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autoCompressPictures="0">
  <p:sldMasterIdLst>
    <p:sldMasterId id="2147483660" r:id="rId4"/>
  </p:sldMasterIdLst>
  <p:notesMasterIdLst>
    <p:notesMasterId r:id="rId25"/>
  </p:notesMasterIdLst>
  <p:sldIdLst>
    <p:sldId id="278" r:id="rId5"/>
    <p:sldId id="272" r:id="rId6"/>
    <p:sldId id="303" r:id="rId7"/>
    <p:sldId id="390" r:id="rId8"/>
    <p:sldId id="297" r:id="rId9"/>
    <p:sldId id="407" r:id="rId10"/>
    <p:sldId id="406" r:id="rId11"/>
    <p:sldId id="400" r:id="rId12"/>
    <p:sldId id="325" r:id="rId13"/>
    <p:sldId id="275" r:id="rId14"/>
    <p:sldId id="403" r:id="rId15"/>
    <p:sldId id="380" r:id="rId16"/>
    <p:sldId id="381" r:id="rId17"/>
    <p:sldId id="382" r:id="rId18"/>
    <p:sldId id="335" r:id="rId19"/>
    <p:sldId id="404" r:id="rId20"/>
    <p:sldId id="405" r:id="rId21"/>
    <p:sldId id="264" r:id="rId22"/>
    <p:sldId id="265" r:id="rId23"/>
    <p:sldId id="286" r:id="rId24"/>
  </p:sldIdLst>
  <p:sldSz cx="10691813" cy="7559675"/>
  <p:notesSz cx="6858000" cy="9144000"/>
  <p:embeddedFontLst>
    <p:embeddedFont>
      <p:font typeface="ABeeZee" pitchFamily="2" charset="0"/>
      <p:regular r:id="rId26"/>
      <p:italic r:id="rId27"/>
    </p:embeddedFont>
    <p:embeddedFont>
      <p:font typeface="Londrina Solid" panose="00000500000000000000" pitchFamily="2" charset="0"/>
      <p:regular r:id="rId28"/>
    </p:embeddedFont>
    <p:embeddedFont>
      <p:font typeface="Roboto Condensed" panose="02000000000000000000" pitchFamily="2" charset="0"/>
      <p:regular r:id="rId29"/>
      <p:bold r:id="rId30"/>
      <p:italic r:id="rId31"/>
      <p:boldItalic r:id="rId32"/>
    </p:embeddedFont>
  </p:embeddedFont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657" userDrawn="1">
          <p15:clr>
            <a:srgbClr val="A4A3A4"/>
          </p15:clr>
        </p15:guide>
        <p15:guide id="2" pos="336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27362"/>
    <a:srgbClr val="CB7749"/>
    <a:srgbClr val="FFFFFF"/>
    <a:srgbClr val="7EAA15"/>
    <a:srgbClr val="E5AD72"/>
    <a:srgbClr val="F0B87C"/>
    <a:srgbClr val="C0CD60"/>
    <a:srgbClr val="000000"/>
    <a:srgbClr val="2D9954"/>
    <a:srgbClr val="69C9C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7524"/>
    <p:restoredTop sz="91453"/>
  </p:normalViewPr>
  <p:slideViewPr>
    <p:cSldViewPr snapToGrid="0" snapToObjects="1">
      <p:cViewPr varScale="1">
        <p:scale>
          <a:sx n="68" d="100"/>
          <a:sy n="68" d="100"/>
        </p:scale>
        <p:origin x="1925" y="72"/>
      </p:cViewPr>
      <p:guideLst>
        <p:guide orient="horz" pos="657"/>
        <p:guide pos="3368"/>
      </p:guideLst>
    </p:cSldViewPr>
  </p:slideViewPr>
  <p:notesTextViewPr>
    <p:cViewPr>
      <p:scale>
        <a:sx n="20" d="100"/>
        <a:sy n="2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font" Target="fonts/font1.fntdata"/><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viewProps" Target="view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notesMaster" Target="notesMasters/notesMaster1.xml"/><Relationship Id="rId33"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font" Target="fonts/font4.fntdata"/><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font" Target="fonts/font7.fntdata"/><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font" Target="fonts/font3.fntdata"/><Relationship Id="rId36"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font" Target="fonts/font6.fntdata"/><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theme" Target="theme/theme1.xml"/><Relationship Id="rId8"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Roboto Condensed" panose="02000000000000000000" pitchFamily="2" charset="0"/>
              </a:defRPr>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Roboto Condensed" panose="02000000000000000000" pitchFamily="2" charset="0"/>
              </a:defRPr>
            </a:lvl1pPr>
          </a:lstStyle>
          <a:p>
            <a:fld id="{0FD58998-2919-A54F-AF05-76A49D1D8303}" type="datetimeFigureOut">
              <a:rPr lang="en-US" smtClean="0"/>
              <a:pPr/>
              <a:t>5/13/2025</a:t>
            </a:fld>
            <a:endParaRPr lang="en-US" dirty="0"/>
          </a:p>
        </p:txBody>
      </p:sp>
      <p:sp>
        <p:nvSpPr>
          <p:cNvPr id="4" name="Slide Image Placeholder 3"/>
          <p:cNvSpPr>
            <a:spLocks noGrp="1" noRot="1" noChangeAspect="1"/>
          </p:cNvSpPr>
          <p:nvPr>
            <p:ph type="sldImg" idx="2"/>
          </p:nvPr>
        </p:nvSpPr>
        <p:spPr>
          <a:xfrm>
            <a:off x="1246188" y="1143000"/>
            <a:ext cx="4365625"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b="0" i="0">
                <a:latin typeface="Roboto Condensed" panose="02000000000000000000" pitchFamily="2" charset="0"/>
              </a:defRPr>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Roboto Condensed" panose="02000000000000000000" pitchFamily="2" charset="0"/>
              </a:defRPr>
            </a:lvl1pPr>
          </a:lstStyle>
          <a:p>
            <a:fld id="{6DE7656D-EB89-994E-9FD9-E613F8085428}" type="slidenum">
              <a:rPr lang="en-US" smtClean="0"/>
              <a:pPr/>
              <a:t>‹#›</a:t>
            </a:fld>
            <a:endParaRPr lang="en-US" dirty="0"/>
          </a:p>
        </p:txBody>
      </p:sp>
    </p:spTree>
    <p:extLst>
      <p:ext uri="{BB962C8B-B14F-4D97-AF65-F5344CB8AC3E}">
        <p14:creationId xmlns:p14="http://schemas.microsoft.com/office/powerpoint/2010/main" val="3404245256"/>
      </p:ext>
    </p:extLst>
  </p:cSld>
  <p:clrMap bg1="lt1" tx1="dk1" bg2="lt2" tx2="dk2" accent1="accent1" accent2="accent2" accent3="accent3" accent4="accent4" accent5="accent5" accent6="accent6" hlink="hlink" folHlink="folHlink"/>
  <p:notesStyle>
    <a:lvl1pPr marL="0" algn="l" defTabSz="914400" rtl="0" eaLnBrk="1" latinLnBrk="0" hangingPunct="1">
      <a:defRPr sz="1200" b="0" i="0" kern="1200">
        <a:solidFill>
          <a:schemeClr val="tx1"/>
        </a:solidFill>
        <a:latin typeface="Roboto Condensed" panose="02000000000000000000" pitchFamily="2" charset="0"/>
        <a:ea typeface="+mn-ea"/>
        <a:cs typeface="+mn-cs"/>
      </a:defRPr>
    </a:lvl1pPr>
    <a:lvl2pPr marL="457200" algn="l" defTabSz="914400" rtl="0" eaLnBrk="1" latinLnBrk="0" hangingPunct="1">
      <a:defRPr sz="1200" b="0" i="0" kern="1200">
        <a:solidFill>
          <a:schemeClr val="tx1"/>
        </a:solidFill>
        <a:latin typeface="Roboto Condensed" panose="02000000000000000000" pitchFamily="2" charset="0"/>
        <a:ea typeface="+mn-ea"/>
        <a:cs typeface="+mn-cs"/>
      </a:defRPr>
    </a:lvl2pPr>
    <a:lvl3pPr marL="914400" algn="l" defTabSz="914400" rtl="0" eaLnBrk="1" latinLnBrk="0" hangingPunct="1">
      <a:defRPr sz="1200" b="0" i="0" kern="1200">
        <a:solidFill>
          <a:schemeClr val="tx1"/>
        </a:solidFill>
        <a:latin typeface="Roboto Condensed" panose="02000000000000000000" pitchFamily="2" charset="0"/>
        <a:ea typeface="+mn-ea"/>
        <a:cs typeface="+mn-cs"/>
      </a:defRPr>
    </a:lvl3pPr>
    <a:lvl4pPr marL="1371600" algn="l" defTabSz="914400" rtl="0" eaLnBrk="1" latinLnBrk="0" hangingPunct="1">
      <a:defRPr sz="1200" b="0" i="0" kern="1200">
        <a:solidFill>
          <a:schemeClr val="tx1"/>
        </a:solidFill>
        <a:latin typeface="Roboto Condensed" panose="02000000000000000000" pitchFamily="2" charset="0"/>
        <a:ea typeface="+mn-ea"/>
        <a:cs typeface="+mn-cs"/>
      </a:defRPr>
    </a:lvl4pPr>
    <a:lvl5pPr marL="1828800" algn="l" defTabSz="914400" rtl="0" eaLnBrk="1" latinLnBrk="0" hangingPunct="1">
      <a:defRPr sz="1200" b="0" i="0" kern="1200">
        <a:solidFill>
          <a:schemeClr val="tx1"/>
        </a:solidFill>
        <a:latin typeface="Roboto Condensed" panose="02000000000000000000" pitchFamily="2"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1</a:t>
            </a:fld>
            <a:endParaRPr lang="en-US"/>
          </a:p>
        </p:txBody>
      </p:sp>
    </p:spTree>
    <p:extLst>
      <p:ext uri="{BB962C8B-B14F-4D97-AF65-F5344CB8AC3E}">
        <p14:creationId xmlns:p14="http://schemas.microsoft.com/office/powerpoint/2010/main" val="9312985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pPr/>
              <a:t>11</a:t>
            </a:fld>
            <a:endParaRPr lang="en-US" dirty="0"/>
          </a:p>
        </p:txBody>
      </p:sp>
    </p:spTree>
    <p:extLst>
      <p:ext uri="{BB962C8B-B14F-4D97-AF65-F5344CB8AC3E}">
        <p14:creationId xmlns:p14="http://schemas.microsoft.com/office/powerpoint/2010/main" val="21218393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12</a:t>
            </a:fld>
            <a:endParaRPr lang="en-US"/>
          </a:p>
        </p:txBody>
      </p:sp>
    </p:spTree>
    <p:extLst>
      <p:ext uri="{BB962C8B-B14F-4D97-AF65-F5344CB8AC3E}">
        <p14:creationId xmlns:p14="http://schemas.microsoft.com/office/powerpoint/2010/main" val="24484516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14</a:t>
            </a:fld>
            <a:endParaRPr lang="en-US"/>
          </a:p>
        </p:txBody>
      </p:sp>
    </p:spTree>
    <p:extLst>
      <p:ext uri="{BB962C8B-B14F-4D97-AF65-F5344CB8AC3E}">
        <p14:creationId xmlns:p14="http://schemas.microsoft.com/office/powerpoint/2010/main" val="9867044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15</a:t>
            </a:fld>
            <a:endParaRPr lang="en-US"/>
          </a:p>
        </p:txBody>
      </p:sp>
    </p:spTree>
    <p:extLst>
      <p:ext uri="{BB962C8B-B14F-4D97-AF65-F5344CB8AC3E}">
        <p14:creationId xmlns:p14="http://schemas.microsoft.com/office/powerpoint/2010/main" val="20711265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7A09CC-BE64-79D4-9E45-3C88B10ACB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96BA9E-057D-4ED3-DA70-8887828C94F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C734BC5-DF27-EDAF-97B9-7B6ED51767B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D5916C3-9BE1-FB2E-7992-DA2E887E0C15}"/>
              </a:ext>
            </a:extLst>
          </p:cNvPr>
          <p:cNvSpPr>
            <a:spLocks noGrp="1"/>
          </p:cNvSpPr>
          <p:nvPr>
            <p:ph type="sldNum" sz="quarter" idx="5"/>
          </p:nvPr>
        </p:nvSpPr>
        <p:spPr/>
        <p:txBody>
          <a:bodyPr/>
          <a:lstStyle/>
          <a:p>
            <a:fld id="{6DE7656D-EB89-994E-9FD9-E613F8085428}" type="slidenum">
              <a:rPr lang="en-US" smtClean="0"/>
              <a:t>16</a:t>
            </a:fld>
            <a:endParaRPr lang="en-US"/>
          </a:p>
        </p:txBody>
      </p:sp>
    </p:spTree>
    <p:extLst>
      <p:ext uri="{BB962C8B-B14F-4D97-AF65-F5344CB8AC3E}">
        <p14:creationId xmlns:p14="http://schemas.microsoft.com/office/powerpoint/2010/main" val="380373740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9E9FDF-A600-01C5-2D07-1A435C4F475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3ED6188-AE19-B78E-43B8-EE9EE6D1DDF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D828BBD-EC9D-9CE1-0454-8E4A8028C1A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B29EE70-D9D4-A8B2-B05C-D88FA207FE6C}"/>
              </a:ext>
            </a:extLst>
          </p:cNvPr>
          <p:cNvSpPr>
            <a:spLocks noGrp="1"/>
          </p:cNvSpPr>
          <p:nvPr>
            <p:ph type="sldNum" sz="quarter" idx="5"/>
          </p:nvPr>
        </p:nvSpPr>
        <p:spPr/>
        <p:txBody>
          <a:bodyPr/>
          <a:lstStyle/>
          <a:p>
            <a:fld id="{6DE7656D-EB89-994E-9FD9-E613F8085428}" type="slidenum">
              <a:rPr lang="en-US" smtClean="0"/>
              <a:t>17</a:t>
            </a:fld>
            <a:endParaRPr lang="en-US"/>
          </a:p>
        </p:txBody>
      </p:sp>
    </p:spTree>
    <p:extLst>
      <p:ext uri="{BB962C8B-B14F-4D97-AF65-F5344CB8AC3E}">
        <p14:creationId xmlns:p14="http://schemas.microsoft.com/office/powerpoint/2010/main" val="40832140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a:t>
            </a:r>
          </a:p>
        </p:txBody>
      </p:sp>
      <p:sp>
        <p:nvSpPr>
          <p:cNvPr id="4" name="Slide Number Placeholder 3"/>
          <p:cNvSpPr>
            <a:spLocks noGrp="1"/>
          </p:cNvSpPr>
          <p:nvPr>
            <p:ph type="sldNum" sz="quarter" idx="5"/>
          </p:nvPr>
        </p:nvSpPr>
        <p:spPr/>
        <p:txBody>
          <a:bodyPr/>
          <a:lstStyle/>
          <a:p>
            <a:fld id="{6DE7656D-EB89-994E-9FD9-E613F8085428}" type="slidenum">
              <a:rPr lang="en-US" smtClean="0"/>
              <a:t>18</a:t>
            </a:fld>
            <a:endParaRPr lang="en-US"/>
          </a:p>
        </p:txBody>
      </p:sp>
    </p:spTree>
    <p:extLst>
      <p:ext uri="{BB962C8B-B14F-4D97-AF65-F5344CB8AC3E}">
        <p14:creationId xmlns:p14="http://schemas.microsoft.com/office/powerpoint/2010/main" val="405909717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19</a:t>
            </a:fld>
            <a:endParaRPr lang="en-US"/>
          </a:p>
        </p:txBody>
      </p:sp>
    </p:spTree>
    <p:extLst>
      <p:ext uri="{BB962C8B-B14F-4D97-AF65-F5344CB8AC3E}">
        <p14:creationId xmlns:p14="http://schemas.microsoft.com/office/powerpoint/2010/main" val="18246124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20</a:t>
            </a:fld>
            <a:endParaRPr lang="en-US"/>
          </a:p>
        </p:txBody>
      </p:sp>
    </p:spTree>
    <p:extLst>
      <p:ext uri="{BB962C8B-B14F-4D97-AF65-F5344CB8AC3E}">
        <p14:creationId xmlns:p14="http://schemas.microsoft.com/office/powerpoint/2010/main" val="23908591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2</a:t>
            </a:fld>
            <a:endParaRPr lang="en-US"/>
          </a:p>
        </p:txBody>
      </p:sp>
    </p:spTree>
    <p:extLst>
      <p:ext uri="{BB962C8B-B14F-4D97-AF65-F5344CB8AC3E}">
        <p14:creationId xmlns:p14="http://schemas.microsoft.com/office/powerpoint/2010/main" val="42022803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3</a:t>
            </a:fld>
            <a:endParaRPr lang="en-US"/>
          </a:p>
        </p:txBody>
      </p:sp>
    </p:spTree>
    <p:extLst>
      <p:ext uri="{BB962C8B-B14F-4D97-AF65-F5344CB8AC3E}">
        <p14:creationId xmlns:p14="http://schemas.microsoft.com/office/powerpoint/2010/main" val="3520412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631671-78FA-E64E-2F6C-CAFFF3DDE2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BCAFE7-4577-01AF-9B43-0454879AB8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BF04A24-853A-CCC3-0A73-85F67613FC3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4933D6A-14C5-B293-F9F4-C15868928DFE}"/>
              </a:ext>
            </a:extLst>
          </p:cNvPr>
          <p:cNvSpPr>
            <a:spLocks noGrp="1"/>
          </p:cNvSpPr>
          <p:nvPr>
            <p:ph type="sldNum" sz="quarter" idx="5"/>
          </p:nvPr>
        </p:nvSpPr>
        <p:spPr/>
        <p:txBody>
          <a:bodyPr/>
          <a:lstStyle/>
          <a:p>
            <a:fld id="{6DE7656D-EB89-994E-9FD9-E613F8085428}" type="slidenum">
              <a:rPr lang="en-US" smtClean="0"/>
              <a:t>4</a:t>
            </a:fld>
            <a:endParaRPr lang="en-US"/>
          </a:p>
        </p:txBody>
      </p:sp>
    </p:spTree>
    <p:extLst>
      <p:ext uri="{BB962C8B-B14F-4D97-AF65-F5344CB8AC3E}">
        <p14:creationId xmlns:p14="http://schemas.microsoft.com/office/powerpoint/2010/main" val="32727486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EEB300-6351-3981-124A-0ACA9FCC7D9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922678C-B354-F205-17FE-80F56817486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01BB0E2-6331-D1D7-C43A-69C73ACCA80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5458BC7-820B-4522-BA60-C62DA9405CC0}"/>
              </a:ext>
            </a:extLst>
          </p:cNvPr>
          <p:cNvSpPr>
            <a:spLocks noGrp="1"/>
          </p:cNvSpPr>
          <p:nvPr>
            <p:ph type="sldNum" sz="quarter" idx="5"/>
          </p:nvPr>
        </p:nvSpPr>
        <p:spPr/>
        <p:txBody>
          <a:bodyPr/>
          <a:lstStyle/>
          <a:p>
            <a:fld id="{6DE7656D-EB89-994E-9FD9-E613F8085428}" type="slidenum">
              <a:rPr lang="en-US" smtClean="0"/>
              <a:t>6</a:t>
            </a:fld>
            <a:endParaRPr lang="en-US"/>
          </a:p>
        </p:txBody>
      </p:sp>
    </p:spTree>
    <p:extLst>
      <p:ext uri="{BB962C8B-B14F-4D97-AF65-F5344CB8AC3E}">
        <p14:creationId xmlns:p14="http://schemas.microsoft.com/office/powerpoint/2010/main" val="16674525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964E0A-75C3-2211-3385-873E3EE0CED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DF5BFD6-3CC6-4D57-D0D6-4C08BDC6408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0774F13-74EA-F36C-A338-145ED95780D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8E44F9B-99A0-B482-A5F8-739296123173}"/>
              </a:ext>
            </a:extLst>
          </p:cNvPr>
          <p:cNvSpPr>
            <a:spLocks noGrp="1"/>
          </p:cNvSpPr>
          <p:nvPr>
            <p:ph type="sldNum" sz="quarter" idx="5"/>
          </p:nvPr>
        </p:nvSpPr>
        <p:spPr/>
        <p:txBody>
          <a:bodyPr/>
          <a:lstStyle/>
          <a:p>
            <a:fld id="{6DE7656D-EB89-994E-9FD9-E613F8085428}" type="slidenum">
              <a:rPr lang="en-US" smtClean="0"/>
              <a:t>7</a:t>
            </a:fld>
            <a:endParaRPr lang="en-US"/>
          </a:p>
        </p:txBody>
      </p:sp>
    </p:spTree>
    <p:extLst>
      <p:ext uri="{BB962C8B-B14F-4D97-AF65-F5344CB8AC3E}">
        <p14:creationId xmlns:p14="http://schemas.microsoft.com/office/powerpoint/2010/main" val="35695170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72D733-F761-5A15-8FEF-838599E59C8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A97B27E-6D5A-4E2F-F7FB-A8C47704FAF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03051D1-0A31-4D08-D8DE-E51D1D292E6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F0C529D-F97C-789F-5B5B-7A217B603EAE}"/>
              </a:ext>
            </a:extLst>
          </p:cNvPr>
          <p:cNvSpPr>
            <a:spLocks noGrp="1"/>
          </p:cNvSpPr>
          <p:nvPr>
            <p:ph type="sldNum" sz="quarter" idx="5"/>
          </p:nvPr>
        </p:nvSpPr>
        <p:spPr/>
        <p:txBody>
          <a:bodyPr/>
          <a:lstStyle/>
          <a:p>
            <a:fld id="{6DE7656D-EB89-994E-9FD9-E613F8085428}" type="slidenum">
              <a:rPr lang="en-US" smtClean="0"/>
              <a:t>8</a:t>
            </a:fld>
            <a:endParaRPr lang="en-US"/>
          </a:p>
        </p:txBody>
      </p:sp>
    </p:spTree>
    <p:extLst>
      <p:ext uri="{BB962C8B-B14F-4D97-AF65-F5344CB8AC3E}">
        <p14:creationId xmlns:p14="http://schemas.microsoft.com/office/powerpoint/2010/main" val="34879638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9</a:t>
            </a:fld>
            <a:endParaRPr lang="en-US"/>
          </a:p>
        </p:txBody>
      </p:sp>
    </p:spTree>
    <p:extLst>
      <p:ext uri="{BB962C8B-B14F-4D97-AF65-F5344CB8AC3E}">
        <p14:creationId xmlns:p14="http://schemas.microsoft.com/office/powerpoint/2010/main" val="32094822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DE7656D-EB89-994E-9FD9-E613F8085428}" type="slidenum">
              <a:rPr lang="en-US" smtClean="0"/>
              <a:t>10</a:t>
            </a:fld>
            <a:endParaRPr lang="en-US"/>
          </a:p>
        </p:txBody>
      </p:sp>
    </p:spTree>
    <p:extLst>
      <p:ext uri="{BB962C8B-B14F-4D97-AF65-F5344CB8AC3E}">
        <p14:creationId xmlns:p14="http://schemas.microsoft.com/office/powerpoint/2010/main" val="554355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801886" y="1237197"/>
            <a:ext cx="9088041" cy="2631887"/>
          </a:xfrm>
        </p:spPr>
        <p:txBody>
          <a:bodyPr anchor="b"/>
          <a:lstStyle>
            <a:lvl1pPr algn="ctr">
              <a:defRPr sz="6614"/>
            </a:lvl1pPr>
          </a:lstStyle>
          <a:p>
            <a:r>
              <a:rPr lang="en-GB"/>
              <a:t>Click to edit Master title style</a:t>
            </a:r>
            <a:endParaRPr lang="en-US" dirty="0"/>
          </a:p>
        </p:txBody>
      </p:sp>
      <p:sp>
        <p:nvSpPr>
          <p:cNvPr id="3" name="Subtitle 2"/>
          <p:cNvSpPr>
            <a:spLocks noGrp="1"/>
          </p:cNvSpPr>
          <p:nvPr>
            <p:ph type="subTitle" idx="1"/>
          </p:nvPr>
        </p:nvSpPr>
        <p:spPr>
          <a:xfrm>
            <a:off x="1336477" y="3970580"/>
            <a:ext cx="8018860" cy="1825171"/>
          </a:xfrm>
        </p:spPr>
        <p:txBody>
          <a:bodyPr/>
          <a:lstStyle>
            <a:lvl1pPr marL="0" indent="0" algn="ctr">
              <a:buNone/>
              <a:defRPr sz="2646"/>
            </a:lvl1pPr>
            <a:lvl2pPr marL="503972" indent="0" algn="ctr">
              <a:buNone/>
              <a:defRPr sz="2205"/>
            </a:lvl2pPr>
            <a:lvl3pPr marL="1007943" indent="0" algn="ctr">
              <a:buNone/>
              <a:defRPr sz="1984"/>
            </a:lvl3pPr>
            <a:lvl4pPr marL="1511915" indent="0" algn="ctr">
              <a:buNone/>
              <a:defRPr sz="1764"/>
            </a:lvl4pPr>
            <a:lvl5pPr marL="2015886" indent="0" algn="ctr">
              <a:buNone/>
              <a:defRPr sz="1764"/>
            </a:lvl5pPr>
            <a:lvl6pPr marL="2519858" indent="0" algn="ctr">
              <a:buNone/>
              <a:defRPr sz="1764"/>
            </a:lvl6pPr>
            <a:lvl7pPr marL="3023829" indent="0" algn="ctr">
              <a:buNone/>
              <a:defRPr sz="1764"/>
            </a:lvl7pPr>
            <a:lvl8pPr marL="3527801" indent="0" algn="ctr">
              <a:buNone/>
              <a:defRPr sz="1764"/>
            </a:lvl8pPr>
            <a:lvl9pPr marL="4031772" indent="0" algn="ctr">
              <a:buNone/>
              <a:defRPr sz="1764"/>
            </a:lvl9pPr>
          </a:lstStyle>
          <a:p>
            <a:r>
              <a:rPr lang="en-GB"/>
              <a:t>Click to edit Master subtitle style</a:t>
            </a:r>
            <a:endParaRPr lang="en-US" dirty="0"/>
          </a:p>
        </p:txBody>
      </p:sp>
      <p:sp>
        <p:nvSpPr>
          <p:cNvPr id="4" name="Date Placeholder 3"/>
          <p:cNvSpPr>
            <a:spLocks noGrp="1"/>
          </p:cNvSpPr>
          <p:nvPr>
            <p:ph type="dt" sz="half" idx="10"/>
          </p:nvPr>
        </p:nvSpPr>
        <p:spPr/>
        <p:txBody>
          <a:bodyPr/>
          <a:lstStyle/>
          <a:p>
            <a:fld id="{211B7890-274C-7F42-B68D-77A7E6FE1093}" type="datetimeFigureOut">
              <a:rPr lang="en-US" smtClean="0"/>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3562747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Date Placeholder 3"/>
          <p:cNvSpPr>
            <a:spLocks noGrp="1"/>
          </p:cNvSpPr>
          <p:nvPr>
            <p:ph type="dt" sz="half" idx="10"/>
          </p:nvPr>
        </p:nvSpPr>
        <p:spPr/>
        <p:txBody>
          <a:bodyPr/>
          <a:lstStyle/>
          <a:p>
            <a:fld id="{211B7890-274C-7F42-B68D-77A7E6FE1093}" type="datetimeFigureOut">
              <a:rPr lang="en-US" smtClean="0"/>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41306582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651329" y="402483"/>
            <a:ext cx="2305422" cy="6406475"/>
          </a:xfrm>
        </p:spPr>
        <p:txBody>
          <a:bodyPr vert="eaVert"/>
          <a:lstStyle/>
          <a:p>
            <a:r>
              <a:rPr lang="en-GB"/>
              <a:t>Click to edit Master title style</a:t>
            </a:r>
            <a:endParaRPr lang="en-US" dirty="0"/>
          </a:p>
        </p:txBody>
      </p:sp>
      <p:sp>
        <p:nvSpPr>
          <p:cNvPr id="3" name="Vertical Text Placeholder 2"/>
          <p:cNvSpPr>
            <a:spLocks noGrp="1"/>
          </p:cNvSpPr>
          <p:nvPr>
            <p:ph type="body" orient="vert" idx="1"/>
          </p:nvPr>
        </p:nvSpPr>
        <p:spPr>
          <a:xfrm>
            <a:off x="735063" y="402483"/>
            <a:ext cx="6782619" cy="640647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Date Placeholder 3"/>
          <p:cNvSpPr>
            <a:spLocks noGrp="1"/>
          </p:cNvSpPr>
          <p:nvPr>
            <p:ph type="dt" sz="half" idx="10"/>
          </p:nvPr>
        </p:nvSpPr>
        <p:spPr/>
        <p:txBody>
          <a:bodyPr/>
          <a:lstStyle/>
          <a:p>
            <a:fld id="{211B7890-274C-7F42-B68D-77A7E6FE1093}" type="datetimeFigureOut">
              <a:rPr lang="en-US" smtClean="0"/>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36232184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dirty="0"/>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Date Placeholder 3"/>
          <p:cNvSpPr>
            <a:spLocks noGrp="1"/>
          </p:cNvSpPr>
          <p:nvPr>
            <p:ph type="dt" sz="half" idx="10"/>
          </p:nvPr>
        </p:nvSpPr>
        <p:spPr/>
        <p:txBody>
          <a:bodyPr/>
          <a:lstStyle/>
          <a:p>
            <a:fld id="{211B7890-274C-7F42-B68D-77A7E6FE1093}" type="datetimeFigureOut">
              <a:rPr lang="en-US" smtClean="0"/>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6952303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9494" y="1884671"/>
            <a:ext cx="9221689" cy="3144614"/>
          </a:xfrm>
        </p:spPr>
        <p:txBody>
          <a:bodyPr anchor="b"/>
          <a:lstStyle>
            <a:lvl1pPr>
              <a:defRPr sz="6614"/>
            </a:lvl1pPr>
          </a:lstStyle>
          <a:p>
            <a:r>
              <a:rPr lang="en-GB"/>
              <a:t>Click to edit Master title style</a:t>
            </a:r>
            <a:endParaRPr lang="en-US" dirty="0"/>
          </a:p>
        </p:txBody>
      </p:sp>
      <p:sp>
        <p:nvSpPr>
          <p:cNvPr id="3" name="Text Placeholder 2"/>
          <p:cNvSpPr>
            <a:spLocks noGrp="1"/>
          </p:cNvSpPr>
          <p:nvPr>
            <p:ph type="body" idx="1"/>
          </p:nvPr>
        </p:nvSpPr>
        <p:spPr>
          <a:xfrm>
            <a:off x="729494" y="5059035"/>
            <a:ext cx="9221689" cy="1653678"/>
          </a:xfrm>
        </p:spPr>
        <p:txBody>
          <a:bodyPr/>
          <a:lstStyle>
            <a:lvl1pPr marL="0" indent="0">
              <a:buNone/>
              <a:defRPr sz="2646">
                <a:solidFill>
                  <a:schemeClr val="tx1"/>
                </a:solidFill>
              </a:defRPr>
            </a:lvl1pPr>
            <a:lvl2pPr marL="503972" indent="0">
              <a:buNone/>
              <a:defRPr sz="2205">
                <a:solidFill>
                  <a:schemeClr val="tx1">
                    <a:tint val="75000"/>
                  </a:schemeClr>
                </a:solidFill>
              </a:defRPr>
            </a:lvl2pPr>
            <a:lvl3pPr marL="1007943" indent="0">
              <a:buNone/>
              <a:defRPr sz="1984">
                <a:solidFill>
                  <a:schemeClr val="tx1">
                    <a:tint val="75000"/>
                  </a:schemeClr>
                </a:solidFill>
              </a:defRPr>
            </a:lvl3pPr>
            <a:lvl4pPr marL="1511915" indent="0">
              <a:buNone/>
              <a:defRPr sz="1764">
                <a:solidFill>
                  <a:schemeClr val="tx1">
                    <a:tint val="75000"/>
                  </a:schemeClr>
                </a:solidFill>
              </a:defRPr>
            </a:lvl4pPr>
            <a:lvl5pPr marL="2015886" indent="0">
              <a:buNone/>
              <a:defRPr sz="1764">
                <a:solidFill>
                  <a:schemeClr val="tx1">
                    <a:tint val="75000"/>
                  </a:schemeClr>
                </a:solidFill>
              </a:defRPr>
            </a:lvl5pPr>
            <a:lvl6pPr marL="2519858" indent="0">
              <a:buNone/>
              <a:defRPr sz="1764">
                <a:solidFill>
                  <a:schemeClr val="tx1">
                    <a:tint val="75000"/>
                  </a:schemeClr>
                </a:solidFill>
              </a:defRPr>
            </a:lvl6pPr>
            <a:lvl7pPr marL="3023829" indent="0">
              <a:buNone/>
              <a:defRPr sz="1764">
                <a:solidFill>
                  <a:schemeClr val="tx1">
                    <a:tint val="75000"/>
                  </a:schemeClr>
                </a:solidFill>
              </a:defRPr>
            </a:lvl7pPr>
            <a:lvl8pPr marL="3527801" indent="0">
              <a:buNone/>
              <a:defRPr sz="1764">
                <a:solidFill>
                  <a:schemeClr val="tx1">
                    <a:tint val="75000"/>
                  </a:schemeClr>
                </a:solidFill>
              </a:defRPr>
            </a:lvl8pPr>
            <a:lvl9pPr marL="4031772" indent="0">
              <a:buNone/>
              <a:defRPr sz="1764">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p>
            <a:fld id="{211B7890-274C-7F42-B68D-77A7E6FE1093}" type="datetimeFigureOut">
              <a:rPr lang="en-US" smtClean="0"/>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22685531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dirty="0"/>
          </a:p>
        </p:txBody>
      </p:sp>
      <p:sp>
        <p:nvSpPr>
          <p:cNvPr id="3" name="Content Placeholder 2"/>
          <p:cNvSpPr>
            <a:spLocks noGrp="1"/>
          </p:cNvSpPr>
          <p:nvPr>
            <p:ph sz="half" idx="1"/>
          </p:nvPr>
        </p:nvSpPr>
        <p:spPr>
          <a:xfrm>
            <a:off x="735062" y="2012414"/>
            <a:ext cx="4544021" cy="47965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Content Placeholder 3"/>
          <p:cNvSpPr>
            <a:spLocks noGrp="1"/>
          </p:cNvSpPr>
          <p:nvPr>
            <p:ph sz="half" idx="2"/>
          </p:nvPr>
        </p:nvSpPr>
        <p:spPr>
          <a:xfrm>
            <a:off x="5412730" y="2012414"/>
            <a:ext cx="4544021" cy="47965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5" name="Date Placeholder 4"/>
          <p:cNvSpPr>
            <a:spLocks noGrp="1"/>
          </p:cNvSpPr>
          <p:nvPr>
            <p:ph type="dt" sz="half" idx="10"/>
          </p:nvPr>
        </p:nvSpPr>
        <p:spPr/>
        <p:txBody>
          <a:bodyPr/>
          <a:lstStyle/>
          <a:p>
            <a:fld id="{211B7890-274C-7F42-B68D-77A7E6FE1093}" type="datetimeFigureOut">
              <a:rPr lang="en-US" smtClean="0"/>
              <a:t>5/13/2025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5542223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736455" y="402484"/>
            <a:ext cx="9221689" cy="1461188"/>
          </a:xfrm>
        </p:spPr>
        <p:txBody>
          <a:bodyPr/>
          <a:lstStyle/>
          <a:p>
            <a:r>
              <a:rPr lang="en-GB"/>
              <a:t>Click to edit Master title style</a:t>
            </a:r>
            <a:endParaRPr lang="en-US" dirty="0"/>
          </a:p>
        </p:txBody>
      </p:sp>
      <p:sp>
        <p:nvSpPr>
          <p:cNvPr id="3" name="Text Placeholder 2"/>
          <p:cNvSpPr>
            <a:spLocks noGrp="1"/>
          </p:cNvSpPr>
          <p:nvPr>
            <p:ph type="body" idx="1"/>
          </p:nvPr>
        </p:nvSpPr>
        <p:spPr>
          <a:xfrm>
            <a:off x="736456" y="1853171"/>
            <a:ext cx="4523137" cy="908210"/>
          </a:xfrm>
        </p:spPr>
        <p:txBody>
          <a:bodyPr anchor="b"/>
          <a:lstStyle>
            <a:lvl1pPr marL="0" indent="0">
              <a:buNone/>
              <a:defRPr sz="2646" b="1"/>
            </a:lvl1pPr>
            <a:lvl2pPr marL="503972" indent="0">
              <a:buNone/>
              <a:defRPr sz="2205" b="1"/>
            </a:lvl2pPr>
            <a:lvl3pPr marL="1007943" indent="0">
              <a:buNone/>
              <a:defRPr sz="1984" b="1"/>
            </a:lvl3pPr>
            <a:lvl4pPr marL="1511915" indent="0">
              <a:buNone/>
              <a:defRPr sz="1764" b="1"/>
            </a:lvl4pPr>
            <a:lvl5pPr marL="2015886" indent="0">
              <a:buNone/>
              <a:defRPr sz="1764" b="1"/>
            </a:lvl5pPr>
            <a:lvl6pPr marL="2519858" indent="0">
              <a:buNone/>
              <a:defRPr sz="1764" b="1"/>
            </a:lvl6pPr>
            <a:lvl7pPr marL="3023829" indent="0">
              <a:buNone/>
              <a:defRPr sz="1764" b="1"/>
            </a:lvl7pPr>
            <a:lvl8pPr marL="3527801" indent="0">
              <a:buNone/>
              <a:defRPr sz="1764" b="1"/>
            </a:lvl8pPr>
            <a:lvl9pPr marL="4031772" indent="0">
              <a:buNone/>
              <a:defRPr sz="1764" b="1"/>
            </a:lvl9pPr>
          </a:lstStyle>
          <a:p>
            <a:pPr lvl="0"/>
            <a:r>
              <a:rPr lang="en-GB"/>
              <a:t>Click to edit Master text styles</a:t>
            </a:r>
          </a:p>
        </p:txBody>
      </p:sp>
      <p:sp>
        <p:nvSpPr>
          <p:cNvPr id="4" name="Content Placeholder 3"/>
          <p:cNvSpPr>
            <a:spLocks noGrp="1"/>
          </p:cNvSpPr>
          <p:nvPr>
            <p:ph sz="half" idx="2"/>
          </p:nvPr>
        </p:nvSpPr>
        <p:spPr>
          <a:xfrm>
            <a:off x="736456" y="2761381"/>
            <a:ext cx="4523137" cy="4061576"/>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5" name="Text Placeholder 4"/>
          <p:cNvSpPr>
            <a:spLocks noGrp="1"/>
          </p:cNvSpPr>
          <p:nvPr>
            <p:ph type="body" sz="quarter" idx="3"/>
          </p:nvPr>
        </p:nvSpPr>
        <p:spPr>
          <a:xfrm>
            <a:off x="5412731" y="1853171"/>
            <a:ext cx="4545413" cy="908210"/>
          </a:xfrm>
        </p:spPr>
        <p:txBody>
          <a:bodyPr anchor="b"/>
          <a:lstStyle>
            <a:lvl1pPr marL="0" indent="0">
              <a:buNone/>
              <a:defRPr sz="2646" b="1"/>
            </a:lvl1pPr>
            <a:lvl2pPr marL="503972" indent="0">
              <a:buNone/>
              <a:defRPr sz="2205" b="1"/>
            </a:lvl2pPr>
            <a:lvl3pPr marL="1007943" indent="0">
              <a:buNone/>
              <a:defRPr sz="1984" b="1"/>
            </a:lvl3pPr>
            <a:lvl4pPr marL="1511915" indent="0">
              <a:buNone/>
              <a:defRPr sz="1764" b="1"/>
            </a:lvl4pPr>
            <a:lvl5pPr marL="2015886" indent="0">
              <a:buNone/>
              <a:defRPr sz="1764" b="1"/>
            </a:lvl5pPr>
            <a:lvl6pPr marL="2519858" indent="0">
              <a:buNone/>
              <a:defRPr sz="1764" b="1"/>
            </a:lvl6pPr>
            <a:lvl7pPr marL="3023829" indent="0">
              <a:buNone/>
              <a:defRPr sz="1764" b="1"/>
            </a:lvl7pPr>
            <a:lvl8pPr marL="3527801" indent="0">
              <a:buNone/>
              <a:defRPr sz="1764" b="1"/>
            </a:lvl8pPr>
            <a:lvl9pPr marL="4031772" indent="0">
              <a:buNone/>
              <a:defRPr sz="1764" b="1"/>
            </a:lvl9pPr>
          </a:lstStyle>
          <a:p>
            <a:pPr lvl="0"/>
            <a:r>
              <a:rPr lang="en-GB"/>
              <a:t>Click to edit Master text styles</a:t>
            </a:r>
          </a:p>
        </p:txBody>
      </p:sp>
      <p:sp>
        <p:nvSpPr>
          <p:cNvPr id="6" name="Content Placeholder 5"/>
          <p:cNvSpPr>
            <a:spLocks noGrp="1"/>
          </p:cNvSpPr>
          <p:nvPr>
            <p:ph sz="quarter" idx="4"/>
          </p:nvPr>
        </p:nvSpPr>
        <p:spPr>
          <a:xfrm>
            <a:off x="5412731" y="2761381"/>
            <a:ext cx="4545413" cy="4061576"/>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7" name="Date Placeholder 6"/>
          <p:cNvSpPr>
            <a:spLocks noGrp="1"/>
          </p:cNvSpPr>
          <p:nvPr>
            <p:ph type="dt" sz="half" idx="10"/>
          </p:nvPr>
        </p:nvSpPr>
        <p:spPr/>
        <p:txBody>
          <a:bodyPr/>
          <a:lstStyle/>
          <a:p>
            <a:fld id="{211B7890-274C-7F42-B68D-77A7E6FE1093}" type="datetimeFigureOut">
              <a:rPr lang="en-US" smtClean="0"/>
              <a:t>5/13/2025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0263756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dirty="0"/>
          </a:p>
        </p:txBody>
      </p:sp>
      <p:sp>
        <p:nvSpPr>
          <p:cNvPr id="3" name="Date Placeholder 2"/>
          <p:cNvSpPr>
            <a:spLocks noGrp="1"/>
          </p:cNvSpPr>
          <p:nvPr>
            <p:ph type="dt" sz="half" idx="10"/>
          </p:nvPr>
        </p:nvSpPr>
        <p:spPr/>
        <p:txBody>
          <a:bodyPr/>
          <a:lstStyle/>
          <a:p>
            <a:fld id="{211B7890-274C-7F42-B68D-77A7E6FE1093}" type="datetimeFigureOut">
              <a:rPr lang="en-US" smtClean="0"/>
              <a:t>5/13/2025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7328511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11B7890-274C-7F42-B68D-77A7E6FE1093}" type="datetimeFigureOut">
              <a:rPr lang="en-US" smtClean="0"/>
              <a:t>5/13/2025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4181622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36455" y="503978"/>
            <a:ext cx="3448388" cy="1763924"/>
          </a:xfrm>
        </p:spPr>
        <p:txBody>
          <a:bodyPr anchor="b"/>
          <a:lstStyle>
            <a:lvl1pPr>
              <a:defRPr sz="3527"/>
            </a:lvl1pPr>
          </a:lstStyle>
          <a:p>
            <a:r>
              <a:rPr lang="en-GB"/>
              <a:t>Click to edit Master title style</a:t>
            </a:r>
            <a:endParaRPr lang="en-US" dirty="0"/>
          </a:p>
        </p:txBody>
      </p:sp>
      <p:sp>
        <p:nvSpPr>
          <p:cNvPr id="3" name="Content Placeholder 2"/>
          <p:cNvSpPr>
            <a:spLocks noGrp="1"/>
          </p:cNvSpPr>
          <p:nvPr>
            <p:ph idx="1"/>
          </p:nvPr>
        </p:nvSpPr>
        <p:spPr>
          <a:xfrm>
            <a:off x="4545413" y="1088455"/>
            <a:ext cx="5412730" cy="5372269"/>
          </a:xfrm>
        </p:spPr>
        <p:txBody>
          <a:bodyPr/>
          <a:lstStyle>
            <a:lvl1pPr>
              <a:defRPr sz="3527"/>
            </a:lvl1pPr>
            <a:lvl2pPr>
              <a:defRPr sz="3086"/>
            </a:lvl2pPr>
            <a:lvl3pPr>
              <a:defRPr sz="2646"/>
            </a:lvl3pPr>
            <a:lvl4pPr>
              <a:defRPr sz="2205"/>
            </a:lvl4pPr>
            <a:lvl5pPr>
              <a:defRPr sz="2205"/>
            </a:lvl5pPr>
            <a:lvl6pPr>
              <a:defRPr sz="2205"/>
            </a:lvl6pPr>
            <a:lvl7pPr>
              <a:defRPr sz="2205"/>
            </a:lvl7pPr>
            <a:lvl8pPr>
              <a:defRPr sz="2205"/>
            </a:lvl8pPr>
            <a:lvl9pPr>
              <a:defRPr sz="2205"/>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Text Placeholder 3"/>
          <p:cNvSpPr>
            <a:spLocks noGrp="1"/>
          </p:cNvSpPr>
          <p:nvPr>
            <p:ph type="body" sz="half" idx="2"/>
          </p:nvPr>
        </p:nvSpPr>
        <p:spPr>
          <a:xfrm>
            <a:off x="736455" y="2267902"/>
            <a:ext cx="3448388" cy="4201570"/>
          </a:xfrm>
        </p:spPr>
        <p:txBody>
          <a:bodyPr/>
          <a:lstStyle>
            <a:lvl1pPr marL="0" indent="0">
              <a:buNone/>
              <a:defRPr sz="1764"/>
            </a:lvl1pPr>
            <a:lvl2pPr marL="503972" indent="0">
              <a:buNone/>
              <a:defRPr sz="1543"/>
            </a:lvl2pPr>
            <a:lvl3pPr marL="1007943" indent="0">
              <a:buNone/>
              <a:defRPr sz="1323"/>
            </a:lvl3pPr>
            <a:lvl4pPr marL="1511915" indent="0">
              <a:buNone/>
              <a:defRPr sz="1102"/>
            </a:lvl4pPr>
            <a:lvl5pPr marL="2015886" indent="0">
              <a:buNone/>
              <a:defRPr sz="1102"/>
            </a:lvl5pPr>
            <a:lvl6pPr marL="2519858" indent="0">
              <a:buNone/>
              <a:defRPr sz="1102"/>
            </a:lvl6pPr>
            <a:lvl7pPr marL="3023829" indent="0">
              <a:buNone/>
              <a:defRPr sz="1102"/>
            </a:lvl7pPr>
            <a:lvl8pPr marL="3527801" indent="0">
              <a:buNone/>
              <a:defRPr sz="1102"/>
            </a:lvl8pPr>
            <a:lvl9pPr marL="4031772" indent="0">
              <a:buNone/>
              <a:defRPr sz="1102"/>
            </a:lvl9pPr>
          </a:lstStyle>
          <a:p>
            <a:pPr lvl="0"/>
            <a:r>
              <a:rPr lang="en-GB"/>
              <a:t>Click to edit Master text styles</a:t>
            </a:r>
          </a:p>
        </p:txBody>
      </p:sp>
      <p:sp>
        <p:nvSpPr>
          <p:cNvPr id="5" name="Date Placeholder 4"/>
          <p:cNvSpPr>
            <a:spLocks noGrp="1"/>
          </p:cNvSpPr>
          <p:nvPr>
            <p:ph type="dt" sz="half" idx="10"/>
          </p:nvPr>
        </p:nvSpPr>
        <p:spPr/>
        <p:txBody>
          <a:bodyPr/>
          <a:lstStyle/>
          <a:p>
            <a:fld id="{211B7890-274C-7F42-B68D-77A7E6FE1093}" type="datetimeFigureOut">
              <a:rPr lang="en-US" smtClean="0"/>
              <a:t>5/13/2025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19775138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36455" y="503978"/>
            <a:ext cx="3448388" cy="1763924"/>
          </a:xfrm>
        </p:spPr>
        <p:txBody>
          <a:bodyPr anchor="b"/>
          <a:lstStyle>
            <a:lvl1pPr>
              <a:defRPr sz="3527"/>
            </a:lvl1pPr>
          </a:lstStyle>
          <a:p>
            <a:r>
              <a:rPr lang="en-GB"/>
              <a:t>Click to edit Master title style</a:t>
            </a:r>
            <a:endParaRPr lang="en-US" dirty="0"/>
          </a:p>
        </p:txBody>
      </p:sp>
      <p:sp>
        <p:nvSpPr>
          <p:cNvPr id="3" name="Picture Placeholder 2"/>
          <p:cNvSpPr>
            <a:spLocks noGrp="1" noChangeAspect="1"/>
          </p:cNvSpPr>
          <p:nvPr>
            <p:ph type="pic" idx="1"/>
          </p:nvPr>
        </p:nvSpPr>
        <p:spPr>
          <a:xfrm>
            <a:off x="4545413" y="1088455"/>
            <a:ext cx="5412730" cy="5372269"/>
          </a:xfrm>
        </p:spPr>
        <p:txBody>
          <a:bodyPr anchor="t"/>
          <a:lstStyle>
            <a:lvl1pPr marL="0" indent="0">
              <a:buNone/>
              <a:defRPr sz="3527"/>
            </a:lvl1pPr>
            <a:lvl2pPr marL="503972" indent="0">
              <a:buNone/>
              <a:defRPr sz="3086"/>
            </a:lvl2pPr>
            <a:lvl3pPr marL="1007943" indent="0">
              <a:buNone/>
              <a:defRPr sz="2646"/>
            </a:lvl3pPr>
            <a:lvl4pPr marL="1511915" indent="0">
              <a:buNone/>
              <a:defRPr sz="2205"/>
            </a:lvl4pPr>
            <a:lvl5pPr marL="2015886" indent="0">
              <a:buNone/>
              <a:defRPr sz="2205"/>
            </a:lvl5pPr>
            <a:lvl6pPr marL="2519858" indent="0">
              <a:buNone/>
              <a:defRPr sz="2205"/>
            </a:lvl6pPr>
            <a:lvl7pPr marL="3023829" indent="0">
              <a:buNone/>
              <a:defRPr sz="2205"/>
            </a:lvl7pPr>
            <a:lvl8pPr marL="3527801" indent="0">
              <a:buNone/>
              <a:defRPr sz="2205"/>
            </a:lvl8pPr>
            <a:lvl9pPr marL="4031772" indent="0">
              <a:buNone/>
              <a:defRPr sz="2205"/>
            </a:lvl9pPr>
          </a:lstStyle>
          <a:p>
            <a:r>
              <a:rPr lang="en-GB"/>
              <a:t>Click icon to add picture</a:t>
            </a:r>
            <a:endParaRPr lang="en-US" dirty="0"/>
          </a:p>
        </p:txBody>
      </p:sp>
      <p:sp>
        <p:nvSpPr>
          <p:cNvPr id="4" name="Text Placeholder 3"/>
          <p:cNvSpPr>
            <a:spLocks noGrp="1"/>
          </p:cNvSpPr>
          <p:nvPr>
            <p:ph type="body" sz="half" idx="2"/>
          </p:nvPr>
        </p:nvSpPr>
        <p:spPr>
          <a:xfrm>
            <a:off x="736455" y="2267902"/>
            <a:ext cx="3448388" cy="4201570"/>
          </a:xfrm>
        </p:spPr>
        <p:txBody>
          <a:bodyPr/>
          <a:lstStyle>
            <a:lvl1pPr marL="0" indent="0">
              <a:buNone/>
              <a:defRPr sz="1764"/>
            </a:lvl1pPr>
            <a:lvl2pPr marL="503972" indent="0">
              <a:buNone/>
              <a:defRPr sz="1543"/>
            </a:lvl2pPr>
            <a:lvl3pPr marL="1007943" indent="0">
              <a:buNone/>
              <a:defRPr sz="1323"/>
            </a:lvl3pPr>
            <a:lvl4pPr marL="1511915" indent="0">
              <a:buNone/>
              <a:defRPr sz="1102"/>
            </a:lvl4pPr>
            <a:lvl5pPr marL="2015886" indent="0">
              <a:buNone/>
              <a:defRPr sz="1102"/>
            </a:lvl5pPr>
            <a:lvl6pPr marL="2519858" indent="0">
              <a:buNone/>
              <a:defRPr sz="1102"/>
            </a:lvl6pPr>
            <a:lvl7pPr marL="3023829" indent="0">
              <a:buNone/>
              <a:defRPr sz="1102"/>
            </a:lvl7pPr>
            <a:lvl8pPr marL="3527801" indent="0">
              <a:buNone/>
              <a:defRPr sz="1102"/>
            </a:lvl8pPr>
            <a:lvl9pPr marL="4031772" indent="0">
              <a:buNone/>
              <a:defRPr sz="1102"/>
            </a:lvl9pPr>
          </a:lstStyle>
          <a:p>
            <a:pPr lvl="0"/>
            <a:r>
              <a:rPr lang="en-GB"/>
              <a:t>Click to edit Master text styles</a:t>
            </a:r>
          </a:p>
        </p:txBody>
      </p:sp>
      <p:sp>
        <p:nvSpPr>
          <p:cNvPr id="5" name="Date Placeholder 4"/>
          <p:cNvSpPr>
            <a:spLocks noGrp="1"/>
          </p:cNvSpPr>
          <p:nvPr>
            <p:ph type="dt" sz="half" idx="10"/>
          </p:nvPr>
        </p:nvSpPr>
        <p:spPr/>
        <p:txBody>
          <a:bodyPr/>
          <a:lstStyle/>
          <a:p>
            <a:fld id="{211B7890-274C-7F42-B68D-77A7E6FE1093}" type="datetimeFigureOut">
              <a:rPr lang="en-US" smtClean="0"/>
              <a:t>5/13/2025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6D618FF-E297-7A44-826A-DD16DDFF1CD0}" type="slidenum">
              <a:rPr lang="en-US" smtClean="0"/>
              <a:t>‹#›</a:t>
            </a:fld>
            <a:endParaRPr lang="en-US"/>
          </a:p>
        </p:txBody>
      </p:sp>
    </p:spTree>
    <p:extLst>
      <p:ext uri="{BB962C8B-B14F-4D97-AF65-F5344CB8AC3E}">
        <p14:creationId xmlns:p14="http://schemas.microsoft.com/office/powerpoint/2010/main" val="220970641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en-GB" dirty="0"/>
              <a:t>Click to edit Master title style</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b="0" i="0">
                <a:solidFill>
                  <a:schemeClr val="tx1">
                    <a:tint val="75000"/>
                  </a:schemeClr>
                </a:solidFill>
                <a:latin typeface="Roboto Condensed" panose="02000000000000000000" pitchFamily="2" charset="0"/>
              </a:defRPr>
            </a:lvl1pPr>
          </a:lstStyle>
          <a:p>
            <a:fld id="{211B7890-274C-7F42-B68D-77A7E6FE1093}" type="datetimeFigureOut">
              <a:rPr lang="en-US" smtClean="0"/>
              <a:pPr/>
              <a:t>5/13/2025</a:t>
            </a:fld>
            <a:endParaRPr lang="en-US" dirty="0"/>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b="0" i="0">
                <a:solidFill>
                  <a:schemeClr val="tx1">
                    <a:tint val="75000"/>
                  </a:schemeClr>
                </a:solidFill>
                <a:latin typeface="Roboto Condensed" panose="02000000000000000000" pitchFamily="2" charset="0"/>
              </a:defRPr>
            </a:lvl1pPr>
          </a:lstStyle>
          <a:p>
            <a:endParaRPr lang="en-US" dirty="0"/>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b="0" i="0">
                <a:solidFill>
                  <a:schemeClr val="tx1">
                    <a:tint val="75000"/>
                  </a:schemeClr>
                </a:solidFill>
                <a:latin typeface="Roboto Condensed" panose="02000000000000000000" pitchFamily="2" charset="0"/>
              </a:defRPr>
            </a:lvl1pPr>
          </a:lstStyle>
          <a:p>
            <a:fld id="{36D618FF-E297-7A44-826A-DD16DDFF1CD0}" type="slidenum">
              <a:rPr lang="en-US" smtClean="0"/>
              <a:pPr/>
              <a:t>‹#›</a:t>
            </a:fld>
            <a:endParaRPr lang="en-US" dirty="0"/>
          </a:p>
        </p:txBody>
      </p:sp>
    </p:spTree>
    <p:extLst>
      <p:ext uri="{BB962C8B-B14F-4D97-AF65-F5344CB8AC3E}">
        <p14:creationId xmlns:p14="http://schemas.microsoft.com/office/powerpoint/2010/main" val="672124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1007943" rtl="0" eaLnBrk="1" latinLnBrk="0" hangingPunct="1">
        <a:lnSpc>
          <a:spcPct val="90000"/>
        </a:lnSpc>
        <a:spcBef>
          <a:spcPct val="0"/>
        </a:spcBef>
        <a:buNone/>
        <a:defRPr sz="4850" b="0" i="0" kern="1200">
          <a:solidFill>
            <a:schemeClr val="tx1"/>
          </a:solidFill>
          <a:latin typeface="Roboto Condensed" panose="02000000000000000000" pitchFamily="2" charset="0"/>
          <a:ea typeface="+mj-ea"/>
          <a:cs typeface="+mj-cs"/>
        </a:defRPr>
      </a:lvl1pPr>
    </p:titleStyle>
    <p:bodyStyle>
      <a:lvl1pPr marL="251986" indent="-251986" algn="l" defTabSz="1007943" rtl="0" eaLnBrk="1" latinLnBrk="0" hangingPunct="1">
        <a:lnSpc>
          <a:spcPct val="90000"/>
        </a:lnSpc>
        <a:spcBef>
          <a:spcPts val="1102"/>
        </a:spcBef>
        <a:buFont typeface="Arial" panose="020B0604020202020204" pitchFamily="34" charset="0"/>
        <a:buChar char="•"/>
        <a:defRPr sz="3086" b="0" i="0" kern="1200">
          <a:solidFill>
            <a:schemeClr val="tx1"/>
          </a:solidFill>
          <a:latin typeface="Roboto Condensed" panose="02000000000000000000" pitchFamily="2" charset="0"/>
          <a:ea typeface="+mn-ea"/>
          <a:cs typeface="+mn-cs"/>
        </a:defRPr>
      </a:lvl1pPr>
      <a:lvl2pPr marL="755957" indent="-251986" algn="l" defTabSz="1007943" rtl="0" eaLnBrk="1" latinLnBrk="0" hangingPunct="1">
        <a:lnSpc>
          <a:spcPct val="90000"/>
        </a:lnSpc>
        <a:spcBef>
          <a:spcPts val="551"/>
        </a:spcBef>
        <a:buFont typeface="Arial" panose="020B0604020202020204" pitchFamily="34" charset="0"/>
        <a:buChar char="•"/>
        <a:defRPr sz="2646" b="0" i="0" kern="1200">
          <a:solidFill>
            <a:schemeClr val="tx1"/>
          </a:solidFill>
          <a:latin typeface="Roboto Condensed" panose="02000000000000000000" pitchFamily="2" charset="0"/>
          <a:ea typeface="+mn-ea"/>
          <a:cs typeface="+mn-cs"/>
        </a:defRPr>
      </a:lvl2pPr>
      <a:lvl3pPr marL="1259929" indent="-251986" algn="l" defTabSz="1007943" rtl="0" eaLnBrk="1" latinLnBrk="0" hangingPunct="1">
        <a:lnSpc>
          <a:spcPct val="90000"/>
        </a:lnSpc>
        <a:spcBef>
          <a:spcPts val="551"/>
        </a:spcBef>
        <a:buFont typeface="Arial" panose="020B0604020202020204" pitchFamily="34" charset="0"/>
        <a:buChar char="•"/>
        <a:defRPr sz="2205" b="0" i="0" kern="1200">
          <a:solidFill>
            <a:schemeClr val="tx1"/>
          </a:solidFill>
          <a:latin typeface="Roboto Condensed" panose="02000000000000000000" pitchFamily="2" charset="0"/>
          <a:ea typeface="+mn-ea"/>
          <a:cs typeface="+mn-cs"/>
        </a:defRPr>
      </a:lvl3pPr>
      <a:lvl4pPr marL="1763900" indent="-251986" algn="l" defTabSz="1007943" rtl="0" eaLnBrk="1" latinLnBrk="0" hangingPunct="1">
        <a:lnSpc>
          <a:spcPct val="90000"/>
        </a:lnSpc>
        <a:spcBef>
          <a:spcPts val="551"/>
        </a:spcBef>
        <a:buFont typeface="Arial" panose="020B0604020202020204" pitchFamily="34" charset="0"/>
        <a:buChar char="•"/>
        <a:defRPr sz="1984" b="0" i="0" kern="1200">
          <a:solidFill>
            <a:schemeClr val="tx1"/>
          </a:solidFill>
          <a:latin typeface="Roboto Condensed" panose="02000000000000000000" pitchFamily="2" charset="0"/>
          <a:ea typeface="+mn-ea"/>
          <a:cs typeface="+mn-cs"/>
        </a:defRPr>
      </a:lvl4pPr>
      <a:lvl5pPr marL="2267872" indent="-251986" algn="l" defTabSz="1007943" rtl="0" eaLnBrk="1" latinLnBrk="0" hangingPunct="1">
        <a:lnSpc>
          <a:spcPct val="90000"/>
        </a:lnSpc>
        <a:spcBef>
          <a:spcPts val="551"/>
        </a:spcBef>
        <a:buFont typeface="Arial" panose="020B0604020202020204" pitchFamily="34" charset="0"/>
        <a:buChar char="•"/>
        <a:defRPr sz="1984" b="0" i="0" kern="1200">
          <a:solidFill>
            <a:schemeClr val="tx1"/>
          </a:solidFill>
          <a:latin typeface="Roboto Condensed" panose="02000000000000000000" pitchFamily="2" charset="0"/>
          <a:ea typeface="+mn-ea"/>
          <a:cs typeface="+mn-cs"/>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hyperlink" Target="https://youtu.be/qTJuSLXM9AQ?si=izCo0nUxATf3MyJj" TargetMode="Externa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hyperlink" Target="http://www.youtube.com/watch?v=bH5aZ8rf4OM" TargetMode="External"/><Relationship Id="rId5" Type="http://schemas.openxmlformats.org/officeDocument/2006/relationships/hyperlink" Target="http://www.caritas.org/2025/05/pope-francis-last-initiative-turns-the-popemobile-into-a-mobile-clinic-for-children-in-gaza/" TargetMode="External"/><Relationship Id="rId4" Type="http://schemas.openxmlformats.org/officeDocument/2006/relationships/hyperlink" Target="http://www.picture-news.co.uk/discuss" TargetMode="External"/></Relationships>
</file>

<file path=ppt/slides/_rels/slide18.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hyperlink" Target="mailto:hello@picture-news-care.co.uk?subject=This%20week's%20news" TargetMode="External"/><Relationship Id="rId7" Type="http://schemas.openxmlformats.org/officeDocument/2006/relationships/image" Target="../media/image15.jpe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hyperlink" Target="https://twitter.com/helppicture" TargetMode="External"/><Relationship Id="rId11" Type="http://schemas.openxmlformats.org/officeDocument/2006/relationships/image" Target="../media/image19.jpeg"/><Relationship Id="rId5" Type="http://schemas.openxmlformats.org/officeDocument/2006/relationships/hyperlink" Target="http://www.picture-news.co.uk/discuss" TargetMode="External"/><Relationship Id="rId10" Type="http://schemas.openxmlformats.org/officeDocument/2006/relationships/image" Target="../media/image18.png"/><Relationship Id="rId4" Type="http://schemas.openxmlformats.org/officeDocument/2006/relationships/hyperlink" Target="mailto:help@picture-news.co.uk?subject=This%20week's%20news" TargetMode="External"/><Relationship Id="rId9" Type="http://schemas.openxmlformats.org/officeDocument/2006/relationships/image" Target="../media/image17.png"/></Relationships>
</file>

<file path=ppt/slides/_rels/slide19.xml.rels><?xml version="1.0" encoding="UTF-8" standalone="yes"?>
<Relationships xmlns="http://schemas.openxmlformats.org/package/2006/relationships"><Relationship Id="rId8" Type="http://schemas.openxmlformats.org/officeDocument/2006/relationships/image" Target="../media/image21.jpeg"/><Relationship Id="rId3" Type="http://schemas.openxmlformats.org/officeDocument/2006/relationships/hyperlink" Target="mailto:hello@picture-news-care.co.uk?subject=This%20week's%20news" TargetMode="External"/><Relationship Id="rId7" Type="http://schemas.openxmlformats.org/officeDocument/2006/relationships/image" Target="../media/image20.jpe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hyperlink" Target="https://twitter.com/helppicture" TargetMode="External"/><Relationship Id="rId11" Type="http://schemas.openxmlformats.org/officeDocument/2006/relationships/image" Target="../media/image24.jpeg"/><Relationship Id="rId5" Type="http://schemas.openxmlformats.org/officeDocument/2006/relationships/hyperlink" Target="http://www.picture-news.co.uk/discuss" TargetMode="External"/><Relationship Id="rId10" Type="http://schemas.openxmlformats.org/officeDocument/2006/relationships/image" Target="../media/image23.jpeg"/><Relationship Id="rId4" Type="http://schemas.openxmlformats.org/officeDocument/2006/relationships/hyperlink" Target="mailto:help@picture-news.co.uk?subject=This%20week's%20news" TargetMode="External"/><Relationship Id="rId9" Type="http://schemas.openxmlformats.org/officeDocument/2006/relationships/image" Target="../media/image22.jpeg"/></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hyperlink" Target="http://www.picture-news.co.uk/discuss" TargetMode="External"/><Relationship Id="rId3" Type="http://schemas.openxmlformats.org/officeDocument/2006/relationships/image" Target="../media/image25.jpeg"/><Relationship Id="rId7" Type="http://schemas.openxmlformats.org/officeDocument/2006/relationships/hyperlink" Target="mailto:help@picture-news.co.uk?subject=This%20week's%20news" TargetMode="External"/><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hyperlink" Target="https://www.google.com/maps/place/Picture+News+Ltd./@54.0654073,-1.6041829,17z/data=!3m1!4b1!4m5!3m4!1s0x4879558c41026739:0xe9784a936f7748ed!8m2!3d54.0653775!4d-1.6019765" TargetMode="External"/><Relationship Id="rId5" Type="http://schemas.openxmlformats.org/officeDocument/2006/relationships/image" Target="../media/image27.svg"/><Relationship Id="rId4" Type="http://schemas.openxmlformats.org/officeDocument/2006/relationships/image" Target="../media/image26.png"/><Relationship Id="rId9" Type="http://schemas.openxmlformats.org/officeDocument/2006/relationships/hyperlink" Target="https://twitter.com/helppicture"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hyperlink" Target="http://www.picture-news.co.uk/discuss" TargetMode="External"/><Relationship Id="rId5" Type="http://schemas.openxmlformats.org/officeDocument/2006/relationships/hyperlink" Target="https://youtu.be/qTJuSLXM9AQ?si=izCo0nUxATf3MyJj" TargetMode="External"/><Relationship Id="rId4" Type="http://schemas.openxmlformats.org/officeDocument/2006/relationships/hyperlink" Target="http://www.caritas.org/2025/05/pope-francis-last-initiative-turns-the-popemobile-into-a-mobile-clinic-for-children-in-gaza/"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12.jpeg"/></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5A97460-E6A0-B3F5-426E-E6CCECE421D5}"/>
              </a:ext>
            </a:extLst>
          </p:cNvPr>
          <p:cNvSpPr/>
          <p:nvPr/>
        </p:nvSpPr>
        <p:spPr>
          <a:xfrm>
            <a:off x="-9094" y="-163"/>
            <a:ext cx="10710000" cy="756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pic>
        <p:nvPicPr>
          <p:cNvPr id="5" name="Picture 4" descr="A person spraying a car with a clear roof&#10;&#10;AI-generated content may be incorrect.">
            <a:extLst>
              <a:ext uri="{FF2B5EF4-FFF2-40B4-BE49-F238E27FC236}">
                <a16:creationId xmlns:a16="http://schemas.microsoft.com/office/drawing/2014/main" id="{1A897E7A-D95F-A31A-ECDF-C88B5ABEA91F}"/>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05906" y="1865968"/>
            <a:ext cx="10076400" cy="4618302"/>
          </a:xfrm>
          <a:prstGeom prst="rect">
            <a:avLst/>
          </a:prstGeom>
        </p:spPr>
      </p:pic>
      <p:sp>
        <p:nvSpPr>
          <p:cNvPr id="6" name="Freeform 5">
            <a:extLst>
              <a:ext uri="{FF2B5EF4-FFF2-40B4-BE49-F238E27FC236}">
                <a16:creationId xmlns:a16="http://schemas.microsoft.com/office/drawing/2014/main" id="{AD606EF0-0E32-BFE2-30CF-D8986D33E79A}"/>
              </a:ext>
            </a:extLst>
          </p:cNvPr>
          <p:cNvSpPr/>
          <p:nvPr/>
        </p:nvSpPr>
        <p:spPr>
          <a:xfrm>
            <a:off x="7897825" y="6657023"/>
            <a:ext cx="2793990" cy="902652"/>
          </a:xfrm>
          <a:custGeom>
            <a:avLst/>
            <a:gdLst>
              <a:gd name="connsiteX0" fmla="*/ 1275626 w 2904956"/>
              <a:gd name="connsiteY0" fmla="*/ 134 h 882668"/>
              <a:gd name="connsiteX1" fmla="*/ 1973444 w 2904956"/>
              <a:gd name="connsiteY1" fmla="*/ 17090 h 882668"/>
              <a:gd name="connsiteX2" fmla="*/ 2752650 w 2904956"/>
              <a:gd name="connsiteY2" fmla="*/ 112235 h 882668"/>
              <a:gd name="connsiteX3" fmla="*/ 2904956 w 2904956"/>
              <a:gd name="connsiteY3" fmla="*/ 152984 h 882668"/>
              <a:gd name="connsiteX4" fmla="*/ 2904956 w 2904956"/>
              <a:gd name="connsiteY4" fmla="*/ 882668 h 882668"/>
              <a:gd name="connsiteX5" fmla="*/ 0 w 2904956"/>
              <a:gd name="connsiteY5" fmla="*/ 882668 h 882668"/>
              <a:gd name="connsiteX6" fmla="*/ 1012 w 2904956"/>
              <a:gd name="connsiteY6" fmla="*/ 871515 h 882668"/>
              <a:gd name="connsiteX7" fmla="*/ 76739 w 2904956"/>
              <a:gd name="connsiteY7" fmla="*/ 594871 h 882668"/>
              <a:gd name="connsiteX8" fmla="*/ 195637 w 2904956"/>
              <a:gd name="connsiteY8" fmla="*/ 323565 h 882668"/>
              <a:gd name="connsiteX9" fmla="*/ 642919 w 2904956"/>
              <a:gd name="connsiteY9" fmla="*/ 37187 h 882668"/>
              <a:gd name="connsiteX10" fmla="*/ 1275626 w 2904956"/>
              <a:gd name="connsiteY10" fmla="*/ 134 h 88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4956" h="882668">
                <a:moveTo>
                  <a:pt x="1275626" y="134"/>
                </a:moveTo>
                <a:cubicBezTo>
                  <a:pt x="1523330" y="-1123"/>
                  <a:pt x="1781886" y="6623"/>
                  <a:pt x="1973444" y="17090"/>
                </a:cubicBezTo>
                <a:cubicBezTo>
                  <a:pt x="2260780" y="32791"/>
                  <a:pt x="2539624" y="65919"/>
                  <a:pt x="2752650" y="112235"/>
                </a:cubicBezTo>
                <a:lnTo>
                  <a:pt x="2904956" y="152984"/>
                </a:lnTo>
                <a:lnTo>
                  <a:pt x="2904956" y="882668"/>
                </a:lnTo>
                <a:lnTo>
                  <a:pt x="0" y="882668"/>
                </a:lnTo>
                <a:lnTo>
                  <a:pt x="1012" y="871515"/>
                </a:lnTo>
                <a:cubicBezTo>
                  <a:pt x="19178" y="770508"/>
                  <a:pt x="52205" y="666885"/>
                  <a:pt x="76739" y="594871"/>
                </a:cubicBezTo>
                <a:cubicBezTo>
                  <a:pt x="125807" y="450844"/>
                  <a:pt x="123920" y="456706"/>
                  <a:pt x="195637" y="323565"/>
                </a:cubicBezTo>
                <a:cubicBezTo>
                  <a:pt x="267354" y="190424"/>
                  <a:pt x="346617" y="88266"/>
                  <a:pt x="642919" y="37187"/>
                </a:cubicBezTo>
                <a:cubicBezTo>
                  <a:pt x="791070" y="11648"/>
                  <a:pt x="1027922" y="1390"/>
                  <a:pt x="1275626" y="13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Roboto Condensed" panose="02000000000000000000" pitchFamily="2" charset="0"/>
            </a:endParaRPr>
          </a:p>
        </p:txBody>
      </p:sp>
      <p:sp>
        <p:nvSpPr>
          <p:cNvPr id="7" name="TextBox 26">
            <a:extLst>
              <a:ext uri="{FF2B5EF4-FFF2-40B4-BE49-F238E27FC236}">
                <a16:creationId xmlns:a16="http://schemas.microsoft.com/office/drawing/2014/main" id="{9D3912B3-A882-C290-0002-EBAE3D44144A}"/>
              </a:ext>
            </a:extLst>
          </p:cNvPr>
          <p:cNvSpPr txBox="1"/>
          <p:nvPr/>
        </p:nvSpPr>
        <p:spPr>
          <a:xfrm>
            <a:off x="6749610" y="6916816"/>
            <a:ext cx="3612470" cy="307777"/>
          </a:xfrm>
          <a:prstGeom prst="rect">
            <a:avLst/>
          </a:prstGeom>
        </p:spPr>
        <p:txBody>
          <a:bodyPr wrap="square" lIns="0" tIns="0" rIns="0" bIns="0" rtlCol="0" anchor="t">
            <a:spAutoFit/>
          </a:bodyPr>
          <a:lstStyle/>
          <a:p>
            <a:pPr algn="r"/>
            <a:r>
              <a:rPr lang="en-US" sz="2000" dirty="0">
                <a:latin typeface="Londrina Solid" pitchFamily="2" charset="77"/>
                <a:sym typeface="LondrinaSolid-Regular"/>
                <a:rtl val="0"/>
              </a:rPr>
              <a:t>19th – 25th May 2025</a:t>
            </a:r>
          </a:p>
        </p:txBody>
      </p:sp>
      <p:sp>
        <p:nvSpPr>
          <p:cNvPr id="8" name="TextBox 7">
            <a:extLst>
              <a:ext uri="{FF2B5EF4-FFF2-40B4-BE49-F238E27FC236}">
                <a16:creationId xmlns:a16="http://schemas.microsoft.com/office/drawing/2014/main" id="{94180E4C-4328-A03E-273D-9BFE3CF4DF17}"/>
              </a:ext>
            </a:extLst>
          </p:cNvPr>
          <p:cNvSpPr txBox="1"/>
          <p:nvPr/>
        </p:nvSpPr>
        <p:spPr>
          <a:xfrm>
            <a:off x="451820" y="6139203"/>
            <a:ext cx="2122697" cy="246221"/>
          </a:xfrm>
          <a:prstGeom prst="rect">
            <a:avLst/>
          </a:prstGeom>
          <a:solidFill>
            <a:srgbClr val="FFFFFF">
              <a:alpha val="70000"/>
            </a:srgbClr>
          </a:solidFill>
        </p:spPr>
        <p:txBody>
          <a:bodyPr wrap="none" rtlCol="0">
            <a:spAutoFit/>
          </a:bodyPr>
          <a:lstStyle/>
          <a:p>
            <a:r>
              <a:rPr lang="en-US" sz="1000" dirty="0">
                <a:solidFill>
                  <a:srgbClr val="000000"/>
                </a:solidFill>
                <a:latin typeface="Roboto Condensed" panose="02000000000000000000" pitchFamily="2" charset="0"/>
                <a:ea typeface="Roboto Condensed" panose="02000000000000000000" pitchFamily="2" charset="0"/>
              </a:rPr>
              <a:t>Beata Zawrzel/</a:t>
            </a:r>
            <a:r>
              <a:rPr lang="en-US" sz="1000" dirty="0" err="1">
                <a:solidFill>
                  <a:srgbClr val="000000"/>
                </a:solidFill>
                <a:latin typeface="Roboto Condensed" panose="02000000000000000000" pitchFamily="2" charset="0"/>
                <a:ea typeface="Roboto Condensed" panose="02000000000000000000" pitchFamily="2" charset="0"/>
              </a:rPr>
              <a:t>NurPhoto</a:t>
            </a:r>
            <a:r>
              <a:rPr lang="en-US" sz="1000" dirty="0">
                <a:solidFill>
                  <a:srgbClr val="000000"/>
                </a:solidFill>
                <a:latin typeface="Roboto Condensed" panose="02000000000000000000" pitchFamily="2" charset="0"/>
                <a:ea typeface="Roboto Condensed" panose="02000000000000000000" pitchFamily="2" charset="0"/>
              </a:rPr>
              <a:t>/Shutterstock</a:t>
            </a:r>
          </a:p>
        </p:txBody>
      </p:sp>
      <p:sp>
        <p:nvSpPr>
          <p:cNvPr id="34" name="TextBox 26">
            <a:extLst>
              <a:ext uri="{FF2B5EF4-FFF2-40B4-BE49-F238E27FC236}">
                <a16:creationId xmlns:a16="http://schemas.microsoft.com/office/drawing/2014/main" id="{01FD3916-A444-853B-C9D4-B7661AA134D8}"/>
              </a:ext>
            </a:extLst>
          </p:cNvPr>
          <p:cNvSpPr txBox="1"/>
          <p:nvPr/>
        </p:nvSpPr>
        <p:spPr>
          <a:xfrm>
            <a:off x="365225" y="493455"/>
            <a:ext cx="8038902" cy="985591"/>
          </a:xfrm>
          <a:prstGeom prst="rect">
            <a:avLst/>
          </a:prstGeom>
        </p:spPr>
        <p:txBody>
          <a:bodyPr wrap="square" lIns="0" tIns="0" rIns="0" bIns="0" rtlCol="0" anchor="t">
            <a:spAutoFit/>
          </a:bodyPr>
          <a:lstStyle/>
          <a:p>
            <a:pPr>
              <a:lnSpc>
                <a:spcPct val="80000"/>
              </a:lnSpc>
            </a:pPr>
            <a:r>
              <a:rPr lang="en-US" sz="4000" dirty="0">
                <a:solidFill>
                  <a:schemeClr val="accent4"/>
                </a:solidFill>
                <a:latin typeface="Londrina Solid" pitchFamily="2" charset="77"/>
              </a:rPr>
              <a:t>What’s happening </a:t>
            </a:r>
            <a:br>
              <a:rPr lang="en-US" sz="4000" dirty="0">
                <a:solidFill>
                  <a:srgbClr val="FFFFFF"/>
                </a:solidFill>
                <a:latin typeface="Londrina Solid" pitchFamily="2" charset="77"/>
              </a:rPr>
            </a:br>
            <a:r>
              <a:rPr lang="en-US" sz="4000" dirty="0">
                <a:solidFill>
                  <a:srgbClr val="FFFFFF"/>
                </a:solidFill>
                <a:latin typeface="Londrina Solid" pitchFamily="2" charset="77"/>
              </a:rPr>
              <a:t>in the news this week?</a:t>
            </a:r>
            <a:endParaRPr lang="en-US" sz="4000" dirty="0">
              <a:solidFill>
                <a:srgbClr val="FFFFFF"/>
              </a:solidFill>
              <a:latin typeface="Londrina Solid" pitchFamily="2" charset="77"/>
              <a:sym typeface="LondrinaSolid-Regular"/>
              <a:rtl val="0"/>
            </a:endParaRPr>
          </a:p>
        </p:txBody>
      </p:sp>
      <p:sp>
        <p:nvSpPr>
          <p:cNvPr id="35" name="TextBox 34">
            <a:extLst>
              <a:ext uri="{FF2B5EF4-FFF2-40B4-BE49-F238E27FC236}">
                <a16:creationId xmlns:a16="http://schemas.microsoft.com/office/drawing/2014/main" id="{9319D79C-7A0E-3333-3039-532E201F10C3}"/>
              </a:ext>
            </a:extLst>
          </p:cNvPr>
          <p:cNvSpPr txBox="1"/>
          <p:nvPr/>
        </p:nvSpPr>
        <p:spPr>
          <a:xfrm>
            <a:off x="358096" y="6781235"/>
            <a:ext cx="6391513" cy="507831"/>
          </a:xfrm>
          <a:prstGeom prst="rect">
            <a:avLst/>
          </a:prstGeom>
          <a:noFill/>
        </p:spPr>
        <p:txBody>
          <a:bodyPr wrap="square" lIns="0" rtlCol="0">
            <a:spAutoFit/>
          </a:bodyPr>
          <a:lstStyle/>
          <a:p>
            <a:pPr>
              <a:lnSpc>
                <a:spcPct val="90000"/>
              </a:lnSpc>
            </a:pPr>
            <a:r>
              <a:rPr lang="en-US" sz="3000" spc="20" dirty="0">
                <a:solidFill>
                  <a:srgbClr val="FFFFFF"/>
                </a:solidFill>
                <a:latin typeface="Londrina Solid" pitchFamily="2" charset="77"/>
              </a:rPr>
              <a:t>Let’s have a look at this week’s poster!</a:t>
            </a:r>
          </a:p>
        </p:txBody>
      </p:sp>
      <p:grpSp>
        <p:nvGrpSpPr>
          <p:cNvPr id="36" name="Group 35">
            <a:extLst>
              <a:ext uri="{FF2B5EF4-FFF2-40B4-BE49-F238E27FC236}">
                <a16:creationId xmlns:a16="http://schemas.microsoft.com/office/drawing/2014/main" id="{6A5C8796-129E-D25A-FFBC-C86D322BC285}"/>
              </a:ext>
            </a:extLst>
          </p:cNvPr>
          <p:cNvGrpSpPr/>
          <p:nvPr/>
        </p:nvGrpSpPr>
        <p:grpSpPr>
          <a:xfrm>
            <a:off x="8181806" y="349751"/>
            <a:ext cx="2115566" cy="985590"/>
            <a:chOff x="290237" y="246066"/>
            <a:chExt cx="1886307" cy="878784"/>
          </a:xfrm>
        </p:grpSpPr>
        <p:grpSp>
          <p:nvGrpSpPr>
            <p:cNvPr id="37" name="Graphic 4">
              <a:extLst>
                <a:ext uri="{FF2B5EF4-FFF2-40B4-BE49-F238E27FC236}">
                  <a16:creationId xmlns:a16="http://schemas.microsoft.com/office/drawing/2014/main" id="{B34CCF36-96E5-8416-4DE2-4ED544FA5349}"/>
                </a:ext>
              </a:extLst>
            </p:cNvPr>
            <p:cNvGrpSpPr/>
            <p:nvPr/>
          </p:nvGrpSpPr>
          <p:grpSpPr>
            <a:xfrm>
              <a:off x="290237" y="246066"/>
              <a:ext cx="841860" cy="878784"/>
              <a:chOff x="2597366" y="355510"/>
              <a:chExt cx="519257" cy="542032"/>
            </a:xfrm>
          </p:grpSpPr>
          <p:sp>
            <p:nvSpPr>
              <p:cNvPr id="52" name="Freeform 51">
                <a:extLst>
                  <a:ext uri="{FF2B5EF4-FFF2-40B4-BE49-F238E27FC236}">
                    <a16:creationId xmlns:a16="http://schemas.microsoft.com/office/drawing/2014/main" id="{15F63261-D08C-2CF3-6B2A-A1F3903CE3CC}"/>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3" name="Freeform 52">
                <a:extLst>
                  <a:ext uri="{FF2B5EF4-FFF2-40B4-BE49-F238E27FC236}">
                    <a16:creationId xmlns:a16="http://schemas.microsoft.com/office/drawing/2014/main" id="{8F50A97A-0331-F9DF-BCE7-DDF7B9F045FD}"/>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4" name="Freeform 53">
                <a:extLst>
                  <a:ext uri="{FF2B5EF4-FFF2-40B4-BE49-F238E27FC236}">
                    <a16:creationId xmlns:a16="http://schemas.microsoft.com/office/drawing/2014/main" id="{16109E39-1B2F-9114-3F70-5EBF3DCF6DAB}"/>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5" name="Freeform 54">
                <a:extLst>
                  <a:ext uri="{FF2B5EF4-FFF2-40B4-BE49-F238E27FC236}">
                    <a16:creationId xmlns:a16="http://schemas.microsoft.com/office/drawing/2014/main" id="{C805DE88-8CEA-AF1B-070C-FF3B88B71F64}"/>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6" name="Freeform 55">
                <a:extLst>
                  <a:ext uri="{FF2B5EF4-FFF2-40B4-BE49-F238E27FC236}">
                    <a16:creationId xmlns:a16="http://schemas.microsoft.com/office/drawing/2014/main" id="{188B80F2-367F-5A02-4CF2-940CB126572A}"/>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7" name="Freeform 56">
                <a:extLst>
                  <a:ext uri="{FF2B5EF4-FFF2-40B4-BE49-F238E27FC236}">
                    <a16:creationId xmlns:a16="http://schemas.microsoft.com/office/drawing/2014/main" id="{0380F80E-68BF-A026-C4E8-9AC370283E14}"/>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8" name="Freeform 57">
                <a:extLst>
                  <a:ext uri="{FF2B5EF4-FFF2-40B4-BE49-F238E27FC236}">
                    <a16:creationId xmlns:a16="http://schemas.microsoft.com/office/drawing/2014/main" id="{62EF9978-F999-E6D8-D0D6-59A038777CA3}"/>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8" name="Group 37">
              <a:extLst>
                <a:ext uri="{FF2B5EF4-FFF2-40B4-BE49-F238E27FC236}">
                  <a16:creationId xmlns:a16="http://schemas.microsoft.com/office/drawing/2014/main" id="{8A51AFB4-B2AE-F1FC-1165-E5F01ACAB457}"/>
                </a:ext>
              </a:extLst>
            </p:cNvPr>
            <p:cNvGrpSpPr/>
            <p:nvPr/>
          </p:nvGrpSpPr>
          <p:grpSpPr>
            <a:xfrm>
              <a:off x="1183950" y="520131"/>
              <a:ext cx="992594" cy="531194"/>
              <a:chOff x="1183950" y="520131"/>
              <a:chExt cx="992594" cy="531194"/>
            </a:xfrm>
          </p:grpSpPr>
          <p:grpSp>
            <p:nvGrpSpPr>
              <p:cNvPr id="39" name="Group 38">
                <a:extLst>
                  <a:ext uri="{FF2B5EF4-FFF2-40B4-BE49-F238E27FC236}">
                    <a16:creationId xmlns:a16="http://schemas.microsoft.com/office/drawing/2014/main" id="{7DDAC4E0-13C2-294F-56CF-55864B647F4C}"/>
                  </a:ext>
                </a:extLst>
              </p:cNvPr>
              <p:cNvGrpSpPr/>
              <p:nvPr/>
            </p:nvGrpSpPr>
            <p:grpSpPr>
              <a:xfrm>
                <a:off x="1183950" y="520131"/>
                <a:ext cx="992594" cy="239052"/>
                <a:chOff x="1183950" y="520131"/>
                <a:chExt cx="992594" cy="239052"/>
              </a:xfrm>
            </p:grpSpPr>
            <p:sp>
              <p:nvSpPr>
                <p:cNvPr id="45" name="Freeform 44">
                  <a:extLst>
                    <a:ext uri="{FF2B5EF4-FFF2-40B4-BE49-F238E27FC236}">
                      <a16:creationId xmlns:a16="http://schemas.microsoft.com/office/drawing/2014/main" id="{29849882-3B1E-136B-BA7A-ECEC1FD55B88}"/>
                    </a:ext>
                  </a:extLst>
                </p:cNvPr>
                <p:cNvSpPr/>
                <p:nvPr/>
              </p:nvSpPr>
              <p:spPr>
                <a:xfrm>
                  <a:off x="1183950" y="520131"/>
                  <a:ext cx="176904" cy="236692"/>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6" name="Freeform 45">
                  <a:extLst>
                    <a:ext uri="{FF2B5EF4-FFF2-40B4-BE49-F238E27FC236}">
                      <a16:creationId xmlns:a16="http://schemas.microsoft.com/office/drawing/2014/main" id="{DC2D2E72-72CA-55EA-CDB8-A8E1D70872AF}"/>
                    </a:ext>
                  </a:extLst>
                </p:cNvPr>
                <p:cNvSpPr/>
                <p:nvPr/>
              </p:nvSpPr>
              <p:spPr>
                <a:xfrm>
                  <a:off x="1379329" y="523195"/>
                  <a:ext cx="53990" cy="233532"/>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7" name="Freeform 46">
                  <a:extLst>
                    <a:ext uri="{FF2B5EF4-FFF2-40B4-BE49-F238E27FC236}">
                      <a16:creationId xmlns:a16="http://schemas.microsoft.com/office/drawing/2014/main" id="{BDC827A3-D2C6-92DB-E944-8A39060BE327}"/>
                    </a:ext>
                  </a:extLst>
                </p:cNvPr>
                <p:cNvSpPr/>
                <p:nvPr/>
              </p:nvSpPr>
              <p:spPr>
                <a:xfrm>
                  <a:off x="1452847" y="587251"/>
                  <a:ext cx="128274" cy="171582"/>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8" name="Freeform 47">
                  <a:extLst>
                    <a:ext uri="{FF2B5EF4-FFF2-40B4-BE49-F238E27FC236}">
                      <a16:creationId xmlns:a16="http://schemas.microsoft.com/office/drawing/2014/main" id="{0A4005E9-801A-35A8-51C6-1E00B0BC2A2B}"/>
                    </a:ext>
                  </a:extLst>
                </p:cNvPr>
                <p:cNvSpPr/>
                <p:nvPr/>
              </p:nvSpPr>
              <p:spPr>
                <a:xfrm>
                  <a:off x="1599119" y="538898"/>
                  <a:ext cx="115733" cy="218431"/>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9" name="Freeform 48">
                  <a:extLst>
                    <a:ext uri="{FF2B5EF4-FFF2-40B4-BE49-F238E27FC236}">
                      <a16:creationId xmlns:a16="http://schemas.microsoft.com/office/drawing/2014/main" id="{DA532D62-6E28-BEFF-1B2A-B8A687786E10}"/>
                    </a:ext>
                  </a:extLst>
                </p:cNvPr>
                <p:cNvSpPr/>
                <p:nvPr/>
              </p:nvSpPr>
              <p:spPr>
                <a:xfrm>
                  <a:off x="1737348" y="589454"/>
                  <a:ext cx="152397" cy="169729"/>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0" name="Freeform 49">
                  <a:extLst>
                    <a:ext uri="{FF2B5EF4-FFF2-40B4-BE49-F238E27FC236}">
                      <a16:creationId xmlns:a16="http://schemas.microsoft.com/office/drawing/2014/main" id="{E625D1EC-121E-69F6-FF49-F6EFD182DBF4}"/>
                    </a:ext>
                  </a:extLst>
                </p:cNvPr>
                <p:cNvSpPr/>
                <p:nvPr/>
              </p:nvSpPr>
              <p:spPr>
                <a:xfrm>
                  <a:off x="1912147" y="586677"/>
                  <a:ext cx="108171" cy="170051"/>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1" name="Freeform 50">
                  <a:extLst>
                    <a:ext uri="{FF2B5EF4-FFF2-40B4-BE49-F238E27FC236}">
                      <a16:creationId xmlns:a16="http://schemas.microsoft.com/office/drawing/2014/main" id="{52EA8920-116A-8CBB-2AB9-CC1A10665F1F}"/>
                    </a:ext>
                  </a:extLst>
                </p:cNvPr>
                <p:cNvSpPr/>
                <p:nvPr/>
              </p:nvSpPr>
              <p:spPr>
                <a:xfrm>
                  <a:off x="2030944" y="586581"/>
                  <a:ext cx="145600" cy="172252"/>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0" name="Group 39">
                <a:extLst>
                  <a:ext uri="{FF2B5EF4-FFF2-40B4-BE49-F238E27FC236}">
                    <a16:creationId xmlns:a16="http://schemas.microsoft.com/office/drawing/2014/main" id="{DEFE471A-A1F5-3F4E-F200-E94376626558}"/>
                  </a:ext>
                </a:extLst>
              </p:cNvPr>
              <p:cNvGrpSpPr/>
              <p:nvPr/>
            </p:nvGrpSpPr>
            <p:grpSpPr>
              <a:xfrm>
                <a:off x="1183950" y="814156"/>
                <a:ext cx="767021" cy="237169"/>
                <a:chOff x="1183950" y="814156"/>
                <a:chExt cx="767021" cy="237169"/>
              </a:xfrm>
            </p:grpSpPr>
            <p:sp>
              <p:nvSpPr>
                <p:cNvPr id="41" name="Freeform 40">
                  <a:extLst>
                    <a:ext uri="{FF2B5EF4-FFF2-40B4-BE49-F238E27FC236}">
                      <a16:creationId xmlns:a16="http://schemas.microsoft.com/office/drawing/2014/main" id="{E5556783-8171-152D-947C-046799E9D575}"/>
                    </a:ext>
                  </a:extLst>
                </p:cNvPr>
                <p:cNvSpPr/>
                <p:nvPr/>
              </p:nvSpPr>
              <p:spPr>
                <a:xfrm>
                  <a:off x="1183950" y="814156"/>
                  <a:ext cx="191071" cy="234968"/>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2" name="Freeform 41">
                  <a:extLst>
                    <a:ext uri="{FF2B5EF4-FFF2-40B4-BE49-F238E27FC236}">
                      <a16:creationId xmlns:a16="http://schemas.microsoft.com/office/drawing/2014/main" id="{4AD2942A-4279-DC95-B572-01CB7B682C4F}"/>
                    </a:ext>
                  </a:extLst>
                </p:cNvPr>
                <p:cNvSpPr/>
                <p:nvPr/>
              </p:nvSpPr>
              <p:spPr>
                <a:xfrm>
                  <a:off x="1396560" y="878978"/>
                  <a:ext cx="145600" cy="172252"/>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3" name="Freeform 42">
                  <a:extLst>
                    <a:ext uri="{FF2B5EF4-FFF2-40B4-BE49-F238E27FC236}">
                      <a16:creationId xmlns:a16="http://schemas.microsoft.com/office/drawing/2014/main" id="{CC4AD2F0-3ACF-1D0F-D4FF-0AD915834FBD}"/>
                    </a:ext>
                  </a:extLst>
                </p:cNvPr>
                <p:cNvSpPr/>
                <p:nvPr/>
              </p:nvSpPr>
              <p:spPr>
                <a:xfrm>
                  <a:off x="1549053" y="882233"/>
                  <a:ext cx="254634" cy="166890"/>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4" name="Freeform 43">
                  <a:extLst>
                    <a:ext uri="{FF2B5EF4-FFF2-40B4-BE49-F238E27FC236}">
                      <a16:creationId xmlns:a16="http://schemas.microsoft.com/office/drawing/2014/main" id="{0BEC333F-EC38-3A82-CC41-9BEF7DFD188E}"/>
                    </a:ext>
                  </a:extLst>
                </p:cNvPr>
                <p:cNvSpPr/>
                <p:nvPr/>
              </p:nvSpPr>
              <p:spPr>
                <a:xfrm>
                  <a:off x="1810194" y="879554"/>
                  <a:ext cx="140777" cy="171771"/>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spTree>
    <p:extLst>
      <p:ext uri="{BB962C8B-B14F-4D97-AF65-F5344CB8AC3E}">
        <p14:creationId xmlns:p14="http://schemas.microsoft.com/office/powerpoint/2010/main" val="272295280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alpha val="60000"/>
          </a:schemeClr>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EFFDC8C-4B34-0FE5-E6E3-970A5A75EDF3}"/>
              </a:ext>
            </a:extLst>
          </p:cNvPr>
          <p:cNvSpPr txBox="1"/>
          <p:nvPr/>
        </p:nvSpPr>
        <p:spPr>
          <a:xfrm>
            <a:off x="723586" y="1786604"/>
            <a:ext cx="9244640" cy="1154162"/>
          </a:xfrm>
          <a:prstGeom prst="rect">
            <a:avLst/>
          </a:prstGeom>
        </p:spPr>
        <p:txBody>
          <a:bodyPr wrap="square" lIns="0" tIns="0" rIns="0" bIns="0" rtlCol="0" anchor="t">
            <a:spAutoFit/>
          </a:bodyPr>
          <a:lstStyle/>
          <a:p>
            <a:pPr algn="ctr"/>
            <a:r>
              <a:rPr lang="en-GB" sz="2500" b="1" dirty="0">
                <a:effectLst/>
                <a:latin typeface="ABeeZee" pitchFamily="2" charset="0"/>
                <a:ea typeface="Roboto Condensed" panose="02000000000000000000" pitchFamily="2" charset="0"/>
                <a:cs typeface="Arial" panose="020B0604020202020204" pitchFamily="34" charset="0"/>
              </a:rPr>
              <a:t>When we share things that matter to us, we show others how much we care. Even a small donation to others can make a big difference.</a:t>
            </a:r>
          </a:p>
        </p:txBody>
      </p:sp>
      <p:grpSp>
        <p:nvGrpSpPr>
          <p:cNvPr id="34" name="Group 33">
            <a:extLst>
              <a:ext uri="{FF2B5EF4-FFF2-40B4-BE49-F238E27FC236}">
                <a16:creationId xmlns:a16="http://schemas.microsoft.com/office/drawing/2014/main" id="{43D7D3AD-9857-D247-B912-EAF5D0EC9ED2}"/>
              </a:ext>
            </a:extLst>
          </p:cNvPr>
          <p:cNvGrpSpPr/>
          <p:nvPr/>
        </p:nvGrpSpPr>
        <p:grpSpPr>
          <a:xfrm>
            <a:off x="8554211" y="506146"/>
            <a:ext cx="1026190" cy="1142750"/>
            <a:chOff x="8641164" y="1237086"/>
            <a:chExt cx="1144287" cy="1274261"/>
          </a:xfrm>
        </p:grpSpPr>
        <p:sp>
          <p:nvSpPr>
            <p:cNvPr id="35" name="Freeform 34">
              <a:extLst>
                <a:ext uri="{FF2B5EF4-FFF2-40B4-BE49-F238E27FC236}">
                  <a16:creationId xmlns:a16="http://schemas.microsoft.com/office/drawing/2014/main" id="{E41C0F80-4554-5641-BCBE-67C7D01C2379}"/>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chemeClr val="accent6"/>
            </a:solidFill>
            <a:ln w="12692" cap="flat">
              <a:noFill/>
              <a:prstDash val="solid"/>
              <a:miter/>
            </a:ln>
          </p:spPr>
          <p:txBody>
            <a:bodyPr rtlCol="0" anchor="ctr"/>
            <a:lstStyle/>
            <a:p>
              <a:endParaRPr lang="en-US" dirty="0">
                <a:solidFill>
                  <a:srgbClr val="FFFFFF"/>
                </a:solidFill>
                <a:latin typeface="Roboto Condensed" panose="02000000000000000000" pitchFamily="2" charset="0"/>
              </a:endParaRPr>
            </a:p>
          </p:txBody>
        </p:sp>
        <p:sp>
          <p:nvSpPr>
            <p:cNvPr id="36" name="Freeform 35">
              <a:extLst>
                <a:ext uri="{FF2B5EF4-FFF2-40B4-BE49-F238E27FC236}">
                  <a16:creationId xmlns:a16="http://schemas.microsoft.com/office/drawing/2014/main" id="{A217FA6B-46E8-EC4E-A91E-0C9B7B4CB898}"/>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chemeClr val="accent6"/>
            </a:solidFill>
            <a:ln w="12692" cap="flat">
              <a:noFill/>
              <a:prstDash val="solid"/>
              <a:miter/>
            </a:ln>
          </p:spPr>
          <p:txBody>
            <a:bodyPr rtlCol="0" anchor="ctr"/>
            <a:lstStyle/>
            <a:p>
              <a:endParaRPr lang="en-US" dirty="0">
                <a:solidFill>
                  <a:srgbClr val="FFFFFF"/>
                </a:solidFill>
                <a:latin typeface="Roboto Condensed" panose="02000000000000000000" pitchFamily="2" charset="0"/>
              </a:endParaRPr>
            </a:p>
          </p:txBody>
        </p:sp>
        <p:grpSp>
          <p:nvGrpSpPr>
            <p:cNvPr id="37" name="Graphic 4">
              <a:extLst>
                <a:ext uri="{FF2B5EF4-FFF2-40B4-BE49-F238E27FC236}">
                  <a16:creationId xmlns:a16="http://schemas.microsoft.com/office/drawing/2014/main" id="{2DF4514E-B467-9B46-86E6-637C6DC8F395}"/>
                </a:ext>
              </a:extLst>
            </p:cNvPr>
            <p:cNvGrpSpPr/>
            <p:nvPr/>
          </p:nvGrpSpPr>
          <p:grpSpPr>
            <a:xfrm>
              <a:off x="9293413" y="2140339"/>
              <a:ext cx="161066" cy="371008"/>
              <a:chOff x="9293413" y="2140339"/>
              <a:chExt cx="161066" cy="371008"/>
            </a:xfrm>
            <a:solidFill>
              <a:srgbClr val="707927"/>
            </a:solidFill>
          </p:grpSpPr>
          <p:sp>
            <p:nvSpPr>
              <p:cNvPr id="75" name="Freeform 74">
                <a:extLst>
                  <a:ext uri="{FF2B5EF4-FFF2-40B4-BE49-F238E27FC236}">
                    <a16:creationId xmlns:a16="http://schemas.microsoft.com/office/drawing/2014/main" id="{99A4E3D1-7489-FC41-B683-560BD1F517BB}"/>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chemeClr val="accent6"/>
              </a:solidFill>
              <a:ln w="12692" cap="flat">
                <a:noFill/>
                <a:prstDash val="solid"/>
                <a:miter/>
              </a:ln>
            </p:spPr>
            <p:txBody>
              <a:bodyPr rtlCol="0" anchor="ctr"/>
              <a:lstStyle/>
              <a:p>
                <a:endParaRPr lang="en-US" dirty="0">
                  <a:solidFill>
                    <a:srgbClr val="FFFFFF"/>
                  </a:solidFill>
                  <a:latin typeface="Roboto Condensed" panose="02000000000000000000" pitchFamily="2" charset="0"/>
                </a:endParaRPr>
              </a:p>
            </p:txBody>
          </p:sp>
          <p:sp>
            <p:nvSpPr>
              <p:cNvPr id="76" name="Freeform 75">
                <a:extLst>
                  <a:ext uri="{FF2B5EF4-FFF2-40B4-BE49-F238E27FC236}">
                    <a16:creationId xmlns:a16="http://schemas.microsoft.com/office/drawing/2014/main" id="{1E9011EA-8398-1B4F-9C4C-EBC4DE7C11E1}"/>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chemeClr val="accent6"/>
              </a:solidFill>
              <a:ln w="12692" cap="flat">
                <a:noFill/>
                <a:prstDash val="solid"/>
                <a:miter/>
              </a:ln>
            </p:spPr>
            <p:txBody>
              <a:bodyPr rtlCol="0" anchor="ctr"/>
              <a:lstStyle/>
              <a:p>
                <a:endParaRPr lang="en-US" dirty="0">
                  <a:solidFill>
                    <a:srgbClr val="FFFFFF"/>
                  </a:solidFill>
                  <a:latin typeface="Roboto Condensed" panose="02000000000000000000" pitchFamily="2" charset="0"/>
                </a:endParaRPr>
              </a:p>
            </p:txBody>
          </p:sp>
        </p:grpSp>
        <p:grpSp>
          <p:nvGrpSpPr>
            <p:cNvPr id="38" name="Graphic 4">
              <a:extLst>
                <a:ext uri="{FF2B5EF4-FFF2-40B4-BE49-F238E27FC236}">
                  <a16:creationId xmlns:a16="http://schemas.microsoft.com/office/drawing/2014/main" id="{8A69FA00-7C3D-0647-B70E-D9EA674CAF88}"/>
                </a:ext>
              </a:extLst>
            </p:cNvPr>
            <p:cNvGrpSpPr/>
            <p:nvPr/>
          </p:nvGrpSpPr>
          <p:grpSpPr>
            <a:xfrm>
              <a:off x="9010846" y="2137019"/>
              <a:ext cx="174215" cy="367323"/>
              <a:chOff x="9010846" y="2137019"/>
              <a:chExt cx="174215" cy="367323"/>
            </a:xfrm>
            <a:solidFill>
              <a:srgbClr val="707927"/>
            </a:solidFill>
          </p:grpSpPr>
          <p:sp>
            <p:nvSpPr>
              <p:cNvPr id="49" name="Freeform 48">
                <a:extLst>
                  <a:ext uri="{FF2B5EF4-FFF2-40B4-BE49-F238E27FC236}">
                    <a16:creationId xmlns:a16="http://schemas.microsoft.com/office/drawing/2014/main" id="{8EFF0FBC-3F12-6942-AEA1-82A46491B6A9}"/>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chemeClr val="accent6"/>
              </a:solidFill>
              <a:ln w="12692" cap="flat">
                <a:noFill/>
                <a:prstDash val="solid"/>
                <a:miter/>
              </a:ln>
            </p:spPr>
            <p:txBody>
              <a:bodyPr rtlCol="0" anchor="ctr"/>
              <a:lstStyle/>
              <a:p>
                <a:endParaRPr lang="en-US" dirty="0">
                  <a:solidFill>
                    <a:srgbClr val="FFFFFF"/>
                  </a:solidFill>
                  <a:latin typeface="Roboto Condensed" panose="02000000000000000000" pitchFamily="2" charset="0"/>
                </a:endParaRPr>
              </a:p>
            </p:txBody>
          </p:sp>
          <p:sp>
            <p:nvSpPr>
              <p:cNvPr id="50" name="Freeform 49">
                <a:extLst>
                  <a:ext uri="{FF2B5EF4-FFF2-40B4-BE49-F238E27FC236}">
                    <a16:creationId xmlns:a16="http://schemas.microsoft.com/office/drawing/2014/main" id="{94F2B8AE-F287-CE48-B8DB-564690D78ADA}"/>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chemeClr val="accent6"/>
              </a:solidFill>
              <a:ln w="12692" cap="flat">
                <a:noFill/>
                <a:prstDash val="solid"/>
                <a:miter/>
              </a:ln>
            </p:spPr>
            <p:txBody>
              <a:bodyPr rtlCol="0" anchor="ctr"/>
              <a:lstStyle/>
              <a:p>
                <a:endParaRPr lang="en-US" dirty="0">
                  <a:solidFill>
                    <a:srgbClr val="FFFFFF"/>
                  </a:solidFill>
                  <a:latin typeface="Roboto Condensed" panose="02000000000000000000" pitchFamily="2" charset="0"/>
                </a:endParaRPr>
              </a:p>
            </p:txBody>
          </p:sp>
        </p:grpSp>
        <p:grpSp>
          <p:nvGrpSpPr>
            <p:cNvPr id="39" name="Graphic 4">
              <a:extLst>
                <a:ext uri="{FF2B5EF4-FFF2-40B4-BE49-F238E27FC236}">
                  <a16:creationId xmlns:a16="http://schemas.microsoft.com/office/drawing/2014/main" id="{5C2319FB-1E71-8442-8BE8-1AA86996D88D}"/>
                </a:ext>
              </a:extLst>
            </p:cNvPr>
            <p:cNvGrpSpPr/>
            <p:nvPr/>
          </p:nvGrpSpPr>
          <p:grpSpPr>
            <a:xfrm>
              <a:off x="9583733" y="1951968"/>
              <a:ext cx="150322" cy="302128"/>
              <a:chOff x="9583733" y="1951968"/>
              <a:chExt cx="150322" cy="302128"/>
            </a:xfrm>
            <a:solidFill>
              <a:srgbClr val="707927"/>
            </a:solidFill>
          </p:grpSpPr>
          <p:sp>
            <p:nvSpPr>
              <p:cNvPr id="47" name="Freeform 46">
                <a:extLst>
                  <a:ext uri="{FF2B5EF4-FFF2-40B4-BE49-F238E27FC236}">
                    <a16:creationId xmlns:a16="http://schemas.microsoft.com/office/drawing/2014/main" id="{B62AF6DA-B73E-C24E-AE4F-9E4C3958709C}"/>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chemeClr val="accent6"/>
              </a:solidFill>
              <a:ln w="12692" cap="flat">
                <a:noFill/>
                <a:prstDash val="solid"/>
                <a:miter/>
              </a:ln>
            </p:spPr>
            <p:txBody>
              <a:bodyPr rtlCol="0" anchor="ctr"/>
              <a:lstStyle/>
              <a:p>
                <a:endParaRPr lang="en-US" dirty="0">
                  <a:solidFill>
                    <a:srgbClr val="FFFFFF"/>
                  </a:solidFill>
                  <a:latin typeface="Roboto Condensed" panose="02000000000000000000" pitchFamily="2" charset="0"/>
                </a:endParaRPr>
              </a:p>
            </p:txBody>
          </p:sp>
          <p:sp>
            <p:nvSpPr>
              <p:cNvPr id="48" name="Freeform 47">
                <a:extLst>
                  <a:ext uri="{FF2B5EF4-FFF2-40B4-BE49-F238E27FC236}">
                    <a16:creationId xmlns:a16="http://schemas.microsoft.com/office/drawing/2014/main" id="{4AE0F09A-C8F6-F948-8D90-002B7BA72410}"/>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chemeClr val="accent6"/>
              </a:solidFill>
              <a:ln w="12692" cap="flat">
                <a:noFill/>
                <a:prstDash val="solid"/>
                <a:miter/>
              </a:ln>
            </p:spPr>
            <p:txBody>
              <a:bodyPr rtlCol="0" anchor="ctr"/>
              <a:lstStyle/>
              <a:p>
                <a:endParaRPr lang="en-US" dirty="0">
                  <a:solidFill>
                    <a:srgbClr val="FFFFFF"/>
                  </a:solidFill>
                  <a:latin typeface="Roboto Condensed" panose="02000000000000000000" pitchFamily="2" charset="0"/>
                </a:endParaRPr>
              </a:p>
            </p:txBody>
          </p:sp>
        </p:grpSp>
        <p:sp>
          <p:nvSpPr>
            <p:cNvPr id="40" name="Freeform 39">
              <a:extLst>
                <a:ext uri="{FF2B5EF4-FFF2-40B4-BE49-F238E27FC236}">
                  <a16:creationId xmlns:a16="http://schemas.microsoft.com/office/drawing/2014/main" id="{20FD7080-A8F8-3040-945D-F7CCB58901FA}"/>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 name="Freeform 40">
              <a:extLst>
                <a:ext uri="{FF2B5EF4-FFF2-40B4-BE49-F238E27FC236}">
                  <a16:creationId xmlns:a16="http://schemas.microsoft.com/office/drawing/2014/main" id="{94B04599-8408-E349-8F12-E439B1DFCF10}"/>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2" name="Freeform 41">
              <a:extLst>
                <a:ext uri="{FF2B5EF4-FFF2-40B4-BE49-F238E27FC236}">
                  <a16:creationId xmlns:a16="http://schemas.microsoft.com/office/drawing/2014/main" id="{6E086CD6-6127-264E-961C-5523483870B0}"/>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3" name="Freeform 42">
              <a:extLst>
                <a:ext uri="{FF2B5EF4-FFF2-40B4-BE49-F238E27FC236}">
                  <a16:creationId xmlns:a16="http://schemas.microsoft.com/office/drawing/2014/main" id="{78B2460A-52E2-1B4B-AD60-BB086C4EE42C}"/>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4" name="Freeform 43">
              <a:extLst>
                <a:ext uri="{FF2B5EF4-FFF2-40B4-BE49-F238E27FC236}">
                  <a16:creationId xmlns:a16="http://schemas.microsoft.com/office/drawing/2014/main" id="{22D43F0E-8E60-4541-AA49-7DDBAF33738A}"/>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 name="Freeform 44">
              <a:extLst>
                <a:ext uri="{FF2B5EF4-FFF2-40B4-BE49-F238E27FC236}">
                  <a16:creationId xmlns:a16="http://schemas.microsoft.com/office/drawing/2014/main" id="{47C83285-0B3F-1B4D-BB47-6CD1F2C81C5C}"/>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46" name="Freeform 45">
              <a:extLst>
                <a:ext uri="{FF2B5EF4-FFF2-40B4-BE49-F238E27FC236}">
                  <a16:creationId xmlns:a16="http://schemas.microsoft.com/office/drawing/2014/main" id="{13B890DB-D097-5040-8844-899D52F455E2}"/>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grpSp>
      <p:sp>
        <p:nvSpPr>
          <p:cNvPr id="29" name="TextBox 28">
            <a:extLst>
              <a:ext uri="{FF2B5EF4-FFF2-40B4-BE49-F238E27FC236}">
                <a16:creationId xmlns:a16="http://schemas.microsoft.com/office/drawing/2014/main" id="{9B6E6057-034E-C94A-B71D-4622D079AE57}"/>
              </a:ext>
            </a:extLst>
          </p:cNvPr>
          <p:cNvSpPr txBox="1"/>
          <p:nvPr/>
        </p:nvSpPr>
        <p:spPr>
          <a:xfrm>
            <a:off x="3661246" y="813578"/>
            <a:ext cx="3369321" cy="692497"/>
          </a:xfrm>
          <a:prstGeom prst="rect">
            <a:avLst/>
          </a:prstGeom>
          <a:noFill/>
        </p:spPr>
        <p:txBody>
          <a:bodyPr wrap="square" lIns="0" tIns="0" rIns="0" bIns="0" rtlCol="0">
            <a:spAutoFit/>
          </a:bodyPr>
          <a:lstStyle/>
          <a:p>
            <a:pPr algn="ctr">
              <a:lnSpc>
                <a:spcPct val="90000"/>
              </a:lnSpc>
            </a:pPr>
            <a:r>
              <a:rPr lang="en-US" sz="5000" dirty="0">
                <a:solidFill>
                  <a:schemeClr val="accent1">
                    <a:lumMod val="75000"/>
                  </a:schemeClr>
                </a:solidFill>
                <a:latin typeface="Londrina Solid" pitchFamily="2" charset="77"/>
              </a:rPr>
              <a:t>Reflection</a:t>
            </a:r>
          </a:p>
        </p:txBody>
      </p:sp>
      <p:sp>
        <p:nvSpPr>
          <p:cNvPr id="3" name="TextBox 2">
            <a:extLst>
              <a:ext uri="{FF2B5EF4-FFF2-40B4-BE49-F238E27FC236}">
                <a16:creationId xmlns:a16="http://schemas.microsoft.com/office/drawing/2014/main" id="{0AB6D705-57DA-DD43-9ADE-452004428832}"/>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grpSp>
        <p:nvGrpSpPr>
          <p:cNvPr id="1823" name="Group 1822">
            <a:extLst>
              <a:ext uri="{FF2B5EF4-FFF2-40B4-BE49-F238E27FC236}">
                <a16:creationId xmlns:a16="http://schemas.microsoft.com/office/drawing/2014/main" id="{43687A0D-A3C2-B9D8-A84A-AF9C8DB5F87B}"/>
              </a:ext>
            </a:extLst>
          </p:cNvPr>
          <p:cNvGrpSpPr/>
          <p:nvPr/>
        </p:nvGrpSpPr>
        <p:grpSpPr>
          <a:xfrm flipH="1">
            <a:off x="7766535" y="2953963"/>
            <a:ext cx="1679131" cy="3784703"/>
            <a:chOff x="-8580661" y="-5760282"/>
            <a:chExt cx="964042" cy="2172917"/>
          </a:xfrm>
        </p:grpSpPr>
        <p:sp>
          <p:nvSpPr>
            <p:cNvPr id="537" name="Freeform 536">
              <a:extLst>
                <a:ext uri="{FF2B5EF4-FFF2-40B4-BE49-F238E27FC236}">
                  <a16:creationId xmlns:a16="http://schemas.microsoft.com/office/drawing/2014/main" id="{0336CCDC-7910-C6B6-4A18-CDCE6BC0692E}"/>
                </a:ext>
              </a:extLst>
            </p:cNvPr>
            <p:cNvSpPr/>
            <p:nvPr/>
          </p:nvSpPr>
          <p:spPr>
            <a:xfrm>
              <a:off x="-8521887" y="-3856519"/>
              <a:ext cx="86251" cy="122777"/>
            </a:xfrm>
            <a:custGeom>
              <a:avLst/>
              <a:gdLst>
                <a:gd name="connsiteX0" fmla="*/ 86251 w 86251"/>
                <a:gd name="connsiteY0" fmla="*/ 35842 h 122777"/>
                <a:gd name="connsiteX1" fmla="*/ 50193 w 86251"/>
                <a:gd name="connsiteY1" fmla="*/ 122778 h 122777"/>
                <a:gd name="connsiteX2" fmla="*/ 0 w 86251"/>
                <a:gd name="connsiteY2" fmla="*/ 102153 h 122777"/>
                <a:gd name="connsiteX3" fmla="*/ 20337 w 86251"/>
                <a:gd name="connsiteY3" fmla="*/ 0 h 122777"/>
                <a:gd name="connsiteX4" fmla="*/ 86251 w 86251"/>
                <a:gd name="connsiteY4" fmla="*/ 35842 h 122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51" h="122777">
                  <a:moveTo>
                    <a:pt x="86251" y="35842"/>
                  </a:moveTo>
                  <a:lnTo>
                    <a:pt x="50193" y="122778"/>
                  </a:lnTo>
                  <a:lnTo>
                    <a:pt x="0" y="102153"/>
                  </a:lnTo>
                  <a:lnTo>
                    <a:pt x="20337" y="0"/>
                  </a:lnTo>
                  <a:lnTo>
                    <a:pt x="86251" y="35842"/>
                  </a:lnTo>
                </a:path>
              </a:pathLst>
            </a:custGeom>
            <a:solidFill>
              <a:srgbClr val="FCA3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38" name="Freeform 537">
              <a:extLst>
                <a:ext uri="{FF2B5EF4-FFF2-40B4-BE49-F238E27FC236}">
                  <a16:creationId xmlns:a16="http://schemas.microsoft.com/office/drawing/2014/main" id="{FE3C4E7D-4FDD-3E7C-465C-469C649E802A}"/>
                </a:ext>
              </a:extLst>
            </p:cNvPr>
            <p:cNvSpPr/>
            <p:nvPr/>
          </p:nvSpPr>
          <p:spPr>
            <a:xfrm>
              <a:off x="-8084141" y="-3851507"/>
              <a:ext cx="72152" cy="124508"/>
            </a:xfrm>
            <a:custGeom>
              <a:avLst/>
              <a:gdLst>
                <a:gd name="connsiteX0" fmla="*/ 72152 w 72152"/>
                <a:gd name="connsiteY0" fmla="*/ 12548 h 124508"/>
                <a:gd name="connsiteX1" fmla="*/ 64833 w 72152"/>
                <a:gd name="connsiteY1" fmla="*/ 124509 h 124508"/>
                <a:gd name="connsiteX2" fmla="*/ 11935 w 72152"/>
                <a:gd name="connsiteY2" fmla="*/ 122381 h 124508"/>
                <a:gd name="connsiteX3" fmla="*/ 0 w 72152"/>
                <a:gd name="connsiteY3" fmla="*/ 0 h 124508"/>
                <a:gd name="connsiteX4" fmla="*/ 72152 w 72152"/>
                <a:gd name="connsiteY4" fmla="*/ 12548 h 124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52" h="124508">
                  <a:moveTo>
                    <a:pt x="72152" y="12548"/>
                  </a:moveTo>
                  <a:lnTo>
                    <a:pt x="64833" y="124509"/>
                  </a:lnTo>
                  <a:lnTo>
                    <a:pt x="11935" y="122381"/>
                  </a:lnTo>
                  <a:lnTo>
                    <a:pt x="0" y="0"/>
                  </a:lnTo>
                  <a:lnTo>
                    <a:pt x="72152" y="12548"/>
                  </a:lnTo>
                </a:path>
              </a:pathLst>
            </a:custGeom>
            <a:solidFill>
              <a:srgbClr val="FCA3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39" name="Freeform 538">
              <a:extLst>
                <a:ext uri="{FF2B5EF4-FFF2-40B4-BE49-F238E27FC236}">
                  <a16:creationId xmlns:a16="http://schemas.microsoft.com/office/drawing/2014/main" id="{4634847B-086B-AAEC-3FB6-087CEBAAF394}"/>
                </a:ext>
              </a:extLst>
            </p:cNvPr>
            <p:cNvSpPr/>
            <p:nvPr/>
          </p:nvSpPr>
          <p:spPr>
            <a:xfrm>
              <a:off x="-8528837" y="-4812528"/>
              <a:ext cx="608760" cy="1033012"/>
            </a:xfrm>
            <a:custGeom>
              <a:avLst/>
              <a:gdLst>
                <a:gd name="connsiteX0" fmla="*/ 56134 w 608760"/>
                <a:gd name="connsiteY0" fmla="*/ 611906 h 1033012"/>
                <a:gd name="connsiteX1" fmla="*/ 120173 w 608760"/>
                <a:gd name="connsiteY1" fmla="*/ 259510 h 1033012"/>
                <a:gd name="connsiteX2" fmla="*/ 196219 w 608760"/>
                <a:gd name="connsiteY2" fmla="*/ 13125 h 1033012"/>
                <a:gd name="connsiteX3" fmla="*/ 561344 w 608760"/>
                <a:gd name="connsiteY3" fmla="*/ 0 h 1033012"/>
                <a:gd name="connsiteX4" fmla="*/ 549373 w 608760"/>
                <a:gd name="connsiteY4" fmla="*/ 949519 h 1033012"/>
                <a:gd name="connsiteX5" fmla="*/ 527630 w 608760"/>
                <a:gd name="connsiteY5" fmla="*/ 992139 h 1033012"/>
                <a:gd name="connsiteX6" fmla="*/ 527233 w 608760"/>
                <a:gd name="connsiteY6" fmla="*/ 1000793 h 1033012"/>
                <a:gd name="connsiteX7" fmla="*/ 479168 w 608760"/>
                <a:gd name="connsiteY7" fmla="*/ 1029171 h 1033012"/>
                <a:gd name="connsiteX8" fmla="*/ 441956 w 608760"/>
                <a:gd name="connsiteY8" fmla="*/ 1028342 h 1033012"/>
                <a:gd name="connsiteX9" fmla="*/ 433590 w 608760"/>
                <a:gd name="connsiteY9" fmla="*/ 1000721 h 1033012"/>
                <a:gd name="connsiteX10" fmla="*/ 402039 w 608760"/>
                <a:gd name="connsiteY10" fmla="*/ 959146 h 1033012"/>
                <a:gd name="connsiteX11" fmla="*/ 383397 w 608760"/>
                <a:gd name="connsiteY11" fmla="*/ 607832 h 1033012"/>
                <a:gd name="connsiteX12" fmla="*/ 370741 w 608760"/>
                <a:gd name="connsiteY12" fmla="*/ 277756 h 1033012"/>
                <a:gd name="connsiteX13" fmla="*/ 243275 w 608760"/>
                <a:gd name="connsiteY13" fmla="*/ 675657 h 1033012"/>
                <a:gd name="connsiteX14" fmla="*/ 114980 w 608760"/>
                <a:gd name="connsiteY14" fmla="*/ 984675 h 1033012"/>
                <a:gd name="connsiteX15" fmla="*/ 108959 w 608760"/>
                <a:gd name="connsiteY15" fmla="*/ 1000108 h 1033012"/>
                <a:gd name="connsiteX16" fmla="*/ 47732 w 608760"/>
                <a:gd name="connsiteY16" fmla="*/ 1006382 h 1033012"/>
                <a:gd name="connsiteX17" fmla="*/ 10845 w 608760"/>
                <a:gd name="connsiteY17" fmla="*/ 988966 h 1033012"/>
                <a:gd name="connsiteX18" fmla="*/ 16325 w 608760"/>
                <a:gd name="connsiteY18" fmla="*/ 950600 h 1033012"/>
                <a:gd name="connsiteX19" fmla="*/ 6698 w 608760"/>
                <a:gd name="connsiteY19" fmla="*/ 931093 h 1033012"/>
                <a:gd name="connsiteX20" fmla="*/ 56134 w 608760"/>
                <a:gd name="connsiteY20" fmla="*/ 611906 h 10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8760" h="1033012">
                  <a:moveTo>
                    <a:pt x="56134" y="611906"/>
                  </a:moveTo>
                  <a:cubicBezTo>
                    <a:pt x="96987" y="486172"/>
                    <a:pt x="107336" y="308189"/>
                    <a:pt x="120173" y="259510"/>
                  </a:cubicBezTo>
                  <a:cubicBezTo>
                    <a:pt x="133010" y="210832"/>
                    <a:pt x="170294" y="85277"/>
                    <a:pt x="196219" y="13125"/>
                  </a:cubicBezTo>
                  <a:lnTo>
                    <a:pt x="561344" y="0"/>
                  </a:lnTo>
                  <a:cubicBezTo>
                    <a:pt x="561344" y="0"/>
                    <a:pt x="675612" y="556918"/>
                    <a:pt x="549373" y="949519"/>
                  </a:cubicBezTo>
                  <a:cubicBezTo>
                    <a:pt x="543784" y="966971"/>
                    <a:pt x="543676" y="986154"/>
                    <a:pt x="527630" y="992139"/>
                  </a:cubicBezTo>
                  <a:cubicBezTo>
                    <a:pt x="527738" y="994483"/>
                    <a:pt x="527630" y="997332"/>
                    <a:pt x="527233" y="1000793"/>
                  </a:cubicBezTo>
                  <a:cubicBezTo>
                    <a:pt x="531488" y="1029423"/>
                    <a:pt x="499180" y="1029495"/>
                    <a:pt x="479168" y="1029171"/>
                  </a:cubicBezTo>
                  <a:cubicBezTo>
                    <a:pt x="467377" y="1029712"/>
                    <a:pt x="451944" y="1038041"/>
                    <a:pt x="441956" y="1028342"/>
                  </a:cubicBezTo>
                  <a:cubicBezTo>
                    <a:pt x="437629" y="1020156"/>
                    <a:pt x="436186" y="1010349"/>
                    <a:pt x="433590" y="1000721"/>
                  </a:cubicBezTo>
                  <a:cubicBezTo>
                    <a:pt x="421907" y="994122"/>
                    <a:pt x="412640" y="981105"/>
                    <a:pt x="402039" y="959146"/>
                  </a:cubicBezTo>
                  <a:cubicBezTo>
                    <a:pt x="359887" y="871633"/>
                    <a:pt x="361474" y="686943"/>
                    <a:pt x="383397" y="607832"/>
                  </a:cubicBezTo>
                  <a:cubicBezTo>
                    <a:pt x="405284" y="528684"/>
                    <a:pt x="416571" y="345870"/>
                    <a:pt x="370741" y="277756"/>
                  </a:cubicBezTo>
                  <a:cubicBezTo>
                    <a:pt x="324875" y="209606"/>
                    <a:pt x="269526" y="609454"/>
                    <a:pt x="243275" y="675657"/>
                  </a:cubicBezTo>
                  <a:cubicBezTo>
                    <a:pt x="219369" y="735946"/>
                    <a:pt x="217674" y="974327"/>
                    <a:pt x="114980" y="984675"/>
                  </a:cubicBezTo>
                  <a:cubicBezTo>
                    <a:pt x="115161" y="988281"/>
                    <a:pt x="113358" y="993041"/>
                    <a:pt x="108959" y="1000108"/>
                  </a:cubicBezTo>
                  <a:cubicBezTo>
                    <a:pt x="99980" y="1029928"/>
                    <a:pt x="67600" y="1015613"/>
                    <a:pt x="47732" y="1006382"/>
                  </a:cubicBezTo>
                  <a:cubicBezTo>
                    <a:pt x="35653" y="1001623"/>
                    <a:pt x="16398" y="1002921"/>
                    <a:pt x="10845" y="988966"/>
                  </a:cubicBezTo>
                  <a:cubicBezTo>
                    <a:pt x="10196" y="976670"/>
                    <a:pt x="15099" y="963834"/>
                    <a:pt x="16325" y="950600"/>
                  </a:cubicBezTo>
                  <a:cubicBezTo>
                    <a:pt x="12287" y="945480"/>
                    <a:pt x="9042" y="939170"/>
                    <a:pt x="6698" y="931093"/>
                  </a:cubicBezTo>
                  <a:cubicBezTo>
                    <a:pt x="-16956" y="849746"/>
                    <a:pt x="27431" y="700105"/>
                    <a:pt x="56134" y="611906"/>
                  </a:cubicBezTo>
                </a:path>
              </a:pathLst>
            </a:custGeom>
            <a:solidFill>
              <a:schemeClr val="accent1">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0" name="Freeform 539">
              <a:extLst>
                <a:ext uri="{FF2B5EF4-FFF2-40B4-BE49-F238E27FC236}">
                  <a16:creationId xmlns:a16="http://schemas.microsoft.com/office/drawing/2014/main" id="{C8F08715-1AB8-CA96-A70A-983F38AADA1F}"/>
                </a:ext>
              </a:extLst>
            </p:cNvPr>
            <p:cNvSpPr/>
            <p:nvPr/>
          </p:nvSpPr>
          <p:spPr>
            <a:xfrm>
              <a:off x="-8157874" y="-4776442"/>
              <a:ext cx="68998" cy="209938"/>
            </a:xfrm>
            <a:custGeom>
              <a:avLst/>
              <a:gdLst>
                <a:gd name="connsiteX0" fmla="*/ 1832 w 68998"/>
                <a:gd name="connsiteY0" fmla="*/ 209939 h 209938"/>
                <a:gd name="connsiteX1" fmla="*/ 3022 w 68998"/>
                <a:gd name="connsiteY1" fmla="*/ 209506 h 209938"/>
                <a:gd name="connsiteX2" fmla="*/ 29345 w 68998"/>
                <a:gd name="connsiteY2" fmla="*/ 161549 h 209938"/>
                <a:gd name="connsiteX3" fmla="*/ 58768 w 68998"/>
                <a:gd name="connsiteY3" fmla="*/ 52797 h 209938"/>
                <a:gd name="connsiteX4" fmla="*/ 60463 w 68998"/>
                <a:gd name="connsiteY4" fmla="*/ 41547 h 209938"/>
                <a:gd name="connsiteX5" fmla="*/ 68901 w 68998"/>
                <a:gd name="connsiteY5" fmla="*/ 2460 h 209938"/>
                <a:gd name="connsiteX6" fmla="*/ 67783 w 68998"/>
                <a:gd name="connsiteY6" fmla="*/ 117 h 209938"/>
                <a:gd name="connsiteX7" fmla="*/ 65403 w 68998"/>
                <a:gd name="connsiteY7" fmla="*/ 1234 h 209938"/>
                <a:gd name="connsiteX8" fmla="*/ 56857 w 68998"/>
                <a:gd name="connsiteY8" fmla="*/ 41006 h 209938"/>
                <a:gd name="connsiteX9" fmla="*/ 55126 w 68998"/>
                <a:gd name="connsiteY9" fmla="*/ 52184 h 209938"/>
                <a:gd name="connsiteX10" fmla="*/ 25847 w 68998"/>
                <a:gd name="connsiteY10" fmla="*/ 160395 h 209938"/>
                <a:gd name="connsiteX11" fmla="*/ 643 w 68998"/>
                <a:gd name="connsiteY11" fmla="*/ 206694 h 209938"/>
                <a:gd name="connsiteX12" fmla="*/ 426 w 68998"/>
                <a:gd name="connsiteY12" fmla="*/ 209290 h 209938"/>
                <a:gd name="connsiteX13" fmla="*/ 1832 w 68998"/>
                <a:gd name="connsiteY13" fmla="*/ 209939 h 2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998" h="209938">
                  <a:moveTo>
                    <a:pt x="1832" y="209939"/>
                  </a:moveTo>
                  <a:cubicBezTo>
                    <a:pt x="2265" y="209939"/>
                    <a:pt x="2662" y="209795"/>
                    <a:pt x="3022" y="209506"/>
                  </a:cubicBezTo>
                  <a:cubicBezTo>
                    <a:pt x="17734" y="197138"/>
                    <a:pt x="24188" y="177414"/>
                    <a:pt x="29345" y="161549"/>
                  </a:cubicBezTo>
                  <a:cubicBezTo>
                    <a:pt x="40811" y="126356"/>
                    <a:pt x="52638" y="90009"/>
                    <a:pt x="58768" y="52797"/>
                  </a:cubicBezTo>
                  <a:cubicBezTo>
                    <a:pt x="59381" y="49047"/>
                    <a:pt x="59922" y="45297"/>
                    <a:pt x="60463" y="41547"/>
                  </a:cubicBezTo>
                  <a:cubicBezTo>
                    <a:pt x="62410" y="28494"/>
                    <a:pt x="64429" y="14972"/>
                    <a:pt x="68901" y="2460"/>
                  </a:cubicBezTo>
                  <a:cubicBezTo>
                    <a:pt x="69225" y="1523"/>
                    <a:pt x="68720" y="441"/>
                    <a:pt x="67783" y="117"/>
                  </a:cubicBezTo>
                  <a:cubicBezTo>
                    <a:pt x="66809" y="-244"/>
                    <a:pt x="65763" y="261"/>
                    <a:pt x="65403" y="1234"/>
                  </a:cubicBezTo>
                  <a:cubicBezTo>
                    <a:pt x="60860" y="14107"/>
                    <a:pt x="58804" y="27773"/>
                    <a:pt x="56857" y="41006"/>
                  </a:cubicBezTo>
                  <a:cubicBezTo>
                    <a:pt x="56280" y="44720"/>
                    <a:pt x="55703" y="48470"/>
                    <a:pt x="55126" y="52184"/>
                  </a:cubicBezTo>
                  <a:cubicBezTo>
                    <a:pt x="49069" y="89108"/>
                    <a:pt x="37242" y="125382"/>
                    <a:pt x="25847" y="160395"/>
                  </a:cubicBezTo>
                  <a:cubicBezTo>
                    <a:pt x="20799" y="175828"/>
                    <a:pt x="14561" y="195011"/>
                    <a:pt x="643" y="206694"/>
                  </a:cubicBezTo>
                  <a:cubicBezTo>
                    <a:pt x="-115" y="207343"/>
                    <a:pt x="-223" y="208533"/>
                    <a:pt x="426" y="209290"/>
                  </a:cubicBezTo>
                  <a:cubicBezTo>
                    <a:pt x="787" y="209722"/>
                    <a:pt x="1292" y="209939"/>
                    <a:pt x="1832" y="209939"/>
                  </a:cubicBezTo>
                </a:path>
              </a:pathLst>
            </a:custGeom>
            <a:solidFill>
              <a:srgbClr val="2B4054"/>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1" name="Freeform 540">
              <a:extLst>
                <a:ext uri="{FF2B5EF4-FFF2-40B4-BE49-F238E27FC236}">
                  <a16:creationId xmlns:a16="http://schemas.microsoft.com/office/drawing/2014/main" id="{3BE87909-CA0C-7B8E-A3D7-1E5E34A06043}"/>
                </a:ext>
              </a:extLst>
            </p:cNvPr>
            <p:cNvSpPr/>
            <p:nvPr/>
          </p:nvSpPr>
          <p:spPr>
            <a:xfrm>
              <a:off x="-8506307" y="-5657679"/>
              <a:ext cx="616284" cy="637206"/>
            </a:xfrm>
            <a:custGeom>
              <a:avLst/>
              <a:gdLst>
                <a:gd name="connsiteX0" fmla="*/ 20911 w 616284"/>
                <a:gd name="connsiteY0" fmla="*/ 420170 h 637206"/>
                <a:gd name="connsiteX1" fmla="*/ 23219 w 616284"/>
                <a:gd name="connsiteY1" fmla="*/ 343980 h 637206"/>
                <a:gd name="connsiteX2" fmla="*/ 41176 w 616284"/>
                <a:gd name="connsiteY2" fmla="*/ 312393 h 637206"/>
                <a:gd name="connsiteX3" fmla="*/ 55815 w 616284"/>
                <a:gd name="connsiteY3" fmla="*/ 259423 h 637206"/>
                <a:gd name="connsiteX4" fmla="*/ 57041 w 616284"/>
                <a:gd name="connsiteY4" fmla="*/ 225240 h 637206"/>
                <a:gd name="connsiteX5" fmla="*/ 70888 w 616284"/>
                <a:gd name="connsiteY5" fmla="*/ 193617 h 637206"/>
                <a:gd name="connsiteX6" fmla="*/ 111886 w 616284"/>
                <a:gd name="connsiteY6" fmla="*/ 170504 h 637206"/>
                <a:gd name="connsiteX7" fmla="*/ 150937 w 616284"/>
                <a:gd name="connsiteY7" fmla="*/ 103905 h 637206"/>
                <a:gd name="connsiteX8" fmla="*/ 208594 w 616284"/>
                <a:gd name="connsiteY8" fmla="*/ 71561 h 637206"/>
                <a:gd name="connsiteX9" fmla="*/ 258065 w 616284"/>
                <a:gd name="connsiteY9" fmla="*/ 51368 h 637206"/>
                <a:gd name="connsiteX10" fmla="*/ 283054 w 616284"/>
                <a:gd name="connsiteY10" fmla="*/ 20574 h 637206"/>
                <a:gd name="connsiteX11" fmla="*/ 318787 w 616284"/>
                <a:gd name="connsiteY11" fmla="*/ 887 h 637206"/>
                <a:gd name="connsiteX12" fmla="*/ 355603 w 616284"/>
                <a:gd name="connsiteY12" fmla="*/ 9000 h 637206"/>
                <a:gd name="connsiteX13" fmla="*/ 396709 w 616284"/>
                <a:gd name="connsiteY13" fmla="*/ 3266 h 637206"/>
                <a:gd name="connsiteX14" fmla="*/ 441385 w 616284"/>
                <a:gd name="connsiteY14" fmla="*/ 39108 h 637206"/>
                <a:gd name="connsiteX15" fmla="*/ 498645 w 616284"/>
                <a:gd name="connsiteY15" fmla="*/ 90455 h 637206"/>
                <a:gd name="connsiteX16" fmla="*/ 526230 w 616284"/>
                <a:gd name="connsiteY16" fmla="*/ 125684 h 637206"/>
                <a:gd name="connsiteX17" fmla="*/ 553670 w 616284"/>
                <a:gd name="connsiteY17" fmla="*/ 173461 h 637206"/>
                <a:gd name="connsiteX18" fmla="*/ 544475 w 616284"/>
                <a:gd name="connsiteY18" fmla="*/ 266238 h 637206"/>
                <a:gd name="connsiteX19" fmla="*/ 544872 w 616284"/>
                <a:gd name="connsiteY19" fmla="*/ 370122 h 637206"/>
                <a:gd name="connsiteX20" fmla="*/ 610425 w 616284"/>
                <a:gd name="connsiteY20" fmla="*/ 452226 h 637206"/>
                <a:gd name="connsiteX21" fmla="*/ 610101 w 616284"/>
                <a:gd name="connsiteY21" fmla="*/ 545328 h 637206"/>
                <a:gd name="connsiteX22" fmla="*/ 496265 w 616284"/>
                <a:gd name="connsiteY22" fmla="*/ 597468 h 637206"/>
                <a:gd name="connsiteX23" fmla="*/ 392706 w 616284"/>
                <a:gd name="connsiteY23" fmla="*/ 587120 h 637206"/>
                <a:gd name="connsiteX24" fmla="*/ 279376 w 616284"/>
                <a:gd name="connsiteY24" fmla="*/ 557876 h 637206"/>
                <a:gd name="connsiteX25" fmla="*/ 194639 w 616284"/>
                <a:gd name="connsiteY25" fmla="*/ 630822 h 637206"/>
                <a:gd name="connsiteX26" fmla="*/ 15106 w 616284"/>
                <a:gd name="connsiteY26" fmla="*/ 567756 h 637206"/>
                <a:gd name="connsiteX27" fmla="*/ 4865 w 616284"/>
                <a:gd name="connsiteY27" fmla="*/ 476962 h 637206"/>
                <a:gd name="connsiteX28" fmla="*/ 20911 w 616284"/>
                <a:gd name="connsiteY28" fmla="*/ 420170 h 63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16284" h="637206">
                  <a:moveTo>
                    <a:pt x="20911" y="420170"/>
                  </a:moveTo>
                  <a:cubicBezTo>
                    <a:pt x="22390" y="396913"/>
                    <a:pt x="14421" y="365362"/>
                    <a:pt x="23219" y="343980"/>
                  </a:cubicBezTo>
                  <a:cubicBezTo>
                    <a:pt x="28519" y="331179"/>
                    <a:pt x="34433" y="321624"/>
                    <a:pt x="41176" y="312393"/>
                  </a:cubicBezTo>
                  <a:cubicBezTo>
                    <a:pt x="52354" y="297104"/>
                    <a:pt x="57510" y="278246"/>
                    <a:pt x="55815" y="259423"/>
                  </a:cubicBezTo>
                  <a:cubicBezTo>
                    <a:pt x="54734" y="247488"/>
                    <a:pt x="54662" y="235409"/>
                    <a:pt x="57041" y="225240"/>
                  </a:cubicBezTo>
                  <a:cubicBezTo>
                    <a:pt x="59746" y="213774"/>
                    <a:pt x="63063" y="201911"/>
                    <a:pt x="70888" y="193617"/>
                  </a:cubicBezTo>
                  <a:cubicBezTo>
                    <a:pt x="81958" y="181826"/>
                    <a:pt x="99229" y="180240"/>
                    <a:pt x="111886" y="170504"/>
                  </a:cubicBezTo>
                  <a:cubicBezTo>
                    <a:pt x="131862" y="155179"/>
                    <a:pt x="135432" y="124494"/>
                    <a:pt x="150937" y="103905"/>
                  </a:cubicBezTo>
                  <a:cubicBezTo>
                    <a:pt x="164927" y="85371"/>
                    <a:pt x="187175" y="76933"/>
                    <a:pt x="208594" y="71561"/>
                  </a:cubicBezTo>
                  <a:cubicBezTo>
                    <a:pt x="225541" y="67234"/>
                    <a:pt x="243209" y="61536"/>
                    <a:pt x="258065" y="51368"/>
                  </a:cubicBezTo>
                  <a:cubicBezTo>
                    <a:pt x="271118" y="42426"/>
                    <a:pt x="270938" y="30779"/>
                    <a:pt x="283054" y="20574"/>
                  </a:cubicBezTo>
                  <a:cubicBezTo>
                    <a:pt x="291491" y="13471"/>
                    <a:pt x="308366" y="2834"/>
                    <a:pt x="318787" y="887"/>
                  </a:cubicBezTo>
                  <a:cubicBezTo>
                    <a:pt x="342117" y="-3512"/>
                    <a:pt x="345002" y="9937"/>
                    <a:pt x="355603" y="9000"/>
                  </a:cubicBezTo>
                  <a:cubicBezTo>
                    <a:pt x="372117" y="7521"/>
                    <a:pt x="372874" y="-4666"/>
                    <a:pt x="396709" y="3266"/>
                  </a:cubicBezTo>
                  <a:cubicBezTo>
                    <a:pt x="415928" y="9685"/>
                    <a:pt x="427394" y="20827"/>
                    <a:pt x="441385" y="39108"/>
                  </a:cubicBezTo>
                  <a:cubicBezTo>
                    <a:pt x="456637" y="59048"/>
                    <a:pt x="481409" y="71705"/>
                    <a:pt x="498645" y="90455"/>
                  </a:cubicBezTo>
                  <a:cubicBezTo>
                    <a:pt x="508705" y="101453"/>
                    <a:pt x="517504" y="113568"/>
                    <a:pt x="526230" y="125684"/>
                  </a:cubicBezTo>
                  <a:cubicBezTo>
                    <a:pt x="537047" y="140612"/>
                    <a:pt x="548045" y="155864"/>
                    <a:pt x="553670" y="173461"/>
                  </a:cubicBezTo>
                  <a:cubicBezTo>
                    <a:pt x="564091" y="205985"/>
                    <a:pt x="552083" y="234940"/>
                    <a:pt x="544475" y="266238"/>
                  </a:cubicBezTo>
                  <a:cubicBezTo>
                    <a:pt x="536218" y="300205"/>
                    <a:pt x="534054" y="336480"/>
                    <a:pt x="544872" y="370122"/>
                  </a:cubicBezTo>
                  <a:cubicBezTo>
                    <a:pt x="554391" y="399798"/>
                    <a:pt x="604223" y="421685"/>
                    <a:pt x="610425" y="452226"/>
                  </a:cubicBezTo>
                  <a:cubicBezTo>
                    <a:pt x="615329" y="476385"/>
                    <a:pt x="620846" y="523116"/>
                    <a:pt x="610101" y="545328"/>
                  </a:cubicBezTo>
                  <a:cubicBezTo>
                    <a:pt x="596363" y="573814"/>
                    <a:pt x="527708" y="589103"/>
                    <a:pt x="496265" y="597468"/>
                  </a:cubicBezTo>
                  <a:cubicBezTo>
                    <a:pt x="461073" y="606843"/>
                    <a:pt x="427899" y="585136"/>
                    <a:pt x="392706" y="587120"/>
                  </a:cubicBezTo>
                  <a:cubicBezTo>
                    <a:pt x="357550" y="589103"/>
                    <a:pt x="314532" y="555893"/>
                    <a:pt x="279376" y="557876"/>
                  </a:cubicBezTo>
                  <a:cubicBezTo>
                    <a:pt x="246058" y="559751"/>
                    <a:pt x="227777" y="633454"/>
                    <a:pt x="194639" y="630822"/>
                  </a:cubicBezTo>
                  <a:cubicBezTo>
                    <a:pt x="170552" y="632156"/>
                    <a:pt x="110480" y="664969"/>
                    <a:pt x="15106" y="567756"/>
                  </a:cubicBezTo>
                  <a:cubicBezTo>
                    <a:pt x="-14426" y="537612"/>
                    <a:pt x="9228" y="496253"/>
                    <a:pt x="4865" y="476962"/>
                  </a:cubicBezTo>
                  <a:cubicBezTo>
                    <a:pt x="-3140" y="441950"/>
                    <a:pt x="19541" y="440904"/>
                    <a:pt x="20911" y="420170"/>
                  </a:cubicBezTo>
                </a:path>
              </a:pathLst>
            </a:custGeom>
            <a:solidFill>
              <a:srgbClr val="4D393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2" name="Freeform 541">
              <a:extLst>
                <a:ext uri="{FF2B5EF4-FFF2-40B4-BE49-F238E27FC236}">
                  <a16:creationId xmlns:a16="http://schemas.microsoft.com/office/drawing/2014/main" id="{AF8D2C6E-2BD9-0A63-685E-8B273E9D58BA}"/>
                </a:ext>
              </a:extLst>
            </p:cNvPr>
            <p:cNvSpPr/>
            <p:nvPr/>
          </p:nvSpPr>
          <p:spPr>
            <a:xfrm>
              <a:off x="-8396803" y="-5471729"/>
              <a:ext cx="109255" cy="275903"/>
            </a:xfrm>
            <a:custGeom>
              <a:avLst/>
              <a:gdLst>
                <a:gd name="connsiteX0" fmla="*/ 1768 w 109255"/>
                <a:gd name="connsiteY0" fmla="*/ 275831 h 275903"/>
                <a:gd name="connsiteX1" fmla="*/ 2706 w 109255"/>
                <a:gd name="connsiteY1" fmla="*/ 274642 h 275903"/>
                <a:gd name="connsiteX2" fmla="*/ 15182 w 109255"/>
                <a:gd name="connsiteY2" fmla="*/ 235194 h 275903"/>
                <a:gd name="connsiteX3" fmla="*/ 26793 w 109255"/>
                <a:gd name="connsiteY3" fmla="*/ 184388 h 275903"/>
                <a:gd name="connsiteX4" fmla="*/ 24197 w 109255"/>
                <a:gd name="connsiteY4" fmla="*/ 174761 h 275903"/>
                <a:gd name="connsiteX5" fmla="*/ 21853 w 109255"/>
                <a:gd name="connsiteY5" fmla="*/ 166323 h 275903"/>
                <a:gd name="connsiteX6" fmla="*/ 22502 w 109255"/>
                <a:gd name="connsiteY6" fmla="*/ 137080 h 275903"/>
                <a:gd name="connsiteX7" fmla="*/ 30146 w 109255"/>
                <a:gd name="connsiteY7" fmla="*/ 110793 h 275903"/>
                <a:gd name="connsiteX8" fmla="*/ 61264 w 109255"/>
                <a:gd name="connsiteY8" fmla="*/ 77115 h 275903"/>
                <a:gd name="connsiteX9" fmla="*/ 66493 w 109255"/>
                <a:gd name="connsiteY9" fmla="*/ 73113 h 275903"/>
                <a:gd name="connsiteX10" fmla="*/ 96457 w 109255"/>
                <a:gd name="connsiteY10" fmla="*/ 45889 h 275903"/>
                <a:gd name="connsiteX11" fmla="*/ 107707 w 109255"/>
                <a:gd name="connsiteY11" fmla="*/ 960 h 275903"/>
                <a:gd name="connsiteX12" fmla="*/ 106049 w 109255"/>
                <a:gd name="connsiteY12" fmla="*/ 59 h 275903"/>
                <a:gd name="connsiteX13" fmla="*/ 105147 w 109255"/>
                <a:gd name="connsiteY13" fmla="*/ 1718 h 275903"/>
                <a:gd name="connsiteX14" fmla="*/ 94366 w 109255"/>
                <a:gd name="connsiteY14" fmla="*/ 44230 h 275903"/>
                <a:gd name="connsiteX15" fmla="*/ 64870 w 109255"/>
                <a:gd name="connsiteY15" fmla="*/ 70985 h 275903"/>
                <a:gd name="connsiteX16" fmla="*/ 59642 w 109255"/>
                <a:gd name="connsiteY16" fmla="*/ 75024 h 275903"/>
                <a:gd name="connsiteX17" fmla="*/ 27730 w 109255"/>
                <a:gd name="connsiteY17" fmla="*/ 109604 h 275903"/>
                <a:gd name="connsiteX18" fmla="*/ 19834 w 109255"/>
                <a:gd name="connsiteY18" fmla="*/ 136647 h 275903"/>
                <a:gd name="connsiteX19" fmla="*/ 19221 w 109255"/>
                <a:gd name="connsiteY19" fmla="*/ 166900 h 275903"/>
                <a:gd name="connsiteX20" fmla="*/ 21636 w 109255"/>
                <a:gd name="connsiteY20" fmla="*/ 175554 h 275903"/>
                <a:gd name="connsiteX21" fmla="*/ 24161 w 109255"/>
                <a:gd name="connsiteY21" fmla="*/ 184893 h 275903"/>
                <a:gd name="connsiteX22" fmla="*/ 12730 w 109255"/>
                <a:gd name="connsiteY22" fmla="*/ 234112 h 275903"/>
                <a:gd name="connsiteX23" fmla="*/ 2 w 109255"/>
                <a:gd name="connsiteY23" fmla="*/ 274461 h 275903"/>
                <a:gd name="connsiteX24" fmla="*/ 1264 w 109255"/>
                <a:gd name="connsiteY24" fmla="*/ 275904 h 275903"/>
                <a:gd name="connsiteX25" fmla="*/ 1768 w 109255"/>
                <a:gd name="connsiteY25" fmla="*/ 275831 h 27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255" h="275903">
                  <a:moveTo>
                    <a:pt x="1768" y="275831"/>
                  </a:moveTo>
                  <a:cubicBezTo>
                    <a:pt x="2273" y="275651"/>
                    <a:pt x="2670" y="275182"/>
                    <a:pt x="2706" y="274642"/>
                  </a:cubicBezTo>
                  <a:cubicBezTo>
                    <a:pt x="3499" y="261048"/>
                    <a:pt x="9449" y="247886"/>
                    <a:pt x="15182" y="235194"/>
                  </a:cubicBezTo>
                  <a:cubicBezTo>
                    <a:pt x="22538" y="218932"/>
                    <a:pt x="30146" y="202093"/>
                    <a:pt x="26793" y="184388"/>
                  </a:cubicBezTo>
                  <a:cubicBezTo>
                    <a:pt x="26180" y="181107"/>
                    <a:pt x="25170" y="177898"/>
                    <a:pt x="24197" y="174761"/>
                  </a:cubicBezTo>
                  <a:cubicBezTo>
                    <a:pt x="23331" y="172020"/>
                    <a:pt x="22430" y="169172"/>
                    <a:pt x="21853" y="166323"/>
                  </a:cubicBezTo>
                  <a:cubicBezTo>
                    <a:pt x="19761" y="156443"/>
                    <a:pt x="20987" y="145986"/>
                    <a:pt x="22502" y="137080"/>
                  </a:cubicBezTo>
                  <a:cubicBezTo>
                    <a:pt x="23872" y="128931"/>
                    <a:pt x="25855" y="119447"/>
                    <a:pt x="30146" y="110793"/>
                  </a:cubicBezTo>
                  <a:cubicBezTo>
                    <a:pt x="36961" y="97091"/>
                    <a:pt x="49113" y="86526"/>
                    <a:pt x="61264" y="77115"/>
                  </a:cubicBezTo>
                  <a:cubicBezTo>
                    <a:pt x="62995" y="75781"/>
                    <a:pt x="64726" y="74447"/>
                    <a:pt x="66493" y="73113"/>
                  </a:cubicBezTo>
                  <a:cubicBezTo>
                    <a:pt x="77130" y="65000"/>
                    <a:pt x="88128" y="56634"/>
                    <a:pt x="96457" y="45889"/>
                  </a:cubicBezTo>
                  <a:cubicBezTo>
                    <a:pt x="107635" y="31610"/>
                    <a:pt x="111818" y="14807"/>
                    <a:pt x="107707" y="960"/>
                  </a:cubicBezTo>
                  <a:cubicBezTo>
                    <a:pt x="107491" y="239"/>
                    <a:pt x="106734" y="-157"/>
                    <a:pt x="106049" y="59"/>
                  </a:cubicBezTo>
                  <a:cubicBezTo>
                    <a:pt x="105363" y="275"/>
                    <a:pt x="104931" y="996"/>
                    <a:pt x="105147" y="1718"/>
                  </a:cubicBezTo>
                  <a:cubicBezTo>
                    <a:pt x="109005" y="14735"/>
                    <a:pt x="104967" y="30636"/>
                    <a:pt x="94366" y="44230"/>
                  </a:cubicBezTo>
                  <a:cubicBezTo>
                    <a:pt x="86217" y="54687"/>
                    <a:pt x="75363" y="62944"/>
                    <a:pt x="64870" y="70985"/>
                  </a:cubicBezTo>
                  <a:cubicBezTo>
                    <a:pt x="63103" y="72319"/>
                    <a:pt x="61373" y="73654"/>
                    <a:pt x="59642" y="75024"/>
                  </a:cubicBezTo>
                  <a:cubicBezTo>
                    <a:pt x="47202" y="84579"/>
                    <a:pt x="34798" y="95433"/>
                    <a:pt x="27730" y="109604"/>
                  </a:cubicBezTo>
                  <a:cubicBezTo>
                    <a:pt x="23295" y="118546"/>
                    <a:pt x="21240" y="128282"/>
                    <a:pt x="19834" y="136647"/>
                  </a:cubicBezTo>
                  <a:cubicBezTo>
                    <a:pt x="18319" y="145806"/>
                    <a:pt x="17021" y="156551"/>
                    <a:pt x="19221" y="166900"/>
                  </a:cubicBezTo>
                  <a:cubicBezTo>
                    <a:pt x="19834" y="169857"/>
                    <a:pt x="20771" y="172741"/>
                    <a:pt x="21636" y="175554"/>
                  </a:cubicBezTo>
                  <a:cubicBezTo>
                    <a:pt x="22610" y="178619"/>
                    <a:pt x="23584" y="181756"/>
                    <a:pt x="24161" y="184893"/>
                  </a:cubicBezTo>
                  <a:cubicBezTo>
                    <a:pt x="27370" y="201768"/>
                    <a:pt x="20266" y="217489"/>
                    <a:pt x="12730" y="234112"/>
                  </a:cubicBezTo>
                  <a:cubicBezTo>
                    <a:pt x="6925" y="247021"/>
                    <a:pt x="831" y="260399"/>
                    <a:pt x="2" y="274461"/>
                  </a:cubicBezTo>
                  <a:cubicBezTo>
                    <a:pt x="-34" y="275218"/>
                    <a:pt x="542" y="275831"/>
                    <a:pt x="1264" y="275904"/>
                  </a:cubicBezTo>
                  <a:cubicBezTo>
                    <a:pt x="1444" y="275904"/>
                    <a:pt x="1624" y="275868"/>
                    <a:pt x="1768" y="275831"/>
                  </a:cubicBezTo>
                </a:path>
              </a:pathLst>
            </a:custGeom>
            <a:solidFill>
              <a:srgbClr val="382924"/>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3" name="Freeform 542">
              <a:extLst>
                <a:ext uri="{FF2B5EF4-FFF2-40B4-BE49-F238E27FC236}">
                  <a16:creationId xmlns:a16="http://schemas.microsoft.com/office/drawing/2014/main" id="{A0E03089-B645-3131-B02D-D08FE8593DD5}"/>
                </a:ext>
              </a:extLst>
            </p:cNvPr>
            <p:cNvSpPr/>
            <p:nvPr/>
          </p:nvSpPr>
          <p:spPr>
            <a:xfrm>
              <a:off x="-8045726" y="-5571150"/>
              <a:ext cx="49143" cy="67465"/>
            </a:xfrm>
            <a:custGeom>
              <a:avLst/>
              <a:gdLst>
                <a:gd name="connsiteX0" fmla="*/ 49134 w 49143"/>
                <a:gd name="connsiteY0" fmla="*/ 61690 h 67465"/>
                <a:gd name="connsiteX1" fmla="*/ 49026 w 49143"/>
                <a:gd name="connsiteY1" fmla="*/ 66234 h 67465"/>
                <a:gd name="connsiteX2" fmla="*/ 47584 w 49143"/>
                <a:gd name="connsiteY2" fmla="*/ 67460 h 67465"/>
                <a:gd name="connsiteX3" fmla="*/ 46322 w 49143"/>
                <a:gd name="connsiteY3" fmla="*/ 66054 h 67465"/>
                <a:gd name="connsiteX4" fmla="*/ 37704 w 49143"/>
                <a:gd name="connsiteY4" fmla="*/ 32519 h 67465"/>
                <a:gd name="connsiteX5" fmla="*/ 13833 w 49143"/>
                <a:gd name="connsiteY5" fmla="*/ 6522 h 67465"/>
                <a:gd name="connsiteX6" fmla="*/ 2150 w 49143"/>
                <a:gd name="connsiteY6" fmla="*/ 3673 h 67465"/>
                <a:gd name="connsiteX7" fmla="*/ 275 w 49143"/>
                <a:gd name="connsiteY7" fmla="*/ 3457 h 67465"/>
                <a:gd name="connsiteX8" fmla="*/ 528 w 49143"/>
                <a:gd name="connsiteY8" fmla="*/ 1582 h 67465"/>
                <a:gd name="connsiteX9" fmla="*/ 15492 w 49143"/>
                <a:gd name="connsiteY9" fmla="*/ 4430 h 67465"/>
                <a:gd name="connsiteX10" fmla="*/ 40011 w 49143"/>
                <a:gd name="connsiteY10" fmla="*/ 31149 h 67465"/>
                <a:gd name="connsiteX11" fmla="*/ 49134 w 49143"/>
                <a:gd name="connsiteY11" fmla="*/ 61690 h 6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143" h="67465">
                  <a:moveTo>
                    <a:pt x="49134" y="61690"/>
                  </a:moveTo>
                  <a:cubicBezTo>
                    <a:pt x="49170" y="63241"/>
                    <a:pt x="49098" y="64719"/>
                    <a:pt x="49026" y="66234"/>
                  </a:cubicBezTo>
                  <a:cubicBezTo>
                    <a:pt x="48954" y="66955"/>
                    <a:pt x="48305" y="67532"/>
                    <a:pt x="47584" y="67460"/>
                  </a:cubicBezTo>
                  <a:cubicBezTo>
                    <a:pt x="46826" y="67424"/>
                    <a:pt x="46286" y="66811"/>
                    <a:pt x="46322" y="66054"/>
                  </a:cubicBezTo>
                  <a:cubicBezTo>
                    <a:pt x="47115" y="55092"/>
                    <a:pt x="44014" y="43193"/>
                    <a:pt x="37704" y="32519"/>
                  </a:cubicBezTo>
                  <a:cubicBezTo>
                    <a:pt x="32223" y="23289"/>
                    <a:pt x="24218" y="14526"/>
                    <a:pt x="13833" y="6522"/>
                  </a:cubicBezTo>
                  <a:cubicBezTo>
                    <a:pt x="11562" y="4755"/>
                    <a:pt x="5792" y="896"/>
                    <a:pt x="2150" y="3673"/>
                  </a:cubicBezTo>
                  <a:cubicBezTo>
                    <a:pt x="1573" y="4142"/>
                    <a:pt x="744" y="4034"/>
                    <a:pt x="275" y="3457"/>
                  </a:cubicBezTo>
                  <a:cubicBezTo>
                    <a:pt x="-157" y="2880"/>
                    <a:pt x="-85" y="2014"/>
                    <a:pt x="528" y="1582"/>
                  </a:cubicBezTo>
                  <a:cubicBezTo>
                    <a:pt x="5468" y="-2241"/>
                    <a:pt x="12030" y="1726"/>
                    <a:pt x="15492" y="4430"/>
                  </a:cubicBezTo>
                  <a:cubicBezTo>
                    <a:pt x="26129" y="12651"/>
                    <a:pt x="34350" y="21630"/>
                    <a:pt x="40011" y="31149"/>
                  </a:cubicBezTo>
                  <a:cubicBezTo>
                    <a:pt x="45853" y="40993"/>
                    <a:pt x="48954" y="51486"/>
                    <a:pt x="49134" y="61690"/>
                  </a:cubicBezTo>
                </a:path>
              </a:pathLst>
            </a:custGeom>
            <a:solidFill>
              <a:srgbClr val="382924"/>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4" name="Freeform 543">
              <a:extLst>
                <a:ext uri="{FF2B5EF4-FFF2-40B4-BE49-F238E27FC236}">
                  <a16:creationId xmlns:a16="http://schemas.microsoft.com/office/drawing/2014/main" id="{A702144D-FCD3-94B4-93C5-DDBC84772A36}"/>
                </a:ext>
              </a:extLst>
            </p:cNvPr>
            <p:cNvSpPr/>
            <p:nvPr/>
          </p:nvSpPr>
          <p:spPr>
            <a:xfrm>
              <a:off x="-8244401" y="-5593577"/>
              <a:ext cx="77311" cy="75955"/>
            </a:xfrm>
            <a:custGeom>
              <a:avLst/>
              <a:gdLst>
                <a:gd name="connsiteX0" fmla="*/ 1424 w 77311"/>
                <a:gd name="connsiteY0" fmla="*/ 75933 h 75955"/>
                <a:gd name="connsiteX1" fmla="*/ 2433 w 77311"/>
                <a:gd name="connsiteY1" fmla="*/ 75428 h 75955"/>
                <a:gd name="connsiteX2" fmla="*/ 36400 w 77311"/>
                <a:gd name="connsiteY2" fmla="*/ 42399 h 75955"/>
                <a:gd name="connsiteX3" fmla="*/ 70403 w 77311"/>
                <a:gd name="connsiteY3" fmla="*/ 9478 h 75955"/>
                <a:gd name="connsiteX4" fmla="*/ 71088 w 77311"/>
                <a:gd name="connsiteY4" fmla="*/ 8576 h 75955"/>
                <a:gd name="connsiteX5" fmla="*/ 76713 w 77311"/>
                <a:gd name="connsiteY5" fmla="*/ 2446 h 75955"/>
                <a:gd name="connsiteX6" fmla="*/ 77074 w 77311"/>
                <a:gd name="connsiteY6" fmla="*/ 607 h 75955"/>
                <a:gd name="connsiteX7" fmla="*/ 75235 w 77311"/>
                <a:gd name="connsiteY7" fmla="*/ 211 h 75955"/>
                <a:gd name="connsiteX8" fmla="*/ 68924 w 77311"/>
                <a:gd name="connsiteY8" fmla="*/ 6990 h 75955"/>
                <a:gd name="connsiteX9" fmla="*/ 68275 w 77311"/>
                <a:gd name="connsiteY9" fmla="*/ 7891 h 75955"/>
                <a:gd name="connsiteX10" fmla="*/ 34705 w 77311"/>
                <a:gd name="connsiteY10" fmla="*/ 40307 h 75955"/>
                <a:gd name="connsiteX11" fmla="*/ 234 w 77311"/>
                <a:gd name="connsiteY11" fmla="*/ 73841 h 75955"/>
                <a:gd name="connsiteX12" fmla="*/ 558 w 77311"/>
                <a:gd name="connsiteY12" fmla="*/ 75716 h 75955"/>
                <a:gd name="connsiteX13" fmla="*/ 1424 w 77311"/>
                <a:gd name="connsiteY13" fmla="*/ 75933 h 7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11" h="75955">
                  <a:moveTo>
                    <a:pt x="1424" y="75933"/>
                  </a:moveTo>
                  <a:cubicBezTo>
                    <a:pt x="1820" y="75933"/>
                    <a:pt x="2181" y="75716"/>
                    <a:pt x="2433" y="75428"/>
                  </a:cubicBezTo>
                  <a:cubicBezTo>
                    <a:pt x="11700" y="62627"/>
                    <a:pt x="24248" y="52351"/>
                    <a:pt x="36400" y="42399"/>
                  </a:cubicBezTo>
                  <a:cubicBezTo>
                    <a:pt x="48516" y="32483"/>
                    <a:pt x="60992" y="22278"/>
                    <a:pt x="70403" y="9478"/>
                  </a:cubicBezTo>
                  <a:lnTo>
                    <a:pt x="71088" y="8576"/>
                  </a:lnTo>
                  <a:cubicBezTo>
                    <a:pt x="72819" y="6196"/>
                    <a:pt x="74441" y="3961"/>
                    <a:pt x="76713" y="2446"/>
                  </a:cubicBezTo>
                  <a:cubicBezTo>
                    <a:pt x="77326" y="2050"/>
                    <a:pt x="77506" y="1220"/>
                    <a:pt x="77074" y="607"/>
                  </a:cubicBezTo>
                  <a:cubicBezTo>
                    <a:pt x="76677" y="-6"/>
                    <a:pt x="75848" y="-186"/>
                    <a:pt x="75235" y="211"/>
                  </a:cubicBezTo>
                  <a:cubicBezTo>
                    <a:pt x="72566" y="2014"/>
                    <a:pt x="70727" y="4538"/>
                    <a:pt x="68924" y="6990"/>
                  </a:cubicBezTo>
                  <a:lnTo>
                    <a:pt x="68275" y="7891"/>
                  </a:lnTo>
                  <a:cubicBezTo>
                    <a:pt x="59045" y="20403"/>
                    <a:pt x="46677" y="30536"/>
                    <a:pt x="34705" y="40307"/>
                  </a:cubicBezTo>
                  <a:cubicBezTo>
                    <a:pt x="22409" y="50368"/>
                    <a:pt x="9717" y="60788"/>
                    <a:pt x="234" y="73841"/>
                  </a:cubicBezTo>
                  <a:cubicBezTo>
                    <a:pt x="-163" y="74454"/>
                    <a:pt x="-55" y="75248"/>
                    <a:pt x="558" y="75716"/>
                  </a:cubicBezTo>
                  <a:cubicBezTo>
                    <a:pt x="811" y="75897"/>
                    <a:pt x="1135" y="76005"/>
                    <a:pt x="1424" y="75933"/>
                  </a:cubicBezTo>
                </a:path>
              </a:pathLst>
            </a:custGeom>
            <a:solidFill>
              <a:srgbClr val="382924"/>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5" name="Freeform 544">
              <a:extLst>
                <a:ext uri="{FF2B5EF4-FFF2-40B4-BE49-F238E27FC236}">
                  <a16:creationId xmlns:a16="http://schemas.microsoft.com/office/drawing/2014/main" id="{F38C9121-48C3-CF9A-272D-7E0D18D26373}"/>
                </a:ext>
              </a:extLst>
            </p:cNvPr>
            <p:cNvSpPr/>
            <p:nvPr/>
          </p:nvSpPr>
          <p:spPr>
            <a:xfrm>
              <a:off x="-8223037" y="-5401068"/>
              <a:ext cx="121840" cy="204882"/>
            </a:xfrm>
            <a:custGeom>
              <a:avLst/>
              <a:gdLst>
                <a:gd name="connsiteX0" fmla="*/ 16767 w 121840"/>
                <a:gd name="connsiteY0" fmla="*/ 0 h 204882"/>
                <a:gd name="connsiteX1" fmla="*/ 0 w 121840"/>
                <a:gd name="connsiteY1" fmla="*/ 153644 h 204882"/>
                <a:gd name="connsiteX2" fmla="*/ 67537 w 121840"/>
                <a:gd name="connsiteY2" fmla="*/ 204882 h 204882"/>
                <a:gd name="connsiteX3" fmla="*/ 121840 w 121840"/>
                <a:gd name="connsiteY3" fmla="*/ 140194 h 204882"/>
                <a:gd name="connsiteX4" fmla="*/ 101504 w 121840"/>
                <a:gd name="connsiteY4" fmla="*/ 80518 h 204882"/>
                <a:gd name="connsiteX5" fmla="*/ 120254 w 121840"/>
                <a:gd name="connsiteY5" fmla="*/ 6671 h 204882"/>
                <a:gd name="connsiteX6" fmla="*/ 16767 w 121840"/>
                <a:gd name="connsiteY6" fmla="*/ 0 h 20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40" h="204882">
                  <a:moveTo>
                    <a:pt x="16767" y="0"/>
                  </a:moveTo>
                  <a:cubicBezTo>
                    <a:pt x="16767" y="0"/>
                    <a:pt x="49291" y="110302"/>
                    <a:pt x="0" y="153644"/>
                  </a:cubicBezTo>
                  <a:lnTo>
                    <a:pt x="67537" y="204882"/>
                  </a:lnTo>
                  <a:lnTo>
                    <a:pt x="121840" y="140194"/>
                  </a:lnTo>
                  <a:cubicBezTo>
                    <a:pt x="121840" y="140194"/>
                    <a:pt x="105109" y="108355"/>
                    <a:pt x="101504" y="80518"/>
                  </a:cubicBezTo>
                  <a:cubicBezTo>
                    <a:pt x="98835" y="59784"/>
                    <a:pt x="120254" y="6671"/>
                    <a:pt x="120254" y="6671"/>
                  </a:cubicBezTo>
                  <a:lnTo>
                    <a:pt x="16767" y="0"/>
                  </a:lnTo>
                </a:path>
              </a:pathLst>
            </a:custGeom>
            <a:solidFill>
              <a:srgbClr val="EE907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6" name="Freeform 545">
              <a:extLst>
                <a:ext uri="{FF2B5EF4-FFF2-40B4-BE49-F238E27FC236}">
                  <a16:creationId xmlns:a16="http://schemas.microsoft.com/office/drawing/2014/main" id="{E9127EBF-C97A-31D9-1F0A-C7F1F895C6FD}"/>
                </a:ext>
              </a:extLst>
            </p:cNvPr>
            <p:cNvSpPr/>
            <p:nvPr/>
          </p:nvSpPr>
          <p:spPr>
            <a:xfrm>
              <a:off x="-8221242" y="-5760282"/>
              <a:ext cx="138081" cy="126828"/>
            </a:xfrm>
            <a:custGeom>
              <a:avLst/>
              <a:gdLst>
                <a:gd name="connsiteX0" fmla="*/ 115286 w 138081"/>
                <a:gd name="connsiteY0" fmla="*/ 104319 h 126828"/>
                <a:gd name="connsiteX1" fmla="*/ 136596 w 138081"/>
                <a:gd name="connsiteY1" fmla="*/ 60184 h 126828"/>
                <a:gd name="connsiteX2" fmla="*/ 125671 w 138081"/>
                <a:gd name="connsiteY2" fmla="*/ 14318 h 126828"/>
                <a:gd name="connsiteX3" fmla="*/ 90730 w 138081"/>
                <a:gd name="connsiteY3" fmla="*/ 760 h 126828"/>
                <a:gd name="connsiteX4" fmla="*/ 10609 w 138081"/>
                <a:gd name="connsiteY4" fmla="*/ 26181 h 126828"/>
                <a:gd name="connsiteX5" fmla="*/ 513 w 138081"/>
                <a:gd name="connsiteY5" fmla="*/ 56001 h 126828"/>
                <a:gd name="connsiteX6" fmla="*/ 32172 w 138081"/>
                <a:gd name="connsiteY6" fmla="*/ 92420 h 126828"/>
                <a:gd name="connsiteX7" fmla="*/ 62605 w 138081"/>
                <a:gd name="connsiteY7" fmla="*/ 120870 h 126828"/>
                <a:gd name="connsiteX8" fmla="*/ 76307 w 138081"/>
                <a:gd name="connsiteY8" fmla="*/ 120329 h 126828"/>
                <a:gd name="connsiteX9" fmla="*/ 99060 w 138081"/>
                <a:gd name="connsiteY9" fmla="*/ 126711 h 126828"/>
                <a:gd name="connsiteX10" fmla="*/ 115286 w 138081"/>
                <a:gd name="connsiteY10" fmla="*/ 104319 h 12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081" h="126828">
                  <a:moveTo>
                    <a:pt x="115286" y="104319"/>
                  </a:moveTo>
                  <a:cubicBezTo>
                    <a:pt x="124048" y="90437"/>
                    <a:pt x="132954" y="76194"/>
                    <a:pt x="136596" y="60184"/>
                  </a:cubicBezTo>
                  <a:cubicBezTo>
                    <a:pt x="140202" y="44138"/>
                    <a:pt x="137498" y="25712"/>
                    <a:pt x="125671" y="14318"/>
                  </a:cubicBezTo>
                  <a:cubicBezTo>
                    <a:pt x="116512" y="5484"/>
                    <a:pt x="103387" y="2130"/>
                    <a:pt x="90730" y="760"/>
                  </a:cubicBezTo>
                  <a:cubicBezTo>
                    <a:pt x="61740" y="-2449"/>
                    <a:pt x="29756" y="4222"/>
                    <a:pt x="10609" y="26181"/>
                  </a:cubicBezTo>
                  <a:cubicBezTo>
                    <a:pt x="3470" y="34402"/>
                    <a:pt x="-1687" y="45364"/>
                    <a:pt x="513" y="56001"/>
                  </a:cubicBezTo>
                  <a:cubicBezTo>
                    <a:pt x="3830" y="72011"/>
                    <a:pt x="21282" y="80196"/>
                    <a:pt x="32172" y="92420"/>
                  </a:cubicBezTo>
                  <a:cubicBezTo>
                    <a:pt x="41655" y="103057"/>
                    <a:pt x="48470" y="118886"/>
                    <a:pt x="62605" y="120870"/>
                  </a:cubicBezTo>
                  <a:cubicBezTo>
                    <a:pt x="67148" y="121483"/>
                    <a:pt x="71728" y="120473"/>
                    <a:pt x="76307" y="120329"/>
                  </a:cubicBezTo>
                  <a:cubicBezTo>
                    <a:pt x="82365" y="120148"/>
                    <a:pt x="94769" y="127865"/>
                    <a:pt x="99060" y="126711"/>
                  </a:cubicBezTo>
                  <a:cubicBezTo>
                    <a:pt x="105658" y="124944"/>
                    <a:pt x="111644" y="110052"/>
                    <a:pt x="115286" y="104319"/>
                  </a:cubicBezTo>
                </a:path>
              </a:pathLst>
            </a:custGeom>
            <a:solidFill>
              <a:srgbClr val="4D393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7" name="Freeform 546">
              <a:extLst>
                <a:ext uri="{FF2B5EF4-FFF2-40B4-BE49-F238E27FC236}">
                  <a16:creationId xmlns:a16="http://schemas.microsoft.com/office/drawing/2014/main" id="{7099685A-2480-C64C-FE52-305DCA10C28A}"/>
                </a:ext>
              </a:extLst>
            </p:cNvPr>
            <p:cNvSpPr/>
            <p:nvPr/>
          </p:nvSpPr>
          <p:spPr>
            <a:xfrm>
              <a:off x="-8245066" y="-5574761"/>
              <a:ext cx="217954" cy="266166"/>
            </a:xfrm>
            <a:custGeom>
              <a:avLst/>
              <a:gdLst>
                <a:gd name="connsiteX0" fmla="*/ 393 w 217954"/>
                <a:gd name="connsiteY0" fmla="*/ 126348 h 266166"/>
                <a:gd name="connsiteX1" fmla="*/ 8434 w 217954"/>
                <a:gd name="connsiteY1" fmla="*/ 105254 h 266166"/>
                <a:gd name="connsiteX2" fmla="*/ 29204 w 217954"/>
                <a:gd name="connsiteY2" fmla="*/ 110915 h 266166"/>
                <a:gd name="connsiteX3" fmla="*/ 29420 w 217954"/>
                <a:gd name="connsiteY3" fmla="*/ 110049 h 266166"/>
                <a:gd name="connsiteX4" fmla="*/ 115816 w 217954"/>
                <a:gd name="connsiteY4" fmla="*/ 55926 h 266166"/>
                <a:gd name="connsiteX5" fmla="*/ 165107 w 217954"/>
                <a:gd name="connsiteY5" fmla="*/ 0 h 266166"/>
                <a:gd name="connsiteX6" fmla="*/ 180432 w 217954"/>
                <a:gd name="connsiteY6" fmla="*/ 15253 h 266166"/>
                <a:gd name="connsiteX7" fmla="*/ 217752 w 217954"/>
                <a:gd name="connsiteY7" fmla="*/ 131143 h 266166"/>
                <a:gd name="connsiteX8" fmla="*/ 201129 w 217954"/>
                <a:gd name="connsiteY8" fmla="*/ 210868 h 266166"/>
                <a:gd name="connsiteX9" fmla="*/ 159013 w 217954"/>
                <a:gd name="connsiteY9" fmla="*/ 258429 h 266166"/>
                <a:gd name="connsiteX10" fmla="*/ 34288 w 217954"/>
                <a:gd name="connsiteY10" fmla="*/ 179389 h 266166"/>
                <a:gd name="connsiteX11" fmla="*/ 393 w 217954"/>
                <a:gd name="connsiteY11" fmla="*/ 126348 h 26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954" h="266166">
                  <a:moveTo>
                    <a:pt x="393" y="126348"/>
                  </a:moveTo>
                  <a:cubicBezTo>
                    <a:pt x="-1049" y="118523"/>
                    <a:pt x="1439" y="108643"/>
                    <a:pt x="8434" y="105254"/>
                  </a:cubicBezTo>
                  <a:cubicBezTo>
                    <a:pt x="16043" y="101612"/>
                    <a:pt x="19324" y="101396"/>
                    <a:pt x="29204" y="110915"/>
                  </a:cubicBezTo>
                  <a:cubicBezTo>
                    <a:pt x="29204" y="110915"/>
                    <a:pt x="29276" y="110626"/>
                    <a:pt x="29420" y="110049"/>
                  </a:cubicBezTo>
                  <a:cubicBezTo>
                    <a:pt x="58195" y="92886"/>
                    <a:pt x="87907" y="80121"/>
                    <a:pt x="115816" y="55926"/>
                  </a:cubicBezTo>
                  <a:cubicBezTo>
                    <a:pt x="126849" y="46407"/>
                    <a:pt x="164386" y="7897"/>
                    <a:pt x="165107" y="0"/>
                  </a:cubicBezTo>
                  <a:cubicBezTo>
                    <a:pt x="165395" y="-36"/>
                    <a:pt x="178809" y="13522"/>
                    <a:pt x="180432" y="15253"/>
                  </a:cubicBezTo>
                  <a:cubicBezTo>
                    <a:pt x="214615" y="51816"/>
                    <a:pt x="219086" y="80770"/>
                    <a:pt x="217752" y="131143"/>
                  </a:cubicBezTo>
                  <a:cubicBezTo>
                    <a:pt x="217031" y="158331"/>
                    <a:pt x="212019" y="185627"/>
                    <a:pt x="201129" y="210868"/>
                  </a:cubicBezTo>
                  <a:cubicBezTo>
                    <a:pt x="192403" y="230952"/>
                    <a:pt x="177872" y="248044"/>
                    <a:pt x="159013" y="258429"/>
                  </a:cubicBezTo>
                  <a:cubicBezTo>
                    <a:pt x="128075" y="275412"/>
                    <a:pt x="84229" y="270688"/>
                    <a:pt x="34288" y="179389"/>
                  </a:cubicBezTo>
                  <a:cubicBezTo>
                    <a:pt x="34288" y="179389"/>
                    <a:pt x="14672" y="203404"/>
                    <a:pt x="393" y="126348"/>
                  </a:cubicBezTo>
                </a:path>
              </a:pathLst>
            </a:custGeom>
            <a:solidFill>
              <a:srgbClr val="FCA3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8" name="Freeform 547">
              <a:extLst>
                <a:ext uri="{FF2B5EF4-FFF2-40B4-BE49-F238E27FC236}">
                  <a16:creationId xmlns:a16="http://schemas.microsoft.com/office/drawing/2014/main" id="{AC31E628-9579-A428-CB68-28ABF2581F5C}"/>
                </a:ext>
              </a:extLst>
            </p:cNvPr>
            <p:cNvSpPr/>
            <p:nvPr/>
          </p:nvSpPr>
          <p:spPr>
            <a:xfrm>
              <a:off x="-8214131" y="-5574760"/>
              <a:ext cx="169437" cy="109147"/>
            </a:xfrm>
            <a:custGeom>
              <a:avLst/>
              <a:gdLst>
                <a:gd name="connsiteX0" fmla="*/ 84881 w 169437"/>
                <a:gd name="connsiteY0" fmla="*/ 55926 h 109147"/>
                <a:gd name="connsiteX1" fmla="*/ 134172 w 169437"/>
                <a:gd name="connsiteY1" fmla="*/ 0 h 109147"/>
                <a:gd name="connsiteX2" fmla="*/ 139329 w 169437"/>
                <a:gd name="connsiteY2" fmla="*/ 4976 h 109147"/>
                <a:gd name="connsiteX3" fmla="*/ 139329 w 169437"/>
                <a:gd name="connsiteY3" fmla="*/ 4940 h 109147"/>
                <a:gd name="connsiteX4" fmla="*/ 139401 w 169437"/>
                <a:gd name="connsiteY4" fmla="*/ 5012 h 109147"/>
                <a:gd name="connsiteX5" fmla="*/ 142466 w 169437"/>
                <a:gd name="connsiteY5" fmla="*/ 8077 h 109147"/>
                <a:gd name="connsiteX6" fmla="*/ 141889 w 169437"/>
                <a:gd name="connsiteY6" fmla="*/ 8942 h 109147"/>
                <a:gd name="connsiteX7" fmla="*/ 169401 w 169437"/>
                <a:gd name="connsiteY7" fmla="*/ 78967 h 109147"/>
                <a:gd name="connsiteX8" fmla="*/ 141456 w 169437"/>
                <a:gd name="connsiteY8" fmla="*/ 22536 h 109147"/>
                <a:gd name="connsiteX9" fmla="*/ 136805 w 169437"/>
                <a:gd name="connsiteY9" fmla="*/ 15902 h 109147"/>
                <a:gd name="connsiteX10" fmla="*/ 136732 w 169437"/>
                <a:gd name="connsiteY10" fmla="*/ 16010 h 109147"/>
                <a:gd name="connsiteX11" fmla="*/ 106480 w 169437"/>
                <a:gd name="connsiteY11" fmla="*/ 51888 h 109147"/>
                <a:gd name="connsiteX12" fmla="*/ 84989 w 169437"/>
                <a:gd name="connsiteY12" fmla="*/ 68330 h 109147"/>
                <a:gd name="connsiteX13" fmla="*/ 65482 w 169437"/>
                <a:gd name="connsiteY13" fmla="*/ 79003 h 109147"/>
                <a:gd name="connsiteX14" fmla="*/ 38113 w 169437"/>
                <a:gd name="connsiteY14" fmla="*/ 92958 h 109147"/>
                <a:gd name="connsiteX15" fmla="*/ 0 w 169437"/>
                <a:gd name="connsiteY15" fmla="*/ 109148 h 109147"/>
                <a:gd name="connsiteX16" fmla="*/ 84881 w 169437"/>
                <a:gd name="connsiteY16" fmla="*/ 55926 h 10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437" h="109147">
                  <a:moveTo>
                    <a:pt x="84881" y="55926"/>
                  </a:moveTo>
                  <a:cubicBezTo>
                    <a:pt x="95915" y="46407"/>
                    <a:pt x="133451" y="7897"/>
                    <a:pt x="134172" y="0"/>
                  </a:cubicBezTo>
                  <a:cubicBezTo>
                    <a:pt x="134280" y="0"/>
                    <a:pt x="136552" y="2200"/>
                    <a:pt x="139329" y="4976"/>
                  </a:cubicBezTo>
                  <a:cubicBezTo>
                    <a:pt x="139329" y="4940"/>
                    <a:pt x="139329" y="4940"/>
                    <a:pt x="139329" y="4940"/>
                  </a:cubicBezTo>
                  <a:cubicBezTo>
                    <a:pt x="139365" y="4976"/>
                    <a:pt x="139401" y="5012"/>
                    <a:pt x="139401" y="5012"/>
                  </a:cubicBezTo>
                  <a:cubicBezTo>
                    <a:pt x="140410" y="6022"/>
                    <a:pt x="141456" y="7067"/>
                    <a:pt x="142466" y="8077"/>
                  </a:cubicBezTo>
                  <a:cubicBezTo>
                    <a:pt x="142285" y="8365"/>
                    <a:pt x="142069" y="8654"/>
                    <a:pt x="141889" y="8942"/>
                  </a:cubicBezTo>
                  <a:cubicBezTo>
                    <a:pt x="156817" y="32813"/>
                    <a:pt x="170230" y="60469"/>
                    <a:pt x="169401" y="78967"/>
                  </a:cubicBezTo>
                  <a:cubicBezTo>
                    <a:pt x="162009" y="69520"/>
                    <a:pt x="171492" y="65301"/>
                    <a:pt x="141456" y="22536"/>
                  </a:cubicBezTo>
                  <a:cubicBezTo>
                    <a:pt x="139833" y="20229"/>
                    <a:pt x="138319" y="18029"/>
                    <a:pt x="136805" y="15902"/>
                  </a:cubicBezTo>
                  <a:cubicBezTo>
                    <a:pt x="136805" y="15902"/>
                    <a:pt x="136732" y="15938"/>
                    <a:pt x="136732" y="16010"/>
                  </a:cubicBezTo>
                  <a:cubicBezTo>
                    <a:pt x="127970" y="28955"/>
                    <a:pt x="118018" y="41250"/>
                    <a:pt x="106480" y="51888"/>
                  </a:cubicBezTo>
                  <a:cubicBezTo>
                    <a:pt x="99845" y="58018"/>
                    <a:pt x="92669" y="63570"/>
                    <a:pt x="84989" y="68330"/>
                  </a:cubicBezTo>
                  <a:cubicBezTo>
                    <a:pt x="78679" y="72260"/>
                    <a:pt x="72080" y="75614"/>
                    <a:pt x="65482" y="79003"/>
                  </a:cubicBezTo>
                  <a:cubicBezTo>
                    <a:pt x="56359" y="83655"/>
                    <a:pt x="47236" y="88306"/>
                    <a:pt x="38113" y="92958"/>
                  </a:cubicBezTo>
                  <a:cubicBezTo>
                    <a:pt x="25169" y="99520"/>
                    <a:pt x="14315" y="105037"/>
                    <a:pt x="0" y="109148"/>
                  </a:cubicBezTo>
                  <a:cubicBezTo>
                    <a:pt x="28306" y="92453"/>
                    <a:pt x="57477" y="79688"/>
                    <a:pt x="84881" y="55926"/>
                  </a:cubicBezTo>
                </a:path>
              </a:pathLst>
            </a:custGeom>
            <a:solidFill>
              <a:srgbClr val="EE907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9" name="Freeform 548">
              <a:extLst>
                <a:ext uri="{FF2B5EF4-FFF2-40B4-BE49-F238E27FC236}">
                  <a16:creationId xmlns:a16="http://schemas.microsoft.com/office/drawing/2014/main" id="{37629467-A6E4-ED4E-6678-8A97F5D68721}"/>
                </a:ext>
              </a:extLst>
            </p:cNvPr>
            <p:cNvSpPr/>
            <p:nvPr/>
          </p:nvSpPr>
          <p:spPr>
            <a:xfrm>
              <a:off x="-8160657" y="-5578330"/>
              <a:ext cx="87008" cy="93318"/>
            </a:xfrm>
            <a:custGeom>
              <a:avLst/>
              <a:gdLst>
                <a:gd name="connsiteX0" fmla="*/ 84520 w 87008"/>
                <a:gd name="connsiteY0" fmla="*/ 0 h 93318"/>
                <a:gd name="connsiteX1" fmla="*/ 83366 w 87008"/>
                <a:gd name="connsiteY1" fmla="*/ 288 h 93318"/>
                <a:gd name="connsiteX2" fmla="*/ 82898 w 87008"/>
                <a:gd name="connsiteY2" fmla="*/ 505 h 93318"/>
                <a:gd name="connsiteX3" fmla="*/ 82573 w 87008"/>
                <a:gd name="connsiteY3" fmla="*/ 685 h 93318"/>
                <a:gd name="connsiteX4" fmla="*/ 82249 w 87008"/>
                <a:gd name="connsiteY4" fmla="*/ 1046 h 93318"/>
                <a:gd name="connsiteX5" fmla="*/ 81888 w 87008"/>
                <a:gd name="connsiteY5" fmla="*/ 1514 h 93318"/>
                <a:gd name="connsiteX6" fmla="*/ 81383 w 87008"/>
                <a:gd name="connsiteY6" fmla="*/ 2344 h 93318"/>
                <a:gd name="connsiteX7" fmla="*/ 79580 w 87008"/>
                <a:gd name="connsiteY7" fmla="*/ 5373 h 93318"/>
                <a:gd name="connsiteX8" fmla="*/ 74929 w 87008"/>
                <a:gd name="connsiteY8" fmla="*/ 9267 h 93318"/>
                <a:gd name="connsiteX9" fmla="*/ 44568 w 87008"/>
                <a:gd name="connsiteY9" fmla="*/ 48823 h 93318"/>
                <a:gd name="connsiteX10" fmla="*/ 0 w 87008"/>
                <a:gd name="connsiteY10" fmla="*/ 93318 h 93318"/>
                <a:gd name="connsiteX11" fmla="*/ 87008 w 87008"/>
                <a:gd name="connsiteY11" fmla="*/ 3209 h 93318"/>
                <a:gd name="connsiteX12" fmla="*/ 84520 w 87008"/>
                <a:gd name="connsiteY12" fmla="*/ 0 h 9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008" h="93318">
                  <a:moveTo>
                    <a:pt x="84520" y="0"/>
                  </a:moveTo>
                  <a:cubicBezTo>
                    <a:pt x="84520" y="0"/>
                    <a:pt x="83835" y="180"/>
                    <a:pt x="83366" y="288"/>
                  </a:cubicBezTo>
                  <a:cubicBezTo>
                    <a:pt x="83150" y="361"/>
                    <a:pt x="82970" y="469"/>
                    <a:pt x="82898" y="505"/>
                  </a:cubicBezTo>
                  <a:cubicBezTo>
                    <a:pt x="82826" y="541"/>
                    <a:pt x="82717" y="613"/>
                    <a:pt x="82573" y="685"/>
                  </a:cubicBezTo>
                  <a:cubicBezTo>
                    <a:pt x="82465" y="865"/>
                    <a:pt x="82285" y="974"/>
                    <a:pt x="82249" y="1046"/>
                  </a:cubicBezTo>
                  <a:cubicBezTo>
                    <a:pt x="82213" y="1118"/>
                    <a:pt x="82032" y="1334"/>
                    <a:pt x="81888" y="1514"/>
                  </a:cubicBezTo>
                  <a:cubicBezTo>
                    <a:pt x="81672" y="1839"/>
                    <a:pt x="81419" y="2236"/>
                    <a:pt x="81383" y="2344"/>
                  </a:cubicBezTo>
                  <a:cubicBezTo>
                    <a:pt x="80734" y="3353"/>
                    <a:pt x="80157" y="4363"/>
                    <a:pt x="79580" y="5373"/>
                  </a:cubicBezTo>
                  <a:cubicBezTo>
                    <a:pt x="78535" y="7248"/>
                    <a:pt x="76840" y="8546"/>
                    <a:pt x="74929" y="9267"/>
                  </a:cubicBezTo>
                  <a:cubicBezTo>
                    <a:pt x="67681" y="18065"/>
                    <a:pt x="57729" y="30938"/>
                    <a:pt x="44568" y="48823"/>
                  </a:cubicBezTo>
                  <a:cubicBezTo>
                    <a:pt x="13594" y="90939"/>
                    <a:pt x="6599" y="83294"/>
                    <a:pt x="0" y="93318"/>
                  </a:cubicBezTo>
                  <a:cubicBezTo>
                    <a:pt x="30758" y="84484"/>
                    <a:pt x="73955" y="26467"/>
                    <a:pt x="87008" y="3209"/>
                  </a:cubicBezTo>
                  <a:cubicBezTo>
                    <a:pt x="85963" y="2308"/>
                    <a:pt x="85097" y="1190"/>
                    <a:pt x="84520" y="0"/>
                  </a:cubicBezTo>
                </a:path>
              </a:pathLst>
            </a:custGeom>
            <a:solidFill>
              <a:srgbClr val="4D393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0" name="Freeform 549">
              <a:extLst>
                <a:ext uri="{FF2B5EF4-FFF2-40B4-BE49-F238E27FC236}">
                  <a16:creationId xmlns:a16="http://schemas.microsoft.com/office/drawing/2014/main" id="{C09467A2-8C1E-7313-E080-08470205A5F1}"/>
                </a:ext>
              </a:extLst>
            </p:cNvPr>
            <p:cNvSpPr/>
            <p:nvPr/>
          </p:nvSpPr>
          <p:spPr>
            <a:xfrm>
              <a:off x="-8082807" y="-5577970"/>
              <a:ext cx="37790" cy="77705"/>
            </a:xfrm>
            <a:custGeom>
              <a:avLst/>
              <a:gdLst>
                <a:gd name="connsiteX0" fmla="*/ 5048 w 37790"/>
                <a:gd name="connsiteY0" fmla="*/ 144 h 77705"/>
                <a:gd name="connsiteX1" fmla="*/ 4724 w 37790"/>
                <a:gd name="connsiteY1" fmla="*/ 325 h 77705"/>
                <a:gd name="connsiteX2" fmla="*/ 4399 w 37790"/>
                <a:gd name="connsiteY2" fmla="*/ 685 h 77705"/>
                <a:gd name="connsiteX3" fmla="*/ 4039 w 37790"/>
                <a:gd name="connsiteY3" fmla="*/ 1154 h 77705"/>
                <a:gd name="connsiteX4" fmla="*/ 3534 w 37790"/>
                <a:gd name="connsiteY4" fmla="*/ 1983 h 77705"/>
                <a:gd name="connsiteX5" fmla="*/ 1731 w 37790"/>
                <a:gd name="connsiteY5" fmla="*/ 5012 h 77705"/>
                <a:gd name="connsiteX6" fmla="*/ 0 w 37790"/>
                <a:gd name="connsiteY6" fmla="*/ 7140 h 77705"/>
                <a:gd name="connsiteX7" fmla="*/ 9844 w 37790"/>
                <a:gd name="connsiteY7" fmla="*/ 21310 h 77705"/>
                <a:gd name="connsiteX8" fmla="*/ 37753 w 37790"/>
                <a:gd name="connsiteY8" fmla="*/ 77705 h 77705"/>
                <a:gd name="connsiteX9" fmla="*/ 5337 w 37790"/>
                <a:gd name="connsiteY9" fmla="*/ 0 h 77705"/>
                <a:gd name="connsiteX10" fmla="*/ 5048 w 37790"/>
                <a:gd name="connsiteY10" fmla="*/ 144 h 77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90" h="77705">
                  <a:moveTo>
                    <a:pt x="5048" y="144"/>
                  </a:moveTo>
                  <a:cubicBezTo>
                    <a:pt x="4976" y="180"/>
                    <a:pt x="4868" y="252"/>
                    <a:pt x="4724" y="325"/>
                  </a:cubicBezTo>
                  <a:cubicBezTo>
                    <a:pt x="4615" y="505"/>
                    <a:pt x="4435" y="613"/>
                    <a:pt x="4399" y="685"/>
                  </a:cubicBezTo>
                  <a:cubicBezTo>
                    <a:pt x="4363" y="757"/>
                    <a:pt x="4183" y="974"/>
                    <a:pt x="4039" y="1154"/>
                  </a:cubicBezTo>
                  <a:cubicBezTo>
                    <a:pt x="3822" y="1478"/>
                    <a:pt x="3570" y="1875"/>
                    <a:pt x="3534" y="1983"/>
                  </a:cubicBezTo>
                  <a:cubicBezTo>
                    <a:pt x="2885" y="2993"/>
                    <a:pt x="2308" y="4002"/>
                    <a:pt x="1731" y="5012"/>
                  </a:cubicBezTo>
                  <a:cubicBezTo>
                    <a:pt x="1262" y="5841"/>
                    <a:pt x="649" y="6527"/>
                    <a:pt x="0" y="7140"/>
                  </a:cubicBezTo>
                  <a:cubicBezTo>
                    <a:pt x="2993" y="11503"/>
                    <a:pt x="6274" y="16226"/>
                    <a:pt x="9844" y="21310"/>
                  </a:cubicBezTo>
                  <a:cubicBezTo>
                    <a:pt x="39880" y="64075"/>
                    <a:pt x="30397" y="68258"/>
                    <a:pt x="37753" y="77705"/>
                  </a:cubicBezTo>
                  <a:cubicBezTo>
                    <a:pt x="38690" y="57224"/>
                    <a:pt x="22068" y="25421"/>
                    <a:pt x="5337" y="0"/>
                  </a:cubicBezTo>
                  <a:cubicBezTo>
                    <a:pt x="5192" y="36"/>
                    <a:pt x="5120" y="108"/>
                    <a:pt x="5048" y="144"/>
                  </a:cubicBezTo>
                </a:path>
              </a:pathLst>
            </a:custGeom>
            <a:solidFill>
              <a:srgbClr val="4D393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1" name="Freeform 550">
              <a:extLst>
                <a:ext uri="{FF2B5EF4-FFF2-40B4-BE49-F238E27FC236}">
                  <a16:creationId xmlns:a16="http://schemas.microsoft.com/office/drawing/2014/main" id="{3D22F285-D404-54E3-F2C5-640EC980B2C9}"/>
                </a:ext>
              </a:extLst>
            </p:cNvPr>
            <p:cNvSpPr/>
            <p:nvPr/>
          </p:nvSpPr>
          <p:spPr>
            <a:xfrm>
              <a:off x="-8236128" y="-5452201"/>
              <a:ext cx="20222" cy="28192"/>
            </a:xfrm>
            <a:custGeom>
              <a:avLst/>
              <a:gdLst>
                <a:gd name="connsiteX0" fmla="*/ 3968 w 20222"/>
                <a:gd name="connsiteY0" fmla="*/ 19004 h 28192"/>
                <a:gd name="connsiteX1" fmla="*/ 7610 w 20222"/>
                <a:gd name="connsiteY1" fmla="*/ 10386 h 28192"/>
                <a:gd name="connsiteX2" fmla="*/ 10675 w 20222"/>
                <a:gd name="connsiteY2" fmla="*/ 7033 h 28192"/>
                <a:gd name="connsiteX3" fmla="*/ 8403 w 20222"/>
                <a:gd name="connsiteY3" fmla="*/ 5483 h 28192"/>
                <a:gd name="connsiteX4" fmla="*/ 1156 w 20222"/>
                <a:gd name="connsiteY4" fmla="*/ 2382 h 28192"/>
                <a:gd name="connsiteX5" fmla="*/ 2 w 20222"/>
                <a:gd name="connsiteY5" fmla="*/ 1156 h 28192"/>
                <a:gd name="connsiteX6" fmla="*/ 1192 w 20222"/>
                <a:gd name="connsiteY6" fmla="*/ 2 h 28192"/>
                <a:gd name="connsiteX7" fmla="*/ 9737 w 20222"/>
                <a:gd name="connsiteY7" fmla="*/ 3499 h 28192"/>
                <a:gd name="connsiteX8" fmla="*/ 15867 w 20222"/>
                <a:gd name="connsiteY8" fmla="*/ 9197 h 28192"/>
                <a:gd name="connsiteX9" fmla="*/ 17346 w 20222"/>
                <a:gd name="connsiteY9" fmla="*/ 13776 h 28192"/>
                <a:gd name="connsiteX10" fmla="*/ 20194 w 20222"/>
                <a:gd name="connsiteY10" fmla="*/ 26757 h 28192"/>
                <a:gd name="connsiteX11" fmla="*/ 19293 w 20222"/>
                <a:gd name="connsiteY11" fmla="*/ 28163 h 28192"/>
                <a:gd name="connsiteX12" fmla="*/ 17887 w 20222"/>
                <a:gd name="connsiteY12" fmla="*/ 27262 h 28192"/>
                <a:gd name="connsiteX13" fmla="*/ 15002 w 20222"/>
                <a:gd name="connsiteY13" fmla="*/ 14281 h 28192"/>
                <a:gd name="connsiteX14" fmla="*/ 13776 w 20222"/>
                <a:gd name="connsiteY14" fmla="*/ 10350 h 28192"/>
                <a:gd name="connsiteX15" fmla="*/ 12766 w 20222"/>
                <a:gd name="connsiteY15" fmla="*/ 8944 h 28192"/>
                <a:gd name="connsiteX16" fmla="*/ 12045 w 20222"/>
                <a:gd name="connsiteY16" fmla="*/ 9269 h 28192"/>
                <a:gd name="connsiteX17" fmla="*/ 9846 w 20222"/>
                <a:gd name="connsiteY17" fmla="*/ 11576 h 28192"/>
                <a:gd name="connsiteX18" fmla="*/ 6348 w 20222"/>
                <a:gd name="connsiteY18" fmla="*/ 19834 h 28192"/>
                <a:gd name="connsiteX19" fmla="*/ 5410 w 20222"/>
                <a:gd name="connsiteY19" fmla="*/ 20663 h 28192"/>
                <a:gd name="connsiteX20" fmla="*/ 4725 w 20222"/>
                <a:gd name="connsiteY20" fmla="*/ 20627 h 28192"/>
                <a:gd name="connsiteX21" fmla="*/ 3968 w 20222"/>
                <a:gd name="connsiteY21" fmla="*/ 19004 h 2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222" h="28192">
                  <a:moveTo>
                    <a:pt x="3968" y="19004"/>
                  </a:moveTo>
                  <a:cubicBezTo>
                    <a:pt x="4978" y="16048"/>
                    <a:pt x="6204" y="13163"/>
                    <a:pt x="7610" y="10386"/>
                  </a:cubicBezTo>
                  <a:cubicBezTo>
                    <a:pt x="8007" y="9593"/>
                    <a:pt x="8980" y="7754"/>
                    <a:pt x="10675" y="7033"/>
                  </a:cubicBezTo>
                  <a:cubicBezTo>
                    <a:pt x="9954" y="6456"/>
                    <a:pt x="9160" y="5951"/>
                    <a:pt x="8403" y="5483"/>
                  </a:cubicBezTo>
                  <a:cubicBezTo>
                    <a:pt x="6384" y="4112"/>
                    <a:pt x="3788" y="2418"/>
                    <a:pt x="1156" y="2382"/>
                  </a:cubicBezTo>
                  <a:cubicBezTo>
                    <a:pt x="507" y="2345"/>
                    <a:pt x="-34" y="1805"/>
                    <a:pt x="2" y="1156"/>
                  </a:cubicBezTo>
                  <a:cubicBezTo>
                    <a:pt x="2" y="507"/>
                    <a:pt x="543" y="-34"/>
                    <a:pt x="1192" y="2"/>
                  </a:cubicBezTo>
                  <a:cubicBezTo>
                    <a:pt x="4545" y="38"/>
                    <a:pt x="7430" y="1949"/>
                    <a:pt x="9737" y="3499"/>
                  </a:cubicBezTo>
                  <a:cubicBezTo>
                    <a:pt x="11829" y="4870"/>
                    <a:pt x="14425" y="6600"/>
                    <a:pt x="15867" y="9197"/>
                  </a:cubicBezTo>
                  <a:cubicBezTo>
                    <a:pt x="16661" y="10675"/>
                    <a:pt x="17021" y="12334"/>
                    <a:pt x="17346" y="13776"/>
                  </a:cubicBezTo>
                  <a:lnTo>
                    <a:pt x="20194" y="26757"/>
                  </a:lnTo>
                  <a:cubicBezTo>
                    <a:pt x="20338" y="27406"/>
                    <a:pt x="19906" y="28055"/>
                    <a:pt x="19293" y="28163"/>
                  </a:cubicBezTo>
                  <a:cubicBezTo>
                    <a:pt x="18644" y="28307"/>
                    <a:pt x="18031" y="27911"/>
                    <a:pt x="17887" y="27262"/>
                  </a:cubicBezTo>
                  <a:lnTo>
                    <a:pt x="15002" y="14281"/>
                  </a:lnTo>
                  <a:cubicBezTo>
                    <a:pt x="14713" y="12947"/>
                    <a:pt x="14425" y="11540"/>
                    <a:pt x="13776" y="10350"/>
                  </a:cubicBezTo>
                  <a:cubicBezTo>
                    <a:pt x="13487" y="9846"/>
                    <a:pt x="13163" y="9377"/>
                    <a:pt x="12766" y="8944"/>
                  </a:cubicBezTo>
                  <a:cubicBezTo>
                    <a:pt x="12550" y="9124"/>
                    <a:pt x="12334" y="9269"/>
                    <a:pt x="12045" y="9269"/>
                  </a:cubicBezTo>
                  <a:cubicBezTo>
                    <a:pt x="11324" y="9341"/>
                    <a:pt x="10603" y="10062"/>
                    <a:pt x="9846" y="11576"/>
                  </a:cubicBezTo>
                  <a:cubicBezTo>
                    <a:pt x="8475" y="14209"/>
                    <a:pt x="7322" y="17021"/>
                    <a:pt x="6348" y="19834"/>
                  </a:cubicBezTo>
                  <a:cubicBezTo>
                    <a:pt x="6204" y="20266"/>
                    <a:pt x="5843" y="20555"/>
                    <a:pt x="5410" y="20663"/>
                  </a:cubicBezTo>
                  <a:cubicBezTo>
                    <a:pt x="5194" y="20699"/>
                    <a:pt x="4978" y="20699"/>
                    <a:pt x="4725" y="20627"/>
                  </a:cubicBezTo>
                  <a:cubicBezTo>
                    <a:pt x="4076" y="20375"/>
                    <a:pt x="3752" y="19653"/>
                    <a:pt x="3968" y="19004"/>
                  </a:cubicBezTo>
                </a:path>
              </a:pathLst>
            </a:custGeom>
            <a:solidFill>
              <a:srgbClr val="E9866A"/>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2" name="Freeform 551">
              <a:extLst>
                <a:ext uri="{FF2B5EF4-FFF2-40B4-BE49-F238E27FC236}">
                  <a16:creationId xmlns:a16="http://schemas.microsoft.com/office/drawing/2014/main" id="{96E1B727-A0CF-5D23-F1F5-0FEEBAFBBFB7}"/>
                </a:ext>
              </a:extLst>
            </p:cNvPr>
            <p:cNvSpPr/>
            <p:nvPr/>
          </p:nvSpPr>
          <p:spPr>
            <a:xfrm>
              <a:off x="-8070737" y="-5452092"/>
              <a:ext cx="16710" cy="25747"/>
            </a:xfrm>
            <a:custGeom>
              <a:avLst/>
              <a:gdLst>
                <a:gd name="connsiteX0" fmla="*/ 16704 w 16710"/>
                <a:gd name="connsiteY0" fmla="*/ 13055 h 25747"/>
                <a:gd name="connsiteX1" fmla="*/ 7978 w 16710"/>
                <a:gd name="connsiteY1" fmla="*/ 25747 h 25747"/>
                <a:gd name="connsiteX2" fmla="*/ 9 w 16710"/>
                <a:gd name="connsiteY2" fmla="*/ 12658 h 25747"/>
                <a:gd name="connsiteX3" fmla="*/ 8699 w 16710"/>
                <a:gd name="connsiteY3" fmla="*/ 2 h 25747"/>
                <a:gd name="connsiteX4" fmla="*/ 16704 w 16710"/>
                <a:gd name="connsiteY4" fmla="*/ 13055 h 25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0" h="25747">
                  <a:moveTo>
                    <a:pt x="16704" y="13055"/>
                  </a:moveTo>
                  <a:cubicBezTo>
                    <a:pt x="16452" y="20158"/>
                    <a:pt x="12558" y="25819"/>
                    <a:pt x="7978" y="25747"/>
                  </a:cubicBezTo>
                  <a:cubicBezTo>
                    <a:pt x="3363" y="25603"/>
                    <a:pt x="-207" y="19761"/>
                    <a:pt x="9" y="12658"/>
                  </a:cubicBezTo>
                  <a:cubicBezTo>
                    <a:pt x="190" y="5554"/>
                    <a:pt x="4120" y="-107"/>
                    <a:pt x="8699" y="2"/>
                  </a:cubicBezTo>
                  <a:cubicBezTo>
                    <a:pt x="13315" y="110"/>
                    <a:pt x="16885" y="5951"/>
                    <a:pt x="16704" y="13055"/>
                  </a:cubicBezTo>
                </a:path>
              </a:pathLst>
            </a:custGeom>
            <a:solidFill>
              <a:srgbClr val="4A2C2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3" name="Freeform 552">
              <a:extLst>
                <a:ext uri="{FF2B5EF4-FFF2-40B4-BE49-F238E27FC236}">
                  <a16:creationId xmlns:a16="http://schemas.microsoft.com/office/drawing/2014/main" id="{644EDE31-298E-8A09-3CBE-5CF46BABC17B}"/>
                </a:ext>
              </a:extLst>
            </p:cNvPr>
            <p:cNvSpPr/>
            <p:nvPr/>
          </p:nvSpPr>
          <p:spPr>
            <a:xfrm>
              <a:off x="-8144149" y="-5455662"/>
              <a:ext cx="16710" cy="25712"/>
            </a:xfrm>
            <a:custGeom>
              <a:avLst/>
              <a:gdLst>
                <a:gd name="connsiteX0" fmla="*/ 16701 w 16710"/>
                <a:gd name="connsiteY0" fmla="*/ 13055 h 25712"/>
                <a:gd name="connsiteX1" fmla="*/ 7975 w 16710"/>
                <a:gd name="connsiteY1" fmla="*/ 25711 h 25712"/>
                <a:gd name="connsiteX2" fmla="*/ 7 w 16710"/>
                <a:gd name="connsiteY2" fmla="*/ 12658 h 25712"/>
                <a:gd name="connsiteX3" fmla="*/ 8733 w 16710"/>
                <a:gd name="connsiteY3" fmla="*/ 2 h 25712"/>
                <a:gd name="connsiteX4" fmla="*/ 16701 w 16710"/>
                <a:gd name="connsiteY4" fmla="*/ 13055 h 25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0" h="25712">
                  <a:moveTo>
                    <a:pt x="16701" y="13055"/>
                  </a:moveTo>
                  <a:cubicBezTo>
                    <a:pt x="16485" y="20158"/>
                    <a:pt x="12591" y="25819"/>
                    <a:pt x="7975" y="25711"/>
                  </a:cubicBezTo>
                  <a:cubicBezTo>
                    <a:pt x="3396" y="25603"/>
                    <a:pt x="-174" y="19761"/>
                    <a:pt x="7" y="12658"/>
                  </a:cubicBezTo>
                  <a:cubicBezTo>
                    <a:pt x="223" y="5554"/>
                    <a:pt x="4117" y="-107"/>
                    <a:pt x="8733" y="2"/>
                  </a:cubicBezTo>
                  <a:cubicBezTo>
                    <a:pt x="13348" y="110"/>
                    <a:pt x="16918" y="5951"/>
                    <a:pt x="16701" y="13055"/>
                  </a:cubicBezTo>
                </a:path>
              </a:pathLst>
            </a:custGeom>
            <a:solidFill>
              <a:srgbClr val="4A2C2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4" name="Freeform 553">
              <a:extLst>
                <a:ext uri="{FF2B5EF4-FFF2-40B4-BE49-F238E27FC236}">
                  <a16:creationId xmlns:a16="http://schemas.microsoft.com/office/drawing/2014/main" id="{B341447B-73ED-1838-0D62-A73CD09410D6}"/>
                </a:ext>
              </a:extLst>
            </p:cNvPr>
            <p:cNvSpPr/>
            <p:nvPr/>
          </p:nvSpPr>
          <p:spPr>
            <a:xfrm>
              <a:off x="-8078372" y="-5485253"/>
              <a:ext cx="46149" cy="19027"/>
            </a:xfrm>
            <a:custGeom>
              <a:avLst/>
              <a:gdLst>
                <a:gd name="connsiteX0" fmla="*/ 21995 w 46149"/>
                <a:gd name="connsiteY0" fmla="*/ 3126 h 19027"/>
                <a:gd name="connsiteX1" fmla="*/ 9483 w 46149"/>
                <a:gd name="connsiteY1" fmla="*/ 25 h 19027"/>
                <a:gd name="connsiteX2" fmla="*/ 0 w 46149"/>
                <a:gd name="connsiteY2" fmla="*/ 7381 h 19027"/>
                <a:gd name="connsiteX3" fmla="*/ 14027 w 46149"/>
                <a:gd name="connsiteY3" fmla="*/ 10590 h 19027"/>
                <a:gd name="connsiteX4" fmla="*/ 44748 w 46149"/>
                <a:gd name="connsiteY4" fmla="*/ 19028 h 19027"/>
                <a:gd name="connsiteX5" fmla="*/ 21995 w 46149"/>
                <a:gd name="connsiteY5" fmla="*/ 3126 h 1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49" h="19027">
                  <a:moveTo>
                    <a:pt x="21995" y="3126"/>
                  </a:moveTo>
                  <a:cubicBezTo>
                    <a:pt x="17993" y="1467"/>
                    <a:pt x="13810" y="-227"/>
                    <a:pt x="9483" y="25"/>
                  </a:cubicBezTo>
                  <a:cubicBezTo>
                    <a:pt x="5156" y="278"/>
                    <a:pt x="685" y="3090"/>
                    <a:pt x="0" y="7381"/>
                  </a:cubicBezTo>
                  <a:cubicBezTo>
                    <a:pt x="3750" y="10518"/>
                    <a:pt x="9159" y="10374"/>
                    <a:pt x="14027" y="10590"/>
                  </a:cubicBezTo>
                  <a:cubicBezTo>
                    <a:pt x="25169" y="11095"/>
                    <a:pt x="34652" y="14845"/>
                    <a:pt x="44748" y="19028"/>
                  </a:cubicBezTo>
                  <a:cubicBezTo>
                    <a:pt x="52176" y="10374"/>
                    <a:pt x="27945" y="5614"/>
                    <a:pt x="21995" y="3126"/>
                  </a:cubicBezTo>
                </a:path>
              </a:pathLst>
            </a:custGeom>
            <a:solidFill>
              <a:srgbClr val="4A2C2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5" name="Freeform 554">
              <a:extLst>
                <a:ext uri="{FF2B5EF4-FFF2-40B4-BE49-F238E27FC236}">
                  <a16:creationId xmlns:a16="http://schemas.microsoft.com/office/drawing/2014/main" id="{802BD091-0951-2351-DAE7-9C4B2EFD86D3}"/>
                </a:ext>
              </a:extLst>
            </p:cNvPr>
            <p:cNvSpPr/>
            <p:nvPr/>
          </p:nvSpPr>
          <p:spPr>
            <a:xfrm>
              <a:off x="-8159596" y="-5488366"/>
              <a:ext cx="38029" cy="10421"/>
            </a:xfrm>
            <a:custGeom>
              <a:avLst/>
              <a:gdLst>
                <a:gd name="connsiteX0" fmla="*/ 21152 w 38029"/>
                <a:gd name="connsiteY0" fmla="*/ 1046 h 10421"/>
                <a:gd name="connsiteX1" fmla="*/ 31536 w 38029"/>
                <a:gd name="connsiteY1" fmla="*/ 361 h 10421"/>
                <a:gd name="connsiteX2" fmla="*/ 38027 w 38029"/>
                <a:gd name="connsiteY2" fmla="*/ 7609 h 10421"/>
                <a:gd name="connsiteX3" fmla="*/ 26380 w 38029"/>
                <a:gd name="connsiteY3" fmla="*/ 8150 h 10421"/>
                <a:gd name="connsiteX4" fmla="*/ 707 w 38029"/>
                <a:gd name="connsiteY4" fmla="*/ 10421 h 10421"/>
                <a:gd name="connsiteX5" fmla="*/ 21152 w 38029"/>
                <a:gd name="connsiteY5" fmla="*/ 1046 h 1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29" h="10421">
                  <a:moveTo>
                    <a:pt x="21152" y="1046"/>
                  </a:moveTo>
                  <a:cubicBezTo>
                    <a:pt x="24541" y="289"/>
                    <a:pt x="28111" y="-468"/>
                    <a:pt x="31536" y="361"/>
                  </a:cubicBezTo>
                  <a:cubicBezTo>
                    <a:pt x="34926" y="1190"/>
                    <a:pt x="38135" y="4111"/>
                    <a:pt x="38027" y="7609"/>
                  </a:cubicBezTo>
                  <a:cubicBezTo>
                    <a:pt x="34601" y="9592"/>
                    <a:pt x="30310" y="8691"/>
                    <a:pt x="26380" y="8150"/>
                  </a:cubicBezTo>
                  <a:cubicBezTo>
                    <a:pt x="17438" y="6924"/>
                    <a:pt x="9288" y="8546"/>
                    <a:pt x="707" y="10421"/>
                  </a:cubicBezTo>
                  <a:cubicBezTo>
                    <a:pt x="-3981" y="2416"/>
                    <a:pt x="15995" y="2128"/>
                    <a:pt x="21152" y="1046"/>
                  </a:cubicBezTo>
                </a:path>
              </a:pathLst>
            </a:custGeom>
            <a:solidFill>
              <a:srgbClr val="4A2C2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6" name="Freeform 555">
              <a:extLst>
                <a:ext uri="{FF2B5EF4-FFF2-40B4-BE49-F238E27FC236}">
                  <a16:creationId xmlns:a16="http://schemas.microsoft.com/office/drawing/2014/main" id="{5B9FB026-98D4-BAC0-D822-374E5679BAF8}"/>
                </a:ext>
              </a:extLst>
            </p:cNvPr>
            <p:cNvSpPr/>
            <p:nvPr/>
          </p:nvSpPr>
          <p:spPr>
            <a:xfrm>
              <a:off x="-8122592" y="-5380843"/>
              <a:ext cx="43039" cy="24781"/>
            </a:xfrm>
            <a:custGeom>
              <a:avLst/>
              <a:gdLst>
                <a:gd name="connsiteX0" fmla="*/ 1275 w 43039"/>
                <a:gd name="connsiteY0" fmla="*/ 4 h 24781"/>
                <a:gd name="connsiteX1" fmla="*/ 42021 w 43039"/>
                <a:gd name="connsiteY1" fmla="*/ 3970 h 24781"/>
                <a:gd name="connsiteX2" fmla="*/ 42778 w 43039"/>
                <a:gd name="connsiteY2" fmla="*/ 6169 h 24781"/>
                <a:gd name="connsiteX3" fmla="*/ 85 w 43039"/>
                <a:gd name="connsiteY3" fmla="*/ 1951 h 24781"/>
                <a:gd name="connsiteX4" fmla="*/ 1275 w 43039"/>
                <a:gd name="connsiteY4" fmla="*/ 4 h 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39" h="24781">
                  <a:moveTo>
                    <a:pt x="1275" y="4"/>
                  </a:moveTo>
                  <a:lnTo>
                    <a:pt x="42021" y="3970"/>
                  </a:lnTo>
                  <a:cubicBezTo>
                    <a:pt x="42922" y="4078"/>
                    <a:pt x="43355" y="5340"/>
                    <a:pt x="42778" y="6169"/>
                  </a:cubicBezTo>
                  <a:cubicBezTo>
                    <a:pt x="37225" y="14715"/>
                    <a:pt x="14364" y="45653"/>
                    <a:pt x="85" y="1951"/>
                  </a:cubicBezTo>
                  <a:cubicBezTo>
                    <a:pt x="-239" y="977"/>
                    <a:pt x="410" y="-69"/>
                    <a:pt x="1275" y="4"/>
                  </a:cubicBezTo>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7" name="Freeform 556">
              <a:extLst>
                <a:ext uri="{FF2B5EF4-FFF2-40B4-BE49-F238E27FC236}">
                  <a16:creationId xmlns:a16="http://schemas.microsoft.com/office/drawing/2014/main" id="{A5E4425E-45A7-6138-9BD2-77BF9D31EC3E}"/>
                </a:ext>
              </a:extLst>
            </p:cNvPr>
            <p:cNvSpPr/>
            <p:nvPr/>
          </p:nvSpPr>
          <p:spPr>
            <a:xfrm>
              <a:off x="-8102510" y="-5434414"/>
              <a:ext cx="21020" cy="33637"/>
            </a:xfrm>
            <a:custGeom>
              <a:avLst/>
              <a:gdLst>
                <a:gd name="connsiteX0" fmla="*/ 13717 w 21020"/>
                <a:gd name="connsiteY0" fmla="*/ 32949 h 33637"/>
                <a:gd name="connsiteX1" fmla="*/ 19234 w 21020"/>
                <a:gd name="connsiteY1" fmla="*/ 29487 h 33637"/>
                <a:gd name="connsiteX2" fmla="*/ 16601 w 21020"/>
                <a:gd name="connsiteY2" fmla="*/ 8754 h 33637"/>
                <a:gd name="connsiteX3" fmla="*/ 13897 w 21020"/>
                <a:gd name="connsiteY3" fmla="*/ 1723 h 33637"/>
                <a:gd name="connsiteX4" fmla="*/ 10832 w 21020"/>
                <a:gd name="connsiteY4" fmla="*/ 136 h 33637"/>
                <a:gd name="connsiteX5" fmla="*/ 9246 w 21020"/>
                <a:gd name="connsiteY5" fmla="*/ 3165 h 33637"/>
                <a:gd name="connsiteX6" fmla="*/ 12130 w 21020"/>
                <a:gd name="connsiteY6" fmla="*/ 10665 h 33637"/>
                <a:gd name="connsiteX7" fmla="*/ 15375 w 21020"/>
                <a:gd name="connsiteY7" fmla="*/ 26567 h 33637"/>
                <a:gd name="connsiteX8" fmla="*/ 2719 w 21020"/>
                <a:gd name="connsiteY8" fmla="*/ 28442 h 33637"/>
                <a:gd name="connsiteX9" fmla="*/ 15 w 21020"/>
                <a:gd name="connsiteY9" fmla="*/ 30569 h 33637"/>
                <a:gd name="connsiteX10" fmla="*/ 2142 w 21020"/>
                <a:gd name="connsiteY10" fmla="*/ 33274 h 33637"/>
                <a:gd name="connsiteX11" fmla="*/ 13717 w 21020"/>
                <a:gd name="connsiteY11" fmla="*/ 32949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20" h="33637">
                  <a:moveTo>
                    <a:pt x="13717" y="32949"/>
                  </a:moveTo>
                  <a:cubicBezTo>
                    <a:pt x="16169" y="32264"/>
                    <a:pt x="18008" y="31110"/>
                    <a:pt x="19234" y="29487"/>
                  </a:cubicBezTo>
                  <a:cubicBezTo>
                    <a:pt x="23164" y="24259"/>
                    <a:pt x="19847" y="16362"/>
                    <a:pt x="16601" y="8754"/>
                  </a:cubicBezTo>
                  <a:cubicBezTo>
                    <a:pt x="15520" y="6230"/>
                    <a:pt x="14510" y="3814"/>
                    <a:pt x="13897" y="1723"/>
                  </a:cubicBezTo>
                  <a:cubicBezTo>
                    <a:pt x="13500" y="461"/>
                    <a:pt x="12166" y="-333"/>
                    <a:pt x="10832" y="136"/>
                  </a:cubicBezTo>
                  <a:cubicBezTo>
                    <a:pt x="9534" y="533"/>
                    <a:pt x="8849" y="1903"/>
                    <a:pt x="9246" y="3165"/>
                  </a:cubicBezTo>
                  <a:cubicBezTo>
                    <a:pt x="9931" y="5473"/>
                    <a:pt x="11012" y="7997"/>
                    <a:pt x="12130" y="10665"/>
                  </a:cubicBezTo>
                  <a:cubicBezTo>
                    <a:pt x="14582" y="16434"/>
                    <a:pt x="17575" y="23574"/>
                    <a:pt x="15375" y="26567"/>
                  </a:cubicBezTo>
                  <a:cubicBezTo>
                    <a:pt x="14294" y="27973"/>
                    <a:pt x="11229" y="29451"/>
                    <a:pt x="2719" y="28442"/>
                  </a:cubicBezTo>
                  <a:cubicBezTo>
                    <a:pt x="1385" y="28298"/>
                    <a:pt x="159" y="29235"/>
                    <a:pt x="15" y="30569"/>
                  </a:cubicBezTo>
                  <a:cubicBezTo>
                    <a:pt x="-130" y="31903"/>
                    <a:pt x="808" y="33093"/>
                    <a:pt x="2142" y="33274"/>
                  </a:cubicBezTo>
                  <a:cubicBezTo>
                    <a:pt x="6938" y="33851"/>
                    <a:pt x="10760" y="33742"/>
                    <a:pt x="13717" y="32949"/>
                  </a:cubicBezTo>
                </a:path>
              </a:pathLst>
            </a:custGeom>
            <a:solidFill>
              <a:srgbClr val="E9866A"/>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8" name="Freeform 557">
              <a:extLst>
                <a:ext uri="{FF2B5EF4-FFF2-40B4-BE49-F238E27FC236}">
                  <a16:creationId xmlns:a16="http://schemas.microsoft.com/office/drawing/2014/main" id="{3A28712B-C560-8185-638B-EF90D7775950}"/>
                </a:ext>
              </a:extLst>
            </p:cNvPr>
            <p:cNvSpPr/>
            <p:nvPr/>
          </p:nvSpPr>
          <p:spPr>
            <a:xfrm>
              <a:off x="-8190054" y="-5423392"/>
              <a:ext cx="42996" cy="35058"/>
            </a:xfrm>
            <a:custGeom>
              <a:avLst/>
              <a:gdLst>
                <a:gd name="connsiteX0" fmla="*/ 39349 w 42996"/>
                <a:gd name="connsiteY0" fmla="*/ 15184 h 35058"/>
                <a:gd name="connsiteX1" fmla="*/ 42558 w 42996"/>
                <a:gd name="connsiteY1" fmla="*/ 19943 h 35058"/>
                <a:gd name="connsiteX2" fmla="*/ 37654 w 42996"/>
                <a:gd name="connsiteY2" fmla="*/ 31662 h 35058"/>
                <a:gd name="connsiteX3" fmla="*/ 24565 w 42996"/>
                <a:gd name="connsiteY3" fmla="*/ 34980 h 35058"/>
                <a:gd name="connsiteX4" fmla="*/ 16524 w 42996"/>
                <a:gd name="connsiteY4" fmla="*/ 34294 h 35058"/>
                <a:gd name="connsiteX5" fmla="*/ 8736 w 42996"/>
                <a:gd name="connsiteY5" fmla="*/ 28850 h 35058"/>
                <a:gd name="connsiteX6" fmla="*/ 1560 w 42996"/>
                <a:gd name="connsiteY6" fmla="*/ 18681 h 35058"/>
                <a:gd name="connsiteX7" fmla="*/ 803 w 42996"/>
                <a:gd name="connsiteY7" fmla="*/ 6422 h 35058"/>
                <a:gd name="connsiteX8" fmla="*/ 3471 w 42996"/>
                <a:gd name="connsiteY8" fmla="*/ 2419 h 35058"/>
                <a:gd name="connsiteX9" fmla="*/ 7402 w 42996"/>
                <a:gd name="connsiteY9" fmla="*/ 688 h 35058"/>
                <a:gd name="connsiteX10" fmla="*/ 39349 w 42996"/>
                <a:gd name="connsiteY10" fmla="*/ 15184 h 3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996" h="35058">
                  <a:moveTo>
                    <a:pt x="39349" y="15184"/>
                  </a:moveTo>
                  <a:cubicBezTo>
                    <a:pt x="40647" y="16590"/>
                    <a:pt x="41909" y="18104"/>
                    <a:pt x="42558" y="19943"/>
                  </a:cubicBezTo>
                  <a:cubicBezTo>
                    <a:pt x="44073" y="24234"/>
                    <a:pt x="41477" y="29174"/>
                    <a:pt x="37654" y="31662"/>
                  </a:cubicBezTo>
                  <a:cubicBezTo>
                    <a:pt x="33868" y="34186"/>
                    <a:pt x="29109" y="34763"/>
                    <a:pt x="24565" y="34980"/>
                  </a:cubicBezTo>
                  <a:cubicBezTo>
                    <a:pt x="21861" y="35124"/>
                    <a:pt x="19085" y="35160"/>
                    <a:pt x="16524" y="34294"/>
                  </a:cubicBezTo>
                  <a:cubicBezTo>
                    <a:pt x="13496" y="33285"/>
                    <a:pt x="10971" y="31121"/>
                    <a:pt x="8736" y="28850"/>
                  </a:cubicBezTo>
                  <a:cubicBezTo>
                    <a:pt x="5815" y="25893"/>
                    <a:pt x="3147" y="22540"/>
                    <a:pt x="1560" y="18681"/>
                  </a:cubicBezTo>
                  <a:cubicBezTo>
                    <a:pt x="-98" y="14823"/>
                    <a:pt x="-567" y="10388"/>
                    <a:pt x="803" y="6422"/>
                  </a:cubicBezTo>
                  <a:cubicBezTo>
                    <a:pt x="1344" y="4907"/>
                    <a:pt x="2173" y="3429"/>
                    <a:pt x="3471" y="2419"/>
                  </a:cubicBezTo>
                  <a:cubicBezTo>
                    <a:pt x="4589" y="1518"/>
                    <a:pt x="5995" y="1049"/>
                    <a:pt x="7402" y="688"/>
                  </a:cubicBezTo>
                  <a:cubicBezTo>
                    <a:pt x="20274" y="-2557"/>
                    <a:pt x="31164" y="6241"/>
                    <a:pt x="39349" y="15184"/>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9" name="Freeform 558">
              <a:extLst>
                <a:ext uri="{FF2B5EF4-FFF2-40B4-BE49-F238E27FC236}">
                  <a16:creationId xmlns:a16="http://schemas.microsoft.com/office/drawing/2014/main" id="{36A5A0A6-6B4D-91ED-9C27-EB4AB1E52494}"/>
                </a:ext>
              </a:extLst>
            </p:cNvPr>
            <p:cNvSpPr/>
            <p:nvPr/>
          </p:nvSpPr>
          <p:spPr>
            <a:xfrm>
              <a:off x="-8046184" y="-5415420"/>
              <a:ext cx="16454" cy="31262"/>
            </a:xfrm>
            <a:custGeom>
              <a:avLst/>
              <a:gdLst>
                <a:gd name="connsiteX0" fmla="*/ 192 w 16454"/>
                <a:gd name="connsiteY0" fmla="*/ 18967 h 31262"/>
                <a:gd name="connsiteX1" fmla="*/ 2861 w 16454"/>
                <a:gd name="connsiteY1" fmla="*/ 13882 h 31262"/>
                <a:gd name="connsiteX2" fmla="*/ 16454 w 16454"/>
                <a:gd name="connsiteY2" fmla="*/ 0 h 31262"/>
                <a:gd name="connsiteX3" fmla="*/ 9603 w 16454"/>
                <a:gd name="connsiteY3" fmla="*/ 31262 h 31262"/>
                <a:gd name="connsiteX4" fmla="*/ 6358 w 16454"/>
                <a:gd name="connsiteY4" fmla="*/ 30072 h 31262"/>
                <a:gd name="connsiteX5" fmla="*/ 192 w 16454"/>
                <a:gd name="connsiteY5" fmla="*/ 18967 h 3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4" h="31262">
                  <a:moveTo>
                    <a:pt x="192" y="18967"/>
                  </a:moveTo>
                  <a:cubicBezTo>
                    <a:pt x="625" y="17055"/>
                    <a:pt x="1707" y="15433"/>
                    <a:pt x="2861" y="13882"/>
                  </a:cubicBezTo>
                  <a:cubicBezTo>
                    <a:pt x="6611" y="8690"/>
                    <a:pt x="11118" y="3498"/>
                    <a:pt x="16454" y="0"/>
                  </a:cubicBezTo>
                  <a:cubicBezTo>
                    <a:pt x="14940" y="10565"/>
                    <a:pt x="12704" y="21022"/>
                    <a:pt x="9603" y="31262"/>
                  </a:cubicBezTo>
                  <a:cubicBezTo>
                    <a:pt x="8486" y="30974"/>
                    <a:pt x="7404" y="30577"/>
                    <a:pt x="6358" y="30072"/>
                  </a:cubicBezTo>
                  <a:cubicBezTo>
                    <a:pt x="2284" y="28017"/>
                    <a:pt x="-817" y="23402"/>
                    <a:pt x="192" y="18967"/>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0" name="Freeform 559">
              <a:extLst>
                <a:ext uri="{FF2B5EF4-FFF2-40B4-BE49-F238E27FC236}">
                  <a16:creationId xmlns:a16="http://schemas.microsoft.com/office/drawing/2014/main" id="{510611B5-C68E-884D-A2EE-473A32E6FF4C}"/>
                </a:ext>
              </a:extLst>
            </p:cNvPr>
            <p:cNvSpPr/>
            <p:nvPr/>
          </p:nvSpPr>
          <p:spPr>
            <a:xfrm>
              <a:off x="-8409179" y="-5279186"/>
              <a:ext cx="549355" cy="538764"/>
            </a:xfrm>
            <a:custGeom>
              <a:avLst/>
              <a:gdLst>
                <a:gd name="connsiteX0" fmla="*/ 10250 w 549355"/>
                <a:gd name="connsiteY0" fmla="*/ 261199 h 538764"/>
                <a:gd name="connsiteX1" fmla="*/ 51429 w 549355"/>
                <a:gd name="connsiteY1" fmla="*/ 79899 h 538764"/>
                <a:gd name="connsiteX2" fmla="*/ 63941 w 549355"/>
                <a:gd name="connsiteY2" fmla="*/ 59021 h 538764"/>
                <a:gd name="connsiteX3" fmla="*/ 144387 w 549355"/>
                <a:gd name="connsiteY3" fmla="*/ 10199 h 538764"/>
                <a:gd name="connsiteX4" fmla="*/ 177957 w 549355"/>
                <a:gd name="connsiteY4" fmla="*/ 5691 h 538764"/>
                <a:gd name="connsiteX5" fmla="*/ 198762 w 549355"/>
                <a:gd name="connsiteY5" fmla="*/ 13300 h 538764"/>
                <a:gd name="connsiteX6" fmla="*/ 253390 w 549355"/>
                <a:gd name="connsiteY6" fmla="*/ 51846 h 538764"/>
                <a:gd name="connsiteX7" fmla="*/ 301276 w 549355"/>
                <a:gd name="connsiteY7" fmla="*/ 18925 h 538764"/>
                <a:gd name="connsiteX8" fmla="*/ 327995 w 549355"/>
                <a:gd name="connsiteY8" fmla="*/ 679 h 538764"/>
                <a:gd name="connsiteX9" fmla="*/ 411145 w 549355"/>
                <a:gd name="connsiteY9" fmla="*/ 29634 h 538764"/>
                <a:gd name="connsiteX10" fmla="*/ 432780 w 549355"/>
                <a:gd name="connsiteY10" fmla="*/ 45319 h 538764"/>
                <a:gd name="connsiteX11" fmla="*/ 529487 w 549355"/>
                <a:gd name="connsiteY11" fmla="*/ 186811 h 538764"/>
                <a:gd name="connsiteX12" fmla="*/ 549355 w 549355"/>
                <a:gd name="connsiteY12" fmla="*/ 241656 h 538764"/>
                <a:gd name="connsiteX13" fmla="*/ 460112 w 549355"/>
                <a:gd name="connsiteY13" fmla="*/ 368725 h 538764"/>
                <a:gd name="connsiteX14" fmla="*/ 443633 w 549355"/>
                <a:gd name="connsiteY14" fmla="*/ 509171 h 538764"/>
                <a:gd name="connsiteX15" fmla="*/ 381216 w 549355"/>
                <a:gd name="connsiteY15" fmla="*/ 525217 h 538764"/>
                <a:gd name="connsiteX16" fmla="*/ 293451 w 549355"/>
                <a:gd name="connsiteY16" fmla="*/ 536323 h 538764"/>
                <a:gd name="connsiteX17" fmla="*/ 168798 w 549355"/>
                <a:gd name="connsiteY17" fmla="*/ 535097 h 538764"/>
                <a:gd name="connsiteX18" fmla="*/ 101297 w 549355"/>
                <a:gd name="connsiteY18" fmla="*/ 529363 h 538764"/>
                <a:gd name="connsiteX19" fmla="*/ 42414 w 549355"/>
                <a:gd name="connsiteY19" fmla="*/ 510757 h 538764"/>
                <a:gd name="connsiteX20" fmla="*/ 10250 w 549355"/>
                <a:gd name="connsiteY20" fmla="*/ 261199 h 53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9355" h="538764">
                  <a:moveTo>
                    <a:pt x="10250" y="261199"/>
                  </a:moveTo>
                  <a:cubicBezTo>
                    <a:pt x="15299" y="211114"/>
                    <a:pt x="14613" y="131498"/>
                    <a:pt x="51429" y="79899"/>
                  </a:cubicBezTo>
                  <a:cubicBezTo>
                    <a:pt x="55395" y="72796"/>
                    <a:pt x="59686" y="65872"/>
                    <a:pt x="63941" y="59021"/>
                  </a:cubicBezTo>
                  <a:cubicBezTo>
                    <a:pt x="82763" y="28624"/>
                    <a:pt x="108905" y="13552"/>
                    <a:pt x="144387" y="10199"/>
                  </a:cubicBezTo>
                  <a:cubicBezTo>
                    <a:pt x="153798" y="9333"/>
                    <a:pt x="168510" y="5655"/>
                    <a:pt x="177957" y="5691"/>
                  </a:cubicBezTo>
                  <a:cubicBezTo>
                    <a:pt x="184844" y="5763"/>
                    <a:pt x="196058" y="5944"/>
                    <a:pt x="198762" y="13300"/>
                  </a:cubicBezTo>
                  <a:cubicBezTo>
                    <a:pt x="206371" y="33781"/>
                    <a:pt x="232368" y="51810"/>
                    <a:pt x="253390" y="51846"/>
                  </a:cubicBezTo>
                  <a:cubicBezTo>
                    <a:pt x="278307" y="51882"/>
                    <a:pt x="288944" y="42362"/>
                    <a:pt x="301276" y="18925"/>
                  </a:cubicBezTo>
                  <a:cubicBezTo>
                    <a:pt x="309569" y="3203"/>
                    <a:pt x="309605" y="-2025"/>
                    <a:pt x="327995" y="679"/>
                  </a:cubicBezTo>
                  <a:cubicBezTo>
                    <a:pt x="357670" y="5042"/>
                    <a:pt x="385399" y="14490"/>
                    <a:pt x="411145" y="29634"/>
                  </a:cubicBezTo>
                  <a:cubicBezTo>
                    <a:pt x="419041" y="34322"/>
                    <a:pt x="426253" y="39478"/>
                    <a:pt x="432780" y="45319"/>
                  </a:cubicBezTo>
                  <a:cubicBezTo>
                    <a:pt x="471109" y="72002"/>
                    <a:pt x="500461" y="115993"/>
                    <a:pt x="529487" y="186811"/>
                  </a:cubicBezTo>
                  <a:cubicBezTo>
                    <a:pt x="537889" y="207400"/>
                    <a:pt x="544415" y="225538"/>
                    <a:pt x="549355" y="241656"/>
                  </a:cubicBezTo>
                  <a:cubicBezTo>
                    <a:pt x="549355" y="241656"/>
                    <a:pt x="461121" y="375467"/>
                    <a:pt x="460112" y="368725"/>
                  </a:cubicBezTo>
                  <a:cubicBezTo>
                    <a:pt x="464114" y="431069"/>
                    <a:pt x="462996" y="493522"/>
                    <a:pt x="443633" y="509171"/>
                  </a:cubicBezTo>
                  <a:cubicBezTo>
                    <a:pt x="427263" y="522368"/>
                    <a:pt x="401084" y="525289"/>
                    <a:pt x="381216" y="525217"/>
                  </a:cubicBezTo>
                  <a:cubicBezTo>
                    <a:pt x="351685" y="525073"/>
                    <a:pt x="322766" y="532825"/>
                    <a:pt x="293451" y="536323"/>
                  </a:cubicBezTo>
                  <a:cubicBezTo>
                    <a:pt x="252128" y="541263"/>
                    <a:pt x="210301" y="537585"/>
                    <a:pt x="168798" y="535097"/>
                  </a:cubicBezTo>
                  <a:cubicBezTo>
                    <a:pt x="146766" y="533763"/>
                    <a:pt x="122608" y="534916"/>
                    <a:pt x="101297" y="529363"/>
                  </a:cubicBezTo>
                  <a:cubicBezTo>
                    <a:pt x="80131" y="528282"/>
                    <a:pt x="59434" y="523089"/>
                    <a:pt x="42414" y="510757"/>
                  </a:cubicBezTo>
                  <a:cubicBezTo>
                    <a:pt x="-21120" y="464711"/>
                    <a:pt x="3760" y="325815"/>
                    <a:pt x="10250" y="261199"/>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1" name="Freeform 560">
              <a:extLst>
                <a:ext uri="{FF2B5EF4-FFF2-40B4-BE49-F238E27FC236}">
                  <a16:creationId xmlns:a16="http://schemas.microsoft.com/office/drawing/2014/main" id="{EFD34BFD-CCEC-4BB6-8CCF-7AC21416A991}"/>
                </a:ext>
              </a:extLst>
            </p:cNvPr>
            <p:cNvSpPr/>
            <p:nvPr/>
          </p:nvSpPr>
          <p:spPr>
            <a:xfrm>
              <a:off x="-8399542" y="-5053468"/>
              <a:ext cx="137994" cy="59676"/>
            </a:xfrm>
            <a:custGeom>
              <a:avLst/>
              <a:gdLst>
                <a:gd name="connsiteX0" fmla="*/ 137706 w 137994"/>
                <a:gd name="connsiteY0" fmla="*/ 21346 h 59676"/>
                <a:gd name="connsiteX1" fmla="*/ 137994 w 137994"/>
                <a:gd name="connsiteY1" fmla="*/ 59676 h 59676"/>
                <a:gd name="connsiteX2" fmla="*/ 0 w 137994"/>
                <a:gd name="connsiteY2" fmla="*/ 41214 h 59676"/>
                <a:gd name="connsiteX3" fmla="*/ 3317 w 137994"/>
                <a:gd name="connsiteY3" fmla="*/ 0 h 59676"/>
                <a:gd name="connsiteX4" fmla="*/ 137706 w 137994"/>
                <a:gd name="connsiteY4" fmla="*/ 21346 h 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994" h="59676">
                  <a:moveTo>
                    <a:pt x="137706" y="21346"/>
                  </a:moveTo>
                  <a:lnTo>
                    <a:pt x="137994" y="59676"/>
                  </a:lnTo>
                  <a:lnTo>
                    <a:pt x="0" y="41214"/>
                  </a:lnTo>
                  <a:lnTo>
                    <a:pt x="3317" y="0"/>
                  </a:lnTo>
                  <a:lnTo>
                    <a:pt x="137706" y="21346"/>
                  </a:lnTo>
                </a:path>
              </a:pathLst>
            </a:custGeom>
            <a:solidFill>
              <a:schemeClr val="accent1">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2" name="Freeform 561">
              <a:extLst>
                <a:ext uri="{FF2B5EF4-FFF2-40B4-BE49-F238E27FC236}">
                  <a16:creationId xmlns:a16="http://schemas.microsoft.com/office/drawing/2014/main" id="{E443D161-9E2C-C61D-20F1-56A90C53C2EB}"/>
                </a:ext>
              </a:extLst>
            </p:cNvPr>
            <p:cNvSpPr/>
            <p:nvPr/>
          </p:nvSpPr>
          <p:spPr>
            <a:xfrm>
              <a:off x="-8237328" y="-5274293"/>
              <a:ext cx="174153" cy="74008"/>
            </a:xfrm>
            <a:custGeom>
              <a:avLst/>
              <a:gdLst>
                <a:gd name="connsiteX0" fmla="*/ 79015 w 174153"/>
                <a:gd name="connsiteY0" fmla="*/ 73888 h 74008"/>
                <a:gd name="connsiteX1" fmla="*/ 87020 w 174153"/>
                <a:gd name="connsiteY1" fmla="*/ 73383 h 74008"/>
                <a:gd name="connsiteX2" fmla="*/ 113991 w 174153"/>
                <a:gd name="connsiteY2" fmla="*/ 68298 h 74008"/>
                <a:gd name="connsiteX3" fmla="*/ 137321 w 174153"/>
                <a:gd name="connsiteY3" fmla="*/ 57012 h 74008"/>
                <a:gd name="connsiteX4" fmla="*/ 157405 w 174153"/>
                <a:gd name="connsiteY4" fmla="*/ 41507 h 74008"/>
                <a:gd name="connsiteX5" fmla="*/ 166023 w 174153"/>
                <a:gd name="connsiteY5" fmla="*/ 23875 h 74008"/>
                <a:gd name="connsiteX6" fmla="*/ 174064 w 174153"/>
                <a:gd name="connsiteY6" fmla="*/ 2276 h 74008"/>
                <a:gd name="connsiteX7" fmla="*/ 173091 w 174153"/>
                <a:gd name="connsiteY7" fmla="*/ 113 h 74008"/>
                <a:gd name="connsiteX8" fmla="*/ 170999 w 174153"/>
                <a:gd name="connsiteY8" fmla="*/ 1050 h 74008"/>
                <a:gd name="connsiteX9" fmla="*/ 162994 w 174153"/>
                <a:gd name="connsiteY9" fmla="*/ 22649 h 74008"/>
                <a:gd name="connsiteX10" fmla="*/ 154845 w 174153"/>
                <a:gd name="connsiteY10" fmla="*/ 39452 h 74008"/>
                <a:gd name="connsiteX11" fmla="*/ 135734 w 174153"/>
                <a:gd name="connsiteY11" fmla="*/ 54092 h 74008"/>
                <a:gd name="connsiteX12" fmla="*/ 112946 w 174153"/>
                <a:gd name="connsiteY12" fmla="*/ 65125 h 74008"/>
                <a:gd name="connsiteX13" fmla="*/ 86731 w 174153"/>
                <a:gd name="connsiteY13" fmla="*/ 70029 h 74008"/>
                <a:gd name="connsiteX14" fmla="*/ 43101 w 174153"/>
                <a:gd name="connsiteY14" fmla="*/ 66135 h 74008"/>
                <a:gd name="connsiteX15" fmla="*/ 11118 w 174153"/>
                <a:gd name="connsiteY15" fmla="*/ 37938 h 74008"/>
                <a:gd name="connsiteX16" fmla="*/ 7259 w 174153"/>
                <a:gd name="connsiteY16" fmla="*/ 25029 h 74008"/>
                <a:gd name="connsiteX17" fmla="*/ 3185 w 174153"/>
                <a:gd name="connsiteY17" fmla="*/ 8442 h 74008"/>
                <a:gd name="connsiteX18" fmla="*/ 1238 w 174153"/>
                <a:gd name="connsiteY18" fmla="*/ 7216 h 74008"/>
                <a:gd name="connsiteX19" fmla="*/ 48 w 174153"/>
                <a:gd name="connsiteY19" fmla="*/ 9235 h 74008"/>
                <a:gd name="connsiteX20" fmla="*/ 4122 w 174153"/>
                <a:gd name="connsiteY20" fmla="*/ 25822 h 74008"/>
                <a:gd name="connsiteX21" fmla="*/ 8125 w 174153"/>
                <a:gd name="connsiteY21" fmla="*/ 39236 h 74008"/>
                <a:gd name="connsiteX22" fmla="*/ 42091 w 174153"/>
                <a:gd name="connsiteY22" fmla="*/ 69308 h 74008"/>
                <a:gd name="connsiteX23" fmla="*/ 79015 w 174153"/>
                <a:gd name="connsiteY23" fmla="*/ 73888 h 7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4153" h="74008">
                  <a:moveTo>
                    <a:pt x="79015" y="73888"/>
                  </a:moveTo>
                  <a:cubicBezTo>
                    <a:pt x="81611" y="73779"/>
                    <a:pt x="84243" y="73599"/>
                    <a:pt x="87020" y="73383"/>
                  </a:cubicBezTo>
                  <a:cubicBezTo>
                    <a:pt x="98162" y="72445"/>
                    <a:pt x="106455" y="70895"/>
                    <a:pt x="113991" y="68298"/>
                  </a:cubicBezTo>
                  <a:cubicBezTo>
                    <a:pt x="121996" y="65558"/>
                    <a:pt x="129605" y="61375"/>
                    <a:pt x="137321" y="57012"/>
                  </a:cubicBezTo>
                  <a:cubicBezTo>
                    <a:pt x="145290" y="52469"/>
                    <a:pt x="152321" y="48142"/>
                    <a:pt x="157405" y="41507"/>
                  </a:cubicBezTo>
                  <a:cubicBezTo>
                    <a:pt x="161480" y="36171"/>
                    <a:pt x="163788" y="29933"/>
                    <a:pt x="166023" y="23875"/>
                  </a:cubicBezTo>
                  <a:lnTo>
                    <a:pt x="174064" y="2276"/>
                  </a:lnTo>
                  <a:cubicBezTo>
                    <a:pt x="174353" y="1411"/>
                    <a:pt x="173920" y="437"/>
                    <a:pt x="173091" y="113"/>
                  </a:cubicBezTo>
                  <a:cubicBezTo>
                    <a:pt x="172261" y="-212"/>
                    <a:pt x="171324" y="185"/>
                    <a:pt x="170999" y="1050"/>
                  </a:cubicBezTo>
                  <a:lnTo>
                    <a:pt x="162994" y="22649"/>
                  </a:lnTo>
                  <a:cubicBezTo>
                    <a:pt x="160831" y="28490"/>
                    <a:pt x="158559" y="34512"/>
                    <a:pt x="154845" y="39452"/>
                  </a:cubicBezTo>
                  <a:cubicBezTo>
                    <a:pt x="150158" y="45618"/>
                    <a:pt x="143415" y="49729"/>
                    <a:pt x="135734" y="54092"/>
                  </a:cubicBezTo>
                  <a:cubicBezTo>
                    <a:pt x="127874" y="58563"/>
                    <a:pt x="120734" y="62457"/>
                    <a:pt x="112946" y="65125"/>
                  </a:cubicBezTo>
                  <a:cubicBezTo>
                    <a:pt x="105698" y="67613"/>
                    <a:pt x="97585" y="69128"/>
                    <a:pt x="86731" y="70029"/>
                  </a:cubicBezTo>
                  <a:cubicBezTo>
                    <a:pt x="68847" y="71544"/>
                    <a:pt x="55000" y="70318"/>
                    <a:pt x="43101" y="66135"/>
                  </a:cubicBezTo>
                  <a:cubicBezTo>
                    <a:pt x="28065" y="60907"/>
                    <a:pt x="16418" y="50630"/>
                    <a:pt x="11118" y="37938"/>
                  </a:cubicBezTo>
                  <a:cubicBezTo>
                    <a:pt x="9423" y="33827"/>
                    <a:pt x="8305" y="29320"/>
                    <a:pt x="7259" y="25029"/>
                  </a:cubicBezTo>
                  <a:lnTo>
                    <a:pt x="3185" y="8442"/>
                  </a:lnTo>
                  <a:cubicBezTo>
                    <a:pt x="2968" y="7541"/>
                    <a:pt x="2103" y="6964"/>
                    <a:pt x="1238" y="7216"/>
                  </a:cubicBezTo>
                  <a:cubicBezTo>
                    <a:pt x="372" y="7432"/>
                    <a:pt x="-169" y="8334"/>
                    <a:pt x="48" y="9235"/>
                  </a:cubicBezTo>
                  <a:lnTo>
                    <a:pt x="4122" y="25822"/>
                  </a:lnTo>
                  <a:cubicBezTo>
                    <a:pt x="5168" y="30293"/>
                    <a:pt x="6322" y="34873"/>
                    <a:pt x="8125" y="39236"/>
                  </a:cubicBezTo>
                  <a:cubicBezTo>
                    <a:pt x="13786" y="52794"/>
                    <a:pt x="26154" y="63755"/>
                    <a:pt x="42091" y="69308"/>
                  </a:cubicBezTo>
                  <a:cubicBezTo>
                    <a:pt x="52548" y="72986"/>
                    <a:pt x="64411" y="74464"/>
                    <a:pt x="79015" y="73888"/>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3" name="Freeform 562">
              <a:extLst>
                <a:ext uri="{FF2B5EF4-FFF2-40B4-BE49-F238E27FC236}">
                  <a16:creationId xmlns:a16="http://schemas.microsoft.com/office/drawing/2014/main" id="{7203401A-F68B-9C4C-0234-59B3E45FA480}"/>
                </a:ext>
              </a:extLst>
            </p:cNvPr>
            <p:cNvSpPr/>
            <p:nvPr/>
          </p:nvSpPr>
          <p:spPr>
            <a:xfrm>
              <a:off x="-8580661" y="-3773230"/>
              <a:ext cx="127495" cy="185865"/>
            </a:xfrm>
            <a:custGeom>
              <a:avLst/>
              <a:gdLst>
                <a:gd name="connsiteX0" fmla="*/ 109147 w 127495"/>
                <a:gd name="connsiteY0" fmla="*/ 6496 h 185865"/>
                <a:gd name="connsiteX1" fmla="*/ 91514 w 127495"/>
                <a:gd name="connsiteY1" fmla="*/ 1700 h 185865"/>
                <a:gd name="connsiteX2" fmla="*/ 74026 w 127495"/>
                <a:gd name="connsiteY2" fmla="*/ 1664 h 185865"/>
                <a:gd name="connsiteX3" fmla="*/ 65841 w 127495"/>
                <a:gd name="connsiteY3" fmla="*/ 1267 h 185865"/>
                <a:gd name="connsiteX4" fmla="*/ 57331 w 127495"/>
                <a:gd name="connsiteY4" fmla="*/ 907 h 185865"/>
                <a:gd name="connsiteX5" fmla="*/ 48786 w 127495"/>
                <a:gd name="connsiteY5" fmla="*/ 8839 h 185865"/>
                <a:gd name="connsiteX6" fmla="*/ 39879 w 127495"/>
                <a:gd name="connsiteY6" fmla="*/ 25102 h 185865"/>
                <a:gd name="connsiteX7" fmla="*/ 35156 w 127495"/>
                <a:gd name="connsiteY7" fmla="*/ 49982 h 185865"/>
                <a:gd name="connsiteX8" fmla="*/ 7355 w 127495"/>
                <a:gd name="connsiteY8" fmla="*/ 113877 h 185865"/>
                <a:gd name="connsiteX9" fmla="*/ 4506 w 127495"/>
                <a:gd name="connsiteY9" fmla="*/ 166990 h 185865"/>
                <a:gd name="connsiteX10" fmla="*/ 15107 w 127495"/>
                <a:gd name="connsiteY10" fmla="*/ 174563 h 185865"/>
                <a:gd name="connsiteX11" fmla="*/ 44999 w 127495"/>
                <a:gd name="connsiteY11" fmla="*/ 182928 h 185865"/>
                <a:gd name="connsiteX12" fmla="*/ 60793 w 127495"/>
                <a:gd name="connsiteY12" fmla="*/ 185236 h 185865"/>
                <a:gd name="connsiteX13" fmla="*/ 72836 w 127495"/>
                <a:gd name="connsiteY13" fmla="*/ 183866 h 185865"/>
                <a:gd name="connsiteX14" fmla="*/ 84483 w 127495"/>
                <a:gd name="connsiteY14" fmla="*/ 168288 h 185865"/>
                <a:gd name="connsiteX15" fmla="*/ 104676 w 127495"/>
                <a:gd name="connsiteY15" fmla="*/ 102627 h 185865"/>
                <a:gd name="connsiteX16" fmla="*/ 114303 w 127495"/>
                <a:gd name="connsiteY16" fmla="*/ 75150 h 185865"/>
                <a:gd name="connsiteX17" fmla="*/ 124255 w 127495"/>
                <a:gd name="connsiteY17" fmla="*/ 45799 h 185865"/>
                <a:gd name="connsiteX18" fmla="*/ 124111 w 127495"/>
                <a:gd name="connsiteY18" fmla="*/ 16051 h 185865"/>
                <a:gd name="connsiteX19" fmla="*/ 116503 w 127495"/>
                <a:gd name="connsiteY19" fmla="*/ 10174 h 185865"/>
                <a:gd name="connsiteX20" fmla="*/ 109147 w 127495"/>
                <a:gd name="connsiteY20" fmla="*/ 6496 h 18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495" h="185865">
                  <a:moveTo>
                    <a:pt x="109147" y="6496"/>
                  </a:moveTo>
                  <a:cubicBezTo>
                    <a:pt x="103522" y="4044"/>
                    <a:pt x="97644" y="2241"/>
                    <a:pt x="91514" y="1700"/>
                  </a:cubicBezTo>
                  <a:cubicBezTo>
                    <a:pt x="85781" y="1159"/>
                    <a:pt x="79868" y="1700"/>
                    <a:pt x="74026" y="1664"/>
                  </a:cubicBezTo>
                  <a:cubicBezTo>
                    <a:pt x="71322" y="1664"/>
                    <a:pt x="68401" y="1988"/>
                    <a:pt x="65841" y="1267"/>
                  </a:cubicBezTo>
                  <a:cubicBezTo>
                    <a:pt x="62848" y="402"/>
                    <a:pt x="60865" y="-896"/>
                    <a:pt x="57331" y="907"/>
                  </a:cubicBezTo>
                  <a:cubicBezTo>
                    <a:pt x="54266" y="2529"/>
                    <a:pt x="51382" y="5522"/>
                    <a:pt x="48786" y="8839"/>
                  </a:cubicBezTo>
                  <a:cubicBezTo>
                    <a:pt x="45144" y="13455"/>
                    <a:pt x="41898" y="18936"/>
                    <a:pt x="39879" y="25102"/>
                  </a:cubicBezTo>
                  <a:cubicBezTo>
                    <a:pt x="37211" y="33179"/>
                    <a:pt x="36922" y="41688"/>
                    <a:pt x="35156" y="49982"/>
                  </a:cubicBezTo>
                  <a:cubicBezTo>
                    <a:pt x="30180" y="73708"/>
                    <a:pt x="15143" y="91629"/>
                    <a:pt x="7355" y="113877"/>
                  </a:cubicBezTo>
                  <a:cubicBezTo>
                    <a:pt x="1513" y="130500"/>
                    <a:pt x="-4292" y="155416"/>
                    <a:pt x="4506" y="166990"/>
                  </a:cubicBezTo>
                  <a:cubicBezTo>
                    <a:pt x="7391" y="170813"/>
                    <a:pt x="11213" y="172832"/>
                    <a:pt x="15107" y="174563"/>
                  </a:cubicBezTo>
                  <a:cubicBezTo>
                    <a:pt x="24627" y="178781"/>
                    <a:pt x="34759" y="181161"/>
                    <a:pt x="44999" y="182928"/>
                  </a:cubicBezTo>
                  <a:cubicBezTo>
                    <a:pt x="50228" y="183793"/>
                    <a:pt x="55528" y="184515"/>
                    <a:pt x="60793" y="185236"/>
                  </a:cubicBezTo>
                  <a:cubicBezTo>
                    <a:pt x="64651" y="185777"/>
                    <a:pt x="68654" y="186822"/>
                    <a:pt x="72836" y="183866"/>
                  </a:cubicBezTo>
                  <a:cubicBezTo>
                    <a:pt x="77380" y="180656"/>
                    <a:pt x="81382" y="174202"/>
                    <a:pt x="84483" y="168288"/>
                  </a:cubicBezTo>
                  <a:cubicBezTo>
                    <a:pt x="94904" y="148565"/>
                    <a:pt x="100132" y="125199"/>
                    <a:pt x="104676" y="102627"/>
                  </a:cubicBezTo>
                  <a:cubicBezTo>
                    <a:pt x="106623" y="92891"/>
                    <a:pt x="110878" y="84309"/>
                    <a:pt x="114303" y="75150"/>
                  </a:cubicBezTo>
                  <a:cubicBezTo>
                    <a:pt x="117945" y="65487"/>
                    <a:pt x="121262" y="55715"/>
                    <a:pt x="124255" y="45799"/>
                  </a:cubicBezTo>
                  <a:cubicBezTo>
                    <a:pt x="127500" y="34946"/>
                    <a:pt x="129592" y="23155"/>
                    <a:pt x="124111" y="16051"/>
                  </a:cubicBezTo>
                  <a:cubicBezTo>
                    <a:pt x="121984" y="13275"/>
                    <a:pt x="119279" y="11652"/>
                    <a:pt x="116503" y="10174"/>
                  </a:cubicBezTo>
                  <a:cubicBezTo>
                    <a:pt x="114123" y="8839"/>
                    <a:pt x="111671" y="7613"/>
                    <a:pt x="109147" y="6496"/>
                  </a:cubicBezTo>
                </a:path>
              </a:pathLst>
            </a:custGeom>
            <a:solidFill>
              <a:schemeClr val="accent1">
                <a:lumMod val="50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4" name="Freeform 563">
              <a:extLst>
                <a:ext uri="{FF2B5EF4-FFF2-40B4-BE49-F238E27FC236}">
                  <a16:creationId xmlns:a16="http://schemas.microsoft.com/office/drawing/2014/main" id="{B7966EFF-009D-3843-BADB-CD10E70DF2DD}"/>
                </a:ext>
              </a:extLst>
            </p:cNvPr>
            <p:cNvSpPr/>
            <p:nvPr/>
          </p:nvSpPr>
          <p:spPr>
            <a:xfrm>
              <a:off x="-8548281" y="-3772323"/>
              <a:ext cx="35084" cy="123138"/>
            </a:xfrm>
            <a:custGeom>
              <a:avLst/>
              <a:gdLst>
                <a:gd name="connsiteX0" fmla="*/ 1010 w 35084"/>
                <a:gd name="connsiteY0" fmla="*/ 123138 h 123138"/>
                <a:gd name="connsiteX1" fmla="*/ 0 w 35084"/>
                <a:gd name="connsiteY1" fmla="*/ 119388 h 123138"/>
                <a:gd name="connsiteX2" fmla="*/ 2849 w 35084"/>
                <a:gd name="connsiteY2" fmla="*/ 114845 h 123138"/>
                <a:gd name="connsiteX3" fmla="*/ 18101 w 35084"/>
                <a:gd name="connsiteY3" fmla="*/ 70133 h 123138"/>
                <a:gd name="connsiteX4" fmla="*/ 32272 w 35084"/>
                <a:gd name="connsiteY4" fmla="*/ 0 h 123138"/>
                <a:gd name="connsiteX5" fmla="*/ 33462 w 35084"/>
                <a:gd name="connsiteY5" fmla="*/ 361 h 123138"/>
                <a:gd name="connsiteX6" fmla="*/ 35085 w 35084"/>
                <a:gd name="connsiteY6" fmla="*/ 685 h 123138"/>
                <a:gd name="connsiteX7" fmla="*/ 20914 w 35084"/>
                <a:gd name="connsiteY7" fmla="*/ 70818 h 123138"/>
                <a:gd name="connsiteX8" fmla="*/ 5192 w 35084"/>
                <a:gd name="connsiteY8" fmla="*/ 116792 h 123138"/>
                <a:gd name="connsiteX9" fmla="*/ 1010 w 35084"/>
                <a:gd name="connsiteY9" fmla="*/ 123138 h 12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84" h="123138">
                  <a:moveTo>
                    <a:pt x="1010" y="123138"/>
                  </a:moveTo>
                  <a:lnTo>
                    <a:pt x="0" y="119388"/>
                  </a:lnTo>
                  <a:cubicBezTo>
                    <a:pt x="1082" y="118451"/>
                    <a:pt x="1983" y="116612"/>
                    <a:pt x="2849" y="114845"/>
                  </a:cubicBezTo>
                  <a:cubicBezTo>
                    <a:pt x="9880" y="99989"/>
                    <a:pt x="14531" y="83907"/>
                    <a:pt x="18101" y="70133"/>
                  </a:cubicBezTo>
                  <a:cubicBezTo>
                    <a:pt x="24159" y="46984"/>
                    <a:pt x="28883" y="23402"/>
                    <a:pt x="32272" y="0"/>
                  </a:cubicBezTo>
                  <a:cubicBezTo>
                    <a:pt x="32669" y="108"/>
                    <a:pt x="33029" y="216"/>
                    <a:pt x="33462" y="361"/>
                  </a:cubicBezTo>
                  <a:cubicBezTo>
                    <a:pt x="33967" y="505"/>
                    <a:pt x="34544" y="613"/>
                    <a:pt x="35085" y="685"/>
                  </a:cubicBezTo>
                  <a:cubicBezTo>
                    <a:pt x="31659" y="24087"/>
                    <a:pt x="26935" y="47669"/>
                    <a:pt x="20914" y="70818"/>
                  </a:cubicBezTo>
                  <a:cubicBezTo>
                    <a:pt x="17236" y="84917"/>
                    <a:pt x="12476" y="101395"/>
                    <a:pt x="5192" y="116792"/>
                  </a:cubicBezTo>
                  <a:cubicBezTo>
                    <a:pt x="4147" y="119028"/>
                    <a:pt x="2849" y="121552"/>
                    <a:pt x="1010" y="123138"/>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5" name="Freeform 564">
              <a:extLst>
                <a:ext uri="{FF2B5EF4-FFF2-40B4-BE49-F238E27FC236}">
                  <a16:creationId xmlns:a16="http://schemas.microsoft.com/office/drawing/2014/main" id="{FFC10771-FCDD-6276-D0A8-C571C4A0DDCA}"/>
                </a:ext>
              </a:extLst>
            </p:cNvPr>
            <p:cNvSpPr/>
            <p:nvPr/>
          </p:nvSpPr>
          <p:spPr>
            <a:xfrm>
              <a:off x="-8506310" y="-3759919"/>
              <a:ext cx="49435" cy="127104"/>
            </a:xfrm>
            <a:custGeom>
              <a:avLst/>
              <a:gdLst>
                <a:gd name="connsiteX0" fmla="*/ 32597 w 49435"/>
                <a:gd name="connsiteY0" fmla="*/ 31875 h 127104"/>
                <a:gd name="connsiteX1" fmla="*/ 21959 w 49435"/>
                <a:gd name="connsiteY1" fmla="*/ 63138 h 127104"/>
                <a:gd name="connsiteX2" fmla="*/ 12079 w 49435"/>
                <a:gd name="connsiteY2" fmla="*/ 94544 h 127104"/>
                <a:gd name="connsiteX3" fmla="*/ 11106 w 49435"/>
                <a:gd name="connsiteY3" fmla="*/ 98331 h 127104"/>
                <a:gd name="connsiteX4" fmla="*/ 8113 w 49435"/>
                <a:gd name="connsiteY4" fmla="*/ 109148 h 127104"/>
                <a:gd name="connsiteX5" fmla="*/ 6454 w 49435"/>
                <a:gd name="connsiteY5" fmla="*/ 114052 h 127104"/>
                <a:gd name="connsiteX6" fmla="*/ 2993 w 49435"/>
                <a:gd name="connsiteY6" fmla="*/ 126708 h 127104"/>
                <a:gd name="connsiteX7" fmla="*/ 0 w 49435"/>
                <a:gd name="connsiteY7" fmla="*/ 127105 h 127104"/>
                <a:gd name="connsiteX8" fmla="*/ 3858 w 49435"/>
                <a:gd name="connsiteY8" fmla="*/ 112754 h 127104"/>
                <a:gd name="connsiteX9" fmla="*/ 5445 w 49435"/>
                <a:gd name="connsiteY9" fmla="*/ 108102 h 127104"/>
                <a:gd name="connsiteX10" fmla="*/ 8293 w 49435"/>
                <a:gd name="connsiteY10" fmla="*/ 97718 h 127104"/>
                <a:gd name="connsiteX11" fmla="*/ 9267 w 49435"/>
                <a:gd name="connsiteY11" fmla="*/ 93859 h 127104"/>
                <a:gd name="connsiteX12" fmla="*/ 19327 w 49435"/>
                <a:gd name="connsiteY12" fmla="*/ 61912 h 127104"/>
                <a:gd name="connsiteX13" fmla="*/ 29964 w 49435"/>
                <a:gd name="connsiteY13" fmla="*/ 30685 h 127104"/>
                <a:gd name="connsiteX14" fmla="*/ 41359 w 49435"/>
                <a:gd name="connsiteY14" fmla="*/ 6094 h 127104"/>
                <a:gd name="connsiteX15" fmla="*/ 47020 w 49435"/>
                <a:gd name="connsiteY15" fmla="*/ 0 h 127104"/>
                <a:gd name="connsiteX16" fmla="*/ 49436 w 49435"/>
                <a:gd name="connsiteY16" fmla="*/ 2344 h 127104"/>
                <a:gd name="connsiteX17" fmla="*/ 48390 w 49435"/>
                <a:gd name="connsiteY17" fmla="*/ 3389 h 127104"/>
                <a:gd name="connsiteX18" fmla="*/ 43017 w 49435"/>
                <a:gd name="connsiteY18" fmla="*/ 9159 h 127104"/>
                <a:gd name="connsiteX19" fmla="*/ 32597 w 49435"/>
                <a:gd name="connsiteY19" fmla="*/ 31875 h 12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435" h="127104">
                  <a:moveTo>
                    <a:pt x="32597" y="31875"/>
                  </a:moveTo>
                  <a:lnTo>
                    <a:pt x="21959" y="63138"/>
                  </a:lnTo>
                  <a:cubicBezTo>
                    <a:pt x="18462" y="73378"/>
                    <a:pt x="14856" y="83943"/>
                    <a:pt x="12079" y="94544"/>
                  </a:cubicBezTo>
                  <a:cubicBezTo>
                    <a:pt x="11755" y="95806"/>
                    <a:pt x="11430" y="97068"/>
                    <a:pt x="11106" y="98331"/>
                  </a:cubicBezTo>
                  <a:cubicBezTo>
                    <a:pt x="10204" y="101900"/>
                    <a:pt x="9267" y="105578"/>
                    <a:pt x="8113" y="109148"/>
                  </a:cubicBezTo>
                  <a:cubicBezTo>
                    <a:pt x="7608" y="110771"/>
                    <a:pt x="7031" y="112429"/>
                    <a:pt x="6454" y="114052"/>
                  </a:cubicBezTo>
                  <a:cubicBezTo>
                    <a:pt x="4868" y="118415"/>
                    <a:pt x="3389" y="122562"/>
                    <a:pt x="2993" y="126708"/>
                  </a:cubicBezTo>
                  <a:lnTo>
                    <a:pt x="0" y="127105"/>
                  </a:lnTo>
                  <a:cubicBezTo>
                    <a:pt x="505" y="122093"/>
                    <a:pt x="2200" y="117333"/>
                    <a:pt x="3858" y="112754"/>
                  </a:cubicBezTo>
                  <a:cubicBezTo>
                    <a:pt x="4399" y="111203"/>
                    <a:pt x="4940" y="109653"/>
                    <a:pt x="5445" y="108102"/>
                  </a:cubicBezTo>
                  <a:cubicBezTo>
                    <a:pt x="6527" y="104713"/>
                    <a:pt x="7428" y="101143"/>
                    <a:pt x="8293" y="97718"/>
                  </a:cubicBezTo>
                  <a:cubicBezTo>
                    <a:pt x="8618" y="96419"/>
                    <a:pt x="8942" y="95157"/>
                    <a:pt x="9267" y="93859"/>
                  </a:cubicBezTo>
                  <a:cubicBezTo>
                    <a:pt x="12116" y="83006"/>
                    <a:pt x="15757" y="72297"/>
                    <a:pt x="19327" y="61912"/>
                  </a:cubicBezTo>
                  <a:lnTo>
                    <a:pt x="29964" y="30685"/>
                  </a:lnTo>
                  <a:cubicBezTo>
                    <a:pt x="32633" y="22861"/>
                    <a:pt x="35986" y="13089"/>
                    <a:pt x="41359" y="6094"/>
                  </a:cubicBezTo>
                  <a:cubicBezTo>
                    <a:pt x="43162" y="3750"/>
                    <a:pt x="45109" y="1839"/>
                    <a:pt x="47020" y="0"/>
                  </a:cubicBezTo>
                  <a:cubicBezTo>
                    <a:pt x="47885" y="685"/>
                    <a:pt x="48678" y="1442"/>
                    <a:pt x="49436" y="2344"/>
                  </a:cubicBezTo>
                  <a:cubicBezTo>
                    <a:pt x="49075" y="2704"/>
                    <a:pt x="48751" y="3065"/>
                    <a:pt x="48390" y="3389"/>
                  </a:cubicBezTo>
                  <a:cubicBezTo>
                    <a:pt x="46479" y="5264"/>
                    <a:pt x="44640" y="7031"/>
                    <a:pt x="43017" y="9159"/>
                  </a:cubicBezTo>
                  <a:cubicBezTo>
                    <a:pt x="38258" y="15325"/>
                    <a:pt x="35229" y="24123"/>
                    <a:pt x="32597" y="31875"/>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6" name="Freeform 565">
              <a:extLst>
                <a:ext uri="{FF2B5EF4-FFF2-40B4-BE49-F238E27FC236}">
                  <a16:creationId xmlns:a16="http://schemas.microsoft.com/office/drawing/2014/main" id="{A4F3C030-6A69-CFD7-4C97-3FD428406D55}"/>
                </a:ext>
              </a:extLst>
            </p:cNvPr>
            <p:cNvSpPr/>
            <p:nvPr/>
          </p:nvSpPr>
          <p:spPr>
            <a:xfrm>
              <a:off x="-8541865" y="-3687949"/>
              <a:ext cx="4335" cy="6538"/>
            </a:xfrm>
            <a:custGeom>
              <a:avLst/>
              <a:gdLst>
                <a:gd name="connsiteX0" fmla="*/ 2309 w 4335"/>
                <a:gd name="connsiteY0" fmla="*/ 6312 h 6538"/>
                <a:gd name="connsiteX1" fmla="*/ 110 w 4335"/>
                <a:gd name="connsiteY1" fmla="*/ 5771 h 6538"/>
                <a:gd name="connsiteX2" fmla="*/ 110 w 4335"/>
                <a:gd name="connsiteY2" fmla="*/ 3860 h 6538"/>
                <a:gd name="connsiteX3" fmla="*/ 1372 w 4335"/>
                <a:gd name="connsiteY3" fmla="*/ 723 h 6538"/>
                <a:gd name="connsiteX4" fmla="*/ 2454 w 4335"/>
                <a:gd name="connsiteY4" fmla="*/ 182 h 6538"/>
                <a:gd name="connsiteX5" fmla="*/ 3680 w 4335"/>
                <a:gd name="connsiteY5" fmla="*/ 110 h 6538"/>
                <a:gd name="connsiteX6" fmla="*/ 4329 w 4335"/>
                <a:gd name="connsiteY6" fmla="*/ 1697 h 6538"/>
                <a:gd name="connsiteX7" fmla="*/ 4076 w 4335"/>
                <a:gd name="connsiteY7" fmla="*/ 3896 h 6538"/>
                <a:gd name="connsiteX8" fmla="*/ 3499 w 4335"/>
                <a:gd name="connsiteY8" fmla="*/ 5627 h 6538"/>
                <a:gd name="connsiteX9" fmla="*/ 2309 w 4335"/>
                <a:gd name="connsiteY9" fmla="*/ 6312 h 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5" h="6538">
                  <a:moveTo>
                    <a:pt x="2309" y="6312"/>
                  </a:moveTo>
                  <a:cubicBezTo>
                    <a:pt x="1480" y="6601"/>
                    <a:pt x="434" y="6781"/>
                    <a:pt x="110" y="5771"/>
                  </a:cubicBezTo>
                  <a:cubicBezTo>
                    <a:pt x="-70" y="5231"/>
                    <a:pt x="2" y="4509"/>
                    <a:pt x="110" y="3860"/>
                  </a:cubicBezTo>
                  <a:cubicBezTo>
                    <a:pt x="326" y="2707"/>
                    <a:pt x="651" y="1372"/>
                    <a:pt x="1372" y="723"/>
                  </a:cubicBezTo>
                  <a:cubicBezTo>
                    <a:pt x="1696" y="399"/>
                    <a:pt x="2093" y="291"/>
                    <a:pt x="2454" y="182"/>
                  </a:cubicBezTo>
                  <a:cubicBezTo>
                    <a:pt x="2886" y="38"/>
                    <a:pt x="3319" y="-106"/>
                    <a:pt x="3680" y="110"/>
                  </a:cubicBezTo>
                  <a:cubicBezTo>
                    <a:pt x="4076" y="327"/>
                    <a:pt x="4293" y="1012"/>
                    <a:pt x="4329" y="1697"/>
                  </a:cubicBezTo>
                  <a:cubicBezTo>
                    <a:pt x="4365" y="2382"/>
                    <a:pt x="4256" y="3139"/>
                    <a:pt x="4076" y="3896"/>
                  </a:cubicBezTo>
                  <a:cubicBezTo>
                    <a:pt x="3968" y="4473"/>
                    <a:pt x="3860" y="5158"/>
                    <a:pt x="3499" y="5627"/>
                  </a:cubicBezTo>
                  <a:cubicBezTo>
                    <a:pt x="3211" y="6132"/>
                    <a:pt x="2309" y="6312"/>
                    <a:pt x="2309" y="6312"/>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7" name="Freeform 566">
              <a:extLst>
                <a:ext uri="{FF2B5EF4-FFF2-40B4-BE49-F238E27FC236}">
                  <a16:creationId xmlns:a16="http://schemas.microsoft.com/office/drawing/2014/main" id="{8A719EAF-704A-783B-6165-5B8E02737059}"/>
                </a:ext>
              </a:extLst>
            </p:cNvPr>
            <p:cNvSpPr/>
            <p:nvPr/>
          </p:nvSpPr>
          <p:spPr>
            <a:xfrm>
              <a:off x="-8536298" y="-3708611"/>
              <a:ext cx="4356" cy="6523"/>
            </a:xfrm>
            <a:custGeom>
              <a:avLst/>
              <a:gdLst>
                <a:gd name="connsiteX0" fmla="*/ 2332 w 4356"/>
                <a:gd name="connsiteY0" fmla="*/ 6312 h 6523"/>
                <a:gd name="connsiteX1" fmla="*/ 96 w 4356"/>
                <a:gd name="connsiteY1" fmla="*/ 5771 h 6523"/>
                <a:gd name="connsiteX2" fmla="*/ 132 w 4356"/>
                <a:gd name="connsiteY2" fmla="*/ 3860 h 6523"/>
                <a:gd name="connsiteX3" fmla="*/ 1395 w 4356"/>
                <a:gd name="connsiteY3" fmla="*/ 723 h 6523"/>
                <a:gd name="connsiteX4" fmla="*/ 2476 w 4356"/>
                <a:gd name="connsiteY4" fmla="*/ 182 h 6523"/>
                <a:gd name="connsiteX5" fmla="*/ 3666 w 4356"/>
                <a:gd name="connsiteY5" fmla="*/ 110 h 6523"/>
                <a:gd name="connsiteX6" fmla="*/ 4351 w 4356"/>
                <a:gd name="connsiteY6" fmla="*/ 1697 h 6523"/>
                <a:gd name="connsiteX7" fmla="*/ 4099 w 4356"/>
                <a:gd name="connsiteY7" fmla="*/ 3896 h 6523"/>
                <a:gd name="connsiteX8" fmla="*/ 3522 w 4356"/>
                <a:gd name="connsiteY8" fmla="*/ 5663 h 6523"/>
                <a:gd name="connsiteX9" fmla="*/ 2332 w 4356"/>
                <a:gd name="connsiteY9" fmla="*/ 6312 h 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6" h="6523">
                  <a:moveTo>
                    <a:pt x="2332" y="6312"/>
                  </a:moveTo>
                  <a:cubicBezTo>
                    <a:pt x="1467" y="6565"/>
                    <a:pt x="457" y="6781"/>
                    <a:pt x="96" y="5771"/>
                  </a:cubicBezTo>
                  <a:cubicBezTo>
                    <a:pt x="-84" y="5231"/>
                    <a:pt x="24" y="4545"/>
                    <a:pt x="132" y="3860"/>
                  </a:cubicBezTo>
                  <a:cubicBezTo>
                    <a:pt x="313" y="2707"/>
                    <a:pt x="673" y="1372"/>
                    <a:pt x="1395" y="723"/>
                  </a:cubicBezTo>
                  <a:cubicBezTo>
                    <a:pt x="1719" y="399"/>
                    <a:pt x="2116" y="291"/>
                    <a:pt x="2476" y="182"/>
                  </a:cubicBezTo>
                  <a:cubicBezTo>
                    <a:pt x="2873" y="38"/>
                    <a:pt x="3342" y="-106"/>
                    <a:pt x="3666" y="110"/>
                  </a:cubicBezTo>
                  <a:cubicBezTo>
                    <a:pt x="4099" y="363"/>
                    <a:pt x="4315" y="1012"/>
                    <a:pt x="4351" y="1697"/>
                  </a:cubicBezTo>
                  <a:cubicBezTo>
                    <a:pt x="4387" y="2382"/>
                    <a:pt x="4243" y="3139"/>
                    <a:pt x="4099" y="3896"/>
                  </a:cubicBezTo>
                  <a:cubicBezTo>
                    <a:pt x="3991" y="4509"/>
                    <a:pt x="3846" y="5158"/>
                    <a:pt x="3522" y="5663"/>
                  </a:cubicBezTo>
                  <a:cubicBezTo>
                    <a:pt x="3233" y="6132"/>
                    <a:pt x="2332" y="6312"/>
                    <a:pt x="2332" y="6312"/>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8" name="Freeform 567">
              <a:extLst>
                <a:ext uri="{FF2B5EF4-FFF2-40B4-BE49-F238E27FC236}">
                  <a16:creationId xmlns:a16="http://schemas.microsoft.com/office/drawing/2014/main" id="{15AAFC26-0F14-2D90-21A1-EDF8D47E8D88}"/>
                </a:ext>
              </a:extLst>
            </p:cNvPr>
            <p:cNvSpPr/>
            <p:nvPr/>
          </p:nvSpPr>
          <p:spPr>
            <a:xfrm>
              <a:off x="-8529035" y="-3741374"/>
              <a:ext cx="4335" cy="6524"/>
            </a:xfrm>
            <a:custGeom>
              <a:avLst/>
              <a:gdLst>
                <a:gd name="connsiteX0" fmla="*/ 2316 w 4335"/>
                <a:gd name="connsiteY0" fmla="*/ 6298 h 6524"/>
                <a:gd name="connsiteX1" fmla="*/ 81 w 4335"/>
                <a:gd name="connsiteY1" fmla="*/ 5758 h 6524"/>
                <a:gd name="connsiteX2" fmla="*/ 117 w 4335"/>
                <a:gd name="connsiteY2" fmla="*/ 3846 h 6524"/>
                <a:gd name="connsiteX3" fmla="*/ 1343 w 4335"/>
                <a:gd name="connsiteY3" fmla="*/ 709 h 6524"/>
                <a:gd name="connsiteX4" fmla="*/ 2425 w 4335"/>
                <a:gd name="connsiteY4" fmla="*/ 132 h 6524"/>
                <a:gd name="connsiteX5" fmla="*/ 3651 w 4335"/>
                <a:gd name="connsiteY5" fmla="*/ 96 h 6524"/>
                <a:gd name="connsiteX6" fmla="*/ 4336 w 4335"/>
                <a:gd name="connsiteY6" fmla="*/ 1683 h 6524"/>
                <a:gd name="connsiteX7" fmla="*/ 4083 w 4335"/>
                <a:gd name="connsiteY7" fmla="*/ 3883 h 6524"/>
                <a:gd name="connsiteX8" fmla="*/ 3506 w 4335"/>
                <a:gd name="connsiteY8" fmla="*/ 5649 h 6524"/>
                <a:gd name="connsiteX9" fmla="*/ 2316 w 4335"/>
                <a:gd name="connsiteY9" fmla="*/ 6298 h 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5" h="6524">
                  <a:moveTo>
                    <a:pt x="2316" y="6298"/>
                  </a:moveTo>
                  <a:cubicBezTo>
                    <a:pt x="1451" y="6587"/>
                    <a:pt x="441" y="6767"/>
                    <a:pt x="81" y="5758"/>
                  </a:cubicBezTo>
                  <a:cubicBezTo>
                    <a:pt x="-63" y="5217"/>
                    <a:pt x="9" y="4496"/>
                    <a:pt x="117" y="3846"/>
                  </a:cubicBezTo>
                  <a:cubicBezTo>
                    <a:pt x="297" y="2693"/>
                    <a:pt x="622" y="1395"/>
                    <a:pt x="1343" y="709"/>
                  </a:cubicBezTo>
                  <a:cubicBezTo>
                    <a:pt x="1703" y="385"/>
                    <a:pt x="2064" y="277"/>
                    <a:pt x="2425" y="132"/>
                  </a:cubicBezTo>
                  <a:cubicBezTo>
                    <a:pt x="2857" y="24"/>
                    <a:pt x="3290" y="-84"/>
                    <a:pt x="3651" y="96"/>
                  </a:cubicBezTo>
                  <a:cubicBezTo>
                    <a:pt x="4083" y="313"/>
                    <a:pt x="4300" y="998"/>
                    <a:pt x="4336" y="1683"/>
                  </a:cubicBezTo>
                  <a:cubicBezTo>
                    <a:pt x="4336" y="2404"/>
                    <a:pt x="4227" y="3161"/>
                    <a:pt x="4083" y="3883"/>
                  </a:cubicBezTo>
                  <a:cubicBezTo>
                    <a:pt x="3939" y="4496"/>
                    <a:pt x="3831" y="5145"/>
                    <a:pt x="3506" y="5649"/>
                  </a:cubicBezTo>
                  <a:cubicBezTo>
                    <a:pt x="3182" y="6118"/>
                    <a:pt x="2316" y="6298"/>
                    <a:pt x="2316" y="6298"/>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9" name="Freeform 568">
              <a:extLst>
                <a:ext uri="{FF2B5EF4-FFF2-40B4-BE49-F238E27FC236}">
                  <a16:creationId xmlns:a16="http://schemas.microsoft.com/office/drawing/2014/main" id="{1F61CAFC-3CDD-444C-4318-09F275F5181E}"/>
                </a:ext>
              </a:extLst>
            </p:cNvPr>
            <p:cNvSpPr/>
            <p:nvPr/>
          </p:nvSpPr>
          <p:spPr>
            <a:xfrm>
              <a:off x="-8532345" y="-3724164"/>
              <a:ext cx="4334" cy="6514"/>
            </a:xfrm>
            <a:custGeom>
              <a:avLst/>
              <a:gdLst>
                <a:gd name="connsiteX0" fmla="*/ 2345 w 4334"/>
                <a:gd name="connsiteY0" fmla="*/ 6288 h 6514"/>
                <a:gd name="connsiteX1" fmla="*/ 110 w 4334"/>
                <a:gd name="connsiteY1" fmla="*/ 5747 h 6514"/>
                <a:gd name="connsiteX2" fmla="*/ 110 w 4334"/>
                <a:gd name="connsiteY2" fmla="*/ 3872 h 6514"/>
                <a:gd name="connsiteX3" fmla="*/ 1372 w 4334"/>
                <a:gd name="connsiteY3" fmla="*/ 699 h 6514"/>
                <a:gd name="connsiteX4" fmla="*/ 2454 w 4334"/>
                <a:gd name="connsiteY4" fmla="*/ 158 h 6514"/>
                <a:gd name="connsiteX5" fmla="*/ 3644 w 4334"/>
                <a:gd name="connsiteY5" fmla="*/ 122 h 6514"/>
                <a:gd name="connsiteX6" fmla="*/ 4329 w 4334"/>
                <a:gd name="connsiteY6" fmla="*/ 1709 h 6514"/>
                <a:gd name="connsiteX7" fmla="*/ 4076 w 4334"/>
                <a:gd name="connsiteY7" fmla="*/ 3872 h 6514"/>
                <a:gd name="connsiteX8" fmla="*/ 3535 w 4334"/>
                <a:gd name="connsiteY8" fmla="*/ 5639 h 6514"/>
                <a:gd name="connsiteX9" fmla="*/ 2345 w 4334"/>
                <a:gd name="connsiteY9" fmla="*/ 6288 h 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4" h="6514">
                  <a:moveTo>
                    <a:pt x="2345" y="6288"/>
                  </a:moveTo>
                  <a:cubicBezTo>
                    <a:pt x="1480" y="6577"/>
                    <a:pt x="434" y="6757"/>
                    <a:pt x="110" y="5747"/>
                  </a:cubicBezTo>
                  <a:cubicBezTo>
                    <a:pt x="-70" y="5207"/>
                    <a:pt x="2" y="4521"/>
                    <a:pt x="110" y="3872"/>
                  </a:cubicBezTo>
                  <a:cubicBezTo>
                    <a:pt x="290" y="2682"/>
                    <a:pt x="615" y="1384"/>
                    <a:pt x="1372" y="699"/>
                  </a:cubicBezTo>
                  <a:cubicBezTo>
                    <a:pt x="1696" y="411"/>
                    <a:pt x="2093" y="267"/>
                    <a:pt x="2454" y="158"/>
                  </a:cubicBezTo>
                  <a:cubicBezTo>
                    <a:pt x="2886" y="14"/>
                    <a:pt x="3283" y="-94"/>
                    <a:pt x="3644" y="122"/>
                  </a:cubicBezTo>
                  <a:cubicBezTo>
                    <a:pt x="4076" y="339"/>
                    <a:pt x="4293" y="988"/>
                    <a:pt x="4329" y="1709"/>
                  </a:cubicBezTo>
                  <a:cubicBezTo>
                    <a:pt x="4365" y="2394"/>
                    <a:pt x="4220" y="3151"/>
                    <a:pt x="4076" y="3872"/>
                  </a:cubicBezTo>
                  <a:cubicBezTo>
                    <a:pt x="3968" y="4485"/>
                    <a:pt x="3824" y="5170"/>
                    <a:pt x="3535" y="5639"/>
                  </a:cubicBezTo>
                  <a:cubicBezTo>
                    <a:pt x="3175" y="6144"/>
                    <a:pt x="2345" y="6288"/>
                    <a:pt x="2345" y="6288"/>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0" name="Freeform 569">
              <a:extLst>
                <a:ext uri="{FF2B5EF4-FFF2-40B4-BE49-F238E27FC236}">
                  <a16:creationId xmlns:a16="http://schemas.microsoft.com/office/drawing/2014/main" id="{E72B5FE0-5B3B-C9CB-F2D6-E4C4722F1938}"/>
                </a:ext>
              </a:extLst>
            </p:cNvPr>
            <p:cNvSpPr/>
            <p:nvPr/>
          </p:nvSpPr>
          <p:spPr>
            <a:xfrm>
              <a:off x="-8525229" y="-3758022"/>
              <a:ext cx="4351" cy="6514"/>
            </a:xfrm>
            <a:custGeom>
              <a:avLst/>
              <a:gdLst>
                <a:gd name="connsiteX0" fmla="*/ 2332 w 4351"/>
                <a:gd name="connsiteY0" fmla="*/ 6288 h 6514"/>
                <a:gd name="connsiteX1" fmla="*/ 96 w 4351"/>
                <a:gd name="connsiteY1" fmla="*/ 5747 h 6514"/>
                <a:gd name="connsiteX2" fmla="*/ 132 w 4351"/>
                <a:gd name="connsiteY2" fmla="*/ 3836 h 6514"/>
                <a:gd name="connsiteX3" fmla="*/ 1395 w 4351"/>
                <a:gd name="connsiteY3" fmla="*/ 699 h 6514"/>
                <a:gd name="connsiteX4" fmla="*/ 2476 w 4351"/>
                <a:gd name="connsiteY4" fmla="*/ 158 h 6514"/>
                <a:gd name="connsiteX5" fmla="*/ 3666 w 4351"/>
                <a:gd name="connsiteY5" fmla="*/ 122 h 6514"/>
                <a:gd name="connsiteX6" fmla="*/ 4351 w 4351"/>
                <a:gd name="connsiteY6" fmla="*/ 1709 h 6514"/>
                <a:gd name="connsiteX7" fmla="*/ 4099 w 4351"/>
                <a:gd name="connsiteY7" fmla="*/ 3872 h 6514"/>
                <a:gd name="connsiteX8" fmla="*/ 3522 w 4351"/>
                <a:gd name="connsiteY8" fmla="*/ 5639 h 6514"/>
                <a:gd name="connsiteX9" fmla="*/ 2332 w 4351"/>
                <a:gd name="connsiteY9" fmla="*/ 6288 h 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1" h="6514">
                  <a:moveTo>
                    <a:pt x="2332" y="6288"/>
                  </a:moveTo>
                  <a:cubicBezTo>
                    <a:pt x="1467" y="6577"/>
                    <a:pt x="421" y="6757"/>
                    <a:pt x="96" y="5747"/>
                  </a:cubicBezTo>
                  <a:cubicBezTo>
                    <a:pt x="-84" y="5207"/>
                    <a:pt x="24" y="4521"/>
                    <a:pt x="132" y="3836"/>
                  </a:cubicBezTo>
                  <a:cubicBezTo>
                    <a:pt x="313" y="2682"/>
                    <a:pt x="637" y="1348"/>
                    <a:pt x="1395" y="699"/>
                  </a:cubicBezTo>
                  <a:cubicBezTo>
                    <a:pt x="1719" y="411"/>
                    <a:pt x="2080" y="267"/>
                    <a:pt x="2476" y="158"/>
                  </a:cubicBezTo>
                  <a:cubicBezTo>
                    <a:pt x="2873" y="14"/>
                    <a:pt x="3306" y="-94"/>
                    <a:pt x="3666" y="122"/>
                  </a:cubicBezTo>
                  <a:cubicBezTo>
                    <a:pt x="4099" y="339"/>
                    <a:pt x="4315" y="988"/>
                    <a:pt x="4351" y="1709"/>
                  </a:cubicBezTo>
                  <a:cubicBezTo>
                    <a:pt x="4351" y="2394"/>
                    <a:pt x="4207" y="3151"/>
                    <a:pt x="4099" y="3872"/>
                  </a:cubicBezTo>
                  <a:cubicBezTo>
                    <a:pt x="3991" y="4485"/>
                    <a:pt x="3846" y="5134"/>
                    <a:pt x="3522" y="5639"/>
                  </a:cubicBezTo>
                  <a:cubicBezTo>
                    <a:pt x="3197" y="6108"/>
                    <a:pt x="2332" y="6288"/>
                    <a:pt x="2332" y="6288"/>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1" name="Freeform 570">
              <a:extLst>
                <a:ext uri="{FF2B5EF4-FFF2-40B4-BE49-F238E27FC236}">
                  <a16:creationId xmlns:a16="http://schemas.microsoft.com/office/drawing/2014/main" id="{0998F23B-D586-4CB2-0A1C-F2261D621FC6}"/>
                </a:ext>
              </a:extLst>
            </p:cNvPr>
            <p:cNvSpPr/>
            <p:nvPr/>
          </p:nvSpPr>
          <p:spPr>
            <a:xfrm>
              <a:off x="-8491169" y="-3670100"/>
              <a:ext cx="4477" cy="6984"/>
            </a:xfrm>
            <a:custGeom>
              <a:avLst/>
              <a:gdLst>
                <a:gd name="connsiteX0" fmla="*/ 653 w 4477"/>
                <a:gd name="connsiteY0" fmla="*/ 5952 h 6984"/>
                <a:gd name="connsiteX1" fmla="*/ 2816 w 4477"/>
                <a:gd name="connsiteY1" fmla="*/ 6709 h 6984"/>
                <a:gd name="connsiteX2" fmla="*/ 3790 w 4477"/>
                <a:gd name="connsiteY2" fmla="*/ 5122 h 6984"/>
                <a:gd name="connsiteX3" fmla="*/ 4403 w 4477"/>
                <a:gd name="connsiteY3" fmla="*/ 1769 h 6984"/>
                <a:gd name="connsiteX4" fmla="*/ 3754 w 4477"/>
                <a:gd name="connsiteY4" fmla="*/ 723 h 6984"/>
                <a:gd name="connsiteX5" fmla="*/ 2744 w 4477"/>
                <a:gd name="connsiteY5" fmla="*/ 2 h 6984"/>
                <a:gd name="connsiteX6" fmla="*/ 1374 w 4477"/>
                <a:gd name="connsiteY6" fmla="*/ 976 h 6984"/>
                <a:gd name="connsiteX7" fmla="*/ 436 w 4477"/>
                <a:gd name="connsiteY7" fmla="*/ 2959 h 6984"/>
                <a:gd name="connsiteX8" fmla="*/ 3 w 4477"/>
                <a:gd name="connsiteY8" fmla="*/ 4762 h 6984"/>
                <a:gd name="connsiteX9" fmla="*/ 653 w 4477"/>
                <a:gd name="connsiteY9" fmla="*/ 5952 h 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 h="6984">
                  <a:moveTo>
                    <a:pt x="653" y="5952"/>
                  </a:moveTo>
                  <a:cubicBezTo>
                    <a:pt x="1229" y="6673"/>
                    <a:pt x="2023" y="7394"/>
                    <a:pt x="2816" y="6709"/>
                  </a:cubicBezTo>
                  <a:cubicBezTo>
                    <a:pt x="3285" y="6348"/>
                    <a:pt x="3537" y="5735"/>
                    <a:pt x="3790" y="5122"/>
                  </a:cubicBezTo>
                  <a:cubicBezTo>
                    <a:pt x="4222" y="4005"/>
                    <a:pt x="4655" y="2743"/>
                    <a:pt x="4403" y="1769"/>
                  </a:cubicBezTo>
                  <a:cubicBezTo>
                    <a:pt x="4258" y="1336"/>
                    <a:pt x="4006" y="1012"/>
                    <a:pt x="3754" y="723"/>
                  </a:cubicBezTo>
                  <a:cubicBezTo>
                    <a:pt x="3465" y="363"/>
                    <a:pt x="3141" y="38"/>
                    <a:pt x="2744" y="2"/>
                  </a:cubicBezTo>
                  <a:cubicBezTo>
                    <a:pt x="2311" y="-34"/>
                    <a:pt x="1770" y="399"/>
                    <a:pt x="1374" y="976"/>
                  </a:cubicBezTo>
                  <a:cubicBezTo>
                    <a:pt x="977" y="1553"/>
                    <a:pt x="725" y="2238"/>
                    <a:pt x="436" y="2959"/>
                  </a:cubicBezTo>
                  <a:cubicBezTo>
                    <a:pt x="220" y="3536"/>
                    <a:pt x="-33" y="4149"/>
                    <a:pt x="3" y="4762"/>
                  </a:cubicBezTo>
                  <a:cubicBezTo>
                    <a:pt x="40" y="5339"/>
                    <a:pt x="653" y="5952"/>
                    <a:pt x="653" y="5952"/>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2" name="Freeform 571">
              <a:extLst>
                <a:ext uri="{FF2B5EF4-FFF2-40B4-BE49-F238E27FC236}">
                  <a16:creationId xmlns:a16="http://schemas.microsoft.com/office/drawing/2014/main" id="{D6BB08FF-12F9-40BD-2A92-672AE6B7E2F4}"/>
                </a:ext>
              </a:extLst>
            </p:cNvPr>
            <p:cNvSpPr/>
            <p:nvPr/>
          </p:nvSpPr>
          <p:spPr>
            <a:xfrm>
              <a:off x="-8485076" y="-3690618"/>
              <a:ext cx="4445" cy="6998"/>
            </a:xfrm>
            <a:custGeom>
              <a:avLst/>
              <a:gdLst>
                <a:gd name="connsiteX0" fmla="*/ 617 w 4445"/>
                <a:gd name="connsiteY0" fmla="*/ 5988 h 6998"/>
                <a:gd name="connsiteX1" fmla="*/ 2816 w 4445"/>
                <a:gd name="connsiteY1" fmla="*/ 6745 h 6998"/>
                <a:gd name="connsiteX2" fmla="*/ 3790 w 4445"/>
                <a:gd name="connsiteY2" fmla="*/ 5086 h 6998"/>
                <a:gd name="connsiteX3" fmla="*/ 4367 w 4445"/>
                <a:gd name="connsiteY3" fmla="*/ 1769 h 6998"/>
                <a:gd name="connsiteX4" fmla="*/ 3754 w 4445"/>
                <a:gd name="connsiteY4" fmla="*/ 723 h 6998"/>
                <a:gd name="connsiteX5" fmla="*/ 2744 w 4445"/>
                <a:gd name="connsiteY5" fmla="*/ 2 h 6998"/>
                <a:gd name="connsiteX6" fmla="*/ 1338 w 4445"/>
                <a:gd name="connsiteY6" fmla="*/ 976 h 6998"/>
                <a:gd name="connsiteX7" fmla="*/ 401 w 4445"/>
                <a:gd name="connsiteY7" fmla="*/ 2959 h 6998"/>
                <a:gd name="connsiteX8" fmla="*/ 4 w 4445"/>
                <a:gd name="connsiteY8" fmla="*/ 4762 h 6998"/>
                <a:gd name="connsiteX9" fmla="*/ 617 w 4445"/>
                <a:gd name="connsiteY9" fmla="*/ 5988 h 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5" h="6998">
                  <a:moveTo>
                    <a:pt x="617" y="5988"/>
                  </a:moveTo>
                  <a:cubicBezTo>
                    <a:pt x="1194" y="6673"/>
                    <a:pt x="1987" y="7394"/>
                    <a:pt x="2816" y="6745"/>
                  </a:cubicBezTo>
                  <a:cubicBezTo>
                    <a:pt x="3249" y="6384"/>
                    <a:pt x="3538" y="5735"/>
                    <a:pt x="3790" y="5086"/>
                  </a:cubicBezTo>
                  <a:cubicBezTo>
                    <a:pt x="4223" y="4041"/>
                    <a:pt x="4619" y="2743"/>
                    <a:pt x="4367" y="1769"/>
                  </a:cubicBezTo>
                  <a:cubicBezTo>
                    <a:pt x="4259" y="1300"/>
                    <a:pt x="3970" y="1012"/>
                    <a:pt x="3754" y="723"/>
                  </a:cubicBezTo>
                  <a:cubicBezTo>
                    <a:pt x="3466" y="363"/>
                    <a:pt x="3141" y="38"/>
                    <a:pt x="2744" y="2"/>
                  </a:cubicBezTo>
                  <a:cubicBezTo>
                    <a:pt x="2276" y="-34"/>
                    <a:pt x="1735" y="399"/>
                    <a:pt x="1338" y="976"/>
                  </a:cubicBezTo>
                  <a:cubicBezTo>
                    <a:pt x="978" y="1553"/>
                    <a:pt x="689" y="2274"/>
                    <a:pt x="401" y="2959"/>
                  </a:cubicBezTo>
                  <a:cubicBezTo>
                    <a:pt x="184" y="3536"/>
                    <a:pt x="-32" y="4149"/>
                    <a:pt x="4" y="4762"/>
                  </a:cubicBezTo>
                  <a:cubicBezTo>
                    <a:pt x="4" y="5339"/>
                    <a:pt x="617" y="5988"/>
                    <a:pt x="617" y="5988"/>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3" name="Freeform 572">
              <a:extLst>
                <a:ext uri="{FF2B5EF4-FFF2-40B4-BE49-F238E27FC236}">
                  <a16:creationId xmlns:a16="http://schemas.microsoft.com/office/drawing/2014/main" id="{3557B7E2-583F-C85A-BB0E-B201935F2227}"/>
                </a:ext>
              </a:extLst>
            </p:cNvPr>
            <p:cNvSpPr/>
            <p:nvPr/>
          </p:nvSpPr>
          <p:spPr>
            <a:xfrm>
              <a:off x="-8474110" y="-3722277"/>
              <a:ext cx="4477" cy="6998"/>
            </a:xfrm>
            <a:custGeom>
              <a:avLst/>
              <a:gdLst>
                <a:gd name="connsiteX0" fmla="*/ 649 w 4477"/>
                <a:gd name="connsiteY0" fmla="*/ 5988 h 6998"/>
                <a:gd name="connsiteX1" fmla="*/ 2849 w 4477"/>
                <a:gd name="connsiteY1" fmla="*/ 6745 h 6998"/>
                <a:gd name="connsiteX2" fmla="*/ 3786 w 4477"/>
                <a:gd name="connsiteY2" fmla="*/ 5122 h 6998"/>
                <a:gd name="connsiteX3" fmla="*/ 4399 w 4477"/>
                <a:gd name="connsiteY3" fmla="*/ 1769 h 6998"/>
                <a:gd name="connsiteX4" fmla="*/ 3750 w 4477"/>
                <a:gd name="connsiteY4" fmla="*/ 723 h 6998"/>
                <a:gd name="connsiteX5" fmla="*/ 2776 w 4477"/>
                <a:gd name="connsiteY5" fmla="*/ 2 h 6998"/>
                <a:gd name="connsiteX6" fmla="*/ 1370 w 4477"/>
                <a:gd name="connsiteY6" fmla="*/ 976 h 6998"/>
                <a:gd name="connsiteX7" fmla="*/ 433 w 4477"/>
                <a:gd name="connsiteY7" fmla="*/ 2959 h 6998"/>
                <a:gd name="connsiteX8" fmla="*/ 0 w 4477"/>
                <a:gd name="connsiteY8" fmla="*/ 4762 h 6998"/>
                <a:gd name="connsiteX9" fmla="*/ 649 w 4477"/>
                <a:gd name="connsiteY9" fmla="*/ 5988 h 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 h="6998">
                  <a:moveTo>
                    <a:pt x="649" y="5988"/>
                  </a:moveTo>
                  <a:cubicBezTo>
                    <a:pt x="1226" y="6673"/>
                    <a:pt x="2019" y="7394"/>
                    <a:pt x="2849" y="6745"/>
                  </a:cubicBezTo>
                  <a:cubicBezTo>
                    <a:pt x="3281" y="6384"/>
                    <a:pt x="3570" y="5735"/>
                    <a:pt x="3786" y="5122"/>
                  </a:cubicBezTo>
                  <a:cubicBezTo>
                    <a:pt x="4255" y="4005"/>
                    <a:pt x="4651" y="2743"/>
                    <a:pt x="4399" y="1769"/>
                  </a:cubicBezTo>
                  <a:cubicBezTo>
                    <a:pt x="4255" y="1300"/>
                    <a:pt x="4002" y="1012"/>
                    <a:pt x="3750" y="723"/>
                  </a:cubicBezTo>
                  <a:cubicBezTo>
                    <a:pt x="3462" y="399"/>
                    <a:pt x="3173" y="38"/>
                    <a:pt x="2776" y="2"/>
                  </a:cubicBezTo>
                  <a:cubicBezTo>
                    <a:pt x="2308" y="-34"/>
                    <a:pt x="1767" y="399"/>
                    <a:pt x="1370" y="976"/>
                  </a:cubicBezTo>
                  <a:cubicBezTo>
                    <a:pt x="974" y="1553"/>
                    <a:pt x="721" y="2274"/>
                    <a:pt x="433" y="2959"/>
                  </a:cubicBezTo>
                  <a:cubicBezTo>
                    <a:pt x="216" y="3536"/>
                    <a:pt x="0" y="4185"/>
                    <a:pt x="0" y="4762"/>
                  </a:cubicBezTo>
                  <a:cubicBezTo>
                    <a:pt x="36" y="5339"/>
                    <a:pt x="649" y="5988"/>
                    <a:pt x="649" y="5988"/>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4" name="Freeform 573">
              <a:extLst>
                <a:ext uri="{FF2B5EF4-FFF2-40B4-BE49-F238E27FC236}">
                  <a16:creationId xmlns:a16="http://schemas.microsoft.com/office/drawing/2014/main" id="{02D2E80D-02DC-6EE0-CF84-3DE4156B3CA0}"/>
                </a:ext>
              </a:extLst>
            </p:cNvPr>
            <p:cNvSpPr/>
            <p:nvPr/>
          </p:nvSpPr>
          <p:spPr>
            <a:xfrm>
              <a:off x="-8480312" y="-3705940"/>
              <a:ext cx="4477" cy="7019"/>
            </a:xfrm>
            <a:custGeom>
              <a:avLst/>
              <a:gdLst>
                <a:gd name="connsiteX0" fmla="*/ 685 w 4477"/>
                <a:gd name="connsiteY0" fmla="*/ 6022 h 7019"/>
                <a:gd name="connsiteX1" fmla="*/ 2849 w 4477"/>
                <a:gd name="connsiteY1" fmla="*/ 6743 h 7019"/>
                <a:gd name="connsiteX2" fmla="*/ 3822 w 4477"/>
                <a:gd name="connsiteY2" fmla="*/ 5156 h 7019"/>
                <a:gd name="connsiteX3" fmla="*/ 4399 w 4477"/>
                <a:gd name="connsiteY3" fmla="*/ 1803 h 7019"/>
                <a:gd name="connsiteX4" fmla="*/ 3750 w 4477"/>
                <a:gd name="connsiteY4" fmla="*/ 757 h 7019"/>
                <a:gd name="connsiteX5" fmla="*/ 2776 w 4477"/>
                <a:gd name="connsiteY5" fmla="*/ 0 h 7019"/>
                <a:gd name="connsiteX6" fmla="*/ 1370 w 4477"/>
                <a:gd name="connsiteY6" fmla="*/ 1010 h 7019"/>
                <a:gd name="connsiteX7" fmla="*/ 469 w 4477"/>
                <a:gd name="connsiteY7" fmla="*/ 2993 h 7019"/>
                <a:gd name="connsiteX8" fmla="*/ 0 w 4477"/>
                <a:gd name="connsiteY8" fmla="*/ 4760 h 7019"/>
                <a:gd name="connsiteX9" fmla="*/ 685 w 4477"/>
                <a:gd name="connsiteY9" fmla="*/ 6022 h 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 h="7019">
                  <a:moveTo>
                    <a:pt x="685" y="6022"/>
                  </a:moveTo>
                  <a:cubicBezTo>
                    <a:pt x="1262" y="6707"/>
                    <a:pt x="2055" y="7428"/>
                    <a:pt x="2849" y="6743"/>
                  </a:cubicBezTo>
                  <a:cubicBezTo>
                    <a:pt x="3281" y="6382"/>
                    <a:pt x="3570" y="5733"/>
                    <a:pt x="3822" y="5156"/>
                  </a:cubicBezTo>
                  <a:cubicBezTo>
                    <a:pt x="4255" y="4039"/>
                    <a:pt x="4651" y="2740"/>
                    <a:pt x="4399" y="1803"/>
                  </a:cubicBezTo>
                  <a:cubicBezTo>
                    <a:pt x="4255" y="1334"/>
                    <a:pt x="4039" y="1010"/>
                    <a:pt x="3750" y="757"/>
                  </a:cubicBezTo>
                  <a:cubicBezTo>
                    <a:pt x="3462" y="397"/>
                    <a:pt x="3173" y="72"/>
                    <a:pt x="2776" y="0"/>
                  </a:cubicBezTo>
                  <a:cubicBezTo>
                    <a:pt x="2308" y="0"/>
                    <a:pt x="1767" y="433"/>
                    <a:pt x="1370" y="1010"/>
                  </a:cubicBezTo>
                  <a:cubicBezTo>
                    <a:pt x="1010" y="1587"/>
                    <a:pt x="721" y="2272"/>
                    <a:pt x="469" y="2993"/>
                  </a:cubicBezTo>
                  <a:cubicBezTo>
                    <a:pt x="216" y="3570"/>
                    <a:pt x="0" y="4183"/>
                    <a:pt x="0" y="4760"/>
                  </a:cubicBezTo>
                  <a:cubicBezTo>
                    <a:pt x="36" y="5373"/>
                    <a:pt x="685" y="6022"/>
                    <a:pt x="685" y="6022"/>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5" name="Freeform 574">
              <a:extLst>
                <a:ext uri="{FF2B5EF4-FFF2-40B4-BE49-F238E27FC236}">
                  <a16:creationId xmlns:a16="http://schemas.microsoft.com/office/drawing/2014/main" id="{34FA844A-99CD-C91A-029D-0552722B8427}"/>
                </a:ext>
              </a:extLst>
            </p:cNvPr>
            <p:cNvSpPr/>
            <p:nvPr/>
          </p:nvSpPr>
          <p:spPr>
            <a:xfrm>
              <a:off x="-8468633" y="-3738465"/>
              <a:ext cx="4460" cy="7019"/>
            </a:xfrm>
            <a:custGeom>
              <a:avLst/>
              <a:gdLst>
                <a:gd name="connsiteX0" fmla="*/ 653 w 4460"/>
                <a:gd name="connsiteY0" fmla="*/ 6022 h 7019"/>
                <a:gd name="connsiteX1" fmla="*/ 2816 w 4460"/>
                <a:gd name="connsiteY1" fmla="*/ 6743 h 7019"/>
                <a:gd name="connsiteX2" fmla="*/ 3790 w 4460"/>
                <a:gd name="connsiteY2" fmla="*/ 5156 h 7019"/>
                <a:gd name="connsiteX3" fmla="*/ 4367 w 4460"/>
                <a:gd name="connsiteY3" fmla="*/ 1803 h 7019"/>
                <a:gd name="connsiteX4" fmla="*/ 3754 w 4460"/>
                <a:gd name="connsiteY4" fmla="*/ 757 h 7019"/>
                <a:gd name="connsiteX5" fmla="*/ 2744 w 4460"/>
                <a:gd name="connsiteY5" fmla="*/ 0 h 7019"/>
                <a:gd name="connsiteX6" fmla="*/ 1374 w 4460"/>
                <a:gd name="connsiteY6" fmla="*/ 1010 h 7019"/>
                <a:gd name="connsiteX7" fmla="*/ 401 w 4460"/>
                <a:gd name="connsiteY7" fmla="*/ 2993 h 7019"/>
                <a:gd name="connsiteX8" fmla="*/ 4 w 4460"/>
                <a:gd name="connsiteY8" fmla="*/ 4796 h 7019"/>
                <a:gd name="connsiteX9" fmla="*/ 653 w 4460"/>
                <a:gd name="connsiteY9" fmla="*/ 6022 h 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60" h="7019">
                  <a:moveTo>
                    <a:pt x="653" y="6022"/>
                  </a:moveTo>
                  <a:cubicBezTo>
                    <a:pt x="1230" y="6707"/>
                    <a:pt x="2023" y="7428"/>
                    <a:pt x="2816" y="6743"/>
                  </a:cubicBezTo>
                  <a:cubicBezTo>
                    <a:pt x="3249" y="6418"/>
                    <a:pt x="3538" y="5769"/>
                    <a:pt x="3790" y="5156"/>
                  </a:cubicBezTo>
                  <a:cubicBezTo>
                    <a:pt x="4223" y="4039"/>
                    <a:pt x="4655" y="2776"/>
                    <a:pt x="4367" y="1803"/>
                  </a:cubicBezTo>
                  <a:cubicBezTo>
                    <a:pt x="4259" y="1334"/>
                    <a:pt x="4006" y="1046"/>
                    <a:pt x="3754" y="757"/>
                  </a:cubicBezTo>
                  <a:cubicBezTo>
                    <a:pt x="3466" y="397"/>
                    <a:pt x="3141" y="72"/>
                    <a:pt x="2744" y="0"/>
                  </a:cubicBezTo>
                  <a:cubicBezTo>
                    <a:pt x="2276" y="0"/>
                    <a:pt x="1771" y="433"/>
                    <a:pt x="1374" y="1010"/>
                  </a:cubicBezTo>
                  <a:cubicBezTo>
                    <a:pt x="978" y="1587"/>
                    <a:pt x="689" y="2272"/>
                    <a:pt x="401" y="2993"/>
                  </a:cubicBezTo>
                  <a:cubicBezTo>
                    <a:pt x="184" y="3570"/>
                    <a:pt x="-32" y="4183"/>
                    <a:pt x="4" y="4796"/>
                  </a:cubicBezTo>
                  <a:cubicBezTo>
                    <a:pt x="4" y="5373"/>
                    <a:pt x="653" y="6022"/>
                    <a:pt x="653" y="6022"/>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6" name="Freeform 575">
              <a:extLst>
                <a:ext uri="{FF2B5EF4-FFF2-40B4-BE49-F238E27FC236}">
                  <a16:creationId xmlns:a16="http://schemas.microsoft.com/office/drawing/2014/main" id="{64BC5238-42B1-73EF-4576-2765E2CA24C6}"/>
                </a:ext>
              </a:extLst>
            </p:cNvPr>
            <p:cNvSpPr/>
            <p:nvPr/>
          </p:nvSpPr>
          <p:spPr>
            <a:xfrm>
              <a:off x="-8533678" y="-3704379"/>
              <a:ext cx="44567" cy="38139"/>
            </a:xfrm>
            <a:custGeom>
              <a:avLst/>
              <a:gdLst>
                <a:gd name="connsiteX0" fmla="*/ 44568 w 44567"/>
                <a:gd name="connsiteY0" fmla="*/ 38139 h 38139"/>
                <a:gd name="connsiteX1" fmla="*/ 41178 w 44567"/>
                <a:gd name="connsiteY1" fmla="*/ 29738 h 38139"/>
                <a:gd name="connsiteX2" fmla="*/ 35806 w 44567"/>
                <a:gd name="connsiteY2" fmla="*/ 24077 h 38139"/>
                <a:gd name="connsiteX3" fmla="*/ 24051 w 44567"/>
                <a:gd name="connsiteY3" fmla="*/ 15531 h 38139"/>
                <a:gd name="connsiteX4" fmla="*/ 12368 w 44567"/>
                <a:gd name="connsiteY4" fmla="*/ 7057 h 38139"/>
                <a:gd name="connsiteX5" fmla="*/ 6887 w 44567"/>
                <a:gd name="connsiteY5" fmla="*/ 2225 h 38139"/>
                <a:gd name="connsiteX6" fmla="*/ 0 w 44567"/>
                <a:gd name="connsiteY6" fmla="*/ 206 h 38139"/>
                <a:gd name="connsiteX7" fmla="*/ 5301 w 44567"/>
                <a:gd name="connsiteY7" fmla="*/ 5146 h 38139"/>
                <a:gd name="connsiteX8" fmla="*/ 10926 w 44567"/>
                <a:gd name="connsiteY8" fmla="*/ 10086 h 38139"/>
                <a:gd name="connsiteX9" fmla="*/ 22681 w 44567"/>
                <a:gd name="connsiteY9" fmla="*/ 18632 h 38139"/>
                <a:gd name="connsiteX10" fmla="*/ 34399 w 44567"/>
                <a:gd name="connsiteY10" fmla="*/ 27069 h 38139"/>
                <a:gd name="connsiteX11" fmla="*/ 39412 w 44567"/>
                <a:gd name="connsiteY11" fmla="*/ 32442 h 38139"/>
                <a:gd name="connsiteX12" fmla="*/ 44568 w 44567"/>
                <a:gd name="connsiteY12" fmla="*/ 38139 h 3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67" h="38139">
                  <a:moveTo>
                    <a:pt x="44568" y="38139"/>
                  </a:moveTo>
                  <a:cubicBezTo>
                    <a:pt x="43630" y="35146"/>
                    <a:pt x="42476" y="32370"/>
                    <a:pt x="41178" y="29738"/>
                  </a:cubicBezTo>
                  <a:cubicBezTo>
                    <a:pt x="39592" y="27538"/>
                    <a:pt x="37825" y="25411"/>
                    <a:pt x="35806" y="24077"/>
                  </a:cubicBezTo>
                  <a:lnTo>
                    <a:pt x="24051" y="15531"/>
                  </a:lnTo>
                  <a:lnTo>
                    <a:pt x="12368" y="7057"/>
                  </a:lnTo>
                  <a:cubicBezTo>
                    <a:pt x="10457" y="5579"/>
                    <a:pt x="8654" y="4028"/>
                    <a:pt x="6887" y="2225"/>
                  </a:cubicBezTo>
                  <a:cubicBezTo>
                    <a:pt x="4868" y="927"/>
                    <a:pt x="2524" y="-551"/>
                    <a:pt x="0" y="206"/>
                  </a:cubicBezTo>
                  <a:cubicBezTo>
                    <a:pt x="2308" y="891"/>
                    <a:pt x="3822" y="2910"/>
                    <a:pt x="5301" y="5146"/>
                  </a:cubicBezTo>
                  <a:cubicBezTo>
                    <a:pt x="7067" y="6949"/>
                    <a:pt x="9015" y="8608"/>
                    <a:pt x="10926" y="10086"/>
                  </a:cubicBezTo>
                  <a:lnTo>
                    <a:pt x="22681" y="18632"/>
                  </a:lnTo>
                  <a:lnTo>
                    <a:pt x="34399" y="27069"/>
                  </a:lnTo>
                  <a:cubicBezTo>
                    <a:pt x="36311" y="28404"/>
                    <a:pt x="37897" y="30315"/>
                    <a:pt x="39412" y="32442"/>
                  </a:cubicBezTo>
                  <a:cubicBezTo>
                    <a:pt x="41214" y="34101"/>
                    <a:pt x="42837" y="36156"/>
                    <a:pt x="44568" y="38139"/>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7" name="Freeform 576">
              <a:extLst>
                <a:ext uri="{FF2B5EF4-FFF2-40B4-BE49-F238E27FC236}">
                  <a16:creationId xmlns:a16="http://schemas.microsoft.com/office/drawing/2014/main" id="{B3FA05EB-E23A-24EC-40E4-94968340104B}"/>
                </a:ext>
              </a:extLst>
            </p:cNvPr>
            <p:cNvSpPr/>
            <p:nvPr/>
          </p:nvSpPr>
          <p:spPr>
            <a:xfrm>
              <a:off x="-8526178" y="-3739195"/>
              <a:ext cx="48714" cy="37293"/>
            </a:xfrm>
            <a:custGeom>
              <a:avLst/>
              <a:gdLst>
                <a:gd name="connsiteX0" fmla="*/ 48715 w 48714"/>
                <a:gd name="connsiteY0" fmla="*/ 37294 h 37293"/>
                <a:gd name="connsiteX1" fmla="*/ 44496 w 48714"/>
                <a:gd name="connsiteY1" fmla="*/ 29180 h 37293"/>
                <a:gd name="connsiteX2" fmla="*/ 39087 w 48714"/>
                <a:gd name="connsiteY2" fmla="*/ 22978 h 37293"/>
                <a:gd name="connsiteX3" fmla="*/ 27404 w 48714"/>
                <a:gd name="connsiteY3" fmla="*/ 12017 h 37293"/>
                <a:gd name="connsiteX4" fmla="*/ 14784 w 48714"/>
                <a:gd name="connsiteY4" fmla="*/ 2966 h 37293"/>
                <a:gd name="connsiteX5" fmla="*/ 7789 w 48714"/>
                <a:gd name="connsiteY5" fmla="*/ 226 h 37293"/>
                <a:gd name="connsiteX6" fmla="*/ 0 w 48714"/>
                <a:gd name="connsiteY6" fmla="*/ 731 h 37293"/>
                <a:gd name="connsiteX7" fmla="*/ 6815 w 48714"/>
                <a:gd name="connsiteY7" fmla="*/ 3507 h 37293"/>
                <a:gd name="connsiteX8" fmla="*/ 13666 w 48714"/>
                <a:gd name="connsiteY8" fmla="*/ 6211 h 37293"/>
                <a:gd name="connsiteX9" fmla="*/ 25962 w 48714"/>
                <a:gd name="connsiteY9" fmla="*/ 15082 h 37293"/>
                <a:gd name="connsiteX10" fmla="*/ 37464 w 48714"/>
                <a:gd name="connsiteY10" fmla="*/ 25863 h 37293"/>
                <a:gd name="connsiteX11" fmla="*/ 42801 w 48714"/>
                <a:gd name="connsiteY11" fmla="*/ 31957 h 37293"/>
                <a:gd name="connsiteX12" fmla="*/ 48715 w 48714"/>
                <a:gd name="connsiteY12" fmla="*/ 37294 h 3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714" h="37293">
                  <a:moveTo>
                    <a:pt x="48715" y="37294"/>
                  </a:moveTo>
                  <a:cubicBezTo>
                    <a:pt x="47452" y="34409"/>
                    <a:pt x="45974" y="31777"/>
                    <a:pt x="44496" y="29180"/>
                  </a:cubicBezTo>
                  <a:cubicBezTo>
                    <a:pt x="42729" y="27053"/>
                    <a:pt x="40926" y="24962"/>
                    <a:pt x="39087" y="22978"/>
                  </a:cubicBezTo>
                  <a:cubicBezTo>
                    <a:pt x="35409" y="18940"/>
                    <a:pt x="31407" y="15406"/>
                    <a:pt x="27404" y="12017"/>
                  </a:cubicBezTo>
                  <a:cubicBezTo>
                    <a:pt x="23185" y="9348"/>
                    <a:pt x="19580" y="4841"/>
                    <a:pt x="14784" y="2966"/>
                  </a:cubicBezTo>
                  <a:cubicBezTo>
                    <a:pt x="12476" y="1920"/>
                    <a:pt x="10168" y="1091"/>
                    <a:pt x="7789" y="226"/>
                  </a:cubicBezTo>
                  <a:cubicBezTo>
                    <a:pt x="5301" y="-27"/>
                    <a:pt x="2668" y="-279"/>
                    <a:pt x="0" y="731"/>
                  </a:cubicBezTo>
                  <a:cubicBezTo>
                    <a:pt x="2488" y="1127"/>
                    <a:pt x="4688" y="2173"/>
                    <a:pt x="6815" y="3507"/>
                  </a:cubicBezTo>
                  <a:cubicBezTo>
                    <a:pt x="9123" y="4372"/>
                    <a:pt x="11466" y="5202"/>
                    <a:pt x="13666" y="6211"/>
                  </a:cubicBezTo>
                  <a:cubicBezTo>
                    <a:pt x="18209" y="7942"/>
                    <a:pt x="21671" y="12305"/>
                    <a:pt x="25962" y="15082"/>
                  </a:cubicBezTo>
                  <a:cubicBezTo>
                    <a:pt x="29928" y="18399"/>
                    <a:pt x="33823" y="21825"/>
                    <a:pt x="37464" y="25863"/>
                  </a:cubicBezTo>
                  <a:cubicBezTo>
                    <a:pt x="39303" y="27846"/>
                    <a:pt x="41106" y="29829"/>
                    <a:pt x="42801" y="31957"/>
                  </a:cubicBezTo>
                  <a:cubicBezTo>
                    <a:pt x="44820" y="33652"/>
                    <a:pt x="46731" y="35527"/>
                    <a:pt x="48715" y="37294"/>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8" name="Freeform 577">
              <a:extLst>
                <a:ext uri="{FF2B5EF4-FFF2-40B4-BE49-F238E27FC236}">
                  <a16:creationId xmlns:a16="http://schemas.microsoft.com/office/drawing/2014/main" id="{852FA9AA-0290-E1DF-80D1-8FC02DE31F91}"/>
                </a:ext>
              </a:extLst>
            </p:cNvPr>
            <p:cNvSpPr/>
            <p:nvPr/>
          </p:nvSpPr>
          <p:spPr>
            <a:xfrm>
              <a:off x="-8539916" y="-3693079"/>
              <a:ext cx="57656" cy="8701"/>
            </a:xfrm>
            <a:custGeom>
              <a:avLst/>
              <a:gdLst>
                <a:gd name="connsiteX0" fmla="*/ 0 w 57656"/>
                <a:gd name="connsiteY0" fmla="*/ 8702 h 8701"/>
                <a:gd name="connsiteX1" fmla="*/ 7356 w 57656"/>
                <a:gd name="connsiteY1" fmla="*/ 7079 h 8701"/>
                <a:gd name="connsiteX2" fmla="*/ 14640 w 57656"/>
                <a:gd name="connsiteY2" fmla="*/ 5240 h 8701"/>
                <a:gd name="connsiteX3" fmla="*/ 29135 w 57656"/>
                <a:gd name="connsiteY3" fmla="*/ 3618 h 8701"/>
                <a:gd name="connsiteX4" fmla="*/ 43450 w 57656"/>
                <a:gd name="connsiteY4" fmla="*/ 3546 h 8701"/>
                <a:gd name="connsiteX5" fmla="*/ 50409 w 57656"/>
                <a:gd name="connsiteY5" fmla="*/ 4375 h 8701"/>
                <a:gd name="connsiteX6" fmla="*/ 57657 w 57656"/>
                <a:gd name="connsiteY6" fmla="*/ 4303 h 8701"/>
                <a:gd name="connsiteX7" fmla="*/ 51166 w 57656"/>
                <a:gd name="connsiteY7" fmla="*/ 1058 h 8701"/>
                <a:gd name="connsiteX8" fmla="*/ 44063 w 57656"/>
                <a:gd name="connsiteY8" fmla="*/ 228 h 8701"/>
                <a:gd name="connsiteX9" fmla="*/ 29568 w 57656"/>
                <a:gd name="connsiteY9" fmla="*/ 264 h 8701"/>
                <a:gd name="connsiteX10" fmla="*/ 14892 w 57656"/>
                <a:gd name="connsiteY10" fmla="*/ 1923 h 8701"/>
                <a:gd name="connsiteX11" fmla="*/ 7392 w 57656"/>
                <a:gd name="connsiteY11" fmla="*/ 3762 h 8701"/>
                <a:gd name="connsiteX12" fmla="*/ 0 w 57656"/>
                <a:gd name="connsiteY12" fmla="*/ 8702 h 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56" h="8701">
                  <a:moveTo>
                    <a:pt x="0" y="8702"/>
                  </a:moveTo>
                  <a:cubicBezTo>
                    <a:pt x="2524" y="7981"/>
                    <a:pt x="4976" y="7332"/>
                    <a:pt x="7356" y="7079"/>
                  </a:cubicBezTo>
                  <a:cubicBezTo>
                    <a:pt x="9772" y="6250"/>
                    <a:pt x="12224" y="5709"/>
                    <a:pt x="14640" y="5240"/>
                  </a:cubicBezTo>
                  <a:cubicBezTo>
                    <a:pt x="19471" y="4411"/>
                    <a:pt x="24339" y="3978"/>
                    <a:pt x="29135" y="3618"/>
                  </a:cubicBezTo>
                  <a:cubicBezTo>
                    <a:pt x="33967" y="3329"/>
                    <a:pt x="38762" y="3221"/>
                    <a:pt x="43450" y="3546"/>
                  </a:cubicBezTo>
                  <a:cubicBezTo>
                    <a:pt x="45794" y="3726"/>
                    <a:pt x="48102" y="3978"/>
                    <a:pt x="50409" y="4375"/>
                  </a:cubicBezTo>
                  <a:cubicBezTo>
                    <a:pt x="52825" y="4231"/>
                    <a:pt x="55205" y="4303"/>
                    <a:pt x="57657" y="4303"/>
                  </a:cubicBezTo>
                  <a:cubicBezTo>
                    <a:pt x="55602" y="2969"/>
                    <a:pt x="53366" y="2031"/>
                    <a:pt x="51166" y="1058"/>
                  </a:cubicBezTo>
                  <a:cubicBezTo>
                    <a:pt x="48859" y="625"/>
                    <a:pt x="46443" y="373"/>
                    <a:pt x="44063" y="228"/>
                  </a:cubicBezTo>
                  <a:cubicBezTo>
                    <a:pt x="39303" y="-132"/>
                    <a:pt x="34436" y="-24"/>
                    <a:pt x="29568" y="264"/>
                  </a:cubicBezTo>
                  <a:cubicBezTo>
                    <a:pt x="24700" y="625"/>
                    <a:pt x="19868" y="1058"/>
                    <a:pt x="14892" y="1923"/>
                  </a:cubicBezTo>
                  <a:cubicBezTo>
                    <a:pt x="12404" y="2356"/>
                    <a:pt x="9916" y="2969"/>
                    <a:pt x="7392" y="3762"/>
                  </a:cubicBezTo>
                  <a:cubicBezTo>
                    <a:pt x="4868" y="5132"/>
                    <a:pt x="2380" y="6647"/>
                    <a:pt x="0" y="8702"/>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9" name="Freeform 578">
              <a:extLst>
                <a:ext uri="{FF2B5EF4-FFF2-40B4-BE49-F238E27FC236}">
                  <a16:creationId xmlns:a16="http://schemas.microsoft.com/office/drawing/2014/main" id="{0549DA24-0336-E98F-21AE-090FF374E6B4}"/>
                </a:ext>
              </a:extLst>
            </p:cNvPr>
            <p:cNvSpPr/>
            <p:nvPr/>
          </p:nvSpPr>
          <p:spPr>
            <a:xfrm>
              <a:off x="-8539267" y="-3683609"/>
              <a:ext cx="50084" cy="17774"/>
            </a:xfrm>
            <a:custGeom>
              <a:avLst/>
              <a:gdLst>
                <a:gd name="connsiteX0" fmla="*/ 50085 w 50084"/>
                <a:gd name="connsiteY0" fmla="*/ 17441 h 17774"/>
                <a:gd name="connsiteX1" fmla="*/ 44063 w 50084"/>
                <a:gd name="connsiteY1" fmla="*/ 14412 h 17774"/>
                <a:gd name="connsiteX2" fmla="*/ 37861 w 50084"/>
                <a:gd name="connsiteY2" fmla="*/ 12320 h 17774"/>
                <a:gd name="connsiteX3" fmla="*/ 25637 w 50084"/>
                <a:gd name="connsiteY3" fmla="*/ 7056 h 17774"/>
                <a:gd name="connsiteX4" fmla="*/ 13233 w 50084"/>
                <a:gd name="connsiteY4" fmla="*/ 2188 h 17774"/>
                <a:gd name="connsiteX5" fmla="*/ 6887 w 50084"/>
                <a:gd name="connsiteY5" fmla="*/ 169 h 17774"/>
                <a:gd name="connsiteX6" fmla="*/ 0 w 50084"/>
                <a:gd name="connsiteY6" fmla="*/ 61 h 17774"/>
                <a:gd name="connsiteX7" fmla="*/ 5950 w 50084"/>
                <a:gd name="connsiteY7" fmla="*/ 3450 h 17774"/>
                <a:gd name="connsiteX8" fmla="*/ 12224 w 50084"/>
                <a:gd name="connsiteY8" fmla="*/ 5469 h 17774"/>
                <a:gd name="connsiteX9" fmla="*/ 24556 w 50084"/>
                <a:gd name="connsiteY9" fmla="*/ 10301 h 17774"/>
                <a:gd name="connsiteX10" fmla="*/ 36815 w 50084"/>
                <a:gd name="connsiteY10" fmla="*/ 15566 h 17774"/>
                <a:gd name="connsiteX11" fmla="*/ 43162 w 50084"/>
                <a:gd name="connsiteY11" fmla="*/ 17729 h 17774"/>
                <a:gd name="connsiteX12" fmla="*/ 50085 w 50084"/>
                <a:gd name="connsiteY12" fmla="*/ 17441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84" h="17774">
                  <a:moveTo>
                    <a:pt x="50085" y="17441"/>
                  </a:moveTo>
                  <a:cubicBezTo>
                    <a:pt x="48029" y="16431"/>
                    <a:pt x="46010" y="15566"/>
                    <a:pt x="44063" y="14412"/>
                  </a:cubicBezTo>
                  <a:cubicBezTo>
                    <a:pt x="41972" y="13835"/>
                    <a:pt x="39916" y="13114"/>
                    <a:pt x="37861" y="12320"/>
                  </a:cubicBezTo>
                  <a:cubicBezTo>
                    <a:pt x="33750" y="10734"/>
                    <a:pt x="29712" y="8823"/>
                    <a:pt x="25637" y="7056"/>
                  </a:cubicBezTo>
                  <a:cubicBezTo>
                    <a:pt x="21563" y="5289"/>
                    <a:pt x="17416" y="3630"/>
                    <a:pt x="13233" y="2188"/>
                  </a:cubicBezTo>
                  <a:lnTo>
                    <a:pt x="6887" y="169"/>
                  </a:lnTo>
                  <a:cubicBezTo>
                    <a:pt x="4615" y="61"/>
                    <a:pt x="2344" y="-84"/>
                    <a:pt x="0" y="61"/>
                  </a:cubicBezTo>
                  <a:lnTo>
                    <a:pt x="5950" y="3450"/>
                  </a:lnTo>
                  <a:lnTo>
                    <a:pt x="12224" y="5469"/>
                  </a:lnTo>
                  <a:cubicBezTo>
                    <a:pt x="16406" y="6912"/>
                    <a:pt x="20481" y="8534"/>
                    <a:pt x="24556" y="10301"/>
                  </a:cubicBezTo>
                  <a:cubicBezTo>
                    <a:pt x="28594" y="12068"/>
                    <a:pt x="32669" y="13979"/>
                    <a:pt x="36815" y="15566"/>
                  </a:cubicBezTo>
                  <a:cubicBezTo>
                    <a:pt x="38907" y="16395"/>
                    <a:pt x="40998" y="17116"/>
                    <a:pt x="43162" y="17729"/>
                  </a:cubicBezTo>
                  <a:cubicBezTo>
                    <a:pt x="45469" y="17801"/>
                    <a:pt x="47741" y="17837"/>
                    <a:pt x="50085" y="17441"/>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0" name="Freeform 579">
              <a:extLst>
                <a:ext uri="{FF2B5EF4-FFF2-40B4-BE49-F238E27FC236}">
                  <a16:creationId xmlns:a16="http://schemas.microsoft.com/office/drawing/2014/main" id="{368582B2-591C-EB39-CBE2-10441B00D81A}"/>
                </a:ext>
              </a:extLst>
            </p:cNvPr>
            <p:cNvSpPr/>
            <p:nvPr/>
          </p:nvSpPr>
          <p:spPr>
            <a:xfrm>
              <a:off x="-8522752" y="-3755015"/>
              <a:ext cx="51274" cy="36851"/>
            </a:xfrm>
            <a:custGeom>
              <a:avLst/>
              <a:gdLst>
                <a:gd name="connsiteX0" fmla="*/ 51275 w 51274"/>
                <a:gd name="connsiteY0" fmla="*/ 36851 h 36851"/>
                <a:gd name="connsiteX1" fmla="*/ 46695 w 51274"/>
                <a:gd name="connsiteY1" fmla="*/ 28810 h 36851"/>
                <a:gd name="connsiteX2" fmla="*/ 40962 w 51274"/>
                <a:gd name="connsiteY2" fmla="*/ 22572 h 36851"/>
                <a:gd name="connsiteX3" fmla="*/ 28089 w 51274"/>
                <a:gd name="connsiteY3" fmla="*/ 12801 h 36851"/>
                <a:gd name="connsiteX4" fmla="*/ 14495 w 51274"/>
                <a:gd name="connsiteY4" fmla="*/ 5120 h 36851"/>
                <a:gd name="connsiteX5" fmla="*/ 7572 w 51274"/>
                <a:gd name="connsiteY5" fmla="*/ 1623 h 36851"/>
                <a:gd name="connsiteX6" fmla="*/ 0 w 51274"/>
                <a:gd name="connsiteY6" fmla="*/ 0 h 36851"/>
                <a:gd name="connsiteX7" fmla="*/ 6418 w 51274"/>
                <a:gd name="connsiteY7" fmla="*/ 4868 h 36851"/>
                <a:gd name="connsiteX8" fmla="*/ 13305 w 51274"/>
                <a:gd name="connsiteY8" fmla="*/ 8293 h 36851"/>
                <a:gd name="connsiteX9" fmla="*/ 26827 w 51274"/>
                <a:gd name="connsiteY9" fmla="*/ 15938 h 36851"/>
                <a:gd name="connsiteX10" fmla="*/ 39375 w 51274"/>
                <a:gd name="connsiteY10" fmla="*/ 25493 h 36851"/>
                <a:gd name="connsiteX11" fmla="*/ 45001 w 51274"/>
                <a:gd name="connsiteY11" fmla="*/ 31659 h 36851"/>
                <a:gd name="connsiteX12" fmla="*/ 51275 w 51274"/>
                <a:gd name="connsiteY12" fmla="*/ 36851 h 36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274" h="36851">
                  <a:moveTo>
                    <a:pt x="51275" y="36851"/>
                  </a:moveTo>
                  <a:cubicBezTo>
                    <a:pt x="49832" y="34039"/>
                    <a:pt x="48246" y="31443"/>
                    <a:pt x="46695" y="28810"/>
                  </a:cubicBezTo>
                  <a:cubicBezTo>
                    <a:pt x="44820" y="26683"/>
                    <a:pt x="42945" y="24556"/>
                    <a:pt x="40962" y="22572"/>
                  </a:cubicBezTo>
                  <a:cubicBezTo>
                    <a:pt x="37068" y="18426"/>
                    <a:pt x="32488" y="15793"/>
                    <a:pt x="28089" y="12801"/>
                  </a:cubicBezTo>
                  <a:cubicBezTo>
                    <a:pt x="23618" y="10060"/>
                    <a:pt x="19111" y="7500"/>
                    <a:pt x="14495" y="5120"/>
                  </a:cubicBezTo>
                  <a:lnTo>
                    <a:pt x="7572" y="1623"/>
                  </a:lnTo>
                  <a:cubicBezTo>
                    <a:pt x="5048" y="1046"/>
                    <a:pt x="2560" y="397"/>
                    <a:pt x="0" y="0"/>
                  </a:cubicBezTo>
                  <a:lnTo>
                    <a:pt x="6418" y="4868"/>
                  </a:lnTo>
                  <a:lnTo>
                    <a:pt x="13305" y="8293"/>
                  </a:lnTo>
                  <a:cubicBezTo>
                    <a:pt x="17885" y="10709"/>
                    <a:pt x="22392" y="13233"/>
                    <a:pt x="26827" y="15938"/>
                  </a:cubicBezTo>
                  <a:cubicBezTo>
                    <a:pt x="31154" y="18894"/>
                    <a:pt x="35625" y="21455"/>
                    <a:pt x="39375" y="25493"/>
                  </a:cubicBezTo>
                  <a:cubicBezTo>
                    <a:pt x="41323" y="27440"/>
                    <a:pt x="43198" y="29459"/>
                    <a:pt x="45001" y="31659"/>
                  </a:cubicBezTo>
                  <a:cubicBezTo>
                    <a:pt x="47092" y="33354"/>
                    <a:pt x="49147" y="35229"/>
                    <a:pt x="51275" y="36851"/>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1" name="Freeform 580">
              <a:extLst>
                <a:ext uri="{FF2B5EF4-FFF2-40B4-BE49-F238E27FC236}">
                  <a16:creationId xmlns:a16="http://schemas.microsoft.com/office/drawing/2014/main" id="{C99972E2-CE30-47C8-A986-FBE439675F85}"/>
                </a:ext>
              </a:extLst>
            </p:cNvPr>
            <p:cNvSpPr/>
            <p:nvPr/>
          </p:nvSpPr>
          <p:spPr>
            <a:xfrm>
              <a:off x="-8529495" y="-3721012"/>
              <a:ext cx="46911" cy="33461"/>
            </a:xfrm>
            <a:custGeom>
              <a:avLst/>
              <a:gdLst>
                <a:gd name="connsiteX0" fmla="*/ 46912 w 46911"/>
                <a:gd name="connsiteY0" fmla="*/ 33462 h 33461"/>
                <a:gd name="connsiteX1" fmla="*/ 42513 w 46911"/>
                <a:gd name="connsiteY1" fmla="*/ 26322 h 33461"/>
                <a:gd name="connsiteX2" fmla="*/ 36707 w 46911"/>
                <a:gd name="connsiteY2" fmla="*/ 21743 h 33461"/>
                <a:gd name="connsiteX3" fmla="*/ 24880 w 46911"/>
                <a:gd name="connsiteY3" fmla="*/ 13450 h 33461"/>
                <a:gd name="connsiteX4" fmla="*/ 12584 w 46911"/>
                <a:gd name="connsiteY4" fmla="*/ 6382 h 33461"/>
                <a:gd name="connsiteX5" fmla="*/ 6887 w 46911"/>
                <a:gd name="connsiteY5" fmla="*/ 1839 h 33461"/>
                <a:gd name="connsiteX6" fmla="*/ 0 w 46911"/>
                <a:gd name="connsiteY6" fmla="*/ 0 h 33461"/>
                <a:gd name="connsiteX7" fmla="*/ 5517 w 46911"/>
                <a:gd name="connsiteY7" fmla="*/ 4940 h 33461"/>
                <a:gd name="connsiteX8" fmla="*/ 11286 w 46911"/>
                <a:gd name="connsiteY8" fmla="*/ 9483 h 33461"/>
                <a:gd name="connsiteX9" fmla="*/ 23582 w 46911"/>
                <a:gd name="connsiteY9" fmla="*/ 16551 h 33461"/>
                <a:gd name="connsiteX10" fmla="*/ 35337 w 46911"/>
                <a:gd name="connsiteY10" fmla="*/ 24844 h 33461"/>
                <a:gd name="connsiteX11" fmla="*/ 41034 w 46911"/>
                <a:gd name="connsiteY11" fmla="*/ 29315 h 33461"/>
                <a:gd name="connsiteX12" fmla="*/ 46912 w 46911"/>
                <a:gd name="connsiteY12" fmla="*/ 33462 h 3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11" h="33461">
                  <a:moveTo>
                    <a:pt x="46912" y="33462"/>
                  </a:moveTo>
                  <a:cubicBezTo>
                    <a:pt x="45686" y="30794"/>
                    <a:pt x="44135" y="28486"/>
                    <a:pt x="42513" y="26322"/>
                  </a:cubicBezTo>
                  <a:cubicBezTo>
                    <a:pt x="40601" y="24700"/>
                    <a:pt x="38654" y="23221"/>
                    <a:pt x="36707" y="21743"/>
                  </a:cubicBezTo>
                  <a:cubicBezTo>
                    <a:pt x="32813" y="18858"/>
                    <a:pt x="28919" y="16010"/>
                    <a:pt x="24880" y="13450"/>
                  </a:cubicBezTo>
                  <a:cubicBezTo>
                    <a:pt x="20878" y="10709"/>
                    <a:pt x="16443" y="8906"/>
                    <a:pt x="12584" y="6382"/>
                  </a:cubicBezTo>
                  <a:cubicBezTo>
                    <a:pt x="10673" y="5120"/>
                    <a:pt x="8906" y="3245"/>
                    <a:pt x="6887" y="1839"/>
                  </a:cubicBezTo>
                  <a:cubicBezTo>
                    <a:pt x="4651" y="938"/>
                    <a:pt x="2380" y="216"/>
                    <a:pt x="0" y="0"/>
                  </a:cubicBezTo>
                  <a:cubicBezTo>
                    <a:pt x="1947" y="1514"/>
                    <a:pt x="3858" y="3065"/>
                    <a:pt x="5517" y="4940"/>
                  </a:cubicBezTo>
                  <a:cubicBezTo>
                    <a:pt x="7464" y="6274"/>
                    <a:pt x="9195" y="8113"/>
                    <a:pt x="11286" y="9483"/>
                  </a:cubicBezTo>
                  <a:cubicBezTo>
                    <a:pt x="15397" y="12188"/>
                    <a:pt x="19652" y="13882"/>
                    <a:pt x="23582" y="16551"/>
                  </a:cubicBezTo>
                  <a:cubicBezTo>
                    <a:pt x="27584" y="19111"/>
                    <a:pt x="31443" y="21959"/>
                    <a:pt x="35337" y="24844"/>
                  </a:cubicBezTo>
                  <a:cubicBezTo>
                    <a:pt x="37284" y="26286"/>
                    <a:pt x="39195" y="27729"/>
                    <a:pt x="41034" y="29315"/>
                  </a:cubicBezTo>
                  <a:cubicBezTo>
                    <a:pt x="43053" y="30469"/>
                    <a:pt x="44964" y="31947"/>
                    <a:pt x="46912" y="33462"/>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2" name="Freeform 581">
              <a:extLst>
                <a:ext uri="{FF2B5EF4-FFF2-40B4-BE49-F238E27FC236}">
                  <a16:creationId xmlns:a16="http://schemas.microsoft.com/office/drawing/2014/main" id="{63AAFADE-3B65-F35B-F512-5D52BD1D2EE3}"/>
                </a:ext>
              </a:extLst>
            </p:cNvPr>
            <p:cNvSpPr/>
            <p:nvPr/>
          </p:nvSpPr>
          <p:spPr>
            <a:xfrm>
              <a:off x="-8534651" y="-3712322"/>
              <a:ext cx="56971" cy="9952"/>
            </a:xfrm>
            <a:custGeom>
              <a:avLst/>
              <a:gdLst>
                <a:gd name="connsiteX0" fmla="*/ 56972 w 56971"/>
                <a:gd name="connsiteY0" fmla="*/ 9952 h 9952"/>
                <a:gd name="connsiteX1" fmla="*/ 51311 w 56971"/>
                <a:gd name="connsiteY1" fmla="*/ 4471 h 9952"/>
                <a:gd name="connsiteX2" fmla="*/ 44496 w 56971"/>
                <a:gd name="connsiteY2" fmla="*/ 1983 h 9952"/>
                <a:gd name="connsiteX3" fmla="*/ 37464 w 56971"/>
                <a:gd name="connsiteY3" fmla="*/ 361 h 9952"/>
                <a:gd name="connsiteX4" fmla="*/ 33714 w 56971"/>
                <a:gd name="connsiteY4" fmla="*/ 0 h 9952"/>
                <a:gd name="connsiteX5" fmla="*/ 29928 w 56971"/>
                <a:gd name="connsiteY5" fmla="*/ 397 h 9952"/>
                <a:gd name="connsiteX6" fmla="*/ 15108 w 56971"/>
                <a:gd name="connsiteY6" fmla="*/ 2524 h 9952"/>
                <a:gd name="connsiteX7" fmla="*/ 7644 w 56971"/>
                <a:gd name="connsiteY7" fmla="*/ 3678 h 9952"/>
                <a:gd name="connsiteX8" fmla="*/ 0 w 56971"/>
                <a:gd name="connsiteY8" fmla="*/ 7716 h 9952"/>
                <a:gd name="connsiteX9" fmla="*/ 7284 w 56971"/>
                <a:gd name="connsiteY9" fmla="*/ 8149 h 9952"/>
                <a:gd name="connsiteX10" fmla="*/ 14676 w 56971"/>
                <a:gd name="connsiteY10" fmla="*/ 6959 h 9952"/>
                <a:gd name="connsiteX11" fmla="*/ 29459 w 56971"/>
                <a:gd name="connsiteY11" fmla="*/ 4832 h 9952"/>
                <a:gd name="connsiteX12" fmla="*/ 33029 w 56971"/>
                <a:gd name="connsiteY12" fmla="*/ 4507 h 9952"/>
                <a:gd name="connsiteX13" fmla="*/ 36419 w 56971"/>
                <a:gd name="connsiteY13" fmla="*/ 4796 h 9952"/>
                <a:gd name="connsiteX14" fmla="*/ 43270 w 56971"/>
                <a:gd name="connsiteY14" fmla="*/ 6382 h 9952"/>
                <a:gd name="connsiteX15" fmla="*/ 49832 w 56971"/>
                <a:gd name="connsiteY15" fmla="*/ 8834 h 9952"/>
                <a:gd name="connsiteX16" fmla="*/ 56972 w 56971"/>
                <a:gd name="connsiteY16" fmla="*/ 9952 h 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971" h="9952">
                  <a:moveTo>
                    <a:pt x="56972" y="9952"/>
                  </a:moveTo>
                  <a:cubicBezTo>
                    <a:pt x="55241" y="7861"/>
                    <a:pt x="53330" y="6058"/>
                    <a:pt x="51311" y="4471"/>
                  </a:cubicBezTo>
                  <a:cubicBezTo>
                    <a:pt x="49075" y="3498"/>
                    <a:pt x="46803" y="2668"/>
                    <a:pt x="44496" y="1983"/>
                  </a:cubicBezTo>
                  <a:cubicBezTo>
                    <a:pt x="42188" y="1298"/>
                    <a:pt x="39844" y="757"/>
                    <a:pt x="37464" y="361"/>
                  </a:cubicBezTo>
                  <a:lnTo>
                    <a:pt x="33714" y="0"/>
                  </a:lnTo>
                  <a:lnTo>
                    <a:pt x="29928" y="397"/>
                  </a:lnTo>
                  <a:lnTo>
                    <a:pt x="15108" y="2524"/>
                  </a:lnTo>
                  <a:cubicBezTo>
                    <a:pt x="12620" y="2885"/>
                    <a:pt x="10132" y="3209"/>
                    <a:pt x="7644" y="3678"/>
                  </a:cubicBezTo>
                  <a:cubicBezTo>
                    <a:pt x="5084" y="4904"/>
                    <a:pt x="2524" y="6058"/>
                    <a:pt x="0" y="7716"/>
                  </a:cubicBezTo>
                  <a:cubicBezTo>
                    <a:pt x="2488" y="7825"/>
                    <a:pt x="4904" y="7861"/>
                    <a:pt x="7284" y="8149"/>
                  </a:cubicBezTo>
                  <a:cubicBezTo>
                    <a:pt x="9736" y="7680"/>
                    <a:pt x="12188" y="7320"/>
                    <a:pt x="14676" y="6959"/>
                  </a:cubicBezTo>
                  <a:lnTo>
                    <a:pt x="29459" y="4832"/>
                  </a:lnTo>
                  <a:lnTo>
                    <a:pt x="33029" y="4507"/>
                  </a:lnTo>
                  <a:lnTo>
                    <a:pt x="36419" y="4796"/>
                  </a:lnTo>
                  <a:cubicBezTo>
                    <a:pt x="38762" y="5192"/>
                    <a:pt x="41034" y="5697"/>
                    <a:pt x="43270" y="6382"/>
                  </a:cubicBezTo>
                  <a:cubicBezTo>
                    <a:pt x="45505" y="7031"/>
                    <a:pt x="47705" y="7825"/>
                    <a:pt x="49832" y="8834"/>
                  </a:cubicBezTo>
                  <a:lnTo>
                    <a:pt x="56972" y="9952"/>
                  </a:ln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3" name="Freeform 582">
              <a:extLst>
                <a:ext uri="{FF2B5EF4-FFF2-40B4-BE49-F238E27FC236}">
                  <a16:creationId xmlns:a16="http://schemas.microsoft.com/office/drawing/2014/main" id="{314022FA-A7DA-9F85-611C-229B6AC37DF6}"/>
                </a:ext>
              </a:extLst>
            </p:cNvPr>
            <p:cNvSpPr/>
            <p:nvPr/>
          </p:nvSpPr>
          <p:spPr>
            <a:xfrm>
              <a:off x="-8530469" y="-3726459"/>
              <a:ext cx="58955" cy="8673"/>
            </a:xfrm>
            <a:custGeom>
              <a:avLst/>
              <a:gdLst>
                <a:gd name="connsiteX0" fmla="*/ 58955 w 58955"/>
                <a:gd name="connsiteY0" fmla="*/ 8583 h 8673"/>
                <a:gd name="connsiteX1" fmla="*/ 52501 w 58955"/>
                <a:gd name="connsiteY1" fmla="*/ 4220 h 8673"/>
                <a:gd name="connsiteX2" fmla="*/ 45253 w 58955"/>
                <a:gd name="connsiteY2" fmla="*/ 2489 h 8673"/>
                <a:gd name="connsiteX3" fmla="*/ 30505 w 58955"/>
                <a:gd name="connsiteY3" fmla="*/ 398 h 8673"/>
                <a:gd name="connsiteX4" fmla="*/ 15361 w 58955"/>
                <a:gd name="connsiteY4" fmla="*/ 110 h 8673"/>
                <a:gd name="connsiteX5" fmla="*/ 7716 w 58955"/>
                <a:gd name="connsiteY5" fmla="*/ 686 h 8673"/>
                <a:gd name="connsiteX6" fmla="*/ 3678 w 58955"/>
                <a:gd name="connsiteY6" fmla="*/ 2201 h 8673"/>
                <a:gd name="connsiteX7" fmla="*/ 1550 w 58955"/>
                <a:gd name="connsiteY7" fmla="*/ 4148 h 8673"/>
                <a:gd name="connsiteX8" fmla="*/ 0 w 58955"/>
                <a:gd name="connsiteY8" fmla="*/ 6167 h 8673"/>
                <a:gd name="connsiteX9" fmla="*/ 1983 w 58955"/>
                <a:gd name="connsiteY9" fmla="*/ 5050 h 8673"/>
                <a:gd name="connsiteX10" fmla="*/ 3534 w 58955"/>
                <a:gd name="connsiteY10" fmla="*/ 4509 h 8673"/>
                <a:gd name="connsiteX11" fmla="*/ 7176 w 58955"/>
                <a:gd name="connsiteY11" fmla="*/ 5122 h 8673"/>
                <a:gd name="connsiteX12" fmla="*/ 14748 w 58955"/>
                <a:gd name="connsiteY12" fmla="*/ 4581 h 8673"/>
                <a:gd name="connsiteX13" fmla="*/ 29640 w 58955"/>
                <a:gd name="connsiteY13" fmla="*/ 4869 h 8673"/>
                <a:gd name="connsiteX14" fmla="*/ 44171 w 58955"/>
                <a:gd name="connsiteY14" fmla="*/ 6961 h 8673"/>
                <a:gd name="connsiteX15" fmla="*/ 51275 w 58955"/>
                <a:gd name="connsiteY15" fmla="*/ 8655 h 8673"/>
                <a:gd name="connsiteX16" fmla="*/ 58955 w 58955"/>
                <a:gd name="connsiteY16" fmla="*/ 8583 h 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955" h="8673">
                  <a:moveTo>
                    <a:pt x="58955" y="8583"/>
                  </a:moveTo>
                  <a:cubicBezTo>
                    <a:pt x="56864" y="6888"/>
                    <a:pt x="54700" y="5518"/>
                    <a:pt x="52501" y="4220"/>
                  </a:cubicBezTo>
                  <a:cubicBezTo>
                    <a:pt x="50121" y="3607"/>
                    <a:pt x="47705" y="2994"/>
                    <a:pt x="45253" y="2489"/>
                  </a:cubicBezTo>
                  <a:cubicBezTo>
                    <a:pt x="40421" y="1516"/>
                    <a:pt x="35481" y="795"/>
                    <a:pt x="30505" y="398"/>
                  </a:cubicBezTo>
                  <a:cubicBezTo>
                    <a:pt x="25493" y="1"/>
                    <a:pt x="20445" y="-107"/>
                    <a:pt x="15361" y="110"/>
                  </a:cubicBezTo>
                  <a:cubicBezTo>
                    <a:pt x="12801" y="218"/>
                    <a:pt x="10241" y="398"/>
                    <a:pt x="7716" y="686"/>
                  </a:cubicBezTo>
                  <a:lnTo>
                    <a:pt x="3678" y="2201"/>
                  </a:lnTo>
                  <a:cubicBezTo>
                    <a:pt x="2957" y="2489"/>
                    <a:pt x="2019" y="3283"/>
                    <a:pt x="1550" y="4148"/>
                  </a:cubicBezTo>
                  <a:cubicBezTo>
                    <a:pt x="1046" y="4977"/>
                    <a:pt x="685" y="5879"/>
                    <a:pt x="0" y="6167"/>
                  </a:cubicBezTo>
                  <a:cubicBezTo>
                    <a:pt x="649" y="6384"/>
                    <a:pt x="1406" y="5518"/>
                    <a:pt x="1983" y="5050"/>
                  </a:cubicBezTo>
                  <a:cubicBezTo>
                    <a:pt x="2596" y="4509"/>
                    <a:pt x="2993" y="4473"/>
                    <a:pt x="3534" y="4509"/>
                  </a:cubicBezTo>
                  <a:lnTo>
                    <a:pt x="7176" y="5122"/>
                  </a:lnTo>
                  <a:cubicBezTo>
                    <a:pt x="9700" y="4869"/>
                    <a:pt x="12224" y="4689"/>
                    <a:pt x="14748" y="4581"/>
                  </a:cubicBezTo>
                  <a:cubicBezTo>
                    <a:pt x="19724" y="4400"/>
                    <a:pt x="24700" y="4473"/>
                    <a:pt x="29640" y="4869"/>
                  </a:cubicBezTo>
                  <a:cubicBezTo>
                    <a:pt x="34544" y="5266"/>
                    <a:pt x="39412" y="5951"/>
                    <a:pt x="44171" y="6961"/>
                  </a:cubicBezTo>
                  <a:cubicBezTo>
                    <a:pt x="46551" y="7429"/>
                    <a:pt x="48931" y="7970"/>
                    <a:pt x="51275" y="8655"/>
                  </a:cubicBezTo>
                  <a:cubicBezTo>
                    <a:pt x="53799" y="8655"/>
                    <a:pt x="56359" y="8727"/>
                    <a:pt x="58955" y="8583"/>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4" name="Freeform 583">
              <a:extLst>
                <a:ext uri="{FF2B5EF4-FFF2-40B4-BE49-F238E27FC236}">
                  <a16:creationId xmlns:a16="http://schemas.microsoft.com/office/drawing/2014/main" id="{4C26D70C-C6E4-8E7E-BDF7-5F4C46E732D5}"/>
                </a:ext>
              </a:extLst>
            </p:cNvPr>
            <p:cNvSpPr/>
            <p:nvPr/>
          </p:nvSpPr>
          <p:spPr>
            <a:xfrm>
              <a:off x="-8527007" y="-3742273"/>
              <a:ext cx="60757" cy="8640"/>
            </a:xfrm>
            <a:custGeom>
              <a:avLst/>
              <a:gdLst>
                <a:gd name="connsiteX0" fmla="*/ 60758 w 60757"/>
                <a:gd name="connsiteY0" fmla="*/ 7343 h 8640"/>
                <a:gd name="connsiteX1" fmla="*/ 53835 w 60757"/>
                <a:gd name="connsiteY1" fmla="*/ 4169 h 8640"/>
                <a:gd name="connsiteX2" fmla="*/ 46587 w 60757"/>
                <a:gd name="connsiteY2" fmla="*/ 2114 h 8640"/>
                <a:gd name="connsiteX3" fmla="*/ 31443 w 60757"/>
                <a:gd name="connsiteY3" fmla="*/ 59 h 8640"/>
                <a:gd name="connsiteX4" fmla="*/ 15866 w 60757"/>
                <a:gd name="connsiteY4" fmla="*/ 564 h 8640"/>
                <a:gd name="connsiteX5" fmla="*/ 8077 w 60757"/>
                <a:gd name="connsiteY5" fmla="*/ 1285 h 8640"/>
                <a:gd name="connsiteX6" fmla="*/ 0 w 60757"/>
                <a:gd name="connsiteY6" fmla="*/ 4278 h 8640"/>
                <a:gd name="connsiteX7" fmla="*/ 7536 w 60757"/>
                <a:gd name="connsiteY7" fmla="*/ 5756 h 8640"/>
                <a:gd name="connsiteX8" fmla="*/ 15289 w 60757"/>
                <a:gd name="connsiteY8" fmla="*/ 4999 h 8640"/>
                <a:gd name="connsiteX9" fmla="*/ 30649 w 60757"/>
                <a:gd name="connsiteY9" fmla="*/ 4530 h 8640"/>
                <a:gd name="connsiteX10" fmla="*/ 45397 w 60757"/>
                <a:gd name="connsiteY10" fmla="*/ 6549 h 8640"/>
                <a:gd name="connsiteX11" fmla="*/ 52645 w 60757"/>
                <a:gd name="connsiteY11" fmla="*/ 8641 h 8640"/>
                <a:gd name="connsiteX12" fmla="*/ 60758 w 60757"/>
                <a:gd name="connsiteY12" fmla="*/ 7343 h 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757" h="8640">
                  <a:moveTo>
                    <a:pt x="60758" y="7343"/>
                  </a:moveTo>
                  <a:cubicBezTo>
                    <a:pt x="58270" y="6549"/>
                    <a:pt x="56070" y="5468"/>
                    <a:pt x="53835" y="4169"/>
                  </a:cubicBezTo>
                  <a:lnTo>
                    <a:pt x="46587" y="2114"/>
                  </a:lnTo>
                  <a:cubicBezTo>
                    <a:pt x="41647" y="816"/>
                    <a:pt x="36563" y="203"/>
                    <a:pt x="31443" y="59"/>
                  </a:cubicBezTo>
                  <a:cubicBezTo>
                    <a:pt x="26286" y="-121"/>
                    <a:pt x="21094" y="131"/>
                    <a:pt x="15866" y="564"/>
                  </a:cubicBezTo>
                  <a:lnTo>
                    <a:pt x="8077" y="1285"/>
                  </a:lnTo>
                  <a:cubicBezTo>
                    <a:pt x="5373" y="2294"/>
                    <a:pt x="2704" y="3124"/>
                    <a:pt x="0" y="4278"/>
                  </a:cubicBezTo>
                  <a:cubicBezTo>
                    <a:pt x="2488" y="4927"/>
                    <a:pt x="5048" y="5251"/>
                    <a:pt x="7536" y="5756"/>
                  </a:cubicBezTo>
                  <a:lnTo>
                    <a:pt x="15289" y="4999"/>
                  </a:lnTo>
                  <a:cubicBezTo>
                    <a:pt x="20481" y="4602"/>
                    <a:pt x="25601" y="4350"/>
                    <a:pt x="30649" y="4530"/>
                  </a:cubicBezTo>
                  <a:cubicBezTo>
                    <a:pt x="35698" y="4674"/>
                    <a:pt x="40638" y="5287"/>
                    <a:pt x="45397" y="6549"/>
                  </a:cubicBezTo>
                  <a:lnTo>
                    <a:pt x="52645" y="8641"/>
                  </a:lnTo>
                  <a:cubicBezTo>
                    <a:pt x="55277" y="8641"/>
                    <a:pt x="58018" y="8424"/>
                    <a:pt x="60758" y="7343"/>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5" name="Freeform 584">
              <a:extLst>
                <a:ext uri="{FF2B5EF4-FFF2-40B4-BE49-F238E27FC236}">
                  <a16:creationId xmlns:a16="http://schemas.microsoft.com/office/drawing/2014/main" id="{32F5C31D-6C02-AAEE-F3E7-77FA750F28F9}"/>
                </a:ext>
              </a:extLst>
            </p:cNvPr>
            <p:cNvSpPr/>
            <p:nvPr/>
          </p:nvSpPr>
          <p:spPr>
            <a:xfrm>
              <a:off x="-8580640" y="-3665521"/>
              <a:ext cx="87897" cy="78156"/>
            </a:xfrm>
            <a:custGeom>
              <a:avLst/>
              <a:gdLst>
                <a:gd name="connsiteX0" fmla="*/ 303 w 87897"/>
                <a:gd name="connsiteY0" fmla="*/ 36168 h 78156"/>
                <a:gd name="connsiteX1" fmla="*/ 7659 w 87897"/>
                <a:gd name="connsiteY1" fmla="*/ 24305 h 78156"/>
                <a:gd name="connsiteX2" fmla="*/ 16529 w 87897"/>
                <a:gd name="connsiteY2" fmla="*/ 16336 h 78156"/>
                <a:gd name="connsiteX3" fmla="*/ 41446 w 87897"/>
                <a:gd name="connsiteY3" fmla="*/ 2057 h 78156"/>
                <a:gd name="connsiteX4" fmla="*/ 48297 w 87897"/>
                <a:gd name="connsiteY4" fmla="*/ 38 h 78156"/>
                <a:gd name="connsiteX5" fmla="*/ 53741 w 87897"/>
                <a:gd name="connsiteY5" fmla="*/ 543 h 78156"/>
                <a:gd name="connsiteX6" fmla="*/ 69715 w 87897"/>
                <a:gd name="connsiteY6" fmla="*/ 6312 h 78156"/>
                <a:gd name="connsiteX7" fmla="*/ 82588 w 87897"/>
                <a:gd name="connsiteY7" fmla="*/ 18392 h 78156"/>
                <a:gd name="connsiteX8" fmla="*/ 86122 w 87897"/>
                <a:gd name="connsiteY8" fmla="*/ 29966 h 78156"/>
                <a:gd name="connsiteX9" fmla="*/ 87816 w 87897"/>
                <a:gd name="connsiteY9" fmla="*/ 45868 h 78156"/>
                <a:gd name="connsiteX10" fmla="*/ 87816 w 87897"/>
                <a:gd name="connsiteY10" fmla="*/ 53656 h 78156"/>
                <a:gd name="connsiteX11" fmla="*/ 84463 w 87897"/>
                <a:gd name="connsiteY11" fmla="*/ 60580 h 78156"/>
                <a:gd name="connsiteX12" fmla="*/ 72816 w 87897"/>
                <a:gd name="connsiteY12" fmla="*/ 76157 h 78156"/>
                <a:gd name="connsiteX13" fmla="*/ 60773 w 87897"/>
                <a:gd name="connsiteY13" fmla="*/ 77527 h 78156"/>
                <a:gd name="connsiteX14" fmla="*/ 44979 w 87897"/>
                <a:gd name="connsiteY14" fmla="*/ 75219 h 78156"/>
                <a:gd name="connsiteX15" fmla="*/ 15087 w 87897"/>
                <a:gd name="connsiteY15" fmla="*/ 66854 h 78156"/>
                <a:gd name="connsiteX16" fmla="*/ 4486 w 87897"/>
                <a:gd name="connsiteY16" fmla="*/ 59281 h 78156"/>
                <a:gd name="connsiteX17" fmla="*/ 303 w 87897"/>
                <a:gd name="connsiteY17" fmla="*/ 36168 h 7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897" h="78156">
                  <a:moveTo>
                    <a:pt x="303" y="36168"/>
                  </a:moveTo>
                  <a:cubicBezTo>
                    <a:pt x="2467" y="31805"/>
                    <a:pt x="4810" y="27695"/>
                    <a:pt x="7659" y="24305"/>
                  </a:cubicBezTo>
                  <a:cubicBezTo>
                    <a:pt x="10399" y="21024"/>
                    <a:pt x="13464" y="18572"/>
                    <a:pt x="16529" y="16336"/>
                  </a:cubicBezTo>
                  <a:cubicBezTo>
                    <a:pt x="24679" y="10351"/>
                    <a:pt x="33044" y="5555"/>
                    <a:pt x="41446" y="2057"/>
                  </a:cubicBezTo>
                  <a:cubicBezTo>
                    <a:pt x="43753" y="1120"/>
                    <a:pt x="46061" y="254"/>
                    <a:pt x="48297" y="38"/>
                  </a:cubicBezTo>
                  <a:cubicBezTo>
                    <a:pt x="50172" y="-106"/>
                    <a:pt x="51975" y="182"/>
                    <a:pt x="53741" y="543"/>
                  </a:cubicBezTo>
                  <a:cubicBezTo>
                    <a:pt x="59294" y="1733"/>
                    <a:pt x="64631" y="3680"/>
                    <a:pt x="69715" y="6312"/>
                  </a:cubicBezTo>
                  <a:cubicBezTo>
                    <a:pt x="74691" y="8908"/>
                    <a:pt x="79523" y="12334"/>
                    <a:pt x="82588" y="18392"/>
                  </a:cubicBezTo>
                  <a:cubicBezTo>
                    <a:pt x="84247" y="21745"/>
                    <a:pt x="85328" y="25747"/>
                    <a:pt x="86122" y="29966"/>
                  </a:cubicBezTo>
                  <a:cubicBezTo>
                    <a:pt x="87059" y="35050"/>
                    <a:pt x="87636" y="40351"/>
                    <a:pt x="87816" y="45868"/>
                  </a:cubicBezTo>
                  <a:cubicBezTo>
                    <a:pt x="87924" y="48428"/>
                    <a:pt x="87924" y="51060"/>
                    <a:pt x="87816" y="53656"/>
                  </a:cubicBezTo>
                  <a:cubicBezTo>
                    <a:pt x="86771" y="56036"/>
                    <a:pt x="85653" y="58344"/>
                    <a:pt x="84463" y="60580"/>
                  </a:cubicBezTo>
                  <a:cubicBezTo>
                    <a:pt x="81362" y="66493"/>
                    <a:pt x="77359" y="72947"/>
                    <a:pt x="72816" y="76157"/>
                  </a:cubicBezTo>
                  <a:cubicBezTo>
                    <a:pt x="68633" y="79113"/>
                    <a:pt x="64631" y="78068"/>
                    <a:pt x="60773" y="77527"/>
                  </a:cubicBezTo>
                  <a:cubicBezTo>
                    <a:pt x="55508" y="76806"/>
                    <a:pt x="50208" y="76121"/>
                    <a:pt x="44979" y="75219"/>
                  </a:cubicBezTo>
                  <a:cubicBezTo>
                    <a:pt x="34739" y="73452"/>
                    <a:pt x="24606" y="71072"/>
                    <a:pt x="15087" y="66854"/>
                  </a:cubicBezTo>
                  <a:cubicBezTo>
                    <a:pt x="11193" y="65123"/>
                    <a:pt x="7371" y="63104"/>
                    <a:pt x="4486" y="59281"/>
                  </a:cubicBezTo>
                  <a:cubicBezTo>
                    <a:pt x="303" y="53801"/>
                    <a:pt x="-562" y="45327"/>
                    <a:pt x="303" y="36168"/>
                  </a:cubicBezTo>
                </a:path>
              </a:pathLst>
            </a:custGeom>
            <a:solidFill>
              <a:srgbClr val="F8F0E9"/>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6" name="Freeform 585">
              <a:extLst>
                <a:ext uri="{FF2B5EF4-FFF2-40B4-BE49-F238E27FC236}">
                  <a16:creationId xmlns:a16="http://schemas.microsoft.com/office/drawing/2014/main" id="{A0FC51EA-5785-84F4-06B4-08FD313C8B43}"/>
                </a:ext>
              </a:extLst>
            </p:cNvPr>
            <p:cNvSpPr/>
            <p:nvPr/>
          </p:nvSpPr>
          <p:spPr>
            <a:xfrm>
              <a:off x="-8580648" y="-3636348"/>
              <a:ext cx="90996" cy="48983"/>
            </a:xfrm>
            <a:custGeom>
              <a:avLst/>
              <a:gdLst>
                <a:gd name="connsiteX0" fmla="*/ 35215 w 90996"/>
                <a:gd name="connsiteY0" fmla="*/ 13810 h 48983"/>
                <a:gd name="connsiteX1" fmla="*/ 62655 w 90996"/>
                <a:gd name="connsiteY1" fmla="*/ 20553 h 48983"/>
                <a:gd name="connsiteX2" fmla="*/ 74554 w 90996"/>
                <a:gd name="connsiteY2" fmla="*/ 21815 h 48983"/>
                <a:gd name="connsiteX3" fmla="*/ 81766 w 90996"/>
                <a:gd name="connsiteY3" fmla="*/ 19940 h 48983"/>
                <a:gd name="connsiteX4" fmla="*/ 90997 w 90996"/>
                <a:gd name="connsiteY4" fmla="*/ 16947 h 48983"/>
                <a:gd name="connsiteX5" fmla="*/ 84470 w 90996"/>
                <a:gd name="connsiteY5" fmla="*/ 31407 h 48983"/>
                <a:gd name="connsiteX6" fmla="*/ 72823 w 90996"/>
                <a:gd name="connsiteY6" fmla="*/ 46984 h 48983"/>
                <a:gd name="connsiteX7" fmla="*/ 60780 w 90996"/>
                <a:gd name="connsiteY7" fmla="*/ 48354 h 48983"/>
                <a:gd name="connsiteX8" fmla="*/ 44987 w 90996"/>
                <a:gd name="connsiteY8" fmla="*/ 46046 h 48983"/>
                <a:gd name="connsiteX9" fmla="*/ 15094 w 90996"/>
                <a:gd name="connsiteY9" fmla="*/ 37681 h 48983"/>
                <a:gd name="connsiteX10" fmla="*/ 4493 w 90996"/>
                <a:gd name="connsiteY10" fmla="*/ 30109 h 48983"/>
                <a:gd name="connsiteX11" fmla="*/ 1212 w 90996"/>
                <a:gd name="connsiteY11" fmla="*/ 0 h 48983"/>
                <a:gd name="connsiteX12" fmla="*/ 35215 w 90996"/>
                <a:gd name="connsiteY12" fmla="*/ 13810 h 4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996" h="48983">
                  <a:moveTo>
                    <a:pt x="35215" y="13810"/>
                  </a:moveTo>
                  <a:cubicBezTo>
                    <a:pt x="44338" y="16154"/>
                    <a:pt x="53460" y="18426"/>
                    <a:pt x="62655" y="20553"/>
                  </a:cubicBezTo>
                  <a:cubicBezTo>
                    <a:pt x="66513" y="21455"/>
                    <a:pt x="70408" y="22356"/>
                    <a:pt x="74554" y="21815"/>
                  </a:cubicBezTo>
                  <a:cubicBezTo>
                    <a:pt x="76934" y="21491"/>
                    <a:pt x="79350" y="20697"/>
                    <a:pt x="81766" y="19940"/>
                  </a:cubicBezTo>
                  <a:cubicBezTo>
                    <a:pt x="84831" y="18931"/>
                    <a:pt x="87932" y="17921"/>
                    <a:pt x="90997" y="16947"/>
                  </a:cubicBezTo>
                  <a:cubicBezTo>
                    <a:pt x="89050" y="21923"/>
                    <a:pt x="86922" y="26755"/>
                    <a:pt x="84470" y="31407"/>
                  </a:cubicBezTo>
                  <a:cubicBezTo>
                    <a:pt x="81369" y="37320"/>
                    <a:pt x="77367" y="43775"/>
                    <a:pt x="72823" y="46984"/>
                  </a:cubicBezTo>
                  <a:cubicBezTo>
                    <a:pt x="68641" y="49940"/>
                    <a:pt x="64638" y="48895"/>
                    <a:pt x="60780" y="48354"/>
                  </a:cubicBezTo>
                  <a:cubicBezTo>
                    <a:pt x="55516" y="47633"/>
                    <a:pt x="50215" y="46948"/>
                    <a:pt x="44987" y="46046"/>
                  </a:cubicBezTo>
                  <a:cubicBezTo>
                    <a:pt x="34746" y="44279"/>
                    <a:pt x="24614" y="41900"/>
                    <a:pt x="15094" y="37681"/>
                  </a:cubicBezTo>
                  <a:cubicBezTo>
                    <a:pt x="11200" y="35950"/>
                    <a:pt x="7378" y="33931"/>
                    <a:pt x="4493" y="30109"/>
                  </a:cubicBezTo>
                  <a:cubicBezTo>
                    <a:pt x="-735" y="23257"/>
                    <a:pt x="-771" y="11719"/>
                    <a:pt x="1212" y="0"/>
                  </a:cubicBezTo>
                  <a:cubicBezTo>
                    <a:pt x="11453" y="7392"/>
                    <a:pt x="23388" y="10745"/>
                    <a:pt x="35215" y="13810"/>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7" name="Freeform 586">
              <a:extLst>
                <a:ext uri="{FF2B5EF4-FFF2-40B4-BE49-F238E27FC236}">
                  <a16:creationId xmlns:a16="http://schemas.microsoft.com/office/drawing/2014/main" id="{92261C3E-5D8E-AABC-2223-5B833BBFF009}"/>
                </a:ext>
              </a:extLst>
            </p:cNvPr>
            <p:cNvSpPr/>
            <p:nvPr/>
          </p:nvSpPr>
          <p:spPr>
            <a:xfrm>
              <a:off x="-8574751" y="-3628519"/>
              <a:ext cx="6078" cy="21657"/>
            </a:xfrm>
            <a:custGeom>
              <a:avLst/>
              <a:gdLst>
                <a:gd name="connsiteX0" fmla="*/ 688 w 6078"/>
                <a:gd name="connsiteY0" fmla="*/ 21631 h 21657"/>
                <a:gd name="connsiteX1" fmla="*/ 1049 w 6078"/>
                <a:gd name="connsiteY1" fmla="*/ 21631 h 21657"/>
                <a:gd name="connsiteX2" fmla="*/ 2275 w 6078"/>
                <a:gd name="connsiteY2" fmla="*/ 19756 h 21657"/>
                <a:gd name="connsiteX3" fmla="*/ 5917 w 6078"/>
                <a:gd name="connsiteY3" fmla="*/ 2159 h 21657"/>
                <a:gd name="connsiteX4" fmla="*/ 5520 w 6078"/>
                <a:gd name="connsiteY4" fmla="*/ 68 h 21657"/>
                <a:gd name="connsiteX5" fmla="*/ 3969 w 6078"/>
                <a:gd name="connsiteY5" fmla="*/ 1186 h 21657"/>
                <a:gd name="connsiteX6" fmla="*/ 3 w 6078"/>
                <a:gd name="connsiteY6" fmla="*/ 20224 h 21657"/>
                <a:gd name="connsiteX7" fmla="*/ 688 w 6078"/>
                <a:gd name="connsiteY7" fmla="*/ 21631 h 2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8" h="21657">
                  <a:moveTo>
                    <a:pt x="688" y="21631"/>
                  </a:moveTo>
                  <a:cubicBezTo>
                    <a:pt x="796" y="21667"/>
                    <a:pt x="904" y="21667"/>
                    <a:pt x="1049" y="21631"/>
                  </a:cubicBezTo>
                  <a:cubicBezTo>
                    <a:pt x="1662" y="21522"/>
                    <a:pt x="2239" y="20657"/>
                    <a:pt x="2275" y="19756"/>
                  </a:cubicBezTo>
                  <a:cubicBezTo>
                    <a:pt x="2635" y="13914"/>
                    <a:pt x="3897" y="7820"/>
                    <a:pt x="5917" y="2159"/>
                  </a:cubicBezTo>
                  <a:cubicBezTo>
                    <a:pt x="6241" y="1294"/>
                    <a:pt x="6061" y="356"/>
                    <a:pt x="5520" y="68"/>
                  </a:cubicBezTo>
                  <a:cubicBezTo>
                    <a:pt x="4943" y="-185"/>
                    <a:pt x="4294" y="284"/>
                    <a:pt x="3969" y="1186"/>
                  </a:cubicBezTo>
                  <a:cubicBezTo>
                    <a:pt x="1770" y="7316"/>
                    <a:pt x="400" y="13914"/>
                    <a:pt x="3" y="20224"/>
                  </a:cubicBezTo>
                  <a:cubicBezTo>
                    <a:pt x="-33" y="20982"/>
                    <a:pt x="255" y="21522"/>
                    <a:pt x="688" y="21631"/>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8" name="Freeform 587">
              <a:extLst>
                <a:ext uri="{FF2B5EF4-FFF2-40B4-BE49-F238E27FC236}">
                  <a16:creationId xmlns:a16="http://schemas.microsoft.com/office/drawing/2014/main" id="{43F2E501-2342-2427-37F0-F2E1503F4806}"/>
                </a:ext>
              </a:extLst>
            </p:cNvPr>
            <p:cNvSpPr/>
            <p:nvPr/>
          </p:nvSpPr>
          <p:spPr>
            <a:xfrm>
              <a:off x="-8568919" y="-3625083"/>
              <a:ext cx="6486" cy="20375"/>
            </a:xfrm>
            <a:custGeom>
              <a:avLst/>
              <a:gdLst>
                <a:gd name="connsiteX0" fmla="*/ 1058 w 6486"/>
                <a:gd name="connsiteY0" fmla="*/ 20358 h 20375"/>
                <a:gd name="connsiteX1" fmla="*/ 2428 w 6486"/>
                <a:gd name="connsiteY1" fmla="*/ 19384 h 20375"/>
                <a:gd name="connsiteX2" fmla="*/ 2212 w 6486"/>
                <a:gd name="connsiteY2" fmla="*/ 17149 h 20375"/>
                <a:gd name="connsiteX3" fmla="*/ 2500 w 6486"/>
                <a:gd name="connsiteY3" fmla="*/ 15995 h 20375"/>
                <a:gd name="connsiteX4" fmla="*/ 6394 w 6486"/>
                <a:gd name="connsiteY4" fmla="*/ 1968 h 20375"/>
                <a:gd name="connsiteX5" fmla="*/ 5781 w 6486"/>
                <a:gd name="connsiteY5" fmla="*/ 21 h 20375"/>
                <a:gd name="connsiteX6" fmla="*/ 4303 w 6486"/>
                <a:gd name="connsiteY6" fmla="*/ 1391 h 20375"/>
                <a:gd name="connsiteX7" fmla="*/ 409 w 6486"/>
                <a:gd name="connsiteY7" fmla="*/ 15418 h 20375"/>
                <a:gd name="connsiteX8" fmla="*/ 841 w 6486"/>
                <a:gd name="connsiteY8" fmla="*/ 20214 h 20375"/>
                <a:gd name="connsiteX9" fmla="*/ 1058 w 6486"/>
                <a:gd name="connsiteY9" fmla="*/ 20358 h 2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6" h="20375">
                  <a:moveTo>
                    <a:pt x="1058" y="20358"/>
                  </a:moveTo>
                  <a:cubicBezTo>
                    <a:pt x="1563" y="20466"/>
                    <a:pt x="2103" y="20069"/>
                    <a:pt x="2428" y="19384"/>
                  </a:cubicBezTo>
                  <a:cubicBezTo>
                    <a:pt x="2789" y="18519"/>
                    <a:pt x="2680" y="17509"/>
                    <a:pt x="2212" y="17149"/>
                  </a:cubicBezTo>
                  <a:cubicBezTo>
                    <a:pt x="2212" y="17149"/>
                    <a:pt x="2284" y="16824"/>
                    <a:pt x="2500" y="15995"/>
                  </a:cubicBezTo>
                  <a:lnTo>
                    <a:pt x="6394" y="1968"/>
                  </a:lnTo>
                  <a:cubicBezTo>
                    <a:pt x="6647" y="1067"/>
                    <a:pt x="6358" y="201"/>
                    <a:pt x="5781" y="21"/>
                  </a:cubicBezTo>
                  <a:cubicBezTo>
                    <a:pt x="5241" y="-123"/>
                    <a:pt x="4555" y="490"/>
                    <a:pt x="4303" y="1391"/>
                  </a:cubicBezTo>
                  <a:lnTo>
                    <a:pt x="409" y="15418"/>
                  </a:lnTo>
                  <a:cubicBezTo>
                    <a:pt x="-493" y="18699"/>
                    <a:pt x="301" y="19817"/>
                    <a:pt x="841" y="20214"/>
                  </a:cubicBezTo>
                  <a:cubicBezTo>
                    <a:pt x="914" y="20286"/>
                    <a:pt x="986" y="20322"/>
                    <a:pt x="1058" y="20358"/>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9" name="Freeform 588">
              <a:extLst>
                <a:ext uri="{FF2B5EF4-FFF2-40B4-BE49-F238E27FC236}">
                  <a16:creationId xmlns:a16="http://schemas.microsoft.com/office/drawing/2014/main" id="{08DD9396-2294-5318-7F54-71F274104152}"/>
                </a:ext>
              </a:extLst>
            </p:cNvPr>
            <p:cNvSpPr/>
            <p:nvPr/>
          </p:nvSpPr>
          <p:spPr>
            <a:xfrm>
              <a:off x="-8561428" y="-3620990"/>
              <a:ext cx="6394" cy="17791"/>
            </a:xfrm>
            <a:custGeom>
              <a:avLst/>
              <a:gdLst>
                <a:gd name="connsiteX0" fmla="*/ 706 w 6394"/>
                <a:gd name="connsiteY0" fmla="*/ 17780 h 17791"/>
                <a:gd name="connsiteX1" fmla="*/ 742 w 6394"/>
                <a:gd name="connsiteY1" fmla="*/ 17780 h 17791"/>
                <a:gd name="connsiteX2" fmla="*/ 2221 w 6394"/>
                <a:gd name="connsiteY2" fmla="*/ 16301 h 17791"/>
                <a:gd name="connsiteX3" fmla="*/ 6259 w 6394"/>
                <a:gd name="connsiteY3" fmla="*/ 2094 h 17791"/>
                <a:gd name="connsiteX4" fmla="*/ 5791 w 6394"/>
                <a:gd name="connsiteY4" fmla="*/ 75 h 17791"/>
                <a:gd name="connsiteX5" fmla="*/ 4276 w 6394"/>
                <a:gd name="connsiteY5" fmla="*/ 1229 h 17791"/>
                <a:gd name="connsiteX6" fmla="*/ 57 w 6394"/>
                <a:gd name="connsiteY6" fmla="*/ 15941 h 17791"/>
                <a:gd name="connsiteX7" fmla="*/ 706 w 6394"/>
                <a:gd name="connsiteY7" fmla="*/ 17780 h 17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94" h="17791">
                  <a:moveTo>
                    <a:pt x="706" y="17780"/>
                  </a:moveTo>
                  <a:cubicBezTo>
                    <a:pt x="706" y="17780"/>
                    <a:pt x="742" y="17780"/>
                    <a:pt x="742" y="17780"/>
                  </a:cubicBezTo>
                  <a:cubicBezTo>
                    <a:pt x="1355" y="17888"/>
                    <a:pt x="2004" y="17239"/>
                    <a:pt x="2221" y="16301"/>
                  </a:cubicBezTo>
                  <a:cubicBezTo>
                    <a:pt x="3339" y="11542"/>
                    <a:pt x="4673" y="6746"/>
                    <a:pt x="6259" y="2094"/>
                  </a:cubicBezTo>
                  <a:cubicBezTo>
                    <a:pt x="6548" y="1193"/>
                    <a:pt x="6368" y="291"/>
                    <a:pt x="5791" y="75"/>
                  </a:cubicBezTo>
                  <a:cubicBezTo>
                    <a:pt x="5214" y="-213"/>
                    <a:pt x="4529" y="364"/>
                    <a:pt x="4276" y="1229"/>
                  </a:cubicBezTo>
                  <a:cubicBezTo>
                    <a:pt x="2617" y="6061"/>
                    <a:pt x="1247" y="11001"/>
                    <a:pt x="57" y="15941"/>
                  </a:cubicBezTo>
                  <a:cubicBezTo>
                    <a:pt x="-123" y="16806"/>
                    <a:pt x="129" y="17635"/>
                    <a:pt x="706" y="17780"/>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0" name="Freeform 589">
              <a:extLst>
                <a:ext uri="{FF2B5EF4-FFF2-40B4-BE49-F238E27FC236}">
                  <a16:creationId xmlns:a16="http://schemas.microsoft.com/office/drawing/2014/main" id="{4C4A1370-DD02-6CD9-5B97-52282C8490A8}"/>
                </a:ext>
              </a:extLst>
            </p:cNvPr>
            <p:cNvSpPr/>
            <p:nvPr/>
          </p:nvSpPr>
          <p:spPr>
            <a:xfrm>
              <a:off x="-8510473" y="-3613221"/>
              <a:ext cx="10364" cy="22018"/>
            </a:xfrm>
            <a:custGeom>
              <a:avLst/>
              <a:gdLst>
                <a:gd name="connsiteX0" fmla="*/ 701 w 10364"/>
                <a:gd name="connsiteY0" fmla="*/ 21982 h 22018"/>
                <a:gd name="connsiteX1" fmla="*/ 2107 w 10364"/>
                <a:gd name="connsiteY1" fmla="*/ 20792 h 22018"/>
                <a:gd name="connsiteX2" fmla="*/ 3550 w 10364"/>
                <a:gd name="connsiteY2" fmla="*/ 18015 h 22018"/>
                <a:gd name="connsiteX3" fmla="*/ 4199 w 10364"/>
                <a:gd name="connsiteY3" fmla="*/ 16934 h 22018"/>
                <a:gd name="connsiteX4" fmla="*/ 8201 w 10364"/>
                <a:gd name="connsiteY4" fmla="*/ 6585 h 22018"/>
                <a:gd name="connsiteX5" fmla="*/ 9247 w 10364"/>
                <a:gd name="connsiteY5" fmla="*/ 3448 h 22018"/>
                <a:gd name="connsiteX6" fmla="*/ 10365 w 10364"/>
                <a:gd name="connsiteY6" fmla="*/ 1465 h 22018"/>
                <a:gd name="connsiteX7" fmla="*/ 9607 w 10364"/>
                <a:gd name="connsiteY7" fmla="*/ 22 h 22018"/>
                <a:gd name="connsiteX8" fmla="*/ 7949 w 10364"/>
                <a:gd name="connsiteY8" fmla="*/ 1104 h 22018"/>
                <a:gd name="connsiteX9" fmla="*/ 6182 w 10364"/>
                <a:gd name="connsiteY9" fmla="*/ 5683 h 22018"/>
                <a:gd name="connsiteX10" fmla="*/ 2612 w 10364"/>
                <a:gd name="connsiteY10" fmla="*/ 15167 h 22018"/>
                <a:gd name="connsiteX11" fmla="*/ 1999 w 10364"/>
                <a:gd name="connsiteY11" fmla="*/ 16176 h 22018"/>
                <a:gd name="connsiteX12" fmla="*/ 160 w 10364"/>
                <a:gd name="connsiteY12" fmla="*/ 19890 h 22018"/>
                <a:gd name="connsiteX13" fmla="*/ 593 w 10364"/>
                <a:gd name="connsiteY13" fmla="*/ 21946 h 22018"/>
                <a:gd name="connsiteX14" fmla="*/ 701 w 10364"/>
                <a:gd name="connsiteY14" fmla="*/ 21982 h 2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64" h="22018">
                  <a:moveTo>
                    <a:pt x="701" y="21982"/>
                  </a:moveTo>
                  <a:cubicBezTo>
                    <a:pt x="1206" y="22162"/>
                    <a:pt x="1819" y="21657"/>
                    <a:pt x="2107" y="20792"/>
                  </a:cubicBezTo>
                  <a:cubicBezTo>
                    <a:pt x="2432" y="19890"/>
                    <a:pt x="2973" y="18989"/>
                    <a:pt x="3550" y="18015"/>
                  </a:cubicBezTo>
                  <a:cubicBezTo>
                    <a:pt x="3766" y="17655"/>
                    <a:pt x="3982" y="17294"/>
                    <a:pt x="4199" y="16934"/>
                  </a:cubicBezTo>
                  <a:cubicBezTo>
                    <a:pt x="6110" y="13544"/>
                    <a:pt x="7336" y="9614"/>
                    <a:pt x="8201" y="6585"/>
                  </a:cubicBezTo>
                  <a:cubicBezTo>
                    <a:pt x="8562" y="5323"/>
                    <a:pt x="8850" y="4277"/>
                    <a:pt x="9247" y="3448"/>
                  </a:cubicBezTo>
                  <a:cubicBezTo>
                    <a:pt x="9860" y="3232"/>
                    <a:pt x="10329" y="2330"/>
                    <a:pt x="10365" y="1465"/>
                  </a:cubicBezTo>
                  <a:cubicBezTo>
                    <a:pt x="10365" y="780"/>
                    <a:pt x="10004" y="22"/>
                    <a:pt x="9607" y="22"/>
                  </a:cubicBezTo>
                  <a:cubicBezTo>
                    <a:pt x="8958" y="-122"/>
                    <a:pt x="8273" y="455"/>
                    <a:pt x="7949" y="1104"/>
                  </a:cubicBezTo>
                  <a:cubicBezTo>
                    <a:pt x="7083" y="2582"/>
                    <a:pt x="6615" y="4241"/>
                    <a:pt x="6182" y="5683"/>
                  </a:cubicBezTo>
                  <a:cubicBezTo>
                    <a:pt x="5353" y="8712"/>
                    <a:pt x="4235" y="12246"/>
                    <a:pt x="2612" y="15167"/>
                  </a:cubicBezTo>
                  <a:lnTo>
                    <a:pt x="1999" y="16176"/>
                  </a:lnTo>
                  <a:cubicBezTo>
                    <a:pt x="1350" y="17294"/>
                    <a:pt x="629" y="18448"/>
                    <a:pt x="160" y="19890"/>
                  </a:cubicBezTo>
                  <a:cubicBezTo>
                    <a:pt x="-164" y="20756"/>
                    <a:pt x="16" y="21693"/>
                    <a:pt x="593" y="21946"/>
                  </a:cubicBezTo>
                  <a:cubicBezTo>
                    <a:pt x="593" y="21982"/>
                    <a:pt x="629" y="21982"/>
                    <a:pt x="701" y="21982"/>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1" name="Freeform 590">
              <a:extLst>
                <a:ext uri="{FF2B5EF4-FFF2-40B4-BE49-F238E27FC236}">
                  <a16:creationId xmlns:a16="http://schemas.microsoft.com/office/drawing/2014/main" id="{0878532C-B8E7-EE4F-EAE6-0332E3970160}"/>
                </a:ext>
              </a:extLst>
            </p:cNvPr>
            <p:cNvSpPr/>
            <p:nvPr/>
          </p:nvSpPr>
          <p:spPr>
            <a:xfrm>
              <a:off x="-8517894" y="-3610638"/>
              <a:ext cx="8647" cy="19903"/>
            </a:xfrm>
            <a:custGeom>
              <a:avLst/>
              <a:gdLst>
                <a:gd name="connsiteX0" fmla="*/ 478 w 8647"/>
                <a:gd name="connsiteY0" fmla="*/ 19687 h 19903"/>
                <a:gd name="connsiteX1" fmla="*/ 1019 w 8647"/>
                <a:gd name="connsiteY1" fmla="*/ 19903 h 19903"/>
                <a:gd name="connsiteX2" fmla="*/ 1920 w 8647"/>
                <a:gd name="connsiteY2" fmla="*/ 19398 h 19903"/>
                <a:gd name="connsiteX3" fmla="*/ 4661 w 8647"/>
                <a:gd name="connsiteY3" fmla="*/ 13341 h 19903"/>
                <a:gd name="connsiteX4" fmla="*/ 8447 w 8647"/>
                <a:gd name="connsiteY4" fmla="*/ 2235 h 19903"/>
                <a:gd name="connsiteX5" fmla="*/ 8158 w 8647"/>
                <a:gd name="connsiteY5" fmla="*/ 107 h 19903"/>
                <a:gd name="connsiteX6" fmla="*/ 6572 w 8647"/>
                <a:gd name="connsiteY6" fmla="*/ 1117 h 19903"/>
                <a:gd name="connsiteX7" fmla="*/ 2641 w 8647"/>
                <a:gd name="connsiteY7" fmla="*/ 12475 h 19903"/>
                <a:gd name="connsiteX8" fmla="*/ 1019 w 8647"/>
                <a:gd name="connsiteY8" fmla="*/ 16694 h 19903"/>
                <a:gd name="connsiteX9" fmla="*/ 189 w 8647"/>
                <a:gd name="connsiteY9" fmla="*/ 17740 h 19903"/>
                <a:gd name="connsiteX10" fmla="*/ 478 w 8647"/>
                <a:gd name="connsiteY10" fmla="*/ 19687 h 1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47" h="19903">
                  <a:moveTo>
                    <a:pt x="478" y="19687"/>
                  </a:moveTo>
                  <a:lnTo>
                    <a:pt x="1019" y="19903"/>
                  </a:lnTo>
                  <a:lnTo>
                    <a:pt x="1920" y="19398"/>
                  </a:lnTo>
                  <a:cubicBezTo>
                    <a:pt x="3363" y="17704"/>
                    <a:pt x="4048" y="15396"/>
                    <a:pt x="4661" y="13341"/>
                  </a:cubicBezTo>
                  <a:cubicBezTo>
                    <a:pt x="5778" y="9446"/>
                    <a:pt x="7077" y="5768"/>
                    <a:pt x="8447" y="2235"/>
                  </a:cubicBezTo>
                  <a:cubicBezTo>
                    <a:pt x="8807" y="1369"/>
                    <a:pt x="8663" y="396"/>
                    <a:pt x="8158" y="107"/>
                  </a:cubicBezTo>
                  <a:cubicBezTo>
                    <a:pt x="7581" y="-217"/>
                    <a:pt x="6932" y="216"/>
                    <a:pt x="6572" y="1117"/>
                  </a:cubicBezTo>
                  <a:cubicBezTo>
                    <a:pt x="5093" y="4795"/>
                    <a:pt x="3795" y="8617"/>
                    <a:pt x="2641" y="12475"/>
                  </a:cubicBezTo>
                  <a:cubicBezTo>
                    <a:pt x="2173" y="14134"/>
                    <a:pt x="1704" y="15684"/>
                    <a:pt x="1019" y="16694"/>
                  </a:cubicBezTo>
                  <a:cubicBezTo>
                    <a:pt x="694" y="16874"/>
                    <a:pt x="334" y="17235"/>
                    <a:pt x="189" y="17740"/>
                  </a:cubicBezTo>
                  <a:cubicBezTo>
                    <a:pt x="-99" y="18605"/>
                    <a:pt x="-99" y="19471"/>
                    <a:pt x="478" y="19687"/>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2" name="Freeform 591">
              <a:extLst>
                <a:ext uri="{FF2B5EF4-FFF2-40B4-BE49-F238E27FC236}">
                  <a16:creationId xmlns:a16="http://schemas.microsoft.com/office/drawing/2014/main" id="{8B58E18E-CD64-62E0-60CE-CF934A1532ED}"/>
                </a:ext>
              </a:extLst>
            </p:cNvPr>
            <p:cNvSpPr/>
            <p:nvPr/>
          </p:nvSpPr>
          <p:spPr>
            <a:xfrm>
              <a:off x="-8523619" y="-3611810"/>
              <a:ext cx="7506" cy="19489"/>
            </a:xfrm>
            <a:custGeom>
              <a:avLst/>
              <a:gdLst>
                <a:gd name="connsiteX0" fmla="*/ 686 w 7506"/>
                <a:gd name="connsiteY0" fmla="*/ 19453 h 19489"/>
                <a:gd name="connsiteX1" fmla="*/ 830 w 7506"/>
                <a:gd name="connsiteY1" fmla="*/ 19489 h 19489"/>
                <a:gd name="connsiteX2" fmla="*/ 2237 w 7506"/>
                <a:gd name="connsiteY2" fmla="*/ 17866 h 19489"/>
                <a:gd name="connsiteX3" fmla="*/ 7249 w 7506"/>
                <a:gd name="connsiteY3" fmla="*/ 2433 h 19489"/>
                <a:gd name="connsiteX4" fmla="*/ 7105 w 7506"/>
                <a:gd name="connsiteY4" fmla="*/ 161 h 19489"/>
                <a:gd name="connsiteX5" fmla="*/ 5518 w 7506"/>
                <a:gd name="connsiteY5" fmla="*/ 955 h 19489"/>
                <a:gd name="connsiteX6" fmla="*/ 37 w 7506"/>
                <a:gd name="connsiteY6" fmla="*/ 17758 h 19489"/>
                <a:gd name="connsiteX7" fmla="*/ 686 w 7506"/>
                <a:gd name="connsiteY7" fmla="*/ 19453 h 1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6" h="19489">
                  <a:moveTo>
                    <a:pt x="686" y="19453"/>
                  </a:moveTo>
                  <a:cubicBezTo>
                    <a:pt x="758" y="19489"/>
                    <a:pt x="794" y="19489"/>
                    <a:pt x="830" y="19489"/>
                  </a:cubicBezTo>
                  <a:cubicBezTo>
                    <a:pt x="1407" y="19525"/>
                    <a:pt x="2056" y="18803"/>
                    <a:pt x="2237" y="17866"/>
                  </a:cubicBezTo>
                  <a:cubicBezTo>
                    <a:pt x="3210" y="12529"/>
                    <a:pt x="4941" y="7229"/>
                    <a:pt x="7249" y="2433"/>
                  </a:cubicBezTo>
                  <a:cubicBezTo>
                    <a:pt x="7645" y="1568"/>
                    <a:pt x="7573" y="594"/>
                    <a:pt x="7105" y="161"/>
                  </a:cubicBezTo>
                  <a:cubicBezTo>
                    <a:pt x="6600" y="-235"/>
                    <a:pt x="5915" y="125"/>
                    <a:pt x="5518" y="955"/>
                  </a:cubicBezTo>
                  <a:cubicBezTo>
                    <a:pt x="2994" y="6147"/>
                    <a:pt x="1119" y="11989"/>
                    <a:pt x="37" y="17758"/>
                  </a:cubicBezTo>
                  <a:cubicBezTo>
                    <a:pt x="-107" y="18587"/>
                    <a:pt x="181" y="19344"/>
                    <a:pt x="686" y="19453"/>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3" name="Freeform 592">
              <a:extLst>
                <a:ext uri="{FF2B5EF4-FFF2-40B4-BE49-F238E27FC236}">
                  <a16:creationId xmlns:a16="http://schemas.microsoft.com/office/drawing/2014/main" id="{EB270208-335C-30D8-5A0C-FF1057D41C39}"/>
                </a:ext>
              </a:extLst>
            </p:cNvPr>
            <p:cNvSpPr/>
            <p:nvPr/>
          </p:nvSpPr>
          <p:spPr>
            <a:xfrm>
              <a:off x="-8531282" y="-3613523"/>
              <a:ext cx="6903" cy="19996"/>
            </a:xfrm>
            <a:custGeom>
              <a:avLst/>
              <a:gdLst>
                <a:gd name="connsiteX0" fmla="*/ 705 w 6903"/>
                <a:gd name="connsiteY0" fmla="*/ 19976 h 19996"/>
                <a:gd name="connsiteX1" fmla="*/ 2183 w 6903"/>
                <a:gd name="connsiteY1" fmla="*/ 18570 h 19996"/>
                <a:gd name="connsiteX2" fmla="*/ 6799 w 6903"/>
                <a:gd name="connsiteY2" fmla="*/ 2055 h 19996"/>
                <a:gd name="connsiteX3" fmla="*/ 6294 w 6903"/>
                <a:gd name="connsiteY3" fmla="*/ 72 h 19996"/>
                <a:gd name="connsiteX4" fmla="*/ 4779 w 6903"/>
                <a:gd name="connsiteY4" fmla="*/ 1298 h 19996"/>
                <a:gd name="connsiteX5" fmla="*/ 92 w 6903"/>
                <a:gd name="connsiteY5" fmla="*/ 18101 h 19996"/>
                <a:gd name="connsiteX6" fmla="*/ 705 w 6903"/>
                <a:gd name="connsiteY6" fmla="*/ 19976 h 1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 h="19996">
                  <a:moveTo>
                    <a:pt x="705" y="19976"/>
                  </a:moveTo>
                  <a:cubicBezTo>
                    <a:pt x="1318" y="20120"/>
                    <a:pt x="1967" y="19471"/>
                    <a:pt x="2183" y="18570"/>
                  </a:cubicBezTo>
                  <a:cubicBezTo>
                    <a:pt x="3553" y="13017"/>
                    <a:pt x="5104" y="7464"/>
                    <a:pt x="6799" y="2055"/>
                  </a:cubicBezTo>
                  <a:cubicBezTo>
                    <a:pt x="7051" y="1154"/>
                    <a:pt x="6835" y="252"/>
                    <a:pt x="6294" y="72"/>
                  </a:cubicBezTo>
                  <a:cubicBezTo>
                    <a:pt x="5789" y="-216"/>
                    <a:pt x="5032" y="396"/>
                    <a:pt x="4779" y="1298"/>
                  </a:cubicBezTo>
                  <a:cubicBezTo>
                    <a:pt x="3013" y="6779"/>
                    <a:pt x="1462" y="12440"/>
                    <a:pt x="92" y="18101"/>
                  </a:cubicBezTo>
                  <a:cubicBezTo>
                    <a:pt x="-161" y="19002"/>
                    <a:pt x="128" y="19832"/>
                    <a:pt x="705" y="19976"/>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4" name="Freeform 593">
              <a:extLst>
                <a:ext uri="{FF2B5EF4-FFF2-40B4-BE49-F238E27FC236}">
                  <a16:creationId xmlns:a16="http://schemas.microsoft.com/office/drawing/2014/main" id="{9202A489-7D54-383D-19A2-13CD8086DCC6}"/>
                </a:ext>
              </a:extLst>
            </p:cNvPr>
            <p:cNvSpPr/>
            <p:nvPr/>
          </p:nvSpPr>
          <p:spPr>
            <a:xfrm>
              <a:off x="-8538642" y="-3615252"/>
              <a:ext cx="6835" cy="20653"/>
            </a:xfrm>
            <a:custGeom>
              <a:avLst/>
              <a:gdLst>
                <a:gd name="connsiteX0" fmla="*/ 673 w 6835"/>
                <a:gd name="connsiteY0" fmla="*/ 20624 h 20653"/>
                <a:gd name="connsiteX1" fmla="*/ 2044 w 6835"/>
                <a:gd name="connsiteY1" fmla="*/ 19614 h 20653"/>
                <a:gd name="connsiteX2" fmla="*/ 3089 w 6835"/>
                <a:gd name="connsiteY2" fmla="*/ 16044 h 20653"/>
                <a:gd name="connsiteX3" fmla="*/ 6731 w 6835"/>
                <a:gd name="connsiteY3" fmla="*/ 2018 h 20653"/>
                <a:gd name="connsiteX4" fmla="*/ 6190 w 6835"/>
                <a:gd name="connsiteY4" fmla="*/ 35 h 20653"/>
                <a:gd name="connsiteX5" fmla="*/ 4676 w 6835"/>
                <a:gd name="connsiteY5" fmla="*/ 1297 h 20653"/>
                <a:gd name="connsiteX6" fmla="*/ 962 w 6835"/>
                <a:gd name="connsiteY6" fmla="*/ 15576 h 20653"/>
                <a:gd name="connsiteX7" fmla="*/ 241 w 6835"/>
                <a:gd name="connsiteY7" fmla="*/ 18352 h 20653"/>
                <a:gd name="connsiteX8" fmla="*/ 457 w 6835"/>
                <a:gd name="connsiteY8" fmla="*/ 20516 h 20653"/>
                <a:gd name="connsiteX9" fmla="*/ 673 w 6835"/>
                <a:gd name="connsiteY9" fmla="*/ 20624 h 2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35" h="20653">
                  <a:moveTo>
                    <a:pt x="673" y="20624"/>
                  </a:moveTo>
                  <a:cubicBezTo>
                    <a:pt x="1178" y="20768"/>
                    <a:pt x="1755" y="20371"/>
                    <a:pt x="2044" y="19614"/>
                  </a:cubicBezTo>
                  <a:cubicBezTo>
                    <a:pt x="2585" y="18424"/>
                    <a:pt x="2837" y="17162"/>
                    <a:pt x="3089" y="16044"/>
                  </a:cubicBezTo>
                  <a:cubicBezTo>
                    <a:pt x="4135" y="11249"/>
                    <a:pt x="5325" y="6597"/>
                    <a:pt x="6731" y="2018"/>
                  </a:cubicBezTo>
                  <a:cubicBezTo>
                    <a:pt x="6984" y="1116"/>
                    <a:pt x="6767" y="215"/>
                    <a:pt x="6190" y="35"/>
                  </a:cubicBezTo>
                  <a:cubicBezTo>
                    <a:pt x="5686" y="-146"/>
                    <a:pt x="4964" y="395"/>
                    <a:pt x="4676" y="1297"/>
                  </a:cubicBezTo>
                  <a:cubicBezTo>
                    <a:pt x="3234" y="6020"/>
                    <a:pt x="2008" y="10816"/>
                    <a:pt x="962" y="15576"/>
                  </a:cubicBezTo>
                  <a:cubicBezTo>
                    <a:pt x="746" y="16729"/>
                    <a:pt x="529" y="17631"/>
                    <a:pt x="241" y="18352"/>
                  </a:cubicBezTo>
                  <a:cubicBezTo>
                    <a:pt x="-156" y="19181"/>
                    <a:pt x="-48" y="20191"/>
                    <a:pt x="457" y="20516"/>
                  </a:cubicBezTo>
                  <a:cubicBezTo>
                    <a:pt x="529" y="20588"/>
                    <a:pt x="637" y="20624"/>
                    <a:pt x="673" y="20624"/>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5" name="Freeform 594">
              <a:extLst>
                <a:ext uri="{FF2B5EF4-FFF2-40B4-BE49-F238E27FC236}">
                  <a16:creationId xmlns:a16="http://schemas.microsoft.com/office/drawing/2014/main" id="{2ECF3139-AB22-8599-6CDC-2D9499727AEA}"/>
                </a:ext>
              </a:extLst>
            </p:cNvPr>
            <p:cNvSpPr/>
            <p:nvPr/>
          </p:nvSpPr>
          <p:spPr>
            <a:xfrm>
              <a:off x="-8547225" y="-3616609"/>
              <a:ext cx="7226" cy="21218"/>
            </a:xfrm>
            <a:custGeom>
              <a:avLst/>
              <a:gdLst>
                <a:gd name="connsiteX0" fmla="*/ 675 w 7226"/>
                <a:gd name="connsiteY0" fmla="*/ 21187 h 21218"/>
                <a:gd name="connsiteX1" fmla="*/ 2153 w 7226"/>
                <a:gd name="connsiteY1" fmla="*/ 19817 h 21218"/>
                <a:gd name="connsiteX2" fmla="*/ 7129 w 7226"/>
                <a:gd name="connsiteY2" fmla="*/ 2004 h 21218"/>
                <a:gd name="connsiteX3" fmla="*/ 6552 w 7226"/>
                <a:gd name="connsiteY3" fmla="*/ 21 h 21218"/>
                <a:gd name="connsiteX4" fmla="*/ 5074 w 7226"/>
                <a:gd name="connsiteY4" fmla="*/ 1391 h 21218"/>
                <a:gd name="connsiteX5" fmla="*/ 98 w 7226"/>
                <a:gd name="connsiteY5" fmla="*/ 19240 h 21218"/>
                <a:gd name="connsiteX6" fmla="*/ 675 w 7226"/>
                <a:gd name="connsiteY6" fmla="*/ 21187 h 2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 h="21218">
                  <a:moveTo>
                    <a:pt x="675" y="21187"/>
                  </a:moveTo>
                  <a:cubicBezTo>
                    <a:pt x="1252" y="21367"/>
                    <a:pt x="1901" y="20754"/>
                    <a:pt x="2153" y="19817"/>
                  </a:cubicBezTo>
                  <a:lnTo>
                    <a:pt x="7129" y="2004"/>
                  </a:lnTo>
                  <a:cubicBezTo>
                    <a:pt x="7381" y="1103"/>
                    <a:pt x="7129" y="201"/>
                    <a:pt x="6552" y="21"/>
                  </a:cubicBezTo>
                  <a:cubicBezTo>
                    <a:pt x="5975" y="-123"/>
                    <a:pt x="5290" y="490"/>
                    <a:pt x="5074" y="1391"/>
                  </a:cubicBezTo>
                  <a:lnTo>
                    <a:pt x="98" y="19240"/>
                  </a:lnTo>
                  <a:cubicBezTo>
                    <a:pt x="-155" y="20178"/>
                    <a:pt x="98" y="21007"/>
                    <a:pt x="675" y="21187"/>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6" name="Freeform 595">
              <a:extLst>
                <a:ext uri="{FF2B5EF4-FFF2-40B4-BE49-F238E27FC236}">
                  <a16:creationId xmlns:a16="http://schemas.microsoft.com/office/drawing/2014/main" id="{0B27384A-8DA2-4D64-E332-DAABD7E58989}"/>
                </a:ext>
              </a:extLst>
            </p:cNvPr>
            <p:cNvSpPr/>
            <p:nvPr/>
          </p:nvSpPr>
          <p:spPr>
            <a:xfrm>
              <a:off x="-8554784" y="-3618553"/>
              <a:ext cx="7418" cy="19257"/>
            </a:xfrm>
            <a:custGeom>
              <a:avLst/>
              <a:gdLst>
                <a:gd name="connsiteX0" fmla="*/ 662 w 7418"/>
                <a:gd name="connsiteY0" fmla="*/ 19236 h 19257"/>
                <a:gd name="connsiteX1" fmla="*/ 2140 w 7418"/>
                <a:gd name="connsiteY1" fmla="*/ 17902 h 19257"/>
                <a:gd name="connsiteX2" fmla="*/ 4952 w 7418"/>
                <a:gd name="connsiteY2" fmla="*/ 8347 h 19257"/>
                <a:gd name="connsiteX3" fmla="*/ 7080 w 7418"/>
                <a:gd name="connsiteY3" fmla="*/ 2505 h 19257"/>
                <a:gd name="connsiteX4" fmla="*/ 7080 w 7418"/>
                <a:gd name="connsiteY4" fmla="*/ 234 h 19257"/>
                <a:gd name="connsiteX5" fmla="*/ 5457 w 7418"/>
                <a:gd name="connsiteY5" fmla="*/ 847 h 19257"/>
                <a:gd name="connsiteX6" fmla="*/ 2897 w 7418"/>
                <a:gd name="connsiteY6" fmla="*/ 7698 h 19257"/>
                <a:gd name="connsiteX7" fmla="*/ 121 w 7418"/>
                <a:gd name="connsiteY7" fmla="*/ 17253 h 19257"/>
                <a:gd name="connsiteX8" fmla="*/ 625 w 7418"/>
                <a:gd name="connsiteY8" fmla="*/ 19236 h 19257"/>
                <a:gd name="connsiteX9" fmla="*/ 662 w 7418"/>
                <a:gd name="connsiteY9" fmla="*/ 19236 h 1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18" h="19257">
                  <a:moveTo>
                    <a:pt x="662" y="19236"/>
                  </a:moveTo>
                  <a:cubicBezTo>
                    <a:pt x="1238" y="19381"/>
                    <a:pt x="1888" y="18768"/>
                    <a:pt x="2140" y="17902"/>
                  </a:cubicBezTo>
                  <a:lnTo>
                    <a:pt x="4952" y="8347"/>
                  </a:lnTo>
                  <a:cubicBezTo>
                    <a:pt x="5565" y="6328"/>
                    <a:pt x="6178" y="4236"/>
                    <a:pt x="7080" y="2505"/>
                  </a:cubicBezTo>
                  <a:cubicBezTo>
                    <a:pt x="7549" y="1712"/>
                    <a:pt x="7513" y="666"/>
                    <a:pt x="7080" y="234"/>
                  </a:cubicBezTo>
                  <a:cubicBezTo>
                    <a:pt x="6611" y="-235"/>
                    <a:pt x="5890" y="17"/>
                    <a:pt x="5457" y="847"/>
                  </a:cubicBezTo>
                  <a:cubicBezTo>
                    <a:pt x="4267" y="3010"/>
                    <a:pt x="3546" y="5498"/>
                    <a:pt x="2897" y="7698"/>
                  </a:cubicBezTo>
                  <a:lnTo>
                    <a:pt x="121" y="17253"/>
                  </a:lnTo>
                  <a:cubicBezTo>
                    <a:pt x="-168" y="18155"/>
                    <a:pt x="85" y="19020"/>
                    <a:pt x="625" y="19236"/>
                  </a:cubicBezTo>
                  <a:cubicBezTo>
                    <a:pt x="662" y="19236"/>
                    <a:pt x="662" y="19236"/>
                    <a:pt x="662" y="19236"/>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7" name="Freeform 596">
              <a:extLst>
                <a:ext uri="{FF2B5EF4-FFF2-40B4-BE49-F238E27FC236}">
                  <a16:creationId xmlns:a16="http://schemas.microsoft.com/office/drawing/2014/main" id="{93485522-FDCF-A96F-F0BC-23186EF6E48B}"/>
                </a:ext>
              </a:extLst>
            </p:cNvPr>
            <p:cNvSpPr/>
            <p:nvPr/>
          </p:nvSpPr>
          <p:spPr>
            <a:xfrm>
              <a:off x="-8102174" y="-3767550"/>
              <a:ext cx="230669" cy="135450"/>
            </a:xfrm>
            <a:custGeom>
              <a:avLst/>
              <a:gdLst>
                <a:gd name="connsiteX0" fmla="*/ 111135 w 230669"/>
                <a:gd name="connsiteY0" fmla="*/ 120385 h 135450"/>
                <a:gd name="connsiteX1" fmla="*/ 18177 w 230669"/>
                <a:gd name="connsiteY1" fmla="*/ 101707 h 135450"/>
                <a:gd name="connsiteX2" fmla="*/ 220 w 230669"/>
                <a:gd name="connsiteY2" fmla="*/ 78053 h 135450"/>
                <a:gd name="connsiteX3" fmla="*/ 17709 w 230669"/>
                <a:gd name="connsiteY3" fmla="*/ 20216 h 135450"/>
                <a:gd name="connsiteX4" fmla="*/ 23875 w 230669"/>
                <a:gd name="connsiteY4" fmla="*/ 15564 h 135450"/>
                <a:gd name="connsiteX5" fmla="*/ 28526 w 230669"/>
                <a:gd name="connsiteY5" fmla="*/ 20756 h 135450"/>
                <a:gd name="connsiteX6" fmla="*/ 57697 w 230669"/>
                <a:gd name="connsiteY6" fmla="*/ 38136 h 135450"/>
                <a:gd name="connsiteX7" fmla="*/ 77204 w 230669"/>
                <a:gd name="connsiteY7" fmla="*/ 27247 h 135450"/>
                <a:gd name="connsiteX8" fmla="*/ 88851 w 230669"/>
                <a:gd name="connsiteY8" fmla="*/ 17872 h 135450"/>
                <a:gd name="connsiteX9" fmla="*/ 95053 w 230669"/>
                <a:gd name="connsiteY9" fmla="*/ 13256 h 135450"/>
                <a:gd name="connsiteX10" fmla="*/ 90582 w 230669"/>
                <a:gd name="connsiteY10" fmla="*/ 2223 h 135450"/>
                <a:gd name="connsiteX11" fmla="*/ 101363 w 230669"/>
                <a:gd name="connsiteY11" fmla="*/ 564 h 135450"/>
                <a:gd name="connsiteX12" fmla="*/ 123755 w 230669"/>
                <a:gd name="connsiteY12" fmla="*/ 14554 h 135450"/>
                <a:gd name="connsiteX13" fmla="*/ 132662 w 230669"/>
                <a:gd name="connsiteY13" fmla="*/ 19927 h 135450"/>
                <a:gd name="connsiteX14" fmla="*/ 158876 w 230669"/>
                <a:gd name="connsiteY14" fmla="*/ 37343 h 135450"/>
                <a:gd name="connsiteX15" fmla="*/ 184009 w 230669"/>
                <a:gd name="connsiteY15" fmla="*/ 53461 h 135450"/>
                <a:gd name="connsiteX16" fmla="*/ 202110 w 230669"/>
                <a:gd name="connsiteY16" fmla="*/ 61863 h 135450"/>
                <a:gd name="connsiteX17" fmla="*/ 223132 w 230669"/>
                <a:gd name="connsiteY17" fmla="*/ 126659 h 135450"/>
                <a:gd name="connsiteX18" fmla="*/ 194033 w 230669"/>
                <a:gd name="connsiteY18" fmla="*/ 134628 h 135450"/>
                <a:gd name="connsiteX19" fmla="*/ 152638 w 230669"/>
                <a:gd name="connsiteY19" fmla="*/ 127164 h 135450"/>
                <a:gd name="connsiteX20" fmla="*/ 111135 w 230669"/>
                <a:gd name="connsiteY20" fmla="*/ 120385 h 13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0669" h="135450">
                  <a:moveTo>
                    <a:pt x="111135" y="120385"/>
                  </a:moveTo>
                  <a:cubicBezTo>
                    <a:pt x="79945" y="115012"/>
                    <a:pt x="49043" y="108414"/>
                    <a:pt x="18177" y="101707"/>
                  </a:cubicBezTo>
                  <a:cubicBezTo>
                    <a:pt x="3754" y="98570"/>
                    <a:pt x="-1150" y="92260"/>
                    <a:pt x="220" y="78053"/>
                  </a:cubicBezTo>
                  <a:cubicBezTo>
                    <a:pt x="2240" y="57716"/>
                    <a:pt x="8117" y="38389"/>
                    <a:pt x="17709" y="20216"/>
                  </a:cubicBezTo>
                  <a:cubicBezTo>
                    <a:pt x="19007" y="17727"/>
                    <a:pt x="20629" y="15528"/>
                    <a:pt x="23875" y="15564"/>
                  </a:cubicBezTo>
                  <a:cubicBezTo>
                    <a:pt x="27336" y="15636"/>
                    <a:pt x="27372" y="18701"/>
                    <a:pt x="28526" y="20756"/>
                  </a:cubicBezTo>
                  <a:cubicBezTo>
                    <a:pt x="36459" y="35216"/>
                    <a:pt x="45870" y="41129"/>
                    <a:pt x="57697" y="38136"/>
                  </a:cubicBezTo>
                  <a:cubicBezTo>
                    <a:pt x="65089" y="36261"/>
                    <a:pt x="71435" y="32079"/>
                    <a:pt x="77204" y="27247"/>
                  </a:cubicBezTo>
                  <a:cubicBezTo>
                    <a:pt x="81027" y="24074"/>
                    <a:pt x="85065" y="21117"/>
                    <a:pt x="88851" y="17872"/>
                  </a:cubicBezTo>
                  <a:cubicBezTo>
                    <a:pt x="91051" y="16033"/>
                    <a:pt x="93070" y="14518"/>
                    <a:pt x="95053" y="13256"/>
                  </a:cubicBezTo>
                  <a:cubicBezTo>
                    <a:pt x="97577" y="11670"/>
                    <a:pt x="86255" y="7126"/>
                    <a:pt x="90582" y="2223"/>
                  </a:cubicBezTo>
                  <a:cubicBezTo>
                    <a:pt x="93034" y="-518"/>
                    <a:pt x="97902" y="-266"/>
                    <a:pt x="101363" y="564"/>
                  </a:cubicBezTo>
                  <a:cubicBezTo>
                    <a:pt x="104861" y="1393"/>
                    <a:pt x="119789" y="12319"/>
                    <a:pt x="123755" y="14554"/>
                  </a:cubicBezTo>
                  <a:cubicBezTo>
                    <a:pt x="126532" y="16105"/>
                    <a:pt x="129453" y="17944"/>
                    <a:pt x="132662" y="19927"/>
                  </a:cubicBezTo>
                  <a:cubicBezTo>
                    <a:pt x="140486" y="24867"/>
                    <a:pt x="150583" y="30312"/>
                    <a:pt x="158876" y="37343"/>
                  </a:cubicBezTo>
                  <a:cubicBezTo>
                    <a:pt x="168215" y="44122"/>
                    <a:pt x="175174" y="49062"/>
                    <a:pt x="184009" y="53461"/>
                  </a:cubicBezTo>
                  <a:cubicBezTo>
                    <a:pt x="189922" y="56418"/>
                    <a:pt x="196088" y="58978"/>
                    <a:pt x="202110" y="61863"/>
                  </a:cubicBezTo>
                  <a:cubicBezTo>
                    <a:pt x="227567" y="74050"/>
                    <a:pt x="239574" y="102969"/>
                    <a:pt x="223132" y="126659"/>
                  </a:cubicBezTo>
                  <a:cubicBezTo>
                    <a:pt x="216281" y="136503"/>
                    <a:pt x="204814" y="136178"/>
                    <a:pt x="194033" y="134628"/>
                  </a:cubicBezTo>
                  <a:cubicBezTo>
                    <a:pt x="180186" y="132645"/>
                    <a:pt x="166484" y="129544"/>
                    <a:pt x="152638" y="127164"/>
                  </a:cubicBezTo>
                  <a:cubicBezTo>
                    <a:pt x="138828" y="124748"/>
                    <a:pt x="124981" y="122657"/>
                    <a:pt x="111135" y="120385"/>
                  </a:cubicBezTo>
                </a:path>
              </a:pathLst>
            </a:custGeom>
            <a:solidFill>
              <a:schemeClr val="accent1">
                <a:lumMod val="50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8" name="Freeform 597">
              <a:extLst>
                <a:ext uri="{FF2B5EF4-FFF2-40B4-BE49-F238E27FC236}">
                  <a16:creationId xmlns:a16="http://schemas.microsoft.com/office/drawing/2014/main" id="{A29CB902-94E0-5DEC-D8DF-FC108C70763F}"/>
                </a:ext>
              </a:extLst>
            </p:cNvPr>
            <p:cNvSpPr/>
            <p:nvPr/>
          </p:nvSpPr>
          <p:spPr>
            <a:xfrm>
              <a:off x="-8102174" y="-3708219"/>
              <a:ext cx="227927" cy="76120"/>
            </a:xfrm>
            <a:custGeom>
              <a:avLst/>
              <a:gdLst>
                <a:gd name="connsiteX0" fmla="*/ 223132 w 227927"/>
                <a:gd name="connsiteY0" fmla="*/ 67328 h 76120"/>
                <a:gd name="connsiteX1" fmla="*/ 227927 w 227927"/>
                <a:gd name="connsiteY1" fmla="*/ 58386 h 76120"/>
                <a:gd name="connsiteX2" fmla="*/ 205607 w 227927"/>
                <a:gd name="connsiteY2" fmla="*/ 53302 h 76120"/>
                <a:gd name="connsiteX3" fmla="*/ 183396 w 227927"/>
                <a:gd name="connsiteY3" fmla="*/ 46018 h 76120"/>
                <a:gd name="connsiteX4" fmla="*/ 143876 w 227927"/>
                <a:gd name="connsiteY4" fmla="*/ 27051 h 76120"/>
                <a:gd name="connsiteX5" fmla="*/ 132482 w 227927"/>
                <a:gd name="connsiteY5" fmla="*/ 18578 h 76120"/>
                <a:gd name="connsiteX6" fmla="*/ 118455 w 227927"/>
                <a:gd name="connsiteY6" fmla="*/ 6751 h 76120"/>
                <a:gd name="connsiteX7" fmla="*/ 96892 w 227927"/>
                <a:gd name="connsiteY7" fmla="*/ 4839 h 76120"/>
                <a:gd name="connsiteX8" fmla="*/ 94801 w 227927"/>
                <a:gd name="connsiteY8" fmla="*/ 5777 h 76120"/>
                <a:gd name="connsiteX9" fmla="*/ 94044 w 227927"/>
                <a:gd name="connsiteY9" fmla="*/ 8734 h 76120"/>
                <a:gd name="connsiteX10" fmla="*/ 100354 w 227927"/>
                <a:gd name="connsiteY10" fmla="*/ 20381 h 76120"/>
                <a:gd name="connsiteX11" fmla="*/ 101472 w 227927"/>
                <a:gd name="connsiteY11" fmla="*/ 24094 h 76120"/>
                <a:gd name="connsiteX12" fmla="*/ 99597 w 227927"/>
                <a:gd name="connsiteY12" fmla="*/ 26546 h 76120"/>
                <a:gd name="connsiteX13" fmla="*/ 76123 w 227927"/>
                <a:gd name="connsiteY13" fmla="*/ 24311 h 76120"/>
                <a:gd name="connsiteX14" fmla="*/ 63899 w 227927"/>
                <a:gd name="connsiteY14" fmla="*/ 16703 h 76120"/>
                <a:gd name="connsiteX15" fmla="*/ 57877 w 227927"/>
                <a:gd name="connsiteY15" fmla="*/ 12989 h 76120"/>
                <a:gd name="connsiteX16" fmla="*/ 4006 w 227927"/>
                <a:gd name="connsiteY16" fmla="*/ 3000 h 76120"/>
                <a:gd name="connsiteX17" fmla="*/ 2456 w 227927"/>
                <a:gd name="connsiteY17" fmla="*/ 3758 h 76120"/>
                <a:gd name="connsiteX18" fmla="*/ 220 w 227927"/>
                <a:gd name="connsiteY18" fmla="*/ 18722 h 76120"/>
                <a:gd name="connsiteX19" fmla="*/ 18177 w 227927"/>
                <a:gd name="connsiteY19" fmla="*/ 42376 h 76120"/>
                <a:gd name="connsiteX20" fmla="*/ 111135 w 227927"/>
                <a:gd name="connsiteY20" fmla="*/ 61054 h 76120"/>
                <a:gd name="connsiteX21" fmla="*/ 152638 w 227927"/>
                <a:gd name="connsiteY21" fmla="*/ 67833 h 76120"/>
                <a:gd name="connsiteX22" fmla="*/ 194033 w 227927"/>
                <a:gd name="connsiteY22" fmla="*/ 75297 h 76120"/>
                <a:gd name="connsiteX23" fmla="*/ 223132 w 227927"/>
                <a:gd name="connsiteY23" fmla="*/ 67328 h 7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7927" h="76120">
                  <a:moveTo>
                    <a:pt x="223132" y="67328"/>
                  </a:moveTo>
                  <a:cubicBezTo>
                    <a:pt x="225151" y="64407"/>
                    <a:pt x="226737" y="61415"/>
                    <a:pt x="227927" y="58386"/>
                  </a:cubicBezTo>
                  <a:cubicBezTo>
                    <a:pt x="227531" y="59359"/>
                    <a:pt x="207519" y="53806"/>
                    <a:pt x="205607" y="53302"/>
                  </a:cubicBezTo>
                  <a:cubicBezTo>
                    <a:pt x="198071" y="51210"/>
                    <a:pt x="190679" y="48794"/>
                    <a:pt x="183396" y="46018"/>
                  </a:cubicBezTo>
                  <a:cubicBezTo>
                    <a:pt x="169838" y="40934"/>
                    <a:pt x="156136" y="34804"/>
                    <a:pt x="143876" y="27051"/>
                  </a:cubicBezTo>
                  <a:cubicBezTo>
                    <a:pt x="139837" y="24527"/>
                    <a:pt x="135979" y="21751"/>
                    <a:pt x="132482" y="18578"/>
                  </a:cubicBezTo>
                  <a:cubicBezTo>
                    <a:pt x="127938" y="14431"/>
                    <a:pt x="123864" y="9635"/>
                    <a:pt x="118455" y="6751"/>
                  </a:cubicBezTo>
                  <a:cubicBezTo>
                    <a:pt x="111928" y="3325"/>
                    <a:pt x="104068" y="3109"/>
                    <a:pt x="96892" y="4839"/>
                  </a:cubicBezTo>
                  <a:cubicBezTo>
                    <a:pt x="96135" y="5020"/>
                    <a:pt x="95342" y="5236"/>
                    <a:pt x="94801" y="5777"/>
                  </a:cubicBezTo>
                  <a:cubicBezTo>
                    <a:pt x="94044" y="6534"/>
                    <a:pt x="93971" y="7724"/>
                    <a:pt x="94044" y="8734"/>
                  </a:cubicBezTo>
                  <a:cubicBezTo>
                    <a:pt x="94512" y="13205"/>
                    <a:pt x="97866" y="16667"/>
                    <a:pt x="100354" y="20381"/>
                  </a:cubicBezTo>
                  <a:cubicBezTo>
                    <a:pt x="101075" y="21498"/>
                    <a:pt x="101760" y="22796"/>
                    <a:pt x="101472" y="24094"/>
                  </a:cubicBezTo>
                  <a:cubicBezTo>
                    <a:pt x="101255" y="25140"/>
                    <a:pt x="100426" y="25933"/>
                    <a:pt x="99597" y="26546"/>
                  </a:cubicBezTo>
                  <a:cubicBezTo>
                    <a:pt x="92277" y="32099"/>
                    <a:pt x="83046" y="28746"/>
                    <a:pt x="76123" y="24311"/>
                  </a:cubicBezTo>
                  <a:cubicBezTo>
                    <a:pt x="72084" y="21715"/>
                    <a:pt x="67974" y="19263"/>
                    <a:pt x="63899" y="16703"/>
                  </a:cubicBezTo>
                  <a:cubicBezTo>
                    <a:pt x="62312" y="15693"/>
                    <a:pt x="59716" y="13277"/>
                    <a:pt x="57877" y="12989"/>
                  </a:cubicBezTo>
                  <a:cubicBezTo>
                    <a:pt x="41615" y="3181"/>
                    <a:pt x="21459" y="-4464"/>
                    <a:pt x="4006" y="3000"/>
                  </a:cubicBezTo>
                  <a:cubicBezTo>
                    <a:pt x="3466" y="3217"/>
                    <a:pt x="2961" y="3469"/>
                    <a:pt x="2456" y="3758"/>
                  </a:cubicBezTo>
                  <a:cubicBezTo>
                    <a:pt x="1482" y="8662"/>
                    <a:pt x="761" y="13674"/>
                    <a:pt x="220" y="18722"/>
                  </a:cubicBezTo>
                  <a:cubicBezTo>
                    <a:pt x="-1150" y="32929"/>
                    <a:pt x="3754" y="39239"/>
                    <a:pt x="18177" y="42376"/>
                  </a:cubicBezTo>
                  <a:cubicBezTo>
                    <a:pt x="49043" y="49083"/>
                    <a:pt x="79945" y="55681"/>
                    <a:pt x="111135" y="61054"/>
                  </a:cubicBezTo>
                  <a:cubicBezTo>
                    <a:pt x="124981" y="63326"/>
                    <a:pt x="138828" y="65417"/>
                    <a:pt x="152638" y="67833"/>
                  </a:cubicBezTo>
                  <a:cubicBezTo>
                    <a:pt x="166484" y="70213"/>
                    <a:pt x="180186" y="73314"/>
                    <a:pt x="194033" y="75297"/>
                  </a:cubicBezTo>
                  <a:cubicBezTo>
                    <a:pt x="204814" y="76848"/>
                    <a:pt x="216281" y="77172"/>
                    <a:pt x="223132" y="67328"/>
                  </a:cubicBezTo>
                </a:path>
              </a:pathLst>
            </a:custGeom>
            <a:solidFill>
              <a:srgbClr val="F8F0E9"/>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9" name="Freeform 598">
              <a:extLst>
                <a:ext uri="{FF2B5EF4-FFF2-40B4-BE49-F238E27FC236}">
                  <a16:creationId xmlns:a16="http://schemas.microsoft.com/office/drawing/2014/main" id="{ED8B242C-E4A3-059B-7775-D7CE739E0541}"/>
                </a:ext>
              </a:extLst>
            </p:cNvPr>
            <p:cNvSpPr/>
            <p:nvPr/>
          </p:nvSpPr>
          <p:spPr>
            <a:xfrm>
              <a:off x="-8102174" y="-3692166"/>
              <a:ext cx="227386" cy="60066"/>
            </a:xfrm>
            <a:custGeom>
              <a:avLst/>
              <a:gdLst>
                <a:gd name="connsiteX0" fmla="*/ 118852 w 227386"/>
                <a:gd name="connsiteY0" fmla="*/ 30649 h 60066"/>
                <a:gd name="connsiteX1" fmla="*/ 42733 w 227386"/>
                <a:gd name="connsiteY1" fmla="*/ 14315 h 60066"/>
                <a:gd name="connsiteX2" fmla="*/ 12120 w 227386"/>
                <a:gd name="connsiteY2" fmla="*/ 7897 h 60066"/>
                <a:gd name="connsiteX3" fmla="*/ 545 w 227386"/>
                <a:gd name="connsiteY3" fmla="*/ 0 h 60066"/>
                <a:gd name="connsiteX4" fmla="*/ 220 w 227386"/>
                <a:gd name="connsiteY4" fmla="*/ 2668 h 60066"/>
                <a:gd name="connsiteX5" fmla="*/ 18177 w 227386"/>
                <a:gd name="connsiteY5" fmla="*/ 26322 h 60066"/>
                <a:gd name="connsiteX6" fmla="*/ 111135 w 227386"/>
                <a:gd name="connsiteY6" fmla="*/ 45001 h 60066"/>
                <a:gd name="connsiteX7" fmla="*/ 152638 w 227386"/>
                <a:gd name="connsiteY7" fmla="*/ 51779 h 60066"/>
                <a:gd name="connsiteX8" fmla="*/ 194033 w 227386"/>
                <a:gd name="connsiteY8" fmla="*/ 59243 h 60066"/>
                <a:gd name="connsiteX9" fmla="*/ 223132 w 227386"/>
                <a:gd name="connsiteY9" fmla="*/ 51275 h 60066"/>
                <a:gd name="connsiteX10" fmla="*/ 227387 w 227386"/>
                <a:gd name="connsiteY10" fmla="*/ 43630 h 60066"/>
                <a:gd name="connsiteX11" fmla="*/ 118852 w 227386"/>
                <a:gd name="connsiteY11" fmla="*/ 30649 h 6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7386" h="60066">
                  <a:moveTo>
                    <a:pt x="118852" y="30649"/>
                  </a:moveTo>
                  <a:cubicBezTo>
                    <a:pt x="93467" y="25133"/>
                    <a:pt x="68478" y="17668"/>
                    <a:pt x="42733" y="14315"/>
                  </a:cubicBezTo>
                  <a:cubicBezTo>
                    <a:pt x="32384" y="12945"/>
                    <a:pt x="21675" y="12188"/>
                    <a:pt x="12120" y="7897"/>
                  </a:cubicBezTo>
                  <a:cubicBezTo>
                    <a:pt x="9235" y="6382"/>
                    <a:pt x="4800" y="2596"/>
                    <a:pt x="545" y="0"/>
                  </a:cubicBezTo>
                  <a:cubicBezTo>
                    <a:pt x="437" y="865"/>
                    <a:pt x="329" y="1767"/>
                    <a:pt x="220" y="2668"/>
                  </a:cubicBezTo>
                  <a:cubicBezTo>
                    <a:pt x="-1150" y="16875"/>
                    <a:pt x="3754" y="23185"/>
                    <a:pt x="18177" y="26322"/>
                  </a:cubicBezTo>
                  <a:cubicBezTo>
                    <a:pt x="49043" y="33029"/>
                    <a:pt x="79945" y="39628"/>
                    <a:pt x="111135" y="45001"/>
                  </a:cubicBezTo>
                  <a:cubicBezTo>
                    <a:pt x="124981" y="47272"/>
                    <a:pt x="138828" y="49364"/>
                    <a:pt x="152638" y="51779"/>
                  </a:cubicBezTo>
                  <a:cubicBezTo>
                    <a:pt x="166484" y="54159"/>
                    <a:pt x="180186" y="57260"/>
                    <a:pt x="194033" y="59243"/>
                  </a:cubicBezTo>
                  <a:cubicBezTo>
                    <a:pt x="204814" y="60794"/>
                    <a:pt x="216281" y="61119"/>
                    <a:pt x="223132" y="51275"/>
                  </a:cubicBezTo>
                  <a:cubicBezTo>
                    <a:pt x="224862" y="48787"/>
                    <a:pt x="226269" y="46190"/>
                    <a:pt x="227387" y="43630"/>
                  </a:cubicBezTo>
                  <a:cubicBezTo>
                    <a:pt x="190932" y="42116"/>
                    <a:pt x="154513" y="38330"/>
                    <a:pt x="118852" y="30649"/>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0" name="Freeform 599">
              <a:extLst>
                <a:ext uri="{FF2B5EF4-FFF2-40B4-BE49-F238E27FC236}">
                  <a16:creationId xmlns:a16="http://schemas.microsoft.com/office/drawing/2014/main" id="{B98C9DD0-87FA-12A6-153A-5D984CDE8AA0}"/>
                </a:ext>
              </a:extLst>
            </p:cNvPr>
            <p:cNvSpPr/>
            <p:nvPr/>
          </p:nvSpPr>
          <p:spPr>
            <a:xfrm>
              <a:off x="-7919502" y="-3710988"/>
              <a:ext cx="37286" cy="20365"/>
            </a:xfrm>
            <a:custGeom>
              <a:avLst/>
              <a:gdLst>
                <a:gd name="connsiteX0" fmla="*/ 37286 w 37286"/>
                <a:gd name="connsiteY0" fmla="*/ 18967 h 20365"/>
                <a:gd name="connsiteX1" fmla="*/ 19438 w 37286"/>
                <a:gd name="connsiteY1" fmla="*/ 5301 h 20365"/>
                <a:gd name="connsiteX2" fmla="*/ 7863 w 37286"/>
                <a:gd name="connsiteY2" fmla="*/ 0 h 20365"/>
                <a:gd name="connsiteX3" fmla="*/ 2130 w 37286"/>
                <a:gd name="connsiteY3" fmla="*/ 5805 h 20365"/>
                <a:gd name="connsiteX4" fmla="*/ 471 w 37286"/>
                <a:gd name="connsiteY4" fmla="*/ 13161 h 20365"/>
                <a:gd name="connsiteX5" fmla="*/ 8332 w 37286"/>
                <a:gd name="connsiteY5" fmla="*/ 18750 h 20365"/>
                <a:gd name="connsiteX6" fmla="*/ 18897 w 37286"/>
                <a:gd name="connsiteY6" fmla="*/ 20337 h 20365"/>
                <a:gd name="connsiteX7" fmla="*/ 37286 w 37286"/>
                <a:gd name="connsiteY7" fmla="*/ 18967 h 2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86" h="20365">
                  <a:moveTo>
                    <a:pt x="37286" y="18967"/>
                  </a:moveTo>
                  <a:cubicBezTo>
                    <a:pt x="32599" y="13414"/>
                    <a:pt x="26541" y="8726"/>
                    <a:pt x="19438" y="5301"/>
                  </a:cubicBezTo>
                  <a:cubicBezTo>
                    <a:pt x="15579" y="3462"/>
                    <a:pt x="11721" y="1767"/>
                    <a:pt x="7863" y="0"/>
                  </a:cubicBezTo>
                  <a:cubicBezTo>
                    <a:pt x="5555" y="1478"/>
                    <a:pt x="3536" y="3462"/>
                    <a:pt x="2130" y="5805"/>
                  </a:cubicBezTo>
                  <a:cubicBezTo>
                    <a:pt x="940" y="7752"/>
                    <a:pt x="-863" y="10998"/>
                    <a:pt x="471" y="13161"/>
                  </a:cubicBezTo>
                  <a:cubicBezTo>
                    <a:pt x="1625" y="14964"/>
                    <a:pt x="6421" y="17668"/>
                    <a:pt x="8332" y="18750"/>
                  </a:cubicBezTo>
                  <a:cubicBezTo>
                    <a:pt x="11469" y="20481"/>
                    <a:pt x="15291" y="20409"/>
                    <a:pt x="18897" y="20337"/>
                  </a:cubicBezTo>
                  <a:cubicBezTo>
                    <a:pt x="25063" y="20120"/>
                    <a:pt x="31229" y="19940"/>
                    <a:pt x="37286" y="18967"/>
                  </a:cubicBezTo>
                </a:path>
              </a:pathLst>
            </a:custGeom>
            <a:solidFill>
              <a:srgbClr val="F8F0E9"/>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1" name="Freeform 600">
              <a:extLst>
                <a:ext uri="{FF2B5EF4-FFF2-40B4-BE49-F238E27FC236}">
                  <a16:creationId xmlns:a16="http://schemas.microsoft.com/office/drawing/2014/main" id="{C58F6C3D-6F3D-FBDD-FB6C-D5732CE51C95}"/>
                </a:ext>
              </a:extLst>
            </p:cNvPr>
            <p:cNvSpPr/>
            <p:nvPr/>
          </p:nvSpPr>
          <p:spPr>
            <a:xfrm>
              <a:off x="-8010799" y="-3753681"/>
              <a:ext cx="129340" cy="65051"/>
            </a:xfrm>
            <a:custGeom>
              <a:avLst/>
              <a:gdLst>
                <a:gd name="connsiteX0" fmla="*/ 129340 w 129340"/>
                <a:gd name="connsiteY0" fmla="*/ 62597 h 65051"/>
                <a:gd name="connsiteX1" fmla="*/ 127069 w 129340"/>
                <a:gd name="connsiteY1" fmla="*/ 59929 h 65051"/>
                <a:gd name="connsiteX2" fmla="*/ 98691 w 129340"/>
                <a:gd name="connsiteY2" fmla="*/ 58775 h 65051"/>
                <a:gd name="connsiteX3" fmla="*/ 88775 w 129340"/>
                <a:gd name="connsiteY3" fmla="*/ 53618 h 65051"/>
                <a:gd name="connsiteX4" fmla="*/ 88487 w 129340"/>
                <a:gd name="connsiteY4" fmla="*/ 53474 h 65051"/>
                <a:gd name="connsiteX5" fmla="*/ 62525 w 129340"/>
                <a:gd name="connsiteY5" fmla="*/ 38402 h 65051"/>
                <a:gd name="connsiteX6" fmla="*/ 17164 w 129340"/>
                <a:gd name="connsiteY6" fmla="*/ 9844 h 65051"/>
                <a:gd name="connsiteX7" fmla="*/ 6310 w 129340"/>
                <a:gd name="connsiteY7" fmla="*/ 2200 h 65051"/>
                <a:gd name="connsiteX8" fmla="*/ 3534 w 129340"/>
                <a:gd name="connsiteY8" fmla="*/ 397 h 65051"/>
                <a:gd name="connsiteX9" fmla="*/ 2885 w 129340"/>
                <a:gd name="connsiteY9" fmla="*/ 0 h 65051"/>
                <a:gd name="connsiteX10" fmla="*/ 0 w 129340"/>
                <a:gd name="connsiteY10" fmla="*/ 1983 h 65051"/>
                <a:gd name="connsiteX11" fmla="*/ 1839 w 129340"/>
                <a:gd name="connsiteY11" fmla="*/ 3137 h 65051"/>
                <a:gd name="connsiteX12" fmla="*/ 4435 w 129340"/>
                <a:gd name="connsiteY12" fmla="*/ 4832 h 65051"/>
                <a:gd name="connsiteX13" fmla="*/ 15325 w 129340"/>
                <a:gd name="connsiteY13" fmla="*/ 12512 h 65051"/>
                <a:gd name="connsiteX14" fmla="*/ 60902 w 129340"/>
                <a:gd name="connsiteY14" fmla="*/ 41178 h 65051"/>
                <a:gd name="connsiteX15" fmla="*/ 86900 w 129340"/>
                <a:gd name="connsiteY15" fmla="*/ 56287 h 65051"/>
                <a:gd name="connsiteX16" fmla="*/ 87116 w 129340"/>
                <a:gd name="connsiteY16" fmla="*/ 56431 h 65051"/>
                <a:gd name="connsiteX17" fmla="*/ 97465 w 129340"/>
                <a:gd name="connsiteY17" fmla="*/ 61768 h 65051"/>
                <a:gd name="connsiteX18" fmla="*/ 107021 w 129340"/>
                <a:gd name="connsiteY18" fmla="*/ 64472 h 65051"/>
                <a:gd name="connsiteX19" fmla="*/ 129340 w 129340"/>
                <a:gd name="connsiteY19" fmla="*/ 62597 h 6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340" h="65051">
                  <a:moveTo>
                    <a:pt x="129340" y="62597"/>
                  </a:moveTo>
                  <a:cubicBezTo>
                    <a:pt x="128619" y="61695"/>
                    <a:pt x="127862" y="60794"/>
                    <a:pt x="127069" y="59929"/>
                  </a:cubicBezTo>
                  <a:cubicBezTo>
                    <a:pt x="117838" y="62741"/>
                    <a:pt x="107597" y="62453"/>
                    <a:pt x="98691" y="58775"/>
                  </a:cubicBezTo>
                  <a:cubicBezTo>
                    <a:pt x="95266" y="57368"/>
                    <a:pt x="91948" y="55457"/>
                    <a:pt x="88775" y="53618"/>
                  </a:cubicBezTo>
                  <a:lnTo>
                    <a:pt x="88487" y="53474"/>
                  </a:lnTo>
                  <a:cubicBezTo>
                    <a:pt x="79977" y="48570"/>
                    <a:pt x="71143" y="43486"/>
                    <a:pt x="62525" y="38402"/>
                  </a:cubicBezTo>
                  <a:cubicBezTo>
                    <a:pt x="44027" y="27476"/>
                    <a:pt x="30000" y="18678"/>
                    <a:pt x="17164" y="9844"/>
                  </a:cubicBezTo>
                  <a:cubicBezTo>
                    <a:pt x="13414" y="7284"/>
                    <a:pt x="9772" y="4724"/>
                    <a:pt x="6310" y="2200"/>
                  </a:cubicBezTo>
                  <a:cubicBezTo>
                    <a:pt x="5553" y="1623"/>
                    <a:pt x="4579" y="1046"/>
                    <a:pt x="3534" y="397"/>
                  </a:cubicBezTo>
                  <a:cubicBezTo>
                    <a:pt x="3353" y="252"/>
                    <a:pt x="3137" y="144"/>
                    <a:pt x="2885" y="0"/>
                  </a:cubicBezTo>
                  <a:cubicBezTo>
                    <a:pt x="1947" y="577"/>
                    <a:pt x="974" y="1262"/>
                    <a:pt x="0" y="1983"/>
                  </a:cubicBezTo>
                  <a:cubicBezTo>
                    <a:pt x="613" y="2380"/>
                    <a:pt x="1262" y="2776"/>
                    <a:pt x="1839" y="3137"/>
                  </a:cubicBezTo>
                  <a:cubicBezTo>
                    <a:pt x="2813" y="3750"/>
                    <a:pt x="3750" y="4327"/>
                    <a:pt x="4435" y="4832"/>
                  </a:cubicBezTo>
                  <a:cubicBezTo>
                    <a:pt x="7897" y="7320"/>
                    <a:pt x="11575" y="9916"/>
                    <a:pt x="15325" y="12512"/>
                  </a:cubicBezTo>
                  <a:cubicBezTo>
                    <a:pt x="28234" y="21346"/>
                    <a:pt x="42296" y="30217"/>
                    <a:pt x="60902" y="41178"/>
                  </a:cubicBezTo>
                  <a:cubicBezTo>
                    <a:pt x="69520" y="46263"/>
                    <a:pt x="78354" y="51383"/>
                    <a:pt x="86900" y="56287"/>
                  </a:cubicBezTo>
                  <a:lnTo>
                    <a:pt x="87116" y="56431"/>
                  </a:lnTo>
                  <a:cubicBezTo>
                    <a:pt x="90434" y="58342"/>
                    <a:pt x="93823" y="60289"/>
                    <a:pt x="97465" y="61768"/>
                  </a:cubicBezTo>
                  <a:cubicBezTo>
                    <a:pt x="100530" y="63030"/>
                    <a:pt x="103739" y="63931"/>
                    <a:pt x="107021" y="64472"/>
                  </a:cubicBezTo>
                  <a:cubicBezTo>
                    <a:pt x="114448" y="65662"/>
                    <a:pt x="122201" y="65013"/>
                    <a:pt x="129340" y="62597"/>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2" name="Freeform 601">
              <a:extLst>
                <a:ext uri="{FF2B5EF4-FFF2-40B4-BE49-F238E27FC236}">
                  <a16:creationId xmlns:a16="http://schemas.microsoft.com/office/drawing/2014/main" id="{6AEAD29A-47C7-66C2-304B-1D1D03243506}"/>
                </a:ext>
              </a:extLst>
            </p:cNvPr>
            <p:cNvSpPr/>
            <p:nvPr/>
          </p:nvSpPr>
          <p:spPr>
            <a:xfrm>
              <a:off x="-7937058" y="-3699138"/>
              <a:ext cx="6884" cy="7069"/>
            </a:xfrm>
            <a:custGeom>
              <a:avLst/>
              <a:gdLst>
                <a:gd name="connsiteX0" fmla="*/ 6740 w 6884"/>
                <a:gd name="connsiteY0" fmla="*/ 3763 h 7069"/>
                <a:gd name="connsiteX1" fmla="*/ 4757 w 6884"/>
                <a:gd name="connsiteY1" fmla="*/ 7009 h 7069"/>
                <a:gd name="connsiteX2" fmla="*/ 2738 w 6884"/>
                <a:gd name="connsiteY2" fmla="*/ 6684 h 7069"/>
                <a:gd name="connsiteX3" fmla="*/ 70 w 6884"/>
                <a:gd name="connsiteY3" fmla="*/ 4304 h 7069"/>
                <a:gd name="connsiteX4" fmla="*/ 142 w 6884"/>
                <a:gd name="connsiteY4" fmla="*/ 2610 h 7069"/>
                <a:gd name="connsiteX5" fmla="*/ 791 w 6884"/>
                <a:gd name="connsiteY5" fmla="*/ 771 h 7069"/>
                <a:gd name="connsiteX6" fmla="*/ 2954 w 6884"/>
                <a:gd name="connsiteY6" fmla="*/ 13 h 7069"/>
                <a:gd name="connsiteX7" fmla="*/ 5154 w 6884"/>
                <a:gd name="connsiteY7" fmla="*/ 734 h 7069"/>
                <a:gd name="connsiteX8" fmla="*/ 6740 w 6884"/>
                <a:gd name="connsiteY8" fmla="*/ 1852 h 7069"/>
                <a:gd name="connsiteX9" fmla="*/ 6740 w 6884"/>
                <a:gd name="connsiteY9" fmla="*/ 3763 h 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84" h="7069">
                  <a:moveTo>
                    <a:pt x="6740" y="3763"/>
                  </a:moveTo>
                  <a:cubicBezTo>
                    <a:pt x="6524" y="5098"/>
                    <a:pt x="6091" y="6684"/>
                    <a:pt x="4757" y="7009"/>
                  </a:cubicBezTo>
                  <a:cubicBezTo>
                    <a:pt x="4108" y="7189"/>
                    <a:pt x="3387" y="6936"/>
                    <a:pt x="2738" y="6684"/>
                  </a:cubicBezTo>
                  <a:cubicBezTo>
                    <a:pt x="1584" y="6215"/>
                    <a:pt x="358" y="5530"/>
                    <a:pt x="70" y="4304"/>
                  </a:cubicBezTo>
                  <a:cubicBezTo>
                    <a:pt x="-75" y="3727"/>
                    <a:pt x="33" y="3150"/>
                    <a:pt x="142" y="2610"/>
                  </a:cubicBezTo>
                  <a:cubicBezTo>
                    <a:pt x="250" y="1960"/>
                    <a:pt x="358" y="1275"/>
                    <a:pt x="791" y="771"/>
                  </a:cubicBezTo>
                  <a:cubicBezTo>
                    <a:pt x="1332" y="158"/>
                    <a:pt x="2161" y="-59"/>
                    <a:pt x="2954" y="13"/>
                  </a:cubicBezTo>
                  <a:cubicBezTo>
                    <a:pt x="3711" y="85"/>
                    <a:pt x="4433" y="374"/>
                    <a:pt x="5154" y="734"/>
                  </a:cubicBezTo>
                  <a:cubicBezTo>
                    <a:pt x="5767" y="987"/>
                    <a:pt x="6380" y="1311"/>
                    <a:pt x="6740" y="1852"/>
                  </a:cubicBezTo>
                  <a:cubicBezTo>
                    <a:pt x="7065" y="2429"/>
                    <a:pt x="6740" y="3763"/>
                    <a:pt x="6740" y="3763"/>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3" name="Freeform 602">
              <a:extLst>
                <a:ext uri="{FF2B5EF4-FFF2-40B4-BE49-F238E27FC236}">
                  <a16:creationId xmlns:a16="http://schemas.microsoft.com/office/drawing/2014/main" id="{8136FD40-03C6-B422-3848-387CD296FDAE}"/>
                </a:ext>
              </a:extLst>
            </p:cNvPr>
            <p:cNvSpPr/>
            <p:nvPr/>
          </p:nvSpPr>
          <p:spPr>
            <a:xfrm>
              <a:off x="-7956469" y="-3708658"/>
              <a:ext cx="6876" cy="7069"/>
            </a:xfrm>
            <a:custGeom>
              <a:avLst/>
              <a:gdLst>
                <a:gd name="connsiteX0" fmla="*/ 6717 w 6876"/>
                <a:gd name="connsiteY0" fmla="*/ 3727 h 7069"/>
                <a:gd name="connsiteX1" fmla="*/ 4769 w 6876"/>
                <a:gd name="connsiteY1" fmla="*/ 7009 h 7069"/>
                <a:gd name="connsiteX2" fmla="*/ 2714 w 6876"/>
                <a:gd name="connsiteY2" fmla="*/ 6684 h 7069"/>
                <a:gd name="connsiteX3" fmla="*/ 46 w 6876"/>
                <a:gd name="connsiteY3" fmla="*/ 4304 h 7069"/>
                <a:gd name="connsiteX4" fmla="*/ 118 w 6876"/>
                <a:gd name="connsiteY4" fmla="*/ 2574 h 7069"/>
                <a:gd name="connsiteX5" fmla="*/ 767 w 6876"/>
                <a:gd name="connsiteY5" fmla="*/ 735 h 7069"/>
                <a:gd name="connsiteX6" fmla="*/ 2930 w 6876"/>
                <a:gd name="connsiteY6" fmla="*/ 13 h 7069"/>
                <a:gd name="connsiteX7" fmla="*/ 5130 w 6876"/>
                <a:gd name="connsiteY7" fmla="*/ 698 h 7069"/>
                <a:gd name="connsiteX8" fmla="*/ 6717 w 6876"/>
                <a:gd name="connsiteY8" fmla="*/ 1852 h 7069"/>
                <a:gd name="connsiteX9" fmla="*/ 6717 w 6876"/>
                <a:gd name="connsiteY9" fmla="*/ 3727 h 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76" h="7069">
                  <a:moveTo>
                    <a:pt x="6717" y="3727"/>
                  </a:moveTo>
                  <a:cubicBezTo>
                    <a:pt x="6500" y="5062"/>
                    <a:pt x="6067" y="6684"/>
                    <a:pt x="4769" y="7009"/>
                  </a:cubicBezTo>
                  <a:cubicBezTo>
                    <a:pt x="4084" y="7189"/>
                    <a:pt x="3363" y="6937"/>
                    <a:pt x="2714" y="6684"/>
                  </a:cubicBezTo>
                  <a:cubicBezTo>
                    <a:pt x="1560" y="6179"/>
                    <a:pt x="334" y="5494"/>
                    <a:pt x="46" y="4304"/>
                  </a:cubicBezTo>
                  <a:cubicBezTo>
                    <a:pt x="-62" y="3727"/>
                    <a:pt x="46" y="3150"/>
                    <a:pt x="118" y="2574"/>
                  </a:cubicBezTo>
                  <a:cubicBezTo>
                    <a:pt x="226" y="1924"/>
                    <a:pt x="370" y="1239"/>
                    <a:pt x="767" y="735"/>
                  </a:cubicBezTo>
                  <a:cubicBezTo>
                    <a:pt x="1272" y="158"/>
                    <a:pt x="2137" y="-59"/>
                    <a:pt x="2930" y="13"/>
                  </a:cubicBezTo>
                  <a:cubicBezTo>
                    <a:pt x="3688" y="86"/>
                    <a:pt x="4445" y="374"/>
                    <a:pt x="5130" y="698"/>
                  </a:cubicBezTo>
                  <a:cubicBezTo>
                    <a:pt x="5743" y="987"/>
                    <a:pt x="6392" y="1275"/>
                    <a:pt x="6717" y="1852"/>
                  </a:cubicBezTo>
                  <a:cubicBezTo>
                    <a:pt x="7077" y="2393"/>
                    <a:pt x="6717" y="3727"/>
                    <a:pt x="6717" y="3727"/>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4" name="Freeform 603">
              <a:extLst>
                <a:ext uri="{FF2B5EF4-FFF2-40B4-BE49-F238E27FC236}">
                  <a16:creationId xmlns:a16="http://schemas.microsoft.com/office/drawing/2014/main" id="{39026FEC-0CBB-22CC-2444-913252CB3268}"/>
                </a:ext>
              </a:extLst>
            </p:cNvPr>
            <p:cNvSpPr/>
            <p:nvPr/>
          </p:nvSpPr>
          <p:spPr>
            <a:xfrm>
              <a:off x="-7987395" y="-3726822"/>
              <a:ext cx="6884" cy="7096"/>
            </a:xfrm>
            <a:custGeom>
              <a:avLst/>
              <a:gdLst>
                <a:gd name="connsiteX0" fmla="*/ 6740 w 6884"/>
                <a:gd name="connsiteY0" fmla="*/ 3754 h 7096"/>
                <a:gd name="connsiteX1" fmla="*/ 4757 w 6884"/>
                <a:gd name="connsiteY1" fmla="*/ 7035 h 7096"/>
                <a:gd name="connsiteX2" fmla="*/ 2738 w 6884"/>
                <a:gd name="connsiteY2" fmla="*/ 6711 h 7096"/>
                <a:gd name="connsiteX3" fmla="*/ 70 w 6884"/>
                <a:gd name="connsiteY3" fmla="*/ 4331 h 7096"/>
                <a:gd name="connsiteX4" fmla="*/ 142 w 6884"/>
                <a:gd name="connsiteY4" fmla="*/ 2600 h 7096"/>
                <a:gd name="connsiteX5" fmla="*/ 791 w 6884"/>
                <a:gd name="connsiteY5" fmla="*/ 761 h 7096"/>
                <a:gd name="connsiteX6" fmla="*/ 2954 w 6884"/>
                <a:gd name="connsiteY6" fmla="*/ 4 h 7096"/>
                <a:gd name="connsiteX7" fmla="*/ 5154 w 6884"/>
                <a:gd name="connsiteY7" fmla="*/ 725 h 7096"/>
                <a:gd name="connsiteX8" fmla="*/ 6740 w 6884"/>
                <a:gd name="connsiteY8" fmla="*/ 1879 h 7096"/>
                <a:gd name="connsiteX9" fmla="*/ 6740 w 6884"/>
                <a:gd name="connsiteY9" fmla="*/ 3754 h 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84" h="7096">
                  <a:moveTo>
                    <a:pt x="6740" y="3754"/>
                  </a:moveTo>
                  <a:cubicBezTo>
                    <a:pt x="6524" y="5124"/>
                    <a:pt x="6091" y="6711"/>
                    <a:pt x="4757" y="7035"/>
                  </a:cubicBezTo>
                  <a:cubicBezTo>
                    <a:pt x="4108" y="7215"/>
                    <a:pt x="3387" y="6963"/>
                    <a:pt x="2738" y="6711"/>
                  </a:cubicBezTo>
                  <a:cubicBezTo>
                    <a:pt x="1584" y="6242"/>
                    <a:pt x="358" y="5521"/>
                    <a:pt x="70" y="4331"/>
                  </a:cubicBezTo>
                  <a:cubicBezTo>
                    <a:pt x="-75" y="3754"/>
                    <a:pt x="33" y="3177"/>
                    <a:pt x="142" y="2600"/>
                  </a:cubicBezTo>
                  <a:cubicBezTo>
                    <a:pt x="250" y="1951"/>
                    <a:pt x="358" y="1266"/>
                    <a:pt x="791" y="761"/>
                  </a:cubicBezTo>
                  <a:cubicBezTo>
                    <a:pt x="1332" y="184"/>
                    <a:pt x="2161" y="-32"/>
                    <a:pt x="2954" y="4"/>
                  </a:cubicBezTo>
                  <a:cubicBezTo>
                    <a:pt x="3711" y="76"/>
                    <a:pt x="4433" y="400"/>
                    <a:pt x="5154" y="725"/>
                  </a:cubicBezTo>
                  <a:cubicBezTo>
                    <a:pt x="5767" y="977"/>
                    <a:pt x="6380" y="1338"/>
                    <a:pt x="6740" y="1879"/>
                  </a:cubicBezTo>
                  <a:cubicBezTo>
                    <a:pt x="7065" y="2420"/>
                    <a:pt x="6740" y="3754"/>
                    <a:pt x="6740" y="3754"/>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5" name="Freeform 604">
              <a:extLst>
                <a:ext uri="{FF2B5EF4-FFF2-40B4-BE49-F238E27FC236}">
                  <a16:creationId xmlns:a16="http://schemas.microsoft.com/office/drawing/2014/main" id="{C8878EE4-75C8-68F8-5ED4-DEB2E0F62E9B}"/>
                </a:ext>
              </a:extLst>
            </p:cNvPr>
            <p:cNvSpPr/>
            <p:nvPr/>
          </p:nvSpPr>
          <p:spPr>
            <a:xfrm>
              <a:off x="-7971910" y="-3717564"/>
              <a:ext cx="6868" cy="7069"/>
            </a:xfrm>
            <a:custGeom>
              <a:avLst/>
              <a:gdLst>
                <a:gd name="connsiteX0" fmla="*/ 6724 w 6868"/>
                <a:gd name="connsiteY0" fmla="*/ 3763 h 7069"/>
                <a:gd name="connsiteX1" fmla="*/ 4777 w 6868"/>
                <a:gd name="connsiteY1" fmla="*/ 7009 h 7069"/>
                <a:gd name="connsiteX2" fmla="*/ 2722 w 6868"/>
                <a:gd name="connsiteY2" fmla="*/ 6684 h 7069"/>
                <a:gd name="connsiteX3" fmla="*/ 54 w 6868"/>
                <a:gd name="connsiteY3" fmla="*/ 4304 h 7069"/>
                <a:gd name="connsiteX4" fmla="*/ 126 w 6868"/>
                <a:gd name="connsiteY4" fmla="*/ 2573 h 7069"/>
                <a:gd name="connsiteX5" fmla="*/ 811 w 6868"/>
                <a:gd name="connsiteY5" fmla="*/ 771 h 7069"/>
                <a:gd name="connsiteX6" fmla="*/ 2938 w 6868"/>
                <a:gd name="connsiteY6" fmla="*/ 13 h 7069"/>
                <a:gd name="connsiteX7" fmla="*/ 5174 w 6868"/>
                <a:gd name="connsiteY7" fmla="*/ 734 h 7069"/>
                <a:gd name="connsiteX8" fmla="*/ 6724 w 6868"/>
                <a:gd name="connsiteY8" fmla="*/ 1852 h 7069"/>
                <a:gd name="connsiteX9" fmla="*/ 6724 w 6868"/>
                <a:gd name="connsiteY9" fmla="*/ 3763 h 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68" h="7069">
                  <a:moveTo>
                    <a:pt x="6724" y="3763"/>
                  </a:moveTo>
                  <a:cubicBezTo>
                    <a:pt x="6508" y="5061"/>
                    <a:pt x="6075" y="6648"/>
                    <a:pt x="4777" y="7009"/>
                  </a:cubicBezTo>
                  <a:cubicBezTo>
                    <a:pt x="4092" y="7189"/>
                    <a:pt x="3371" y="6936"/>
                    <a:pt x="2722" y="6684"/>
                  </a:cubicBezTo>
                  <a:cubicBezTo>
                    <a:pt x="1604" y="6215"/>
                    <a:pt x="342" y="5530"/>
                    <a:pt x="54" y="4304"/>
                  </a:cubicBezTo>
                  <a:cubicBezTo>
                    <a:pt x="-55" y="3727"/>
                    <a:pt x="17" y="3150"/>
                    <a:pt x="126" y="2573"/>
                  </a:cubicBezTo>
                  <a:cubicBezTo>
                    <a:pt x="234" y="1960"/>
                    <a:pt x="378" y="1275"/>
                    <a:pt x="811" y="771"/>
                  </a:cubicBezTo>
                  <a:cubicBezTo>
                    <a:pt x="1316" y="158"/>
                    <a:pt x="2145" y="-59"/>
                    <a:pt x="2938" y="13"/>
                  </a:cubicBezTo>
                  <a:cubicBezTo>
                    <a:pt x="3695" y="85"/>
                    <a:pt x="4453" y="374"/>
                    <a:pt x="5174" y="734"/>
                  </a:cubicBezTo>
                  <a:cubicBezTo>
                    <a:pt x="5751" y="987"/>
                    <a:pt x="6400" y="1275"/>
                    <a:pt x="6724" y="1852"/>
                  </a:cubicBezTo>
                  <a:cubicBezTo>
                    <a:pt x="7049" y="2429"/>
                    <a:pt x="6724" y="3763"/>
                    <a:pt x="6724" y="3763"/>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6" name="Freeform 605">
              <a:extLst>
                <a:ext uri="{FF2B5EF4-FFF2-40B4-BE49-F238E27FC236}">
                  <a16:creationId xmlns:a16="http://schemas.microsoft.com/office/drawing/2014/main" id="{FD498BA7-4FA5-303D-F01A-A3BE4EADB033}"/>
                </a:ext>
              </a:extLst>
            </p:cNvPr>
            <p:cNvSpPr/>
            <p:nvPr/>
          </p:nvSpPr>
          <p:spPr>
            <a:xfrm>
              <a:off x="-8003188" y="-3735187"/>
              <a:ext cx="6884" cy="7095"/>
            </a:xfrm>
            <a:custGeom>
              <a:avLst/>
              <a:gdLst>
                <a:gd name="connsiteX0" fmla="*/ 6740 w 6884"/>
                <a:gd name="connsiteY0" fmla="*/ 3754 h 7095"/>
                <a:gd name="connsiteX1" fmla="*/ 4793 w 6884"/>
                <a:gd name="connsiteY1" fmla="*/ 7035 h 7095"/>
                <a:gd name="connsiteX2" fmla="*/ 2738 w 6884"/>
                <a:gd name="connsiteY2" fmla="*/ 6675 h 7095"/>
                <a:gd name="connsiteX3" fmla="*/ 70 w 6884"/>
                <a:gd name="connsiteY3" fmla="*/ 4331 h 7095"/>
                <a:gd name="connsiteX4" fmla="*/ 142 w 6884"/>
                <a:gd name="connsiteY4" fmla="*/ 2600 h 7095"/>
                <a:gd name="connsiteX5" fmla="*/ 791 w 6884"/>
                <a:gd name="connsiteY5" fmla="*/ 761 h 7095"/>
                <a:gd name="connsiteX6" fmla="*/ 2954 w 6884"/>
                <a:gd name="connsiteY6" fmla="*/ 4 h 7095"/>
                <a:gd name="connsiteX7" fmla="*/ 5154 w 6884"/>
                <a:gd name="connsiteY7" fmla="*/ 725 h 7095"/>
                <a:gd name="connsiteX8" fmla="*/ 6740 w 6884"/>
                <a:gd name="connsiteY8" fmla="*/ 1879 h 7095"/>
                <a:gd name="connsiteX9" fmla="*/ 6740 w 6884"/>
                <a:gd name="connsiteY9" fmla="*/ 3754 h 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84" h="7095">
                  <a:moveTo>
                    <a:pt x="6740" y="3754"/>
                  </a:moveTo>
                  <a:cubicBezTo>
                    <a:pt x="6524" y="5088"/>
                    <a:pt x="6091" y="6675"/>
                    <a:pt x="4793" y="7035"/>
                  </a:cubicBezTo>
                  <a:cubicBezTo>
                    <a:pt x="4108" y="7215"/>
                    <a:pt x="3387" y="6963"/>
                    <a:pt x="2738" y="6675"/>
                  </a:cubicBezTo>
                  <a:cubicBezTo>
                    <a:pt x="1584" y="6242"/>
                    <a:pt x="358" y="5521"/>
                    <a:pt x="70" y="4331"/>
                  </a:cubicBezTo>
                  <a:cubicBezTo>
                    <a:pt x="-75" y="3754"/>
                    <a:pt x="33" y="3177"/>
                    <a:pt x="142" y="2600"/>
                  </a:cubicBezTo>
                  <a:cubicBezTo>
                    <a:pt x="250" y="1951"/>
                    <a:pt x="394" y="1266"/>
                    <a:pt x="791" y="761"/>
                  </a:cubicBezTo>
                  <a:cubicBezTo>
                    <a:pt x="1295" y="184"/>
                    <a:pt x="2161" y="-32"/>
                    <a:pt x="2954" y="4"/>
                  </a:cubicBezTo>
                  <a:cubicBezTo>
                    <a:pt x="3711" y="76"/>
                    <a:pt x="4469" y="400"/>
                    <a:pt x="5154" y="725"/>
                  </a:cubicBezTo>
                  <a:cubicBezTo>
                    <a:pt x="5767" y="977"/>
                    <a:pt x="6380" y="1302"/>
                    <a:pt x="6740" y="1879"/>
                  </a:cubicBezTo>
                  <a:cubicBezTo>
                    <a:pt x="7065" y="2420"/>
                    <a:pt x="6740" y="3754"/>
                    <a:pt x="6740" y="3754"/>
                  </a:cubicBezTo>
                </a:path>
              </a:pathLst>
            </a:custGeom>
            <a:solidFill>
              <a:srgbClr val="1F2845"/>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7" name="Freeform 606">
              <a:extLst>
                <a:ext uri="{FF2B5EF4-FFF2-40B4-BE49-F238E27FC236}">
                  <a16:creationId xmlns:a16="http://schemas.microsoft.com/office/drawing/2014/main" id="{EFF2E87E-16EE-0BDF-A4B2-2F9735849F51}"/>
                </a:ext>
              </a:extLst>
            </p:cNvPr>
            <p:cNvSpPr/>
            <p:nvPr/>
          </p:nvSpPr>
          <p:spPr>
            <a:xfrm>
              <a:off x="-8093213" y="-3682221"/>
              <a:ext cx="3598" cy="12041"/>
            </a:xfrm>
            <a:custGeom>
              <a:avLst/>
              <a:gdLst>
                <a:gd name="connsiteX0" fmla="*/ 2184 w 3598"/>
                <a:gd name="connsiteY0" fmla="*/ 12014 h 12041"/>
                <a:gd name="connsiteX1" fmla="*/ 1175 w 3598"/>
                <a:gd name="connsiteY1" fmla="*/ 10969 h 12041"/>
                <a:gd name="connsiteX2" fmla="*/ 129 w 3598"/>
                <a:gd name="connsiteY2" fmla="*/ 3613 h 12041"/>
                <a:gd name="connsiteX3" fmla="*/ 417 w 3598"/>
                <a:gd name="connsiteY3" fmla="*/ 620 h 12041"/>
                <a:gd name="connsiteX4" fmla="*/ 2112 w 3598"/>
                <a:gd name="connsiteY4" fmla="*/ 151 h 12041"/>
                <a:gd name="connsiteX5" fmla="*/ 2545 w 3598"/>
                <a:gd name="connsiteY5" fmla="*/ 1810 h 12041"/>
                <a:gd name="connsiteX6" fmla="*/ 2509 w 3598"/>
                <a:gd name="connsiteY6" fmla="*/ 3252 h 12041"/>
                <a:gd name="connsiteX7" fmla="*/ 3591 w 3598"/>
                <a:gd name="connsiteY7" fmla="*/ 10644 h 12041"/>
                <a:gd name="connsiteX8" fmla="*/ 2545 w 3598"/>
                <a:gd name="connsiteY8" fmla="*/ 12014 h 12041"/>
                <a:gd name="connsiteX9" fmla="*/ 2184 w 3598"/>
                <a:gd name="connsiteY9" fmla="*/ 12014 h 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98" h="12041">
                  <a:moveTo>
                    <a:pt x="2184" y="12014"/>
                  </a:moveTo>
                  <a:cubicBezTo>
                    <a:pt x="1680" y="11906"/>
                    <a:pt x="1247" y="11510"/>
                    <a:pt x="1175" y="10969"/>
                  </a:cubicBezTo>
                  <a:lnTo>
                    <a:pt x="129" y="3613"/>
                  </a:lnTo>
                  <a:cubicBezTo>
                    <a:pt x="-15" y="2820"/>
                    <a:pt x="-159" y="1666"/>
                    <a:pt x="417" y="620"/>
                  </a:cubicBezTo>
                  <a:cubicBezTo>
                    <a:pt x="778" y="43"/>
                    <a:pt x="1499" y="-173"/>
                    <a:pt x="2112" y="151"/>
                  </a:cubicBezTo>
                  <a:cubicBezTo>
                    <a:pt x="2653" y="512"/>
                    <a:pt x="2869" y="1233"/>
                    <a:pt x="2545" y="1810"/>
                  </a:cubicBezTo>
                  <a:cubicBezTo>
                    <a:pt x="2329" y="2135"/>
                    <a:pt x="2437" y="2784"/>
                    <a:pt x="2509" y="3252"/>
                  </a:cubicBezTo>
                  <a:lnTo>
                    <a:pt x="3591" y="10644"/>
                  </a:lnTo>
                  <a:cubicBezTo>
                    <a:pt x="3663" y="11293"/>
                    <a:pt x="3230" y="11906"/>
                    <a:pt x="2545" y="12014"/>
                  </a:cubicBezTo>
                  <a:cubicBezTo>
                    <a:pt x="2437" y="12050"/>
                    <a:pt x="2292" y="12050"/>
                    <a:pt x="2184" y="12014"/>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8" name="Freeform 607">
              <a:extLst>
                <a:ext uri="{FF2B5EF4-FFF2-40B4-BE49-F238E27FC236}">
                  <a16:creationId xmlns:a16="http://schemas.microsoft.com/office/drawing/2014/main" id="{466C4931-F3F3-3875-337C-44E01D7E0F08}"/>
                </a:ext>
              </a:extLst>
            </p:cNvPr>
            <p:cNvSpPr/>
            <p:nvPr/>
          </p:nvSpPr>
          <p:spPr>
            <a:xfrm>
              <a:off x="-8083555" y="-3679365"/>
              <a:ext cx="3163" cy="11415"/>
            </a:xfrm>
            <a:custGeom>
              <a:avLst/>
              <a:gdLst>
                <a:gd name="connsiteX0" fmla="*/ 1217 w 3163"/>
                <a:gd name="connsiteY0" fmla="*/ 11394 h 11415"/>
                <a:gd name="connsiteX1" fmla="*/ 279 w 3163"/>
                <a:gd name="connsiteY1" fmla="*/ 10601 h 11415"/>
                <a:gd name="connsiteX2" fmla="*/ 243 w 3163"/>
                <a:gd name="connsiteY2" fmla="*/ 6635 h 11415"/>
                <a:gd name="connsiteX3" fmla="*/ 279 w 3163"/>
                <a:gd name="connsiteY3" fmla="*/ 6346 h 11415"/>
                <a:gd name="connsiteX4" fmla="*/ 712 w 3163"/>
                <a:gd name="connsiteY4" fmla="*/ 1226 h 11415"/>
                <a:gd name="connsiteX5" fmla="*/ 1938 w 3163"/>
                <a:gd name="connsiteY5" fmla="*/ 0 h 11415"/>
                <a:gd name="connsiteX6" fmla="*/ 3164 w 3163"/>
                <a:gd name="connsiteY6" fmla="*/ 1262 h 11415"/>
                <a:gd name="connsiteX7" fmla="*/ 2695 w 3163"/>
                <a:gd name="connsiteY7" fmla="*/ 6743 h 11415"/>
                <a:gd name="connsiteX8" fmla="*/ 2659 w 3163"/>
                <a:gd name="connsiteY8" fmla="*/ 7031 h 11415"/>
                <a:gd name="connsiteX9" fmla="*/ 2551 w 3163"/>
                <a:gd name="connsiteY9" fmla="*/ 9808 h 11415"/>
                <a:gd name="connsiteX10" fmla="*/ 1830 w 3163"/>
                <a:gd name="connsiteY10" fmla="*/ 11322 h 11415"/>
                <a:gd name="connsiteX11" fmla="*/ 1217 w 3163"/>
                <a:gd name="connsiteY11" fmla="*/ 11394 h 1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 h="11415">
                  <a:moveTo>
                    <a:pt x="1217" y="11394"/>
                  </a:moveTo>
                  <a:cubicBezTo>
                    <a:pt x="820" y="11322"/>
                    <a:pt x="423" y="11034"/>
                    <a:pt x="279" y="10601"/>
                  </a:cubicBezTo>
                  <a:cubicBezTo>
                    <a:pt x="-190" y="9231"/>
                    <a:pt x="27" y="7825"/>
                    <a:pt x="243" y="6635"/>
                  </a:cubicBezTo>
                  <a:lnTo>
                    <a:pt x="279" y="6346"/>
                  </a:lnTo>
                  <a:cubicBezTo>
                    <a:pt x="568" y="4651"/>
                    <a:pt x="712" y="2921"/>
                    <a:pt x="712" y="1226"/>
                  </a:cubicBezTo>
                  <a:cubicBezTo>
                    <a:pt x="712" y="577"/>
                    <a:pt x="1289" y="0"/>
                    <a:pt x="1938" y="0"/>
                  </a:cubicBezTo>
                  <a:cubicBezTo>
                    <a:pt x="2623" y="0"/>
                    <a:pt x="3164" y="577"/>
                    <a:pt x="3164" y="1262"/>
                  </a:cubicBezTo>
                  <a:cubicBezTo>
                    <a:pt x="3164" y="3065"/>
                    <a:pt x="2984" y="4940"/>
                    <a:pt x="2695" y="6743"/>
                  </a:cubicBezTo>
                  <a:lnTo>
                    <a:pt x="2659" y="7031"/>
                  </a:lnTo>
                  <a:cubicBezTo>
                    <a:pt x="2443" y="8041"/>
                    <a:pt x="2298" y="9015"/>
                    <a:pt x="2551" y="9808"/>
                  </a:cubicBezTo>
                  <a:cubicBezTo>
                    <a:pt x="2767" y="10421"/>
                    <a:pt x="2443" y="11106"/>
                    <a:pt x="1830" y="11322"/>
                  </a:cubicBezTo>
                  <a:cubicBezTo>
                    <a:pt x="1613" y="11430"/>
                    <a:pt x="1433" y="11430"/>
                    <a:pt x="1217" y="11394"/>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9" name="Freeform 608">
              <a:extLst>
                <a:ext uri="{FF2B5EF4-FFF2-40B4-BE49-F238E27FC236}">
                  <a16:creationId xmlns:a16="http://schemas.microsoft.com/office/drawing/2014/main" id="{C6C87AB2-B373-0193-1182-13B75D5A87F8}"/>
                </a:ext>
              </a:extLst>
            </p:cNvPr>
            <p:cNvSpPr/>
            <p:nvPr/>
          </p:nvSpPr>
          <p:spPr>
            <a:xfrm>
              <a:off x="-8073360" y="-3676835"/>
              <a:ext cx="3489" cy="12036"/>
            </a:xfrm>
            <a:custGeom>
              <a:avLst/>
              <a:gdLst>
                <a:gd name="connsiteX0" fmla="*/ 1010 w 3489"/>
                <a:gd name="connsiteY0" fmla="*/ 12037 h 12036"/>
                <a:gd name="connsiteX1" fmla="*/ 0 w 3489"/>
                <a:gd name="connsiteY1" fmla="*/ 10847 h 12036"/>
                <a:gd name="connsiteX2" fmla="*/ 1082 w 3489"/>
                <a:gd name="connsiteY2" fmla="*/ 931 h 12036"/>
                <a:gd name="connsiteX3" fmla="*/ 2524 w 3489"/>
                <a:gd name="connsiteY3" fmla="*/ 30 h 12036"/>
                <a:gd name="connsiteX4" fmla="*/ 3462 w 3489"/>
                <a:gd name="connsiteY4" fmla="*/ 1436 h 12036"/>
                <a:gd name="connsiteX5" fmla="*/ 2416 w 3489"/>
                <a:gd name="connsiteY5" fmla="*/ 10847 h 12036"/>
                <a:gd name="connsiteX6" fmla="*/ 1190 w 3489"/>
                <a:gd name="connsiteY6" fmla="*/ 12037 h 12036"/>
                <a:gd name="connsiteX7" fmla="*/ 1010 w 3489"/>
                <a:gd name="connsiteY7" fmla="*/ 12037 h 1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9" h="12036">
                  <a:moveTo>
                    <a:pt x="1010" y="12037"/>
                  </a:moveTo>
                  <a:cubicBezTo>
                    <a:pt x="433" y="11929"/>
                    <a:pt x="0" y="11424"/>
                    <a:pt x="0" y="10847"/>
                  </a:cubicBezTo>
                  <a:cubicBezTo>
                    <a:pt x="0" y="7494"/>
                    <a:pt x="397" y="4176"/>
                    <a:pt x="1082" y="931"/>
                  </a:cubicBezTo>
                  <a:cubicBezTo>
                    <a:pt x="1226" y="282"/>
                    <a:pt x="1875" y="-115"/>
                    <a:pt x="2524" y="30"/>
                  </a:cubicBezTo>
                  <a:cubicBezTo>
                    <a:pt x="3173" y="138"/>
                    <a:pt x="3606" y="787"/>
                    <a:pt x="3462" y="1436"/>
                  </a:cubicBezTo>
                  <a:cubicBezTo>
                    <a:pt x="2776" y="4537"/>
                    <a:pt x="2416" y="7710"/>
                    <a:pt x="2416" y="10847"/>
                  </a:cubicBezTo>
                  <a:cubicBezTo>
                    <a:pt x="2416" y="11496"/>
                    <a:pt x="1875" y="12037"/>
                    <a:pt x="1190" y="12037"/>
                  </a:cubicBezTo>
                  <a:cubicBezTo>
                    <a:pt x="1118" y="12037"/>
                    <a:pt x="1082" y="12037"/>
                    <a:pt x="1010" y="12037"/>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0" name="Freeform 609">
              <a:extLst>
                <a:ext uri="{FF2B5EF4-FFF2-40B4-BE49-F238E27FC236}">
                  <a16:creationId xmlns:a16="http://schemas.microsoft.com/office/drawing/2014/main" id="{5001B86F-C2A9-CEBE-5730-845C9F941797}"/>
                </a:ext>
              </a:extLst>
            </p:cNvPr>
            <p:cNvSpPr/>
            <p:nvPr/>
          </p:nvSpPr>
          <p:spPr>
            <a:xfrm>
              <a:off x="-8061645" y="-3675703"/>
              <a:ext cx="3156" cy="13104"/>
            </a:xfrm>
            <a:custGeom>
              <a:avLst/>
              <a:gdLst>
                <a:gd name="connsiteX0" fmla="*/ 1049 w 3156"/>
                <a:gd name="connsiteY0" fmla="*/ 13105 h 13104"/>
                <a:gd name="connsiteX1" fmla="*/ 40 w 3156"/>
                <a:gd name="connsiteY1" fmla="*/ 11951 h 13104"/>
                <a:gd name="connsiteX2" fmla="*/ 761 w 3156"/>
                <a:gd name="connsiteY2" fmla="*/ 1025 h 13104"/>
                <a:gd name="connsiteX3" fmla="*/ 2131 w 3156"/>
                <a:gd name="connsiteY3" fmla="*/ 16 h 13104"/>
                <a:gd name="connsiteX4" fmla="*/ 3141 w 3156"/>
                <a:gd name="connsiteY4" fmla="*/ 1422 h 13104"/>
                <a:gd name="connsiteX5" fmla="*/ 2455 w 3156"/>
                <a:gd name="connsiteY5" fmla="*/ 11843 h 13104"/>
                <a:gd name="connsiteX6" fmla="*/ 1302 w 3156"/>
                <a:gd name="connsiteY6" fmla="*/ 13105 h 13104"/>
                <a:gd name="connsiteX7" fmla="*/ 1049 w 3156"/>
                <a:gd name="connsiteY7" fmla="*/ 13105 h 1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6" h="13104">
                  <a:moveTo>
                    <a:pt x="1049" y="13105"/>
                  </a:moveTo>
                  <a:cubicBezTo>
                    <a:pt x="508" y="12996"/>
                    <a:pt x="76" y="12528"/>
                    <a:pt x="40" y="11951"/>
                  </a:cubicBezTo>
                  <a:cubicBezTo>
                    <a:pt x="-105" y="8273"/>
                    <a:pt x="148" y="4631"/>
                    <a:pt x="761" y="1025"/>
                  </a:cubicBezTo>
                  <a:cubicBezTo>
                    <a:pt x="869" y="376"/>
                    <a:pt x="1482" y="-93"/>
                    <a:pt x="2131" y="16"/>
                  </a:cubicBezTo>
                  <a:cubicBezTo>
                    <a:pt x="2780" y="160"/>
                    <a:pt x="3249" y="773"/>
                    <a:pt x="3141" y="1422"/>
                  </a:cubicBezTo>
                  <a:cubicBezTo>
                    <a:pt x="2564" y="4847"/>
                    <a:pt x="2347" y="8381"/>
                    <a:pt x="2455" y="11843"/>
                  </a:cubicBezTo>
                  <a:cubicBezTo>
                    <a:pt x="2492" y="12528"/>
                    <a:pt x="1951" y="13105"/>
                    <a:pt x="1302" y="13105"/>
                  </a:cubicBezTo>
                  <a:cubicBezTo>
                    <a:pt x="1193" y="13105"/>
                    <a:pt x="1157" y="13105"/>
                    <a:pt x="1049" y="13105"/>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1" name="Freeform 610">
              <a:extLst>
                <a:ext uri="{FF2B5EF4-FFF2-40B4-BE49-F238E27FC236}">
                  <a16:creationId xmlns:a16="http://schemas.microsoft.com/office/drawing/2014/main" id="{A8B8B521-3FC6-F00F-EDD1-A4E811B4D2E5}"/>
                </a:ext>
              </a:extLst>
            </p:cNvPr>
            <p:cNvSpPr/>
            <p:nvPr/>
          </p:nvSpPr>
          <p:spPr>
            <a:xfrm>
              <a:off x="-8050409" y="-3673814"/>
              <a:ext cx="2941" cy="12432"/>
            </a:xfrm>
            <a:custGeom>
              <a:avLst/>
              <a:gdLst>
                <a:gd name="connsiteX0" fmla="*/ 1244 w 2941"/>
                <a:gd name="connsiteY0" fmla="*/ 12406 h 12432"/>
                <a:gd name="connsiteX1" fmla="*/ 235 w 2941"/>
                <a:gd name="connsiteY1" fmla="*/ 11540 h 12432"/>
                <a:gd name="connsiteX2" fmla="*/ 235 w 2941"/>
                <a:gd name="connsiteY2" fmla="*/ 6817 h 12432"/>
                <a:gd name="connsiteX3" fmla="*/ 343 w 2941"/>
                <a:gd name="connsiteY3" fmla="*/ 6024 h 12432"/>
                <a:gd name="connsiteX4" fmla="*/ 451 w 2941"/>
                <a:gd name="connsiteY4" fmla="*/ 1300 h 12432"/>
                <a:gd name="connsiteX5" fmla="*/ 1569 w 2941"/>
                <a:gd name="connsiteY5" fmla="*/ 2 h 12432"/>
                <a:gd name="connsiteX6" fmla="*/ 2867 w 2941"/>
                <a:gd name="connsiteY6" fmla="*/ 1156 h 12432"/>
                <a:gd name="connsiteX7" fmla="*/ 2723 w 2941"/>
                <a:gd name="connsiteY7" fmla="*/ 6312 h 12432"/>
                <a:gd name="connsiteX8" fmla="*/ 2614 w 2941"/>
                <a:gd name="connsiteY8" fmla="*/ 7141 h 12432"/>
                <a:gd name="connsiteX9" fmla="*/ 2578 w 2941"/>
                <a:gd name="connsiteY9" fmla="*/ 10927 h 12432"/>
                <a:gd name="connsiteX10" fmla="*/ 1713 w 2941"/>
                <a:gd name="connsiteY10" fmla="*/ 12406 h 12432"/>
                <a:gd name="connsiteX11" fmla="*/ 1244 w 2941"/>
                <a:gd name="connsiteY11" fmla="*/ 12406 h 1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41" h="12432">
                  <a:moveTo>
                    <a:pt x="1244" y="12406"/>
                  </a:moveTo>
                  <a:cubicBezTo>
                    <a:pt x="776" y="12334"/>
                    <a:pt x="379" y="12009"/>
                    <a:pt x="235" y="11540"/>
                  </a:cubicBezTo>
                  <a:cubicBezTo>
                    <a:pt x="-162" y="9918"/>
                    <a:pt x="18" y="8331"/>
                    <a:pt x="235" y="6817"/>
                  </a:cubicBezTo>
                  <a:lnTo>
                    <a:pt x="343" y="6024"/>
                  </a:lnTo>
                  <a:cubicBezTo>
                    <a:pt x="523" y="4473"/>
                    <a:pt x="559" y="2886"/>
                    <a:pt x="451" y="1300"/>
                  </a:cubicBezTo>
                  <a:cubicBezTo>
                    <a:pt x="415" y="615"/>
                    <a:pt x="920" y="74"/>
                    <a:pt x="1569" y="2"/>
                  </a:cubicBezTo>
                  <a:cubicBezTo>
                    <a:pt x="2254" y="-34"/>
                    <a:pt x="2831" y="471"/>
                    <a:pt x="2867" y="1156"/>
                  </a:cubicBezTo>
                  <a:cubicBezTo>
                    <a:pt x="3011" y="2850"/>
                    <a:pt x="2939" y="4581"/>
                    <a:pt x="2723" y="6312"/>
                  </a:cubicBezTo>
                  <a:lnTo>
                    <a:pt x="2614" y="7141"/>
                  </a:lnTo>
                  <a:cubicBezTo>
                    <a:pt x="2434" y="8475"/>
                    <a:pt x="2290" y="9774"/>
                    <a:pt x="2578" y="10927"/>
                  </a:cubicBezTo>
                  <a:cubicBezTo>
                    <a:pt x="2759" y="11540"/>
                    <a:pt x="2362" y="12226"/>
                    <a:pt x="1713" y="12406"/>
                  </a:cubicBezTo>
                  <a:cubicBezTo>
                    <a:pt x="1569" y="12442"/>
                    <a:pt x="1389" y="12442"/>
                    <a:pt x="1244" y="12406"/>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2" name="Freeform 611">
              <a:extLst>
                <a:ext uri="{FF2B5EF4-FFF2-40B4-BE49-F238E27FC236}">
                  <a16:creationId xmlns:a16="http://schemas.microsoft.com/office/drawing/2014/main" id="{A56887B5-9AF8-106B-96D0-E9B18C021CC7}"/>
                </a:ext>
              </a:extLst>
            </p:cNvPr>
            <p:cNvSpPr/>
            <p:nvPr/>
          </p:nvSpPr>
          <p:spPr>
            <a:xfrm>
              <a:off x="-8040328" y="-3671664"/>
              <a:ext cx="3790" cy="12830"/>
            </a:xfrm>
            <a:custGeom>
              <a:avLst/>
              <a:gdLst>
                <a:gd name="connsiteX0" fmla="*/ 1259 w 3790"/>
                <a:gd name="connsiteY0" fmla="*/ 12816 h 12830"/>
                <a:gd name="connsiteX1" fmla="*/ 357 w 3790"/>
                <a:gd name="connsiteY1" fmla="*/ 12095 h 12830"/>
                <a:gd name="connsiteX2" fmla="*/ 213 w 3790"/>
                <a:gd name="connsiteY2" fmla="*/ 8381 h 12830"/>
                <a:gd name="connsiteX3" fmla="*/ 1367 w 3790"/>
                <a:gd name="connsiteY3" fmla="*/ 1025 h 12830"/>
                <a:gd name="connsiteX4" fmla="*/ 2737 w 3790"/>
                <a:gd name="connsiteY4" fmla="*/ 16 h 12830"/>
                <a:gd name="connsiteX5" fmla="*/ 3783 w 3790"/>
                <a:gd name="connsiteY5" fmla="*/ 1350 h 12830"/>
                <a:gd name="connsiteX6" fmla="*/ 2593 w 3790"/>
                <a:gd name="connsiteY6" fmla="*/ 8778 h 12830"/>
                <a:gd name="connsiteX7" fmla="*/ 2557 w 3790"/>
                <a:gd name="connsiteY7" fmla="*/ 11158 h 12830"/>
                <a:gd name="connsiteX8" fmla="*/ 1944 w 3790"/>
                <a:gd name="connsiteY8" fmla="*/ 12744 h 12830"/>
                <a:gd name="connsiteX9" fmla="*/ 1259 w 3790"/>
                <a:gd name="connsiteY9" fmla="*/ 12816 h 1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0" h="12830">
                  <a:moveTo>
                    <a:pt x="1259" y="12816"/>
                  </a:moveTo>
                  <a:cubicBezTo>
                    <a:pt x="862" y="12744"/>
                    <a:pt x="502" y="12492"/>
                    <a:pt x="357" y="12095"/>
                  </a:cubicBezTo>
                  <a:cubicBezTo>
                    <a:pt x="-219" y="10797"/>
                    <a:pt x="33" y="9463"/>
                    <a:pt x="213" y="8381"/>
                  </a:cubicBezTo>
                  <a:cubicBezTo>
                    <a:pt x="646" y="5929"/>
                    <a:pt x="1043" y="3477"/>
                    <a:pt x="1367" y="1025"/>
                  </a:cubicBezTo>
                  <a:cubicBezTo>
                    <a:pt x="1475" y="376"/>
                    <a:pt x="2088" y="-93"/>
                    <a:pt x="2737" y="16"/>
                  </a:cubicBezTo>
                  <a:cubicBezTo>
                    <a:pt x="3386" y="124"/>
                    <a:pt x="3855" y="701"/>
                    <a:pt x="3783" y="1350"/>
                  </a:cubicBezTo>
                  <a:cubicBezTo>
                    <a:pt x="3422" y="3838"/>
                    <a:pt x="3026" y="6326"/>
                    <a:pt x="2593" y="8778"/>
                  </a:cubicBezTo>
                  <a:cubicBezTo>
                    <a:pt x="2449" y="9607"/>
                    <a:pt x="2305" y="10508"/>
                    <a:pt x="2557" y="11158"/>
                  </a:cubicBezTo>
                  <a:cubicBezTo>
                    <a:pt x="2845" y="11771"/>
                    <a:pt x="2557" y="12456"/>
                    <a:pt x="1944" y="12744"/>
                  </a:cubicBezTo>
                  <a:cubicBezTo>
                    <a:pt x="1692" y="12816"/>
                    <a:pt x="1475" y="12852"/>
                    <a:pt x="1259" y="12816"/>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3" name="Freeform 612">
              <a:extLst>
                <a:ext uri="{FF2B5EF4-FFF2-40B4-BE49-F238E27FC236}">
                  <a16:creationId xmlns:a16="http://schemas.microsoft.com/office/drawing/2014/main" id="{BB438103-F5C9-401D-886A-53D05C86656C}"/>
                </a:ext>
              </a:extLst>
            </p:cNvPr>
            <p:cNvSpPr/>
            <p:nvPr/>
          </p:nvSpPr>
          <p:spPr>
            <a:xfrm>
              <a:off x="-8030181" y="-3669449"/>
              <a:ext cx="3335" cy="13285"/>
            </a:xfrm>
            <a:custGeom>
              <a:avLst/>
              <a:gdLst>
                <a:gd name="connsiteX0" fmla="*/ 1821 w 3335"/>
                <a:gd name="connsiteY0" fmla="*/ 13269 h 13285"/>
                <a:gd name="connsiteX1" fmla="*/ 1208 w 3335"/>
                <a:gd name="connsiteY1" fmla="*/ 12981 h 13285"/>
                <a:gd name="connsiteX2" fmla="*/ 271 w 3335"/>
                <a:gd name="connsiteY2" fmla="*/ 7789 h 13285"/>
                <a:gd name="connsiteX3" fmla="*/ 920 w 3335"/>
                <a:gd name="connsiteY3" fmla="*/ 1190 h 13285"/>
                <a:gd name="connsiteX4" fmla="*/ 2146 w 3335"/>
                <a:gd name="connsiteY4" fmla="*/ 0 h 13285"/>
                <a:gd name="connsiteX5" fmla="*/ 3336 w 3335"/>
                <a:gd name="connsiteY5" fmla="*/ 1190 h 13285"/>
                <a:gd name="connsiteX6" fmla="*/ 2651 w 3335"/>
                <a:gd name="connsiteY6" fmla="*/ 8257 h 13285"/>
                <a:gd name="connsiteX7" fmla="*/ 2795 w 3335"/>
                <a:gd name="connsiteY7" fmla="*/ 11142 h 13285"/>
                <a:gd name="connsiteX8" fmla="*/ 2939 w 3335"/>
                <a:gd name="connsiteY8" fmla="*/ 12837 h 13285"/>
                <a:gd name="connsiteX9" fmla="*/ 1821 w 3335"/>
                <a:gd name="connsiteY9" fmla="*/ 13269 h 1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5" h="13285">
                  <a:moveTo>
                    <a:pt x="1821" y="13269"/>
                  </a:moveTo>
                  <a:cubicBezTo>
                    <a:pt x="1605" y="13233"/>
                    <a:pt x="1389" y="13125"/>
                    <a:pt x="1208" y="12981"/>
                  </a:cubicBezTo>
                  <a:cubicBezTo>
                    <a:pt x="-486" y="11539"/>
                    <a:pt x="19" y="9087"/>
                    <a:pt x="271" y="7789"/>
                  </a:cubicBezTo>
                  <a:cubicBezTo>
                    <a:pt x="740" y="5625"/>
                    <a:pt x="956" y="3426"/>
                    <a:pt x="920" y="1190"/>
                  </a:cubicBezTo>
                  <a:cubicBezTo>
                    <a:pt x="920" y="541"/>
                    <a:pt x="1461" y="0"/>
                    <a:pt x="2146" y="0"/>
                  </a:cubicBezTo>
                  <a:cubicBezTo>
                    <a:pt x="2795" y="0"/>
                    <a:pt x="3336" y="505"/>
                    <a:pt x="3336" y="1190"/>
                  </a:cubicBezTo>
                  <a:cubicBezTo>
                    <a:pt x="3336" y="3570"/>
                    <a:pt x="3119" y="5950"/>
                    <a:pt x="2651" y="8257"/>
                  </a:cubicBezTo>
                  <a:cubicBezTo>
                    <a:pt x="2398" y="9483"/>
                    <a:pt x="2254" y="10673"/>
                    <a:pt x="2795" y="11142"/>
                  </a:cubicBezTo>
                  <a:cubicBezTo>
                    <a:pt x="3300" y="11575"/>
                    <a:pt x="3336" y="12332"/>
                    <a:pt x="2939" y="12837"/>
                  </a:cubicBezTo>
                  <a:cubicBezTo>
                    <a:pt x="2651" y="13161"/>
                    <a:pt x="2218" y="13342"/>
                    <a:pt x="1821" y="13269"/>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4" name="Freeform 613">
              <a:extLst>
                <a:ext uri="{FF2B5EF4-FFF2-40B4-BE49-F238E27FC236}">
                  <a16:creationId xmlns:a16="http://schemas.microsoft.com/office/drawing/2014/main" id="{4799675E-28E7-F7D8-C31C-02BF30C7B9DC}"/>
                </a:ext>
              </a:extLst>
            </p:cNvPr>
            <p:cNvSpPr/>
            <p:nvPr/>
          </p:nvSpPr>
          <p:spPr>
            <a:xfrm>
              <a:off x="-8018617" y="-3666422"/>
              <a:ext cx="3437" cy="11485"/>
            </a:xfrm>
            <a:custGeom>
              <a:avLst/>
              <a:gdLst>
                <a:gd name="connsiteX0" fmla="*/ 1039 w 3437"/>
                <a:gd name="connsiteY0" fmla="*/ 11468 h 11485"/>
                <a:gd name="connsiteX1" fmla="*/ 895 w 3437"/>
                <a:gd name="connsiteY1" fmla="*/ 11432 h 11485"/>
                <a:gd name="connsiteX2" fmla="*/ 30 w 3437"/>
                <a:gd name="connsiteY2" fmla="*/ 9990 h 11485"/>
                <a:gd name="connsiteX3" fmla="*/ 1003 w 3437"/>
                <a:gd name="connsiteY3" fmla="*/ 1228 h 11485"/>
                <a:gd name="connsiteX4" fmla="*/ 2193 w 3437"/>
                <a:gd name="connsiteY4" fmla="*/ 2 h 11485"/>
                <a:gd name="connsiteX5" fmla="*/ 3419 w 3437"/>
                <a:gd name="connsiteY5" fmla="*/ 1156 h 11485"/>
                <a:gd name="connsiteX6" fmla="*/ 2373 w 3437"/>
                <a:gd name="connsiteY6" fmla="*/ 10567 h 11485"/>
                <a:gd name="connsiteX7" fmla="*/ 1039 w 3437"/>
                <a:gd name="connsiteY7" fmla="*/ 11468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7" h="11485">
                  <a:moveTo>
                    <a:pt x="1039" y="11468"/>
                  </a:moveTo>
                  <a:cubicBezTo>
                    <a:pt x="967" y="11468"/>
                    <a:pt x="967" y="11432"/>
                    <a:pt x="895" y="11432"/>
                  </a:cubicBezTo>
                  <a:cubicBezTo>
                    <a:pt x="282" y="11288"/>
                    <a:pt x="-115" y="10603"/>
                    <a:pt x="30" y="9990"/>
                  </a:cubicBezTo>
                  <a:cubicBezTo>
                    <a:pt x="751" y="7105"/>
                    <a:pt x="1075" y="4184"/>
                    <a:pt x="1003" y="1228"/>
                  </a:cubicBezTo>
                  <a:cubicBezTo>
                    <a:pt x="967" y="579"/>
                    <a:pt x="1508" y="38"/>
                    <a:pt x="2193" y="2"/>
                  </a:cubicBezTo>
                  <a:cubicBezTo>
                    <a:pt x="2842" y="-34"/>
                    <a:pt x="3419" y="507"/>
                    <a:pt x="3419" y="1156"/>
                  </a:cubicBezTo>
                  <a:cubicBezTo>
                    <a:pt x="3527" y="4329"/>
                    <a:pt x="3167" y="7502"/>
                    <a:pt x="2373" y="10567"/>
                  </a:cubicBezTo>
                  <a:cubicBezTo>
                    <a:pt x="2229" y="11180"/>
                    <a:pt x="1652" y="11576"/>
                    <a:pt x="1039" y="11468"/>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5" name="Freeform 614">
              <a:extLst>
                <a:ext uri="{FF2B5EF4-FFF2-40B4-BE49-F238E27FC236}">
                  <a16:creationId xmlns:a16="http://schemas.microsoft.com/office/drawing/2014/main" id="{D49C58C7-DAF3-03D7-D4F8-8DD5DC29BDD2}"/>
                </a:ext>
              </a:extLst>
            </p:cNvPr>
            <p:cNvSpPr/>
            <p:nvPr/>
          </p:nvSpPr>
          <p:spPr>
            <a:xfrm>
              <a:off x="-8007870" y="-3663795"/>
              <a:ext cx="3971" cy="12968"/>
            </a:xfrm>
            <a:custGeom>
              <a:avLst/>
              <a:gdLst>
                <a:gd name="connsiteX0" fmla="*/ 1001 w 3971"/>
                <a:gd name="connsiteY0" fmla="*/ 12952 h 12968"/>
                <a:gd name="connsiteX1" fmla="*/ 965 w 3971"/>
                <a:gd name="connsiteY1" fmla="*/ 12916 h 12968"/>
                <a:gd name="connsiteX2" fmla="*/ 28 w 3971"/>
                <a:gd name="connsiteY2" fmla="*/ 11510 h 12968"/>
                <a:gd name="connsiteX3" fmla="*/ 1542 w 3971"/>
                <a:gd name="connsiteY3" fmla="*/ 1089 h 12968"/>
                <a:gd name="connsiteX4" fmla="*/ 2876 w 3971"/>
                <a:gd name="connsiteY4" fmla="*/ 7 h 12968"/>
                <a:gd name="connsiteX5" fmla="*/ 3958 w 3971"/>
                <a:gd name="connsiteY5" fmla="*/ 1341 h 12968"/>
                <a:gd name="connsiteX6" fmla="*/ 2408 w 3971"/>
                <a:gd name="connsiteY6" fmla="*/ 11979 h 12968"/>
                <a:gd name="connsiteX7" fmla="*/ 1001 w 3971"/>
                <a:gd name="connsiteY7" fmla="*/ 12952 h 1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 h="12968">
                  <a:moveTo>
                    <a:pt x="1001" y="12952"/>
                  </a:moveTo>
                  <a:cubicBezTo>
                    <a:pt x="1001" y="12952"/>
                    <a:pt x="1001" y="12952"/>
                    <a:pt x="965" y="12916"/>
                  </a:cubicBezTo>
                  <a:cubicBezTo>
                    <a:pt x="316" y="12808"/>
                    <a:pt x="-116" y="12159"/>
                    <a:pt x="28" y="11510"/>
                  </a:cubicBezTo>
                  <a:cubicBezTo>
                    <a:pt x="677" y="8084"/>
                    <a:pt x="1218" y="4587"/>
                    <a:pt x="1542" y="1089"/>
                  </a:cubicBezTo>
                  <a:cubicBezTo>
                    <a:pt x="1614" y="404"/>
                    <a:pt x="2227" y="-65"/>
                    <a:pt x="2876" y="7"/>
                  </a:cubicBezTo>
                  <a:cubicBezTo>
                    <a:pt x="3525" y="43"/>
                    <a:pt x="4066" y="692"/>
                    <a:pt x="3958" y="1341"/>
                  </a:cubicBezTo>
                  <a:cubicBezTo>
                    <a:pt x="3598" y="4875"/>
                    <a:pt x="3093" y="8481"/>
                    <a:pt x="2408" y="11979"/>
                  </a:cubicBezTo>
                  <a:cubicBezTo>
                    <a:pt x="2263" y="12628"/>
                    <a:pt x="1650" y="13060"/>
                    <a:pt x="1001" y="12952"/>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6" name="Freeform 615">
              <a:extLst>
                <a:ext uri="{FF2B5EF4-FFF2-40B4-BE49-F238E27FC236}">
                  <a16:creationId xmlns:a16="http://schemas.microsoft.com/office/drawing/2014/main" id="{A3E973C6-3BF9-E34B-3F4E-BB91DAC2F2B7}"/>
                </a:ext>
              </a:extLst>
            </p:cNvPr>
            <p:cNvSpPr/>
            <p:nvPr/>
          </p:nvSpPr>
          <p:spPr>
            <a:xfrm>
              <a:off x="-7996176" y="-3661048"/>
              <a:ext cx="3085" cy="10942"/>
            </a:xfrm>
            <a:custGeom>
              <a:avLst/>
              <a:gdLst>
                <a:gd name="connsiteX0" fmla="*/ 1026 w 3085"/>
                <a:gd name="connsiteY0" fmla="*/ 10926 h 10942"/>
                <a:gd name="connsiteX1" fmla="*/ 1026 w 3085"/>
                <a:gd name="connsiteY1" fmla="*/ 10890 h 10942"/>
                <a:gd name="connsiteX2" fmla="*/ 17 w 3085"/>
                <a:gd name="connsiteY2" fmla="*/ 9519 h 10942"/>
                <a:gd name="connsiteX3" fmla="*/ 630 w 3085"/>
                <a:gd name="connsiteY3" fmla="*/ 1262 h 10942"/>
                <a:gd name="connsiteX4" fmla="*/ 1819 w 3085"/>
                <a:gd name="connsiteY4" fmla="*/ 0 h 10942"/>
                <a:gd name="connsiteX5" fmla="*/ 3081 w 3085"/>
                <a:gd name="connsiteY5" fmla="*/ 1190 h 10942"/>
                <a:gd name="connsiteX6" fmla="*/ 2396 w 3085"/>
                <a:gd name="connsiteY6" fmla="*/ 9916 h 10942"/>
                <a:gd name="connsiteX7" fmla="*/ 1026 w 3085"/>
                <a:gd name="connsiteY7" fmla="*/ 10926 h 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5" h="10942">
                  <a:moveTo>
                    <a:pt x="1026" y="10926"/>
                  </a:moveTo>
                  <a:cubicBezTo>
                    <a:pt x="1026" y="10926"/>
                    <a:pt x="1026" y="10926"/>
                    <a:pt x="1026" y="10890"/>
                  </a:cubicBezTo>
                  <a:cubicBezTo>
                    <a:pt x="341" y="10781"/>
                    <a:pt x="-92" y="10168"/>
                    <a:pt x="17" y="9519"/>
                  </a:cubicBezTo>
                  <a:cubicBezTo>
                    <a:pt x="521" y="6779"/>
                    <a:pt x="702" y="4002"/>
                    <a:pt x="630" y="1262"/>
                  </a:cubicBezTo>
                  <a:cubicBezTo>
                    <a:pt x="630" y="577"/>
                    <a:pt x="1134" y="36"/>
                    <a:pt x="1819" y="0"/>
                  </a:cubicBezTo>
                  <a:cubicBezTo>
                    <a:pt x="2468" y="0"/>
                    <a:pt x="3045" y="541"/>
                    <a:pt x="3081" y="1190"/>
                  </a:cubicBezTo>
                  <a:cubicBezTo>
                    <a:pt x="3118" y="4111"/>
                    <a:pt x="2901" y="7031"/>
                    <a:pt x="2396" y="9916"/>
                  </a:cubicBezTo>
                  <a:cubicBezTo>
                    <a:pt x="2288" y="10601"/>
                    <a:pt x="1675" y="11034"/>
                    <a:pt x="1026" y="10926"/>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7" name="Freeform 616">
              <a:extLst>
                <a:ext uri="{FF2B5EF4-FFF2-40B4-BE49-F238E27FC236}">
                  <a16:creationId xmlns:a16="http://schemas.microsoft.com/office/drawing/2014/main" id="{5811BCCF-0F72-7E65-92D5-E35FB16D21E1}"/>
                </a:ext>
              </a:extLst>
            </p:cNvPr>
            <p:cNvSpPr/>
            <p:nvPr/>
          </p:nvSpPr>
          <p:spPr>
            <a:xfrm>
              <a:off x="-7985855" y="-3658708"/>
              <a:ext cx="3814" cy="10488"/>
            </a:xfrm>
            <a:custGeom>
              <a:avLst/>
              <a:gdLst>
                <a:gd name="connsiteX0" fmla="*/ 1306 w 3814"/>
                <a:gd name="connsiteY0" fmla="*/ 10461 h 10488"/>
                <a:gd name="connsiteX1" fmla="*/ 513 w 3814"/>
                <a:gd name="connsiteY1" fmla="*/ 10028 h 10488"/>
                <a:gd name="connsiteX2" fmla="*/ 117 w 3814"/>
                <a:gd name="connsiteY2" fmla="*/ 7468 h 10488"/>
                <a:gd name="connsiteX3" fmla="*/ 1090 w 3814"/>
                <a:gd name="connsiteY3" fmla="*/ 2204 h 10488"/>
                <a:gd name="connsiteX4" fmla="*/ 1487 w 3814"/>
                <a:gd name="connsiteY4" fmla="*/ 725 h 10488"/>
                <a:gd name="connsiteX5" fmla="*/ 3109 w 3814"/>
                <a:gd name="connsiteY5" fmla="*/ 112 h 10488"/>
                <a:gd name="connsiteX6" fmla="*/ 3722 w 3814"/>
                <a:gd name="connsiteY6" fmla="*/ 1699 h 10488"/>
                <a:gd name="connsiteX7" fmla="*/ 3470 w 3814"/>
                <a:gd name="connsiteY7" fmla="*/ 2637 h 10488"/>
                <a:gd name="connsiteX8" fmla="*/ 2496 w 3814"/>
                <a:gd name="connsiteY8" fmla="*/ 7901 h 10488"/>
                <a:gd name="connsiteX9" fmla="*/ 2424 w 3814"/>
                <a:gd name="connsiteY9" fmla="*/ 8550 h 10488"/>
                <a:gd name="connsiteX10" fmla="*/ 2244 w 3814"/>
                <a:gd name="connsiteY10" fmla="*/ 10245 h 10488"/>
                <a:gd name="connsiteX11" fmla="*/ 1306 w 3814"/>
                <a:gd name="connsiteY11" fmla="*/ 10461 h 1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4" h="10488">
                  <a:moveTo>
                    <a:pt x="1306" y="10461"/>
                  </a:moveTo>
                  <a:cubicBezTo>
                    <a:pt x="1018" y="10425"/>
                    <a:pt x="730" y="10281"/>
                    <a:pt x="513" y="10028"/>
                  </a:cubicBezTo>
                  <a:cubicBezTo>
                    <a:pt x="-208" y="9127"/>
                    <a:pt x="8" y="8009"/>
                    <a:pt x="117" y="7468"/>
                  </a:cubicBezTo>
                  <a:lnTo>
                    <a:pt x="1090" y="2204"/>
                  </a:lnTo>
                  <a:cubicBezTo>
                    <a:pt x="1198" y="1771"/>
                    <a:pt x="1270" y="1230"/>
                    <a:pt x="1487" y="725"/>
                  </a:cubicBezTo>
                  <a:cubicBezTo>
                    <a:pt x="1775" y="112"/>
                    <a:pt x="2496" y="-176"/>
                    <a:pt x="3109" y="112"/>
                  </a:cubicBezTo>
                  <a:cubicBezTo>
                    <a:pt x="3686" y="401"/>
                    <a:pt x="3975" y="1086"/>
                    <a:pt x="3722" y="1699"/>
                  </a:cubicBezTo>
                  <a:cubicBezTo>
                    <a:pt x="3578" y="1951"/>
                    <a:pt x="3542" y="2276"/>
                    <a:pt x="3470" y="2637"/>
                  </a:cubicBezTo>
                  <a:lnTo>
                    <a:pt x="2496" y="7901"/>
                  </a:lnTo>
                  <a:cubicBezTo>
                    <a:pt x="2424" y="8334"/>
                    <a:pt x="2424" y="8478"/>
                    <a:pt x="2424" y="8550"/>
                  </a:cubicBezTo>
                  <a:cubicBezTo>
                    <a:pt x="2857" y="9055"/>
                    <a:pt x="2785" y="9812"/>
                    <a:pt x="2244" y="10245"/>
                  </a:cubicBezTo>
                  <a:cubicBezTo>
                    <a:pt x="1992" y="10461"/>
                    <a:pt x="1631" y="10533"/>
                    <a:pt x="1306" y="10461"/>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8" name="Freeform 617">
              <a:extLst>
                <a:ext uri="{FF2B5EF4-FFF2-40B4-BE49-F238E27FC236}">
                  <a16:creationId xmlns:a16="http://schemas.microsoft.com/office/drawing/2014/main" id="{D0FEB7A9-90CC-25FE-5CBB-97B99E5BC267}"/>
                </a:ext>
              </a:extLst>
            </p:cNvPr>
            <p:cNvSpPr/>
            <p:nvPr/>
          </p:nvSpPr>
          <p:spPr>
            <a:xfrm>
              <a:off x="-7972910" y="-3656512"/>
              <a:ext cx="3666" cy="11236"/>
            </a:xfrm>
            <a:custGeom>
              <a:avLst/>
              <a:gdLst>
                <a:gd name="connsiteX0" fmla="*/ 1017 w 3666"/>
                <a:gd name="connsiteY0" fmla="*/ 11222 h 11236"/>
                <a:gd name="connsiteX1" fmla="*/ 8 w 3666"/>
                <a:gd name="connsiteY1" fmla="*/ 9924 h 11236"/>
                <a:gd name="connsiteX2" fmla="*/ 1270 w 3666"/>
                <a:gd name="connsiteY2" fmla="*/ 1017 h 11236"/>
                <a:gd name="connsiteX3" fmla="*/ 2640 w 3666"/>
                <a:gd name="connsiteY3" fmla="*/ 8 h 11236"/>
                <a:gd name="connsiteX4" fmla="*/ 3650 w 3666"/>
                <a:gd name="connsiteY4" fmla="*/ 1414 h 11236"/>
                <a:gd name="connsiteX5" fmla="*/ 2424 w 3666"/>
                <a:gd name="connsiteY5" fmla="*/ 10176 h 11236"/>
                <a:gd name="connsiteX6" fmla="*/ 1054 w 3666"/>
                <a:gd name="connsiteY6" fmla="*/ 11222 h 11236"/>
                <a:gd name="connsiteX7" fmla="*/ 1017 w 3666"/>
                <a:gd name="connsiteY7" fmla="*/ 11222 h 1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6" h="11236">
                  <a:moveTo>
                    <a:pt x="1017" y="11222"/>
                  </a:moveTo>
                  <a:cubicBezTo>
                    <a:pt x="368" y="11114"/>
                    <a:pt x="-64" y="10537"/>
                    <a:pt x="8" y="9924"/>
                  </a:cubicBezTo>
                  <a:cubicBezTo>
                    <a:pt x="332" y="6931"/>
                    <a:pt x="765" y="3938"/>
                    <a:pt x="1270" y="1017"/>
                  </a:cubicBezTo>
                  <a:cubicBezTo>
                    <a:pt x="1378" y="368"/>
                    <a:pt x="2027" y="-64"/>
                    <a:pt x="2640" y="8"/>
                  </a:cubicBezTo>
                  <a:cubicBezTo>
                    <a:pt x="3325" y="116"/>
                    <a:pt x="3758" y="765"/>
                    <a:pt x="3650" y="1414"/>
                  </a:cubicBezTo>
                  <a:cubicBezTo>
                    <a:pt x="3145" y="4299"/>
                    <a:pt x="2748" y="7256"/>
                    <a:pt x="2424" y="10176"/>
                  </a:cubicBezTo>
                  <a:cubicBezTo>
                    <a:pt x="2352" y="10825"/>
                    <a:pt x="1739" y="11330"/>
                    <a:pt x="1054" y="11222"/>
                  </a:cubicBezTo>
                  <a:cubicBezTo>
                    <a:pt x="1054" y="11222"/>
                    <a:pt x="1017" y="11222"/>
                    <a:pt x="1017" y="11222"/>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9" name="Freeform 618">
              <a:extLst>
                <a:ext uri="{FF2B5EF4-FFF2-40B4-BE49-F238E27FC236}">
                  <a16:creationId xmlns:a16="http://schemas.microsoft.com/office/drawing/2014/main" id="{8A50E159-FDA3-4F31-9F36-D155D1969B8E}"/>
                </a:ext>
              </a:extLst>
            </p:cNvPr>
            <p:cNvSpPr/>
            <p:nvPr/>
          </p:nvSpPr>
          <p:spPr>
            <a:xfrm>
              <a:off x="-7959570" y="-3654781"/>
              <a:ext cx="3008" cy="10595"/>
            </a:xfrm>
            <a:custGeom>
              <a:avLst/>
              <a:gdLst>
                <a:gd name="connsiteX0" fmla="*/ 1163 w 3008"/>
                <a:gd name="connsiteY0" fmla="*/ 10572 h 10595"/>
                <a:gd name="connsiteX1" fmla="*/ 189 w 3008"/>
                <a:gd name="connsiteY1" fmla="*/ 9706 h 10595"/>
                <a:gd name="connsiteX2" fmla="*/ 81 w 3008"/>
                <a:gd name="connsiteY2" fmla="*/ 6858 h 10595"/>
                <a:gd name="connsiteX3" fmla="*/ 586 w 3008"/>
                <a:gd name="connsiteY3" fmla="*/ 1125 h 10595"/>
                <a:gd name="connsiteX4" fmla="*/ 1920 w 3008"/>
                <a:gd name="connsiteY4" fmla="*/ 7 h 10595"/>
                <a:gd name="connsiteX5" fmla="*/ 3002 w 3008"/>
                <a:gd name="connsiteY5" fmla="*/ 1341 h 10595"/>
                <a:gd name="connsiteX6" fmla="*/ 2497 w 3008"/>
                <a:gd name="connsiteY6" fmla="*/ 7074 h 10595"/>
                <a:gd name="connsiteX7" fmla="*/ 2497 w 3008"/>
                <a:gd name="connsiteY7" fmla="*/ 9021 h 10595"/>
                <a:gd name="connsiteX8" fmla="*/ 1704 w 3008"/>
                <a:gd name="connsiteY8" fmla="*/ 10536 h 10595"/>
                <a:gd name="connsiteX9" fmla="*/ 1163 w 3008"/>
                <a:gd name="connsiteY9" fmla="*/ 10572 h 1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8" h="10595">
                  <a:moveTo>
                    <a:pt x="1163" y="10572"/>
                  </a:moveTo>
                  <a:cubicBezTo>
                    <a:pt x="730" y="10500"/>
                    <a:pt x="334" y="10175"/>
                    <a:pt x="189" y="9706"/>
                  </a:cubicBezTo>
                  <a:cubicBezTo>
                    <a:pt x="-99" y="8697"/>
                    <a:pt x="9" y="7651"/>
                    <a:pt x="81" y="6858"/>
                  </a:cubicBezTo>
                  <a:lnTo>
                    <a:pt x="586" y="1125"/>
                  </a:lnTo>
                  <a:cubicBezTo>
                    <a:pt x="658" y="440"/>
                    <a:pt x="1235" y="-65"/>
                    <a:pt x="1920" y="7"/>
                  </a:cubicBezTo>
                  <a:cubicBezTo>
                    <a:pt x="2569" y="79"/>
                    <a:pt x="3074" y="656"/>
                    <a:pt x="3002" y="1341"/>
                  </a:cubicBezTo>
                  <a:lnTo>
                    <a:pt x="2497" y="7074"/>
                  </a:lnTo>
                  <a:cubicBezTo>
                    <a:pt x="2425" y="7759"/>
                    <a:pt x="2353" y="8444"/>
                    <a:pt x="2497" y="9021"/>
                  </a:cubicBezTo>
                  <a:cubicBezTo>
                    <a:pt x="2713" y="9670"/>
                    <a:pt x="2353" y="10356"/>
                    <a:pt x="1704" y="10536"/>
                  </a:cubicBezTo>
                  <a:cubicBezTo>
                    <a:pt x="1523" y="10608"/>
                    <a:pt x="1343" y="10608"/>
                    <a:pt x="1163" y="10572"/>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0" name="Freeform 619">
              <a:extLst>
                <a:ext uri="{FF2B5EF4-FFF2-40B4-BE49-F238E27FC236}">
                  <a16:creationId xmlns:a16="http://schemas.microsoft.com/office/drawing/2014/main" id="{0E78D1B0-1916-1A53-DA48-3C1310D171AB}"/>
                </a:ext>
              </a:extLst>
            </p:cNvPr>
            <p:cNvSpPr/>
            <p:nvPr/>
          </p:nvSpPr>
          <p:spPr>
            <a:xfrm>
              <a:off x="-7947375" y="-3652329"/>
              <a:ext cx="3182" cy="11149"/>
            </a:xfrm>
            <a:custGeom>
              <a:avLst/>
              <a:gdLst>
                <a:gd name="connsiteX0" fmla="*/ 1119 w 3182"/>
                <a:gd name="connsiteY0" fmla="*/ 11149 h 11149"/>
                <a:gd name="connsiteX1" fmla="*/ 110 w 3182"/>
                <a:gd name="connsiteY1" fmla="*/ 10212 h 11149"/>
                <a:gd name="connsiteX2" fmla="*/ 110 w 3182"/>
                <a:gd name="connsiteY2" fmla="*/ 7760 h 11149"/>
                <a:gd name="connsiteX3" fmla="*/ 795 w 3182"/>
                <a:gd name="connsiteY3" fmla="*/ 1089 h 11149"/>
                <a:gd name="connsiteX4" fmla="*/ 2093 w 3182"/>
                <a:gd name="connsiteY4" fmla="*/ 7 h 11149"/>
                <a:gd name="connsiteX5" fmla="*/ 3175 w 3182"/>
                <a:gd name="connsiteY5" fmla="*/ 1305 h 11149"/>
                <a:gd name="connsiteX6" fmla="*/ 2490 w 3182"/>
                <a:gd name="connsiteY6" fmla="*/ 7976 h 11149"/>
                <a:gd name="connsiteX7" fmla="*/ 2490 w 3182"/>
                <a:gd name="connsiteY7" fmla="*/ 9671 h 11149"/>
                <a:gd name="connsiteX8" fmla="*/ 1588 w 3182"/>
                <a:gd name="connsiteY8" fmla="*/ 11113 h 11149"/>
                <a:gd name="connsiteX9" fmla="*/ 1119 w 3182"/>
                <a:gd name="connsiteY9" fmla="*/ 11149 h 1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82" h="11149">
                  <a:moveTo>
                    <a:pt x="1119" y="11149"/>
                  </a:moveTo>
                  <a:cubicBezTo>
                    <a:pt x="651" y="11041"/>
                    <a:pt x="254" y="10717"/>
                    <a:pt x="110" y="10212"/>
                  </a:cubicBezTo>
                  <a:cubicBezTo>
                    <a:pt x="-70" y="9346"/>
                    <a:pt x="2" y="8481"/>
                    <a:pt x="110" y="7760"/>
                  </a:cubicBezTo>
                  <a:lnTo>
                    <a:pt x="795" y="1089"/>
                  </a:lnTo>
                  <a:cubicBezTo>
                    <a:pt x="867" y="404"/>
                    <a:pt x="1444" y="-65"/>
                    <a:pt x="2093" y="7"/>
                  </a:cubicBezTo>
                  <a:cubicBezTo>
                    <a:pt x="2778" y="79"/>
                    <a:pt x="3247" y="656"/>
                    <a:pt x="3175" y="1305"/>
                  </a:cubicBezTo>
                  <a:lnTo>
                    <a:pt x="2490" y="7976"/>
                  </a:lnTo>
                  <a:cubicBezTo>
                    <a:pt x="2454" y="8589"/>
                    <a:pt x="2381" y="9166"/>
                    <a:pt x="2490" y="9671"/>
                  </a:cubicBezTo>
                  <a:cubicBezTo>
                    <a:pt x="2634" y="10320"/>
                    <a:pt x="2237" y="10969"/>
                    <a:pt x="1588" y="11113"/>
                  </a:cubicBezTo>
                  <a:cubicBezTo>
                    <a:pt x="1408" y="11149"/>
                    <a:pt x="1264" y="11149"/>
                    <a:pt x="1119" y="11149"/>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1" name="Freeform 620">
              <a:extLst>
                <a:ext uri="{FF2B5EF4-FFF2-40B4-BE49-F238E27FC236}">
                  <a16:creationId xmlns:a16="http://schemas.microsoft.com/office/drawing/2014/main" id="{806B1B83-93E2-1F10-9A25-3FA8FC53FED4}"/>
                </a:ext>
              </a:extLst>
            </p:cNvPr>
            <p:cNvSpPr/>
            <p:nvPr/>
          </p:nvSpPr>
          <p:spPr>
            <a:xfrm>
              <a:off x="-7936897" y="-3651246"/>
              <a:ext cx="3696" cy="12400"/>
            </a:xfrm>
            <a:custGeom>
              <a:avLst/>
              <a:gdLst>
                <a:gd name="connsiteX0" fmla="*/ 1026 w 3696"/>
                <a:gd name="connsiteY0" fmla="*/ 12374 h 12400"/>
                <a:gd name="connsiteX1" fmla="*/ 990 w 3696"/>
                <a:gd name="connsiteY1" fmla="*/ 12374 h 12400"/>
                <a:gd name="connsiteX2" fmla="*/ 17 w 3696"/>
                <a:gd name="connsiteY2" fmla="*/ 10968 h 12400"/>
                <a:gd name="connsiteX3" fmla="*/ 1279 w 3696"/>
                <a:gd name="connsiteY3" fmla="*/ 1124 h 12400"/>
                <a:gd name="connsiteX4" fmla="*/ 2577 w 3696"/>
                <a:gd name="connsiteY4" fmla="*/ 6 h 12400"/>
                <a:gd name="connsiteX5" fmla="*/ 3694 w 3696"/>
                <a:gd name="connsiteY5" fmla="*/ 1305 h 12400"/>
                <a:gd name="connsiteX6" fmla="*/ 2396 w 3696"/>
                <a:gd name="connsiteY6" fmla="*/ 11401 h 12400"/>
                <a:gd name="connsiteX7" fmla="*/ 1026 w 3696"/>
                <a:gd name="connsiteY7" fmla="*/ 12374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6" h="12400">
                  <a:moveTo>
                    <a:pt x="1026" y="12374"/>
                  </a:moveTo>
                  <a:cubicBezTo>
                    <a:pt x="1026" y="12374"/>
                    <a:pt x="990" y="12374"/>
                    <a:pt x="990" y="12374"/>
                  </a:cubicBezTo>
                  <a:cubicBezTo>
                    <a:pt x="341" y="12266"/>
                    <a:pt x="-92" y="11653"/>
                    <a:pt x="17" y="10968"/>
                  </a:cubicBezTo>
                  <a:cubicBezTo>
                    <a:pt x="630" y="7759"/>
                    <a:pt x="1026" y="4406"/>
                    <a:pt x="1279" y="1124"/>
                  </a:cubicBezTo>
                  <a:cubicBezTo>
                    <a:pt x="1315" y="475"/>
                    <a:pt x="1892" y="-66"/>
                    <a:pt x="2577" y="6"/>
                  </a:cubicBezTo>
                  <a:cubicBezTo>
                    <a:pt x="3226" y="79"/>
                    <a:pt x="3731" y="619"/>
                    <a:pt x="3694" y="1305"/>
                  </a:cubicBezTo>
                  <a:cubicBezTo>
                    <a:pt x="3442" y="4694"/>
                    <a:pt x="3009" y="8083"/>
                    <a:pt x="2396" y="11401"/>
                  </a:cubicBezTo>
                  <a:cubicBezTo>
                    <a:pt x="2288" y="12050"/>
                    <a:pt x="1675" y="12519"/>
                    <a:pt x="1026" y="12374"/>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2" name="Freeform 621">
              <a:extLst>
                <a:ext uri="{FF2B5EF4-FFF2-40B4-BE49-F238E27FC236}">
                  <a16:creationId xmlns:a16="http://schemas.microsoft.com/office/drawing/2014/main" id="{5882881C-F354-0BA6-D698-49A010E3FBFD}"/>
                </a:ext>
              </a:extLst>
            </p:cNvPr>
            <p:cNvSpPr/>
            <p:nvPr/>
          </p:nvSpPr>
          <p:spPr>
            <a:xfrm>
              <a:off x="-7926728" y="-3649877"/>
              <a:ext cx="3701" cy="11121"/>
            </a:xfrm>
            <a:custGeom>
              <a:avLst/>
              <a:gdLst>
                <a:gd name="connsiteX0" fmla="*/ 1026 w 3701"/>
                <a:gd name="connsiteY0" fmla="*/ 11113 h 11121"/>
                <a:gd name="connsiteX1" fmla="*/ 954 w 3701"/>
                <a:gd name="connsiteY1" fmla="*/ 11077 h 11121"/>
                <a:gd name="connsiteX2" fmla="*/ 17 w 3701"/>
                <a:gd name="connsiteY2" fmla="*/ 9671 h 11121"/>
                <a:gd name="connsiteX3" fmla="*/ 1315 w 3701"/>
                <a:gd name="connsiteY3" fmla="*/ 1053 h 11121"/>
                <a:gd name="connsiteX4" fmla="*/ 2613 w 3701"/>
                <a:gd name="connsiteY4" fmla="*/ 7 h 11121"/>
                <a:gd name="connsiteX5" fmla="*/ 3695 w 3701"/>
                <a:gd name="connsiteY5" fmla="*/ 1305 h 11121"/>
                <a:gd name="connsiteX6" fmla="*/ 2396 w 3701"/>
                <a:gd name="connsiteY6" fmla="*/ 10140 h 11121"/>
                <a:gd name="connsiteX7" fmla="*/ 1026 w 3701"/>
                <a:gd name="connsiteY7" fmla="*/ 11113 h 1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1" h="11121">
                  <a:moveTo>
                    <a:pt x="1026" y="11113"/>
                  </a:moveTo>
                  <a:cubicBezTo>
                    <a:pt x="1026" y="11113"/>
                    <a:pt x="990" y="11077"/>
                    <a:pt x="954" y="11077"/>
                  </a:cubicBezTo>
                  <a:cubicBezTo>
                    <a:pt x="341" y="10969"/>
                    <a:pt x="-92" y="10356"/>
                    <a:pt x="17" y="9671"/>
                  </a:cubicBezTo>
                  <a:cubicBezTo>
                    <a:pt x="594" y="6822"/>
                    <a:pt x="1026" y="3938"/>
                    <a:pt x="1315" y="1053"/>
                  </a:cubicBezTo>
                  <a:cubicBezTo>
                    <a:pt x="1351" y="404"/>
                    <a:pt x="1964" y="-65"/>
                    <a:pt x="2613" y="7"/>
                  </a:cubicBezTo>
                  <a:cubicBezTo>
                    <a:pt x="3262" y="43"/>
                    <a:pt x="3767" y="656"/>
                    <a:pt x="3695" y="1305"/>
                  </a:cubicBezTo>
                  <a:cubicBezTo>
                    <a:pt x="3406" y="4262"/>
                    <a:pt x="2973" y="7219"/>
                    <a:pt x="2396" y="10140"/>
                  </a:cubicBezTo>
                  <a:cubicBezTo>
                    <a:pt x="2252" y="10789"/>
                    <a:pt x="1639" y="11185"/>
                    <a:pt x="1026" y="11113"/>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3" name="Freeform 622">
              <a:extLst>
                <a:ext uri="{FF2B5EF4-FFF2-40B4-BE49-F238E27FC236}">
                  <a16:creationId xmlns:a16="http://schemas.microsoft.com/office/drawing/2014/main" id="{8AF5ACF4-B6B9-A8B0-7CB5-D0524D8C7479}"/>
                </a:ext>
              </a:extLst>
            </p:cNvPr>
            <p:cNvSpPr/>
            <p:nvPr/>
          </p:nvSpPr>
          <p:spPr>
            <a:xfrm>
              <a:off x="-7917186" y="-3649444"/>
              <a:ext cx="4148" cy="12744"/>
            </a:xfrm>
            <a:custGeom>
              <a:avLst/>
              <a:gdLst>
                <a:gd name="connsiteX0" fmla="*/ 1003 w 4148"/>
                <a:gd name="connsiteY0" fmla="*/ 12736 h 12744"/>
                <a:gd name="connsiteX1" fmla="*/ 931 w 4148"/>
                <a:gd name="connsiteY1" fmla="*/ 12700 h 12744"/>
                <a:gd name="connsiteX2" fmla="*/ 30 w 4148"/>
                <a:gd name="connsiteY2" fmla="*/ 11257 h 12744"/>
                <a:gd name="connsiteX3" fmla="*/ 643 w 4148"/>
                <a:gd name="connsiteY3" fmla="*/ 8697 h 12744"/>
                <a:gd name="connsiteX4" fmla="*/ 1652 w 4148"/>
                <a:gd name="connsiteY4" fmla="*/ 1341 h 12744"/>
                <a:gd name="connsiteX5" fmla="*/ 2734 w 4148"/>
                <a:gd name="connsiteY5" fmla="*/ 7 h 12744"/>
                <a:gd name="connsiteX6" fmla="*/ 4068 w 4148"/>
                <a:gd name="connsiteY6" fmla="*/ 1089 h 12744"/>
                <a:gd name="connsiteX7" fmla="*/ 2986 w 4148"/>
                <a:gd name="connsiteY7" fmla="*/ 9274 h 12744"/>
                <a:gd name="connsiteX8" fmla="*/ 2373 w 4148"/>
                <a:gd name="connsiteY8" fmla="*/ 11762 h 12744"/>
                <a:gd name="connsiteX9" fmla="*/ 1003 w 4148"/>
                <a:gd name="connsiteY9" fmla="*/ 12736 h 1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48" h="12744">
                  <a:moveTo>
                    <a:pt x="1003" y="12736"/>
                  </a:moveTo>
                  <a:cubicBezTo>
                    <a:pt x="1003" y="12736"/>
                    <a:pt x="967" y="12700"/>
                    <a:pt x="931" y="12700"/>
                  </a:cubicBezTo>
                  <a:cubicBezTo>
                    <a:pt x="282" y="12556"/>
                    <a:pt x="-115" y="11906"/>
                    <a:pt x="30" y="11257"/>
                  </a:cubicBezTo>
                  <a:cubicBezTo>
                    <a:pt x="210" y="10428"/>
                    <a:pt x="426" y="9563"/>
                    <a:pt x="643" y="8697"/>
                  </a:cubicBezTo>
                  <a:cubicBezTo>
                    <a:pt x="1292" y="6137"/>
                    <a:pt x="1941" y="3757"/>
                    <a:pt x="1652" y="1341"/>
                  </a:cubicBezTo>
                  <a:cubicBezTo>
                    <a:pt x="1580" y="692"/>
                    <a:pt x="2085" y="79"/>
                    <a:pt x="2734" y="7"/>
                  </a:cubicBezTo>
                  <a:cubicBezTo>
                    <a:pt x="3383" y="-65"/>
                    <a:pt x="3996" y="404"/>
                    <a:pt x="4068" y="1089"/>
                  </a:cubicBezTo>
                  <a:cubicBezTo>
                    <a:pt x="4393" y="3902"/>
                    <a:pt x="3671" y="6642"/>
                    <a:pt x="2986" y="9274"/>
                  </a:cubicBezTo>
                  <a:cubicBezTo>
                    <a:pt x="2770" y="10140"/>
                    <a:pt x="2590" y="10933"/>
                    <a:pt x="2373" y="11762"/>
                  </a:cubicBezTo>
                  <a:cubicBezTo>
                    <a:pt x="2229" y="12411"/>
                    <a:pt x="1652" y="12808"/>
                    <a:pt x="1003" y="12736"/>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4" name="Freeform 623">
              <a:extLst>
                <a:ext uri="{FF2B5EF4-FFF2-40B4-BE49-F238E27FC236}">
                  <a16:creationId xmlns:a16="http://schemas.microsoft.com/office/drawing/2014/main" id="{25C271B0-4609-CFF6-44A0-375E20D72296}"/>
                </a:ext>
              </a:extLst>
            </p:cNvPr>
            <p:cNvSpPr/>
            <p:nvPr/>
          </p:nvSpPr>
          <p:spPr>
            <a:xfrm>
              <a:off x="-7907104" y="-3648155"/>
              <a:ext cx="3964" cy="12679"/>
            </a:xfrm>
            <a:custGeom>
              <a:avLst/>
              <a:gdLst>
                <a:gd name="connsiteX0" fmla="*/ 1017 w 3964"/>
                <a:gd name="connsiteY0" fmla="*/ 12636 h 12679"/>
                <a:gd name="connsiteX1" fmla="*/ 8 w 3964"/>
                <a:gd name="connsiteY1" fmla="*/ 11266 h 12679"/>
                <a:gd name="connsiteX2" fmla="*/ 1558 w 3964"/>
                <a:gd name="connsiteY2" fmla="*/ 1025 h 12679"/>
                <a:gd name="connsiteX3" fmla="*/ 2929 w 3964"/>
                <a:gd name="connsiteY3" fmla="*/ 16 h 12679"/>
                <a:gd name="connsiteX4" fmla="*/ 3938 w 3964"/>
                <a:gd name="connsiteY4" fmla="*/ 1422 h 12679"/>
                <a:gd name="connsiteX5" fmla="*/ 2424 w 3964"/>
                <a:gd name="connsiteY5" fmla="*/ 11626 h 12679"/>
                <a:gd name="connsiteX6" fmla="*/ 1017 w 3964"/>
                <a:gd name="connsiteY6" fmla="*/ 12672 h 12679"/>
                <a:gd name="connsiteX7" fmla="*/ 1017 w 3964"/>
                <a:gd name="connsiteY7" fmla="*/ 12636 h 1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 h="12679">
                  <a:moveTo>
                    <a:pt x="1017" y="12636"/>
                  </a:moveTo>
                  <a:cubicBezTo>
                    <a:pt x="368" y="12564"/>
                    <a:pt x="-64" y="11951"/>
                    <a:pt x="8" y="11266"/>
                  </a:cubicBezTo>
                  <a:lnTo>
                    <a:pt x="1558" y="1025"/>
                  </a:lnTo>
                  <a:cubicBezTo>
                    <a:pt x="1667" y="376"/>
                    <a:pt x="2279" y="-93"/>
                    <a:pt x="2929" y="16"/>
                  </a:cubicBezTo>
                  <a:cubicBezTo>
                    <a:pt x="3614" y="124"/>
                    <a:pt x="4082" y="773"/>
                    <a:pt x="3938" y="1422"/>
                  </a:cubicBezTo>
                  <a:lnTo>
                    <a:pt x="2424" y="11626"/>
                  </a:lnTo>
                  <a:cubicBezTo>
                    <a:pt x="2316" y="12311"/>
                    <a:pt x="1703" y="12744"/>
                    <a:pt x="1017" y="12672"/>
                  </a:cubicBezTo>
                  <a:cubicBezTo>
                    <a:pt x="1017" y="12672"/>
                    <a:pt x="1017" y="12636"/>
                    <a:pt x="1017" y="12636"/>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5" name="Freeform 624">
              <a:extLst>
                <a:ext uri="{FF2B5EF4-FFF2-40B4-BE49-F238E27FC236}">
                  <a16:creationId xmlns:a16="http://schemas.microsoft.com/office/drawing/2014/main" id="{B1BBD119-7D2B-4F44-F5E6-190F944AFC0E}"/>
                </a:ext>
              </a:extLst>
            </p:cNvPr>
            <p:cNvSpPr/>
            <p:nvPr/>
          </p:nvSpPr>
          <p:spPr>
            <a:xfrm>
              <a:off x="-7897376" y="-3647239"/>
              <a:ext cx="4669" cy="12557"/>
            </a:xfrm>
            <a:custGeom>
              <a:avLst/>
              <a:gdLst>
                <a:gd name="connsiteX0" fmla="*/ 1025 w 4669"/>
                <a:gd name="connsiteY0" fmla="*/ 12514 h 12557"/>
                <a:gd name="connsiteX1" fmla="*/ 16 w 4669"/>
                <a:gd name="connsiteY1" fmla="*/ 11180 h 12557"/>
                <a:gd name="connsiteX2" fmla="*/ 809 w 4669"/>
                <a:gd name="connsiteY2" fmla="*/ 9233 h 12557"/>
                <a:gd name="connsiteX3" fmla="*/ 1133 w 4669"/>
                <a:gd name="connsiteY3" fmla="*/ 8656 h 12557"/>
                <a:gd name="connsiteX4" fmla="*/ 1602 w 4669"/>
                <a:gd name="connsiteY4" fmla="*/ 6745 h 12557"/>
                <a:gd name="connsiteX5" fmla="*/ 2251 w 4669"/>
                <a:gd name="connsiteY5" fmla="*/ 1120 h 12557"/>
                <a:gd name="connsiteX6" fmla="*/ 3585 w 4669"/>
                <a:gd name="connsiteY6" fmla="*/ 2 h 12557"/>
                <a:gd name="connsiteX7" fmla="*/ 4667 w 4669"/>
                <a:gd name="connsiteY7" fmla="*/ 1300 h 12557"/>
                <a:gd name="connsiteX8" fmla="*/ 3982 w 4669"/>
                <a:gd name="connsiteY8" fmla="*/ 7069 h 12557"/>
                <a:gd name="connsiteX9" fmla="*/ 3297 w 4669"/>
                <a:gd name="connsiteY9" fmla="*/ 9701 h 12557"/>
                <a:gd name="connsiteX10" fmla="*/ 2864 w 4669"/>
                <a:gd name="connsiteY10" fmla="*/ 10495 h 12557"/>
                <a:gd name="connsiteX11" fmla="*/ 2395 w 4669"/>
                <a:gd name="connsiteY11" fmla="*/ 11504 h 12557"/>
                <a:gd name="connsiteX12" fmla="*/ 1061 w 4669"/>
                <a:gd name="connsiteY12" fmla="*/ 12550 h 12557"/>
                <a:gd name="connsiteX13" fmla="*/ 1025 w 4669"/>
                <a:gd name="connsiteY13" fmla="*/ 12514 h 1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9" h="12557">
                  <a:moveTo>
                    <a:pt x="1025" y="12514"/>
                  </a:moveTo>
                  <a:cubicBezTo>
                    <a:pt x="376" y="12442"/>
                    <a:pt x="-93" y="11829"/>
                    <a:pt x="16" y="11180"/>
                  </a:cubicBezTo>
                  <a:cubicBezTo>
                    <a:pt x="124" y="10423"/>
                    <a:pt x="448" y="9774"/>
                    <a:pt x="809" y="9233"/>
                  </a:cubicBezTo>
                  <a:cubicBezTo>
                    <a:pt x="917" y="9052"/>
                    <a:pt x="1025" y="8836"/>
                    <a:pt x="1133" y="8656"/>
                  </a:cubicBezTo>
                  <a:cubicBezTo>
                    <a:pt x="1386" y="8115"/>
                    <a:pt x="1494" y="7466"/>
                    <a:pt x="1602" y="6745"/>
                  </a:cubicBezTo>
                  <a:cubicBezTo>
                    <a:pt x="1891" y="4870"/>
                    <a:pt x="2107" y="2995"/>
                    <a:pt x="2251" y="1120"/>
                  </a:cubicBezTo>
                  <a:cubicBezTo>
                    <a:pt x="2323" y="471"/>
                    <a:pt x="2900" y="-34"/>
                    <a:pt x="3585" y="2"/>
                  </a:cubicBezTo>
                  <a:cubicBezTo>
                    <a:pt x="4234" y="74"/>
                    <a:pt x="4703" y="651"/>
                    <a:pt x="4667" y="1300"/>
                  </a:cubicBezTo>
                  <a:cubicBezTo>
                    <a:pt x="4487" y="3247"/>
                    <a:pt x="4270" y="5194"/>
                    <a:pt x="3982" y="7069"/>
                  </a:cubicBezTo>
                  <a:cubicBezTo>
                    <a:pt x="3874" y="8007"/>
                    <a:pt x="3693" y="8836"/>
                    <a:pt x="3297" y="9701"/>
                  </a:cubicBezTo>
                  <a:cubicBezTo>
                    <a:pt x="3189" y="9954"/>
                    <a:pt x="3008" y="10206"/>
                    <a:pt x="2864" y="10495"/>
                  </a:cubicBezTo>
                  <a:cubicBezTo>
                    <a:pt x="2648" y="10891"/>
                    <a:pt x="2431" y="11216"/>
                    <a:pt x="2395" y="11504"/>
                  </a:cubicBezTo>
                  <a:cubicBezTo>
                    <a:pt x="2323" y="12153"/>
                    <a:pt x="1710" y="12622"/>
                    <a:pt x="1061" y="12550"/>
                  </a:cubicBezTo>
                  <a:cubicBezTo>
                    <a:pt x="1025" y="12550"/>
                    <a:pt x="1025" y="12550"/>
                    <a:pt x="1025" y="12514"/>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6" name="Freeform 625">
              <a:extLst>
                <a:ext uri="{FF2B5EF4-FFF2-40B4-BE49-F238E27FC236}">
                  <a16:creationId xmlns:a16="http://schemas.microsoft.com/office/drawing/2014/main" id="{3437E2CF-A654-0D3B-FD64-08BC62DEE3AD}"/>
                </a:ext>
              </a:extLst>
            </p:cNvPr>
            <p:cNvSpPr/>
            <p:nvPr/>
          </p:nvSpPr>
          <p:spPr>
            <a:xfrm>
              <a:off x="-7887440" y="-3646560"/>
              <a:ext cx="5628" cy="10951"/>
            </a:xfrm>
            <a:custGeom>
              <a:avLst/>
              <a:gdLst>
                <a:gd name="connsiteX0" fmla="*/ 1005 w 5628"/>
                <a:gd name="connsiteY0" fmla="*/ 10933 h 10951"/>
                <a:gd name="connsiteX1" fmla="*/ 428 w 5628"/>
                <a:gd name="connsiteY1" fmla="*/ 10681 h 10951"/>
                <a:gd name="connsiteX2" fmla="*/ 284 w 5628"/>
                <a:gd name="connsiteY2" fmla="*/ 8986 h 10951"/>
                <a:gd name="connsiteX3" fmla="*/ 2195 w 5628"/>
                <a:gd name="connsiteY3" fmla="*/ 6245 h 10951"/>
                <a:gd name="connsiteX4" fmla="*/ 2952 w 5628"/>
                <a:gd name="connsiteY4" fmla="*/ 3000 h 10951"/>
                <a:gd name="connsiteX5" fmla="*/ 3205 w 5628"/>
                <a:gd name="connsiteY5" fmla="*/ 1053 h 10951"/>
                <a:gd name="connsiteX6" fmla="*/ 4575 w 5628"/>
                <a:gd name="connsiteY6" fmla="*/ 7 h 10951"/>
                <a:gd name="connsiteX7" fmla="*/ 5621 w 5628"/>
                <a:gd name="connsiteY7" fmla="*/ 1378 h 10951"/>
                <a:gd name="connsiteX8" fmla="*/ 5332 w 5628"/>
                <a:gd name="connsiteY8" fmla="*/ 3325 h 10951"/>
                <a:gd name="connsiteX9" fmla="*/ 4395 w 5628"/>
                <a:gd name="connsiteY9" fmla="*/ 7219 h 10951"/>
                <a:gd name="connsiteX10" fmla="*/ 2159 w 5628"/>
                <a:gd name="connsiteY10" fmla="*/ 10536 h 10951"/>
                <a:gd name="connsiteX11" fmla="*/ 1005 w 5628"/>
                <a:gd name="connsiteY11" fmla="*/ 10933 h 1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28" h="10951">
                  <a:moveTo>
                    <a:pt x="1005" y="10933"/>
                  </a:moveTo>
                  <a:cubicBezTo>
                    <a:pt x="825" y="10897"/>
                    <a:pt x="609" y="10825"/>
                    <a:pt x="428" y="10681"/>
                  </a:cubicBezTo>
                  <a:cubicBezTo>
                    <a:pt x="-76" y="10248"/>
                    <a:pt x="-149" y="9491"/>
                    <a:pt x="284" y="8986"/>
                  </a:cubicBezTo>
                  <a:cubicBezTo>
                    <a:pt x="1005" y="8084"/>
                    <a:pt x="1763" y="7183"/>
                    <a:pt x="2195" y="6245"/>
                  </a:cubicBezTo>
                  <a:cubicBezTo>
                    <a:pt x="2628" y="5272"/>
                    <a:pt x="2772" y="4082"/>
                    <a:pt x="2952" y="3000"/>
                  </a:cubicBezTo>
                  <a:lnTo>
                    <a:pt x="3205" y="1053"/>
                  </a:lnTo>
                  <a:cubicBezTo>
                    <a:pt x="3277" y="404"/>
                    <a:pt x="3890" y="-65"/>
                    <a:pt x="4575" y="7"/>
                  </a:cubicBezTo>
                  <a:cubicBezTo>
                    <a:pt x="5224" y="152"/>
                    <a:pt x="5693" y="728"/>
                    <a:pt x="5621" y="1378"/>
                  </a:cubicBezTo>
                  <a:lnTo>
                    <a:pt x="5332" y="3325"/>
                  </a:lnTo>
                  <a:cubicBezTo>
                    <a:pt x="5152" y="4551"/>
                    <a:pt x="4972" y="5921"/>
                    <a:pt x="4395" y="7219"/>
                  </a:cubicBezTo>
                  <a:cubicBezTo>
                    <a:pt x="3854" y="8481"/>
                    <a:pt x="2952" y="9563"/>
                    <a:pt x="2159" y="10536"/>
                  </a:cubicBezTo>
                  <a:cubicBezTo>
                    <a:pt x="1871" y="10861"/>
                    <a:pt x="1402" y="11005"/>
                    <a:pt x="1005" y="10933"/>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7" name="Freeform 626">
              <a:extLst>
                <a:ext uri="{FF2B5EF4-FFF2-40B4-BE49-F238E27FC236}">
                  <a16:creationId xmlns:a16="http://schemas.microsoft.com/office/drawing/2014/main" id="{0B1B9202-CC8D-EA66-6043-7179D2710744}"/>
                </a:ext>
              </a:extLst>
            </p:cNvPr>
            <p:cNvSpPr/>
            <p:nvPr/>
          </p:nvSpPr>
          <p:spPr>
            <a:xfrm>
              <a:off x="-7953791" y="-3731037"/>
              <a:ext cx="38726" cy="35300"/>
            </a:xfrm>
            <a:custGeom>
              <a:avLst/>
              <a:gdLst>
                <a:gd name="connsiteX0" fmla="*/ 36491 w 38726"/>
                <a:gd name="connsiteY0" fmla="*/ 17344 h 35300"/>
                <a:gd name="connsiteX1" fmla="*/ 35806 w 38726"/>
                <a:gd name="connsiteY1" fmla="*/ 17957 h 35300"/>
                <a:gd name="connsiteX2" fmla="*/ 34399 w 38726"/>
                <a:gd name="connsiteY2" fmla="*/ 19075 h 35300"/>
                <a:gd name="connsiteX3" fmla="*/ 28702 w 38726"/>
                <a:gd name="connsiteY3" fmla="*/ 23618 h 35300"/>
                <a:gd name="connsiteX4" fmla="*/ 27296 w 38726"/>
                <a:gd name="connsiteY4" fmla="*/ 24880 h 35300"/>
                <a:gd name="connsiteX5" fmla="*/ 25926 w 38726"/>
                <a:gd name="connsiteY5" fmla="*/ 26070 h 35300"/>
                <a:gd name="connsiteX6" fmla="*/ 24628 w 38726"/>
                <a:gd name="connsiteY6" fmla="*/ 27188 h 35300"/>
                <a:gd name="connsiteX7" fmla="*/ 26503 w 38726"/>
                <a:gd name="connsiteY7" fmla="*/ 22212 h 35300"/>
                <a:gd name="connsiteX8" fmla="*/ 28774 w 38726"/>
                <a:gd name="connsiteY8" fmla="*/ 15289 h 35300"/>
                <a:gd name="connsiteX9" fmla="*/ 29279 w 38726"/>
                <a:gd name="connsiteY9" fmla="*/ 13522 h 35300"/>
                <a:gd name="connsiteX10" fmla="*/ 25096 w 38726"/>
                <a:gd name="connsiteY10" fmla="*/ 10962 h 35300"/>
                <a:gd name="connsiteX11" fmla="*/ 16010 w 38726"/>
                <a:gd name="connsiteY11" fmla="*/ 14567 h 35300"/>
                <a:gd name="connsiteX12" fmla="*/ 7212 w 38726"/>
                <a:gd name="connsiteY12" fmla="*/ 19616 h 35300"/>
                <a:gd name="connsiteX13" fmla="*/ 5120 w 38726"/>
                <a:gd name="connsiteY13" fmla="*/ 21058 h 35300"/>
                <a:gd name="connsiteX14" fmla="*/ 4399 w 38726"/>
                <a:gd name="connsiteY14" fmla="*/ 21599 h 35300"/>
                <a:gd name="connsiteX15" fmla="*/ 5877 w 38726"/>
                <a:gd name="connsiteY15" fmla="*/ 18822 h 35300"/>
                <a:gd name="connsiteX16" fmla="*/ 9303 w 38726"/>
                <a:gd name="connsiteY16" fmla="*/ 9555 h 35300"/>
                <a:gd name="connsiteX17" fmla="*/ 11503 w 38726"/>
                <a:gd name="connsiteY17" fmla="*/ 1587 h 35300"/>
                <a:gd name="connsiteX18" fmla="*/ 10493 w 38726"/>
                <a:gd name="connsiteY18" fmla="*/ 829 h 35300"/>
                <a:gd name="connsiteX19" fmla="*/ 9447 w 38726"/>
                <a:gd name="connsiteY19" fmla="*/ 0 h 35300"/>
                <a:gd name="connsiteX20" fmla="*/ 8185 w 38726"/>
                <a:gd name="connsiteY20" fmla="*/ 4219 h 35300"/>
                <a:gd name="connsiteX21" fmla="*/ 6995 w 38726"/>
                <a:gd name="connsiteY21" fmla="*/ 8942 h 35300"/>
                <a:gd name="connsiteX22" fmla="*/ 3714 w 38726"/>
                <a:gd name="connsiteY22" fmla="*/ 17777 h 35300"/>
                <a:gd name="connsiteX23" fmla="*/ 1442 w 38726"/>
                <a:gd name="connsiteY23" fmla="*/ 21959 h 35300"/>
                <a:gd name="connsiteX24" fmla="*/ 0 w 38726"/>
                <a:gd name="connsiteY24" fmla="*/ 26719 h 35300"/>
                <a:gd name="connsiteX25" fmla="*/ 4579 w 38726"/>
                <a:gd name="connsiteY25" fmla="*/ 24483 h 35300"/>
                <a:gd name="connsiteX26" fmla="*/ 8582 w 38726"/>
                <a:gd name="connsiteY26" fmla="*/ 21599 h 35300"/>
                <a:gd name="connsiteX27" fmla="*/ 17092 w 38726"/>
                <a:gd name="connsiteY27" fmla="*/ 16767 h 35300"/>
                <a:gd name="connsiteX28" fmla="*/ 26178 w 38726"/>
                <a:gd name="connsiteY28" fmla="*/ 13161 h 35300"/>
                <a:gd name="connsiteX29" fmla="*/ 26935 w 38726"/>
                <a:gd name="connsiteY29" fmla="*/ 12945 h 35300"/>
                <a:gd name="connsiteX30" fmla="*/ 26467 w 38726"/>
                <a:gd name="connsiteY30" fmla="*/ 14567 h 35300"/>
                <a:gd name="connsiteX31" fmla="*/ 24195 w 38726"/>
                <a:gd name="connsiteY31" fmla="*/ 21419 h 35300"/>
                <a:gd name="connsiteX32" fmla="*/ 21671 w 38726"/>
                <a:gd name="connsiteY32" fmla="*/ 28161 h 35300"/>
                <a:gd name="connsiteX33" fmla="*/ 20265 w 38726"/>
                <a:gd name="connsiteY33" fmla="*/ 31515 h 35300"/>
                <a:gd name="connsiteX34" fmla="*/ 20193 w 38726"/>
                <a:gd name="connsiteY34" fmla="*/ 32164 h 35300"/>
                <a:gd name="connsiteX35" fmla="*/ 20156 w 38726"/>
                <a:gd name="connsiteY35" fmla="*/ 32272 h 35300"/>
                <a:gd name="connsiteX36" fmla="*/ 19976 w 38726"/>
                <a:gd name="connsiteY36" fmla="*/ 33318 h 35300"/>
                <a:gd name="connsiteX37" fmla="*/ 19940 w 38726"/>
                <a:gd name="connsiteY37" fmla="*/ 35301 h 35300"/>
                <a:gd name="connsiteX38" fmla="*/ 21274 w 38726"/>
                <a:gd name="connsiteY38" fmla="*/ 33967 h 35300"/>
                <a:gd name="connsiteX39" fmla="*/ 21959 w 38726"/>
                <a:gd name="connsiteY39" fmla="*/ 33390 h 35300"/>
                <a:gd name="connsiteX40" fmla="*/ 22572 w 38726"/>
                <a:gd name="connsiteY40" fmla="*/ 32813 h 35300"/>
                <a:gd name="connsiteX41" fmla="*/ 24844 w 38726"/>
                <a:gd name="connsiteY41" fmla="*/ 30253 h 35300"/>
                <a:gd name="connsiteX42" fmla="*/ 27512 w 38726"/>
                <a:gd name="connsiteY42" fmla="*/ 27873 h 35300"/>
                <a:gd name="connsiteX43" fmla="*/ 28919 w 38726"/>
                <a:gd name="connsiteY43" fmla="*/ 26683 h 35300"/>
                <a:gd name="connsiteX44" fmla="*/ 30253 w 38726"/>
                <a:gd name="connsiteY44" fmla="*/ 25493 h 35300"/>
                <a:gd name="connsiteX45" fmla="*/ 35914 w 38726"/>
                <a:gd name="connsiteY45" fmla="*/ 20986 h 35300"/>
                <a:gd name="connsiteX46" fmla="*/ 37356 w 38726"/>
                <a:gd name="connsiteY46" fmla="*/ 19796 h 35300"/>
                <a:gd name="connsiteX47" fmla="*/ 38690 w 38726"/>
                <a:gd name="connsiteY47" fmla="*/ 18534 h 35300"/>
                <a:gd name="connsiteX48" fmla="*/ 38726 w 38726"/>
                <a:gd name="connsiteY48" fmla="*/ 18426 h 35300"/>
                <a:gd name="connsiteX49" fmla="*/ 36491 w 38726"/>
                <a:gd name="connsiteY49" fmla="*/ 17344 h 3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726" h="35300">
                  <a:moveTo>
                    <a:pt x="36491" y="17344"/>
                  </a:moveTo>
                  <a:cubicBezTo>
                    <a:pt x="36274" y="17560"/>
                    <a:pt x="36058" y="17777"/>
                    <a:pt x="35806" y="17957"/>
                  </a:cubicBezTo>
                  <a:lnTo>
                    <a:pt x="34399" y="19075"/>
                  </a:lnTo>
                  <a:cubicBezTo>
                    <a:pt x="32524" y="20589"/>
                    <a:pt x="30577" y="22068"/>
                    <a:pt x="28702" y="23618"/>
                  </a:cubicBezTo>
                  <a:cubicBezTo>
                    <a:pt x="28234" y="24015"/>
                    <a:pt x="27729" y="24447"/>
                    <a:pt x="27296" y="24880"/>
                  </a:cubicBezTo>
                  <a:lnTo>
                    <a:pt x="25926" y="26070"/>
                  </a:lnTo>
                  <a:cubicBezTo>
                    <a:pt x="25493" y="26395"/>
                    <a:pt x="25060" y="26791"/>
                    <a:pt x="24628" y="27188"/>
                  </a:cubicBezTo>
                  <a:cubicBezTo>
                    <a:pt x="25241" y="25565"/>
                    <a:pt x="25890" y="23907"/>
                    <a:pt x="26503" y="22212"/>
                  </a:cubicBezTo>
                  <a:cubicBezTo>
                    <a:pt x="27296" y="19940"/>
                    <a:pt x="28053" y="17632"/>
                    <a:pt x="28774" y="15289"/>
                  </a:cubicBezTo>
                  <a:lnTo>
                    <a:pt x="29279" y="13522"/>
                  </a:lnTo>
                  <a:cubicBezTo>
                    <a:pt x="27873" y="12729"/>
                    <a:pt x="26503" y="11863"/>
                    <a:pt x="25096" y="10962"/>
                  </a:cubicBezTo>
                  <a:cubicBezTo>
                    <a:pt x="21995" y="11971"/>
                    <a:pt x="18967" y="13161"/>
                    <a:pt x="16010" y="14567"/>
                  </a:cubicBezTo>
                  <a:cubicBezTo>
                    <a:pt x="12981" y="16046"/>
                    <a:pt x="10024" y="17741"/>
                    <a:pt x="7212" y="19616"/>
                  </a:cubicBezTo>
                  <a:lnTo>
                    <a:pt x="5120" y="21058"/>
                  </a:lnTo>
                  <a:lnTo>
                    <a:pt x="4399" y="21599"/>
                  </a:lnTo>
                  <a:cubicBezTo>
                    <a:pt x="4904" y="20697"/>
                    <a:pt x="5409" y="19796"/>
                    <a:pt x="5877" y="18822"/>
                  </a:cubicBezTo>
                  <a:cubicBezTo>
                    <a:pt x="7320" y="15902"/>
                    <a:pt x="8546" y="12729"/>
                    <a:pt x="9303" y="9555"/>
                  </a:cubicBezTo>
                  <a:cubicBezTo>
                    <a:pt x="9988" y="6815"/>
                    <a:pt x="10709" y="4219"/>
                    <a:pt x="11503" y="1587"/>
                  </a:cubicBezTo>
                  <a:cubicBezTo>
                    <a:pt x="11178" y="1298"/>
                    <a:pt x="10853" y="1082"/>
                    <a:pt x="10493" y="829"/>
                  </a:cubicBezTo>
                  <a:cubicBezTo>
                    <a:pt x="10132" y="541"/>
                    <a:pt x="9772" y="288"/>
                    <a:pt x="9447" y="0"/>
                  </a:cubicBezTo>
                  <a:cubicBezTo>
                    <a:pt x="9051" y="1406"/>
                    <a:pt x="8582" y="2813"/>
                    <a:pt x="8185" y="4219"/>
                  </a:cubicBezTo>
                  <a:lnTo>
                    <a:pt x="6995" y="8942"/>
                  </a:lnTo>
                  <a:cubicBezTo>
                    <a:pt x="6202" y="12043"/>
                    <a:pt x="5120" y="14928"/>
                    <a:pt x="3714" y="17777"/>
                  </a:cubicBezTo>
                  <a:cubicBezTo>
                    <a:pt x="2993" y="19183"/>
                    <a:pt x="2236" y="20589"/>
                    <a:pt x="1442" y="21959"/>
                  </a:cubicBezTo>
                  <a:cubicBezTo>
                    <a:pt x="974" y="23510"/>
                    <a:pt x="433" y="25096"/>
                    <a:pt x="0" y="26719"/>
                  </a:cubicBezTo>
                  <a:cubicBezTo>
                    <a:pt x="1587" y="25998"/>
                    <a:pt x="3101" y="25205"/>
                    <a:pt x="4579" y="24483"/>
                  </a:cubicBezTo>
                  <a:cubicBezTo>
                    <a:pt x="5877" y="23474"/>
                    <a:pt x="7212" y="22536"/>
                    <a:pt x="8582" y="21599"/>
                  </a:cubicBezTo>
                  <a:cubicBezTo>
                    <a:pt x="11286" y="19796"/>
                    <a:pt x="14135" y="18173"/>
                    <a:pt x="17092" y="16767"/>
                  </a:cubicBezTo>
                  <a:cubicBezTo>
                    <a:pt x="20012" y="15361"/>
                    <a:pt x="23041" y="14135"/>
                    <a:pt x="26178" y="13161"/>
                  </a:cubicBezTo>
                  <a:cubicBezTo>
                    <a:pt x="26431" y="13053"/>
                    <a:pt x="26683" y="13017"/>
                    <a:pt x="26935" y="12945"/>
                  </a:cubicBezTo>
                  <a:lnTo>
                    <a:pt x="26467" y="14567"/>
                  </a:lnTo>
                  <a:cubicBezTo>
                    <a:pt x="25745" y="16875"/>
                    <a:pt x="24988" y="19183"/>
                    <a:pt x="24195" y="21419"/>
                  </a:cubicBezTo>
                  <a:cubicBezTo>
                    <a:pt x="23402" y="23690"/>
                    <a:pt x="22536" y="25962"/>
                    <a:pt x="21671" y="28161"/>
                  </a:cubicBezTo>
                  <a:cubicBezTo>
                    <a:pt x="21202" y="29279"/>
                    <a:pt x="20769" y="30433"/>
                    <a:pt x="20265" y="31515"/>
                  </a:cubicBezTo>
                  <a:cubicBezTo>
                    <a:pt x="20265" y="31731"/>
                    <a:pt x="20229" y="31947"/>
                    <a:pt x="20193" y="32164"/>
                  </a:cubicBezTo>
                  <a:cubicBezTo>
                    <a:pt x="20193" y="32200"/>
                    <a:pt x="20193" y="32236"/>
                    <a:pt x="20156" y="32272"/>
                  </a:cubicBezTo>
                  <a:cubicBezTo>
                    <a:pt x="20084" y="32633"/>
                    <a:pt x="20012" y="32957"/>
                    <a:pt x="19976" y="33318"/>
                  </a:cubicBezTo>
                  <a:cubicBezTo>
                    <a:pt x="19868" y="33967"/>
                    <a:pt x="19868" y="34652"/>
                    <a:pt x="19940" y="35301"/>
                  </a:cubicBezTo>
                  <a:cubicBezTo>
                    <a:pt x="20409" y="34832"/>
                    <a:pt x="20842" y="34363"/>
                    <a:pt x="21274" y="33967"/>
                  </a:cubicBezTo>
                  <a:cubicBezTo>
                    <a:pt x="21527" y="33750"/>
                    <a:pt x="21743" y="33570"/>
                    <a:pt x="21959" y="33390"/>
                  </a:cubicBezTo>
                  <a:cubicBezTo>
                    <a:pt x="22212" y="33210"/>
                    <a:pt x="22464" y="33065"/>
                    <a:pt x="22572" y="32813"/>
                  </a:cubicBezTo>
                  <a:cubicBezTo>
                    <a:pt x="23221" y="31875"/>
                    <a:pt x="23979" y="31046"/>
                    <a:pt x="24844" y="30253"/>
                  </a:cubicBezTo>
                  <a:cubicBezTo>
                    <a:pt x="25673" y="29459"/>
                    <a:pt x="26611" y="28666"/>
                    <a:pt x="27512" y="27873"/>
                  </a:cubicBezTo>
                  <a:lnTo>
                    <a:pt x="28919" y="26683"/>
                  </a:lnTo>
                  <a:cubicBezTo>
                    <a:pt x="29351" y="26286"/>
                    <a:pt x="29784" y="25890"/>
                    <a:pt x="30253" y="25493"/>
                  </a:cubicBezTo>
                  <a:cubicBezTo>
                    <a:pt x="32092" y="23979"/>
                    <a:pt x="34039" y="22500"/>
                    <a:pt x="35914" y="20986"/>
                  </a:cubicBezTo>
                  <a:lnTo>
                    <a:pt x="37356" y="19796"/>
                  </a:lnTo>
                  <a:cubicBezTo>
                    <a:pt x="37789" y="19399"/>
                    <a:pt x="38366" y="19111"/>
                    <a:pt x="38690" y="18534"/>
                  </a:cubicBezTo>
                  <a:cubicBezTo>
                    <a:pt x="38690" y="18498"/>
                    <a:pt x="38726" y="18498"/>
                    <a:pt x="38726" y="18426"/>
                  </a:cubicBezTo>
                  <a:cubicBezTo>
                    <a:pt x="38005" y="18101"/>
                    <a:pt x="37248" y="17741"/>
                    <a:pt x="36491" y="17344"/>
                  </a:cubicBezTo>
                </a:path>
              </a:pathLst>
            </a:custGeom>
            <a:solidFill>
              <a:srgbClr val="F8F0E9"/>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8" name="Freeform 627">
              <a:extLst>
                <a:ext uri="{FF2B5EF4-FFF2-40B4-BE49-F238E27FC236}">
                  <a16:creationId xmlns:a16="http://schemas.microsoft.com/office/drawing/2014/main" id="{03080878-319B-943C-FF1D-A9051E79107F}"/>
                </a:ext>
              </a:extLst>
            </p:cNvPr>
            <p:cNvSpPr/>
            <p:nvPr/>
          </p:nvSpPr>
          <p:spPr>
            <a:xfrm>
              <a:off x="-7968467" y="-3741493"/>
              <a:ext cx="23437" cy="27800"/>
            </a:xfrm>
            <a:custGeom>
              <a:avLst/>
              <a:gdLst>
                <a:gd name="connsiteX0" fmla="*/ 20769 w 23437"/>
                <a:gd name="connsiteY0" fmla="*/ 11394 h 27800"/>
                <a:gd name="connsiteX1" fmla="*/ 23438 w 23437"/>
                <a:gd name="connsiteY1" fmla="*/ 9880 h 27800"/>
                <a:gd name="connsiteX2" fmla="*/ 21346 w 23437"/>
                <a:gd name="connsiteY2" fmla="*/ 8257 h 27800"/>
                <a:gd name="connsiteX3" fmla="*/ 19507 w 23437"/>
                <a:gd name="connsiteY3" fmla="*/ 9339 h 27800"/>
                <a:gd name="connsiteX4" fmla="*/ 12152 w 23437"/>
                <a:gd name="connsiteY4" fmla="*/ 14640 h 27800"/>
                <a:gd name="connsiteX5" fmla="*/ 5228 w 23437"/>
                <a:gd name="connsiteY5" fmla="*/ 20337 h 27800"/>
                <a:gd name="connsiteX6" fmla="*/ 3137 w 23437"/>
                <a:gd name="connsiteY6" fmla="*/ 22320 h 27800"/>
                <a:gd name="connsiteX7" fmla="*/ 3930 w 23437"/>
                <a:gd name="connsiteY7" fmla="*/ 19904 h 27800"/>
                <a:gd name="connsiteX8" fmla="*/ 6238 w 23437"/>
                <a:gd name="connsiteY8" fmla="*/ 11430 h 27800"/>
                <a:gd name="connsiteX9" fmla="*/ 7392 w 23437"/>
                <a:gd name="connsiteY9" fmla="*/ 7464 h 27800"/>
                <a:gd name="connsiteX10" fmla="*/ 9375 w 23437"/>
                <a:gd name="connsiteY10" fmla="*/ 3858 h 27800"/>
                <a:gd name="connsiteX11" fmla="*/ 11070 w 23437"/>
                <a:gd name="connsiteY11" fmla="*/ 1298 h 27800"/>
                <a:gd name="connsiteX12" fmla="*/ 8978 w 23437"/>
                <a:gd name="connsiteY12" fmla="*/ 0 h 27800"/>
                <a:gd name="connsiteX13" fmla="*/ 7356 w 23437"/>
                <a:gd name="connsiteY13" fmla="*/ 2560 h 27800"/>
                <a:gd name="connsiteX14" fmla="*/ 5192 w 23437"/>
                <a:gd name="connsiteY14" fmla="*/ 6563 h 27800"/>
                <a:gd name="connsiteX15" fmla="*/ 3858 w 23437"/>
                <a:gd name="connsiteY15" fmla="*/ 10890 h 27800"/>
                <a:gd name="connsiteX16" fmla="*/ 1623 w 23437"/>
                <a:gd name="connsiteY16" fmla="*/ 19183 h 27800"/>
                <a:gd name="connsiteX17" fmla="*/ 252 w 23437"/>
                <a:gd name="connsiteY17" fmla="*/ 23294 h 27800"/>
                <a:gd name="connsiteX18" fmla="*/ 0 w 23437"/>
                <a:gd name="connsiteY18" fmla="*/ 27801 h 27800"/>
                <a:gd name="connsiteX19" fmla="*/ 3714 w 23437"/>
                <a:gd name="connsiteY19" fmla="*/ 25169 h 27800"/>
                <a:gd name="connsiteX20" fmla="*/ 6851 w 23437"/>
                <a:gd name="connsiteY20" fmla="*/ 22176 h 27800"/>
                <a:gd name="connsiteX21" fmla="*/ 13666 w 23437"/>
                <a:gd name="connsiteY21" fmla="*/ 16515 h 27800"/>
                <a:gd name="connsiteX22" fmla="*/ 20769 w 23437"/>
                <a:gd name="connsiteY22" fmla="*/ 11394 h 2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437" h="27800">
                  <a:moveTo>
                    <a:pt x="20769" y="11394"/>
                  </a:moveTo>
                  <a:cubicBezTo>
                    <a:pt x="21635" y="10853"/>
                    <a:pt x="22536" y="10385"/>
                    <a:pt x="23438" y="9880"/>
                  </a:cubicBezTo>
                  <a:cubicBezTo>
                    <a:pt x="22753" y="9339"/>
                    <a:pt x="22068" y="8798"/>
                    <a:pt x="21346" y="8257"/>
                  </a:cubicBezTo>
                  <a:cubicBezTo>
                    <a:pt x="20733" y="8618"/>
                    <a:pt x="20120" y="8978"/>
                    <a:pt x="19507" y="9339"/>
                  </a:cubicBezTo>
                  <a:cubicBezTo>
                    <a:pt x="16911" y="10890"/>
                    <a:pt x="14423" y="12729"/>
                    <a:pt x="12152" y="14640"/>
                  </a:cubicBezTo>
                  <a:cubicBezTo>
                    <a:pt x="9844" y="16515"/>
                    <a:pt x="7500" y="18354"/>
                    <a:pt x="5228" y="20337"/>
                  </a:cubicBezTo>
                  <a:cubicBezTo>
                    <a:pt x="4543" y="20986"/>
                    <a:pt x="3822" y="21671"/>
                    <a:pt x="3137" y="22320"/>
                  </a:cubicBezTo>
                  <a:lnTo>
                    <a:pt x="3930" y="19904"/>
                  </a:lnTo>
                  <a:cubicBezTo>
                    <a:pt x="4796" y="17128"/>
                    <a:pt x="5625" y="14279"/>
                    <a:pt x="6238" y="11430"/>
                  </a:cubicBezTo>
                  <a:cubicBezTo>
                    <a:pt x="6563" y="10060"/>
                    <a:pt x="6887" y="8690"/>
                    <a:pt x="7392" y="7464"/>
                  </a:cubicBezTo>
                  <a:cubicBezTo>
                    <a:pt x="7897" y="6238"/>
                    <a:pt x="8618" y="5048"/>
                    <a:pt x="9375" y="3858"/>
                  </a:cubicBezTo>
                  <a:cubicBezTo>
                    <a:pt x="9952" y="3029"/>
                    <a:pt x="10493" y="2163"/>
                    <a:pt x="11070" y="1298"/>
                  </a:cubicBezTo>
                  <a:cubicBezTo>
                    <a:pt x="10349" y="829"/>
                    <a:pt x="9664" y="433"/>
                    <a:pt x="8978" y="0"/>
                  </a:cubicBezTo>
                  <a:cubicBezTo>
                    <a:pt x="8474" y="829"/>
                    <a:pt x="7897" y="1695"/>
                    <a:pt x="7356" y="2560"/>
                  </a:cubicBezTo>
                  <a:cubicBezTo>
                    <a:pt x="6563" y="3786"/>
                    <a:pt x="5769" y="5084"/>
                    <a:pt x="5192" y="6563"/>
                  </a:cubicBezTo>
                  <a:cubicBezTo>
                    <a:pt x="4543" y="7969"/>
                    <a:pt x="4219" y="9483"/>
                    <a:pt x="3858" y="10890"/>
                  </a:cubicBezTo>
                  <a:cubicBezTo>
                    <a:pt x="3245" y="13702"/>
                    <a:pt x="2488" y="16443"/>
                    <a:pt x="1623" y="19183"/>
                  </a:cubicBezTo>
                  <a:cubicBezTo>
                    <a:pt x="1190" y="20553"/>
                    <a:pt x="757" y="21923"/>
                    <a:pt x="252" y="23294"/>
                  </a:cubicBezTo>
                  <a:cubicBezTo>
                    <a:pt x="144" y="24772"/>
                    <a:pt x="0" y="26250"/>
                    <a:pt x="0" y="27801"/>
                  </a:cubicBezTo>
                  <a:cubicBezTo>
                    <a:pt x="1262" y="26863"/>
                    <a:pt x="2452" y="25998"/>
                    <a:pt x="3714" y="25169"/>
                  </a:cubicBezTo>
                  <a:cubicBezTo>
                    <a:pt x="4724" y="24123"/>
                    <a:pt x="5733" y="23149"/>
                    <a:pt x="6851" y="22176"/>
                  </a:cubicBezTo>
                  <a:cubicBezTo>
                    <a:pt x="9015" y="20229"/>
                    <a:pt x="11358" y="18390"/>
                    <a:pt x="13666" y="16515"/>
                  </a:cubicBezTo>
                  <a:cubicBezTo>
                    <a:pt x="15938" y="14640"/>
                    <a:pt x="18281" y="12909"/>
                    <a:pt x="20769" y="11394"/>
                  </a:cubicBezTo>
                </a:path>
              </a:pathLst>
            </a:custGeom>
            <a:solidFill>
              <a:srgbClr val="F8F0E9"/>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9" name="Freeform 628">
              <a:extLst>
                <a:ext uri="{FF2B5EF4-FFF2-40B4-BE49-F238E27FC236}">
                  <a16:creationId xmlns:a16="http://schemas.microsoft.com/office/drawing/2014/main" id="{8D97060F-3665-46A1-06B8-B789AC93F817}"/>
                </a:ext>
              </a:extLst>
            </p:cNvPr>
            <p:cNvSpPr/>
            <p:nvPr/>
          </p:nvSpPr>
          <p:spPr>
            <a:xfrm>
              <a:off x="-8000090" y="-3751806"/>
              <a:ext cx="39699" cy="28918"/>
            </a:xfrm>
            <a:custGeom>
              <a:avLst/>
              <a:gdLst>
                <a:gd name="connsiteX0" fmla="*/ 25926 w 39699"/>
                <a:gd name="connsiteY0" fmla="*/ 20697 h 28918"/>
                <a:gd name="connsiteX1" fmla="*/ 28846 w 39699"/>
                <a:gd name="connsiteY1" fmla="*/ 17741 h 28918"/>
                <a:gd name="connsiteX2" fmla="*/ 35085 w 39699"/>
                <a:gd name="connsiteY2" fmla="*/ 12512 h 28918"/>
                <a:gd name="connsiteX3" fmla="*/ 38618 w 39699"/>
                <a:gd name="connsiteY3" fmla="*/ 10565 h 28918"/>
                <a:gd name="connsiteX4" fmla="*/ 39700 w 39699"/>
                <a:gd name="connsiteY4" fmla="*/ 9736 h 28918"/>
                <a:gd name="connsiteX5" fmla="*/ 37464 w 39699"/>
                <a:gd name="connsiteY5" fmla="*/ 8402 h 28918"/>
                <a:gd name="connsiteX6" fmla="*/ 33750 w 39699"/>
                <a:gd name="connsiteY6" fmla="*/ 10493 h 28918"/>
                <a:gd name="connsiteX7" fmla="*/ 27152 w 39699"/>
                <a:gd name="connsiteY7" fmla="*/ 16010 h 28918"/>
                <a:gd name="connsiteX8" fmla="*/ 24231 w 39699"/>
                <a:gd name="connsiteY8" fmla="*/ 19003 h 28918"/>
                <a:gd name="connsiteX9" fmla="*/ 21202 w 39699"/>
                <a:gd name="connsiteY9" fmla="*/ 21887 h 28918"/>
                <a:gd name="connsiteX10" fmla="*/ 19940 w 39699"/>
                <a:gd name="connsiteY10" fmla="*/ 23077 h 28918"/>
                <a:gd name="connsiteX11" fmla="*/ 20553 w 39699"/>
                <a:gd name="connsiteY11" fmla="*/ 21563 h 28918"/>
                <a:gd name="connsiteX12" fmla="*/ 23438 w 39699"/>
                <a:gd name="connsiteY12" fmla="*/ 13594 h 28918"/>
                <a:gd name="connsiteX13" fmla="*/ 25637 w 39699"/>
                <a:gd name="connsiteY13" fmla="*/ 5337 h 28918"/>
                <a:gd name="connsiteX14" fmla="*/ 26214 w 39699"/>
                <a:gd name="connsiteY14" fmla="*/ 1514 h 28918"/>
                <a:gd name="connsiteX15" fmla="*/ 23762 w 39699"/>
                <a:gd name="connsiteY15" fmla="*/ 0 h 28918"/>
                <a:gd name="connsiteX16" fmla="*/ 20697 w 39699"/>
                <a:gd name="connsiteY16" fmla="*/ 1623 h 28918"/>
                <a:gd name="connsiteX17" fmla="*/ 12548 w 39699"/>
                <a:gd name="connsiteY17" fmla="*/ 6418 h 28918"/>
                <a:gd name="connsiteX18" fmla="*/ 5120 w 39699"/>
                <a:gd name="connsiteY18" fmla="*/ 12368 h 28918"/>
                <a:gd name="connsiteX19" fmla="*/ 1839 w 39699"/>
                <a:gd name="connsiteY19" fmla="*/ 15830 h 28918"/>
                <a:gd name="connsiteX20" fmla="*/ 0 w 39699"/>
                <a:gd name="connsiteY20" fmla="*/ 20373 h 28918"/>
                <a:gd name="connsiteX21" fmla="*/ 3714 w 39699"/>
                <a:gd name="connsiteY21" fmla="*/ 17416 h 28918"/>
                <a:gd name="connsiteX22" fmla="*/ 6815 w 39699"/>
                <a:gd name="connsiteY22" fmla="*/ 14099 h 28918"/>
                <a:gd name="connsiteX23" fmla="*/ 13882 w 39699"/>
                <a:gd name="connsiteY23" fmla="*/ 8438 h 28918"/>
                <a:gd name="connsiteX24" fmla="*/ 21779 w 39699"/>
                <a:gd name="connsiteY24" fmla="*/ 3786 h 28918"/>
                <a:gd name="connsiteX25" fmla="*/ 23582 w 39699"/>
                <a:gd name="connsiteY25" fmla="*/ 2885 h 28918"/>
                <a:gd name="connsiteX26" fmla="*/ 23257 w 39699"/>
                <a:gd name="connsiteY26" fmla="*/ 4868 h 28918"/>
                <a:gd name="connsiteX27" fmla="*/ 21130 w 39699"/>
                <a:gd name="connsiteY27" fmla="*/ 12837 h 28918"/>
                <a:gd name="connsiteX28" fmla="*/ 18281 w 39699"/>
                <a:gd name="connsiteY28" fmla="*/ 20661 h 28918"/>
                <a:gd name="connsiteX29" fmla="*/ 16731 w 39699"/>
                <a:gd name="connsiteY29" fmla="*/ 24556 h 28918"/>
                <a:gd name="connsiteX30" fmla="*/ 16334 w 39699"/>
                <a:gd name="connsiteY30" fmla="*/ 28919 h 28918"/>
                <a:gd name="connsiteX31" fmla="*/ 19904 w 39699"/>
                <a:gd name="connsiteY31" fmla="*/ 26539 h 28918"/>
                <a:gd name="connsiteX32" fmla="*/ 22861 w 39699"/>
                <a:gd name="connsiteY32" fmla="*/ 23654 h 28918"/>
                <a:gd name="connsiteX33" fmla="*/ 25926 w 39699"/>
                <a:gd name="connsiteY33" fmla="*/ 20697 h 2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699" h="28918">
                  <a:moveTo>
                    <a:pt x="25926" y="20697"/>
                  </a:moveTo>
                  <a:lnTo>
                    <a:pt x="28846" y="17741"/>
                  </a:lnTo>
                  <a:cubicBezTo>
                    <a:pt x="30830" y="15830"/>
                    <a:pt x="32885" y="13991"/>
                    <a:pt x="35085" y="12512"/>
                  </a:cubicBezTo>
                  <a:cubicBezTo>
                    <a:pt x="36238" y="11755"/>
                    <a:pt x="37356" y="11106"/>
                    <a:pt x="38618" y="10565"/>
                  </a:cubicBezTo>
                  <a:cubicBezTo>
                    <a:pt x="38943" y="10313"/>
                    <a:pt x="39339" y="10024"/>
                    <a:pt x="39700" y="9736"/>
                  </a:cubicBezTo>
                  <a:cubicBezTo>
                    <a:pt x="38943" y="9303"/>
                    <a:pt x="38222" y="8834"/>
                    <a:pt x="37464" y="8402"/>
                  </a:cubicBezTo>
                  <a:cubicBezTo>
                    <a:pt x="36166" y="9015"/>
                    <a:pt x="34940" y="9700"/>
                    <a:pt x="33750" y="10493"/>
                  </a:cubicBezTo>
                  <a:cubicBezTo>
                    <a:pt x="31335" y="12116"/>
                    <a:pt x="29207" y="14027"/>
                    <a:pt x="27152" y="16010"/>
                  </a:cubicBezTo>
                  <a:lnTo>
                    <a:pt x="24231" y="19003"/>
                  </a:lnTo>
                  <a:cubicBezTo>
                    <a:pt x="23257" y="19976"/>
                    <a:pt x="22248" y="20950"/>
                    <a:pt x="21202" y="21887"/>
                  </a:cubicBezTo>
                  <a:cubicBezTo>
                    <a:pt x="20806" y="22284"/>
                    <a:pt x="20373" y="22681"/>
                    <a:pt x="19940" y="23077"/>
                  </a:cubicBezTo>
                  <a:lnTo>
                    <a:pt x="20553" y="21563"/>
                  </a:lnTo>
                  <a:cubicBezTo>
                    <a:pt x="21563" y="18931"/>
                    <a:pt x="22572" y="16298"/>
                    <a:pt x="23438" y="13594"/>
                  </a:cubicBezTo>
                  <a:cubicBezTo>
                    <a:pt x="24339" y="10890"/>
                    <a:pt x="25060" y="8149"/>
                    <a:pt x="25637" y="5337"/>
                  </a:cubicBezTo>
                  <a:cubicBezTo>
                    <a:pt x="25854" y="4075"/>
                    <a:pt x="26070" y="2740"/>
                    <a:pt x="26214" y="1514"/>
                  </a:cubicBezTo>
                  <a:cubicBezTo>
                    <a:pt x="25385" y="974"/>
                    <a:pt x="24556" y="505"/>
                    <a:pt x="23762" y="0"/>
                  </a:cubicBezTo>
                  <a:cubicBezTo>
                    <a:pt x="22753" y="577"/>
                    <a:pt x="21743" y="1082"/>
                    <a:pt x="20697" y="1623"/>
                  </a:cubicBezTo>
                  <a:cubicBezTo>
                    <a:pt x="17885" y="3065"/>
                    <a:pt x="15144" y="4651"/>
                    <a:pt x="12548" y="6418"/>
                  </a:cubicBezTo>
                  <a:cubicBezTo>
                    <a:pt x="9916" y="8185"/>
                    <a:pt x="7428" y="10168"/>
                    <a:pt x="5120" y="12368"/>
                  </a:cubicBezTo>
                  <a:cubicBezTo>
                    <a:pt x="3966" y="13450"/>
                    <a:pt x="2885" y="14640"/>
                    <a:pt x="1839" y="15830"/>
                  </a:cubicBezTo>
                  <a:cubicBezTo>
                    <a:pt x="1082" y="17308"/>
                    <a:pt x="469" y="18822"/>
                    <a:pt x="0" y="20373"/>
                  </a:cubicBezTo>
                  <a:cubicBezTo>
                    <a:pt x="1298" y="19363"/>
                    <a:pt x="2452" y="18318"/>
                    <a:pt x="3714" y="17416"/>
                  </a:cubicBezTo>
                  <a:cubicBezTo>
                    <a:pt x="4651" y="16226"/>
                    <a:pt x="5697" y="15180"/>
                    <a:pt x="6815" y="14099"/>
                  </a:cubicBezTo>
                  <a:cubicBezTo>
                    <a:pt x="8978" y="12007"/>
                    <a:pt x="11358" y="10132"/>
                    <a:pt x="13882" y="8438"/>
                  </a:cubicBezTo>
                  <a:cubicBezTo>
                    <a:pt x="16406" y="6707"/>
                    <a:pt x="19075" y="5192"/>
                    <a:pt x="21779" y="3786"/>
                  </a:cubicBezTo>
                  <a:cubicBezTo>
                    <a:pt x="22356" y="3498"/>
                    <a:pt x="22969" y="3173"/>
                    <a:pt x="23582" y="2885"/>
                  </a:cubicBezTo>
                  <a:cubicBezTo>
                    <a:pt x="23474" y="3534"/>
                    <a:pt x="23366" y="4183"/>
                    <a:pt x="23257" y="4868"/>
                  </a:cubicBezTo>
                  <a:cubicBezTo>
                    <a:pt x="22717" y="7572"/>
                    <a:pt x="21995" y="10204"/>
                    <a:pt x="21130" y="12837"/>
                  </a:cubicBezTo>
                  <a:cubicBezTo>
                    <a:pt x="20265" y="15469"/>
                    <a:pt x="19291" y="18065"/>
                    <a:pt x="18281" y="20661"/>
                  </a:cubicBezTo>
                  <a:lnTo>
                    <a:pt x="16731" y="24556"/>
                  </a:lnTo>
                  <a:cubicBezTo>
                    <a:pt x="16551" y="25998"/>
                    <a:pt x="16406" y="27440"/>
                    <a:pt x="16334" y="28919"/>
                  </a:cubicBezTo>
                  <a:cubicBezTo>
                    <a:pt x="17524" y="28053"/>
                    <a:pt x="18678" y="27260"/>
                    <a:pt x="19904" y="26539"/>
                  </a:cubicBezTo>
                  <a:lnTo>
                    <a:pt x="22861" y="23654"/>
                  </a:lnTo>
                  <a:cubicBezTo>
                    <a:pt x="23870" y="22681"/>
                    <a:pt x="24916" y="21743"/>
                    <a:pt x="25926" y="20697"/>
                  </a:cubicBezTo>
                </a:path>
              </a:pathLst>
            </a:custGeom>
            <a:solidFill>
              <a:srgbClr val="F8F0E9"/>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0" name="Freeform 629">
              <a:extLst>
                <a:ext uri="{FF2B5EF4-FFF2-40B4-BE49-F238E27FC236}">
                  <a16:creationId xmlns:a16="http://schemas.microsoft.com/office/drawing/2014/main" id="{DD4A1701-28A6-3C57-5E5C-489104E6EB7E}"/>
                </a:ext>
              </a:extLst>
            </p:cNvPr>
            <p:cNvSpPr/>
            <p:nvPr/>
          </p:nvSpPr>
          <p:spPr>
            <a:xfrm>
              <a:off x="-8508279" y="-3857558"/>
              <a:ext cx="90798" cy="29811"/>
            </a:xfrm>
            <a:custGeom>
              <a:avLst/>
              <a:gdLst>
                <a:gd name="connsiteX0" fmla="*/ 84867 w 90798"/>
                <a:gd name="connsiteY0" fmla="*/ 29777 h 29811"/>
                <a:gd name="connsiteX1" fmla="*/ 89446 w 90798"/>
                <a:gd name="connsiteY1" fmla="*/ 28948 h 29811"/>
                <a:gd name="connsiteX2" fmla="*/ 90708 w 90798"/>
                <a:gd name="connsiteY2" fmla="*/ 26460 h 29811"/>
                <a:gd name="connsiteX3" fmla="*/ 88220 w 90798"/>
                <a:gd name="connsiteY3" fmla="*/ 25234 h 29811"/>
                <a:gd name="connsiteX4" fmla="*/ 68533 w 90798"/>
                <a:gd name="connsiteY4" fmla="*/ 21448 h 29811"/>
                <a:gd name="connsiteX5" fmla="*/ 64350 w 90798"/>
                <a:gd name="connsiteY5" fmla="*/ 19645 h 29811"/>
                <a:gd name="connsiteX6" fmla="*/ 38785 w 90798"/>
                <a:gd name="connsiteY6" fmla="*/ 12974 h 29811"/>
                <a:gd name="connsiteX7" fmla="*/ 3159 w 90798"/>
                <a:gd name="connsiteY7" fmla="*/ 390 h 29811"/>
                <a:gd name="connsiteX8" fmla="*/ 419 w 90798"/>
                <a:gd name="connsiteY8" fmla="*/ 787 h 29811"/>
                <a:gd name="connsiteX9" fmla="*/ 779 w 90798"/>
                <a:gd name="connsiteY9" fmla="*/ 3491 h 29811"/>
                <a:gd name="connsiteX10" fmla="*/ 38063 w 90798"/>
                <a:gd name="connsiteY10" fmla="*/ 16797 h 29811"/>
                <a:gd name="connsiteX11" fmla="*/ 62907 w 90798"/>
                <a:gd name="connsiteY11" fmla="*/ 23287 h 29811"/>
                <a:gd name="connsiteX12" fmla="*/ 66982 w 90798"/>
                <a:gd name="connsiteY12" fmla="*/ 25018 h 29811"/>
                <a:gd name="connsiteX13" fmla="*/ 84867 w 90798"/>
                <a:gd name="connsiteY13" fmla="*/ 29777 h 2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798" h="29811">
                  <a:moveTo>
                    <a:pt x="84867" y="29777"/>
                  </a:moveTo>
                  <a:cubicBezTo>
                    <a:pt x="86381" y="29705"/>
                    <a:pt x="87896" y="29417"/>
                    <a:pt x="89446" y="28948"/>
                  </a:cubicBezTo>
                  <a:cubicBezTo>
                    <a:pt x="90456" y="28624"/>
                    <a:pt x="91033" y="27470"/>
                    <a:pt x="90708" y="26460"/>
                  </a:cubicBezTo>
                  <a:cubicBezTo>
                    <a:pt x="90384" y="25450"/>
                    <a:pt x="89266" y="24874"/>
                    <a:pt x="88220" y="25234"/>
                  </a:cubicBezTo>
                  <a:cubicBezTo>
                    <a:pt x="81946" y="27253"/>
                    <a:pt x="75131" y="24297"/>
                    <a:pt x="68533" y="21448"/>
                  </a:cubicBezTo>
                  <a:cubicBezTo>
                    <a:pt x="67126" y="20799"/>
                    <a:pt x="65720" y="20186"/>
                    <a:pt x="64350" y="19645"/>
                  </a:cubicBezTo>
                  <a:cubicBezTo>
                    <a:pt x="56201" y="16328"/>
                    <a:pt x="47366" y="14633"/>
                    <a:pt x="38785" y="12974"/>
                  </a:cubicBezTo>
                  <a:cubicBezTo>
                    <a:pt x="25659" y="10414"/>
                    <a:pt x="13219" y="7998"/>
                    <a:pt x="3159" y="390"/>
                  </a:cubicBezTo>
                  <a:cubicBezTo>
                    <a:pt x="2294" y="-259"/>
                    <a:pt x="1032" y="-79"/>
                    <a:pt x="419" y="787"/>
                  </a:cubicBezTo>
                  <a:cubicBezTo>
                    <a:pt x="-266" y="1652"/>
                    <a:pt x="-86" y="2878"/>
                    <a:pt x="779" y="3491"/>
                  </a:cubicBezTo>
                  <a:cubicBezTo>
                    <a:pt x="11597" y="11640"/>
                    <a:pt x="25046" y="14272"/>
                    <a:pt x="38063" y="16797"/>
                  </a:cubicBezTo>
                  <a:cubicBezTo>
                    <a:pt x="46393" y="18419"/>
                    <a:pt x="55083" y="20114"/>
                    <a:pt x="62907" y="23287"/>
                  </a:cubicBezTo>
                  <a:cubicBezTo>
                    <a:pt x="64242" y="23828"/>
                    <a:pt x="65612" y="24405"/>
                    <a:pt x="66982" y="25018"/>
                  </a:cubicBezTo>
                  <a:cubicBezTo>
                    <a:pt x="72787" y="27542"/>
                    <a:pt x="78773" y="30138"/>
                    <a:pt x="84867" y="29777"/>
                  </a:cubicBezTo>
                </a:path>
              </a:pathLst>
            </a:custGeom>
            <a:solidFill>
              <a:srgbClr val="2B4054"/>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1" name="Freeform 630">
              <a:extLst>
                <a:ext uri="{FF2B5EF4-FFF2-40B4-BE49-F238E27FC236}">
                  <a16:creationId xmlns:a16="http://schemas.microsoft.com/office/drawing/2014/main" id="{4AF57B97-D282-E27F-DA9F-0D90E71D3231}"/>
                </a:ext>
              </a:extLst>
            </p:cNvPr>
            <p:cNvSpPr/>
            <p:nvPr/>
          </p:nvSpPr>
          <p:spPr>
            <a:xfrm>
              <a:off x="-8089733" y="-3820809"/>
              <a:ext cx="85605" cy="16478"/>
            </a:xfrm>
            <a:custGeom>
              <a:avLst/>
              <a:gdLst>
                <a:gd name="connsiteX0" fmla="*/ 17454 w 85605"/>
                <a:gd name="connsiteY0" fmla="*/ 16395 h 16478"/>
                <a:gd name="connsiteX1" fmla="*/ 24558 w 85605"/>
                <a:gd name="connsiteY1" fmla="*/ 15565 h 16478"/>
                <a:gd name="connsiteX2" fmla="*/ 33392 w 85605"/>
                <a:gd name="connsiteY2" fmla="*/ 13798 h 16478"/>
                <a:gd name="connsiteX3" fmla="*/ 46661 w 85605"/>
                <a:gd name="connsiteY3" fmla="*/ 11383 h 16478"/>
                <a:gd name="connsiteX4" fmla="*/ 53224 w 85605"/>
                <a:gd name="connsiteY4" fmla="*/ 10986 h 16478"/>
                <a:gd name="connsiteX5" fmla="*/ 68296 w 85605"/>
                <a:gd name="connsiteY5" fmla="*/ 8895 h 16478"/>
                <a:gd name="connsiteX6" fmla="*/ 73489 w 85605"/>
                <a:gd name="connsiteY6" fmla="*/ 6767 h 16478"/>
                <a:gd name="connsiteX7" fmla="*/ 83549 w 85605"/>
                <a:gd name="connsiteY7" fmla="*/ 3918 h 16478"/>
                <a:gd name="connsiteX8" fmla="*/ 85604 w 85605"/>
                <a:gd name="connsiteY8" fmla="*/ 2080 h 16478"/>
                <a:gd name="connsiteX9" fmla="*/ 83765 w 85605"/>
                <a:gd name="connsiteY9" fmla="*/ 24 h 16478"/>
                <a:gd name="connsiteX10" fmla="*/ 71866 w 85605"/>
                <a:gd name="connsiteY10" fmla="*/ 3197 h 16478"/>
                <a:gd name="connsiteX11" fmla="*/ 67034 w 85605"/>
                <a:gd name="connsiteY11" fmla="*/ 5217 h 16478"/>
                <a:gd name="connsiteX12" fmla="*/ 53044 w 85605"/>
                <a:gd name="connsiteY12" fmla="*/ 7092 h 16478"/>
                <a:gd name="connsiteX13" fmla="*/ 46265 w 85605"/>
                <a:gd name="connsiteY13" fmla="*/ 7488 h 16478"/>
                <a:gd name="connsiteX14" fmla="*/ 32527 w 85605"/>
                <a:gd name="connsiteY14" fmla="*/ 9976 h 16478"/>
                <a:gd name="connsiteX15" fmla="*/ 23909 w 85605"/>
                <a:gd name="connsiteY15" fmla="*/ 11707 h 16478"/>
                <a:gd name="connsiteX16" fmla="*/ 2743 w 85605"/>
                <a:gd name="connsiteY16" fmla="*/ 10373 h 16478"/>
                <a:gd name="connsiteX17" fmla="*/ 146 w 85605"/>
                <a:gd name="connsiteY17" fmla="*/ 11383 h 16478"/>
                <a:gd name="connsiteX18" fmla="*/ 1156 w 85605"/>
                <a:gd name="connsiteY18" fmla="*/ 13943 h 16478"/>
                <a:gd name="connsiteX19" fmla="*/ 17454 w 85605"/>
                <a:gd name="connsiteY19" fmla="*/ 16395 h 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605" h="16478">
                  <a:moveTo>
                    <a:pt x="17454" y="16395"/>
                  </a:moveTo>
                  <a:cubicBezTo>
                    <a:pt x="19690" y="16286"/>
                    <a:pt x="22070" y="15998"/>
                    <a:pt x="24558" y="15565"/>
                  </a:cubicBezTo>
                  <a:cubicBezTo>
                    <a:pt x="27515" y="15097"/>
                    <a:pt x="30471" y="14447"/>
                    <a:pt x="33392" y="13798"/>
                  </a:cubicBezTo>
                  <a:cubicBezTo>
                    <a:pt x="37719" y="12825"/>
                    <a:pt x="42226" y="11815"/>
                    <a:pt x="46661" y="11383"/>
                  </a:cubicBezTo>
                  <a:cubicBezTo>
                    <a:pt x="48825" y="11166"/>
                    <a:pt x="51024" y="11094"/>
                    <a:pt x="53224" y="10986"/>
                  </a:cubicBezTo>
                  <a:cubicBezTo>
                    <a:pt x="58200" y="10770"/>
                    <a:pt x="63356" y="10553"/>
                    <a:pt x="68296" y="8895"/>
                  </a:cubicBezTo>
                  <a:cubicBezTo>
                    <a:pt x="70099" y="8318"/>
                    <a:pt x="71794" y="7524"/>
                    <a:pt x="73489" y="6767"/>
                  </a:cubicBezTo>
                  <a:cubicBezTo>
                    <a:pt x="76914" y="5217"/>
                    <a:pt x="80123" y="3738"/>
                    <a:pt x="83549" y="3918"/>
                  </a:cubicBezTo>
                  <a:cubicBezTo>
                    <a:pt x="84631" y="3955"/>
                    <a:pt x="85532" y="3161"/>
                    <a:pt x="85604" y="2080"/>
                  </a:cubicBezTo>
                  <a:cubicBezTo>
                    <a:pt x="85640" y="998"/>
                    <a:pt x="84847" y="60"/>
                    <a:pt x="83765" y="24"/>
                  </a:cubicBezTo>
                  <a:cubicBezTo>
                    <a:pt x="79438" y="-228"/>
                    <a:pt x="75580" y="1539"/>
                    <a:pt x="71866" y="3197"/>
                  </a:cubicBezTo>
                  <a:cubicBezTo>
                    <a:pt x="70207" y="3955"/>
                    <a:pt x="68621" y="4640"/>
                    <a:pt x="67034" y="5217"/>
                  </a:cubicBezTo>
                  <a:cubicBezTo>
                    <a:pt x="62671" y="6695"/>
                    <a:pt x="57984" y="6875"/>
                    <a:pt x="53044" y="7092"/>
                  </a:cubicBezTo>
                  <a:cubicBezTo>
                    <a:pt x="50772" y="7164"/>
                    <a:pt x="48500" y="7272"/>
                    <a:pt x="46265" y="7488"/>
                  </a:cubicBezTo>
                  <a:cubicBezTo>
                    <a:pt x="41577" y="7957"/>
                    <a:pt x="36998" y="8967"/>
                    <a:pt x="32527" y="9976"/>
                  </a:cubicBezTo>
                  <a:cubicBezTo>
                    <a:pt x="29678" y="10589"/>
                    <a:pt x="26793" y="11238"/>
                    <a:pt x="23909" y="11707"/>
                  </a:cubicBezTo>
                  <a:cubicBezTo>
                    <a:pt x="15183" y="13221"/>
                    <a:pt x="8260" y="12753"/>
                    <a:pt x="2743" y="10373"/>
                  </a:cubicBezTo>
                  <a:cubicBezTo>
                    <a:pt x="1733" y="9904"/>
                    <a:pt x="615" y="10373"/>
                    <a:pt x="146" y="11383"/>
                  </a:cubicBezTo>
                  <a:cubicBezTo>
                    <a:pt x="-250" y="12356"/>
                    <a:pt x="183" y="13510"/>
                    <a:pt x="1156" y="13943"/>
                  </a:cubicBezTo>
                  <a:cubicBezTo>
                    <a:pt x="5772" y="15962"/>
                    <a:pt x="11144" y="16755"/>
                    <a:pt x="17454" y="16395"/>
                  </a:cubicBezTo>
                </a:path>
              </a:pathLst>
            </a:custGeom>
            <a:solidFill>
              <a:srgbClr val="2B4054"/>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2" name="Freeform 631">
              <a:extLst>
                <a:ext uri="{FF2B5EF4-FFF2-40B4-BE49-F238E27FC236}">
                  <a16:creationId xmlns:a16="http://schemas.microsoft.com/office/drawing/2014/main" id="{B0C99F13-872A-8A01-AC68-F2D2DA235698}"/>
                </a:ext>
              </a:extLst>
            </p:cNvPr>
            <p:cNvSpPr/>
            <p:nvPr/>
          </p:nvSpPr>
          <p:spPr>
            <a:xfrm>
              <a:off x="-8292955" y="-4775959"/>
              <a:ext cx="122572" cy="29201"/>
            </a:xfrm>
            <a:custGeom>
              <a:avLst/>
              <a:gdLst>
                <a:gd name="connsiteX0" fmla="*/ 10134 w 122572"/>
                <a:gd name="connsiteY0" fmla="*/ 29202 h 29201"/>
                <a:gd name="connsiteX1" fmla="*/ 121517 w 122572"/>
                <a:gd name="connsiteY1" fmla="*/ 3528 h 29201"/>
                <a:gd name="connsiteX2" fmla="*/ 122419 w 122572"/>
                <a:gd name="connsiteY2" fmla="*/ 1076 h 29201"/>
                <a:gd name="connsiteX3" fmla="*/ 119967 w 122572"/>
                <a:gd name="connsiteY3" fmla="*/ 175 h 29201"/>
                <a:gd name="connsiteX4" fmla="*/ 1948 w 122572"/>
                <a:gd name="connsiteY4" fmla="*/ 25307 h 29201"/>
                <a:gd name="connsiteX5" fmla="*/ 1 w 122572"/>
                <a:gd name="connsiteY5" fmla="*/ 27038 h 29201"/>
                <a:gd name="connsiteX6" fmla="*/ 1768 w 122572"/>
                <a:gd name="connsiteY6" fmla="*/ 28985 h 29201"/>
                <a:gd name="connsiteX7" fmla="*/ 10134 w 122572"/>
                <a:gd name="connsiteY7" fmla="*/ 29202 h 2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572" h="29201">
                  <a:moveTo>
                    <a:pt x="10134" y="29202"/>
                  </a:moveTo>
                  <a:cubicBezTo>
                    <a:pt x="65086" y="29202"/>
                    <a:pt x="120904" y="3781"/>
                    <a:pt x="121517" y="3528"/>
                  </a:cubicBezTo>
                  <a:cubicBezTo>
                    <a:pt x="122419" y="3096"/>
                    <a:pt x="122815" y="1978"/>
                    <a:pt x="122419" y="1076"/>
                  </a:cubicBezTo>
                  <a:cubicBezTo>
                    <a:pt x="121986" y="139"/>
                    <a:pt x="120904" y="-258"/>
                    <a:pt x="119967" y="175"/>
                  </a:cubicBezTo>
                  <a:cubicBezTo>
                    <a:pt x="119354" y="463"/>
                    <a:pt x="58596" y="28120"/>
                    <a:pt x="1948" y="25307"/>
                  </a:cubicBezTo>
                  <a:cubicBezTo>
                    <a:pt x="903" y="25235"/>
                    <a:pt x="73" y="26028"/>
                    <a:pt x="1" y="27038"/>
                  </a:cubicBezTo>
                  <a:cubicBezTo>
                    <a:pt x="-35" y="28084"/>
                    <a:pt x="758" y="28913"/>
                    <a:pt x="1768" y="28985"/>
                  </a:cubicBezTo>
                  <a:cubicBezTo>
                    <a:pt x="4545" y="29129"/>
                    <a:pt x="7357" y="29202"/>
                    <a:pt x="10134" y="29202"/>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3" name="Freeform 632">
              <a:extLst>
                <a:ext uri="{FF2B5EF4-FFF2-40B4-BE49-F238E27FC236}">
                  <a16:creationId xmlns:a16="http://schemas.microsoft.com/office/drawing/2014/main" id="{C13D7486-A76C-D5F5-F7C6-5E0DE2AADDDC}"/>
                </a:ext>
              </a:extLst>
            </p:cNvPr>
            <p:cNvSpPr/>
            <p:nvPr/>
          </p:nvSpPr>
          <p:spPr>
            <a:xfrm>
              <a:off x="-8291370" y="-5063432"/>
              <a:ext cx="103309" cy="213800"/>
            </a:xfrm>
            <a:custGeom>
              <a:avLst/>
              <a:gdLst>
                <a:gd name="connsiteX0" fmla="*/ 327 w 103309"/>
                <a:gd name="connsiteY0" fmla="*/ 157802 h 213800"/>
                <a:gd name="connsiteX1" fmla="*/ 26109 w 103309"/>
                <a:gd name="connsiteY1" fmla="*/ 2103 h 213800"/>
                <a:gd name="connsiteX2" fmla="*/ 27659 w 103309"/>
                <a:gd name="connsiteY2" fmla="*/ 12 h 213800"/>
                <a:gd name="connsiteX3" fmla="*/ 29751 w 103309"/>
                <a:gd name="connsiteY3" fmla="*/ 1562 h 213800"/>
                <a:gd name="connsiteX4" fmla="*/ 5159 w 103309"/>
                <a:gd name="connsiteY4" fmla="*/ 157189 h 213800"/>
                <a:gd name="connsiteX5" fmla="*/ 97612 w 103309"/>
                <a:gd name="connsiteY5" fmla="*/ 204858 h 213800"/>
                <a:gd name="connsiteX6" fmla="*/ 103309 w 103309"/>
                <a:gd name="connsiteY6" fmla="*/ 212250 h 213800"/>
                <a:gd name="connsiteX7" fmla="*/ 102768 w 103309"/>
                <a:gd name="connsiteY7" fmla="*/ 213800 h 213800"/>
                <a:gd name="connsiteX8" fmla="*/ 1806 w 103309"/>
                <a:gd name="connsiteY8" fmla="*/ 160687 h 213800"/>
                <a:gd name="connsiteX9" fmla="*/ 219 w 103309"/>
                <a:gd name="connsiteY9" fmla="*/ 159713 h 213800"/>
                <a:gd name="connsiteX10" fmla="*/ 327 w 103309"/>
                <a:gd name="connsiteY10" fmla="*/ 157802 h 21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309" h="213800">
                  <a:moveTo>
                    <a:pt x="327" y="157802"/>
                  </a:moveTo>
                  <a:cubicBezTo>
                    <a:pt x="40063" y="99316"/>
                    <a:pt x="26253" y="3077"/>
                    <a:pt x="26109" y="2103"/>
                  </a:cubicBezTo>
                  <a:cubicBezTo>
                    <a:pt x="25965" y="1093"/>
                    <a:pt x="26650" y="156"/>
                    <a:pt x="27659" y="12"/>
                  </a:cubicBezTo>
                  <a:cubicBezTo>
                    <a:pt x="28669" y="-96"/>
                    <a:pt x="29606" y="553"/>
                    <a:pt x="29751" y="1562"/>
                  </a:cubicBezTo>
                  <a:cubicBezTo>
                    <a:pt x="29895" y="2536"/>
                    <a:pt x="43489" y="97297"/>
                    <a:pt x="5159" y="157189"/>
                  </a:cubicBezTo>
                  <a:cubicBezTo>
                    <a:pt x="17563" y="161119"/>
                    <a:pt x="71145" y="180194"/>
                    <a:pt x="97612" y="204858"/>
                  </a:cubicBezTo>
                  <a:cubicBezTo>
                    <a:pt x="98333" y="205579"/>
                    <a:pt x="103309" y="211204"/>
                    <a:pt x="103309" y="212250"/>
                  </a:cubicBezTo>
                  <a:lnTo>
                    <a:pt x="102768" y="213800"/>
                  </a:lnTo>
                  <a:cubicBezTo>
                    <a:pt x="73165" y="182105"/>
                    <a:pt x="2383" y="160687"/>
                    <a:pt x="1806" y="160687"/>
                  </a:cubicBezTo>
                  <a:cubicBezTo>
                    <a:pt x="1121" y="160687"/>
                    <a:pt x="508" y="160290"/>
                    <a:pt x="219" y="159713"/>
                  </a:cubicBezTo>
                  <a:cubicBezTo>
                    <a:pt x="-105" y="159100"/>
                    <a:pt x="-69" y="158379"/>
                    <a:pt x="327" y="157802"/>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4" name="Freeform 633">
              <a:extLst>
                <a:ext uri="{FF2B5EF4-FFF2-40B4-BE49-F238E27FC236}">
                  <a16:creationId xmlns:a16="http://schemas.microsoft.com/office/drawing/2014/main" id="{B351CCF9-3E03-2158-C65A-851A1CD1C808}"/>
                </a:ext>
              </a:extLst>
            </p:cNvPr>
            <p:cNvSpPr/>
            <p:nvPr/>
          </p:nvSpPr>
          <p:spPr>
            <a:xfrm>
              <a:off x="-8202124" y="-5204602"/>
              <a:ext cx="585505" cy="513399"/>
            </a:xfrm>
            <a:custGeom>
              <a:avLst/>
              <a:gdLst>
                <a:gd name="connsiteX0" fmla="*/ 523456 w 585505"/>
                <a:gd name="connsiteY0" fmla="*/ 41229 h 513399"/>
                <a:gd name="connsiteX1" fmla="*/ 293946 w 585505"/>
                <a:gd name="connsiteY1" fmla="*/ 97119 h 513399"/>
                <a:gd name="connsiteX2" fmla="*/ 68944 w 585505"/>
                <a:gd name="connsiteY2" fmla="*/ 27995 h 513399"/>
                <a:gd name="connsiteX3" fmla="*/ 74388 w 585505"/>
                <a:gd name="connsiteY3" fmla="*/ 308275 h 513399"/>
                <a:gd name="connsiteX4" fmla="*/ 266109 w 585505"/>
                <a:gd name="connsiteY4" fmla="*/ 507388 h 513399"/>
                <a:gd name="connsiteX5" fmla="*/ 281903 w 585505"/>
                <a:gd name="connsiteY5" fmla="*/ 513194 h 513399"/>
                <a:gd name="connsiteX6" fmla="*/ 281903 w 585505"/>
                <a:gd name="connsiteY6" fmla="*/ 513266 h 513399"/>
                <a:gd name="connsiteX7" fmla="*/ 282264 w 585505"/>
                <a:gd name="connsiteY7" fmla="*/ 513230 h 513399"/>
                <a:gd name="connsiteX8" fmla="*/ 282624 w 585505"/>
                <a:gd name="connsiteY8" fmla="*/ 513266 h 513399"/>
                <a:gd name="connsiteX9" fmla="*/ 282624 w 585505"/>
                <a:gd name="connsiteY9" fmla="*/ 513194 h 513399"/>
                <a:gd name="connsiteX10" fmla="*/ 298706 w 585505"/>
                <a:gd name="connsiteY10" fmla="*/ 508362 h 513399"/>
                <a:gd name="connsiteX11" fmla="*/ 501713 w 585505"/>
                <a:gd name="connsiteY11" fmla="*/ 320715 h 513399"/>
                <a:gd name="connsiteX12" fmla="*/ 523456 w 585505"/>
                <a:gd name="connsiteY12" fmla="*/ 41229 h 5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5505" h="513399">
                  <a:moveTo>
                    <a:pt x="523456" y="41229"/>
                  </a:moveTo>
                  <a:cubicBezTo>
                    <a:pt x="387517" y="-57895"/>
                    <a:pt x="293982" y="97047"/>
                    <a:pt x="293946" y="97119"/>
                  </a:cubicBezTo>
                  <a:cubicBezTo>
                    <a:pt x="293946" y="97119"/>
                    <a:pt x="210436" y="-63051"/>
                    <a:pt x="68944" y="27995"/>
                  </a:cubicBezTo>
                  <a:cubicBezTo>
                    <a:pt x="68944" y="27995"/>
                    <a:pt x="-89748" y="119475"/>
                    <a:pt x="74388" y="308275"/>
                  </a:cubicBezTo>
                  <a:lnTo>
                    <a:pt x="266109" y="507388"/>
                  </a:lnTo>
                  <a:cubicBezTo>
                    <a:pt x="270364" y="511787"/>
                    <a:pt x="276206" y="513662"/>
                    <a:pt x="281903" y="513194"/>
                  </a:cubicBezTo>
                  <a:lnTo>
                    <a:pt x="281903" y="513266"/>
                  </a:lnTo>
                  <a:cubicBezTo>
                    <a:pt x="282011" y="513266"/>
                    <a:pt x="282155" y="513194"/>
                    <a:pt x="282264" y="513230"/>
                  </a:cubicBezTo>
                  <a:cubicBezTo>
                    <a:pt x="282372" y="513194"/>
                    <a:pt x="282480" y="513266"/>
                    <a:pt x="282624" y="513266"/>
                  </a:cubicBezTo>
                  <a:lnTo>
                    <a:pt x="282624" y="513194"/>
                  </a:lnTo>
                  <a:cubicBezTo>
                    <a:pt x="288285" y="513987"/>
                    <a:pt x="294199" y="512508"/>
                    <a:pt x="298706" y="508362"/>
                  </a:cubicBezTo>
                  <a:lnTo>
                    <a:pt x="501713" y="320715"/>
                  </a:lnTo>
                  <a:cubicBezTo>
                    <a:pt x="676595" y="141795"/>
                    <a:pt x="523456" y="41229"/>
                    <a:pt x="523456" y="41229"/>
                  </a:cubicBezTo>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5" name="Freeform 634">
              <a:extLst>
                <a:ext uri="{FF2B5EF4-FFF2-40B4-BE49-F238E27FC236}">
                  <a16:creationId xmlns:a16="http://schemas.microsoft.com/office/drawing/2014/main" id="{350FE59A-9132-96C9-F46B-41579BEC9A81}"/>
                </a:ext>
              </a:extLst>
            </p:cNvPr>
            <p:cNvSpPr/>
            <p:nvPr/>
          </p:nvSpPr>
          <p:spPr>
            <a:xfrm>
              <a:off x="-8235766" y="-4877911"/>
              <a:ext cx="208775" cy="110960"/>
            </a:xfrm>
            <a:custGeom>
              <a:avLst/>
              <a:gdLst>
                <a:gd name="connsiteX0" fmla="*/ 4219 w 208775"/>
                <a:gd name="connsiteY0" fmla="*/ 61921 h 110960"/>
                <a:gd name="connsiteX1" fmla="*/ 26142 w 208775"/>
                <a:gd name="connsiteY1" fmla="*/ 56548 h 110960"/>
                <a:gd name="connsiteX2" fmla="*/ 48570 w 208775"/>
                <a:gd name="connsiteY2" fmla="*/ 48471 h 110960"/>
                <a:gd name="connsiteX3" fmla="*/ 79472 w 208775"/>
                <a:gd name="connsiteY3" fmla="*/ 33399 h 110960"/>
                <a:gd name="connsiteX4" fmla="*/ 104857 w 208775"/>
                <a:gd name="connsiteY4" fmla="*/ 25142 h 110960"/>
                <a:gd name="connsiteX5" fmla="*/ 117838 w 208775"/>
                <a:gd name="connsiteY5" fmla="*/ 21356 h 110960"/>
                <a:gd name="connsiteX6" fmla="*/ 130422 w 208775"/>
                <a:gd name="connsiteY6" fmla="*/ 19120 h 110960"/>
                <a:gd name="connsiteX7" fmla="*/ 132405 w 208775"/>
                <a:gd name="connsiteY7" fmla="*/ 18940 h 110960"/>
                <a:gd name="connsiteX8" fmla="*/ 150507 w 208775"/>
                <a:gd name="connsiteY8" fmla="*/ 13603 h 110960"/>
                <a:gd name="connsiteX9" fmla="*/ 160639 w 208775"/>
                <a:gd name="connsiteY9" fmla="*/ 8808 h 110960"/>
                <a:gd name="connsiteX10" fmla="*/ 184113 w 208775"/>
                <a:gd name="connsiteY10" fmla="*/ 1055 h 110960"/>
                <a:gd name="connsiteX11" fmla="*/ 192767 w 208775"/>
                <a:gd name="connsiteY11" fmla="*/ 154 h 110960"/>
                <a:gd name="connsiteX12" fmla="*/ 196012 w 208775"/>
                <a:gd name="connsiteY12" fmla="*/ 4264 h 110960"/>
                <a:gd name="connsiteX13" fmla="*/ 191577 w 208775"/>
                <a:gd name="connsiteY13" fmla="*/ 8952 h 110960"/>
                <a:gd name="connsiteX14" fmla="*/ 183428 w 208775"/>
                <a:gd name="connsiteY14" fmla="*/ 12161 h 110960"/>
                <a:gd name="connsiteX15" fmla="*/ 174738 w 208775"/>
                <a:gd name="connsiteY15" fmla="*/ 15983 h 110960"/>
                <a:gd name="connsiteX16" fmla="*/ 156853 w 208775"/>
                <a:gd name="connsiteY16" fmla="*/ 24889 h 110960"/>
                <a:gd name="connsiteX17" fmla="*/ 150326 w 208775"/>
                <a:gd name="connsiteY17" fmla="*/ 29000 h 110960"/>
                <a:gd name="connsiteX18" fmla="*/ 149641 w 208775"/>
                <a:gd name="connsiteY18" fmla="*/ 32029 h 110960"/>
                <a:gd name="connsiteX19" fmla="*/ 151949 w 208775"/>
                <a:gd name="connsiteY19" fmla="*/ 33075 h 110960"/>
                <a:gd name="connsiteX20" fmla="*/ 170735 w 208775"/>
                <a:gd name="connsiteY20" fmla="*/ 29613 h 110960"/>
                <a:gd name="connsiteX21" fmla="*/ 179065 w 208775"/>
                <a:gd name="connsiteY21" fmla="*/ 28171 h 110960"/>
                <a:gd name="connsiteX22" fmla="*/ 193812 w 208775"/>
                <a:gd name="connsiteY22" fmla="*/ 27125 h 110960"/>
                <a:gd name="connsiteX23" fmla="*/ 205387 w 208775"/>
                <a:gd name="connsiteY23" fmla="*/ 26548 h 110960"/>
                <a:gd name="connsiteX24" fmla="*/ 207406 w 208775"/>
                <a:gd name="connsiteY24" fmla="*/ 27738 h 110960"/>
                <a:gd name="connsiteX25" fmla="*/ 204053 w 208775"/>
                <a:gd name="connsiteY25" fmla="*/ 36067 h 110960"/>
                <a:gd name="connsiteX26" fmla="*/ 203332 w 208775"/>
                <a:gd name="connsiteY26" fmla="*/ 36176 h 110960"/>
                <a:gd name="connsiteX27" fmla="*/ 196084 w 208775"/>
                <a:gd name="connsiteY27" fmla="*/ 37005 h 110960"/>
                <a:gd name="connsiteX28" fmla="*/ 184221 w 208775"/>
                <a:gd name="connsiteY28" fmla="*/ 39096 h 110960"/>
                <a:gd name="connsiteX29" fmla="*/ 173908 w 208775"/>
                <a:gd name="connsiteY29" fmla="*/ 41729 h 110960"/>
                <a:gd name="connsiteX30" fmla="*/ 158079 w 208775"/>
                <a:gd name="connsiteY30" fmla="*/ 45298 h 110960"/>
                <a:gd name="connsiteX31" fmla="*/ 151985 w 208775"/>
                <a:gd name="connsiteY31" fmla="*/ 48219 h 110960"/>
                <a:gd name="connsiteX32" fmla="*/ 158475 w 208775"/>
                <a:gd name="connsiteY32" fmla="*/ 47101 h 110960"/>
                <a:gd name="connsiteX33" fmla="*/ 170303 w 208775"/>
                <a:gd name="connsiteY33" fmla="*/ 45587 h 110960"/>
                <a:gd name="connsiteX34" fmla="*/ 197707 w 208775"/>
                <a:gd name="connsiteY34" fmla="*/ 41729 h 110960"/>
                <a:gd name="connsiteX35" fmla="*/ 200700 w 208775"/>
                <a:gd name="connsiteY35" fmla="*/ 41837 h 110960"/>
                <a:gd name="connsiteX36" fmla="*/ 203512 w 208775"/>
                <a:gd name="connsiteY36" fmla="*/ 44685 h 110960"/>
                <a:gd name="connsiteX37" fmla="*/ 200195 w 208775"/>
                <a:gd name="connsiteY37" fmla="*/ 50383 h 110960"/>
                <a:gd name="connsiteX38" fmla="*/ 192046 w 208775"/>
                <a:gd name="connsiteY38" fmla="*/ 52510 h 110960"/>
                <a:gd name="connsiteX39" fmla="*/ 178560 w 208775"/>
                <a:gd name="connsiteY39" fmla="*/ 55178 h 110960"/>
                <a:gd name="connsiteX40" fmla="*/ 164605 w 208775"/>
                <a:gd name="connsiteY40" fmla="*/ 57955 h 110960"/>
                <a:gd name="connsiteX41" fmla="*/ 150759 w 208775"/>
                <a:gd name="connsiteY41" fmla="*/ 59145 h 110960"/>
                <a:gd name="connsiteX42" fmla="*/ 144016 w 208775"/>
                <a:gd name="connsiteY42" fmla="*/ 60695 h 110960"/>
                <a:gd name="connsiteX43" fmla="*/ 148848 w 208775"/>
                <a:gd name="connsiteY43" fmla="*/ 61020 h 110960"/>
                <a:gd name="connsiteX44" fmla="*/ 160350 w 208775"/>
                <a:gd name="connsiteY44" fmla="*/ 61344 h 110960"/>
                <a:gd name="connsiteX45" fmla="*/ 169473 w 208775"/>
                <a:gd name="connsiteY45" fmla="*/ 60875 h 110960"/>
                <a:gd name="connsiteX46" fmla="*/ 177298 w 208775"/>
                <a:gd name="connsiteY46" fmla="*/ 59722 h 110960"/>
                <a:gd name="connsiteX47" fmla="*/ 182130 w 208775"/>
                <a:gd name="connsiteY47" fmla="*/ 63327 h 110960"/>
                <a:gd name="connsiteX48" fmla="*/ 179750 w 208775"/>
                <a:gd name="connsiteY48" fmla="*/ 66753 h 110960"/>
                <a:gd name="connsiteX49" fmla="*/ 168680 w 208775"/>
                <a:gd name="connsiteY49" fmla="*/ 70034 h 110960"/>
                <a:gd name="connsiteX50" fmla="*/ 158692 w 208775"/>
                <a:gd name="connsiteY50" fmla="*/ 71044 h 110960"/>
                <a:gd name="connsiteX51" fmla="*/ 144269 w 208775"/>
                <a:gd name="connsiteY51" fmla="*/ 72126 h 110960"/>
                <a:gd name="connsiteX52" fmla="*/ 97429 w 208775"/>
                <a:gd name="connsiteY52" fmla="*/ 72883 h 110960"/>
                <a:gd name="connsiteX53" fmla="*/ 65878 w 208775"/>
                <a:gd name="connsiteY53" fmla="*/ 83268 h 110960"/>
                <a:gd name="connsiteX54" fmla="*/ 33137 w 208775"/>
                <a:gd name="connsiteY54" fmla="*/ 96970 h 110960"/>
                <a:gd name="connsiteX55" fmla="*/ 0 w 208775"/>
                <a:gd name="connsiteY55" fmla="*/ 110960 h 110960"/>
                <a:gd name="connsiteX56" fmla="*/ 0 w 208775"/>
                <a:gd name="connsiteY56" fmla="*/ 110491 h 110960"/>
                <a:gd name="connsiteX57" fmla="*/ 1875 w 208775"/>
                <a:gd name="connsiteY57" fmla="*/ 87126 h 110960"/>
                <a:gd name="connsiteX58" fmla="*/ 3065 w 208775"/>
                <a:gd name="connsiteY58" fmla="*/ 74145 h 110960"/>
                <a:gd name="connsiteX59" fmla="*/ 4219 w 208775"/>
                <a:gd name="connsiteY59" fmla="*/ 61921 h 11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8775" h="110960">
                  <a:moveTo>
                    <a:pt x="4219" y="61921"/>
                  </a:moveTo>
                  <a:cubicBezTo>
                    <a:pt x="10565" y="58748"/>
                    <a:pt x="19255" y="58460"/>
                    <a:pt x="26142" y="56548"/>
                  </a:cubicBezTo>
                  <a:cubicBezTo>
                    <a:pt x="33786" y="54349"/>
                    <a:pt x="41323" y="51681"/>
                    <a:pt x="48570" y="48471"/>
                  </a:cubicBezTo>
                  <a:cubicBezTo>
                    <a:pt x="59063" y="43856"/>
                    <a:pt x="68907" y="37834"/>
                    <a:pt x="79472" y="33399"/>
                  </a:cubicBezTo>
                  <a:cubicBezTo>
                    <a:pt x="87693" y="29902"/>
                    <a:pt x="96311" y="27558"/>
                    <a:pt x="104857" y="25142"/>
                  </a:cubicBezTo>
                  <a:cubicBezTo>
                    <a:pt x="109220" y="23952"/>
                    <a:pt x="113547" y="22726"/>
                    <a:pt x="117838" y="21356"/>
                  </a:cubicBezTo>
                  <a:cubicBezTo>
                    <a:pt x="121913" y="20022"/>
                    <a:pt x="126131" y="19553"/>
                    <a:pt x="130422" y="19120"/>
                  </a:cubicBezTo>
                  <a:cubicBezTo>
                    <a:pt x="131107" y="19048"/>
                    <a:pt x="131756" y="19012"/>
                    <a:pt x="132405" y="18940"/>
                  </a:cubicBezTo>
                  <a:cubicBezTo>
                    <a:pt x="138824" y="18363"/>
                    <a:pt x="144701" y="16127"/>
                    <a:pt x="150507" y="13603"/>
                  </a:cubicBezTo>
                  <a:cubicBezTo>
                    <a:pt x="153932" y="12089"/>
                    <a:pt x="157141" y="10070"/>
                    <a:pt x="160639" y="8808"/>
                  </a:cubicBezTo>
                  <a:cubicBezTo>
                    <a:pt x="168391" y="6031"/>
                    <a:pt x="176288" y="3615"/>
                    <a:pt x="184113" y="1055"/>
                  </a:cubicBezTo>
                  <a:cubicBezTo>
                    <a:pt x="186925" y="154"/>
                    <a:pt x="189810" y="-243"/>
                    <a:pt x="192767" y="154"/>
                  </a:cubicBezTo>
                  <a:cubicBezTo>
                    <a:pt x="195002" y="478"/>
                    <a:pt x="196228" y="2065"/>
                    <a:pt x="196012" y="4264"/>
                  </a:cubicBezTo>
                  <a:cubicBezTo>
                    <a:pt x="195723" y="6933"/>
                    <a:pt x="193560" y="7978"/>
                    <a:pt x="191577" y="8952"/>
                  </a:cubicBezTo>
                  <a:cubicBezTo>
                    <a:pt x="188981" y="10214"/>
                    <a:pt x="186132" y="11115"/>
                    <a:pt x="183428" y="12161"/>
                  </a:cubicBezTo>
                  <a:cubicBezTo>
                    <a:pt x="180471" y="13279"/>
                    <a:pt x="177586" y="14469"/>
                    <a:pt x="174738" y="15983"/>
                  </a:cubicBezTo>
                  <a:cubicBezTo>
                    <a:pt x="168896" y="19120"/>
                    <a:pt x="163091" y="22401"/>
                    <a:pt x="156853" y="24889"/>
                  </a:cubicBezTo>
                  <a:cubicBezTo>
                    <a:pt x="154473" y="25827"/>
                    <a:pt x="152273" y="27269"/>
                    <a:pt x="150326" y="29000"/>
                  </a:cubicBezTo>
                  <a:cubicBezTo>
                    <a:pt x="149389" y="29829"/>
                    <a:pt x="149172" y="30911"/>
                    <a:pt x="149641" y="32029"/>
                  </a:cubicBezTo>
                  <a:cubicBezTo>
                    <a:pt x="150074" y="33039"/>
                    <a:pt x="151011" y="33219"/>
                    <a:pt x="151949" y="33075"/>
                  </a:cubicBezTo>
                  <a:cubicBezTo>
                    <a:pt x="158259" y="32101"/>
                    <a:pt x="164533" y="31091"/>
                    <a:pt x="170735" y="29613"/>
                  </a:cubicBezTo>
                  <a:cubicBezTo>
                    <a:pt x="173476" y="28964"/>
                    <a:pt x="176252" y="28387"/>
                    <a:pt x="179065" y="28171"/>
                  </a:cubicBezTo>
                  <a:cubicBezTo>
                    <a:pt x="184005" y="27774"/>
                    <a:pt x="188909" y="27882"/>
                    <a:pt x="193812" y="27125"/>
                  </a:cubicBezTo>
                  <a:cubicBezTo>
                    <a:pt x="197635" y="26512"/>
                    <a:pt x="201493" y="26260"/>
                    <a:pt x="205387" y="26548"/>
                  </a:cubicBezTo>
                  <a:cubicBezTo>
                    <a:pt x="206325" y="26620"/>
                    <a:pt x="207010" y="26981"/>
                    <a:pt x="207406" y="27738"/>
                  </a:cubicBezTo>
                  <a:cubicBezTo>
                    <a:pt x="209462" y="31668"/>
                    <a:pt x="209822" y="34950"/>
                    <a:pt x="204053" y="36067"/>
                  </a:cubicBezTo>
                  <a:cubicBezTo>
                    <a:pt x="203801" y="36104"/>
                    <a:pt x="203584" y="36176"/>
                    <a:pt x="203332" y="36176"/>
                  </a:cubicBezTo>
                  <a:cubicBezTo>
                    <a:pt x="200880" y="36067"/>
                    <a:pt x="198500" y="36572"/>
                    <a:pt x="196084" y="37005"/>
                  </a:cubicBezTo>
                  <a:cubicBezTo>
                    <a:pt x="192118" y="37726"/>
                    <a:pt x="188115" y="38267"/>
                    <a:pt x="184221" y="39096"/>
                  </a:cubicBezTo>
                  <a:cubicBezTo>
                    <a:pt x="180723" y="39854"/>
                    <a:pt x="177370" y="40935"/>
                    <a:pt x="173908" y="41729"/>
                  </a:cubicBezTo>
                  <a:cubicBezTo>
                    <a:pt x="168608" y="42919"/>
                    <a:pt x="163199" y="43459"/>
                    <a:pt x="158079" y="45298"/>
                  </a:cubicBezTo>
                  <a:cubicBezTo>
                    <a:pt x="155915" y="46092"/>
                    <a:pt x="153932" y="47101"/>
                    <a:pt x="151985" y="48219"/>
                  </a:cubicBezTo>
                  <a:cubicBezTo>
                    <a:pt x="154221" y="48183"/>
                    <a:pt x="156312" y="47426"/>
                    <a:pt x="158475" y="47101"/>
                  </a:cubicBezTo>
                  <a:cubicBezTo>
                    <a:pt x="162406" y="46524"/>
                    <a:pt x="166336" y="45983"/>
                    <a:pt x="170303" y="45587"/>
                  </a:cubicBezTo>
                  <a:cubicBezTo>
                    <a:pt x="179497" y="44685"/>
                    <a:pt x="188584" y="43207"/>
                    <a:pt x="197707" y="41729"/>
                  </a:cubicBezTo>
                  <a:cubicBezTo>
                    <a:pt x="198716" y="41548"/>
                    <a:pt x="199726" y="41620"/>
                    <a:pt x="200700" y="41837"/>
                  </a:cubicBezTo>
                  <a:cubicBezTo>
                    <a:pt x="202430" y="42197"/>
                    <a:pt x="203260" y="43099"/>
                    <a:pt x="203512" y="44685"/>
                  </a:cubicBezTo>
                  <a:cubicBezTo>
                    <a:pt x="203981" y="47678"/>
                    <a:pt x="203079" y="49265"/>
                    <a:pt x="200195" y="50383"/>
                  </a:cubicBezTo>
                  <a:cubicBezTo>
                    <a:pt x="197599" y="51392"/>
                    <a:pt x="194750" y="51572"/>
                    <a:pt x="192046" y="52510"/>
                  </a:cubicBezTo>
                  <a:cubicBezTo>
                    <a:pt x="187719" y="54024"/>
                    <a:pt x="183031" y="54205"/>
                    <a:pt x="178560" y="55178"/>
                  </a:cubicBezTo>
                  <a:cubicBezTo>
                    <a:pt x="173908" y="56152"/>
                    <a:pt x="169329" y="57486"/>
                    <a:pt x="164605" y="57955"/>
                  </a:cubicBezTo>
                  <a:cubicBezTo>
                    <a:pt x="159990" y="58387"/>
                    <a:pt x="155374" y="58676"/>
                    <a:pt x="150759" y="59145"/>
                  </a:cubicBezTo>
                  <a:cubicBezTo>
                    <a:pt x="148559" y="59397"/>
                    <a:pt x="146360" y="59758"/>
                    <a:pt x="144016" y="60695"/>
                  </a:cubicBezTo>
                  <a:cubicBezTo>
                    <a:pt x="145819" y="61200"/>
                    <a:pt x="147370" y="60839"/>
                    <a:pt x="148848" y="61020"/>
                  </a:cubicBezTo>
                  <a:cubicBezTo>
                    <a:pt x="152670" y="61380"/>
                    <a:pt x="156492" y="61092"/>
                    <a:pt x="160350" y="61344"/>
                  </a:cubicBezTo>
                  <a:cubicBezTo>
                    <a:pt x="163343" y="61597"/>
                    <a:pt x="166444" y="61452"/>
                    <a:pt x="169473" y="60875"/>
                  </a:cubicBezTo>
                  <a:cubicBezTo>
                    <a:pt x="172069" y="60407"/>
                    <a:pt x="174702" y="60046"/>
                    <a:pt x="177298" y="59722"/>
                  </a:cubicBezTo>
                  <a:cubicBezTo>
                    <a:pt x="180182" y="59325"/>
                    <a:pt x="181841" y="60587"/>
                    <a:pt x="182130" y="63327"/>
                  </a:cubicBezTo>
                  <a:cubicBezTo>
                    <a:pt x="182346" y="65130"/>
                    <a:pt x="181012" y="65960"/>
                    <a:pt x="179750" y="66753"/>
                  </a:cubicBezTo>
                  <a:cubicBezTo>
                    <a:pt x="176396" y="68844"/>
                    <a:pt x="172466" y="69313"/>
                    <a:pt x="168680" y="70034"/>
                  </a:cubicBezTo>
                  <a:cubicBezTo>
                    <a:pt x="165399" y="70647"/>
                    <a:pt x="162045" y="70900"/>
                    <a:pt x="158692" y="71044"/>
                  </a:cubicBezTo>
                  <a:cubicBezTo>
                    <a:pt x="153860" y="71296"/>
                    <a:pt x="149064" y="71657"/>
                    <a:pt x="144269" y="72126"/>
                  </a:cubicBezTo>
                  <a:cubicBezTo>
                    <a:pt x="128836" y="73748"/>
                    <a:pt x="112898" y="73929"/>
                    <a:pt x="97429" y="72883"/>
                  </a:cubicBezTo>
                  <a:cubicBezTo>
                    <a:pt x="86864" y="72198"/>
                    <a:pt x="75434" y="79337"/>
                    <a:pt x="65878" y="83268"/>
                  </a:cubicBezTo>
                  <a:cubicBezTo>
                    <a:pt x="54953" y="87775"/>
                    <a:pt x="44027" y="92354"/>
                    <a:pt x="33137" y="96970"/>
                  </a:cubicBezTo>
                  <a:cubicBezTo>
                    <a:pt x="22104" y="101621"/>
                    <a:pt x="11034" y="106273"/>
                    <a:pt x="0" y="110960"/>
                  </a:cubicBezTo>
                  <a:cubicBezTo>
                    <a:pt x="0" y="110780"/>
                    <a:pt x="0" y="110636"/>
                    <a:pt x="0" y="110491"/>
                  </a:cubicBezTo>
                  <a:cubicBezTo>
                    <a:pt x="36" y="102703"/>
                    <a:pt x="1118" y="94878"/>
                    <a:pt x="1875" y="87126"/>
                  </a:cubicBezTo>
                  <a:lnTo>
                    <a:pt x="3065" y="74145"/>
                  </a:lnTo>
                  <a:cubicBezTo>
                    <a:pt x="3209" y="72666"/>
                    <a:pt x="3209" y="62426"/>
                    <a:pt x="4219" y="61921"/>
                  </a:cubicBezTo>
                </a:path>
              </a:pathLst>
            </a:custGeom>
            <a:solidFill>
              <a:srgbClr val="FCA3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6" name="Freeform 635">
              <a:extLst>
                <a:ext uri="{FF2B5EF4-FFF2-40B4-BE49-F238E27FC236}">
                  <a16:creationId xmlns:a16="http://schemas.microsoft.com/office/drawing/2014/main" id="{B11A3674-7FA2-00A9-1B66-8305960388A0}"/>
                </a:ext>
              </a:extLst>
            </p:cNvPr>
            <p:cNvSpPr/>
            <p:nvPr/>
          </p:nvSpPr>
          <p:spPr>
            <a:xfrm>
              <a:off x="-8042210" y="-4835633"/>
              <a:ext cx="11990" cy="7131"/>
            </a:xfrm>
            <a:custGeom>
              <a:avLst/>
              <a:gdLst>
                <a:gd name="connsiteX0" fmla="*/ 2889 w 11990"/>
                <a:gd name="connsiteY0" fmla="*/ 7132 h 7131"/>
                <a:gd name="connsiteX1" fmla="*/ 10569 w 11990"/>
                <a:gd name="connsiteY1" fmla="*/ 5149 h 7131"/>
                <a:gd name="connsiteX2" fmla="*/ 11795 w 11990"/>
                <a:gd name="connsiteY2" fmla="*/ 2011 h 7131"/>
                <a:gd name="connsiteX3" fmla="*/ 8874 w 11990"/>
                <a:gd name="connsiteY3" fmla="*/ 28 h 7131"/>
                <a:gd name="connsiteX4" fmla="*/ 1843 w 11990"/>
                <a:gd name="connsiteY4" fmla="*/ 1362 h 7131"/>
                <a:gd name="connsiteX5" fmla="*/ 40 w 11990"/>
                <a:gd name="connsiteY5" fmla="*/ 4103 h 7131"/>
                <a:gd name="connsiteX6" fmla="*/ 2889 w 11990"/>
                <a:gd name="connsiteY6" fmla="*/ 7132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90" h="7131">
                  <a:moveTo>
                    <a:pt x="2889" y="7132"/>
                  </a:moveTo>
                  <a:cubicBezTo>
                    <a:pt x="5341" y="7024"/>
                    <a:pt x="8009" y="6302"/>
                    <a:pt x="10569" y="5149"/>
                  </a:cubicBezTo>
                  <a:cubicBezTo>
                    <a:pt x="11903" y="4499"/>
                    <a:pt x="12264" y="3418"/>
                    <a:pt x="11795" y="2011"/>
                  </a:cubicBezTo>
                  <a:cubicBezTo>
                    <a:pt x="11326" y="533"/>
                    <a:pt x="10317" y="-152"/>
                    <a:pt x="8874" y="28"/>
                  </a:cubicBezTo>
                  <a:cubicBezTo>
                    <a:pt x="6495" y="245"/>
                    <a:pt x="4151" y="749"/>
                    <a:pt x="1843" y="1362"/>
                  </a:cubicBezTo>
                  <a:cubicBezTo>
                    <a:pt x="257" y="1795"/>
                    <a:pt x="-140" y="2408"/>
                    <a:pt x="40" y="4103"/>
                  </a:cubicBezTo>
                  <a:cubicBezTo>
                    <a:pt x="293" y="6411"/>
                    <a:pt x="761" y="6987"/>
                    <a:pt x="2889" y="7132"/>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7" name="Freeform 636">
              <a:extLst>
                <a:ext uri="{FF2B5EF4-FFF2-40B4-BE49-F238E27FC236}">
                  <a16:creationId xmlns:a16="http://schemas.microsoft.com/office/drawing/2014/main" id="{B5215A1B-150A-1CAD-4CD9-9931DCE51951}"/>
                </a:ext>
              </a:extLst>
            </p:cNvPr>
            <p:cNvSpPr/>
            <p:nvPr/>
          </p:nvSpPr>
          <p:spPr>
            <a:xfrm>
              <a:off x="-8034417" y="-4850434"/>
              <a:ext cx="10217" cy="6807"/>
            </a:xfrm>
            <a:custGeom>
              <a:avLst/>
              <a:gdLst>
                <a:gd name="connsiteX0" fmla="*/ 6238 w 10217"/>
                <a:gd name="connsiteY0" fmla="*/ 117 h 6807"/>
                <a:gd name="connsiteX1" fmla="*/ 2055 w 10217"/>
                <a:gd name="connsiteY1" fmla="*/ 514 h 6807"/>
                <a:gd name="connsiteX2" fmla="*/ 36 w 10217"/>
                <a:gd name="connsiteY2" fmla="*/ 3362 h 6807"/>
                <a:gd name="connsiteX3" fmla="*/ 180 w 10217"/>
                <a:gd name="connsiteY3" fmla="*/ 4804 h 6807"/>
                <a:gd name="connsiteX4" fmla="*/ 2813 w 10217"/>
                <a:gd name="connsiteY4" fmla="*/ 6788 h 6807"/>
                <a:gd name="connsiteX5" fmla="*/ 8041 w 10217"/>
                <a:gd name="connsiteY5" fmla="*/ 5850 h 6807"/>
                <a:gd name="connsiteX6" fmla="*/ 10204 w 10217"/>
                <a:gd name="connsiteY6" fmla="*/ 3146 h 6807"/>
                <a:gd name="connsiteX7" fmla="*/ 7464 w 10217"/>
                <a:gd name="connsiteY7" fmla="*/ 225 h 6807"/>
                <a:gd name="connsiteX8" fmla="*/ 6238 w 10217"/>
                <a:gd name="connsiteY8" fmla="*/ 117 h 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7" h="6807">
                  <a:moveTo>
                    <a:pt x="6238" y="117"/>
                  </a:moveTo>
                  <a:cubicBezTo>
                    <a:pt x="4940" y="-172"/>
                    <a:pt x="3498" y="117"/>
                    <a:pt x="2055" y="514"/>
                  </a:cubicBezTo>
                  <a:cubicBezTo>
                    <a:pt x="325" y="946"/>
                    <a:pt x="-144" y="1631"/>
                    <a:pt x="36" y="3362"/>
                  </a:cubicBezTo>
                  <a:cubicBezTo>
                    <a:pt x="72" y="3831"/>
                    <a:pt x="108" y="4336"/>
                    <a:pt x="180" y="4804"/>
                  </a:cubicBezTo>
                  <a:cubicBezTo>
                    <a:pt x="505" y="6607"/>
                    <a:pt x="938" y="6896"/>
                    <a:pt x="2813" y="6788"/>
                  </a:cubicBezTo>
                  <a:cubicBezTo>
                    <a:pt x="4579" y="6679"/>
                    <a:pt x="6346" y="6391"/>
                    <a:pt x="8041" y="5850"/>
                  </a:cubicBezTo>
                  <a:cubicBezTo>
                    <a:pt x="9772" y="5309"/>
                    <a:pt x="10313" y="4624"/>
                    <a:pt x="10204" y="3146"/>
                  </a:cubicBezTo>
                  <a:cubicBezTo>
                    <a:pt x="10024" y="1271"/>
                    <a:pt x="9195" y="405"/>
                    <a:pt x="7464" y="225"/>
                  </a:cubicBezTo>
                  <a:cubicBezTo>
                    <a:pt x="7140" y="189"/>
                    <a:pt x="6779" y="189"/>
                    <a:pt x="6238" y="117"/>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8" name="Freeform 637">
              <a:extLst>
                <a:ext uri="{FF2B5EF4-FFF2-40B4-BE49-F238E27FC236}">
                  <a16:creationId xmlns:a16="http://schemas.microsoft.com/office/drawing/2014/main" id="{79690EAA-2046-2313-0563-8EBBB75079C5}"/>
                </a:ext>
              </a:extLst>
            </p:cNvPr>
            <p:cNvSpPr/>
            <p:nvPr/>
          </p:nvSpPr>
          <p:spPr>
            <a:xfrm>
              <a:off x="-8047888" y="-4877907"/>
              <a:ext cx="9893" cy="7111"/>
            </a:xfrm>
            <a:custGeom>
              <a:avLst/>
              <a:gdLst>
                <a:gd name="connsiteX0" fmla="*/ 6981 w 9893"/>
                <a:gd name="connsiteY0" fmla="*/ 6 h 7111"/>
                <a:gd name="connsiteX1" fmla="*/ 1031 w 9893"/>
                <a:gd name="connsiteY1" fmla="*/ 1448 h 7111"/>
                <a:gd name="connsiteX2" fmla="*/ 94 w 9893"/>
                <a:gd name="connsiteY2" fmla="*/ 3612 h 7111"/>
                <a:gd name="connsiteX3" fmla="*/ 4961 w 9893"/>
                <a:gd name="connsiteY3" fmla="*/ 6496 h 7111"/>
                <a:gd name="connsiteX4" fmla="*/ 8099 w 9893"/>
                <a:gd name="connsiteY4" fmla="*/ 5126 h 7111"/>
                <a:gd name="connsiteX5" fmla="*/ 9793 w 9893"/>
                <a:gd name="connsiteY5" fmla="*/ 2241 h 7111"/>
                <a:gd name="connsiteX6" fmla="*/ 6981 w 9893"/>
                <a:gd name="connsiteY6" fmla="*/ 6 h 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93" h="7111">
                  <a:moveTo>
                    <a:pt x="6981" y="6"/>
                  </a:moveTo>
                  <a:cubicBezTo>
                    <a:pt x="4889" y="-66"/>
                    <a:pt x="2906" y="547"/>
                    <a:pt x="1031" y="1448"/>
                  </a:cubicBezTo>
                  <a:cubicBezTo>
                    <a:pt x="202" y="1845"/>
                    <a:pt x="-195" y="2638"/>
                    <a:pt x="94" y="3612"/>
                  </a:cubicBezTo>
                  <a:cubicBezTo>
                    <a:pt x="1175" y="7289"/>
                    <a:pt x="1211" y="7722"/>
                    <a:pt x="4961" y="6496"/>
                  </a:cubicBezTo>
                  <a:cubicBezTo>
                    <a:pt x="6043" y="6100"/>
                    <a:pt x="7053" y="5559"/>
                    <a:pt x="8099" y="5126"/>
                  </a:cubicBezTo>
                  <a:cubicBezTo>
                    <a:pt x="9361" y="4585"/>
                    <a:pt x="10190" y="3792"/>
                    <a:pt x="9793" y="2241"/>
                  </a:cubicBezTo>
                  <a:cubicBezTo>
                    <a:pt x="9505" y="979"/>
                    <a:pt x="8459" y="150"/>
                    <a:pt x="6981" y="6"/>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9" name="Freeform 638">
              <a:extLst>
                <a:ext uri="{FF2B5EF4-FFF2-40B4-BE49-F238E27FC236}">
                  <a16:creationId xmlns:a16="http://schemas.microsoft.com/office/drawing/2014/main" id="{070296B9-23DA-4E5E-6DDF-405F8F07CB92}"/>
                </a:ext>
              </a:extLst>
            </p:cNvPr>
            <p:cNvSpPr/>
            <p:nvPr/>
          </p:nvSpPr>
          <p:spPr>
            <a:xfrm>
              <a:off x="-8060693" y="-4816712"/>
              <a:ext cx="8813" cy="5707"/>
            </a:xfrm>
            <a:custGeom>
              <a:avLst/>
              <a:gdLst>
                <a:gd name="connsiteX0" fmla="*/ 25 w 8813"/>
                <a:gd name="connsiteY0" fmla="*/ 3319 h 5707"/>
                <a:gd name="connsiteX1" fmla="*/ 1937 w 8813"/>
                <a:gd name="connsiteY1" fmla="*/ 5699 h 5707"/>
                <a:gd name="connsiteX2" fmla="*/ 7742 w 8813"/>
                <a:gd name="connsiteY2" fmla="*/ 4076 h 5707"/>
                <a:gd name="connsiteX3" fmla="*/ 8571 w 8813"/>
                <a:gd name="connsiteY3" fmla="*/ 795 h 5707"/>
                <a:gd name="connsiteX4" fmla="*/ 6480 w 8813"/>
                <a:gd name="connsiteY4" fmla="*/ 146 h 5707"/>
                <a:gd name="connsiteX5" fmla="*/ 2261 w 8813"/>
                <a:gd name="connsiteY5" fmla="*/ 795 h 5707"/>
                <a:gd name="connsiteX6" fmla="*/ 25 w 8813"/>
                <a:gd name="connsiteY6" fmla="*/ 3319 h 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3" h="5707">
                  <a:moveTo>
                    <a:pt x="25" y="3319"/>
                  </a:moveTo>
                  <a:cubicBezTo>
                    <a:pt x="-155" y="4869"/>
                    <a:pt x="638" y="5807"/>
                    <a:pt x="1937" y="5699"/>
                  </a:cubicBezTo>
                  <a:cubicBezTo>
                    <a:pt x="3956" y="5482"/>
                    <a:pt x="5867" y="4797"/>
                    <a:pt x="7742" y="4076"/>
                  </a:cubicBezTo>
                  <a:cubicBezTo>
                    <a:pt x="8788" y="3644"/>
                    <a:pt x="9076" y="2057"/>
                    <a:pt x="8571" y="795"/>
                  </a:cubicBezTo>
                  <a:cubicBezTo>
                    <a:pt x="8139" y="-287"/>
                    <a:pt x="7309" y="2"/>
                    <a:pt x="6480" y="146"/>
                  </a:cubicBezTo>
                  <a:cubicBezTo>
                    <a:pt x="5074" y="398"/>
                    <a:pt x="3631" y="506"/>
                    <a:pt x="2261" y="795"/>
                  </a:cubicBezTo>
                  <a:cubicBezTo>
                    <a:pt x="855" y="1119"/>
                    <a:pt x="-47" y="1985"/>
                    <a:pt x="25" y="3319"/>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0" name="Freeform 639">
              <a:extLst>
                <a:ext uri="{FF2B5EF4-FFF2-40B4-BE49-F238E27FC236}">
                  <a16:creationId xmlns:a16="http://schemas.microsoft.com/office/drawing/2014/main" id="{99657CC2-189D-3919-97D2-5E277732BA6D}"/>
                </a:ext>
              </a:extLst>
            </p:cNvPr>
            <p:cNvSpPr/>
            <p:nvPr/>
          </p:nvSpPr>
          <p:spPr>
            <a:xfrm>
              <a:off x="-8265033" y="-4867462"/>
              <a:ext cx="119367" cy="108857"/>
            </a:xfrm>
            <a:custGeom>
              <a:avLst/>
              <a:gdLst>
                <a:gd name="connsiteX0" fmla="*/ 103619 w 119367"/>
                <a:gd name="connsiteY0" fmla="*/ 63156 h 108857"/>
                <a:gd name="connsiteX1" fmla="*/ 108343 w 119367"/>
                <a:gd name="connsiteY1" fmla="*/ 67266 h 108857"/>
                <a:gd name="connsiteX2" fmla="*/ 115590 w 119367"/>
                <a:gd name="connsiteY2" fmla="*/ 69935 h 108857"/>
                <a:gd name="connsiteX3" fmla="*/ 119232 w 119367"/>
                <a:gd name="connsiteY3" fmla="*/ 75055 h 108857"/>
                <a:gd name="connsiteX4" fmla="*/ 112129 w 119367"/>
                <a:gd name="connsiteY4" fmla="*/ 78625 h 108857"/>
                <a:gd name="connsiteX5" fmla="*/ 92225 w 119367"/>
                <a:gd name="connsiteY5" fmla="*/ 80500 h 108857"/>
                <a:gd name="connsiteX6" fmla="*/ 11094 w 119367"/>
                <a:gd name="connsiteY6" fmla="*/ 108553 h 108857"/>
                <a:gd name="connsiteX7" fmla="*/ 565 w 119367"/>
                <a:gd name="connsiteY7" fmla="*/ 66978 h 108857"/>
                <a:gd name="connsiteX8" fmla="*/ 43618 w 119367"/>
                <a:gd name="connsiteY8" fmla="*/ 811 h 108857"/>
                <a:gd name="connsiteX9" fmla="*/ 80398 w 119367"/>
                <a:gd name="connsiteY9" fmla="*/ 18804 h 108857"/>
                <a:gd name="connsiteX10" fmla="*/ 98715 w 119367"/>
                <a:gd name="connsiteY10" fmla="*/ 21076 h 108857"/>
                <a:gd name="connsiteX11" fmla="*/ 99004 w 119367"/>
                <a:gd name="connsiteY11" fmla="*/ 32254 h 108857"/>
                <a:gd name="connsiteX12" fmla="*/ 103619 w 119367"/>
                <a:gd name="connsiteY12" fmla="*/ 63156 h 10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367" h="108857">
                  <a:moveTo>
                    <a:pt x="103619" y="63156"/>
                  </a:moveTo>
                  <a:cubicBezTo>
                    <a:pt x="104881" y="64706"/>
                    <a:pt x="106396" y="66221"/>
                    <a:pt x="108343" y="67266"/>
                  </a:cubicBezTo>
                  <a:cubicBezTo>
                    <a:pt x="110578" y="68420"/>
                    <a:pt x="113283" y="68889"/>
                    <a:pt x="115590" y="69935"/>
                  </a:cubicBezTo>
                  <a:cubicBezTo>
                    <a:pt x="117898" y="70980"/>
                    <a:pt x="119917" y="73036"/>
                    <a:pt x="119232" y="75055"/>
                  </a:cubicBezTo>
                  <a:cubicBezTo>
                    <a:pt x="118475" y="77290"/>
                    <a:pt x="115050" y="78120"/>
                    <a:pt x="112129" y="78625"/>
                  </a:cubicBezTo>
                  <a:cubicBezTo>
                    <a:pt x="105566" y="79670"/>
                    <a:pt x="98932" y="80752"/>
                    <a:pt x="92225" y="80500"/>
                  </a:cubicBezTo>
                  <a:cubicBezTo>
                    <a:pt x="85554" y="80247"/>
                    <a:pt x="15782" y="112303"/>
                    <a:pt x="11094" y="108553"/>
                  </a:cubicBezTo>
                  <a:cubicBezTo>
                    <a:pt x="8570" y="106497"/>
                    <a:pt x="2007" y="69538"/>
                    <a:pt x="565" y="66978"/>
                  </a:cubicBezTo>
                  <a:cubicBezTo>
                    <a:pt x="-5421" y="56088"/>
                    <a:pt x="37993" y="11809"/>
                    <a:pt x="43618" y="811"/>
                  </a:cubicBezTo>
                  <a:cubicBezTo>
                    <a:pt x="46359" y="-4634"/>
                    <a:pt x="72213" y="19129"/>
                    <a:pt x="80398" y="18804"/>
                  </a:cubicBezTo>
                  <a:cubicBezTo>
                    <a:pt x="85590" y="18624"/>
                    <a:pt x="94605" y="17831"/>
                    <a:pt x="98715" y="21076"/>
                  </a:cubicBezTo>
                  <a:cubicBezTo>
                    <a:pt x="103006" y="24429"/>
                    <a:pt x="100482" y="28396"/>
                    <a:pt x="99004" y="32254"/>
                  </a:cubicBezTo>
                  <a:cubicBezTo>
                    <a:pt x="95001" y="42602"/>
                    <a:pt x="95975" y="53925"/>
                    <a:pt x="103619" y="63156"/>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1" name="Freeform 640">
              <a:extLst>
                <a:ext uri="{FF2B5EF4-FFF2-40B4-BE49-F238E27FC236}">
                  <a16:creationId xmlns:a16="http://schemas.microsoft.com/office/drawing/2014/main" id="{A1E5CC6B-BF19-36A6-3238-7910CC980BBB}"/>
                </a:ext>
              </a:extLst>
            </p:cNvPr>
            <p:cNvSpPr/>
            <p:nvPr/>
          </p:nvSpPr>
          <p:spPr>
            <a:xfrm>
              <a:off x="-8193675" y="-4848453"/>
              <a:ext cx="42481" cy="70649"/>
            </a:xfrm>
            <a:custGeom>
              <a:avLst/>
              <a:gdLst>
                <a:gd name="connsiteX0" fmla="*/ 7057 w 42481"/>
                <a:gd name="connsiteY0" fmla="*/ 1310 h 70649"/>
                <a:gd name="connsiteX1" fmla="*/ 9040 w 42481"/>
                <a:gd name="connsiteY1" fmla="*/ 47 h 70649"/>
                <a:gd name="connsiteX2" fmla="*/ 9112 w 42481"/>
                <a:gd name="connsiteY2" fmla="*/ 2139 h 70649"/>
                <a:gd name="connsiteX3" fmla="*/ 18848 w 42481"/>
                <a:gd name="connsiteY3" fmla="*/ 66322 h 70649"/>
                <a:gd name="connsiteX4" fmla="*/ 19533 w 42481"/>
                <a:gd name="connsiteY4" fmla="*/ 66791 h 70649"/>
                <a:gd name="connsiteX5" fmla="*/ 32261 w 42481"/>
                <a:gd name="connsiteY5" fmla="*/ 66106 h 70649"/>
                <a:gd name="connsiteX6" fmla="*/ 34893 w 42481"/>
                <a:gd name="connsiteY6" fmla="*/ 63402 h 70649"/>
                <a:gd name="connsiteX7" fmla="*/ 36949 w 42481"/>
                <a:gd name="connsiteY7" fmla="*/ 61022 h 70649"/>
                <a:gd name="connsiteX8" fmla="*/ 40266 w 42481"/>
                <a:gd name="connsiteY8" fmla="*/ 55072 h 70649"/>
                <a:gd name="connsiteX9" fmla="*/ 39365 w 42481"/>
                <a:gd name="connsiteY9" fmla="*/ 52007 h 70649"/>
                <a:gd name="connsiteX10" fmla="*/ 39617 w 42481"/>
                <a:gd name="connsiteY10" fmla="*/ 50457 h 70649"/>
                <a:gd name="connsiteX11" fmla="*/ 41168 w 42481"/>
                <a:gd name="connsiteY11" fmla="*/ 50673 h 70649"/>
                <a:gd name="connsiteX12" fmla="*/ 42466 w 42481"/>
                <a:gd name="connsiteY12" fmla="*/ 55252 h 70649"/>
                <a:gd name="connsiteX13" fmla="*/ 38607 w 42481"/>
                <a:gd name="connsiteY13" fmla="*/ 62464 h 70649"/>
                <a:gd name="connsiteX14" fmla="*/ 36552 w 42481"/>
                <a:gd name="connsiteY14" fmla="*/ 64844 h 70649"/>
                <a:gd name="connsiteX15" fmla="*/ 33631 w 42481"/>
                <a:gd name="connsiteY15" fmla="*/ 67801 h 70649"/>
                <a:gd name="connsiteX16" fmla="*/ 25374 w 42481"/>
                <a:gd name="connsiteY16" fmla="*/ 70649 h 70649"/>
                <a:gd name="connsiteX17" fmla="*/ 18848 w 42481"/>
                <a:gd name="connsiteY17" fmla="*/ 69135 h 70649"/>
                <a:gd name="connsiteX18" fmla="*/ 17910 w 42481"/>
                <a:gd name="connsiteY18" fmla="*/ 68486 h 70649"/>
                <a:gd name="connsiteX19" fmla="*/ 7057 w 42481"/>
                <a:gd name="connsiteY19" fmla="*/ 1310 h 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481" h="70649">
                  <a:moveTo>
                    <a:pt x="7057" y="1310"/>
                  </a:moveTo>
                  <a:cubicBezTo>
                    <a:pt x="7597" y="372"/>
                    <a:pt x="8499" y="-169"/>
                    <a:pt x="9040" y="47"/>
                  </a:cubicBezTo>
                  <a:cubicBezTo>
                    <a:pt x="9617" y="300"/>
                    <a:pt x="9617" y="1237"/>
                    <a:pt x="9112" y="2139"/>
                  </a:cubicBezTo>
                  <a:cubicBezTo>
                    <a:pt x="-4410" y="23990"/>
                    <a:pt x="3595" y="55541"/>
                    <a:pt x="18848" y="66322"/>
                  </a:cubicBezTo>
                  <a:cubicBezTo>
                    <a:pt x="18956" y="66430"/>
                    <a:pt x="19425" y="66683"/>
                    <a:pt x="19533" y="66791"/>
                  </a:cubicBezTo>
                  <a:cubicBezTo>
                    <a:pt x="23319" y="69243"/>
                    <a:pt x="28764" y="68955"/>
                    <a:pt x="32261" y="66106"/>
                  </a:cubicBezTo>
                  <a:cubicBezTo>
                    <a:pt x="33199" y="65313"/>
                    <a:pt x="34064" y="64339"/>
                    <a:pt x="34893" y="63402"/>
                  </a:cubicBezTo>
                  <a:lnTo>
                    <a:pt x="36949" y="61022"/>
                  </a:lnTo>
                  <a:cubicBezTo>
                    <a:pt x="38680" y="59002"/>
                    <a:pt x="40158" y="57164"/>
                    <a:pt x="40266" y="55072"/>
                  </a:cubicBezTo>
                  <a:cubicBezTo>
                    <a:pt x="40374" y="54026"/>
                    <a:pt x="40050" y="52873"/>
                    <a:pt x="39365" y="52007"/>
                  </a:cubicBezTo>
                  <a:cubicBezTo>
                    <a:pt x="39004" y="51502"/>
                    <a:pt x="39148" y="50817"/>
                    <a:pt x="39617" y="50457"/>
                  </a:cubicBezTo>
                  <a:cubicBezTo>
                    <a:pt x="40086" y="50096"/>
                    <a:pt x="40807" y="50204"/>
                    <a:pt x="41168" y="50673"/>
                  </a:cubicBezTo>
                  <a:cubicBezTo>
                    <a:pt x="42141" y="52007"/>
                    <a:pt x="42574" y="53630"/>
                    <a:pt x="42466" y="55252"/>
                  </a:cubicBezTo>
                  <a:cubicBezTo>
                    <a:pt x="42285" y="58245"/>
                    <a:pt x="40158" y="60697"/>
                    <a:pt x="38607" y="62464"/>
                  </a:cubicBezTo>
                  <a:lnTo>
                    <a:pt x="36552" y="64844"/>
                  </a:lnTo>
                  <a:cubicBezTo>
                    <a:pt x="35687" y="65854"/>
                    <a:pt x="34749" y="66899"/>
                    <a:pt x="33631" y="67801"/>
                  </a:cubicBezTo>
                  <a:cubicBezTo>
                    <a:pt x="31360" y="69676"/>
                    <a:pt x="28367" y="70649"/>
                    <a:pt x="25374" y="70649"/>
                  </a:cubicBezTo>
                  <a:cubicBezTo>
                    <a:pt x="22994" y="70649"/>
                    <a:pt x="20831" y="70325"/>
                    <a:pt x="18848" y="69135"/>
                  </a:cubicBezTo>
                  <a:cubicBezTo>
                    <a:pt x="18595" y="69099"/>
                    <a:pt x="18163" y="68702"/>
                    <a:pt x="17910" y="68486"/>
                  </a:cubicBezTo>
                  <a:cubicBezTo>
                    <a:pt x="1684" y="57380"/>
                    <a:pt x="-7006" y="24279"/>
                    <a:pt x="7057" y="1310"/>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2" name="Freeform 641">
              <a:extLst>
                <a:ext uri="{FF2B5EF4-FFF2-40B4-BE49-F238E27FC236}">
                  <a16:creationId xmlns:a16="http://schemas.microsoft.com/office/drawing/2014/main" id="{8467E00A-1C9B-BD7B-CE8D-E8404A2CB52F}"/>
                </a:ext>
              </a:extLst>
            </p:cNvPr>
            <p:cNvSpPr/>
            <p:nvPr/>
          </p:nvSpPr>
          <p:spPr>
            <a:xfrm>
              <a:off x="-8185163" y="-4840203"/>
              <a:ext cx="14718" cy="5187"/>
            </a:xfrm>
            <a:custGeom>
              <a:avLst/>
              <a:gdLst>
                <a:gd name="connsiteX0" fmla="*/ 13617 w 14718"/>
                <a:gd name="connsiteY0" fmla="*/ 5103 h 5187"/>
                <a:gd name="connsiteX1" fmla="*/ 13437 w 14718"/>
                <a:gd name="connsiteY1" fmla="*/ 5139 h 5187"/>
                <a:gd name="connsiteX2" fmla="*/ 12319 w 14718"/>
                <a:gd name="connsiteY2" fmla="*/ 4634 h 5187"/>
                <a:gd name="connsiteX3" fmla="*/ 889 w 14718"/>
                <a:gd name="connsiteY3" fmla="*/ 3300 h 5187"/>
                <a:gd name="connsiteX4" fmla="*/ 59 w 14718"/>
                <a:gd name="connsiteY4" fmla="*/ 1786 h 5187"/>
                <a:gd name="connsiteX5" fmla="*/ 1646 w 14718"/>
                <a:gd name="connsiteY5" fmla="*/ 55 h 5187"/>
                <a:gd name="connsiteX6" fmla="*/ 13978 w 14718"/>
                <a:gd name="connsiteY6" fmla="*/ 2218 h 5187"/>
                <a:gd name="connsiteX7" fmla="*/ 14699 w 14718"/>
                <a:gd name="connsiteY7" fmla="*/ 3733 h 5187"/>
                <a:gd name="connsiteX8" fmla="*/ 13617 w 14718"/>
                <a:gd name="connsiteY8" fmla="*/ 5103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18" h="5187">
                  <a:moveTo>
                    <a:pt x="13617" y="5103"/>
                  </a:moveTo>
                  <a:cubicBezTo>
                    <a:pt x="13545" y="5139"/>
                    <a:pt x="13509" y="5139"/>
                    <a:pt x="13437" y="5139"/>
                  </a:cubicBezTo>
                  <a:cubicBezTo>
                    <a:pt x="12968" y="5283"/>
                    <a:pt x="12499" y="5103"/>
                    <a:pt x="12319" y="4634"/>
                  </a:cubicBezTo>
                  <a:cubicBezTo>
                    <a:pt x="8785" y="3408"/>
                    <a:pt x="4927" y="2867"/>
                    <a:pt x="889" y="3300"/>
                  </a:cubicBezTo>
                  <a:cubicBezTo>
                    <a:pt x="240" y="3372"/>
                    <a:pt x="-157" y="2723"/>
                    <a:pt x="59" y="1786"/>
                  </a:cubicBezTo>
                  <a:cubicBezTo>
                    <a:pt x="240" y="884"/>
                    <a:pt x="961" y="91"/>
                    <a:pt x="1646" y="55"/>
                  </a:cubicBezTo>
                  <a:cubicBezTo>
                    <a:pt x="6081" y="-234"/>
                    <a:pt x="10228" y="632"/>
                    <a:pt x="13978" y="2218"/>
                  </a:cubicBezTo>
                  <a:cubicBezTo>
                    <a:pt x="14447" y="2399"/>
                    <a:pt x="14807" y="3012"/>
                    <a:pt x="14699" y="3733"/>
                  </a:cubicBezTo>
                  <a:cubicBezTo>
                    <a:pt x="14591" y="4310"/>
                    <a:pt x="14086" y="4887"/>
                    <a:pt x="13617" y="5103"/>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3" name="Freeform 642">
              <a:extLst>
                <a:ext uri="{FF2B5EF4-FFF2-40B4-BE49-F238E27FC236}">
                  <a16:creationId xmlns:a16="http://schemas.microsoft.com/office/drawing/2014/main" id="{3739DAEB-00B5-CD22-8BE0-7152707E0FA6}"/>
                </a:ext>
              </a:extLst>
            </p:cNvPr>
            <p:cNvSpPr/>
            <p:nvPr/>
          </p:nvSpPr>
          <p:spPr>
            <a:xfrm>
              <a:off x="-8187239" y="-4830887"/>
              <a:ext cx="14327" cy="4187"/>
            </a:xfrm>
            <a:custGeom>
              <a:avLst/>
              <a:gdLst>
                <a:gd name="connsiteX0" fmla="*/ 1305 w 14327"/>
                <a:gd name="connsiteY0" fmla="*/ 113 h 4187"/>
                <a:gd name="connsiteX1" fmla="*/ 7616 w 14327"/>
                <a:gd name="connsiteY1" fmla="*/ 654 h 4187"/>
                <a:gd name="connsiteX2" fmla="*/ 12267 w 14327"/>
                <a:gd name="connsiteY2" fmla="*/ 1484 h 4187"/>
                <a:gd name="connsiteX3" fmla="*/ 12520 w 14327"/>
                <a:gd name="connsiteY3" fmla="*/ 1484 h 4187"/>
                <a:gd name="connsiteX4" fmla="*/ 14034 w 14327"/>
                <a:gd name="connsiteY4" fmla="*/ 1375 h 4187"/>
                <a:gd name="connsiteX5" fmla="*/ 13998 w 14327"/>
                <a:gd name="connsiteY5" fmla="*/ 3214 h 4187"/>
                <a:gd name="connsiteX6" fmla="*/ 13096 w 14327"/>
                <a:gd name="connsiteY6" fmla="*/ 3972 h 4187"/>
                <a:gd name="connsiteX7" fmla="*/ 11834 w 14327"/>
                <a:gd name="connsiteY7" fmla="*/ 4188 h 4187"/>
                <a:gd name="connsiteX8" fmla="*/ 6858 w 14327"/>
                <a:gd name="connsiteY8" fmla="*/ 3575 h 4187"/>
                <a:gd name="connsiteX9" fmla="*/ 1017 w 14327"/>
                <a:gd name="connsiteY9" fmla="*/ 3286 h 4187"/>
                <a:gd name="connsiteX10" fmla="*/ 7 w 14327"/>
                <a:gd name="connsiteY10" fmla="*/ 1916 h 4187"/>
                <a:gd name="connsiteX11" fmla="*/ 1305 w 14327"/>
                <a:gd name="connsiteY11" fmla="*/ 113 h 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7" h="4187">
                  <a:moveTo>
                    <a:pt x="1305" y="113"/>
                  </a:moveTo>
                  <a:cubicBezTo>
                    <a:pt x="3577" y="-211"/>
                    <a:pt x="5632" y="221"/>
                    <a:pt x="7616" y="654"/>
                  </a:cubicBezTo>
                  <a:cubicBezTo>
                    <a:pt x="9202" y="1051"/>
                    <a:pt x="10717" y="1375"/>
                    <a:pt x="12267" y="1484"/>
                  </a:cubicBezTo>
                  <a:cubicBezTo>
                    <a:pt x="12411" y="1484"/>
                    <a:pt x="12483" y="1484"/>
                    <a:pt x="12520" y="1484"/>
                  </a:cubicBezTo>
                  <a:cubicBezTo>
                    <a:pt x="12988" y="1051"/>
                    <a:pt x="13637" y="979"/>
                    <a:pt x="14034" y="1375"/>
                  </a:cubicBezTo>
                  <a:cubicBezTo>
                    <a:pt x="14431" y="1844"/>
                    <a:pt x="14431" y="2673"/>
                    <a:pt x="13998" y="3214"/>
                  </a:cubicBezTo>
                  <a:cubicBezTo>
                    <a:pt x="13709" y="3575"/>
                    <a:pt x="13385" y="3827"/>
                    <a:pt x="13096" y="3972"/>
                  </a:cubicBezTo>
                  <a:cubicBezTo>
                    <a:pt x="12556" y="4188"/>
                    <a:pt x="12051" y="4188"/>
                    <a:pt x="11834" y="4188"/>
                  </a:cubicBezTo>
                  <a:cubicBezTo>
                    <a:pt x="10104" y="4152"/>
                    <a:pt x="8445" y="3863"/>
                    <a:pt x="6858" y="3575"/>
                  </a:cubicBezTo>
                  <a:cubicBezTo>
                    <a:pt x="4875" y="3250"/>
                    <a:pt x="3000" y="2926"/>
                    <a:pt x="1017" y="3286"/>
                  </a:cubicBezTo>
                  <a:cubicBezTo>
                    <a:pt x="404" y="3431"/>
                    <a:pt x="-65" y="2818"/>
                    <a:pt x="7" y="1916"/>
                  </a:cubicBezTo>
                  <a:cubicBezTo>
                    <a:pt x="79" y="1015"/>
                    <a:pt x="656" y="185"/>
                    <a:pt x="1305" y="113"/>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4" name="Freeform 643">
              <a:extLst>
                <a:ext uri="{FF2B5EF4-FFF2-40B4-BE49-F238E27FC236}">
                  <a16:creationId xmlns:a16="http://schemas.microsoft.com/office/drawing/2014/main" id="{69748844-A69F-4F1A-CB42-9BFC33081E7B}"/>
                </a:ext>
              </a:extLst>
            </p:cNvPr>
            <p:cNvSpPr/>
            <p:nvPr/>
          </p:nvSpPr>
          <p:spPr>
            <a:xfrm>
              <a:off x="-8187233" y="-4821904"/>
              <a:ext cx="13205" cy="4232"/>
            </a:xfrm>
            <a:custGeom>
              <a:avLst/>
              <a:gdLst>
                <a:gd name="connsiteX0" fmla="*/ 1084 w 13205"/>
                <a:gd name="connsiteY0" fmla="*/ 1083 h 4232"/>
                <a:gd name="connsiteX1" fmla="*/ 8836 w 13205"/>
                <a:gd name="connsiteY1" fmla="*/ 758 h 4232"/>
                <a:gd name="connsiteX2" fmla="*/ 11468 w 13205"/>
                <a:gd name="connsiteY2" fmla="*/ 326 h 4232"/>
                <a:gd name="connsiteX3" fmla="*/ 13019 w 13205"/>
                <a:gd name="connsiteY3" fmla="*/ 470 h 4232"/>
                <a:gd name="connsiteX4" fmla="*/ 12766 w 13205"/>
                <a:gd name="connsiteY4" fmla="*/ 2273 h 4232"/>
                <a:gd name="connsiteX5" fmla="*/ 12117 w 13205"/>
                <a:gd name="connsiteY5" fmla="*/ 2778 h 4232"/>
                <a:gd name="connsiteX6" fmla="*/ 8584 w 13205"/>
                <a:gd name="connsiteY6" fmla="*/ 3499 h 4232"/>
                <a:gd name="connsiteX7" fmla="*/ 1120 w 13205"/>
                <a:gd name="connsiteY7" fmla="*/ 4220 h 4232"/>
                <a:gd name="connsiteX8" fmla="*/ 2 w 13205"/>
                <a:gd name="connsiteY8" fmla="*/ 2850 h 4232"/>
                <a:gd name="connsiteX9" fmla="*/ 1084 w 13205"/>
                <a:gd name="connsiteY9" fmla="*/ 1083 h 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05" h="4232">
                  <a:moveTo>
                    <a:pt x="1084" y="1083"/>
                  </a:moveTo>
                  <a:cubicBezTo>
                    <a:pt x="3680" y="650"/>
                    <a:pt x="6276" y="578"/>
                    <a:pt x="8836" y="758"/>
                  </a:cubicBezTo>
                  <a:cubicBezTo>
                    <a:pt x="9990" y="831"/>
                    <a:pt x="10891" y="831"/>
                    <a:pt x="11468" y="326"/>
                  </a:cubicBezTo>
                  <a:cubicBezTo>
                    <a:pt x="11973" y="-179"/>
                    <a:pt x="12658" y="-71"/>
                    <a:pt x="13019" y="470"/>
                  </a:cubicBezTo>
                  <a:cubicBezTo>
                    <a:pt x="13343" y="1047"/>
                    <a:pt x="13235" y="1804"/>
                    <a:pt x="12766" y="2273"/>
                  </a:cubicBezTo>
                  <a:cubicBezTo>
                    <a:pt x="12550" y="2453"/>
                    <a:pt x="12334" y="2633"/>
                    <a:pt x="12117" y="2778"/>
                  </a:cubicBezTo>
                  <a:cubicBezTo>
                    <a:pt x="10963" y="3535"/>
                    <a:pt x="9629" y="3499"/>
                    <a:pt x="8584" y="3499"/>
                  </a:cubicBezTo>
                  <a:cubicBezTo>
                    <a:pt x="6096" y="3463"/>
                    <a:pt x="3608" y="3679"/>
                    <a:pt x="1120" y="4220"/>
                  </a:cubicBezTo>
                  <a:cubicBezTo>
                    <a:pt x="543" y="4328"/>
                    <a:pt x="2" y="3751"/>
                    <a:pt x="2" y="2850"/>
                  </a:cubicBezTo>
                  <a:cubicBezTo>
                    <a:pt x="-34" y="1984"/>
                    <a:pt x="471" y="1155"/>
                    <a:pt x="1084" y="1083"/>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5" name="Freeform 644">
              <a:extLst>
                <a:ext uri="{FF2B5EF4-FFF2-40B4-BE49-F238E27FC236}">
                  <a16:creationId xmlns:a16="http://schemas.microsoft.com/office/drawing/2014/main" id="{2C7330F0-9615-98EE-40F8-348657ECF262}"/>
                </a:ext>
              </a:extLst>
            </p:cNvPr>
            <p:cNvSpPr/>
            <p:nvPr/>
          </p:nvSpPr>
          <p:spPr>
            <a:xfrm>
              <a:off x="-8186999" y="-4815366"/>
              <a:ext cx="13341" cy="7346"/>
            </a:xfrm>
            <a:custGeom>
              <a:avLst/>
              <a:gdLst>
                <a:gd name="connsiteX0" fmla="*/ 1787 w 13341"/>
                <a:gd name="connsiteY0" fmla="*/ 6985 h 7346"/>
                <a:gd name="connsiteX1" fmla="*/ 273 w 13341"/>
                <a:gd name="connsiteY1" fmla="*/ 6805 h 7346"/>
                <a:gd name="connsiteX2" fmla="*/ 381 w 13341"/>
                <a:gd name="connsiteY2" fmla="*/ 4569 h 7346"/>
                <a:gd name="connsiteX3" fmla="*/ 4852 w 13341"/>
                <a:gd name="connsiteY3" fmla="*/ 1973 h 7346"/>
                <a:gd name="connsiteX4" fmla="*/ 12064 w 13341"/>
                <a:gd name="connsiteY4" fmla="*/ 26 h 7346"/>
                <a:gd name="connsiteX5" fmla="*/ 13326 w 13341"/>
                <a:gd name="connsiteY5" fmla="*/ 1036 h 7346"/>
                <a:gd name="connsiteX6" fmla="*/ 12857 w 13341"/>
                <a:gd name="connsiteY6" fmla="*/ 2298 h 7346"/>
                <a:gd name="connsiteX7" fmla="*/ 12460 w 13341"/>
                <a:gd name="connsiteY7" fmla="*/ 2478 h 7346"/>
                <a:gd name="connsiteX8" fmla="*/ 5357 w 13341"/>
                <a:gd name="connsiteY8" fmla="*/ 4822 h 7346"/>
                <a:gd name="connsiteX9" fmla="*/ 1859 w 13341"/>
                <a:gd name="connsiteY9" fmla="*/ 6949 h 7346"/>
                <a:gd name="connsiteX10" fmla="*/ 1787 w 13341"/>
                <a:gd name="connsiteY10" fmla="*/ 6985 h 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41" h="7346">
                  <a:moveTo>
                    <a:pt x="1787" y="6985"/>
                  </a:moveTo>
                  <a:cubicBezTo>
                    <a:pt x="1354" y="7526"/>
                    <a:pt x="669" y="7454"/>
                    <a:pt x="273" y="6805"/>
                  </a:cubicBezTo>
                  <a:cubicBezTo>
                    <a:pt x="-124" y="6120"/>
                    <a:pt x="-88" y="5110"/>
                    <a:pt x="381" y="4569"/>
                  </a:cubicBezTo>
                  <a:cubicBezTo>
                    <a:pt x="1751" y="2947"/>
                    <a:pt x="3374" y="2478"/>
                    <a:pt x="4852" y="1973"/>
                  </a:cubicBezTo>
                  <a:cubicBezTo>
                    <a:pt x="7232" y="1216"/>
                    <a:pt x="9648" y="567"/>
                    <a:pt x="12064" y="26"/>
                  </a:cubicBezTo>
                  <a:cubicBezTo>
                    <a:pt x="12641" y="-118"/>
                    <a:pt x="13218" y="351"/>
                    <a:pt x="13326" y="1036"/>
                  </a:cubicBezTo>
                  <a:cubicBezTo>
                    <a:pt x="13398" y="1505"/>
                    <a:pt x="13218" y="2009"/>
                    <a:pt x="12857" y="2298"/>
                  </a:cubicBezTo>
                  <a:cubicBezTo>
                    <a:pt x="12749" y="2370"/>
                    <a:pt x="12605" y="2442"/>
                    <a:pt x="12460" y="2478"/>
                  </a:cubicBezTo>
                  <a:cubicBezTo>
                    <a:pt x="10080" y="3163"/>
                    <a:pt x="7701" y="3920"/>
                    <a:pt x="5357" y="4822"/>
                  </a:cubicBezTo>
                  <a:cubicBezTo>
                    <a:pt x="4095" y="5291"/>
                    <a:pt x="2761" y="5831"/>
                    <a:pt x="1859" y="6949"/>
                  </a:cubicBezTo>
                  <a:cubicBezTo>
                    <a:pt x="1823" y="6949"/>
                    <a:pt x="1823" y="6949"/>
                    <a:pt x="1787" y="6985"/>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6" name="Freeform 645">
              <a:extLst>
                <a:ext uri="{FF2B5EF4-FFF2-40B4-BE49-F238E27FC236}">
                  <a16:creationId xmlns:a16="http://schemas.microsoft.com/office/drawing/2014/main" id="{BAA5AEE1-A810-C6E7-E488-91C1096ED01A}"/>
                </a:ext>
              </a:extLst>
            </p:cNvPr>
            <p:cNvSpPr/>
            <p:nvPr/>
          </p:nvSpPr>
          <p:spPr>
            <a:xfrm>
              <a:off x="-8183325" y="-4807747"/>
              <a:ext cx="12226" cy="9567"/>
            </a:xfrm>
            <a:custGeom>
              <a:avLst/>
              <a:gdLst>
                <a:gd name="connsiteX0" fmla="*/ 12139 w 12226"/>
                <a:gd name="connsiteY0" fmla="*/ 736 h 9567"/>
                <a:gd name="connsiteX1" fmla="*/ 11887 w 12226"/>
                <a:gd name="connsiteY1" fmla="*/ 2034 h 9567"/>
                <a:gd name="connsiteX2" fmla="*/ 11562 w 12226"/>
                <a:gd name="connsiteY2" fmla="*/ 2286 h 9567"/>
                <a:gd name="connsiteX3" fmla="*/ 1863 w 12226"/>
                <a:gd name="connsiteY3" fmla="*/ 9281 h 9567"/>
                <a:gd name="connsiteX4" fmla="*/ 276 w 12226"/>
                <a:gd name="connsiteY4" fmla="*/ 8957 h 9567"/>
                <a:gd name="connsiteX5" fmla="*/ 348 w 12226"/>
                <a:gd name="connsiteY5" fmla="*/ 6866 h 9567"/>
                <a:gd name="connsiteX6" fmla="*/ 10733 w 12226"/>
                <a:gd name="connsiteY6" fmla="*/ 87 h 9567"/>
                <a:gd name="connsiteX7" fmla="*/ 12139 w 12226"/>
                <a:gd name="connsiteY7" fmla="*/ 736 h 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6" h="9567">
                  <a:moveTo>
                    <a:pt x="12139" y="736"/>
                  </a:moveTo>
                  <a:cubicBezTo>
                    <a:pt x="12320" y="1204"/>
                    <a:pt x="12212" y="1709"/>
                    <a:pt x="11887" y="2034"/>
                  </a:cubicBezTo>
                  <a:cubicBezTo>
                    <a:pt x="11815" y="2142"/>
                    <a:pt x="11707" y="2214"/>
                    <a:pt x="11562" y="2286"/>
                  </a:cubicBezTo>
                  <a:cubicBezTo>
                    <a:pt x="8029" y="3909"/>
                    <a:pt x="4675" y="6180"/>
                    <a:pt x="1863" y="9281"/>
                  </a:cubicBezTo>
                  <a:cubicBezTo>
                    <a:pt x="1430" y="9750"/>
                    <a:pt x="709" y="9642"/>
                    <a:pt x="276" y="8957"/>
                  </a:cubicBezTo>
                  <a:cubicBezTo>
                    <a:pt x="-120" y="8272"/>
                    <a:pt x="-84" y="7298"/>
                    <a:pt x="348" y="6866"/>
                  </a:cubicBezTo>
                  <a:cubicBezTo>
                    <a:pt x="3413" y="3765"/>
                    <a:pt x="7019" y="1529"/>
                    <a:pt x="10733" y="87"/>
                  </a:cubicBezTo>
                  <a:cubicBezTo>
                    <a:pt x="11310" y="-166"/>
                    <a:pt x="11923" y="159"/>
                    <a:pt x="12139" y="736"/>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7" name="Freeform 646">
              <a:extLst>
                <a:ext uri="{FF2B5EF4-FFF2-40B4-BE49-F238E27FC236}">
                  <a16:creationId xmlns:a16="http://schemas.microsoft.com/office/drawing/2014/main" id="{7B79E27D-5142-9FBF-37C3-BBB2D6A657D2}"/>
                </a:ext>
              </a:extLst>
            </p:cNvPr>
            <p:cNvSpPr/>
            <p:nvPr/>
          </p:nvSpPr>
          <p:spPr>
            <a:xfrm>
              <a:off x="-8178904" y="-4798402"/>
              <a:ext cx="10468" cy="8825"/>
            </a:xfrm>
            <a:custGeom>
              <a:avLst/>
              <a:gdLst>
                <a:gd name="connsiteX0" fmla="*/ 10062 w 10468"/>
                <a:gd name="connsiteY0" fmla="*/ 2136 h 8825"/>
                <a:gd name="connsiteX1" fmla="*/ 1913 w 10468"/>
                <a:gd name="connsiteY1" fmla="*/ 8663 h 8825"/>
                <a:gd name="connsiteX2" fmla="*/ 255 w 10468"/>
                <a:gd name="connsiteY2" fmla="*/ 8050 h 8825"/>
                <a:gd name="connsiteX3" fmla="*/ 435 w 10468"/>
                <a:gd name="connsiteY3" fmla="*/ 6139 h 8825"/>
                <a:gd name="connsiteX4" fmla="*/ 8728 w 10468"/>
                <a:gd name="connsiteY4" fmla="*/ 189 h 8825"/>
                <a:gd name="connsiteX5" fmla="*/ 10243 w 10468"/>
                <a:gd name="connsiteY5" fmla="*/ 514 h 8825"/>
                <a:gd name="connsiteX6" fmla="*/ 10315 w 10468"/>
                <a:gd name="connsiteY6" fmla="*/ 1812 h 8825"/>
                <a:gd name="connsiteX7" fmla="*/ 10062 w 10468"/>
                <a:gd name="connsiteY7" fmla="*/ 2136 h 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8" h="8825">
                  <a:moveTo>
                    <a:pt x="10062" y="2136"/>
                  </a:moveTo>
                  <a:cubicBezTo>
                    <a:pt x="7358" y="4300"/>
                    <a:pt x="4654" y="6535"/>
                    <a:pt x="1913" y="8663"/>
                  </a:cubicBezTo>
                  <a:cubicBezTo>
                    <a:pt x="1444" y="9023"/>
                    <a:pt x="687" y="8771"/>
                    <a:pt x="255" y="8050"/>
                  </a:cubicBezTo>
                  <a:cubicBezTo>
                    <a:pt x="-142" y="7365"/>
                    <a:pt x="-70" y="6463"/>
                    <a:pt x="435" y="6139"/>
                  </a:cubicBezTo>
                  <a:cubicBezTo>
                    <a:pt x="3211" y="4192"/>
                    <a:pt x="5988" y="2172"/>
                    <a:pt x="8728" y="189"/>
                  </a:cubicBezTo>
                  <a:cubicBezTo>
                    <a:pt x="9233" y="-171"/>
                    <a:pt x="9918" y="9"/>
                    <a:pt x="10243" y="514"/>
                  </a:cubicBezTo>
                  <a:cubicBezTo>
                    <a:pt x="10531" y="910"/>
                    <a:pt x="10531" y="1451"/>
                    <a:pt x="10315" y="1812"/>
                  </a:cubicBezTo>
                  <a:cubicBezTo>
                    <a:pt x="10243" y="1956"/>
                    <a:pt x="10170" y="2028"/>
                    <a:pt x="10062" y="2136"/>
                  </a:cubicBezTo>
                </a:path>
              </a:pathLst>
            </a:custGeom>
            <a:solidFill>
              <a:srgbClr val="CDB49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8" name="Freeform 647">
              <a:extLst>
                <a:ext uri="{FF2B5EF4-FFF2-40B4-BE49-F238E27FC236}">
                  <a16:creationId xmlns:a16="http://schemas.microsoft.com/office/drawing/2014/main" id="{D3231F9C-DEE1-EC4B-D2C0-5670338B6AF8}"/>
                </a:ext>
              </a:extLst>
            </p:cNvPr>
            <p:cNvSpPr/>
            <p:nvPr/>
          </p:nvSpPr>
          <p:spPr>
            <a:xfrm>
              <a:off x="-7718179" y="-4954609"/>
              <a:ext cx="54402" cy="72336"/>
            </a:xfrm>
            <a:custGeom>
              <a:avLst/>
              <a:gdLst>
                <a:gd name="connsiteX0" fmla="*/ 24151 w 54402"/>
                <a:gd name="connsiteY0" fmla="*/ 72056 h 72336"/>
                <a:gd name="connsiteX1" fmla="*/ 31362 w 54402"/>
                <a:gd name="connsiteY1" fmla="*/ 71154 h 72336"/>
                <a:gd name="connsiteX2" fmla="*/ 33093 w 54402"/>
                <a:gd name="connsiteY2" fmla="*/ 70650 h 72336"/>
                <a:gd name="connsiteX3" fmla="*/ 36555 w 54402"/>
                <a:gd name="connsiteY3" fmla="*/ 66467 h 72336"/>
                <a:gd name="connsiteX4" fmla="*/ 40341 w 54402"/>
                <a:gd name="connsiteY4" fmla="*/ 65926 h 72336"/>
                <a:gd name="connsiteX5" fmla="*/ 47805 w 54402"/>
                <a:gd name="connsiteY5" fmla="*/ 62140 h 72336"/>
                <a:gd name="connsiteX6" fmla="*/ 49536 w 54402"/>
                <a:gd name="connsiteY6" fmla="*/ 53955 h 72336"/>
                <a:gd name="connsiteX7" fmla="*/ 49175 w 54402"/>
                <a:gd name="connsiteY7" fmla="*/ 51827 h 72336"/>
                <a:gd name="connsiteX8" fmla="*/ 52492 w 54402"/>
                <a:gd name="connsiteY8" fmla="*/ 48221 h 72336"/>
                <a:gd name="connsiteX9" fmla="*/ 53862 w 54402"/>
                <a:gd name="connsiteY9" fmla="*/ 40000 h 72336"/>
                <a:gd name="connsiteX10" fmla="*/ 49824 w 54402"/>
                <a:gd name="connsiteY10" fmla="*/ 32248 h 72336"/>
                <a:gd name="connsiteX11" fmla="*/ 41314 w 54402"/>
                <a:gd name="connsiteY11" fmla="*/ 15805 h 72336"/>
                <a:gd name="connsiteX12" fmla="*/ 35978 w 54402"/>
                <a:gd name="connsiteY12" fmla="*/ 11983 h 72336"/>
                <a:gd name="connsiteX13" fmla="*/ 23141 w 54402"/>
                <a:gd name="connsiteY13" fmla="*/ 3185 h 72336"/>
                <a:gd name="connsiteX14" fmla="*/ 14739 w 54402"/>
                <a:gd name="connsiteY14" fmla="*/ 156 h 72336"/>
                <a:gd name="connsiteX15" fmla="*/ 13153 w 54402"/>
                <a:gd name="connsiteY15" fmla="*/ 1021 h 72336"/>
                <a:gd name="connsiteX16" fmla="*/ 12504 w 54402"/>
                <a:gd name="connsiteY16" fmla="*/ 5457 h 72336"/>
                <a:gd name="connsiteX17" fmla="*/ 16470 w 54402"/>
                <a:gd name="connsiteY17" fmla="*/ 10901 h 72336"/>
                <a:gd name="connsiteX18" fmla="*/ 10124 w 54402"/>
                <a:gd name="connsiteY18" fmla="*/ 10000 h 72336"/>
                <a:gd name="connsiteX19" fmla="*/ 6410 w 54402"/>
                <a:gd name="connsiteY19" fmla="*/ 10901 h 72336"/>
                <a:gd name="connsiteX20" fmla="*/ 4643 w 54402"/>
                <a:gd name="connsiteY20" fmla="*/ 15084 h 72336"/>
                <a:gd name="connsiteX21" fmla="*/ 6049 w 54402"/>
                <a:gd name="connsiteY21" fmla="*/ 19555 h 72336"/>
                <a:gd name="connsiteX22" fmla="*/ 1073 w 54402"/>
                <a:gd name="connsiteY22" fmla="*/ 20385 h 72336"/>
                <a:gd name="connsiteX23" fmla="*/ 28 w 54402"/>
                <a:gd name="connsiteY23" fmla="*/ 24207 h 72336"/>
                <a:gd name="connsiteX24" fmla="*/ 5328 w 54402"/>
                <a:gd name="connsiteY24" fmla="*/ 32861 h 72336"/>
                <a:gd name="connsiteX25" fmla="*/ 1290 w 54402"/>
                <a:gd name="connsiteY25" fmla="*/ 34844 h 72336"/>
                <a:gd name="connsiteX26" fmla="*/ 2768 w 54402"/>
                <a:gd name="connsiteY26" fmla="*/ 39856 h 72336"/>
                <a:gd name="connsiteX27" fmla="*/ 10196 w 54402"/>
                <a:gd name="connsiteY27" fmla="*/ 49087 h 72336"/>
                <a:gd name="connsiteX28" fmla="*/ 17985 w 54402"/>
                <a:gd name="connsiteY28" fmla="*/ 72236 h 72336"/>
                <a:gd name="connsiteX29" fmla="*/ 24151 w 54402"/>
                <a:gd name="connsiteY29" fmla="*/ 72056 h 7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402" h="72336">
                  <a:moveTo>
                    <a:pt x="24151" y="72056"/>
                  </a:moveTo>
                  <a:cubicBezTo>
                    <a:pt x="26566" y="71948"/>
                    <a:pt x="28982" y="71551"/>
                    <a:pt x="31362" y="71154"/>
                  </a:cubicBezTo>
                  <a:cubicBezTo>
                    <a:pt x="31975" y="71046"/>
                    <a:pt x="32552" y="70938"/>
                    <a:pt x="33093" y="70650"/>
                  </a:cubicBezTo>
                  <a:cubicBezTo>
                    <a:pt x="34680" y="69748"/>
                    <a:pt x="34968" y="67404"/>
                    <a:pt x="36555" y="66467"/>
                  </a:cubicBezTo>
                  <a:cubicBezTo>
                    <a:pt x="37636" y="65782"/>
                    <a:pt x="39043" y="65962"/>
                    <a:pt x="40341" y="65926"/>
                  </a:cubicBezTo>
                  <a:cubicBezTo>
                    <a:pt x="43225" y="65890"/>
                    <a:pt x="46038" y="64448"/>
                    <a:pt x="47805" y="62140"/>
                  </a:cubicBezTo>
                  <a:cubicBezTo>
                    <a:pt x="49572" y="59832"/>
                    <a:pt x="50221" y="56731"/>
                    <a:pt x="49536" y="53955"/>
                  </a:cubicBezTo>
                  <a:cubicBezTo>
                    <a:pt x="49355" y="53234"/>
                    <a:pt x="49103" y="52548"/>
                    <a:pt x="49175" y="51827"/>
                  </a:cubicBezTo>
                  <a:cubicBezTo>
                    <a:pt x="49427" y="50169"/>
                    <a:pt x="51302" y="49375"/>
                    <a:pt x="52492" y="48221"/>
                  </a:cubicBezTo>
                  <a:cubicBezTo>
                    <a:pt x="54620" y="46202"/>
                    <a:pt x="54800" y="42813"/>
                    <a:pt x="53862" y="40000"/>
                  </a:cubicBezTo>
                  <a:cubicBezTo>
                    <a:pt x="52961" y="37224"/>
                    <a:pt x="51158" y="34844"/>
                    <a:pt x="49824" y="32248"/>
                  </a:cubicBezTo>
                  <a:cubicBezTo>
                    <a:pt x="46939" y="26767"/>
                    <a:pt x="45785" y="20132"/>
                    <a:pt x="41314" y="15805"/>
                  </a:cubicBezTo>
                  <a:cubicBezTo>
                    <a:pt x="39764" y="14255"/>
                    <a:pt x="37853" y="13137"/>
                    <a:pt x="35978" y="11983"/>
                  </a:cubicBezTo>
                  <a:cubicBezTo>
                    <a:pt x="31615" y="9207"/>
                    <a:pt x="27360" y="6214"/>
                    <a:pt x="23141" y="3185"/>
                  </a:cubicBezTo>
                  <a:cubicBezTo>
                    <a:pt x="20617" y="1346"/>
                    <a:pt x="17732" y="-565"/>
                    <a:pt x="14739" y="156"/>
                  </a:cubicBezTo>
                  <a:cubicBezTo>
                    <a:pt x="14126" y="264"/>
                    <a:pt x="13550" y="553"/>
                    <a:pt x="13153" y="1021"/>
                  </a:cubicBezTo>
                  <a:cubicBezTo>
                    <a:pt x="12324" y="2067"/>
                    <a:pt x="11891" y="4231"/>
                    <a:pt x="12504" y="5457"/>
                  </a:cubicBezTo>
                  <a:cubicBezTo>
                    <a:pt x="13477" y="7476"/>
                    <a:pt x="14884" y="8846"/>
                    <a:pt x="16470" y="10901"/>
                  </a:cubicBezTo>
                  <a:cubicBezTo>
                    <a:pt x="14415" y="10360"/>
                    <a:pt x="12251" y="10036"/>
                    <a:pt x="10124" y="10000"/>
                  </a:cubicBezTo>
                  <a:cubicBezTo>
                    <a:pt x="8826" y="10000"/>
                    <a:pt x="7456" y="10144"/>
                    <a:pt x="6410" y="10901"/>
                  </a:cubicBezTo>
                  <a:cubicBezTo>
                    <a:pt x="5076" y="11803"/>
                    <a:pt x="4571" y="13497"/>
                    <a:pt x="4643" y="15084"/>
                  </a:cubicBezTo>
                  <a:cubicBezTo>
                    <a:pt x="4751" y="16635"/>
                    <a:pt x="5364" y="18149"/>
                    <a:pt x="6049" y="19555"/>
                  </a:cubicBezTo>
                  <a:cubicBezTo>
                    <a:pt x="4319" y="19339"/>
                    <a:pt x="2299" y="19159"/>
                    <a:pt x="1073" y="20385"/>
                  </a:cubicBezTo>
                  <a:cubicBezTo>
                    <a:pt x="100" y="21358"/>
                    <a:pt x="-80" y="22837"/>
                    <a:pt x="28" y="24207"/>
                  </a:cubicBezTo>
                  <a:cubicBezTo>
                    <a:pt x="316" y="27704"/>
                    <a:pt x="2371" y="30986"/>
                    <a:pt x="5328" y="32861"/>
                  </a:cubicBezTo>
                  <a:cubicBezTo>
                    <a:pt x="3886" y="31779"/>
                    <a:pt x="1686" y="33077"/>
                    <a:pt x="1290" y="34844"/>
                  </a:cubicBezTo>
                  <a:cubicBezTo>
                    <a:pt x="893" y="36575"/>
                    <a:pt x="1759" y="38342"/>
                    <a:pt x="2768" y="39856"/>
                  </a:cubicBezTo>
                  <a:cubicBezTo>
                    <a:pt x="4932" y="43137"/>
                    <a:pt x="7816" y="45950"/>
                    <a:pt x="10196" y="49087"/>
                  </a:cubicBezTo>
                  <a:cubicBezTo>
                    <a:pt x="15461" y="56046"/>
                    <a:pt x="17227" y="63726"/>
                    <a:pt x="17985" y="72236"/>
                  </a:cubicBezTo>
                  <a:cubicBezTo>
                    <a:pt x="19860" y="72489"/>
                    <a:pt x="22203" y="72200"/>
                    <a:pt x="24151" y="72056"/>
                  </a:cubicBezTo>
                </a:path>
              </a:pathLst>
            </a:custGeom>
            <a:solidFill>
              <a:srgbClr val="FCA3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9" name="Freeform 648">
              <a:extLst>
                <a:ext uri="{FF2B5EF4-FFF2-40B4-BE49-F238E27FC236}">
                  <a16:creationId xmlns:a16="http://schemas.microsoft.com/office/drawing/2014/main" id="{5F6FCDB4-0596-843A-DB33-3E8FD81EB3E1}"/>
                </a:ext>
              </a:extLst>
            </p:cNvPr>
            <p:cNvSpPr/>
            <p:nvPr/>
          </p:nvSpPr>
          <p:spPr>
            <a:xfrm>
              <a:off x="-7711372" y="-4920450"/>
              <a:ext cx="21239" cy="34110"/>
            </a:xfrm>
            <a:custGeom>
              <a:avLst/>
              <a:gdLst>
                <a:gd name="connsiteX0" fmla="*/ 19039 w 21239"/>
                <a:gd name="connsiteY0" fmla="*/ 34111 h 34110"/>
                <a:gd name="connsiteX1" fmla="*/ 21238 w 21239"/>
                <a:gd name="connsiteY1" fmla="*/ 23402 h 34110"/>
                <a:gd name="connsiteX2" fmla="*/ 20229 w 21239"/>
                <a:gd name="connsiteY2" fmla="*/ 17957 h 34110"/>
                <a:gd name="connsiteX3" fmla="*/ 17164 w 21239"/>
                <a:gd name="connsiteY3" fmla="*/ 13342 h 34110"/>
                <a:gd name="connsiteX4" fmla="*/ 13305 w 21239"/>
                <a:gd name="connsiteY4" fmla="*/ 9483 h 34110"/>
                <a:gd name="connsiteX5" fmla="*/ 9303 w 21239"/>
                <a:gd name="connsiteY5" fmla="*/ 5697 h 34110"/>
                <a:gd name="connsiteX6" fmla="*/ 4760 w 21239"/>
                <a:gd name="connsiteY6" fmla="*/ 2668 h 34110"/>
                <a:gd name="connsiteX7" fmla="*/ 0 w 21239"/>
                <a:gd name="connsiteY7" fmla="*/ 0 h 34110"/>
                <a:gd name="connsiteX8" fmla="*/ 4507 w 21239"/>
                <a:gd name="connsiteY8" fmla="*/ 3029 h 34110"/>
                <a:gd name="connsiteX9" fmla="*/ 8870 w 21239"/>
                <a:gd name="connsiteY9" fmla="*/ 6202 h 34110"/>
                <a:gd name="connsiteX10" fmla="*/ 12729 w 21239"/>
                <a:gd name="connsiteY10" fmla="*/ 10024 h 34110"/>
                <a:gd name="connsiteX11" fmla="*/ 16551 w 21239"/>
                <a:gd name="connsiteY11" fmla="*/ 13918 h 34110"/>
                <a:gd name="connsiteX12" fmla="*/ 19544 w 21239"/>
                <a:gd name="connsiteY12" fmla="*/ 18281 h 34110"/>
                <a:gd name="connsiteX13" fmla="*/ 20625 w 21239"/>
                <a:gd name="connsiteY13" fmla="*/ 23438 h 34110"/>
                <a:gd name="connsiteX14" fmla="*/ 19039 w 21239"/>
                <a:gd name="connsiteY14" fmla="*/ 34111 h 3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39" h="34110">
                  <a:moveTo>
                    <a:pt x="19039" y="34111"/>
                  </a:moveTo>
                  <a:cubicBezTo>
                    <a:pt x="20193" y="30649"/>
                    <a:pt x="21274" y="27152"/>
                    <a:pt x="21238" y="23402"/>
                  </a:cubicBezTo>
                  <a:cubicBezTo>
                    <a:pt x="21238" y="21563"/>
                    <a:pt x="20950" y="19688"/>
                    <a:pt x="20229" y="17957"/>
                  </a:cubicBezTo>
                  <a:cubicBezTo>
                    <a:pt x="19507" y="16226"/>
                    <a:pt x="18390" y="14712"/>
                    <a:pt x="17164" y="13342"/>
                  </a:cubicBezTo>
                  <a:cubicBezTo>
                    <a:pt x="15902" y="12007"/>
                    <a:pt x="14567" y="10745"/>
                    <a:pt x="13305" y="9483"/>
                  </a:cubicBezTo>
                  <a:cubicBezTo>
                    <a:pt x="12007" y="8185"/>
                    <a:pt x="10673" y="6923"/>
                    <a:pt x="9303" y="5697"/>
                  </a:cubicBezTo>
                  <a:cubicBezTo>
                    <a:pt x="7861" y="4543"/>
                    <a:pt x="6310" y="3606"/>
                    <a:pt x="4760" y="2668"/>
                  </a:cubicBezTo>
                  <a:cubicBezTo>
                    <a:pt x="3173" y="1767"/>
                    <a:pt x="1587" y="865"/>
                    <a:pt x="0" y="0"/>
                  </a:cubicBezTo>
                  <a:cubicBezTo>
                    <a:pt x="1478" y="1010"/>
                    <a:pt x="3029" y="1983"/>
                    <a:pt x="4507" y="3029"/>
                  </a:cubicBezTo>
                  <a:cubicBezTo>
                    <a:pt x="6058" y="4002"/>
                    <a:pt x="7572" y="5012"/>
                    <a:pt x="8870" y="6202"/>
                  </a:cubicBezTo>
                  <a:cubicBezTo>
                    <a:pt x="10168" y="7464"/>
                    <a:pt x="11503" y="8726"/>
                    <a:pt x="12729" y="10024"/>
                  </a:cubicBezTo>
                  <a:cubicBezTo>
                    <a:pt x="14027" y="11322"/>
                    <a:pt x="15361" y="12548"/>
                    <a:pt x="16551" y="13918"/>
                  </a:cubicBezTo>
                  <a:cubicBezTo>
                    <a:pt x="17741" y="15217"/>
                    <a:pt x="18858" y="16623"/>
                    <a:pt x="19544" y="18281"/>
                  </a:cubicBezTo>
                  <a:cubicBezTo>
                    <a:pt x="20229" y="19868"/>
                    <a:pt x="20517" y="21671"/>
                    <a:pt x="20625" y="23438"/>
                  </a:cubicBezTo>
                  <a:cubicBezTo>
                    <a:pt x="20769" y="27008"/>
                    <a:pt x="19868" y="30577"/>
                    <a:pt x="19039" y="34111"/>
                  </a:cubicBezTo>
                </a:path>
              </a:pathLst>
            </a:custGeom>
            <a:solidFill>
              <a:srgbClr val="E9866A"/>
            </a:solidFill>
            <a:ln w="9231" cap="flat">
              <a:noFill/>
              <a:prstDash val="solid"/>
              <a:miter/>
            </a:ln>
          </p:spPr>
          <p:txBody>
            <a:bodyPr rtlCol="0" anchor="ctr"/>
            <a:lstStyle/>
            <a:p>
              <a:endParaRPr lang="en-US" dirty="0">
                <a:latin typeface="Roboto Condensed" panose="02000000000000000000" pitchFamily="2" charset="0"/>
              </a:endParaRPr>
            </a:p>
          </p:txBody>
        </p:sp>
        <p:sp>
          <p:nvSpPr>
            <p:cNvPr id="650" name="Freeform 649">
              <a:extLst>
                <a:ext uri="{FF2B5EF4-FFF2-40B4-BE49-F238E27FC236}">
                  <a16:creationId xmlns:a16="http://schemas.microsoft.com/office/drawing/2014/main" id="{94EA14CB-67EB-0D89-4C14-D00940A3A44E}"/>
                </a:ext>
              </a:extLst>
            </p:cNvPr>
            <p:cNvSpPr/>
            <p:nvPr/>
          </p:nvSpPr>
          <p:spPr>
            <a:xfrm>
              <a:off x="-7709065" y="-4933611"/>
              <a:ext cx="30759" cy="40998"/>
            </a:xfrm>
            <a:custGeom>
              <a:avLst/>
              <a:gdLst>
                <a:gd name="connsiteX0" fmla="*/ 29423 w 30759"/>
                <a:gd name="connsiteY0" fmla="*/ 40998 h 40998"/>
                <a:gd name="connsiteX1" fmla="*/ 29856 w 30759"/>
                <a:gd name="connsiteY1" fmla="*/ 34039 h 40998"/>
                <a:gd name="connsiteX2" fmla="*/ 30758 w 30759"/>
                <a:gd name="connsiteY2" fmla="*/ 27008 h 40998"/>
                <a:gd name="connsiteX3" fmla="*/ 28197 w 30759"/>
                <a:gd name="connsiteY3" fmla="*/ 20373 h 40998"/>
                <a:gd name="connsiteX4" fmla="*/ 23474 w 30759"/>
                <a:gd name="connsiteY4" fmla="*/ 15108 h 40998"/>
                <a:gd name="connsiteX5" fmla="*/ 12656 w 30759"/>
                <a:gd name="connsiteY5" fmla="*/ 6130 h 40998"/>
                <a:gd name="connsiteX6" fmla="*/ 0 w 30759"/>
                <a:gd name="connsiteY6" fmla="*/ 0 h 40998"/>
                <a:gd name="connsiteX7" fmla="*/ 12260 w 30759"/>
                <a:gd name="connsiteY7" fmla="*/ 6671 h 40998"/>
                <a:gd name="connsiteX8" fmla="*/ 22897 w 30759"/>
                <a:gd name="connsiteY8" fmla="*/ 15721 h 40998"/>
                <a:gd name="connsiteX9" fmla="*/ 27584 w 30759"/>
                <a:gd name="connsiteY9" fmla="*/ 20842 h 40998"/>
                <a:gd name="connsiteX10" fmla="*/ 30109 w 30759"/>
                <a:gd name="connsiteY10" fmla="*/ 27044 h 40998"/>
                <a:gd name="connsiteX11" fmla="*/ 29423 w 30759"/>
                <a:gd name="connsiteY11" fmla="*/ 33967 h 40998"/>
                <a:gd name="connsiteX12" fmla="*/ 29423 w 30759"/>
                <a:gd name="connsiteY12" fmla="*/ 40998 h 4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59" h="40998">
                  <a:moveTo>
                    <a:pt x="29423" y="40998"/>
                  </a:moveTo>
                  <a:cubicBezTo>
                    <a:pt x="29351" y="38654"/>
                    <a:pt x="29459" y="36311"/>
                    <a:pt x="29856" y="34039"/>
                  </a:cubicBezTo>
                  <a:cubicBezTo>
                    <a:pt x="30181" y="31731"/>
                    <a:pt x="30794" y="29423"/>
                    <a:pt x="30758" y="27008"/>
                  </a:cubicBezTo>
                  <a:cubicBezTo>
                    <a:pt x="30722" y="24592"/>
                    <a:pt x="29604" y="22284"/>
                    <a:pt x="28197" y="20373"/>
                  </a:cubicBezTo>
                  <a:cubicBezTo>
                    <a:pt x="26791" y="18462"/>
                    <a:pt x="25133" y="16767"/>
                    <a:pt x="23474" y="15108"/>
                  </a:cubicBezTo>
                  <a:cubicBezTo>
                    <a:pt x="20120" y="11827"/>
                    <a:pt x="16551" y="8762"/>
                    <a:pt x="12656" y="6130"/>
                  </a:cubicBezTo>
                  <a:cubicBezTo>
                    <a:pt x="8726" y="3534"/>
                    <a:pt x="4471" y="1406"/>
                    <a:pt x="0" y="0"/>
                  </a:cubicBezTo>
                  <a:cubicBezTo>
                    <a:pt x="4363" y="1695"/>
                    <a:pt x="8474" y="4002"/>
                    <a:pt x="12260" y="6671"/>
                  </a:cubicBezTo>
                  <a:cubicBezTo>
                    <a:pt x="16082" y="9375"/>
                    <a:pt x="19616" y="12404"/>
                    <a:pt x="22897" y="15721"/>
                  </a:cubicBezTo>
                  <a:cubicBezTo>
                    <a:pt x="24556" y="17344"/>
                    <a:pt x="26214" y="19003"/>
                    <a:pt x="27584" y="20842"/>
                  </a:cubicBezTo>
                  <a:cubicBezTo>
                    <a:pt x="28955" y="22645"/>
                    <a:pt x="30000" y="24772"/>
                    <a:pt x="30109" y="27044"/>
                  </a:cubicBezTo>
                  <a:cubicBezTo>
                    <a:pt x="30253" y="29351"/>
                    <a:pt x="29712" y="31623"/>
                    <a:pt x="29423" y="33967"/>
                  </a:cubicBezTo>
                  <a:cubicBezTo>
                    <a:pt x="29207" y="36311"/>
                    <a:pt x="29171" y="38654"/>
                    <a:pt x="29423" y="40998"/>
                  </a:cubicBezTo>
                </a:path>
              </a:pathLst>
            </a:custGeom>
            <a:solidFill>
              <a:srgbClr val="E9866A"/>
            </a:solidFill>
            <a:ln w="9231" cap="flat">
              <a:noFill/>
              <a:prstDash val="solid"/>
              <a:miter/>
            </a:ln>
          </p:spPr>
          <p:txBody>
            <a:bodyPr rtlCol="0" anchor="ctr"/>
            <a:lstStyle/>
            <a:p>
              <a:endParaRPr lang="en-US" dirty="0">
                <a:latin typeface="Roboto Condensed" panose="02000000000000000000" pitchFamily="2" charset="0"/>
              </a:endParaRPr>
            </a:p>
          </p:txBody>
        </p:sp>
        <p:sp>
          <p:nvSpPr>
            <p:cNvPr id="651" name="Freeform 650">
              <a:extLst>
                <a:ext uri="{FF2B5EF4-FFF2-40B4-BE49-F238E27FC236}">
                  <a16:creationId xmlns:a16="http://schemas.microsoft.com/office/drawing/2014/main" id="{BB9624CE-7E4F-9801-C4C5-C96CC5F9A107}"/>
                </a:ext>
              </a:extLst>
            </p:cNvPr>
            <p:cNvSpPr/>
            <p:nvPr/>
          </p:nvSpPr>
          <p:spPr>
            <a:xfrm>
              <a:off x="-7699293" y="-4941760"/>
              <a:ext cx="30714" cy="36382"/>
            </a:xfrm>
            <a:custGeom>
              <a:avLst/>
              <a:gdLst>
                <a:gd name="connsiteX0" fmla="*/ 29640 w 30714"/>
                <a:gd name="connsiteY0" fmla="*/ 36383 h 36382"/>
                <a:gd name="connsiteX1" fmla="*/ 30685 w 30714"/>
                <a:gd name="connsiteY1" fmla="*/ 23221 h 36382"/>
                <a:gd name="connsiteX2" fmla="*/ 29748 w 30714"/>
                <a:gd name="connsiteY2" fmla="*/ 19940 h 36382"/>
                <a:gd name="connsiteX3" fmla="*/ 27801 w 30714"/>
                <a:gd name="connsiteY3" fmla="*/ 17200 h 36382"/>
                <a:gd name="connsiteX4" fmla="*/ 23221 w 30714"/>
                <a:gd name="connsiteY4" fmla="*/ 12368 h 36382"/>
                <a:gd name="connsiteX5" fmla="*/ 12224 w 30714"/>
                <a:gd name="connsiteY5" fmla="*/ 4976 h 36382"/>
                <a:gd name="connsiteX6" fmla="*/ 6202 w 30714"/>
                <a:gd name="connsiteY6" fmla="*/ 2200 h 36382"/>
                <a:gd name="connsiteX7" fmla="*/ 0 w 30714"/>
                <a:gd name="connsiteY7" fmla="*/ 0 h 36382"/>
                <a:gd name="connsiteX8" fmla="*/ 11935 w 30714"/>
                <a:gd name="connsiteY8" fmla="*/ 5517 h 36382"/>
                <a:gd name="connsiteX9" fmla="*/ 22645 w 30714"/>
                <a:gd name="connsiteY9" fmla="*/ 12981 h 36382"/>
                <a:gd name="connsiteX10" fmla="*/ 27188 w 30714"/>
                <a:gd name="connsiteY10" fmla="*/ 17705 h 36382"/>
                <a:gd name="connsiteX11" fmla="*/ 29099 w 30714"/>
                <a:gd name="connsiteY11" fmla="*/ 20301 h 36382"/>
                <a:gd name="connsiteX12" fmla="*/ 30036 w 30714"/>
                <a:gd name="connsiteY12" fmla="*/ 23294 h 36382"/>
                <a:gd name="connsiteX13" fmla="*/ 30109 w 30714"/>
                <a:gd name="connsiteY13" fmla="*/ 29820 h 36382"/>
                <a:gd name="connsiteX14" fmla="*/ 29640 w 30714"/>
                <a:gd name="connsiteY14" fmla="*/ 36383 h 3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14" h="36382">
                  <a:moveTo>
                    <a:pt x="29640" y="36383"/>
                  </a:moveTo>
                  <a:cubicBezTo>
                    <a:pt x="30433" y="32056"/>
                    <a:pt x="30830" y="27657"/>
                    <a:pt x="30685" y="23221"/>
                  </a:cubicBezTo>
                  <a:cubicBezTo>
                    <a:pt x="30613" y="22104"/>
                    <a:pt x="30325" y="20914"/>
                    <a:pt x="29748" y="19940"/>
                  </a:cubicBezTo>
                  <a:cubicBezTo>
                    <a:pt x="29207" y="18931"/>
                    <a:pt x="28486" y="18065"/>
                    <a:pt x="27801" y="17200"/>
                  </a:cubicBezTo>
                  <a:cubicBezTo>
                    <a:pt x="26395" y="15469"/>
                    <a:pt x="24880" y="13846"/>
                    <a:pt x="23221" y="12368"/>
                  </a:cubicBezTo>
                  <a:cubicBezTo>
                    <a:pt x="19868" y="9447"/>
                    <a:pt x="16154" y="6995"/>
                    <a:pt x="12224" y="4976"/>
                  </a:cubicBezTo>
                  <a:cubicBezTo>
                    <a:pt x="10277" y="3966"/>
                    <a:pt x="8257" y="3029"/>
                    <a:pt x="6202" y="2200"/>
                  </a:cubicBezTo>
                  <a:cubicBezTo>
                    <a:pt x="4183" y="1406"/>
                    <a:pt x="2127" y="649"/>
                    <a:pt x="0" y="0"/>
                  </a:cubicBezTo>
                  <a:cubicBezTo>
                    <a:pt x="4075" y="1623"/>
                    <a:pt x="8113" y="3426"/>
                    <a:pt x="11935" y="5517"/>
                  </a:cubicBezTo>
                  <a:cubicBezTo>
                    <a:pt x="15757" y="7680"/>
                    <a:pt x="19435" y="10060"/>
                    <a:pt x="22645" y="12981"/>
                  </a:cubicBezTo>
                  <a:cubicBezTo>
                    <a:pt x="24303" y="14423"/>
                    <a:pt x="25818" y="16010"/>
                    <a:pt x="27188" y="17705"/>
                  </a:cubicBezTo>
                  <a:cubicBezTo>
                    <a:pt x="27909" y="18534"/>
                    <a:pt x="28594" y="19363"/>
                    <a:pt x="29099" y="20301"/>
                  </a:cubicBezTo>
                  <a:cubicBezTo>
                    <a:pt x="29640" y="21202"/>
                    <a:pt x="29928" y="22212"/>
                    <a:pt x="30036" y="23294"/>
                  </a:cubicBezTo>
                  <a:cubicBezTo>
                    <a:pt x="30217" y="25421"/>
                    <a:pt x="30181" y="27657"/>
                    <a:pt x="30109" y="29820"/>
                  </a:cubicBezTo>
                  <a:cubicBezTo>
                    <a:pt x="30072" y="31984"/>
                    <a:pt x="29856" y="34219"/>
                    <a:pt x="29640" y="36383"/>
                  </a:cubicBezTo>
                </a:path>
              </a:pathLst>
            </a:custGeom>
            <a:solidFill>
              <a:srgbClr val="E9866A"/>
            </a:solidFill>
            <a:ln w="9231" cap="flat">
              <a:noFill/>
              <a:prstDash val="solid"/>
              <a:miter/>
            </a:ln>
          </p:spPr>
          <p:txBody>
            <a:bodyPr rtlCol="0" anchor="ctr"/>
            <a:lstStyle/>
            <a:p>
              <a:endParaRPr lang="en-US" dirty="0">
                <a:latin typeface="Roboto Condensed" panose="02000000000000000000" pitchFamily="2" charset="0"/>
              </a:endParaRPr>
            </a:p>
          </p:txBody>
        </p:sp>
        <p:sp>
          <p:nvSpPr>
            <p:cNvPr id="652" name="Freeform 651">
              <a:extLst>
                <a:ext uri="{FF2B5EF4-FFF2-40B4-BE49-F238E27FC236}">
                  <a16:creationId xmlns:a16="http://schemas.microsoft.com/office/drawing/2014/main" id="{708F5D11-E030-B8DA-0E45-A7127B95CCEF}"/>
                </a:ext>
              </a:extLst>
            </p:cNvPr>
            <p:cNvSpPr/>
            <p:nvPr/>
          </p:nvSpPr>
          <p:spPr>
            <a:xfrm>
              <a:off x="-7718045" y="-4936899"/>
              <a:ext cx="11405" cy="10326"/>
            </a:xfrm>
            <a:custGeom>
              <a:avLst/>
              <a:gdLst>
                <a:gd name="connsiteX0" fmla="*/ 9196 w 11405"/>
                <a:gd name="connsiteY0" fmla="*/ 10067 h 10326"/>
                <a:gd name="connsiteX1" fmla="*/ 10819 w 11405"/>
                <a:gd name="connsiteY1" fmla="*/ 8264 h 10326"/>
                <a:gd name="connsiteX2" fmla="*/ 11252 w 11405"/>
                <a:gd name="connsiteY2" fmla="*/ 5488 h 10326"/>
                <a:gd name="connsiteX3" fmla="*/ 9449 w 11405"/>
                <a:gd name="connsiteY3" fmla="*/ 3721 h 10326"/>
                <a:gd name="connsiteX4" fmla="*/ 3860 w 11405"/>
                <a:gd name="connsiteY4" fmla="*/ 404 h 10326"/>
                <a:gd name="connsiteX5" fmla="*/ 2958 w 11405"/>
                <a:gd name="connsiteY5" fmla="*/ 7 h 10326"/>
                <a:gd name="connsiteX6" fmla="*/ 1876 w 11405"/>
                <a:gd name="connsiteY6" fmla="*/ 259 h 10326"/>
                <a:gd name="connsiteX7" fmla="*/ 362 w 11405"/>
                <a:gd name="connsiteY7" fmla="*/ 5019 h 10326"/>
                <a:gd name="connsiteX8" fmla="*/ 3030 w 11405"/>
                <a:gd name="connsiteY8" fmla="*/ 7579 h 10326"/>
                <a:gd name="connsiteX9" fmla="*/ 9196 w 11405"/>
                <a:gd name="connsiteY9" fmla="*/ 10067 h 1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05" h="10326">
                  <a:moveTo>
                    <a:pt x="9196" y="10067"/>
                  </a:moveTo>
                  <a:cubicBezTo>
                    <a:pt x="9917" y="9670"/>
                    <a:pt x="10422" y="8985"/>
                    <a:pt x="10819" y="8264"/>
                  </a:cubicBezTo>
                  <a:cubicBezTo>
                    <a:pt x="11288" y="7399"/>
                    <a:pt x="11612" y="6389"/>
                    <a:pt x="11252" y="5488"/>
                  </a:cubicBezTo>
                  <a:cubicBezTo>
                    <a:pt x="10891" y="4694"/>
                    <a:pt x="10134" y="4190"/>
                    <a:pt x="9449" y="3721"/>
                  </a:cubicBezTo>
                  <a:cubicBezTo>
                    <a:pt x="7574" y="2603"/>
                    <a:pt x="5735" y="1485"/>
                    <a:pt x="3860" y="404"/>
                  </a:cubicBezTo>
                  <a:cubicBezTo>
                    <a:pt x="3571" y="223"/>
                    <a:pt x="3283" y="43"/>
                    <a:pt x="2958" y="7"/>
                  </a:cubicBezTo>
                  <a:cubicBezTo>
                    <a:pt x="2598" y="-29"/>
                    <a:pt x="2201" y="79"/>
                    <a:pt x="1876" y="259"/>
                  </a:cubicBezTo>
                  <a:cubicBezTo>
                    <a:pt x="254" y="1125"/>
                    <a:pt x="-503" y="3396"/>
                    <a:pt x="362" y="5019"/>
                  </a:cubicBezTo>
                  <a:cubicBezTo>
                    <a:pt x="903" y="6173"/>
                    <a:pt x="2021" y="6894"/>
                    <a:pt x="3030" y="7579"/>
                  </a:cubicBezTo>
                  <a:cubicBezTo>
                    <a:pt x="4545" y="8553"/>
                    <a:pt x="7213" y="11149"/>
                    <a:pt x="9196" y="10067"/>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sp>
          <p:nvSpPr>
            <p:cNvPr id="653" name="Freeform 652">
              <a:extLst>
                <a:ext uri="{FF2B5EF4-FFF2-40B4-BE49-F238E27FC236}">
                  <a16:creationId xmlns:a16="http://schemas.microsoft.com/office/drawing/2014/main" id="{D485402E-D626-8305-B139-6DD228C91EA1}"/>
                </a:ext>
              </a:extLst>
            </p:cNvPr>
            <p:cNvSpPr/>
            <p:nvPr/>
          </p:nvSpPr>
          <p:spPr>
            <a:xfrm>
              <a:off x="-7713213" y="-4947104"/>
              <a:ext cx="11405" cy="10292"/>
            </a:xfrm>
            <a:custGeom>
              <a:avLst/>
              <a:gdLst>
                <a:gd name="connsiteX0" fmla="*/ 9196 w 11405"/>
                <a:gd name="connsiteY0" fmla="*/ 10031 h 10292"/>
                <a:gd name="connsiteX1" fmla="*/ 10819 w 11405"/>
                <a:gd name="connsiteY1" fmla="*/ 8264 h 10292"/>
                <a:gd name="connsiteX2" fmla="*/ 11252 w 11405"/>
                <a:gd name="connsiteY2" fmla="*/ 5452 h 10292"/>
                <a:gd name="connsiteX3" fmla="*/ 9413 w 11405"/>
                <a:gd name="connsiteY3" fmla="*/ 3721 h 10292"/>
                <a:gd name="connsiteX4" fmla="*/ 3860 w 11405"/>
                <a:gd name="connsiteY4" fmla="*/ 368 h 10292"/>
                <a:gd name="connsiteX5" fmla="*/ 2958 w 11405"/>
                <a:gd name="connsiteY5" fmla="*/ 7 h 10292"/>
                <a:gd name="connsiteX6" fmla="*/ 1876 w 11405"/>
                <a:gd name="connsiteY6" fmla="*/ 223 h 10292"/>
                <a:gd name="connsiteX7" fmla="*/ 362 w 11405"/>
                <a:gd name="connsiteY7" fmla="*/ 5019 h 10292"/>
                <a:gd name="connsiteX8" fmla="*/ 3030 w 11405"/>
                <a:gd name="connsiteY8" fmla="*/ 7543 h 10292"/>
                <a:gd name="connsiteX9" fmla="*/ 9196 w 11405"/>
                <a:gd name="connsiteY9" fmla="*/ 10031 h 1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05" h="10292">
                  <a:moveTo>
                    <a:pt x="9196" y="10031"/>
                  </a:moveTo>
                  <a:cubicBezTo>
                    <a:pt x="9917" y="9671"/>
                    <a:pt x="10422" y="8985"/>
                    <a:pt x="10819" y="8264"/>
                  </a:cubicBezTo>
                  <a:cubicBezTo>
                    <a:pt x="11288" y="7399"/>
                    <a:pt x="11612" y="6353"/>
                    <a:pt x="11252" y="5452"/>
                  </a:cubicBezTo>
                  <a:cubicBezTo>
                    <a:pt x="10891" y="4658"/>
                    <a:pt x="10170" y="4154"/>
                    <a:pt x="9413" y="3721"/>
                  </a:cubicBezTo>
                  <a:cubicBezTo>
                    <a:pt x="7574" y="2567"/>
                    <a:pt x="5735" y="1449"/>
                    <a:pt x="3860" y="368"/>
                  </a:cubicBezTo>
                  <a:cubicBezTo>
                    <a:pt x="3571" y="187"/>
                    <a:pt x="3283" y="43"/>
                    <a:pt x="2958" y="7"/>
                  </a:cubicBezTo>
                  <a:cubicBezTo>
                    <a:pt x="2598" y="-29"/>
                    <a:pt x="2237" y="79"/>
                    <a:pt x="1876" y="223"/>
                  </a:cubicBezTo>
                  <a:cubicBezTo>
                    <a:pt x="254" y="1089"/>
                    <a:pt x="-503" y="3360"/>
                    <a:pt x="362" y="5019"/>
                  </a:cubicBezTo>
                  <a:cubicBezTo>
                    <a:pt x="903" y="6137"/>
                    <a:pt x="1985" y="6858"/>
                    <a:pt x="3030" y="7543"/>
                  </a:cubicBezTo>
                  <a:cubicBezTo>
                    <a:pt x="4545" y="8553"/>
                    <a:pt x="7213" y="11113"/>
                    <a:pt x="9196" y="10031"/>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sp>
          <p:nvSpPr>
            <p:cNvPr id="654" name="Freeform 653">
              <a:extLst>
                <a:ext uri="{FF2B5EF4-FFF2-40B4-BE49-F238E27FC236}">
                  <a16:creationId xmlns:a16="http://schemas.microsoft.com/office/drawing/2014/main" id="{A5964C15-FA17-68A5-2642-F3AC1894C197}"/>
                </a:ext>
              </a:extLst>
            </p:cNvPr>
            <p:cNvSpPr/>
            <p:nvPr/>
          </p:nvSpPr>
          <p:spPr>
            <a:xfrm>
              <a:off x="-7706441" y="-4956443"/>
              <a:ext cx="10735" cy="9708"/>
            </a:xfrm>
            <a:custGeom>
              <a:avLst/>
              <a:gdLst>
                <a:gd name="connsiteX0" fmla="*/ 8626 w 10735"/>
                <a:gd name="connsiteY0" fmla="*/ 9454 h 9708"/>
                <a:gd name="connsiteX1" fmla="*/ 10177 w 10735"/>
                <a:gd name="connsiteY1" fmla="*/ 7795 h 9708"/>
                <a:gd name="connsiteX2" fmla="*/ 10574 w 10735"/>
                <a:gd name="connsiteY2" fmla="*/ 5163 h 9708"/>
                <a:gd name="connsiteX3" fmla="*/ 8879 w 10735"/>
                <a:gd name="connsiteY3" fmla="*/ 3541 h 9708"/>
                <a:gd name="connsiteX4" fmla="*/ 3614 w 10735"/>
                <a:gd name="connsiteY4" fmla="*/ 367 h 9708"/>
                <a:gd name="connsiteX5" fmla="*/ 2785 w 10735"/>
                <a:gd name="connsiteY5" fmla="*/ 7 h 9708"/>
                <a:gd name="connsiteX6" fmla="*/ 1739 w 10735"/>
                <a:gd name="connsiteY6" fmla="*/ 259 h 9708"/>
                <a:gd name="connsiteX7" fmla="*/ 333 w 10735"/>
                <a:gd name="connsiteY7" fmla="*/ 4731 h 9708"/>
                <a:gd name="connsiteX8" fmla="*/ 2857 w 10735"/>
                <a:gd name="connsiteY8" fmla="*/ 7110 h 9708"/>
                <a:gd name="connsiteX9" fmla="*/ 8626 w 10735"/>
                <a:gd name="connsiteY9" fmla="*/ 9454 h 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35" h="9708">
                  <a:moveTo>
                    <a:pt x="8626" y="9454"/>
                  </a:moveTo>
                  <a:cubicBezTo>
                    <a:pt x="9312" y="9130"/>
                    <a:pt x="9816" y="8481"/>
                    <a:pt x="10177" y="7795"/>
                  </a:cubicBezTo>
                  <a:cubicBezTo>
                    <a:pt x="10646" y="6966"/>
                    <a:pt x="10934" y="5993"/>
                    <a:pt x="10574" y="5163"/>
                  </a:cubicBezTo>
                  <a:cubicBezTo>
                    <a:pt x="10249" y="4406"/>
                    <a:pt x="9528" y="3937"/>
                    <a:pt x="8879" y="3541"/>
                  </a:cubicBezTo>
                  <a:cubicBezTo>
                    <a:pt x="7112" y="2459"/>
                    <a:pt x="5381" y="1377"/>
                    <a:pt x="3614" y="367"/>
                  </a:cubicBezTo>
                  <a:cubicBezTo>
                    <a:pt x="3362" y="223"/>
                    <a:pt x="3073" y="43"/>
                    <a:pt x="2785" y="7"/>
                  </a:cubicBezTo>
                  <a:cubicBezTo>
                    <a:pt x="2424" y="-29"/>
                    <a:pt x="2100" y="79"/>
                    <a:pt x="1739" y="259"/>
                  </a:cubicBezTo>
                  <a:cubicBezTo>
                    <a:pt x="225" y="1053"/>
                    <a:pt x="-460" y="3180"/>
                    <a:pt x="333" y="4731"/>
                  </a:cubicBezTo>
                  <a:cubicBezTo>
                    <a:pt x="838" y="5776"/>
                    <a:pt x="1847" y="6461"/>
                    <a:pt x="2857" y="7110"/>
                  </a:cubicBezTo>
                  <a:cubicBezTo>
                    <a:pt x="4299" y="8048"/>
                    <a:pt x="6751" y="10500"/>
                    <a:pt x="8626" y="9454"/>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sp>
          <p:nvSpPr>
            <p:cNvPr id="655" name="Freeform 654">
              <a:extLst>
                <a:ext uri="{FF2B5EF4-FFF2-40B4-BE49-F238E27FC236}">
                  <a16:creationId xmlns:a16="http://schemas.microsoft.com/office/drawing/2014/main" id="{78DDE702-4FF7-D3BE-88F4-3F17E81CA291}"/>
                </a:ext>
              </a:extLst>
            </p:cNvPr>
            <p:cNvSpPr/>
            <p:nvPr/>
          </p:nvSpPr>
          <p:spPr>
            <a:xfrm>
              <a:off x="-7717816" y="-4923682"/>
              <a:ext cx="8938" cy="8450"/>
            </a:xfrm>
            <a:custGeom>
              <a:avLst/>
              <a:gdLst>
                <a:gd name="connsiteX0" fmla="*/ 6985 w 8938"/>
                <a:gd name="connsiteY0" fmla="*/ 8281 h 8450"/>
                <a:gd name="connsiteX1" fmla="*/ 8391 w 8938"/>
                <a:gd name="connsiteY1" fmla="*/ 6947 h 8450"/>
                <a:gd name="connsiteX2" fmla="*/ 8860 w 8938"/>
                <a:gd name="connsiteY2" fmla="*/ 4711 h 8450"/>
                <a:gd name="connsiteX3" fmla="*/ 7490 w 8938"/>
                <a:gd name="connsiteY3" fmla="*/ 3269 h 8450"/>
                <a:gd name="connsiteX4" fmla="*/ 3199 w 8938"/>
                <a:gd name="connsiteY4" fmla="*/ 348 h 8450"/>
                <a:gd name="connsiteX5" fmla="*/ 2514 w 8938"/>
                <a:gd name="connsiteY5" fmla="*/ 23 h 8450"/>
                <a:gd name="connsiteX6" fmla="*/ 1648 w 8938"/>
                <a:gd name="connsiteY6" fmla="*/ 168 h 8450"/>
                <a:gd name="connsiteX7" fmla="*/ 206 w 8938"/>
                <a:gd name="connsiteY7" fmla="*/ 3918 h 8450"/>
                <a:gd name="connsiteX8" fmla="*/ 2225 w 8938"/>
                <a:gd name="connsiteY8" fmla="*/ 6009 h 8450"/>
                <a:gd name="connsiteX9" fmla="*/ 6985 w 8938"/>
                <a:gd name="connsiteY9" fmla="*/ 8281 h 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38" h="8450">
                  <a:moveTo>
                    <a:pt x="6985" y="8281"/>
                  </a:moveTo>
                  <a:cubicBezTo>
                    <a:pt x="7598" y="8028"/>
                    <a:pt x="8030" y="7487"/>
                    <a:pt x="8391" y="6947"/>
                  </a:cubicBezTo>
                  <a:cubicBezTo>
                    <a:pt x="8824" y="6297"/>
                    <a:pt x="9076" y="5468"/>
                    <a:pt x="8860" y="4711"/>
                  </a:cubicBezTo>
                  <a:cubicBezTo>
                    <a:pt x="8643" y="4098"/>
                    <a:pt x="8030" y="3665"/>
                    <a:pt x="7490" y="3269"/>
                  </a:cubicBezTo>
                  <a:cubicBezTo>
                    <a:pt x="6083" y="2259"/>
                    <a:pt x="4641" y="1321"/>
                    <a:pt x="3199" y="348"/>
                  </a:cubicBezTo>
                  <a:cubicBezTo>
                    <a:pt x="2982" y="240"/>
                    <a:pt x="2766" y="59"/>
                    <a:pt x="2514" y="23"/>
                  </a:cubicBezTo>
                  <a:cubicBezTo>
                    <a:pt x="2225" y="-49"/>
                    <a:pt x="1901" y="59"/>
                    <a:pt x="1648" y="168"/>
                  </a:cubicBezTo>
                  <a:cubicBezTo>
                    <a:pt x="314" y="781"/>
                    <a:pt x="-371" y="2547"/>
                    <a:pt x="206" y="3918"/>
                  </a:cubicBezTo>
                  <a:cubicBezTo>
                    <a:pt x="602" y="4819"/>
                    <a:pt x="1432" y="5432"/>
                    <a:pt x="2225" y="6009"/>
                  </a:cubicBezTo>
                  <a:cubicBezTo>
                    <a:pt x="3415" y="6874"/>
                    <a:pt x="5362" y="9074"/>
                    <a:pt x="6985" y="8281"/>
                  </a:cubicBezTo>
                </a:path>
              </a:pathLst>
            </a:custGeom>
            <a:solidFill>
              <a:srgbClr val="E68476"/>
            </a:solid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1799" name="Group 1798">
            <a:extLst>
              <a:ext uri="{FF2B5EF4-FFF2-40B4-BE49-F238E27FC236}">
                <a16:creationId xmlns:a16="http://schemas.microsoft.com/office/drawing/2014/main" id="{A4692E81-99C3-0DDD-7ADB-C0A2820C217D}"/>
              </a:ext>
            </a:extLst>
          </p:cNvPr>
          <p:cNvGrpSpPr/>
          <p:nvPr/>
        </p:nvGrpSpPr>
        <p:grpSpPr>
          <a:xfrm>
            <a:off x="3584261" y="5193896"/>
            <a:ext cx="3523291" cy="1243363"/>
            <a:chOff x="3584261" y="5273406"/>
            <a:chExt cx="3523291" cy="1243363"/>
          </a:xfrm>
          <a:solidFill>
            <a:schemeClr val="accent5">
              <a:lumMod val="75000"/>
            </a:schemeClr>
          </a:solidFill>
        </p:grpSpPr>
        <p:sp>
          <p:nvSpPr>
            <p:cNvPr id="1798" name="Freeform 1797">
              <a:extLst>
                <a:ext uri="{FF2B5EF4-FFF2-40B4-BE49-F238E27FC236}">
                  <a16:creationId xmlns:a16="http://schemas.microsoft.com/office/drawing/2014/main" id="{A9E81ABF-9B5F-3CE7-E037-8543D06139DF}"/>
                </a:ext>
              </a:extLst>
            </p:cNvPr>
            <p:cNvSpPr/>
            <p:nvPr/>
          </p:nvSpPr>
          <p:spPr>
            <a:xfrm>
              <a:off x="7030567" y="5273406"/>
              <a:ext cx="76985" cy="1243363"/>
            </a:xfrm>
            <a:custGeom>
              <a:avLst/>
              <a:gdLst>
                <a:gd name="connsiteX0" fmla="*/ 49364 w 49363"/>
                <a:gd name="connsiteY0" fmla="*/ 797245 h 797245"/>
                <a:gd name="connsiteX1" fmla="*/ 0 w 49363"/>
                <a:gd name="connsiteY1" fmla="*/ 797245 h 797245"/>
                <a:gd name="connsiteX2" fmla="*/ 0 w 49363"/>
                <a:gd name="connsiteY2" fmla="*/ 0 h 797245"/>
                <a:gd name="connsiteX3" fmla="*/ 49364 w 49363"/>
                <a:gd name="connsiteY3" fmla="*/ 0 h 797245"/>
                <a:gd name="connsiteX4" fmla="*/ 49364 w 49363"/>
                <a:gd name="connsiteY4" fmla="*/ 797245 h 79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3" h="797245">
                  <a:moveTo>
                    <a:pt x="49364" y="797245"/>
                  </a:moveTo>
                  <a:lnTo>
                    <a:pt x="0" y="797245"/>
                  </a:lnTo>
                  <a:lnTo>
                    <a:pt x="0" y="0"/>
                  </a:lnTo>
                  <a:lnTo>
                    <a:pt x="49364" y="0"/>
                  </a:lnTo>
                  <a:lnTo>
                    <a:pt x="49364" y="797245"/>
                  </a:lnTo>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1468" name="Freeform 1467">
              <a:extLst>
                <a:ext uri="{FF2B5EF4-FFF2-40B4-BE49-F238E27FC236}">
                  <a16:creationId xmlns:a16="http://schemas.microsoft.com/office/drawing/2014/main" id="{AFCA332C-C6C0-C5B7-70FC-99C1BE7893BE}"/>
                </a:ext>
              </a:extLst>
            </p:cNvPr>
            <p:cNvSpPr/>
            <p:nvPr/>
          </p:nvSpPr>
          <p:spPr>
            <a:xfrm>
              <a:off x="3584261" y="5273406"/>
              <a:ext cx="76985" cy="1243363"/>
            </a:xfrm>
            <a:custGeom>
              <a:avLst/>
              <a:gdLst>
                <a:gd name="connsiteX0" fmla="*/ 49364 w 49363"/>
                <a:gd name="connsiteY0" fmla="*/ 797245 h 797245"/>
                <a:gd name="connsiteX1" fmla="*/ 0 w 49363"/>
                <a:gd name="connsiteY1" fmla="*/ 797245 h 797245"/>
                <a:gd name="connsiteX2" fmla="*/ 0 w 49363"/>
                <a:gd name="connsiteY2" fmla="*/ 0 h 797245"/>
                <a:gd name="connsiteX3" fmla="*/ 49364 w 49363"/>
                <a:gd name="connsiteY3" fmla="*/ 0 h 797245"/>
                <a:gd name="connsiteX4" fmla="*/ 49364 w 49363"/>
                <a:gd name="connsiteY4" fmla="*/ 797245 h 79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3" h="797245">
                  <a:moveTo>
                    <a:pt x="49364" y="797245"/>
                  </a:moveTo>
                  <a:lnTo>
                    <a:pt x="0" y="797245"/>
                  </a:lnTo>
                  <a:lnTo>
                    <a:pt x="0" y="0"/>
                  </a:lnTo>
                  <a:lnTo>
                    <a:pt x="49364" y="0"/>
                  </a:lnTo>
                  <a:lnTo>
                    <a:pt x="49364" y="797245"/>
                  </a:lnTo>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1805" name="Group 1804">
            <a:extLst>
              <a:ext uri="{FF2B5EF4-FFF2-40B4-BE49-F238E27FC236}">
                <a16:creationId xmlns:a16="http://schemas.microsoft.com/office/drawing/2014/main" id="{BDC85500-DAD3-445B-182C-0C81AFDF1DB3}"/>
              </a:ext>
            </a:extLst>
          </p:cNvPr>
          <p:cNvGrpSpPr/>
          <p:nvPr/>
        </p:nvGrpSpPr>
        <p:grpSpPr>
          <a:xfrm>
            <a:off x="6191337" y="5402968"/>
            <a:ext cx="1342281" cy="1265918"/>
            <a:chOff x="5220600" y="5402968"/>
            <a:chExt cx="1342281" cy="1265918"/>
          </a:xfrm>
        </p:grpSpPr>
        <p:sp>
          <p:nvSpPr>
            <p:cNvPr id="1469" name="Freeform 1468">
              <a:extLst>
                <a:ext uri="{FF2B5EF4-FFF2-40B4-BE49-F238E27FC236}">
                  <a16:creationId xmlns:a16="http://schemas.microsoft.com/office/drawing/2014/main" id="{81C5E683-4531-C782-951C-DF201E82DA9E}"/>
                </a:ext>
              </a:extLst>
            </p:cNvPr>
            <p:cNvSpPr/>
            <p:nvPr/>
          </p:nvSpPr>
          <p:spPr>
            <a:xfrm>
              <a:off x="5353540" y="6152365"/>
              <a:ext cx="1073757" cy="90257"/>
            </a:xfrm>
            <a:custGeom>
              <a:avLst/>
              <a:gdLst>
                <a:gd name="connsiteX0" fmla="*/ 0 w 688493"/>
                <a:gd name="connsiteY0" fmla="*/ 57873 h 57873"/>
                <a:gd name="connsiteX1" fmla="*/ 87441 w 688493"/>
                <a:gd name="connsiteY1" fmla="*/ 0 h 57873"/>
                <a:gd name="connsiteX2" fmla="*/ 617423 w 688493"/>
                <a:gd name="connsiteY2" fmla="*/ 0 h 57873"/>
                <a:gd name="connsiteX3" fmla="*/ 688494 w 688493"/>
                <a:gd name="connsiteY3" fmla="*/ 57873 h 57873"/>
                <a:gd name="connsiteX4" fmla="*/ 0 w 688493"/>
                <a:gd name="connsiteY4" fmla="*/ 57873 h 5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93" h="57873">
                  <a:moveTo>
                    <a:pt x="0" y="57873"/>
                  </a:moveTo>
                  <a:lnTo>
                    <a:pt x="87441" y="0"/>
                  </a:lnTo>
                  <a:lnTo>
                    <a:pt x="617423" y="0"/>
                  </a:lnTo>
                  <a:lnTo>
                    <a:pt x="688494" y="57873"/>
                  </a:lnTo>
                  <a:lnTo>
                    <a:pt x="0" y="57873"/>
                  </a:lnTo>
                </a:path>
              </a:pathLst>
            </a:custGeom>
            <a:solidFill>
              <a:srgbClr val="AD7758"/>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0" name="Freeform 1469">
              <a:extLst>
                <a:ext uri="{FF2B5EF4-FFF2-40B4-BE49-F238E27FC236}">
                  <a16:creationId xmlns:a16="http://schemas.microsoft.com/office/drawing/2014/main" id="{150A2F8E-F874-158B-9BCA-DE21EDAB6B6A}"/>
                </a:ext>
              </a:extLst>
            </p:cNvPr>
            <p:cNvSpPr/>
            <p:nvPr/>
          </p:nvSpPr>
          <p:spPr>
            <a:xfrm>
              <a:off x="5339538" y="6242623"/>
              <a:ext cx="1101818" cy="426263"/>
            </a:xfrm>
            <a:custGeom>
              <a:avLst/>
              <a:gdLst>
                <a:gd name="connsiteX0" fmla="*/ 695597 w 706486"/>
                <a:gd name="connsiteY0" fmla="*/ 0 h 273320"/>
                <a:gd name="connsiteX1" fmla="*/ 10890 w 706486"/>
                <a:gd name="connsiteY1" fmla="*/ 0 h 273320"/>
                <a:gd name="connsiteX2" fmla="*/ 0 w 706486"/>
                <a:gd name="connsiteY2" fmla="*/ 4832 h 273320"/>
                <a:gd name="connsiteX3" fmla="*/ 0 w 706486"/>
                <a:gd name="connsiteY3" fmla="*/ 268489 h 273320"/>
                <a:gd name="connsiteX4" fmla="*/ 10890 w 706486"/>
                <a:gd name="connsiteY4" fmla="*/ 273321 h 273320"/>
                <a:gd name="connsiteX5" fmla="*/ 695597 w 706486"/>
                <a:gd name="connsiteY5" fmla="*/ 273321 h 273320"/>
                <a:gd name="connsiteX6" fmla="*/ 706487 w 706486"/>
                <a:gd name="connsiteY6" fmla="*/ 268489 h 273320"/>
                <a:gd name="connsiteX7" fmla="*/ 706487 w 706486"/>
                <a:gd name="connsiteY7" fmla="*/ 4832 h 273320"/>
                <a:gd name="connsiteX8" fmla="*/ 695597 w 706486"/>
                <a:gd name="connsiteY8" fmla="*/ 0 h 27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486" h="273320">
                  <a:moveTo>
                    <a:pt x="695597" y="0"/>
                  </a:moveTo>
                  <a:lnTo>
                    <a:pt x="10890" y="0"/>
                  </a:lnTo>
                  <a:cubicBezTo>
                    <a:pt x="4868" y="0"/>
                    <a:pt x="0" y="2163"/>
                    <a:pt x="0" y="4832"/>
                  </a:cubicBezTo>
                  <a:lnTo>
                    <a:pt x="0" y="268489"/>
                  </a:lnTo>
                  <a:cubicBezTo>
                    <a:pt x="0" y="271157"/>
                    <a:pt x="4868" y="273321"/>
                    <a:pt x="10890" y="273321"/>
                  </a:cubicBezTo>
                  <a:lnTo>
                    <a:pt x="695597" y="273321"/>
                  </a:lnTo>
                  <a:cubicBezTo>
                    <a:pt x="701619" y="273321"/>
                    <a:pt x="706487" y="271157"/>
                    <a:pt x="706487" y="268489"/>
                  </a:cubicBezTo>
                  <a:lnTo>
                    <a:pt x="706487" y="4832"/>
                  </a:lnTo>
                  <a:cubicBezTo>
                    <a:pt x="706487" y="2163"/>
                    <a:pt x="701619" y="0"/>
                    <a:pt x="695597" y="0"/>
                  </a:cubicBezTo>
                </a:path>
              </a:pathLst>
            </a:custGeom>
            <a:solidFill>
              <a:srgbClr val="F0B87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1" name="Freeform 1470">
              <a:extLst>
                <a:ext uri="{FF2B5EF4-FFF2-40B4-BE49-F238E27FC236}">
                  <a16:creationId xmlns:a16="http://schemas.microsoft.com/office/drawing/2014/main" id="{F36B3C55-0986-7B60-2B32-B7E7DBF4F8AB}"/>
                </a:ext>
              </a:extLst>
            </p:cNvPr>
            <p:cNvSpPr/>
            <p:nvPr/>
          </p:nvSpPr>
          <p:spPr>
            <a:xfrm>
              <a:off x="6107318" y="6297170"/>
              <a:ext cx="296977" cy="160720"/>
            </a:xfrm>
            <a:custGeom>
              <a:avLst/>
              <a:gdLst>
                <a:gd name="connsiteX0" fmla="*/ 184726 w 190422"/>
                <a:gd name="connsiteY0" fmla="*/ 0 h 103054"/>
                <a:gd name="connsiteX1" fmla="*/ 5733 w 190422"/>
                <a:gd name="connsiteY1" fmla="*/ 0 h 103054"/>
                <a:gd name="connsiteX2" fmla="*/ 0 w 190422"/>
                <a:gd name="connsiteY2" fmla="*/ 5661 h 103054"/>
                <a:gd name="connsiteX3" fmla="*/ 0 w 190422"/>
                <a:gd name="connsiteY3" fmla="*/ 97357 h 103054"/>
                <a:gd name="connsiteX4" fmla="*/ 5733 w 190422"/>
                <a:gd name="connsiteY4" fmla="*/ 103054 h 103054"/>
                <a:gd name="connsiteX5" fmla="*/ 184726 w 190422"/>
                <a:gd name="connsiteY5" fmla="*/ 103054 h 103054"/>
                <a:gd name="connsiteX6" fmla="*/ 190423 w 190422"/>
                <a:gd name="connsiteY6" fmla="*/ 97357 h 103054"/>
                <a:gd name="connsiteX7" fmla="*/ 190423 w 190422"/>
                <a:gd name="connsiteY7" fmla="*/ 5661 h 103054"/>
                <a:gd name="connsiteX8" fmla="*/ 184726 w 190422"/>
                <a:gd name="connsiteY8" fmla="*/ 0 h 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422" h="103054">
                  <a:moveTo>
                    <a:pt x="184726" y="0"/>
                  </a:moveTo>
                  <a:lnTo>
                    <a:pt x="5733" y="0"/>
                  </a:lnTo>
                  <a:cubicBezTo>
                    <a:pt x="2596" y="0"/>
                    <a:pt x="0" y="2524"/>
                    <a:pt x="0" y="5661"/>
                  </a:cubicBezTo>
                  <a:lnTo>
                    <a:pt x="0" y="97357"/>
                  </a:lnTo>
                  <a:cubicBezTo>
                    <a:pt x="0" y="100494"/>
                    <a:pt x="2596" y="103054"/>
                    <a:pt x="5733" y="103054"/>
                  </a:cubicBezTo>
                  <a:lnTo>
                    <a:pt x="184726" y="103054"/>
                  </a:lnTo>
                  <a:cubicBezTo>
                    <a:pt x="187863" y="103054"/>
                    <a:pt x="190423" y="100494"/>
                    <a:pt x="190423" y="97357"/>
                  </a:cubicBezTo>
                  <a:lnTo>
                    <a:pt x="190423" y="5661"/>
                  </a:lnTo>
                  <a:cubicBezTo>
                    <a:pt x="190423" y="2524"/>
                    <a:pt x="187863" y="0"/>
                    <a:pt x="184726" y="0"/>
                  </a:cubicBezTo>
                </a:path>
              </a:pathLst>
            </a:custGeom>
            <a:solidFill>
              <a:srgbClr val="F7EDE6"/>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2" name="Freeform 1471">
              <a:extLst>
                <a:ext uri="{FF2B5EF4-FFF2-40B4-BE49-F238E27FC236}">
                  <a16:creationId xmlns:a16="http://schemas.microsoft.com/office/drawing/2014/main" id="{9903B25B-0D5F-B7D8-2263-02C2FFC13EAA}"/>
                </a:ext>
              </a:extLst>
            </p:cNvPr>
            <p:cNvSpPr/>
            <p:nvPr/>
          </p:nvSpPr>
          <p:spPr>
            <a:xfrm>
              <a:off x="6344126" y="5812590"/>
              <a:ext cx="218755" cy="337243"/>
            </a:xfrm>
            <a:custGeom>
              <a:avLst/>
              <a:gdLst>
                <a:gd name="connsiteX0" fmla="*/ 62344 w 140266"/>
                <a:gd name="connsiteY0" fmla="*/ 0 h 216240"/>
                <a:gd name="connsiteX1" fmla="*/ 140266 w 140266"/>
                <a:gd name="connsiteY1" fmla="*/ 216241 h 216240"/>
                <a:gd name="connsiteX2" fmla="*/ 0 w 140266"/>
                <a:gd name="connsiteY2" fmla="*/ 92129 h 216240"/>
              </a:gdLst>
              <a:ahLst/>
              <a:cxnLst>
                <a:cxn ang="0">
                  <a:pos x="connsiteX0" y="connsiteY0"/>
                </a:cxn>
                <a:cxn ang="0">
                  <a:pos x="connsiteX1" y="connsiteY1"/>
                </a:cxn>
                <a:cxn ang="0">
                  <a:pos x="connsiteX2" y="connsiteY2"/>
                </a:cxn>
              </a:cxnLst>
              <a:rect l="l" t="t" r="r" b="b"/>
              <a:pathLst>
                <a:path w="140266" h="216240">
                  <a:moveTo>
                    <a:pt x="62344" y="0"/>
                  </a:moveTo>
                  <a:lnTo>
                    <a:pt x="140266" y="216241"/>
                  </a:lnTo>
                  <a:lnTo>
                    <a:pt x="0" y="92129"/>
                  </a:lnTo>
                  <a:close/>
                </a:path>
              </a:pathLst>
            </a:custGeom>
            <a:solidFill>
              <a:srgbClr val="E5AD72"/>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3" name="Freeform 1472">
              <a:extLst>
                <a:ext uri="{FF2B5EF4-FFF2-40B4-BE49-F238E27FC236}">
                  <a16:creationId xmlns:a16="http://schemas.microsoft.com/office/drawing/2014/main" id="{FA1D1367-D84E-30C5-8AD5-4095B07072AA}"/>
                </a:ext>
              </a:extLst>
            </p:cNvPr>
            <p:cNvSpPr/>
            <p:nvPr/>
          </p:nvSpPr>
          <p:spPr>
            <a:xfrm>
              <a:off x="5220600" y="5808880"/>
              <a:ext cx="218755" cy="337243"/>
            </a:xfrm>
            <a:custGeom>
              <a:avLst/>
              <a:gdLst>
                <a:gd name="connsiteX0" fmla="*/ 77922 w 140266"/>
                <a:gd name="connsiteY0" fmla="*/ 0 h 216240"/>
                <a:gd name="connsiteX1" fmla="*/ 0 w 140266"/>
                <a:gd name="connsiteY1" fmla="*/ 216241 h 216240"/>
                <a:gd name="connsiteX2" fmla="*/ 140266 w 140266"/>
                <a:gd name="connsiteY2" fmla="*/ 92129 h 216240"/>
              </a:gdLst>
              <a:ahLst/>
              <a:cxnLst>
                <a:cxn ang="0">
                  <a:pos x="connsiteX0" y="connsiteY0"/>
                </a:cxn>
                <a:cxn ang="0">
                  <a:pos x="connsiteX1" y="connsiteY1"/>
                </a:cxn>
                <a:cxn ang="0">
                  <a:pos x="connsiteX2" y="connsiteY2"/>
                </a:cxn>
              </a:cxnLst>
              <a:rect l="l" t="t" r="r" b="b"/>
              <a:pathLst>
                <a:path w="140266" h="216240">
                  <a:moveTo>
                    <a:pt x="77922" y="0"/>
                  </a:moveTo>
                  <a:lnTo>
                    <a:pt x="0" y="216241"/>
                  </a:lnTo>
                  <a:lnTo>
                    <a:pt x="140266" y="92129"/>
                  </a:lnTo>
                  <a:close/>
                </a:path>
              </a:pathLst>
            </a:custGeom>
            <a:solidFill>
              <a:srgbClr val="E5AD72"/>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4" name="Freeform 1473">
              <a:extLst>
                <a:ext uri="{FF2B5EF4-FFF2-40B4-BE49-F238E27FC236}">
                  <a16:creationId xmlns:a16="http://schemas.microsoft.com/office/drawing/2014/main" id="{D5FE05D4-200A-9030-1ECD-5B10CDAEA80F}"/>
                </a:ext>
              </a:extLst>
            </p:cNvPr>
            <p:cNvSpPr/>
            <p:nvPr/>
          </p:nvSpPr>
          <p:spPr>
            <a:xfrm>
              <a:off x="5353540" y="5714797"/>
              <a:ext cx="1073757" cy="90257"/>
            </a:xfrm>
            <a:custGeom>
              <a:avLst/>
              <a:gdLst>
                <a:gd name="connsiteX0" fmla="*/ 0 w 688493"/>
                <a:gd name="connsiteY0" fmla="*/ 57873 h 57873"/>
                <a:gd name="connsiteX1" fmla="*/ 87441 w 688493"/>
                <a:gd name="connsiteY1" fmla="*/ 0 h 57873"/>
                <a:gd name="connsiteX2" fmla="*/ 617423 w 688493"/>
                <a:gd name="connsiteY2" fmla="*/ 0 h 57873"/>
                <a:gd name="connsiteX3" fmla="*/ 688494 w 688493"/>
                <a:gd name="connsiteY3" fmla="*/ 57873 h 57873"/>
                <a:gd name="connsiteX4" fmla="*/ 0 w 688493"/>
                <a:gd name="connsiteY4" fmla="*/ 57873 h 5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93" h="57873">
                  <a:moveTo>
                    <a:pt x="0" y="57873"/>
                  </a:moveTo>
                  <a:lnTo>
                    <a:pt x="87441" y="0"/>
                  </a:lnTo>
                  <a:lnTo>
                    <a:pt x="617423" y="0"/>
                  </a:lnTo>
                  <a:lnTo>
                    <a:pt x="688494" y="57873"/>
                  </a:lnTo>
                  <a:lnTo>
                    <a:pt x="0" y="57873"/>
                  </a:lnTo>
                </a:path>
              </a:pathLst>
            </a:custGeom>
            <a:solidFill>
              <a:srgbClr val="E5AD72"/>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5" name="Freeform 1474">
              <a:extLst>
                <a:ext uri="{FF2B5EF4-FFF2-40B4-BE49-F238E27FC236}">
                  <a16:creationId xmlns:a16="http://schemas.microsoft.com/office/drawing/2014/main" id="{B704848A-0F5F-1C78-B559-6099A953992A}"/>
                </a:ext>
              </a:extLst>
            </p:cNvPr>
            <p:cNvSpPr/>
            <p:nvPr/>
          </p:nvSpPr>
          <p:spPr>
            <a:xfrm>
              <a:off x="5356520" y="5714797"/>
              <a:ext cx="133389" cy="288431"/>
            </a:xfrm>
            <a:custGeom>
              <a:avLst/>
              <a:gdLst>
                <a:gd name="connsiteX0" fmla="*/ 85530 w 85529"/>
                <a:gd name="connsiteY0" fmla="*/ 0 h 184942"/>
                <a:gd name="connsiteX1" fmla="*/ 85530 w 85529"/>
                <a:gd name="connsiteY1" fmla="*/ 184942 h 184942"/>
                <a:gd name="connsiteX2" fmla="*/ 0 w 85529"/>
                <a:gd name="connsiteY2" fmla="*/ 57873 h 184942"/>
              </a:gdLst>
              <a:ahLst/>
              <a:cxnLst>
                <a:cxn ang="0">
                  <a:pos x="connsiteX0" y="connsiteY0"/>
                </a:cxn>
                <a:cxn ang="0">
                  <a:pos x="connsiteX1" y="connsiteY1"/>
                </a:cxn>
                <a:cxn ang="0">
                  <a:pos x="connsiteX2" y="connsiteY2"/>
                </a:cxn>
              </a:cxnLst>
              <a:rect l="l" t="t" r="r" b="b"/>
              <a:pathLst>
                <a:path w="85529" h="184942">
                  <a:moveTo>
                    <a:pt x="85530" y="0"/>
                  </a:moveTo>
                  <a:lnTo>
                    <a:pt x="85530" y="184942"/>
                  </a:lnTo>
                  <a:lnTo>
                    <a:pt x="0" y="57873"/>
                  </a:lnTo>
                  <a:close/>
                </a:path>
              </a:pathLst>
            </a:custGeom>
            <a:solidFill>
              <a:srgbClr val="AD653D"/>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6" name="Freeform 1475">
              <a:extLst>
                <a:ext uri="{FF2B5EF4-FFF2-40B4-BE49-F238E27FC236}">
                  <a16:creationId xmlns:a16="http://schemas.microsoft.com/office/drawing/2014/main" id="{F43AF2BE-C749-21D5-BDCB-8E12004EFA0A}"/>
                </a:ext>
              </a:extLst>
            </p:cNvPr>
            <p:cNvSpPr/>
            <p:nvPr/>
          </p:nvSpPr>
          <p:spPr>
            <a:xfrm>
              <a:off x="5520555" y="5665500"/>
              <a:ext cx="835808" cy="294086"/>
            </a:xfrm>
            <a:custGeom>
              <a:avLst/>
              <a:gdLst>
                <a:gd name="connsiteX0" fmla="*/ 223094 w 535920"/>
                <a:gd name="connsiteY0" fmla="*/ 148942 h 188568"/>
                <a:gd name="connsiteX1" fmla="*/ 80521 w 535920"/>
                <a:gd name="connsiteY1" fmla="*/ 188426 h 188568"/>
                <a:gd name="connsiteX2" fmla="*/ 59210 w 535920"/>
                <a:gd name="connsiteY2" fmla="*/ 102139 h 188568"/>
                <a:gd name="connsiteX3" fmla="*/ 142577 w 535920"/>
                <a:gd name="connsiteY3" fmla="*/ 6693 h 188568"/>
                <a:gd name="connsiteX4" fmla="*/ 358024 w 535920"/>
                <a:gd name="connsiteY4" fmla="*/ 6549 h 188568"/>
                <a:gd name="connsiteX5" fmla="*/ 500670 w 535920"/>
                <a:gd name="connsiteY5" fmla="*/ 71526 h 188568"/>
                <a:gd name="connsiteX6" fmla="*/ 509829 w 535920"/>
                <a:gd name="connsiteY6" fmla="*/ 154784 h 188568"/>
                <a:gd name="connsiteX7" fmla="*/ 348252 w 535920"/>
                <a:gd name="connsiteY7" fmla="*/ 164772 h 188568"/>
                <a:gd name="connsiteX8" fmla="*/ 302711 w 535920"/>
                <a:gd name="connsiteY8" fmla="*/ 125432 h 188568"/>
                <a:gd name="connsiteX9" fmla="*/ 223094 w 535920"/>
                <a:gd name="connsiteY9" fmla="*/ 148942 h 18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20" h="188568">
                  <a:moveTo>
                    <a:pt x="223094" y="148942"/>
                  </a:moveTo>
                  <a:cubicBezTo>
                    <a:pt x="205931" y="181142"/>
                    <a:pt x="221616" y="189832"/>
                    <a:pt x="80521" y="188426"/>
                  </a:cubicBezTo>
                  <a:cubicBezTo>
                    <a:pt x="-60575" y="187020"/>
                    <a:pt x="18248" y="108233"/>
                    <a:pt x="59210" y="102139"/>
                  </a:cubicBezTo>
                  <a:cubicBezTo>
                    <a:pt x="100172" y="96045"/>
                    <a:pt x="87985" y="9758"/>
                    <a:pt x="142577" y="6693"/>
                  </a:cubicBezTo>
                  <a:cubicBezTo>
                    <a:pt x="197205" y="3664"/>
                    <a:pt x="251833" y="36910"/>
                    <a:pt x="358024" y="6549"/>
                  </a:cubicBezTo>
                  <a:cubicBezTo>
                    <a:pt x="464179" y="-23812"/>
                    <a:pt x="430825" y="60636"/>
                    <a:pt x="500670" y="71526"/>
                  </a:cubicBezTo>
                  <a:cubicBezTo>
                    <a:pt x="531932" y="76429"/>
                    <a:pt x="556848" y="154748"/>
                    <a:pt x="509829" y="154784"/>
                  </a:cubicBezTo>
                  <a:cubicBezTo>
                    <a:pt x="462809" y="154820"/>
                    <a:pt x="365740" y="177608"/>
                    <a:pt x="348252" y="164772"/>
                  </a:cubicBezTo>
                  <a:cubicBezTo>
                    <a:pt x="330800" y="151899"/>
                    <a:pt x="326257" y="137512"/>
                    <a:pt x="302711" y="125432"/>
                  </a:cubicBezTo>
                  <a:cubicBezTo>
                    <a:pt x="279201" y="113317"/>
                    <a:pt x="241268" y="114867"/>
                    <a:pt x="223094" y="148942"/>
                  </a:cubicBezTo>
                </a:path>
              </a:pathLst>
            </a:custGeom>
            <a:solidFill>
              <a:srgbClr val="FCB858"/>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7" name="Freeform 1476">
              <a:extLst>
                <a:ext uri="{FF2B5EF4-FFF2-40B4-BE49-F238E27FC236}">
                  <a16:creationId xmlns:a16="http://schemas.microsoft.com/office/drawing/2014/main" id="{C3FF283A-8546-BB1D-43E1-3814FF87EAEA}"/>
                </a:ext>
              </a:extLst>
            </p:cNvPr>
            <p:cNvSpPr/>
            <p:nvPr/>
          </p:nvSpPr>
          <p:spPr>
            <a:xfrm>
              <a:off x="5520498" y="5576367"/>
              <a:ext cx="835808" cy="294131"/>
            </a:xfrm>
            <a:custGeom>
              <a:avLst/>
              <a:gdLst>
                <a:gd name="connsiteX0" fmla="*/ 223094 w 535920"/>
                <a:gd name="connsiteY0" fmla="*/ 148978 h 188597"/>
                <a:gd name="connsiteX1" fmla="*/ 80521 w 535920"/>
                <a:gd name="connsiteY1" fmla="*/ 188462 h 188597"/>
                <a:gd name="connsiteX2" fmla="*/ 59210 w 535920"/>
                <a:gd name="connsiteY2" fmla="*/ 102139 h 188597"/>
                <a:gd name="connsiteX3" fmla="*/ 142577 w 535920"/>
                <a:gd name="connsiteY3" fmla="*/ 6729 h 188597"/>
                <a:gd name="connsiteX4" fmla="*/ 358024 w 535920"/>
                <a:gd name="connsiteY4" fmla="*/ 6549 h 188597"/>
                <a:gd name="connsiteX5" fmla="*/ 500670 w 535920"/>
                <a:gd name="connsiteY5" fmla="*/ 71561 h 188597"/>
                <a:gd name="connsiteX6" fmla="*/ 509829 w 535920"/>
                <a:gd name="connsiteY6" fmla="*/ 154820 h 188597"/>
                <a:gd name="connsiteX7" fmla="*/ 348252 w 535920"/>
                <a:gd name="connsiteY7" fmla="*/ 164772 h 188597"/>
                <a:gd name="connsiteX8" fmla="*/ 302711 w 535920"/>
                <a:gd name="connsiteY8" fmla="*/ 125432 h 188597"/>
                <a:gd name="connsiteX9" fmla="*/ 223094 w 535920"/>
                <a:gd name="connsiteY9" fmla="*/ 148978 h 18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20" h="188597">
                  <a:moveTo>
                    <a:pt x="223094" y="148978"/>
                  </a:moveTo>
                  <a:cubicBezTo>
                    <a:pt x="205931" y="181142"/>
                    <a:pt x="221616" y="189832"/>
                    <a:pt x="80521" y="188462"/>
                  </a:cubicBezTo>
                  <a:cubicBezTo>
                    <a:pt x="-60575" y="187020"/>
                    <a:pt x="18248" y="108233"/>
                    <a:pt x="59210" y="102139"/>
                  </a:cubicBezTo>
                  <a:cubicBezTo>
                    <a:pt x="100172" y="96081"/>
                    <a:pt x="87985" y="9794"/>
                    <a:pt x="142577" y="6729"/>
                  </a:cubicBezTo>
                  <a:cubicBezTo>
                    <a:pt x="197205" y="3664"/>
                    <a:pt x="251833" y="36910"/>
                    <a:pt x="358024" y="6549"/>
                  </a:cubicBezTo>
                  <a:cubicBezTo>
                    <a:pt x="464179" y="-23812"/>
                    <a:pt x="430789" y="60636"/>
                    <a:pt x="500670" y="71561"/>
                  </a:cubicBezTo>
                  <a:cubicBezTo>
                    <a:pt x="531932" y="76429"/>
                    <a:pt x="556848" y="154784"/>
                    <a:pt x="509829" y="154820"/>
                  </a:cubicBezTo>
                  <a:cubicBezTo>
                    <a:pt x="462809" y="154856"/>
                    <a:pt x="365740" y="177608"/>
                    <a:pt x="348252" y="164772"/>
                  </a:cubicBezTo>
                  <a:cubicBezTo>
                    <a:pt x="330800" y="151935"/>
                    <a:pt x="326221" y="137548"/>
                    <a:pt x="302711" y="125432"/>
                  </a:cubicBezTo>
                  <a:cubicBezTo>
                    <a:pt x="279201" y="113353"/>
                    <a:pt x="241268" y="114903"/>
                    <a:pt x="223094" y="148978"/>
                  </a:cubicBezTo>
                </a:path>
              </a:pathLst>
            </a:custGeom>
            <a:solidFill>
              <a:schemeClr val="accent1">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8" name="Freeform 1477">
              <a:extLst>
                <a:ext uri="{FF2B5EF4-FFF2-40B4-BE49-F238E27FC236}">
                  <a16:creationId xmlns:a16="http://schemas.microsoft.com/office/drawing/2014/main" id="{12997BA2-40FA-2AF9-E2E2-4B2E92841E0D}"/>
                </a:ext>
              </a:extLst>
            </p:cNvPr>
            <p:cNvSpPr/>
            <p:nvPr/>
          </p:nvSpPr>
          <p:spPr>
            <a:xfrm>
              <a:off x="5532755" y="5490259"/>
              <a:ext cx="818471" cy="289911"/>
            </a:xfrm>
            <a:custGeom>
              <a:avLst/>
              <a:gdLst>
                <a:gd name="connsiteX0" fmla="*/ 215200 w 524804"/>
                <a:gd name="connsiteY0" fmla="*/ 151186 h 185891"/>
                <a:gd name="connsiteX1" fmla="*/ 20882 w 524804"/>
                <a:gd name="connsiteY1" fmla="*/ 180718 h 185891"/>
                <a:gd name="connsiteX2" fmla="*/ 22253 w 524804"/>
                <a:gd name="connsiteY2" fmla="*/ 103301 h 185891"/>
                <a:gd name="connsiteX3" fmla="*/ 134682 w 524804"/>
                <a:gd name="connsiteY3" fmla="*/ 8937 h 185891"/>
                <a:gd name="connsiteX4" fmla="*/ 350129 w 524804"/>
                <a:gd name="connsiteY4" fmla="*/ 8793 h 185891"/>
                <a:gd name="connsiteX5" fmla="*/ 492775 w 524804"/>
                <a:gd name="connsiteY5" fmla="*/ 73769 h 185891"/>
                <a:gd name="connsiteX6" fmla="*/ 505792 w 524804"/>
                <a:gd name="connsiteY6" fmla="*/ 170838 h 185891"/>
                <a:gd name="connsiteX7" fmla="*/ 340357 w 524804"/>
                <a:gd name="connsiteY7" fmla="*/ 167016 h 185891"/>
                <a:gd name="connsiteX8" fmla="*/ 294816 w 524804"/>
                <a:gd name="connsiteY8" fmla="*/ 127676 h 185891"/>
                <a:gd name="connsiteX9" fmla="*/ 215200 w 524804"/>
                <a:gd name="connsiteY9" fmla="*/ 151186 h 18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4804" h="185891">
                  <a:moveTo>
                    <a:pt x="215200" y="151186"/>
                  </a:moveTo>
                  <a:cubicBezTo>
                    <a:pt x="198000" y="183386"/>
                    <a:pt x="161473" y="193050"/>
                    <a:pt x="20882" y="180718"/>
                  </a:cubicBezTo>
                  <a:cubicBezTo>
                    <a:pt x="-6305" y="178338"/>
                    <a:pt x="-8072" y="103301"/>
                    <a:pt x="22253" y="103301"/>
                  </a:cubicBezTo>
                  <a:cubicBezTo>
                    <a:pt x="63683" y="103265"/>
                    <a:pt x="80054" y="12038"/>
                    <a:pt x="134682" y="8937"/>
                  </a:cubicBezTo>
                  <a:cubicBezTo>
                    <a:pt x="189274" y="5872"/>
                    <a:pt x="243938" y="39154"/>
                    <a:pt x="350129" y="8793"/>
                  </a:cubicBezTo>
                  <a:cubicBezTo>
                    <a:pt x="456284" y="-21568"/>
                    <a:pt x="434866" y="33240"/>
                    <a:pt x="492775" y="73769"/>
                  </a:cubicBezTo>
                  <a:cubicBezTo>
                    <a:pt x="526886" y="97676"/>
                    <a:pt x="537631" y="170802"/>
                    <a:pt x="505792" y="170838"/>
                  </a:cubicBezTo>
                  <a:cubicBezTo>
                    <a:pt x="458772" y="170874"/>
                    <a:pt x="357810" y="179852"/>
                    <a:pt x="340357" y="167016"/>
                  </a:cubicBezTo>
                  <a:cubicBezTo>
                    <a:pt x="322905" y="154143"/>
                    <a:pt x="318326" y="139756"/>
                    <a:pt x="294816" y="127676"/>
                  </a:cubicBezTo>
                  <a:cubicBezTo>
                    <a:pt x="271306" y="115597"/>
                    <a:pt x="233373" y="117111"/>
                    <a:pt x="215200" y="151186"/>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79" name="Freeform 1478">
              <a:extLst>
                <a:ext uri="{FF2B5EF4-FFF2-40B4-BE49-F238E27FC236}">
                  <a16:creationId xmlns:a16="http://schemas.microsoft.com/office/drawing/2014/main" id="{7C60F46B-8102-EA9E-F6F1-33F5CB906B85}"/>
                </a:ext>
              </a:extLst>
            </p:cNvPr>
            <p:cNvSpPr/>
            <p:nvPr/>
          </p:nvSpPr>
          <p:spPr>
            <a:xfrm>
              <a:off x="5532203" y="5402968"/>
              <a:ext cx="816336" cy="298334"/>
            </a:xfrm>
            <a:custGeom>
              <a:avLst/>
              <a:gdLst>
                <a:gd name="connsiteX0" fmla="*/ 209496 w 523435"/>
                <a:gd name="connsiteY0" fmla="*/ 151628 h 191292"/>
                <a:gd name="connsiteX1" fmla="*/ 23688 w 523435"/>
                <a:gd name="connsiteY1" fmla="*/ 191292 h 191292"/>
                <a:gd name="connsiteX2" fmla="*/ 40311 w 523435"/>
                <a:gd name="connsiteY2" fmla="*/ 98009 h 191292"/>
                <a:gd name="connsiteX3" fmla="*/ 128978 w 523435"/>
                <a:gd name="connsiteY3" fmla="*/ 9378 h 191292"/>
                <a:gd name="connsiteX4" fmla="*/ 344425 w 523435"/>
                <a:gd name="connsiteY4" fmla="*/ 9234 h 191292"/>
                <a:gd name="connsiteX5" fmla="*/ 496951 w 523435"/>
                <a:gd name="connsiteY5" fmla="*/ 75725 h 191292"/>
                <a:gd name="connsiteX6" fmla="*/ 496230 w 523435"/>
                <a:gd name="connsiteY6" fmla="*/ 168070 h 191292"/>
                <a:gd name="connsiteX7" fmla="*/ 334689 w 523435"/>
                <a:gd name="connsiteY7" fmla="*/ 167421 h 191292"/>
                <a:gd name="connsiteX8" fmla="*/ 289148 w 523435"/>
                <a:gd name="connsiteY8" fmla="*/ 128118 h 191292"/>
                <a:gd name="connsiteX9" fmla="*/ 209496 w 523435"/>
                <a:gd name="connsiteY9" fmla="*/ 151628 h 19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435" h="191292">
                  <a:moveTo>
                    <a:pt x="209496" y="151628"/>
                  </a:moveTo>
                  <a:cubicBezTo>
                    <a:pt x="192332" y="183792"/>
                    <a:pt x="164783" y="190679"/>
                    <a:pt x="23688" y="191292"/>
                  </a:cubicBezTo>
                  <a:cubicBezTo>
                    <a:pt x="-19546" y="191472"/>
                    <a:pt x="2666" y="115245"/>
                    <a:pt x="40311" y="98009"/>
                  </a:cubicBezTo>
                  <a:cubicBezTo>
                    <a:pt x="76693" y="81314"/>
                    <a:pt x="74386" y="12443"/>
                    <a:pt x="128978" y="9378"/>
                  </a:cubicBezTo>
                  <a:cubicBezTo>
                    <a:pt x="183606" y="6314"/>
                    <a:pt x="238234" y="39559"/>
                    <a:pt x="344425" y="9234"/>
                  </a:cubicBezTo>
                  <a:cubicBezTo>
                    <a:pt x="450580" y="-21127"/>
                    <a:pt x="443729" y="29210"/>
                    <a:pt x="496951" y="75725"/>
                  </a:cubicBezTo>
                  <a:cubicBezTo>
                    <a:pt x="519704" y="95629"/>
                    <a:pt x="543286" y="168034"/>
                    <a:pt x="496230" y="168070"/>
                  </a:cubicBezTo>
                  <a:cubicBezTo>
                    <a:pt x="449210" y="168106"/>
                    <a:pt x="352141" y="180294"/>
                    <a:pt x="334689" y="167421"/>
                  </a:cubicBezTo>
                  <a:cubicBezTo>
                    <a:pt x="317201" y="154585"/>
                    <a:pt x="312658" y="140197"/>
                    <a:pt x="289148" y="128118"/>
                  </a:cubicBezTo>
                  <a:cubicBezTo>
                    <a:pt x="265602" y="116002"/>
                    <a:pt x="227705" y="117553"/>
                    <a:pt x="209496" y="151628"/>
                  </a:cubicBezTo>
                </a:path>
              </a:pathLst>
            </a:custGeom>
            <a:solidFill>
              <a:schemeClr val="accent2"/>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80" name="Freeform 1479">
              <a:extLst>
                <a:ext uri="{FF2B5EF4-FFF2-40B4-BE49-F238E27FC236}">
                  <a16:creationId xmlns:a16="http://schemas.microsoft.com/office/drawing/2014/main" id="{4159BFED-83CB-7866-264D-ED835FC69E42}"/>
                </a:ext>
              </a:extLst>
            </p:cNvPr>
            <p:cNvSpPr/>
            <p:nvPr/>
          </p:nvSpPr>
          <p:spPr>
            <a:xfrm>
              <a:off x="5339538" y="5805056"/>
              <a:ext cx="1101818" cy="426263"/>
            </a:xfrm>
            <a:custGeom>
              <a:avLst/>
              <a:gdLst>
                <a:gd name="connsiteX0" fmla="*/ 695597 w 706486"/>
                <a:gd name="connsiteY0" fmla="*/ 0 h 273320"/>
                <a:gd name="connsiteX1" fmla="*/ 10890 w 706486"/>
                <a:gd name="connsiteY1" fmla="*/ 0 h 273320"/>
                <a:gd name="connsiteX2" fmla="*/ 0 w 706486"/>
                <a:gd name="connsiteY2" fmla="*/ 4832 h 273320"/>
                <a:gd name="connsiteX3" fmla="*/ 0 w 706486"/>
                <a:gd name="connsiteY3" fmla="*/ 268489 h 273320"/>
                <a:gd name="connsiteX4" fmla="*/ 10890 w 706486"/>
                <a:gd name="connsiteY4" fmla="*/ 273321 h 273320"/>
                <a:gd name="connsiteX5" fmla="*/ 695597 w 706486"/>
                <a:gd name="connsiteY5" fmla="*/ 273321 h 273320"/>
                <a:gd name="connsiteX6" fmla="*/ 706487 w 706486"/>
                <a:gd name="connsiteY6" fmla="*/ 268489 h 273320"/>
                <a:gd name="connsiteX7" fmla="*/ 706487 w 706486"/>
                <a:gd name="connsiteY7" fmla="*/ 4832 h 273320"/>
                <a:gd name="connsiteX8" fmla="*/ 695597 w 706486"/>
                <a:gd name="connsiteY8" fmla="*/ 0 h 27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486" h="273320">
                  <a:moveTo>
                    <a:pt x="695597" y="0"/>
                  </a:moveTo>
                  <a:lnTo>
                    <a:pt x="10890" y="0"/>
                  </a:lnTo>
                  <a:cubicBezTo>
                    <a:pt x="4868" y="0"/>
                    <a:pt x="0" y="2163"/>
                    <a:pt x="0" y="4832"/>
                  </a:cubicBezTo>
                  <a:lnTo>
                    <a:pt x="0" y="268489"/>
                  </a:lnTo>
                  <a:cubicBezTo>
                    <a:pt x="0" y="271157"/>
                    <a:pt x="4868" y="273321"/>
                    <a:pt x="10890" y="273321"/>
                  </a:cubicBezTo>
                  <a:lnTo>
                    <a:pt x="695597" y="273321"/>
                  </a:lnTo>
                  <a:cubicBezTo>
                    <a:pt x="701619" y="273321"/>
                    <a:pt x="706487" y="271157"/>
                    <a:pt x="706487" y="268489"/>
                  </a:cubicBezTo>
                  <a:lnTo>
                    <a:pt x="706487" y="4832"/>
                  </a:lnTo>
                  <a:cubicBezTo>
                    <a:pt x="706487" y="2163"/>
                    <a:pt x="701619" y="0"/>
                    <a:pt x="695597" y="0"/>
                  </a:cubicBezTo>
                </a:path>
              </a:pathLst>
            </a:custGeom>
            <a:solidFill>
              <a:srgbClr val="F0B87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81" name="Freeform 1480">
              <a:extLst>
                <a:ext uri="{FF2B5EF4-FFF2-40B4-BE49-F238E27FC236}">
                  <a16:creationId xmlns:a16="http://schemas.microsoft.com/office/drawing/2014/main" id="{997121BF-3FF8-04F1-8A86-BB16772ADC13}"/>
                </a:ext>
              </a:extLst>
            </p:cNvPr>
            <p:cNvSpPr/>
            <p:nvPr/>
          </p:nvSpPr>
          <p:spPr>
            <a:xfrm>
              <a:off x="6107318" y="5879229"/>
              <a:ext cx="296977" cy="160720"/>
            </a:xfrm>
            <a:custGeom>
              <a:avLst/>
              <a:gdLst>
                <a:gd name="connsiteX0" fmla="*/ 184726 w 190422"/>
                <a:gd name="connsiteY0" fmla="*/ 0 h 103054"/>
                <a:gd name="connsiteX1" fmla="*/ 5733 w 190422"/>
                <a:gd name="connsiteY1" fmla="*/ 0 h 103054"/>
                <a:gd name="connsiteX2" fmla="*/ 0 w 190422"/>
                <a:gd name="connsiteY2" fmla="*/ 5661 h 103054"/>
                <a:gd name="connsiteX3" fmla="*/ 0 w 190422"/>
                <a:gd name="connsiteY3" fmla="*/ 97357 h 103054"/>
                <a:gd name="connsiteX4" fmla="*/ 5733 w 190422"/>
                <a:gd name="connsiteY4" fmla="*/ 103054 h 103054"/>
                <a:gd name="connsiteX5" fmla="*/ 184726 w 190422"/>
                <a:gd name="connsiteY5" fmla="*/ 103054 h 103054"/>
                <a:gd name="connsiteX6" fmla="*/ 190423 w 190422"/>
                <a:gd name="connsiteY6" fmla="*/ 97357 h 103054"/>
                <a:gd name="connsiteX7" fmla="*/ 190423 w 190422"/>
                <a:gd name="connsiteY7" fmla="*/ 5661 h 103054"/>
                <a:gd name="connsiteX8" fmla="*/ 184726 w 190422"/>
                <a:gd name="connsiteY8" fmla="*/ 0 h 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422" h="103054">
                  <a:moveTo>
                    <a:pt x="184726" y="0"/>
                  </a:moveTo>
                  <a:lnTo>
                    <a:pt x="5733" y="0"/>
                  </a:lnTo>
                  <a:cubicBezTo>
                    <a:pt x="2596" y="0"/>
                    <a:pt x="0" y="2524"/>
                    <a:pt x="0" y="5661"/>
                  </a:cubicBezTo>
                  <a:lnTo>
                    <a:pt x="0" y="97357"/>
                  </a:lnTo>
                  <a:cubicBezTo>
                    <a:pt x="0" y="100530"/>
                    <a:pt x="2596" y="103054"/>
                    <a:pt x="5733" y="103054"/>
                  </a:cubicBezTo>
                  <a:lnTo>
                    <a:pt x="184726" y="103054"/>
                  </a:lnTo>
                  <a:cubicBezTo>
                    <a:pt x="187863" y="103054"/>
                    <a:pt x="190423" y="100530"/>
                    <a:pt x="190423" y="97357"/>
                  </a:cubicBezTo>
                  <a:lnTo>
                    <a:pt x="190423" y="5661"/>
                  </a:lnTo>
                  <a:cubicBezTo>
                    <a:pt x="190423" y="2524"/>
                    <a:pt x="187863" y="0"/>
                    <a:pt x="184726" y="0"/>
                  </a:cubicBezTo>
                </a:path>
              </a:pathLst>
            </a:custGeom>
            <a:solidFill>
              <a:srgbClr val="F7EDE6"/>
            </a:solid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1800" name="Group 1799">
            <a:extLst>
              <a:ext uri="{FF2B5EF4-FFF2-40B4-BE49-F238E27FC236}">
                <a16:creationId xmlns:a16="http://schemas.microsoft.com/office/drawing/2014/main" id="{590A768C-66A1-C012-438A-F62E333EBB01}"/>
              </a:ext>
            </a:extLst>
          </p:cNvPr>
          <p:cNvGrpSpPr/>
          <p:nvPr/>
        </p:nvGrpSpPr>
        <p:grpSpPr>
          <a:xfrm>
            <a:off x="2801882" y="5502677"/>
            <a:ext cx="5088049" cy="1243420"/>
            <a:chOff x="2817877" y="5502677"/>
            <a:chExt cx="5088049" cy="1243420"/>
          </a:xfrm>
          <a:solidFill>
            <a:schemeClr val="accent5">
              <a:lumMod val="75000"/>
            </a:schemeClr>
          </a:solidFill>
        </p:grpSpPr>
        <p:sp>
          <p:nvSpPr>
            <p:cNvPr id="1467" name="Freeform 1466">
              <a:extLst>
                <a:ext uri="{FF2B5EF4-FFF2-40B4-BE49-F238E27FC236}">
                  <a16:creationId xmlns:a16="http://schemas.microsoft.com/office/drawing/2014/main" id="{65936144-9DF6-7107-A0BD-77EE19C39F32}"/>
                </a:ext>
              </a:extLst>
            </p:cNvPr>
            <p:cNvSpPr/>
            <p:nvPr/>
          </p:nvSpPr>
          <p:spPr>
            <a:xfrm>
              <a:off x="2817877" y="5502677"/>
              <a:ext cx="77041" cy="1243420"/>
            </a:xfrm>
            <a:custGeom>
              <a:avLst/>
              <a:gdLst>
                <a:gd name="connsiteX0" fmla="*/ 49400 w 49399"/>
                <a:gd name="connsiteY0" fmla="*/ 797281 h 797281"/>
                <a:gd name="connsiteX1" fmla="*/ 0 w 49399"/>
                <a:gd name="connsiteY1" fmla="*/ 797281 h 797281"/>
                <a:gd name="connsiteX2" fmla="*/ 0 w 49399"/>
                <a:gd name="connsiteY2" fmla="*/ 0 h 797281"/>
                <a:gd name="connsiteX3" fmla="*/ 49400 w 49399"/>
                <a:gd name="connsiteY3" fmla="*/ 0 h 797281"/>
                <a:gd name="connsiteX4" fmla="*/ 49400 w 49399"/>
                <a:gd name="connsiteY4" fmla="*/ 797281 h 79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99" h="797281">
                  <a:moveTo>
                    <a:pt x="49400" y="797281"/>
                  </a:moveTo>
                  <a:lnTo>
                    <a:pt x="0" y="797281"/>
                  </a:lnTo>
                  <a:lnTo>
                    <a:pt x="0" y="0"/>
                  </a:lnTo>
                  <a:lnTo>
                    <a:pt x="49400" y="0"/>
                  </a:lnTo>
                  <a:lnTo>
                    <a:pt x="49400" y="797281"/>
                  </a:lnTo>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1526" name="Freeform 1525">
              <a:extLst>
                <a:ext uri="{FF2B5EF4-FFF2-40B4-BE49-F238E27FC236}">
                  <a16:creationId xmlns:a16="http://schemas.microsoft.com/office/drawing/2014/main" id="{6573D3B9-2004-00A4-0AB1-EF261586A45E}"/>
                </a:ext>
              </a:extLst>
            </p:cNvPr>
            <p:cNvSpPr/>
            <p:nvPr/>
          </p:nvSpPr>
          <p:spPr>
            <a:xfrm>
              <a:off x="7828885" y="5502677"/>
              <a:ext cx="77041" cy="1243420"/>
            </a:xfrm>
            <a:custGeom>
              <a:avLst/>
              <a:gdLst>
                <a:gd name="connsiteX0" fmla="*/ 49400 w 49399"/>
                <a:gd name="connsiteY0" fmla="*/ 797281 h 797281"/>
                <a:gd name="connsiteX1" fmla="*/ 0 w 49399"/>
                <a:gd name="connsiteY1" fmla="*/ 797281 h 797281"/>
                <a:gd name="connsiteX2" fmla="*/ 0 w 49399"/>
                <a:gd name="connsiteY2" fmla="*/ 0 h 797281"/>
                <a:gd name="connsiteX3" fmla="*/ 49400 w 49399"/>
                <a:gd name="connsiteY3" fmla="*/ 0 h 797281"/>
                <a:gd name="connsiteX4" fmla="*/ 49400 w 49399"/>
                <a:gd name="connsiteY4" fmla="*/ 797281 h 79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99" h="797281">
                  <a:moveTo>
                    <a:pt x="49400" y="797281"/>
                  </a:moveTo>
                  <a:lnTo>
                    <a:pt x="0" y="797281"/>
                  </a:lnTo>
                  <a:lnTo>
                    <a:pt x="0" y="0"/>
                  </a:lnTo>
                  <a:lnTo>
                    <a:pt x="49400" y="0"/>
                  </a:lnTo>
                  <a:lnTo>
                    <a:pt x="49400" y="797281"/>
                  </a:lnTo>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1804" name="Group 1803">
            <a:extLst>
              <a:ext uri="{FF2B5EF4-FFF2-40B4-BE49-F238E27FC236}">
                <a16:creationId xmlns:a16="http://schemas.microsoft.com/office/drawing/2014/main" id="{E9FE9127-28C4-23C0-B534-E58E6FF6D169}"/>
              </a:ext>
            </a:extLst>
          </p:cNvPr>
          <p:cNvGrpSpPr/>
          <p:nvPr/>
        </p:nvGrpSpPr>
        <p:grpSpPr>
          <a:xfrm>
            <a:off x="3807214" y="5477540"/>
            <a:ext cx="1305277" cy="1199276"/>
            <a:chOff x="3629534" y="5477540"/>
            <a:chExt cx="1305277" cy="1199276"/>
          </a:xfrm>
        </p:grpSpPr>
        <p:sp>
          <p:nvSpPr>
            <p:cNvPr id="1527" name="Freeform 1526">
              <a:extLst>
                <a:ext uri="{FF2B5EF4-FFF2-40B4-BE49-F238E27FC236}">
                  <a16:creationId xmlns:a16="http://schemas.microsoft.com/office/drawing/2014/main" id="{26FD886F-A828-7FD8-FD16-B3F404A9C460}"/>
                </a:ext>
              </a:extLst>
            </p:cNvPr>
            <p:cNvSpPr/>
            <p:nvPr/>
          </p:nvSpPr>
          <p:spPr>
            <a:xfrm>
              <a:off x="3643648" y="5912351"/>
              <a:ext cx="1082585" cy="133615"/>
            </a:xfrm>
            <a:custGeom>
              <a:avLst/>
              <a:gdLst>
                <a:gd name="connsiteX0" fmla="*/ 0 w 694154"/>
                <a:gd name="connsiteY0" fmla="*/ 85674 h 85674"/>
                <a:gd name="connsiteX1" fmla="*/ 88162 w 694154"/>
                <a:gd name="connsiteY1" fmla="*/ 0 h 85674"/>
                <a:gd name="connsiteX2" fmla="*/ 622507 w 694154"/>
                <a:gd name="connsiteY2" fmla="*/ 0 h 85674"/>
                <a:gd name="connsiteX3" fmla="*/ 694155 w 694154"/>
                <a:gd name="connsiteY3" fmla="*/ 85674 h 85674"/>
                <a:gd name="connsiteX4" fmla="*/ 0 w 694154"/>
                <a:gd name="connsiteY4" fmla="*/ 85674 h 85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154" h="85674">
                  <a:moveTo>
                    <a:pt x="0" y="85674"/>
                  </a:moveTo>
                  <a:lnTo>
                    <a:pt x="88162" y="0"/>
                  </a:lnTo>
                  <a:lnTo>
                    <a:pt x="622507" y="0"/>
                  </a:lnTo>
                  <a:lnTo>
                    <a:pt x="694155" y="85674"/>
                  </a:lnTo>
                  <a:lnTo>
                    <a:pt x="0" y="85674"/>
                  </a:lnTo>
                </a:path>
              </a:pathLst>
            </a:custGeom>
            <a:solidFill>
              <a:srgbClr val="C98D6D"/>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28" name="Freeform 1527">
              <a:extLst>
                <a:ext uri="{FF2B5EF4-FFF2-40B4-BE49-F238E27FC236}">
                  <a16:creationId xmlns:a16="http://schemas.microsoft.com/office/drawing/2014/main" id="{6D5CFBDF-CB9A-5CE9-3603-B37B5BE0C1D7}"/>
                </a:ext>
              </a:extLst>
            </p:cNvPr>
            <p:cNvSpPr/>
            <p:nvPr/>
          </p:nvSpPr>
          <p:spPr>
            <a:xfrm>
              <a:off x="3643536" y="5912351"/>
              <a:ext cx="137608" cy="331843"/>
            </a:xfrm>
            <a:custGeom>
              <a:avLst/>
              <a:gdLst>
                <a:gd name="connsiteX0" fmla="*/ 88234 w 88234"/>
                <a:gd name="connsiteY0" fmla="*/ 0 h 212778"/>
                <a:gd name="connsiteX1" fmla="*/ 88198 w 88234"/>
                <a:gd name="connsiteY1" fmla="*/ 212779 h 212778"/>
                <a:gd name="connsiteX2" fmla="*/ 0 w 88234"/>
                <a:gd name="connsiteY2" fmla="*/ 85710 h 212778"/>
              </a:gdLst>
              <a:ahLst/>
              <a:cxnLst>
                <a:cxn ang="0">
                  <a:pos x="connsiteX0" y="connsiteY0"/>
                </a:cxn>
                <a:cxn ang="0">
                  <a:pos x="connsiteX1" y="connsiteY1"/>
                </a:cxn>
                <a:cxn ang="0">
                  <a:pos x="connsiteX2" y="connsiteY2"/>
                </a:cxn>
              </a:cxnLst>
              <a:rect l="l" t="t" r="r" b="b"/>
              <a:pathLst>
                <a:path w="88234" h="212778">
                  <a:moveTo>
                    <a:pt x="88234" y="0"/>
                  </a:moveTo>
                  <a:lnTo>
                    <a:pt x="88198" y="212779"/>
                  </a:lnTo>
                  <a:lnTo>
                    <a:pt x="0" y="85710"/>
                  </a:lnTo>
                  <a:close/>
                </a:path>
              </a:pathLst>
            </a:custGeom>
            <a:solidFill>
              <a:srgbClr val="AD7758"/>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29" name="Freeform 1528">
              <a:extLst>
                <a:ext uri="{FF2B5EF4-FFF2-40B4-BE49-F238E27FC236}">
                  <a16:creationId xmlns:a16="http://schemas.microsoft.com/office/drawing/2014/main" id="{2A35AC36-B316-C447-B4E3-716B4B74D754}"/>
                </a:ext>
              </a:extLst>
            </p:cNvPr>
            <p:cNvSpPr/>
            <p:nvPr/>
          </p:nvSpPr>
          <p:spPr>
            <a:xfrm>
              <a:off x="4618601" y="5915051"/>
              <a:ext cx="107634" cy="329145"/>
            </a:xfrm>
            <a:custGeom>
              <a:avLst/>
              <a:gdLst>
                <a:gd name="connsiteX0" fmla="*/ 0 w 69015"/>
                <a:gd name="connsiteY0" fmla="*/ 0 h 211048"/>
                <a:gd name="connsiteX1" fmla="*/ 4760 w 69015"/>
                <a:gd name="connsiteY1" fmla="*/ 211048 h 211048"/>
                <a:gd name="connsiteX2" fmla="*/ 69015 w 69015"/>
                <a:gd name="connsiteY2" fmla="*/ 83979 h 211048"/>
              </a:gdLst>
              <a:ahLst/>
              <a:cxnLst>
                <a:cxn ang="0">
                  <a:pos x="connsiteX0" y="connsiteY0"/>
                </a:cxn>
                <a:cxn ang="0">
                  <a:pos x="connsiteX1" y="connsiteY1"/>
                </a:cxn>
                <a:cxn ang="0">
                  <a:pos x="connsiteX2" y="connsiteY2"/>
                </a:cxn>
              </a:cxnLst>
              <a:rect l="l" t="t" r="r" b="b"/>
              <a:pathLst>
                <a:path w="69015" h="211048">
                  <a:moveTo>
                    <a:pt x="0" y="0"/>
                  </a:moveTo>
                  <a:lnTo>
                    <a:pt x="4760" y="211048"/>
                  </a:lnTo>
                  <a:lnTo>
                    <a:pt x="69015" y="83979"/>
                  </a:lnTo>
                  <a:close/>
                </a:path>
              </a:pathLst>
            </a:custGeom>
            <a:solidFill>
              <a:srgbClr val="AD7758"/>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30" name="Freeform 1529">
              <a:extLst>
                <a:ext uri="{FF2B5EF4-FFF2-40B4-BE49-F238E27FC236}">
                  <a16:creationId xmlns:a16="http://schemas.microsoft.com/office/drawing/2014/main" id="{B11AB149-67BB-98AC-75CB-813CD66D61A8}"/>
                </a:ext>
              </a:extLst>
            </p:cNvPr>
            <p:cNvSpPr/>
            <p:nvPr/>
          </p:nvSpPr>
          <p:spPr>
            <a:xfrm>
              <a:off x="3629534" y="6045968"/>
              <a:ext cx="1110873" cy="630848"/>
            </a:xfrm>
            <a:custGeom>
              <a:avLst/>
              <a:gdLst>
                <a:gd name="connsiteX0" fmla="*/ 701294 w 712292"/>
                <a:gd name="connsiteY0" fmla="*/ 0 h 404500"/>
                <a:gd name="connsiteX1" fmla="*/ 10998 w 712292"/>
                <a:gd name="connsiteY1" fmla="*/ 0 h 404500"/>
                <a:gd name="connsiteX2" fmla="*/ 0 w 712292"/>
                <a:gd name="connsiteY2" fmla="*/ 7140 h 404500"/>
                <a:gd name="connsiteX3" fmla="*/ 0 w 712292"/>
                <a:gd name="connsiteY3" fmla="*/ 397361 h 404500"/>
                <a:gd name="connsiteX4" fmla="*/ 10998 w 712292"/>
                <a:gd name="connsiteY4" fmla="*/ 404500 h 404500"/>
                <a:gd name="connsiteX5" fmla="*/ 701294 w 712292"/>
                <a:gd name="connsiteY5" fmla="*/ 404500 h 404500"/>
                <a:gd name="connsiteX6" fmla="*/ 712292 w 712292"/>
                <a:gd name="connsiteY6" fmla="*/ 397361 h 404500"/>
                <a:gd name="connsiteX7" fmla="*/ 712292 w 712292"/>
                <a:gd name="connsiteY7" fmla="*/ 7140 h 404500"/>
                <a:gd name="connsiteX8" fmla="*/ 701294 w 712292"/>
                <a:gd name="connsiteY8" fmla="*/ 0 h 40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2292" h="404500">
                  <a:moveTo>
                    <a:pt x="701294" y="0"/>
                  </a:moveTo>
                  <a:lnTo>
                    <a:pt x="10998" y="0"/>
                  </a:lnTo>
                  <a:cubicBezTo>
                    <a:pt x="4940" y="0"/>
                    <a:pt x="0" y="3173"/>
                    <a:pt x="0" y="7140"/>
                  </a:cubicBezTo>
                  <a:lnTo>
                    <a:pt x="0" y="397361"/>
                  </a:lnTo>
                  <a:cubicBezTo>
                    <a:pt x="0" y="401291"/>
                    <a:pt x="4940" y="404500"/>
                    <a:pt x="10998" y="404500"/>
                  </a:cubicBezTo>
                  <a:lnTo>
                    <a:pt x="701294" y="404500"/>
                  </a:lnTo>
                  <a:cubicBezTo>
                    <a:pt x="707388" y="404500"/>
                    <a:pt x="712292" y="401291"/>
                    <a:pt x="712292" y="397361"/>
                  </a:cubicBezTo>
                  <a:lnTo>
                    <a:pt x="712292" y="7140"/>
                  </a:lnTo>
                  <a:cubicBezTo>
                    <a:pt x="712292" y="3173"/>
                    <a:pt x="707388" y="0"/>
                    <a:pt x="701294" y="0"/>
                  </a:cubicBezTo>
                </a:path>
              </a:pathLst>
            </a:custGeom>
            <a:solidFill>
              <a:srgbClr val="F0B87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31" name="Freeform 1530">
              <a:extLst>
                <a:ext uri="{FF2B5EF4-FFF2-40B4-BE49-F238E27FC236}">
                  <a16:creationId xmlns:a16="http://schemas.microsoft.com/office/drawing/2014/main" id="{7B33E613-07E7-B6A9-1BD8-FDAE6169351D}"/>
                </a:ext>
              </a:extLst>
            </p:cNvPr>
            <p:cNvSpPr/>
            <p:nvPr/>
          </p:nvSpPr>
          <p:spPr>
            <a:xfrm>
              <a:off x="4360256" y="6150958"/>
              <a:ext cx="296977" cy="160720"/>
            </a:xfrm>
            <a:custGeom>
              <a:avLst/>
              <a:gdLst>
                <a:gd name="connsiteX0" fmla="*/ 184690 w 190422"/>
                <a:gd name="connsiteY0" fmla="*/ 0 h 103054"/>
                <a:gd name="connsiteX1" fmla="*/ 5733 w 190422"/>
                <a:gd name="connsiteY1" fmla="*/ 0 h 103054"/>
                <a:gd name="connsiteX2" fmla="*/ 0 w 190422"/>
                <a:gd name="connsiteY2" fmla="*/ 5697 h 103054"/>
                <a:gd name="connsiteX3" fmla="*/ 0 w 190422"/>
                <a:gd name="connsiteY3" fmla="*/ 97393 h 103054"/>
                <a:gd name="connsiteX4" fmla="*/ 5733 w 190422"/>
                <a:gd name="connsiteY4" fmla="*/ 103054 h 103054"/>
                <a:gd name="connsiteX5" fmla="*/ 184690 w 190422"/>
                <a:gd name="connsiteY5" fmla="*/ 103054 h 103054"/>
                <a:gd name="connsiteX6" fmla="*/ 190423 w 190422"/>
                <a:gd name="connsiteY6" fmla="*/ 97393 h 103054"/>
                <a:gd name="connsiteX7" fmla="*/ 190423 w 190422"/>
                <a:gd name="connsiteY7" fmla="*/ 5697 h 103054"/>
                <a:gd name="connsiteX8" fmla="*/ 184690 w 190422"/>
                <a:gd name="connsiteY8" fmla="*/ 0 h 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422" h="103054">
                  <a:moveTo>
                    <a:pt x="184690" y="0"/>
                  </a:moveTo>
                  <a:lnTo>
                    <a:pt x="5733" y="0"/>
                  </a:lnTo>
                  <a:cubicBezTo>
                    <a:pt x="2560" y="0"/>
                    <a:pt x="0" y="2524"/>
                    <a:pt x="0" y="5697"/>
                  </a:cubicBezTo>
                  <a:lnTo>
                    <a:pt x="0" y="97393"/>
                  </a:lnTo>
                  <a:cubicBezTo>
                    <a:pt x="0" y="100494"/>
                    <a:pt x="2560" y="103054"/>
                    <a:pt x="5733" y="103054"/>
                  </a:cubicBezTo>
                  <a:lnTo>
                    <a:pt x="184690" y="103054"/>
                  </a:lnTo>
                  <a:cubicBezTo>
                    <a:pt x="187863" y="103054"/>
                    <a:pt x="190423" y="100494"/>
                    <a:pt x="190423" y="97393"/>
                  </a:cubicBezTo>
                  <a:lnTo>
                    <a:pt x="190423" y="5697"/>
                  </a:lnTo>
                  <a:cubicBezTo>
                    <a:pt x="190423" y="2524"/>
                    <a:pt x="187863" y="0"/>
                    <a:pt x="184690" y="0"/>
                  </a:cubicBezTo>
                </a:path>
              </a:pathLst>
            </a:custGeom>
            <a:solidFill>
              <a:srgbClr val="F7EDE6"/>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32" name="Freeform 1531">
              <a:extLst>
                <a:ext uri="{FF2B5EF4-FFF2-40B4-BE49-F238E27FC236}">
                  <a16:creationId xmlns:a16="http://schemas.microsoft.com/office/drawing/2014/main" id="{F0CC264B-20CE-FFD4-7B23-6FC8AACCE1A4}"/>
                </a:ext>
              </a:extLst>
            </p:cNvPr>
            <p:cNvSpPr/>
            <p:nvPr/>
          </p:nvSpPr>
          <p:spPr>
            <a:xfrm>
              <a:off x="3846939" y="5477540"/>
              <a:ext cx="1073757" cy="90257"/>
            </a:xfrm>
            <a:custGeom>
              <a:avLst/>
              <a:gdLst>
                <a:gd name="connsiteX0" fmla="*/ 0 w 688493"/>
                <a:gd name="connsiteY0" fmla="*/ 57873 h 57873"/>
                <a:gd name="connsiteX1" fmla="*/ 87441 w 688493"/>
                <a:gd name="connsiteY1" fmla="*/ 0 h 57873"/>
                <a:gd name="connsiteX2" fmla="*/ 601053 w 688493"/>
                <a:gd name="connsiteY2" fmla="*/ 0 h 57873"/>
                <a:gd name="connsiteX3" fmla="*/ 688494 w 688493"/>
                <a:gd name="connsiteY3" fmla="*/ 57873 h 57873"/>
                <a:gd name="connsiteX4" fmla="*/ 0 w 688493"/>
                <a:gd name="connsiteY4" fmla="*/ 57873 h 5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93" h="57873">
                  <a:moveTo>
                    <a:pt x="0" y="57873"/>
                  </a:moveTo>
                  <a:lnTo>
                    <a:pt x="87441" y="0"/>
                  </a:lnTo>
                  <a:lnTo>
                    <a:pt x="601053" y="0"/>
                  </a:lnTo>
                  <a:lnTo>
                    <a:pt x="688494" y="57873"/>
                  </a:lnTo>
                  <a:lnTo>
                    <a:pt x="0" y="57873"/>
                  </a:lnTo>
                </a:path>
              </a:pathLst>
            </a:custGeom>
            <a:solidFill>
              <a:srgbClr val="C97D54"/>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35" name="Freeform 1534">
              <a:extLst>
                <a:ext uri="{FF2B5EF4-FFF2-40B4-BE49-F238E27FC236}">
                  <a16:creationId xmlns:a16="http://schemas.microsoft.com/office/drawing/2014/main" id="{F40ED431-F6F4-1B2D-CFD6-FC81F4345667}"/>
                </a:ext>
              </a:extLst>
            </p:cNvPr>
            <p:cNvSpPr/>
            <p:nvPr/>
          </p:nvSpPr>
          <p:spPr>
            <a:xfrm>
              <a:off x="3832937" y="5567798"/>
              <a:ext cx="1101874" cy="426263"/>
            </a:xfrm>
            <a:custGeom>
              <a:avLst/>
              <a:gdLst>
                <a:gd name="connsiteX0" fmla="*/ 695597 w 706522"/>
                <a:gd name="connsiteY0" fmla="*/ 0 h 273320"/>
                <a:gd name="connsiteX1" fmla="*/ 10890 w 706522"/>
                <a:gd name="connsiteY1" fmla="*/ 0 h 273320"/>
                <a:gd name="connsiteX2" fmla="*/ 0 w 706522"/>
                <a:gd name="connsiteY2" fmla="*/ 4832 h 273320"/>
                <a:gd name="connsiteX3" fmla="*/ 0 w 706522"/>
                <a:gd name="connsiteY3" fmla="*/ 268489 h 273320"/>
                <a:gd name="connsiteX4" fmla="*/ 10890 w 706522"/>
                <a:gd name="connsiteY4" fmla="*/ 273321 h 273320"/>
                <a:gd name="connsiteX5" fmla="*/ 695597 w 706522"/>
                <a:gd name="connsiteY5" fmla="*/ 273321 h 273320"/>
                <a:gd name="connsiteX6" fmla="*/ 706523 w 706522"/>
                <a:gd name="connsiteY6" fmla="*/ 268489 h 273320"/>
                <a:gd name="connsiteX7" fmla="*/ 706523 w 706522"/>
                <a:gd name="connsiteY7" fmla="*/ 4832 h 273320"/>
                <a:gd name="connsiteX8" fmla="*/ 695597 w 706522"/>
                <a:gd name="connsiteY8" fmla="*/ 0 h 27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522" h="273320">
                  <a:moveTo>
                    <a:pt x="695597" y="0"/>
                  </a:moveTo>
                  <a:lnTo>
                    <a:pt x="10890" y="0"/>
                  </a:lnTo>
                  <a:cubicBezTo>
                    <a:pt x="4868" y="0"/>
                    <a:pt x="0" y="2163"/>
                    <a:pt x="0" y="4832"/>
                  </a:cubicBezTo>
                  <a:lnTo>
                    <a:pt x="0" y="268489"/>
                  </a:lnTo>
                  <a:cubicBezTo>
                    <a:pt x="0" y="271157"/>
                    <a:pt x="4868" y="273321"/>
                    <a:pt x="10890" y="273321"/>
                  </a:cubicBezTo>
                  <a:lnTo>
                    <a:pt x="695597" y="273321"/>
                  </a:lnTo>
                  <a:cubicBezTo>
                    <a:pt x="701619" y="273321"/>
                    <a:pt x="706523" y="271157"/>
                    <a:pt x="706523" y="268489"/>
                  </a:cubicBezTo>
                  <a:lnTo>
                    <a:pt x="706523" y="4832"/>
                  </a:lnTo>
                  <a:cubicBezTo>
                    <a:pt x="706523" y="2163"/>
                    <a:pt x="701619" y="0"/>
                    <a:pt x="695597" y="0"/>
                  </a:cubicBezTo>
                </a:path>
              </a:pathLst>
            </a:custGeom>
            <a:solidFill>
              <a:srgbClr val="F0B87C"/>
            </a:solid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1797" name="Group 1796">
            <a:extLst>
              <a:ext uri="{FF2B5EF4-FFF2-40B4-BE49-F238E27FC236}">
                <a16:creationId xmlns:a16="http://schemas.microsoft.com/office/drawing/2014/main" id="{AD7BE757-2DFB-B1C1-3EAD-6D2CD9DFCA5E}"/>
              </a:ext>
            </a:extLst>
          </p:cNvPr>
          <p:cNvGrpSpPr/>
          <p:nvPr/>
        </p:nvGrpSpPr>
        <p:grpSpPr>
          <a:xfrm>
            <a:off x="2698964" y="4866206"/>
            <a:ext cx="5293884" cy="675947"/>
            <a:chOff x="3121446" y="4866206"/>
            <a:chExt cx="3410111" cy="675947"/>
          </a:xfrm>
        </p:grpSpPr>
        <p:sp>
          <p:nvSpPr>
            <p:cNvPr id="1482" name="Freeform 1481">
              <a:extLst>
                <a:ext uri="{FF2B5EF4-FFF2-40B4-BE49-F238E27FC236}">
                  <a16:creationId xmlns:a16="http://schemas.microsoft.com/office/drawing/2014/main" id="{FF4407E0-73F0-6249-2A29-2B5B1C822ECC}"/>
                </a:ext>
              </a:extLst>
            </p:cNvPr>
            <p:cNvSpPr/>
            <p:nvPr/>
          </p:nvSpPr>
          <p:spPr>
            <a:xfrm>
              <a:off x="3121446" y="4866206"/>
              <a:ext cx="3410111" cy="581247"/>
            </a:xfrm>
            <a:custGeom>
              <a:avLst/>
              <a:gdLst>
                <a:gd name="connsiteX0" fmla="*/ 1840803 w 2186564"/>
                <a:gd name="connsiteY0" fmla="*/ 0 h 372696"/>
                <a:gd name="connsiteX1" fmla="*/ 358778 w 2186564"/>
                <a:gd name="connsiteY1" fmla="*/ 0 h 372696"/>
                <a:gd name="connsiteX2" fmla="*/ 0 w 2186564"/>
                <a:gd name="connsiteY2" fmla="*/ 372697 h 372696"/>
                <a:gd name="connsiteX3" fmla="*/ 2186565 w 2186564"/>
                <a:gd name="connsiteY3" fmla="*/ 372697 h 372696"/>
                <a:gd name="connsiteX4" fmla="*/ 1840803 w 2186564"/>
                <a:gd name="connsiteY4" fmla="*/ 0 h 37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6564" h="372696">
                  <a:moveTo>
                    <a:pt x="1840803" y="0"/>
                  </a:moveTo>
                  <a:lnTo>
                    <a:pt x="358778" y="0"/>
                  </a:lnTo>
                  <a:lnTo>
                    <a:pt x="0" y="372697"/>
                  </a:lnTo>
                  <a:lnTo>
                    <a:pt x="2186565" y="372697"/>
                  </a:lnTo>
                  <a:lnTo>
                    <a:pt x="1840803" y="0"/>
                  </a:lnTo>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37" name="Freeform 1536">
              <a:extLst>
                <a:ext uri="{FF2B5EF4-FFF2-40B4-BE49-F238E27FC236}">
                  <a16:creationId xmlns:a16="http://schemas.microsoft.com/office/drawing/2014/main" id="{8963E9CB-305A-9B6F-F948-2E7424671D87}"/>
                </a:ext>
              </a:extLst>
            </p:cNvPr>
            <p:cNvSpPr/>
            <p:nvPr/>
          </p:nvSpPr>
          <p:spPr>
            <a:xfrm>
              <a:off x="3121446" y="5447454"/>
              <a:ext cx="3410111" cy="94699"/>
            </a:xfrm>
            <a:custGeom>
              <a:avLst/>
              <a:gdLst>
                <a:gd name="connsiteX0" fmla="*/ 2186565 w 2186564"/>
                <a:gd name="connsiteY0" fmla="*/ 60722 h 60721"/>
                <a:gd name="connsiteX1" fmla="*/ 0 w 2186564"/>
                <a:gd name="connsiteY1" fmla="*/ 60722 h 60721"/>
                <a:gd name="connsiteX2" fmla="*/ 0 w 2186564"/>
                <a:gd name="connsiteY2" fmla="*/ 0 h 60721"/>
                <a:gd name="connsiteX3" fmla="*/ 2186565 w 2186564"/>
                <a:gd name="connsiteY3" fmla="*/ 0 h 60721"/>
                <a:gd name="connsiteX4" fmla="*/ 2186565 w 2186564"/>
                <a:gd name="connsiteY4" fmla="*/ 60722 h 60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6564" h="60721">
                  <a:moveTo>
                    <a:pt x="2186565" y="60722"/>
                  </a:moveTo>
                  <a:lnTo>
                    <a:pt x="0" y="60722"/>
                  </a:lnTo>
                  <a:lnTo>
                    <a:pt x="0" y="0"/>
                  </a:lnTo>
                  <a:lnTo>
                    <a:pt x="2186565" y="0"/>
                  </a:lnTo>
                  <a:lnTo>
                    <a:pt x="2186565" y="60722"/>
                  </a:lnTo>
                </a:path>
              </a:pathLst>
            </a:custGeom>
            <a:solidFill>
              <a:schemeClr val="accent5">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1801" name="Group 1800">
            <a:extLst>
              <a:ext uri="{FF2B5EF4-FFF2-40B4-BE49-F238E27FC236}">
                <a16:creationId xmlns:a16="http://schemas.microsoft.com/office/drawing/2014/main" id="{A941565F-FDBB-20BB-AB17-4E1E821659EB}"/>
              </a:ext>
            </a:extLst>
          </p:cNvPr>
          <p:cNvGrpSpPr/>
          <p:nvPr/>
        </p:nvGrpSpPr>
        <p:grpSpPr>
          <a:xfrm>
            <a:off x="5077826" y="3445554"/>
            <a:ext cx="1505854" cy="1690875"/>
            <a:chOff x="4927214" y="3348137"/>
            <a:chExt cx="1616739" cy="1815385"/>
          </a:xfrm>
        </p:grpSpPr>
        <p:sp>
          <p:nvSpPr>
            <p:cNvPr id="1483" name="Freeform 1482">
              <a:extLst>
                <a:ext uri="{FF2B5EF4-FFF2-40B4-BE49-F238E27FC236}">
                  <a16:creationId xmlns:a16="http://schemas.microsoft.com/office/drawing/2014/main" id="{C7995275-8648-55BD-DB1C-093D88962FDA}"/>
                </a:ext>
              </a:extLst>
            </p:cNvPr>
            <p:cNvSpPr/>
            <p:nvPr/>
          </p:nvSpPr>
          <p:spPr>
            <a:xfrm>
              <a:off x="5457251" y="4051862"/>
              <a:ext cx="1067796" cy="151553"/>
            </a:xfrm>
            <a:custGeom>
              <a:avLst/>
              <a:gdLst>
                <a:gd name="connsiteX0" fmla="*/ 0 w 684671"/>
                <a:gd name="connsiteY0" fmla="*/ 97177 h 97176"/>
                <a:gd name="connsiteX1" fmla="*/ 77453 w 684671"/>
                <a:gd name="connsiteY1" fmla="*/ 0 h 97176"/>
                <a:gd name="connsiteX2" fmla="*/ 614142 w 684671"/>
                <a:gd name="connsiteY2" fmla="*/ 0 h 97176"/>
                <a:gd name="connsiteX3" fmla="*/ 684672 w 684671"/>
                <a:gd name="connsiteY3" fmla="*/ 97177 h 97176"/>
                <a:gd name="connsiteX4" fmla="*/ 0 w 684671"/>
                <a:gd name="connsiteY4" fmla="*/ 97177 h 9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671" h="97176">
                  <a:moveTo>
                    <a:pt x="0" y="97177"/>
                  </a:moveTo>
                  <a:lnTo>
                    <a:pt x="77453" y="0"/>
                  </a:lnTo>
                  <a:lnTo>
                    <a:pt x="614142" y="0"/>
                  </a:lnTo>
                  <a:lnTo>
                    <a:pt x="684672" y="97177"/>
                  </a:lnTo>
                  <a:lnTo>
                    <a:pt x="0" y="97177"/>
                  </a:lnTo>
                </a:path>
              </a:pathLst>
            </a:custGeom>
            <a:solidFill>
              <a:srgbClr val="AD653D"/>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84" name="Freeform 1483">
              <a:extLst>
                <a:ext uri="{FF2B5EF4-FFF2-40B4-BE49-F238E27FC236}">
                  <a16:creationId xmlns:a16="http://schemas.microsoft.com/office/drawing/2014/main" id="{9899CAED-7018-BAA7-B923-122CD7FA0416}"/>
                </a:ext>
              </a:extLst>
            </p:cNvPr>
            <p:cNvSpPr/>
            <p:nvPr/>
          </p:nvSpPr>
          <p:spPr>
            <a:xfrm>
              <a:off x="4927214" y="3657357"/>
              <a:ext cx="743956" cy="595834"/>
            </a:xfrm>
            <a:custGeom>
              <a:avLst/>
              <a:gdLst>
                <a:gd name="connsiteX0" fmla="*/ 95602 w 477025"/>
                <a:gd name="connsiteY0" fmla="*/ 75911 h 382049"/>
                <a:gd name="connsiteX1" fmla="*/ 9784 w 477025"/>
                <a:gd name="connsiteY1" fmla="*/ 157294 h 382049"/>
                <a:gd name="connsiteX2" fmla="*/ 89112 w 477025"/>
                <a:gd name="connsiteY2" fmla="*/ 205504 h 382049"/>
                <a:gd name="connsiteX3" fmla="*/ 131408 w 477025"/>
                <a:gd name="connsiteY3" fmla="*/ 276034 h 382049"/>
                <a:gd name="connsiteX4" fmla="*/ 218344 w 477025"/>
                <a:gd name="connsiteY4" fmla="*/ 308053 h 382049"/>
                <a:gd name="connsiteX5" fmla="*/ 288153 w 477025"/>
                <a:gd name="connsiteY5" fmla="*/ 352369 h 382049"/>
                <a:gd name="connsiteX6" fmla="*/ 356844 w 477025"/>
                <a:gd name="connsiteY6" fmla="*/ 344941 h 382049"/>
                <a:gd name="connsiteX7" fmla="*/ 406676 w 477025"/>
                <a:gd name="connsiteY7" fmla="*/ 368343 h 382049"/>
                <a:gd name="connsiteX8" fmla="*/ 477025 w 477025"/>
                <a:gd name="connsiteY8" fmla="*/ 366215 h 382049"/>
                <a:gd name="connsiteX9" fmla="*/ 403142 w 477025"/>
                <a:gd name="connsiteY9" fmla="*/ 207127 h 382049"/>
                <a:gd name="connsiteX10" fmla="*/ 332685 w 477025"/>
                <a:gd name="connsiteY10" fmla="*/ 83447 h 382049"/>
                <a:gd name="connsiteX11" fmla="*/ 261830 w 477025"/>
                <a:gd name="connsiteY11" fmla="*/ 25610 h 382049"/>
                <a:gd name="connsiteX12" fmla="*/ 201902 w 477025"/>
                <a:gd name="connsiteY12" fmla="*/ 41151 h 382049"/>
                <a:gd name="connsiteX13" fmla="*/ 104365 w 477025"/>
                <a:gd name="connsiteY13" fmla="*/ 1668 h 382049"/>
                <a:gd name="connsiteX14" fmla="*/ 95602 w 477025"/>
                <a:gd name="connsiteY14" fmla="*/ 75911 h 38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7025" h="382049">
                  <a:moveTo>
                    <a:pt x="95602" y="75911"/>
                  </a:moveTo>
                  <a:cubicBezTo>
                    <a:pt x="8017" y="96897"/>
                    <a:pt x="-15997" y="106813"/>
                    <a:pt x="9784" y="157294"/>
                  </a:cubicBezTo>
                  <a:cubicBezTo>
                    <a:pt x="35566" y="207812"/>
                    <a:pt x="83054" y="165011"/>
                    <a:pt x="89112" y="205504"/>
                  </a:cubicBezTo>
                  <a:cubicBezTo>
                    <a:pt x="95170" y="245961"/>
                    <a:pt x="78511" y="287284"/>
                    <a:pt x="131408" y="276034"/>
                  </a:cubicBezTo>
                  <a:cubicBezTo>
                    <a:pt x="184342" y="264784"/>
                    <a:pt x="235256" y="260709"/>
                    <a:pt x="218344" y="308053"/>
                  </a:cubicBezTo>
                  <a:cubicBezTo>
                    <a:pt x="201433" y="355398"/>
                    <a:pt x="238465" y="394845"/>
                    <a:pt x="288153" y="352369"/>
                  </a:cubicBezTo>
                  <a:cubicBezTo>
                    <a:pt x="337841" y="309928"/>
                    <a:pt x="354392" y="309460"/>
                    <a:pt x="356844" y="344941"/>
                  </a:cubicBezTo>
                  <a:cubicBezTo>
                    <a:pt x="359296" y="380494"/>
                    <a:pt x="374115" y="394954"/>
                    <a:pt x="406676" y="368343"/>
                  </a:cubicBezTo>
                  <a:cubicBezTo>
                    <a:pt x="439272" y="341696"/>
                    <a:pt x="477025" y="366215"/>
                    <a:pt x="477025" y="366215"/>
                  </a:cubicBezTo>
                  <a:cubicBezTo>
                    <a:pt x="477025" y="366215"/>
                    <a:pt x="444176" y="254363"/>
                    <a:pt x="403142" y="207127"/>
                  </a:cubicBezTo>
                  <a:cubicBezTo>
                    <a:pt x="362144" y="159963"/>
                    <a:pt x="396291" y="90118"/>
                    <a:pt x="332685" y="83447"/>
                  </a:cubicBezTo>
                  <a:cubicBezTo>
                    <a:pt x="269042" y="76741"/>
                    <a:pt x="277119" y="75911"/>
                    <a:pt x="261830" y="25610"/>
                  </a:cubicBezTo>
                  <a:cubicBezTo>
                    <a:pt x="246578" y="-24727"/>
                    <a:pt x="216469" y="20418"/>
                    <a:pt x="201902" y="41151"/>
                  </a:cubicBezTo>
                  <a:cubicBezTo>
                    <a:pt x="187334" y="61921"/>
                    <a:pt x="162851" y="-11854"/>
                    <a:pt x="104365" y="1668"/>
                  </a:cubicBezTo>
                  <a:cubicBezTo>
                    <a:pt x="45878" y="15225"/>
                    <a:pt x="130831" y="67474"/>
                    <a:pt x="95602" y="75911"/>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85" name="Freeform 1484">
              <a:extLst>
                <a:ext uri="{FF2B5EF4-FFF2-40B4-BE49-F238E27FC236}">
                  <a16:creationId xmlns:a16="http://schemas.microsoft.com/office/drawing/2014/main" id="{A5CD7C75-2C79-B533-1764-B28CA3E16BD8}"/>
                </a:ext>
              </a:extLst>
            </p:cNvPr>
            <p:cNvSpPr/>
            <p:nvPr/>
          </p:nvSpPr>
          <p:spPr>
            <a:xfrm>
              <a:off x="5412061" y="3348137"/>
              <a:ext cx="377520" cy="564823"/>
            </a:xfrm>
            <a:custGeom>
              <a:avLst/>
              <a:gdLst>
                <a:gd name="connsiteX0" fmla="*/ 212260 w 242066"/>
                <a:gd name="connsiteY0" fmla="*/ 259616 h 362165"/>
                <a:gd name="connsiteX1" fmla="*/ 223690 w 242066"/>
                <a:gd name="connsiteY1" fmla="*/ 192728 h 362165"/>
                <a:gd name="connsiteX2" fmla="*/ 228918 w 242066"/>
                <a:gd name="connsiteY2" fmla="*/ 120287 h 362165"/>
                <a:gd name="connsiteX3" fmla="*/ 167151 w 242066"/>
                <a:gd name="connsiteY3" fmla="*/ 97030 h 362165"/>
                <a:gd name="connsiteX4" fmla="*/ 139927 w 242066"/>
                <a:gd name="connsiteY4" fmla="*/ 15719 h 362165"/>
                <a:gd name="connsiteX5" fmla="*/ 77006 w 242066"/>
                <a:gd name="connsiteY5" fmla="*/ 23688 h 362165"/>
                <a:gd name="connsiteX6" fmla="*/ 4168 w 242066"/>
                <a:gd name="connsiteY6" fmla="*/ 25815 h 362165"/>
                <a:gd name="connsiteX7" fmla="*/ 12425 w 242066"/>
                <a:gd name="connsiteY7" fmla="*/ 102439 h 362165"/>
                <a:gd name="connsiteX8" fmla="*/ 35142 w 242066"/>
                <a:gd name="connsiteY8" fmla="*/ 159987 h 362165"/>
                <a:gd name="connsiteX9" fmla="*/ 48015 w 242066"/>
                <a:gd name="connsiteY9" fmla="*/ 215409 h 362165"/>
                <a:gd name="connsiteX10" fmla="*/ 97198 w 242066"/>
                <a:gd name="connsiteY10" fmla="*/ 273823 h 362165"/>
                <a:gd name="connsiteX11" fmla="*/ 181322 w 242066"/>
                <a:gd name="connsiteY11" fmla="*/ 362165 h 362165"/>
                <a:gd name="connsiteX12" fmla="*/ 212260 w 242066"/>
                <a:gd name="connsiteY12" fmla="*/ 259616 h 36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2066" h="362165">
                  <a:moveTo>
                    <a:pt x="212260" y="259616"/>
                  </a:moveTo>
                  <a:cubicBezTo>
                    <a:pt x="243630" y="240325"/>
                    <a:pt x="254592" y="224387"/>
                    <a:pt x="223690" y="192728"/>
                  </a:cubicBezTo>
                  <a:cubicBezTo>
                    <a:pt x="192788" y="161069"/>
                    <a:pt x="237248" y="149242"/>
                    <a:pt x="228918" y="120287"/>
                  </a:cubicBezTo>
                  <a:cubicBezTo>
                    <a:pt x="220625" y="91333"/>
                    <a:pt x="173858" y="116465"/>
                    <a:pt x="167151" y="97030"/>
                  </a:cubicBezTo>
                  <a:cubicBezTo>
                    <a:pt x="160480" y="77559"/>
                    <a:pt x="179627" y="24445"/>
                    <a:pt x="139927" y="15719"/>
                  </a:cubicBezTo>
                  <a:cubicBezTo>
                    <a:pt x="100227" y="6993"/>
                    <a:pt x="100155" y="50840"/>
                    <a:pt x="77006" y="23688"/>
                  </a:cubicBezTo>
                  <a:cubicBezTo>
                    <a:pt x="53892" y="-3464"/>
                    <a:pt x="16861" y="-12839"/>
                    <a:pt x="4168" y="25815"/>
                  </a:cubicBezTo>
                  <a:cubicBezTo>
                    <a:pt x="-8560" y="64470"/>
                    <a:pt x="26849" y="76946"/>
                    <a:pt x="12425" y="102439"/>
                  </a:cubicBezTo>
                  <a:cubicBezTo>
                    <a:pt x="-2034" y="127932"/>
                    <a:pt x="-13284" y="159735"/>
                    <a:pt x="35142" y="159987"/>
                  </a:cubicBezTo>
                  <a:cubicBezTo>
                    <a:pt x="83532" y="160204"/>
                    <a:pt x="16536" y="191322"/>
                    <a:pt x="48015" y="215409"/>
                  </a:cubicBezTo>
                  <a:cubicBezTo>
                    <a:pt x="79530" y="239496"/>
                    <a:pt x="89626" y="235313"/>
                    <a:pt x="97198" y="273823"/>
                  </a:cubicBezTo>
                  <a:cubicBezTo>
                    <a:pt x="104734" y="312333"/>
                    <a:pt x="181322" y="362165"/>
                    <a:pt x="181322" y="362165"/>
                  </a:cubicBezTo>
                  <a:lnTo>
                    <a:pt x="212260" y="259616"/>
                  </a:ln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86" name="Freeform 1485">
              <a:extLst>
                <a:ext uri="{FF2B5EF4-FFF2-40B4-BE49-F238E27FC236}">
                  <a16:creationId xmlns:a16="http://schemas.microsoft.com/office/drawing/2014/main" id="{06A0154F-8F53-D7EF-E7DB-C96463972BC0}"/>
                </a:ext>
              </a:extLst>
            </p:cNvPr>
            <p:cNvSpPr/>
            <p:nvPr/>
          </p:nvSpPr>
          <p:spPr>
            <a:xfrm>
              <a:off x="5622527" y="3498703"/>
              <a:ext cx="672381" cy="803799"/>
            </a:xfrm>
            <a:custGeom>
              <a:avLst/>
              <a:gdLst>
                <a:gd name="connsiteX0" fmla="*/ 0 w 431131"/>
                <a:gd name="connsiteY0" fmla="*/ 275105 h 515396"/>
                <a:gd name="connsiteX1" fmla="*/ 201853 w 431131"/>
                <a:gd name="connsiteY1" fmla="*/ 27639 h 515396"/>
                <a:gd name="connsiteX2" fmla="*/ 431111 w 431131"/>
                <a:gd name="connsiteY2" fmla="*/ 177965 h 515396"/>
                <a:gd name="connsiteX3" fmla="*/ 190315 w 431131"/>
                <a:gd name="connsiteY3" fmla="*/ 515397 h 515396"/>
                <a:gd name="connsiteX4" fmla="*/ 0 w 431131"/>
                <a:gd name="connsiteY4" fmla="*/ 483774 h 515396"/>
                <a:gd name="connsiteX5" fmla="*/ 0 w 431131"/>
                <a:gd name="connsiteY5" fmla="*/ 275105 h 515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131" h="515396">
                  <a:moveTo>
                    <a:pt x="0" y="275105"/>
                  </a:moveTo>
                  <a:cubicBezTo>
                    <a:pt x="0" y="275105"/>
                    <a:pt x="46118" y="106786"/>
                    <a:pt x="201853" y="27639"/>
                  </a:cubicBezTo>
                  <a:cubicBezTo>
                    <a:pt x="357588" y="-51509"/>
                    <a:pt x="432553" y="52014"/>
                    <a:pt x="431111" y="177965"/>
                  </a:cubicBezTo>
                  <a:cubicBezTo>
                    <a:pt x="429669" y="303916"/>
                    <a:pt x="190315" y="515397"/>
                    <a:pt x="190315" y="515397"/>
                  </a:cubicBezTo>
                  <a:lnTo>
                    <a:pt x="0" y="483774"/>
                  </a:lnTo>
                  <a:lnTo>
                    <a:pt x="0" y="275105"/>
                  </a:lnTo>
                </a:path>
              </a:pathLst>
            </a:custGeom>
            <a:solidFill>
              <a:srgbClr val="DB865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87" name="Freeform 1486">
              <a:extLst>
                <a:ext uri="{FF2B5EF4-FFF2-40B4-BE49-F238E27FC236}">
                  <a16:creationId xmlns:a16="http://schemas.microsoft.com/office/drawing/2014/main" id="{7FAFE26C-84DF-A6F9-404E-C415FD7EEDA9}"/>
                </a:ext>
              </a:extLst>
            </p:cNvPr>
            <p:cNvSpPr/>
            <p:nvPr/>
          </p:nvSpPr>
          <p:spPr>
            <a:xfrm>
              <a:off x="5694846" y="3939054"/>
              <a:ext cx="263855" cy="225390"/>
            </a:xfrm>
            <a:custGeom>
              <a:avLst/>
              <a:gdLst>
                <a:gd name="connsiteX0" fmla="*/ 0 w 169184"/>
                <a:gd name="connsiteY0" fmla="*/ 0 h 144520"/>
                <a:gd name="connsiteX1" fmla="*/ 110554 w 169184"/>
                <a:gd name="connsiteY1" fmla="*/ 51491 h 144520"/>
                <a:gd name="connsiteX2" fmla="*/ 169185 w 169184"/>
                <a:gd name="connsiteY2" fmla="*/ 144521 h 144520"/>
                <a:gd name="connsiteX3" fmla="*/ 58631 w 169184"/>
                <a:gd name="connsiteY3" fmla="*/ 84917 h 144520"/>
                <a:gd name="connsiteX4" fmla="*/ 0 w 169184"/>
                <a:gd name="connsiteY4" fmla="*/ 0 h 144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84" h="144520">
                  <a:moveTo>
                    <a:pt x="0" y="0"/>
                  </a:moveTo>
                  <a:cubicBezTo>
                    <a:pt x="0" y="0"/>
                    <a:pt x="66347" y="10241"/>
                    <a:pt x="110554" y="51491"/>
                  </a:cubicBezTo>
                  <a:cubicBezTo>
                    <a:pt x="154761" y="92741"/>
                    <a:pt x="169185" y="144521"/>
                    <a:pt x="169185" y="144521"/>
                  </a:cubicBezTo>
                  <a:cubicBezTo>
                    <a:pt x="169185" y="144521"/>
                    <a:pt x="103811" y="127898"/>
                    <a:pt x="58631" y="84917"/>
                  </a:cubicBezTo>
                  <a:cubicBezTo>
                    <a:pt x="13486" y="41863"/>
                    <a:pt x="0" y="0"/>
                    <a:pt x="0" y="0"/>
                  </a:cubicBezTo>
                </a:path>
              </a:pathLst>
            </a:custGeom>
            <a:solidFill>
              <a:srgbClr val="CC75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88" name="Freeform 1487">
              <a:extLst>
                <a:ext uri="{FF2B5EF4-FFF2-40B4-BE49-F238E27FC236}">
                  <a16:creationId xmlns:a16="http://schemas.microsoft.com/office/drawing/2014/main" id="{27009420-F44A-5342-1003-58AF770260B0}"/>
                </a:ext>
              </a:extLst>
            </p:cNvPr>
            <p:cNvSpPr/>
            <p:nvPr/>
          </p:nvSpPr>
          <p:spPr>
            <a:xfrm>
              <a:off x="5788759" y="3778053"/>
              <a:ext cx="267004" cy="228033"/>
            </a:xfrm>
            <a:custGeom>
              <a:avLst/>
              <a:gdLst>
                <a:gd name="connsiteX0" fmla="*/ 0 w 171203"/>
                <a:gd name="connsiteY0" fmla="*/ 0 h 146215"/>
                <a:gd name="connsiteX1" fmla="*/ 111888 w 171203"/>
                <a:gd name="connsiteY1" fmla="*/ 52068 h 146215"/>
                <a:gd name="connsiteX2" fmla="*/ 171204 w 171203"/>
                <a:gd name="connsiteY2" fmla="*/ 146216 h 146215"/>
                <a:gd name="connsiteX3" fmla="*/ 59352 w 171203"/>
                <a:gd name="connsiteY3" fmla="*/ 85890 h 146215"/>
                <a:gd name="connsiteX4" fmla="*/ 0 w 171203"/>
                <a:gd name="connsiteY4" fmla="*/ 0 h 14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203" h="146215">
                  <a:moveTo>
                    <a:pt x="0" y="0"/>
                  </a:moveTo>
                  <a:cubicBezTo>
                    <a:pt x="0" y="0"/>
                    <a:pt x="67104" y="10313"/>
                    <a:pt x="111888" y="52068"/>
                  </a:cubicBezTo>
                  <a:cubicBezTo>
                    <a:pt x="156636" y="93823"/>
                    <a:pt x="171204" y="146216"/>
                    <a:pt x="171204" y="146216"/>
                  </a:cubicBezTo>
                  <a:cubicBezTo>
                    <a:pt x="171204" y="146216"/>
                    <a:pt x="105073" y="129413"/>
                    <a:pt x="59352" y="85890"/>
                  </a:cubicBezTo>
                  <a:cubicBezTo>
                    <a:pt x="13594" y="42368"/>
                    <a:pt x="0" y="0"/>
                    <a:pt x="0" y="0"/>
                  </a:cubicBezTo>
                </a:path>
              </a:pathLst>
            </a:custGeom>
            <a:solidFill>
              <a:srgbClr val="CC75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89" name="Freeform 1488">
              <a:extLst>
                <a:ext uri="{FF2B5EF4-FFF2-40B4-BE49-F238E27FC236}">
                  <a16:creationId xmlns:a16="http://schemas.microsoft.com/office/drawing/2014/main" id="{7CE0ED58-3F32-27E6-3C3D-E5F1442AEFF4}"/>
                </a:ext>
              </a:extLst>
            </p:cNvPr>
            <p:cNvSpPr/>
            <p:nvPr/>
          </p:nvSpPr>
          <p:spPr>
            <a:xfrm>
              <a:off x="5937895" y="3657371"/>
              <a:ext cx="218305" cy="186531"/>
            </a:xfrm>
            <a:custGeom>
              <a:avLst/>
              <a:gdLst>
                <a:gd name="connsiteX0" fmla="*/ 0 w 139977"/>
                <a:gd name="connsiteY0" fmla="*/ 0 h 119604"/>
                <a:gd name="connsiteX1" fmla="*/ 91443 w 139977"/>
                <a:gd name="connsiteY1" fmla="*/ 42621 h 119604"/>
                <a:gd name="connsiteX2" fmla="*/ 139978 w 139977"/>
                <a:gd name="connsiteY2" fmla="*/ 119605 h 119604"/>
                <a:gd name="connsiteX3" fmla="*/ 48534 w 139977"/>
                <a:gd name="connsiteY3" fmla="*/ 70277 h 119604"/>
                <a:gd name="connsiteX4" fmla="*/ 0 w 139977"/>
                <a:gd name="connsiteY4" fmla="*/ 0 h 119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7" h="119604">
                  <a:moveTo>
                    <a:pt x="0" y="0"/>
                  </a:moveTo>
                  <a:cubicBezTo>
                    <a:pt x="0" y="0"/>
                    <a:pt x="54880" y="8474"/>
                    <a:pt x="91443" y="42621"/>
                  </a:cubicBezTo>
                  <a:cubicBezTo>
                    <a:pt x="128042" y="76732"/>
                    <a:pt x="139978" y="119605"/>
                    <a:pt x="139978" y="119605"/>
                  </a:cubicBezTo>
                  <a:cubicBezTo>
                    <a:pt x="139978" y="119605"/>
                    <a:pt x="85890" y="105867"/>
                    <a:pt x="48534" y="70277"/>
                  </a:cubicBezTo>
                  <a:cubicBezTo>
                    <a:pt x="11142" y="34652"/>
                    <a:pt x="0" y="0"/>
                    <a:pt x="0" y="0"/>
                  </a:cubicBezTo>
                </a:path>
              </a:pathLst>
            </a:custGeom>
            <a:solidFill>
              <a:srgbClr val="CC75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0" name="Freeform 1489">
              <a:extLst>
                <a:ext uri="{FF2B5EF4-FFF2-40B4-BE49-F238E27FC236}">
                  <a16:creationId xmlns:a16="http://schemas.microsoft.com/office/drawing/2014/main" id="{C177AA2B-8368-D594-50C1-7ADE6AE3CAB7}"/>
                </a:ext>
              </a:extLst>
            </p:cNvPr>
            <p:cNvSpPr/>
            <p:nvPr/>
          </p:nvSpPr>
          <p:spPr>
            <a:xfrm>
              <a:off x="5454565" y="3665409"/>
              <a:ext cx="275033" cy="554089"/>
            </a:xfrm>
            <a:custGeom>
              <a:avLst/>
              <a:gdLst>
                <a:gd name="connsiteX0" fmla="*/ 46723 w 176351"/>
                <a:gd name="connsiteY0" fmla="*/ 355283 h 355282"/>
                <a:gd name="connsiteX1" fmla="*/ 5076 w 176351"/>
                <a:gd name="connsiteY1" fmla="*/ 165364 h 355282"/>
                <a:gd name="connsiteX2" fmla="*/ 62552 w 176351"/>
                <a:gd name="connsiteY2" fmla="*/ 5952 h 355282"/>
                <a:gd name="connsiteX3" fmla="*/ 176352 w 176351"/>
                <a:gd name="connsiteY3" fmla="*/ 355283 h 355282"/>
                <a:gd name="connsiteX4" fmla="*/ 46723 w 176351"/>
                <a:gd name="connsiteY4" fmla="*/ 355283 h 355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351" h="355282">
                  <a:moveTo>
                    <a:pt x="46723" y="355283"/>
                  </a:moveTo>
                  <a:cubicBezTo>
                    <a:pt x="46723" y="355283"/>
                    <a:pt x="19355" y="307794"/>
                    <a:pt x="5076" y="165364"/>
                  </a:cubicBezTo>
                  <a:cubicBezTo>
                    <a:pt x="-9167" y="22935"/>
                    <a:pt x="5509" y="-16693"/>
                    <a:pt x="62552" y="5952"/>
                  </a:cubicBezTo>
                  <a:cubicBezTo>
                    <a:pt x="95474" y="19005"/>
                    <a:pt x="132361" y="64510"/>
                    <a:pt x="176352" y="355283"/>
                  </a:cubicBezTo>
                  <a:lnTo>
                    <a:pt x="46723" y="355283"/>
                  </a:lnTo>
                </a:path>
              </a:pathLst>
            </a:custGeom>
            <a:solidFill>
              <a:srgbClr val="FFCE9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1" name="Freeform 1490">
              <a:extLst>
                <a:ext uri="{FF2B5EF4-FFF2-40B4-BE49-F238E27FC236}">
                  <a16:creationId xmlns:a16="http://schemas.microsoft.com/office/drawing/2014/main" id="{4D42E1C5-0B1F-5073-E665-3698679129ED}"/>
                </a:ext>
              </a:extLst>
            </p:cNvPr>
            <p:cNvSpPr/>
            <p:nvPr/>
          </p:nvSpPr>
          <p:spPr>
            <a:xfrm>
              <a:off x="5524366" y="4066749"/>
              <a:ext cx="152927" cy="66379"/>
            </a:xfrm>
            <a:custGeom>
              <a:avLst/>
              <a:gdLst>
                <a:gd name="connsiteX0" fmla="*/ 3734 w 98057"/>
                <a:gd name="connsiteY0" fmla="*/ 6356 h 42562"/>
                <a:gd name="connsiteX1" fmla="*/ 97304 w 98057"/>
                <a:gd name="connsiteY1" fmla="*/ 23736 h 42562"/>
                <a:gd name="connsiteX2" fmla="*/ 14731 w 98057"/>
                <a:gd name="connsiteY2" fmla="*/ 32931 h 42562"/>
                <a:gd name="connsiteX3" fmla="*/ 3734 w 98057"/>
                <a:gd name="connsiteY3" fmla="*/ 6356 h 42562"/>
              </a:gdLst>
              <a:ahLst/>
              <a:cxnLst>
                <a:cxn ang="0">
                  <a:pos x="connsiteX0" y="connsiteY0"/>
                </a:cxn>
                <a:cxn ang="0">
                  <a:pos x="connsiteX1" y="connsiteY1"/>
                </a:cxn>
                <a:cxn ang="0">
                  <a:pos x="connsiteX2" y="connsiteY2"/>
                </a:cxn>
                <a:cxn ang="0">
                  <a:pos x="connsiteX3" y="connsiteY3"/>
                </a:cxn>
              </a:cxnLst>
              <a:rect l="l" t="t" r="r" b="b"/>
              <a:pathLst>
                <a:path w="98057" h="42562">
                  <a:moveTo>
                    <a:pt x="3734" y="6356"/>
                  </a:moveTo>
                  <a:cubicBezTo>
                    <a:pt x="25585" y="-8716"/>
                    <a:pt x="88759" y="5419"/>
                    <a:pt x="97304" y="23736"/>
                  </a:cubicBezTo>
                  <a:cubicBezTo>
                    <a:pt x="105850" y="42018"/>
                    <a:pt x="39323" y="50491"/>
                    <a:pt x="14731" y="32931"/>
                  </a:cubicBezTo>
                  <a:cubicBezTo>
                    <a:pt x="-9824" y="15443"/>
                    <a:pt x="3734" y="6356"/>
                    <a:pt x="3734" y="6356"/>
                  </a:cubicBezTo>
                </a:path>
              </a:pathLst>
            </a:custGeom>
            <a:solidFill>
              <a:srgbClr val="EDB674"/>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2" name="Freeform 1491">
              <a:extLst>
                <a:ext uri="{FF2B5EF4-FFF2-40B4-BE49-F238E27FC236}">
                  <a16:creationId xmlns:a16="http://schemas.microsoft.com/office/drawing/2014/main" id="{2976788E-10FA-BE1B-C1CB-D65EAA5B5366}"/>
                </a:ext>
              </a:extLst>
            </p:cNvPr>
            <p:cNvSpPr/>
            <p:nvPr/>
          </p:nvSpPr>
          <p:spPr>
            <a:xfrm>
              <a:off x="5500521" y="3934048"/>
              <a:ext cx="130986" cy="52682"/>
            </a:xfrm>
            <a:custGeom>
              <a:avLst/>
              <a:gdLst>
                <a:gd name="connsiteX0" fmla="*/ 20 w 83988"/>
                <a:gd name="connsiteY0" fmla="*/ 16552 h 33780"/>
                <a:gd name="connsiteX1" fmla="*/ 82954 w 83988"/>
                <a:gd name="connsiteY1" fmla="*/ 21528 h 33780"/>
                <a:gd name="connsiteX2" fmla="*/ 20 w 83988"/>
                <a:gd name="connsiteY2" fmla="*/ 16552 h 33780"/>
              </a:gdLst>
              <a:ahLst/>
              <a:cxnLst>
                <a:cxn ang="0">
                  <a:pos x="connsiteX0" y="connsiteY0"/>
                </a:cxn>
                <a:cxn ang="0">
                  <a:pos x="connsiteX1" y="connsiteY1"/>
                </a:cxn>
                <a:cxn ang="0">
                  <a:pos x="connsiteX2" y="connsiteY2"/>
                </a:cxn>
              </a:cxnLst>
              <a:rect l="l" t="t" r="r" b="b"/>
              <a:pathLst>
                <a:path w="83988" h="33780">
                  <a:moveTo>
                    <a:pt x="20" y="16552"/>
                  </a:moveTo>
                  <a:cubicBezTo>
                    <a:pt x="-1386" y="29028"/>
                    <a:pt x="71235" y="45506"/>
                    <a:pt x="82954" y="21528"/>
                  </a:cubicBezTo>
                  <a:cubicBezTo>
                    <a:pt x="94673" y="-2415"/>
                    <a:pt x="3013" y="-9554"/>
                    <a:pt x="20" y="16552"/>
                  </a:cubicBezTo>
                </a:path>
              </a:pathLst>
            </a:custGeom>
            <a:solidFill>
              <a:srgbClr val="EDB674"/>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3" name="Freeform 1492">
              <a:extLst>
                <a:ext uri="{FF2B5EF4-FFF2-40B4-BE49-F238E27FC236}">
                  <a16:creationId xmlns:a16="http://schemas.microsoft.com/office/drawing/2014/main" id="{EE8F7A17-56D4-87A7-A602-CC38D68F3335}"/>
                </a:ext>
              </a:extLst>
            </p:cNvPr>
            <p:cNvSpPr/>
            <p:nvPr/>
          </p:nvSpPr>
          <p:spPr>
            <a:xfrm>
              <a:off x="5494083" y="3808224"/>
              <a:ext cx="97121" cy="40750"/>
            </a:xfrm>
            <a:custGeom>
              <a:avLst/>
              <a:gdLst>
                <a:gd name="connsiteX0" fmla="*/ 1 w 62274"/>
                <a:gd name="connsiteY0" fmla="*/ 13286 h 26129"/>
                <a:gd name="connsiteX1" fmla="*/ 62273 w 62274"/>
                <a:gd name="connsiteY1" fmla="*/ 18046 h 26129"/>
                <a:gd name="connsiteX2" fmla="*/ 1 w 62274"/>
                <a:gd name="connsiteY2" fmla="*/ 13286 h 26129"/>
              </a:gdLst>
              <a:ahLst/>
              <a:cxnLst>
                <a:cxn ang="0">
                  <a:pos x="connsiteX0" y="connsiteY0"/>
                </a:cxn>
                <a:cxn ang="0">
                  <a:pos x="connsiteX1" y="connsiteY1"/>
                </a:cxn>
                <a:cxn ang="0">
                  <a:pos x="connsiteX2" y="connsiteY2"/>
                </a:cxn>
              </a:cxnLst>
              <a:rect l="l" t="t" r="r" b="b"/>
              <a:pathLst>
                <a:path w="62274" h="26129">
                  <a:moveTo>
                    <a:pt x="1" y="13286"/>
                  </a:moveTo>
                  <a:cubicBezTo>
                    <a:pt x="-252" y="23995"/>
                    <a:pt x="61949" y="33443"/>
                    <a:pt x="62273" y="18046"/>
                  </a:cubicBezTo>
                  <a:cubicBezTo>
                    <a:pt x="62562" y="2613"/>
                    <a:pt x="614" y="-11053"/>
                    <a:pt x="1" y="13286"/>
                  </a:cubicBezTo>
                </a:path>
              </a:pathLst>
            </a:custGeom>
            <a:solidFill>
              <a:srgbClr val="EDB674"/>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4" name="Freeform 1493">
              <a:extLst>
                <a:ext uri="{FF2B5EF4-FFF2-40B4-BE49-F238E27FC236}">
                  <a16:creationId xmlns:a16="http://schemas.microsoft.com/office/drawing/2014/main" id="{0D7E974D-AFCB-548C-C3A5-EBB3BE62342F}"/>
                </a:ext>
              </a:extLst>
            </p:cNvPr>
            <p:cNvSpPr/>
            <p:nvPr/>
          </p:nvSpPr>
          <p:spPr>
            <a:xfrm>
              <a:off x="5846037" y="3852140"/>
              <a:ext cx="461435" cy="384342"/>
            </a:xfrm>
            <a:custGeom>
              <a:avLst/>
              <a:gdLst>
                <a:gd name="connsiteX0" fmla="*/ 29584 w 295872"/>
                <a:gd name="connsiteY0" fmla="*/ 234577 h 246440"/>
                <a:gd name="connsiteX1" fmla="*/ 29584 w 295872"/>
                <a:gd name="connsiteY1" fmla="*/ 60020 h 246440"/>
                <a:gd name="connsiteX2" fmla="*/ 282027 w 295872"/>
                <a:gd name="connsiteY2" fmla="*/ 75885 h 246440"/>
                <a:gd name="connsiteX3" fmla="*/ 275067 w 295872"/>
                <a:gd name="connsiteY3" fmla="*/ 246440 h 246440"/>
                <a:gd name="connsiteX4" fmla="*/ 29584 w 295872"/>
                <a:gd name="connsiteY4" fmla="*/ 234577 h 246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72" h="246440">
                  <a:moveTo>
                    <a:pt x="29584" y="234577"/>
                  </a:moveTo>
                  <a:cubicBezTo>
                    <a:pt x="29584" y="234577"/>
                    <a:pt x="-36980" y="164156"/>
                    <a:pt x="29584" y="60020"/>
                  </a:cubicBezTo>
                  <a:cubicBezTo>
                    <a:pt x="96183" y="-44116"/>
                    <a:pt x="247231" y="4490"/>
                    <a:pt x="282027" y="75885"/>
                  </a:cubicBezTo>
                  <a:cubicBezTo>
                    <a:pt x="316823" y="147280"/>
                    <a:pt x="275067" y="246440"/>
                    <a:pt x="275067" y="246440"/>
                  </a:cubicBezTo>
                  <a:lnTo>
                    <a:pt x="29584" y="234577"/>
                  </a:lnTo>
                </a:path>
              </a:pathLst>
            </a:custGeom>
            <a:solidFill>
              <a:srgbClr val="FCB858"/>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5" name="Freeform 1494">
              <a:extLst>
                <a:ext uri="{FF2B5EF4-FFF2-40B4-BE49-F238E27FC236}">
                  <a16:creationId xmlns:a16="http://schemas.microsoft.com/office/drawing/2014/main" id="{32B6BB56-A459-9F87-CEC1-E3D924F001DB}"/>
                </a:ext>
              </a:extLst>
            </p:cNvPr>
            <p:cNvSpPr/>
            <p:nvPr/>
          </p:nvSpPr>
          <p:spPr>
            <a:xfrm>
              <a:off x="5939919" y="4083781"/>
              <a:ext cx="50842" cy="98378"/>
            </a:xfrm>
            <a:custGeom>
              <a:avLst/>
              <a:gdLst>
                <a:gd name="connsiteX0" fmla="*/ 14063 w 32600"/>
                <a:gd name="connsiteY0" fmla="*/ 61999 h 63080"/>
                <a:gd name="connsiteX1" fmla="*/ 21599 w 32600"/>
                <a:gd name="connsiteY1" fmla="*/ 63081 h 63080"/>
                <a:gd name="connsiteX2" fmla="*/ 31154 w 32600"/>
                <a:gd name="connsiteY2" fmla="*/ 12419 h 63080"/>
                <a:gd name="connsiteX3" fmla="*/ 0 w 32600"/>
                <a:gd name="connsiteY3" fmla="*/ 18693 h 63080"/>
                <a:gd name="connsiteX4" fmla="*/ 8149 w 32600"/>
                <a:gd name="connsiteY4" fmla="*/ 58321 h 63080"/>
                <a:gd name="connsiteX5" fmla="*/ 14063 w 32600"/>
                <a:gd name="connsiteY5" fmla="*/ 61999 h 63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00" h="63080">
                  <a:moveTo>
                    <a:pt x="14063" y="61999"/>
                  </a:moveTo>
                  <a:lnTo>
                    <a:pt x="21599" y="63081"/>
                  </a:lnTo>
                  <a:cubicBezTo>
                    <a:pt x="21599" y="63081"/>
                    <a:pt x="37356" y="36217"/>
                    <a:pt x="31154" y="12419"/>
                  </a:cubicBezTo>
                  <a:cubicBezTo>
                    <a:pt x="24988" y="-11379"/>
                    <a:pt x="541" y="3729"/>
                    <a:pt x="0" y="18693"/>
                  </a:cubicBezTo>
                  <a:lnTo>
                    <a:pt x="8149" y="58321"/>
                  </a:lnTo>
                  <a:lnTo>
                    <a:pt x="14063" y="61999"/>
                  </a:ln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6" name="Freeform 1495">
              <a:extLst>
                <a:ext uri="{FF2B5EF4-FFF2-40B4-BE49-F238E27FC236}">
                  <a16:creationId xmlns:a16="http://schemas.microsoft.com/office/drawing/2014/main" id="{D18B0195-1D89-EC41-2C1C-EB4DDF5D05F1}"/>
                </a:ext>
              </a:extLst>
            </p:cNvPr>
            <p:cNvSpPr/>
            <p:nvPr/>
          </p:nvSpPr>
          <p:spPr>
            <a:xfrm>
              <a:off x="5840693" y="3852043"/>
              <a:ext cx="236046" cy="376715"/>
            </a:xfrm>
            <a:custGeom>
              <a:avLst/>
              <a:gdLst>
                <a:gd name="connsiteX0" fmla="*/ 145332 w 151353"/>
                <a:gd name="connsiteY0" fmla="*/ 81 h 241550"/>
                <a:gd name="connsiteX1" fmla="*/ 58143 w 151353"/>
                <a:gd name="connsiteY1" fmla="*/ 146369 h 241550"/>
                <a:gd name="connsiteX2" fmla="*/ 151353 w 151353"/>
                <a:gd name="connsiteY2" fmla="*/ 240336 h 241550"/>
                <a:gd name="connsiteX3" fmla="*/ 33011 w 151353"/>
                <a:gd name="connsiteY3" fmla="*/ 234639 h 241550"/>
                <a:gd name="connsiteX4" fmla="*/ 883 w 151353"/>
                <a:gd name="connsiteY4" fmla="*/ 141068 h 241550"/>
                <a:gd name="connsiteX5" fmla="*/ 58143 w 151353"/>
                <a:gd name="connsiteY5" fmla="*/ 26403 h 241550"/>
                <a:gd name="connsiteX6" fmla="*/ 145332 w 151353"/>
                <a:gd name="connsiteY6" fmla="*/ 81 h 24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3" h="241550">
                  <a:moveTo>
                    <a:pt x="145332" y="81"/>
                  </a:moveTo>
                  <a:cubicBezTo>
                    <a:pt x="145332" y="81"/>
                    <a:pt x="33552" y="33327"/>
                    <a:pt x="58143" y="146369"/>
                  </a:cubicBezTo>
                  <a:cubicBezTo>
                    <a:pt x="82699" y="259411"/>
                    <a:pt x="151353" y="240336"/>
                    <a:pt x="151353" y="240336"/>
                  </a:cubicBezTo>
                  <a:lnTo>
                    <a:pt x="33011" y="234639"/>
                  </a:lnTo>
                  <a:cubicBezTo>
                    <a:pt x="33011" y="234639"/>
                    <a:pt x="-6329" y="204458"/>
                    <a:pt x="883" y="141068"/>
                  </a:cubicBezTo>
                  <a:cubicBezTo>
                    <a:pt x="8058" y="77678"/>
                    <a:pt x="29946" y="48796"/>
                    <a:pt x="58143" y="26403"/>
                  </a:cubicBezTo>
                  <a:cubicBezTo>
                    <a:pt x="86305" y="4047"/>
                    <a:pt x="130259" y="-712"/>
                    <a:pt x="145332" y="81"/>
                  </a:cubicBezTo>
                </a:path>
              </a:pathLst>
            </a:custGeom>
            <a:solidFill>
              <a:srgbClr val="E8A74D"/>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7" name="Freeform 1496">
              <a:extLst>
                <a:ext uri="{FF2B5EF4-FFF2-40B4-BE49-F238E27FC236}">
                  <a16:creationId xmlns:a16="http://schemas.microsoft.com/office/drawing/2014/main" id="{A1B0FFB7-036F-848C-0907-496D47DA5D11}"/>
                </a:ext>
              </a:extLst>
            </p:cNvPr>
            <p:cNvSpPr/>
            <p:nvPr/>
          </p:nvSpPr>
          <p:spPr>
            <a:xfrm>
              <a:off x="5910608" y="4112934"/>
              <a:ext cx="62994" cy="74516"/>
            </a:xfrm>
            <a:custGeom>
              <a:avLst/>
              <a:gdLst>
                <a:gd name="connsiteX0" fmla="*/ 18794 w 40392"/>
                <a:gd name="connsiteY0" fmla="*/ 0 h 47780"/>
                <a:gd name="connsiteX1" fmla="*/ 116 w 40392"/>
                <a:gd name="connsiteY1" fmla="*/ 25709 h 47780"/>
                <a:gd name="connsiteX2" fmla="*/ 40392 w 40392"/>
                <a:gd name="connsiteY2" fmla="*/ 44388 h 47780"/>
                <a:gd name="connsiteX3" fmla="*/ 18794 w 40392"/>
                <a:gd name="connsiteY3" fmla="*/ 0 h 47780"/>
              </a:gdLst>
              <a:ahLst/>
              <a:cxnLst>
                <a:cxn ang="0">
                  <a:pos x="connsiteX0" y="connsiteY0"/>
                </a:cxn>
                <a:cxn ang="0">
                  <a:pos x="connsiteX1" y="connsiteY1"/>
                </a:cxn>
                <a:cxn ang="0">
                  <a:pos x="connsiteX2" y="connsiteY2"/>
                </a:cxn>
                <a:cxn ang="0">
                  <a:pos x="connsiteX3" y="connsiteY3"/>
                </a:cxn>
              </a:cxnLst>
              <a:rect l="l" t="t" r="r" b="b"/>
              <a:pathLst>
                <a:path w="40392" h="47780">
                  <a:moveTo>
                    <a:pt x="18794" y="0"/>
                  </a:moveTo>
                  <a:cubicBezTo>
                    <a:pt x="18794" y="0"/>
                    <a:pt x="1991" y="6707"/>
                    <a:pt x="116" y="25709"/>
                  </a:cubicBezTo>
                  <a:cubicBezTo>
                    <a:pt x="-1760" y="44640"/>
                    <a:pt x="19515" y="53005"/>
                    <a:pt x="40392" y="44388"/>
                  </a:cubicBezTo>
                  <a:cubicBezTo>
                    <a:pt x="40392" y="44388"/>
                    <a:pt x="25861" y="29135"/>
                    <a:pt x="18794" y="0"/>
                  </a:cubicBezTo>
                </a:path>
              </a:pathLst>
            </a:custGeom>
            <a:solidFill>
              <a:srgbClr val="DEA04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8" name="Freeform 1497">
              <a:extLst>
                <a:ext uri="{FF2B5EF4-FFF2-40B4-BE49-F238E27FC236}">
                  <a16:creationId xmlns:a16="http://schemas.microsoft.com/office/drawing/2014/main" id="{71B074C1-6E7D-1F27-73E1-496DB496DFE7}"/>
                </a:ext>
              </a:extLst>
            </p:cNvPr>
            <p:cNvSpPr/>
            <p:nvPr/>
          </p:nvSpPr>
          <p:spPr>
            <a:xfrm>
              <a:off x="5872324" y="3922839"/>
              <a:ext cx="41546" cy="39719"/>
            </a:xfrm>
            <a:custGeom>
              <a:avLst/>
              <a:gdLst>
                <a:gd name="connsiteX0" fmla="*/ 15649 w 26639"/>
                <a:gd name="connsiteY0" fmla="*/ 2212 h 25468"/>
                <a:gd name="connsiteX1" fmla="*/ 24556 w 26639"/>
                <a:gd name="connsiteY1" fmla="*/ 8269 h 25468"/>
                <a:gd name="connsiteX2" fmla="*/ 0 w 26639"/>
                <a:gd name="connsiteY2" fmla="*/ 25469 h 25468"/>
                <a:gd name="connsiteX3" fmla="*/ 15649 w 26639"/>
                <a:gd name="connsiteY3" fmla="*/ 2212 h 25468"/>
              </a:gdLst>
              <a:ahLst/>
              <a:cxnLst>
                <a:cxn ang="0">
                  <a:pos x="connsiteX0" y="connsiteY0"/>
                </a:cxn>
                <a:cxn ang="0">
                  <a:pos x="connsiteX1" y="connsiteY1"/>
                </a:cxn>
                <a:cxn ang="0">
                  <a:pos x="connsiteX2" y="connsiteY2"/>
                </a:cxn>
                <a:cxn ang="0">
                  <a:pos x="connsiteX3" y="connsiteY3"/>
                </a:cxn>
              </a:cxnLst>
              <a:rect l="l" t="t" r="r" b="b"/>
              <a:pathLst>
                <a:path w="26639" h="25468">
                  <a:moveTo>
                    <a:pt x="15649" y="2212"/>
                  </a:moveTo>
                  <a:cubicBezTo>
                    <a:pt x="15649" y="2212"/>
                    <a:pt x="32380" y="-5649"/>
                    <a:pt x="24556" y="8269"/>
                  </a:cubicBezTo>
                  <a:cubicBezTo>
                    <a:pt x="16731" y="22116"/>
                    <a:pt x="0" y="25469"/>
                    <a:pt x="0" y="25469"/>
                  </a:cubicBezTo>
                  <a:cubicBezTo>
                    <a:pt x="0" y="25469"/>
                    <a:pt x="9231" y="9207"/>
                    <a:pt x="15649" y="2212"/>
                  </a:cubicBezTo>
                </a:path>
              </a:pathLst>
            </a:custGeom>
            <a:solidFill>
              <a:srgbClr val="DEA04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99" name="Freeform 1498">
              <a:extLst>
                <a:ext uri="{FF2B5EF4-FFF2-40B4-BE49-F238E27FC236}">
                  <a16:creationId xmlns:a16="http://schemas.microsoft.com/office/drawing/2014/main" id="{4ED4D470-F552-A616-4A5A-2F5FCE5B7562}"/>
                </a:ext>
              </a:extLst>
            </p:cNvPr>
            <p:cNvSpPr/>
            <p:nvPr/>
          </p:nvSpPr>
          <p:spPr>
            <a:xfrm>
              <a:off x="5872313" y="4006128"/>
              <a:ext cx="42037" cy="60315"/>
            </a:xfrm>
            <a:custGeom>
              <a:avLst/>
              <a:gdLst>
                <a:gd name="connsiteX0" fmla="*/ 10752 w 26954"/>
                <a:gd name="connsiteY0" fmla="*/ 2317 h 38674"/>
                <a:gd name="connsiteX1" fmla="*/ 7 w 26954"/>
                <a:gd name="connsiteY1" fmla="*/ 24493 h 38674"/>
                <a:gd name="connsiteX2" fmla="*/ 22183 w 26954"/>
                <a:gd name="connsiteY2" fmla="*/ 27233 h 38674"/>
                <a:gd name="connsiteX3" fmla="*/ 10752 w 26954"/>
                <a:gd name="connsiteY3" fmla="*/ 2317 h 38674"/>
              </a:gdLst>
              <a:ahLst/>
              <a:cxnLst>
                <a:cxn ang="0">
                  <a:pos x="connsiteX0" y="connsiteY0"/>
                </a:cxn>
                <a:cxn ang="0">
                  <a:pos x="connsiteX1" y="connsiteY1"/>
                </a:cxn>
                <a:cxn ang="0">
                  <a:pos x="connsiteX2" y="connsiteY2"/>
                </a:cxn>
                <a:cxn ang="0">
                  <a:pos x="connsiteX3" y="connsiteY3"/>
                </a:cxn>
              </a:cxnLst>
              <a:rect l="l" t="t" r="r" b="b"/>
              <a:pathLst>
                <a:path w="26954" h="38674">
                  <a:moveTo>
                    <a:pt x="10752" y="2317"/>
                  </a:moveTo>
                  <a:cubicBezTo>
                    <a:pt x="10752" y="2317"/>
                    <a:pt x="-318" y="7365"/>
                    <a:pt x="7" y="24493"/>
                  </a:cubicBezTo>
                  <a:cubicBezTo>
                    <a:pt x="332" y="41620"/>
                    <a:pt x="12736" y="44072"/>
                    <a:pt x="22183" y="27233"/>
                  </a:cubicBezTo>
                  <a:cubicBezTo>
                    <a:pt x="31630" y="10394"/>
                    <a:pt x="26654" y="-6229"/>
                    <a:pt x="10752" y="2317"/>
                  </a:cubicBezTo>
                </a:path>
              </a:pathLst>
            </a:custGeom>
            <a:solidFill>
              <a:srgbClr val="DEA04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0" name="Freeform 1499">
              <a:extLst>
                <a:ext uri="{FF2B5EF4-FFF2-40B4-BE49-F238E27FC236}">
                  <a16:creationId xmlns:a16="http://schemas.microsoft.com/office/drawing/2014/main" id="{51AEC99E-6160-8298-57C9-6270E3D491F5}"/>
                </a:ext>
              </a:extLst>
            </p:cNvPr>
            <p:cNvSpPr/>
            <p:nvPr/>
          </p:nvSpPr>
          <p:spPr>
            <a:xfrm>
              <a:off x="5844375" y="4128355"/>
              <a:ext cx="38960" cy="61903"/>
            </a:xfrm>
            <a:custGeom>
              <a:avLst/>
              <a:gdLst>
                <a:gd name="connsiteX0" fmla="*/ 0 w 24981"/>
                <a:gd name="connsiteY0" fmla="*/ 2949 h 39692"/>
                <a:gd name="connsiteX1" fmla="*/ 23726 w 24981"/>
                <a:gd name="connsiteY1" fmla="*/ 13983 h 39692"/>
                <a:gd name="connsiteX2" fmla="*/ 15144 w 24981"/>
                <a:gd name="connsiteY2" fmla="*/ 39692 h 39692"/>
                <a:gd name="connsiteX3" fmla="*/ 0 w 24981"/>
                <a:gd name="connsiteY3" fmla="*/ 2949 h 39692"/>
              </a:gdLst>
              <a:ahLst/>
              <a:cxnLst>
                <a:cxn ang="0">
                  <a:pos x="connsiteX0" y="connsiteY0"/>
                </a:cxn>
                <a:cxn ang="0">
                  <a:pos x="connsiteX1" y="connsiteY1"/>
                </a:cxn>
                <a:cxn ang="0">
                  <a:pos x="connsiteX2" y="connsiteY2"/>
                </a:cxn>
                <a:cxn ang="0">
                  <a:pos x="connsiteX3" y="connsiteY3"/>
                </a:cxn>
              </a:cxnLst>
              <a:rect l="l" t="t" r="r" b="b"/>
              <a:pathLst>
                <a:path w="24981" h="39692">
                  <a:moveTo>
                    <a:pt x="0" y="2949"/>
                  </a:moveTo>
                  <a:cubicBezTo>
                    <a:pt x="0" y="2949"/>
                    <a:pt x="18245" y="-8590"/>
                    <a:pt x="23726" y="13983"/>
                  </a:cubicBezTo>
                  <a:cubicBezTo>
                    <a:pt x="29171" y="36627"/>
                    <a:pt x="15144" y="39692"/>
                    <a:pt x="15144" y="39692"/>
                  </a:cubicBezTo>
                  <a:cubicBezTo>
                    <a:pt x="15144" y="39692"/>
                    <a:pt x="2380" y="26314"/>
                    <a:pt x="0" y="2949"/>
                  </a:cubicBezTo>
                </a:path>
              </a:pathLst>
            </a:custGeom>
            <a:solidFill>
              <a:srgbClr val="DEA04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1" name="Freeform 1500">
              <a:extLst>
                <a:ext uri="{FF2B5EF4-FFF2-40B4-BE49-F238E27FC236}">
                  <a16:creationId xmlns:a16="http://schemas.microsoft.com/office/drawing/2014/main" id="{1CE2FFC7-A8C0-1832-3A79-BE3F922E1BF8}"/>
                </a:ext>
              </a:extLst>
            </p:cNvPr>
            <p:cNvSpPr/>
            <p:nvPr/>
          </p:nvSpPr>
          <p:spPr>
            <a:xfrm>
              <a:off x="5966809" y="3881019"/>
              <a:ext cx="42617" cy="24799"/>
            </a:xfrm>
            <a:custGeom>
              <a:avLst/>
              <a:gdLst>
                <a:gd name="connsiteX0" fmla="*/ 7747 w 27326"/>
                <a:gd name="connsiteY0" fmla="*/ 15902 h 15901"/>
                <a:gd name="connsiteX1" fmla="*/ 2013 w 27326"/>
                <a:gd name="connsiteY1" fmla="*/ 7825 h 15901"/>
                <a:gd name="connsiteX2" fmla="*/ 27326 w 27326"/>
                <a:gd name="connsiteY2" fmla="*/ 0 h 15901"/>
                <a:gd name="connsiteX3" fmla="*/ 7747 w 27326"/>
                <a:gd name="connsiteY3" fmla="*/ 15902 h 15901"/>
              </a:gdLst>
              <a:ahLst/>
              <a:cxnLst>
                <a:cxn ang="0">
                  <a:pos x="connsiteX0" y="connsiteY0"/>
                </a:cxn>
                <a:cxn ang="0">
                  <a:pos x="connsiteX1" y="connsiteY1"/>
                </a:cxn>
                <a:cxn ang="0">
                  <a:pos x="connsiteX2" y="connsiteY2"/>
                </a:cxn>
                <a:cxn ang="0">
                  <a:pos x="connsiteX3" y="connsiteY3"/>
                </a:cxn>
              </a:cxnLst>
              <a:rect l="l" t="t" r="r" b="b"/>
              <a:pathLst>
                <a:path w="27326" h="15901">
                  <a:moveTo>
                    <a:pt x="7747" y="15902"/>
                  </a:moveTo>
                  <a:cubicBezTo>
                    <a:pt x="7747" y="15902"/>
                    <a:pt x="-4766" y="14856"/>
                    <a:pt x="2013" y="7825"/>
                  </a:cubicBezTo>
                  <a:cubicBezTo>
                    <a:pt x="8792" y="829"/>
                    <a:pt x="27326" y="0"/>
                    <a:pt x="27326" y="0"/>
                  </a:cubicBezTo>
                  <a:cubicBezTo>
                    <a:pt x="27326" y="0"/>
                    <a:pt x="15643" y="7428"/>
                    <a:pt x="7747" y="15902"/>
                  </a:cubicBezTo>
                </a:path>
              </a:pathLst>
            </a:custGeom>
            <a:solidFill>
              <a:srgbClr val="DEA04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2" name="Freeform 1501">
              <a:extLst>
                <a:ext uri="{FF2B5EF4-FFF2-40B4-BE49-F238E27FC236}">
                  <a16:creationId xmlns:a16="http://schemas.microsoft.com/office/drawing/2014/main" id="{66B25CB9-4328-1182-F668-9B856826BB35}"/>
                </a:ext>
              </a:extLst>
            </p:cNvPr>
            <p:cNvSpPr/>
            <p:nvPr/>
          </p:nvSpPr>
          <p:spPr>
            <a:xfrm>
              <a:off x="5997252" y="3975570"/>
              <a:ext cx="35041" cy="57514"/>
            </a:xfrm>
            <a:custGeom>
              <a:avLst/>
              <a:gdLst>
                <a:gd name="connsiteX0" fmla="*/ 4164 w 22468"/>
                <a:gd name="connsiteY0" fmla="*/ 1719 h 36878"/>
                <a:gd name="connsiteX1" fmla="*/ 16604 w 22468"/>
                <a:gd name="connsiteY1" fmla="*/ 36335 h 36878"/>
                <a:gd name="connsiteX2" fmla="*/ 4164 w 22468"/>
                <a:gd name="connsiteY2" fmla="*/ 1719 h 36878"/>
              </a:gdLst>
              <a:ahLst/>
              <a:cxnLst>
                <a:cxn ang="0">
                  <a:pos x="connsiteX0" y="connsiteY0"/>
                </a:cxn>
                <a:cxn ang="0">
                  <a:pos x="connsiteX1" y="connsiteY1"/>
                </a:cxn>
                <a:cxn ang="0">
                  <a:pos x="connsiteX2" y="connsiteY2"/>
                </a:cxn>
              </a:cxnLst>
              <a:rect l="l" t="t" r="r" b="b"/>
              <a:pathLst>
                <a:path w="22468" h="36878">
                  <a:moveTo>
                    <a:pt x="4164" y="1719"/>
                  </a:moveTo>
                  <a:cubicBezTo>
                    <a:pt x="-4743" y="12104"/>
                    <a:pt x="1207" y="41202"/>
                    <a:pt x="16604" y="36335"/>
                  </a:cubicBezTo>
                  <a:cubicBezTo>
                    <a:pt x="32037" y="31467"/>
                    <a:pt x="13142" y="-8702"/>
                    <a:pt x="4164" y="1719"/>
                  </a:cubicBez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3" name="Freeform 1502">
              <a:extLst>
                <a:ext uri="{FF2B5EF4-FFF2-40B4-BE49-F238E27FC236}">
                  <a16:creationId xmlns:a16="http://schemas.microsoft.com/office/drawing/2014/main" id="{2219ACAF-06C8-B3EA-DEF1-EF27DBD6CEA7}"/>
                </a:ext>
              </a:extLst>
            </p:cNvPr>
            <p:cNvSpPr/>
            <p:nvPr/>
          </p:nvSpPr>
          <p:spPr>
            <a:xfrm>
              <a:off x="6046655" y="4123347"/>
              <a:ext cx="16974" cy="23133"/>
            </a:xfrm>
            <a:custGeom>
              <a:avLst/>
              <a:gdLst>
                <a:gd name="connsiteX0" fmla="*/ 2343 w 10884"/>
                <a:gd name="connsiteY0" fmla="*/ 3203 h 14833"/>
                <a:gd name="connsiteX1" fmla="*/ 7536 w 10884"/>
                <a:gd name="connsiteY1" fmla="*/ 14056 h 14833"/>
                <a:gd name="connsiteX2" fmla="*/ 2343 w 10884"/>
                <a:gd name="connsiteY2" fmla="*/ 3203 h 14833"/>
              </a:gdLst>
              <a:ahLst/>
              <a:cxnLst>
                <a:cxn ang="0">
                  <a:pos x="connsiteX0" y="connsiteY0"/>
                </a:cxn>
                <a:cxn ang="0">
                  <a:pos x="connsiteX1" y="connsiteY1"/>
                </a:cxn>
                <a:cxn ang="0">
                  <a:pos x="connsiteX2" y="connsiteY2"/>
                </a:cxn>
              </a:cxnLst>
              <a:rect l="l" t="t" r="r" b="b"/>
              <a:pathLst>
                <a:path w="10884" h="14833">
                  <a:moveTo>
                    <a:pt x="2343" y="3203"/>
                  </a:moveTo>
                  <a:cubicBezTo>
                    <a:pt x="-3678" y="8611"/>
                    <a:pt x="3317" y="17518"/>
                    <a:pt x="7536" y="14056"/>
                  </a:cubicBezTo>
                  <a:cubicBezTo>
                    <a:pt x="11791" y="10595"/>
                    <a:pt x="13774" y="-7146"/>
                    <a:pt x="2343" y="3203"/>
                  </a:cubicBez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4" name="Freeform 1503">
              <a:extLst>
                <a:ext uri="{FF2B5EF4-FFF2-40B4-BE49-F238E27FC236}">
                  <a16:creationId xmlns:a16="http://schemas.microsoft.com/office/drawing/2014/main" id="{B70165B7-FB14-85D9-60AD-320DCAF433C8}"/>
                </a:ext>
              </a:extLst>
            </p:cNvPr>
            <p:cNvSpPr/>
            <p:nvPr/>
          </p:nvSpPr>
          <p:spPr>
            <a:xfrm>
              <a:off x="6104857" y="4175180"/>
              <a:ext cx="78785" cy="56915"/>
            </a:xfrm>
            <a:custGeom>
              <a:avLst/>
              <a:gdLst>
                <a:gd name="connsiteX0" fmla="*/ 0 w 50517"/>
                <a:gd name="connsiteY0" fmla="*/ 34043 h 36494"/>
                <a:gd name="connsiteX1" fmla="*/ 26683 w 50517"/>
                <a:gd name="connsiteY1" fmla="*/ 40 h 36494"/>
                <a:gd name="connsiteX2" fmla="*/ 50517 w 50517"/>
                <a:gd name="connsiteY2" fmla="*/ 36495 h 36494"/>
                <a:gd name="connsiteX3" fmla="*/ 0 w 50517"/>
                <a:gd name="connsiteY3" fmla="*/ 34043 h 36494"/>
              </a:gdLst>
              <a:ahLst/>
              <a:cxnLst>
                <a:cxn ang="0">
                  <a:pos x="connsiteX0" y="connsiteY0"/>
                </a:cxn>
                <a:cxn ang="0">
                  <a:pos x="connsiteX1" y="connsiteY1"/>
                </a:cxn>
                <a:cxn ang="0">
                  <a:pos x="connsiteX2" y="connsiteY2"/>
                </a:cxn>
                <a:cxn ang="0">
                  <a:pos x="connsiteX3" y="connsiteY3"/>
                </a:cxn>
              </a:cxnLst>
              <a:rect l="l" t="t" r="r" b="b"/>
              <a:pathLst>
                <a:path w="50517" h="36494">
                  <a:moveTo>
                    <a:pt x="0" y="34043"/>
                  </a:moveTo>
                  <a:cubicBezTo>
                    <a:pt x="0" y="34043"/>
                    <a:pt x="2849" y="1410"/>
                    <a:pt x="26683" y="40"/>
                  </a:cubicBezTo>
                  <a:cubicBezTo>
                    <a:pt x="50553" y="-1402"/>
                    <a:pt x="50517" y="36495"/>
                    <a:pt x="50517" y="36495"/>
                  </a:cubicBezTo>
                  <a:lnTo>
                    <a:pt x="0" y="34043"/>
                  </a:ln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5" name="Freeform 1504">
              <a:extLst>
                <a:ext uri="{FF2B5EF4-FFF2-40B4-BE49-F238E27FC236}">
                  <a16:creationId xmlns:a16="http://schemas.microsoft.com/office/drawing/2014/main" id="{38D6BC5D-B062-3E71-4E89-15E22FE7796E}"/>
                </a:ext>
              </a:extLst>
            </p:cNvPr>
            <p:cNvSpPr/>
            <p:nvPr/>
          </p:nvSpPr>
          <p:spPr>
            <a:xfrm>
              <a:off x="6076547" y="4030836"/>
              <a:ext cx="59375" cy="42059"/>
            </a:xfrm>
            <a:custGeom>
              <a:avLst/>
              <a:gdLst>
                <a:gd name="connsiteX0" fmla="*/ 36145 w 38071"/>
                <a:gd name="connsiteY0" fmla="*/ 19215 h 26968"/>
                <a:gd name="connsiteX1" fmla="*/ 123 w 38071"/>
                <a:gd name="connsiteY1" fmla="*/ 11102 h 26968"/>
                <a:gd name="connsiteX2" fmla="*/ 36145 w 38071"/>
                <a:gd name="connsiteY2" fmla="*/ 19215 h 26968"/>
              </a:gdLst>
              <a:ahLst/>
              <a:cxnLst>
                <a:cxn ang="0">
                  <a:pos x="connsiteX0" y="connsiteY0"/>
                </a:cxn>
                <a:cxn ang="0">
                  <a:pos x="connsiteX1" y="connsiteY1"/>
                </a:cxn>
                <a:cxn ang="0">
                  <a:pos x="connsiteX2" y="connsiteY2"/>
                </a:cxn>
              </a:cxnLst>
              <a:rect l="l" t="t" r="r" b="b"/>
              <a:pathLst>
                <a:path w="38071" h="26968">
                  <a:moveTo>
                    <a:pt x="36145" y="19215"/>
                  </a:moveTo>
                  <a:cubicBezTo>
                    <a:pt x="28501" y="28734"/>
                    <a:pt x="3080" y="32953"/>
                    <a:pt x="123" y="11102"/>
                  </a:cubicBezTo>
                  <a:cubicBezTo>
                    <a:pt x="-2834" y="-10749"/>
                    <a:pt x="48513" y="3818"/>
                    <a:pt x="36145" y="19215"/>
                  </a:cubicBez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6" name="Freeform 1505">
              <a:extLst>
                <a:ext uri="{FF2B5EF4-FFF2-40B4-BE49-F238E27FC236}">
                  <a16:creationId xmlns:a16="http://schemas.microsoft.com/office/drawing/2014/main" id="{D1E5C8A7-7943-4912-BFBE-2CCE7009E924}"/>
                </a:ext>
              </a:extLst>
            </p:cNvPr>
            <p:cNvSpPr/>
            <p:nvPr/>
          </p:nvSpPr>
          <p:spPr>
            <a:xfrm>
              <a:off x="6165421" y="3983679"/>
              <a:ext cx="92383" cy="91337"/>
            </a:xfrm>
            <a:custGeom>
              <a:avLst/>
              <a:gdLst>
                <a:gd name="connsiteX0" fmla="*/ 20121 w 59236"/>
                <a:gd name="connsiteY0" fmla="*/ 161 h 58565"/>
                <a:gd name="connsiteX1" fmla="*/ 20121 w 59236"/>
                <a:gd name="connsiteY1" fmla="*/ 31676 h 58565"/>
                <a:gd name="connsiteX2" fmla="*/ 53800 w 59236"/>
                <a:gd name="connsiteY2" fmla="*/ 58395 h 58565"/>
                <a:gd name="connsiteX3" fmla="*/ 20121 w 59236"/>
                <a:gd name="connsiteY3" fmla="*/ 161 h 58565"/>
              </a:gdLst>
              <a:ahLst/>
              <a:cxnLst>
                <a:cxn ang="0">
                  <a:pos x="connsiteX0" y="connsiteY0"/>
                </a:cxn>
                <a:cxn ang="0">
                  <a:pos x="connsiteX1" y="connsiteY1"/>
                </a:cxn>
                <a:cxn ang="0">
                  <a:pos x="connsiteX2" y="connsiteY2"/>
                </a:cxn>
                <a:cxn ang="0">
                  <a:pos x="connsiteX3" y="connsiteY3"/>
                </a:cxn>
              </a:cxnLst>
              <a:rect l="l" t="t" r="r" b="b"/>
              <a:pathLst>
                <a:path w="59236" h="58565">
                  <a:moveTo>
                    <a:pt x="20121" y="161"/>
                  </a:moveTo>
                  <a:cubicBezTo>
                    <a:pt x="-6345" y="3406"/>
                    <a:pt x="-7066" y="28719"/>
                    <a:pt x="20121" y="31676"/>
                  </a:cubicBezTo>
                  <a:cubicBezTo>
                    <a:pt x="47345" y="34632"/>
                    <a:pt x="38367" y="60919"/>
                    <a:pt x="53800" y="58395"/>
                  </a:cubicBezTo>
                  <a:cubicBezTo>
                    <a:pt x="69233" y="55907"/>
                    <a:pt x="49869" y="-3481"/>
                    <a:pt x="20121" y="161"/>
                  </a:cubicBez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7" name="Freeform 1506">
              <a:extLst>
                <a:ext uri="{FF2B5EF4-FFF2-40B4-BE49-F238E27FC236}">
                  <a16:creationId xmlns:a16="http://schemas.microsoft.com/office/drawing/2014/main" id="{C21DBC92-064F-5F70-6B8C-A69881F64101}"/>
                </a:ext>
              </a:extLst>
            </p:cNvPr>
            <p:cNvSpPr/>
            <p:nvPr/>
          </p:nvSpPr>
          <p:spPr>
            <a:xfrm>
              <a:off x="6231483" y="4126619"/>
              <a:ext cx="31110" cy="30958"/>
            </a:xfrm>
            <a:custGeom>
              <a:avLst/>
              <a:gdLst>
                <a:gd name="connsiteX0" fmla="*/ 19842 w 19948"/>
                <a:gd name="connsiteY0" fmla="*/ 9073 h 19850"/>
                <a:gd name="connsiteX1" fmla="*/ 443 w 19948"/>
                <a:gd name="connsiteY1" fmla="*/ 12751 h 19850"/>
                <a:gd name="connsiteX2" fmla="*/ 19842 w 19948"/>
                <a:gd name="connsiteY2" fmla="*/ 9073 h 19850"/>
              </a:gdLst>
              <a:ahLst/>
              <a:cxnLst>
                <a:cxn ang="0">
                  <a:pos x="connsiteX0" y="connsiteY0"/>
                </a:cxn>
                <a:cxn ang="0">
                  <a:pos x="connsiteX1" y="connsiteY1"/>
                </a:cxn>
                <a:cxn ang="0">
                  <a:pos x="connsiteX2" y="connsiteY2"/>
                </a:cxn>
              </a:cxnLst>
              <a:rect l="l" t="t" r="r" b="b"/>
              <a:pathLst>
                <a:path w="19948" h="19850">
                  <a:moveTo>
                    <a:pt x="19842" y="9073"/>
                  </a:moveTo>
                  <a:cubicBezTo>
                    <a:pt x="21789" y="-7658"/>
                    <a:pt x="-3632" y="1862"/>
                    <a:pt x="443" y="12751"/>
                  </a:cubicBezTo>
                  <a:cubicBezTo>
                    <a:pt x="4554" y="23605"/>
                    <a:pt x="18364" y="21730"/>
                    <a:pt x="19842" y="9073"/>
                  </a:cubicBez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8" name="Freeform 1507">
              <a:extLst>
                <a:ext uri="{FF2B5EF4-FFF2-40B4-BE49-F238E27FC236}">
                  <a16:creationId xmlns:a16="http://schemas.microsoft.com/office/drawing/2014/main" id="{A2A98FD0-9A8F-CEA3-5DD2-A32BCCF70320}"/>
                </a:ext>
              </a:extLst>
            </p:cNvPr>
            <p:cNvSpPr/>
            <p:nvPr/>
          </p:nvSpPr>
          <p:spPr>
            <a:xfrm>
              <a:off x="6294306" y="4078180"/>
              <a:ext cx="13119" cy="34752"/>
            </a:xfrm>
            <a:custGeom>
              <a:avLst/>
              <a:gdLst>
                <a:gd name="connsiteX0" fmla="*/ 8406 w 8412"/>
                <a:gd name="connsiteY0" fmla="*/ 0 h 22283"/>
                <a:gd name="connsiteX1" fmla="*/ 41 w 8412"/>
                <a:gd name="connsiteY1" fmla="*/ 11899 h 22283"/>
                <a:gd name="connsiteX2" fmla="*/ 7108 w 8412"/>
                <a:gd name="connsiteY2" fmla="*/ 22284 h 22283"/>
                <a:gd name="connsiteX3" fmla="*/ 8406 w 8412"/>
                <a:gd name="connsiteY3" fmla="*/ 0 h 22283"/>
              </a:gdLst>
              <a:ahLst/>
              <a:cxnLst>
                <a:cxn ang="0">
                  <a:pos x="connsiteX0" y="connsiteY0"/>
                </a:cxn>
                <a:cxn ang="0">
                  <a:pos x="connsiteX1" y="connsiteY1"/>
                </a:cxn>
                <a:cxn ang="0">
                  <a:pos x="connsiteX2" y="connsiteY2"/>
                </a:cxn>
                <a:cxn ang="0">
                  <a:pos x="connsiteX3" y="connsiteY3"/>
                </a:cxn>
              </a:cxnLst>
              <a:rect l="l" t="t" r="r" b="b"/>
              <a:pathLst>
                <a:path w="8412" h="22283">
                  <a:moveTo>
                    <a:pt x="8406" y="0"/>
                  </a:moveTo>
                  <a:cubicBezTo>
                    <a:pt x="8406" y="0"/>
                    <a:pt x="-680" y="4471"/>
                    <a:pt x="41" y="11899"/>
                  </a:cubicBezTo>
                  <a:cubicBezTo>
                    <a:pt x="798" y="19327"/>
                    <a:pt x="7108" y="22284"/>
                    <a:pt x="7108" y="22284"/>
                  </a:cubicBezTo>
                  <a:cubicBezTo>
                    <a:pt x="7108" y="22284"/>
                    <a:pt x="8514" y="8978"/>
                    <a:pt x="8406" y="0"/>
                  </a:cubicBez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09" name="Freeform 1508">
              <a:extLst>
                <a:ext uri="{FF2B5EF4-FFF2-40B4-BE49-F238E27FC236}">
                  <a16:creationId xmlns:a16="http://schemas.microsoft.com/office/drawing/2014/main" id="{8E704202-34B2-5E63-5943-06BC3C52AD6D}"/>
                </a:ext>
              </a:extLst>
            </p:cNvPr>
            <p:cNvSpPr/>
            <p:nvPr/>
          </p:nvSpPr>
          <p:spPr>
            <a:xfrm>
              <a:off x="6210675" y="3893223"/>
              <a:ext cx="55802" cy="56521"/>
            </a:xfrm>
            <a:custGeom>
              <a:avLst/>
              <a:gdLst>
                <a:gd name="connsiteX0" fmla="*/ 35781 w 35780"/>
                <a:gd name="connsiteY0" fmla="*/ 30505 h 36241"/>
                <a:gd name="connsiteX1" fmla="*/ 10432 w 35780"/>
                <a:gd name="connsiteY1" fmla="*/ 28594 h 36241"/>
                <a:gd name="connsiteX2" fmla="*/ 624 w 35780"/>
                <a:gd name="connsiteY2" fmla="*/ 0 h 36241"/>
                <a:gd name="connsiteX3" fmla="*/ 35781 w 35780"/>
                <a:gd name="connsiteY3" fmla="*/ 30505 h 36241"/>
              </a:gdLst>
              <a:ahLst/>
              <a:cxnLst>
                <a:cxn ang="0">
                  <a:pos x="connsiteX0" y="connsiteY0"/>
                </a:cxn>
                <a:cxn ang="0">
                  <a:pos x="connsiteX1" y="connsiteY1"/>
                </a:cxn>
                <a:cxn ang="0">
                  <a:pos x="connsiteX2" y="connsiteY2"/>
                </a:cxn>
                <a:cxn ang="0">
                  <a:pos x="connsiteX3" y="connsiteY3"/>
                </a:cxn>
              </a:cxnLst>
              <a:rect l="l" t="t" r="r" b="b"/>
              <a:pathLst>
                <a:path w="35780" h="36241">
                  <a:moveTo>
                    <a:pt x="35781" y="30505"/>
                  </a:moveTo>
                  <a:cubicBezTo>
                    <a:pt x="35781" y="30505"/>
                    <a:pt x="24603" y="44604"/>
                    <a:pt x="10432" y="28594"/>
                  </a:cubicBezTo>
                  <a:cubicBezTo>
                    <a:pt x="-3703" y="12620"/>
                    <a:pt x="624" y="0"/>
                    <a:pt x="624" y="0"/>
                  </a:cubicBezTo>
                  <a:cubicBezTo>
                    <a:pt x="624" y="0"/>
                    <a:pt x="27199" y="18462"/>
                    <a:pt x="35781" y="30505"/>
                  </a:cubicBez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10" name="Freeform 1509">
              <a:extLst>
                <a:ext uri="{FF2B5EF4-FFF2-40B4-BE49-F238E27FC236}">
                  <a16:creationId xmlns:a16="http://schemas.microsoft.com/office/drawing/2014/main" id="{D5B3FB3D-E0B7-1EEA-480E-2A2D4201D076}"/>
                </a:ext>
              </a:extLst>
            </p:cNvPr>
            <p:cNvSpPr/>
            <p:nvPr/>
          </p:nvSpPr>
          <p:spPr>
            <a:xfrm>
              <a:off x="6093581" y="3886309"/>
              <a:ext cx="61352" cy="83950"/>
            </a:xfrm>
            <a:custGeom>
              <a:avLst/>
              <a:gdLst>
                <a:gd name="connsiteX0" fmla="*/ 37844 w 39339"/>
                <a:gd name="connsiteY0" fmla="*/ 22570 h 53829"/>
                <a:gd name="connsiteX1" fmla="*/ 4274 w 39339"/>
                <a:gd name="connsiteY1" fmla="*/ 47162 h 53829"/>
                <a:gd name="connsiteX2" fmla="*/ 32507 w 39339"/>
                <a:gd name="connsiteY2" fmla="*/ 322 h 53829"/>
                <a:gd name="connsiteX3" fmla="*/ 37844 w 39339"/>
                <a:gd name="connsiteY3" fmla="*/ 22570 h 53829"/>
              </a:gdLst>
              <a:ahLst/>
              <a:cxnLst>
                <a:cxn ang="0">
                  <a:pos x="connsiteX0" y="connsiteY0"/>
                </a:cxn>
                <a:cxn ang="0">
                  <a:pos x="connsiteX1" y="connsiteY1"/>
                </a:cxn>
                <a:cxn ang="0">
                  <a:pos x="connsiteX2" y="connsiteY2"/>
                </a:cxn>
                <a:cxn ang="0">
                  <a:pos x="connsiteX3" y="connsiteY3"/>
                </a:cxn>
              </a:cxnLst>
              <a:rect l="l" t="t" r="r" b="b"/>
              <a:pathLst>
                <a:path w="39339" h="53829">
                  <a:moveTo>
                    <a:pt x="37844" y="22570"/>
                  </a:moveTo>
                  <a:cubicBezTo>
                    <a:pt x="39394" y="34397"/>
                    <a:pt x="19959" y="68003"/>
                    <a:pt x="4274" y="47162"/>
                  </a:cubicBezTo>
                  <a:cubicBezTo>
                    <a:pt x="-11375" y="26356"/>
                    <a:pt x="20067" y="-3428"/>
                    <a:pt x="32507" y="322"/>
                  </a:cubicBezTo>
                  <a:cubicBezTo>
                    <a:pt x="44911" y="4036"/>
                    <a:pt x="36329" y="11356"/>
                    <a:pt x="37844" y="22570"/>
                  </a:cubicBez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11" name="Freeform 1510">
              <a:extLst>
                <a:ext uri="{FF2B5EF4-FFF2-40B4-BE49-F238E27FC236}">
                  <a16:creationId xmlns:a16="http://schemas.microsoft.com/office/drawing/2014/main" id="{BFA3EEC2-AD4A-BC5C-7496-A469763C625A}"/>
                </a:ext>
              </a:extLst>
            </p:cNvPr>
            <p:cNvSpPr/>
            <p:nvPr/>
          </p:nvSpPr>
          <p:spPr>
            <a:xfrm>
              <a:off x="5978890" y="3881019"/>
              <a:ext cx="53372" cy="24799"/>
            </a:xfrm>
            <a:custGeom>
              <a:avLst/>
              <a:gdLst>
                <a:gd name="connsiteX0" fmla="*/ 19580 w 34222"/>
                <a:gd name="connsiteY0" fmla="*/ 0 h 15901"/>
                <a:gd name="connsiteX1" fmla="*/ 34219 w 34222"/>
                <a:gd name="connsiteY1" fmla="*/ 7933 h 15901"/>
                <a:gd name="connsiteX2" fmla="*/ 0 w 34222"/>
                <a:gd name="connsiteY2" fmla="*/ 15902 h 15901"/>
                <a:gd name="connsiteX3" fmla="*/ 19580 w 34222"/>
                <a:gd name="connsiteY3" fmla="*/ 0 h 15901"/>
              </a:gdLst>
              <a:ahLst/>
              <a:cxnLst>
                <a:cxn ang="0">
                  <a:pos x="connsiteX0" y="connsiteY0"/>
                </a:cxn>
                <a:cxn ang="0">
                  <a:pos x="connsiteX1" y="connsiteY1"/>
                </a:cxn>
                <a:cxn ang="0">
                  <a:pos x="connsiteX2" y="connsiteY2"/>
                </a:cxn>
                <a:cxn ang="0">
                  <a:pos x="connsiteX3" y="connsiteY3"/>
                </a:cxn>
              </a:cxnLst>
              <a:rect l="l" t="t" r="r" b="b"/>
              <a:pathLst>
                <a:path w="34222" h="15901">
                  <a:moveTo>
                    <a:pt x="19580" y="0"/>
                  </a:moveTo>
                  <a:cubicBezTo>
                    <a:pt x="19580" y="0"/>
                    <a:pt x="33859" y="252"/>
                    <a:pt x="34219" y="7933"/>
                  </a:cubicBezTo>
                  <a:cubicBezTo>
                    <a:pt x="34616" y="15613"/>
                    <a:pt x="0" y="15902"/>
                    <a:pt x="0" y="15902"/>
                  </a:cubicBezTo>
                  <a:lnTo>
                    <a:pt x="19580" y="0"/>
                  </a:lnTo>
                </a:path>
              </a:pathLst>
            </a:custGeom>
            <a:solidFill>
              <a:srgbClr val="EDAA4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13" name="Freeform 1512">
              <a:extLst>
                <a:ext uri="{FF2B5EF4-FFF2-40B4-BE49-F238E27FC236}">
                  <a16:creationId xmlns:a16="http://schemas.microsoft.com/office/drawing/2014/main" id="{26D05C43-2562-D0C1-2608-BAEE0DACE01E}"/>
                </a:ext>
              </a:extLst>
            </p:cNvPr>
            <p:cNvSpPr/>
            <p:nvPr/>
          </p:nvSpPr>
          <p:spPr>
            <a:xfrm>
              <a:off x="6195385" y="3892692"/>
              <a:ext cx="348568" cy="529326"/>
            </a:xfrm>
            <a:custGeom>
              <a:avLst/>
              <a:gdLst>
                <a:gd name="connsiteX0" fmla="*/ 185382 w 223502"/>
                <a:gd name="connsiteY0" fmla="*/ 18045 h 339404"/>
                <a:gd name="connsiteX1" fmla="*/ 127797 w 223502"/>
                <a:gd name="connsiteY1" fmla="*/ 1927 h 339404"/>
                <a:gd name="connsiteX2" fmla="*/ 63505 w 223502"/>
                <a:gd name="connsiteY2" fmla="*/ 38021 h 339404"/>
                <a:gd name="connsiteX3" fmla="*/ 1954 w 223502"/>
                <a:gd name="connsiteY3" fmla="*/ 257182 h 339404"/>
                <a:gd name="connsiteX4" fmla="*/ 38120 w 223502"/>
                <a:gd name="connsiteY4" fmla="*/ 321366 h 339404"/>
                <a:gd name="connsiteX5" fmla="*/ 95705 w 223502"/>
                <a:gd name="connsiteY5" fmla="*/ 337447 h 339404"/>
                <a:gd name="connsiteX6" fmla="*/ 159997 w 223502"/>
                <a:gd name="connsiteY6" fmla="*/ 301389 h 339404"/>
                <a:gd name="connsiteX7" fmla="*/ 221548 w 223502"/>
                <a:gd name="connsiteY7" fmla="*/ 82228 h 339404"/>
                <a:gd name="connsiteX8" fmla="*/ 185382 w 223502"/>
                <a:gd name="connsiteY8" fmla="*/ 18045 h 33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502" h="339404">
                  <a:moveTo>
                    <a:pt x="185382" y="18045"/>
                  </a:moveTo>
                  <a:lnTo>
                    <a:pt x="127797" y="1927"/>
                  </a:lnTo>
                  <a:cubicBezTo>
                    <a:pt x="100068" y="-5790"/>
                    <a:pt x="71258" y="10364"/>
                    <a:pt x="63505" y="38021"/>
                  </a:cubicBezTo>
                  <a:lnTo>
                    <a:pt x="1954" y="257182"/>
                  </a:lnTo>
                  <a:cubicBezTo>
                    <a:pt x="-5834" y="284875"/>
                    <a:pt x="10356" y="313613"/>
                    <a:pt x="38120" y="321366"/>
                  </a:cubicBezTo>
                  <a:lnTo>
                    <a:pt x="95705" y="337447"/>
                  </a:lnTo>
                  <a:cubicBezTo>
                    <a:pt x="123434" y="345236"/>
                    <a:pt x="152244" y="329082"/>
                    <a:pt x="159997" y="301389"/>
                  </a:cubicBezTo>
                  <a:lnTo>
                    <a:pt x="221548" y="82228"/>
                  </a:lnTo>
                  <a:cubicBezTo>
                    <a:pt x="229337" y="54535"/>
                    <a:pt x="213147" y="25797"/>
                    <a:pt x="185382" y="18045"/>
                  </a:cubicBezTo>
                </a:path>
              </a:pathLst>
            </a:custGeom>
            <a:solidFill>
              <a:srgbClr val="74CADB"/>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14" name="Freeform 1513">
              <a:extLst>
                <a:ext uri="{FF2B5EF4-FFF2-40B4-BE49-F238E27FC236}">
                  <a16:creationId xmlns:a16="http://schemas.microsoft.com/office/drawing/2014/main" id="{85AC10A6-2DD1-57C3-441A-741CB4001DFA}"/>
                </a:ext>
              </a:extLst>
            </p:cNvPr>
            <p:cNvSpPr/>
            <p:nvPr/>
          </p:nvSpPr>
          <p:spPr>
            <a:xfrm>
              <a:off x="6390398" y="3822511"/>
              <a:ext cx="117182" cy="96656"/>
            </a:xfrm>
            <a:custGeom>
              <a:avLst/>
              <a:gdLst>
                <a:gd name="connsiteX0" fmla="*/ 70039 w 75137"/>
                <a:gd name="connsiteY0" fmla="*/ 14077 h 61976"/>
                <a:gd name="connsiteX1" fmla="*/ 17827 w 75137"/>
                <a:gd name="connsiteY1" fmla="*/ 231 h 61976"/>
                <a:gd name="connsiteX2" fmla="*/ 9389 w 75137"/>
                <a:gd name="connsiteY2" fmla="*/ 5099 h 61976"/>
                <a:gd name="connsiteX3" fmla="*/ 231 w 75137"/>
                <a:gd name="connsiteY3" fmla="*/ 39498 h 61976"/>
                <a:gd name="connsiteX4" fmla="*/ 5134 w 75137"/>
                <a:gd name="connsiteY4" fmla="*/ 47900 h 61976"/>
                <a:gd name="connsiteX5" fmla="*/ 57347 w 75137"/>
                <a:gd name="connsiteY5" fmla="*/ 61746 h 61976"/>
                <a:gd name="connsiteX6" fmla="*/ 65784 w 75137"/>
                <a:gd name="connsiteY6" fmla="*/ 56842 h 61976"/>
                <a:gd name="connsiteX7" fmla="*/ 74907 w 75137"/>
                <a:gd name="connsiteY7" fmla="*/ 22479 h 61976"/>
                <a:gd name="connsiteX8" fmla="*/ 70039 w 75137"/>
                <a:gd name="connsiteY8" fmla="*/ 14077 h 6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137" h="61976">
                  <a:moveTo>
                    <a:pt x="70039" y="14077"/>
                  </a:moveTo>
                  <a:lnTo>
                    <a:pt x="17827" y="231"/>
                  </a:lnTo>
                  <a:cubicBezTo>
                    <a:pt x="14149" y="-743"/>
                    <a:pt x="10363" y="1457"/>
                    <a:pt x="9389" y="5099"/>
                  </a:cubicBezTo>
                  <a:lnTo>
                    <a:pt x="231" y="39498"/>
                  </a:lnTo>
                  <a:cubicBezTo>
                    <a:pt x="-743" y="43140"/>
                    <a:pt x="1457" y="46926"/>
                    <a:pt x="5134" y="47900"/>
                  </a:cubicBezTo>
                  <a:lnTo>
                    <a:pt x="57347" y="61746"/>
                  </a:lnTo>
                  <a:cubicBezTo>
                    <a:pt x="61025" y="62719"/>
                    <a:pt x="64775" y="60520"/>
                    <a:pt x="65784" y="56842"/>
                  </a:cubicBezTo>
                  <a:lnTo>
                    <a:pt x="74907" y="22479"/>
                  </a:lnTo>
                  <a:cubicBezTo>
                    <a:pt x="75881" y="18801"/>
                    <a:pt x="73681" y="15051"/>
                    <a:pt x="70039" y="14077"/>
                  </a:cubicBezTo>
                </a:path>
              </a:pathLst>
            </a:custGeom>
            <a:solidFill>
              <a:srgbClr val="577A68"/>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15" name="Freeform 1514">
              <a:extLst>
                <a:ext uri="{FF2B5EF4-FFF2-40B4-BE49-F238E27FC236}">
                  <a16:creationId xmlns:a16="http://schemas.microsoft.com/office/drawing/2014/main" id="{505849EB-ED53-F0F3-E8FE-486530D862B7}"/>
                </a:ext>
              </a:extLst>
            </p:cNvPr>
            <p:cNvSpPr/>
            <p:nvPr/>
          </p:nvSpPr>
          <p:spPr>
            <a:xfrm>
              <a:off x="6399137" y="3823040"/>
              <a:ext cx="31828" cy="77604"/>
            </a:xfrm>
            <a:custGeom>
              <a:avLst/>
              <a:gdLst>
                <a:gd name="connsiteX0" fmla="*/ 7752 w 20408"/>
                <a:gd name="connsiteY0" fmla="*/ 49760 h 49760"/>
                <a:gd name="connsiteX1" fmla="*/ 20409 w 20408"/>
                <a:gd name="connsiteY1" fmla="*/ 2091 h 49760"/>
                <a:gd name="connsiteX2" fmla="*/ 12656 w 20408"/>
                <a:gd name="connsiteY2" fmla="*/ 0 h 49760"/>
                <a:gd name="connsiteX3" fmla="*/ 0 w 20408"/>
                <a:gd name="connsiteY3" fmla="*/ 47669 h 49760"/>
                <a:gd name="connsiteX4" fmla="*/ 7752 w 20408"/>
                <a:gd name="connsiteY4" fmla="*/ 49760 h 49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08" h="49760">
                  <a:moveTo>
                    <a:pt x="7752" y="49760"/>
                  </a:moveTo>
                  <a:lnTo>
                    <a:pt x="20409" y="2091"/>
                  </a:lnTo>
                  <a:lnTo>
                    <a:pt x="12656" y="0"/>
                  </a:lnTo>
                  <a:lnTo>
                    <a:pt x="0" y="47669"/>
                  </a:lnTo>
                  <a:lnTo>
                    <a:pt x="7752" y="49760"/>
                  </a:lnTo>
                </a:path>
              </a:pathLst>
            </a:custGeom>
            <a:solidFill>
              <a:srgbClr val="74A38B"/>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16" name="Freeform 1515">
              <a:extLst>
                <a:ext uri="{FF2B5EF4-FFF2-40B4-BE49-F238E27FC236}">
                  <a16:creationId xmlns:a16="http://schemas.microsoft.com/office/drawing/2014/main" id="{A3853265-0A35-9454-E433-937A9B3AFA81}"/>
                </a:ext>
              </a:extLst>
            </p:cNvPr>
            <p:cNvSpPr/>
            <p:nvPr/>
          </p:nvSpPr>
          <p:spPr>
            <a:xfrm>
              <a:off x="6468475" y="3841429"/>
              <a:ext cx="31828" cy="77436"/>
            </a:xfrm>
            <a:custGeom>
              <a:avLst/>
              <a:gdLst>
                <a:gd name="connsiteX0" fmla="*/ 19976 w 20408"/>
                <a:gd name="connsiteY0" fmla="*/ 1947 h 49652"/>
                <a:gd name="connsiteX1" fmla="*/ 12656 w 20408"/>
                <a:gd name="connsiteY1" fmla="*/ 0 h 49652"/>
                <a:gd name="connsiteX2" fmla="*/ 0 w 20408"/>
                <a:gd name="connsiteY2" fmla="*/ 47669 h 49652"/>
                <a:gd name="connsiteX3" fmla="*/ 7284 w 20408"/>
                <a:gd name="connsiteY3" fmla="*/ 49616 h 49652"/>
                <a:gd name="connsiteX4" fmla="*/ 7789 w 20408"/>
                <a:gd name="connsiteY4" fmla="*/ 49652 h 49652"/>
                <a:gd name="connsiteX5" fmla="*/ 20409 w 20408"/>
                <a:gd name="connsiteY5" fmla="*/ 2163 h 49652"/>
                <a:gd name="connsiteX6" fmla="*/ 19976 w 20408"/>
                <a:gd name="connsiteY6" fmla="*/ 1947 h 4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08" h="49652">
                  <a:moveTo>
                    <a:pt x="19976" y="1947"/>
                  </a:moveTo>
                  <a:lnTo>
                    <a:pt x="12656" y="0"/>
                  </a:lnTo>
                  <a:lnTo>
                    <a:pt x="0" y="47669"/>
                  </a:lnTo>
                  <a:lnTo>
                    <a:pt x="7284" y="49616"/>
                  </a:lnTo>
                  <a:cubicBezTo>
                    <a:pt x="7428" y="49652"/>
                    <a:pt x="7608" y="49616"/>
                    <a:pt x="7789" y="49652"/>
                  </a:cubicBezTo>
                  <a:lnTo>
                    <a:pt x="20409" y="2163"/>
                  </a:lnTo>
                  <a:cubicBezTo>
                    <a:pt x="20229" y="2091"/>
                    <a:pt x="20120" y="1947"/>
                    <a:pt x="19976" y="1947"/>
                  </a:cubicBezTo>
                </a:path>
              </a:pathLst>
            </a:custGeom>
            <a:solidFill>
              <a:srgbClr val="74A38B"/>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17" name="Freeform 1516">
              <a:extLst>
                <a:ext uri="{FF2B5EF4-FFF2-40B4-BE49-F238E27FC236}">
                  <a16:creationId xmlns:a16="http://schemas.microsoft.com/office/drawing/2014/main" id="{1A6C8FB5-D656-231C-21DC-01CF6EEAEC33}"/>
                </a:ext>
              </a:extLst>
            </p:cNvPr>
            <p:cNvSpPr/>
            <p:nvPr/>
          </p:nvSpPr>
          <p:spPr>
            <a:xfrm>
              <a:off x="6422868" y="3829339"/>
              <a:ext cx="31828" cy="77548"/>
            </a:xfrm>
            <a:custGeom>
              <a:avLst/>
              <a:gdLst>
                <a:gd name="connsiteX0" fmla="*/ 20409 w 20408"/>
                <a:gd name="connsiteY0" fmla="*/ 2055 h 49724"/>
                <a:gd name="connsiteX1" fmla="*/ 12656 w 20408"/>
                <a:gd name="connsiteY1" fmla="*/ 0 h 49724"/>
                <a:gd name="connsiteX2" fmla="*/ 0 w 20408"/>
                <a:gd name="connsiteY2" fmla="*/ 47669 h 49724"/>
                <a:gd name="connsiteX3" fmla="*/ 7752 w 20408"/>
                <a:gd name="connsiteY3" fmla="*/ 49724 h 49724"/>
                <a:gd name="connsiteX4" fmla="*/ 20409 w 20408"/>
                <a:gd name="connsiteY4" fmla="*/ 2055 h 4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08" h="49724">
                  <a:moveTo>
                    <a:pt x="20409" y="2055"/>
                  </a:moveTo>
                  <a:lnTo>
                    <a:pt x="12656" y="0"/>
                  </a:lnTo>
                  <a:lnTo>
                    <a:pt x="0" y="47669"/>
                  </a:lnTo>
                  <a:lnTo>
                    <a:pt x="7752" y="49724"/>
                  </a:lnTo>
                  <a:lnTo>
                    <a:pt x="20409" y="2055"/>
                  </a:lnTo>
                </a:path>
              </a:pathLst>
            </a:custGeom>
            <a:solidFill>
              <a:srgbClr val="74A38B"/>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18" name="Freeform 1517">
              <a:extLst>
                <a:ext uri="{FF2B5EF4-FFF2-40B4-BE49-F238E27FC236}">
                  <a16:creationId xmlns:a16="http://schemas.microsoft.com/office/drawing/2014/main" id="{5E8B5A88-32B9-C4D9-2F5C-663D080E69FF}"/>
                </a:ext>
              </a:extLst>
            </p:cNvPr>
            <p:cNvSpPr/>
            <p:nvPr/>
          </p:nvSpPr>
          <p:spPr>
            <a:xfrm>
              <a:off x="6445700" y="3835412"/>
              <a:ext cx="31884" cy="77548"/>
            </a:xfrm>
            <a:custGeom>
              <a:avLst/>
              <a:gdLst>
                <a:gd name="connsiteX0" fmla="*/ 20445 w 20444"/>
                <a:gd name="connsiteY0" fmla="*/ 2055 h 49724"/>
                <a:gd name="connsiteX1" fmla="*/ 12656 w 20444"/>
                <a:gd name="connsiteY1" fmla="*/ 0 h 49724"/>
                <a:gd name="connsiteX2" fmla="*/ 0 w 20444"/>
                <a:gd name="connsiteY2" fmla="*/ 47669 h 49724"/>
                <a:gd name="connsiteX3" fmla="*/ 7752 w 20444"/>
                <a:gd name="connsiteY3" fmla="*/ 49724 h 49724"/>
                <a:gd name="connsiteX4" fmla="*/ 20445 w 20444"/>
                <a:gd name="connsiteY4" fmla="*/ 2055 h 4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44" h="49724">
                  <a:moveTo>
                    <a:pt x="20445" y="2055"/>
                  </a:moveTo>
                  <a:lnTo>
                    <a:pt x="12656" y="0"/>
                  </a:lnTo>
                  <a:lnTo>
                    <a:pt x="0" y="47669"/>
                  </a:lnTo>
                  <a:lnTo>
                    <a:pt x="7752" y="49724"/>
                  </a:lnTo>
                  <a:lnTo>
                    <a:pt x="20445" y="2055"/>
                  </a:lnTo>
                </a:path>
              </a:pathLst>
            </a:custGeom>
            <a:solidFill>
              <a:srgbClr val="74A38B"/>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19" name="Freeform 1518">
              <a:extLst>
                <a:ext uri="{FF2B5EF4-FFF2-40B4-BE49-F238E27FC236}">
                  <a16:creationId xmlns:a16="http://schemas.microsoft.com/office/drawing/2014/main" id="{60393C7C-870B-793D-556A-391990FBEEED}"/>
                </a:ext>
              </a:extLst>
            </p:cNvPr>
            <p:cNvSpPr/>
            <p:nvPr/>
          </p:nvSpPr>
          <p:spPr>
            <a:xfrm>
              <a:off x="5440211" y="4203416"/>
              <a:ext cx="1101874" cy="960106"/>
            </a:xfrm>
            <a:custGeom>
              <a:avLst/>
              <a:gdLst>
                <a:gd name="connsiteX0" fmla="*/ 695597 w 706522"/>
                <a:gd name="connsiteY0" fmla="*/ 0 h 615620"/>
                <a:gd name="connsiteX1" fmla="*/ 10926 w 706522"/>
                <a:gd name="connsiteY1" fmla="*/ 0 h 615620"/>
                <a:gd name="connsiteX2" fmla="*/ 0 w 706522"/>
                <a:gd name="connsiteY2" fmla="*/ 10890 h 615620"/>
                <a:gd name="connsiteX3" fmla="*/ 0 w 706522"/>
                <a:gd name="connsiteY3" fmla="*/ 604731 h 615620"/>
                <a:gd name="connsiteX4" fmla="*/ 10926 w 706522"/>
                <a:gd name="connsiteY4" fmla="*/ 615620 h 615620"/>
                <a:gd name="connsiteX5" fmla="*/ 695597 w 706522"/>
                <a:gd name="connsiteY5" fmla="*/ 615620 h 615620"/>
                <a:gd name="connsiteX6" fmla="*/ 706523 w 706522"/>
                <a:gd name="connsiteY6" fmla="*/ 604731 h 615620"/>
                <a:gd name="connsiteX7" fmla="*/ 706523 w 706522"/>
                <a:gd name="connsiteY7" fmla="*/ 10890 h 615620"/>
                <a:gd name="connsiteX8" fmla="*/ 695597 w 706522"/>
                <a:gd name="connsiteY8" fmla="*/ 0 h 61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522" h="615620">
                  <a:moveTo>
                    <a:pt x="695597" y="0"/>
                  </a:moveTo>
                  <a:lnTo>
                    <a:pt x="10926" y="0"/>
                  </a:lnTo>
                  <a:cubicBezTo>
                    <a:pt x="4868" y="0"/>
                    <a:pt x="0" y="4868"/>
                    <a:pt x="0" y="10890"/>
                  </a:cubicBezTo>
                  <a:lnTo>
                    <a:pt x="0" y="604731"/>
                  </a:lnTo>
                  <a:cubicBezTo>
                    <a:pt x="0" y="610752"/>
                    <a:pt x="4868" y="615620"/>
                    <a:pt x="10926" y="615620"/>
                  </a:cubicBezTo>
                  <a:lnTo>
                    <a:pt x="695597" y="615620"/>
                  </a:lnTo>
                  <a:cubicBezTo>
                    <a:pt x="701619" y="615620"/>
                    <a:pt x="706523" y="610752"/>
                    <a:pt x="706523" y="604731"/>
                  </a:cubicBezTo>
                  <a:lnTo>
                    <a:pt x="706523" y="10890"/>
                  </a:lnTo>
                  <a:cubicBezTo>
                    <a:pt x="706523" y="4868"/>
                    <a:pt x="701619" y="0"/>
                    <a:pt x="695597" y="0"/>
                  </a:cubicBezTo>
                </a:path>
              </a:pathLst>
            </a:custGeom>
            <a:solidFill>
              <a:srgbClr val="F0B87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20" name="Freeform 1519">
              <a:extLst>
                <a:ext uri="{FF2B5EF4-FFF2-40B4-BE49-F238E27FC236}">
                  <a16:creationId xmlns:a16="http://schemas.microsoft.com/office/drawing/2014/main" id="{A9D5D948-1B84-1980-2501-FF0451241FD5}"/>
                </a:ext>
              </a:extLst>
            </p:cNvPr>
            <p:cNvSpPr/>
            <p:nvPr/>
          </p:nvSpPr>
          <p:spPr>
            <a:xfrm>
              <a:off x="6145853" y="4334557"/>
              <a:ext cx="296921" cy="160720"/>
            </a:xfrm>
            <a:custGeom>
              <a:avLst/>
              <a:gdLst>
                <a:gd name="connsiteX0" fmla="*/ 184690 w 190386"/>
                <a:gd name="connsiteY0" fmla="*/ 0 h 103054"/>
                <a:gd name="connsiteX1" fmla="*/ 5697 w 190386"/>
                <a:gd name="connsiteY1" fmla="*/ 0 h 103054"/>
                <a:gd name="connsiteX2" fmla="*/ 0 w 190386"/>
                <a:gd name="connsiteY2" fmla="*/ 5661 h 103054"/>
                <a:gd name="connsiteX3" fmla="*/ 0 w 190386"/>
                <a:gd name="connsiteY3" fmla="*/ 97357 h 103054"/>
                <a:gd name="connsiteX4" fmla="*/ 5697 w 190386"/>
                <a:gd name="connsiteY4" fmla="*/ 103054 h 103054"/>
                <a:gd name="connsiteX5" fmla="*/ 184690 w 190386"/>
                <a:gd name="connsiteY5" fmla="*/ 103054 h 103054"/>
                <a:gd name="connsiteX6" fmla="*/ 190387 w 190386"/>
                <a:gd name="connsiteY6" fmla="*/ 97357 h 103054"/>
                <a:gd name="connsiteX7" fmla="*/ 190387 w 190386"/>
                <a:gd name="connsiteY7" fmla="*/ 5661 h 103054"/>
                <a:gd name="connsiteX8" fmla="*/ 184690 w 190386"/>
                <a:gd name="connsiteY8" fmla="*/ 0 h 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86" h="103054">
                  <a:moveTo>
                    <a:pt x="184690" y="0"/>
                  </a:moveTo>
                  <a:lnTo>
                    <a:pt x="5697" y="0"/>
                  </a:lnTo>
                  <a:cubicBezTo>
                    <a:pt x="2560" y="0"/>
                    <a:pt x="0" y="2524"/>
                    <a:pt x="0" y="5661"/>
                  </a:cubicBezTo>
                  <a:lnTo>
                    <a:pt x="0" y="97357"/>
                  </a:lnTo>
                  <a:cubicBezTo>
                    <a:pt x="0" y="100494"/>
                    <a:pt x="2560" y="103054"/>
                    <a:pt x="5697" y="103054"/>
                  </a:cubicBezTo>
                  <a:lnTo>
                    <a:pt x="184690" y="103054"/>
                  </a:lnTo>
                  <a:cubicBezTo>
                    <a:pt x="187827" y="103054"/>
                    <a:pt x="190387" y="100494"/>
                    <a:pt x="190387" y="97357"/>
                  </a:cubicBezTo>
                  <a:lnTo>
                    <a:pt x="190387" y="5661"/>
                  </a:lnTo>
                  <a:cubicBezTo>
                    <a:pt x="190387" y="2524"/>
                    <a:pt x="187827" y="0"/>
                    <a:pt x="184690" y="0"/>
                  </a:cubicBezTo>
                </a:path>
              </a:pathLst>
            </a:custGeom>
            <a:solidFill>
              <a:srgbClr val="F7EDE6"/>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25" name="Freeform 1524">
              <a:extLst>
                <a:ext uri="{FF2B5EF4-FFF2-40B4-BE49-F238E27FC236}">
                  <a16:creationId xmlns:a16="http://schemas.microsoft.com/office/drawing/2014/main" id="{E6330D05-AAE4-1055-62A0-F66734F02762}"/>
                </a:ext>
              </a:extLst>
            </p:cNvPr>
            <p:cNvSpPr/>
            <p:nvPr/>
          </p:nvSpPr>
          <p:spPr>
            <a:xfrm>
              <a:off x="6410178" y="3822515"/>
              <a:ext cx="94994" cy="33528"/>
            </a:xfrm>
            <a:custGeom>
              <a:avLst/>
              <a:gdLst>
                <a:gd name="connsiteX0" fmla="*/ 60854 w 60910"/>
                <a:gd name="connsiteY0" fmla="*/ 18907 h 21498"/>
                <a:gd name="connsiteX1" fmla="*/ 28546 w 60910"/>
                <a:gd name="connsiteY1" fmla="*/ 17753 h 21498"/>
                <a:gd name="connsiteX2" fmla="*/ 60 w 60910"/>
                <a:gd name="connsiteY2" fmla="*/ 2609 h 21498"/>
                <a:gd name="connsiteX3" fmla="*/ 32332 w 60910"/>
                <a:gd name="connsiteY3" fmla="*/ 3727 h 21498"/>
                <a:gd name="connsiteX4" fmla="*/ 60854 w 60910"/>
                <a:gd name="connsiteY4" fmla="*/ 18907 h 21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10" h="21498">
                  <a:moveTo>
                    <a:pt x="60854" y="18907"/>
                  </a:moveTo>
                  <a:cubicBezTo>
                    <a:pt x="59772" y="22765"/>
                    <a:pt x="45349" y="22261"/>
                    <a:pt x="28546" y="17753"/>
                  </a:cubicBezTo>
                  <a:cubicBezTo>
                    <a:pt x="11779" y="13282"/>
                    <a:pt x="-986" y="6467"/>
                    <a:pt x="60" y="2609"/>
                  </a:cubicBezTo>
                  <a:cubicBezTo>
                    <a:pt x="1106" y="-1285"/>
                    <a:pt x="15565" y="-744"/>
                    <a:pt x="32332" y="3727"/>
                  </a:cubicBezTo>
                  <a:cubicBezTo>
                    <a:pt x="49135" y="8234"/>
                    <a:pt x="61864" y="15049"/>
                    <a:pt x="60854" y="18907"/>
                  </a:cubicBezTo>
                </a:path>
              </a:pathLst>
            </a:custGeom>
            <a:solidFill>
              <a:srgbClr val="7FB398"/>
            </a:solidFill>
            <a:ln w="9231" cap="flat">
              <a:noFill/>
              <a:prstDash val="solid"/>
              <a:miter/>
            </a:ln>
          </p:spPr>
          <p:txBody>
            <a:bodyPr rtlCol="0" anchor="ctr"/>
            <a:lstStyle/>
            <a:p>
              <a:endParaRPr lang="en-US" dirty="0">
                <a:latin typeface="Roboto Condensed" panose="02000000000000000000" pitchFamily="2" charset="0"/>
              </a:endParaRPr>
            </a:p>
          </p:txBody>
        </p:sp>
      </p:grpSp>
      <p:sp>
        <p:nvSpPr>
          <p:cNvPr id="1815" name="TextBox 1814">
            <a:extLst>
              <a:ext uri="{FF2B5EF4-FFF2-40B4-BE49-F238E27FC236}">
                <a16:creationId xmlns:a16="http://schemas.microsoft.com/office/drawing/2014/main" id="{063A0491-C9F5-B062-9450-CCDBB9A597C4}"/>
              </a:ext>
            </a:extLst>
          </p:cNvPr>
          <p:cNvSpPr txBox="1"/>
          <p:nvPr/>
        </p:nvSpPr>
        <p:spPr>
          <a:xfrm>
            <a:off x="4605502" y="5490436"/>
            <a:ext cx="1480809" cy="369332"/>
          </a:xfrm>
          <a:prstGeom prst="rect">
            <a:avLst/>
          </a:prstGeom>
          <a:solidFill>
            <a:srgbClr val="FFFFFF"/>
          </a:solidFill>
        </p:spPr>
        <p:txBody>
          <a:bodyPr wrap="square" lIns="0" tIns="0" rIns="0" bIns="0" rtlCol="0">
            <a:spAutoFit/>
          </a:bodyPr>
          <a:lstStyle/>
          <a:p>
            <a:pPr algn="ctr"/>
            <a:r>
              <a:rPr lang="en-US" sz="2400" dirty="0">
                <a:latin typeface="Londrina Solid" pitchFamily="2" charset="77"/>
              </a:rPr>
              <a:t>Donations</a:t>
            </a:r>
          </a:p>
        </p:txBody>
      </p:sp>
      <p:grpSp>
        <p:nvGrpSpPr>
          <p:cNvPr id="1816" name="Group 1815">
            <a:extLst>
              <a:ext uri="{FF2B5EF4-FFF2-40B4-BE49-F238E27FC236}">
                <a16:creationId xmlns:a16="http://schemas.microsoft.com/office/drawing/2014/main" id="{242131CF-2677-4145-C975-010F8CE4885E}"/>
              </a:ext>
            </a:extLst>
          </p:cNvPr>
          <p:cNvGrpSpPr/>
          <p:nvPr/>
        </p:nvGrpSpPr>
        <p:grpSpPr>
          <a:xfrm>
            <a:off x="6831428" y="4481477"/>
            <a:ext cx="609315" cy="794684"/>
            <a:chOff x="-18501082" y="7214162"/>
            <a:chExt cx="1680921" cy="2192298"/>
          </a:xfrm>
        </p:grpSpPr>
        <p:sp>
          <p:nvSpPr>
            <p:cNvPr id="28" name="Freeform 27">
              <a:extLst>
                <a:ext uri="{FF2B5EF4-FFF2-40B4-BE49-F238E27FC236}">
                  <a16:creationId xmlns:a16="http://schemas.microsoft.com/office/drawing/2014/main" id="{25E4DEDA-0E32-F854-C2D8-6E647180D513}"/>
                </a:ext>
              </a:extLst>
            </p:cNvPr>
            <p:cNvSpPr/>
            <p:nvPr/>
          </p:nvSpPr>
          <p:spPr>
            <a:xfrm>
              <a:off x="-18501082" y="7591006"/>
              <a:ext cx="1680921" cy="1815454"/>
            </a:xfrm>
            <a:custGeom>
              <a:avLst/>
              <a:gdLst>
                <a:gd name="connsiteX0" fmla="*/ 1680921 w 1680921"/>
                <a:gd name="connsiteY0" fmla="*/ 653049 h 1815454"/>
                <a:gd name="connsiteX1" fmla="*/ 1662315 w 1680921"/>
                <a:gd name="connsiteY1" fmla="*/ 1612267 h 1815454"/>
                <a:gd name="connsiteX2" fmla="*/ 857029 w 1680921"/>
                <a:gd name="connsiteY2" fmla="*/ 1815454 h 1815454"/>
                <a:gd name="connsiteX3" fmla="*/ 823892 w 1680921"/>
                <a:gd name="connsiteY3" fmla="*/ 1815454 h 1815454"/>
                <a:gd name="connsiteX4" fmla="*/ 18606 w 1680921"/>
                <a:gd name="connsiteY4" fmla="*/ 1612267 h 1815454"/>
                <a:gd name="connsiteX5" fmla="*/ 0 w 1680921"/>
                <a:gd name="connsiteY5" fmla="*/ 653049 h 1815454"/>
                <a:gd name="connsiteX6" fmla="*/ 244366 w 1680921"/>
                <a:gd name="connsiteY6" fmla="*/ 124437 h 1815454"/>
                <a:gd name="connsiteX7" fmla="*/ 244366 w 1680921"/>
                <a:gd name="connsiteY7" fmla="*/ 0 h 1815454"/>
                <a:gd name="connsiteX8" fmla="*/ 1436556 w 1680921"/>
                <a:gd name="connsiteY8" fmla="*/ 0 h 1815454"/>
                <a:gd name="connsiteX9" fmla="*/ 1436556 w 1680921"/>
                <a:gd name="connsiteY9" fmla="*/ 124437 h 1815454"/>
                <a:gd name="connsiteX10" fmla="*/ 1680921 w 1680921"/>
                <a:gd name="connsiteY10" fmla="*/ 653049 h 18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0921" h="1815454">
                  <a:moveTo>
                    <a:pt x="1680921" y="653049"/>
                  </a:moveTo>
                  <a:cubicBezTo>
                    <a:pt x="1680921" y="975877"/>
                    <a:pt x="1662315" y="1612267"/>
                    <a:pt x="1662315" y="1612267"/>
                  </a:cubicBezTo>
                  <a:cubicBezTo>
                    <a:pt x="1662315" y="1612267"/>
                    <a:pt x="1558396" y="1809252"/>
                    <a:pt x="857029" y="1815454"/>
                  </a:cubicBezTo>
                  <a:lnTo>
                    <a:pt x="823892" y="1815454"/>
                  </a:lnTo>
                  <a:cubicBezTo>
                    <a:pt x="122309" y="1809252"/>
                    <a:pt x="18606" y="1612267"/>
                    <a:pt x="18606" y="1612267"/>
                  </a:cubicBezTo>
                  <a:cubicBezTo>
                    <a:pt x="18606" y="1612267"/>
                    <a:pt x="0" y="975877"/>
                    <a:pt x="0" y="653049"/>
                  </a:cubicBezTo>
                  <a:cubicBezTo>
                    <a:pt x="0" y="330220"/>
                    <a:pt x="244366" y="124437"/>
                    <a:pt x="244366" y="124437"/>
                  </a:cubicBezTo>
                  <a:lnTo>
                    <a:pt x="244366" y="0"/>
                  </a:lnTo>
                  <a:lnTo>
                    <a:pt x="1436556" y="0"/>
                  </a:lnTo>
                  <a:lnTo>
                    <a:pt x="1436556" y="124437"/>
                  </a:lnTo>
                  <a:cubicBezTo>
                    <a:pt x="1436556" y="124437"/>
                    <a:pt x="1680921" y="329968"/>
                    <a:pt x="1680921" y="653049"/>
                  </a:cubicBezTo>
                  <a:close/>
                </a:path>
              </a:pathLst>
            </a:custGeom>
            <a:solidFill>
              <a:schemeClr val="accent1">
                <a:lumMod val="40000"/>
                <a:lumOff val="60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30" name="Freeform 29">
              <a:extLst>
                <a:ext uri="{FF2B5EF4-FFF2-40B4-BE49-F238E27FC236}">
                  <a16:creationId xmlns:a16="http://schemas.microsoft.com/office/drawing/2014/main" id="{087EABC9-6765-6888-89B8-5797D97838F8}"/>
                </a:ext>
              </a:extLst>
            </p:cNvPr>
            <p:cNvSpPr/>
            <p:nvPr/>
          </p:nvSpPr>
          <p:spPr>
            <a:xfrm>
              <a:off x="-18332546" y="7335245"/>
              <a:ext cx="1343850" cy="349006"/>
            </a:xfrm>
            <a:custGeom>
              <a:avLst/>
              <a:gdLst>
                <a:gd name="connsiteX0" fmla="*/ 1343850 w 1343850"/>
                <a:gd name="connsiteY0" fmla="*/ 0 h 349006"/>
                <a:gd name="connsiteX1" fmla="*/ 1343850 w 1343850"/>
                <a:gd name="connsiteY1" fmla="*/ 227923 h 349006"/>
                <a:gd name="connsiteX2" fmla="*/ 671799 w 1343850"/>
                <a:gd name="connsiteY2" fmla="*/ 349007 h 349006"/>
                <a:gd name="connsiteX3" fmla="*/ 0 w 1343850"/>
                <a:gd name="connsiteY3" fmla="*/ 227923 h 349006"/>
                <a:gd name="connsiteX4" fmla="*/ 0 w 1343850"/>
                <a:gd name="connsiteY4" fmla="*/ 0 h 349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850" h="349006">
                  <a:moveTo>
                    <a:pt x="1343850" y="0"/>
                  </a:moveTo>
                  <a:lnTo>
                    <a:pt x="1343850" y="227923"/>
                  </a:lnTo>
                  <a:cubicBezTo>
                    <a:pt x="1343850" y="294775"/>
                    <a:pt x="1042981" y="349007"/>
                    <a:pt x="671799" y="349007"/>
                  </a:cubicBezTo>
                  <a:cubicBezTo>
                    <a:pt x="300617" y="349007"/>
                    <a:pt x="0" y="294775"/>
                    <a:pt x="0" y="227923"/>
                  </a:cubicBezTo>
                  <a:lnTo>
                    <a:pt x="0" y="0"/>
                  </a:lnTo>
                  <a:close/>
                </a:path>
              </a:pathLst>
            </a:custGeom>
            <a:solidFill>
              <a:schemeClr val="bg1">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31" name="Freeform 30">
              <a:extLst>
                <a:ext uri="{FF2B5EF4-FFF2-40B4-BE49-F238E27FC236}">
                  <a16:creationId xmlns:a16="http://schemas.microsoft.com/office/drawing/2014/main" id="{AFB3FD0C-9FAC-0E83-4DA6-2F4E4B494E1B}"/>
                </a:ext>
              </a:extLst>
            </p:cNvPr>
            <p:cNvSpPr/>
            <p:nvPr/>
          </p:nvSpPr>
          <p:spPr>
            <a:xfrm>
              <a:off x="-18332763" y="7214162"/>
              <a:ext cx="1344066" cy="242202"/>
            </a:xfrm>
            <a:custGeom>
              <a:avLst/>
              <a:gdLst>
                <a:gd name="connsiteX0" fmla="*/ 1344067 w 1344066"/>
                <a:gd name="connsiteY0" fmla="*/ 121083 h 242202"/>
                <a:gd name="connsiteX1" fmla="*/ 1340821 w 1344066"/>
                <a:gd name="connsiteY1" fmla="*/ 132982 h 242202"/>
                <a:gd name="connsiteX2" fmla="*/ 1331158 w 1344066"/>
                <a:gd name="connsiteY2" fmla="*/ 144737 h 242202"/>
                <a:gd name="connsiteX3" fmla="*/ 1315112 w 1344066"/>
                <a:gd name="connsiteY3" fmla="*/ 156240 h 242202"/>
                <a:gd name="connsiteX4" fmla="*/ 1292900 w 1344066"/>
                <a:gd name="connsiteY4" fmla="*/ 167454 h 242202"/>
                <a:gd name="connsiteX5" fmla="*/ 1264703 w 1344066"/>
                <a:gd name="connsiteY5" fmla="*/ 178163 h 242202"/>
                <a:gd name="connsiteX6" fmla="*/ 1230808 w 1344066"/>
                <a:gd name="connsiteY6" fmla="*/ 188368 h 242202"/>
                <a:gd name="connsiteX7" fmla="*/ 1191505 w 1344066"/>
                <a:gd name="connsiteY7" fmla="*/ 197923 h 242202"/>
                <a:gd name="connsiteX8" fmla="*/ 1147225 w 1344066"/>
                <a:gd name="connsiteY8" fmla="*/ 206721 h 242202"/>
                <a:gd name="connsiteX9" fmla="*/ 1098366 w 1344066"/>
                <a:gd name="connsiteY9" fmla="*/ 214690 h 242202"/>
                <a:gd name="connsiteX10" fmla="*/ 1045397 w 1344066"/>
                <a:gd name="connsiteY10" fmla="*/ 221794 h 242202"/>
                <a:gd name="connsiteX11" fmla="*/ 988822 w 1344066"/>
                <a:gd name="connsiteY11" fmla="*/ 227887 h 242202"/>
                <a:gd name="connsiteX12" fmla="*/ 929182 w 1344066"/>
                <a:gd name="connsiteY12" fmla="*/ 232972 h 242202"/>
                <a:gd name="connsiteX13" fmla="*/ 867090 w 1344066"/>
                <a:gd name="connsiteY13" fmla="*/ 236974 h 242202"/>
                <a:gd name="connsiteX14" fmla="*/ 803123 w 1344066"/>
                <a:gd name="connsiteY14" fmla="*/ 239859 h 242202"/>
                <a:gd name="connsiteX15" fmla="*/ 737893 w 1344066"/>
                <a:gd name="connsiteY15" fmla="*/ 241625 h 242202"/>
                <a:gd name="connsiteX16" fmla="*/ 672015 w 1344066"/>
                <a:gd name="connsiteY16" fmla="*/ 242202 h 242202"/>
                <a:gd name="connsiteX17" fmla="*/ 606137 w 1344066"/>
                <a:gd name="connsiteY17" fmla="*/ 241625 h 242202"/>
                <a:gd name="connsiteX18" fmla="*/ 540908 w 1344066"/>
                <a:gd name="connsiteY18" fmla="*/ 239859 h 242202"/>
                <a:gd name="connsiteX19" fmla="*/ 476941 w 1344066"/>
                <a:gd name="connsiteY19" fmla="*/ 236974 h 242202"/>
                <a:gd name="connsiteX20" fmla="*/ 414849 w 1344066"/>
                <a:gd name="connsiteY20" fmla="*/ 232972 h 242202"/>
                <a:gd name="connsiteX21" fmla="*/ 355245 w 1344066"/>
                <a:gd name="connsiteY21" fmla="*/ 227887 h 242202"/>
                <a:gd name="connsiteX22" fmla="*/ 298669 w 1344066"/>
                <a:gd name="connsiteY22" fmla="*/ 221794 h 242202"/>
                <a:gd name="connsiteX23" fmla="*/ 245700 w 1344066"/>
                <a:gd name="connsiteY23" fmla="*/ 214690 h 242202"/>
                <a:gd name="connsiteX24" fmla="*/ 196805 w 1344066"/>
                <a:gd name="connsiteY24" fmla="*/ 206721 h 242202"/>
                <a:gd name="connsiteX25" fmla="*/ 152526 w 1344066"/>
                <a:gd name="connsiteY25" fmla="*/ 197923 h 242202"/>
                <a:gd name="connsiteX26" fmla="*/ 113259 w 1344066"/>
                <a:gd name="connsiteY26" fmla="*/ 188368 h 242202"/>
                <a:gd name="connsiteX27" fmla="*/ 79328 w 1344066"/>
                <a:gd name="connsiteY27" fmla="*/ 178163 h 242202"/>
                <a:gd name="connsiteX28" fmla="*/ 51130 w 1344066"/>
                <a:gd name="connsiteY28" fmla="*/ 167454 h 242202"/>
                <a:gd name="connsiteX29" fmla="*/ 28919 w 1344066"/>
                <a:gd name="connsiteY29" fmla="*/ 156240 h 242202"/>
                <a:gd name="connsiteX30" fmla="*/ 12909 w 1344066"/>
                <a:gd name="connsiteY30" fmla="*/ 144737 h 242202"/>
                <a:gd name="connsiteX31" fmla="*/ 3209 w 1344066"/>
                <a:gd name="connsiteY31" fmla="*/ 132982 h 242202"/>
                <a:gd name="connsiteX32" fmla="*/ 0 w 1344066"/>
                <a:gd name="connsiteY32" fmla="*/ 121083 h 242202"/>
                <a:gd name="connsiteX33" fmla="*/ 3209 w 1344066"/>
                <a:gd name="connsiteY33" fmla="*/ 109220 h 242202"/>
                <a:gd name="connsiteX34" fmla="*/ 12909 w 1344066"/>
                <a:gd name="connsiteY34" fmla="*/ 97465 h 242202"/>
                <a:gd name="connsiteX35" fmla="*/ 28919 w 1344066"/>
                <a:gd name="connsiteY35" fmla="*/ 85963 h 242202"/>
                <a:gd name="connsiteX36" fmla="*/ 51130 w 1344066"/>
                <a:gd name="connsiteY36" fmla="*/ 74748 h 242202"/>
                <a:gd name="connsiteX37" fmla="*/ 79328 w 1344066"/>
                <a:gd name="connsiteY37" fmla="*/ 64003 h 242202"/>
                <a:gd name="connsiteX38" fmla="*/ 113259 w 1344066"/>
                <a:gd name="connsiteY38" fmla="*/ 53835 h 242202"/>
                <a:gd name="connsiteX39" fmla="*/ 152526 w 1344066"/>
                <a:gd name="connsiteY39" fmla="*/ 44279 h 242202"/>
                <a:gd name="connsiteX40" fmla="*/ 196805 w 1344066"/>
                <a:gd name="connsiteY40" fmla="*/ 35481 h 242202"/>
                <a:gd name="connsiteX41" fmla="*/ 245700 w 1344066"/>
                <a:gd name="connsiteY41" fmla="*/ 27476 h 242202"/>
                <a:gd name="connsiteX42" fmla="*/ 298669 w 1344066"/>
                <a:gd name="connsiteY42" fmla="*/ 20409 h 242202"/>
                <a:gd name="connsiteX43" fmla="*/ 355245 w 1344066"/>
                <a:gd name="connsiteY43" fmla="*/ 14315 h 242202"/>
                <a:gd name="connsiteX44" fmla="*/ 414849 w 1344066"/>
                <a:gd name="connsiteY44" fmla="*/ 9231 h 242202"/>
                <a:gd name="connsiteX45" fmla="*/ 476941 w 1344066"/>
                <a:gd name="connsiteY45" fmla="*/ 5228 h 242202"/>
                <a:gd name="connsiteX46" fmla="*/ 540908 w 1344066"/>
                <a:gd name="connsiteY46" fmla="*/ 2344 h 242202"/>
                <a:gd name="connsiteX47" fmla="*/ 606137 w 1344066"/>
                <a:gd name="connsiteY47" fmla="*/ 577 h 242202"/>
                <a:gd name="connsiteX48" fmla="*/ 672015 w 1344066"/>
                <a:gd name="connsiteY48" fmla="*/ 0 h 242202"/>
                <a:gd name="connsiteX49" fmla="*/ 737893 w 1344066"/>
                <a:gd name="connsiteY49" fmla="*/ 577 h 242202"/>
                <a:gd name="connsiteX50" fmla="*/ 803123 w 1344066"/>
                <a:gd name="connsiteY50" fmla="*/ 2344 h 242202"/>
                <a:gd name="connsiteX51" fmla="*/ 867090 w 1344066"/>
                <a:gd name="connsiteY51" fmla="*/ 5228 h 242202"/>
                <a:gd name="connsiteX52" fmla="*/ 929182 w 1344066"/>
                <a:gd name="connsiteY52" fmla="*/ 9231 h 242202"/>
                <a:gd name="connsiteX53" fmla="*/ 988822 w 1344066"/>
                <a:gd name="connsiteY53" fmla="*/ 14315 h 242202"/>
                <a:gd name="connsiteX54" fmla="*/ 1045397 w 1344066"/>
                <a:gd name="connsiteY54" fmla="*/ 20409 h 242202"/>
                <a:gd name="connsiteX55" fmla="*/ 1098366 w 1344066"/>
                <a:gd name="connsiteY55" fmla="*/ 27476 h 242202"/>
                <a:gd name="connsiteX56" fmla="*/ 1147225 w 1344066"/>
                <a:gd name="connsiteY56" fmla="*/ 35481 h 242202"/>
                <a:gd name="connsiteX57" fmla="*/ 1191505 w 1344066"/>
                <a:gd name="connsiteY57" fmla="*/ 44279 h 242202"/>
                <a:gd name="connsiteX58" fmla="*/ 1230808 w 1344066"/>
                <a:gd name="connsiteY58" fmla="*/ 53835 h 242202"/>
                <a:gd name="connsiteX59" fmla="*/ 1264703 w 1344066"/>
                <a:gd name="connsiteY59" fmla="*/ 64003 h 242202"/>
                <a:gd name="connsiteX60" fmla="*/ 1292900 w 1344066"/>
                <a:gd name="connsiteY60" fmla="*/ 74748 h 242202"/>
                <a:gd name="connsiteX61" fmla="*/ 1315112 w 1344066"/>
                <a:gd name="connsiteY61" fmla="*/ 85963 h 242202"/>
                <a:gd name="connsiteX62" fmla="*/ 1331158 w 1344066"/>
                <a:gd name="connsiteY62" fmla="*/ 97465 h 242202"/>
                <a:gd name="connsiteX63" fmla="*/ 1340821 w 1344066"/>
                <a:gd name="connsiteY63" fmla="*/ 109220 h 242202"/>
                <a:gd name="connsiteX64" fmla="*/ 1344067 w 1344066"/>
                <a:gd name="connsiteY64" fmla="*/ 121083 h 24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344066" h="242202">
                  <a:moveTo>
                    <a:pt x="1344067" y="121083"/>
                  </a:moveTo>
                  <a:cubicBezTo>
                    <a:pt x="1344067" y="125050"/>
                    <a:pt x="1342985" y="129016"/>
                    <a:pt x="1340821" y="132982"/>
                  </a:cubicBezTo>
                  <a:cubicBezTo>
                    <a:pt x="1338658" y="136913"/>
                    <a:pt x="1335449" y="140843"/>
                    <a:pt x="1331158" y="144737"/>
                  </a:cubicBezTo>
                  <a:cubicBezTo>
                    <a:pt x="1326831" y="148596"/>
                    <a:pt x="1321494" y="152454"/>
                    <a:pt x="1315112" y="156240"/>
                  </a:cubicBezTo>
                  <a:cubicBezTo>
                    <a:pt x="1308730" y="160062"/>
                    <a:pt x="1301338" y="163776"/>
                    <a:pt x="1292900" y="167454"/>
                  </a:cubicBezTo>
                  <a:cubicBezTo>
                    <a:pt x="1284462" y="171096"/>
                    <a:pt x="1275087" y="174666"/>
                    <a:pt x="1264703" y="178163"/>
                  </a:cubicBezTo>
                  <a:cubicBezTo>
                    <a:pt x="1254318" y="181661"/>
                    <a:pt x="1243032" y="185086"/>
                    <a:pt x="1230808" y="188368"/>
                  </a:cubicBezTo>
                  <a:cubicBezTo>
                    <a:pt x="1218584" y="191685"/>
                    <a:pt x="1205459" y="194858"/>
                    <a:pt x="1191505" y="197923"/>
                  </a:cubicBezTo>
                  <a:cubicBezTo>
                    <a:pt x="1177550" y="200988"/>
                    <a:pt x="1162766" y="203909"/>
                    <a:pt x="1147225" y="206721"/>
                  </a:cubicBezTo>
                  <a:cubicBezTo>
                    <a:pt x="1131648" y="209534"/>
                    <a:pt x="1115386" y="212202"/>
                    <a:pt x="1098366" y="214690"/>
                  </a:cubicBezTo>
                  <a:cubicBezTo>
                    <a:pt x="1081347" y="217214"/>
                    <a:pt x="1063679" y="219594"/>
                    <a:pt x="1045397" y="221794"/>
                  </a:cubicBezTo>
                  <a:cubicBezTo>
                    <a:pt x="1027080" y="223993"/>
                    <a:pt x="1008221" y="226012"/>
                    <a:pt x="988822" y="227887"/>
                  </a:cubicBezTo>
                  <a:cubicBezTo>
                    <a:pt x="969387" y="229762"/>
                    <a:pt x="949519" y="231457"/>
                    <a:pt x="929182" y="232972"/>
                  </a:cubicBezTo>
                  <a:cubicBezTo>
                    <a:pt x="908845" y="234486"/>
                    <a:pt x="888148" y="235820"/>
                    <a:pt x="867090" y="236974"/>
                  </a:cubicBezTo>
                  <a:cubicBezTo>
                    <a:pt x="846032" y="238128"/>
                    <a:pt x="824721" y="239101"/>
                    <a:pt x="803123" y="239859"/>
                  </a:cubicBezTo>
                  <a:cubicBezTo>
                    <a:pt x="781524" y="240652"/>
                    <a:pt x="759781" y="241229"/>
                    <a:pt x="737893" y="241625"/>
                  </a:cubicBezTo>
                  <a:cubicBezTo>
                    <a:pt x="715970" y="241986"/>
                    <a:pt x="694047" y="242202"/>
                    <a:pt x="672015" y="242202"/>
                  </a:cubicBezTo>
                  <a:cubicBezTo>
                    <a:pt x="650020" y="242202"/>
                    <a:pt x="628060" y="241986"/>
                    <a:pt x="606137" y="241625"/>
                  </a:cubicBezTo>
                  <a:cubicBezTo>
                    <a:pt x="584250" y="241229"/>
                    <a:pt x="562507" y="240652"/>
                    <a:pt x="540908" y="239859"/>
                  </a:cubicBezTo>
                  <a:cubicBezTo>
                    <a:pt x="519309" y="239101"/>
                    <a:pt x="497999" y="238128"/>
                    <a:pt x="476941" y="236974"/>
                  </a:cubicBezTo>
                  <a:cubicBezTo>
                    <a:pt x="455883" y="235820"/>
                    <a:pt x="435185" y="234486"/>
                    <a:pt x="414849" y="232972"/>
                  </a:cubicBezTo>
                  <a:cubicBezTo>
                    <a:pt x="394512" y="231457"/>
                    <a:pt x="374644" y="229762"/>
                    <a:pt x="355245" y="227887"/>
                  </a:cubicBezTo>
                  <a:cubicBezTo>
                    <a:pt x="335809" y="226012"/>
                    <a:pt x="316951" y="223993"/>
                    <a:pt x="298669" y="221794"/>
                  </a:cubicBezTo>
                  <a:cubicBezTo>
                    <a:pt x="280352" y="219594"/>
                    <a:pt x="262719" y="217214"/>
                    <a:pt x="245700" y="214690"/>
                  </a:cubicBezTo>
                  <a:cubicBezTo>
                    <a:pt x="228681" y="212202"/>
                    <a:pt x="212382" y="209534"/>
                    <a:pt x="196805" y="206721"/>
                  </a:cubicBezTo>
                  <a:cubicBezTo>
                    <a:pt x="181264" y="203909"/>
                    <a:pt x="166480" y="200988"/>
                    <a:pt x="152526" y="197923"/>
                  </a:cubicBezTo>
                  <a:cubicBezTo>
                    <a:pt x="138571" y="194858"/>
                    <a:pt x="125482" y="191685"/>
                    <a:pt x="113259" y="188368"/>
                  </a:cubicBezTo>
                  <a:cubicBezTo>
                    <a:pt x="101035" y="185086"/>
                    <a:pt x="89713" y="181661"/>
                    <a:pt x="79328" y="178163"/>
                  </a:cubicBezTo>
                  <a:cubicBezTo>
                    <a:pt x="68979" y="174666"/>
                    <a:pt x="59568" y="171096"/>
                    <a:pt x="51130" y="167454"/>
                  </a:cubicBezTo>
                  <a:cubicBezTo>
                    <a:pt x="42729" y="163776"/>
                    <a:pt x="35301" y="160062"/>
                    <a:pt x="28919" y="156240"/>
                  </a:cubicBezTo>
                  <a:cubicBezTo>
                    <a:pt x="22536" y="152454"/>
                    <a:pt x="17200" y="148596"/>
                    <a:pt x="12909" y="144737"/>
                  </a:cubicBezTo>
                  <a:cubicBezTo>
                    <a:pt x="8618" y="140843"/>
                    <a:pt x="5373" y="136913"/>
                    <a:pt x="3209" y="132982"/>
                  </a:cubicBezTo>
                  <a:cubicBezTo>
                    <a:pt x="1082" y="129016"/>
                    <a:pt x="0" y="125050"/>
                    <a:pt x="0" y="121083"/>
                  </a:cubicBezTo>
                  <a:cubicBezTo>
                    <a:pt x="0" y="117117"/>
                    <a:pt x="1082" y="113186"/>
                    <a:pt x="3209" y="109220"/>
                  </a:cubicBezTo>
                  <a:cubicBezTo>
                    <a:pt x="5373" y="105290"/>
                    <a:pt x="8618" y="101359"/>
                    <a:pt x="12909" y="97465"/>
                  </a:cubicBezTo>
                  <a:cubicBezTo>
                    <a:pt x="17200" y="93571"/>
                    <a:pt x="22536" y="89749"/>
                    <a:pt x="28919" y="85963"/>
                  </a:cubicBezTo>
                  <a:cubicBezTo>
                    <a:pt x="35301" y="82140"/>
                    <a:pt x="42729" y="78426"/>
                    <a:pt x="51130" y="74748"/>
                  </a:cubicBezTo>
                  <a:cubicBezTo>
                    <a:pt x="59568" y="71107"/>
                    <a:pt x="68979" y="67501"/>
                    <a:pt x="79328" y="64003"/>
                  </a:cubicBezTo>
                  <a:cubicBezTo>
                    <a:pt x="89713" y="60506"/>
                    <a:pt x="101035" y="57116"/>
                    <a:pt x="113259" y="53835"/>
                  </a:cubicBezTo>
                  <a:cubicBezTo>
                    <a:pt x="125482" y="50517"/>
                    <a:pt x="138571" y="47344"/>
                    <a:pt x="152526" y="44279"/>
                  </a:cubicBezTo>
                  <a:cubicBezTo>
                    <a:pt x="166480" y="41214"/>
                    <a:pt x="181264" y="38294"/>
                    <a:pt x="196805" y="35481"/>
                  </a:cubicBezTo>
                  <a:cubicBezTo>
                    <a:pt x="212382" y="32669"/>
                    <a:pt x="228681" y="30000"/>
                    <a:pt x="245700" y="27476"/>
                  </a:cubicBezTo>
                  <a:cubicBezTo>
                    <a:pt x="262719" y="24988"/>
                    <a:pt x="280352" y="22608"/>
                    <a:pt x="298669" y="20409"/>
                  </a:cubicBezTo>
                  <a:cubicBezTo>
                    <a:pt x="316951" y="18209"/>
                    <a:pt x="335809" y="16190"/>
                    <a:pt x="355245" y="14315"/>
                  </a:cubicBezTo>
                  <a:cubicBezTo>
                    <a:pt x="374644" y="12440"/>
                    <a:pt x="394512" y="10745"/>
                    <a:pt x="414849" y="9231"/>
                  </a:cubicBezTo>
                  <a:cubicBezTo>
                    <a:pt x="435185" y="7716"/>
                    <a:pt x="455883" y="6382"/>
                    <a:pt x="476941" y="5228"/>
                  </a:cubicBezTo>
                  <a:cubicBezTo>
                    <a:pt x="497999" y="4075"/>
                    <a:pt x="519309" y="3101"/>
                    <a:pt x="540908" y="2344"/>
                  </a:cubicBezTo>
                  <a:cubicBezTo>
                    <a:pt x="562507" y="1550"/>
                    <a:pt x="584250" y="974"/>
                    <a:pt x="606137" y="577"/>
                  </a:cubicBezTo>
                  <a:cubicBezTo>
                    <a:pt x="628060" y="216"/>
                    <a:pt x="650020" y="0"/>
                    <a:pt x="672015" y="0"/>
                  </a:cubicBezTo>
                  <a:cubicBezTo>
                    <a:pt x="694047" y="0"/>
                    <a:pt x="715970" y="216"/>
                    <a:pt x="737893" y="577"/>
                  </a:cubicBezTo>
                  <a:cubicBezTo>
                    <a:pt x="759781" y="974"/>
                    <a:pt x="781524" y="1550"/>
                    <a:pt x="803123" y="2344"/>
                  </a:cubicBezTo>
                  <a:cubicBezTo>
                    <a:pt x="824721" y="3101"/>
                    <a:pt x="846032" y="4075"/>
                    <a:pt x="867090" y="5228"/>
                  </a:cubicBezTo>
                  <a:cubicBezTo>
                    <a:pt x="888148" y="6382"/>
                    <a:pt x="908845" y="7716"/>
                    <a:pt x="929182" y="9231"/>
                  </a:cubicBezTo>
                  <a:cubicBezTo>
                    <a:pt x="949519" y="10745"/>
                    <a:pt x="969387" y="12440"/>
                    <a:pt x="988822" y="14315"/>
                  </a:cubicBezTo>
                  <a:cubicBezTo>
                    <a:pt x="1008221" y="16190"/>
                    <a:pt x="1027080" y="18209"/>
                    <a:pt x="1045397" y="20409"/>
                  </a:cubicBezTo>
                  <a:cubicBezTo>
                    <a:pt x="1063679" y="22608"/>
                    <a:pt x="1081347" y="24988"/>
                    <a:pt x="1098366" y="27476"/>
                  </a:cubicBezTo>
                  <a:cubicBezTo>
                    <a:pt x="1115386" y="30000"/>
                    <a:pt x="1131648" y="32669"/>
                    <a:pt x="1147225" y="35481"/>
                  </a:cubicBezTo>
                  <a:cubicBezTo>
                    <a:pt x="1162766" y="38294"/>
                    <a:pt x="1177550" y="41214"/>
                    <a:pt x="1191505" y="44279"/>
                  </a:cubicBezTo>
                  <a:cubicBezTo>
                    <a:pt x="1205459" y="47344"/>
                    <a:pt x="1218584" y="50517"/>
                    <a:pt x="1230808" y="53835"/>
                  </a:cubicBezTo>
                  <a:cubicBezTo>
                    <a:pt x="1243032" y="57116"/>
                    <a:pt x="1254318" y="60506"/>
                    <a:pt x="1264703" y="64003"/>
                  </a:cubicBezTo>
                  <a:cubicBezTo>
                    <a:pt x="1275087" y="67501"/>
                    <a:pt x="1284462" y="71107"/>
                    <a:pt x="1292900" y="74748"/>
                  </a:cubicBezTo>
                  <a:cubicBezTo>
                    <a:pt x="1301338" y="78426"/>
                    <a:pt x="1308730" y="82140"/>
                    <a:pt x="1315112" y="85963"/>
                  </a:cubicBezTo>
                  <a:cubicBezTo>
                    <a:pt x="1321494" y="89749"/>
                    <a:pt x="1326831" y="93571"/>
                    <a:pt x="1331158" y="97465"/>
                  </a:cubicBezTo>
                  <a:cubicBezTo>
                    <a:pt x="1335449" y="101359"/>
                    <a:pt x="1338658" y="105290"/>
                    <a:pt x="1340821" y="109220"/>
                  </a:cubicBezTo>
                  <a:cubicBezTo>
                    <a:pt x="1342985" y="113186"/>
                    <a:pt x="1344067" y="117117"/>
                    <a:pt x="1344067" y="121083"/>
                  </a:cubicBezTo>
                  <a:close/>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sp>
          <p:nvSpPr>
            <p:cNvPr id="32" name="Freeform 31">
              <a:extLst>
                <a:ext uri="{FF2B5EF4-FFF2-40B4-BE49-F238E27FC236}">
                  <a16:creationId xmlns:a16="http://schemas.microsoft.com/office/drawing/2014/main" id="{C21D2DA2-06C6-2DB6-C573-ACD2DFF4130A}"/>
                </a:ext>
              </a:extLst>
            </p:cNvPr>
            <p:cNvSpPr/>
            <p:nvPr/>
          </p:nvSpPr>
          <p:spPr>
            <a:xfrm>
              <a:off x="-18257498" y="7722181"/>
              <a:ext cx="109864" cy="61751"/>
            </a:xfrm>
            <a:custGeom>
              <a:avLst/>
              <a:gdLst>
                <a:gd name="connsiteX0" fmla="*/ 3162 w 109864"/>
                <a:gd name="connsiteY0" fmla="*/ 13237 h 61751"/>
                <a:gd name="connsiteX1" fmla="*/ 101132 w 109864"/>
                <a:gd name="connsiteY1" fmla="*/ 61519 h 61751"/>
                <a:gd name="connsiteX2" fmla="*/ 109713 w 109864"/>
                <a:gd name="connsiteY2" fmla="*/ 56543 h 61751"/>
                <a:gd name="connsiteX3" fmla="*/ 104954 w 109864"/>
                <a:gd name="connsiteY3" fmla="*/ 47961 h 61751"/>
                <a:gd name="connsiteX4" fmla="*/ 10085 w 109864"/>
                <a:gd name="connsiteY4" fmla="*/ 1085 h 61751"/>
                <a:gd name="connsiteX5" fmla="*/ 3162 w 109864"/>
                <a:gd name="connsiteY5" fmla="*/ 13237 h 61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64" h="61751">
                  <a:moveTo>
                    <a:pt x="3162" y="13237"/>
                  </a:moveTo>
                  <a:cubicBezTo>
                    <a:pt x="33667" y="33213"/>
                    <a:pt x="66552" y="49403"/>
                    <a:pt x="101132" y="61519"/>
                  </a:cubicBezTo>
                  <a:cubicBezTo>
                    <a:pt x="104954" y="62492"/>
                    <a:pt x="108776" y="60329"/>
                    <a:pt x="109713" y="56543"/>
                  </a:cubicBezTo>
                  <a:cubicBezTo>
                    <a:pt x="110435" y="52973"/>
                    <a:pt x="108524" y="49151"/>
                    <a:pt x="104954" y="47961"/>
                  </a:cubicBezTo>
                  <a:cubicBezTo>
                    <a:pt x="71564" y="36062"/>
                    <a:pt x="39616" y="20377"/>
                    <a:pt x="10085" y="1085"/>
                  </a:cubicBezTo>
                  <a:cubicBezTo>
                    <a:pt x="2693" y="-3674"/>
                    <a:pt x="-4230" y="8477"/>
                    <a:pt x="3162" y="13237"/>
                  </a:cubicBezTo>
                  <a:close/>
                </a:path>
              </a:pathLst>
            </a:custGeom>
            <a:solidFill>
              <a:srgbClr val="E1E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33" name="Freeform 32">
              <a:extLst>
                <a:ext uri="{FF2B5EF4-FFF2-40B4-BE49-F238E27FC236}">
                  <a16:creationId xmlns:a16="http://schemas.microsoft.com/office/drawing/2014/main" id="{25B2CF91-6FF3-13E1-A71A-894FC003408B}"/>
                </a:ext>
              </a:extLst>
            </p:cNvPr>
            <p:cNvSpPr/>
            <p:nvPr/>
          </p:nvSpPr>
          <p:spPr>
            <a:xfrm>
              <a:off x="-18107814" y="7794383"/>
              <a:ext cx="408448" cy="57142"/>
            </a:xfrm>
            <a:custGeom>
              <a:avLst/>
              <a:gdLst>
                <a:gd name="connsiteX0" fmla="*/ 4850 w 408448"/>
                <a:gd name="connsiteY0" fmla="*/ 13837 h 57142"/>
                <a:gd name="connsiteX1" fmla="*/ 157917 w 408448"/>
                <a:gd name="connsiteY1" fmla="*/ 46433 h 57142"/>
                <a:gd name="connsiteX2" fmla="*/ 313796 w 408448"/>
                <a:gd name="connsiteY2" fmla="*/ 57143 h 57142"/>
                <a:gd name="connsiteX3" fmla="*/ 401526 w 408448"/>
                <a:gd name="connsiteY3" fmla="*/ 53321 h 57142"/>
                <a:gd name="connsiteX4" fmla="*/ 408449 w 408448"/>
                <a:gd name="connsiteY4" fmla="*/ 46181 h 57142"/>
                <a:gd name="connsiteX5" fmla="*/ 401526 w 408448"/>
                <a:gd name="connsiteY5" fmla="*/ 39042 h 57142"/>
                <a:gd name="connsiteX6" fmla="*/ 246331 w 408448"/>
                <a:gd name="connsiteY6" fmla="*/ 41205 h 57142"/>
                <a:gd name="connsiteX7" fmla="*/ 93517 w 408448"/>
                <a:gd name="connsiteY7" fmla="*/ 21193 h 57142"/>
                <a:gd name="connsiteX8" fmla="*/ 8420 w 408448"/>
                <a:gd name="connsiteY8" fmla="*/ 279 h 57142"/>
                <a:gd name="connsiteX9" fmla="*/ 4850 w 408448"/>
                <a:gd name="connsiteY9" fmla="*/ 13837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448" h="57142">
                  <a:moveTo>
                    <a:pt x="4850" y="13837"/>
                  </a:moveTo>
                  <a:cubicBezTo>
                    <a:pt x="54899" y="28332"/>
                    <a:pt x="106173" y="39294"/>
                    <a:pt x="157917" y="46433"/>
                  </a:cubicBezTo>
                  <a:cubicBezTo>
                    <a:pt x="209624" y="53573"/>
                    <a:pt x="261620" y="57143"/>
                    <a:pt x="313796" y="57143"/>
                  </a:cubicBezTo>
                  <a:cubicBezTo>
                    <a:pt x="343147" y="56890"/>
                    <a:pt x="372463" y="55700"/>
                    <a:pt x="401526" y="53321"/>
                  </a:cubicBezTo>
                  <a:cubicBezTo>
                    <a:pt x="405348" y="53068"/>
                    <a:pt x="408449" y="50003"/>
                    <a:pt x="408449" y="46181"/>
                  </a:cubicBezTo>
                  <a:cubicBezTo>
                    <a:pt x="408449" y="42395"/>
                    <a:pt x="405348" y="39294"/>
                    <a:pt x="401526" y="39042"/>
                  </a:cubicBezTo>
                  <a:cubicBezTo>
                    <a:pt x="350035" y="43585"/>
                    <a:pt x="298075" y="44270"/>
                    <a:pt x="246331" y="41205"/>
                  </a:cubicBezTo>
                  <a:cubicBezTo>
                    <a:pt x="195093" y="38104"/>
                    <a:pt x="143818" y="31433"/>
                    <a:pt x="93517" y="21193"/>
                  </a:cubicBezTo>
                  <a:cubicBezTo>
                    <a:pt x="64923" y="15496"/>
                    <a:pt x="36545" y="8356"/>
                    <a:pt x="8420" y="279"/>
                  </a:cubicBezTo>
                  <a:cubicBezTo>
                    <a:pt x="90" y="-2101"/>
                    <a:pt x="-3732" y="11457"/>
                    <a:pt x="4850" y="13837"/>
                  </a:cubicBezTo>
                  <a:close/>
                </a:path>
              </a:pathLst>
            </a:custGeom>
            <a:solidFill>
              <a:srgbClr val="E1E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1" name="Freeform 50">
              <a:extLst>
                <a:ext uri="{FF2B5EF4-FFF2-40B4-BE49-F238E27FC236}">
                  <a16:creationId xmlns:a16="http://schemas.microsoft.com/office/drawing/2014/main" id="{FCE8B864-02B8-A772-324F-50F9F9011FCC}"/>
                </a:ext>
              </a:extLst>
            </p:cNvPr>
            <p:cNvSpPr/>
            <p:nvPr/>
          </p:nvSpPr>
          <p:spPr>
            <a:xfrm>
              <a:off x="-17633983" y="7780243"/>
              <a:ext cx="381613" cy="52246"/>
            </a:xfrm>
            <a:custGeom>
              <a:avLst/>
              <a:gdLst>
                <a:gd name="connsiteX0" fmla="*/ 6626 w 381613"/>
                <a:gd name="connsiteY0" fmla="*/ 52244 h 52246"/>
                <a:gd name="connsiteX1" fmla="*/ 151327 w 381613"/>
                <a:gd name="connsiteY1" fmla="*/ 44383 h 52246"/>
                <a:gd name="connsiteX2" fmla="*/ 296028 w 381613"/>
                <a:gd name="connsiteY2" fmla="*/ 27256 h 52246"/>
                <a:gd name="connsiteX3" fmla="*/ 376618 w 381613"/>
                <a:gd name="connsiteY3" fmla="*/ 13698 h 52246"/>
                <a:gd name="connsiteX4" fmla="*/ 381378 w 381613"/>
                <a:gd name="connsiteY4" fmla="*/ 5116 h 52246"/>
                <a:gd name="connsiteX5" fmla="*/ 373012 w 381613"/>
                <a:gd name="connsiteY5" fmla="*/ 140 h 52246"/>
                <a:gd name="connsiteX6" fmla="*/ 230943 w 381613"/>
                <a:gd name="connsiteY6" fmla="*/ 22027 h 52246"/>
                <a:gd name="connsiteX7" fmla="*/ 87684 w 381613"/>
                <a:gd name="connsiteY7" fmla="*/ 34864 h 52246"/>
                <a:gd name="connsiteX8" fmla="*/ 6626 w 381613"/>
                <a:gd name="connsiteY8" fmla="*/ 38217 h 52246"/>
                <a:gd name="connsiteX9" fmla="*/ 6626 w 381613"/>
                <a:gd name="connsiteY9" fmla="*/ 52244 h 5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613" h="52246">
                  <a:moveTo>
                    <a:pt x="6626" y="52244"/>
                  </a:moveTo>
                  <a:cubicBezTo>
                    <a:pt x="54763" y="51054"/>
                    <a:pt x="103153" y="48422"/>
                    <a:pt x="151327" y="44383"/>
                  </a:cubicBezTo>
                  <a:cubicBezTo>
                    <a:pt x="199465" y="40345"/>
                    <a:pt x="247855" y="34395"/>
                    <a:pt x="296028" y="27256"/>
                  </a:cubicBezTo>
                  <a:cubicBezTo>
                    <a:pt x="322964" y="23217"/>
                    <a:pt x="349899" y="18710"/>
                    <a:pt x="376618" y="13698"/>
                  </a:cubicBezTo>
                  <a:cubicBezTo>
                    <a:pt x="380404" y="13229"/>
                    <a:pt x="382315" y="8469"/>
                    <a:pt x="381378" y="5116"/>
                  </a:cubicBezTo>
                  <a:cubicBezTo>
                    <a:pt x="380404" y="1546"/>
                    <a:pt x="376618" y="-581"/>
                    <a:pt x="373012" y="140"/>
                  </a:cubicBezTo>
                  <a:cubicBezTo>
                    <a:pt x="325812" y="8938"/>
                    <a:pt x="278612" y="16330"/>
                    <a:pt x="230943" y="22027"/>
                  </a:cubicBezTo>
                  <a:cubicBezTo>
                    <a:pt x="183274" y="27724"/>
                    <a:pt x="135606" y="32015"/>
                    <a:pt x="87684" y="34864"/>
                  </a:cubicBezTo>
                  <a:cubicBezTo>
                    <a:pt x="60497" y="36306"/>
                    <a:pt x="33561" y="37496"/>
                    <a:pt x="6626" y="38217"/>
                  </a:cubicBezTo>
                  <a:cubicBezTo>
                    <a:pt x="-2209" y="38434"/>
                    <a:pt x="-2209" y="52460"/>
                    <a:pt x="6626" y="52244"/>
                  </a:cubicBezTo>
                  <a:close/>
                </a:path>
              </a:pathLst>
            </a:custGeom>
            <a:solidFill>
              <a:srgbClr val="E1E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2" name="Freeform 51">
              <a:extLst>
                <a:ext uri="{FF2B5EF4-FFF2-40B4-BE49-F238E27FC236}">
                  <a16:creationId xmlns:a16="http://schemas.microsoft.com/office/drawing/2014/main" id="{8C4CBAB2-40A8-C241-DB8A-C2C7F3CFBE7B}"/>
                </a:ext>
              </a:extLst>
            </p:cNvPr>
            <p:cNvSpPr/>
            <p:nvPr/>
          </p:nvSpPr>
          <p:spPr>
            <a:xfrm>
              <a:off x="-17243302" y="7711868"/>
              <a:ext cx="188312" cy="54526"/>
            </a:xfrm>
            <a:custGeom>
              <a:avLst/>
              <a:gdLst>
                <a:gd name="connsiteX0" fmla="*/ 179750 w 188312"/>
                <a:gd name="connsiteY0" fmla="*/ 221 h 54526"/>
                <a:gd name="connsiteX1" fmla="*/ 45037 w 188312"/>
                <a:gd name="connsiteY1" fmla="*/ 34476 h 54526"/>
                <a:gd name="connsiteX2" fmla="*/ 6671 w 188312"/>
                <a:gd name="connsiteY2" fmla="*/ 40426 h 54526"/>
                <a:gd name="connsiteX3" fmla="*/ 0 w 188312"/>
                <a:gd name="connsiteY3" fmla="*/ 47349 h 54526"/>
                <a:gd name="connsiteX4" fmla="*/ 6671 w 188312"/>
                <a:gd name="connsiteY4" fmla="*/ 54489 h 54526"/>
                <a:gd name="connsiteX5" fmla="*/ 145170 w 188312"/>
                <a:gd name="connsiteY5" fmla="*/ 25678 h 54526"/>
                <a:gd name="connsiteX6" fmla="*/ 183319 w 188312"/>
                <a:gd name="connsiteY6" fmla="*/ 13563 h 54526"/>
                <a:gd name="connsiteX7" fmla="*/ 188079 w 188312"/>
                <a:gd name="connsiteY7" fmla="*/ 4981 h 54526"/>
                <a:gd name="connsiteX8" fmla="*/ 179750 w 188312"/>
                <a:gd name="connsiteY8" fmla="*/ 221 h 54526"/>
                <a:gd name="connsiteX9" fmla="*/ 179750 w 188312"/>
                <a:gd name="connsiteY9" fmla="*/ 221 h 5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312" h="54526">
                  <a:moveTo>
                    <a:pt x="179750" y="221"/>
                  </a:moveTo>
                  <a:cubicBezTo>
                    <a:pt x="135651" y="14969"/>
                    <a:pt x="90830" y="26399"/>
                    <a:pt x="45037" y="34476"/>
                  </a:cubicBezTo>
                  <a:cubicBezTo>
                    <a:pt x="32164" y="36640"/>
                    <a:pt x="19544" y="38767"/>
                    <a:pt x="6671" y="40426"/>
                  </a:cubicBezTo>
                  <a:cubicBezTo>
                    <a:pt x="3101" y="40678"/>
                    <a:pt x="0" y="43779"/>
                    <a:pt x="0" y="47349"/>
                  </a:cubicBezTo>
                  <a:cubicBezTo>
                    <a:pt x="0" y="50919"/>
                    <a:pt x="3101" y="54957"/>
                    <a:pt x="6671" y="54489"/>
                  </a:cubicBezTo>
                  <a:cubicBezTo>
                    <a:pt x="53402" y="48287"/>
                    <a:pt x="99881" y="38767"/>
                    <a:pt x="145170" y="25678"/>
                  </a:cubicBezTo>
                  <a:cubicBezTo>
                    <a:pt x="157790" y="21892"/>
                    <a:pt x="170663" y="17854"/>
                    <a:pt x="183319" y="13563"/>
                  </a:cubicBezTo>
                  <a:cubicBezTo>
                    <a:pt x="186889" y="12373"/>
                    <a:pt x="189053" y="8551"/>
                    <a:pt x="188079" y="4981"/>
                  </a:cubicBezTo>
                  <a:cubicBezTo>
                    <a:pt x="187142" y="1411"/>
                    <a:pt x="183536" y="-716"/>
                    <a:pt x="179750" y="221"/>
                  </a:cubicBezTo>
                  <a:cubicBezTo>
                    <a:pt x="179966" y="221"/>
                    <a:pt x="179750" y="221"/>
                    <a:pt x="179750" y="221"/>
                  </a:cubicBezTo>
                  <a:close/>
                </a:path>
              </a:pathLst>
            </a:custGeom>
            <a:solidFill>
              <a:srgbClr val="E1E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3" name="Freeform 52">
              <a:extLst>
                <a:ext uri="{FF2B5EF4-FFF2-40B4-BE49-F238E27FC236}">
                  <a16:creationId xmlns:a16="http://schemas.microsoft.com/office/drawing/2014/main" id="{31410AF9-977B-2812-B915-323BE2E078A9}"/>
                </a:ext>
              </a:extLst>
            </p:cNvPr>
            <p:cNvSpPr/>
            <p:nvPr/>
          </p:nvSpPr>
          <p:spPr>
            <a:xfrm>
              <a:off x="-17285184" y="7731570"/>
              <a:ext cx="228507" cy="104712"/>
            </a:xfrm>
            <a:custGeom>
              <a:avLst/>
              <a:gdLst>
                <a:gd name="connsiteX0" fmla="*/ 218278 w 228507"/>
                <a:gd name="connsiteY0" fmla="*/ 1000 h 104712"/>
                <a:gd name="connsiteX1" fmla="*/ 54034 w 228507"/>
                <a:gd name="connsiteY1" fmla="*/ 75929 h 104712"/>
                <a:gd name="connsiteX2" fmla="*/ 4922 w 228507"/>
                <a:gd name="connsiteY2" fmla="*/ 90929 h 104712"/>
                <a:gd name="connsiteX3" fmla="*/ 8492 w 228507"/>
                <a:gd name="connsiteY3" fmla="*/ 104487 h 104712"/>
                <a:gd name="connsiteX4" fmla="*/ 180129 w 228507"/>
                <a:gd name="connsiteY4" fmla="*/ 37852 h 104712"/>
                <a:gd name="connsiteX5" fmla="*/ 225201 w 228507"/>
                <a:gd name="connsiteY5" fmla="*/ 13116 h 104712"/>
                <a:gd name="connsiteX6" fmla="*/ 218278 w 228507"/>
                <a:gd name="connsiteY6" fmla="*/ 1000 h 10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07" h="104712">
                  <a:moveTo>
                    <a:pt x="218278" y="1000"/>
                  </a:moveTo>
                  <a:cubicBezTo>
                    <a:pt x="166319" y="31686"/>
                    <a:pt x="111258" y="56674"/>
                    <a:pt x="54034" y="75929"/>
                  </a:cubicBezTo>
                  <a:cubicBezTo>
                    <a:pt x="37807" y="81410"/>
                    <a:pt x="21365" y="86386"/>
                    <a:pt x="4922" y="90929"/>
                  </a:cubicBezTo>
                  <a:cubicBezTo>
                    <a:pt x="-3659" y="93057"/>
                    <a:pt x="-90" y="106614"/>
                    <a:pt x="8492" y="104487"/>
                  </a:cubicBezTo>
                  <a:cubicBezTo>
                    <a:pt x="67844" y="88297"/>
                    <a:pt x="125320" y="65941"/>
                    <a:pt x="180129" y="37852"/>
                  </a:cubicBezTo>
                  <a:cubicBezTo>
                    <a:pt x="195381" y="30027"/>
                    <a:pt x="210418" y="21697"/>
                    <a:pt x="225201" y="13116"/>
                  </a:cubicBezTo>
                  <a:cubicBezTo>
                    <a:pt x="232810" y="8608"/>
                    <a:pt x="225923" y="-3543"/>
                    <a:pt x="218278" y="1000"/>
                  </a:cubicBezTo>
                  <a:close/>
                </a:path>
              </a:pathLst>
            </a:custGeom>
            <a:solidFill>
              <a:srgbClr val="E1E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 name="Freeform 53">
              <a:extLst>
                <a:ext uri="{FF2B5EF4-FFF2-40B4-BE49-F238E27FC236}">
                  <a16:creationId xmlns:a16="http://schemas.microsoft.com/office/drawing/2014/main" id="{0C544878-DE7F-E1D6-81A8-6867274BCA12}"/>
                </a:ext>
              </a:extLst>
            </p:cNvPr>
            <p:cNvSpPr/>
            <p:nvPr/>
          </p:nvSpPr>
          <p:spPr>
            <a:xfrm>
              <a:off x="-18266082" y="7770332"/>
              <a:ext cx="251412" cy="173507"/>
            </a:xfrm>
            <a:custGeom>
              <a:avLst/>
              <a:gdLst>
                <a:gd name="connsiteX0" fmla="*/ 1974 w 251412"/>
                <a:gd name="connsiteY0" fmla="*/ 11962 h 173507"/>
                <a:gd name="connsiteX1" fmla="*/ 86134 w 251412"/>
                <a:gd name="connsiteY1" fmla="*/ 87829 h 173507"/>
                <a:gd name="connsiteX2" fmla="*/ 183635 w 251412"/>
                <a:gd name="connsiteY2" fmla="*/ 145413 h 173507"/>
                <a:gd name="connsiteX3" fmla="*/ 241076 w 251412"/>
                <a:gd name="connsiteY3" fmla="*/ 172529 h 173507"/>
                <a:gd name="connsiteX4" fmla="*/ 250595 w 251412"/>
                <a:gd name="connsiteY4" fmla="*/ 170149 h 173507"/>
                <a:gd name="connsiteX5" fmla="*/ 247999 w 251412"/>
                <a:gd name="connsiteY5" fmla="*/ 160414 h 173507"/>
                <a:gd name="connsiteX6" fmla="*/ 147613 w 251412"/>
                <a:gd name="connsiteY6" fmla="*/ 110221 h 173507"/>
                <a:gd name="connsiteX7" fmla="*/ 56314 w 251412"/>
                <a:gd name="connsiteY7" fmla="*/ 47155 h 173507"/>
                <a:gd name="connsiteX8" fmla="*/ 11746 w 251412"/>
                <a:gd name="connsiteY8" fmla="*/ 1974 h 173507"/>
                <a:gd name="connsiteX9" fmla="*/ 1974 w 251412"/>
                <a:gd name="connsiteY9" fmla="*/ 1974 h 173507"/>
                <a:gd name="connsiteX10" fmla="*/ 1974 w 251412"/>
                <a:gd name="connsiteY10" fmla="*/ 11962 h 17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1412" h="173507">
                  <a:moveTo>
                    <a:pt x="1974" y="11962"/>
                  </a:moveTo>
                  <a:cubicBezTo>
                    <a:pt x="26746" y="40737"/>
                    <a:pt x="54871" y="66194"/>
                    <a:pt x="86134" y="87829"/>
                  </a:cubicBezTo>
                  <a:cubicBezTo>
                    <a:pt x="117108" y="109500"/>
                    <a:pt x="149776" y="128755"/>
                    <a:pt x="183635" y="145413"/>
                  </a:cubicBezTo>
                  <a:cubicBezTo>
                    <a:pt x="202710" y="154933"/>
                    <a:pt x="221748" y="163983"/>
                    <a:pt x="241076" y="172529"/>
                  </a:cubicBezTo>
                  <a:cubicBezTo>
                    <a:pt x="244429" y="174440"/>
                    <a:pt x="248720" y="173503"/>
                    <a:pt x="250595" y="170149"/>
                  </a:cubicBezTo>
                  <a:cubicBezTo>
                    <a:pt x="252290" y="166832"/>
                    <a:pt x="251316" y="162541"/>
                    <a:pt x="247999" y="160414"/>
                  </a:cubicBezTo>
                  <a:cubicBezTo>
                    <a:pt x="213888" y="145161"/>
                    <a:pt x="180029" y="128755"/>
                    <a:pt x="147613" y="110221"/>
                  </a:cubicBezTo>
                  <a:cubicBezTo>
                    <a:pt x="115197" y="92119"/>
                    <a:pt x="84692" y="71206"/>
                    <a:pt x="56314" y="47155"/>
                  </a:cubicBezTo>
                  <a:cubicBezTo>
                    <a:pt x="40340" y="33128"/>
                    <a:pt x="25340" y="18128"/>
                    <a:pt x="11746" y="1974"/>
                  </a:cubicBezTo>
                  <a:cubicBezTo>
                    <a:pt x="9114" y="-658"/>
                    <a:pt x="4570" y="-658"/>
                    <a:pt x="1974" y="1974"/>
                  </a:cubicBezTo>
                  <a:cubicBezTo>
                    <a:pt x="-658" y="4823"/>
                    <a:pt x="-658" y="9114"/>
                    <a:pt x="1974" y="11962"/>
                  </a:cubicBezTo>
                  <a:close/>
                </a:path>
              </a:pathLst>
            </a:custGeom>
            <a:solidFill>
              <a:srgbClr val="E1E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5" name="Freeform 54">
              <a:extLst>
                <a:ext uri="{FF2B5EF4-FFF2-40B4-BE49-F238E27FC236}">
                  <a16:creationId xmlns:a16="http://schemas.microsoft.com/office/drawing/2014/main" id="{250DABAD-55BB-F5A9-A5AA-FBCD74DA02F2}"/>
                </a:ext>
              </a:extLst>
            </p:cNvPr>
            <p:cNvSpPr/>
            <p:nvPr/>
          </p:nvSpPr>
          <p:spPr>
            <a:xfrm>
              <a:off x="-17095563" y="7806489"/>
              <a:ext cx="71545" cy="102588"/>
            </a:xfrm>
            <a:custGeom>
              <a:avLst/>
              <a:gdLst>
                <a:gd name="connsiteX0" fmla="*/ 1974 w 71545"/>
                <a:gd name="connsiteY0" fmla="*/ 11971 h 102588"/>
                <a:gd name="connsiteX1" fmla="*/ 58946 w 71545"/>
                <a:gd name="connsiteY1" fmla="*/ 99016 h 102588"/>
                <a:gd name="connsiteX2" fmla="*/ 70629 w 71545"/>
                <a:gd name="connsiteY2" fmla="*/ 91876 h 102588"/>
                <a:gd name="connsiteX3" fmla="*/ 11494 w 71545"/>
                <a:gd name="connsiteY3" fmla="*/ 1947 h 102588"/>
                <a:gd name="connsiteX4" fmla="*/ 1974 w 71545"/>
                <a:gd name="connsiteY4" fmla="*/ 1947 h 102588"/>
                <a:gd name="connsiteX5" fmla="*/ 1974 w 71545"/>
                <a:gd name="connsiteY5" fmla="*/ 11971 h 10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45" h="102588">
                  <a:moveTo>
                    <a:pt x="1974" y="11971"/>
                  </a:moveTo>
                  <a:cubicBezTo>
                    <a:pt x="23645" y="39087"/>
                    <a:pt x="42720" y="68114"/>
                    <a:pt x="58946" y="99016"/>
                  </a:cubicBezTo>
                  <a:cubicBezTo>
                    <a:pt x="62985" y="107129"/>
                    <a:pt x="74920" y="99989"/>
                    <a:pt x="70629" y="91876"/>
                  </a:cubicBezTo>
                  <a:cubicBezTo>
                    <a:pt x="53934" y="60001"/>
                    <a:pt x="34138" y="29784"/>
                    <a:pt x="11494" y="1947"/>
                  </a:cubicBezTo>
                  <a:cubicBezTo>
                    <a:pt x="8861" y="-649"/>
                    <a:pt x="4570" y="-649"/>
                    <a:pt x="1974" y="1947"/>
                  </a:cubicBezTo>
                  <a:cubicBezTo>
                    <a:pt x="-658" y="4832"/>
                    <a:pt x="-658" y="9087"/>
                    <a:pt x="1974" y="11971"/>
                  </a:cubicBezTo>
                  <a:close/>
                </a:path>
              </a:pathLst>
            </a:custGeom>
            <a:solidFill>
              <a:srgbClr val="E1E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 name="Freeform 55">
              <a:extLst>
                <a:ext uri="{FF2B5EF4-FFF2-40B4-BE49-F238E27FC236}">
                  <a16:creationId xmlns:a16="http://schemas.microsoft.com/office/drawing/2014/main" id="{3121715E-910F-7501-7F5E-F716516422C1}"/>
                </a:ext>
              </a:extLst>
            </p:cNvPr>
            <p:cNvSpPr/>
            <p:nvPr/>
          </p:nvSpPr>
          <p:spPr>
            <a:xfrm>
              <a:off x="-16995301" y="7984997"/>
              <a:ext cx="78545" cy="466626"/>
            </a:xfrm>
            <a:custGeom>
              <a:avLst/>
              <a:gdLst>
                <a:gd name="connsiteX0" fmla="*/ 151 w 78545"/>
                <a:gd name="connsiteY0" fmla="*/ 8778 h 466626"/>
                <a:gd name="connsiteX1" fmla="*/ 42591 w 78545"/>
                <a:gd name="connsiteY1" fmla="*/ 182470 h 466626"/>
                <a:gd name="connsiteX2" fmla="*/ 62856 w 78545"/>
                <a:gd name="connsiteY2" fmla="*/ 359444 h 466626"/>
                <a:gd name="connsiteX3" fmla="*/ 64767 w 78545"/>
                <a:gd name="connsiteY3" fmla="*/ 459865 h 466626"/>
                <a:gd name="connsiteX4" fmla="*/ 78361 w 78545"/>
                <a:gd name="connsiteY4" fmla="*/ 459865 h 466626"/>
                <a:gd name="connsiteX5" fmla="*/ 70248 w 78545"/>
                <a:gd name="connsiteY5" fmla="*/ 280476 h 466626"/>
                <a:gd name="connsiteX6" fmla="*/ 39959 w 78545"/>
                <a:gd name="connsiteY6" fmla="*/ 102998 h 466626"/>
                <a:gd name="connsiteX7" fmla="*/ 13492 w 78545"/>
                <a:gd name="connsiteY7" fmla="*/ 5209 h 466626"/>
                <a:gd name="connsiteX8" fmla="*/ 4910 w 78545"/>
                <a:gd name="connsiteY8" fmla="*/ 233 h 466626"/>
                <a:gd name="connsiteX9" fmla="*/ 151 w 78545"/>
                <a:gd name="connsiteY9" fmla="*/ 8778 h 46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545" h="466626">
                  <a:moveTo>
                    <a:pt x="151" y="8778"/>
                  </a:moveTo>
                  <a:cubicBezTo>
                    <a:pt x="17783" y="65642"/>
                    <a:pt x="32098" y="123696"/>
                    <a:pt x="42591" y="182470"/>
                  </a:cubicBezTo>
                  <a:cubicBezTo>
                    <a:pt x="53084" y="240993"/>
                    <a:pt x="59755" y="299984"/>
                    <a:pt x="62856" y="359444"/>
                  </a:cubicBezTo>
                  <a:cubicBezTo>
                    <a:pt x="64767" y="393014"/>
                    <a:pt x="65236" y="426548"/>
                    <a:pt x="64767" y="459865"/>
                  </a:cubicBezTo>
                  <a:cubicBezTo>
                    <a:pt x="64515" y="468880"/>
                    <a:pt x="78108" y="468880"/>
                    <a:pt x="78361" y="459865"/>
                  </a:cubicBezTo>
                  <a:cubicBezTo>
                    <a:pt x="79298" y="399901"/>
                    <a:pt x="76666" y="339936"/>
                    <a:pt x="70248" y="280476"/>
                  </a:cubicBezTo>
                  <a:cubicBezTo>
                    <a:pt x="63793" y="220764"/>
                    <a:pt x="53805" y="161521"/>
                    <a:pt x="39959" y="102998"/>
                  </a:cubicBezTo>
                  <a:cubicBezTo>
                    <a:pt x="32351" y="69933"/>
                    <a:pt x="23516" y="37336"/>
                    <a:pt x="13492" y="5209"/>
                  </a:cubicBezTo>
                  <a:cubicBezTo>
                    <a:pt x="12555" y="1423"/>
                    <a:pt x="8733" y="-741"/>
                    <a:pt x="4910" y="233"/>
                  </a:cubicBezTo>
                  <a:cubicBezTo>
                    <a:pt x="1341" y="1423"/>
                    <a:pt x="-570" y="5209"/>
                    <a:pt x="151" y="8778"/>
                  </a:cubicBezTo>
                  <a:close/>
                </a:path>
              </a:pathLst>
            </a:custGeom>
            <a:solidFill>
              <a:srgbClr val="E1E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 name="Freeform 56">
              <a:extLst>
                <a:ext uri="{FF2B5EF4-FFF2-40B4-BE49-F238E27FC236}">
                  <a16:creationId xmlns:a16="http://schemas.microsoft.com/office/drawing/2014/main" id="{69242FB8-C73D-ADDC-25F4-E71C12FF1FEC}"/>
                </a:ext>
              </a:extLst>
            </p:cNvPr>
            <p:cNvSpPr/>
            <p:nvPr/>
          </p:nvSpPr>
          <p:spPr>
            <a:xfrm>
              <a:off x="-16930538" y="8497786"/>
              <a:ext cx="16914" cy="329481"/>
            </a:xfrm>
            <a:custGeom>
              <a:avLst/>
              <a:gdLst>
                <a:gd name="connsiteX0" fmla="*/ 3 w 16914"/>
                <a:gd name="connsiteY0" fmla="*/ 6788 h 329481"/>
                <a:gd name="connsiteX1" fmla="*/ 2852 w 16914"/>
                <a:gd name="connsiteY1" fmla="*/ 130251 h 329481"/>
                <a:gd name="connsiteX2" fmla="*/ 3104 w 16914"/>
                <a:gd name="connsiteY2" fmla="*/ 252993 h 329481"/>
                <a:gd name="connsiteX3" fmla="*/ 1915 w 16914"/>
                <a:gd name="connsiteY3" fmla="*/ 322693 h 329481"/>
                <a:gd name="connsiteX4" fmla="*/ 15725 w 16914"/>
                <a:gd name="connsiteY4" fmla="*/ 322693 h 329481"/>
                <a:gd name="connsiteX5" fmla="*/ 16915 w 16914"/>
                <a:gd name="connsiteY5" fmla="*/ 199230 h 329481"/>
                <a:gd name="connsiteX6" fmla="*/ 15725 w 16914"/>
                <a:gd name="connsiteY6" fmla="*/ 76488 h 329481"/>
                <a:gd name="connsiteX7" fmla="*/ 13597 w 16914"/>
                <a:gd name="connsiteY7" fmla="*/ 6788 h 329481"/>
                <a:gd name="connsiteX8" fmla="*/ 3 w 16914"/>
                <a:gd name="connsiteY8" fmla="*/ 6788 h 32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4" h="329481">
                  <a:moveTo>
                    <a:pt x="3" y="6788"/>
                  </a:moveTo>
                  <a:cubicBezTo>
                    <a:pt x="1410" y="47930"/>
                    <a:pt x="2383" y="89073"/>
                    <a:pt x="2852" y="130251"/>
                  </a:cubicBezTo>
                  <a:cubicBezTo>
                    <a:pt x="3321" y="171177"/>
                    <a:pt x="3573" y="212103"/>
                    <a:pt x="3104" y="252993"/>
                  </a:cubicBezTo>
                  <a:cubicBezTo>
                    <a:pt x="2852" y="276322"/>
                    <a:pt x="2636" y="299400"/>
                    <a:pt x="1915" y="322693"/>
                  </a:cubicBezTo>
                  <a:cubicBezTo>
                    <a:pt x="1915" y="331744"/>
                    <a:pt x="15508" y="331744"/>
                    <a:pt x="15725" y="322693"/>
                  </a:cubicBezTo>
                  <a:cubicBezTo>
                    <a:pt x="16446" y="281551"/>
                    <a:pt x="16915" y="240409"/>
                    <a:pt x="16915" y="199230"/>
                  </a:cubicBezTo>
                  <a:cubicBezTo>
                    <a:pt x="16915" y="158088"/>
                    <a:pt x="16446" y="117414"/>
                    <a:pt x="15725" y="76488"/>
                  </a:cubicBezTo>
                  <a:cubicBezTo>
                    <a:pt x="15004" y="53159"/>
                    <a:pt x="14535" y="30081"/>
                    <a:pt x="13597" y="6788"/>
                  </a:cubicBezTo>
                  <a:cubicBezTo>
                    <a:pt x="13345" y="-2263"/>
                    <a:pt x="-249" y="-2263"/>
                    <a:pt x="3" y="6788"/>
                  </a:cubicBezTo>
                  <a:close/>
                </a:path>
              </a:pathLst>
            </a:custGeom>
            <a:solidFill>
              <a:srgbClr val="E1E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8" name="Freeform 57">
              <a:extLst>
                <a:ext uri="{FF2B5EF4-FFF2-40B4-BE49-F238E27FC236}">
                  <a16:creationId xmlns:a16="http://schemas.microsoft.com/office/drawing/2014/main" id="{06893F34-B584-DF2E-CF67-25948B5B2CD1}"/>
                </a:ext>
              </a:extLst>
            </p:cNvPr>
            <p:cNvSpPr/>
            <p:nvPr/>
          </p:nvSpPr>
          <p:spPr>
            <a:xfrm>
              <a:off x="-18426826" y="8427870"/>
              <a:ext cx="1474643" cy="914462"/>
            </a:xfrm>
            <a:custGeom>
              <a:avLst/>
              <a:gdLst>
                <a:gd name="connsiteX0" fmla="*/ 217058 w 1474643"/>
                <a:gd name="connsiteY0" fmla="*/ 704296 h 914462"/>
                <a:gd name="connsiteX1" fmla="*/ 18486 w 1474643"/>
                <a:gd name="connsiteY1" fmla="*/ 681688 h 914462"/>
                <a:gd name="connsiteX2" fmla="*/ 18486 w 1474643"/>
                <a:gd name="connsiteY2" fmla="*/ 578417 h 914462"/>
                <a:gd name="connsiteX3" fmla="*/ 76900 w 1474643"/>
                <a:gd name="connsiteY3" fmla="*/ 550112 h 914462"/>
                <a:gd name="connsiteX4" fmla="*/ 47080 w 1474643"/>
                <a:gd name="connsiteY4" fmla="*/ 459714 h 914462"/>
                <a:gd name="connsiteX5" fmla="*/ 238513 w 1474643"/>
                <a:gd name="connsiteY5" fmla="*/ 391925 h 914462"/>
                <a:gd name="connsiteX6" fmla="*/ 249979 w 1474643"/>
                <a:gd name="connsiteY6" fmla="*/ 306972 h 914462"/>
                <a:gd name="connsiteX7" fmla="*/ 459982 w 1474643"/>
                <a:gd name="connsiteY7" fmla="*/ 267488 h 914462"/>
                <a:gd name="connsiteX8" fmla="*/ 564154 w 1474643"/>
                <a:gd name="connsiteY8" fmla="*/ 267488 h 914462"/>
                <a:gd name="connsiteX9" fmla="*/ 512915 w 1474643"/>
                <a:gd name="connsiteY9" fmla="*/ 186826 h 914462"/>
                <a:gd name="connsiteX10" fmla="*/ 648566 w 1474643"/>
                <a:gd name="connsiteY10" fmla="*/ 120479 h 914462"/>
                <a:gd name="connsiteX11" fmla="*/ 737233 w 1474643"/>
                <a:gd name="connsiteY11" fmla="*/ 117595 h 914462"/>
                <a:gd name="connsiteX12" fmla="*/ 737233 w 1474643"/>
                <a:gd name="connsiteY12" fmla="*/ 41259 h 914462"/>
                <a:gd name="connsiteX13" fmla="*/ 1078631 w 1474643"/>
                <a:gd name="connsiteY13" fmla="*/ 14360 h 914462"/>
                <a:gd name="connsiteX14" fmla="*/ 1094352 w 1474643"/>
                <a:gd name="connsiteY14" fmla="*/ 92137 h 914462"/>
                <a:gd name="connsiteX15" fmla="*/ 1341567 w 1474643"/>
                <a:gd name="connsiteY15" fmla="*/ 130215 h 914462"/>
                <a:gd name="connsiteX16" fmla="*/ 1320365 w 1474643"/>
                <a:gd name="connsiteY16" fmla="*/ 209435 h 914462"/>
                <a:gd name="connsiteX17" fmla="*/ 1418803 w 1474643"/>
                <a:gd name="connsiteY17" fmla="*/ 287248 h 914462"/>
                <a:gd name="connsiteX18" fmla="*/ 1373046 w 1474643"/>
                <a:gd name="connsiteY18" fmla="*/ 342417 h 914462"/>
                <a:gd name="connsiteX19" fmla="*/ 1474585 w 1474643"/>
                <a:gd name="connsiteY19" fmla="*/ 437106 h 914462"/>
                <a:gd name="connsiteX20" fmla="*/ 1434525 w 1474643"/>
                <a:gd name="connsiteY20" fmla="*/ 514919 h 914462"/>
                <a:gd name="connsiteX21" fmla="*/ 1466003 w 1474643"/>
                <a:gd name="connsiteY21" fmla="*/ 552960 h 914462"/>
                <a:gd name="connsiteX22" fmla="*/ 1417361 w 1474643"/>
                <a:gd name="connsiteY22" fmla="*/ 602468 h 914462"/>
                <a:gd name="connsiteX23" fmla="*/ 1457422 w 1474643"/>
                <a:gd name="connsiteY23" fmla="*/ 667661 h 914462"/>
                <a:gd name="connsiteX24" fmla="*/ 1230255 w 1474643"/>
                <a:gd name="connsiteY24" fmla="*/ 745439 h 914462"/>
                <a:gd name="connsiteX25" fmla="*/ 1243128 w 1474643"/>
                <a:gd name="connsiteY25" fmla="*/ 800391 h 914462"/>
                <a:gd name="connsiteX26" fmla="*/ 1051696 w 1474643"/>
                <a:gd name="connsiteY26" fmla="*/ 838685 h 914462"/>
                <a:gd name="connsiteX27" fmla="*/ 1041671 w 1474643"/>
                <a:gd name="connsiteY27" fmla="*/ 892448 h 914462"/>
                <a:gd name="connsiteX28" fmla="*/ 714336 w 1474643"/>
                <a:gd name="connsiteY28" fmla="*/ 903662 h 914462"/>
                <a:gd name="connsiteX29" fmla="*/ 702905 w 1474643"/>
                <a:gd name="connsiteY29" fmla="*/ 861293 h 914462"/>
                <a:gd name="connsiteX30" fmla="*/ 464273 w 1474643"/>
                <a:gd name="connsiteY30" fmla="*/ 849863 h 914462"/>
                <a:gd name="connsiteX31" fmla="*/ 462830 w 1474643"/>
                <a:gd name="connsiteY31" fmla="*/ 800391 h 914462"/>
                <a:gd name="connsiteX32" fmla="*/ 281422 w 1474643"/>
                <a:gd name="connsiteY32" fmla="*/ 772085 h 914462"/>
                <a:gd name="connsiteX33" fmla="*/ 288598 w 1474643"/>
                <a:gd name="connsiteY33" fmla="*/ 708551 h 91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74643" h="914462">
                  <a:moveTo>
                    <a:pt x="217058" y="704296"/>
                  </a:moveTo>
                  <a:cubicBezTo>
                    <a:pt x="209919" y="704296"/>
                    <a:pt x="48523" y="712842"/>
                    <a:pt x="18486" y="681688"/>
                  </a:cubicBezTo>
                  <a:cubicBezTo>
                    <a:pt x="-11550" y="650534"/>
                    <a:pt x="-120" y="591290"/>
                    <a:pt x="18486" y="578417"/>
                  </a:cubicBezTo>
                  <a:cubicBezTo>
                    <a:pt x="37092" y="565581"/>
                    <a:pt x="76900" y="550112"/>
                    <a:pt x="76900" y="550112"/>
                  </a:cubicBezTo>
                  <a:cubicBezTo>
                    <a:pt x="76900" y="550112"/>
                    <a:pt x="8462" y="516325"/>
                    <a:pt x="47080" y="459714"/>
                  </a:cubicBezTo>
                  <a:cubicBezTo>
                    <a:pt x="85699" y="403103"/>
                    <a:pt x="238513" y="391925"/>
                    <a:pt x="238513" y="391925"/>
                  </a:cubicBezTo>
                  <a:cubicBezTo>
                    <a:pt x="238513" y="391925"/>
                    <a:pt x="188464" y="346708"/>
                    <a:pt x="249979" y="306972"/>
                  </a:cubicBezTo>
                  <a:cubicBezTo>
                    <a:pt x="311458" y="267236"/>
                    <a:pt x="459982" y="267488"/>
                    <a:pt x="459982" y="267488"/>
                  </a:cubicBezTo>
                  <a:lnTo>
                    <a:pt x="564154" y="267488"/>
                  </a:lnTo>
                  <a:cubicBezTo>
                    <a:pt x="564154" y="267488"/>
                    <a:pt x="504333" y="234892"/>
                    <a:pt x="512915" y="186826"/>
                  </a:cubicBezTo>
                  <a:cubicBezTo>
                    <a:pt x="521497" y="138797"/>
                    <a:pt x="615645" y="123328"/>
                    <a:pt x="648566" y="120479"/>
                  </a:cubicBezTo>
                  <a:cubicBezTo>
                    <a:pt x="681451" y="117595"/>
                    <a:pt x="737233" y="117595"/>
                    <a:pt x="737233" y="117595"/>
                  </a:cubicBezTo>
                  <a:cubicBezTo>
                    <a:pt x="737233" y="117595"/>
                    <a:pt x="680008" y="87883"/>
                    <a:pt x="737233" y="41259"/>
                  </a:cubicBezTo>
                  <a:cubicBezTo>
                    <a:pt x="794457" y="-5400"/>
                    <a:pt x="1041671" y="-9655"/>
                    <a:pt x="1078631" y="14360"/>
                  </a:cubicBezTo>
                  <a:cubicBezTo>
                    <a:pt x="1115555" y="38375"/>
                    <a:pt x="1094352" y="92137"/>
                    <a:pt x="1094352" y="92137"/>
                  </a:cubicBezTo>
                  <a:cubicBezTo>
                    <a:pt x="1094352" y="92137"/>
                    <a:pt x="1324656" y="77895"/>
                    <a:pt x="1341567" y="130215"/>
                  </a:cubicBezTo>
                  <a:cubicBezTo>
                    <a:pt x="1358478" y="182571"/>
                    <a:pt x="1320365" y="209435"/>
                    <a:pt x="1320365" y="209435"/>
                  </a:cubicBezTo>
                  <a:cubicBezTo>
                    <a:pt x="1320365" y="209435"/>
                    <a:pt x="1427385" y="239183"/>
                    <a:pt x="1418803" y="287248"/>
                  </a:cubicBezTo>
                  <a:cubicBezTo>
                    <a:pt x="1410222" y="335277"/>
                    <a:pt x="1373046" y="342417"/>
                    <a:pt x="1373046" y="342417"/>
                  </a:cubicBezTo>
                  <a:cubicBezTo>
                    <a:pt x="1373046" y="342417"/>
                    <a:pt x="1477470" y="387634"/>
                    <a:pt x="1474585" y="437106"/>
                  </a:cubicBezTo>
                  <a:cubicBezTo>
                    <a:pt x="1471737" y="486613"/>
                    <a:pt x="1434525" y="514919"/>
                    <a:pt x="1434525" y="514919"/>
                  </a:cubicBezTo>
                  <a:cubicBezTo>
                    <a:pt x="1434525" y="514919"/>
                    <a:pt x="1470294" y="522058"/>
                    <a:pt x="1466003" y="552960"/>
                  </a:cubicBezTo>
                  <a:cubicBezTo>
                    <a:pt x="1461713" y="583898"/>
                    <a:pt x="1417361" y="602468"/>
                    <a:pt x="1417361" y="602468"/>
                  </a:cubicBezTo>
                  <a:cubicBezTo>
                    <a:pt x="1417361" y="602468"/>
                    <a:pt x="1478876" y="613862"/>
                    <a:pt x="1457422" y="667661"/>
                  </a:cubicBezTo>
                  <a:cubicBezTo>
                    <a:pt x="1435967" y="721424"/>
                    <a:pt x="1230255" y="745439"/>
                    <a:pt x="1230255" y="745439"/>
                  </a:cubicBezTo>
                  <a:cubicBezTo>
                    <a:pt x="1230255" y="745439"/>
                    <a:pt x="1278862" y="777783"/>
                    <a:pt x="1243128" y="800391"/>
                  </a:cubicBezTo>
                  <a:cubicBezTo>
                    <a:pt x="1207359" y="823000"/>
                    <a:pt x="1051696" y="838685"/>
                    <a:pt x="1051696" y="838685"/>
                  </a:cubicBezTo>
                  <a:cubicBezTo>
                    <a:pt x="1051696" y="838685"/>
                    <a:pt x="1082922" y="866990"/>
                    <a:pt x="1041671" y="892448"/>
                  </a:cubicBezTo>
                  <a:cubicBezTo>
                    <a:pt x="1000421" y="917905"/>
                    <a:pt x="741524" y="920789"/>
                    <a:pt x="714336" y="903662"/>
                  </a:cubicBezTo>
                  <a:cubicBezTo>
                    <a:pt x="687184" y="886534"/>
                    <a:pt x="702905" y="861293"/>
                    <a:pt x="702905" y="861293"/>
                  </a:cubicBezTo>
                  <a:cubicBezTo>
                    <a:pt x="702905" y="861293"/>
                    <a:pt x="485727" y="872471"/>
                    <a:pt x="464273" y="849863"/>
                  </a:cubicBezTo>
                  <a:cubicBezTo>
                    <a:pt x="442818" y="827290"/>
                    <a:pt x="462830" y="800391"/>
                    <a:pt x="462830" y="800391"/>
                  </a:cubicBezTo>
                  <a:cubicBezTo>
                    <a:pt x="462830" y="800391"/>
                    <a:pt x="304319" y="792062"/>
                    <a:pt x="281422" y="772085"/>
                  </a:cubicBezTo>
                  <a:cubicBezTo>
                    <a:pt x="258561" y="752109"/>
                    <a:pt x="288598" y="708551"/>
                    <a:pt x="288598" y="708551"/>
                  </a:cubicBezTo>
                  <a:close/>
                </a:path>
              </a:pathLst>
            </a:custGeom>
            <a:solidFill>
              <a:srgbClr val="F2855A"/>
            </a:solidFill>
            <a:ln w="9231" cap="flat">
              <a:noFill/>
              <a:prstDash val="solid"/>
              <a:miter/>
            </a:ln>
          </p:spPr>
          <p:txBody>
            <a:bodyPr rtlCol="0" anchor="ctr"/>
            <a:lstStyle/>
            <a:p>
              <a:endParaRPr lang="en-US" dirty="0">
                <a:latin typeface="Roboto Condensed" panose="02000000000000000000" pitchFamily="2" charset="0"/>
              </a:endParaRPr>
            </a:p>
          </p:txBody>
        </p:sp>
        <p:sp>
          <p:nvSpPr>
            <p:cNvPr id="59" name="Freeform 58">
              <a:extLst>
                <a:ext uri="{FF2B5EF4-FFF2-40B4-BE49-F238E27FC236}">
                  <a16:creationId xmlns:a16="http://schemas.microsoft.com/office/drawing/2014/main" id="{6E4FAAD1-5959-0068-7991-DB583ECA4A95}"/>
                </a:ext>
              </a:extLst>
            </p:cNvPr>
            <p:cNvSpPr/>
            <p:nvPr/>
          </p:nvSpPr>
          <p:spPr>
            <a:xfrm>
              <a:off x="-17795424" y="8837391"/>
              <a:ext cx="328020" cy="207911"/>
            </a:xfrm>
            <a:custGeom>
              <a:avLst/>
              <a:gdLst>
                <a:gd name="connsiteX0" fmla="*/ 328021 w 328020"/>
                <a:gd name="connsiteY0" fmla="*/ 103956 h 207911"/>
                <a:gd name="connsiteX1" fmla="*/ 324884 w 328020"/>
                <a:gd name="connsiteY1" fmla="*/ 124256 h 207911"/>
                <a:gd name="connsiteX2" fmla="*/ 315545 w 328020"/>
                <a:gd name="connsiteY2" fmla="*/ 143764 h 207911"/>
                <a:gd name="connsiteX3" fmla="*/ 300364 w 328020"/>
                <a:gd name="connsiteY3" fmla="*/ 161721 h 207911"/>
                <a:gd name="connsiteX4" fmla="*/ 279991 w 328020"/>
                <a:gd name="connsiteY4" fmla="*/ 177478 h 207911"/>
                <a:gd name="connsiteX5" fmla="*/ 255111 w 328020"/>
                <a:gd name="connsiteY5" fmla="*/ 190387 h 207911"/>
                <a:gd name="connsiteX6" fmla="*/ 226770 w 328020"/>
                <a:gd name="connsiteY6" fmla="*/ 200014 h 207911"/>
                <a:gd name="connsiteX7" fmla="*/ 196012 w 328020"/>
                <a:gd name="connsiteY7" fmla="*/ 205928 h 207911"/>
                <a:gd name="connsiteX8" fmla="*/ 163992 w 328020"/>
                <a:gd name="connsiteY8" fmla="*/ 207911 h 207911"/>
                <a:gd name="connsiteX9" fmla="*/ 132009 w 328020"/>
                <a:gd name="connsiteY9" fmla="*/ 205928 h 207911"/>
                <a:gd name="connsiteX10" fmla="*/ 101251 w 328020"/>
                <a:gd name="connsiteY10" fmla="*/ 200014 h 207911"/>
                <a:gd name="connsiteX11" fmla="*/ 72873 w 328020"/>
                <a:gd name="connsiteY11" fmla="*/ 190387 h 207911"/>
                <a:gd name="connsiteX12" fmla="*/ 48029 w 328020"/>
                <a:gd name="connsiteY12" fmla="*/ 177478 h 207911"/>
                <a:gd name="connsiteX13" fmla="*/ 27621 w 328020"/>
                <a:gd name="connsiteY13" fmla="*/ 161721 h 207911"/>
                <a:gd name="connsiteX14" fmla="*/ 12476 w 328020"/>
                <a:gd name="connsiteY14" fmla="*/ 143764 h 207911"/>
                <a:gd name="connsiteX15" fmla="*/ 3137 w 328020"/>
                <a:gd name="connsiteY15" fmla="*/ 124256 h 207911"/>
                <a:gd name="connsiteX16" fmla="*/ 0 w 328020"/>
                <a:gd name="connsiteY16" fmla="*/ 103956 h 207911"/>
                <a:gd name="connsiteX17" fmla="*/ 3137 w 328020"/>
                <a:gd name="connsiteY17" fmla="*/ 83691 h 207911"/>
                <a:gd name="connsiteX18" fmla="*/ 12476 w 328020"/>
                <a:gd name="connsiteY18" fmla="*/ 64183 h 207911"/>
                <a:gd name="connsiteX19" fmla="*/ 27621 w 328020"/>
                <a:gd name="connsiteY19" fmla="*/ 46190 h 207911"/>
                <a:gd name="connsiteX20" fmla="*/ 48029 w 328020"/>
                <a:gd name="connsiteY20" fmla="*/ 30433 h 207911"/>
                <a:gd name="connsiteX21" fmla="*/ 72873 w 328020"/>
                <a:gd name="connsiteY21" fmla="*/ 17524 h 207911"/>
                <a:gd name="connsiteX22" fmla="*/ 101251 w 328020"/>
                <a:gd name="connsiteY22" fmla="*/ 7897 h 207911"/>
                <a:gd name="connsiteX23" fmla="*/ 132009 w 328020"/>
                <a:gd name="connsiteY23" fmla="*/ 1983 h 207911"/>
                <a:gd name="connsiteX24" fmla="*/ 163992 w 328020"/>
                <a:gd name="connsiteY24" fmla="*/ 0 h 207911"/>
                <a:gd name="connsiteX25" fmla="*/ 196012 w 328020"/>
                <a:gd name="connsiteY25" fmla="*/ 1983 h 207911"/>
                <a:gd name="connsiteX26" fmla="*/ 226770 w 328020"/>
                <a:gd name="connsiteY26" fmla="*/ 7897 h 207911"/>
                <a:gd name="connsiteX27" fmla="*/ 255111 w 328020"/>
                <a:gd name="connsiteY27" fmla="*/ 17524 h 207911"/>
                <a:gd name="connsiteX28" fmla="*/ 279991 w 328020"/>
                <a:gd name="connsiteY28" fmla="*/ 30433 h 207911"/>
                <a:gd name="connsiteX29" fmla="*/ 300364 w 328020"/>
                <a:gd name="connsiteY29" fmla="*/ 46190 h 207911"/>
                <a:gd name="connsiteX30" fmla="*/ 315545 w 328020"/>
                <a:gd name="connsiteY30" fmla="*/ 64183 h 207911"/>
                <a:gd name="connsiteX31" fmla="*/ 324884 w 328020"/>
                <a:gd name="connsiteY31" fmla="*/ 83691 h 207911"/>
                <a:gd name="connsiteX32" fmla="*/ 328021 w 328020"/>
                <a:gd name="connsiteY32" fmla="*/ 10395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28020" h="207911">
                  <a:moveTo>
                    <a:pt x="328021" y="103956"/>
                  </a:moveTo>
                  <a:cubicBezTo>
                    <a:pt x="328021" y="110771"/>
                    <a:pt x="326975" y="117549"/>
                    <a:pt x="324884" y="124256"/>
                  </a:cubicBezTo>
                  <a:cubicBezTo>
                    <a:pt x="322756" y="130927"/>
                    <a:pt x="319655" y="137454"/>
                    <a:pt x="315545" y="143764"/>
                  </a:cubicBezTo>
                  <a:cubicBezTo>
                    <a:pt x="311398" y="150038"/>
                    <a:pt x="306350" y="156060"/>
                    <a:pt x="300364" y="161721"/>
                  </a:cubicBezTo>
                  <a:cubicBezTo>
                    <a:pt x="294379" y="167382"/>
                    <a:pt x="287600" y="172646"/>
                    <a:pt x="279991" y="177478"/>
                  </a:cubicBezTo>
                  <a:cubicBezTo>
                    <a:pt x="272383" y="182310"/>
                    <a:pt x="264090" y="186601"/>
                    <a:pt x="255111" y="190387"/>
                  </a:cubicBezTo>
                  <a:cubicBezTo>
                    <a:pt x="246169" y="194209"/>
                    <a:pt x="236722" y="197382"/>
                    <a:pt x="226770" y="200014"/>
                  </a:cubicBezTo>
                  <a:cubicBezTo>
                    <a:pt x="216817" y="202611"/>
                    <a:pt x="206577" y="204594"/>
                    <a:pt x="196012" y="205928"/>
                  </a:cubicBezTo>
                  <a:cubicBezTo>
                    <a:pt x="185447" y="207262"/>
                    <a:pt x="174774" y="207911"/>
                    <a:pt x="163992" y="207911"/>
                  </a:cubicBezTo>
                  <a:cubicBezTo>
                    <a:pt x="153247" y="207911"/>
                    <a:pt x="142574" y="207262"/>
                    <a:pt x="132009" y="205928"/>
                  </a:cubicBezTo>
                  <a:cubicBezTo>
                    <a:pt x="121444" y="204594"/>
                    <a:pt x="111203" y="202611"/>
                    <a:pt x="101251" y="200014"/>
                  </a:cubicBezTo>
                  <a:cubicBezTo>
                    <a:pt x="91299" y="197382"/>
                    <a:pt x="81852" y="194209"/>
                    <a:pt x="72873" y="190387"/>
                  </a:cubicBezTo>
                  <a:cubicBezTo>
                    <a:pt x="63931" y="186601"/>
                    <a:pt x="55638" y="182310"/>
                    <a:pt x="48029" y="177478"/>
                  </a:cubicBezTo>
                  <a:cubicBezTo>
                    <a:pt x="40421" y="172646"/>
                    <a:pt x="33606" y="167382"/>
                    <a:pt x="27621" y="161721"/>
                  </a:cubicBezTo>
                  <a:cubicBezTo>
                    <a:pt x="21635" y="156060"/>
                    <a:pt x="16587" y="150038"/>
                    <a:pt x="12476" y="143764"/>
                  </a:cubicBezTo>
                  <a:cubicBezTo>
                    <a:pt x="8365" y="137454"/>
                    <a:pt x="5228" y="130927"/>
                    <a:pt x="3137" y="124256"/>
                  </a:cubicBezTo>
                  <a:cubicBezTo>
                    <a:pt x="1046" y="117549"/>
                    <a:pt x="0" y="110771"/>
                    <a:pt x="0" y="103956"/>
                  </a:cubicBezTo>
                  <a:cubicBezTo>
                    <a:pt x="0" y="97141"/>
                    <a:pt x="1046" y="90362"/>
                    <a:pt x="3137" y="83691"/>
                  </a:cubicBezTo>
                  <a:cubicBezTo>
                    <a:pt x="5228" y="76984"/>
                    <a:pt x="8365" y="70494"/>
                    <a:pt x="12476" y="64183"/>
                  </a:cubicBezTo>
                  <a:cubicBezTo>
                    <a:pt x="16587" y="57873"/>
                    <a:pt x="21635" y="51888"/>
                    <a:pt x="27621" y="46190"/>
                  </a:cubicBezTo>
                  <a:cubicBezTo>
                    <a:pt x="33606" y="40529"/>
                    <a:pt x="40421" y="35265"/>
                    <a:pt x="48029" y="30433"/>
                  </a:cubicBezTo>
                  <a:cubicBezTo>
                    <a:pt x="55638" y="25637"/>
                    <a:pt x="63931" y="21310"/>
                    <a:pt x="72873" y="17524"/>
                  </a:cubicBezTo>
                  <a:cubicBezTo>
                    <a:pt x="81852" y="13738"/>
                    <a:pt x="91299" y="10529"/>
                    <a:pt x="101251" y="7897"/>
                  </a:cubicBezTo>
                  <a:cubicBezTo>
                    <a:pt x="111203" y="5301"/>
                    <a:pt x="121444" y="3317"/>
                    <a:pt x="132009" y="1983"/>
                  </a:cubicBezTo>
                  <a:cubicBezTo>
                    <a:pt x="142574" y="649"/>
                    <a:pt x="153247" y="0"/>
                    <a:pt x="163992" y="0"/>
                  </a:cubicBezTo>
                  <a:cubicBezTo>
                    <a:pt x="174774" y="0"/>
                    <a:pt x="185447" y="649"/>
                    <a:pt x="196012" y="1983"/>
                  </a:cubicBezTo>
                  <a:cubicBezTo>
                    <a:pt x="206577" y="3317"/>
                    <a:pt x="216817" y="5301"/>
                    <a:pt x="226770" y="7897"/>
                  </a:cubicBezTo>
                  <a:cubicBezTo>
                    <a:pt x="236722" y="10529"/>
                    <a:pt x="246169" y="13738"/>
                    <a:pt x="255111" y="17524"/>
                  </a:cubicBezTo>
                  <a:cubicBezTo>
                    <a:pt x="264090" y="21310"/>
                    <a:pt x="272383" y="25637"/>
                    <a:pt x="279991" y="30433"/>
                  </a:cubicBezTo>
                  <a:cubicBezTo>
                    <a:pt x="287600" y="35265"/>
                    <a:pt x="294379" y="40529"/>
                    <a:pt x="300364" y="46190"/>
                  </a:cubicBezTo>
                  <a:cubicBezTo>
                    <a:pt x="306350" y="51888"/>
                    <a:pt x="311398" y="57873"/>
                    <a:pt x="315545" y="64183"/>
                  </a:cubicBezTo>
                  <a:cubicBezTo>
                    <a:pt x="319655" y="70494"/>
                    <a:pt x="322756" y="76984"/>
                    <a:pt x="324884" y="83691"/>
                  </a:cubicBezTo>
                  <a:cubicBezTo>
                    <a:pt x="326975" y="90362"/>
                    <a:pt x="328021" y="97141"/>
                    <a:pt x="328021" y="103956"/>
                  </a:cubicBezTo>
                  <a:close/>
                </a:path>
              </a:pathLst>
            </a:custGeom>
            <a:solidFill>
              <a:srgbClr val="FFB400"/>
            </a:solidFill>
            <a:ln w="9231" cap="flat">
              <a:noFill/>
              <a:prstDash val="solid"/>
              <a:miter/>
            </a:ln>
          </p:spPr>
          <p:txBody>
            <a:bodyPr rtlCol="0" anchor="ctr"/>
            <a:lstStyle/>
            <a:p>
              <a:endParaRPr lang="en-US" dirty="0">
                <a:latin typeface="Roboto Condensed" panose="02000000000000000000" pitchFamily="2" charset="0"/>
              </a:endParaRPr>
            </a:p>
          </p:txBody>
        </p:sp>
        <p:sp>
          <p:nvSpPr>
            <p:cNvPr id="60" name="Freeform 59">
              <a:extLst>
                <a:ext uri="{FF2B5EF4-FFF2-40B4-BE49-F238E27FC236}">
                  <a16:creationId xmlns:a16="http://schemas.microsoft.com/office/drawing/2014/main" id="{ED99E273-71E9-4BFE-F0F5-AF2C9FC33066}"/>
                </a:ext>
              </a:extLst>
            </p:cNvPr>
            <p:cNvSpPr/>
            <p:nvPr/>
          </p:nvSpPr>
          <p:spPr>
            <a:xfrm>
              <a:off x="-18074118" y="8998462"/>
              <a:ext cx="293693" cy="184617"/>
            </a:xfrm>
            <a:custGeom>
              <a:avLst/>
              <a:gdLst>
                <a:gd name="connsiteX0" fmla="*/ 293693 w 293693"/>
                <a:gd name="connsiteY0" fmla="*/ 92309 h 184617"/>
                <a:gd name="connsiteX1" fmla="*/ 290881 w 293693"/>
                <a:gd name="connsiteY1" fmla="*/ 110302 h 184617"/>
                <a:gd name="connsiteX2" fmla="*/ 282515 w 293693"/>
                <a:gd name="connsiteY2" fmla="*/ 127610 h 184617"/>
                <a:gd name="connsiteX3" fmla="*/ 268958 w 293693"/>
                <a:gd name="connsiteY3" fmla="*/ 143583 h 184617"/>
                <a:gd name="connsiteX4" fmla="*/ 250676 w 293693"/>
                <a:gd name="connsiteY4" fmla="*/ 157574 h 184617"/>
                <a:gd name="connsiteX5" fmla="*/ 228428 w 293693"/>
                <a:gd name="connsiteY5" fmla="*/ 169040 h 184617"/>
                <a:gd name="connsiteX6" fmla="*/ 203043 w 293693"/>
                <a:gd name="connsiteY6" fmla="*/ 177586 h 184617"/>
                <a:gd name="connsiteX7" fmla="*/ 175495 w 293693"/>
                <a:gd name="connsiteY7" fmla="*/ 182815 h 184617"/>
                <a:gd name="connsiteX8" fmla="*/ 146865 w 293693"/>
                <a:gd name="connsiteY8" fmla="*/ 184618 h 184617"/>
                <a:gd name="connsiteX9" fmla="*/ 118199 w 293693"/>
                <a:gd name="connsiteY9" fmla="*/ 182815 h 184617"/>
                <a:gd name="connsiteX10" fmla="*/ 90650 w 293693"/>
                <a:gd name="connsiteY10" fmla="*/ 177586 h 184617"/>
                <a:gd name="connsiteX11" fmla="*/ 65265 w 293693"/>
                <a:gd name="connsiteY11" fmla="*/ 169040 h 184617"/>
                <a:gd name="connsiteX12" fmla="*/ 43017 w 293693"/>
                <a:gd name="connsiteY12" fmla="*/ 157574 h 184617"/>
                <a:gd name="connsiteX13" fmla="*/ 24736 w 293693"/>
                <a:gd name="connsiteY13" fmla="*/ 143583 h 184617"/>
                <a:gd name="connsiteX14" fmla="*/ 11178 w 293693"/>
                <a:gd name="connsiteY14" fmla="*/ 127610 h 184617"/>
                <a:gd name="connsiteX15" fmla="*/ 2813 w 293693"/>
                <a:gd name="connsiteY15" fmla="*/ 110302 h 184617"/>
                <a:gd name="connsiteX16" fmla="*/ 0 w 293693"/>
                <a:gd name="connsiteY16" fmla="*/ 92309 h 184617"/>
                <a:gd name="connsiteX17" fmla="*/ 2813 w 293693"/>
                <a:gd name="connsiteY17" fmla="*/ 74280 h 184617"/>
                <a:gd name="connsiteX18" fmla="*/ 11178 w 293693"/>
                <a:gd name="connsiteY18" fmla="*/ 56972 h 184617"/>
                <a:gd name="connsiteX19" fmla="*/ 24736 w 293693"/>
                <a:gd name="connsiteY19" fmla="*/ 40998 h 184617"/>
                <a:gd name="connsiteX20" fmla="*/ 43017 w 293693"/>
                <a:gd name="connsiteY20" fmla="*/ 27008 h 184617"/>
                <a:gd name="connsiteX21" fmla="*/ 65265 w 293693"/>
                <a:gd name="connsiteY21" fmla="*/ 15541 h 184617"/>
                <a:gd name="connsiteX22" fmla="*/ 90650 w 293693"/>
                <a:gd name="connsiteY22" fmla="*/ 6995 h 184617"/>
                <a:gd name="connsiteX23" fmla="*/ 118199 w 293693"/>
                <a:gd name="connsiteY23" fmla="*/ 1767 h 184617"/>
                <a:gd name="connsiteX24" fmla="*/ 146865 w 293693"/>
                <a:gd name="connsiteY24" fmla="*/ 0 h 184617"/>
                <a:gd name="connsiteX25" fmla="*/ 175495 w 293693"/>
                <a:gd name="connsiteY25" fmla="*/ 1767 h 184617"/>
                <a:gd name="connsiteX26" fmla="*/ 203043 w 293693"/>
                <a:gd name="connsiteY26" fmla="*/ 6995 h 184617"/>
                <a:gd name="connsiteX27" fmla="*/ 228428 w 293693"/>
                <a:gd name="connsiteY27" fmla="*/ 15541 h 184617"/>
                <a:gd name="connsiteX28" fmla="*/ 250676 w 293693"/>
                <a:gd name="connsiteY28" fmla="*/ 27008 h 184617"/>
                <a:gd name="connsiteX29" fmla="*/ 268958 w 293693"/>
                <a:gd name="connsiteY29" fmla="*/ 40998 h 184617"/>
                <a:gd name="connsiteX30" fmla="*/ 282515 w 293693"/>
                <a:gd name="connsiteY30" fmla="*/ 56972 h 184617"/>
                <a:gd name="connsiteX31" fmla="*/ 290881 w 293693"/>
                <a:gd name="connsiteY31" fmla="*/ 74280 h 184617"/>
                <a:gd name="connsiteX32" fmla="*/ 293693 w 293693"/>
                <a:gd name="connsiteY32" fmla="*/ 92309 h 184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3693" h="184617">
                  <a:moveTo>
                    <a:pt x="293693" y="92309"/>
                  </a:moveTo>
                  <a:cubicBezTo>
                    <a:pt x="293693" y="98367"/>
                    <a:pt x="292756" y="104352"/>
                    <a:pt x="290881" y="110302"/>
                  </a:cubicBezTo>
                  <a:cubicBezTo>
                    <a:pt x="289006" y="116251"/>
                    <a:pt x="286229" y="122021"/>
                    <a:pt x="282515" y="127610"/>
                  </a:cubicBezTo>
                  <a:cubicBezTo>
                    <a:pt x="278837" y="133235"/>
                    <a:pt x="274294" y="138535"/>
                    <a:pt x="268958" y="143583"/>
                  </a:cubicBezTo>
                  <a:cubicBezTo>
                    <a:pt x="263585" y="148632"/>
                    <a:pt x="257491" y="153283"/>
                    <a:pt x="250676" y="157574"/>
                  </a:cubicBezTo>
                  <a:cubicBezTo>
                    <a:pt x="243861" y="161865"/>
                    <a:pt x="236469" y="165687"/>
                    <a:pt x="228428" y="169040"/>
                  </a:cubicBezTo>
                  <a:cubicBezTo>
                    <a:pt x="220423" y="172394"/>
                    <a:pt x="211950" y="175242"/>
                    <a:pt x="203043" y="177586"/>
                  </a:cubicBezTo>
                  <a:cubicBezTo>
                    <a:pt x="194137" y="179894"/>
                    <a:pt x="184942" y="181661"/>
                    <a:pt x="175495" y="182815"/>
                  </a:cubicBezTo>
                  <a:cubicBezTo>
                    <a:pt x="166048" y="184005"/>
                    <a:pt x="156492" y="184618"/>
                    <a:pt x="146865" y="184618"/>
                  </a:cubicBezTo>
                  <a:cubicBezTo>
                    <a:pt x="137201" y="184618"/>
                    <a:pt x="127646" y="184005"/>
                    <a:pt x="118199" y="182815"/>
                  </a:cubicBezTo>
                  <a:cubicBezTo>
                    <a:pt x="108751" y="181661"/>
                    <a:pt x="99556" y="179894"/>
                    <a:pt x="90650" y="177586"/>
                  </a:cubicBezTo>
                  <a:cubicBezTo>
                    <a:pt x="81744" y="175242"/>
                    <a:pt x="73270" y="172394"/>
                    <a:pt x="65265" y="169040"/>
                  </a:cubicBezTo>
                  <a:cubicBezTo>
                    <a:pt x="57260" y="165687"/>
                    <a:pt x="49832" y="161865"/>
                    <a:pt x="43017" y="157574"/>
                  </a:cubicBezTo>
                  <a:cubicBezTo>
                    <a:pt x="36202" y="153283"/>
                    <a:pt x="30109" y="148632"/>
                    <a:pt x="24736" y="143583"/>
                  </a:cubicBezTo>
                  <a:cubicBezTo>
                    <a:pt x="19399" y="138535"/>
                    <a:pt x="14856" y="133235"/>
                    <a:pt x="11178" y="127610"/>
                  </a:cubicBezTo>
                  <a:cubicBezTo>
                    <a:pt x="7500" y="122021"/>
                    <a:pt x="4688" y="116251"/>
                    <a:pt x="2813" y="110302"/>
                  </a:cubicBezTo>
                  <a:cubicBezTo>
                    <a:pt x="938" y="104352"/>
                    <a:pt x="0" y="98367"/>
                    <a:pt x="0" y="92309"/>
                  </a:cubicBezTo>
                  <a:cubicBezTo>
                    <a:pt x="0" y="86215"/>
                    <a:pt x="938" y="80229"/>
                    <a:pt x="2813" y="74280"/>
                  </a:cubicBezTo>
                  <a:cubicBezTo>
                    <a:pt x="4688" y="68330"/>
                    <a:pt x="7500" y="62561"/>
                    <a:pt x="11178" y="56972"/>
                  </a:cubicBezTo>
                  <a:cubicBezTo>
                    <a:pt x="14856" y="51383"/>
                    <a:pt x="19399" y="46046"/>
                    <a:pt x="24736" y="40998"/>
                  </a:cubicBezTo>
                  <a:cubicBezTo>
                    <a:pt x="30109" y="35986"/>
                    <a:pt x="36202" y="31298"/>
                    <a:pt x="43017" y="27008"/>
                  </a:cubicBezTo>
                  <a:cubicBezTo>
                    <a:pt x="49832" y="22753"/>
                    <a:pt x="57260" y="18894"/>
                    <a:pt x="65265" y="15541"/>
                  </a:cubicBezTo>
                  <a:cubicBezTo>
                    <a:pt x="73270" y="12188"/>
                    <a:pt x="81744" y="9339"/>
                    <a:pt x="90650" y="6995"/>
                  </a:cubicBezTo>
                  <a:cubicBezTo>
                    <a:pt x="99556" y="4688"/>
                    <a:pt x="108751" y="2957"/>
                    <a:pt x="118199" y="1767"/>
                  </a:cubicBezTo>
                  <a:cubicBezTo>
                    <a:pt x="127646" y="577"/>
                    <a:pt x="137201" y="0"/>
                    <a:pt x="146865" y="0"/>
                  </a:cubicBezTo>
                  <a:cubicBezTo>
                    <a:pt x="156492" y="0"/>
                    <a:pt x="166048" y="577"/>
                    <a:pt x="175495" y="1767"/>
                  </a:cubicBezTo>
                  <a:cubicBezTo>
                    <a:pt x="184942" y="2957"/>
                    <a:pt x="194137" y="4688"/>
                    <a:pt x="203043" y="6995"/>
                  </a:cubicBezTo>
                  <a:cubicBezTo>
                    <a:pt x="211950" y="9339"/>
                    <a:pt x="220423" y="12188"/>
                    <a:pt x="228428" y="15541"/>
                  </a:cubicBezTo>
                  <a:cubicBezTo>
                    <a:pt x="236469" y="18894"/>
                    <a:pt x="243861" y="22753"/>
                    <a:pt x="250676" y="27008"/>
                  </a:cubicBezTo>
                  <a:cubicBezTo>
                    <a:pt x="257491" y="31298"/>
                    <a:pt x="263585" y="35986"/>
                    <a:pt x="268958" y="40998"/>
                  </a:cubicBezTo>
                  <a:cubicBezTo>
                    <a:pt x="274294" y="46046"/>
                    <a:pt x="278837" y="51383"/>
                    <a:pt x="282515" y="56972"/>
                  </a:cubicBezTo>
                  <a:cubicBezTo>
                    <a:pt x="286229" y="62561"/>
                    <a:pt x="289006" y="68330"/>
                    <a:pt x="290881" y="74280"/>
                  </a:cubicBezTo>
                  <a:cubicBezTo>
                    <a:pt x="292756" y="80229"/>
                    <a:pt x="293693" y="86215"/>
                    <a:pt x="293693" y="92309"/>
                  </a:cubicBezTo>
                  <a:close/>
                </a:path>
              </a:pathLst>
            </a:custGeom>
            <a:solidFill>
              <a:srgbClr val="FFB400"/>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 name="Freeform 60">
              <a:extLst>
                <a:ext uri="{FF2B5EF4-FFF2-40B4-BE49-F238E27FC236}">
                  <a16:creationId xmlns:a16="http://schemas.microsoft.com/office/drawing/2014/main" id="{9533EB51-C202-0DA0-7743-8FF2B530C97D}"/>
                </a:ext>
              </a:extLst>
            </p:cNvPr>
            <p:cNvSpPr/>
            <p:nvPr/>
          </p:nvSpPr>
          <p:spPr>
            <a:xfrm>
              <a:off x="-18319312" y="8902561"/>
              <a:ext cx="305582" cy="217259"/>
            </a:xfrm>
            <a:custGeom>
              <a:avLst/>
              <a:gdLst>
                <a:gd name="connsiteX0" fmla="*/ 300435 w 305582"/>
                <a:gd name="connsiteY0" fmla="*/ 24578 h 217259"/>
                <a:gd name="connsiteX1" fmla="*/ 305267 w 305582"/>
                <a:gd name="connsiteY1" fmla="*/ 39614 h 217259"/>
                <a:gd name="connsiteX2" fmla="*/ 304257 w 305582"/>
                <a:gd name="connsiteY2" fmla="*/ 57319 h 217259"/>
                <a:gd name="connsiteX3" fmla="*/ 297406 w 305582"/>
                <a:gd name="connsiteY3" fmla="*/ 76971 h 217259"/>
                <a:gd name="connsiteX4" fmla="*/ 285002 w 305582"/>
                <a:gd name="connsiteY4" fmla="*/ 97848 h 217259"/>
                <a:gd name="connsiteX5" fmla="*/ 267514 w 305582"/>
                <a:gd name="connsiteY5" fmla="*/ 119159 h 217259"/>
                <a:gd name="connsiteX6" fmla="*/ 245627 w 305582"/>
                <a:gd name="connsiteY6" fmla="*/ 140036 h 217259"/>
                <a:gd name="connsiteX7" fmla="*/ 220170 w 305582"/>
                <a:gd name="connsiteY7" fmla="*/ 159724 h 217259"/>
                <a:gd name="connsiteX8" fmla="*/ 192116 w 305582"/>
                <a:gd name="connsiteY8" fmla="*/ 177429 h 217259"/>
                <a:gd name="connsiteX9" fmla="*/ 162549 w 305582"/>
                <a:gd name="connsiteY9" fmla="*/ 192501 h 217259"/>
                <a:gd name="connsiteX10" fmla="*/ 132620 w 305582"/>
                <a:gd name="connsiteY10" fmla="*/ 204364 h 217259"/>
                <a:gd name="connsiteX11" fmla="*/ 103485 w 305582"/>
                <a:gd name="connsiteY11" fmla="*/ 212549 h 217259"/>
                <a:gd name="connsiteX12" fmla="*/ 76189 w 305582"/>
                <a:gd name="connsiteY12" fmla="*/ 216732 h 217259"/>
                <a:gd name="connsiteX13" fmla="*/ 51886 w 305582"/>
                <a:gd name="connsiteY13" fmla="*/ 216732 h 217259"/>
                <a:gd name="connsiteX14" fmla="*/ 31441 w 305582"/>
                <a:gd name="connsiteY14" fmla="*/ 212621 h 217259"/>
                <a:gd name="connsiteX15" fmla="*/ 15648 w 305582"/>
                <a:gd name="connsiteY15" fmla="*/ 204508 h 217259"/>
                <a:gd name="connsiteX16" fmla="*/ 5155 w 305582"/>
                <a:gd name="connsiteY16" fmla="*/ 192681 h 217259"/>
                <a:gd name="connsiteX17" fmla="*/ 323 w 305582"/>
                <a:gd name="connsiteY17" fmla="*/ 177645 h 217259"/>
                <a:gd name="connsiteX18" fmla="*/ 1333 w 305582"/>
                <a:gd name="connsiteY18" fmla="*/ 159940 h 217259"/>
                <a:gd name="connsiteX19" fmla="*/ 8184 w 305582"/>
                <a:gd name="connsiteY19" fmla="*/ 140289 h 217259"/>
                <a:gd name="connsiteX20" fmla="*/ 20588 w 305582"/>
                <a:gd name="connsiteY20" fmla="*/ 119411 h 217259"/>
                <a:gd name="connsiteX21" fmla="*/ 38040 w 305582"/>
                <a:gd name="connsiteY21" fmla="*/ 98101 h 217259"/>
                <a:gd name="connsiteX22" fmla="*/ 59927 w 305582"/>
                <a:gd name="connsiteY22" fmla="*/ 77223 h 217259"/>
                <a:gd name="connsiteX23" fmla="*/ 85384 w 305582"/>
                <a:gd name="connsiteY23" fmla="*/ 57535 h 217259"/>
                <a:gd name="connsiteX24" fmla="*/ 113438 w 305582"/>
                <a:gd name="connsiteY24" fmla="*/ 39831 h 217259"/>
                <a:gd name="connsiteX25" fmla="*/ 143005 w 305582"/>
                <a:gd name="connsiteY25" fmla="*/ 24758 h 217259"/>
                <a:gd name="connsiteX26" fmla="*/ 172933 w 305582"/>
                <a:gd name="connsiteY26" fmla="*/ 12895 h 217259"/>
                <a:gd name="connsiteX27" fmla="*/ 202104 w 305582"/>
                <a:gd name="connsiteY27" fmla="*/ 4710 h 217259"/>
                <a:gd name="connsiteX28" fmla="*/ 229364 w 305582"/>
                <a:gd name="connsiteY28" fmla="*/ 527 h 217259"/>
                <a:gd name="connsiteX29" fmla="*/ 253704 w 305582"/>
                <a:gd name="connsiteY29" fmla="*/ 527 h 217259"/>
                <a:gd name="connsiteX30" fmla="*/ 274149 w 305582"/>
                <a:gd name="connsiteY30" fmla="*/ 4638 h 217259"/>
                <a:gd name="connsiteX31" fmla="*/ 289906 w 305582"/>
                <a:gd name="connsiteY31" fmla="*/ 12751 h 217259"/>
                <a:gd name="connsiteX32" fmla="*/ 300435 w 305582"/>
                <a:gd name="connsiteY32" fmla="*/ 24578 h 217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5582" h="217259">
                  <a:moveTo>
                    <a:pt x="300435" y="24578"/>
                  </a:moveTo>
                  <a:cubicBezTo>
                    <a:pt x="302995" y="29085"/>
                    <a:pt x="304618" y="34098"/>
                    <a:pt x="305267" y="39614"/>
                  </a:cubicBezTo>
                  <a:cubicBezTo>
                    <a:pt x="305916" y="45131"/>
                    <a:pt x="305555" y="51009"/>
                    <a:pt x="304257" y="57319"/>
                  </a:cubicBezTo>
                  <a:cubicBezTo>
                    <a:pt x="302923" y="63593"/>
                    <a:pt x="300651" y="70156"/>
                    <a:pt x="297406" y="76971"/>
                  </a:cubicBezTo>
                  <a:cubicBezTo>
                    <a:pt x="294161" y="83786"/>
                    <a:pt x="290014" y="90745"/>
                    <a:pt x="285002" y="97848"/>
                  </a:cubicBezTo>
                  <a:cubicBezTo>
                    <a:pt x="279954" y="104952"/>
                    <a:pt x="274149" y="112055"/>
                    <a:pt x="267514" y="119159"/>
                  </a:cubicBezTo>
                  <a:cubicBezTo>
                    <a:pt x="260879" y="126262"/>
                    <a:pt x="253595" y="133221"/>
                    <a:pt x="245627" y="140036"/>
                  </a:cubicBezTo>
                  <a:cubicBezTo>
                    <a:pt x="237658" y="146851"/>
                    <a:pt x="229184" y="153414"/>
                    <a:pt x="220170" y="159724"/>
                  </a:cubicBezTo>
                  <a:cubicBezTo>
                    <a:pt x="211155" y="165998"/>
                    <a:pt x="201816" y="171912"/>
                    <a:pt x="192116" y="177429"/>
                  </a:cubicBezTo>
                  <a:cubicBezTo>
                    <a:pt x="182417" y="182945"/>
                    <a:pt x="172573" y="187994"/>
                    <a:pt x="162549" y="192501"/>
                  </a:cubicBezTo>
                  <a:cubicBezTo>
                    <a:pt x="152561" y="197044"/>
                    <a:pt x="142572" y="201011"/>
                    <a:pt x="132620" y="204364"/>
                  </a:cubicBezTo>
                  <a:cubicBezTo>
                    <a:pt x="122668" y="207753"/>
                    <a:pt x="112969" y="210458"/>
                    <a:pt x="103485" y="212549"/>
                  </a:cubicBezTo>
                  <a:cubicBezTo>
                    <a:pt x="93966" y="214605"/>
                    <a:pt x="84879" y="216011"/>
                    <a:pt x="76189" y="216732"/>
                  </a:cubicBezTo>
                  <a:cubicBezTo>
                    <a:pt x="67536" y="217417"/>
                    <a:pt x="59422" y="217453"/>
                    <a:pt x="51886" y="216732"/>
                  </a:cubicBezTo>
                  <a:cubicBezTo>
                    <a:pt x="44350" y="216047"/>
                    <a:pt x="37535" y="214677"/>
                    <a:pt x="31441" y="212621"/>
                  </a:cubicBezTo>
                  <a:cubicBezTo>
                    <a:pt x="25348" y="210566"/>
                    <a:pt x="20083" y="207862"/>
                    <a:pt x="15648" y="204508"/>
                  </a:cubicBezTo>
                  <a:cubicBezTo>
                    <a:pt x="11249" y="201155"/>
                    <a:pt x="7715" y="197188"/>
                    <a:pt x="5155" y="192681"/>
                  </a:cubicBezTo>
                  <a:cubicBezTo>
                    <a:pt x="2559" y="188174"/>
                    <a:pt x="936" y="183162"/>
                    <a:pt x="323" y="177645"/>
                  </a:cubicBezTo>
                  <a:cubicBezTo>
                    <a:pt x="-326" y="172128"/>
                    <a:pt x="-1" y="166251"/>
                    <a:pt x="1333" y="159940"/>
                  </a:cubicBezTo>
                  <a:cubicBezTo>
                    <a:pt x="2667" y="153666"/>
                    <a:pt x="4939" y="147104"/>
                    <a:pt x="8184" y="140289"/>
                  </a:cubicBezTo>
                  <a:cubicBezTo>
                    <a:pt x="11429" y="133474"/>
                    <a:pt x="15540" y="126515"/>
                    <a:pt x="20588" y="119411"/>
                  </a:cubicBezTo>
                  <a:cubicBezTo>
                    <a:pt x="25600" y="112308"/>
                    <a:pt x="31441" y="105204"/>
                    <a:pt x="38040" y="98101"/>
                  </a:cubicBezTo>
                  <a:cubicBezTo>
                    <a:pt x="44675" y="90997"/>
                    <a:pt x="51958" y="84038"/>
                    <a:pt x="59927" y="77223"/>
                  </a:cubicBezTo>
                  <a:cubicBezTo>
                    <a:pt x="67896" y="70408"/>
                    <a:pt x="76406" y="63845"/>
                    <a:pt x="85384" y="57535"/>
                  </a:cubicBezTo>
                  <a:cubicBezTo>
                    <a:pt x="94399" y="51225"/>
                    <a:pt x="103738" y="45348"/>
                    <a:pt x="113438" y="39831"/>
                  </a:cubicBezTo>
                  <a:cubicBezTo>
                    <a:pt x="123137" y="34314"/>
                    <a:pt x="132981" y="29266"/>
                    <a:pt x="143005" y="24758"/>
                  </a:cubicBezTo>
                  <a:cubicBezTo>
                    <a:pt x="153029" y="20215"/>
                    <a:pt x="162981" y="16249"/>
                    <a:pt x="172933" y="12895"/>
                  </a:cubicBezTo>
                  <a:cubicBezTo>
                    <a:pt x="182885" y="9506"/>
                    <a:pt x="192621" y="6802"/>
                    <a:pt x="202104" y="4710"/>
                  </a:cubicBezTo>
                  <a:cubicBezTo>
                    <a:pt x="211588" y="2655"/>
                    <a:pt x="220674" y="1249"/>
                    <a:pt x="229364" y="527"/>
                  </a:cubicBezTo>
                  <a:cubicBezTo>
                    <a:pt x="238054" y="-158"/>
                    <a:pt x="246167" y="-194"/>
                    <a:pt x="253704" y="527"/>
                  </a:cubicBezTo>
                  <a:cubicBezTo>
                    <a:pt x="261240" y="1213"/>
                    <a:pt x="268055" y="2583"/>
                    <a:pt x="274149" y="4638"/>
                  </a:cubicBezTo>
                  <a:cubicBezTo>
                    <a:pt x="280242" y="6693"/>
                    <a:pt x="285507" y="9398"/>
                    <a:pt x="289906" y="12751"/>
                  </a:cubicBezTo>
                  <a:cubicBezTo>
                    <a:pt x="294341" y="16105"/>
                    <a:pt x="297839" y="20071"/>
                    <a:pt x="300435" y="24578"/>
                  </a:cubicBezTo>
                  <a:close/>
                </a:path>
              </a:pathLst>
            </a:custGeom>
            <a:solidFill>
              <a:srgbClr val="FFB400"/>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 name="Freeform 61">
              <a:extLst>
                <a:ext uri="{FF2B5EF4-FFF2-40B4-BE49-F238E27FC236}">
                  <a16:creationId xmlns:a16="http://schemas.microsoft.com/office/drawing/2014/main" id="{47AB2DCB-3DC4-8E34-CE98-05064B5ECC9B}"/>
                </a:ext>
              </a:extLst>
            </p:cNvPr>
            <p:cNvSpPr/>
            <p:nvPr/>
          </p:nvSpPr>
          <p:spPr>
            <a:xfrm>
              <a:off x="-18092107" y="8550765"/>
              <a:ext cx="390719" cy="227815"/>
            </a:xfrm>
            <a:custGeom>
              <a:avLst/>
              <a:gdLst>
                <a:gd name="connsiteX0" fmla="*/ 389244 w 390719"/>
                <a:gd name="connsiteY0" fmla="*/ 70025 h 227815"/>
                <a:gd name="connsiteX1" fmla="*/ 390650 w 390719"/>
                <a:gd name="connsiteY1" fmla="*/ 80518 h 227815"/>
                <a:gd name="connsiteX2" fmla="*/ 390182 w 390719"/>
                <a:gd name="connsiteY2" fmla="*/ 91371 h 227815"/>
                <a:gd name="connsiteX3" fmla="*/ 387838 w 390719"/>
                <a:gd name="connsiteY3" fmla="*/ 102405 h 227815"/>
                <a:gd name="connsiteX4" fmla="*/ 383619 w 390719"/>
                <a:gd name="connsiteY4" fmla="*/ 113583 h 227815"/>
                <a:gd name="connsiteX5" fmla="*/ 377633 w 390719"/>
                <a:gd name="connsiteY5" fmla="*/ 124761 h 227815"/>
                <a:gd name="connsiteX6" fmla="*/ 369845 w 390719"/>
                <a:gd name="connsiteY6" fmla="*/ 135795 h 227815"/>
                <a:gd name="connsiteX7" fmla="*/ 360398 w 390719"/>
                <a:gd name="connsiteY7" fmla="*/ 146648 h 227815"/>
                <a:gd name="connsiteX8" fmla="*/ 349364 w 390719"/>
                <a:gd name="connsiteY8" fmla="*/ 157177 h 227815"/>
                <a:gd name="connsiteX9" fmla="*/ 336816 w 390719"/>
                <a:gd name="connsiteY9" fmla="*/ 167310 h 227815"/>
                <a:gd name="connsiteX10" fmla="*/ 322933 w 390719"/>
                <a:gd name="connsiteY10" fmla="*/ 176901 h 227815"/>
                <a:gd name="connsiteX11" fmla="*/ 307825 w 390719"/>
                <a:gd name="connsiteY11" fmla="*/ 185916 h 227815"/>
                <a:gd name="connsiteX12" fmla="*/ 291635 w 390719"/>
                <a:gd name="connsiteY12" fmla="*/ 194209 h 227815"/>
                <a:gd name="connsiteX13" fmla="*/ 274507 w 390719"/>
                <a:gd name="connsiteY13" fmla="*/ 201745 h 227815"/>
                <a:gd name="connsiteX14" fmla="*/ 256622 w 390719"/>
                <a:gd name="connsiteY14" fmla="*/ 208416 h 227815"/>
                <a:gd name="connsiteX15" fmla="*/ 238124 w 390719"/>
                <a:gd name="connsiteY15" fmla="*/ 214185 h 227815"/>
                <a:gd name="connsiteX16" fmla="*/ 219230 w 390719"/>
                <a:gd name="connsiteY16" fmla="*/ 219017 h 227815"/>
                <a:gd name="connsiteX17" fmla="*/ 200119 w 390719"/>
                <a:gd name="connsiteY17" fmla="*/ 222803 h 227815"/>
                <a:gd name="connsiteX18" fmla="*/ 180972 w 390719"/>
                <a:gd name="connsiteY18" fmla="*/ 225544 h 227815"/>
                <a:gd name="connsiteX19" fmla="*/ 161934 w 390719"/>
                <a:gd name="connsiteY19" fmla="*/ 227238 h 227815"/>
                <a:gd name="connsiteX20" fmla="*/ 143220 w 390719"/>
                <a:gd name="connsiteY20" fmla="*/ 227815 h 227815"/>
                <a:gd name="connsiteX21" fmla="*/ 125010 w 390719"/>
                <a:gd name="connsiteY21" fmla="*/ 227274 h 227815"/>
                <a:gd name="connsiteX22" fmla="*/ 107486 w 390719"/>
                <a:gd name="connsiteY22" fmla="*/ 225688 h 227815"/>
                <a:gd name="connsiteX23" fmla="*/ 90827 w 390719"/>
                <a:gd name="connsiteY23" fmla="*/ 222983 h 227815"/>
                <a:gd name="connsiteX24" fmla="*/ 75142 w 390719"/>
                <a:gd name="connsiteY24" fmla="*/ 219269 h 227815"/>
                <a:gd name="connsiteX25" fmla="*/ 60646 w 390719"/>
                <a:gd name="connsiteY25" fmla="*/ 214510 h 227815"/>
                <a:gd name="connsiteX26" fmla="*/ 47413 w 390719"/>
                <a:gd name="connsiteY26" fmla="*/ 208777 h 227815"/>
                <a:gd name="connsiteX27" fmla="*/ 35622 w 390719"/>
                <a:gd name="connsiteY27" fmla="*/ 202178 h 227815"/>
                <a:gd name="connsiteX28" fmla="*/ 25382 w 390719"/>
                <a:gd name="connsiteY28" fmla="*/ 194678 h 227815"/>
                <a:gd name="connsiteX29" fmla="*/ 16764 w 390719"/>
                <a:gd name="connsiteY29" fmla="*/ 186420 h 227815"/>
                <a:gd name="connsiteX30" fmla="*/ 9841 w 390719"/>
                <a:gd name="connsiteY30" fmla="*/ 177442 h 227815"/>
                <a:gd name="connsiteX31" fmla="*/ 4720 w 390719"/>
                <a:gd name="connsiteY31" fmla="*/ 167887 h 227815"/>
                <a:gd name="connsiteX32" fmla="*/ 1475 w 390719"/>
                <a:gd name="connsiteY32" fmla="*/ 157790 h 227815"/>
                <a:gd name="connsiteX33" fmla="*/ 69 w 390719"/>
                <a:gd name="connsiteY33" fmla="*/ 147297 h 227815"/>
                <a:gd name="connsiteX34" fmla="*/ 538 w 390719"/>
                <a:gd name="connsiteY34" fmla="*/ 136444 h 227815"/>
                <a:gd name="connsiteX35" fmla="*/ 2881 w 390719"/>
                <a:gd name="connsiteY35" fmla="*/ 125410 h 227815"/>
                <a:gd name="connsiteX36" fmla="*/ 7064 w 390719"/>
                <a:gd name="connsiteY36" fmla="*/ 114232 h 227815"/>
                <a:gd name="connsiteX37" fmla="*/ 13086 w 390719"/>
                <a:gd name="connsiteY37" fmla="*/ 103090 h 227815"/>
                <a:gd name="connsiteX38" fmla="*/ 20874 w 390719"/>
                <a:gd name="connsiteY38" fmla="*/ 92020 h 227815"/>
                <a:gd name="connsiteX39" fmla="*/ 30322 w 390719"/>
                <a:gd name="connsiteY39" fmla="*/ 81167 h 227815"/>
                <a:gd name="connsiteX40" fmla="*/ 41355 w 390719"/>
                <a:gd name="connsiteY40" fmla="*/ 70638 h 227815"/>
                <a:gd name="connsiteX41" fmla="*/ 53904 w 390719"/>
                <a:gd name="connsiteY41" fmla="*/ 60506 h 227815"/>
                <a:gd name="connsiteX42" fmla="*/ 67786 w 390719"/>
                <a:gd name="connsiteY42" fmla="*/ 50914 h 227815"/>
                <a:gd name="connsiteX43" fmla="*/ 82894 w 390719"/>
                <a:gd name="connsiteY43" fmla="*/ 41900 h 227815"/>
                <a:gd name="connsiteX44" fmla="*/ 99084 w 390719"/>
                <a:gd name="connsiteY44" fmla="*/ 33606 h 227815"/>
                <a:gd name="connsiteX45" fmla="*/ 116212 w 390719"/>
                <a:gd name="connsiteY45" fmla="*/ 26070 h 227815"/>
                <a:gd name="connsiteX46" fmla="*/ 134097 w 390719"/>
                <a:gd name="connsiteY46" fmla="*/ 19399 h 227815"/>
                <a:gd name="connsiteX47" fmla="*/ 152595 w 390719"/>
                <a:gd name="connsiteY47" fmla="*/ 13630 h 227815"/>
                <a:gd name="connsiteX48" fmla="*/ 171453 w 390719"/>
                <a:gd name="connsiteY48" fmla="*/ 8798 h 227815"/>
                <a:gd name="connsiteX49" fmla="*/ 190600 w 390719"/>
                <a:gd name="connsiteY49" fmla="*/ 5012 h 227815"/>
                <a:gd name="connsiteX50" fmla="*/ 209747 w 390719"/>
                <a:gd name="connsiteY50" fmla="*/ 2272 h 227815"/>
                <a:gd name="connsiteX51" fmla="*/ 228785 w 390719"/>
                <a:gd name="connsiteY51" fmla="*/ 577 h 227815"/>
                <a:gd name="connsiteX52" fmla="*/ 247500 w 390719"/>
                <a:gd name="connsiteY52" fmla="*/ 0 h 227815"/>
                <a:gd name="connsiteX53" fmla="*/ 265709 w 390719"/>
                <a:gd name="connsiteY53" fmla="*/ 541 h 227815"/>
                <a:gd name="connsiteX54" fmla="*/ 283233 w 390719"/>
                <a:gd name="connsiteY54" fmla="*/ 2127 h 227815"/>
                <a:gd name="connsiteX55" fmla="*/ 299892 w 390719"/>
                <a:gd name="connsiteY55" fmla="*/ 4832 h 227815"/>
                <a:gd name="connsiteX56" fmla="*/ 315577 w 390719"/>
                <a:gd name="connsiteY56" fmla="*/ 8546 h 227815"/>
                <a:gd name="connsiteX57" fmla="*/ 330073 w 390719"/>
                <a:gd name="connsiteY57" fmla="*/ 13305 h 227815"/>
                <a:gd name="connsiteX58" fmla="*/ 343306 w 390719"/>
                <a:gd name="connsiteY58" fmla="*/ 19039 h 227815"/>
                <a:gd name="connsiteX59" fmla="*/ 355097 w 390719"/>
                <a:gd name="connsiteY59" fmla="*/ 25673 h 227815"/>
                <a:gd name="connsiteX60" fmla="*/ 365338 w 390719"/>
                <a:gd name="connsiteY60" fmla="*/ 33137 h 227815"/>
                <a:gd name="connsiteX61" fmla="*/ 373955 w 390719"/>
                <a:gd name="connsiteY61" fmla="*/ 41395 h 227815"/>
                <a:gd name="connsiteX62" fmla="*/ 380879 w 390719"/>
                <a:gd name="connsiteY62" fmla="*/ 50373 h 227815"/>
                <a:gd name="connsiteX63" fmla="*/ 385963 w 390719"/>
                <a:gd name="connsiteY63" fmla="*/ 59929 h 227815"/>
                <a:gd name="connsiteX64" fmla="*/ 389244 w 390719"/>
                <a:gd name="connsiteY64" fmla="*/ 70025 h 22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0719" h="227815">
                  <a:moveTo>
                    <a:pt x="389244" y="70025"/>
                  </a:moveTo>
                  <a:cubicBezTo>
                    <a:pt x="390037" y="73450"/>
                    <a:pt x="390506" y="76948"/>
                    <a:pt x="390650" y="80518"/>
                  </a:cubicBezTo>
                  <a:cubicBezTo>
                    <a:pt x="390831" y="84088"/>
                    <a:pt x="390650" y="87693"/>
                    <a:pt x="390182" y="91371"/>
                  </a:cubicBezTo>
                  <a:cubicBezTo>
                    <a:pt x="389713" y="95013"/>
                    <a:pt x="388920" y="98691"/>
                    <a:pt x="387838" y="102405"/>
                  </a:cubicBezTo>
                  <a:cubicBezTo>
                    <a:pt x="386756" y="106119"/>
                    <a:pt x="385350" y="109833"/>
                    <a:pt x="383619" y="113583"/>
                  </a:cubicBezTo>
                  <a:cubicBezTo>
                    <a:pt x="381924" y="117297"/>
                    <a:pt x="379905" y="121047"/>
                    <a:pt x="377633" y="124761"/>
                  </a:cubicBezTo>
                  <a:cubicBezTo>
                    <a:pt x="375326" y="128475"/>
                    <a:pt x="372729" y="132153"/>
                    <a:pt x="369845" y="135795"/>
                  </a:cubicBezTo>
                  <a:cubicBezTo>
                    <a:pt x="366960" y="139473"/>
                    <a:pt x="363823" y="143079"/>
                    <a:pt x="360398" y="146648"/>
                  </a:cubicBezTo>
                  <a:cubicBezTo>
                    <a:pt x="356972" y="150218"/>
                    <a:pt x="353294" y="153752"/>
                    <a:pt x="349364" y="157177"/>
                  </a:cubicBezTo>
                  <a:cubicBezTo>
                    <a:pt x="345433" y="160639"/>
                    <a:pt x="341251" y="164028"/>
                    <a:pt x="336816" y="167310"/>
                  </a:cubicBezTo>
                  <a:cubicBezTo>
                    <a:pt x="332416" y="170591"/>
                    <a:pt x="327801" y="173800"/>
                    <a:pt x="322933" y="176901"/>
                  </a:cubicBezTo>
                  <a:cubicBezTo>
                    <a:pt x="318101" y="180002"/>
                    <a:pt x="313053" y="183031"/>
                    <a:pt x="307825" y="185916"/>
                  </a:cubicBezTo>
                  <a:cubicBezTo>
                    <a:pt x="302596" y="188800"/>
                    <a:pt x="297188" y="191577"/>
                    <a:pt x="291635" y="194209"/>
                  </a:cubicBezTo>
                  <a:cubicBezTo>
                    <a:pt x="286046" y="196841"/>
                    <a:pt x="280349" y="199365"/>
                    <a:pt x="274507" y="201745"/>
                  </a:cubicBezTo>
                  <a:cubicBezTo>
                    <a:pt x="268666" y="204125"/>
                    <a:pt x="262680" y="206361"/>
                    <a:pt x="256622" y="208416"/>
                  </a:cubicBezTo>
                  <a:cubicBezTo>
                    <a:pt x="250528" y="210507"/>
                    <a:pt x="244363" y="212418"/>
                    <a:pt x="238124" y="214185"/>
                  </a:cubicBezTo>
                  <a:cubicBezTo>
                    <a:pt x="231886" y="215952"/>
                    <a:pt x="225612" y="217575"/>
                    <a:pt x="219230" y="219017"/>
                  </a:cubicBezTo>
                  <a:cubicBezTo>
                    <a:pt x="212884" y="220459"/>
                    <a:pt x="206538" y="221721"/>
                    <a:pt x="200119" y="222803"/>
                  </a:cubicBezTo>
                  <a:cubicBezTo>
                    <a:pt x="193737" y="223885"/>
                    <a:pt x="187355" y="224822"/>
                    <a:pt x="180972" y="225544"/>
                  </a:cubicBezTo>
                  <a:cubicBezTo>
                    <a:pt x="174590" y="226301"/>
                    <a:pt x="168244" y="226842"/>
                    <a:pt x="161934" y="227238"/>
                  </a:cubicBezTo>
                  <a:cubicBezTo>
                    <a:pt x="155624" y="227599"/>
                    <a:pt x="149385" y="227779"/>
                    <a:pt x="143220" y="227815"/>
                  </a:cubicBezTo>
                  <a:cubicBezTo>
                    <a:pt x="137054" y="227815"/>
                    <a:pt x="130996" y="227635"/>
                    <a:pt x="125010" y="227274"/>
                  </a:cubicBezTo>
                  <a:cubicBezTo>
                    <a:pt x="119061" y="226950"/>
                    <a:pt x="113219" y="226409"/>
                    <a:pt x="107486" y="225688"/>
                  </a:cubicBezTo>
                  <a:cubicBezTo>
                    <a:pt x="101789" y="224967"/>
                    <a:pt x="96236" y="224065"/>
                    <a:pt x="90827" y="222983"/>
                  </a:cubicBezTo>
                  <a:cubicBezTo>
                    <a:pt x="85418" y="221938"/>
                    <a:pt x="80190" y="220676"/>
                    <a:pt x="75142" y="219269"/>
                  </a:cubicBezTo>
                  <a:cubicBezTo>
                    <a:pt x="70094" y="217827"/>
                    <a:pt x="65262" y="216277"/>
                    <a:pt x="60646" y="214510"/>
                  </a:cubicBezTo>
                  <a:cubicBezTo>
                    <a:pt x="55995" y="212779"/>
                    <a:pt x="51596" y="210868"/>
                    <a:pt x="47413" y="208777"/>
                  </a:cubicBezTo>
                  <a:cubicBezTo>
                    <a:pt x="43230" y="206721"/>
                    <a:pt x="39300" y="204522"/>
                    <a:pt x="35622" y="202178"/>
                  </a:cubicBezTo>
                  <a:cubicBezTo>
                    <a:pt x="31944" y="199798"/>
                    <a:pt x="28519" y="197310"/>
                    <a:pt x="25382" y="194678"/>
                  </a:cubicBezTo>
                  <a:cubicBezTo>
                    <a:pt x="22208" y="192046"/>
                    <a:pt x="19324" y="189305"/>
                    <a:pt x="16764" y="186420"/>
                  </a:cubicBezTo>
                  <a:cubicBezTo>
                    <a:pt x="14168" y="183536"/>
                    <a:pt x="11860" y="180543"/>
                    <a:pt x="9841" y="177442"/>
                  </a:cubicBezTo>
                  <a:cubicBezTo>
                    <a:pt x="7857" y="174377"/>
                    <a:pt x="6127" y="171168"/>
                    <a:pt x="4720" y="167887"/>
                  </a:cubicBezTo>
                  <a:cubicBezTo>
                    <a:pt x="3350" y="164605"/>
                    <a:pt x="2232" y="161252"/>
                    <a:pt x="1475" y="157790"/>
                  </a:cubicBezTo>
                  <a:cubicBezTo>
                    <a:pt x="682" y="154365"/>
                    <a:pt x="213" y="150867"/>
                    <a:pt x="69" y="147297"/>
                  </a:cubicBezTo>
                  <a:cubicBezTo>
                    <a:pt x="-112" y="143728"/>
                    <a:pt x="69" y="140122"/>
                    <a:pt x="538" y="136444"/>
                  </a:cubicBezTo>
                  <a:cubicBezTo>
                    <a:pt x="1006" y="132802"/>
                    <a:pt x="1800" y="129124"/>
                    <a:pt x="2881" y="125410"/>
                  </a:cubicBezTo>
                  <a:cubicBezTo>
                    <a:pt x="3963" y="121696"/>
                    <a:pt x="5369" y="117982"/>
                    <a:pt x="7064" y="114232"/>
                  </a:cubicBezTo>
                  <a:cubicBezTo>
                    <a:pt x="8795" y="110518"/>
                    <a:pt x="10778" y="106768"/>
                    <a:pt x="13086" y="103090"/>
                  </a:cubicBezTo>
                  <a:cubicBezTo>
                    <a:pt x="15393" y="99376"/>
                    <a:pt x="17990" y="95662"/>
                    <a:pt x="20874" y="92020"/>
                  </a:cubicBezTo>
                  <a:cubicBezTo>
                    <a:pt x="23759" y="88342"/>
                    <a:pt x="26896" y="84737"/>
                    <a:pt x="30322" y="81167"/>
                  </a:cubicBezTo>
                  <a:cubicBezTo>
                    <a:pt x="33747" y="77597"/>
                    <a:pt x="37425" y="74063"/>
                    <a:pt x="41355" y="70638"/>
                  </a:cubicBezTo>
                  <a:cubicBezTo>
                    <a:pt x="45286" y="67176"/>
                    <a:pt x="49468" y="63787"/>
                    <a:pt x="53904" y="60506"/>
                  </a:cubicBezTo>
                  <a:cubicBezTo>
                    <a:pt x="58303" y="57224"/>
                    <a:pt x="62918" y="54015"/>
                    <a:pt x="67786" y="50914"/>
                  </a:cubicBezTo>
                  <a:cubicBezTo>
                    <a:pt x="72618" y="47813"/>
                    <a:pt x="77666" y="44784"/>
                    <a:pt x="82894" y="41900"/>
                  </a:cubicBezTo>
                  <a:cubicBezTo>
                    <a:pt x="88123" y="39015"/>
                    <a:pt x="93531" y="36238"/>
                    <a:pt x="99084" y="33606"/>
                  </a:cubicBezTo>
                  <a:cubicBezTo>
                    <a:pt x="104637" y="30974"/>
                    <a:pt x="110371" y="28450"/>
                    <a:pt x="116212" y="26070"/>
                  </a:cubicBezTo>
                  <a:cubicBezTo>
                    <a:pt x="122053" y="23690"/>
                    <a:pt x="128039" y="21455"/>
                    <a:pt x="134097" y="19399"/>
                  </a:cubicBezTo>
                  <a:cubicBezTo>
                    <a:pt x="140191" y="17308"/>
                    <a:pt x="146321" y="15397"/>
                    <a:pt x="152595" y="13630"/>
                  </a:cubicBezTo>
                  <a:cubicBezTo>
                    <a:pt x="158833" y="11863"/>
                    <a:pt x="165107" y="10241"/>
                    <a:pt x="171453" y="8798"/>
                  </a:cubicBezTo>
                  <a:cubicBezTo>
                    <a:pt x="177835" y="7356"/>
                    <a:pt x="184182" y="6094"/>
                    <a:pt x="190600" y="5012"/>
                  </a:cubicBezTo>
                  <a:cubicBezTo>
                    <a:pt x="196982" y="3930"/>
                    <a:pt x="203364" y="2993"/>
                    <a:pt x="209747" y="2272"/>
                  </a:cubicBezTo>
                  <a:cubicBezTo>
                    <a:pt x="216129" y="1514"/>
                    <a:pt x="222475" y="974"/>
                    <a:pt x="228785" y="577"/>
                  </a:cubicBezTo>
                  <a:cubicBezTo>
                    <a:pt x="235096" y="216"/>
                    <a:pt x="241334" y="36"/>
                    <a:pt x="247500" y="0"/>
                  </a:cubicBezTo>
                  <a:cubicBezTo>
                    <a:pt x="253666" y="0"/>
                    <a:pt x="259723" y="180"/>
                    <a:pt x="265709" y="541"/>
                  </a:cubicBezTo>
                  <a:cubicBezTo>
                    <a:pt x="271659" y="865"/>
                    <a:pt x="277500" y="1406"/>
                    <a:pt x="283233" y="2127"/>
                  </a:cubicBezTo>
                  <a:cubicBezTo>
                    <a:pt x="288930" y="2849"/>
                    <a:pt x="294483" y="3750"/>
                    <a:pt x="299892" y="4832"/>
                  </a:cubicBezTo>
                  <a:cubicBezTo>
                    <a:pt x="305301" y="5877"/>
                    <a:pt x="310529" y="7140"/>
                    <a:pt x="315577" y="8546"/>
                  </a:cubicBezTo>
                  <a:cubicBezTo>
                    <a:pt x="320625" y="9988"/>
                    <a:pt x="325457" y="11575"/>
                    <a:pt x="330073" y="13305"/>
                  </a:cubicBezTo>
                  <a:cubicBezTo>
                    <a:pt x="334724" y="15072"/>
                    <a:pt x="339123" y="16947"/>
                    <a:pt x="343306" y="19039"/>
                  </a:cubicBezTo>
                  <a:cubicBezTo>
                    <a:pt x="347489" y="21094"/>
                    <a:pt x="351419" y="23294"/>
                    <a:pt x="355097" y="25673"/>
                  </a:cubicBezTo>
                  <a:cubicBezTo>
                    <a:pt x="358775" y="28017"/>
                    <a:pt x="362201" y="30505"/>
                    <a:pt x="365338" y="33137"/>
                  </a:cubicBezTo>
                  <a:cubicBezTo>
                    <a:pt x="368511" y="35770"/>
                    <a:pt x="371395" y="38510"/>
                    <a:pt x="373955" y="41395"/>
                  </a:cubicBezTo>
                  <a:cubicBezTo>
                    <a:pt x="376552" y="44279"/>
                    <a:pt x="378859" y="47272"/>
                    <a:pt x="380879" y="50373"/>
                  </a:cubicBezTo>
                  <a:cubicBezTo>
                    <a:pt x="382862" y="53438"/>
                    <a:pt x="384593" y="56647"/>
                    <a:pt x="385963" y="59929"/>
                  </a:cubicBezTo>
                  <a:cubicBezTo>
                    <a:pt x="387369" y="63210"/>
                    <a:pt x="388487" y="66563"/>
                    <a:pt x="389244" y="70025"/>
                  </a:cubicBezTo>
                  <a:close/>
                </a:path>
              </a:pathLst>
            </a:custGeom>
            <a:solidFill>
              <a:srgbClr val="FFB400"/>
            </a:solidFill>
            <a:ln w="9231" cap="flat">
              <a:noFill/>
              <a:prstDash val="solid"/>
              <a:miter/>
            </a:ln>
          </p:spPr>
          <p:txBody>
            <a:bodyPr rtlCol="0" anchor="ctr"/>
            <a:lstStyle/>
            <a:p>
              <a:endParaRPr lang="en-US" dirty="0">
                <a:latin typeface="Roboto Condensed" panose="02000000000000000000" pitchFamily="2" charset="0"/>
              </a:endParaRPr>
            </a:p>
          </p:txBody>
        </p:sp>
        <p:sp>
          <p:nvSpPr>
            <p:cNvPr id="63" name="Freeform 62">
              <a:extLst>
                <a:ext uri="{FF2B5EF4-FFF2-40B4-BE49-F238E27FC236}">
                  <a16:creationId xmlns:a16="http://schemas.microsoft.com/office/drawing/2014/main" id="{B6618C63-45D7-5F37-6A67-009C4843056B}"/>
                </a:ext>
              </a:extLst>
            </p:cNvPr>
            <p:cNvSpPr/>
            <p:nvPr/>
          </p:nvSpPr>
          <p:spPr>
            <a:xfrm>
              <a:off x="-17570169" y="8527651"/>
              <a:ext cx="261313" cy="110373"/>
            </a:xfrm>
            <a:custGeom>
              <a:avLst/>
              <a:gdLst>
                <a:gd name="connsiteX0" fmla="*/ 261313 w 261313"/>
                <a:gd name="connsiteY0" fmla="*/ 55169 h 110373"/>
                <a:gd name="connsiteX1" fmla="*/ 258789 w 261313"/>
                <a:gd name="connsiteY1" fmla="*/ 65950 h 110373"/>
                <a:gd name="connsiteX2" fmla="*/ 251361 w 261313"/>
                <a:gd name="connsiteY2" fmla="*/ 76299 h 110373"/>
                <a:gd name="connsiteX3" fmla="*/ 239282 w 261313"/>
                <a:gd name="connsiteY3" fmla="*/ 85854 h 110373"/>
                <a:gd name="connsiteX4" fmla="*/ 223019 w 261313"/>
                <a:gd name="connsiteY4" fmla="*/ 94220 h 110373"/>
                <a:gd name="connsiteX5" fmla="*/ 203224 w 261313"/>
                <a:gd name="connsiteY5" fmla="*/ 101071 h 110373"/>
                <a:gd name="connsiteX6" fmla="*/ 180651 w 261313"/>
                <a:gd name="connsiteY6" fmla="*/ 106155 h 110373"/>
                <a:gd name="connsiteX7" fmla="*/ 156132 w 261313"/>
                <a:gd name="connsiteY7" fmla="*/ 109328 h 110373"/>
                <a:gd name="connsiteX8" fmla="*/ 130675 w 261313"/>
                <a:gd name="connsiteY8" fmla="*/ 110374 h 110373"/>
                <a:gd name="connsiteX9" fmla="*/ 105182 w 261313"/>
                <a:gd name="connsiteY9" fmla="*/ 109328 h 110373"/>
                <a:gd name="connsiteX10" fmla="*/ 80662 w 261313"/>
                <a:gd name="connsiteY10" fmla="*/ 106155 h 110373"/>
                <a:gd name="connsiteX11" fmla="*/ 58090 w 261313"/>
                <a:gd name="connsiteY11" fmla="*/ 101071 h 110373"/>
                <a:gd name="connsiteX12" fmla="*/ 38294 w 261313"/>
                <a:gd name="connsiteY12" fmla="*/ 94220 h 110373"/>
                <a:gd name="connsiteX13" fmla="*/ 22032 w 261313"/>
                <a:gd name="connsiteY13" fmla="*/ 85854 h 110373"/>
                <a:gd name="connsiteX14" fmla="*/ 9952 w 261313"/>
                <a:gd name="connsiteY14" fmla="*/ 76299 h 110373"/>
                <a:gd name="connsiteX15" fmla="*/ 2524 w 261313"/>
                <a:gd name="connsiteY15" fmla="*/ 65950 h 110373"/>
                <a:gd name="connsiteX16" fmla="*/ 0 w 261313"/>
                <a:gd name="connsiteY16" fmla="*/ 55169 h 110373"/>
                <a:gd name="connsiteX17" fmla="*/ 2524 w 261313"/>
                <a:gd name="connsiteY17" fmla="*/ 44424 h 110373"/>
                <a:gd name="connsiteX18" fmla="*/ 9952 w 261313"/>
                <a:gd name="connsiteY18" fmla="*/ 34075 h 110373"/>
                <a:gd name="connsiteX19" fmla="*/ 22032 w 261313"/>
                <a:gd name="connsiteY19" fmla="*/ 24520 h 110373"/>
                <a:gd name="connsiteX20" fmla="*/ 38294 w 261313"/>
                <a:gd name="connsiteY20" fmla="*/ 16154 h 110373"/>
                <a:gd name="connsiteX21" fmla="*/ 58090 w 261313"/>
                <a:gd name="connsiteY21" fmla="*/ 9303 h 110373"/>
                <a:gd name="connsiteX22" fmla="*/ 80662 w 261313"/>
                <a:gd name="connsiteY22" fmla="*/ 4183 h 110373"/>
                <a:gd name="connsiteX23" fmla="*/ 105182 w 261313"/>
                <a:gd name="connsiteY23" fmla="*/ 1046 h 110373"/>
                <a:gd name="connsiteX24" fmla="*/ 130675 w 261313"/>
                <a:gd name="connsiteY24" fmla="*/ 0 h 110373"/>
                <a:gd name="connsiteX25" fmla="*/ 156132 w 261313"/>
                <a:gd name="connsiteY25" fmla="*/ 1046 h 110373"/>
                <a:gd name="connsiteX26" fmla="*/ 180651 w 261313"/>
                <a:gd name="connsiteY26" fmla="*/ 4183 h 110373"/>
                <a:gd name="connsiteX27" fmla="*/ 203224 w 261313"/>
                <a:gd name="connsiteY27" fmla="*/ 9303 h 110373"/>
                <a:gd name="connsiteX28" fmla="*/ 223019 w 261313"/>
                <a:gd name="connsiteY28" fmla="*/ 16154 h 110373"/>
                <a:gd name="connsiteX29" fmla="*/ 239282 w 261313"/>
                <a:gd name="connsiteY29" fmla="*/ 24520 h 110373"/>
                <a:gd name="connsiteX30" fmla="*/ 251361 w 261313"/>
                <a:gd name="connsiteY30" fmla="*/ 34075 h 110373"/>
                <a:gd name="connsiteX31" fmla="*/ 258789 w 261313"/>
                <a:gd name="connsiteY31" fmla="*/ 44424 h 110373"/>
                <a:gd name="connsiteX32" fmla="*/ 261313 w 261313"/>
                <a:gd name="connsiteY32" fmla="*/ 55169 h 11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1313" h="110373">
                  <a:moveTo>
                    <a:pt x="261313" y="55169"/>
                  </a:moveTo>
                  <a:cubicBezTo>
                    <a:pt x="261313" y="58811"/>
                    <a:pt x="260448" y="62381"/>
                    <a:pt x="258789" y="65950"/>
                  </a:cubicBezTo>
                  <a:cubicBezTo>
                    <a:pt x="257130" y="69484"/>
                    <a:pt x="254642" y="72946"/>
                    <a:pt x="251361" y="76299"/>
                  </a:cubicBezTo>
                  <a:cubicBezTo>
                    <a:pt x="248080" y="79652"/>
                    <a:pt x="244041" y="82826"/>
                    <a:pt x="239282" y="85854"/>
                  </a:cubicBezTo>
                  <a:cubicBezTo>
                    <a:pt x="234522" y="88847"/>
                    <a:pt x="229113" y="91660"/>
                    <a:pt x="223019" y="94220"/>
                  </a:cubicBezTo>
                  <a:cubicBezTo>
                    <a:pt x="216962" y="96780"/>
                    <a:pt x="210363" y="99052"/>
                    <a:pt x="203224" y="101071"/>
                  </a:cubicBezTo>
                  <a:cubicBezTo>
                    <a:pt x="196120" y="103090"/>
                    <a:pt x="188584" y="104785"/>
                    <a:pt x="180651" y="106155"/>
                  </a:cubicBezTo>
                  <a:cubicBezTo>
                    <a:pt x="172718" y="107561"/>
                    <a:pt x="164569" y="108607"/>
                    <a:pt x="156132" y="109328"/>
                  </a:cubicBezTo>
                  <a:cubicBezTo>
                    <a:pt x="147730" y="110013"/>
                    <a:pt x="139220" y="110374"/>
                    <a:pt x="130675" y="110374"/>
                  </a:cubicBezTo>
                  <a:cubicBezTo>
                    <a:pt x="122093" y="110374"/>
                    <a:pt x="113583" y="110013"/>
                    <a:pt x="105182" y="109328"/>
                  </a:cubicBezTo>
                  <a:cubicBezTo>
                    <a:pt x="96744" y="108607"/>
                    <a:pt x="88595" y="107561"/>
                    <a:pt x="80662" y="106155"/>
                  </a:cubicBezTo>
                  <a:cubicBezTo>
                    <a:pt x="72729" y="104785"/>
                    <a:pt x="65193" y="103090"/>
                    <a:pt x="58090" y="101071"/>
                  </a:cubicBezTo>
                  <a:cubicBezTo>
                    <a:pt x="50950" y="99052"/>
                    <a:pt x="44351" y="96780"/>
                    <a:pt x="38294" y="94220"/>
                  </a:cubicBezTo>
                  <a:cubicBezTo>
                    <a:pt x="32200" y="91660"/>
                    <a:pt x="26791" y="88847"/>
                    <a:pt x="22032" y="85854"/>
                  </a:cubicBezTo>
                  <a:cubicBezTo>
                    <a:pt x="17272" y="82826"/>
                    <a:pt x="13233" y="79652"/>
                    <a:pt x="9952" y="76299"/>
                  </a:cubicBezTo>
                  <a:cubicBezTo>
                    <a:pt x="6671" y="72946"/>
                    <a:pt x="4219" y="69484"/>
                    <a:pt x="2524" y="65950"/>
                  </a:cubicBezTo>
                  <a:cubicBezTo>
                    <a:pt x="865" y="62381"/>
                    <a:pt x="0" y="58811"/>
                    <a:pt x="0" y="55169"/>
                  </a:cubicBezTo>
                  <a:cubicBezTo>
                    <a:pt x="0" y="51563"/>
                    <a:pt x="865" y="47957"/>
                    <a:pt x="2524" y="44424"/>
                  </a:cubicBezTo>
                  <a:cubicBezTo>
                    <a:pt x="4219" y="40854"/>
                    <a:pt x="6671" y="37392"/>
                    <a:pt x="9952" y="34075"/>
                  </a:cubicBezTo>
                  <a:cubicBezTo>
                    <a:pt x="13233" y="30722"/>
                    <a:pt x="17272" y="27512"/>
                    <a:pt x="22032" y="24520"/>
                  </a:cubicBezTo>
                  <a:cubicBezTo>
                    <a:pt x="26791" y="21491"/>
                    <a:pt x="32200" y="18714"/>
                    <a:pt x="38294" y="16154"/>
                  </a:cubicBezTo>
                  <a:cubicBezTo>
                    <a:pt x="44351" y="13594"/>
                    <a:pt x="50950" y="11286"/>
                    <a:pt x="58090" y="9303"/>
                  </a:cubicBezTo>
                  <a:cubicBezTo>
                    <a:pt x="65193" y="7284"/>
                    <a:pt x="72729" y="5589"/>
                    <a:pt x="80662" y="4183"/>
                  </a:cubicBezTo>
                  <a:cubicBezTo>
                    <a:pt x="88595" y="2813"/>
                    <a:pt x="96744" y="1767"/>
                    <a:pt x="105182" y="1046"/>
                  </a:cubicBezTo>
                  <a:cubicBezTo>
                    <a:pt x="113583" y="325"/>
                    <a:pt x="122093" y="0"/>
                    <a:pt x="130675" y="0"/>
                  </a:cubicBezTo>
                  <a:cubicBezTo>
                    <a:pt x="139220" y="0"/>
                    <a:pt x="147730" y="325"/>
                    <a:pt x="156132" y="1046"/>
                  </a:cubicBezTo>
                  <a:cubicBezTo>
                    <a:pt x="164569" y="1767"/>
                    <a:pt x="172718" y="2813"/>
                    <a:pt x="180651" y="4183"/>
                  </a:cubicBezTo>
                  <a:cubicBezTo>
                    <a:pt x="188584" y="5589"/>
                    <a:pt x="196120" y="7284"/>
                    <a:pt x="203224" y="9303"/>
                  </a:cubicBezTo>
                  <a:cubicBezTo>
                    <a:pt x="210363" y="11286"/>
                    <a:pt x="216962" y="13594"/>
                    <a:pt x="223019" y="16154"/>
                  </a:cubicBezTo>
                  <a:cubicBezTo>
                    <a:pt x="229113" y="18714"/>
                    <a:pt x="234522" y="21491"/>
                    <a:pt x="239282" y="24520"/>
                  </a:cubicBezTo>
                  <a:cubicBezTo>
                    <a:pt x="244041" y="27512"/>
                    <a:pt x="248080" y="30722"/>
                    <a:pt x="251361" y="34075"/>
                  </a:cubicBezTo>
                  <a:cubicBezTo>
                    <a:pt x="254642" y="37392"/>
                    <a:pt x="257130" y="40854"/>
                    <a:pt x="258789" y="44424"/>
                  </a:cubicBezTo>
                  <a:cubicBezTo>
                    <a:pt x="260448" y="47957"/>
                    <a:pt x="261313" y="51563"/>
                    <a:pt x="261313" y="55169"/>
                  </a:cubicBezTo>
                  <a:close/>
                </a:path>
              </a:pathLst>
            </a:custGeom>
            <a:solidFill>
              <a:srgbClr val="FFB400"/>
            </a:solidFill>
            <a:ln w="9231" cap="flat">
              <a:noFill/>
              <a:prstDash val="solid"/>
              <a:miter/>
            </a:ln>
          </p:spPr>
          <p:txBody>
            <a:bodyPr rtlCol="0" anchor="ctr"/>
            <a:lstStyle/>
            <a:p>
              <a:endParaRPr lang="en-US" dirty="0">
                <a:latin typeface="Roboto Condensed" panose="02000000000000000000" pitchFamily="2" charset="0"/>
              </a:endParaRPr>
            </a:p>
          </p:txBody>
        </p:sp>
        <p:sp>
          <p:nvSpPr>
            <p:cNvPr id="64" name="Freeform 63">
              <a:extLst>
                <a:ext uri="{FF2B5EF4-FFF2-40B4-BE49-F238E27FC236}">
                  <a16:creationId xmlns:a16="http://schemas.microsoft.com/office/drawing/2014/main" id="{E20D7240-9143-60E0-F378-D9D77A07C088}"/>
                </a:ext>
              </a:extLst>
            </p:cNvPr>
            <p:cNvSpPr/>
            <p:nvPr/>
          </p:nvSpPr>
          <p:spPr>
            <a:xfrm>
              <a:off x="-17342967" y="8657064"/>
              <a:ext cx="203584" cy="156997"/>
            </a:xfrm>
            <a:custGeom>
              <a:avLst/>
              <a:gdLst>
                <a:gd name="connsiteX0" fmla="*/ 203584 w 203584"/>
                <a:gd name="connsiteY0" fmla="*/ 78499 h 156997"/>
                <a:gd name="connsiteX1" fmla="*/ 201637 w 203584"/>
                <a:gd name="connsiteY1" fmla="*/ 93823 h 156997"/>
                <a:gd name="connsiteX2" fmla="*/ 195832 w 203584"/>
                <a:gd name="connsiteY2" fmla="*/ 108535 h 156997"/>
                <a:gd name="connsiteX3" fmla="*/ 186420 w 203584"/>
                <a:gd name="connsiteY3" fmla="*/ 122129 h 156997"/>
                <a:gd name="connsiteX4" fmla="*/ 173764 w 203584"/>
                <a:gd name="connsiteY4" fmla="*/ 134028 h 156997"/>
                <a:gd name="connsiteX5" fmla="*/ 158367 w 203584"/>
                <a:gd name="connsiteY5" fmla="*/ 143764 h 156997"/>
                <a:gd name="connsiteX6" fmla="*/ 140771 w 203584"/>
                <a:gd name="connsiteY6" fmla="*/ 151047 h 156997"/>
                <a:gd name="connsiteX7" fmla="*/ 121660 w 203584"/>
                <a:gd name="connsiteY7" fmla="*/ 155519 h 156997"/>
                <a:gd name="connsiteX8" fmla="*/ 101792 w 203584"/>
                <a:gd name="connsiteY8" fmla="*/ 156997 h 156997"/>
                <a:gd name="connsiteX9" fmla="*/ 81924 w 203584"/>
                <a:gd name="connsiteY9" fmla="*/ 155519 h 156997"/>
                <a:gd name="connsiteX10" fmla="*/ 62849 w 203584"/>
                <a:gd name="connsiteY10" fmla="*/ 151047 h 156997"/>
                <a:gd name="connsiteX11" fmla="*/ 45253 w 203584"/>
                <a:gd name="connsiteY11" fmla="*/ 143764 h 156997"/>
                <a:gd name="connsiteX12" fmla="*/ 29820 w 203584"/>
                <a:gd name="connsiteY12" fmla="*/ 134028 h 156997"/>
                <a:gd name="connsiteX13" fmla="*/ 17164 w 203584"/>
                <a:gd name="connsiteY13" fmla="*/ 122129 h 156997"/>
                <a:gd name="connsiteX14" fmla="*/ 7752 w 203584"/>
                <a:gd name="connsiteY14" fmla="*/ 108535 h 156997"/>
                <a:gd name="connsiteX15" fmla="*/ 1947 w 203584"/>
                <a:gd name="connsiteY15" fmla="*/ 93823 h 156997"/>
                <a:gd name="connsiteX16" fmla="*/ 0 w 203584"/>
                <a:gd name="connsiteY16" fmla="*/ 78499 h 156997"/>
                <a:gd name="connsiteX17" fmla="*/ 1947 w 203584"/>
                <a:gd name="connsiteY17" fmla="*/ 63174 h 156997"/>
                <a:gd name="connsiteX18" fmla="*/ 7752 w 203584"/>
                <a:gd name="connsiteY18" fmla="*/ 48462 h 156997"/>
                <a:gd name="connsiteX19" fmla="*/ 17164 w 203584"/>
                <a:gd name="connsiteY19" fmla="*/ 34868 h 156997"/>
                <a:gd name="connsiteX20" fmla="*/ 29820 w 203584"/>
                <a:gd name="connsiteY20" fmla="*/ 22969 h 156997"/>
                <a:gd name="connsiteX21" fmla="*/ 45253 w 203584"/>
                <a:gd name="connsiteY21" fmla="*/ 13233 h 156997"/>
                <a:gd name="connsiteX22" fmla="*/ 62849 w 203584"/>
                <a:gd name="connsiteY22" fmla="*/ 5986 h 156997"/>
                <a:gd name="connsiteX23" fmla="*/ 81924 w 203584"/>
                <a:gd name="connsiteY23" fmla="*/ 1514 h 156997"/>
                <a:gd name="connsiteX24" fmla="*/ 101792 w 203584"/>
                <a:gd name="connsiteY24" fmla="*/ 0 h 156997"/>
                <a:gd name="connsiteX25" fmla="*/ 121660 w 203584"/>
                <a:gd name="connsiteY25" fmla="*/ 1514 h 156997"/>
                <a:gd name="connsiteX26" fmla="*/ 140771 w 203584"/>
                <a:gd name="connsiteY26" fmla="*/ 5986 h 156997"/>
                <a:gd name="connsiteX27" fmla="*/ 158367 w 203584"/>
                <a:gd name="connsiteY27" fmla="*/ 13233 h 156997"/>
                <a:gd name="connsiteX28" fmla="*/ 173764 w 203584"/>
                <a:gd name="connsiteY28" fmla="*/ 22969 h 156997"/>
                <a:gd name="connsiteX29" fmla="*/ 186420 w 203584"/>
                <a:gd name="connsiteY29" fmla="*/ 34868 h 156997"/>
                <a:gd name="connsiteX30" fmla="*/ 195832 w 203584"/>
                <a:gd name="connsiteY30" fmla="*/ 48462 h 156997"/>
                <a:gd name="connsiteX31" fmla="*/ 201637 w 203584"/>
                <a:gd name="connsiteY31" fmla="*/ 63174 h 156997"/>
                <a:gd name="connsiteX32" fmla="*/ 203584 w 203584"/>
                <a:gd name="connsiteY32" fmla="*/ 78499 h 15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3584" h="156997">
                  <a:moveTo>
                    <a:pt x="203584" y="78499"/>
                  </a:moveTo>
                  <a:cubicBezTo>
                    <a:pt x="203584" y="83655"/>
                    <a:pt x="202935" y="88775"/>
                    <a:pt x="201637" y="93823"/>
                  </a:cubicBezTo>
                  <a:cubicBezTo>
                    <a:pt x="200339" y="98871"/>
                    <a:pt x="198392" y="103775"/>
                    <a:pt x="195832" y="108535"/>
                  </a:cubicBezTo>
                  <a:cubicBezTo>
                    <a:pt x="193272" y="113295"/>
                    <a:pt x="190134" y="117838"/>
                    <a:pt x="186420" y="122129"/>
                  </a:cubicBezTo>
                  <a:cubicBezTo>
                    <a:pt x="182707" y="126420"/>
                    <a:pt x="178488" y="130386"/>
                    <a:pt x="173764" y="134028"/>
                  </a:cubicBezTo>
                  <a:cubicBezTo>
                    <a:pt x="169040" y="137670"/>
                    <a:pt x="163920" y="140915"/>
                    <a:pt x="158367" y="143764"/>
                  </a:cubicBezTo>
                  <a:cubicBezTo>
                    <a:pt x="152778" y="146648"/>
                    <a:pt x="146937" y="149064"/>
                    <a:pt x="140771" y="151047"/>
                  </a:cubicBezTo>
                  <a:cubicBezTo>
                    <a:pt x="134569" y="152995"/>
                    <a:pt x="128223" y="154509"/>
                    <a:pt x="121660" y="155519"/>
                  </a:cubicBezTo>
                  <a:cubicBezTo>
                    <a:pt x="115098" y="156492"/>
                    <a:pt x="108499" y="156997"/>
                    <a:pt x="101792" y="156997"/>
                  </a:cubicBezTo>
                  <a:cubicBezTo>
                    <a:pt x="95121" y="156997"/>
                    <a:pt x="88487" y="156492"/>
                    <a:pt x="81924" y="155519"/>
                  </a:cubicBezTo>
                  <a:cubicBezTo>
                    <a:pt x="75398" y="154509"/>
                    <a:pt x="69015" y="152995"/>
                    <a:pt x="62849" y="151047"/>
                  </a:cubicBezTo>
                  <a:cubicBezTo>
                    <a:pt x="56683" y="149064"/>
                    <a:pt x="50806" y="146648"/>
                    <a:pt x="45253" y="143764"/>
                  </a:cubicBezTo>
                  <a:cubicBezTo>
                    <a:pt x="39700" y="140915"/>
                    <a:pt x="34544" y="137670"/>
                    <a:pt x="29820" y="134028"/>
                  </a:cubicBezTo>
                  <a:cubicBezTo>
                    <a:pt x="25096" y="130386"/>
                    <a:pt x="20878" y="126420"/>
                    <a:pt x="17164" y="122129"/>
                  </a:cubicBezTo>
                  <a:cubicBezTo>
                    <a:pt x="13450" y="117838"/>
                    <a:pt x="10313" y="113295"/>
                    <a:pt x="7752" y="108535"/>
                  </a:cubicBezTo>
                  <a:cubicBezTo>
                    <a:pt x="5192" y="103775"/>
                    <a:pt x="3281" y="98871"/>
                    <a:pt x="1947" y="93823"/>
                  </a:cubicBezTo>
                  <a:cubicBezTo>
                    <a:pt x="649" y="88775"/>
                    <a:pt x="0" y="83655"/>
                    <a:pt x="0" y="78499"/>
                  </a:cubicBezTo>
                  <a:cubicBezTo>
                    <a:pt x="0" y="73342"/>
                    <a:pt x="649" y="68258"/>
                    <a:pt x="1947" y="63174"/>
                  </a:cubicBezTo>
                  <a:cubicBezTo>
                    <a:pt x="3281" y="58126"/>
                    <a:pt x="5192" y="53222"/>
                    <a:pt x="7752" y="48462"/>
                  </a:cubicBezTo>
                  <a:cubicBezTo>
                    <a:pt x="10313" y="43702"/>
                    <a:pt x="13450" y="39159"/>
                    <a:pt x="17164" y="34868"/>
                  </a:cubicBezTo>
                  <a:cubicBezTo>
                    <a:pt x="20878" y="30613"/>
                    <a:pt x="25096" y="26647"/>
                    <a:pt x="29820" y="22969"/>
                  </a:cubicBezTo>
                  <a:cubicBezTo>
                    <a:pt x="34544" y="19327"/>
                    <a:pt x="39700" y="16082"/>
                    <a:pt x="45253" y="13233"/>
                  </a:cubicBezTo>
                  <a:cubicBezTo>
                    <a:pt x="50806" y="10349"/>
                    <a:pt x="56683" y="7933"/>
                    <a:pt x="62849" y="5986"/>
                  </a:cubicBezTo>
                  <a:cubicBezTo>
                    <a:pt x="69015" y="4002"/>
                    <a:pt x="75398" y="2524"/>
                    <a:pt x="81924" y="1514"/>
                  </a:cubicBezTo>
                  <a:cubicBezTo>
                    <a:pt x="88487" y="505"/>
                    <a:pt x="95121" y="0"/>
                    <a:pt x="101792" y="0"/>
                  </a:cubicBezTo>
                  <a:cubicBezTo>
                    <a:pt x="108499" y="0"/>
                    <a:pt x="115098" y="505"/>
                    <a:pt x="121660" y="1514"/>
                  </a:cubicBezTo>
                  <a:cubicBezTo>
                    <a:pt x="128223" y="2524"/>
                    <a:pt x="134569" y="4002"/>
                    <a:pt x="140771" y="5986"/>
                  </a:cubicBezTo>
                  <a:cubicBezTo>
                    <a:pt x="146937" y="7933"/>
                    <a:pt x="152778" y="10349"/>
                    <a:pt x="158367" y="13233"/>
                  </a:cubicBezTo>
                  <a:cubicBezTo>
                    <a:pt x="163920" y="16082"/>
                    <a:pt x="169040" y="19327"/>
                    <a:pt x="173764" y="22969"/>
                  </a:cubicBezTo>
                  <a:cubicBezTo>
                    <a:pt x="178488" y="26647"/>
                    <a:pt x="182707" y="30613"/>
                    <a:pt x="186420" y="34868"/>
                  </a:cubicBezTo>
                  <a:cubicBezTo>
                    <a:pt x="190134" y="39159"/>
                    <a:pt x="193272" y="43702"/>
                    <a:pt x="195832" y="48462"/>
                  </a:cubicBezTo>
                  <a:cubicBezTo>
                    <a:pt x="198392" y="53222"/>
                    <a:pt x="200339" y="58126"/>
                    <a:pt x="201637" y="63174"/>
                  </a:cubicBezTo>
                  <a:cubicBezTo>
                    <a:pt x="202935" y="68258"/>
                    <a:pt x="203584" y="73342"/>
                    <a:pt x="203584" y="78499"/>
                  </a:cubicBezTo>
                  <a:close/>
                </a:path>
              </a:pathLst>
            </a:custGeom>
            <a:solidFill>
              <a:srgbClr val="FFB400"/>
            </a:solidFill>
            <a:ln w="9231" cap="flat">
              <a:noFill/>
              <a:prstDash val="solid"/>
              <a:miter/>
            </a:ln>
          </p:spPr>
          <p:txBody>
            <a:bodyPr rtlCol="0" anchor="ctr"/>
            <a:lstStyle/>
            <a:p>
              <a:endParaRPr lang="en-US" dirty="0">
                <a:latin typeface="Roboto Condensed" panose="02000000000000000000" pitchFamily="2" charset="0"/>
              </a:endParaRPr>
            </a:p>
          </p:txBody>
        </p:sp>
        <p:sp>
          <p:nvSpPr>
            <p:cNvPr id="65" name="Freeform 64">
              <a:extLst>
                <a:ext uri="{FF2B5EF4-FFF2-40B4-BE49-F238E27FC236}">
                  <a16:creationId xmlns:a16="http://schemas.microsoft.com/office/drawing/2014/main" id="{951900F1-32C7-9E2A-7554-EC6C4CD067A7}"/>
                </a:ext>
              </a:extLst>
            </p:cNvPr>
            <p:cNvSpPr/>
            <p:nvPr/>
          </p:nvSpPr>
          <p:spPr>
            <a:xfrm>
              <a:off x="-17293856" y="8958258"/>
              <a:ext cx="77236" cy="53762"/>
            </a:xfrm>
            <a:custGeom>
              <a:avLst/>
              <a:gdLst>
                <a:gd name="connsiteX0" fmla="*/ 77236 w 77236"/>
                <a:gd name="connsiteY0" fmla="*/ 26863 h 53762"/>
                <a:gd name="connsiteX1" fmla="*/ 74316 w 77236"/>
                <a:gd name="connsiteY1" fmla="*/ 37140 h 53762"/>
                <a:gd name="connsiteX2" fmla="*/ 65914 w 77236"/>
                <a:gd name="connsiteY2" fmla="*/ 45866 h 53762"/>
                <a:gd name="connsiteX3" fmla="*/ 53402 w 77236"/>
                <a:gd name="connsiteY3" fmla="*/ 51707 h 53762"/>
                <a:gd name="connsiteX4" fmla="*/ 38618 w 77236"/>
                <a:gd name="connsiteY4" fmla="*/ 53763 h 53762"/>
                <a:gd name="connsiteX5" fmla="*/ 23834 w 77236"/>
                <a:gd name="connsiteY5" fmla="*/ 51707 h 53762"/>
                <a:gd name="connsiteX6" fmla="*/ 11322 w 77236"/>
                <a:gd name="connsiteY6" fmla="*/ 45866 h 53762"/>
                <a:gd name="connsiteX7" fmla="*/ 2957 w 77236"/>
                <a:gd name="connsiteY7" fmla="*/ 37140 h 53762"/>
                <a:gd name="connsiteX8" fmla="*/ 0 w 77236"/>
                <a:gd name="connsiteY8" fmla="*/ 26863 h 53762"/>
                <a:gd name="connsiteX9" fmla="*/ 2957 w 77236"/>
                <a:gd name="connsiteY9" fmla="*/ 16587 h 53762"/>
                <a:gd name="connsiteX10" fmla="*/ 11322 w 77236"/>
                <a:gd name="connsiteY10" fmla="*/ 7861 h 53762"/>
                <a:gd name="connsiteX11" fmla="*/ 23834 w 77236"/>
                <a:gd name="connsiteY11" fmla="*/ 2019 h 53762"/>
                <a:gd name="connsiteX12" fmla="*/ 38618 w 77236"/>
                <a:gd name="connsiteY12" fmla="*/ 0 h 53762"/>
                <a:gd name="connsiteX13" fmla="*/ 53402 w 77236"/>
                <a:gd name="connsiteY13" fmla="*/ 2019 h 53762"/>
                <a:gd name="connsiteX14" fmla="*/ 65914 w 77236"/>
                <a:gd name="connsiteY14" fmla="*/ 7861 h 53762"/>
                <a:gd name="connsiteX15" fmla="*/ 74316 w 77236"/>
                <a:gd name="connsiteY15" fmla="*/ 16587 h 53762"/>
                <a:gd name="connsiteX16" fmla="*/ 77236 w 77236"/>
                <a:gd name="connsiteY16" fmla="*/ 26863 h 5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236" h="53762">
                  <a:moveTo>
                    <a:pt x="77236" y="26863"/>
                  </a:moveTo>
                  <a:cubicBezTo>
                    <a:pt x="77236" y="30433"/>
                    <a:pt x="76263" y="33859"/>
                    <a:pt x="74316" y="37140"/>
                  </a:cubicBezTo>
                  <a:cubicBezTo>
                    <a:pt x="72333" y="40457"/>
                    <a:pt x="69556" y="43342"/>
                    <a:pt x="65914" y="45866"/>
                  </a:cubicBezTo>
                  <a:cubicBezTo>
                    <a:pt x="62308" y="48390"/>
                    <a:pt x="58126" y="50337"/>
                    <a:pt x="53402" y="51707"/>
                  </a:cubicBezTo>
                  <a:cubicBezTo>
                    <a:pt x="48678" y="53078"/>
                    <a:pt x="43739" y="53763"/>
                    <a:pt x="38618" y="53763"/>
                  </a:cubicBezTo>
                  <a:cubicBezTo>
                    <a:pt x="33498" y="53763"/>
                    <a:pt x="28558" y="53078"/>
                    <a:pt x="23834" y="51707"/>
                  </a:cubicBezTo>
                  <a:cubicBezTo>
                    <a:pt x="19111" y="50337"/>
                    <a:pt x="14928" y="48390"/>
                    <a:pt x="11322" y="45866"/>
                  </a:cubicBezTo>
                  <a:cubicBezTo>
                    <a:pt x="7680" y="43342"/>
                    <a:pt x="4904" y="40457"/>
                    <a:pt x="2957" y="37140"/>
                  </a:cubicBezTo>
                  <a:cubicBezTo>
                    <a:pt x="974" y="33859"/>
                    <a:pt x="0" y="30433"/>
                    <a:pt x="0" y="26863"/>
                  </a:cubicBezTo>
                  <a:cubicBezTo>
                    <a:pt x="0" y="23294"/>
                    <a:pt x="974" y="19868"/>
                    <a:pt x="2957" y="16587"/>
                  </a:cubicBezTo>
                  <a:cubicBezTo>
                    <a:pt x="4904" y="13305"/>
                    <a:pt x="7680" y="10385"/>
                    <a:pt x="11322" y="7861"/>
                  </a:cubicBezTo>
                  <a:cubicBezTo>
                    <a:pt x="14928" y="5337"/>
                    <a:pt x="19111" y="3389"/>
                    <a:pt x="23834" y="2019"/>
                  </a:cubicBezTo>
                  <a:cubicBezTo>
                    <a:pt x="28558" y="685"/>
                    <a:pt x="33498" y="0"/>
                    <a:pt x="38618" y="0"/>
                  </a:cubicBezTo>
                  <a:cubicBezTo>
                    <a:pt x="43739" y="0"/>
                    <a:pt x="48678" y="685"/>
                    <a:pt x="53402" y="2019"/>
                  </a:cubicBezTo>
                  <a:cubicBezTo>
                    <a:pt x="58126" y="3389"/>
                    <a:pt x="62308" y="5337"/>
                    <a:pt x="65914" y="7861"/>
                  </a:cubicBezTo>
                  <a:cubicBezTo>
                    <a:pt x="69556" y="10385"/>
                    <a:pt x="72333" y="13305"/>
                    <a:pt x="74316" y="16587"/>
                  </a:cubicBezTo>
                  <a:cubicBezTo>
                    <a:pt x="76263" y="19868"/>
                    <a:pt x="77236" y="23294"/>
                    <a:pt x="77236" y="26863"/>
                  </a:cubicBezTo>
                  <a:close/>
                </a:path>
              </a:pathLst>
            </a:custGeom>
            <a:solidFill>
              <a:srgbClr val="FFB400"/>
            </a:solidFill>
            <a:ln w="9231" cap="flat">
              <a:noFill/>
              <a:prstDash val="solid"/>
              <a:miter/>
            </a:ln>
          </p:spPr>
          <p:txBody>
            <a:bodyPr rtlCol="0" anchor="ctr"/>
            <a:lstStyle/>
            <a:p>
              <a:endParaRPr lang="en-US" dirty="0">
                <a:latin typeface="Roboto Condensed" panose="02000000000000000000" pitchFamily="2" charset="0"/>
              </a:endParaRPr>
            </a:p>
          </p:txBody>
        </p:sp>
        <p:sp>
          <p:nvSpPr>
            <p:cNvPr id="66" name="Freeform 65">
              <a:extLst>
                <a:ext uri="{FF2B5EF4-FFF2-40B4-BE49-F238E27FC236}">
                  <a16:creationId xmlns:a16="http://schemas.microsoft.com/office/drawing/2014/main" id="{539127C7-0EFD-09C0-497B-6CE4254AD5FE}"/>
                </a:ext>
              </a:extLst>
            </p:cNvPr>
            <p:cNvSpPr/>
            <p:nvPr/>
          </p:nvSpPr>
          <p:spPr>
            <a:xfrm>
              <a:off x="-17152472" y="8941346"/>
              <a:ext cx="124436" cy="70421"/>
            </a:xfrm>
            <a:custGeom>
              <a:avLst/>
              <a:gdLst>
                <a:gd name="connsiteX0" fmla="*/ 124437 w 124436"/>
                <a:gd name="connsiteY0" fmla="*/ 35229 h 70421"/>
                <a:gd name="connsiteX1" fmla="*/ 123247 w 124436"/>
                <a:gd name="connsiteY1" fmla="*/ 42080 h 70421"/>
                <a:gd name="connsiteX2" fmla="*/ 119677 w 124436"/>
                <a:gd name="connsiteY2" fmla="*/ 48678 h 70421"/>
                <a:gd name="connsiteX3" fmla="*/ 113944 w 124436"/>
                <a:gd name="connsiteY3" fmla="*/ 54772 h 70421"/>
                <a:gd name="connsiteX4" fmla="*/ 106191 w 124436"/>
                <a:gd name="connsiteY4" fmla="*/ 60109 h 70421"/>
                <a:gd name="connsiteX5" fmla="*/ 96780 w 124436"/>
                <a:gd name="connsiteY5" fmla="*/ 64508 h 70421"/>
                <a:gd name="connsiteX6" fmla="*/ 86035 w 124436"/>
                <a:gd name="connsiteY6" fmla="*/ 67753 h 70421"/>
                <a:gd name="connsiteX7" fmla="*/ 74352 w 124436"/>
                <a:gd name="connsiteY7" fmla="*/ 69736 h 70421"/>
                <a:gd name="connsiteX8" fmla="*/ 62200 w 124436"/>
                <a:gd name="connsiteY8" fmla="*/ 70422 h 70421"/>
                <a:gd name="connsiteX9" fmla="*/ 50085 w 124436"/>
                <a:gd name="connsiteY9" fmla="*/ 69736 h 70421"/>
                <a:gd name="connsiteX10" fmla="*/ 38402 w 124436"/>
                <a:gd name="connsiteY10" fmla="*/ 67753 h 70421"/>
                <a:gd name="connsiteX11" fmla="*/ 27657 w 124436"/>
                <a:gd name="connsiteY11" fmla="*/ 64508 h 70421"/>
                <a:gd name="connsiteX12" fmla="*/ 18209 w 124436"/>
                <a:gd name="connsiteY12" fmla="*/ 60109 h 70421"/>
                <a:gd name="connsiteX13" fmla="*/ 10457 w 124436"/>
                <a:gd name="connsiteY13" fmla="*/ 54772 h 70421"/>
                <a:gd name="connsiteX14" fmla="*/ 4724 w 124436"/>
                <a:gd name="connsiteY14" fmla="*/ 48678 h 70421"/>
                <a:gd name="connsiteX15" fmla="*/ 1190 w 124436"/>
                <a:gd name="connsiteY15" fmla="*/ 42080 h 70421"/>
                <a:gd name="connsiteX16" fmla="*/ 0 w 124436"/>
                <a:gd name="connsiteY16" fmla="*/ 35229 h 70421"/>
                <a:gd name="connsiteX17" fmla="*/ 1190 w 124436"/>
                <a:gd name="connsiteY17" fmla="*/ 28342 h 70421"/>
                <a:gd name="connsiteX18" fmla="*/ 4724 w 124436"/>
                <a:gd name="connsiteY18" fmla="*/ 21743 h 70421"/>
                <a:gd name="connsiteX19" fmla="*/ 10457 w 124436"/>
                <a:gd name="connsiteY19" fmla="*/ 15649 h 70421"/>
                <a:gd name="connsiteX20" fmla="*/ 18209 w 124436"/>
                <a:gd name="connsiteY20" fmla="*/ 10313 h 70421"/>
                <a:gd name="connsiteX21" fmla="*/ 27657 w 124436"/>
                <a:gd name="connsiteY21" fmla="*/ 5950 h 70421"/>
                <a:gd name="connsiteX22" fmla="*/ 38402 w 124436"/>
                <a:gd name="connsiteY22" fmla="*/ 2668 h 70421"/>
                <a:gd name="connsiteX23" fmla="*/ 50085 w 124436"/>
                <a:gd name="connsiteY23" fmla="*/ 685 h 70421"/>
                <a:gd name="connsiteX24" fmla="*/ 62200 w 124436"/>
                <a:gd name="connsiteY24" fmla="*/ 0 h 70421"/>
                <a:gd name="connsiteX25" fmla="*/ 74352 w 124436"/>
                <a:gd name="connsiteY25" fmla="*/ 685 h 70421"/>
                <a:gd name="connsiteX26" fmla="*/ 86035 w 124436"/>
                <a:gd name="connsiteY26" fmla="*/ 2668 h 70421"/>
                <a:gd name="connsiteX27" fmla="*/ 96780 w 124436"/>
                <a:gd name="connsiteY27" fmla="*/ 5950 h 70421"/>
                <a:gd name="connsiteX28" fmla="*/ 106191 w 124436"/>
                <a:gd name="connsiteY28" fmla="*/ 10313 h 70421"/>
                <a:gd name="connsiteX29" fmla="*/ 113944 w 124436"/>
                <a:gd name="connsiteY29" fmla="*/ 15649 h 70421"/>
                <a:gd name="connsiteX30" fmla="*/ 119677 w 124436"/>
                <a:gd name="connsiteY30" fmla="*/ 21743 h 70421"/>
                <a:gd name="connsiteX31" fmla="*/ 123247 w 124436"/>
                <a:gd name="connsiteY31" fmla="*/ 28342 h 70421"/>
                <a:gd name="connsiteX32" fmla="*/ 124437 w 124436"/>
                <a:gd name="connsiteY32" fmla="*/ 35229 h 7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4436" h="70421">
                  <a:moveTo>
                    <a:pt x="124437" y="35229"/>
                  </a:moveTo>
                  <a:cubicBezTo>
                    <a:pt x="124437" y="37537"/>
                    <a:pt x="124040" y="39808"/>
                    <a:pt x="123247" y="42080"/>
                  </a:cubicBezTo>
                  <a:cubicBezTo>
                    <a:pt x="122453" y="44351"/>
                    <a:pt x="121263" y="46551"/>
                    <a:pt x="119677" y="48678"/>
                  </a:cubicBezTo>
                  <a:cubicBezTo>
                    <a:pt x="118126" y="50842"/>
                    <a:pt x="116215" y="52861"/>
                    <a:pt x="113944" y="54772"/>
                  </a:cubicBezTo>
                  <a:cubicBezTo>
                    <a:pt x="111672" y="56683"/>
                    <a:pt x="109076" y="58486"/>
                    <a:pt x="106191" y="60109"/>
                  </a:cubicBezTo>
                  <a:cubicBezTo>
                    <a:pt x="103307" y="61732"/>
                    <a:pt x="100169" y="63210"/>
                    <a:pt x="96780" y="64508"/>
                  </a:cubicBezTo>
                  <a:cubicBezTo>
                    <a:pt x="93391" y="65770"/>
                    <a:pt x="89785" y="66852"/>
                    <a:pt x="86035" y="67753"/>
                  </a:cubicBezTo>
                  <a:cubicBezTo>
                    <a:pt x="82249" y="68619"/>
                    <a:pt x="78354" y="69304"/>
                    <a:pt x="74352" y="69736"/>
                  </a:cubicBezTo>
                  <a:cubicBezTo>
                    <a:pt x="70349" y="70205"/>
                    <a:pt x="66311" y="70422"/>
                    <a:pt x="62200" y="70422"/>
                  </a:cubicBezTo>
                  <a:cubicBezTo>
                    <a:pt x="58126" y="70422"/>
                    <a:pt x="54087" y="70205"/>
                    <a:pt x="50085" y="69736"/>
                  </a:cubicBezTo>
                  <a:cubicBezTo>
                    <a:pt x="46046" y="69304"/>
                    <a:pt x="42188" y="68619"/>
                    <a:pt x="38402" y="67753"/>
                  </a:cubicBezTo>
                  <a:cubicBezTo>
                    <a:pt x="34616" y="66852"/>
                    <a:pt x="31046" y="65770"/>
                    <a:pt x="27657" y="64508"/>
                  </a:cubicBezTo>
                  <a:cubicBezTo>
                    <a:pt x="24231" y="63210"/>
                    <a:pt x="21094" y="61732"/>
                    <a:pt x="18209" y="60109"/>
                  </a:cubicBezTo>
                  <a:cubicBezTo>
                    <a:pt x="15325" y="58486"/>
                    <a:pt x="12729" y="56683"/>
                    <a:pt x="10457" y="54772"/>
                  </a:cubicBezTo>
                  <a:cubicBezTo>
                    <a:pt x="8185" y="52861"/>
                    <a:pt x="6274" y="50842"/>
                    <a:pt x="4724" y="48678"/>
                  </a:cubicBezTo>
                  <a:cubicBezTo>
                    <a:pt x="3173" y="46551"/>
                    <a:pt x="1983" y="44351"/>
                    <a:pt x="1190" y="42080"/>
                  </a:cubicBezTo>
                  <a:cubicBezTo>
                    <a:pt x="397" y="39808"/>
                    <a:pt x="0" y="37537"/>
                    <a:pt x="0" y="35229"/>
                  </a:cubicBezTo>
                  <a:cubicBezTo>
                    <a:pt x="0" y="32921"/>
                    <a:pt x="397" y="30613"/>
                    <a:pt x="1190" y="28342"/>
                  </a:cubicBezTo>
                  <a:cubicBezTo>
                    <a:pt x="1983" y="26070"/>
                    <a:pt x="3173" y="23870"/>
                    <a:pt x="4724" y="21743"/>
                  </a:cubicBezTo>
                  <a:cubicBezTo>
                    <a:pt x="6274" y="19616"/>
                    <a:pt x="8185" y="17560"/>
                    <a:pt x="10457" y="15649"/>
                  </a:cubicBezTo>
                  <a:cubicBezTo>
                    <a:pt x="12729" y="13738"/>
                    <a:pt x="15325" y="11971"/>
                    <a:pt x="18209" y="10313"/>
                  </a:cubicBezTo>
                  <a:cubicBezTo>
                    <a:pt x="21094" y="8690"/>
                    <a:pt x="24231" y="7212"/>
                    <a:pt x="27657" y="5950"/>
                  </a:cubicBezTo>
                  <a:cubicBezTo>
                    <a:pt x="31046" y="4651"/>
                    <a:pt x="34616" y="3570"/>
                    <a:pt x="38402" y="2668"/>
                  </a:cubicBezTo>
                  <a:cubicBezTo>
                    <a:pt x="42188" y="1803"/>
                    <a:pt x="46046" y="1118"/>
                    <a:pt x="50085" y="685"/>
                  </a:cubicBezTo>
                  <a:cubicBezTo>
                    <a:pt x="54087" y="216"/>
                    <a:pt x="58126" y="0"/>
                    <a:pt x="62200" y="0"/>
                  </a:cubicBezTo>
                  <a:cubicBezTo>
                    <a:pt x="66311" y="0"/>
                    <a:pt x="70349" y="216"/>
                    <a:pt x="74352" y="685"/>
                  </a:cubicBezTo>
                  <a:cubicBezTo>
                    <a:pt x="78354" y="1118"/>
                    <a:pt x="82249" y="1803"/>
                    <a:pt x="86035" y="2668"/>
                  </a:cubicBezTo>
                  <a:cubicBezTo>
                    <a:pt x="89785" y="3570"/>
                    <a:pt x="93391" y="4651"/>
                    <a:pt x="96780" y="5950"/>
                  </a:cubicBezTo>
                  <a:cubicBezTo>
                    <a:pt x="100169" y="7212"/>
                    <a:pt x="103307" y="8690"/>
                    <a:pt x="106191" y="10313"/>
                  </a:cubicBezTo>
                  <a:cubicBezTo>
                    <a:pt x="109076" y="11971"/>
                    <a:pt x="111672" y="13738"/>
                    <a:pt x="113944" y="15649"/>
                  </a:cubicBezTo>
                  <a:cubicBezTo>
                    <a:pt x="116215" y="17560"/>
                    <a:pt x="118126" y="19616"/>
                    <a:pt x="119677" y="21743"/>
                  </a:cubicBezTo>
                  <a:cubicBezTo>
                    <a:pt x="121263" y="23870"/>
                    <a:pt x="122453" y="26070"/>
                    <a:pt x="123247" y="28342"/>
                  </a:cubicBezTo>
                  <a:cubicBezTo>
                    <a:pt x="124040" y="30613"/>
                    <a:pt x="124437" y="32921"/>
                    <a:pt x="124437" y="35229"/>
                  </a:cubicBezTo>
                  <a:close/>
                </a:path>
              </a:pathLst>
            </a:custGeom>
            <a:solidFill>
              <a:srgbClr val="FFB400"/>
            </a:solidFill>
            <a:ln w="9231" cap="flat">
              <a:noFill/>
              <a:prstDash val="solid"/>
              <a:miter/>
            </a:ln>
          </p:spPr>
          <p:txBody>
            <a:bodyPr rtlCol="0" anchor="ctr"/>
            <a:lstStyle/>
            <a:p>
              <a:endParaRPr lang="en-US" dirty="0">
                <a:latin typeface="Roboto Condensed" panose="02000000000000000000" pitchFamily="2" charset="0"/>
              </a:endParaRPr>
            </a:p>
          </p:txBody>
        </p:sp>
        <p:sp>
          <p:nvSpPr>
            <p:cNvPr id="67" name="Freeform 66">
              <a:extLst>
                <a:ext uri="{FF2B5EF4-FFF2-40B4-BE49-F238E27FC236}">
                  <a16:creationId xmlns:a16="http://schemas.microsoft.com/office/drawing/2014/main" id="{23ABC8BF-127D-2E6A-CC78-E2C961DA9ACA}"/>
                </a:ext>
              </a:extLst>
            </p:cNvPr>
            <p:cNvSpPr/>
            <p:nvPr/>
          </p:nvSpPr>
          <p:spPr>
            <a:xfrm>
              <a:off x="-17709137" y="8527651"/>
              <a:ext cx="113006" cy="72296"/>
            </a:xfrm>
            <a:custGeom>
              <a:avLst/>
              <a:gdLst>
                <a:gd name="connsiteX0" fmla="*/ 113006 w 113006"/>
                <a:gd name="connsiteY0" fmla="*/ 36130 h 72296"/>
                <a:gd name="connsiteX1" fmla="*/ 111924 w 113006"/>
                <a:gd name="connsiteY1" fmla="*/ 43198 h 72296"/>
                <a:gd name="connsiteX2" fmla="*/ 108715 w 113006"/>
                <a:gd name="connsiteY2" fmla="*/ 49977 h 72296"/>
                <a:gd name="connsiteX3" fmla="*/ 103487 w 113006"/>
                <a:gd name="connsiteY3" fmla="*/ 56251 h 72296"/>
                <a:gd name="connsiteX4" fmla="*/ 96455 w 113006"/>
                <a:gd name="connsiteY4" fmla="*/ 61732 h 72296"/>
                <a:gd name="connsiteX5" fmla="*/ 87874 w 113006"/>
                <a:gd name="connsiteY5" fmla="*/ 66203 h 72296"/>
                <a:gd name="connsiteX6" fmla="*/ 78138 w 113006"/>
                <a:gd name="connsiteY6" fmla="*/ 69556 h 72296"/>
                <a:gd name="connsiteX7" fmla="*/ 67537 w 113006"/>
                <a:gd name="connsiteY7" fmla="*/ 71611 h 72296"/>
                <a:gd name="connsiteX8" fmla="*/ 56503 w 113006"/>
                <a:gd name="connsiteY8" fmla="*/ 72297 h 72296"/>
                <a:gd name="connsiteX9" fmla="*/ 45469 w 113006"/>
                <a:gd name="connsiteY9" fmla="*/ 71611 h 72296"/>
                <a:gd name="connsiteX10" fmla="*/ 34868 w 113006"/>
                <a:gd name="connsiteY10" fmla="*/ 69556 h 72296"/>
                <a:gd name="connsiteX11" fmla="*/ 25096 w 113006"/>
                <a:gd name="connsiteY11" fmla="*/ 66203 h 72296"/>
                <a:gd name="connsiteX12" fmla="*/ 16551 w 113006"/>
                <a:gd name="connsiteY12" fmla="*/ 61732 h 72296"/>
                <a:gd name="connsiteX13" fmla="*/ 9519 w 113006"/>
                <a:gd name="connsiteY13" fmla="*/ 56251 h 72296"/>
                <a:gd name="connsiteX14" fmla="*/ 4291 w 113006"/>
                <a:gd name="connsiteY14" fmla="*/ 49977 h 72296"/>
                <a:gd name="connsiteX15" fmla="*/ 1082 w 113006"/>
                <a:gd name="connsiteY15" fmla="*/ 43198 h 72296"/>
                <a:gd name="connsiteX16" fmla="*/ 0 w 113006"/>
                <a:gd name="connsiteY16" fmla="*/ 36130 h 72296"/>
                <a:gd name="connsiteX17" fmla="*/ 1082 w 113006"/>
                <a:gd name="connsiteY17" fmla="*/ 29099 h 72296"/>
                <a:gd name="connsiteX18" fmla="*/ 4291 w 113006"/>
                <a:gd name="connsiteY18" fmla="*/ 22320 h 72296"/>
                <a:gd name="connsiteX19" fmla="*/ 9519 w 113006"/>
                <a:gd name="connsiteY19" fmla="*/ 16046 h 72296"/>
                <a:gd name="connsiteX20" fmla="*/ 16551 w 113006"/>
                <a:gd name="connsiteY20" fmla="*/ 10565 h 72296"/>
                <a:gd name="connsiteX21" fmla="*/ 25096 w 113006"/>
                <a:gd name="connsiteY21" fmla="*/ 6094 h 72296"/>
                <a:gd name="connsiteX22" fmla="*/ 34868 w 113006"/>
                <a:gd name="connsiteY22" fmla="*/ 2740 h 72296"/>
                <a:gd name="connsiteX23" fmla="*/ 45469 w 113006"/>
                <a:gd name="connsiteY23" fmla="*/ 685 h 72296"/>
                <a:gd name="connsiteX24" fmla="*/ 56503 w 113006"/>
                <a:gd name="connsiteY24" fmla="*/ 0 h 72296"/>
                <a:gd name="connsiteX25" fmla="*/ 67537 w 113006"/>
                <a:gd name="connsiteY25" fmla="*/ 685 h 72296"/>
                <a:gd name="connsiteX26" fmla="*/ 78138 w 113006"/>
                <a:gd name="connsiteY26" fmla="*/ 2740 h 72296"/>
                <a:gd name="connsiteX27" fmla="*/ 87874 w 113006"/>
                <a:gd name="connsiteY27" fmla="*/ 6094 h 72296"/>
                <a:gd name="connsiteX28" fmla="*/ 96455 w 113006"/>
                <a:gd name="connsiteY28" fmla="*/ 10565 h 72296"/>
                <a:gd name="connsiteX29" fmla="*/ 103487 w 113006"/>
                <a:gd name="connsiteY29" fmla="*/ 16046 h 72296"/>
                <a:gd name="connsiteX30" fmla="*/ 108715 w 113006"/>
                <a:gd name="connsiteY30" fmla="*/ 22320 h 72296"/>
                <a:gd name="connsiteX31" fmla="*/ 111924 w 113006"/>
                <a:gd name="connsiteY31" fmla="*/ 29099 h 72296"/>
                <a:gd name="connsiteX32" fmla="*/ 113006 w 113006"/>
                <a:gd name="connsiteY32" fmla="*/ 36130 h 7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3006" h="72296">
                  <a:moveTo>
                    <a:pt x="113006" y="36130"/>
                  </a:moveTo>
                  <a:cubicBezTo>
                    <a:pt x="113006" y="38510"/>
                    <a:pt x="112646" y="40890"/>
                    <a:pt x="111924" y="43198"/>
                  </a:cubicBezTo>
                  <a:cubicBezTo>
                    <a:pt x="111203" y="45541"/>
                    <a:pt x="110122" y="47777"/>
                    <a:pt x="108715" y="49977"/>
                  </a:cubicBezTo>
                  <a:cubicBezTo>
                    <a:pt x="107273" y="52176"/>
                    <a:pt x="105542" y="54267"/>
                    <a:pt x="103487" y="56251"/>
                  </a:cubicBezTo>
                  <a:cubicBezTo>
                    <a:pt x="101431" y="58198"/>
                    <a:pt x="99088" y="60037"/>
                    <a:pt x="96455" y="61732"/>
                  </a:cubicBezTo>
                  <a:cubicBezTo>
                    <a:pt x="93823" y="63390"/>
                    <a:pt x="90975" y="64905"/>
                    <a:pt x="87874" y="66203"/>
                  </a:cubicBezTo>
                  <a:cubicBezTo>
                    <a:pt x="84809" y="67537"/>
                    <a:pt x="81563" y="68655"/>
                    <a:pt x="78138" y="69556"/>
                  </a:cubicBezTo>
                  <a:cubicBezTo>
                    <a:pt x="74712" y="70458"/>
                    <a:pt x="71179" y="71143"/>
                    <a:pt x="67537" y="71611"/>
                  </a:cubicBezTo>
                  <a:cubicBezTo>
                    <a:pt x="63895" y="72080"/>
                    <a:pt x="60217" y="72297"/>
                    <a:pt x="56503" y="72297"/>
                  </a:cubicBezTo>
                  <a:cubicBezTo>
                    <a:pt x="52789" y="72297"/>
                    <a:pt x="49111" y="72080"/>
                    <a:pt x="45469" y="71611"/>
                  </a:cubicBezTo>
                  <a:cubicBezTo>
                    <a:pt x="41827" y="71143"/>
                    <a:pt x="38294" y="70458"/>
                    <a:pt x="34868" y="69556"/>
                  </a:cubicBezTo>
                  <a:cubicBezTo>
                    <a:pt x="31443" y="68655"/>
                    <a:pt x="28197" y="67537"/>
                    <a:pt x="25096" y="66203"/>
                  </a:cubicBezTo>
                  <a:cubicBezTo>
                    <a:pt x="22032" y="64905"/>
                    <a:pt x="19183" y="63390"/>
                    <a:pt x="16551" y="61732"/>
                  </a:cubicBezTo>
                  <a:cubicBezTo>
                    <a:pt x="13918" y="60037"/>
                    <a:pt x="11575" y="58198"/>
                    <a:pt x="9519" y="56251"/>
                  </a:cubicBezTo>
                  <a:cubicBezTo>
                    <a:pt x="7464" y="54267"/>
                    <a:pt x="5733" y="52176"/>
                    <a:pt x="4291" y="49977"/>
                  </a:cubicBezTo>
                  <a:cubicBezTo>
                    <a:pt x="2885" y="47777"/>
                    <a:pt x="1803" y="45541"/>
                    <a:pt x="1082" y="43198"/>
                  </a:cubicBezTo>
                  <a:cubicBezTo>
                    <a:pt x="361" y="40890"/>
                    <a:pt x="0" y="38510"/>
                    <a:pt x="0" y="36130"/>
                  </a:cubicBezTo>
                  <a:cubicBezTo>
                    <a:pt x="0" y="33786"/>
                    <a:pt x="361" y="31407"/>
                    <a:pt x="1082" y="29099"/>
                  </a:cubicBezTo>
                  <a:cubicBezTo>
                    <a:pt x="1803" y="26755"/>
                    <a:pt x="2885" y="24520"/>
                    <a:pt x="4291" y="22320"/>
                  </a:cubicBezTo>
                  <a:cubicBezTo>
                    <a:pt x="5733" y="20120"/>
                    <a:pt x="7464" y="18029"/>
                    <a:pt x="9519" y="16046"/>
                  </a:cubicBezTo>
                  <a:cubicBezTo>
                    <a:pt x="11575" y="14099"/>
                    <a:pt x="13918" y="12260"/>
                    <a:pt x="16551" y="10565"/>
                  </a:cubicBezTo>
                  <a:cubicBezTo>
                    <a:pt x="19183" y="8906"/>
                    <a:pt x="22032" y="7392"/>
                    <a:pt x="25096" y="6094"/>
                  </a:cubicBezTo>
                  <a:cubicBezTo>
                    <a:pt x="28197" y="4760"/>
                    <a:pt x="31443" y="3642"/>
                    <a:pt x="34868" y="2740"/>
                  </a:cubicBezTo>
                  <a:cubicBezTo>
                    <a:pt x="38294" y="1839"/>
                    <a:pt x="41827" y="1154"/>
                    <a:pt x="45469" y="685"/>
                  </a:cubicBezTo>
                  <a:cubicBezTo>
                    <a:pt x="49111" y="216"/>
                    <a:pt x="52789" y="0"/>
                    <a:pt x="56503" y="0"/>
                  </a:cubicBezTo>
                  <a:cubicBezTo>
                    <a:pt x="60217" y="0"/>
                    <a:pt x="63895" y="216"/>
                    <a:pt x="67537" y="685"/>
                  </a:cubicBezTo>
                  <a:cubicBezTo>
                    <a:pt x="71179" y="1154"/>
                    <a:pt x="74712" y="1839"/>
                    <a:pt x="78138" y="2740"/>
                  </a:cubicBezTo>
                  <a:cubicBezTo>
                    <a:pt x="81563" y="3642"/>
                    <a:pt x="84809" y="4760"/>
                    <a:pt x="87874" y="6094"/>
                  </a:cubicBezTo>
                  <a:cubicBezTo>
                    <a:pt x="90975" y="7392"/>
                    <a:pt x="93823" y="8906"/>
                    <a:pt x="96455" y="10565"/>
                  </a:cubicBezTo>
                  <a:cubicBezTo>
                    <a:pt x="99088" y="12260"/>
                    <a:pt x="101431" y="14099"/>
                    <a:pt x="103487" y="16046"/>
                  </a:cubicBezTo>
                  <a:cubicBezTo>
                    <a:pt x="105542" y="18029"/>
                    <a:pt x="107273" y="20120"/>
                    <a:pt x="108715" y="22320"/>
                  </a:cubicBezTo>
                  <a:cubicBezTo>
                    <a:pt x="110122" y="24520"/>
                    <a:pt x="111203" y="26755"/>
                    <a:pt x="111924" y="29099"/>
                  </a:cubicBezTo>
                  <a:cubicBezTo>
                    <a:pt x="112646" y="31407"/>
                    <a:pt x="113006" y="33786"/>
                    <a:pt x="113006" y="36130"/>
                  </a:cubicBezTo>
                  <a:close/>
                </a:path>
              </a:pathLst>
            </a:custGeom>
            <a:solidFill>
              <a:srgbClr val="FFB400"/>
            </a:solidFill>
            <a:ln w="9231" cap="flat">
              <a:noFill/>
              <a:prstDash val="solid"/>
              <a:miter/>
            </a:ln>
          </p:spPr>
          <p:txBody>
            <a:bodyPr rtlCol="0" anchor="ctr"/>
            <a:lstStyle/>
            <a:p>
              <a:endParaRPr lang="en-US" dirty="0">
                <a:latin typeface="Roboto Condensed" panose="02000000000000000000" pitchFamily="2" charset="0"/>
              </a:endParaRPr>
            </a:p>
          </p:txBody>
        </p:sp>
        <p:sp>
          <p:nvSpPr>
            <p:cNvPr id="71" name="Freeform 70">
              <a:extLst>
                <a:ext uri="{FF2B5EF4-FFF2-40B4-BE49-F238E27FC236}">
                  <a16:creationId xmlns:a16="http://schemas.microsoft.com/office/drawing/2014/main" id="{F3EE00F0-634B-D90E-50B3-8FD58FB0404D}"/>
                </a:ext>
              </a:extLst>
            </p:cNvPr>
            <p:cNvSpPr/>
            <p:nvPr/>
          </p:nvSpPr>
          <p:spPr>
            <a:xfrm>
              <a:off x="-18245042" y="8355211"/>
              <a:ext cx="1149541" cy="473989"/>
            </a:xfrm>
            <a:custGeom>
              <a:avLst/>
              <a:gdLst>
                <a:gd name="connsiteX0" fmla="*/ 1920 w 1149541"/>
                <a:gd name="connsiteY0" fmla="*/ 46561 h 473989"/>
                <a:gd name="connsiteX1" fmla="*/ 29793 w 1149541"/>
                <a:gd name="connsiteY1" fmla="*/ 17787 h 473989"/>
                <a:gd name="connsiteX2" fmla="*/ 33832 w 1149541"/>
                <a:gd name="connsiteY2" fmla="*/ 18039 h 473989"/>
                <a:gd name="connsiteX3" fmla="*/ 595509 w 1149541"/>
                <a:gd name="connsiteY3" fmla="*/ 58713 h 473989"/>
                <a:gd name="connsiteX4" fmla="*/ 1114962 w 1149541"/>
                <a:gd name="connsiteY4" fmla="*/ 659 h 473989"/>
                <a:gd name="connsiteX5" fmla="*/ 1148821 w 1149541"/>
                <a:gd name="connsiteY5" fmla="*/ 22078 h 473989"/>
                <a:gd name="connsiteX6" fmla="*/ 1149542 w 1149541"/>
                <a:gd name="connsiteY6" fmla="*/ 28749 h 473989"/>
                <a:gd name="connsiteX7" fmla="*/ 1149542 w 1149541"/>
                <a:gd name="connsiteY7" fmla="*/ 356084 h 473989"/>
                <a:gd name="connsiteX8" fmla="*/ 1132595 w 1149541"/>
                <a:gd name="connsiteY8" fmla="*/ 382479 h 473989"/>
                <a:gd name="connsiteX9" fmla="*/ 476770 w 1149541"/>
                <a:gd name="connsiteY9" fmla="*/ 471939 h 473989"/>
                <a:gd name="connsiteX10" fmla="*/ 12882 w 1149541"/>
                <a:gd name="connsiteY10" fmla="*/ 402960 h 473989"/>
                <a:gd name="connsiteX11" fmla="*/ 9 w 1149541"/>
                <a:gd name="connsiteY11" fmla="*/ 378440 h 47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9541" h="473989">
                  <a:moveTo>
                    <a:pt x="1920" y="46561"/>
                  </a:moveTo>
                  <a:cubicBezTo>
                    <a:pt x="1668" y="30876"/>
                    <a:pt x="14072" y="18039"/>
                    <a:pt x="29793" y="17787"/>
                  </a:cubicBezTo>
                  <a:cubicBezTo>
                    <a:pt x="31235" y="17787"/>
                    <a:pt x="32425" y="17787"/>
                    <a:pt x="33832" y="18039"/>
                  </a:cubicBezTo>
                  <a:cubicBezTo>
                    <a:pt x="113700" y="29938"/>
                    <a:pt x="334701" y="58713"/>
                    <a:pt x="595509" y="58713"/>
                  </a:cubicBezTo>
                  <a:cubicBezTo>
                    <a:pt x="847952" y="58713"/>
                    <a:pt x="1039889" y="18977"/>
                    <a:pt x="1114962" y="659"/>
                  </a:cubicBezTo>
                  <a:cubicBezTo>
                    <a:pt x="1130215" y="-2658"/>
                    <a:pt x="1145467" y="6861"/>
                    <a:pt x="1148821" y="22078"/>
                  </a:cubicBezTo>
                  <a:cubicBezTo>
                    <a:pt x="1149290" y="24205"/>
                    <a:pt x="1149542" y="26585"/>
                    <a:pt x="1149542" y="28749"/>
                  </a:cubicBezTo>
                  <a:lnTo>
                    <a:pt x="1149542" y="356084"/>
                  </a:lnTo>
                  <a:cubicBezTo>
                    <a:pt x="1149542" y="367515"/>
                    <a:pt x="1143088" y="377719"/>
                    <a:pt x="1132595" y="382479"/>
                  </a:cubicBezTo>
                  <a:cubicBezTo>
                    <a:pt x="1075154" y="408657"/>
                    <a:pt x="866305" y="487660"/>
                    <a:pt x="476770" y="471939"/>
                  </a:cubicBezTo>
                  <a:cubicBezTo>
                    <a:pt x="144242" y="458633"/>
                    <a:pt x="43387" y="422467"/>
                    <a:pt x="12882" y="402960"/>
                  </a:cubicBezTo>
                  <a:cubicBezTo>
                    <a:pt x="4769" y="397479"/>
                    <a:pt x="-243" y="388212"/>
                    <a:pt x="9" y="378440"/>
                  </a:cubicBezTo>
                  <a:close/>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72" name="Freeform 71">
              <a:extLst>
                <a:ext uri="{FF2B5EF4-FFF2-40B4-BE49-F238E27FC236}">
                  <a16:creationId xmlns:a16="http://schemas.microsoft.com/office/drawing/2014/main" id="{97B27B3C-5B2F-60C8-33AE-49015621279C}"/>
                </a:ext>
              </a:extLst>
            </p:cNvPr>
            <p:cNvSpPr/>
            <p:nvPr/>
          </p:nvSpPr>
          <p:spPr>
            <a:xfrm>
              <a:off x="-18135849" y="8489574"/>
              <a:ext cx="154873" cy="181908"/>
            </a:xfrm>
            <a:custGeom>
              <a:avLst/>
              <a:gdLst>
                <a:gd name="connsiteX0" fmla="*/ 0 w 154873"/>
                <a:gd name="connsiteY0" fmla="*/ 169149 h 181908"/>
                <a:gd name="connsiteX1" fmla="*/ 31947 w 154873"/>
                <a:gd name="connsiteY1" fmla="*/ 0 h 181908"/>
                <a:gd name="connsiteX2" fmla="*/ 88415 w 154873"/>
                <a:gd name="connsiteY2" fmla="*/ 10457 h 181908"/>
                <a:gd name="connsiteX3" fmla="*/ 129196 w 154873"/>
                <a:gd name="connsiteY3" fmla="*/ 29027 h 181908"/>
                <a:gd name="connsiteX4" fmla="*/ 150903 w 154873"/>
                <a:gd name="connsiteY4" fmla="*/ 63534 h 181908"/>
                <a:gd name="connsiteX5" fmla="*/ 153752 w 154873"/>
                <a:gd name="connsiteY5" fmla="*/ 107778 h 181908"/>
                <a:gd name="connsiteX6" fmla="*/ 137526 w 154873"/>
                <a:gd name="connsiteY6" fmla="*/ 151552 h 181908"/>
                <a:gd name="connsiteX7" fmla="*/ 105109 w 154873"/>
                <a:gd name="connsiteY7" fmla="*/ 177009 h 181908"/>
                <a:gd name="connsiteX8" fmla="*/ 60073 w 154873"/>
                <a:gd name="connsiteY8" fmla="*/ 180327 h 181908"/>
                <a:gd name="connsiteX9" fmla="*/ 122057 w 154873"/>
                <a:gd name="connsiteY9" fmla="*/ 103018 h 181908"/>
                <a:gd name="connsiteX10" fmla="*/ 120867 w 154873"/>
                <a:gd name="connsiteY10" fmla="*/ 73018 h 181908"/>
                <a:gd name="connsiteX11" fmla="*/ 107742 w 154873"/>
                <a:gd name="connsiteY11" fmla="*/ 50914 h 181908"/>
                <a:gd name="connsiteX12" fmla="*/ 83655 w 154873"/>
                <a:gd name="connsiteY12" fmla="*/ 39484 h 181908"/>
                <a:gd name="connsiteX13" fmla="*/ 56972 w 154873"/>
                <a:gd name="connsiteY13" fmla="*/ 34724 h 181908"/>
                <a:gd name="connsiteX14" fmla="*/ 37176 w 154873"/>
                <a:gd name="connsiteY14" fmla="*/ 146324 h 181908"/>
                <a:gd name="connsiteX15" fmla="*/ 64833 w 154873"/>
                <a:gd name="connsiteY15" fmla="*/ 151300 h 181908"/>
                <a:gd name="connsiteX16" fmla="*/ 92705 w 154873"/>
                <a:gd name="connsiteY16" fmla="*/ 148451 h 181908"/>
                <a:gd name="connsiteX17" fmla="*/ 112285 w 154873"/>
                <a:gd name="connsiteY17" fmla="*/ 130855 h 181908"/>
                <a:gd name="connsiteX18" fmla="*/ 122057 w 154873"/>
                <a:gd name="connsiteY18" fmla="*/ 103018 h 18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873" h="181908">
                  <a:moveTo>
                    <a:pt x="0" y="169149"/>
                  </a:moveTo>
                  <a:cubicBezTo>
                    <a:pt x="10709" y="112754"/>
                    <a:pt x="21455" y="56395"/>
                    <a:pt x="31947" y="0"/>
                  </a:cubicBezTo>
                  <a:cubicBezTo>
                    <a:pt x="50770" y="3822"/>
                    <a:pt x="69592" y="7140"/>
                    <a:pt x="88415" y="10457"/>
                  </a:cubicBezTo>
                  <a:cubicBezTo>
                    <a:pt x="107273" y="13810"/>
                    <a:pt x="118956" y="19507"/>
                    <a:pt x="129196" y="29027"/>
                  </a:cubicBezTo>
                  <a:cubicBezTo>
                    <a:pt x="139437" y="38294"/>
                    <a:pt x="147081" y="50193"/>
                    <a:pt x="150903" y="63534"/>
                  </a:cubicBezTo>
                  <a:cubicBezTo>
                    <a:pt x="154942" y="78030"/>
                    <a:pt x="155915" y="93030"/>
                    <a:pt x="153752" y="107778"/>
                  </a:cubicBezTo>
                  <a:cubicBezTo>
                    <a:pt x="151372" y="124905"/>
                    <a:pt x="146108" y="139653"/>
                    <a:pt x="137526" y="151552"/>
                  </a:cubicBezTo>
                  <a:cubicBezTo>
                    <a:pt x="129449" y="162947"/>
                    <a:pt x="118235" y="171781"/>
                    <a:pt x="105109" y="177009"/>
                  </a:cubicBezTo>
                  <a:cubicBezTo>
                    <a:pt x="90578" y="182238"/>
                    <a:pt x="75073" y="183175"/>
                    <a:pt x="60073" y="180327"/>
                  </a:cubicBezTo>
                  <a:close/>
                  <a:moveTo>
                    <a:pt x="122057" y="103018"/>
                  </a:moveTo>
                  <a:cubicBezTo>
                    <a:pt x="123715" y="93030"/>
                    <a:pt x="123247" y="82789"/>
                    <a:pt x="120867" y="73018"/>
                  </a:cubicBezTo>
                  <a:cubicBezTo>
                    <a:pt x="118703" y="64724"/>
                    <a:pt x="114196" y="56864"/>
                    <a:pt x="107742" y="50914"/>
                  </a:cubicBezTo>
                  <a:cubicBezTo>
                    <a:pt x="101071" y="44712"/>
                    <a:pt x="92705" y="40674"/>
                    <a:pt x="83655" y="39484"/>
                  </a:cubicBezTo>
                  <a:lnTo>
                    <a:pt x="56972" y="34724"/>
                  </a:lnTo>
                  <a:cubicBezTo>
                    <a:pt x="50517" y="71828"/>
                    <a:pt x="43847" y="109184"/>
                    <a:pt x="37176" y="146324"/>
                  </a:cubicBezTo>
                  <a:lnTo>
                    <a:pt x="64833" y="151300"/>
                  </a:lnTo>
                  <a:cubicBezTo>
                    <a:pt x="74135" y="153463"/>
                    <a:pt x="83907" y="152273"/>
                    <a:pt x="92705" y="148451"/>
                  </a:cubicBezTo>
                  <a:cubicBezTo>
                    <a:pt x="100819" y="144629"/>
                    <a:pt x="107489" y="138463"/>
                    <a:pt x="112285" y="130855"/>
                  </a:cubicBezTo>
                  <a:cubicBezTo>
                    <a:pt x="117513" y="122273"/>
                    <a:pt x="120867" y="113006"/>
                    <a:pt x="122057" y="103018"/>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sp>
          <p:nvSpPr>
            <p:cNvPr id="73" name="Freeform 72">
              <a:extLst>
                <a:ext uri="{FF2B5EF4-FFF2-40B4-BE49-F238E27FC236}">
                  <a16:creationId xmlns:a16="http://schemas.microsoft.com/office/drawing/2014/main" id="{CC2CD925-5802-161A-B493-CDE325B6B396}"/>
                </a:ext>
              </a:extLst>
            </p:cNvPr>
            <p:cNvSpPr/>
            <p:nvPr/>
          </p:nvSpPr>
          <p:spPr>
            <a:xfrm>
              <a:off x="-17968128" y="8521941"/>
              <a:ext cx="158852" cy="174478"/>
            </a:xfrm>
            <a:custGeom>
              <a:avLst/>
              <a:gdLst>
                <a:gd name="connsiteX0" fmla="*/ 70659 w 158852"/>
                <a:gd name="connsiteY0" fmla="*/ 173886 h 174478"/>
                <a:gd name="connsiteX1" fmla="*/ 38495 w 158852"/>
                <a:gd name="connsiteY1" fmla="*/ 163177 h 174478"/>
                <a:gd name="connsiteX2" fmla="*/ 15130 w 158852"/>
                <a:gd name="connsiteY2" fmla="*/ 140352 h 174478"/>
                <a:gd name="connsiteX3" fmla="*/ 2257 w 158852"/>
                <a:gd name="connsiteY3" fmla="*/ 110387 h 174478"/>
                <a:gd name="connsiteX4" fmla="*/ 814 w 158852"/>
                <a:gd name="connsiteY4" fmla="*/ 77538 h 174478"/>
                <a:gd name="connsiteX5" fmla="*/ 10839 w 158852"/>
                <a:gd name="connsiteY5" fmla="*/ 45916 h 174478"/>
                <a:gd name="connsiteX6" fmla="*/ 30598 w 158852"/>
                <a:gd name="connsiteY6" fmla="*/ 20458 h 174478"/>
                <a:gd name="connsiteX7" fmla="*/ 57534 w 158852"/>
                <a:gd name="connsiteY7" fmla="*/ 4016 h 174478"/>
                <a:gd name="connsiteX8" fmla="*/ 89013 w 158852"/>
                <a:gd name="connsiteY8" fmla="*/ 446 h 174478"/>
                <a:gd name="connsiteX9" fmla="*/ 119301 w 158852"/>
                <a:gd name="connsiteY9" fmla="*/ 10939 h 174478"/>
                <a:gd name="connsiteX10" fmla="*/ 141946 w 158852"/>
                <a:gd name="connsiteY10" fmla="*/ 33043 h 174478"/>
                <a:gd name="connsiteX11" fmla="*/ 155287 w 158852"/>
                <a:gd name="connsiteY11" fmla="*/ 62322 h 174478"/>
                <a:gd name="connsiteX12" fmla="*/ 158641 w 158852"/>
                <a:gd name="connsiteY12" fmla="*/ 94666 h 174478"/>
                <a:gd name="connsiteX13" fmla="*/ 150275 w 158852"/>
                <a:gd name="connsiteY13" fmla="*/ 126794 h 174478"/>
                <a:gd name="connsiteX14" fmla="*/ 131453 w 158852"/>
                <a:gd name="connsiteY14" fmla="*/ 153188 h 174478"/>
                <a:gd name="connsiteX15" fmla="*/ 104049 w 158852"/>
                <a:gd name="connsiteY15" fmla="*/ 170316 h 174478"/>
                <a:gd name="connsiteX16" fmla="*/ 70659 w 158852"/>
                <a:gd name="connsiteY16" fmla="*/ 173886 h 174478"/>
                <a:gd name="connsiteX17" fmla="*/ 32510 w 158852"/>
                <a:gd name="connsiteY17" fmla="*/ 81829 h 174478"/>
                <a:gd name="connsiteX18" fmla="*/ 33231 w 158852"/>
                <a:gd name="connsiteY18" fmla="*/ 103717 h 174478"/>
                <a:gd name="connsiteX19" fmla="*/ 40370 w 158852"/>
                <a:gd name="connsiteY19" fmla="*/ 123224 h 174478"/>
                <a:gd name="connsiteX20" fmla="*/ 54217 w 158852"/>
                <a:gd name="connsiteY20" fmla="*/ 137719 h 174478"/>
                <a:gd name="connsiteX21" fmla="*/ 95215 w 158852"/>
                <a:gd name="connsiteY21" fmla="*/ 141794 h 174478"/>
                <a:gd name="connsiteX22" fmla="*/ 111441 w 158852"/>
                <a:gd name="connsiteY22" fmla="*/ 129895 h 174478"/>
                <a:gd name="connsiteX23" fmla="*/ 122150 w 158852"/>
                <a:gd name="connsiteY23" fmla="*/ 112262 h 174478"/>
                <a:gd name="connsiteX24" fmla="*/ 126910 w 158852"/>
                <a:gd name="connsiteY24" fmla="*/ 91565 h 174478"/>
                <a:gd name="connsiteX25" fmla="*/ 125503 w 158852"/>
                <a:gd name="connsiteY25" fmla="*/ 69930 h 174478"/>
                <a:gd name="connsiteX26" fmla="*/ 117859 w 158852"/>
                <a:gd name="connsiteY26" fmla="*/ 50892 h 174478"/>
                <a:gd name="connsiteX27" fmla="*/ 104265 w 158852"/>
                <a:gd name="connsiteY27" fmla="*/ 36613 h 174478"/>
                <a:gd name="connsiteX28" fmla="*/ 65178 w 158852"/>
                <a:gd name="connsiteY28" fmla="*/ 32826 h 174478"/>
                <a:gd name="connsiteX29" fmla="*/ 49204 w 158852"/>
                <a:gd name="connsiteY29" fmla="*/ 44221 h 174478"/>
                <a:gd name="connsiteX30" fmla="*/ 37990 w 158852"/>
                <a:gd name="connsiteY30" fmla="*/ 61348 h 174478"/>
                <a:gd name="connsiteX31" fmla="*/ 32510 w 158852"/>
                <a:gd name="connsiteY31" fmla="*/ 81829 h 17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8852" h="174478">
                  <a:moveTo>
                    <a:pt x="70659" y="173886"/>
                  </a:moveTo>
                  <a:cubicBezTo>
                    <a:pt x="59229" y="172948"/>
                    <a:pt x="48267" y="169379"/>
                    <a:pt x="38495" y="163177"/>
                  </a:cubicBezTo>
                  <a:cubicBezTo>
                    <a:pt x="29192" y="157227"/>
                    <a:pt x="21295" y="149402"/>
                    <a:pt x="15130" y="140352"/>
                  </a:cubicBezTo>
                  <a:cubicBezTo>
                    <a:pt x="9144" y="131085"/>
                    <a:pt x="4853" y="121097"/>
                    <a:pt x="2257" y="110387"/>
                  </a:cubicBezTo>
                  <a:cubicBezTo>
                    <a:pt x="-159" y="99678"/>
                    <a:pt x="-628" y="88500"/>
                    <a:pt x="814" y="77538"/>
                  </a:cubicBezTo>
                  <a:cubicBezTo>
                    <a:pt x="2257" y="66360"/>
                    <a:pt x="5574" y="55651"/>
                    <a:pt x="10839" y="45916"/>
                  </a:cubicBezTo>
                  <a:cubicBezTo>
                    <a:pt x="16067" y="36396"/>
                    <a:pt x="22738" y="27814"/>
                    <a:pt x="30598" y="20458"/>
                  </a:cubicBezTo>
                  <a:cubicBezTo>
                    <a:pt x="38495" y="13319"/>
                    <a:pt x="47546" y="7586"/>
                    <a:pt x="57534" y="4016"/>
                  </a:cubicBezTo>
                  <a:cubicBezTo>
                    <a:pt x="67558" y="446"/>
                    <a:pt x="78303" y="-744"/>
                    <a:pt x="89013" y="446"/>
                  </a:cubicBezTo>
                  <a:cubicBezTo>
                    <a:pt x="99758" y="1420"/>
                    <a:pt x="110251" y="4990"/>
                    <a:pt x="119301" y="10939"/>
                  </a:cubicBezTo>
                  <a:cubicBezTo>
                    <a:pt x="128100" y="16889"/>
                    <a:pt x="135996" y="24245"/>
                    <a:pt x="141946" y="33043"/>
                  </a:cubicBezTo>
                  <a:cubicBezTo>
                    <a:pt x="147896" y="42093"/>
                    <a:pt x="152439" y="51865"/>
                    <a:pt x="155287" y="62322"/>
                  </a:cubicBezTo>
                  <a:cubicBezTo>
                    <a:pt x="158388" y="72779"/>
                    <a:pt x="159326" y="83740"/>
                    <a:pt x="158641" y="94666"/>
                  </a:cubicBezTo>
                  <a:cubicBezTo>
                    <a:pt x="157920" y="105844"/>
                    <a:pt x="155035" y="116806"/>
                    <a:pt x="150275" y="126794"/>
                  </a:cubicBezTo>
                  <a:cubicBezTo>
                    <a:pt x="145768" y="136782"/>
                    <a:pt x="139314" y="145833"/>
                    <a:pt x="131453" y="153188"/>
                  </a:cubicBezTo>
                  <a:cubicBezTo>
                    <a:pt x="123592" y="160797"/>
                    <a:pt x="114289" y="166530"/>
                    <a:pt x="104049" y="170316"/>
                  </a:cubicBezTo>
                  <a:cubicBezTo>
                    <a:pt x="93304" y="174138"/>
                    <a:pt x="81873" y="175328"/>
                    <a:pt x="70659" y="173886"/>
                  </a:cubicBezTo>
                  <a:close/>
                  <a:moveTo>
                    <a:pt x="32510" y="81829"/>
                  </a:moveTo>
                  <a:cubicBezTo>
                    <a:pt x="31788" y="89185"/>
                    <a:pt x="32041" y="96577"/>
                    <a:pt x="33231" y="103717"/>
                  </a:cubicBezTo>
                  <a:cubicBezTo>
                    <a:pt x="34673" y="110604"/>
                    <a:pt x="37053" y="117022"/>
                    <a:pt x="40370" y="123224"/>
                  </a:cubicBezTo>
                  <a:cubicBezTo>
                    <a:pt x="43976" y="128921"/>
                    <a:pt x="48736" y="133933"/>
                    <a:pt x="54217" y="137719"/>
                  </a:cubicBezTo>
                  <a:cubicBezTo>
                    <a:pt x="66368" y="145580"/>
                    <a:pt x="81621" y="147022"/>
                    <a:pt x="95215" y="141794"/>
                  </a:cubicBezTo>
                  <a:cubicBezTo>
                    <a:pt x="101417" y="138909"/>
                    <a:pt x="106897" y="134871"/>
                    <a:pt x="111441" y="129895"/>
                  </a:cubicBezTo>
                  <a:cubicBezTo>
                    <a:pt x="115948" y="124630"/>
                    <a:pt x="119770" y="118717"/>
                    <a:pt x="122150" y="112262"/>
                  </a:cubicBezTo>
                  <a:cubicBezTo>
                    <a:pt x="124782" y="105628"/>
                    <a:pt x="126225" y="98705"/>
                    <a:pt x="126910" y="91565"/>
                  </a:cubicBezTo>
                  <a:cubicBezTo>
                    <a:pt x="127415" y="84426"/>
                    <a:pt x="126910" y="77070"/>
                    <a:pt x="125503" y="69930"/>
                  </a:cubicBezTo>
                  <a:cubicBezTo>
                    <a:pt x="124061" y="63259"/>
                    <a:pt x="121429" y="56841"/>
                    <a:pt x="117859" y="50892"/>
                  </a:cubicBezTo>
                  <a:cubicBezTo>
                    <a:pt x="114289" y="45194"/>
                    <a:pt x="109746" y="40435"/>
                    <a:pt x="104265" y="36613"/>
                  </a:cubicBezTo>
                  <a:cubicBezTo>
                    <a:pt x="92582" y="29004"/>
                    <a:pt x="78051" y="27598"/>
                    <a:pt x="65178" y="32826"/>
                  </a:cubicBezTo>
                  <a:cubicBezTo>
                    <a:pt x="59229" y="35423"/>
                    <a:pt x="53748" y="39245"/>
                    <a:pt x="49204" y="44221"/>
                  </a:cubicBezTo>
                  <a:cubicBezTo>
                    <a:pt x="44445" y="49233"/>
                    <a:pt x="40623" y="54930"/>
                    <a:pt x="37990" y="61348"/>
                  </a:cubicBezTo>
                  <a:cubicBezTo>
                    <a:pt x="35394" y="68019"/>
                    <a:pt x="33483" y="74942"/>
                    <a:pt x="32510" y="81829"/>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sp>
          <p:nvSpPr>
            <p:cNvPr id="74" name="Freeform 73">
              <a:extLst>
                <a:ext uri="{FF2B5EF4-FFF2-40B4-BE49-F238E27FC236}">
                  <a16:creationId xmlns:a16="http://schemas.microsoft.com/office/drawing/2014/main" id="{670432B6-D5FC-0D13-8B63-D22750BA1B6C}"/>
                </a:ext>
              </a:extLst>
            </p:cNvPr>
            <p:cNvSpPr/>
            <p:nvPr/>
          </p:nvSpPr>
          <p:spPr>
            <a:xfrm>
              <a:off x="-17790412" y="8531906"/>
              <a:ext cx="147081" cy="177261"/>
            </a:xfrm>
            <a:custGeom>
              <a:avLst/>
              <a:gdLst>
                <a:gd name="connsiteX0" fmla="*/ 38366 w 147081"/>
                <a:gd name="connsiteY0" fmla="*/ 63282 h 177261"/>
                <a:gd name="connsiteX1" fmla="*/ 32633 w 147081"/>
                <a:gd name="connsiteY1" fmla="*/ 173692 h 177261"/>
                <a:gd name="connsiteX2" fmla="*/ 0 w 147081"/>
                <a:gd name="connsiteY2" fmla="*/ 171781 h 177261"/>
                <a:gd name="connsiteX3" fmla="*/ 10709 w 147081"/>
                <a:gd name="connsiteY3" fmla="*/ 0 h 177261"/>
                <a:gd name="connsiteX4" fmla="*/ 35265 w 147081"/>
                <a:gd name="connsiteY4" fmla="*/ 1442 h 177261"/>
                <a:gd name="connsiteX5" fmla="*/ 114160 w 147081"/>
                <a:gd name="connsiteY5" fmla="*/ 118018 h 177261"/>
                <a:gd name="connsiteX6" fmla="*/ 116576 w 147081"/>
                <a:gd name="connsiteY6" fmla="*/ 4760 h 177261"/>
                <a:gd name="connsiteX7" fmla="*/ 147081 w 147081"/>
                <a:gd name="connsiteY7" fmla="*/ 5264 h 177261"/>
                <a:gd name="connsiteX8" fmla="*/ 145422 w 147081"/>
                <a:gd name="connsiteY8" fmla="*/ 177262 h 177261"/>
                <a:gd name="connsiteX9" fmla="*/ 118235 w 147081"/>
                <a:gd name="connsiteY9" fmla="*/ 176793 h 177261"/>
                <a:gd name="connsiteX10" fmla="*/ 38366 w 147081"/>
                <a:gd name="connsiteY10" fmla="*/ 63282 h 177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081" h="177261">
                  <a:moveTo>
                    <a:pt x="38366" y="63282"/>
                  </a:moveTo>
                  <a:lnTo>
                    <a:pt x="32633" y="173692"/>
                  </a:lnTo>
                  <a:lnTo>
                    <a:pt x="0" y="171781"/>
                  </a:lnTo>
                  <a:lnTo>
                    <a:pt x="10709" y="0"/>
                  </a:lnTo>
                  <a:lnTo>
                    <a:pt x="35265" y="1442"/>
                  </a:lnTo>
                  <a:cubicBezTo>
                    <a:pt x="60542" y="40710"/>
                    <a:pt x="86756" y="79725"/>
                    <a:pt x="114160" y="118018"/>
                  </a:cubicBezTo>
                  <a:cubicBezTo>
                    <a:pt x="115134" y="80193"/>
                    <a:pt x="115855" y="42585"/>
                    <a:pt x="116576" y="4760"/>
                  </a:cubicBezTo>
                  <a:lnTo>
                    <a:pt x="147081" y="5264"/>
                  </a:lnTo>
                  <a:cubicBezTo>
                    <a:pt x="146612" y="62597"/>
                    <a:pt x="145891" y="119929"/>
                    <a:pt x="145422" y="177262"/>
                  </a:cubicBezTo>
                  <a:lnTo>
                    <a:pt x="118235" y="176793"/>
                  </a:lnTo>
                  <a:cubicBezTo>
                    <a:pt x="90578" y="139437"/>
                    <a:pt x="63859" y="101612"/>
                    <a:pt x="38366" y="63282"/>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sp>
          <p:nvSpPr>
            <p:cNvPr id="77" name="Freeform 76">
              <a:extLst>
                <a:ext uri="{FF2B5EF4-FFF2-40B4-BE49-F238E27FC236}">
                  <a16:creationId xmlns:a16="http://schemas.microsoft.com/office/drawing/2014/main" id="{E24543AE-51FB-1F7A-E717-2A37D85C964A}"/>
                </a:ext>
              </a:extLst>
            </p:cNvPr>
            <p:cNvSpPr/>
            <p:nvPr/>
          </p:nvSpPr>
          <p:spPr>
            <a:xfrm>
              <a:off x="-17626168" y="8535728"/>
              <a:ext cx="157105" cy="173439"/>
            </a:xfrm>
            <a:custGeom>
              <a:avLst/>
              <a:gdLst>
                <a:gd name="connsiteX0" fmla="*/ 58883 w 157105"/>
                <a:gd name="connsiteY0" fmla="*/ 721 h 173439"/>
                <a:gd name="connsiteX1" fmla="*/ 90109 w 157105"/>
                <a:gd name="connsiteY1" fmla="*/ 0 h 173439"/>
                <a:gd name="connsiteX2" fmla="*/ 157105 w 157105"/>
                <a:gd name="connsiteY2" fmla="*/ 169149 h 173439"/>
                <a:gd name="connsiteX3" fmla="*/ 123499 w 157105"/>
                <a:gd name="connsiteY3" fmla="*/ 170807 h 173439"/>
                <a:gd name="connsiteX4" fmla="*/ 107994 w 157105"/>
                <a:gd name="connsiteY4" fmla="*/ 128475 h 173439"/>
                <a:gd name="connsiteX5" fmla="*/ 47200 w 157105"/>
                <a:gd name="connsiteY5" fmla="*/ 130134 h 173439"/>
                <a:gd name="connsiteX6" fmla="*/ 33606 w 157105"/>
                <a:gd name="connsiteY6" fmla="*/ 173440 h 173439"/>
                <a:gd name="connsiteX7" fmla="*/ 0 w 157105"/>
                <a:gd name="connsiteY7" fmla="*/ 173440 h 173439"/>
                <a:gd name="connsiteX8" fmla="*/ 58883 w 157105"/>
                <a:gd name="connsiteY8" fmla="*/ 721 h 173439"/>
                <a:gd name="connsiteX9" fmla="*/ 99629 w 157105"/>
                <a:gd name="connsiteY9" fmla="*/ 105398 h 173439"/>
                <a:gd name="connsiteX10" fmla="*/ 75325 w 157105"/>
                <a:gd name="connsiteY10" fmla="*/ 34976 h 173439"/>
                <a:gd name="connsiteX11" fmla="*/ 54340 w 157105"/>
                <a:gd name="connsiteY11" fmla="*/ 106588 h 17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05" h="173439">
                  <a:moveTo>
                    <a:pt x="58883" y="721"/>
                  </a:moveTo>
                  <a:lnTo>
                    <a:pt x="90109" y="0"/>
                  </a:lnTo>
                  <a:cubicBezTo>
                    <a:pt x="111311" y="56611"/>
                    <a:pt x="133487" y="113006"/>
                    <a:pt x="157105" y="169149"/>
                  </a:cubicBezTo>
                  <a:lnTo>
                    <a:pt x="123499" y="170807"/>
                  </a:lnTo>
                  <a:cubicBezTo>
                    <a:pt x="118235" y="156781"/>
                    <a:pt x="113223" y="142754"/>
                    <a:pt x="107994" y="128475"/>
                  </a:cubicBezTo>
                  <a:cubicBezTo>
                    <a:pt x="87729" y="129413"/>
                    <a:pt x="67465" y="129881"/>
                    <a:pt x="47200" y="130134"/>
                  </a:cubicBezTo>
                  <a:lnTo>
                    <a:pt x="33606" y="173440"/>
                  </a:lnTo>
                  <a:lnTo>
                    <a:pt x="0" y="173440"/>
                  </a:lnTo>
                  <a:cubicBezTo>
                    <a:pt x="20986" y="116107"/>
                    <a:pt x="40529" y="58522"/>
                    <a:pt x="58883" y="721"/>
                  </a:cubicBezTo>
                  <a:close/>
                  <a:moveTo>
                    <a:pt x="99629" y="105398"/>
                  </a:moveTo>
                  <a:cubicBezTo>
                    <a:pt x="91299" y="81852"/>
                    <a:pt x="83186" y="58522"/>
                    <a:pt x="75325" y="34976"/>
                  </a:cubicBezTo>
                  <a:cubicBezTo>
                    <a:pt x="68655" y="58991"/>
                    <a:pt x="61515" y="82789"/>
                    <a:pt x="54340" y="106588"/>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sp>
          <p:nvSpPr>
            <p:cNvPr id="78" name="Freeform 77">
              <a:extLst>
                <a:ext uri="{FF2B5EF4-FFF2-40B4-BE49-F238E27FC236}">
                  <a16:creationId xmlns:a16="http://schemas.microsoft.com/office/drawing/2014/main" id="{E927E041-753B-4E14-24A4-0DEE1D76FAD4}"/>
                </a:ext>
              </a:extLst>
            </p:cNvPr>
            <p:cNvSpPr/>
            <p:nvPr/>
          </p:nvSpPr>
          <p:spPr>
            <a:xfrm>
              <a:off x="-17488858" y="8523108"/>
              <a:ext cx="134208" cy="178920"/>
            </a:xfrm>
            <a:custGeom>
              <a:avLst/>
              <a:gdLst>
                <a:gd name="connsiteX0" fmla="*/ 134208 w 134208"/>
                <a:gd name="connsiteY0" fmla="*/ 29279 h 178920"/>
                <a:gd name="connsiteX1" fmla="*/ 83438 w 134208"/>
                <a:gd name="connsiteY1" fmla="*/ 34039 h 178920"/>
                <a:gd name="connsiteX2" fmla="*/ 94653 w 134208"/>
                <a:gd name="connsiteY2" fmla="*/ 176541 h 178920"/>
                <a:gd name="connsiteX3" fmla="*/ 62236 w 134208"/>
                <a:gd name="connsiteY3" fmla="*/ 178920 h 178920"/>
                <a:gd name="connsiteX4" fmla="*/ 52681 w 134208"/>
                <a:gd name="connsiteY4" fmla="*/ 36419 h 178920"/>
                <a:gd name="connsiteX5" fmla="*/ 1442 w 134208"/>
                <a:gd name="connsiteY5" fmla="*/ 39736 h 178920"/>
                <a:gd name="connsiteX6" fmla="*/ 0 w 134208"/>
                <a:gd name="connsiteY6" fmla="*/ 10493 h 178920"/>
                <a:gd name="connsiteX7" fmla="*/ 131360 w 134208"/>
                <a:gd name="connsiteY7" fmla="*/ 0 h 17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208" h="178920">
                  <a:moveTo>
                    <a:pt x="134208" y="29279"/>
                  </a:moveTo>
                  <a:lnTo>
                    <a:pt x="83438" y="34039"/>
                  </a:lnTo>
                  <a:cubicBezTo>
                    <a:pt x="87261" y="81600"/>
                    <a:pt x="91083" y="128944"/>
                    <a:pt x="94653" y="176541"/>
                  </a:cubicBezTo>
                  <a:lnTo>
                    <a:pt x="62236" y="178920"/>
                  </a:lnTo>
                  <a:cubicBezTo>
                    <a:pt x="59135" y="131576"/>
                    <a:pt x="55782" y="83979"/>
                    <a:pt x="52681" y="36419"/>
                  </a:cubicBezTo>
                  <a:cubicBezTo>
                    <a:pt x="35517" y="37825"/>
                    <a:pt x="18354" y="38799"/>
                    <a:pt x="1442" y="39736"/>
                  </a:cubicBezTo>
                  <a:lnTo>
                    <a:pt x="0" y="10493"/>
                  </a:lnTo>
                  <a:cubicBezTo>
                    <a:pt x="43630" y="8113"/>
                    <a:pt x="87477" y="4760"/>
                    <a:pt x="131360" y="0"/>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sp>
          <p:nvSpPr>
            <p:cNvPr id="79" name="Freeform 78">
              <a:extLst>
                <a:ext uri="{FF2B5EF4-FFF2-40B4-BE49-F238E27FC236}">
                  <a16:creationId xmlns:a16="http://schemas.microsoft.com/office/drawing/2014/main" id="{D61A0475-76D3-699D-3DB2-552ABDD726C5}"/>
                </a:ext>
              </a:extLst>
            </p:cNvPr>
            <p:cNvSpPr/>
            <p:nvPr/>
          </p:nvSpPr>
          <p:spPr>
            <a:xfrm>
              <a:off x="-17337703" y="8506233"/>
              <a:ext cx="134424" cy="185807"/>
            </a:xfrm>
            <a:custGeom>
              <a:avLst/>
              <a:gdLst>
                <a:gd name="connsiteX0" fmla="*/ 130134 w 134424"/>
                <a:gd name="connsiteY0" fmla="*/ 140843 h 185807"/>
                <a:gd name="connsiteX1" fmla="*/ 134425 w 134424"/>
                <a:gd name="connsiteY1" fmla="*/ 169870 h 185807"/>
                <a:gd name="connsiteX2" fmla="*/ 18101 w 134424"/>
                <a:gd name="connsiteY2" fmla="*/ 185808 h 185807"/>
                <a:gd name="connsiteX3" fmla="*/ 0 w 134424"/>
                <a:gd name="connsiteY3" fmla="*/ 14748 h 185807"/>
                <a:gd name="connsiteX4" fmla="*/ 107273 w 134424"/>
                <a:gd name="connsiteY4" fmla="*/ 0 h 185807"/>
                <a:gd name="connsiteX5" fmla="*/ 111564 w 134424"/>
                <a:gd name="connsiteY5" fmla="*/ 29027 h 185807"/>
                <a:gd name="connsiteX6" fmla="*/ 34075 w 134424"/>
                <a:gd name="connsiteY6" fmla="*/ 40205 h 185807"/>
                <a:gd name="connsiteX7" fmla="*/ 38835 w 134424"/>
                <a:gd name="connsiteY7" fmla="*/ 81347 h 185807"/>
                <a:gd name="connsiteX8" fmla="*/ 106552 w 134424"/>
                <a:gd name="connsiteY8" fmla="*/ 71828 h 185807"/>
                <a:gd name="connsiteX9" fmla="*/ 110590 w 134424"/>
                <a:gd name="connsiteY9" fmla="*/ 98727 h 185807"/>
                <a:gd name="connsiteX10" fmla="*/ 41936 w 134424"/>
                <a:gd name="connsiteY10" fmla="*/ 108246 h 185807"/>
                <a:gd name="connsiteX11" fmla="*/ 47200 w 134424"/>
                <a:gd name="connsiteY11" fmla="*/ 152742 h 185807"/>
                <a:gd name="connsiteX12" fmla="*/ 130134 w 134424"/>
                <a:gd name="connsiteY12" fmla="*/ 140843 h 18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424" h="185807">
                  <a:moveTo>
                    <a:pt x="130134" y="140843"/>
                  </a:moveTo>
                  <a:lnTo>
                    <a:pt x="134425" y="169870"/>
                  </a:lnTo>
                  <a:cubicBezTo>
                    <a:pt x="95806" y="176036"/>
                    <a:pt x="56972" y="181517"/>
                    <a:pt x="18101" y="185808"/>
                  </a:cubicBezTo>
                  <a:cubicBezTo>
                    <a:pt x="12152" y="128691"/>
                    <a:pt x="5950" y="71828"/>
                    <a:pt x="0" y="14748"/>
                  </a:cubicBezTo>
                  <a:cubicBezTo>
                    <a:pt x="35734" y="10709"/>
                    <a:pt x="71503" y="5697"/>
                    <a:pt x="107273" y="0"/>
                  </a:cubicBezTo>
                  <a:lnTo>
                    <a:pt x="111564" y="29027"/>
                  </a:lnTo>
                  <a:cubicBezTo>
                    <a:pt x="85566" y="33065"/>
                    <a:pt x="59820" y="36851"/>
                    <a:pt x="34075" y="40205"/>
                  </a:cubicBezTo>
                  <a:cubicBezTo>
                    <a:pt x="35517" y="53763"/>
                    <a:pt x="37176" y="67573"/>
                    <a:pt x="38835" y="81347"/>
                  </a:cubicBezTo>
                  <a:cubicBezTo>
                    <a:pt x="61479" y="78499"/>
                    <a:pt x="84124" y="75181"/>
                    <a:pt x="106552" y="71828"/>
                  </a:cubicBezTo>
                  <a:cubicBezTo>
                    <a:pt x="107994" y="80626"/>
                    <a:pt x="109184" y="89677"/>
                    <a:pt x="110590" y="98727"/>
                  </a:cubicBezTo>
                  <a:cubicBezTo>
                    <a:pt x="87729" y="102044"/>
                    <a:pt x="64833" y="105398"/>
                    <a:pt x="41936" y="108246"/>
                  </a:cubicBezTo>
                  <a:cubicBezTo>
                    <a:pt x="43847" y="122994"/>
                    <a:pt x="45505" y="137994"/>
                    <a:pt x="47200" y="152742"/>
                  </a:cubicBezTo>
                  <a:cubicBezTo>
                    <a:pt x="75073" y="149389"/>
                    <a:pt x="102477" y="145350"/>
                    <a:pt x="130134" y="140843"/>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sp>
          <p:nvSpPr>
            <p:cNvPr id="80" name="Freeform 79">
              <a:extLst>
                <a:ext uri="{FF2B5EF4-FFF2-40B4-BE49-F238E27FC236}">
                  <a16:creationId xmlns:a16="http://schemas.microsoft.com/office/drawing/2014/main" id="{8BE29EA4-F0FE-4615-5C8F-3616695255A2}"/>
                </a:ext>
              </a:extLst>
            </p:cNvPr>
            <p:cNvSpPr/>
            <p:nvPr/>
          </p:nvSpPr>
          <p:spPr>
            <a:xfrm>
              <a:off x="-18102448" y="8007251"/>
              <a:ext cx="268475" cy="272290"/>
            </a:xfrm>
            <a:custGeom>
              <a:avLst/>
              <a:gdLst>
                <a:gd name="connsiteX0" fmla="*/ 137515 w 268475"/>
                <a:gd name="connsiteY0" fmla="*/ 69782 h 272290"/>
                <a:gd name="connsiteX1" fmla="*/ 12826 w 268475"/>
                <a:gd name="connsiteY1" fmla="*/ 61957 h 272290"/>
                <a:gd name="connsiteX2" fmla="*/ 71709 w 268475"/>
                <a:gd name="connsiteY2" fmla="*/ 218738 h 272290"/>
                <a:gd name="connsiteX3" fmla="*/ 168741 w 268475"/>
                <a:gd name="connsiteY3" fmla="*/ 271059 h 272290"/>
                <a:gd name="connsiteX4" fmla="*/ 187095 w 268475"/>
                <a:gd name="connsiteY4" fmla="*/ 267020 h 272290"/>
                <a:gd name="connsiteX5" fmla="*/ 266026 w 268475"/>
                <a:gd name="connsiteY5" fmla="*/ 64554 h 272290"/>
                <a:gd name="connsiteX6" fmla="*/ 137515 w 268475"/>
                <a:gd name="connsiteY6" fmla="*/ 69782 h 27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475" h="272290">
                  <a:moveTo>
                    <a:pt x="137515" y="69782"/>
                  </a:moveTo>
                  <a:cubicBezTo>
                    <a:pt x="137515" y="69782"/>
                    <a:pt x="51228" y="13171"/>
                    <a:pt x="12826" y="61957"/>
                  </a:cubicBezTo>
                  <a:cubicBezTo>
                    <a:pt x="-25540" y="110708"/>
                    <a:pt x="30494" y="191586"/>
                    <a:pt x="71709" y="218738"/>
                  </a:cubicBezTo>
                  <a:cubicBezTo>
                    <a:pt x="102719" y="238714"/>
                    <a:pt x="135135" y="256058"/>
                    <a:pt x="168741" y="271059"/>
                  </a:cubicBezTo>
                  <a:cubicBezTo>
                    <a:pt x="175195" y="273691"/>
                    <a:pt x="182587" y="271996"/>
                    <a:pt x="187095" y="267020"/>
                  </a:cubicBezTo>
                  <a:cubicBezTo>
                    <a:pt x="211650" y="240625"/>
                    <a:pt x="282468" y="154735"/>
                    <a:pt x="266026" y="64554"/>
                  </a:cubicBezTo>
                  <a:cubicBezTo>
                    <a:pt x="246230" y="-44162"/>
                    <a:pt x="161601" y="3183"/>
                    <a:pt x="137515" y="69782"/>
                  </a:cubicBezTo>
                  <a:close/>
                </a:path>
              </a:pathLst>
            </a:custGeom>
            <a:solidFill>
              <a:schemeClr val="bg1">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81" name="Freeform 80">
              <a:extLst>
                <a:ext uri="{FF2B5EF4-FFF2-40B4-BE49-F238E27FC236}">
                  <a16:creationId xmlns:a16="http://schemas.microsoft.com/office/drawing/2014/main" id="{740DA148-215D-083C-5A5E-019C589EA6CA}"/>
                </a:ext>
              </a:extLst>
            </p:cNvPr>
            <p:cNvSpPr/>
            <p:nvPr/>
          </p:nvSpPr>
          <p:spPr>
            <a:xfrm>
              <a:off x="-18273883" y="8116867"/>
              <a:ext cx="142732" cy="148420"/>
            </a:xfrm>
            <a:custGeom>
              <a:avLst/>
              <a:gdLst>
                <a:gd name="connsiteX0" fmla="*/ 56002 w 142732"/>
                <a:gd name="connsiteY0" fmla="*/ 61525 h 148420"/>
                <a:gd name="connsiteX1" fmla="*/ 4 w 142732"/>
                <a:gd name="connsiteY1" fmla="*/ 101261 h 148420"/>
                <a:gd name="connsiteX2" fmla="*/ 76519 w 142732"/>
                <a:gd name="connsiteY2" fmla="*/ 148137 h 148420"/>
                <a:gd name="connsiteX3" fmla="*/ 135402 w 142732"/>
                <a:gd name="connsiteY3" fmla="*/ 136959 h 148420"/>
                <a:gd name="connsiteX4" fmla="*/ 141820 w 142732"/>
                <a:gd name="connsiteY4" fmla="*/ 128846 h 148420"/>
                <a:gd name="connsiteX5" fmla="*/ 109404 w 142732"/>
                <a:gd name="connsiteY5" fmla="*/ 14650 h 148420"/>
                <a:gd name="connsiteX6" fmla="*/ 56002 w 142732"/>
                <a:gd name="connsiteY6" fmla="*/ 61525 h 14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32" h="148420">
                  <a:moveTo>
                    <a:pt x="56002" y="61525"/>
                  </a:moveTo>
                  <a:cubicBezTo>
                    <a:pt x="56002" y="61525"/>
                    <a:pt x="473" y="67006"/>
                    <a:pt x="4" y="101261"/>
                  </a:cubicBezTo>
                  <a:cubicBezTo>
                    <a:pt x="-501" y="135517"/>
                    <a:pt x="50052" y="150733"/>
                    <a:pt x="76519" y="148137"/>
                  </a:cubicBezTo>
                  <a:cubicBezTo>
                    <a:pt x="96315" y="145973"/>
                    <a:pt x="116075" y="142187"/>
                    <a:pt x="135402" y="136959"/>
                  </a:cubicBezTo>
                  <a:cubicBezTo>
                    <a:pt x="138972" y="135769"/>
                    <a:pt x="141604" y="132668"/>
                    <a:pt x="141820" y="128846"/>
                  </a:cubicBezTo>
                  <a:cubicBezTo>
                    <a:pt x="143731" y="109122"/>
                    <a:pt x="146111" y="47967"/>
                    <a:pt x="109404" y="14650"/>
                  </a:cubicBezTo>
                  <a:cubicBezTo>
                    <a:pt x="65557" y="-25086"/>
                    <a:pt x="44572" y="24638"/>
                    <a:pt x="56002" y="61525"/>
                  </a:cubicBezTo>
                  <a:close/>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82" name="Freeform 81">
              <a:extLst>
                <a:ext uri="{FF2B5EF4-FFF2-40B4-BE49-F238E27FC236}">
                  <a16:creationId xmlns:a16="http://schemas.microsoft.com/office/drawing/2014/main" id="{0226E51B-1A75-8B5A-7286-460B35C197E5}"/>
                </a:ext>
              </a:extLst>
            </p:cNvPr>
            <p:cNvSpPr/>
            <p:nvPr/>
          </p:nvSpPr>
          <p:spPr>
            <a:xfrm>
              <a:off x="-17368652" y="8058468"/>
              <a:ext cx="166870" cy="170009"/>
            </a:xfrm>
            <a:custGeom>
              <a:avLst/>
              <a:gdLst>
                <a:gd name="connsiteX0" fmla="*/ 96503 w 166870"/>
                <a:gd name="connsiteY0" fmla="*/ 63782 h 170009"/>
                <a:gd name="connsiteX1" fmla="*/ 48330 w 166870"/>
                <a:gd name="connsiteY1" fmla="*/ 31 h 170009"/>
                <a:gd name="connsiteX2" fmla="*/ 913 w 166870"/>
                <a:gd name="connsiteY2" fmla="*/ 93746 h 170009"/>
                <a:gd name="connsiteX3" fmla="*/ 17103 w 166870"/>
                <a:gd name="connsiteY3" fmla="*/ 162509 h 170009"/>
                <a:gd name="connsiteX4" fmla="*/ 26659 w 166870"/>
                <a:gd name="connsiteY4" fmla="*/ 169901 h 170009"/>
                <a:gd name="connsiteX5" fmla="*/ 152285 w 166870"/>
                <a:gd name="connsiteY5" fmla="*/ 123963 h 170009"/>
                <a:gd name="connsiteX6" fmla="*/ 96503 w 166870"/>
                <a:gd name="connsiteY6" fmla="*/ 63782 h 17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870" h="170009">
                  <a:moveTo>
                    <a:pt x="96503" y="63782"/>
                  </a:moveTo>
                  <a:cubicBezTo>
                    <a:pt x="96503" y="63782"/>
                    <a:pt x="86731" y="-1628"/>
                    <a:pt x="48330" y="31"/>
                  </a:cubicBezTo>
                  <a:cubicBezTo>
                    <a:pt x="9964" y="1690"/>
                    <a:pt x="-3883" y="62339"/>
                    <a:pt x="913" y="93746"/>
                  </a:cubicBezTo>
                  <a:cubicBezTo>
                    <a:pt x="4483" y="117076"/>
                    <a:pt x="9964" y="140153"/>
                    <a:pt x="17103" y="162509"/>
                  </a:cubicBezTo>
                  <a:cubicBezTo>
                    <a:pt x="18546" y="166800"/>
                    <a:pt x="22368" y="169648"/>
                    <a:pt x="26659" y="169901"/>
                  </a:cubicBezTo>
                  <a:cubicBezTo>
                    <a:pt x="48798" y="170586"/>
                    <a:pt x="117705" y="169396"/>
                    <a:pt x="152285" y="123963"/>
                  </a:cubicBezTo>
                  <a:cubicBezTo>
                    <a:pt x="194004" y="69263"/>
                    <a:pt x="137033" y="47844"/>
                    <a:pt x="96503" y="63782"/>
                  </a:cubicBezTo>
                  <a:close/>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1817" name="Group 1816">
            <a:extLst>
              <a:ext uri="{FF2B5EF4-FFF2-40B4-BE49-F238E27FC236}">
                <a16:creationId xmlns:a16="http://schemas.microsoft.com/office/drawing/2014/main" id="{A0EDA69B-98D3-C73F-4733-C9E8FB33621F}"/>
              </a:ext>
            </a:extLst>
          </p:cNvPr>
          <p:cNvGrpSpPr/>
          <p:nvPr/>
        </p:nvGrpSpPr>
        <p:grpSpPr>
          <a:xfrm>
            <a:off x="1753456" y="5701528"/>
            <a:ext cx="1661565" cy="1465849"/>
            <a:chOff x="9258631" y="11527577"/>
            <a:chExt cx="2473913" cy="2182511"/>
          </a:xfrm>
        </p:grpSpPr>
        <p:sp>
          <p:nvSpPr>
            <p:cNvPr id="1387" name="Freeform 1386">
              <a:extLst>
                <a:ext uri="{FF2B5EF4-FFF2-40B4-BE49-F238E27FC236}">
                  <a16:creationId xmlns:a16="http://schemas.microsoft.com/office/drawing/2014/main" id="{67D95F6F-43D4-52FD-6573-BFA7345EEE2B}"/>
                </a:ext>
              </a:extLst>
            </p:cNvPr>
            <p:cNvSpPr/>
            <p:nvPr/>
          </p:nvSpPr>
          <p:spPr>
            <a:xfrm>
              <a:off x="9449885" y="12156489"/>
              <a:ext cx="2148667" cy="571268"/>
            </a:xfrm>
            <a:custGeom>
              <a:avLst/>
              <a:gdLst>
                <a:gd name="connsiteX0" fmla="*/ 0 w 2148667"/>
                <a:gd name="connsiteY0" fmla="*/ 140591 h 571268"/>
                <a:gd name="connsiteX1" fmla="*/ 1505679 w 2148667"/>
                <a:gd name="connsiteY1" fmla="*/ 0 h 571268"/>
                <a:gd name="connsiteX2" fmla="*/ 2148667 w 2148667"/>
                <a:gd name="connsiteY2" fmla="*/ 187610 h 571268"/>
                <a:gd name="connsiteX3" fmla="*/ 1838459 w 2148667"/>
                <a:gd name="connsiteY3" fmla="*/ 571269 h 571268"/>
                <a:gd name="connsiteX4" fmla="*/ 130603 w 2148667"/>
                <a:gd name="connsiteY4" fmla="*/ 491148 h 571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667" h="571268">
                  <a:moveTo>
                    <a:pt x="0" y="140591"/>
                  </a:moveTo>
                  <a:lnTo>
                    <a:pt x="1505679" y="0"/>
                  </a:lnTo>
                  <a:lnTo>
                    <a:pt x="2148667" y="187610"/>
                  </a:lnTo>
                  <a:lnTo>
                    <a:pt x="1838459" y="571269"/>
                  </a:lnTo>
                  <a:lnTo>
                    <a:pt x="130603" y="491148"/>
                  </a:ln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88" name="Freeform 1387">
              <a:extLst>
                <a:ext uri="{FF2B5EF4-FFF2-40B4-BE49-F238E27FC236}">
                  <a16:creationId xmlns:a16="http://schemas.microsoft.com/office/drawing/2014/main" id="{22ED7E64-8CDC-FE62-5DBC-0A51385EA635}"/>
                </a:ext>
              </a:extLst>
            </p:cNvPr>
            <p:cNvSpPr/>
            <p:nvPr/>
          </p:nvSpPr>
          <p:spPr>
            <a:xfrm>
              <a:off x="11250700" y="11713743"/>
              <a:ext cx="313827" cy="398971"/>
            </a:xfrm>
            <a:custGeom>
              <a:avLst/>
              <a:gdLst>
                <a:gd name="connsiteX0" fmla="*/ 112321 w 313827"/>
                <a:gd name="connsiteY0" fmla="*/ 374128 h 398971"/>
                <a:gd name="connsiteX1" fmla="*/ 279775 w 313827"/>
                <a:gd name="connsiteY1" fmla="*/ 191673 h 398971"/>
                <a:gd name="connsiteX2" fmla="*/ 308766 w 313827"/>
                <a:gd name="connsiteY2" fmla="*/ 203032 h 398971"/>
                <a:gd name="connsiteX3" fmla="*/ 311903 w 313827"/>
                <a:gd name="connsiteY3" fmla="*/ 225496 h 398971"/>
                <a:gd name="connsiteX4" fmla="*/ 138788 w 313827"/>
                <a:gd name="connsiteY4" fmla="*/ 398972 h 398971"/>
                <a:gd name="connsiteX5" fmla="*/ 0 w 313827"/>
                <a:gd name="connsiteY5" fmla="*/ 362805 h 398971"/>
                <a:gd name="connsiteX6" fmla="*/ 74857 w 313827"/>
                <a:gd name="connsiteY6" fmla="*/ 145591 h 398971"/>
                <a:gd name="connsiteX7" fmla="*/ 98547 w 313827"/>
                <a:gd name="connsiteY7" fmla="*/ 21695 h 398971"/>
                <a:gd name="connsiteX8" fmla="*/ 178704 w 313827"/>
                <a:gd name="connsiteY8" fmla="*/ 54653 h 398971"/>
                <a:gd name="connsiteX9" fmla="*/ 115025 w 313827"/>
                <a:gd name="connsiteY9" fmla="*/ 155002 h 398971"/>
                <a:gd name="connsiteX10" fmla="*/ 36274 w 313827"/>
                <a:gd name="connsiteY10" fmla="*/ 381556 h 39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827" h="398971">
                  <a:moveTo>
                    <a:pt x="112321" y="374128"/>
                  </a:moveTo>
                  <a:cubicBezTo>
                    <a:pt x="112321" y="374128"/>
                    <a:pt x="272708" y="197226"/>
                    <a:pt x="279775" y="191673"/>
                  </a:cubicBezTo>
                  <a:cubicBezTo>
                    <a:pt x="286770" y="186157"/>
                    <a:pt x="299679" y="190664"/>
                    <a:pt x="308766" y="203032"/>
                  </a:cubicBezTo>
                  <a:cubicBezTo>
                    <a:pt x="316879" y="214102"/>
                    <a:pt x="313093" y="222359"/>
                    <a:pt x="311903" y="225496"/>
                  </a:cubicBezTo>
                  <a:cubicBezTo>
                    <a:pt x="310821" y="228669"/>
                    <a:pt x="138788" y="398972"/>
                    <a:pt x="138788" y="398972"/>
                  </a:cubicBezTo>
                  <a:close/>
                  <a:moveTo>
                    <a:pt x="0" y="362805"/>
                  </a:moveTo>
                  <a:cubicBezTo>
                    <a:pt x="0" y="362805"/>
                    <a:pt x="63390" y="191241"/>
                    <a:pt x="74857" y="145591"/>
                  </a:cubicBezTo>
                  <a:cubicBezTo>
                    <a:pt x="82213" y="116312"/>
                    <a:pt x="55349" y="73403"/>
                    <a:pt x="98547" y="21695"/>
                  </a:cubicBezTo>
                  <a:cubicBezTo>
                    <a:pt x="135218" y="-22043"/>
                    <a:pt x="183788" y="6190"/>
                    <a:pt x="178704" y="54653"/>
                  </a:cubicBezTo>
                  <a:cubicBezTo>
                    <a:pt x="172322" y="114798"/>
                    <a:pt x="136660" y="136505"/>
                    <a:pt x="115025" y="155002"/>
                  </a:cubicBezTo>
                  <a:cubicBezTo>
                    <a:pt x="93391" y="173572"/>
                    <a:pt x="36274" y="381556"/>
                    <a:pt x="36274" y="381556"/>
                  </a:cubicBezTo>
                  <a:close/>
                </a:path>
              </a:pathLst>
            </a:custGeom>
            <a:solidFill>
              <a:srgbClr val="F7B763"/>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89" name="Freeform 1388">
              <a:extLst>
                <a:ext uri="{FF2B5EF4-FFF2-40B4-BE49-F238E27FC236}">
                  <a16:creationId xmlns:a16="http://schemas.microsoft.com/office/drawing/2014/main" id="{74B7A132-E1B4-FE0A-4656-FBF20D6C2C0B}"/>
                </a:ext>
              </a:extLst>
            </p:cNvPr>
            <p:cNvSpPr/>
            <p:nvPr/>
          </p:nvSpPr>
          <p:spPr>
            <a:xfrm>
              <a:off x="10081468" y="11527577"/>
              <a:ext cx="347540" cy="557156"/>
            </a:xfrm>
            <a:custGeom>
              <a:avLst/>
              <a:gdLst>
                <a:gd name="connsiteX0" fmla="*/ 84 w 347540"/>
                <a:gd name="connsiteY0" fmla="*/ 193294 h 557156"/>
                <a:gd name="connsiteX1" fmla="*/ 26983 w 347540"/>
                <a:gd name="connsiteY1" fmla="*/ 84615 h 557156"/>
                <a:gd name="connsiteX2" fmla="*/ 39531 w 347540"/>
                <a:gd name="connsiteY2" fmla="*/ 66513 h 557156"/>
                <a:gd name="connsiteX3" fmla="*/ 136491 w 347540"/>
                <a:gd name="connsiteY3" fmla="*/ 5539 h 557156"/>
                <a:gd name="connsiteX4" fmla="*/ 286349 w 347540"/>
                <a:gd name="connsiteY4" fmla="*/ 46970 h 557156"/>
                <a:gd name="connsiteX5" fmla="*/ 298717 w 347540"/>
                <a:gd name="connsiteY5" fmla="*/ 60888 h 557156"/>
                <a:gd name="connsiteX6" fmla="*/ 335496 w 347540"/>
                <a:gd name="connsiteY6" fmla="*/ 130228 h 557156"/>
                <a:gd name="connsiteX7" fmla="*/ 338597 w 347540"/>
                <a:gd name="connsiteY7" fmla="*/ 140793 h 557156"/>
                <a:gd name="connsiteX8" fmla="*/ 344294 w 347540"/>
                <a:gd name="connsiteY8" fmla="*/ 166466 h 557156"/>
                <a:gd name="connsiteX9" fmla="*/ 345989 w 347540"/>
                <a:gd name="connsiteY9" fmla="*/ 178077 h 557156"/>
                <a:gd name="connsiteX10" fmla="*/ 347467 w 347540"/>
                <a:gd name="connsiteY10" fmla="*/ 210493 h 557156"/>
                <a:gd name="connsiteX11" fmla="*/ 345773 w 347540"/>
                <a:gd name="connsiteY11" fmla="*/ 237104 h 557156"/>
                <a:gd name="connsiteX12" fmla="*/ 280508 w 347540"/>
                <a:gd name="connsiteY12" fmla="*/ 416457 h 557156"/>
                <a:gd name="connsiteX13" fmla="*/ 310292 w 347540"/>
                <a:gd name="connsiteY13" fmla="*/ 532673 h 557156"/>
                <a:gd name="connsiteX14" fmla="*/ 206661 w 347540"/>
                <a:gd name="connsiteY14" fmla="*/ 557156 h 557156"/>
                <a:gd name="connsiteX15" fmla="*/ 177562 w 347540"/>
                <a:gd name="connsiteY15" fmla="*/ 440544 h 557156"/>
                <a:gd name="connsiteX16" fmla="*/ 29038 w 347540"/>
                <a:gd name="connsiteY16" fmla="*/ 301829 h 557156"/>
                <a:gd name="connsiteX17" fmla="*/ 20853 w 347540"/>
                <a:gd name="connsiteY17" fmla="*/ 284845 h 557156"/>
                <a:gd name="connsiteX18" fmla="*/ 5889 w 347540"/>
                <a:gd name="connsiteY18" fmla="*/ 239232 h 557156"/>
                <a:gd name="connsiteX19" fmla="*/ 3653 w 347540"/>
                <a:gd name="connsiteY19" fmla="*/ 228198 h 557156"/>
                <a:gd name="connsiteX20" fmla="*/ 588 w 347540"/>
                <a:gd name="connsiteY20" fmla="*/ 203534 h 557156"/>
                <a:gd name="connsiteX21" fmla="*/ 84 w 347540"/>
                <a:gd name="connsiteY21" fmla="*/ 193294 h 55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540" h="557156">
                  <a:moveTo>
                    <a:pt x="84" y="193294"/>
                  </a:moveTo>
                  <a:cubicBezTo>
                    <a:pt x="-962" y="154423"/>
                    <a:pt x="7800" y="116562"/>
                    <a:pt x="26983" y="84615"/>
                  </a:cubicBezTo>
                  <a:cubicBezTo>
                    <a:pt x="30769" y="78377"/>
                    <a:pt x="34952" y="72283"/>
                    <a:pt x="39531" y="66513"/>
                  </a:cubicBezTo>
                  <a:cubicBezTo>
                    <a:pt x="61923" y="38280"/>
                    <a:pt x="94087" y="16501"/>
                    <a:pt x="136491" y="5539"/>
                  </a:cubicBezTo>
                  <a:cubicBezTo>
                    <a:pt x="198187" y="-10363"/>
                    <a:pt x="249750" y="9361"/>
                    <a:pt x="286349" y="46970"/>
                  </a:cubicBezTo>
                  <a:cubicBezTo>
                    <a:pt x="290676" y="51369"/>
                    <a:pt x="294787" y="56057"/>
                    <a:pt x="298717" y="60888"/>
                  </a:cubicBezTo>
                  <a:cubicBezTo>
                    <a:pt x="314727" y="80973"/>
                    <a:pt x="327131" y="104771"/>
                    <a:pt x="335496" y="130228"/>
                  </a:cubicBezTo>
                  <a:cubicBezTo>
                    <a:pt x="336686" y="133762"/>
                    <a:pt x="337660" y="137259"/>
                    <a:pt x="338597" y="140793"/>
                  </a:cubicBezTo>
                  <a:cubicBezTo>
                    <a:pt x="340977" y="149231"/>
                    <a:pt x="342924" y="157849"/>
                    <a:pt x="344294" y="166466"/>
                  </a:cubicBezTo>
                  <a:cubicBezTo>
                    <a:pt x="344907" y="170325"/>
                    <a:pt x="345484" y="174183"/>
                    <a:pt x="345989" y="178077"/>
                  </a:cubicBezTo>
                  <a:cubicBezTo>
                    <a:pt x="347179" y="188823"/>
                    <a:pt x="347756" y="199712"/>
                    <a:pt x="347467" y="210493"/>
                  </a:cubicBezTo>
                  <a:cubicBezTo>
                    <a:pt x="347251" y="219796"/>
                    <a:pt x="346674" y="228667"/>
                    <a:pt x="345773" y="237104"/>
                  </a:cubicBezTo>
                  <a:cubicBezTo>
                    <a:pt x="335785" y="333956"/>
                    <a:pt x="285808" y="378957"/>
                    <a:pt x="280508" y="416457"/>
                  </a:cubicBezTo>
                  <a:cubicBezTo>
                    <a:pt x="274738" y="457275"/>
                    <a:pt x="310292" y="532673"/>
                    <a:pt x="310292" y="532673"/>
                  </a:cubicBezTo>
                  <a:lnTo>
                    <a:pt x="206661" y="557156"/>
                  </a:lnTo>
                  <a:cubicBezTo>
                    <a:pt x="206661" y="557156"/>
                    <a:pt x="202947" y="481182"/>
                    <a:pt x="177562" y="440544"/>
                  </a:cubicBezTo>
                  <a:cubicBezTo>
                    <a:pt x="158775" y="410472"/>
                    <a:pt x="78258" y="395976"/>
                    <a:pt x="29038" y="301829"/>
                  </a:cubicBezTo>
                  <a:cubicBezTo>
                    <a:pt x="26226" y="296456"/>
                    <a:pt x="23485" y="290759"/>
                    <a:pt x="20853" y="284845"/>
                  </a:cubicBezTo>
                  <a:cubicBezTo>
                    <a:pt x="14399" y="270025"/>
                    <a:pt x="9387" y="254701"/>
                    <a:pt x="5889" y="239232"/>
                  </a:cubicBezTo>
                  <a:cubicBezTo>
                    <a:pt x="5023" y="235590"/>
                    <a:pt x="4338" y="231876"/>
                    <a:pt x="3653" y="228198"/>
                  </a:cubicBezTo>
                  <a:cubicBezTo>
                    <a:pt x="2211" y="219977"/>
                    <a:pt x="1165" y="211755"/>
                    <a:pt x="588" y="203534"/>
                  </a:cubicBezTo>
                  <a:cubicBezTo>
                    <a:pt x="336" y="200145"/>
                    <a:pt x="192" y="196719"/>
                    <a:pt x="84" y="193294"/>
                  </a:cubicBezTo>
                  <a:close/>
                </a:path>
              </a:pathLst>
            </a:custGeom>
            <a:solidFill>
              <a:srgbClr val="F7B763"/>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0" name="Freeform 1389">
              <a:extLst>
                <a:ext uri="{FF2B5EF4-FFF2-40B4-BE49-F238E27FC236}">
                  <a16:creationId xmlns:a16="http://schemas.microsoft.com/office/drawing/2014/main" id="{556E5FA6-1E3A-24D0-BBE5-1BDC7015B446}"/>
                </a:ext>
              </a:extLst>
            </p:cNvPr>
            <p:cNvSpPr/>
            <p:nvPr/>
          </p:nvSpPr>
          <p:spPr>
            <a:xfrm>
              <a:off x="10107102" y="11574402"/>
              <a:ext cx="275350" cy="83456"/>
            </a:xfrm>
            <a:custGeom>
              <a:avLst/>
              <a:gdLst>
                <a:gd name="connsiteX0" fmla="*/ 273083 w 275350"/>
                <a:gd name="connsiteY0" fmla="*/ 14063 h 83456"/>
                <a:gd name="connsiteX1" fmla="*/ 275282 w 275350"/>
                <a:gd name="connsiteY1" fmla="*/ 38654 h 83456"/>
                <a:gd name="connsiteX2" fmla="*/ 272037 w 275350"/>
                <a:gd name="connsiteY2" fmla="*/ 48174 h 83456"/>
                <a:gd name="connsiteX3" fmla="*/ 265475 w 275350"/>
                <a:gd name="connsiteY3" fmla="*/ 51671 h 83456"/>
                <a:gd name="connsiteX4" fmla="*/ 234104 w 275350"/>
                <a:gd name="connsiteY4" fmla="*/ 46335 h 83456"/>
                <a:gd name="connsiteX5" fmla="*/ 190798 w 275350"/>
                <a:gd name="connsiteY5" fmla="*/ 24664 h 83456"/>
                <a:gd name="connsiteX6" fmla="*/ 182938 w 275350"/>
                <a:gd name="connsiteY6" fmla="*/ 22140 h 83456"/>
                <a:gd name="connsiteX7" fmla="*/ 180954 w 275350"/>
                <a:gd name="connsiteY7" fmla="*/ 22068 h 83456"/>
                <a:gd name="connsiteX8" fmla="*/ 179945 w 275350"/>
                <a:gd name="connsiteY8" fmla="*/ 22608 h 83456"/>
                <a:gd name="connsiteX9" fmla="*/ 153694 w 275350"/>
                <a:gd name="connsiteY9" fmla="*/ 73450 h 83456"/>
                <a:gd name="connsiteX10" fmla="*/ 149584 w 275350"/>
                <a:gd name="connsiteY10" fmla="*/ 76840 h 83456"/>
                <a:gd name="connsiteX11" fmla="*/ 144860 w 275350"/>
                <a:gd name="connsiteY11" fmla="*/ 77345 h 83456"/>
                <a:gd name="connsiteX12" fmla="*/ 125966 w 275350"/>
                <a:gd name="connsiteY12" fmla="*/ 68655 h 83456"/>
                <a:gd name="connsiteX13" fmla="*/ 93694 w 275350"/>
                <a:gd name="connsiteY13" fmla="*/ 33859 h 83456"/>
                <a:gd name="connsiteX14" fmla="*/ 86554 w 275350"/>
                <a:gd name="connsiteY14" fmla="*/ 32236 h 83456"/>
                <a:gd name="connsiteX15" fmla="*/ 74042 w 275350"/>
                <a:gd name="connsiteY15" fmla="*/ 39123 h 83456"/>
                <a:gd name="connsiteX16" fmla="*/ 20532 w 275350"/>
                <a:gd name="connsiteY16" fmla="*/ 81491 h 83456"/>
                <a:gd name="connsiteX17" fmla="*/ 8633 w 275350"/>
                <a:gd name="connsiteY17" fmla="*/ 82393 h 83456"/>
                <a:gd name="connsiteX18" fmla="*/ 628 w 275350"/>
                <a:gd name="connsiteY18" fmla="*/ 68006 h 83456"/>
                <a:gd name="connsiteX19" fmla="*/ 1349 w 275350"/>
                <a:gd name="connsiteY19" fmla="*/ 37753 h 83456"/>
                <a:gd name="connsiteX20" fmla="*/ 13897 w 275350"/>
                <a:gd name="connsiteY20" fmla="*/ 19652 h 83456"/>
                <a:gd name="connsiteX21" fmla="*/ 10255 w 275350"/>
                <a:gd name="connsiteY21" fmla="*/ 66527 h 83456"/>
                <a:gd name="connsiteX22" fmla="*/ 11770 w 275350"/>
                <a:gd name="connsiteY22" fmla="*/ 72008 h 83456"/>
                <a:gd name="connsiteX23" fmla="*/ 12960 w 275350"/>
                <a:gd name="connsiteY23" fmla="*/ 73595 h 83456"/>
                <a:gd name="connsiteX24" fmla="*/ 16061 w 275350"/>
                <a:gd name="connsiteY24" fmla="*/ 72801 h 83456"/>
                <a:gd name="connsiteX25" fmla="*/ 47179 w 275350"/>
                <a:gd name="connsiteY25" fmla="*/ 49364 h 83456"/>
                <a:gd name="connsiteX26" fmla="*/ 76242 w 275350"/>
                <a:gd name="connsiteY26" fmla="*/ 26070 h 83456"/>
                <a:gd name="connsiteX27" fmla="*/ 100509 w 275350"/>
                <a:gd name="connsiteY27" fmla="*/ 26755 h 83456"/>
                <a:gd name="connsiteX28" fmla="*/ 126939 w 275350"/>
                <a:gd name="connsiteY28" fmla="*/ 56323 h 83456"/>
                <a:gd name="connsiteX29" fmla="*/ 139055 w 275350"/>
                <a:gd name="connsiteY29" fmla="*/ 65806 h 83456"/>
                <a:gd name="connsiteX30" fmla="*/ 144608 w 275350"/>
                <a:gd name="connsiteY30" fmla="*/ 67465 h 83456"/>
                <a:gd name="connsiteX31" fmla="*/ 145834 w 275350"/>
                <a:gd name="connsiteY31" fmla="*/ 67465 h 83456"/>
                <a:gd name="connsiteX32" fmla="*/ 147420 w 275350"/>
                <a:gd name="connsiteY32" fmla="*/ 65085 h 83456"/>
                <a:gd name="connsiteX33" fmla="*/ 171183 w 275350"/>
                <a:gd name="connsiteY33" fmla="*/ 18101 h 83456"/>
                <a:gd name="connsiteX34" fmla="*/ 179584 w 275350"/>
                <a:gd name="connsiteY34" fmla="*/ 12224 h 83456"/>
                <a:gd name="connsiteX35" fmla="*/ 194656 w 275350"/>
                <a:gd name="connsiteY35" fmla="*/ 15577 h 83456"/>
                <a:gd name="connsiteX36" fmla="*/ 237962 w 275350"/>
                <a:gd name="connsiteY36" fmla="*/ 37212 h 83456"/>
                <a:gd name="connsiteX37" fmla="*/ 263455 w 275350"/>
                <a:gd name="connsiteY37" fmla="*/ 42008 h 83456"/>
                <a:gd name="connsiteX38" fmla="*/ 264826 w 275350"/>
                <a:gd name="connsiteY38" fmla="*/ 41611 h 83456"/>
                <a:gd name="connsiteX39" fmla="*/ 265114 w 275350"/>
                <a:gd name="connsiteY39" fmla="*/ 40854 h 83456"/>
                <a:gd name="connsiteX40" fmla="*/ 265511 w 275350"/>
                <a:gd name="connsiteY40" fmla="*/ 37897 h 83456"/>
                <a:gd name="connsiteX41" fmla="*/ 260823 w 275350"/>
                <a:gd name="connsiteY41" fmla="*/ 0 h 83456"/>
                <a:gd name="connsiteX42" fmla="*/ 273083 w 275350"/>
                <a:gd name="connsiteY42" fmla="*/ 14063 h 8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75350" h="83456">
                  <a:moveTo>
                    <a:pt x="273083" y="14063"/>
                  </a:moveTo>
                  <a:cubicBezTo>
                    <a:pt x="274958" y="26250"/>
                    <a:pt x="275571" y="33859"/>
                    <a:pt x="275282" y="38654"/>
                  </a:cubicBezTo>
                  <a:cubicBezTo>
                    <a:pt x="274958" y="43666"/>
                    <a:pt x="273588" y="46443"/>
                    <a:pt x="272037" y="48174"/>
                  </a:cubicBezTo>
                  <a:cubicBezTo>
                    <a:pt x="270270" y="50193"/>
                    <a:pt x="268143" y="51094"/>
                    <a:pt x="265475" y="51671"/>
                  </a:cubicBezTo>
                  <a:cubicBezTo>
                    <a:pt x="256388" y="53582"/>
                    <a:pt x="245390" y="51022"/>
                    <a:pt x="234104" y="46335"/>
                  </a:cubicBezTo>
                  <a:cubicBezTo>
                    <a:pt x="218707" y="39916"/>
                    <a:pt x="202625" y="29748"/>
                    <a:pt x="190798" y="24664"/>
                  </a:cubicBezTo>
                  <a:cubicBezTo>
                    <a:pt x="187841" y="23402"/>
                    <a:pt x="185209" y="22500"/>
                    <a:pt x="182938" y="22140"/>
                  </a:cubicBezTo>
                  <a:cubicBezTo>
                    <a:pt x="182252" y="22068"/>
                    <a:pt x="181567" y="21995"/>
                    <a:pt x="180954" y="22068"/>
                  </a:cubicBezTo>
                  <a:cubicBezTo>
                    <a:pt x="180522" y="22104"/>
                    <a:pt x="180125" y="22212"/>
                    <a:pt x="179945" y="22608"/>
                  </a:cubicBezTo>
                  <a:cubicBezTo>
                    <a:pt x="162745" y="57368"/>
                    <a:pt x="156831" y="69340"/>
                    <a:pt x="153694" y="73450"/>
                  </a:cubicBezTo>
                  <a:cubicBezTo>
                    <a:pt x="152108" y="75506"/>
                    <a:pt x="150774" y="76407"/>
                    <a:pt x="149584" y="76840"/>
                  </a:cubicBezTo>
                  <a:cubicBezTo>
                    <a:pt x="148177" y="77453"/>
                    <a:pt x="146915" y="77309"/>
                    <a:pt x="144860" y="77345"/>
                  </a:cubicBezTo>
                  <a:cubicBezTo>
                    <a:pt x="139307" y="77489"/>
                    <a:pt x="132636" y="74172"/>
                    <a:pt x="125966" y="68655"/>
                  </a:cubicBezTo>
                  <a:cubicBezTo>
                    <a:pt x="112841" y="57837"/>
                    <a:pt x="99030" y="38871"/>
                    <a:pt x="93694" y="33859"/>
                  </a:cubicBezTo>
                  <a:cubicBezTo>
                    <a:pt x="91674" y="31911"/>
                    <a:pt x="89222" y="31587"/>
                    <a:pt x="86554" y="32236"/>
                  </a:cubicBezTo>
                  <a:cubicBezTo>
                    <a:pt x="82768" y="33173"/>
                    <a:pt x="78549" y="35734"/>
                    <a:pt x="74042" y="39123"/>
                  </a:cubicBezTo>
                  <a:cubicBezTo>
                    <a:pt x="58429" y="50842"/>
                    <a:pt x="39606" y="71684"/>
                    <a:pt x="20532" y="81491"/>
                  </a:cubicBezTo>
                  <a:cubicBezTo>
                    <a:pt x="15556" y="84015"/>
                    <a:pt x="11661" y="83871"/>
                    <a:pt x="8633" y="82393"/>
                  </a:cubicBezTo>
                  <a:cubicBezTo>
                    <a:pt x="4666" y="80446"/>
                    <a:pt x="1709" y="75434"/>
                    <a:pt x="628" y="68006"/>
                  </a:cubicBezTo>
                  <a:cubicBezTo>
                    <a:pt x="-562" y="60001"/>
                    <a:pt x="87" y="48859"/>
                    <a:pt x="1349" y="37753"/>
                  </a:cubicBezTo>
                  <a:cubicBezTo>
                    <a:pt x="5135" y="31479"/>
                    <a:pt x="9318" y="25421"/>
                    <a:pt x="13897" y="19652"/>
                  </a:cubicBezTo>
                  <a:cubicBezTo>
                    <a:pt x="11229" y="34544"/>
                    <a:pt x="8488" y="54376"/>
                    <a:pt x="10255" y="66527"/>
                  </a:cubicBezTo>
                  <a:cubicBezTo>
                    <a:pt x="10616" y="68691"/>
                    <a:pt x="11048" y="70530"/>
                    <a:pt x="11770" y="72008"/>
                  </a:cubicBezTo>
                  <a:cubicBezTo>
                    <a:pt x="12094" y="72693"/>
                    <a:pt x="12383" y="73342"/>
                    <a:pt x="12960" y="73595"/>
                  </a:cubicBezTo>
                  <a:cubicBezTo>
                    <a:pt x="13789" y="73991"/>
                    <a:pt x="14726" y="73486"/>
                    <a:pt x="16061" y="72801"/>
                  </a:cubicBezTo>
                  <a:cubicBezTo>
                    <a:pt x="26734" y="67321"/>
                    <a:pt x="37227" y="58198"/>
                    <a:pt x="47179" y="49364"/>
                  </a:cubicBezTo>
                  <a:cubicBezTo>
                    <a:pt x="57708" y="39916"/>
                    <a:pt x="67624" y="30830"/>
                    <a:pt x="76242" y="26070"/>
                  </a:cubicBezTo>
                  <a:cubicBezTo>
                    <a:pt x="85617" y="20878"/>
                    <a:pt x="93838" y="20481"/>
                    <a:pt x="100509" y="26755"/>
                  </a:cubicBezTo>
                  <a:cubicBezTo>
                    <a:pt x="105016" y="31046"/>
                    <a:pt x="115761" y="45505"/>
                    <a:pt x="126939" y="56323"/>
                  </a:cubicBezTo>
                  <a:cubicBezTo>
                    <a:pt x="131050" y="60253"/>
                    <a:pt x="135197" y="63751"/>
                    <a:pt x="139055" y="65806"/>
                  </a:cubicBezTo>
                  <a:cubicBezTo>
                    <a:pt x="141038" y="66816"/>
                    <a:pt x="142877" y="67573"/>
                    <a:pt x="144608" y="67465"/>
                  </a:cubicBezTo>
                  <a:cubicBezTo>
                    <a:pt x="145004" y="67465"/>
                    <a:pt x="145437" y="67465"/>
                    <a:pt x="145834" y="67465"/>
                  </a:cubicBezTo>
                  <a:cubicBezTo>
                    <a:pt x="146230" y="66924"/>
                    <a:pt x="146879" y="66022"/>
                    <a:pt x="147420" y="65085"/>
                  </a:cubicBezTo>
                  <a:cubicBezTo>
                    <a:pt x="150882" y="59280"/>
                    <a:pt x="157156" y="46407"/>
                    <a:pt x="171183" y="18101"/>
                  </a:cubicBezTo>
                  <a:cubicBezTo>
                    <a:pt x="172913" y="14604"/>
                    <a:pt x="175762" y="12729"/>
                    <a:pt x="179584" y="12224"/>
                  </a:cubicBezTo>
                  <a:cubicBezTo>
                    <a:pt x="183334" y="11755"/>
                    <a:pt x="188599" y="12981"/>
                    <a:pt x="194656" y="15577"/>
                  </a:cubicBezTo>
                  <a:cubicBezTo>
                    <a:pt x="206483" y="20625"/>
                    <a:pt x="222565" y="30830"/>
                    <a:pt x="237962" y="37212"/>
                  </a:cubicBezTo>
                  <a:cubicBezTo>
                    <a:pt x="247157" y="41070"/>
                    <a:pt x="255991" y="43594"/>
                    <a:pt x="263455" y="42008"/>
                  </a:cubicBezTo>
                  <a:cubicBezTo>
                    <a:pt x="263924" y="41900"/>
                    <a:pt x="264429" y="41900"/>
                    <a:pt x="264826" y="41611"/>
                  </a:cubicBezTo>
                  <a:cubicBezTo>
                    <a:pt x="264934" y="41467"/>
                    <a:pt x="265042" y="41214"/>
                    <a:pt x="265114" y="40854"/>
                  </a:cubicBezTo>
                  <a:cubicBezTo>
                    <a:pt x="265330" y="40133"/>
                    <a:pt x="265439" y="39123"/>
                    <a:pt x="265511" y="37897"/>
                  </a:cubicBezTo>
                  <a:cubicBezTo>
                    <a:pt x="265907" y="31623"/>
                    <a:pt x="264645" y="20409"/>
                    <a:pt x="260823" y="0"/>
                  </a:cubicBezTo>
                  <a:cubicBezTo>
                    <a:pt x="265078" y="4543"/>
                    <a:pt x="269189" y="9231"/>
                    <a:pt x="273083" y="14063"/>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1" name="Freeform 1390">
              <a:extLst>
                <a:ext uri="{FF2B5EF4-FFF2-40B4-BE49-F238E27FC236}">
                  <a16:creationId xmlns:a16="http://schemas.microsoft.com/office/drawing/2014/main" id="{39DBF1AE-DCF3-EE2F-D307-A8BC9A21341A}"/>
                </a:ext>
              </a:extLst>
            </p:cNvPr>
            <p:cNvSpPr/>
            <p:nvPr/>
          </p:nvSpPr>
          <p:spPr>
            <a:xfrm>
              <a:off x="10081515" y="11657805"/>
              <a:ext cx="338513" cy="91097"/>
            </a:xfrm>
            <a:custGeom>
              <a:avLst/>
              <a:gdLst>
                <a:gd name="connsiteX0" fmla="*/ 541 w 338513"/>
                <a:gd name="connsiteY0" fmla="*/ 73378 h 91097"/>
                <a:gd name="connsiteX1" fmla="*/ 0 w 338513"/>
                <a:gd name="connsiteY1" fmla="*/ 63066 h 91097"/>
                <a:gd name="connsiteX2" fmla="*/ 200952 w 338513"/>
                <a:gd name="connsiteY2" fmla="*/ 72693 h 91097"/>
                <a:gd name="connsiteX3" fmla="*/ 335377 w 338513"/>
                <a:gd name="connsiteY3" fmla="*/ 0 h 91097"/>
                <a:gd name="connsiteX4" fmla="*/ 338514 w 338513"/>
                <a:gd name="connsiteY4" fmla="*/ 10565 h 91097"/>
                <a:gd name="connsiteX5" fmla="*/ 203332 w 338513"/>
                <a:gd name="connsiteY5" fmla="*/ 82140 h 91097"/>
                <a:gd name="connsiteX6" fmla="*/ 541 w 338513"/>
                <a:gd name="connsiteY6" fmla="*/ 73378 h 9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513" h="91097">
                  <a:moveTo>
                    <a:pt x="541" y="73378"/>
                  </a:moveTo>
                  <a:cubicBezTo>
                    <a:pt x="288" y="69917"/>
                    <a:pt x="72" y="66491"/>
                    <a:pt x="0" y="63066"/>
                  </a:cubicBezTo>
                  <a:cubicBezTo>
                    <a:pt x="64688" y="82321"/>
                    <a:pt x="140338" y="87729"/>
                    <a:pt x="200952" y="72693"/>
                  </a:cubicBezTo>
                  <a:cubicBezTo>
                    <a:pt x="265929" y="56539"/>
                    <a:pt x="303537" y="31262"/>
                    <a:pt x="335377" y="0"/>
                  </a:cubicBezTo>
                  <a:cubicBezTo>
                    <a:pt x="336567" y="3534"/>
                    <a:pt x="337576" y="7031"/>
                    <a:pt x="338514" y="10565"/>
                  </a:cubicBezTo>
                  <a:cubicBezTo>
                    <a:pt x="306458" y="41287"/>
                    <a:pt x="267948" y="66131"/>
                    <a:pt x="203332" y="82140"/>
                  </a:cubicBezTo>
                  <a:cubicBezTo>
                    <a:pt x="142249" y="97393"/>
                    <a:pt x="66203" y="92309"/>
                    <a:pt x="541" y="73378"/>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2" name="Freeform 1391">
              <a:extLst>
                <a:ext uri="{FF2B5EF4-FFF2-40B4-BE49-F238E27FC236}">
                  <a16:creationId xmlns:a16="http://schemas.microsoft.com/office/drawing/2014/main" id="{67CA98EB-1476-DE47-FFC1-2D446058C38F}"/>
                </a:ext>
              </a:extLst>
            </p:cNvPr>
            <p:cNvSpPr/>
            <p:nvPr/>
          </p:nvSpPr>
          <p:spPr>
            <a:xfrm>
              <a:off x="10085121" y="11694115"/>
              <a:ext cx="342335" cy="92959"/>
            </a:xfrm>
            <a:custGeom>
              <a:avLst/>
              <a:gdLst>
                <a:gd name="connsiteX0" fmla="*/ 0 w 342335"/>
                <a:gd name="connsiteY0" fmla="*/ 61732 h 92959"/>
                <a:gd name="connsiteX1" fmla="*/ 340641 w 342335"/>
                <a:gd name="connsiteY1" fmla="*/ 0 h 92959"/>
                <a:gd name="connsiteX2" fmla="*/ 342336 w 342335"/>
                <a:gd name="connsiteY2" fmla="*/ 11575 h 92959"/>
                <a:gd name="connsiteX3" fmla="*/ 2236 w 342335"/>
                <a:gd name="connsiteY3" fmla="*/ 72801 h 92959"/>
                <a:gd name="connsiteX4" fmla="*/ 0 w 342335"/>
                <a:gd name="connsiteY4" fmla="*/ 61732 h 92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35" h="92959">
                  <a:moveTo>
                    <a:pt x="0" y="61732"/>
                  </a:moveTo>
                  <a:cubicBezTo>
                    <a:pt x="79833" y="90758"/>
                    <a:pt x="220423" y="106480"/>
                    <a:pt x="340641" y="0"/>
                  </a:cubicBezTo>
                  <a:cubicBezTo>
                    <a:pt x="341254" y="3822"/>
                    <a:pt x="341831" y="7680"/>
                    <a:pt x="342336" y="11575"/>
                  </a:cubicBezTo>
                  <a:cubicBezTo>
                    <a:pt x="222587" y="114052"/>
                    <a:pt x="84412" y="101035"/>
                    <a:pt x="2236" y="72801"/>
                  </a:cubicBezTo>
                  <a:cubicBezTo>
                    <a:pt x="1370" y="69087"/>
                    <a:pt x="649" y="65409"/>
                    <a:pt x="0" y="61732"/>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3" name="Freeform 1392">
              <a:extLst>
                <a:ext uri="{FF2B5EF4-FFF2-40B4-BE49-F238E27FC236}">
                  <a16:creationId xmlns:a16="http://schemas.microsoft.com/office/drawing/2014/main" id="{B9CAD4BE-856C-8F03-7736-5E3BF27BC1BF}"/>
                </a:ext>
              </a:extLst>
            </p:cNvPr>
            <p:cNvSpPr/>
            <p:nvPr/>
          </p:nvSpPr>
          <p:spPr>
            <a:xfrm>
              <a:off x="10110434" y="11764753"/>
              <a:ext cx="316806" cy="320123"/>
            </a:xfrm>
            <a:custGeom>
              <a:avLst/>
              <a:gdLst>
                <a:gd name="connsiteX0" fmla="*/ 71611 w 316806"/>
                <a:gd name="connsiteY0" fmla="*/ 148235 h 320123"/>
                <a:gd name="connsiteX1" fmla="*/ 0 w 316806"/>
                <a:gd name="connsiteY1" fmla="*/ 64760 h 320123"/>
                <a:gd name="connsiteX2" fmla="*/ 81311 w 316806"/>
                <a:gd name="connsiteY2" fmla="*/ 71720 h 320123"/>
                <a:gd name="connsiteX3" fmla="*/ 175711 w 316806"/>
                <a:gd name="connsiteY3" fmla="*/ 63787 h 320123"/>
                <a:gd name="connsiteX4" fmla="*/ 272347 w 316806"/>
                <a:gd name="connsiteY4" fmla="*/ 51527 h 320123"/>
                <a:gd name="connsiteX5" fmla="*/ 316807 w 316806"/>
                <a:gd name="connsiteY5" fmla="*/ 0 h 320123"/>
                <a:gd name="connsiteX6" fmla="*/ 279126 w 316806"/>
                <a:gd name="connsiteY6" fmla="*/ 118379 h 320123"/>
                <a:gd name="connsiteX7" fmla="*/ 270220 w 316806"/>
                <a:gd name="connsiteY7" fmla="*/ 134821 h 320123"/>
                <a:gd name="connsiteX8" fmla="*/ 259330 w 316806"/>
                <a:gd name="connsiteY8" fmla="*/ 155843 h 320123"/>
                <a:gd name="connsiteX9" fmla="*/ 254029 w 316806"/>
                <a:gd name="connsiteY9" fmla="*/ 169113 h 320123"/>
                <a:gd name="connsiteX10" fmla="*/ 251541 w 316806"/>
                <a:gd name="connsiteY10" fmla="*/ 179425 h 320123"/>
                <a:gd name="connsiteX11" fmla="*/ 250965 w 316806"/>
                <a:gd name="connsiteY11" fmla="*/ 190243 h 320123"/>
                <a:gd name="connsiteX12" fmla="*/ 251650 w 316806"/>
                <a:gd name="connsiteY12" fmla="*/ 200700 h 320123"/>
                <a:gd name="connsiteX13" fmla="*/ 281325 w 316806"/>
                <a:gd name="connsiteY13" fmla="*/ 295641 h 320123"/>
                <a:gd name="connsiteX14" fmla="*/ 177694 w 316806"/>
                <a:gd name="connsiteY14" fmla="*/ 320124 h 320123"/>
                <a:gd name="connsiteX15" fmla="*/ 159413 w 316806"/>
                <a:gd name="connsiteY15" fmla="*/ 225976 h 320123"/>
                <a:gd name="connsiteX16" fmla="*/ 155483 w 316806"/>
                <a:gd name="connsiteY16" fmla="*/ 216457 h 320123"/>
                <a:gd name="connsiteX17" fmla="*/ 148596 w 316806"/>
                <a:gd name="connsiteY17" fmla="*/ 203584 h 320123"/>
                <a:gd name="connsiteX18" fmla="*/ 143115 w 316806"/>
                <a:gd name="connsiteY18" fmla="*/ 196769 h 320123"/>
                <a:gd name="connsiteX19" fmla="*/ 131216 w 316806"/>
                <a:gd name="connsiteY19" fmla="*/ 187033 h 320123"/>
                <a:gd name="connsiteX20" fmla="*/ 94220 w 316806"/>
                <a:gd name="connsiteY20" fmla="*/ 163740 h 320123"/>
                <a:gd name="connsiteX21" fmla="*/ 71611 w 316806"/>
                <a:gd name="connsiteY21" fmla="*/ 148235 h 32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6806" h="320123">
                  <a:moveTo>
                    <a:pt x="71611" y="148235"/>
                  </a:moveTo>
                  <a:cubicBezTo>
                    <a:pt x="46803" y="129773"/>
                    <a:pt x="20661" y="104244"/>
                    <a:pt x="0" y="64760"/>
                  </a:cubicBezTo>
                  <a:cubicBezTo>
                    <a:pt x="20842" y="55421"/>
                    <a:pt x="54340" y="52429"/>
                    <a:pt x="81311" y="71720"/>
                  </a:cubicBezTo>
                  <a:cubicBezTo>
                    <a:pt x="126636" y="104136"/>
                    <a:pt x="135723" y="101936"/>
                    <a:pt x="175711" y="63787"/>
                  </a:cubicBezTo>
                  <a:cubicBezTo>
                    <a:pt x="224282" y="17308"/>
                    <a:pt x="242635" y="76587"/>
                    <a:pt x="272347" y="51527"/>
                  </a:cubicBezTo>
                  <a:cubicBezTo>
                    <a:pt x="277936" y="46840"/>
                    <a:pt x="299679" y="17272"/>
                    <a:pt x="316807" y="0"/>
                  </a:cubicBezTo>
                  <a:cubicBezTo>
                    <a:pt x="311434" y="52212"/>
                    <a:pt x="294451" y="89352"/>
                    <a:pt x="279126" y="118379"/>
                  </a:cubicBezTo>
                  <a:cubicBezTo>
                    <a:pt x="276097" y="124148"/>
                    <a:pt x="273032" y="129629"/>
                    <a:pt x="270220" y="134821"/>
                  </a:cubicBezTo>
                  <a:cubicBezTo>
                    <a:pt x="266217" y="142321"/>
                    <a:pt x="262503" y="149281"/>
                    <a:pt x="259330" y="155843"/>
                  </a:cubicBezTo>
                  <a:cubicBezTo>
                    <a:pt x="257239" y="160423"/>
                    <a:pt x="255400" y="164822"/>
                    <a:pt x="254029" y="169113"/>
                  </a:cubicBezTo>
                  <a:cubicBezTo>
                    <a:pt x="252948" y="172610"/>
                    <a:pt x="252046" y="176072"/>
                    <a:pt x="251541" y="179425"/>
                  </a:cubicBezTo>
                  <a:cubicBezTo>
                    <a:pt x="251073" y="182851"/>
                    <a:pt x="250856" y="186457"/>
                    <a:pt x="250965" y="190243"/>
                  </a:cubicBezTo>
                  <a:cubicBezTo>
                    <a:pt x="250965" y="193596"/>
                    <a:pt x="251253" y="197094"/>
                    <a:pt x="251650" y="200700"/>
                  </a:cubicBezTo>
                  <a:cubicBezTo>
                    <a:pt x="256049" y="242022"/>
                    <a:pt x="281325" y="295641"/>
                    <a:pt x="281325" y="295641"/>
                  </a:cubicBezTo>
                  <a:lnTo>
                    <a:pt x="177694" y="320124"/>
                  </a:lnTo>
                  <a:cubicBezTo>
                    <a:pt x="177694" y="320124"/>
                    <a:pt x="175062" y="267119"/>
                    <a:pt x="159413" y="225976"/>
                  </a:cubicBezTo>
                  <a:cubicBezTo>
                    <a:pt x="158187" y="222731"/>
                    <a:pt x="156853" y="219522"/>
                    <a:pt x="155483" y="216457"/>
                  </a:cubicBezTo>
                  <a:cubicBezTo>
                    <a:pt x="153391" y="211878"/>
                    <a:pt x="151084" y="207587"/>
                    <a:pt x="148596" y="203584"/>
                  </a:cubicBezTo>
                  <a:cubicBezTo>
                    <a:pt x="147117" y="201204"/>
                    <a:pt x="145278" y="198969"/>
                    <a:pt x="143115" y="196769"/>
                  </a:cubicBezTo>
                  <a:cubicBezTo>
                    <a:pt x="139833" y="193452"/>
                    <a:pt x="135831" y="190243"/>
                    <a:pt x="131216" y="187033"/>
                  </a:cubicBezTo>
                  <a:cubicBezTo>
                    <a:pt x="121191" y="179966"/>
                    <a:pt x="108355" y="172754"/>
                    <a:pt x="94220" y="163740"/>
                  </a:cubicBezTo>
                  <a:cubicBezTo>
                    <a:pt x="86900" y="159052"/>
                    <a:pt x="79328" y="153968"/>
                    <a:pt x="71611" y="148235"/>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4" name="Freeform 1393">
              <a:extLst>
                <a:ext uri="{FF2B5EF4-FFF2-40B4-BE49-F238E27FC236}">
                  <a16:creationId xmlns:a16="http://schemas.microsoft.com/office/drawing/2014/main" id="{5E771BB6-6B74-C6B2-1457-87D7B1CDCB34}"/>
                </a:ext>
              </a:extLst>
            </p:cNvPr>
            <p:cNvSpPr/>
            <p:nvPr/>
          </p:nvSpPr>
          <p:spPr>
            <a:xfrm>
              <a:off x="10182045" y="11883132"/>
              <a:ext cx="207442" cy="107489"/>
            </a:xfrm>
            <a:custGeom>
              <a:avLst/>
              <a:gdLst>
                <a:gd name="connsiteX0" fmla="*/ 83799 w 207442"/>
                <a:gd name="connsiteY0" fmla="*/ 97970 h 107489"/>
                <a:gd name="connsiteX1" fmla="*/ 121840 w 207442"/>
                <a:gd name="connsiteY1" fmla="*/ 92309 h 107489"/>
                <a:gd name="connsiteX2" fmla="*/ 179317 w 207442"/>
                <a:gd name="connsiteY2" fmla="*/ 71756 h 107489"/>
                <a:gd name="connsiteX3" fmla="*/ 180002 w 207442"/>
                <a:gd name="connsiteY3" fmla="*/ 82249 h 107489"/>
                <a:gd name="connsiteX4" fmla="*/ 124148 w 207442"/>
                <a:gd name="connsiteY4" fmla="*/ 101828 h 107489"/>
                <a:gd name="connsiteX5" fmla="*/ 87765 w 207442"/>
                <a:gd name="connsiteY5" fmla="*/ 107489 h 107489"/>
                <a:gd name="connsiteX6" fmla="*/ 83799 w 207442"/>
                <a:gd name="connsiteY6" fmla="*/ 97970 h 107489"/>
                <a:gd name="connsiteX7" fmla="*/ 59568 w 207442"/>
                <a:gd name="connsiteY7" fmla="*/ 68546 h 107489"/>
                <a:gd name="connsiteX8" fmla="*/ 187646 w 207442"/>
                <a:gd name="connsiteY8" fmla="*/ 37356 h 107489"/>
                <a:gd name="connsiteX9" fmla="*/ 182382 w 207442"/>
                <a:gd name="connsiteY9" fmla="*/ 50626 h 107489"/>
                <a:gd name="connsiteX10" fmla="*/ 71431 w 207442"/>
                <a:gd name="connsiteY10" fmla="*/ 78282 h 107489"/>
                <a:gd name="connsiteX11" fmla="*/ 59568 w 207442"/>
                <a:gd name="connsiteY11" fmla="*/ 68546 h 107489"/>
                <a:gd name="connsiteX12" fmla="*/ 0 w 207442"/>
                <a:gd name="connsiteY12" fmla="*/ 29856 h 107489"/>
                <a:gd name="connsiteX13" fmla="*/ 93859 w 207442"/>
                <a:gd name="connsiteY13" fmla="*/ 40926 h 107489"/>
                <a:gd name="connsiteX14" fmla="*/ 207442 w 207442"/>
                <a:gd name="connsiteY14" fmla="*/ 0 h 107489"/>
                <a:gd name="connsiteX15" fmla="*/ 198536 w 207442"/>
                <a:gd name="connsiteY15" fmla="*/ 16443 h 107489"/>
                <a:gd name="connsiteX16" fmla="*/ 94364 w 207442"/>
                <a:gd name="connsiteY16" fmla="*/ 50698 h 107489"/>
                <a:gd name="connsiteX17" fmla="*/ 22572 w 207442"/>
                <a:gd name="connsiteY17" fmla="*/ 45289 h 107489"/>
                <a:gd name="connsiteX18" fmla="*/ 0 w 207442"/>
                <a:gd name="connsiteY18" fmla="*/ 29856 h 10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442" h="107489">
                  <a:moveTo>
                    <a:pt x="83799" y="97970"/>
                  </a:moveTo>
                  <a:cubicBezTo>
                    <a:pt x="96780" y="97321"/>
                    <a:pt x="109581" y="95266"/>
                    <a:pt x="121840" y="92309"/>
                  </a:cubicBezTo>
                  <a:cubicBezTo>
                    <a:pt x="143115" y="87152"/>
                    <a:pt x="162911" y="79400"/>
                    <a:pt x="179317" y="71756"/>
                  </a:cubicBezTo>
                  <a:cubicBezTo>
                    <a:pt x="179317" y="75109"/>
                    <a:pt x="179606" y="78643"/>
                    <a:pt x="180002" y="82249"/>
                  </a:cubicBezTo>
                  <a:cubicBezTo>
                    <a:pt x="163812" y="89568"/>
                    <a:pt x="144701" y="96888"/>
                    <a:pt x="124148" y="101828"/>
                  </a:cubicBezTo>
                  <a:cubicBezTo>
                    <a:pt x="112357" y="104641"/>
                    <a:pt x="100133" y="106732"/>
                    <a:pt x="87765" y="107489"/>
                  </a:cubicBezTo>
                  <a:cubicBezTo>
                    <a:pt x="86539" y="104244"/>
                    <a:pt x="85241" y="101071"/>
                    <a:pt x="83799" y="97970"/>
                  </a:cubicBezTo>
                  <a:close/>
                  <a:moveTo>
                    <a:pt x="59568" y="68546"/>
                  </a:moveTo>
                  <a:cubicBezTo>
                    <a:pt x="109256" y="70025"/>
                    <a:pt x="154617" y="53835"/>
                    <a:pt x="187646" y="37356"/>
                  </a:cubicBezTo>
                  <a:cubicBezTo>
                    <a:pt x="185591" y="41936"/>
                    <a:pt x="183752" y="46335"/>
                    <a:pt x="182382" y="50626"/>
                  </a:cubicBezTo>
                  <a:cubicBezTo>
                    <a:pt x="152093" y="64544"/>
                    <a:pt x="113547" y="77200"/>
                    <a:pt x="71431" y="78282"/>
                  </a:cubicBezTo>
                  <a:cubicBezTo>
                    <a:pt x="68186" y="74965"/>
                    <a:pt x="64183" y="71828"/>
                    <a:pt x="59568" y="68546"/>
                  </a:cubicBezTo>
                  <a:close/>
                  <a:moveTo>
                    <a:pt x="0" y="29856"/>
                  </a:moveTo>
                  <a:cubicBezTo>
                    <a:pt x="23979" y="36960"/>
                    <a:pt x="58234" y="42657"/>
                    <a:pt x="93859" y="40926"/>
                  </a:cubicBezTo>
                  <a:cubicBezTo>
                    <a:pt x="136119" y="38835"/>
                    <a:pt x="178848" y="17560"/>
                    <a:pt x="207442" y="0"/>
                  </a:cubicBezTo>
                  <a:cubicBezTo>
                    <a:pt x="204450" y="5769"/>
                    <a:pt x="201385" y="11250"/>
                    <a:pt x="198536" y="16443"/>
                  </a:cubicBezTo>
                  <a:cubicBezTo>
                    <a:pt x="169834" y="32488"/>
                    <a:pt x="131792" y="48859"/>
                    <a:pt x="94364" y="50698"/>
                  </a:cubicBezTo>
                  <a:cubicBezTo>
                    <a:pt x="68727" y="51960"/>
                    <a:pt x="43775" y="49436"/>
                    <a:pt x="22572" y="45289"/>
                  </a:cubicBezTo>
                  <a:cubicBezTo>
                    <a:pt x="15289" y="40674"/>
                    <a:pt x="7716" y="35589"/>
                    <a:pt x="0" y="29856"/>
                  </a:cubicBezTo>
                  <a:close/>
                </a:path>
              </a:pathLst>
            </a:custGeom>
            <a:solidFill>
              <a:srgbClr val="F7B763"/>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5" name="Freeform 1394">
              <a:extLst>
                <a:ext uri="{FF2B5EF4-FFF2-40B4-BE49-F238E27FC236}">
                  <a16:creationId xmlns:a16="http://schemas.microsoft.com/office/drawing/2014/main" id="{36B1429B-A868-C50C-9634-2AC61A7EDAAB}"/>
                </a:ext>
              </a:extLst>
            </p:cNvPr>
            <p:cNvSpPr/>
            <p:nvPr/>
          </p:nvSpPr>
          <p:spPr>
            <a:xfrm>
              <a:off x="10103763" y="11629336"/>
              <a:ext cx="292307" cy="91617"/>
            </a:xfrm>
            <a:custGeom>
              <a:avLst/>
              <a:gdLst>
                <a:gd name="connsiteX0" fmla="*/ 15793 w 292307"/>
                <a:gd name="connsiteY0" fmla="*/ 81655 h 91617"/>
                <a:gd name="connsiteX1" fmla="*/ 7968 w 292307"/>
                <a:gd name="connsiteY1" fmla="*/ 79708 h 91617"/>
                <a:gd name="connsiteX2" fmla="*/ 1694 w 292307"/>
                <a:gd name="connsiteY2" fmla="*/ 70693 h 91617"/>
                <a:gd name="connsiteX3" fmla="*/ 11142 w 292307"/>
                <a:gd name="connsiteY3" fmla="*/ 43397 h 91617"/>
                <a:gd name="connsiteX4" fmla="*/ 21238 w 292307"/>
                <a:gd name="connsiteY4" fmla="*/ 43109 h 91617"/>
                <a:gd name="connsiteX5" fmla="*/ 29928 w 292307"/>
                <a:gd name="connsiteY5" fmla="*/ 53061 h 91617"/>
                <a:gd name="connsiteX6" fmla="*/ 15793 w 292307"/>
                <a:gd name="connsiteY6" fmla="*/ 81655 h 91617"/>
                <a:gd name="connsiteX7" fmla="*/ 278693 w 292307"/>
                <a:gd name="connsiteY7" fmla="*/ 38205 h 91617"/>
                <a:gd name="connsiteX8" fmla="*/ 277214 w 292307"/>
                <a:gd name="connsiteY8" fmla="*/ 38241 h 91617"/>
                <a:gd name="connsiteX9" fmla="*/ 275844 w 292307"/>
                <a:gd name="connsiteY9" fmla="*/ 38025 h 91617"/>
                <a:gd name="connsiteX10" fmla="*/ 272707 w 292307"/>
                <a:gd name="connsiteY10" fmla="*/ 36546 h 91617"/>
                <a:gd name="connsiteX11" fmla="*/ 265243 w 292307"/>
                <a:gd name="connsiteY11" fmla="*/ 26558 h 91617"/>
                <a:gd name="connsiteX12" fmla="*/ 270652 w 292307"/>
                <a:gd name="connsiteY12" fmla="*/ 8637 h 91617"/>
                <a:gd name="connsiteX13" fmla="*/ 287924 w 292307"/>
                <a:gd name="connsiteY13" fmla="*/ 10873 h 91617"/>
                <a:gd name="connsiteX14" fmla="*/ 291530 w 292307"/>
                <a:gd name="connsiteY14" fmla="*/ 26847 h 91617"/>
                <a:gd name="connsiteX15" fmla="*/ 278693 w 292307"/>
                <a:gd name="connsiteY15" fmla="*/ 38205 h 91617"/>
                <a:gd name="connsiteX16" fmla="*/ 143439 w 292307"/>
                <a:gd name="connsiteY16" fmla="*/ 79960 h 91617"/>
                <a:gd name="connsiteX17" fmla="*/ 134569 w 292307"/>
                <a:gd name="connsiteY17" fmla="*/ 72604 h 91617"/>
                <a:gd name="connsiteX18" fmla="*/ 130782 w 292307"/>
                <a:gd name="connsiteY18" fmla="*/ 56162 h 91617"/>
                <a:gd name="connsiteX19" fmla="*/ 138138 w 292307"/>
                <a:gd name="connsiteY19" fmla="*/ 41162 h 91617"/>
                <a:gd name="connsiteX20" fmla="*/ 150759 w 292307"/>
                <a:gd name="connsiteY20" fmla="*/ 39395 h 91617"/>
                <a:gd name="connsiteX21" fmla="*/ 160206 w 292307"/>
                <a:gd name="connsiteY21" fmla="*/ 46642 h 91617"/>
                <a:gd name="connsiteX22" fmla="*/ 163956 w 292307"/>
                <a:gd name="connsiteY22" fmla="*/ 63482 h 91617"/>
                <a:gd name="connsiteX23" fmla="*/ 156312 w 292307"/>
                <a:gd name="connsiteY23" fmla="*/ 78590 h 91617"/>
                <a:gd name="connsiteX24" fmla="*/ 143439 w 292307"/>
                <a:gd name="connsiteY24" fmla="*/ 79960 h 91617"/>
                <a:gd name="connsiteX25" fmla="*/ 225183 w 292307"/>
                <a:gd name="connsiteY25" fmla="*/ 67664 h 91617"/>
                <a:gd name="connsiteX26" fmla="*/ 212562 w 292307"/>
                <a:gd name="connsiteY26" fmla="*/ 66835 h 91617"/>
                <a:gd name="connsiteX27" fmla="*/ 199581 w 292307"/>
                <a:gd name="connsiteY27" fmla="*/ 50501 h 91617"/>
                <a:gd name="connsiteX28" fmla="*/ 190783 w 292307"/>
                <a:gd name="connsiteY28" fmla="*/ 16822 h 91617"/>
                <a:gd name="connsiteX29" fmla="*/ 201420 w 292307"/>
                <a:gd name="connsiteY29" fmla="*/ 524 h 91617"/>
                <a:gd name="connsiteX30" fmla="*/ 214041 w 292307"/>
                <a:gd name="connsiteY30" fmla="*/ 2435 h 91617"/>
                <a:gd name="connsiteX31" fmla="*/ 228031 w 292307"/>
                <a:gd name="connsiteY31" fmla="*/ 17291 h 91617"/>
                <a:gd name="connsiteX32" fmla="*/ 236072 w 292307"/>
                <a:gd name="connsiteY32" fmla="*/ 49419 h 91617"/>
                <a:gd name="connsiteX33" fmla="*/ 225183 w 292307"/>
                <a:gd name="connsiteY33" fmla="*/ 67664 h 91617"/>
                <a:gd name="connsiteX34" fmla="*/ 72981 w 292307"/>
                <a:gd name="connsiteY34" fmla="*/ 91607 h 91617"/>
                <a:gd name="connsiteX35" fmla="*/ 61839 w 292307"/>
                <a:gd name="connsiteY35" fmla="*/ 82845 h 91617"/>
                <a:gd name="connsiteX36" fmla="*/ 62633 w 292307"/>
                <a:gd name="connsiteY36" fmla="*/ 43578 h 91617"/>
                <a:gd name="connsiteX37" fmla="*/ 69231 w 292307"/>
                <a:gd name="connsiteY37" fmla="*/ 30344 h 91617"/>
                <a:gd name="connsiteX38" fmla="*/ 77272 w 292307"/>
                <a:gd name="connsiteY38" fmla="*/ 25512 h 91617"/>
                <a:gd name="connsiteX39" fmla="*/ 87693 w 292307"/>
                <a:gd name="connsiteY39" fmla="*/ 28794 h 91617"/>
                <a:gd name="connsiteX40" fmla="*/ 94652 w 292307"/>
                <a:gd name="connsiteY40" fmla="*/ 43037 h 91617"/>
                <a:gd name="connsiteX41" fmla="*/ 93030 w 292307"/>
                <a:gd name="connsiteY41" fmla="*/ 71198 h 91617"/>
                <a:gd name="connsiteX42" fmla="*/ 72981 w 292307"/>
                <a:gd name="connsiteY42" fmla="*/ 91607 h 9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2307" h="91617">
                  <a:moveTo>
                    <a:pt x="15793" y="81655"/>
                  </a:moveTo>
                  <a:cubicBezTo>
                    <a:pt x="13125" y="82196"/>
                    <a:pt x="10456" y="81547"/>
                    <a:pt x="7968" y="79708"/>
                  </a:cubicBezTo>
                  <a:cubicBezTo>
                    <a:pt x="5480" y="77905"/>
                    <a:pt x="3173" y="74624"/>
                    <a:pt x="1694" y="70693"/>
                  </a:cubicBezTo>
                  <a:cubicBezTo>
                    <a:pt x="-1875" y="61030"/>
                    <a:pt x="-289" y="47688"/>
                    <a:pt x="11142" y="43397"/>
                  </a:cubicBezTo>
                  <a:cubicBezTo>
                    <a:pt x="15036" y="41919"/>
                    <a:pt x="18425" y="42063"/>
                    <a:pt x="21238" y="43109"/>
                  </a:cubicBezTo>
                  <a:cubicBezTo>
                    <a:pt x="25348" y="44623"/>
                    <a:pt x="28413" y="48265"/>
                    <a:pt x="29928" y="53061"/>
                  </a:cubicBezTo>
                  <a:cubicBezTo>
                    <a:pt x="33317" y="63518"/>
                    <a:pt x="28738" y="79023"/>
                    <a:pt x="15793" y="81655"/>
                  </a:cubicBezTo>
                  <a:close/>
                  <a:moveTo>
                    <a:pt x="278693" y="38205"/>
                  </a:moveTo>
                  <a:lnTo>
                    <a:pt x="277214" y="38241"/>
                  </a:lnTo>
                  <a:lnTo>
                    <a:pt x="275844" y="38025"/>
                  </a:lnTo>
                  <a:cubicBezTo>
                    <a:pt x="274835" y="37772"/>
                    <a:pt x="273753" y="37267"/>
                    <a:pt x="272707" y="36546"/>
                  </a:cubicBezTo>
                  <a:cubicBezTo>
                    <a:pt x="270111" y="34635"/>
                    <a:pt x="267046" y="30813"/>
                    <a:pt x="265243" y="26558"/>
                  </a:cubicBezTo>
                  <a:cubicBezTo>
                    <a:pt x="262142" y="18950"/>
                    <a:pt x="263368" y="11053"/>
                    <a:pt x="270652" y="8637"/>
                  </a:cubicBezTo>
                  <a:cubicBezTo>
                    <a:pt x="278873" y="5933"/>
                    <a:pt x="284462" y="7736"/>
                    <a:pt x="287924" y="10873"/>
                  </a:cubicBezTo>
                  <a:cubicBezTo>
                    <a:pt x="292034" y="14659"/>
                    <a:pt x="293296" y="21113"/>
                    <a:pt x="291530" y="26847"/>
                  </a:cubicBezTo>
                  <a:cubicBezTo>
                    <a:pt x="289727" y="32544"/>
                    <a:pt x="285255" y="37376"/>
                    <a:pt x="278693" y="38205"/>
                  </a:cubicBezTo>
                  <a:close/>
                  <a:moveTo>
                    <a:pt x="143439" y="79960"/>
                  </a:moveTo>
                  <a:cubicBezTo>
                    <a:pt x="139761" y="78842"/>
                    <a:pt x="136768" y="76210"/>
                    <a:pt x="134569" y="72604"/>
                  </a:cubicBezTo>
                  <a:cubicBezTo>
                    <a:pt x="131828" y="68061"/>
                    <a:pt x="130422" y="61895"/>
                    <a:pt x="130782" y="56162"/>
                  </a:cubicBezTo>
                  <a:cubicBezTo>
                    <a:pt x="131179" y="49816"/>
                    <a:pt x="133739" y="44118"/>
                    <a:pt x="138138" y="41162"/>
                  </a:cubicBezTo>
                  <a:cubicBezTo>
                    <a:pt x="141311" y="38998"/>
                    <a:pt x="145458" y="38025"/>
                    <a:pt x="150759" y="39395"/>
                  </a:cubicBezTo>
                  <a:cubicBezTo>
                    <a:pt x="154725" y="40440"/>
                    <a:pt x="157934" y="43037"/>
                    <a:pt x="160206" y="46642"/>
                  </a:cubicBezTo>
                  <a:cubicBezTo>
                    <a:pt x="163090" y="51222"/>
                    <a:pt x="164425" y="57604"/>
                    <a:pt x="163956" y="63482"/>
                  </a:cubicBezTo>
                  <a:cubicBezTo>
                    <a:pt x="163487" y="69936"/>
                    <a:pt x="160711" y="75741"/>
                    <a:pt x="156312" y="78590"/>
                  </a:cubicBezTo>
                  <a:cubicBezTo>
                    <a:pt x="152994" y="80753"/>
                    <a:pt x="148739" y="81655"/>
                    <a:pt x="143439" y="79960"/>
                  </a:cubicBezTo>
                  <a:close/>
                  <a:moveTo>
                    <a:pt x="225183" y="67664"/>
                  </a:moveTo>
                  <a:cubicBezTo>
                    <a:pt x="221360" y="70044"/>
                    <a:pt x="216961" y="69756"/>
                    <a:pt x="212562" y="66835"/>
                  </a:cubicBezTo>
                  <a:cubicBezTo>
                    <a:pt x="208163" y="63914"/>
                    <a:pt x="203440" y="57893"/>
                    <a:pt x="199581" y="50501"/>
                  </a:cubicBezTo>
                  <a:cubicBezTo>
                    <a:pt x="194100" y="39936"/>
                    <a:pt x="190278" y="26558"/>
                    <a:pt x="190783" y="16822"/>
                  </a:cubicBezTo>
                  <a:cubicBezTo>
                    <a:pt x="191180" y="8349"/>
                    <a:pt x="194858" y="2363"/>
                    <a:pt x="201420" y="524"/>
                  </a:cubicBezTo>
                  <a:cubicBezTo>
                    <a:pt x="205531" y="-594"/>
                    <a:pt x="209822" y="91"/>
                    <a:pt x="214041" y="2435"/>
                  </a:cubicBezTo>
                  <a:cubicBezTo>
                    <a:pt x="219125" y="5248"/>
                    <a:pt x="224137" y="10620"/>
                    <a:pt x="228031" y="17291"/>
                  </a:cubicBezTo>
                  <a:cubicBezTo>
                    <a:pt x="233728" y="26919"/>
                    <a:pt x="237262" y="39178"/>
                    <a:pt x="236072" y="49419"/>
                  </a:cubicBezTo>
                  <a:cubicBezTo>
                    <a:pt x="235063" y="57063"/>
                    <a:pt x="231673" y="63626"/>
                    <a:pt x="225183" y="67664"/>
                  </a:cubicBezTo>
                  <a:close/>
                  <a:moveTo>
                    <a:pt x="72981" y="91607"/>
                  </a:moveTo>
                  <a:cubicBezTo>
                    <a:pt x="68186" y="91823"/>
                    <a:pt x="64183" y="88794"/>
                    <a:pt x="61839" y="82845"/>
                  </a:cubicBezTo>
                  <a:cubicBezTo>
                    <a:pt x="58342" y="73758"/>
                    <a:pt x="58774" y="56414"/>
                    <a:pt x="62633" y="43578"/>
                  </a:cubicBezTo>
                  <a:cubicBezTo>
                    <a:pt x="64291" y="38097"/>
                    <a:pt x="66563" y="33481"/>
                    <a:pt x="69231" y="30344"/>
                  </a:cubicBezTo>
                  <a:cubicBezTo>
                    <a:pt x="71611" y="27604"/>
                    <a:pt x="74351" y="25981"/>
                    <a:pt x="77272" y="25512"/>
                  </a:cubicBezTo>
                  <a:cubicBezTo>
                    <a:pt x="80445" y="25044"/>
                    <a:pt x="83979" y="25801"/>
                    <a:pt x="87693" y="28794"/>
                  </a:cubicBezTo>
                  <a:cubicBezTo>
                    <a:pt x="90902" y="31390"/>
                    <a:pt x="93462" y="36546"/>
                    <a:pt x="94652" y="43037"/>
                  </a:cubicBezTo>
                  <a:cubicBezTo>
                    <a:pt x="96131" y="51402"/>
                    <a:pt x="95626" y="62111"/>
                    <a:pt x="93030" y="71198"/>
                  </a:cubicBezTo>
                  <a:cubicBezTo>
                    <a:pt x="89604" y="82737"/>
                    <a:pt x="82537" y="91210"/>
                    <a:pt x="72981" y="91607"/>
                  </a:cubicBezTo>
                  <a:close/>
                </a:path>
              </a:pathLst>
            </a:custGeom>
            <a:solidFill>
              <a:srgbClr val="3F986D"/>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6" name="Freeform 1395">
              <a:extLst>
                <a:ext uri="{FF2B5EF4-FFF2-40B4-BE49-F238E27FC236}">
                  <a16:creationId xmlns:a16="http://schemas.microsoft.com/office/drawing/2014/main" id="{D3AC70BD-B312-73FE-CC69-CAF1847596C5}"/>
                </a:ext>
              </a:extLst>
            </p:cNvPr>
            <p:cNvSpPr/>
            <p:nvPr/>
          </p:nvSpPr>
          <p:spPr>
            <a:xfrm>
              <a:off x="10254666" y="12029744"/>
              <a:ext cx="733890" cy="488984"/>
            </a:xfrm>
            <a:custGeom>
              <a:avLst/>
              <a:gdLst>
                <a:gd name="connsiteX0" fmla="*/ 6743 w 733890"/>
                <a:gd name="connsiteY0" fmla="*/ 120326 h 488984"/>
                <a:gd name="connsiteX1" fmla="*/ 33714 w 733890"/>
                <a:gd name="connsiteY1" fmla="*/ 309739 h 488984"/>
                <a:gd name="connsiteX2" fmla="*/ 254967 w 733890"/>
                <a:gd name="connsiteY2" fmla="*/ 488984 h 488984"/>
                <a:gd name="connsiteX3" fmla="*/ 683518 w 733890"/>
                <a:gd name="connsiteY3" fmla="*/ 383622 h 488984"/>
                <a:gd name="connsiteX4" fmla="*/ 733891 w 733890"/>
                <a:gd name="connsiteY4" fmla="*/ 222118 h 488984"/>
                <a:gd name="connsiteX5" fmla="*/ 726283 w 733890"/>
                <a:gd name="connsiteY5" fmla="*/ 0 h 488984"/>
                <a:gd name="connsiteX6" fmla="*/ 0 w 733890"/>
                <a:gd name="connsiteY6" fmla="*/ 63066 h 488984"/>
                <a:gd name="connsiteX7" fmla="*/ 6743 w 733890"/>
                <a:gd name="connsiteY7" fmla="*/ 120326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3890" h="488984">
                  <a:moveTo>
                    <a:pt x="6743" y="120326"/>
                  </a:moveTo>
                  <a:cubicBezTo>
                    <a:pt x="13269" y="173800"/>
                    <a:pt x="23618" y="253633"/>
                    <a:pt x="33714" y="309739"/>
                  </a:cubicBezTo>
                  <a:cubicBezTo>
                    <a:pt x="50193" y="401543"/>
                    <a:pt x="254967" y="488984"/>
                    <a:pt x="254967" y="488984"/>
                  </a:cubicBezTo>
                  <a:lnTo>
                    <a:pt x="683518" y="383622"/>
                  </a:lnTo>
                  <a:lnTo>
                    <a:pt x="733891" y="222118"/>
                  </a:lnTo>
                  <a:lnTo>
                    <a:pt x="726283" y="0"/>
                  </a:lnTo>
                  <a:lnTo>
                    <a:pt x="0" y="63066"/>
                  </a:lnTo>
                  <a:cubicBezTo>
                    <a:pt x="0" y="63066"/>
                    <a:pt x="2632" y="86431"/>
                    <a:pt x="6743" y="120326"/>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7" name="Freeform 1396">
              <a:extLst>
                <a:ext uri="{FF2B5EF4-FFF2-40B4-BE49-F238E27FC236}">
                  <a16:creationId xmlns:a16="http://schemas.microsoft.com/office/drawing/2014/main" id="{F7DD2EE3-78FC-5AA5-6B31-6A03B9A2152F}"/>
                </a:ext>
              </a:extLst>
            </p:cNvPr>
            <p:cNvSpPr/>
            <p:nvPr/>
          </p:nvSpPr>
          <p:spPr>
            <a:xfrm>
              <a:off x="10254666" y="12029744"/>
              <a:ext cx="733890" cy="488984"/>
            </a:xfrm>
            <a:custGeom>
              <a:avLst/>
              <a:gdLst>
                <a:gd name="connsiteX0" fmla="*/ 6743 w 733890"/>
                <a:gd name="connsiteY0" fmla="*/ 120326 h 488984"/>
                <a:gd name="connsiteX1" fmla="*/ 33714 w 733890"/>
                <a:gd name="connsiteY1" fmla="*/ 309739 h 488984"/>
                <a:gd name="connsiteX2" fmla="*/ 254967 w 733890"/>
                <a:gd name="connsiteY2" fmla="*/ 488984 h 488984"/>
                <a:gd name="connsiteX3" fmla="*/ 683518 w 733890"/>
                <a:gd name="connsiteY3" fmla="*/ 383622 h 488984"/>
                <a:gd name="connsiteX4" fmla="*/ 733891 w 733890"/>
                <a:gd name="connsiteY4" fmla="*/ 222118 h 488984"/>
                <a:gd name="connsiteX5" fmla="*/ 726283 w 733890"/>
                <a:gd name="connsiteY5" fmla="*/ 0 h 488984"/>
                <a:gd name="connsiteX6" fmla="*/ 0 w 733890"/>
                <a:gd name="connsiteY6" fmla="*/ 63066 h 488984"/>
                <a:gd name="connsiteX7" fmla="*/ 6743 w 733890"/>
                <a:gd name="connsiteY7" fmla="*/ 120326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3890" h="488984">
                  <a:moveTo>
                    <a:pt x="6743" y="120326"/>
                  </a:moveTo>
                  <a:cubicBezTo>
                    <a:pt x="13269" y="173800"/>
                    <a:pt x="23618" y="253633"/>
                    <a:pt x="33714" y="309739"/>
                  </a:cubicBezTo>
                  <a:cubicBezTo>
                    <a:pt x="50193" y="401543"/>
                    <a:pt x="254967" y="488984"/>
                    <a:pt x="254967" y="488984"/>
                  </a:cubicBezTo>
                  <a:lnTo>
                    <a:pt x="683518" y="383622"/>
                  </a:lnTo>
                  <a:lnTo>
                    <a:pt x="733891" y="222118"/>
                  </a:lnTo>
                  <a:lnTo>
                    <a:pt x="726283" y="0"/>
                  </a:lnTo>
                  <a:lnTo>
                    <a:pt x="0" y="63066"/>
                  </a:lnTo>
                  <a:cubicBezTo>
                    <a:pt x="0" y="63066"/>
                    <a:pt x="2632" y="86431"/>
                    <a:pt x="6743" y="120326"/>
                  </a:cubicBezTo>
                  <a:close/>
                </a:path>
              </a:pathLst>
            </a:custGeom>
            <a:solidFill>
              <a:srgbClr val="F7B763">
                <a:alpha val="47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8" name="Freeform 1397">
              <a:extLst>
                <a:ext uri="{FF2B5EF4-FFF2-40B4-BE49-F238E27FC236}">
                  <a16:creationId xmlns:a16="http://schemas.microsoft.com/office/drawing/2014/main" id="{7E226284-77FC-44D3-3D74-E7EADE075D0E}"/>
                </a:ext>
              </a:extLst>
            </p:cNvPr>
            <p:cNvSpPr/>
            <p:nvPr/>
          </p:nvSpPr>
          <p:spPr>
            <a:xfrm>
              <a:off x="10334932" y="12091545"/>
              <a:ext cx="621533" cy="461014"/>
            </a:xfrm>
            <a:custGeom>
              <a:avLst/>
              <a:gdLst>
                <a:gd name="connsiteX0" fmla="*/ 0 w 621533"/>
                <a:gd name="connsiteY0" fmla="*/ 73346 h 461014"/>
                <a:gd name="connsiteX1" fmla="*/ 2632 w 621533"/>
                <a:gd name="connsiteY1" fmla="*/ 71074 h 461014"/>
                <a:gd name="connsiteX2" fmla="*/ 4904 w 621533"/>
                <a:gd name="connsiteY2" fmla="*/ 73706 h 461014"/>
                <a:gd name="connsiteX3" fmla="*/ 36058 w 621533"/>
                <a:gd name="connsiteY3" fmla="*/ 376847 h 461014"/>
                <a:gd name="connsiteX4" fmla="*/ 33895 w 621533"/>
                <a:gd name="connsiteY4" fmla="*/ 379515 h 461014"/>
                <a:gd name="connsiteX5" fmla="*/ 31154 w 621533"/>
                <a:gd name="connsiteY5" fmla="*/ 377352 h 461014"/>
                <a:gd name="connsiteX6" fmla="*/ 0 w 621533"/>
                <a:gd name="connsiteY6" fmla="*/ 73346 h 461014"/>
                <a:gd name="connsiteX7" fmla="*/ 609743 w 621533"/>
                <a:gd name="connsiteY7" fmla="*/ 2528 h 461014"/>
                <a:gd name="connsiteX8" fmla="*/ 612123 w 621533"/>
                <a:gd name="connsiteY8" fmla="*/ 4 h 461014"/>
                <a:gd name="connsiteX9" fmla="*/ 614647 w 621533"/>
                <a:gd name="connsiteY9" fmla="*/ 2383 h 461014"/>
                <a:gd name="connsiteX10" fmla="*/ 621534 w 621533"/>
                <a:gd name="connsiteY10" fmla="*/ 223564 h 461014"/>
                <a:gd name="connsiteX11" fmla="*/ 619046 w 621533"/>
                <a:gd name="connsiteY11" fmla="*/ 226088 h 461014"/>
                <a:gd name="connsiteX12" fmla="*/ 616558 w 621533"/>
                <a:gd name="connsiteY12" fmla="*/ 223708 h 461014"/>
                <a:gd name="connsiteX13" fmla="*/ 609743 w 621533"/>
                <a:gd name="connsiteY13" fmla="*/ 2528 h 461014"/>
                <a:gd name="connsiteX14" fmla="*/ 514009 w 621533"/>
                <a:gd name="connsiteY14" fmla="*/ 39307 h 461014"/>
                <a:gd name="connsiteX15" fmla="*/ 516388 w 621533"/>
                <a:gd name="connsiteY15" fmla="*/ 36783 h 461014"/>
                <a:gd name="connsiteX16" fmla="*/ 518912 w 621533"/>
                <a:gd name="connsiteY16" fmla="*/ 39127 h 461014"/>
                <a:gd name="connsiteX17" fmla="*/ 529694 w 621533"/>
                <a:gd name="connsiteY17" fmla="*/ 294598 h 461014"/>
                <a:gd name="connsiteX18" fmla="*/ 527314 w 621533"/>
                <a:gd name="connsiteY18" fmla="*/ 297159 h 461014"/>
                <a:gd name="connsiteX19" fmla="*/ 524790 w 621533"/>
                <a:gd name="connsiteY19" fmla="*/ 294851 h 461014"/>
                <a:gd name="connsiteX20" fmla="*/ 514009 w 621533"/>
                <a:gd name="connsiteY20" fmla="*/ 39307 h 461014"/>
                <a:gd name="connsiteX21" fmla="*/ 393250 w 621533"/>
                <a:gd name="connsiteY21" fmla="*/ 74824 h 461014"/>
                <a:gd name="connsiteX22" fmla="*/ 395594 w 621533"/>
                <a:gd name="connsiteY22" fmla="*/ 72300 h 461014"/>
                <a:gd name="connsiteX23" fmla="*/ 398118 w 621533"/>
                <a:gd name="connsiteY23" fmla="*/ 74680 h 461014"/>
                <a:gd name="connsiteX24" fmla="*/ 412938 w 621533"/>
                <a:gd name="connsiteY24" fmla="*/ 370681 h 461014"/>
                <a:gd name="connsiteX25" fmla="*/ 410558 w 621533"/>
                <a:gd name="connsiteY25" fmla="*/ 373241 h 461014"/>
                <a:gd name="connsiteX26" fmla="*/ 408034 w 621533"/>
                <a:gd name="connsiteY26" fmla="*/ 370933 h 461014"/>
                <a:gd name="connsiteX27" fmla="*/ 393250 w 621533"/>
                <a:gd name="connsiteY27" fmla="*/ 74824 h 461014"/>
                <a:gd name="connsiteX28" fmla="*/ 266217 w 621533"/>
                <a:gd name="connsiteY28" fmla="*/ 88057 h 461014"/>
                <a:gd name="connsiteX29" fmla="*/ 268489 w 621533"/>
                <a:gd name="connsiteY29" fmla="*/ 85497 h 461014"/>
                <a:gd name="connsiteX30" fmla="*/ 271121 w 621533"/>
                <a:gd name="connsiteY30" fmla="*/ 87805 h 461014"/>
                <a:gd name="connsiteX31" fmla="*/ 289727 w 621533"/>
                <a:gd name="connsiteY31" fmla="*/ 424552 h 461014"/>
                <a:gd name="connsiteX32" fmla="*/ 287455 w 621533"/>
                <a:gd name="connsiteY32" fmla="*/ 427112 h 461014"/>
                <a:gd name="connsiteX33" fmla="*/ 284823 w 621533"/>
                <a:gd name="connsiteY33" fmla="*/ 424768 h 461014"/>
                <a:gd name="connsiteX34" fmla="*/ 266217 w 621533"/>
                <a:gd name="connsiteY34" fmla="*/ 88057 h 461014"/>
                <a:gd name="connsiteX35" fmla="*/ 124509 w 621533"/>
                <a:gd name="connsiteY35" fmla="*/ 93286 h 461014"/>
                <a:gd name="connsiteX36" fmla="*/ 126816 w 621533"/>
                <a:gd name="connsiteY36" fmla="*/ 90726 h 461014"/>
                <a:gd name="connsiteX37" fmla="*/ 129413 w 621533"/>
                <a:gd name="connsiteY37" fmla="*/ 93033 h 461014"/>
                <a:gd name="connsiteX38" fmla="*/ 149317 w 621533"/>
                <a:gd name="connsiteY38" fmla="*/ 458446 h 461014"/>
                <a:gd name="connsiteX39" fmla="*/ 147045 w 621533"/>
                <a:gd name="connsiteY39" fmla="*/ 461007 h 461014"/>
                <a:gd name="connsiteX40" fmla="*/ 144413 w 621533"/>
                <a:gd name="connsiteY40" fmla="*/ 458735 h 461014"/>
                <a:gd name="connsiteX41" fmla="*/ 124509 w 621533"/>
                <a:gd name="connsiteY41" fmla="*/ 93286 h 46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21533" h="461014">
                  <a:moveTo>
                    <a:pt x="0" y="73346"/>
                  </a:moveTo>
                  <a:cubicBezTo>
                    <a:pt x="108" y="72012"/>
                    <a:pt x="1262" y="70966"/>
                    <a:pt x="2632" y="71074"/>
                  </a:cubicBezTo>
                  <a:cubicBezTo>
                    <a:pt x="4002" y="71182"/>
                    <a:pt x="4976" y="72372"/>
                    <a:pt x="4904" y="73706"/>
                  </a:cubicBezTo>
                  <a:cubicBezTo>
                    <a:pt x="4904" y="74247"/>
                    <a:pt x="12079" y="141460"/>
                    <a:pt x="36058" y="376847"/>
                  </a:cubicBezTo>
                  <a:cubicBezTo>
                    <a:pt x="36166" y="378181"/>
                    <a:pt x="35157" y="379371"/>
                    <a:pt x="33895" y="379515"/>
                  </a:cubicBezTo>
                  <a:cubicBezTo>
                    <a:pt x="32488" y="379659"/>
                    <a:pt x="31371" y="378686"/>
                    <a:pt x="31154" y="377352"/>
                  </a:cubicBezTo>
                  <a:cubicBezTo>
                    <a:pt x="7067" y="141315"/>
                    <a:pt x="0" y="73887"/>
                    <a:pt x="0" y="73346"/>
                  </a:cubicBezTo>
                  <a:close/>
                  <a:moveTo>
                    <a:pt x="609743" y="2528"/>
                  </a:moveTo>
                  <a:cubicBezTo>
                    <a:pt x="609635" y="1193"/>
                    <a:pt x="610752" y="40"/>
                    <a:pt x="612123" y="4"/>
                  </a:cubicBezTo>
                  <a:cubicBezTo>
                    <a:pt x="613493" y="-69"/>
                    <a:pt x="614611" y="977"/>
                    <a:pt x="614647" y="2383"/>
                  </a:cubicBezTo>
                  <a:cubicBezTo>
                    <a:pt x="617964" y="104139"/>
                    <a:pt x="617964" y="103454"/>
                    <a:pt x="621534" y="223564"/>
                  </a:cubicBezTo>
                  <a:cubicBezTo>
                    <a:pt x="621534" y="224898"/>
                    <a:pt x="620452" y="226052"/>
                    <a:pt x="619046" y="226088"/>
                  </a:cubicBezTo>
                  <a:cubicBezTo>
                    <a:pt x="617676" y="226124"/>
                    <a:pt x="616558" y="225042"/>
                    <a:pt x="616558" y="223708"/>
                  </a:cubicBezTo>
                  <a:cubicBezTo>
                    <a:pt x="613096" y="103599"/>
                    <a:pt x="613096" y="104320"/>
                    <a:pt x="609743" y="2528"/>
                  </a:cubicBezTo>
                  <a:close/>
                  <a:moveTo>
                    <a:pt x="514009" y="39307"/>
                  </a:moveTo>
                  <a:cubicBezTo>
                    <a:pt x="514009" y="37973"/>
                    <a:pt x="515090" y="36819"/>
                    <a:pt x="516388" y="36783"/>
                  </a:cubicBezTo>
                  <a:cubicBezTo>
                    <a:pt x="517759" y="36711"/>
                    <a:pt x="518912" y="37756"/>
                    <a:pt x="518912" y="39127"/>
                  </a:cubicBezTo>
                  <a:cubicBezTo>
                    <a:pt x="523600" y="167457"/>
                    <a:pt x="523312" y="166520"/>
                    <a:pt x="529694" y="294598"/>
                  </a:cubicBezTo>
                  <a:cubicBezTo>
                    <a:pt x="529802" y="295933"/>
                    <a:pt x="528720" y="297122"/>
                    <a:pt x="527314" y="297159"/>
                  </a:cubicBezTo>
                  <a:cubicBezTo>
                    <a:pt x="526016" y="297231"/>
                    <a:pt x="524862" y="296185"/>
                    <a:pt x="524790" y="294851"/>
                  </a:cubicBezTo>
                  <a:cubicBezTo>
                    <a:pt x="518480" y="166700"/>
                    <a:pt x="518696" y="167638"/>
                    <a:pt x="514009" y="39307"/>
                  </a:cubicBezTo>
                  <a:close/>
                  <a:moveTo>
                    <a:pt x="393250" y="74824"/>
                  </a:moveTo>
                  <a:cubicBezTo>
                    <a:pt x="393142" y="73490"/>
                    <a:pt x="394223" y="72372"/>
                    <a:pt x="395594" y="72300"/>
                  </a:cubicBezTo>
                  <a:cubicBezTo>
                    <a:pt x="397000" y="72264"/>
                    <a:pt x="398082" y="73310"/>
                    <a:pt x="398118" y="74680"/>
                  </a:cubicBezTo>
                  <a:cubicBezTo>
                    <a:pt x="403923" y="222771"/>
                    <a:pt x="405870" y="221905"/>
                    <a:pt x="412938" y="370681"/>
                  </a:cubicBezTo>
                  <a:cubicBezTo>
                    <a:pt x="412938" y="372015"/>
                    <a:pt x="411928" y="373133"/>
                    <a:pt x="410558" y="373241"/>
                  </a:cubicBezTo>
                  <a:cubicBezTo>
                    <a:pt x="409152" y="373277"/>
                    <a:pt x="408034" y="372268"/>
                    <a:pt x="408034" y="370933"/>
                  </a:cubicBezTo>
                  <a:cubicBezTo>
                    <a:pt x="400966" y="222049"/>
                    <a:pt x="398983" y="222987"/>
                    <a:pt x="393250" y="74824"/>
                  </a:cubicBezTo>
                  <a:close/>
                  <a:moveTo>
                    <a:pt x="266217" y="88057"/>
                  </a:moveTo>
                  <a:cubicBezTo>
                    <a:pt x="266145" y="86723"/>
                    <a:pt x="267227" y="85533"/>
                    <a:pt x="268489" y="85497"/>
                  </a:cubicBezTo>
                  <a:cubicBezTo>
                    <a:pt x="269895" y="85461"/>
                    <a:pt x="271013" y="86471"/>
                    <a:pt x="271121" y="87805"/>
                  </a:cubicBezTo>
                  <a:cubicBezTo>
                    <a:pt x="278946" y="256485"/>
                    <a:pt x="280424" y="255656"/>
                    <a:pt x="289727" y="424552"/>
                  </a:cubicBezTo>
                  <a:cubicBezTo>
                    <a:pt x="289835" y="425886"/>
                    <a:pt x="288826" y="427040"/>
                    <a:pt x="287455" y="427112"/>
                  </a:cubicBezTo>
                  <a:cubicBezTo>
                    <a:pt x="286085" y="427184"/>
                    <a:pt x="284931" y="426174"/>
                    <a:pt x="284823" y="424768"/>
                  </a:cubicBezTo>
                  <a:cubicBezTo>
                    <a:pt x="275520" y="255944"/>
                    <a:pt x="274042" y="256737"/>
                    <a:pt x="266217" y="88057"/>
                  </a:cubicBezTo>
                  <a:close/>
                  <a:moveTo>
                    <a:pt x="124509" y="93286"/>
                  </a:moveTo>
                  <a:cubicBezTo>
                    <a:pt x="124437" y="91952"/>
                    <a:pt x="125518" y="90762"/>
                    <a:pt x="126816" y="90726"/>
                  </a:cubicBezTo>
                  <a:cubicBezTo>
                    <a:pt x="128187" y="90690"/>
                    <a:pt x="129340" y="91699"/>
                    <a:pt x="129413" y="93033"/>
                  </a:cubicBezTo>
                  <a:cubicBezTo>
                    <a:pt x="142934" y="355320"/>
                    <a:pt x="147550" y="429239"/>
                    <a:pt x="149317" y="458446"/>
                  </a:cubicBezTo>
                  <a:cubicBezTo>
                    <a:pt x="149425" y="459781"/>
                    <a:pt x="148415" y="460971"/>
                    <a:pt x="147045" y="461007"/>
                  </a:cubicBezTo>
                  <a:cubicBezTo>
                    <a:pt x="145639" y="461115"/>
                    <a:pt x="144521" y="460069"/>
                    <a:pt x="144413" y="458735"/>
                  </a:cubicBezTo>
                  <a:cubicBezTo>
                    <a:pt x="142682" y="429456"/>
                    <a:pt x="138030" y="355573"/>
                    <a:pt x="124509" y="93286"/>
                  </a:cubicBezTo>
                  <a:close/>
                </a:path>
              </a:pathLst>
            </a:custGeom>
            <a:solidFill>
              <a:srgbClr val="182F59">
                <a:alpha val="55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99" name="Freeform 1398">
              <a:extLst>
                <a:ext uri="{FF2B5EF4-FFF2-40B4-BE49-F238E27FC236}">
                  <a16:creationId xmlns:a16="http://schemas.microsoft.com/office/drawing/2014/main" id="{210C292F-29F1-2975-F993-2FC21BCE7E45}"/>
                </a:ext>
              </a:extLst>
            </p:cNvPr>
            <p:cNvSpPr/>
            <p:nvPr/>
          </p:nvSpPr>
          <p:spPr>
            <a:xfrm>
              <a:off x="11071660" y="11994636"/>
              <a:ext cx="156972" cy="162902"/>
            </a:xfrm>
            <a:custGeom>
              <a:avLst/>
              <a:gdLst>
                <a:gd name="connsiteX0" fmla="*/ 9639 w 156972"/>
                <a:gd name="connsiteY0" fmla="*/ 68606 h 162902"/>
                <a:gd name="connsiteX1" fmla="*/ 11 w 156972"/>
                <a:gd name="connsiteY1" fmla="*/ 47729 h 162902"/>
                <a:gd name="connsiteX2" fmla="*/ 36790 w 156972"/>
                <a:gd name="connsiteY2" fmla="*/ 10517 h 162902"/>
                <a:gd name="connsiteX3" fmla="*/ 89399 w 156972"/>
                <a:gd name="connsiteY3" fmla="*/ 3738 h 162902"/>
                <a:gd name="connsiteX4" fmla="*/ 98594 w 156972"/>
                <a:gd name="connsiteY4" fmla="*/ 17981 h 162902"/>
                <a:gd name="connsiteX5" fmla="*/ 101587 w 156972"/>
                <a:gd name="connsiteY5" fmla="*/ 22452 h 162902"/>
                <a:gd name="connsiteX6" fmla="*/ 156972 w 156972"/>
                <a:gd name="connsiteY6" fmla="*/ 106287 h 162902"/>
                <a:gd name="connsiteX7" fmla="*/ 47031 w 156972"/>
                <a:gd name="connsiteY7" fmla="*/ 141444 h 162902"/>
                <a:gd name="connsiteX8" fmla="*/ 12235 w 156972"/>
                <a:gd name="connsiteY8" fmla="*/ 73835 h 162902"/>
                <a:gd name="connsiteX9" fmla="*/ 9639 w 156972"/>
                <a:gd name="connsiteY9" fmla="*/ 68606 h 1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72" h="162902">
                  <a:moveTo>
                    <a:pt x="9639" y="68606"/>
                  </a:moveTo>
                  <a:cubicBezTo>
                    <a:pt x="4122" y="57464"/>
                    <a:pt x="119" y="49135"/>
                    <a:pt x="11" y="47729"/>
                  </a:cubicBezTo>
                  <a:cubicBezTo>
                    <a:pt x="-386" y="42861"/>
                    <a:pt x="9819" y="24688"/>
                    <a:pt x="36790" y="10517"/>
                  </a:cubicBezTo>
                  <a:cubicBezTo>
                    <a:pt x="63870" y="-3654"/>
                    <a:pt x="86551" y="-878"/>
                    <a:pt x="89399" y="3738"/>
                  </a:cubicBezTo>
                  <a:cubicBezTo>
                    <a:pt x="89976" y="4747"/>
                    <a:pt x="93474" y="10120"/>
                    <a:pt x="98594" y="17981"/>
                  </a:cubicBezTo>
                  <a:cubicBezTo>
                    <a:pt x="99568" y="19387"/>
                    <a:pt x="100577" y="20865"/>
                    <a:pt x="101587" y="22452"/>
                  </a:cubicBezTo>
                  <a:cubicBezTo>
                    <a:pt x="121094" y="52092"/>
                    <a:pt x="156972" y="106287"/>
                    <a:pt x="156972" y="106287"/>
                  </a:cubicBezTo>
                  <a:cubicBezTo>
                    <a:pt x="156972" y="106287"/>
                    <a:pt x="81502" y="205303"/>
                    <a:pt x="47031" y="141444"/>
                  </a:cubicBezTo>
                  <a:cubicBezTo>
                    <a:pt x="47031" y="141444"/>
                    <a:pt x="26153" y="101600"/>
                    <a:pt x="12235" y="73835"/>
                  </a:cubicBezTo>
                  <a:cubicBezTo>
                    <a:pt x="11297" y="71960"/>
                    <a:pt x="10504" y="70265"/>
                    <a:pt x="9639" y="68606"/>
                  </a:cubicBezTo>
                  <a:close/>
                </a:path>
              </a:pathLst>
            </a:custGeom>
            <a:solidFill>
              <a:srgbClr val="3F986D"/>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00" name="Freeform 1399">
              <a:extLst>
                <a:ext uri="{FF2B5EF4-FFF2-40B4-BE49-F238E27FC236}">
                  <a16:creationId xmlns:a16="http://schemas.microsoft.com/office/drawing/2014/main" id="{62E71D93-9CEE-E563-FFD7-C904E1DCBB52}"/>
                </a:ext>
              </a:extLst>
            </p:cNvPr>
            <p:cNvSpPr/>
            <p:nvPr/>
          </p:nvSpPr>
          <p:spPr>
            <a:xfrm>
              <a:off x="10542049" y="12050899"/>
              <a:ext cx="1083120" cy="428346"/>
            </a:xfrm>
            <a:custGeom>
              <a:avLst/>
              <a:gdLst>
                <a:gd name="connsiteX0" fmla="*/ 1767 w 1083120"/>
                <a:gd name="connsiteY0" fmla="*/ 427265 h 428346"/>
                <a:gd name="connsiteX1" fmla="*/ 485414 w 1083120"/>
                <a:gd name="connsiteY1" fmla="*/ 125891 h 428346"/>
                <a:gd name="connsiteX2" fmla="*/ 729384 w 1083120"/>
                <a:gd name="connsiteY2" fmla="*/ 445 h 428346"/>
                <a:gd name="connsiteX3" fmla="*/ 904987 w 1083120"/>
                <a:gd name="connsiteY3" fmla="*/ 34808 h 428346"/>
                <a:gd name="connsiteX4" fmla="*/ 976815 w 1083120"/>
                <a:gd name="connsiteY4" fmla="*/ 130182 h 428346"/>
                <a:gd name="connsiteX5" fmla="*/ 1037969 w 1083120"/>
                <a:gd name="connsiteY5" fmla="*/ 184233 h 428346"/>
                <a:gd name="connsiteX6" fmla="*/ 1063066 w 1083120"/>
                <a:gd name="connsiteY6" fmla="*/ 200098 h 428346"/>
                <a:gd name="connsiteX7" fmla="*/ 1082032 w 1083120"/>
                <a:gd name="connsiteY7" fmla="*/ 265796 h 428346"/>
                <a:gd name="connsiteX8" fmla="*/ 975733 w 1083120"/>
                <a:gd name="connsiteY8" fmla="*/ 324138 h 428346"/>
                <a:gd name="connsiteX9" fmla="*/ 837486 w 1083120"/>
                <a:gd name="connsiteY9" fmla="*/ 338057 h 428346"/>
                <a:gd name="connsiteX10" fmla="*/ 1767 w 1083120"/>
                <a:gd name="connsiteY10" fmla="*/ 427265 h 428346"/>
                <a:gd name="connsiteX11" fmla="*/ 1767 w 1083120"/>
                <a:gd name="connsiteY11" fmla="*/ 427265 h 428346"/>
                <a:gd name="connsiteX12" fmla="*/ 0 w 1083120"/>
                <a:gd name="connsiteY12" fmla="*/ 428346 h 428346"/>
                <a:gd name="connsiteX13" fmla="*/ 1767 w 1083120"/>
                <a:gd name="connsiteY13" fmla="*/ 427265 h 42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120" h="428346">
                  <a:moveTo>
                    <a:pt x="1767" y="427265"/>
                  </a:moveTo>
                  <a:cubicBezTo>
                    <a:pt x="27945" y="410245"/>
                    <a:pt x="351386" y="200892"/>
                    <a:pt x="485414" y="125891"/>
                  </a:cubicBezTo>
                  <a:cubicBezTo>
                    <a:pt x="625212" y="47717"/>
                    <a:pt x="714888" y="4555"/>
                    <a:pt x="729384" y="445"/>
                  </a:cubicBezTo>
                  <a:cubicBezTo>
                    <a:pt x="743987" y="-3630"/>
                    <a:pt x="881477" y="21286"/>
                    <a:pt x="904987" y="34808"/>
                  </a:cubicBezTo>
                  <a:cubicBezTo>
                    <a:pt x="928461" y="48294"/>
                    <a:pt x="976815" y="130182"/>
                    <a:pt x="976815" y="130182"/>
                  </a:cubicBezTo>
                  <a:cubicBezTo>
                    <a:pt x="976815" y="130182"/>
                    <a:pt x="1022680" y="150050"/>
                    <a:pt x="1037969" y="184233"/>
                  </a:cubicBezTo>
                  <a:cubicBezTo>
                    <a:pt x="1037969" y="184233"/>
                    <a:pt x="1056575" y="184630"/>
                    <a:pt x="1063066" y="200098"/>
                  </a:cubicBezTo>
                  <a:cubicBezTo>
                    <a:pt x="1069520" y="215531"/>
                    <a:pt x="1087729" y="255520"/>
                    <a:pt x="1082032" y="265796"/>
                  </a:cubicBezTo>
                  <a:cubicBezTo>
                    <a:pt x="1076263" y="276073"/>
                    <a:pt x="982512" y="321470"/>
                    <a:pt x="975733" y="324138"/>
                  </a:cubicBezTo>
                  <a:cubicBezTo>
                    <a:pt x="974146" y="324787"/>
                    <a:pt x="919771" y="330124"/>
                    <a:pt x="837486" y="338057"/>
                  </a:cubicBezTo>
                  <a:cubicBezTo>
                    <a:pt x="577002" y="363298"/>
                    <a:pt x="35914" y="414969"/>
                    <a:pt x="1767" y="427265"/>
                  </a:cubicBezTo>
                  <a:close/>
                  <a:moveTo>
                    <a:pt x="1767" y="427265"/>
                  </a:moveTo>
                  <a:cubicBezTo>
                    <a:pt x="577" y="427697"/>
                    <a:pt x="0" y="428058"/>
                    <a:pt x="0" y="428346"/>
                  </a:cubicBezTo>
                  <a:cubicBezTo>
                    <a:pt x="36" y="428346"/>
                    <a:pt x="613" y="428022"/>
                    <a:pt x="1767" y="427265"/>
                  </a:cubicBezTo>
                  <a:close/>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01" name="Freeform 1400">
              <a:extLst>
                <a:ext uri="{FF2B5EF4-FFF2-40B4-BE49-F238E27FC236}">
                  <a16:creationId xmlns:a16="http://schemas.microsoft.com/office/drawing/2014/main" id="{0A133E7C-C2D8-4459-A9A7-E044539BC1A5}"/>
                </a:ext>
              </a:extLst>
            </p:cNvPr>
            <p:cNvSpPr/>
            <p:nvPr/>
          </p:nvSpPr>
          <p:spPr>
            <a:xfrm>
              <a:off x="10738549" y="12088405"/>
              <a:ext cx="741233" cy="398307"/>
            </a:xfrm>
            <a:custGeom>
              <a:avLst/>
              <a:gdLst>
                <a:gd name="connsiteX0" fmla="*/ 161 w 741233"/>
                <a:gd name="connsiteY0" fmla="*/ 327918 h 398307"/>
                <a:gd name="connsiteX1" fmla="*/ 199346 w 741233"/>
                <a:gd name="connsiteY1" fmla="*/ 207989 h 398307"/>
                <a:gd name="connsiteX2" fmla="*/ 247736 w 741233"/>
                <a:gd name="connsiteY2" fmla="*/ 282738 h 398307"/>
                <a:gd name="connsiteX3" fmla="*/ 48335 w 741233"/>
                <a:gd name="connsiteY3" fmla="*/ 398304 h 398307"/>
                <a:gd name="connsiteX4" fmla="*/ 161 w 741233"/>
                <a:gd name="connsiteY4" fmla="*/ 327918 h 398307"/>
                <a:gd name="connsiteX5" fmla="*/ 282460 w 741233"/>
                <a:gd name="connsiteY5" fmla="*/ 159239 h 398307"/>
                <a:gd name="connsiteX6" fmla="*/ 507355 w 741233"/>
                <a:gd name="connsiteY6" fmla="*/ 40607 h 398307"/>
                <a:gd name="connsiteX7" fmla="*/ 548317 w 741233"/>
                <a:gd name="connsiteY7" fmla="*/ 121053 h 398307"/>
                <a:gd name="connsiteX8" fmla="*/ 323062 w 741233"/>
                <a:gd name="connsiteY8" fmla="*/ 235393 h 398307"/>
                <a:gd name="connsiteX9" fmla="*/ 282460 w 741233"/>
                <a:gd name="connsiteY9" fmla="*/ 159239 h 398307"/>
                <a:gd name="connsiteX10" fmla="*/ 586214 w 741233"/>
                <a:gd name="connsiteY10" fmla="*/ 1124 h 398307"/>
                <a:gd name="connsiteX11" fmla="*/ 676359 w 741233"/>
                <a:gd name="connsiteY11" fmla="*/ 11040 h 398307"/>
                <a:gd name="connsiteX12" fmla="*/ 722802 w 741233"/>
                <a:gd name="connsiteY12" fmla="*/ 49586 h 398307"/>
                <a:gd name="connsiteX13" fmla="*/ 740434 w 741233"/>
                <a:gd name="connsiteY13" fmla="*/ 90079 h 398307"/>
                <a:gd name="connsiteX14" fmla="*/ 647260 w 741233"/>
                <a:gd name="connsiteY14" fmla="*/ 100644 h 398307"/>
                <a:gd name="connsiteX15" fmla="*/ 586214 w 741233"/>
                <a:gd name="connsiteY15" fmla="*/ 1124 h 39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233" h="398307">
                  <a:moveTo>
                    <a:pt x="161" y="327918"/>
                  </a:moveTo>
                  <a:cubicBezTo>
                    <a:pt x="3370" y="321572"/>
                    <a:pt x="193649" y="206799"/>
                    <a:pt x="199346" y="207989"/>
                  </a:cubicBezTo>
                  <a:cubicBezTo>
                    <a:pt x="205043" y="209179"/>
                    <a:pt x="250224" y="276716"/>
                    <a:pt x="247736" y="282738"/>
                  </a:cubicBezTo>
                  <a:cubicBezTo>
                    <a:pt x="245284" y="288759"/>
                    <a:pt x="54032" y="398989"/>
                    <a:pt x="48335" y="398304"/>
                  </a:cubicBezTo>
                  <a:cubicBezTo>
                    <a:pt x="42710" y="397619"/>
                    <a:pt x="-3048" y="334229"/>
                    <a:pt x="161" y="327918"/>
                  </a:cubicBezTo>
                  <a:close/>
                  <a:moveTo>
                    <a:pt x="282460" y="159239"/>
                  </a:moveTo>
                  <a:cubicBezTo>
                    <a:pt x="285994" y="153000"/>
                    <a:pt x="501657" y="39129"/>
                    <a:pt x="507355" y="40607"/>
                  </a:cubicBezTo>
                  <a:cubicBezTo>
                    <a:pt x="513052" y="42086"/>
                    <a:pt x="551129" y="115139"/>
                    <a:pt x="548317" y="121053"/>
                  </a:cubicBezTo>
                  <a:cubicBezTo>
                    <a:pt x="545576" y="127003"/>
                    <a:pt x="328723" y="236331"/>
                    <a:pt x="323062" y="235393"/>
                  </a:cubicBezTo>
                  <a:cubicBezTo>
                    <a:pt x="317364" y="234420"/>
                    <a:pt x="278962" y="165441"/>
                    <a:pt x="282460" y="159239"/>
                  </a:cubicBezTo>
                  <a:close/>
                  <a:moveTo>
                    <a:pt x="586214" y="1124"/>
                  </a:moveTo>
                  <a:cubicBezTo>
                    <a:pt x="583581" y="-3348"/>
                    <a:pt x="650577" y="6677"/>
                    <a:pt x="676359" y="11040"/>
                  </a:cubicBezTo>
                  <a:cubicBezTo>
                    <a:pt x="697850" y="14645"/>
                    <a:pt x="710145" y="31268"/>
                    <a:pt x="722802" y="49586"/>
                  </a:cubicBezTo>
                  <a:cubicBezTo>
                    <a:pt x="732826" y="64045"/>
                    <a:pt x="744401" y="86401"/>
                    <a:pt x="740434" y="90079"/>
                  </a:cubicBezTo>
                  <a:cubicBezTo>
                    <a:pt x="736540" y="93721"/>
                    <a:pt x="657897" y="99887"/>
                    <a:pt x="647260" y="100644"/>
                  </a:cubicBezTo>
                  <a:cubicBezTo>
                    <a:pt x="636479" y="101365"/>
                    <a:pt x="607993" y="37290"/>
                    <a:pt x="586214" y="1124"/>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02" name="Freeform 1401">
              <a:extLst>
                <a:ext uri="{FF2B5EF4-FFF2-40B4-BE49-F238E27FC236}">
                  <a16:creationId xmlns:a16="http://schemas.microsoft.com/office/drawing/2014/main" id="{22FC4020-484B-DB23-C643-A80601BB0370}"/>
                </a:ext>
              </a:extLst>
            </p:cNvPr>
            <p:cNvSpPr/>
            <p:nvPr/>
          </p:nvSpPr>
          <p:spPr>
            <a:xfrm>
              <a:off x="10845743" y="12104893"/>
              <a:ext cx="589764" cy="337603"/>
            </a:xfrm>
            <a:custGeom>
              <a:avLst/>
              <a:gdLst>
                <a:gd name="connsiteX0" fmla="*/ 36947 w 589764"/>
                <a:gd name="connsiteY0" fmla="*/ 228569 h 337603"/>
                <a:gd name="connsiteX1" fmla="*/ 39652 w 589764"/>
                <a:gd name="connsiteY1" fmla="*/ 226514 h 337603"/>
                <a:gd name="connsiteX2" fmla="*/ 41851 w 589764"/>
                <a:gd name="connsiteY2" fmla="*/ 229290 h 337603"/>
                <a:gd name="connsiteX3" fmla="*/ 31070 w 589764"/>
                <a:gd name="connsiteY3" fmla="*/ 320373 h 337603"/>
                <a:gd name="connsiteX4" fmla="*/ 28221 w 589764"/>
                <a:gd name="connsiteY4" fmla="*/ 322428 h 337603"/>
                <a:gd name="connsiteX5" fmla="*/ 26166 w 589764"/>
                <a:gd name="connsiteY5" fmla="*/ 319652 h 337603"/>
                <a:gd name="connsiteX6" fmla="*/ 36947 w 589764"/>
                <a:gd name="connsiteY6" fmla="*/ 228569 h 337603"/>
                <a:gd name="connsiteX7" fmla="*/ 12356 w 589764"/>
                <a:gd name="connsiteY7" fmla="*/ 247211 h 337603"/>
                <a:gd name="connsiteX8" fmla="*/ 15060 w 589764"/>
                <a:gd name="connsiteY8" fmla="*/ 245120 h 337603"/>
                <a:gd name="connsiteX9" fmla="*/ 17259 w 589764"/>
                <a:gd name="connsiteY9" fmla="*/ 247824 h 337603"/>
                <a:gd name="connsiteX10" fmla="*/ 4819 w 589764"/>
                <a:gd name="connsiteY10" fmla="*/ 335517 h 337603"/>
                <a:gd name="connsiteX11" fmla="*/ 2115 w 589764"/>
                <a:gd name="connsiteY11" fmla="*/ 337573 h 337603"/>
                <a:gd name="connsiteX12" fmla="*/ 24 w 589764"/>
                <a:gd name="connsiteY12" fmla="*/ 334832 h 337603"/>
                <a:gd name="connsiteX13" fmla="*/ 12356 w 589764"/>
                <a:gd name="connsiteY13" fmla="*/ 247211 h 337603"/>
                <a:gd name="connsiteX14" fmla="*/ 585031 w 589764"/>
                <a:gd name="connsiteY14" fmla="*/ 6090 h 337603"/>
                <a:gd name="connsiteX15" fmla="*/ 588168 w 589764"/>
                <a:gd name="connsiteY15" fmla="*/ 4720 h 337603"/>
                <a:gd name="connsiteX16" fmla="*/ 589538 w 589764"/>
                <a:gd name="connsiteY16" fmla="*/ 7857 h 337603"/>
                <a:gd name="connsiteX17" fmla="*/ 561052 w 589764"/>
                <a:gd name="connsiteY17" fmla="*/ 78279 h 337603"/>
                <a:gd name="connsiteX18" fmla="*/ 557843 w 589764"/>
                <a:gd name="connsiteY18" fmla="*/ 79613 h 337603"/>
                <a:gd name="connsiteX19" fmla="*/ 556545 w 589764"/>
                <a:gd name="connsiteY19" fmla="*/ 76404 h 337603"/>
                <a:gd name="connsiteX20" fmla="*/ 585031 w 589764"/>
                <a:gd name="connsiteY20" fmla="*/ 6090 h 337603"/>
                <a:gd name="connsiteX21" fmla="*/ 563973 w 589764"/>
                <a:gd name="connsiteY21" fmla="*/ 1547 h 337603"/>
                <a:gd name="connsiteX22" fmla="*/ 567074 w 589764"/>
                <a:gd name="connsiteY22" fmla="*/ 177 h 337603"/>
                <a:gd name="connsiteX23" fmla="*/ 568480 w 589764"/>
                <a:gd name="connsiteY23" fmla="*/ 3350 h 337603"/>
                <a:gd name="connsiteX24" fmla="*/ 543996 w 589764"/>
                <a:gd name="connsiteY24" fmla="*/ 67245 h 337603"/>
                <a:gd name="connsiteX25" fmla="*/ 540859 w 589764"/>
                <a:gd name="connsiteY25" fmla="*/ 68687 h 337603"/>
                <a:gd name="connsiteX26" fmla="*/ 539381 w 589764"/>
                <a:gd name="connsiteY26" fmla="*/ 65550 h 337603"/>
                <a:gd name="connsiteX27" fmla="*/ 563973 w 589764"/>
                <a:gd name="connsiteY27" fmla="*/ 1547 h 337603"/>
                <a:gd name="connsiteX28" fmla="*/ 358261 w 589764"/>
                <a:gd name="connsiteY28" fmla="*/ 52461 h 337603"/>
                <a:gd name="connsiteX29" fmla="*/ 361254 w 589764"/>
                <a:gd name="connsiteY29" fmla="*/ 50622 h 337603"/>
                <a:gd name="connsiteX30" fmla="*/ 363057 w 589764"/>
                <a:gd name="connsiteY30" fmla="*/ 53543 h 337603"/>
                <a:gd name="connsiteX31" fmla="*/ 341674 w 589764"/>
                <a:gd name="connsiteY31" fmla="*/ 143832 h 337603"/>
                <a:gd name="connsiteX32" fmla="*/ 338754 w 589764"/>
                <a:gd name="connsiteY32" fmla="*/ 145635 h 337603"/>
                <a:gd name="connsiteX33" fmla="*/ 336987 w 589764"/>
                <a:gd name="connsiteY33" fmla="*/ 142751 h 337603"/>
                <a:gd name="connsiteX34" fmla="*/ 312575 w 589764"/>
                <a:gd name="connsiteY34" fmla="*/ 73375 h 337603"/>
                <a:gd name="connsiteX35" fmla="*/ 315713 w 589764"/>
                <a:gd name="connsiteY35" fmla="*/ 71896 h 337603"/>
                <a:gd name="connsiteX36" fmla="*/ 317191 w 589764"/>
                <a:gd name="connsiteY36" fmla="*/ 74997 h 337603"/>
                <a:gd name="connsiteX37" fmla="*/ 282287 w 589764"/>
                <a:gd name="connsiteY37" fmla="*/ 185732 h 337603"/>
                <a:gd name="connsiteX38" fmla="*/ 279294 w 589764"/>
                <a:gd name="connsiteY38" fmla="*/ 187318 h 337603"/>
                <a:gd name="connsiteX39" fmla="*/ 277599 w 589764"/>
                <a:gd name="connsiteY39" fmla="*/ 184254 h 337603"/>
                <a:gd name="connsiteX40" fmla="*/ 312575 w 589764"/>
                <a:gd name="connsiteY40" fmla="*/ 73375 h 337603"/>
                <a:gd name="connsiteX41" fmla="*/ 279114 w 589764"/>
                <a:gd name="connsiteY41" fmla="*/ 95298 h 337603"/>
                <a:gd name="connsiteX42" fmla="*/ 282142 w 589764"/>
                <a:gd name="connsiteY42" fmla="*/ 93784 h 337603"/>
                <a:gd name="connsiteX43" fmla="*/ 283729 w 589764"/>
                <a:gd name="connsiteY43" fmla="*/ 96885 h 337603"/>
                <a:gd name="connsiteX44" fmla="*/ 255315 w 589764"/>
                <a:gd name="connsiteY44" fmla="*/ 193484 h 337603"/>
                <a:gd name="connsiteX45" fmla="*/ 252322 w 589764"/>
                <a:gd name="connsiteY45" fmla="*/ 195215 h 337603"/>
                <a:gd name="connsiteX46" fmla="*/ 250628 w 589764"/>
                <a:gd name="connsiteY46" fmla="*/ 192186 h 337603"/>
                <a:gd name="connsiteX47" fmla="*/ 279114 w 589764"/>
                <a:gd name="connsiteY47" fmla="*/ 95298 h 3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89764" h="337603">
                  <a:moveTo>
                    <a:pt x="36947" y="228569"/>
                  </a:moveTo>
                  <a:cubicBezTo>
                    <a:pt x="37127" y="227271"/>
                    <a:pt x="38317" y="226297"/>
                    <a:pt x="39652" y="226514"/>
                  </a:cubicBezTo>
                  <a:cubicBezTo>
                    <a:pt x="41058" y="226694"/>
                    <a:pt x="41923" y="227956"/>
                    <a:pt x="41851" y="229290"/>
                  </a:cubicBezTo>
                  <a:cubicBezTo>
                    <a:pt x="36551" y="267692"/>
                    <a:pt x="37344" y="278978"/>
                    <a:pt x="31070" y="320373"/>
                  </a:cubicBezTo>
                  <a:cubicBezTo>
                    <a:pt x="30853" y="321671"/>
                    <a:pt x="29555" y="322645"/>
                    <a:pt x="28221" y="322428"/>
                  </a:cubicBezTo>
                  <a:cubicBezTo>
                    <a:pt x="26959" y="322248"/>
                    <a:pt x="25949" y="320986"/>
                    <a:pt x="26166" y="319652"/>
                  </a:cubicBezTo>
                  <a:cubicBezTo>
                    <a:pt x="32548" y="278293"/>
                    <a:pt x="31755" y="267007"/>
                    <a:pt x="36947" y="228569"/>
                  </a:cubicBezTo>
                  <a:close/>
                  <a:moveTo>
                    <a:pt x="12356" y="247211"/>
                  </a:moveTo>
                  <a:cubicBezTo>
                    <a:pt x="12536" y="245877"/>
                    <a:pt x="13726" y="244939"/>
                    <a:pt x="15060" y="245120"/>
                  </a:cubicBezTo>
                  <a:cubicBezTo>
                    <a:pt x="16466" y="245336"/>
                    <a:pt x="17332" y="246562"/>
                    <a:pt x="17259" y="247824"/>
                  </a:cubicBezTo>
                  <a:cubicBezTo>
                    <a:pt x="11346" y="291815"/>
                    <a:pt x="11454" y="291490"/>
                    <a:pt x="4819" y="335517"/>
                  </a:cubicBezTo>
                  <a:cubicBezTo>
                    <a:pt x="4639" y="336851"/>
                    <a:pt x="3449" y="337789"/>
                    <a:pt x="2115" y="337573"/>
                  </a:cubicBezTo>
                  <a:cubicBezTo>
                    <a:pt x="709" y="337392"/>
                    <a:pt x="-157" y="336166"/>
                    <a:pt x="24" y="334832"/>
                  </a:cubicBezTo>
                  <a:cubicBezTo>
                    <a:pt x="6658" y="290769"/>
                    <a:pt x="6478" y="291130"/>
                    <a:pt x="12356" y="247211"/>
                  </a:cubicBezTo>
                  <a:close/>
                  <a:moveTo>
                    <a:pt x="585031" y="6090"/>
                  </a:moveTo>
                  <a:cubicBezTo>
                    <a:pt x="585535" y="4864"/>
                    <a:pt x="587014" y="4215"/>
                    <a:pt x="588168" y="4720"/>
                  </a:cubicBezTo>
                  <a:cubicBezTo>
                    <a:pt x="589466" y="5225"/>
                    <a:pt x="590151" y="6631"/>
                    <a:pt x="589538" y="7857"/>
                  </a:cubicBezTo>
                  <a:cubicBezTo>
                    <a:pt x="575367" y="43122"/>
                    <a:pt x="575547" y="42689"/>
                    <a:pt x="561052" y="78279"/>
                  </a:cubicBezTo>
                  <a:cubicBezTo>
                    <a:pt x="560547" y="79505"/>
                    <a:pt x="559069" y="80082"/>
                    <a:pt x="557843" y="79613"/>
                  </a:cubicBezTo>
                  <a:cubicBezTo>
                    <a:pt x="556653" y="79108"/>
                    <a:pt x="555968" y="77666"/>
                    <a:pt x="556545" y="76404"/>
                  </a:cubicBezTo>
                  <a:cubicBezTo>
                    <a:pt x="571040" y="40886"/>
                    <a:pt x="570860" y="41355"/>
                    <a:pt x="585031" y="6090"/>
                  </a:cubicBezTo>
                  <a:close/>
                  <a:moveTo>
                    <a:pt x="563973" y="1547"/>
                  </a:moveTo>
                  <a:cubicBezTo>
                    <a:pt x="564477" y="285"/>
                    <a:pt x="565848" y="-328"/>
                    <a:pt x="567074" y="177"/>
                  </a:cubicBezTo>
                  <a:cubicBezTo>
                    <a:pt x="568372" y="682"/>
                    <a:pt x="568985" y="2088"/>
                    <a:pt x="568480" y="3350"/>
                  </a:cubicBezTo>
                  <a:cubicBezTo>
                    <a:pt x="555968" y="35370"/>
                    <a:pt x="556004" y="35081"/>
                    <a:pt x="543996" y="67245"/>
                  </a:cubicBezTo>
                  <a:cubicBezTo>
                    <a:pt x="543492" y="68543"/>
                    <a:pt x="542013" y="69192"/>
                    <a:pt x="540859" y="68687"/>
                  </a:cubicBezTo>
                  <a:cubicBezTo>
                    <a:pt x="539561" y="68182"/>
                    <a:pt x="538876" y="66812"/>
                    <a:pt x="539381" y="65550"/>
                  </a:cubicBezTo>
                  <a:cubicBezTo>
                    <a:pt x="551569" y="33314"/>
                    <a:pt x="551461" y="33603"/>
                    <a:pt x="563973" y="1547"/>
                  </a:cubicBezTo>
                  <a:close/>
                  <a:moveTo>
                    <a:pt x="358261" y="52461"/>
                  </a:moveTo>
                  <a:cubicBezTo>
                    <a:pt x="358658" y="51127"/>
                    <a:pt x="359920" y="50334"/>
                    <a:pt x="361254" y="50622"/>
                  </a:cubicBezTo>
                  <a:cubicBezTo>
                    <a:pt x="362552" y="50911"/>
                    <a:pt x="363345" y="52245"/>
                    <a:pt x="363057" y="53543"/>
                  </a:cubicBezTo>
                  <a:lnTo>
                    <a:pt x="341674" y="143832"/>
                  </a:lnTo>
                  <a:cubicBezTo>
                    <a:pt x="341386" y="145167"/>
                    <a:pt x="340088" y="145960"/>
                    <a:pt x="338754" y="145635"/>
                  </a:cubicBezTo>
                  <a:cubicBezTo>
                    <a:pt x="337456" y="145347"/>
                    <a:pt x="336662" y="144013"/>
                    <a:pt x="336987" y="142751"/>
                  </a:cubicBezTo>
                  <a:close/>
                  <a:moveTo>
                    <a:pt x="312575" y="73375"/>
                  </a:moveTo>
                  <a:cubicBezTo>
                    <a:pt x="313080" y="72113"/>
                    <a:pt x="314450" y="71464"/>
                    <a:pt x="315713" y="71896"/>
                  </a:cubicBezTo>
                  <a:cubicBezTo>
                    <a:pt x="316975" y="72329"/>
                    <a:pt x="317660" y="73735"/>
                    <a:pt x="317191" y="74997"/>
                  </a:cubicBezTo>
                  <a:cubicBezTo>
                    <a:pt x="297792" y="130094"/>
                    <a:pt x="299703" y="130347"/>
                    <a:pt x="282287" y="185732"/>
                  </a:cubicBezTo>
                  <a:cubicBezTo>
                    <a:pt x="281890" y="187030"/>
                    <a:pt x="280520" y="187751"/>
                    <a:pt x="279294" y="187318"/>
                  </a:cubicBezTo>
                  <a:cubicBezTo>
                    <a:pt x="277996" y="186922"/>
                    <a:pt x="277202" y="185552"/>
                    <a:pt x="277599" y="184254"/>
                  </a:cubicBezTo>
                  <a:cubicBezTo>
                    <a:pt x="295123" y="128760"/>
                    <a:pt x="293068" y="128580"/>
                    <a:pt x="312575" y="73375"/>
                  </a:cubicBezTo>
                  <a:close/>
                  <a:moveTo>
                    <a:pt x="279114" y="95298"/>
                  </a:moveTo>
                  <a:cubicBezTo>
                    <a:pt x="279510" y="94000"/>
                    <a:pt x="280916" y="93315"/>
                    <a:pt x="282142" y="93784"/>
                  </a:cubicBezTo>
                  <a:cubicBezTo>
                    <a:pt x="283549" y="94216"/>
                    <a:pt x="284234" y="95587"/>
                    <a:pt x="283729" y="96885"/>
                  </a:cubicBezTo>
                  <a:cubicBezTo>
                    <a:pt x="267647" y="144806"/>
                    <a:pt x="268729" y="144662"/>
                    <a:pt x="255315" y="193484"/>
                  </a:cubicBezTo>
                  <a:cubicBezTo>
                    <a:pt x="254955" y="194782"/>
                    <a:pt x="253656" y="195576"/>
                    <a:pt x="252322" y="195215"/>
                  </a:cubicBezTo>
                  <a:cubicBezTo>
                    <a:pt x="251024" y="194855"/>
                    <a:pt x="250231" y="193484"/>
                    <a:pt x="250628" y="192186"/>
                  </a:cubicBezTo>
                  <a:cubicBezTo>
                    <a:pt x="264041" y="143219"/>
                    <a:pt x="263104" y="143400"/>
                    <a:pt x="279114" y="95298"/>
                  </a:cubicBezTo>
                  <a:close/>
                </a:path>
              </a:pathLst>
            </a:custGeom>
            <a:solidFill>
              <a:srgbClr val="FFF3E0">
                <a:alpha val="48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03" name="Freeform 1402">
              <a:extLst>
                <a:ext uri="{FF2B5EF4-FFF2-40B4-BE49-F238E27FC236}">
                  <a16:creationId xmlns:a16="http://schemas.microsoft.com/office/drawing/2014/main" id="{F9EFEF68-901B-79DE-C9D6-C938E62C251B}"/>
                </a:ext>
              </a:extLst>
            </p:cNvPr>
            <p:cNvSpPr/>
            <p:nvPr/>
          </p:nvSpPr>
          <p:spPr>
            <a:xfrm>
              <a:off x="10675565" y="12051763"/>
              <a:ext cx="903162" cy="460658"/>
            </a:xfrm>
            <a:custGeom>
              <a:avLst/>
              <a:gdLst>
                <a:gd name="connsiteX0" fmla="*/ 440 w 903162"/>
                <a:gd name="connsiteY0" fmla="*/ 361532 h 460658"/>
                <a:gd name="connsiteX1" fmla="*/ 1053 w 903162"/>
                <a:gd name="connsiteY1" fmla="*/ 358142 h 460658"/>
                <a:gd name="connsiteX2" fmla="*/ 4478 w 903162"/>
                <a:gd name="connsiteY2" fmla="*/ 358791 h 460658"/>
                <a:gd name="connsiteX3" fmla="*/ 69924 w 903162"/>
                <a:gd name="connsiteY3" fmla="*/ 456869 h 460658"/>
                <a:gd name="connsiteX4" fmla="*/ 69239 w 903162"/>
                <a:gd name="connsiteY4" fmla="*/ 460259 h 460658"/>
                <a:gd name="connsiteX5" fmla="*/ 65813 w 903162"/>
                <a:gd name="connsiteY5" fmla="*/ 459538 h 460658"/>
                <a:gd name="connsiteX6" fmla="*/ 440 w 903162"/>
                <a:gd name="connsiteY6" fmla="*/ 361532 h 460658"/>
                <a:gd name="connsiteX7" fmla="*/ 293520 w 903162"/>
                <a:gd name="connsiteY7" fmla="*/ 185496 h 460658"/>
                <a:gd name="connsiteX8" fmla="*/ 294602 w 903162"/>
                <a:gd name="connsiteY8" fmla="*/ 182179 h 460658"/>
                <a:gd name="connsiteX9" fmla="*/ 297811 w 903162"/>
                <a:gd name="connsiteY9" fmla="*/ 183296 h 460658"/>
                <a:gd name="connsiteX10" fmla="*/ 395673 w 903162"/>
                <a:gd name="connsiteY10" fmla="*/ 375955 h 460658"/>
                <a:gd name="connsiteX11" fmla="*/ 394591 w 903162"/>
                <a:gd name="connsiteY11" fmla="*/ 379272 h 460658"/>
                <a:gd name="connsiteX12" fmla="*/ 391274 w 903162"/>
                <a:gd name="connsiteY12" fmla="*/ 378191 h 460658"/>
                <a:gd name="connsiteX13" fmla="*/ 600988 w 903162"/>
                <a:gd name="connsiteY13" fmla="*/ 3583 h 460658"/>
                <a:gd name="connsiteX14" fmla="*/ 601998 w 903162"/>
                <a:gd name="connsiteY14" fmla="*/ 301 h 460658"/>
                <a:gd name="connsiteX15" fmla="*/ 605315 w 903162"/>
                <a:gd name="connsiteY15" fmla="*/ 1275 h 460658"/>
                <a:gd name="connsiteX16" fmla="*/ 681758 w 903162"/>
                <a:gd name="connsiteY16" fmla="*/ 145255 h 460658"/>
                <a:gd name="connsiteX17" fmla="*/ 737216 w 903162"/>
                <a:gd name="connsiteY17" fmla="*/ 205941 h 460658"/>
                <a:gd name="connsiteX18" fmla="*/ 736314 w 903162"/>
                <a:gd name="connsiteY18" fmla="*/ 209294 h 460658"/>
                <a:gd name="connsiteX19" fmla="*/ 732997 w 903162"/>
                <a:gd name="connsiteY19" fmla="*/ 208393 h 460658"/>
                <a:gd name="connsiteX20" fmla="*/ 678549 w 903162"/>
                <a:gd name="connsiteY20" fmla="*/ 148969 h 460658"/>
                <a:gd name="connsiteX21" fmla="*/ 677647 w 903162"/>
                <a:gd name="connsiteY21" fmla="*/ 147996 h 460658"/>
                <a:gd name="connsiteX22" fmla="*/ 600988 w 903162"/>
                <a:gd name="connsiteY22" fmla="*/ 3583 h 460658"/>
                <a:gd name="connsiteX23" fmla="*/ 900451 w 903162"/>
                <a:gd name="connsiteY23" fmla="*/ 182143 h 460658"/>
                <a:gd name="connsiteX24" fmla="*/ 903155 w 903162"/>
                <a:gd name="connsiteY24" fmla="*/ 184306 h 460658"/>
                <a:gd name="connsiteX25" fmla="*/ 900991 w 903162"/>
                <a:gd name="connsiteY25" fmla="*/ 187047 h 460658"/>
                <a:gd name="connsiteX26" fmla="*/ 696001 w 903162"/>
                <a:gd name="connsiteY26" fmla="*/ 226025 h 460658"/>
                <a:gd name="connsiteX27" fmla="*/ 693080 w 903162"/>
                <a:gd name="connsiteY27" fmla="*/ 224295 h 460658"/>
                <a:gd name="connsiteX28" fmla="*/ 694775 w 903162"/>
                <a:gd name="connsiteY28" fmla="*/ 221302 h 460658"/>
                <a:gd name="connsiteX29" fmla="*/ 900451 w 903162"/>
                <a:gd name="connsiteY29" fmla="*/ 182143 h 46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162" h="460658">
                  <a:moveTo>
                    <a:pt x="440" y="361532"/>
                  </a:moveTo>
                  <a:cubicBezTo>
                    <a:pt x="-353" y="360414"/>
                    <a:pt x="-29" y="358936"/>
                    <a:pt x="1053" y="358142"/>
                  </a:cubicBezTo>
                  <a:cubicBezTo>
                    <a:pt x="2243" y="357385"/>
                    <a:pt x="3685" y="357637"/>
                    <a:pt x="4478" y="358791"/>
                  </a:cubicBezTo>
                  <a:cubicBezTo>
                    <a:pt x="4478" y="358791"/>
                    <a:pt x="38662" y="408624"/>
                    <a:pt x="69924" y="456869"/>
                  </a:cubicBezTo>
                  <a:cubicBezTo>
                    <a:pt x="70717" y="457987"/>
                    <a:pt x="70321" y="459538"/>
                    <a:pt x="69239" y="460259"/>
                  </a:cubicBezTo>
                  <a:cubicBezTo>
                    <a:pt x="68049" y="461016"/>
                    <a:pt x="66607" y="460656"/>
                    <a:pt x="65813" y="459538"/>
                  </a:cubicBezTo>
                  <a:cubicBezTo>
                    <a:pt x="34659" y="411364"/>
                    <a:pt x="440" y="361532"/>
                    <a:pt x="440" y="361532"/>
                  </a:cubicBezTo>
                  <a:close/>
                  <a:moveTo>
                    <a:pt x="293520" y="185496"/>
                  </a:moveTo>
                  <a:cubicBezTo>
                    <a:pt x="292907" y="184306"/>
                    <a:pt x="293412" y="182828"/>
                    <a:pt x="294602" y="182179"/>
                  </a:cubicBezTo>
                  <a:cubicBezTo>
                    <a:pt x="295792" y="181602"/>
                    <a:pt x="297234" y="182034"/>
                    <a:pt x="297811" y="183296"/>
                  </a:cubicBezTo>
                  <a:lnTo>
                    <a:pt x="395673" y="375955"/>
                  </a:lnTo>
                  <a:cubicBezTo>
                    <a:pt x="396286" y="377145"/>
                    <a:pt x="395781" y="378623"/>
                    <a:pt x="394591" y="379272"/>
                  </a:cubicBezTo>
                  <a:cubicBezTo>
                    <a:pt x="393401" y="379849"/>
                    <a:pt x="391959" y="379417"/>
                    <a:pt x="391274" y="378191"/>
                  </a:cubicBezTo>
                  <a:close/>
                  <a:moveTo>
                    <a:pt x="600988" y="3583"/>
                  </a:moveTo>
                  <a:cubicBezTo>
                    <a:pt x="600303" y="2393"/>
                    <a:pt x="600808" y="914"/>
                    <a:pt x="601998" y="301"/>
                  </a:cubicBezTo>
                  <a:cubicBezTo>
                    <a:pt x="603187" y="-348"/>
                    <a:pt x="604630" y="85"/>
                    <a:pt x="605315" y="1275"/>
                  </a:cubicBezTo>
                  <a:cubicBezTo>
                    <a:pt x="605315" y="1275"/>
                    <a:pt x="658681" y="98632"/>
                    <a:pt x="681758" y="145255"/>
                  </a:cubicBezTo>
                  <a:cubicBezTo>
                    <a:pt x="686157" y="148248"/>
                    <a:pt x="715256" y="168765"/>
                    <a:pt x="737216" y="205941"/>
                  </a:cubicBezTo>
                  <a:cubicBezTo>
                    <a:pt x="737901" y="207131"/>
                    <a:pt x="737504" y="208609"/>
                    <a:pt x="736314" y="209294"/>
                  </a:cubicBezTo>
                  <a:cubicBezTo>
                    <a:pt x="735124" y="209979"/>
                    <a:pt x="733718" y="209583"/>
                    <a:pt x="732997" y="208393"/>
                  </a:cubicBezTo>
                  <a:cubicBezTo>
                    <a:pt x="709920" y="169162"/>
                    <a:pt x="678549" y="148969"/>
                    <a:pt x="678549" y="148969"/>
                  </a:cubicBezTo>
                  <a:cubicBezTo>
                    <a:pt x="678152" y="148717"/>
                    <a:pt x="677828" y="148392"/>
                    <a:pt x="677647" y="147996"/>
                  </a:cubicBezTo>
                  <a:cubicBezTo>
                    <a:pt x="654787" y="101625"/>
                    <a:pt x="600988" y="3583"/>
                    <a:pt x="600988" y="3583"/>
                  </a:cubicBezTo>
                  <a:close/>
                  <a:moveTo>
                    <a:pt x="900451" y="182143"/>
                  </a:moveTo>
                  <a:cubicBezTo>
                    <a:pt x="901821" y="181998"/>
                    <a:pt x="902975" y="182936"/>
                    <a:pt x="903155" y="184306"/>
                  </a:cubicBezTo>
                  <a:cubicBezTo>
                    <a:pt x="903263" y="185640"/>
                    <a:pt x="902254" y="186902"/>
                    <a:pt x="900991" y="187047"/>
                  </a:cubicBezTo>
                  <a:cubicBezTo>
                    <a:pt x="900991" y="187047"/>
                    <a:pt x="801327" y="198225"/>
                    <a:pt x="696001" y="226025"/>
                  </a:cubicBezTo>
                  <a:cubicBezTo>
                    <a:pt x="694703" y="226386"/>
                    <a:pt x="693369" y="225593"/>
                    <a:pt x="693080" y="224295"/>
                  </a:cubicBezTo>
                  <a:cubicBezTo>
                    <a:pt x="692684" y="223033"/>
                    <a:pt x="693477" y="221698"/>
                    <a:pt x="694775" y="221302"/>
                  </a:cubicBezTo>
                  <a:cubicBezTo>
                    <a:pt x="800389" y="193393"/>
                    <a:pt x="900451" y="182143"/>
                    <a:pt x="900451" y="182143"/>
                  </a:cubicBezTo>
                  <a:close/>
                </a:path>
              </a:pathLst>
            </a:custGeom>
            <a:solidFill>
              <a:srgbClr val="182F59">
                <a:alpha val="54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04" name="Freeform 1403">
              <a:extLst>
                <a:ext uri="{FF2B5EF4-FFF2-40B4-BE49-F238E27FC236}">
                  <a16:creationId xmlns:a16="http://schemas.microsoft.com/office/drawing/2014/main" id="{46304F75-F2CC-F162-88D1-4DE7CD18DF96}"/>
                </a:ext>
              </a:extLst>
            </p:cNvPr>
            <p:cNvSpPr/>
            <p:nvPr/>
          </p:nvSpPr>
          <p:spPr>
            <a:xfrm>
              <a:off x="11081299" y="12012545"/>
              <a:ext cx="91948" cy="55890"/>
            </a:xfrm>
            <a:custGeom>
              <a:avLst/>
              <a:gdLst>
                <a:gd name="connsiteX0" fmla="*/ 0 w 91948"/>
                <a:gd name="connsiteY0" fmla="*/ 50698 h 55890"/>
                <a:gd name="connsiteX1" fmla="*/ 88955 w 91948"/>
                <a:gd name="connsiteY1" fmla="*/ 0 h 55890"/>
                <a:gd name="connsiteX2" fmla="*/ 91948 w 91948"/>
                <a:gd name="connsiteY2" fmla="*/ 4507 h 55890"/>
                <a:gd name="connsiteX3" fmla="*/ 2596 w 91948"/>
                <a:gd name="connsiteY3" fmla="*/ 55890 h 55890"/>
                <a:gd name="connsiteX4" fmla="*/ 0 w 91948"/>
                <a:gd name="connsiteY4" fmla="*/ 50698 h 55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48" h="55890">
                  <a:moveTo>
                    <a:pt x="0" y="50698"/>
                  </a:moveTo>
                  <a:cubicBezTo>
                    <a:pt x="10385" y="34760"/>
                    <a:pt x="35048" y="8510"/>
                    <a:pt x="88955" y="0"/>
                  </a:cubicBezTo>
                  <a:cubicBezTo>
                    <a:pt x="89929" y="1442"/>
                    <a:pt x="90939" y="2921"/>
                    <a:pt x="91948" y="4507"/>
                  </a:cubicBezTo>
                  <a:cubicBezTo>
                    <a:pt x="35301" y="12801"/>
                    <a:pt x="11430" y="41070"/>
                    <a:pt x="2596" y="55890"/>
                  </a:cubicBezTo>
                  <a:cubicBezTo>
                    <a:pt x="1659" y="54051"/>
                    <a:pt x="865" y="52356"/>
                    <a:pt x="0" y="50698"/>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05" name="Freeform 1404">
              <a:extLst>
                <a:ext uri="{FF2B5EF4-FFF2-40B4-BE49-F238E27FC236}">
                  <a16:creationId xmlns:a16="http://schemas.microsoft.com/office/drawing/2014/main" id="{C1297AD0-3F79-801F-7158-7162918E04DD}"/>
                </a:ext>
              </a:extLst>
            </p:cNvPr>
            <p:cNvSpPr/>
            <p:nvPr/>
          </p:nvSpPr>
          <p:spPr>
            <a:xfrm>
              <a:off x="10254666" y="12029744"/>
              <a:ext cx="728049" cy="173968"/>
            </a:xfrm>
            <a:custGeom>
              <a:avLst/>
              <a:gdLst>
                <a:gd name="connsiteX0" fmla="*/ 728050 w 728049"/>
                <a:gd name="connsiteY0" fmla="*/ 52573 h 173968"/>
                <a:gd name="connsiteX1" fmla="*/ 726283 w 728049"/>
                <a:gd name="connsiteY1" fmla="*/ 0 h 173968"/>
                <a:gd name="connsiteX2" fmla="*/ 0 w 728049"/>
                <a:gd name="connsiteY2" fmla="*/ 63066 h 173968"/>
                <a:gd name="connsiteX3" fmla="*/ 6743 w 728049"/>
                <a:gd name="connsiteY3" fmla="*/ 120326 h 173968"/>
                <a:gd name="connsiteX4" fmla="*/ 371687 w 728049"/>
                <a:gd name="connsiteY4" fmla="*/ 167742 h 173968"/>
                <a:gd name="connsiteX5" fmla="*/ 728050 w 728049"/>
                <a:gd name="connsiteY5" fmla="*/ 52573 h 17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049" h="173968">
                  <a:moveTo>
                    <a:pt x="728050" y="52573"/>
                  </a:moveTo>
                  <a:lnTo>
                    <a:pt x="726283" y="0"/>
                  </a:lnTo>
                  <a:lnTo>
                    <a:pt x="0" y="63066"/>
                  </a:lnTo>
                  <a:cubicBezTo>
                    <a:pt x="0" y="63066"/>
                    <a:pt x="2596" y="86431"/>
                    <a:pt x="6743" y="120326"/>
                  </a:cubicBezTo>
                  <a:cubicBezTo>
                    <a:pt x="6743" y="120326"/>
                    <a:pt x="57801" y="195723"/>
                    <a:pt x="371687" y="167742"/>
                  </a:cubicBezTo>
                  <a:cubicBezTo>
                    <a:pt x="589983" y="148235"/>
                    <a:pt x="686186" y="95410"/>
                    <a:pt x="728050" y="52573"/>
                  </a:cubicBezTo>
                  <a:close/>
                </a:path>
              </a:pathLst>
            </a:custGeom>
            <a:solidFill>
              <a:srgbClr val="F7B763"/>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06" name="Freeform 1405">
              <a:extLst>
                <a:ext uri="{FF2B5EF4-FFF2-40B4-BE49-F238E27FC236}">
                  <a16:creationId xmlns:a16="http://schemas.microsoft.com/office/drawing/2014/main" id="{3B4C58AD-F762-4FAE-ED6D-F51870ADE7C9}"/>
                </a:ext>
              </a:extLst>
            </p:cNvPr>
            <p:cNvSpPr/>
            <p:nvPr/>
          </p:nvSpPr>
          <p:spPr>
            <a:xfrm>
              <a:off x="10254592" y="11961509"/>
              <a:ext cx="726434" cy="202552"/>
            </a:xfrm>
            <a:custGeom>
              <a:avLst/>
              <a:gdLst>
                <a:gd name="connsiteX0" fmla="*/ 1120 w 726434"/>
                <a:gd name="connsiteY0" fmla="*/ 123909 h 202552"/>
                <a:gd name="connsiteX1" fmla="*/ 386834 w 726434"/>
                <a:gd name="connsiteY1" fmla="*/ 2213 h 202552"/>
                <a:gd name="connsiteX2" fmla="*/ 726357 w 726434"/>
                <a:gd name="connsiteY2" fmla="*/ 68235 h 202552"/>
                <a:gd name="connsiteX3" fmla="*/ 352074 w 726434"/>
                <a:gd name="connsiteY3" fmla="*/ 197900 h 202552"/>
                <a:gd name="connsiteX4" fmla="*/ 1120 w 726434"/>
                <a:gd name="connsiteY4" fmla="*/ 123909 h 202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434" h="202552">
                  <a:moveTo>
                    <a:pt x="1120" y="123909"/>
                  </a:moveTo>
                  <a:cubicBezTo>
                    <a:pt x="24089" y="72166"/>
                    <a:pt x="157576" y="14653"/>
                    <a:pt x="386834" y="2213"/>
                  </a:cubicBezTo>
                  <a:cubicBezTo>
                    <a:pt x="630731" y="-11057"/>
                    <a:pt x="729602" y="38451"/>
                    <a:pt x="726357" y="68235"/>
                  </a:cubicBezTo>
                  <a:cubicBezTo>
                    <a:pt x="723148" y="97947"/>
                    <a:pt x="640214" y="175112"/>
                    <a:pt x="352074" y="197900"/>
                  </a:cubicBezTo>
                  <a:cubicBezTo>
                    <a:pt x="51746" y="221663"/>
                    <a:pt x="-9517" y="147852"/>
                    <a:pt x="1120" y="123909"/>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07" name="Freeform 1406">
              <a:extLst>
                <a:ext uri="{FF2B5EF4-FFF2-40B4-BE49-F238E27FC236}">
                  <a16:creationId xmlns:a16="http://schemas.microsoft.com/office/drawing/2014/main" id="{44E85A13-E0A9-C444-DD59-042AEA3BF6C8}"/>
                </a:ext>
              </a:extLst>
            </p:cNvPr>
            <p:cNvSpPr/>
            <p:nvPr/>
          </p:nvSpPr>
          <p:spPr>
            <a:xfrm>
              <a:off x="9665440" y="11714589"/>
              <a:ext cx="835125" cy="847770"/>
            </a:xfrm>
            <a:custGeom>
              <a:avLst/>
              <a:gdLst>
                <a:gd name="connsiteX0" fmla="*/ 227346 w 835125"/>
                <a:gd name="connsiteY0" fmla="*/ 143807 h 847770"/>
                <a:gd name="connsiteX1" fmla="*/ 0 w 835125"/>
                <a:gd name="connsiteY1" fmla="*/ 83194 h 847770"/>
                <a:gd name="connsiteX2" fmla="*/ 135470 w 835125"/>
                <a:gd name="connsiteY2" fmla="*/ 44 h 847770"/>
                <a:gd name="connsiteX3" fmla="*/ 230520 w 835125"/>
                <a:gd name="connsiteY3" fmla="*/ 124985 h 847770"/>
                <a:gd name="connsiteX4" fmla="*/ 357372 w 835125"/>
                <a:gd name="connsiteY4" fmla="*/ 132882 h 847770"/>
                <a:gd name="connsiteX5" fmla="*/ 365846 w 835125"/>
                <a:gd name="connsiteY5" fmla="*/ 268388 h 847770"/>
                <a:gd name="connsiteX6" fmla="*/ 504633 w 835125"/>
                <a:gd name="connsiteY6" fmla="*/ 308882 h 847770"/>
                <a:gd name="connsiteX7" fmla="*/ 480222 w 835125"/>
                <a:gd name="connsiteY7" fmla="*/ 448823 h 847770"/>
                <a:gd name="connsiteX8" fmla="*/ 616378 w 835125"/>
                <a:gd name="connsiteY8" fmla="*/ 438943 h 847770"/>
                <a:gd name="connsiteX9" fmla="*/ 639058 w 835125"/>
                <a:gd name="connsiteY9" fmla="*/ 564425 h 847770"/>
                <a:gd name="connsiteX10" fmla="*/ 758338 w 835125"/>
                <a:gd name="connsiteY10" fmla="*/ 605964 h 847770"/>
                <a:gd name="connsiteX11" fmla="*/ 738146 w 835125"/>
                <a:gd name="connsiteY11" fmla="*/ 688249 h 847770"/>
                <a:gd name="connsiteX12" fmla="*/ 830491 w 835125"/>
                <a:gd name="connsiteY12" fmla="*/ 723117 h 847770"/>
                <a:gd name="connsiteX13" fmla="*/ 796884 w 835125"/>
                <a:gd name="connsiteY13" fmla="*/ 824837 h 847770"/>
                <a:gd name="connsiteX14" fmla="*/ 763783 w 835125"/>
                <a:gd name="connsiteY14" fmla="*/ 832986 h 847770"/>
                <a:gd name="connsiteX15" fmla="*/ 712833 w 835125"/>
                <a:gd name="connsiteY15" fmla="*/ 698273 h 847770"/>
                <a:gd name="connsiteX16" fmla="*/ 707316 w 835125"/>
                <a:gd name="connsiteY16" fmla="*/ 692648 h 847770"/>
                <a:gd name="connsiteX17" fmla="*/ 626149 w 835125"/>
                <a:gd name="connsiteY17" fmla="*/ 586818 h 847770"/>
                <a:gd name="connsiteX18" fmla="*/ 511160 w 835125"/>
                <a:gd name="connsiteY18" fmla="*/ 542033 h 847770"/>
                <a:gd name="connsiteX19" fmla="*/ 475895 w 835125"/>
                <a:gd name="connsiteY19" fmla="*/ 461263 h 847770"/>
                <a:gd name="connsiteX20" fmla="*/ 475535 w 835125"/>
                <a:gd name="connsiteY20" fmla="*/ 462165 h 847770"/>
                <a:gd name="connsiteX21" fmla="*/ 351531 w 835125"/>
                <a:gd name="connsiteY21" fmla="*/ 272463 h 84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35125" h="847770">
                  <a:moveTo>
                    <a:pt x="227346" y="143807"/>
                  </a:moveTo>
                  <a:lnTo>
                    <a:pt x="0" y="83194"/>
                  </a:lnTo>
                  <a:cubicBezTo>
                    <a:pt x="0" y="83194"/>
                    <a:pt x="91479" y="2532"/>
                    <a:pt x="135470" y="44"/>
                  </a:cubicBezTo>
                  <a:cubicBezTo>
                    <a:pt x="173512" y="-2084"/>
                    <a:pt x="211192" y="73855"/>
                    <a:pt x="230520" y="124985"/>
                  </a:cubicBezTo>
                  <a:cubicBezTo>
                    <a:pt x="263080" y="119504"/>
                    <a:pt x="330725" y="111355"/>
                    <a:pt x="357372" y="132882"/>
                  </a:cubicBezTo>
                  <a:cubicBezTo>
                    <a:pt x="385245" y="155418"/>
                    <a:pt x="372733" y="234638"/>
                    <a:pt x="365846" y="268388"/>
                  </a:cubicBezTo>
                  <a:cubicBezTo>
                    <a:pt x="402589" y="270660"/>
                    <a:pt x="485739" y="279062"/>
                    <a:pt x="504633" y="308882"/>
                  </a:cubicBezTo>
                  <a:cubicBezTo>
                    <a:pt x="518840" y="331346"/>
                    <a:pt x="491652" y="415866"/>
                    <a:pt x="480222" y="448823"/>
                  </a:cubicBezTo>
                  <a:cubicBezTo>
                    <a:pt x="509321" y="442549"/>
                    <a:pt x="600151" y="424556"/>
                    <a:pt x="616378" y="438943"/>
                  </a:cubicBezTo>
                  <a:cubicBezTo>
                    <a:pt x="632027" y="452826"/>
                    <a:pt x="637327" y="524149"/>
                    <a:pt x="639058" y="564425"/>
                  </a:cubicBezTo>
                  <a:cubicBezTo>
                    <a:pt x="727869" y="548199"/>
                    <a:pt x="759528" y="558007"/>
                    <a:pt x="758338" y="605964"/>
                  </a:cubicBezTo>
                  <a:cubicBezTo>
                    <a:pt x="758230" y="608416"/>
                    <a:pt x="752172" y="662179"/>
                    <a:pt x="738146" y="688249"/>
                  </a:cubicBezTo>
                  <a:cubicBezTo>
                    <a:pt x="768326" y="693045"/>
                    <a:pt x="813327" y="704331"/>
                    <a:pt x="830491" y="723117"/>
                  </a:cubicBezTo>
                  <a:cubicBezTo>
                    <a:pt x="850070" y="744464"/>
                    <a:pt x="801572" y="817698"/>
                    <a:pt x="796884" y="824837"/>
                  </a:cubicBezTo>
                  <a:cubicBezTo>
                    <a:pt x="795298" y="827145"/>
                    <a:pt x="777882" y="869513"/>
                    <a:pt x="763783" y="832986"/>
                  </a:cubicBezTo>
                  <a:cubicBezTo>
                    <a:pt x="759961" y="823070"/>
                    <a:pt x="724912" y="732024"/>
                    <a:pt x="712833" y="698273"/>
                  </a:cubicBezTo>
                  <a:cubicBezTo>
                    <a:pt x="711030" y="696831"/>
                    <a:pt x="709227" y="694956"/>
                    <a:pt x="707316" y="692648"/>
                  </a:cubicBezTo>
                  <a:cubicBezTo>
                    <a:pt x="700645" y="684283"/>
                    <a:pt x="654527" y="626842"/>
                    <a:pt x="626149" y="586818"/>
                  </a:cubicBezTo>
                  <a:lnTo>
                    <a:pt x="511160" y="542033"/>
                  </a:lnTo>
                  <a:lnTo>
                    <a:pt x="475895" y="461263"/>
                  </a:lnTo>
                  <a:cubicBezTo>
                    <a:pt x="475679" y="461876"/>
                    <a:pt x="475535" y="462165"/>
                    <a:pt x="475535" y="462165"/>
                  </a:cubicBezTo>
                  <a:lnTo>
                    <a:pt x="351531" y="272463"/>
                  </a:lnTo>
                  <a:close/>
                </a:path>
              </a:pathLst>
            </a:custGeom>
            <a:solidFill>
              <a:srgbClr val="3F986D"/>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08" name="Freeform 1407">
              <a:extLst>
                <a:ext uri="{FF2B5EF4-FFF2-40B4-BE49-F238E27FC236}">
                  <a16:creationId xmlns:a16="http://schemas.microsoft.com/office/drawing/2014/main" id="{0B13399E-20F1-DC6E-DE8F-05146B288831}"/>
                </a:ext>
              </a:extLst>
            </p:cNvPr>
            <p:cNvSpPr/>
            <p:nvPr/>
          </p:nvSpPr>
          <p:spPr>
            <a:xfrm>
              <a:off x="9665440" y="11714591"/>
              <a:ext cx="835126" cy="847770"/>
            </a:xfrm>
            <a:custGeom>
              <a:avLst/>
              <a:gdLst>
                <a:gd name="connsiteX0" fmla="*/ 227346 w 835125"/>
                <a:gd name="connsiteY0" fmla="*/ 143807 h 847770"/>
                <a:gd name="connsiteX1" fmla="*/ 0 w 835125"/>
                <a:gd name="connsiteY1" fmla="*/ 83194 h 847770"/>
                <a:gd name="connsiteX2" fmla="*/ 135470 w 835125"/>
                <a:gd name="connsiteY2" fmla="*/ 44 h 847770"/>
                <a:gd name="connsiteX3" fmla="*/ 230520 w 835125"/>
                <a:gd name="connsiteY3" fmla="*/ 124985 h 847770"/>
                <a:gd name="connsiteX4" fmla="*/ 357372 w 835125"/>
                <a:gd name="connsiteY4" fmla="*/ 132882 h 847770"/>
                <a:gd name="connsiteX5" fmla="*/ 365846 w 835125"/>
                <a:gd name="connsiteY5" fmla="*/ 268388 h 847770"/>
                <a:gd name="connsiteX6" fmla="*/ 504633 w 835125"/>
                <a:gd name="connsiteY6" fmla="*/ 308882 h 847770"/>
                <a:gd name="connsiteX7" fmla="*/ 480222 w 835125"/>
                <a:gd name="connsiteY7" fmla="*/ 448823 h 847770"/>
                <a:gd name="connsiteX8" fmla="*/ 616378 w 835125"/>
                <a:gd name="connsiteY8" fmla="*/ 438943 h 847770"/>
                <a:gd name="connsiteX9" fmla="*/ 639058 w 835125"/>
                <a:gd name="connsiteY9" fmla="*/ 564425 h 847770"/>
                <a:gd name="connsiteX10" fmla="*/ 758338 w 835125"/>
                <a:gd name="connsiteY10" fmla="*/ 605964 h 847770"/>
                <a:gd name="connsiteX11" fmla="*/ 738146 w 835125"/>
                <a:gd name="connsiteY11" fmla="*/ 688249 h 847770"/>
                <a:gd name="connsiteX12" fmla="*/ 830491 w 835125"/>
                <a:gd name="connsiteY12" fmla="*/ 723117 h 847770"/>
                <a:gd name="connsiteX13" fmla="*/ 796884 w 835125"/>
                <a:gd name="connsiteY13" fmla="*/ 824837 h 847770"/>
                <a:gd name="connsiteX14" fmla="*/ 763783 w 835125"/>
                <a:gd name="connsiteY14" fmla="*/ 832986 h 847770"/>
                <a:gd name="connsiteX15" fmla="*/ 712833 w 835125"/>
                <a:gd name="connsiteY15" fmla="*/ 698273 h 847770"/>
                <a:gd name="connsiteX16" fmla="*/ 707316 w 835125"/>
                <a:gd name="connsiteY16" fmla="*/ 692648 h 847770"/>
                <a:gd name="connsiteX17" fmla="*/ 626149 w 835125"/>
                <a:gd name="connsiteY17" fmla="*/ 586818 h 847770"/>
                <a:gd name="connsiteX18" fmla="*/ 511160 w 835125"/>
                <a:gd name="connsiteY18" fmla="*/ 542033 h 847770"/>
                <a:gd name="connsiteX19" fmla="*/ 475895 w 835125"/>
                <a:gd name="connsiteY19" fmla="*/ 461263 h 847770"/>
                <a:gd name="connsiteX20" fmla="*/ 475535 w 835125"/>
                <a:gd name="connsiteY20" fmla="*/ 462165 h 847770"/>
                <a:gd name="connsiteX21" fmla="*/ 351531 w 835125"/>
                <a:gd name="connsiteY21" fmla="*/ 272463 h 84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35125" h="847770">
                  <a:moveTo>
                    <a:pt x="227346" y="143807"/>
                  </a:moveTo>
                  <a:lnTo>
                    <a:pt x="0" y="83194"/>
                  </a:lnTo>
                  <a:cubicBezTo>
                    <a:pt x="0" y="83194"/>
                    <a:pt x="91479" y="2532"/>
                    <a:pt x="135470" y="44"/>
                  </a:cubicBezTo>
                  <a:cubicBezTo>
                    <a:pt x="173512" y="-2084"/>
                    <a:pt x="211192" y="73855"/>
                    <a:pt x="230520" y="124985"/>
                  </a:cubicBezTo>
                  <a:cubicBezTo>
                    <a:pt x="263080" y="119504"/>
                    <a:pt x="330725" y="111355"/>
                    <a:pt x="357372" y="132882"/>
                  </a:cubicBezTo>
                  <a:cubicBezTo>
                    <a:pt x="385245" y="155418"/>
                    <a:pt x="372733" y="234638"/>
                    <a:pt x="365846" y="268388"/>
                  </a:cubicBezTo>
                  <a:cubicBezTo>
                    <a:pt x="402589" y="270660"/>
                    <a:pt x="485739" y="279062"/>
                    <a:pt x="504633" y="308882"/>
                  </a:cubicBezTo>
                  <a:cubicBezTo>
                    <a:pt x="518840" y="331346"/>
                    <a:pt x="491652" y="415866"/>
                    <a:pt x="480222" y="448823"/>
                  </a:cubicBezTo>
                  <a:cubicBezTo>
                    <a:pt x="509321" y="442549"/>
                    <a:pt x="600151" y="424556"/>
                    <a:pt x="616378" y="438943"/>
                  </a:cubicBezTo>
                  <a:cubicBezTo>
                    <a:pt x="632027" y="452826"/>
                    <a:pt x="637327" y="524149"/>
                    <a:pt x="639058" y="564425"/>
                  </a:cubicBezTo>
                  <a:cubicBezTo>
                    <a:pt x="727869" y="548199"/>
                    <a:pt x="759528" y="558007"/>
                    <a:pt x="758338" y="605964"/>
                  </a:cubicBezTo>
                  <a:cubicBezTo>
                    <a:pt x="758230" y="608416"/>
                    <a:pt x="752172" y="662179"/>
                    <a:pt x="738146" y="688249"/>
                  </a:cubicBezTo>
                  <a:cubicBezTo>
                    <a:pt x="768326" y="693045"/>
                    <a:pt x="813327" y="704331"/>
                    <a:pt x="830491" y="723117"/>
                  </a:cubicBezTo>
                  <a:cubicBezTo>
                    <a:pt x="850070" y="744464"/>
                    <a:pt x="801572" y="817698"/>
                    <a:pt x="796884" y="824837"/>
                  </a:cubicBezTo>
                  <a:cubicBezTo>
                    <a:pt x="795298" y="827145"/>
                    <a:pt x="777882" y="869513"/>
                    <a:pt x="763783" y="832986"/>
                  </a:cubicBezTo>
                  <a:cubicBezTo>
                    <a:pt x="759961" y="823070"/>
                    <a:pt x="724912" y="732024"/>
                    <a:pt x="712833" y="698273"/>
                  </a:cubicBezTo>
                  <a:cubicBezTo>
                    <a:pt x="711030" y="696831"/>
                    <a:pt x="709227" y="694956"/>
                    <a:pt x="707316" y="692648"/>
                  </a:cubicBezTo>
                  <a:cubicBezTo>
                    <a:pt x="700645" y="684283"/>
                    <a:pt x="654527" y="626842"/>
                    <a:pt x="626149" y="586818"/>
                  </a:cubicBezTo>
                  <a:lnTo>
                    <a:pt x="511160" y="542033"/>
                  </a:lnTo>
                  <a:lnTo>
                    <a:pt x="475895" y="461263"/>
                  </a:lnTo>
                  <a:cubicBezTo>
                    <a:pt x="475679" y="461876"/>
                    <a:pt x="475535" y="462165"/>
                    <a:pt x="475535" y="462165"/>
                  </a:cubicBezTo>
                  <a:lnTo>
                    <a:pt x="351531" y="272463"/>
                  </a:lnTo>
                  <a:close/>
                </a:path>
              </a:pathLst>
            </a:custGeom>
            <a:solidFill>
              <a:srgbClr val="C0CD60">
                <a:alpha val="35000"/>
              </a:srgbClr>
            </a:solidFill>
            <a:ln w="9231" cap="flat">
              <a:noFill/>
              <a:prstDash val="solid"/>
              <a:miter/>
            </a:ln>
          </p:spPr>
          <p:txBody>
            <a:bodyPr rtlCol="0" anchor="ctr"/>
            <a:lstStyle/>
            <a:p>
              <a:endParaRPr lang="en-US" dirty="0">
                <a:latin typeface="Roboto Condensed" panose="02000000000000000000" pitchFamily="2" charset="0"/>
              </a:endParaRPr>
            </a:p>
          </p:txBody>
        </p:sp>
        <p:grpSp>
          <p:nvGrpSpPr>
            <p:cNvPr id="1409" name="Graphic 8">
              <a:extLst>
                <a:ext uri="{FF2B5EF4-FFF2-40B4-BE49-F238E27FC236}">
                  <a16:creationId xmlns:a16="http://schemas.microsoft.com/office/drawing/2014/main" id="{C0838A9D-1EA7-3DA6-E009-63039F7A77DD}"/>
                </a:ext>
              </a:extLst>
            </p:cNvPr>
            <p:cNvGrpSpPr/>
            <p:nvPr/>
          </p:nvGrpSpPr>
          <p:grpSpPr>
            <a:xfrm>
              <a:off x="9258631" y="12297079"/>
              <a:ext cx="225725" cy="412108"/>
              <a:chOff x="9258631" y="12297079"/>
              <a:chExt cx="225725" cy="412108"/>
            </a:xfrm>
          </p:grpSpPr>
          <p:sp>
            <p:nvSpPr>
              <p:cNvPr id="1410" name="Freeform 1409">
                <a:extLst>
                  <a:ext uri="{FF2B5EF4-FFF2-40B4-BE49-F238E27FC236}">
                    <a16:creationId xmlns:a16="http://schemas.microsoft.com/office/drawing/2014/main" id="{5B03E047-25C5-3C13-7143-D202BDCCB094}"/>
                  </a:ext>
                </a:extLst>
              </p:cNvPr>
              <p:cNvSpPr/>
              <p:nvPr/>
            </p:nvSpPr>
            <p:spPr>
              <a:xfrm>
                <a:off x="9258631" y="12297079"/>
                <a:ext cx="225725" cy="412108"/>
              </a:xfrm>
              <a:custGeom>
                <a:avLst/>
                <a:gdLst>
                  <a:gd name="connsiteX0" fmla="*/ 191254 w 225725"/>
                  <a:gd name="connsiteY0" fmla="*/ 0 h 412108"/>
                  <a:gd name="connsiteX1" fmla="*/ 2 w 225725"/>
                  <a:gd name="connsiteY1" fmla="*/ 404320 h 412108"/>
                  <a:gd name="connsiteX2" fmla="*/ 225726 w 225725"/>
                  <a:gd name="connsiteY2" fmla="*/ 412108 h 412108"/>
                </a:gdLst>
                <a:ahLst/>
                <a:cxnLst>
                  <a:cxn ang="0">
                    <a:pos x="connsiteX0" y="connsiteY0"/>
                  </a:cxn>
                  <a:cxn ang="0">
                    <a:pos x="connsiteX1" y="connsiteY1"/>
                  </a:cxn>
                  <a:cxn ang="0">
                    <a:pos x="connsiteX2" y="connsiteY2"/>
                  </a:cxn>
                </a:cxnLst>
                <a:rect l="l" t="t" r="r" b="b"/>
                <a:pathLst>
                  <a:path w="225725" h="412108">
                    <a:moveTo>
                      <a:pt x="191254" y="0"/>
                    </a:moveTo>
                    <a:cubicBezTo>
                      <a:pt x="191254" y="0"/>
                      <a:pt x="795" y="398190"/>
                      <a:pt x="2" y="404320"/>
                    </a:cubicBezTo>
                    <a:cubicBezTo>
                      <a:pt x="-719" y="410450"/>
                      <a:pt x="225726" y="412108"/>
                      <a:pt x="225726" y="412108"/>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11" name="Freeform 1410">
                <a:extLst>
                  <a:ext uri="{FF2B5EF4-FFF2-40B4-BE49-F238E27FC236}">
                    <a16:creationId xmlns:a16="http://schemas.microsoft.com/office/drawing/2014/main" id="{03BB327C-036B-9787-3989-AD689D8AA9B2}"/>
                  </a:ext>
                </a:extLst>
              </p:cNvPr>
              <p:cNvSpPr/>
              <p:nvPr/>
            </p:nvSpPr>
            <p:spPr>
              <a:xfrm>
                <a:off x="9258631" y="12297079"/>
                <a:ext cx="225725" cy="412108"/>
              </a:xfrm>
              <a:custGeom>
                <a:avLst/>
                <a:gdLst>
                  <a:gd name="connsiteX0" fmla="*/ 191254 w 225725"/>
                  <a:gd name="connsiteY0" fmla="*/ 0 h 412108"/>
                  <a:gd name="connsiteX1" fmla="*/ 2 w 225725"/>
                  <a:gd name="connsiteY1" fmla="*/ 404320 h 412108"/>
                  <a:gd name="connsiteX2" fmla="*/ 225726 w 225725"/>
                  <a:gd name="connsiteY2" fmla="*/ 412108 h 412108"/>
                </a:gdLst>
                <a:ahLst/>
                <a:cxnLst>
                  <a:cxn ang="0">
                    <a:pos x="connsiteX0" y="connsiteY0"/>
                  </a:cxn>
                  <a:cxn ang="0">
                    <a:pos x="connsiteX1" y="connsiteY1"/>
                  </a:cxn>
                  <a:cxn ang="0">
                    <a:pos x="connsiteX2" y="connsiteY2"/>
                  </a:cxn>
                </a:cxnLst>
                <a:rect l="l" t="t" r="r" b="b"/>
                <a:pathLst>
                  <a:path w="225725" h="412108">
                    <a:moveTo>
                      <a:pt x="191254" y="0"/>
                    </a:moveTo>
                    <a:cubicBezTo>
                      <a:pt x="191254" y="0"/>
                      <a:pt x="795" y="398190"/>
                      <a:pt x="2" y="404320"/>
                    </a:cubicBezTo>
                    <a:cubicBezTo>
                      <a:pt x="-719" y="410450"/>
                      <a:pt x="225726" y="412108"/>
                      <a:pt x="225726" y="412108"/>
                    </a:cubicBezTo>
                    <a:close/>
                  </a:path>
                </a:pathLst>
              </a:custGeom>
              <a:solidFill>
                <a:srgbClr val="F7B763">
                  <a:alpha val="29000"/>
                </a:srgbClr>
              </a:solidFill>
              <a:ln w="9231" cap="flat">
                <a:noFill/>
                <a:prstDash val="solid"/>
                <a:miter/>
              </a:ln>
            </p:spPr>
            <p:txBody>
              <a:bodyPr rtlCol="0" anchor="ctr"/>
              <a:lstStyle/>
              <a:p>
                <a:endParaRPr lang="en-US" dirty="0">
                  <a:latin typeface="Roboto Condensed" panose="02000000000000000000" pitchFamily="2" charset="0"/>
                </a:endParaRPr>
              </a:p>
            </p:txBody>
          </p:sp>
        </p:grpSp>
        <p:sp>
          <p:nvSpPr>
            <p:cNvPr id="1412" name="Freeform 1411">
              <a:extLst>
                <a:ext uri="{FF2B5EF4-FFF2-40B4-BE49-F238E27FC236}">
                  <a16:creationId xmlns:a16="http://schemas.microsoft.com/office/drawing/2014/main" id="{05B2C303-8D9F-6284-CF4D-1FD84027D545}"/>
                </a:ext>
              </a:extLst>
            </p:cNvPr>
            <p:cNvSpPr/>
            <p:nvPr/>
          </p:nvSpPr>
          <p:spPr>
            <a:xfrm>
              <a:off x="9474738" y="11783091"/>
              <a:ext cx="982869" cy="803246"/>
            </a:xfrm>
            <a:custGeom>
              <a:avLst/>
              <a:gdLst>
                <a:gd name="connsiteX0" fmla="*/ 577390 w 982869"/>
                <a:gd name="connsiteY0" fmla="*/ 230355 h 803246"/>
                <a:gd name="connsiteX1" fmla="*/ 434491 w 982869"/>
                <a:gd name="connsiteY1" fmla="*/ 62973 h 803246"/>
                <a:gd name="connsiteX2" fmla="*/ 227518 w 982869"/>
                <a:gd name="connsiteY2" fmla="*/ 4811 h 803246"/>
                <a:gd name="connsiteX3" fmla="*/ 42540 w 982869"/>
                <a:gd name="connsiteY3" fmla="*/ 124524 h 803246"/>
                <a:gd name="connsiteX4" fmla="*/ 35761 w 982869"/>
                <a:gd name="connsiteY4" fmla="*/ 341919 h 803246"/>
                <a:gd name="connsiteX5" fmla="*/ 251424 w 982869"/>
                <a:gd name="connsiteY5" fmla="*/ 364275 h 803246"/>
                <a:gd name="connsiteX6" fmla="*/ 254129 w 982869"/>
                <a:gd name="connsiteY6" fmla="*/ 636622 h 803246"/>
                <a:gd name="connsiteX7" fmla="*/ 982647 w 982869"/>
                <a:gd name="connsiteY7" fmla="*/ 803246 h 803246"/>
                <a:gd name="connsiteX8" fmla="*/ 925711 w 982869"/>
                <a:gd name="connsiteY8" fmla="*/ 614843 h 803246"/>
                <a:gd name="connsiteX9" fmla="*/ 728545 w 982869"/>
                <a:gd name="connsiteY9" fmla="*/ 429792 h 803246"/>
                <a:gd name="connsiteX10" fmla="*/ 674242 w 982869"/>
                <a:gd name="connsiteY10" fmla="*/ 385693 h 803246"/>
                <a:gd name="connsiteX11" fmla="*/ 577390 w 982869"/>
                <a:gd name="connsiteY11" fmla="*/ 230355 h 80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2869" h="803246">
                  <a:moveTo>
                    <a:pt x="577390" y="230355"/>
                  </a:moveTo>
                  <a:cubicBezTo>
                    <a:pt x="532497" y="164441"/>
                    <a:pt x="479456" y="95642"/>
                    <a:pt x="434491" y="62973"/>
                  </a:cubicBezTo>
                  <a:cubicBezTo>
                    <a:pt x="363601" y="11410"/>
                    <a:pt x="302627" y="-10549"/>
                    <a:pt x="227518" y="4811"/>
                  </a:cubicBezTo>
                  <a:cubicBezTo>
                    <a:pt x="174585" y="15629"/>
                    <a:pt x="91723" y="47684"/>
                    <a:pt x="42540" y="124524"/>
                  </a:cubicBezTo>
                  <a:cubicBezTo>
                    <a:pt x="-6644" y="201328"/>
                    <a:pt x="-18615" y="288048"/>
                    <a:pt x="35761" y="341919"/>
                  </a:cubicBezTo>
                  <a:cubicBezTo>
                    <a:pt x="90136" y="395790"/>
                    <a:pt x="217566" y="377075"/>
                    <a:pt x="251424" y="364275"/>
                  </a:cubicBezTo>
                  <a:cubicBezTo>
                    <a:pt x="251424" y="364275"/>
                    <a:pt x="252542" y="529313"/>
                    <a:pt x="254129" y="636622"/>
                  </a:cubicBezTo>
                  <a:cubicBezTo>
                    <a:pt x="255715" y="743895"/>
                    <a:pt x="982647" y="803246"/>
                    <a:pt x="982647" y="803246"/>
                  </a:cubicBezTo>
                  <a:cubicBezTo>
                    <a:pt x="982647" y="803246"/>
                    <a:pt x="989606" y="722981"/>
                    <a:pt x="925711" y="614843"/>
                  </a:cubicBezTo>
                  <a:cubicBezTo>
                    <a:pt x="882405" y="541500"/>
                    <a:pt x="788726" y="473639"/>
                    <a:pt x="728545" y="429792"/>
                  </a:cubicBezTo>
                  <a:cubicBezTo>
                    <a:pt x="699987" y="409023"/>
                    <a:pt x="678893" y="393662"/>
                    <a:pt x="674242" y="385693"/>
                  </a:cubicBezTo>
                  <a:cubicBezTo>
                    <a:pt x="666670" y="372712"/>
                    <a:pt x="627042" y="303300"/>
                    <a:pt x="577390" y="230355"/>
                  </a:cubicBezTo>
                  <a:close/>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13" name="Freeform 1412">
              <a:extLst>
                <a:ext uri="{FF2B5EF4-FFF2-40B4-BE49-F238E27FC236}">
                  <a16:creationId xmlns:a16="http://schemas.microsoft.com/office/drawing/2014/main" id="{5C9D0408-2B4F-ED29-FEA8-87733958CC62}"/>
                </a:ext>
              </a:extLst>
            </p:cNvPr>
            <p:cNvSpPr/>
            <p:nvPr/>
          </p:nvSpPr>
          <p:spPr>
            <a:xfrm>
              <a:off x="9979773" y="12013482"/>
              <a:ext cx="355847" cy="489481"/>
            </a:xfrm>
            <a:custGeom>
              <a:avLst/>
              <a:gdLst>
                <a:gd name="connsiteX0" fmla="*/ 262237 w 355847"/>
                <a:gd name="connsiteY0" fmla="*/ 372480 h 489481"/>
                <a:gd name="connsiteX1" fmla="*/ 317658 w 355847"/>
                <a:gd name="connsiteY1" fmla="*/ 315292 h 489481"/>
                <a:gd name="connsiteX2" fmla="*/ 355555 w 355847"/>
                <a:gd name="connsiteY2" fmla="*/ 374788 h 489481"/>
                <a:gd name="connsiteX3" fmla="*/ 262237 w 355847"/>
                <a:gd name="connsiteY3" fmla="*/ 372480 h 489481"/>
                <a:gd name="connsiteX4" fmla="*/ 136069 w 355847"/>
                <a:gd name="connsiteY4" fmla="*/ 306783 h 489481"/>
                <a:gd name="connsiteX5" fmla="*/ 187957 w 355847"/>
                <a:gd name="connsiteY5" fmla="*/ 475390 h 489481"/>
                <a:gd name="connsiteX6" fmla="*/ 2150 w 355847"/>
                <a:gd name="connsiteY6" fmla="*/ 408394 h 489481"/>
                <a:gd name="connsiteX7" fmla="*/ 136069 w 355847"/>
                <a:gd name="connsiteY7" fmla="*/ 306783 h 489481"/>
                <a:gd name="connsiteX8" fmla="*/ 223510 w 355847"/>
                <a:gd name="connsiteY8" fmla="*/ 199401 h 489481"/>
                <a:gd name="connsiteX9" fmla="*/ 110793 w 355847"/>
                <a:gd name="connsiteY9" fmla="*/ 250820 h 489481"/>
                <a:gd name="connsiteX10" fmla="*/ 72355 w 355847"/>
                <a:gd name="connsiteY10" fmla="*/ 0 h 489481"/>
                <a:gd name="connsiteX11" fmla="*/ 169207 w 355847"/>
                <a:gd name="connsiteY11" fmla="*/ 155374 h 489481"/>
                <a:gd name="connsiteX12" fmla="*/ 223510 w 355847"/>
                <a:gd name="connsiteY12" fmla="*/ 199401 h 48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847" h="489481">
                  <a:moveTo>
                    <a:pt x="262237" y="372480"/>
                  </a:moveTo>
                  <a:cubicBezTo>
                    <a:pt x="261876" y="366531"/>
                    <a:pt x="285350" y="314174"/>
                    <a:pt x="317658" y="315292"/>
                  </a:cubicBezTo>
                  <a:cubicBezTo>
                    <a:pt x="340050" y="316086"/>
                    <a:pt x="358404" y="352973"/>
                    <a:pt x="355555" y="374788"/>
                  </a:cubicBezTo>
                  <a:cubicBezTo>
                    <a:pt x="346360" y="444488"/>
                    <a:pt x="265879" y="433996"/>
                    <a:pt x="262237" y="372480"/>
                  </a:cubicBezTo>
                  <a:close/>
                  <a:moveTo>
                    <a:pt x="136069" y="306783"/>
                  </a:moveTo>
                  <a:cubicBezTo>
                    <a:pt x="196972" y="312191"/>
                    <a:pt x="266203" y="441748"/>
                    <a:pt x="187957" y="475390"/>
                  </a:cubicBezTo>
                  <a:cubicBezTo>
                    <a:pt x="102463" y="512170"/>
                    <a:pt x="19782" y="472434"/>
                    <a:pt x="2150" y="408394"/>
                  </a:cubicBezTo>
                  <a:cubicBezTo>
                    <a:pt x="-15879" y="343237"/>
                    <a:pt x="83929" y="302131"/>
                    <a:pt x="136069" y="306783"/>
                  </a:cubicBezTo>
                  <a:close/>
                  <a:moveTo>
                    <a:pt x="223510" y="199401"/>
                  </a:moveTo>
                  <a:cubicBezTo>
                    <a:pt x="209051" y="245303"/>
                    <a:pt x="173029" y="282227"/>
                    <a:pt x="110793" y="250820"/>
                  </a:cubicBezTo>
                  <a:cubicBezTo>
                    <a:pt x="-36613" y="176432"/>
                    <a:pt x="10263" y="95338"/>
                    <a:pt x="72355" y="0"/>
                  </a:cubicBezTo>
                  <a:cubicBezTo>
                    <a:pt x="121971" y="72982"/>
                    <a:pt x="161635" y="142394"/>
                    <a:pt x="169207" y="155374"/>
                  </a:cubicBezTo>
                  <a:cubicBezTo>
                    <a:pt x="173858" y="163271"/>
                    <a:pt x="194952" y="178632"/>
                    <a:pt x="223510" y="199401"/>
                  </a:cubicBezTo>
                  <a:close/>
                </a:path>
              </a:pathLst>
            </a:custGeom>
            <a:solidFill>
              <a:srgbClr val="182F59">
                <a:alpha val="26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14" name="Freeform 1413">
              <a:extLst>
                <a:ext uri="{FF2B5EF4-FFF2-40B4-BE49-F238E27FC236}">
                  <a16:creationId xmlns:a16="http://schemas.microsoft.com/office/drawing/2014/main" id="{BC1CE0A7-1119-B642-D456-B208D740833B}"/>
                </a:ext>
              </a:extLst>
            </p:cNvPr>
            <p:cNvSpPr/>
            <p:nvPr/>
          </p:nvSpPr>
          <p:spPr>
            <a:xfrm>
              <a:off x="9728617" y="12102681"/>
              <a:ext cx="72952" cy="45403"/>
            </a:xfrm>
            <a:custGeom>
              <a:avLst/>
              <a:gdLst>
                <a:gd name="connsiteX0" fmla="*/ 3171 w 72952"/>
                <a:gd name="connsiteY0" fmla="*/ 45298 h 45403"/>
                <a:gd name="connsiteX1" fmla="*/ 106 w 72952"/>
                <a:gd name="connsiteY1" fmla="*/ 43640 h 45403"/>
                <a:gd name="connsiteX2" fmla="*/ 1764 w 72952"/>
                <a:gd name="connsiteY2" fmla="*/ 40611 h 45403"/>
                <a:gd name="connsiteX3" fmla="*/ 68796 w 72952"/>
                <a:gd name="connsiteY3" fmla="*/ 694 h 45403"/>
                <a:gd name="connsiteX4" fmla="*/ 72258 w 72952"/>
                <a:gd name="connsiteY4" fmla="*/ 766 h 45403"/>
                <a:gd name="connsiteX5" fmla="*/ 72186 w 72952"/>
                <a:gd name="connsiteY5" fmla="*/ 4228 h 45403"/>
                <a:gd name="connsiteX6" fmla="*/ 3171 w 72952"/>
                <a:gd name="connsiteY6" fmla="*/ 45298 h 4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952" h="45403">
                  <a:moveTo>
                    <a:pt x="3171" y="45298"/>
                  </a:moveTo>
                  <a:cubicBezTo>
                    <a:pt x="1909" y="45695"/>
                    <a:pt x="502" y="44938"/>
                    <a:pt x="106" y="43640"/>
                  </a:cubicBezTo>
                  <a:cubicBezTo>
                    <a:pt x="-291" y="42378"/>
                    <a:pt x="466" y="40971"/>
                    <a:pt x="1764" y="40611"/>
                  </a:cubicBezTo>
                  <a:cubicBezTo>
                    <a:pt x="1764" y="40611"/>
                    <a:pt x="39409" y="29288"/>
                    <a:pt x="68796" y="694"/>
                  </a:cubicBezTo>
                  <a:cubicBezTo>
                    <a:pt x="69734" y="-243"/>
                    <a:pt x="71320" y="-243"/>
                    <a:pt x="72258" y="766"/>
                  </a:cubicBezTo>
                  <a:cubicBezTo>
                    <a:pt x="73195" y="1740"/>
                    <a:pt x="73195" y="3291"/>
                    <a:pt x="72186" y="4228"/>
                  </a:cubicBezTo>
                  <a:cubicBezTo>
                    <a:pt x="41969" y="33651"/>
                    <a:pt x="3171" y="45298"/>
                    <a:pt x="3171" y="45298"/>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15" name="Freeform 1414">
              <a:extLst>
                <a:ext uri="{FF2B5EF4-FFF2-40B4-BE49-F238E27FC236}">
                  <a16:creationId xmlns:a16="http://schemas.microsoft.com/office/drawing/2014/main" id="{7A34B0F3-E60E-8A7B-B936-C5AAAB0D408F}"/>
                </a:ext>
              </a:extLst>
            </p:cNvPr>
            <p:cNvSpPr/>
            <p:nvPr/>
          </p:nvSpPr>
          <p:spPr>
            <a:xfrm>
              <a:off x="9656432" y="11935271"/>
              <a:ext cx="99722" cy="79320"/>
            </a:xfrm>
            <a:custGeom>
              <a:avLst/>
              <a:gdLst>
                <a:gd name="connsiteX0" fmla="*/ 19790 w 99722"/>
                <a:gd name="connsiteY0" fmla="*/ 68440 h 79320"/>
                <a:gd name="connsiteX1" fmla="*/ 11136 w 99722"/>
                <a:gd name="connsiteY1" fmla="*/ 79257 h 79320"/>
                <a:gd name="connsiteX2" fmla="*/ 355 w 99722"/>
                <a:gd name="connsiteY2" fmla="*/ 70603 h 79320"/>
                <a:gd name="connsiteX3" fmla="*/ 5547 w 99722"/>
                <a:gd name="connsiteY3" fmla="*/ 30146 h 79320"/>
                <a:gd name="connsiteX4" fmla="*/ 41389 w 99722"/>
                <a:gd name="connsiteY4" fmla="*/ 615 h 79320"/>
                <a:gd name="connsiteX5" fmla="*/ 84911 w 99722"/>
                <a:gd name="connsiteY5" fmla="*/ 20302 h 79320"/>
                <a:gd name="connsiteX6" fmla="*/ 99659 w 99722"/>
                <a:gd name="connsiteY6" fmla="*/ 61084 h 79320"/>
                <a:gd name="connsiteX7" fmla="*/ 91041 w 99722"/>
                <a:gd name="connsiteY7" fmla="*/ 71902 h 79320"/>
                <a:gd name="connsiteX8" fmla="*/ 80223 w 99722"/>
                <a:gd name="connsiteY8" fmla="*/ 63320 h 79320"/>
                <a:gd name="connsiteX9" fmla="*/ 72759 w 99722"/>
                <a:gd name="connsiteY9" fmla="*/ 38151 h 79320"/>
                <a:gd name="connsiteX10" fmla="*/ 44490 w 99722"/>
                <a:gd name="connsiteY10" fmla="*/ 19906 h 79320"/>
                <a:gd name="connsiteX11" fmla="*/ 21629 w 99722"/>
                <a:gd name="connsiteY11" fmla="*/ 44425 h 79320"/>
                <a:gd name="connsiteX12" fmla="*/ 19790 w 99722"/>
                <a:gd name="connsiteY12" fmla="*/ 68440 h 7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722" h="79320">
                  <a:moveTo>
                    <a:pt x="19790" y="68440"/>
                  </a:moveTo>
                  <a:cubicBezTo>
                    <a:pt x="20403" y="73813"/>
                    <a:pt x="16473" y="78680"/>
                    <a:pt x="11136" y="79257"/>
                  </a:cubicBezTo>
                  <a:cubicBezTo>
                    <a:pt x="5763" y="79870"/>
                    <a:pt x="895" y="75940"/>
                    <a:pt x="355" y="70603"/>
                  </a:cubicBezTo>
                  <a:cubicBezTo>
                    <a:pt x="355" y="70603"/>
                    <a:pt x="-2025" y="48932"/>
                    <a:pt x="5547" y="30146"/>
                  </a:cubicBezTo>
                  <a:cubicBezTo>
                    <a:pt x="11136" y="16120"/>
                    <a:pt x="21845" y="3680"/>
                    <a:pt x="41389" y="615"/>
                  </a:cubicBezTo>
                  <a:cubicBezTo>
                    <a:pt x="61942" y="-2595"/>
                    <a:pt x="75824" y="7177"/>
                    <a:pt x="84911" y="20302"/>
                  </a:cubicBezTo>
                  <a:cubicBezTo>
                    <a:pt x="96846" y="37610"/>
                    <a:pt x="99659" y="61084"/>
                    <a:pt x="99659" y="61084"/>
                  </a:cubicBezTo>
                  <a:cubicBezTo>
                    <a:pt x="100272" y="66457"/>
                    <a:pt x="96377" y="71325"/>
                    <a:pt x="91041" y="71902"/>
                  </a:cubicBezTo>
                  <a:cubicBezTo>
                    <a:pt x="85668" y="72514"/>
                    <a:pt x="80800" y="68656"/>
                    <a:pt x="80223" y="63320"/>
                  </a:cubicBezTo>
                  <a:cubicBezTo>
                    <a:pt x="80223" y="63320"/>
                    <a:pt x="78745" y="50375"/>
                    <a:pt x="72759" y="38151"/>
                  </a:cubicBezTo>
                  <a:cubicBezTo>
                    <a:pt x="67747" y="27911"/>
                    <a:pt x="59454" y="17598"/>
                    <a:pt x="44490" y="19906"/>
                  </a:cubicBezTo>
                  <a:cubicBezTo>
                    <a:pt x="29886" y="22177"/>
                    <a:pt x="24153" y="33788"/>
                    <a:pt x="21629" y="44425"/>
                  </a:cubicBezTo>
                  <a:cubicBezTo>
                    <a:pt x="18528" y="56757"/>
                    <a:pt x="19790" y="68440"/>
                    <a:pt x="19790" y="68440"/>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16" name="Freeform 1415">
              <a:extLst>
                <a:ext uri="{FF2B5EF4-FFF2-40B4-BE49-F238E27FC236}">
                  <a16:creationId xmlns:a16="http://schemas.microsoft.com/office/drawing/2014/main" id="{6A6A2E8D-E7B1-B8D5-4D8A-6E3C0F718D71}"/>
                </a:ext>
              </a:extLst>
            </p:cNvPr>
            <p:cNvSpPr/>
            <p:nvPr/>
          </p:nvSpPr>
          <p:spPr>
            <a:xfrm>
              <a:off x="11379571" y="12316731"/>
              <a:ext cx="244582" cy="72296"/>
            </a:xfrm>
            <a:custGeom>
              <a:avLst/>
              <a:gdLst>
                <a:gd name="connsiteX0" fmla="*/ 244582 w 244582"/>
                <a:gd name="connsiteY0" fmla="*/ 0 h 72296"/>
                <a:gd name="connsiteX1" fmla="*/ 0 w 244582"/>
                <a:gd name="connsiteY1" fmla="*/ 72297 h 72296"/>
                <a:gd name="connsiteX2" fmla="*/ 138247 w 244582"/>
                <a:gd name="connsiteY2" fmla="*/ 58378 h 72296"/>
                <a:gd name="connsiteX3" fmla="*/ 244582 w 244582"/>
                <a:gd name="connsiteY3" fmla="*/ 0 h 72296"/>
              </a:gdLst>
              <a:ahLst/>
              <a:cxnLst>
                <a:cxn ang="0">
                  <a:pos x="connsiteX0" y="connsiteY0"/>
                </a:cxn>
                <a:cxn ang="0">
                  <a:pos x="connsiteX1" y="connsiteY1"/>
                </a:cxn>
                <a:cxn ang="0">
                  <a:pos x="connsiteX2" y="connsiteY2"/>
                </a:cxn>
                <a:cxn ang="0">
                  <a:pos x="connsiteX3" y="connsiteY3"/>
                </a:cxn>
              </a:cxnLst>
              <a:rect l="l" t="t" r="r" b="b"/>
              <a:pathLst>
                <a:path w="244582" h="72296">
                  <a:moveTo>
                    <a:pt x="244582" y="0"/>
                  </a:moveTo>
                  <a:cubicBezTo>
                    <a:pt x="244582" y="0"/>
                    <a:pt x="177947" y="10781"/>
                    <a:pt x="0" y="72297"/>
                  </a:cubicBezTo>
                  <a:cubicBezTo>
                    <a:pt x="82357" y="64328"/>
                    <a:pt x="136732" y="58991"/>
                    <a:pt x="138247" y="58378"/>
                  </a:cubicBezTo>
                  <a:cubicBezTo>
                    <a:pt x="145026" y="55638"/>
                    <a:pt x="238777" y="10277"/>
                    <a:pt x="244582" y="0"/>
                  </a:cubicBezTo>
                  <a:close/>
                </a:path>
              </a:pathLst>
            </a:custGeom>
            <a:solidFill>
              <a:srgbClr val="182F59">
                <a:alpha val="50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17" name="Freeform 1416">
              <a:extLst>
                <a:ext uri="{FF2B5EF4-FFF2-40B4-BE49-F238E27FC236}">
                  <a16:creationId xmlns:a16="http://schemas.microsoft.com/office/drawing/2014/main" id="{26AA5040-D422-C229-8369-1BDA1D5EEE85}"/>
                </a:ext>
              </a:extLst>
            </p:cNvPr>
            <p:cNvSpPr/>
            <p:nvPr/>
          </p:nvSpPr>
          <p:spPr>
            <a:xfrm>
              <a:off x="11265584" y="12276850"/>
              <a:ext cx="131409" cy="132318"/>
            </a:xfrm>
            <a:custGeom>
              <a:avLst/>
              <a:gdLst>
                <a:gd name="connsiteX0" fmla="*/ 130827 w 131409"/>
                <a:gd name="connsiteY0" fmla="*/ 57657 h 132318"/>
                <a:gd name="connsiteX1" fmla="*/ 909 w 131409"/>
                <a:gd name="connsiteY1" fmla="*/ 78138 h 132318"/>
                <a:gd name="connsiteX2" fmla="*/ 130827 w 131409"/>
                <a:gd name="connsiteY2" fmla="*/ 57657 h 132318"/>
              </a:gdLst>
              <a:ahLst/>
              <a:cxnLst>
                <a:cxn ang="0">
                  <a:pos x="connsiteX0" y="connsiteY0"/>
                </a:cxn>
                <a:cxn ang="0">
                  <a:pos x="connsiteX1" y="connsiteY1"/>
                </a:cxn>
                <a:cxn ang="0">
                  <a:pos x="connsiteX2" y="connsiteY2"/>
                </a:cxn>
              </a:cxnLst>
              <a:rect l="l" t="t" r="r" b="b"/>
              <a:pathLst>
                <a:path w="131409" h="132318">
                  <a:moveTo>
                    <a:pt x="130827" y="57657"/>
                  </a:moveTo>
                  <a:cubicBezTo>
                    <a:pt x="141103" y="149137"/>
                    <a:pt x="12087" y="157250"/>
                    <a:pt x="909" y="78138"/>
                  </a:cubicBezTo>
                  <a:cubicBezTo>
                    <a:pt x="-12216" y="-13485"/>
                    <a:pt x="120911" y="-29892"/>
                    <a:pt x="130827" y="57657"/>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18" name="Freeform 1417">
              <a:extLst>
                <a:ext uri="{FF2B5EF4-FFF2-40B4-BE49-F238E27FC236}">
                  <a16:creationId xmlns:a16="http://schemas.microsoft.com/office/drawing/2014/main" id="{35BA1C90-1A6F-979A-355F-C3AA09AEE49C}"/>
                </a:ext>
              </a:extLst>
            </p:cNvPr>
            <p:cNvSpPr/>
            <p:nvPr/>
          </p:nvSpPr>
          <p:spPr>
            <a:xfrm>
              <a:off x="11140445" y="12336319"/>
              <a:ext cx="131501" cy="132330"/>
            </a:xfrm>
            <a:custGeom>
              <a:avLst/>
              <a:gdLst>
                <a:gd name="connsiteX0" fmla="*/ 130916 w 131501"/>
                <a:gd name="connsiteY0" fmla="*/ 57684 h 132330"/>
                <a:gd name="connsiteX1" fmla="*/ 890 w 131501"/>
                <a:gd name="connsiteY1" fmla="*/ 78165 h 132330"/>
                <a:gd name="connsiteX2" fmla="*/ 130916 w 131501"/>
                <a:gd name="connsiteY2" fmla="*/ 57684 h 132330"/>
              </a:gdLst>
              <a:ahLst/>
              <a:cxnLst>
                <a:cxn ang="0">
                  <a:pos x="connsiteX0" y="connsiteY0"/>
                </a:cxn>
                <a:cxn ang="0">
                  <a:pos x="connsiteX1" y="connsiteY1"/>
                </a:cxn>
                <a:cxn ang="0">
                  <a:pos x="connsiteX2" y="connsiteY2"/>
                </a:cxn>
              </a:cxnLst>
              <a:rect l="l" t="t" r="r" b="b"/>
              <a:pathLst>
                <a:path w="131501" h="132330">
                  <a:moveTo>
                    <a:pt x="130916" y="57684"/>
                  </a:moveTo>
                  <a:cubicBezTo>
                    <a:pt x="141228" y="149164"/>
                    <a:pt x="12176" y="157241"/>
                    <a:pt x="890" y="78165"/>
                  </a:cubicBezTo>
                  <a:cubicBezTo>
                    <a:pt x="-12091" y="-13495"/>
                    <a:pt x="121036" y="-29901"/>
                    <a:pt x="130916" y="57684"/>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19" name="Freeform 1418">
              <a:extLst>
                <a:ext uri="{FF2B5EF4-FFF2-40B4-BE49-F238E27FC236}">
                  <a16:creationId xmlns:a16="http://schemas.microsoft.com/office/drawing/2014/main" id="{3FED4971-55C3-50E2-874B-57E8EBF51520}"/>
                </a:ext>
              </a:extLst>
            </p:cNvPr>
            <p:cNvSpPr/>
            <p:nvPr/>
          </p:nvSpPr>
          <p:spPr>
            <a:xfrm>
              <a:off x="11304633" y="12316183"/>
              <a:ext cx="53317" cy="53636"/>
            </a:xfrm>
            <a:custGeom>
              <a:avLst/>
              <a:gdLst>
                <a:gd name="connsiteX0" fmla="*/ 53087 w 53317"/>
                <a:gd name="connsiteY0" fmla="*/ 23372 h 53636"/>
                <a:gd name="connsiteX1" fmla="*/ 370 w 53317"/>
                <a:gd name="connsiteY1" fmla="*/ 31666 h 53636"/>
                <a:gd name="connsiteX2" fmla="*/ 53087 w 53317"/>
                <a:gd name="connsiteY2" fmla="*/ 23372 h 53636"/>
              </a:gdLst>
              <a:ahLst/>
              <a:cxnLst>
                <a:cxn ang="0">
                  <a:pos x="connsiteX0" y="connsiteY0"/>
                </a:cxn>
                <a:cxn ang="0">
                  <a:pos x="connsiteX1" y="connsiteY1"/>
                </a:cxn>
                <a:cxn ang="0">
                  <a:pos x="connsiteX2" y="connsiteY2"/>
                </a:cxn>
              </a:cxnLst>
              <a:rect l="l" t="t" r="r" b="b"/>
              <a:pathLst>
                <a:path w="53317" h="53636">
                  <a:moveTo>
                    <a:pt x="53087" y="23372"/>
                  </a:moveTo>
                  <a:cubicBezTo>
                    <a:pt x="57198" y="60440"/>
                    <a:pt x="4986" y="63757"/>
                    <a:pt x="370" y="31666"/>
                  </a:cubicBezTo>
                  <a:cubicBezTo>
                    <a:pt x="-4966" y="-5474"/>
                    <a:pt x="49085" y="-12109"/>
                    <a:pt x="53087" y="23372"/>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20" name="Freeform 1419">
              <a:extLst>
                <a:ext uri="{FF2B5EF4-FFF2-40B4-BE49-F238E27FC236}">
                  <a16:creationId xmlns:a16="http://schemas.microsoft.com/office/drawing/2014/main" id="{079F8D9F-3966-38B0-0F1D-B6361809AB09}"/>
                </a:ext>
              </a:extLst>
            </p:cNvPr>
            <p:cNvSpPr/>
            <p:nvPr/>
          </p:nvSpPr>
          <p:spPr>
            <a:xfrm>
              <a:off x="11179619" y="12375665"/>
              <a:ext cx="53217" cy="53636"/>
            </a:xfrm>
            <a:custGeom>
              <a:avLst/>
              <a:gdLst>
                <a:gd name="connsiteX0" fmla="*/ 52980 w 53217"/>
                <a:gd name="connsiteY0" fmla="*/ 23387 h 53636"/>
                <a:gd name="connsiteX1" fmla="*/ 371 w 53217"/>
                <a:gd name="connsiteY1" fmla="*/ 31680 h 53636"/>
                <a:gd name="connsiteX2" fmla="*/ 52980 w 53217"/>
                <a:gd name="connsiteY2" fmla="*/ 23387 h 53636"/>
              </a:gdLst>
              <a:ahLst/>
              <a:cxnLst>
                <a:cxn ang="0">
                  <a:pos x="connsiteX0" y="connsiteY0"/>
                </a:cxn>
                <a:cxn ang="0">
                  <a:pos x="connsiteX1" y="connsiteY1"/>
                </a:cxn>
                <a:cxn ang="0">
                  <a:pos x="connsiteX2" y="connsiteY2"/>
                </a:cxn>
              </a:cxnLst>
              <a:rect l="l" t="t" r="r" b="b"/>
              <a:pathLst>
                <a:path w="53217" h="53636">
                  <a:moveTo>
                    <a:pt x="52980" y="23387"/>
                  </a:moveTo>
                  <a:cubicBezTo>
                    <a:pt x="57162" y="60455"/>
                    <a:pt x="4878" y="63736"/>
                    <a:pt x="371" y="31680"/>
                  </a:cubicBezTo>
                  <a:cubicBezTo>
                    <a:pt x="-4966" y="-5459"/>
                    <a:pt x="48977" y="-12130"/>
                    <a:pt x="52980" y="23387"/>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grpSp>
          <p:nvGrpSpPr>
            <p:cNvPr id="1421" name="Graphic 8">
              <a:extLst>
                <a:ext uri="{FF2B5EF4-FFF2-40B4-BE49-F238E27FC236}">
                  <a16:creationId xmlns:a16="http://schemas.microsoft.com/office/drawing/2014/main" id="{8C6893C4-C6DB-AA9C-FCCF-4DBE9A634987}"/>
                </a:ext>
              </a:extLst>
            </p:cNvPr>
            <p:cNvGrpSpPr/>
            <p:nvPr/>
          </p:nvGrpSpPr>
          <p:grpSpPr>
            <a:xfrm>
              <a:off x="9449813" y="12297043"/>
              <a:ext cx="2148739" cy="1412973"/>
              <a:chOff x="9449813" y="12297043"/>
              <a:chExt cx="2148739" cy="1412973"/>
            </a:xfrm>
          </p:grpSpPr>
          <p:sp>
            <p:nvSpPr>
              <p:cNvPr id="1422" name="Freeform 1421">
                <a:extLst>
                  <a:ext uri="{FF2B5EF4-FFF2-40B4-BE49-F238E27FC236}">
                    <a16:creationId xmlns:a16="http://schemas.microsoft.com/office/drawing/2014/main" id="{331AD044-1DFC-121B-4C09-DB9A4AF7C0BB}"/>
                  </a:ext>
                </a:extLst>
              </p:cNvPr>
              <p:cNvSpPr/>
              <p:nvPr/>
            </p:nvSpPr>
            <p:spPr>
              <a:xfrm>
                <a:off x="9449813" y="12297043"/>
                <a:ext cx="2148739" cy="1412973"/>
              </a:xfrm>
              <a:custGeom>
                <a:avLst/>
                <a:gdLst>
                  <a:gd name="connsiteX0" fmla="*/ 2148740 w 2148739"/>
                  <a:gd name="connsiteY0" fmla="*/ 47056 h 1412973"/>
                  <a:gd name="connsiteX1" fmla="*/ 2111996 w 2148739"/>
                  <a:gd name="connsiteY1" fmla="*/ 1170879 h 1412973"/>
                  <a:gd name="connsiteX2" fmla="*/ 2083186 w 2148739"/>
                  <a:gd name="connsiteY2" fmla="*/ 1203584 h 1412973"/>
                  <a:gd name="connsiteX3" fmla="*/ 756283 w 2148739"/>
                  <a:gd name="connsiteY3" fmla="*/ 1412974 h 1412973"/>
                  <a:gd name="connsiteX4" fmla="*/ 55782 w 2148739"/>
                  <a:gd name="connsiteY4" fmla="*/ 1145783 h 1412973"/>
                  <a:gd name="connsiteX5" fmla="*/ 34255 w 2148739"/>
                  <a:gd name="connsiteY5" fmla="*/ 1115061 h 1412973"/>
                  <a:gd name="connsiteX6" fmla="*/ 0 w 2148739"/>
                  <a:gd name="connsiteY6" fmla="*/ 0 h 1412973"/>
                  <a:gd name="connsiteX7" fmla="*/ 704179 w 2148739"/>
                  <a:gd name="connsiteY7" fmla="*/ 221361 h 141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8739" h="1412973">
                    <a:moveTo>
                      <a:pt x="2148740" y="47056"/>
                    </a:moveTo>
                    <a:lnTo>
                      <a:pt x="2111996" y="1170879"/>
                    </a:lnTo>
                    <a:cubicBezTo>
                      <a:pt x="2111492" y="1187286"/>
                      <a:pt x="2099376" y="1201024"/>
                      <a:pt x="2083186" y="1203584"/>
                    </a:cubicBezTo>
                    <a:cubicBezTo>
                      <a:pt x="1891321" y="1234378"/>
                      <a:pt x="776656" y="1413226"/>
                      <a:pt x="756283" y="1412974"/>
                    </a:cubicBezTo>
                    <a:cubicBezTo>
                      <a:pt x="717629" y="1412541"/>
                      <a:pt x="170230" y="1192009"/>
                      <a:pt x="55782" y="1145783"/>
                    </a:cubicBezTo>
                    <a:cubicBezTo>
                      <a:pt x="43126" y="1140735"/>
                      <a:pt x="34652" y="1128655"/>
                      <a:pt x="34255" y="1115061"/>
                    </a:cubicBezTo>
                    <a:cubicBezTo>
                      <a:pt x="29351" y="956153"/>
                      <a:pt x="0" y="0"/>
                      <a:pt x="0" y="0"/>
                    </a:cubicBezTo>
                    <a:lnTo>
                      <a:pt x="704179" y="221361"/>
                    </a:ln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23" name="Freeform 1422">
                <a:extLst>
                  <a:ext uri="{FF2B5EF4-FFF2-40B4-BE49-F238E27FC236}">
                    <a16:creationId xmlns:a16="http://schemas.microsoft.com/office/drawing/2014/main" id="{9E2701D1-CCA7-5460-8AA3-F06E60A6C135}"/>
                  </a:ext>
                </a:extLst>
              </p:cNvPr>
              <p:cNvSpPr/>
              <p:nvPr/>
            </p:nvSpPr>
            <p:spPr>
              <a:xfrm>
                <a:off x="9449813" y="12297043"/>
                <a:ext cx="2148739" cy="1412973"/>
              </a:xfrm>
              <a:custGeom>
                <a:avLst/>
                <a:gdLst>
                  <a:gd name="connsiteX0" fmla="*/ 2148740 w 2148739"/>
                  <a:gd name="connsiteY0" fmla="*/ 47056 h 1412973"/>
                  <a:gd name="connsiteX1" fmla="*/ 2111996 w 2148739"/>
                  <a:gd name="connsiteY1" fmla="*/ 1170879 h 1412973"/>
                  <a:gd name="connsiteX2" fmla="*/ 2083186 w 2148739"/>
                  <a:gd name="connsiteY2" fmla="*/ 1203584 h 1412973"/>
                  <a:gd name="connsiteX3" fmla="*/ 756283 w 2148739"/>
                  <a:gd name="connsiteY3" fmla="*/ 1412974 h 1412973"/>
                  <a:gd name="connsiteX4" fmla="*/ 55782 w 2148739"/>
                  <a:gd name="connsiteY4" fmla="*/ 1145783 h 1412973"/>
                  <a:gd name="connsiteX5" fmla="*/ 34255 w 2148739"/>
                  <a:gd name="connsiteY5" fmla="*/ 1115061 h 1412973"/>
                  <a:gd name="connsiteX6" fmla="*/ 0 w 2148739"/>
                  <a:gd name="connsiteY6" fmla="*/ 0 h 1412973"/>
                  <a:gd name="connsiteX7" fmla="*/ 704179 w 2148739"/>
                  <a:gd name="connsiteY7" fmla="*/ 221361 h 141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8739" h="1412973">
                    <a:moveTo>
                      <a:pt x="2148740" y="47056"/>
                    </a:moveTo>
                    <a:lnTo>
                      <a:pt x="2111996" y="1170879"/>
                    </a:lnTo>
                    <a:cubicBezTo>
                      <a:pt x="2111492" y="1187286"/>
                      <a:pt x="2099376" y="1201024"/>
                      <a:pt x="2083186" y="1203584"/>
                    </a:cubicBezTo>
                    <a:cubicBezTo>
                      <a:pt x="1891321" y="1234378"/>
                      <a:pt x="776656" y="1413226"/>
                      <a:pt x="756283" y="1412974"/>
                    </a:cubicBezTo>
                    <a:cubicBezTo>
                      <a:pt x="717629" y="1412541"/>
                      <a:pt x="170230" y="1192009"/>
                      <a:pt x="55782" y="1145783"/>
                    </a:cubicBezTo>
                    <a:cubicBezTo>
                      <a:pt x="43126" y="1140735"/>
                      <a:pt x="34652" y="1128655"/>
                      <a:pt x="34255" y="1115061"/>
                    </a:cubicBezTo>
                    <a:cubicBezTo>
                      <a:pt x="29351" y="956153"/>
                      <a:pt x="0" y="0"/>
                      <a:pt x="0" y="0"/>
                    </a:cubicBezTo>
                    <a:lnTo>
                      <a:pt x="704179" y="221361"/>
                    </a:lnTo>
                    <a:close/>
                  </a:path>
                </a:pathLst>
              </a:custGeom>
              <a:solidFill>
                <a:srgbClr val="E5AD72">
                  <a:alpha val="80000"/>
                </a:srgbClr>
              </a:solidFill>
              <a:ln w="9231" cap="flat">
                <a:noFill/>
                <a:prstDash val="solid"/>
                <a:miter/>
              </a:ln>
            </p:spPr>
            <p:txBody>
              <a:bodyPr rtlCol="0" anchor="ctr"/>
              <a:lstStyle/>
              <a:p>
                <a:endParaRPr lang="en-US" dirty="0">
                  <a:latin typeface="Roboto Condensed" panose="02000000000000000000" pitchFamily="2" charset="0"/>
                </a:endParaRPr>
              </a:p>
            </p:txBody>
          </p:sp>
        </p:grpSp>
        <p:sp>
          <p:nvSpPr>
            <p:cNvPr id="1424" name="Freeform 1423">
              <a:extLst>
                <a:ext uri="{FF2B5EF4-FFF2-40B4-BE49-F238E27FC236}">
                  <a16:creationId xmlns:a16="http://schemas.microsoft.com/office/drawing/2014/main" id="{4D99CCAF-EF54-BAF9-4ECB-04DB957BB44F}"/>
                </a:ext>
              </a:extLst>
            </p:cNvPr>
            <p:cNvSpPr/>
            <p:nvPr/>
          </p:nvSpPr>
          <p:spPr>
            <a:xfrm>
              <a:off x="9536893" y="13185381"/>
              <a:ext cx="277827" cy="294801"/>
            </a:xfrm>
            <a:custGeom>
              <a:avLst/>
              <a:gdLst>
                <a:gd name="connsiteX0" fmla="*/ 0 w 277827"/>
                <a:gd name="connsiteY0" fmla="*/ 98 h 294801"/>
                <a:gd name="connsiteX1" fmla="*/ 2308 w 277827"/>
                <a:gd name="connsiteY1" fmla="*/ 145953 h 294801"/>
                <a:gd name="connsiteX2" fmla="*/ 3930 w 277827"/>
                <a:gd name="connsiteY2" fmla="*/ 201194 h 294801"/>
                <a:gd name="connsiteX3" fmla="*/ 178776 w 277827"/>
                <a:gd name="connsiteY3" fmla="*/ 267253 h 294801"/>
                <a:gd name="connsiteX4" fmla="*/ 265352 w 277827"/>
                <a:gd name="connsiteY4" fmla="*/ 294801 h 294801"/>
                <a:gd name="connsiteX5" fmla="*/ 274763 w 277827"/>
                <a:gd name="connsiteY5" fmla="*/ 171915 h 294801"/>
                <a:gd name="connsiteX6" fmla="*/ 277828 w 277827"/>
                <a:gd name="connsiteY6" fmla="*/ 91506 h 294801"/>
                <a:gd name="connsiteX7" fmla="*/ 0 w 277827"/>
                <a:gd name="connsiteY7" fmla="*/ 98 h 29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827" h="294801">
                  <a:moveTo>
                    <a:pt x="0" y="98"/>
                  </a:moveTo>
                  <a:cubicBezTo>
                    <a:pt x="216" y="3632"/>
                    <a:pt x="1298" y="123705"/>
                    <a:pt x="2308" y="145953"/>
                  </a:cubicBezTo>
                  <a:cubicBezTo>
                    <a:pt x="3281" y="168165"/>
                    <a:pt x="3930" y="201194"/>
                    <a:pt x="3930" y="201194"/>
                  </a:cubicBezTo>
                  <a:cubicBezTo>
                    <a:pt x="3930" y="201194"/>
                    <a:pt x="123103" y="250666"/>
                    <a:pt x="178776" y="267253"/>
                  </a:cubicBezTo>
                  <a:cubicBezTo>
                    <a:pt x="234450" y="283840"/>
                    <a:pt x="265352" y="294801"/>
                    <a:pt x="265352" y="294801"/>
                  </a:cubicBezTo>
                  <a:cubicBezTo>
                    <a:pt x="265352" y="294801"/>
                    <a:pt x="272636" y="206928"/>
                    <a:pt x="274763" y="171915"/>
                  </a:cubicBezTo>
                  <a:cubicBezTo>
                    <a:pt x="276926" y="136867"/>
                    <a:pt x="277828" y="91506"/>
                    <a:pt x="277828" y="91506"/>
                  </a:cubicBezTo>
                  <a:cubicBezTo>
                    <a:pt x="277828" y="91506"/>
                    <a:pt x="-180" y="-3472"/>
                    <a:pt x="0" y="98"/>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25" name="Freeform 1424">
              <a:extLst>
                <a:ext uri="{FF2B5EF4-FFF2-40B4-BE49-F238E27FC236}">
                  <a16:creationId xmlns:a16="http://schemas.microsoft.com/office/drawing/2014/main" id="{965C605C-A7DD-BE8E-961F-600DDDA3F98F}"/>
                </a:ext>
              </a:extLst>
            </p:cNvPr>
            <p:cNvSpPr/>
            <p:nvPr/>
          </p:nvSpPr>
          <p:spPr>
            <a:xfrm>
              <a:off x="9578186" y="13246893"/>
              <a:ext cx="187677" cy="67390"/>
            </a:xfrm>
            <a:custGeom>
              <a:avLst/>
              <a:gdLst>
                <a:gd name="connsiteX0" fmla="*/ 1580 w 187677"/>
                <a:gd name="connsiteY0" fmla="*/ 4717 h 67390"/>
                <a:gd name="connsiteX1" fmla="*/ 138 w 187677"/>
                <a:gd name="connsiteY1" fmla="*/ 1616 h 67390"/>
                <a:gd name="connsiteX2" fmla="*/ 3167 w 187677"/>
                <a:gd name="connsiteY2" fmla="*/ 138 h 67390"/>
                <a:gd name="connsiteX3" fmla="*/ 186018 w 187677"/>
                <a:gd name="connsiteY3" fmla="*/ 62626 h 67390"/>
                <a:gd name="connsiteX4" fmla="*/ 187568 w 187677"/>
                <a:gd name="connsiteY4" fmla="*/ 65691 h 67390"/>
                <a:gd name="connsiteX5" fmla="*/ 184575 w 187677"/>
                <a:gd name="connsiteY5" fmla="*/ 67278 h 67390"/>
                <a:gd name="connsiteX6" fmla="*/ 1580 w 187677"/>
                <a:gd name="connsiteY6" fmla="*/ 4717 h 6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677" h="67390">
                  <a:moveTo>
                    <a:pt x="1580" y="4717"/>
                  </a:moveTo>
                  <a:cubicBezTo>
                    <a:pt x="318" y="4284"/>
                    <a:pt x="-295" y="2842"/>
                    <a:pt x="138" y="1616"/>
                  </a:cubicBezTo>
                  <a:cubicBezTo>
                    <a:pt x="571" y="318"/>
                    <a:pt x="1905" y="-295"/>
                    <a:pt x="3167" y="138"/>
                  </a:cubicBezTo>
                  <a:cubicBezTo>
                    <a:pt x="13407" y="3924"/>
                    <a:pt x="13047" y="4537"/>
                    <a:pt x="186018" y="62626"/>
                  </a:cubicBezTo>
                  <a:cubicBezTo>
                    <a:pt x="187244" y="63023"/>
                    <a:pt x="187965" y="64393"/>
                    <a:pt x="187568" y="65691"/>
                  </a:cubicBezTo>
                  <a:cubicBezTo>
                    <a:pt x="187172" y="66989"/>
                    <a:pt x="185837" y="67675"/>
                    <a:pt x="184575" y="67278"/>
                  </a:cubicBezTo>
                  <a:cubicBezTo>
                    <a:pt x="11460" y="9188"/>
                    <a:pt x="11821" y="8539"/>
                    <a:pt x="1580" y="4717"/>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26" name="Freeform 1425">
              <a:extLst>
                <a:ext uri="{FF2B5EF4-FFF2-40B4-BE49-F238E27FC236}">
                  <a16:creationId xmlns:a16="http://schemas.microsoft.com/office/drawing/2014/main" id="{50B65ED1-6902-2485-5410-5903953C0B02}"/>
                </a:ext>
              </a:extLst>
            </p:cNvPr>
            <p:cNvSpPr/>
            <p:nvPr/>
          </p:nvSpPr>
          <p:spPr>
            <a:xfrm>
              <a:off x="9573290" y="13284257"/>
              <a:ext cx="203141" cy="71132"/>
            </a:xfrm>
            <a:custGeom>
              <a:avLst/>
              <a:gdLst>
                <a:gd name="connsiteX0" fmla="*/ 1609 w 203141"/>
                <a:gd name="connsiteY0" fmla="*/ 4781 h 71132"/>
                <a:gd name="connsiteX1" fmla="*/ 130 w 203141"/>
                <a:gd name="connsiteY1" fmla="*/ 1680 h 71132"/>
                <a:gd name="connsiteX2" fmla="*/ 3159 w 203141"/>
                <a:gd name="connsiteY2" fmla="*/ 130 h 71132"/>
                <a:gd name="connsiteX3" fmla="*/ 201515 w 203141"/>
                <a:gd name="connsiteY3" fmla="*/ 66404 h 71132"/>
                <a:gd name="connsiteX4" fmla="*/ 203029 w 203141"/>
                <a:gd name="connsiteY4" fmla="*/ 69469 h 71132"/>
                <a:gd name="connsiteX5" fmla="*/ 200072 w 203141"/>
                <a:gd name="connsiteY5" fmla="*/ 71020 h 71132"/>
                <a:gd name="connsiteX6" fmla="*/ 1609 w 203141"/>
                <a:gd name="connsiteY6" fmla="*/ 4781 h 7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141" h="71132">
                  <a:moveTo>
                    <a:pt x="1609" y="4781"/>
                  </a:moveTo>
                  <a:cubicBezTo>
                    <a:pt x="383" y="4348"/>
                    <a:pt x="-303" y="2942"/>
                    <a:pt x="130" y="1680"/>
                  </a:cubicBezTo>
                  <a:cubicBezTo>
                    <a:pt x="527" y="382"/>
                    <a:pt x="1861" y="-303"/>
                    <a:pt x="3159" y="130"/>
                  </a:cubicBezTo>
                  <a:cubicBezTo>
                    <a:pt x="5683" y="1031"/>
                    <a:pt x="185685" y="61104"/>
                    <a:pt x="201515" y="66404"/>
                  </a:cubicBezTo>
                  <a:cubicBezTo>
                    <a:pt x="202741" y="66801"/>
                    <a:pt x="203426" y="68171"/>
                    <a:pt x="203029" y="69469"/>
                  </a:cubicBezTo>
                  <a:cubicBezTo>
                    <a:pt x="202633" y="70731"/>
                    <a:pt x="201298" y="71416"/>
                    <a:pt x="200072" y="71020"/>
                  </a:cubicBezTo>
                  <a:cubicBezTo>
                    <a:pt x="184171" y="65755"/>
                    <a:pt x="4133" y="5610"/>
                    <a:pt x="1609" y="4781"/>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27" name="Freeform 1426">
              <a:extLst>
                <a:ext uri="{FF2B5EF4-FFF2-40B4-BE49-F238E27FC236}">
                  <a16:creationId xmlns:a16="http://schemas.microsoft.com/office/drawing/2014/main" id="{F48ACB95-C5E6-8897-DA94-685EC74E0830}"/>
                </a:ext>
              </a:extLst>
            </p:cNvPr>
            <p:cNvSpPr/>
            <p:nvPr/>
          </p:nvSpPr>
          <p:spPr>
            <a:xfrm>
              <a:off x="9581024" y="13320772"/>
              <a:ext cx="175172" cy="59166"/>
            </a:xfrm>
            <a:custGeom>
              <a:avLst/>
              <a:gdLst>
                <a:gd name="connsiteX0" fmla="*/ 1663 w 175172"/>
                <a:gd name="connsiteY0" fmla="*/ 4793 h 59166"/>
                <a:gd name="connsiteX1" fmla="*/ 112 w 175172"/>
                <a:gd name="connsiteY1" fmla="*/ 1728 h 59166"/>
                <a:gd name="connsiteX2" fmla="*/ 3069 w 175172"/>
                <a:gd name="connsiteY2" fmla="*/ 106 h 59166"/>
                <a:gd name="connsiteX3" fmla="*/ 173480 w 175172"/>
                <a:gd name="connsiteY3" fmla="*/ 54373 h 59166"/>
                <a:gd name="connsiteX4" fmla="*/ 175066 w 175172"/>
                <a:gd name="connsiteY4" fmla="*/ 57438 h 59166"/>
                <a:gd name="connsiteX5" fmla="*/ 172146 w 175172"/>
                <a:gd name="connsiteY5" fmla="*/ 59061 h 59166"/>
                <a:gd name="connsiteX6" fmla="*/ 1663 w 175172"/>
                <a:gd name="connsiteY6" fmla="*/ 4793 h 5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172" h="59166">
                  <a:moveTo>
                    <a:pt x="1663" y="4793"/>
                  </a:moveTo>
                  <a:cubicBezTo>
                    <a:pt x="401" y="4397"/>
                    <a:pt x="-284" y="3027"/>
                    <a:pt x="112" y="1728"/>
                  </a:cubicBezTo>
                  <a:cubicBezTo>
                    <a:pt x="509" y="466"/>
                    <a:pt x="1843" y="-291"/>
                    <a:pt x="3069" y="106"/>
                  </a:cubicBezTo>
                  <a:cubicBezTo>
                    <a:pt x="114164" y="35767"/>
                    <a:pt x="113551" y="35948"/>
                    <a:pt x="173480" y="54373"/>
                  </a:cubicBezTo>
                  <a:cubicBezTo>
                    <a:pt x="174706" y="54770"/>
                    <a:pt x="175463" y="56104"/>
                    <a:pt x="175066" y="57438"/>
                  </a:cubicBezTo>
                  <a:cubicBezTo>
                    <a:pt x="174670" y="58700"/>
                    <a:pt x="173372" y="59457"/>
                    <a:pt x="172146" y="59061"/>
                  </a:cubicBezTo>
                  <a:cubicBezTo>
                    <a:pt x="112145" y="40671"/>
                    <a:pt x="112794" y="40491"/>
                    <a:pt x="1663" y="4793"/>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28" name="Freeform 1427">
              <a:extLst>
                <a:ext uri="{FF2B5EF4-FFF2-40B4-BE49-F238E27FC236}">
                  <a16:creationId xmlns:a16="http://schemas.microsoft.com/office/drawing/2014/main" id="{6CA18492-3790-FC9B-F352-20E221DF0AF4}"/>
                </a:ext>
              </a:extLst>
            </p:cNvPr>
            <p:cNvSpPr/>
            <p:nvPr/>
          </p:nvSpPr>
          <p:spPr>
            <a:xfrm>
              <a:off x="9577959" y="13351421"/>
              <a:ext cx="182925" cy="68102"/>
            </a:xfrm>
            <a:custGeom>
              <a:avLst/>
              <a:gdLst>
                <a:gd name="connsiteX0" fmla="*/ 1663 w 182925"/>
                <a:gd name="connsiteY0" fmla="*/ 4793 h 68102"/>
                <a:gd name="connsiteX1" fmla="*/ 112 w 182925"/>
                <a:gd name="connsiteY1" fmla="*/ 1728 h 68102"/>
                <a:gd name="connsiteX2" fmla="*/ 3069 w 182925"/>
                <a:gd name="connsiteY2" fmla="*/ 106 h 68102"/>
                <a:gd name="connsiteX3" fmla="*/ 181413 w 182925"/>
                <a:gd name="connsiteY3" fmla="*/ 63352 h 68102"/>
                <a:gd name="connsiteX4" fmla="*/ 182783 w 182925"/>
                <a:gd name="connsiteY4" fmla="*/ 66525 h 68102"/>
                <a:gd name="connsiteX5" fmla="*/ 179718 w 182925"/>
                <a:gd name="connsiteY5" fmla="*/ 67931 h 68102"/>
                <a:gd name="connsiteX6" fmla="*/ 1663 w 182925"/>
                <a:gd name="connsiteY6" fmla="*/ 4793 h 6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25" h="68102">
                  <a:moveTo>
                    <a:pt x="1663" y="4793"/>
                  </a:moveTo>
                  <a:cubicBezTo>
                    <a:pt x="401" y="4397"/>
                    <a:pt x="-284" y="3027"/>
                    <a:pt x="112" y="1728"/>
                  </a:cubicBezTo>
                  <a:cubicBezTo>
                    <a:pt x="509" y="466"/>
                    <a:pt x="1843" y="-291"/>
                    <a:pt x="3069" y="106"/>
                  </a:cubicBezTo>
                  <a:cubicBezTo>
                    <a:pt x="17492" y="4721"/>
                    <a:pt x="86688" y="26861"/>
                    <a:pt x="181413" y="63352"/>
                  </a:cubicBezTo>
                  <a:cubicBezTo>
                    <a:pt x="182639" y="63857"/>
                    <a:pt x="183216" y="65227"/>
                    <a:pt x="182783" y="66525"/>
                  </a:cubicBezTo>
                  <a:cubicBezTo>
                    <a:pt x="182350" y="67787"/>
                    <a:pt x="180944" y="68436"/>
                    <a:pt x="179718" y="67931"/>
                  </a:cubicBezTo>
                  <a:cubicBezTo>
                    <a:pt x="85101" y="31549"/>
                    <a:pt x="16050" y="9445"/>
                    <a:pt x="1663" y="4793"/>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29" name="Freeform 1428">
              <a:extLst>
                <a:ext uri="{FF2B5EF4-FFF2-40B4-BE49-F238E27FC236}">
                  <a16:creationId xmlns:a16="http://schemas.microsoft.com/office/drawing/2014/main" id="{BBB40166-057A-F100-0FB8-F10C27265118}"/>
                </a:ext>
              </a:extLst>
            </p:cNvPr>
            <p:cNvSpPr/>
            <p:nvPr/>
          </p:nvSpPr>
          <p:spPr>
            <a:xfrm>
              <a:off x="10154028" y="12344099"/>
              <a:ext cx="1578516" cy="584871"/>
            </a:xfrm>
            <a:custGeom>
              <a:avLst/>
              <a:gdLst>
                <a:gd name="connsiteX0" fmla="*/ 192767 w 1578516"/>
                <a:gd name="connsiteY0" fmla="*/ 570548 h 584871"/>
                <a:gd name="connsiteX1" fmla="*/ 218260 w 1578516"/>
                <a:gd name="connsiteY1" fmla="*/ 584610 h 584871"/>
                <a:gd name="connsiteX2" fmla="*/ 1555872 w 1578516"/>
                <a:gd name="connsiteY2" fmla="*/ 388490 h 584871"/>
                <a:gd name="connsiteX3" fmla="*/ 1577831 w 1578516"/>
                <a:gd name="connsiteY3" fmla="*/ 381531 h 584871"/>
                <a:gd name="connsiteX4" fmla="*/ 1575560 w 1578516"/>
                <a:gd name="connsiteY4" fmla="*/ 358526 h 584871"/>
                <a:gd name="connsiteX5" fmla="*/ 1444524 w 1578516"/>
                <a:gd name="connsiteY5" fmla="*/ 0 h 584871"/>
                <a:gd name="connsiteX6" fmla="*/ 0 w 1578516"/>
                <a:gd name="connsiteY6" fmla="*/ 174341 h 584871"/>
                <a:gd name="connsiteX7" fmla="*/ 121516 w 1578516"/>
                <a:gd name="connsiteY7" fmla="*/ 417373 h 584871"/>
                <a:gd name="connsiteX8" fmla="*/ 192767 w 1578516"/>
                <a:gd name="connsiteY8" fmla="*/ 570548 h 58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8516" h="584871">
                  <a:moveTo>
                    <a:pt x="192767" y="570548"/>
                  </a:moveTo>
                  <a:cubicBezTo>
                    <a:pt x="197166" y="580428"/>
                    <a:pt x="207551" y="586197"/>
                    <a:pt x="218260" y="584610"/>
                  </a:cubicBezTo>
                  <a:cubicBezTo>
                    <a:pt x="366495" y="562903"/>
                    <a:pt x="1378286" y="414560"/>
                    <a:pt x="1555872" y="388490"/>
                  </a:cubicBezTo>
                  <a:cubicBezTo>
                    <a:pt x="1562723" y="387517"/>
                    <a:pt x="1574658" y="386182"/>
                    <a:pt x="1577831" y="381531"/>
                  </a:cubicBezTo>
                  <a:cubicBezTo>
                    <a:pt x="1579706" y="378755"/>
                    <a:pt x="1577326" y="365161"/>
                    <a:pt x="1575560" y="358526"/>
                  </a:cubicBezTo>
                  <a:cubicBezTo>
                    <a:pt x="1555656" y="286301"/>
                    <a:pt x="1497277" y="83330"/>
                    <a:pt x="1444524" y="0"/>
                  </a:cubicBezTo>
                  <a:lnTo>
                    <a:pt x="0" y="174341"/>
                  </a:lnTo>
                  <a:cubicBezTo>
                    <a:pt x="0" y="174341"/>
                    <a:pt x="86972" y="349836"/>
                    <a:pt x="121516" y="417373"/>
                  </a:cubicBezTo>
                  <a:cubicBezTo>
                    <a:pt x="147514" y="468179"/>
                    <a:pt x="178812" y="538708"/>
                    <a:pt x="192767" y="570548"/>
                  </a:cubicBezTo>
                  <a:close/>
                </a:path>
              </a:pathLst>
            </a:custGeom>
            <a:solidFill>
              <a:srgbClr val="F0B87C"/>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30" name="Freeform 1429">
              <a:extLst>
                <a:ext uri="{FF2B5EF4-FFF2-40B4-BE49-F238E27FC236}">
                  <a16:creationId xmlns:a16="http://schemas.microsoft.com/office/drawing/2014/main" id="{3996C7CC-B3D9-8851-8467-204A116F9652}"/>
                </a:ext>
              </a:extLst>
            </p:cNvPr>
            <p:cNvSpPr/>
            <p:nvPr/>
          </p:nvSpPr>
          <p:spPr>
            <a:xfrm>
              <a:off x="10160417" y="12533791"/>
              <a:ext cx="1279401" cy="397579"/>
            </a:xfrm>
            <a:custGeom>
              <a:avLst/>
              <a:gdLst>
                <a:gd name="connsiteX0" fmla="*/ 246 w 1279401"/>
                <a:gd name="connsiteY0" fmla="*/ 3507 h 397579"/>
                <a:gd name="connsiteX1" fmla="*/ 1328 w 1279401"/>
                <a:gd name="connsiteY1" fmla="*/ 262 h 397579"/>
                <a:gd name="connsiteX2" fmla="*/ 4609 w 1279401"/>
                <a:gd name="connsiteY2" fmla="*/ 1344 h 397579"/>
                <a:gd name="connsiteX3" fmla="*/ 117255 w 1279401"/>
                <a:gd name="connsiteY3" fmla="*/ 226563 h 397579"/>
                <a:gd name="connsiteX4" fmla="*/ 188542 w 1279401"/>
                <a:gd name="connsiteY4" fmla="*/ 379810 h 397579"/>
                <a:gd name="connsiteX5" fmla="*/ 211366 w 1279401"/>
                <a:gd name="connsiteY5" fmla="*/ 392466 h 397579"/>
                <a:gd name="connsiteX6" fmla="*/ 1276559 w 1279401"/>
                <a:gd name="connsiteY6" fmla="*/ 236334 h 397579"/>
                <a:gd name="connsiteX7" fmla="*/ 1279372 w 1279401"/>
                <a:gd name="connsiteY7" fmla="*/ 238390 h 397579"/>
                <a:gd name="connsiteX8" fmla="*/ 1277317 w 1279401"/>
                <a:gd name="connsiteY8" fmla="*/ 241166 h 397579"/>
                <a:gd name="connsiteX9" fmla="*/ 212124 w 1279401"/>
                <a:gd name="connsiteY9" fmla="*/ 397298 h 397579"/>
                <a:gd name="connsiteX10" fmla="*/ 184106 w 1279401"/>
                <a:gd name="connsiteY10" fmla="*/ 381793 h 397579"/>
                <a:gd name="connsiteX11" fmla="*/ 112856 w 1279401"/>
                <a:gd name="connsiteY11" fmla="*/ 228762 h 397579"/>
                <a:gd name="connsiteX12" fmla="*/ 246 w 1279401"/>
                <a:gd name="connsiteY12" fmla="*/ 3507 h 3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9401" h="397579">
                  <a:moveTo>
                    <a:pt x="246" y="3507"/>
                  </a:moveTo>
                  <a:cubicBezTo>
                    <a:pt x="-331" y="2281"/>
                    <a:pt x="138" y="839"/>
                    <a:pt x="1328" y="262"/>
                  </a:cubicBezTo>
                  <a:cubicBezTo>
                    <a:pt x="2518" y="-351"/>
                    <a:pt x="3996" y="154"/>
                    <a:pt x="4609" y="1344"/>
                  </a:cubicBezTo>
                  <a:cubicBezTo>
                    <a:pt x="27614" y="47642"/>
                    <a:pt x="89454" y="172151"/>
                    <a:pt x="117255" y="226563"/>
                  </a:cubicBezTo>
                  <a:cubicBezTo>
                    <a:pt x="143253" y="277405"/>
                    <a:pt x="174659" y="347970"/>
                    <a:pt x="188542" y="379810"/>
                  </a:cubicBezTo>
                  <a:cubicBezTo>
                    <a:pt x="192472" y="388716"/>
                    <a:pt x="201775" y="393908"/>
                    <a:pt x="211366" y="392466"/>
                  </a:cubicBezTo>
                  <a:cubicBezTo>
                    <a:pt x="321596" y="376312"/>
                    <a:pt x="909452" y="290133"/>
                    <a:pt x="1276559" y="236334"/>
                  </a:cubicBezTo>
                  <a:cubicBezTo>
                    <a:pt x="1277930" y="236118"/>
                    <a:pt x="1279192" y="237056"/>
                    <a:pt x="1279372" y="238390"/>
                  </a:cubicBezTo>
                  <a:cubicBezTo>
                    <a:pt x="1279588" y="239724"/>
                    <a:pt x="1278579" y="240950"/>
                    <a:pt x="1277317" y="241166"/>
                  </a:cubicBezTo>
                  <a:cubicBezTo>
                    <a:pt x="910137" y="294965"/>
                    <a:pt x="322353" y="381144"/>
                    <a:pt x="212124" y="397298"/>
                  </a:cubicBezTo>
                  <a:cubicBezTo>
                    <a:pt x="200224" y="399029"/>
                    <a:pt x="188794" y="392646"/>
                    <a:pt x="184106" y="381793"/>
                  </a:cubicBezTo>
                  <a:cubicBezTo>
                    <a:pt x="170116" y="350026"/>
                    <a:pt x="138781" y="279568"/>
                    <a:pt x="112856" y="228762"/>
                  </a:cubicBezTo>
                  <a:cubicBezTo>
                    <a:pt x="85163" y="174387"/>
                    <a:pt x="23251" y="49878"/>
                    <a:pt x="246" y="3507"/>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31" name="Freeform 1430">
              <a:extLst>
                <a:ext uri="{FF2B5EF4-FFF2-40B4-BE49-F238E27FC236}">
                  <a16:creationId xmlns:a16="http://schemas.microsoft.com/office/drawing/2014/main" id="{12537886-1FDF-DADE-05DF-0EAAA025399E}"/>
                </a:ext>
              </a:extLst>
            </p:cNvPr>
            <p:cNvSpPr/>
            <p:nvPr/>
          </p:nvSpPr>
          <p:spPr>
            <a:xfrm>
              <a:off x="9449813" y="12297079"/>
              <a:ext cx="756283" cy="1413009"/>
            </a:xfrm>
            <a:custGeom>
              <a:avLst/>
              <a:gdLst>
                <a:gd name="connsiteX0" fmla="*/ 756283 w 756283"/>
                <a:gd name="connsiteY0" fmla="*/ 1413010 h 1413009"/>
                <a:gd name="connsiteX1" fmla="*/ 55782 w 756283"/>
                <a:gd name="connsiteY1" fmla="*/ 1145783 h 1413009"/>
                <a:gd name="connsiteX2" fmla="*/ 34255 w 756283"/>
                <a:gd name="connsiteY2" fmla="*/ 1115061 h 1413009"/>
                <a:gd name="connsiteX3" fmla="*/ 0 w 756283"/>
                <a:gd name="connsiteY3" fmla="*/ 0 h 1413009"/>
                <a:gd name="connsiteX4" fmla="*/ 704179 w 756283"/>
                <a:gd name="connsiteY4" fmla="*/ 221361 h 141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283" h="1413009">
                  <a:moveTo>
                    <a:pt x="756283" y="1413010"/>
                  </a:moveTo>
                  <a:cubicBezTo>
                    <a:pt x="717629" y="1412541"/>
                    <a:pt x="170230" y="1192045"/>
                    <a:pt x="55782" y="1145783"/>
                  </a:cubicBezTo>
                  <a:cubicBezTo>
                    <a:pt x="43126" y="1140735"/>
                    <a:pt x="34652" y="1128655"/>
                    <a:pt x="34255" y="1115061"/>
                  </a:cubicBezTo>
                  <a:cubicBezTo>
                    <a:pt x="29351" y="956153"/>
                    <a:pt x="0" y="0"/>
                    <a:pt x="0" y="0"/>
                  </a:cubicBezTo>
                  <a:lnTo>
                    <a:pt x="704179" y="221361"/>
                  </a:lnTo>
                  <a:close/>
                </a:path>
              </a:pathLst>
            </a:custGeom>
            <a:solidFill>
              <a:srgbClr val="E5AD72">
                <a:alpha val="30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34" name="Freeform 1433">
              <a:extLst>
                <a:ext uri="{FF2B5EF4-FFF2-40B4-BE49-F238E27FC236}">
                  <a16:creationId xmlns:a16="http://schemas.microsoft.com/office/drawing/2014/main" id="{320238C1-A143-3400-9D77-E412CD16AA06}"/>
                </a:ext>
              </a:extLst>
            </p:cNvPr>
            <p:cNvSpPr/>
            <p:nvPr/>
          </p:nvSpPr>
          <p:spPr>
            <a:xfrm>
              <a:off x="10168090" y="12966533"/>
              <a:ext cx="40278" cy="737426"/>
            </a:xfrm>
            <a:custGeom>
              <a:avLst/>
              <a:gdLst>
                <a:gd name="connsiteX0" fmla="*/ 1 w 40278"/>
                <a:gd name="connsiteY0" fmla="*/ 2561 h 737426"/>
                <a:gd name="connsiteX1" fmla="*/ 2309 w 40278"/>
                <a:gd name="connsiteY1" fmla="*/ 1 h 737426"/>
                <a:gd name="connsiteX2" fmla="*/ 4905 w 40278"/>
                <a:gd name="connsiteY2" fmla="*/ 2309 h 737426"/>
                <a:gd name="connsiteX3" fmla="*/ 40278 w 40278"/>
                <a:gd name="connsiteY3" fmla="*/ 734865 h 737426"/>
                <a:gd name="connsiteX4" fmla="*/ 37934 w 40278"/>
                <a:gd name="connsiteY4" fmla="*/ 737426 h 737426"/>
                <a:gd name="connsiteX5" fmla="*/ 35374 w 40278"/>
                <a:gd name="connsiteY5" fmla="*/ 735118 h 73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8" h="737426">
                  <a:moveTo>
                    <a:pt x="1" y="2561"/>
                  </a:moveTo>
                  <a:cubicBezTo>
                    <a:pt x="-35" y="1227"/>
                    <a:pt x="975" y="37"/>
                    <a:pt x="2309" y="1"/>
                  </a:cubicBezTo>
                  <a:cubicBezTo>
                    <a:pt x="3643" y="-35"/>
                    <a:pt x="4833" y="975"/>
                    <a:pt x="4905" y="2309"/>
                  </a:cubicBezTo>
                  <a:lnTo>
                    <a:pt x="40278" y="734865"/>
                  </a:lnTo>
                  <a:cubicBezTo>
                    <a:pt x="40314" y="736200"/>
                    <a:pt x="39268" y="737390"/>
                    <a:pt x="37934" y="737426"/>
                  </a:cubicBezTo>
                  <a:cubicBezTo>
                    <a:pt x="36600" y="737462"/>
                    <a:pt x="35410" y="736416"/>
                    <a:pt x="35374" y="735118"/>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35" name="Freeform 1434">
              <a:extLst>
                <a:ext uri="{FF2B5EF4-FFF2-40B4-BE49-F238E27FC236}">
                  <a16:creationId xmlns:a16="http://schemas.microsoft.com/office/drawing/2014/main" id="{A7FDF8CD-908B-D46E-1C7A-9E5855865683}"/>
                </a:ext>
              </a:extLst>
            </p:cNvPr>
            <p:cNvSpPr/>
            <p:nvPr/>
          </p:nvSpPr>
          <p:spPr>
            <a:xfrm>
              <a:off x="9446528" y="12313735"/>
              <a:ext cx="16627" cy="393145"/>
            </a:xfrm>
            <a:custGeom>
              <a:avLst/>
              <a:gdLst>
                <a:gd name="connsiteX0" fmla="*/ 3 w 16627"/>
                <a:gd name="connsiteY0" fmla="*/ 2527 h 393145"/>
                <a:gd name="connsiteX1" fmla="*/ 2347 w 16627"/>
                <a:gd name="connsiteY1" fmla="*/ 3 h 393145"/>
                <a:gd name="connsiteX2" fmla="*/ 4871 w 16627"/>
                <a:gd name="connsiteY2" fmla="*/ 2383 h 393145"/>
                <a:gd name="connsiteX3" fmla="*/ 16626 w 16627"/>
                <a:gd name="connsiteY3" fmla="*/ 390621 h 393145"/>
                <a:gd name="connsiteX4" fmla="*/ 14246 w 16627"/>
                <a:gd name="connsiteY4" fmla="*/ 393145 h 393145"/>
                <a:gd name="connsiteX5" fmla="*/ 11722 w 16627"/>
                <a:gd name="connsiteY5" fmla="*/ 390765 h 39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27" h="393145">
                  <a:moveTo>
                    <a:pt x="3" y="2527"/>
                  </a:moveTo>
                  <a:cubicBezTo>
                    <a:pt x="-69" y="1193"/>
                    <a:pt x="1013" y="39"/>
                    <a:pt x="2347" y="3"/>
                  </a:cubicBezTo>
                  <a:cubicBezTo>
                    <a:pt x="3681" y="-69"/>
                    <a:pt x="4835" y="1049"/>
                    <a:pt x="4871" y="2383"/>
                  </a:cubicBezTo>
                  <a:lnTo>
                    <a:pt x="16626" y="390621"/>
                  </a:lnTo>
                  <a:cubicBezTo>
                    <a:pt x="16662" y="391955"/>
                    <a:pt x="15581" y="393109"/>
                    <a:pt x="14246" y="393145"/>
                  </a:cubicBezTo>
                  <a:cubicBezTo>
                    <a:pt x="12912" y="393181"/>
                    <a:pt x="11758" y="392099"/>
                    <a:pt x="11722" y="390765"/>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1822" name="Group 1821">
            <a:extLst>
              <a:ext uri="{FF2B5EF4-FFF2-40B4-BE49-F238E27FC236}">
                <a16:creationId xmlns:a16="http://schemas.microsoft.com/office/drawing/2014/main" id="{900AEB7C-F85E-D1AA-483D-A2CC264595EB}"/>
              </a:ext>
            </a:extLst>
          </p:cNvPr>
          <p:cNvGrpSpPr/>
          <p:nvPr/>
        </p:nvGrpSpPr>
        <p:grpSpPr>
          <a:xfrm>
            <a:off x="2784652" y="3362725"/>
            <a:ext cx="2189829" cy="1883702"/>
            <a:chOff x="2784652" y="3362725"/>
            <a:chExt cx="2189829" cy="1883702"/>
          </a:xfrm>
        </p:grpSpPr>
        <p:grpSp>
          <p:nvGrpSpPr>
            <p:cNvPr id="1821" name="Group 1820">
              <a:extLst>
                <a:ext uri="{FF2B5EF4-FFF2-40B4-BE49-F238E27FC236}">
                  <a16:creationId xmlns:a16="http://schemas.microsoft.com/office/drawing/2014/main" id="{F7085BDD-1088-ED6B-034E-4D3D070599DC}"/>
                </a:ext>
              </a:extLst>
            </p:cNvPr>
            <p:cNvGrpSpPr/>
            <p:nvPr/>
          </p:nvGrpSpPr>
          <p:grpSpPr>
            <a:xfrm>
              <a:off x="3303317" y="3531358"/>
              <a:ext cx="715858" cy="795496"/>
              <a:chOff x="3303317" y="3531358"/>
              <a:chExt cx="715858" cy="795496"/>
            </a:xfrm>
          </p:grpSpPr>
          <p:sp>
            <p:nvSpPr>
              <p:cNvPr id="163" name="Freeform 162">
                <a:extLst>
                  <a:ext uri="{FF2B5EF4-FFF2-40B4-BE49-F238E27FC236}">
                    <a16:creationId xmlns:a16="http://schemas.microsoft.com/office/drawing/2014/main" id="{C8814A7B-8EDC-8970-2373-04DD5A368FE5}"/>
                  </a:ext>
                </a:extLst>
              </p:cNvPr>
              <p:cNvSpPr/>
              <p:nvPr/>
            </p:nvSpPr>
            <p:spPr>
              <a:xfrm>
                <a:off x="3303317" y="3672028"/>
                <a:ext cx="715858" cy="654826"/>
              </a:xfrm>
              <a:custGeom>
                <a:avLst/>
                <a:gdLst>
                  <a:gd name="connsiteX0" fmla="*/ 808503 w 830955"/>
                  <a:gd name="connsiteY0" fmla="*/ 46240 h 760110"/>
                  <a:gd name="connsiteX1" fmla="*/ 524761 w 830955"/>
                  <a:gd name="connsiteY1" fmla="*/ 3331 h 760110"/>
                  <a:gd name="connsiteX2" fmla="*/ 204241 w 830955"/>
                  <a:gd name="connsiteY2" fmla="*/ 109595 h 760110"/>
                  <a:gd name="connsiteX3" fmla="*/ 196921 w 830955"/>
                  <a:gd name="connsiteY3" fmla="*/ 111289 h 760110"/>
                  <a:gd name="connsiteX4" fmla="*/ 3253 w 830955"/>
                  <a:gd name="connsiteY4" fmla="*/ 316135 h 760110"/>
                  <a:gd name="connsiteX5" fmla="*/ 5633 w 830955"/>
                  <a:gd name="connsiteY5" fmla="*/ 340258 h 760110"/>
                  <a:gd name="connsiteX6" fmla="*/ 125742 w 830955"/>
                  <a:gd name="connsiteY6" fmla="*/ 458241 h 760110"/>
                  <a:gd name="connsiteX7" fmla="*/ 151163 w 830955"/>
                  <a:gd name="connsiteY7" fmla="*/ 459467 h 760110"/>
                  <a:gd name="connsiteX8" fmla="*/ 166091 w 830955"/>
                  <a:gd name="connsiteY8" fmla="*/ 450308 h 760110"/>
                  <a:gd name="connsiteX9" fmla="*/ 190539 w 830955"/>
                  <a:gd name="connsiteY9" fmla="*/ 461846 h 760110"/>
                  <a:gd name="connsiteX10" fmla="*/ 278773 w 830955"/>
                  <a:gd name="connsiteY10" fmla="*/ 729253 h 760110"/>
                  <a:gd name="connsiteX11" fmla="*/ 314110 w 830955"/>
                  <a:gd name="connsiteY11" fmla="*/ 757487 h 760110"/>
                  <a:gd name="connsiteX12" fmla="*/ 816868 w 830955"/>
                  <a:gd name="connsiteY12" fmla="*/ 591872 h 760110"/>
                  <a:gd name="connsiteX13" fmla="*/ 828876 w 830955"/>
                  <a:gd name="connsiteY13" fmla="*/ 547881 h 760110"/>
                  <a:gd name="connsiteX14" fmla="*/ 740281 w 830955"/>
                  <a:gd name="connsiteY14" fmla="*/ 279248 h 760110"/>
                  <a:gd name="connsiteX15" fmla="*/ 750593 w 830955"/>
                  <a:gd name="connsiteY15" fmla="*/ 265546 h 760110"/>
                  <a:gd name="connsiteX16" fmla="*/ 751279 w 830955"/>
                  <a:gd name="connsiteY16" fmla="*/ 265582 h 760110"/>
                  <a:gd name="connsiteX17" fmla="*/ 788887 w 830955"/>
                  <a:gd name="connsiteY17" fmla="*/ 266123 h 760110"/>
                  <a:gd name="connsiteX18" fmla="*/ 806664 w 830955"/>
                  <a:gd name="connsiteY18" fmla="*/ 252132 h 760110"/>
                  <a:gd name="connsiteX19" fmla="*/ 819933 w 830955"/>
                  <a:gd name="connsiteY19" fmla="*/ 68741 h 760110"/>
                  <a:gd name="connsiteX20" fmla="*/ 808503 w 830955"/>
                  <a:gd name="connsiteY20" fmla="*/ 46240 h 76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0955" h="760110">
                    <a:moveTo>
                      <a:pt x="808503" y="46240"/>
                    </a:moveTo>
                    <a:cubicBezTo>
                      <a:pt x="749584" y="23380"/>
                      <a:pt x="577695" y="-10840"/>
                      <a:pt x="524761" y="3331"/>
                    </a:cubicBezTo>
                    <a:cubicBezTo>
                      <a:pt x="524761" y="3331"/>
                      <a:pt x="387128" y="141650"/>
                      <a:pt x="204241" y="109595"/>
                    </a:cubicBezTo>
                    <a:cubicBezTo>
                      <a:pt x="202366" y="110821"/>
                      <a:pt x="198904" y="110171"/>
                      <a:pt x="196921" y="111289"/>
                    </a:cubicBezTo>
                    <a:cubicBezTo>
                      <a:pt x="173952" y="129751"/>
                      <a:pt x="71980" y="214163"/>
                      <a:pt x="3253" y="316135"/>
                    </a:cubicBezTo>
                    <a:cubicBezTo>
                      <a:pt x="-1831" y="323708"/>
                      <a:pt x="-894" y="333840"/>
                      <a:pt x="5633" y="340258"/>
                    </a:cubicBezTo>
                    <a:lnTo>
                      <a:pt x="125742" y="458241"/>
                    </a:lnTo>
                    <a:cubicBezTo>
                      <a:pt x="132449" y="464839"/>
                      <a:pt x="143988" y="465488"/>
                      <a:pt x="151163" y="459467"/>
                    </a:cubicBezTo>
                    <a:cubicBezTo>
                      <a:pt x="155310" y="456005"/>
                      <a:pt x="160358" y="452579"/>
                      <a:pt x="166091" y="450308"/>
                    </a:cubicBezTo>
                    <a:cubicBezTo>
                      <a:pt x="176151" y="446305"/>
                      <a:pt x="187185" y="451606"/>
                      <a:pt x="190539" y="461846"/>
                    </a:cubicBezTo>
                    <a:lnTo>
                      <a:pt x="278773" y="729253"/>
                    </a:lnTo>
                    <a:cubicBezTo>
                      <a:pt x="283893" y="744831"/>
                      <a:pt x="297776" y="755900"/>
                      <a:pt x="314110" y="757487"/>
                    </a:cubicBezTo>
                    <a:cubicBezTo>
                      <a:pt x="390589" y="764951"/>
                      <a:pt x="614871" y="768485"/>
                      <a:pt x="816868" y="591872"/>
                    </a:cubicBezTo>
                    <a:cubicBezTo>
                      <a:pt x="829344" y="580946"/>
                      <a:pt x="834068" y="563602"/>
                      <a:pt x="828876" y="547881"/>
                    </a:cubicBezTo>
                    <a:lnTo>
                      <a:pt x="740281" y="279248"/>
                    </a:lnTo>
                    <a:cubicBezTo>
                      <a:pt x="737973" y="272325"/>
                      <a:pt x="743310" y="265257"/>
                      <a:pt x="750593" y="265546"/>
                    </a:cubicBezTo>
                    <a:lnTo>
                      <a:pt x="751279" y="265582"/>
                    </a:lnTo>
                    <a:cubicBezTo>
                      <a:pt x="769091" y="266339"/>
                      <a:pt x="780702" y="266339"/>
                      <a:pt x="788887" y="266123"/>
                    </a:cubicBezTo>
                    <a:cubicBezTo>
                      <a:pt x="797253" y="265907"/>
                      <a:pt x="804500" y="260245"/>
                      <a:pt x="806664" y="252132"/>
                    </a:cubicBezTo>
                    <a:lnTo>
                      <a:pt x="819933" y="68741"/>
                    </a:lnTo>
                    <a:cubicBezTo>
                      <a:pt x="822421" y="59402"/>
                      <a:pt x="817517" y="49738"/>
                      <a:pt x="808503" y="46240"/>
                    </a:cubicBezTo>
                  </a:path>
                </a:pathLst>
              </a:custGeom>
              <a:solidFill>
                <a:schemeClr val="accent1">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64" name="Freeform 163">
                <a:extLst>
                  <a:ext uri="{FF2B5EF4-FFF2-40B4-BE49-F238E27FC236}">
                    <a16:creationId xmlns:a16="http://schemas.microsoft.com/office/drawing/2014/main" id="{F97142CE-3E41-7B3F-01C9-7163B1D7D59F}"/>
                  </a:ext>
                </a:extLst>
              </p:cNvPr>
              <p:cNvSpPr/>
              <p:nvPr/>
            </p:nvSpPr>
            <p:spPr>
              <a:xfrm>
                <a:off x="3463705" y="3673779"/>
                <a:ext cx="296940" cy="172696"/>
              </a:xfrm>
              <a:custGeom>
                <a:avLst/>
                <a:gdLst>
                  <a:gd name="connsiteX0" fmla="*/ 338586 w 344683"/>
                  <a:gd name="connsiteY0" fmla="*/ 1298 h 200462"/>
                  <a:gd name="connsiteX1" fmla="*/ 16046 w 344683"/>
                  <a:gd name="connsiteY1" fmla="*/ 106624 h 200462"/>
                  <a:gd name="connsiteX2" fmla="*/ 0 w 344683"/>
                  <a:gd name="connsiteY2" fmla="*/ 118126 h 200462"/>
                  <a:gd name="connsiteX3" fmla="*/ 27296 w 344683"/>
                  <a:gd name="connsiteY3" fmla="*/ 146648 h 200462"/>
                  <a:gd name="connsiteX4" fmla="*/ 60578 w 344683"/>
                  <a:gd name="connsiteY4" fmla="*/ 167742 h 200462"/>
                  <a:gd name="connsiteX5" fmla="*/ 134677 w 344683"/>
                  <a:gd name="connsiteY5" fmla="*/ 196517 h 200462"/>
                  <a:gd name="connsiteX6" fmla="*/ 225219 w 344683"/>
                  <a:gd name="connsiteY6" fmla="*/ 191937 h 200462"/>
                  <a:gd name="connsiteX7" fmla="*/ 299787 w 344683"/>
                  <a:gd name="connsiteY7" fmla="*/ 136660 h 200462"/>
                  <a:gd name="connsiteX8" fmla="*/ 344571 w 344683"/>
                  <a:gd name="connsiteY8" fmla="*/ 865 h 200462"/>
                  <a:gd name="connsiteX9" fmla="*/ 344499 w 344683"/>
                  <a:gd name="connsiteY9" fmla="*/ 0 h 200462"/>
                  <a:gd name="connsiteX10" fmla="*/ 338586 w 344683"/>
                  <a:gd name="connsiteY10" fmla="*/ 1298 h 20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683" h="200462">
                    <a:moveTo>
                      <a:pt x="338586" y="1298"/>
                    </a:moveTo>
                    <a:cubicBezTo>
                      <a:pt x="338586" y="1298"/>
                      <a:pt x="199582" y="139473"/>
                      <a:pt x="16046" y="106624"/>
                    </a:cubicBezTo>
                    <a:cubicBezTo>
                      <a:pt x="16046" y="106624"/>
                      <a:pt x="11466" y="108499"/>
                      <a:pt x="0" y="118126"/>
                    </a:cubicBezTo>
                    <a:cubicBezTo>
                      <a:pt x="0" y="118126"/>
                      <a:pt x="24628" y="144449"/>
                      <a:pt x="27296" y="146648"/>
                    </a:cubicBezTo>
                    <a:cubicBezTo>
                      <a:pt x="37104" y="154906"/>
                      <a:pt x="49436" y="161468"/>
                      <a:pt x="60578" y="167742"/>
                    </a:cubicBezTo>
                    <a:cubicBezTo>
                      <a:pt x="83763" y="180759"/>
                      <a:pt x="108571" y="191144"/>
                      <a:pt x="134677" y="196517"/>
                    </a:cubicBezTo>
                    <a:cubicBezTo>
                      <a:pt x="164533" y="202683"/>
                      <a:pt x="196300" y="201962"/>
                      <a:pt x="225219" y="191937"/>
                    </a:cubicBezTo>
                    <a:cubicBezTo>
                      <a:pt x="255075" y="181589"/>
                      <a:pt x="279883" y="160711"/>
                      <a:pt x="299787" y="136660"/>
                    </a:cubicBezTo>
                    <a:cubicBezTo>
                      <a:pt x="332348" y="97321"/>
                      <a:pt x="346086" y="51527"/>
                      <a:pt x="344571" y="865"/>
                    </a:cubicBezTo>
                    <a:cubicBezTo>
                      <a:pt x="344571" y="829"/>
                      <a:pt x="344571" y="0"/>
                      <a:pt x="344499" y="0"/>
                    </a:cubicBezTo>
                    <a:cubicBezTo>
                      <a:pt x="342408" y="361"/>
                      <a:pt x="340425" y="793"/>
                      <a:pt x="338586" y="1298"/>
                    </a:cubicBezTo>
                  </a:path>
                </a:pathLst>
              </a:custGeom>
              <a:solidFill>
                <a:srgbClr val="466988"/>
              </a:solidFill>
              <a:ln w="9231" cap="flat">
                <a:noFill/>
                <a:prstDash val="solid"/>
                <a:miter/>
              </a:ln>
            </p:spPr>
            <p:txBody>
              <a:bodyPr rtlCol="0" anchor="ctr"/>
              <a:lstStyle/>
              <a:p>
                <a:endParaRPr lang="en-US" dirty="0">
                  <a:latin typeface="Roboto Condensed" panose="02000000000000000000" pitchFamily="2" charset="0"/>
                </a:endParaRPr>
              </a:p>
            </p:txBody>
          </p:sp>
          <p:sp>
            <p:nvSpPr>
              <p:cNvPr id="165" name="Freeform 164">
                <a:extLst>
                  <a:ext uri="{FF2B5EF4-FFF2-40B4-BE49-F238E27FC236}">
                    <a16:creationId xmlns:a16="http://schemas.microsoft.com/office/drawing/2014/main" id="{5A68BCF7-F613-AA2B-1E9F-AB1A571B191E}"/>
                  </a:ext>
                </a:extLst>
              </p:cNvPr>
              <p:cNvSpPr/>
              <p:nvPr/>
            </p:nvSpPr>
            <p:spPr>
              <a:xfrm>
                <a:off x="3462164" y="3675830"/>
                <a:ext cx="300653" cy="116494"/>
              </a:xfrm>
              <a:custGeom>
                <a:avLst/>
                <a:gdLst>
                  <a:gd name="connsiteX0" fmla="*/ 186082 w 348992"/>
                  <a:gd name="connsiteY0" fmla="*/ 114557 h 135224"/>
                  <a:gd name="connsiteX1" fmla="*/ 155721 w 348992"/>
                  <a:gd name="connsiteY1" fmla="*/ 123355 h 135224"/>
                  <a:gd name="connsiteX2" fmla="*/ 1934 w 348992"/>
                  <a:gd name="connsiteY2" fmla="*/ 125158 h 135224"/>
                  <a:gd name="connsiteX3" fmla="*/ 11417 w 348992"/>
                  <a:gd name="connsiteY3" fmla="*/ 107670 h 135224"/>
                  <a:gd name="connsiteX4" fmla="*/ 19350 w 348992"/>
                  <a:gd name="connsiteY4" fmla="*/ 102982 h 135224"/>
                  <a:gd name="connsiteX5" fmla="*/ 152404 w 348992"/>
                  <a:gd name="connsiteY5" fmla="*/ 96383 h 135224"/>
                  <a:gd name="connsiteX6" fmla="*/ 325591 w 348992"/>
                  <a:gd name="connsiteY6" fmla="*/ 0 h 135224"/>
                  <a:gd name="connsiteX7" fmla="*/ 348993 w 348992"/>
                  <a:gd name="connsiteY7" fmla="*/ 5120 h 135224"/>
                  <a:gd name="connsiteX8" fmla="*/ 186082 w 348992"/>
                  <a:gd name="connsiteY8" fmla="*/ 114557 h 13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992" h="135224">
                    <a:moveTo>
                      <a:pt x="186082" y="114557"/>
                    </a:moveTo>
                    <a:cubicBezTo>
                      <a:pt x="176130" y="117802"/>
                      <a:pt x="166034" y="120759"/>
                      <a:pt x="155721" y="123355"/>
                    </a:cubicBezTo>
                    <a:cubicBezTo>
                      <a:pt x="95432" y="138643"/>
                      <a:pt x="41021" y="139076"/>
                      <a:pt x="1934" y="125158"/>
                    </a:cubicBezTo>
                    <a:cubicBezTo>
                      <a:pt x="-3692" y="123138"/>
                      <a:pt x="4025" y="113439"/>
                      <a:pt x="11417" y="107670"/>
                    </a:cubicBezTo>
                    <a:cubicBezTo>
                      <a:pt x="14626" y="105145"/>
                      <a:pt x="16573" y="102189"/>
                      <a:pt x="19350" y="102982"/>
                    </a:cubicBezTo>
                    <a:cubicBezTo>
                      <a:pt x="53064" y="112321"/>
                      <a:pt x="102752" y="110807"/>
                      <a:pt x="152404" y="96383"/>
                    </a:cubicBezTo>
                    <a:cubicBezTo>
                      <a:pt x="232201" y="73270"/>
                      <a:pt x="276228" y="49364"/>
                      <a:pt x="325591" y="0"/>
                    </a:cubicBezTo>
                    <a:lnTo>
                      <a:pt x="348993" y="5120"/>
                    </a:lnTo>
                    <a:cubicBezTo>
                      <a:pt x="322238" y="48967"/>
                      <a:pt x="260074" y="90253"/>
                      <a:pt x="186082" y="114557"/>
                    </a:cubicBezTo>
                  </a:path>
                </a:pathLst>
              </a:custGeom>
              <a:solidFill>
                <a:srgbClr val="E9DFC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66" name="Freeform 165">
                <a:extLst>
                  <a:ext uri="{FF2B5EF4-FFF2-40B4-BE49-F238E27FC236}">
                    <a16:creationId xmlns:a16="http://schemas.microsoft.com/office/drawing/2014/main" id="{2406360D-E478-0326-B23C-B6D5C4565762}"/>
                  </a:ext>
                </a:extLst>
              </p:cNvPr>
              <p:cNvSpPr/>
              <p:nvPr/>
            </p:nvSpPr>
            <p:spPr>
              <a:xfrm>
                <a:off x="3527634" y="3531358"/>
                <a:ext cx="63680" cy="110333"/>
              </a:xfrm>
              <a:custGeom>
                <a:avLst/>
                <a:gdLst>
                  <a:gd name="connsiteX0" fmla="*/ 73919 w 73919"/>
                  <a:gd name="connsiteY0" fmla="*/ 126377 h 128072"/>
                  <a:gd name="connsiteX1" fmla="*/ 68474 w 73919"/>
                  <a:gd name="connsiteY1" fmla="*/ 128072 h 128072"/>
                  <a:gd name="connsiteX2" fmla="*/ 55457 w 73919"/>
                  <a:gd name="connsiteY2" fmla="*/ 86894 h 128072"/>
                  <a:gd name="connsiteX3" fmla="*/ 56142 w 73919"/>
                  <a:gd name="connsiteY3" fmla="*/ 69009 h 128072"/>
                  <a:gd name="connsiteX4" fmla="*/ 57873 w 73919"/>
                  <a:gd name="connsiteY4" fmla="*/ 64718 h 128072"/>
                  <a:gd name="connsiteX5" fmla="*/ 65986 w 73919"/>
                  <a:gd name="connsiteY5" fmla="*/ 39766 h 128072"/>
                  <a:gd name="connsiteX6" fmla="*/ 50734 w 73919"/>
                  <a:gd name="connsiteY6" fmla="*/ 8648 h 128072"/>
                  <a:gd name="connsiteX7" fmla="*/ 17128 w 73919"/>
                  <a:gd name="connsiteY7" fmla="*/ 15030 h 128072"/>
                  <a:gd name="connsiteX8" fmla="*/ 5517 w 73919"/>
                  <a:gd name="connsiteY8" fmla="*/ 38864 h 128072"/>
                  <a:gd name="connsiteX9" fmla="*/ 0 w 73919"/>
                  <a:gd name="connsiteY9" fmla="*/ 37422 h 128072"/>
                  <a:gd name="connsiteX10" fmla="*/ 12692 w 73919"/>
                  <a:gd name="connsiteY10" fmla="*/ 11460 h 128072"/>
                  <a:gd name="connsiteX11" fmla="*/ 53150 w 73919"/>
                  <a:gd name="connsiteY11" fmla="*/ 3527 h 128072"/>
                  <a:gd name="connsiteX12" fmla="*/ 71611 w 73919"/>
                  <a:gd name="connsiteY12" fmla="*/ 40739 h 128072"/>
                  <a:gd name="connsiteX13" fmla="*/ 63138 w 73919"/>
                  <a:gd name="connsiteY13" fmla="*/ 66845 h 128072"/>
                  <a:gd name="connsiteX14" fmla="*/ 61443 w 73919"/>
                  <a:gd name="connsiteY14" fmla="*/ 71100 h 128072"/>
                  <a:gd name="connsiteX15" fmla="*/ 60938 w 73919"/>
                  <a:gd name="connsiteY15" fmla="*/ 85163 h 128072"/>
                  <a:gd name="connsiteX16" fmla="*/ 73919 w 73919"/>
                  <a:gd name="connsiteY16" fmla="*/ 126377 h 12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919" h="128072">
                    <a:moveTo>
                      <a:pt x="73919" y="126377"/>
                    </a:moveTo>
                    <a:lnTo>
                      <a:pt x="68474" y="128072"/>
                    </a:lnTo>
                    <a:lnTo>
                      <a:pt x="55457" y="86894"/>
                    </a:lnTo>
                    <a:cubicBezTo>
                      <a:pt x="53618" y="81052"/>
                      <a:pt x="53871" y="74670"/>
                      <a:pt x="56142" y="69009"/>
                    </a:cubicBezTo>
                    <a:cubicBezTo>
                      <a:pt x="56683" y="67567"/>
                      <a:pt x="57260" y="66124"/>
                      <a:pt x="57873" y="64718"/>
                    </a:cubicBezTo>
                    <a:cubicBezTo>
                      <a:pt x="61119" y="56605"/>
                      <a:pt x="64544" y="48239"/>
                      <a:pt x="65986" y="39766"/>
                    </a:cubicBezTo>
                    <a:cubicBezTo>
                      <a:pt x="68330" y="26316"/>
                      <a:pt x="62308" y="14092"/>
                      <a:pt x="50734" y="8648"/>
                    </a:cubicBezTo>
                    <a:cubicBezTo>
                      <a:pt x="38618" y="2986"/>
                      <a:pt x="24772" y="5619"/>
                      <a:pt x="17128" y="15030"/>
                    </a:cubicBezTo>
                    <a:cubicBezTo>
                      <a:pt x="11971" y="21412"/>
                      <a:pt x="7969" y="29597"/>
                      <a:pt x="5517" y="38864"/>
                    </a:cubicBezTo>
                    <a:lnTo>
                      <a:pt x="0" y="37422"/>
                    </a:lnTo>
                    <a:cubicBezTo>
                      <a:pt x="2668" y="27398"/>
                      <a:pt x="7031" y="18419"/>
                      <a:pt x="12692" y="11460"/>
                    </a:cubicBezTo>
                    <a:cubicBezTo>
                      <a:pt x="22032" y="-6"/>
                      <a:pt x="38654" y="-3288"/>
                      <a:pt x="53150" y="3527"/>
                    </a:cubicBezTo>
                    <a:cubicBezTo>
                      <a:pt x="67140" y="10090"/>
                      <a:pt x="74388" y="24693"/>
                      <a:pt x="71611" y="40739"/>
                    </a:cubicBezTo>
                    <a:cubicBezTo>
                      <a:pt x="70061" y="49790"/>
                      <a:pt x="66563" y="58480"/>
                      <a:pt x="63138" y="66845"/>
                    </a:cubicBezTo>
                    <a:cubicBezTo>
                      <a:pt x="62561" y="68252"/>
                      <a:pt x="62020" y="69694"/>
                      <a:pt x="61443" y="71100"/>
                    </a:cubicBezTo>
                    <a:cubicBezTo>
                      <a:pt x="59640" y="75571"/>
                      <a:pt x="59460" y="80584"/>
                      <a:pt x="60938" y="85163"/>
                    </a:cubicBezTo>
                    <a:lnTo>
                      <a:pt x="73919" y="126377"/>
                    </a:lnTo>
                  </a:path>
                </a:pathLst>
              </a:custGeom>
              <a:solidFill>
                <a:schemeClr val="tx1">
                  <a:lumMod val="50000"/>
                  <a:lumOff val="50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67" name="Freeform 166">
                <a:extLst>
                  <a:ext uri="{FF2B5EF4-FFF2-40B4-BE49-F238E27FC236}">
                    <a16:creationId xmlns:a16="http://schemas.microsoft.com/office/drawing/2014/main" id="{DE0E3A39-8AF4-0A5E-B0A1-BACDC9714A6F}"/>
                  </a:ext>
                </a:extLst>
              </p:cNvPr>
              <p:cNvSpPr/>
              <p:nvPr/>
            </p:nvSpPr>
            <p:spPr>
              <a:xfrm>
                <a:off x="3466532" y="3624924"/>
                <a:ext cx="290321" cy="163077"/>
              </a:xfrm>
              <a:custGeom>
                <a:avLst/>
                <a:gdLst>
                  <a:gd name="connsiteX0" fmla="*/ 335845 w 336999"/>
                  <a:gd name="connsiteY0" fmla="*/ 66844 h 189297"/>
                  <a:gd name="connsiteX1" fmla="*/ 336999 w 336999"/>
                  <a:gd name="connsiteY1" fmla="*/ 62589 h 189297"/>
                  <a:gd name="connsiteX2" fmla="*/ 310424 w 336999"/>
                  <a:gd name="connsiteY2" fmla="*/ 59055 h 189297"/>
                  <a:gd name="connsiteX3" fmla="*/ 213356 w 336999"/>
                  <a:gd name="connsiteY3" fmla="*/ 27613 h 189297"/>
                  <a:gd name="connsiteX4" fmla="*/ 178416 w 336999"/>
                  <a:gd name="connsiteY4" fmla="*/ 2228 h 189297"/>
                  <a:gd name="connsiteX5" fmla="*/ 141961 w 336999"/>
                  <a:gd name="connsiteY5" fmla="*/ 3526 h 189297"/>
                  <a:gd name="connsiteX6" fmla="*/ 106516 w 336999"/>
                  <a:gd name="connsiteY6" fmla="*/ 21014 h 189297"/>
                  <a:gd name="connsiteX7" fmla="*/ 93102 w 336999"/>
                  <a:gd name="connsiteY7" fmla="*/ 51916 h 189297"/>
                  <a:gd name="connsiteX8" fmla="*/ 88451 w 336999"/>
                  <a:gd name="connsiteY8" fmla="*/ 67998 h 189297"/>
                  <a:gd name="connsiteX9" fmla="*/ 28161 w 336999"/>
                  <a:gd name="connsiteY9" fmla="*/ 150102 h 189297"/>
                  <a:gd name="connsiteX10" fmla="*/ 0 w 336999"/>
                  <a:gd name="connsiteY10" fmla="*/ 176136 h 189297"/>
                  <a:gd name="connsiteX11" fmla="*/ 5192 w 336999"/>
                  <a:gd name="connsiteY11" fmla="*/ 179994 h 189297"/>
                  <a:gd name="connsiteX12" fmla="*/ 12909 w 336999"/>
                  <a:gd name="connsiteY12" fmla="*/ 189297 h 189297"/>
                  <a:gd name="connsiteX13" fmla="*/ 40493 w 336999"/>
                  <a:gd name="connsiteY13" fmla="*/ 163299 h 189297"/>
                  <a:gd name="connsiteX14" fmla="*/ 76299 w 336999"/>
                  <a:gd name="connsiteY14" fmla="*/ 130054 h 189297"/>
                  <a:gd name="connsiteX15" fmla="*/ 182562 w 336999"/>
                  <a:gd name="connsiteY15" fmla="*/ 65834 h 189297"/>
                  <a:gd name="connsiteX16" fmla="*/ 259618 w 336999"/>
                  <a:gd name="connsiteY16" fmla="*/ 70883 h 189297"/>
                  <a:gd name="connsiteX17" fmla="*/ 308153 w 336999"/>
                  <a:gd name="connsiteY17" fmla="*/ 76940 h 189297"/>
                  <a:gd name="connsiteX18" fmla="*/ 335449 w 336999"/>
                  <a:gd name="connsiteY18" fmla="*/ 80546 h 189297"/>
                  <a:gd name="connsiteX19" fmla="*/ 335845 w 336999"/>
                  <a:gd name="connsiteY19" fmla="*/ 66844 h 18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6999" h="189297">
                    <a:moveTo>
                      <a:pt x="335845" y="66844"/>
                    </a:moveTo>
                    <a:cubicBezTo>
                      <a:pt x="336170" y="65366"/>
                      <a:pt x="336567" y="63959"/>
                      <a:pt x="336999" y="62589"/>
                    </a:cubicBezTo>
                    <a:cubicBezTo>
                      <a:pt x="327949" y="61616"/>
                      <a:pt x="319006" y="60498"/>
                      <a:pt x="310424" y="59055"/>
                    </a:cubicBezTo>
                    <a:cubicBezTo>
                      <a:pt x="275448" y="53142"/>
                      <a:pt x="243356" y="48418"/>
                      <a:pt x="213356" y="27613"/>
                    </a:cubicBezTo>
                    <a:cubicBezTo>
                      <a:pt x="201457" y="19355"/>
                      <a:pt x="192586" y="6951"/>
                      <a:pt x="178416" y="2228"/>
                    </a:cubicBezTo>
                    <a:cubicBezTo>
                      <a:pt x="166480" y="-1775"/>
                      <a:pt x="153788" y="209"/>
                      <a:pt x="141961" y="3526"/>
                    </a:cubicBezTo>
                    <a:cubicBezTo>
                      <a:pt x="129232" y="7096"/>
                      <a:pt x="116324" y="11891"/>
                      <a:pt x="106516" y="21014"/>
                    </a:cubicBezTo>
                    <a:cubicBezTo>
                      <a:pt x="97105" y="29740"/>
                      <a:pt x="95770" y="40053"/>
                      <a:pt x="93102" y="51916"/>
                    </a:cubicBezTo>
                    <a:cubicBezTo>
                      <a:pt x="91876" y="57361"/>
                      <a:pt x="90326" y="62733"/>
                      <a:pt x="88451" y="67998"/>
                    </a:cubicBezTo>
                    <a:cubicBezTo>
                      <a:pt x="76335" y="102361"/>
                      <a:pt x="53078" y="124898"/>
                      <a:pt x="28161" y="150102"/>
                    </a:cubicBezTo>
                    <a:cubicBezTo>
                      <a:pt x="19471" y="158828"/>
                      <a:pt x="9844" y="167482"/>
                      <a:pt x="0" y="176136"/>
                    </a:cubicBezTo>
                    <a:cubicBezTo>
                      <a:pt x="1803" y="177254"/>
                      <a:pt x="3534" y="178516"/>
                      <a:pt x="5192" y="179994"/>
                    </a:cubicBezTo>
                    <a:cubicBezTo>
                      <a:pt x="8221" y="182627"/>
                      <a:pt x="10781" y="185800"/>
                      <a:pt x="12909" y="189297"/>
                    </a:cubicBezTo>
                    <a:cubicBezTo>
                      <a:pt x="22068" y="180571"/>
                      <a:pt x="31262" y="171917"/>
                      <a:pt x="40493" y="163299"/>
                    </a:cubicBezTo>
                    <a:cubicBezTo>
                      <a:pt x="52356" y="152158"/>
                      <a:pt x="64292" y="141088"/>
                      <a:pt x="76299" y="130054"/>
                    </a:cubicBezTo>
                    <a:cubicBezTo>
                      <a:pt x="107633" y="101207"/>
                      <a:pt x="138030" y="71351"/>
                      <a:pt x="182562" y="65834"/>
                    </a:cubicBezTo>
                    <a:cubicBezTo>
                      <a:pt x="208200" y="62625"/>
                      <a:pt x="234234" y="67818"/>
                      <a:pt x="259618" y="70883"/>
                    </a:cubicBezTo>
                    <a:cubicBezTo>
                      <a:pt x="275809" y="72830"/>
                      <a:pt x="291999" y="74885"/>
                      <a:pt x="308153" y="76940"/>
                    </a:cubicBezTo>
                    <a:cubicBezTo>
                      <a:pt x="317275" y="78130"/>
                      <a:pt x="326362" y="79320"/>
                      <a:pt x="335449" y="80546"/>
                    </a:cubicBezTo>
                    <a:cubicBezTo>
                      <a:pt x="334836" y="75931"/>
                      <a:pt x="334908" y="71279"/>
                      <a:pt x="335845" y="66844"/>
                    </a:cubicBezTo>
                  </a:path>
                </a:pathLst>
              </a:custGeom>
              <a:solidFill>
                <a:srgbClr val="914E44"/>
              </a:solidFill>
              <a:ln w="9231" cap="flat">
                <a:noFill/>
                <a:prstDash val="solid"/>
                <a:miter/>
              </a:ln>
            </p:spPr>
            <p:txBody>
              <a:bodyPr rtlCol="0" anchor="ctr"/>
              <a:lstStyle/>
              <a:p>
                <a:endParaRPr lang="en-US" dirty="0">
                  <a:latin typeface="Roboto Condensed" panose="02000000000000000000" pitchFamily="2" charset="0"/>
                </a:endParaRPr>
              </a:p>
            </p:txBody>
          </p:sp>
          <p:sp>
            <p:nvSpPr>
              <p:cNvPr id="168" name="Freeform 167">
                <a:extLst>
                  <a:ext uri="{FF2B5EF4-FFF2-40B4-BE49-F238E27FC236}">
                    <a16:creationId xmlns:a16="http://schemas.microsoft.com/office/drawing/2014/main" id="{3CB56D6B-E4E1-EB20-AA13-C05BE749E1C2}"/>
                  </a:ext>
                </a:extLst>
              </p:cNvPr>
              <p:cNvSpPr/>
              <p:nvPr/>
            </p:nvSpPr>
            <p:spPr>
              <a:xfrm>
                <a:off x="3524950" y="3562494"/>
                <a:ext cx="8527" cy="8480"/>
              </a:xfrm>
              <a:custGeom>
                <a:avLst/>
                <a:gdLst>
                  <a:gd name="connsiteX0" fmla="*/ 9678 w 9898"/>
                  <a:gd name="connsiteY0" fmla="*/ 3444 h 9843"/>
                  <a:gd name="connsiteX1" fmla="*/ 6433 w 9898"/>
                  <a:gd name="connsiteY1" fmla="*/ 9609 h 9843"/>
                  <a:gd name="connsiteX2" fmla="*/ 231 w 9898"/>
                  <a:gd name="connsiteY2" fmla="*/ 6400 h 9843"/>
                  <a:gd name="connsiteX3" fmla="*/ 3476 w 9898"/>
                  <a:gd name="connsiteY3" fmla="*/ 234 h 9843"/>
                  <a:gd name="connsiteX4" fmla="*/ 9678 w 9898"/>
                  <a:gd name="connsiteY4" fmla="*/ 3444 h 9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8" h="9843">
                    <a:moveTo>
                      <a:pt x="9678" y="3444"/>
                    </a:moveTo>
                    <a:cubicBezTo>
                      <a:pt x="10471" y="6040"/>
                      <a:pt x="9065" y="8816"/>
                      <a:pt x="6433" y="9609"/>
                    </a:cubicBezTo>
                    <a:cubicBezTo>
                      <a:pt x="3837" y="10439"/>
                      <a:pt x="1060" y="8997"/>
                      <a:pt x="231" y="6400"/>
                    </a:cubicBezTo>
                    <a:cubicBezTo>
                      <a:pt x="-598" y="3804"/>
                      <a:pt x="880" y="1028"/>
                      <a:pt x="3476" y="234"/>
                    </a:cubicBezTo>
                    <a:cubicBezTo>
                      <a:pt x="6072" y="-595"/>
                      <a:pt x="8849" y="847"/>
                      <a:pt x="9678" y="3444"/>
                    </a:cubicBezTo>
                  </a:path>
                </a:pathLst>
              </a:custGeom>
              <a:solidFill>
                <a:srgbClr val="D3C3AB"/>
              </a:solidFill>
              <a:ln w="9231" cap="flat">
                <a:noFill/>
                <a:prstDash val="solid"/>
                <a:miter/>
              </a:ln>
            </p:spPr>
            <p:txBody>
              <a:bodyPr rtlCol="0" anchor="ctr"/>
              <a:lstStyle/>
              <a:p>
                <a:endParaRPr lang="en-US" dirty="0">
                  <a:latin typeface="Roboto Condensed" panose="02000000000000000000" pitchFamily="2" charset="0"/>
                </a:endParaRPr>
              </a:p>
            </p:txBody>
          </p:sp>
          <p:sp>
            <p:nvSpPr>
              <p:cNvPr id="169" name="Freeform 168">
                <a:extLst>
                  <a:ext uri="{FF2B5EF4-FFF2-40B4-BE49-F238E27FC236}">
                    <a16:creationId xmlns:a16="http://schemas.microsoft.com/office/drawing/2014/main" id="{337C1CC6-4D65-6E21-5C69-4B117DFD305C}"/>
                  </a:ext>
                </a:extLst>
              </p:cNvPr>
              <p:cNvSpPr/>
              <p:nvPr/>
            </p:nvSpPr>
            <p:spPr>
              <a:xfrm>
                <a:off x="3456761" y="3671502"/>
                <a:ext cx="312734" cy="186373"/>
              </a:xfrm>
              <a:custGeom>
                <a:avLst/>
                <a:gdLst>
                  <a:gd name="connsiteX0" fmla="*/ 361502 w 363016"/>
                  <a:gd name="connsiteY0" fmla="*/ 12 h 216338"/>
                  <a:gd name="connsiteX1" fmla="*/ 334928 w 363016"/>
                  <a:gd name="connsiteY1" fmla="*/ 3438 h 216338"/>
                  <a:gd name="connsiteX2" fmla="*/ 330348 w 363016"/>
                  <a:gd name="connsiteY2" fmla="*/ 8414 h 216338"/>
                  <a:gd name="connsiteX3" fmla="*/ 329735 w 363016"/>
                  <a:gd name="connsiteY3" fmla="*/ 17753 h 216338"/>
                  <a:gd name="connsiteX4" fmla="*/ 303593 w 363016"/>
                  <a:gd name="connsiteY4" fmla="*/ 112009 h 216338"/>
                  <a:gd name="connsiteX5" fmla="*/ 233316 w 363016"/>
                  <a:gd name="connsiteY5" fmla="*/ 171974 h 216338"/>
                  <a:gd name="connsiteX6" fmla="*/ 174036 w 363016"/>
                  <a:gd name="connsiteY6" fmla="*/ 184233 h 216338"/>
                  <a:gd name="connsiteX7" fmla="*/ 27965 w 363016"/>
                  <a:gd name="connsiteY7" fmla="*/ 109557 h 216338"/>
                  <a:gd name="connsiteX8" fmla="*/ 20789 w 363016"/>
                  <a:gd name="connsiteY8" fmla="*/ 108728 h 216338"/>
                  <a:gd name="connsiteX9" fmla="*/ 1498 w 363016"/>
                  <a:gd name="connsiteY9" fmla="*/ 122322 h 216338"/>
                  <a:gd name="connsiteX10" fmla="*/ 741 w 363016"/>
                  <a:gd name="connsiteY10" fmla="*/ 127117 h 216338"/>
                  <a:gd name="connsiteX11" fmla="*/ 174397 w 363016"/>
                  <a:gd name="connsiteY11" fmla="*/ 216325 h 216338"/>
                  <a:gd name="connsiteX12" fmla="*/ 231657 w 363016"/>
                  <a:gd name="connsiteY12" fmla="*/ 206914 h 216338"/>
                  <a:gd name="connsiteX13" fmla="*/ 246008 w 363016"/>
                  <a:gd name="connsiteY13" fmla="*/ 201505 h 216338"/>
                  <a:gd name="connsiteX14" fmla="*/ 330637 w 363016"/>
                  <a:gd name="connsiteY14" fmla="*/ 129461 h 216338"/>
                  <a:gd name="connsiteX15" fmla="*/ 361863 w 363016"/>
                  <a:gd name="connsiteY15" fmla="*/ 19989 h 216338"/>
                  <a:gd name="connsiteX16" fmla="*/ 362620 w 363016"/>
                  <a:gd name="connsiteY16" fmla="*/ 8991 h 216338"/>
                  <a:gd name="connsiteX17" fmla="*/ 363017 w 363016"/>
                  <a:gd name="connsiteY17" fmla="*/ 1383 h 216338"/>
                  <a:gd name="connsiteX18" fmla="*/ 361502 w 363016"/>
                  <a:gd name="connsiteY18" fmla="*/ 12 h 21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3016" h="216338">
                    <a:moveTo>
                      <a:pt x="361502" y="12"/>
                    </a:moveTo>
                    <a:cubicBezTo>
                      <a:pt x="356130" y="842"/>
                      <a:pt x="342067" y="2356"/>
                      <a:pt x="334928" y="3438"/>
                    </a:cubicBezTo>
                    <a:cubicBezTo>
                      <a:pt x="332404" y="3835"/>
                      <a:pt x="330529" y="5890"/>
                      <a:pt x="330348" y="8414"/>
                    </a:cubicBezTo>
                    <a:cubicBezTo>
                      <a:pt x="330168" y="11551"/>
                      <a:pt x="329952" y="14652"/>
                      <a:pt x="329735" y="17753"/>
                    </a:cubicBezTo>
                    <a:cubicBezTo>
                      <a:pt x="327175" y="55037"/>
                      <a:pt x="321875" y="83811"/>
                      <a:pt x="303593" y="112009"/>
                    </a:cubicBezTo>
                    <a:cubicBezTo>
                      <a:pt x="286249" y="138764"/>
                      <a:pt x="261297" y="160038"/>
                      <a:pt x="233316" y="171974"/>
                    </a:cubicBezTo>
                    <a:cubicBezTo>
                      <a:pt x="215179" y="179726"/>
                      <a:pt x="194662" y="183981"/>
                      <a:pt x="174036" y="184233"/>
                    </a:cubicBezTo>
                    <a:cubicBezTo>
                      <a:pt x="108483" y="184991"/>
                      <a:pt x="58254" y="144209"/>
                      <a:pt x="27965" y="109557"/>
                    </a:cubicBezTo>
                    <a:cubicBezTo>
                      <a:pt x="26126" y="107466"/>
                      <a:pt x="23025" y="107105"/>
                      <a:pt x="20789" y="108728"/>
                    </a:cubicBezTo>
                    <a:cubicBezTo>
                      <a:pt x="15705" y="112406"/>
                      <a:pt x="7231" y="118608"/>
                      <a:pt x="1498" y="122322"/>
                    </a:cubicBezTo>
                    <a:cubicBezTo>
                      <a:pt x="-160" y="123367"/>
                      <a:pt x="-485" y="125639"/>
                      <a:pt x="741" y="127117"/>
                    </a:cubicBezTo>
                    <a:cubicBezTo>
                      <a:pt x="49239" y="185640"/>
                      <a:pt x="110358" y="217082"/>
                      <a:pt x="174397" y="216325"/>
                    </a:cubicBezTo>
                    <a:cubicBezTo>
                      <a:pt x="193976" y="216109"/>
                      <a:pt x="213484" y="212863"/>
                      <a:pt x="231657" y="206914"/>
                    </a:cubicBezTo>
                    <a:cubicBezTo>
                      <a:pt x="236525" y="205291"/>
                      <a:pt x="241357" y="203524"/>
                      <a:pt x="246008" y="201505"/>
                    </a:cubicBezTo>
                    <a:cubicBezTo>
                      <a:pt x="279795" y="187082"/>
                      <a:pt x="309831" y="161481"/>
                      <a:pt x="330637" y="129461"/>
                    </a:cubicBezTo>
                    <a:cubicBezTo>
                      <a:pt x="352596" y="95566"/>
                      <a:pt x="359014" y="61203"/>
                      <a:pt x="361863" y="19989"/>
                    </a:cubicBezTo>
                    <a:cubicBezTo>
                      <a:pt x="362115" y="16311"/>
                      <a:pt x="362368" y="12669"/>
                      <a:pt x="362620" y="8991"/>
                    </a:cubicBezTo>
                    <a:cubicBezTo>
                      <a:pt x="362765" y="6647"/>
                      <a:pt x="362945" y="3294"/>
                      <a:pt x="363017" y="1383"/>
                    </a:cubicBezTo>
                    <a:cubicBezTo>
                      <a:pt x="363017" y="517"/>
                      <a:pt x="362296" y="-96"/>
                      <a:pt x="361502" y="12"/>
                    </a:cubicBezTo>
                  </a:path>
                </a:pathLst>
              </a:custGeom>
              <a:solidFill>
                <a:srgbClr val="F3E1D2"/>
              </a:solidFill>
              <a:ln w="9231" cap="flat">
                <a:noFill/>
                <a:prstDash val="solid"/>
                <a:miter/>
              </a:ln>
            </p:spPr>
            <p:txBody>
              <a:bodyPr rtlCol="0" anchor="ctr"/>
              <a:lstStyle/>
              <a:p>
                <a:endParaRPr lang="en-US" dirty="0">
                  <a:latin typeface="Roboto Condensed" panose="02000000000000000000" pitchFamily="2" charset="0"/>
                </a:endParaRPr>
              </a:p>
            </p:txBody>
          </p:sp>
          <p:sp>
            <p:nvSpPr>
              <p:cNvPr id="170" name="Freeform 169">
                <a:extLst>
                  <a:ext uri="{FF2B5EF4-FFF2-40B4-BE49-F238E27FC236}">
                    <a16:creationId xmlns:a16="http://schemas.microsoft.com/office/drawing/2014/main" id="{C68BDF48-DBA9-94C2-2C3C-F5C2A5546C05}"/>
                  </a:ext>
                </a:extLst>
              </p:cNvPr>
              <p:cNvSpPr/>
              <p:nvPr/>
            </p:nvSpPr>
            <p:spPr>
              <a:xfrm>
                <a:off x="3413196" y="3815834"/>
                <a:ext cx="55513" cy="246210"/>
              </a:xfrm>
              <a:custGeom>
                <a:avLst/>
                <a:gdLst>
                  <a:gd name="connsiteX0" fmla="*/ 5841 w 64439"/>
                  <a:gd name="connsiteY0" fmla="*/ 0 h 285796"/>
                  <a:gd name="connsiteX1" fmla="*/ 0 w 64439"/>
                  <a:gd name="connsiteY1" fmla="*/ 5517 h 285796"/>
                  <a:gd name="connsiteX2" fmla="*/ 49616 w 64439"/>
                  <a:gd name="connsiteY2" fmla="*/ 282551 h 285796"/>
                  <a:gd name="connsiteX3" fmla="*/ 56503 w 64439"/>
                  <a:gd name="connsiteY3" fmla="*/ 285797 h 285796"/>
                  <a:gd name="connsiteX4" fmla="*/ 5841 w 64439"/>
                  <a:gd name="connsiteY4" fmla="*/ 0 h 28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39" h="285796">
                    <a:moveTo>
                      <a:pt x="5841" y="0"/>
                    </a:moveTo>
                    <a:cubicBezTo>
                      <a:pt x="3930" y="1803"/>
                      <a:pt x="1983" y="3642"/>
                      <a:pt x="0" y="5517"/>
                    </a:cubicBezTo>
                    <a:cubicBezTo>
                      <a:pt x="70746" y="188007"/>
                      <a:pt x="59135" y="259114"/>
                      <a:pt x="49616" y="282551"/>
                    </a:cubicBezTo>
                    <a:cubicBezTo>
                      <a:pt x="52140" y="283128"/>
                      <a:pt x="54484" y="284246"/>
                      <a:pt x="56503" y="285797"/>
                    </a:cubicBezTo>
                    <a:cubicBezTo>
                      <a:pt x="67393" y="259943"/>
                      <a:pt x="78535" y="186312"/>
                      <a:pt x="5841" y="0"/>
                    </a:cubicBezTo>
                  </a:path>
                </a:pathLst>
              </a:custGeom>
              <a:solidFill>
                <a:srgbClr val="2B4054"/>
              </a:solidFill>
              <a:ln w="9231" cap="flat">
                <a:noFill/>
                <a:prstDash val="solid"/>
                <a:miter/>
              </a:ln>
            </p:spPr>
            <p:txBody>
              <a:bodyPr rtlCol="0" anchor="ctr"/>
              <a:lstStyle/>
              <a:p>
                <a:endParaRPr lang="en-US" dirty="0">
                  <a:latin typeface="Roboto Condensed" panose="02000000000000000000" pitchFamily="2" charset="0"/>
                </a:endParaRPr>
              </a:p>
            </p:txBody>
          </p:sp>
          <p:sp>
            <p:nvSpPr>
              <p:cNvPr id="171" name="Freeform 170">
                <a:extLst>
                  <a:ext uri="{FF2B5EF4-FFF2-40B4-BE49-F238E27FC236}">
                    <a16:creationId xmlns:a16="http://schemas.microsoft.com/office/drawing/2014/main" id="{C9821592-25C9-FBA4-9338-3C7856EDC8AF}"/>
                  </a:ext>
                </a:extLst>
              </p:cNvPr>
              <p:cNvSpPr/>
              <p:nvPr/>
            </p:nvSpPr>
            <p:spPr>
              <a:xfrm>
                <a:off x="3820906" y="3673997"/>
                <a:ext cx="121956" cy="235866"/>
              </a:xfrm>
              <a:custGeom>
                <a:avLst/>
                <a:gdLst>
                  <a:gd name="connsiteX0" fmla="*/ 0 w 141564"/>
                  <a:gd name="connsiteY0" fmla="*/ 0 h 273789"/>
                  <a:gd name="connsiteX1" fmla="*/ 138932 w 141564"/>
                  <a:gd name="connsiteY1" fmla="*/ 273789 h 273789"/>
                  <a:gd name="connsiteX2" fmla="*/ 141564 w 141564"/>
                  <a:gd name="connsiteY2" fmla="*/ 266794 h 273789"/>
                  <a:gd name="connsiteX3" fmla="*/ 7897 w 141564"/>
                  <a:gd name="connsiteY3" fmla="*/ 793 h 273789"/>
                  <a:gd name="connsiteX4" fmla="*/ 0 w 141564"/>
                  <a:gd name="connsiteY4" fmla="*/ 0 h 273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64" h="273789">
                    <a:moveTo>
                      <a:pt x="0" y="0"/>
                    </a:moveTo>
                    <a:cubicBezTo>
                      <a:pt x="59027" y="222947"/>
                      <a:pt x="119136" y="265676"/>
                      <a:pt x="138932" y="273789"/>
                    </a:cubicBezTo>
                    <a:cubicBezTo>
                      <a:pt x="138896" y="271157"/>
                      <a:pt x="139906" y="268669"/>
                      <a:pt x="141564" y="266794"/>
                    </a:cubicBezTo>
                    <a:cubicBezTo>
                      <a:pt x="124833" y="259474"/>
                      <a:pt x="66058" y="218909"/>
                      <a:pt x="7897" y="793"/>
                    </a:cubicBezTo>
                    <a:cubicBezTo>
                      <a:pt x="5228" y="505"/>
                      <a:pt x="2632" y="252"/>
                      <a:pt x="0" y="0"/>
                    </a:cubicBezTo>
                  </a:path>
                </a:pathLst>
              </a:custGeom>
              <a:solidFill>
                <a:srgbClr val="2B4054"/>
              </a:solidFill>
              <a:ln w="9231" cap="flat">
                <a:noFill/>
                <a:prstDash val="solid"/>
                <a:miter/>
              </a:ln>
            </p:spPr>
            <p:txBody>
              <a:bodyPr rtlCol="0" anchor="ctr"/>
              <a:lstStyle/>
              <a:p>
                <a:endParaRPr lang="en-US" dirty="0">
                  <a:latin typeface="Roboto Condensed" panose="02000000000000000000" pitchFamily="2" charset="0"/>
                </a:endParaRPr>
              </a:p>
            </p:txBody>
          </p:sp>
        </p:grpSp>
        <p:sp>
          <p:nvSpPr>
            <p:cNvPr id="173" name="Freeform 172">
              <a:extLst>
                <a:ext uri="{FF2B5EF4-FFF2-40B4-BE49-F238E27FC236}">
                  <a16:creationId xmlns:a16="http://schemas.microsoft.com/office/drawing/2014/main" id="{608D1B0C-DD8C-8B50-9C7B-7C7844ABE83B}"/>
                </a:ext>
              </a:extLst>
            </p:cNvPr>
            <p:cNvSpPr/>
            <p:nvPr/>
          </p:nvSpPr>
          <p:spPr>
            <a:xfrm>
              <a:off x="3175336" y="4035041"/>
              <a:ext cx="859734" cy="279684"/>
            </a:xfrm>
            <a:custGeom>
              <a:avLst/>
              <a:gdLst>
                <a:gd name="connsiteX0" fmla="*/ 949124 w 997964"/>
                <a:gd name="connsiteY0" fmla="*/ 211622 h 324652"/>
                <a:gd name="connsiteX1" fmla="*/ 918078 w 997964"/>
                <a:gd name="connsiteY1" fmla="*/ 114373 h 324652"/>
                <a:gd name="connsiteX2" fmla="*/ 836694 w 997964"/>
                <a:gd name="connsiteY2" fmla="*/ 47630 h 324652"/>
                <a:gd name="connsiteX3" fmla="*/ 599829 w 997964"/>
                <a:gd name="connsiteY3" fmla="*/ 111813 h 324652"/>
                <a:gd name="connsiteX4" fmla="*/ 563843 w 997964"/>
                <a:gd name="connsiteY4" fmla="*/ 97751 h 324652"/>
                <a:gd name="connsiteX5" fmla="*/ 395559 w 997964"/>
                <a:gd name="connsiteY5" fmla="*/ 14204 h 324652"/>
                <a:gd name="connsiteX6" fmla="*/ 210978 w 997964"/>
                <a:gd name="connsiteY6" fmla="*/ 28195 h 324652"/>
                <a:gd name="connsiteX7" fmla="*/ 111097 w 997964"/>
                <a:gd name="connsiteY7" fmla="*/ 136693 h 324652"/>
                <a:gd name="connsiteX8" fmla="*/ 19329 w 997964"/>
                <a:gd name="connsiteY8" fmla="*/ 193665 h 324652"/>
                <a:gd name="connsiteX9" fmla="*/ 38 w 997964"/>
                <a:gd name="connsiteY9" fmla="*/ 275950 h 324652"/>
                <a:gd name="connsiteX10" fmla="*/ 10675 w 997964"/>
                <a:gd name="connsiteY10" fmla="*/ 307176 h 324652"/>
                <a:gd name="connsiteX11" fmla="*/ 35230 w 997964"/>
                <a:gd name="connsiteY11" fmla="*/ 314748 h 324652"/>
                <a:gd name="connsiteX12" fmla="*/ 707931 w 997964"/>
                <a:gd name="connsiteY12" fmla="*/ 301479 h 324652"/>
                <a:gd name="connsiteX13" fmla="*/ 931022 w 997964"/>
                <a:gd name="connsiteY13" fmla="*/ 303138 h 324652"/>
                <a:gd name="connsiteX14" fmla="*/ 997117 w 997964"/>
                <a:gd name="connsiteY14" fmla="*/ 283414 h 324652"/>
                <a:gd name="connsiteX15" fmla="*/ 968018 w 997964"/>
                <a:gd name="connsiteY15" fmla="*/ 251178 h 324652"/>
                <a:gd name="connsiteX16" fmla="*/ 949124 w 997964"/>
                <a:gd name="connsiteY16" fmla="*/ 211622 h 32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7964" h="324652">
                  <a:moveTo>
                    <a:pt x="949124" y="211622"/>
                  </a:moveTo>
                  <a:cubicBezTo>
                    <a:pt x="938018" y="179386"/>
                    <a:pt x="933042" y="145456"/>
                    <a:pt x="918078" y="114373"/>
                  </a:cubicBezTo>
                  <a:cubicBezTo>
                    <a:pt x="903077" y="83327"/>
                    <a:pt x="874952" y="54156"/>
                    <a:pt x="836694" y="47630"/>
                  </a:cubicBezTo>
                  <a:cubicBezTo>
                    <a:pt x="753256" y="33351"/>
                    <a:pt x="682293" y="129951"/>
                    <a:pt x="599829" y="111813"/>
                  </a:cubicBezTo>
                  <a:cubicBezTo>
                    <a:pt x="587028" y="109001"/>
                    <a:pt x="575273" y="103484"/>
                    <a:pt x="563843" y="97751"/>
                  </a:cubicBezTo>
                  <a:cubicBezTo>
                    <a:pt x="507844" y="69589"/>
                    <a:pt x="456101" y="34216"/>
                    <a:pt x="395559" y="14204"/>
                  </a:cubicBezTo>
                  <a:cubicBezTo>
                    <a:pt x="335090" y="-5844"/>
                    <a:pt x="260774" y="-7611"/>
                    <a:pt x="210978" y="28195"/>
                  </a:cubicBezTo>
                  <a:cubicBezTo>
                    <a:pt x="169691" y="57870"/>
                    <a:pt x="152780" y="107378"/>
                    <a:pt x="111097" y="136693"/>
                  </a:cubicBezTo>
                  <a:cubicBezTo>
                    <a:pt x="81709" y="157391"/>
                    <a:pt x="41288" y="166946"/>
                    <a:pt x="19329" y="193665"/>
                  </a:cubicBezTo>
                  <a:cubicBezTo>
                    <a:pt x="254" y="216887"/>
                    <a:pt x="-215" y="247500"/>
                    <a:pt x="38" y="275950"/>
                  </a:cubicBezTo>
                  <a:cubicBezTo>
                    <a:pt x="146" y="287128"/>
                    <a:pt x="975" y="299748"/>
                    <a:pt x="10675" y="307176"/>
                  </a:cubicBezTo>
                  <a:cubicBezTo>
                    <a:pt x="17274" y="312260"/>
                    <a:pt x="26504" y="313667"/>
                    <a:pt x="35230" y="314748"/>
                  </a:cubicBezTo>
                  <a:cubicBezTo>
                    <a:pt x="257601" y="342549"/>
                    <a:pt x="483253" y="303174"/>
                    <a:pt x="707931" y="301479"/>
                  </a:cubicBezTo>
                  <a:cubicBezTo>
                    <a:pt x="782283" y="300902"/>
                    <a:pt x="856634" y="304508"/>
                    <a:pt x="931022" y="303138"/>
                  </a:cubicBezTo>
                  <a:cubicBezTo>
                    <a:pt x="956660" y="302669"/>
                    <a:pt x="1004942" y="311684"/>
                    <a:pt x="997117" y="283414"/>
                  </a:cubicBezTo>
                  <a:cubicBezTo>
                    <a:pt x="994593" y="274255"/>
                    <a:pt x="974040" y="260301"/>
                    <a:pt x="968018" y="251178"/>
                  </a:cubicBezTo>
                  <a:cubicBezTo>
                    <a:pt x="959833" y="238810"/>
                    <a:pt x="953847" y="225252"/>
                    <a:pt x="949124" y="211622"/>
                  </a:cubicBezTo>
                </a:path>
              </a:pathLst>
            </a:custGeom>
            <a:solidFill>
              <a:schemeClr val="accent6">
                <a:lumMod val="60000"/>
                <a:lumOff val="40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74" name="Freeform 173">
              <a:extLst>
                <a:ext uri="{FF2B5EF4-FFF2-40B4-BE49-F238E27FC236}">
                  <a16:creationId xmlns:a16="http://schemas.microsoft.com/office/drawing/2014/main" id="{4F5DE844-C22F-CF9D-7215-FEFAF5501AD7}"/>
                </a:ext>
              </a:extLst>
            </p:cNvPr>
            <p:cNvSpPr/>
            <p:nvPr/>
          </p:nvSpPr>
          <p:spPr>
            <a:xfrm>
              <a:off x="3848181" y="4209238"/>
              <a:ext cx="119633" cy="95692"/>
            </a:xfrm>
            <a:custGeom>
              <a:avLst/>
              <a:gdLst>
                <a:gd name="connsiteX0" fmla="*/ 3276 w 138868"/>
                <a:gd name="connsiteY0" fmla="*/ 110705 h 111077"/>
                <a:gd name="connsiteX1" fmla="*/ 535 w 138868"/>
                <a:gd name="connsiteY1" fmla="*/ 108217 h 111077"/>
                <a:gd name="connsiteX2" fmla="*/ 2879 w 138868"/>
                <a:gd name="connsiteY2" fmla="*/ 101294 h 111077"/>
                <a:gd name="connsiteX3" fmla="*/ 53685 w 138868"/>
                <a:gd name="connsiteY3" fmla="*/ 55644 h 111077"/>
                <a:gd name="connsiteX4" fmla="*/ 61654 w 138868"/>
                <a:gd name="connsiteY4" fmla="*/ 46449 h 111077"/>
                <a:gd name="connsiteX5" fmla="*/ 133013 w 138868"/>
                <a:gd name="connsiteY5" fmla="*/ 42 h 111077"/>
                <a:gd name="connsiteX6" fmla="*/ 138818 w 138868"/>
                <a:gd name="connsiteY6" fmla="*/ 4514 h 111077"/>
                <a:gd name="connsiteX7" fmla="*/ 134347 w 138868"/>
                <a:gd name="connsiteY7" fmla="*/ 10283 h 111077"/>
                <a:gd name="connsiteX8" fmla="*/ 69406 w 138868"/>
                <a:gd name="connsiteY8" fmla="*/ 53264 h 111077"/>
                <a:gd name="connsiteX9" fmla="*/ 61545 w 138868"/>
                <a:gd name="connsiteY9" fmla="*/ 62351 h 111077"/>
                <a:gd name="connsiteX10" fmla="*/ 7494 w 138868"/>
                <a:gd name="connsiteY10" fmla="*/ 110524 h 111077"/>
                <a:gd name="connsiteX11" fmla="*/ 3276 w 138868"/>
                <a:gd name="connsiteY11" fmla="*/ 110705 h 11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868" h="111077">
                  <a:moveTo>
                    <a:pt x="3276" y="110705"/>
                  </a:moveTo>
                  <a:cubicBezTo>
                    <a:pt x="2122" y="110272"/>
                    <a:pt x="1148" y="109407"/>
                    <a:pt x="535" y="108217"/>
                  </a:cubicBezTo>
                  <a:cubicBezTo>
                    <a:pt x="-727" y="105657"/>
                    <a:pt x="319" y="102556"/>
                    <a:pt x="2879" y="101294"/>
                  </a:cubicBezTo>
                  <a:cubicBezTo>
                    <a:pt x="23252" y="91161"/>
                    <a:pt x="38721" y="73096"/>
                    <a:pt x="53685" y="55644"/>
                  </a:cubicBezTo>
                  <a:cubicBezTo>
                    <a:pt x="56353" y="52579"/>
                    <a:pt x="58985" y="49478"/>
                    <a:pt x="61654" y="46449"/>
                  </a:cubicBezTo>
                  <a:cubicBezTo>
                    <a:pt x="78709" y="26978"/>
                    <a:pt x="102255" y="4117"/>
                    <a:pt x="133013" y="42"/>
                  </a:cubicBezTo>
                  <a:cubicBezTo>
                    <a:pt x="135825" y="-318"/>
                    <a:pt x="138457" y="1665"/>
                    <a:pt x="138818" y="4514"/>
                  </a:cubicBezTo>
                  <a:cubicBezTo>
                    <a:pt x="139215" y="7326"/>
                    <a:pt x="137231" y="9922"/>
                    <a:pt x="134347" y="10283"/>
                  </a:cubicBezTo>
                  <a:cubicBezTo>
                    <a:pt x="107051" y="13889"/>
                    <a:pt x="85308" y="35163"/>
                    <a:pt x="69406" y="53264"/>
                  </a:cubicBezTo>
                  <a:cubicBezTo>
                    <a:pt x="66810" y="56257"/>
                    <a:pt x="64178" y="59286"/>
                    <a:pt x="61545" y="62351"/>
                  </a:cubicBezTo>
                  <a:cubicBezTo>
                    <a:pt x="45932" y="80596"/>
                    <a:pt x="29778" y="99455"/>
                    <a:pt x="7494" y="110524"/>
                  </a:cubicBezTo>
                  <a:cubicBezTo>
                    <a:pt x="6124" y="111209"/>
                    <a:pt x="4574" y="111246"/>
                    <a:pt x="3276" y="110705"/>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75" name="Freeform 174">
              <a:extLst>
                <a:ext uri="{FF2B5EF4-FFF2-40B4-BE49-F238E27FC236}">
                  <a16:creationId xmlns:a16="http://schemas.microsoft.com/office/drawing/2014/main" id="{4D572996-F28A-1EEE-D92D-69147BB987C8}"/>
                </a:ext>
              </a:extLst>
            </p:cNvPr>
            <p:cNvSpPr/>
            <p:nvPr/>
          </p:nvSpPr>
          <p:spPr>
            <a:xfrm>
              <a:off x="3847664" y="3637703"/>
              <a:ext cx="1082461" cy="1313029"/>
            </a:xfrm>
            <a:custGeom>
              <a:avLst/>
              <a:gdLst>
                <a:gd name="connsiteX0" fmla="*/ 939800 w 1256501"/>
                <a:gd name="connsiteY0" fmla="*/ 1277034 h 1524140"/>
                <a:gd name="connsiteX1" fmla="*/ 1069862 w 1256501"/>
                <a:gd name="connsiteY1" fmla="*/ 1108535 h 1524140"/>
                <a:gd name="connsiteX2" fmla="*/ 1105740 w 1256501"/>
                <a:gd name="connsiteY2" fmla="*/ 1021743 h 1524140"/>
                <a:gd name="connsiteX3" fmla="*/ 1235621 w 1256501"/>
                <a:gd name="connsiteY3" fmla="*/ 479537 h 1524140"/>
                <a:gd name="connsiteX4" fmla="*/ 1236775 w 1256501"/>
                <a:gd name="connsiteY4" fmla="*/ 325677 h 1524140"/>
                <a:gd name="connsiteX5" fmla="*/ 1072458 w 1256501"/>
                <a:gd name="connsiteY5" fmla="*/ 134208 h 1524140"/>
                <a:gd name="connsiteX6" fmla="*/ 1064742 w 1256501"/>
                <a:gd name="connsiteY6" fmla="*/ 120254 h 1524140"/>
                <a:gd name="connsiteX7" fmla="*/ 871975 w 1256501"/>
                <a:gd name="connsiteY7" fmla="*/ 111636 h 1524140"/>
                <a:gd name="connsiteX8" fmla="*/ 708704 w 1256501"/>
                <a:gd name="connsiteY8" fmla="*/ 6238 h 1524140"/>
                <a:gd name="connsiteX9" fmla="*/ 695471 w 1256501"/>
                <a:gd name="connsiteY9" fmla="*/ 0 h 1524140"/>
                <a:gd name="connsiteX10" fmla="*/ 453232 w 1256501"/>
                <a:gd name="connsiteY10" fmla="*/ 50049 h 1524140"/>
                <a:gd name="connsiteX11" fmla="*/ 357317 w 1256501"/>
                <a:gd name="connsiteY11" fmla="*/ 170591 h 1524140"/>
                <a:gd name="connsiteX12" fmla="*/ 117387 w 1256501"/>
                <a:gd name="connsiteY12" fmla="*/ 674071 h 1524140"/>
                <a:gd name="connsiteX13" fmla="*/ 90704 w 1256501"/>
                <a:gd name="connsiteY13" fmla="*/ 764108 h 1524140"/>
                <a:gd name="connsiteX14" fmla="*/ 85980 w 1256501"/>
                <a:gd name="connsiteY14" fmla="*/ 976706 h 1524140"/>
                <a:gd name="connsiteX15" fmla="*/ 111870 w 1256501"/>
                <a:gd name="connsiteY15" fmla="*/ 990949 h 1524140"/>
                <a:gd name="connsiteX16" fmla="*/ 18696 w 1256501"/>
                <a:gd name="connsiteY16" fmla="*/ 1191252 h 1524140"/>
                <a:gd name="connsiteX17" fmla="*/ 20390 w 1256501"/>
                <a:gd name="connsiteY17" fmla="*/ 1191937 h 1524140"/>
                <a:gd name="connsiteX18" fmla="*/ 2830 w 1256501"/>
                <a:gd name="connsiteY18" fmla="*/ 1203584 h 1524140"/>
                <a:gd name="connsiteX19" fmla="*/ 23852 w 1256501"/>
                <a:gd name="connsiteY19" fmla="*/ 1233945 h 1524140"/>
                <a:gd name="connsiteX20" fmla="*/ 68672 w 1256501"/>
                <a:gd name="connsiteY20" fmla="*/ 1235135 h 1524140"/>
                <a:gd name="connsiteX21" fmla="*/ 120812 w 1256501"/>
                <a:gd name="connsiteY21" fmla="*/ 1295460 h 1524140"/>
                <a:gd name="connsiteX22" fmla="*/ 190981 w 1256501"/>
                <a:gd name="connsiteY22" fmla="*/ 1303357 h 1524140"/>
                <a:gd name="connsiteX23" fmla="*/ 263025 w 1256501"/>
                <a:gd name="connsiteY23" fmla="*/ 1295929 h 1524140"/>
                <a:gd name="connsiteX24" fmla="*/ 367846 w 1256501"/>
                <a:gd name="connsiteY24" fmla="*/ 1359391 h 1524140"/>
                <a:gd name="connsiteX25" fmla="*/ 414938 w 1256501"/>
                <a:gd name="connsiteY25" fmla="*/ 1364043 h 1524140"/>
                <a:gd name="connsiteX26" fmla="*/ 448833 w 1256501"/>
                <a:gd name="connsiteY26" fmla="*/ 1396711 h 1524140"/>
                <a:gd name="connsiteX27" fmla="*/ 500108 w 1256501"/>
                <a:gd name="connsiteY27" fmla="*/ 1430786 h 1524140"/>
                <a:gd name="connsiteX28" fmla="*/ 528125 w 1256501"/>
                <a:gd name="connsiteY28" fmla="*/ 1433491 h 1524140"/>
                <a:gd name="connsiteX29" fmla="*/ 549904 w 1256501"/>
                <a:gd name="connsiteY29" fmla="*/ 1423539 h 1524140"/>
                <a:gd name="connsiteX30" fmla="*/ 653968 w 1256501"/>
                <a:gd name="connsiteY30" fmla="*/ 1435546 h 1524140"/>
                <a:gd name="connsiteX31" fmla="*/ 706829 w 1256501"/>
                <a:gd name="connsiteY31" fmla="*/ 1464861 h 1524140"/>
                <a:gd name="connsiteX32" fmla="*/ 776349 w 1256501"/>
                <a:gd name="connsiteY32" fmla="*/ 1524141 h 1524140"/>
                <a:gd name="connsiteX33" fmla="*/ 816518 w 1256501"/>
                <a:gd name="connsiteY33" fmla="*/ 1504237 h 1524140"/>
                <a:gd name="connsiteX34" fmla="*/ 854018 w 1256501"/>
                <a:gd name="connsiteY34" fmla="*/ 1514369 h 1524140"/>
                <a:gd name="connsiteX35" fmla="*/ 869812 w 1256501"/>
                <a:gd name="connsiteY35" fmla="*/ 1493744 h 1524140"/>
                <a:gd name="connsiteX36" fmla="*/ 862636 w 1256501"/>
                <a:gd name="connsiteY36" fmla="*/ 1467566 h 1524140"/>
                <a:gd name="connsiteX37" fmla="*/ 862095 w 1256501"/>
                <a:gd name="connsiteY37" fmla="*/ 1466736 h 1524140"/>
                <a:gd name="connsiteX38" fmla="*/ 910701 w 1256501"/>
                <a:gd name="connsiteY38" fmla="*/ 1271950 h 1524140"/>
                <a:gd name="connsiteX39" fmla="*/ 939800 w 1256501"/>
                <a:gd name="connsiteY39" fmla="*/ 1277034 h 15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6501" h="1524140">
                  <a:moveTo>
                    <a:pt x="939800" y="1277034"/>
                  </a:moveTo>
                  <a:lnTo>
                    <a:pt x="1069862" y="1108535"/>
                  </a:lnTo>
                  <a:cubicBezTo>
                    <a:pt x="1118504" y="1082789"/>
                    <a:pt x="1105740" y="1021743"/>
                    <a:pt x="1105740" y="1021743"/>
                  </a:cubicBezTo>
                  <a:cubicBezTo>
                    <a:pt x="1084754" y="901237"/>
                    <a:pt x="1189323" y="576353"/>
                    <a:pt x="1235621" y="479537"/>
                  </a:cubicBezTo>
                  <a:cubicBezTo>
                    <a:pt x="1281920" y="382685"/>
                    <a:pt x="1236775" y="325677"/>
                    <a:pt x="1236775" y="325677"/>
                  </a:cubicBezTo>
                  <a:lnTo>
                    <a:pt x="1072458" y="134208"/>
                  </a:lnTo>
                  <a:cubicBezTo>
                    <a:pt x="1070655" y="126276"/>
                    <a:pt x="1064742" y="120254"/>
                    <a:pt x="1064742" y="120254"/>
                  </a:cubicBezTo>
                  <a:cubicBezTo>
                    <a:pt x="1064742" y="120254"/>
                    <a:pt x="977878" y="147658"/>
                    <a:pt x="871975" y="111636"/>
                  </a:cubicBezTo>
                  <a:cubicBezTo>
                    <a:pt x="766793" y="73414"/>
                    <a:pt x="708704" y="6238"/>
                    <a:pt x="708704" y="6238"/>
                  </a:cubicBezTo>
                  <a:cubicBezTo>
                    <a:pt x="708704" y="6238"/>
                    <a:pt x="697526" y="2055"/>
                    <a:pt x="695471" y="0"/>
                  </a:cubicBezTo>
                  <a:lnTo>
                    <a:pt x="453232" y="50049"/>
                  </a:lnTo>
                  <a:cubicBezTo>
                    <a:pt x="453232" y="50049"/>
                    <a:pt x="382198" y="66203"/>
                    <a:pt x="357317" y="170591"/>
                  </a:cubicBezTo>
                  <a:cubicBezTo>
                    <a:pt x="332437" y="274943"/>
                    <a:pt x="209515" y="593372"/>
                    <a:pt x="117387" y="674071"/>
                  </a:cubicBezTo>
                  <a:cubicBezTo>
                    <a:pt x="117387" y="674071"/>
                    <a:pt x="69033" y="713626"/>
                    <a:pt x="90704" y="764108"/>
                  </a:cubicBezTo>
                  <a:lnTo>
                    <a:pt x="85980" y="976706"/>
                  </a:lnTo>
                  <a:lnTo>
                    <a:pt x="111870" y="990949"/>
                  </a:lnTo>
                  <a:lnTo>
                    <a:pt x="18696" y="1191252"/>
                  </a:lnTo>
                  <a:lnTo>
                    <a:pt x="20390" y="1191937"/>
                  </a:lnTo>
                  <a:cubicBezTo>
                    <a:pt x="13431" y="1194822"/>
                    <a:pt x="7013" y="1198320"/>
                    <a:pt x="2830" y="1203584"/>
                  </a:cubicBezTo>
                  <a:cubicBezTo>
                    <a:pt x="-6473" y="1215339"/>
                    <a:pt x="8888" y="1232214"/>
                    <a:pt x="23852" y="1233945"/>
                  </a:cubicBezTo>
                  <a:cubicBezTo>
                    <a:pt x="38744" y="1235712"/>
                    <a:pt x="54429" y="1230339"/>
                    <a:pt x="68672" y="1235135"/>
                  </a:cubicBezTo>
                  <a:cubicBezTo>
                    <a:pt x="94346" y="1243789"/>
                    <a:pt x="99790" y="1278405"/>
                    <a:pt x="120812" y="1295460"/>
                  </a:cubicBezTo>
                  <a:cubicBezTo>
                    <a:pt x="139779" y="1310785"/>
                    <a:pt x="167219" y="1308766"/>
                    <a:pt x="190981" y="1303357"/>
                  </a:cubicBezTo>
                  <a:cubicBezTo>
                    <a:pt x="214780" y="1297948"/>
                    <a:pt x="239371" y="1289943"/>
                    <a:pt x="263025" y="1295929"/>
                  </a:cubicBezTo>
                  <a:cubicBezTo>
                    <a:pt x="303158" y="1306025"/>
                    <a:pt x="326993" y="1352937"/>
                    <a:pt x="367846" y="1359391"/>
                  </a:cubicBezTo>
                  <a:cubicBezTo>
                    <a:pt x="383532" y="1361807"/>
                    <a:pt x="400335" y="1357913"/>
                    <a:pt x="414938" y="1364043"/>
                  </a:cubicBezTo>
                  <a:cubicBezTo>
                    <a:pt x="429578" y="1370173"/>
                    <a:pt x="438376" y="1384776"/>
                    <a:pt x="448833" y="1396711"/>
                  </a:cubicBezTo>
                  <a:cubicBezTo>
                    <a:pt x="462535" y="1412325"/>
                    <a:pt x="480384" y="1424224"/>
                    <a:pt x="500108" y="1430786"/>
                  </a:cubicBezTo>
                  <a:cubicBezTo>
                    <a:pt x="509122" y="1433815"/>
                    <a:pt x="518894" y="1435762"/>
                    <a:pt x="528125" y="1433491"/>
                  </a:cubicBezTo>
                  <a:cubicBezTo>
                    <a:pt x="535913" y="1431580"/>
                    <a:pt x="542656" y="1426892"/>
                    <a:pt x="549904" y="1423539"/>
                  </a:cubicBezTo>
                  <a:cubicBezTo>
                    <a:pt x="582573" y="1408466"/>
                    <a:pt x="620722" y="1421880"/>
                    <a:pt x="653968" y="1435546"/>
                  </a:cubicBezTo>
                  <a:cubicBezTo>
                    <a:pt x="672718" y="1443226"/>
                    <a:pt x="691829" y="1451267"/>
                    <a:pt x="706829" y="1464861"/>
                  </a:cubicBezTo>
                  <a:cubicBezTo>
                    <a:pt x="729942" y="1485775"/>
                    <a:pt x="745339" y="1520571"/>
                    <a:pt x="776349" y="1524141"/>
                  </a:cubicBezTo>
                  <a:cubicBezTo>
                    <a:pt x="782767" y="1509249"/>
                    <a:pt x="800724" y="1500342"/>
                    <a:pt x="816518" y="1504237"/>
                  </a:cubicBezTo>
                  <a:cubicBezTo>
                    <a:pt x="829318" y="1507374"/>
                    <a:pt x="841290" y="1517795"/>
                    <a:pt x="854018" y="1514369"/>
                  </a:cubicBezTo>
                  <a:cubicBezTo>
                    <a:pt x="862924" y="1511989"/>
                    <a:pt x="868910" y="1502939"/>
                    <a:pt x="869812" y="1493744"/>
                  </a:cubicBezTo>
                  <a:cubicBezTo>
                    <a:pt x="870713" y="1484621"/>
                    <a:pt x="867324" y="1475498"/>
                    <a:pt x="862636" y="1467566"/>
                  </a:cubicBezTo>
                  <a:cubicBezTo>
                    <a:pt x="862492" y="1467277"/>
                    <a:pt x="862275" y="1467025"/>
                    <a:pt x="862095" y="1466736"/>
                  </a:cubicBezTo>
                  <a:lnTo>
                    <a:pt x="910701" y="1271950"/>
                  </a:lnTo>
                  <a:lnTo>
                    <a:pt x="939800" y="1277034"/>
                  </a:lnTo>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sp>
          <p:nvSpPr>
            <p:cNvPr id="176" name="Freeform 175">
              <a:extLst>
                <a:ext uri="{FF2B5EF4-FFF2-40B4-BE49-F238E27FC236}">
                  <a16:creationId xmlns:a16="http://schemas.microsoft.com/office/drawing/2014/main" id="{3C7A5399-0C11-C097-87EC-41524351A195}"/>
                </a:ext>
              </a:extLst>
            </p:cNvPr>
            <p:cNvSpPr/>
            <p:nvPr/>
          </p:nvSpPr>
          <p:spPr>
            <a:xfrm>
              <a:off x="3816394" y="4284887"/>
              <a:ext cx="137652" cy="227753"/>
            </a:xfrm>
            <a:custGeom>
              <a:avLst/>
              <a:gdLst>
                <a:gd name="connsiteX0" fmla="*/ 51640 w 159784"/>
                <a:gd name="connsiteY0" fmla="*/ 9371 h 264371"/>
                <a:gd name="connsiteX1" fmla="*/ 12770 w 159784"/>
                <a:gd name="connsiteY1" fmla="*/ 30429 h 264371"/>
                <a:gd name="connsiteX2" fmla="*/ 13707 w 159784"/>
                <a:gd name="connsiteY2" fmla="*/ 79901 h 264371"/>
                <a:gd name="connsiteX3" fmla="*/ 6712 w 159784"/>
                <a:gd name="connsiteY3" fmla="*/ 197991 h 264371"/>
                <a:gd name="connsiteX4" fmla="*/ 4548 w 159784"/>
                <a:gd name="connsiteY4" fmla="*/ 242523 h 264371"/>
                <a:gd name="connsiteX5" fmla="*/ 26868 w 159784"/>
                <a:gd name="connsiteY5" fmla="*/ 255756 h 264371"/>
                <a:gd name="connsiteX6" fmla="*/ 127687 w 159784"/>
                <a:gd name="connsiteY6" fmla="*/ 259795 h 264371"/>
                <a:gd name="connsiteX7" fmla="*/ 146545 w 159784"/>
                <a:gd name="connsiteY7" fmla="*/ 250240 h 264371"/>
                <a:gd name="connsiteX8" fmla="*/ 151413 w 159784"/>
                <a:gd name="connsiteY8" fmla="*/ 235348 h 264371"/>
                <a:gd name="connsiteX9" fmla="*/ 155055 w 159784"/>
                <a:gd name="connsiteY9" fmla="*/ 187787 h 264371"/>
                <a:gd name="connsiteX10" fmla="*/ 159166 w 159784"/>
                <a:gd name="connsiteY10" fmla="*/ 100382 h 264371"/>
                <a:gd name="connsiteX11" fmla="*/ 155380 w 159784"/>
                <a:gd name="connsiteY11" fmla="*/ 46547 h 264371"/>
                <a:gd name="connsiteX12" fmla="*/ 134286 w 159784"/>
                <a:gd name="connsiteY12" fmla="*/ 9552 h 264371"/>
                <a:gd name="connsiteX13" fmla="*/ 127507 w 159784"/>
                <a:gd name="connsiteY13" fmla="*/ 2773 h 264371"/>
                <a:gd name="connsiteX14" fmla="*/ 95379 w 159784"/>
                <a:gd name="connsiteY14" fmla="*/ 15141 h 264371"/>
                <a:gd name="connsiteX15" fmla="*/ 51640 w 159784"/>
                <a:gd name="connsiteY15" fmla="*/ 9371 h 26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784" h="264371">
                  <a:moveTo>
                    <a:pt x="51640" y="9371"/>
                  </a:moveTo>
                  <a:cubicBezTo>
                    <a:pt x="36135" y="9624"/>
                    <a:pt x="19765" y="16619"/>
                    <a:pt x="12770" y="30429"/>
                  </a:cubicBezTo>
                  <a:cubicBezTo>
                    <a:pt x="5089" y="45465"/>
                    <a:pt x="10246" y="63422"/>
                    <a:pt x="13707" y="79901"/>
                  </a:cubicBezTo>
                  <a:cubicBezTo>
                    <a:pt x="21892" y="118952"/>
                    <a:pt x="19440" y="160166"/>
                    <a:pt x="6712" y="197991"/>
                  </a:cubicBezTo>
                  <a:cubicBezTo>
                    <a:pt x="1772" y="212667"/>
                    <a:pt x="-4394" y="229903"/>
                    <a:pt x="4548" y="242523"/>
                  </a:cubicBezTo>
                  <a:cubicBezTo>
                    <a:pt x="9633" y="249699"/>
                    <a:pt x="18431" y="253196"/>
                    <a:pt x="26868" y="255756"/>
                  </a:cubicBezTo>
                  <a:cubicBezTo>
                    <a:pt x="59393" y="265672"/>
                    <a:pt x="94477" y="267043"/>
                    <a:pt x="127687" y="259795"/>
                  </a:cubicBezTo>
                  <a:cubicBezTo>
                    <a:pt x="134718" y="258244"/>
                    <a:pt x="142218" y="255973"/>
                    <a:pt x="146545" y="250240"/>
                  </a:cubicBezTo>
                  <a:cubicBezTo>
                    <a:pt x="149718" y="246021"/>
                    <a:pt x="150692" y="240576"/>
                    <a:pt x="151413" y="235348"/>
                  </a:cubicBezTo>
                  <a:cubicBezTo>
                    <a:pt x="153577" y="219590"/>
                    <a:pt x="154298" y="203688"/>
                    <a:pt x="155055" y="187787"/>
                  </a:cubicBezTo>
                  <a:cubicBezTo>
                    <a:pt x="156425" y="158652"/>
                    <a:pt x="157795" y="129517"/>
                    <a:pt x="159166" y="100382"/>
                  </a:cubicBezTo>
                  <a:cubicBezTo>
                    <a:pt x="160031" y="82317"/>
                    <a:pt x="160824" y="63819"/>
                    <a:pt x="155380" y="46547"/>
                  </a:cubicBezTo>
                  <a:cubicBezTo>
                    <a:pt x="151089" y="32917"/>
                    <a:pt x="143120" y="20766"/>
                    <a:pt x="134286" y="9552"/>
                  </a:cubicBezTo>
                  <a:cubicBezTo>
                    <a:pt x="132302" y="7027"/>
                    <a:pt x="130211" y="4503"/>
                    <a:pt x="127507" y="2773"/>
                  </a:cubicBezTo>
                  <a:cubicBezTo>
                    <a:pt x="112687" y="-6602"/>
                    <a:pt x="106052" y="10417"/>
                    <a:pt x="95379" y="15141"/>
                  </a:cubicBezTo>
                  <a:cubicBezTo>
                    <a:pt x="83840" y="20261"/>
                    <a:pt x="64838" y="9155"/>
                    <a:pt x="51640" y="9371"/>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77" name="Freeform 176">
              <a:extLst>
                <a:ext uri="{FF2B5EF4-FFF2-40B4-BE49-F238E27FC236}">
                  <a16:creationId xmlns:a16="http://schemas.microsoft.com/office/drawing/2014/main" id="{74C607DC-556E-A6BB-2E15-462675B579B8}"/>
                </a:ext>
              </a:extLst>
            </p:cNvPr>
            <p:cNvSpPr/>
            <p:nvPr/>
          </p:nvSpPr>
          <p:spPr>
            <a:xfrm>
              <a:off x="3939544" y="3992088"/>
              <a:ext cx="222470" cy="505276"/>
            </a:xfrm>
            <a:custGeom>
              <a:avLst/>
              <a:gdLst>
                <a:gd name="connsiteX0" fmla="*/ 3270 w 258239"/>
                <a:gd name="connsiteY0" fmla="*/ 586149 h 586515"/>
                <a:gd name="connsiteX1" fmla="*/ 2621 w 258239"/>
                <a:gd name="connsiteY1" fmla="*/ 585861 h 586515"/>
                <a:gd name="connsiteX2" fmla="*/ 674 w 258239"/>
                <a:gd name="connsiteY2" fmla="*/ 578793 h 586515"/>
                <a:gd name="connsiteX3" fmla="*/ 248068 w 258239"/>
                <a:gd name="connsiteY3" fmla="*/ 3847 h 586515"/>
                <a:gd name="connsiteX4" fmla="*/ 254379 w 258239"/>
                <a:gd name="connsiteY4" fmla="*/ 169 h 586515"/>
                <a:gd name="connsiteX5" fmla="*/ 258056 w 258239"/>
                <a:gd name="connsiteY5" fmla="*/ 6479 h 586515"/>
                <a:gd name="connsiteX6" fmla="*/ 9688 w 258239"/>
                <a:gd name="connsiteY6" fmla="*/ 583914 h 586515"/>
                <a:gd name="connsiteX7" fmla="*/ 3270 w 258239"/>
                <a:gd name="connsiteY7" fmla="*/ 586149 h 58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239" h="586515">
                  <a:moveTo>
                    <a:pt x="3270" y="586149"/>
                  </a:moveTo>
                  <a:cubicBezTo>
                    <a:pt x="3017" y="586077"/>
                    <a:pt x="2837" y="585969"/>
                    <a:pt x="2621" y="585861"/>
                  </a:cubicBezTo>
                  <a:cubicBezTo>
                    <a:pt x="133" y="584418"/>
                    <a:pt x="-733" y="581281"/>
                    <a:pt x="674" y="578793"/>
                  </a:cubicBezTo>
                  <a:cubicBezTo>
                    <a:pt x="119341" y="371784"/>
                    <a:pt x="200291" y="183705"/>
                    <a:pt x="248068" y="3847"/>
                  </a:cubicBezTo>
                  <a:cubicBezTo>
                    <a:pt x="248789" y="1106"/>
                    <a:pt x="251638" y="-552"/>
                    <a:pt x="254379" y="169"/>
                  </a:cubicBezTo>
                  <a:cubicBezTo>
                    <a:pt x="257155" y="890"/>
                    <a:pt x="258814" y="3738"/>
                    <a:pt x="258056" y="6479"/>
                  </a:cubicBezTo>
                  <a:cubicBezTo>
                    <a:pt x="210027" y="187238"/>
                    <a:pt x="128788" y="376111"/>
                    <a:pt x="9688" y="583914"/>
                  </a:cubicBezTo>
                  <a:cubicBezTo>
                    <a:pt x="8390" y="586185"/>
                    <a:pt x="5614" y="587087"/>
                    <a:pt x="3270" y="586149"/>
                  </a:cubicBezTo>
                </a:path>
              </a:pathLst>
            </a:custGeom>
            <a:solidFill>
              <a:schemeClr val="bg1">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78" name="Freeform 177">
              <a:extLst>
                <a:ext uri="{FF2B5EF4-FFF2-40B4-BE49-F238E27FC236}">
                  <a16:creationId xmlns:a16="http://schemas.microsoft.com/office/drawing/2014/main" id="{79A551AE-802E-7D17-971A-CC06BDCB550E}"/>
                </a:ext>
              </a:extLst>
            </p:cNvPr>
            <p:cNvSpPr/>
            <p:nvPr/>
          </p:nvSpPr>
          <p:spPr>
            <a:xfrm>
              <a:off x="4627934" y="4583780"/>
              <a:ext cx="205532" cy="230153"/>
            </a:xfrm>
            <a:custGeom>
              <a:avLst/>
              <a:gdLst>
                <a:gd name="connsiteX0" fmla="*/ 219235 w 238578"/>
                <a:gd name="connsiteY0" fmla="*/ 50047 h 267157"/>
                <a:gd name="connsiteX1" fmla="*/ 238165 w 238578"/>
                <a:gd name="connsiteY1" fmla="*/ 89928 h 267157"/>
                <a:gd name="connsiteX2" fmla="*/ 208093 w 238578"/>
                <a:gd name="connsiteY2" fmla="*/ 129303 h 267157"/>
                <a:gd name="connsiteX3" fmla="*/ 143801 w 238578"/>
                <a:gd name="connsiteY3" fmla="*/ 228679 h 267157"/>
                <a:gd name="connsiteX4" fmla="*/ 119138 w 238578"/>
                <a:gd name="connsiteY4" fmla="*/ 265891 h 267157"/>
                <a:gd name="connsiteX5" fmla="*/ 93320 w 238578"/>
                <a:gd name="connsiteY5" fmla="*/ 263439 h 267157"/>
                <a:gd name="connsiteX6" fmla="*/ 9557 w 238578"/>
                <a:gd name="connsiteY6" fmla="*/ 207297 h 267157"/>
                <a:gd name="connsiteX7" fmla="*/ 2 w 238578"/>
                <a:gd name="connsiteY7" fmla="*/ 188511 h 267157"/>
                <a:gd name="connsiteX8" fmla="*/ 4905 w 238578"/>
                <a:gd name="connsiteY8" fmla="*/ 173583 h 267157"/>
                <a:gd name="connsiteX9" fmla="*/ 30110 w 238578"/>
                <a:gd name="connsiteY9" fmla="*/ 133053 h 267157"/>
                <a:gd name="connsiteX10" fmla="*/ 78572 w 238578"/>
                <a:gd name="connsiteY10" fmla="*/ 60144 h 267157"/>
                <a:gd name="connsiteX11" fmla="*/ 113513 w 238578"/>
                <a:gd name="connsiteY11" fmla="*/ 18929 h 267157"/>
                <a:gd name="connsiteX12" fmla="*/ 152455 w 238578"/>
                <a:gd name="connsiteY12" fmla="*/ 1513 h 267157"/>
                <a:gd name="connsiteX13" fmla="*/ 161975 w 238578"/>
                <a:gd name="connsiteY13" fmla="*/ 35 h 267157"/>
                <a:gd name="connsiteX14" fmla="*/ 180509 w 238578"/>
                <a:gd name="connsiteY14" fmla="*/ 28953 h 267157"/>
                <a:gd name="connsiteX15" fmla="*/ 219235 w 238578"/>
                <a:gd name="connsiteY15" fmla="*/ 50047 h 26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578" h="267157">
                  <a:moveTo>
                    <a:pt x="219235" y="50047"/>
                  </a:moveTo>
                  <a:cubicBezTo>
                    <a:pt x="231603" y="59386"/>
                    <a:pt x="240653" y="74675"/>
                    <a:pt x="238165" y="89928"/>
                  </a:cubicBezTo>
                  <a:cubicBezTo>
                    <a:pt x="235425" y="106550"/>
                    <a:pt x="220641" y="118017"/>
                    <a:pt x="208093" y="129303"/>
                  </a:cubicBezTo>
                  <a:cubicBezTo>
                    <a:pt x="178345" y="155986"/>
                    <a:pt x="155917" y="190674"/>
                    <a:pt x="143801" y="228679"/>
                  </a:cubicBezTo>
                  <a:cubicBezTo>
                    <a:pt x="139078" y="243427"/>
                    <a:pt x="133849" y="260987"/>
                    <a:pt x="119138" y="265891"/>
                  </a:cubicBezTo>
                  <a:cubicBezTo>
                    <a:pt x="110772" y="268704"/>
                    <a:pt x="101613" y="266360"/>
                    <a:pt x="93320" y="263439"/>
                  </a:cubicBezTo>
                  <a:cubicBezTo>
                    <a:pt x="61192" y="252261"/>
                    <a:pt x="32057" y="232718"/>
                    <a:pt x="9557" y="207297"/>
                  </a:cubicBezTo>
                  <a:cubicBezTo>
                    <a:pt x="4797" y="201888"/>
                    <a:pt x="110" y="195686"/>
                    <a:pt x="2" y="188511"/>
                  </a:cubicBezTo>
                  <a:cubicBezTo>
                    <a:pt x="-71" y="183210"/>
                    <a:pt x="2381" y="178234"/>
                    <a:pt x="4905" y="173583"/>
                  </a:cubicBezTo>
                  <a:cubicBezTo>
                    <a:pt x="12478" y="159592"/>
                    <a:pt x="21312" y="146323"/>
                    <a:pt x="30110" y="133053"/>
                  </a:cubicBezTo>
                  <a:cubicBezTo>
                    <a:pt x="46264" y="108750"/>
                    <a:pt x="62418" y="84447"/>
                    <a:pt x="78572" y="60144"/>
                  </a:cubicBezTo>
                  <a:cubicBezTo>
                    <a:pt x="88596" y="45071"/>
                    <a:pt x="98909" y="29675"/>
                    <a:pt x="113513" y="18929"/>
                  </a:cubicBezTo>
                  <a:cubicBezTo>
                    <a:pt x="125051" y="10492"/>
                    <a:pt x="138681" y="5371"/>
                    <a:pt x="152455" y="1513"/>
                  </a:cubicBezTo>
                  <a:cubicBezTo>
                    <a:pt x="155556" y="648"/>
                    <a:pt x="158729" y="-182"/>
                    <a:pt x="161975" y="35"/>
                  </a:cubicBezTo>
                  <a:cubicBezTo>
                    <a:pt x="179463" y="1189"/>
                    <a:pt x="174703" y="18821"/>
                    <a:pt x="180509" y="28953"/>
                  </a:cubicBezTo>
                  <a:cubicBezTo>
                    <a:pt x="186819" y="39843"/>
                    <a:pt x="208706" y="42079"/>
                    <a:pt x="219235" y="50047"/>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79" name="Freeform 178">
              <a:extLst>
                <a:ext uri="{FF2B5EF4-FFF2-40B4-BE49-F238E27FC236}">
                  <a16:creationId xmlns:a16="http://schemas.microsoft.com/office/drawing/2014/main" id="{C51201F9-6687-C340-0DB7-03C2E8334B5F}"/>
                </a:ext>
              </a:extLst>
            </p:cNvPr>
            <p:cNvSpPr/>
            <p:nvPr/>
          </p:nvSpPr>
          <p:spPr>
            <a:xfrm>
              <a:off x="4626759" y="4210082"/>
              <a:ext cx="154942" cy="528773"/>
            </a:xfrm>
            <a:custGeom>
              <a:avLst/>
              <a:gdLst>
                <a:gd name="connsiteX0" fmla="*/ 3277 w 179854"/>
                <a:gd name="connsiteY0" fmla="*/ 613421 h 613790"/>
                <a:gd name="connsiteX1" fmla="*/ 68 w 179854"/>
                <a:gd name="connsiteY1" fmla="*/ 607760 h 613790"/>
                <a:gd name="connsiteX2" fmla="*/ 169974 w 179854"/>
                <a:gd name="connsiteY2" fmla="*/ 3029 h 613790"/>
                <a:gd name="connsiteX3" fmla="*/ 176825 w 179854"/>
                <a:gd name="connsiteY3" fmla="*/ 469 h 613790"/>
                <a:gd name="connsiteX4" fmla="*/ 179385 w 179854"/>
                <a:gd name="connsiteY4" fmla="*/ 7284 h 613790"/>
                <a:gd name="connsiteX5" fmla="*/ 10273 w 179854"/>
                <a:gd name="connsiteY5" fmla="*/ 609491 h 613790"/>
                <a:gd name="connsiteX6" fmla="*/ 4323 w 179854"/>
                <a:gd name="connsiteY6" fmla="*/ 613710 h 613790"/>
                <a:gd name="connsiteX7" fmla="*/ 3277 w 179854"/>
                <a:gd name="connsiteY7" fmla="*/ 613421 h 6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854" h="613790">
                  <a:moveTo>
                    <a:pt x="3277" y="613421"/>
                  </a:moveTo>
                  <a:cubicBezTo>
                    <a:pt x="1042" y="612520"/>
                    <a:pt x="-329" y="610212"/>
                    <a:pt x="68" y="607760"/>
                  </a:cubicBezTo>
                  <a:cubicBezTo>
                    <a:pt x="31367" y="424188"/>
                    <a:pt x="75970" y="208741"/>
                    <a:pt x="169974" y="3029"/>
                  </a:cubicBezTo>
                  <a:cubicBezTo>
                    <a:pt x="171164" y="433"/>
                    <a:pt x="174229" y="-721"/>
                    <a:pt x="176825" y="469"/>
                  </a:cubicBezTo>
                  <a:cubicBezTo>
                    <a:pt x="179421" y="1659"/>
                    <a:pt x="180575" y="4688"/>
                    <a:pt x="179385" y="7284"/>
                  </a:cubicBezTo>
                  <a:cubicBezTo>
                    <a:pt x="85886" y="211950"/>
                    <a:pt x="41427" y="426568"/>
                    <a:pt x="10273" y="609491"/>
                  </a:cubicBezTo>
                  <a:cubicBezTo>
                    <a:pt x="9804" y="612303"/>
                    <a:pt x="7136" y="614214"/>
                    <a:pt x="4323" y="613710"/>
                  </a:cubicBezTo>
                  <a:cubicBezTo>
                    <a:pt x="3926" y="613637"/>
                    <a:pt x="3566" y="613565"/>
                    <a:pt x="3277" y="613421"/>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80" name="Freeform 179">
              <a:extLst>
                <a:ext uri="{FF2B5EF4-FFF2-40B4-BE49-F238E27FC236}">
                  <a16:creationId xmlns:a16="http://schemas.microsoft.com/office/drawing/2014/main" id="{60092C3E-A61B-5ACA-7351-11866F65DABB}"/>
                </a:ext>
              </a:extLst>
            </p:cNvPr>
            <p:cNvSpPr/>
            <p:nvPr/>
          </p:nvSpPr>
          <p:spPr>
            <a:xfrm>
              <a:off x="4620046" y="3362725"/>
              <a:ext cx="125652" cy="199804"/>
            </a:xfrm>
            <a:custGeom>
              <a:avLst/>
              <a:gdLst>
                <a:gd name="connsiteX0" fmla="*/ 0 w 145855"/>
                <a:gd name="connsiteY0" fmla="*/ 228179 h 231929"/>
                <a:gd name="connsiteX1" fmla="*/ 9808 w 145855"/>
                <a:gd name="connsiteY1" fmla="*/ 231929 h 231929"/>
                <a:gd name="connsiteX2" fmla="*/ 38330 w 145855"/>
                <a:gd name="connsiteY2" fmla="*/ 157685 h 231929"/>
                <a:gd name="connsiteX3" fmla="*/ 39159 w 145855"/>
                <a:gd name="connsiteY3" fmla="*/ 124764 h 231929"/>
                <a:gd name="connsiteX4" fmla="*/ 36491 w 145855"/>
                <a:gd name="connsiteY4" fmla="*/ 116723 h 231929"/>
                <a:gd name="connsiteX5" fmla="*/ 24375 w 145855"/>
                <a:gd name="connsiteY5" fmla="*/ 69992 h 231929"/>
                <a:gd name="connsiteX6" fmla="*/ 55998 w 145855"/>
                <a:gd name="connsiteY6" fmla="*/ 14571 h 231929"/>
                <a:gd name="connsiteX7" fmla="*/ 116936 w 145855"/>
                <a:gd name="connsiteY7" fmla="*/ 30076 h 231929"/>
                <a:gd name="connsiteX8" fmla="*/ 135542 w 145855"/>
                <a:gd name="connsiteY8" fmla="*/ 75112 h 231929"/>
                <a:gd name="connsiteX9" fmla="*/ 145855 w 145855"/>
                <a:gd name="connsiteY9" fmla="*/ 73093 h 231929"/>
                <a:gd name="connsiteX10" fmla="*/ 125482 w 145855"/>
                <a:gd name="connsiteY10" fmla="*/ 23982 h 231929"/>
                <a:gd name="connsiteX11" fmla="*/ 52140 w 145855"/>
                <a:gd name="connsiteY11" fmla="*/ 4835 h 231929"/>
                <a:gd name="connsiteX12" fmla="*/ 13954 w 145855"/>
                <a:gd name="connsiteY12" fmla="*/ 71110 h 231929"/>
                <a:gd name="connsiteX13" fmla="*/ 26539 w 145855"/>
                <a:gd name="connsiteY13" fmla="*/ 120041 h 231929"/>
                <a:gd name="connsiteX14" fmla="*/ 29207 w 145855"/>
                <a:gd name="connsiteY14" fmla="*/ 128010 h 231929"/>
                <a:gd name="connsiteX15" fmla="*/ 28522 w 145855"/>
                <a:gd name="connsiteY15" fmla="*/ 153935 h 231929"/>
                <a:gd name="connsiteX16" fmla="*/ 0 w 145855"/>
                <a:gd name="connsiteY16" fmla="*/ 228179 h 2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5855" h="231929">
                  <a:moveTo>
                    <a:pt x="0" y="228179"/>
                  </a:moveTo>
                  <a:lnTo>
                    <a:pt x="9808" y="231929"/>
                  </a:lnTo>
                  <a:lnTo>
                    <a:pt x="38330" y="157685"/>
                  </a:lnTo>
                  <a:cubicBezTo>
                    <a:pt x="42368" y="147157"/>
                    <a:pt x="42657" y="135474"/>
                    <a:pt x="39159" y="124764"/>
                  </a:cubicBezTo>
                  <a:cubicBezTo>
                    <a:pt x="38294" y="122096"/>
                    <a:pt x="37392" y="119392"/>
                    <a:pt x="36491" y="116723"/>
                  </a:cubicBezTo>
                  <a:cubicBezTo>
                    <a:pt x="31371" y="101435"/>
                    <a:pt x="26106" y="85677"/>
                    <a:pt x="24375" y="69992"/>
                  </a:cubicBezTo>
                  <a:cubicBezTo>
                    <a:pt x="21635" y="45004"/>
                    <a:pt x="34039" y="23261"/>
                    <a:pt x="55998" y="14571"/>
                  </a:cubicBezTo>
                  <a:cubicBezTo>
                    <a:pt x="78859" y="5520"/>
                    <a:pt x="103956" y="11866"/>
                    <a:pt x="116936" y="30076"/>
                  </a:cubicBezTo>
                  <a:cubicBezTo>
                    <a:pt x="125699" y="42299"/>
                    <a:pt x="132117" y="57877"/>
                    <a:pt x="135542" y="75112"/>
                  </a:cubicBezTo>
                  <a:lnTo>
                    <a:pt x="145855" y="73093"/>
                  </a:lnTo>
                  <a:cubicBezTo>
                    <a:pt x="142141" y="54415"/>
                    <a:pt x="135110" y="37432"/>
                    <a:pt x="125482" y="23982"/>
                  </a:cubicBezTo>
                  <a:cubicBezTo>
                    <a:pt x="109689" y="1842"/>
                    <a:pt x="79508" y="-6018"/>
                    <a:pt x="52140" y="4835"/>
                  </a:cubicBezTo>
                  <a:cubicBezTo>
                    <a:pt x="25673" y="15328"/>
                    <a:pt x="10673" y="41326"/>
                    <a:pt x="13954" y="71110"/>
                  </a:cubicBezTo>
                  <a:cubicBezTo>
                    <a:pt x="15793" y="87913"/>
                    <a:pt x="21274" y="104247"/>
                    <a:pt x="26539" y="120041"/>
                  </a:cubicBezTo>
                  <a:cubicBezTo>
                    <a:pt x="27440" y="122709"/>
                    <a:pt x="28306" y="125377"/>
                    <a:pt x="29207" y="128010"/>
                  </a:cubicBezTo>
                  <a:cubicBezTo>
                    <a:pt x="31947" y="136447"/>
                    <a:pt x="31731" y="145642"/>
                    <a:pt x="28522" y="153935"/>
                  </a:cubicBezTo>
                  <a:lnTo>
                    <a:pt x="0" y="228179"/>
                  </a:lnTo>
                </a:path>
              </a:pathLst>
            </a:custGeom>
            <a:solidFill>
              <a:schemeClr val="tx1">
                <a:lumMod val="50000"/>
                <a:lumOff val="50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82" name="Freeform 181">
              <a:extLst>
                <a:ext uri="{FF2B5EF4-FFF2-40B4-BE49-F238E27FC236}">
                  <a16:creationId xmlns:a16="http://schemas.microsoft.com/office/drawing/2014/main" id="{2DE2B438-891A-FBA9-6083-5078BC52BC9D}"/>
                </a:ext>
              </a:extLst>
            </p:cNvPr>
            <p:cNvSpPr/>
            <p:nvPr/>
          </p:nvSpPr>
          <p:spPr>
            <a:xfrm>
              <a:off x="4335804" y="3540758"/>
              <a:ext cx="494791" cy="326049"/>
            </a:xfrm>
            <a:custGeom>
              <a:avLst/>
              <a:gdLst>
                <a:gd name="connsiteX0" fmla="*/ 120157 w 574345"/>
                <a:gd name="connsiteY0" fmla="*/ 105718 h 378472"/>
                <a:gd name="connsiteX1" fmla="*/ 378333 w 574345"/>
                <a:gd name="connsiteY1" fmla="*/ 22063 h 378472"/>
                <a:gd name="connsiteX2" fmla="*/ 497866 w 574345"/>
                <a:gd name="connsiteY2" fmla="*/ 234878 h 378472"/>
                <a:gd name="connsiteX3" fmla="*/ 574345 w 574345"/>
                <a:gd name="connsiteY3" fmla="*/ 337103 h 378472"/>
                <a:gd name="connsiteX4" fmla="*/ 514777 w 574345"/>
                <a:gd name="connsiteY4" fmla="*/ 376154 h 378472"/>
                <a:gd name="connsiteX5" fmla="*/ 504789 w 574345"/>
                <a:gd name="connsiteY5" fmla="*/ 376514 h 378472"/>
                <a:gd name="connsiteX6" fmla="*/ 450125 w 574345"/>
                <a:gd name="connsiteY6" fmla="*/ 291453 h 378472"/>
                <a:gd name="connsiteX7" fmla="*/ 296229 w 574345"/>
                <a:gd name="connsiteY7" fmla="*/ 131319 h 378472"/>
                <a:gd name="connsiteX8" fmla="*/ 160037 w 574345"/>
                <a:gd name="connsiteY8" fmla="*/ 169541 h 378472"/>
                <a:gd name="connsiteX9" fmla="*/ 15661 w 574345"/>
                <a:gd name="connsiteY9" fmla="*/ 226513 h 378472"/>
                <a:gd name="connsiteX10" fmla="*/ 12776 w 574345"/>
                <a:gd name="connsiteY10" fmla="*/ 198712 h 378472"/>
                <a:gd name="connsiteX11" fmla="*/ 19303 w 574345"/>
                <a:gd name="connsiteY11" fmla="*/ 155730 h 378472"/>
                <a:gd name="connsiteX12" fmla="*/ 120157 w 574345"/>
                <a:gd name="connsiteY12" fmla="*/ 105718 h 37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4345" h="378472">
                  <a:moveTo>
                    <a:pt x="120157" y="105718"/>
                  </a:moveTo>
                  <a:cubicBezTo>
                    <a:pt x="196925" y="59059"/>
                    <a:pt x="283392" y="-45402"/>
                    <a:pt x="378333" y="22063"/>
                  </a:cubicBezTo>
                  <a:cubicBezTo>
                    <a:pt x="446916" y="73951"/>
                    <a:pt x="445185" y="171199"/>
                    <a:pt x="497866" y="234878"/>
                  </a:cubicBezTo>
                  <a:cubicBezTo>
                    <a:pt x="526929" y="265527"/>
                    <a:pt x="544886" y="306922"/>
                    <a:pt x="574345" y="337103"/>
                  </a:cubicBezTo>
                  <a:cubicBezTo>
                    <a:pt x="547410" y="357079"/>
                    <a:pt x="541749" y="356178"/>
                    <a:pt x="514777" y="376154"/>
                  </a:cubicBezTo>
                  <a:cubicBezTo>
                    <a:pt x="511748" y="378858"/>
                    <a:pt x="507854" y="379471"/>
                    <a:pt x="504789" y="376514"/>
                  </a:cubicBezTo>
                  <a:cubicBezTo>
                    <a:pt x="477782" y="355925"/>
                    <a:pt x="467938" y="319038"/>
                    <a:pt x="450125" y="291453"/>
                  </a:cubicBezTo>
                  <a:cubicBezTo>
                    <a:pt x="408081" y="232715"/>
                    <a:pt x="368237" y="156055"/>
                    <a:pt x="296229" y="131319"/>
                  </a:cubicBezTo>
                  <a:cubicBezTo>
                    <a:pt x="247731" y="120141"/>
                    <a:pt x="202586" y="150394"/>
                    <a:pt x="160037" y="169541"/>
                  </a:cubicBezTo>
                  <a:cubicBezTo>
                    <a:pt x="111467" y="187714"/>
                    <a:pt x="61563" y="201705"/>
                    <a:pt x="15661" y="226513"/>
                  </a:cubicBezTo>
                  <a:cubicBezTo>
                    <a:pt x="18762" y="224998"/>
                    <a:pt x="14218" y="202101"/>
                    <a:pt x="12776" y="198712"/>
                  </a:cubicBezTo>
                  <a:cubicBezTo>
                    <a:pt x="2536" y="179457"/>
                    <a:pt x="-12789" y="161680"/>
                    <a:pt x="19303" y="155730"/>
                  </a:cubicBezTo>
                  <a:cubicBezTo>
                    <a:pt x="54531" y="142533"/>
                    <a:pt x="88390" y="125766"/>
                    <a:pt x="120157" y="105718"/>
                  </a:cubicBezTo>
                </a:path>
              </a:pathLst>
            </a:custGeom>
            <a:solidFill>
              <a:srgbClr val="E6A27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83" name="Freeform 182">
              <a:extLst>
                <a:ext uri="{FF2B5EF4-FFF2-40B4-BE49-F238E27FC236}">
                  <a16:creationId xmlns:a16="http://schemas.microsoft.com/office/drawing/2014/main" id="{F295C43E-DF59-1C1A-3432-8F53060EC2EC}"/>
                </a:ext>
              </a:extLst>
            </p:cNvPr>
            <p:cNvSpPr/>
            <p:nvPr/>
          </p:nvSpPr>
          <p:spPr>
            <a:xfrm>
              <a:off x="4254396" y="3645904"/>
              <a:ext cx="207024" cy="512146"/>
            </a:xfrm>
            <a:custGeom>
              <a:avLst/>
              <a:gdLst>
                <a:gd name="connsiteX0" fmla="*/ 176396 w 240310"/>
                <a:gd name="connsiteY0" fmla="*/ 0 h 594490"/>
                <a:gd name="connsiteX1" fmla="*/ 149785 w 240310"/>
                <a:gd name="connsiteY1" fmla="*/ 142033 h 594490"/>
                <a:gd name="connsiteX2" fmla="*/ 218476 w 240310"/>
                <a:gd name="connsiteY2" fmla="*/ 349872 h 594490"/>
                <a:gd name="connsiteX3" fmla="*/ 226914 w 240310"/>
                <a:gd name="connsiteY3" fmla="*/ 594490 h 594490"/>
                <a:gd name="connsiteX4" fmla="*/ 0 w 240310"/>
                <a:gd name="connsiteY4" fmla="*/ 252082 h 594490"/>
                <a:gd name="connsiteX5" fmla="*/ 97862 w 240310"/>
                <a:gd name="connsiteY5" fmla="*/ 174449 h 594490"/>
                <a:gd name="connsiteX6" fmla="*/ 2488 w 240310"/>
                <a:gd name="connsiteY6" fmla="*/ 85241 h 594490"/>
                <a:gd name="connsiteX7" fmla="*/ 176396 w 240310"/>
                <a:gd name="connsiteY7" fmla="*/ 0 h 59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0310" h="594490">
                  <a:moveTo>
                    <a:pt x="176396" y="0"/>
                  </a:moveTo>
                  <a:cubicBezTo>
                    <a:pt x="176396" y="0"/>
                    <a:pt x="140627" y="40998"/>
                    <a:pt x="149785" y="142033"/>
                  </a:cubicBezTo>
                  <a:cubicBezTo>
                    <a:pt x="158944" y="243032"/>
                    <a:pt x="188223" y="249270"/>
                    <a:pt x="218476" y="349872"/>
                  </a:cubicBezTo>
                  <a:cubicBezTo>
                    <a:pt x="246421" y="442722"/>
                    <a:pt x="245628" y="458479"/>
                    <a:pt x="226914" y="594490"/>
                  </a:cubicBezTo>
                  <a:cubicBezTo>
                    <a:pt x="226914" y="594490"/>
                    <a:pt x="166156" y="289907"/>
                    <a:pt x="0" y="252082"/>
                  </a:cubicBezTo>
                  <a:lnTo>
                    <a:pt x="97862" y="174449"/>
                  </a:lnTo>
                  <a:cubicBezTo>
                    <a:pt x="97862" y="174449"/>
                    <a:pt x="10890" y="131504"/>
                    <a:pt x="2488" y="85241"/>
                  </a:cubicBezTo>
                  <a:cubicBezTo>
                    <a:pt x="-5914" y="39015"/>
                    <a:pt x="176396" y="0"/>
                    <a:pt x="176396" y="0"/>
                  </a:cubicBezTo>
                </a:path>
              </a:pathLst>
            </a:custGeom>
            <a:solidFill>
              <a:schemeClr val="bg1">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84" name="Freeform 183">
              <a:extLst>
                <a:ext uri="{FF2B5EF4-FFF2-40B4-BE49-F238E27FC236}">
                  <a16:creationId xmlns:a16="http://schemas.microsoft.com/office/drawing/2014/main" id="{49EDE852-C4E3-EEF1-9684-4D2BDB9FBF83}"/>
                </a:ext>
              </a:extLst>
            </p:cNvPr>
            <p:cNvSpPr/>
            <p:nvPr/>
          </p:nvSpPr>
          <p:spPr>
            <a:xfrm>
              <a:off x="4450594" y="3741301"/>
              <a:ext cx="404870" cy="407276"/>
            </a:xfrm>
            <a:custGeom>
              <a:avLst/>
              <a:gdLst>
                <a:gd name="connsiteX0" fmla="*/ 364872 w 469966"/>
                <a:gd name="connsiteY0" fmla="*/ 0 h 472758"/>
                <a:gd name="connsiteX1" fmla="*/ 310244 w 469966"/>
                <a:gd name="connsiteY1" fmla="*/ 133776 h 472758"/>
                <a:gd name="connsiteX2" fmla="*/ 139761 w 469966"/>
                <a:gd name="connsiteY2" fmla="*/ 271554 h 472758"/>
                <a:gd name="connsiteX3" fmla="*/ 0 w 469966"/>
                <a:gd name="connsiteY3" fmla="*/ 472758 h 472758"/>
                <a:gd name="connsiteX4" fmla="*/ 376555 w 469966"/>
                <a:gd name="connsiteY4" fmla="*/ 307179 h 472758"/>
                <a:gd name="connsiteX5" fmla="*/ 336350 w 469966"/>
                <a:gd name="connsiteY5" fmla="*/ 189089 h 472758"/>
                <a:gd name="connsiteX6" fmla="*/ 464933 w 469966"/>
                <a:gd name="connsiteY6" fmla="*/ 165471 h 472758"/>
                <a:gd name="connsiteX7" fmla="*/ 364872 w 469966"/>
                <a:gd name="connsiteY7" fmla="*/ 0 h 47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9966" h="472758">
                  <a:moveTo>
                    <a:pt x="364872" y="0"/>
                  </a:moveTo>
                  <a:cubicBezTo>
                    <a:pt x="364872" y="0"/>
                    <a:pt x="372733" y="53727"/>
                    <a:pt x="310244" y="133776"/>
                  </a:cubicBezTo>
                  <a:cubicBezTo>
                    <a:pt x="247755" y="213825"/>
                    <a:pt x="219774" y="203296"/>
                    <a:pt x="139761" y="271554"/>
                  </a:cubicBezTo>
                  <a:cubicBezTo>
                    <a:pt x="65914" y="334619"/>
                    <a:pt x="58018" y="348285"/>
                    <a:pt x="0" y="472758"/>
                  </a:cubicBezTo>
                  <a:cubicBezTo>
                    <a:pt x="0" y="472758"/>
                    <a:pt x="216277" y="249378"/>
                    <a:pt x="376555" y="307179"/>
                  </a:cubicBezTo>
                  <a:lnTo>
                    <a:pt x="336350" y="189089"/>
                  </a:lnTo>
                  <a:cubicBezTo>
                    <a:pt x="336350" y="189089"/>
                    <a:pt x="432806" y="199870"/>
                    <a:pt x="464933" y="165471"/>
                  </a:cubicBezTo>
                  <a:cubicBezTo>
                    <a:pt x="497061" y="131107"/>
                    <a:pt x="364872" y="0"/>
                    <a:pt x="364872" y="0"/>
                  </a:cubicBezTo>
                </a:path>
              </a:pathLst>
            </a:custGeom>
            <a:solidFill>
              <a:schemeClr val="bg1">
                <a:lumMod val="75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87" name="Freeform 186">
              <a:extLst>
                <a:ext uri="{FF2B5EF4-FFF2-40B4-BE49-F238E27FC236}">
                  <a16:creationId xmlns:a16="http://schemas.microsoft.com/office/drawing/2014/main" id="{F1FBC363-4871-6482-3738-F99278F3E99E}"/>
                </a:ext>
              </a:extLst>
            </p:cNvPr>
            <p:cNvSpPr/>
            <p:nvPr/>
          </p:nvSpPr>
          <p:spPr>
            <a:xfrm>
              <a:off x="4594894" y="4206985"/>
              <a:ext cx="23961" cy="23888"/>
            </a:xfrm>
            <a:custGeom>
              <a:avLst/>
              <a:gdLst>
                <a:gd name="connsiteX0" fmla="*/ 26528 w 27814"/>
                <a:gd name="connsiteY0" fmla="*/ 19714 h 27729"/>
                <a:gd name="connsiteX1" fmla="*/ 8030 w 27814"/>
                <a:gd name="connsiteY1" fmla="*/ 26420 h 27729"/>
                <a:gd name="connsiteX2" fmla="*/ 1287 w 27814"/>
                <a:gd name="connsiteY2" fmla="*/ 7995 h 27729"/>
                <a:gd name="connsiteX3" fmla="*/ 19785 w 27814"/>
                <a:gd name="connsiteY3" fmla="*/ 1288 h 27729"/>
                <a:gd name="connsiteX4" fmla="*/ 26528 w 27814"/>
                <a:gd name="connsiteY4" fmla="*/ 19714 h 27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4" h="27729">
                  <a:moveTo>
                    <a:pt x="26528" y="19714"/>
                  </a:moveTo>
                  <a:cubicBezTo>
                    <a:pt x="23247" y="26673"/>
                    <a:pt x="14989" y="29666"/>
                    <a:pt x="8030" y="26420"/>
                  </a:cubicBezTo>
                  <a:cubicBezTo>
                    <a:pt x="1071" y="23211"/>
                    <a:pt x="-1922" y="14954"/>
                    <a:pt x="1287" y="7995"/>
                  </a:cubicBezTo>
                  <a:cubicBezTo>
                    <a:pt x="4532" y="1072"/>
                    <a:pt x="12826" y="-1921"/>
                    <a:pt x="19785" y="1288"/>
                  </a:cubicBezTo>
                  <a:cubicBezTo>
                    <a:pt x="26744" y="4533"/>
                    <a:pt x="29737" y="12754"/>
                    <a:pt x="26528" y="19714"/>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88" name="Freeform 187">
              <a:extLst>
                <a:ext uri="{FF2B5EF4-FFF2-40B4-BE49-F238E27FC236}">
                  <a16:creationId xmlns:a16="http://schemas.microsoft.com/office/drawing/2014/main" id="{46E37D73-CF49-B956-2A5F-987D3BD00937}"/>
                </a:ext>
              </a:extLst>
            </p:cNvPr>
            <p:cNvSpPr/>
            <p:nvPr/>
          </p:nvSpPr>
          <p:spPr>
            <a:xfrm>
              <a:off x="4609420" y="4219147"/>
              <a:ext cx="3625" cy="3611"/>
            </a:xfrm>
            <a:custGeom>
              <a:avLst/>
              <a:gdLst>
                <a:gd name="connsiteX0" fmla="*/ 4005 w 4208"/>
                <a:gd name="connsiteY0" fmla="*/ 3000 h 4192"/>
                <a:gd name="connsiteX1" fmla="*/ 1192 w 4208"/>
                <a:gd name="connsiteY1" fmla="*/ 4010 h 4192"/>
                <a:gd name="connsiteX2" fmla="*/ 183 w 4208"/>
                <a:gd name="connsiteY2" fmla="*/ 1233 h 4192"/>
                <a:gd name="connsiteX3" fmla="*/ 2995 w 4208"/>
                <a:gd name="connsiteY3" fmla="*/ 188 h 4192"/>
                <a:gd name="connsiteX4" fmla="*/ 4005 w 4208"/>
                <a:gd name="connsiteY4" fmla="*/ 300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8" h="4192">
                  <a:moveTo>
                    <a:pt x="4005" y="3000"/>
                  </a:moveTo>
                  <a:cubicBezTo>
                    <a:pt x="3500" y="4010"/>
                    <a:pt x="2274" y="4478"/>
                    <a:pt x="1192" y="4010"/>
                  </a:cubicBezTo>
                  <a:cubicBezTo>
                    <a:pt x="183" y="3505"/>
                    <a:pt x="-286" y="2243"/>
                    <a:pt x="183" y="1233"/>
                  </a:cubicBezTo>
                  <a:cubicBezTo>
                    <a:pt x="687" y="151"/>
                    <a:pt x="1949" y="-281"/>
                    <a:pt x="2995" y="188"/>
                  </a:cubicBezTo>
                  <a:cubicBezTo>
                    <a:pt x="4041" y="656"/>
                    <a:pt x="4510" y="1918"/>
                    <a:pt x="4005" y="3000"/>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89" name="Freeform 188">
              <a:extLst>
                <a:ext uri="{FF2B5EF4-FFF2-40B4-BE49-F238E27FC236}">
                  <a16:creationId xmlns:a16="http://schemas.microsoft.com/office/drawing/2014/main" id="{1BD238F7-CCBF-6BC5-D024-D9298D7B8206}"/>
                </a:ext>
              </a:extLst>
            </p:cNvPr>
            <p:cNvSpPr/>
            <p:nvPr/>
          </p:nvSpPr>
          <p:spPr>
            <a:xfrm>
              <a:off x="4600704" y="4215094"/>
              <a:ext cx="3617" cy="3612"/>
            </a:xfrm>
            <a:custGeom>
              <a:avLst/>
              <a:gdLst>
                <a:gd name="connsiteX0" fmla="*/ 3990 w 4199"/>
                <a:gd name="connsiteY0" fmla="*/ 2980 h 4193"/>
                <a:gd name="connsiteX1" fmla="*/ 1213 w 4199"/>
                <a:gd name="connsiteY1" fmla="*/ 3990 h 4193"/>
                <a:gd name="connsiteX2" fmla="*/ 204 w 4199"/>
                <a:gd name="connsiteY2" fmla="*/ 1213 h 4193"/>
                <a:gd name="connsiteX3" fmla="*/ 2980 w 4199"/>
                <a:gd name="connsiteY3" fmla="*/ 204 h 4193"/>
                <a:gd name="connsiteX4" fmla="*/ 3990 w 4199"/>
                <a:gd name="connsiteY4" fmla="*/ 2980 h 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9" h="4193">
                  <a:moveTo>
                    <a:pt x="3990" y="2980"/>
                  </a:moveTo>
                  <a:cubicBezTo>
                    <a:pt x="3521" y="4026"/>
                    <a:pt x="2259" y="4495"/>
                    <a:pt x="1213" y="3990"/>
                  </a:cubicBezTo>
                  <a:cubicBezTo>
                    <a:pt x="168" y="3521"/>
                    <a:pt x="-301" y="2259"/>
                    <a:pt x="204" y="1213"/>
                  </a:cubicBezTo>
                  <a:cubicBezTo>
                    <a:pt x="673" y="168"/>
                    <a:pt x="1935" y="-301"/>
                    <a:pt x="2980" y="204"/>
                  </a:cubicBezTo>
                  <a:cubicBezTo>
                    <a:pt x="4062" y="709"/>
                    <a:pt x="4495" y="1935"/>
                    <a:pt x="3990" y="2980"/>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0" name="Freeform 189">
              <a:extLst>
                <a:ext uri="{FF2B5EF4-FFF2-40B4-BE49-F238E27FC236}">
                  <a16:creationId xmlns:a16="http://schemas.microsoft.com/office/drawing/2014/main" id="{A675E2E3-7E68-84CC-9BF3-1723503C3C7D}"/>
                </a:ext>
              </a:extLst>
            </p:cNvPr>
            <p:cNvSpPr/>
            <p:nvPr/>
          </p:nvSpPr>
          <p:spPr>
            <a:xfrm>
              <a:off x="4597203" y="4209278"/>
              <a:ext cx="19344" cy="19285"/>
            </a:xfrm>
            <a:custGeom>
              <a:avLst/>
              <a:gdLst>
                <a:gd name="connsiteX0" fmla="*/ 15770 w 22454"/>
                <a:gd name="connsiteY0" fmla="*/ 1439 h 22386"/>
                <a:gd name="connsiteX1" fmla="*/ 1419 w 22454"/>
                <a:gd name="connsiteY1" fmla="*/ 6631 h 22386"/>
                <a:gd name="connsiteX2" fmla="*/ 6648 w 22454"/>
                <a:gd name="connsiteY2" fmla="*/ 20946 h 22386"/>
                <a:gd name="connsiteX3" fmla="*/ 20999 w 22454"/>
                <a:gd name="connsiteY3" fmla="*/ 15754 h 22386"/>
                <a:gd name="connsiteX4" fmla="*/ 15770 w 22454"/>
                <a:gd name="connsiteY4" fmla="*/ 1439 h 22386"/>
                <a:gd name="connsiteX5" fmla="*/ 6467 w 22454"/>
                <a:gd name="connsiteY5" fmla="*/ 21343 h 22386"/>
                <a:gd name="connsiteX6" fmla="*/ 1059 w 22454"/>
                <a:gd name="connsiteY6" fmla="*/ 6487 h 22386"/>
                <a:gd name="connsiteX7" fmla="*/ 15987 w 22454"/>
                <a:gd name="connsiteY7" fmla="*/ 1042 h 22386"/>
                <a:gd name="connsiteX8" fmla="*/ 21395 w 22454"/>
                <a:gd name="connsiteY8" fmla="*/ 15934 h 22386"/>
                <a:gd name="connsiteX9" fmla="*/ 6467 w 22454"/>
                <a:gd name="connsiteY9" fmla="*/ 2134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54" h="22386">
                  <a:moveTo>
                    <a:pt x="15770" y="1439"/>
                  </a:moveTo>
                  <a:cubicBezTo>
                    <a:pt x="10398" y="-1049"/>
                    <a:pt x="3943" y="1259"/>
                    <a:pt x="1419" y="6631"/>
                  </a:cubicBezTo>
                  <a:cubicBezTo>
                    <a:pt x="-1069" y="12040"/>
                    <a:pt x="1275" y="18458"/>
                    <a:pt x="6648" y="20946"/>
                  </a:cubicBezTo>
                  <a:cubicBezTo>
                    <a:pt x="12056" y="23470"/>
                    <a:pt x="18475" y="21127"/>
                    <a:pt x="20999" y="15754"/>
                  </a:cubicBezTo>
                  <a:cubicBezTo>
                    <a:pt x="23523" y="10381"/>
                    <a:pt x="21179" y="3963"/>
                    <a:pt x="15770" y="1439"/>
                  </a:cubicBezTo>
                  <a:close/>
                  <a:moveTo>
                    <a:pt x="6467" y="21343"/>
                  </a:moveTo>
                  <a:cubicBezTo>
                    <a:pt x="878" y="18747"/>
                    <a:pt x="-1574" y="12076"/>
                    <a:pt x="1059" y="6487"/>
                  </a:cubicBezTo>
                  <a:cubicBezTo>
                    <a:pt x="3655" y="862"/>
                    <a:pt x="10362" y="-1554"/>
                    <a:pt x="15987" y="1042"/>
                  </a:cubicBezTo>
                  <a:cubicBezTo>
                    <a:pt x="21576" y="3639"/>
                    <a:pt x="24028" y="10345"/>
                    <a:pt x="21395" y="15934"/>
                  </a:cubicBezTo>
                  <a:cubicBezTo>
                    <a:pt x="18799" y="21523"/>
                    <a:pt x="12092" y="23939"/>
                    <a:pt x="6467" y="21343"/>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2" name="Freeform 191">
              <a:extLst>
                <a:ext uri="{FF2B5EF4-FFF2-40B4-BE49-F238E27FC236}">
                  <a16:creationId xmlns:a16="http://schemas.microsoft.com/office/drawing/2014/main" id="{72A538FB-5110-8BE8-218F-F88A11BC9A2B}"/>
                </a:ext>
              </a:extLst>
            </p:cNvPr>
            <p:cNvSpPr/>
            <p:nvPr/>
          </p:nvSpPr>
          <p:spPr>
            <a:xfrm>
              <a:off x="4417490" y="4191268"/>
              <a:ext cx="3629" cy="3599"/>
            </a:xfrm>
            <a:custGeom>
              <a:avLst/>
              <a:gdLst>
                <a:gd name="connsiteX0" fmla="*/ 4026 w 4213"/>
                <a:gd name="connsiteY0" fmla="*/ 2980 h 4178"/>
                <a:gd name="connsiteX1" fmla="*/ 1213 w 4213"/>
                <a:gd name="connsiteY1" fmla="*/ 3990 h 4178"/>
                <a:gd name="connsiteX2" fmla="*/ 204 w 4213"/>
                <a:gd name="connsiteY2" fmla="*/ 1213 h 4178"/>
                <a:gd name="connsiteX3" fmla="*/ 2980 w 4213"/>
                <a:gd name="connsiteY3" fmla="*/ 204 h 4178"/>
                <a:gd name="connsiteX4" fmla="*/ 4026 w 4213"/>
                <a:gd name="connsiteY4" fmla="*/ 2980 h 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3" h="4178">
                  <a:moveTo>
                    <a:pt x="4026" y="2980"/>
                  </a:moveTo>
                  <a:cubicBezTo>
                    <a:pt x="3521" y="4026"/>
                    <a:pt x="2259" y="4459"/>
                    <a:pt x="1213" y="3990"/>
                  </a:cubicBezTo>
                  <a:cubicBezTo>
                    <a:pt x="168" y="3521"/>
                    <a:pt x="-301" y="2259"/>
                    <a:pt x="204" y="1213"/>
                  </a:cubicBezTo>
                  <a:cubicBezTo>
                    <a:pt x="673" y="168"/>
                    <a:pt x="1971" y="-301"/>
                    <a:pt x="2980" y="204"/>
                  </a:cubicBezTo>
                  <a:cubicBezTo>
                    <a:pt x="4062" y="673"/>
                    <a:pt x="4495" y="1935"/>
                    <a:pt x="4026" y="2980"/>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3" name="Freeform 192">
              <a:extLst>
                <a:ext uri="{FF2B5EF4-FFF2-40B4-BE49-F238E27FC236}">
                  <a16:creationId xmlns:a16="http://schemas.microsoft.com/office/drawing/2014/main" id="{7964A389-51CF-255A-6EB7-F52E391B7F47}"/>
                </a:ext>
              </a:extLst>
            </p:cNvPr>
            <p:cNvSpPr/>
            <p:nvPr/>
          </p:nvSpPr>
          <p:spPr>
            <a:xfrm>
              <a:off x="4408793" y="4187212"/>
              <a:ext cx="3612" cy="3630"/>
            </a:xfrm>
            <a:custGeom>
              <a:avLst/>
              <a:gdLst>
                <a:gd name="connsiteX0" fmla="*/ 3990 w 4193"/>
                <a:gd name="connsiteY0" fmla="*/ 3001 h 4214"/>
                <a:gd name="connsiteX1" fmla="*/ 1213 w 4193"/>
                <a:gd name="connsiteY1" fmla="*/ 4010 h 4214"/>
                <a:gd name="connsiteX2" fmla="*/ 204 w 4193"/>
                <a:gd name="connsiteY2" fmla="*/ 1198 h 4214"/>
                <a:gd name="connsiteX3" fmla="*/ 2980 w 4193"/>
                <a:gd name="connsiteY3" fmla="*/ 188 h 4214"/>
                <a:gd name="connsiteX4" fmla="*/ 3990 w 4193"/>
                <a:gd name="connsiteY4" fmla="*/ 3001 h 4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214">
                  <a:moveTo>
                    <a:pt x="3990" y="3001"/>
                  </a:moveTo>
                  <a:cubicBezTo>
                    <a:pt x="3521" y="4046"/>
                    <a:pt x="2259" y="4515"/>
                    <a:pt x="1213" y="4010"/>
                  </a:cubicBezTo>
                  <a:cubicBezTo>
                    <a:pt x="168" y="3506"/>
                    <a:pt x="-301" y="2280"/>
                    <a:pt x="204" y="1198"/>
                  </a:cubicBezTo>
                  <a:cubicBezTo>
                    <a:pt x="673" y="152"/>
                    <a:pt x="1935" y="-281"/>
                    <a:pt x="2980" y="188"/>
                  </a:cubicBezTo>
                  <a:cubicBezTo>
                    <a:pt x="4026" y="693"/>
                    <a:pt x="4495" y="1919"/>
                    <a:pt x="3990" y="3001"/>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4" name="Freeform 193">
              <a:extLst>
                <a:ext uri="{FF2B5EF4-FFF2-40B4-BE49-F238E27FC236}">
                  <a16:creationId xmlns:a16="http://schemas.microsoft.com/office/drawing/2014/main" id="{52E34587-EC3B-A3DB-5299-702CA7149826}"/>
                </a:ext>
              </a:extLst>
            </p:cNvPr>
            <p:cNvSpPr/>
            <p:nvPr/>
          </p:nvSpPr>
          <p:spPr>
            <a:xfrm>
              <a:off x="4405274" y="4181395"/>
              <a:ext cx="19346" cy="19298"/>
            </a:xfrm>
            <a:custGeom>
              <a:avLst/>
              <a:gdLst>
                <a:gd name="connsiteX0" fmla="*/ 15790 w 22457"/>
                <a:gd name="connsiteY0" fmla="*/ 1425 h 22401"/>
                <a:gd name="connsiteX1" fmla="*/ 1439 w 22457"/>
                <a:gd name="connsiteY1" fmla="*/ 6654 h 22401"/>
                <a:gd name="connsiteX2" fmla="*/ 6667 w 22457"/>
                <a:gd name="connsiteY2" fmla="*/ 20969 h 22401"/>
                <a:gd name="connsiteX3" fmla="*/ 21019 w 22457"/>
                <a:gd name="connsiteY3" fmla="*/ 15740 h 22401"/>
                <a:gd name="connsiteX4" fmla="*/ 15790 w 22457"/>
                <a:gd name="connsiteY4" fmla="*/ 1425 h 22401"/>
                <a:gd name="connsiteX5" fmla="*/ 6487 w 22457"/>
                <a:gd name="connsiteY5" fmla="*/ 21365 h 22401"/>
                <a:gd name="connsiteX6" fmla="*/ 1042 w 22457"/>
                <a:gd name="connsiteY6" fmla="*/ 6473 h 22401"/>
                <a:gd name="connsiteX7" fmla="*/ 15970 w 22457"/>
                <a:gd name="connsiteY7" fmla="*/ 1065 h 22401"/>
                <a:gd name="connsiteX8" fmla="*/ 21415 w 22457"/>
                <a:gd name="connsiteY8" fmla="*/ 15920 h 22401"/>
                <a:gd name="connsiteX9" fmla="*/ 6487 w 22457"/>
                <a:gd name="connsiteY9" fmla="*/ 21365 h 2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57" h="22401">
                  <a:moveTo>
                    <a:pt x="15790" y="1425"/>
                  </a:moveTo>
                  <a:cubicBezTo>
                    <a:pt x="10417" y="-1063"/>
                    <a:pt x="3963" y="1281"/>
                    <a:pt x="1439" y="6654"/>
                  </a:cubicBezTo>
                  <a:cubicBezTo>
                    <a:pt x="-1085" y="12026"/>
                    <a:pt x="1295" y="18481"/>
                    <a:pt x="6667" y="20969"/>
                  </a:cubicBezTo>
                  <a:cubicBezTo>
                    <a:pt x="12076" y="23493"/>
                    <a:pt x="18494" y="21113"/>
                    <a:pt x="21019" y="15740"/>
                  </a:cubicBezTo>
                  <a:cubicBezTo>
                    <a:pt x="23543" y="10368"/>
                    <a:pt x="21199" y="3949"/>
                    <a:pt x="15790" y="1425"/>
                  </a:cubicBezTo>
                  <a:close/>
                  <a:moveTo>
                    <a:pt x="6487" y="21365"/>
                  </a:moveTo>
                  <a:cubicBezTo>
                    <a:pt x="862" y="18733"/>
                    <a:pt x="-1554" y="12062"/>
                    <a:pt x="1042" y="6473"/>
                  </a:cubicBezTo>
                  <a:cubicBezTo>
                    <a:pt x="3675" y="848"/>
                    <a:pt x="10381" y="-1568"/>
                    <a:pt x="15970" y="1065"/>
                  </a:cubicBezTo>
                  <a:cubicBezTo>
                    <a:pt x="21595" y="3661"/>
                    <a:pt x="24011" y="10331"/>
                    <a:pt x="21415" y="15920"/>
                  </a:cubicBezTo>
                  <a:cubicBezTo>
                    <a:pt x="18783" y="21510"/>
                    <a:pt x="12112" y="23961"/>
                    <a:pt x="6487" y="21365"/>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5" name="Freeform 194">
              <a:extLst>
                <a:ext uri="{FF2B5EF4-FFF2-40B4-BE49-F238E27FC236}">
                  <a16:creationId xmlns:a16="http://schemas.microsoft.com/office/drawing/2014/main" id="{4EC1A60B-7563-2665-164B-074ABCB2A2A4}"/>
                </a:ext>
              </a:extLst>
            </p:cNvPr>
            <p:cNvSpPr/>
            <p:nvPr/>
          </p:nvSpPr>
          <p:spPr>
            <a:xfrm>
              <a:off x="4336027" y="4288404"/>
              <a:ext cx="23962" cy="23899"/>
            </a:xfrm>
            <a:custGeom>
              <a:avLst/>
              <a:gdLst>
                <a:gd name="connsiteX0" fmla="*/ 26507 w 27815"/>
                <a:gd name="connsiteY0" fmla="*/ 19713 h 27742"/>
                <a:gd name="connsiteX1" fmla="*/ 8046 w 27815"/>
                <a:gd name="connsiteY1" fmla="*/ 26456 h 27742"/>
                <a:gd name="connsiteX2" fmla="*/ 1303 w 27815"/>
                <a:gd name="connsiteY2" fmla="*/ 8030 h 27742"/>
                <a:gd name="connsiteX3" fmla="*/ 19764 w 27815"/>
                <a:gd name="connsiteY3" fmla="*/ 1287 h 27742"/>
                <a:gd name="connsiteX4" fmla="*/ 26507 w 27815"/>
                <a:gd name="connsiteY4" fmla="*/ 19713 h 27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5" h="27742">
                  <a:moveTo>
                    <a:pt x="26507" y="19713"/>
                  </a:moveTo>
                  <a:cubicBezTo>
                    <a:pt x="23262" y="26672"/>
                    <a:pt x="15005" y="29665"/>
                    <a:pt x="8046" y="26456"/>
                  </a:cubicBezTo>
                  <a:cubicBezTo>
                    <a:pt x="1086" y="23210"/>
                    <a:pt x="-1943" y="14953"/>
                    <a:pt x="1303" y="8030"/>
                  </a:cubicBezTo>
                  <a:cubicBezTo>
                    <a:pt x="4548" y="1071"/>
                    <a:pt x="12841" y="-1922"/>
                    <a:pt x="19764" y="1287"/>
                  </a:cubicBezTo>
                  <a:cubicBezTo>
                    <a:pt x="26760" y="4532"/>
                    <a:pt x="29753" y="12790"/>
                    <a:pt x="26507" y="19713"/>
                  </a:cubicBezTo>
                </a:path>
              </a:pathLst>
            </a:custGeom>
            <a:solidFill>
              <a:srgbClr val="A64331"/>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6" name="Freeform 195">
              <a:extLst>
                <a:ext uri="{FF2B5EF4-FFF2-40B4-BE49-F238E27FC236}">
                  <a16:creationId xmlns:a16="http://schemas.microsoft.com/office/drawing/2014/main" id="{BDBD7112-4DD3-AD9E-3202-A1A70652DC33}"/>
                </a:ext>
              </a:extLst>
            </p:cNvPr>
            <p:cNvSpPr/>
            <p:nvPr/>
          </p:nvSpPr>
          <p:spPr>
            <a:xfrm>
              <a:off x="4350548" y="4300577"/>
              <a:ext cx="3630" cy="3604"/>
            </a:xfrm>
            <a:custGeom>
              <a:avLst/>
              <a:gdLst>
                <a:gd name="connsiteX0" fmla="*/ 4026 w 4214"/>
                <a:gd name="connsiteY0" fmla="*/ 2986 h 4184"/>
                <a:gd name="connsiteX1" fmla="*/ 1213 w 4214"/>
                <a:gd name="connsiteY1" fmla="*/ 3996 h 4184"/>
                <a:gd name="connsiteX2" fmla="*/ 204 w 4214"/>
                <a:gd name="connsiteY2" fmla="*/ 1220 h 4184"/>
                <a:gd name="connsiteX3" fmla="*/ 3016 w 4214"/>
                <a:gd name="connsiteY3" fmla="*/ 210 h 4184"/>
                <a:gd name="connsiteX4" fmla="*/ 4026 w 4214"/>
                <a:gd name="connsiteY4" fmla="*/ 2986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4" h="4184">
                  <a:moveTo>
                    <a:pt x="4026" y="2986"/>
                  </a:moveTo>
                  <a:cubicBezTo>
                    <a:pt x="3521" y="4032"/>
                    <a:pt x="2295" y="4465"/>
                    <a:pt x="1213" y="3996"/>
                  </a:cubicBezTo>
                  <a:cubicBezTo>
                    <a:pt x="168" y="3491"/>
                    <a:pt x="-301" y="2265"/>
                    <a:pt x="204" y="1220"/>
                  </a:cubicBezTo>
                  <a:cubicBezTo>
                    <a:pt x="709" y="138"/>
                    <a:pt x="1935" y="-295"/>
                    <a:pt x="3016" y="210"/>
                  </a:cubicBezTo>
                  <a:cubicBezTo>
                    <a:pt x="4062" y="679"/>
                    <a:pt x="4495" y="1905"/>
                    <a:pt x="4026" y="2986"/>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7" name="Freeform 196">
              <a:extLst>
                <a:ext uri="{FF2B5EF4-FFF2-40B4-BE49-F238E27FC236}">
                  <a16:creationId xmlns:a16="http://schemas.microsoft.com/office/drawing/2014/main" id="{6932E017-83D7-AA5A-E7C6-AE4FD50ADF4B}"/>
                </a:ext>
              </a:extLst>
            </p:cNvPr>
            <p:cNvSpPr/>
            <p:nvPr/>
          </p:nvSpPr>
          <p:spPr>
            <a:xfrm>
              <a:off x="4341845" y="4296526"/>
              <a:ext cx="3617" cy="3604"/>
            </a:xfrm>
            <a:custGeom>
              <a:avLst/>
              <a:gdLst>
                <a:gd name="connsiteX0" fmla="*/ 3996 w 4199"/>
                <a:gd name="connsiteY0" fmla="*/ 2965 h 4184"/>
                <a:gd name="connsiteX1" fmla="*/ 1220 w 4199"/>
                <a:gd name="connsiteY1" fmla="*/ 3974 h 4184"/>
                <a:gd name="connsiteX2" fmla="*/ 210 w 4199"/>
                <a:gd name="connsiteY2" fmla="*/ 1198 h 4184"/>
                <a:gd name="connsiteX3" fmla="*/ 2986 w 4199"/>
                <a:gd name="connsiteY3" fmla="*/ 188 h 4184"/>
                <a:gd name="connsiteX4" fmla="*/ 3996 w 4199"/>
                <a:gd name="connsiteY4" fmla="*/ 2965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9" h="4184">
                  <a:moveTo>
                    <a:pt x="3996" y="2965"/>
                  </a:moveTo>
                  <a:cubicBezTo>
                    <a:pt x="3527" y="4046"/>
                    <a:pt x="2265" y="4479"/>
                    <a:pt x="1220" y="3974"/>
                  </a:cubicBezTo>
                  <a:cubicBezTo>
                    <a:pt x="138" y="3506"/>
                    <a:pt x="-295" y="2280"/>
                    <a:pt x="210" y="1198"/>
                  </a:cubicBezTo>
                  <a:cubicBezTo>
                    <a:pt x="679" y="152"/>
                    <a:pt x="1941" y="-281"/>
                    <a:pt x="2986" y="188"/>
                  </a:cubicBezTo>
                  <a:cubicBezTo>
                    <a:pt x="4032" y="693"/>
                    <a:pt x="4501" y="1919"/>
                    <a:pt x="3996" y="2965"/>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8" name="Freeform 197">
              <a:extLst>
                <a:ext uri="{FF2B5EF4-FFF2-40B4-BE49-F238E27FC236}">
                  <a16:creationId xmlns:a16="http://schemas.microsoft.com/office/drawing/2014/main" id="{460F1159-3E51-4F36-C744-C8EC63524C70}"/>
                </a:ext>
              </a:extLst>
            </p:cNvPr>
            <p:cNvSpPr/>
            <p:nvPr/>
          </p:nvSpPr>
          <p:spPr>
            <a:xfrm>
              <a:off x="4338349" y="4290712"/>
              <a:ext cx="19343" cy="19286"/>
            </a:xfrm>
            <a:custGeom>
              <a:avLst/>
              <a:gdLst>
                <a:gd name="connsiteX0" fmla="*/ 15770 w 22453"/>
                <a:gd name="connsiteY0" fmla="*/ 1419 h 22387"/>
                <a:gd name="connsiteX1" fmla="*/ 1419 w 22453"/>
                <a:gd name="connsiteY1" fmla="*/ 6648 h 22387"/>
                <a:gd name="connsiteX2" fmla="*/ 6648 w 22453"/>
                <a:gd name="connsiteY2" fmla="*/ 20963 h 22387"/>
                <a:gd name="connsiteX3" fmla="*/ 20999 w 22453"/>
                <a:gd name="connsiteY3" fmla="*/ 15734 h 22387"/>
                <a:gd name="connsiteX4" fmla="*/ 15770 w 22453"/>
                <a:gd name="connsiteY4" fmla="*/ 1419 h 22387"/>
                <a:gd name="connsiteX5" fmla="*/ 6467 w 22453"/>
                <a:gd name="connsiteY5" fmla="*/ 21323 h 22387"/>
                <a:gd name="connsiteX6" fmla="*/ 1059 w 22453"/>
                <a:gd name="connsiteY6" fmla="*/ 6467 h 22387"/>
                <a:gd name="connsiteX7" fmla="*/ 15951 w 22453"/>
                <a:gd name="connsiteY7" fmla="*/ 1059 h 22387"/>
                <a:gd name="connsiteX8" fmla="*/ 21395 w 22453"/>
                <a:gd name="connsiteY8" fmla="*/ 15915 h 22387"/>
                <a:gd name="connsiteX9" fmla="*/ 6467 w 22453"/>
                <a:gd name="connsiteY9" fmla="*/ 21323 h 2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53" h="22387">
                  <a:moveTo>
                    <a:pt x="15770" y="1419"/>
                  </a:moveTo>
                  <a:cubicBezTo>
                    <a:pt x="10398" y="-1069"/>
                    <a:pt x="3943" y="1275"/>
                    <a:pt x="1419" y="6648"/>
                  </a:cubicBezTo>
                  <a:cubicBezTo>
                    <a:pt x="-1105" y="12020"/>
                    <a:pt x="1239" y="18439"/>
                    <a:pt x="6648" y="20963"/>
                  </a:cubicBezTo>
                  <a:cubicBezTo>
                    <a:pt x="12056" y="23451"/>
                    <a:pt x="18511" y="21143"/>
                    <a:pt x="20999" y="15734"/>
                  </a:cubicBezTo>
                  <a:cubicBezTo>
                    <a:pt x="23523" y="10362"/>
                    <a:pt x="21179" y="3943"/>
                    <a:pt x="15770" y="1419"/>
                  </a:cubicBezTo>
                  <a:close/>
                  <a:moveTo>
                    <a:pt x="6467" y="21323"/>
                  </a:moveTo>
                  <a:cubicBezTo>
                    <a:pt x="878" y="18727"/>
                    <a:pt x="-1574" y="12056"/>
                    <a:pt x="1059" y="6467"/>
                  </a:cubicBezTo>
                  <a:cubicBezTo>
                    <a:pt x="3655" y="878"/>
                    <a:pt x="10326" y="-1574"/>
                    <a:pt x="15951" y="1059"/>
                  </a:cubicBezTo>
                  <a:cubicBezTo>
                    <a:pt x="21576" y="3655"/>
                    <a:pt x="24028" y="10326"/>
                    <a:pt x="21395" y="15915"/>
                  </a:cubicBezTo>
                  <a:cubicBezTo>
                    <a:pt x="18763" y="21540"/>
                    <a:pt x="12092" y="23956"/>
                    <a:pt x="6467" y="21323"/>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9" name="Freeform 198">
              <a:extLst>
                <a:ext uri="{FF2B5EF4-FFF2-40B4-BE49-F238E27FC236}">
                  <a16:creationId xmlns:a16="http://schemas.microsoft.com/office/drawing/2014/main" id="{A6E85AEB-8196-C9B1-8231-57E0ED95E9D4}"/>
                </a:ext>
              </a:extLst>
            </p:cNvPr>
            <p:cNvSpPr/>
            <p:nvPr/>
          </p:nvSpPr>
          <p:spPr>
            <a:xfrm>
              <a:off x="4305609" y="4408667"/>
              <a:ext cx="23951" cy="23883"/>
            </a:xfrm>
            <a:custGeom>
              <a:avLst/>
              <a:gdLst>
                <a:gd name="connsiteX0" fmla="*/ 26478 w 27802"/>
                <a:gd name="connsiteY0" fmla="*/ 19729 h 27723"/>
                <a:gd name="connsiteX1" fmla="*/ 8016 w 27802"/>
                <a:gd name="connsiteY1" fmla="*/ 26436 h 27723"/>
                <a:gd name="connsiteX2" fmla="*/ 1309 w 27802"/>
                <a:gd name="connsiteY2" fmla="*/ 8010 h 27723"/>
                <a:gd name="connsiteX3" fmla="*/ 19771 w 27802"/>
                <a:gd name="connsiteY3" fmla="*/ 1303 h 27723"/>
                <a:gd name="connsiteX4" fmla="*/ 26478 w 27802"/>
                <a:gd name="connsiteY4" fmla="*/ 19729 h 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2" h="27723">
                  <a:moveTo>
                    <a:pt x="26478" y="19729"/>
                  </a:moveTo>
                  <a:cubicBezTo>
                    <a:pt x="23269" y="26652"/>
                    <a:pt x="15011" y="29645"/>
                    <a:pt x="8016" y="26436"/>
                  </a:cubicBezTo>
                  <a:cubicBezTo>
                    <a:pt x="1057" y="23227"/>
                    <a:pt x="-1936" y="14933"/>
                    <a:pt x="1309" y="8010"/>
                  </a:cubicBezTo>
                  <a:cubicBezTo>
                    <a:pt x="4518" y="1087"/>
                    <a:pt x="12812" y="-1942"/>
                    <a:pt x="19771" y="1303"/>
                  </a:cubicBezTo>
                  <a:cubicBezTo>
                    <a:pt x="26730" y="4549"/>
                    <a:pt x="29759" y="12770"/>
                    <a:pt x="26478" y="19729"/>
                  </a:cubicBezTo>
                </a:path>
              </a:pathLst>
            </a:custGeom>
            <a:solidFill>
              <a:srgbClr val="A64331"/>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0" name="Freeform 199">
              <a:extLst>
                <a:ext uri="{FF2B5EF4-FFF2-40B4-BE49-F238E27FC236}">
                  <a16:creationId xmlns:a16="http://schemas.microsoft.com/office/drawing/2014/main" id="{CD9C31E4-46E6-E124-B750-D2B5194BAAB7}"/>
                </a:ext>
              </a:extLst>
            </p:cNvPr>
            <p:cNvSpPr/>
            <p:nvPr/>
          </p:nvSpPr>
          <p:spPr>
            <a:xfrm>
              <a:off x="4320125" y="4420829"/>
              <a:ext cx="3624" cy="3624"/>
            </a:xfrm>
            <a:custGeom>
              <a:avLst/>
              <a:gdLst>
                <a:gd name="connsiteX0" fmla="*/ 4004 w 4207"/>
                <a:gd name="connsiteY0" fmla="*/ 2980 h 4207"/>
                <a:gd name="connsiteX1" fmla="*/ 1228 w 4207"/>
                <a:gd name="connsiteY1" fmla="*/ 4026 h 4207"/>
                <a:gd name="connsiteX2" fmla="*/ 182 w 4207"/>
                <a:gd name="connsiteY2" fmla="*/ 1213 h 4207"/>
                <a:gd name="connsiteX3" fmla="*/ 2994 w 4207"/>
                <a:gd name="connsiteY3" fmla="*/ 204 h 4207"/>
                <a:gd name="connsiteX4" fmla="*/ 4004 w 4207"/>
                <a:gd name="connsiteY4" fmla="*/ 2980 h 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7" h="4207">
                  <a:moveTo>
                    <a:pt x="4004" y="2980"/>
                  </a:moveTo>
                  <a:cubicBezTo>
                    <a:pt x="3535" y="4026"/>
                    <a:pt x="2273" y="4495"/>
                    <a:pt x="1228" y="4026"/>
                  </a:cubicBezTo>
                  <a:cubicBezTo>
                    <a:pt x="182" y="3521"/>
                    <a:pt x="-287" y="2259"/>
                    <a:pt x="182" y="1213"/>
                  </a:cubicBezTo>
                  <a:cubicBezTo>
                    <a:pt x="687" y="168"/>
                    <a:pt x="1949" y="-301"/>
                    <a:pt x="2994" y="204"/>
                  </a:cubicBezTo>
                  <a:cubicBezTo>
                    <a:pt x="4040" y="673"/>
                    <a:pt x="4509" y="1935"/>
                    <a:pt x="4004" y="2980"/>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1" name="Freeform 200">
              <a:extLst>
                <a:ext uri="{FF2B5EF4-FFF2-40B4-BE49-F238E27FC236}">
                  <a16:creationId xmlns:a16="http://schemas.microsoft.com/office/drawing/2014/main" id="{955374F4-1FA9-3033-5084-DF9D7FFFC6F1}"/>
                </a:ext>
              </a:extLst>
            </p:cNvPr>
            <p:cNvSpPr/>
            <p:nvPr/>
          </p:nvSpPr>
          <p:spPr>
            <a:xfrm>
              <a:off x="4311408" y="4416790"/>
              <a:ext cx="3630" cy="3612"/>
            </a:xfrm>
            <a:custGeom>
              <a:avLst/>
              <a:gdLst>
                <a:gd name="connsiteX0" fmla="*/ 4026 w 4214"/>
                <a:gd name="connsiteY0" fmla="*/ 2980 h 4193"/>
                <a:gd name="connsiteX1" fmla="*/ 1213 w 4214"/>
                <a:gd name="connsiteY1" fmla="*/ 3990 h 4193"/>
                <a:gd name="connsiteX2" fmla="*/ 204 w 4214"/>
                <a:gd name="connsiteY2" fmla="*/ 1213 h 4193"/>
                <a:gd name="connsiteX3" fmla="*/ 3016 w 4214"/>
                <a:gd name="connsiteY3" fmla="*/ 204 h 4193"/>
                <a:gd name="connsiteX4" fmla="*/ 4026 w 4214"/>
                <a:gd name="connsiteY4" fmla="*/ 2980 h 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4" h="4193">
                  <a:moveTo>
                    <a:pt x="4026" y="2980"/>
                  </a:moveTo>
                  <a:cubicBezTo>
                    <a:pt x="3521" y="4026"/>
                    <a:pt x="2295" y="4495"/>
                    <a:pt x="1213" y="3990"/>
                  </a:cubicBezTo>
                  <a:cubicBezTo>
                    <a:pt x="168" y="3485"/>
                    <a:pt x="-301" y="2259"/>
                    <a:pt x="204" y="1213"/>
                  </a:cubicBezTo>
                  <a:cubicBezTo>
                    <a:pt x="709" y="168"/>
                    <a:pt x="1935" y="-301"/>
                    <a:pt x="3016" y="204"/>
                  </a:cubicBezTo>
                  <a:cubicBezTo>
                    <a:pt x="4062" y="673"/>
                    <a:pt x="4495" y="1899"/>
                    <a:pt x="4026" y="2980"/>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2" name="Freeform 201">
              <a:extLst>
                <a:ext uri="{FF2B5EF4-FFF2-40B4-BE49-F238E27FC236}">
                  <a16:creationId xmlns:a16="http://schemas.microsoft.com/office/drawing/2014/main" id="{EDE9601A-8778-6633-5C2B-5E10FE26D5BC}"/>
                </a:ext>
              </a:extLst>
            </p:cNvPr>
            <p:cNvSpPr/>
            <p:nvPr/>
          </p:nvSpPr>
          <p:spPr>
            <a:xfrm>
              <a:off x="4307908" y="4410974"/>
              <a:ext cx="19354" cy="19285"/>
            </a:xfrm>
            <a:custGeom>
              <a:avLst/>
              <a:gdLst>
                <a:gd name="connsiteX0" fmla="*/ 15806 w 22466"/>
                <a:gd name="connsiteY0" fmla="*/ 1439 h 22386"/>
                <a:gd name="connsiteX1" fmla="*/ 1455 w 22466"/>
                <a:gd name="connsiteY1" fmla="*/ 6631 h 22386"/>
                <a:gd name="connsiteX2" fmla="*/ 6647 w 22466"/>
                <a:gd name="connsiteY2" fmla="*/ 20946 h 22386"/>
                <a:gd name="connsiteX3" fmla="*/ 20998 w 22466"/>
                <a:gd name="connsiteY3" fmla="*/ 15754 h 22386"/>
                <a:gd name="connsiteX4" fmla="*/ 15806 w 22466"/>
                <a:gd name="connsiteY4" fmla="*/ 1439 h 22386"/>
                <a:gd name="connsiteX5" fmla="*/ 6503 w 22466"/>
                <a:gd name="connsiteY5" fmla="*/ 21343 h 22386"/>
                <a:gd name="connsiteX6" fmla="*/ 1058 w 22466"/>
                <a:gd name="connsiteY6" fmla="*/ 6487 h 22386"/>
                <a:gd name="connsiteX7" fmla="*/ 15950 w 22466"/>
                <a:gd name="connsiteY7" fmla="*/ 1042 h 22386"/>
                <a:gd name="connsiteX8" fmla="*/ 21431 w 22466"/>
                <a:gd name="connsiteY8" fmla="*/ 15934 h 22386"/>
                <a:gd name="connsiteX9" fmla="*/ 6503 w 22466"/>
                <a:gd name="connsiteY9" fmla="*/ 2134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 h="22386">
                  <a:moveTo>
                    <a:pt x="15806" y="1439"/>
                  </a:moveTo>
                  <a:cubicBezTo>
                    <a:pt x="10397" y="-1085"/>
                    <a:pt x="3943" y="1259"/>
                    <a:pt x="1455" y="6631"/>
                  </a:cubicBezTo>
                  <a:cubicBezTo>
                    <a:pt x="-1069" y="12004"/>
                    <a:pt x="1274" y="18458"/>
                    <a:pt x="6647" y="20946"/>
                  </a:cubicBezTo>
                  <a:cubicBezTo>
                    <a:pt x="12092" y="23470"/>
                    <a:pt x="18510" y="21127"/>
                    <a:pt x="20998" y="15754"/>
                  </a:cubicBezTo>
                  <a:cubicBezTo>
                    <a:pt x="23522" y="10345"/>
                    <a:pt x="21178" y="3963"/>
                    <a:pt x="15806" y="1439"/>
                  </a:cubicBezTo>
                  <a:close/>
                  <a:moveTo>
                    <a:pt x="6503" y="21343"/>
                  </a:moveTo>
                  <a:cubicBezTo>
                    <a:pt x="878" y="18747"/>
                    <a:pt x="-1574" y="12076"/>
                    <a:pt x="1058" y="6487"/>
                  </a:cubicBezTo>
                  <a:cubicBezTo>
                    <a:pt x="3654" y="862"/>
                    <a:pt x="10361" y="-1554"/>
                    <a:pt x="15950" y="1042"/>
                  </a:cubicBezTo>
                  <a:cubicBezTo>
                    <a:pt x="21575" y="3639"/>
                    <a:pt x="24027" y="10345"/>
                    <a:pt x="21431" y="15934"/>
                  </a:cubicBezTo>
                  <a:cubicBezTo>
                    <a:pt x="18799" y="21523"/>
                    <a:pt x="12092" y="23939"/>
                    <a:pt x="6503" y="21343"/>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3" name="Freeform 202">
              <a:extLst>
                <a:ext uri="{FF2B5EF4-FFF2-40B4-BE49-F238E27FC236}">
                  <a16:creationId xmlns:a16="http://schemas.microsoft.com/office/drawing/2014/main" id="{FB539D5F-2E81-7DAE-F02A-FC25C03976B9}"/>
                </a:ext>
              </a:extLst>
            </p:cNvPr>
            <p:cNvSpPr/>
            <p:nvPr/>
          </p:nvSpPr>
          <p:spPr>
            <a:xfrm>
              <a:off x="4238699" y="4642001"/>
              <a:ext cx="23951" cy="23887"/>
            </a:xfrm>
            <a:custGeom>
              <a:avLst/>
              <a:gdLst>
                <a:gd name="connsiteX0" fmla="*/ 26478 w 27802"/>
                <a:gd name="connsiteY0" fmla="*/ 19713 h 27728"/>
                <a:gd name="connsiteX1" fmla="*/ 8016 w 27802"/>
                <a:gd name="connsiteY1" fmla="*/ 26420 h 27728"/>
                <a:gd name="connsiteX2" fmla="*/ 1309 w 27802"/>
                <a:gd name="connsiteY2" fmla="*/ 8030 h 27728"/>
                <a:gd name="connsiteX3" fmla="*/ 19771 w 27802"/>
                <a:gd name="connsiteY3" fmla="*/ 1287 h 27728"/>
                <a:gd name="connsiteX4" fmla="*/ 26478 w 27802"/>
                <a:gd name="connsiteY4" fmla="*/ 19713 h 27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2" h="27728">
                  <a:moveTo>
                    <a:pt x="26478" y="19713"/>
                  </a:moveTo>
                  <a:cubicBezTo>
                    <a:pt x="23269" y="26672"/>
                    <a:pt x="15011" y="29665"/>
                    <a:pt x="8016" y="26420"/>
                  </a:cubicBezTo>
                  <a:cubicBezTo>
                    <a:pt x="1057" y="23210"/>
                    <a:pt x="-1936" y="14953"/>
                    <a:pt x="1309" y="8030"/>
                  </a:cubicBezTo>
                  <a:cubicBezTo>
                    <a:pt x="4518" y="1071"/>
                    <a:pt x="12812" y="-1922"/>
                    <a:pt x="19771" y="1287"/>
                  </a:cubicBezTo>
                  <a:cubicBezTo>
                    <a:pt x="26730" y="4532"/>
                    <a:pt x="29759" y="12790"/>
                    <a:pt x="26478" y="19713"/>
                  </a:cubicBezTo>
                </a:path>
              </a:pathLst>
            </a:custGeom>
            <a:solidFill>
              <a:srgbClr val="A64331"/>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4" name="Freeform 203">
              <a:extLst>
                <a:ext uri="{FF2B5EF4-FFF2-40B4-BE49-F238E27FC236}">
                  <a16:creationId xmlns:a16="http://schemas.microsoft.com/office/drawing/2014/main" id="{7A5E0405-183D-8A2A-2F87-0D186FD97B6F}"/>
                </a:ext>
              </a:extLst>
            </p:cNvPr>
            <p:cNvSpPr/>
            <p:nvPr/>
          </p:nvSpPr>
          <p:spPr>
            <a:xfrm>
              <a:off x="4253214" y="4654162"/>
              <a:ext cx="3636" cy="3616"/>
            </a:xfrm>
            <a:custGeom>
              <a:avLst/>
              <a:gdLst>
                <a:gd name="connsiteX0" fmla="*/ 4040 w 4221"/>
                <a:gd name="connsiteY0" fmla="*/ 3000 h 4197"/>
                <a:gd name="connsiteX1" fmla="*/ 1228 w 4221"/>
                <a:gd name="connsiteY1" fmla="*/ 4010 h 4197"/>
                <a:gd name="connsiteX2" fmla="*/ 182 w 4221"/>
                <a:gd name="connsiteY2" fmla="*/ 1233 h 4197"/>
                <a:gd name="connsiteX3" fmla="*/ 2994 w 4221"/>
                <a:gd name="connsiteY3" fmla="*/ 188 h 4197"/>
                <a:gd name="connsiteX4" fmla="*/ 4040 w 4221"/>
                <a:gd name="connsiteY4" fmla="*/ 3000 h 4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1" h="4197">
                  <a:moveTo>
                    <a:pt x="4040" y="3000"/>
                  </a:moveTo>
                  <a:cubicBezTo>
                    <a:pt x="3535" y="4046"/>
                    <a:pt x="2273" y="4478"/>
                    <a:pt x="1228" y="4010"/>
                  </a:cubicBezTo>
                  <a:cubicBezTo>
                    <a:pt x="182" y="3505"/>
                    <a:pt x="-287" y="2279"/>
                    <a:pt x="182" y="1233"/>
                  </a:cubicBezTo>
                  <a:cubicBezTo>
                    <a:pt x="723" y="151"/>
                    <a:pt x="1949" y="-281"/>
                    <a:pt x="2994" y="188"/>
                  </a:cubicBezTo>
                  <a:cubicBezTo>
                    <a:pt x="4040" y="692"/>
                    <a:pt x="4509" y="1954"/>
                    <a:pt x="4040" y="3000"/>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5" name="Freeform 204">
              <a:extLst>
                <a:ext uri="{FF2B5EF4-FFF2-40B4-BE49-F238E27FC236}">
                  <a16:creationId xmlns:a16="http://schemas.microsoft.com/office/drawing/2014/main" id="{2F662E78-88B8-714A-9E4E-7C450500B0DC}"/>
                </a:ext>
              </a:extLst>
            </p:cNvPr>
            <p:cNvSpPr/>
            <p:nvPr/>
          </p:nvSpPr>
          <p:spPr>
            <a:xfrm>
              <a:off x="4244497" y="4650110"/>
              <a:ext cx="3643" cy="3617"/>
            </a:xfrm>
            <a:custGeom>
              <a:avLst/>
              <a:gdLst>
                <a:gd name="connsiteX0" fmla="*/ 4026 w 4229"/>
                <a:gd name="connsiteY0" fmla="*/ 2980 h 4199"/>
                <a:gd name="connsiteX1" fmla="*/ 1213 w 4229"/>
                <a:gd name="connsiteY1" fmla="*/ 3990 h 4199"/>
                <a:gd name="connsiteX2" fmla="*/ 204 w 4229"/>
                <a:gd name="connsiteY2" fmla="*/ 1213 h 4199"/>
                <a:gd name="connsiteX3" fmla="*/ 3016 w 4229"/>
                <a:gd name="connsiteY3" fmla="*/ 204 h 4199"/>
                <a:gd name="connsiteX4" fmla="*/ 4026 w 4229"/>
                <a:gd name="connsiteY4" fmla="*/ 2980 h 4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9" h="4199">
                  <a:moveTo>
                    <a:pt x="4026" y="2980"/>
                  </a:moveTo>
                  <a:cubicBezTo>
                    <a:pt x="3521" y="4062"/>
                    <a:pt x="2295" y="4495"/>
                    <a:pt x="1213" y="3990"/>
                  </a:cubicBezTo>
                  <a:cubicBezTo>
                    <a:pt x="168" y="3521"/>
                    <a:pt x="-301" y="2295"/>
                    <a:pt x="204" y="1213"/>
                  </a:cubicBezTo>
                  <a:cubicBezTo>
                    <a:pt x="709" y="168"/>
                    <a:pt x="1935" y="-301"/>
                    <a:pt x="3016" y="204"/>
                  </a:cubicBezTo>
                  <a:cubicBezTo>
                    <a:pt x="4062" y="709"/>
                    <a:pt x="4531" y="1935"/>
                    <a:pt x="4026" y="2980"/>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6" name="Freeform 205">
              <a:extLst>
                <a:ext uri="{FF2B5EF4-FFF2-40B4-BE49-F238E27FC236}">
                  <a16:creationId xmlns:a16="http://schemas.microsoft.com/office/drawing/2014/main" id="{6B071E2F-974A-6858-CE53-FAD67D05E190}"/>
                </a:ext>
              </a:extLst>
            </p:cNvPr>
            <p:cNvSpPr/>
            <p:nvPr/>
          </p:nvSpPr>
          <p:spPr>
            <a:xfrm>
              <a:off x="4241010" y="4644305"/>
              <a:ext cx="19341" cy="19286"/>
            </a:xfrm>
            <a:custGeom>
              <a:avLst/>
              <a:gdLst>
                <a:gd name="connsiteX0" fmla="*/ 15790 w 22451"/>
                <a:gd name="connsiteY0" fmla="*/ 1425 h 22387"/>
                <a:gd name="connsiteX1" fmla="*/ 1439 w 22451"/>
                <a:gd name="connsiteY1" fmla="*/ 6654 h 22387"/>
                <a:gd name="connsiteX2" fmla="*/ 6667 w 22451"/>
                <a:gd name="connsiteY2" fmla="*/ 20933 h 22387"/>
                <a:gd name="connsiteX3" fmla="*/ 20982 w 22451"/>
                <a:gd name="connsiteY3" fmla="*/ 15740 h 22387"/>
                <a:gd name="connsiteX4" fmla="*/ 15790 w 22451"/>
                <a:gd name="connsiteY4" fmla="*/ 1425 h 22387"/>
                <a:gd name="connsiteX5" fmla="*/ 6487 w 22451"/>
                <a:gd name="connsiteY5" fmla="*/ 21329 h 22387"/>
                <a:gd name="connsiteX6" fmla="*/ 1042 w 22451"/>
                <a:gd name="connsiteY6" fmla="*/ 6473 h 22387"/>
                <a:gd name="connsiteX7" fmla="*/ 15970 w 22451"/>
                <a:gd name="connsiteY7" fmla="*/ 1065 h 22387"/>
                <a:gd name="connsiteX8" fmla="*/ 21415 w 22451"/>
                <a:gd name="connsiteY8" fmla="*/ 15920 h 22387"/>
                <a:gd name="connsiteX9" fmla="*/ 6487 w 22451"/>
                <a:gd name="connsiteY9" fmla="*/ 21329 h 2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51" h="22387">
                  <a:moveTo>
                    <a:pt x="15790" y="1425"/>
                  </a:moveTo>
                  <a:cubicBezTo>
                    <a:pt x="10381" y="-1063"/>
                    <a:pt x="3927" y="1245"/>
                    <a:pt x="1439" y="6654"/>
                  </a:cubicBezTo>
                  <a:cubicBezTo>
                    <a:pt x="-1085" y="12026"/>
                    <a:pt x="1259" y="18445"/>
                    <a:pt x="6667" y="20933"/>
                  </a:cubicBezTo>
                  <a:cubicBezTo>
                    <a:pt x="12076" y="23457"/>
                    <a:pt x="18494" y="21149"/>
                    <a:pt x="20982" y="15740"/>
                  </a:cubicBezTo>
                  <a:cubicBezTo>
                    <a:pt x="23507" y="10368"/>
                    <a:pt x="21163" y="3949"/>
                    <a:pt x="15790" y="1425"/>
                  </a:cubicBezTo>
                  <a:close/>
                  <a:moveTo>
                    <a:pt x="6487" y="21329"/>
                  </a:moveTo>
                  <a:cubicBezTo>
                    <a:pt x="862" y="18733"/>
                    <a:pt x="-1554" y="12062"/>
                    <a:pt x="1042" y="6473"/>
                  </a:cubicBezTo>
                  <a:cubicBezTo>
                    <a:pt x="3639" y="848"/>
                    <a:pt x="10345" y="-1568"/>
                    <a:pt x="15970" y="1065"/>
                  </a:cubicBezTo>
                  <a:cubicBezTo>
                    <a:pt x="21559" y="3625"/>
                    <a:pt x="24011" y="10331"/>
                    <a:pt x="21415" y="15920"/>
                  </a:cubicBezTo>
                  <a:cubicBezTo>
                    <a:pt x="18783" y="21510"/>
                    <a:pt x="12076" y="23961"/>
                    <a:pt x="6487" y="21329"/>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7" name="Freeform 206">
              <a:extLst>
                <a:ext uri="{FF2B5EF4-FFF2-40B4-BE49-F238E27FC236}">
                  <a16:creationId xmlns:a16="http://schemas.microsoft.com/office/drawing/2014/main" id="{79D3925B-7911-5FDE-EAA2-2C5A23BBF03B}"/>
                </a:ext>
              </a:extLst>
            </p:cNvPr>
            <p:cNvSpPr/>
            <p:nvPr/>
          </p:nvSpPr>
          <p:spPr>
            <a:xfrm>
              <a:off x="4277938" y="4512917"/>
              <a:ext cx="23963" cy="23883"/>
            </a:xfrm>
            <a:custGeom>
              <a:avLst/>
              <a:gdLst>
                <a:gd name="connsiteX0" fmla="*/ 26507 w 27816"/>
                <a:gd name="connsiteY0" fmla="*/ 19729 h 27723"/>
                <a:gd name="connsiteX1" fmla="*/ 8046 w 27816"/>
                <a:gd name="connsiteY1" fmla="*/ 26436 h 27723"/>
                <a:gd name="connsiteX2" fmla="*/ 1303 w 27816"/>
                <a:gd name="connsiteY2" fmla="*/ 8010 h 27723"/>
                <a:gd name="connsiteX3" fmla="*/ 19801 w 27816"/>
                <a:gd name="connsiteY3" fmla="*/ 1303 h 27723"/>
                <a:gd name="connsiteX4" fmla="*/ 26507 w 27816"/>
                <a:gd name="connsiteY4" fmla="*/ 19729 h 27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6" h="27723">
                  <a:moveTo>
                    <a:pt x="26507" y="19729"/>
                  </a:moveTo>
                  <a:cubicBezTo>
                    <a:pt x="23262" y="26652"/>
                    <a:pt x="15005" y="29645"/>
                    <a:pt x="8046" y="26436"/>
                  </a:cubicBezTo>
                  <a:cubicBezTo>
                    <a:pt x="1086" y="23191"/>
                    <a:pt x="-1943" y="14969"/>
                    <a:pt x="1303" y="8010"/>
                  </a:cubicBezTo>
                  <a:cubicBezTo>
                    <a:pt x="4548" y="1087"/>
                    <a:pt x="12841" y="-1942"/>
                    <a:pt x="19801" y="1303"/>
                  </a:cubicBezTo>
                  <a:cubicBezTo>
                    <a:pt x="26760" y="4513"/>
                    <a:pt x="29753" y="12770"/>
                    <a:pt x="26507" y="19729"/>
                  </a:cubicBezTo>
                </a:path>
              </a:pathLst>
            </a:custGeom>
            <a:solidFill>
              <a:srgbClr val="A64331"/>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8" name="Freeform 207">
              <a:extLst>
                <a:ext uri="{FF2B5EF4-FFF2-40B4-BE49-F238E27FC236}">
                  <a16:creationId xmlns:a16="http://schemas.microsoft.com/office/drawing/2014/main" id="{96B0057D-1D9A-1FB5-F475-6B29FC6ADAA0}"/>
                </a:ext>
              </a:extLst>
            </p:cNvPr>
            <p:cNvSpPr/>
            <p:nvPr/>
          </p:nvSpPr>
          <p:spPr>
            <a:xfrm>
              <a:off x="4292473" y="4525079"/>
              <a:ext cx="3629" cy="3612"/>
            </a:xfrm>
            <a:custGeom>
              <a:avLst/>
              <a:gdLst>
                <a:gd name="connsiteX0" fmla="*/ 4010 w 4213"/>
                <a:gd name="connsiteY0" fmla="*/ 2980 h 4193"/>
                <a:gd name="connsiteX1" fmla="*/ 1198 w 4213"/>
                <a:gd name="connsiteY1" fmla="*/ 3990 h 4193"/>
                <a:gd name="connsiteX2" fmla="*/ 188 w 4213"/>
                <a:gd name="connsiteY2" fmla="*/ 1213 h 4193"/>
                <a:gd name="connsiteX3" fmla="*/ 2965 w 4213"/>
                <a:gd name="connsiteY3" fmla="*/ 204 h 4193"/>
                <a:gd name="connsiteX4" fmla="*/ 4010 w 4213"/>
                <a:gd name="connsiteY4" fmla="*/ 2980 h 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3" h="4193">
                  <a:moveTo>
                    <a:pt x="4010" y="2980"/>
                  </a:moveTo>
                  <a:cubicBezTo>
                    <a:pt x="3506" y="4026"/>
                    <a:pt x="2280" y="4495"/>
                    <a:pt x="1198" y="3990"/>
                  </a:cubicBezTo>
                  <a:cubicBezTo>
                    <a:pt x="152" y="3521"/>
                    <a:pt x="-281" y="2259"/>
                    <a:pt x="188" y="1213"/>
                  </a:cubicBezTo>
                  <a:cubicBezTo>
                    <a:pt x="693" y="168"/>
                    <a:pt x="1955" y="-301"/>
                    <a:pt x="2965" y="204"/>
                  </a:cubicBezTo>
                  <a:cubicBezTo>
                    <a:pt x="4046" y="673"/>
                    <a:pt x="4515" y="1935"/>
                    <a:pt x="4010" y="2980"/>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9" name="Freeform 208">
              <a:extLst>
                <a:ext uri="{FF2B5EF4-FFF2-40B4-BE49-F238E27FC236}">
                  <a16:creationId xmlns:a16="http://schemas.microsoft.com/office/drawing/2014/main" id="{B414AD74-A308-8E19-DE6D-A20438F9FC1D}"/>
                </a:ext>
              </a:extLst>
            </p:cNvPr>
            <p:cNvSpPr/>
            <p:nvPr/>
          </p:nvSpPr>
          <p:spPr>
            <a:xfrm>
              <a:off x="4283761" y="4521028"/>
              <a:ext cx="3617" cy="3624"/>
            </a:xfrm>
            <a:custGeom>
              <a:avLst/>
              <a:gdLst>
                <a:gd name="connsiteX0" fmla="*/ 3990 w 4199"/>
                <a:gd name="connsiteY0" fmla="*/ 2959 h 4207"/>
                <a:gd name="connsiteX1" fmla="*/ 1213 w 4199"/>
                <a:gd name="connsiteY1" fmla="*/ 4005 h 4207"/>
                <a:gd name="connsiteX2" fmla="*/ 204 w 4199"/>
                <a:gd name="connsiteY2" fmla="*/ 1192 h 4207"/>
                <a:gd name="connsiteX3" fmla="*/ 2980 w 4199"/>
                <a:gd name="connsiteY3" fmla="*/ 183 h 4207"/>
                <a:gd name="connsiteX4" fmla="*/ 3990 w 4199"/>
                <a:gd name="connsiteY4" fmla="*/ 2959 h 4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9" h="4207">
                  <a:moveTo>
                    <a:pt x="3990" y="2959"/>
                  </a:moveTo>
                  <a:cubicBezTo>
                    <a:pt x="3521" y="4041"/>
                    <a:pt x="2259" y="4510"/>
                    <a:pt x="1213" y="4005"/>
                  </a:cubicBezTo>
                  <a:cubicBezTo>
                    <a:pt x="168" y="3536"/>
                    <a:pt x="-301" y="2274"/>
                    <a:pt x="204" y="1192"/>
                  </a:cubicBezTo>
                  <a:cubicBezTo>
                    <a:pt x="673" y="183"/>
                    <a:pt x="1935" y="-286"/>
                    <a:pt x="2980" y="183"/>
                  </a:cubicBezTo>
                  <a:cubicBezTo>
                    <a:pt x="4062" y="687"/>
                    <a:pt x="4495" y="1949"/>
                    <a:pt x="3990" y="2959"/>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0" name="Freeform 209">
              <a:extLst>
                <a:ext uri="{FF2B5EF4-FFF2-40B4-BE49-F238E27FC236}">
                  <a16:creationId xmlns:a16="http://schemas.microsoft.com/office/drawing/2014/main" id="{8537B221-5B5E-98ED-CA2E-B2C572630DB2}"/>
                </a:ext>
              </a:extLst>
            </p:cNvPr>
            <p:cNvSpPr/>
            <p:nvPr/>
          </p:nvSpPr>
          <p:spPr>
            <a:xfrm>
              <a:off x="4280248" y="4515223"/>
              <a:ext cx="19342" cy="19285"/>
            </a:xfrm>
            <a:custGeom>
              <a:avLst/>
              <a:gdLst>
                <a:gd name="connsiteX0" fmla="*/ 15784 w 22452"/>
                <a:gd name="connsiteY0" fmla="*/ 1440 h 22386"/>
                <a:gd name="connsiteX1" fmla="*/ 1433 w 22452"/>
                <a:gd name="connsiteY1" fmla="*/ 6632 h 22386"/>
                <a:gd name="connsiteX2" fmla="*/ 6662 w 22452"/>
                <a:gd name="connsiteY2" fmla="*/ 20947 h 22386"/>
                <a:gd name="connsiteX3" fmla="*/ 21013 w 22452"/>
                <a:gd name="connsiteY3" fmla="*/ 15755 h 22386"/>
                <a:gd name="connsiteX4" fmla="*/ 15784 w 22452"/>
                <a:gd name="connsiteY4" fmla="*/ 1440 h 22386"/>
                <a:gd name="connsiteX5" fmla="*/ 6481 w 22452"/>
                <a:gd name="connsiteY5" fmla="*/ 21344 h 22386"/>
                <a:gd name="connsiteX6" fmla="*/ 1037 w 22452"/>
                <a:gd name="connsiteY6" fmla="*/ 6452 h 22386"/>
                <a:gd name="connsiteX7" fmla="*/ 16001 w 22452"/>
                <a:gd name="connsiteY7" fmla="*/ 1043 h 22386"/>
                <a:gd name="connsiteX8" fmla="*/ 21409 w 22452"/>
                <a:gd name="connsiteY8" fmla="*/ 15899 h 22386"/>
                <a:gd name="connsiteX9" fmla="*/ 6481 w 22452"/>
                <a:gd name="connsiteY9" fmla="*/ 21344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52" h="22386">
                  <a:moveTo>
                    <a:pt x="15784" y="1440"/>
                  </a:moveTo>
                  <a:cubicBezTo>
                    <a:pt x="10412" y="-1084"/>
                    <a:pt x="3957" y="1259"/>
                    <a:pt x="1433" y="6632"/>
                  </a:cubicBezTo>
                  <a:cubicBezTo>
                    <a:pt x="-1055" y="12041"/>
                    <a:pt x="1289" y="18423"/>
                    <a:pt x="6662" y="20947"/>
                  </a:cubicBezTo>
                  <a:cubicBezTo>
                    <a:pt x="12070" y="23471"/>
                    <a:pt x="18489" y="21127"/>
                    <a:pt x="21013" y="15755"/>
                  </a:cubicBezTo>
                  <a:cubicBezTo>
                    <a:pt x="23537" y="10346"/>
                    <a:pt x="21193" y="3928"/>
                    <a:pt x="15784" y="1440"/>
                  </a:cubicBezTo>
                  <a:close/>
                  <a:moveTo>
                    <a:pt x="6481" y="21344"/>
                  </a:moveTo>
                  <a:cubicBezTo>
                    <a:pt x="892" y="18748"/>
                    <a:pt x="-1560" y="12041"/>
                    <a:pt x="1037" y="6452"/>
                  </a:cubicBezTo>
                  <a:cubicBezTo>
                    <a:pt x="3669" y="863"/>
                    <a:pt x="10376" y="-1553"/>
                    <a:pt x="16001" y="1043"/>
                  </a:cubicBezTo>
                  <a:cubicBezTo>
                    <a:pt x="21590" y="3639"/>
                    <a:pt x="24006" y="10310"/>
                    <a:pt x="21409" y="15899"/>
                  </a:cubicBezTo>
                  <a:cubicBezTo>
                    <a:pt x="18813" y="21524"/>
                    <a:pt x="12106" y="23940"/>
                    <a:pt x="6481" y="21344"/>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1" name="Freeform 210">
              <a:extLst>
                <a:ext uri="{FF2B5EF4-FFF2-40B4-BE49-F238E27FC236}">
                  <a16:creationId xmlns:a16="http://schemas.microsoft.com/office/drawing/2014/main" id="{EA539E01-63D6-B331-2DEC-5EE021466EF2}"/>
                </a:ext>
              </a:extLst>
            </p:cNvPr>
            <p:cNvSpPr/>
            <p:nvPr/>
          </p:nvSpPr>
          <p:spPr>
            <a:xfrm>
              <a:off x="4554563" y="4229342"/>
              <a:ext cx="48863" cy="90705"/>
            </a:xfrm>
            <a:custGeom>
              <a:avLst/>
              <a:gdLst>
                <a:gd name="connsiteX0" fmla="*/ 9411 w 56719"/>
                <a:gd name="connsiteY0" fmla="*/ 105290 h 105289"/>
                <a:gd name="connsiteX1" fmla="*/ 0 w 56719"/>
                <a:gd name="connsiteY1" fmla="*/ 100963 h 105289"/>
                <a:gd name="connsiteX2" fmla="*/ 12837 w 56719"/>
                <a:gd name="connsiteY2" fmla="*/ 76804 h 105289"/>
                <a:gd name="connsiteX3" fmla="*/ 13991 w 56719"/>
                <a:gd name="connsiteY3" fmla="*/ 75109 h 105289"/>
                <a:gd name="connsiteX4" fmla="*/ 17705 w 56719"/>
                <a:gd name="connsiteY4" fmla="*/ 68943 h 105289"/>
                <a:gd name="connsiteX5" fmla="*/ 19399 w 56719"/>
                <a:gd name="connsiteY5" fmla="*/ 63174 h 105289"/>
                <a:gd name="connsiteX6" fmla="*/ 21166 w 56719"/>
                <a:gd name="connsiteY6" fmla="*/ 57008 h 105289"/>
                <a:gd name="connsiteX7" fmla="*/ 24664 w 56719"/>
                <a:gd name="connsiteY7" fmla="*/ 49796 h 105289"/>
                <a:gd name="connsiteX8" fmla="*/ 25457 w 56719"/>
                <a:gd name="connsiteY8" fmla="*/ 48354 h 105289"/>
                <a:gd name="connsiteX9" fmla="*/ 34436 w 56719"/>
                <a:gd name="connsiteY9" fmla="*/ 28486 h 105289"/>
                <a:gd name="connsiteX10" fmla="*/ 41683 w 56719"/>
                <a:gd name="connsiteY10" fmla="*/ 11971 h 105289"/>
                <a:gd name="connsiteX11" fmla="*/ 51058 w 56719"/>
                <a:gd name="connsiteY11" fmla="*/ 0 h 105289"/>
                <a:gd name="connsiteX12" fmla="*/ 56719 w 56719"/>
                <a:gd name="connsiteY12" fmla="*/ 8654 h 105289"/>
                <a:gd name="connsiteX13" fmla="*/ 50986 w 56719"/>
                <a:gd name="connsiteY13" fmla="*/ 16515 h 105289"/>
                <a:gd name="connsiteX14" fmla="*/ 44027 w 56719"/>
                <a:gd name="connsiteY14" fmla="*/ 32416 h 105289"/>
                <a:gd name="connsiteX15" fmla="*/ 34544 w 56719"/>
                <a:gd name="connsiteY15" fmla="*/ 53258 h 105289"/>
                <a:gd name="connsiteX16" fmla="*/ 33714 w 56719"/>
                <a:gd name="connsiteY16" fmla="*/ 54772 h 105289"/>
                <a:gd name="connsiteX17" fmla="*/ 30866 w 56719"/>
                <a:gd name="connsiteY17" fmla="*/ 60578 h 105289"/>
                <a:gd name="connsiteX18" fmla="*/ 29459 w 56719"/>
                <a:gd name="connsiteY18" fmla="*/ 65590 h 105289"/>
                <a:gd name="connsiteX19" fmla="*/ 27224 w 56719"/>
                <a:gd name="connsiteY19" fmla="*/ 72982 h 105289"/>
                <a:gd name="connsiteX20" fmla="*/ 22500 w 56719"/>
                <a:gd name="connsiteY20" fmla="*/ 80950 h 105289"/>
                <a:gd name="connsiteX21" fmla="*/ 21419 w 56719"/>
                <a:gd name="connsiteY21" fmla="*/ 82573 h 105289"/>
                <a:gd name="connsiteX22" fmla="*/ 9411 w 56719"/>
                <a:gd name="connsiteY22" fmla="*/ 105290 h 10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719" h="105289">
                  <a:moveTo>
                    <a:pt x="9411" y="105290"/>
                  </a:moveTo>
                  <a:lnTo>
                    <a:pt x="0" y="100963"/>
                  </a:lnTo>
                  <a:cubicBezTo>
                    <a:pt x="3750" y="92886"/>
                    <a:pt x="7608" y="84520"/>
                    <a:pt x="12837" y="76804"/>
                  </a:cubicBezTo>
                  <a:cubicBezTo>
                    <a:pt x="13197" y="76227"/>
                    <a:pt x="13594" y="75686"/>
                    <a:pt x="13991" y="75109"/>
                  </a:cubicBezTo>
                  <a:cubicBezTo>
                    <a:pt x="15433" y="72982"/>
                    <a:pt x="16839" y="70962"/>
                    <a:pt x="17705" y="68943"/>
                  </a:cubicBezTo>
                  <a:cubicBezTo>
                    <a:pt x="18426" y="67212"/>
                    <a:pt x="18894" y="65265"/>
                    <a:pt x="19399" y="63174"/>
                  </a:cubicBezTo>
                  <a:cubicBezTo>
                    <a:pt x="19868" y="61191"/>
                    <a:pt x="20373" y="59099"/>
                    <a:pt x="21166" y="57008"/>
                  </a:cubicBezTo>
                  <a:cubicBezTo>
                    <a:pt x="22140" y="54376"/>
                    <a:pt x="23402" y="52032"/>
                    <a:pt x="24664" y="49796"/>
                  </a:cubicBezTo>
                  <a:lnTo>
                    <a:pt x="25457" y="48354"/>
                  </a:lnTo>
                  <a:cubicBezTo>
                    <a:pt x="28883" y="42044"/>
                    <a:pt x="31587" y="35445"/>
                    <a:pt x="34436" y="28486"/>
                  </a:cubicBezTo>
                  <a:cubicBezTo>
                    <a:pt x="36671" y="23041"/>
                    <a:pt x="38979" y="17416"/>
                    <a:pt x="41683" y="11971"/>
                  </a:cubicBezTo>
                  <a:cubicBezTo>
                    <a:pt x="43883" y="7500"/>
                    <a:pt x="46551" y="2921"/>
                    <a:pt x="51058" y="0"/>
                  </a:cubicBezTo>
                  <a:lnTo>
                    <a:pt x="56719" y="8654"/>
                  </a:lnTo>
                  <a:cubicBezTo>
                    <a:pt x="54448" y="10132"/>
                    <a:pt x="52753" y="12873"/>
                    <a:pt x="50986" y="16515"/>
                  </a:cubicBezTo>
                  <a:cubicBezTo>
                    <a:pt x="48426" y="21671"/>
                    <a:pt x="46190" y="27116"/>
                    <a:pt x="44027" y="32416"/>
                  </a:cubicBezTo>
                  <a:cubicBezTo>
                    <a:pt x="41178" y="39303"/>
                    <a:pt x="38258" y="46479"/>
                    <a:pt x="34544" y="53258"/>
                  </a:cubicBezTo>
                  <a:lnTo>
                    <a:pt x="33714" y="54772"/>
                  </a:lnTo>
                  <a:cubicBezTo>
                    <a:pt x="32597" y="56792"/>
                    <a:pt x="31587" y="58667"/>
                    <a:pt x="30866" y="60578"/>
                  </a:cubicBezTo>
                  <a:cubicBezTo>
                    <a:pt x="30289" y="62092"/>
                    <a:pt x="29892" y="63787"/>
                    <a:pt x="29459" y="65590"/>
                  </a:cubicBezTo>
                  <a:cubicBezTo>
                    <a:pt x="28883" y="67970"/>
                    <a:pt x="28306" y="70458"/>
                    <a:pt x="27224" y="72982"/>
                  </a:cubicBezTo>
                  <a:cubicBezTo>
                    <a:pt x="25962" y="75974"/>
                    <a:pt x="24195" y="78499"/>
                    <a:pt x="22500" y="80950"/>
                  </a:cubicBezTo>
                  <a:cubicBezTo>
                    <a:pt x="22140" y="81491"/>
                    <a:pt x="21779" y="82032"/>
                    <a:pt x="21419" y="82573"/>
                  </a:cubicBezTo>
                  <a:cubicBezTo>
                    <a:pt x="16695" y="89568"/>
                    <a:pt x="12981" y="97573"/>
                    <a:pt x="9411" y="105290"/>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2" name="Freeform 211">
              <a:extLst>
                <a:ext uri="{FF2B5EF4-FFF2-40B4-BE49-F238E27FC236}">
                  <a16:creationId xmlns:a16="http://schemas.microsoft.com/office/drawing/2014/main" id="{559C1CB8-D8B8-6480-7532-0489656129A8}"/>
                </a:ext>
              </a:extLst>
            </p:cNvPr>
            <p:cNvSpPr/>
            <p:nvPr/>
          </p:nvSpPr>
          <p:spPr>
            <a:xfrm>
              <a:off x="4218113" y="4142332"/>
              <a:ext cx="240029" cy="691259"/>
            </a:xfrm>
            <a:custGeom>
              <a:avLst/>
              <a:gdLst>
                <a:gd name="connsiteX0" fmla="*/ 7248 w 278621"/>
                <a:gd name="connsiteY0" fmla="*/ 802401 h 802401"/>
                <a:gd name="connsiteX1" fmla="*/ 0 w 278621"/>
                <a:gd name="connsiteY1" fmla="*/ 795046 h 802401"/>
                <a:gd name="connsiteX2" fmla="*/ 50409 w 278621"/>
                <a:gd name="connsiteY2" fmla="*/ 694588 h 802401"/>
                <a:gd name="connsiteX3" fmla="*/ 59784 w 278621"/>
                <a:gd name="connsiteY3" fmla="*/ 651210 h 802401"/>
                <a:gd name="connsiteX4" fmla="*/ 76876 w 278621"/>
                <a:gd name="connsiteY4" fmla="*/ 580680 h 802401"/>
                <a:gd name="connsiteX5" fmla="*/ 87693 w 278621"/>
                <a:gd name="connsiteY5" fmla="*/ 551148 h 802401"/>
                <a:gd name="connsiteX6" fmla="*/ 102694 w 278621"/>
                <a:gd name="connsiteY6" fmla="*/ 507302 h 802401"/>
                <a:gd name="connsiteX7" fmla="*/ 110807 w 278621"/>
                <a:gd name="connsiteY7" fmla="*/ 459741 h 802401"/>
                <a:gd name="connsiteX8" fmla="*/ 114701 w 278621"/>
                <a:gd name="connsiteY8" fmla="*/ 432337 h 802401"/>
                <a:gd name="connsiteX9" fmla="*/ 133018 w 278621"/>
                <a:gd name="connsiteY9" fmla="*/ 357048 h 802401"/>
                <a:gd name="connsiteX10" fmla="*/ 154617 w 278621"/>
                <a:gd name="connsiteY10" fmla="*/ 280352 h 802401"/>
                <a:gd name="connsiteX11" fmla="*/ 185339 w 278621"/>
                <a:gd name="connsiteY11" fmla="*/ 197022 h 802401"/>
                <a:gd name="connsiteX12" fmla="*/ 204630 w 278621"/>
                <a:gd name="connsiteY12" fmla="*/ 167057 h 802401"/>
                <a:gd name="connsiteX13" fmla="*/ 215267 w 278621"/>
                <a:gd name="connsiteY13" fmla="*/ 151300 h 802401"/>
                <a:gd name="connsiteX14" fmla="*/ 268308 w 278621"/>
                <a:gd name="connsiteY14" fmla="*/ 0 h 802401"/>
                <a:gd name="connsiteX15" fmla="*/ 278621 w 278621"/>
                <a:gd name="connsiteY15" fmla="*/ 1046 h 802401"/>
                <a:gd name="connsiteX16" fmla="*/ 223957 w 278621"/>
                <a:gd name="connsiteY16" fmla="*/ 156889 h 802401"/>
                <a:gd name="connsiteX17" fmla="*/ 213176 w 278621"/>
                <a:gd name="connsiteY17" fmla="*/ 172863 h 802401"/>
                <a:gd name="connsiteX18" fmla="*/ 194389 w 278621"/>
                <a:gd name="connsiteY18" fmla="*/ 202070 h 802401"/>
                <a:gd name="connsiteX19" fmla="*/ 164605 w 278621"/>
                <a:gd name="connsiteY19" fmla="*/ 283164 h 802401"/>
                <a:gd name="connsiteX20" fmla="*/ 142970 w 278621"/>
                <a:gd name="connsiteY20" fmla="*/ 359824 h 802401"/>
                <a:gd name="connsiteX21" fmla="*/ 124905 w 278621"/>
                <a:gd name="connsiteY21" fmla="*/ 434032 h 802401"/>
                <a:gd name="connsiteX22" fmla="*/ 121047 w 278621"/>
                <a:gd name="connsiteY22" fmla="*/ 461075 h 802401"/>
                <a:gd name="connsiteX23" fmla="*/ 112718 w 278621"/>
                <a:gd name="connsiteY23" fmla="*/ 509826 h 802401"/>
                <a:gd name="connsiteX24" fmla="*/ 97357 w 278621"/>
                <a:gd name="connsiteY24" fmla="*/ 554898 h 802401"/>
                <a:gd name="connsiteX25" fmla="*/ 86720 w 278621"/>
                <a:gd name="connsiteY25" fmla="*/ 583889 h 802401"/>
                <a:gd name="connsiteX26" fmla="*/ 69953 w 278621"/>
                <a:gd name="connsiteY26" fmla="*/ 653229 h 802401"/>
                <a:gd name="connsiteX27" fmla="*/ 60469 w 278621"/>
                <a:gd name="connsiteY27" fmla="*/ 697076 h 802401"/>
                <a:gd name="connsiteX28" fmla="*/ 7248 w 278621"/>
                <a:gd name="connsiteY28" fmla="*/ 802401 h 80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8621" h="802401">
                  <a:moveTo>
                    <a:pt x="7248" y="802401"/>
                  </a:moveTo>
                  <a:lnTo>
                    <a:pt x="0" y="795046"/>
                  </a:lnTo>
                  <a:cubicBezTo>
                    <a:pt x="23005" y="772437"/>
                    <a:pt x="39015" y="740526"/>
                    <a:pt x="50409" y="694588"/>
                  </a:cubicBezTo>
                  <a:cubicBezTo>
                    <a:pt x="53943" y="680273"/>
                    <a:pt x="56936" y="665525"/>
                    <a:pt x="59784" y="651210"/>
                  </a:cubicBezTo>
                  <a:cubicBezTo>
                    <a:pt x="64472" y="627916"/>
                    <a:pt x="69304" y="603757"/>
                    <a:pt x="76876" y="580680"/>
                  </a:cubicBezTo>
                  <a:cubicBezTo>
                    <a:pt x="80157" y="570692"/>
                    <a:pt x="83979" y="560740"/>
                    <a:pt x="87693" y="551148"/>
                  </a:cubicBezTo>
                  <a:cubicBezTo>
                    <a:pt x="93174" y="536905"/>
                    <a:pt x="98907" y="522158"/>
                    <a:pt x="102694" y="507302"/>
                  </a:cubicBezTo>
                  <a:cubicBezTo>
                    <a:pt x="106660" y="491797"/>
                    <a:pt x="108751" y="475498"/>
                    <a:pt x="110807" y="459741"/>
                  </a:cubicBezTo>
                  <a:cubicBezTo>
                    <a:pt x="111960" y="450763"/>
                    <a:pt x="113150" y="441460"/>
                    <a:pt x="114701" y="432337"/>
                  </a:cubicBezTo>
                  <a:cubicBezTo>
                    <a:pt x="118992" y="406736"/>
                    <a:pt x="126095" y="381459"/>
                    <a:pt x="133018" y="357048"/>
                  </a:cubicBezTo>
                  <a:lnTo>
                    <a:pt x="154617" y="280352"/>
                  </a:lnTo>
                  <a:cubicBezTo>
                    <a:pt x="162514" y="252299"/>
                    <a:pt x="170699" y="223272"/>
                    <a:pt x="185339" y="197022"/>
                  </a:cubicBezTo>
                  <a:cubicBezTo>
                    <a:pt x="191180" y="186565"/>
                    <a:pt x="198031" y="176649"/>
                    <a:pt x="204630" y="167057"/>
                  </a:cubicBezTo>
                  <a:cubicBezTo>
                    <a:pt x="208164" y="161901"/>
                    <a:pt x="211841" y="156600"/>
                    <a:pt x="215267" y="151300"/>
                  </a:cubicBezTo>
                  <a:cubicBezTo>
                    <a:pt x="244618" y="106011"/>
                    <a:pt x="262972" y="53691"/>
                    <a:pt x="268308" y="0"/>
                  </a:cubicBezTo>
                  <a:lnTo>
                    <a:pt x="278621" y="1046"/>
                  </a:lnTo>
                  <a:cubicBezTo>
                    <a:pt x="273104" y="56323"/>
                    <a:pt x="254174" y="110230"/>
                    <a:pt x="223957" y="156889"/>
                  </a:cubicBezTo>
                  <a:cubicBezTo>
                    <a:pt x="220423" y="162334"/>
                    <a:pt x="216745" y="167670"/>
                    <a:pt x="213176" y="172863"/>
                  </a:cubicBezTo>
                  <a:cubicBezTo>
                    <a:pt x="206685" y="182310"/>
                    <a:pt x="199978" y="192010"/>
                    <a:pt x="194389" y="202070"/>
                  </a:cubicBezTo>
                  <a:cubicBezTo>
                    <a:pt x="180327" y="227238"/>
                    <a:pt x="172322" y="255652"/>
                    <a:pt x="164605" y="283164"/>
                  </a:cubicBezTo>
                  <a:lnTo>
                    <a:pt x="142970" y="359824"/>
                  </a:lnTo>
                  <a:cubicBezTo>
                    <a:pt x="136155" y="384019"/>
                    <a:pt x="129124" y="409007"/>
                    <a:pt x="124905" y="434032"/>
                  </a:cubicBezTo>
                  <a:cubicBezTo>
                    <a:pt x="123391" y="442974"/>
                    <a:pt x="122201" y="452169"/>
                    <a:pt x="121047" y="461075"/>
                  </a:cubicBezTo>
                  <a:cubicBezTo>
                    <a:pt x="118992" y="477121"/>
                    <a:pt x="116864" y="493744"/>
                    <a:pt x="112718" y="509826"/>
                  </a:cubicBezTo>
                  <a:cubicBezTo>
                    <a:pt x="108751" y="525331"/>
                    <a:pt x="102982" y="540367"/>
                    <a:pt x="97357" y="554898"/>
                  </a:cubicBezTo>
                  <a:cubicBezTo>
                    <a:pt x="93679" y="564346"/>
                    <a:pt x="89893" y="574153"/>
                    <a:pt x="86720" y="583889"/>
                  </a:cubicBezTo>
                  <a:cubicBezTo>
                    <a:pt x="79328" y="606426"/>
                    <a:pt x="74568" y="630224"/>
                    <a:pt x="69953" y="653229"/>
                  </a:cubicBezTo>
                  <a:cubicBezTo>
                    <a:pt x="67068" y="667652"/>
                    <a:pt x="64075" y="682544"/>
                    <a:pt x="60469" y="697076"/>
                  </a:cubicBezTo>
                  <a:cubicBezTo>
                    <a:pt x="48606" y="744961"/>
                    <a:pt x="31695" y="778387"/>
                    <a:pt x="7248" y="802401"/>
                  </a:cubicBezTo>
                </a:path>
              </a:pathLst>
            </a:custGeom>
            <a:solidFill>
              <a:srgbClr val="E35D47"/>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3" name="Freeform 212">
              <a:extLst>
                <a:ext uri="{FF2B5EF4-FFF2-40B4-BE49-F238E27FC236}">
                  <a16:creationId xmlns:a16="http://schemas.microsoft.com/office/drawing/2014/main" id="{A3734522-D714-1AA9-87EE-8D36409DFFDF}"/>
                </a:ext>
              </a:extLst>
            </p:cNvPr>
            <p:cNvSpPr/>
            <p:nvPr/>
          </p:nvSpPr>
          <p:spPr>
            <a:xfrm>
              <a:off x="4550533" y="4135818"/>
              <a:ext cx="6588" cy="5435"/>
            </a:xfrm>
            <a:custGeom>
              <a:avLst/>
              <a:gdLst>
                <a:gd name="connsiteX0" fmla="*/ 6770 w 7647"/>
                <a:gd name="connsiteY0" fmla="*/ 2550 h 6309"/>
                <a:gd name="connsiteX1" fmla="*/ 3056 w 7647"/>
                <a:gd name="connsiteY1" fmla="*/ 242 h 6309"/>
                <a:gd name="connsiteX2" fmla="*/ 243 w 7647"/>
                <a:gd name="connsiteY2" fmla="*/ 1108 h 6309"/>
                <a:gd name="connsiteX3" fmla="*/ 1073 w 7647"/>
                <a:gd name="connsiteY3" fmla="*/ 3884 h 6309"/>
                <a:gd name="connsiteX4" fmla="*/ 4390 w 7647"/>
                <a:gd name="connsiteY4" fmla="*/ 5940 h 6309"/>
                <a:gd name="connsiteX5" fmla="*/ 4823 w 7647"/>
                <a:gd name="connsiteY5" fmla="*/ 6156 h 6309"/>
                <a:gd name="connsiteX6" fmla="*/ 7275 w 7647"/>
                <a:gd name="connsiteY6" fmla="*/ 5435 h 6309"/>
                <a:gd name="connsiteX7" fmla="*/ 6770 w 7647"/>
                <a:gd name="connsiteY7" fmla="*/ 2550 h 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7" h="6309">
                  <a:moveTo>
                    <a:pt x="6770" y="2550"/>
                  </a:moveTo>
                  <a:cubicBezTo>
                    <a:pt x="5544" y="1685"/>
                    <a:pt x="4282" y="892"/>
                    <a:pt x="3056" y="242"/>
                  </a:cubicBezTo>
                  <a:cubicBezTo>
                    <a:pt x="2046" y="-298"/>
                    <a:pt x="784" y="98"/>
                    <a:pt x="243" y="1108"/>
                  </a:cubicBezTo>
                  <a:cubicBezTo>
                    <a:pt x="-297" y="2117"/>
                    <a:pt x="99" y="3343"/>
                    <a:pt x="1073" y="3884"/>
                  </a:cubicBezTo>
                  <a:cubicBezTo>
                    <a:pt x="2191" y="4461"/>
                    <a:pt x="3308" y="5182"/>
                    <a:pt x="4390" y="5940"/>
                  </a:cubicBezTo>
                  <a:cubicBezTo>
                    <a:pt x="4534" y="6048"/>
                    <a:pt x="4679" y="6084"/>
                    <a:pt x="4823" y="6156"/>
                  </a:cubicBezTo>
                  <a:cubicBezTo>
                    <a:pt x="5688" y="6517"/>
                    <a:pt x="6698" y="6228"/>
                    <a:pt x="7275" y="5435"/>
                  </a:cubicBezTo>
                  <a:cubicBezTo>
                    <a:pt x="7924" y="4497"/>
                    <a:pt x="7708" y="3199"/>
                    <a:pt x="6770" y="2550"/>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4" name="Freeform 213">
              <a:extLst>
                <a:ext uri="{FF2B5EF4-FFF2-40B4-BE49-F238E27FC236}">
                  <a16:creationId xmlns:a16="http://schemas.microsoft.com/office/drawing/2014/main" id="{8ABEE000-0254-0BC4-53A4-E3A3E19CEE9C}"/>
                </a:ext>
              </a:extLst>
            </p:cNvPr>
            <p:cNvSpPr/>
            <p:nvPr/>
          </p:nvSpPr>
          <p:spPr>
            <a:xfrm>
              <a:off x="4590037" y="4168517"/>
              <a:ext cx="10484" cy="6165"/>
            </a:xfrm>
            <a:custGeom>
              <a:avLst/>
              <a:gdLst>
                <a:gd name="connsiteX0" fmla="*/ 10711 w 12170"/>
                <a:gd name="connsiteY0" fmla="*/ 3139 h 7156"/>
                <a:gd name="connsiteX1" fmla="*/ 9809 w 12170"/>
                <a:gd name="connsiteY1" fmla="*/ 2815 h 7156"/>
                <a:gd name="connsiteX2" fmla="*/ 2886 w 12170"/>
                <a:gd name="connsiteY2" fmla="*/ 183 h 7156"/>
                <a:gd name="connsiteX3" fmla="*/ 182 w 12170"/>
                <a:gd name="connsiteY3" fmla="*/ 1192 h 7156"/>
                <a:gd name="connsiteX4" fmla="*/ 1228 w 12170"/>
                <a:gd name="connsiteY4" fmla="*/ 3933 h 7156"/>
                <a:gd name="connsiteX5" fmla="*/ 4076 w 12170"/>
                <a:gd name="connsiteY5" fmla="*/ 5122 h 7156"/>
                <a:gd name="connsiteX6" fmla="*/ 8511 w 12170"/>
                <a:gd name="connsiteY6" fmla="*/ 6745 h 7156"/>
                <a:gd name="connsiteX7" fmla="*/ 9485 w 12170"/>
                <a:gd name="connsiteY7" fmla="*/ 7070 h 7156"/>
                <a:gd name="connsiteX8" fmla="*/ 12081 w 12170"/>
                <a:gd name="connsiteY8" fmla="*/ 5699 h 7156"/>
                <a:gd name="connsiteX9" fmla="*/ 10711 w 12170"/>
                <a:gd name="connsiteY9" fmla="*/ 3139 h 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70" h="7156">
                  <a:moveTo>
                    <a:pt x="10711" y="3139"/>
                  </a:moveTo>
                  <a:lnTo>
                    <a:pt x="9809" y="2815"/>
                  </a:lnTo>
                  <a:cubicBezTo>
                    <a:pt x="7502" y="2058"/>
                    <a:pt x="5158" y="1156"/>
                    <a:pt x="2886" y="183"/>
                  </a:cubicBezTo>
                  <a:cubicBezTo>
                    <a:pt x="1877" y="-286"/>
                    <a:pt x="651" y="183"/>
                    <a:pt x="182" y="1192"/>
                  </a:cubicBezTo>
                  <a:cubicBezTo>
                    <a:pt x="-287" y="2238"/>
                    <a:pt x="182" y="3464"/>
                    <a:pt x="1228" y="3933"/>
                  </a:cubicBezTo>
                  <a:cubicBezTo>
                    <a:pt x="2129" y="4329"/>
                    <a:pt x="3103" y="4762"/>
                    <a:pt x="4076" y="5122"/>
                  </a:cubicBezTo>
                  <a:cubicBezTo>
                    <a:pt x="5518" y="5699"/>
                    <a:pt x="7033" y="6276"/>
                    <a:pt x="8511" y="6745"/>
                  </a:cubicBezTo>
                  <a:lnTo>
                    <a:pt x="9485" y="7070"/>
                  </a:lnTo>
                  <a:cubicBezTo>
                    <a:pt x="10567" y="7394"/>
                    <a:pt x="11720" y="6781"/>
                    <a:pt x="12081" y="5699"/>
                  </a:cubicBezTo>
                  <a:cubicBezTo>
                    <a:pt x="12406" y="4618"/>
                    <a:pt x="11829" y="3464"/>
                    <a:pt x="10711" y="3139"/>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5" name="Freeform 214">
              <a:extLst>
                <a:ext uri="{FF2B5EF4-FFF2-40B4-BE49-F238E27FC236}">
                  <a16:creationId xmlns:a16="http://schemas.microsoft.com/office/drawing/2014/main" id="{74FA6F10-9904-705C-3ABC-C872BF46144F}"/>
                </a:ext>
              </a:extLst>
            </p:cNvPr>
            <p:cNvSpPr/>
            <p:nvPr/>
          </p:nvSpPr>
          <p:spPr>
            <a:xfrm>
              <a:off x="4561690" y="4145223"/>
              <a:ext cx="8450" cy="9140"/>
            </a:xfrm>
            <a:custGeom>
              <a:avLst/>
              <a:gdLst>
                <a:gd name="connsiteX0" fmla="*/ 9288 w 9809"/>
                <a:gd name="connsiteY0" fmla="*/ 7173 h 10609"/>
                <a:gd name="connsiteX1" fmla="*/ 7268 w 9809"/>
                <a:gd name="connsiteY1" fmla="*/ 4829 h 10609"/>
                <a:gd name="connsiteX2" fmla="*/ 3627 w 9809"/>
                <a:gd name="connsiteY2" fmla="*/ 682 h 10609"/>
                <a:gd name="connsiteX3" fmla="*/ 670 w 9809"/>
                <a:gd name="connsiteY3" fmla="*/ 538 h 10609"/>
                <a:gd name="connsiteX4" fmla="*/ 526 w 9809"/>
                <a:gd name="connsiteY4" fmla="*/ 3423 h 10609"/>
                <a:gd name="connsiteX5" fmla="*/ 4131 w 9809"/>
                <a:gd name="connsiteY5" fmla="*/ 7534 h 10609"/>
                <a:gd name="connsiteX6" fmla="*/ 6187 w 9809"/>
                <a:gd name="connsiteY6" fmla="*/ 9913 h 10609"/>
                <a:gd name="connsiteX7" fmla="*/ 6944 w 9809"/>
                <a:gd name="connsiteY7" fmla="*/ 10454 h 10609"/>
                <a:gd name="connsiteX8" fmla="*/ 9107 w 9809"/>
                <a:gd name="connsiteY8" fmla="*/ 10094 h 10609"/>
                <a:gd name="connsiteX9" fmla="*/ 9288 w 9809"/>
                <a:gd name="connsiteY9" fmla="*/ 7173 h 1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09" h="10609">
                  <a:moveTo>
                    <a:pt x="9288" y="7173"/>
                  </a:moveTo>
                  <a:lnTo>
                    <a:pt x="7268" y="4829"/>
                  </a:lnTo>
                  <a:cubicBezTo>
                    <a:pt x="6042" y="3423"/>
                    <a:pt x="4853" y="2053"/>
                    <a:pt x="3627" y="682"/>
                  </a:cubicBezTo>
                  <a:cubicBezTo>
                    <a:pt x="2869" y="-183"/>
                    <a:pt x="1535" y="-219"/>
                    <a:pt x="670" y="538"/>
                  </a:cubicBezTo>
                  <a:cubicBezTo>
                    <a:pt x="-159" y="1295"/>
                    <a:pt x="-232" y="2594"/>
                    <a:pt x="526" y="3423"/>
                  </a:cubicBezTo>
                  <a:cubicBezTo>
                    <a:pt x="1752" y="4793"/>
                    <a:pt x="2941" y="6163"/>
                    <a:pt x="4131" y="7534"/>
                  </a:cubicBezTo>
                  <a:cubicBezTo>
                    <a:pt x="4817" y="8327"/>
                    <a:pt x="5466" y="9120"/>
                    <a:pt x="6187" y="9913"/>
                  </a:cubicBezTo>
                  <a:cubicBezTo>
                    <a:pt x="6403" y="10166"/>
                    <a:pt x="6692" y="10346"/>
                    <a:pt x="6944" y="10454"/>
                  </a:cubicBezTo>
                  <a:cubicBezTo>
                    <a:pt x="7665" y="10743"/>
                    <a:pt x="8494" y="10635"/>
                    <a:pt x="9107" y="10094"/>
                  </a:cubicBezTo>
                  <a:cubicBezTo>
                    <a:pt x="9973" y="9336"/>
                    <a:pt x="10045" y="8038"/>
                    <a:pt x="9288" y="7173"/>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6" name="Freeform 215">
              <a:extLst>
                <a:ext uri="{FF2B5EF4-FFF2-40B4-BE49-F238E27FC236}">
                  <a16:creationId xmlns:a16="http://schemas.microsoft.com/office/drawing/2014/main" id="{91B8D00B-1A44-81AC-F657-AFCB46324EE7}"/>
                </a:ext>
              </a:extLst>
            </p:cNvPr>
            <p:cNvSpPr/>
            <p:nvPr/>
          </p:nvSpPr>
          <p:spPr>
            <a:xfrm>
              <a:off x="4607693" y="4173960"/>
              <a:ext cx="10752" cy="5520"/>
            </a:xfrm>
            <a:custGeom>
              <a:avLst/>
              <a:gdLst>
                <a:gd name="connsiteX0" fmla="*/ 11021 w 12481"/>
                <a:gd name="connsiteY0" fmla="*/ 2374 h 6407"/>
                <a:gd name="connsiteX1" fmla="*/ 2583 w 12481"/>
                <a:gd name="connsiteY1" fmla="*/ 66 h 6407"/>
                <a:gd name="connsiteX2" fmla="*/ 59 w 12481"/>
                <a:gd name="connsiteY2" fmla="*/ 1544 h 6407"/>
                <a:gd name="connsiteX3" fmla="*/ 1321 w 12481"/>
                <a:gd name="connsiteY3" fmla="*/ 3960 h 6407"/>
                <a:gd name="connsiteX4" fmla="*/ 1610 w 12481"/>
                <a:gd name="connsiteY4" fmla="*/ 4069 h 6407"/>
                <a:gd name="connsiteX5" fmla="*/ 9759 w 12481"/>
                <a:gd name="connsiteY5" fmla="*/ 6304 h 6407"/>
                <a:gd name="connsiteX6" fmla="*/ 12391 w 12481"/>
                <a:gd name="connsiteY6" fmla="*/ 4934 h 6407"/>
                <a:gd name="connsiteX7" fmla="*/ 11021 w 12481"/>
                <a:gd name="connsiteY7" fmla="*/ 2374 h 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81" h="6407">
                  <a:moveTo>
                    <a:pt x="11021" y="2374"/>
                  </a:moveTo>
                  <a:cubicBezTo>
                    <a:pt x="8172" y="1436"/>
                    <a:pt x="5288" y="715"/>
                    <a:pt x="2583" y="66"/>
                  </a:cubicBezTo>
                  <a:cubicBezTo>
                    <a:pt x="1466" y="-222"/>
                    <a:pt x="348" y="463"/>
                    <a:pt x="59" y="1544"/>
                  </a:cubicBezTo>
                  <a:cubicBezTo>
                    <a:pt x="-193" y="2554"/>
                    <a:pt x="384" y="3600"/>
                    <a:pt x="1321" y="3960"/>
                  </a:cubicBezTo>
                  <a:cubicBezTo>
                    <a:pt x="1394" y="3996"/>
                    <a:pt x="1502" y="4033"/>
                    <a:pt x="1610" y="4069"/>
                  </a:cubicBezTo>
                  <a:cubicBezTo>
                    <a:pt x="4206" y="4718"/>
                    <a:pt x="7019" y="5439"/>
                    <a:pt x="9759" y="6304"/>
                  </a:cubicBezTo>
                  <a:cubicBezTo>
                    <a:pt x="10841" y="6665"/>
                    <a:pt x="12031" y="6052"/>
                    <a:pt x="12391" y="4934"/>
                  </a:cubicBezTo>
                  <a:cubicBezTo>
                    <a:pt x="12716" y="3852"/>
                    <a:pt x="12139" y="2698"/>
                    <a:pt x="11021" y="2374"/>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7" name="Freeform 216">
              <a:extLst>
                <a:ext uri="{FF2B5EF4-FFF2-40B4-BE49-F238E27FC236}">
                  <a16:creationId xmlns:a16="http://schemas.microsoft.com/office/drawing/2014/main" id="{E6BC0489-D220-E04A-35C3-6238F20BC3CB}"/>
                </a:ext>
              </a:extLst>
            </p:cNvPr>
            <p:cNvSpPr/>
            <p:nvPr/>
          </p:nvSpPr>
          <p:spPr>
            <a:xfrm>
              <a:off x="4574407" y="4158665"/>
              <a:ext cx="9466" cy="8028"/>
            </a:xfrm>
            <a:custGeom>
              <a:avLst/>
              <a:gdLst>
                <a:gd name="connsiteX0" fmla="*/ 10068 w 10988"/>
                <a:gd name="connsiteY0" fmla="*/ 5525 h 9319"/>
                <a:gd name="connsiteX1" fmla="*/ 3397 w 10988"/>
                <a:gd name="connsiteY1" fmla="*/ 476 h 9319"/>
                <a:gd name="connsiteX2" fmla="*/ 476 w 10988"/>
                <a:gd name="connsiteY2" fmla="*/ 729 h 9319"/>
                <a:gd name="connsiteX3" fmla="*/ 729 w 10988"/>
                <a:gd name="connsiteY3" fmla="*/ 3613 h 9319"/>
                <a:gd name="connsiteX4" fmla="*/ 7760 w 10988"/>
                <a:gd name="connsiteY4" fmla="*/ 8950 h 9319"/>
                <a:gd name="connsiteX5" fmla="*/ 8157 w 10988"/>
                <a:gd name="connsiteY5" fmla="*/ 9166 h 9319"/>
                <a:gd name="connsiteX6" fmla="*/ 10645 w 10988"/>
                <a:gd name="connsiteY6" fmla="*/ 8409 h 9319"/>
                <a:gd name="connsiteX7" fmla="*/ 10068 w 10988"/>
                <a:gd name="connsiteY7" fmla="*/ 5525 h 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88" h="9319">
                  <a:moveTo>
                    <a:pt x="10068" y="5525"/>
                  </a:moveTo>
                  <a:cubicBezTo>
                    <a:pt x="7760" y="3974"/>
                    <a:pt x="5525" y="2279"/>
                    <a:pt x="3397" y="476"/>
                  </a:cubicBezTo>
                  <a:cubicBezTo>
                    <a:pt x="2532" y="-245"/>
                    <a:pt x="1234" y="-137"/>
                    <a:pt x="476" y="729"/>
                  </a:cubicBezTo>
                  <a:cubicBezTo>
                    <a:pt x="-245" y="1594"/>
                    <a:pt x="-137" y="2892"/>
                    <a:pt x="729" y="3613"/>
                  </a:cubicBezTo>
                  <a:cubicBezTo>
                    <a:pt x="2964" y="5525"/>
                    <a:pt x="5308" y="7327"/>
                    <a:pt x="7760" y="8950"/>
                  </a:cubicBezTo>
                  <a:cubicBezTo>
                    <a:pt x="7868" y="9022"/>
                    <a:pt x="8013" y="9130"/>
                    <a:pt x="8157" y="9166"/>
                  </a:cubicBezTo>
                  <a:cubicBezTo>
                    <a:pt x="9058" y="9527"/>
                    <a:pt x="10068" y="9239"/>
                    <a:pt x="10645" y="8409"/>
                  </a:cubicBezTo>
                  <a:cubicBezTo>
                    <a:pt x="11258" y="7472"/>
                    <a:pt x="11041" y="6174"/>
                    <a:pt x="10068" y="5525"/>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8" name="Freeform 217">
              <a:extLst>
                <a:ext uri="{FF2B5EF4-FFF2-40B4-BE49-F238E27FC236}">
                  <a16:creationId xmlns:a16="http://schemas.microsoft.com/office/drawing/2014/main" id="{2EB86110-DEE3-56D1-23C4-87F327B1B42C}"/>
                </a:ext>
              </a:extLst>
            </p:cNvPr>
            <p:cNvSpPr/>
            <p:nvPr/>
          </p:nvSpPr>
          <p:spPr>
            <a:xfrm>
              <a:off x="4659081" y="4193450"/>
              <a:ext cx="10950" cy="4180"/>
            </a:xfrm>
            <a:custGeom>
              <a:avLst/>
              <a:gdLst>
                <a:gd name="connsiteX0" fmla="*/ 10795 w 12710"/>
                <a:gd name="connsiteY0" fmla="*/ 737 h 4852"/>
                <a:gd name="connsiteX1" fmla="*/ 8704 w 12710"/>
                <a:gd name="connsiteY1" fmla="*/ 557 h 4852"/>
                <a:gd name="connsiteX2" fmla="*/ 2249 w 12710"/>
                <a:gd name="connsiteY2" fmla="*/ 16 h 4852"/>
                <a:gd name="connsiteX3" fmla="*/ 14 w 12710"/>
                <a:gd name="connsiteY3" fmla="*/ 1855 h 4852"/>
                <a:gd name="connsiteX4" fmla="*/ 1276 w 12710"/>
                <a:gd name="connsiteY4" fmla="*/ 3983 h 4852"/>
                <a:gd name="connsiteX5" fmla="*/ 1853 w 12710"/>
                <a:gd name="connsiteY5" fmla="*/ 4127 h 4852"/>
                <a:gd name="connsiteX6" fmla="*/ 8343 w 12710"/>
                <a:gd name="connsiteY6" fmla="*/ 4668 h 4852"/>
                <a:gd name="connsiteX7" fmla="*/ 10471 w 12710"/>
                <a:gd name="connsiteY7" fmla="*/ 4848 h 4852"/>
                <a:gd name="connsiteX8" fmla="*/ 12706 w 12710"/>
                <a:gd name="connsiteY8" fmla="*/ 2937 h 4852"/>
                <a:gd name="connsiteX9" fmla="*/ 10795 w 12710"/>
                <a:gd name="connsiteY9" fmla="*/ 737 h 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10" h="4852">
                  <a:moveTo>
                    <a:pt x="10795" y="737"/>
                  </a:moveTo>
                  <a:lnTo>
                    <a:pt x="8704" y="557"/>
                  </a:lnTo>
                  <a:cubicBezTo>
                    <a:pt x="6540" y="377"/>
                    <a:pt x="4413" y="197"/>
                    <a:pt x="2249" y="16"/>
                  </a:cubicBezTo>
                  <a:cubicBezTo>
                    <a:pt x="1132" y="-128"/>
                    <a:pt x="122" y="701"/>
                    <a:pt x="14" y="1855"/>
                  </a:cubicBezTo>
                  <a:cubicBezTo>
                    <a:pt x="-94" y="2793"/>
                    <a:pt x="446" y="3658"/>
                    <a:pt x="1276" y="3983"/>
                  </a:cubicBezTo>
                  <a:cubicBezTo>
                    <a:pt x="1456" y="4055"/>
                    <a:pt x="1636" y="4091"/>
                    <a:pt x="1853" y="4127"/>
                  </a:cubicBezTo>
                  <a:cubicBezTo>
                    <a:pt x="4016" y="4307"/>
                    <a:pt x="6180" y="4488"/>
                    <a:pt x="8343" y="4668"/>
                  </a:cubicBezTo>
                  <a:lnTo>
                    <a:pt x="10471" y="4848"/>
                  </a:lnTo>
                  <a:cubicBezTo>
                    <a:pt x="11588" y="4920"/>
                    <a:pt x="12598" y="4091"/>
                    <a:pt x="12706" y="2937"/>
                  </a:cubicBezTo>
                  <a:cubicBezTo>
                    <a:pt x="12778" y="1819"/>
                    <a:pt x="11949" y="810"/>
                    <a:pt x="10795" y="737"/>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9" name="Freeform 218">
              <a:extLst>
                <a:ext uri="{FF2B5EF4-FFF2-40B4-BE49-F238E27FC236}">
                  <a16:creationId xmlns:a16="http://schemas.microsoft.com/office/drawing/2014/main" id="{1A2A4525-F10C-E0B2-D702-7D3A58F76F7E}"/>
                </a:ext>
              </a:extLst>
            </p:cNvPr>
            <p:cNvSpPr/>
            <p:nvPr/>
          </p:nvSpPr>
          <p:spPr>
            <a:xfrm>
              <a:off x="4677539" y="4194978"/>
              <a:ext cx="10974" cy="4174"/>
            </a:xfrm>
            <a:custGeom>
              <a:avLst/>
              <a:gdLst>
                <a:gd name="connsiteX0" fmla="*/ 10824 w 12738"/>
                <a:gd name="connsiteY0" fmla="*/ 730 h 4845"/>
                <a:gd name="connsiteX1" fmla="*/ 2242 w 12738"/>
                <a:gd name="connsiteY1" fmla="*/ 9 h 4845"/>
                <a:gd name="connsiteX2" fmla="*/ 6 w 12738"/>
                <a:gd name="connsiteY2" fmla="*/ 1884 h 4845"/>
                <a:gd name="connsiteX3" fmla="*/ 1304 w 12738"/>
                <a:gd name="connsiteY3" fmla="*/ 3976 h 4845"/>
                <a:gd name="connsiteX4" fmla="*/ 1917 w 12738"/>
                <a:gd name="connsiteY4" fmla="*/ 4120 h 4845"/>
                <a:gd name="connsiteX5" fmla="*/ 10499 w 12738"/>
                <a:gd name="connsiteY5" fmla="*/ 4841 h 4845"/>
                <a:gd name="connsiteX6" fmla="*/ 12735 w 12738"/>
                <a:gd name="connsiteY6" fmla="*/ 2966 h 4845"/>
                <a:gd name="connsiteX7" fmla="*/ 10824 w 12738"/>
                <a:gd name="connsiteY7" fmla="*/ 730 h 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38" h="4845">
                  <a:moveTo>
                    <a:pt x="10824" y="730"/>
                  </a:moveTo>
                  <a:lnTo>
                    <a:pt x="2242" y="9"/>
                  </a:lnTo>
                  <a:cubicBezTo>
                    <a:pt x="1124" y="-99"/>
                    <a:pt x="114" y="766"/>
                    <a:pt x="6" y="1884"/>
                  </a:cubicBezTo>
                  <a:cubicBezTo>
                    <a:pt x="-66" y="2822"/>
                    <a:pt x="511" y="3651"/>
                    <a:pt x="1304" y="3976"/>
                  </a:cubicBezTo>
                  <a:cubicBezTo>
                    <a:pt x="1484" y="4084"/>
                    <a:pt x="1701" y="4120"/>
                    <a:pt x="1917" y="4120"/>
                  </a:cubicBezTo>
                  <a:lnTo>
                    <a:pt x="10499" y="4841"/>
                  </a:lnTo>
                  <a:cubicBezTo>
                    <a:pt x="11617" y="4913"/>
                    <a:pt x="12626" y="4084"/>
                    <a:pt x="12735" y="2966"/>
                  </a:cubicBezTo>
                  <a:cubicBezTo>
                    <a:pt x="12807" y="1812"/>
                    <a:pt x="11977" y="802"/>
                    <a:pt x="10824" y="730"/>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0" name="Freeform 219">
              <a:extLst>
                <a:ext uri="{FF2B5EF4-FFF2-40B4-BE49-F238E27FC236}">
                  <a16:creationId xmlns:a16="http://schemas.microsoft.com/office/drawing/2014/main" id="{1301D012-2AAC-385D-7E4E-0ADF5329E74F}"/>
                </a:ext>
              </a:extLst>
            </p:cNvPr>
            <p:cNvSpPr/>
            <p:nvPr/>
          </p:nvSpPr>
          <p:spPr>
            <a:xfrm>
              <a:off x="4640964" y="4189717"/>
              <a:ext cx="10677" cy="5653"/>
            </a:xfrm>
            <a:custGeom>
              <a:avLst/>
              <a:gdLst>
                <a:gd name="connsiteX0" fmla="*/ 10768 w 12394"/>
                <a:gd name="connsiteY0" fmla="*/ 2474 h 6562"/>
                <a:gd name="connsiteX1" fmla="*/ 2799 w 12394"/>
                <a:gd name="connsiteY1" fmla="*/ 130 h 6562"/>
                <a:gd name="connsiteX2" fmla="*/ 131 w 12394"/>
                <a:gd name="connsiteY2" fmla="*/ 1356 h 6562"/>
                <a:gd name="connsiteX3" fmla="*/ 1285 w 12394"/>
                <a:gd name="connsiteY3" fmla="*/ 3988 h 6562"/>
                <a:gd name="connsiteX4" fmla="*/ 1321 w 12394"/>
                <a:gd name="connsiteY4" fmla="*/ 3988 h 6562"/>
                <a:gd name="connsiteX5" fmla="*/ 9866 w 12394"/>
                <a:gd name="connsiteY5" fmla="*/ 6512 h 6562"/>
                <a:gd name="connsiteX6" fmla="*/ 12354 w 12394"/>
                <a:gd name="connsiteY6" fmla="*/ 4962 h 6562"/>
                <a:gd name="connsiteX7" fmla="*/ 10768 w 12394"/>
                <a:gd name="connsiteY7" fmla="*/ 2474 h 6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94" h="6562">
                  <a:moveTo>
                    <a:pt x="10768" y="2474"/>
                  </a:moveTo>
                  <a:cubicBezTo>
                    <a:pt x="7847" y="1861"/>
                    <a:pt x="5251" y="1067"/>
                    <a:pt x="2799" y="130"/>
                  </a:cubicBezTo>
                  <a:cubicBezTo>
                    <a:pt x="1753" y="-267"/>
                    <a:pt x="527" y="274"/>
                    <a:pt x="131" y="1356"/>
                  </a:cubicBezTo>
                  <a:cubicBezTo>
                    <a:pt x="-266" y="2402"/>
                    <a:pt x="275" y="3591"/>
                    <a:pt x="1285" y="3988"/>
                  </a:cubicBezTo>
                  <a:cubicBezTo>
                    <a:pt x="1321" y="3988"/>
                    <a:pt x="1321" y="3988"/>
                    <a:pt x="1321" y="3988"/>
                  </a:cubicBezTo>
                  <a:cubicBezTo>
                    <a:pt x="3953" y="4998"/>
                    <a:pt x="6765" y="5827"/>
                    <a:pt x="9866" y="6512"/>
                  </a:cubicBezTo>
                  <a:cubicBezTo>
                    <a:pt x="10984" y="6765"/>
                    <a:pt x="12102" y="6043"/>
                    <a:pt x="12354" y="4962"/>
                  </a:cubicBezTo>
                  <a:cubicBezTo>
                    <a:pt x="12571" y="3844"/>
                    <a:pt x="11886" y="2726"/>
                    <a:pt x="10768" y="2474"/>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1" name="Freeform 220">
              <a:extLst>
                <a:ext uri="{FF2B5EF4-FFF2-40B4-BE49-F238E27FC236}">
                  <a16:creationId xmlns:a16="http://schemas.microsoft.com/office/drawing/2014/main" id="{C234F308-CC25-098E-0858-7C13CB29AFDB}"/>
                </a:ext>
              </a:extLst>
            </p:cNvPr>
            <p:cNvSpPr/>
            <p:nvPr/>
          </p:nvSpPr>
          <p:spPr>
            <a:xfrm>
              <a:off x="4624996" y="4180428"/>
              <a:ext cx="9764" cy="7606"/>
            </a:xfrm>
            <a:custGeom>
              <a:avLst/>
              <a:gdLst>
                <a:gd name="connsiteX0" fmla="*/ 10408 w 11334"/>
                <a:gd name="connsiteY0" fmla="*/ 5035 h 8829"/>
                <a:gd name="connsiteX1" fmla="*/ 8569 w 11334"/>
                <a:gd name="connsiteY1" fmla="*/ 3809 h 8829"/>
                <a:gd name="connsiteX2" fmla="*/ 3124 w 11334"/>
                <a:gd name="connsiteY2" fmla="*/ 312 h 8829"/>
                <a:gd name="connsiteX3" fmla="*/ 312 w 11334"/>
                <a:gd name="connsiteY3" fmla="*/ 997 h 8829"/>
                <a:gd name="connsiteX4" fmla="*/ 997 w 11334"/>
                <a:gd name="connsiteY4" fmla="*/ 3809 h 8829"/>
                <a:gd name="connsiteX5" fmla="*/ 6261 w 11334"/>
                <a:gd name="connsiteY5" fmla="*/ 7271 h 8829"/>
                <a:gd name="connsiteX6" fmla="*/ 8136 w 11334"/>
                <a:gd name="connsiteY6" fmla="*/ 8461 h 8829"/>
                <a:gd name="connsiteX7" fmla="*/ 8497 w 11334"/>
                <a:gd name="connsiteY7" fmla="*/ 8677 h 8829"/>
                <a:gd name="connsiteX8" fmla="*/ 10985 w 11334"/>
                <a:gd name="connsiteY8" fmla="*/ 7920 h 8829"/>
                <a:gd name="connsiteX9" fmla="*/ 10408 w 11334"/>
                <a:gd name="connsiteY9" fmla="*/ 5035 h 8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34" h="8829">
                  <a:moveTo>
                    <a:pt x="10408" y="5035"/>
                  </a:moveTo>
                  <a:lnTo>
                    <a:pt x="8569" y="3809"/>
                  </a:lnTo>
                  <a:cubicBezTo>
                    <a:pt x="6802" y="2655"/>
                    <a:pt x="4999" y="1429"/>
                    <a:pt x="3124" y="312"/>
                  </a:cubicBezTo>
                  <a:cubicBezTo>
                    <a:pt x="2150" y="-301"/>
                    <a:pt x="888" y="23"/>
                    <a:pt x="312" y="997"/>
                  </a:cubicBezTo>
                  <a:cubicBezTo>
                    <a:pt x="-301" y="1970"/>
                    <a:pt x="23" y="3232"/>
                    <a:pt x="997" y="3809"/>
                  </a:cubicBezTo>
                  <a:cubicBezTo>
                    <a:pt x="2763" y="4891"/>
                    <a:pt x="4566" y="6081"/>
                    <a:pt x="6261" y="7271"/>
                  </a:cubicBezTo>
                  <a:lnTo>
                    <a:pt x="8136" y="8461"/>
                  </a:lnTo>
                  <a:cubicBezTo>
                    <a:pt x="8244" y="8569"/>
                    <a:pt x="8389" y="8641"/>
                    <a:pt x="8497" y="8677"/>
                  </a:cubicBezTo>
                  <a:cubicBezTo>
                    <a:pt x="9398" y="9038"/>
                    <a:pt x="10444" y="8749"/>
                    <a:pt x="10985" y="7920"/>
                  </a:cubicBezTo>
                  <a:cubicBezTo>
                    <a:pt x="11634" y="6946"/>
                    <a:pt x="11345" y="5684"/>
                    <a:pt x="10408" y="5035"/>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2" name="Freeform 221">
              <a:extLst>
                <a:ext uri="{FF2B5EF4-FFF2-40B4-BE49-F238E27FC236}">
                  <a16:creationId xmlns:a16="http://schemas.microsoft.com/office/drawing/2014/main" id="{26B8E53E-3F34-565A-226E-F779325373D7}"/>
                </a:ext>
              </a:extLst>
            </p:cNvPr>
            <p:cNvSpPr/>
            <p:nvPr/>
          </p:nvSpPr>
          <p:spPr>
            <a:xfrm>
              <a:off x="4696053" y="4196500"/>
              <a:ext cx="7126" cy="3836"/>
            </a:xfrm>
            <a:custGeom>
              <a:avLst/>
              <a:gdLst>
                <a:gd name="connsiteX0" fmla="*/ 8264 w 8272"/>
                <a:gd name="connsiteY0" fmla="*/ 2569 h 4453"/>
                <a:gd name="connsiteX1" fmla="*/ 6389 w 8272"/>
                <a:gd name="connsiteY1" fmla="*/ 334 h 4453"/>
                <a:gd name="connsiteX2" fmla="*/ 2242 w 8272"/>
                <a:gd name="connsiteY2" fmla="*/ 9 h 4453"/>
                <a:gd name="connsiteX3" fmla="*/ 6 w 8272"/>
                <a:gd name="connsiteY3" fmla="*/ 1884 h 4453"/>
                <a:gd name="connsiteX4" fmla="*/ 1305 w 8272"/>
                <a:gd name="connsiteY4" fmla="*/ 3976 h 4453"/>
                <a:gd name="connsiteX5" fmla="*/ 1881 w 8272"/>
                <a:gd name="connsiteY5" fmla="*/ 4120 h 4453"/>
                <a:gd name="connsiteX6" fmla="*/ 6028 w 8272"/>
                <a:gd name="connsiteY6" fmla="*/ 4444 h 4453"/>
                <a:gd name="connsiteX7" fmla="*/ 8264 w 8272"/>
                <a:gd name="connsiteY7" fmla="*/ 2569 h 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72" h="4453">
                  <a:moveTo>
                    <a:pt x="8264" y="2569"/>
                  </a:moveTo>
                  <a:cubicBezTo>
                    <a:pt x="8372" y="1451"/>
                    <a:pt x="7507" y="442"/>
                    <a:pt x="6389" y="334"/>
                  </a:cubicBezTo>
                  <a:lnTo>
                    <a:pt x="2242" y="9"/>
                  </a:lnTo>
                  <a:cubicBezTo>
                    <a:pt x="1088" y="-99"/>
                    <a:pt x="79" y="766"/>
                    <a:pt x="6" y="1884"/>
                  </a:cubicBezTo>
                  <a:cubicBezTo>
                    <a:pt x="-66" y="2822"/>
                    <a:pt x="475" y="3651"/>
                    <a:pt x="1305" y="3976"/>
                  </a:cubicBezTo>
                  <a:cubicBezTo>
                    <a:pt x="1485" y="4048"/>
                    <a:pt x="1665" y="4120"/>
                    <a:pt x="1881" y="4120"/>
                  </a:cubicBezTo>
                  <a:lnTo>
                    <a:pt x="6028" y="4444"/>
                  </a:lnTo>
                  <a:cubicBezTo>
                    <a:pt x="7146" y="4552"/>
                    <a:pt x="8156" y="3723"/>
                    <a:pt x="8264" y="2569"/>
                  </a:cubicBezTo>
                </a:path>
              </a:pathLst>
            </a:custGeom>
            <a:solidFill>
              <a:srgbClr val="BF4D3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4" name="Freeform 223">
              <a:extLst>
                <a:ext uri="{FF2B5EF4-FFF2-40B4-BE49-F238E27FC236}">
                  <a16:creationId xmlns:a16="http://schemas.microsoft.com/office/drawing/2014/main" id="{F90281DB-C744-7B75-509F-F1FE596DECC0}"/>
                </a:ext>
              </a:extLst>
            </p:cNvPr>
            <p:cNvSpPr/>
            <p:nvPr/>
          </p:nvSpPr>
          <p:spPr>
            <a:xfrm>
              <a:off x="3182669" y="4214928"/>
              <a:ext cx="1696199" cy="1031499"/>
            </a:xfrm>
            <a:custGeom>
              <a:avLst/>
              <a:gdLst>
                <a:gd name="connsiteX0" fmla="*/ 1884289 w 1968917"/>
                <a:gd name="connsiteY0" fmla="*/ 1118451 h 1197345"/>
                <a:gd name="connsiteX1" fmla="*/ 1323297 w 1968917"/>
                <a:gd name="connsiteY1" fmla="*/ 1197346 h 1197345"/>
                <a:gd name="connsiteX2" fmla="*/ 93499 w 1968917"/>
                <a:gd name="connsiteY2" fmla="*/ 1159918 h 1197345"/>
                <a:gd name="connsiteX3" fmla="*/ 0 w 1968917"/>
                <a:gd name="connsiteY3" fmla="*/ 0 h 1197345"/>
                <a:gd name="connsiteX4" fmla="*/ 1968918 w 1968917"/>
                <a:gd name="connsiteY4" fmla="*/ 0 h 1197345"/>
                <a:gd name="connsiteX5" fmla="*/ 1884289 w 1968917"/>
                <a:gd name="connsiteY5" fmla="*/ 1118451 h 1197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8917" h="1197345">
                  <a:moveTo>
                    <a:pt x="1884289" y="1118451"/>
                  </a:moveTo>
                  <a:lnTo>
                    <a:pt x="1323297" y="1197346"/>
                  </a:lnTo>
                  <a:lnTo>
                    <a:pt x="93499" y="1159918"/>
                  </a:lnTo>
                  <a:lnTo>
                    <a:pt x="0" y="0"/>
                  </a:lnTo>
                  <a:lnTo>
                    <a:pt x="1968918" y="0"/>
                  </a:lnTo>
                  <a:lnTo>
                    <a:pt x="1884289" y="1118451"/>
                  </a:lnTo>
                </a:path>
              </a:pathLst>
            </a:custGeom>
            <a:solidFill>
              <a:srgbClr val="F0B87C"/>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5" name="Freeform 224">
              <a:extLst>
                <a:ext uri="{FF2B5EF4-FFF2-40B4-BE49-F238E27FC236}">
                  <a16:creationId xmlns:a16="http://schemas.microsoft.com/office/drawing/2014/main" id="{97B70E06-8893-7C5A-721E-31261A06BC83}"/>
                </a:ext>
              </a:extLst>
            </p:cNvPr>
            <p:cNvSpPr/>
            <p:nvPr/>
          </p:nvSpPr>
          <p:spPr>
            <a:xfrm>
              <a:off x="4328544" y="4214928"/>
              <a:ext cx="550323" cy="1031499"/>
            </a:xfrm>
            <a:custGeom>
              <a:avLst/>
              <a:gdLst>
                <a:gd name="connsiteX0" fmla="*/ 16551 w 638805"/>
                <a:gd name="connsiteY0" fmla="*/ 0 h 1197345"/>
                <a:gd name="connsiteX1" fmla="*/ 0 w 638805"/>
                <a:gd name="connsiteY1" fmla="*/ 1197346 h 1197345"/>
                <a:gd name="connsiteX2" fmla="*/ 553925 w 638805"/>
                <a:gd name="connsiteY2" fmla="*/ 1121804 h 1197345"/>
                <a:gd name="connsiteX3" fmla="*/ 638806 w 638805"/>
                <a:gd name="connsiteY3" fmla="*/ 0 h 1197345"/>
                <a:gd name="connsiteX4" fmla="*/ 16551 w 638805"/>
                <a:gd name="connsiteY4" fmla="*/ 0 h 1197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805" h="1197345">
                  <a:moveTo>
                    <a:pt x="16551" y="0"/>
                  </a:moveTo>
                  <a:lnTo>
                    <a:pt x="0" y="1197346"/>
                  </a:lnTo>
                  <a:lnTo>
                    <a:pt x="553925" y="1121804"/>
                  </a:lnTo>
                  <a:lnTo>
                    <a:pt x="638806" y="0"/>
                  </a:lnTo>
                  <a:lnTo>
                    <a:pt x="16551" y="0"/>
                  </a:lnTo>
                </a:path>
              </a:pathLst>
            </a:custGeom>
            <a:solidFill>
              <a:srgbClr val="E5AD72"/>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6" name="Freeform 225">
              <a:extLst>
                <a:ext uri="{FF2B5EF4-FFF2-40B4-BE49-F238E27FC236}">
                  <a16:creationId xmlns:a16="http://schemas.microsoft.com/office/drawing/2014/main" id="{73798732-F89A-566F-429C-5E817E135678}"/>
                </a:ext>
              </a:extLst>
            </p:cNvPr>
            <p:cNvSpPr/>
            <p:nvPr/>
          </p:nvSpPr>
          <p:spPr>
            <a:xfrm>
              <a:off x="3182669" y="4214928"/>
              <a:ext cx="1160133" cy="303522"/>
            </a:xfrm>
            <a:custGeom>
              <a:avLst/>
              <a:gdLst>
                <a:gd name="connsiteX0" fmla="*/ 1346663 w 1346662"/>
                <a:gd name="connsiteY0" fmla="*/ 0 h 352323"/>
                <a:gd name="connsiteX1" fmla="*/ 1180182 w 1346662"/>
                <a:gd name="connsiteY1" fmla="*/ 262179 h 352323"/>
                <a:gd name="connsiteX2" fmla="*/ 28414 w 1346662"/>
                <a:gd name="connsiteY2" fmla="*/ 352324 h 352323"/>
                <a:gd name="connsiteX3" fmla="*/ 0 w 1346662"/>
                <a:gd name="connsiteY3" fmla="*/ 0 h 352323"/>
                <a:gd name="connsiteX4" fmla="*/ 1346663 w 1346662"/>
                <a:gd name="connsiteY4" fmla="*/ 0 h 352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352323">
                  <a:moveTo>
                    <a:pt x="1346663" y="0"/>
                  </a:moveTo>
                  <a:lnTo>
                    <a:pt x="1180182" y="262179"/>
                  </a:lnTo>
                  <a:lnTo>
                    <a:pt x="28414" y="352324"/>
                  </a:lnTo>
                  <a:lnTo>
                    <a:pt x="0" y="0"/>
                  </a:lnTo>
                  <a:lnTo>
                    <a:pt x="1346663" y="0"/>
                  </a:lnTo>
                </a:path>
              </a:pathLst>
            </a:custGeom>
            <a:solidFill>
              <a:srgbClr val="B47753">
                <a:alpha val="61751"/>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7" name="Freeform 226">
              <a:extLst>
                <a:ext uri="{FF2B5EF4-FFF2-40B4-BE49-F238E27FC236}">
                  <a16:creationId xmlns:a16="http://schemas.microsoft.com/office/drawing/2014/main" id="{627A54F5-448C-BD34-D38B-1DA7AD859F8F}"/>
                </a:ext>
              </a:extLst>
            </p:cNvPr>
            <p:cNvSpPr/>
            <p:nvPr/>
          </p:nvSpPr>
          <p:spPr>
            <a:xfrm>
              <a:off x="3029183" y="4214928"/>
              <a:ext cx="1313619" cy="190699"/>
            </a:xfrm>
            <a:custGeom>
              <a:avLst/>
              <a:gdLst>
                <a:gd name="connsiteX0" fmla="*/ 178163 w 1524825"/>
                <a:gd name="connsiteY0" fmla="*/ 0 h 221360"/>
                <a:gd name="connsiteX1" fmla="*/ 1524826 w 1524825"/>
                <a:gd name="connsiteY1" fmla="*/ 0 h 221360"/>
                <a:gd name="connsiteX2" fmla="*/ 1334980 w 1524825"/>
                <a:gd name="connsiteY2" fmla="*/ 221361 h 221360"/>
                <a:gd name="connsiteX3" fmla="*/ 0 w 1524825"/>
                <a:gd name="connsiteY3" fmla="*/ 221361 h 221360"/>
                <a:gd name="connsiteX4" fmla="*/ 178163 w 1524825"/>
                <a:gd name="connsiteY4" fmla="*/ 0 h 221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25" h="221360">
                  <a:moveTo>
                    <a:pt x="178163" y="0"/>
                  </a:moveTo>
                  <a:lnTo>
                    <a:pt x="1524826" y="0"/>
                  </a:lnTo>
                  <a:lnTo>
                    <a:pt x="1334980" y="221361"/>
                  </a:lnTo>
                  <a:lnTo>
                    <a:pt x="0" y="221361"/>
                  </a:lnTo>
                  <a:lnTo>
                    <a:pt x="178163" y="0"/>
                  </a:lnTo>
                </a:path>
              </a:pathLst>
            </a:custGeom>
            <a:solidFill>
              <a:srgbClr val="E5AD72"/>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8" name="Freeform 227">
              <a:extLst>
                <a:ext uri="{FF2B5EF4-FFF2-40B4-BE49-F238E27FC236}">
                  <a16:creationId xmlns:a16="http://schemas.microsoft.com/office/drawing/2014/main" id="{B9C6195F-46E4-9453-C4EA-9D702357A87B}"/>
                </a:ext>
              </a:extLst>
            </p:cNvPr>
            <p:cNvSpPr/>
            <p:nvPr/>
          </p:nvSpPr>
          <p:spPr>
            <a:xfrm>
              <a:off x="4342803" y="4214928"/>
              <a:ext cx="536064" cy="266837"/>
            </a:xfrm>
            <a:custGeom>
              <a:avLst/>
              <a:gdLst>
                <a:gd name="connsiteX0" fmla="*/ 0 w 622254"/>
                <a:gd name="connsiteY0" fmla="*/ 0 h 309739"/>
                <a:gd name="connsiteX1" fmla="*/ 97898 w 622254"/>
                <a:gd name="connsiteY1" fmla="*/ 262179 h 309739"/>
                <a:gd name="connsiteX2" fmla="*/ 598817 w 622254"/>
                <a:gd name="connsiteY2" fmla="*/ 309739 h 309739"/>
                <a:gd name="connsiteX3" fmla="*/ 622255 w 622254"/>
                <a:gd name="connsiteY3" fmla="*/ 0 h 309739"/>
                <a:gd name="connsiteX4" fmla="*/ 0 w 622254"/>
                <a:gd name="connsiteY4" fmla="*/ 0 h 30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254" h="309739">
                  <a:moveTo>
                    <a:pt x="0" y="0"/>
                  </a:moveTo>
                  <a:lnTo>
                    <a:pt x="97898" y="262179"/>
                  </a:lnTo>
                  <a:lnTo>
                    <a:pt x="598817" y="309739"/>
                  </a:lnTo>
                  <a:lnTo>
                    <a:pt x="622255" y="0"/>
                  </a:lnTo>
                  <a:lnTo>
                    <a:pt x="0" y="0"/>
                  </a:lnTo>
                </a:path>
              </a:pathLst>
            </a:custGeom>
            <a:solidFill>
              <a:srgbClr val="9C6646">
                <a:alpha val="61751"/>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9" name="Freeform 228">
              <a:extLst>
                <a:ext uri="{FF2B5EF4-FFF2-40B4-BE49-F238E27FC236}">
                  <a16:creationId xmlns:a16="http://schemas.microsoft.com/office/drawing/2014/main" id="{DC4C79AB-3652-31F5-3CB3-E24E3C8A0D7B}"/>
                </a:ext>
              </a:extLst>
            </p:cNvPr>
            <p:cNvSpPr/>
            <p:nvPr/>
          </p:nvSpPr>
          <p:spPr>
            <a:xfrm>
              <a:off x="4342803" y="4214928"/>
              <a:ext cx="631678" cy="190699"/>
            </a:xfrm>
            <a:custGeom>
              <a:avLst/>
              <a:gdLst>
                <a:gd name="connsiteX0" fmla="*/ 0 w 733241"/>
                <a:gd name="connsiteY0" fmla="*/ 0 h 221360"/>
                <a:gd name="connsiteX1" fmla="*/ 622255 w 733241"/>
                <a:gd name="connsiteY1" fmla="*/ 0 h 221360"/>
                <a:gd name="connsiteX2" fmla="*/ 733242 w 733241"/>
                <a:gd name="connsiteY2" fmla="*/ 221361 h 221360"/>
                <a:gd name="connsiteX3" fmla="*/ 109076 w 733241"/>
                <a:gd name="connsiteY3" fmla="*/ 221361 h 221360"/>
                <a:gd name="connsiteX4" fmla="*/ 0 w 733241"/>
                <a:gd name="connsiteY4" fmla="*/ 0 h 221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241" h="221360">
                  <a:moveTo>
                    <a:pt x="0" y="0"/>
                  </a:moveTo>
                  <a:lnTo>
                    <a:pt x="622255" y="0"/>
                  </a:lnTo>
                  <a:lnTo>
                    <a:pt x="733242" y="221361"/>
                  </a:lnTo>
                  <a:lnTo>
                    <a:pt x="109076" y="221361"/>
                  </a:lnTo>
                  <a:lnTo>
                    <a:pt x="0" y="0"/>
                  </a:lnTo>
                </a:path>
              </a:pathLst>
            </a:custGeom>
            <a:solidFill>
              <a:srgbClr val="E5AD72"/>
            </a:solidFill>
            <a:ln w="9231" cap="flat">
              <a:noFill/>
              <a:prstDash val="solid"/>
              <a:miter/>
            </a:ln>
          </p:spPr>
          <p:txBody>
            <a:bodyPr rtlCol="0" anchor="ctr"/>
            <a:lstStyle/>
            <a:p>
              <a:endParaRPr lang="en-US" dirty="0">
                <a:latin typeface="Roboto Condensed" panose="02000000000000000000" pitchFamily="2" charset="0"/>
              </a:endParaRPr>
            </a:p>
          </p:txBody>
        </p:sp>
        <p:grpSp>
          <p:nvGrpSpPr>
            <p:cNvPr id="1820" name="Group 1819">
              <a:extLst>
                <a:ext uri="{FF2B5EF4-FFF2-40B4-BE49-F238E27FC236}">
                  <a16:creationId xmlns:a16="http://schemas.microsoft.com/office/drawing/2014/main" id="{6B3AE23A-86EF-7844-0153-C09D3E1B1DED}"/>
                </a:ext>
              </a:extLst>
            </p:cNvPr>
            <p:cNvGrpSpPr/>
            <p:nvPr/>
          </p:nvGrpSpPr>
          <p:grpSpPr>
            <a:xfrm>
              <a:off x="2784652" y="4350678"/>
              <a:ext cx="213819" cy="363008"/>
              <a:chOff x="2784652" y="4350678"/>
              <a:chExt cx="213819" cy="363008"/>
            </a:xfrm>
          </p:grpSpPr>
          <p:sp>
            <p:nvSpPr>
              <p:cNvPr id="230" name="Freeform 229">
                <a:extLst>
                  <a:ext uri="{FF2B5EF4-FFF2-40B4-BE49-F238E27FC236}">
                    <a16:creationId xmlns:a16="http://schemas.microsoft.com/office/drawing/2014/main" id="{76EC2C96-8DF6-8D99-290D-368F4A96B8D8}"/>
                  </a:ext>
                </a:extLst>
              </p:cNvPr>
              <p:cNvSpPr/>
              <p:nvPr/>
            </p:nvSpPr>
            <p:spPr>
              <a:xfrm>
                <a:off x="2927450" y="4611000"/>
                <a:ext cx="71021" cy="102686"/>
              </a:xfrm>
              <a:custGeom>
                <a:avLst/>
                <a:gdLst>
                  <a:gd name="connsiteX0" fmla="*/ 37464 w 82440"/>
                  <a:gd name="connsiteY0" fmla="*/ 34244 h 119196"/>
                  <a:gd name="connsiteX1" fmla="*/ 35553 w 82440"/>
                  <a:gd name="connsiteY1" fmla="*/ 37164 h 119196"/>
                  <a:gd name="connsiteX2" fmla="*/ 72 w 82440"/>
                  <a:gd name="connsiteY2" fmla="*/ 113175 h 119196"/>
                  <a:gd name="connsiteX3" fmla="*/ 4291 w 82440"/>
                  <a:gd name="connsiteY3" fmla="*/ 119124 h 119196"/>
                  <a:gd name="connsiteX4" fmla="*/ 10276 w 82440"/>
                  <a:gd name="connsiteY4" fmla="*/ 114906 h 119196"/>
                  <a:gd name="connsiteX5" fmla="*/ 44279 w 82440"/>
                  <a:gd name="connsiteY5" fmla="*/ 42753 h 119196"/>
                  <a:gd name="connsiteX6" fmla="*/ 78570 w 82440"/>
                  <a:gd name="connsiteY6" fmla="*/ 10157 h 119196"/>
                  <a:gd name="connsiteX7" fmla="*/ 82284 w 82440"/>
                  <a:gd name="connsiteY7" fmla="*/ 3847 h 119196"/>
                  <a:gd name="connsiteX8" fmla="*/ 75938 w 82440"/>
                  <a:gd name="connsiteY8" fmla="*/ 169 h 119196"/>
                  <a:gd name="connsiteX9" fmla="*/ 37464 w 82440"/>
                  <a:gd name="connsiteY9" fmla="*/ 34244 h 1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440" h="119196">
                    <a:moveTo>
                      <a:pt x="37464" y="34244"/>
                    </a:moveTo>
                    <a:cubicBezTo>
                      <a:pt x="36815" y="35217"/>
                      <a:pt x="36202" y="36191"/>
                      <a:pt x="35553" y="37164"/>
                    </a:cubicBezTo>
                    <a:cubicBezTo>
                      <a:pt x="21238" y="59304"/>
                      <a:pt x="5012" y="84364"/>
                      <a:pt x="72" y="113175"/>
                    </a:cubicBezTo>
                    <a:cubicBezTo>
                      <a:pt x="-397" y="115951"/>
                      <a:pt x="1478" y="118656"/>
                      <a:pt x="4291" y="119124"/>
                    </a:cubicBezTo>
                    <a:cubicBezTo>
                      <a:pt x="7103" y="119593"/>
                      <a:pt x="9807" y="117718"/>
                      <a:pt x="10276" y="114906"/>
                    </a:cubicBezTo>
                    <a:cubicBezTo>
                      <a:pt x="14856" y="88187"/>
                      <a:pt x="30505" y="64064"/>
                      <a:pt x="44279" y="42753"/>
                    </a:cubicBezTo>
                    <a:cubicBezTo>
                      <a:pt x="53907" y="27825"/>
                      <a:pt x="63859" y="14015"/>
                      <a:pt x="78570" y="10157"/>
                    </a:cubicBezTo>
                    <a:cubicBezTo>
                      <a:pt x="81347" y="9436"/>
                      <a:pt x="82969" y="6623"/>
                      <a:pt x="82284" y="3847"/>
                    </a:cubicBezTo>
                    <a:cubicBezTo>
                      <a:pt x="81527" y="1106"/>
                      <a:pt x="78678" y="-552"/>
                      <a:pt x="75938" y="169"/>
                    </a:cubicBezTo>
                    <a:cubicBezTo>
                      <a:pt x="58738" y="4676"/>
                      <a:pt x="47380" y="19171"/>
                      <a:pt x="37464" y="34244"/>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231" name="Freeform 230">
                <a:extLst>
                  <a:ext uri="{FF2B5EF4-FFF2-40B4-BE49-F238E27FC236}">
                    <a16:creationId xmlns:a16="http://schemas.microsoft.com/office/drawing/2014/main" id="{E5C1514D-6459-A9E5-EC7E-46C08850A0D2}"/>
                  </a:ext>
                </a:extLst>
              </p:cNvPr>
              <p:cNvSpPr/>
              <p:nvPr/>
            </p:nvSpPr>
            <p:spPr>
              <a:xfrm>
                <a:off x="2886793" y="4570132"/>
                <a:ext cx="89023" cy="88604"/>
              </a:xfrm>
              <a:custGeom>
                <a:avLst/>
                <a:gdLst>
                  <a:gd name="connsiteX0" fmla="*/ 22242 w 103336"/>
                  <a:gd name="connsiteY0" fmla="*/ 57740 h 102850"/>
                  <a:gd name="connsiteX1" fmla="*/ 21701 w 103336"/>
                  <a:gd name="connsiteY1" fmla="*/ 58569 h 102850"/>
                  <a:gd name="connsiteX2" fmla="*/ 535 w 103336"/>
                  <a:gd name="connsiteY2" fmla="*/ 95385 h 102850"/>
                  <a:gd name="connsiteX3" fmla="*/ 2879 w 103336"/>
                  <a:gd name="connsiteY3" fmla="*/ 102308 h 102850"/>
                  <a:gd name="connsiteX4" fmla="*/ 9838 w 103336"/>
                  <a:gd name="connsiteY4" fmla="*/ 100000 h 102850"/>
                  <a:gd name="connsiteX5" fmla="*/ 30355 w 103336"/>
                  <a:gd name="connsiteY5" fmla="*/ 64194 h 102850"/>
                  <a:gd name="connsiteX6" fmla="*/ 45968 w 103336"/>
                  <a:gd name="connsiteY6" fmla="*/ 46526 h 102850"/>
                  <a:gd name="connsiteX7" fmla="*/ 59779 w 103336"/>
                  <a:gd name="connsiteY7" fmla="*/ 39963 h 102850"/>
                  <a:gd name="connsiteX8" fmla="*/ 66846 w 103336"/>
                  <a:gd name="connsiteY8" fmla="*/ 37043 h 102850"/>
                  <a:gd name="connsiteX9" fmla="*/ 102435 w 103336"/>
                  <a:gd name="connsiteY9" fmla="*/ 8124 h 102850"/>
                  <a:gd name="connsiteX10" fmla="*/ 101173 w 103336"/>
                  <a:gd name="connsiteY10" fmla="*/ 948 h 102850"/>
                  <a:gd name="connsiteX11" fmla="*/ 93962 w 103336"/>
                  <a:gd name="connsiteY11" fmla="*/ 2210 h 102850"/>
                  <a:gd name="connsiteX12" fmla="*/ 62663 w 103336"/>
                  <a:gd name="connsiteY12" fmla="*/ 27595 h 102850"/>
                  <a:gd name="connsiteX13" fmla="*/ 55920 w 103336"/>
                  <a:gd name="connsiteY13" fmla="*/ 30372 h 102850"/>
                  <a:gd name="connsiteX14" fmla="*/ 40199 w 103336"/>
                  <a:gd name="connsiteY14" fmla="*/ 37944 h 102850"/>
                  <a:gd name="connsiteX15" fmla="*/ 22242 w 103336"/>
                  <a:gd name="connsiteY15" fmla="*/ 57740 h 10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336" h="102850">
                    <a:moveTo>
                      <a:pt x="22242" y="57740"/>
                    </a:moveTo>
                    <a:cubicBezTo>
                      <a:pt x="22062" y="57992"/>
                      <a:pt x="21882" y="58281"/>
                      <a:pt x="21701" y="58569"/>
                    </a:cubicBezTo>
                    <a:cubicBezTo>
                      <a:pt x="13985" y="70324"/>
                      <a:pt x="6881" y="82728"/>
                      <a:pt x="535" y="95385"/>
                    </a:cubicBezTo>
                    <a:cubicBezTo>
                      <a:pt x="-727" y="97909"/>
                      <a:pt x="319" y="101046"/>
                      <a:pt x="2879" y="102308"/>
                    </a:cubicBezTo>
                    <a:cubicBezTo>
                      <a:pt x="5439" y="103570"/>
                      <a:pt x="8504" y="102560"/>
                      <a:pt x="9838" y="100000"/>
                    </a:cubicBezTo>
                    <a:cubicBezTo>
                      <a:pt x="15968" y="87704"/>
                      <a:pt x="22891" y="75661"/>
                      <a:pt x="30355" y="64194"/>
                    </a:cubicBezTo>
                    <a:cubicBezTo>
                      <a:pt x="34718" y="57668"/>
                      <a:pt x="39370" y="50925"/>
                      <a:pt x="45968" y="46526"/>
                    </a:cubicBezTo>
                    <a:cubicBezTo>
                      <a:pt x="49971" y="43822"/>
                      <a:pt x="54730" y="41947"/>
                      <a:pt x="59779" y="39963"/>
                    </a:cubicBezTo>
                    <a:cubicBezTo>
                      <a:pt x="62158" y="39026"/>
                      <a:pt x="64538" y="38052"/>
                      <a:pt x="66846" y="37043"/>
                    </a:cubicBezTo>
                    <a:cubicBezTo>
                      <a:pt x="81413" y="30588"/>
                      <a:pt x="93709" y="20564"/>
                      <a:pt x="102435" y="8124"/>
                    </a:cubicBezTo>
                    <a:cubicBezTo>
                      <a:pt x="103986" y="5960"/>
                      <a:pt x="103517" y="2571"/>
                      <a:pt x="101173" y="948"/>
                    </a:cubicBezTo>
                    <a:cubicBezTo>
                      <a:pt x="98830" y="-710"/>
                      <a:pt x="95620" y="-133"/>
                      <a:pt x="93962" y="2210"/>
                    </a:cubicBezTo>
                    <a:cubicBezTo>
                      <a:pt x="86317" y="13100"/>
                      <a:pt x="75464" y="21898"/>
                      <a:pt x="62663" y="27595"/>
                    </a:cubicBezTo>
                    <a:cubicBezTo>
                      <a:pt x="60464" y="28569"/>
                      <a:pt x="58192" y="29470"/>
                      <a:pt x="55920" y="30372"/>
                    </a:cubicBezTo>
                    <a:cubicBezTo>
                      <a:pt x="50620" y="32463"/>
                      <a:pt x="45139" y="34663"/>
                      <a:pt x="40199" y="37944"/>
                    </a:cubicBezTo>
                    <a:cubicBezTo>
                      <a:pt x="32302" y="43209"/>
                      <a:pt x="26966" y="50564"/>
                      <a:pt x="22242" y="57740"/>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232" name="Freeform 231">
                <a:extLst>
                  <a:ext uri="{FF2B5EF4-FFF2-40B4-BE49-F238E27FC236}">
                    <a16:creationId xmlns:a16="http://schemas.microsoft.com/office/drawing/2014/main" id="{A59BC449-79C2-C769-78A8-395EB9DBF3D9}"/>
                  </a:ext>
                </a:extLst>
              </p:cNvPr>
              <p:cNvSpPr/>
              <p:nvPr/>
            </p:nvSpPr>
            <p:spPr>
              <a:xfrm>
                <a:off x="2870561" y="4532026"/>
                <a:ext cx="91617" cy="58603"/>
              </a:xfrm>
              <a:custGeom>
                <a:avLst/>
                <a:gdLst>
                  <a:gd name="connsiteX0" fmla="*/ 841 w 106347"/>
                  <a:gd name="connsiteY0" fmla="*/ 60037 h 68025"/>
                  <a:gd name="connsiteX1" fmla="*/ 1599 w 106347"/>
                  <a:gd name="connsiteY1" fmla="*/ 66600 h 68025"/>
                  <a:gd name="connsiteX2" fmla="*/ 8918 w 106347"/>
                  <a:gd name="connsiteY2" fmla="*/ 66419 h 68025"/>
                  <a:gd name="connsiteX3" fmla="*/ 59400 w 106347"/>
                  <a:gd name="connsiteY3" fmla="*/ 27765 h 68025"/>
                  <a:gd name="connsiteX4" fmla="*/ 101227 w 106347"/>
                  <a:gd name="connsiteY4" fmla="*/ 10349 h 68025"/>
                  <a:gd name="connsiteX5" fmla="*/ 106347 w 106347"/>
                  <a:gd name="connsiteY5" fmla="*/ 5121 h 68025"/>
                  <a:gd name="connsiteX6" fmla="*/ 101119 w 106347"/>
                  <a:gd name="connsiteY6" fmla="*/ 0 h 68025"/>
                  <a:gd name="connsiteX7" fmla="*/ 53739 w 106347"/>
                  <a:gd name="connsiteY7" fmla="*/ 19111 h 68025"/>
                  <a:gd name="connsiteX8" fmla="*/ 1418 w 106347"/>
                  <a:gd name="connsiteY8" fmla="*/ 59280 h 68025"/>
                  <a:gd name="connsiteX9" fmla="*/ 841 w 106347"/>
                  <a:gd name="connsiteY9" fmla="*/ 60037 h 6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347" h="68025">
                    <a:moveTo>
                      <a:pt x="841" y="60037"/>
                    </a:moveTo>
                    <a:cubicBezTo>
                      <a:pt x="-493" y="62093"/>
                      <a:pt x="-240" y="64869"/>
                      <a:pt x="1599" y="66600"/>
                    </a:cubicBezTo>
                    <a:cubicBezTo>
                      <a:pt x="3690" y="68583"/>
                      <a:pt x="6971" y="68475"/>
                      <a:pt x="8918" y="66419"/>
                    </a:cubicBezTo>
                    <a:cubicBezTo>
                      <a:pt x="23558" y="51131"/>
                      <a:pt x="41803" y="39232"/>
                      <a:pt x="59400" y="27765"/>
                    </a:cubicBezTo>
                    <a:cubicBezTo>
                      <a:pt x="71263" y="20049"/>
                      <a:pt x="85975" y="10457"/>
                      <a:pt x="101227" y="10349"/>
                    </a:cubicBezTo>
                    <a:cubicBezTo>
                      <a:pt x="104076" y="10313"/>
                      <a:pt x="106384" y="7969"/>
                      <a:pt x="106347" y="5121"/>
                    </a:cubicBezTo>
                    <a:cubicBezTo>
                      <a:pt x="106347" y="2272"/>
                      <a:pt x="104004" y="-36"/>
                      <a:pt x="101119" y="0"/>
                    </a:cubicBezTo>
                    <a:cubicBezTo>
                      <a:pt x="82874" y="145"/>
                      <a:pt x="66720" y="10674"/>
                      <a:pt x="53739" y="19111"/>
                    </a:cubicBezTo>
                    <a:cubicBezTo>
                      <a:pt x="35601" y="30902"/>
                      <a:pt x="16887" y="43126"/>
                      <a:pt x="1418" y="59280"/>
                    </a:cubicBezTo>
                    <a:cubicBezTo>
                      <a:pt x="1202" y="59532"/>
                      <a:pt x="1022" y="59785"/>
                      <a:pt x="841" y="60037"/>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233" name="Freeform 232">
                <a:extLst>
                  <a:ext uri="{FF2B5EF4-FFF2-40B4-BE49-F238E27FC236}">
                    <a16:creationId xmlns:a16="http://schemas.microsoft.com/office/drawing/2014/main" id="{92497F19-1316-9317-1170-3693CA7B201D}"/>
                  </a:ext>
                </a:extLst>
              </p:cNvPr>
              <p:cNvSpPr/>
              <p:nvPr/>
            </p:nvSpPr>
            <p:spPr>
              <a:xfrm>
                <a:off x="2841805" y="4490578"/>
                <a:ext cx="97209" cy="45611"/>
              </a:xfrm>
              <a:custGeom>
                <a:avLst/>
                <a:gdLst>
                  <a:gd name="connsiteX0" fmla="*/ 832 w 112839"/>
                  <a:gd name="connsiteY0" fmla="*/ 44939 h 52944"/>
                  <a:gd name="connsiteX1" fmla="*/ 471 w 112839"/>
                  <a:gd name="connsiteY1" fmla="*/ 49915 h 52944"/>
                  <a:gd name="connsiteX2" fmla="*/ 7322 w 112839"/>
                  <a:gd name="connsiteY2" fmla="*/ 52475 h 52944"/>
                  <a:gd name="connsiteX3" fmla="*/ 80016 w 112839"/>
                  <a:gd name="connsiteY3" fmla="*/ 19374 h 52944"/>
                  <a:gd name="connsiteX4" fmla="*/ 108033 w 112839"/>
                  <a:gd name="connsiteY4" fmla="*/ 10323 h 52944"/>
                  <a:gd name="connsiteX5" fmla="*/ 112828 w 112839"/>
                  <a:gd name="connsiteY5" fmla="*/ 4806 h 52944"/>
                  <a:gd name="connsiteX6" fmla="*/ 107275 w 112839"/>
                  <a:gd name="connsiteY6" fmla="*/ 11 h 52944"/>
                  <a:gd name="connsiteX7" fmla="*/ 75725 w 112839"/>
                  <a:gd name="connsiteY7" fmla="*/ 9963 h 52944"/>
                  <a:gd name="connsiteX8" fmla="*/ 3031 w 112839"/>
                  <a:gd name="connsiteY8" fmla="*/ 43100 h 52944"/>
                  <a:gd name="connsiteX9" fmla="*/ 832 w 112839"/>
                  <a:gd name="connsiteY9" fmla="*/ 44939 h 5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39" h="52944">
                    <a:moveTo>
                      <a:pt x="832" y="44939"/>
                    </a:moveTo>
                    <a:cubicBezTo>
                      <a:pt x="-106" y="46381"/>
                      <a:pt x="-286" y="48256"/>
                      <a:pt x="471" y="49915"/>
                    </a:cubicBezTo>
                    <a:cubicBezTo>
                      <a:pt x="1625" y="52511"/>
                      <a:pt x="4690" y="53665"/>
                      <a:pt x="7322" y="52475"/>
                    </a:cubicBezTo>
                    <a:lnTo>
                      <a:pt x="80016" y="19374"/>
                    </a:lnTo>
                    <a:cubicBezTo>
                      <a:pt x="89066" y="15263"/>
                      <a:pt x="98333" y="11008"/>
                      <a:pt x="108033" y="10323"/>
                    </a:cubicBezTo>
                    <a:cubicBezTo>
                      <a:pt x="110881" y="10107"/>
                      <a:pt x="113009" y="7655"/>
                      <a:pt x="112828" y="4806"/>
                    </a:cubicBezTo>
                    <a:cubicBezTo>
                      <a:pt x="112612" y="1958"/>
                      <a:pt x="110160" y="-170"/>
                      <a:pt x="107275" y="11"/>
                    </a:cubicBezTo>
                    <a:cubicBezTo>
                      <a:pt x="95737" y="876"/>
                      <a:pt x="85136" y="5708"/>
                      <a:pt x="75725" y="9963"/>
                    </a:cubicBezTo>
                    <a:lnTo>
                      <a:pt x="3031" y="43100"/>
                    </a:lnTo>
                    <a:cubicBezTo>
                      <a:pt x="2094" y="43497"/>
                      <a:pt x="1337" y="44146"/>
                      <a:pt x="832" y="44939"/>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234" name="Freeform 233">
                <a:extLst>
                  <a:ext uri="{FF2B5EF4-FFF2-40B4-BE49-F238E27FC236}">
                    <a16:creationId xmlns:a16="http://schemas.microsoft.com/office/drawing/2014/main" id="{4B1560E7-A963-17C7-0E49-74C125B9EBF0}"/>
                  </a:ext>
                </a:extLst>
              </p:cNvPr>
              <p:cNvSpPr/>
              <p:nvPr/>
            </p:nvSpPr>
            <p:spPr>
              <a:xfrm>
                <a:off x="2803152" y="4458726"/>
                <a:ext cx="107264" cy="29739"/>
              </a:xfrm>
              <a:custGeom>
                <a:avLst/>
                <a:gdLst>
                  <a:gd name="connsiteX0" fmla="*/ 842 w 124510"/>
                  <a:gd name="connsiteY0" fmla="*/ 26491 h 34521"/>
                  <a:gd name="connsiteX1" fmla="*/ 85 w 124510"/>
                  <a:gd name="connsiteY1" fmla="*/ 30205 h 34521"/>
                  <a:gd name="connsiteX2" fmla="*/ 5999 w 124510"/>
                  <a:gd name="connsiteY2" fmla="*/ 34460 h 34521"/>
                  <a:gd name="connsiteX3" fmla="*/ 120664 w 124510"/>
                  <a:gd name="connsiteY3" fmla="*/ 10157 h 34521"/>
                  <a:gd name="connsiteX4" fmla="*/ 124342 w 124510"/>
                  <a:gd name="connsiteY4" fmla="*/ 3847 h 34521"/>
                  <a:gd name="connsiteX5" fmla="*/ 118031 w 124510"/>
                  <a:gd name="connsiteY5" fmla="*/ 169 h 34521"/>
                  <a:gd name="connsiteX6" fmla="*/ 4340 w 124510"/>
                  <a:gd name="connsiteY6" fmla="*/ 24256 h 34521"/>
                  <a:gd name="connsiteX7" fmla="*/ 842 w 124510"/>
                  <a:gd name="connsiteY7" fmla="*/ 26491 h 3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510" h="34521">
                    <a:moveTo>
                      <a:pt x="842" y="26491"/>
                    </a:moveTo>
                    <a:cubicBezTo>
                      <a:pt x="157" y="27537"/>
                      <a:pt x="-167" y="28871"/>
                      <a:pt x="85" y="30205"/>
                    </a:cubicBezTo>
                    <a:cubicBezTo>
                      <a:pt x="554" y="32982"/>
                      <a:pt x="3222" y="34893"/>
                      <a:pt x="5999" y="34460"/>
                    </a:cubicBezTo>
                    <a:cubicBezTo>
                      <a:pt x="44401" y="28150"/>
                      <a:pt x="82983" y="20001"/>
                      <a:pt x="120664" y="10157"/>
                    </a:cubicBezTo>
                    <a:cubicBezTo>
                      <a:pt x="123404" y="9436"/>
                      <a:pt x="125063" y="6623"/>
                      <a:pt x="124342" y="3847"/>
                    </a:cubicBezTo>
                    <a:cubicBezTo>
                      <a:pt x="123620" y="1106"/>
                      <a:pt x="120808" y="-552"/>
                      <a:pt x="118031" y="169"/>
                    </a:cubicBezTo>
                    <a:cubicBezTo>
                      <a:pt x="80675" y="9904"/>
                      <a:pt x="42417" y="18017"/>
                      <a:pt x="4340" y="24256"/>
                    </a:cubicBezTo>
                    <a:cubicBezTo>
                      <a:pt x="2862" y="24508"/>
                      <a:pt x="1636" y="25337"/>
                      <a:pt x="842" y="26491"/>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235" name="Freeform 234">
                <a:extLst>
                  <a:ext uri="{FF2B5EF4-FFF2-40B4-BE49-F238E27FC236}">
                    <a16:creationId xmlns:a16="http://schemas.microsoft.com/office/drawing/2014/main" id="{8B39E43A-A718-55DB-7397-3B1AF6177476}"/>
                  </a:ext>
                </a:extLst>
              </p:cNvPr>
              <p:cNvSpPr/>
              <p:nvPr/>
            </p:nvSpPr>
            <p:spPr>
              <a:xfrm>
                <a:off x="2784652" y="4414399"/>
                <a:ext cx="101597" cy="22618"/>
              </a:xfrm>
              <a:custGeom>
                <a:avLst/>
                <a:gdLst>
                  <a:gd name="connsiteX0" fmla="*/ 827 w 117932"/>
                  <a:gd name="connsiteY0" fmla="*/ 2439 h 26255"/>
                  <a:gd name="connsiteX1" fmla="*/ 34 w 117932"/>
                  <a:gd name="connsiteY1" fmla="*/ 5792 h 26255"/>
                  <a:gd name="connsiteX2" fmla="*/ 5695 w 117932"/>
                  <a:gd name="connsiteY2" fmla="*/ 10408 h 26255"/>
                  <a:gd name="connsiteX3" fmla="*/ 30070 w 117932"/>
                  <a:gd name="connsiteY3" fmla="*/ 16646 h 26255"/>
                  <a:gd name="connsiteX4" fmla="*/ 38400 w 117932"/>
                  <a:gd name="connsiteY4" fmla="*/ 19999 h 26255"/>
                  <a:gd name="connsiteX5" fmla="*/ 82968 w 117932"/>
                  <a:gd name="connsiteY5" fmla="*/ 25228 h 26255"/>
                  <a:gd name="connsiteX6" fmla="*/ 87835 w 117932"/>
                  <a:gd name="connsiteY6" fmla="*/ 24507 h 26255"/>
                  <a:gd name="connsiteX7" fmla="*/ 110155 w 117932"/>
                  <a:gd name="connsiteY7" fmla="*/ 25588 h 26255"/>
                  <a:gd name="connsiteX8" fmla="*/ 117259 w 117932"/>
                  <a:gd name="connsiteY8" fmla="*/ 23677 h 26255"/>
                  <a:gd name="connsiteX9" fmla="*/ 115312 w 117932"/>
                  <a:gd name="connsiteY9" fmla="*/ 16610 h 26255"/>
                  <a:gd name="connsiteX10" fmla="*/ 86213 w 117932"/>
                  <a:gd name="connsiteY10" fmla="*/ 14302 h 26255"/>
                  <a:gd name="connsiteX11" fmla="*/ 81597 w 117932"/>
                  <a:gd name="connsiteY11" fmla="*/ 14987 h 26255"/>
                  <a:gd name="connsiteX12" fmla="*/ 42006 w 117932"/>
                  <a:gd name="connsiteY12" fmla="*/ 10300 h 26255"/>
                  <a:gd name="connsiteX13" fmla="*/ 34073 w 117932"/>
                  <a:gd name="connsiteY13" fmla="*/ 7127 h 26255"/>
                  <a:gd name="connsiteX14" fmla="*/ 4649 w 117932"/>
                  <a:gd name="connsiteY14" fmla="*/ 167 h 26255"/>
                  <a:gd name="connsiteX15" fmla="*/ 827 w 117932"/>
                  <a:gd name="connsiteY15" fmla="*/ 2439 h 2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932" h="26255">
                    <a:moveTo>
                      <a:pt x="827" y="2439"/>
                    </a:moveTo>
                    <a:cubicBezTo>
                      <a:pt x="214" y="3413"/>
                      <a:pt x="-110" y="4603"/>
                      <a:pt x="34" y="5792"/>
                    </a:cubicBezTo>
                    <a:cubicBezTo>
                      <a:pt x="286" y="8641"/>
                      <a:pt x="2847" y="10732"/>
                      <a:pt x="5695" y="10408"/>
                    </a:cubicBezTo>
                    <a:cubicBezTo>
                      <a:pt x="13267" y="9651"/>
                      <a:pt x="21416" y="13076"/>
                      <a:pt x="30070" y="16646"/>
                    </a:cubicBezTo>
                    <a:cubicBezTo>
                      <a:pt x="32847" y="17800"/>
                      <a:pt x="35659" y="18954"/>
                      <a:pt x="38400" y="19999"/>
                    </a:cubicBezTo>
                    <a:cubicBezTo>
                      <a:pt x="52859" y="25300"/>
                      <a:pt x="68689" y="27175"/>
                      <a:pt x="82968" y="25228"/>
                    </a:cubicBezTo>
                    <a:cubicBezTo>
                      <a:pt x="84590" y="25011"/>
                      <a:pt x="86213" y="24759"/>
                      <a:pt x="87835" y="24507"/>
                    </a:cubicBezTo>
                    <a:cubicBezTo>
                      <a:pt x="96057" y="23209"/>
                      <a:pt x="103845" y="21983"/>
                      <a:pt x="110155" y="25588"/>
                    </a:cubicBezTo>
                    <a:cubicBezTo>
                      <a:pt x="112643" y="26995"/>
                      <a:pt x="115817" y="26093"/>
                      <a:pt x="117259" y="23677"/>
                    </a:cubicBezTo>
                    <a:cubicBezTo>
                      <a:pt x="118665" y="21189"/>
                      <a:pt x="117800" y="18016"/>
                      <a:pt x="115312" y="16610"/>
                    </a:cubicBezTo>
                    <a:cubicBezTo>
                      <a:pt x="105829" y="11201"/>
                      <a:pt x="95408" y="12860"/>
                      <a:pt x="86213" y="14302"/>
                    </a:cubicBezTo>
                    <a:cubicBezTo>
                      <a:pt x="84662" y="14555"/>
                      <a:pt x="83112" y="14771"/>
                      <a:pt x="81597" y="14987"/>
                    </a:cubicBezTo>
                    <a:cubicBezTo>
                      <a:pt x="68941" y="16718"/>
                      <a:pt x="54878" y="15023"/>
                      <a:pt x="42006" y="10300"/>
                    </a:cubicBezTo>
                    <a:cubicBezTo>
                      <a:pt x="39373" y="9326"/>
                      <a:pt x="36741" y="8244"/>
                      <a:pt x="34073" y="7127"/>
                    </a:cubicBezTo>
                    <a:cubicBezTo>
                      <a:pt x="24626" y="3160"/>
                      <a:pt x="14818" y="-878"/>
                      <a:pt x="4649" y="167"/>
                    </a:cubicBezTo>
                    <a:cubicBezTo>
                      <a:pt x="3027" y="312"/>
                      <a:pt x="1657" y="1177"/>
                      <a:pt x="827" y="2439"/>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282" name="Freeform 281">
                <a:extLst>
                  <a:ext uri="{FF2B5EF4-FFF2-40B4-BE49-F238E27FC236}">
                    <a16:creationId xmlns:a16="http://schemas.microsoft.com/office/drawing/2014/main" id="{1676EA90-7E7C-4A6F-533C-F55F8FFC80FA}"/>
                  </a:ext>
                </a:extLst>
              </p:cNvPr>
              <p:cNvSpPr/>
              <p:nvPr/>
            </p:nvSpPr>
            <p:spPr>
              <a:xfrm>
                <a:off x="2786579" y="4350678"/>
                <a:ext cx="89790" cy="57406"/>
              </a:xfrm>
              <a:custGeom>
                <a:avLst/>
                <a:gdLst>
                  <a:gd name="connsiteX0" fmla="*/ 862 w 104227"/>
                  <a:gd name="connsiteY0" fmla="*/ 2306 h 66636"/>
                  <a:gd name="connsiteX1" fmla="*/ 754 w 104227"/>
                  <a:gd name="connsiteY1" fmla="*/ 2522 h 66636"/>
                  <a:gd name="connsiteX2" fmla="*/ 2485 w 104227"/>
                  <a:gd name="connsiteY2" fmla="*/ 9590 h 66636"/>
                  <a:gd name="connsiteX3" fmla="*/ 96380 w 104227"/>
                  <a:gd name="connsiteY3" fmla="*/ 65841 h 66636"/>
                  <a:gd name="connsiteX4" fmla="*/ 103484 w 104227"/>
                  <a:gd name="connsiteY4" fmla="*/ 64074 h 66636"/>
                  <a:gd name="connsiteX5" fmla="*/ 101717 w 104227"/>
                  <a:gd name="connsiteY5" fmla="*/ 57006 h 66636"/>
                  <a:gd name="connsiteX6" fmla="*/ 7858 w 104227"/>
                  <a:gd name="connsiteY6" fmla="*/ 720 h 66636"/>
                  <a:gd name="connsiteX7" fmla="*/ 862 w 104227"/>
                  <a:gd name="connsiteY7" fmla="*/ 2306 h 6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227" h="66636">
                    <a:moveTo>
                      <a:pt x="862" y="2306"/>
                    </a:moveTo>
                    <a:cubicBezTo>
                      <a:pt x="790" y="2378"/>
                      <a:pt x="754" y="2450"/>
                      <a:pt x="754" y="2522"/>
                    </a:cubicBezTo>
                    <a:cubicBezTo>
                      <a:pt x="-724" y="4938"/>
                      <a:pt x="33" y="8148"/>
                      <a:pt x="2485" y="9590"/>
                    </a:cubicBezTo>
                    <a:lnTo>
                      <a:pt x="96380" y="65841"/>
                    </a:lnTo>
                    <a:cubicBezTo>
                      <a:pt x="98832" y="67319"/>
                      <a:pt x="101897" y="66742"/>
                      <a:pt x="103484" y="64074"/>
                    </a:cubicBezTo>
                    <a:cubicBezTo>
                      <a:pt x="104962" y="61622"/>
                      <a:pt x="104169" y="58449"/>
                      <a:pt x="101717" y="57006"/>
                    </a:cubicBezTo>
                    <a:lnTo>
                      <a:pt x="7858" y="720"/>
                    </a:lnTo>
                    <a:cubicBezTo>
                      <a:pt x="5442" y="-687"/>
                      <a:pt x="2377" y="34"/>
                      <a:pt x="862" y="2306"/>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grpSp>
        <p:sp>
          <p:nvSpPr>
            <p:cNvPr id="283" name="Freeform 282">
              <a:extLst>
                <a:ext uri="{FF2B5EF4-FFF2-40B4-BE49-F238E27FC236}">
                  <a16:creationId xmlns:a16="http://schemas.microsoft.com/office/drawing/2014/main" id="{686A1296-5161-265A-4FF5-D4D7B5CDD62F}"/>
                </a:ext>
              </a:extLst>
            </p:cNvPr>
            <p:cNvSpPr/>
            <p:nvPr/>
          </p:nvSpPr>
          <p:spPr>
            <a:xfrm>
              <a:off x="2859116" y="4149493"/>
              <a:ext cx="609835" cy="487963"/>
            </a:xfrm>
            <a:custGeom>
              <a:avLst/>
              <a:gdLst>
                <a:gd name="connsiteX0" fmla="*/ 707885 w 707885"/>
                <a:gd name="connsiteY0" fmla="*/ 69141 h 566418"/>
                <a:gd name="connsiteX1" fmla="*/ 599098 w 707885"/>
                <a:gd name="connsiteY1" fmla="*/ 175260 h 566418"/>
                <a:gd name="connsiteX2" fmla="*/ 525648 w 707885"/>
                <a:gd name="connsiteY2" fmla="*/ 318086 h 566418"/>
                <a:gd name="connsiteX3" fmla="*/ 405394 w 707885"/>
                <a:gd name="connsiteY3" fmla="*/ 491670 h 566418"/>
                <a:gd name="connsiteX4" fmla="*/ 234803 w 707885"/>
                <a:gd name="connsiteY4" fmla="*/ 517091 h 566418"/>
                <a:gd name="connsiteX5" fmla="*/ 158612 w 707885"/>
                <a:gd name="connsiteY5" fmla="*/ 566419 h 566418"/>
                <a:gd name="connsiteX6" fmla="*/ 108131 w 707885"/>
                <a:gd name="connsiteY6" fmla="*/ 507896 h 566418"/>
                <a:gd name="connsiteX7" fmla="*/ 107410 w 707885"/>
                <a:gd name="connsiteY7" fmla="*/ 460372 h 566418"/>
                <a:gd name="connsiteX8" fmla="*/ 1038 w 707885"/>
                <a:gd name="connsiteY8" fmla="*/ 319348 h 566418"/>
                <a:gd name="connsiteX9" fmla="*/ 2805 w 707885"/>
                <a:gd name="connsiteY9" fmla="*/ 297786 h 566418"/>
                <a:gd name="connsiteX10" fmla="*/ 47697 w 707885"/>
                <a:gd name="connsiteY10" fmla="*/ 284985 h 566418"/>
                <a:gd name="connsiteX11" fmla="*/ 457318 w 707885"/>
                <a:gd name="connsiteY11" fmla="*/ 67230 h 566418"/>
                <a:gd name="connsiteX12" fmla="*/ 457967 w 707885"/>
                <a:gd name="connsiteY12" fmla="*/ 66040 h 566418"/>
                <a:gd name="connsiteX13" fmla="*/ 646010 w 707885"/>
                <a:gd name="connsiteY13" fmla="*/ 21869 h 566418"/>
                <a:gd name="connsiteX14" fmla="*/ 707885 w 707885"/>
                <a:gd name="connsiteY14" fmla="*/ 69141 h 566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7885" h="566418">
                  <a:moveTo>
                    <a:pt x="707885" y="69141"/>
                  </a:moveTo>
                  <a:cubicBezTo>
                    <a:pt x="648426" y="69141"/>
                    <a:pt x="620408" y="140716"/>
                    <a:pt x="599098" y="175260"/>
                  </a:cubicBezTo>
                  <a:cubicBezTo>
                    <a:pt x="570937" y="220946"/>
                    <a:pt x="546309" y="268759"/>
                    <a:pt x="525648" y="318086"/>
                  </a:cubicBezTo>
                  <a:cubicBezTo>
                    <a:pt x="497739" y="384722"/>
                    <a:pt x="469722" y="462319"/>
                    <a:pt x="405394" y="491670"/>
                  </a:cubicBezTo>
                  <a:cubicBezTo>
                    <a:pt x="351487" y="516262"/>
                    <a:pt x="290152" y="496862"/>
                    <a:pt x="234803" y="517091"/>
                  </a:cubicBezTo>
                  <a:cubicBezTo>
                    <a:pt x="206750" y="527332"/>
                    <a:pt x="182374" y="547055"/>
                    <a:pt x="158612" y="566419"/>
                  </a:cubicBezTo>
                  <a:cubicBezTo>
                    <a:pt x="136689" y="551923"/>
                    <a:pt x="113035" y="534904"/>
                    <a:pt x="108131" y="507896"/>
                  </a:cubicBezTo>
                  <a:cubicBezTo>
                    <a:pt x="105318" y="492499"/>
                    <a:pt x="109176" y="475985"/>
                    <a:pt x="107410" y="460372"/>
                  </a:cubicBezTo>
                  <a:cubicBezTo>
                    <a:pt x="100450" y="398027"/>
                    <a:pt x="13947" y="380178"/>
                    <a:pt x="1038" y="319348"/>
                  </a:cubicBezTo>
                  <a:cubicBezTo>
                    <a:pt x="-440" y="312281"/>
                    <a:pt x="-729" y="304456"/>
                    <a:pt x="2805" y="297786"/>
                  </a:cubicBezTo>
                  <a:cubicBezTo>
                    <a:pt x="10918" y="282425"/>
                    <a:pt x="31651" y="283038"/>
                    <a:pt x="47697" y="284985"/>
                  </a:cubicBezTo>
                  <a:cubicBezTo>
                    <a:pt x="202964" y="304024"/>
                    <a:pt x="373987" y="213049"/>
                    <a:pt x="457318" y="67230"/>
                  </a:cubicBezTo>
                  <a:cubicBezTo>
                    <a:pt x="457534" y="66833"/>
                    <a:pt x="457750" y="66437"/>
                    <a:pt x="457967" y="66040"/>
                  </a:cubicBezTo>
                  <a:cubicBezTo>
                    <a:pt x="495936" y="18"/>
                    <a:pt x="582259" y="-19923"/>
                    <a:pt x="646010" y="21869"/>
                  </a:cubicBezTo>
                  <a:lnTo>
                    <a:pt x="707885" y="69141"/>
                  </a:lnTo>
                </a:path>
              </a:pathLst>
            </a:custGeom>
            <a:solidFill>
              <a:schemeClr val="accent6">
                <a:lumMod val="60000"/>
                <a:lumOff val="40000"/>
              </a:scheme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284" name="Freeform 283">
              <a:extLst>
                <a:ext uri="{FF2B5EF4-FFF2-40B4-BE49-F238E27FC236}">
                  <a16:creationId xmlns:a16="http://schemas.microsoft.com/office/drawing/2014/main" id="{20F3BB59-4982-6EAE-6566-F42DBCDFD822}"/>
                </a:ext>
              </a:extLst>
            </p:cNvPr>
            <p:cNvSpPr/>
            <p:nvPr/>
          </p:nvSpPr>
          <p:spPr>
            <a:xfrm>
              <a:off x="3209601" y="4215674"/>
              <a:ext cx="179299" cy="137239"/>
            </a:xfrm>
            <a:custGeom>
              <a:avLst/>
              <a:gdLst>
                <a:gd name="connsiteX0" fmla="*/ 208127 w 208127"/>
                <a:gd name="connsiteY0" fmla="*/ 70458 h 159304"/>
                <a:gd name="connsiteX1" fmla="*/ 192262 w 208127"/>
                <a:gd name="connsiteY1" fmla="*/ 98439 h 159304"/>
                <a:gd name="connsiteX2" fmla="*/ 157574 w 208127"/>
                <a:gd name="connsiteY2" fmla="*/ 159305 h 159304"/>
                <a:gd name="connsiteX3" fmla="*/ 111167 w 208127"/>
                <a:gd name="connsiteY3" fmla="*/ 111852 h 159304"/>
                <a:gd name="connsiteX4" fmla="*/ 0 w 208127"/>
                <a:gd name="connsiteY4" fmla="*/ 60650 h 159304"/>
                <a:gd name="connsiteX5" fmla="*/ 44748 w 208127"/>
                <a:gd name="connsiteY5" fmla="*/ 0 h 159304"/>
                <a:gd name="connsiteX6" fmla="*/ 96059 w 208127"/>
                <a:gd name="connsiteY6" fmla="*/ 13269 h 159304"/>
                <a:gd name="connsiteX7" fmla="*/ 131360 w 208127"/>
                <a:gd name="connsiteY7" fmla="*/ 18642 h 159304"/>
                <a:gd name="connsiteX8" fmla="*/ 182526 w 208127"/>
                <a:gd name="connsiteY8" fmla="*/ 65337 h 159304"/>
                <a:gd name="connsiteX9" fmla="*/ 200014 w 208127"/>
                <a:gd name="connsiteY9" fmla="*/ 70926 h 159304"/>
                <a:gd name="connsiteX10" fmla="*/ 208127 w 208127"/>
                <a:gd name="connsiteY10" fmla="*/ 70458 h 159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127" h="159304">
                  <a:moveTo>
                    <a:pt x="208127" y="70458"/>
                  </a:moveTo>
                  <a:cubicBezTo>
                    <a:pt x="202430" y="80734"/>
                    <a:pt x="196986" y="90794"/>
                    <a:pt x="192262" y="98439"/>
                  </a:cubicBezTo>
                  <a:cubicBezTo>
                    <a:pt x="180002" y="118343"/>
                    <a:pt x="168464" y="138680"/>
                    <a:pt x="157574" y="159305"/>
                  </a:cubicBezTo>
                  <a:cubicBezTo>
                    <a:pt x="140879" y="145422"/>
                    <a:pt x="127285" y="126816"/>
                    <a:pt x="111167" y="111852"/>
                  </a:cubicBezTo>
                  <a:cubicBezTo>
                    <a:pt x="80842" y="83727"/>
                    <a:pt x="40998" y="68546"/>
                    <a:pt x="0" y="60650"/>
                  </a:cubicBezTo>
                  <a:cubicBezTo>
                    <a:pt x="16587" y="41827"/>
                    <a:pt x="31623" y="21563"/>
                    <a:pt x="44748" y="0"/>
                  </a:cubicBezTo>
                  <a:cubicBezTo>
                    <a:pt x="61227" y="6779"/>
                    <a:pt x="78246" y="11683"/>
                    <a:pt x="96059" y="13269"/>
                  </a:cubicBezTo>
                  <a:cubicBezTo>
                    <a:pt x="107958" y="14351"/>
                    <a:pt x="120362" y="13991"/>
                    <a:pt x="131360" y="18642"/>
                  </a:cubicBezTo>
                  <a:cubicBezTo>
                    <a:pt x="152814" y="27693"/>
                    <a:pt x="162911" y="52789"/>
                    <a:pt x="182526" y="65337"/>
                  </a:cubicBezTo>
                  <a:cubicBezTo>
                    <a:pt x="189125" y="69556"/>
                    <a:pt x="192262" y="70097"/>
                    <a:pt x="200014" y="70926"/>
                  </a:cubicBezTo>
                  <a:cubicBezTo>
                    <a:pt x="201240" y="71071"/>
                    <a:pt x="205676" y="70710"/>
                    <a:pt x="208127" y="70458"/>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285" name="Freeform 284">
              <a:extLst>
                <a:ext uri="{FF2B5EF4-FFF2-40B4-BE49-F238E27FC236}">
                  <a16:creationId xmlns:a16="http://schemas.microsoft.com/office/drawing/2014/main" id="{109FC295-DC7E-F8E5-BE79-762FBFA9C6A0}"/>
                </a:ext>
              </a:extLst>
            </p:cNvPr>
            <p:cNvSpPr/>
            <p:nvPr/>
          </p:nvSpPr>
          <p:spPr>
            <a:xfrm>
              <a:off x="3090379" y="4314984"/>
              <a:ext cx="222913" cy="239376"/>
            </a:xfrm>
            <a:custGeom>
              <a:avLst/>
              <a:gdLst>
                <a:gd name="connsiteX0" fmla="*/ 181589 w 258753"/>
                <a:gd name="connsiteY0" fmla="*/ 79797 h 277863"/>
                <a:gd name="connsiteX1" fmla="*/ 252407 w 258753"/>
                <a:gd name="connsiteY1" fmla="*/ 120470 h 277863"/>
                <a:gd name="connsiteX2" fmla="*/ 258753 w 258753"/>
                <a:gd name="connsiteY2" fmla="*/ 122345 h 277863"/>
                <a:gd name="connsiteX3" fmla="*/ 257203 w 258753"/>
                <a:gd name="connsiteY3" fmla="*/ 125987 h 277863"/>
                <a:gd name="connsiteX4" fmla="*/ 170122 w 258753"/>
                <a:gd name="connsiteY4" fmla="*/ 277864 h 277863"/>
                <a:gd name="connsiteX5" fmla="*/ 169870 w 258753"/>
                <a:gd name="connsiteY5" fmla="*/ 276169 h 277863"/>
                <a:gd name="connsiteX6" fmla="*/ 85025 w 258753"/>
                <a:gd name="connsiteY6" fmla="*/ 142466 h 277863"/>
                <a:gd name="connsiteX7" fmla="*/ 0 w 258753"/>
                <a:gd name="connsiteY7" fmla="*/ 51455 h 277863"/>
                <a:gd name="connsiteX8" fmla="*/ 80842 w 258753"/>
                <a:gd name="connsiteY8" fmla="*/ 0 h 277863"/>
                <a:gd name="connsiteX9" fmla="*/ 181589 w 258753"/>
                <a:gd name="connsiteY9" fmla="*/ 79797 h 27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753" h="277863">
                  <a:moveTo>
                    <a:pt x="181589" y="79797"/>
                  </a:moveTo>
                  <a:cubicBezTo>
                    <a:pt x="204125" y="95013"/>
                    <a:pt x="226842" y="110374"/>
                    <a:pt x="252407" y="120470"/>
                  </a:cubicBezTo>
                  <a:cubicBezTo>
                    <a:pt x="254210" y="121191"/>
                    <a:pt x="256409" y="121768"/>
                    <a:pt x="258753" y="122345"/>
                  </a:cubicBezTo>
                  <a:cubicBezTo>
                    <a:pt x="258248" y="123571"/>
                    <a:pt x="257707" y="124761"/>
                    <a:pt x="257203" y="125987"/>
                  </a:cubicBezTo>
                  <a:cubicBezTo>
                    <a:pt x="234630" y="179894"/>
                    <a:pt x="211986" y="240940"/>
                    <a:pt x="170122" y="277864"/>
                  </a:cubicBezTo>
                  <a:cubicBezTo>
                    <a:pt x="170050" y="277287"/>
                    <a:pt x="169942" y="276746"/>
                    <a:pt x="169870" y="276169"/>
                  </a:cubicBezTo>
                  <a:cubicBezTo>
                    <a:pt x="161468" y="218945"/>
                    <a:pt x="119028" y="183283"/>
                    <a:pt x="85025" y="142466"/>
                  </a:cubicBezTo>
                  <a:cubicBezTo>
                    <a:pt x="61335" y="113944"/>
                    <a:pt x="27224" y="83547"/>
                    <a:pt x="0" y="51455"/>
                  </a:cubicBezTo>
                  <a:cubicBezTo>
                    <a:pt x="28450" y="37320"/>
                    <a:pt x="55638" y="20012"/>
                    <a:pt x="80842" y="0"/>
                  </a:cubicBezTo>
                  <a:cubicBezTo>
                    <a:pt x="110194" y="31226"/>
                    <a:pt x="146216" y="55818"/>
                    <a:pt x="181589" y="79797"/>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286" name="Freeform 285">
              <a:extLst>
                <a:ext uri="{FF2B5EF4-FFF2-40B4-BE49-F238E27FC236}">
                  <a16:creationId xmlns:a16="http://schemas.microsoft.com/office/drawing/2014/main" id="{F70825D5-44E6-48F3-CBC3-693216C7249F}"/>
                </a:ext>
              </a:extLst>
            </p:cNvPr>
            <p:cNvSpPr/>
            <p:nvPr/>
          </p:nvSpPr>
          <p:spPr>
            <a:xfrm>
              <a:off x="2916888" y="4385841"/>
              <a:ext cx="243662" cy="224434"/>
            </a:xfrm>
            <a:custGeom>
              <a:avLst/>
              <a:gdLst>
                <a:gd name="connsiteX0" fmla="*/ 0 w 282839"/>
                <a:gd name="connsiteY0" fmla="*/ 12368 h 260519"/>
                <a:gd name="connsiteX1" fmla="*/ 119857 w 282839"/>
                <a:gd name="connsiteY1" fmla="*/ 0 h 260519"/>
                <a:gd name="connsiteX2" fmla="*/ 121155 w 282839"/>
                <a:gd name="connsiteY2" fmla="*/ 2236 h 260519"/>
                <a:gd name="connsiteX3" fmla="*/ 144052 w 282839"/>
                <a:gd name="connsiteY3" fmla="*/ 38943 h 260519"/>
                <a:gd name="connsiteX4" fmla="*/ 161613 w 282839"/>
                <a:gd name="connsiteY4" fmla="*/ 65265 h 260519"/>
                <a:gd name="connsiteX5" fmla="*/ 233008 w 282839"/>
                <a:gd name="connsiteY5" fmla="*/ 139797 h 260519"/>
                <a:gd name="connsiteX6" fmla="*/ 258356 w 282839"/>
                <a:gd name="connsiteY6" fmla="*/ 179065 h 260519"/>
                <a:gd name="connsiteX7" fmla="*/ 282840 w 282839"/>
                <a:gd name="connsiteY7" fmla="*/ 230267 h 260519"/>
                <a:gd name="connsiteX8" fmla="*/ 167742 w 282839"/>
                <a:gd name="connsiteY8" fmla="*/ 242743 h 260519"/>
                <a:gd name="connsiteX9" fmla="*/ 133343 w 282839"/>
                <a:gd name="connsiteY9" fmla="*/ 260520 h 260519"/>
                <a:gd name="connsiteX10" fmla="*/ 114557 w 282839"/>
                <a:gd name="connsiteY10" fmla="*/ 208127 h 260519"/>
                <a:gd name="connsiteX11" fmla="*/ 106912 w 282839"/>
                <a:gd name="connsiteY11" fmla="*/ 184077 h 260519"/>
                <a:gd name="connsiteX12" fmla="*/ 19940 w 282839"/>
                <a:gd name="connsiteY12" fmla="*/ 98943 h 260519"/>
                <a:gd name="connsiteX13" fmla="*/ 0 w 282839"/>
                <a:gd name="connsiteY13" fmla="*/ 12368 h 26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839" h="260519">
                  <a:moveTo>
                    <a:pt x="0" y="12368"/>
                  </a:moveTo>
                  <a:cubicBezTo>
                    <a:pt x="39772" y="14928"/>
                    <a:pt x="80301" y="10493"/>
                    <a:pt x="119857" y="0"/>
                  </a:cubicBezTo>
                  <a:cubicBezTo>
                    <a:pt x="120326" y="757"/>
                    <a:pt x="120723" y="1550"/>
                    <a:pt x="121155" y="2236"/>
                  </a:cubicBezTo>
                  <a:cubicBezTo>
                    <a:pt x="128800" y="14459"/>
                    <a:pt x="136408" y="26719"/>
                    <a:pt x="144052" y="38943"/>
                  </a:cubicBezTo>
                  <a:cubicBezTo>
                    <a:pt x="149641" y="47921"/>
                    <a:pt x="155230" y="56864"/>
                    <a:pt x="161613" y="65265"/>
                  </a:cubicBezTo>
                  <a:cubicBezTo>
                    <a:pt x="182526" y="92633"/>
                    <a:pt x="211517" y="112934"/>
                    <a:pt x="233008" y="139797"/>
                  </a:cubicBezTo>
                  <a:cubicBezTo>
                    <a:pt x="242779" y="151985"/>
                    <a:pt x="250892" y="165399"/>
                    <a:pt x="258356" y="179065"/>
                  </a:cubicBezTo>
                  <a:cubicBezTo>
                    <a:pt x="267443" y="195687"/>
                    <a:pt x="275556" y="212815"/>
                    <a:pt x="282840" y="230267"/>
                  </a:cubicBezTo>
                  <a:cubicBezTo>
                    <a:pt x="244474" y="233404"/>
                    <a:pt x="204774" y="229221"/>
                    <a:pt x="167742" y="242743"/>
                  </a:cubicBezTo>
                  <a:cubicBezTo>
                    <a:pt x="155663" y="247142"/>
                    <a:pt x="144305" y="253380"/>
                    <a:pt x="133343" y="260520"/>
                  </a:cubicBezTo>
                  <a:cubicBezTo>
                    <a:pt x="125771" y="243537"/>
                    <a:pt x="119461" y="226048"/>
                    <a:pt x="114557" y="208127"/>
                  </a:cubicBezTo>
                  <a:cubicBezTo>
                    <a:pt x="112357" y="200014"/>
                    <a:pt x="110374" y="191757"/>
                    <a:pt x="106912" y="184077"/>
                  </a:cubicBezTo>
                  <a:cubicBezTo>
                    <a:pt x="90037" y="146829"/>
                    <a:pt x="43126" y="132694"/>
                    <a:pt x="19940" y="98943"/>
                  </a:cubicBezTo>
                  <a:cubicBezTo>
                    <a:pt x="2921" y="74172"/>
                    <a:pt x="1082" y="42440"/>
                    <a:pt x="0" y="12368"/>
                  </a:cubicBezTo>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grpSp>
    </p:spTree>
    <p:extLst>
      <p:ext uri="{BB962C8B-B14F-4D97-AF65-F5344CB8AC3E}">
        <p14:creationId xmlns:p14="http://schemas.microsoft.com/office/powerpoint/2010/main" val="353310788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 name="Freeform 408">
            <a:extLst>
              <a:ext uri="{FF2B5EF4-FFF2-40B4-BE49-F238E27FC236}">
                <a16:creationId xmlns:a16="http://schemas.microsoft.com/office/drawing/2014/main" id="{2AE3D71C-25F7-1F0F-C0CC-124C122E2B01}"/>
              </a:ext>
            </a:extLst>
          </p:cNvPr>
          <p:cNvSpPr/>
          <p:nvPr/>
        </p:nvSpPr>
        <p:spPr>
          <a:xfrm>
            <a:off x="507285" y="543929"/>
            <a:ext cx="5140026" cy="1221645"/>
          </a:xfrm>
          <a:custGeom>
            <a:avLst/>
            <a:gdLst>
              <a:gd name="connsiteX0" fmla="*/ 512725 w 4838734"/>
              <a:gd name="connsiteY0" fmla="*/ 47540 h 1442872"/>
              <a:gd name="connsiteX1" fmla="*/ 4380637 w 4838734"/>
              <a:gd name="connsiteY1" fmla="*/ 47540 h 1442872"/>
              <a:gd name="connsiteX2" fmla="*/ 4773829 w 4838734"/>
              <a:gd name="connsiteY2" fmla="*/ 513884 h 1442872"/>
              <a:gd name="connsiteX3" fmla="*/ 4746397 w 4838734"/>
              <a:gd name="connsiteY3" fmla="*/ 1080812 h 1442872"/>
              <a:gd name="connsiteX4" fmla="*/ 4426357 w 4838734"/>
              <a:gd name="connsiteY4" fmla="*/ 1373420 h 1442872"/>
              <a:gd name="connsiteX5" fmla="*/ 402997 w 4838734"/>
              <a:gd name="connsiteY5" fmla="*/ 1419140 h 1442872"/>
              <a:gd name="connsiteX6" fmla="*/ 110389 w 4838734"/>
              <a:gd name="connsiteY6" fmla="*/ 1062524 h 1442872"/>
              <a:gd name="connsiteX7" fmla="*/ 128677 w 4838734"/>
              <a:gd name="connsiteY7" fmla="*/ 331004 h 1442872"/>
              <a:gd name="connsiteX8" fmla="*/ 512725 w 4838734"/>
              <a:gd name="connsiteY8" fmla="*/ 47540 h 1442872"/>
              <a:gd name="connsiteX0" fmla="*/ 512725 w 4838734"/>
              <a:gd name="connsiteY0" fmla="*/ 37091 h 1432423"/>
              <a:gd name="connsiteX1" fmla="*/ 4380637 w 4838734"/>
              <a:gd name="connsiteY1" fmla="*/ 37091 h 1432423"/>
              <a:gd name="connsiteX2" fmla="*/ 4773829 w 4838734"/>
              <a:gd name="connsiteY2" fmla="*/ 503435 h 1432423"/>
              <a:gd name="connsiteX3" fmla="*/ 4746397 w 4838734"/>
              <a:gd name="connsiteY3" fmla="*/ 1070363 h 1432423"/>
              <a:gd name="connsiteX4" fmla="*/ 4426357 w 4838734"/>
              <a:gd name="connsiteY4" fmla="*/ 1362971 h 1432423"/>
              <a:gd name="connsiteX5" fmla="*/ 402997 w 4838734"/>
              <a:gd name="connsiteY5" fmla="*/ 1408691 h 1432423"/>
              <a:gd name="connsiteX6" fmla="*/ 110389 w 4838734"/>
              <a:gd name="connsiteY6" fmla="*/ 1052075 h 1432423"/>
              <a:gd name="connsiteX7" fmla="*/ 128677 w 4838734"/>
              <a:gd name="connsiteY7" fmla="*/ 320555 h 1432423"/>
              <a:gd name="connsiteX8" fmla="*/ 512725 w 4838734"/>
              <a:gd name="connsiteY8" fmla="*/ 37091 h 1432423"/>
              <a:gd name="connsiteX0" fmla="*/ 512725 w 4838734"/>
              <a:gd name="connsiteY0" fmla="*/ 37091 h 1432423"/>
              <a:gd name="connsiteX1" fmla="*/ 4380637 w 4838734"/>
              <a:gd name="connsiteY1" fmla="*/ 37091 h 1432423"/>
              <a:gd name="connsiteX2" fmla="*/ 4773829 w 4838734"/>
              <a:gd name="connsiteY2" fmla="*/ 503435 h 1432423"/>
              <a:gd name="connsiteX3" fmla="*/ 4746397 w 4838734"/>
              <a:gd name="connsiteY3" fmla="*/ 1070363 h 1432423"/>
              <a:gd name="connsiteX4" fmla="*/ 4426357 w 4838734"/>
              <a:gd name="connsiteY4" fmla="*/ 1362971 h 1432423"/>
              <a:gd name="connsiteX5" fmla="*/ 402997 w 4838734"/>
              <a:gd name="connsiteY5" fmla="*/ 1408691 h 1432423"/>
              <a:gd name="connsiteX6" fmla="*/ 110389 w 4838734"/>
              <a:gd name="connsiteY6" fmla="*/ 1052075 h 1432423"/>
              <a:gd name="connsiteX7" fmla="*/ 128677 w 4838734"/>
              <a:gd name="connsiteY7" fmla="*/ 320555 h 1432423"/>
              <a:gd name="connsiteX8" fmla="*/ 512725 w 4838734"/>
              <a:gd name="connsiteY8" fmla="*/ 37091 h 1432423"/>
              <a:gd name="connsiteX0" fmla="*/ 533686 w 4859695"/>
              <a:gd name="connsiteY0" fmla="*/ 37091 h 1432423"/>
              <a:gd name="connsiteX1" fmla="*/ 4401598 w 4859695"/>
              <a:gd name="connsiteY1" fmla="*/ 37091 h 1432423"/>
              <a:gd name="connsiteX2" fmla="*/ 4794790 w 4859695"/>
              <a:gd name="connsiteY2" fmla="*/ 503435 h 1432423"/>
              <a:gd name="connsiteX3" fmla="*/ 4767358 w 4859695"/>
              <a:gd name="connsiteY3" fmla="*/ 1070363 h 1432423"/>
              <a:gd name="connsiteX4" fmla="*/ 4447318 w 4859695"/>
              <a:gd name="connsiteY4" fmla="*/ 1362971 h 1432423"/>
              <a:gd name="connsiteX5" fmla="*/ 423958 w 4859695"/>
              <a:gd name="connsiteY5" fmla="*/ 1408691 h 1432423"/>
              <a:gd name="connsiteX6" fmla="*/ 131350 w 4859695"/>
              <a:gd name="connsiteY6" fmla="*/ 1052075 h 1432423"/>
              <a:gd name="connsiteX7" fmla="*/ 149638 w 4859695"/>
              <a:gd name="connsiteY7" fmla="*/ 320555 h 1432423"/>
              <a:gd name="connsiteX8" fmla="*/ 533686 w 4859695"/>
              <a:gd name="connsiteY8" fmla="*/ 37091 h 1432423"/>
              <a:gd name="connsiteX0" fmla="*/ 533686 w 4859695"/>
              <a:gd name="connsiteY0" fmla="*/ 37091 h 1432423"/>
              <a:gd name="connsiteX1" fmla="*/ 4401598 w 4859695"/>
              <a:gd name="connsiteY1" fmla="*/ 37091 h 1432423"/>
              <a:gd name="connsiteX2" fmla="*/ 4794790 w 4859695"/>
              <a:gd name="connsiteY2" fmla="*/ 503435 h 1432423"/>
              <a:gd name="connsiteX3" fmla="*/ 4767358 w 4859695"/>
              <a:gd name="connsiteY3" fmla="*/ 1070363 h 1432423"/>
              <a:gd name="connsiteX4" fmla="*/ 4447318 w 4859695"/>
              <a:gd name="connsiteY4" fmla="*/ 1362971 h 1432423"/>
              <a:gd name="connsiteX5" fmla="*/ 423958 w 4859695"/>
              <a:gd name="connsiteY5" fmla="*/ 1408691 h 1432423"/>
              <a:gd name="connsiteX6" fmla="*/ 131350 w 4859695"/>
              <a:gd name="connsiteY6" fmla="*/ 1052075 h 1432423"/>
              <a:gd name="connsiteX7" fmla="*/ 149638 w 4859695"/>
              <a:gd name="connsiteY7" fmla="*/ 320555 h 1432423"/>
              <a:gd name="connsiteX8" fmla="*/ 533686 w 4859695"/>
              <a:gd name="connsiteY8" fmla="*/ 37091 h 1432423"/>
              <a:gd name="connsiteX0" fmla="*/ 410315 w 4736324"/>
              <a:gd name="connsiteY0" fmla="*/ 37091 h 1416291"/>
              <a:gd name="connsiteX1" fmla="*/ 4278227 w 4736324"/>
              <a:gd name="connsiteY1" fmla="*/ 37091 h 1416291"/>
              <a:gd name="connsiteX2" fmla="*/ 4671419 w 4736324"/>
              <a:gd name="connsiteY2" fmla="*/ 503435 h 1416291"/>
              <a:gd name="connsiteX3" fmla="*/ 4643987 w 4736324"/>
              <a:gd name="connsiteY3" fmla="*/ 1070363 h 1416291"/>
              <a:gd name="connsiteX4" fmla="*/ 4323947 w 4736324"/>
              <a:gd name="connsiteY4" fmla="*/ 1362971 h 1416291"/>
              <a:gd name="connsiteX5" fmla="*/ 300587 w 4736324"/>
              <a:gd name="connsiteY5" fmla="*/ 1408691 h 1416291"/>
              <a:gd name="connsiteX6" fmla="*/ 7979 w 4736324"/>
              <a:gd name="connsiteY6" fmla="*/ 1052075 h 1416291"/>
              <a:gd name="connsiteX7" fmla="*/ 26267 w 4736324"/>
              <a:gd name="connsiteY7" fmla="*/ 320555 h 1416291"/>
              <a:gd name="connsiteX8" fmla="*/ 410315 w 4736324"/>
              <a:gd name="connsiteY8" fmla="*/ 37091 h 1416291"/>
              <a:gd name="connsiteX0" fmla="*/ 410315 w 4718315"/>
              <a:gd name="connsiteY0" fmla="*/ 37091 h 1411801"/>
              <a:gd name="connsiteX1" fmla="*/ 4278227 w 4718315"/>
              <a:gd name="connsiteY1" fmla="*/ 37091 h 1411801"/>
              <a:gd name="connsiteX2" fmla="*/ 4671419 w 4718315"/>
              <a:gd name="connsiteY2" fmla="*/ 503435 h 1411801"/>
              <a:gd name="connsiteX3" fmla="*/ 4643987 w 4718315"/>
              <a:gd name="connsiteY3" fmla="*/ 1070363 h 1411801"/>
              <a:gd name="connsiteX4" fmla="*/ 4323947 w 4718315"/>
              <a:gd name="connsiteY4" fmla="*/ 1362971 h 1411801"/>
              <a:gd name="connsiteX5" fmla="*/ 300587 w 4718315"/>
              <a:gd name="connsiteY5" fmla="*/ 1408691 h 1411801"/>
              <a:gd name="connsiteX6" fmla="*/ 7979 w 4718315"/>
              <a:gd name="connsiteY6" fmla="*/ 1052075 h 1411801"/>
              <a:gd name="connsiteX7" fmla="*/ 26267 w 4718315"/>
              <a:gd name="connsiteY7" fmla="*/ 320555 h 1411801"/>
              <a:gd name="connsiteX8" fmla="*/ 410315 w 4718315"/>
              <a:gd name="connsiteY8" fmla="*/ 37091 h 1411801"/>
              <a:gd name="connsiteX0" fmla="*/ 410315 w 4738389"/>
              <a:gd name="connsiteY0" fmla="*/ 37091 h 1411801"/>
              <a:gd name="connsiteX1" fmla="*/ 4278227 w 4738389"/>
              <a:gd name="connsiteY1" fmla="*/ 37091 h 1411801"/>
              <a:gd name="connsiteX2" fmla="*/ 4671419 w 4738389"/>
              <a:gd name="connsiteY2" fmla="*/ 503435 h 1411801"/>
              <a:gd name="connsiteX3" fmla="*/ 4643987 w 4738389"/>
              <a:gd name="connsiteY3" fmla="*/ 1070363 h 1411801"/>
              <a:gd name="connsiteX4" fmla="*/ 4323947 w 4738389"/>
              <a:gd name="connsiteY4" fmla="*/ 1362971 h 1411801"/>
              <a:gd name="connsiteX5" fmla="*/ 300587 w 4738389"/>
              <a:gd name="connsiteY5" fmla="*/ 1408691 h 1411801"/>
              <a:gd name="connsiteX6" fmla="*/ 7979 w 4738389"/>
              <a:gd name="connsiteY6" fmla="*/ 1052075 h 1411801"/>
              <a:gd name="connsiteX7" fmla="*/ 26267 w 4738389"/>
              <a:gd name="connsiteY7" fmla="*/ 320555 h 1411801"/>
              <a:gd name="connsiteX8" fmla="*/ 410315 w 4738389"/>
              <a:gd name="connsiteY8" fmla="*/ 37091 h 1411801"/>
              <a:gd name="connsiteX0" fmla="*/ 410315 w 4738389"/>
              <a:gd name="connsiteY0" fmla="*/ 37091 h 1411801"/>
              <a:gd name="connsiteX1" fmla="*/ 4278227 w 4738389"/>
              <a:gd name="connsiteY1" fmla="*/ 37091 h 1411801"/>
              <a:gd name="connsiteX2" fmla="*/ 4671419 w 4738389"/>
              <a:gd name="connsiteY2" fmla="*/ 503435 h 1411801"/>
              <a:gd name="connsiteX3" fmla="*/ 4643987 w 4738389"/>
              <a:gd name="connsiteY3" fmla="*/ 1070363 h 1411801"/>
              <a:gd name="connsiteX4" fmla="*/ 4323947 w 4738389"/>
              <a:gd name="connsiteY4" fmla="*/ 1362971 h 1411801"/>
              <a:gd name="connsiteX5" fmla="*/ 300587 w 4738389"/>
              <a:gd name="connsiteY5" fmla="*/ 1408691 h 1411801"/>
              <a:gd name="connsiteX6" fmla="*/ 7979 w 4738389"/>
              <a:gd name="connsiteY6" fmla="*/ 1052075 h 1411801"/>
              <a:gd name="connsiteX7" fmla="*/ 26267 w 4738389"/>
              <a:gd name="connsiteY7" fmla="*/ 320555 h 1411801"/>
              <a:gd name="connsiteX8" fmla="*/ 410315 w 4738389"/>
              <a:gd name="connsiteY8" fmla="*/ 37091 h 1411801"/>
              <a:gd name="connsiteX0" fmla="*/ 410315 w 4674092"/>
              <a:gd name="connsiteY0" fmla="*/ 6141 h 1380851"/>
              <a:gd name="connsiteX1" fmla="*/ 4278227 w 4674092"/>
              <a:gd name="connsiteY1" fmla="*/ 6141 h 1380851"/>
              <a:gd name="connsiteX2" fmla="*/ 4671419 w 4674092"/>
              <a:gd name="connsiteY2" fmla="*/ 472485 h 1380851"/>
              <a:gd name="connsiteX3" fmla="*/ 4643987 w 4674092"/>
              <a:gd name="connsiteY3" fmla="*/ 1039413 h 1380851"/>
              <a:gd name="connsiteX4" fmla="*/ 4323947 w 4674092"/>
              <a:gd name="connsiteY4" fmla="*/ 1332021 h 1380851"/>
              <a:gd name="connsiteX5" fmla="*/ 300587 w 4674092"/>
              <a:gd name="connsiteY5" fmla="*/ 1377741 h 1380851"/>
              <a:gd name="connsiteX6" fmla="*/ 7979 w 4674092"/>
              <a:gd name="connsiteY6" fmla="*/ 1021125 h 1380851"/>
              <a:gd name="connsiteX7" fmla="*/ 26267 w 4674092"/>
              <a:gd name="connsiteY7" fmla="*/ 289605 h 1380851"/>
              <a:gd name="connsiteX8" fmla="*/ 410315 w 4674092"/>
              <a:gd name="connsiteY8" fmla="*/ 6141 h 138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092" h="1380851">
                <a:moveTo>
                  <a:pt x="410315" y="6141"/>
                </a:moveTo>
                <a:cubicBezTo>
                  <a:pt x="729316" y="-4734"/>
                  <a:pt x="3942116" y="1154"/>
                  <a:pt x="4278227" y="6141"/>
                </a:cubicBezTo>
                <a:cubicBezTo>
                  <a:pt x="4614338" y="11128"/>
                  <a:pt x="4662414" y="295077"/>
                  <a:pt x="4671419" y="472485"/>
                </a:cubicBezTo>
                <a:cubicBezTo>
                  <a:pt x="4680424" y="649893"/>
                  <a:pt x="4665531" y="890961"/>
                  <a:pt x="4643987" y="1039413"/>
                </a:cubicBezTo>
                <a:cubicBezTo>
                  <a:pt x="4622443" y="1187865"/>
                  <a:pt x="4627015" y="1317197"/>
                  <a:pt x="4323947" y="1332021"/>
                </a:cubicBezTo>
                <a:cubicBezTo>
                  <a:pt x="4020879" y="1346845"/>
                  <a:pt x="536737" y="1393189"/>
                  <a:pt x="300587" y="1377741"/>
                </a:cubicBezTo>
                <a:cubicBezTo>
                  <a:pt x="64437" y="1362293"/>
                  <a:pt x="-8647" y="1218067"/>
                  <a:pt x="7979" y="1021125"/>
                </a:cubicBezTo>
                <a:cubicBezTo>
                  <a:pt x="-6568" y="829378"/>
                  <a:pt x="-1650" y="449902"/>
                  <a:pt x="26267" y="289605"/>
                </a:cubicBezTo>
                <a:cubicBezTo>
                  <a:pt x="54184" y="129308"/>
                  <a:pt x="91314" y="17016"/>
                  <a:pt x="410315" y="6141"/>
                </a:cubicBezTo>
                <a:close/>
              </a:path>
            </a:pathLst>
          </a:cu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45" name="TextBox 44">
            <a:extLst>
              <a:ext uri="{FF2B5EF4-FFF2-40B4-BE49-F238E27FC236}">
                <a16:creationId xmlns:a16="http://schemas.microsoft.com/office/drawing/2014/main" id="{DC2FDF5D-F5AB-03CF-1F95-94045F62BF2B}"/>
              </a:ext>
            </a:extLst>
          </p:cNvPr>
          <p:cNvSpPr txBox="1"/>
          <p:nvPr/>
        </p:nvSpPr>
        <p:spPr>
          <a:xfrm>
            <a:off x="584699" y="1909199"/>
            <a:ext cx="5512213" cy="978729"/>
          </a:xfrm>
          <a:prstGeom prst="rect">
            <a:avLst/>
          </a:prstGeom>
          <a:noFill/>
        </p:spPr>
        <p:txBody>
          <a:bodyPr wrap="square" lIns="0" rtlCol="0">
            <a:spAutoFit/>
          </a:bodyPr>
          <a:lstStyle/>
          <a:p>
            <a:pPr marL="0" marR="0" lvl="0" indent="0" defTabSz="457200" rtl="0" eaLnBrk="1" fontAlgn="auto" latinLnBrk="0" hangingPunct="1">
              <a:lnSpc>
                <a:spcPct val="90000"/>
              </a:lnSpc>
              <a:spcBef>
                <a:spcPts val="0"/>
              </a:spcBef>
              <a:spcAft>
                <a:spcPts val="0"/>
              </a:spcAft>
              <a:buClrTx/>
              <a:buSzTx/>
              <a:buFontTx/>
              <a:buNone/>
              <a:tabLst/>
              <a:defRPr/>
            </a:pPr>
            <a:r>
              <a:rPr kumimoji="0" lang="en-GB" sz="3200" b="0" i="0" u="none" strike="noStrike" kern="1200" cap="none" spc="0" normalizeH="0" baseline="0" noProof="0" dirty="0">
                <a:ln>
                  <a:noFill/>
                </a:ln>
                <a:solidFill>
                  <a:srgbClr val="323232"/>
                </a:solidFill>
                <a:effectLst/>
                <a:uLnTx/>
                <a:uFillTx/>
                <a:latin typeface="Londrina Solid" pitchFamily="2" charset="77"/>
                <a:ea typeface="+mn-ea"/>
                <a:cs typeface="+mn-cs"/>
              </a:rPr>
              <a:t>Can you think of other approaches, solutions, or ideas?</a:t>
            </a:r>
          </a:p>
        </p:txBody>
      </p:sp>
      <p:sp>
        <p:nvSpPr>
          <p:cNvPr id="51" name="Rounded Rectangle 50">
            <a:extLst>
              <a:ext uri="{FF2B5EF4-FFF2-40B4-BE49-F238E27FC236}">
                <a16:creationId xmlns:a16="http://schemas.microsoft.com/office/drawing/2014/main" id="{D11F373F-8B29-2C46-1946-F2468D222FBB}"/>
              </a:ext>
            </a:extLst>
          </p:cNvPr>
          <p:cNvSpPr/>
          <p:nvPr/>
        </p:nvSpPr>
        <p:spPr>
          <a:xfrm>
            <a:off x="7124909" y="2164355"/>
            <a:ext cx="1440000" cy="1440000"/>
          </a:xfrm>
          <a:prstGeom prst="roundRect">
            <a:avLst>
              <a:gd name="adj" fmla="val 6588"/>
            </a:avLst>
          </a:prstGeom>
          <a:noFill/>
          <a:ln w="4445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21" name="Rounded Rectangle 120">
            <a:extLst>
              <a:ext uri="{FF2B5EF4-FFF2-40B4-BE49-F238E27FC236}">
                <a16:creationId xmlns:a16="http://schemas.microsoft.com/office/drawing/2014/main" id="{F1FA90B9-0F58-0485-F843-B39BC3A5820F}"/>
              </a:ext>
            </a:extLst>
          </p:cNvPr>
          <p:cNvSpPr/>
          <p:nvPr/>
        </p:nvSpPr>
        <p:spPr>
          <a:xfrm>
            <a:off x="7124909" y="486889"/>
            <a:ext cx="1440000" cy="1440000"/>
          </a:xfrm>
          <a:prstGeom prst="roundRect">
            <a:avLst>
              <a:gd name="adj" fmla="val 6588"/>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47" name="TextBox 146">
            <a:extLst>
              <a:ext uri="{FF2B5EF4-FFF2-40B4-BE49-F238E27FC236}">
                <a16:creationId xmlns:a16="http://schemas.microsoft.com/office/drawing/2014/main" id="{52891BEE-7C13-9207-E6DB-64DD8417B8F9}"/>
              </a:ext>
            </a:extLst>
          </p:cNvPr>
          <p:cNvSpPr txBox="1"/>
          <p:nvPr/>
        </p:nvSpPr>
        <p:spPr>
          <a:xfrm>
            <a:off x="7213109" y="1598163"/>
            <a:ext cx="1263600" cy="276999"/>
          </a:xfrm>
          <a:prstGeom prst="rect">
            <a:avLst/>
          </a:prstGeom>
          <a:noFill/>
        </p:spPr>
        <p:txBody>
          <a:bodyPr wrap="square" lIns="0" tIns="0" rIns="0" bIns="0" rtlCol="0">
            <a:spAutoFit/>
          </a:bodyPr>
          <a:lstStyle/>
          <a:p>
            <a:pPr algn="ctr"/>
            <a:r>
              <a:rPr lang="en-US" spc="90" dirty="0">
                <a:latin typeface="Londrina Solid" pitchFamily="2" charset="77"/>
                <a:sym typeface="LondrinaSolid-Black"/>
                <a:rtl val="0"/>
              </a:rPr>
              <a:t>Analyse</a:t>
            </a:r>
            <a:endParaRPr lang="en-US" sz="1600" spc="90" dirty="0">
              <a:latin typeface="Londrina Solid" pitchFamily="2" charset="77"/>
              <a:sym typeface="LondrinaSolid-Black"/>
              <a:rtl val="0"/>
            </a:endParaRPr>
          </a:p>
        </p:txBody>
      </p:sp>
      <p:sp>
        <p:nvSpPr>
          <p:cNvPr id="150" name="TextBox 149">
            <a:extLst>
              <a:ext uri="{FF2B5EF4-FFF2-40B4-BE49-F238E27FC236}">
                <a16:creationId xmlns:a16="http://schemas.microsoft.com/office/drawing/2014/main" id="{4ECD08A7-570F-EC25-B909-F8AA5E14B26D}"/>
              </a:ext>
            </a:extLst>
          </p:cNvPr>
          <p:cNvSpPr txBox="1"/>
          <p:nvPr/>
        </p:nvSpPr>
        <p:spPr>
          <a:xfrm>
            <a:off x="7213109" y="3275629"/>
            <a:ext cx="1263600" cy="276999"/>
          </a:xfrm>
          <a:prstGeom prst="rect">
            <a:avLst/>
          </a:prstGeom>
          <a:noFill/>
        </p:spPr>
        <p:txBody>
          <a:bodyPr wrap="square" lIns="0" tIns="0" rIns="0" bIns="0" rtlCol="0">
            <a:spAutoFit/>
          </a:bodyPr>
          <a:lstStyle/>
          <a:p>
            <a:pPr algn="ctr"/>
            <a:r>
              <a:rPr lang="en-US" spc="90" dirty="0">
                <a:latin typeface="Londrina Solid" pitchFamily="2" charset="77"/>
                <a:sym typeface="LondrinaSolid-Black"/>
                <a:rtl val="0"/>
              </a:rPr>
              <a:t>Research</a:t>
            </a:r>
            <a:endParaRPr lang="en-US" sz="1600" spc="90" dirty="0">
              <a:latin typeface="Londrina Solid" pitchFamily="2" charset="77"/>
              <a:sym typeface="LondrinaSolid-Black"/>
              <a:rtl val="0"/>
            </a:endParaRPr>
          </a:p>
        </p:txBody>
      </p:sp>
      <p:sp>
        <p:nvSpPr>
          <p:cNvPr id="190" name="Freeform 189">
            <a:extLst>
              <a:ext uri="{FF2B5EF4-FFF2-40B4-BE49-F238E27FC236}">
                <a16:creationId xmlns:a16="http://schemas.microsoft.com/office/drawing/2014/main" id="{F08CFFAD-F846-73B9-7593-5E007421EF7D}"/>
              </a:ext>
            </a:extLst>
          </p:cNvPr>
          <p:cNvSpPr/>
          <p:nvPr/>
        </p:nvSpPr>
        <p:spPr>
          <a:xfrm>
            <a:off x="7412815" y="631898"/>
            <a:ext cx="864189" cy="861900"/>
          </a:xfrm>
          <a:custGeom>
            <a:avLst/>
            <a:gdLst>
              <a:gd name="connsiteX0" fmla="*/ 2148352 w 2197976"/>
              <a:gd name="connsiteY0" fmla="*/ 1903112 h 2192153"/>
              <a:gd name="connsiteX1" fmla="*/ 1709921 w 2197976"/>
              <a:gd name="connsiteY1" fmla="*/ 1465907 h 2192153"/>
              <a:gd name="connsiteX2" fmla="*/ 1619199 w 2197976"/>
              <a:gd name="connsiteY2" fmla="*/ 1375437 h 2192153"/>
              <a:gd name="connsiteX3" fmla="*/ 1582384 w 2197976"/>
              <a:gd name="connsiteY3" fmla="*/ 1375437 h 2192153"/>
              <a:gd name="connsiteX4" fmla="*/ 1568573 w 2197976"/>
              <a:gd name="connsiteY4" fmla="*/ 1389211 h 2192153"/>
              <a:gd name="connsiteX5" fmla="*/ 1563020 w 2197976"/>
              <a:gd name="connsiteY5" fmla="*/ 1380846 h 2192153"/>
              <a:gd name="connsiteX6" fmla="*/ 1451384 w 2197976"/>
              <a:gd name="connsiteY6" fmla="*/ 1269462 h 2192153"/>
              <a:gd name="connsiteX7" fmla="*/ 1603874 w 2197976"/>
              <a:gd name="connsiteY7" fmla="*/ 799733 h 2192153"/>
              <a:gd name="connsiteX8" fmla="*/ 1369208 w 2197976"/>
              <a:gd name="connsiteY8" fmla="*/ 233945 h 2192153"/>
              <a:gd name="connsiteX9" fmla="*/ 801942 w 2197976"/>
              <a:gd name="connsiteY9" fmla="*/ 0 h 2192153"/>
              <a:gd name="connsiteX10" fmla="*/ 234603 w 2197976"/>
              <a:gd name="connsiteY10" fmla="*/ 234017 h 2192153"/>
              <a:gd name="connsiteX11" fmla="*/ 234603 w 2197976"/>
              <a:gd name="connsiteY11" fmla="*/ 1365593 h 2192153"/>
              <a:gd name="connsiteX12" fmla="*/ 801942 w 2197976"/>
              <a:gd name="connsiteY12" fmla="*/ 1599538 h 2192153"/>
              <a:gd name="connsiteX13" fmla="*/ 1272933 w 2197976"/>
              <a:gd name="connsiteY13" fmla="*/ 1447481 h 2192153"/>
              <a:gd name="connsiteX14" fmla="*/ 1384605 w 2197976"/>
              <a:gd name="connsiteY14" fmla="*/ 1558865 h 2192153"/>
              <a:gd name="connsiteX15" fmla="*/ 1392934 w 2197976"/>
              <a:gd name="connsiteY15" fmla="*/ 1564418 h 2192153"/>
              <a:gd name="connsiteX16" fmla="*/ 1379232 w 2197976"/>
              <a:gd name="connsiteY16" fmla="*/ 1578084 h 2192153"/>
              <a:gd name="connsiteX17" fmla="*/ 1379232 w 2197976"/>
              <a:gd name="connsiteY17" fmla="*/ 1614827 h 2192153"/>
              <a:gd name="connsiteX18" fmla="*/ 1473452 w 2197976"/>
              <a:gd name="connsiteY18" fmla="*/ 1708794 h 2192153"/>
              <a:gd name="connsiteX19" fmla="*/ 1908313 w 2197976"/>
              <a:gd name="connsiteY19" fmla="*/ 2142538 h 2192153"/>
              <a:gd name="connsiteX20" fmla="*/ 2028314 w 2197976"/>
              <a:gd name="connsiteY20" fmla="*/ 2192154 h 2192153"/>
              <a:gd name="connsiteX21" fmla="*/ 2148352 w 2197976"/>
              <a:gd name="connsiteY21" fmla="*/ 2142538 h 2192153"/>
              <a:gd name="connsiteX22" fmla="*/ 2148352 w 2197976"/>
              <a:gd name="connsiteY22" fmla="*/ 1903112 h 2192153"/>
              <a:gd name="connsiteX23" fmla="*/ 271382 w 2197976"/>
              <a:gd name="connsiteY23" fmla="*/ 1328778 h 2192153"/>
              <a:gd name="connsiteX24" fmla="*/ 271382 w 2197976"/>
              <a:gd name="connsiteY24" fmla="*/ 270688 h 2192153"/>
              <a:gd name="connsiteX25" fmla="*/ 801906 w 2197976"/>
              <a:gd name="connsiteY25" fmla="*/ 51888 h 2192153"/>
              <a:gd name="connsiteX26" fmla="*/ 1332321 w 2197976"/>
              <a:gd name="connsiteY26" fmla="*/ 270616 h 2192153"/>
              <a:gd name="connsiteX27" fmla="*/ 1551698 w 2197976"/>
              <a:gd name="connsiteY27" fmla="*/ 799697 h 2192153"/>
              <a:gd name="connsiteX28" fmla="*/ 1332321 w 2197976"/>
              <a:gd name="connsiteY28" fmla="*/ 1328706 h 2192153"/>
              <a:gd name="connsiteX29" fmla="*/ 801870 w 2197976"/>
              <a:gd name="connsiteY29" fmla="*/ 1547470 h 2192153"/>
              <a:gd name="connsiteX30" fmla="*/ 271382 w 2197976"/>
              <a:gd name="connsiteY30" fmla="*/ 1328778 h 2192153"/>
              <a:gd name="connsiteX31" fmla="*/ 1421384 w 2197976"/>
              <a:gd name="connsiteY31" fmla="*/ 1522085 h 2192153"/>
              <a:gd name="connsiteX32" fmla="*/ 1314364 w 2197976"/>
              <a:gd name="connsiteY32" fmla="*/ 1415281 h 2192153"/>
              <a:gd name="connsiteX33" fmla="*/ 1369208 w 2197976"/>
              <a:gd name="connsiteY33" fmla="*/ 1365485 h 2192153"/>
              <a:gd name="connsiteX34" fmla="*/ 1419149 w 2197976"/>
              <a:gd name="connsiteY34" fmla="*/ 1310821 h 2192153"/>
              <a:gd name="connsiteX35" fmla="*/ 1526169 w 2197976"/>
              <a:gd name="connsiteY35" fmla="*/ 1417589 h 2192153"/>
              <a:gd name="connsiteX36" fmla="*/ 1534498 w 2197976"/>
              <a:gd name="connsiteY36" fmla="*/ 1423142 h 2192153"/>
              <a:gd name="connsiteX37" fmla="*/ 1426937 w 2197976"/>
              <a:gd name="connsiteY37" fmla="*/ 1530415 h 2192153"/>
              <a:gd name="connsiteX38" fmla="*/ 1421384 w 2197976"/>
              <a:gd name="connsiteY38" fmla="*/ 1522085 h 2192153"/>
              <a:gd name="connsiteX39" fmla="*/ 1600773 w 2197976"/>
              <a:gd name="connsiteY39" fmla="*/ 1430534 h 2192153"/>
              <a:gd name="connsiteX40" fmla="*/ 1655221 w 2197976"/>
              <a:gd name="connsiteY40" fmla="*/ 1484801 h 2192153"/>
              <a:gd name="connsiteX41" fmla="*/ 1491301 w 2197976"/>
              <a:gd name="connsiteY41" fmla="*/ 1653085 h 2192153"/>
              <a:gd name="connsiteX42" fmla="*/ 1434473 w 2197976"/>
              <a:gd name="connsiteY42" fmla="*/ 1596401 h 2192153"/>
              <a:gd name="connsiteX43" fmla="*/ 2111501 w 2197976"/>
              <a:gd name="connsiteY43" fmla="*/ 2105794 h 2192153"/>
              <a:gd name="connsiteX44" fmla="*/ 2028314 w 2197976"/>
              <a:gd name="connsiteY44" fmla="*/ 2140158 h 2192153"/>
              <a:gd name="connsiteX45" fmla="*/ 1945128 w 2197976"/>
              <a:gd name="connsiteY45" fmla="*/ 2105794 h 2192153"/>
              <a:gd name="connsiteX46" fmla="*/ 1528152 w 2197976"/>
              <a:gd name="connsiteY46" fmla="*/ 1689828 h 2192153"/>
              <a:gd name="connsiteX47" fmla="*/ 1692072 w 2197976"/>
              <a:gd name="connsiteY47" fmla="*/ 1521509 h 2192153"/>
              <a:gd name="connsiteX48" fmla="*/ 2111537 w 2197976"/>
              <a:gd name="connsiteY48" fmla="*/ 1939855 h 2192153"/>
              <a:gd name="connsiteX49" fmla="*/ 2111501 w 2197976"/>
              <a:gd name="connsiteY49" fmla="*/ 2105794 h 219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97976" h="2192153">
                <a:moveTo>
                  <a:pt x="2148352" y="1903112"/>
                </a:moveTo>
                <a:lnTo>
                  <a:pt x="1709921" y="1465907"/>
                </a:lnTo>
                <a:lnTo>
                  <a:pt x="1619199" y="1375437"/>
                </a:lnTo>
                <a:cubicBezTo>
                  <a:pt x="1609427" y="1365665"/>
                  <a:pt x="1592155" y="1365665"/>
                  <a:pt x="1582384" y="1375437"/>
                </a:cubicBezTo>
                <a:lnTo>
                  <a:pt x="1568573" y="1389211"/>
                </a:lnTo>
                <a:cubicBezTo>
                  <a:pt x="1567275" y="1386182"/>
                  <a:pt x="1565472" y="1383334"/>
                  <a:pt x="1563020" y="1380846"/>
                </a:cubicBezTo>
                <a:lnTo>
                  <a:pt x="1451384" y="1269462"/>
                </a:lnTo>
                <a:cubicBezTo>
                  <a:pt x="1550328" y="1133884"/>
                  <a:pt x="1603874" y="971045"/>
                  <a:pt x="1603874" y="799733"/>
                </a:cubicBezTo>
                <a:cubicBezTo>
                  <a:pt x="1603874" y="585800"/>
                  <a:pt x="1520544" y="384812"/>
                  <a:pt x="1369208" y="233945"/>
                </a:cubicBezTo>
                <a:cubicBezTo>
                  <a:pt x="1217908" y="83078"/>
                  <a:pt x="1016451" y="0"/>
                  <a:pt x="801942" y="0"/>
                </a:cubicBezTo>
                <a:cubicBezTo>
                  <a:pt x="587432" y="0"/>
                  <a:pt x="385903" y="83114"/>
                  <a:pt x="234603" y="234017"/>
                </a:cubicBezTo>
                <a:cubicBezTo>
                  <a:pt x="-78201" y="545956"/>
                  <a:pt x="-78201" y="1053582"/>
                  <a:pt x="234603" y="1365593"/>
                </a:cubicBezTo>
                <a:cubicBezTo>
                  <a:pt x="385939" y="1516460"/>
                  <a:pt x="587432" y="1599538"/>
                  <a:pt x="801942" y="1599538"/>
                </a:cubicBezTo>
                <a:cubicBezTo>
                  <a:pt x="973686" y="1599538"/>
                  <a:pt x="1136958" y="1546136"/>
                  <a:pt x="1272933" y="1447481"/>
                </a:cubicBezTo>
                <a:lnTo>
                  <a:pt x="1384605" y="1558865"/>
                </a:lnTo>
                <a:cubicBezTo>
                  <a:pt x="1387057" y="1561353"/>
                  <a:pt x="1389905" y="1563156"/>
                  <a:pt x="1392934" y="1564418"/>
                </a:cubicBezTo>
                <a:lnTo>
                  <a:pt x="1379232" y="1578084"/>
                </a:lnTo>
                <a:cubicBezTo>
                  <a:pt x="1369064" y="1588252"/>
                  <a:pt x="1369064" y="1604659"/>
                  <a:pt x="1379232" y="1614827"/>
                </a:cubicBezTo>
                <a:lnTo>
                  <a:pt x="1473452" y="1708794"/>
                </a:lnTo>
                <a:lnTo>
                  <a:pt x="1908313" y="2142538"/>
                </a:lnTo>
                <a:cubicBezTo>
                  <a:pt x="1940333" y="2174521"/>
                  <a:pt x="1982989" y="2192154"/>
                  <a:pt x="2028314" y="2192154"/>
                </a:cubicBezTo>
                <a:cubicBezTo>
                  <a:pt x="2073639" y="2192154"/>
                  <a:pt x="2116296" y="2174521"/>
                  <a:pt x="2148352" y="2142538"/>
                </a:cubicBezTo>
                <a:cubicBezTo>
                  <a:pt x="2214519" y="2076479"/>
                  <a:pt x="2214519" y="1969098"/>
                  <a:pt x="2148352" y="1903112"/>
                </a:cubicBezTo>
                <a:close/>
                <a:moveTo>
                  <a:pt x="271382" y="1328778"/>
                </a:moveTo>
                <a:cubicBezTo>
                  <a:pt x="-21085" y="1037032"/>
                  <a:pt x="-21085" y="562399"/>
                  <a:pt x="271382" y="270688"/>
                </a:cubicBezTo>
                <a:cubicBezTo>
                  <a:pt x="412875" y="129593"/>
                  <a:pt x="601278" y="51888"/>
                  <a:pt x="801906" y="51888"/>
                </a:cubicBezTo>
                <a:cubicBezTo>
                  <a:pt x="1002497" y="51888"/>
                  <a:pt x="1190901" y="129593"/>
                  <a:pt x="1332321" y="270616"/>
                </a:cubicBezTo>
                <a:cubicBezTo>
                  <a:pt x="1473813" y="411712"/>
                  <a:pt x="1551698" y="599611"/>
                  <a:pt x="1551698" y="799697"/>
                </a:cubicBezTo>
                <a:cubicBezTo>
                  <a:pt x="1551698" y="999747"/>
                  <a:pt x="1473813" y="1187646"/>
                  <a:pt x="1332321" y="1328706"/>
                </a:cubicBezTo>
                <a:cubicBezTo>
                  <a:pt x="1190865" y="1469801"/>
                  <a:pt x="1002497" y="1547470"/>
                  <a:pt x="801870" y="1547470"/>
                </a:cubicBezTo>
                <a:cubicBezTo>
                  <a:pt x="601314" y="1547506"/>
                  <a:pt x="412875" y="1469837"/>
                  <a:pt x="271382" y="1328778"/>
                </a:cubicBezTo>
                <a:close/>
                <a:moveTo>
                  <a:pt x="1421384" y="1522085"/>
                </a:moveTo>
                <a:lnTo>
                  <a:pt x="1314364" y="1415281"/>
                </a:lnTo>
                <a:cubicBezTo>
                  <a:pt x="1333258" y="1399596"/>
                  <a:pt x="1351612" y="1383081"/>
                  <a:pt x="1369208" y="1365485"/>
                </a:cubicBezTo>
                <a:cubicBezTo>
                  <a:pt x="1386768" y="1347925"/>
                  <a:pt x="1403391" y="1329643"/>
                  <a:pt x="1419149" y="1310821"/>
                </a:cubicBezTo>
                <a:lnTo>
                  <a:pt x="1526169" y="1417589"/>
                </a:lnTo>
                <a:cubicBezTo>
                  <a:pt x="1528621" y="1420077"/>
                  <a:pt x="1531470" y="1421880"/>
                  <a:pt x="1534498" y="1423142"/>
                </a:cubicBezTo>
                <a:lnTo>
                  <a:pt x="1426937" y="1530415"/>
                </a:lnTo>
                <a:cubicBezTo>
                  <a:pt x="1425675" y="1527422"/>
                  <a:pt x="1423872" y="1524573"/>
                  <a:pt x="1421384" y="1522085"/>
                </a:cubicBezTo>
                <a:close/>
                <a:moveTo>
                  <a:pt x="1600773" y="1430534"/>
                </a:moveTo>
                <a:lnTo>
                  <a:pt x="1655221" y="1484801"/>
                </a:lnTo>
                <a:lnTo>
                  <a:pt x="1491301" y="1653085"/>
                </a:lnTo>
                <a:lnTo>
                  <a:pt x="1434473" y="1596401"/>
                </a:lnTo>
                <a:close/>
                <a:moveTo>
                  <a:pt x="2111501" y="2105794"/>
                </a:moveTo>
                <a:cubicBezTo>
                  <a:pt x="2089253" y="2127934"/>
                  <a:pt x="2059721" y="2140158"/>
                  <a:pt x="2028314" y="2140158"/>
                </a:cubicBezTo>
                <a:cubicBezTo>
                  <a:pt x="1996908" y="2140158"/>
                  <a:pt x="1967340" y="2127934"/>
                  <a:pt x="1945128" y="2105794"/>
                </a:cubicBezTo>
                <a:lnTo>
                  <a:pt x="1528152" y="1689828"/>
                </a:lnTo>
                <a:lnTo>
                  <a:pt x="1692072" y="1521509"/>
                </a:lnTo>
                <a:lnTo>
                  <a:pt x="2111537" y="1939855"/>
                </a:lnTo>
                <a:cubicBezTo>
                  <a:pt x="2157330" y="1985577"/>
                  <a:pt x="2157330" y="2060001"/>
                  <a:pt x="2111501" y="2105794"/>
                </a:cubicBezTo>
                <a:close/>
              </a:path>
            </a:pathLst>
          </a:custGeom>
          <a:solidFill>
            <a:schemeClr val="bg1"/>
          </a:solidFill>
          <a:ln w="12700" cap="flat">
            <a:solidFill>
              <a:schemeClr val="bg1"/>
            </a:solidFill>
            <a:prstDash val="solid"/>
            <a:miter/>
          </a:ln>
        </p:spPr>
        <p:txBody>
          <a:bodyPr rtlCol="0" anchor="ctr"/>
          <a:lstStyle/>
          <a:p>
            <a:endParaRPr lang="en-US" dirty="0">
              <a:latin typeface="Roboto Condensed" panose="02000000000000000000" pitchFamily="2" charset="0"/>
            </a:endParaRPr>
          </a:p>
        </p:txBody>
      </p:sp>
      <p:sp>
        <p:nvSpPr>
          <p:cNvPr id="164" name="Freeform 163">
            <a:extLst>
              <a:ext uri="{FF2B5EF4-FFF2-40B4-BE49-F238E27FC236}">
                <a16:creationId xmlns:a16="http://schemas.microsoft.com/office/drawing/2014/main" id="{6D8C6C59-B385-8C91-606E-64F6B5DFA667}"/>
              </a:ext>
            </a:extLst>
          </p:cNvPr>
          <p:cNvSpPr>
            <a:spLocks noChangeAspect="1"/>
          </p:cNvSpPr>
          <p:nvPr/>
        </p:nvSpPr>
        <p:spPr>
          <a:xfrm>
            <a:off x="7467943" y="2324861"/>
            <a:ext cx="753933" cy="860981"/>
          </a:xfrm>
          <a:custGeom>
            <a:avLst/>
            <a:gdLst>
              <a:gd name="connsiteX0" fmla="*/ 1896946 w 1919373"/>
              <a:gd name="connsiteY0" fmla="*/ 1215627 h 2191901"/>
              <a:gd name="connsiteX1" fmla="*/ 1759132 w 1919373"/>
              <a:gd name="connsiteY1" fmla="*/ 1215627 h 2191901"/>
              <a:gd name="connsiteX2" fmla="*/ 1745862 w 1919373"/>
              <a:gd name="connsiteY2" fmla="*/ 1170879 h 2191901"/>
              <a:gd name="connsiteX3" fmla="*/ 1249522 w 1919373"/>
              <a:gd name="connsiteY3" fmla="*/ 1067176 h 2191901"/>
              <a:gd name="connsiteX4" fmla="*/ 1244943 w 1919373"/>
              <a:gd name="connsiteY4" fmla="*/ 909566 h 2191901"/>
              <a:gd name="connsiteX5" fmla="*/ 959687 w 1919373"/>
              <a:gd name="connsiteY5" fmla="*/ 0 h 2191901"/>
              <a:gd name="connsiteX6" fmla="*/ 674900 w 1919373"/>
              <a:gd name="connsiteY6" fmla="*/ 909566 h 2191901"/>
              <a:gd name="connsiteX7" fmla="*/ 670320 w 1919373"/>
              <a:gd name="connsiteY7" fmla="*/ 992247 h 2191901"/>
              <a:gd name="connsiteX8" fmla="*/ 670320 w 1919373"/>
              <a:gd name="connsiteY8" fmla="*/ 1010998 h 2191901"/>
              <a:gd name="connsiteX9" fmla="*/ 670320 w 1919373"/>
              <a:gd name="connsiteY9" fmla="*/ 1059856 h 2191901"/>
              <a:gd name="connsiteX10" fmla="*/ 177658 w 1919373"/>
              <a:gd name="connsiteY10" fmla="*/ 1174521 h 2191901"/>
              <a:gd name="connsiteX11" fmla="*/ 166192 w 1919373"/>
              <a:gd name="connsiteY11" fmla="*/ 1216096 h 2191901"/>
              <a:gd name="connsiteX12" fmla="*/ 22897 w 1919373"/>
              <a:gd name="connsiteY12" fmla="*/ 1216096 h 2191901"/>
              <a:gd name="connsiteX13" fmla="*/ 0 w 1919373"/>
              <a:gd name="connsiteY13" fmla="*/ 1238957 h 2191901"/>
              <a:gd name="connsiteX14" fmla="*/ 0 w 1919373"/>
              <a:gd name="connsiteY14" fmla="*/ 2169040 h 2191901"/>
              <a:gd name="connsiteX15" fmla="*/ 22897 w 1919373"/>
              <a:gd name="connsiteY15" fmla="*/ 2191901 h 2191901"/>
              <a:gd name="connsiteX16" fmla="*/ 1896477 w 1919373"/>
              <a:gd name="connsiteY16" fmla="*/ 2191901 h 2191901"/>
              <a:gd name="connsiteX17" fmla="*/ 1919374 w 1919373"/>
              <a:gd name="connsiteY17" fmla="*/ 2169040 h 2191901"/>
              <a:gd name="connsiteX18" fmla="*/ 1919374 w 1919373"/>
              <a:gd name="connsiteY18" fmla="*/ 1238957 h 2191901"/>
              <a:gd name="connsiteX19" fmla="*/ 1896477 w 1919373"/>
              <a:gd name="connsiteY19" fmla="*/ 1216096 h 2191901"/>
              <a:gd name="connsiteX20" fmla="*/ 1713806 w 1919373"/>
              <a:gd name="connsiteY20" fmla="*/ 1205603 h 2191901"/>
              <a:gd name="connsiteX21" fmla="*/ 1713806 w 1919373"/>
              <a:gd name="connsiteY21" fmla="*/ 2069015 h 2191901"/>
              <a:gd name="connsiteX22" fmla="*/ 971586 w 1919373"/>
              <a:gd name="connsiteY22" fmla="*/ 2115133 h 2191901"/>
              <a:gd name="connsiteX23" fmla="*/ 980745 w 1919373"/>
              <a:gd name="connsiteY23" fmla="*/ 1374175 h 2191901"/>
              <a:gd name="connsiteX24" fmla="*/ 1049904 w 1919373"/>
              <a:gd name="connsiteY24" fmla="*/ 1374175 h 2191901"/>
              <a:gd name="connsiteX25" fmla="*/ 1184509 w 1919373"/>
              <a:gd name="connsiteY25" fmla="*/ 1259943 h 2191901"/>
              <a:gd name="connsiteX26" fmla="*/ 1250424 w 1919373"/>
              <a:gd name="connsiteY26" fmla="*/ 1180471 h 2191901"/>
              <a:gd name="connsiteX27" fmla="*/ 1250424 w 1919373"/>
              <a:gd name="connsiteY27" fmla="*/ 1112393 h 2191901"/>
              <a:gd name="connsiteX28" fmla="*/ 1714275 w 1919373"/>
              <a:gd name="connsiteY28" fmla="*/ 1206036 h 2191901"/>
              <a:gd name="connsiteX29" fmla="*/ 853928 w 1919373"/>
              <a:gd name="connsiteY29" fmla="*/ 1326650 h 2191901"/>
              <a:gd name="connsiteX30" fmla="*/ 783868 w 1919373"/>
              <a:gd name="connsiteY30" fmla="*/ 1260880 h 2191901"/>
              <a:gd name="connsiteX31" fmla="*/ 1136444 w 1919373"/>
              <a:gd name="connsiteY31" fmla="*/ 1260880 h 2191901"/>
              <a:gd name="connsiteX32" fmla="*/ 1049436 w 1919373"/>
              <a:gd name="connsiteY32" fmla="*/ 1328021 h 2191901"/>
              <a:gd name="connsiteX33" fmla="*/ 853928 w 1919373"/>
              <a:gd name="connsiteY33" fmla="*/ 1326182 h 2191901"/>
              <a:gd name="connsiteX34" fmla="*/ 716114 w 1919373"/>
              <a:gd name="connsiteY34" fmla="*/ 1083619 h 2191901"/>
              <a:gd name="connsiteX35" fmla="*/ 716114 w 1919373"/>
              <a:gd name="connsiteY35" fmla="*/ 1024231 h 2191901"/>
              <a:gd name="connsiteX36" fmla="*/ 998161 w 1919373"/>
              <a:gd name="connsiteY36" fmla="*/ 1024231 h 2191901"/>
              <a:gd name="connsiteX37" fmla="*/ 1021058 w 1919373"/>
              <a:gd name="connsiteY37" fmla="*/ 1001370 h 2191901"/>
              <a:gd name="connsiteX38" fmla="*/ 998161 w 1919373"/>
              <a:gd name="connsiteY38" fmla="*/ 978545 h 2191901"/>
              <a:gd name="connsiteX39" fmla="*/ 716114 w 1919373"/>
              <a:gd name="connsiteY39" fmla="*/ 978545 h 2191901"/>
              <a:gd name="connsiteX40" fmla="*/ 750910 w 1919373"/>
              <a:gd name="connsiteY40" fmla="*/ 900443 h 2191901"/>
              <a:gd name="connsiteX41" fmla="*/ 1168463 w 1919373"/>
              <a:gd name="connsiteY41" fmla="*/ 900443 h 2191901"/>
              <a:gd name="connsiteX42" fmla="*/ 1197310 w 1919373"/>
              <a:gd name="connsiteY42" fmla="*/ 915948 h 2191901"/>
              <a:gd name="connsiteX43" fmla="*/ 1203728 w 1919373"/>
              <a:gd name="connsiteY43" fmla="*/ 935600 h 2191901"/>
              <a:gd name="connsiteX44" fmla="*/ 1203728 w 1919373"/>
              <a:gd name="connsiteY44" fmla="*/ 1101900 h 2191901"/>
              <a:gd name="connsiteX45" fmla="*/ 859878 w 1919373"/>
              <a:gd name="connsiteY45" fmla="*/ 1101900 h 2191901"/>
              <a:gd name="connsiteX46" fmla="*/ 836981 w 1919373"/>
              <a:gd name="connsiteY46" fmla="*/ 1124725 h 2191901"/>
              <a:gd name="connsiteX47" fmla="*/ 859878 w 1919373"/>
              <a:gd name="connsiteY47" fmla="*/ 1147586 h 2191901"/>
              <a:gd name="connsiteX48" fmla="*/ 1203728 w 1919373"/>
              <a:gd name="connsiteY48" fmla="*/ 1147586 h 2191901"/>
              <a:gd name="connsiteX49" fmla="*/ 1203728 w 1919373"/>
              <a:gd name="connsiteY49" fmla="*/ 1180002 h 2191901"/>
              <a:gd name="connsiteX50" fmla="*/ 1162514 w 1919373"/>
              <a:gd name="connsiteY50" fmla="*/ 1215195 h 2191901"/>
              <a:gd name="connsiteX51" fmla="*/ 757329 w 1919373"/>
              <a:gd name="connsiteY51" fmla="*/ 1215195 h 2191901"/>
              <a:gd name="connsiteX52" fmla="*/ 716114 w 1919373"/>
              <a:gd name="connsiteY52" fmla="*/ 1180002 h 2191901"/>
              <a:gd name="connsiteX53" fmla="*/ 716114 w 1919373"/>
              <a:gd name="connsiteY53" fmla="*/ 1083619 h 2191901"/>
              <a:gd name="connsiteX54" fmla="*/ 869037 w 1919373"/>
              <a:gd name="connsiteY54" fmla="*/ 587495 h 2191901"/>
              <a:gd name="connsiteX55" fmla="*/ 870876 w 1919373"/>
              <a:gd name="connsiteY55" fmla="*/ 590704 h 2191901"/>
              <a:gd name="connsiteX56" fmla="*/ 866729 w 1919373"/>
              <a:gd name="connsiteY56" fmla="*/ 590704 h 2191901"/>
              <a:gd name="connsiteX57" fmla="*/ 868568 w 1919373"/>
              <a:gd name="connsiteY57" fmla="*/ 587495 h 2191901"/>
              <a:gd name="connsiteX58" fmla="*/ 892835 w 1919373"/>
              <a:gd name="connsiteY58" fmla="*/ 506653 h 2191901"/>
              <a:gd name="connsiteX59" fmla="*/ 1002272 w 1919373"/>
              <a:gd name="connsiteY59" fmla="*/ 506653 h 2191901"/>
              <a:gd name="connsiteX60" fmla="*/ 892835 w 1919373"/>
              <a:gd name="connsiteY60" fmla="*/ 506653 h 2191901"/>
              <a:gd name="connsiteX61" fmla="*/ 1026539 w 1919373"/>
              <a:gd name="connsiteY61" fmla="*/ 587026 h 2191901"/>
              <a:gd name="connsiteX62" fmla="*/ 1028846 w 1919373"/>
              <a:gd name="connsiteY62" fmla="*/ 590704 h 2191901"/>
              <a:gd name="connsiteX63" fmla="*/ 1024267 w 1919373"/>
              <a:gd name="connsiteY63" fmla="*/ 590704 h 2191901"/>
              <a:gd name="connsiteX64" fmla="*/ 1026539 w 1919373"/>
              <a:gd name="connsiteY64" fmla="*/ 587026 h 2191901"/>
              <a:gd name="connsiteX65" fmla="*/ 1050337 w 1919373"/>
              <a:gd name="connsiteY65" fmla="*/ 506653 h 2191901"/>
              <a:gd name="connsiteX66" fmla="*/ 1160242 w 1919373"/>
              <a:gd name="connsiteY66" fmla="*/ 506653 h 2191901"/>
              <a:gd name="connsiteX67" fmla="*/ 1050337 w 1919373"/>
              <a:gd name="connsiteY67" fmla="*/ 506653 h 2191901"/>
              <a:gd name="connsiteX68" fmla="*/ 970685 w 1919373"/>
              <a:gd name="connsiteY68" fmla="*/ 854758 h 2191901"/>
              <a:gd name="connsiteX69" fmla="*/ 970685 w 1919373"/>
              <a:gd name="connsiteY69" fmla="*/ 636390 h 2191901"/>
              <a:gd name="connsiteX70" fmla="*/ 1101179 w 1919373"/>
              <a:gd name="connsiteY70" fmla="*/ 636390 h 2191901"/>
              <a:gd name="connsiteX71" fmla="*/ 1101179 w 1919373"/>
              <a:gd name="connsiteY71" fmla="*/ 854758 h 2191901"/>
              <a:gd name="connsiteX72" fmla="*/ 794396 w 1919373"/>
              <a:gd name="connsiteY72" fmla="*/ 854758 h 2191901"/>
              <a:gd name="connsiteX73" fmla="*/ 794396 w 1919373"/>
              <a:gd name="connsiteY73" fmla="*/ 636390 h 2191901"/>
              <a:gd name="connsiteX74" fmla="*/ 924891 w 1919373"/>
              <a:gd name="connsiteY74" fmla="*/ 636390 h 2191901"/>
              <a:gd name="connsiteX75" fmla="*/ 924891 w 1919373"/>
              <a:gd name="connsiteY75" fmla="*/ 854758 h 2191901"/>
              <a:gd name="connsiteX76" fmla="*/ 790286 w 1919373"/>
              <a:gd name="connsiteY76" fmla="*/ 590704 h 2191901"/>
              <a:gd name="connsiteX77" fmla="*/ 790286 w 1919373"/>
              <a:gd name="connsiteY77" fmla="*/ 423034 h 2191901"/>
              <a:gd name="connsiteX78" fmla="*/ 790286 w 1919373"/>
              <a:gd name="connsiteY78" fmla="*/ 590704 h 2191901"/>
              <a:gd name="connsiteX79" fmla="*/ 505030 w 1919373"/>
              <a:gd name="connsiteY79" fmla="*/ 499333 h 2191901"/>
              <a:gd name="connsiteX80" fmla="*/ 959687 w 1919373"/>
              <a:gd name="connsiteY80" fmla="*/ 45686 h 2191901"/>
              <a:gd name="connsiteX81" fmla="*/ 1219305 w 1919373"/>
              <a:gd name="connsiteY81" fmla="*/ 872571 h 2191901"/>
              <a:gd name="connsiteX82" fmla="*/ 1146973 w 1919373"/>
              <a:gd name="connsiteY82" fmla="*/ 854758 h 2191901"/>
              <a:gd name="connsiteX83" fmla="*/ 1146973 w 1919373"/>
              <a:gd name="connsiteY83" fmla="*/ 624491 h 2191901"/>
              <a:gd name="connsiteX84" fmla="*/ 1205567 w 1919373"/>
              <a:gd name="connsiteY84" fmla="*/ 507085 h 2191901"/>
              <a:gd name="connsiteX85" fmla="*/ 1026539 w 1919373"/>
              <a:gd name="connsiteY85" fmla="*/ 426676 h 2191901"/>
              <a:gd name="connsiteX86" fmla="*/ 869037 w 1919373"/>
              <a:gd name="connsiteY86" fmla="*/ 426676 h 2191901"/>
              <a:gd name="connsiteX87" fmla="*/ 689539 w 1919373"/>
              <a:gd name="connsiteY87" fmla="*/ 507554 h 2191901"/>
              <a:gd name="connsiteX88" fmla="*/ 748170 w 1919373"/>
              <a:gd name="connsiteY88" fmla="*/ 625428 h 2191901"/>
              <a:gd name="connsiteX89" fmla="*/ 748170 w 1919373"/>
              <a:gd name="connsiteY89" fmla="*/ 855659 h 2191901"/>
              <a:gd name="connsiteX90" fmla="*/ 700537 w 1919373"/>
              <a:gd name="connsiteY90" fmla="*/ 873003 h 2191901"/>
              <a:gd name="connsiteX91" fmla="*/ 505030 w 1919373"/>
              <a:gd name="connsiteY91" fmla="*/ 499802 h 2191901"/>
              <a:gd name="connsiteX92" fmla="*/ 211986 w 1919373"/>
              <a:gd name="connsiteY92" fmla="*/ 1207406 h 2191901"/>
              <a:gd name="connsiteX93" fmla="*/ 670320 w 1919373"/>
              <a:gd name="connsiteY93" fmla="*/ 1104641 h 2191901"/>
              <a:gd name="connsiteX94" fmla="*/ 671691 w 1919373"/>
              <a:gd name="connsiteY94" fmla="*/ 1195543 h 2191901"/>
              <a:gd name="connsiteX95" fmla="*/ 736235 w 1919373"/>
              <a:gd name="connsiteY95" fmla="*/ 1259510 h 2191901"/>
              <a:gd name="connsiteX96" fmla="*/ 844301 w 1919373"/>
              <a:gd name="connsiteY96" fmla="*/ 1370966 h 2191901"/>
              <a:gd name="connsiteX97" fmla="*/ 934050 w 1919373"/>
              <a:gd name="connsiteY97" fmla="*/ 1373706 h 2191901"/>
              <a:gd name="connsiteX98" fmla="*/ 924891 w 1919373"/>
              <a:gd name="connsiteY98" fmla="*/ 2109220 h 2191901"/>
              <a:gd name="connsiteX99" fmla="*/ 211517 w 1919373"/>
              <a:gd name="connsiteY99" fmla="*/ 2069015 h 2191901"/>
              <a:gd name="connsiteX100" fmla="*/ 211517 w 1919373"/>
              <a:gd name="connsiteY100" fmla="*/ 1207406 h 2191901"/>
              <a:gd name="connsiteX101" fmla="*/ 46227 w 1919373"/>
              <a:gd name="connsiteY101" fmla="*/ 2145747 h 2191901"/>
              <a:gd name="connsiteX102" fmla="*/ 46227 w 1919373"/>
              <a:gd name="connsiteY102" fmla="*/ 1261313 h 2191901"/>
              <a:gd name="connsiteX103" fmla="*/ 166661 w 1919373"/>
              <a:gd name="connsiteY103" fmla="*/ 1261313 h 2191901"/>
              <a:gd name="connsiteX104" fmla="*/ 166661 w 1919373"/>
              <a:gd name="connsiteY104" fmla="*/ 2102802 h 2191901"/>
              <a:gd name="connsiteX105" fmla="*/ 198248 w 1919373"/>
              <a:gd name="connsiteY105" fmla="*/ 2123823 h 2191901"/>
              <a:gd name="connsiteX106" fmla="*/ 419392 w 1919373"/>
              <a:gd name="connsiteY106" fmla="*/ 2055313 h 2191901"/>
              <a:gd name="connsiteX107" fmla="*/ 897883 w 1919373"/>
              <a:gd name="connsiteY107" fmla="*/ 2145314 h 2191901"/>
              <a:gd name="connsiteX108" fmla="*/ 46227 w 1919373"/>
              <a:gd name="connsiteY108" fmla="*/ 2145314 h 2191901"/>
              <a:gd name="connsiteX109" fmla="*/ 1874049 w 1919373"/>
              <a:gd name="connsiteY109" fmla="*/ 2145747 h 2191901"/>
              <a:gd name="connsiteX110" fmla="*/ 1007320 w 1919373"/>
              <a:gd name="connsiteY110" fmla="*/ 2145747 h 2191901"/>
              <a:gd name="connsiteX111" fmla="*/ 1535679 w 1919373"/>
              <a:gd name="connsiteY111" fmla="*/ 2067176 h 2191901"/>
              <a:gd name="connsiteX112" fmla="*/ 1713806 w 1919373"/>
              <a:gd name="connsiteY112" fmla="*/ 2118343 h 2191901"/>
              <a:gd name="connsiteX113" fmla="*/ 1749071 w 1919373"/>
              <a:gd name="connsiteY113" fmla="*/ 2121552 h 2191901"/>
              <a:gd name="connsiteX114" fmla="*/ 1759132 w 1919373"/>
              <a:gd name="connsiteY114" fmla="*/ 2102369 h 2191901"/>
              <a:gd name="connsiteX115" fmla="*/ 1759132 w 1919373"/>
              <a:gd name="connsiteY115" fmla="*/ 1260880 h 2191901"/>
              <a:gd name="connsiteX116" fmla="*/ 1874049 w 1919373"/>
              <a:gd name="connsiteY116" fmla="*/ 1260880 h 2191901"/>
              <a:gd name="connsiteX117" fmla="*/ 346158 w 1919373"/>
              <a:gd name="connsiteY117" fmla="*/ 1356795 h 2191901"/>
              <a:gd name="connsiteX118" fmla="*/ 363105 w 1919373"/>
              <a:gd name="connsiteY118" fmla="*/ 1329391 h 2191901"/>
              <a:gd name="connsiteX119" fmla="*/ 608517 w 1919373"/>
              <a:gd name="connsiteY119" fmla="*/ 1313850 h 2191901"/>
              <a:gd name="connsiteX120" fmla="*/ 628637 w 1919373"/>
              <a:gd name="connsiteY120" fmla="*/ 1338982 h 2191901"/>
              <a:gd name="connsiteX121" fmla="*/ 603469 w 1919373"/>
              <a:gd name="connsiteY121" fmla="*/ 1359103 h 2191901"/>
              <a:gd name="connsiteX122" fmla="*/ 368586 w 1919373"/>
              <a:gd name="connsiteY122" fmla="*/ 1374175 h 2191901"/>
              <a:gd name="connsiteX123" fmla="*/ 346158 w 1919373"/>
              <a:gd name="connsiteY123" fmla="*/ 1356795 h 2191901"/>
              <a:gd name="connsiteX124" fmla="*/ 1266938 w 1919373"/>
              <a:gd name="connsiteY124" fmla="*/ 1338982 h 2191901"/>
              <a:gd name="connsiteX125" fmla="*/ 1287059 w 1919373"/>
              <a:gd name="connsiteY125" fmla="*/ 1313850 h 2191901"/>
              <a:gd name="connsiteX126" fmla="*/ 1532470 w 1919373"/>
              <a:gd name="connsiteY126" fmla="*/ 1329391 h 2191901"/>
              <a:gd name="connsiteX127" fmla="*/ 1526989 w 1919373"/>
              <a:gd name="connsiteY127" fmla="*/ 1374608 h 2191901"/>
              <a:gd name="connsiteX128" fmla="*/ 1292107 w 1919373"/>
              <a:gd name="connsiteY128" fmla="*/ 1359535 h 2191901"/>
              <a:gd name="connsiteX129" fmla="*/ 1266938 w 1919373"/>
              <a:gd name="connsiteY129" fmla="*/ 1339451 h 2191901"/>
              <a:gd name="connsiteX130" fmla="*/ 346158 w 1919373"/>
              <a:gd name="connsiteY130" fmla="*/ 1576101 h 2191901"/>
              <a:gd name="connsiteX131" fmla="*/ 363105 w 1919373"/>
              <a:gd name="connsiteY131" fmla="*/ 1548660 h 2191901"/>
              <a:gd name="connsiteX132" fmla="*/ 734865 w 1919373"/>
              <a:gd name="connsiteY132" fmla="*/ 1548660 h 2191901"/>
              <a:gd name="connsiteX133" fmla="*/ 729384 w 1919373"/>
              <a:gd name="connsiteY133" fmla="*/ 1593913 h 2191901"/>
              <a:gd name="connsiteX134" fmla="*/ 374067 w 1919373"/>
              <a:gd name="connsiteY134" fmla="*/ 1593444 h 2191901"/>
              <a:gd name="connsiteX135" fmla="*/ 346591 w 1919373"/>
              <a:gd name="connsiteY135" fmla="*/ 1576533 h 2191901"/>
              <a:gd name="connsiteX136" fmla="*/ 751379 w 1919373"/>
              <a:gd name="connsiteY136" fmla="*/ 1795803 h 2191901"/>
              <a:gd name="connsiteX137" fmla="*/ 723903 w 1919373"/>
              <a:gd name="connsiteY137" fmla="*/ 1812714 h 2191901"/>
              <a:gd name="connsiteX138" fmla="*/ 373634 w 1919373"/>
              <a:gd name="connsiteY138" fmla="*/ 1812714 h 2191901"/>
              <a:gd name="connsiteX139" fmla="*/ 363105 w 1919373"/>
              <a:gd name="connsiteY139" fmla="*/ 1768398 h 2191901"/>
              <a:gd name="connsiteX140" fmla="*/ 734432 w 1919373"/>
              <a:gd name="connsiteY140" fmla="*/ 1768398 h 2191901"/>
              <a:gd name="connsiteX141" fmla="*/ 751379 w 1919373"/>
              <a:gd name="connsiteY141" fmla="*/ 1795803 h 2191901"/>
              <a:gd name="connsiteX142" fmla="*/ 1549418 w 1919373"/>
              <a:gd name="connsiteY142" fmla="*/ 1576101 h 2191901"/>
              <a:gd name="connsiteX143" fmla="*/ 1521941 w 1919373"/>
              <a:gd name="connsiteY143" fmla="*/ 1592976 h 2191901"/>
              <a:gd name="connsiteX144" fmla="*/ 1171673 w 1919373"/>
              <a:gd name="connsiteY144" fmla="*/ 1592976 h 2191901"/>
              <a:gd name="connsiteX145" fmla="*/ 1161144 w 1919373"/>
              <a:gd name="connsiteY145" fmla="*/ 1548660 h 2191901"/>
              <a:gd name="connsiteX146" fmla="*/ 1532939 w 1919373"/>
              <a:gd name="connsiteY146" fmla="*/ 1548660 h 2191901"/>
              <a:gd name="connsiteX147" fmla="*/ 1549886 w 1919373"/>
              <a:gd name="connsiteY147" fmla="*/ 1576101 h 2191901"/>
              <a:gd name="connsiteX148" fmla="*/ 1549418 w 1919373"/>
              <a:gd name="connsiteY148" fmla="*/ 1795803 h 2191901"/>
              <a:gd name="connsiteX149" fmla="*/ 1521941 w 1919373"/>
              <a:gd name="connsiteY149" fmla="*/ 1812714 h 2191901"/>
              <a:gd name="connsiteX150" fmla="*/ 1171673 w 1919373"/>
              <a:gd name="connsiteY150" fmla="*/ 1812714 h 2191901"/>
              <a:gd name="connsiteX151" fmla="*/ 1161144 w 1919373"/>
              <a:gd name="connsiteY151" fmla="*/ 1768398 h 2191901"/>
              <a:gd name="connsiteX152" fmla="*/ 1532470 w 1919373"/>
              <a:gd name="connsiteY152" fmla="*/ 1768398 h 2191901"/>
              <a:gd name="connsiteX153" fmla="*/ 1549418 w 1919373"/>
              <a:gd name="connsiteY153" fmla="*/ 1795803 h 219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919373" h="2191901">
                <a:moveTo>
                  <a:pt x="1896946" y="1215627"/>
                </a:moveTo>
                <a:lnTo>
                  <a:pt x="1759132" y="1215627"/>
                </a:lnTo>
                <a:cubicBezTo>
                  <a:pt x="1758663" y="1201493"/>
                  <a:pt x="1763242" y="1177262"/>
                  <a:pt x="1745862" y="1170879"/>
                </a:cubicBezTo>
                <a:cubicBezTo>
                  <a:pt x="1579634" y="1091840"/>
                  <a:pt x="1412541" y="1057585"/>
                  <a:pt x="1249522" y="1067176"/>
                </a:cubicBezTo>
                <a:cubicBezTo>
                  <a:pt x="1248152" y="1047056"/>
                  <a:pt x="1253633" y="926009"/>
                  <a:pt x="1244943" y="909566"/>
                </a:cubicBezTo>
                <a:cubicBezTo>
                  <a:pt x="1645585" y="632712"/>
                  <a:pt x="1447770" y="1370"/>
                  <a:pt x="959687" y="0"/>
                </a:cubicBezTo>
                <a:cubicBezTo>
                  <a:pt x="472073" y="1370"/>
                  <a:pt x="274258" y="632712"/>
                  <a:pt x="674900" y="909566"/>
                </a:cubicBezTo>
                <a:cubicBezTo>
                  <a:pt x="667111" y="926477"/>
                  <a:pt x="671222" y="973966"/>
                  <a:pt x="670320" y="992247"/>
                </a:cubicBezTo>
                <a:cubicBezTo>
                  <a:pt x="667580" y="997728"/>
                  <a:pt x="667580" y="1005481"/>
                  <a:pt x="670320" y="1010998"/>
                </a:cubicBezTo>
                <a:cubicBezTo>
                  <a:pt x="670320" y="1010998"/>
                  <a:pt x="670320" y="1059856"/>
                  <a:pt x="670320" y="1059856"/>
                </a:cubicBezTo>
                <a:cubicBezTo>
                  <a:pt x="407060" y="1045253"/>
                  <a:pt x="187250" y="1169040"/>
                  <a:pt x="177658" y="1174521"/>
                </a:cubicBezTo>
                <a:cubicBezTo>
                  <a:pt x="162983" y="1181372"/>
                  <a:pt x="166661" y="1202863"/>
                  <a:pt x="166192" y="1216096"/>
                </a:cubicBezTo>
                <a:lnTo>
                  <a:pt x="22897" y="1216096"/>
                </a:lnTo>
                <a:cubicBezTo>
                  <a:pt x="10060" y="1216096"/>
                  <a:pt x="0" y="1226156"/>
                  <a:pt x="0" y="1238957"/>
                </a:cubicBezTo>
                <a:lnTo>
                  <a:pt x="0" y="2169040"/>
                </a:lnTo>
                <a:cubicBezTo>
                  <a:pt x="0" y="2181841"/>
                  <a:pt x="10060" y="2191901"/>
                  <a:pt x="22897" y="2191901"/>
                </a:cubicBezTo>
                <a:lnTo>
                  <a:pt x="1896477" y="2191901"/>
                </a:lnTo>
                <a:cubicBezTo>
                  <a:pt x="1909314" y="2191901"/>
                  <a:pt x="1919374" y="2181841"/>
                  <a:pt x="1919374" y="2169040"/>
                </a:cubicBezTo>
                <a:lnTo>
                  <a:pt x="1919374" y="1238957"/>
                </a:lnTo>
                <a:cubicBezTo>
                  <a:pt x="1919374" y="1226156"/>
                  <a:pt x="1909314" y="1216096"/>
                  <a:pt x="1896477" y="1216096"/>
                </a:cubicBezTo>
                <a:close/>
                <a:moveTo>
                  <a:pt x="1713806" y="1205603"/>
                </a:moveTo>
                <a:lnTo>
                  <a:pt x="1713806" y="2069015"/>
                </a:lnTo>
                <a:cubicBezTo>
                  <a:pt x="1477554" y="1985396"/>
                  <a:pt x="1180399" y="1947932"/>
                  <a:pt x="971586" y="2115133"/>
                </a:cubicBezTo>
                <a:cubicBezTo>
                  <a:pt x="972956" y="2000036"/>
                  <a:pt x="979375" y="1477878"/>
                  <a:pt x="980745" y="1374175"/>
                </a:cubicBezTo>
                <a:lnTo>
                  <a:pt x="1049904" y="1374175"/>
                </a:lnTo>
                <a:cubicBezTo>
                  <a:pt x="1114917" y="1375545"/>
                  <a:pt x="1174449" y="1323910"/>
                  <a:pt x="1184509" y="1259943"/>
                </a:cubicBezTo>
                <a:cubicBezTo>
                  <a:pt x="1221577" y="1252659"/>
                  <a:pt x="1250892" y="1218368"/>
                  <a:pt x="1250424" y="1180471"/>
                </a:cubicBezTo>
                <a:cubicBezTo>
                  <a:pt x="1250424" y="1168572"/>
                  <a:pt x="1250424" y="1122922"/>
                  <a:pt x="1250424" y="1112393"/>
                </a:cubicBezTo>
                <a:cubicBezTo>
                  <a:pt x="1402913" y="1103270"/>
                  <a:pt x="1558576" y="1134316"/>
                  <a:pt x="1714275" y="1206036"/>
                </a:cubicBezTo>
                <a:close/>
                <a:moveTo>
                  <a:pt x="853928" y="1326650"/>
                </a:moveTo>
                <a:cubicBezTo>
                  <a:pt x="820503" y="1320268"/>
                  <a:pt x="791656" y="1294234"/>
                  <a:pt x="783868" y="1260880"/>
                </a:cubicBezTo>
                <a:lnTo>
                  <a:pt x="1136444" y="1260880"/>
                </a:lnTo>
                <a:cubicBezTo>
                  <a:pt x="1127285" y="1300148"/>
                  <a:pt x="1089280" y="1328922"/>
                  <a:pt x="1049436" y="1328021"/>
                </a:cubicBezTo>
                <a:cubicBezTo>
                  <a:pt x="998161" y="1326650"/>
                  <a:pt x="904302" y="1330761"/>
                  <a:pt x="853928" y="1326182"/>
                </a:cubicBezTo>
                <a:close/>
                <a:moveTo>
                  <a:pt x="716114" y="1083619"/>
                </a:moveTo>
                <a:lnTo>
                  <a:pt x="716114" y="1024231"/>
                </a:lnTo>
                <a:lnTo>
                  <a:pt x="998161" y="1024231"/>
                </a:lnTo>
                <a:cubicBezTo>
                  <a:pt x="1010962" y="1024231"/>
                  <a:pt x="1021058" y="1014171"/>
                  <a:pt x="1021058" y="1001370"/>
                </a:cubicBezTo>
                <a:cubicBezTo>
                  <a:pt x="1021058" y="988606"/>
                  <a:pt x="1010962" y="978545"/>
                  <a:pt x="998161" y="978545"/>
                </a:cubicBezTo>
                <a:lnTo>
                  <a:pt x="716114" y="978545"/>
                </a:lnTo>
                <a:cubicBezTo>
                  <a:pt x="716114" y="949771"/>
                  <a:pt x="708326" y="902246"/>
                  <a:pt x="750910" y="900443"/>
                </a:cubicBezTo>
                <a:cubicBezTo>
                  <a:pt x="750910" y="900443"/>
                  <a:pt x="1168463" y="900443"/>
                  <a:pt x="1168463" y="900443"/>
                </a:cubicBezTo>
                <a:cubicBezTo>
                  <a:pt x="1179930" y="900443"/>
                  <a:pt x="1190928" y="905924"/>
                  <a:pt x="1197310" y="915948"/>
                </a:cubicBezTo>
                <a:cubicBezTo>
                  <a:pt x="1201457" y="921429"/>
                  <a:pt x="1203728" y="927848"/>
                  <a:pt x="1203728" y="935600"/>
                </a:cubicBezTo>
                <a:lnTo>
                  <a:pt x="1203728" y="1101900"/>
                </a:lnTo>
                <a:lnTo>
                  <a:pt x="859878" y="1101900"/>
                </a:lnTo>
                <a:cubicBezTo>
                  <a:pt x="847041" y="1101900"/>
                  <a:pt x="836981" y="1111924"/>
                  <a:pt x="836981" y="1124725"/>
                </a:cubicBezTo>
                <a:cubicBezTo>
                  <a:pt x="836981" y="1137526"/>
                  <a:pt x="847041" y="1147586"/>
                  <a:pt x="859878" y="1147586"/>
                </a:cubicBezTo>
                <a:lnTo>
                  <a:pt x="1203728" y="1147586"/>
                </a:lnTo>
                <a:cubicBezTo>
                  <a:pt x="1203728" y="1147586"/>
                  <a:pt x="1203728" y="1180002"/>
                  <a:pt x="1203728" y="1180002"/>
                </a:cubicBezTo>
                <a:cubicBezTo>
                  <a:pt x="1203728" y="1201925"/>
                  <a:pt x="1183572" y="1217935"/>
                  <a:pt x="1162514" y="1215195"/>
                </a:cubicBezTo>
                <a:cubicBezTo>
                  <a:pt x="1162514" y="1215195"/>
                  <a:pt x="757329" y="1215195"/>
                  <a:pt x="757329" y="1215195"/>
                </a:cubicBezTo>
                <a:cubicBezTo>
                  <a:pt x="735802" y="1217935"/>
                  <a:pt x="715646" y="1202394"/>
                  <a:pt x="716114" y="1180002"/>
                </a:cubicBezTo>
                <a:cubicBezTo>
                  <a:pt x="716114" y="1180002"/>
                  <a:pt x="716114" y="1083619"/>
                  <a:pt x="716114" y="1083619"/>
                </a:cubicBezTo>
                <a:close/>
                <a:moveTo>
                  <a:pt x="869037" y="587495"/>
                </a:moveTo>
                <a:cubicBezTo>
                  <a:pt x="869037" y="587495"/>
                  <a:pt x="870407" y="589767"/>
                  <a:pt x="870876" y="590704"/>
                </a:cubicBezTo>
                <a:lnTo>
                  <a:pt x="866729" y="590704"/>
                </a:lnTo>
                <a:cubicBezTo>
                  <a:pt x="866729" y="590704"/>
                  <a:pt x="868135" y="588396"/>
                  <a:pt x="868568" y="587495"/>
                </a:cubicBezTo>
                <a:close/>
                <a:moveTo>
                  <a:pt x="892835" y="506653"/>
                </a:moveTo>
                <a:cubicBezTo>
                  <a:pt x="895576" y="396098"/>
                  <a:pt x="999531" y="396098"/>
                  <a:pt x="1002272" y="506653"/>
                </a:cubicBezTo>
                <a:cubicBezTo>
                  <a:pt x="999531" y="617207"/>
                  <a:pt x="895576" y="617207"/>
                  <a:pt x="892835" y="506653"/>
                </a:cubicBezTo>
                <a:close/>
                <a:moveTo>
                  <a:pt x="1026539" y="587026"/>
                </a:moveTo>
                <a:cubicBezTo>
                  <a:pt x="1026539" y="587026"/>
                  <a:pt x="1027909" y="589334"/>
                  <a:pt x="1028846" y="590704"/>
                </a:cubicBezTo>
                <a:lnTo>
                  <a:pt x="1024267" y="590704"/>
                </a:lnTo>
                <a:cubicBezTo>
                  <a:pt x="1024267" y="590704"/>
                  <a:pt x="1025637" y="588396"/>
                  <a:pt x="1026539" y="587026"/>
                </a:cubicBezTo>
                <a:close/>
                <a:moveTo>
                  <a:pt x="1050337" y="506653"/>
                </a:moveTo>
                <a:cubicBezTo>
                  <a:pt x="1053114" y="396098"/>
                  <a:pt x="1157033" y="396098"/>
                  <a:pt x="1160242" y="506653"/>
                </a:cubicBezTo>
                <a:cubicBezTo>
                  <a:pt x="1157502" y="617207"/>
                  <a:pt x="1053546" y="617207"/>
                  <a:pt x="1050337" y="506653"/>
                </a:cubicBezTo>
                <a:close/>
                <a:moveTo>
                  <a:pt x="970685" y="854758"/>
                </a:moveTo>
                <a:lnTo>
                  <a:pt x="970685" y="636390"/>
                </a:lnTo>
                <a:lnTo>
                  <a:pt x="1101179" y="636390"/>
                </a:lnTo>
                <a:lnTo>
                  <a:pt x="1101179" y="854758"/>
                </a:lnTo>
                <a:close/>
                <a:moveTo>
                  <a:pt x="794396" y="854758"/>
                </a:moveTo>
                <a:lnTo>
                  <a:pt x="794396" y="636390"/>
                </a:lnTo>
                <a:lnTo>
                  <a:pt x="924891" y="636390"/>
                </a:lnTo>
                <a:lnTo>
                  <a:pt x="924891" y="854758"/>
                </a:lnTo>
                <a:close/>
                <a:moveTo>
                  <a:pt x="790286" y="590704"/>
                </a:moveTo>
                <a:cubicBezTo>
                  <a:pt x="718386" y="587495"/>
                  <a:pt x="718386" y="425774"/>
                  <a:pt x="790286" y="423034"/>
                </a:cubicBezTo>
                <a:cubicBezTo>
                  <a:pt x="862150" y="426243"/>
                  <a:pt x="862150" y="587964"/>
                  <a:pt x="790286" y="590704"/>
                </a:cubicBezTo>
                <a:close/>
                <a:moveTo>
                  <a:pt x="505030" y="499333"/>
                </a:moveTo>
                <a:cubicBezTo>
                  <a:pt x="505030" y="248981"/>
                  <a:pt x="709227" y="45686"/>
                  <a:pt x="959687" y="45686"/>
                </a:cubicBezTo>
                <a:cubicBezTo>
                  <a:pt x="1403382" y="46623"/>
                  <a:pt x="1582843" y="620849"/>
                  <a:pt x="1219305" y="872571"/>
                </a:cubicBezTo>
                <a:cubicBezTo>
                  <a:pt x="1198716" y="857029"/>
                  <a:pt x="1172141" y="852919"/>
                  <a:pt x="1146973" y="854758"/>
                </a:cubicBezTo>
                <a:lnTo>
                  <a:pt x="1146973" y="624491"/>
                </a:lnTo>
                <a:cubicBezTo>
                  <a:pt x="1181300" y="603938"/>
                  <a:pt x="1205567" y="559189"/>
                  <a:pt x="1205567" y="507085"/>
                </a:cubicBezTo>
                <a:cubicBezTo>
                  <a:pt x="1208308" y="392889"/>
                  <a:pt x="1087910" y="327083"/>
                  <a:pt x="1026539" y="426676"/>
                </a:cubicBezTo>
                <a:cubicBezTo>
                  <a:pt x="991274" y="362276"/>
                  <a:pt x="904734" y="361807"/>
                  <a:pt x="869037" y="426676"/>
                </a:cubicBezTo>
                <a:cubicBezTo>
                  <a:pt x="807666" y="327552"/>
                  <a:pt x="686330" y="391988"/>
                  <a:pt x="689539" y="507554"/>
                </a:cubicBezTo>
                <a:cubicBezTo>
                  <a:pt x="689539" y="560560"/>
                  <a:pt x="713374" y="605308"/>
                  <a:pt x="748170" y="625428"/>
                </a:cubicBezTo>
                <a:lnTo>
                  <a:pt x="748170" y="855659"/>
                </a:lnTo>
                <a:cubicBezTo>
                  <a:pt x="730754" y="856128"/>
                  <a:pt x="714275" y="862979"/>
                  <a:pt x="700537" y="873003"/>
                </a:cubicBezTo>
                <a:cubicBezTo>
                  <a:pt x="577831" y="788050"/>
                  <a:pt x="505030" y="650092"/>
                  <a:pt x="505030" y="499802"/>
                </a:cubicBezTo>
                <a:close/>
                <a:moveTo>
                  <a:pt x="211986" y="1207406"/>
                </a:moveTo>
                <a:cubicBezTo>
                  <a:pt x="260051" y="1182742"/>
                  <a:pt x="452385" y="1091840"/>
                  <a:pt x="670320" y="1104641"/>
                </a:cubicBezTo>
                <a:cubicBezTo>
                  <a:pt x="670789" y="1116504"/>
                  <a:pt x="668950" y="1185050"/>
                  <a:pt x="671691" y="1195543"/>
                </a:cubicBezTo>
                <a:cubicBezTo>
                  <a:pt x="678109" y="1227527"/>
                  <a:pt x="704215" y="1253561"/>
                  <a:pt x="736235" y="1259510"/>
                </a:cubicBezTo>
                <a:cubicBezTo>
                  <a:pt x="745862" y="1314319"/>
                  <a:pt x="789348" y="1360473"/>
                  <a:pt x="844301" y="1370966"/>
                </a:cubicBezTo>
                <a:cubicBezTo>
                  <a:pt x="862150" y="1375545"/>
                  <a:pt x="915263" y="1372805"/>
                  <a:pt x="934050" y="1373706"/>
                </a:cubicBezTo>
                <a:lnTo>
                  <a:pt x="924891" y="2109220"/>
                </a:lnTo>
                <a:cubicBezTo>
                  <a:pt x="729384" y="1936069"/>
                  <a:pt x="437277" y="1982656"/>
                  <a:pt x="211517" y="2069015"/>
                </a:cubicBezTo>
                <a:lnTo>
                  <a:pt x="211517" y="1207406"/>
                </a:lnTo>
                <a:close/>
                <a:moveTo>
                  <a:pt x="46227" y="2145747"/>
                </a:moveTo>
                <a:lnTo>
                  <a:pt x="46227" y="1261313"/>
                </a:lnTo>
                <a:lnTo>
                  <a:pt x="166661" y="1261313"/>
                </a:lnTo>
                <a:lnTo>
                  <a:pt x="166661" y="2102802"/>
                </a:lnTo>
                <a:cubicBezTo>
                  <a:pt x="166661" y="2118343"/>
                  <a:pt x="183608" y="2130206"/>
                  <a:pt x="198248" y="2123823"/>
                </a:cubicBezTo>
                <a:cubicBezTo>
                  <a:pt x="271049" y="2094580"/>
                  <a:pt x="343850" y="2071287"/>
                  <a:pt x="419392" y="2055313"/>
                </a:cubicBezTo>
                <a:cubicBezTo>
                  <a:pt x="581041" y="2021490"/>
                  <a:pt x="771067" y="2028341"/>
                  <a:pt x="897883" y="2145314"/>
                </a:cubicBezTo>
                <a:lnTo>
                  <a:pt x="46227" y="2145314"/>
                </a:lnTo>
                <a:close/>
                <a:moveTo>
                  <a:pt x="1874049" y="2145747"/>
                </a:moveTo>
                <a:lnTo>
                  <a:pt x="1007320" y="2145747"/>
                </a:lnTo>
                <a:cubicBezTo>
                  <a:pt x="1155194" y="2029279"/>
                  <a:pt x="1359427" y="2031082"/>
                  <a:pt x="1535679" y="2067176"/>
                </a:cubicBezTo>
                <a:cubicBezTo>
                  <a:pt x="1596113" y="2079977"/>
                  <a:pt x="1656113" y="2096888"/>
                  <a:pt x="1713806" y="2118343"/>
                </a:cubicBezTo>
                <a:cubicBezTo>
                  <a:pt x="1731655" y="2124725"/>
                  <a:pt x="1734396" y="2129304"/>
                  <a:pt x="1749071" y="2121552"/>
                </a:cubicBezTo>
                <a:cubicBezTo>
                  <a:pt x="1755454" y="2117441"/>
                  <a:pt x="1759132" y="2110121"/>
                  <a:pt x="1759132" y="2102369"/>
                </a:cubicBezTo>
                <a:lnTo>
                  <a:pt x="1759132" y="1260880"/>
                </a:lnTo>
                <a:lnTo>
                  <a:pt x="1874049" y="1260880"/>
                </a:lnTo>
                <a:close/>
                <a:moveTo>
                  <a:pt x="346158" y="1356795"/>
                </a:moveTo>
                <a:cubicBezTo>
                  <a:pt x="343418" y="1344463"/>
                  <a:pt x="350737" y="1332131"/>
                  <a:pt x="363105" y="1329391"/>
                </a:cubicBezTo>
                <a:cubicBezTo>
                  <a:pt x="443659" y="1310208"/>
                  <a:pt x="526088" y="1305196"/>
                  <a:pt x="608517" y="1313850"/>
                </a:cubicBezTo>
                <a:cubicBezTo>
                  <a:pt x="620885" y="1315220"/>
                  <a:pt x="630044" y="1326650"/>
                  <a:pt x="628637" y="1338982"/>
                </a:cubicBezTo>
                <a:cubicBezTo>
                  <a:pt x="627267" y="1351314"/>
                  <a:pt x="615368" y="1360473"/>
                  <a:pt x="603469" y="1359103"/>
                </a:cubicBezTo>
                <a:cubicBezTo>
                  <a:pt x="524249" y="1349944"/>
                  <a:pt x="445967" y="1356795"/>
                  <a:pt x="368586" y="1374175"/>
                </a:cubicBezTo>
                <a:cubicBezTo>
                  <a:pt x="358057" y="1374175"/>
                  <a:pt x="348898" y="1367324"/>
                  <a:pt x="346158" y="1356795"/>
                </a:cubicBezTo>
                <a:close/>
                <a:moveTo>
                  <a:pt x="1266938" y="1338982"/>
                </a:moveTo>
                <a:cubicBezTo>
                  <a:pt x="1265532" y="1326650"/>
                  <a:pt x="1274691" y="1315220"/>
                  <a:pt x="1287059" y="1313850"/>
                </a:cubicBezTo>
                <a:cubicBezTo>
                  <a:pt x="1369487" y="1304727"/>
                  <a:pt x="1451916" y="1309739"/>
                  <a:pt x="1532470" y="1329391"/>
                </a:cubicBezTo>
                <a:cubicBezTo>
                  <a:pt x="1558576" y="1334872"/>
                  <a:pt x="1553564" y="1375077"/>
                  <a:pt x="1526989" y="1374608"/>
                </a:cubicBezTo>
                <a:cubicBezTo>
                  <a:pt x="1449609" y="1357264"/>
                  <a:pt x="1370858" y="1350413"/>
                  <a:pt x="1292107" y="1359535"/>
                </a:cubicBezTo>
                <a:cubicBezTo>
                  <a:pt x="1279739" y="1360906"/>
                  <a:pt x="1268308" y="1351783"/>
                  <a:pt x="1266938" y="1339451"/>
                </a:cubicBezTo>
                <a:close/>
                <a:moveTo>
                  <a:pt x="346158" y="1576101"/>
                </a:moveTo>
                <a:cubicBezTo>
                  <a:pt x="343418" y="1563733"/>
                  <a:pt x="350737" y="1551401"/>
                  <a:pt x="363105" y="1548660"/>
                </a:cubicBezTo>
                <a:cubicBezTo>
                  <a:pt x="484441" y="1519453"/>
                  <a:pt x="613096" y="1519453"/>
                  <a:pt x="734865" y="1548660"/>
                </a:cubicBezTo>
                <a:cubicBezTo>
                  <a:pt x="760971" y="1554141"/>
                  <a:pt x="755922" y="1594346"/>
                  <a:pt x="729384" y="1593913"/>
                </a:cubicBezTo>
                <a:cubicBezTo>
                  <a:pt x="613096" y="1566942"/>
                  <a:pt x="490390" y="1564670"/>
                  <a:pt x="374067" y="1593444"/>
                </a:cubicBezTo>
                <a:cubicBezTo>
                  <a:pt x="361266" y="1596185"/>
                  <a:pt x="349367" y="1588865"/>
                  <a:pt x="346591" y="1576533"/>
                </a:cubicBezTo>
                <a:close/>
                <a:moveTo>
                  <a:pt x="751379" y="1795803"/>
                </a:moveTo>
                <a:cubicBezTo>
                  <a:pt x="748603" y="1808171"/>
                  <a:pt x="735802" y="1815454"/>
                  <a:pt x="723903" y="1812714"/>
                </a:cubicBezTo>
                <a:cubicBezTo>
                  <a:pt x="609418" y="1785310"/>
                  <a:pt x="488083" y="1785310"/>
                  <a:pt x="373634" y="1812714"/>
                </a:cubicBezTo>
                <a:cubicBezTo>
                  <a:pt x="344319" y="1819565"/>
                  <a:pt x="333790" y="1775250"/>
                  <a:pt x="363105" y="1768398"/>
                </a:cubicBezTo>
                <a:cubicBezTo>
                  <a:pt x="484441" y="1739155"/>
                  <a:pt x="613096" y="1739155"/>
                  <a:pt x="734432" y="1768398"/>
                </a:cubicBezTo>
                <a:cubicBezTo>
                  <a:pt x="746800" y="1771139"/>
                  <a:pt x="754120" y="1783471"/>
                  <a:pt x="751379" y="1795803"/>
                </a:cubicBezTo>
                <a:close/>
                <a:moveTo>
                  <a:pt x="1549418" y="1576101"/>
                </a:moveTo>
                <a:cubicBezTo>
                  <a:pt x="1546677" y="1588432"/>
                  <a:pt x="1533876" y="1595716"/>
                  <a:pt x="1521941" y="1592976"/>
                </a:cubicBezTo>
                <a:cubicBezTo>
                  <a:pt x="1407493" y="1565572"/>
                  <a:pt x="1286157" y="1565572"/>
                  <a:pt x="1171673" y="1592976"/>
                </a:cubicBezTo>
                <a:cubicBezTo>
                  <a:pt x="1142393" y="1599827"/>
                  <a:pt x="1131864" y="1555511"/>
                  <a:pt x="1161144" y="1548660"/>
                </a:cubicBezTo>
                <a:cubicBezTo>
                  <a:pt x="1282479" y="1519453"/>
                  <a:pt x="1411135" y="1519453"/>
                  <a:pt x="1532939" y="1548660"/>
                </a:cubicBezTo>
                <a:cubicBezTo>
                  <a:pt x="1545307" y="1551401"/>
                  <a:pt x="1552627" y="1563733"/>
                  <a:pt x="1549886" y="1576101"/>
                </a:cubicBezTo>
                <a:close/>
                <a:moveTo>
                  <a:pt x="1549418" y="1795803"/>
                </a:moveTo>
                <a:cubicBezTo>
                  <a:pt x="1546677" y="1808171"/>
                  <a:pt x="1533876" y="1815454"/>
                  <a:pt x="1521941" y="1812714"/>
                </a:cubicBezTo>
                <a:cubicBezTo>
                  <a:pt x="1407493" y="1785310"/>
                  <a:pt x="1286157" y="1785310"/>
                  <a:pt x="1171673" y="1812714"/>
                </a:cubicBezTo>
                <a:cubicBezTo>
                  <a:pt x="1142393" y="1819565"/>
                  <a:pt x="1131864" y="1775250"/>
                  <a:pt x="1161144" y="1768398"/>
                </a:cubicBezTo>
                <a:cubicBezTo>
                  <a:pt x="1282479" y="1739155"/>
                  <a:pt x="1411135" y="1739155"/>
                  <a:pt x="1532470" y="1768398"/>
                </a:cubicBezTo>
                <a:cubicBezTo>
                  <a:pt x="1544838" y="1771139"/>
                  <a:pt x="1552158" y="1783471"/>
                  <a:pt x="1549418" y="1795803"/>
                </a:cubicBezTo>
                <a:close/>
              </a:path>
            </a:pathLst>
          </a:custGeom>
          <a:solidFill>
            <a:srgbClr val="C0CD60"/>
          </a:solidFill>
          <a:ln w="6350" cap="flat">
            <a:solidFill>
              <a:srgbClr val="C0CD60"/>
            </a:solidFill>
            <a:prstDash val="solid"/>
            <a:miter/>
          </a:ln>
        </p:spPr>
        <p:txBody>
          <a:bodyPr rtlCol="0" anchor="ctr"/>
          <a:lstStyle/>
          <a:p>
            <a:endParaRPr lang="en-US" dirty="0">
              <a:latin typeface="Roboto Condensed" panose="02000000000000000000" pitchFamily="2" charset="0"/>
            </a:endParaRPr>
          </a:p>
        </p:txBody>
      </p:sp>
      <p:sp>
        <p:nvSpPr>
          <p:cNvPr id="88" name="Rounded Rectangle 87">
            <a:extLst>
              <a:ext uri="{FF2B5EF4-FFF2-40B4-BE49-F238E27FC236}">
                <a16:creationId xmlns:a16="http://schemas.microsoft.com/office/drawing/2014/main" id="{250C61E6-9B95-9930-6AC3-AF3E01F8E7AA}"/>
              </a:ext>
            </a:extLst>
          </p:cNvPr>
          <p:cNvSpPr/>
          <p:nvPr/>
        </p:nvSpPr>
        <p:spPr>
          <a:xfrm>
            <a:off x="8844818" y="2164355"/>
            <a:ext cx="1440000" cy="1440000"/>
          </a:xfrm>
          <a:prstGeom prst="roundRect">
            <a:avLst>
              <a:gd name="adj" fmla="val 6588"/>
            </a:avLst>
          </a:prstGeom>
          <a:solidFill>
            <a:schemeClr val="accent3"/>
          </a:solid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41" name="Rounded Rectangle 140">
            <a:extLst>
              <a:ext uri="{FF2B5EF4-FFF2-40B4-BE49-F238E27FC236}">
                <a16:creationId xmlns:a16="http://schemas.microsoft.com/office/drawing/2014/main" id="{442C2772-94CA-F08C-BF8A-C19479A07F17}"/>
              </a:ext>
            </a:extLst>
          </p:cNvPr>
          <p:cNvSpPr/>
          <p:nvPr/>
        </p:nvSpPr>
        <p:spPr>
          <a:xfrm>
            <a:off x="8844818" y="486889"/>
            <a:ext cx="1440000" cy="1440000"/>
          </a:xfrm>
          <a:prstGeom prst="roundRect">
            <a:avLst>
              <a:gd name="adj" fmla="val 6588"/>
            </a:avLst>
          </a:prstGeom>
          <a:no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49" name="TextBox 148">
            <a:extLst>
              <a:ext uri="{FF2B5EF4-FFF2-40B4-BE49-F238E27FC236}">
                <a16:creationId xmlns:a16="http://schemas.microsoft.com/office/drawing/2014/main" id="{1950A948-3A16-9564-07B9-E6B42573DB96}"/>
              </a:ext>
            </a:extLst>
          </p:cNvPr>
          <p:cNvSpPr txBox="1"/>
          <p:nvPr/>
        </p:nvSpPr>
        <p:spPr>
          <a:xfrm>
            <a:off x="8933018" y="1598163"/>
            <a:ext cx="1263600" cy="276999"/>
          </a:xfrm>
          <a:prstGeom prst="rect">
            <a:avLst/>
          </a:prstGeom>
          <a:noFill/>
        </p:spPr>
        <p:txBody>
          <a:bodyPr wrap="square" lIns="0" tIns="0" rIns="0" bIns="0" rtlCol="0">
            <a:spAutoFit/>
          </a:bodyPr>
          <a:lstStyle/>
          <a:p>
            <a:pPr algn="ctr"/>
            <a:r>
              <a:rPr lang="en-US" spc="90" dirty="0">
                <a:latin typeface="Londrina Solid" pitchFamily="2" charset="77"/>
                <a:sym typeface="LondrinaSolid-Black"/>
                <a:rtl val="0"/>
              </a:rPr>
              <a:t>Evaluate</a:t>
            </a:r>
            <a:endParaRPr lang="en-US" sz="1600" spc="90" dirty="0">
              <a:latin typeface="Londrina Solid" pitchFamily="2" charset="77"/>
              <a:sym typeface="LondrinaSolid-Black"/>
              <a:rtl val="0"/>
            </a:endParaRPr>
          </a:p>
        </p:txBody>
      </p:sp>
      <p:sp>
        <p:nvSpPr>
          <p:cNvPr id="151" name="TextBox 150">
            <a:extLst>
              <a:ext uri="{FF2B5EF4-FFF2-40B4-BE49-F238E27FC236}">
                <a16:creationId xmlns:a16="http://schemas.microsoft.com/office/drawing/2014/main" id="{BF1B511D-4EF8-7111-69CE-CA2A6DE6D29B}"/>
              </a:ext>
            </a:extLst>
          </p:cNvPr>
          <p:cNvSpPr txBox="1"/>
          <p:nvPr/>
        </p:nvSpPr>
        <p:spPr>
          <a:xfrm>
            <a:off x="8933018" y="3275629"/>
            <a:ext cx="1263600" cy="276999"/>
          </a:xfrm>
          <a:prstGeom prst="rect">
            <a:avLst/>
          </a:prstGeom>
          <a:noFill/>
        </p:spPr>
        <p:txBody>
          <a:bodyPr wrap="square" lIns="0" tIns="0" rIns="0" bIns="0" rtlCol="0">
            <a:spAutoFit/>
          </a:bodyPr>
          <a:lstStyle/>
          <a:p>
            <a:pPr algn="ctr"/>
            <a:r>
              <a:rPr lang="en-US" spc="90" dirty="0">
                <a:solidFill>
                  <a:srgbClr val="FFFFFF"/>
                </a:solidFill>
                <a:latin typeface="Londrina Solid" pitchFamily="2" charset="77"/>
                <a:sym typeface="LondrinaSolid-Black"/>
                <a:rtl val="0"/>
              </a:rPr>
              <a:t>Act</a:t>
            </a:r>
            <a:endParaRPr lang="en-US" sz="1600" spc="90" dirty="0">
              <a:solidFill>
                <a:srgbClr val="FFFFFF"/>
              </a:solidFill>
              <a:latin typeface="Londrina Solid" pitchFamily="2" charset="77"/>
              <a:sym typeface="LondrinaSolid-Black"/>
              <a:rtl val="0"/>
            </a:endParaRPr>
          </a:p>
        </p:txBody>
      </p:sp>
      <p:grpSp>
        <p:nvGrpSpPr>
          <p:cNvPr id="233" name="Group 232">
            <a:extLst>
              <a:ext uri="{FF2B5EF4-FFF2-40B4-BE49-F238E27FC236}">
                <a16:creationId xmlns:a16="http://schemas.microsoft.com/office/drawing/2014/main" id="{C9EFAEDE-AA61-6ABA-CB44-D417CB42C5BC}"/>
              </a:ext>
            </a:extLst>
          </p:cNvPr>
          <p:cNvGrpSpPr>
            <a:grpSpLocks noChangeAspect="1"/>
          </p:cNvGrpSpPr>
          <p:nvPr/>
        </p:nvGrpSpPr>
        <p:grpSpPr>
          <a:xfrm>
            <a:off x="9244976" y="604533"/>
            <a:ext cx="639684" cy="916630"/>
            <a:chOff x="6045082" y="-5779379"/>
            <a:chExt cx="1528720" cy="2190566"/>
          </a:xfrm>
          <a:solidFill>
            <a:schemeClr val="accent1"/>
          </a:solidFill>
        </p:grpSpPr>
        <p:sp>
          <p:nvSpPr>
            <p:cNvPr id="191" name="Freeform 190">
              <a:extLst>
                <a:ext uri="{FF2B5EF4-FFF2-40B4-BE49-F238E27FC236}">
                  <a16:creationId xmlns:a16="http://schemas.microsoft.com/office/drawing/2014/main" id="{29037E61-48FD-0AAC-7E9E-E18DEFEC644C}"/>
                </a:ext>
              </a:extLst>
            </p:cNvPr>
            <p:cNvSpPr/>
            <p:nvPr/>
          </p:nvSpPr>
          <p:spPr>
            <a:xfrm>
              <a:off x="6300049" y="-5075813"/>
              <a:ext cx="312844" cy="234305"/>
            </a:xfrm>
            <a:custGeom>
              <a:avLst/>
              <a:gdLst>
                <a:gd name="connsiteX0" fmla="*/ 246493 w 312844"/>
                <a:gd name="connsiteY0" fmla="*/ 10926 h 234305"/>
                <a:gd name="connsiteX1" fmla="*/ 117405 w 312844"/>
                <a:gd name="connsiteY1" fmla="*/ 139833 h 234305"/>
                <a:gd name="connsiteX2" fmla="*/ 66744 w 312844"/>
                <a:gd name="connsiteY2" fmla="*/ 89208 h 234305"/>
                <a:gd name="connsiteX3" fmla="*/ 60794 w 312844"/>
                <a:gd name="connsiteY3" fmla="*/ 84376 h 234305"/>
                <a:gd name="connsiteX4" fmla="*/ 54015 w 312844"/>
                <a:gd name="connsiteY4" fmla="*/ 80806 h 234305"/>
                <a:gd name="connsiteX5" fmla="*/ 46695 w 312844"/>
                <a:gd name="connsiteY5" fmla="*/ 78643 h 234305"/>
                <a:gd name="connsiteX6" fmla="*/ 39087 w 312844"/>
                <a:gd name="connsiteY6" fmla="*/ 77922 h 234305"/>
                <a:gd name="connsiteX7" fmla="*/ 31443 w 312844"/>
                <a:gd name="connsiteY7" fmla="*/ 78679 h 234305"/>
                <a:gd name="connsiteX8" fmla="*/ 24123 w 312844"/>
                <a:gd name="connsiteY8" fmla="*/ 80914 h 234305"/>
                <a:gd name="connsiteX9" fmla="*/ 17380 w 312844"/>
                <a:gd name="connsiteY9" fmla="*/ 84520 h 234305"/>
                <a:gd name="connsiteX10" fmla="*/ 11466 w 312844"/>
                <a:gd name="connsiteY10" fmla="*/ 89388 h 234305"/>
                <a:gd name="connsiteX11" fmla="*/ 6635 w 312844"/>
                <a:gd name="connsiteY11" fmla="*/ 95302 h 234305"/>
                <a:gd name="connsiteX12" fmla="*/ 2993 w 312844"/>
                <a:gd name="connsiteY12" fmla="*/ 102008 h 234305"/>
                <a:gd name="connsiteX13" fmla="*/ 757 w 312844"/>
                <a:gd name="connsiteY13" fmla="*/ 109328 h 234305"/>
                <a:gd name="connsiteX14" fmla="*/ 0 w 312844"/>
                <a:gd name="connsiteY14" fmla="*/ 116936 h 234305"/>
                <a:gd name="connsiteX15" fmla="*/ 721 w 312844"/>
                <a:gd name="connsiteY15" fmla="*/ 124545 h 234305"/>
                <a:gd name="connsiteX16" fmla="*/ 2921 w 312844"/>
                <a:gd name="connsiteY16" fmla="*/ 131865 h 234305"/>
                <a:gd name="connsiteX17" fmla="*/ 6490 w 312844"/>
                <a:gd name="connsiteY17" fmla="*/ 138643 h 234305"/>
                <a:gd name="connsiteX18" fmla="*/ 11322 w 312844"/>
                <a:gd name="connsiteY18" fmla="*/ 144557 h 234305"/>
                <a:gd name="connsiteX19" fmla="*/ 89713 w 312844"/>
                <a:gd name="connsiteY19" fmla="*/ 222839 h 234305"/>
                <a:gd name="connsiteX20" fmla="*/ 95662 w 312844"/>
                <a:gd name="connsiteY20" fmla="*/ 227707 h 234305"/>
                <a:gd name="connsiteX21" fmla="*/ 102405 w 312844"/>
                <a:gd name="connsiteY21" fmla="*/ 231349 h 234305"/>
                <a:gd name="connsiteX22" fmla="*/ 109761 w 312844"/>
                <a:gd name="connsiteY22" fmla="*/ 233585 h 234305"/>
                <a:gd name="connsiteX23" fmla="*/ 117405 w 312844"/>
                <a:gd name="connsiteY23" fmla="*/ 234306 h 234305"/>
                <a:gd name="connsiteX24" fmla="*/ 125086 w 312844"/>
                <a:gd name="connsiteY24" fmla="*/ 233585 h 234305"/>
                <a:gd name="connsiteX25" fmla="*/ 132405 w 312844"/>
                <a:gd name="connsiteY25" fmla="*/ 231349 h 234305"/>
                <a:gd name="connsiteX26" fmla="*/ 139184 w 312844"/>
                <a:gd name="connsiteY26" fmla="*/ 227707 h 234305"/>
                <a:gd name="connsiteX27" fmla="*/ 145134 w 312844"/>
                <a:gd name="connsiteY27" fmla="*/ 222839 h 234305"/>
                <a:gd name="connsiteX28" fmla="*/ 301915 w 312844"/>
                <a:gd name="connsiteY28" fmla="*/ 66275 h 234305"/>
                <a:gd name="connsiteX29" fmla="*/ 306638 w 312844"/>
                <a:gd name="connsiteY29" fmla="*/ 60325 h 234305"/>
                <a:gd name="connsiteX30" fmla="*/ 310100 w 312844"/>
                <a:gd name="connsiteY30" fmla="*/ 53582 h 234305"/>
                <a:gd name="connsiteX31" fmla="*/ 312191 w 312844"/>
                <a:gd name="connsiteY31" fmla="*/ 46299 h 234305"/>
                <a:gd name="connsiteX32" fmla="*/ 312840 w 312844"/>
                <a:gd name="connsiteY32" fmla="*/ 38762 h 234305"/>
                <a:gd name="connsiteX33" fmla="*/ 312047 w 312844"/>
                <a:gd name="connsiteY33" fmla="*/ 31226 h 234305"/>
                <a:gd name="connsiteX34" fmla="*/ 309775 w 312844"/>
                <a:gd name="connsiteY34" fmla="*/ 23979 h 234305"/>
                <a:gd name="connsiteX35" fmla="*/ 306170 w 312844"/>
                <a:gd name="connsiteY35" fmla="*/ 17344 h 234305"/>
                <a:gd name="connsiteX36" fmla="*/ 301374 w 312844"/>
                <a:gd name="connsiteY36" fmla="*/ 11466 h 234305"/>
                <a:gd name="connsiteX37" fmla="*/ 295496 w 312844"/>
                <a:gd name="connsiteY37" fmla="*/ 6671 h 234305"/>
                <a:gd name="connsiteX38" fmla="*/ 288826 w 312844"/>
                <a:gd name="connsiteY38" fmla="*/ 3065 h 234305"/>
                <a:gd name="connsiteX39" fmla="*/ 281578 w 312844"/>
                <a:gd name="connsiteY39" fmla="*/ 829 h 234305"/>
                <a:gd name="connsiteX40" fmla="*/ 274042 w 312844"/>
                <a:gd name="connsiteY40" fmla="*/ 0 h 234305"/>
                <a:gd name="connsiteX41" fmla="*/ 266506 w 312844"/>
                <a:gd name="connsiteY41" fmla="*/ 685 h 234305"/>
                <a:gd name="connsiteX42" fmla="*/ 259186 w 312844"/>
                <a:gd name="connsiteY42" fmla="*/ 2776 h 234305"/>
                <a:gd name="connsiteX43" fmla="*/ 252443 w 312844"/>
                <a:gd name="connsiteY43" fmla="*/ 6238 h 234305"/>
                <a:gd name="connsiteX44" fmla="*/ 246493 w 312844"/>
                <a:gd name="connsiteY44" fmla="*/ 10926 h 23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12844" h="234305">
                  <a:moveTo>
                    <a:pt x="246493" y="10926"/>
                  </a:moveTo>
                  <a:lnTo>
                    <a:pt x="117405" y="139833"/>
                  </a:lnTo>
                  <a:lnTo>
                    <a:pt x="66744" y="89208"/>
                  </a:lnTo>
                  <a:cubicBezTo>
                    <a:pt x="64905" y="87405"/>
                    <a:pt x="62921" y="85818"/>
                    <a:pt x="60794" y="84376"/>
                  </a:cubicBezTo>
                  <a:cubicBezTo>
                    <a:pt x="58667" y="82970"/>
                    <a:pt x="56395" y="81780"/>
                    <a:pt x="54015" y="80806"/>
                  </a:cubicBezTo>
                  <a:cubicBezTo>
                    <a:pt x="51635" y="79869"/>
                    <a:pt x="49219" y="79112"/>
                    <a:pt x="46695" y="78643"/>
                  </a:cubicBezTo>
                  <a:cubicBezTo>
                    <a:pt x="44171" y="78138"/>
                    <a:pt x="41647" y="77922"/>
                    <a:pt x="39087" y="77922"/>
                  </a:cubicBezTo>
                  <a:cubicBezTo>
                    <a:pt x="36491" y="77922"/>
                    <a:pt x="33967" y="78174"/>
                    <a:pt x="31443" y="78679"/>
                  </a:cubicBezTo>
                  <a:cubicBezTo>
                    <a:pt x="28955" y="79184"/>
                    <a:pt x="26503" y="79941"/>
                    <a:pt x="24123" y="80914"/>
                  </a:cubicBezTo>
                  <a:cubicBezTo>
                    <a:pt x="21779" y="81888"/>
                    <a:pt x="19507" y="83114"/>
                    <a:pt x="17380" y="84520"/>
                  </a:cubicBezTo>
                  <a:cubicBezTo>
                    <a:pt x="15253" y="85963"/>
                    <a:pt x="13305" y="87549"/>
                    <a:pt x="11466" y="89388"/>
                  </a:cubicBezTo>
                  <a:cubicBezTo>
                    <a:pt x="9664" y="91191"/>
                    <a:pt x="8041" y="93174"/>
                    <a:pt x="6635" y="95302"/>
                  </a:cubicBezTo>
                  <a:cubicBezTo>
                    <a:pt x="5192" y="97429"/>
                    <a:pt x="4002" y="99665"/>
                    <a:pt x="2993" y="102008"/>
                  </a:cubicBezTo>
                  <a:cubicBezTo>
                    <a:pt x="2019" y="104388"/>
                    <a:pt x="1262" y="106804"/>
                    <a:pt x="757" y="109328"/>
                  </a:cubicBezTo>
                  <a:cubicBezTo>
                    <a:pt x="252" y="111852"/>
                    <a:pt x="0" y="114376"/>
                    <a:pt x="0" y="116936"/>
                  </a:cubicBezTo>
                  <a:cubicBezTo>
                    <a:pt x="0" y="119497"/>
                    <a:pt x="216" y="122021"/>
                    <a:pt x="721" y="124545"/>
                  </a:cubicBezTo>
                  <a:cubicBezTo>
                    <a:pt x="1226" y="127069"/>
                    <a:pt x="1947" y="129485"/>
                    <a:pt x="2921" y="131865"/>
                  </a:cubicBezTo>
                  <a:cubicBezTo>
                    <a:pt x="3894" y="134244"/>
                    <a:pt x="5084" y="136480"/>
                    <a:pt x="6490" y="138643"/>
                  </a:cubicBezTo>
                  <a:cubicBezTo>
                    <a:pt x="7897" y="140771"/>
                    <a:pt x="9519" y="142754"/>
                    <a:pt x="11322" y="144557"/>
                  </a:cubicBezTo>
                  <a:lnTo>
                    <a:pt x="89713" y="222839"/>
                  </a:lnTo>
                  <a:cubicBezTo>
                    <a:pt x="91516" y="224678"/>
                    <a:pt x="93499" y="226301"/>
                    <a:pt x="95662" y="227707"/>
                  </a:cubicBezTo>
                  <a:cubicBezTo>
                    <a:pt x="97790" y="229149"/>
                    <a:pt x="100061" y="230375"/>
                    <a:pt x="102405" y="231349"/>
                  </a:cubicBezTo>
                  <a:cubicBezTo>
                    <a:pt x="104785" y="232322"/>
                    <a:pt x="107237" y="233080"/>
                    <a:pt x="109761" y="233585"/>
                  </a:cubicBezTo>
                  <a:cubicBezTo>
                    <a:pt x="112285" y="234089"/>
                    <a:pt x="114845" y="234306"/>
                    <a:pt x="117405" y="234306"/>
                  </a:cubicBezTo>
                  <a:cubicBezTo>
                    <a:pt x="120001" y="234306"/>
                    <a:pt x="122525" y="234089"/>
                    <a:pt x="125086" y="233585"/>
                  </a:cubicBezTo>
                  <a:cubicBezTo>
                    <a:pt x="127610" y="233080"/>
                    <a:pt x="130026" y="232322"/>
                    <a:pt x="132405" y="231349"/>
                  </a:cubicBezTo>
                  <a:cubicBezTo>
                    <a:pt x="134785" y="230375"/>
                    <a:pt x="137057" y="229149"/>
                    <a:pt x="139184" y="227707"/>
                  </a:cubicBezTo>
                  <a:cubicBezTo>
                    <a:pt x="141348" y="226301"/>
                    <a:pt x="143331" y="224678"/>
                    <a:pt x="145134" y="222839"/>
                  </a:cubicBezTo>
                  <a:lnTo>
                    <a:pt x="301915" y="66275"/>
                  </a:lnTo>
                  <a:cubicBezTo>
                    <a:pt x="303682" y="64436"/>
                    <a:pt x="305268" y="62453"/>
                    <a:pt x="306638" y="60325"/>
                  </a:cubicBezTo>
                  <a:cubicBezTo>
                    <a:pt x="308008" y="58198"/>
                    <a:pt x="309162" y="55926"/>
                    <a:pt x="310100" y="53582"/>
                  </a:cubicBezTo>
                  <a:cubicBezTo>
                    <a:pt x="311037" y="51239"/>
                    <a:pt x="311722" y="48787"/>
                    <a:pt x="312191" y="46299"/>
                  </a:cubicBezTo>
                  <a:cubicBezTo>
                    <a:pt x="312660" y="43811"/>
                    <a:pt x="312876" y="41287"/>
                    <a:pt x="312840" y="38762"/>
                  </a:cubicBezTo>
                  <a:cubicBezTo>
                    <a:pt x="312804" y="36238"/>
                    <a:pt x="312552" y="33714"/>
                    <a:pt x="312047" y="31226"/>
                  </a:cubicBezTo>
                  <a:cubicBezTo>
                    <a:pt x="311506" y="28738"/>
                    <a:pt x="310785" y="26322"/>
                    <a:pt x="309775" y="23979"/>
                  </a:cubicBezTo>
                  <a:cubicBezTo>
                    <a:pt x="308802" y="21671"/>
                    <a:pt x="307612" y="19435"/>
                    <a:pt x="306170" y="17344"/>
                  </a:cubicBezTo>
                  <a:cubicBezTo>
                    <a:pt x="304763" y="15217"/>
                    <a:pt x="303177" y="13269"/>
                    <a:pt x="301374" y="11466"/>
                  </a:cubicBezTo>
                  <a:cubicBezTo>
                    <a:pt x="299571" y="9700"/>
                    <a:pt x="297624" y="8077"/>
                    <a:pt x="295496" y="6671"/>
                  </a:cubicBezTo>
                  <a:cubicBezTo>
                    <a:pt x="293405" y="5264"/>
                    <a:pt x="291169" y="4039"/>
                    <a:pt x="288826" y="3065"/>
                  </a:cubicBezTo>
                  <a:cubicBezTo>
                    <a:pt x="286482" y="2091"/>
                    <a:pt x="284066" y="1334"/>
                    <a:pt x="281578" y="829"/>
                  </a:cubicBezTo>
                  <a:cubicBezTo>
                    <a:pt x="279090" y="325"/>
                    <a:pt x="276602" y="36"/>
                    <a:pt x="274042" y="0"/>
                  </a:cubicBezTo>
                  <a:cubicBezTo>
                    <a:pt x="271518" y="0"/>
                    <a:pt x="268994" y="216"/>
                    <a:pt x="266506" y="685"/>
                  </a:cubicBezTo>
                  <a:cubicBezTo>
                    <a:pt x="263982" y="1118"/>
                    <a:pt x="261566" y="1839"/>
                    <a:pt x="259186" y="2776"/>
                  </a:cubicBezTo>
                  <a:cubicBezTo>
                    <a:pt x="256842" y="3714"/>
                    <a:pt x="254606" y="4868"/>
                    <a:pt x="252443" y="6238"/>
                  </a:cubicBezTo>
                  <a:cubicBezTo>
                    <a:pt x="250315" y="7608"/>
                    <a:pt x="248332" y="9159"/>
                    <a:pt x="246493" y="1092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192" name="Freeform 191">
              <a:extLst>
                <a:ext uri="{FF2B5EF4-FFF2-40B4-BE49-F238E27FC236}">
                  <a16:creationId xmlns:a16="http://schemas.microsoft.com/office/drawing/2014/main" id="{556860D8-0C6A-A079-69DA-DD52A88AC2C0}"/>
                </a:ext>
              </a:extLst>
            </p:cNvPr>
            <p:cNvSpPr/>
            <p:nvPr/>
          </p:nvSpPr>
          <p:spPr>
            <a:xfrm>
              <a:off x="6300049" y="-4606052"/>
              <a:ext cx="312844" cy="234309"/>
            </a:xfrm>
            <a:custGeom>
              <a:avLst/>
              <a:gdLst>
                <a:gd name="connsiteX0" fmla="*/ 246493 w 312844"/>
                <a:gd name="connsiteY0" fmla="*/ 10893 h 234309"/>
                <a:gd name="connsiteX1" fmla="*/ 117405 w 312844"/>
                <a:gd name="connsiteY1" fmla="*/ 139801 h 234309"/>
                <a:gd name="connsiteX2" fmla="*/ 66744 w 312844"/>
                <a:gd name="connsiteY2" fmla="*/ 89212 h 234309"/>
                <a:gd name="connsiteX3" fmla="*/ 60794 w 312844"/>
                <a:gd name="connsiteY3" fmla="*/ 84380 h 234309"/>
                <a:gd name="connsiteX4" fmla="*/ 54015 w 312844"/>
                <a:gd name="connsiteY4" fmla="*/ 80810 h 234309"/>
                <a:gd name="connsiteX5" fmla="*/ 46695 w 312844"/>
                <a:gd name="connsiteY5" fmla="*/ 78611 h 234309"/>
                <a:gd name="connsiteX6" fmla="*/ 39087 w 312844"/>
                <a:gd name="connsiteY6" fmla="*/ 77889 h 234309"/>
                <a:gd name="connsiteX7" fmla="*/ 31443 w 312844"/>
                <a:gd name="connsiteY7" fmla="*/ 78683 h 234309"/>
                <a:gd name="connsiteX8" fmla="*/ 24123 w 312844"/>
                <a:gd name="connsiteY8" fmla="*/ 80918 h 234309"/>
                <a:gd name="connsiteX9" fmla="*/ 17380 w 312844"/>
                <a:gd name="connsiteY9" fmla="*/ 84524 h 234309"/>
                <a:gd name="connsiteX10" fmla="*/ 11466 w 312844"/>
                <a:gd name="connsiteY10" fmla="*/ 89356 h 234309"/>
                <a:gd name="connsiteX11" fmla="*/ 6635 w 312844"/>
                <a:gd name="connsiteY11" fmla="*/ 95269 h 234309"/>
                <a:gd name="connsiteX12" fmla="*/ 2993 w 312844"/>
                <a:gd name="connsiteY12" fmla="*/ 102012 h 234309"/>
                <a:gd name="connsiteX13" fmla="*/ 757 w 312844"/>
                <a:gd name="connsiteY13" fmla="*/ 109332 h 234309"/>
                <a:gd name="connsiteX14" fmla="*/ 0 w 312844"/>
                <a:gd name="connsiteY14" fmla="*/ 116940 h 234309"/>
                <a:gd name="connsiteX15" fmla="*/ 721 w 312844"/>
                <a:gd name="connsiteY15" fmla="*/ 124549 h 234309"/>
                <a:gd name="connsiteX16" fmla="*/ 2921 w 312844"/>
                <a:gd name="connsiteY16" fmla="*/ 131868 h 234309"/>
                <a:gd name="connsiteX17" fmla="*/ 6490 w 312844"/>
                <a:gd name="connsiteY17" fmla="*/ 138611 h 234309"/>
                <a:gd name="connsiteX18" fmla="*/ 11322 w 312844"/>
                <a:gd name="connsiteY18" fmla="*/ 144561 h 234309"/>
                <a:gd name="connsiteX19" fmla="*/ 89713 w 312844"/>
                <a:gd name="connsiteY19" fmla="*/ 222843 h 234309"/>
                <a:gd name="connsiteX20" fmla="*/ 95662 w 312844"/>
                <a:gd name="connsiteY20" fmla="*/ 227711 h 234309"/>
                <a:gd name="connsiteX21" fmla="*/ 102405 w 312844"/>
                <a:gd name="connsiteY21" fmla="*/ 231317 h 234309"/>
                <a:gd name="connsiteX22" fmla="*/ 109761 w 312844"/>
                <a:gd name="connsiteY22" fmla="*/ 233552 h 234309"/>
                <a:gd name="connsiteX23" fmla="*/ 117405 w 312844"/>
                <a:gd name="connsiteY23" fmla="*/ 234310 h 234309"/>
                <a:gd name="connsiteX24" fmla="*/ 125086 w 312844"/>
                <a:gd name="connsiteY24" fmla="*/ 233552 h 234309"/>
                <a:gd name="connsiteX25" fmla="*/ 132405 w 312844"/>
                <a:gd name="connsiteY25" fmla="*/ 231317 h 234309"/>
                <a:gd name="connsiteX26" fmla="*/ 139184 w 312844"/>
                <a:gd name="connsiteY26" fmla="*/ 227711 h 234309"/>
                <a:gd name="connsiteX27" fmla="*/ 145134 w 312844"/>
                <a:gd name="connsiteY27" fmla="*/ 222843 h 234309"/>
                <a:gd name="connsiteX28" fmla="*/ 301915 w 312844"/>
                <a:gd name="connsiteY28" fmla="*/ 66279 h 234309"/>
                <a:gd name="connsiteX29" fmla="*/ 306638 w 312844"/>
                <a:gd name="connsiteY29" fmla="*/ 60329 h 234309"/>
                <a:gd name="connsiteX30" fmla="*/ 310100 w 312844"/>
                <a:gd name="connsiteY30" fmla="*/ 53586 h 234309"/>
                <a:gd name="connsiteX31" fmla="*/ 312191 w 312844"/>
                <a:gd name="connsiteY31" fmla="*/ 46302 h 234309"/>
                <a:gd name="connsiteX32" fmla="*/ 312840 w 312844"/>
                <a:gd name="connsiteY32" fmla="*/ 38766 h 234309"/>
                <a:gd name="connsiteX33" fmla="*/ 312047 w 312844"/>
                <a:gd name="connsiteY33" fmla="*/ 31230 h 234309"/>
                <a:gd name="connsiteX34" fmla="*/ 309775 w 312844"/>
                <a:gd name="connsiteY34" fmla="*/ 23983 h 234309"/>
                <a:gd name="connsiteX35" fmla="*/ 306170 w 312844"/>
                <a:gd name="connsiteY35" fmla="*/ 17312 h 234309"/>
                <a:gd name="connsiteX36" fmla="*/ 301374 w 312844"/>
                <a:gd name="connsiteY36" fmla="*/ 11470 h 234309"/>
                <a:gd name="connsiteX37" fmla="*/ 295496 w 312844"/>
                <a:gd name="connsiteY37" fmla="*/ 6639 h 234309"/>
                <a:gd name="connsiteX38" fmla="*/ 288826 w 312844"/>
                <a:gd name="connsiteY38" fmla="*/ 3069 h 234309"/>
                <a:gd name="connsiteX39" fmla="*/ 281578 w 312844"/>
                <a:gd name="connsiteY39" fmla="*/ 797 h 234309"/>
                <a:gd name="connsiteX40" fmla="*/ 274042 w 312844"/>
                <a:gd name="connsiteY40" fmla="*/ 4 h 234309"/>
                <a:gd name="connsiteX41" fmla="*/ 266506 w 312844"/>
                <a:gd name="connsiteY41" fmla="*/ 653 h 234309"/>
                <a:gd name="connsiteX42" fmla="*/ 259186 w 312844"/>
                <a:gd name="connsiteY42" fmla="*/ 2744 h 234309"/>
                <a:gd name="connsiteX43" fmla="*/ 252443 w 312844"/>
                <a:gd name="connsiteY43" fmla="*/ 6206 h 234309"/>
                <a:gd name="connsiteX44" fmla="*/ 246493 w 312844"/>
                <a:gd name="connsiteY44" fmla="*/ 10893 h 23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12844" h="234309">
                  <a:moveTo>
                    <a:pt x="246493" y="10893"/>
                  </a:moveTo>
                  <a:lnTo>
                    <a:pt x="117405" y="139801"/>
                  </a:lnTo>
                  <a:lnTo>
                    <a:pt x="66744" y="89212"/>
                  </a:lnTo>
                  <a:cubicBezTo>
                    <a:pt x="64905" y="87409"/>
                    <a:pt x="62921" y="85786"/>
                    <a:pt x="60794" y="84380"/>
                  </a:cubicBezTo>
                  <a:cubicBezTo>
                    <a:pt x="58667" y="82974"/>
                    <a:pt x="56395" y="81784"/>
                    <a:pt x="54015" y="80810"/>
                  </a:cubicBezTo>
                  <a:cubicBezTo>
                    <a:pt x="51635" y="79837"/>
                    <a:pt x="49219" y="79115"/>
                    <a:pt x="46695" y="78611"/>
                  </a:cubicBezTo>
                  <a:cubicBezTo>
                    <a:pt x="44171" y="78142"/>
                    <a:pt x="41647" y="77889"/>
                    <a:pt x="39087" y="77889"/>
                  </a:cubicBezTo>
                  <a:cubicBezTo>
                    <a:pt x="36527" y="77925"/>
                    <a:pt x="33967" y="78178"/>
                    <a:pt x="31443" y="78683"/>
                  </a:cubicBezTo>
                  <a:cubicBezTo>
                    <a:pt x="28955" y="79188"/>
                    <a:pt x="26503" y="79909"/>
                    <a:pt x="24123" y="80918"/>
                  </a:cubicBezTo>
                  <a:cubicBezTo>
                    <a:pt x="21779" y="81892"/>
                    <a:pt x="19507" y="83082"/>
                    <a:pt x="17380" y="84524"/>
                  </a:cubicBezTo>
                  <a:cubicBezTo>
                    <a:pt x="15253" y="85930"/>
                    <a:pt x="13305" y="87553"/>
                    <a:pt x="11466" y="89356"/>
                  </a:cubicBezTo>
                  <a:cubicBezTo>
                    <a:pt x="9664" y="91195"/>
                    <a:pt x="8041" y="93142"/>
                    <a:pt x="6635" y="95269"/>
                  </a:cubicBezTo>
                  <a:cubicBezTo>
                    <a:pt x="5192" y="97397"/>
                    <a:pt x="4002" y="99632"/>
                    <a:pt x="2993" y="102012"/>
                  </a:cubicBezTo>
                  <a:cubicBezTo>
                    <a:pt x="2019" y="104392"/>
                    <a:pt x="1262" y="106808"/>
                    <a:pt x="757" y="109332"/>
                  </a:cubicBezTo>
                  <a:cubicBezTo>
                    <a:pt x="252" y="111820"/>
                    <a:pt x="0" y="114380"/>
                    <a:pt x="0" y="116940"/>
                  </a:cubicBezTo>
                  <a:cubicBezTo>
                    <a:pt x="0" y="119500"/>
                    <a:pt x="216" y="122025"/>
                    <a:pt x="721" y="124549"/>
                  </a:cubicBezTo>
                  <a:cubicBezTo>
                    <a:pt x="1226" y="127037"/>
                    <a:pt x="1947" y="129489"/>
                    <a:pt x="2921" y="131868"/>
                  </a:cubicBezTo>
                  <a:cubicBezTo>
                    <a:pt x="3894" y="134212"/>
                    <a:pt x="5084" y="136484"/>
                    <a:pt x="6490" y="138611"/>
                  </a:cubicBezTo>
                  <a:cubicBezTo>
                    <a:pt x="7897" y="140739"/>
                    <a:pt x="9519" y="142722"/>
                    <a:pt x="11322" y="144561"/>
                  </a:cubicBezTo>
                  <a:lnTo>
                    <a:pt x="89713" y="222843"/>
                  </a:lnTo>
                  <a:cubicBezTo>
                    <a:pt x="91516" y="224646"/>
                    <a:pt x="93499" y="226269"/>
                    <a:pt x="95662" y="227711"/>
                  </a:cubicBezTo>
                  <a:cubicBezTo>
                    <a:pt x="97790" y="229153"/>
                    <a:pt x="100061" y="230343"/>
                    <a:pt x="102405" y="231317"/>
                  </a:cubicBezTo>
                  <a:cubicBezTo>
                    <a:pt x="104785" y="232326"/>
                    <a:pt x="107237" y="233048"/>
                    <a:pt x="109761" y="233552"/>
                  </a:cubicBezTo>
                  <a:cubicBezTo>
                    <a:pt x="112285" y="234057"/>
                    <a:pt x="114845" y="234310"/>
                    <a:pt x="117405" y="234310"/>
                  </a:cubicBezTo>
                  <a:cubicBezTo>
                    <a:pt x="120001" y="234310"/>
                    <a:pt x="122525" y="234057"/>
                    <a:pt x="125086" y="233552"/>
                  </a:cubicBezTo>
                  <a:cubicBezTo>
                    <a:pt x="127610" y="233048"/>
                    <a:pt x="130026" y="232326"/>
                    <a:pt x="132405" y="231317"/>
                  </a:cubicBezTo>
                  <a:cubicBezTo>
                    <a:pt x="134785" y="230343"/>
                    <a:pt x="137057" y="229153"/>
                    <a:pt x="139184" y="227711"/>
                  </a:cubicBezTo>
                  <a:cubicBezTo>
                    <a:pt x="141348" y="226269"/>
                    <a:pt x="143331" y="224646"/>
                    <a:pt x="145134" y="222843"/>
                  </a:cubicBezTo>
                  <a:lnTo>
                    <a:pt x="301915" y="66279"/>
                  </a:lnTo>
                  <a:cubicBezTo>
                    <a:pt x="303682" y="64440"/>
                    <a:pt x="305268" y="62457"/>
                    <a:pt x="306638" y="60329"/>
                  </a:cubicBezTo>
                  <a:cubicBezTo>
                    <a:pt x="308008" y="58166"/>
                    <a:pt x="309162" y="55930"/>
                    <a:pt x="310100" y="53586"/>
                  </a:cubicBezTo>
                  <a:cubicBezTo>
                    <a:pt x="311037" y="51206"/>
                    <a:pt x="311722" y="48791"/>
                    <a:pt x="312191" y="46302"/>
                  </a:cubicBezTo>
                  <a:cubicBezTo>
                    <a:pt x="312660" y="43814"/>
                    <a:pt x="312876" y="41290"/>
                    <a:pt x="312840" y="38766"/>
                  </a:cubicBezTo>
                  <a:cubicBezTo>
                    <a:pt x="312804" y="36206"/>
                    <a:pt x="312552" y="33718"/>
                    <a:pt x="312047" y="31230"/>
                  </a:cubicBezTo>
                  <a:cubicBezTo>
                    <a:pt x="311506" y="28742"/>
                    <a:pt x="310785" y="26326"/>
                    <a:pt x="309775" y="23983"/>
                  </a:cubicBezTo>
                  <a:cubicBezTo>
                    <a:pt x="308802" y="21639"/>
                    <a:pt x="307612" y="19439"/>
                    <a:pt x="306170" y="17312"/>
                  </a:cubicBezTo>
                  <a:cubicBezTo>
                    <a:pt x="304763" y="15220"/>
                    <a:pt x="303177" y="13273"/>
                    <a:pt x="301374" y="11470"/>
                  </a:cubicBezTo>
                  <a:cubicBezTo>
                    <a:pt x="299571" y="9667"/>
                    <a:pt x="297624" y="8081"/>
                    <a:pt x="295496" y="6639"/>
                  </a:cubicBezTo>
                  <a:cubicBezTo>
                    <a:pt x="293405" y="5232"/>
                    <a:pt x="291169" y="4042"/>
                    <a:pt x="288826" y="3069"/>
                  </a:cubicBezTo>
                  <a:cubicBezTo>
                    <a:pt x="286482" y="2059"/>
                    <a:pt x="284066" y="1338"/>
                    <a:pt x="281578" y="797"/>
                  </a:cubicBezTo>
                  <a:cubicBezTo>
                    <a:pt x="279090" y="292"/>
                    <a:pt x="276602" y="40"/>
                    <a:pt x="274042" y="4"/>
                  </a:cubicBezTo>
                  <a:cubicBezTo>
                    <a:pt x="271518" y="-32"/>
                    <a:pt x="268994" y="184"/>
                    <a:pt x="266506" y="653"/>
                  </a:cubicBezTo>
                  <a:cubicBezTo>
                    <a:pt x="263982" y="1122"/>
                    <a:pt x="261566" y="1807"/>
                    <a:pt x="259186" y="2744"/>
                  </a:cubicBezTo>
                  <a:cubicBezTo>
                    <a:pt x="256842" y="3682"/>
                    <a:pt x="254606" y="4836"/>
                    <a:pt x="252443" y="6206"/>
                  </a:cubicBezTo>
                  <a:cubicBezTo>
                    <a:pt x="250315" y="7576"/>
                    <a:pt x="248332" y="9163"/>
                    <a:pt x="246493" y="10893"/>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193" name="Freeform 192">
              <a:extLst>
                <a:ext uri="{FF2B5EF4-FFF2-40B4-BE49-F238E27FC236}">
                  <a16:creationId xmlns:a16="http://schemas.microsoft.com/office/drawing/2014/main" id="{76E8A8AB-594D-4219-EE71-22721334457D}"/>
                </a:ext>
              </a:extLst>
            </p:cNvPr>
            <p:cNvSpPr/>
            <p:nvPr/>
          </p:nvSpPr>
          <p:spPr>
            <a:xfrm>
              <a:off x="6300049" y="-4136287"/>
              <a:ext cx="312844" cy="234309"/>
            </a:xfrm>
            <a:custGeom>
              <a:avLst/>
              <a:gdLst>
                <a:gd name="connsiteX0" fmla="*/ 246493 w 312844"/>
                <a:gd name="connsiteY0" fmla="*/ 10893 h 234309"/>
                <a:gd name="connsiteX1" fmla="*/ 117405 w 312844"/>
                <a:gd name="connsiteY1" fmla="*/ 139801 h 234309"/>
                <a:gd name="connsiteX2" fmla="*/ 66744 w 312844"/>
                <a:gd name="connsiteY2" fmla="*/ 89176 h 234309"/>
                <a:gd name="connsiteX3" fmla="*/ 60794 w 312844"/>
                <a:gd name="connsiteY3" fmla="*/ 84380 h 234309"/>
                <a:gd name="connsiteX4" fmla="*/ 54015 w 312844"/>
                <a:gd name="connsiteY4" fmla="*/ 80810 h 234309"/>
                <a:gd name="connsiteX5" fmla="*/ 46695 w 312844"/>
                <a:gd name="connsiteY5" fmla="*/ 78611 h 234309"/>
                <a:gd name="connsiteX6" fmla="*/ 39087 w 312844"/>
                <a:gd name="connsiteY6" fmla="*/ 77889 h 234309"/>
                <a:gd name="connsiteX7" fmla="*/ 31443 w 312844"/>
                <a:gd name="connsiteY7" fmla="*/ 78647 h 234309"/>
                <a:gd name="connsiteX8" fmla="*/ 24123 w 312844"/>
                <a:gd name="connsiteY8" fmla="*/ 80882 h 234309"/>
                <a:gd name="connsiteX9" fmla="*/ 17380 w 312844"/>
                <a:gd name="connsiteY9" fmla="*/ 84524 h 234309"/>
                <a:gd name="connsiteX10" fmla="*/ 11466 w 312844"/>
                <a:gd name="connsiteY10" fmla="*/ 89356 h 234309"/>
                <a:gd name="connsiteX11" fmla="*/ 6635 w 312844"/>
                <a:gd name="connsiteY11" fmla="*/ 95269 h 234309"/>
                <a:gd name="connsiteX12" fmla="*/ 2993 w 312844"/>
                <a:gd name="connsiteY12" fmla="*/ 102012 h 234309"/>
                <a:gd name="connsiteX13" fmla="*/ 757 w 312844"/>
                <a:gd name="connsiteY13" fmla="*/ 109296 h 234309"/>
                <a:gd name="connsiteX14" fmla="*/ 0 w 312844"/>
                <a:gd name="connsiteY14" fmla="*/ 116904 h 234309"/>
                <a:gd name="connsiteX15" fmla="*/ 721 w 312844"/>
                <a:gd name="connsiteY15" fmla="*/ 124513 h 234309"/>
                <a:gd name="connsiteX16" fmla="*/ 2921 w 312844"/>
                <a:gd name="connsiteY16" fmla="*/ 131832 h 234309"/>
                <a:gd name="connsiteX17" fmla="*/ 6490 w 312844"/>
                <a:gd name="connsiteY17" fmla="*/ 138611 h 234309"/>
                <a:gd name="connsiteX18" fmla="*/ 11322 w 312844"/>
                <a:gd name="connsiteY18" fmla="*/ 144525 h 234309"/>
                <a:gd name="connsiteX19" fmla="*/ 89713 w 312844"/>
                <a:gd name="connsiteY19" fmla="*/ 222843 h 234309"/>
                <a:gd name="connsiteX20" fmla="*/ 95662 w 312844"/>
                <a:gd name="connsiteY20" fmla="*/ 227711 h 234309"/>
                <a:gd name="connsiteX21" fmla="*/ 102405 w 312844"/>
                <a:gd name="connsiteY21" fmla="*/ 231317 h 234309"/>
                <a:gd name="connsiteX22" fmla="*/ 109761 w 312844"/>
                <a:gd name="connsiteY22" fmla="*/ 233552 h 234309"/>
                <a:gd name="connsiteX23" fmla="*/ 117405 w 312844"/>
                <a:gd name="connsiteY23" fmla="*/ 234310 h 234309"/>
                <a:gd name="connsiteX24" fmla="*/ 125086 w 312844"/>
                <a:gd name="connsiteY24" fmla="*/ 233552 h 234309"/>
                <a:gd name="connsiteX25" fmla="*/ 132405 w 312844"/>
                <a:gd name="connsiteY25" fmla="*/ 231317 h 234309"/>
                <a:gd name="connsiteX26" fmla="*/ 139184 w 312844"/>
                <a:gd name="connsiteY26" fmla="*/ 227711 h 234309"/>
                <a:gd name="connsiteX27" fmla="*/ 145134 w 312844"/>
                <a:gd name="connsiteY27" fmla="*/ 222843 h 234309"/>
                <a:gd name="connsiteX28" fmla="*/ 301915 w 312844"/>
                <a:gd name="connsiteY28" fmla="*/ 66243 h 234309"/>
                <a:gd name="connsiteX29" fmla="*/ 306638 w 312844"/>
                <a:gd name="connsiteY29" fmla="*/ 60293 h 234309"/>
                <a:gd name="connsiteX30" fmla="*/ 310100 w 312844"/>
                <a:gd name="connsiteY30" fmla="*/ 53550 h 234309"/>
                <a:gd name="connsiteX31" fmla="*/ 312191 w 312844"/>
                <a:gd name="connsiteY31" fmla="*/ 46266 h 234309"/>
                <a:gd name="connsiteX32" fmla="*/ 312840 w 312844"/>
                <a:gd name="connsiteY32" fmla="*/ 38730 h 234309"/>
                <a:gd name="connsiteX33" fmla="*/ 312047 w 312844"/>
                <a:gd name="connsiteY33" fmla="*/ 31194 h 234309"/>
                <a:gd name="connsiteX34" fmla="*/ 309775 w 312844"/>
                <a:gd name="connsiteY34" fmla="*/ 23983 h 234309"/>
                <a:gd name="connsiteX35" fmla="*/ 306206 w 312844"/>
                <a:gd name="connsiteY35" fmla="*/ 17312 h 234309"/>
                <a:gd name="connsiteX36" fmla="*/ 301374 w 312844"/>
                <a:gd name="connsiteY36" fmla="*/ 11470 h 234309"/>
                <a:gd name="connsiteX37" fmla="*/ 295496 w 312844"/>
                <a:gd name="connsiteY37" fmla="*/ 6639 h 234309"/>
                <a:gd name="connsiteX38" fmla="*/ 288826 w 312844"/>
                <a:gd name="connsiteY38" fmla="*/ 3033 h 234309"/>
                <a:gd name="connsiteX39" fmla="*/ 281578 w 312844"/>
                <a:gd name="connsiteY39" fmla="*/ 797 h 234309"/>
                <a:gd name="connsiteX40" fmla="*/ 274042 w 312844"/>
                <a:gd name="connsiteY40" fmla="*/ 4 h 234309"/>
                <a:gd name="connsiteX41" fmla="*/ 266506 w 312844"/>
                <a:gd name="connsiteY41" fmla="*/ 653 h 234309"/>
                <a:gd name="connsiteX42" fmla="*/ 259186 w 312844"/>
                <a:gd name="connsiteY42" fmla="*/ 2744 h 234309"/>
                <a:gd name="connsiteX43" fmla="*/ 252443 w 312844"/>
                <a:gd name="connsiteY43" fmla="*/ 6206 h 234309"/>
                <a:gd name="connsiteX44" fmla="*/ 246493 w 312844"/>
                <a:gd name="connsiteY44" fmla="*/ 10893 h 23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12844" h="234309">
                  <a:moveTo>
                    <a:pt x="246493" y="10893"/>
                  </a:moveTo>
                  <a:lnTo>
                    <a:pt x="117405" y="139801"/>
                  </a:lnTo>
                  <a:lnTo>
                    <a:pt x="66744" y="89176"/>
                  </a:lnTo>
                  <a:cubicBezTo>
                    <a:pt x="64905" y="87373"/>
                    <a:pt x="62921" y="85786"/>
                    <a:pt x="60794" y="84380"/>
                  </a:cubicBezTo>
                  <a:cubicBezTo>
                    <a:pt x="58667" y="82974"/>
                    <a:pt x="56395" y="81784"/>
                    <a:pt x="54015" y="80810"/>
                  </a:cubicBezTo>
                  <a:cubicBezTo>
                    <a:pt x="51635" y="79837"/>
                    <a:pt x="49219" y="79115"/>
                    <a:pt x="46695" y="78611"/>
                  </a:cubicBezTo>
                  <a:cubicBezTo>
                    <a:pt x="44171" y="78142"/>
                    <a:pt x="41647" y="77889"/>
                    <a:pt x="39087" y="77889"/>
                  </a:cubicBezTo>
                  <a:cubicBezTo>
                    <a:pt x="36527" y="77889"/>
                    <a:pt x="33967" y="78142"/>
                    <a:pt x="31443" y="78647"/>
                  </a:cubicBezTo>
                  <a:cubicBezTo>
                    <a:pt x="28955" y="79151"/>
                    <a:pt x="26503" y="79909"/>
                    <a:pt x="24123" y="80882"/>
                  </a:cubicBezTo>
                  <a:cubicBezTo>
                    <a:pt x="21779" y="81892"/>
                    <a:pt x="19507" y="83082"/>
                    <a:pt x="17380" y="84524"/>
                  </a:cubicBezTo>
                  <a:cubicBezTo>
                    <a:pt x="15253" y="85930"/>
                    <a:pt x="13305" y="87553"/>
                    <a:pt x="11466" y="89356"/>
                  </a:cubicBezTo>
                  <a:cubicBezTo>
                    <a:pt x="9664" y="91159"/>
                    <a:pt x="8041" y="93142"/>
                    <a:pt x="6635" y="95269"/>
                  </a:cubicBezTo>
                  <a:cubicBezTo>
                    <a:pt x="5192" y="97397"/>
                    <a:pt x="4002" y="99632"/>
                    <a:pt x="2993" y="102012"/>
                  </a:cubicBezTo>
                  <a:cubicBezTo>
                    <a:pt x="2019" y="104356"/>
                    <a:pt x="1262" y="106808"/>
                    <a:pt x="757" y="109296"/>
                  </a:cubicBezTo>
                  <a:cubicBezTo>
                    <a:pt x="252" y="111820"/>
                    <a:pt x="0" y="114344"/>
                    <a:pt x="0" y="116904"/>
                  </a:cubicBezTo>
                  <a:cubicBezTo>
                    <a:pt x="0" y="119464"/>
                    <a:pt x="216" y="122025"/>
                    <a:pt x="721" y="124513"/>
                  </a:cubicBezTo>
                  <a:cubicBezTo>
                    <a:pt x="1226" y="127037"/>
                    <a:pt x="1947" y="129489"/>
                    <a:pt x="2921" y="131832"/>
                  </a:cubicBezTo>
                  <a:cubicBezTo>
                    <a:pt x="3894" y="134212"/>
                    <a:pt x="5084" y="136484"/>
                    <a:pt x="6490" y="138611"/>
                  </a:cubicBezTo>
                  <a:cubicBezTo>
                    <a:pt x="7897" y="140739"/>
                    <a:pt x="9519" y="142722"/>
                    <a:pt x="11322" y="144525"/>
                  </a:cubicBezTo>
                  <a:lnTo>
                    <a:pt x="89713" y="222843"/>
                  </a:lnTo>
                  <a:cubicBezTo>
                    <a:pt x="91516" y="224646"/>
                    <a:pt x="93499" y="226269"/>
                    <a:pt x="95662" y="227711"/>
                  </a:cubicBezTo>
                  <a:cubicBezTo>
                    <a:pt x="97790" y="229117"/>
                    <a:pt x="100061" y="230343"/>
                    <a:pt x="102405" y="231317"/>
                  </a:cubicBezTo>
                  <a:cubicBezTo>
                    <a:pt x="104785" y="232290"/>
                    <a:pt x="107237" y="233048"/>
                    <a:pt x="109761" y="233552"/>
                  </a:cubicBezTo>
                  <a:cubicBezTo>
                    <a:pt x="112285" y="234057"/>
                    <a:pt x="114845" y="234310"/>
                    <a:pt x="117405" y="234310"/>
                  </a:cubicBezTo>
                  <a:cubicBezTo>
                    <a:pt x="120001" y="234310"/>
                    <a:pt x="122525" y="234057"/>
                    <a:pt x="125086" y="233552"/>
                  </a:cubicBezTo>
                  <a:cubicBezTo>
                    <a:pt x="127610" y="233048"/>
                    <a:pt x="130026" y="232290"/>
                    <a:pt x="132405" y="231317"/>
                  </a:cubicBezTo>
                  <a:cubicBezTo>
                    <a:pt x="134785" y="230343"/>
                    <a:pt x="137057" y="229117"/>
                    <a:pt x="139184" y="227711"/>
                  </a:cubicBezTo>
                  <a:cubicBezTo>
                    <a:pt x="141348" y="226269"/>
                    <a:pt x="143331" y="224646"/>
                    <a:pt x="145134" y="222843"/>
                  </a:cubicBezTo>
                  <a:lnTo>
                    <a:pt x="301915" y="66243"/>
                  </a:lnTo>
                  <a:cubicBezTo>
                    <a:pt x="303682" y="64404"/>
                    <a:pt x="305268" y="62420"/>
                    <a:pt x="306638" y="60293"/>
                  </a:cubicBezTo>
                  <a:cubicBezTo>
                    <a:pt x="308008" y="58166"/>
                    <a:pt x="309162" y="55930"/>
                    <a:pt x="310100" y="53550"/>
                  </a:cubicBezTo>
                  <a:cubicBezTo>
                    <a:pt x="311037" y="51206"/>
                    <a:pt x="311722" y="48791"/>
                    <a:pt x="312191" y="46266"/>
                  </a:cubicBezTo>
                  <a:cubicBezTo>
                    <a:pt x="312660" y="43778"/>
                    <a:pt x="312876" y="41290"/>
                    <a:pt x="312840" y="38730"/>
                  </a:cubicBezTo>
                  <a:cubicBezTo>
                    <a:pt x="312840" y="36206"/>
                    <a:pt x="312552" y="33682"/>
                    <a:pt x="312047" y="31194"/>
                  </a:cubicBezTo>
                  <a:cubicBezTo>
                    <a:pt x="311506" y="28706"/>
                    <a:pt x="310785" y="26326"/>
                    <a:pt x="309775" y="23983"/>
                  </a:cubicBezTo>
                  <a:cubicBezTo>
                    <a:pt x="308802" y="21639"/>
                    <a:pt x="307612" y="19403"/>
                    <a:pt x="306206" y="17312"/>
                  </a:cubicBezTo>
                  <a:cubicBezTo>
                    <a:pt x="304763" y="15184"/>
                    <a:pt x="303177" y="13237"/>
                    <a:pt x="301374" y="11470"/>
                  </a:cubicBezTo>
                  <a:cubicBezTo>
                    <a:pt x="299571" y="9667"/>
                    <a:pt x="297624" y="8045"/>
                    <a:pt x="295496" y="6639"/>
                  </a:cubicBezTo>
                  <a:cubicBezTo>
                    <a:pt x="293405" y="5232"/>
                    <a:pt x="291169" y="4042"/>
                    <a:pt x="288826" y="3033"/>
                  </a:cubicBezTo>
                  <a:cubicBezTo>
                    <a:pt x="286482" y="2059"/>
                    <a:pt x="284066" y="1302"/>
                    <a:pt x="281578" y="797"/>
                  </a:cubicBezTo>
                  <a:cubicBezTo>
                    <a:pt x="279090" y="292"/>
                    <a:pt x="276602" y="4"/>
                    <a:pt x="274042" y="4"/>
                  </a:cubicBezTo>
                  <a:cubicBezTo>
                    <a:pt x="271518" y="-32"/>
                    <a:pt x="268994" y="184"/>
                    <a:pt x="266506" y="653"/>
                  </a:cubicBezTo>
                  <a:cubicBezTo>
                    <a:pt x="263982" y="1122"/>
                    <a:pt x="261566" y="1807"/>
                    <a:pt x="259186" y="2744"/>
                  </a:cubicBezTo>
                  <a:cubicBezTo>
                    <a:pt x="256842" y="3682"/>
                    <a:pt x="254606" y="4836"/>
                    <a:pt x="252443" y="6206"/>
                  </a:cubicBezTo>
                  <a:cubicBezTo>
                    <a:pt x="250315" y="7576"/>
                    <a:pt x="248332" y="9127"/>
                    <a:pt x="246493" y="10893"/>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194" name="Freeform 193">
              <a:extLst>
                <a:ext uri="{FF2B5EF4-FFF2-40B4-BE49-F238E27FC236}">
                  <a16:creationId xmlns:a16="http://schemas.microsoft.com/office/drawing/2014/main" id="{0BC8CC01-0DB8-4364-661A-F8227F225FD3}"/>
                </a:ext>
              </a:extLst>
            </p:cNvPr>
            <p:cNvSpPr/>
            <p:nvPr/>
          </p:nvSpPr>
          <p:spPr>
            <a:xfrm>
              <a:off x="6770247" y="-4998072"/>
              <a:ext cx="548768" cy="78282"/>
            </a:xfrm>
            <a:custGeom>
              <a:avLst/>
              <a:gdLst>
                <a:gd name="connsiteX0" fmla="*/ 0 w 548768"/>
                <a:gd name="connsiteY0" fmla="*/ 39159 h 78282"/>
                <a:gd name="connsiteX1" fmla="*/ 757 w 548768"/>
                <a:gd name="connsiteY1" fmla="*/ 46767 h 78282"/>
                <a:gd name="connsiteX2" fmla="*/ 2993 w 548768"/>
                <a:gd name="connsiteY2" fmla="*/ 54123 h 78282"/>
                <a:gd name="connsiteX3" fmla="*/ 6599 w 548768"/>
                <a:gd name="connsiteY3" fmla="*/ 60902 h 78282"/>
                <a:gd name="connsiteX4" fmla="*/ 11503 w 548768"/>
                <a:gd name="connsiteY4" fmla="*/ 66816 h 78282"/>
                <a:gd name="connsiteX5" fmla="*/ 17416 w 548768"/>
                <a:gd name="connsiteY5" fmla="*/ 71684 h 78282"/>
                <a:gd name="connsiteX6" fmla="*/ 24195 w 548768"/>
                <a:gd name="connsiteY6" fmla="*/ 75325 h 78282"/>
                <a:gd name="connsiteX7" fmla="*/ 31551 w 548768"/>
                <a:gd name="connsiteY7" fmla="*/ 77525 h 78282"/>
                <a:gd name="connsiteX8" fmla="*/ 39195 w 548768"/>
                <a:gd name="connsiteY8" fmla="*/ 78282 h 78282"/>
                <a:gd name="connsiteX9" fmla="*/ 509573 w 548768"/>
                <a:gd name="connsiteY9" fmla="*/ 78282 h 78282"/>
                <a:gd name="connsiteX10" fmla="*/ 517218 w 548768"/>
                <a:gd name="connsiteY10" fmla="*/ 77525 h 78282"/>
                <a:gd name="connsiteX11" fmla="*/ 524574 w 548768"/>
                <a:gd name="connsiteY11" fmla="*/ 75325 h 78282"/>
                <a:gd name="connsiteX12" fmla="*/ 531352 w 548768"/>
                <a:gd name="connsiteY12" fmla="*/ 71684 h 78282"/>
                <a:gd name="connsiteX13" fmla="*/ 537302 w 548768"/>
                <a:gd name="connsiteY13" fmla="*/ 66816 h 78282"/>
                <a:gd name="connsiteX14" fmla="*/ 542170 w 548768"/>
                <a:gd name="connsiteY14" fmla="*/ 60902 h 78282"/>
                <a:gd name="connsiteX15" fmla="*/ 545812 w 548768"/>
                <a:gd name="connsiteY15" fmla="*/ 54123 h 78282"/>
                <a:gd name="connsiteX16" fmla="*/ 548047 w 548768"/>
                <a:gd name="connsiteY16" fmla="*/ 46767 h 78282"/>
                <a:gd name="connsiteX17" fmla="*/ 548769 w 548768"/>
                <a:gd name="connsiteY17" fmla="*/ 39159 h 78282"/>
                <a:gd name="connsiteX18" fmla="*/ 548047 w 548768"/>
                <a:gd name="connsiteY18" fmla="*/ 31515 h 78282"/>
                <a:gd name="connsiteX19" fmla="*/ 545812 w 548768"/>
                <a:gd name="connsiteY19" fmla="*/ 24159 h 78282"/>
                <a:gd name="connsiteX20" fmla="*/ 542170 w 548768"/>
                <a:gd name="connsiteY20" fmla="*/ 17380 h 78282"/>
                <a:gd name="connsiteX21" fmla="*/ 537302 w 548768"/>
                <a:gd name="connsiteY21" fmla="*/ 11466 h 78282"/>
                <a:gd name="connsiteX22" fmla="*/ 531352 w 548768"/>
                <a:gd name="connsiteY22" fmla="*/ 6599 h 78282"/>
                <a:gd name="connsiteX23" fmla="*/ 524574 w 548768"/>
                <a:gd name="connsiteY23" fmla="*/ 2993 h 78282"/>
                <a:gd name="connsiteX24" fmla="*/ 517218 w 548768"/>
                <a:gd name="connsiteY24" fmla="*/ 757 h 78282"/>
                <a:gd name="connsiteX25" fmla="*/ 509573 w 548768"/>
                <a:gd name="connsiteY25" fmla="*/ 0 h 78282"/>
                <a:gd name="connsiteX26" fmla="*/ 39195 w 548768"/>
                <a:gd name="connsiteY26" fmla="*/ 0 h 78282"/>
                <a:gd name="connsiteX27" fmla="*/ 31551 w 548768"/>
                <a:gd name="connsiteY27" fmla="*/ 757 h 78282"/>
                <a:gd name="connsiteX28" fmla="*/ 24195 w 548768"/>
                <a:gd name="connsiteY28" fmla="*/ 2993 h 78282"/>
                <a:gd name="connsiteX29" fmla="*/ 17416 w 548768"/>
                <a:gd name="connsiteY29" fmla="*/ 6599 h 78282"/>
                <a:gd name="connsiteX30" fmla="*/ 11503 w 548768"/>
                <a:gd name="connsiteY30" fmla="*/ 11466 h 78282"/>
                <a:gd name="connsiteX31" fmla="*/ 6599 w 548768"/>
                <a:gd name="connsiteY31" fmla="*/ 17380 h 78282"/>
                <a:gd name="connsiteX32" fmla="*/ 2993 w 548768"/>
                <a:gd name="connsiteY32" fmla="*/ 24159 h 78282"/>
                <a:gd name="connsiteX33" fmla="*/ 757 w 548768"/>
                <a:gd name="connsiteY33" fmla="*/ 31515 h 78282"/>
                <a:gd name="connsiteX34" fmla="*/ 0 w 548768"/>
                <a:gd name="connsiteY34" fmla="*/ 39159 h 7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8768" h="78282">
                  <a:moveTo>
                    <a:pt x="0" y="39159"/>
                  </a:moveTo>
                  <a:cubicBezTo>
                    <a:pt x="0" y="41719"/>
                    <a:pt x="252" y="44279"/>
                    <a:pt x="757" y="46767"/>
                  </a:cubicBezTo>
                  <a:cubicBezTo>
                    <a:pt x="1262" y="49291"/>
                    <a:pt x="2019" y="51743"/>
                    <a:pt x="2993" y="54123"/>
                  </a:cubicBezTo>
                  <a:cubicBezTo>
                    <a:pt x="3966" y="56503"/>
                    <a:pt x="5192" y="58775"/>
                    <a:pt x="6599" y="60902"/>
                  </a:cubicBezTo>
                  <a:cubicBezTo>
                    <a:pt x="8041" y="63030"/>
                    <a:pt x="9664" y="65013"/>
                    <a:pt x="11503" y="66816"/>
                  </a:cubicBezTo>
                  <a:cubicBezTo>
                    <a:pt x="13305" y="68655"/>
                    <a:pt x="15289" y="70277"/>
                    <a:pt x="17416" y="71684"/>
                  </a:cubicBezTo>
                  <a:cubicBezTo>
                    <a:pt x="19580" y="73126"/>
                    <a:pt x="21815" y="74316"/>
                    <a:pt x="24195" y="75325"/>
                  </a:cubicBezTo>
                  <a:cubicBezTo>
                    <a:pt x="26575" y="76299"/>
                    <a:pt x="29027" y="77056"/>
                    <a:pt x="31551" y="77525"/>
                  </a:cubicBezTo>
                  <a:cubicBezTo>
                    <a:pt x="34075" y="78030"/>
                    <a:pt x="36635" y="78282"/>
                    <a:pt x="39195" y="78282"/>
                  </a:cubicBezTo>
                  <a:lnTo>
                    <a:pt x="509573" y="78282"/>
                  </a:lnTo>
                  <a:cubicBezTo>
                    <a:pt x="512170" y="78282"/>
                    <a:pt x="514694" y="78030"/>
                    <a:pt x="517218" y="77525"/>
                  </a:cubicBezTo>
                  <a:cubicBezTo>
                    <a:pt x="519742" y="77020"/>
                    <a:pt x="522194" y="76299"/>
                    <a:pt x="524574" y="75325"/>
                  </a:cubicBezTo>
                  <a:cubicBezTo>
                    <a:pt x="526953" y="74316"/>
                    <a:pt x="529225" y="73126"/>
                    <a:pt x="531352" y="71684"/>
                  </a:cubicBezTo>
                  <a:cubicBezTo>
                    <a:pt x="533516" y="70277"/>
                    <a:pt x="535499" y="68655"/>
                    <a:pt x="537302" y="66816"/>
                  </a:cubicBezTo>
                  <a:cubicBezTo>
                    <a:pt x="539105" y="65013"/>
                    <a:pt x="540764" y="63030"/>
                    <a:pt x="542170" y="60902"/>
                  </a:cubicBezTo>
                  <a:cubicBezTo>
                    <a:pt x="543612" y="58739"/>
                    <a:pt x="544802" y="56503"/>
                    <a:pt x="545812" y="54123"/>
                  </a:cubicBezTo>
                  <a:cubicBezTo>
                    <a:pt x="546785" y="51743"/>
                    <a:pt x="547543" y="49291"/>
                    <a:pt x="548047" y="46767"/>
                  </a:cubicBezTo>
                  <a:cubicBezTo>
                    <a:pt x="548516" y="44243"/>
                    <a:pt x="548769" y="41719"/>
                    <a:pt x="548769" y="39159"/>
                  </a:cubicBezTo>
                  <a:cubicBezTo>
                    <a:pt x="548769" y="36563"/>
                    <a:pt x="548516" y="34039"/>
                    <a:pt x="548047" y="31515"/>
                  </a:cubicBezTo>
                  <a:cubicBezTo>
                    <a:pt x="547543" y="28991"/>
                    <a:pt x="546785" y="26539"/>
                    <a:pt x="545812" y="24159"/>
                  </a:cubicBezTo>
                  <a:cubicBezTo>
                    <a:pt x="544802" y="21779"/>
                    <a:pt x="543612" y="19544"/>
                    <a:pt x="542170" y="17380"/>
                  </a:cubicBezTo>
                  <a:cubicBezTo>
                    <a:pt x="540764" y="15253"/>
                    <a:pt x="539105" y="13269"/>
                    <a:pt x="537302" y="11466"/>
                  </a:cubicBezTo>
                  <a:cubicBezTo>
                    <a:pt x="535499" y="9664"/>
                    <a:pt x="533516" y="8041"/>
                    <a:pt x="531352" y="6599"/>
                  </a:cubicBezTo>
                  <a:cubicBezTo>
                    <a:pt x="529225" y="5156"/>
                    <a:pt x="526953" y="3966"/>
                    <a:pt x="524574" y="2993"/>
                  </a:cubicBezTo>
                  <a:cubicBezTo>
                    <a:pt x="522194" y="1983"/>
                    <a:pt x="519742" y="1262"/>
                    <a:pt x="517218" y="757"/>
                  </a:cubicBezTo>
                  <a:cubicBezTo>
                    <a:pt x="514694" y="252"/>
                    <a:pt x="512170" y="0"/>
                    <a:pt x="509573" y="0"/>
                  </a:cubicBezTo>
                  <a:lnTo>
                    <a:pt x="39195" y="0"/>
                  </a:lnTo>
                  <a:cubicBezTo>
                    <a:pt x="36635" y="0"/>
                    <a:pt x="34075" y="252"/>
                    <a:pt x="31551" y="757"/>
                  </a:cubicBezTo>
                  <a:cubicBezTo>
                    <a:pt x="29027" y="1262"/>
                    <a:pt x="26575" y="1983"/>
                    <a:pt x="24195" y="2993"/>
                  </a:cubicBezTo>
                  <a:cubicBezTo>
                    <a:pt x="21815" y="3966"/>
                    <a:pt x="19580" y="5156"/>
                    <a:pt x="17416" y="6599"/>
                  </a:cubicBezTo>
                  <a:cubicBezTo>
                    <a:pt x="15289" y="8005"/>
                    <a:pt x="13305" y="9628"/>
                    <a:pt x="11503" y="11466"/>
                  </a:cubicBezTo>
                  <a:cubicBezTo>
                    <a:pt x="9664" y="13269"/>
                    <a:pt x="8041" y="15253"/>
                    <a:pt x="6599" y="17380"/>
                  </a:cubicBezTo>
                  <a:cubicBezTo>
                    <a:pt x="5192" y="19544"/>
                    <a:pt x="3966" y="21779"/>
                    <a:pt x="2993" y="24159"/>
                  </a:cubicBezTo>
                  <a:cubicBezTo>
                    <a:pt x="2019" y="26539"/>
                    <a:pt x="1262" y="28991"/>
                    <a:pt x="757" y="31515"/>
                  </a:cubicBezTo>
                  <a:cubicBezTo>
                    <a:pt x="252" y="34039"/>
                    <a:pt x="0" y="36563"/>
                    <a:pt x="0" y="39159"/>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195" name="Freeform 194">
              <a:extLst>
                <a:ext uri="{FF2B5EF4-FFF2-40B4-BE49-F238E27FC236}">
                  <a16:creationId xmlns:a16="http://schemas.microsoft.com/office/drawing/2014/main" id="{3CCB81FC-789C-3112-7F6B-ABDD8F532983}"/>
                </a:ext>
              </a:extLst>
            </p:cNvPr>
            <p:cNvSpPr/>
            <p:nvPr/>
          </p:nvSpPr>
          <p:spPr>
            <a:xfrm>
              <a:off x="6770247" y="-4528307"/>
              <a:ext cx="548011" cy="78282"/>
            </a:xfrm>
            <a:custGeom>
              <a:avLst/>
              <a:gdLst>
                <a:gd name="connsiteX0" fmla="*/ 509573 w 548011"/>
                <a:gd name="connsiteY0" fmla="*/ 0 h 78282"/>
                <a:gd name="connsiteX1" fmla="*/ 39195 w 548011"/>
                <a:gd name="connsiteY1" fmla="*/ 0 h 78282"/>
                <a:gd name="connsiteX2" fmla="*/ 31551 w 548011"/>
                <a:gd name="connsiteY2" fmla="*/ 721 h 78282"/>
                <a:gd name="connsiteX3" fmla="*/ 24195 w 548011"/>
                <a:gd name="connsiteY3" fmla="*/ 2957 h 78282"/>
                <a:gd name="connsiteX4" fmla="*/ 17416 w 548011"/>
                <a:gd name="connsiteY4" fmla="*/ 6599 h 78282"/>
                <a:gd name="connsiteX5" fmla="*/ 11503 w 548011"/>
                <a:gd name="connsiteY5" fmla="*/ 11466 h 78282"/>
                <a:gd name="connsiteX6" fmla="*/ 6599 w 548011"/>
                <a:gd name="connsiteY6" fmla="*/ 17380 h 78282"/>
                <a:gd name="connsiteX7" fmla="*/ 2993 w 548011"/>
                <a:gd name="connsiteY7" fmla="*/ 24159 h 78282"/>
                <a:gd name="connsiteX8" fmla="*/ 757 w 548011"/>
                <a:gd name="connsiteY8" fmla="*/ 31479 h 78282"/>
                <a:gd name="connsiteX9" fmla="*/ 0 w 548011"/>
                <a:gd name="connsiteY9" fmla="*/ 39123 h 78282"/>
                <a:gd name="connsiteX10" fmla="*/ 757 w 548011"/>
                <a:gd name="connsiteY10" fmla="*/ 46767 h 78282"/>
                <a:gd name="connsiteX11" fmla="*/ 2993 w 548011"/>
                <a:gd name="connsiteY11" fmla="*/ 54123 h 78282"/>
                <a:gd name="connsiteX12" fmla="*/ 6599 w 548011"/>
                <a:gd name="connsiteY12" fmla="*/ 60866 h 78282"/>
                <a:gd name="connsiteX13" fmla="*/ 11503 w 548011"/>
                <a:gd name="connsiteY13" fmla="*/ 66816 h 78282"/>
                <a:gd name="connsiteX14" fmla="*/ 17416 w 548011"/>
                <a:gd name="connsiteY14" fmla="*/ 71684 h 78282"/>
                <a:gd name="connsiteX15" fmla="*/ 24195 w 548011"/>
                <a:gd name="connsiteY15" fmla="*/ 75289 h 78282"/>
                <a:gd name="connsiteX16" fmla="*/ 31551 w 548011"/>
                <a:gd name="connsiteY16" fmla="*/ 77525 h 78282"/>
                <a:gd name="connsiteX17" fmla="*/ 39195 w 548011"/>
                <a:gd name="connsiteY17" fmla="*/ 78282 h 78282"/>
                <a:gd name="connsiteX18" fmla="*/ 509573 w 548011"/>
                <a:gd name="connsiteY18" fmla="*/ 78282 h 78282"/>
                <a:gd name="connsiteX19" fmla="*/ 517110 w 548011"/>
                <a:gd name="connsiteY19" fmla="*/ 77381 h 78282"/>
                <a:gd name="connsiteX20" fmla="*/ 524357 w 548011"/>
                <a:gd name="connsiteY20" fmla="*/ 75073 h 78282"/>
                <a:gd name="connsiteX21" fmla="*/ 530992 w 548011"/>
                <a:gd name="connsiteY21" fmla="*/ 71431 h 78282"/>
                <a:gd name="connsiteX22" fmla="*/ 536797 w 548011"/>
                <a:gd name="connsiteY22" fmla="*/ 66563 h 78282"/>
                <a:gd name="connsiteX23" fmla="*/ 541593 w 548011"/>
                <a:gd name="connsiteY23" fmla="*/ 60650 h 78282"/>
                <a:gd name="connsiteX24" fmla="*/ 545127 w 548011"/>
                <a:gd name="connsiteY24" fmla="*/ 53943 h 78282"/>
                <a:gd name="connsiteX25" fmla="*/ 547290 w 548011"/>
                <a:gd name="connsiteY25" fmla="*/ 46695 h 78282"/>
                <a:gd name="connsiteX26" fmla="*/ 548011 w 548011"/>
                <a:gd name="connsiteY26" fmla="*/ 39123 h 78282"/>
                <a:gd name="connsiteX27" fmla="*/ 547290 w 548011"/>
                <a:gd name="connsiteY27" fmla="*/ 31587 h 78282"/>
                <a:gd name="connsiteX28" fmla="*/ 545127 w 548011"/>
                <a:gd name="connsiteY28" fmla="*/ 24339 h 78282"/>
                <a:gd name="connsiteX29" fmla="*/ 541593 w 548011"/>
                <a:gd name="connsiteY29" fmla="*/ 17632 h 78282"/>
                <a:gd name="connsiteX30" fmla="*/ 536797 w 548011"/>
                <a:gd name="connsiteY30" fmla="*/ 11719 h 78282"/>
                <a:gd name="connsiteX31" fmla="*/ 530992 w 548011"/>
                <a:gd name="connsiteY31" fmla="*/ 6851 h 78282"/>
                <a:gd name="connsiteX32" fmla="*/ 524357 w 548011"/>
                <a:gd name="connsiteY32" fmla="*/ 3173 h 78282"/>
                <a:gd name="connsiteX33" fmla="*/ 517110 w 548011"/>
                <a:gd name="connsiteY33" fmla="*/ 865 h 78282"/>
                <a:gd name="connsiteX34" fmla="*/ 509573 w 548011"/>
                <a:gd name="connsiteY34" fmla="*/ 0 h 7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8011" h="78282">
                  <a:moveTo>
                    <a:pt x="509573" y="0"/>
                  </a:moveTo>
                  <a:lnTo>
                    <a:pt x="39195" y="0"/>
                  </a:lnTo>
                  <a:cubicBezTo>
                    <a:pt x="36635" y="0"/>
                    <a:pt x="34075" y="252"/>
                    <a:pt x="31551" y="721"/>
                  </a:cubicBezTo>
                  <a:cubicBezTo>
                    <a:pt x="29027" y="1226"/>
                    <a:pt x="26575" y="1983"/>
                    <a:pt x="24195" y="2957"/>
                  </a:cubicBezTo>
                  <a:cubicBezTo>
                    <a:pt x="21815" y="3966"/>
                    <a:pt x="19580" y="5156"/>
                    <a:pt x="17416" y="6599"/>
                  </a:cubicBezTo>
                  <a:cubicBezTo>
                    <a:pt x="15289" y="8005"/>
                    <a:pt x="13305" y="9628"/>
                    <a:pt x="11503" y="11466"/>
                  </a:cubicBezTo>
                  <a:cubicBezTo>
                    <a:pt x="9664" y="13269"/>
                    <a:pt x="8041" y="15253"/>
                    <a:pt x="6599" y="17380"/>
                  </a:cubicBezTo>
                  <a:cubicBezTo>
                    <a:pt x="5192" y="19507"/>
                    <a:pt x="3966" y="21779"/>
                    <a:pt x="2993" y="24159"/>
                  </a:cubicBezTo>
                  <a:cubicBezTo>
                    <a:pt x="2019" y="26539"/>
                    <a:pt x="1262" y="28991"/>
                    <a:pt x="757" y="31479"/>
                  </a:cubicBezTo>
                  <a:cubicBezTo>
                    <a:pt x="252" y="34003"/>
                    <a:pt x="0" y="36563"/>
                    <a:pt x="0" y="39123"/>
                  </a:cubicBezTo>
                  <a:cubicBezTo>
                    <a:pt x="0" y="41719"/>
                    <a:pt x="252" y="44243"/>
                    <a:pt x="757" y="46767"/>
                  </a:cubicBezTo>
                  <a:cubicBezTo>
                    <a:pt x="1262" y="49291"/>
                    <a:pt x="2019" y="51743"/>
                    <a:pt x="2993" y="54123"/>
                  </a:cubicBezTo>
                  <a:cubicBezTo>
                    <a:pt x="3966" y="56503"/>
                    <a:pt x="5192" y="58739"/>
                    <a:pt x="6599" y="60866"/>
                  </a:cubicBezTo>
                  <a:cubicBezTo>
                    <a:pt x="8041" y="63030"/>
                    <a:pt x="9664" y="64977"/>
                    <a:pt x="11503" y="66816"/>
                  </a:cubicBezTo>
                  <a:cubicBezTo>
                    <a:pt x="13305" y="68619"/>
                    <a:pt x="15289" y="70241"/>
                    <a:pt x="17416" y="71684"/>
                  </a:cubicBezTo>
                  <a:cubicBezTo>
                    <a:pt x="19580" y="73126"/>
                    <a:pt x="21815" y="74316"/>
                    <a:pt x="24195" y="75289"/>
                  </a:cubicBezTo>
                  <a:cubicBezTo>
                    <a:pt x="26575" y="76299"/>
                    <a:pt x="29027" y="77020"/>
                    <a:pt x="31551" y="77525"/>
                  </a:cubicBezTo>
                  <a:cubicBezTo>
                    <a:pt x="34075" y="78030"/>
                    <a:pt x="36635" y="78282"/>
                    <a:pt x="39195" y="78282"/>
                  </a:cubicBezTo>
                  <a:lnTo>
                    <a:pt x="509573" y="78282"/>
                  </a:lnTo>
                  <a:cubicBezTo>
                    <a:pt x="512134" y="78246"/>
                    <a:pt x="514658" y="77922"/>
                    <a:pt x="517110" y="77381"/>
                  </a:cubicBezTo>
                  <a:cubicBezTo>
                    <a:pt x="519598" y="76876"/>
                    <a:pt x="522013" y="76083"/>
                    <a:pt x="524357" y="75073"/>
                  </a:cubicBezTo>
                  <a:cubicBezTo>
                    <a:pt x="526701" y="74063"/>
                    <a:pt x="528901" y="72873"/>
                    <a:pt x="530992" y="71431"/>
                  </a:cubicBezTo>
                  <a:cubicBezTo>
                    <a:pt x="533083" y="69989"/>
                    <a:pt x="535030" y="68366"/>
                    <a:pt x="536797" y="66563"/>
                  </a:cubicBezTo>
                  <a:cubicBezTo>
                    <a:pt x="538600" y="64724"/>
                    <a:pt x="540187" y="62777"/>
                    <a:pt x="541593" y="60650"/>
                  </a:cubicBezTo>
                  <a:cubicBezTo>
                    <a:pt x="542963" y="58522"/>
                    <a:pt x="544153" y="56287"/>
                    <a:pt x="545127" y="53943"/>
                  </a:cubicBezTo>
                  <a:cubicBezTo>
                    <a:pt x="546064" y="51599"/>
                    <a:pt x="546821" y="49183"/>
                    <a:pt x="547290" y="46695"/>
                  </a:cubicBezTo>
                  <a:cubicBezTo>
                    <a:pt x="547795" y="44171"/>
                    <a:pt x="548011" y="41683"/>
                    <a:pt x="548011" y="39123"/>
                  </a:cubicBezTo>
                  <a:cubicBezTo>
                    <a:pt x="548011" y="36599"/>
                    <a:pt x="547795" y="34075"/>
                    <a:pt x="547290" y="31587"/>
                  </a:cubicBezTo>
                  <a:cubicBezTo>
                    <a:pt x="546821" y="29099"/>
                    <a:pt x="546064" y="26683"/>
                    <a:pt x="545127" y="24339"/>
                  </a:cubicBezTo>
                  <a:cubicBezTo>
                    <a:pt x="544153" y="21959"/>
                    <a:pt x="542963" y="19724"/>
                    <a:pt x="541593" y="17632"/>
                  </a:cubicBezTo>
                  <a:cubicBezTo>
                    <a:pt x="540187" y="15505"/>
                    <a:pt x="538600" y="13522"/>
                    <a:pt x="536797" y="11719"/>
                  </a:cubicBezTo>
                  <a:cubicBezTo>
                    <a:pt x="535030" y="9916"/>
                    <a:pt x="533083" y="8293"/>
                    <a:pt x="530992" y="6851"/>
                  </a:cubicBezTo>
                  <a:cubicBezTo>
                    <a:pt x="528901" y="5409"/>
                    <a:pt x="526701" y="4183"/>
                    <a:pt x="524357" y="3173"/>
                  </a:cubicBezTo>
                  <a:cubicBezTo>
                    <a:pt x="522013" y="2163"/>
                    <a:pt x="519598" y="1406"/>
                    <a:pt x="517110" y="865"/>
                  </a:cubicBezTo>
                  <a:cubicBezTo>
                    <a:pt x="514658" y="325"/>
                    <a:pt x="512134" y="36"/>
                    <a:pt x="509573" y="0"/>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196" name="Freeform 195">
              <a:extLst>
                <a:ext uri="{FF2B5EF4-FFF2-40B4-BE49-F238E27FC236}">
                  <a16:creationId xmlns:a16="http://schemas.microsoft.com/office/drawing/2014/main" id="{2BF075B8-0307-794A-C0B1-94C976CA3ADB}"/>
                </a:ext>
              </a:extLst>
            </p:cNvPr>
            <p:cNvSpPr/>
            <p:nvPr/>
          </p:nvSpPr>
          <p:spPr>
            <a:xfrm>
              <a:off x="6770247" y="-4058578"/>
              <a:ext cx="548011" cy="78318"/>
            </a:xfrm>
            <a:custGeom>
              <a:avLst/>
              <a:gdLst>
                <a:gd name="connsiteX0" fmla="*/ 509573 w 548011"/>
                <a:gd name="connsiteY0" fmla="*/ 0 h 78318"/>
                <a:gd name="connsiteX1" fmla="*/ 39195 w 548011"/>
                <a:gd name="connsiteY1" fmla="*/ 0 h 78318"/>
                <a:gd name="connsiteX2" fmla="*/ 31551 w 548011"/>
                <a:gd name="connsiteY2" fmla="*/ 757 h 78318"/>
                <a:gd name="connsiteX3" fmla="*/ 24195 w 548011"/>
                <a:gd name="connsiteY3" fmla="*/ 2993 h 78318"/>
                <a:gd name="connsiteX4" fmla="*/ 17416 w 548011"/>
                <a:gd name="connsiteY4" fmla="*/ 6599 h 78318"/>
                <a:gd name="connsiteX5" fmla="*/ 11503 w 548011"/>
                <a:gd name="connsiteY5" fmla="*/ 11466 h 78318"/>
                <a:gd name="connsiteX6" fmla="*/ 6599 w 548011"/>
                <a:gd name="connsiteY6" fmla="*/ 17416 h 78318"/>
                <a:gd name="connsiteX7" fmla="*/ 2993 w 548011"/>
                <a:gd name="connsiteY7" fmla="*/ 24159 h 78318"/>
                <a:gd name="connsiteX8" fmla="*/ 757 w 548011"/>
                <a:gd name="connsiteY8" fmla="*/ 31515 h 78318"/>
                <a:gd name="connsiteX9" fmla="*/ 0 w 548011"/>
                <a:gd name="connsiteY9" fmla="*/ 39159 h 78318"/>
                <a:gd name="connsiteX10" fmla="*/ 757 w 548011"/>
                <a:gd name="connsiteY10" fmla="*/ 46803 h 78318"/>
                <a:gd name="connsiteX11" fmla="*/ 2993 w 548011"/>
                <a:gd name="connsiteY11" fmla="*/ 54123 h 78318"/>
                <a:gd name="connsiteX12" fmla="*/ 6599 w 548011"/>
                <a:gd name="connsiteY12" fmla="*/ 60902 h 78318"/>
                <a:gd name="connsiteX13" fmla="*/ 11503 w 548011"/>
                <a:gd name="connsiteY13" fmla="*/ 66852 h 78318"/>
                <a:gd name="connsiteX14" fmla="*/ 17416 w 548011"/>
                <a:gd name="connsiteY14" fmla="*/ 71720 h 78318"/>
                <a:gd name="connsiteX15" fmla="*/ 24195 w 548011"/>
                <a:gd name="connsiteY15" fmla="*/ 75325 h 78318"/>
                <a:gd name="connsiteX16" fmla="*/ 31551 w 548011"/>
                <a:gd name="connsiteY16" fmla="*/ 77561 h 78318"/>
                <a:gd name="connsiteX17" fmla="*/ 39195 w 548011"/>
                <a:gd name="connsiteY17" fmla="*/ 78318 h 78318"/>
                <a:gd name="connsiteX18" fmla="*/ 509573 w 548011"/>
                <a:gd name="connsiteY18" fmla="*/ 78318 h 78318"/>
                <a:gd name="connsiteX19" fmla="*/ 517110 w 548011"/>
                <a:gd name="connsiteY19" fmla="*/ 77417 h 78318"/>
                <a:gd name="connsiteX20" fmla="*/ 524357 w 548011"/>
                <a:gd name="connsiteY20" fmla="*/ 75109 h 78318"/>
                <a:gd name="connsiteX21" fmla="*/ 530992 w 548011"/>
                <a:gd name="connsiteY21" fmla="*/ 71431 h 78318"/>
                <a:gd name="connsiteX22" fmla="*/ 536797 w 548011"/>
                <a:gd name="connsiteY22" fmla="*/ 66563 h 78318"/>
                <a:gd name="connsiteX23" fmla="*/ 541593 w 548011"/>
                <a:gd name="connsiteY23" fmla="*/ 60686 h 78318"/>
                <a:gd name="connsiteX24" fmla="*/ 545127 w 548011"/>
                <a:gd name="connsiteY24" fmla="*/ 53943 h 78318"/>
                <a:gd name="connsiteX25" fmla="*/ 547290 w 548011"/>
                <a:gd name="connsiteY25" fmla="*/ 46695 h 78318"/>
                <a:gd name="connsiteX26" fmla="*/ 548011 w 548011"/>
                <a:gd name="connsiteY26" fmla="*/ 39159 h 78318"/>
                <a:gd name="connsiteX27" fmla="*/ 547290 w 548011"/>
                <a:gd name="connsiteY27" fmla="*/ 31623 h 78318"/>
                <a:gd name="connsiteX28" fmla="*/ 545127 w 548011"/>
                <a:gd name="connsiteY28" fmla="*/ 24339 h 78318"/>
                <a:gd name="connsiteX29" fmla="*/ 541593 w 548011"/>
                <a:gd name="connsiteY29" fmla="*/ 17632 h 78318"/>
                <a:gd name="connsiteX30" fmla="*/ 536797 w 548011"/>
                <a:gd name="connsiteY30" fmla="*/ 11755 h 78318"/>
                <a:gd name="connsiteX31" fmla="*/ 530992 w 548011"/>
                <a:gd name="connsiteY31" fmla="*/ 6851 h 78318"/>
                <a:gd name="connsiteX32" fmla="*/ 524357 w 548011"/>
                <a:gd name="connsiteY32" fmla="*/ 3209 h 78318"/>
                <a:gd name="connsiteX33" fmla="*/ 517110 w 548011"/>
                <a:gd name="connsiteY33" fmla="*/ 901 h 78318"/>
                <a:gd name="connsiteX34" fmla="*/ 509573 w 548011"/>
                <a:gd name="connsiteY34" fmla="*/ 0 h 7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8011" h="78318">
                  <a:moveTo>
                    <a:pt x="509573" y="0"/>
                  </a:moveTo>
                  <a:lnTo>
                    <a:pt x="39195" y="0"/>
                  </a:lnTo>
                  <a:cubicBezTo>
                    <a:pt x="36635" y="0"/>
                    <a:pt x="34075" y="252"/>
                    <a:pt x="31551" y="757"/>
                  </a:cubicBezTo>
                  <a:cubicBezTo>
                    <a:pt x="29027" y="1262"/>
                    <a:pt x="26575" y="2019"/>
                    <a:pt x="24195" y="2993"/>
                  </a:cubicBezTo>
                  <a:cubicBezTo>
                    <a:pt x="21815" y="3966"/>
                    <a:pt x="19580" y="5192"/>
                    <a:pt x="17416" y="6599"/>
                  </a:cubicBezTo>
                  <a:cubicBezTo>
                    <a:pt x="15289" y="8041"/>
                    <a:pt x="13305" y="9664"/>
                    <a:pt x="11503" y="11466"/>
                  </a:cubicBezTo>
                  <a:cubicBezTo>
                    <a:pt x="9664" y="13305"/>
                    <a:pt x="8041" y="15253"/>
                    <a:pt x="6599" y="17416"/>
                  </a:cubicBezTo>
                  <a:cubicBezTo>
                    <a:pt x="5192" y="19544"/>
                    <a:pt x="3966" y="21815"/>
                    <a:pt x="2993" y="24159"/>
                  </a:cubicBezTo>
                  <a:cubicBezTo>
                    <a:pt x="2019" y="26539"/>
                    <a:pt x="1262" y="28991"/>
                    <a:pt x="757" y="31515"/>
                  </a:cubicBezTo>
                  <a:cubicBezTo>
                    <a:pt x="252" y="34039"/>
                    <a:pt x="0" y="36599"/>
                    <a:pt x="0" y="39159"/>
                  </a:cubicBezTo>
                  <a:cubicBezTo>
                    <a:pt x="0" y="41719"/>
                    <a:pt x="252" y="44279"/>
                    <a:pt x="757" y="46803"/>
                  </a:cubicBezTo>
                  <a:cubicBezTo>
                    <a:pt x="1262" y="49328"/>
                    <a:pt x="2019" y="51743"/>
                    <a:pt x="2993" y="54123"/>
                  </a:cubicBezTo>
                  <a:cubicBezTo>
                    <a:pt x="3966" y="56503"/>
                    <a:pt x="5192" y="58775"/>
                    <a:pt x="6599" y="60902"/>
                  </a:cubicBezTo>
                  <a:cubicBezTo>
                    <a:pt x="8041" y="63030"/>
                    <a:pt x="9664" y="65013"/>
                    <a:pt x="11503" y="66852"/>
                  </a:cubicBezTo>
                  <a:cubicBezTo>
                    <a:pt x="13305" y="68655"/>
                    <a:pt x="15289" y="70277"/>
                    <a:pt x="17416" y="71720"/>
                  </a:cubicBezTo>
                  <a:cubicBezTo>
                    <a:pt x="19580" y="73126"/>
                    <a:pt x="21815" y="74352"/>
                    <a:pt x="24195" y="75325"/>
                  </a:cubicBezTo>
                  <a:cubicBezTo>
                    <a:pt x="26575" y="76299"/>
                    <a:pt x="29027" y="77056"/>
                    <a:pt x="31551" y="77561"/>
                  </a:cubicBezTo>
                  <a:cubicBezTo>
                    <a:pt x="34075" y="78066"/>
                    <a:pt x="36635" y="78318"/>
                    <a:pt x="39195" y="78318"/>
                  </a:cubicBezTo>
                  <a:lnTo>
                    <a:pt x="509573" y="78318"/>
                  </a:lnTo>
                  <a:cubicBezTo>
                    <a:pt x="512134" y="78246"/>
                    <a:pt x="514658" y="77958"/>
                    <a:pt x="517110" y="77417"/>
                  </a:cubicBezTo>
                  <a:cubicBezTo>
                    <a:pt x="519598" y="76876"/>
                    <a:pt x="522013" y="76119"/>
                    <a:pt x="524357" y="75109"/>
                  </a:cubicBezTo>
                  <a:cubicBezTo>
                    <a:pt x="526701" y="74099"/>
                    <a:pt x="528901" y="72873"/>
                    <a:pt x="530992" y="71431"/>
                  </a:cubicBezTo>
                  <a:cubicBezTo>
                    <a:pt x="533083" y="69989"/>
                    <a:pt x="535030" y="68366"/>
                    <a:pt x="536797" y="66563"/>
                  </a:cubicBezTo>
                  <a:cubicBezTo>
                    <a:pt x="538600" y="64760"/>
                    <a:pt x="540187" y="62777"/>
                    <a:pt x="541593" y="60686"/>
                  </a:cubicBezTo>
                  <a:cubicBezTo>
                    <a:pt x="542963" y="58558"/>
                    <a:pt x="544153" y="56323"/>
                    <a:pt x="545127" y="53943"/>
                  </a:cubicBezTo>
                  <a:cubicBezTo>
                    <a:pt x="546064" y="51599"/>
                    <a:pt x="546785" y="49183"/>
                    <a:pt x="547290" y="46695"/>
                  </a:cubicBezTo>
                  <a:cubicBezTo>
                    <a:pt x="547795" y="44207"/>
                    <a:pt x="548011" y="41683"/>
                    <a:pt x="548011" y="39159"/>
                  </a:cubicBezTo>
                  <a:cubicBezTo>
                    <a:pt x="548011" y="36599"/>
                    <a:pt x="547795" y="34111"/>
                    <a:pt x="547290" y="31623"/>
                  </a:cubicBezTo>
                  <a:cubicBezTo>
                    <a:pt x="546785" y="29135"/>
                    <a:pt x="546064" y="26683"/>
                    <a:pt x="545127" y="24339"/>
                  </a:cubicBezTo>
                  <a:cubicBezTo>
                    <a:pt x="544153" y="21995"/>
                    <a:pt x="542963" y="19760"/>
                    <a:pt x="541593" y="17632"/>
                  </a:cubicBezTo>
                  <a:cubicBezTo>
                    <a:pt x="540187" y="15505"/>
                    <a:pt x="538600" y="13558"/>
                    <a:pt x="536797" y="11755"/>
                  </a:cubicBezTo>
                  <a:cubicBezTo>
                    <a:pt x="535030" y="9916"/>
                    <a:pt x="533083" y="8293"/>
                    <a:pt x="530992" y="6851"/>
                  </a:cubicBezTo>
                  <a:cubicBezTo>
                    <a:pt x="528901" y="5445"/>
                    <a:pt x="526701" y="4219"/>
                    <a:pt x="524357" y="3209"/>
                  </a:cubicBezTo>
                  <a:cubicBezTo>
                    <a:pt x="522013" y="2200"/>
                    <a:pt x="519598" y="1442"/>
                    <a:pt x="517110" y="901"/>
                  </a:cubicBezTo>
                  <a:cubicBezTo>
                    <a:pt x="514658" y="361"/>
                    <a:pt x="512134" y="72"/>
                    <a:pt x="509573" y="0"/>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197" name="Freeform 196">
              <a:extLst>
                <a:ext uri="{FF2B5EF4-FFF2-40B4-BE49-F238E27FC236}">
                  <a16:creationId xmlns:a16="http://schemas.microsoft.com/office/drawing/2014/main" id="{3895594A-6BBD-94B1-D940-D5F577B0A915}"/>
                </a:ext>
              </a:extLst>
            </p:cNvPr>
            <p:cNvSpPr/>
            <p:nvPr/>
          </p:nvSpPr>
          <p:spPr>
            <a:xfrm>
              <a:off x="6045082" y="-5779379"/>
              <a:ext cx="1528720" cy="2190566"/>
            </a:xfrm>
            <a:custGeom>
              <a:avLst/>
              <a:gdLst>
                <a:gd name="connsiteX0" fmla="*/ 1104100 w 1528720"/>
                <a:gd name="connsiteY0" fmla="*/ 154978 h 2190566"/>
                <a:gd name="connsiteX1" fmla="*/ 956406 w 1528720"/>
                <a:gd name="connsiteY1" fmla="*/ 154978 h 2190566"/>
                <a:gd name="connsiteX2" fmla="*/ 946670 w 1528720"/>
                <a:gd name="connsiteY2" fmla="*/ 123138 h 2190566"/>
                <a:gd name="connsiteX3" fmla="*/ 931670 w 1528720"/>
                <a:gd name="connsiteY3" fmla="*/ 93391 h 2190566"/>
                <a:gd name="connsiteX4" fmla="*/ 911874 w 1528720"/>
                <a:gd name="connsiteY4" fmla="*/ 66635 h 2190566"/>
                <a:gd name="connsiteX5" fmla="*/ 887823 w 1528720"/>
                <a:gd name="connsiteY5" fmla="*/ 43594 h 2190566"/>
                <a:gd name="connsiteX6" fmla="*/ 860203 w 1528720"/>
                <a:gd name="connsiteY6" fmla="*/ 24952 h 2190566"/>
                <a:gd name="connsiteX7" fmla="*/ 829842 w 1528720"/>
                <a:gd name="connsiteY7" fmla="*/ 11214 h 2190566"/>
                <a:gd name="connsiteX8" fmla="*/ 797570 w 1528720"/>
                <a:gd name="connsiteY8" fmla="*/ 2849 h 2190566"/>
                <a:gd name="connsiteX9" fmla="*/ 764360 w 1528720"/>
                <a:gd name="connsiteY9" fmla="*/ 0 h 2190566"/>
                <a:gd name="connsiteX10" fmla="*/ 731151 w 1528720"/>
                <a:gd name="connsiteY10" fmla="*/ 2849 h 2190566"/>
                <a:gd name="connsiteX11" fmla="*/ 698915 w 1528720"/>
                <a:gd name="connsiteY11" fmla="*/ 11214 h 2190566"/>
                <a:gd name="connsiteX12" fmla="*/ 668518 w 1528720"/>
                <a:gd name="connsiteY12" fmla="*/ 24952 h 2190566"/>
                <a:gd name="connsiteX13" fmla="*/ 640933 w 1528720"/>
                <a:gd name="connsiteY13" fmla="*/ 43594 h 2190566"/>
                <a:gd name="connsiteX14" fmla="*/ 616846 w 1528720"/>
                <a:gd name="connsiteY14" fmla="*/ 66635 h 2190566"/>
                <a:gd name="connsiteX15" fmla="*/ 597050 w 1528720"/>
                <a:gd name="connsiteY15" fmla="*/ 93427 h 2190566"/>
                <a:gd name="connsiteX16" fmla="*/ 582050 w 1528720"/>
                <a:gd name="connsiteY16" fmla="*/ 123138 h 2190566"/>
                <a:gd name="connsiteX17" fmla="*/ 572315 w 1528720"/>
                <a:gd name="connsiteY17" fmla="*/ 154978 h 2190566"/>
                <a:gd name="connsiteX18" fmla="*/ 424620 w 1528720"/>
                <a:gd name="connsiteY18" fmla="*/ 154978 h 2190566"/>
                <a:gd name="connsiteX19" fmla="*/ 409368 w 1528720"/>
                <a:gd name="connsiteY19" fmla="*/ 156492 h 2190566"/>
                <a:gd name="connsiteX20" fmla="*/ 394656 w 1528720"/>
                <a:gd name="connsiteY20" fmla="*/ 160963 h 2190566"/>
                <a:gd name="connsiteX21" fmla="*/ 381098 w 1528720"/>
                <a:gd name="connsiteY21" fmla="*/ 168175 h 2190566"/>
                <a:gd name="connsiteX22" fmla="*/ 369235 w 1528720"/>
                <a:gd name="connsiteY22" fmla="*/ 177911 h 2190566"/>
                <a:gd name="connsiteX23" fmla="*/ 359463 w 1528720"/>
                <a:gd name="connsiteY23" fmla="*/ 189774 h 2190566"/>
                <a:gd name="connsiteX24" fmla="*/ 352216 w 1528720"/>
                <a:gd name="connsiteY24" fmla="*/ 203332 h 2190566"/>
                <a:gd name="connsiteX25" fmla="*/ 347781 w 1528720"/>
                <a:gd name="connsiteY25" fmla="*/ 218007 h 2190566"/>
                <a:gd name="connsiteX26" fmla="*/ 346230 w 1528720"/>
                <a:gd name="connsiteY26" fmla="*/ 233260 h 2190566"/>
                <a:gd name="connsiteX27" fmla="*/ 346230 w 1528720"/>
                <a:gd name="connsiteY27" fmla="*/ 272419 h 2190566"/>
                <a:gd name="connsiteX28" fmla="*/ 156781 w 1528720"/>
                <a:gd name="connsiteY28" fmla="*/ 272419 h 2190566"/>
                <a:gd name="connsiteX29" fmla="*/ 141420 w 1528720"/>
                <a:gd name="connsiteY29" fmla="*/ 273176 h 2190566"/>
                <a:gd name="connsiteX30" fmla="*/ 126203 w 1528720"/>
                <a:gd name="connsiteY30" fmla="*/ 275448 h 2190566"/>
                <a:gd name="connsiteX31" fmla="*/ 111311 w 1528720"/>
                <a:gd name="connsiteY31" fmla="*/ 279198 h 2190566"/>
                <a:gd name="connsiteX32" fmla="*/ 96816 w 1528720"/>
                <a:gd name="connsiteY32" fmla="*/ 284390 h 2190566"/>
                <a:gd name="connsiteX33" fmla="*/ 82934 w 1528720"/>
                <a:gd name="connsiteY33" fmla="*/ 290953 h 2190566"/>
                <a:gd name="connsiteX34" fmla="*/ 69736 w 1528720"/>
                <a:gd name="connsiteY34" fmla="*/ 298850 h 2190566"/>
                <a:gd name="connsiteX35" fmla="*/ 57368 w 1528720"/>
                <a:gd name="connsiteY35" fmla="*/ 308008 h 2190566"/>
                <a:gd name="connsiteX36" fmla="*/ 45974 w 1528720"/>
                <a:gd name="connsiteY36" fmla="*/ 318321 h 2190566"/>
                <a:gd name="connsiteX37" fmla="*/ 35661 w 1528720"/>
                <a:gd name="connsiteY37" fmla="*/ 329715 h 2190566"/>
                <a:gd name="connsiteX38" fmla="*/ 26467 w 1528720"/>
                <a:gd name="connsiteY38" fmla="*/ 342047 h 2190566"/>
                <a:gd name="connsiteX39" fmla="*/ 18570 w 1528720"/>
                <a:gd name="connsiteY39" fmla="*/ 355209 h 2190566"/>
                <a:gd name="connsiteX40" fmla="*/ 11971 w 1528720"/>
                <a:gd name="connsiteY40" fmla="*/ 369091 h 2190566"/>
                <a:gd name="connsiteX41" fmla="*/ 6779 w 1528720"/>
                <a:gd name="connsiteY41" fmla="*/ 383550 h 2190566"/>
                <a:gd name="connsiteX42" fmla="*/ 3029 w 1528720"/>
                <a:gd name="connsiteY42" fmla="*/ 398442 h 2190566"/>
                <a:gd name="connsiteX43" fmla="*/ 757 w 1528720"/>
                <a:gd name="connsiteY43" fmla="*/ 413659 h 2190566"/>
                <a:gd name="connsiteX44" fmla="*/ 0 w 1528720"/>
                <a:gd name="connsiteY44" fmla="*/ 428983 h 2190566"/>
                <a:gd name="connsiteX45" fmla="*/ 0 w 1528720"/>
                <a:gd name="connsiteY45" fmla="*/ 2033967 h 2190566"/>
                <a:gd name="connsiteX46" fmla="*/ 757 w 1528720"/>
                <a:gd name="connsiteY46" fmla="*/ 2049327 h 2190566"/>
                <a:gd name="connsiteX47" fmla="*/ 3029 w 1528720"/>
                <a:gd name="connsiteY47" fmla="*/ 2064508 h 2190566"/>
                <a:gd name="connsiteX48" fmla="*/ 6779 w 1528720"/>
                <a:gd name="connsiteY48" fmla="*/ 2079400 h 2190566"/>
                <a:gd name="connsiteX49" fmla="*/ 11971 w 1528720"/>
                <a:gd name="connsiteY49" fmla="*/ 2093859 h 2190566"/>
                <a:gd name="connsiteX50" fmla="*/ 18570 w 1528720"/>
                <a:gd name="connsiteY50" fmla="*/ 2107742 h 2190566"/>
                <a:gd name="connsiteX51" fmla="*/ 26467 w 1528720"/>
                <a:gd name="connsiteY51" fmla="*/ 2120939 h 2190566"/>
                <a:gd name="connsiteX52" fmla="*/ 35661 w 1528720"/>
                <a:gd name="connsiteY52" fmla="*/ 2133271 h 2190566"/>
                <a:gd name="connsiteX53" fmla="*/ 45974 w 1528720"/>
                <a:gd name="connsiteY53" fmla="*/ 2144665 h 2190566"/>
                <a:gd name="connsiteX54" fmla="*/ 57368 w 1528720"/>
                <a:gd name="connsiteY54" fmla="*/ 2154978 h 2190566"/>
                <a:gd name="connsiteX55" fmla="*/ 69736 w 1528720"/>
                <a:gd name="connsiteY55" fmla="*/ 2164136 h 2190566"/>
                <a:gd name="connsiteX56" fmla="*/ 82934 w 1528720"/>
                <a:gd name="connsiteY56" fmla="*/ 2172033 h 2190566"/>
                <a:gd name="connsiteX57" fmla="*/ 96816 w 1528720"/>
                <a:gd name="connsiteY57" fmla="*/ 2178596 h 2190566"/>
                <a:gd name="connsiteX58" fmla="*/ 111311 w 1528720"/>
                <a:gd name="connsiteY58" fmla="*/ 2183788 h 2190566"/>
                <a:gd name="connsiteX59" fmla="*/ 126203 w 1528720"/>
                <a:gd name="connsiteY59" fmla="*/ 2187538 h 2190566"/>
                <a:gd name="connsiteX60" fmla="*/ 141420 w 1528720"/>
                <a:gd name="connsiteY60" fmla="*/ 2189810 h 2190566"/>
                <a:gd name="connsiteX61" fmla="*/ 156781 w 1528720"/>
                <a:gd name="connsiteY61" fmla="*/ 2190567 h 2190566"/>
                <a:gd name="connsiteX62" fmla="*/ 1371939 w 1528720"/>
                <a:gd name="connsiteY62" fmla="*/ 2190567 h 2190566"/>
                <a:gd name="connsiteX63" fmla="*/ 1387300 w 1528720"/>
                <a:gd name="connsiteY63" fmla="*/ 2189810 h 2190566"/>
                <a:gd name="connsiteX64" fmla="*/ 1402517 w 1528720"/>
                <a:gd name="connsiteY64" fmla="*/ 2187538 h 2190566"/>
                <a:gd name="connsiteX65" fmla="*/ 1417445 w 1528720"/>
                <a:gd name="connsiteY65" fmla="*/ 2183788 h 2190566"/>
                <a:gd name="connsiteX66" fmla="*/ 1431904 w 1528720"/>
                <a:gd name="connsiteY66" fmla="*/ 2178596 h 2190566"/>
                <a:gd name="connsiteX67" fmla="*/ 1445823 w 1528720"/>
                <a:gd name="connsiteY67" fmla="*/ 2172033 h 2190566"/>
                <a:gd name="connsiteX68" fmla="*/ 1459020 w 1528720"/>
                <a:gd name="connsiteY68" fmla="*/ 2164136 h 2190566"/>
                <a:gd name="connsiteX69" fmla="*/ 1471352 w 1528720"/>
                <a:gd name="connsiteY69" fmla="*/ 2154978 h 2190566"/>
                <a:gd name="connsiteX70" fmla="*/ 1482782 w 1528720"/>
                <a:gd name="connsiteY70" fmla="*/ 2144665 h 2190566"/>
                <a:gd name="connsiteX71" fmla="*/ 1493095 w 1528720"/>
                <a:gd name="connsiteY71" fmla="*/ 2133271 h 2190566"/>
                <a:gd name="connsiteX72" fmla="*/ 1502253 w 1528720"/>
                <a:gd name="connsiteY72" fmla="*/ 2120939 h 2190566"/>
                <a:gd name="connsiteX73" fmla="*/ 1510186 w 1528720"/>
                <a:gd name="connsiteY73" fmla="*/ 2107742 h 2190566"/>
                <a:gd name="connsiteX74" fmla="*/ 1516749 w 1528720"/>
                <a:gd name="connsiteY74" fmla="*/ 2093859 h 2190566"/>
                <a:gd name="connsiteX75" fmla="*/ 1521941 w 1528720"/>
                <a:gd name="connsiteY75" fmla="*/ 2079400 h 2190566"/>
                <a:gd name="connsiteX76" fmla="*/ 1525691 w 1528720"/>
                <a:gd name="connsiteY76" fmla="*/ 2064508 h 2190566"/>
                <a:gd name="connsiteX77" fmla="*/ 1527963 w 1528720"/>
                <a:gd name="connsiteY77" fmla="*/ 2049327 h 2190566"/>
                <a:gd name="connsiteX78" fmla="*/ 1528720 w 1528720"/>
                <a:gd name="connsiteY78" fmla="*/ 2033967 h 2190566"/>
                <a:gd name="connsiteX79" fmla="*/ 1528720 w 1528720"/>
                <a:gd name="connsiteY79" fmla="*/ 428983 h 2190566"/>
                <a:gd name="connsiteX80" fmla="*/ 1527963 w 1528720"/>
                <a:gd name="connsiteY80" fmla="*/ 413659 h 2190566"/>
                <a:gd name="connsiteX81" fmla="*/ 1525691 w 1528720"/>
                <a:gd name="connsiteY81" fmla="*/ 398442 h 2190566"/>
                <a:gd name="connsiteX82" fmla="*/ 1521941 w 1528720"/>
                <a:gd name="connsiteY82" fmla="*/ 383550 h 2190566"/>
                <a:gd name="connsiteX83" fmla="*/ 1516749 w 1528720"/>
                <a:gd name="connsiteY83" fmla="*/ 369091 h 2190566"/>
                <a:gd name="connsiteX84" fmla="*/ 1510186 w 1528720"/>
                <a:gd name="connsiteY84" fmla="*/ 355209 h 2190566"/>
                <a:gd name="connsiteX85" fmla="*/ 1502253 w 1528720"/>
                <a:gd name="connsiteY85" fmla="*/ 342047 h 2190566"/>
                <a:gd name="connsiteX86" fmla="*/ 1493095 w 1528720"/>
                <a:gd name="connsiteY86" fmla="*/ 329715 h 2190566"/>
                <a:gd name="connsiteX87" fmla="*/ 1482782 w 1528720"/>
                <a:gd name="connsiteY87" fmla="*/ 318321 h 2190566"/>
                <a:gd name="connsiteX88" fmla="*/ 1471352 w 1528720"/>
                <a:gd name="connsiteY88" fmla="*/ 308008 h 2190566"/>
                <a:gd name="connsiteX89" fmla="*/ 1459020 w 1528720"/>
                <a:gd name="connsiteY89" fmla="*/ 298850 h 2190566"/>
                <a:gd name="connsiteX90" fmla="*/ 1445823 w 1528720"/>
                <a:gd name="connsiteY90" fmla="*/ 290953 h 2190566"/>
                <a:gd name="connsiteX91" fmla="*/ 1431904 w 1528720"/>
                <a:gd name="connsiteY91" fmla="*/ 284390 h 2190566"/>
                <a:gd name="connsiteX92" fmla="*/ 1417445 w 1528720"/>
                <a:gd name="connsiteY92" fmla="*/ 279198 h 2190566"/>
                <a:gd name="connsiteX93" fmla="*/ 1402517 w 1528720"/>
                <a:gd name="connsiteY93" fmla="*/ 275448 h 2190566"/>
                <a:gd name="connsiteX94" fmla="*/ 1387300 w 1528720"/>
                <a:gd name="connsiteY94" fmla="*/ 273176 h 2190566"/>
                <a:gd name="connsiteX95" fmla="*/ 1371939 w 1528720"/>
                <a:gd name="connsiteY95" fmla="*/ 272419 h 2190566"/>
                <a:gd name="connsiteX96" fmla="*/ 1182490 w 1528720"/>
                <a:gd name="connsiteY96" fmla="*/ 272419 h 2190566"/>
                <a:gd name="connsiteX97" fmla="*/ 1182490 w 1528720"/>
                <a:gd name="connsiteY97" fmla="*/ 233260 h 2190566"/>
                <a:gd name="connsiteX98" fmla="*/ 1180976 w 1528720"/>
                <a:gd name="connsiteY98" fmla="*/ 218007 h 2190566"/>
                <a:gd name="connsiteX99" fmla="*/ 1176504 w 1528720"/>
                <a:gd name="connsiteY99" fmla="*/ 203332 h 2190566"/>
                <a:gd name="connsiteX100" fmla="*/ 1169257 w 1528720"/>
                <a:gd name="connsiteY100" fmla="*/ 189774 h 2190566"/>
                <a:gd name="connsiteX101" fmla="*/ 1159521 w 1528720"/>
                <a:gd name="connsiteY101" fmla="*/ 177911 h 2190566"/>
                <a:gd name="connsiteX102" fmla="*/ 1147622 w 1528720"/>
                <a:gd name="connsiteY102" fmla="*/ 168211 h 2190566"/>
                <a:gd name="connsiteX103" fmla="*/ 1134100 w 1528720"/>
                <a:gd name="connsiteY103" fmla="*/ 160963 h 2190566"/>
                <a:gd name="connsiteX104" fmla="*/ 1119388 w 1528720"/>
                <a:gd name="connsiteY104" fmla="*/ 156492 h 2190566"/>
                <a:gd name="connsiteX105" fmla="*/ 1104100 w 1528720"/>
                <a:gd name="connsiteY105" fmla="*/ 154978 h 2190566"/>
                <a:gd name="connsiteX106" fmla="*/ 424620 w 1528720"/>
                <a:gd name="connsiteY106" fmla="*/ 233260 h 2190566"/>
                <a:gd name="connsiteX107" fmla="*/ 607579 w 1528720"/>
                <a:gd name="connsiteY107" fmla="*/ 233260 h 2190566"/>
                <a:gd name="connsiteX108" fmla="*/ 615224 w 1528720"/>
                <a:gd name="connsiteY108" fmla="*/ 232503 h 2190566"/>
                <a:gd name="connsiteX109" fmla="*/ 622580 w 1528720"/>
                <a:gd name="connsiteY109" fmla="*/ 230303 h 2190566"/>
                <a:gd name="connsiteX110" fmla="*/ 629358 w 1528720"/>
                <a:gd name="connsiteY110" fmla="*/ 226661 h 2190566"/>
                <a:gd name="connsiteX111" fmla="*/ 635308 w 1528720"/>
                <a:gd name="connsiteY111" fmla="*/ 221794 h 2190566"/>
                <a:gd name="connsiteX112" fmla="*/ 640176 w 1528720"/>
                <a:gd name="connsiteY112" fmla="*/ 215880 h 2190566"/>
                <a:gd name="connsiteX113" fmla="*/ 643782 w 1528720"/>
                <a:gd name="connsiteY113" fmla="*/ 209101 h 2190566"/>
                <a:gd name="connsiteX114" fmla="*/ 646017 w 1528720"/>
                <a:gd name="connsiteY114" fmla="*/ 201745 h 2190566"/>
                <a:gd name="connsiteX115" fmla="*/ 646775 w 1528720"/>
                <a:gd name="connsiteY115" fmla="*/ 194101 h 2190566"/>
                <a:gd name="connsiteX116" fmla="*/ 649263 w 1528720"/>
                <a:gd name="connsiteY116" fmla="*/ 171384 h 2190566"/>
                <a:gd name="connsiteX117" fmla="*/ 656114 w 1528720"/>
                <a:gd name="connsiteY117" fmla="*/ 149569 h 2190566"/>
                <a:gd name="connsiteX118" fmla="*/ 667039 w 1528720"/>
                <a:gd name="connsiteY118" fmla="*/ 129521 h 2190566"/>
                <a:gd name="connsiteX119" fmla="*/ 681679 w 1528720"/>
                <a:gd name="connsiteY119" fmla="*/ 111924 h 2190566"/>
                <a:gd name="connsiteX120" fmla="*/ 699455 w 1528720"/>
                <a:gd name="connsiteY120" fmla="*/ 97501 h 2190566"/>
                <a:gd name="connsiteX121" fmla="*/ 719684 w 1528720"/>
                <a:gd name="connsiteY121" fmla="*/ 86792 h 2190566"/>
                <a:gd name="connsiteX122" fmla="*/ 741571 w 1528720"/>
                <a:gd name="connsiteY122" fmla="*/ 80229 h 2190566"/>
                <a:gd name="connsiteX123" fmla="*/ 764360 w 1528720"/>
                <a:gd name="connsiteY123" fmla="*/ 77994 h 2190566"/>
                <a:gd name="connsiteX124" fmla="*/ 787149 w 1528720"/>
                <a:gd name="connsiteY124" fmla="*/ 80229 h 2190566"/>
                <a:gd name="connsiteX125" fmla="*/ 809072 w 1528720"/>
                <a:gd name="connsiteY125" fmla="*/ 86792 h 2190566"/>
                <a:gd name="connsiteX126" fmla="*/ 829301 w 1528720"/>
                <a:gd name="connsiteY126" fmla="*/ 97501 h 2190566"/>
                <a:gd name="connsiteX127" fmla="*/ 847077 w 1528720"/>
                <a:gd name="connsiteY127" fmla="*/ 111924 h 2190566"/>
                <a:gd name="connsiteX128" fmla="*/ 861681 w 1528720"/>
                <a:gd name="connsiteY128" fmla="*/ 129521 h 2190566"/>
                <a:gd name="connsiteX129" fmla="*/ 872643 w 1528720"/>
                <a:gd name="connsiteY129" fmla="*/ 149569 h 2190566"/>
                <a:gd name="connsiteX130" fmla="*/ 879494 w 1528720"/>
                <a:gd name="connsiteY130" fmla="*/ 171384 h 2190566"/>
                <a:gd name="connsiteX131" fmla="*/ 881982 w 1528720"/>
                <a:gd name="connsiteY131" fmla="*/ 194137 h 2190566"/>
                <a:gd name="connsiteX132" fmla="*/ 882703 w 1528720"/>
                <a:gd name="connsiteY132" fmla="*/ 201745 h 2190566"/>
                <a:gd name="connsiteX133" fmla="*/ 884938 w 1528720"/>
                <a:gd name="connsiteY133" fmla="*/ 209101 h 2190566"/>
                <a:gd name="connsiteX134" fmla="*/ 888580 w 1528720"/>
                <a:gd name="connsiteY134" fmla="*/ 215880 h 2190566"/>
                <a:gd name="connsiteX135" fmla="*/ 893448 w 1528720"/>
                <a:gd name="connsiteY135" fmla="*/ 221794 h 2190566"/>
                <a:gd name="connsiteX136" fmla="*/ 899398 w 1528720"/>
                <a:gd name="connsiteY136" fmla="*/ 226661 h 2190566"/>
                <a:gd name="connsiteX137" fmla="*/ 906177 w 1528720"/>
                <a:gd name="connsiteY137" fmla="*/ 230303 h 2190566"/>
                <a:gd name="connsiteX138" fmla="*/ 913533 w 1528720"/>
                <a:gd name="connsiteY138" fmla="*/ 232503 h 2190566"/>
                <a:gd name="connsiteX139" fmla="*/ 921177 w 1528720"/>
                <a:gd name="connsiteY139" fmla="*/ 233260 h 2190566"/>
                <a:gd name="connsiteX140" fmla="*/ 1104100 w 1528720"/>
                <a:gd name="connsiteY140" fmla="*/ 233260 h 2190566"/>
                <a:gd name="connsiteX141" fmla="*/ 1104100 w 1528720"/>
                <a:gd name="connsiteY141" fmla="*/ 389860 h 2190566"/>
                <a:gd name="connsiteX142" fmla="*/ 424620 w 1528720"/>
                <a:gd name="connsiteY142" fmla="*/ 389860 h 2190566"/>
                <a:gd name="connsiteX143" fmla="*/ 1371939 w 1528720"/>
                <a:gd name="connsiteY143" fmla="*/ 350701 h 2190566"/>
                <a:gd name="connsiteX144" fmla="*/ 1387228 w 1528720"/>
                <a:gd name="connsiteY144" fmla="*/ 352216 h 2190566"/>
                <a:gd name="connsiteX145" fmla="*/ 1401940 w 1528720"/>
                <a:gd name="connsiteY145" fmla="*/ 356687 h 2190566"/>
                <a:gd name="connsiteX146" fmla="*/ 1415462 w 1528720"/>
                <a:gd name="connsiteY146" fmla="*/ 363935 h 2190566"/>
                <a:gd name="connsiteX147" fmla="*/ 1427361 w 1528720"/>
                <a:gd name="connsiteY147" fmla="*/ 373670 h 2190566"/>
                <a:gd name="connsiteX148" fmla="*/ 1437096 w 1528720"/>
                <a:gd name="connsiteY148" fmla="*/ 385533 h 2190566"/>
                <a:gd name="connsiteX149" fmla="*/ 1444344 w 1528720"/>
                <a:gd name="connsiteY149" fmla="*/ 399055 h 2190566"/>
                <a:gd name="connsiteX150" fmla="*/ 1448815 w 1528720"/>
                <a:gd name="connsiteY150" fmla="*/ 413731 h 2190566"/>
                <a:gd name="connsiteX151" fmla="*/ 1450330 w 1528720"/>
                <a:gd name="connsiteY151" fmla="*/ 428983 h 2190566"/>
                <a:gd name="connsiteX152" fmla="*/ 1450330 w 1528720"/>
                <a:gd name="connsiteY152" fmla="*/ 2033967 h 2190566"/>
                <a:gd name="connsiteX153" fmla="*/ 1448815 w 1528720"/>
                <a:gd name="connsiteY153" fmla="*/ 2049255 h 2190566"/>
                <a:gd name="connsiteX154" fmla="*/ 1444344 w 1528720"/>
                <a:gd name="connsiteY154" fmla="*/ 2063931 h 2190566"/>
                <a:gd name="connsiteX155" fmla="*/ 1437096 w 1528720"/>
                <a:gd name="connsiteY155" fmla="*/ 2077453 h 2190566"/>
                <a:gd name="connsiteX156" fmla="*/ 1427361 w 1528720"/>
                <a:gd name="connsiteY156" fmla="*/ 2089316 h 2190566"/>
                <a:gd name="connsiteX157" fmla="*/ 1415462 w 1528720"/>
                <a:gd name="connsiteY157" fmla="*/ 2099052 h 2190566"/>
                <a:gd name="connsiteX158" fmla="*/ 1401940 w 1528720"/>
                <a:gd name="connsiteY158" fmla="*/ 2106299 h 2190566"/>
                <a:gd name="connsiteX159" fmla="*/ 1387228 w 1528720"/>
                <a:gd name="connsiteY159" fmla="*/ 2110734 h 2190566"/>
                <a:gd name="connsiteX160" fmla="*/ 1371939 w 1528720"/>
                <a:gd name="connsiteY160" fmla="*/ 2112285 h 2190566"/>
                <a:gd name="connsiteX161" fmla="*/ 156781 w 1528720"/>
                <a:gd name="connsiteY161" fmla="*/ 2112285 h 2190566"/>
                <a:gd name="connsiteX162" fmla="*/ 141492 w 1528720"/>
                <a:gd name="connsiteY162" fmla="*/ 2110734 h 2190566"/>
                <a:gd name="connsiteX163" fmla="*/ 126816 w 1528720"/>
                <a:gd name="connsiteY163" fmla="*/ 2106299 h 2190566"/>
                <a:gd name="connsiteX164" fmla="*/ 113259 w 1528720"/>
                <a:gd name="connsiteY164" fmla="*/ 2099052 h 2190566"/>
                <a:gd name="connsiteX165" fmla="*/ 101395 w 1528720"/>
                <a:gd name="connsiteY165" fmla="*/ 2089316 h 2190566"/>
                <a:gd name="connsiteX166" fmla="*/ 91624 w 1528720"/>
                <a:gd name="connsiteY166" fmla="*/ 2077453 h 2190566"/>
                <a:gd name="connsiteX167" fmla="*/ 84376 w 1528720"/>
                <a:gd name="connsiteY167" fmla="*/ 2063931 h 2190566"/>
                <a:gd name="connsiteX168" fmla="*/ 79905 w 1528720"/>
                <a:gd name="connsiteY168" fmla="*/ 2049255 h 2190566"/>
                <a:gd name="connsiteX169" fmla="*/ 78390 w 1528720"/>
                <a:gd name="connsiteY169" fmla="*/ 2033967 h 2190566"/>
                <a:gd name="connsiteX170" fmla="*/ 78390 w 1528720"/>
                <a:gd name="connsiteY170" fmla="*/ 428983 h 2190566"/>
                <a:gd name="connsiteX171" fmla="*/ 79905 w 1528720"/>
                <a:gd name="connsiteY171" fmla="*/ 413731 h 2190566"/>
                <a:gd name="connsiteX172" fmla="*/ 84376 w 1528720"/>
                <a:gd name="connsiteY172" fmla="*/ 399055 h 2190566"/>
                <a:gd name="connsiteX173" fmla="*/ 91624 w 1528720"/>
                <a:gd name="connsiteY173" fmla="*/ 385533 h 2190566"/>
                <a:gd name="connsiteX174" fmla="*/ 101395 w 1528720"/>
                <a:gd name="connsiteY174" fmla="*/ 373670 h 2190566"/>
                <a:gd name="connsiteX175" fmla="*/ 113259 w 1528720"/>
                <a:gd name="connsiteY175" fmla="*/ 363935 h 2190566"/>
                <a:gd name="connsiteX176" fmla="*/ 126816 w 1528720"/>
                <a:gd name="connsiteY176" fmla="*/ 356687 h 2190566"/>
                <a:gd name="connsiteX177" fmla="*/ 141492 w 1528720"/>
                <a:gd name="connsiteY177" fmla="*/ 352216 h 2190566"/>
                <a:gd name="connsiteX178" fmla="*/ 156781 w 1528720"/>
                <a:gd name="connsiteY178" fmla="*/ 350701 h 2190566"/>
                <a:gd name="connsiteX179" fmla="*/ 346230 w 1528720"/>
                <a:gd name="connsiteY179" fmla="*/ 350701 h 2190566"/>
                <a:gd name="connsiteX180" fmla="*/ 346230 w 1528720"/>
                <a:gd name="connsiteY180" fmla="*/ 389860 h 2190566"/>
                <a:gd name="connsiteX181" fmla="*/ 347781 w 1528720"/>
                <a:gd name="connsiteY181" fmla="*/ 405113 h 2190566"/>
                <a:gd name="connsiteX182" fmla="*/ 352216 w 1528720"/>
                <a:gd name="connsiteY182" fmla="*/ 419789 h 2190566"/>
                <a:gd name="connsiteX183" fmla="*/ 359463 w 1528720"/>
                <a:gd name="connsiteY183" fmla="*/ 433310 h 2190566"/>
                <a:gd name="connsiteX184" fmla="*/ 369235 w 1528720"/>
                <a:gd name="connsiteY184" fmla="*/ 445174 h 2190566"/>
                <a:gd name="connsiteX185" fmla="*/ 381098 w 1528720"/>
                <a:gd name="connsiteY185" fmla="*/ 454909 h 2190566"/>
                <a:gd name="connsiteX186" fmla="*/ 394656 w 1528720"/>
                <a:gd name="connsiteY186" fmla="*/ 462157 h 2190566"/>
                <a:gd name="connsiteX187" fmla="*/ 409368 w 1528720"/>
                <a:gd name="connsiteY187" fmla="*/ 466628 h 2190566"/>
                <a:gd name="connsiteX188" fmla="*/ 424620 w 1528720"/>
                <a:gd name="connsiteY188" fmla="*/ 468143 h 2190566"/>
                <a:gd name="connsiteX189" fmla="*/ 1104100 w 1528720"/>
                <a:gd name="connsiteY189" fmla="*/ 468143 h 2190566"/>
                <a:gd name="connsiteX190" fmla="*/ 1119388 w 1528720"/>
                <a:gd name="connsiteY190" fmla="*/ 466628 h 2190566"/>
                <a:gd name="connsiteX191" fmla="*/ 1134100 w 1528720"/>
                <a:gd name="connsiteY191" fmla="*/ 462157 h 2190566"/>
                <a:gd name="connsiteX192" fmla="*/ 1147622 w 1528720"/>
                <a:gd name="connsiteY192" fmla="*/ 454909 h 2190566"/>
                <a:gd name="connsiteX193" fmla="*/ 1159521 w 1528720"/>
                <a:gd name="connsiteY193" fmla="*/ 445174 h 2190566"/>
                <a:gd name="connsiteX194" fmla="*/ 1169257 w 1528720"/>
                <a:gd name="connsiteY194" fmla="*/ 433310 h 2190566"/>
                <a:gd name="connsiteX195" fmla="*/ 1176504 w 1528720"/>
                <a:gd name="connsiteY195" fmla="*/ 419789 h 2190566"/>
                <a:gd name="connsiteX196" fmla="*/ 1180976 w 1528720"/>
                <a:gd name="connsiteY196" fmla="*/ 405113 h 2190566"/>
                <a:gd name="connsiteX197" fmla="*/ 1182490 w 1528720"/>
                <a:gd name="connsiteY197" fmla="*/ 389860 h 2190566"/>
                <a:gd name="connsiteX198" fmla="*/ 1182490 w 1528720"/>
                <a:gd name="connsiteY198" fmla="*/ 350701 h 219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528720" h="2190566">
                  <a:moveTo>
                    <a:pt x="1104100" y="154978"/>
                  </a:moveTo>
                  <a:lnTo>
                    <a:pt x="956406" y="154978"/>
                  </a:lnTo>
                  <a:cubicBezTo>
                    <a:pt x="954062" y="144088"/>
                    <a:pt x="950817" y="133487"/>
                    <a:pt x="946670" y="123138"/>
                  </a:cubicBezTo>
                  <a:cubicBezTo>
                    <a:pt x="942523" y="112790"/>
                    <a:pt x="937511" y="102874"/>
                    <a:pt x="931670" y="93391"/>
                  </a:cubicBezTo>
                  <a:cubicBezTo>
                    <a:pt x="925828" y="83907"/>
                    <a:pt x="919230" y="75001"/>
                    <a:pt x="911874" y="66635"/>
                  </a:cubicBezTo>
                  <a:cubicBezTo>
                    <a:pt x="904518" y="58270"/>
                    <a:pt x="896513" y="50590"/>
                    <a:pt x="887823" y="43594"/>
                  </a:cubicBezTo>
                  <a:cubicBezTo>
                    <a:pt x="879133" y="36599"/>
                    <a:pt x="869938" y="30361"/>
                    <a:pt x="860203" y="24952"/>
                  </a:cubicBezTo>
                  <a:cubicBezTo>
                    <a:pt x="850467" y="19507"/>
                    <a:pt x="840371" y="14928"/>
                    <a:pt x="829842" y="11214"/>
                  </a:cubicBezTo>
                  <a:cubicBezTo>
                    <a:pt x="819313" y="7500"/>
                    <a:pt x="808567" y="4724"/>
                    <a:pt x="797570" y="2849"/>
                  </a:cubicBezTo>
                  <a:cubicBezTo>
                    <a:pt x="786608" y="938"/>
                    <a:pt x="775538" y="0"/>
                    <a:pt x="764360" y="0"/>
                  </a:cubicBezTo>
                  <a:cubicBezTo>
                    <a:pt x="753218" y="0"/>
                    <a:pt x="742148" y="938"/>
                    <a:pt x="731151" y="2849"/>
                  </a:cubicBezTo>
                  <a:cubicBezTo>
                    <a:pt x="720153" y="4724"/>
                    <a:pt x="709407" y="7500"/>
                    <a:pt x="698915" y="11214"/>
                  </a:cubicBezTo>
                  <a:cubicBezTo>
                    <a:pt x="688386" y="14928"/>
                    <a:pt x="678253" y="19507"/>
                    <a:pt x="668518" y="24952"/>
                  </a:cubicBezTo>
                  <a:cubicBezTo>
                    <a:pt x="658782" y="30397"/>
                    <a:pt x="649587" y="36599"/>
                    <a:pt x="640933" y="43594"/>
                  </a:cubicBezTo>
                  <a:cubicBezTo>
                    <a:pt x="632243" y="50590"/>
                    <a:pt x="624238" y="58270"/>
                    <a:pt x="616846" y="66635"/>
                  </a:cubicBezTo>
                  <a:cubicBezTo>
                    <a:pt x="609490" y="75001"/>
                    <a:pt x="602892" y="83907"/>
                    <a:pt x="597050" y="93427"/>
                  </a:cubicBezTo>
                  <a:cubicBezTo>
                    <a:pt x="591209" y="102910"/>
                    <a:pt x="586197" y="112790"/>
                    <a:pt x="582050" y="123138"/>
                  </a:cubicBezTo>
                  <a:cubicBezTo>
                    <a:pt x="577904" y="133487"/>
                    <a:pt x="574658" y="144088"/>
                    <a:pt x="572315" y="154978"/>
                  </a:cubicBezTo>
                  <a:lnTo>
                    <a:pt x="424620" y="154978"/>
                  </a:lnTo>
                  <a:cubicBezTo>
                    <a:pt x="419500" y="154978"/>
                    <a:pt x="414380" y="155483"/>
                    <a:pt x="409368" y="156492"/>
                  </a:cubicBezTo>
                  <a:cubicBezTo>
                    <a:pt x="404320" y="157502"/>
                    <a:pt x="399416" y="158980"/>
                    <a:pt x="394656" y="160963"/>
                  </a:cubicBezTo>
                  <a:cubicBezTo>
                    <a:pt x="389896" y="162911"/>
                    <a:pt x="385389" y="165326"/>
                    <a:pt x="381098" y="168175"/>
                  </a:cubicBezTo>
                  <a:cubicBezTo>
                    <a:pt x="376843" y="171060"/>
                    <a:pt x="372877" y="174305"/>
                    <a:pt x="369235" y="177911"/>
                  </a:cubicBezTo>
                  <a:cubicBezTo>
                    <a:pt x="365593" y="181553"/>
                    <a:pt x="362348" y="185519"/>
                    <a:pt x="359463" y="189774"/>
                  </a:cubicBezTo>
                  <a:cubicBezTo>
                    <a:pt x="356615" y="194065"/>
                    <a:pt x="354199" y="198572"/>
                    <a:pt x="352216" y="203332"/>
                  </a:cubicBezTo>
                  <a:cubicBezTo>
                    <a:pt x="350269" y="208055"/>
                    <a:pt x="348754" y="212959"/>
                    <a:pt x="347781" y="218007"/>
                  </a:cubicBezTo>
                  <a:cubicBezTo>
                    <a:pt x="346771" y="223019"/>
                    <a:pt x="346230" y="228140"/>
                    <a:pt x="346230" y="233260"/>
                  </a:cubicBezTo>
                  <a:lnTo>
                    <a:pt x="346230" y="272419"/>
                  </a:lnTo>
                  <a:lnTo>
                    <a:pt x="156781" y="272419"/>
                  </a:lnTo>
                  <a:cubicBezTo>
                    <a:pt x="151660" y="272419"/>
                    <a:pt x="146540" y="272672"/>
                    <a:pt x="141420" y="273176"/>
                  </a:cubicBezTo>
                  <a:cubicBezTo>
                    <a:pt x="136336" y="273681"/>
                    <a:pt x="131252" y="274438"/>
                    <a:pt x="126203" y="275448"/>
                  </a:cubicBezTo>
                  <a:cubicBezTo>
                    <a:pt x="121191" y="276458"/>
                    <a:pt x="116215" y="277684"/>
                    <a:pt x="111311" y="279198"/>
                  </a:cubicBezTo>
                  <a:cubicBezTo>
                    <a:pt x="106371" y="280676"/>
                    <a:pt x="101576" y="282407"/>
                    <a:pt x="96816" y="284390"/>
                  </a:cubicBezTo>
                  <a:cubicBezTo>
                    <a:pt x="92092" y="286338"/>
                    <a:pt x="87441" y="288537"/>
                    <a:pt x="82934" y="290953"/>
                  </a:cubicBezTo>
                  <a:cubicBezTo>
                    <a:pt x="78390" y="293369"/>
                    <a:pt x="73991" y="296001"/>
                    <a:pt x="69736" y="298850"/>
                  </a:cubicBezTo>
                  <a:cubicBezTo>
                    <a:pt x="65445" y="301698"/>
                    <a:pt x="61335" y="304763"/>
                    <a:pt x="57368" y="308008"/>
                  </a:cubicBezTo>
                  <a:cubicBezTo>
                    <a:pt x="53402" y="311254"/>
                    <a:pt x="49616" y="314679"/>
                    <a:pt x="45974" y="318321"/>
                  </a:cubicBezTo>
                  <a:cubicBezTo>
                    <a:pt x="42332" y="321963"/>
                    <a:pt x="38907" y="325749"/>
                    <a:pt x="35661" y="329715"/>
                  </a:cubicBezTo>
                  <a:cubicBezTo>
                    <a:pt x="32380" y="333682"/>
                    <a:pt x="29315" y="337792"/>
                    <a:pt x="26467" y="342047"/>
                  </a:cubicBezTo>
                  <a:cubicBezTo>
                    <a:pt x="23618" y="346302"/>
                    <a:pt x="20986" y="350701"/>
                    <a:pt x="18570" y="355209"/>
                  </a:cubicBezTo>
                  <a:cubicBezTo>
                    <a:pt x="16154" y="359716"/>
                    <a:pt x="13954" y="364367"/>
                    <a:pt x="11971" y="369091"/>
                  </a:cubicBezTo>
                  <a:cubicBezTo>
                    <a:pt x="10024" y="373815"/>
                    <a:pt x="8293" y="378646"/>
                    <a:pt x="6779" y="383550"/>
                  </a:cubicBezTo>
                  <a:cubicBezTo>
                    <a:pt x="5301" y="388454"/>
                    <a:pt x="4039" y="393430"/>
                    <a:pt x="3029" y="398442"/>
                  </a:cubicBezTo>
                  <a:cubicBezTo>
                    <a:pt x="2055" y="403490"/>
                    <a:pt x="1298" y="408539"/>
                    <a:pt x="757" y="413659"/>
                  </a:cubicBezTo>
                  <a:cubicBezTo>
                    <a:pt x="252" y="418743"/>
                    <a:pt x="0" y="423863"/>
                    <a:pt x="0" y="428983"/>
                  </a:cubicBezTo>
                  <a:lnTo>
                    <a:pt x="0" y="2033967"/>
                  </a:lnTo>
                  <a:cubicBezTo>
                    <a:pt x="0" y="2039087"/>
                    <a:pt x="252" y="2044207"/>
                    <a:pt x="757" y="2049327"/>
                  </a:cubicBezTo>
                  <a:cubicBezTo>
                    <a:pt x="1298" y="2054412"/>
                    <a:pt x="2055" y="2059496"/>
                    <a:pt x="3029" y="2064508"/>
                  </a:cubicBezTo>
                  <a:cubicBezTo>
                    <a:pt x="4039" y="2069556"/>
                    <a:pt x="5301" y="2074496"/>
                    <a:pt x="6779" y="2079400"/>
                  </a:cubicBezTo>
                  <a:cubicBezTo>
                    <a:pt x="8293" y="2084304"/>
                    <a:pt x="10024" y="2089135"/>
                    <a:pt x="11971" y="2093859"/>
                  </a:cubicBezTo>
                  <a:cubicBezTo>
                    <a:pt x="13954" y="2098619"/>
                    <a:pt x="16154" y="2103234"/>
                    <a:pt x="18570" y="2107742"/>
                  </a:cubicBezTo>
                  <a:cubicBezTo>
                    <a:pt x="20986" y="2112285"/>
                    <a:pt x="23618" y="2116684"/>
                    <a:pt x="26467" y="2120939"/>
                  </a:cubicBezTo>
                  <a:cubicBezTo>
                    <a:pt x="29315" y="2125194"/>
                    <a:pt x="32380" y="2129304"/>
                    <a:pt x="35661" y="2133271"/>
                  </a:cubicBezTo>
                  <a:cubicBezTo>
                    <a:pt x="38907" y="2137237"/>
                    <a:pt x="42332" y="2141023"/>
                    <a:pt x="45974" y="2144665"/>
                  </a:cubicBezTo>
                  <a:cubicBezTo>
                    <a:pt x="49616" y="2148271"/>
                    <a:pt x="53402" y="2151732"/>
                    <a:pt x="57368" y="2154978"/>
                  </a:cubicBezTo>
                  <a:cubicBezTo>
                    <a:pt x="61335" y="2158223"/>
                    <a:pt x="65445" y="2161288"/>
                    <a:pt x="69736" y="2164136"/>
                  </a:cubicBezTo>
                  <a:cubicBezTo>
                    <a:pt x="73991" y="2166985"/>
                    <a:pt x="78390" y="2169617"/>
                    <a:pt x="82934" y="2172033"/>
                  </a:cubicBezTo>
                  <a:cubicBezTo>
                    <a:pt x="87441" y="2174449"/>
                    <a:pt x="92092" y="2176649"/>
                    <a:pt x="96816" y="2178596"/>
                  </a:cubicBezTo>
                  <a:cubicBezTo>
                    <a:pt x="101576" y="2180579"/>
                    <a:pt x="106371" y="2182274"/>
                    <a:pt x="111311" y="2183788"/>
                  </a:cubicBezTo>
                  <a:cubicBezTo>
                    <a:pt x="116215" y="2185266"/>
                    <a:pt x="121191" y="2186529"/>
                    <a:pt x="126203" y="2187538"/>
                  </a:cubicBezTo>
                  <a:cubicBezTo>
                    <a:pt x="131252" y="2188548"/>
                    <a:pt x="136336" y="2189269"/>
                    <a:pt x="141420" y="2189810"/>
                  </a:cubicBezTo>
                  <a:cubicBezTo>
                    <a:pt x="146540" y="2190315"/>
                    <a:pt x="151660" y="2190567"/>
                    <a:pt x="156781" y="2190567"/>
                  </a:cubicBezTo>
                  <a:lnTo>
                    <a:pt x="1371939" y="2190567"/>
                  </a:lnTo>
                  <a:cubicBezTo>
                    <a:pt x="1377060" y="2190567"/>
                    <a:pt x="1382216" y="2190315"/>
                    <a:pt x="1387300" y="2189810"/>
                  </a:cubicBezTo>
                  <a:cubicBezTo>
                    <a:pt x="1392420" y="2189269"/>
                    <a:pt x="1397505" y="2188548"/>
                    <a:pt x="1402517" y="2187538"/>
                  </a:cubicBezTo>
                  <a:cubicBezTo>
                    <a:pt x="1407565" y="2186529"/>
                    <a:pt x="1412541" y="2185266"/>
                    <a:pt x="1417445" y="2183788"/>
                  </a:cubicBezTo>
                  <a:cubicBezTo>
                    <a:pt x="1422349" y="2182274"/>
                    <a:pt x="1427180" y="2180579"/>
                    <a:pt x="1431904" y="2178596"/>
                  </a:cubicBezTo>
                  <a:cubicBezTo>
                    <a:pt x="1436664" y="2176649"/>
                    <a:pt x="1441279" y="2174449"/>
                    <a:pt x="1445823" y="2172033"/>
                  </a:cubicBezTo>
                  <a:cubicBezTo>
                    <a:pt x="1450366" y="2169617"/>
                    <a:pt x="1454729" y="2166985"/>
                    <a:pt x="1459020" y="2164136"/>
                  </a:cubicBezTo>
                  <a:cubicBezTo>
                    <a:pt x="1463275" y="2161288"/>
                    <a:pt x="1467385" y="2158223"/>
                    <a:pt x="1471352" y="2154978"/>
                  </a:cubicBezTo>
                  <a:cubicBezTo>
                    <a:pt x="1475318" y="2151732"/>
                    <a:pt x="1479140" y="2148271"/>
                    <a:pt x="1482782" y="2144665"/>
                  </a:cubicBezTo>
                  <a:cubicBezTo>
                    <a:pt x="1486388" y="2141023"/>
                    <a:pt x="1489849" y="2137237"/>
                    <a:pt x="1493095" y="2133271"/>
                  </a:cubicBezTo>
                  <a:cubicBezTo>
                    <a:pt x="1496340" y="2129304"/>
                    <a:pt x="1499405" y="2125194"/>
                    <a:pt x="1502253" y="2120939"/>
                  </a:cubicBezTo>
                  <a:cubicBezTo>
                    <a:pt x="1505102" y="2116684"/>
                    <a:pt x="1507734" y="2112285"/>
                    <a:pt x="1510186" y="2107742"/>
                  </a:cubicBezTo>
                  <a:cubicBezTo>
                    <a:pt x="1512602" y="2103234"/>
                    <a:pt x="1514802" y="2098619"/>
                    <a:pt x="1516749" y="2093859"/>
                  </a:cubicBezTo>
                  <a:cubicBezTo>
                    <a:pt x="1518732" y="2089135"/>
                    <a:pt x="1520463" y="2084304"/>
                    <a:pt x="1521941" y="2079400"/>
                  </a:cubicBezTo>
                  <a:cubicBezTo>
                    <a:pt x="1523456" y="2074496"/>
                    <a:pt x="1524682" y="2069556"/>
                    <a:pt x="1525691" y="2064508"/>
                  </a:cubicBezTo>
                  <a:cubicBezTo>
                    <a:pt x="1526701" y="2059496"/>
                    <a:pt x="1527458" y="2054412"/>
                    <a:pt x="1527963" y="2049327"/>
                  </a:cubicBezTo>
                  <a:cubicBezTo>
                    <a:pt x="1528468" y="2044207"/>
                    <a:pt x="1528720" y="2039087"/>
                    <a:pt x="1528720" y="2033967"/>
                  </a:cubicBezTo>
                  <a:lnTo>
                    <a:pt x="1528720" y="428983"/>
                  </a:lnTo>
                  <a:cubicBezTo>
                    <a:pt x="1528720" y="423863"/>
                    <a:pt x="1528468" y="418743"/>
                    <a:pt x="1527963" y="413659"/>
                  </a:cubicBezTo>
                  <a:cubicBezTo>
                    <a:pt x="1527458" y="408539"/>
                    <a:pt x="1526701" y="403490"/>
                    <a:pt x="1525691" y="398442"/>
                  </a:cubicBezTo>
                  <a:cubicBezTo>
                    <a:pt x="1524682" y="393430"/>
                    <a:pt x="1523456" y="388454"/>
                    <a:pt x="1521941" y="383550"/>
                  </a:cubicBezTo>
                  <a:cubicBezTo>
                    <a:pt x="1520463" y="378646"/>
                    <a:pt x="1518732" y="373815"/>
                    <a:pt x="1516749" y="369091"/>
                  </a:cubicBezTo>
                  <a:cubicBezTo>
                    <a:pt x="1514802" y="364367"/>
                    <a:pt x="1512602" y="359716"/>
                    <a:pt x="1510186" y="355209"/>
                  </a:cubicBezTo>
                  <a:cubicBezTo>
                    <a:pt x="1507734" y="350701"/>
                    <a:pt x="1505102" y="346302"/>
                    <a:pt x="1502253" y="342047"/>
                  </a:cubicBezTo>
                  <a:cubicBezTo>
                    <a:pt x="1499405" y="337792"/>
                    <a:pt x="1496340" y="333682"/>
                    <a:pt x="1493095" y="329715"/>
                  </a:cubicBezTo>
                  <a:cubicBezTo>
                    <a:pt x="1489849" y="325749"/>
                    <a:pt x="1486388" y="321963"/>
                    <a:pt x="1482782" y="318321"/>
                  </a:cubicBezTo>
                  <a:cubicBezTo>
                    <a:pt x="1479140" y="314679"/>
                    <a:pt x="1475318" y="311254"/>
                    <a:pt x="1471352" y="308008"/>
                  </a:cubicBezTo>
                  <a:cubicBezTo>
                    <a:pt x="1467385" y="304763"/>
                    <a:pt x="1463275" y="301698"/>
                    <a:pt x="1459020" y="298850"/>
                  </a:cubicBezTo>
                  <a:cubicBezTo>
                    <a:pt x="1454729" y="296001"/>
                    <a:pt x="1450366" y="293369"/>
                    <a:pt x="1445823" y="290953"/>
                  </a:cubicBezTo>
                  <a:cubicBezTo>
                    <a:pt x="1441279" y="288537"/>
                    <a:pt x="1436664" y="286338"/>
                    <a:pt x="1431904" y="284390"/>
                  </a:cubicBezTo>
                  <a:cubicBezTo>
                    <a:pt x="1427180" y="282407"/>
                    <a:pt x="1422349" y="280676"/>
                    <a:pt x="1417445" y="279198"/>
                  </a:cubicBezTo>
                  <a:cubicBezTo>
                    <a:pt x="1412541" y="277684"/>
                    <a:pt x="1407565" y="276458"/>
                    <a:pt x="1402517" y="275448"/>
                  </a:cubicBezTo>
                  <a:cubicBezTo>
                    <a:pt x="1397505" y="274438"/>
                    <a:pt x="1392420" y="273681"/>
                    <a:pt x="1387300" y="273176"/>
                  </a:cubicBezTo>
                  <a:cubicBezTo>
                    <a:pt x="1382216" y="272672"/>
                    <a:pt x="1377060" y="272419"/>
                    <a:pt x="1371939" y="272419"/>
                  </a:cubicBezTo>
                  <a:lnTo>
                    <a:pt x="1182490" y="272419"/>
                  </a:lnTo>
                  <a:lnTo>
                    <a:pt x="1182490" y="233260"/>
                  </a:lnTo>
                  <a:cubicBezTo>
                    <a:pt x="1182490" y="228140"/>
                    <a:pt x="1181985" y="223019"/>
                    <a:pt x="1180976" y="218007"/>
                  </a:cubicBezTo>
                  <a:cubicBezTo>
                    <a:pt x="1179966" y="212959"/>
                    <a:pt x="1178488" y="208055"/>
                    <a:pt x="1176504" y="203332"/>
                  </a:cubicBezTo>
                  <a:cubicBezTo>
                    <a:pt x="1174521" y="198572"/>
                    <a:pt x="1172105" y="194065"/>
                    <a:pt x="1169257" y="189774"/>
                  </a:cubicBezTo>
                  <a:cubicBezTo>
                    <a:pt x="1166408" y="185519"/>
                    <a:pt x="1163163" y="181553"/>
                    <a:pt x="1159521" y="177911"/>
                  </a:cubicBezTo>
                  <a:cubicBezTo>
                    <a:pt x="1155879" y="174305"/>
                    <a:pt x="1151913" y="171060"/>
                    <a:pt x="1147622" y="168211"/>
                  </a:cubicBezTo>
                  <a:cubicBezTo>
                    <a:pt x="1143367" y="165326"/>
                    <a:pt x="1138860" y="162911"/>
                    <a:pt x="1134100" y="160963"/>
                  </a:cubicBezTo>
                  <a:cubicBezTo>
                    <a:pt x="1129340" y="158980"/>
                    <a:pt x="1124436" y="157502"/>
                    <a:pt x="1119388" y="156492"/>
                  </a:cubicBezTo>
                  <a:cubicBezTo>
                    <a:pt x="1114340" y="155483"/>
                    <a:pt x="1109256" y="154978"/>
                    <a:pt x="1104100" y="154978"/>
                  </a:cubicBezTo>
                  <a:close/>
                  <a:moveTo>
                    <a:pt x="424620" y="233260"/>
                  </a:moveTo>
                  <a:lnTo>
                    <a:pt x="607579" y="233260"/>
                  </a:lnTo>
                  <a:cubicBezTo>
                    <a:pt x="610139" y="233260"/>
                    <a:pt x="612700" y="233008"/>
                    <a:pt x="615224" y="232503"/>
                  </a:cubicBezTo>
                  <a:cubicBezTo>
                    <a:pt x="617748" y="231998"/>
                    <a:pt x="620200" y="231277"/>
                    <a:pt x="622580" y="230303"/>
                  </a:cubicBezTo>
                  <a:cubicBezTo>
                    <a:pt x="624959" y="229294"/>
                    <a:pt x="627231" y="228104"/>
                    <a:pt x="629358" y="226661"/>
                  </a:cubicBezTo>
                  <a:cubicBezTo>
                    <a:pt x="631486" y="225255"/>
                    <a:pt x="633469" y="223632"/>
                    <a:pt x="635308" y="221794"/>
                  </a:cubicBezTo>
                  <a:cubicBezTo>
                    <a:pt x="637111" y="219991"/>
                    <a:pt x="638734" y="218007"/>
                    <a:pt x="640176" y="215880"/>
                  </a:cubicBezTo>
                  <a:cubicBezTo>
                    <a:pt x="641618" y="213716"/>
                    <a:pt x="642808" y="211481"/>
                    <a:pt x="643782" y="209101"/>
                  </a:cubicBezTo>
                  <a:cubicBezTo>
                    <a:pt x="644791" y="206721"/>
                    <a:pt x="645513" y="204269"/>
                    <a:pt x="646017" y="201745"/>
                  </a:cubicBezTo>
                  <a:cubicBezTo>
                    <a:pt x="646522" y="199221"/>
                    <a:pt x="646775" y="196697"/>
                    <a:pt x="646775" y="194101"/>
                  </a:cubicBezTo>
                  <a:cubicBezTo>
                    <a:pt x="646847" y="186457"/>
                    <a:pt x="647676" y="178884"/>
                    <a:pt x="649263" y="171384"/>
                  </a:cubicBezTo>
                  <a:cubicBezTo>
                    <a:pt x="650813" y="163884"/>
                    <a:pt x="653121" y="156636"/>
                    <a:pt x="656114" y="149569"/>
                  </a:cubicBezTo>
                  <a:cubicBezTo>
                    <a:pt x="659106" y="142538"/>
                    <a:pt x="662748" y="135831"/>
                    <a:pt x="667039" y="129521"/>
                  </a:cubicBezTo>
                  <a:cubicBezTo>
                    <a:pt x="671366" y="123175"/>
                    <a:pt x="676234" y="117297"/>
                    <a:pt x="681679" y="111924"/>
                  </a:cubicBezTo>
                  <a:cubicBezTo>
                    <a:pt x="687124" y="106552"/>
                    <a:pt x="693037" y="101720"/>
                    <a:pt x="699455" y="97501"/>
                  </a:cubicBezTo>
                  <a:cubicBezTo>
                    <a:pt x="705838" y="93282"/>
                    <a:pt x="712581" y="89713"/>
                    <a:pt x="719684" y="86792"/>
                  </a:cubicBezTo>
                  <a:cubicBezTo>
                    <a:pt x="726751" y="83907"/>
                    <a:pt x="734071" y="81708"/>
                    <a:pt x="741571" y="80229"/>
                  </a:cubicBezTo>
                  <a:cubicBezTo>
                    <a:pt x="749107" y="78715"/>
                    <a:pt x="756716" y="77994"/>
                    <a:pt x="764360" y="77994"/>
                  </a:cubicBezTo>
                  <a:cubicBezTo>
                    <a:pt x="772040" y="77994"/>
                    <a:pt x="779613" y="78715"/>
                    <a:pt x="787149" y="80229"/>
                  </a:cubicBezTo>
                  <a:cubicBezTo>
                    <a:pt x="794685" y="81708"/>
                    <a:pt x="801969" y="83907"/>
                    <a:pt x="809072" y="86792"/>
                  </a:cubicBezTo>
                  <a:cubicBezTo>
                    <a:pt x="816176" y="89713"/>
                    <a:pt x="822918" y="93282"/>
                    <a:pt x="829301" y="97501"/>
                  </a:cubicBezTo>
                  <a:cubicBezTo>
                    <a:pt x="835683" y="101756"/>
                    <a:pt x="841597" y="106552"/>
                    <a:pt x="847077" y="111924"/>
                  </a:cubicBezTo>
                  <a:cubicBezTo>
                    <a:pt x="852522" y="117297"/>
                    <a:pt x="857390" y="123175"/>
                    <a:pt x="861681" y="129521"/>
                  </a:cubicBezTo>
                  <a:cubicBezTo>
                    <a:pt x="866008" y="135831"/>
                    <a:pt x="869650" y="142538"/>
                    <a:pt x="872643" y="149569"/>
                  </a:cubicBezTo>
                  <a:cubicBezTo>
                    <a:pt x="875635" y="156636"/>
                    <a:pt x="877907" y="163884"/>
                    <a:pt x="879494" y="171384"/>
                  </a:cubicBezTo>
                  <a:cubicBezTo>
                    <a:pt x="881044" y="178884"/>
                    <a:pt x="881873" y="186457"/>
                    <a:pt x="881982" y="194137"/>
                  </a:cubicBezTo>
                  <a:cubicBezTo>
                    <a:pt x="881982" y="196697"/>
                    <a:pt x="882198" y="199221"/>
                    <a:pt x="882703" y="201745"/>
                  </a:cubicBezTo>
                  <a:cubicBezTo>
                    <a:pt x="883208" y="204269"/>
                    <a:pt x="883965" y="206721"/>
                    <a:pt x="884938" y="209101"/>
                  </a:cubicBezTo>
                  <a:cubicBezTo>
                    <a:pt x="885948" y="211481"/>
                    <a:pt x="887138" y="213716"/>
                    <a:pt x="888580" y="215880"/>
                  </a:cubicBezTo>
                  <a:cubicBezTo>
                    <a:pt x="889987" y="218007"/>
                    <a:pt x="891609" y="219991"/>
                    <a:pt x="893448" y="221794"/>
                  </a:cubicBezTo>
                  <a:cubicBezTo>
                    <a:pt x="895251" y="223632"/>
                    <a:pt x="897234" y="225255"/>
                    <a:pt x="899398" y="226661"/>
                  </a:cubicBezTo>
                  <a:cubicBezTo>
                    <a:pt x="901525" y="228104"/>
                    <a:pt x="903797" y="229294"/>
                    <a:pt x="906177" y="230303"/>
                  </a:cubicBezTo>
                  <a:cubicBezTo>
                    <a:pt x="908556" y="231277"/>
                    <a:pt x="911008" y="231998"/>
                    <a:pt x="913533" y="232503"/>
                  </a:cubicBezTo>
                  <a:cubicBezTo>
                    <a:pt x="916057" y="233008"/>
                    <a:pt x="918581" y="233260"/>
                    <a:pt x="921177" y="233260"/>
                  </a:cubicBezTo>
                  <a:lnTo>
                    <a:pt x="1104100" y="233260"/>
                  </a:lnTo>
                  <a:lnTo>
                    <a:pt x="1104100" y="389860"/>
                  </a:lnTo>
                  <a:lnTo>
                    <a:pt x="424620" y="389860"/>
                  </a:lnTo>
                  <a:close/>
                  <a:moveTo>
                    <a:pt x="1371939" y="350701"/>
                  </a:moveTo>
                  <a:cubicBezTo>
                    <a:pt x="1377096" y="350701"/>
                    <a:pt x="1382180" y="351206"/>
                    <a:pt x="1387228" y="352216"/>
                  </a:cubicBezTo>
                  <a:cubicBezTo>
                    <a:pt x="1392276" y="353225"/>
                    <a:pt x="1397180" y="354704"/>
                    <a:pt x="1401940" y="356687"/>
                  </a:cubicBezTo>
                  <a:cubicBezTo>
                    <a:pt x="1406699" y="358670"/>
                    <a:pt x="1411207" y="361050"/>
                    <a:pt x="1415462" y="363935"/>
                  </a:cubicBezTo>
                  <a:cubicBezTo>
                    <a:pt x="1419753" y="366783"/>
                    <a:pt x="1423719" y="370028"/>
                    <a:pt x="1427361" y="373670"/>
                  </a:cubicBezTo>
                  <a:cubicBezTo>
                    <a:pt x="1431003" y="377276"/>
                    <a:pt x="1434248" y="381243"/>
                    <a:pt x="1437096" y="385533"/>
                  </a:cubicBezTo>
                  <a:cubicBezTo>
                    <a:pt x="1439945" y="389788"/>
                    <a:pt x="1442361" y="394296"/>
                    <a:pt x="1444344" y="399055"/>
                  </a:cubicBezTo>
                  <a:cubicBezTo>
                    <a:pt x="1446327" y="403779"/>
                    <a:pt x="1447806" y="408683"/>
                    <a:pt x="1448815" y="413731"/>
                  </a:cubicBezTo>
                  <a:cubicBezTo>
                    <a:pt x="1449825" y="418779"/>
                    <a:pt x="1450330" y="423863"/>
                    <a:pt x="1450330" y="428983"/>
                  </a:cubicBezTo>
                  <a:lnTo>
                    <a:pt x="1450330" y="2033967"/>
                  </a:lnTo>
                  <a:cubicBezTo>
                    <a:pt x="1450330" y="2039123"/>
                    <a:pt x="1449825" y="2044207"/>
                    <a:pt x="1448815" y="2049255"/>
                  </a:cubicBezTo>
                  <a:cubicBezTo>
                    <a:pt x="1447806" y="2054267"/>
                    <a:pt x="1446327" y="2059171"/>
                    <a:pt x="1444344" y="2063931"/>
                  </a:cubicBezTo>
                  <a:cubicBezTo>
                    <a:pt x="1442361" y="2068654"/>
                    <a:pt x="1439945" y="2073198"/>
                    <a:pt x="1437096" y="2077453"/>
                  </a:cubicBezTo>
                  <a:cubicBezTo>
                    <a:pt x="1434248" y="2081744"/>
                    <a:pt x="1431003" y="2085674"/>
                    <a:pt x="1427361" y="2089316"/>
                  </a:cubicBezTo>
                  <a:cubicBezTo>
                    <a:pt x="1423719" y="2092958"/>
                    <a:pt x="1419753" y="2096203"/>
                    <a:pt x="1415462" y="2099052"/>
                  </a:cubicBezTo>
                  <a:cubicBezTo>
                    <a:pt x="1411207" y="2101900"/>
                    <a:pt x="1406699" y="2104316"/>
                    <a:pt x="1401940" y="2106299"/>
                  </a:cubicBezTo>
                  <a:cubicBezTo>
                    <a:pt x="1397180" y="2108246"/>
                    <a:pt x="1392276" y="2109761"/>
                    <a:pt x="1387228" y="2110734"/>
                  </a:cubicBezTo>
                  <a:cubicBezTo>
                    <a:pt x="1382180" y="2111744"/>
                    <a:pt x="1377096" y="2112249"/>
                    <a:pt x="1371939" y="2112285"/>
                  </a:cubicBezTo>
                  <a:lnTo>
                    <a:pt x="156781" y="2112285"/>
                  </a:lnTo>
                  <a:cubicBezTo>
                    <a:pt x="151660" y="2112249"/>
                    <a:pt x="146540" y="2111744"/>
                    <a:pt x="141492" y="2110734"/>
                  </a:cubicBezTo>
                  <a:cubicBezTo>
                    <a:pt x="136444" y="2109761"/>
                    <a:pt x="131576" y="2108246"/>
                    <a:pt x="126816" y="2106299"/>
                  </a:cubicBezTo>
                  <a:cubicBezTo>
                    <a:pt x="122057" y="2104316"/>
                    <a:pt x="117549" y="2101900"/>
                    <a:pt x="113259" y="2099052"/>
                  </a:cubicBezTo>
                  <a:cubicBezTo>
                    <a:pt x="108968" y="2096203"/>
                    <a:pt x="105037" y="2092958"/>
                    <a:pt x="101395" y="2089316"/>
                  </a:cubicBezTo>
                  <a:cubicBezTo>
                    <a:pt x="97754" y="2085674"/>
                    <a:pt x="94508" y="2081744"/>
                    <a:pt x="91624" y="2077453"/>
                  </a:cubicBezTo>
                  <a:cubicBezTo>
                    <a:pt x="88775" y="2073198"/>
                    <a:pt x="86359" y="2068654"/>
                    <a:pt x="84376" y="2063931"/>
                  </a:cubicBezTo>
                  <a:cubicBezTo>
                    <a:pt x="82429" y="2059171"/>
                    <a:pt x="80914" y="2054303"/>
                    <a:pt x="79905" y="2049255"/>
                  </a:cubicBezTo>
                  <a:cubicBezTo>
                    <a:pt x="78895" y="2044207"/>
                    <a:pt x="78390" y="2039123"/>
                    <a:pt x="78390" y="2033967"/>
                  </a:cubicBezTo>
                  <a:lnTo>
                    <a:pt x="78390" y="428983"/>
                  </a:lnTo>
                  <a:cubicBezTo>
                    <a:pt x="78390" y="423863"/>
                    <a:pt x="78895" y="418779"/>
                    <a:pt x="79905" y="413731"/>
                  </a:cubicBezTo>
                  <a:cubicBezTo>
                    <a:pt x="80914" y="408683"/>
                    <a:pt x="82429" y="403779"/>
                    <a:pt x="84376" y="399055"/>
                  </a:cubicBezTo>
                  <a:cubicBezTo>
                    <a:pt x="86359" y="394296"/>
                    <a:pt x="88775" y="389788"/>
                    <a:pt x="91624" y="385533"/>
                  </a:cubicBezTo>
                  <a:cubicBezTo>
                    <a:pt x="94508" y="381243"/>
                    <a:pt x="97754" y="377276"/>
                    <a:pt x="101395" y="373670"/>
                  </a:cubicBezTo>
                  <a:cubicBezTo>
                    <a:pt x="105037" y="370028"/>
                    <a:pt x="108968" y="366783"/>
                    <a:pt x="113259" y="363935"/>
                  </a:cubicBezTo>
                  <a:cubicBezTo>
                    <a:pt x="117549" y="361050"/>
                    <a:pt x="122057" y="358670"/>
                    <a:pt x="126816" y="356687"/>
                  </a:cubicBezTo>
                  <a:cubicBezTo>
                    <a:pt x="131576" y="354704"/>
                    <a:pt x="136444" y="353225"/>
                    <a:pt x="141492" y="352216"/>
                  </a:cubicBezTo>
                  <a:cubicBezTo>
                    <a:pt x="146540" y="351206"/>
                    <a:pt x="151660" y="350701"/>
                    <a:pt x="156781" y="350701"/>
                  </a:cubicBezTo>
                  <a:lnTo>
                    <a:pt x="346230" y="350701"/>
                  </a:lnTo>
                  <a:lnTo>
                    <a:pt x="346230" y="389860"/>
                  </a:lnTo>
                  <a:cubicBezTo>
                    <a:pt x="346230" y="394981"/>
                    <a:pt x="346771" y="400065"/>
                    <a:pt x="347781" y="405113"/>
                  </a:cubicBezTo>
                  <a:cubicBezTo>
                    <a:pt x="348754" y="410161"/>
                    <a:pt x="350269" y="415065"/>
                    <a:pt x="352216" y="419789"/>
                  </a:cubicBezTo>
                  <a:cubicBezTo>
                    <a:pt x="354199" y="424548"/>
                    <a:pt x="356615" y="429056"/>
                    <a:pt x="359463" y="433310"/>
                  </a:cubicBezTo>
                  <a:cubicBezTo>
                    <a:pt x="362348" y="437601"/>
                    <a:pt x="365593" y="441532"/>
                    <a:pt x="369235" y="445174"/>
                  </a:cubicBezTo>
                  <a:cubicBezTo>
                    <a:pt x="372877" y="448815"/>
                    <a:pt x="376843" y="452061"/>
                    <a:pt x="381098" y="454909"/>
                  </a:cubicBezTo>
                  <a:cubicBezTo>
                    <a:pt x="385389" y="457758"/>
                    <a:pt x="389896" y="460174"/>
                    <a:pt x="394656" y="462157"/>
                  </a:cubicBezTo>
                  <a:cubicBezTo>
                    <a:pt x="399416" y="464140"/>
                    <a:pt x="404320" y="465619"/>
                    <a:pt x="409368" y="466628"/>
                  </a:cubicBezTo>
                  <a:cubicBezTo>
                    <a:pt x="414380" y="467638"/>
                    <a:pt x="419500" y="468143"/>
                    <a:pt x="424620" y="468143"/>
                  </a:cubicBezTo>
                  <a:lnTo>
                    <a:pt x="1104100" y="468143"/>
                  </a:lnTo>
                  <a:cubicBezTo>
                    <a:pt x="1109256" y="468143"/>
                    <a:pt x="1114340" y="467638"/>
                    <a:pt x="1119388" y="466628"/>
                  </a:cubicBezTo>
                  <a:cubicBezTo>
                    <a:pt x="1124436" y="465619"/>
                    <a:pt x="1129340" y="464140"/>
                    <a:pt x="1134100" y="462157"/>
                  </a:cubicBezTo>
                  <a:cubicBezTo>
                    <a:pt x="1138860" y="460174"/>
                    <a:pt x="1143367" y="457758"/>
                    <a:pt x="1147622" y="454909"/>
                  </a:cubicBezTo>
                  <a:cubicBezTo>
                    <a:pt x="1151913" y="452061"/>
                    <a:pt x="1155879" y="448815"/>
                    <a:pt x="1159521" y="445174"/>
                  </a:cubicBezTo>
                  <a:cubicBezTo>
                    <a:pt x="1163163" y="441532"/>
                    <a:pt x="1166408" y="437601"/>
                    <a:pt x="1169257" y="433310"/>
                  </a:cubicBezTo>
                  <a:cubicBezTo>
                    <a:pt x="1172105" y="429056"/>
                    <a:pt x="1174521" y="424548"/>
                    <a:pt x="1176504" y="419789"/>
                  </a:cubicBezTo>
                  <a:cubicBezTo>
                    <a:pt x="1178488" y="415065"/>
                    <a:pt x="1179966" y="410161"/>
                    <a:pt x="1180976" y="405113"/>
                  </a:cubicBezTo>
                  <a:cubicBezTo>
                    <a:pt x="1181985" y="400065"/>
                    <a:pt x="1182490" y="394981"/>
                    <a:pt x="1182490" y="389860"/>
                  </a:cubicBezTo>
                  <a:lnTo>
                    <a:pt x="1182490" y="350701"/>
                  </a:ln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237" name="Group 236">
            <a:extLst>
              <a:ext uri="{FF2B5EF4-FFF2-40B4-BE49-F238E27FC236}">
                <a16:creationId xmlns:a16="http://schemas.microsoft.com/office/drawing/2014/main" id="{72A0B8E0-0E3F-E00A-66E2-96E14D783D94}"/>
              </a:ext>
            </a:extLst>
          </p:cNvPr>
          <p:cNvGrpSpPr>
            <a:grpSpLocks noChangeAspect="1"/>
          </p:cNvGrpSpPr>
          <p:nvPr/>
        </p:nvGrpSpPr>
        <p:grpSpPr>
          <a:xfrm>
            <a:off x="8844818" y="2349535"/>
            <a:ext cx="1440000" cy="811632"/>
            <a:chOff x="10542246" y="4311794"/>
            <a:chExt cx="3105866" cy="1750569"/>
          </a:xfrm>
          <a:solidFill>
            <a:schemeClr val="accent3"/>
          </a:solidFill>
        </p:grpSpPr>
        <p:sp>
          <p:nvSpPr>
            <p:cNvPr id="235" name="Freeform 234">
              <a:extLst>
                <a:ext uri="{FF2B5EF4-FFF2-40B4-BE49-F238E27FC236}">
                  <a16:creationId xmlns:a16="http://schemas.microsoft.com/office/drawing/2014/main" id="{12DF64AD-B11D-3BA6-9A3E-51D477ED6349}"/>
                </a:ext>
              </a:extLst>
            </p:cNvPr>
            <p:cNvSpPr/>
            <p:nvPr/>
          </p:nvSpPr>
          <p:spPr>
            <a:xfrm>
              <a:off x="10995172" y="4311794"/>
              <a:ext cx="1132837" cy="1750557"/>
            </a:xfrm>
            <a:custGeom>
              <a:avLst/>
              <a:gdLst>
                <a:gd name="connsiteX0" fmla="*/ 415440 w 1132837"/>
                <a:gd name="connsiteY0" fmla="*/ 30 h 1750557"/>
                <a:gd name="connsiteX1" fmla="*/ 454837 w 1132837"/>
                <a:gd name="connsiteY1" fmla="*/ 3862 h 1750557"/>
                <a:gd name="connsiteX2" fmla="*/ 578553 w 1132837"/>
                <a:gd name="connsiteY2" fmla="*/ 134320 h 1750557"/>
                <a:gd name="connsiteX3" fmla="*/ 559009 w 1132837"/>
                <a:gd name="connsiteY3" fmla="*/ 248552 h 1750557"/>
                <a:gd name="connsiteX4" fmla="*/ 555886 w 1132837"/>
                <a:gd name="connsiteY4" fmla="*/ 275064 h 1750557"/>
                <a:gd name="connsiteX5" fmla="*/ 574431 w 1132837"/>
                <a:gd name="connsiteY5" fmla="*/ 291786 h 1750557"/>
                <a:gd name="connsiteX6" fmla="*/ 776476 w 1132837"/>
                <a:gd name="connsiteY6" fmla="*/ 291786 h 1750557"/>
                <a:gd name="connsiteX7" fmla="*/ 841200 w 1132837"/>
                <a:gd name="connsiteY7" fmla="*/ 356582 h 1750557"/>
                <a:gd name="connsiteX8" fmla="*/ 841200 w 1132837"/>
                <a:gd name="connsiteY8" fmla="*/ 747289 h 1750557"/>
                <a:gd name="connsiteX9" fmla="*/ 858287 w 1132837"/>
                <a:gd name="connsiteY9" fmla="*/ 768290 h 1750557"/>
                <a:gd name="connsiteX10" fmla="*/ 884722 w 1132837"/>
                <a:gd name="connsiteY10" fmla="*/ 765554 h 1750557"/>
                <a:gd name="connsiteX11" fmla="*/ 969423 w 1132837"/>
                <a:gd name="connsiteY11" fmla="*/ 742729 h 1750557"/>
                <a:gd name="connsiteX12" fmla="*/ 1128980 w 1132837"/>
                <a:gd name="connsiteY12" fmla="*/ 941698 h 1750557"/>
                <a:gd name="connsiteX13" fmla="*/ 998738 w 1132837"/>
                <a:gd name="connsiteY13" fmla="*/ 1065629 h 1750557"/>
                <a:gd name="connsiteX14" fmla="*/ 884722 w 1132837"/>
                <a:gd name="connsiteY14" fmla="*/ 1046086 h 1750557"/>
                <a:gd name="connsiteX15" fmla="*/ 858260 w 1132837"/>
                <a:gd name="connsiteY15" fmla="*/ 1042967 h 1750557"/>
                <a:gd name="connsiteX16" fmla="*/ 841200 w 1132837"/>
                <a:gd name="connsiteY16" fmla="*/ 1061944 h 1750557"/>
                <a:gd name="connsiteX17" fmla="*/ 841200 w 1132837"/>
                <a:gd name="connsiteY17" fmla="*/ 1393686 h 1750557"/>
                <a:gd name="connsiteX18" fmla="*/ 776476 w 1132837"/>
                <a:gd name="connsiteY18" fmla="*/ 1458519 h 1750557"/>
                <a:gd name="connsiteX19" fmla="*/ 574671 w 1132837"/>
                <a:gd name="connsiteY19" fmla="*/ 1458519 h 1750557"/>
                <a:gd name="connsiteX20" fmla="*/ 555886 w 1132837"/>
                <a:gd name="connsiteY20" fmla="*/ 1475488 h 1750557"/>
                <a:gd name="connsiteX21" fmla="*/ 559009 w 1132837"/>
                <a:gd name="connsiteY21" fmla="*/ 1502004 h 1750557"/>
                <a:gd name="connsiteX22" fmla="*/ 578553 w 1132837"/>
                <a:gd name="connsiteY22" fmla="*/ 1616201 h 1750557"/>
                <a:gd name="connsiteX23" fmla="*/ 454837 w 1132837"/>
                <a:gd name="connsiteY23" fmla="*/ 1746695 h 1750557"/>
                <a:gd name="connsiteX24" fmla="*/ 256193 w 1132837"/>
                <a:gd name="connsiteY24" fmla="*/ 1586849 h 1750557"/>
                <a:gd name="connsiteX25" fmla="*/ 278946 w 1132837"/>
                <a:gd name="connsiteY25" fmla="*/ 1502004 h 1750557"/>
                <a:gd name="connsiteX26" fmla="*/ 281713 w 1132837"/>
                <a:gd name="connsiteY26" fmla="*/ 1475516 h 1750557"/>
                <a:gd name="connsiteX27" fmla="*/ 260894 w 1132837"/>
                <a:gd name="connsiteY27" fmla="*/ 1458519 h 1750557"/>
                <a:gd name="connsiteX28" fmla="*/ 64724 w 1132837"/>
                <a:gd name="connsiteY28" fmla="*/ 1458519 h 1750557"/>
                <a:gd name="connsiteX29" fmla="*/ 48534 w 1132837"/>
                <a:gd name="connsiteY29" fmla="*/ 1455923 h 1750557"/>
                <a:gd name="connsiteX30" fmla="*/ 0 w 1132837"/>
                <a:gd name="connsiteY30" fmla="*/ 1393686 h 1750557"/>
                <a:gd name="connsiteX31" fmla="*/ 0 w 1132837"/>
                <a:gd name="connsiteY31" fmla="*/ 356582 h 1750557"/>
                <a:gd name="connsiteX32" fmla="*/ 64724 w 1132837"/>
                <a:gd name="connsiteY32" fmla="*/ 291786 h 1750557"/>
                <a:gd name="connsiteX33" fmla="*/ 261159 w 1132837"/>
                <a:gd name="connsiteY33" fmla="*/ 291786 h 1750557"/>
                <a:gd name="connsiteX34" fmla="*/ 281713 w 1132837"/>
                <a:gd name="connsiteY34" fmla="*/ 275037 h 1750557"/>
                <a:gd name="connsiteX35" fmla="*/ 278946 w 1132837"/>
                <a:gd name="connsiteY35" fmla="*/ 248552 h 1750557"/>
                <a:gd name="connsiteX36" fmla="*/ 256193 w 1132837"/>
                <a:gd name="connsiteY36" fmla="*/ 163708 h 1750557"/>
                <a:gd name="connsiteX37" fmla="*/ 415440 w 1132837"/>
                <a:gd name="connsiteY37" fmla="*/ 30 h 175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32837" h="1750557">
                  <a:moveTo>
                    <a:pt x="415440" y="30"/>
                  </a:moveTo>
                  <a:cubicBezTo>
                    <a:pt x="428220" y="-213"/>
                    <a:pt x="441401" y="1009"/>
                    <a:pt x="454837" y="3862"/>
                  </a:cubicBezTo>
                  <a:cubicBezTo>
                    <a:pt x="516677" y="16879"/>
                    <a:pt x="565536" y="69055"/>
                    <a:pt x="578553" y="134320"/>
                  </a:cubicBezTo>
                  <a:cubicBezTo>
                    <a:pt x="588324" y="176725"/>
                    <a:pt x="578553" y="215884"/>
                    <a:pt x="559009" y="248552"/>
                  </a:cubicBezTo>
                  <a:cubicBezTo>
                    <a:pt x="553240" y="257242"/>
                    <a:pt x="552717" y="266933"/>
                    <a:pt x="555886" y="275064"/>
                  </a:cubicBezTo>
                  <a:lnTo>
                    <a:pt x="574431" y="291786"/>
                  </a:lnTo>
                  <a:lnTo>
                    <a:pt x="776476" y="291786"/>
                  </a:lnTo>
                  <a:cubicBezTo>
                    <a:pt x="812065" y="291786"/>
                    <a:pt x="841200" y="320957"/>
                    <a:pt x="841200" y="356582"/>
                  </a:cubicBezTo>
                  <a:lnTo>
                    <a:pt x="841200" y="747289"/>
                  </a:lnTo>
                  <a:lnTo>
                    <a:pt x="858287" y="768290"/>
                  </a:lnTo>
                  <a:cubicBezTo>
                    <a:pt x="866414" y="771783"/>
                    <a:pt x="876086" y="771305"/>
                    <a:pt x="884722" y="765554"/>
                  </a:cubicBezTo>
                  <a:cubicBezTo>
                    <a:pt x="910792" y="752501"/>
                    <a:pt x="936898" y="742729"/>
                    <a:pt x="969423" y="742729"/>
                  </a:cubicBezTo>
                  <a:cubicBezTo>
                    <a:pt x="1070386" y="742729"/>
                    <a:pt x="1151769" y="834064"/>
                    <a:pt x="1128980" y="941698"/>
                  </a:cubicBezTo>
                  <a:cubicBezTo>
                    <a:pt x="1115999" y="1003682"/>
                    <a:pt x="1063895" y="1052613"/>
                    <a:pt x="998738" y="1065629"/>
                  </a:cubicBezTo>
                  <a:cubicBezTo>
                    <a:pt x="956442" y="1075437"/>
                    <a:pt x="917355" y="1065629"/>
                    <a:pt x="884722" y="1046086"/>
                  </a:cubicBezTo>
                  <a:cubicBezTo>
                    <a:pt x="876050" y="1040317"/>
                    <a:pt x="866378" y="1039794"/>
                    <a:pt x="858260" y="1042967"/>
                  </a:cubicBezTo>
                  <a:lnTo>
                    <a:pt x="841200" y="1061944"/>
                  </a:lnTo>
                  <a:lnTo>
                    <a:pt x="841200" y="1393686"/>
                  </a:lnTo>
                  <a:cubicBezTo>
                    <a:pt x="841200" y="1429348"/>
                    <a:pt x="812065" y="1458519"/>
                    <a:pt x="776476" y="1458519"/>
                  </a:cubicBezTo>
                  <a:lnTo>
                    <a:pt x="574671" y="1458519"/>
                  </a:lnTo>
                  <a:lnTo>
                    <a:pt x="555886" y="1475488"/>
                  </a:lnTo>
                  <a:cubicBezTo>
                    <a:pt x="552717" y="1483624"/>
                    <a:pt x="553240" y="1493314"/>
                    <a:pt x="559009" y="1502004"/>
                  </a:cubicBezTo>
                  <a:cubicBezTo>
                    <a:pt x="578553" y="1534673"/>
                    <a:pt x="588324" y="1573832"/>
                    <a:pt x="578553" y="1616201"/>
                  </a:cubicBezTo>
                  <a:cubicBezTo>
                    <a:pt x="565536" y="1681466"/>
                    <a:pt x="516677" y="1733642"/>
                    <a:pt x="454837" y="1746695"/>
                  </a:cubicBezTo>
                  <a:cubicBezTo>
                    <a:pt x="347348" y="1769520"/>
                    <a:pt x="256193" y="1687956"/>
                    <a:pt x="256193" y="1586849"/>
                  </a:cubicBezTo>
                  <a:cubicBezTo>
                    <a:pt x="256193" y="1554253"/>
                    <a:pt x="265965" y="1528111"/>
                    <a:pt x="278946" y="1502004"/>
                  </a:cubicBezTo>
                  <a:cubicBezTo>
                    <a:pt x="284715" y="1493351"/>
                    <a:pt x="285202" y="1483660"/>
                    <a:pt x="281713" y="1475516"/>
                  </a:cubicBezTo>
                  <a:lnTo>
                    <a:pt x="260894" y="1458519"/>
                  </a:lnTo>
                  <a:lnTo>
                    <a:pt x="64724" y="1458519"/>
                  </a:lnTo>
                  <a:cubicBezTo>
                    <a:pt x="58883" y="1458519"/>
                    <a:pt x="53727" y="1457870"/>
                    <a:pt x="48534" y="1455923"/>
                  </a:cubicBezTo>
                  <a:cubicBezTo>
                    <a:pt x="20697" y="1449432"/>
                    <a:pt x="0" y="1423506"/>
                    <a:pt x="0" y="1393686"/>
                  </a:cubicBezTo>
                  <a:lnTo>
                    <a:pt x="0" y="356582"/>
                  </a:lnTo>
                  <a:cubicBezTo>
                    <a:pt x="0" y="320957"/>
                    <a:pt x="29135" y="291786"/>
                    <a:pt x="64724" y="291786"/>
                  </a:cubicBezTo>
                  <a:lnTo>
                    <a:pt x="261159" y="291786"/>
                  </a:lnTo>
                  <a:lnTo>
                    <a:pt x="281713" y="275037"/>
                  </a:lnTo>
                  <a:cubicBezTo>
                    <a:pt x="285202" y="266897"/>
                    <a:pt x="284715" y="257206"/>
                    <a:pt x="278946" y="248552"/>
                  </a:cubicBezTo>
                  <a:cubicBezTo>
                    <a:pt x="265965" y="222410"/>
                    <a:pt x="256193" y="196304"/>
                    <a:pt x="256193" y="163708"/>
                  </a:cubicBezTo>
                  <a:cubicBezTo>
                    <a:pt x="256193" y="75239"/>
                    <a:pt x="325984" y="1733"/>
                    <a:pt x="415440" y="30"/>
                  </a:cubicBezTo>
                  <a:close/>
                </a:path>
              </a:pathLst>
            </a:custGeom>
            <a:grpFill/>
            <a:ln w="25400" cap="flat">
              <a:solidFill>
                <a:srgbClr val="FFFFFF"/>
              </a:solidFill>
              <a:prstDash val="solid"/>
              <a:miter/>
            </a:ln>
          </p:spPr>
          <p:txBody>
            <a:bodyPr rtlCol="0" anchor="ctr"/>
            <a:lstStyle/>
            <a:p>
              <a:endParaRPr lang="en-US" dirty="0">
                <a:latin typeface="Roboto Condensed" panose="02000000000000000000" pitchFamily="2" charset="0"/>
              </a:endParaRPr>
            </a:p>
          </p:txBody>
        </p:sp>
        <p:sp>
          <p:nvSpPr>
            <p:cNvPr id="236" name="Freeform 235">
              <a:extLst>
                <a:ext uri="{FF2B5EF4-FFF2-40B4-BE49-F238E27FC236}">
                  <a16:creationId xmlns:a16="http://schemas.microsoft.com/office/drawing/2014/main" id="{15BCA6B7-7102-4502-CA80-63DC7DAEAF60}"/>
                </a:ext>
              </a:extLst>
            </p:cNvPr>
            <p:cNvSpPr/>
            <p:nvPr/>
          </p:nvSpPr>
          <p:spPr>
            <a:xfrm>
              <a:off x="12224610" y="4311794"/>
              <a:ext cx="970649" cy="1750569"/>
            </a:xfrm>
            <a:custGeom>
              <a:avLst/>
              <a:gdLst>
                <a:gd name="connsiteX0" fmla="*/ 522229 w 970649"/>
                <a:gd name="connsiteY0" fmla="*/ 3862 h 1750569"/>
                <a:gd name="connsiteX1" fmla="*/ 645945 w 970649"/>
                <a:gd name="connsiteY1" fmla="*/ 134320 h 1750569"/>
                <a:gd name="connsiteX2" fmla="*/ 626329 w 970649"/>
                <a:gd name="connsiteY2" fmla="*/ 248552 h 1750569"/>
                <a:gd name="connsiteX3" fmla="*/ 623237 w 970649"/>
                <a:gd name="connsiteY3" fmla="*/ 275064 h 1750569"/>
                <a:gd name="connsiteX4" fmla="*/ 641627 w 970649"/>
                <a:gd name="connsiteY4" fmla="*/ 291642 h 1750569"/>
                <a:gd name="connsiteX5" fmla="*/ 905924 w 970649"/>
                <a:gd name="connsiteY5" fmla="*/ 291642 h 1750569"/>
                <a:gd name="connsiteX6" fmla="*/ 970649 w 970649"/>
                <a:gd name="connsiteY6" fmla="*/ 356475 h 1750569"/>
                <a:gd name="connsiteX7" fmla="*/ 970649 w 970649"/>
                <a:gd name="connsiteY7" fmla="*/ 1393542 h 1750569"/>
                <a:gd name="connsiteX8" fmla="*/ 905924 w 970649"/>
                <a:gd name="connsiteY8" fmla="*/ 1458375 h 1750569"/>
                <a:gd name="connsiteX9" fmla="*/ 642186 w 970649"/>
                <a:gd name="connsiteY9" fmla="*/ 1458375 h 1750569"/>
                <a:gd name="connsiteX10" fmla="*/ 623237 w 970649"/>
                <a:gd name="connsiteY10" fmla="*/ 1475488 h 1750569"/>
                <a:gd name="connsiteX11" fmla="*/ 626329 w 970649"/>
                <a:gd name="connsiteY11" fmla="*/ 1502004 h 1750569"/>
                <a:gd name="connsiteX12" fmla="*/ 645945 w 970649"/>
                <a:gd name="connsiteY12" fmla="*/ 1616201 h 1750569"/>
                <a:gd name="connsiteX13" fmla="*/ 522229 w 970649"/>
                <a:gd name="connsiteY13" fmla="*/ 1746695 h 1750569"/>
                <a:gd name="connsiteX14" fmla="*/ 323513 w 970649"/>
                <a:gd name="connsiteY14" fmla="*/ 1586849 h 1750569"/>
                <a:gd name="connsiteX15" fmla="*/ 346302 w 970649"/>
                <a:gd name="connsiteY15" fmla="*/ 1502004 h 1750569"/>
                <a:gd name="connsiteX16" fmla="*/ 349056 w 970649"/>
                <a:gd name="connsiteY16" fmla="*/ 1475516 h 1750569"/>
                <a:gd name="connsiteX17" fmla="*/ 328073 w 970649"/>
                <a:gd name="connsiteY17" fmla="*/ 1458375 h 1750569"/>
                <a:gd name="connsiteX18" fmla="*/ 64760 w 970649"/>
                <a:gd name="connsiteY18" fmla="*/ 1458375 h 1750569"/>
                <a:gd name="connsiteX19" fmla="*/ 36 w 970649"/>
                <a:gd name="connsiteY19" fmla="*/ 1393542 h 1750569"/>
                <a:gd name="connsiteX20" fmla="*/ 36 w 970649"/>
                <a:gd name="connsiteY20" fmla="*/ 1062024 h 1750569"/>
                <a:gd name="connsiteX21" fmla="*/ 43666 w 970649"/>
                <a:gd name="connsiteY21" fmla="*/ 1046086 h 1750569"/>
                <a:gd name="connsiteX22" fmla="*/ 157610 w 970649"/>
                <a:gd name="connsiteY22" fmla="*/ 1065630 h 1750569"/>
                <a:gd name="connsiteX23" fmla="*/ 287852 w 970649"/>
                <a:gd name="connsiteY23" fmla="*/ 941698 h 1750569"/>
                <a:gd name="connsiteX24" fmla="*/ 128295 w 970649"/>
                <a:gd name="connsiteY24" fmla="*/ 742729 h 1750569"/>
                <a:gd name="connsiteX25" fmla="*/ 43594 w 970649"/>
                <a:gd name="connsiteY25" fmla="*/ 765554 h 1750569"/>
                <a:gd name="connsiteX26" fmla="*/ 0 w 970649"/>
                <a:gd name="connsiteY26" fmla="*/ 747200 h 1750569"/>
                <a:gd name="connsiteX27" fmla="*/ 0 w 970649"/>
                <a:gd name="connsiteY27" fmla="*/ 356475 h 1750569"/>
                <a:gd name="connsiteX28" fmla="*/ 64688 w 970649"/>
                <a:gd name="connsiteY28" fmla="*/ 291642 h 1750569"/>
                <a:gd name="connsiteX29" fmla="*/ 328692 w 970649"/>
                <a:gd name="connsiteY29" fmla="*/ 291642 h 1750569"/>
                <a:gd name="connsiteX30" fmla="*/ 349056 w 970649"/>
                <a:gd name="connsiteY30" fmla="*/ 275037 h 1750569"/>
                <a:gd name="connsiteX31" fmla="*/ 346302 w 970649"/>
                <a:gd name="connsiteY31" fmla="*/ 248552 h 1750569"/>
                <a:gd name="connsiteX32" fmla="*/ 323513 w 970649"/>
                <a:gd name="connsiteY32" fmla="*/ 163708 h 1750569"/>
                <a:gd name="connsiteX33" fmla="*/ 522229 w 970649"/>
                <a:gd name="connsiteY33" fmla="*/ 3862 h 175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70649" h="1750569">
                  <a:moveTo>
                    <a:pt x="522229" y="3862"/>
                  </a:moveTo>
                  <a:cubicBezTo>
                    <a:pt x="584069" y="16879"/>
                    <a:pt x="632928" y="69055"/>
                    <a:pt x="645945" y="134320"/>
                  </a:cubicBezTo>
                  <a:cubicBezTo>
                    <a:pt x="655716" y="176725"/>
                    <a:pt x="645945" y="215884"/>
                    <a:pt x="626329" y="248552"/>
                  </a:cubicBezTo>
                  <a:cubicBezTo>
                    <a:pt x="620578" y="257242"/>
                    <a:pt x="620064" y="266933"/>
                    <a:pt x="623237" y="275064"/>
                  </a:cubicBezTo>
                  <a:lnTo>
                    <a:pt x="641627" y="291642"/>
                  </a:lnTo>
                  <a:lnTo>
                    <a:pt x="905924" y="291642"/>
                  </a:lnTo>
                  <a:cubicBezTo>
                    <a:pt x="941658" y="291642"/>
                    <a:pt x="970649" y="320705"/>
                    <a:pt x="970649" y="356475"/>
                  </a:cubicBezTo>
                  <a:lnTo>
                    <a:pt x="970649" y="1393542"/>
                  </a:lnTo>
                  <a:cubicBezTo>
                    <a:pt x="970649" y="1429348"/>
                    <a:pt x="941658" y="1458375"/>
                    <a:pt x="905924" y="1458375"/>
                  </a:cubicBezTo>
                  <a:lnTo>
                    <a:pt x="642186" y="1458375"/>
                  </a:lnTo>
                  <a:lnTo>
                    <a:pt x="623237" y="1475488"/>
                  </a:lnTo>
                  <a:cubicBezTo>
                    <a:pt x="620064" y="1483624"/>
                    <a:pt x="620578" y="1493314"/>
                    <a:pt x="626329" y="1502004"/>
                  </a:cubicBezTo>
                  <a:cubicBezTo>
                    <a:pt x="645945" y="1534673"/>
                    <a:pt x="655716" y="1573832"/>
                    <a:pt x="645945" y="1616201"/>
                  </a:cubicBezTo>
                  <a:cubicBezTo>
                    <a:pt x="632928" y="1681466"/>
                    <a:pt x="584069" y="1733642"/>
                    <a:pt x="522229" y="1746695"/>
                  </a:cubicBezTo>
                  <a:cubicBezTo>
                    <a:pt x="414668" y="1769556"/>
                    <a:pt x="323513" y="1688028"/>
                    <a:pt x="323513" y="1586849"/>
                  </a:cubicBezTo>
                  <a:cubicBezTo>
                    <a:pt x="323513" y="1554253"/>
                    <a:pt x="333285" y="1528111"/>
                    <a:pt x="346302" y="1502004"/>
                  </a:cubicBezTo>
                  <a:cubicBezTo>
                    <a:pt x="352053" y="1493351"/>
                    <a:pt x="352540" y="1483660"/>
                    <a:pt x="349056" y="1475516"/>
                  </a:cubicBezTo>
                  <a:lnTo>
                    <a:pt x="328073" y="1458375"/>
                  </a:lnTo>
                  <a:lnTo>
                    <a:pt x="64760" y="1458375"/>
                  </a:lnTo>
                  <a:cubicBezTo>
                    <a:pt x="29027" y="1458375"/>
                    <a:pt x="36" y="1429348"/>
                    <a:pt x="36" y="1393542"/>
                  </a:cubicBezTo>
                  <a:lnTo>
                    <a:pt x="36" y="1062024"/>
                  </a:lnTo>
                  <a:cubicBezTo>
                    <a:pt x="4976" y="1043995"/>
                    <a:pt x="26395" y="1034547"/>
                    <a:pt x="43666" y="1046086"/>
                  </a:cubicBezTo>
                  <a:cubicBezTo>
                    <a:pt x="76191" y="1065630"/>
                    <a:pt x="115278" y="1075437"/>
                    <a:pt x="157610" y="1065630"/>
                  </a:cubicBezTo>
                  <a:cubicBezTo>
                    <a:pt x="222695" y="1052613"/>
                    <a:pt x="274871" y="1003682"/>
                    <a:pt x="287852" y="941698"/>
                  </a:cubicBezTo>
                  <a:cubicBezTo>
                    <a:pt x="310641" y="834064"/>
                    <a:pt x="229221" y="742729"/>
                    <a:pt x="128295" y="742729"/>
                  </a:cubicBezTo>
                  <a:cubicBezTo>
                    <a:pt x="95698" y="742729"/>
                    <a:pt x="69664" y="752501"/>
                    <a:pt x="43594" y="765554"/>
                  </a:cubicBezTo>
                  <a:cubicBezTo>
                    <a:pt x="26250" y="777056"/>
                    <a:pt x="4904" y="767465"/>
                    <a:pt x="0" y="747200"/>
                  </a:cubicBezTo>
                  <a:lnTo>
                    <a:pt x="0" y="356475"/>
                  </a:lnTo>
                  <a:cubicBezTo>
                    <a:pt x="0" y="320705"/>
                    <a:pt x="28955" y="291642"/>
                    <a:pt x="64688" y="291642"/>
                  </a:cubicBezTo>
                  <a:lnTo>
                    <a:pt x="328692" y="291642"/>
                  </a:lnTo>
                  <a:lnTo>
                    <a:pt x="349056" y="275037"/>
                  </a:lnTo>
                  <a:cubicBezTo>
                    <a:pt x="352540" y="266897"/>
                    <a:pt x="352053" y="257206"/>
                    <a:pt x="346302" y="248552"/>
                  </a:cubicBezTo>
                  <a:cubicBezTo>
                    <a:pt x="333285" y="222410"/>
                    <a:pt x="323513" y="196304"/>
                    <a:pt x="323513" y="163708"/>
                  </a:cubicBezTo>
                  <a:cubicBezTo>
                    <a:pt x="323513" y="62601"/>
                    <a:pt x="414668" y="-18963"/>
                    <a:pt x="522229" y="3862"/>
                  </a:cubicBezTo>
                  <a:close/>
                </a:path>
              </a:pathLst>
            </a:custGeom>
            <a:grpFill/>
            <a:ln w="25400" cap="flat">
              <a:solidFill>
                <a:srgbClr val="FFFFFF"/>
              </a:solidFill>
              <a:prstDash val="solid"/>
              <a:miter/>
            </a:ln>
          </p:spPr>
          <p:txBody>
            <a:bodyPr rtlCol="0" anchor="ctr"/>
            <a:lstStyle/>
            <a:p>
              <a:endParaRPr lang="en-US" dirty="0">
                <a:latin typeface="Roboto Condensed" panose="02000000000000000000" pitchFamily="2" charset="0"/>
              </a:endParaRPr>
            </a:p>
          </p:txBody>
        </p:sp>
        <p:sp>
          <p:nvSpPr>
            <p:cNvPr id="175" name="Freeform 174">
              <a:extLst>
                <a:ext uri="{FF2B5EF4-FFF2-40B4-BE49-F238E27FC236}">
                  <a16:creationId xmlns:a16="http://schemas.microsoft.com/office/drawing/2014/main" id="{151A5C24-75B2-D8AC-C365-6E89B9A9AEFE}"/>
                </a:ext>
              </a:extLst>
            </p:cNvPr>
            <p:cNvSpPr/>
            <p:nvPr/>
          </p:nvSpPr>
          <p:spPr>
            <a:xfrm>
              <a:off x="12677524" y="4878920"/>
              <a:ext cx="970588" cy="891248"/>
            </a:xfrm>
            <a:custGeom>
              <a:avLst/>
              <a:gdLst>
                <a:gd name="connsiteX0" fmla="*/ 22836 w 970588"/>
                <a:gd name="connsiteY0" fmla="*/ 304006 h 891248"/>
                <a:gd name="connsiteX1" fmla="*/ 298429 w 970588"/>
                <a:gd name="connsiteY1" fmla="*/ 643854 h 891248"/>
                <a:gd name="connsiteX2" fmla="*/ 490871 w 970588"/>
                <a:gd name="connsiteY2" fmla="*/ 764216 h 891248"/>
                <a:gd name="connsiteX3" fmla="*/ 970588 w 970588"/>
                <a:gd name="connsiteY3" fmla="*/ 891249 h 891248"/>
                <a:gd name="connsiteX4" fmla="*/ 970588 w 970588"/>
                <a:gd name="connsiteY4" fmla="*/ 474092 h 891248"/>
                <a:gd name="connsiteX5" fmla="*/ 866092 w 970588"/>
                <a:gd name="connsiteY5" fmla="*/ 433310 h 891248"/>
                <a:gd name="connsiteX6" fmla="*/ 627279 w 970588"/>
                <a:gd name="connsiteY6" fmla="*/ 64039 h 891248"/>
                <a:gd name="connsiteX7" fmla="*/ 561256 w 970588"/>
                <a:gd name="connsiteY7" fmla="*/ 14531 h 891248"/>
                <a:gd name="connsiteX8" fmla="*/ 517662 w 970588"/>
                <a:gd name="connsiteY8" fmla="*/ 0 h 891248"/>
                <a:gd name="connsiteX9" fmla="*/ 517662 w 970588"/>
                <a:gd name="connsiteY9" fmla="*/ 243068 h 891248"/>
                <a:gd name="connsiteX10" fmla="*/ 452938 w 970588"/>
                <a:gd name="connsiteY10" fmla="*/ 307900 h 891248"/>
                <a:gd name="connsiteX11" fmla="*/ 372059 w 970588"/>
                <a:gd name="connsiteY11" fmla="*/ 307900 h 891248"/>
                <a:gd name="connsiteX12" fmla="*/ 173235 w 970588"/>
                <a:gd name="connsiteY12" fmla="*/ 155879 h 891248"/>
                <a:gd name="connsiteX13" fmla="*/ 32680 w 970588"/>
                <a:gd name="connsiteY13" fmla="*/ 161540 h 891248"/>
                <a:gd name="connsiteX14" fmla="*/ 22836 w 970588"/>
                <a:gd name="connsiteY14" fmla="*/ 304006 h 89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0588" h="891248">
                  <a:moveTo>
                    <a:pt x="22836" y="304006"/>
                  </a:moveTo>
                  <a:lnTo>
                    <a:pt x="298429" y="643854"/>
                  </a:lnTo>
                  <a:cubicBezTo>
                    <a:pt x="346783" y="705044"/>
                    <a:pt x="414788" y="747557"/>
                    <a:pt x="490871" y="764216"/>
                  </a:cubicBezTo>
                  <a:lnTo>
                    <a:pt x="970588" y="891249"/>
                  </a:lnTo>
                  <a:lnTo>
                    <a:pt x="970588" y="474092"/>
                  </a:lnTo>
                  <a:lnTo>
                    <a:pt x="866092" y="433310"/>
                  </a:lnTo>
                  <a:lnTo>
                    <a:pt x="627279" y="64039"/>
                  </a:lnTo>
                  <a:cubicBezTo>
                    <a:pt x="611810" y="40205"/>
                    <a:pt x="588444" y="22608"/>
                    <a:pt x="561256" y="14531"/>
                  </a:cubicBezTo>
                  <a:lnTo>
                    <a:pt x="517662" y="0"/>
                  </a:lnTo>
                  <a:lnTo>
                    <a:pt x="517662" y="243068"/>
                  </a:lnTo>
                  <a:lnTo>
                    <a:pt x="452938" y="307900"/>
                  </a:lnTo>
                  <a:lnTo>
                    <a:pt x="372059" y="307900"/>
                  </a:lnTo>
                  <a:lnTo>
                    <a:pt x="173235" y="155879"/>
                  </a:lnTo>
                  <a:cubicBezTo>
                    <a:pt x="131696" y="121913"/>
                    <a:pt x="71371" y="124328"/>
                    <a:pt x="32680" y="161540"/>
                  </a:cubicBezTo>
                  <a:cubicBezTo>
                    <a:pt x="-6767" y="199365"/>
                    <a:pt x="-11058" y="261097"/>
                    <a:pt x="22836" y="304006"/>
                  </a:cubicBezTo>
                  <a:close/>
                </a:path>
              </a:pathLst>
            </a:custGeom>
            <a:solidFill>
              <a:srgbClr val="FFFFFF"/>
            </a:solidFill>
            <a:ln w="25400" cap="flat">
              <a:solidFill>
                <a:srgbClr val="FFFFFF"/>
              </a:solidFill>
              <a:prstDash val="solid"/>
              <a:miter/>
            </a:ln>
          </p:spPr>
          <p:txBody>
            <a:bodyPr rtlCol="0" anchor="ctr"/>
            <a:lstStyle/>
            <a:p>
              <a:endParaRPr lang="en-US" dirty="0">
                <a:latin typeface="Roboto Condensed" panose="02000000000000000000" pitchFamily="2" charset="0"/>
              </a:endParaRPr>
            </a:p>
          </p:txBody>
        </p:sp>
        <p:sp>
          <p:nvSpPr>
            <p:cNvPr id="178" name="Freeform 177">
              <a:extLst>
                <a:ext uri="{FF2B5EF4-FFF2-40B4-BE49-F238E27FC236}">
                  <a16:creationId xmlns:a16="http://schemas.microsoft.com/office/drawing/2014/main" id="{B6311F46-18F4-8C2A-431B-2ED8DFA0E5D0}"/>
                </a:ext>
              </a:extLst>
            </p:cNvPr>
            <p:cNvSpPr/>
            <p:nvPr/>
          </p:nvSpPr>
          <p:spPr>
            <a:xfrm>
              <a:off x="10542246" y="4878920"/>
              <a:ext cx="970600" cy="891248"/>
            </a:xfrm>
            <a:custGeom>
              <a:avLst/>
              <a:gdLst>
                <a:gd name="connsiteX0" fmla="*/ 937908 w 970600"/>
                <a:gd name="connsiteY0" fmla="*/ 161540 h 891248"/>
                <a:gd name="connsiteX1" fmla="*/ 797353 w 970600"/>
                <a:gd name="connsiteY1" fmla="*/ 155879 h 891248"/>
                <a:gd name="connsiteX2" fmla="*/ 598529 w 970600"/>
                <a:gd name="connsiteY2" fmla="*/ 307900 h 891248"/>
                <a:gd name="connsiteX3" fmla="*/ 517650 w 970600"/>
                <a:gd name="connsiteY3" fmla="*/ 307900 h 891248"/>
                <a:gd name="connsiteX4" fmla="*/ 452926 w 970600"/>
                <a:gd name="connsiteY4" fmla="*/ 243068 h 891248"/>
                <a:gd name="connsiteX5" fmla="*/ 452926 w 970600"/>
                <a:gd name="connsiteY5" fmla="*/ 0 h 891248"/>
                <a:gd name="connsiteX6" fmla="*/ 409260 w 970600"/>
                <a:gd name="connsiteY6" fmla="*/ 14531 h 891248"/>
                <a:gd name="connsiteX7" fmla="*/ 343273 w 970600"/>
                <a:gd name="connsiteY7" fmla="*/ 64039 h 891248"/>
                <a:gd name="connsiteX8" fmla="*/ 104424 w 970600"/>
                <a:gd name="connsiteY8" fmla="*/ 433310 h 891248"/>
                <a:gd name="connsiteX9" fmla="*/ 0 w 970600"/>
                <a:gd name="connsiteY9" fmla="*/ 474092 h 891248"/>
                <a:gd name="connsiteX10" fmla="*/ 0 w 970600"/>
                <a:gd name="connsiteY10" fmla="*/ 891249 h 891248"/>
                <a:gd name="connsiteX11" fmla="*/ 479717 w 970600"/>
                <a:gd name="connsiteY11" fmla="*/ 764216 h 891248"/>
                <a:gd name="connsiteX12" fmla="*/ 672159 w 970600"/>
                <a:gd name="connsiteY12" fmla="*/ 643854 h 891248"/>
                <a:gd name="connsiteX13" fmla="*/ 947752 w 970600"/>
                <a:gd name="connsiteY13" fmla="*/ 304006 h 891248"/>
                <a:gd name="connsiteX14" fmla="*/ 937908 w 970600"/>
                <a:gd name="connsiteY14" fmla="*/ 161540 h 89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0600" h="891248">
                  <a:moveTo>
                    <a:pt x="937908" y="161540"/>
                  </a:moveTo>
                  <a:cubicBezTo>
                    <a:pt x="899217" y="124401"/>
                    <a:pt x="838964" y="121913"/>
                    <a:pt x="797353" y="155879"/>
                  </a:cubicBezTo>
                  <a:lnTo>
                    <a:pt x="598529" y="307900"/>
                  </a:lnTo>
                  <a:lnTo>
                    <a:pt x="517650" y="307900"/>
                  </a:lnTo>
                  <a:lnTo>
                    <a:pt x="452926" y="243068"/>
                  </a:lnTo>
                  <a:lnTo>
                    <a:pt x="452926" y="0"/>
                  </a:lnTo>
                  <a:lnTo>
                    <a:pt x="409260" y="14531"/>
                  </a:lnTo>
                  <a:cubicBezTo>
                    <a:pt x="382072" y="22681"/>
                    <a:pt x="358706" y="40241"/>
                    <a:pt x="343273" y="64039"/>
                  </a:cubicBezTo>
                  <a:lnTo>
                    <a:pt x="104424" y="433310"/>
                  </a:lnTo>
                  <a:lnTo>
                    <a:pt x="0" y="474092"/>
                  </a:lnTo>
                  <a:lnTo>
                    <a:pt x="0" y="891249"/>
                  </a:lnTo>
                  <a:lnTo>
                    <a:pt x="479717" y="764216"/>
                  </a:lnTo>
                  <a:cubicBezTo>
                    <a:pt x="555800" y="747557"/>
                    <a:pt x="623806" y="705044"/>
                    <a:pt x="672159" y="643854"/>
                  </a:cubicBezTo>
                  <a:lnTo>
                    <a:pt x="947752" y="304006"/>
                  </a:lnTo>
                  <a:cubicBezTo>
                    <a:pt x="981646" y="261097"/>
                    <a:pt x="977391" y="199365"/>
                    <a:pt x="937908" y="161540"/>
                  </a:cubicBezTo>
                  <a:close/>
                </a:path>
              </a:pathLst>
            </a:custGeom>
            <a:solidFill>
              <a:srgbClr val="FFFFFF"/>
            </a:solidFill>
            <a:ln w="25400" cap="flat">
              <a:solidFill>
                <a:srgbClr val="FFFFFF"/>
              </a:solidFill>
              <a:prstDash val="solid"/>
              <a:miter/>
            </a:ln>
          </p:spPr>
          <p:txBody>
            <a:bodyPr rtlCol="0" anchor="ctr"/>
            <a:lstStyle/>
            <a:p>
              <a:endParaRPr lang="en-US" dirty="0">
                <a:latin typeface="Roboto Condensed" panose="02000000000000000000" pitchFamily="2" charset="0"/>
              </a:endParaRPr>
            </a:p>
          </p:txBody>
        </p:sp>
      </p:grpSp>
      <p:grpSp>
        <p:nvGrpSpPr>
          <p:cNvPr id="4" name="Group 3">
            <a:extLst>
              <a:ext uri="{FF2B5EF4-FFF2-40B4-BE49-F238E27FC236}">
                <a16:creationId xmlns:a16="http://schemas.microsoft.com/office/drawing/2014/main" id="{9DE01C38-E799-E4BC-035E-3105957F781D}"/>
              </a:ext>
            </a:extLst>
          </p:cNvPr>
          <p:cNvGrpSpPr/>
          <p:nvPr/>
        </p:nvGrpSpPr>
        <p:grpSpPr>
          <a:xfrm>
            <a:off x="584699" y="2905805"/>
            <a:ext cx="4474019" cy="1098000"/>
            <a:chOff x="577989" y="2827325"/>
            <a:chExt cx="4474019" cy="1098000"/>
          </a:xfrm>
        </p:grpSpPr>
        <p:sp>
          <p:nvSpPr>
            <p:cNvPr id="49" name="TextBox 48">
              <a:extLst>
                <a:ext uri="{FF2B5EF4-FFF2-40B4-BE49-F238E27FC236}">
                  <a16:creationId xmlns:a16="http://schemas.microsoft.com/office/drawing/2014/main" id="{F4899FE5-9CA3-B47B-22C6-51ECF42EC146}"/>
                </a:ext>
              </a:extLst>
            </p:cNvPr>
            <p:cNvSpPr txBox="1"/>
            <p:nvPr/>
          </p:nvSpPr>
          <p:spPr>
            <a:xfrm>
              <a:off x="1694331" y="2987508"/>
              <a:ext cx="3357677" cy="830997"/>
            </a:xfrm>
            <a:prstGeom prst="rect">
              <a:avLst/>
            </a:prstGeom>
            <a:noFill/>
            <a:ln>
              <a:noFill/>
            </a:ln>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Roboto Condensed" panose="02000000000000000000" pitchFamily="2" charset="0"/>
                  <a:ea typeface="Roboto Condensed" panose="02000000000000000000" pitchFamily="2" charset="0"/>
                  <a:cs typeface="+mn-cs"/>
                </a:rPr>
                <a:t>Explanation: </a:t>
              </a:r>
              <a:r>
                <a:rPr lang="en-GB" dirty="0">
                  <a:latin typeface="Roboto Condensed" panose="02000000000000000000" pitchFamily="2" charset="0"/>
                  <a:ea typeface="Roboto Condensed" panose="02000000000000000000" pitchFamily="2" charset="0"/>
                  <a:cs typeface="Roboto Condensed" panose="02000000000000000000" pitchFamily="2" charset="0"/>
                </a:rPr>
                <a:t>Let’s think about other ways we can take action to support people in need.</a:t>
              </a:r>
              <a:endParaRPr kumimoji="0" lang="en-GB" sz="2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Roboto Condensed" panose="02000000000000000000" pitchFamily="2" charset="0"/>
              </a:endParaRPr>
            </a:p>
          </p:txBody>
        </p:sp>
        <p:grpSp>
          <p:nvGrpSpPr>
            <p:cNvPr id="299" name="Group 298">
              <a:extLst>
                <a:ext uri="{FF2B5EF4-FFF2-40B4-BE49-F238E27FC236}">
                  <a16:creationId xmlns:a16="http://schemas.microsoft.com/office/drawing/2014/main" id="{EA6B7523-0868-A22D-D8D8-7D1A57AC1F96}"/>
                </a:ext>
              </a:extLst>
            </p:cNvPr>
            <p:cNvGrpSpPr>
              <a:grpSpLocks noChangeAspect="1"/>
            </p:cNvGrpSpPr>
            <p:nvPr/>
          </p:nvGrpSpPr>
          <p:grpSpPr>
            <a:xfrm flipH="1">
              <a:off x="577989" y="2827325"/>
              <a:ext cx="986005" cy="1098000"/>
              <a:chOff x="8641164" y="1237086"/>
              <a:chExt cx="1144287" cy="1274261"/>
            </a:xfrm>
          </p:grpSpPr>
          <p:sp>
            <p:nvSpPr>
              <p:cNvPr id="300" name="Freeform 299">
                <a:extLst>
                  <a:ext uri="{FF2B5EF4-FFF2-40B4-BE49-F238E27FC236}">
                    <a16:creationId xmlns:a16="http://schemas.microsoft.com/office/drawing/2014/main" id="{4CEBA6DC-554F-62D8-D344-8E1686F1B501}"/>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1" name="Freeform 300">
                <a:extLst>
                  <a:ext uri="{FF2B5EF4-FFF2-40B4-BE49-F238E27FC236}">
                    <a16:creationId xmlns:a16="http://schemas.microsoft.com/office/drawing/2014/main" id="{BCAC5BE5-E774-8E45-2BA8-2CEE04FDC35A}"/>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302" name="Graphic 4">
                <a:extLst>
                  <a:ext uri="{FF2B5EF4-FFF2-40B4-BE49-F238E27FC236}">
                    <a16:creationId xmlns:a16="http://schemas.microsoft.com/office/drawing/2014/main" id="{E168CC3A-ADE4-2D6A-CB07-3A38CBA8C6C0}"/>
                  </a:ext>
                </a:extLst>
              </p:cNvPr>
              <p:cNvGrpSpPr/>
              <p:nvPr/>
            </p:nvGrpSpPr>
            <p:grpSpPr>
              <a:xfrm>
                <a:off x="9293413" y="2140339"/>
                <a:ext cx="161066" cy="371008"/>
                <a:chOff x="9293413" y="2140339"/>
                <a:chExt cx="161066" cy="371008"/>
              </a:xfrm>
              <a:solidFill>
                <a:srgbClr val="707927"/>
              </a:solidFill>
            </p:grpSpPr>
            <p:sp>
              <p:nvSpPr>
                <p:cNvPr id="316" name="Freeform 315">
                  <a:extLst>
                    <a:ext uri="{FF2B5EF4-FFF2-40B4-BE49-F238E27FC236}">
                      <a16:creationId xmlns:a16="http://schemas.microsoft.com/office/drawing/2014/main" id="{481D5737-2954-131D-4DCD-05C3AF8AF8E4}"/>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17" name="Freeform 316">
                  <a:extLst>
                    <a:ext uri="{FF2B5EF4-FFF2-40B4-BE49-F238E27FC236}">
                      <a16:creationId xmlns:a16="http://schemas.microsoft.com/office/drawing/2014/main" id="{94229E86-683C-28EC-C0C4-112169758BDF}"/>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03" name="Graphic 4">
                <a:extLst>
                  <a:ext uri="{FF2B5EF4-FFF2-40B4-BE49-F238E27FC236}">
                    <a16:creationId xmlns:a16="http://schemas.microsoft.com/office/drawing/2014/main" id="{A59F82BA-54D9-8CB8-4D54-2B56962B8CE5}"/>
                  </a:ext>
                </a:extLst>
              </p:cNvPr>
              <p:cNvGrpSpPr/>
              <p:nvPr/>
            </p:nvGrpSpPr>
            <p:grpSpPr>
              <a:xfrm>
                <a:off x="9010846" y="2137019"/>
                <a:ext cx="174215" cy="367323"/>
                <a:chOff x="9010846" y="2137019"/>
                <a:chExt cx="174215" cy="367323"/>
              </a:xfrm>
              <a:solidFill>
                <a:srgbClr val="707927"/>
              </a:solidFill>
            </p:grpSpPr>
            <p:sp>
              <p:nvSpPr>
                <p:cNvPr id="314" name="Freeform 313">
                  <a:extLst>
                    <a:ext uri="{FF2B5EF4-FFF2-40B4-BE49-F238E27FC236}">
                      <a16:creationId xmlns:a16="http://schemas.microsoft.com/office/drawing/2014/main" id="{7925D3DB-EC31-54AA-3DB4-6BAF05C9772A}"/>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15" name="Freeform 314">
                  <a:extLst>
                    <a:ext uri="{FF2B5EF4-FFF2-40B4-BE49-F238E27FC236}">
                      <a16:creationId xmlns:a16="http://schemas.microsoft.com/office/drawing/2014/main" id="{4B6F62EA-AED1-E4BC-4F7D-E09C00EDA87F}"/>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04" name="Graphic 4">
                <a:extLst>
                  <a:ext uri="{FF2B5EF4-FFF2-40B4-BE49-F238E27FC236}">
                    <a16:creationId xmlns:a16="http://schemas.microsoft.com/office/drawing/2014/main" id="{1225D8BE-0B2D-086C-9946-57A3A406DDBE}"/>
                  </a:ext>
                </a:extLst>
              </p:cNvPr>
              <p:cNvGrpSpPr/>
              <p:nvPr/>
            </p:nvGrpSpPr>
            <p:grpSpPr>
              <a:xfrm>
                <a:off x="9583733" y="1951968"/>
                <a:ext cx="150322" cy="302128"/>
                <a:chOff x="9583733" y="1951968"/>
                <a:chExt cx="150322" cy="302128"/>
              </a:xfrm>
              <a:solidFill>
                <a:srgbClr val="707927"/>
              </a:solidFill>
            </p:grpSpPr>
            <p:sp>
              <p:nvSpPr>
                <p:cNvPr id="312" name="Freeform 311">
                  <a:extLst>
                    <a:ext uri="{FF2B5EF4-FFF2-40B4-BE49-F238E27FC236}">
                      <a16:creationId xmlns:a16="http://schemas.microsoft.com/office/drawing/2014/main" id="{0EDDCC9C-C434-6496-40F4-503A2B0631D3}"/>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13" name="Freeform 312">
                  <a:extLst>
                    <a:ext uri="{FF2B5EF4-FFF2-40B4-BE49-F238E27FC236}">
                      <a16:creationId xmlns:a16="http://schemas.microsoft.com/office/drawing/2014/main" id="{0945971C-22D6-BD1A-A40C-9AA3DFFC51BE}"/>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05" name="Freeform 304">
                <a:extLst>
                  <a:ext uri="{FF2B5EF4-FFF2-40B4-BE49-F238E27FC236}">
                    <a16:creationId xmlns:a16="http://schemas.microsoft.com/office/drawing/2014/main" id="{FE93CB87-C5D8-EA1F-0D2C-4A562C2C8EE0}"/>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6" name="Freeform 305">
                <a:extLst>
                  <a:ext uri="{FF2B5EF4-FFF2-40B4-BE49-F238E27FC236}">
                    <a16:creationId xmlns:a16="http://schemas.microsoft.com/office/drawing/2014/main" id="{46A5AB19-5A3A-F306-7B73-3EE5AA5A45E4}"/>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7" name="Freeform 306">
                <a:extLst>
                  <a:ext uri="{FF2B5EF4-FFF2-40B4-BE49-F238E27FC236}">
                    <a16:creationId xmlns:a16="http://schemas.microsoft.com/office/drawing/2014/main" id="{C0A4F493-9010-EF8F-B608-8DFC48ED5CEF}"/>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8" name="Freeform 307">
                <a:extLst>
                  <a:ext uri="{FF2B5EF4-FFF2-40B4-BE49-F238E27FC236}">
                    <a16:creationId xmlns:a16="http://schemas.microsoft.com/office/drawing/2014/main" id="{038348EF-1E72-E229-AEA5-B155E027420D}"/>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9" name="Freeform 308">
                <a:extLst>
                  <a:ext uri="{FF2B5EF4-FFF2-40B4-BE49-F238E27FC236}">
                    <a16:creationId xmlns:a16="http://schemas.microsoft.com/office/drawing/2014/main" id="{7EAF7A84-4BB9-5C6F-9EF4-8C676EF2F2AE}"/>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10" name="Freeform 309">
                <a:extLst>
                  <a:ext uri="{FF2B5EF4-FFF2-40B4-BE49-F238E27FC236}">
                    <a16:creationId xmlns:a16="http://schemas.microsoft.com/office/drawing/2014/main" id="{52BB2851-F3C1-7FC0-681F-C904EEE90646}"/>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311" name="Freeform 310">
                <a:extLst>
                  <a:ext uri="{FF2B5EF4-FFF2-40B4-BE49-F238E27FC236}">
                    <a16:creationId xmlns:a16="http://schemas.microsoft.com/office/drawing/2014/main" id="{3A2C04BF-55F8-5DEF-7F62-1201224F97AA}"/>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grpSp>
      </p:grpSp>
      <p:sp>
        <p:nvSpPr>
          <p:cNvPr id="318" name="TextBox 317">
            <a:extLst>
              <a:ext uri="{FF2B5EF4-FFF2-40B4-BE49-F238E27FC236}">
                <a16:creationId xmlns:a16="http://schemas.microsoft.com/office/drawing/2014/main" id="{BD9AB074-650E-4BE4-8FB9-09BCD7B0B286}"/>
              </a:ext>
            </a:extLst>
          </p:cNvPr>
          <p:cNvSpPr txBox="1"/>
          <p:nvPr/>
        </p:nvSpPr>
        <p:spPr>
          <a:xfrm>
            <a:off x="487144" y="695163"/>
            <a:ext cx="5213179" cy="900246"/>
          </a:xfrm>
          <a:prstGeom prst="rect">
            <a:avLst/>
          </a:prstGeom>
          <a:noFill/>
        </p:spPr>
        <p:txBody>
          <a:bodyPr wrap="square" lIns="0" tIns="0" rIns="0" bIns="0" rtlCol="0">
            <a:spAutoFit/>
          </a:bodyPr>
          <a:lstStyle/>
          <a:p>
            <a:pPr algn="ctr">
              <a:lnSpc>
                <a:spcPct val="90000"/>
              </a:lnSpc>
            </a:pPr>
            <a:r>
              <a:rPr lang="en-US" sz="6500" dirty="0">
                <a:solidFill>
                  <a:srgbClr val="FFFFFF"/>
                </a:solidFill>
                <a:latin typeface="Londrina Solid" pitchFamily="2" charset="77"/>
              </a:rPr>
              <a:t>Media Literacy</a:t>
            </a:r>
          </a:p>
        </p:txBody>
      </p:sp>
      <p:sp>
        <p:nvSpPr>
          <p:cNvPr id="319" name="Freeform 318">
            <a:extLst>
              <a:ext uri="{FF2B5EF4-FFF2-40B4-BE49-F238E27FC236}">
                <a16:creationId xmlns:a16="http://schemas.microsoft.com/office/drawing/2014/main" id="{8E3496C8-F8A9-A77B-3477-8A68716C1D14}"/>
              </a:ext>
            </a:extLst>
          </p:cNvPr>
          <p:cNvSpPr>
            <a:spLocks/>
          </p:cNvSpPr>
          <p:nvPr/>
        </p:nvSpPr>
        <p:spPr>
          <a:xfrm flipH="1">
            <a:off x="7124909" y="4429642"/>
            <a:ext cx="3168000" cy="2698355"/>
          </a:xfrm>
          <a:custGeom>
            <a:avLst/>
            <a:gdLst>
              <a:gd name="connsiteX0" fmla="*/ 2200307 w 2868981"/>
              <a:gd name="connsiteY0" fmla="*/ 188930 h 2997526"/>
              <a:gd name="connsiteX1" fmla="*/ 843633 w 2868981"/>
              <a:gd name="connsiteY1" fmla="*/ 10666 h 2997526"/>
              <a:gd name="connsiteX2" fmla="*/ 1556 w 2868981"/>
              <a:gd name="connsiteY2" fmla="*/ 1098544 h 2997526"/>
              <a:gd name="connsiteX3" fmla="*/ 297153 w 2868981"/>
              <a:gd name="connsiteY3" fmla="*/ 2788427 h 2997526"/>
              <a:gd name="connsiteX4" fmla="*/ 1848436 w 2868981"/>
              <a:gd name="connsiteY4" fmla="*/ 2958432 h 2997526"/>
              <a:gd name="connsiteX5" fmla="*/ 2796075 w 2868981"/>
              <a:gd name="connsiteY5" fmla="*/ 2567344 h 2997526"/>
              <a:gd name="connsiteX6" fmla="*/ 2862130 w 2868981"/>
              <a:gd name="connsiteY6" fmla="*/ 1289005 h 2997526"/>
              <a:gd name="connsiteX7" fmla="*/ 2200307 w 2868981"/>
              <a:gd name="connsiteY7" fmla="*/ 188930 h 2997526"/>
              <a:gd name="connsiteX0" fmla="*/ 2200307 w 2872748"/>
              <a:gd name="connsiteY0" fmla="*/ 188930 h 2964694"/>
              <a:gd name="connsiteX1" fmla="*/ 843633 w 2872748"/>
              <a:gd name="connsiteY1" fmla="*/ 10666 h 2964694"/>
              <a:gd name="connsiteX2" fmla="*/ 1556 w 2872748"/>
              <a:gd name="connsiteY2" fmla="*/ 1098544 h 2964694"/>
              <a:gd name="connsiteX3" fmla="*/ 297153 w 2872748"/>
              <a:gd name="connsiteY3" fmla="*/ 2788427 h 2964694"/>
              <a:gd name="connsiteX4" fmla="*/ 1848436 w 2872748"/>
              <a:gd name="connsiteY4" fmla="*/ 2958432 h 2964694"/>
              <a:gd name="connsiteX5" fmla="*/ 2817620 w 2872748"/>
              <a:gd name="connsiteY5" fmla="*/ 2693863 h 2964694"/>
              <a:gd name="connsiteX6" fmla="*/ 2862130 w 2872748"/>
              <a:gd name="connsiteY6" fmla="*/ 1289005 h 2964694"/>
              <a:gd name="connsiteX7" fmla="*/ 2200307 w 2872748"/>
              <a:gd name="connsiteY7" fmla="*/ 188930 h 2964694"/>
              <a:gd name="connsiteX0" fmla="*/ 2200307 w 2872748"/>
              <a:gd name="connsiteY0" fmla="*/ 188930 h 2964231"/>
              <a:gd name="connsiteX1" fmla="*/ 843633 w 2872748"/>
              <a:gd name="connsiteY1" fmla="*/ 10666 h 2964231"/>
              <a:gd name="connsiteX2" fmla="*/ 1556 w 2872748"/>
              <a:gd name="connsiteY2" fmla="*/ 1098544 h 2964231"/>
              <a:gd name="connsiteX3" fmla="*/ 297153 w 2872748"/>
              <a:gd name="connsiteY3" fmla="*/ 2788427 h 2964231"/>
              <a:gd name="connsiteX4" fmla="*/ 1859208 w 2872748"/>
              <a:gd name="connsiteY4" fmla="*/ 2900924 h 2964231"/>
              <a:gd name="connsiteX5" fmla="*/ 2817620 w 2872748"/>
              <a:gd name="connsiteY5" fmla="*/ 2693863 h 2964231"/>
              <a:gd name="connsiteX6" fmla="*/ 2862130 w 2872748"/>
              <a:gd name="connsiteY6" fmla="*/ 1289005 h 2964231"/>
              <a:gd name="connsiteX7" fmla="*/ 2200307 w 2872748"/>
              <a:gd name="connsiteY7" fmla="*/ 188930 h 2964231"/>
              <a:gd name="connsiteX0" fmla="*/ 2246096 w 2918537"/>
              <a:gd name="connsiteY0" fmla="*/ 189007 h 2912130"/>
              <a:gd name="connsiteX1" fmla="*/ 889422 w 2918537"/>
              <a:gd name="connsiteY1" fmla="*/ 10743 h 2912130"/>
              <a:gd name="connsiteX2" fmla="*/ 47345 w 2918537"/>
              <a:gd name="connsiteY2" fmla="*/ 1098621 h 2912130"/>
              <a:gd name="connsiteX3" fmla="*/ 299853 w 2918537"/>
              <a:gd name="connsiteY3" fmla="*/ 2673487 h 2912130"/>
              <a:gd name="connsiteX4" fmla="*/ 1904997 w 2918537"/>
              <a:gd name="connsiteY4" fmla="*/ 2901001 h 2912130"/>
              <a:gd name="connsiteX5" fmla="*/ 2863409 w 2918537"/>
              <a:gd name="connsiteY5" fmla="*/ 2693940 h 2912130"/>
              <a:gd name="connsiteX6" fmla="*/ 2907919 w 2918537"/>
              <a:gd name="connsiteY6" fmla="*/ 1289082 h 2912130"/>
              <a:gd name="connsiteX7" fmla="*/ 2246096 w 2918537"/>
              <a:gd name="connsiteY7" fmla="*/ 189007 h 2912130"/>
              <a:gd name="connsiteX0" fmla="*/ 2246096 w 2918537"/>
              <a:gd name="connsiteY0" fmla="*/ 189007 h 2914080"/>
              <a:gd name="connsiteX1" fmla="*/ 889422 w 2918537"/>
              <a:gd name="connsiteY1" fmla="*/ 10743 h 2914080"/>
              <a:gd name="connsiteX2" fmla="*/ 47345 w 2918537"/>
              <a:gd name="connsiteY2" fmla="*/ 1098621 h 2914080"/>
              <a:gd name="connsiteX3" fmla="*/ 299853 w 2918537"/>
              <a:gd name="connsiteY3" fmla="*/ 2673487 h 2914080"/>
              <a:gd name="connsiteX4" fmla="*/ 1904997 w 2918537"/>
              <a:gd name="connsiteY4" fmla="*/ 2901001 h 2914080"/>
              <a:gd name="connsiteX5" fmla="*/ 2863409 w 2918537"/>
              <a:gd name="connsiteY5" fmla="*/ 2601927 h 2914080"/>
              <a:gd name="connsiteX6" fmla="*/ 2907919 w 2918537"/>
              <a:gd name="connsiteY6" fmla="*/ 1289082 h 2914080"/>
              <a:gd name="connsiteX7" fmla="*/ 2246096 w 2918537"/>
              <a:gd name="connsiteY7" fmla="*/ 189007 h 2914080"/>
              <a:gd name="connsiteX0" fmla="*/ 2244508 w 2916949"/>
              <a:gd name="connsiteY0" fmla="*/ 18680 h 2743753"/>
              <a:gd name="connsiteX1" fmla="*/ 866289 w 2916949"/>
              <a:gd name="connsiteY1" fmla="*/ 12943 h 2743753"/>
              <a:gd name="connsiteX2" fmla="*/ 45757 w 2916949"/>
              <a:gd name="connsiteY2" fmla="*/ 928294 h 2743753"/>
              <a:gd name="connsiteX3" fmla="*/ 298265 w 2916949"/>
              <a:gd name="connsiteY3" fmla="*/ 2503160 h 2743753"/>
              <a:gd name="connsiteX4" fmla="*/ 1903409 w 2916949"/>
              <a:gd name="connsiteY4" fmla="*/ 2730674 h 2743753"/>
              <a:gd name="connsiteX5" fmla="*/ 2861821 w 2916949"/>
              <a:gd name="connsiteY5" fmla="*/ 2431600 h 2743753"/>
              <a:gd name="connsiteX6" fmla="*/ 2906331 w 2916949"/>
              <a:gd name="connsiteY6" fmla="*/ 1118755 h 2743753"/>
              <a:gd name="connsiteX7" fmla="*/ 2244508 w 2916949"/>
              <a:gd name="connsiteY7" fmla="*/ 18680 h 2743753"/>
              <a:gd name="connsiteX0" fmla="*/ 2244508 w 2916949"/>
              <a:gd name="connsiteY0" fmla="*/ 11753 h 2736826"/>
              <a:gd name="connsiteX1" fmla="*/ 866289 w 2916949"/>
              <a:gd name="connsiteY1" fmla="*/ 6016 h 2736826"/>
              <a:gd name="connsiteX2" fmla="*/ 45757 w 2916949"/>
              <a:gd name="connsiteY2" fmla="*/ 921367 h 2736826"/>
              <a:gd name="connsiteX3" fmla="*/ 298265 w 2916949"/>
              <a:gd name="connsiteY3" fmla="*/ 2496233 h 2736826"/>
              <a:gd name="connsiteX4" fmla="*/ 1903409 w 2916949"/>
              <a:gd name="connsiteY4" fmla="*/ 2723747 h 2736826"/>
              <a:gd name="connsiteX5" fmla="*/ 2861821 w 2916949"/>
              <a:gd name="connsiteY5" fmla="*/ 2424673 h 2736826"/>
              <a:gd name="connsiteX6" fmla="*/ 2906331 w 2916949"/>
              <a:gd name="connsiteY6" fmla="*/ 1111828 h 2736826"/>
              <a:gd name="connsiteX7" fmla="*/ 2244508 w 2916949"/>
              <a:gd name="connsiteY7" fmla="*/ 11753 h 2736826"/>
              <a:gd name="connsiteX0" fmla="*/ 2244508 w 2935453"/>
              <a:gd name="connsiteY0" fmla="*/ 11753 h 2735497"/>
              <a:gd name="connsiteX1" fmla="*/ 866289 w 2935453"/>
              <a:gd name="connsiteY1" fmla="*/ 6016 h 2735497"/>
              <a:gd name="connsiteX2" fmla="*/ 45757 w 2935453"/>
              <a:gd name="connsiteY2" fmla="*/ 921367 h 2735497"/>
              <a:gd name="connsiteX3" fmla="*/ 298265 w 2935453"/>
              <a:gd name="connsiteY3" fmla="*/ 2496233 h 2735497"/>
              <a:gd name="connsiteX4" fmla="*/ 1903409 w 2935453"/>
              <a:gd name="connsiteY4" fmla="*/ 2723747 h 2735497"/>
              <a:gd name="connsiteX5" fmla="*/ 2886902 w 2935453"/>
              <a:gd name="connsiteY5" fmla="*/ 2518404 h 2735497"/>
              <a:gd name="connsiteX6" fmla="*/ 2906331 w 2935453"/>
              <a:gd name="connsiteY6" fmla="*/ 1111828 h 2735497"/>
              <a:gd name="connsiteX7" fmla="*/ 2244508 w 2935453"/>
              <a:gd name="connsiteY7" fmla="*/ 11753 h 2735497"/>
              <a:gd name="connsiteX0" fmla="*/ 2244099 w 2935044"/>
              <a:gd name="connsiteY0" fmla="*/ 11753 h 2779179"/>
              <a:gd name="connsiteX1" fmla="*/ 865880 w 2935044"/>
              <a:gd name="connsiteY1" fmla="*/ 6016 h 2779179"/>
              <a:gd name="connsiteX2" fmla="*/ 45348 w 2935044"/>
              <a:gd name="connsiteY2" fmla="*/ 921367 h 2779179"/>
              <a:gd name="connsiteX3" fmla="*/ 297856 w 2935044"/>
              <a:gd name="connsiteY3" fmla="*/ 2496233 h 2779179"/>
              <a:gd name="connsiteX4" fmla="*/ 1890459 w 2935044"/>
              <a:gd name="connsiteY4" fmla="*/ 2777307 h 2779179"/>
              <a:gd name="connsiteX5" fmla="*/ 2886493 w 2935044"/>
              <a:gd name="connsiteY5" fmla="*/ 2518404 h 2779179"/>
              <a:gd name="connsiteX6" fmla="*/ 2905922 w 2935044"/>
              <a:gd name="connsiteY6" fmla="*/ 1111828 h 2779179"/>
              <a:gd name="connsiteX7" fmla="*/ 2244099 w 2935044"/>
              <a:gd name="connsiteY7" fmla="*/ 11753 h 2779179"/>
              <a:gd name="connsiteX0" fmla="*/ 2224849 w 2915794"/>
              <a:gd name="connsiteY0" fmla="*/ 43759 h 2817504"/>
              <a:gd name="connsiteX1" fmla="*/ 846630 w 2915794"/>
              <a:gd name="connsiteY1" fmla="*/ 38022 h 2817504"/>
              <a:gd name="connsiteX2" fmla="*/ 50336 w 2915794"/>
              <a:gd name="connsiteY2" fmla="*/ 576421 h 2817504"/>
              <a:gd name="connsiteX3" fmla="*/ 278606 w 2915794"/>
              <a:gd name="connsiteY3" fmla="*/ 2528239 h 2817504"/>
              <a:gd name="connsiteX4" fmla="*/ 1871209 w 2915794"/>
              <a:gd name="connsiteY4" fmla="*/ 2809313 h 2817504"/>
              <a:gd name="connsiteX5" fmla="*/ 2867243 w 2915794"/>
              <a:gd name="connsiteY5" fmla="*/ 2550410 h 2817504"/>
              <a:gd name="connsiteX6" fmla="*/ 2886672 w 2915794"/>
              <a:gd name="connsiteY6" fmla="*/ 1143834 h 2817504"/>
              <a:gd name="connsiteX7" fmla="*/ 2224849 w 2915794"/>
              <a:gd name="connsiteY7" fmla="*/ 43759 h 2817504"/>
              <a:gd name="connsiteX0" fmla="*/ 2214076 w 2905021"/>
              <a:gd name="connsiteY0" fmla="*/ 43759 h 2817505"/>
              <a:gd name="connsiteX1" fmla="*/ 835857 w 2905021"/>
              <a:gd name="connsiteY1" fmla="*/ 38022 h 2817505"/>
              <a:gd name="connsiteX2" fmla="*/ 39563 w 2905021"/>
              <a:gd name="connsiteY2" fmla="*/ 576421 h 2817505"/>
              <a:gd name="connsiteX3" fmla="*/ 267833 w 2905021"/>
              <a:gd name="connsiteY3" fmla="*/ 2528239 h 2817505"/>
              <a:gd name="connsiteX4" fmla="*/ 1860436 w 2905021"/>
              <a:gd name="connsiteY4" fmla="*/ 2809313 h 2817505"/>
              <a:gd name="connsiteX5" fmla="*/ 2856470 w 2905021"/>
              <a:gd name="connsiteY5" fmla="*/ 2550410 h 2817505"/>
              <a:gd name="connsiteX6" fmla="*/ 2875899 w 2905021"/>
              <a:gd name="connsiteY6" fmla="*/ 1143834 h 2817505"/>
              <a:gd name="connsiteX7" fmla="*/ 2214076 w 2905021"/>
              <a:gd name="connsiteY7" fmla="*/ 43759 h 2817505"/>
              <a:gd name="connsiteX0" fmla="*/ 2243024 w 2933969"/>
              <a:gd name="connsiteY0" fmla="*/ 43759 h 2813990"/>
              <a:gd name="connsiteX1" fmla="*/ 864805 w 2933969"/>
              <a:gd name="connsiteY1" fmla="*/ 38022 h 2813990"/>
              <a:gd name="connsiteX2" fmla="*/ 68511 w 2933969"/>
              <a:gd name="connsiteY2" fmla="*/ 576421 h 2813990"/>
              <a:gd name="connsiteX3" fmla="*/ 248306 w 2933969"/>
              <a:gd name="connsiteY3" fmla="*/ 2483364 h 2813990"/>
              <a:gd name="connsiteX4" fmla="*/ 1889384 w 2933969"/>
              <a:gd name="connsiteY4" fmla="*/ 2809313 h 2813990"/>
              <a:gd name="connsiteX5" fmla="*/ 2885418 w 2933969"/>
              <a:gd name="connsiteY5" fmla="*/ 2550410 h 2813990"/>
              <a:gd name="connsiteX6" fmla="*/ 2904847 w 2933969"/>
              <a:gd name="connsiteY6" fmla="*/ 1143834 h 2813990"/>
              <a:gd name="connsiteX7" fmla="*/ 2243024 w 2933969"/>
              <a:gd name="connsiteY7" fmla="*/ 43759 h 2813990"/>
              <a:gd name="connsiteX0" fmla="*/ 2228465 w 2919410"/>
              <a:gd name="connsiteY0" fmla="*/ 43759 h 2814573"/>
              <a:gd name="connsiteX1" fmla="*/ 850246 w 2919410"/>
              <a:gd name="connsiteY1" fmla="*/ 38022 h 2814573"/>
              <a:gd name="connsiteX2" fmla="*/ 53952 w 2919410"/>
              <a:gd name="connsiteY2" fmla="*/ 576421 h 2814573"/>
              <a:gd name="connsiteX3" fmla="*/ 233747 w 2919410"/>
              <a:gd name="connsiteY3" fmla="*/ 2483364 h 2814573"/>
              <a:gd name="connsiteX4" fmla="*/ 1874825 w 2919410"/>
              <a:gd name="connsiteY4" fmla="*/ 2809313 h 2814573"/>
              <a:gd name="connsiteX5" fmla="*/ 2870859 w 2919410"/>
              <a:gd name="connsiteY5" fmla="*/ 2550410 h 2814573"/>
              <a:gd name="connsiteX6" fmla="*/ 2890288 w 2919410"/>
              <a:gd name="connsiteY6" fmla="*/ 1143834 h 2814573"/>
              <a:gd name="connsiteX7" fmla="*/ 2228465 w 2919410"/>
              <a:gd name="connsiteY7" fmla="*/ 43759 h 2814573"/>
              <a:gd name="connsiteX0" fmla="*/ 2218534 w 2909479"/>
              <a:gd name="connsiteY0" fmla="*/ 43759 h 2814573"/>
              <a:gd name="connsiteX1" fmla="*/ 840315 w 2909479"/>
              <a:gd name="connsiteY1" fmla="*/ 38022 h 2814573"/>
              <a:gd name="connsiteX2" fmla="*/ 44021 w 2909479"/>
              <a:gd name="connsiteY2" fmla="*/ 576421 h 2814573"/>
              <a:gd name="connsiteX3" fmla="*/ 223816 w 2909479"/>
              <a:gd name="connsiteY3" fmla="*/ 2483364 h 2814573"/>
              <a:gd name="connsiteX4" fmla="*/ 1864894 w 2909479"/>
              <a:gd name="connsiteY4" fmla="*/ 2809313 h 2814573"/>
              <a:gd name="connsiteX5" fmla="*/ 2860928 w 2909479"/>
              <a:gd name="connsiteY5" fmla="*/ 2550410 h 2814573"/>
              <a:gd name="connsiteX6" fmla="*/ 2880357 w 2909479"/>
              <a:gd name="connsiteY6" fmla="*/ 1143834 h 2814573"/>
              <a:gd name="connsiteX7" fmla="*/ 2218534 w 2909479"/>
              <a:gd name="connsiteY7" fmla="*/ 43759 h 2814573"/>
              <a:gd name="connsiteX0" fmla="*/ 2210356 w 2901301"/>
              <a:gd name="connsiteY0" fmla="*/ 43759 h 2817545"/>
              <a:gd name="connsiteX1" fmla="*/ 832137 w 2901301"/>
              <a:gd name="connsiteY1" fmla="*/ 38022 h 2817545"/>
              <a:gd name="connsiteX2" fmla="*/ 35843 w 2901301"/>
              <a:gd name="connsiteY2" fmla="*/ 576421 h 2817545"/>
              <a:gd name="connsiteX3" fmla="*/ 247955 w 2901301"/>
              <a:gd name="connsiteY3" fmla="*/ 2429515 h 2817545"/>
              <a:gd name="connsiteX4" fmla="*/ 1856716 w 2901301"/>
              <a:gd name="connsiteY4" fmla="*/ 2809313 h 2817545"/>
              <a:gd name="connsiteX5" fmla="*/ 2852750 w 2901301"/>
              <a:gd name="connsiteY5" fmla="*/ 2550410 h 2817545"/>
              <a:gd name="connsiteX6" fmla="*/ 2872179 w 2901301"/>
              <a:gd name="connsiteY6" fmla="*/ 1143834 h 2817545"/>
              <a:gd name="connsiteX7" fmla="*/ 2210356 w 2901301"/>
              <a:gd name="connsiteY7" fmla="*/ 43759 h 2817545"/>
              <a:gd name="connsiteX0" fmla="*/ 2187180 w 2878125"/>
              <a:gd name="connsiteY0" fmla="*/ 43759 h 2817545"/>
              <a:gd name="connsiteX1" fmla="*/ 808961 w 2878125"/>
              <a:gd name="connsiteY1" fmla="*/ 38022 h 2817545"/>
              <a:gd name="connsiteX2" fmla="*/ 12667 w 2878125"/>
              <a:gd name="connsiteY2" fmla="*/ 576421 h 2817545"/>
              <a:gd name="connsiteX3" fmla="*/ 224779 w 2878125"/>
              <a:gd name="connsiteY3" fmla="*/ 2429515 h 2817545"/>
              <a:gd name="connsiteX4" fmla="*/ 1833540 w 2878125"/>
              <a:gd name="connsiteY4" fmla="*/ 2809313 h 2817545"/>
              <a:gd name="connsiteX5" fmla="*/ 2829574 w 2878125"/>
              <a:gd name="connsiteY5" fmla="*/ 2550410 h 2817545"/>
              <a:gd name="connsiteX6" fmla="*/ 2849003 w 2878125"/>
              <a:gd name="connsiteY6" fmla="*/ 1143834 h 2817545"/>
              <a:gd name="connsiteX7" fmla="*/ 2187180 w 2878125"/>
              <a:gd name="connsiteY7" fmla="*/ 43759 h 2817545"/>
              <a:gd name="connsiteX0" fmla="*/ 2212251 w 2903196"/>
              <a:gd name="connsiteY0" fmla="*/ 43759 h 2820686"/>
              <a:gd name="connsiteX1" fmla="*/ 834032 w 2903196"/>
              <a:gd name="connsiteY1" fmla="*/ 38022 h 2820686"/>
              <a:gd name="connsiteX2" fmla="*/ 37738 w 2903196"/>
              <a:gd name="connsiteY2" fmla="*/ 576421 h 2820686"/>
              <a:gd name="connsiteX3" fmla="*/ 241771 w 2903196"/>
              <a:gd name="connsiteY3" fmla="*/ 2501315 h 2820686"/>
              <a:gd name="connsiteX4" fmla="*/ 1858611 w 2903196"/>
              <a:gd name="connsiteY4" fmla="*/ 2809313 h 2820686"/>
              <a:gd name="connsiteX5" fmla="*/ 2854645 w 2903196"/>
              <a:gd name="connsiteY5" fmla="*/ 2550410 h 2820686"/>
              <a:gd name="connsiteX6" fmla="*/ 2874074 w 2903196"/>
              <a:gd name="connsiteY6" fmla="*/ 1143834 h 2820686"/>
              <a:gd name="connsiteX7" fmla="*/ 2212251 w 2903196"/>
              <a:gd name="connsiteY7" fmla="*/ 43759 h 2820686"/>
              <a:gd name="connsiteX0" fmla="*/ 2204097 w 2895042"/>
              <a:gd name="connsiteY0" fmla="*/ 43759 h 2844347"/>
              <a:gd name="connsiteX1" fmla="*/ 825878 w 2895042"/>
              <a:gd name="connsiteY1" fmla="*/ 38022 h 2844347"/>
              <a:gd name="connsiteX2" fmla="*/ 29584 w 2895042"/>
              <a:gd name="connsiteY2" fmla="*/ 576421 h 2844347"/>
              <a:gd name="connsiteX3" fmla="*/ 233617 w 2895042"/>
              <a:gd name="connsiteY3" fmla="*/ 2501315 h 2844347"/>
              <a:gd name="connsiteX4" fmla="*/ 1850457 w 2895042"/>
              <a:gd name="connsiteY4" fmla="*/ 2809313 h 2844347"/>
              <a:gd name="connsiteX5" fmla="*/ 2846491 w 2895042"/>
              <a:gd name="connsiteY5" fmla="*/ 2550410 h 2844347"/>
              <a:gd name="connsiteX6" fmla="*/ 2865920 w 2895042"/>
              <a:gd name="connsiteY6" fmla="*/ 1143834 h 2844347"/>
              <a:gd name="connsiteX7" fmla="*/ 2204097 w 2895042"/>
              <a:gd name="connsiteY7" fmla="*/ 43759 h 2844347"/>
              <a:gd name="connsiteX0" fmla="*/ 2199281 w 2890226"/>
              <a:gd name="connsiteY0" fmla="*/ 37122 h 2806206"/>
              <a:gd name="connsiteX1" fmla="*/ 821062 w 2890226"/>
              <a:gd name="connsiteY1" fmla="*/ 31385 h 2806206"/>
              <a:gd name="connsiteX2" fmla="*/ 73243 w 2890226"/>
              <a:gd name="connsiteY2" fmla="*/ 480034 h 2806206"/>
              <a:gd name="connsiteX3" fmla="*/ 228801 w 2890226"/>
              <a:gd name="connsiteY3" fmla="*/ 2494678 h 2806206"/>
              <a:gd name="connsiteX4" fmla="*/ 1845641 w 2890226"/>
              <a:gd name="connsiteY4" fmla="*/ 2802676 h 2806206"/>
              <a:gd name="connsiteX5" fmla="*/ 2841675 w 2890226"/>
              <a:gd name="connsiteY5" fmla="*/ 2543773 h 2806206"/>
              <a:gd name="connsiteX6" fmla="*/ 2861104 w 2890226"/>
              <a:gd name="connsiteY6" fmla="*/ 1137197 h 2806206"/>
              <a:gd name="connsiteX7" fmla="*/ 2199281 w 2890226"/>
              <a:gd name="connsiteY7" fmla="*/ 37122 h 2806206"/>
              <a:gd name="connsiteX0" fmla="*/ 2172547 w 2863492"/>
              <a:gd name="connsiteY0" fmla="*/ 37122 h 2806207"/>
              <a:gd name="connsiteX1" fmla="*/ 794328 w 2863492"/>
              <a:gd name="connsiteY1" fmla="*/ 31385 h 2806207"/>
              <a:gd name="connsiteX2" fmla="*/ 46509 w 2863492"/>
              <a:gd name="connsiteY2" fmla="*/ 480034 h 2806207"/>
              <a:gd name="connsiteX3" fmla="*/ 202067 w 2863492"/>
              <a:gd name="connsiteY3" fmla="*/ 2494678 h 2806207"/>
              <a:gd name="connsiteX4" fmla="*/ 1818907 w 2863492"/>
              <a:gd name="connsiteY4" fmla="*/ 2802676 h 2806207"/>
              <a:gd name="connsiteX5" fmla="*/ 2814941 w 2863492"/>
              <a:gd name="connsiteY5" fmla="*/ 2543773 h 2806207"/>
              <a:gd name="connsiteX6" fmla="*/ 2834370 w 2863492"/>
              <a:gd name="connsiteY6" fmla="*/ 1137197 h 2806207"/>
              <a:gd name="connsiteX7" fmla="*/ 2172547 w 2863492"/>
              <a:gd name="connsiteY7" fmla="*/ 37122 h 2806207"/>
              <a:gd name="connsiteX0" fmla="*/ 2179349 w 2870294"/>
              <a:gd name="connsiteY0" fmla="*/ 37122 h 2811195"/>
              <a:gd name="connsiteX1" fmla="*/ 801130 w 2870294"/>
              <a:gd name="connsiteY1" fmla="*/ 31385 h 2811195"/>
              <a:gd name="connsiteX2" fmla="*/ 53311 w 2870294"/>
              <a:gd name="connsiteY2" fmla="*/ 480034 h 2811195"/>
              <a:gd name="connsiteX3" fmla="*/ 257344 w 2870294"/>
              <a:gd name="connsiteY3" fmla="*/ 2512629 h 2811195"/>
              <a:gd name="connsiteX4" fmla="*/ 1825709 w 2870294"/>
              <a:gd name="connsiteY4" fmla="*/ 2802676 h 2811195"/>
              <a:gd name="connsiteX5" fmla="*/ 2821743 w 2870294"/>
              <a:gd name="connsiteY5" fmla="*/ 2543773 h 2811195"/>
              <a:gd name="connsiteX6" fmla="*/ 2841172 w 2870294"/>
              <a:gd name="connsiteY6" fmla="*/ 1137197 h 2811195"/>
              <a:gd name="connsiteX7" fmla="*/ 2179349 w 2870294"/>
              <a:gd name="connsiteY7" fmla="*/ 37122 h 2811195"/>
              <a:gd name="connsiteX0" fmla="*/ 2162837 w 2853782"/>
              <a:gd name="connsiteY0" fmla="*/ 37122 h 2822748"/>
              <a:gd name="connsiteX1" fmla="*/ 784618 w 2853782"/>
              <a:gd name="connsiteY1" fmla="*/ 31385 h 2822748"/>
              <a:gd name="connsiteX2" fmla="*/ 36799 w 2853782"/>
              <a:gd name="connsiteY2" fmla="*/ 480034 h 2822748"/>
              <a:gd name="connsiteX3" fmla="*/ 240832 w 2853782"/>
              <a:gd name="connsiteY3" fmla="*/ 2512629 h 2822748"/>
              <a:gd name="connsiteX4" fmla="*/ 1809197 w 2853782"/>
              <a:gd name="connsiteY4" fmla="*/ 2802676 h 2822748"/>
              <a:gd name="connsiteX5" fmla="*/ 2805231 w 2853782"/>
              <a:gd name="connsiteY5" fmla="*/ 2543773 h 2822748"/>
              <a:gd name="connsiteX6" fmla="*/ 2824660 w 2853782"/>
              <a:gd name="connsiteY6" fmla="*/ 1137197 h 2822748"/>
              <a:gd name="connsiteX7" fmla="*/ 2162837 w 2853782"/>
              <a:gd name="connsiteY7" fmla="*/ 37122 h 2822748"/>
              <a:gd name="connsiteX0" fmla="*/ 2162837 w 2853782"/>
              <a:gd name="connsiteY0" fmla="*/ 21876 h 2807502"/>
              <a:gd name="connsiteX1" fmla="*/ 784618 w 2853782"/>
              <a:gd name="connsiteY1" fmla="*/ 16139 h 2807502"/>
              <a:gd name="connsiteX2" fmla="*/ 36799 w 2853782"/>
              <a:gd name="connsiteY2" fmla="*/ 464788 h 2807502"/>
              <a:gd name="connsiteX3" fmla="*/ 240832 w 2853782"/>
              <a:gd name="connsiteY3" fmla="*/ 2497383 h 2807502"/>
              <a:gd name="connsiteX4" fmla="*/ 1809197 w 2853782"/>
              <a:gd name="connsiteY4" fmla="*/ 2787430 h 2807502"/>
              <a:gd name="connsiteX5" fmla="*/ 2805231 w 2853782"/>
              <a:gd name="connsiteY5" fmla="*/ 2528527 h 2807502"/>
              <a:gd name="connsiteX6" fmla="*/ 2824660 w 2853782"/>
              <a:gd name="connsiteY6" fmla="*/ 1121951 h 2807502"/>
              <a:gd name="connsiteX7" fmla="*/ 2162837 w 2853782"/>
              <a:gd name="connsiteY7" fmla="*/ 21876 h 2807502"/>
              <a:gd name="connsiteX0" fmla="*/ 2157004 w 2847949"/>
              <a:gd name="connsiteY0" fmla="*/ 21876 h 2789846"/>
              <a:gd name="connsiteX1" fmla="*/ 778785 w 2847949"/>
              <a:gd name="connsiteY1" fmla="*/ 16139 h 2789846"/>
              <a:gd name="connsiteX2" fmla="*/ 30966 w 2847949"/>
              <a:gd name="connsiteY2" fmla="*/ 464788 h 2789846"/>
              <a:gd name="connsiteX3" fmla="*/ 234999 w 2847949"/>
              <a:gd name="connsiteY3" fmla="*/ 2497383 h 2789846"/>
              <a:gd name="connsiteX4" fmla="*/ 1803364 w 2847949"/>
              <a:gd name="connsiteY4" fmla="*/ 2787430 h 2789846"/>
              <a:gd name="connsiteX5" fmla="*/ 2799398 w 2847949"/>
              <a:gd name="connsiteY5" fmla="*/ 2528527 h 2789846"/>
              <a:gd name="connsiteX6" fmla="*/ 2818827 w 2847949"/>
              <a:gd name="connsiteY6" fmla="*/ 1121951 h 2789846"/>
              <a:gd name="connsiteX7" fmla="*/ 2157004 w 2847949"/>
              <a:gd name="connsiteY7" fmla="*/ 21876 h 2789846"/>
              <a:gd name="connsiteX0" fmla="*/ 2166649 w 2857594"/>
              <a:gd name="connsiteY0" fmla="*/ 21876 h 2798097"/>
              <a:gd name="connsiteX1" fmla="*/ 788430 w 2857594"/>
              <a:gd name="connsiteY1" fmla="*/ 16139 h 2798097"/>
              <a:gd name="connsiteX2" fmla="*/ 40611 w 2857594"/>
              <a:gd name="connsiteY2" fmla="*/ 464788 h 2798097"/>
              <a:gd name="connsiteX3" fmla="*/ 204249 w 2857594"/>
              <a:gd name="connsiteY3" fmla="*/ 2371732 h 2798097"/>
              <a:gd name="connsiteX4" fmla="*/ 1813009 w 2857594"/>
              <a:gd name="connsiteY4" fmla="*/ 2787430 h 2798097"/>
              <a:gd name="connsiteX5" fmla="*/ 2809043 w 2857594"/>
              <a:gd name="connsiteY5" fmla="*/ 2528527 h 2798097"/>
              <a:gd name="connsiteX6" fmla="*/ 2828472 w 2857594"/>
              <a:gd name="connsiteY6" fmla="*/ 1121951 h 2798097"/>
              <a:gd name="connsiteX7" fmla="*/ 2166649 w 2857594"/>
              <a:gd name="connsiteY7" fmla="*/ 21876 h 2798097"/>
              <a:gd name="connsiteX0" fmla="*/ 2196059 w 2887004"/>
              <a:gd name="connsiteY0" fmla="*/ 21876 h 2761900"/>
              <a:gd name="connsiteX1" fmla="*/ 817840 w 2887004"/>
              <a:gd name="connsiteY1" fmla="*/ 16139 h 2761900"/>
              <a:gd name="connsiteX2" fmla="*/ 70021 w 2887004"/>
              <a:gd name="connsiteY2" fmla="*/ 464788 h 2761900"/>
              <a:gd name="connsiteX3" fmla="*/ 233659 w 2887004"/>
              <a:gd name="connsiteY3" fmla="*/ 2371732 h 2761900"/>
              <a:gd name="connsiteX4" fmla="*/ 1850498 w 2887004"/>
              <a:gd name="connsiteY4" fmla="*/ 2742555 h 2761900"/>
              <a:gd name="connsiteX5" fmla="*/ 2838453 w 2887004"/>
              <a:gd name="connsiteY5" fmla="*/ 2528527 h 2761900"/>
              <a:gd name="connsiteX6" fmla="*/ 2857882 w 2887004"/>
              <a:gd name="connsiteY6" fmla="*/ 1121951 h 2761900"/>
              <a:gd name="connsiteX7" fmla="*/ 2196059 w 2887004"/>
              <a:gd name="connsiteY7" fmla="*/ 21876 h 2761900"/>
              <a:gd name="connsiteX0" fmla="*/ 2196059 w 2900689"/>
              <a:gd name="connsiteY0" fmla="*/ 21876 h 2761900"/>
              <a:gd name="connsiteX1" fmla="*/ 817840 w 2900689"/>
              <a:gd name="connsiteY1" fmla="*/ 16139 h 2761900"/>
              <a:gd name="connsiteX2" fmla="*/ 70021 w 2900689"/>
              <a:gd name="connsiteY2" fmla="*/ 464788 h 2761900"/>
              <a:gd name="connsiteX3" fmla="*/ 233659 w 2900689"/>
              <a:gd name="connsiteY3" fmla="*/ 2371732 h 2761900"/>
              <a:gd name="connsiteX4" fmla="*/ 1850498 w 2900689"/>
              <a:gd name="connsiteY4" fmla="*/ 2742555 h 2761900"/>
              <a:gd name="connsiteX5" fmla="*/ 2838453 w 2900689"/>
              <a:gd name="connsiteY5" fmla="*/ 2528527 h 2761900"/>
              <a:gd name="connsiteX6" fmla="*/ 2857882 w 2900689"/>
              <a:gd name="connsiteY6" fmla="*/ 1121951 h 2761900"/>
              <a:gd name="connsiteX7" fmla="*/ 2196059 w 2900689"/>
              <a:gd name="connsiteY7" fmla="*/ 21876 h 2761900"/>
              <a:gd name="connsiteX0" fmla="*/ 2196059 w 2900689"/>
              <a:gd name="connsiteY0" fmla="*/ 21876 h 2761900"/>
              <a:gd name="connsiteX1" fmla="*/ 817840 w 2900689"/>
              <a:gd name="connsiteY1" fmla="*/ 16139 h 2761900"/>
              <a:gd name="connsiteX2" fmla="*/ 70021 w 2900689"/>
              <a:gd name="connsiteY2" fmla="*/ 464788 h 2761900"/>
              <a:gd name="connsiteX3" fmla="*/ 233659 w 2900689"/>
              <a:gd name="connsiteY3" fmla="*/ 2371732 h 2761900"/>
              <a:gd name="connsiteX4" fmla="*/ 1850498 w 2900689"/>
              <a:gd name="connsiteY4" fmla="*/ 2742555 h 2761900"/>
              <a:gd name="connsiteX5" fmla="*/ 2838453 w 2900689"/>
              <a:gd name="connsiteY5" fmla="*/ 2528527 h 2761900"/>
              <a:gd name="connsiteX6" fmla="*/ 2857882 w 2900689"/>
              <a:gd name="connsiteY6" fmla="*/ 1121951 h 2761900"/>
              <a:gd name="connsiteX7" fmla="*/ 2196059 w 2900689"/>
              <a:gd name="connsiteY7" fmla="*/ 21876 h 2761900"/>
              <a:gd name="connsiteX0" fmla="*/ 2196059 w 2873862"/>
              <a:gd name="connsiteY0" fmla="*/ 21876 h 2761900"/>
              <a:gd name="connsiteX1" fmla="*/ 817840 w 2873862"/>
              <a:gd name="connsiteY1" fmla="*/ 16139 h 2761900"/>
              <a:gd name="connsiteX2" fmla="*/ 70021 w 2873862"/>
              <a:gd name="connsiteY2" fmla="*/ 464788 h 2761900"/>
              <a:gd name="connsiteX3" fmla="*/ 233659 w 2873862"/>
              <a:gd name="connsiteY3" fmla="*/ 2371732 h 2761900"/>
              <a:gd name="connsiteX4" fmla="*/ 1850498 w 2873862"/>
              <a:gd name="connsiteY4" fmla="*/ 2742555 h 2761900"/>
              <a:gd name="connsiteX5" fmla="*/ 2838453 w 2873862"/>
              <a:gd name="connsiteY5" fmla="*/ 2528527 h 2761900"/>
              <a:gd name="connsiteX6" fmla="*/ 2857882 w 2873862"/>
              <a:gd name="connsiteY6" fmla="*/ 1121951 h 2761900"/>
              <a:gd name="connsiteX7" fmla="*/ 2196059 w 2873862"/>
              <a:gd name="connsiteY7" fmla="*/ 21876 h 2761900"/>
              <a:gd name="connsiteX0" fmla="*/ 2196059 w 2862596"/>
              <a:gd name="connsiteY0" fmla="*/ 21876 h 2744127"/>
              <a:gd name="connsiteX1" fmla="*/ 817840 w 2862596"/>
              <a:gd name="connsiteY1" fmla="*/ 16139 h 2744127"/>
              <a:gd name="connsiteX2" fmla="*/ 70021 w 2862596"/>
              <a:gd name="connsiteY2" fmla="*/ 464788 h 2744127"/>
              <a:gd name="connsiteX3" fmla="*/ 233659 w 2862596"/>
              <a:gd name="connsiteY3" fmla="*/ 2371732 h 2744127"/>
              <a:gd name="connsiteX4" fmla="*/ 1850498 w 2862596"/>
              <a:gd name="connsiteY4" fmla="*/ 2742555 h 2744127"/>
              <a:gd name="connsiteX5" fmla="*/ 2798912 w 2862596"/>
              <a:gd name="connsiteY5" fmla="*/ 2331317 h 2744127"/>
              <a:gd name="connsiteX6" fmla="*/ 2857882 w 2862596"/>
              <a:gd name="connsiteY6" fmla="*/ 1121951 h 2744127"/>
              <a:gd name="connsiteX7" fmla="*/ 2196059 w 2862596"/>
              <a:gd name="connsiteY7" fmla="*/ 21876 h 2744127"/>
              <a:gd name="connsiteX0" fmla="*/ 2196059 w 2861696"/>
              <a:gd name="connsiteY0" fmla="*/ 21876 h 2744127"/>
              <a:gd name="connsiteX1" fmla="*/ 817840 w 2861696"/>
              <a:gd name="connsiteY1" fmla="*/ 16139 h 2744127"/>
              <a:gd name="connsiteX2" fmla="*/ 70021 w 2861696"/>
              <a:gd name="connsiteY2" fmla="*/ 464788 h 2744127"/>
              <a:gd name="connsiteX3" fmla="*/ 233659 w 2861696"/>
              <a:gd name="connsiteY3" fmla="*/ 2371732 h 2744127"/>
              <a:gd name="connsiteX4" fmla="*/ 1850498 w 2861696"/>
              <a:gd name="connsiteY4" fmla="*/ 2742555 h 2744127"/>
              <a:gd name="connsiteX5" fmla="*/ 2798912 w 2861696"/>
              <a:gd name="connsiteY5" fmla="*/ 2331317 h 2744127"/>
              <a:gd name="connsiteX6" fmla="*/ 2857882 w 2861696"/>
              <a:gd name="connsiteY6" fmla="*/ 1121951 h 2744127"/>
              <a:gd name="connsiteX7" fmla="*/ 2196059 w 2861696"/>
              <a:gd name="connsiteY7" fmla="*/ 21876 h 2744127"/>
              <a:gd name="connsiteX0" fmla="*/ 2196059 w 2861696"/>
              <a:gd name="connsiteY0" fmla="*/ 21876 h 2744127"/>
              <a:gd name="connsiteX1" fmla="*/ 817840 w 2861696"/>
              <a:gd name="connsiteY1" fmla="*/ 16139 h 2744127"/>
              <a:gd name="connsiteX2" fmla="*/ 70021 w 2861696"/>
              <a:gd name="connsiteY2" fmla="*/ 464788 h 2744127"/>
              <a:gd name="connsiteX3" fmla="*/ 233659 w 2861696"/>
              <a:gd name="connsiteY3" fmla="*/ 2371732 h 2744127"/>
              <a:gd name="connsiteX4" fmla="*/ 1850498 w 2861696"/>
              <a:gd name="connsiteY4" fmla="*/ 2742555 h 2744127"/>
              <a:gd name="connsiteX5" fmla="*/ 2798912 w 2861696"/>
              <a:gd name="connsiteY5" fmla="*/ 2331317 h 2744127"/>
              <a:gd name="connsiteX6" fmla="*/ 2857882 w 2861696"/>
              <a:gd name="connsiteY6" fmla="*/ 1121951 h 2744127"/>
              <a:gd name="connsiteX7" fmla="*/ 2196059 w 2861696"/>
              <a:gd name="connsiteY7" fmla="*/ 21876 h 2744127"/>
              <a:gd name="connsiteX0" fmla="*/ 2196059 w 2861019"/>
              <a:gd name="connsiteY0" fmla="*/ 21876 h 2748226"/>
              <a:gd name="connsiteX1" fmla="*/ 817840 w 2861019"/>
              <a:gd name="connsiteY1" fmla="*/ 16139 h 2748226"/>
              <a:gd name="connsiteX2" fmla="*/ 70021 w 2861019"/>
              <a:gd name="connsiteY2" fmla="*/ 464788 h 2748226"/>
              <a:gd name="connsiteX3" fmla="*/ 233659 w 2861019"/>
              <a:gd name="connsiteY3" fmla="*/ 2371732 h 2748226"/>
              <a:gd name="connsiteX4" fmla="*/ 1850498 w 2861019"/>
              <a:gd name="connsiteY4" fmla="*/ 2742555 h 2748226"/>
              <a:gd name="connsiteX5" fmla="*/ 2789028 w 2861019"/>
              <a:gd name="connsiteY5" fmla="*/ 2254623 h 2748226"/>
              <a:gd name="connsiteX6" fmla="*/ 2857882 w 2861019"/>
              <a:gd name="connsiteY6" fmla="*/ 1121951 h 2748226"/>
              <a:gd name="connsiteX7" fmla="*/ 2196059 w 2861019"/>
              <a:gd name="connsiteY7" fmla="*/ 21876 h 2748226"/>
              <a:gd name="connsiteX0" fmla="*/ 2196059 w 2861019"/>
              <a:gd name="connsiteY0" fmla="*/ 21876 h 2748226"/>
              <a:gd name="connsiteX1" fmla="*/ 817840 w 2861019"/>
              <a:gd name="connsiteY1" fmla="*/ 16139 h 2748226"/>
              <a:gd name="connsiteX2" fmla="*/ 70021 w 2861019"/>
              <a:gd name="connsiteY2" fmla="*/ 464788 h 2748226"/>
              <a:gd name="connsiteX3" fmla="*/ 233659 w 2861019"/>
              <a:gd name="connsiteY3" fmla="*/ 2371732 h 2748226"/>
              <a:gd name="connsiteX4" fmla="*/ 1850498 w 2861019"/>
              <a:gd name="connsiteY4" fmla="*/ 2742555 h 2748226"/>
              <a:gd name="connsiteX5" fmla="*/ 2789028 w 2861019"/>
              <a:gd name="connsiteY5" fmla="*/ 2254623 h 2748226"/>
              <a:gd name="connsiteX6" fmla="*/ 2857882 w 2861019"/>
              <a:gd name="connsiteY6" fmla="*/ 1121951 h 2748226"/>
              <a:gd name="connsiteX7" fmla="*/ 2196059 w 2861019"/>
              <a:gd name="connsiteY7" fmla="*/ 21876 h 2748226"/>
              <a:gd name="connsiteX0" fmla="*/ 2212999 w 2877959"/>
              <a:gd name="connsiteY0" fmla="*/ 21876 h 2698735"/>
              <a:gd name="connsiteX1" fmla="*/ 834780 w 2877959"/>
              <a:gd name="connsiteY1" fmla="*/ 16139 h 2698735"/>
              <a:gd name="connsiteX2" fmla="*/ 86961 w 2877959"/>
              <a:gd name="connsiteY2" fmla="*/ 464788 h 2698735"/>
              <a:gd name="connsiteX3" fmla="*/ 250599 w 2877959"/>
              <a:gd name="connsiteY3" fmla="*/ 2371732 h 2698735"/>
              <a:gd name="connsiteX4" fmla="*/ 2183763 w 2877959"/>
              <a:gd name="connsiteY4" fmla="*/ 2687775 h 2698735"/>
              <a:gd name="connsiteX5" fmla="*/ 2805968 w 2877959"/>
              <a:gd name="connsiteY5" fmla="*/ 2254623 h 2698735"/>
              <a:gd name="connsiteX6" fmla="*/ 2874822 w 2877959"/>
              <a:gd name="connsiteY6" fmla="*/ 1121951 h 2698735"/>
              <a:gd name="connsiteX7" fmla="*/ 2212999 w 2877959"/>
              <a:gd name="connsiteY7" fmla="*/ 21876 h 2698735"/>
              <a:gd name="connsiteX0" fmla="*/ 2212999 w 2877959"/>
              <a:gd name="connsiteY0" fmla="*/ 21876 h 2694119"/>
              <a:gd name="connsiteX1" fmla="*/ 834780 w 2877959"/>
              <a:gd name="connsiteY1" fmla="*/ 16139 h 2694119"/>
              <a:gd name="connsiteX2" fmla="*/ 86961 w 2877959"/>
              <a:gd name="connsiteY2" fmla="*/ 464788 h 2694119"/>
              <a:gd name="connsiteX3" fmla="*/ 250599 w 2877959"/>
              <a:gd name="connsiteY3" fmla="*/ 2371732 h 2694119"/>
              <a:gd name="connsiteX4" fmla="*/ 2183763 w 2877959"/>
              <a:gd name="connsiteY4" fmla="*/ 2687775 h 2694119"/>
              <a:gd name="connsiteX5" fmla="*/ 2805968 w 2877959"/>
              <a:gd name="connsiteY5" fmla="*/ 2254623 h 2694119"/>
              <a:gd name="connsiteX6" fmla="*/ 2874822 w 2877959"/>
              <a:gd name="connsiteY6" fmla="*/ 1121951 h 2694119"/>
              <a:gd name="connsiteX7" fmla="*/ 2212999 w 2877959"/>
              <a:gd name="connsiteY7" fmla="*/ 21876 h 2694119"/>
              <a:gd name="connsiteX0" fmla="*/ 2212999 w 2874822"/>
              <a:gd name="connsiteY0" fmla="*/ 21876 h 2694119"/>
              <a:gd name="connsiteX1" fmla="*/ 834780 w 2874822"/>
              <a:gd name="connsiteY1" fmla="*/ 16139 h 2694119"/>
              <a:gd name="connsiteX2" fmla="*/ 86961 w 2874822"/>
              <a:gd name="connsiteY2" fmla="*/ 464788 h 2694119"/>
              <a:gd name="connsiteX3" fmla="*/ 250599 w 2874822"/>
              <a:gd name="connsiteY3" fmla="*/ 2371732 h 2694119"/>
              <a:gd name="connsiteX4" fmla="*/ 2183763 w 2874822"/>
              <a:gd name="connsiteY4" fmla="*/ 2687775 h 2694119"/>
              <a:gd name="connsiteX5" fmla="*/ 2805968 w 2874822"/>
              <a:gd name="connsiteY5" fmla="*/ 2254623 h 2694119"/>
              <a:gd name="connsiteX6" fmla="*/ 2874822 w 2874822"/>
              <a:gd name="connsiteY6" fmla="*/ 1121951 h 2694119"/>
              <a:gd name="connsiteX7" fmla="*/ 2212999 w 2874822"/>
              <a:gd name="connsiteY7" fmla="*/ 21876 h 2694119"/>
              <a:gd name="connsiteX0" fmla="*/ 2212999 w 2876616"/>
              <a:gd name="connsiteY0" fmla="*/ 21876 h 2694119"/>
              <a:gd name="connsiteX1" fmla="*/ 834780 w 2876616"/>
              <a:gd name="connsiteY1" fmla="*/ 16139 h 2694119"/>
              <a:gd name="connsiteX2" fmla="*/ 86961 w 2876616"/>
              <a:gd name="connsiteY2" fmla="*/ 464788 h 2694119"/>
              <a:gd name="connsiteX3" fmla="*/ 250599 w 2876616"/>
              <a:gd name="connsiteY3" fmla="*/ 2371732 h 2694119"/>
              <a:gd name="connsiteX4" fmla="*/ 2183763 w 2876616"/>
              <a:gd name="connsiteY4" fmla="*/ 2687775 h 2694119"/>
              <a:gd name="connsiteX5" fmla="*/ 2805968 w 2876616"/>
              <a:gd name="connsiteY5" fmla="*/ 2254623 h 2694119"/>
              <a:gd name="connsiteX6" fmla="*/ 2874822 w 2876616"/>
              <a:gd name="connsiteY6" fmla="*/ 1121951 h 2694119"/>
              <a:gd name="connsiteX7" fmla="*/ 2212999 w 2876616"/>
              <a:gd name="connsiteY7" fmla="*/ 21876 h 26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6616" h="2694119">
                <a:moveTo>
                  <a:pt x="2212999" y="21876"/>
                </a:moveTo>
                <a:cubicBezTo>
                  <a:pt x="2212999" y="21876"/>
                  <a:pt x="1194576" y="-23262"/>
                  <a:pt x="834780" y="16139"/>
                </a:cubicBezTo>
                <a:cubicBezTo>
                  <a:pt x="488521" y="54058"/>
                  <a:pt x="184324" y="72189"/>
                  <a:pt x="86961" y="464788"/>
                </a:cubicBezTo>
                <a:cubicBezTo>
                  <a:pt x="-10402" y="857387"/>
                  <a:pt x="-98868" y="2001234"/>
                  <a:pt x="250599" y="2371732"/>
                </a:cubicBezTo>
                <a:cubicBezTo>
                  <a:pt x="600066" y="2742230"/>
                  <a:pt x="1827064" y="2696337"/>
                  <a:pt x="2183763" y="2687775"/>
                </a:cubicBezTo>
                <a:cubicBezTo>
                  <a:pt x="2540462" y="2679213"/>
                  <a:pt x="2778772" y="2593889"/>
                  <a:pt x="2805968" y="2254623"/>
                </a:cubicBezTo>
                <a:cubicBezTo>
                  <a:pt x="2849841" y="1767649"/>
                  <a:pt x="2850043" y="1638852"/>
                  <a:pt x="2874822" y="1121951"/>
                </a:cubicBezTo>
                <a:cubicBezTo>
                  <a:pt x="2890815" y="464990"/>
                  <a:pt x="2810164" y="42714"/>
                  <a:pt x="2212999" y="21876"/>
                </a:cubicBezTo>
                <a:close/>
              </a:path>
            </a:pathLst>
          </a:custGeom>
          <a:solidFill>
            <a:schemeClr val="accent1">
              <a:lumMod val="40000"/>
              <a:lumOff val="60000"/>
            </a:schemeClr>
          </a:solidFill>
          <a:ln w="25400" cap="flat">
            <a:noFill/>
            <a:prstDash val="solid"/>
            <a:miter/>
          </a:ln>
          <a:effectLst/>
        </p:spPr>
        <p:txBody>
          <a:bodyPr lIns="216000" rIns="180000" rtlCol="0" anchor="ctr" anchorCtr="0"/>
          <a:lstStyle/>
          <a:p>
            <a:endParaRPr lang="en-US" sz="1200" dirty="0">
              <a:latin typeface="Roboto Condensed" panose="02000000000000000000" pitchFamily="2" charset="0"/>
              <a:ea typeface="Roboto Condensed" panose="02000000000000000000" pitchFamily="2" charset="0"/>
            </a:endParaRPr>
          </a:p>
        </p:txBody>
      </p:sp>
      <p:sp>
        <p:nvSpPr>
          <p:cNvPr id="320" name="Freeform 319">
            <a:extLst>
              <a:ext uri="{FF2B5EF4-FFF2-40B4-BE49-F238E27FC236}">
                <a16:creationId xmlns:a16="http://schemas.microsoft.com/office/drawing/2014/main" id="{A43E677C-A5F9-1D11-8370-6981D0CA9E94}"/>
              </a:ext>
            </a:extLst>
          </p:cNvPr>
          <p:cNvSpPr>
            <a:spLocks/>
          </p:cNvSpPr>
          <p:nvPr/>
        </p:nvSpPr>
        <p:spPr>
          <a:xfrm>
            <a:off x="409831" y="4429642"/>
            <a:ext cx="3168000" cy="2698355"/>
          </a:xfrm>
          <a:custGeom>
            <a:avLst/>
            <a:gdLst>
              <a:gd name="connsiteX0" fmla="*/ 2416917 w 3083163"/>
              <a:gd name="connsiteY0" fmla="*/ 69610 h 2869720"/>
              <a:gd name="connsiteX1" fmla="*/ 943503 w 3083163"/>
              <a:gd name="connsiteY1" fmla="*/ 109 h 2869720"/>
              <a:gd name="connsiteX2" fmla="*/ 12504 w 3083163"/>
              <a:gd name="connsiteY2" fmla="*/ 471370 h 2869720"/>
              <a:gd name="connsiteX3" fmla="*/ 43881 w 3083163"/>
              <a:gd name="connsiteY3" fmla="*/ 1444895 h 2869720"/>
              <a:gd name="connsiteX4" fmla="*/ 185391 w 3083163"/>
              <a:gd name="connsiteY4" fmla="*/ 2364546 h 2869720"/>
              <a:gd name="connsiteX5" fmla="*/ 1102416 w 3083163"/>
              <a:gd name="connsiteY5" fmla="*/ 2866429 h 2869720"/>
              <a:gd name="connsiteX6" fmla="*/ 2599585 w 3083163"/>
              <a:gd name="connsiteY6" fmla="*/ 2609389 h 2869720"/>
              <a:gd name="connsiteX7" fmla="*/ 3044950 w 3083163"/>
              <a:gd name="connsiteY7" fmla="*/ 1324697 h 2869720"/>
              <a:gd name="connsiteX8" fmla="*/ 2416917 w 3083163"/>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93673"/>
              <a:gd name="connsiteX1" fmla="*/ 943503 w 3113812"/>
              <a:gd name="connsiteY1" fmla="*/ 109 h 2893673"/>
              <a:gd name="connsiteX2" fmla="*/ 12504 w 3113812"/>
              <a:gd name="connsiteY2" fmla="*/ 471370 h 2893673"/>
              <a:gd name="connsiteX3" fmla="*/ 43881 w 3113812"/>
              <a:gd name="connsiteY3" fmla="*/ 1444895 h 2893673"/>
              <a:gd name="connsiteX4" fmla="*/ 185391 w 3113812"/>
              <a:gd name="connsiteY4" fmla="*/ 2364546 h 2893673"/>
              <a:gd name="connsiteX5" fmla="*/ 1102416 w 3113812"/>
              <a:gd name="connsiteY5" fmla="*/ 2866429 h 2893673"/>
              <a:gd name="connsiteX6" fmla="*/ 2809910 w 3113812"/>
              <a:gd name="connsiteY6" fmla="*/ 2638411 h 2893673"/>
              <a:gd name="connsiteX7" fmla="*/ 3044950 w 3113812"/>
              <a:gd name="connsiteY7" fmla="*/ 1324697 h 2893673"/>
              <a:gd name="connsiteX8" fmla="*/ 2416917 w 3113812"/>
              <a:gd name="connsiteY8" fmla="*/ 69610 h 2893673"/>
              <a:gd name="connsiteX0" fmla="*/ 2414593 w 3111488"/>
              <a:gd name="connsiteY0" fmla="*/ 69610 h 2882217"/>
              <a:gd name="connsiteX1" fmla="*/ 941179 w 3111488"/>
              <a:gd name="connsiteY1" fmla="*/ 109 h 2882217"/>
              <a:gd name="connsiteX2" fmla="*/ 10180 w 3111488"/>
              <a:gd name="connsiteY2" fmla="*/ 471370 h 2882217"/>
              <a:gd name="connsiteX3" fmla="*/ 41557 w 3111488"/>
              <a:gd name="connsiteY3" fmla="*/ 1444895 h 2882217"/>
              <a:gd name="connsiteX4" fmla="*/ 199247 w 3111488"/>
              <a:gd name="connsiteY4" fmla="*/ 2519330 h 2882217"/>
              <a:gd name="connsiteX5" fmla="*/ 1100092 w 3111488"/>
              <a:gd name="connsiteY5" fmla="*/ 2866429 h 2882217"/>
              <a:gd name="connsiteX6" fmla="*/ 2807586 w 3111488"/>
              <a:gd name="connsiteY6" fmla="*/ 2638411 h 2882217"/>
              <a:gd name="connsiteX7" fmla="*/ 3042626 w 3111488"/>
              <a:gd name="connsiteY7" fmla="*/ 1324697 h 2882217"/>
              <a:gd name="connsiteX8" fmla="*/ 2414593 w 3111488"/>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31603"/>
              <a:gd name="connsiteY0" fmla="*/ 69610 h 2882217"/>
              <a:gd name="connsiteX1" fmla="*/ 941179 w 3131603"/>
              <a:gd name="connsiteY1" fmla="*/ 109 h 2882217"/>
              <a:gd name="connsiteX2" fmla="*/ 10180 w 3131603"/>
              <a:gd name="connsiteY2" fmla="*/ 471370 h 2882217"/>
              <a:gd name="connsiteX3" fmla="*/ 41557 w 3131603"/>
              <a:gd name="connsiteY3" fmla="*/ 1444895 h 2882217"/>
              <a:gd name="connsiteX4" fmla="*/ 199247 w 3131603"/>
              <a:gd name="connsiteY4" fmla="*/ 2519330 h 2882217"/>
              <a:gd name="connsiteX5" fmla="*/ 1100092 w 3131603"/>
              <a:gd name="connsiteY5" fmla="*/ 2866429 h 2882217"/>
              <a:gd name="connsiteX6" fmla="*/ 2807586 w 3131603"/>
              <a:gd name="connsiteY6" fmla="*/ 2638411 h 2882217"/>
              <a:gd name="connsiteX7" fmla="*/ 3066894 w 3131603"/>
              <a:gd name="connsiteY7" fmla="*/ 1392414 h 2882217"/>
              <a:gd name="connsiteX8" fmla="*/ 2414593 w 3131603"/>
              <a:gd name="connsiteY8" fmla="*/ 69610 h 2882217"/>
              <a:gd name="connsiteX0" fmla="*/ 2414593 w 3131603"/>
              <a:gd name="connsiteY0" fmla="*/ 69610 h 2901028"/>
              <a:gd name="connsiteX1" fmla="*/ 941179 w 3131603"/>
              <a:gd name="connsiteY1" fmla="*/ 109 h 2901028"/>
              <a:gd name="connsiteX2" fmla="*/ 10180 w 3131603"/>
              <a:gd name="connsiteY2" fmla="*/ 471370 h 2901028"/>
              <a:gd name="connsiteX3" fmla="*/ 41557 w 3131603"/>
              <a:gd name="connsiteY3" fmla="*/ 1444895 h 2901028"/>
              <a:gd name="connsiteX4" fmla="*/ 199247 w 3131603"/>
              <a:gd name="connsiteY4" fmla="*/ 2519330 h 2901028"/>
              <a:gd name="connsiteX5" fmla="*/ 1100092 w 3131603"/>
              <a:gd name="connsiteY5" fmla="*/ 2866429 h 2901028"/>
              <a:gd name="connsiteX6" fmla="*/ 2815676 w 3131603"/>
              <a:gd name="connsiteY6" fmla="*/ 2686780 h 2901028"/>
              <a:gd name="connsiteX7" fmla="*/ 3066894 w 3131603"/>
              <a:gd name="connsiteY7" fmla="*/ 1392414 h 2901028"/>
              <a:gd name="connsiteX8" fmla="*/ 2414593 w 3131603"/>
              <a:gd name="connsiteY8" fmla="*/ 69610 h 2901028"/>
              <a:gd name="connsiteX0" fmla="*/ 2414593 w 3131603"/>
              <a:gd name="connsiteY0" fmla="*/ 69610 h 2907113"/>
              <a:gd name="connsiteX1" fmla="*/ 941179 w 3131603"/>
              <a:gd name="connsiteY1" fmla="*/ 109 h 2907113"/>
              <a:gd name="connsiteX2" fmla="*/ 10180 w 3131603"/>
              <a:gd name="connsiteY2" fmla="*/ 471370 h 2907113"/>
              <a:gd name="connsiteX3" fmla="*/ 41557 w 3131603"/>
              <a:gd name="connsiteY3" fmla="*/ 1444895 h 2907113"/>
              <a:gd name="connsiteX4" fmla="*/ 199247 w 3131603"/>
              <a:gd name="connsiteY4" fmla="*/ 2519330 h 2907113"/>
              <a:gd name="connsiteX5" fmla="*/ 816961 w 3131603"/>
              <a:gd name="connsiteY5" fmla="*/ 2876103 h 2907113"/>
              <a:gd name="connsiteX6" fmla="*/ 2815676 w 3131603"/>
              <a:gd name="connsiteY6" fmla="*/ 2686780 h 2907113"/>
              <a:gd name="connsiteX7" fmla="*/ 3066894 w 3131603"/>
              <a:gd name="connsiteY7" fmla="*/ 1392414 h 2907113"/>
              <a:gd name="connsiteX8" fmla="*/ 2414593 w 3131603"/>
              <a:gd name="connsiteY8" fmla="*/ 69610 h 2907113"/>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877386"/>
              <a:gd name="connsiteX1" fmla="*/ 940504 w 3130928"/>
              <a:gd name="connsiteY1" fmla="*/ 109 h 2877386"/>
              <a:gd name="connsiteX2" fmla="*/ 9505 w 3130928"/>
              <a:gd name="connsiteY2" fmla="*/ 471370 h 2877386"/>
              <a:gd name="connsiteX3" fmla="*/ 40882 w 3130928"/>
              <a:gd name="connsiteY3" fmla="*/ 1444895 h 2877386"/>
              <a:gd name="connsiteX4" fmla="*/ 174304 w 3130928"/>
              <a:gd name="connsiteY4" fmla="*/ 2558026 h 2877386"/>
              <a:gd name="connsiteX5" fmla="*/ 775839 w 3130928"/>
              <a:gd name="connsiteY5" fmla="*/ 2828963 h 2877386"/>
              <a:gd name="connsiteX6" fmla="*/ 2815001 w 3130928"/>
              <a:gd name="connsiteY6" fmla="*/ 2686780 h 2877386"/>
              <a:gd name="connsiteX7" fmla="*/ 3066219 w 3130928"/>
              <a:gd name="connsiteY7" fmla="*/ 1392414 h 2877386"/>
              <a:gd name="connsiteX8" fmla="*/ 2413918 w 3130928"/>
              <a:gd name="connsiteY8" fmla="*/ 69610 h 2877386"/>
              <a:gd name="connsiteX0" fmla="*/ 2413918 w 3130928"/>
              <a:gd name="connsiteY0" fmla="*/ 69610 h 2857777"/>
              <a:gd name="connsiteX1" fmla="*/ 940504 w 3130928"/>
              <a:gd name="connsiteY1" fmla="*/ 109 h 2857777"/>
              <a:gd name="connsiteX2" fmla="*/ 9505 w 3130928"/>
              <a:gd name="connsiteY2" fmla="*/ 471370 h 2857777"/>
              <a:gd name="connsiteX3" fmla="*/ 40882 w 3130928"/>
              <a:gd name="connsiteY3" fmla="*/ 1444895 h 2857777"/>
              <a:gd name="connsiteX4" fmla="*/ 174304 w 3130928"/>
              <a:gd name="connsiteY4" fmla="*/ 2558026 h 2857777"/>
              <a:gd name="connsiteX5" fmla="*/ 775839 w 3130928"/>
              <a:gd name="connsiteY5" fmla="*/ 2828963 h 2857777"/>
              <a:gd name="connsiteX6" fmla="*/ 2815001 w 3130928"/>
              <a:gd name="connsiteY6" fmla="*/ 2686780 h 2857777"/>
              <a:gd name="connsiteX7" fmla="*/ 3066219 w 3130928"/>
              <a:gd name="connsiteY7" fmla="*/ 1392414 h 2857777"/>
              <a:gd name="connsiteX8" fmla="*/ 2413918 w 3130928"/>
              <a:gd name="connsiteY8" fmla="*/ 69610 h 2857777"/>
              <a:gd name="connsiteX0" fmla="*/ 2413918 w 3164519"/>
              <a:gd name="connsiteY0" fmla="*/ 69610 h 2857777"/>
              <a:gd name="connsiteX1" fmla="*/ 940504 w 3164519"/>
              <a:gd name="connsiteY1" fmla="*/ 109 h 2857777"/>
              <a:gd name="connsiteX2" fmla="*/ 9505 w 3164519"/>
              <a:gd name="connsiteY2" fmla="*/ 471370 h 2857777"/>
              <a:gd name="connsiteX3" fmla="*/ 40882 w 3164519"/>
              <a:gd name="connsiteY3" fmla="*/ 1444895 h 2857777"/>
              <a:gd name="connsiteX4" fmla="*/ 174304 w 3164519"/>
              <a:gd name="connsiteY4" fmla="*/ 2558026 h 2857777"/>
              <a:gd name="connsiteX5" fmla="*/ 775839 w 3164519"/>
              <a:gd name="connsiteY5" fmla="*/ 2828963 h 2857777"/>
              <a:gd name="connsiteX6" fmla="*/ 2815001 w 3164519"/>
              <a:gd name="connsiteY6" fmla="*/ 2686780 h 2857777"/>
              <a:gd name="connsiteX7" fmla="*/ 3112930 w 3164519"/>
              <a:gd name="connsiteY7" fmla="*/ 1371133 h 2857777"/>
              <a:gd name="connsiteX8" fmla="*/ 2413918 w 316451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62915"/>
              <a:gd name="connsiteX1" fmla="*/ 940504 w 3143759"/>
              <a:gd name="connsiteY1" fmla="*/ 109 h 2862915"/>
              <a:gd name="connsiteX2" fmla="*/ 9505 w 3143759"/>
              <a:gd name="connsiteY2" fmla="*/ 471370 h 2862915"/>
              <a:gd name="connsiteX3" fmla="*/ 40882 w 3143759"/>
              <a:gd name="connsiteY3" fmla="*/ 1444895 h 2862915"/>
              <a:gd name="connsiteX4" fmla="*/ 174304 w 3143759"/>
              <a:gd name="connsiteY4" fmla="*/ 2558026 h 2862915"/>
              <a:gd name="connsiteX5" fmla="*/ 775839 w 3143759"/>
              <a:gd name="connsiteY5" fmla="*/ 2828963 h 2862915"/>
              <a:gd name="connsiteX6" fmla="*/ 2852369 w 3143759"/>
              <a:gd name="connsiteY6" fmla="*/ 2697421 h 2862915"/>
              <a:gd name="connsiteX7" fmla="*/ 3112930 w 3143759"/>
              <a:gd name="connsiteY7" fmla="*/ 1371133 h 2862915"/>
              <a:gd name="connsiteX8" fmla="*/ 2413918 w 3143759"/>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43907"/>
              <a:gd name="connsiteY0" fmla="*/ 69610 h 2833464"/>
              <a:gd name="connsiteX1" fmla="*/ 940504 w 3143907"/>
              <a:gd name="connsiteY1" fmla="*/ 109 h 2833464"/>
              <a:gd name="connsiteX2" fmla="*/ 9505 w 3143907"/>
              <a:gd name="connsiteY2" fmla="*/ 471370 h 2833464"/>
              <a:gd name="connsiteX3" fmla="*/ 40882 w 3143907"/>
              <a:gd name="connsiteY3" fmla="*/ 1444895 h 2833464"/>
              <a:gd name="connsiteX4" fmla="*/ 174304 w 3143907"/>
              <a:gd name="connsiteY4" fmla="*/ 2558026 h 2833464"/>
              <a:gd name="connsiteX5" fmla="*/ 775839 w 3143907"/>
              <a:gd name="connsiteY5" fmla="*/ 2828963 h 2833464"/>
              <a:gd name="connsiteX6" fmla="*/ 2852369 w 3143907"/>
              <a:gd name="connsiteY6" fmla="*/ 2697421 h 2833464"/>
              <a:gd name="connsiteX7" fmla="*/ 3004285 w 3143907"/>
              <a:gd name="connsiteY7" fmla="*/ 2321032 h 2833464"/>
              <a:gd name="connsiteX8" fmla="*/ 3112930 w 3143907"/>
              <a:gd name="connsiteY8" fmla="*/ 1371133 h 2833464"/>
              <a:gd name="connsiteX9" fmla="*/ 2413918 w 3143907"/>
              <a:gd name="connsiteY9" fmla="*/ 69610 h 2833464"/>
              <a:gd name="connsiteX0" fmla="*/ 2413918 w 3143907"/>
              <a:gd name="connsiteY0" fmla="*/ 69610 h 2845085"/>
              <a:gd name="connsiteX1" fmla="*/ 940504 w 3143907"/>
              <a:gd name="connsiteY1" fmla="*/ 109 h 2845085"/>
              <a:gd name="connsiteX2" fmla="*/ 9505 w 3143907"/>
              <a:gd name="connsiteY2" fmla="*/ 471370 h 2845085"/>
              <a:gd name="connsiteX3" fmla="*/ 40882 w 3143907"/>
              <a:gd name="connsiteY3" fmla="*/ 1444895 h 2845085"/>
              <a:gd name="connsiteX4" fmla="*/ 174304 w 3143907"/>
              <a:gd name="connsiteY4" fmla="*/ 2558026 h 2845085"/>
              <a:gd name="connsiteX5" fmla="*/ 775839 w 3143907"/>
              <a:gd name="connsiteY5" fmla="*/ 2828963 h 2845085"/>
              <a:gd name="connsiteX6" fmla="*/ 2852369 w 3143907"/>
              <a:gd name="connsiteY6" fmla="*/ 2760490 h 2845085"/>
              <a:gd name="connsiteX7" fmla="*/ 3004285 w 3143907"/>
              <a:gd name="connsiteY7" fmla="*/ 2321032 h 2845085"/>
              <a:gd name="connsiteX8" fmla="*/ 3112930 w 3143907"/>
              <a:gd name="connsiteY8" fmla="*/ 1371133 h 2845085"/>
              <a:gd name="connsiteX9" fmla="*/ 2413918 w 3143907"/>
              <a:gd name="connsiteY9" fmla="*/ 69610 h 2845085"/>
              <a:gd name="connsiteX0" fmla="*/ 2413918 w 3166268"/>
              <a:gd name="connsiteY0" fmla="*/ 69610 h 2845085"/>
              <a:gd name="connsiteX1" fmla="*/ 940504 w 3166268"/>
              <a:gd name="connsiteY1" fmla="*/ 109 h 2845085"/>
              <a:gd name="connsiteX2" fmla="*/ 9505 w 3166268"/>
              <a:gd name="connsiteY2" fmla="*/ 471370 h 2845085"/>
              <a:gd name="connsiteX3" fmla="*/ 40882 w 3166268"/>
              <a:gd name="connsiteY3" fmla="*/ 1444895 h 2845085"/>
              <a:gd name="connsiteX4" fmla="*/ 174304 w 3166268"/>
              <a:gd name="connsiteY4" fmla="*/ 2558026 h 2845085"/>
              <a:gd name="connsiteX5" fmla="*/ 775839 w 3166268"/>
              <a:gd name="connsiteY5" fmla="*/ 2828963 h 2845085"/>
              <a:gd name="connsiteX6" fmla="*/ 2852369 w 3166268"/>
              <a:gd name="connsiteY6" fmla="*/ 2760490 h 2845085"/>
              <a:gd name="connsiteX7" fmla="*/ 3108170 w 3166268"/>
              <a:gd name="connsiteY7" fmla="*/ 2339052 h 2845085"/>
              <a:gd name="connsiteX8" fmla="*/ 3112930 w 3166268"/>
              <a:gd name="connsiteY8" fmla="*/ 1371133 h 2845085"/>
              <a:gd name="connsiteX9" fmla="*/ 2413918 w 3166268"/>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43231"/>
              <a:gd name="connsiteY0" fmla="*/ 69610 h 2845085"/>
              <a:gd name="connsiteX1" fmla="*/ 940504 w 3143231"/>
              <a:gd name="connsiteY1" fmla="*/ 109 h 2845085"/>
              <a:gd name="connsiteX2" fmla="*/ 9505 w 3143231"/>
              <a:gd name="connsiteY2" fmla="*/ 471370 h 2845085"/>
              <a:gd name="connsiteX3" fmla="*/ 40882 w 3143231"/>
              <a:gd name="connsiteY3" fmla="*/ 1444895 h 2845085"/>
              <a:gd name="connsiteX4" fmla="*/ 174304 w 3143231"/>
              <a:gd name="connsiteY4" fmla="*/ 2558026 h 2845085"/>
              <a:gd name="connsiteX5" fmla="*/ 775839 w 3143231"/>
              <a:gd name="connsiteY5" fmla="*/ 2828963 h 2845085"/>
              <a:gd name="connsiteX6" fmla="*/ 2852369 w 3143231"/>
              <a:gd name="connsiteY6" fmla="*/ 2760490 h 2845085"/>
              <a:gd name="connsiteX7" fmla="*/ 3117614 w 3143231"/>
              <a:gd name="connsiteY7" fmla="*/ 2230935 h 2845085"/>
              <a:gd name="connsiteX8" fmla="*/ 3056265 w 3143231"/>
              <a:gd name="connsiteY8" fmla="*/ 578270 h 2845085"/>
              <a:gd name="connsiteX9" fmla="*/ 2413918 w 3143231"/>
              <a:gd name="connsiteY9" fmla="*/ 69610 h 2845085"/>
              <a:gd name="connsiteX0" fmla="*/ 2413918 w 3143231"/>
              <a:gd name="connsiteY0" fmla="*/ 69610 h 2845085"/>
              <a:gd name="connsiteX1" fmla="*/ 940504 w 3143231"/>
              <a:gd name="connsiteY1" fmla="*/ 109 h 2845085"/>
              <a:gd name="connsiteX2" fmla="*/ 9505 w 3143231"/>
              <a:gd name="connsiteY2" fmla="*/ 471370 h 2845085"/>
              <a:gd name="connsiteX3" fmla="*/ 40882 w 3143231"/>
              <a:gd name="connsiteY3" fmla="*/ 1444895 h 2845085"/>
              <a:gd name="connsiteX4" fmla="*/ 174304 w 3143231"/>
              <a:gd name="connsiteY4" fmla="*/ 2558026 h 2845085"/>
              <a:gd name="connsiteX5" fmla="*/ 775839 w 3143231"/>
              <a:gd name="connsiteY5" fmla="*/ 2828963 h 2845085"/>
              <a:gd name="connsiteX6" fmla="*/ 2852369 w 3143231"/>
              <a:gd name="connsiteY6" fmla="*/ 2760490 h 2845085"/>
              <a:gd name="connsiteX7" fmla="*/ 3117614 w 3143231"/>
              <a:gd name="connsiteY7" fmla="*/ 2230935 h 2845085"/>
              <a:gd name="connsiteX8" fmla="*/ 3056265 w 3143231"/>
              <a:gd name="connsiteY8" fmla="*/ 578270 h 2845085"/>
              <a:gd name="connsiteX9" fmla="*/ 2413918 w 3143231"/>
              <a:gd name="connsiteY9" fmla="*/ 69610 h 2845085"/>
              <a:gd name="connsiteX0" fmla="*/ 2413918 w 3126834"/>
              <a:gd name="connsiteY0" fmla="*/ 69610 h 2845085"/>
              <a:gd name="connsiteX1" fmla="*/ 940504 w 3126834"/>
              <a:gd name="connsiteY1" fmla="*/ 109 h 2845085"/>
              <a:gd name="connsiteX2" fmla="*/ 9505 w 3126834"/>
              <a:gd name="connsiteY2" fmla="*/ 471370 h 2845085"/>
              <a:gd name="connsiteX3" fmla="*/ 40882 w 3126834"/>
              <a:gd name="connsiteY3" fmla="*/ 1444895 h 2845085"/>
              <a:gd name="connsiteX4" fmla="*/ 174304 w 3126834"/>
              <a:gd name="connsiteY4" fmla="*/ 2558026 h 2845085"/>
              <a:gd name="connsiteX5" fmla="*/ 775839 w 3126834"/>
              <a:gd name="connsiteY5" fmla="*/ 2828963 h 2845085"/>
              <a:gd name="connsiteX6" fmla="*/ 2852369 w 3126834"/>
              <a:gd name="connsiteY6" fmla="*/ 2760490 h 2845085"/>
              <a:gd name="connsiteX7" fmla="*/ 3117614 w 3126834"/>
              <a:gd name="connsiteY7" fmla="*/ 2230935 h 2845085"/>
              <a:gd name="connsiteX8" fmla="*/ 3056265 w 3126834"/>
              <a:gd name="connsiteY8" fmla="*/ 578270 h 2845085"/>
              <a:gd name="connsiteX9" fmla="*/ 2413918 w 3126834"/>
              <a:gd name="connsiteY9" fmla="*/ 69610 h 2845085"/>
              <a:gd name="connsiteX0" fmla="*/ 2413918 w 3126834"/>
              <a:gd name="connsiteY0" fmla="*/ 69610 h 2864474"/>
              <a:gd name="connsiteX1" fmla="*/ 940504 w 3126834"/>
              <a:gd name="connsiteY1" fmla="*/ 109 h 2864474"/>
              <a:gd name="connsiteX2" fmla="*/ 9505 w 3126834"/>
              <a:gd name="connsiteY2" fmla="*/ 471370 h 2864474"/>
              <a:gd name="connsiteX3" fmla="*/ 40882 w 3126834"/>
              <a:gd name="connsiteY3" fmla="*/ 1444895 h 2864474"/>
              <a:gd name="connsiteX4" fmla="*/ 174304 w 3126834"/>
              <a:gd name="connsiteY4" fmla="*/ 2558026 h 2864474"/>
              <a:gd name="connsiteX5" fmla="*/ 775839 w 3126834"/>
              <a:gd name="connsiteY5" fmla="*/ 2828963 h 2864474"/>
              <a:gd name="connsiteX6" fmla="*/ 2757928 w 3126834"/>
              <a:gd name="connsiteY6" fmla="*/ 2805538 h 2864474"/>
              <a:gd name="connsiteX7" fmla="*/ 3117614 w 3126834"/>
              <a:gd name="connsiteY7" fmla="*/ 2230935 h 2864474"/>
              <a:gd name="connsiteX8" fmla="*/ 3056265 w 3126834"/>
              <a:gd name="connsiteY8" fmla="*/ 578270 h 2864474"/>
              <a:gd name="connsiteX9" fmla="*/ 2413918 w 3126834"/>
              <a:gd name="connsiteY9" fmla="*/ 69610 h 2864474"/>
              <a:gd name="connsiteX0" fmla="*/ 2413918 w 3126834"/>
              <a:gd name="connsiteY0" fmla="*/ 69610 h 2864474"/>
              <a:gd name="connsiteX1" fmla="*/ 940504 w 3126834"/>
              <a:gd name="connsiteY1" fmla="*/ 109 h 2864474"/>
              <a:gd name="connsiteX2" fmla="*/ 9505 w 3126834"/>
              <a:gd name="connsiteY2" fmla="*/ 471370 h 2864474"/>
              <a:gd name="connsiteX3" fmla="*/ 40882 w 3126834"/>
              <a:gd name="connsiteY3" fmla="*/ 1444895 h 2864474"/>
              <a:gd name="connsiteX4" fmla="*/ 174304 w 3126834"/>
              <a:gd name="connsiteY4" fmla="*/ 2558026 h 2864474"/>
              <a:gd name="connsiteX5" fmla="*/ 775839 w 3126834"/>
              <a:gd name="connsiteY5" fmla="*/ 2828963 h 2864474"/>
              <a:gd name="connsiteX6" fmla="*/ 2757928 w 3126834"/>
              <a:gd name="connsiteY6" fmla="*/ 2805538 h 2864474"/>
              <a:gd name="connsiteX7" fmla="*/ 3117614 w 3126834"/>
              <a:gd name="connsiteY7" fmla="*/ 2230935 h 2864474"/>
              <a:gd name="connsiteX8" fmla="*/ 3056265 w 3126834"/>
              <a:gd name="connsiteY8" fmla="*/ 578270 h 2864474"/>
              <a:gd name="connsiteX9" fmla="*/ 2413918 w 3126834"/>
              <a:gd name="connsiteY9" fmla="*/ 69610 h 2864474"/>
              <a:gd name="connsiteX0" fmla="*/ 2412787 w 3125703"/>
              <a:gd name="connsiteY0" fmla="*/ 69610 h 2858945"/>
              <a:gd name="connsiteX1" fmla="*/ 939373 w 3125703"/>
              <a:gd name="connsiteY1" fmla="*/ 109 h 2858945"/>
              <a:gd name="connsiteX2" fmla="*/ 8374 w 3125703"/>
              <a:gd name="connsiteY2" fmla="*/ 471370 h 2858945"/>
              <a:gd name="connsiteX3" fmla="*/ 39751 w 3125703"/>
              <a:gd name="connsiteY3" fmla="*/ 1444895 h 2858945"/>
              <a:gd name="connsiteX4" fmla="*/ 125952 w 3125703"/>
              <a:gd name="connsiteY4" fmla="*/ 2648124 h 2858945"/>
              <a:gd name="connsiteX5" fmla="*/ 774708 w 3125703"/>
              <a:gd name="connsiteY5" fmla="*/ 2828963 h 2858945"/>
              <a:gd name="connsiteX6" fmla="*/ 2756797 w 3125703"/>
              <a:gd name="connsiteY6" fmla="*/ 2805538 h 2858945"/>
              <a:gd name="connsiteX7" fmla="*/ 3116483 w 3125703"/>
              <a:gd name="connsiteY7" fmla="*/ 2230935 h 2858945"/>
              <a:gd name="connsiteX8" fmla="*/ 3055134 w 3125703"/>
              <a:gd name="connsiteY8" fmla="*/ 578270 h 2858945"/>
              <a:gd name="connsiteX9" fmla="*/ 2412787 w 3125703"/>
              <a:gd name="connsiteY9" fmla="*/ 69610 h 2858945"/>
              <a:gd name="connsiteX0" fmla="*/ 2446638 w 3159554"/>
              <a:gd name="connsiteY0" fmla="*/ 60612 h 2849947"/>
              <a:gd name="connsiteX1" fmla="*/ 689901 w 3159554"/>
              <a:gd name="connsiteY1" fmla="*/ 120 h 2849947"/>
              <a:gd name="connsiteX2" fmla="*/ 42225 w 3159554"/>
              <a:gd name="connsiteY2" fmla="*/ 462372 h 2849947"/>
              <a:gd name="connsiteX3" fmla="*/ 73602 w 3159554"/>
              <a:gd name="connsiteY3" fmla="*/ 1435897 h 2849947"/>
              <a:gd name="connsiteX4" fmla="*/ 159803 w 3159554"/>
              <a:gd name="connsiteY4" fmla="*/ 2639126 h 2849947"/>
              <a:gd name="connsiteX5" fmla="*/ 808559 w 3159554"/>
              <a:gd name="connsiteY5" fmla="*/ 2819965 h 2849947"/>
              <a:gd name="connsiteX6" fmla="*/ 2790648 w 3159554"/>
              <a:gd name="connsiteY6" fmla="*/ 2796540 h 2849947"/>
              <a:gd name="connsiteX7" fmla="*/ 3150334 w 3159554"/>
              <a:gd name="connsiteY7" fmla="*/ 2221937 h 2849947"/>
              <a:gd name="connsiteX8" fmla="*/ 3088985 w 3159554"/>
              <a:gd name="connsiteY8" fmla="*/ 569272 h 2849947"/>
              <a:gd name="connsiteX9" fmla="*/ 2446638 w 3159554"/>
              <a:gd name="connsiteY9" fmla="*/ 60612 h 2849947"/>
              <a:gd name="connsiteX0" fmla="*/ 2430021 w 3142937"/>
              <a:gd name="connsiteY0" fmla="*/ 60603 h 2849938"/>
              <a:gd name="connsiteX1" fmla="*/ 673284 w 3142937"/>
              <a:gd name="connsiteY1" fmla="*/ 111 h 2849938"/>
              <a:gd name="connsiteX2" fmla="*/ 25608 w 3142937"/>
              <a:gd name="connsiteY2" fmla="*/ 462363 h 2849938"/>
              <a:gd name="connsiteX3" fmla="*/ 56985 w 3142937"/>
              <a:gd name="connsiteY3" fmla="*/ 1435888 h 2849938"/>
              <a:gd name="connsiteX4" fmla="*/ 143186 w 3142937"/>
              <a:gd name="connsiteY4" fmla="*/ 2639117 h 2849938"/>
              <a:gd name="connsiteX5" fmla="*/ 791942 w 3142937"/>
              <a:gd name="connsiteY5" fmla="*/ 2819956 h 2849938"/>
              <a:gd name="connsiteX6" fmla="*/ 2774031 w 3142937"/>
              <a:gd name="connsiteY6" fmla="*/ 2796531 h 2849938"/>
              <a:gd name="connsiteX7" fmla="*/ 3133717 w 3142937"/>
              <a:gd name="connsiteY7" fmla="*/ 2221928 h 2849938"/>
              <a:gd name="connsiteX8" fmla="*/ 3072368 w 3142937"/>
              <a:gd name="connsiteY8" fmla="*/ 569263 h 2849938"/>
              <a:gd name="connsiteX9" fmla="*/ 2430021 w 3142937"/>
              <a:gd name="connsiteY9" fmla="*/ 60603 h 2849938"/>
              <a:gd name="connsiteX0" fmla="*/ 2430021 w 3142937"/>
              <a:gd name="connsiteY0" fmla="*/ 61817 h 2851152"/>
              <a:gd name="connsiteX1" fmla="*/ 673284 w 3142937"/>
              <a:gd name="connsiteY1" fmla="*/ 1325 h 2851152"/>
              <a:gd name="connsiteX2" fmla="*/ 25608 w 3142937"/>
              <a:gd name="connsiteY2" fmla="*/ 463577 h 2851152"/>
              <a:gd name="connsiteX3" fmla="*/ 56985 w 3142937"/>
              <a:gd name="connsiteY3" fmla="*/ 1437102 h 2851152"/>
              <a:gd name="connsiteX4" fmla="*/ 143186 w 3142937"/>
              <a:gd name="connsiteY4" fmla="*/ 2640331 h 2851152"/>
              <a:gd name="connsiteX5" fmla="*/ 791942 w 3142937"/>
              <a:gd name="connsiteY5" fmla="*/ 2821170 h 2851152"/>
              <a:gd name="connsiteX6" fmla="*/ 2774031 w 3142937"/>
              <a:gd name="connsiteY6" fmla="*/ 2797745 h 2851152"/>
              <a:gd name="connsiteX7" fmla="*/ 3133717 w 3142937"/>
              <a:gd name="connsiteY7" fmla="*/ 2223142 h 2851152"/>
              <a:gd name="connsiteX8" fmla="*/ 3072368 w 3142937"/>
              <a:gd name="connsiteY8" fmla="*/ 570477 h 2851152"/>
              <a:gd name="connsiteX9" fmla="*/ 2430021 w 3142937"/>
              <a:gd name="connsiteY9" fmla="*/ 61817 h 2851152"/>
              <a:gd name="connsiteX0" fmla="*/ 2449501 w 3162417"/>
              <a:gd name="connsiteY0" fmla="*/ 61817 h 2851152"/>
              <a:gd name="connsiteX1" fmla="*/ 692764 w 3162417"/>
              <a:gd name="connsiteY1" fmla="*/ 1325 h 2851152"/>
              <a:gd name="connsiteX2" fmla="*/ 45088 w 3162417"/>
              <a:gd name="connsiteY2" fmla="*/ 463577 h 2851152"/>
              <a:gd name="connsiteX3" fmla="*/ 67021 w 3162417"/>
              <a:gd name="connsiteY3" fmla="*/ 1500171 h 2851152"/>
              <a:gd name="connsiteX4" fmla="*/ 162666 w 3162417"/>
              <a:gd name="connsiteY4" fmla="*/ 2640331 h 2851152"/>
              <a:gd name="connsiteX5" fmla="*/ 811422 w 3162417"/>
              <a:gd name="connsiteY5" fmla="*/ 2821170 h 2851152"/>
              <a:gd name="connsiteX6" fmla="*/ 2793511 w 3162417"/>
              <a:gd name="connsiteY6" fmla="*/ 2797745 h 2851152"/>
              <a:gd name="connsiteX7" fmla="*/ 3153197 w 3162417"/>
              <a:gd name="connsiteY7" fmla="*/ 2223142 h 2851152"/>
              <a:gd name="connsiteX8" fmla="*/ 3091848 w 3162417"/>
              <a:gd name="connsiteY8" fmla="*/ 570477 h 2851152"/>
              <a:gd name="connsiteX9" fmla="*/ 2449501 w 3162417"/>
              <a:gd name="connsiteY9" fmla="*/ 61817 h 2851152"/>
              <a:gd name="connsiteX0" fmla="*/ 2416064 w 3128980"/>
              <a:gd name="connsiteY0" fmla="*/ 61817 h 2851152"/>
              <a:gd name="connsiteX1" fmla="*/ 659327 w 3128980"/>
              <a:gd name="connsiteY1" fmla="*/ 1325 h 2851152"/>
              <a:gd name="connsiteX2" fmla="*/ 11651 w 3128980"/>
              <a:gd name="connsiteY2" fmla="*/ 463577 h 2851152"/>
              <a:gd name="connsiteX3" fmla="*/ 33584 w 3128980"/>
              <a:gd name="connsiteY3" fmla="*/ 1500171 h 2851152"/>
              <a:gd name="connsiteX4" fmla="*/ 129229 w 3128980"/>
              <a:gd name="connsiteY4" fmla="*/ 2640331 h 2851152"/>
              <a:gd name="connsiteX5" fmla="*/ 777985 w 3128980"/>
              <a:gd name="connsiteY5" fmla="*/ 2821170 h 2851152"/>
              <a:gd name="connsiteX6" fmla="*/ 2760074 w 3128980"/>
              <a:gd name="connsiteY6" fmla="*/ 2797745 h 2851152"/>
              <a:gd name="connsiteX7" fmla="*/ 3119760 w 3128980"/>
              <a:gd name="connsiteY7" fmla="*/ 2223142 h 2851152"/>
              <a:gd name="connsiteX8" fmla="*/ 3058411 w 3128980"/>
              <a:gd name="connsiteY8" fmla="*/ 570477 h 2851152"/>
              <a:gd name="connsiteX9" fmla="*/ 2416064 w 3128980"/>
              <a:gd name="connsiteY9" fmla="*/ 61817 h 2851152"/>
              <a:gd name="connsiteX0" fmla="*/ 2452587 w 3165503"/>
              <a:gd name="connsiteY0" fmla="*/ 61817 h 2851152"/>
              <a:gd name="connsiteX1" fmla="*/ 695850 w 3165503"/>
              <a:gd name="connsiteY1" fmla="*/ 1325 h 2851152"/>
              <a:gd name="connsiteX2" fmla="*/ 48174 w 3165503"/>
              <a:gd name="connsiteY2" fmla="*/ 463577 h 2851152"/>
              <a:gd name="connsiteX3" fmla="*/ 60663 w 3165503"/>
              <a:gd name="connsiteY3" fmla="*/ 1617299 h 2851152"/>
              <a:gd name="connsiteX4" fmla="*/ 165752 w 3165503"/>
              <a:gd name="connsiteY4" fmla="*/ 2640331 h 2851152"/>
              <a:gd name="connsiteX5" fmla="*/ 814508 w 3165503"/>
              <a:gd name="connsiteY5" fmla="*/ 2821170 h 2851152"/>
              <a:gd name="connsiteX6" fmla="*/ 2796597 w 3165503"/>
              <a:gd name="connsiteY6" fmla="*/ 2797745 h 2851152"/>
              <a:gd name="connsiteX7" fmla="*/ 3156283 w 3165503"/>
              <a:gd name="connsiteY7" fmla="*/ 2223142 h 2851152"/>
              <a:gd name="connsiteX8" fmla="*/ 3094934 w 3165503"/>
              <a:gd name="connsiteY8" fmla="*/ 570477 h 2851152"/>
              <a:gd name="connsiteX9" fmla="*/ 2452587 w 3165503"/>
              <a:gd name="connsiteY9" fmla="*/ 61817 h 2851152"/>
              <a:gd name="connsiteX0" fmla="*/ 2414834 w 3127750"/>
              <a:gd name="connsiteY0" fmla="*/ 61817 h 2851152"/>
              <a:gd name="connsiteX1" fmla="*/ 658097 w 3127750"/>
              <a:gd name="connsiteY1" fmla="*/ 1325 h 2851152"/>
              <a:gd name="connsiteX2" fmla="*/ 10421 w 3127750"/>
              <a:gd name="connsiteY2" fmla="*/ 463577 h 2851152"/>
              <a:gd name="connsiteX3" fmla="*/ 22910 w 3127750"/>
              <a:gd name="connsiteY3" fmla="*/ 1617299 h 2851152"/>
              <a:gd name="connsiteX4" fmla="*/ 127999 w 3127750"/>
              <a:gd name="connsiteY4" fmla="*/ 2640331 h 2851152"/>
              <a:gd name="connsiteX5" fmla="*/ 776755 w 3127750"/>
              <a:gd name="connsiteY5" fmla="*/ 2821170 h 2851152"/>
              <a:gd name="connsiteX6" fmla="*/ 2758844 w 3127750"/>
              <a:gd name="connsiteY6" fmla="*/ 2797745 h 2851152"/>
              <a:gd name="connsiteX7" fmla="*/ 3118530 w 3127750"/>
              <a:gd name="connsiteY7" fmla="*/ 2223142 h 2851152"/>
              <a:gd name="connsiteX8" fmla="*/ 3057181 w 3127750"/>
              <a:gd name="connsiteY8" fmla="*/ 570477 h 2851152"/>
              <a:gd name="connsiteX9" fmla="*/ 2414834 w 3127750"/>
              <a:gd name="connsiteY9" fmla="*/ 61817 h 2851152"/>
              <a:gd name="connsiteX0" fmla="*/ 2413135 w 3126051"/>
              <a:gd name="connsiteY0" fmla="*/ 61817 h 2851687"/>
              <a:gd name="connsiteX1" fmla="*/ 656398 w 3126051"/>
              <a:gd name="connsiteY1" fmla="*/ 1325 h 2851687"/>
              <a:gd name="connsiteX2" fmla="*/ 8722 w 3126051"/>
              <a:gd name="connsiteY2" fmla="*/ 463577 h 2851687"/>
              <a:gd name="connsiteX3" fmla="*/ 21211 w 3126051"/>
              <a:gd name="connsiteY3" fmla="*/ 1617299 h 2851687"/>
              <a:gd name="connsiteX4" fmla="*/ 79079 w 3126051"/>
              <a:gd name="connsiteY4" fmla="*/ 2631322 h 2851687"/>
              <a:gd name="connsiteX5" fmla="*/ 775056 w 3126051"/>
              <a:gd name="connsiteY5" fmla="*/ 2821170 h 2851687"/>
              <a:gd name="connsiteX6" fmla="*/ 2757145 w 3126051"/>
              <a:gd name="connsiteY6" fmla="*/ 2797745 h 2851687"/>
              <a:gd name="connsiteX7" fmla="*/ 3116831 w 3126051"/>
              <a:gd name="connsiteY7" fmla="*/ 2223142 h 2851687"/>
              <a:gd name="connsiteX8" fmla="*/ 3055482 w 3126051"/>
              <a:gd name="connsiteY8" fmla="*/ 570477 h 2851687"/>
              <a:gd name="connsiteX9" fmla="*/ 2413135 w 3126051"/>
              <a:gd name="connsiteY9" fmla="*/ 61817 h 2851687"/>
              <a:gd name="connsiteX0" fmla="*/ 2457809 w 3170725"/>
              <a:gd name="connsiteY0" fmla="*/ 50023 h 2839893"/>
              <a:gd name="connsiteX1" fmla="*/ 795057 w 3170725"/>
              <a:gd name="connsiteY1" fmla="*/ 1559 h 2839893"/>
              <a:gd name="connsiteX2" fmla="*/ 53396 w 3170725"/>
              <a:gd name="connsiteY2" fmla="*/ 451783 h 2839893"/>
              <a:gd name="connsiteX3" fmla="*/ 65885 w 3170725"/>
              <a:gd name="connsiteY3" fmla="*/ 1605505 h 2839893"/>
              <a:gd name="connsiteX4" fmla="*/ 123753 w 3170725"/>
              <a:gd name="connsiteY4" fmla="*/ 2619528 h 2839893"/>
              <a:gd name="connsiteX5" fmla="*/ 819730 w 3170725"/>
              <a:gd name="connsiteY5" fmla="*/ 2809376 h 2839893"/>
              <a:gd name="connsiteX6" fmla="*/ 2801819 w 3170725"/>
              <a:gd name="connsiteY6" fmla="*/ 2785951 h 2839893"/>
              <a:gd name="connsiteX7" fmla="*/ 3161505 w 3170725"/>
              <a:gd name="connsiteY7" fmla="*/ 2211348 h 2839893"/>
              <a:gd name="connsiteX8" fmla="*/ 3100156 w 3170725"/>
              <a:gd name="connsiteY8" fmla="*/ 558683 h 2839893"/>
              <a:gd name="connsiteX9" fmla="*/ 2457809 w 3170725"/>
              <a:gd name="connsiteY9" fmla="*/ 50023 h 2839893"/>
              <a:gd name="connsiteX0" fmla="*/ 2411608 w 3124524"/>
              <a:gd name="connsiteY0" fmla="*/ 64548 h 2854418"/>
              <a:gd name="connsiteX1" fmla="*/ 748856 w 3124524"/>
              <a:gd name="connsiteY1" fmla="*/ 16084 h 2854418"/>
              <a:gd name="connsiteX2" fmla="*/ 101180 w 3124524"/>
              <a:gd name="connsiteY2" fmla="*/ 394140 h 2854418"/>
              <a:gd name="connsiteX3" fmla="*/ 19684 w 3124524"/>
              <a:gd name="connsiteY3" fmla="*/ 1620030 h 2854418"/>
              <a:gd name="connsiteX4" fmla="*/ 77552 w 3124524"/>
              <a:gd name="connsiteY4" fmla="*/ 2634053 h 2854418"/>
              <a:gd name="connsiteX5" fmla="*/ 773529 w 3124524"/>
              <a:gd name="connsiteY5" fmla="*/ 2823901 h 2854418"/>
              <a:gd name="connsiteX6" fmla="*/ 2755618 w 3124524"/>
              <a:gd name="connsiteY6" fmla="*/ 2800476 h 2854418"/>
              <a:gd name="connsiteX7" fmla="*/ 3115304 w 3124524"/>
              <a:gd name="connsiteY7" fmla="*/ 2225873 h 2854418"/>
              <a:gd name="connsiteX8" fmla="*/ 3053955 w 3124524"/>
              <a:gd name="connsiteY8" fmla="*/ 573208 h 2854418"/>
              <a:gd name="connsiteX9" fmla="*/ 2411608 w 3124524"/>
              <a:gd name="connsiteY9" fmla="*/ 64548 h 2854418"/>
              <a:gd name="connsiteX0" fmla="*/ 2412130 w 3125046"/>
              <a:gd name="connsiteY0" fmla="*/ 62209 h 2852079"/>
              <a:gd name="connsiteX1" fmla="*/ 749378 w 3125046"/>
              <a:gd name="connsiteY1" fmla="*/ 13745 h 2852079"/>
              <a:gd name="connsiteX2" fmla="*/ 110246 w 3125046"/>
              <a:gd name="connsiteY2" fmla="*/ 355718 h 2852079"/>
              <a:gd name="connsiteX3" fmla="*/ 20206 w 3125046"/>
              <a:gd name="connsiteY3" fmla="*/ 1617691 h 2852079"/>
              <a:gd name="connsiteX4" fmla="*/ 78074 w 3125046"/>
              <a:gd name="connsiteY4" fmla="*/ 2631714 h 2852079"/>
              <a:gd name="connsiteX5" fmla="*/ 774051 w 3125046"/>
              <a:gd name="connsiteY5" fmla="*/ 2821562 h 2852079"/>
              <a:gd name="connsiteX6" fmla="*/ 2756140 w 3125046"/>
              <a:gd name="connsiteY6" fmla="*/ 2798137 h 2852079"/>
              <a:gd name="connsiteX7" fmla="*/ 3115826 w 3125046"/>
              <a:gd name="connsiteY7" fmla="*/ 2223534 h 2852079"/>
              <a:gd name="connsiteX8" fmla="*/ 3054477 w 3125046"/>
              <a:gd name="connsiteY8" fmla="*/ 570869 h 2852079"/>
              <a:gd name="connsiteX9" fmla="*/ 2412130 w 3125046"/>
              <a:gd name="connsiteY9" fmla="*/ 62209 h 2852079"/>
              <a:gd name="connsiteX0" fmla="*/ 2441551 w 3154467"/>
              <a:gd name="connsiteY0" fmla="*/ 62209 h 2852079"/>
              <a:gd name="connsiteX1" fmla="*/ 778799 w 3154467"/>
              <a:gd name="connsiteY1" fmla="*/ 13745 h 2852079"/>
              <a:gd name="connsiteX2" fmla="*/ 139667 w 3154467"/>
              <a:gd name="connsiteY2" fmla="*/ 355718 h 2852079"/>
              <a:gd name="connsiteX3" fmla="*/ 5517 w 3154467"/>
              <a:gd name="connsiteY3" fmla="*/ 1555595 h 2852079"/>
              <a:gd name="connsiteX4" fmla="*/ 107495 w 3154467"/>
              <a:gd name="connsiteY4" fmla="*/ 2631714 h 2852079"/>
              <a:gd name="connsiteX5" fmla="*/ 803472 w 3154467"/>
              <a:gd name="connsiteY5" fmla="*/ 2821562 h 2852079"/>
              <a:gd name="connsiteX6" fmla="*/ 2785561 w 3154467"/>
              <a:gd name="connsiteY6" fmla="*/ 2798137 h 2852079"/>
              <a:gd name="connsiteX7" fmla="*/ 3145247 w 3154467"/>
              <a:gd name="connsiteY7" fmla="*/ 2223534 h 2852079"/>
              <a:gd name="connsiteX8" fmla="*/ 3083898 w 3154467"/>
              <a:gd name="connsiteY8" fmla="*/ 570869 h 2852079"/>
              <a:gd name="connsiteX9" fmla="*/ 2441551 w 3154467"/>
              <a:gd name="connsiteY9" fmla="*/ 62209 h 285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4467" h="2852079">
                <a:moveTo>
                  <a:pt x="2441551" y="62209"/>
                </a:moveTo>
                <a:cubicBezTo>
                  <a:pt x="2441551" y="62209"/>
                  <a:pt x="1162446" y="-35173"/>
                  <a:pt x="778799" y="13745"/>
                </a:cubicBezTo>
                <a:cubicBezTo>
                  <a:pt x="395152" y="62663"/>
                  <a:pt x="268547" y="98743"/>
                  <a:pt x="139667" y="355718"/>
                </a:cubicBezTo>
                <a:cubicBezTo>
                  <a:pt x="10787" y="612693"/>
                  <a:pt x="10879" y="1176262"/>
                  <a:pt x="5517" y="1555595"/>
                </a:cubicBezTo>
                <a:cubicBezTo>
                  <a:pt x="155" y="1934928"/>
                  <a:pt x="-25498" y="2420719"/>
                  <a:pt x="107495" y="2631714"/>
                </a:cubicBezTo>
                <a:cubicBezTo>
                  <a:pt x="240488" y="2842709"/>
                  <a:pt x="357128" y="2793825"/>
                  <a:pt x="803472" y="2821562"/>
                </a:cubicBezTo>
                <a:cubicBezTo>
                  <a:pt x="1249816" y="2849299"/>
                  <a:pt x="2414153" y="2882792"/>
                  <a:pt x="2785561" y="2798137"/>
                </a:cubicBezTo>
                <a:cubicBezTo>
                  <a:pt x="3062528" y="2803580"/>
                  <a:pt x="3130153" y="2471611"/>
                  <a:pt x="3145247" y="2223534"/>
                </a:cubicBezTo>
                <a:cubicBezTo>
                  <a:pt x="3150897" y="1939418"/>
                  <a:pt x="3182293" y="946106"/>
                  <a:pt x="3083898" y="570869"/>
                </a:cubicBezTo>
                <a:cubicBezTo>
                  <a:pt x="3011410" y="346384"/>
                  <a:pt x="2834391" y="106414"/>
                  <a:pt x="2441551" y="62209"/>
                </a:cubicBezTo>
                <a:close/>
              </a:path>
            </a:pathLst>
          </a:custGeom>
          <a:solidFill>
            <a:schemeClr val="accent4">
              <a:lumMod val="60000"/>
              <a:lumOff val="40000"/>
            </a:schemeClr>
          </a:solidFill>
          <a:ln w="25400" cap="flat">
            <a:noFill/>
            <a:prstDash val="solid"/>
            <a:miter/>
          </a:ln>
          <a:effectLst/>
        </p:spPr>
        <p:txBody>
          <a:bodyPr lIns="216000" rIns="180000" rtlCol="0" anchor="ctr" anchorCtr="0"/>
          <a:lstStyle/>
          <a:p>
            <a:pPr>
              <a:spcAft>
                <a:spcPts val="800"/>
              </a:spcAft>
            </a:pPr>
            <a:endParaRPr lang="en-GB" sz="1200" dirty="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321" name="Freeform 320">
            <a:extLst>
              <a:ext uri="{FF2B5EF4-FFF2-40B4-BE49-F238E27FC236}">
                <a16:creationId xmlns:a16="http://schemas.microsoft.com/office/drawing/2014/main" id="{182B31A5-8806-0248-31AC-C600BF8710F0}"/>
              </a:ext>
            </a:extLst>
          </p:cNvPr>
          <p:cNvSpPr>
            <a:spLocks/>
          </p:cNvSpPr>
          <p:nvPr/>
        </p:nvSpPr>
        <p:spPr>
          <a:xfrm>
            <a:off x="3761906" y="4429642"/>
            <a:ext cx="3168000" cy="2698355"/>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374636 w 2884890"/>
              <a:gd name="connsiteY0" fmla="*/ 106271 h 3094777"/>
              <a:gd name="connsiteX1" fmla="*/ 472575 w 2884890"/>
              <a:gd name="connsiteY1" fmla="*/ 68950 h 3094777"/>
              <a:gd name="connsiteX2" fmla="*/ 15785 w 2884890"/>
              <a:gd name="connsiteY2" fmla="*/ 1153468 h 3094777"/>
              <a:gd name="connsiteX3" fmla="*/ 276579 w 2884890"/>
              <a:gd name="connsiteY3" fmla="*/ 2987657 h 3094777"/>
              <a:gd name="connsiteX4" fmla="*/ 1862665 w 2884890"/>
              <a:gd name="connsiteY4" fmla="*/ 3013355 h 3094777"/>
              <a:gd name="connsiteX5" fmla="*/ 2810304 w 2884890"/>
              <a:gd name="connsiteY5" fmla="*/ 2622268 h 3094777"/>
              <a:gd name="connsiteX6" fmla="*/ 2876360 w 2884890"/>
              <a:gd name="connsiteY6" fmla="*/ 1343929 h 3094777"/>
              <a:gd name="connsiteX7" fmla="*/ 2374636 w 2884890"/>
              <a:gd name="connsiteY7" fmla="*/ 106271 h 3094777"/>
              <a:gd name="connsiteX0" fmla="*/ 2373292 w 2883545"/>
              <a:gd name="connsiteY0" fmla="*/ 61237 h 3049743"/>
              <a:gd name="connsiteX1" fmla="*/ 452464 w 2883545"/>
              <a:gd name="connsiteY1" fmla="*/ 83923 h 3049743"/>
              <a:gd name="connsiteX2" fmla="*/ 14441 w 2883545"/>
              <a:gd name="connsiteY2" fmla="*/ 1108434 h 3049743"/>
              <a:gd name="connsiteX3" fmla="*/ 275235 w 2883545"/>
              <a:gd name="connsiteY3" fmla="*/ 2942623 h 3049743"/>
              <a:gd name="connsiteX4" fmla="*/ 1861321 w 2883545"/>
              <a:gd name="connsiteY4" fmla="*/ 2968321 h 3049743"/>
              <a:gd name="connsiteX5" fmla="*/ 2808960 w 2883545"/>
              <a:gd name="connsiteY5" fmla="*/ 2577234 h 3049743"/>
              <a:gd name="connsiteX6" fmla="*/ 2875016 w 2883545"/>
              <a:gd name="connsiteY6" fmla="*/ 1298895 h 3049743"/>
              <a:gd name="connsiteX7" fmla="*/ 2373292 w 2883545"/>
              <a:gd name="connsiteY7" fmla="*/ 61237 h 3049743"/>
              <a:gd name="connsiteX0" fmla="*/ 2384707 w 2894960"/>
              <a:gd name="connsiteY0" fmla="*/ 61237 h 3118765"/>
              <a:gd name="connsiteX1" fmla="*/ 463879 w 2894960"/>
              <a:gd name="connsiteY1" fmla="*/ 83923 h 3118765"/>
              <a:gd name="connsiteX2" fmla="*/ 25856 w 2894960"/>
              <a:gd name="connsiteY2" fmla="*/ 1108434 h 3118765"/>
              <a:gd name="connsiteX3" fmla="*/ 286650 w 2894960"/>
              <a:gd name="connsiteY3" fmla="*/ 2942623 h 3118765"/>
              <a:gd name="connsiteX4" fmla="*/ 2191768 w 2894960"/>
              <a:gd name="connsiteY4" fmla="*/ 3004326 h 3118765"/>
              <a:gd name="connsiteX5" fmla="*/ 2820375 w 2894960"/>
              <a:gd name="connsiteY5" fmla="*/ 2577234 h 3118765"/>
              <a:gd name="connsiteX6" fmla="*/ 2886431 w 2894960"/>
              <a:gd name="connsiteY6" fmla="*/ 1298895 h 3118765"/>
              <a:gd name="connsiteX7" fmla="*/ 2384707 w 2894960"/>
              <a:gd name="connsiteY7" fmla="*/ 61237 h 3118765"/>
              <a:gd name="connsiteX0" fmla="*/ 2388171 w 2898424"/>
              <a:gd name="connsiteY0" fmla="*/ 61237 h 3067679"/>
              <a:gd name="connsiteX1" fmla="*/ 467343 w 2898424"/>
              <a:gd name="connsiteY1" fmla="*/ 83923 h 3067679"/>
              <a:gd name="connsiteX2" fmla="*/ 29320 w 2898424"/>
              <a:gd name="connsiteY2" fmla="*/ 1108434 h 3067679"/>
              <a:gd name="connsiteX3" fmla="*/ 280730 w 2898424"/>
              <a:gd name="connsiteY3" fmla="*/ 2858613 h 3067679"/>
              <a:gd name="connsiteX4" fmla="*/ 2195232 w 2898424"/>
              <a:gd name="connsiteY4" fmla="*/ 3004326 h 3067679"/>
              <a:gd name="connsiteX5" fmla="*/ 2823839 w 2898424"/>
              <a:gd name="connsiteY5" fmla="*/ 2577234 h 3067679"/>
              <a:gd name="connsiteX6" fmla="*/ 2889895 w 2898424"/>
              <a:gd name="connsiteY6" fmla="*/ 1298895 h 3067679"/>
              <a:gd name="connsiteX7" fmla="*/ 2388171 w 2898424"/>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88171 w 2911306"/>
              <a:gd name="connsiteY0" fmla="*/ 61237 h 3067679"/>
              <a:gd name="connsiteX1" fmla="*/ 467343 w 2911306"/>
              <a:gd name="connsiteY1" fmla="*/ 83923 h 3067679"/>
              <a:gd name="connsiteX2" fmla="*/ 29320 w 2911306"/>
              <a:gd name="connsiteY2" fmla="*/ 1108434 h 3067679"/>
              <a:gd name="connsiteX3" fmla="*/ 280730 w 2911306"/>
              <a:gd name="connsiteY3" fmla="*/ 2858613 h 3067679"/>
              <a:gd name="connsiteX4" fmla="*/ 2195232 w 2911306"/>
              <a:gd name="connsiteY4" fmla="*/ 3004326 h 3067679"/>
              <a:gd name="connsiteX5" fmla="*/ 2823839 w 2911306"/>
              <a:gd name="connsiteY5" fmla="*/ 2577234 h 3067679"/>
              <a:gd name="connsiteX6" fmla="*/ 2889895 w 2911306"/>
              <a:gd name="connsiteY6" fmla="*/ 1298895 h 3067679"/>
              <a:gd name="connsiteX7" fmla="*/ 2388171 w 2911306"/>
              <a:gd name="connsiteY7" fmla="*/ 61237 h 3067679"/>
              <a:gd name="connsiteX0" fmla="*/ 2398566 w 2921701"/>
              <a:gd name="connsiteY0" fmla="*/ 72170 h 3069838"/>
              <a:gd name="connsiteX1" fmla="*/ 477738 w 2921701"/>
              <a:gd name="connsiteY1" fmla="*/ 94856 h 3069838"/>
              <a:gd name="connsiteX2" fmla="*/ 25841 w 2921701"/>
              <a:gd name="connsiteY2" fmla="*/ 1267812 h 3069838"/>
              <a:gd name="connsiteX3" fmla="*/ 291125 w 2921701"/>
              <a:gd name="connsiteY3" fmla="*/ 2869546 h 3069838"/>
              <a:gd name="connsiteX4" fmla="*/ 2205627 w 2921701"/>
              <a:gd name="connsiteY4" fmla="*/ 3015259 h 3069838"/>
              <a:gd name="connsiteX5" fmla="*/ 2834234 w 2921701"/>
              <a:gd name="connsiteY5" fmla="*/ 2588167 h 3069838"/>
              <a:gd name="connsiteX6" fmla="*/ 2900290 w 2921701"/>
              <a:gd name="connsiteY6" fmla="*/ 1309828 h 3069838"/>
              <a:gd name="connsiteX7" fmla="*/ 2398566 w 2921701"/>
              <a:gd name="connsiteY7" fmla="*/ 72170 h 3069838"/>
              <a:gd name="connsiteX0" fmla="*/ 2398566 w 2921701"/>
              <a:gd name="connsiteY0" fmla="*/ 118481 h 3116149"/>
              <a:gd name="connsiteX1" fmla="*/ 1037230 w 2921701"/>
              <a:gd name="connsiteY1" fmla="*/ 52313 h 3116149"/>
              <a:gd name="connsiteX2" fmla="*/ 477738 w 2921701"/>
              <a:gd name="connsiteY2" fmla="*/ 141167 h 3116149"/>
              <a:gd name="connsiteX3" fmla="*/ 25841 w 2921701"/>
              <a:gd name="connsiteY3" fmla="*/ 1314123 h 3116149"/>
              <a:gd name="connsiteX4" fmla="*/ 291125 w 2921701"/>
              <a:gd name="connsiteY4" fmla="*/ 2915857 h 3116149"/>
              <a:gd name="connsiteX5" fmla="*/ 2205627 w 2921701"/>
              <a:gd name="connsiteY5" fmla="*/ 3061570 h 3116149"/>
              <a:gd name="connsiteX6" fmla="*/ 2834234 w 2921701"/>
              <a:gd name="connsiteY6" fmla="*/ 2634478 h 3116149"/>
              <a:gd name="connsiteX7" fmla="*/ 2900290 w 2921701"/>
              <a:gd name="connsiteY7" fmla="*/ 1356139 h 3116149"/>
              <a:gd name="connsiteX8" fmla="*/ 2398566 w 2921701"/>
              <a:gd name="connsiteY8" fmla="*/ 118481 h 3116149"/>
              <a:gd name="connsiteX0" fmla="*/ 2404450 w 2927585"/>
              <a:gd name="connsiteY0" fmla="*/ 118481 h 3116149"/>
              <a:gd name="connsiteX1" fmla="*/ 1043114 w 2927585"/>
              <a:gd name="connsiteY1" fmla="*/ 52313 h 3116149"/>
              <a:gd name="connsiteX2" fmla="*/ 118196 w 2927585"/>
              <a:gd name="connsiteY2" fmla="*/ 502650 h 3116149"/>
              <a:gd name="connsiteX3" fmla="*/ 31725 w 2927585"/>
              <a:gd name="connsiteY3" fmla="*/ 1314123 h 3116149"/>
              <a:gd name="connsiteX4" fmla="*/ 297009 w 2927585"/>
              <a:gd name="connsiteY4" fmla="*/ 2915857 h 3116149"/>
              <a:gd name="connsiteX5" fmla="*/ 2211511 w 2927585"/>
              <a:gd name="connsiteY5" fmla="*/ 3061570 h 3116149"/>
              <a:gd name="connsiteX6" fmla="*/ 2840118 w 2927585"/>
              <a:gd name="connsiteY6" fmla="*/ 2634478 h 3116149"/>
              <a:gd name="connsiteX7" fmla="*/ 2906174 w 2927585"/>
              <a:gd name="connsiteY7" fmla="*/ 1356139 h 3116149"/>
              <a:gd name="connsiteX8" fmla="*/ 2404450 w 2927585"/>
              <a:gd name="connsiteY8" fmla="*/ 118481 h 3116149"/>
              <a:gd name="connsiteX0" fmla="*/ 2383857 w 2906992"/>
              <a:gd name="connsiteY0" fmla="*/ 118481 h 3116149"/>
              <a:gd name="connsiteX1" fmla="*/ 526092 w 2906992"/>
              <a:gd name="connsiteY1" fmla="*/ 52313 h 3116149"/>
              <a:gd name="connsiteX2" fmla="*/ 97603 w 2906992"/>
              <a:gd name="connsiteY2" fmla="*/ 502650 h 3116149"/>
              <a:gd name="connsiteX3" fmla="*/ 11132 w 2906992"/>
              <a:gd name="connsiteY3" fmla="*/ 1314123 h 3116149"/>
              <a:gd name="connsiteX4" fmla="*/ 276416 w 2906992"/>
              <a:gd name="connsiteY4" fmla="*/ 2915857 h 3116149"/>
              <a:gd name="connsiteX5" fmla="*/ 2190918 w 2906992"/>
              <a:gd name="connsiteY5" fmla="*/ 3061570 h 3116149"/>
              <a:gd name="connsiteX6" fmla="*/ 2819525 w 2906992"/>
              <a:gd name="connsiteY6" fmla="*/ 2634478 h 3116149"/>
              <a:gd name="connsiteX7" fmla="*/ 2885581 w 2906992"/>
              <a:gd name="connsiteY7" fmla="*/ 1356139 h 3116149"/>
              <a:gd name="connsiteX8" fmla="*/ 2383857 w 2906992"/>
              <a:gd name="connsiteY8" fmla="*/ 118481 h 3116149"/>
              <a:gd name="connsiteX0" fmla="*/ 2361189 w 2884324"/>
              <a:gd name="connsiteY0" fmla="*/ 118481 h 3075035"/>
              <a:gd name="connsiteX1" fmla="*/ 503424 w 2884324"/>
              <a:gd name="connsiteY1" fmla="*/ 52313 h 3075035"/>
              <a:gd name="connsiteX2" fmla="*/ 74935 w 2884324"/>
              <a:gd name="connsiteY2" fmla="*/ 502650 h 3075035"/>
              <a:gd name="connsiteX3" fmla="*/ 16042 w 2884324"/>
              <a:gd name="connsiteY3" fmla="*/ 2398571 h 3075035"/>
              <a:gd name="connsiteX4" fmla="*/ 253748 w 2884324"/>
              <a:gd name="connsiteY4" fmla="*/ 2915857 h 3075035"/>
              <a:gd name="connsiteX5" fmla="*/ 2168250 w 2884324"/>
              <a:gd name="connsiteY5" fmla="*/ 3061570 h 3075035"/>
              <a:gd name="connsiteX6" fmla="*/ 2796857 w 2884324"/>
              <a:gd name="connsiteY6" fmla="*/ 2634478 h 3075035"/>
              <a:gd name="connsiteX7" fmla="*/ 2862913 w 2884324"/>
              <a:gd name="connsiteY7" fmla="*/ 1356139 h 3075035"/>
              <a:gd name="connsiteX8" fmla="*/ 2361189 w 2884324"/>
              <a:gd name="connsiteY8" fmla="*/ 118481 h 3075035"/>
              <a:gd name="connsiteX0" fmla="*/ 2361188 w 2866698"/>
              <a:gd name="connsiteY0" fmla="*/ 118481 h 3075035"/>
              <a:gd name="connsiteX1" fmla="*/ 503423 w 2866698"/>
              <a:gd name="connsiteY1" fmla="*/ 52313 h 3075035"/>
              <a:gd name="connsiteX2" fmla="*/ 74934 w 2866698"/>
              <a:gd name="connsiteY2" fmla="*/ 502650 h 3075035"/>
              <a:gd name="connsiteX3" fmla="*/ 16041 w 2866698"/>
              <a:gd name="connsiteY3" fmla="*/ 2398571 h 3075035"/>
              <a:gd name="connsiteX4" fmla="*/ 253747 w 2866698"/>
              <a:gd name="connsiteY4" fmla="*/ 2915857 h 3075035"/>
              <a:gd name="connsiteX5" fmla="*/ 2168249 w 2866698"/>
              <a:gd name="connsiteY5" fmla="*/ 3061570 h 3075035"/>
              <a:gd name="connsiteX6" fmla="*/ 2796856 w 2866698"/>
              <a:gd name="connsiteY6" fmla="*/ 2634478 h 3075035"/>
              <a:gd name="connsiteX7" fmla="*/ 2828438 w 2866698"/>
              <a:gd name="connsiteY7" fmla="*/ 640550 h 3075035"/>
              <a:gd name="connsiteX8" fmla="*/ 2361188 w 2866698"/>
              <a:gd name="connsiteY8" fmla="*/ 118481 h 3075035"/>
              <a:gd name="connsiteX0" fmla="*/ 2223292 w 2866698"/>
              <a:gd name="connsiteY0" fmla="*/ 103541 h 3104358"/>
              <a:gd name="connsiteX1" fmla="*/ 503423 w 2866698"/>
              <a:gd name="connsiteY1" fmla="*/ 81636 h 3104358"/>
              <a:gd name="connsiteX2" fmla="*/ 74934 w 2866698"/>
              <a:gd name="connsiteY2" fmla="*/ 531973 h 3104358"/>
              <a:gd name="connsiteX3" fmla="*/ 16041 w 2866698"/>
              <a:gd name="connsiteY3" fmla="*/ 2427894 h 3104358"/>
              <a:gd name="connsiteX4" fmla="*/ 253747 w 2866698"/>
              <a:gd name="connsiteY4" fmla="*/ 2945180 h 3104358"/>
              <a:gd name="connsiteX5" fmla="*/ 2168249 w 2866698"/>
              <a:gd name="connsiteY5" fmla="*/ 3090893 h 3104358"/>
              <a:gd name="connsiteX6" fmla="*/ 2796856 w 2866698"/>
              <a:gd name="connsiteY6" fmla="*/ 2663801 h 3104358"/>
              <a:gd name="connsiteX7" fmla="*/ 2828438 w 2866698"/>
              <a:gd name="connsiteY7" fmla="*/ 669873 h 3104358"/>
              <a:gd name="connsiteX8" fmla="*/ 2223292 w 2866698"/>
              <a:gd name="connsiteY8" fmla="*/ 103541 h 3104358"/>
              <a:gd name="connsiteX0" fmla="*/ 2223292 w 2866698"/>
              <a:gd name="connsiteY0" fmla="*/ 103542 h 3104359"/>
              <a:gd name="connsiteX1" fmla="*/ 503423 w 2866698"/>
              <a:gd name="connsiteY1" fmla="*/ 81637 h 3104359"/>
              <a:gd name="connsiteX2" fmla="*/ 74934 w 2866698"/>
              <a:gd name="connsiteY2" fmla="*/ 531974 h 3104359"/>
              <a:gd name="connsiteX3" fmla="*/ 16041 w 2866698"/>
              <a:gd name="connsiteY3" fmla="*/ 2427895 h 3104359"/>
              <a:gd name="connsiteX4" fmla="*/ 253747 w 2866698"/>
              <a:gd name="connsiteY4" fmla="*/ 2945181 h 3104359"/>
              <a:gd name="connsiteX5" fmla="*/ 2168249 w 2866698"/>
              <a:gd name="connsiteY5" fmla="*/ 3090894 h 3104359"/>
              <a:gd name="connsiteX6" fmla="*/ 2796856 w 2866698"/>
              <a:gd name="connsiteY6" fmla="*/ 2663802 h 3104359"/>
              <a:gd name="connsiteX7" fmla="*/ 2828438 w 2866698"/>
              <a:gd name="connsiteY7" fmla="*/ 669874 h 3104359"/>
              <a:gd name="connsiteX8" fmla="*/ 2223292 w 2866698"/>
              <a:gd name="connsiteY8" fmla="*/ 103542 h 3104359"/>
              <a:gd name="connsiteX0" fmla="*/ 2235160 w 2878566"/>
              <a:gd name="connsiteY0" fmla="*/ 103542 h 3104359"/>
              <a:gd name="connsiteX1" fmla="*/ 515291 w 2878566"/>
              <a:gd name="connsiteY1" fmla="*/ 81637 h 3104359"/>
              <a:gd name="connsiteX2" fmla="*/ 59222 w 2878566"/>
              <a:gd name="connsiteY2" fmla="*/ 583615 h 3104359"/>
              <a:gd name="connsiteX3" fmla="*/ 27909 w 2878566"/>
              <a:gd name="connsiteY3" fmla="*/ 2427895 h 3104359"/>
              <a:gd name="connsiteX4" fmla="*/ 265615 w 2878566"/>
              <a:gd name="connsiteY4" fmla="*/ 2945181 h 3104359"/>
              <a:gd name="connsiteX5" fmla="*/ 2180117 w 2878566"/>
              <a:gd name="connsiteY5" fmla="*/ 3090894 h 3104359"/>
              <a:gd name="connsiteX6" fmla="*/ 2808724 w 2878566"/>
              <a:gd name="connsiteY6" fmla="*/ 2663802 h 3104359"/>
              <a:gd name="connsiteX7" fmla="*/ 2840306 w 2878566"/>
              <a:gd name="connsiteY7" fmla="*/ 669874 h 3104359"/>
              <a:gd name="connsiteX8" fmla="*/ 2235160 w 2878566"/>
              <a:gd name="connsiteY8" fmla="*/ 103542 h 3104359"/>
              <a:gd name="connsiteX0" fmla="*/ 2238017 w 2881423"/>
              <a:gd name="connsiteY0" fmla="*/ 103542 h 3104359"/>
              <a:gd name="connsiteX1" fmla="*/ 566411 w 2881423"/>
              <a:gd name="connsiteY1" fmla="*/ 81636 h 3104359"/>
              <a:gd name="connsiteX2" fmla="*/ 62079 w 2881423"/>
              <a:gd name="connsiteY2" fmla="*/ 583615 h 3104359"/>
              <a:gd name="connsiteX3" fmla="*/ 30766 w 2881423"/>
              <a:gd name="connsiteY3" fmla="*/ 2427895 h 3104359"/>
              <a:gd name="connsiteX4" fmla="*/ 268472 w 2881423"/>
              <a:gd name="connsiteY4" fmla="*/ 2945181 h 3104359"/>
              <a:gd name="connsiteX5" fmla="*/ 2182974 w 2881423"/>
              <a:gd name="connsiteY5" fmla="*/ 3090894 h 3104359"/>
              <a:gd name="connsiteX6" fmla="*/ 2811581 w 2881423"/>
              <a:gd name="connsiteY6" fmla="*/ 2663802 h 3104359"/>
              <a:gd name="connsiteX7" fmla="*/ 2843163 w 2881423"/>
              <a:gd name="connsiteY7" fmla="*/ 669874 h 3104359"/>
              <a:gd name="connsiteX8" fmla="*/ 2238017 w 2881423"/>
              <a:gd name="connsiteY8" fmla="*/ 103542 h 3104359"/>
              <a:gd name="connsiteX0" fmla="*/ 2238017 w 2881423"/>
              <a:gd name="connsiteY0" fmla="*/ 25308 h 3026125"/>
              <a:gd name="connsiteX1" fmla="*/ 566411 w 2881423"/>
              <a:gd name="connsiteY1" fmla="*/ 3402 h 3026125"/>
              <a:gd name="connsiteX2" fmla="*/ 62079 w 2881423"/>
              <a:gd name="connsiteY2" fmla="*/ 505381 h 3026125"/>
              <a:gd name="connsiteX3" fmla="*/ 30766 w 2881423"/>
              <a:gd name="connsiteY3" fmla="*/ 2349661 h 3026125"/>
              <a:gd name="connsiteX4" fmla="*/ 268472 w 2881423"/>
              <a:gd name="connsiteY4" fmla="*/ 2866947 h 3026125"/>
              <a:gd name="connsiteX5" fmla="*/ 2182974 w 2881423"/>
              <a:gd name="connsiteY5" fmla="*/ 3012660 h 3026125"/>
              <a:gd name="connsiteX6" fmla="*/ 2811581 w 2881423"/>
              <a:gd name="connsiteY6" fmla="*/ 2585568 h 3026125"/>
              <a:gd name="connsiteX7" fmla="*/ 2843163 w 2881423"/>
              <a:gd name="connsiteY7" fmla="*/ 591640 h 3026125"/>
              <a:gd name="connsiteX8" fmla="*/ 2238017 w 2881423"/>
              <a:gd name="connsiteY8" fmla="*/ 25308 h 3026125"/>
              <a:gd name="connsiteX0" fmla="*/ 2248143 w 2891549"/>
              <a:gd name="connsiteY0" fmla="*/ 25308 h 3045084"/>
              <a:gd name="connsiteX1" fmla="*/ 576537 w 2891549"/>
              <a:gd name="connsiteY1" fmla="*/ 3402 h 3045084"/>
              <a:gd name="connsiteX2" fmla="*/ 72205 w 2891549"/>
              <a:gd name="connsiteY2" fmla="*/ 505381 h 3045084"/>
              <a:gd name="connsiteX3" fmla="*/ 40892 w 2891549"/>
              <a:gd name="connsiteY3" fmla="*/ 2349661 h 3045084"/>
              <a:gd name="connsiteX4" fmla="*/ 430285 w 2891549"/>
              <a:gd name="connsiteY4" fmla="*/ 2940719 h 3045084"/>
              <a:gd name="connsiteX5" fmla="*/ 2193100 w 2891549"/>
              <a:gd name="connsiteY5" fmla="*/ 3012660 h 3045084"/>
              <a:gd name="connsiteX6" fmla="*/ 2821707 w 2891549"/>
              <a:gd name="connsiteY6" fmla="*/ 2585568 h 3045084"/>
              <a:gd name="connsiteX7" fmla="*/ 2853289 w 2891549"/>
              <a:gd name="connsiteY7" fmla="*/ 591640 h 3045084"/>
              <a:gd name="connsiteX8" fmla="*/ 2248143 w 2891549"/>
              <a:gd name="connsiteY8" fmla="*/ 25308 h 3045084"/>
              <a:gd name="connsiteX0" fmla="*/ 2248143 w 2891549"/>
              <a:gd name="connsiteY0" fmla="*/ 25308 h 3019937"/>
              <a:gd name="connsiteX1" fmla="*/ 576537 w 2891549"/>
              <a:gd name="connsiteY1" fmla="*/ 3402 h 3019937"/>
              <a:gd name="connsiteX2" fmla="*/ 72205 w 2891549"/>
              <a:gd name="connsiteY2" fmla="*/ 505381 h 3019937"/>
              <a:gd name="connsiteX3" fmla="*/ 40892 w 2891549"/>
              <a:gd name="connsiteY3" fmla="*/ 2349661 h 3019937"/>
              <a:gd name="connsiteX4" fmla="*/ 430285 w 2891549"/>
              <a:gd name="connsiteY4" fmla="*/ 2940719 h 3019937"/>
              <a:gd name="connsiteX5" fmla="*/ 2165521 w 2891549"/>
              <a:gd name="connsiteY5" fmla="*/ 2975774 h 3019937"/>
              <a:gd name="connsiteX6" fmla="*/ 2821707 w 2891549"/>
              <a:gd name="connsiteY6" fmla="*/ 2585568 h 3019937"/>
              <a:gd name="connsiteX7" fmla="*/ 2853289 w 2891549"/>
              <a:gd name="connsiteY7" fmla="*/ 591640 h 3019937"/>
              <a:gd name="connsiteX8" fmla="*/ 2248143 w 2891549"/>
              <a:gd name="connsiteY8" fmla="*/ 25308 h 3019937"/>
              <a:gd name="connsiteX0" fmla="*/ 2248143 w 2891549"/>
              <a:gd name="connsiteY0" fmla="*/ 25308 h 3010560"/>
              <a:gd name="connsiteX1" fmla="*/ 576537 w 2891549"/>
              <a:gd name="connsiteY1" fmla="*/ 3402 h 3010560"/>
              <a:gd name="connsiteX2" fmla="*/ 72205 w 2891549"/>
              <a:gd name="connsiteY2" fmla="*/ 505381 h 3010560"/>
              <a:gd name="connsiteX3" fmla="*/ 40892 w 2891549"/>
              <a:gd name="connsiteY3" fmla="*/ 2349661 h 3010560"/>
              <a:gd name="connsiteX4" fmla="*/ 430285 w 2891549"/>
              <a:gd name="connsiteY4" fmla="*/ 2940719 h 3010560"/>
              <a:gd name="connsiteX5" fmla="*/ 2165521 w 2891549"/>
              <a:gd name="connsiteY5" fmla="*/ 2975774 h 3010560"/>
              <a:gd name="connsiteX6" fmla="*/ 2821707 w 2891549"/>
              <a:gd name="connsiteY6" fmla="*/ 2585568 h 3010560"/>
              <a:gd name="connsiteX7" fmla="*/ 2853289 w 2891549"/>
              <a:gd name="connsiteY7" fmla="*/ 591640 h 3010560"/>
              <a:gd name="connsiteX8" fmla="*/ 2248143 w 2891549"/>
              <a:gd name="connsiteY8" fmla="*/ 25308 h 3010560"/>
              <a:gd name="connsiteX0" fmla="*/ 2248143 w 2891549"/>
              <a:gd name="connsiteY0" fmla="*/ 25308 h 2999877"/>
              <a:gd name="connsiteX1" fmla="*/ 576537 w 2891549"/>
              <a:gd name="connsiteY1" fmla="*/ 3402 h 2999877"/>
              <a:gd name="connsiteX2" fmla="*/ 72205 w 2891549"/>
              <a:gd name="connsiteY2" fmla="*/ 505381 h 2999877"/>
              <a:gd name="connsiteX3" fmla="*/ 40892 w 2891549"/>
              <a:gd name="connsiteY3" fmla="*/ 2349661 h 2999877"/>
              <a:gd name="connsiteX4" fmla="*/ 430285 w 2891549"/>
              <a:gd name="connsiteY4" fmla="*/ 2940719 h 2999877"/>
              <a:gd name="connsiteX5" fmla="*/ 2324102 w 2891549"/>
              <a:gd name="connsiteY5" fmla="*/ 2938889 h 2999877"/>
              <a:gd name="connsiteX6" fmla="*/ 2821707 w 2891549"/>
              <a:gd name="connsiteY6" fmla="*/ 2585568 h 2999877"/>
              <a:gd name="connsiteX7" fmla="*/ 2853289 w 2891549"/>
              <a:gd name="connsiteY7" fmla="*/ 591640 h 2999877"/>
              <a:gd name="connsiteX8" fmla="*/ 2248143 w 2891549"/>
              <a:gd name="connsiteY8" fmla="*/ 25308 h 2999877"/>
              <a:gd name="connsiteX0" fmla="*/ 2248143 w 2880674"/>
              <a:gd name="connsiteY0" fmla="*/ 25308 h 3008217"/>
              <a:gd name="connsiteX1" fmla="*/ 576537 w 2880674"/>
              <a:gd name="connsiteY1" fmla="*/ 3402 h 3008217"/>
              <a:gd name="connsiteX2" fmla="*/ 72205 w 2880674"/>
              <a:gd name="connsiteY2" fmla="*/ 505381 h 3008217"/>
              <a:gd name="connsiteX3" fmla="*/ 40892 w 2880674"/>
              <a:gd name="connsiteY3" fmla="*/ 2349661 h 3008217"/>
              <a:gd name="connsiteX4" fmla="*/ 430285 w 2880674"/>
              <a:gd name="connsiteY4" fmla="*/ 2940719 h 3008217"/>
              <a:gd name="connsiteX5" fmla="*/ 2324102 w 2880674"/>
              <a:gd name="connsiteY5" fmla="*/ 2938889 h 3008217"/>
              <a:gd name="connsiteX6" fmla="*/ 2801024 w 2880674"/>
              <a:gd name="connsiteY6" fmla="*/ 2438023 h 3008217"/>
              <a:gd name="connsiteX7" fmla="*/ 2853289 w 2880674"/>
              <a:gd name="connsiteY7" fmla="*/ 591640 h 3008217"/>
              <a:gd name="connsiteX8" fmla="*/ 2248143 w 2880674"/>
              <a:gd name="connsiteY8" fmla="*/ 25308 h 3008217"/>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 name="connsiteX0" fmla="*/ 2248143 w 2880674"/>
              <a:gd name="connsiteY0" fmla="*/ 25308 h 2999759"/>
              <a:gd name="connsiteX1" fmla="*/ 576537 w 2880674"/>
              <a:gd name="connsiteY1" fmla="*/ 3402 h 2999759"/>
              <a:gd name="connsiteX2" fmla="*/ 72205 w 2880674"/>
              <a:gd name="connsiteY2" fmla="*/ 505381 h 2999759"/>
              <a:gd name="connsiteX3" fmla="*/ 40892 w 2880674"/>
              <a:gd name="connsiteY3" fmla="*/ 2349661 h 2999759"/>
              <a:gd name="connsiteX4" fmla="*/ 430285 w 2880674"/>
              <a:gd name="connsiteY4" fmla="*/ 2940719 h 2999759"/>
              <a:gd name="connsiteX5" fmla="*/ 2324102 w 2880674"/>
              <a:gd name="connsiteY5" fmla="*/ 2938889 h 2999759"/>
              <a:gd name="connsiteX6" fmla="*/ 2801024 w 2880674"/>
              <a:gd name="connsiteY6" fmla="*/ 2438023 h 2999759"/>
              <a:gd name="connsiteX7" fmla="*/ 2853289 w 2880674"/>
              <a:gd name="connsiteY7" fmla="*/ 591640 h 2999759"/>
              <a:gd name="connsiteX8" fmla="*/ 2248143 w 2880674"/>
              <a:gd name="connsiteY8" fmla="*/ 25308 h 299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0674" h="2999759">
                <a:moveTo>
                  <a:pt x="2248143" y="25308"/>
                </a:moveTo>
                <a:cubicBezTo>
                  <a:pt x="1716998" y="-7567"/>
                  <a:pt x="896675" y="-379"/>
                  <a:pt x="576537" y="3402"/>
                </a:cubicBezTo>
                <a:cubicBezTo>
                  <a:pt x="249504" y="58824"/>
                  <a:pt x="161479" y="114338"/>
                  <a:pt x="72205" y="505381"/>
                </a:cubicBezTo>
                <a:cubicBezTo>
                  <a:pt x="-17069" y="896424"/>
                  <a:pt x="-18788" y="1943771"/>
                  <a:pt x="40892" y="2349661"/>
                </a:cubicBezTo>
                <a:cubicBezTo>
                  <a:pt x="100572" y="2755551"/>
                  <a:pt x="160067" y="2864646"/>
                  <a:pt x="430285" y="2940719"/>
                </a:cubicBezTo>
                <a:cubicBezTo>
                  <a:pt x="700503" y="3016792"/>
                  <a:pt x="1928979" y="3022672"/>
                  <a:pt x="2324102" y="2938889"/>
                </a:cubicBezTo>
                <a:cubicBezTo>
                  <a:pt x="2719225" y="2855106"/>
                  <a:pt x="2714517" y="2722508"/>
                  <a:pt x="2801024" y="2438023"/>
                </a:cubicBezTo>
                <a:cubicBezTo>
                  <a:pt x="2919416" y="2048842"/>
                  <a:pt x="2877423" y="1348987"/>
                  <a:pt x="2853289" y="591640"/>
                </a:cubicBezTo>
                <a:cubicBezTo>
                  <a:pt x="2816593" y="319226"/>
                  <a:pt x="2694736" y="86962"/>
                  <a:pt x="2248143" y="25308"/>
                </a:cubicBezTo>
                <a:close/>
              </a:path>
            </a:pathLst>
          </a:custGeom>
          <a:solidFill>
            <a:schemeClr val="accent2">
              <a:lumMod val="40000"/>
              <a:lumOff val="60000"/>
            </a:schemeClr>
          </a:solidFill>
          <a:ln w="25400" cap="flat">
            <a:noFill/>
            <a:prstDash val="solid"/>
            <a:miter/>
          </a:ln>
          <a:effectLst/>
        </p:spPr>
        <p:txBody>
          <a:bodyPr lIns="216000" rIns="180000" rtlCol="0" anchor="ctr" anchorCtr="0"/>
          <a:lstStyle/>
          <a:p>
            <a:endParaRPr lang="en-GB" sz="1200" dirty="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353" name="TextBox 352">
            <a:extLst>
              <a:ext uri="{FF2B5EF4-FFF2-40B4-BE49-F238E27FC236}">
                <a16:creationId xmlns:a16="http://schemas.microsoft.com/office/drawing/2014/main" id="{1B2AEEFB-903E-8815-68C6-CAE15125AFAB}"/>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sp>
        <p:nvSpPr>
          <p:cNvPr id="354" name="TextBox 353">
            <a:extLst>
              <a:ext uri="{FF2B5EF4-FFF2-40B4-BE49-F238E27FC236}">
                <a16:creationId xmlns:a16="http://schemas.microsoft.com/office/drawing/2014/main" id="{9FA2CF7D-8A42-07DD-B668-C19DDCDEBBCE}"/>
              </a:ext>
            </a:extLst>
          </p:cNvPr>
          <p:cNvSpPr txBox="1"/>
          <p:nvPr/>
        </p:nvSpPr>
        <p:spPr>
          <a:xfrm>
            <a:off x="558284" y="4246438"/>
            <a:ext cx="2700634" cy="467685"/>
          </a:xfrm>
          <a:prstGeom prst="roundRect">
            <a:avLst>
              <a:gd name="adj" fmla="val 9716"/>
            </a:avLst>
          </a:prstGeom>
          <a:solidFill>
            <a:srgbClr val="FFC000"/>
          </a:solidFill>
        </p:spPr>
        <p:txBody>
          <a:bodyPr wrap="square" lIns="72000" tIns="36000" rIns="72000" bIns="36000" rtlCol="0">
            <a:spAutoFit/>
          </a:bodyPr>
          <a:lstStyle/>
          <a:p>
            <a:pPr algn="ctr"/>
            <a:r>
              <a:rPr lang="en-US" sz="2400" dirty="0">
                <a:latin typeface="Londrina Solid" pitchFamily="2" charset="77"/>
              </a:rPr>
              <a:t>Questions to Discuss</a:t>
            </a:r>
          </a:p>
        </p:txBody>
      </p:sp>
      <p:sp>
        <p:nvSpPr>
          <p:cNvPr id="355" name="TextBox 354">
            <a:extLst>
              <a:ext uri="{FF2B5EF4-FFF2-40B4-BE49-F238E27FC236}">
                <a16:creationId xmlns:a16="http://schemas.microsoft.com/office/drawing/2014/main" id="{26CBB52B-51D7-F545-D751-4FEC197B1654}"/>
              </a:ext>
            </a:extLst>
          </p:cNvPr>
          <p:cNvSpPr txBox="1"/>
          <p:nvPr/>
        </p:nvSpPr>
        <p:spPr>
          <a:xfrm>
            <a:off x="3910359" y="4246438"/>
            <a:ext cx="1435961" cy="467685"/>
          </a:xfrm>
          <a:prstGeom prst="roundRect">
            <a:avLst>
              <a:gd name="adj" fmla="val 9716"/>
            </a:avLst>
          </a:prstGeom>
          <a:solidFill>
            <a:schemeClr val="accent2"/>
          </a:solidFill>
        </p:spPr>
        <p:txBody>
          <a:bodyPr wrap="square" lIns="72000" tIns="36000" rIns="72000" bIns="36000" rtlCol="0">
            <a:spAutoFit/>
          </a:bodyPr>
          <a:lstStyle/>
          <a:p>
            <a:pPr algn="ctr"/>
            <a:r>
              <a:rPr lang="en-US" sz="2400" dirty="0">
                <a:latin typeface="Londrina Solid" pitchFamily="2" charset="77"/>
              </a:rPr>
              <a:t>Reflection</a:t>
            </a:r>
          </a:p>
        </p:txBody>
      </p:sp>
      <p:sp>
        <p:nvSpPr>
          <p:cNvPr id="356" name="TextBox 355">
            <a:extLst>
              <a:ext uri="{FF2B5EF4-FFF2-40B4-BE49-F238E27FC236}">
                <a16:creationId xmlns:a16="http://schemas.microsoft.com/office/drawing/2014/main" id="{E1DE6C81-EBAF-771F-E2E2-836D57181B0D}"/>
              </a:ext>
            </a:extLst>
          </p:cNvPr>
          <p:cNvSpPr txBox="1"/>
          <p:nvPr/>
        </p:nvSpPr>
        <p:spPr>
          <a:xfrm>
            <a:off x="7273363" y="4246438"/>
            <a:ext cx="1135934" cy="467685"/>
          </a:xfrm>
          <a:prstGeom prst="roundRect">
            <a:avLst>
              <a:gd name="adj" fmla="val 9716"/>
            </a:avLst>
          </a:prstGeom>
          <a:solidFill>
            <a:schemeClr val="accent1"/>
          </a:solidFill>
        </p:spPr>
        <p:txBody>
          <a:bodyPr wrap="square" lIns="72000" tIns="36000" rIns="72000" bIns="36000" rtlCol="0">
            <a:spAutoFit/>
          </a:bodyPr>
          <a:lstStyle/>
          <a:p>
            <a:pPr algn="ctr"/>
            <a:r>
              <a:rPr lang="en-US" sz="2400" dirty="0">
                <a:latin typeface="Londrina Solid" pitchFamily="2" charset="77"/>
              </a:rPr>
              <a:t>Activity</a:t>
            </a:r>
          </a:p>
        </p:txBody>
      </p:sp>
      <p:sp>
        <p:nvSpPr>
          <p:cNvPr id="357" name="TextBox 356">
            <a:extLst>
              <a:ext uri="{FF2B5EF4-FFF2-40B4-BE49-F238E27FC236}">
                <a16:creationId xmlns:a16="http://schemas.microsoft.com/office/drawing/2014/main" id="{58558087-2599-5882-C64D-70289273A48B}"/>
              </a:ext>
            </a:extLst>
          </p:cNvPr>
          <p:cNvSpPr txBox="1"/>
          <p:nvPr/>
        </p:nvSpPr>
        <p:spPr>
          <a:xfrm>
            <a:off x="624688" y="4849833"/>
            <a:ext cx="2457180" cy="1969770"/>
          </a:xfrm>
          <a:prstGeom prst="rect">
            <a:avLst/>
          </a:prstGeom>
          <a:noFill/>
        </p:spPr>
        <p:txBody>
          <a:bodyPr wrap="square" lIns="0" tIns="0" rIns="0" bIns="0" rtlCol="0">
            <a:spAutoFit/>
          </a:bodyPr>
          <a:lstStyle/>
          <a:p>
            <a:pPr marL="144000" marR="0" lvl="0" indent="-144000" algn="l" defTabSz="914400" rtl="0" eaLnBrk="0" fontAlgn="base" latinLnBrk="0" hangingPunct="0">
              <a:lnSpc>
                <a:spcPct val="90000"/>
              </a:lnSpc>
              <a:spcBef>
                <a:spcPct val="0"/>
              </a:spcBef>
              <a:spcAft>
                <a:spcPts val="600"/>
              </a:spcAft>
              <a:buClrTx/>
              <a:buSzTx/>
              <a:buFont typeface="Arial" panose="020B0604020202020204" pitchFamily="34" charset="0"/>
              <a:buChar char="•"/>
              <a:tabLst/>
            </a:pPr>
            <a:r>
              <a:rPr kumimoji="0" lang="en-US" altLang="en-US" sz="1600" b="0" i="0" u="none" strike="noStrike" cap="none" normalizeH="0" baseline="0" dirty="0">
                <a:ln>
                  <a:noFill/>
                </a:ln>
                <a:solidFill>
                  <a:schemeClr val="tx1"/>
                </a:solidFill>
                <a:effectLst/>
                <a:latin typeface="Roboto Condensed" panose="02000000000000000000" pitchFamily="2" charset="0"/>
                <a:ea typeface="Roboto Condensed" panose="02000000000000000000" pitchFamily="2" charset="0"/>
                <a:cs typeface="Roboto Condensed" panose="02000000000000000000" pitchFamily="2" charset="0"/>
              </a:rPr>
              <a:t>Why was turning the popemobile into a health clinic a good idea?</a:t>
            </a:r>
          </a:p>
          <a:p>
            <a:pPr marL="144000" marR="0" lvl="0" indent="-144000" algn="l" defTabSz="914400" rtl="0" eaLnBrk="0" fontAlgn="base" latinLnBrk="0" hangingPunct="0">
              <a:lnSpc>
                <a:spcPct val="90000"/>
              </a:lnSpc>
              <a:spcBef>
                <a:spcPct val="0"/>
              </a:spcBef>
              <a:spcAft>
                <a:spcPts val="600"/>
              </a:spcAft>
              <a:buClrTx/>
              <a:buSzTx/>
              <a:buFont typeface="Arial" panose="020B0604020202020204" pitchFamily="34" charset="0"/>
              <a:buChar char="•"/>
              <a:tabLst/>
            </a:pPr>
            <a:r>
              <a:rPr kumimoji="0" lang="en-US" altLang="en-US" sz="1600" b="0" i="0" u="none" strike="noStrike" cap="none" normalizeH="0" baseline="0" dirty="0">
                <a:ln>
                  <a:noFill/>
                </a:ln>
                <a:solidFill>
                  <a:schemeClr val="tx1"/>
                </a:solidFill>
                <a:effectLst/>
                <a:latin typeface="Roboto Condensed" panose="02000000000000000000" pitchFamily="2" charset="0"/>
                <a:ea typeface="Roboto Condensed" panose="02000000000000000000" pitchFamily="2" charset="0"/>
                <a:cs typeface="Roboto Condensed" panose="02000000000000000000" pitchFamily="2" charset="0"/>
              </a:rPr>
              <a:t>What made this solution thoughtful and helpful?</a:t>
            </a:r>
          </a:p>
          <a:p>
            <a:pPr marL="144000" marR="0" lvl="0" indent="-144000" algn="l" defTabSz="914400" rtl="0" eaLnBrk="0" fontAlgn="base" latinLnBrk="0" hangingPunct="0">
              <a:lnSpc>
                <a:spcPct val="90000"/>
              </a:lnSpc>
              <a:spcBef>
                <a:spcPct val="0"/>
              </a:spcBef>
              <a:spcAft>
                <a:spcPts val="600"/>
              </a:spcAft>
              <a:buClrTx/>
              <a:buSzTx/>
              <a:buFont typeface="Arial" panose="020B0604020202020204" pitchFamily="34" charset="0"/>
              <a:buChar char="•"/>
              <a:tabLst/>
            </a:pPr>
            <a:r>
              <a:rPr kumimoji="0" lang="en-US" altLang="en-US" sz="1600" b="0" i="0" u="none" strike="noStrike" cap="none" normalizeH="0" baseline="0" dirty="0">
                <a:ln>
                  <a:noFill/>
                </a:ln>
                <a:solidFill>
                  <a:schemeClr val="tx1"/>
                </a:solidFill>
                <a:effectLst/>
                <a:latin typeface="Roboto Condensed" panose="02000000000000000000" pitchFamily="2" charset="0"/>
                <a:ea typeface="Roboto Condensed" panose="02000000000000000000" pitchFamily="2" charset="0"/>
                <a:cs typeface="Roboto Condensed" panose="02000000000000000000" pitchFamily="2" charset="0"/>
              </a:rPr>
              <a:t>What other kinds of support could be given to children living in difficult situations?</a:t>
            </a:r>
          </a:p>
        </p:txBody>
      </p:sp>
      <p:sp>
        <p:nvSpPr>
          <p:cNvPr id="358" name="TextBox 357">
            <a:extLst>
              <a:ext uri="{FF2B5EF4-FFF2-40B4-BE49-F238E27FC236}">
                <a16:creationId xmlns:a16="http://schemas.microsoft.com/office/drawing/2014/main" id="{0982EEAE-A3C2-ACE4-08D5-D3A0B6B88E37}"/>
              </a:ext>
            </a:extLst>
          </p:cNvPr>
          <p:cNvSpPr txBox="1"/>
          <p:nvPr/>
        </p:nvSpPr>
        <p:spPr>
          <a:xfrm>
            <a:off x="3976762" y="4849833"/>
            <a:ext cx="2809813" cy="664797"/>
          </a:xfrm>
          <a:prstGeom prst="rect">
            <a:avLst/>
          </a:prstGeom>
          <a:noFill/>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600"/>
              </a:spcAft>
              <a:buClrTx/>
              <a:buSzPts val="1000"/>
              <a:buFontTx/>
              <a:buNone/>
              <a:tabLst>
                <a:tab pos="457200" algn="l"/>
              </a:tabLst>
              <a:defRPr/>
            </a:pPr>
            <a:r>
              <a:rPr lang="en-GB" sz="1600" dirty="0">
                <a:latin typeface="Roboto Condensed" panose="02000000000000000000" pitchFamily="2" charset="0"/>
                <a:ea typeface="Roboto Condensed" panose="02000000000000000000" pitchFamily="2" charset="0"/>
                <a:cs typeface="Roboto Condensed" panose="02000000000000000000" pitchFamily="2" charset="0"/>
              </a:rPr>
              <a:t>How can thinking creatively help us find new ways to care for and support others?</a:t>
            </a:r>
            <a:endParaRPr kumimoji="0" lang="en-GB" sz="1600" b="0" i="0" u="none" strike="noStrike" kern="1200" cap="none" spc="0" normalizeH="0" baseline="0" noProof="0" dirty="0">
              <a:ln>
                <a:noFill/>
              </a:ln>
              <a:solidFill>
                <a:srgbClr val="000000"/>
              </a:solidFill>
              <a:effectLst/>
              <a:uLnTx/>
              <a:uFillTx/>
              <a:latin typeface="Roboto Condensed" panose="02000000000000000000" pitchFamily="2" charset="0"/>
              <a:ea typeface="Roboto Condensed" panose="02000000000000000000" pitchFamily="2" charset="0"/>
              <a:cs typeface="Roboto Condensed" panose="02000000000000000000" pitchFamily="2" charset="0"/>
            </a:endParaRPr>
          </a:p>
        </p:txBody>
      </p:sp>
      <p:sp>
        <p:nvSpPr>
          <p:cNvPr id="359" name="TextBox 358">
            <a:extLst>
              <a:ext uri="{FF2B5EF4-FFF2-40B4-BE49-F238E27FC236}">
                <a16:creationId xmlns:a16="http://schemas.microsoft.com/office/drawing/2014/main" id="{187449B7-FEE8-D609-ED2B-D6196F13B1B4}"/>
              </a:ext>
            </a:extLst>
          </p:cNvPr>
          <p:cNvSpPr txBox="1"/>
          <p:nvPr/>
        </p:nvSpPr>
        <p:spPr>
          <a:xfrm>
            <a:off x="7339766" y="4849833"/>
            <a:ext cx="2727360" cy="1782026"/>
          </a:xfrm>
          <a:prstGeom prst="rect">
            <a:avLst/>
          </a:prstGeom>
          <a:noFill/>
        </p:spPr>
        <p:txBody>
          <a:bodyPr wrap="square" lIns="0" tIns="0" rIns="0" bIns="0" rtlCol="0">
            <a:spAutoFit/>
          </a:bodyPr>
          <a:lstStyle/>
          <a:p>
            <a:pPr>
              <a:lnSpc>
                <a:spcPct val="90000"/>
              </a:lnSpc>
              <a:spcAft>
                <a:spcPts val="600"/>
              </a:spcAft>
              <a:buNone/>
            </a:pPr>
            <a:r>
              <a:rPr lang="en-GB" sz="1600" dirty="0">
                <a:latin typeface="Roboto Condensed" panose="02000000000000000000" pitchFamily="2" charset="0"/>
                <a:ea typeface="Roboto Condensed" panose="02000000000000000000" pitchFamily="2" charset="0"/>
                <a:cs typeface="Roboto Condensed" panose="02000000000000000000" pitchFamily="2" charset="0"/>
              </a:rPr>
              <a:t>Design your own idea for a creative solution to help others.</a:t>
            </a:r>
          </a:p>
          <a:p>
            <a:pPr marL="144000" indent="-144000">
              <a:lnSpc>
                <a:spcPct val="90000"/>
              </a:lnSpc>
              <a:spcAft>
                <a:spcPts val="600"/>
              </a:spcAft>
              <a:buFont typeface="Arial" panose="020B0604020202020204" pitchFamily="34" charset="0"/>
              <a:buChar char="•"/>
            </a:pPr>
            <a:r>
              <a:rPr lang="en-GB" sz="1600" dirty="0">
                <a:latin typeface="Roboto Condensed" panose="02000000000000000000" pitchFamily="2" charset="0"/>
                <a:ea typeface="Roboto Condensed" panose="02000000000000000000" pitchFamily="2" charset="0"/>
                <a:cs typeface="Roboto Condensed" panose="02000000000000000000" pitchFamily="2" charset="0"/>
              </a:rPr>
              <a:t>What object, space, or resource could you use in a new way?</a:t>
            </a:r>
          </a:p>
          <a:p>
            <a:pPr marL="144000" indent="-144000">
              <a:lnSpc>
                <a:spcPct val="90000"/>
              </a:lnSpc>
              <a:spcAft>
                <a:spcPts val="600"/>
              </a:spcAft>
              <a:buFont typeface="Arial" panose="020B0604020202020204" pitchFamily="34" charset="0"/>
              <a:buChar char="•"/>
            </a:pPr>
            <a:r>
              <a:rPr lang="en-GB" sz="1600" dirty="0">
                <a:latin typeface="Roboto Condensed" panose="02000000000000000000" pitchFamily="2" charset="0"/>
                <a:ea typeface="Roboto Condensed" panose="02000000000000000000" pitchFamily="2" charset="0"/>
                <a:cs typeface="Roboto Condensed" panose="02000000000000000000" pitchFamily="2" charset="0"/>
              </a:rPr>
              <a:t>Who would it help and how?</a:t>
            </a:r>
          </a:p>
          <a:p>
            <a:pPr>
              <a:lnSpc>
                <a:spcPct val="90000"/>
              </a:lnSpc>
              <a:spcAft>
                <a:spcPts val="600"/>
              </a:spcAft>
            </a:pPr>
            <a:r>
              <a:rPr lang="en-GB" sz="1600" dirty="0">
                <a:latin typeface="Roboto Condensed" panose="02000000000000000000" pitchFamily="2" charset="0"/>
                <a:ea typeface="Roboto Condensed" panose="02000000000000000000" pitchFamily="2" charset="0"/>
                <a:cs typeface="Roboto Condensed" panose="02000000000000000000" pitchFamily="2" charset="0"/>
              </a:rPr>
              <a:t>Draw or describe your idea and give it a name!</a:t>
            </a:r>
          </a:p>
        </p:txBody>
      </p:sp>
      <p:pic>
        <p:nvPicPr>
          <p:cNvPr id="3" name="Picture 2" descr="A screenshot of a medical clinic&#10;&#10;AI-generated content may be incorrect.">
            <a:extLst>
              <a:ext uri="{FF2B5EF4-FFF2-40B4-BE49-F238E27FC236}">
                <a16:creationId xmlns:a16="http://schemas.microsoft.com/office/drawing/2014/main" id="{A622AE3E-7AFF-2E70-262B-AF000D87EF5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rot="445095">
            <a:off x="5165946" y="2633071"/>
            <a:ext cx="1501904" cy="1358711"/>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6956983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49">
            <a:extLst>
              <a:ext uri="{FF2B5EF4-FFF2-40B4-BE49-F238E27FC236}">
                <a16:creationId xmlns:a16="http://schemas.microsoft.com/office/drawing/2014/main" id="{6D64DBAC-D628-C6D0-6B8F-CC363107FE1E}"/>
              </a:ext>
            </a:extLst>
          </p:cNvPr>
          <p:cNvSpPr/>
          <p:nvPr/>
        </p:nvSpPr>
        <p:spPr>
          <a:xfrm>
            <a:off x="370486" y="2848432"/>
            <a:ext cx="9947740" cy="4261383"/>
          </a:xfrm>
          <a:custGeom>
            <a:avLst/>
            <a:gdLst>
              <a:gd name="connsiteX0" fmla="*/ 107409 w 10026261"/>
              <a:gd name="connsiteY0" fmla="*/ 751881 h 4451752"/>
              <a:gd name="connsiteX1" fmla="*/ 995941 w 10026261"/>
              <a:gd name="connsiteY1" fmla="*/ 24881 h 4451752"/>
              <a:gd name="connsiteX2" fmla="*/ 5011041 w 10026261"/>
              <a:gd name="connsiteY2" fmla="*/ 55374 h 4451752"/>
              <a:gd name="connsiteX3" fmla="*/ 8263615 w 10026261"/>
              <a:gd name="connsiteY3" fmla="*/ 29201 h 4451752"/>
              <a:gd name="connsiteX4" fmla="*/ 9111500 w 10026261"/>
              <a:gd name="connsiteY4" fmla="*/ 251672 h 4451752"/>
              <a:gd name="connsiteX5" fmla="*/ 9858147 w 10026261"/>
              <a:gd name="connsiteY5" fmla="*/ 1167854 h 4451752"/>
              <a:gd name="connsiteX6" fmla="*/ 10022643 w 10026261"/>
              <a:gd name="connsiteY6" fmla="*/ 3288247 h 4451752"/>
              <a:gd name="connsiteX7" fmla="*/ 9389810 w 10026261"/>
              <a:gd name="connsiteY7" fmla="*/ 4243689 h 4451752"/>
              <a:gd name="connsiteX8" fmla="*/ 5631045 w 10026261"/>
              <a:gd name="connsiteY8" fmla="*/ 4367184 h 4451752"/>
              <a:gd name="connsiteX9" fmla="*/ 1125506 w 10026261"/>
              <a:gd name="connsiteY9" fmla="*/ 4400727 h 4451752"/>
              <a:gd name="connsiteX10" fmla="*/ 62442 w 10026261"/>
              <a:gd name="connsiteY10" fmla="*/ 3157255 h 4451752"/>
              <a:gd name="connsiteX11" fmla="*/ 49740 w 10026261"/>
              <a:gd name="connsiteY11" fmla="*/ 1010689 h 4451752"/>
              <a:gd name="connsiteX12" fmla="*/ 107409 w 10026261"/>
              <a:gd name="connsiteY12" fmla="*/ 751881 h 4451752"/>
              <a:gd name="connsiteX0" fmla="*/ 107409 w 10022772"/>
              <a:gd name="connsiteY0" fmla="*/ 751881 h 4419426"/>
              <a:gd name="connsiteX1" fmla="*/ 995941 w 10022772"/>
              <a:gd name="connsiteY1" fmla="*/ 24881 h 4419426"/>
              <a:gd name="connsiteX2" fmla="*/ 5011041 w 10022772"/>
              <a:gd name="connsiteY2" fmla="*/ 55374 h 4419426"/>
              <a:gd name="connsiteX3" fmla="*/ 8263615 w 10022772"/>
              <a:gd name="connsiteY3" fmla="*/ 29201 h 4419426"/>
              <a:gd name="connsiteX4" fmla="*/ 9111500 w 10022772"/>
              <a:gd name="connsiteY4" fmla="*/ 251672 h 4419426"/>
              <a:gd name="connsiteX5" fmla="*/ 9858147 w 10022772"/>
              <a:gd name="connsiteY5" fmla="*/ 1167854 h 4419426"/>
              <a:gd name="connsiteX6" fmla="*/ 10014861 w 10022772"/>
              <a:gd name="connsiteY6" fmla="*/ 3354395 h 4419426"/>
              <a:gd name="connsiteX7" fmla="*/ 9389810 w 10022772"/>
              <a:gd name="connsiteY7" fmla="*/ 4243689 h 4419426"/>
              <a:gd name="connsiteX8" fmla="*/ 5631045 w 10022772"/>
              <a:gd name="connsiteY8" fmla="*/ 4367184 h 4419426"/>
              <a:gd name="connsiteX9" fmla="*/ 1125506 w 10022772"/>
              <a:gd name="connsiteY9" fmla="*/ 4400727 h 4419426"/>
              <a:gd name="connsiteX10" fmla="*/ 62442 w 10022772"/>
              <a:gd name="connsiteY10" fmla="*/ 3157255 h 4419426"/>
              <a:gd name="connsiteX11" fmla="*/ 49740 w 10022772"/>
              <a:gd name="connsiteY11" fmla="*/ 1010689 h 4419426"/>
              <a:gd name="connsiteX12" fmla="*/ 107409 w 10022772"/>
              <a:gd name="connsiteY12" fmla="*/ 751881 h 4419426"/>
              <a:gd name="connsiteX0" fmla="*/ 107409 w 10019239"/>
              <a:gd name="connsiteY0" fmla="*/ 751881 h 4419426"/>
              <a:gd name="connsiteX1" fmla="*/ 995941 w 10019239"/>
              <a:gd name="connsiteY1" fmla="*/ 24881 h 4419426"/>
              <a:gd name="connsiteX2" fmla="*/ 5011041 w 10019239"/>
              <a:gd name="connsiteY2" fmla="*/ 55374 h 4419426"/>
              <a:gd name="connsiteX3" fmla="*/ 8263615 w 10019239"/>
              <a:gd name="connsiteY3" fmla="*/ 29201 h 4419426"/>
              <a:gd name="connsiteX4" fmla="*/ 9111500 w 10019239"/>
              <a:gd name="connsiteY4" fmla="*/ 251672 h 4419426"/>
              <a:gd name="connsiteX5" fmla="*/ 9858147 w 10019239"/>
              <a:gd name="connsiteY5" fmla="*/ 1167854 h 4419426"/>
              <a:gd name="connsiteX6" fmla="*/ 10010970 w 10019239"/>
              <a:gd name="connsiteY6" fmla="*/ 3373850 h 4419426"/>
              <a:gd name="connsiteX7" fmla="*/ 9389810 w 10019239"/>
              <a:gd name="connsiteY7" fmla="*/ 4243689 h 4419426"/>
              <a:gd name="connsiteX8" fmla="*/ 5631045 w 10019239"/>
              <a:gd name="connsiteY8" fmla="*/ 4367184 h 4419426"/>
              <a:gd name="connsiteX9" fmla="*/ 1125506 w 10019239"/>
              <a:gd name="connsiteY9" fmla="*/ 4400727 h 4419426"/>
              <a:gd name="connsiteX10" fmla="*/ 62442 w 10019239"/>
              <a:gd name="connsiteY10" fmla="*/ 3157255 h 4419426"/>
              <a:gd name="connsiteX11" fmla="*/ 49740 w 10019239"/>
              <a:gd name="connsiteY11" fmla="*/ 1010689 h 4419426"/>
              <a:gd name="connsiteX12" fmla="*/ 107409 w 10019239"/>
              <a:gd name="connsiteY12" fmla="*/ 751881 h 4419426"/>
              <a:gd name="connsiteX0" fmla="*/ 107409 w 10014837"/>
              <a:gd name="connsiteY0" fmla="*/ 751881 h 4419426"/>
              <a:gd name="connsiteX1" fmla="*/ 995941 w 10014837"/>
              <a:gd name="connsiteY1" fmla="*/ 24881 h 4419426"/>
              <a:gd name="connsiteX2" fmla="*/ 5011041 w 10014837"/>
              <a:gd name="connsiteY2" fmla="*/ 55374 h 4419426"/>
              <a:gd name="connsiteX3" fmla="*/ 8263615 w 10014837"/>
              <a:gd name="connsiteY3" fmla="*/ 29201 h 4419426"/>
              <a:gd name="connsiteX4" fmla="*/ 9111500 w 10014837"/>
              <a:gd name="connsiteY4" fmla="*/ 251672 h 4419426"/>
              <a:gd name="connsiteX5" fmla="*/ 9858147 w 10014837"/>
              <a:gd name="connsiteY5" fmla="*/ 1167854 h 4419426"/>
              <a:gd name="connsiteX6" fmla="*/ 10010970 w 10014837"/>
              <a:gd name="connsiteY6" fmla="*/ 3373850 h 4419426"/>
              <a:gd name="connsiteX7" fmla="*/ 9389810 w 10014837"/>
              <a:gd name="connsiteY7" fmla="*/ 4243689 h 4419426"/>
              <a:gd name="connsiteX8" fmla="*/ 5631045 w 10014837"/>
              <a:gd name="connsiteY8" fmla="*/ 4367184 h 4419426"/>
              <a:gd name="connsiteX9" fmla="*/ 1125506 w 10014837"/>
              <a:gd name="connsiteY9" fmla="*/ 4400727 h 4419426"/>
              <a:gd name="connsiteX10" fmla="*/ 62442 w 10014837"/>
              <a:gd name="connsiteY10" fmla="*/ 3157255 h 4419426"/>
              <a:gd name="connsiteX11" fmla="*/ 49740 w 10014837"/>
              <a:gd name="connsiteY11" fmla="*/ 1010689 h 4419426"/>
              <a:gd name="connsiteX12" fmla="*/ 107409 w 10014837"/>
              <a:gd name="connsiteY12" fmla="*/ 751881 h 4419426"/>
              <a:gd name="connsiteX0" fmla="*/ 107409 w 10014837"/>
              <a:gd name="connsiteY0" fmla="*/ 751881 h 4438300"/>
              <a:gd name="connsiteX1" fmla="*/ 995941 w 10014837"/>
              <a:gd name="connsiteY1" fmla="*/ 24881 h 4438300"/>
              <a:gd name="connsiteX2" fmla="*/ 5011041 w 10014837"/>
              <a:gd name="connsiteY2" fmla="*/ 55374 h 4438300"/>
              <a:gd name="connsiteX3" fmla="*/ 8263615 w 10014837"/>
              <a:gd name="connsiteY3" fmla="*/ 29201 h 4438300"/>
              <a:gd name="connsiteX4" fmla="*/ 9111500 w 10014837"/>
              <a:gd name="connsiteY4" fmla="*/ 251672 h 4438300"/>
              <a:gd name="connsiteX5" fmla="*/ 9858147 w 10014837"/>
              <a:gd name="connsiteY5" fmla="*/ 1167854 h 4438300"/>
              <a:gd name="connsiteX6" fmla="*/ 10010970 w 10014837"/>
              <a:gd name="connsiteY6" fmla="*/ 3373850 h 4438300"/>
              <a:gd name="connsiteX7" fmla="*/ 8833896 w 10014837"/>
              <a:gd name="connsiteY7" fmla="*/ 3853724 h 4438300"/>
              <a:gd name="connsiteX8" fmla="*/ 5631045 w 10014837"/>
              <a:gd name="connsiteY8" fmla="*/ 4367184 h 4438300"/>
              <a:gd name="connsiteX9" fmla="*/ 1125506 w 10014837"/>
              <a:gd name="connsiteY9" fmla="*/ 4400727 h 4438300"/>
              <a:gd name="connsiteX10" fmla="*/ 62442 w 10014837"/>
              <a:gd name="connsiteY10" fmla="*/ 3157255 h 4438300"/>
              <a:gd name="connsiteX11" fmla="*/ 49740 w 10014837"/>
              <a:gd name="connsiteY11" fmla="*/ 1010689 h 4438300"/>
              <a:gd name="connsiteX12" fmla="*/ 107409 w 10014837"/>
              <a:gd name="connsiteY12" fmla="*/ 751881 h 4438300"/>
              <a:gd name="connsiteX0" fmla="*/ 107409 w 9914524"/>
              <a:gd name="connsiteY0" fmla="*/ 751881 h 4438300"/>
              <a:gd name="connsiteX1" fmla="*/ 995941 w 9914524"/>
              <a:gd name="connsiteY1" fmla="*/ 24881 h 4438300"/>
              <a:gd name="connsiteX2" fmla="*/ 5011041 w 9914524"/>
              <a:gd name="connsiteY2" fmla="*/ 55374 h 4438300"/>
              <a:gd name="connsiteX3" fmla="*/ 8263615 w 9914524"/>
              <a:gd name="connsiteY3" fmla="*/ 29201 h 4438300"/>
              <a:gd name="connsiteX4" fmla="*/ 9111500 w 9914524"/>
              <a:gd name="connsiteY4" fmla="*/ 251672 h 4438300"/>
              <a:gd name="connsiteX5" fmla="*/ 9858147 w 9914524"/>
              <a:gd name="connsiteY5" fmla="*/ 1167854 h 4438300"/>
              <a:gd name="connsiteX6" fmla="*/ 9852137 w 9914524"/>
              <a:gd name="connsiteY6" fmla="*/ 2567027 h 4438300"/>
              <a:gd name="connsiteX7" fmla="*/ 8833896 w 9914524"/>
              <a:gd name="connsiteY7" fmla="*/ 3853724 h 4438300"/>
              <a:gd name="connsiteX8" fmla="*/ 5631045 w 9914524"/>
              <a:gd name="connsiteY8" fmla="*/ 4367184 h 4438300"/>
              <a:gd name="connsiteX9" fmla="*/ 1125506 w 9914524"/>
              <a:gd name="connsiteY9" fmla="*/ 4400727 h 4438300"/>
              <a:gd name="connsiteX10" fmla="*/ 62442 w 9914524"/>
              <a:gd name="connsiteY10" fmla="*/ 3157255 h 4438300"/>
              <a:gd name="connsiteX11" fmla="*/ 49740 w 9914524"/>
              <a:gd name="connsiteY11" fmla="*/ 1010689 h 4438300"/>
              <a:gd name="connsiteX12" fmla="*/ 107409 w 9914524"/>
              <a:gd name="connsiteY12" fmla="*/ 751881 h 4438300"/>
              <a:gd name="connsiteX0" fmla="*/ 107409 w 9914524"/>
              <a:gd name="connsiteY0" fmla="*/ 751881 h 4385857"/>
              <a:gd name="connsiteX1" fmla="*/ 995941 w 9914524"/>
              <a:gd name="connsiteY1" fmla="*/ 24881 h 4385857"/>
              <a:gd name="connsiteX2" fmla="*/ 5011041 w 9914524"/>
              <a:gd name="connsiteY2" fmla="*/ 55374 h 4385857"/>
              <a:gd name="connsiteX3" fmla="*/ 8263615 w 9914524"/>
              <a:gd name="connsiteY3" fmla="*/ 29201 h 4385857"/>
              <a:gd name="connsiteX4" fmla="*/ 9111500 w 9914524"/>
              <a:gd name="connsiteY4" fmla="*/ 251672 h 4385857"/>
              <a:gd name="connsiteX5" fmla="*/ 9858147 w 9914524"/>
              <a:gd name="connsiteY5" fmla="*/ 1167854 h 4385857"/>
              <a:gd name="connsiteX6" fmla="*/ 9852137 w 9914524"/>
              <a:gd name="connsiteY6" fmla="*/ 2567027 h 4385857"/>
              <a:gd name="connsiteX7" fmla="*/ 8833896 w 9914524"/>
              <a:gd name="connsiteY7" fmla="*/ 3853724 h 4385857"/>
              <a:gd name="connsiteX8" fmla="*/ 5631045 w 9914524"/>
              <a:gd name="connsiteY8" fmla="*/ 4367184 h 4385857"/>
              <a:gd name="connsiteX9" fmla="*/ 1077855 w 9914524"/>
              <a:gd name="connsiteY9" fmla="*/ 4252809 h 4385857"/>
              <a:gd name="connsiteX10" fmla="*/ 62442 w 9914524"/>
              <a:gd name="connsiteY10" fmla="*/ 3157255 h 4385857"/>
              <a:gd name="connsiteX11" fmla="*/ 49740 w 9914524"/>
              <a:gd name="connsiteY11" fmla="*/ 1010689 h 4385857"/>
              <a:gd name="connsiteX12" fmla="*/ 107409 w 9914524"/>
              <a:gd name="connsiteY12" fmla="*/ 751881 h 4385857"/>
              <a:gd name="connsiteX0" fmla="*/ 107409 w 9914524"/>
              <a:gd name="connsiteY0" fmla="*/ 751881 h 4426575"/>
              <a:gd name="connsiteX1" fmla="*/ 995941 w 9914524"/>
              <a:gd name="connsiteY1" fmla="*/ 24881 h 4426575"/>
              <a:gd name="connsiteX2" fmla="*/ 5011041 w 9914524"/>
              <a:gd name="connsiteY2" fmla="*/ 55374 h 4426575"/>
              <a:gd name="connsiteX3" fmla="*/ 8263615 w 9914524"/>
              <a:gd name="connsiteY3" fmla="*/ 29201 h 4426575"/>
              <a:gd name="connsiteX4" fmla="*/ 9111500 w 9914524"/>
              <a:gd name="connsiteY4" fmla="*/ 251672 h 4426575"/>
              <a:gd name="connsiteX5" fmla="*/ 9858147 w 9914524"/>
              <a:gd name="connsiteY5" fmla="*/ 1167854 h 4426575"/>
              <a:gd name="connsiteX6" fmla="*/ 9852137 w 9914524"/>
              <a:gd name="connsiteY6" fmla="*/ 2567027 h 4426575"/>
              <a:gd name="connsiteX7" fmla="*/ 8833896 w 9914524"/>
              <a:gd name="connsiteY7" fmla="*/ 3853724 h 4426575"/>
              <a:gd name="connsiteX8" fmla="*/ 5631045 w 9914524"/>
              <a:gd name="connsiteY8" fmla="*/ 4367184 h 4426575"/>
              <a:gd name="connsiteX9" fmla="*/ 1077855 w 9914524"/>
              <a:gd name="connsiteY9" fmla="*/ 4252809 h 4426575"/>
              <a:gd name="connsiteX10" fmla="*/ 62442 w 9914524"/>
              <a:gd name="connsiteY10" fmla="*/ 2915208 h 4426575"/>
              <a:gd name="connsiteX11" fmla="*/ 49740 w 9914524"/>
              <a:gd name="connsiteY11" fmla="*/ 1010689 h 4426575"/>
              <a:gd name="connsiteX12" fmla="*/ 107409 w 9914524"/>
              <a:gd name="connsiteY12" fmla="*/ 751881 h 4426575"/>
              <a:gd name="connsiteX0" fmla="*/ 122717 w 9929832"/>
              <a:gd name="connsiteY0" fmla="*/ 751881 h 4426575"/>
              <a:gd name="connsiteX1" fmla="*/ 1011249 w 9929832"/>
              <a:gd name="connsiteY1" fmla="*/ 24881 h 4426575"/>
              <a:gd name="connsiteX2" fmla="*/ 5026349 w 9929832"/>
              <a:gd name="connsiteY2" fmla="*/ 55374 h 4426575"/>
              <a:gd name="connsiteX3" fmla="*/ 8278923 w 9929832"/>
              <a:gd name="connsiteY3" fmla="*/ 29201 h 4426575"/>
              <a:gd name="connsiteX4" fmla="*/ 9126808 w 9929832"/>
              <a:gd name="connsiteY4" fmla="*/ 251672 h 4426575"/>
              <a:gd name="connsiteX5" fmla="*/ 9873455 w 9929832"/>
              <a:gd name="connsiteY5" fmla="*/ 1167854 h 4426575"/>
              <a:gd name="connsiteX6" fmla="*/ 9867445 w 9929832"/>
              <a:gd name="connsiteY6" fmla="*/ 2567027 h 4426575"/>
              <a:gd name="connsiteX7" fmla="*/ 8849204 w 9929832"/>
              <a:gd name="connsiteY7" fmla="*/ 3853724 h 4426575"/>
              <a:gd name="connsiteX8" fmla="*/ 5646353 w 9929832"/>
              <a:gd name="connsiteY8" fmla="*/ 4367184 h 4426575"/>
              <a:gd name="connsiteX9" fmla="*/ 1093163 w 9929832"/>
              <a:gd name="connsiteY9" fmla="*/ 4252809 h 4426575"/>
              <a:gd name="connsiteX10" fmla="*/ 77750 w 9929832"/>
              <a:gd name="connsiteY10" fmla="*/ 2915208 h 4426575"/>
              <a:gd name="connsiteX11" fmla="*/ 65048 w 9929832"/>
              <a:gd name="connsiteY11" fmla="*/ 1010689 h 4426575"/>
              <a:gd name="connsiteX12" fmla="*/ 122717 w 9929832"/>
              <a:gd name="connsiteY12" fmla="*/ 751881 h 4426575"/>
              <a:gd name="connsiteX0" fmla="*/ 122717 w 9929832"/>
              <a:gd name="connsiteY0" fmla="*/ 751881 h 4426575"/>
              <a:gd name="connsiteX1" fmla="*/ 1011249 w 9929832"/>
              <a:gd name="connsiteY1" fmla="*/ 24881 h 4426575"/>
              <a:gd name="connsiteX2" fmla="*/ 5026349 w 9929832"/>
              <a:gd name="connsiteY2" fmla="*/ 55374 h 4426575"/>
              <a:gd name="connsiteX3" fmla="*/ 8278923 w 9929832"/>
              <a:gd name="connsiteY3" fmla="*/ 29201 h 4426575"/>
              <a:gd name="connsiteX4" fmla="*/ 9126808 w 9929832"/>
              <a:gd name="connsiteY4" fmla="*/ 251672 h 4426575"/>
              <a:gd name="connsiteX5" fmla="*/ 9873455 w 9929832"/>
              <a:gd name="connsiteY5" fmla="*/ 1167854 h 4426575"/>
              <a:gd name="connsiteX6" fmla="*/ 9867445 w 9929832"/>
              <a:gd name="connsiteY6" fmla="*/ 2567027 h 4426575"/>
              <a:gd name="connsiteX7" fmla="*/ 8849204 w 9929832"/>
              <a:gd name="connsiteY7" fmla="*/ 3853724 h 4426575"/>
              <a:gd name="connsiteX8" fmla="*/ 5646353 w 9929832"/>
              <a:gd name="connsiteY8" fmla="*/ 4367184 h 4426575"/>
              <a:gd name="connsiteX9" fmla="*/ 1093163 w 9929832"/>
              <a:gd name="connsiteY9" fmla="*/ 4252809 h 4426575"/>
              <a:gd name="connsiteX10" fmla="*/ 77750 w 9929832"/>
              <a:gd name="connsiteY10" fmla="*/ 2915208 h 4426575"/>
              <a:gd name="connsiteX11" fmla="*/ 65048 w 9929832"/>
              <a:gd name="connsiteY11" fmla="*/ 1010689 h 4426575"/>
              <a:gd name="connsiteX12" fmla="*/ 122717 w 9929832"/>
              <a:gd name="connsiteY12" fmla="*/ 751881 h 4426575"/>
              <a:gd name="connsiteX0" fmla="*/ 66834 w 9873949"/>
              <a:gd name="connsiteY0" fmla="*/ 751881 h 4426575"/>
              <a:gd name="connsiteX1" fmla="*/ 955366 w 9873949"/>
              <a:gd name="connsiteY1" fmla="*/ 24881 h 4426575"/>
              <a:gd name="connsiteX2" fmla="*/ 4970466 w 9873949"/>
              <a:gd name="connsiteY2" fmla="*/ 55374 h 4426575"/>
              <a:gd name="connsiteX3" fmla="*/ 8223040 w 9873949"/>
              <a:gd name="connsiteY3" fmla="*/ 29201 h 4426575"/>
              <a:gd name="connsiteX4" fmla="*/ 9070925 w 9873949"/>
              <a:gd name="connsiteY4" fmla="*/ 251672 h 4426575"/>
              <a:gd name="connsiteX5" fmla="*/ 9817572 w 9873949"/>
              <a:gd name="connsiteY5" fmla="*/ 1167854 h 4426575"/>
              <a:gd name="connsiteX6" fmla="*/ 9811562 w 9873949"/>
              <a:gd name="connsiteY6" fmla="*/ 2567027 h 4426575"/>
              <a:gd name="connsiteX7" fmla="*/ 8793321 w 9873949"/>
              <a:gd name="connsiteY7" fmla="*/ 3853724 h 4426575"/>
              <a:gd name="connsiteX8" fmla="*/ 5590470 w 9873949"/>
              <a:gd name="connsiteY8" fmla="*/ 4367184 h 4426575"/>
              <a:gd name="connsiteX9" fmla="*/ 1037280 w 9873949"/>
              <a:gd name="connsiteY9" fmla="*/ 4252809 h 4426575"/>
              <a:gd name="connsiteX10" fmla="*/ 21867 w 9873949"/>
              <a:gd name="connsiteY10" fmla="*/ 2915208 h 4426575"/>
              <a:gd name="connsiteX11" fmla="*/ 9165 w 9873949"/>
              <a:gd name="connsiteY11" fmla="*/ 1010689 h 4426575"/>
              <a:gd name="connsiteX12" fmla="*/ 66834 w 9873949"/>
              <a:gd name="connsiteY12" fmla="*/ 751881 h 4426575"/>
              <a:gd name="connsiteX0" fmla="*/ 66832 w 9873947"/>
              <a:gd name="connsiteY0" fmla="*/ 751881 h 4371175"/>
              <a:gd name="connsiteX1" fmla="*/ 955364 w 9873947"/>
              <a:gd name="connsiteY1" fmla="*/ 24881 h 4371175"/>
              <a:gd name="connsiteX2" fmla="*/ 4970464 w 9873947"/>
              <a:gd name="connsiteY2" fmla="*/ 55374 h 4371175"/>
              <a:gd name="connsiteX3" fmla="*/ 8223038 w 9873947"/>
              <a:gd name="connsiteY3" fmla="*/ 29201 h 4371175"/>
              <a:gd name="connsiteX4" fmla="*/ 9070923 w 9873947"/>
              <a:gd name="connsiteY4" fmla="*/ 251672 h 4371175"/>
              <a:gd name="connsiteX5" fmla="*/ 9817570 w 9873947"/>
              <a:gd name="connsiteY5" fmla="*/ 1167854 h 4371175"/>
              <a:gd name="connsiteX6" fmla="*/ 9811560 w 9873947"/>
              <a:gd name="connsiteY6" fmla="*/ 2567027 h 4371175"/>
              <a:gd name="connsiteX7" fmla="*/ 8793319 w 9873947"/>
              <a:gd name="connsiteY7" fmla="*/ 3853724 h 4371175"/>
              <a:gd name="connsiteX8" fmla="*/ 5568542 w 9873947"/>
              <a:gd name="connsiteY8" fmla="*/ 4259607 h 4371175"/>
              <a:gd name="connsiteX9" fmla="*/ 1037278 w 9873947"/>
              <a:gd name="connsiteY9" fmla="*/ 4252809 h 4371175"/>
              <a:gd name="connsiteX10" fmla="*/ 21865 w 9873947"/>
              <a:gd name="connsiteY10" fmla="*/ 2915208 h 4371175"/>
              <a:gd name="connsiteX11" fmla="*/ 9163 w 9873947"/>
              <a:gd name="connsiteY11" fmla="*/ 1010689 h 4371175"/>
              <a:gd name="connsiteX12" fmla="*/ 66832 w 9873947"/>
              <a:gd name="connsiteY12" fmla="*/ 751881 h 4371175"/>
              <a:gd name="connsiteX0" fmla="*/ 66832 w 9873947"/>
              <a:gd name="connsiteY0" fmla="*/ 751881 h 4305677"/>
              <a:gd name="connsiteX1" fmla="*/ 955364 w 9873947"/>
              <a:gd name="connsiteY1" fmla="*/ 24881 h 4305677"/>
              <a:gd name="connsiteX2" fmla="*/ 4970464 w 9873947"/>
              <a:gd name="connsiteY2" fmla="*/ 55374 h 4305677"/>
              <a:gd name="connsiteX3" fmla="*/ 8223038 w 9873947"/>
              <a:gd name="connsiteY3" fmla="*/ 29201 h 4305677"/>
              <a:gd name="connsiteX4" fmla="*/ 9070923 w 9873947"/>
              <a:gd name="connsiteY4" fmla="*/ 251672 h 4305677"/>
              <a:gd name="connsiteX5" fmla="*/ 9817570 w 9873947"/>
              <a:gd name="connsiteY5" fmla="*/ 1167854 h 4305677"/>
              <a:gd name="connsiteX6" fmla="*/ 9811560 w 9873947"/>
              <a:gd name="connsiteY6" fmla="*/ 2567027 h 4305677"/>
              <a:gd name="connsiteX7" fmla="*/ 8793319 w 9873947"/>
              <a:gd name="connsiteY7" fmla="*/ 3853724 h 4305677"/>
              <a:gd name="connsiteX8" fmla="*/ 5568542 w 9873947"/>
              <a:gd name="connsiteY8" fmla="*/ 4259607 h 4305677"/>
              <a:gd name="connsiteX9" fmla="*/ 971498 w 9873947"/>
              <a:gd name="connsiteY9" fmla="*/ 4145233 h 4305677"/>
              <a:gd name="connsiteX10" fmla="*/ 21865 w 9873947"/>
              <a:gd name="connsiteY10" fmla="*/ 2915208 h 4305677"/>
              <a:gd name="connsiteX11" fmla="*/ 9163 w 9873947"/>
              <a:gd name="connsiteY11" fmla="*/ 1010689 h 4305677"/>
              <a:gd name="connsiteX12" fmla="*/ 66832 w 9873947"/>
              <a:gd name="connsiteY12" fmla="*/ 751881 h 4305677"/>
              <a:gd name="connsiteX0" fmla="*/ 66832 w 9873947"/>
              <a:gd name="connsiteY0" fmla="*/ 753657 h 4307453"/>
              <a:gd name="connsiteX1" fmla="*/ 955364 w 9873947"/>
              <a:gd name="connsiteY1" fmla="*/ 26657 h 4307453"/>
              <a:gd name="connsiteX2" fmla="*/ 4902480 w 9873947"/>
              <a:gd name="connsiteY2" fmla="*/ 0 h 4307453"/>
              <a:gd name="connsiteX3" fmla="*/ 8223038 w 9873947"/>
              <a:gd name="connsiteY3" fmla="*/ 30977 h 4307453"/>
              <a:gd name="connsiteX4" fmla="*/ 9070923 w 9873947"/>
              <a:gd name="connsiteY4" fmla="*/ 253448 h 4307453"/>
              <a:gd name="connsiteX5" fmla="*/ 9817570 w 9873947"/>
              <a:gd name="connsiteY5" fmla="*/ 1169630 h 4307453"/>
              <a:gd name="connsiteX6" fmla="*/ 9811560 w 9873947"/>
              <a:gd name="connsiteY6" fmla="*/ 2568803 h 4307453"/>
              <a:gd name="connsiteX7" fmla="*/ 8793319 w 9873947"/>
              <a:gd name="connsiteY7" fmla="*/ 3855500 h 4307453"/>
              <a:gd name="connsiteX8" fmla="*/ 5568542 w 9873947"/>
              <a:gd name="connsiteY8" fmla="*/ 4261383 h 4307453"/>
              <a:gd name="connsiteX9" fmla="*/ 971498 w 9873947"/>
              <a:gd name="connsiteY9" fmla="*/ 4147009 h 4307453"/>
              <a:gd name="connsiteX10" fmla="*/ 21865 w 9873947"/>
              <a:gd name="connsiteY10" fmla="*/ 2916984 h 4307453"/>
              <a:gd name="connsiteX11" fmla="*/ 9163 w 9873947"/>
              <a:gd name="connsiteY11" fmla="*/ 1012465 h 4307453"/>
              <a:gd name="connsiteX12" fmla="*/ 66832 w 9873947"/>
              <a:gd name="connsiteY12" fmla="*/ 753657 h 4307453"/>
              <a:gd name="connsiteX0" fmla="*/ 66832 w 9861364"/>
              <a:gd name="connsiteY0" fmla="*/ 753657 h 4307453"/>
              <a:gd name="connsiteX1" fmla="*/ 955364 w 9861364"/>
              <a:gd name="connsiteY1" fmla="*/ 26657 h 4307453"/>
              <a:gd name="connsiteX2" fmla="*/ 4902480 w 9861364"/>
              <a:gd name="connsiteY2" fmla="*/ 0 h 4307453"/>
              <a:gd name="connsiteX3" fmla="*/ 8223038 w 9861364"/>
              <a:gd name="connsiteY3" fmla="*/ 30977 h 4307453"/>
              <a:gd name="connsiteX4" fmla="*/ 9240884 w 9861364"/>
              <a:gd name="connsiteY4" fmla="*/ 276308 h 4307453"/>
              <a:gd name="connsiteX5" fmla="*/ 9817570 w 9861364"/>
              <a:gd name="connsiteY5" fmla="*/ 1169630 h 4307453"/>
              <a:gd name="connsiteX6" fmla="*/ 9811560 w 9861364"/>
              <a:gd name="connsiteY6" fmla="*/ 2568803 h 4307453"/>
              <a:gd name="connsiteX7" fmla="*/ 8793319 w 9861364"/>
              <a:gd name="connsiteY7" fmla="*/ 3855500 h 4307453"/>
              <a:gd name="connsiteX8" fmla="*/ 5568542 w 9861364"/>
              <a:gd name="connsiteY8" fmla="*/ 4261383 h 4307453"/>
              <a:gd name="connsiteX9" fmla="*/ 971498 w 9861364"/>
              <a:gd name="connsiteY9" fmla="*/ 4147009 h 4307453"/>
              <a:gd name="connsiteX10" fmla="*/ 21865 w 9861364"/>
              <a:gd name="connsiteY10" fmla="*/ 2916984 h 4307453"/>
              <a:gd name="connsiteX11" fmla="*/ 9163 w 9861364"/>
              <a:gd name="connsiteY11" fmla="*/ 1012465 h 4307453"/>
              <a:gd name="connsiteX12" fmla="*/ 66832 w 9861364"/>
              <a:gd name="connsiteY12" fmla="*/ 753657 h 4307453"/>
              <a:gd name="connsiteX0" fmla="*/ 66832 w 9861364"/>
              <a:gd name="connsiteY0" fmla="*/ 753657 h 4261383"/>
              <a:gd name="connsiteX1" fmla="*/ 955364 w 9861364"/>
              <a:gd name="connsiteY1" fmla="*/ 26657 h 4261383"/>
              <a:gd name="connsiteX2" fmla="*/ 4902480 w 9861364"/>
              <a:gd name="connsiteY2" fmla="*/ 0 h 4261383"/>
              <a:gd name="connsiteX3" fmla="*/ 8223038 w 9861364"/>
              <a:gd name="connsiteY3" fmla="*/ 30977 h 4261383"/>
              <a:gd name="connsiteX4" fmla="*/ 9240884 w 9861364"/>
              <a:gd name="connsiteY4" fmla="*/ 276308 h 4261383"/>
              <a:gd name="connsiteX5" fmla="*/ 9817570 w 9861364"/>
              <a:gd name="connsiteY5" fmla="*/ 1169630 h 4261383"/>
              <a:gd name="connsiteX6" fmla="*/ 9811560 w 9861364"/>
              <a:gd name="connsiteY6" fmla="*/ 2568803 h 4261383"/>
              <a:gd name="connsiteX7" fmla="*/ 8804650 w 9861364"/>
              <a:gd name="connsiteY7" fmla="*/ 3912650 h 4261383"/>
              <a:gd name="connsiteX8" fmla="*/ 5568542 w 9861364"/>
              <a:gd name="connsiteY8" fmla="*/ 4261383 h 4261383"/>
              <a:gd name="connsiteX9" fmla="*/ 971498 w 9861364"/>
              <a:gd name="connsiteY9" fmla="*/ 4147009 h 4261383"/>
              <a:gd name="connsiteX10" fmla="*/ 21865 w 9861364"/>
              <a:gd name="connsiteY10" fmla="*/ 2916984 h 4261383"/>
              <a:gd name="connsiteX11" fmla="*/ 9163 w 9861364"/>
              <a:gd name="connsiteY11" fmla="*/ 1012465 h 4261383"/>
              <a:gd name="connsiteX12" fmla="*/ 66832 w 9861364"/>
              <a:gd name="connsiteY12" fmla="*/ 753657 h 4261383"/>
              <a:gd name="connsiteX0" fmla="*/ 66832 w 9861364"/>
              <a:gd name="connsiteY0" fmla="*/ 753657 h 4261383"/>
              <a:gd name="connsiteX1" fmla="*/ 955364 w 9861364"/>
              <a:gd name="connsiteY1" fmla="*/ 26657 h 4261383"/>
              <a:gd name="connsiteX2" fmla="*/ 4902480 w 9861364"/>
              <a:gd name="connsiteY2" fmla="*/ 0 h 4261383"/>
              <a:gd name="connsiteX3" fmla="*/ 8223038 w 9861364"/>
              <a:gd name="connsiteY3" fmla="*/ 30977 h 4261383"/>
              <a:gd name="connsiteX4" fmla="*/ 9240884 w 9861364"/>
              <a:gd name="connsiteY4" fmla="*/ 276308 h 4261383"/>
              <a:gd name="connsiteX5" fmla="*/ 9817570 w 9861364"/>
              <a:gd name="connsiteY5" fmla="*/ 1169630 h 4261383"/>
              <a:gd name="connsiteX6" fmla="*/ 9811560 w 9861364"/>
              <a:gd name="connsiteY6" fmla="*/ 2568803 h 4261383"/>
              <a:gd name="connsiteX7" fmla="*/ 8804650 w 9861364"/>
              <a:gd name="connsiteY7" fmla="*/ 3912650 h 4261383"/>
              <a:gd name="connsiteX8" fmla="*/ 5568542 w 9861364"/>
              <a:gd name="connsiteY8" fmla="*/ 4261383 h 4261383"/>
              <a:gd name="connsiteX9" fmla="*/ 971498 w 9861364"/>
              <a:gd name="connsiteY9" fmla="*/ 4147009 h 4261383"/>
              <a:gd name="connsiteX10" fmla="*/ 21865 w 9861364"/>
              <a:gd name="connsiteY10" fmla="*/ 2916984 h 4261383"/>
              <a:gd name="connsiteX11" fmla="*/ 9163 w 9861364"/>
              <a:gd name="connsiteY11" fmla="*/ 1012465 h 4261383"/>
              <a:gd name="connsiteX12" fmla="*/ 66832 w 9861364"/>
              <a:gd name="connsiteY12" fmla="*/ 753657 h 426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61364" h="4261383">
                <a:moveTo>
                  <a:pt x="66832" y="753657"/>
                </a:moveTo>
                <a:cubicBezTo>
                  <a:pt x="166292" y="329299"/>
                  <a:pt x="533137" y="30088"/>
                  <a:pt x="955364" y="26657"/>
                </a:cubicBezTo>
                <a:lnTo>
                  <a:pt x="4902480" y="0"/>
                </a:lnTo>
                <a:lnTo>
                  <a:pt x="8223038" y="30977"/>
                </a:lnTo>
                <a:cubicBezTo>
                  <a:pt x="8946105" y="77028"/>
                  <a:pt x="8924595" y="106183"/>
                  <a:pt x="9240884" y="276308"/>
                </a:cubicBezTo>
                <a:cubicBezTo>
                  <a:pt x="9557174" y="446432"/>
                  <a:pt x="9722457" y="787548"/>
                  <a:pt x="9817570" y="1169630"/>
                </a:cubicBezTo>
                <a:cubicBezTo>
                  <a:pt x="9912683" y="1551713"/>
                  <a:pt x="9825292" y="1886765"/>
                  <a:pt x="9811560" y="2568803"/>
                </a:cubicBezTo>
                <a:cubicBezTo>
                  <a:pt x="9789458" y="3175610"/>
                  <a:pt x="9511820" y="3630553"/>
                  <a:pt x="8804650" y="3912650"/>
                </a:cubicBezTo>
                <a:cubicBezTo>
                  <a:pt x="8097480" y="4194747"/>
                  <a:pt x="6874067" y="4222323"/>
                  <a:pt x="5568542" y="4261383"/>
                </a:cubicBezTo>
                <a:cubicBezTo>
                  <a:pt x="4036194" y="4223258"/>
                  <a:pt x="1756016" y="4253714"/>
                  <a:pt x="971498" y="4147009"/>
                </a:cubicBezTo>
                <a:cubicBezTo>
                  <a:pt x="186980" y="4040304"/>
                  <a:pt x="108659" y="3457709"/>
                  <a:pt x="21865" y="2916984"/>
                </a:cubicBezTo>
                <a:cubicBezTo>
                  <a:pt x="-6868" y="2157840"/>
                  <a:pt x="-2989" y="1908964"/>
                  <a:pt x="9163" y="1012465"/>
                </a:cubicBezTo>
                <a:cubicBezTo>
                  <a:pt x="29741" y="917175"/>
                  <a:pt x="48668" y="831286"/>
                  <a:pt x="66832" y="753657"/>
                </a:cubicBezTo>
                <a:close/>
              </a:path>
            </a:pathLst>
          </a:custGeom>
          <a:solidFill>
            <a:schemeClr val="bg1">
              <a:alpha val="15000"/>
            </a:scheme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1" name="TextBox 50">
            <a:extLst>
              <a:ext uri="{FF2B5EF4-FFF2-40B4-BE49-F238E27FC236}">
                <a16:creationId xmlns:a16="http://schemas.microsoft.com/office/drawing/2014/main" id="{E6F71A15-0CBF-141B-D94F-0B246C32F6E7}"/>
              </a:ext>
            </a:extLst>
          </p:cNvPr>
          <p:cNvSpPr txBox="1"/>
          <p:nvPr/>
        </p:nvSpPr>
        <p:spPr>
          <a:xfrm>
            <a:off x="1066407" y="4213439"/>
            <a:ext cx="8558999" cy="2215991"/>
          </a:xfrm>
          <a:prstGeom prst="rect">
            <a:avLst/>
          </a:prstGeom>
          <a:noFill/>
          <a:ln>
            <a:noFill/>
          </a:ln>
        </p:spPr>
        <p:txBody>
          <a:bodyPr wrap="square" lIns="0" tIns="0" rIns="0" bIns="0" rtlCol="0">
            <a:spAutoFit/>
          </a:bodyPr>
          <a:lstStyle/>
          <a:p>
            <a:pPr algn="ctr"/>
            <a:r>
              <a:rPr lang="en-GB" sz="3600" b="1" spc="-10" dirty="0">
                <a:effectLst/>
                <a:latin typeface="ABeeZee" panose="02000000000000000000" pitchFamily="2" charset="0"/>
                <a:ea typeface="Roboto Condensed" panose="02000000000000000000" pitchFamily="2" charset="0"/>
                <a:cs typeface="Times New Roman" panose="02020603050405020304" pitchFamily="18" charset="0"/>
              </a:rPr>
              <a:t>We each have the freedom to make kind and generous choices. We can show compassion by giving what we can to those in need.</a:t>
            </a:r>
          </a:p>
        </p:txBody>
      </p:sp>
      <p:sp>
        <p:nvSpPr>
          <p:cNvPr id="52" name="TextBox 51">
            <a:extLst>
              <a:ext uri="{FF2B5EF4-FFF2-40B4-BE49-F238E27FC236}">
                <a16:creationId xmlns:a16="http://schemas.microsoft.com/office/drawing/2014/main" id="{BA0CF26C-C155-3B7A-1746-47B68FDE81EF}"/>
              </a:ext>
            </a:extLst>
          </p:cNvPr>
          <p:cNvSpPr txBox="1"/>
          <p:nvPr/>
        </p:nvSpPr>
        <p:spPr>
          <a:xfrm>
            <a:off x="762728" y="3333353"/>
            <a:ext cx="9166357" cy="715132"/>
          </a:xfrm>
          <a:prstGeom prst="rect">
            <a:avLst/>
          </a:prstGeom>
          <a:noFill/>
        </p:spPr>
        <p:txBody>
          <a:bodyPr wrap="square" lIns="0" tIns="0" rIns="0" bIns="0" rtlCol="0">
            <a:spAutoFit/>
          </a:bodyPr>
          <a:lstStyle/>
          <a:p>
            <a:pPr algn="ctr">
              <a:lnSpc>
                <a:spcPct val="80000"/>
              </a:lnSpc>
            </a:pPr>
            <a:r>
              <a:rPr lang="en-US" sz="5800" baseline="0" dirty="0">
                <a:solidFill>
                  <a:schemeClr val="bg1"/>
                </a:solidFill>
                <a:latin typeface="Londrina Solid" pitchFamily="2" charset="77"/>
                <a:sym typeface="LondrinaSolid-Black"/>
                <a:rtl val="0"/>
              </a:rPr>
              <a:t>Individual Liberty</a:t>
            </a:r>
          </a:p>
        </p:txBody>
      </p:sp>
      <p:grpSp>
        <p:nvGrpSpPr>
          <p:cNvPr id="53" name="Group 52">
            <a:extLst>
              <a:ext uri="{FF2B5EF4-FFF2-40B4-BE49-F238E27FC236}">
                <a16:creationId xmlns:a16="http://schemas.microsoft.com/office/drawing/2014/main" id="{FA90DB3A-2CB6-61C2-2BCD-B662B9F81976}"/>
              </a:ext>
            </a:extLst>
          </p:cNvPr>
          <p:cNvGrpSpPr/>
          <p:nvPr/>
        </p:nvGrpSpPr>
        <p:grpSpPr>
          <a:xfrm>
            <a:off x="604432" y="364237"/>
            <a:ext cx="9438533" cy="2373381"/>
            <a:chOff x="604432" y="364237"/>
            <a:chExt cx="9438533" cy="2373381"/>
          </a:xfrm>
        </p:grpSpPr>
        <p:grpSp>
          <p:nvGrpSpPr>
            <p:cNvPr id="54" name="Group 53">
              <a:extLst>
                <a:ext uri="{FF2B5EF4-FFF2-40B4-BE49-F238E27FC236}">
                  <a16:creationId xmlns:a16="http://schemas.microsoft.com/office/drawing/2014/main" id="{D65A8BBF-3584-F0FD-BEF8-93536863095D}"/>
                </a:ext>
              </a:extLst>
            </p:cNvPr>
            <p:cNvGrpSpPr/>
            <p:nvPr/>
          </p:nvGrpSpPr>
          <p:grpSpPr>
            <a:xfrm>
              <a:off x="4801078" y="442865"/>
              <a:ext cx="371455" cy="227370"/>
              <a:chOff x="-938868" y="-3837834"/>
              <a:chExt cx="6638877" cy="4063706"/>
            </a:xfrm>
          </p:grpSpPr>
          <p:sp>
            <p:nvSpPr>
              <p:cNvPr id="94" name="Freeform 93">
                <a:extLst>
                  <a:ext uri="{FF2B5EF4-FFF2-40B4-BE49-F238E27FC236}">
                    <a16:creationId xmlns:a16="http://schemas.microsoft.com/office/drawing/2014/main" id="{EA4A3546-3DAD-CF78-15B9-B4ADC48E4403}"/>
                  </a:ext>
                </a:extLst>
              </p:cNvPr>
              <p:cNvSpPr/>
              <p:nvPr/>
            </p:nvSpPr>
            <p:spPr>
              <a:xfrm>
                <a:off x="-698324" y="-3837834"/>
                <a:ext cx="6398333" cy="4063706"/>
              </a:xfrm>
              <a:custGeom>
                <a:avLst/>
                <a:gdLst>
                  <a:gd name="connsiteX0" fmla="*/ 57945 w 6398333"/>
                  <a:gd name="connsiteY0" fmla="*/ 4002006 h 4063706"/>
                  <a:gd name="connsiteX1" fmla="*/ 0 w 6398333"/>
                  <a:gd name="connsiteY1" fmla="*/ 2928617 h 4063706"/>
                  <a:gd name="connsiteX2" fmla="*/ 60361 w 6398333"/>
                  <a:gd name="connsiteY2" fmla="*/ 2007931 h 4063706"/>
                  <a:gd name="connsiteX3" fmla="*/ 48823 w 6398333"/>
                  <a:gd name="connsiteY3" fmla="*/ 1123646 h 4063706"/>
                  <a:gd name="connsiteX4" fmla="*/ 37356 w 6398333"/>
                  <a:gd name="connsiteY4" fmla="*/ 63087 h 4063706"/>
                  <a:gd name="connsiteX5" fmla="*/ 364151 w 6398333"/>
                  <a:gd name="connsiteY5" fmla="*/ 41932 h 4063706"/>
                  <a:gd name="connsiteX6" fmla="*/ 819817 w 6398333"/>
                  <a:gd name="connsiteY6" fmla="*/ 51266 h 4063706"/>
                  <a:gd name="connsiteX7" fmla="*/ 1884001 w 6398333"/>
                  <a:gd name="connsiteY7" fmla="*/ 29137 h 4063706"/>
                  <a:gd name="connsiteX8" fmla="*/ 2558504 w 6398333"/>
                  <a:gd name="connsiteY8" fmla="*/ 58618 h 4063706"/>
                  <a:gd name="connsiteX9" fmla="*/ 3593444 w 6398333"/>
                  <a:gd name="connsiteY9" fmla="*/ 114337 h 4063706"/>
                  <a:gd name="connsiteX10" fmla="*/ 4276926 w 6398333"/>
                  <a:gd name="connsiteY10" fmla="*/ 70259 h 4063706"/>
                  <a:gd name="connsiteX11" fmla="*/ 4872282 w 6398333"/>
                  <a:gd name="connsiteY11" fmla="*/ 197 h 4063706"/>
                  <a:gd name="connsiteX12" fmla="*/ 5807593 w 6398333"/>
                  <a:gd name="connsiteY12" fmla="*/ 39121 h 4063706"/>
                  <a:gd name="connsiteX13" fmla="*/ 6240904 w 6398333"/>
                  <a:gd name="connsiteY13" fmla="*/ 37391 h 4063706"/>
                  <a:gd name="connsiteX14" fmla="*/ 6276096 w 6398333"/>
                  <a:gd name="connsiteY14" fmla="*/ 770919 h 4063706"/>
                  <a:gd name="connsiteX15" fmla="*/ 6244473 w 6398333"/>
                  <a:gd name="connsiteY15" fmla="*/ 1442531 h 4063706"/>
                  <a:gd name="connsiteX16" fmla="*/ 6182562 w 6398333"/>
                  <a:gd name="connsiteY16" fmla="*/ 1901828 h 4063706"/>
                  <a:gd name="connsiteX17" fmla="*/ 6247755 w 6398333"/>
                  <a:gd name="connsiteY17" fmla="*/ 2411402 h 4063706"/>
                  <a:gd name="connsiteX18" fmla="*/ 6305844 w 6398333"/>
                  <a:gd name="connsiteY18" fmla="*/ 2673307 h 4063706"/>
                  <a:gd name="connsiteX19" fmla="*/ 6349186 w 6398333"/>
                  <a:gd name="connsiteY19" fmla="*/ 2801899 h 4063706"/>
                  <a:gd name="connsiteX20" fmla="*/ 6373381 w 6398333"/>
                  <a:gd name="connsiteY20" fmla="*/ 2935465 h 4063706"/>
                  <a:gd name="connsiteX21" fmla="*/ 6377888 w 6398333"/>
                  <a:gd name="connsiteY21" fmla="*/ 3071120 h 4063706"/>
                  <a:gd name="connsiteX22" fmla="*/ 6362600 w 6398333"/>
                  <a:gd name="connsiteY22" fmla="*/ 3205947 h 4063706"/>
                  <a:gd name="connsiteX23" fmla="*/ 6398333 w 6398333"/>
                  <a:gd name="connsiteY23" fmla="*/ 3565449 h 4063706"/>
                  <a:gd name="connsiteX24" fmla="*/ 6332203 w 6398333"/>
                  <a:gd name="connsiteY24" fmla="*/ 3958037 h 4063706"/>
                  <a:gd name="connsiteX25" fmla="*/ 5640680 w 6398333"/>
                  <a:gd name="connsiteY25" fmla="*/ 4063707 h 4063706"/>
                  <a:gd name="connsiteX26" fmla="*/ 4006021 w 6398333"/>
                  <a:gd name="connsiteY26" fmla="*/ 3968957 h 4063706"/>
                  <a:gd name="connsiteX27" fmla="*/ 3557386 w 6398333"/>
                  <a:gd name="connsiteY27" fmla="*/ 3975552 h 4063706"/>
                  <a:gd name="connsiteX28" fmla="*/ 3063967 w 6398333"/>
                  <a:gd name="connsiteY28" fmla="*/ 4027955 h 4063706"/>
                  <a:gd name="connsiteX29" fmla="*/ 2583132 w 6398333"/>
                  <a:gd name="connsiteY29" fmla="*/ 4050912 h 4063706"/>
                  <a:gd name="connsiteX30" fmla="*/ 1844661 w 6398333"/>
                  <a:gd name="connsiteY30" fmla="*/ 4052318 h 4063706"/>
                  <a:gd name="connsiteX31" fmla="*/ 1402517 w 6398333"/>
                  <a:gd name="connsiteY31" fmla="*/ 4032208 h 4063706"/>
                  <a:gd name="connsiteX32" fmla="*/ 882919 w 6398333"/>
                  <a:gd name="connsiteY32" fmla="*/ 4007988 h 4063706"/>
                  <a:gd name="connsiteX33" fmla="*/ 68222 w 6398333"/>
                  <a:gd name="connsiteY33" fmla="*/ 4014476 h 4063706"/>
                  <a:gd name="connsiteX34" fmla="*/ 57945 w 6398333"/>
                  <a:gd name="connsiteY34" fmla="*/ 4002006 h 406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98333" h="4063706">
                    <a:moveTo>
                      <a:pt x="57945" y="4002006"/>
                    </a:moveTo>
                    <a:cubicBezTo>
                      <a:pt x="20084" y="3645207"/>
                      <a:pt x="757" y="3287398"/>
                      <a:pt x="0" y="2928617"/>
                    </a:cubicBezTo>
                    <a:cubicBezTo>
                      <a:pt x="36311" y="2622779"/>
                      <a:pt x="56431" y="2315896"/>
                      <a:pt x="60361" y="2007931"/>
                    </a:cubicBezTo>
                    <a:cubicBezTo>
                      <a:pt x="32741" y="1713482"/>
                      <a:pt x="28883" y="1418708"/>
                      <a:pt x="48823" y="1123646"/>
                    </a:cubicBezTo>
                    <a:cubicBezTo>
                      <a:pt x="20481" y="770379"/>
                      <a:pt x="16659" y="416895"/>
                      <a:pt x="37356" y="63087"/>
                    </a:cubicBezTo>
                    <a:cubicBezTo>
                      <a:pt x="144990" y="36129"/>
                      <a:pt x="253921" y="29065"/>
                      <a:pt x="364151" y="41932"/>
                    </a:cubicBezTo>
                    <a:cubicBezTo>
                      <a:pt x="364115" y="42040"/>
                      <a:pt x="819817" y="51266"/>
                      <a:pt x="819817" y="51266"/>
                    </a:cubicBezTo>
                    <a:cubicBezTo>
                      <a:pt x="1174125" y="31084"/>
                      <a:pt x="1528864" y="23695"/>
                      <a:pt x="1884001" y="29137"/>
                    </a:cubicBezTo>
                    <a:cubicBezTo>
                      <a:pt x="1888869" y="24380"/>
                      <a:pt x="2558504" y="58618"/>
                      <a:pt x="2558504" y="58618"/>
                    </a:cubicBezTo>
                    <a:cubicBezTo>
                      <a:pt x="2902210" y="101290"/>
                      <a:pt x="3247178" y="119851"/>
                      <a:pt x="3593444" y="114337"/>
                    </a:cubicBezTo>
                    <a:cubicBezTo>
                      <a:pt x="3595860" y="103993"/>
                      <a:pt x="4276926" y="70259"/>
                      <a:pt x="4276926" y="70259"/>
                    </a:cubicBezTo>
                    <a:lnTo>
                      <a:pt x="4872282" y="197"/>
                    </a:lnTo>
                    <a:cubicBezTo>
                      <a:pt x="5184437" y="-1785"/>
                      <a:pt x="5496195" y="11189"/>
                      <a:pt x="5807593" y="39121"/>
                    </a:cubicBezTo>
                    <a:cubicBezTo>
                      <a:pt x="5816716" y="42040"/>
                      <a:pt x="6240904" y="37391"/>
                      <a:pt x="6240904" y="37391"/>
                    </a:cubicBezTo>
                    <a:cubicBezTo>
                      <a:pt x="6246312" y="282140"/>
                      <a:pt x="6258031" y="526674"/>
                      <a:pt x="6276096" y="770919"/>
                    </a:cubicBezTo>
                    <a:cubicBezTo>
                      <a:pt x="6270832" y="994585"/>
                      <a:pt x="6260988" y="1218792"/>
                      <a:pt x="6244473" y="1442531"/>
                    </a:cubicBezTo>
                    <a:cubicBezTo>
                      <a:pt x="6209100" y="1593648"/>
                      <a:pt x="6188439" y="1746747"/>
                      <a:pt x="6182562" y="1901828"/>
                    </a:cubicBezTo>
                    <a:cubicBezTo>
                      <a:pt x="6216564" y="2070137"/>
                      <a:pt x="6238308" y="2239995"/>
                      <a:pt x="6247755" y="2411402"/>
                    </a:cubicBezTo>
                    <a:cubicBezTo>
                      <a:pt x="6266469" y="2505828"/>
                      <a:pt x="6284029" y="2590126"/>
                      <a:pt x="6305844" y="2673307"/>
                    </a:cubicBezTo>
                    <a:cubicBezTo>
                      <a:pt x="6323441" y="2715114"/>
                      <a:pt x="6337900" y="2758002"/>
                      <a:pt x="6349186" y="2801899"/>
                    </a:cubicBezTo>
                    <a:cubicBezTo>
                      <a:pt x="6360508" y="2845832"/>
                      <a:pt x="6368586" y="2890342"/>
                      <a:pt x="6373381" y="2935465"/>
                    </a:cubicBezTo>
                    <a:cubicBezTo>
                      <a:pt x="6378177" y="2980551"/>
                      <a:pt x="6379691" y="3025782"/>
                      <a:pt x="6377888" y="3071120"/>
                    </a:cubicBezTo>
                    <a:cubicBezTo>
                      <a:pt x="6376086" y="3116423"/>
                      <a:pt x="6370965" y="3161365"/>
                      <a:pt x="6362600" y="3205947"/>
                    </a:cubicBezTo>
                    <a:cubicBezTo>
                      <a:pt x="6384956" y="3324736"/>
                      <a:pt x="6396891" y="3444570"/>
                      <a:pt x="6398333" y="3565449"/>
                    </a:cubicBezTo>
                    <a:cubicBezTo>
                      <a:pt x="6373021" y="3698979"/>
                      <a:pt x="6352612" y="3828508"/>
                      <a:pt x="6332203" y="3958037"/>
                    </a:cubicBezTo>
                    <a:cubicBezTo>
                      <a:pt x="6106299" y="4028279"/>
                      <a:pt x="5873796" y="4057904"/>
                      <a:pt x="5640680" y="4063707"/>
                    </a:cubicBezTo>
                    <a:cubicBezTo>
                      <a:pt x="5088126" y="4045795"/>
                      <a:pt x="4546460" y="4014512"/>
                      <a:pt x="4006021" y="3968957"/>
                    </a:cubicBezTo>
                    <a:cubicBezTo>
                      <a:pt x="3837413" y="3971516"/>
                      <a:pt x="3697400" y="3973534"/>
                      <a:pt x="3557386" y="3975552"/>
                    </a:cubicBezTo>
                    <a:cubicBezTo>
                      <a:pt x="3555114" y="3974075"/>
                      <a:pt x="3063967" y="4027955"/>
                      <a:pt x="3063967" y="4027955"/>
                    </a:cubicBezTo>
                    <a:lnTo>
                      <a:pt x="2583132" y="4050912"/>
                    </a:lnTo>
                    <a:lnTo>
                      <a:pt x="1844661" y="4052318"/>
                    </a:lnTo>
                    <a:lnTo>
                      <a:pt x="1402517" y="4032208"/>
                    </a:lnTo>
                    <a:lnTo>
                      <a:pt x="882919" y="4007988"/>
                    </a:lnTo>
                    <a:lnTo>
                      <a:pt x="68222" y="4014476"/>
                    </a:lnTo>
                    <a:cubicBezTo>
                      <a:pt x="59640" y="4008745"/>
                      <a:pt x="58811" y="4005394"/>
                      <a:pt x="57945" y="4002006"/>
                    </a:cubicBezTo>
                    <a:close/>
                  </a:path>
                </a:pathLst>
              </a:custGeom>
              <a:solidFill>
                <a:srgbClr val="025594"/>
              </a:solidFill>
              <a:ln w="9231" cap="flat">
                <a:noFill/>
                <a:prstDash val="solid"/>
                <a:miter/>
              </a:ln>
            </p:spPr>
            <p:txBody>
              <a:bodyPr rtlCol="0" anchor="ctr"/>
              <a:lstStyle/>
              <a:p>
                <a:endParaRPr lang="en-US" dirty="0">
                  <a:latin typeface="Roboto Condensed" panose="02000000000000000000" pitchFamily="2" charset="0"/>
                </a:endParaRPr>
              </a:p>
            </p:txBody>
          </p:sp>
          <p:sp>
            <p:nvSpPr>
              <p:cNvPr id="95" name="Freeform 94">
                <a:extLst>
                  <a:ext uri="{FF2B5EF4-FFF2-40B4-BE49-F238E27FC236}">
                    <a16:creationId xmlns:a16="http://schemas.microsoft.com/office/drawing/2014/main" id="{C746DC88-F6CE-A721-6BB2-4B095CDE95CA}"/>
                  </a:ext>
                </a:extLst>
              </p:cNvPr>
              <p:cNvSpPr/>
              <p:nvPr/>
            </p:nvSpPr>
            <p:spPr>
              <a:xfrm>
                <a:off x="-938868" y="-3825167"/>
                <a:ext cx="6617638" cy="4047760"/>
              </a:xfrm>
              <a:custGeom>
                <a:avLst/>
                <a:gdLst>
                  <a:gd name="connsiteX0" fmla="*/ 6489849 w 6617638"/>
                  <a:gd name="connsiteY0" fmla="*/ 3613114 h 4047760"/>
                  <a:gd name="connsiteX1" fmla="*/ 5928676 w 6617638"/>
                  <a:gd name="connsiteY1" fmla="*/ 3202326 h 4047760"/>
                  <a:gd name="connsiteX2" fmla="*/ 5261169 w 6617638"/>
                  <a:gd name="connsiteY2" fmla="*/ 2678769 h 4047760"/>
                  <a:gd name="connsiteX3" fmla="*/ 4887390 w 6617638"/>
                  <a:gd name="connsiteY3" fmla="*/ 2421080 h 4047760"/>
                  <a:gd name="connsiteX4" fmla="*/ 5241697 w 6617638"/>
                  <a:gd name="connsiteY4" fmla="*/ 2415170 h 4047760"/>
                  <a:gd name="connsiteX5" fmla="*/ 5905347 w 6617638"/>
                  <a:gd name="connsiteY5" fmla="*/ 2411169 h 4047760"/>
                  <a:gd name="connsiteX6" fmla="*/ 6482529 w 6617638"/>
                  <a:gd name="connsiteY6" fmla="*/ 2417837 h 4047760"/>
                  <a:gd name="connsiteX7" fmla="*/ 6484981 w 6617638"/>
                  <a:gd name="connsiteY7" fmla="*/ 2259764 h 4047760"/>
                  <a:gd name="connsiteX8" fmla="*/ 6434211 w 6617638"/>
                  <a:gd name="connsiteY8" fmla="*/ 2014149 h 4047760"/>
                  <a:gd name="connsiteX9" fmla="*/ 6431218 w 6617638"/>
                  <a:gd name="connsiteY9" fmla="*/ 1769760 h 4047760"/>
                  <a:gd name="connsiteX10" fmla="*/ 6493743 w 6617638"/>
                  <a:gd name="connsiteY10" fmla="*/ 1465832 h 4047760"/>
                  <a:gd name="connsiteX11" fmla="*/ 6361807 w 6617638"/>
                  <a:gd name="connsiteY11" fmla="*/ 1459957 h 4047760"/>
                  <a:gd name="connsiteX12" fmla="*/ 5819781 w 6617638"/>
                  <a:gd name="connsiteY12" fmla="*/ 1461074 h 4047760"/>
                  <a:gd name="connsiteX13" fmla="*/ 5058522 w 6617638"/>
                  <a:gd name="connsiteY13" fmla="*/ 1464534 h 4047760"/>
                  <a:gd name="connsiteX14" fmla="*/ 4836909 w 6617638"/>
                  <a:gd name="connsiteY14" fmla="*/ 1472355 h 4047760"/>
                  <a:gd name="connsiteX15" fmla="*/ 5123715 w 6617638"/>
                  <a:gd name="connsiteY15" fmla="*/ 1280440 h 4047760"/>
                  <a:gd name="connsiteX16" fmla="*/ 6147585 w 6617638"/>
                  <a:gd name="connsiteY16" fmla="*/ 610163 h 4047760"/>
                  <a:gd name="connsiteX17" fmla="*/ 6487541 w 6617638"/>
                  <a:gd name="connsiteY17" fmla="*/ 415545 h 4047760"/>
                  <a:gd name="connsiteX18" fmla="*/ 6484801 w 6617638"/>
                  <a:gd name="connsiteY18" fmla="*/ 26273 h 4047760"/>
                  <a:gd name="connsiteX19" fmla="*/ 6067428 w 6617638"/>
                  <a:gd name="connsiteY19" fmla="*/ 12902 h 4047760"/>
                  <a:gd name="connsiteX20" fmla="*/ 5876609 w 6617638"/>
                  <a:gd name="connsiteY20" fmla="*/ 0 h 4047760"/>
                  <a:gd name="connsiteX21" fmla="*/ 5346662 w 6617638"/>
                  <a:gd name="connsiteY21" fmla="*/ 329769 h 4047760"/>
                  <a:gd name="connsiteX22" fmla="*/ 4353189 w 6617638"/>
                  <a:gd name="connsiteY22" fmla="*/ 961015 h 4047760"/>
                  <a:gd name="connsiteX23" fmla="*/ 3901200 w 6617638"/>
                  <a:gd name="connsiteY23" fmla="*/ 1243860 h 4047760"/>
                  <a:gd name="connsiteX24" fmla="*/ 3915155 w 6617638"/>
                  <a:gd name="connsiteY24" fmla="*/ 543164 h 4047760"/>
                  <a:gd name="connsiteX25" fmla="*/ 3875635 w 6617638"/>
                  <a:gd name="connsiteY25" fmla="*/ 87866 h 4047760"/>
                  <a:gd name="connsiteX26" fmla="*/ 3783831 w 6617638"/>
                  <a:gd name="connsiteY26" fmla="*/ 90317 h 4047760"/>
                  <a:gd name="connsiteX27" fmla="*/ 2850395 w 6617638"/>
                  <a:gd name="connsiteY27" fmla="*/ 44366 h 4047760"/>
                  <a:gd name="connsiteX28" fmla="*/ 2904121 w 6617638"/>
                  <a:gd name="connsiteY28" fmla="*/ 729168 h 4047760"/>
                  <a:gd name="connsiteX29" fmla="*/ 2914975 w 6617638"/>
                  <a:gd name="connsiteY29" fmla="*/ 1279179 h 4047760"/>
                  <a:gd name="connsiteX30" fmla="*/ 2697580 w 6617638"/>
                  <a:gd name="connsiteY30" fmla="*/ 1177653 h 4047760"/>
                  <a:gd name="connsiteX31" fmla="*/ 1735189 w 6617638"/>
                  <a:gd name="connsiteY31" fmla="*/ 646419 h 4047760"/>
                  <a:gd name="connsiteX32" fmla="*/ 1304943 w 6617638"/>
                  <a:gd name="connsiteY32" fmla="*/ 418933 h 4047760"/>
                  <a:gd name="connsiteX33" fmla="*/ 583348 w 6617638"/>
                  <a:gd name="connsiteY33" fmla="*/ 33914 h 4047760"/>
                  <a:gd name="connsiteX34" fmla="*/ 287924 w 6617638"/>
                  <a:gd name="connsiteY34" fmla="*/ 37446 h 4047760"/>
                  <a:gd name="connsiteX35" fmla="*/ 282047 w 6617638"/>
                  <a:gd name="connsiteY35" fmla="*/ 68080 h 4047760"/>
                  <a:gd name="connsiteX36" fmla="*/ 288321 w 6617638"/>
                  <a:gd name="connsiteY36" fmla="*/ 32580 h 4047760"/>
                  <a:gd name="connsiteX37" fmla="*/ 39412 w 6617638"/>
                  <a:gd name="connsiteY37" fmla="*/ 40942 h 4047760"/>
                  <a:gd name="connsiteX38" fmla="*/ 31984 w 6617638"/>
                  <a:gd name="connsiteY38" fmla="*/ 778147 h 4047760"/>
                  <a:gd name="connsiteX39" fmla="*/ 48967 w 6617638"/>
                  <a:gd name="connsiteY39" fmla="*/ 1045926 h 4047760"/>
                  <a:gd name="connsiteX40" fmla="*/ 53005 w 6617638"/>
                  <a:gd name="connsiteY40" fmla="*/ 1340267 h 4047760"/>
                  <a:gd name="connsiteX41" fmla="*/ 48138 w 6617638"/>
                  <a:gd name="connsiteY41" fmla="*/ 1785690 h 4047760"/>
                  <a:gd name="connsiteX42" fmla="*/ 32669 w 6617638"/>
                  <a:gd name="connsiteY42" fmla="*/ 2266359 h 4047760"/>
                  <a:gd name="connsiteX43" fmla="*/ 0 w 6617638"/>
                  <a:gd name="connsiteY43" fmla="*/ 2770167 h 4047760"/>
                  <a:gd name="connsiteX44" fmla="*/ 14315 w 6617638"/>
                  <a:gd name="connsiteY44" fmla="*/ 3149455 h 4047760"/>
                  <a:gd name="connsiteX45" fmla="*/ 68655 w 6617638"/>
                  <a:gd name="connsiteY45" fmla="*/ 3873577 h 4047760"/>
                  <a:gd name="connsiteX46" fmla="*/ 72621 w 6617638"/>
                  <a:gd name="connsiteY46" fmla="*/ 4047760 h 4047760"/>
                  <a:gd name="connsiteX47" fmla="*/ 301410 w 6617638"/>
                  <a:gd name="connsiteY47" fmla="*/ 4008801 h 4047760"/>
                  <a:gd name="connsiteX48" fmla="*/ 301338 w 6617638"/>
                  <a:gd name="connsiteY48" fmla="*/ 4007683 h 4047760"/>
                  <a:gd name="connsiteX49" fmla="*/ 718999 w 6617638"/>
                  <a:gd name="connsiteY49" fmla="*/ 4001412 h 4047760"/>
                  <a:gd name="connsiteX50" fmla="*/ 913533 w 6617638"/>
                  <a:gd name="connsiteY50" fmla="*/ 3991790 h 4047760"/>
                  <a:gd name="connsiteX51" fmla="*/ 1114484 w 6617638"/>
                  <a:gd name="connsiteY51" fmla="*/ 3845394 h 4047760"/>
                  <a:gd name="connsiteX52" fmla="*/ 1639671 w 6617638"/>
                  <a:gd name="connsiteY52" fmla="*/ 3473494 h 4047760"/>
                  <a:gd name="connsiteX53" fmla="*/ 2349259 w 6617638"/>
                  <a:gd name="connsiteY53" fmla="*/ 2977471 h 4047760"/>
                  <a:gd name="connsiteX54" fmla="*/ 2878267 w 6617638"/>
                  <a:gd name="connsiteY54" fmla="*/ 2573963 h 4047760"/>
                  <a:gd name="connsiteX55" fmla="*/ 2886994 w 6617638"/>
                  <a:gd name="connsiteY55" fmla="*/ 2654478 h 4047760"/>
                  <a:gd name="connsiteX56" fmla="*/ 2890852 w 6617638"/>
                  <a:gd name="connsiteY56" fmla="*/ 3321800 h 4047760"/>
                  <a:gd name="connsiteX57" fmla="*/ 2908304 w 6617638"/>
                  <a:gd name="connsiteY57" fmla="*/ 3787729 h 4047760"/>
                  <a:gd name="connsiteX58" fmla="*/ 2901525 w 6617638"/>
                  <a:gd name="connsiteY58" fmla="*/ 4029416 h 4047760"/>
                  <a:gd name="connsiteX59" fmla="*/ 3397937 w 6617638"/>
                  <a:gd name="connsiteY59" fmla="*/ 4004187 h 4047760"/>
                  <a:gd name="connsiteX60" fmla="*/ 3948797 w 6617638"/>
                  <a:gd name="connsiteY60" fmla="*/ 3955569 h 4047760"/>
                  <a:gd name="connsiteX61" fmla="*/ 3934554 w 6617638"/>
                  <a:gd name="connsiteY61" fmla="*/ 3780161 h 4047760"/>
                  <a:gd name="connsiteX62" fmla="*/ 3917354 w 6617638"/>
                  <a:gd name="connsiteY62" fmla="*/ 3064328 h 4047760"/>
                  <a:gd name="connsiteX63" fmla="*/ 3904878 w 6617638"/>
                  <a:gd name="connsiteY63" fmla="*/ 2550501 h 4047760"/>
                  <a:gd name="connsiteX64" fmla="*/ 3946309 w 6617638"/>
                  <a:gd name="connsiteY64" fmla="*/ 2564305 h 4047760"/>
                  <a:gd name="connsiteX65" fmla="*/ 4527999 w 6617638"/>
                  <a:gd name="connsiteY65" fmla="*/ 3009331 h 4047760"/>
                  <a:gd name="connsiteX66" fmla="*/ 5377961 w 6617638"/>
                  <a:gd name="connsiteY66" fmla="*/ 3635639 h 4047760"/>
                  <a:gd name="connsiteX67" fmla="*/ 5869830 w 6617638"/>
                  <a:gd name="connsiteY67" fmla="*/ 4037453 h 4047760"/>
                  <a:gd name="connsiteX68" fmla="*/ 6225867 w 6617638"/>
                  <a:gd name="connsiteY68" fmla="*/ 4028767 h 4047760"/>
                  <a:gd name="connsiteX69" fmla="*/ 6573900 w 6617638"/>
                  <a:gd name="connsiteY69" fmla="*/ 3953190 h 4047760"/>
                  <a:gd name="connsiteX70" fmla="*/ 6617639 w 6617638"/>
                  <a:gd name="connsiteY70" fmla="*/ 3699358 h 4047760"/>
                  <a:gd name="connsiteX71" fmla="*/ 1210796 w 6617638"/>
                  <a:gd name="connsiteY71" fmla="*/ 2997581 h 4047760"/>
                  <a:gd name="connsiteX72" fmla="*/ 1086143 w 6617638"/>
                  <a:gd name="connsiteY72" fmla="*/ 3080222 h 4047760"/>
                  <a:gd name="connsiteX73" fmla="*/ 263008 w 6617638"/>
                  <a:gd name="connsiteY73" fmla="*/ 3595130 h 4047760"/>
                  <a:gd name="connsiteX74" fmla="*/ 244222 w 6617638"/>
                  <a:gd name="connsiteY74" fmla="*/ 3392655 h 4047760"/>
                  <a:gd name="connsiteX75" fmla="*/ 244186 w 6617638"/>
                  <a:gd name="connsiteY75" fmla="*/ 2989472 h 4047760"/>
                  <a:gd name="connsiteX76" fmla="*/ 292864 w 6617638"/>
                  <a:gd name="connsiteY76" fmla="*/ 2199036 h 4047760"/>
                  <a:gd name="connsiteX77" fmla="*/ 283164 w 6617638"/>
                  <a:gd name="connsiteY77" fmla="*/ 2413512 h 4047760"/>
                  <a:gd name="connsiteX78" fmla="*/ 698338 w 6617638"/>
                  <a:gd name="connsiteY78" fmla="*/ 2410701 h 4047760"/>
                  <a:gd name="connsiteX79" fmla="*/ 1227130 w 6617638"/>
                  <a:gd name="connsiteY79" fmla="*/ 2392500 h 4047760"/>
                  <a:gd name="connsiteX80" fmla="*/ 1907403 w 6617638"/>
                  <a:gd name="connsiteY80" fmla="*/ 2379886 h 4047760"/>
                  <a:gd name="connsiteX81" fmla="*/ 2095265 w 6617638"/>
                  <a:gd name="connsiteY81" fmla="*/ 2362875 h 4047760"/>
                  <a:gd name="connsiteX82" fmla="*/ 1900083 w 6617638"/>
                  <a:gd name="connsiteY82" fmla="*/ 1508864 h 4047760"/>
                  <a:gd name="connsiteX83" fmla="*/ 1055854 w 6617638"/>
                  <a:gd name="connsiteY83" fmla="*/ 1497115 h 4047760"/>
                  <a:gd name="connsiteX84" fmla="*/ 277395 w 6617638"/>
                  <a:gd name="connsiteY84" fmla="*/ 1486807 h 4047760"/>
                  <a:gd name="connsiteX85" fmla="*/ 271013 w 6617638"/>
                  <a:gd name="connsiteY85" fmla="*/ 1364486 h 4047760"/>
                  <a:gd name="connsiteX86" fmla="*/ 275773 w 6617638"/>
                  <a:gd name="connsiteY86" fmla="*/ 783408 h 4047760"/>
                  <a:gd name="connsiteX87" fmla="*/ 266145 w 6617638"/>
                  <a:gd name="connsiteY87" fmla="*/ 587349 h 4047760"/>
                  <a:gd name="connsiteX88" fmla="*/ 315220 w 6617638"/>
                  <a:gd name="connsiteY88" fmla="*/ 611136 h 4047760"/>
                  <a:gd name="connsiteX89" fmla="*/ 1136047 w 6617638"/>
                  <a:gd name="connsiteY89" fmla="*/ 1033384 h 4047760"/>
                  <a:gd name="connsiteX90" fmla="*/ 1841885 w 6617638"/>
                  <a:gd name="connsiteY90" fmla="*/ 1350034 h 4047760"/>
                  <a:gd name="connsiteX91" fmla="*/ 2195291 w 6617638"/>
                  <a:gd name="connsiteY91" fmla="*/ 1497511 h 404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617638" h="4047760">
                    <a:moveTo>
                      <a:pt x="6489849" y="3613114"/>
                    </a:moveTo>
                    <a:lnTo>
                      <a:pt x="5928676" y="3202326"/>
                    </a:lnTo>
                    <a:lnTo>
                      <a:pt x="5261169" y="2678769"/>
                    </a:lnTo>
                    <a:lnTo>
                      <a:pt x="4887390" y="2421080"/>
                    </a:lnTo>
                    <a:lnTo>
                      <a:pt x="5241697" y="2415170"/>
                    </a:lnTo>
                    <a:lnTo>
                      <a:pt x="5905347" y="2411169"/>
                    </a:lnTo>
                    <a:cubicBezTo>
                      <a:pt x="6097537" y="2430451"/>
                      <a:pt x="6289943" y="2432685"/>
                      <a:pt x="6482529" y="2417837"/>
                    </a:cubicBezTo>
                    <a:cubicBezTo>
                      <a:pt x="6484188" y="2363344"/>
                      <a:pt x="6483286" y="2311518"/>
                      <a:pt x="6484981" y="2259764"/>
                    </a:cubicBezTo>
                    <a:cubicBezTo>
                      <a:pt x="6469152" y="2174457"/>
                      <a:pt x="6448058" y="2094952"/>
                      <a:pt x="6434211" y="2014149"/>
                    </a:cubicBezTo>
                    <a:cubicBezTo>
                      <a:pt x="6420329" y="1933347"/>
                      <a:pt x="6413802" y="1849841"/>
                      <a:pt x="6431218" y="1769760"/>
                    </a:cubicBezTo>
                    <a:cubicBezTo>
                      <a:pt x="6429884" y="1771526"/>
                      <a:pt x="6493743" y="1465832"/>
                      <a:pt x="6493743" y="1465832"/>
                    </a:cubicBezTo>
                    <a:lnTo>
                      <a:pt x="6361807" y="1459957"/>
                    </a:lnTo>
                    <a:lnTo>
                      <a:pt x="5819781" y="1461074"/>
                    </a:lnTo>
                    <a:lnTo>
                      <a:pt x="5058522" y="1464534"/>
                    </a:lnTo>
                    <a:lnTo>
                      <a:pt x="4836909" y="1472355"/>
                    </a:lnTo>
                    <a:lnTo>
                      <a:pt x="5123715" y="1280440"/>
                    </a:lnTo>
                    <a:lnTo>
                      <a:pt x="6147585" y="610163"/>
                    </a:lnTo>
                    <a:lnTo>
                      <a:pt x="6487541" y="415545"/>
                    </a:lnTo>
                    <a:lnTo>
                      <a:pt x="6484801" y="26273"/>
                    </a:lnTo>
                    <a:lnTo>
                      <a:pt x="6067428" y="12902"/>
                    </a:lnTo>
                    <a:lnTo>
                      <a:pt x="5876609" y="0"/>
                    </a:lnTo>
                    <a:lnTo>
                      <a:pt x="5346662" y="329769"/>
                    </a:lnTo>
                    <a:lnTo>
                      <a:pt x="4353189" y="961015"/>
                    </a:lnTo>
                    <a:lnTo>
                      <a:pt x="3901200" y="1243860"/>
                    </a:lnTo>
                    <a:lnTo>
                      <a:pt x="3915155" y="543164"/>
                    </a:lnTo>
                    <a:lnTo>
                      <a:pt x="3875635" y="87866"/>
                    </a:lnTo>
                    <a:lnTo>
                      <a:pt x="3783831" y="90317"/>
                    </a:lnTo>
                    <a:cubicBezTo>
                      <a:pt x="3471171" y="105706"/>
                      <a:pt x="3160026" y="90389"/>
                      <a:pt x="2850395" y="44366"/>
                    </a:cubicBezTo>
                    <a:cubicBezTo>
                      <a:pt x="2846392" y="47681"/>
                      <a:pt x="2904121" y="729168"/>
                      <a:pt x="2904121" y="729168"/>
                    </a:cubicBezTo>
                    <a:lnTo>
                      <a:pt x="2914975" y="1279179"/>
                    </a:lnTo>
                    <a:lnTo>
                      <a:pt x="2697580" y="1177653"/>
                    </a:lnTo>
                    <a:lnTo>
                      <a:pt x="1735189" y="646419"/>
                    </a:lnTo>
                    <a:lnTo>
                      <a:pt x="1304943" y="418933"/>
                    </a:lnTo>
                    <a:lnTo>
                      <a:pt x="583348" y="33914"/>
                    </a:lnTo>
                    <a:lnTo>
                      <a:pt x="287924" y="37446"/>
                    </a:lnTo>
                    <a:cubicBezTo>
                      <a:pt x="285797" y="47609"/>
                      <a:pt x="284030" y="57881"/>
                      <a:pt x="282047" y="68080"/>
                    </a:cubicBezTo>
                    <a:cubicBezTo>
                      <a:pt x="284030" y="56223"/>
                      <a:pt x="286085" y="44402"/>
                      <a:pt x="288321" y="32580"/>
                    </a:cubicBezTo>
                    <a:cubicBezTo>
                      <a:pt x="288321" y="32580"/>
                      <a:pt x="36527" y="32761"/>
                      <a:pt x="39412" y="40942"/>
                    </a:cubicBezTo>
                    <a:lnTo>
                      <a:pt x="31984" y="778147"/>
                    </a:lnTo>
                    <a:lnTo>
                      <a:pt x="48967" y="1045926"/>
                    </a:lnTo>
                    <a:lnTo>
                      <a:pt x="53005" y="1340267"/>
                    </a:lnTo>
                    <a:lnTo>
                      <a:pt x="48138" y="1785690"/>
                    </a:lnTo>
                    <a:lnTo>
                      <a:pt x="32669" y="2266359"/>
                    </a:lnTo>
                    <a:lnTo>
                      <a:pt x="0" y="2770167"/>
                    </a:lnTo>
                    <a:lnTo>
                      <a:pt x="14315" y="3149455"/>
                    </a:lnTo>
                    <a:lnTo>
                      <a:pt x="68655" y="3873577"/>
                    </a:lnTo>
                    <a:lnTo>
                      <a:pt x="72621" y="4047760"/>
                    </a:lnTo>
                    <a:lnTo>
                      <a:pt x="301410" y="4008801"/>
                    </a:lnTo>
                    <a:lnTo>
                      <a:pt x="301338" y="4007683"/>
                    </a:lnTo>
                    <a:lnTo>
                      <a:pt x="718999" y="4001412"/>
                    </a:lnTo>
                    <a:lnTo>
                      <a:pt x="913533" y="3991790"/>
                    </a:lnTo>
                    <a:lnTo>
                      <a:pt x="1114484" y="3845394"/>
                    </a:lnTo>
                    <a:lnTo>
                      <a:pt x="1639671" y="3473494"/>
                    </a:lnTo>
                    <a:lnTo>
                      <a:pt x="2349259" y="2977471"/>
                    </a:lnTo>
                    <a:lnTo>
                      <a:pt x="2878267" y="2573963"/>
                    </a:lnTo>
                    <a:lnTo>
                      <a:pt x="2886994" y="2654478"/>
                    </a:lnTo>
                    <a:lnTo>
                      <a:pt x="2890852" y="3321800"/>
                    </a:lnTo>
                    <a:lnTo>
                      <a:pt x="2908304" y="3787729"/>
                    </a:lnTo>
                    <a:lnTo>
                      <a:pt x="2901525" y="4029416"/>
                    </a:lnTo>
                    <a:lnTo>
                      <a:pt x="3397937" y="4004187"/>
                    </a:lnTo>
                    <a:lnTo>
                      <a:pt x="3948797" y="3955569"/>
                    </a:lnTo>
                    <a:lnTo>
                      <a:pt x="3934554" y="3780161"/>
                    </a:lnTo>
                    <a:lnTo>
                      <a:pt x="3917354" y="3064328"/>
                    </a:lnTo>
                    <a:lnTo>
                      <a:pt x="3904878" y="2550501"/>
                    </a:lnTo>
                    <a:lnTo>
                      <a:pt x="3946309" y="2564305"/>
                    </a:lnTo>
                    <a:lnTo>
                      <a:pt x="4527999" y="3009331"/>
                    </a:lnTo>
                    <a:lnTo>
                      <a:pt x="5377961" y="3635639"/>
                    </a:lnTo>
                    <a:lnTo>
                      <a:pt x="5869830" y="4037453"/>
                    </a:lnTo>
                    <a:cubicBezTo>
                      <a:pt x="5988785" y="4045850"/>
                      <a:pt x="6107453" y="4042967"/>
                      <a:pt x="6225867" y="4028767"/>
                    </a:cubicBezTo>
                    <a:cubicBezTo>
                      <a:pt x="6344282" y="4014603"/>
                      <a:pt x="6460281" y="3989411"/>
                      <a:pt x="6573900" y="3953190"/>
                    </a:cubicBezTo>
                    <a:cubicBezTo>
                      <a:pt x="6572819" y="3936468"/>
                      <a:pt x="6617639" y="3699358"/>
                      <a:pt x="6617639" y="3699358"/>
                    </a:cubicBezTo>
                    <a:close/>
                    <a:moveTo>
                      <a:pt x="1210796" y="2997581"/>
                    </a:moveTo>
                    <a:lnTo>
                      <a:pt x="1086143" y="3080222"/>
                    </a:lnTo>
                    <a:lnTo>
                      <a:pt x="263008" y="3595130"/>
                    </a:lnTo>
                    <a:lnTo>
                      <a:pt x="244222" y="3392655"/>
                    </a:lnTo>
                    <a:lnTo>
                      <a:pt x="244186" y="2989472"/>
                    </a:lnTo>
                    <a:lnTo>
                      <a:pt x="292864" y="2199036"/>
                    </a:lnTo>
                    <a:lnTo>
                      <a:pt x="283164" y="2413512"/>
                    </a:lnTo>
                    <a:lnTo>
                      <a:pt x="698338" y="2410701"/>
                    </a:lnTo>
                    <a:lnTo>
                      <a:pt x="1227130" y="2392500"/>
                    </a:lnTo>
                    <a:lnTo>
                      <a:pt x="1907403" y="2379886"/>
                    </a:lnTo>
                    <a:lnTo>
                      <a:pt x="2095265" y="2362875"/>
                    </a:lnTo>
                    <a:close/>
                    <a:moveTo>
                      <a:pt x="1900083" y="1508864"/>
                    </a:moveTo>
                    <a:lnTo>
                      <a:pt x="1055854" y="1497115"/>
                    </a:lnTo>
                    <a:lnTo>
                      <a:pt x="277395" y="1486807"/>
                    </a:lnTo>
                    <a:lnTo>
                      <a:pt x="271013" y="1364486"/>
                    </a:lnTo>
                    <a:lnTo>
                      <a:pt x="275773" y="783408"/>
                    </a:lnTo>
                    <a:cubicBezTo>
                      <a:pt x="275773" y="783408"/>
                      <a:pt x="270905" y="687902"/>
                      <a:pt x="266145" y="587349"/>
                    </a:cubicBezTo>
                    <a:cubicBezTo>
                      <a:pt x="285039" y="597044"/>
                      <a:pt x="315220" y="611136"/>
                      <a:pt x="315220" y="611136"/>
                    </a:cubicBezTo>
                    <a:lnTo>
                      <a:pt x="1136047" y="1033384"/>
                    </a:lnTo>
                    <a:lnTo>
                      <a:pt x="1841885" y="1350034"/>
                    </a:lnTo>
                    <a:lnTo>
                      <a:pt x="2195291" y="1497511"/>
                    </a:lnTo>
                    <a:close/>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96" name="Freeform 95">
                <a:extLst>
                  <a:ext uri="{FF2B5EF4-FFF2-40B4-BE49-F238E27FC236}">
                    <a16:creationId xmlns:a16="http://schemas.microsoft.com/office/drawing/2014/main" id="{2D9EA14C-D31B-5036-D3C4-7EEAE2FE781F}"/>
                  </a:ext>
                </a:extLst>
              </p:cNvPr>
              <p:cNvSpPr/>
              <p:nvPr/>
            </p:nvSpPr>
            <p:spPr>
              <a:xfrm>
                <a:off x="-681046" y="-3808084"/>
                <a:ext cx="6327714" cy="4002781"/>
              </a:xfrm>
              <a:custGeom>
                <a:avLst/>
                <a:gdLst>
                  <a:gd name="connsiteX0" fmla="*/ 4184611 w 6327714"/>
                  <a:gd name="connsiteY0" fmla="*/ 1387084 h 4002781"/>
                  <a:gd name="connsiteX1" fmla="*/ 3664112 w 6327714"/>
                  <a:gd name="connsiteY1" fmla="*/ 1383588 h 4002781"/>
                  <a:gd name="connsiteX2" fmla="*/ 3765724 w 6327714"/>
                  <a:gd name="connsiteY2" fmla="*/ 1284837 h 4002781"/>
                  <a:gd name="connsiteX3" fmla="*/ 4068179 w 6327714"/>
                  <a:gd name="connsiteY3" fmla="*/ 1109717 h 4002781"/>
                  <a:gd name="connsiteX4" fmla="*/ 4719930 w 6327714"/>
                  <a:gd name="connsiteY4" fmla="*/ 714896 h 4002781"/>
                  <a:gd name="connsiteX5" fmla="*/ 5354409 w 6327714"/>
                  <a:gd name="connsiteY5" fmla="*/ 328111 h 4002781"/>
                  <a:gd name="connsiteX6" fmla="*/ 5812671 w 6327714"/>
                  <a:gd name="connsiteY6" fmla="*/ 0 h 4002781"/>
                  <a:gd name="connsiteX7" fmla="*/ 6194419 w 6327714"/>
                  <a:gd name="connsiteY7" fmla="*/ 6235 h 4002781"/>
                  <a:gd name="connsiteX8" fmla="*/ 6223770 w 6327714"/>
                  <a:gd name="connsiteY8" fmla="*/ 24039 h 4002781"/>
                  <a:gd name="connsiteX9" fmla="*/ 5656936 w 6327714"/>
                  <a:gd name="connsiteY9" fmla="*/ 401922 h 4002781"/>
                  <a:gd name="connsiteX10" fmla="*/ 4655097 w 6327714"/>
                  <a:gd name="connsiteY10" fmla="*/ 1088922 h 4002781"/>
                  <a:gd name="connsiteX11" fmla="*/ 3534159 w 6327714"/>
                  <a:gd name="connsiteY11" fmla="*/ 3153852 h 4002781"/>
                  <a:gd name="connsiteX12" fmla="*/ 3517103 w 6327714"/>
                  <a:gd name="connsiteY12" fmla="*/ 2802315 h 4002781"/>
                  <a:gd name="connsiteX13" fmla="*/ 3527740 w 6327714"/>
                  <a:gd name="connsiteY13" fmla="*/ 2192441 h 4002781"/>
                  <a:gd name="connsiteX14" fmla="*/ 4060823 w 6327714"/>
                  <a:gd name="connsiteY14" fmla="*/ 2208407 h 4002781"/>
                  <a:gd name="connsiteX15" fmla="*/ 4728512 w 6327714"/>
                  <a:gd name="connsiteY15" fmla="*/ 2222931 h 4002781"/>
                  <a:gd name="connsiteX16" fmla="*/ 5757755 w 6327714"/>
                  <a:gd name="connsiteY16" fmla="*/ 2207974 h 4002781"/>
                  <a:gd name="connsiteX17" fmla="*/ 6219587 w 6327714"/>
                  <a:gd name="connsiteY17" fmla="*/ 2200658 h 4002781"/>
                  <a:gd name="connsiteX18" fmla="*/ 6159803 w 6327714"/>
                  <a:gd name="connsiteY18" fmla="*/ 1880584 h 4002781"/>
                  <a:gd name="connsiteX19" fmla="*/ 6192471 w 6327714"/>
                  <a:gd name="connsiteY19" fmla="*/ 1610930 h 4002781"/>
                  <a:gd name="connsiteX20" fmla="*/ 5943166 w 6327714"/>
                  <a:gd name="connsiteY20" fmla="*/ 1589018 h 4002781"/>
                  <a:gd name="connsiteX21" fmla="*/ 5306992 w 6327714"/>
                  <a:gd name="connsiteY21" fmla="*/ 1585558 h 4002781"/>
                  <a:gd name="connsiteX22" fmla="*/ 4581647 w 6327714"/>
                  <a:gd name="connsiteY22" fmla="*/ 1581125 h 4002781"/>
                  <a:gd name="connsiteX23" fmla="*/ 4025559 w 6327714"/>
                  <a:gd name="connsiteY23" fmla="*/ 1549085 h 4002781"/>
                  <a:gd name="connsiteX24" fmla="*/ 3537223 w 6327714"/>
                  <a:gd name="connsiteY24" fmla="*/ 1547968 h 4002781"/>
                  <a:gd name="connsiteX25" fmla="*/ 3535673 w 6327714"/>
                  <a:gd name="connsiteY25" fmla="*/ 1031366 h 4002781"/>
                  <a:gd name="connsiteX26" fmla="*/ 3510649 w 6327714"/>
                  <a:gd name="connsiteY26" fmla="*/ 622849 h 4002781"/>
                  <a:gd name="connsiteX27" fmla="*/ 3484434 w 6327714"/>
                  <a:gd name="connsiteY27" fmla="*/ 79181 h 4002781"/>
                  <a:gd name="connsiteX28" fmla="*/ 2762623 w 6327714"/>
                  <a:gd name="connsiteY28" fmla="*/ 45411 h 4002781"/>
                  <a:gd name="connsiteX29" fmla="*/ 2795472 w 6327714"/>
                  <a:gd name="connsiteY29" fmla="*/ 661772 h 4002781"/>
                  <a:gd name="connsiteX30" fmla="*/ 2797167 w 6327714"/>
                  <a:gd name="connsiteY30" fmla="*/ 1526163 h 4002781"/>
                  <a:gd name="connsiteX31" fmla="*/ 2388268 w 6327714"/>
                  <a:gd name="connsiteY31" fmla="*/ 1572944 h 4002781"/>
                  <a:gd name="connsiteX32" fmla="*/ 2060283 w 6327714"/>
                  <a:gd name="connsiteY32" fmla="*/ 1564654 h 4002781"/>
                  <a:gd name="connsiteX33" fmla="*/ 1246487 w 6327714"/>
                  <a:gd name="connsiteY33" fmla="*/ 1581485 h 4002781"/>
                  <a:gd name="connsiteX34" fmla="*/ 467812 w 6327714"/>
                  <a:gd name="connsiteY34" fmla="*/ 1581485 h 4002781"/>
                  <a:gd name="connsiteX35" fmla="*/ 25992 w 6327714"/>
                  <a:gd name="connsiteY35" fmla="*/ 1608335 h 4002781"/>
                  <a:gd name="connsiteX36" fmla="*/ 44309 w 6327714"/>
                  <a:gd name="connsiteY36" fmla="*/ 1940158 h 4002781"/>
                  <a:gd name="connsiteX37" fmla="*/ 34393 w 6327714"/>
                  <a:gd name="connsiteY37" fmla="*/ 2247979 h 4002781"/>
                  <a:gd name="connsiteX38" fmla="*/ 705759 w 6327714"/>
                  <a:gd name="connsiteY38" fmla="*/ 2215470 h 4002781"/>
                  <a:gd name="connsiteX39" fmla="*/ 1697754 w 6327714"/>
                  <a:gd name="connsiteY39" fmla="*/ 2230319 h 4002781"/>
                  <a:gd name="connsiteX40" fmla="*/ 2430852 w 6327714"/>
                  <a:gd name="connsiteY40" fmla="*/ 2200802 h 4002781"/>
                  <a:gd name="connsiteX41" fmla="*/ 2765075 w 6327714"/>
                  <a:gd name="connsiteY41" fmla="*/ 2215398 h 4002781"/>
                  <a:gd name="connsiteX42" fmla="*/ 2772106 w 6327714"/>
                  <a:gd name="connsiteY42" fmla="*/ 3076041 h 4002781"/>
                  <a:gd name="connsiteX43" fmla="*/ 2780327 w 6327714"/>
                  <a:gd name="connsiteY43" fmla="*/ 3710459 h 4002781"/>
                  <a:gd name="connsiteX44" fmla="*/ 2789126 w 6327714"/>
                  <a:gd name="connsiteY44" fmla="*/ 4002782 h 4002781"/>
                  <a:gd name="connsiteX45" fmla="*/ 3160236 w 6327714"/>
                  <a:gd name="connsiteY45" fmla="*/ 3979932 h 4002781"/>
                  <a:gd name="connsiteX46" fmla="*/ 3559111 w 6327714"/>
                  <a:gd name="connsiteY46" fmla="*/ 3938126 h 4002781"/>
                  <a:gd name="connsiteX47" fmla="*/ 3529002 w 6327714"/>
                  <a:gd name="connsiteY47" fmla="*/ 3482324 h 4002781"/>
                  <a:gd name="connsiteX48" fmla="*/ 2111161 w 6327714"/>
                  <a:gd name="connsiteY48" fmla="*/ 2363524 h 4002781"/>
                  <a:gd name="connsiteX49" fmla="*/ 1687225 w 6327714"/>
                  <a:gd name="connsiteY49" fmla="*/ 2700645 h 4002781"/>
                  <a:gd name="connsiteX50" fmla="*/ 901086 w 6327714"/>
                  <a:gd name="connsiteY50" fmla="*/ 3269830 h 4002781"/>
                  <a:gd name="connsiteX51" fmla="*/ 294372 w 6327714"/>
                  <a:gd name="connsiteY51" fmla="*/ 3683717 h 4002781"/>
                  <a:gd name="connsiteX52" fmla="*/ 34538 w 6327714"/>
                  <a:gd name="connsiteY52" fmla="*/ 3879488 h 4002781"/>
                  <a:gd name="connsiteX53" fmla="*/ 39766 w 6327714"/>
                  <a:gd name="connsiteY53" fmla="*/ 3984690 h 4002781"/>
                  <a:gd name="connsiteX54" fmla="*/ 464278 w 6327714"/>
                  <a:gd name="connsiteY54" fmla="*/ 3980329 h 4002781"/>
                  <a:gd name="connsiteX55" fmla="*/ 979477 w 6327714"/>
                  <a:gd name="connsiteY55" fmla="*/ 3625007 h 4002781"/>
                  <a:gd name="connsiteX56" fmla="*/ 1617381 w 6327714"/>
                  <a:gd name="connsiteY56" fmla="*/ 3143725 h 4002781"/>
                  <a:gd name="connsiteX57" fmla="*/ 2283194 w 6327714"/>
                  <a:gd name="connsiteY57" fmla="*/ 2648315 h 4002781"/>
                  <a:gd name="connsiteX58" fmla="*/ 2621275 w 6327714"/>
                  <a:gd name="connsiteY58" fmla="*/ 2366083 h 4002781"/>
                  <a:gd name="connsiteX59" fmla="*/ 2309697 w 6327714"/>
                  <a:gd name="connsiteY59" fmla="*/ 2362659 h 4002781"/>
                  <a:gd name="connsiteX60" fmla="*/ 1505817 w 6327714"/>
                  <a:gd name="connsiteY60" fmla="*/ 1158516 h 4002781"/>
                  <a:gd name="connsiteX61" fmla="*/ 2046328 w 6327714"/>
                  <a:gd name="connsiteY61" fmla="*/ 1444892 h 4002781"/>
                  <a:gd name="connsiteX62" fmla="*/ 2512596 w 6327714"/>
                  <a:gd name="connsiteY62" fmla="*/ 1442514 h 4002781"/>
                  <a:gd name="connsiteX63" fmla="*/ 2099550 w 6327714"/>
                  <a:gd name="connsiteY63" fmla="*/ 1171382 h 4002781"/>
                  <a:gd name="connsiteX64" fmla="*/ 783933 w 6327714"/>
                  <a:gd name="connsiteY64" fmla="*/ 445062 h 4002781"/>
                  <a:gd name="connsiteX65" fmla="*/ 39946 w 6327714"/>
                  <a:gd name="connsiteY65" fmla="*/ 25481 h 4002781"/>
                  <a:gd name="connsiteX66" fmla="*/ 174 w 6327714"/>
                  <a:gd name="connsiteY66" fmla="*/ 408661 h 4002781"/>
                  <a:gd name="connsiteX67" fmla="*/ 558138 w 6327714"/>
                  <a:gd name="connsiteY67" fmla="*/ 684802 h 4002781"/>
                  <a:gd name="connsiteX68" fmla="*/ 6319324 w 6327714"/>
                  <a:gd name="connsiteY68" fmla="*/ 3831518 h 4002781"/>
                  <a:gd name="connsiteX69" fmla="*/ 5517319 w 6327714"/>
                  <a:gd name="connsiteY69" fmla="*/ 3230150 h 4002781"/>
                  <a:gd name="connsiteX70" fmla="*/ 4804017 w 6327714"/>
                  <a:gd name="connsiteY70" fmla="*/ 2674516 h 4002781"/>
                  <a:gd name="connsiteX71" fmla="*/ 4421224 w 6327714"/>
                  <a:gd name="connsiteY71" fmla="*/ 2346693 h 4002781"/>
                  <a:gd name="connsiteX72" fmla="*/ 3913238 w 6327714"/>
                  <a:gd name="connsiteY72" fmla="*/ 2321285 h 4002781"/>
                  <a:gd name="connsiteX73" fmla="*/ 4137627 w 6327714"/>
                  <a:gd name="connsiteY73" fmla="*/ 2500802 h 4002781"/>
                  <a:gd name="connsiteX74" fmla="*/ 4685422 w 6327714"/>
                  <a:gd name="connsiteY74" fmla="*/ 2980318 h 4002781"/>
                  <a:gd name="connsiteX75" fmla="*/ 5393676 w 6327714"/>
                  <a:gd name="connsiteY75" fmla="*/ 3541682 h 4002781"/>
                  <a:gd name="connsiteX76" fmla="*/ 5959175 w 6327714"/>
                  <a:gd name="connsiteY76" fmla="*/ 3996475 h 4002781"/>
                  <a:gd name="connsiteX77" fmla="*/ 6054225 w 6327714"/>
                  <a:gd name="connsiteY77" fmla="*/ 4002457 h 4002781"/>
                  <a:gd name="connsiteX78" fmla="*/ 6148949 w 6327714"/>
                  <a:gd name="connsiteY78" fmla="*/ 3992546 h 4002781"/>
                  <a:gd name="connsiteX79" fmla="*/ 6240681 w 6327714"/>
                  <a:gd name="connsiteY79" fmla="*/ 3966994 h 4002781"/>
                  <a:gd name="connsiteX80" fmla="*/ 6326896 w 6327714"/>
                  <a:gd name="connsiteY80" fmla="*/ 3926521 h 4002781"/>
                  <a:gd name="connsiteX81" fmla="*/ 6319324 w 6327714"/>
                  <a:gd name="connsiteY81" fmla="*/ 3831518 h 400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6327714" h="4002781">
                    <a:moveTo>
                      <a:pt x="4184611" y="1387084"/>
                    </a:moveTo>
                    <a:lnTo>
                      <a:pt x="3664112" y="1383588"/>
                    </a:lnTo>
                    <a:lnTo>
                      <a:pt x="3765724" y="1284837"/>
                    </a:lnTo>
                    <a:lnTo>
                      <a:pt x="4068179" y="1109717"/>
                    </a:lnTo>
                    <a:lnTo>
                      <a:pt x="4719930" y="714896"/>
                    </a:lnTo>
                    <a:lnTo>
                      <a:pt x="5354409" y="328111"/>
                    </a:lnTo>
                    <a:lnTo>
                      <a:pt x="5812671" y="0"/>
                    </a:lnTo>
                    <a:lnTo>
                      <a:pt x="6194419" y="6235"/>
                    </a:lnTo>
                    <a:lnTo>
                      <a:pt x="6223770" y="24039"/>
                    </a:lnTo>
                    <a:lnTo>
                      <a:pt x="5656936" y="401922"/>
                    </a:lnTo>
                    <a:lnTo>
                      <a:pt x="4655097" y="1088922"/>
                    </a:lnTo>
                    <a:close/>
                    <a:moveTo>
                      <a:pt x="3534159" y="3153852"/>
                    </a:moveTo>
                    <a:lnTo>
                      <a:pt x="3517103" y="2802315"/>
                    </a:lnTo>
                    <a:lnTo>
                      <a:pt x="3527740" y="2192441"/>
                    </a:lnTo>
                    <a:lnTo>
                      <a:pt x="4060823" y="2208407"/>
                    </a:lnTo>
                    <a:lnTo>
                      <a:pt x="4728512" y="2222931"/>
                    </a:lnTo>
                    <a:lnTo>
                      <a:pt x="5757755" y="2207974"/>
                    </a:lnTo>
                    <a:lnTo>
                      <a:pt x="6219587" y="2200658"/>
                    </a:lnTo>
                    <a:lnTo>
                      <a:pt x="6159803" y="1880584"/>
                    </a:lnTo>
                    <a:lnTo>
                      <a:pt x="6192471" y="1610930"/>
                    </a:lnTo>
                    <a:lnTo>
                      <a:pt x="5943166" y="1589018"/>
                    </a:lnTo>
                    <a:lnTo>
                      <a:pt x="5306992" y="1585558"/>
                    </a:lnTo>
                    <a:lnTo>
                      <a:pt x="4581647" y="1581125"/>
                    </a:lnTo>
                    <a:lnTo>
                      <a:pt x="4025559" y="1549085"/>
                    </a:lnTo>
                    <a:lnTo>
                      <a:pt x="3537223" y="1547968"/>
                    </a:lnTo>
                    <a:lnTo>
                      <a:pt x="3535673" y="1031366"/>
                    </a:lnTo>
                    <a:lnTo>
                      <a:pt x="3510649" y="622849"/>
                    </a:lnTo>
                    <a:lnTo>
                      <a:pt x="3484434" y="79181"/>
                    </a:lnTo>
                    <a:cubicBezTo>
                      <a:pt x="3242989" y="85776"/>
                      <a:pt x="3002409" y="74531"/>
                      <a:pt x="2762623" y="45411"/>
                    </a:cubicBezTo>
                    <a:cubicBezTo>
                      <a:pt x="2762371" y="47681"/>
                      <a:pt x="2795472" y="661772"/>
                      <a:pt x="2795472" y="661772"/>
                    </a:cubicBezTo>
                    <a:lnTo>
                      <a:pt x="2797167" y="1526163"/>
                    </a:lnTo>
                    <a:lnTo>
                      <a:pt x="2388268" y="1572944"/>
                    </a:lnTo>
                    <a:lnTo>
                      <a:pt x="2060283" y="1564654"/>
                    </a:lnTo>
                    <a:lnTo>
                      <a:pt x="1246487" y="1581485"/>
                    </a:lnTo>
                    <a:lnTo>
                      <a:pt x="467812" y="1581485"/>
                    </a:lnTo>
                    <a:lnTo>
                      <a:pt x="25992" y="1608335"/>
                    </a:lnTo>
                    <a:lnTo>
                      <a:pt x="44309" y="1940158"/>
                    </a:lnTo>
                    <a:lnTo>
                      <a:pt x="34393" y="2247979"/>
                    </a:lnTo>
                    <a:lnTo>
                      <a:pt x="705759" y="2215470"/>
                    </a:lnTo>
                    <a:lnTo>
                      <a:pt x="1697754" y="2230319"/>
                    </a:lnTo>
                    <a:lnTo>
                      <a:pt x="2430852" y="2200802"/>
                    </a:lnTo>
                    <a:lnTo>
                      <a:pt x="2765075" y="2215398"/>
                    </a:lnTo>
                    <a:lnTo>
                      <a:pt x="2772106" y="3076041"/>
                    </a:lnTo>
                    <a:lnTo>
                      <a:pt x="2780327" y="3710459"/>
                    </a:lnTo>
                    <a:lnTo>
                      <a:pt x="2789126" y="4002782"/>
                    </a:lnTo>
                    <a:lnTo>
                      <a:pt x="3160236" y="3979932"/>
                    </a:lnTo>
                    <a:lnTo>
                      <a:pt x="3559111" y="3938126"/>
                    </a:lnTo>
                    <a:lnTo>
                      <a:pt x="3529002" y="3482324"/>
                    </a:lnTo>
                    <a:close/>
                    <a:moveTo>
                      <a:pt x="2111161" y="2363524"/>
                    </a:moveTo>
                    <a:lnTo>
                      <a:pt x="1687225" y="2700645"/>
                    </a:lnTo>
                    <a:lnTo>
                      <a:pt x="901086" y="3269830"/>
                    </a:lnTo>
                    <a:lnTo>
                      <a:pt x="294372" y="3683717"/>
                    </a:lnTo>
                    <a:lnTo>
                      <a:pt x="34538" y="3879488"/>
                    </a:lnTo>
                    <a:lnTo>
                      <a:pt x="39766" y="3984690"/>
                    </a:lnTo>
                    <a:lnTo>
                      <a:pt x="464278" y="3980329"/>
                    </a:lnTo>
                    <a:lnTo>
                      <a:pt x="979477" y="3625007"/>
                    </a:lnTo>
                    <a:lnTo>
                      <a:pt x="1617381" y="3143725"/>
                    </a:lnTo>
                    <a:lnTo>
                      <a:pt x="2283194" y="2648315"/>
                    </a:lnTo>
                    <a:lnTo>
                      <a:pt x="2621275" y="2366083"/>
                    </a:lnTo>
                    <a:lnTo>
                      <a:pt x="2309697" y="2362659"/>
                    </a:lnTo>
                    <a:close/>
                    <a:moveTo>
                      <a:pt x="1505817" y="1158516"/>
                    </a:moveTo>
                    <a:lnTo>
                      <a:pt x="2046328" y="1444892"/>
                    </a:lnTo>
                    <a:lnTo>
                      <a:pt x="2512596" y="1442514"/>
                    </a:lnTo>
                    <a:lnTo>
                      <a:pt x="2099550" y="1171382"/>
                    </a:lnTo>
                    <a:lnTo>
                      <a:pt x="783933" y="445062"/>
                    </a:lnTo>
                    <a:cubicBezTo>
                      <a:pt x="783933" y="445062"/>
                      <a:pt x="37783" y="22201"/>
                      <a:pt x="39946" y="25481"/>
                    </a:cubicBezTo>
                    <a:cubicBezTo>
                      <a:pt x="11568" y="151658"/>
                      <a:pt x="-1701" y="279385"/>
                      <a:pt x="174" y="408661"/>
                    </a:cubicBezTo>
                    <a:lnTo>
                      <a:pt x="558138" y="684802"/>
                    </a:lnTo>
                    <a:close/>
                    <a:moveTo>
                      <a:pt x="6319324" y="3831518"/>
                    </a:moveTo>
                    <a:lnTo>
                      <a:pt x="5517319" y="3230150"/>
                    </a:lnTo>
                    <a:lnTo>
                      <a:pt x="4804017" y="2674516"/>
                    </a:lnTo>
                    <a:lnTo>
                      <a:pt x="4421224" y="2346693"/>
                    </a:lnTo>
                    <a:lnTo>
                      <a:pt x="3913238" y="2321285"/>
                    </a:lnTo>
                    <a:lnTo>
                      <a:pt x="4137627" y="2500802"/>
                    </a:lnTo>
                    <a:lnTo>
                      <a:pt x="4685422" y="2980318"/>
                    </a:lnTo>
                    <a:lnTo>
                      <a:pt x="5393676" y="3541682"/>
                    </a:lnTo>
                    <a:lnTo>
                      <a:pt x="5959175" y="3996475"/>
                    </a:lnTo>
                    <a:cubicBezTo>
                      <a:pt x="5990690" y="4001124"/>
                      <a:pt x="6022349" y="4003142"/>
                      <a:pt x="6054225" y="4002457"/>
                    </a:cubicBezTo>
                    <a:cubicBezTo>
                      <a:pt x="6086064" y="4001809"/>
                      <a:pt x="6117651" y="3998493"/>
                      <a:pt x="6148949" y="3992546"/>
                    </a:cubicBezTo>
                    <a:cubicBezTo>
                      <a:pt x="6180248" y="3986600"/>
                      <a:pt x="6210825" y="3978094"/>
                      <a:pt x="6240681" y="3966994"/>
                    </a:cubicBezTo>
                    <a:cubicBezTo>
                      <a:pt x="6270537" y="3955893"/>
                      <a:pt x="6299276" y="3942414"/>
                      <a:pt x="6326896" y="3926521"/>
                    </a:cubicBezTo>
                    <a:cubicBezTo>
                      <a:pt x="6330826" y="3924682"/>
                      <a:pt x="6319324" y="3831518"/>
                      <a:pt x="6319324" y="3831518"/>
                    </a:cubicBezTo>
                    <a:close/>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grpSp>
        <p:sp>
          <p:nvSpPr>
            <p:cNvPr id="55" name="Freeform 54">
              <a:extLst>
                <a:ext uri="{FF2B5EF4-FFF2-40B4-BE49-F238E27FC236}">
                  <a16:creationId xmlns:a16="http://schemas.microsoft.com/office/drawing/2014/main" id="{69C74AEB-1C57-068C-5C8B-6F358A772981}"/>
                </a:ext>
              </a:extLst>
            </p:cNvPr>
            <p:cNvSpPr/>
            <p:nvPr/>
          </p:nvSpPr>
          <p:spPr>
            <a:xfrm rot="331125">
              <a:off x="7264808" y="683177"/>
              <a:ext cx="2778157" cy="1764461"/>
            </a:xfrm>
            <a:custGeom>
              <a:avLst/>
              <a:gdLst>
                <a:gd name="connsiteX0" fmla="*/ 57945 w 6398333"/>
                <a:gd name="connsiteY0" fmla="*/ 4002006 h 4063706"/>
                <a:gd name="connsiteX1" fmla="*/ 0 w 6398333"/>
                <a:gd name="connsiteY1" fmla="*/ 2928617 h 4063706"/>
                <a:gd name="connsiteX2" fmla="*/ 60361 w 6398333"/>
                <a:gd name="connsiteY2" fmla="*/ 2007931 h 4063706"/>
                <a:gd name="connsiteX3" fmla="*/ 48823 w 6398333"/>
                <a:gd name="connsiteY3" fmla="*/ 1123646 h 4063706"/>
                <a:gd name="connsiteX4" fmla="*/ 37356 w 6398333"/>
                <a:gd name="connsiteY4" fmla="*/ 63087 h 4063706"/>
                <a:gd name="connsiteX5" fmla="*/ 364151 w 6398333"/>
                <a:gd name="connsiteY5" fmla="*/ 41932 h 4063706"/>
                <a:gd name="connsiteX6" fmla="*/ 819817 w 6398333"/>
                <a:gd name="connsiteY6" fmla="*/ 51266 h 4063706"/>
                <a:gd name="connsiteX7" fmla="*/ 1884001 w 6398333"/>
                <a:gd name="connsiteY7" fmla="*/ 29137 h 4063706"/>
                <a:gd name="connsiteX8" fmla="*/ 2558504 w 6398333"/>
                <a:gd name="connsiteY8" fmla="*/ 58618 h 4063706"/>
                <a:gd name="connsiteX9" fmla="*/ 3593444 w 6398333"/>
                <a:gd name="connsiteY9" fmla="*/ 114337 h 4063706"/>
                <a:gd name="connsiteX10" fmla="*/ 4276926 w 6398333"/>
                <a:gd name="connsiteY10" fmla="*/ 70259 h 4063706"/>
                <a:gd name="connsiteX11" fmla="*/ 4872282 w 6398333"/>
                <a:gd name="connsiteY11" fmla="*/ 197 h 4063706"/>
                <a:gd name="connsiteX12" fmla="*/ 5807593 w 6398333"/>
                <a:gd name="connsiteY12" fmla="*/ 39121 h 4063706"/>
                <a:gd name="connsiteX13" fmla="*/ 6240904 w 6398333"/>
                <a:gd name="connsiteY13" fmla="*/ 37391 h 4063706"/>
                <a:gd name="connsiteX14" fmla="*/ 6276096 w 6398333"/>
                <a:gd name="connsiteY14" fmla="*/ 770919 h 4063706"/>
                <a:gd name="connsiteX15" fmla="*/ 6244473 w 6398333"/>
                <a:gd name="connsiteY15" fmla="*/ 1442531 h 4063706"/>
                <a:gd name="connsiteX16" fmla="*/ 6182562 w 6398333"/>
                <a:gd name="connsiteY16" fmla="*/ 1901828 h 4063706"/>
                <a:gd name="connsiteX17" fmla="*/ 6247755 w 6398333"/>
                <a:gd name="connsiteY17" fmla="*/ 2411402 h 4063706"/>
                <a:gd name="connsiteX18" fmla="*/ 6305844 w 6398333"/>
                <a:gd name="connsiteY18" fmla="*/ 2673307 h 4063706"/>
                <a:gd name="connsiteX19" fmla="*/ 6349186 w 6398333"/>
                <a:gd name="connsiteY19" fmla="*/ 2801899 h 4063706"/>
                <a:gd name="connsiteX20" fmla="*/ 6373381 w 6398333"/>
                <a:gd name="connsiteY20" fmla="*/ 2935465 h 4063706"/>
                <a:gd name="connsiteX21" fmla="*/ 6377888 w 6398333"/>
                <a:gd name="connsiteY21" fmla="*/ 3071120 h 4063706"/>
                <a:gd name="connsiteX22" fmla="*/ 6362600 w 6398333"/>
                <a:gd name="connsiteY22" fmla="*/ 3205947 h 4063706"/>
                <a:gd name="connsiteX23" fmla="*/ 6398333 w 6398333"/>
                <a:gd name="connsiteY23" fmla="*/ 3565449 h 4063706"/>
                <a:gd name="connsiteX24" fmla="*/ 6332203 w 6398333"/>
                <a:gd name="connsiteY24" fmla="*/ 3958037 h 4063706"/>
                <a:gd name="connsiteX25" fmla="*/ 5640680 w 6398333"/>
                <a:gd name="connsiteY25" fmla="*/ 4063707 h 4063706"/>
                <a:gd name="connsiteX26" fmla="*/ 4006021 w 6398333"/>
                <a:gd name="connsiteY26" fmla="*/ 3968957 h 4063706"/>
                <a:gd name="connsiteX27" fmla="*/ 3557386 w 6398333"/>
                <a:gd name="connsiteY27" fmla="*/ 3975552 h 4063706"/>
                <a:gd name="connsiteX28" fmla="*/ 3063967 w 6398333"/>
                <a:gd name="connsiteY28" fmla="*/ 4027955 h 4063706"/>
                <a:gd name="connsiteX29" fmla="*/ 2583132 w 6398333"/>
                <a:gd name="connsiteY29" fmla="*/ 4050912 h 4063706"/>
                <a:gd name="connsiteX30" fmla="*/ 1844661 w 6398333"/>
                <a:gd name="connsiteY30" fmla="*/ 4052318 h 4063706"/>
                <a:gd name="connsiteX31" fmla="*/ 1402517 w 6398333"/>
                <a:gd name="connsiteY31" fmla="*/ 4032208 h 4063706"/>
                <a:gd name="connsiteX32" fmla="*/ 882919 w 6398333"/>
                <a:gd name="connsiteY32" fmla="*/ 4007988 h 4063706"/>
                <a:gd name="connsiteX33" fmla="*/ 68222 w 6398333"/>
                <a:gd name="connsiteY33" fmla="*/ 4014476 h 4063706"/>
                <a:gd name="connsiteX34" fmla="*/ 57945 w 6398333"/>
                <a:gd name="connsiteY34" fmla="*/ 4002006 h 406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98333" h="4063706">
                  <a:moveTo>
                    <a:pt x="57945" y="4002006"/>
                  </a:moveTo>
                  <a:cubicBezTo>
                    <a:pt x="20084" y="3645207"/>
                    <a:pt x="757" y="3287398"/>
                    <a:pt x="0" y="2928617"/>
                  </a:cubicBezTo>
                  <a:cubicBezTo>
                    <a:pt x="36311" y="2622779"/>
                    <a:pt x="56431" y="2315896"/>
                    <a:pt x="60361" y="2007931"/>
                  </a:cubicBezTo>
                  <a:cubicBezTo>
                    <a:pt x="32741" y="1713482"/>
                    <a:pt x="28883" y="1418708"/>
                    <a:pt x="48823" y="1123646"/>
                  </a:cubicBezTo>
                  <a:cubicBezTo>
                    <a:pt x="20481" y="770379"/>
                    <a:pt x="16659" y="416895"/>
                    <a:pt x="37356" y="63087"/>
                  </a:cubicBezTo>
                  <a:cubicBezTo>
                    <a:pt x="144990" y="36129"/>
                    <a:pt x="253921" y="29065"/>
                    <a:pt x="364151" y="41932"/>
                  </a:cubicBezTo>
                  <a:cubicBezTo>
                    <a:pt x="364115" y="42040"/>
                    <a:pt x="819817" y="51266"/>
                    <a:pt x="819817" y="51266"/>
                  </a:cubicBezTo>
                  <a:cubicBezTo>
                    <a:pt x="1174125" y="31084"/>
                    <a:pt x="1528864" y="23695"/>
                    <a:pt x="1884001" y="29137"/>
                  </a:cubicBezTo>
                  <a:cubicBezTo>
                    <a:pt x="1888869" y="24380"/>
                    <a:pt x="2558504" y="58618"/>
                    <a:pt x="2558504" y="58618"/>
                  </a:cubicBezTo>
                  <a:cubicBezTo>
                    <a:pt x="2902210" y="101290"/>
                    <a:pt x="3247178" y="119851"/>
                    <a:pt x="3593444" y="114337"/>
                  </a:cubicBezTo>
                  <a:cubicBezTo>
                    <a:pt x="3595860" y="103993"/>
                    <a:pt x="4276926" y="70259"/>
                    <a:pt x="4276926" y="70259"/>
                  </a:cubicBezTo>
                  <a:lnTo>
                    <a:pt x="4872282" y="197"/>
                  </a:lnTo>
                  <a:cubicBezTo>
                    <a:pt x="5184437" y="-1785"/>
                    <a:pt x="5496195" y="11189"/>
                    <a:pt x="5807593" y="39121"/>
                  </a:cubicBezTo>
                  <a:cubicBezTo>
                    <a:pt x="5816716" y="42040"/>
                    <a:pt x="6240904" y="37391"/>
                    <a:pt x="6240904" y="37391"/>
                  </a:cubicBezTo>
                  <a:cubicBezTo>
                    <a:pt x="6246312" y="282140"/>
                    <a:pt x="6258031" y="526674"/>
                    <a:pt x="6276096" y="770919"/>
                  </a:cubicBezTo>
                  <a:cubicBezTo>
                    <a:pt x="6270832" y="994585"/>
                    <a:pt x="6260988" y="1218792"/>
                    <a:pt x="6244473" y="1442531"/>
                  </a:cubicBezTo>
                  <a:cubicBezTo>
                    <a:pt x="6209100" y="1593648"/>
                    <a:pt x="6188439" y="1746747"/>
                    <a:pt x="6182562" y="1901828"/>
                  </a:cubicBezTo>
                  <a:cubicBezTo>
                    <a:pt x="6216564" y="2070137"/>
                    <a:pt x="6238308" y="2239995"/>
                    <a:pt x="6247755" y="2411402"/>
                  </a:cubicBezTo>
                  <a:cubicBezTo>
                    <a:pt x="6266469" y="2505828"/>
                    <a:pt x="6284029" y="2590126"/>
                    <a:pt x="6305844" y="2673307"/>
                  </a:cubicBezTo>
                  <a:cubicBezTo>
                    <a:pt x="6323441" y="2715114"/>
                    <a:pt x="6337900" y="2758002"/>
                    <a:pt x="6349186" y="2801899"/>
                  </a:cubicBezTo>
                  <a:cubicBezTo>
                    <a:pt x="6360508" y="2845832"/>
                    <a:pt x="6368586" y="2890342"/>
                    <a:pt x="6373381" y="2935465"/>
                  </a:cubicBezTo>
                  <a:cubicBezTo>
                    <a:pt x="6378177" y="2980551"/>
                    <a:pt x="6379691" y="3025782"/>
                    <a:pt x="6377888" y="3071120"/>
                  </a:cubicBezTo>
                  <a:cubicBezTo>
                    <a:pt x="6376086" y="3116423"/>
                    <a:pt x="6370965" y="3161365"/>
                    <a:pt x="6362600" y="3205947"/>
                  </a:cubicBezTo>
                  <a:cubicBezTo>
                    <a:pt x="6384956" y="3324736"/>
                    <a:pt x="6396891" y="3444570"/>
                    <a:pt x="6398333" y="3565449"/>
                  </a:cubicBezTo>
                  <a:cubicBezTo>
                    <a:pt x="6373021" y="3698979"/>
                    <a:pt x="6352612" y="3828508"/>
                    <a:pt x="6332203" y="3958037"/>
                  </a:cubicBezTo>
                  <a:cubicBezTo>
                    <a:pt x="6106299" y="4028279"/>
                    <a:pt x="5873796" y="4057904"/>
                    <a:pt x="5640680" y="4063707"/>
                  </a:cubicBezTo>
                  <a:cubicBezTo>
                    <a:pt x="5088126" y="4045795"/>
                    <a:pt x="4546460" y="4014512"/>
                    <a:pt x="4006021" y="3968957"/>
                  </a:cubicBezTo>
                  <a:cubicBezTo>
                    <a:pt x="3837413" y="3971516"/>
                    <a:pt x="3697400" y="3973534"/>
                    <a:pt x="3557386" y="3975552"/>
                  </a:cubicBezTo>
                  <a:cubicBezTo>
                    <a:pt x="3555114" y="3974075"/>
                    <a:pt x="3063967" y="4027955"/>
                    <a:pt x="3063967" y="4027955"/>
                  </a:cubicBezTo>
                  <a:lnTo>
                    <a:pt x="2583132" y="4050912"/>
                  </a:lnTo>
                  <a:lnTo>
                    <a:pt x="1844661" y="4052318"/>
                  </a:lnTo>
                  <a:lnTo>
                    <a:pt x="1402517" y="4032208"/>
                  </a:lnTo>
                  <a:lnTo>
                    <a:pt x="882919" y="4007988"/>
                  </a:lnTo>
                  <a:lnTo>
                    <a:pt x="68222" y="4014476"/>
                  </a:lnTo>
                  <a:cubicBezTo>
                    <a:pt x="59640" y="4008745"/>
                    <a:pt x="58811" y="4005394"/>
                    <a:pt x="57945" y="4002006"/>
                  </a:cubicBezTo>
                  <a:close/>
                </a:path>
              </a:pathLst>
            </a:custGeom>
            <a:solidFill>
              <a:srgbClr val="025594"/>
            </a:solidFill>
            <a:ln w="9231" cap="flat">
              <a:noFill/>
              <a:prstDash val="solid"/>
              <a:miter/>
            </a:ln>
          </p:spPr>
          <p:txBody>
            <a:bodyPr rtlCol="0" anchor="ctr"/>
            <a:lstStyle/>
            <a:p>
              <a:endParaRPr lang="en-US" dirty="0">
                <a:latin typeface="Roboto Condensed" panose="02000000000000000000" pitchFamily="2" charset="0"/>
              </a:endParaRPr>
            </a:p>
          </p:txBody>
        </p:sp>
        <p:sp>
          <p:nvSpPr>
            <p:cNvPr id="56" name="Freeform 55">
              <a:extLst>
                <a:ext uri="{FF2B5EF4-FFF2-40B4-BE49-F238E27FC236}">
                  <a16:creationId xmlns:a16="http://schemas.microsoft.com/office/drawing/2014/main" id="{9BC70FB2-DE00-B223-7DBB-E418F25B5D16}"/>
                </a:ext>
              </a:extLst>
            </p:cNvPr>
            <p:cNvSpPr/>
            <p:nvPr/>
          </p:nvSpPr>
          <p:spPr>
            <a:xfrm rot="331125">
              <a:off x="7160431" y="683202"/>
              <a:ext cx="2873379" cy="1757537"/>
            </a:xfrm>
            <a:custGeom>
              <a:avLst/>
              <a:gdLst>
                <a:gd name="connsiteX0" fmla="*/ 6489849 w 6617638"/>
                <a:gd name="connsiteY0" fmla="*/ 3613114 h 4047760"/>
                <a:gd name="connsiteX1" fmla="*/ 5928676 w 6617638"/>
                <a:gd name="connsiteY1" fmla="*/ 3202326 h 4047760"/>
                <a:gd name="connsiteX2" fmla="*/ 5261169 w 6617638"/>
                <a:gd name="connsiteY2" fmla="*/ 2678769 h 4047760"/>
                <a:gd name="connsiteX3" fmla="*/ 4887390 w 6617638"/>
                <a:gd name="connsiteY3" fmla="*/ 2421080 h 4047760"/>
                <a:gd name="connsiteX4" fmla="*/ 5241697 w 6617638"/>
                <a:gd name="connsiteY4" fmla="*/ 2415170 h 4047760"/>
                <a:gd name="connsiteX5" fmla="*/ 5905347 w 6617638"/>
                <a:gd name="connsiteY5" fmla="*/ 2411169 h 4047760"/>
                <a:gd name="connsiteX6" fmla="*/ 6482529 w 6617638"/>
                <a:gd name="connsiteY6" fmla="*/ 2417837 h 4047760"/>
                <a:gd name="connsiteX7" fmla="*/ 6484981 w 6617638"/>
                <a:gd name="connsiteY7" fmla="*/ 2259764 h 4047760"/>
                <a:gd name="connsiteX8" fmla="*/ 6434211 w 6617638"/>
                <a:gd name="connsiteY8" fmla="*/ 2014149 h 4047760"/>
                <a:gd name="connsiteX9" fmla="*/ 6431218 w 6617638"/>
                <a:gd name="connsiteY9" fmla="*/ 1769760 h 4047760"/>
                <a:gd name="connsiteX10" fmla="*/ 6493743 w 6617638"/>
                <a:gd name="connsiteY10" fmla="*/ 1465832 h 4047760"/>
                <a:gd name="connsiteX11" fmla="*/ 6361807 w 6617638"/>
                <a:gd name="connsiteY11" fmla="*/ 1459957 h 4047760"/>
                <a:gd name="connsiteX12" fmla="*/ 5819781 w 6617638"/>
                <a:gd name="connsiteY12" fmla="*/ 1461074 h 4047760"/>
                <a:gd name="connsiteX13" fmla="*/ 5058522 w 6617638"/>
                <a:gd name="connsiteY13" fmla="*/ 1464534 h 4047760"/>
                <a:gd name="connsiteX14" fmla="*/ 4836909 w 6617638"/>
                <a:gd name="connsiteY14" fmla="*/ 1472355 h 4047760"/>
                <a:gd name="connsiteX15" fmla="*/ 5123715 w 6617638"/>
                <a:gd name="connsiteY15" fmla="*/ 1280440 h 4047760"/>
                <a:gd name="connsiteX16" fmla="*/ 6147585 w 6617638"/>
                <a:gd name="connsiteY16" fmla="*/ 610163 h 4047760"/>
                <a:gd name="connsiteX17" fmla="*/ 6487541 w 6617638"/>
                <a:gd name="connsiteY17" fmla="*/ 415545 h 4047760"/>
                <a:gd name="connsiteX18" fmla="*/ 6484801 w 6617638"/>
                <a:gd name="connsiteY18" fmla="*/ 26273 h 4047760"/>
                <a:gd name="connsiteX19" fmla="*/ 6067428 w 6617638"/>
                <a:gd name="connsiteY19" fmla="*/ 12902 h 4047760"/>
                <a:gd name="connsiteX20" fmla="*/ 5876609 w 6617638"/>
                <a:gd name="connsiteY20" fmla="*/ 0 h 4047760"/>
                <a:gd name="connsiteX21" fmla="*/ 5346662 w 6617638"/>
                <a:gd name="connsiteY21" fmla="*/ 329769 h 4047760"/>
                <a:gd name="connsiteX22" fmla="*/ 4353189 w 6617638"/>
                <a:gd name="connsiteY22" fmla="*/ 961015 h 4047760"/>
                <a:gd name="connsiteX23" fmla="*/ 3901200 w 6617638"/>
                <a:gd name="connsiteY23" fmla="*/ 1243860 h 4047760"/>
                <a:gd name="connsiteX24" fmla="*/ 3915155 w 6617638"/>
                <a:gd name="connsiteY24" fmla="*/ 543164 h 4047760"/>
                <a:gd name="connsiteX25" fmla="*/ 3875635 w 6617638"/>
                <a:gd name="connsiteY25" fmla="*/ 87866 h 4047760"/>
                <a:gd name="connsiteX26" fmla="*/ 3783831 w 6617638"/>
                <a:gd name="connsiteY26" fmla="*/ 90317 h 4047760"/>
                <a:gd name="connsiteX27" fmla="*/ 2850395 w 6617638"/>
                <a:gd name="connsiteY27" fmla="*/ 44366 h 4047760"/>
                <a:gd name="connsiteX28" fmla="*/ 2904121 w 6617638"/>
                <a:gd name="connsiteY28" fmla="*/ 729168 h 4047760"/>
                <a:gd name="connsiteX29" fmla="*/ 2914975 w 6617638"/>
                <a:gd name="connsiteY29" fmla="*/ 1279179 h 4047760"/>
                <a:gd name="connsiteX30" fmla="*/ 2697580 w 6617638"/>
                <a:gd name="connsiteY30" fmla="*/ 1177653 h 4047760"/>
                <a:gd name="connsiteX31" fmla="*/ 1735189 w 6617638"/>
                <a:gd name="connsiteY31" fmla="*/ 646419 h 4047760"/>
                <a:gd name="connsiteX32" fmla="*/ 1304943 w 6617638"/>
                <a:gd name="connsiteY32" fmla="*/ 418933 h 4047760"/>
                <a:gd name="connsiteX33" fmla="*/ 583348 w 6617638"/>
                <a:gd name="connsiteY33" fmla="*/ 33914 h 4047760"/>
                <a:gd name="connsiteX34" fmla="*/ 287924 w 6617638"/>
                <a:gd name="connsiteY34" fmla="*/ 37446 h 4047760"/>
                <a:gd name="connsiteX35" fmla="*/ 282047 w 6617638"/>
                <a:gd name="connsiteY35" fmla="*/ 68080 h 4047760"/>
                <a:gd name="connsiteX36" fmla="*/ 288321 w 6617638"/>
                <a:gd name="connsiteY36" fmla="*/ 32580 h 4047760"/>
                <a:gd name="connsiteX37" fmla="*/ 39412 w 6617638"/>
                <a:gd name="connsiteY37" fmla="*/ 40942 h 4047760"/>
                <a:gd name="connsiteX38" fmla="*/ 31984 w 6617638"/>
                <a:gd name="connsiteY38" fmla="*/ 778147 h 4047760"/>
                <a:gd name="connsiteX39" fmla="*/ 48967 w 6617638"/>
                <a:gd name="connsiteY39" fmla="*/ 1045926 h 4047760"/>
                <a:gd name="connsiteX40" fmla="*/ 53005 w 6617638"/>
                <a:gd name="connsiteY40" fmla="*/ 1340267 h 4047760"/>
                <a:gd name="connsiteX41" fmla="*/ 48138 w 6617638"/>
                <a:gd name="connsiteY41" fmla="*/ 1785690 h 4047760"/>
                <a:gd name="connsiteX42" fmla="*/ 32669 w 6617638"/>
                <a:gd name="connsiteY42" fmla="*/ 2266359 h 4047760"/>
                <a:gd name="connsiteX43" fmla="*/ 0 w 6617638"/>
                <a:gd name="connsiteY43" fmla="*/ 2770167 h 4047760"/>
                <a:gd name="connsiteX44" fmla="*/ 14315 w 6617638"/>
                <a:gd name="connsiteY44" fmla="*/ 3149455 h 4047760"/>
                <a:gd name="connsiteX45" fmla="*/ 68655 w 6617638"/>
                <a:gd name="connsiteY45" fmla="*/ 3873577 h 4047760"/>
                <a:gd name="connsiteX46" fmla="*/ 72621 w 6617638"/>
                <a:gd name="connsiteY46" fmla="*/ 4047760 h 4047760"/>
                <a:gd name="connsiteX47" fmla="*/ 301410 w 6617638"/>
                <a:gd name="connsiteY47" fmla="*/ 4008801 h 4047760"/>
                <a:gd name="connsiteX48" fmla="*/ 301338 w 6617638"/>
                <a:gd name="connsiteY48" fmla="*/ 4007683 h 4047760"/>
                <a:gd name="connsiteX49" fmla="*/ 718999 w 6617638"/>
                <a:gd name="connsiteY49" fmla="*/ 4001412 h 4047760"/>
                <a:gd name="connsiteX50" fmla="*/ 913533 w 6617638"/>
                <a:gd name="connsiteY50" fmla="*/ 3991790 h 4047760"/>
                <a:gd name="connsiteX51" fmla="*/ 1114484 w 6617638"/>
                <a:gd name="connsiteY51" fmla="*/ 3845394 h 4047760"/>
                <a:gd name="connsiteX52" fmla="*/ 1639671 w 6617638"/>
                <a:gd name="connsiteY52" fmla="*/ 3473494 h 4047760"/>
                <a:gd name="connsiteX53" fmla="*/ 2349259 w 6617638"/>
                <a:gd name="connsiteY53" fmla="*/ 2977471 h 4047760"/>
                <a:gd name="connsiteX54" fmla="*/ 2878267 w 6617638"/>
                <a:gd name="connsiteY54" fmla="*/ 2573963 h 4047760"/>
                <a:gd name="connsiteX55" fmla="*/ 2886994 w 6617638"/>
                <a:gd name="connsiteY55" fmla="*/ 2654478 h 4047760"/>
                <a:gd name="connsiteX56" fmla="*/ 2890852 w 6617638"/>
                <a:gd name="connsiteY56" fmla="*/ 3321800 h 4047760"/>
                <a:gd name="connsiteX57" fmla="*/ 2908304 w 6617638"/>
                <a:gd name="connsiteY57" fmla="*/ 3787729 h 4047760"/>
                <a:gd name="connsiteX58" fmla="*/ 2901525 w 6617638"/>
                <a:gd name="connsiteY58" fmla="*/ 4029416 h 4047760"/>
                <a:gd name="connsiteX59" fmla="*/ 3397937 w 6617638"/>
                <a:gd name="connsiteY59" fmla="*/ 4004187 h 4047760"/>
                <a:gd name="connsiteX60" fmla="*/ 3948797 w 6617638"/>
                <a:gd name="connsiteY60" fmla="*/ 3955569 h 4047760"/>
                <a:gd name="connsiteX61" fmla="*/ 3934554 w 6617638"/>
                <a:gd name="connsiteY61" fmla="*/ 3780161 h 4047760"/>
                <a:gd name="connsiteX62" fmla="*/ 3917354 w 6617638"/>
                <a:gd name="connsiteY62" fmla="*/ 3064328 h 4047760"/>
                <a:gd name="connsiteX63" fmla="*/ 3904878 w 6617638"/>
                <a:gd name="connsiteY63" fmla="*/ 2550501 h 4047760"/>
                <a:gd name="connsiteX64" fmla="*/ 3946309 w 6617638"/>
                <a:gd name="connsiteY64" fmla="*/ 2564305 h 4047760"/>
                <a:gd name="connsiteX65" fmla="*/ 4527999 w 6617638"/>
                <a:gd name="connsiteY65" fmla="*/ 3009331 h 4047760"/>
                <a:gd name="connsiteX66" fmla="*/ 5377961 w 6617638"/>
                <a:gd name="connsiteY66" fmla="*/ 3635639 h 4047760"/>
                <a:gd name="connsiteX67" fmla="*/ 5869830 w 6617638"/>
                <a:gd name="connsiteY67" fmla="*/ 4037453 h 4047760"/>
                <a:gd name="connsiteX68" fmla="*/ 6225867 w 6617638"/>
                <a:gd name="connsiteY68" fmla="*/ 4028767 h 4047760"/>
                <a:gd name="connsiteX69" fmla="*/ 6573900 w 6617638"/>
                <a:gd name="connsiteY69" fmla="*/ 3953190 h 4047760"/>
                <a:gd name="connsiteX70" fmla="*/ 6617639 w 6617638"/>
                <a:gd name="connsiteY70" fmla="*/ 3699358 h 4047760"/>
                <a:gd name="connsiteX71" fmla="*/ 1210796 w 6617638"/>
                <a:gd name="connsiteY71" fmla="*/ 2997581 h 4047760"/>
                <a:gd name="connsiteX72" fmla="*/ 1086143 w 6617638"/>
                <a:gd name="connsiteY72" fmla="*/ 3080222 h 4047760"/>
                <a:gd name="connsiteX73" fmla="*/ 263008 w 6617638"/>
                <a:gd name="connsiteY73" fmla="*/ 3595130 h 4047760"/>
                <a:gd name="connsiteX74" fmla="*/ 244222 w 6617638"/>
                <a:gd name="connsiteY74" fmla="*/ 3392655 h 4047760"/>
                <a:gd name="connsiteX75" fmla="*/ 244186 w 6617638"/>
                <a:gd name="connsiteY75" fmla="*/ 2989472 h 4047760"/>
                <a:gd name="connsiteX76" fmla="*/ 292864 w 6617638"/>
                <a:gd name="connsiteY76" fmla="*/ 2199036 h 4047760"/>
                <a:gd name="connsiteX77" fmla="*/ 283164 w 6617638"/>
                <a:gd name="connsiteY77" fmla="*/ 2413512 h 4047760"/>
                <a:gd name="connsiteX78" fmla="*/ 698338 w 6617638"/>
                <a:gd name="connsiteY78" fmla="*/ 2410701 h 4047760"/>
                <a:gd name="connsiteX79" fmla="*/ 1227130 w 6617638"/>
                <a:gd name="connsiteY79" fmla="*/ 2392500 h 4047760"/>
                <a:gd name="connsiteX80" fmla="*/ 1907403 w 6617638"/>
                <a:gd name="connsiteY80" fmla="*/ 2379886 h 4047760"/>
                <a:gd name="connsiteX81" fmla="*/ 2095265 w 6617638"/>
                <a:gd name="connsiteY81" fmla="*/ 2362875 h 4047760"/>
                <a:gd name="connsiteX82" fmla="*/ 1900083 w 6617638"/>
                <a:gd name="connsiteY82" fmla="*/ 1508864 h 4047760"/>
                <a:gd name="connsiteX83" fmla="*/ 1055854 w 6617638"/>
                <a:gd name="connsiteY83" fmla="*/ 1497115 h 4047760"/>
                <a:gd name="connsiteX84" fmla="*/ 277395 w 6617638"/>
                <a:gd name="connsiteY84" fmla="*/ 1486807 h 4047760"/>
                <a:gd name="connsiteX85" fmla="*/ 271013 w 6617638"/>
                <a:gd name="connsiteY85" fmla="*/ 1364486 h 4047760"/>
                <a:gd name="connsiteX86" fmla="*/ 275773 w 6617638"/>
                <a:gd name="connsiteY86" fmla="*/ 783408 h 4047760"/>
                <a:gd name="connsiteX87" fmla="*/ 266145 w 6617638"/>
                <a:gd name="connsiteY87" fmla="*/ 587349 h 4047760"/>
                <a:gd name="connsiteX88" fmla="*/ 315220 w 6617638"/>
                <a:gd name="connsiteY88" fmla="*/ 611136 h 4047760"/>
                <a:gd name="connsiteX89" fmla="*/ 1136047 w 6617638"/>
                <a:gd name="connsiteY89" fmla="*/ 1033384 h 4047760"/>
                <a:gd name="connsiteX90" fmla="*/ 1841885 w 6617638"/>
                <a:gd name="connsiteY90" fmla="*/ 1350034 h 4047760"/>
                <a:gd name="connsiteX91" fmla="*/ 2195291 w 6617638"/>
                <a:gd name="connsiteY91" fmla="*/ 1497511 h 404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617638" h="4047760">
                  <a:moveTo>
                    <a:pt x="6489849" y="3613114"/>
                  </a:moveTo>
                  <a:lnTo>
                    <a:pt x="5928676" y="3202326"/>
                  </a:lnTo>
                  <a:lnTo>
                    <a:pt x="5261169" y="2678769"/>
                  </a:lnTo>
                  <a:lnTo>
                    <a:pt x="4887390" y="2421080"/>
                  </a:lnTo>
                  <a:lnTo>
                    <a:pt x="5241697" y="2415170"/>
                  </a:lnTo>
                  <a:lnTo>
                    <a:pt x="5905347" y="2411169"/>
                  </a:lnTo>
                  <a:cubicBezTo>
                    <a:pt x="6097537" y="2430451"/>
                    <a:pt x="6289943" y="2432685"/>
                    <a:pt x="6482529" y="2417837"/>
                  </a:cubicBezTo>
                  <a:cubicBezTo>
                    <a:pt x="6484188" y="2363344"/>
                    <a:pt x="6483286" y="2311518"/>
                    <a:pt x="6484981" y="2259764"/>
                  </a:cubicBezTo>
                  <a:cubicBezTo>
                    <a:pt x="6469152" y="2174457"/>
                    <a:pt x="6448058" y="2094952"/>
                    <a:pt x="6434211" y="2014149"/>
                  </a:cubicBezTo>
                  <a:cubicBezTo>
                    <a:pt x="6420329" y="1933347"/>
                    <a:pt x="6413802" y="1849841"/>
                    <a:pt x="6431218" y="1769760"/>
                  </a:cubicBezTo>
                  <a:cubicBezTo>
                    <a:pt x="6429884" y="1771526"/>
                    <a:pt x="6493743" y="1465832"/>
                    <a:pt x="6493743" y="1465832"/>
                  </a:cubicBezTo>
                  <a:lnTo>
                    <a:pt x="6361807" y="1459957"/>
                  </a:lnTo>
                  <a:lnTo>
                    <a:pt x="5819781" y="1461074"/>
                  </a:lnTo>
                  <a:lnTo>
                    <a:pt x="5058522" y="1464534"/>
                  </a:lnTo>
                  <a:lnTo>
                    <a:pt x="4836909" y="1472355"/>
                  </a:lnTo>
                  <a:lnTo>
                    <a:pt x="5123715" y="1280440"/>
                  </a:lnTo>
                  <a:lnTo>
                    <a:pt x="6147585" y="610163"/>
                  </a:lnTo>
                  <a:lnTo>
                    <a:pt x="6487541" y="415545"/>
                  </a:lnTo>
                  <a:lnTo>
                    <a:pt x="6484801" y="26273"/>
                  </a:lnTo>
                  <a:lnTo>
                    <a:pt x="6067428" y="12902"/>
                  </a:lnTo>
                  <a:lnTo>
                    <a:pt x="5876609" y="0"/>
                  </a:lnTo>
                  <a:lnTo>
                    <a:pt x="5346662" y="329769"/>
                  </a:lnTo>
                  <a:lnTo>
                    <a:pt x="4353189" y="961015"/>
                  </a:lnTo>
                  <a:lnTo>
                    <a:pt x="3901200" y="1243860"/>
                  </a:lnTo>
                  <a:lnTo>
                    <a:pt x="3915155" y="543164"/>
                  </a:lnTo>
                  <a:lnTo>
                    <a:pt x="3875635" y="87866"/>
                  </a:lnTo>
                  <a:lnTo>
                    <a:pt x="3783831" y="90317"/>
                  </a:lnTo>
                  <a:cubicBezTo>
                    <a:pt x="3471171" y="105706"/>
                    <a:pt x="3160026" y="90389"/>
                    <a:pt x="2850395" y="44366"/>
                  </a:cubicBezTo>
                  <a:cubicBezTo>
                    <a:pt x="2846392" y="47681"/>
                    <a:pt x="2904121" y="729168"/>
                    <a:pt x="2904121" y="729168"/>
                  </a:cubicBezTo>
                  <a:lnTo>
                    <a:pt x="2914975" y="1279179"/>
                  </a:lnTo>
                  <a:lnTo>
                    <a:pt x="2697580" y="1177653"/>
                  </a:lnTo>
                  <a:lnTo>
                    <a:pt x="1735189" y="646419"/>
                  </a:lnTo>
                  <a:lnTo>
                    <a:pt x="1304943" y="418933"/>
                  </a:lnTo>
                  <a:lnTo>
                    <a:pt x="583348" y="33914"/>
                  </a:lnTo>
                  <a:lnTo>
                    <a:pt x="287924" y="37446"/>
                  </a:lnTo>
                  <a:cubicBezTo>
                    <a:pt x="285797" y="47609"/>
                    <a:pt x="284030" y="57881"/>
                    <a:pt x="282047" y="68080"/>
                  </a:cubicBezTo>
                  <a:cubicBezTo>
                    <a:pt x="284030" y="56223"/>
                    <a:pt x="286085" y="44402"/>
                    <a:pt x="288321" y="32580"/>
                  </a:cubicBezTo>
                  <a:cubicBezTo>
                    <a:pt x="288321" y="32580"/>
                    <a:pt x="36527" y="32761"/>
                    <a:pt x="39412" y="40942"/>
                  </a:cubicBezTo>
                  <a:lnTo>
                    <a:pt x="31984" y="778147"/>
                  </a:lnTo>
                  <a:lnTo>
                    <a:pt x="48967" y="1045926"/>
                  </a:lnTo>
                  <a:lnTo>
                    <a:pt x="53005" y="1340267"/>
                  </a:lnTo>
                  <a:lnTo>
                    <a:pt x="48138" y="1785690"/>
                  </a:lnTo>
                  <a:lnTo>
                    <a:pt x="32669" y="2266359"/>
                  </a:lnTo>
                  <a:lnTo>
                    <a:pt x="0" y="2770167"/>
                  </a:lnTo>
                  <a:lnTo>
                    <a:pt x="14315" y="3149455"/>
                  </a:lnTo>
                  <a:lnTo>
                    <a:pt x="68655" y="3873577"/>
                  </a:lnTo>
                  <a:lnTo>
                    <a:pt x="72621" y="4047760"/>
                  </a:lnTo>
                  <a:lnTo>
                    <a:pt x="301410" y="4008801"/>
                  </a:lnTo>
                  <a:lnTo>
                    <a:pt x="301338" y="4007683"/>
                  </a:lnTo>
                  <a:lnTo>
                    <a:pt x="718999" y="4001412"/>
                  </a:lnTo>
                  <a:lnTo>
                    <a:pt x="913533" y="3991790"/>
                  </a:lnTo>
                  <a:lnTo>
                    <a:pt x="1114484" y="3845394"/>
                  </a:lnTo>
                  <a:lnTo>
                    <a:pt x="1639671" y="3473494"/>
                  </a:lnTo>
                  <a:lnTo>
                    <a:pt x="2349259" y="2977471"/>
                  </a:lnTo>
                  <a:lnTo>
                    <a:pt x="2878267" y="2573963"/>
                  </a:lnTo>
                  <a:lnTo>
                    <a:pt x="2886994" y="2654478"/>
                  </a:lnTo>
                  <a:lnTo>
                    <a:pt x="2890852" y="3321800"/>
                  </a:lnTo>
                  <a:lnTo>
                    <a:pt x="2908304" y="3787729"/>
                  </a:lnTo>
                  <a:lnTo>
                    <a:pt x="2901525" y="4029416"/>
                  </a:lnTo>
                  <a:lnTo>
                    <a:pt x="3397937" y="4004187"/>
                  </a:lnTo>
                  <a:lnTo>
                    <a:pt x="3948797" y="3955569"/>
                  </a:lnTo>
                  <a:lnTo>
                    <a:pt x="3934554" y="3780161"/>
                  </a:lnTo>
                  <a:lnTo>
                    <a:pt x="3917354" y="3064328"/>
                  </a:lnTo>
                  <a:lnTo>
                    <a:pt x="3904878" y="2550501"/>
                  </a:lnTo>
                  <a:lnTo>
                    <a:pt x="3946309" y="2564305"/>
                  </a:lnTo>
                  <a:lnTo>
                    <a:pt x="4527999" y="3009331"/>
                  </a:lnTo>
                  <a:lnTo>
                    <a:pt x="5377961" y="3635639"/>
                  </a:lnTo>
                  <a:lnTo>
                    <a:pt x="5869830" y="4037453"/>
                  </a:lnTo>
                  <a:cubicBezTo>
                    <a:pt x="5988785" y="4045850"/>
                    <a:pt x="6107453" y="4042967"/>
                    <a:pt x="6225867" y="4028767"/>
                  </a:cubicBezTo>
                  <a:cubicBezTo>
                    <a:pt x="6344282" y="4014603"/>
                    <a:pt x="6460281" y="3989411"/>
                    <a:pt x="6573900" y="3953190"/>
                  </a:cubicBezTo>
                  <a:cubicBezTo>
                    <a:pt x="6572819" y="3936468"/>
                    <a:pt x="6617639" y="3699358"/>
                    <a:pt x="6617639" y="3699358"/>
                  </a:cubicBezTo>
                  <a:close/>
                  <a:moveTo>
                    <a:pt x="1210796" y="2997581"/>
                  </a:moveTo>
                  <a:lnTo>
                    <a:pt x="1086143" y="3080222"/>
                  </a:lnTo>
                  <a:lnTo>
                    <a:pt x="263008" y="3595130"/>
                  </a:lnTo>
                  <a:lnTo>
                    <a:pt x="244222" y="3392655"/>
                  </a:lnTo>
                  <a:lnTo>
                    <a:pt x="244186" y="2989472"/>
                  </a:lnTo>
                  <a:lnTo>
                    <a:pt x="292864" y="2199036"/>
                  </a:lnTo>
                  <a:lnTo>
                    <a:pt x="283164" y="2413512"/>
                  </a:lnTo>
                  <a:lnTo>
                    <a:pt x="698338" y="2410701"/>
                  </a:lnTo>
                  <a:lnTo>
                    <a:pt x="1227130" y="2392500"/>
                  </a:lnTo>
                  <a:lnTo>
                    <a:pt x="1907403" y="2379886"/>
                  </a:lnTo>
                  <a:lnTo>
                    <a:pt x="2095265" y="2362875"/>
                  </a:lnTo>
                  <a:close/>
                  <a:moveTo>
                    <a:pt x="1900083" y="1508864"/>
                  </a:moveTo>
                  <a:lnTo>
                    <a:pt x="1055854" y="1497115"/>
                  </a:lnTo>
                  <a:lnTo>
                    <a:pt x="277395" y="1486807"/>
                  </a:lnTo>
                  <a:lnTo>
                    <a:pt x="271013" y="1364486"/>
                  </a:lnTo>
                  <a:lnTo>
                    <a:pt x="275773" y="783408"/>
                  </a:lnTo>
                  <a:cubicBezTo>
                    <a:pt x="275773" y="783408"/>
                    <a:pt x="270905" y="687902"/>
                    <a:pt x="266145" y="587349"/>
                  </a:cubicBezTo>
                  <a:cubicBezTo>
                    <a:pt x="285039" y="597044"/>
                    <a:pt x="315220" y="611136"/>
                    <a:pt x="315220" y="611136"/>
                  </a:cubicBezTo>
                  <a:lnTo>
                    <a:pt x="1136047" y="1033384"/>
                  </a:lnTo>
                  <a:lnTo>
                    <a:pt x="1841885" y="1350034"/>
                  </a:lnTo>
                  <a:lnTo>
                    <a:pt x="2195291" y="1497511"/>
                  </a:lnTo>
                  <a:close/>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57" name="Freeform 56">
              <a:extLst>
                <a:ext uri="{FF2B5EF4-FFF2-40B4-BE49-F238E27FC236}">
                  <a16:creationId xmlns:a16="http://schemas.microsoft.com/office/drawing/2014/main" id="{040A06F8-B0BD-6934-FE31-1AD3731CA285}"/>
                </a:ext>
              </a:extLst>
            </p:cNvPr>
            <p:cNvSpPr/>
            <p:nvPr/>
          </p:nvSpPr>
          <p:spPr>
            <a:xfrm rot="331125">
              <a:off x="7272376" y="695343"/>
              <a:ext cx="2747494" cy="1738007"/>
            </a:xfrm>
            <a:custGeom>
              <a:avLst/>
              <a:gdLst>
                <a:gd name="connsiteX0" fmla="*/ 4184611 w 6327714"/>
                <a:gd name="connsiteY0" fmla="*/ 1387084 h 4002781"/>
                <a:gd name="connsiteX1" fmla="*/ 3664112 w 6327714"/>
                <a:gd name="connsiteY1" fmla="*/ 1383588 h 4002781"/>
                <a:gd name="connsiteX2" fmla="*/ 3765724 w 6327714"/>
                <a:gd name="connsiteY2" fmla="*/ 1284837 h 4002781"/>
                <a:gd name="connsiteX3" fmla="*/ 4068179 w 6327714"/>
                <a:gd name="connsiteY3" fmla="*/ 1109717 h 4002781"/>
                <a:gd name="connsiteX4" fmla="*/ 4719930 w 6327714"/>
                <a:gd name="connsiteY4" fmla="*/ 714896 h 4002781"/>
                <a:gd name="connsiteX5" fmla="*/ 5354409 w 6327714"/>
                <a:gd name="connsiteY5" fmla="*/ 328111 h 4002781"/>
                <a:gd name="connsiteX6" fmla="*/ 5812671 w 6327714"/>
                <a:gd name="connsiteY6" fmla="*/ 0 h 4002781"/>
                <a:gd name="connsiteX7" fmla="*/ 6194419 w 6327714"/>
                <a:gd name="connsiteY7" fmla="*/ 6235 h 4002781"/>
                <a:gd name="connsiteX8" fmla="*/ 6223770 w 6327714"/>
                <a:gd name="connsiteY8" fmla="*/ 24039 h 4002781"/>
                <a:gd name="connsiteX9" fmla="*/ 5656936 w 6327714"/>
                <a:gd name="connsiteY9" fmla="*/ 401922 h 4002781"/>
                <a:gd name="connsiteX10" fmla="*/ 4655097 w 6327714"/>
                <a:gd name="connsiteY10" fmla="*/ 1088922 h 4002781"/>
                <a:gd name="connsiteX11" fmla="*/ 3534159 w 6327714"/>
                <a:gd name="connsiteY11" fmla="*/ 3153852 h 4002781"/>
                <a:gd name="connsiteX12" fmla="*/ 3517103 w 6327714"/>
                <a:gd name="connsiteY12" fmla="*/ 2802315 h 4002781"/>
                <a:gd name="connsiteX13" fmla="*/ 3527740 w 6327714"/>
                <a:gd name="connsiteY13" fmla="*/ 2192441 h 4002781"/>
                <a:gd name="connsiteX14" fmla="*/ 4060823 w 6327714"/>
                <a:gd name="connsiteY14" fmla="*/ 2208407 h 4002781"/>
                <a:gd name="connsiteX15" fmla="*/ 4728512 w 6327714"/>
                <a:gd name="connsiteY15" fmla="*/ 2222931 h 4002781"/>
                <a:gd name="connsiteX16" fmla="*/ 5757755 w 6327714"/>
                <a:gd name="connsiteY16" fmla="*/ 2207974 h 4002781"/>
                <a:gd name="connsiteX17" fmla="*/ 6219587 w 6327714"/>
                <a:gd name="connsiteY17" fmla="*/ 2200658 h 4002781"/>
                <a:gd name="connsiteX18" fmla="*/ 6159803 w 6327714"/>
                <a:gd name="connsiteY18" fmla="*/ 1880584 h 4002781"/>
                <a:gd name="connsiteX19" fmla="*/ 6192471 w 6327714"/>
                <a:gd name="connsiteY19" fmla="*/ 1610930 h 4002781"/>
                <a:gd name="connsiteX20" fmla="*/ 5943166 w 6327714"/>
                <a:gd name="connsiteY20" fmla="*/ 1589018 h 4002781"/>
                <a:gd name="connsiteX21" fmla="*/ 5306992 w 6327714"/>
                <a:gd name="connsiteY21" fmla="*/ 1585558 h 4002781"/>
                <a:gd name="connsiteX22" fmla="*/ 4581647 w 6327714"/>
                <a:gd name="connsiteY22" fmla="*/ 1581125 h 4002781"/>
                <a:gd name="connsiteX23" fmla="*/ 4025559 w 6327714"/>
                <a:gd name="connsiteY23" fmla="*/ 1549085 h 4002781"/>
                <a:gd name="connsiteX24" fmla="*/ 3537223 w 6327714"/>
                <a:gd name="connsiteY24" fmla="*/ 1547968 h 4002781"/>
                <a:gd name="connsiteX25" fmla="*/ 3535673 w 6327714"/>
                <a:gd name="connsiteY25" fmla="*/ 1031366 h 4002781"/>
                <a:gd name="connsiteX26" fmla="*/ 3510649 w 6327714"/>
                <a:gd name="connsiteY26" fmla="*/ 622849 h 4002781"/>
                <a:gd name="connsiteX27" fmla="*/ 3484434 w 6327714"/>
                <a:gd name="connsiteY27" fmla="*/ 79181 h 4002781"/>
                <a:gd name="connsiteX28" fmla="*/ 2762623 w 6327714"/>
                <a:gd name="connsiteY28" fmla="*/ 45411 h 4002781"/>
                <a:gd name="connsiteX29" fmla="*/ 2795472 w 6327714"/>
                <a:gd name="connsiteY29" fmla="*/ 661772 h 4002781"/>
                <a:gd name="connsiteX30" fmla="*/ 2797167 w 6327714"/>
                <a:gd name="connsiteY30" fmla="*/ 1526163 h 4002781"/>
                <a:gd name="connsiteX31" fmla="*/ 2388268 w 6327714"/>
                <a:gd name="connsiteY31" fmla="*/ 1572944 h 4002781"/>
                <a:gd name="connsiteX32" fmla="*/ 2060283 w 6327714"/>
                <a:gd name="connsiteY32" fmla="*/ 1564654 h 4002781"/>
                <a:gd name="connsiteX33" fmla="*/ 1246487 w 6327714"/>
                <a:gd name="connsiteY33" fmla="*/ 1581485 h 4002781"/>
                <a:gd name="connsiteX34" fmla="*/ 467812 w 6327714"/>
                <a:gd name="connsiteY34" fmla="*/ 1581485 h 4002781"/>
                <a:gd name="connsiteX35" fmla="*/ 25992 w 6327714"/>
                <a:gd name="connsiteY35" fmla="*/ 1608335 h 4002781"/>
                <a:gd name="connsiteX36" fmla="*/ 44309 w 6327714"/>
                <a:gd name="connsiteY36" fmla="*/ 1940158 h 4002781"/>
                <a:gd name="connsiteX37" fmla="*/ 34393 w 6327714"/>
                <a:gd name="connsiteY37" fmla="*/ 2247979 h 4002781"/>
                <a:gd name="connsiteX38" fmla="*/ 705759 w 6327714"/>
                <a:gd name="connsiteY38" fmla="*/ 2215470 h 4002781"/>
                <a:gd name="connsiteX39" fmla="*/ 1697754 w 6327714"/>
                <a:gd name="connsiteY39" fmla="*/ 2230319 h 4002781"/>
                <a:gd name="connsiteX40" fmla="*/ 2430852 w 6327714"/>
                <a:gd name="connsiteY40" fmla="*/ 2200802 h 4002781"/>
                <a:gd name="connsiteX41" fmla="*/ 2765075 w 6327714"/>
                <a:gd name="connsiteY41" fmla="*/ 2215398 h 4002781"/>
                <a:gd name="connsiteX42" fmla="*/ 2772106 w 6327714"/>
                <a:gd name="connsiteY42" fmla="*/ 3076041 h 4002781"/>
                <a:gd name="connsiteX43" fmla="*/ 2780327 w 6327714"/>
                <a:gd name="connsiteY43" fmla="*/ 3710459 h 4002781"/>
                <a:gd name="connsiteX44" fmla="*/ 2789126 w 6327714"/>
                <a:gd name="connsiteY44" fmla="*/ 4002782 h 4002781"/>
                <a:gd name="connsiteX45" fmla="*/ 3160236 w 6327714"/>
                <a:gd name="connsiteY45" fmla="*/ 3979932 h 4002781"/>
                <a:gd name="connsiteX46" fmla="*/ 3559111 w 6327714"/>
                <a:gd name="connsiteY46" fmla="*/ 3938126 h 4002781"/>
                <a:gd name="connsiteX47" fmla="*/ 3529002 w 6327714"/>
                <a:gd name="connsiteY47" fmla="*/ 3482324 h 4002781"/>
                <a:gd name="connsiteX48" fmla="*/ 2111161 w 6327714"/>
                <a:gd name="connsiteY48" fmla="*/ 2363524 h 4002781"/>
                <a:gd name="connsiteX49" fmla="*/ 1687225 w 6327714"/>
                <a:gd name="connsiteY49" fmla="*/ 2700645 h 4002781"/>
                <a:gd name="connsiteX50" fmla="*/ 901086 w 6327714"/>
                <a:gd name="connsiteY50" fmla="*/ 3269830 h 4002781"/>
                <a:gd name="connsiteX51" fmla="*/ 294372 w 6327714"/>
                <a:gd name="connsiteY51" fmla="*/ 3683717 h 4002781"/>
                <a:gd name="connsiteX52" fmla="*/ 34538 w 6327714"/>
                <a:gd name="connsiteY52" fmla="*/ 3879488 h 4002781"/>
                <a:gd name="connsiteX53" fmla="*/ 39766 w 6327714"/>
                <a:gd name="connsiteY53" fmla="*/ 3984690 h 4002781"/>
                <a:gd name="connsiteX54" fmla="*/ 464278 w 6327714"/>
                <a:gd name="connsiteY54" fmla="*/ 3980329 h 4002781"/>
                <a:gd name="connsiteX55" fmla="*/ 979477 w 6327714"/>
                <a:gd name="connsiteY55" fmla="*/ 3625007 h 4002781"/>
                <a:gd name="connsiteX56" fmla="*/ 1617381 w 6327714"/>
                <a:gd name="connsiteY56" fmla="*/ 3143725 h 4002781"/>
                <a:gd name="connsiteX57" fmla="*/ 2283194 w 6327714"/>
                <a:gd name="connsiteY57" fmla="*/ 2648315 h 4002781"/>
                <a:gd name="connsiteX58" fmla="*/ 2621275 w 6327714"/>
                <a:gd name="connsiteY58" fmla="*/ 2366083 h 4002781"/>
                <a:gd name="connsiteX59" fmla="*/ 2309697 w 6327714"/>
                <a:gd name="connsiteY59" fmla="*/ 2362659 h 4002781"/>
                <a:gd name="connsiteX60" fmla="*/ 1505817 w 6327714"/>
                <a:gd name="connsiteY60" fmla="*/ 1158516 h 4002781"/>
                <a:gd name="connsiteX61" fmla="*/ 2046328 w 6327714"/>
                <a:gd name="connsiteY61" fmla="*/ 1444892 h 4002781"/>
                <a:gd name="connsiteX62" fmla="*/ 2512596 w 6327714"/>
                <a:gd name="connsiteY62" fmla="*/ 1442514 h 4002781"/>
                <a:gd name="connsiteX63" fmla="*/ 2099550 w 6327714"/>
                <a:gd name="connsiteY63" fmla="*/ 1171382 h 4002781"/>
                <a:gd name="connsiteX64" fmla="*/ 783933 w 6327714"/>
                <a:gd name="connsiteY64" fmla="*/ 445062 h 4002781"/>
                <a:gd name="connsiteX65" fmla="*/ 39946 w 6327714"/>
                <a:gd name="connsiteY65" fmla="*/ 25481 h 4002781"/>
                <a:gd name="connsiteX66" fmla="*/ 174 w 6327714"/>
                <a:gd name="connsiteY66" fmla="*/ 408661 h 4002781"/>
                <a:gd name="connsiteX67" fmla="*/ 558138 w 6327714"/>
                <a:gd name="connsiteY67" fmla="*/ 684802 h 4002781"/>
                <a:gd name="connsiteX68" fmla="*/ 6319324 w 6327714"/>
                <a:gd name="connsiteY68" fmla="*/ 3831518 h 4002781"/>
                <a:gd name="connsiteX69" fmla="*/ 5517319 w 6327714"/>
                <a:gd name="connsiteY69" fmla="*/ 3230150 h 4002781"/>
                <a:gd name="connsiteX70" fmla="*/ 4804017 w 6327714"/>
                <a:gd name="connsiteY70" fmla="*/ 2674516 h 4002781"/>
                <a:gd name="connsiteX71" fmla="*/ 4421224 w 6327714"/>
                <a:gd name="connsiteY71" fmla="*/ 2346693 h 4002781"/>
                <a:gd name="connsiteX72" fmla="*/ 3913238 w 6327714"/>
                <a:gd name="connsiteY72" fmla="*/ 2321285 h 4002781"/>
                <a:gd name="connsiteX73" fmla="*/ 4137627 w 6327714"/>
                <a:gd name="connsiteY73" fmla="*/ 2500802 h 4002781"/>
                <a:gd name="connsiteX74" fmla="*/ 4685422 w 6327714"/>
                <a:gd name="connsiteY74" fmla="*/ 2980318 h 4002781"/>
                <a:gd name="connsiteX75" fmla="*/ 5393676 w 6327714"/>
                <a:gd name="connsiteY75" fmla="*/ 3541682 h 4002781"/>
                <a:gd name="connsiteX76" fmla="*/ 5959175 w 6327714"/>
                <a:gd name="connsiteY76" fmla="*/ 3996475 h 4002781"/>
                <a:gd name="connsiteX77" fmla="*/ 6054225 w 6327714"/>
                <a:gd name="connsiteY77" fmla="*/ 4002457 h 4002781"/>
                <a:gd name="connsiteX78" fmla="*/ 6148949 w 6327714"/>
                <a:gd name="connsiteY78" fmla="*/ 3992546 h 4002781"/>
                <a:gd name="connsiteX79" fmla="*/ 6240681 w 6327714"/>
                <a:gd name="connsiteY79" fmla="*/ 3966994 h 4002781"/>
                <a:gd name="connsiteX80" fmla="*/ 6326896 w 6327714"/>
                <a:gd name="connsiteY80" fmla="*/ 3926521 h 4002781"/>
                <a:gd name="connsiteX81" fmla="*/ 6319324 w 6327714"/>
                <a:gd name="connsiteY81" fmla="*/ 3831518 h 400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6327714" h="4002781">
                  <a:moveTo>
                    <a:pt x="4184611" y="1387084"/>
                  </a:moveTo>
                  <a:lnTo>
                    <a:pt x="3664112" y="1383588"/>
                  </a:lnTo>
                  <a:lnTo>
                    <a:pt x="3765724" y="1284837"/>
                  </a:lnTo>
                  <a:lnTo>
                    <a:pt x="4068179" y="1109717"/>
                  </a:lnTo>
                  <a:lnTo>
                    <a:pt x="4719930" y="714896"/>
                  </a:lnTo>
                  <a:lnTo>
                    <a:pt x="5354409" y="328111"/>
                  </a:lnTo>
                  <a:lnTo>
                    <a:pt x="5812671" y="0"/>
                  </a:lnTo>
                  <a:lnTo>
                    <a:pt x="6194419" y="6235"/>
                  </a:lnTo>
                  <a:lnTo>
                    <a:pt x="6223770" y="24039"/>
                  </a:lnTo>
                  <a:lnTo>
                    <a:pt x="5656936" y="401922"/>
                  </a:lnTo>
                  <a:lnTo>
                    <a:pt x="4655097" y="1088922"/>
                  </a:lnTo>
                  <a:close/>
                  <a:moveTo>
                    <a:pt x="3534159" y="3153852"/>
                  </a:moveTo>
                  <a:lnTo>
                    <a:pt x="3517103" y="2802315"/>
                  </a:lnTo>
                  <a:lnTo>
                    <a:pt x="3527740" y="2192441"/>
                  </a:lnTo>
                  <a:lnTo>
                    <a:pt x="4060823" y="2208407"/>
                  </a:lnTo>
                  <a:lnTo>
                    <a:pt x="4728512" y="2222931"/>
                  </a:lnTo>
                  <a:lnTo>
                    <a:pt x="5757755" y="2207974"/>
                  </a:lnTo>
                  <a:lnTo>
                    <a:pt x="6219587" y="2200658"/>
                  </a:lnTo>
                  <a:lnTo>
                    <a:pt x="6159803" y="1880584"/>
                  </a:lnTo>
                  <a:lnTo>
                    <a:pt x="6192471" y="1610930"/>
                  </a:lnTo>
                  <a:lnTo>
                    <a:pt x="5943166" y="1589018"/>
                  </a:lnTo>
                  <a:lnTo>
                    <a:pt x="5306992" y="1585558"/>
                  </a:lnTo>
                  <a:lnTo>
                    <a:pt x="4581647" y="1581125"/>
                  </a:lnTo>
                  <a:lnTo>
                    <a:pt x="4025559" y="1549085"/>
                  </a:lnTo>
                  <a:lnTo>
                    <a:pt x="3537223" y="1547968"/>
                  </a:lnTo>
                  <a:lnTo>
                    <a:pt x="3535673" y="1031366"/>
                  </a:lnTo>
                  <a:lnTo>
                    <a:pt x="3510649" y="622849"/>
                  </a:lnTo>
                  <a:lnTo>
                    <a:pt x="3484434" y="79181"/>
                  </a:lnTo>
                  <a:cubicBezTo>
                    <a:pt x="3242989" y="85776"/>
                    <a:pt x="3002409" y="74531"/>
                    <a:pt x="2762623" y="45411"/>
                  </a:cubicBezTo>
                  <a:cubicBezTo>
                    <a:pt x="2762371" y="47681"/>
                    <a:pt x="2795472" y="661772"/>
                    <a:pt x="2795472" y="661772"/>
                  </a:cubicBezTo>
                  <a:lnTo>
                    <a:pt x="2797167" y="1526163"/>
                  </a:lnTo>
                  <a:lnTo>
                    <a:pt x="2388268" y="1572944"/>
                  </a:lnTo>
                  <a:lnTo>
                    <a:pt x="2060283" y="1564654"/>
                  </a:lnTo>
                  <a:lnTo>
                    <a:pt x="1246487" y="1581485"/>
                  </a:lnTo>
                  <a:lnTo>
                    <a:pt x="467812" y="1581485"/>
                  </a:lnTo>
                  <a:lnTo>
                    <a:pt x="25992" y="1608335"/>
                  </a:lnTo>
                  <a:lnTo>
                    <a:pt x="44309" y="1940158"/>
                  </a:lnTo>
                  <a:lnTo>
                    <a:pt x="34393" y="2247979"/>
                  </a:lnTo>
                  <a:lnTo>
                    <a:pt x="705759" y="2215470"/>
                  </a:lnTo>
                  <a:lnTo>
                    <a:pt x="1697754" y="2230319"/>
                  </a:lnTo>
                  <a:lnTo>
                    <a:pt x="2430852" y="2200802"/>
                  </a:lnTo>
                  <a:lnTo>
                    <a:pt x="2765075" y="2215398"/>
                  </a:lnTo>
                  <a:lnTo>
                    <a:pt x="2772106" y="3076041"/>
                  </a:lnTo>
                  <a:lnTo>
                    <a:pt x="2780327" y="3710459"/>
                  </a:lnTo>
                  <a:lnTo>
                    <a:pt x="2789126" y="4002782"/>
                  </a:lnTo>
                  <a:lnTo>
                    <a:pt x="3160236" y="3979932"/>
                  </a:lnTo>
                  <a:lnTo>
                    <a:pt x="3559111" y="3938126"/>
                  </a:lnTo>
                  <a:lnTo>
                    <a:pt x="3529002" y="3482324"/>
                  </a:lnTo>
                  <a:close/>
                  <a:moveTo>
                    <a:pt x="2111161" y="2363524"/>
                  </a:moveTo>
                  <a:lnTo>
                    <a:pt x="1687225" y="2700645"/>
                  </a:lnTo>
                  <a:lnTo>
                    <a:pt x="901086" y="3269830"/>
                  </a:lnTo>
                  <a:lnTo>
                    <a:pt x="294372" y="3683717"/>
                  </a:lnTo>
                  <a:lnTo>
                    <a:pt x="34538" y="3879488"/>
                  </a:lnTo>
                  <a:lnTo>
                    <a:pt x="39766" y="3984690"/>
                  </a:lnTo>
                  <a:lnTo>
                    <a:pt x="464278" y="3980329"/>
                  </a:lnTo>
                  <a:lnTo>
                    <a:pt x="979477" y="3625007"/>
                  </a:lnTo>
                  <a:lnTo>
                    <a:pt x="1617381" y="3143725"/>
                  </a:lnTo>
                  <a:lnTo>
                    <a:pt x="2283194" y="2648315"/>
                  </a:lnTo>
                  <a:lnTo>
                    <a:pt x="2621275" y="2366083"/>
                  </a:lnTo>
                  <a:lnTo>
                    <a:pt x="2309697" y="2362659"/>
                  </a:lnTo>
                  <a:close/>
                  <a:moveTo>
                    <a:pt x="1505817" y="1158516"/>
                  </a:moveTo>
                  <a:lnTo>
                    <a:pt x="2046328" y="1444892"/>
                  </a:lnTo>
                  <a:lnTo>
                    <a:pt x="2512596" y="1442514"/>
                  </a:lnTo>
                  <a:lnTo>
                    <a:pt x="2099550" y="1171382"/>
                  </a:lnTo>
                  <a:lnTo>
                    <a:pt x="783933" y="445062"/>
                  </a:lnTo>
                  <a:cubicBezTo>
                    <a:pt x="783933" y="445062"/>
                    <a:pt x="37783" y="22201"/>
                    <a:pt x="39946" y="25481"/>
                  </a:cubicBezTo>
                  <a:cubicBezTo>
                    <a:pt x="11568" y="151658"/>
                    <a:pt x="-1701" y="279385"/>
                    <a:pt x="174" y="408661"/>
                  </a:cubicBezTo>
                  <a:lnTo>
                    <a:pt x="558138" y="684802"/>
                  </a:lnTo>
                  <a:close/>
                  <a:moveTo>
                    <a:pt x="6319324" y="3831518"/>
                  </a:moveTo>
                  <a:lnTo>
                    <a:pt x="5517319" y="3230150"/>
                  </a:lnTo>
                  <a:lnTo>
                    <a:pt x="4804017" y="2674516"/>
                  </a:lnTo>
                  <a:lnTo>
                    <a:pt x="4421224" y="2346693"/>
                  </a:lnTo>
                  <a:lnTo>
                    <a:pt x="3913238" y="2321285"/>
                  </a:lnTo>
                  <a:lnTo>
                    <a:pt x="4137627" y="2500802"/>
                  </a:lnTo>
                  <a:lnTo>
                    <a:pt x="4685422" y="2980318"/>
                  </a:lnTo>
                  <a:lnTo>
                    <a:pt x="5393676" y="3541682"/>
                  </a:lnTo>
                  <a:lnTo>
                    <a:pt x="5959175" y="3996475"/>
                  </a:lnTo>
                  <a:cubicBezTo>
                    <a:pt x="5990690" y="4001124"/>
                    <a:pt x="6022349" y="4003142"/>
                    <a:pt x="6054225" y="4002457"/>
                  </a:cubicBezTo>
                  <a:cubicBezTo>
                    <a:pt x="6086064" y="4001809"/>
                    <a:pt x="6117651" y="3998493"/>
                    <a:pt x="6148949" y="3992546"/>
                  </a:cubicBezTo>
                  <a:cubicBezTo>
                    <a:pt x="6180248" y="3986600"/>
                    <a:pt x="6210825" y="3978094"/>
                    <a:pt x="6240681" y="3966994"/>
                  </a:cubicBezTo>
                  <a:cubicBezTo>
                    <a:pt x="6270537" y="3955893"/>
                    <a:pt x="6299276" y="3942414"/>
                    <a:pt x="6326896" y="3926521"/>
                  </a:cubicBezTo>
                  <a:cubicBezTo>
                    <a:pt x="6330826" y="3924682"/>
                    <a:pt x="6319324" y="3831518"/>
                    <a:pt x="6319324" y="3831518"/>
                  </a:cubicBezTo>
                  <a:close/>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grpSp>
          <p:nvGrpSpPr>
            <p:cNvPr id="58" name="Graphic 4">
              <a:extLst>
                <a:ext uri="{FF2B5EF4-FFF2-40B4-BE49-F238E27FC236}">
                  <a16:creationId xmlns:a16="http://schemas.microsoft.com/office/drawing/2014/main" id="{427708BC-81F6-DB9F-796B-A012FD33A4ED}"/>
                </a:ext>
              </a:extLst>
            </p:cNvPr>
            <p:cNvGrpSpPr/>
            <p:nvPr/>
          </p:nvGrpSpPr>
          <p:grpSpPr>
            <a:xfrm>
              <a:off x="3997504" y="364237"/>
              <a:ext cx="2702024" cy="2373381"/>
              <a:chOff x="3996914" y="364237"/>
              <a:chExt cx="2702024" cy="2373381"/>
            </a:xfrm>
          </p:grpSpPr>
          <p:grpSp>
            <p:nvGrpSpPr>
              <p:cNvPr id="63" name="Graphic 4">
                <a:extLst>
                  <a:ext uri="{FF2B5EF4-FFF2-40B4-BE49-F238E27FC236}">
                    <a16:creationId xmlns:a16="http://schemas.microsoft.com/office/drawing/2014/main" id="{0A613350-E60C-33C8-12ED-C3B83B3F19AF}"/>
                  </a:ext>
                </a:extLst>
              </p:cNvPr>
              <p:cNvGrpSpPr/>
              <p:nvPr/>
            </p:nvGrpSpPr>
            <p:grpSpPr>
              <a:xfrm>
                <a:off x="3996914" y="935725"/>
                <a:ext cx="2702024" cy="1621869"/>
                <a:chOff x="3996914" y="935725"/>
                <a:chExt cx="2702024" cy="1621869"/>
              </a:xfrm>
            </p:grpSpPr>
            <p:sp>
              <p:nvSpPr>
                <p:cNvPr id="90" name="Freeform 89">
                  <a:extLst>
                    <a:ext uri="{FF2B5EF4-FFF2-40B4-BE49-F238E27FC236}">
                      <a16:creationId xmlns:a16="http://schemas.microsoft.com/office/drawing/2014/main" id="{94BDF6BB-12D2-A170-F78B-402C7024E9AD}"/>
                    </a:ext>
                  </a:extLst>
                </p:cNvPr>
                <p:cNvSpPr/>
                <p:nvPr/>
              </p:nvSpPr>
              <p:spPr>
                <a:xfrm>
                  <a:off x="3996914" y="1034270"/>
                  <a:ext cx="2702024" cy="1467029"/>
                </a:xfrm>
                <a:custGeom>
                  <a:avLst/>
                  <a:gdLst>
                    <a:gd name="connsiteX0" fmla="*/ 5333 w 2702024"/>
                    <a:gd name="connsiteY0" fmla="*/ 204754 h 1467029"/>
                    <a:gd name="connsiteX1" fmla="*/ 48648 w 2702024"/>
                    <a:gd name="connsiteY1" fmla="*/ 56864 h 1467029"/>
                    <a:gd name="connsiteX2" fmla="*/ 193202 w 2702024"/>
                    <a:gd name="connsiteY2" fmla="*/ 23576 h 1467029"/>
                    <a:gd name="connsiteX3" fmla="*/ 1980428 w 2702024"/>
                    <a:gd name="connsiteY3" fmla="*/ 833 h 1467029"/>
                    <a:gd name="connsiteX4" fmla="*/ 2343844 w 2702024"/>
                    <a:gd name="connsiteY4" fmla="*/ 5026 h 1467029"/>
                    <a:gd name="connsiteX5" fmla="*/ 2677917 w 2702024"/>
                    <a:gd name="connsiteY5" fmla="*/ 168290 h 1467029"/>
                    <a:gd name="connsiteX6" fmla="*/ 2693033 w 2702024"/>
                    <a:gd name="connsiteY6" fmla="*/ 1163626 h 1467029"/>
                    <a:gd name="connsiteX7" fmla="*/ 2685157 w 2702024"/>
                    <a:gd name="connsiteY7" fmla="*/ 1239349 h 1467029"/>
                    <a:gd name="connsiteX8" fmla="*/ 2212882 w 2702024"/>
                    <a:gd name="connsiteY8" fmla="*/ 1432217 h 1467029"/>
                    <a:gd name="connsiteX9" fmla="*/ 593200 w 2702024"/>
                    <a:gd name="connsiteY9" fmla="*/ 1456484 h 1467029"/>
                    <a:gd name="connsiteX10" fmla="*/ 114447 w 2702024"/>
                    <a:gd name="connsiteY10" fmla="*/ 1444414 h 1467029"/>
                    <a:gd name="connsiteX11" fmla="*/ 49157 w 2702024"/>
                    <a:gd name="connsiteY11" fmla="*/ 1386858 h 1467029"/>
                    <a:gd name="connsiteX12" fmla="*/ 12193 w 2702024"/>
                    <a:gd name="connsiteY12" fmla="*/ 1244178 h 1467029"/>
                    <a:gd name="connsiteX13" fmla="*/ 4444 w 2702024"/>
                    <a:gd name="connsiteY13" fmla="*/ 944078 h 1467029"/>
                    <a:gd name="connsiteX14" fmla="*/ 1268 w 2702024"/>
                    <a:gd name="connsiteY14" fmla="*/ 482874 h 1467029"/>
                    <a:gd name="connsiteX15" fmla="*/ 5333 w 2702024"/>
                    <a:gd name="connsiteY15" fmla="*/ 204754 h 146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2024" h="1467029">
                      <a:moveTo>
                        <a:pt x="5333" y="204754"/>
                      </a:moveTo>
                      <a:cubicBezTo>
                        <a:pt x="4698" y="133604"/>
                        <a:pt x="22608" y="72745"/>
                        <a:pt x="48648" y="56864"/>
                      </a:cubicBezTo>
                      <a:cubicBezTo>
                        <a:pt x="79515" y="38060"/>
                        <a:pt x="127149" y="24592"/>
                        <a:pt x="193202" y="23576"/>
                      </a:cubicBezTo>
                      <a:cubicBezTo>
                        <a:pt x="627369" y="16461"/>
                        <a:pt x="1907263" y="2993"/>
                        <a:pt x="1980428" y="833"/>
                      </a:cubicBezTo>
                      <a:cubicBezTo>
                        <a:pt x="2067694" y="-1708"/>
                        <a:pt x="2111009" y="2104"/>
                        <a:pt x="2343844" y="5026"/>
                      </a:cubicBezTo>
                      <a:cubicBezTo>
                        <a:pt x="2576679" y="7948"/>
                        <a:pt x="2656069" y="85832"/>
                        <a:pt x="2677917" y="168290"/>
                      </a:cubicBezTo>
                      <a:cubicBezTo>
                        <a:pt x="2720469" y="329520"/>
                        <a:pt x="2693922" y="984607"/>
                        <a:pt x="2693033" y="1163626"/>
                      </a:cubicBezTo>
                      <a:cubicBezTo>
                        <a:pt x="2692905" y="1190434"/>
                        <a:pt x="2690492" y="1217115"/>
                        <a:pt x="2685157" y="1239349"/>
                      </a:cubicBezTo>
                      <a:cubicBezTo>
                        <a:pt x="2638158" y="1430692"/>
                        <a:pt x="2414215" y="1426245"/>
                        <a:pt x="2212882" y="1432217"/>
                      </a:cubicBezTo>
                      <a:cubicBezTo>
                        <a:pt x="1994401" y="1438696"/>
                        <a:pt x="821081" y="1446701"/>
                        <a:pt x="593200" y="1456484"/>
                      </a:cubicBezTo>
                      <a:cubicBezTo>
                        <a:pt x="365319" y="1466267"/>
                        <a:pt x="174783" y="1478845"/>
                        <a:pt x="114447" y="1444414"/>
                      </a:cubicBezTo>
                      <a:cubicBezTo>
                        <a:pt x="102125" y="1437426"/>
                        <a:pt x="62367" y="1404265"/>
                        <a:pt x="49157" y="1386858"/>
                      </a:cubicBezTo>
                      <a:cubicBezTo>
                        <a:pt x="14098" y="1340611"/>
                        <a:pt x="7111" y="1294999"/>
                        <a:pt x="12193" y="1244178"/>
                      </a:cubicBezTo>
                      <a:cubicBezTo>
                        <a:pt x="12827" y="1237317"/>
                        <a:pt x="8509" y="1084217"/>
                        <a:pt x="4444" y="944078"/>
                      </a:cubicBezTo>
                      <a:cubicBezTo>
                        <a:pt x="-129" y="790343"/>
                        <a:pt x="-1145" y="636354"/>
                        <a:pt x="1268" y="482874"/>
                      </a:cubicBezTo>
                      <a:lnTo>
                        <a:pt x="5333" y="204754"/>
                      </a:lnTo>
                      <a:close/>
                    </a:path>
                  </a:pathLst>
                </a:custGeom>
                <a:solidFill>
                  <a:schemeClr val="bg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91" name="Freeform 90">
                  <a:extLst>
                    <a:ext uri="{FF2B5EF4-FFF2-40B4-BE49-F238E27FC236}">
                      <a16:creationId xmlns:a16="http://schemas.microsoft.com/office/drawing/2014/main" id="{9AF6E2AB-E3D2-A3DC-962B-DB44B7DCECB4}"/>
                    </a:ext>
                  </a:extLst>
                </p:cNvPr>
                <p:cNvSpPr/>
                <p:nvPr/>
              </p:nvSpPr>
              <p:spPr>
                <a:xfrm rot="-51567">
                  <a:off x="4000848" y="1160407"/>
                  <a:ext cx="2687478" cy="1240818"/>
                </a:xfrm>
                <a:custGeom>
                  <a:avLst/>
                  <a:gdLst>
                    <a:gd name="connsiteX0" fmla="*/ 0 w 2687478"/>
                    <a:gd name="connsiteY0" fmla="*/ 0 h 1240818"/>
                    <a:gd name="connsiteX1" fmla="*/ 2687479 w 2687478"/>
                    <a:gd name="connsiteY1" fmla="*/ 0 h 1240818"/>
                    <a:gd name="connsiteX2" fmla="*/ 2687479 w 2687478"/>
                    <a:gd name="connsiteY2" fmla="*/ 1240819 h 1240818"/>
                    <a:gd name="connsiteX3" fmla="*/ 0 w 2687478"/>
                    <a:gd name="connsiteY3" fmla="*/ 1240819 h 1240818"/>
                  </a:gdLst>
                  <a:ahLst/>
                  <a:cxnLst>
                    <a:cxn ang="0">
                      <a:pos x="connsiteX0" y="connsiteY0"/>
                    </a:cxn>
                    <a:cxn ang="0">
                      <a:pos x="connsiteX1" y="connsiteY1"/>
                    </a:cxn>
                    <a:cxn ang="0">
                      <a:pos x="connsiteX2" y="connsiteY2"/>
                    </a:cxn>
                    <a:cxn ang="0">
                      <a:pos x="connsiteX3" y="connsiteY3"/>
                    </a:cxn>
                  </a:cxnLst>
                  <a:rect l="l" t="t" r="r" b="b"/>
                  <a:pathLst>
                    <a:path w="2687478" h="1240818">
                      <a:moveTo>
                        <a:pt x="0" y="0"/>
                      </a:moveTo>
                      <a:lnTo>
                        <a:pt x="2687479" y="0"/>
                      </a:lnTo>
                      <a:lnTo>
                        <a:pt x="2687479" y="1240819"/>
                      </a:lnTo>
                      <a:lnTo>
                        <a:pt x="0" y="1240819"/>
                      </a:lnTo>
                      <a:close/>
                    </a:path>
                  </a:pathLst>
                </a:custGeom>
                <a:noFill/>
                <a:ln w="12692" cap="flat">
                  <a:noFill/>
                  <a:prstDash val="solid"/>
                  <a:miter/>
                </a:ln>
              </p:spPr>
              <p:txBody>
                <a:bodyPr rtlCol="0" anchor="ctr"/>
                <a:lstStyle/>
                <a:p>
                  <a:endParaRPr lang="en-US" dirty="0">
                    <a:latin typeface="Roboto Condensed" panose="02000000000000000000" pitchFamily="2" charset="0"/>
                  </a:endParaRPr>
                </a:p>
              </p:txBody>
            </p:sp>
            <p:sp>
              <p:nvSpPr>
                <p:cNvPr id="92" name="TextBox 91">
                  <a:extLst>
                    <a:ext uri="{FF2B5EF4-FFF2-40B4-BE49-F238E27FC236}">
                      <a16:creationId xmlns:a16="http://schemas.microsoft.com/office/drawing/2014/main" id="{8FFB367F-7800-453E-7329-DFD46CED84B1}"/>
                    </a:ext>
                  </a:extLst>
                </p:cNvPr>
                <p:cNvSpPr txBox="1"/>
                <p:nvPr/>
              </p:nvSpPr>
              <p:spPr>
                <a:xfrm rot="21548433">
                  <a:off x="4178691" y="935725"/>
                  <a:ext cx="2432076" cy="985206"/>
                </a:xfrm>
                <a:prstGeom prst="rect">
                  <a:avLst/>
                </a:prstGeom>
                <a:noFill/>
              </p:spPr>
              <p:txBody>
                <a:bodyPr wrap="none" rtlCol="0">
                  <a:spAutoFit/>
                </a:bodyPr>
                <a:lstStyle/>
                <a:p>
                  <a:pPr algn="l"/>
                  <a:r>
                    <a:rPr lang="en-US" sz="5802" spc="200" baseline="0" dirty="0">
                      <a:solidFill>
                        <a:srgbClr val="FFFFFF"/>
                      </a:solidFill>
                      <a:latin typeface="Londrina Solid" pitchFamily="2" charset="77"/>
                      <a:sym typeface="LondrinaSolid-Black"/>
                      <a:rtl val="0"/>
                    </a:rPr>
                    <a:t>British </a:t>
                  </a:r>
                </a:p>
              </p:txBody>
            </p:sp>
            <p:sp>
              <p:nvSpPr>
                <p:cNvPr id="93" name="TextBox 92">
                  <a:extLst>
                    <a:ext uri="{FF2B5EF4-FFF2-40B4-BE49-F238E27FC236}">
                      <a16:creationId xmlns:a16="http://schemas.microsoft.com/office/drawing/2014/main" id="{CED611E1-FB26-3330-C068-C3A5F2CA6C4E}"/>
                    </a:ext>
                  </a:extLst>
                </p:cNvPr>
                <p:cNvSpPr txBox="1"/>
                <p:nvPr/>
              </p:nvSpPr>
              <p:spPr>
                <a:xfrm rot="21548433">
                  <a:off x="4223977" y="1572388"/>
                  <a:ext cx="2165978" cy="985206"/>
                </a:xfrm>
                <a:prstGeom prst="rect">
                  <a:avLst/>
                </a:prstGeom>
                <a:noFill/>
              </p:spPr>
              <p:txBody>
                <a:bodyPr wrap="none" rtlCol="0">
                  <a:spAutoFit/>
                </a:bodyPr>
                <a:lstStyle/>
                <a:p>
                  <a:pPr algn="l"/>
                  <a:r>
                    <a:rPr lang="en-US" sz="5802" spc="200" baseline="0" dirty="0">
                      <a:solidFill>
                        <a:srgbClr val="FFFFFF"/>
                      </a:solidFill>
                      <a:latin typeface="Londrina Solid" pitchFamily="2" charset="77"/>
                      <a:sym typeface="LondrinaSolid-Black"/>
                      <a:rtl val="0"/>
                    </a:rPr>
                    <a:t>Values</a:t>
                  </a:r>
                </a:p>
              </p:txBody>
            </p:sp>
          </p:grpSp>
          <p:sp>
            <p:nvSpPr>
              <p:cNvPr id="64" name="Freeform 63">
                <a:extLst>
                  <a:ext uri="{FF2B5EF4-FFF2-40B4-BE49-F238E27FC236}">
                    <a16:creationId xmlns:a16="http://schemas.microsoft.com/office/drawing/2014/main" id="{9C80A7B0-E01A-2241-F6D9-6CA3381AFC73}"/>
                  </a:ext>
                </a:extLst>
              </p:cNvPr>
              <p:cNvSpPr/>
              <p:nvPr/>
            </p:nvSpPr>
            <p:spPr>
              <a:xfrm>
                <a:off x="4020919" y="2552502"/>
                <a:ext cx="2647940" cy="185116"/>
              </a:xfrm>
              <a:custGeom>
                <a:avLst/>
                <a:gdLst>
                  <a:gd name="connsiteX0" fmla="*/ 0 w 2647940"/>
                  <a:gd name="connsiteY0" fmla="*/ 0 h 185116"/>
                  <a:gd name="connsiteX1" fmla="*/ 2647941 w 2647940"/>
                  <a:gd name="connsiteY1" fmla="*/ 0 h 185116"/>
                  <a:gd name="connsiteX2" fmla="*/ 2647941 w 2647940"/>
                  <a:gd name="connsiteY2" fmla="*/ 185117 h 185116"/>
                  <a:gd name="connsiteX3" fmla="*/ 0 w 2647940"/>
                  <a:gd name="connsiteY3" fmla="*/ 185117 h 185116"/>
                </a:gdLst>
                <a:ahLst/>
                <a:cxnLst>
                  <a:cxn ang="0">
                    <a:pos x="connsiteX0" y="connsiteY0"/>
                  </a:cxn>
                  <a:cxn ang="0">
                    <a:pos x="connsiteX1" y="connsiteY1"/>
                  </a:cxn>
                  <a:cxn ang="0">
                    <a:pos x="connsiteX2" y="connsiteY2"/>
                  </a:cxn>
                  <a:cxn ang="0">
                    <a:pos x="connsiteX3" y="connsiteY3"/>
                  </a:cxn>
                </a:cxnLst>
                <a:rect l="l" t="t" r="r" b="b"/>
                <a:pathLst>
                  <a:path w="2647940" h="185116">
                    <a:moveTo>
                      <a:pt x="0" y="0"/>
                    </a:moveTo>
                    <a:lnTo>
                      <a:pt x="2647941" y="0"/>
                    </a:lnTo>
                    <a:lnTo>
                      <a:pt x="2647941" y="185117"/>
                    </a:lnTo>
                    <a:lnTo>
                      <a:pt x="0" y="185117"/>
                    </a:lnTo>
                    <a:close/>
                  </a:path>
                </a:pathLst>
              </a:custGeom>
              <a:noFill/>
              <a:ln w="12692" cap="flat">
                <a:noFill/>
                <a:prstDash val="solid"/>
                <a:miter/>
              </a:ln>
            </p:spPr>
            <p:txBody>
              <a:bodyPr rtlCol="0" anchor="ctr"/>
              <a:lstStyle/>
              <a:p>
                <a:endParaRPr lang="en-US" dirty="0">
                  <a:latin typeface="Roboto Condensed" panose="02000000000000000000" pitchFamily="2" charset="0"/>
                </a:endParaRPr>
              </a:p>
            </p:txBody>
          </p:sp>
          <p:grpSp>
            <p:nvGrpSpPr>
              <p:cNvPr id="65" name="Graphic 4">
                <a:extLst>
                  <a:ext uri="{FF2B5EF4-FFF2-40B4-BE49-F238E27FC236}">
                    <a16:creationId xmlns:a16="http://schemas.microsoft.com/office/drawing/2014/main" id="{CE20ACF0-994E-1EAC-039B-2CAD18354378}"/>
                  </a:ext>
                </a:extLst>
              </p:cNvPr>
              <p:cNvGrpSpPr/>
              <p:nvPr/>
            </p:nvGrpSpPr>
            <p:grpSpPr>
              <a:xfrm>
                <a:off x="4826498" y="364237"/>
                <a:ext cx="1044473" cy="759313"/>
                <a:chOff x="4826498" y="364237"/>
                <a:chExt cx="1044473" cy="759313"/>
              </a:xfrm>
            </p:grpSpPr>
            <p:sp>
              <p:nvSpPr>
                <p:cNvPr id="66" name="Freeform 65">
                  <a:extLst>
                    <a:ext uri="{FF2B5EF4-FFF2-40B4-BE49-F238E27FC236}">
                      <a16:creationId xmlns:a16="http://schemas.microsoft.com/office/drawing/2014/main" id="{FF85EFDB-4304-B364-6068-3C10C3BC80E8}"/>
                    </a:ext>
                  </a:extLst>
                </p:cNvPr>
                <p:cNvSpPr/>
                <p:nvPr/>
              </p:nvSpPr>
              <p:spPr>
                <a:xfrm>
                  <a:off x="5219263" y="732843"/>
                  <a:ext cx="158652" cy="56049"/>
                </a:xfrm>
                <a:custGeom>
                  <a:avLst/>
                  <a:gdLst>
                    <a:gd name="connsiteX0" fmla="*/ 76468 w 158652"/>
                    <a:gd name="connsiteY0" fmla="*/ 56031 h 56049"/>
                    <a:gd name="connsiteX1" fmla="*/ 0 w 158652"/>
                    <a:gd name="connsiteY1" fmla="*/ 22870 h 56049"/>
                    <a:gd name="connsiteX2" fmla="*/ 21848 w 158652"/>
                    <a:gd name="connsiteY2" fmla="*/ 0 h 56049"/>
                    <a:gd name="connsiteX3" fmla="*/ 138837 w 158652"/>
                    <a:gd name="connsiteY3" fmla="*/ 3049 h 56049"/>
                    <a:gd name="connsiteX4" fmla="*/ 158653 w 158652"/>
                    <a:gd name="connsiteY4" fmla="*/ 27571 h 56049"/>
                    <a:gd name="connsiteX5" fmla="*/ 76468 w 158652"/>
                    <a:gd name="connsiteY5" fmla="*/ 56031 h 5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52" h="56049">
                      <a:moveTo>
                        <a:pt x="76468" y="56031"/>
                      </a:moveTo>
                      <a:cubicBezTo>
                        <a:pt x="51699" y="55522"/>
                        <a:pt x="24897" y="46629"/>
                        <a:pt x="0" y="22870"/>
                      </a:cubicBezTo>
                      <a:lnTo>
                        <a:pt x="21848" y="0"/>
                      </a:lnTo>
                      <a:cubicBezTo>
                        <a:pt x="76214" y="51965"/>
                        <a:pt x="136297" y="5082"/>
                        <a:pt x="138837" y="3049"/>
                      </a:cubicBezTo>
                      <a:lnTo>
                        <a:pt x="158653" y="27571"/>
                      </a:lnTo>
                      <a:cubicBezTo>
                        <a:pt x="141886" y="41165"/>
                        <a:pt x="111146" y="56666"/>
                        <a:pt x="76468" y="56031"/>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7" name="Freeform 66">
                  <a:extLst>
                    <a:ext uri="{FF2B5EF4-FFF2-40B4-BE49-F238E27FC236}">
                      <a16:creationId xmlns:a16="http://schemas.microsoft.com/office/drawing/2014/main" id="{A6747899-F904-36AB-3F9D-CC5B09B600AC}"/>
                    </a:ext>
                  </a:extLst>
                </p:cNvPr>
                <p:cNvSpPr/>
                <p:nvPr/>
              </p:nvSpPr>
              <p:spPr>
                <a:xfrm>
                  <a:off x="5188991" y="697511"/>
                  <a:ext cx="57917" cy="62862"/>
                </a:xfrm>
                <a:custGeom>
                  <a:avLst/>
                  <a:gdLst>
                    <a:gd name="connsiteX0" fmla="*/ 32558 w 57917"/>
                    <a:gd name="connsiteY0" fmla="*/ 60997 h 62862"/>
                    <a:gd name="connsiteX1" fmla="*/ 57328 w 57917"/>
                    <a:gd name="connsiteY1" fmla="*/ 38382 h 62862"/>
                    <a:gd name="connsiteX2" fmla="*/ 7027 w 57917"/>
                    <a:gd name="connsiteY2" fmla="*/ 5348 h 62862"/>
                    <a:gd name="connsiteX3" fmla="*/ 32558 w 57917"/>
                    <a:gd name="connsiteY3" fmla="*/ 60997 h 62862"/>
                  </a:gdLst>
                  <a:ahLst/>
                  <a:cxnLst>
                    <a:cxn ang="0">
                      <a:pos x="connsiteX0" y="connsiteY0"/>
                    </a:cxn>
                    <a:cxn ang="0">
                      <a:pos x="connsiteX1" y="connsiteY1"/>
                    </a:cxn>
                    <a:cxn ang="0">
                      <a:pos x="connsiteX2" y="connsiteY2"/>
                    </a:cxn>
                    <a:cxn ang="0">
                      <a:pos x="connsiteX3" y="connsiteY3"/>
                    </a:cxn>
                  </a:cxnLst>
                  <a:rect l="l" t="t" r="r" b="b"/>
                  <a:pathLst>
                    <a:path w="57917" h="62862">
                      <a:moveTo>
                        <a:pt x="32558" y="60997"/>
                      </a:moveTo>
                      <a:cubicBezTo>
                        <a:pt x="47801" y="67858"/>
                        <a:pt x="60885" y="54772"/>
                        <a:pt x="57328" y="38382"/>
                      </a:cubicBezTo>
                      <a:cubicBezTo>
                        <a:pt x="51866" y="13607"/>
                        <a:pt x="22269" y="-11169"/>
                        <a:pt x="7027" y="5348"/>
                      </a:cubicBezTo>
                      <a:cubicBezTo>
                        <a:pt x="-9740" y="23644"/>
                        <a:pt x="5375" y="48800"/>
                        <a:pt x="32558" y="60997"/>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68" name="Graphic 4">
                  <a:extLst>
                    <a:ext uri="{FF2B5EF4-FFF2-40B4-BE49-F238E27FC236}">
                      <a16:creationId xmlns:a16="http://schemas.microsoft.com/office/drawing/2014/main" id="{374716D3-E204-5E7C-0F62-5063E9186145}"/>
                    </a:ext>
                  </a:extLst>
                </p:cNvPr>
                <p:cNvGrpSpPr/>
                <p:nvPr/>
              </p:nvGrpSpPr>
              <p:grpSpPr>
                <a:xfrm>
                  <a:off x="5409237" y="900447"/>
                  <a:ext cx="264418" cy="223103"/>
                  <a:chOff x="5409237" y="900447"/>
                  <a:chExt cx="264418" cy="223103"/>
                </a:xfrm>
                <a:solidFill>
                  <a:srgbClr val="707927"/>
                </a:solidFill>
              </p:grpSpPr>
              <p:grpSp>
                <p:nvGrpSpPr>
                  <p:cNvPr id="84" name="Graphic 4">
                    <a:extLst>
                      <a:ext uri="{FF2B5EF4-FFF2-40B4-BE49-F238E27FC236}">
                        <a16:creationId xmlns:a16="http://schemas.microsoft.com/office/drawing/2014/main" id="{6D497970-06AC-DAE2-1A77-3D8013F86914}"/>
                      </a:ext>
                    </a:extLst>
                  </p:cNvPr>
                  <p:cNvGrpSpPr/>
                  <p:nvPr/>
                </p:nvGrpSpPr>
                <p:grpSpPr>
                  <a:xfrm>
                    <a:off x="5577587" y="902449"/>
                    <a:ext cx="96069" cy="221101"/>
                    <a:chOff x="5577587" y="902449"/>
                    <a:chExt cx="96069" cy="221101"/>
                  </a:xfrm>
                  <a:solidFill>
                    <a:srgbClr val="707927"/>
                  </a:solidFill>
                </p:grpSpPr>
                <p:sp>
                  <p:nvSpPr>
                    <p:cNvPr id="88" name="Freeform 87">
                      <a:extLst>
                        <a:ext uri="{FF2B5EF4-FFF2-40B4-BE49-F238E27FC236}">
                          <a16:creationId xmlns:a16="http://schemas.microsoft.com/office/drawing/2014/main" id="{DCF37E23-6678-B7A4-52CC-12D9878EA5A2}"/>
                        </a:ext>
                      </a:extLst>
                    </p:cNvPr>
                    <p:cNvSpPr/>
                    <p:nvPr/>
                  </p:nvSpPr>
                  <p:spPr>
                    <a:xfrm>
                      <a:off x="5577587" y="902449"/>
                      <a:ext cx="46286" cy="213970"/>
                    </a:xfrm>
                    <a:custGeom>
                      <a:avLst/>
                      <a:gdLst>
                        <a:gd name="connsiteX0" fmla="*/ 19572 w 46286"/>
                        <a:gd name="connsiteY0" fmla="*/ 213968 h 213970"/>
                        <a:gd name="connsiteX1" fmla="*/ 15507 w 46286"/>
                        <a:gd name="connsiteY1" fmla="*/ 213333 h 213970"/>
                        <a:gd name="connsiteX2" fmla="*/ 4710 w 46286"/>
                        <a:gd name="connsiteY2" fmla="*/ 193767 h 213970"/>
                        <a:gd name="connsiteX3" fmla="*/ 773 w 46286"/>
                        <a:gd name="connsiteY3" fmla="*/ 20720 h 213970"/>
                        <a:gd name="connsiteX4" fmla="*/ 10935 w 46286"/>
                        <a:gd name="connsiteY4" fmla="*/ 773 h 213970"/>
                        <a:gd name="connsiteX5" fmla="*/ 30878 w 46286"/>
                        <a:gd name="connsiteY5" fmla="*/ 10937 h 213970"/>
                        <a:gd name="connsiteX6" fmla="*/ 35069 w 46286"/>
                        <a:gd name="connsiteY6" fmla="*/ 202534 h 213970"/>
                        <a:gd name="connsiteX7" fmla="*/ 19572 w 46286"/>
                        <a:gd name="connsiteY7" fmla="*/ 213968 h 2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6" h="213970">
                          <a:moveTo>
                            <a:pt x="19572" y="213968"/>
                          </a:moveTo>
                          <a:cubicBezTo>
                            <a:pt x="18302" y="213968"/>
                            <a:pt x="16905" y="213714"/>
                            <a:pt x="15507" y="213333"/>
                          </a:cubicBezTo>
                          <a:cubicBezTo>
                            <a:pt x="7124" y="210919"/>
                            <a:pt x="2297" y="202152"/>
                            <a:pt x="4710" y="193767"/>
                          </a:cubicBezTo>
                          <a:cubicBezTo>
                            <a:pt x="28972" y="108768"/>
                            <a:pt x="1154" y="21610"/>
                            <a:pt x="773" y="20720"/>
                          </a:cubicBezTo>
                          <a:cubicBezTo>
                            <a:pt x="-1895" y="12462"/>
                            <a:pt x="2551" y="3568"/>
                            <a:pt x="10935" y="773"/>
                          </a:cubicBezTo>
                          <a:cubicBezTo>
                            <a:pt x="19191" y="-1895"/>
                            <a:pt x="28083" y="2552"/>
                            <a:pt x="30878" y="10937"/>
                          </a:cubicBezTo>
                          <a:cubicBezTo>
                            <a:pt x="32147" y="14876"/>
                            <a:pt x="61998" y="108387"/>
                            <a:pt x="35069" y="202534"/>
                          </a:cubicBezTo>
                          <a:cubicBezTo>
                            <a:pt x="33037" y="209521"/>
                            <a:pt x="26558" y="214095"/>
                            <a:pt x="19572" y="21396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9" name="Freeform 88">
                      <a:extLst>
                        <a:ext uri="{FF2B5EF4-FFF2-40B4-BE49-F238E27FC236}">
                          <a16:creationId xmlns:a16="http://schemas.microsoft.com/office/drawing/2014/main" id="{8E13E565-3569-FE94-DDA8-A47BE7701118}"/>
                        </a:ext>
                      </a:extLst>
                    </p:cNvPr>
                    <p:cNvSpPr/>
                    <p:nvPr/>
                  </p:nvSpPr>
                  <p:spPr>
                    <a:xfrm>
                      <a:off x="5586033" y="1078471"/>
                      <a:ext cx="87623" cy="45079"/>
                    </a:xfrm>
                    <a:custGeom>
                      <a:avLst/>
                      <a:gdLst>
                        <a:gd name="connsiteX0" fmla="*/ 8078 w 87623"/>
                        <a:gd name="connsiteY0" fmla="*/ 37565 h 45079"/>
                        <a:gd name="connsiteX1" fmla="*/ 5538 w 87623"/>
                        <a:gd name="connsiteY1" fmla="*/ 17872 h 45079"/>
                        <a:gd name="connsiteX2" fmla="*/ 86579 w 87623"/>
                        <a:gd name="connsiteY2" fmla="*/ 19651 h 45079"/>
                        <a:gd name="connsiteX3" fmla="*/ 8078 w 87623"/>
                        <a:gd name="connsiteY3" fmla="*/ 37565 h 45079"/>
                      </a:gdLst>
                      <a:ahLst/>
                      <a:cxnLst>
                        <a:cxn ang="0">
                          <a:pos x="connsiteX0" y="connsiteY0"/>
                        </a:cxn>
                        <a:cxn ang="0">
                          <a:pos x="connsiteX1" y="connsiteY1"/>
                        </a:cxn>
                        <a:cxn ang="0">
                          <a:pos x="connsiteX2" y="connsiteY2"/>
                        </a:cxn>
                        <a:cxn ang="0">
                          <a:pos x="connsiteX3" y="connsiteY3"/>
                        </a:cxn>
                      </a:cxnLst>
                      <a:rect l="l" t="t" r="r" b="b"/>
                      <a:pathLst>
                        <a:path w="87623" h="45079">
                          <a:moveTo>
                            <a:pt x="8078" y="37565"/>
                          </a:moveTo>
                          <a:cubicBezTo>
                            <a:pt x="-1322" y="35151"/>
                            <a:pt x="-2973" y="22446"/>
                            <a:pt x="5538" y="17872"/>
                          </a:cubicBezTo>
                          <a:cubicBezTo>
                            <a:pt x="32848" y="3261"/>
                            <a:pt x="77560" y="-14527"/>
                            <a:pt x="86579" y="19651"/>
                          </a:cubicBezTo>
                          <a:cubicBezTo>
                            <a:pt x="95852" y="54844"/>
                            <a:pt x="41231" y="45824"/>
                            <a:pt x="8078" y="3756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85" name="Graphic 4">
                    <a:extLst>
                      <a:ext uri="{FF2B5EF4-FFF2-40B4-BE49-F238E27FC236}">
                        <a16:creationId xmlns:a16="http://schemas.microsoft.com/office/drawing/2014/main" id="{DD7E0A08-3074-B138-213C-DDBF94E17A70}"/>
                      </a:ext>
                    </a:extLst>
                  </p:cNvPr>
                  <p:cNvGrpSpPr/>
                  <p:nvPr/>
                </p:nvGrpSpPr>
                <p:grpSpPr>
                  <a:xfrm>
                    <a:off x="5409237" y="900447"/>
                    <a:ext cx="103938" cy="218879"/>
                    <a:chOff x="5409237" y="900447"/>
                    <a:chExt cx="103938" cy="218879"/>
                  </a:xfrm>
                  <a:solidFill>
                    <a:srgbClr val="707927"/>
                  </a:solidFill>
                </p:grpSpPr>
                <p:sp>
                  <p:nvSpPr>
                    <p:cNvPr id="86" name="Freeform 85">
                      <a:extLst>
                        <a:ext uri="{FF2B5EF4-FFF2-40B4-BE49-F238E27FC236}">
                          <a16:creationId xmlns:a16="http://schemas.microsoft.com/office/drawing/2014/main" id="{5A8DB9FA-E4A9-529C-97EE-A2B4EB8AB1A1}"/>
                        </a:ext>
                      </a:extLst>
                    </p:cNvPr>
                    <p:cNvSpPr/>
                    <p:nvPr/>
                  </p:nvSpPr>
                  <p:spPr>
                    <a:xfrm>
                      <a:off x="5462327" y="900447"/>
                      <a:ext cx="50849" cy="213556"/>
                    </a:xfrm>
                    <a:custGeom>
                      <a:avLst/>
                      <a:gdLst>
                        <a:gd name="connsiteX0" fmla="*/ 22924 w 50849"/>
                        <a:gd name="connsiteY0" fmla="*/ 213557 h 213556"/>
                        <a:gd name="connsiteX1" fmla="*/ 7936 w 50849"/>
                        <a:gd name="connsiteY1" fmla="*/ 201486 h 213556"/>
                        <a:gd name="connsiteX2" fmla="*/ 20257 w 50849"/>
                        <a:gd name="connsiteY2" fmla="*/ 10271 h 213556"/>
                        <a:gd name="connsiteX3" fmla="*/ 40580 w 50849"/>
                        <a:gd name="connsiteY3" fmla="*/ 996 h 213556"/>
                        <a:gd name="connsiteX4" fmla="*/ 49853 w 50849"/>
                        <a:gd name="connsiteY4" fmla="*/ 21325 h 213556"/>
                        <a:gd name="connsiteX5" fmla="*/ 49853 w 50849"/>
                        <a:gd name="connsiteY5" fmla="*/ 21325 h 213556"/>
                        <a:gd name="connsiteX6" fmla="*/ 38675 w 50849"/>
                        <a:gd name="connsiteY6" fmla="*/ 194117 h 213556"/>
                        <a:gd name="connsiteX7" fmla="*/ 26989 w 50849"/>
                        <a:gd name="connsiteY7" fmla="*/ 213175 h 213556"/>
                        <a:gd name="connsiteX8" fmla="*/ 22924 w 50849"/>
                        <a:gd name="connsiteY8" fmla="*/ 213557 h 2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49" h="213556">
                          <a:moveTo>
                            <a:pt x="22924" y="213557"/>
                          </a:moveTo>
                          <a:cubicBezTo>
                            <a:pt x="15938" y="213429"/>
                            <a:pt x="9587" y="208601"/>
                            <a:pt x="7936" y="201486"/>
                          </a:cubicBezTo>
                          <a:cubicBezTo>
                            <a:pt x="-14929" y="106323"/>
                            <a:pt x="18733" y="14210"/>
                            <a:pt x="20257" y="10271"/>
                          </a:cubicBezTo>
                          <a:cubicBezTo>
                            <a:pt x="23305" y="2140"/>
                            <a:pt x="32324" y="-2053"/>
                            <a:pt x="40580" y="996"/>
                          </a:cubicBezTo>
                          <a:cubicBezTo>
                            <a:pt x="48710" y="4046"/>
                            <a:pt x="52902" y="13066"/>
                            <a:pt x="49853" y="21325"/>
                          </a:cubicBezTo>
                          <a:lnTo>
                            <a:pt x="49853" y="21325"/>
                          </a:lnTo>
                          <a:cubicBezTo>
                            <a:pt x="49599" y="22214"/>
                            <a:pt x="18097" y="108483"/>
                            <a:pt x="38675" y="194117"/>
                          </a:cubicBezTo>
                          <a:cubicBezTo>
                            <a:pt x="40708" y="202630"/>
                            <a:pt x="35500" y="211142"/>
                            <a:pt x="26989" y="213175"/>
                          </a:cubicBezTo>
                          <a:cubicBezTo>
                            <a:pt x="25592" y="213429"/>
                            <a:pt x="24321" y="213557"/>
                            <a:pt x="22924" y="213557"/>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7" name="Freeform 86">
                      <a:extLst>
                        <a:ext uri="{FF2B5EF4-FFF2-40B4-BE49-F238E27FC236}">
                          <a16:creationId xmlns:a16="http://schemas.microsoft.com/office/drawing/2014/main" id="{F88092DC-BF4A-2EE0-DD18-8D74BEB73723}"/>
                        </a:ext>
                      </a:extLst>
                    </p:cNvPr>
                    <p:cNvSpPr/>
                    <p:nvPr/>
                  </p:nvSpPr>
                  <p:spPr>
                    <a:xfrm>
                      <a:off x="5409237" y="1073975"/>
                      <a:ext cx="87585" cy="45351"/>
                    </a:xfrm>
                    <a:custGeom>
                      <a:avLst/>
                      <a:gdLst>
                        <a:gd name="connsiteX0" fmla="*/ 79062 w 87585"/>
                        <a:gd name="connsiteY0" fmla="*/ 39775 h 45351"/>
                        <a:gd name="connsiteX1" fmla="*/ 82365 w 87585"/>
                        <a:gd name="connsiteY1" fmla="*/ 20209 h 45351"/>
                        <a:gd name="connsiteX2" fmla="*/ 1324 w 87585"/>
                        <a:gd name="connsiteY2" fmla="*/ 18557 h 45351"/>
                        <a:gd name="connsiteX3" fmla="*/ 79062 w 87585"/>
                        <a:gd name="connsiteY3" fmla="*/ 39775 h 45351"/>
                      </a:gdLst>
                      <a:ahLst/>
                      <a:cxnLst>
                        <a:cxn ang="0">
                          <a:pos x="connsiteX0" y="connsiteY0"/>
                        </a:cxn>
                        <a:cxn ang="0">
                          <a:pos x="connsiteX1" y="connsiteY1"/>
                        </a:cxn>
                        <a:cxn ang="0">
                          <a:pos x="connsiteX2" y="connsiteY2"/>
                        </a:cxn>
                        <a:cxn ang="0">
                          <a:pos x="connsiteX3" y="connsiteY3"/>
                        </a:cxn>
                      </a:cxnLst>
                      <a:rect l="l" t="t" r="r" b="b"/>
                      <a:pathLst>
                        <a:path w="87585" h="45351">
                          <a:moveTo>
                            <a:pt x="79062" y="39775"/>
                          </a:moveTo>
                          <a:cubicBezTo>
                            <a:pt x="88589" y="37742"/>
                            <a:pt x="90749" y="25164"/>
                            <a:pt x="82365" y="20209"/>
                          </a:cubicBezTo>
                          <a:cubicBezTo>
                            <a:pt x="55690" y="4454"/>
                            <a:pt x="11740" y="-15239"/>
                            <a:pt x="1324" y="18557"/>
                          </a:cubicBezTo>
                          <a:cubicBezTo>
                            <a:pt x="-9219" y="53369"/>
                            <a:pt x="45655" y="46763"/>
                            <a:pt x="79062" y="3977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69" name="Graphic 4">
                  <a:extLst>
                    <a:ext uri="{FF2B5EF4-FFF2-40B4-BE49-F238E27FC236}">
                      <a16:creationId xmlns:a16="http://schemas.microsoft.com/office/drawing/2014/main" id="{6A079545-71FE-66FE-0491-C741E2416071}"/>
                    </a:ext>
                  </a:extLst>
                </p:cNvPr>
                <p:cNvGrpSpPr/>
                <p:nvPr/>
              </p:nvGrpSpPr>
              <p:grpSpPr>
                <a:xfrm>
                  <a:off x="5316310" y="364237"/>
                  <a:ext cx="554661" cy="605986"/>
                  <a:chOff x="5316310" y="364237"/>
                  <a:chExt cx="554661" cy="605986"/>
                </a:xfrm>
              </p:grpSpPr>
              <p:grpSp>
                <p:nvGrpSpPr>
                  <p:cNvPr id="74" name="Graphic 4">
                    <a:extLst>
                      <a:ext uri="{FF2B5EF4-FFF2-40B4-BE49-F238E27FC236}">
                        <a16:creationId xmlns:a16="http://schemas.microsoft.com/office/drawing/2014/main" id="{D11575F6-4A95-650E-5863-467B37187F5C}"/>
                      </a:ext>
                    </a:extLst>
                  </p:cNvPr>
                  <p:cNvGrpSpPr/>
                  <p:nvPr/>
                </p:nvGrpSpPr>
                <p:grpSpPr>
                  <a:xfrm>
                    <a:off x="5750604" y="790144"/>
                    <a:ext cx="89685" cy="180079"/>
                    <a:chOff x="5750604" y="790144"/>
                    <a:chExt cx="89685" cy="180079"/>
                  </a:xfrm>
                  <a:solidFill>
                    <a:srgbClr val="707927"/>
                  </a:solidFill>
                </p:grpSpPr>
                <p:sp>
                  <p:nvSpPr>
                    <p:cNvPr id="82" name="Freeform 81">
                      <a:extLst>
                        <a:ext uri="{FF2B5EF4-FFF2-40B4-BE49-F238E27FC236}">
                          <a16:creationId xmlns:a16="http://schemas.microsoft.com/office/drawing/2014/main" id="{95D05120-D3FE-2AE5-0792-06B9F2725212}"/>
                        </a:ext>
                      </a:extLst>
                    </p:cNvPr>
                    <p:cNvSpPr/>
                    <p:nvPr/>
                  </p:nvSpPr>
                  <p:spPr>
                    <a:xfrm>
                      <a:off x="5750604" y="790144"/>
                      <a:ext cx="89685" cy="150304"/>
                    </a:xfrm>
                    <a:custGeom>
                      <a:avLst/>
                      <a:gdLst>
                        <a:gd name="connsiteX0" fmla="*/ 81168 w 89685"/>
                        <a:gd name="connsiteY0" fmla="*/ 150304 h 150304"/>
                        <a:gd name="connsiteX1" fmla="*/ 51191 w 89685"/>
                        <a:gd name="connsiteY1" fmla="*/ 140521 h 150304"/>
                        <a:gd name="connsiteX2" fmla="*/ 49540 w 89685"/>
                        <a:gd name="connsiteY2" fmla="*/ 66703 h 150304"/>
                        <a:gd name="connsiteX3" fmla="*/ 0 w 89685"/>
                        <a:gd name="connsiteY3" fmla="*/ 30874 h 150304"/>
                        <a:gd name="connsiteX4" fmla="*/ 6733 w 89685"/>
                        <a:gd name="connsiteY4" fmla="*/ 0 h 150304"/>
                        <a:gd name="connsiteX5" fmla="*/ 76723 w 89685"/>
                        <a:gd name="connsiteY5" fmla="*/ 50694 h 150304"/>
                        <a:gd name="connsiteX6" fmla="*/ 81168 w 89685"/>
                        <a:gd name="connsiteY6" fmla="*/ 150304 h 15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85" h="150304">
                          <a:moveTo>
                            <a:pt x="81168" y="150304"/>
                          </a:moveTo>
                          <a:lnTo>
                            <a:pt x="51191" y="140521"/>
                          </a:lnTo>
                          <a:cubicBezTo>
                            <a:pt x="60972" y="110664"/>
                            <a:pt x="60336" y="85761"/>
                            <a:pt x="49540" y="66703"/>
                          </a:cubicBezTo>
                          <a:cubicBezTo>
                            <a:pt x="33788" y="38878"/>
                            <a:pt x="381" y="31001"/>
                            <a:pt x="0" y="30874"/>
                          </a:cubicBezTo>
                          <a:lnTo>
                            <a:pt x="6733" y="0"/>
                          </a:lnTo>
                          <a:cubicBezTo>
                            <a:pt x="8638" y="381"/>
                            <a:pt x="53731" y="10672"/>
                            <a:pt x="76723" y="50694"/>
                          </a:cubicBezTo>
                          <a:cubicBezTo>
                            <a:pt x="92347" y="77884"/>
                            <a:pt x="93871" y="111426"/>
                            <a:pt x="81168" y="150304"/>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3" name="Freeform 82">
                      <a:extLst>
                        <a:ext uri="{FF2B5EF4-FFF2-40B4-BE49-F238E27FC236}">
                          <a16:creationId xmlns:a16="http://schemas.microsoft.com/office/drawing/2014/main" id="{7FDFBD1E-BA24-B7F3-02A6-7ABAEF3BE175}"/>
                        </a:ext>
                      </a:extLst>
                    </p:cNvPr>
                    <p:cNvSpPr/>
                    <p:nvPr/>
                  </p:nvSpPr>
                  <p:spPr>
                    <a:xfrm>
                      <a:off x="5782562" y="903512"/>
                      <a:ext cx="53278" cy="66711"/>
                    </a:xfrm>
                    <a:custGeom>
                      <a:avLst/>
                      <a:gdLst>
                        <a:gd name="connsiteX0" fmla="*/ 24441 w 53278"/>
                        <a:gd name="connsiteY0" fmla="*/ 3902 h 66711"/>
                        <a:gd name="connsiteX1" fmla="*/ 53276 w 53278"/>
                        <a:gd name="connsiteY1" fmla="*/ 20927 h 66711"/>
                        <a:gd name="connsiteX2" fmla="*/ 10850 w 53278"/>
                        <a:gd name="connsiteY2" fmla="*/ 63617 h 66711"/>
                        <a:gd name="connsiteX3" fmla="*/ 24441 w 53278"/>
                        <a:gd name="connsiteY3" fmla="*/ 3902 h 66711"/>
                      </a:gdLst>
                      <a:ahLst/>
                      <a:cxnLst>
                        <a:cxn ang="0">
                          <a:pos x="connsiteX0" y="connsiteY0"/>
                        </a:cxn>
                        <a:cxn ang="0">
                          <a:pos x="connsiteX1" y="connsiteY1"/>
                        </a:cxn>
                        <a:cxn ang="0">
                          <a:pos x="connsiteX2" y="connsiteY2"/>
                        </a:cxn>
                        <a:cxn ang="0">
                          <a:pos x="connsiteX3" y="connsiteY3"/>
                        </a:cxn>
                      </a:cxnLst>
                      <a:rect l="l" t="t" r="r" b="b"/>
                      <a:pathLst>
                        <a:path w="53278" h="66711">
                          <a:moveTo>
                            <a:pt x="24441" y="3902"/>
                          </a:moveTo>
                          <a:cubicBezTo>
                            <a:pt x="38033" y="-6008"/>
                            <a:pt x="53529" y="4156"/>
                            <a:pt x="53276" y="20927"/>
                          </a:cubicBezTo>
                          <a:cubicBezTo>
                            <a:pt x="53021" y="46211"/>
                            <a:pt x="29141" y="76577"/>
                            <a:pt x="10850" y="63617"/>
                          </a:cubicBezTo>
                          <a:cubicBezTo>
                            <a:pt x="-9220" y="49260"/>
                            <a:pt x="434" y="21563"/>
                            <a:pt x="24441" y="3902"/>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75" name="Freeform 74">
                    <a:extLst>
                      <a:ext uri="{FF2B5EF4-FFF2-40B4-BE49-F238E27FC236}">
                        <a16:creationId xmlns:a16="http://schemas.microsoft.com/office/drawing/2014/main" id="{D2A2B9F7-F122-3BE5-2BB4-38399450202E}"/>
                      </a:ext>
                    </a:extLst>
                  </p:cNvPr>
                  <p:cNvSpPr/>
                  <p:nvPr/>
                </p:nvSpPr>
                <p:spPr>
                  <a:xfrm>
                    <a:off x="5316310" y="364237"/>
                    <a:ext cx="554661" cy="577365"/>
                  </a:xfrm>
                  <a:custGeom>
                    <a:avLst/>
                    <a:gdLst>
                      <a:gd name="connsiteX0" fmla="*/ 548743 w 554661"/>
                      <a:gd name="connsiteY0" fmla="*/ 309399 h 577365"/>
                      <a:gd name="connsiteX1" fmla="*/ 520798 w 554661"/>
                      <a:gd name="connsiteY1" fmla="*/ 286022 h 577365"/>
                      <a:gd name="connsiteX2" fmla="*/ 519401 w 554661"/>
                      <a:gd name="connsiteY2" fmla="*/ 262644 h 577365"/>
                      <a:gd name="connsiteX3" fmla="*/ 513049 w 554661"/>
                      <a:gd name="connsiteY3" fmla="*/ 235327 h 577365"/>
                      <a:gd name="connsiteX4" fmla="*/ 469480 w 554661"/>
                      <a:gd name="connsiteY4" fmla="*/ 172563 h 577365"/>
                      <a:gd name="connsiteX5" fmla="*/ 400633 w 554661"/>
                      <a:gd name="connsiteY5" fmla="*/ 145246 h 577365"/>
                      <a:gd name="connsiteX6" fmla="*/ 451189 w 554661"/>
                      <a:gd name="connsiteY6" fmla="*/ 53514 h 577365"/>
                      <a:gd name="connsiteX7" fmla="*/ 453475 w 554661"/>
                      <a:gd name="connsiteY7" fmla="*/ 33312 h 577365"/>
                      <a:gd name="connsiteX8" fmla="*/ 454237 w 554661"/>
                      <a:gd name="connsiteY8" fmla="*/ 25181 h 577365"/>
                      <a:gd name="connsiteX9" fmla="*/ 456651 w 554661"/>
                      <a:gd name="connsiteY9" fmla="*/ 24 h 577365"/>
                      <a:gd name="connsiteX10" fmla="*/ 402285 w 554661"/>
                      <a:gd name="connsiteY10" fmla="*/ 4598 h 577365"/>
                      <a:gd name="connsiteX11" fmla="*/ 382596 w 554661"/>
                      <a:gd name="connsiteY11" fmla="*/ 9808 h 577365"/>
                      <a:gd name="connsiteX12" fmla="*/ 307525 w 554661"/>
                      <a:gd name="connsiteY12" fmla="*/ 68252 h 577365"/>
                      <a:gd name="connsiteX13" fmla="*/ 286439 w 554661"/>
                      <a:gd name="connsiteY13" fmla="*/ 140418 h 577365"/>
                      <a:gd name="connsiteX14" fmla="*/ 197522 w 554661"/>
                      <a:gd name="connsiteY14" fmla="*/ 105098 h 577365"/>
                      <a:gd name="connsiteX15" fmla="*/ 126643 w 554661"/>
                      <a:gd name="connsiteY15" fmla="*/ 112467 h 577365"/>
                      <a:gd name="connsiteX16" fmla="*/ 58304 w 554661"/>
                      <a:gd name="connsiteY16" fmla="*/ 176120 h 577365"/>
                      <a:gd name="connsiteX17" fmla="*/ 53731 w 554661"/>
                      <a:gd name="connsiteY17" fmla="*/ 185522 h 577365"/>
                      <a:gd name="connsiteX18" fmla="*/ 52334 w 554661"/>
                      <a:gd name="connsiteY18" fmla="*/ 193654 h 577365"/>
                      <a:gd name="connsiteX19" fmla="*/ 13465 w 554661"/>
                      <a:gd name="connsiteY19" fmla="*/ 208011 h 577365"/>
                      <a:gd name="connsiteX20" fmla="*/ 0 w 554661"/>
                      <a:gd name="connsiteY20" fmla="*/ 247524 h 577365"/>
                      <a:gd name="connsiteX21" fmla="*/ 1778 w 554661"/>
                      <a:gd name="connsiteY21" fmla="*/ 344212 h 577365"/>
                      <a:gd name="connsiteX22" fmla="*/ 43696 w 554661"/>
                      <a:gd name="connsiteY22" fmla="*/ 393763 h 577365"/>
                      <a:gd name="connsiteX23" fmla="*/ 49412 w 554661"/>
                      <a:gd name="connsiteY23" fmla="*/ 395160 h 577365"/>
                      <a:gd name="connsiteX24" fmla="*/ 79263 w 554661"/>
                      <a:gd name="connsiteY24" fmla="*/ 471901 h 577365"/>
                      <a:gd name="connsiteX25" fmla="*/ 135915 w 554661"/>
                      <a:gd name="connsiteY25" fmla="*/ 541272 h 577365"/>
                      <a:gd name="connsiteX26" fmla="*/ 204508 w 554661"/>
                      <a:gd name="connsiteY26" fmla="*/ 554739 h 577365"/>
                      <a:gd name="connsiteX27" fmla="*/ 220386 w 554661"/>
                      <a:gd name="connsiteY27" fmla="*/ 552580 h 577365"/>
                      <a:gd name="connsiteX28" fmla="*/ 241091 w 554661"/>
                      <a:gd name="connsiteY28" fmla="*/ 561219 h 577365"/>
                      <a:gd name="connsiteX29" fmla="*/ 288090 w 554661"/>
                      <a:gd name="connsiteY29" fmla="*/ 577355 h 577365"/>
                      <a:gd name="connsiteX30" fmla="*/ 295712 w 554661"/>
                      <a:gd name="connsiteY30" fmla="*/ 576847 h 577365"/>
                      <a:gd name="connsiteX31" fmla="*/ 354270 w 554661"/>
                      <a:gd name="connsiteY31" fmla="*/ 557916 h 577365"/>
                      <a:gd name="connsiteX32" fmla="*/ 428833 w 554661"/>
                      <a:gd name="connsiteY32" fmla="*/ 493754 h 577365"/>
                      <a:gd name="connsiteX33" fmla="*/ 442424 w 554661"/>
                      <a:gd name="connsiteY33" fmla="*/ 476983 h 577365"/>
                      <a:gd name="connsiteX34" fmla="*/ 446362 w 554661"/>
                      <a:gd name="connsiteY34" fmla="*/ 472028 h 577365"/>
                      <a:gd name="connsiteX35" fmla="*/ 453221 w 554661"/>
                      <a:gd name="connsiteY35" fmla="*/ 473425 h 577365"/>
                      <a:gd name="connsiteX36" fmla="*/ 510763 w 554661"/>
                      <a:gd name="connsiteY36" fmla="*/ 442424 h 577365"/>
                      <a:gd name="connsiteX37" fmla="*/ 551919 w 554661"/>
                      <a:gd name="connsiteY37" fmla="*/ 346626 h 577365"/>
                      <a:gd name="connsiteX38" fmla="*/ 548743 w 554661"/>
                      <a:gd name="connsiteY38" fmla="*/ 309399 h 57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4661" h="577365">
                        <a:moveTo>
                          <a:pt x="548743" y="309399"/>
                        </a:moveTo>
                        <a:cubicBezTo>
                          <a:pt x="542646" y="298473"/>
                          <a:pt x="533373" y="290087"/>
                          <a:pt x="520798" y="286022"/>
                        </a:cubicBezTo>
                        <a:cubicBezTo>
                          <a:pt x="520290" y="278398"/>
                          <a:pt x="519909" y="270902"/>
                          <a:pt x="519401" y="262644"/>
                        </a:cubicBezTo>
                        <a:cubicBezTo>
                          <a:pt x="518385" y="253115"/>
                          <a:pt x="515971" y="244221"/>
                          <a:pt x="513049" y="235327"/>
                        </a:cubicBezTo>
                        <a:cubicBezTo>
                          <a:pt x="504158" y="208011"/>
                          <a:pt x="490058" y="187428"/>
                          <a:pt x="469480" y="172563"/>
                        </a:cubicBezTo>
                        <a:cubicBezTo>
                          <a:pt x="449538" y="158206"/>
                          <a:pt x="427054" y="148931"/>
                          <a:pt x="400633" y="145246"/>
                        </a:cubicBezTo>
                        <a:cubicBezTo>
                          <a:pt x="428198" y="124410"/>
                          <a:pt x="444584" y="94425"/>
                          <a:pt x="451189" y="53514"/>
                        </a:cubicBezTo>
                        <a:cubicBezTo>
                          <a:pt x="452586" y="46653"/>
                          <a:pt x="452713" y="40300"/>
                          <a:pt x="453475" y="33312"/>
                        </a:cubicBezTo>
                        <a:cubicBezTo>
                          <a:pt x="454111" y="30771"/>
                          <a:pt x="454237" y="27595"/>
                          <a:pt x="454237" y="25181"/>
                        </a:cubicBezTo>
                        <a:lnTo>
                          <a:pt x="456651" y="24"/>
                        </a:lnTo>
                        <a:cubicBezTo>
                          <a:pt x="456651" y="24"/>
                          <a:pt x="423879" y="-611"/>
                          <a:pt x="402285" y="4598"/>
                        </a:cubicBezTo>
                        <a:cubicBezTo>
                          <a:pt x="395933" y="5742"/>
                          <a:pt x="389582" y="7521"/>
                          <a:pt x="382596" y="9808"/>
                        </a:cubicBezTo>
                        <a:cubicBezTo>
                          <a:pt x="348299" y="21115"/>
                          <a:pt x="323149" y="41444"/>
                          <a:pt x="307525" y="68252"/>
                        </a:cubicBezTo>
                        <a:cubicBezTo>
                          <a:pt x="293044" y="93155"/>
                          <a:pt x="288725" y="119709"/>
                          <a:pt x="286439" y="140418"/>
                        </a:cubicBezTo>
                        <a:cubicBezTo>
                          <a:pt x="256461" y="121487"/>
                          <a:pt x="227754" y="110180"/>
                          <a:pt x="197522" y="105098"/>
                        </a:cubicBezTo>
                        <a:cubicBezTo>
                          <a:pt x="172371" y="101413"/>
                          <a:pt x="148872" y="103446"/>
                          <a:pt x="126643" y="112467"/>
                        </a:cubicBezTo>
                        <a:cubicBezTo>
                          <a:pt x="97935" y="123901"/>
                          <a:pt x="75452" y="145501"/>
                          <a:pt x="58304" y="176120"/>
                        </a:cubicBezTo>
                        <a:cubicBezTo>
                          <a:pt x="57034" y="179297"/>
                          <a:pt x="55001" y="182346"/>
                          <a:pt x="53731" y="185522"/>
                        </a:cubicBezTo>
                        <a:lnTo>
                          <a:pt x="52334" y="193654"/>
                        </a:lnTo>
                        <a:cubicBezTo>
                          <a:pt x="33407" y="192002"/>
                          <a:pt x="20578" y="200515"/>
                          <a:pt x="13465" y="208011"/>
                        </a:cubicBezTo>
                        <a:cubicBezTo>
                          <a:pt x="-127" y="222876"/>
                          <a:pt x="127" y="241172"/>
                          <a:pt x="0" y="247524"/>
                        </a:cubicBezTo>
                        <a:cubicBezTo>
                          <a:pt x="0" y="247524"/>
                          <a:pt x="1524" y="324010"/>
                          <a:pt x="1778" y="344212"/>
                        </a:cubicBezTo>
                        <a:cubicBezTo>
                          <a:pt x="2540" y="368860"/>
                          <a:pt x="19180" y="388808"/>
                          <a:pt x="43696" y="393763"/>
                        </a:cubicBezTo>
                        <a:cubicBezTo>
                          <a:pt x="45602" y="394398"/>
                          <a:pt x="47507" y="394525"/>
                          <a:pt x="49412" y="395160"/>
                        </a:cubicBezTo>
                        <a:cubicBezTo>
                          <a:pt x="57542" y="423493"/>
                          <a:pt x="67704" y="448904"/>
                          <a:pt x="79263" y="471901"/>
                        </a:cubicBezTo>
                        <a:cubicBezTo>
                          <a:pt x="90822" y="494262"/>
                          <a:pt x="107208" y="521706"/>
                          <a:pt x="135915" y="541272"/>
                        </a:cubicBezTo>
                        <a:cubicBezTo>
                          <a:pt x="157129" y="555629"/>
                          <a:pt x="180374" y="560584"/>
                          <a:pt x="204508" y="554739"/>
                        </a:cubicBezTo>
                        <a:cubicBezTo>
                          <a:pt x="209589" y="553596"/>
                          <a:pt x="214670" y="553088"/>
                          <a:pt x="220386" y="552580"/>
                        </a:cubicBezTo>
                        <a:cubicBezTo>
                          <a:pt x="226737" y="552071"/>
                          <a:pt x="232962" y="555375"/>
                          <a:pt x="241091" y="561219"/>
                        </a:cubicBezTo>
                        <a:cubicBezTo>
                          <a:pt x="254810" y="571638"/>
                          <a:pt x="270434" y="576974"/>
                          <a:pt x="288090" y="577355"/>
                        </a:cubicBezTo>
                        <a:cubicBezTo>
                          <a:pt x="290630" y="577355"/>
                          <a:pt x="293171" y="577482"/>
                          <a:pt x="295712" y="576847"/>
                        </a:cubicBezTo>
                        <a:cubicBezTo>
                          <a:pt x="315273" y="575322"/>
                          <a:pt x="333819" y="569478"/>
                          <a:pt x="354270" y="557916"/>
                        </a:cubicBezTo>
                        <a:cubicBezTo>
                          <a:pt x="379801" y="543305"/>
                          <a:pt x="403047" y="523611"/>
                          <a:pt x="428833" y="493754"/>
                        </a:cubicBezTo>
                        <a:cubicBezTo>
                          <a:pt x="434041" y="487528"/>
                          <a:pt x="438614" y="481938"/>
                          <a:pt x="442424" y="476983"/>
                        </a:cubicBezTo>
                        <a:lnTo>
                          <a:pt x="446362" y="472028"/>
                        </a:lnTo>
                        <a:lnTo>
                          <a:pt x="453221" y="473425"/>
                        </a:lnTo>
                        <a:cubicBezTo>
                          <a:pt x="479007" y="477745"/>
                          <a:pt x="499458" y="466819"/>
                          <a:pt x="510763" y="442424"/>
                        </a:cubicBezTo>
                        <a:cubicBezTo>
                          <a:pt x="516733" y="429973"/>
                          <a:pt x="546584" y="361110"/>
                          <a:pt x="551919" y="346626"/>
                        </a:cubicBezTo>
                        <a:cubicBezTo>
                          <a:pt x="556365" y="334810"/>
                          <a:pt x="555475" y="320834"/>
                          <a:pt x="548743" y="309399"/>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6" name="Freeform 75">
                    <a:extLst>
                      <a:ext uri="{FF2B5EF4-FFF2-40B4-BE49-F238E27FC236}">
                        <a16:creationId xmlns:a16="http://schemas.microsoft.com/office/drawing/2014/main" id="{E208F9DD-911F-942A-7EA4-F6CADB52B5A9}"/>
                      </a:ext>
                    </a:extLst>
                  </p:cNvPr>
                  <p:cNvSpPr/>
                  <p:nvPr/>
                </p:nvSpPr>
                <p:spPr>
                  <a:xfrm>
                    <a:off x="5384648" y="490903"/>
                    <a:ext cx="429712" cy="427480"/>
                  </a:xfrm>
                  <a:custGeom>
                    <a:avLst/>
                    <a:gdLst>
                      <a:gd name="connsiteX0" fmla="*/ 234613 w 429712"/>
                      <a:gd name="connsiteY0" fmla="*/ 277896 h 427480"/>
                      <a:gd name="connsiteX1" fmla="*/ 237281 w 429712"/>
                      <a:gd name="connsiteY1" fmla="*/ 151605 h 427480"/>
                      <a:gd name="connsiteX2" fmla="*/ 429341 w 429712"/>
                      <a:gd name="connsiteY2" fmla="*/ 177778 h 427480"/>
                      <a:gd name="connsiteX3" fmla="*/ 423117 w 429712"/>
                      <a:gd name="connsiteY3" fmla="*/ 115776 h 427480"/>
                      <a:gd name="connsiteX4" fmla="*/ 388185 w 429712"/>
                      <a:gd name="connsiteY4" fmla="*/ 64447 h 427480"/>
                      <a:gd name="connsiteX5" fmla="*/ 311082 w 429712"/>
                      <a:gd name="connsiteY5" fmla="*/ 40053 h 427480"/>
                      <a:gd name="connsiteX6" fmla="*/ 234486 w 429712"/>
                      <a:gd name="connsiteY6" fmla="*/ 49836 h 427480"/>
                      <a:gd name="connsiteX7" fmla="*/ 227627 w 429712"/>
                      <a:gd name="connsiteY7" fmla="*/ 47803 h 427480"/>
                      <a:gd name="connsiteX8" fmla="*/ 127532 w 429712"/>
                      <a:gd name="connsiteY8" fmla="*/ 1428 h 427480"/>
                      <a:gd name="connsiteX9" fmla="*/ 69355 w 429712"/>
                      <a:gd name="connsiteY9" fmla="*/ 7146 h 427480"/>
                      <a:gd name="connsiteX10" fmla="*/ 13338 w 429712"/>
                      <a:gd name="connsiteY10" fmla="*/ 60254 h 427480"/>
                      <a:gd name="connsiteX11" fmla="*/ 0 w 429712"/>
                      <a:gd name="connsiteY11" fmla="*/ 92780 h 427480"/>
                      <a:gd name="connsiteX12" fmla="*/ 182026 w 429712"/>
                      <a:gd name="connsiteY12" fmla="*/ 143982 h 427480"/>
                      <a:gd name="connsiteX13" fmla="*/ 135281 w 429712"/>
                      <a:gd name="connsiteY13" fmla="*/ 263031 h 427480"/>
                      <a:gd name="connsiteX14" fmla="*/ 508 w 429712"/>
                      <a:gd name="connsiteY14" fmla="*/ 248166 h 427480"/>
                      <a:gd name="connsiteX15" fmla="*/ 33407 w 429712"/>
                      <a:gd name="connsiteY15" fmla="*/ 334816 h 427480"/>
                      <a:gd name="connsiteX16" fmla="*/ 82693 w 429712"/>
                      <a:gd name="connsiteY16" fmla="*/ 395802 h 427480"/>
                      <a:gd name="connsiteX17" fmla="*/ 132359 w 429712"/>
                      <a:gd name="connsiteY17" fmla="*/ 405712 h 427480"/>
                      <a:gd name="connsiteX18" fmla="*/ 153318 w 429712"/>
                      <a:gd name="connsiteY18" fmla="*/ 403044 h 427480"/>
                      <a:gd name="connsiteX19" fmla="*/ 188377 w 429712"/>
                      <a:gd name="connsiteY19" fmla="*/ 416385 h 427480"/>
                      <a:gd name="connsiteX20" fmla="*/ 226611 w 429712"/>
                      <a:gd name="connsiteY20" fmla="*/ 427311 h 427480"/>
                      <a:gd name="connsiteX21" fmla="*/ 275007 w 429712"/>
                      <a:gd name="connsiteY21" fmla="*/ 411303 h 427480"/>
                      <a:gd name="connsiteX22" fmla="*/ 343854 w 429712"/>
                      <a:gd name="connsiteY22" fmla="*/ 352096 h 427480"/>
                      <a:gd name="connsiteX23" fmla="*/ 369132 w 429712"/>
                      <a:gd name="connsiteY23" fmla="*/ 320459 h 427480"/>
                      <a:gd name="connsiteX24" fmla="*/ 234613 w 429712"/>
                      <a:gd name="connsiteY24" fmla="*/ 277896 h 42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9712" h="427480">
                        <a:moveTo>
                          <a:pt x="234613" y="277896"/>
                        </a:moveTo>
                        <a:lnTo>
                          <a:pt x="237281" y="151605"/>
                        </a:lnTo>
                        <a:lnTo>
                          <a:pt x="429341" y="177778"/>
                        </a:lnTo>
                        <a:cubicBezTo>
                          <a:pt x="430357" y="156942"/>
                          <a:pt x="429595" y="136105"/>
                          <a:pt x="423117" y="115776"/>
                        </a:cubicBezTo>
                        <a:cubicBezTo>
                          <a:pt x="416639" y="95448"/>
                          <a:pt x="405588" y="77533"/>
                          <a:pt x="388185" y="64447"/>
                        </a:cubicBezTo>
                        <a:cubicBezTo>
                          <a:pt x="365194" y="47549"/>
                          <a:pt x="338773" y="40688"/>
                          <a:pt x="311082" y="40053"/>
                        </a:cubicBezTo>
                        <a:cubicBezTo>
                          <a:pt x="285169" y="38909"/>
                          <a:pt x="259256" y="42721"/>
                          <a:pt x="234486" y="49836"/>
                        </a:cubicBezTo>
                        <a:cubicBezTo>
                          <a:pt x="232581" y="50471"/>
                          <a:pt x="228770" y="49073"/>
                          <a:pt x="227627" y="47803"/>
                        </a:cubicBezTo>
                        <a:cubicBezTo>
                          <a:pt x="197776" y="25060"/>
                          <a:pt x="165385" y="7273"/>
                          <a:pt x="127532" y="1428"/>
                        </a:cubicBezTo>
                        <a:cubicBezTo>
                          <a:pt x="107335" y="-1494"/>
                          <a:pt x="87774" y="-96"/>
                          <a:pt x="69355" y="7146"/>
                        </a:cubicBezTo>
                        <a:cubicBezTo>
                          <a:pt x="43823" y="17310"/>
                          <a:pt x="25786" y="36495"/>
                          <a:pt x="13338" y="60254"/>
                        </a:cubicBezTo>
                        <a:cubicBezTo>
                          <a:pt x="8130" y="70291"/>
                          <a:pt x="4700" y="82234"/>
                          <a:pt x="0" y="92780"/>
                        </a:cubicBezTo>
                        <a:lnTo>
                          <a:pt x="182026" y="143982"/>
                        </a:lnTo>
                        <a:lnTo>
                          <a:pt x="135281" y="263031"/>
                        </a:lnTo>
                        <a:lnTo>
                          <a:pt x="508" y="248166"/>
                        </a:lnTo>
                        <a:cubicBezTo>
                          <a:pt x="1144" y="250072"/>
                          <a:pt x="16386" y="304705"/>
                          <a:pt x="33407" y="334816"/>
                        </a:cubicBezTo>
                        <a:cubicBezTo>
                          <a:pt x="46237" y="357813"/>
                          <a:pt x="60210" y="380174"/>
                          <a:pt x="82693" y="395802"/>
                        </a:cubicBezTo>
                        <a:cubicBezTo>
                          <a:pt x="98317" y="406220"/>
                          <a:pt x="113940" y="410413"/>
                          <a:pt x="132359" y="405712"/>
                        </a:cubicBezTo>
                        <a:cubicBezTo>
                          <a:pt x="139345" y="403933"/>
                          <a:pt x="145696" y="403425"/>
                          <a:pt x="153318" y="403044"/>
                        </a:cubicBezTo>
                        <a:cubicBezTo>
                          <a:pt x="166529" y="402663"/>
                          <a:pt x="177834" y="407999"/>
                          <a:pt x="188377" y="416385"/>
                        </a:cubicBezTo>
                        <a:cubicBezTo>
                          <a:pt x="199555" y="424770"/>
                          <a:pt x="212765" y="428328"/>
                          <a:pt x="226611" y="427311"/>
                        </a:cubicBezTo>
                        <a:cubicBezTo>
                          <a:pt x="244267" y="426422"/>
                          <a:pt x="260272" y="419815"/>
                          <a:pt x="275007" y="411303"/>
                        </a:cubicBezTo>
                        <a:cubicBezTo>
                          <a:pt x="301809" y="395421"/>
                          <a:pt x="323784" y="374457"/>
                          <a:pt x="343854" y="352096"/>
                        </a:cubicBezTo>
                        <a:cubicBezTo>
                          <a:pt x="352872" y="342185"/>
                          <a:pt x="360748" y="331005"/>
                          <a:pt x="369132" y="320459"/>
                        </a:cubicBezTo>
                        <a:lnTo>
                          <a:pt x="234613" y="277896"/>
                        </a:lnTo>
                        <a:close/>
                      </a:path>
                    </a:pathLst>
                  </a:custGeom>
                  <a:solidFill>
                    <a:srgbClr val="AAB02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7" name="Freeform 76">
                    <a:extLst>
                      <a:ext uri="{FF2B5EF4-FFF2-40B4-BE49-F238E27FC236}">
                        <a16:creationId xmlns:a16="http://schemas.microsoft.com/office/drawing/2014/main" id="{C8118C91-01E4-B1EE-66F7-8A98968F6DC7}"/>
                      </a:ext>
                    </a:extLst>
                  </p:cNvPr>
                  <p:cNvSpPr/>
                  <p:nvPr/>
                </p:nvSpPr>
                <p:spPr>
                  <a:xfrm>
                    <a:off x="5339047" y="581142"/>
                    <a:ext cx="507670" cy="235754"/>
                  </a:xfrm>
                  <a:custGeom>
                    <a:avLst/>
                    <a:gdLst>
                      <a:gd name="connsiteX0" fmla="*/ 488153 w 507670"/>
                      <a:gd name="connsiteY0" fmla="*/ 90334 h 235754"/>
                      <a:gd name="connsiteX1" fmla="*/ 300793 w 507670"/>
                      <a:gd name="connsiteY1" fmla="*/ 53489 h 235754"/>
                      <a:gd name="connsiteX2" fmla="*/ 269291 w 507670"/>
                      <a:gd name="connsiteY2" fmla="*/ 78137 h 235754"/>
                      <a:gd name="connsiteX3" fmla="*/ 269037 w 507670"/>
                      <a:gd name="connsiteY3" fmla="*/ 90716 h 235754"/>
                      <a:gd name="connsiteX4" fmla="*/ 232581 w 507670"/>
                      <a:gd name="connsiteY4" fmla="*/ 83601 h 235754"/>
                      <a:gd name="connsiteX5" fmla="*/ 236519 w 507670"/>
                      <a:gd name="connsiteY5" fmla="*/ 74834 h 235754"/>
                      <a:gd name="connsiteX6" fmla="*/ 217719 w 507670"/>
                      <a:gd name="connsiteY6" fmla="*/ 37861 h 235754"/>
                      <a:gd name="connsiteX7" fmla="*/ 31629 w 507670"/>
                      <a:gd name="connsiteY7" fmla="*/ 508 h 235754"/>
                      <a:gd name="connsiteX8" fmla="*/ 7494 w 507670"/>
                      <a:gd name="connsiteY8" fmla="*/ 7623 h 235754"/>
                      <a:gd name="connsiteX9" fmla="*/ 0 w 507670"/>
                      <a:gd name="connsiteY9" fmla="*/ 30873 h 235754"/>
                      <a:gd name="connsiteX10" fmla="*/ 1779 w 507670"/>
                      <a:gd name="connsiteY10" fmla="*/ 127561 h 235754"/>
                      <a:gd name="connsiteX11" fmla="*/ 25151 w 507670"/>
                      <a:gd name="connsiteY11" fmla="*/ 154623 h 235754"/>
                      <a:gd name="connsiteX12" fmla="*/ 167291 w 507670"/>
                      <a:gd name="connsiteY12" fmla="*/ 182194 h 235754"/>
                      <a:gd name="connsiteX13" fmla="*/ 195363 w 507670"/>
                      <a:gd name="connsiteY13" fmla="*/ 168853 h 235754"/>
                      <a:gd name="connsiteX14" fmla="*/ 225214 w 507670"/>
                      <a:gd name="connsiteY14" fmla="*/ 101261 h 235754"/>
                      <a:gd name="connsiteX15" fmla="*/ 269799 w 507670"/>
                      <a:gd name="connsiteY15" fmla="*/ 110409 h 235754"/>
                      <a:gd name="connsiteX16" fmla="*/ 270815 w 507670"/>
                      <a:gd name="connsiteY16" fmla="*/ 180542 h 235754"/>
                      <a:gd name="connsiteX17" fmla="*/ 291774 w 507670"/>
                      <a:gd name="connsiteY17" fmla="*/ 206842 h 235754"/>
                      <a:gd name="connsiteX18" fmla="*/ 433279 w 507670"/>
                      <a:gd name="connsiteY18" fmla="*/ 235048 h 235754"/>
                      <a:gd name="connsiteX19" fmla="*/ 465162 w 507670"/>
                      <a:gd name="connsiteY19" fmla="*/ 218023 h 235754"/>
                      <a:gd name="connsiteX20" fmla="*/ 481802 w 507670"/>
                      <a:gd name="connsiteY20" fmla="*/ 180415 h 235754"/>
                      <a:gd name="connsiteX21" fmla="*/ 505682 w 507670"/>
                      <a:gd name="connsiteY21" fmla="*/ 123495 h 235754"/>
                      <a:gd name="connsiteX22" fmla="*/ 488153 w 507670"/>
                      <a:gd name="connsiteY22" fmla="*/ 90334 h 235754"/>
                      <a:gd name="connsiteX23" fmla="*/ 218990 w 507670"/>
                      <a:gd name="connsiteY23" fmla="*/ 68227 h 235754"/>
                      <a:gd name="connsiteX24" fmla="*/ 179866 w 507670"/>
                      <a:gd name="connsiteY24" fmla="*/ 158308 h 235754"/>
                      <a:gd name="connsiteX25" fmla="*/ 168434 w 507670"/>
                      <a:gd name="connsiteY25" fmla="*/ 163771 h 235754"/>
                      <a:gd name="connsiteX26" fmla="*/ 31375 w 507670"/>
                      <a:gd name="connsiteY26" fmla="*/ 136836 h 235754"/>
                      <a:gd name="connsiteX27" fmla="*/ 23246 w 507670"/>
                      <a:gd name="connsiteY27" fmla="*/ 133533 h 235754"/>
                      <a:gd name="connsiteX28" fmla="*/ 20959 w 507670"/>
                      <a:gd name="connsiteY28" fmla="*/ 124639 h 235754"/>
                      <a:gd name="connsiteX29" fmla="*/ 19054 w 507670"/>
                      <a:gd name="connsiteY29" fmla="*/ 32398 h 235754"/>
                      <a:gd name="connsiteX30" fmla="*/ 19181 w 507670"/>
                      <a:gd name="connsiteY30" fmla="*/ 29222 h 235754"/>
                      <a:gd name="connsiteX31" fmla="*/ 30740 w 507670"/>
                      <a:gd name="connsiteY31" fmla="*/ 19947 h 235754"/>
                      <a:gd name="connsiteX32" fmla="*/ 211876 w 507670"/>
                      <a:gd name="connsiteY32" fmla="*/ 55395 h 235754"/>
                      <a:gd name="connsiteX33" fmla="*/ 219371 w 507670"/>
                      <a:gd name="connsiteY33" fmla="*/ 58698 h 235754"/>
                      <a:gd name="connsiteX34" fmla="*/ 218990 w 507670"/>
                      <a:gd name="connsiteY34" fmla="*/ 68227 h 235754"/>
                      <a:gd name="connsiteX35" fmla="*/ 487518 w 507670"/>
                      <a:gd name="connsiteY35" fmla="*/ 120700 h 235754"/>
                      <a:gd name="connsiteX36" fmla="*/ 449030 w 507670"/>
                      <a:gd name="connsiteY36" fmla="*/ 209002 h 235754"/>
                      <a:gd name="connsiteX37" fmla="*/ 436200 w 507670"/>
                      <a:gd name="connsiteY37" fmla="*/ 215736 h 235754"/>
                      <a:gd name="connsiteX38" fmla="*/ 300285 w 507670"/>
                      <a:gd name="connsiteY38" fmla="*/ 189563 h 235754"/>
                      <a:gd name="connsiteX39" fmla="*/ 290250 w 507670"/>
                      <a:gd name="connsiteY39" fmla="*/ 183719 h 235754"/>
                      <a:gd name="connsiteX40" fmla="*/ 289107 w 507670"/>
                      <a:gd name="connsiteY40" fmla="*/ 175460 h 235754"/>
                      <a:gd name="connsiteX41" fmla="*/ 287201 w 507670"/>
                      <a:gd name="connsiteY41" fmla="*/ 83219 h 235754"/>
                      <a:gd name="connsiteX42" fmla="*/ 287963 w 507670"/>
                      <a:gd name="connsiteY42" fmla="*/ 75596 h 235754"/>
                      <a:gd name="connsiteX43" fmla="*/ 294950 w 507670"/>
                      <a:gd name="connsiteY43" fmla="*/ 71276 h 235754"/>
                      <a:gd name="connsiteX44" fmla="*/ 481167 w 507670"/>
                      <a:gd name="connsiteY44" fmla="*/ 107995 h 235754"/>
                      <a:gd name="connsiteX45" fmla="*/ 489296 w 507670"/>
                      <a:gd name="connsiteY45" fmla="*/ 111934 h 235754"/>
                      <a:gd name="connsiteX46" fmla="*/ 487518 w 507670"/>
                      <a:gd name="connsiteY46" fmla="*/ 120700 h 23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07670" h="235754">
                        <a:moveTo>
                          <a:pt x="488153" y="90334"/>
                        </a:moveTo>
                        <a:cubicBezTo>
                          <a:pt x="483707" y="88937"/>
                          <a:pt x="346648" y="62764"/>
                          <a:pt x="300793" y="53489"/>
                        </a:cubicBezTo>
                        <a:cubicBezTo>
                          <a:pt x="283136" y="49931"/>
                          <a:pt x="270307" y="60477"/>
                          <a:pt x="269291" y="78137"/>
                        </a:cubicBezTo>
                        <a:lnTo>
                          <a:pt x="269037" y="90716"/>
                        </a:lnTo>
                        <a:cubicBezTo>
                          <a:pt x="256461" y="87920"/>
                          <a:pt x="244521" y="85761"/>
                          <a:pt x="232581" y="83601"/>
                        </a:cubicBezTo>
                        <a:cubicBezTo>
                          <a:pt x="233851" y="80424"/>
                          <a:pt x="235249" y="77375"/>
                          <a:pt x="236519" y="74834"/>
                        </a:cubicBezTo>
                        <a:cubicBezTo>
                          <a:pt x="243124" y="58571"/>
                          <a:pt x="237916" y="40784"/>
                          <a:pt x="217719" y="37861"/>
                        </a:cubicBezTo>
                        <a:cubicBezTo>
                          <a:pt x="207049" y="35701"/>
                          <a:pt x="35948" y="1143"/>
                          <a:pt x="31629" y="508"/>
                        </a:cubicBezTo>
                        <a:cubicBezTo>
                          <a:pt x="22229" y="-1017"/>
                          <a:pt x="13973" y="762"/>
                          <a:pt x="7494" y="7623"/>
                        </a:cubicBezTo>
                        <a:cubicBezTo>
                          <a:pt x="1016" y="14484"/>
                          <a:pt x="254" y="21980"/>
                          <a:pt x="0" y="30873"/>
                        </a:cubicBezTo>
                        <a:lnTo>
                          <a:pt x="1779" y="127561"/>
                        </a:lnTo>
                        <a:cubicBezTo>
                          <a:pt x="2160" y="141410"/>
                          <a:pt x="11432" y="151828"/>
                          <a:pt x="25151" y="154623"/>
                        </a:cubicBezTo>
                        <a:cubicBezTo>
                          <a:pt x="31375" y="156021"/>
                          <a:pt x="136424" y="175968"/>
                          <a:pt x="167291" y="182194"/>
                        </a:cubicBezTo>
                        <a:cubicBezTo>
                          <a:pt x="177961" y="184354"/>
                          <a:pt x="191425" y="177620"/>
                          <a:pt x="195363" y="168853"/>
                        </a:cubicBezTo>
                        <a:cubicBezTo>
                          <a:pt x="198666" y="161357"/>
                          <a:pt x="218608" y="116889"/>
                          <a:pt x="225214" y="101261"/>
                        </a:cubicBezTo>
                        <a:cubicBezTo>
                          <a:pt x="240329" y="104056"/>
                          <a:pt x="255445" y="107614"/>
                          <a:pt x="269799" y="110409"/>
                        </a:cubicBezTo>
                        <a:cubicBezTo>
                          <a:pt x="270561" y="134422"/>
                          <a:pt x="270688" y="157165"/>
                          <a:pt x="270815" y="180542"/>
                        </a:cubicBezTo>
                        <a:cubicBezTo>
                          <a:pt x="271196" y="193121"/>
                          <a:pt x="279834" y="204047"/>
                          <a:pt x="291774" y="206842"/>
                        </a:cubicBezTo>
                        <a:cubicBezTo>
                          <a:pt x="323911" y="213195"/>
                          <a:pt x="426928" y="233651"/>
                          <a:pt x="433279" y="235048"/>
                        </a:cubicBezTo>
                        <a:cubicBezTo>
                          <a:pt x="449030" y="237843"/>
                          <a:pt x="459191" y="232380"/>
                          <a:pt x="465162" y="218023"/>
                        </a:cubicBezTo>
                        <a:cubicBezTo>
                          <a:pt x="470497" y="205445"/>
                          <a:pt x="476467" y="192994"/>
                          <a:pt x="481802" y="180415"/>
                        </a:cubicBezTo>
                        <a:cubicBezTo>
                          <a:pt x="489804" y="161611"/>
                          <a:pt x="498442" y="142172"/>
                          <a:pt x="505682" y="123495"/>
                        </a:cubicBezTo>
                        <a:cubicBezTo>
                          <a:pt x="511780" y="108503"/>
                          <a:pt x="503269" y="93892"/>
                          <a:pt x="488153" y="90334"/>
                        </a:cubicBezTo>
                        <a:close/>
                        <a:moveTo>
                          <a:pt x="218990" y="68227"/>
                        </a:moveTo>
                        <a:cubicBezTo>
                          <a:pt x="206414" y="98339"/>
                          <a:pt x="193077" y="128323"/>
                          <a:pt x="179866" y="158308"/>
                        </a:cubicBezTo>
                        <a:cubicBezTo>
                          <a:pt x="177834" y="163263"/>
                          <a:pt x="173388" y="164534"/>
                          <a:pt x="168434" y="163771"/>
                        </a:cubicBezTo>
                        <a:cubicBezTo>
                          <a:pt x="136297" y="157419"/>
                          <a:pt x="45220" y="139123"/>
                          <a:pt x="31375" y="136836"/>
                        </a:cubicBezTo>
                        <a:cubicBezTo>
                          <a:pt x="26929" y="136074"/>
                          <a:pt x="24516" y="135438"/>
                          <a:pt x="23246" y="133533"/>
                        </a:cubicBezTo>
                        <a:cubicBezTo>
                          <a:pt x="21340" y="131627"/>
                          <a:pt x="20832" y="129086"/>
                          <a:pt x="20959" y="124639"/>
                        </a:cubicBezTo>
                        <a:cubicBezTo>
                          <a:pt x="20705" y="109520"/>
                          <a:pt x="19435" y="47517"/>
                          <a:pt x="19054" y="32398"/>
                        </a:cubicBezTo>
                        <a:lnTo>
                          <a:pt x="19181" y="29222"/>
                        </a:lnTo>
                        <a:cubicBezTo>
                          <a:pt x="19308" y="20328"/>
                          <a:pt x="21975" y="18549"/>
                          <a:pt x="30740" y="19947"/>
                        </a:cubicBezTo>
                        <a:cubicBezTo>
                          <a:pt x="70371" y="27697"/>
                          <a:pt x="191171" y="51710"/>
                          <a:pt x="211876" y="55395"/>
                        </a:cubicBezTo>
                        <a:cubicBezTo>
                          <a:pt x="215687" y="56157"/>
                          <a:pt x="218100" y="56792"/>
                          <a:pt x="219371" y="58698"/>
                        </a:cubicBezTo>
                        <a:cubicBezTo>
                          <a:pt x="221657" y="59460"/>
                          <a:pt x="221657" y="62637"/>
                          <a:pt x="218990" y="68227"/>
                        </a:cubicBezTo>
                        <a:close/>
                        <a:moveTo>
                          <a:pt x="487518" y="120700"/>
                        </a:moveTo>
                        <a:cubicBezTo>
                          <a:pt x="481548" y="135057"/>
                          <a:pt x="455635" y="193883"/>
                          <a:pt x="449030" y="209002"/>
                        </a:cubicBezTo>
                        <a:cubicBezTo>
                          <a:pt x="446362" y="215228"/>
                          <a:pt x="443187" y="217134"/>
                          <a:pt x="436200" y="215736"/>
                        </a:cubicBezTo>
                        <a:cubicBezTo>
                          <a:pt x="390853" y="207224"/>
                          <a:pt x="345632" y="198076"/>
                          <a:pt x="300285" y="189563"/>
                        </a:cubicBezTo>
                        <a:cubicBezTo>
                          <a:pt x="294569" y="188166"/>
                          <a:pt x="291520" y="186895"/>
                          <a:pt x="290250" y="183719"/>
                        </a:cubicBezTo>
                        <a:cubicBezTo>
                          <a:pt x="288979" y="181813"/>
                          <a:pt x="289107" y="179272"/>
                          <a:pt x="289107" y="175460"/>
                        </a:cubicBezTo>
                        <a:cubicBezTo>
                          <a:pt x="288472" y="144459"/>
                          <a:pt x="287836" y="114220"/>
                          <a:pt x="287201" y="83219"/>
                        </a:cubicBezTo>
                        <a:cubicBezTo>
                          <a:pt x="287201" y="80678"/>
                          <a:pt x="286693" y="78137"/>
                          <a:pt x="287963" y="75596"/>
                        </a:cubicBezTo>
                        <a:cubicBezTo>
                          <a:pt x="289234" y="73055"/>
                          <a:pt x="291266" y="70006"/>
                          <a:pt x="294950" y="71276"/>
                        </a:cubicBezTo>
                        <a:cubicBezTo>
                          <a:pt x="310065" y="74072"/>
                          <a:pt x="434549" y="98847"/>
                          <a:pt x="481167" y="107995"/>
                        </a:cubicBezTo>
                        <a:cubicBezTo>
                          <a:pt x="485613" y="108757"/>
                          <a:pt x="488026" y="110028"/>
                          <a:pt x="489296" y="111934"/>
                        </a:cubicBezTo>
                        <a:cubicBezTo>
                          <a:pt x="490185" y="113839"/>
                          <a:pt x="489550" y="116253"/>
                          <a:pt x="487518" y="12070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8" name="Freeform 77">
                    <a:extLst>
                      <a:ext uri="{FF2B5EF4-FFF2-40B4-BE49-F238E27FC236}">
                        <a16:creationId xmlns:a16="http://schemas.microsoft.com/office/drawing/2014/main" id="{907E7979-4F2B-6807-9C0D-C19048DA5710}"/>
                      </a:ext>
                    </a:extLst>
                  </p:cNvPr>
                  <p:cNvSpPr/>
                  <p:nvPr/>
                </p:nvSpPr>
                <p:spPr>
                  <a:xfrm>
                    <a:off x="5501319" y="784108"/>
                    <a:ext cx="123170" cy="48873"/>
                  </a:xfrm>
                  <a:custGeom>
                    <a:avLst/>
                    <a:gdLst>
                      <a:gd name="connsiteX0" fmla="*/ 64212 w 123170"/>
                      <a:gd name="connsiteY0" fmla="*/ 48853 h 48873"/>
                      <a:gd name="connsiteX1" fmla="*/ 51255 w 123170"/>
                      <a:gd name="connsiteY1" fmla="*/ 47710 h 48873"/>
                      <a:gd name="connsiteX2" fmla="*/ 446 w 123170"/>
                      <a:gd name="connsiteY2" fmla="*/ 8704 h 48873"/>
                      <a:gd name="connsiteX3" fmla="*/ 4002 w 123170"/>
                      <a:gd name="connsiteY3" fmla="*/ 446 h 48873"/>
                      <a:gd name="connsiteX4" fmla="*/ 12132 w 123170"/>
                      <a:gd name="connsiteY4" fmla="*/ 4003 h 48873"/>
                      <a:gd name="connsiteX5" fmla="*/ 53415 w 123170"/>
                      <a:gd name="connsiteY5" fmla="*/ 35258 h 48873"/>
                      <a:gd name="connsiteX6" fmla="*/ 113624 w 123170"/>
                      <a:gd name="connsiteY6" fmla="*/ 23570 h 48873"/>
                      <a:gd name="connsiteX7" fmla="*/ 122262 w 123170"/>
                      <a:gd name="connsiteY7" fmla="*/ 25730 h 48873"/>
                      <a:gd name="connsiteX8" fmla="*/ 120102 w 123170"/>
                      <a:gd name="connsiteY8" fmla="*/ 34369 h 48873"/>
                      <a:gd name="connsiteX9" fmla="*/ 64212 w 123170"/>
                      <a:gd name="connsiteY9" fmla="*/ 48853 h 4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170" h="48873">
                        <a:moveTo>
                          <a:pt x="64212" y="48853"/>
                        </a:moveTo>
                        <a:cubicBezTo>
                          <a:pt x="60020" y="48726"/>
                          <a:pt x="55701" y="48345"/>
                          <a:pt x="51255" y="47710"/>
                        </a:cubicBezTo>
                        <a:cubicBezTo>
                          <a:pt x="13529" y="40722"/>
                          <a:pt x="954" y="9975"/>
                          <a:pt x="446" y="8704"/>
                        </a:cubicBezTo>
                        <a:cubicBezTo>
                          <a:pt x="-824" y="5401"/>
                          <a:pt x="700" y="1843"/>
                          <a:pt x="4002" y="446"/>
                        </a:cubicBezTo>
                        <a:cubicBezTo>
                          <a:pt x="7178" y="-825"/>
                          <a:pt x="10862" y="700"/>
                          <a:pt x="12132" y="4003"/>
                        </a:cubicBezTo>
                        <a:cubicBezTo>
                          <a:pt x="12640" y="5147"/>
                          <a:pt x="22929" y="29541"/>
                          <a:pt x="53415" y="35258"/>
                        </a:cubicBezTo>
                        <a:cubicBezTo>
                          <a:pt x="85044" y="40468"/>
                          <a:pt x="113370" y="23697"/>
                          <a:pt x="113624" y="23570"/>
                        </a:cubicBezTo>
                        <a:cubicBezTo>
                          <a:pt x="116673" y="21791"/>
                          <a:pt x="120483" y="22680"/>
                          <a:pt x="122262" y="25730"/>
                        </a:cubicBezTo>
                        <a:cubicBezTo>
                          <a:pt x="124040" y="28652"/>
                          <a:pt x="123151" y="32590"/>
                          <a:pt x="120102" y="34369"/>
                        </a:cubicBezTo>
                        <a:cubicBezTo>
                          <a:pt x="119213" y="35004"/>
                          <a:pt x="94951" y="49488"/>
                          <a:pt x="64212" y="48853"/>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9" name="Freeform 78">
                    <a:extLst>
                      <a:ext uri="{FF2B5EF4-FFF2-40B4-BE49-F238E27FC236}">
                        <a16:creationId xmlns:a16="http://schemas.microsoft.com/office/drawing/2014/main" id="{BDCD2C4E-1FA0-E2DA-5787-1CC377FE09B4}"/>
                      </a:ext>
                    </a:extLst>
                  </p:cNvPr>
                  <p:cNvSpPr/>
                  <p:nvPr/>
                </p:nvSpPr>
                <p:spPr>
                  <a:xfrm>
                    <a:off x="5627017" y="386877"/>
                    <a:ext cx="120920" cy="130737"/>
                  </a:xfrm>
                  <a:custGeom>
                    <a:avLst/>
                    <a:gdLst>
                      <a:gd name="connsiteX0" fmla="*/ 120 w 120920"/>
                      <a:gd name="connsiteY0" fmla="*/ 130738 h 130737"/>
                      <a:gd name="connsiteX1" fmla="*/ 26541 w 120920"/>
                      <a:gd name="connsiteY1" fmla="*/ 44087 h 130737"/>
                      <a:gd name="connsiteX2" fmla="*/ 120919 w 120920"/>
                      <a:gd name="connsiteY2" fmla="*/ 0 h 130737"/>
                      <a:gd name="connsiteX3" fmla="*/ 86750 w 120920"/>
                      <a:gd name="connsiteY3" fmla="*/ 94655 h 130737"/>
                      <a:gd name="connsiteX4" fmla="*/ 120 w 120920"/>
                      <a:gd name="connsiteY4" fmla="*/ 130738 h 130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20" h="130737">
                        <a:moveTo>
                          <a:pt x="120" y="130738"/>
                        </a:moveTo>
                        <a:cubicBezTo>
                          <a:pt x="120" y="130738"/>
                          <a:pt x="-3310" y="82712"/>
                          <a:pt x="26541" y="44087"/>
                        </a:cubicBezTo>
                        <a:cubicBezTo>
                          <a:pt x="56391" y="5590"/>
                          <a:pt x="120919" y="0"/>
                          <a:pt x="120919" y="0"/>
                        </a:cubicBezTo>
                        <a:cubicBezTo>
                          <a:pt x="120919" y="0"/>
                          <a:pt x="121555" y="61240"/>
                          <a:pt x="86750" y="94655"/>
                        </a:cubicBezTo>
                        <a:cubicBezTo>
                          <a:pt x="51945" y="128070"/>
                          <a:pt x="120" y="130738"/>
                          <a:pt x="120" y="130738"/>
                        </a:cubicBezTo>
                        <a:close/>
                      </a:path>
                    </a:pathLst>
                  </a:custGeom>
                  <a:solidFill>
                    <a:srgbClr val="CCC9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0" name="Freeform 79">
                    <a:extLst>
                      <a:ext uri="{FF2B5EF4-FFF2-40B4-BE49-F238E27FC236}">
                        <a16:creationId xmlns:a16="http://schemas.microsoft.com/office/drawing/2014/main" id="{CB16133A-E015-8E00-D18F-90A4787933E6}"/>
                      </a:ext>
                    </a:extLst>
                  </p:cNvPr>
                  <p:cNvSpPr/>
                  <p:nvPr/>
                </p:nvSpPr>
                <p:spPr>
                  <a:xfrm rot="-4655803">
                    <a:off x="5442708" y="658097"/>
                    <a:ext cx="60719" cy="44216"/>
                  </a:xfrm>
                  <a:custGeom>
                    <a:avLst/>
                    <a:gdLst>
                      <a:gd name="connsiteX0" fmla="*/ 60720 w 60719"/>
                      <a:gd name="connsiteY0" fmla="*/ 22108 h 44216"/>
                      <a:gd name="connsiteX1" fmla="*/ 30360 w 60719"/>
                      <a:gd name="connsiteY1" fmla="*/ 44216 h 44216"/>
                      <a:gd name="connsiteX2" fmla="*/ 0 w 60719"/>
                      <a:gd name="connsiteY2" fmla="*/ 22108 h 44216"/>
                      <a:gd name="connsiteX3" fmla="*/ 30360 w 60719"/>
                      <a:gd name="connsiteY3" fmla="*/ 0 h 44216"/>
                      <a:gd name="connsiteX4" fmla="*/ 60720 w 60719"/>
                      <a:gd name="connsiteY4" fmla="*/ 22108 h 4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19" h="44216">
                        <a:moveTo>
                          <a:pt x="60720" y="22108"/>
                        </a:moveTo>
                        <a:cubicBezTo>
                          <a:pt x="60720" y="34318"/>
                          <a:pt x="47128" y="44216"/>
                          <a:pt x="30360" y="44216"/>
                        </a:cubicBezTo>
                        <a:cubicBezTo>
                          <a:pt x="13593" y="44216"/>
                          <a:pt x="0" y="34318"/>
                          <a:pt x="0" y="22108"/>
                        </a:cubicBezTo>
                        <a:cubicBezTo>
                          <a:pt x="0" y="9898"/>
                          <a:pt x="13592" y="0"/>
                          <a:pt x="30360" y="0"/>
                        </a:cubicBezTo>
                        <a:cubicBezTo>
                          <a:pt x="47127" y="0"/>
                          <a:pt x="60720" y="9898"/>
                          <a:pt x="60720" y="22108"/>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81" name="Freeform 80">
                    <a:extLst>
                      <a:ext uri="{FF2B5EF4-FFF2-40B4-BE49-F238E27FC236}">
                        <a16:creationId xmlns:a16="http://schemas.microsoft.com/office/drawing/2014/main" id="{09C0EAA5-6CB8-5777-E6CA-06940CBDA1B4}"/>
                      </a:ext>
                    </a:extLst>
                  </p:cNvPr>
                  <p:cNvSpPr/>
                  <p:nvPr/>
                </p:nvSpPr>
                <p:spPr>
                  <a:xfrm rot="-4655803">
                    <a:off x="5662180" y="701565"/>
                    <a:ext cx="60719" cy="44216"/>
                  </a:xfrm>
                  <a:custGeom>
                    <a:avLst/>
                    <a:gdLst>
                      <a:gd name="connsiteX0" fmla="*/ 60720 w 60719"/>
                      <a:gd name="connsiteY0" fmla="*/ 22108 h 44216"/>
                      <a:gd name="connsiteX1" fmla="*/ 30360 w 60719"/>
                      <a:gd name="connsiteY1" fmla="*/ 44216 h 44216"/>
                      <a:gd name="connsiteX2" fmla="*/ 0 w 60719"/>
                      <a:gd name="connsiteY2" fmla="*/ 22108 h 44216"/>
                      <a:gd name="connsiteX3" fmla="*/ 30360 w 60719"/>
                      <a:gd name="connsiteY3" fmla="*/ 0 h 44216"/>
                      <a:gd name="connsiteX4" fmla="*/ 60720 w 60719"/>
                      <a:gd name="connsiteY4" fmla="*/ 22108 h 44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19" h="44216">
                        <a:moveTo>
                          <a:pt x="60720" y="22108"/>
                        </a:moveTo>
                        <a:cubicBezTo>
                          <a:pt x="60720" y="34318"/>
                          <a:pt x="47128" y="44216"/>
                          <a:pt x="30360" y="44216"/>
                        </a:cubicBezTo>
                        <a:cubicBezTo>
                          <a:pt x="13593" y="44216"/>
                          <a:pt x="0" y="34318"/>
                          <a:pt x="0" y="22108"/>
                        </a:cubicBezTo>
                        <a:cubicBezTo>
                          <a:pt x="0" y="9898"/>
                          <a:pt x="13592" y="0"/>
                          <a:pt x="30360" y="0"/>
                        </a:cubicBezTo>
                        <a:cubicBezTo>
                          <a:pt x="47127" y="0"/>
                          <a:pt x="60720" y="9898"/>
                          <a:pt x="60720" y="22108"/>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grpSp>
            <p:sp>
              <p:nvSpPr>
                <p:cNvPr id="70" name="Freeform 69">
                  <a:extLst>
                    <a:ext uri="{FF2B5EF4-FFF2-40B4-BE49-F238E27FC236}">
                      <a16:creationId xmlns:a16="http://schemas.microsoft.com/office/drawing/2014/main" id="{E2BAFE0D-D69D-C86B-D95F-BFDBF9FFF0E7}"/>
                    </a:ext>
                  </a:extLst>
                </p:cNvPr>
                <p:cNvSpPr/>
                <p:nvPr/>
              </p:nvSpPr>
              <p:spPr>
                <a:xfrm>
                  <a:off x="5176949" y="443008"/>
                  <a:ext cx="45759" cy="350750"/>
                </a:xfrm>
                <a:custGeom>
                  <a:avLst/>
                  <a:gdLst>
                    <a:gd name="connsiteX0" fmla="*/ 29485 w 45759"/>
                    <a:gd name="connsiteY0" fmla="*/ 350694 h 350750"/>
                    <a:gd name="connsiteX1" fmla="*/ 14115 w 45759"/>
                    <a:gd name="connsiteY1" fmla="*/ 335574 h 350750"/>
                    <a:gd name="connsiteX2" fmla="*/ 15 w 45759"/>
                    <a:gd name="connsiteY2" fmla="*/ 16543 h 350750"/>
                    <a:gd name="connsiteX3" fmla="*/ 15131 w 45759"/>
                    <a:gd name="connsiteY3" fmla="*/ 27 h 350750"/>
                    <a:gd name="connsiteX4" fmla="*/ 31644 w 45759"/>
                    <a:gd name="connsiteY4" fmla="*/ 15146 h 350750"/>
                    <a:gd name="connsiteX5" fmla="*/ 45744 w 45759"/>
                    <a:gd name="connsiteY5" fmla="*/ 334177 h 350750"/>
                    <a:gd name="connsiteX6" fmla="*/ 30628 w 45759"/>
                    <a:gd name="connsiteY6" fmla="*/ 350694 h 350750"/>
                    <a:gd name="connsiteX7" fmla="*/ 29485 w 45759"/>
                    <a:gd name="connsiteY7" fmla="*/ 350694 h 35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59" h="350750">
                      <a:moveTo>
                        <a:pt x="29485" y="350694"/>
                      </a:moveTo>
                      <a:cubicBezTo>
                        <a:pt x="21228" y="350567"/>
                        <a:pt x="14496" y="343960"/>
                        <a:pt x="14115" y="335574"/>
                      </a:cubicBezTo>
                      <a:lnTo>
                        <a:pt x="15" y="16543"/>
                      </a:lnTo>
                      <a:cubicBezTo>
                        <a:pt x="-366" y="7777"/>
                        <a:pt x="6367" y="408"/>
                        <a:pt x="15131" y="27"/>
                      </a:cubicBezTo>
                      <a:cubicBezTo>
                        <a:pt x="23769" y="-482"/>
                        <a:pt x="31263" y="6379"/>
                        <a:pt x="31644" y="15146"/>
                      </a:cubicBezTo>
                      <a:lnTo>
                        <a:pt x="45744" y="334177"/>
                      </a:lnTo>
                      <a:cubicBezTo>
                        <a:pt x="46125" y="342944"/>
                        <a:pt x="39393" y="350313"/>
                        <a:pt x="30628" y="350694"/>
                      </a:cubicBezTo>
                      <a:cubicBezTo>
                        <a:pt x="30247" y="350694"/>
                        <a:pt x="29866" y="350821"/>
                        <a:pt x="29485" y="350694"/>
                      </a:cubicBezTo>
                      <a:close/>
                    </a:path>
                  </a:pathLst>
                </a:custGeom>
                <a:solidFill>
                  <a:srgbClr val="005DA2"/>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71" name="Graphic 4">
                  <a:extLst>
                    <a:ext uri="{FF2B5EF4-FFF2-40B4-BE49-F238E27FC236}">
                      <a16:creationId xmlns:a16="http://schemas.microsoft.com/office/drawing/2014/main" id="{BACACF17-E2AA-2226-5059-1FBE49D9679B}"/>
                    </a:ext>
                  </a:extLst>
                </p:cNvPr>
                <p:cNvGrpSpPr/>
                <p:nvPr/>
              </p:nvGrpSpPr>
              <p:grpSpPr>
                <a:xfrm>
                  <a:off x="4826498" y="598675"/>
                  <a:ext cx="60978" cy="65209"/>
                  <a:chOff x="4826498" y="598675"/>
                  <a:chExt cx="60978" cy="65209"/>
                </a:xfrm>
              </p:grpSpPr>
              <p:sp>
                <p:nvSpPr>
                  <p:cNvPr id="72" name="Freeform 71">
                    <a:extLst>
                      <a:ext uri="{FF2B5EF4-FFF2-40B4-BE49-F238E27FC236}">
                        <a16:creationId xmlns:a16="http://schemas.microsoft.com/office/drawing/2014/main" id="{6E608D71-40DD-C2C6-45BB-159029CDCE81}"/>
                      </a:ext>
                    </a:extLst>
                  </p:cNvPr>
                  <p:cNvSpPr/>
                  <p:nvPr/>
                </p:nvSpPr>
                <p:spPr>
                  <a:xfrm>
                    <a:off x="4826498" y="661104"/>
                    <a:ext cx="2548" cy="2780"/>
                  </a:xfrm>
                  <a:custGeom>
                    <a:avLst/>
                    <a:gdLst>
                      <a:gd name="connsiteX0" fmla="*/ 2548 w 2548"/>
                      <a:gd name="connsiteY0" fmla="*/ 1860 h 2780"/>
                      <a:gd name="connsiteX1" fmla="*/ 2548 w 2548"/>
                      <a:gd name="connsiteY1" fmla="*/ 2749 h 2780"/>
                      <a:gd name="connsiteX2" fmla="*/ 7 w 2548"/>
                      <a:gd name="connsiteY2" fmla="*/ 1225 h 2780"/>
                      <a:gd name="connsiteX3" fmla="*/ 516 w 2548"/>
                      <a:gd name="connsiteY3" fmla="*/ 81 h 2780"/>
                      <a:gd name="connsiteX4" fmla="*/ 2548 w 2548"/>
                      <a:gd name="connsiteY4" fmla="*/ 1860 h 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 h="2780">
                        <a:moveTo>
                          <a:pt x="2548" y="1860"/>
                        </a:moveTo>
                        <a:cubicBezTo>
                          <a:pt x="2548" y="2114"/>
                          <a:pt x="2421" y="2368"/>
                          <a:pt x="2548" y="2749"/>
                        </a:cubicBezTo>
                        <a:cubicBezTo>
                          <a:pt x="1405" y="2749"/>
                          <a:pt x="-119" y="3130"/>
                          <a:pt x="7" y="1225"/>
                        </a:cubicBezTo>
                        <a:cubicBezTo>
                          <a:pt x="7" y="844"/>
                          <a:pt x="262" y="208"/>
                          <a:pt x="516" y="81"/>
                        </a:cubicBezTo>
                        <a:cubicBezTo>
                          <a:pt x="2167" y="-427"/>
                          <a:pt x="1659" y="1606"/>
                          <a:pt x="2548" y="1860"/>
                        </a:cubicBezTo>
                        <a:close/>
                      </a:path>
                    </a:pathLst>
                  </a:custGeom>
                  <a:solidFill>
                    <a:srgbClr val="005DA2"/>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3" name="Freeform 72">
                    <a:extLst>
                      <a:ext uri="{FF2B5EF4-FFF2-40B4-BE49-F238E27FC236}">
                        <a16:creationId xmlns:a16="http://schemas.microsoft.com/office/drawing/2014/main" id="{C29C7ACA-D62F-662B-987D-252D8BCE9634}"/>
                      </a:ext>
                    </a:extLst>
                  </p:cNvPr>
                  <p:cNvSpPr/>
                  <p:nvPr/>
                </p:nvSpPr>
                <p:spPr>
                  <a:xfrm>
                    <a:off x="4887223" y="598675"/>
                    <a:ext cx="253" cy="254"/>
                  </a:xfrm>
                  <a:custGeom>
                    <a:avLst/>
                    <a:gdLst>
                      <a:gd name="connsiteX0" fmla="*/ 0 w 253"/>
                      <a:gd name="connsiteY0" fmla="*/ 0 h 254"/>
                      <a:gd name="connsiteX1" fmla="*/ 254 w 253"/>
                      <a:gd name="connsiteY1" fmla="*/ 254 h 254"/>
                      <a:gd name="connsiteX2" fmla="*/ 0 w 253"/>
                      <a:gd name="connsiteY2" fmla="*/ 0 h 254"/>
                      <a:gd name="connsiteX3" fmla="*/ 0 w 253"/>
                      <a:gd name="connsiteY3" fmla="*/ 0 h 254"/>
                    </a:gdLst>
                    <a:ahLst/>
                    <a:cxnLst>
                      <a:cxn ang="0">
                        <a:pos x="connsiteX0" y="connsiteY0"/>
                      </a:cxn>
                      <a:cxn ang="0">
                        <a:pos x="connsiteX1" y="connsiteY1"/>
                      </a:cxn>
                      <a:cxn ang="0">
                        <a:pos x="connsiteX2" y="connsiteY2"/>
                      </a:cxn>
                      <a:cxn ang="0">
                        <a:pos x="connsiteX3" y="connsiteY3"/>
                      </a:cxn>
                    </a:cxnLst>
                    <a:rect l="l" t="t" r="r" b="b"/>
                    <a:pathLst>
                      <a:path w="253" h="254">
                        <a:moveTo>
                          <a:pt x="0" y="0"/>
                        </a:moveTo>
                        <a:cubicBezTo>
                          <a:pt x="127" y="127"/>
                          <a:pt x="254" y="127"/>
                          <a:pt x="254" y="254"/>
                        </a:cubicBezTo>
                        <a:cubicBezTo>
                          <a:pt x="254" y="127"/>
                          <a:pt x="127" y="0"/>
                          <a:pt x="0" y="0"/>
                        </a:cubicBezTo>
                        <a:cubicBezTo>
                          <a:pt x="0" y="0"/>
                          <a:pt x="0" y="0"/>
                          <a:pt x="0" y="0"/>
                        </a:cubicBezTo>
                        <a:close/>
                      </a:path>
                    </a:pathLst>
                  </a:custGeom>
                  <a:solidFill>
                    <a:srgbClr val="FAF9FA"/>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grpSp>
          <p:nvGrpSpPr>
            <p:cNvPr id="59" name="Group 58">
              <a:extLst>
                <a:ext uri="{FF2B5EF4-FFF2-40B4-BE49-F238E27FC236}">
                  <a16:creationId xmlns:a16="http://schemas.microsoft.com/office/drawing/2014/main" id="{A10587B4-6AA0-92E5-34D4-08946EEC6F5D}"/>
                </a:ext>
              </a:extLst>
            </p:cNvPr>
            <p:cNvGrpSpPr/>
            <p:nvPr/>
          </p:nvGrpSpPr>
          <p:grpSpPr>
            <a:xfrm rot="21281049">
              <a:off x="604432" y="672438"/>
              <a:ext cx="2882601" cy="1764461"/>
              <a:chOff x="-938868" y="-3837834"/>
              <a:chExt cx="6638877" cy="4063706"/>
            </a:xfrm>
          </p:grpSpPr>
          <p:sp>
            <p:nvSpPr>
              <p:cNvPr id="60" name="Freeform 59">
                <a:extLst>
                  <a:ext uri="{FF2B5EF4-FFF2-40B4-BE49-F238E27FC236}">
                    <a16:creationId xmlns:a16="http://schemas.microsoft.com/office/drawing/2014/main" id="{4F019F45-82AB-FF98-BB0A-D134D18654C9}"/>
                  </a:ext>
                </a:extLst>
              </p:cNvPr>
              <p:cNvSpPr/>
              <p:nvPr/>
            </p:nvSpPr>
            <p:spPr>
              <a:xfrm>
                <a:off x="-698324" y="-3837834"/>
                <a:ext cx="6398333" cy="4063706"/>
              </a:xfrm>
              <a:custGeom>
                <a:avLst/>
                <a:gdLst>
                  <a:gd name="connsiteX0" fmla="*/ 57945 w 6398333"/>
                  <a:gd name="connsiteY0" fmla="*/ 4002006 h 4063706"/>
                  <a:gd name="connsiteX1" fmla="*/ 0 w 6398333"/>
                  <a:gd name="connsiteY1" fmla="*/ 2928617 h 4063706"/>
                  <a:gd name="connsiteX2" fmla="*/ 60361 w 6398333"/>
                  <a:gd name="connsiteY2" fmla="*/ 2007931 h 4063706"/>
                  <a:gd name="connsiteX3" fmla="*/ 48823 w 6398333"/>
                  <a:gd name="connsiteY3" fmla="*/ 1123646 h 4063706"/>
                  <a:gd name="connsiteX4" fmla="*/ 37356 w 6398333"/>
                  <a:gd name="connsiteY4" fmla="*/ 63087 h 4063706"/>
                  <a:gd name="connsiteX5" fmla="*/ 364151 w 6398333"/>
                  <a:gd name="connsiteY5" fmla="*/ 41932 h 4063706"/>
                  <a:gd name="connsiteX6" fmla="*/ 819817 w 6398333"/>
                  <a:gd name="connsiteY6" fmla="*/ 51266 h 4063706"/>
                  <a:gd name="connsiteX7" fmla="*/ 1884001 w 6398333"/>
                  <a:gd name="connsiteY7" fmla="*/ 29137 h 4063706"/>
                  <a:gd name="connsiteX8" fmla="*/ 2558504 w 6398333"/>
                  <a:gd name="connsiteY8" fmla="*/ 58618 h 4063706"/>
                  <a:gd name="connsiteX9" fmla="*/ 3593444 w 6398333"/>
                  <a:gd name="connsiteY9" fmla="*/ 114337 h 4063706"/>
                  <a:gd name="connsiteX10" fmla="*/ 4276926 w 6398333"/>
                  <a:gd name="connsiteY10" fmla="*/ 70259 h 4063706"/>
                  <a:gd name="connsiteX11" fmla="*/ 4872282 w 6398333"/>
                  <a:gd name="connsiteY11" fmla="*/ 197 h 4063706"/>
                  <a:gd name="connsiteX12" fmla="*/ 5807593 w 6398333"/>
                  <a:gd name="connsiteY12" fmla="*/ 39121 h 4063706"/>
                  <a:gd name="connsiteX13" fmla="*/ 6240904 w 6398333"/>
                  <a:gd name="connsiteY13" fmla="*/ 37391 h 4063706"/>
                  <a:gd name="connsiteX14" fmla="*/ 6276096 w 6398333"/>
                  <a:gd name="connsiteY14" fmla="*/ 770919 h 4063706"/>
                  <a:gd name="connsiteX15" fmla="*/ 6244473 w 6398333"/>
                  <a:gd name="connsiteY15" fmla="*/ 1442531 h 4063706"/>
                  <a:gd name="connsiteX16" fmla="*/ 6182562 w 6398333"/>
                  <a:gd name="connsiteY16" fmla="*/ 1901828 h 4063706"/>
                  <a:gd name="connsiteX17" fmla="*/ 6247755 w 6398333"/>
                  <a:gd name="connsiteY17" fmla="*/ 2411402 h 4063706"/>
                  <a:gd name="connsiteX18" fmla="*/ 6305844 w 6398333"/>
                  <a:gd name="connsiteY18" fmla="*/ 2673307 h 4063706"/>
                  <a:gd name="connsiteX19" fmla="*/ 6349186 w 6398333"/>
                  <a:gd name="connsiteY19" fmla="*/ 2801899 h 4063706"/>
                  <a:gd name="connsiteX20" fmla="*/ 6373381 w 6398333"/>
                  <a:gd name="connsiteY20" fmla="*/ 2935465 h 4063706"/>
                  <a:gd name="connsiteX21" fmla="*/ 6377888 w 6398333"/>
                  <a:gd name="connsiteY21" fmla="*/ 3071120 h 4063706"/>
                  <a:gd name="connsiteX22" fmla="*/ 6362600 w 6398333"/>
                  <a:gd name="connsiteY22" fmla="*/ 3205947 h 4063706"/>
                  <a:gd name="connsiteX23" fmla="*/ 6398333 w 6398333"/>
                  <a:gd name="connsiteY23" fmla="*/ 3565449 h 4063706"/>
                  <a:gd name="connsiteX24" fmla="*/ 6332203 w 6398333"/>
                  <a:gd name="connsiteY24" fmla="*/ 3958037 h 4063706"/>
                  <a:gd name="connsiteX25" fmla="*/ 5640680 w 6398333"/>
                  <a:gd name="connsiteY25" fmla="*/ 4063707 h 4063706"/>
                  <a:gd name="connsiteX26" fmla="*/ 4006021 w 6398333"/>
                  <a:gd name="connsiteY26" fmla="*/ 3968957 h 4063706"/>
                  <a:gd name="connsiteX27" fmla="*/ 3557386 w 6398333"/>
                  <a:gd name="connsiteY27" fmla="*/ 3975552 h 4063706"/>
                  <a:gd name="connsiteX28" fmla="*/ 3063967 w 6398333"/>
                  <a:gd name="connsiteY28" fmla="*/ 4027955 h 4063706"/>
                  <a:gd name="connsiteX29" fmla="*/ 2583132 w 6398333"/>
                  <a:gd name="connsiteY29" fmla="*/ 4050912 h 4063706"/>
                  <a:gd name="connsiteX30" fmla="*/ 1844661 w 6398333"/>
                  <a:gd name="connsiteY30" fmla="*/ 4052318 h 4063706"/>
                  <a:gd name="connsiteX31" fmla="*/ 1402517 w 6398333"/>
                  <a:gd name="connsiteY31" fmla="*/ 4032208 h 4063706"/>
                  <a:gd name="connsiteX32" fmla="*/ 882919 w 6398333"/>
                  <a:gd name="connsiteY32" fmla="*/ 4007988 h 4063706"/>
                  <a:gd name="connsiteX33" fmla="*/ 68222 w 6398333"/>
                  <a:gd name="connsiteY33" fmla="*/ 4014476 h 4063706"/>
                  <a:gd name="connsiteX34" fmla="*/ 57945 w 6398333"/>
                  <a:gd name="connsiteY34" fmla="*/ 4002006 h 406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98333" h="4063706">
                    <a:moveTo>
                      <a:pt x="57945" y="4002006"/>
                    </a:moveTo>
                    <a:cubicBezTo>
                      <a:pt x="20084" y="3645207"/>
                      <a:pt x="757" y="3287398"/>
                      <a:pt x="0" y="2928617"/>
                    </a:cubicBezTo>
                    <a:cubicBezTo>
                      <a:pt x="36311" y="2622779"/>
                      <a:pt x="56431" y="2315896"/>
                      <a:pt x="60361" y="2007931"/>
                    </a:cubicBezTo>
                    <a:cubicBezTo>
                      <a:pt x="32741" y="1713482"/>
                      <a:pt x="28883" y="1418708"/>
                      <a:pt x="48823" y="1123646"/>
                    </a:cubicBezTo>
                    <a:cubicBezTo>
                      <a:pt x="20481" y="770379"/>
                      <a:pt x="16659" y="416895"/>
                      <a:pt x="37356" y="63087"/>
                    </a:cubicBezTo>
                    <a:cubicBezTo>
                      <a:pt x="144990" y="36129"/>
                      <a:pt x="253921" y="29065"/>
                      <a:pt x="364151" y="41932"/>
                    </a:cubicBezTo>
                    <a:cubicBezTo>
                      <a:pt x="364115" y="42040"/>
                      <a:pt x="819817" y="51266"/>
                      <a:pt x="819817" y="51266"/>
                    </a:cubicBezTo>
                    <a:cubicBezTo>
                      <a:pt x="1174125" y="31084"/>
                      <a:pt x="1528864" y="23695"/>
                      <a:pt x="1884001" y="29137"/>
                    </a:cubicBezTo>
                    <a:cubicBezTo>
                      <a:pt x="1888869" y="24380"/>
                      <a:pt x="2558504" y="58618"/>
                      <a:pt x="2558504" y="58618"/>
                    </a:cubicBezTo>
                    <a:cubicBezTo>
                      <a:pt x="2902210" y="101290"/>
                      <a:pt x="3247178" y="119851"/>
                      <a:pt x="3593444" y="114337"/>
                    </a:cubicBezTo>
                    <a:cubicBezTo>
                      <a:pt x="3595860" y="103993"/>
                      <a:pt x="4276926" y="70259"/>
                      <a:pt x="4276926" y="70259"/>
                    </a:cubicBezTo>
                    <a:lnTo>
                      <a:pt x="4872282" y="197"/>
                    </a:lnTo>
                    <a:cubicBezTo>
                      <a:pt x="5184437" y="-1785"/>
                      <a:pt x="5496195" y="11189"/>
                      <a:pt x="5807593" y="39121"/>
                    </a:cubicBezTo>
                    <a:cubicBezTo>
                      <a:pt x="5816716" y="42040"/>
                      <a:pt x="6240904" y="37391"/>
                      <a:pt x="6240904" y="37391"/>
                    </a:cubicBezTo>
                    <a:cubicBezTo>
                      <a:pt x="6246312" y="282140"/>
                      <a:pt x="6258031" y="526674"/>
                      <a:pt x="6276096" y="770919"/>
                    </a:cubicBezTo>
                    <a:cubicBezTo>
                      <a:pt x="6270832" y="994585"/>
                      <a:pt x="6260988" y="1218792"/>
                      <a:pt x="6244473" y="1442531"/>
                    </a:cubicBezTo>
                    <a:cubicBezTo>
                      <a:pt x="6209100" y="1593648"/>
                      <a:pt x="6188439" y="1746747"/>
                      <a:pt x="6182562" y="1901828"/>
                    </a:cubicBezTo>
                    <a:cubicBezTo>
                      <a:pt x="6216564" y="2070137"/>
                      <a:pt x="6238308" y="2239995"/>
                      <a:pt x="6247755" y="2411402"/>
                    </a:cubicBezTo>
                    <a:cubicBezTo>
                      <a:pt x="6266469" y="2505828"/>
                      <a:pt x="6284029" y="2590126"/>
                      <a:pt x="6305844" y="2673307"/>
                    </a:cubicBezTo>
                    <a:cubicBezTo>
                      <a:pt x="6323441" y="2715114"/>
                      <a:pt x="6337900" y="2758002"/>
                      <a:pt x="6349186" y="2801899"/>
                    </a:cubicBezTo>
                    <a:cubicBezTo>
                      <a:pt x="6360508" y="2845832"/>
                      <a:pt x="6368586" y="2890342"/>
                      <a:pt x="6373381" y="2935465"/>
                    </a:cubicBezTo>
                    <a:cubicBezTo>
                      <a:pt x="6378177" y="2980551"/>
                      <a:pt x="6379691" y="3025782"/>
                      <a:pt x="6377888" y="3071120"/>
                    </a:cubicBezTo>
                    <a:cubicBezTo>
                      <a:pt x="6376086" y="3116423"/>
                      <a:pt x="6370965" y="3161365"/>
                      <a:pt x="6362600" y="3205947"/>
                    </a:cubicBezTo>
                    <a:cubicBezTo>
                      <a:pt x="6384956" y="3324736"/>
                      <a:pt x="6396891" y="3444570"/>
                      <a:pt x="6398333" y="3565449"/>
                    </a:cubicBezTo>
                    <a:cubicBezTo>
                      <a:pt x="6373021" y="3698979"/>
                      <a:pt x="6352612" y="3828508"/>
                      <a:pt x="6332203" y="3958037"/>
                    </a:cubicBezTo>
                    <a:cubicBezTo>
                      <a:pt x="6106299" y="4028279"/>
                      <a:pt x="5873796" y="4057904"/>
                      <a:pt x="5640680" y="4063707"/>
                    </a:cubicBezTo>
                    <a:cubicBezTo>
                      <a:pt x="5088126" y="4045795"/>
                      <a:pt x="4546460" y="4014512"/>
                      <a:pt x="4006021" y="3968957"/>
                    </a:cubicBezTo>
                    <a:cubicBezTo>
                      <a:pt x="3837413" y="3971516"/>
                      <a:pt x="3697400" y="3973534"/>
                      <a:pt x="3557386" y="3975552"/>
                    </a:cubicBezTo>
                    <a:cubicBezTo>
                      <a:pt x="3555114" y="3974075"/>
                      <a:pt x="3063967" y="4027955"/>
                      <a:pt x="3063967" y="4027955"/>
                    </a:cubicBezTo>
                    <a:lnTo>
                      <a:pt x="2583132" y="4050912"/>
                    </a:lnTo>
                    <a:lnTo>
                      <a:pt x="1844661" y="4052318"/>
                    </a:lnTo>
                    <a:lnTo>
                      <a:pt x="1402517" y="4032208"/>
                    </a:lnTo>
                    <a:lnTo>
                      <a:pt x="882919" y="4007988"/>
                    </a:lnTo>
                    <a:lnTo>
                      <a:pt x="68222" y="4014476"/>
                    </a:lnTo>
                    <a:cubicBezTo>
                      <a:pt x="59640" y="4008745"/>
                      <a:pt x="58811" y="4005394"/>
                      <a:pt x="57945" y="4002006"/>
                    </a:cubicBezTo>
                    <a:close/>
                  </a:path>
                </a:pathLst>
              </a:custGeom>
              <a:solidFill>
                <a:srgbClr val="025594"/>
              </a:solidFill>
              <a:ln w="9231" cap="flat">
                <a:noFill/>
                <a:prstDash val="solid"/>
                <a:miter/>
              </a:ln>
            </p:spPr>
            <p:txBody>
              <a:bodyPr rtlCol="0" anchor="ctr"/>
              <a:lstStyle/>
              <a:p>
                <a:endParaRPr lang="en-US" dirty="0">
                  <a:latin typeface="Roboto Condensed" panose="02000000000000000000" pitchFamily="2" charset="0"/>
                </a:endParaRPr>
              </a:p>
            </p:txBody>
          </p:sp>
          <p:sp>
            <p:nvSpPr>
              <p:cNvPr id="61" name="Freeform 60">
                <a:extLst>
                  <a:ext uri="{FF2B5EF4-FFF2-40B4-BE49-F238E27FC236}">
                    <a16:creationId xmlns:a16="http://schemas.microsoft.com/office/drawing/2014/main" id="{9AB8DF33-4547-59E5-7189-B07EA5A2CA8F}"/>
                  </a:ext>
                </a:extLst>
              </p:cNvPr>
              <p:cNvSpPr/>
              <p:nvPr/>
            </p:nvSpPr>
            <p:spPr>
              <a:xfrm>
                <a:off x="-938868" y="-3825167"/>
                <a:ext cx="6617638" cy="4047760"/>
              </a:xfrm>
              <a:custGeom>
                <a:avLst/>
                <a:gdLst>
                  <a:gd name="connsiteX0" fmla="*/ 6489849 w 6617638"/>
                  <a:gd name="connsiteY0" fmla="*/ 3613114 h 4047760"/>
                  <a:gd name="connsiteX1" fmla="*/ 5928676 w 6617638"/>
                  <a:gd name="connsiteY1" fmla="*/ 3202326 h 4047760"/>
                  <a:gd name="connsiteX2" fmla="*/ 5261169 w 6617638"/>
                  <a:gd name="connsiteY2" fmla="*/ 2678769 h 4047760"/>
                  <a:gd name="connsiteX3" fmla="*/ 4887390 w 6617638"/>
                  <a:gd name="connsiteY3" fmla="*/ 2421080 h 4047760"/>
                  <a:gd name="connsiteX4" fmla="*/ 5241697 w 6617638"/>
                  <a:gd name="connsiteY4" fmla="*/ 2415170 h 4047760"/>
                  <a:gd name="connsiteX5" fmla="*/ 5905347 w 6617638"/>
                  <a:gd name="connsiteY5" fmla="*/ 2411169 h 4047760"/>
                  <a:gd name="connsiteX6" fmla="*/ 6482529 w 6617638"/>
                  <a:gd name="connsiteY6" fmla="*/ 2417837 h 4047760"/>
                  <a:gd name="connsiteX7" fmla="*/ 6484981 w 6617638"/>
                  <a:gd name="connsiteY7" fmla="*/ 2259764 h 4047760"/>
                  <a:gd name="connsiteX8" fmla="*/ 6434211 w 6617638"/>
                  <a:gd name="connsiteY8" fmla="*/ 2014149 h 4047760"/>
                  <a:gd name="connsiteX9" fmla="*/ 6431218 w 6617638"/>
                  <a:gd name="connsiteY9" fmla="*/ 1769760 h 4047760"/>
                  <a:gd name="connsiteX10" fmla="*/ 6493743 w 6617638"/>
                  <a:gd name="connsiteY10" fmla="*/ 1465832 h 4047760"/>
                  <a:gd name="connsiteX11" fmla="*/ 6361807 w 6617638"/>
                  <a:gd name="connsiteY11" fmla="*/ 1459957 h 4047760"/>
                  <a:gd name="connsiteX12" fmla="*/ 5819781 w 6617638"/>
                  <a:gd name="connsiteY12" fmla="*/ 1461074 h 4047760"/>
                  <a:gd name="connsiteX13" fmla="*/ 5058522 w 6617638"/>
                  <a:gd name="connsiteY13" fmla="*/ 1464534 h 4047760"/>
                  <a:gd name="connsiteX14" fmla="*/ 4836909 w 6617638"/>
                  <a:gd name="connsiteY14" fmla="*/ 1472355 h 4047760"/>
                  <a:gd name="connsiteX15" fmla="*/ 5123715 w 6617638"/>
                  <a:gd name="connsiteY15" fmla="*/ 1280440 h 4047760"/>
                  <a:gd name="connsiteX16" fmla="*/ 6147585 w 6617638"/>
                  <a:gd name="connsiteY16" fmla="*/ 610163 h 4047760"/>
                  <a:gd name="connsiteX17" fmla="*/ 6487541 w 6617638"/>
                  <a:gd name="connsiteY17" fmla="*/ 415545 h 4047760"/>
                  <a:gd name="connsiteX18" fmla="*/ 6484801 w 6617638"/>
                  <a:gd name="connsiteY18" fmla="*/ 26273 h 4047760"/>
                  <a:gd name="connsiteX19" fmla="*/ 6067428 w 6617638"/>
                  <a:gd name="connsiteY19" fmla="*/ 12902 h 4047760"/>
                  <a:gd name="connsiteX20" fmla="*/ 5876609 w 6617638"/>
                  <a:gd name="connsiteY20" fmla="*/ 0 h 4047760"/>
                  <a:gd name="connsiteX21" fmla="*/ 5346662 w 6617638"/>
                  <a:gd name="connsiteY21" fmla="*/ 329769 h 4047760"/>
                  <a:gd name="connsiteX22" fmla="*/ 4353189 w 6617638"/>
                  <a:gd name="connsiteY22" fmla="*/ 961015 h 4047760"/>
                  <a:gd name="connsiteX23" fmla="*/ 3901200 w 6617638"/>
                  <a:gd name="connsiteY23" fmla="*/ 1243860 h 4047760"/>
                  <a:gd name="connsiteX24" fmla="*/ 3915155 w 6617638"/>
                  <a:gd name="connsiteY24" fmla="*/ 543164 h 4047760"/>
                  <a:gd name="connsiteX25" fmla="*/ 3875635 w 6617638"/>
                  <a:gd name="connsiteY25" fmla="*/ 87866 h 4047760"/>
                  <a:gd name="connsiteX26" fmla="*/ 3783831 w 6617638"/>
                  <a:gd name="connsiteY26" fmla="*/ 90317 h 4047760"/>
                  <a:gd name="connsiteX27" fmla="*/ 2850395 w 6617638"/>
                  <a:gd name="connsiteY27" fmla="*/ 44366 h 4047760"/>
                  <a:gd name="connsiteX28" fmla="*/ 2904121 w 6617638"/>
                  <a:gd name="connsiteY28" fmla="*/ 729168 h 4047760"/>
                  <a:gd name="connsiteX29" fmla="*/ 2914975 w 6617638"/>
                  <a:gd name="connsiteY29" fmla="*/ 1279179 h 4047760"/>
                  <a:gd name="connsiteX30" fmla="*/ 2697580 w 6617638"/>
                  <a:gd name="connsiteY30" fmla="*/ 1177653 h 4047760"/>
                  <a:gd name="connsiteX31" fmla="*/ 1735189 w 6617638"/>
                  <a:gd name="connsiteY31" fmla="*/ 646419 h 4047760"/>
                  <a:gd name="connsiteX32" fmla="*/ 1304943 w 6617638"/>
                  <a:gd name="connsiteY32" fmla="*/ 418933 h 4047760"/>
                  <a:gd name="connsiteX33" fmla="*/ 583348 w 6617638"/>
                  <a:gd name="connsiteY33" fmla="*/ 33914 h 4047760"/>
                  <a:gd name="connsiteX34" fmla="*/ 287924 w 6617638"/>
                  <a:gd name="connsiteY34" fmla="*/ 37446 h 4047760"/>
                  <a:gd name="connsiteX35" fmla="*/ 282047 w 6617638"/>
                  <a:gd name="connsiteY35" fmla="*/ 68080 h 4047760"/>
                  <a:gd name="connsiteX36" fmla="*/ 288321 w 6617638"/>
                  <a:gd name="connsiteY36" fmla="*/ 32580 h 4047760"/>
                  <a:gd name="connsiteX37" fmla="*/ 39412 w 6617638"/>
                  <a:gd name="connsiteY37" fmla="*/ 40942 h 4047760"/>
                  <a:gd name="connsiteX38" fmla="*/ 31984 w 6617638"/>
                  <a:gd name="connsiteY38" fmla="*/ 778147 h 4047760"/>
                  <a:gd name="connsiteX39" fmla="*/ 48967 w 6617638"/>
                  <a:gd name="connsiteY39" fmla="*/ 1045926 h 4047760"/>
                  <a:gd name="connsiteX40" fmla="*/ 53005 w 6617638"/>
                  <a:gd name="connsiteY40" fmla="*/ 1340267 h 4047760"/>
                  <a:gd name="connsiteX41" fmla="*/ 48138 w 6617638"/>
                  <a:gd name="connsiteY41" fmla="*/ 1785690 h 4047760"/>
                  <a:gd name="connsiteX42" fmla="*/ 32669 w 6617638"/>
                  <a:gd name="connsiteY42" fmla="*/ 2266359 h 4047760"/>
                  <a:gd name="connsiteX43" fmla="*/ 0 w 6617638"/>
                  <a:gd name="connsiteY43" fmla="*/ 2770167 h 4047760"/>
                  <a:gd name="connsiteX44" fmla="*/ 14315 w 6617638"/>
                  <a:gd name="connsiteY44" fmla="*/ 3149455 h 4047760"/>
                  <a:gd name="connsiteX45" fmla="*/ 68655 w 6617638"/>
                  <a:gd name="connsiteY45" fmla="*/ 3873577 h 4047760"/>
                  <a:gd name="connsiteX46" fmla="*/ 72621 w 6617638"/>
                  <a:gd name="connsiteY46" fmla="*/ 4047760 h 4047760"/>
                  <a:gd name="connsiteX47" fmla="*/ 301410 w 6617638"/>
                  <a:gd name="connsiteY47" fmla="*/ 4008801 h 4047760"/>
                  <a:gd name="connsiteX48" fmla="*/ 301338 w 6617638"/>
                  <a:gd name="connsiteY48" fmla="*/ 4007683 h 4047760"/>
                  <a:gd name="connsiteX49" fmla="*/ 718999 w 6617638"/>
                  <a:gd name="connsiteY49" fmla="*/ 4001412 h 4047760"/>
                  <a:gd name="connsiteX50" fmla="*/ 913533 w 6617638"/>
                  <a:gd name="connsiteY50" fmla="*/ 3991790 h 4047760"/>
                  <a:gd name="connsiteX51" fmla="*/ 1114484 w 6617638"/>
                  <a:gd name="connsiteY51" fmla="*/ 3845394 h 4047760"/>
                  <a:gd name="connsiteX52" fmla="*/ 1639671 w 6617638"/>
                  <a:gd name="connsiteY52" fmla="*/ 3473494 h 4047760"/>
                  <a:gd name="connsiteX53" fmla="*/ 2349259 w 6617638"/>
                  <a:gd name="connsiteY53" fmla="*/ 2977471 h 4047760"/>
                  <a:gd name="connsiteX54" fmla="*/ 2878267 w 6617638"/>
                  <a:gd name="connsiteY54" fmla="*/ 2573963 h 4047760"/>
                  <a:gd name="connsiteX55" fmla="*/ 2886994 w 6617638"/>
                  <a:gd name="connsiteY55" fmla="*/ 2654478 h 4047760"/>
                  <a:gd name="connsiteX56" fmla="*/ 2890852 w 6617638"/>
                  <a:gd name="connsiteY56" fmla="*/ 3321800 h 4047760"/>
                  <a:gd name="connsiteX57" fmla="*/ 2908304 w 6617638"/>
                  <a:gd name="connsiteY57" fmla="*/ 3787729 h 4047760"/>
                  <a:gd name="connsiteX58" fmla="*/ 2901525 w 6617638"/>
                  <a:gd name="connsiteY58" fmla="*/ 4029416 h 4047760"/>
                  <a:gd name="connsiteX59" fmla="*/ 3397937 w 6617638"/>
                  <a:gd name="connsiteY59" fmla="*/ 4004187 h 4047760"/>
                  <a:gd name="connsiteX60" fmla="*/ 3948797 w 6617638"/>
                  <a:gd name="connsiteY60" fmla="*/ 3955569 h 4047760"/>
                  <a:gd name="connsiteX61" fmla="*/ 3934554 w 6617638"/>
                  <a:gd name="connsiteY61" fmla="*/ 3780161 h 4047760"/>
                  <a:gd name="connsiteX62" fmla="*/ 3917354 w 6617638"/>
                  <a:gd name="connsiteY62" fmla="*/ 3064328 h 4047760"/>
                  <a:gd name="connsiteX63" fmla="*/ 3904878 w 6617638"/>
                  <a:gd name="connsiteY63" fmla="*/ 2550501 h 4047760"/>
                  <a:gd name="connsiteX64" fmla="*/ 3946309 w 6617638"/>
                  <a:gd name="connsiteY64" fmla="*/ 2564305 h 4047760"/>
                  <a:gd name="connsiteX65" fmla="*/ 4527999 w 6617638"/>
                  <a:gd name="connsiteY65" fmla="*/ 3009331 h 4047760"/>
                  <a:gd name="connsiteX66" fmla="*/ 5377961 w 6617638"/>
                  <a:gd name="connsiteY66" fmla="*/ 3635639 h 4047760"/>
                  <a:gd name="connsiteX67" fmla="*/ 5869830 w 6617638"/>
                  <a:gd name="connsiteY67" fmla="*/ 4037453 h 4047760"/>
                  <a:gd name="connsiteX68" fmla="*/ 6225867 w 6617638"/>
                  <a:gd name="connsiteY68" fmla="*/ 4028767 h 4047760"/>
                  <a:gd name="connsiteX69" fmla="*/ 6573900 w 6617638"/>
                  <a:gd name="connsiteY69" fmla="*/ 3953190 h 4047760"/>
                  <a:gd name="connsiteX70" fmla="*/ 6617639 w 6617638"/>
                  <a:gd name="connsiteY70" fmla="*/ 3699358 h 4047760"/>
                  <a:gd name="connsiteX71" fmla="*/ 1210796 w 6617638"/>
                  <a:gd name="connsiteY71" fmla="*/ 2997581 h 4047760"/>
                  <a:gd name="connsiteX72" fmla="*/ 1086143 w 6617638"/>
                  <a:gd name="connsiteY72" fmla="*/ 3080222 h 4047760"/>
                  <a:gd name="connsiteX73" fmla="*/ 263008 w 6617638"/>
                  <a:gd name="connsiteY73" fmla="*/ 3595130 h 4047760"/>
                  <a:gd name="connsiteX74" fmla="*/ 244222 w 6617638"/>
                  <a:gd name="connsiteY74" fmla="*/ 3392655 h 4047760"/>
                  <a:gd name="connsiteX75" fmla="*/ 244186 w 6617638"/>
                  <a:gd name="connsiteY75" fmla="*/ 2989472 h 4047760"/>
                  <a:gd name="connsiteX76" fmla="*/ 292864 w 6617638"/>
                  <a:gd name="connsiteY76" fmla="*/ 2199036 h 4047760"/>
                  <a:gd name="connsiteX77" fmla="*/ 283164 w 6617638"/>
                  <a:gd name="connsiteY77" fmla="*/ 2413512 h 4047760"/>
                  <a:gd name="connsiteX78" fmla="*/ 698338 w 6617638"/>
                  <a:gd name="connsiteY78" fmla="*/ 2410701 h 4047760"/>
                  <a:gd name="connsiteX79" fmla="*/ 1227130 w 6617638"/>
                  <a:gd name="connsiteY79" fmla="*/ 2392500 h 4047760"/>
                  <a:gd name="connsiteX80" fmla="*/ 1907403 w 6617638"/>
                  <a:gd name="connsiteY80" fmla="*/ 2379886 h 4047760"/>
                  <a:gd name="connsiteX81" fmla="*/ 2095265 w 6617638"/>
                  <a:gd name="connsiteY81" fmla="*/ 2362875 h 4047760"/>
                  <a:gd name="connsiteX82" fmla="*/ 1900083 w 6617638"/>
                  <a:gd name="connsiteY82" fmla="*/ 1508864 h 4047760"/>
                  <a:gd name="connsiteX83" fmla="*/ 1055854 w 6617638"/>
                  <a:gd name="connsiteY83" fmla="*/ 1497115 h 4047760"/>
                  <a:gd name="connsiteX84" fmla="*/ 277395 w 6617638"/>
                  <a:gd name="connsiteY84" fmla="*/ 1486807 h 4047760"/>
                  <a:gd name="connsiteX85" fmla="*/ 271013 w 6617638"/>
                  <a:gd name="connsiteY85" fmla="*/ 1364486 h 4047760"/>
                  <a:gd name="connsiteX86" fmla="*/ 275773 w 6617638"/>
                  <a:gd name="connsiteY86" fmla="*/ 783408 h 4047760"/>
                  <a:gd name="connsiteX87" fmla="*/ 266145 w 6617638"/>
                  <a:gd name="connsiteY87" fmla="*/ 587349 h 4047760"/>
                  <a:gd name="connsiteX88" fmla="*/ 315220 w 6617638"/>
                  <a:gd name="connsiteY88" fmla="*/ 611136 h 4047760"/>
                  <a:gd name="connsiteX89" fmla="*/ 1136047 w 6617638"/>
                  <a:gd name="connsiteY89" fmla="*/ 1033384 h 4047760"/>
                  <a:gd name="connsiteX90" fmla="*/ 1841885 w 6617638"/>
                  <a:gd name="connsiteY90" fmla="*/ 1350034 h 4047760"/>
                  <a:gd name="connsiteX91" fmla="*/ 2195291 w 6617638"/>
                  <a:gd name="connsiteY91" fmla="*/ 1497511 h 404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617638" h="4047760">
                    <a:moveTo>
                      <a:pt x="6489849" y="3613114"/>
                    </a:moveTo>
                    <a:lnTo>
                      <a:pt x="5928676" y="3202326"/>
                    </a:lnTo>
                    <a:lnTo>
                      <a:pt x="5261169" y="2678769"/>
                    </a:lnTo>
                    <a:lnTo>
                      <a:pt x="4887390" y="2421080"/>
                    </a:lnTo>
                    <a:lnTo>
                      <a:pt x="5241697" y="2415170"/>
                    </a:lnTo>
                    <a:lnTo>
                      <a:pt x="5905347" y="2411169"/>
                    </a:lnTo>
                    <a:cubicBezTo>
                      <a:pt x="6097537" y="2430451"/>
                      <a:pt x="6289943" y="2432685"/>
                      <a:pt x="6482529" y="2417837"/>
                    </a:cubicBezTo>
                    <a:cubicBezTo>
                      <a:pt x="6484188" y="2363344"/>
                      <a:pt x="6483286" y="2311518"/>
                      <a:pt x="6484981" y="2259764"/>
                    </a:cubicBezTo>
                    <a:cubicBezTo>
                      <a:pt x="6469152" y="2174457"/>
                      <a:pt x="6448058" y="2094952"/>
                      <a:pt x="6434211" y="2014149"/>
                    </a:cubicBezTo>
                    <a:cubicBezTo>
                      <a:pt x="6420329" y="1933347"/>
                      <a:pt x="6413802" y="1849841"/>
                      <a:pt x="6431218" y="1769760"/>
                    </a:cubicBezTo>
                    <a:cubicBezTo>
                      <a:pt x="6429884" y="1771526"/>
                      <a:pt x="6493743" y="1465832"/>
                      <a:pt x="6493743" y="1465832"/>
                    </a:cubicBezTo>
                    <a:lnTo>
                      <a:pt x="6361807" y="1459957"/>
                    </a:lnTo>
                    <a:lnTo>
                      <a:pt x="5819781" y="1461074"/>
                    </a:lnTo>
                    <a:lnTo>
                      <a:pt x="5058522" y="1464534"/>
                    </a:lnTo>
                    <a:lnTo>
                      <a:pt x="4836909" y="1472355"/>
                    </a:lnTo>
                    <a:lnTo>
                      <a:pt x="5123715" y="1280440"/>
                    </a:lnTo>
                    <a:lnTo>
                      <a:pt x="6147585" y="610163"/>
                    </a:lnTo>
                    <a:lnTo>
                      <a:pt x="6487541" y="415545"/>
                    </a:lnTo>
                    <a:lnTo>
                      <a:pt x="6484801" y="26273"/>
                    </a:lnTo>
                    <a:lnTo>
                      <a:pt x="6067428" y="12902"/>
                    </a:lnTo>
                    <a:lnTo>
                      <a:pt x="5876609" y="0"/>
                    </a:lnTo>
                    <a:lnTo>
                      <a:pt x="5346662" y="329769"/>
                    </a:lnTo>
                    <a:lnTo>
                      <a:pt x="4353189" y="961015"/>
                    </a:lnTo>
                    <a:lnTo>
                      <a:pt x="3901200" y="1243860"/>
                    </a:lnTo>
                    <a:lnTo>
                      <a:pt x="3915155" y="543164"/>
                    </a:lnTo>
                    <a:lnTo>
                      <a:pt x="3875635" y="87866"/>
                    </a:lnTo>
                    <a:lnTo>
                      <a:pt x="3783831" y="90317"/>
                    </a:lnTo>
                    <a:cubicBezTo>
                      <a:pt x="3471171" y="105706"/>
                      <a:pt x="3160026" y="90389"/>
                      <a:pt x="2850395" y="44366"/>
                    </a:cubicBezTo>
                    <a:cubicBezTo>
                      <a:pt x="2846392" y="47681"/>
                      <a:pt x="2904121" y="729168"/>
                      <a:pt x="2904121" y="729168"/>
                    </a:cubicBezTo>
                    <a:lnTo>
                      <a:pt x="2914975" y="1279179"/>
                    </a:lnTo>
                    <a:lnTo>
                      <a:pt x="2697580" y="1177653"/>
                    </a:lnTo>
                    <a:lnTo>
                      <a:pt x="1735189" y="646419"/>
                    </a:lnTo>
                    <a:lnTo>
                      <a:pt x="1304943" y="418933"/>
                    </a:lnTo>
                    <a:lnTo>
                      <a:pt x="583348" y="33914"/>
                    </a:lnTo>
                    <a:lnTo>
                      <a:pt x="287924" y="37446"/>
                    </a:lnTo>
                    <a:cubicBezTo>
                      <a:pt x="285797" y="47609"/>
                      <a:pt x="284030" y="57881"/>
                      <a:pt x="282047" y="68080"/>
                    </a:cubicBezTo>
                    <a:cubicBezTo>
                      <a:pt x="284030" y="56223"/>
                      <a:pt x="286085" y="44402"/>
                      <a:pt x="288321" y="32580"/>
                    </a:cubicBezTo>
                    <a:cubicBezTo>
                      <a:pt x="288321" y="32580"/>
                      <a:pt x="36527" y="32761"/>
                      <a:pt x="39412" y="40942"/>
                    </a:cubicBezTo>
                    <a:lnTo>
                      <a:pt x="31984" y="778147"/>
                    </a:lnTo>
                    <a:lnTo>
                      <a:pt x="48967" y="1045926"/>
                    </a:lnTo>
                    <a:lnTo>
                      <a:pt x="53005" y="1340267"/>
                    </a:lnTo>
                    <a:lnTo>
                      <a:pt x="48138" y="1785690"/>
                    </a:lnTo>
                    <a:lnTo>
                      <a:pt x="32669" y="2266359"/>
                    </a:lnTo>
                    <a:lnTo>
                      <a:pt x="0" y="2770167"/>
                    </a:lnTo>
                    <a:lnTo>
                      <a:pt x="14315" y="3149455"/>
                    </a:lnTo>
                    <a:lnTo>
                      <a:pt x="68655" y="3873577"/>
                    </a:lnTo>
                    <a:lnTo>
                      <a:pt x="72621" y="4047760"/>
                    </a:lnTo>
                    <a:lnTo>
                      <a:pt x="301410" y="4008801"/>
                    </a:lnTo>
                    <a:lnTo>
                      <a:pt x="301338" y="4007683"/>
                    </a:lnTo>
                    <a:lnTo>
                      <a:pt x="718999" y="4001412"/>
                    </a:lnTo>
                    <a:lnTo>
                      <a:pt x="913533" y="3991790"/>
                    </a:lnTo>
                    <a:lnTo>
                      <a:pt x="1114484" y="3845394"/>
                    </a:lnTo>
                    <a:lnTo>
                      <a:pt x="1639671" y="3473494"/>
                    </a:lnTo>
                    <a:lnTo>
                      <a:pt x="2349259" y="2977471"/>
                    </a:lnTo>
                    <a:lnTo>
                      <a:pt x="2878267" y="2573963"/>
                    </a:lnTo>
                    <a:lnTo>
                      <a:pt x="2886994" y="2654478"/>
                    </a:lnTo>
                    <a:lnTo>
                      <a:pt x="2890852" y="3321800"/>
                    </a:lnTo>
                    <a:lnTo>
                      <a:pt x="2908304" y="3787729"/>
                    </a:lnTo>
                    <a:lnTo>
                      <a:pt x="2901525" y="4029416"/>
                    </a:lnTo>
                    <a:lnTo>
                      <a:pt x="3397937" y="4004187"/>
                    </a:lnTo>
                    <a:lnTo>
                      <a:pt x="3948797" y="3955569"/>
                    </a:lnTo>
                    <a:lnTo>
                      <a:pt x="3934554" y="3780161"/>
                    </a:lnTo>
                    <a:lnTo>
                      <a:pt x="3917354" y="3064328"/>
                    </a:lnTo>
                    <a:lnTo>
                      <a:pt x="3904878" y="2550501"/>
                    </a:lnTo>
                    <a:lnTo>
                      <a:pt x="3946309" y="2564305"/>
                    </a:lnTo>
                    <a:lnTo>
                      <a:pt x="4527999" y="3009331"/>
                    </a:lnTo>
                    <a:lnTo>
                      <a:pt x="5377961" y="3635639"/>
                    </a:lnTo>
                    <a:lnTo>
                      <a:pt x="5869830" y="4037453"/>
                    </a:lnTo>
                    <a:cubicBezTo>
                      <a:pt x="5988785" y="4045850"/>
                      <a:pt x="6107453" y="4042967"/>
                      <a:pt x="6225867" y="4028767"/>
                    </a:cubicBezTo>
                    <a:cubicBezTo>
                      <a:pt x="6344282" y="4014603"/>
                      <a:pt x="6460281" y="3989411"/>
                      <a:pt x="6573900" y="3953190"/>
                    </a:cubicBezTo>
                    <a:cubicBezTo>
                      <a:pt x="6572819" y="3936468"/>
                      <a:pt x="6617639" y="3699358"/>
                      <a:pt x="6617639" y="3699358"/>
                    </a:cubicBezTo>
                    <a:close/>
                    <a:moveTo>
                      <a:pt x="1210796" y="2997581"/>
                    </a:moveTo>
                    <a:lnTo>
                      <a:pt x="1086143" y="3080222"/>
                    </a:lnTo>
                    <a:lnTo>
                      <a:pt x="263008" y="3595130"/>
                    </a:lnTo>
                    <a:lnTo>
                      <a:pt x="244222" y="3392655"/>
                    </a:lnTo>
                    <a:lnTo>
                      <a:pt x="244186" y="2989472"/>
                    </a:lnTo>
                    <a:lnTo>
                      <a:pt x="292864" y="2199036"/>
                    </a:lnTo>
                    <a:lnTo>
                      <a:pt x="283164" y="2413512"/>
                    </a:lnTo>
                    <a:lnTo>
                      <a:pt x="698338" y="2410701"/>
                    </a:lnTo>
                    <a:lnTo>
                      <a:pt x="1227130" y="2392500"/>
                    </a:lnTo>
                    <a:lnTo>
                      <a:pt x="1907403" y="2379886"/>
                    </a:lnTo>
                    <a:lnTo>
                      <a:pt x="2095265" y="2362875"/>
                    </a:lnTo>
                    <a:close/>
                    <a:moveTo>
                      <a:pt x="1900083" y="1508864"/>
                    </a:moveTo>
                    <a:lnTo>
                      <a:pt x="1055854" y="1497115"/>
                    </a:lnTo>
                    <a:lnTo>
                      <a:pt x="277395" y="1486807"/>
                    </a:lnTo>
                    <a:lnTo>
                      <a:pt x="271013" y="1364486"/>
                    </a:lnTo>
                    <a:lnTo>
                      <a:pt x="275773" y="783408"/>
                    </a:lnTo>
                    <a:cubicBezTo>
                      <a:pt x="275773" y="783408"/>
                      <a:pt x="270905" y="687902"/>
                      <a:pt x="266145" y="587349"/>
                    </a:cubicBezTo>
                    <a:cubicBezTo>
                      <a:pt x="285039" y="597044"/>
                      <a:pt x="315220" y="611136"/>
                      <a:pt x="315220" y="611136"/>
                    </a:cubicBezTo>
                    <a:lnTo>
                      <a:pt x="1136047" y="1033384"/>
                    </a:lnTo>
                    <a:lnTo>
                      <a:pt x="1841885" y="1350034"/>
                    </a:lnTo>
                    <a:lnTo>
                      <a:pt x="2195291" y="1497511"/>
                    </a:lnTo>
                    <a:close/>
                  </a:path>
                </a:pathLst>
              </a:custGeom>
              <a:solidFill>
                <a:srgbClr val="FFFFFF"/>
              </a:solidFill>
              <a:ln w="9231" cap="flat">
                <a:noFill/>
                <a:prstDash val="solid"/>
                <a:miter/>
              </a:ln>
            </p:spPr>
            <p:txBody>
              <a:bodyPr rtlCol="0" anchor="ctr"/>
              <a:lstStyle/>
              <a:p>
                <a:endParaRPr lang="en-US" dirty="0">
                  <a:latin typeface="Roboto Condensed" panose="02000000000000000000" pitchFamily="2" charset="0"/>
                </a:endParaRPr>
              </a:p>
            </p:txBody>
          </p:sp>
          <p:sp>
            <p:nvSpPr>
              <p:cNvPr id="62" name="Freeform 61">
                <a:extLst>
                  <a:ext uri="{FF2B5EF4-FFF2-40B4-BE49-F238E27FC236}">
                    <a16:creationId xmlns:a16="http://schemas.microsoft.com/office/drawing/2014/main" id="{6A640767-4C08-4C07-CB1E-696C5DCECA26}"/>
                  </a:ext>
                </a:extLst>
              </p:cNvPr>
              <p:cNvSpPr/>
              <p:nvPr/>
            </p:nvSpPr>
            <p:spPr>
              <a:xfrm>
                <a:off x="-681046" y="-3808084"/>
                <a:ext cx="6327714" cy="4002781"/>
              </a:xfrm>
              <a:custGeom>
                <a:avLst/>
                <a:gdLst>
                  <a:gd name="connsiteX0" fmla="*/ 4184611 w 6327714"/>
                  <a:gd name="connsiteY0" fmla="*/ 1387084 h 4002781"/>
                  <a:gd name="connsiteX1" fmla="*/ 3664112 w 6327714"/>
                  <a:gd name="connsiteY1" fmla="*/ 1383588 h 4002781"/>
                  <a:gd name="connsiteX2" fmla="*/ 3765724 w 6327714"/>
                  <a:gd name="connsiteY2" fmla="*/ 1284837 h 4002781"/>
                  <a:gd name="connsiteX3" fmla="*/ 4068179 w 6327714"/>
                  <a:gd name="connsiteY3" fmla="*/ 1109717 h 4002781"/>
                  <a:gd name="connsiteX4" fmla="*/ 4719930 w 6327714"/>
                  <a:gd name="connsiteY4" fmla="*/ 714896 h 4002781"/>
                  <a:gd name="connsiteX5" fmla="*/ 5354409 w 6327714"/>
                  <a:gd name="connsiteY5" fmla="*/ 328111 h 4002781"/>
                  <a:gd name="connsiteX6" fmla="*/ 5812671 w 6327714"/>
                  <a:gd name="connsiteY6" fmla="*/ 0 h 4002781"/>
                  <a:gd name="connsiteX7" fmla="*/ 6194419 w 6327714"/>
                  <a:gd name="connsiteY7" fmla="*/ 6235 h 4002781"/>
                  <a:gd name="connsiteX8" fmla="*/ 6223770 w 6327714"/>
                  <a:gd name="connsiteY8" fmla="*/ 24039 h 4002781"/>
                  <a:gd name="connsiteX9" fmla="*/ 5656936 w 6327714"/>
                  <a:gd name="connsiteY9" fmla="*/ 401922 h 4002781"/>
                  <a:gd name="connsiteX10" fmla="*/ 4655097 w 6327714"/>
                  <a:gd name="connsiteY10" fmla="*/ 1088922 h 4002781"/>
                  <a:gd name="connsiteX11" fmla="*/ 3534159 w 6327714"/>
                  <a:gd name="connsiteY11" fmla="*/ 3153852 h 4002781"/>
                  <a:gd name="connsiteX12" fmla="*/ 3517103 w 6327714"/>
                  <a:gd name="connsiteY12" fmla="*/ 2802315 h 4002781"/>
                  <a:gd name="connsiteX13" fmla="*/ 3527740 w 6327714"/>
                  <a:gd name="connsiteY13" fmla="*/ 2192441 h 4002781"/>
                  <a:gd name="connsiteX14" fmla="*/ 4060823 w 6327714"/>
                  <a:gd name="connsiteY14" fmla="*/ 2208407 h 4002781"/>
                  <a:gd name="connsiteX15" fmla="*/ 4728512 w 6327714"/>
                  <a:gd name="connsiteY15" fmla="*/ 2222931 h 4002781"/>
                  <a:gd name="connsiteX16" fmla="*/ 5757755 w 6327714"/>
                  <a:gd name="connsiteY16" fmla="*/ 2207974 h 4002781"/>
                  <a:gd name="connsiteX17" fmla="*/ 6219587 w 6327714"/>
                  <a:gd name="connsiteY17" fmla="*/ 2200658 h 4002781"/>
                  <a:gd name="connsiteX18" fmla="*/ 6159803 w 6327714"/>
                  <a:gd name="connsiteY18" fmla="*/ 1880584 h 4002781"/>
                  <a:gd name="connsiteX19" fmla="*/ 6192471 w 6327714"/>
                  <a:gd name="connsiteY19" fmla="*/ 1610930 h 4002781"/>
                  <a:gd name="connsiteX20" fmla="*/ 5943166 w 6327714"/>
                  <a:gd name="connsiteY20" fmla="*/ 1589018 h 4002781"/>
                  <a:gd name="connsiteX21" fmla="*/ 5306992 w 6327714"/>
                  <a:gd name="connsiteY21" fmla="*/ 1585558 h 4002781"/>
                  <a:gd name="connsiteX22" fmla="*/ 4581647 w 6327714"/>
                  <a:gd name="connsiteY22" fmla="*/ 1581125 h 4002781"/>
                  <a:gd name="connsiteX23" fmla="*/ 4025559 w 6327714"/>
                  <a:gd name="connsiteY23" fmla="*/ 1549085 h 4002781"/>
                  <a:gd name="connsiteX24" fmla="*/ 3537223 w 6327714"/>
                  <a:gd name="connsiteY24" fmla="*/ 1547968 h 4002781"/>
                  <a:gd name="connsiteX25" fmla="*/ 3535673 w 6327714"/>
                  <a:gd name="connsiteY25" fmla="*/ 1031366 h 4002781"/>
                  <a:gd name="connsiteX26" fmla="*/ 3510649 w 6327714"/>
                  <a:gd name="connsiteY26" fmla="*/ 622849 h 4002781"/>
                  <a:gd name="connsiteX27" fmla="*/ 3484434 w 6327714"/>
                  <a:gd name="connsiteY27" fmla="*/ 79181 h 4002781"/>
                  <a:gd name="connsiteX28" fmla="*/ 2762623 w 6327714"/>
                  <a:gd name="connsiteY28" fmla="*/ 45411 h 4002781"/>
                  <a:gd name="connsiteX29" fmla="*/ 2795472 w 6327714"/>
                  <a:gd name="connsiteY29" fmla="*/ 661772 h 4002781"/>
                  <a:gd name="connsiteX30" fmla="*/ 2797167 w 6327714"/>
                  <a:gd name="connsiteY30" fmla="*/ 1526163 h 4002781"/>
                  <a:gd name="connsiteX31" fmla="*/ 2388268 w 6327714"/>
                  <a:gd name="connsiteY31" fmla="*/ 1572944 h 4002781"/>
                  <a:gd name="connsiteX32" fmla="*/ 2060283 w 6327714"/>
                  <a:gd name="connsiteY32" fmla="*/ 1564654 h 4002781"/>
                  <a:gd name="connsiteX33" fmla="*/ 1246487 w 6327714"/>
                  <a:gd name="connsiteY33" fmla="*/ 1581485 h 4002781"/>
                  <a:gd name="connsiteX34" fmla="*/ 467812 w 6327714"/>
                  <a:gd name="connsiteY34" fmla="*/ 1581485 h 4002781"/>
                  <a:gd name="connsiteX35" fmla="*/ 25992 w 6327714"/>
                  <a:gd name="connsiteY35" fmla="*/ 1608335 h 4002781"/>
                  <a:gd name="connsiteX36" fmla="*/ 44309 w 6327714"/>
                  <a:gd name="connsiteY36" fmla="*/ 1940158 h 4002781"/>
                  <a:gd name="connsiteX37" fmla="*/ 34393 w 6327714"/>
                  <a:gd name="connsiteY37" fmla="*/ 2247979 h 4002781"/>
                  <a:gd name="connsiteX38" fmla="*/ 705759 w 6327714"/>
                  <a:gd name="connsiteY38" fmla="*/ 2215470 h 4002781"/>
                  <a:gd name="connsiteX39" fmla="*/ 1697754 w 6327714"/>
                  <a:gd name="connsiteY39" fmla="*/ 2230319 h 4002781"/>
                  <a:gd name="connsiteX40" fmla="*/ 2430852 w 6327714"/>
                  <a:gd name="connsiteY40" fmla="*/ 2200802 h 4002781"/>
                  <a:gd name="connsiteX41" fmla="*/ 2765075 w 6327714"/>
                  <a:gd name="connsiteY41" fmla="*/ 2215398 h 4002781"/>
                  <a:gd name="connsiteX42" fmla="*/ 2772106 w 6327714"/>
                  <a:gd name="connsiteY42" fmla="*/ 3076041 h 4002781"/>
                  <a:gd name="connsiteX43" fmla="*/ 2780327 w 6327714"/>
                  <a:gd name="connsiteY43" fmla="*/ 3710459 h 4002781"/>
                  <a:gd name="connsiteX44" fmla="*/ 2789126 w 6327714"/>
                  <a:gd name="connsiteY44" fmla="*/ 4002782 h 4002781"/>
                  <a:gd name="connsiteX45" fmla="*/ 3160236 w 6327714"/>
                  <a:gd name="connsiteY45" fmla="*/ 3979932 h 4002781"/>
                  <a:gd name="connsiteX46" fmla="*/ 3559111 w 6327714"/>
                  <a:gd name="connsiteY46" fmla="*/ 3938126 h 4002781"/>
                  <a:gd name="connsiteX47" fmla="*/ 3529002 w 6327714"/>
                  <a:gd name="connsiteY47" fmla="*/ 3482324 h 4002781"/>
                  <a:gd name="connsiteX48" fmla="*/ 2111161 w 6327714"/>
                  <a:gd name="connsiteY48" fmla="*/ 2363524 h 4002781"/>
                  <a:gd name="connsiteX49" fmla="*/ 1687225 w 6327714"/>
                  <a:gd name="connsiteY49" fmla="*/ 2700645 h 4002781"/>
                  <a:gd name="connsiteX50" fmla="*/ 901086 w 6327714"/>
                  <a:gd name="connsiteY50" fmla="*/ 3269830 h 4002781"/>
                  <a:gd name="connsiteX51" fmla="*/ 294372 w 6327714"/>
                  <a:gd name="connsiteY51" fmla="*/ 3683717 h 4002781"/>
                  <a:gd name="connsiteX52" fmla="*/ 34538 w 6327714"/>
                  <a:gd name="connsiteY52" fmla="*/ 3879488 h 4002781"/>
                  <a:gd name="connsiteX53" fmla="*/ 39766 w 6327714"/>
                  <a:gd name="connsiteY53" fmla="*/ 3984690 h 4002781"/>
                  <a:gd name="connsiteX54" fmla="*/ 464278 w 6327714"/>
                  <a:gd name="connsiteY54" fmla="*/ 3980329 h 4002781"/>
                  <a:gd name="connsiteX55" fmla="*/ 979477 w 6327714"/>
                  <a:gd name="connsiteY55" fmla="*/ 3625007 h 4002781"/>
                  <a:gd name="connsiteX56" fmla="*/ 1617381 w 6327714"/>
                  <a:gd name="connsiteY56" fmla="*/ 3143725 h 4002781"/>
                  <a:gd name="connsiteX57" fmla="*/ 2283194 w 6327714"/>
                  <a:gd name="connsiteY57" fmla="*/ 2648315 h 4002781"/>
                  <a:gd name="connsiteX58" fmla="*/ 2621275 w 6327714"/>
                  <a:gd name="connsiteY58" fmla="*/ 2366083 h 4002781"/>
                  <a:gd name="connsiteX59" fmla="*/ 2309697 w 6327714"/>
                  <a:gd name="connsiteY59" fmla="*/ 2362659 h 4002781"/>
                  <a:gd name="connsiteX60" fmla="*/ 1505817 w 6327714"/>
                  <a:gd name="connsiteY60" fmla="*/ 1158516 h 4002781"/>
                  <a:gd name="connsiteX61" fmla="*/ 2046328 w 6327714"/>
                  <a:gd name="connsiteY61" fmla="*/ 1444892 h 4002781"/>
                  <a:gd name="connsiteX62" fmla="*/ 2512596 w 6327714"/>
                  <a:gd name="connsiteY62" fmla="*/ 1442514 h 4002781"/>
                  <a:gd name="connsiteX63" fmla="*/ 2099550 w 6327714"/>
                  <a:gd name="connsiteY63" fmla="*/ 1171382 h 4002781"/>
                  <a:gd name="connsiteX64" fmla="*/ 783933 w 6327714"/>
                  <a:gd name="connsiteY64" fmla="*/ 445062 h 4002781"/>
                  <a:gd name="connsiteX65" fmla="*/ 39946 w 6327714"/>
                  <a:gd name="connsiteY65" fmla="*/ 25481 h 4002781"/>
                  <a:gd name="connsiteX66" fmla="*/ 174 w 6327714"/>
                  <a:gd name="connsiteY66" fmla="*/ 408661 h 4002781"/>
                  <a:gd name="connsiteX67" fmla="*/ 558138 w 6327714"/>
                  <a:gd name="connsiteY67" fmla="*/ 684802 h 4002781"/>
                  <a:gd name="connsiteX68" fmla="*/ 6319324 w 6327714"/>
                  <a:gd name="connsiteY68" fmla="*/ 3831518 h 4002781"/>
                  <a:gd name="connsiteX69" fmla="*/ 5517319 w 6327714"/>
                  <a:gd name="connsiteY69" fmla="*/ 3230150 h 4002781"/>
                  <a:gd name="connsiteX70" fmla="*/ 4804017 w 6327714"/>
                  <a:gd name="connsiteY70" fmla="*/ 2674516 h 4002781"/>
                  <a:gd name="connsiteX71" fmla="*/ 4421224 w 6327714"/>
                  <a:gd name="connsiteY71" fmla="*/ 2346693 h 4002781"/>
                  <a:gd name="connsiteX72" fmla="*/ 3913238 w 6327714"/>
                  <a:gd name="connsiteY72" fmla="*/ 2321285 h 4002781"/>
                  <a:gd name="connsiteX73" fmla="*/ 4137627 w 6327714"/>
                  <a:gd name="connsiteY73" fmla="*/ 2500802 h 4002781"/>
                  <a:gd name="connsiteX74" fmla="*/ 4685422 w 6327714"/>
                  <a:gd name="connsiteY74" fmla="*/ 2980318 h 4002781"/>
                  <a:gd name="connsiteX75" fmla="*/ 5393676 w 6327714"/>
                  <a:gd name="connsiteY75" fmla="*/ 3541682 h 4002781"/>
                  <a:gd name="connsiteX76" fmla="*/ 5959175 w 6327714"/>
                  <a:gd name="connsiteY76" fmla="*/ 3996475 h 4002781"/>
                  <a:gd name="connsiteX77" fmla="*/ 6054225 w 6327714"/>
                  <a:gd name="connsiteY77" fmla="*/ 4002457 h 4002781"/>
                  <a:gd name="connsiteX78" fmla="*/ 6148949 w 6327714"/>
                  <a:gd name="connsiteY78" fmla="*/ 3992546 h 4002781"/>
                  <a:gd name="connsiteX79" fmla="*/ 6240681 w 6327714"/>
                  <a:gd name="connsiteY79" fmla="*/ 3966994 h 4002781"/>
                  <a:gd name="connsiteX80" fmla="*/ 6326896 w 6327714"/>
                  <a:gd name="connsiteY80" fmla="*/ 3926521 h 4002781"/>
                  <a:gd name="connsiteX81" fmla="*/ 6319324 w 6327714"/>
                  <a:gd name="connsiteY81" fmla="*/ 3831518 h 400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6327714" h="4002781">
                    <a:moveTo>
                      <a:pt x="4184611" y="1387084"/>
                    </a:moveTo>
                    <a:lnTo>
                      <a:pt x="3664112" y="1383588"/>
                    </a:lnTo>
                    <a:lnTo>
                      <a:pt x="3765724" y="1284837"/>
                    </a:lnTo>
                    <a:lnTo>
                      <a:pt x="4068179" y="1109717"/>
                    </a:lnTo>
                    <a:lnTo>
                      <a:pt x="4719930" y="714896"/>
                    </a:lnTo>
                    <a:lnTo>
                      <a:pt x="5354409" y="328111"/>
                    </a:lnTo>
                    <a:lnTo>
                      <a:pt x="5812671" y="0"/>
                    </a:lnTo>
                    <a:lnTo>
                      <a:pt x="6194419" y="6235"/>
                    </a:lnTo>
                    <a:lnTo>
                      <a:pt x="6223770" y="24039"/>
                    </a:lnTo>
                    <a:lnTo>
                      <a:pt x="5656936" y="401922"/>
                    </a:lnTo>
                    <a:lnTo>
                      <a:pt x="4655097" y="1088922"/>
                    </a:lnTo>
                    <a:close/>
                    <a:moveTo>
                      <a:pt x="3534159" y="3153852"/>
                    </a:moveTo>
                    <a:lnTo>
                      <a:pt x="3517103" y="2802315"/>
                    </a:lnTo>
                    <a:lnTo>
                      <a:pt x="3527740" y="2192441"/>
                    </a:lnTo>
                    <a:lnTo>
                      <a:pt x="4060823" y="2208407"/>
                    </a:lnTo>
                    <a:lnTo>
                      <a:pt x="4728512" y="2222931"/>
                    </a:lnTo>
                    <a:lnTo>
                      <a:pt x="5757755" y="2207974"/>
                    </a:lnTo>
                    <a:lnTo>
                      <a:pt x="6219587" y="2200658"/>
                    </a:lnTo>
                    <a:lnTo>
                      <a:pt x="6159803" y="1880584"/>
                    </a:lnTo>
                    <a:lnTo>
                      <a:pt x="6192471" y="1610930"/>
                    </a:lnTo>
                    <a:lnTo>
                      <a:pt x="5943166" y="1589018"/>
                    </a:lnTo>
                    <a:lnTo>
                      <a:pt x="5306992" y="1585558"/>
                    </a:lnTo>
                    <a:lnTo>
                      <a:pt x="4581647" y="1581125"/>
                    </a:lnTo>
                    <a:lnTo>
                      <a:pt x="4025559" y="1549085"/>
                    </a:lnTo>
                    <a:lnTo>
                      <a:pt x="3537223" y="1547968"/>
                    </a:lnTo>
                    <a:lnTo>
                      <a:pt x="3535673" y="1031366"/>
                    </a:lnTo>
                    <a:lnTo>
                      <a:pt x="3510649" y="622849"/>
                    </a:lnTo>
                    <a:lnTo>
                      <a:pt x="3484434" y="79181"/>
                    </a:lnTo>
                    <a:cubicBezTo>
                      <a:pt x="3242989" y="85776"/>
                      <a:pt x="3002409" y="74531"/>
                      <a:pt x="2762623" y="45411"/>
                    </a:cubicBezTo>
                    <a:cubicBezTo>
                      <a:pt x="2762371" y="47681"/>
                      <a:pt x="2795472" y="661772"/>
                      <a:pt x="2795472" y="661772"/>
                    </a:cubicBezTo>
                    <a:lnTo>
                      <a:pt x="2797167" y="1526163"/>
                    </a:lnTo>
                    <a:lnTo>
                      <a:pt x="2388268" y="1572944"/>
                    </a:lnTo>
                    <a:lnTo>
                      <a:pt x="2060283" y="1564654"/>
                    </a:lnTo>
                    <a:lnTo>
                      <a:pt x="1246487" y="1581485"/>
                    </a:lnTo>
                    <a:lnTo>
                      <a:pt x="467812" y="1581485"/>
                    </a:lnTo>
                    <a:lnTo>
                      <a:pt x="25992" y="1608335"/>
                    </a:lnTo>
                    <a:lnTo>
                      <a:pt x="44309" y="1940158"/>
                    </a:lnTo>
                    <a:lnTo>
                      <a:pt x="34393" y="2247979"/>
                    </a:lnTo>
                    <a:lnTo>
                      <a:pt x="705759" y="2215470"/>
                    </a:lnTo>
                    <a:lnTo>
                      <a:pt x="1697754" y="2230319"/>
                    </a:lnTo>
                    <a:lnTo>
                      <a:pt x="2430852" y="2200802"/>
                    </a:lnTo>
                    <a:lnTo>
                      <a:pt x="2765075" y="2215398"/>
                    </a:lnTo>
                    <a:lnTo>
                      <a:pt x="2772106" y="3076041"/>
                    </a:lnTo>
                    <a:lnTo>
                      <a:pt x="2780327" y="3710459"/>
                    </a:lnTo>
                    <a:lnTo>
                      <a:pt x="2789126" y="4002782"/>
                    </a:lnTo>
                    <a:lnTo>
                      <a:pt x="3160236" y="3979932"/>
                    </a:lnTo>
                    <a:lnTo>
                      <a:pt x="3559111" y="3938126"/>
                    </a:lnTo>
                    <a:lnTo>
                      <a:pt x="3529002" y="3482324"/>
                    </a:lnTo>
                    <a:close/>
                    <a:moveTo>
                      <a:pt x="2111161" y="2363524"/>
                    </a:moveTo>
                    <a:lnTo>
                      <a:pt x="1687225" y="2700645"/>
                    </a:lnTo>
                    <a:lnTo>
                      <a:pt x="901086" y="3269830"/>
                    </a:lnTo>
                    <a:lnTo>
                      <a:pt x="294372" y="3683717"/>
                    </a:lnTo>
                    <a:lnTo>
                      <a:pt x="34538" y="3879488"/>
                    </a:lnTo>
                    <a:lnTo>
                      <a:pt x="39766" y="3984690"/>
                    </a:lnTo>
                    <a:lnTo>
                      <a:pt x="464278" y="3980329"/>
                    </a:lnTo>
                    <a:lnTo>
                      <a:pt x="979477" y="3625007"/>
                    </a:lnTo>
                    <a:lnTo>
                      <a:pt x="1617381" y="3143725"/>
                    </a:lnTo>
                    <a:lnTo>
                      <a:pt x="2283194" y="2648315"/>
                    </a:lnTo>
                    <a:lnTo>
                      <a:pt x="2621275" y="2366083"/>
                    </a:lnTo>
                    <a:lnTo>
                      <a:pt x="2309697" y="2362659"/>
                    </a:lnTo>
                    <a:close/>
                    <a:moveTo>
                      <a:pt x="1505817" y="1158516"/>
                    </a:moveTo>
                    <a:lnTo>
                      <a:pt x="2046328" y="1444892"/>
                    </a:lnTo>
                    <a:lnTo>
                      <a:pt x="2512596" y="1442514"/>
                    </a:lnTo>
                    <a:lnTo>
                      <a:pt x="2099550" y="1171382"/>
                    </a:lnTo>
                    <a:lnTo>
                      <a:pt x="783933" y="445062"/>
                    </a:lnTo>
                    <a:cubicBezTo>
                      <a:pt x="783933" y="445062"/>
                      <a:pt x="37783" y="22201"/>
                      <a:pt x="39946" y="25481"/>
                    </a:cubicBezTo>
                    <a:cubicBezTo>
                      <a:pt x="11568" y="151658"/>
                      <a:pt x="-1701" y="279385"/>
                      <a:pt x="174" y="408661"/>
                    </a:cubicBezTo>
                    <a:lnTo>
                      <a:pt x="558138" y="684802"/>
                    </a:lnTo>
                    <a:close/>
                    <a:moveTo>
                      <a:pt x="6319324" y="3831518"/>
                    </a:moveTo>
                    <a:lnTo>
                      <a:pt x="5517319" y="3230150"/>
                    </a:lnTo>
                    <a:lnTo>
                      <a:pt x="4804017" y="2674516"/>
                    </a:lnTo>
                    <a:lnTo>
                      <a:pt x="4421224" y="2346693"/>
                    </a:lnTo>
                    <a:lnTo>
                      <a:pt x="3913238" y="2321285"/>
                    </a:lnTo>
                    <a:lnTo>
                      <a:pt x="4137627" y="2500802"/>
                    </a:lnTo>
                    <a:lnTo>
                      <a:pt x="4685422" y="2980318"/>
                    </a:lnTo>
                    <a:lnTo>
                      <a:pt x="5393676" y="3541682"/>
                    </a:lnTo>
                    <a:lnTo>
                      <a:pt x="5959175" y="3996475"/>
                    </a:lnTo>
                    <a:cubicBezTo>
                      <a:pt x="5990690" y="4001124"/>
                      <a:pt x="6022349" y="4003142"/>
                      <a:pt x="6054225" y="4002457"/>
                    </a:cubicBezTo>
                    <a:cubicBezTo>
                      <a:pt x="6086064" y="4001809"/>
                      <a:pt x="6117651" y="3998493"/>
                      <a:pt x="6148949" y="3992546"/>
                    </a:cubicBezTo>
                    <a:cubicBezTo>
                      <a:pt x="6180248" y="3986600"/>
                      <a:pt x="6210825" y="3978094"/>
                      <a:pt x="6240681" y="3966994"/>
                    </a:cubicBezTo>
                    <a:cubicBezTo>
                      <a:pt x="6270537" y="3955893"/>
                      <a:pt x="6299276" y="3942414"/>
                      <a:pt x="6326896" y="3926521"/>
                    </a:cubicBezTo>
                    <a:cubicBezTo>
                      <a:pt x="6330826" y="3924682"/>
                      <a:pt x="6319324" y="3831518"/>
                      <a:pt x="6319324" y="3831518"/>
                    </a:cubicBezTo>
                    <a:close/>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grpSp>
      </p:grpSp>
      <p:sp>
        <p:nvSpPr>
          <p:cNvPr id="97" name="TextBox 96">
            <a:extLst>
              <a:ext uri="{FF2B5EF4-FFF2-40B4-BE49-F238E27FC236}">
                <a16:creationId xmlns:a16="http://schemas.microsoft.com/office/drawing/2014/main" id="{52CC2812-5EE5-61A6-344B-4ABC22DE651E}"/>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spTree>
    <p:extLst>
      <p:ext uri="{BB962C8B-B14F-4D97-AF65-F5344CB8AC3E}">
        <p14:creationId xmlns:p14="http://schemas.microsoft.com/office/powerpoint/2010/main" val="206145035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id="{0C27E4EF-C2E3-B87E-71D3-A9961D370538}"/>
              </a:ext>
            </a:extLst>
          </p:cNvPr>
          <p:cNvSpPr/>
          <p:nvPr/>
        </p:nvSpPr>
        <p:spPr>
          <a:xfrm>
            <a:off x="507285" y="2369588"/>
            <a:ext cx="5313470" cy="4497246"/>
          </a:xfrm>
          <a:custGeom>
            <a:avLst/>
            <a:gdLst>
              <a:gd name="connsiteX0" fmla="*/ 107409 w 10026261"/>
              <a:gd name="connsiteY0" fmla="*/ 751881 h 4451752"/>
              <a:gd name="connsiteX1" fmla="*/ 995941 w 10026261"/>
              <a:gd name="connsiteY1" fmla="*/ 24881 h 4451752"/>
              <a:gd name="connsiteX2" fmla="*/ 5011041 w 10026261"/>
              <a:gd name="connsiteY2" fmla="*/ 55374 h 4451752"/>
              <a:gd name="connsiteX3" fmla="*/ 8263615 w 10026261"/>
              <a:gd name="connsiteY3" fmla="*/ 29201 h 4451752"/>
              <a:gd name="connsiteX4" fmla="*/ 9111500 w 10026261"/>
              <a:gd name="connsiteY4" fmla="*/ 251672 h 4451752"/>
              <a:gd name="connsiteX5" fmla="*/ 9858147 w 10026261"/>
              <a:gd name="connsiteY5" fmla="*/ 1167854 h 4451752"/>
              <a:gd name="connsiteX6" fmla="*/ 10022643 w 10026261"/>
              <a:gd name="connsiteY6" fmla="*/ 3288247 h 4451752"/>
              <a:gd name="connsiteX7" fmla="*/ 9389810 w 10026261"/>
              <a:gd name="connsiteY7" fmla="*/ 4243689 h 4451752"/>
              <a:gd name="connsiteX8" fmla="*/ 5631045 w 10026261"/>
              <a:gd name="connsiteY8" fmla="*/ 4367184 h 4451752"/>
              <a:gd name="connsiteX9" fmla="*/ 1125506 w 10026261"/>
              <a:gd name="connsiteY9" fmla="*/ 4400727 h 4451752"/>
              <a:gd name="connsiteX10" fmla="*/ 62442 w 10026261"/>
              <a:gd name="connsiteY10" fmla="*/ 3157255 h 4451752"/>
              <a:gd name="connsiteX11" fmla="*/ 49740 w 10026261"/>
              <a:gd name="connsiteY11" fmla="*/ 1010689 h 4451752"/>
              <a:gd name="connsiteX12" fmla="*/ 107409 w 10026261"/>
              <a:gd name="connsiteY12" fmla="*/ 751881 h 4451752"/>
              <a:gd name="connsiteX0" fmla="*/ 107409 w 10022772"/>
              <a:gd name="connsiteY0" fmla="*/ 751881 h 4419426"/>
              <a:gd name="connsiteX1" fmla="*/ 995941 w 10022772"/>
              <a:gd name="connsiteY1" fmla="*/ 24881 h 4419426"/>
              <a:gd name="connsiteX2" fmla="*/ 5011041 w 10022772"/>
              <a:gd name="connsiteY2" fmla="*/ 55374 h 4419426"/>
              <a:gd name="connsiteX3" fmla="*/ 8263615 w 10022772"/>
              <a:gd name="connsiteY3" fmla="*/ 29201 h 4419426"/>
              <a:gd name="connsiteX4" fmla="*/ 9111500 w 10022772"/>
              <a:gd name="connsiteY4" fmla="*/ 251672 h 4419426"/>
              <a:gd name="connsiteX5" fmla="*/ 9858147 w 10022772"/>
              <a:gd name="connsiteY5" fmla="*/ 1167854 h 4419426"/>
              <a:gd name="connsiteX6" fmla="*/ 10014861 w 10022772"/>
              <a:gd name="connsiteY6" fmla="*/ 3354395 h 4419426"/>
              <a:gd name="connsiteX7" fmla="*/ 9389810 w 10022772"/>
              <a:gd name="connsiteY7" fmla="*/ 4243689 h 4419426"/>
              <a:gd name="connsiteX8" fmla="*/ 5631045 w 10022772"/>
              <a:gd name="connsiteY8" fmla="*/ 4367184 h 4419426"/>
              <a:gd name="connsiteX9" fmla="*/ 1125506 w 10022772"/>
              <a:gd name="connsiteY9" fmla="*/ 4400727 h 4419426"/>
              <a:gd name="connsiteX10" fmla="*/ 62442 w 10022772"/>
              <a:gd name="connsiteY10" fmla="*/ 3157255 h 4419426"/>
              <a:gd name="connsiteX11" fmla="*/ 49740 w 10022772"/>
              <a:gd name="connsiteY11" fmla="*/ 1010689 h 4419426"/>
              <a:gd name="connsiteX12" fmla="*/ 107409 w 10022772"/>
              <a:gd name="connsiteY12" fmla="*/ 751881 h 4419426"/>
              <a:gd name="connsiteX0" fmla="*/ 107409 w 10019239"/>
              <a:gd name="connsiteY0" fmla="*/ 751881 h 4419426"/>
              <a:gd name="connsiteX1" fmla="*/ 995941 w 10019239"/>
              <a:gd name="connsiteY1" fmla="*/ 24881 h 4419426"/>
              <a:gd name="connsiteX2" fmla="*/ 5011041 w 10019239"/>
              <a:gd name="connsiteY2" fmla="*/ 55374 h 4419426"/>
              <a:gd name="connsiteX3" fmla="*/ 8263615 w 10019239"/>
              <a:gd name="connsiteY3" fmla="*/ 29201 h 4419426"/>
              <a:gd name="connsiteX4" fmla="*/ 9111500 w 10019239"/>
              <a:gd name="connsiteY4" fmla="*/ 251672 h 4419426"/>
              <a:gd name="connsiteX5" fmla="*/ 9858147 w 10019239"/>
              <a:gd name="connsiteY5" fmla="*/ 1167854 h 4419426"/>
              <a:gd name="connsiteX6" fmla="*/ 10010970 w 10019239"/>
              <a:gd name="connsiteY6" fmla="*/ 3373850 h 4419426"/>
              <a:gd name="connsiteX7" fmla="*/ 9389810 w 10019239"/>
              <a:gd name="connsiteY7" fmla="*/ 4243689 h 4419426"/>
              <a:gd name="connsiteX8" fmla="*/ 5631045 w 10019239"/>
              <a:gd name="connsiteY8" fmla="*/ 4367184 h 4419426"/>
              <a:gd name="connsiteX9" fmla="*/ 1125506 w 10019239"/>
              <a:gd name="connsiteY9" fmla="*/ 4400727 h 4419426"/>
              <a:gd name="connsiteX10" fmla="*/ 62442 w 10019239"/>
              <a:gd name="connsiteY10" fmla="*/ 3157255 h 4419426"/>
              <a:gd name="connsiteX11" fmla="*/ 49740 w 10019239"/>
              <a:gd name="connsiteY11" fmla="*/ 1010689 h 4419426"/>
              <a:gd name="connsiteX12" fmla="*/ 107409 w 10019239"/>
              <a:gd name="connsiteY12" fmla="*/ 751881 h 4419426"/>
              <a:gd name="connsiteX0" fmla="*/ 107409 w 10014837"/>
              <a:gd name="connsiteY0" fmla="*/ 751881 h 4419426"/>
              <a:gd name="connsiteX1" fmla="*/ 995941 w 10014837"/>
              <a:gd name="connsiteY1" fmla="*/ 24881 h 4419426"/>
              <a:gd name="connsiteX2" fmla="*/ 5011041 w 10014837"/>
              <a:gd name="connsiteY2" fmla="*/ 55374 h 4419426"/>
              <a:gd name="connsiteX3" fmla="*/ 8263615 w 10014837"/>
              <a:gd name="connsiteY3" fmla="*/ 29201 h 4419426"/>
              <a:gd name="connsiteX4" fmla="*/ 9111500 w 10014837"/>
              <a:gd name="connsiteY4" fmla="*/ 251672 h 4419426"/>
              <a:gd name="connsiteX5" fmla="*/ 9858147 w 10014837"/>
              <a:gd name="connsiteY5" fmla="*/ 1167854 h 4419426"/>
              <a:gd name="connsiteX6" fmla="*/ 10010970 w 10014837"/>
              <a:gd name="connsiteY6" fmla="*/ 3373850 h 4419426"/>
              <a:gd name="connsiteX7" fmla="*/ 9389810 w 10014837"/>
              <a:gd name="connsiteY7" fmla="*/ 4243689 h 4419426"/>
              <a:gd name="connsiteX8" fmla="*/ 5631045 w 10014837"/>
              <a:gd name="connsiteY8" fmla="*/ 4367184 h 4419426"/>
              <a:gd name="connsiteX9" fmla="*/ 1125506 w 10014837"/>
              <a:gd name="connsiteY9" fmla="*/ 4400727 h 4419426"/>
              <a:gd name="connsiteX10" fmla="*/ 62442 w 10014837"/>
              <a:gd name="connsiteY10" fmla="*/ 3157255 h 4419426"/>
              <a:gd name="connsiteX11" fmla="*/ 49740 w 10014837"/>
              <a:gd name="connsiteY11" fmla="*/ 1010689 h 4419426"/>
              <a:gd name="connsiteX12" fmla="*/ 107409 w 10014837"/>
              <a:gd name="connsiteY12" fmla="*/ 751881 h 4419426"/>
              <a:gd name="connsiteX0" fmla="*/ 107409 w 10014837"/>
              <a:gd name="connsiteY0" fmla="*/ 751881 h 4438300"/>
              <a:gd name="connsiteX1" fmla="*/ 995941 w 10014837"/>
              <a:gd name="connsiteY1" fmla="*/ 24881 h 4438300"/>
              <a:gd name="connsiteX2" fmla="*/ 5011041 w 10014837"/>
              <a:gd name="connsiteY2" fmla="*/ 55374 h 4438300"/>
              <a:gd name="connsiteX3" fmla="*/ 8263615 w 10014837"/>
              <a:gd name="connsiteY3" fmla="*/ 29201 h 4438300"/>
              <a:gd name="connsiteX4" fmla="*/ 9111500 w 10014837"/>
              <a:gd name="connsiteY4" fmla="*/ 251672 h 4438300"/>
              <a:gd name="connsiteX5" fmla="*/ 9858147 w 10014837"/>
              <a:gd name="connsiteY5" fmla="*/ 1167854 h 4438300"/>
              <a:gd name="connsiteX6" fmla="*/ 10010970 w 10014837"/>
              <a:gd name="connsiteY6" fmla="*/ 3373850 h 4438300"/>
              <a:gd name="connsiteX7" fmla="*/ 8833896 w 10014837"/>
              <a:gd name="connsiteY7" fmla="*/ 3853724 h 4438300"/>
              <a:gd name="connsiteX8" fmla="*/ 5631045 w 10014837"/>
              <a:gd name="connsiteY8" fmla="*/ 4367184 h 4438300"/>
              <a:gd name="connsiteX9" fmla="*/ 1125506 w 10014837"/>
              <a:gd name="connsiteY9" fmla="*/ 4400727 h 4438300"/>
              <a:gd name="connsiteX10" fmla="*/ 62442 w 10014837"/>
              <a:gd name="connsiteY10" fmla="*/ 3157255 h 4438300"/>
              <a:gd name="connsiteX11" fmla="*/ 49740 w 10014837"/>
              <a:gd name="connsiteY11" fmla="*/ 1010689 h 4438300"/>
              <a:gd name="connsiteX12" fmla="*/ 107409 w 10014837"/>
              <a:gd name="connsiteY12" fmla="*/ 751881 h 4438300"/>
              <a:gd name="connsiteX0" fmla="*/ 107409 w 9914524"/>
              <a:gd name="connsiteY0" fmla="*/ 751881 h 4438300"/>
              <a:gd name="connsiteX1" fmla="*/ 995941 w 9914524"/>
              <a:gd name="connsiteY1" fmla="*/ 24881 h 4438300"/>
              <a:gd name="connsiteX2" fmla="*/ 5011041 w 9914524"/>
              <a:gd name="connsiteY2" fmla="*/ 55374 h 4438300"/>
              <a:gd name="connsiteX3" fmla="*/ 8263615 w 9914524"/>
              <a:gd name="connsiteY3" fmla="*/ 29201 h 4438300"/>
              <a:gd name="connsiteX4" fmla="*/ 9111500 w 9914524"/>
              <a:gd name="connsiteY4" fmla="*/ 251672 h 4438300"/>
              <a:gd name="connsiteX5" fmla="*/ 9858147 w 9914524"/>
              <a:gd name="connsiteY5" fmla="*/ 1167854 h 4438300"/>
              <a:gd name="connsiteX6" fmla="*/ 9852137 w 9914524"/>
              <a:gd name="connsiteY6" fmla="*/ 2567027 h 4438300"/>
              <a:gd name="connsiteX7" fmla="*/ 8833896 w 9914524"/>
              <a:gd name="connsiteY7" fmla="*/ 3853724 h 4438300"/>
              <a:gd name="connsiteX8" fmla="*/ 5631045 w 9914524"/>
              <a:gd name="connsiteY8" fmla="*/ 4367184 h 4438300"/>
              <a:gd name="connsiteX9" fmla="*/ 1125506 w 9914524"/>
              <a:gd name="connsiteY9" fmla="*/ 4400727 h 4438300"/>
              <a:gd name="connsiteX10" fmla="*/ 62442 w 9914524"/>
              <a:gd name="connsiteY10" fmla="*/ 3157255 h 4438300"/>
              <a:gd name="connsiteX11" fmla="*/ 49740 w 9914524"/>
              <a:gd name="connsiteY11" fmla="*/ 1010689 h 4438300"/>
              <a:gd name="connsiteX12" fmla="*/ 107409 w 9914524"/>
              <a:gd name="connsiteY12" fmla="*/ 751881 h 4438300"/>
              <a:gd name="connsiteX0" fmla="*/ 107409 w 9914524"/>
              <a:gd name="connsiteY0" fmla="*/ 751881 h 4385857"/>
              <a:gd name="connsiteX1" fmla="*/ 995941 w 9914524"/>
              <a:gd name="connsiteY1" fmla="*/ 24881 h 4385857"/>
              <a:gd name="connsiteX2" fmla="*/ 5011041 w 9914524"/>
              <a:gd name="connsiteY2" fmla="*/ 55374 h 4385857"/>
              <a:gd name="connsiteX3" fmla="*/ 8263615 w 9914524"/>
              <a:gd name="connsiteY3" fmla="*/ 29201 h 4385857"/>
              <a:gd name="connsiteX4" fmla="*/ 9111500 w 9914524"/>
              <a:gd name="connsiteY4" fmla="*/ 251672 h 4385857"/>
              <a:gd name="connsiteX5" fmla="*/ 9858147 w 9914524"/>
              <a:gd name="connsiteY5" fmla="*/ 1167854 h 4385857"/>
              <a:gd name="connsiteX6" fmla="*/ 9852137 w 9914524"/>
              <a:gd name="connsiteY6" fmla="*/ 2567027 h 4385857"/>
              <a:gd name="connsiteX7" fmla="*/ 8833896 w 9914524"/>
              <a:gd name="connsiteY7" fmla="*/ 3853724 h 4385857"/>
              <a:gd name="connsiteX8" fmla="*/ 5631045 w 9914524"/>
              <a:gd name="connsiteY8" fmla="*/ 4367184 h 4385857"/>
              <a:gd name="connsiteX9" fmla="*/ 1077855 w 9914524"/>
              <a:gd name="connsiteY9" fmla="*/ 4252809 h 4385857"/>
              <a:gd name="connsiteX10" fmla="*/ 62442 w 9914524"/>
              <a:gd name="connsiteY10" fmla="*/ 3157255 h 4385857"/>
              <a:gd name="connsiteX11" fmla="*/ 49740 w 9914524"/>
              <a:gd name="connsiteY11" fmla="*/ 1010689 h 4385857"/>
              <a:gd name="connsiteX12" fmla="*/ 107409 w 9914524"/>
              <a:gd name="connsiteY12" fmla="*/ 751881 h 4385857"/>
              <a:gd name="connsiteX0" fmla="*/ 107409 w 9914524"/>
              <a:gd name="connsiteY0" fmla="*/ 751881 h 4426575"/>
              <a:gd name="connsiteX1" fmla="*/ 995941 w 9914524"/>
              <a:gd name="connsiteY1" fmla="*/ 24881 h 4426575"/>
              <a:gd name="connsiteX2" fmla="*/ 5011041 w 9914524"/>
              <a:gd name="connsiteY2" fmla="*/ 55374 h 4426575"/>
              <a:gd name="connsiteX3" fmla="*/ 8263615 w 9914524"/>
              <a:gd name="connsiteY3" fmla="*/ 29201 h 4426575"/>
              <a:gd name="connsiteX4" fmla="*/ 9111500 w 9914524"/>
              <a:gd name="connsiteY4" fmla="*/ 251672 h 4426575"/>
              <a:gd name="connsiteX5" fmla="*/ 9858147 w 9914524"/>
              <a:gd name="connsiteY5" fmla="*/ 1167854 h 4426575"/>
              <a:gd name="connsiteX6" fmla="*/ 9852137 w 9914524"/>
              <a:gd name="connsiteY6" fmla="*/ 2567027 h 4426575"/>
              <a:gd name="connsiteX7" fmla="*/ 8833896 w 9914524"/>
              <a:gd name="connsiteY7" fmla="*/ 3853724 h 4426575"/>
              <a:gd name="connsiteX8" fmla="*/ 5631045 w 9914524"/>
              <a:gd name="connsiteY8" fmla="*/ 4367184 h 4426575"/>
              <a:gd name="connsiteX9" fmla="*/ 1077855 w 9914524"/>
              <a:gd name="connsiteY9" fmla="*/ 4252809 h 4426575"/>
              <a:gd name="connsiteX10" fmla="*/ 62442 w 9914524"/>
              <a:gd name="connsiteY10" fmla="*/ 2915208 h 4426575"/>
              <a:gd name="connsiteX11" fmla="*/ 49740 w 9914524"/>
              <a:gd name="connsiteY11" fmla="*/ 1010689 h 4426575"/>
              <a:gd name="connsiteX12" fmla="*/ 107409 w 9914524"/>
              <a:gd name="connsiteY12" fmla="*/ 751881 h 4426575"/>
              <a:gd name="connsiteX0" fmla="*/ 122717 w 9929832"/>
              <a:gd name="connsiteY0" fmla="*/ 751881 h 4426575"/>
              <a:gd name="connsiteX1" fmla="*/ 1011249 w 9929832"/>
              <a:gd name="connsiteY1" fmla="*/ 24881 h 4426575"/>
              <a:gd name="connsiteX2" fmla="*/ 5026349 w 9929832"/>
              <a:gd name="connsiteY2" fmla="*/ 55374 h 4426575"/>
              <a:gd name="connsiteX3" fmla="*/ 8278923 w 9929832"/>
              <a:gd name="connsiteY3" fmla="*/ 29201 h 4426575"/>
              <a:gd name="connsiteX4" fmla="*/ 9126808 w 9929832"/>
              <a:gd name="connsiteY4" fmla="*/ 251672 h 4426575"/>
              <a:gd name="connsiteX5" fmla="*/ 9873455 w 9929832"/>
              <a:gd name="connsiteY5" fmla="*/ 1167854 h 4426575"/>
              <a:gd name="connsiteX6" fmla="*/ 9867445 w 9929832"/>
              <a:gd name="connsiteY6" fmla="*/ 2567027 h 4426575"/>
              <a:gd name="connsiteX7" fmla="*/ 8849204 w 9929832"/>
              <a:gd name="connsiteY7" fmla="*/ 3853724 h 4426575"/>
              <a:gd name="connsiteX8" fmla="*/ 5646353 w 9929832"/>
              <a:gd name="connsiteY8" fmla="*/ 4367184 h 4426575"/>
              <a:gd name="connsiteX9" fmla="*/ 1093163 w 9929832"/>
              <a:gd name="connsiteY9" fmla="*/ 4252809 h 4426575"/>
              <a:gd name="connsiteX10" fmla="*/ 77750 w 9929832"/>
              <a:gd name="connsiteY10" fmla="*/ 2915208 h 4426575"/>
              <a:gd name="connsiteX11" fmla="*/ 65048 w 9929832"/>
              <a:gd name="connsiteY11" fmla="*/ 1010689 h 4426575"/>
              <a:gd name="connsiteX12" fmla="*/ 122717 w 9929832"/>
              <a:gd name="connsiteY12" fmla="*/ 751881 h 4426575"/>
              <a:gd name="connsiteX0" fmla="*/ 122717 w 9929832"/>
              <a:gd name="connsiteY0" fmla="*/ 751881 h 4426575"/>
              <a:gd name="connsiteX1" fmla="*/ 1011249 w 9929832"/>
              <a:gd name="connsiteY1" fmla="*/ 24881 h 4426575"/>
              <a:gd name="connsiteX2" fmla="*/ 5026349 w 9929832"/>
              <a:gd name="connsiteY2" fmla="*/ 55374 h 4426575"/>
              <a:gd name="connsiteX3" fmla="*/ 8278923 w 9929832"/>
              <a:gd name="connsiteY3" fmla="*/ 29201 h 4426575"/>
              <a:gd name="connsiteX4" fmla="*/ 9126808 w 9929832"/>
              <a:gd name="connsiteY4" fmla="*/ 251672 h 4426575"/>
              <a:gd name="connsiteX5" fmla="*/ 9873455 w 9929832"/>
              <a:gd name="connsiteY5" fmla="*/ 1167854 h 4426575"/>
              <a:gd name="connsiteX6" fmla="*/ 9867445 w 9929832"/>
              <a:gd name="connsiteY6" fmla="*/ 2567027 h 4426575"/>
              <a:gd name="connsiteX7" fmla="*/ 8849204 w 9929832"/>
              <a:gd name="connsiteY7" fmla="*/ 3853724 h 4426575"/>
              <a:gd name="connsiteX8" fmla="*/ 5646353 w 9929832"/>
              <a:gd name="connsiteY8" fmla="*/ 4367184 h 4426575"/>
              <a:gd name="connsiteX9" fmla="*/ 1093163 w 9929832"/>
              <a:gd name="connsiteY9" fmla="*/ 4252809 h 4426575"/>
              <a:gd name="connsiteX10" fmla="*/ 77750 w 9929832"/>
              <a:gd name="connsiteY10" fmla="*/ 2915208 h 4426575"/>
              <a:gd name="connsiteX11" fmla="*/ 65048 w 9929832"/>
              <a:gd name="connsiteY11" fmla="*/ 1010689 h 4426575"/>
              <a:gd name="connsiteX12" fmla="*/ 122717 w 9929832"/>
              <a:gd name="connsiteY12" fmla="*/ 751881 h 4426575"/>
              <a:gd name="connsiteX0" fmla="*/ 66834 w 9873949"/>
              <a:gd name="connsiteY0" fmla="*/ 751881 h 4426575"/>
              <a:gd name="connsiteX1" fmla="*/ 955366 w 9873949"/>
              <a:gd name="connsiteY1" fmla="*/ 24881 h 4426575"/>
              <a:gd name="connsiteX2" fmla="*/ 4970466 w 9873949"/>
              <a:gd name="connsiteY2" fmla="*/ 55374 h 4426575"/>
              <a:gd name="connsiteX3" fmla="*/ 8223040 w 9873949"/>
              <a:gd name="connsiteY3" fmla="*/ 29201 h 4426575"/>
              <a:gd name="connsiteX4" fmla="*/ 9070925 w 9873949"/>
              <a:gd name="connsiteY4" fmla="*/ 251672 h 4426575"/>
              <a:gd name="connsiteX5" fmla="*/ 9817572 w 9873949"/>
              <a:gd name="connsiteY5" fmla="*/ 1167854 h 4426575"/>
              <a:gd name="connsiteX6" fmla="*/ 9811562 w 9873949"/>
              <a:gd name="connsiteY6" fmla="*/ 2567027 h 4426575"/>
              <a:gd name="connsiteX7" fmla="*/ 8793321 w 9873949"/>
              <a:gd name="connsiteY7" fmla="*/ 3853724 h 4426575"/>
              <a:gd name="connsiteX8" fmla="*/ 5590470 w 9873949"/>
              <a:gd name="connsiteY8" fmla="*/ 4367184 h 4426575"/>
              <a:gd name="connsiteX9" fmla="*/ 1037280 w 9873949"/>
              <a:gd name="connsiteY9" fmla="*/ 4252809 h 4426575"/>
              <a:gd name="connsiteX10" fmla="*/ 21867 w 9873949"/>
              <a:gd name="connsiteY10" fmla="*/ 2915208 h 4426575"/>
              <a:gd name="connsiteX11" fmla="*/ 9165 w 9873949"/>
              <a:gd name="connsiteY11" fmla="*/ 1010689 h 4426575"/>
              <a:gd name="connsiteX12" fmla="*/ 66834 w 9873949"/>
              <a:gd name="connsiteY12" fmla="*/ 751881 h 4426575"/>
              <a:gd name="connsiteX0" fmla="*/ 66832 w 9873947"/>
              <a:gd name="connsiteY0" fmla="*/ 751881 h 4371175"/>
              <a:gd name="connsiteX1" fmla="*/ 955364 w 9873947"/>
              <a:gd name="connsiteY1" fmla="*/ 24881 h 4371175"/>
              <a:gd name="connsiteX2" fmla="*/ 4970464 w 9873947"/>
              <a:gd name="connsiteY2" fmla="*/ 55374 h 4371175"/>
              <a:gd name="connsiteX3" fmla="*/ 8223038 w 9873947"/>
              <a:gd name="connsiteY3" fmla="*/ 29201 h 4371175"/>
              <a:gd name="connsiteX4" fmla="*/ 9070923 w 9873947"/>
              <a:gd name="connsiteY4" fmla="*/ 251672 h 4371175"/>
              <a:gd name="connsiteX5" fmla="*/ 9817570 w 9873947"/>
              <a:gd name="connsiteY5" fmla="*/ 1167854 h 4371175"/>
              <a:gd name="connsiteX6" fmla="*/ 9811560 w 9873947"/>
              <a:gd name="connsiteY6" fmla="*/ 2567027 h 4371175"/>
              <a:gd name="connsiteX7" fmla="*/ 8793319 w 9873947"/>
              <a:gd name="connsiteY7" fmla="*/ 3853724 h 4371175"/>
              <a:gd name="connsiteX8" fmla="*/ 5568542 w 9873947"/>
              <a:gd name="connsiteY8" fmla="*/ 4259607 h 4371175"/>
              <a:gd name="connsiteX9" fmla="*/ 1037278 w 9873947"/>
              <a:gd name="connsiteY9" fmla="*/ 4252809 h 4371175"/>
              <a:gd name="connsiteX10" fmla="*/ 21865 w 9873947"/>
              <a:gd name="connsiteY10" fmla="*/ 2915208 h 4371175"/>
              <a:gd name="connsiteX11" fmla="*/ 9163 w 9873947"/>
              <a:gd name="connsiteY11" fmla="*/ 1010689 h 4371175"/>
              <a:gd name="connsiteX12" fmla="*/ 66832 w 9873947"/>
              <a:gd name="connsiteY12" fmla="*/ 751881 h 4371175"/>
              <a:gd name="connsiteX0" fmla="*/ 66832 w 9873947"/>
              <a:gd name="connsiteY0" fmla="*/ 751881 h 4305677"/>
              <a:gd name="connsiteX1" fmla="*/ 955364 w 9873947"/>
              <a:gd name="connsiteY1" fmla="*/ 24881 h 4305677"/>
              <a:gd name="connsiteX2" fmla="*/ 4970464 w 9873947"/>
              <a:gd name="connsiteY2" fmla="*/ 55374 h 4305677"/>
              <a:gd name="connsiteX3" fmla="*/ 8223038 w 9873947"/>
              <a:gd name="connsiteY3" fmla="*/ 29201 h 4305677"/>
              <a:gd name="connsiteX4" fmla="*/ 9070923 w 9873947"/>
              <a:gd name="connsiteY4" fmla="*/ 251672 h 4305677"/>
              <a:gd name="connsiteX5" fmla="*/ 9817570 w 9873947"/>
              <a:gd name="connsiteY5" fmla="*/ 1167854 h 4305677"/>
              <a:gd name="connsiteX6" fmla="*/ 9811560 w 9873947"/>
              <a:gd name="connsiteY6" fmla="*/ 2567027 h 4305677"/>
              <a:gd name="connsiteX7" fmla="*/ 8793319 w 9873947"/>
              <a:gd name="connsiteY7" fmla="*/ 3853724 h 4305677"/>
              <a:gd name="connsiteX8" fmla="*/ 5568542 w 9873947"/>
              <a:gd name="connsiteY8" fmla="*/ 4259607 h 4305677"/>
              <a:gd name="connsiteX9" fmla="*/ 971498 w 9873947"/>
              <a:gd name="connsiteY9" fmla="*/ 4145233 h 4305677"/>
              <a:gd name="connsiteX10" fmla="*/ 21865 w 9873947"/>
              <a:gd name="connsiteY10" fmla="*/ 2915208 h 4305677"/>
              <a:gd name="connsiteX11" fmla="*/ 9163 w 9873947"/>
              <a:gd name="connsiteY11" fmla="*/ 1010689 h 4305677"/>
              <a:gd name="connsiteX12" fmla="*/ 66832 w 9873947"/>
              <a:gd name="connsiteY12" fmla="*/ 751881 h 4305677"/>
              <a:gd name="connsiteX0" fmla="*/ 66832 w 9873947"/>
              <a:gd name="connsiteY0" fmla="*/ 866789 h 4420585"/>
              <a:gd name="connsiteX1" fmla="*/ 955364 w 9873947"/>
              <a:gd name="connsiteY1" fmla="*/ 139789 h 4420585"/>
              <a:gd name="connsiteX2" fmla="*/ 4970465 w 9873947"/>
              <a:gd name="connsiteY2" fmla="*/ 465 h 4420585"/>
              <a:gd name="connsiteX3" fmla="*/ 8223038 w 9873947"/>
              <a:gd name="connsiteY3" fmla="*/ 144109 h 4420585"/>
              <a:gd name="connsiteX4" fmla="*/ 9070923 w 9873947"/>
              <a:gd name="connsiteY4" fmla="*/ 366580 h 4420585"/>
              <a:gd name="connsiteX5" fmla="*/ 9817570 w 9873947"/>
              <a:gd name="connsiteY5" fmla="*/ 1282762 h 4420585"/>
              <a:gd name="connsiteX6" fmla="*/ 9811560 w 9873947"/>
              <a:gd name="connsiteY6" fmla="*/ 2681935 h 4420585"/>
              <a:gd name="connsiteX7" fmla="*/ 8793319 w 9873947"/>
              <a:gd name="connsiteY7" fmla="*/ 3968632 h 4420585"/>
              <a:gd name="connsiteX8" fmla="*/ 5568542 w 9873947"/>
              <a:gd name="connsiteY8" fmla="*/ 4374515 h 4420585"/>
              <a:gd name="connsiteX9" fmla="*/ 971498 w 9873947"/>
              <a:gd name="connsiteY9" fmla="*/ 4260141 h 4420585"/>
              <a:gd name="connsiteX10" fmla="*/ 21865 w 9873947"/>
              <a:gd name="connsiteY10" fmla="*/ 3030116 h 4420585"/>
              <a:gd name="connsiteX11" fmla="*/ 9163 w 9873947"/>
              <a:gd name="connsiteY11" fmla="*/ 1125597 h 4420585"/>
              <a:gd name="connsiteX12" fmla="*/ 66832 w 9873947"/>
              <a:gd name="connsiteY12" fmla="*/ 866789 h 4420585"/>
              <a:gd name="connsiteX0" fmla="*/ 66832 w 9873947"/>
              <a:gd name="connsiteY0" fmla="*/ 867331 h 4421127"/>
              <a:gd name="connsiteX1" fmla="*/ 955364 w 9873947"/>
              <a:gd name="connsiteY1" fmla="*/ 140331 h 4421127"/>
              <a:gd name="connsiteX2" fmla="*/ 4970465 w 9873947"/>
              <a:gd name="connsiteY2" fmla="*/ 1007 h 4421127"/>
              <a:gd name="connsiteX3" fmla="*/ 8223038 w 9873947"/>
              <a:gd name="connsiteY3" fmla="*/ 144651 h 4421127"/>
              <a:gd name="connsiteX4" fmla="*/ 9070923 w 9873947"/>
              <a:gd name="connsiteY4" fmla="*/ 367122 h 4421127"/>
              <a:gd name="connsiteX5" fmla="*/ 9817570 w 9873947"/>
              <a:gd name="connsiteY5" fmla="*/ 1283304 h 4421127"/>
              <a:gd name="connsiteX6" fmla="*/ 9811560 w 9873947"/>
              <a:gd name="connsiteY6" fmla="*/ 2682477 h 4421127"/>
              <a:gd name="connsiteX7" fmla="*/ 8793319 w 9873947"/>
              <a:gd name="connsiteY7" fmla="*/ 3969174 h 4421127"/>
              <a:gd name="connsiteX8" fmla="*/ 5568542 w 9873947"/>
              <a:gd name="connsiteY8" fmla="*/ 4375057 h 4421127"/>
              <a:gd name="connsiteX9" fmla="*/ 971498 w 9873947"/>
              <a:gd name="connsiteY9" fmla="*/ 4260683 h 4421127"/>
              <a:gd name="connsiteX10" fmla="*/ 21865 w 9873947"/>
              <a:gd name="connsiteY10" fmla="*/ 3030658 h 4421127"/>
              <a:gd name="connsiteX11" fmla="*/ 9163 w 9873947"/>
              <a:gd name="connsiteY11" fmla="*/ 1126139 h 4421127"/>
              <a:gd name="connsiteX12" fmla="*/ 66832 w 9873947"/>
              <a:gd name="connsiteY12" fmla="*/ 867331 h 4421127"/>
              <a:gd name="connsiteX0" fmla="*/ 66832 w 9873947"/>
              <a:gd name="connsiteY0" fmla="*/ 867331 h 4421127"/>
              <a:gd name="connsiteX1" fmla="*/ 955364 w 9873947"/>
              <a:gd name="connsiteY1" fmla="*/ 140331 h 4421127"/>
              <a:gd name="connsiteX2" fmla="*/ 4970465 w 9873947"/>
              <a:gd name="connsiteY2" fmla="*/ 1007 h 4421127"/>
              <a:gd name="connsiteX3" fmla="*/ 8223038 w 9873947"/>
              <a:gd name="connsiteY3" fmla="*/ 144651 h 4421127"/>
              <a:gd name="connsiteX4" fmla="*/ 9070923 w 9873947"/>
              <a:gd name="connsiteY4" fmla="*/ 367122 h 4421127"/>
              <a:gd name="connsiteX5" fmla="*/ 9817570 w 9873947"/>
              <a:gd name="connsiteY5" fmla="*/ 1283304 h 4421127"/>
              <a:gd name="connsiteX6" fmla="*/ 9811560 w 9873947"/>
              <a:gd name="connsiteY6" fmla="*/ 2682477 h 4421127"/>
              <a:gd name="connsiteX7" fmla="*/ 8793319 w 9873947"/>
              <a:gd name="connsiteY7" fmla="*/ 3969174 h 4421127"/>
              <a:gd name="connsiteX8" fmla="*/ 5568542 w 9873947"/>
              <a:gd name="connsiteY8" fmla="*/ 4375057 h 4421127"/>
              <a:gd name="connsiteX9" fmla="*/ 971498 w 9873947"/>
              <a:gd name="connsiteY9" fmla="*/ 4260683 h 4421127"/>
              <a:gd name="connsiteX10" fmla="*/ 21865 w 9873947"/>
              <a:gd name="connsiteY10" fmla="*/ 3030658 h 4421127"/>
              <a:gd name="connsiteX11" fmla="*/ 9163 w 9873947"/>
              <a:gd name="connsiteY11" fmla="*/ 1126139 h 4421127"/>
              <a:gd name="connsiteX12" fmla="*/ 66832 w 9873947"/>
              <a:gd name="connsiteY12" fmla="*/ 867331 h 4421127"/>
              <a:gd name="connsiteX0" fmla="*/ 66832 w 9873947"/>
              <a:gd name="connsiteY0" fmla="*/ 867331 h 4421127"/>
              <a:gd name="connsiteX1" fmla="*/ 955364 w 9873947"/>
              <a:gd name="connsiteY1" fmla="*/ 140331 h 4421127"/>
              <a:gd name="connsiteX2" fmla="*/ 4970465 w 9873947"/>
              <a:gd name="connsiteY2" fmla="*/ 1007 h 4421127"/>
              <a:gd name="connsiteX3" fmla="*/ 8223038 w 9873947"/>
              <a:gd name="connsiteY3" fmla="*/ 144651 h 4421127"/>
              <a:gd name="connsiteX4" fmla="*/ 9070923 w 9873947"/>
              <a:gd name="connsiteY4" fmla="*/ 367122 h 4421127"/>
              <a:gd name="connsiteX5" fmla="*/ 9817570 w 9873947"/>
              <a:gd name="connsiteY5" fmla="*/ 1283304 h 4421127"/>
              <a:gd name="connsiteX6" fmla="*/ 9811560 w 9873947"/>
              <a:gd name="connsiteY6" fmla="*/ 2682477 h 4421127"/>
              <a:gd name="connsiteX7" fmla="*/ 8793319 w 9873947"/>
              <a:gd name="connsiteY7" fmla="*/ 3969174 h 4421127"/>
              <a:gd name="connsiteX8" fmla="*/ 5568542 w 9873947"/>
              <a:gd name="connsiteY8" fmla="*/ 4375057 h 4421127"/>
              <a:gd name="connsiteX9" fmla="*/ 971498 w 9873947"/>
              <a:gd name="connsiteY9" fmla="*/ 4260683 h 4421127"/>
              <a:gd name="connsiteX10" fmla="*/ 21865 w 9873947"/>
              <a:gd name="connsiteY10" fmla="*/ 3030658 h 4421127"/>
              <a:gd name="connsiteX11" fmla="*/ 9163 w 9873947"/>
              <a:gd name="connsiteY11" fmla="*/ 1126139 h 4421127"/>
              <a:gd name="connsiteX12" fmla="*/ 66832 w 9873947"/>
              <a:gd name="connsiteY12" fmla="*/ 867331 h 4421127"/>
              <a:gd name="connsiteX0" fmla="*/ 66832 w 9873947"/>
              <a:gd name="connsiteY0" fmla="*/ 867331 h 4421127"/>
              <a:gd name="connsiteX1" fmla="*/ 955364 w 9873947"/>
              <a:gd name="connsiteY1" fmla="*/ 140331 h 4421127"/>
              <a:gd name="connsiteX2" fmla="*/ 4970465 w 9873947"/>
              <a:gd name="connsiteY2" fmla="*/ 1007 h 4421127"/>
              <a:gd name="connsiteX3" fmla="*/ 8223038 w 9873947"/>
              <a:gd name="connsiteY3" fmla="*/ 144651 h 4421127"/>
              <a:gd name="connsiteX4" fmla="*/ 9070923 w 9873947"/>
              <a:gd name="connsiteY4" fmla="*/ 367122 h 4421127"/>
              <a:gd name="connsiteX5" fmla="*/ 9817570 w 9873947"/>
              <a:gd name="connsiteY5" fmla="*/ 1283304 h 4421127"/>
              <a:gd name="connsiteX6" fmla="*/ 9811560 w 9873947"/>
              <a:gd name="connsiteY6" fmla="*/ 2682477 h 4421127"/>
              <a:gd name="connsiteX7" fmla="*/ 8793319 w 9873947"/>
              <a:gd name="connsiteY7" fmla="*/ 3969174 h 4421127"/>
              <a:gd name="connsiteX8" fmla="*/ 5568542 w 9873947"/>
              <a:gd name="connsiteY8" fmla="*/ 4375057 h 4421127"/>
              <a:gd name="connsiteX9" fmla="*/ 971498 w 9873947"/>
              <a:gd name="connsiteY9" fmla="*/ 4260683 h 4421127"/>
              <a:gd name="connsiteX10" fmla="*/ 21865 w 9873947"/>
              <a:gd name="connsiteY10" fmla="*/ 3030658 h 4421127"/>
              <a:gd name="connsiteX11" fmla="*/ 9163 w 9873947"/>
              <a:gd name="connsiteY11" fmla="*/ 1126139 h 4421127"/>
              <a:gd name="connsiteX12" fmla="*/ 66832 w 9873947"/>
              <a:gd name="connsiteY12" fmla="*/ 867331 h 4421127"/>
              <a:gd name="connsiteX0" fmla="*/ 66832 w 9851686"/>
              <a:gd name="connsiteY0" fmla="*/ 867331 h 4421127"/>
              <a:gd name="connsiteX1" fmla="*/ 955364 w 9851686"/>
              <a:gd name="connsiteY1" fmla="*/ 140331 h 4421127"/>
              <a:gd name="connsiteX2" fmla="*/ 4970465 w 9851686"/>
              <a:gd name="connsiteY2" fmla="*/ 1007 h 4421127"/>
              <a:gd name="connsiteX3" fmla="*/ 8223038 w 9851686"/>
              <a:gd name="connsiteY3" fmla="*/ 144651 h 4421127"/>
              <a:gd name="connsiteX4" fmla="*/ 9070923 w 9851686"/>
              <a:gd name="connsiteY4" fmla="*/ 367122 h 4421127"/>
              <a:gd name="connsiteX5" fmla="*/ 9817570 w 9851686"/>
              <a:gd name="connsiteY5" fmla="*/ 1283304 h 4421127"/>
              <a:gd name="connsiteX6" fmla="*/ 9811560 w 9851686"/>
              <a:gd name="connsiteY6" fmla="*/ 2682477 h 4421127"/>
              <a:gd name="connsiteX7" fmla="*/ 8793319 w 9851686"/>
              <a:gd name="connsiteY7" fmla="*/ 3969174 h 4421127"/>
              <a:gd name="connsiteX8" fmla="*/ 5568542 w 9851686"/>
              <a:gd name="connsiteY8" fmla="*/ 4375057 h 4421127"/>
              <a:gd name="connsiteX9" fmla="*/ 971498 w 9851686"/>
              <a:gd name="connsiteY9" fmla="*/ 4260683 h 4421127"/>
              <a:gd name="connsiteX10" fmla="*/ 21865 w 9851686"/>
              <a:gd name="connsiteY10" fmla="*/ 3030658 h 4421127"/>
              <a:gd name="connsiteX11" fmla="*/ 9163 w 9851686"/>
              <a:gd name="connsiteY11" fmla="*/ 1126139 h 4421127"/>
              <a:gd name="connsiteX12" fmla="*/ 66832 w 9851686"/>
              <a:gd name="connsiteY12" fmla="*/ 867331 h 4421127"/>
              <a:gd name="connsiteX0" fmla="*/ 66832 w 9851686"/>
              <a:gd name="connsiteY0" fmla="*/ 866527 h 4420323"/>
              <a:gd name="connsiteX1" fmla="*/ 955364 w 9851686"/>
              <a:gd name="connsiteY1" fmla="*/ 139527 h 4420323"/>
              <a:gd name="connsiteX2" fmla="*/ 4970465 w 9851686"/>
              <a:gd name="connsiteY2" fmla="*/ 203 h 4420323"/>
              <a:gd name="connsiteX3" fmla="*/ 8305183 w 9851686"/>
              <a:gd name="connsiteY3" fmla="*/ 115084 h 4420323"/>
              <a:gd name="connsiteX4" fmla="*/ 9070923 w 9851686"/>
              <a:gd name="connsiteY4" fmla="*/ 366318 h 4420323"/>
              <a:gd name="connsiteX5" fmla="*/ 9817570 w 9851686"/>
              <a:gd name="connsiteY5" fmla="*/ 1282500 h 4420323"/>
              <a:gd name="connsiteX6" fmla="*/ 9811560 w 9851686"/>
              <a:gd name="connsiteY6" fmla="*/ 2681673 h 4420323"/>
              <a:gd name="connsiteX7" fmla="*/ 8793319 w 9851686"/>
              <a:gd name="connsiteY7" fmla="*/ 3968370 h 4420323"/>
              <a:gd name="connsiteX8" fmla="*/ 5568542 w 9851686"/>
              <a:gd name="connsiteY8" fmla="*/ 4374253 h 4420323"/>
              <a:gd name="connsiteX9" fmla="*/ 971498 w 9851686"/>
              <a:gd name="connsiteY9" fmla="*/ 4259879 h 4420323"/>
              <a:gd name="connsiteX10" fmla="*/ 21865 w 9851686"/>
              <a:gd name="connsiteY10" fmla="*/ 3029854 h 4420323"/>
              <a:gd name="connsiteX11" fmla="*/ 9163 w 9851686"/>
              <a:gd name="connsiteY11" fmla="*/ 1125335 h 4420323"/>
              <a:gd name="connsiteX12" fmla="*/ 66832 w 9851686"/>
              <a:gd name="connsiteY12" fmla="*/ 866527 h 4420323"/>
              <a:gd name="connsiteX0" fmla="*/ 66832 w 9854023"/>
              <a:gd name="connsiteY0" fmla="*/ 866539 h 4420335"/>
              <a:gd name="connsiteX1" fmla="*/ 955364 w 9854023"/>
              <a:gd name="connsiteY1" fmla="*/ 139539 h 4420335"/>
              <a:gd name="connsiteX2" fmla="*/ 4970465 w 9854023"/>
              <a:gd name="connsiteY2" fmla="*/ 215 h 4420335"/>
              <a:gd name="connsiteX3" fmla="*/ 8305183 w 9854023"/>
              <a:gd name="connsiteY3" fmla="*/ 115096 h 4420335"/>
              <a:gd name="connsiteX4" fmla="*/ 9340064 w 9854023"/>
              <a:gd name="connsiteY4" fmla="*/ 388078 h 4420335"/>
              <a:gd name="connsiteX5" fmla="*/ 9817570 w 9854023"/>
              <a:gd name="connsiteY5" fmla="*/ 1282512 h 4420335"/>
              <a:gd name="connsiteX6" fmla="*/ 9811560 w 9854023"/>
              <a:gd name="connsiteY6" fmla="*/ 2681685 h 4420335"/>
              <a:gd name="connsiteX7" fmla="*/ 8793319 w 9854023"/>
              <a:gd name="connsiteY7" fmla="*/ 3968382 h 4420335"/>
              <a:gd name="connsiteX8" fmla="*/ 5568542 w 9854023"/>
              <a:gd name="connsiteY8" fmla="*/ 4374265 h 4420335"/>
              <a:gd name="connsiteX9" fmla="*/ 971498 w 9854023"/>
              <a:gd name="connsiteY9" fmla="*/ 4259891 h 4420335"/>
              <a:gd name="connsiteX10" fmla="*/ 21865 w 9854023"/>
              <a:gd name="connsiteY10" fmla="*/ 3029866 h 4420335"/>
              <a:gd name="connsiteX11" fmla="*/ 9163 w 9854023"/>
              <a:gd name="connsiteY11" fmla="*/ 1125347 h 4420335"/>
              <a:gd name="connsiteX12" fmla="*/ 66832 w 9854023"/>
              <a:gd name="connsiteY12" fmla="*/ 866539 h 4420335"/>
              <a:gd name="connsiteX0" fmla="*/ 66832 w 9847894"/>
              <a:gd name="connsiteY0" fmla="*/ 866632 h 4420428"/>
              <a:gd name="connsiteX1" fmla="*/ 955364 w 9847894"/>
              <a:gd name="connsiteY1" fmla="*/ 139632 h 4420428"/>
              <a:gd name="connsiteX2" fmla="*/ 4970465 w 9847894"/>
              <a:gd name="connsiteY2" fmla="*/ 308 h 4420428"/>
              <a:gd name="connsiteX3" fmla="*/ 8305183 w 9847894"/>
              <a:gd name="connsiteY3" fmla="*/ 115189 h 4420428"/>
              <a:gd name="connsiteX4" fmla="*/ 9422878 w 9847894"/>
              <a:gd name="connsiteY4" fmla="*/ 496910 h 4420428"/>
              <a:gd name="connsiteX5" fmla="*/ 9817570 w 9847894"/>
              <a:gd name="connsiteY5" fmla="*/ 1282605 h 4420428"/>
              <a:gd name="connsiteX6" fmla="*/ 9811560 w 9847894"/>
              <a:gd name="connsiteY6" fmla="*/ 2681778 h 4420428"/>
              <a:gd name="connsiteX7" fmla="*/ 8793319 w 9847894"/>
              <a:gd name="connsiteY7" fmla="*/ 3968475 h 4420428"/>
              <a:gd name="connsiteX8" fmla="*/ 5568542 w 9847894"/>
              <a:gd name="connsiteY8" fmla="*/ 4374358 h 4420428"/>
              <a:gd name="connsiteX9" fmla="*/ 971498 w 9847894"/>
              <a:gd name="connsiteY9" fmla="*/ 4259984 h 4420428"/>
              <a:gd name="connsiteX10" fmla="*/ 21865 w 9847894"/>
              <a:gd name="connsiteY10" fmla="*/ 3029959 h 4420428"/>
              <a:gd name="connsiteX11" fmla="*/ 9163 w 9847894"/>
              <a:gd name="connsiteY11" fmla="*/ 1125440 h 4420428"/>
              <a:gd name="connsiteX12" fmla="*/ 66832 w 9847894"/>
              <a:gd name="connsiteY12" fmla="*/ 866632 h 4420428"/>
              <a:gd name="connsiteX0" fmla="*/ 66832 w 9847896"/>
              <a:gd name="connsiteY0" fmla="*/ 866632 h 4420428"/>
              <a:gd name="connsiteX1" fmla="*/ 955364 w 9847896"/>
              <a:gd name="connsiteY1" fmla="*/ 139632 h 4420428"/>
              <a:gd name="connsiteX2" fmla="*/ 4970465 w 9847896"/>
              <a:gd name="connsiteY2" fmla="*/ 308 h 4420428"/>
              <a:gd name="connsiteX3" fmla="*/ 8305183 w 9847896"/>
              <a:gd name="connsiteY3" fmla="*/ 115189 h 4420428"/>
              <a:gd name="connsiteX4" fmla="*/ 9422878 w 9847896"/>
              <a:gd name="connsiteY4" fmla="*/ 496910 h 4420428"/>
              <a:gd name="connsiteX5" fmla="*/ 9817570 w 9847896"/>
              <a:gd name="connsiteY5" fmla="*/ 1282605 h 4420428"/>
              <a:gd name="connsiteX6" fmla="*/ 9811560 w 9847896"/>
              <a:gd name="connsiteY6" fmla="*/ 2681778 h 4420428"/>
              <a:gd name="connsiteX7" fmla="*/ 8793319 w 9847896"/>
              <a:gd name="connsiteY7" fmla="*/ 3968475 h 4420428"/>
              <a:gd name="connsiteX8" fmla="*/ 5568542 w 9847896"/>
              <a:gd name="connsiteY8" fmla="*/ 4374358 h 4420428"/>
              <a:gd name="connsiteX9" fmla="*/ 971498 w 9847896"/>
              <a:gd name="connsiteY9" fmla="*/ 4259984 h 4420428"/>
              <a:gd name="connsiteX10" fmla="*/ 21865 w 9847896"/>
              <a:gd name="connsiteY10" fmla="*/ 3029959 h 4420428"/>
              <a:gd name="connsiteX11" fmla="*/ 9163 w 9847896"/>
              <a:gd name="connsiteY11" fmla="*/ 1125440 h 4420428"/>
              <a:gd name="connsiteX12" fmla="*/ 66832 w 9847896"/>
              <a:gd name="connsiteY12" fmla="*/ 866632 h 4420428"/>
              <a:gd name="connsiteX0" fmla="*/ 60163 w 9841225"/>
              <a:gd name="connsiteY0" fmla="*/ 866632 h 4420428"/>
              <a:gd name="connsiteX1" fmla="*/ 948695 w 9841225"/>
              <a:gd name="connsiteY1" fmla="*/ 139632 h 4420428"/>
              <a:gd name="connsiteX2" fmla="*/ 4963796 w 9841225"/>
              <a:gd name="connsiteY2" fmla="*/ 308 h 4420428"/>
              <a:gd name="connsiteX3" fmla="*/ 8298514 w 9841225"/>
              <a:gd name="connsiteY3" fmla="*/ 115189 h 4420428"/>
              <a:gd name="connsiteX4" fmla="*/ 9416209 w 9841225"/>
              <a:gd name="connsiteY4" fmla="*/ 496910 h 4420428"/>
              <a:gd name="connsiteX5" fmla="*/ 9810901 w 9841225"/>
              <a:gd name="connsiteY5" fmla="*/ 1282605 h 4420428"/>
              <a:gd name="connsiteX6" fmla="*/ 9804891 w 9841225"/>
              <a:gd name="connsiteY6" fmla="*/ 2681778 h 4420428"/>
              <a:gd name="connsiteX7" fmla="*/ 8786650 w 9841225"/>
              <a:gd name="connsiteY7" fmla="*/ 3968475 h 4420428"/>
              <a:gd name="connsiteX8" fmla="*/ 5561873 w 9841225"/>
              <a:gd name="connsiteY8" fmla="*/ 4374358 h 4420428"/>
              <a:gd name="connsiteX9" fmla="*/ 964829 w 9841225"/>
              <a:gd name="connsiteY9" fmla="*/ 4259984 h 4420428"/>
              <a:gd name="connsiteX10" fmla="*/ 15196 w 9841225"/>
              <a:gd name="connsiteY10" fmla="*/ 3029959 h 4420428"/>
              <a:gd name="connsiteX11" fmla="*/ 17255 w 9841225"/>
              <a:gd name="connsiteY11" fmla="*/ 1226237 h 4420428"/>
              <a:gd name="connsiteX12" fmla="*/ 60163 w 9841225"/>
              <a:gd name="connsiteY12" fmla="*/ 866632 h 4420428"/>
              <a:gd name="connsiteX0" fmla="*/ 60163 w 9834677"/>
              <a:gd name="connsiteY0" fmla="*/ 866632 h 4420428"/>
              <a:gd name="connsiteX1" fmla="*/ 948695 w 9834677"/>
              <a:gd name="connsiteY1" fmla="*/ 139632 h 4420428"/>
              <a:gd name="connsiteX2" fmla="*/ 4963796 w 9834677"/>
              <a:gd name="connsiteY2" fmla="*/ 308 h 4420428"/>
              <a:gd name="connsiteX3" fmla="*/ 8298514 w 9834677"/>
              <a:gd name="connsiteY3" fmla="*/ 115189 h 4420428"/>
              <a:gd name="connsiteX4" fmla="*/ 9416209 w 9834677"/>
              <a:gd name="connsiteY4" fmla="*/ 496910 h 4420428"/>
              <a:gd name="connsiteX5" fmla="*/ 9810901 w 9834677"/>
              <a:gd name="connsiteY5" fmla="*/ 1282605 h 4420428"/>
              <a:gd name="connsiteX6" fmla="*/ 9804891 w 9834677"/>
              <a:gd name="connsiteY6" fmla="*/ 2681778 h 4420428"/>
              <a:gd name="connsiteX7" fmla="*/ 8786650 w 9834677"/>
              <a:gd name="connsiteY7" fmla="*/ 3968475 h 4420428"/>
              <a:gd name="connsiteX8" fmla="*/ 5561873 w 9834677"/>
              <a:gd name="connsiteY8" fmla="*/ 4374358 h 4420428"/>
              <a:gd name="connsiteX9" fmla="*/ 964829 w 9834677"/>
              <a:gd name="connsiteY9" fmla="*/ 4259984 h 4420428"/>
              <a:gd name="connsiteX10" fmla="*/ 15196 w 9834677"/>
              <a:gd name="connsiteY10" fmla="*/ 3029959 h 4420428"/>
              <a:gd name="connsiteX11" fmla="*/ 17255 w 9834677"/>
              <a:gd name="connsiteY11" fmla="*/ 1226237 h 4420428"/>
              <a:gd name="connsiteX12" fmla="*/ 60163 w 9834677"/>
              <a:gd name="connsiteY12" fmla="*/ 866632 h 442042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74358"/>
              <a:gd name="connsiteX1" fmla="*/ 948695 w 9834677"/>
              <a:gd name="connsiteY1" fmla="*/ 139632 h 4374358"/>
              <a:gd name="connsiteX2" fmla="*/ 4963796 w 9834677"/>
              <a:gd name="connsiteY2" fmla="*/ 308 h 4374358"/>
              <a:gd name="connsiteX3" fmla="*/ 8298514 w 9834677"/>
              <a:gd name="connsiteY3" fmla="*/ 115189 h 4374358"/>
              <a:gd name="connsiteX4" fmla="*/ 9416209 w 9834677"/>
              <a:gd name="connsiteY4" fmla="*/ 496910 h 4374358"/>
              <a:gd name="connsiteX5" fmla="*/ 9810901 w 9834677"/>
              <a:gd name="connsiteY5" fmla="*/ 1282605 h 4374358"/>
              <a:gd name="connsiteX6" fmla="*/ 9804891 w 9834677"/>
              <a:gd name="connsiteY6" fmla="*/ 2681778 h 4374358"/>
              <a:gd name="connsiteX7" fmla="*/ 8742364 w 9834677"/>
              <a:gd name="connsiteY7" fmla="*/ 4014997 h 4374358"/>
              <a:gd name="connsiteX8" fmla="*/ 5561873 w 9834677"/>
              <a:gd name="connsiteY8" fmla="*/ 4374358 h 4374358"/>
              <a:gd name="connsiteX9" fmla="*/ 964829 w 9834677"/>
              <a:gd name="connsiteY9" fmla="*/ 4259984 h 4374358"/>
              <a:gd name="connsiteX10" fmla="*/ 15196 w 9834677"/>
              <a:gd name="connsiteY10" fmla="*/ 3029959 h 4374358"/>
              <a:gd name="connsiteX11" fmla="*/ 17255 w 9834677"/>
              <a:gd name="connsiteY11" fmla="*/ 1226237 h 4374358"/>
              <a:gd name="connsiteX12" fmla="*/ 60163 w 9834677"/>
              <a:gd name="connsiteY12" fmla="*/ 866632 h 4374358"/>
              <a:gd name="connsiteX0" fmla="*/ 60163 w 9834677"/>
              <a:gd name="connsiteY0" fmla="*/ 866632 h 4388311"/>
              <a:gd name="connsiteX1" fmla="*/ 948695 w 9834677"/>
              <a:gd name="connsiteY1" fmla="*/ 139632 h 4388311"/>
              <a:gd name="connsiteX2" fmla="*/ 4963796 w 9834677"/>
              <a:gd name="connsiteY2" fmla="*/ 308 h 4388311"/>
              <a:gd name="connsiteX3" fmla="*/ 8298514 w 9834677"/>
              <a:gd name="connsiteY3" fmla="*/ 115189 h 4388311"/>
              <a:gd name="connsiteX4" fmla="*/ 9416209 w 9834677"/>
              <a:gd name="connsiteY4" fmla="*/ 496910 h 4388311"/>
              <a:gd name="connsiteX5" fmla="*/ 9810901 w 9834677"/>
              <a:gd name="connsiteY5" fmla="*/ 1282605 h 4388311"/>
              <a:gd name="connsiteX6" fmla="*/ 9804891 w 9834677"/>
              <a:gd name="connsiteY6" fmla="*/ 2681778 h 4388311"/>
              <a:gd name="connsiteX7" fmla="*/ 8742364 w 9834677"/>
              <a:gd name="connsiteY7" fmla="*/ 4014997 h 4388311"/>
              <a:gd name="connsiteX8" fmla="*/ 5561873 w 9834677"/>
              <a:gd name="connsiteY8" fmla="*/ 4374358 h 4388311"/>
              <a:gd name="connsiteX9" fmla="*/ 964829 w 9834677"/>
              <a:gd name="connsiteY9" fmla="*/ 4259984 h 4388311"/>
              <a:gd name="connsiteX10" fmla="*/ 15196 w 9834677"/>
              <a:gd name="connsiteY10" fmla="*/ 3029959 h 4388311"/>
              <a:gd name="connsiteX11" fmla="*/ 17255 w 9834677"/>
              <a:gd name="connsiteY11" fmla="*/ 1226237 h 4388311"/>
              <a:gd name="connsiteX12" fmla="*/ 60163 w 9834677"/>
              <a:gd name="connsiteY12" fmla="*/ 866632 h 4388311"/>
              <a:gd name="connsiteX0" fmla="*/ 60163 w 9834677"/>
              <a:gd name="connsiteY0" fmla="*/ 866632 h 4385420"/>
              <a:gd name="connsiteX1" fmla="*/ 948695 w 9834677"/>
              <a:gd name="connsiteY1" fmla="*/ 139632 h 4385420"/>
              <a:gd name="connsiteX2" fmla="*/ 4963796 w 9834677"/>
              <a:gd name="connsiteY2" fmla="*/ 308 h 4385420"/>
              <a:gd name="connsiteX3" fmla="*/ 8298514 w 9834677"/>
              <a:gd name="connsiteY3" fmla="*/ 115189 h 4385420"/>
              <a:gd name="connsiteX4" fmla="*/ 9416209 w 9834677"/>
              <a:gd name="connsiteY4" fmla="*/ 496910 h 4385420"/>
              <a:gd name="connsiteX5" fmla="*/ 9810901 w 9834677"/>
              <a:gd name="connsiteY5" fmla="*/ 1282605 h 4385420"/>
              <a:gd name="connsiteX6" fmla="*/ 9804891 w 9834677"/>
              <a:gd name="connsiteY6" fmla="*/ 2681778 h 4385420"/>
              <a:gd name="connsiteX7" fmla="*/ 8742364 w 9834677"/>
              <a:gd name="connsiteY7" fmla="*/ 4014997 h 4385420"/>
              <a:gd name="connsiteX8" fmla="*/ 5561873 w 9834677"/>
              <a:gd name="connsiteY8" fmla="*/ 4374358 h 4385420"/>
              <a:gd name="connsiteX9" fmla="*/ 964829 w 9834677"/>
              <a:gd name="connsiteY9" fmla="*/ 4259984 h 4385420"/>
              <a:gd name="connsiteX10" fmla="*/ 15196 w 9834677"/>
              <a:gd name="connsiteY10" fmla="*/ 3029959 h 4385420"/>
              <a:gd name="connsiteX11" fmla="*/ 17255 w 9834677"/>
              <a:gd name="connsiteY11" fmla="*/ 1226237 h 4385420"/>
              <a:gd name="connsiteX12" fmla="*/ 60163 w 9834677"/>
              <a:gd name="connsiteY12" fmla="*/ 866632 h 43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4677" h="4385420">
                <a:moveTo>
                  <a:pt x="60163" y="866632"/>
                </a:moveTo>
                <a:cubicBezTo>
                  <a:pt x="159623" y="442274"/>
                  <a:pt x="426226" y="241034"/>
                  <a:pt x="948695" y="139632"/>
                </a:cubicBezTo>
                <a:cubicBezTo>
                  <a:pt x="1698964" y="58356"/>
                  <a:pt x="3738826" y="4382"/>
                  <a:pt x="4963796" y="308"/>
                </a:cubicBezTo>
                <a:cubicBezTo>
                  <a:pt x="6188766" y="-3766"/>
                  <a:pt x="7556445" y="32422"/>
                  <a:pt x="8298514" y="115189"/>
                </a:cubicBezTo>
                <a:cubicBezTo>
                  <a:pt x="9040583" y="197956"/>
                  <a:pt x="9184848" y="313215"/>
                  <a:pt x="9416209" y="496910"/>
                </a:cubicBezTo>
                <a:cubicBezTo>
                  <a:pt x="9647570" y="680605"/>
                  <a:pt x="9760884" y="895200"/>
                  <a:pt x="9810901" y="1282605"/>
                </a:cubicBezTo>
                <a:cubicBezTo>
                  <a:pt x="9860918" y="1670010"/>
                  <a:pt x="9818623" y="1999740"/>
                  <a:pt x="9804891" y="2681778"/>
                </a:cubicBezTo>
                <a:cubicBezTo>
                  <a:pt x="9782789" y="3288585"/>
                  <a:pt x="9449534" y="3732900"/>
                  <a:pt x="8742364" y="4014997"/>
                </a:cubicBezTo>
                <a:cubicBezTo>
                  <a:pt x="8035194" y="4297094"/>
                  <a:pt x="6672904" y="4360416"/>
                  <a:pt x="5561873" y="4374358"/>
                </a:cubicBezTo>
                <a:cubicBezTo>
                  <a:pt x="4450842" y="4388300"/>
                  <a:pt x="1865202" y="4415262"/>
                  <a:pt x="964829" y="4259984"/>
                </a:cubicBezTo>
                <a:cubicBezTo>
                  <a:pt x="64456" y="4104706"/>
                  <a:pt x="101990" y="3570684"/>
                  <a:pt x="15196" y="3029959"/>
                </a:cubicBezTo>
                <a:cubicBezTo>
                  <a:pt x="-13537" y="2270815"/>
                  <a:pt x="5103" y="2122736"/>
                  <a:pt x="17255" y="1226237"/>
                </a:cubicBezTo>
                <a:cubicBezTo>
                  <a:pt x="37833" y="1130947"/>
                  <a:pt x="41999" y="944261"/>
                  <a:pt x="60163" y="866632"/>
                </a:cubicBezTo>
                <a:close/>
              </a:path>
            </a:pathLst>
          </a:custGeom>
          <a:solidFill>
            <a:srgbClr val="A7B23B">
              <a:alpha val="15000"/>
            </a:srgb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40" name="Freeform 2239">
            <a:extLst>
              <a:ext uri="{FF2B5EF4-FFF2-40B4-BE49-F238E27FC236}">
                <a16:creationId xmlns:a16="http://schemas.microsoft.com/office/drawing/2014/main" id="{8E71D8FE-EDFE-1795-7287-1B524EE1538C}"/>
              </a:ext>
            </a:extLst>
          </p:cNvPr>
          <p:cNvSpPr/>
          <p:nvPr/>
        </p:nvSpPr>
        <p:spPr>
          <a:xfrm>
            <a:off x="507285" y="543929"/>
            <a:ext cx="5314908" cy="1673425"/>
          </a:xfrm>
          <a:custGeom>
            <a:avLst/>
            <a:gdLst>
              <a:gd name="connsiteX0" fmla="*/ 512725 w 4838734"/>
              <a:gd name="connsiteY0" fmla="*/ 47540 h 1442872"/>
              <a:gd name="connsiteX1" fmla="*/ 4380637 w 4838734"/>
              <a:gd name="connsiteY1" fmla="*/ 47540 h 1442872"/>
              <a:gd name="connsiteX2" fmla="*/ 4773829 w 4838734"/>
              <a:gd name="connsiteY2" fmla="*/ 513884 h 1442872"/>
              <a:gd name="connsiteX3" fmla="*/ 4746397 w 4838734"/>
              <a:gd name="connsiteY3" fmla="*/ 1080812 h 1442872"/>
              <a:gd name="connsiteX4" fmla="*/ 4426357 w 4838734"/>
              <a:gd name="connsiteY4" fmla="*/ 1373420 h 1442872"/>
              <a:gd name="connsiteX5" fmla="*/ 402997 w 4838734"/>
              <a:gd name="connsiteY5" fmla="*/ 1419140 h 1442872"/>
              <a:gd name="connsiteX6" fmla="*/ 110389 w 4838734"/>
              <a:gd name="connsiteY6" fmla="*/ 1062524 h 1442872"/>
              <a:gd name="connsiteX7" fmla="*/ 128677 w 4838734"/>
              <a:gd name="connsiteY7" fmla="*/ 331004 h 1442872"/>
              <a:gd name="connsiteX8" fmla="*/ 512725 w 4838734"/>
              <a:gd name="connsiteY8" fmla="*/ 47540 h 1442872"/>
              <a:gd name="connsiteX0" fmla="*/ 512725 w 4838734"/>
              <a:gd name="connsiteY0" fmla="*/ 37091 h 1432423"/>
              <a:gd name="connsiteX1" fmla="*/ 4380637 w 4838734"/>
              <a:gd name="connsiteY1" fmla="*/ 37091 h 1432423"/>
              <a:gd name="connsiteX2" fmla="*/ 4773829 w 4838734"/>
              <a:gd name="connsiteY2" fmla="*/ 503435 h 1432423"/>
              <a:gd name="connsiteX3" fmla="*/ 4746397 w 4838734"/>
              <a:gd name="connsiteY3" fmla="*/ 1070363 h 1432423"/>
              <a:gd name="connsiteX4" fmla="*/ 4426357 w 4838734"/>
              <a:gd name="connsiteY4" fmla="*/ 1362971 h 1432423"/>
              <a:gd name="connsiteX5" fmla="*/ 402997 w 4838734"/>
              <a:gd name="connsiteY5" fmla="*/ 1408691 h 1432423"/>
              <a:gd name="connsiteX6" fmla="*/ 110389 w 4838734"/>
              <a:gd name="connsiteY6" fmla="*/ 1052075 h 1432423"/>
              <a:gd name="connsiteX7" fmla="*/ 128677 w 4838734"/>
              <a:gd name="connsiteY7" fmla="*/ 320555 h 1432423"/>
              <a:gd name="connsiteX8" fmla="*/ 512725 w 4838734"/>
              <a:gd name="connsiteY8" fmla="*/ 37091 h 1432423"/>
              <a:gd name="connsiteX0" fmla="*/ 512725 w 4838734"/>
              <a:gd name="connsiteY0" fmla="*/ 37091 h 1432423"/>
              <a:gd name="connsiteX1" fmla="*/ 4380637 w 4838734"/>
              <a:gd name="connsiteY1" fmla="*/ 37091 h 1432423"/>
              <a:gd name="connsiteX2" fmla="*/ 4773829 w 4838734"/>
              <a:gd name="connsiteY2" fmla="*/ 503435 h 1432423"/>
              <a:gd name="connsiteX3" fmla="*/ 4746397 w 4838734"/>
              <a:gd name="connsiteY3" fmla="*/ 1070363 h 1432423"/>
              <a:gd name="connsiteX4" fmla="*/ 4426357 w 4838734"/>
              <a:gd name="connsiteY4" fmla="*/ 1362971 h 1432423"/>
              <a:gd name="connsiteX5" fmla="*/ 402997 w 4838734"/>
              <a:gd name="connsiteY5" fmla="*/ 1408691 h 1432423"/>
              <a:gd name="connsiteX6" fmla="*/ 110389 w 4838734"/>
              <a:gd name="connsiteY6" fmla="*/ 1052075 h 1432423"/>
              <a:gd name="connsiteX7" fmla="*/ 128677 w 4838734"/>
              <a:gd name="connsiteY7" fmla="*/ 320555 h 1432423"/>
              <a:gd name="connsiteX8" fmla="*/ 512725 w 4838734"/>
              <a:gd name="connsiteY8" fmla="*/ 37091 h 1432423"/>
              <a:gd name="connsiteX0" fmla="*/ 533686 w 4859695"/>
              <a:gd name="connsiteY0" fmla="*/ 37091 h 1432423"/>
              <a:gd name="connsiteX1" fmla="*/ 4401598 w 4859695"/>
              <a:gd name="connsiteY1" fmla="*/ 37091 h 1432423"/>
              <a:gd name="connsiteX2" fmla="*/ 4794790 w 4859695"/>
              <a:gd name="connsiteY2" fmla="*/ 503435 h 1432423"/>
              <a:gd name="connsiteX3" fmla="*/ 4767358 w 4859695"/>
              <a:gd name="connsiteY3" fmla="*/ 1070363 h 1432423"/>
              <a:gd name="connsiteX4" fmla="*/ 4447318 w 4859695"/>
              <a:gd name="connsiteY4" fmla="*/ 1362971 h 1432423"/>
              <a:gd name="connsiteX5" fmla="*/ 423958 w 4859695"/>
              <a:gd name="connsiteY5" fmla="*/ 1408691 h 1432423"/>
              <a:gd name="connsiteX6" fmla="*/ 131350 w 4859695"/>
              <a:gd name="connsiteY6" fmla="*/ 1052075 h 1432423"/>
              <a:gd name="connsiteX7" fmla="*/ 149638 w 4859695"/>
              <a:gd name="connsiteY7" fmla="*/ 320555 h 1432423"/>
              <a:gd name="connsiteX8" fmla="*/ 533686 w 4859695"/>
              <a:gd name="connsiteY8" fmla="*/ 37091 h 1432423"/>
              <a:gd name="connsiteX0" fmla="*/ 533686 w 4859695"/>
              <a:gd name="connsiteY0" fmla="*/ 37091 h 1432423"/>
              <a:gd name="connsiteX1" fmla="*/ 4401598 w 4859695"/>
              <a:gd name="connsiteY1" fmla="*/ 37091 h 1432423"/>
              <a:gd name="connsiteX2" fmla="*/ 4794790 w 4859695"/>
              <a:gd name="connsiteY2" fmla="*/ 503435 h 1432423"/>
              <a:gd name="connsiteX3" fmla="*/ 4767358 w 4859695"/>
              <a:gd name="connsiteY3" fmla="*/ 1070363 h 1432423"/>
              <a:gd name="connsiteX4" fmla="*/ 4447318 w 4859695"/>
              <a:gd name="connsiteY4" fmla="*/ 1362971 h 1432423"/>
              <a:gd name="connsiteX5" fmla="*/ 423958 w 4859695"/>
              <a:gd name="connsiteY5" fmla="*/ 1408691 h 1432423"/>
              <a:gd name="connsiteX6" fmla="*/ 131350 w 4859695"/>
              <a:gd name="connsiteY6" fmla="*/ 1052075 h 1432423"/>
              <a:gd name="connsiteX7" fmla="*/ 149638 w 4859695"/>
              <a:gd name="connsiteY7" fmla="*/ 320555 h 1432423"/>
              <a:gd name="connsiteX8" fmla="*/ 533686 w 4859695"/>
              <a:gd name="connsiteY8" fmla="*/ 37091 h 1432423"/>
              <a:gd name="connsiteX0" fmla="*/ 410315 w 4736324"/>
              <a:gd name="connsiteY0" fmla="*/ 37091 h 1416291"/>
              <a:gd name="connsiteX1" fmla="*/ 4278227 w 4736324"/>
              <a:gd name="connsiteY1" fmla="*/ 37091 h 1416291"/>
              <a:gd name="connsiteX2" fmla="*/ 4671419 w 4736324"/>
              <a:gd name="connsiteY2" fmla="*/ 503435 h 1416291"/>
              <a:gd name="connsiteX3" fmla="*/ 4643987 w 4736324"/>
              <a:gd name="connsiteY3" fmla="*/ 1070363 h 1416291"/>
              <a:gd name="connsiteX4" fmla="*/ 4323947 w 4736324"/>
              <a:gd name="connsiteY4" fmla="*/ 1362971 h 1416291"/>
              <a:gd name="connsiteX5" fmla="*/ 300587 w 4736324"/>
              <a:gd name="connsiteY5" fmla="*/ 1408691 h 1416291"/>
              <a:gd name="connsiteX6" fmla="*/ 7979 w 4736324"/>
              <a:gd name="connsiteY6" fmla="*/ 1052075 h 1416291"/>
              <a:gd name="connsiteX7" fmla="*/ 26267 w 4736324"/>
              <a:gd name="connsiteY7" fmla="*/ 320555 h 1416291"/>
              <a:gd name="connsiteX8" fmla="*/ 410315 w 4736324"/>
              <a:gd name="connsiteY8" fmla="*/ 37091 h 1416291"/>
              <a:gd name="connsiteX0" fmla="*/ 410315 w 4718315"/>
              <a:gd name="connsiteY0" fmla="*/ 37091 h 1411801"/>
              <a:gd name="connsiteX1" fmla="*/ 4278227 w 4718315"/>
              <a:gd name="connsiteY1" fmla="*/ 37091 h 1411801"/>
              <a:gd name="connsiteX2" fmla="*/ 4671419 w 4718315"/>
              <a:gd name="connsiteY2" fmla="*/ 503435 h 1411801"/>
              <a:gd name="connsiteX3" fmla="*/ 4643987 w 4718315"/>
              <a:gd name="connsiteY3" fmla="*/ 1070363 h 1411801"/>
              <a:gd name="connsiteX4" fmla="*/ 4323947 w 4718315"/>
              <a:gd name="connsiteY4" fmla="*/ 1362971 h 1411801"/>
              <a:gd name="connsiteX5" fmla="*/ 300587 w 4718315"/>
              <a:gd name="connsiteY5" fmla="*/ 1408691 h 1411801"/>
              <a:gd name="connsiteX6" fmla="*/ 7979 w 4718315"/>
              <a:gd name="connsiteY6" fmla="*/ 1052075 h 1411801"/>
              <a:gd name="connsiteX7" fmla="*/ 26267 w 4718315"/>
              <a:gd name="connsiteY7" fmla="*/ 320555 h 1411801"/>
              <a:gd name="connsiteX8" fmla="*/ 410315 w 4718315"/>
              <a:gd name="connsiteY8" fmla="*/ 37091 h 1411801"/>
              <a:gd name="connsiteX0" fmla="*/ 410315 w 4738389"/>
              <a:gd name="connsiteY0" fmla="*/ 37091 h 1411801"/>
              <a:gd name="connsiteX1" fmla="*/ 4278227 w 4738389"/>
              <a:gd name="connsiteY1" fmla="*/ 37091 h 1411801"/>
              <a:gd name="connsiteX2" fmla="*/ 4671419 w 4738389"/>
              <a:gd name="connsiteY2" fmla="*/ 503435 h 1411801"/>
              <a:gd name="connsiteX3" fmla="*/ 4643987 w 4738389"/>
              <a:gd name="connsiteY3" fmla="*/ 1070363 h 1411801"/>
              <a:gd name="connsiteX4" fmla="*/ 4323947 w 4738389"/>
              <a:gd name="connsiteY4" fmla="*/ 1362971 h 1411801"/>
              <a:gd name="connsiteX5" fmla="*/ 300587 w 4738389"/>
              <a:gd name="connsiteY5" fmla="*/ 1408691 h 1411801"/>
              <a:gd name="connsiteX6" fmla="*/ 7979 w 4738389"/>
              <a:gd name="connsiteY6" fmla="*/ 1052075 h 1411801"/>
              <a:gd name="connsiteX7" fmla="*/ 26267 w 4738389"/>
              <a:gd name="connsiteY7" fmla="*/ 320555 h 1411801"/>
              <a:gd name="connsiteX8" fmla="*/ 410315 w 4738389"/>
              <a:gd name="connsiteY8" fmla="*/ 37091 h 1411801"/>
              <a:gd name="connsiteX0" fmla="*/ 410315 w 4738389"/>
              <a:gd name="connsiteY0" fmla="*/ 37091 h 1411801"/>
              <a:gd name="connsiteX1" fmla="*/ 4278227 w 4738389"/>
              <a:gd name="connsiteY1" fmla="*/ 37091 h 1411801"/>
              <a:gd name="connsiteX2" fmla="*/ 4671419 w 4738389"/>
              <a:gd name="connsiteY2" fmla="*/ 503435 h 1411801"/>
              <a:gd name="connsiteX3" fmla="*/ 4643987 w 4738389"/>
              <a:gd name="connsiteY3" fmla="*/ 1070363 h 1411801"/>
              <a:gd name="connsiteX4" fmla="*/ 4323947 w 4738389"/>
              <a:gd name="connsiteY4" fmla="*/ 1362971 h 1411801"/>
              <a:gd name="connsiteX5" fmla="*/ 300587 w 4738389"/>
              <a:gd name="connsiteY5" fmla="*/ 1408691 h 1411801"/>
              <a:gd name="connsiteX6" fmla="*/ 7979 w 4738389"/>
              <a:gd name="connsiteY6" fmla="*/ 1052075 h 1411801"/>
              <a:gd name="connsiteX7" fmla="*/ 26267 w 4738389"/>
              <a:gd name="connsiteY7" fmla="*/ 320555 h 1411801"/>
              <a:gd name="connsiteX8" fmla="*/ 410315 w 4738389"/>
              <a:gd name="connsiteY8" fmla="*/ 37091 h 1411801"/>
              <a:gd name="connsiteX0" fmla="*/ 410315 w 4674092"/>
              <a:gd name="connsiteY0" fmla="*/ 6141 h 1380851"/>
              <a:gd name="connsiteX1" fmla="*/ 4278227 w 4674092"/>
              <a:gd name="connsiteY1" fmla="*/ 6141 h 1380851"/>
              <a:gd name="connsiteX2" fmla="*/ 4671419 w 4674092"/>
              <a:gd name="connsiteY2" fmla="*/ 472485 h 1380851"/>
              <a:gd name="connsiteX3" fmla="*/ 4643987 w 4674092"/>
              <a:gd name="connsiteY3" fmla="*/ 1039413 h 1380851"/>
              <a:gd name="connsiteX4" fmla="*/ 4323947 w 4674092"/>
              <a:gd name="connsiteY4" fmla="*/ 1332021 h 1380851"/>
              <a:gd name="connsiteX5" fmla="*/ 300587 w 4674092"/>
              <a:gd name="connsiteY5" fmla="*/ 1377741 h 1380851"/>
              <a:gd name="connsiteX6" fmla="*/ 7979 w 4674092"/>
              <a:gd name="connsiteY6" fmla="*/ 1021125 h 1380851"/>
              <a:gd name="connsiteX7" fmla="*/ 26267 w 4674092"/>
              <a:gd name="connsiteY7" fmla="*/ 289605 h 1380851"/>
              <a:gd name="connsiteX8" fmla="*/ 410315 w 4674092"/>
              <a:gd name="connsiteY8" fmla="*/ 6141 h 138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092" h="1380851">
                <a:moveTo>
                  <a:pt x="410315" y="6141"/>
                </a:moveTo>
                <a:cubicBezTo>
                  <a:pt x="729316" y="-4734"/>
                  <a:pt x="3942116" y="1154"/>
                  <a:pt x="4278227" y="6141"/>
                </a:cubicBezTo>
                <a:cubicBezTo>
                  <a:pt x="4614338" y="11128"/>
                  <a:pt x="4662414" y="295077"/>
                  <a:pt x="4671419" y="472485"/>
                </a:cubicBezTo>
                <a:cubicBezTo>
                  <a:pt x="4680424" y="649893"/>
                  <a:pt x="4665531" y="890961"/>
                  <a:pt x="4643987" y="1039413"/>
                </a:cubicBezTo>
                <a:cubicBezTo>
                  <a:pt x="4622443" y="1187865"/>
                  <a:pt x="4627015" y="1317197"/>
                  <a:pt x="4323947" y="1332021"/>
                </a:cubicBezTo>
                <a:cubicBezTo>
                  <a:pt x="4020879" y="1346845"/>
                  <a:pt x="536737" y="1393189"/>
                  <a:pt x="300587" y="1377741"/>
                </a:cubicBezTo>
                <a:cubicBezTo>
                  <a:pt x="64437" y="1362293"/>
                  <a:pt x="-8647" y="1218067"/>
                  <a:pt x="7979" y="1021125"/>
                </a:cubicBezTo>
                <a:cubicBezTo>
                  <a:pt x="-6568" y="829378"/>
                  <a:pt x="-1650" y="449902"/>
                  <a:pt x="26267" y="289605"/>
                </a:cubicBezTo>
                <a:cubicBezTo>
                  <a:pt x="54184" y="129308"/>
                  <a:pt x="91314" y="17016"/>
                  <a:pt x="410315" y="6141"/>
                </a:cubicBezTo>
                <a:close/>
              </a:path>
            </a:pathLst>
          </a:custGeom>
          <a:solidFill>
            <a:srgbClr val="BBD6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nvGrpSpPr>
          <p:cNvPr id="2241" name="Group 2240">
            <a:extLst>
              <a:ext uri="{FF2B5EF4-FFF2-40B4-BE49-F238E27FC236}">
                <a16:creationId xmlns:a16="http://schemas.microsoft.com/office/drawing/2014/main" id="{CBD719C0-8302-513F-0A09-6C5DCEDBBCB9}"/>
              </a:ext>
            </a:extLst>
          </p:cNvPr>
          <p:cNvGrpSpPr/>
          <p:nvPr/>
        </p:nvGrpSpPr>
        <p:grpSpPr>
          <a:xfrm>
            <a:off x="4666225" y="276117"/>
            <a:ext cx="1005735" cy="1119971"/>
            <a:chOff x="8641164" y="1237086"/>
            <a:chExt cx="1144287" cy="1274261"/>
          </a:xfrm>
        </p:grpSpPr>
        <p:sp>
          <p:nvSpPr>
            <p:cNvPr id="2243" name="Freeform 2242">
              <a:extLst>
                <a:ext uri="{FF2B5EF4-FFF2-40B4-BE49-F238E27FC236}">
                  <a16:creationId xmlns:a16="http://schemas.microsoft.com/office/drawing/2014/main" id="{202C1E2F-8323-39B3-0F87-DD45F4AAA493}"/>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44" name="Freeform 2243">
              <a:extLst>
                <a:ext uri="{FF2B5EF4-FFF2-40B4-BE49-F238E27FC236}">
                  <a16:creationId xmlns:a16="http://schemas.microsoft.com/office/drawing/2014/main" id="{383439DD-EEC0-0E96-A49F-8DF4AC92E91C}"/>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2245" name="Graphic 4">
              <a:extLst>
                <a:ext uri="{FF2B5EF4-FFF2-40B4-BE49-F238E27FC236}">
                  <a16:creationId xmlns:a16="http://schemas.microsoft.com/office/drawing/2014/main" id="{C2A290DF-5AE5-779A-CEE1-81F3F1F65F2D}"/>
                </a:ext>
              </a:extLst>
            </p:cNvPr>
            <p:cNvGrpSpPr/>
            <p:nvPr/>
          </p:nvGrpSpPr>
          <p:grpSpPr>
            <a:xfrm>
              <a:off x="9293413" y="2140339"/>
              <a:ext cx="161066" cy="371008"/>
              <a:chOff x="9293413" y="2140339"/>
              <a:chExt cx="161066" cy="371008"/>
            </a:xfrm>
            <a:solidFill>
              <a:srgbClr val="707927"/>
            </a:solidFill>
          </p:grpSpPr>
          <p:sp>
            <p:nvSpPr>
              <p:cNvPr id="2259" name="Freeform 2258">
                <a:extLst>
                  <a:ext uri="{FF2B5EF4-FFF2-40B4-BE49-F238E27FC236}">
                    <a16:creationId xmlns:a16="http://schemas.microsoft.com/office/drawing/2014/main" id="{A2A2C8A0-11A9-0E2C-4C50-08E052D727B4}"/>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60" name="Freeform 2259">
                <a:extLst>
                  <a:ext uri="{FF2B5EF4-FFF2-40B4-BE49-F238E27FC236}">
                    <a16:creationId xmlns:a16="http://schemas.microsoft.com/office/drawing/2014/main" id="{4AE32741-57CB-9AD4-1213-B23C1FEB87C6}"/>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46" name="Graphic 4">
              <a:extLst>
                <a:ext uri="{FF2B5EF4-FFF2-40B4-BE49-F238E27FC236}">
                  <a16:creationId xmlns:a16="http://schemas.microsoft.com/office/drawing/2014/main" id="{2843D180-333D-591C-1D71-5523814D89CF}"/>
                </a:ext>
              </a:extLst>
            </p:cNvPr>
            <p:cNvGrpSpPr/>
            <p:nvPr/>
          </p:nvGrpSpPr>
          <p:grpSpPr>
            <a:xfrm>
              <a:off x="9010846" y="2137019"/>
              <a:ext cx="174215" cy="367323"/>
              <a:chOff x="9010846" y="2137019"/>
              <a:chExt cx="174215" cy="367323"/>
            </a:xfrm>
            <a:solidFill>
              <a:srgbClr val="707927"/>
            </a:solidFill>
          </p:grpSpPr>
          <p:sp>
            <p:nvSpPr>
              <p:cNvPr id="2257" name="Freeform 2256">
                <a:extLst>
                  <a:ext uri="{FF2B5EF4-FFF2-40B4-BE49-F238E27FC236}">
                    <a16:creationId xmlns:a16="http://schemas.microsoft.com/office/drawing/2014/main" id="{DED719DD-089E-697D-DC41-07B309E7429A}"/>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58" name="Freeform 2257">
                <a:extLst>
                  <a:ext uri="{FF2B5EF4-FFF2-40B4-BE49-F238E27FC236}">
                    <a16:creationId xmlns:a16="http://schemas.microsoft.com/office/drawing/2014/main" id="{7C147AD3-8AC7-871E-0350-3E259206E9CF}"/>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47" name="Graphic 4">
              <a:extLst>
                <a:ext uri="{FF2B5EF4-FFF2-40B4-BE49-F238E27FC236}">
                  <a16:creationId xmlns:a16="http://schemas.microsoft.com/office/drawing/2014/main" id="{4C46B42C-9E9A-F0BD-FC38-90ECF196022C}"/>
                </a:ext>
              </a:extLst>
            </p:cNvPr>
            <p:cNvGrpSpPr/>
            <p:nvPr/>
          </p:nvGrpSpPr>
          <p:grpSpPr>
            <a:xfrm>
              <a:off x="9583733" y="1951968"/>
              <a:ext cx="150322" cy="302128"/>
              <a:chOff x="9583733" y="1951968"/>
              <a:chExt cx="150322" cy="302128"/>
            </a:xfrm>
            <a:solidFill>
              <a:srgbClr val="707927"/>
            </a:solidFill>
          </p:grpSpPr>
          <p:sp>
            <p:nvSpPr>
              <p:cNvPr id="2255" name="Freeform 2254">
                <a:extLst>
                  <a:ext uri="{FF2B5EF4-FFF2-40B4-BE49-F238E27FC236}">
                    <a16:creationId xmlns:a16="http://schemas.microsoft.com/office/drawing/2014/main" id="{2259AC9E-9C13-C531-8E5B-345569286BAC}"/>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56" name="Freeform 2255">
                <a:extLst>
                  <a:ext uri="{FF2B5EF4-FFF2-40B4-BE49-F238E27FC236}">
                    <a16:creationId xmlns:a16="http://schemas.microsoft.com/office/drawing/2014/main" id="{9EE969D0-B662-0FA8-50F2-157A053CB6E9}"/>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2248" name="Freeform 2247">
              <a:extLst>
                <a:ext uri="{FF2B5EF4-FFF2-40B4-BE49-F238E27FC236}">
                  <a16:creationId xmlns:a16="http://schemas.microsoft.com/office/drawing/2014/main" id="{33CF90DF-0DD5-972C-DB88-9D9CD20C8D2C}"/>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49" name="Freeform 2248">
              <a:extLst>
                <a:ext uri="{FF2B5EF4-FFF2-40B4-BE49-F238E27FC236}">
                  <a16:creationId xmlns:a16="http://schemas.microsoft.com/office/drawing/2014/main" id="{F511B263-78B3-B15A-BF75-0C86BC14DEA0}"/>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50" name="Freeform 2249">
              <a:extLst>
                <a:ext uri="{FF2B5EF4-FFF2-40B4-BE49-F238E27FC236}">
                  <a16:creationId xmlns:a16="http://schemas.microsoft.com/office/drawing/2014/main" id="{241681D8-ADD1-80D1-48B3-875D6B9012FA}"/>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51" name="Freeform 2250">
              <a:extLst>
                <a:ext uri="{FF2B5EF4-FFF2-40B4-BE49-F238E27FC236}">
                  <a16:creationId xmlns:a16="http://schemas.microsoft.com/office/drawing/2014/main" id="{99EFD1CF-52FD-4847-9145-FF69864C7AF9}"/>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52" name="Freeform 2251">
              <a:extLst>
                <a:ext uri="{FF2B5EF4-FFF2-40B4-BE49-F238E27FC236}">
                  <a16:creationId xmlns:a16="http://schemas.microsoft.com/office/drawing/2014/main" id="{F552EC70-44CF-6773-2C9C-DE9CD9A5CFD1}"/>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53" name="Freeform 2252">
              <a:extLst>
                <a:ext uri="{FF2B5EF4-FFF2-40B4-BE49-F238E27FC236}">
                  <a16:creationId xmlns:a16="http://schemas.microsoft.com/office/drawing/2014/main" id="{2B4B5683-CB97-CE2E-72F0-EE50289F7E7E}"/>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2254" name="Freeform 2253">
              <a:extLst>
                <a:ext uri="{FF2B5EF4-FFF2-40B4-BE49-F238E27FC236}">
                  <a16:creationId xmlns:a16="http://schemas.microsoft.com/office/drawing/2014/main" id="{745B833B-16B8-45E7-9E13-9B755CD3525F}"/>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grpSp>
      <p:grpSp>
        <p:nvGrpSpPr>
          <p:cNvPr id="2261" name="Group 2260">
            <a:extLst>
              <a:ext uri="{FF2B5EF4-FFF2-40B4-BE49-F238E27FC236}">
                <a16:creationId xmlns:a16="http://schemas.microsoft.com/office/drawing/2014/main" id="{1E30DED8-CA6C-AF07-0661-55A653ABF79D}"/>
              </a:ext>
            </a:extLst>
          </p:cNvPr>
          <p:cNvGrpSpPr/>
          <p:nvPr/>
        </p:nvGrpSpPr>
        <p:grpSpPr>
          <a:xfrm>
            <a:off x="662673" y="494815"/>
            <a:ext cx="5065810" cy="1656603"/>
            <a:chOff x="7436491" y="592087"/>
            <a:chExt cx="5065810" cy="1656603"/>
          </a:xfrm>
        </p:grpSpPr>
        <p:sp>
          <p:nvSpPr>
            <p:cNvPr id="2262" name="TextBox 2261">
              <a:extLst>
                <a:ext uri="{FF2B5EF4-FFF2-40B4-BE49-F238E27FC236}">
                  <a16:creationId xmlns:a16="http://schemas.microsoft.com/office/drawing/2014/main" id="{E9B909E3-414B-9EA0-131F-BE45474F92A8}"/>
                </a:ext>
              </a:extLst>
            </p:cNvPr>
            <p:cNvSpPr txBox="1"/>
            <p:nvPr/>
          </p:nvSpPr>
          <p:spPr>
            <a:xfrm rot="21548433">
              <a:off x="7436591" y="592087"/>
              <a:ext cx="3304111" cy="985206"/>
            </a:xfrm>
            <a:prstGeom prst="rect">
              <a:avLst/>
            </a:prstGeom>
            <a:noFill/>
          </p:spPr>
          <p:txBody>
            <a:bodyPr wrap="none" rtlCol="0">
              <a:spAutoFit/>
            </a:bodyPr>
            <a:lstStyle/>
            <a:p>
              <a:r>
                <a:rPr lang="en-US" sz="5802" spc="200" baseline="0" dirty="0">
                  <a:solidFill>
                    <a:srgbClr val="FFFFFF"/>
                  </a:solidFill>
                  <a:latin typeface="Londrina Solid" pitchFamily="2" charset="77"/>
                  <a:sym typeface="LondrinaSolid-Black"/>
                  <a:rtl val="0"/>
                </a:rPr>
                <a:t>Protected</a:t>
              </a:r>
            </a:p>
          </p:txBody>
        </p:sp>
        <p:sp>
          <p:nvSpPr>
            <p:cNvPr id="2263" name="TextBox 2262">
              <a:extLst>
                <a:ext uri="{FF2B5EF4-FFF2-40B4-BE49-F238E27FC236}">
                  <a16:creationId xmlns:a16="http://schemas.microsoft.com/office/drawing/2014/main" id="{E50A1C50-6024-0D47-8237-7FFD03D9C0B9}"/>
                </a:ext>
              </a:extLst>
            </p:cNvPr>
            <p:cNvSpPr txBox="1"/>
            <p:nvPr/>
          </p:nvSpPr>
          <p:spPr>
            <a:xfrm rot="21548433">
              <a:off x="7436491" y="1263484"/>
              <a:ext cx="5065810" cy="985206"/>
            </a:xfrm>
            <a:prstGeom prst="rect">
              <a:avLst/>
            </a:prstGeom>
            <a:noFill/>
          </p:spPr>
          <p:txBody>
            <a:bodyPr wrap="none" rtlCol="0">
              <a:spAutoFit/>
            </a:bodyPr>
            <a:lstStyle/>
            <a:p>
              <a:r>
                <a:rPr lang="en-US" sz="5802" spc="200" baseline="0" dirty="0">
                  <a:solidFill>
                    <a:srgbClr val="FFFFFF"/>
                  </a:solidFill>
                  <a:latin typeface="Londrina Solid" pitchFamily="2" charset="77"/>
                  <a:sym typeface="LondrinaSolid-Black"/>
                  <a:rtl val="0"/>
                </a:rPr>
                <a:t>Characteristics</a:t>
              </a:r>
            </a:p>
          </p:txBody>
        </p:sp>
      </p:grpSp>
      <p:sp>
        <p:nvSpPr>
          <p:cNvPr id="2264" name="TextBox 2263">
            <a:extLst>
              <a:ext uri="{FF2B5EF4-FFF2-40B4-BE49-F238E27FC236}">
                <a16:creationId xmlns:a16="http://schemas.microsoft.com/office/drawing/2014/main" id="{9AD2CBCD-B741-DF4D-0004-59A05C6896EC}"/>
              </a:ext>
            </a:extLst>
          </p:cNvPr>
          <p:cNvSpPr txBox="1"/>
          <p:nvPr/>
        </p:nvSpPr>
        <p:spPr>
          <a:xfrm>
            <a:off x="828990" y="2623819"/>
            <a:ext cx="4621229" cy="3988784"/>
          </a:xfrm>
          <a:prstGeom prst="rect">
            <a:avLst/>
          </a:prstGeom>
          <a:noFill/>
          <a:ln>
            <a:noFill/>
          </a:ln>
        </p:spPr>
        <p:txBody>
          <a:bodyPr wrap="square" lIns="0" tIns="0" rIns="0" bIns="0" rtlCol="0">
            <a:spAutoFit/>
          </a:bodyPr>
          <a:lstStyle/>
          <a:p>
            <a:pPr algn="ctr">
              <a:lnSpc>
                <a:spcPct val="90000"/>
              </a:lnSpc>
            </a:pPr>
            <a:r>
              <a:rPr lang="en-GB" sz="3200" b="1" dirty="0">
                <a:latin typeface="ABeeZee" pitchFamily="2" charset="0"/>
              </a:rPr>
              <a:t>Pope Francis was</a:t>
            </a:r>
            <a:br>
              <a:rPr lang="en-GB" sz="3200" b="1" dirty="0">
                <a:latin typeface="ABeeZee" pitchFamily="2" charset="0"/>
              </a:rPr>
            </a:br>
            <a:r>
              <a:rPr lang="en-GB" sz="3200" b="1" dirty="0">
                <a:latin typeface="ABeeZee" pitchFamily="2" charset="0"/>
              </a:rPr>
              <a:t>an important religious leader who believed in helping others. Everyone has the right to follow their own beliefs and be treated fairly, no matter their religion.</a:t>
            </a:r>
            <a:endParaRPr lang="en-GB" sz="3200" dirty="0">
              <a:effectLst/>
              <a:latin typeface="ABeeZee" pitchFamily="2" charset="0"/>
              <a:ea typeface="Roboto Condensed" panose="02000000000000000000" pitchFamily="2" charset="0"/>
              <a:cs typeface="Times New Roman" panose="02020603050405020304" pitchFamily="18" charset="0"/>
            </a:endParaRPr>
          </a:p>
        </p:txBody>
      </p:sp>
      <p:sp>
        <p:nvSpPr>
          <p:cNvPr id="2265" name="TextBox 2264">
            <a:extLst>
              <a:ext uri="{FF2B5EF4-FFF2-40B4-BE49-F238E27FC236}">
                <a16:creationId xmlns:a16="http://schemas.microsoft.com/office/drawing/2014/main" id="{22D9617B-37F9-D2DD-0393-E3F2F22320C2}"/>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grpSp>
        <p:nvGrpSpPr>
          <p:cNvPr id="2266" name="Group 2265">
            <a:extLst>
              <a:ext uri="{FF2B5EF4-FFF2-40B4-BE49-F238E27FC236}">
                <a16:creationId xmlns:a16="http://schemas.microsoft.com/office/drawing/2014/main" id="{9E9FB884-397F-1C69-5C20-58130A927C95}"/>
              </a:ext>
            </a:extLst>
          </p:cNvPr>
          <p:cNvGrpSpPr/>
          <p:nvPr/>
        </p:nvGrpSpPr>
        <p:grpSpPr>
          <a:xfrm>
            <a:off x="6100584" y="1049268"/>
            <a:ext cx="4082884" cy="5500809"/>
            <a:chOff x="6100584" y="1049268"/>
            <a:chExt cx="4082884" cy="5500809"/>
          </a:xfrm>
        </p:grpSpPr>
        <p:grpSp>
          <p:nvGrpSpPr>
            <p:cNvPr id="2267" name="Group 2266">
              <a:extLst>
                <a:ext uri="{FF2B5EF4-FFF2-40B4-BE49-F238E27FC236}">
                  <a16:creationId xmlns:a16="http://schemas.microsoft.com/office/drawing/2014/main" id="{06CAD088-D84D-2957-96FA-C97FA1D1786F}"/>
                </a:ext>
              </a:extLst>
            </p:cNvPr>
            <p:cNvGrpSpPr/>
            <p:nvPr/>
          </p:nvGrpSpPr>
          <p:grpSpPr>
            <a:xfrm>
              <a:off x="7512026" y="2935673"/>
              <a:ext cx="1260000" cy="1728000"/>
              <a:chOff x="7512026" y="2935673"/>
              <a:chExt cx="1260000" cy="1728000"/>
            </a:xfrm>
          </p:grpSpPr>
          <p:grpSp>
            <p:nvGrpSpPr>
              <p:cNvPr id="2139" name="Group 2138">
                <a:extLst>
                  <a:ext uri="{FF2B5EF4-FFF2-40B4-BE49-F238E27FC236}">
                    <a16:creationId xmlns:a16="http://schemas.microsoft.com/office/drawing/2014/main" id="{41053AFD-3093-DFC3-DAED-10912AE298FD}"/>
                  </a:ext>
                </a:extLst>
              </p:cNvPr>
              <p:cNvGrpSpPr/>
              <p:nvPr/>
            </p:nvGrpSpPr>
            <p:grpSpPr>
              <a:xfrm>
                <a:off x="7732005" y="3156283"/>
                <a:ext cx="820042" cy="891325"/>
                <a:chOff x="7745418" y="3135975"/>
                <a:chExt cx="820042" cy="891325"/>
              </a:xfrm>
            </p:grpSpPr>
            <p:sp>
              <p:nvSpPr>
                <p:cNvPr id="2160" name="Oval 2159">
                  <a:extLst>
                    <a:ext uri="{FF2B5EF4-FFF2-40B4-BE49-F238E27FC236}">
                      <a16:creationId xmlns:a16="http://schemas.microsoft.com/office/drawing/2014/main" id="{070F6F5A-7291-05C4-4449-65BB9DD05C63}"/>
                    </a:ext>
                  </a:extLst>
                </p:cNvPr>
                <p:cNvSpPr>
                  <a:spLocks noChangeAspect="1"/>
                </p:cNvSpPr>
                <p:nvPr/>
              </p:nvSpPr>
              <p:spPr>
                <a:xfrm>
                  <a:off x="7946281" y="3304595"/>
                  <a:ext cx="432000" cy="432000"/>
                </a:xfrm>
                <a:prstGeom prst="ellipse">
                  <a:avLst/>
                </a:prstGeom>
                <a:noFill/>
                <a:ln w="381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nvGrpSpPr>
                <p:cNvPr id="2161" name="Group 2160">
                  <a:extLst>
                    <a:ext uri="{FF2B5EF4-FFF2-40B4-BE49-F238E27FC236}">
                      <a16:creationId xmlns:a16="http://schemas.microsoft.com/office/drawing/2014/main" id="{B1F7C47F-9F3A-F361-2ACA-46D7ABFD6BEF}"/>
                    </a:ext>
                  </a:extLst>
                </p:cNvPr>
                <p:cNvGrpSpPr/>
                <p:nvPr/>
              </p:nvGrpSpPr>
              <p:grpSpPr>
                <a:xfrm>
                  <a:off x="8046279" y="3746674"/>
                  <a:ext cx="232004" cy="280626"/>
                  <a:chOff x="8028239" y="3784893"/>
                  <a:chExt cx="232004" cy="280626"/>
                </a:xfrm>
              </p:grpSpPr>
              <p:cxnSp>
                <p:nvCxnSpPr>
                  <p:cNvPr id="2234" name="Straight Connector 2233">
                    <a:extLst>
                      <a:ext uri="{FF2B5EF4-FFF2-40B4-BE49-F238E27FC236}">
                        <a16:creationId xmlns:a16="http://schemas.microsoft.com/office/drawing/2014/main" id="{A96C1768-C99C-BDAF-8231-81FDDA4D3C21}"/>
                      </a:ext>
                    </a:extLst>
                  </p:cNvPr>
                  <p:cNvCxnSpPr>
                    <a:cxnSpLocks/>
                  </p:cNvCxnSpPr>
                  <p:nvPr/>
                </p:nvCxnSpPr>
                <p:spPr>
                  <a:xfrm>
                    <a:off x="8144241" y="3784893"/>
                    <a:ext cx="0" cy="280626"/>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235" name="Straight Connector 2234">
                    <a:extLst>
                      <a:ext uri="{FF2B5EF4-FFF2-40B4-BE49-F238E27FC236}">
                        <a16:creationId xmlns:a16="http://schemas.microsoft.com/office/drawing/2014/main" id="{01497262-DCFC-7ADB-A86E-015198F14D80}"/>
                      </a:ext>
                    </a:extLst>
                  </p:cNvPr>
                  <p:cNvCxnSpPr>
                    <a:cxnSpLocks/>
                  </p:cNvCxnSpPr>
                  <p:nvPr/>
                </p:nvCxnSpPr>
                <p:spPr>
                  <a:xfrm flipH="1">
                    <a:off x="8028239" y="3926681"/>
                    <a:ext cx="232004" cy="0"/>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2162" name="Group 2161">
                  <a:extLst>
                    <a:ext uri="{FF2B5EF4-FFF2-40B4-BE49-F238E27FC236}">
                      <a16:creationId xmlns:a16="http://schemas.microsoft.com/office/drawing/2014/main" id="{0ACF776E-5638-DF83-B916-A3A515DE96C1}"/>
                    </a:ext>
                  </a:extLst>
                </p:cNvPr>
                <p:cNvGrpSpPr/>
                <p:nvPr/>
              </p:nvGrpSpPr>
              <p:grpSpPr>
                <a:xfrm>
                  <a:off x="7745418" y="3135975"/>
                  <a:ext cx="270766" cy="230257"/>
                  <a:chOff x="-1453081" y="5661021"/>
                  <a:chExt cx="555693" cy="472557"/>
                </a:xfrm>
              </p:grpSpPr>
              <p:cxnSp>
                <p:nvCxnSpPr>
                  <p:cNvPr id="2168" name="Straight Connector 2167">
                    <a:extLst>
                      <a:ext uri="{FF2B5EF4-FFF2-40B4-BE49-F238E27FC236}">
                        <a16:creationId xmlns:a16="http://schemas.microsoft.com/office/drawing/2014/main" id="{75E1D1DE-25DD-CF4B-0031-2DFFE2F55619}"/>
                      </a:ext>
                    </a:extLst>
                  </p:cNvPr>
                  <p:cNvCxnSpPr>
                    <a:cxnSpLocks/>
                  </p:cNvCxnSpPr>
                  <p:nvPr/>
                </p:nvCxnSpPr>
                <p:spPr>
                  <a:xfrm rot="8100000" flipH="1">
                    <a:off x="-1373530" y="5974941"/>
                    <a:ext cx="476142" cy="0"/>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169" name="Group 2168">
                    <a:extLst>
                      <a:ext uri="{FF2B5EF4-FFF2-40B4-BE49-F238E27FC236}">
                        <a16:creationId xmlns:a16="http://schemas.microsoft.com/office/drawing/2014/main" id="{8E4486D6-5D57-8251-A5E0-00558FB2AEE2}"/>
                      </a:ext>
                    </a:extLst>
                  </p:cNvPr>
                  <p:cNvGrpSpPr/>
                  <p:nvPr/>
                </p:nvGrpSpPr>
                <p:grpSpPr>
                  <a:xfrm>
                    <a:off x="-1453081" y="5661021"/>
                    <a:ext cx="479977" cy="472557"/>
                    <a:chOff x="-1453081" y="5661021"/>
                    <a:chExt cx="479977" cy="472557"/>
                  </a:xfrm>
                </p:grpSpPr>
                <p:cxnSp>
                  <p:nvCxnSpPr>
                    <p:cNvPr id="2170" name="Straight Connector 2169">
                      <a:extLst>
                        <a:ext uri="{FF2B5EF4-FFF2-40B4-BE49-F238E27FC236}">
                          <a16:creationId xmlns:a16="http://schemas.microsoft.com/office/drawing/2014/main" id="{62D08948-4861-EA60-B23E-0FB9EB0B3837}"/>
                        </a:ext>
                      </a:extLst>
                    </p:cNvPr>
                    <p:cNvCxnSpPr>
                      <a:cxnSpLocks/>
                    </p:cNvCxnSpPr>
                    <p:nvPr/>
                  </p:nvCxnSpPr>
                  <p:spPr>
                    <a:xfrm flipH="1" flipV="1">
                      <a:off x="-1405860" y="5700823"/>
                      <a:ext cx="432756" cy="432755"/>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171" name="Group 2170">
                      <a:extLst>
                        <a:ext uri="{FF2B5EF4-FFF2-40B4-BE49-F238E27FC236}">
                          <a16:creationId xmlns:a16="http://schemas.microsoft.com/office/drawing/2014/main" id="{E7A4681A-E2F6-DC9C-0062-EAAE7F05E50F}"/>
                        </a:ext>
                      </a:extLst>
                    </p:cNvPr>
                    <p:cNvGrpSpPr/>
                    <p:nvPr/>
                  </p:nvGrpSpPr>
                  <p:grpSpPr>
                    <a:xfrm>
                      <a:off x="-1453081" y="5661021"/>
                      <a:ext cx="344741" cy="346060"/>
                      <a:chOff x="-1453081" y="5661021"/>
                      <a:chExt cx="344741" cy="346060"/>
                    </a:xfrm>
                  </p:grpSpPr>
                  <p:cxnSp>
                    <p:nvCxnSpPr>
                      <p:cNvPr id="2232" name="Straight Connector 2231">
                        <a:extLst>
                          <a:ext uri="{FF2B5EF4-FFF2-40B4-BE49-F238E27FC236}">
                            <a16:creationId xmlns:a16="http://schemas.microsoft.com/office/drawing/2014/main" id="{4E1D9057-FEFF-4FB4-4089-339F40E926C0}"/>
                          </a:ext>
                        </a:extLst>
                      </p:cNvPr>
                      <p:cNvCxnSpPr>
                        <a:cxnSpLocks/>
                      </p:cNvCxnSpPr>
                      <p:nvPr/>
                    </p:nvCxnSpPr>
                    <p:spPr>
                      <a:xfrm flipV="1">
                        <a:off x="-1453081" y="5661021"/>
                        <a:ext cx="344741" cy="0"/>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233" name="Straight Connector 2232">
                        <a:extLst>
                          <a:ext uri="{FF2B5EF4-FFF2-40B4-BE49-F238E27FC236}">
                            <a16:creationId xmlns:a16="http://schemas.microsoft.com/office/drawing/2014/main" id="{D143F37C-06B7-0D3A-0C00-C1F1F39C526B}"/>
                          </a:ext>
                        </a:extLst>
                      </p:cNvPr>
                      <p:cNvCxnSpPr>
                        <a:cxnSpLocks/>
                      </p:cNvCxnSpPr>
                      <p:nvPr/>
                    </p:nvCxnSpPr>
                    <p:spPr>
                      <a:xfrm>
                        <a:off x="-1453081" y="5668455"/>
                        <a:ext cx="0" cy="338626"/>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grpSp>
            <p:grpSp>
              <p:nvGrpSpPr>
                <p:cNvPr id="2163" name="Group 2162">
                  <a:extLst>
                    <a:ext uri="{FF2B5EF4-FFF2-40B4-BE49-F238E27FC236}">
                      <a16:creationId xmlns:a16="http://schemas.microsoft.com/office/drawing/2014/main" id="{791437F4-88C0-26F2-406E-3D8BDFF05727}"/>
                    </a:ext>
                  </a:extLst>
                </p:cNvPr>
                <p:cNvGrpSpPr/>
                <p:nvPr/>
              </p:nvGrpSpPr>
              <p:grpSpPr>
                <a:xfrm rot="5400000">
                  <a:off x="8333394" y="3137784"/>
                  <a:ext cx="233873" cy="230258"/>
                  <a:chOff x="-1453081" y="5661021"/>
                  <a:chExt cx="479979" cy="472559"/>
                </a:xfrm>
              </p:grpSpPr>
              <p:cxnSp>
                <p:nvCxnSpPr>
                  <p:cNvPr id="2164" name="Straight Connector 2163">
                    <a:extLst>
                      <a:ext uri="{FF2B5EF4-FFF2-40B4-BE49-F238E27FC236}">
                        <a16:creationId xmlns:a16="http://schemas.microsoft.com/office/drawing/2014/main" id="{73CEFF05-D199-B102-D629-57858D40D418}"/>
                      </a:ext>
                    </a:extLst>
                  </p:cNvPr>
                  <p:cNvCxnSpPr>
                    <a:cxnSpLocks/>
                  </p:cNvCxnSpPr>
                  <p:nvPr/>
                </p:nvCxnSpPr>
                <p:spPr>
                  <a:xfrm rot="16200000" flipV="1">
                    <a:off x="-1423648" y="5683034"/>
                    <a:ext cx="450545" cy="450547"/>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165" name="Group 2164">
                    <a:extLst>
                      <a:ext uri="{FF2B5EF4-FFF2-40B4-BE49-F238E27FC236}">
                        <a16:creationId xmlns:a16="http://schemas.microsoft.com/office/drawing/2014/main" id="{6CD212FB-61AC-00F1-D29D-B1E9E7625F3E}"/>
                      </a:ext>
                    </a:extLst>
                  </p:cNvPr>
                  <p:cNvGrpSpPr/>
                  <p:nvPr/>
                </p:nvGrpSpPr>
                <p:grpSpPr>
                  <a:xfrm>
                    <a:off x="-1453081" y="5661021"/>
                    <a:ext cx="344741" cy="346060"/>
                    <a:chOff x="-1453081" y="5661021"/>
                    <a:chExt cx="344741" cy="346060"/>
                  </a:xfrm>
                </p:grpSpPr>
                <p:cxnSp>
                  <p:nvCxnSpPr>
                    <p:cNvPr id="2166" name="Straight Connector 2165">
                      <a:extLst>
                        <a:ext uri="{FF2B5EF4-FFF2-40B4-BE49-F238E27FC236}">
                          <a16:creationId xmlns:a16="http://schemas.microsoft.com/office/drawing/2014/main" id="{D04FBDFE-EE99-B4A9-F27E-0F02406A879F}"/>
                        </a:ext>
                      </a:extLst>
                    </p:cNvPr>
                    <p:cNvCxnSpPr>
                      <a:cxnSpLocks/>
                    </p:cNvCxnSpPr>
                    <p:nvPr/>
                  </p:nvCxnSpPr>
                  <p:spPr>
                    <a:xfrm flipV="1">
                      <a:off x="-1453081" y="5661021"/>
                      <a:ext cx="344741" cy="0"/>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167" name="Straight Connector 2166">
                      <a:extLst>
                        <a:ext uri="{FF2B5EF4-FFF2-40B4-BE49-F238E27FC236}">
                          <a16:creationId xmlns:a16="http://schemas.microsoft.com/office/drawing/2014/main" id="{37BC091F-2E07-29C1-537C-A2EF8336A48A}"/>
                        </a:ext>
                      </a:extLst>
                    </p:cNvPr>
                    <p:cNvCxnSpPr>
                      <a:cxnSpLocks/>
                    </p:cNvCxnSpPr>
                    <p:nvPr/>
                  </p:nvCxnSpPr>
                  <p:spPr>
                    <a:xfrm>
                      <a:off x="-1453081" y="5668455"/>
                      <a:ext cx="0" cy="338626"/>
                    </a:xfrm>
                    <a:prstGeom prst="line">
                      <a:avLst/>
                    </a:prstGeom>
                    <a:ln w="38100" cap="rnd">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grpSp>
          <p:grpSp>
            <p:nvGrpSpPr>
              <p:cNvPr id="2140" name="Group 2139">
                <a:extLst>
                  <a:ext uri="{FF2B5EF4-FFF2-40B4-BE49-F238E27FC236}">
                    <a16:creationId xmlns:a16="http://schemas.microsoft.com/office/drawing/2014/main" id="{4F47AB43-9A97-FC70-B629-1A181D19E57C}"/>
                  </a:ext>
                </a:extLst>
              </p:cNvPr>
              <p:cNvGrpSpPr/>
              <p:nvPr/>
            </p:nvGrpSpPr>
            <p:grpSpPr>
              <a:xfrm>
                <a:off x="7649247" y="4183656"/>
                <a:ext cx="985559" cy="348189"/>
                <a:chOff x="7504305" y="4811163"/>
                <a:chExt cx="993439" cy="350974"/>
              </a:xfrm>
            </p:grpSpPr>
            <p:sp>
              <p:nvSpPr>
                <p:cNvPr id="2142" name="Freeform 2141">
                  <a:extLst>
                    <a:ext uri="{FF2B5EF4-FFF2-40B4-BE49-F238E27FC236}">
                      <a16:creationId xmlns:a16="http://schemas.microsoft.com/office/drawing/2014/main" id="{24FE5B4C-C437-C90D-FBEA-5FE1ABD3D203}"/>
                    </a:ext>
                  </a:extLst>
                </p:cNvPr>
                <p:cNvSpPr/>
                <p:nvPr/>
              </p:nvSpPr>
              <p:spPr>
                <a:xfrm>
                  <a:off x="7760940" y="4812030"/>
                  <a:ext cx="79205" cy="132018"/>
                </a:xfrm>
                <a:custGeom>
                  <a:avLst/>
                  <a:gdLst>
                    <a:gd name="connsiteX0" fmla="*/ 39251 w 79205"/>
                    <a:gd name="connsiteY0" fmla="*/ 65198 h 132018"/>
                    <a:gd name="connsiteX1" fmla="*/ 47073 w 79205"/>
                    <a:gd name="connsiteY1" fmla="*/ 63446 h 132018"/>
                    <a:gd name="connsiteX2" fmla="*/ 58550 w 79205"/>
                    <a:gd name="connsiteY2" fmla="*/ 63446 h 132018"/>
                    <a:gd name="connsiteX3" fmla="*/ 69881 w 79205"/>
                    <a:gd name="connsiteY3" fmla="*/ 64103 h 132018"/>
                    <a:gd name="connsiteX4" fmla="*/ 77191 w 79205"/>
                    <a:gd name="connsiteY4" fmla="*/ 64541 h 132018"/>
                    <a:gd name="connsiteX5" fmla="*/ 77556 w 79205"/>
                    <a:gd name="connsiteY5" fmla="*/ 64541 h 132018"/>
                    <a:gd name="connsiteX6" fmla="*/ 77556 w 79205"/>
                    <a:gd name="connsiteY6" fmla="*/ 64541 h 132018"/>
                    <a:gd name="connsiteX7" fmla="*/ 79018 w 79205"/>
                    <a:gd name="connsiteY7" fmla="*/ 85211 h 132018"/>
                    <a:gd name="connsiteX8" fmla="*/ 77556 w 79205"/>
                    <a:gd name="connsiteY8" fmla="*/ 106100 h 132018"/>
                    <a:gd name="connsiteX9" fmla="*/ 71854 w 79205"/>
                    <a:gd name="connsiteY9" fmla="*/ 120708 h 132018"/>
                    <a:gd name="connsiteX10" fmla="*/ 60085 w 79205"/>
                    <a:gd name="connsiteY10" fmla="*/ 128012 h 132018"/>
                    <a:gd name="connsiteX11" fmla="*/ 50509 w 79205"/>
                    <a:gd name="connsiteY11" fmla="*/ 130276 h 132018"/>
                    <a:gd name="connsiteX12" fmla="*/ 40421 w 79205"/>
                    <a:gd name="connsiteY12" fmla="*/ 131737 h 132018"/>
                    <a:gd name="connsiteX13" fmla="*/ 30406 w 79205"/>
                    <a:gd name="connsiteY13" fmla="*/ 131737 h 132018"/>
                    <a:gd name="connsiteX14" fmla="*/ 21049 w 79205"/>
                    <a:gd name="connsiteY14" fmla="*/ 129326 h 132018"/>
                    <a:gd name="connsiteX15" fmla="*/ 9864 w 79205"/>
                    <a:gd name="connsiteY15" fmla="*/ 120854 h 132018"/>
                    <a:gd name="connsiteX16" fmla="*/ 3797 w 79205"/>
                    <a:gd name="connsiteY16" fmla="*/ 107634 h 132018"/>
                    <a:gd name="connsiteX17" fmla="*/ 2554 w 79205"/>
                    <a:gd name="connsiteY17" fmla="*/ 102010 h 132018"/>
                    <a:gd name="connsiteX18" fmla="*/ 1531 w 79205"/>
                    <a:gd name="connsiteY18" fmla="*/ 94706 h 132018"/>
                    <a:gd name="connsiteX19" fmla="*/ 654 w 79205"/>
                    <a:gd name="connsiteY19" fmla="*/ 84042 h 132018"/>
                    <a:gd name="connsiteX20" fmla="*/ -4 w 79205"/>
                    <a:gd name="connsiteY20" fmla="*/ 74547 h 132018"/>
                    <a:gd name="connsiteX21" fmla="*/ -4 w 79205"/>
                    <a:gd name="connsiteY21" fmla="*/ 64614 h 132018"/>
                    <a:gd name="connsiteX22" fmla="*/ -4 w 79205"/>
                    <a:gd name="connsiteY22" fmla="*/ 52563 h 132018"/>
                    <a:gd name="connsiteX23" fmla="*/ 580 w 79205"/>
                    <a:gd name="connsiteY23" fmla="*/ 40511 h 132018"/>
                    <a:gd name="connsiteX24" fmla="*/ 1823 w 79205"/>
                    <a:gd name="connsiteY24" fmla="*/ 28460 h 132018"/>
                    <a:gd name="connsiteX25" fmla="*/ 5113 w 79205"/>
                    <a:gd name="connsiteY25" fmla="*/ 16701 h 132018"/>
                    <a:gd name="connsiteX26" fmla="*/ 12423 w 79205"/>
                    <a:gd name="connsiteY26" fmla="*/ 7352 h 132018"/>
                    <a:gd name="connsiteX27" fmla="*/ 20683 w 79205"/>
                    <a:gd name="connsiteY27" fmla="*/ 2750 h 132018"/>
                    <a:gd name="connsiteX28" fmla="*/ 49924 w 79205"/>
                    <a:gd name="connsiteY28" fmla="*/ 1144 h 132018"/>
                    <a:gd name="connsiteX29" fmla="*/ 65714 w 79205"/>
                    <a:gd name="connsiteY29" fmla="*/ 8082 h 132018"/>
                    <a:gd name="connsiteX30" fmla="*/ 75656 w 79205"/>
                    <a:gd name="connsiteY30" fmla="*/ 21229 h 132018"/>
                    <a:gd name="connsiteX31" fmla="*/ 77703 w 79205"/>
                    <a:gd name="connsiteY31" fmla="*/ 40657 h 132018"/>
                    <a:gd name="connsiteX32" fmla="*/ 77703 w 79205"/>
                    <a:gd name="connsiteY32" fmla="*/ 41753 h 132018"/>
                    <a:gd name="connsiteX33" fmla="*/ 76094 w 79205"/>
                    <a:gd name="connsiteY33" fmla="*/ 42264 h 132018"/>
                    <a:gd name="connsiteX34" fmla="*/ 71854 w 79205"/>
                    <a:gd name="connsiteY34" fmla="*/ 42264 h 132018"/>
                    <a:gd name="connsiteX35" fmla="*/ 63302 w 79205"/>
                    <a:gd name="connsiteY35" fmla="*/ 42264 h 132018"/>
                    <a:gd name="connsiteX36" fmla="*/ 59281 w 79205"/>
                    <a:gd name="connsiteY36" fmla="*/ 42264 h 132018"/>
                    <a:gd name="connsiteX37" fmla="*/ 54529 w 79205"/>
                    <a:gd name="connsiteY37" fmla="*/ 41680 h 132018"/>
                    <a:gd name="connsiteX38" fmla="*/ 52994 w 79205"/>
                    <a:gd name="connsiteY38" fmla="*/ 37152 h 132018"/>
                    <a:gd name="connsiteX39" fmla="*/ 50363 w 79205"/>
                    <a:gd name="connsiteY39" fmla="*/ 32258 h 132018"/>
                    <a:gd name="connsiteX40" fmla="*/ 46781 w 79205"/>
                    <a:gd name="connsiteY40" fmla="*/ 28168 h 132018"/>
                    <a:gd name="connsiteX41" fmla="*/ 42029 w 79205"/>
                    <a:gd name="connsiteY41" fmla="*/ 26415 h 132018"/>
                    <a:gd name="connsiteX42" fmla="*/ 35962 w 79205"/>
                    <a:gd name="connsiteY42" fmla="*/ 26415 h 132018"/>
                    <a:gd name="connsiteX43" fmla="*/ 30771 w 79205"/>
                    <a:gd name="connsiteY43" fmla="*/ 28606 h 132018"/>
                    <a:gd name="connsiteX44" fmla="*/ 29748 w 79205"/>
                    <a:gd name="connsiteY44" fmla="*/ 30505 h 132018"/>
                    <a:gd name="connsiteX45" fmla="*/ 28724 w 79205"/>
                    <a:gd name="connsiteY45" fmla="*/ 33573 h 132018"/>
                    <a:gd name="connsiteX46" fmla="*/ 26605 w 79205"/>
                    <a:gd name="connsiteY46" fmla="*/ 44236 h 132018"/>
                    <a:gd name="connsiteX47" fmla="*/ 25435 w 79205"/>
                    <a:gd name="connsiteY47" fmla="*/ 57602 h 132018"/>
                    <a:gd name="connsiteX48" fmla="*/ 25435 w 79205"/>
                    <a:gd name="connsiteY48" fmla="*/ 72210 h 132018"/>
                    <a:gd name="connsiteX49" fmla="*/ 26166 w 79205"/>
                    <a:gd name="connsiteY49" fmla="*/ 86818 h 132018"/>
                    <a:gd name="connsiteX50" fmla="*/ 27628 w 79205"/>
                    <a:gd name="connsiteY50" fmla="*/ 95655 h 132018"/>
                    <a:gd name="connsiteX51" fmla="*/ 32233 w 79205"/>
                    <a:gd name="connsiteY51" fmla="*/ 102959 h 132018"/>
                    <a:gd name="connsiteX52" fmla="*/ 36473 w 79205"/>
                    <a:gd name="connsiteY52" fmla="*/ 104639 h 132018"/>
                    <a:gd name="connsiteX53" fmla="*/ 42248 w 79205"/>
                    <a:gd name="connsiteY53" fmla="*/ 104639 h 132018"/>
                    <a:gd name="connsiteX54" fmla="*/ 47877 w 79205"/>
                    <a:gd name="connsiteY54" fmla="*/ 103178 h 132018"/>
                    <a:gd name="connsiteX55" fmla="*/ 51386 w 79205"/>
                    <a:gd name="connsiteY55" fmla="*/ 100695 h 132018"/>
                    <a:gd name="connsiteX56" fmla="*/ 53579 w 79205"/>
                    <a:gd name="connsiteY56" fmla="*/ 96532 h 132018"/>
                    <a:gd name="connsiteX57" fmla="*/ 54018 w 79205"/>
                    <a:gd name="connsiteY57" fmla="*/ 94049 h 132018"/>
                    <a:gd name="connsiteX58" fmla="*/ 54383 w 79205"/>
                    <a:gd name="connsiteY58" fmla="*/ 90470 h 132018"/>
                    <a:gd name="connsiteX59" fmla="*/ 54383 w 79205"/>
                    <a:gd name="connsiteY59" fmla="*/ 87183 h 132018"/>
                    <a:gd name="connsiteX60" fmla="*/ 53798 w 79205"/>
                    <a:gd name="connsiteY60" fmla="*/ 85503 h 132018"/>
                    <a:gd name="connsiteX61" fmla="*/ 50728 w 79205"/>
                    <a:gd name="connsiteY61" fmla="*/ 85503 h 132018"/>
                    <a:gd name="connsiteX62" fmla="*/ 46634 w 79205"/>
                    <a:gd name="connsiteY62" fmla="*/ 85503 h 132018"/>
                    <a:gd name="connsiteX63" fmla="*/ 42833 w 79205"/>
                    <a:gd name="connsiteY63" fmla="*/ 85503 h 132018"/>
                    <a:gd name="connsiteX64" fmla="*/ 40128 w 79205"/>
                    <a:gd name="connsiteY64" fmla="*/ 84992 h 132018"/>
                    <a:gd name="connsiteX65" fmla="*/ 39690 w 79205"/>
                    <a:gd name="connsiteY65" fmla="*/ 79879 h 132018"/>
                    <a:gd name="connsiteX66" fmla="*/ 39690 w 79205"/>
                    <a:gd name="connsiteY66" fmla="*/ 75570 h 132018"/>
                    <a:gd name="connsiteX67" fmla="*/ 39690 w 79205"/>
                    <a:gd name="connsiteY67" fmla="*/ 71188 h 132018"/>
                    <a:gd name="connsiteX68" fmla="*/ 39324 w 79205"/>
                    <a:gd name="connsiteY68" fmla="*/ 65710 h 132018"/>
                    <a:gd name="connsiteX69" fmla="*/ 39324 w 79205"/>
                    <a:gd name="connsiteY69" fmla="*/ 65710 h 132018"/>
                    <a:gd name="connsiteX70" fmla="*/ 39324 w 79205"/>
                    <a:gd name="connsiteY70" fmla="*/ 65710 h 13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9205" h="132018">
                      <a:moveTo>
                        <a:pt x="39251" y="65198"/>
                      </a:moveTo>
                      <a:cubicBezTo>
                        <a:pt x="41693" y="64030"/>
                        <a:pt x="44368" y="63431"/>
                        <a:pt x="47073" y="63446"/>
                      </a:cubicBezTo>
                      <a:cubicBezTo>
                        <a:pt x="50655" y="63446"/>
                        <a:pt x="54383" y="63446"/>
                        <a:pt x="58550" y="63446"/>
                      </a:cubicBezTo>
                      <a:cubicBezTo>
                        <a:pt x="62717" y="63446"/>
                        <a:pt x="66372" y="63811"/>
                        <a:pt x="69881" y="64103"/>
                      </a:cubicBezTo>
                      <a:cubicBezTo>
                        <a:pt x="73390" y="64395"/>
                        <a:pt x="75729" y="64541"/>
                        <a:pt x="77191" y="64541"/>
                      </a:cubicBezTo>
                      <a:lnTo>
                        <a:pt x="77556" y="64541"/>
                      </a:lnTo>
                      <a:lnTo>
                        <a:pt x="77556" y="64541"/>
                      </a:lnTo>
                      <a:cubicBezTo>
                        <a:pt x="78287" y="71041"/>
                        <a:pt x="78799" y="77907"/>
                        <a:pt x="79018" y="85211"/>
                      </a:cubicBezTo>
                      <a:cubicBezTo>
                        <a:pt x="79318" y="92208"/>
                        <a:pt x="78828" y="99212"/>
                        <a:pt x="77556" y="106100"/>
                      </a:cubicBezTo>
                      <a:cubicBezTo>
                        <a:pt x="77432" y="111490"/>
                        <a:pt x="75414" y="116661"/>
                        <a:pt x="71854" y="120708"/>
                      </a:cubicBezTo>
                      <a:cubicBezTo>
                        <a:pt x="68536" y="124002"/>
                        <a:pt x="64508" y="126500"/>
                        <a:pt x="60085" y="128012"/>
                      </a:cubicBezTo>
                      <a:cubicBezTo>
                        <a:pt x="57015" y="128815"/>
                        <a:pt x="53871" y="129619"/>
                        <a:pt x="50509" y="130276"/>
                      </a:cubicBezTo>
                      <a:cubicBezTo>
                        <a:pt x="47175" y="130955"/>
                        <a:pt x="43805" y="131437"/>
                        <a:pt x="40421" y="131737"/>
                      </a:cubicBezTo>
                      <a:cubicBezTo>
                        <a:pt x="37087" y="132065"/>
                        <a:pt x="33739" y="132065"/>
                        <a:pt x="30406" y="131737"/>
                      </a:cubicBezTo>
                      <a:cubicBezTo>
                        <a:pt x="27189" y="131386"/>
                        <a:pt x="24039" y="130575"/>
                        <a:pt x="21049" y="129326"/>
                      </a:cubicBezTo>
                      <a:cubicBezTo>
                        <a:pt x="16597" y="127610"/>
                        <a:pt x="12723" y="124674"/>
                        <a:pt x="9864" y="120854"/>
                      </a:cubicBezTo>
                      <a:cubicBezTo>
                        <a:pt x="7072" y="116844"/>
                        <a:pt x="5018" y="112367"/>
                        <a:pt x="3797" y="107634"/>
                      </a:cubicBezTo>
                      <a:cubicBezTo>
                        <a:pt x="3431" y="106319"/>
                        <a:pt x="2993" y="104420"/>
                        <a:pt x="2554" y="102010"/>
                      </a:cubicBezTo>
                      <a:cubicBezTo>
                        <a:pt x="2116" y="99600"/>
                        <a:pt x="1823" y="97189"/>
                        <a:pt x="1531" y="94706"/>
                      </a:cubicBezTo>
                      <a:cubicBezTo>
                        <a:pt x="1165" y="90762"/>
                        <a:pt x="873" y="87402"/>
                        <a:pt x="654" y="84042"/>
                      </a:cubicBezTo>
                      <a:cubicBezTo>
                        <a:pt x="434" y="80683"/>
                        <a:pt x="215" y="77688"/>
                        <a:pt x="-4" y="74547"/>
                      </a:cubicBezTo>
                      <a:cubicBezTo>
                        <a:pt x="-224" y="71407"/>
                        <a:pt x="-4" y="68120"/>
                        <a:pt x="-4" y="64614"/>
                      </a:cubicBezTo>
                      <a:cubicBezTo>
                        <a:pt x="-4" y="61108"/>
                        <a:pt x="-4" y="57310"/>
                        <a:pt x="-4" y="52563"/>
                      </a:cubicBezTo>
                      <a:cubicBezTo>
                        <a:pt x="-4" y="47815"/>
                        <a:pt x="-4" y="44602"/>
                        <a:pt x="580" y="40511"/>
                      </a:cubicBezTo>
                      <a:cubicBezTo>
                        <a:pt x="1165" y="36421"/>
                        <a:pt x="1238" y="32404"/>
                        <a:pt x="1823" y="28460"/>
                      </a:cubicBezTo>
                      <a:cubicBezTo>
                        <a:pt x="2444" y="24421"/>
                        <a:pt x="3548" y="20477"/>
                        <a:pt x="5113" y="16701"/>
                      </a:cubicBezTo>
                      <a:cubicBezTo>
                        <a:pt x="6553" y="12917"/>
                        <a:pt x="9097" y="9660"/>
                        <a:pt x="12423" y="7352"/>
                      </a:cubicBezTo>
                      <a:cubicBezTo>
                        <a:pt x="14828" y="5263"/>
                        <a:pt x="17642" y="3700"/>
                        <a:pt x="20683" y="2750"/>
                      </a:cubicBezTo>
                      <a:cubicBezTo>
                        <a:pt x="30128" y="-303"/>
                        <a:pt x="40201" y="-858"/>
                        <a:pt x="49924" y="1144"/>
                      </a:cubicBezTo>
                      <a:cubicBezTo>
                        <a:pt x="55626" y="2290"/>
                        <a:pt x="61014" y="4657"/>
                        <a:pt x="65714" y="8082"/>
                      </a:cubicBezTo>
                      <a:cubicBezTo>
                        <a:pt x="70188" y="11449"/>
                        <a:pt x="73631" y="16007"/>
                        <a:pt x="75656" y="21229"/>
                      </a:cubicBezTo>
                      <a:cubicBezTo>
                        <a:pt x="77958" y="27430"/>
                        <a:pt x="78660" y="34113"/>
                        <a:pt x="77703" y="40657"/>
                      </a:cubicBezTo>
                      <a:lnTo>
                        <a:pt x="77703" y="41753"/>
                      </a:lnTo>
                      <a:cubicBezTo>
                        <a:pt x="77703" y="42118"/>
                        <a:pt x="76898" y="42264"/>
                        <a:pt x="76094" y="42264"/>
                      </a:cubicBezTo>
                      <a:lnTo>
                        <a:pt x="71854" y="42264"/>
                      </a:lnTo>
                      <a:lnTo>
                        <a:pt x="63302" y="42264"/>
                      </a:lnTo>
                      <a:lnTo>
                        <a:pt x="59281" y="42264"/>
                      </a:lnTo>
                      <a:lnTo>
                        <a:pt x="54529" y="41680"/>
                      </a:lnTo>
                      <a:cubicBezTo>
                        <a:pt x="54164" y="40438"/>
                        <a:pt x="53652" y="38978"/>
                        <a:pt x="52994" y="37152"/>
                      </a:cubicBezTo>
                      <a:cubicBezTo>
                        <a:pt x="52322" y="35421"/>
                        <a:pt x="51437" y="33777"/>
                        <a:pt x="50363" y="32258"/>
                      </a:cubicBezTo>
                      <a:cubicBezTo>
                        <a:pt x="49368" y="30732"/>
                        <a:pt x="48162" y="29358"/>
                        <a:pt x="46781" y="28168"/>
                      </a:cubicBezTo>
                      <a:cubicBezTo>
                        <a:pt x="45457" y="27036"/>
                        <a:pt x="43769" y="26415"/>
                        <a:pt x="42029" y="26415"/>
                      </a:cubicBezTo>
                      <a:lnTo>
                        <a:pt x="35962" y="26415"/>
                      </a:lnTo>
                      <a:cubicBezTo>
                        <a:pt x="34010" y="26422"/>
                        <a:pt x="32138" y="27211"/>
                        <a:pt x="30771" y="28606"/>
                      </a:cubicBezTo>
                      <a:cubicBezTo>
                        <a:pt x="30340" y="29183"/>
                        <a:pt x="29997" y="29826"/>
                        <a:pt x="29748" y="30505"/>
                      </a:cubicBezTo>
                      <a:cubicBezTo>
                        <a:pt x="29353" y="31506"/>
                        <a:pt x="29010" y="32536"/>
                        <a:pt x="28724" y="33573"/>
                      </a:cubicBezTo>
                      <a:cubicBezTo>
                        <a:pt x="27796" y="37079"/>
                        <a:pt x="27087" y="40643"/>
                        <a:pt x="26605" y="44236"/>
                      </a:cubicBezTo>
                      <a:cubicBezTo>
                        <a:pt x="26093" y="48399"/>
                        <a:pt x="25654" y="52855"/>
                        <a:pt x="25435" y="57602"/>
                      </a:cubicBezTo>
                      <a:cubicBezTo>
                        <a:pt x="25216" y="62350"/>
                        <a:pt x="25435" y="67170"/>
                        <a:pt x="25435" y="72210"/>
                      </a:cubicBezTo>
                      <a:cubicBezTo>
                        <a:pt x="25435" y="77250"/>
                        <a:pt x="25435" y="81997"/>
                        <a:pt x="26166" y="86818"/>
                      </a:cubicBezTo>
                      <a:cubicBezTo>
                        <a:pt x="26444" y="89798"/>
                        <a:pt x="26934" y="92749"/>
                        <a:pt x="27628" y="95655"/>
                      </a:cubicBezTo>
                      <a:cubicBezTo>
                        <a:pt x="28271" y="98548"/>
                        <a:pt x="29894" y="101133"/>
                        <a:pt x="32233" y="102959"/>
                      </a:cubicBezTo>
                      <a:cubicBezTo>
                        <a:pt x="33527" y="103785"/>
                        <a:pt x="34967" y="104354"/>
                        <a:pt x="36473" y="104639"/>
                      </a:cubicBezTo>
                      <a:cubicBezTo>
                        <a:pt x="38389" y="104924"/>
                        <a:pt x="40333" y="104924"/>
                        <a:pt x="42248" y="104639"/>
                      </a:cubicBezTo>
                      <a:cubicBezTo>
                        <a:pt x="44156" y="104289"/>
                        <a:pt x="46042" y="103799"/>
                        <a:pt x="47877" y="103178"/>
                      </a:cubicBezTo>
                      <a:cubicBezTo>
                        <a:pt x="49193" y="102572"/>
                        <a:pt x="50377" y="101732"/>
                        <a:pt x="51386" y="100695"/>
                      </a:cubicBezTo>
                      <a:cubicBezTo>
                        <a:pt x="52431" y="99497"/>
                        <a:pt x="53184" y="98073"/>
                        <a:pt x="53579" y="96532"/>
                      </a:cubicBezTo>
                      <a:cubicBezTo>
                        <a:pt x="53791" y="95714"/>
                        <a:pt x="53937" y="94889"/>
                        <a:pt x="54018" y="94049"/>
                      </a:cubicBezTo>
                      <a:cubicBezTo>
                        <a:pt x="54215" y="92865"/>
                        <a:pt x="54339" y="91668"/>
                        <a:pt x="54383" y="90470"/>
                      </a:cubicBezTo>
                      <a:cubicBezTo>
                        <a:pt x="54456" y="89374"/>
                        <a:pt x="54456" y="88279"/>
                        <a:pt x="54383" y="87183"/>
                      </a:cubicBezTo>
                      <a:cubicBezTo>
                        <a:pt x="54383" y="86234"/>
                        <a:pt x="54383" y="85649"/>
                        <a:pt x="53798" y="85503"/>
                      </a:cubicBezTo>
                      <a:cubicBezTo>
                        <a:pt x="52775" y="85423"/>
                        <a:pt x="51751" y="85423"/>
                        <a:pt x="50728" y="85503"/>
                      </a:cubicBezTo>
                      <a:lnTo>
                        <a:pt x="46634" y="85503"/>
                      </a:lnTo>
                      <a:lnTo>
                        <a:pt x="42833" y="85503"/>
                      </a:lnTo>
                      <a:cubicBezTo>
                        <a:pt x="41912" y="85489"/>
                        <a:pt x="40991" y="85313"/>
                        <a:pt x="40128" y="84992"/>
                      </a:cubicBezTo>
                      <a:cubicBezTo>
                        <a:pt x="40128" y="83020"/>
                        <a:pt x="39763" y="81340"/>
                        <a:pt x="39690" y="79879"/>
                      </a:cubicBezTo>
                      <a:cubicBezTo>
                        <a:pt x="39617" y="78440"/>
                        <a:pt x="39617" y="77009"/>
                        <a:pt x="39690" y="75570"/>
                      </a:cubicBezTo>
                      <a:cubicBezTo>
                        <a:pt x="39690" y="74109"/>
                        <a:pt x="39690" y="72721"/>
                        <a:pt x="39690" y="71188"/>
                      </a:cubicBezTo>
                      <a:cubicBezTo>
                        <a:pt x="39690" y="69654"/>
                        <a:pt x="39690" y="67901"/>
                        <a:pt x="39324" y="65710"/>
                      </a:cubicBezTo>
                      <a:lnTo>
                        <a:pt x="39324" y="65710"/>
                      </a:lnTo>
                      <a:cubicBezTo>
                        <a:pt x="39324" y="65710"/>
                        <a:pt x="39324" y="65710"/>
                        <a:pt x="39324" y="6571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43" name="Freeform 2142">
                  <a:extLst>
                    <a:ext uri="{FF2B5EF4-FFF2-40B4-BE49-F238E27FC236}">
                      <a16:creationId xmlns:a16="http://schemas.microsoft.com/office/drawing/2014/main" id="{7B0325A6-DF28-FFEF-92C9-306379F63EAE}"/>
                    </a:ext>
                  </a:extLst>
                </p:cNvPr>
                <p:cNvSpPr/>
                <p:nvPr/>
              </p:nvSpPr>
              <p:spPr>
                <a:xfrm>
                  <a:off x="7847461" y="4846562"/>
                  <a:ext cx="74746" cy="97330"/>
                </a:xfrm>
                <a:custGeom>
                  <a:avLst/>
                  <a:gdLst>
                    <a:gd name="connsiteX0" fmla="*/ 24296 w 74746"/>
                    <a:gd name="connsiteY0" fmla="*/ 48561 h 97330"/>
                    <a:gd name="connsiteX1" fmla="*/ 24296 w 74746"/>
                    <a:gd name="connsiteY1" fmla="*/ 51848 h 97330"/>
                    <a:gd name="connsiteX2" fmla="*/ 24734 w 74746"/>
                    <a:gd name="connsiteY2" fmla="*/ 60831 h 97330"/>
                    <a:gd name="connsiteX3" fmla="*/ 27074 w 74746"/>
                    <a:gd name="connsiteY3" fmla="*/ 67697 h 97330"/>
                    <a:gd name="connsiteX4" fmla="*/ 33287 w 74746"/>
                    <a:gd name="connsiteY4" fmla="*/ 73905 h 97330"/>
                    <a:gd name="connsiteX5" fmla="*/ 41255 w 74746"/>
                    <a:gd name="connsiteY5" fmla="*/ 75220 h 97330"/>
                    <a:gd name="connsiteX6" fmla="*/ 47761 w 74746"/>
                    <a:gd name="connsiteY6" fmla="*/ 70691 h 97330"/>
                    <a:gd name="connsiteX7" fmla="*/ 50027 w 74746"/>
                    <a:gd name="connsiteY7" fmla="*/ 59371 h 97330"/>
                    <a:gd name="connsiteX8" fmla="*/ 55072 w 74746"/>
                    <a:gd name="connsiteY8" fmla="*/ 59371 h 97330"/>
                    <a:gd name="connsiteX9" fmla="*/ 61578 w 74746"/>
                    <a:gd name="connsiteY9" fmla="*/ 59371 h 97330"/>
                    <a:gd name="connsiteX10" fmla="*/ 68084 w 74746"/>
                    <a:gd name="connsiteY10" fmla="*/ 59371 h 97330"/>
                    <a:gd name="connsiteX11" fmla="*/ 73274 w 74746"/>
                    <a:gd name="connsiteY11" fmla="*/ 59955 h 97330"/>
                    <a:gd name="connsiteX12" fmla="*/ 72543 w 74746"/>
                    <a:gd name="connsiteY12" fmla="*/ 69377 h 97330"/>
                    <a:gd name="connsiteX13" fmla="*/ 71593 w 74746"/>
                    <a:gd name="connsiteY13" fmla="*/ 77922 h 97330"/>
                    <a:gd name="connsiteX14" fmla="*/ 70204 w 74746"/>
                    <a:gd name="connsiteY14" fmla="*/ 84715 h 97330"/>
                    <a:gd name="connsiteX15" fmla="*/ 68084 w 74746"/>
                    <a:gd name="connsiteY15" fmla="*/ 88659 h 97330"/>
                    <a:gd name="connsiteX16" fmla="*/ 59969 w 74746"/>
                    <a:gd name="connsiteY16" fmla="*/ 94940 h 97330"/>
                    <a:gd name="connsiteX17" fmla="*/ 49150 w 74746"/>
                    <a:gd name="connsiteY17" fmla="*/ 97132 h 97330"/>
                    <a:gd name="connsiteX18" fmla="*/ 37089 w 74746"/>
                    <a:gd name="connsiteY18" fmla="*/ 97132 h 97330"/>
                    <a:gd name="connsiteX19" fmla="*/ 25758 w 74746"/>
                    <a:gd name="connsiteY19" fmla="*/ 96766 h 97330"/>
                    <a:gd name="connsiteX20" fmla="*/ 16181 w 74746"/>
                    <a:gd name="connsiteY20" fmla="*/ 93407 h 97330"/>
                    <a:gd name="connsiteX21" fmla="*/ 8287 w 74746"/>
                    <a:gd name="connsiteY21" fmla="*/ 84131 h 97330"/>
                    <a:gd name="connsiteX22" fmla="*/ 2950 w 74746"/>
                    <a:gd name="connsiteY22" fmla="*/ 71787 h 97330"/>
                    <a:gd name="connsiteX23" fmla="*/ 172 w 74746"/>
                    <a:gd name="connsiteY23" fmla="*/ 57545 h 97330"/>
                    <a:gd name="connsiteX24" fmla="*/ 172 w 74746"/>
                    <a:gd name="connsiteY24" fmla="*/ 42499 h 97330"/>
                    <a:gd name="connsiteX25" fmla="*/ 1342 w 74746"/>
                    <a:gd name="connsiteY25" fmla="*/ 29352 h 97330"/>
                    <a:gd name="connsiteX26" fmla="*/ 4266 w 74746"/>
                    <a:gd name="connsiteY26" fmla="*/ 16862 h 97330"/>
                    <a:gd name="connsiteX27" fmla="*/ 11576 w 74746"/>
                    <a:gd name="connsiteY27" fmla="*/ 7805 h 97330"/>
                    <a:gd name="connsiteX28" fmla="*/ 22834 w 74746"/>
                    <a:gd name="connsiteY28" fmla="*/ 2108 h 97330"/>
                    <a:gd name="connsiteX29" fmla="*/ 36065 w 74746"/>
                    <a:gd name="connsiteY29" fmla="*/ -10 h 97330"/>
                    <a:gd name="connsiteX30" fmla="*/ 49662 w 74746"/>
                    <a:gd name="connsiteY30" fmla="*/ 1451 h 97330"/>
                    <a:gd name="connsiteX31" fmla="*/ 63332 w 74746"/>
                    <a:gd name="connsiteY31" fmla="*/ 7367 h 97330"/>
                    <a:gd name="connsiteX32" fmla="*/ 71154 w 74746"/>
                    <a:gd name="connsiteY32" fmla="*/ 18031 h 97330"/>
                    <a:gd name="connsiteX33" fmla="*/ 74370 w 74746"/>
                    <a:gd name="connsiteY33" fmla="*/ 31835 h 97330"/>
                    <a:gd name="connsiteX34" fmla="*/ 74370 w 74746"/>
                    <a:gd name="connsiteY34" fmla="*/ 47100 h 97330"/>
                    <a:gd name="connsiteX35" fmla="*/ 69473 w 74746"/>
                    <a:gd name="connsiteY35" fmla="*/ 47831 h 97330"/>
                    <a:gd name="connsiteX36" fmla="*/ 60993 w 74746"/>
                    <a:gd name="connsiteY36" fmla="*/ 48561 h 97330"/>
                    <a:gd name="connsiteX37" fmla="*/ 50612 w 74746"/>
                    <a:gd name="connsiteY37" fmla="*/ 49072 h 97330"/>
                    <a:gd name="connsiteX38" fmla="*/ 40013 w 74746"/>
                    <a:gd name="connsiteY38" fmla="*/ 49072 h 97330"/>
                    <a:gd name="connsiteX39" fmla="*/ 30875 w 74746"/>
                    <a:gd name="connsiteY39" fmla="*/ 49072 h 97330"/>
                    <a:gd name="connsiteX40" fmla="*/ 24296 w 74746"/>
                    <a:gd name="connsiteY40" fmla="*/ 48561 h 97330"/>
                    <a:gd name="connsiteX41" fmla="*/ 46592 w 74746"/>
                    <a:gd name="connsiteY41" fmla="*/ 20003 h 97330"/>
                    <a:gd name="connsiteX42" fmla="*/ 43595 w 74746"/>
                    <a:gd name="connsiteY42" fmla="*/ 18688 h 97330"/>
                    <a:gd name="connsiteX43" fmla="*/ 40086 w 74746"/>
                    <a:gd name="connsiteY43" fmla="*/ 18177 h 97330"/>
                    <a:gd name="connsiteX44" fmla="*/ 32776 w 74746"/>
                    <a:gd name="connsiteY44" fmla="*/ 19126 h 97330"/>
                    <a:gd name="connsiteX45" fmla="*/ 28390 w 74746"/>
                    <a:gd name="connsiteY45" fmla="*/ 21683 h 97330"/>
                    <a:gd name="connsiteX46" fmla="*/ 25904 w 74746"/>
                    <a:gd name="connsiteY46" fmla="*/ 25554 h 97330"/>
                    <a:gd name="connsiteX47" fmla="*/ 24661 w 74746"/>
                    <a:gd name="connsiteY47" fmla="*/ 30155 h 97330"/>
                    <a:gd name="connsiteX48" fmla="*/ 24661 w 74746"/>
                    <a:gd name="connsiteY48" fmla="*/ 33004 h 97330"/>
                    <a:gd name="connsiteX49" fmla="*/ 26416 w 74746"/>
                    <a:gd name="connsiteY49" fmla="*/ 34099 h 97330"/>
                    <a:gd name="connsiteX50" fmla="*/ 31606 w 74746"/>
                    <a:gd name="connsiteY50" fmla="*/ 34099 h 97330"/>
                    <a:gd name="connsiteX51" fmla="*/ 42206 w 74746"/>
                    <a:gd name="connsiteY51" fmla="*/ 34099 h 97330"/>
                    <a:gd name="connsiteX52" fmla="*/ 49516 w 74746"/>
                    <a:gd name="connsiteY52" fmla="*/ 34099 h 97330"/>
                    <a:gd name="connsiteX53" fmla="*/ 52952 w 74746"/>
                    <a:gd name="connsiteY53" fmla="*/ 34099 h 97330"/>
                    <a:gd name="connsiteX54" fmla="*/ 53975 w 74746"/>
                    <a:gd name="connsiteY54" fmla="*/ 33588 h 97330"/>
                    <a:gd name="connsiteX55" fmla="*/ 53975 w 74746"/>
                    <a:gd name="connsiteY55" fmla="*/ 31616 h 97330"/>
                    <a:gd name="connsiteX56" fmla="*/ 52074 w 74746"/>
                    <a:gd name="connsiteY56" fmla="*/ 24312 h 97330"/>
                    <a:gd name="connsiteX57" fmla="*/ 46592 w 74746"/>
                    <a:gd name="connsiteY57" fmla="*/ 20003 h 9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746" h="97330">
                      <a:moveTo>
                        <a:pt x="24296" y="48561"/>
                      </a:moveTo>
                      <a:lnTo>
                        <a:pt x="24296" y="51848"/>
                      </a:lnTo>
                      <a:cubicBezTo>
                        <a:pt x="24296" y="55500"/>
                        <a:pt x="24442" y="58494"/>
                        <a:pt x="24734" y="60831"/>
                      </a:cubicBezTo>
                      <a:cubicBezTo>
                        <a:pt x="24968" y="63271"/>
                        <a:pt x="25765" y="65623"/>
                        <a:pt x="27074" y="67697"/>
                      </a:cubicBezTo>
                      <a:cubicBezTo>
                        <a:pt x="28411" y="70385"/>
                        <a:pt x="30597" y="72569"/>
                        <a:pt x="33287" y="73905"/>
                      </a:cubicBezTo>
                      <a:cubicBezTo>
                        <a:pt x="35722" y="75220"/>
                        <a:pt x="38529" y="75680"/>
                        <a:pt x="41255" y="75220"/>
                      </a:cubicBezTo>
                      <a:cubicBezTo>
                        <a:pt x="43945" y="74650"/>
                        <a:pt x="46299" y="73021"/>
                        <a:pt x="47761" y="70691"/>
                      </a:cubicBezTo>
                      <a:cubicBezTo>
                        <a:pt x="49750" y="67273"/>
                        <a:pt x="50547" y="63293"/>
                        <a:pt x="50027" y="59371"/>
                      </a:cubicBezTo>
                      <a:cubicBezTo>
                        <a:pt x="51709" y="59487"/>
                        <a:pt x="53390" y="59487"/>
                        <a:pt x="55072" y="59371"/>
                      </a:cubicBezTo>
                      <a:lnTo>
                        <a:pt x="61578" y="59371"/>
                      </a:lnTo>
                      <a:cubicBezTo>
                        <a:pt x="63844" y="59371"/>
                        <a:pt x="66037" y="59371"/>
                        <a:pt x="68084" y="59371"/>
                      </a:cubicBezTo>
                      <a:cubicBezTo>
                        <a:pt x="69831" y="59341"/>
                        <a:pt x="71578" y="59539"/>
                        <a:pt x="73274" y="59955"/>
                      </a:cubicBezTo>
                      <a:cubicBezTo>
                        <a:pt x="73274" y="63169"/>
                        <a:pt x="72762" y="66309"/>
                        <a:pt x="72543" y="69377"/>
                      </a:cubicBezTo>
                      <a:cubicBezTo>
                        <a:pt x="72324" y="72445"/>
                        <a:pt x="71958" y="75293"/>
                        <a:pt x="71593" y="77922"/>
                      </a:cubicBezTo>
                      <a:cubicBezTo>
                        <a:pt x="71307" y="80216"/>
                        <a:pt x="70847" y="82487"/>
                        <a:pt x="70204" y="84715"/>
                      </a:cubicBezTo>
                      <a:cubicBezTo>
                        <a:pt x="69926" y="86220"/>
                        <a:pt x="69187" y="87600"/>
                        <a:pt x="68084" y="88659"/>
                      </a:cubicBezTo>
                      <a:cubicBezTo>
                        <a:pt x="66095" y="91544"/>
                        <a:pt x="63259" y="93735"/>
                        <a:pt x="59969" y="94940"/>
                      </a:cubicBezTo>
                      <a:cubicBezTo>
                        <a:pt x="56475" y="96146"/>
                        <a:pt x="52835" y="96883"/>
                        <a:pt x="49150" y="97132"/>
                      </a:cubicBezTo>
                      <a:cubicBezTo>
                        <a:pt x="45130" y="97351"/>
                        <a:pt x="41109" y="97351"/>
                        <a:pt x="37089" y="97132"/>
                      </a:cubicBezTo>
                      <a:cubicBezTo>
                        <a:pt x="32995" y="97132"/>
                        <a:pt x="29194" y="96766"/>
                        <a:pt x="25758" y="96766"/>
                      </a:cubicBezTo>
                      <a:cubicBezTo>
                        <a:pt x="22381" y="96277"/>
                        <a:pt x="19128" y="95138"/>
                        <a:pt x="16181" y="93407"/>
                      </a:cubicBezTo>
                      <a:cubicBezTo>
                        <a:pt x="12907" y="90923"/>
                        <a:pt x="10209" y="87761"/>
                        <a:pt x="8287" y="84131"/>
                      </a:cubicBezTo>
                      <a:cubicBezTo>
                        <a:pt x="6013" y="80245"/>
                        <a:pt x="4222" y="76104"/>
                        <a:pt x="2950" y="71787"/>
                      </a:cubicBezTo>
                      <a:cubicBezTo>
                        <a:pt x="1547" y="67142"/>
                        <a:pt x="618" y="62373"/>
                        <a:pt x="172" y="57545"/>
                      </a:cubicBezTo>
                      <a:cubicBezTo>
                        <a:pt x="-193" y="52534"/>
                        <a:pt x="-193" y="47509"/>
                        <a:pt x="172" y="42499"/>
                      </a:cubicBezTo>
                      <a:cubicBezTo>
                        <a:pt x="172" y="37897"/>
                        <a:pt x="976" y="33515"/>
                        <a:pt x="1342" y="29352"/>
                      </a:cubicBezTo>
                      <a:cubicBezTo>
                        <a:pt x="1773" y="25079"/>
                        <a:pt x="2760" y="20879"/>
                        <a:pt x="4266" y="16862"/>
                      </a:cubicBezTo>
                      <a:cubicBezTo>
                        <a:pt x="5881" y="13261"/>
                        <a:pt x="8396" y="10143"/>
                        <a:pt x="11576" y="7805"/>
                      </a:cubicBezTo>
                      <a:cubicBezTo>
                        <a:pt x="14975" y="5278"/>
                        <a:pt x="18784" y="3350"/>
                        <a:pt x="22834" y="2108"/>
                      </a:cubicBezTo>
                      <a:cubicBezTo>
                        <a:pt x="27125" y="794"/>
                        <a:pt x="31577" y="85"/>
                        <a:pt x="36065" y="-10"/>
                      </a:cubicBezTo>
                      <a:cubicBezTo>
                        <a:pt x="40641" y="-156"/>
                        <a:pt x="45217" y="333"/>
                        <a:pt x="49662" y="1451"/>
                      </a:cubicBezTo>
                      <a:cubicBezTo>
                        <a:pt x="54677" y="2138"/>
                        <a:pt x="59399" y="4183"/>
                        <a:pt x="63332" y="7367"/>
                      </a:cubicBezTo>
                      <a:cubicBezTo>
                        <a:pt x="66717" y="10281"/>
                        <a:pt x="69399" y="13926"/>
                        <a:pt x="71154" y="18031"/>
                      </a:cubicBezTo>
                      <a:cubicBezTo>
                        <a:pt x="72967" y="22428"/>
                        <a:pt x="74056" y="27088"/>
                        <a:pt x="74370" y="31835"/>
                      </a:cubicBezTo>
                      <a:cubicBezTo>
                        <a:pt x="74736" y="36918"/>
                        <a:pt x="74736" y="42017"/>
                        <a:pt x="74370" y="47100"/>
                      </a:cubicBezTo>
                      <a:cubicBezTo>
                        <a:pt x="73493" y="47100"/>
                        <a:pt x="71885" y="47538"/>
                        <a:pt x="69473" y="47831"/>
                      </a:cubicBezTo>
                      <a:lnTo>
                        <a:pt x="60993" y="48561"/>
                      </a:lnTo>
                      <a:cubicBezTo>
                        <a:pt x="57776" y="48561"/>
                        <a:pt x="54268" y="48999"/>
                        <a:pt x="50612" y="49072"/>
                      </a:cubicBezTo>
                      <a:lnTo>
                        <a:pt x="40013" y="49072"/>
                      </a:lnTo>
                      <a:cubicBezTo>
                        <a:pt x="36650" y="49072"/>
                        <a:pt x="33580" y="49072"/>
                        <a:pt x="30875" y="49072"/>
                      </a:cubicBezTo>
                      <a:cubicBezTo>
                        <a:pt x="28675" y="49072"/>
                        <a:pt x="26474" y="48904"/>
                        <a:pt x="24296" y="48561"/>
                      </a:cubicBezTo>
                      <a:close/>
                      <a:moveTo>
                        <a:pt x="46592" y="20003"/>
                      </a:moveTo>
                      <a:cubicBezTo>
                        <a:pt x="45649" y="19440"/>
                        <a:pt x="44647" y="19002"/>
                        <a:pt x="43595" y="18688"/>
                      </a:cubicBezTo>
                      <a:cubicBezTo>
                        <a:pt x="42469" y="18308"/>
                        <a:pt x="41277" y="18133"/>
                        <a:pt x="40086" y="18177"/>
                      </a:cubicBezTo>
                      <a:cubicBezTo>
                        <a:pt x="37615" y="18082"/>
                        <a:pt x="35144" y="18403"/>
                        <a:pt x="32776" y="19126"/>
                      </a:cubicBezTo>
                      <a:cubicBezTo>
                        <a:pt x="31131" y="19616"/>
                        <a:pt x="29625" y="20492"/>
                        <a:pt x="28390" y="21683"/>
                      </a:cubicBezTo>
                      <a:cubicBezTo>
                        <a:pt x="27308" y="22793"/>
                        <a:pt x="26460" y="24108"/>
                        <a:pt x="25904" y="25554"/>
                      </a:cubicBezTo>
                      <a:cubicBezTo>
                        <a:pt x="25334" y="27044"/>
                        <a:pt x="24917" y="28585"/>
                        <a:pt x="24661" y="30155"/>
                      </a:cubicBezTo>
                      <a:cubicBezTo>
                        <a:pt x="24537" y="31097"/>
                        <a:pt x="24537" y="32062"/>
                        <a:pt x="24661" y="33004"/>
                      </a:cubicBezTo>
                      <a:cubicBezTo>
                        <a:pt x="24661" y="33515"/>
                        <a:pt x="25319" y="33953"/>
                        <a:pt x="26416" y="34099"/>
                      </a:cubicBezTo>
                      <a:cubicBezTo>
                        <a:pt x="28141" y="34231"/>
                        <a:pt x="29881" y="34231"/>
                        <a:pt x="31606" y="34099"/>
                      </a:cubicBezTo>
                      <a:lnTo>
                        <a:pt x="42206" y="34099"/>
                      </a:lnTo>
                      <a:cubicBezTo>
                        <a:pt x="45422" y="34099"/>
                        <a:pt x="47835" y="34099"/>
                        <a:pt x="49516" y="34099"/>
                      </a:cubicBezTo>
                      <a:cubicBezTo>
                        <a:pt x="50664" y="34165"/>
                        <a:pt x="51804" y="34165"/>
                        <a:pt x="52952" y="34099"/>
                      </a:cubicBezTo>
                      <a:cubicBezTo>
                        <a:pt x="53610" y="34099"/>
                        <a:pt x="53975" y="34099"/>
                        <a:pt x="53975" y="33588"/>
                      </a:cubicBezTo>
                      <a:lnTo>
                        <a:pt x="53975" y="31616"/>
                      </a:lnTo>
                      <a:cubicBezTo>
                        <a:pt x="53990" y="29060"/>
                        <a:pt x="53339" y="26540"/>
                        <a:pt x="52074" y="24312"/>
                      </a:cubicBezTo>
                      <a:cubicBezTo>
                        <a:pt x="50685" y="22391"/>
                        <a:pt x="48785" y="20901"/>
                        <a:pt x="46592" y="20003"/>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44" name="Freeform 2143">
                  <a:extLst>
                    <a:ext uri="{FF2B5EF4-FFF2-40B4-BE49-F238E27FC236}">
                      <a16:creationId xmlns:a16="http://schemas.microsoft.com/office/drawing/2014/main" id="{B4A3D679-EB4C-289C-C00F-6D26E9B9A5D0}"/>
                    </a:ext>
                  </a:extLst>
                </p:cNvPr>
                <p:cNvSpPr/>
                <p:nvPr/>
              </p:nvSpPr>
              <p:spPr>
                <a:xfrm>
                  <a:off x="7932558" y="4849970"/>
                  <a:ext cx="70226" cy="92671"/>
                </a:xfrm>
                <a:custGeom>
                  <a:avLst/>
                  <a:gdLst>
                    <a:gd name="connsiteX0" fmla="*/ 24436 w 70226"/>
                    <a:gd name="connsiteY0" fmla="*/ 9290 h 92671"/>
                    <a:gd name="connsiteX1" fmla="*/ 26702 w 70226"/>
                    <a:gd name="connsiteY1" fmla="*/ 7975 h 92671"/>
                    <a:gd name="connsiteX2" fmla="*/ 29041 w 70226"/>
                    <a:gd name="connsiteY2" fmla="*/ 6515 h 92671"/>
                    <a:gd name="connsiteX3" fmla="*/ 47536 w 70226"/>
                    <a:gd name="connsiteY3" fmla="*/ 233 h 92671"/>
                    <a:gd name="connsiteX4" fmla="*/ 57405 w 70226"/>
                    <a:gd name="connsiteY4" fmla="*/ 1329 h 92671"/>
                    <a:gd name="connsiteX5" fmla="*/ 66031 w 70226"/>
                    <a:gd name="connsiteY5" fmla="*/ 5930 h 92671"/>
                    <a:gd name="connsiteX6" fmla="*/ 68882 w 70226"/>
                    <a:gd name="connsiteY6" fmla="*/ 13234 h 92671"/>
                    <a:gd name="connsiteX7" fmla="*/ 70125 w 70226"/>
                    <a:gd name="connsiteY7" fmla="*/ 25797 h 92671"/>
                    <a:gd name="connsiteX8" fmla="*/ 70125 w 70226"/>
                    <a:gd name="connsiteY8" fmla="*/ 41939 h 92671"/>
                    <a:gd name="connsiteX9" fmla="*/ 70125 w 70226"/>
                    <a:gd name="connsiteY9" fmla="*/ 59541 h 92671"/>
                    <a:gd name="connsiteX10" fmla="*/ 70125 w 70226"/>
                    <a:gd name="connsiteY10" fmla="*/ 76778 h 92671"/>
                    <a:gd name="connsiteX11" fmla="*/ 70125 w 70226"/>
                    <a:gd name="connsiteY11" fmla="*/ 91386 h 92671"/>
                    <a:gd name="connsiteX12" fmla="*/ 58574 w 70226"/>
                    <a:gd name="connsiteY12" fmla="*/ 92189 h 92671"/>
                    <a:gd name="connsiteX13" fmla="*/ 47098 w 70226"/>
                    <a:gd name="connsiteY13" fmla="*/ 92189 h 92671"/>
                    <a:gd name="connsiteX14" fmla="*/ 46732 w 70226"/>
                    <a:gd name="connsiteY14" fmla="*/ 82621 h 92671"/>
                    <a:gd name="connsiteX15" fmla="*/ 46732 w 70226"/>
                    <a:gd name="connsiteY15" fmla="*/ 71592 h 92671"/>
                    <a:gd name="connsiteX16" fmla="*/ 46732 w 70226"/>
                    <a:gd name="connsiteY16" fmla="*/ 60198 h 92671"/>
                    <a:gd name="connsiteX17" fmla="*/ 46293 w 70226"/>
                    <a:gd name="connsiteY17" fmla="*/ 49534 h 92671"/>
                    <a:gd name="connsiteX18" fmla="*/ 45928 w 70226"/>
                    <a:gd name="connsiteY18" fmla="*/ 44641 h 92671"/>
                    <a:gd name="connsiteX19" fmla="*/ 45270 w 70226"/>
                    <a:gd name="connsiteY19" fmla="*/ 39382 h 92671"/>
                    <a:gd name="connsiteX20" fmla="*/ 43954 w 70226"/>
                    <a:gd name="connsiteY20" fmla="*/ 34781 h 92671"/>
                    <a:gd name="connsiteX21" fmla="*/ 41688 w 70226"/>
                    <a:gd name="connsiteY21" fmla="*/ 31640 h 92671"/>
                    <a:gd name="connsiteX22" fmla="*/ 41322 w 70226"/>
                    <a:gd name="connsiteY22" fmla="*/ 31640 h 92671"/>
                    <a:gd name="connsiteX23" fmla="*/ 40957 w 70226"/>
                    <a:gd name="connsiteY23" fmla="*/ 31640 h 92671"/>
                    <a:gd name="connsiteX24" fmla="*/ 36644 w 70226"/>
                    <a:gd name="connsiteY24" fmla="*/ 30472 h 92671"/>
                    <a:gd name="connsiteX25" fmla="*/ 31015 w 70226"/>
                    <a:gd name="connsiteY25" fmla="*/ 30837 h 92671"/>
                    <a:gd name="connsiteX26" fmla="*/ 26044 w 70226"/>
                    <a:gd name="connsiteY26" fmla="*/ 34123 h 92671"/>
                    <a:gd name="connsiteX27" fmla="*/ 23486 w 70226"/>
                    <a:gd name="connsiteY27" fmla="*/ 41427 h 92671"/>
                    <a:gd name="connsiteX28" fmla="*/ 23486 w 70226"/>
                    <a:gd name="connsiteY28" fmla="*/ 54063 h 92671"/>
                    <a:gd name="connsiteX29" fmla="*/ 23997 w 70226"/>
                    <a:gd name="connsiteY29" fmla="*/ 66406 h 92671"/>
                    <a:gd name="connsiteX30" fmla="*/ 23997 w 70226"/>
                    <a:gd name="connsiteY30" fmla="*/ 78604 h 92671"/>
                    <a:gd name="connsiteX31" fmla="*/ 23266 w 70226"/>
                    <a:gd name="connsiteY31" fmla="*/ 90728 h 92671"/>
                    <a:gd name="connsiteX32" fmla="*/ 23266 w 70226"/>
                    <a:gd name="connsiteY32" fmla="*/ 91459 h 92671"/>
                    <a:gd name="connsiteX33" fmla="*/ 17857 w 70226"/>
                    <a:gd name="connsiteY33" fmla="*/ 92554 h 92671"/>
                    <a:gd name="connsiteX34" fmla="*/ 13178 w 70226"/>
                    <a:gd name="connsiteY34" fmla="*/ 92554 h 92671"/>
                    <a:gd name="connsiteX35" fmla="*/ 7842 w 70226"/>
                    <a:gd name="connsiteY35" fmla="*/ 92554 h 92671"/>
                    <a:gd name="connsiteX36" fmla="*/ 532 w 70226"/>
                    <a:gd name="connsiteY36" fmla="*/ 92554 h 92671"/>
                    <a:gd name="connsiteX37" fmla="*/ 93 w 70226"/>
                    <a:gd name="connsiteY37" fmla="*/ 47343 h 92671"/>
                    <a:gd name="connsiteX38" fmla="*/ 93 w 70226"/>
                    <a:gd name="connsiteY38" fmla="*/ 453 h 92671"/>
                    <a:gd name="connsiteX39" fmla="*/ 3821 w 70226"/>
                    <a:gd name="connsiteY39" fmla="*/ 453 h 92671"/>
                    <a:gd name="connsiteX40" fmla="*/ 9304 w 70226"/>
                    <a:gd name="connsiteY40" fmla="*/ 453 h 92671"/>
                    <a:gd name="connsiteX41" fmla="*/ 13032 w 70226"/>
                    <a:gd name="connsiteY41" fmla="*/ 453 h 92671"/>
                    <a:gd name="connsiteX42" fmla="*/ 15591 w 70226"/>
                    <a:gd name="connsiteY42" fmla="*/ 453 h 92671"/>
                    <a:gd name="connsiteX43" fmla="*/ 19246 w 70226"/>
                    <a:gd name="connsiteY43" fmla="*/ 14 h 92671"/>
                    <a:gd name="connsiteX44" fmla="*/ 22535 w 70226"/>
                    <a:gd name="connsiteY44" fmla="*/ 14 h 92671"/>
                    <a:gd name="connsiteX45" fmla="*/ 24070 w 70226"/>
                    <a:gd name="connsiteY45" fmla="*/ 672 h 92671"/>
                    <a:gd name="connsiteX46" fmla="*/ 24070 w 70226"/>
                    <a:gd name="connsiteY46" fmla="*/ 5858 h 92671"/>
                    <a:gd name="connsiteX47" fmla="*/ 24436 w 70226"/>
                    <a:gd name="connsiteY47" fmla="*/ 9290 h 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226" h="92671">
                      <a:moveTo>
                        <a:pt x="24436" y="9290"/>
                      </a:moveTo>
                      <a:lnTo>
                        <a:pt x="26702" y="7975"/>
                      </a:lnTo>
                      <a:cubicBezTo>
                        <a:pt x="27521" y="7552"/>
                        <a:pt x="28303" y="7070"/>
                        <a:pt x="29041" y="6515"/>
                      </a:cubicBezTo>
                      <a:cubicBezTo>
                        <a:pt x="34495" y="2724"/>
                        <a:pt x="40906" y="547"/>
                        <a:pt x="47536" y="233"/>
                      </a:cubicBezTo>
                      <a:cubicBezTo>
                        <a:pt x="50862" y="153"/>
                        <a:pt x="54181" y="526"/>
                        <a:pt x="57405" y="1329"/>
                      </a:cubicBezTo>
                      <a:cubicBezTo>
                        <a:pt x="60585" y="2213"/>
                        <a:pt x="63531" y="3783"/>
                        <a:pt x="66031" y="5930"/>
                      </a:cubicBezTo>
                      <a:cubicBezTo>
                        <a:pt x="67734" y="8005"/>
                        <a:pt x="68728" y="10561"/>
                        <a:pt x="68882" y="13234"/>
                      </a:cubicBezTo>
                      <a:cubicBezTo>
                        <a:pt x="69620" y="17383"/>
                        <a:pt x="70037" y="21583"/>
                        <a:pt x="70125" y="25797"/>
                      </a:cubicBezTo>
                      <a:cubicBezTo>
                        <a:pt x="70125" y="30691"/>
                        <a:pt x="70125" y="36095"/>
                        <a:pt x="70125" y="41939"/>
                      </a:cubicBezTo>
                      <a:cubicBezTo>
                        <a:pt x="70125" y="47782"/>
                        <a:pt x="70125" y="53625"/>
                        <a:pt x="70125" y="59541"/>
                      </a:cubicBezTo>
                      <a:cubicBezTo>
                        <a:pt x="70125" y="65457"/>
                        <a:pt x="70125" y="71227"/>
                        <a:pt x="70125" y="76778"/>
                      </a:cubicBezTo>
                      <a:cubicBezTo>
                        <a:pt x="70125" y="82329"/>
                        <a:pt x="70125" y="87149"/>
                        <a:pt x="70125" y="91386"/>
                      </a:cubicBezTo>
                      <a:cubicBezTo>
                        <a:pt x="66301" y="91948"/>
                        <a:pt x="62442" y="92218"/>
                        <a:pt x="58574" y="92189"/>
                      </a:cubicBezTo>
                      <a:lnTo>
                        <a:pt x="47098" y="92189"/>
                      </a:lnTo>
                      <a:cubicBezTo>
                        <a:pt x="47098" y="89341"/>
                        <a:pt x="46732" y="86127"/>
                        <a:pt x="46732" y="82621"/>
                      </a:cubicBezTo>
                      <a:cubicBezTo>
                        <a:pt x="46732" y="79115"/>
                        <a:pt x="46732" y="75317"/>
                        <a:pt x="46732" y="71592"/>
                      </a:cubicBezTo>
                      <a:cubicBezTo>
                        <a:pt x="46732" y="67867"/>
                        <a:pt x="46732" y="64288"/>
                        <a:pt x="46732" y="60198"/>
                      </a:cubicBezTo>
                      <a:cubicBezTo>
                        <a:pt x="46732" y="56108"/>
                        <a:pt x="46732" y="52894"/>
                        <a:pt x="46293" y="49534"/>
                      </a:cubicBezTo>
                      <a:cubicBezTo>
                        <a:pt x="46293" y="48001"/>
                        <a:pt x="46293" y="46394"/>
                        <a:pt x="45928" y="44641"/>
                      </a:cubicBezTo>
                      <a:cubicBezTo>
                        <a:pt x="45562" y="42888"/>
                        <a:pt x="45928" y="41135"/>
                        <a:pt x="45270" y="39382"/>
                      </a:cubicBezTo>
                      <a:cubicBezTo>
                        <a:pt x="45007" y="37805"/>
                        <a:pt x="44568" y="36263"/>
                        <a:pt x="43954" y="34781"/>
                      </a:cubicBezTo>
                      <a:cubicBezTo>
                        <a:pt x="43494" y="33546"/>
                        <a:pt x="42711" y="32465"/>
                        <a:pt x="41688" y="31640"/>
                      </a:cubicBezTo>
                      <a:lnTo>
                        <a:pt x="41322" y="31640"/>
                      </a:lnTo>
                      <a:cubicBezTo>
                        <a:pt x="41322" y="31640"/>
                        <a:pt x="41322" y="31640"/>
                        <a:pt x="40957" y="31640"/>
                      </a:cubicBezTo>
                      <a:cubicBezTo>
                        <a:pt x="39575" y="31070"/>
                        <a:pt x="38128" y="30676"/>
                        <a:pt x="36644" y="30472"/>
                      </a:cubicBezTo>
                      <a:cubicBezTo>
                        <a:pt x="34765" y="30150"/>
                        <a:pt x="32835" y="30274"/>
                        <a:pt x="31015" y="30837"/>
                      </a:cubicBezTo>
                      <a:cubicBezTo>
                        <a:pt x="29093" y="31472"/>
                        <a:pt x="27382" y="32604"/>
                        <a:pt x="26044" y="34123"/>
                      </a:cubicBezTo>
                      <a:cubicBezTo>
                        <a:pt x="24436" y="36227"/>
                        <a:pt x="23537" y="38783"/>
                        <a:pt x="23486" y="41427"/>
                      </a:cubicBezTo>
                      <a:cubicBezTo>
                        <a:pt x="23266" y="45634"/>
                        <a:pt x="23266" y="49856"/>
                        <a:pt x="23486" y="54063"/>
                      </a:cubicBezTo>
                      <a:cubicBezTo>
                        <a:pt x="23486" y="58153"/>
                        <a:pt x="23486" y="62243"/>
                        <a:pt x="23997" y="66406"/>
                      </a:cubicBezTo>
                      <a:cubicBezTo>
                        <a:pt x="24509" y="70570"/>
                        <a:pt x="23997" y="74514"/>
                        <a:pt x="23997" y="78604"/>
                      </a:cubicBezTo>
                      <a:cubicBezTo>
                        <a:pt x="24012" y="82658"/>
                        <a:pt x="23763" y="86704"/>
                        <a:pt x="23266" y="90728"/>
                      </a:cubicBezTo>
                      <a:lnTo>
                        <a:pt x="23266" y="91459"/>
                      </a:lnTo>
                      <a:cubicBezTo>
                        <a:pt x="21512" y="92021"/>
                        <a:pt x="19692" y="92386"/>
                        <a:pt x="17857" y="92554"/>
                      </a:cubicBezTo>
                      <a:cubicBezTo>
                        <a:pt x="16300" y="92664"/>
                        <a:pt x="14736" y="92664"/>
                        <a:pt x="13178" y="92554"/>
                      </a:cubicBezTo>
                      <a:lnTo>
                        <a:pt x="7842" y="92554"/>
                      </a:lnTo>
                      <a:cubicBezTo>
                        <a:pt x="5408" y="92386"/>
                        <a:pt x="2966" y="92386"/>
                        <a:pt x="532" y="92554"/>
                      </a:cubicBezTo>
                      <a:cubicBezTo>
                        <a:pt x="532" y="77508"/>
                        <a:pt x="532" y="62389"/>
                        <a:pt x="93" y="47343"/>
                      </a:cubicBezTo>
                      <a:cubicBezTo>
                        <a:pt x="-345" y="32297"/>
                        <a:pt x="93" y="16594"/>
                        <a:pt x="93" y="453"/>
                      </a:cubicBezTo>
                      <a:lnTo>
                        <a:pt x="3821" y="453"/>
                      </a:lnTo>
                      <a:lnTo>
                        <a:pt x="9304" y="453"/>
                      </a:lnTo>
                      <a:lnTo>
                        <a:pt x="13032" y="453"/>
                      </a:lnTo>
                      <a:lnTo>
                        <a:pt x="15591" y="453"/>
                      </a:lnTo>
                      <a:lnTo>
                        <a:pt x="19246" y="14"/>
                      </a:lnTo>
                      <a:cubicBezTo>
                        <a:pt x="20342" y="-51"/>
                        <a:pt x="21439" y="-51"/>
                        <a:pt x="22535" y="14"/>
                      </a:cubicBezTo>
                      <a:cubicBezTo>
                        <a:pt x="23559" y="14"/>
                        <a:pt x="24070" y="233"/>
                        <a:pt x="24070" y="672"/>
                      </a:cubicBezTo>
                      <a:cubicBezTo>
                        <a:pt x="24158" y="2403"/>
                        <a:pt x="24158" y="4127"/>
                        <a:pt x="24070" y="5858"/>
                      </a:cubicBezTo>
                      <a:cubicBezTo>
                        <a:pt x="24129" y="7004"/>
                        <a:pt x="24253" y="8151"/>
                        <a:pt x="24436" y="929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45" name="Freeform 2144">
                  <a:extLst>
                    <a:ext uri="{FF2B5EF4-FFF2-40B4-BE49-F238E27FC236}">
                      <a16:creationId xmlns:a16="http://schemas.microsoft.com/office/drawing/2014/main" id="{E3AD02E3-09DD-998A-4A34-4C3695D7F148}"/>
                    </a:ext>
                  </a:extLst>
                </p:cNvPr>
                <p:cNvSpPr/>
                <p:nvPr/>
              </p:nvSpPr>
              <p:spPr>
                <a:xfrm>
                  <a:off x="8012945" y="4811163"/>
                  <a:ext cx="75103" cy="129998"/>
                </a:xfrm>
                <a:custGeom>
                  <a:avLst/>
                  <a:gdLst>
                    <a:gd name="connsiteX0" fmla="*/ 50411 w 75103"/>
                    <a:gd name="connsiteY0" fmla="*/ 2814 h 129998"/>
                    <a:gd name="connsiteX1" fmla="*/ 50411 w 75103"/>
                    <a:gd name="connsiteY1" fmla="*/ 842 h 129998"/>
                    <a:gd name="connsiteX2" fmla="*/ 52897 w 75103"/>
                    <a:gd name="connsiteY2" fmla="*/ 330 h 129998"/>
                    <a:gd name="connsiteX3" fmla="*/ 58964 w 75103"/>
                    <a:gd name="connsiteY3" fmla="*/ -35 h 129998"/>
                    <a:gd name="connsiteX4" fmla="*/ 66640 w 75103"/>
                    <a:gd name="connsiteY4" fmla="*/ -35 h 129998"/>
                    <a:gd name="connsiteX5" fmla="*/ 73585 w 75103"/>
                    <a:gd name="connsiteY5" fmla="*/ 623 h 129998"/>
                    <a:gd name="connsiteX6" fmla="*/ 73585 w 75103"/>
                    <a:gd name="connsiteY6" fmla="*/ 12747 h 129998"/>
                    <a:gd name="connsiteX7" fmla="*/ 74535 w 75103"/>
                    <a:gd name="connsiteY7" fmla="*/ 73442 h 129998"/>
                    <a:gd name="connsiteX8" fmla="*/ 74535 w 75103"/>
                    <a:gd name="connsiteY8" fmla="*/ 129901 h 129998"/>
                    <a:gd name="connsiteX9" fmla="*/ 62034 w 75103"/>
                    <a:gd name="connsiteY9" fmla="*/ 129901 h 129998"/>
                    <a:gd name="connsiteX10" fmla="*/ 49753 w 75103"/>
                    <a:gd name="connsiteY10" fmla="*/ 129463 h 129998"/>
                    <a:gd name="connsiteX11" fmla="*/ 49753 w 75103"/>
                    <a:gd name="connsiteY11" fmla="*/ 128148 h 129998"/>
                    <a:gd name="connsiteX12" fmla="*/ 49753 w 75103"/>
                    <a:gd name="connsiteY12" fmla="*/ 125226 h 129998"/>
                    <a:gd name="connsiteX13" fmla="*/ 49753 w 75103"/>
                    <a:gd name="connsiteY13" fmla="*/ 122086 h 129998"/>
                    <a:gd name="connsiteX14" fmla="*/ 48949 w 75103"/>
                    <a:gd name="connsiteY14" fmla="*/ 120698 h 129998"/>
                    <a:gd name="connsiteX15" fmla="*/ 47926 w 75103"/>
                    <a:gd name="connsiteY15" fmla="*/ 121355 h 129998"/>
                    <a:gd name="connsiteX16" fmla="*/ 40616 w 75103"/>
                    <a:gd name="connsiteY16" fmla="*/ 128659 h 129998"/>
                    <a:gd name="connsiteX17" fmla="*/ 30820 w 75103"/>
                    <a:gd name="connsiteY17" fmla="*/ 129463 h 129998"/>
                    <a:gd name="connsiteX18" fmla="*/ 14299 w 75103"/>
                    <a:gd name="connsiteY18" fmla="*/ 124058 h 129998"/>
                    <a:gd name="connsiteX19" fmla="*/ 5162 w 75103"/>
                    <a:gd name="connsiteY19" fmla="*/ 112079 h 129998"/>
                    <a:gd name="connsiteX20" fmla="*/ 1141 w 75103"/>
                    <a:gd name="connsiteY20" fmla="*/ 95792 h 129998"/>
                    <a:gd name="connsiteX21" fmla="*/ -102 w 75103"/>
                    <a:gd name="connsiteY21" fmla="*/ 77605 h 129998"/>
                    <a:gd name="connsiteX22" fmla="*/ 702 w 75103"/>
                    <a:gd name="connsiteY22" fmla="*/ 65116 h 129998"/>
                    <a:gd name="connsiteX23" fmla="*/ 3334 w 75103"/>
                    <a:gd name="connsiteY23" fmla="*/ 54014 h 129998"/>
                    <a:gd name="connsiteX24" fmla="*/ 7939 w 75103"/>
                    <a:gd name="connsiteY24" fmla="*/ 45322 h 129998"/>
                    <a:gd name="connsiteX25" fmla="*/ 14811 w 75103"/>
                    <a:gd name="connsiteY25" fmla="*/ 40282 h 129998"/>
                    <a:gd name="connsiteX26" fmla="*/ 25776 w 75103"/>
                    <a:gd name="connsiteY26" fmla="*/ 37945 h 129998"/>
                    <a:gd name="connsiteX27" fmla="*/ 37107 w 75103"/>
                    <a:gd name="connsiteY27" fmla="*/ 37945 h 129998"/>
                    <a:gd name="connsiteX28" fmla="*/ 46098 w 75103"/>
                    <a:gd name="connsiteY28" fmla="*/ 39698 h 129998"/>
                    <a:gd name="connsiteX29" fmla="*/ 50192 w 75103"/>
                    <a:gd name="connsiteY29" fmla="*/ 42693 h 129998"/>
                    <a:gd name="connsiteX30" fmla="*/ 50192 w 75103"/>
                    <a:gd name="connsiteY30" fmla="*/ 28669 h 129998"/>
                    <a:gd name="connsiteX31" fmla="*/ 50192 w 75103"/>
                    <a:gd name="connsiteY31" fmla="*/ 20197 h 129998"/>
                    <a:gd name="connsiteX32" fmla="*/ 50192 w 75103"/>
                    <a:gd name="connsiteY32" fmla="*/ 15230 h 129998"/>
                    <a:gd name="connsiteX33" fmla="*/ 50192 w 75103"/>
                    <a:gd name="connsiteY33" fmla="*/ 11943 h 129998"/>
                    <a:gd name="connsiteX34" fmla="*/ 50192 w 75103"/>
                    <a:gd name="connsiteY34" fmla="*/ 8438 h 129998"/>
                    <a:gd name="connsiteX35" fmla="*/ 50411 w 75103"/>
                    <a:gd name="connsiteY35" fmla="*/ 2814 h 129998"/>
                    <a:gd name="connsiteX36" fmla="*/ 21902 w 75103"/>
                    <a:gd name="connsiteY36" fmla="*/ 72127 h 129998"/>
                    <a:gd name="connsiteX37" fmla="*/ 20805 w 75103"/>
                    <a:gd name="connsiteY37" fmla="*/ 77459 h 129998"/>
                    <a:gd name="connsiteX38" fmla="*/ 20805 w 75103"/>
                    <a:gd name="connsiteY38" fmla="*/ 82791 h 129998"/>
                    <a:gd name="connsiteX39" fmla="*/ 21902 w 75103"/>
                    <a:gd name="connsiteY39" fmla="*/ 91775 h 129998"/>
                    <a:gd name="connsiteX40" fmla="*/ 25264 w 75103"/>
                    <a:gd name="connsiteY40" fmla="*/ 99444 h 129998"/>
                    <a:gd name="connsiteX41" fmla="*/ 30601 w 75103"/>
                    <a:gd name="connsiteY41" fmla="*/ 104922 h 129998"/>
                    <a:gd name="connsiteX42" fmla="*/ 37546 w 75103"/>
                    <a:gd name="connsiteY42" fmla="*/ 106894 h 129998"/>
                    <a:gd name="connsiteX43" fmla="*/ 44856 w 75103"/>
                    <a:gd name="connsiteY43" fmla="*/ 104922 h 129998"/>
                    <a:gd name="connsiteX44" fmla="*/ 48876 w 75103"/>
                    <a:gd name="connsiteY44" fmla="*/ 99371 h 129998"/>
                    <a:gd name="connsiteX45" fmla="*/ 50558 w 75103"/>
                    <a:gd name="connsiteY45" fmla="*/ 91044 h 129998"/>
                    <a:gd name="connsiteX46" fmla="*/ 50558 w 75103"/>
                    <a:gd name="connsiteY46" fmla="*/ 80235 h 129998"/>
                    <a:gd name="connsiteX47" fmla="*/ 50558 w 75103"/>
                    <a:gd name="connsiteY47" fmla="*/ 68913 h 129998"/>
                    <a:gd name="connsiteX48" fmla="*/ 49169 w 75103"/>
                    <a:gd name="connsiteY48" fmla="*/ 62632 h 129998"/>
                    <a:gd name="connsiteX49" fmla="*/ 45733 w 75103"/>
                    <a:gd name="connsiteY49" fmla="*/ 59784 h 129998"/>
                    <a:gd name="connsiteX50" fmla="*/ 39592 w 75103"/>
                    <a:gd name="connsiteY50" fmla="*/ 59126 h 129998"/>
                    <a:gd name="connsiteX51" fmla="*/ 27531 w 75103"/>
                    <a:gd name="connsiteY51" fmla="*/ 62413 h 129998"/>
                    <a:gd name="connsiteX52" fmla="*/ 21902 w 75103"/>
                    <a:gd name="connsiteY52" fmla="*/ 72127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5103" h="129998">
                      <a:moveTo>
                        <a:pt x="50411" y="2814"/>
                      </a:moveTo>
                      <a:lnTo>
                        <a:pt x="50411" y="842"/>
                      </a:lnTo>
                      <a:cubicBezTo>
                        <a:pt x="50411" y="842"/>
                        <a:pt x="51289" y="842"/>
                        <a:pt x="52897" y="330"/>
                      </a:cubicBezTo>
                      <a:lnTo>
                        <a:pt x="58964" y="-35"/>
                      </a:lnTo>
                      <a:lnTo>
                        <a:pt x="66640" y="-35"/>
                      </a:lnTo>
                      <a:cubicBezTo>
                        <a:pt x="68972" y="2"/>
                        <a:pt x="71289" y="221"/>
                        <a:pt x="73585" y="623"/>
                      </a:cubicBezTo>
                      <a:lnTo>
                        <a:pt x="73585" y="12747"/>
                      </a:lnTo>
                      <a:cubicBezTo>
                        <a:pt x="73585" y="33271"/>
                        <a:pt x="73950" y="53429"/>
                        <a:pt x="74535" y="73442"/>
                      </a:cubicBezTo>
                      <a:cubicBezTo>
                        <a:pt x="75120" y="93455"/>
                        <a:pt x="75193" y="112226"/>
                        <a:pt x="74535" y="129901"/>
                      </a:cubicBezTo>
                      <a:cubicBezTo>
                        <a:pt x="70807" y="129901"/>
                        <a:pt x="66567" y="129901"/>
                        <a:pt x="62034" y="129901"/>
                      </a:cubicBezTo>
                      <a:cubicBezTo>
                        <a:pt x="57933" y="130061"/>
                        <a:pt x="53833" y="129915"/>
                        <a:pt x="49753" y="129463"/>
                      </a:cubicBezTo>
                      <a:cubicBezTo>
                        <a:pt x="49658" y="129032"/>
                        <a:pt x="49658" y="128579"/>
                        <a:pt x="49753" y="128148"/>
                      </a:cubicBezTo>
                      <a:cubicBezTo>
                        <a:pt x="49753" y="126906"/>
                        <a:pt x="49753" y="125957"/>
                        <a:pt x="49753" y="125226"/>
                      </a:cubicBezTo>
                      <a:cubicBezTo>
                        <a:pt x="49753" y="124496"/>
                        <a:pt x="49753" y="123400"/>
                        <a:pt x="49753" y="122086"/>
                      </a:cubicBezTo>
                      <a:cubicBezTo>
                        <a:pt x="49578" y="121574"/>
                        <a:pt x="49308" y="121100"/>
                        <a:pt x="48949" y="120698"/>
                      </a:cubicBezTo>
                      <a:cubicBezTo>
                        <a:pt x="48949" y="120698"/>
                        <a:pt x="48291" y="120698"/>
                        <a:pt x="47926" y="121355"/>
                      </a:cubicBezTo>
                      <a:cubicBezTo>
                        <a:pt x="46581" y="124678"/>
                        <a:pt x="43942" y="127315"/>
                        <a:pt x="40616" y="128659"/>
                      </a:cubicBezTo>
                      <a:cubicBezTo>
                        <a:pt x="37458" y="129703"/>
                        <a:pt x="34103" y="129974"/>
                        <a:pt x="30820" y="129463"/>
                      </a:cubicBezTo>
                      <a:cubicBezTo>
                        <a:pt x="24899" y="129346"/>
                        <a:pt x="19146" y="127461"/>
                        <a:pt x="14299" y="124058"/>
                      </a:cubicBezTo>
                      <a:cubicBezTo>
                        <a:pt x="10257" y="120932"/>
                        <a:pt x="7106" y="116805"/>
                        <a:pt x="5162" y="112079"/>
                      </a:cubicBezTo>
                      <a:cubicBezTo>
                        <a:pt x="3027" y="106879"/>
                        <a:pt x="1675" y="101387"/>
                        <a:pt x="1141" y="95792"/>
                      </a:cubicBezTo>
                      <a:cubicBezTo>
                        <a:pt x="410" y="89803"/>
                        <a:pt x="45" y="83740"/>
                        <a:pt x="-102" y="77605"/>
                      </a:cubicBezTo>
                      <a:cubicBezTo>
                        <a:pt x="-102" y="73427"/>
                        <a:pt x="169" y="69257"/>
                        <a:pt x="702" y="65116"/>
                      </a:cubicBezTo>
                      <a:cubicBezTo>
                        <a:pt x="1221" y="61339"/>
                        <a:pt x="2099" y="57622"/>
                        <a:pt x="3334" y="54014"/>
                      </a:cubicBezTo>
                      <a:cubicBezTo>
                        <a:pt x="4365" y="50880"/>
                        <a:pt x="5922" y="47937"/>
                        <a:pt x="7939" y="45322"/>
                      </a:cubicBezTo>
                      <a:cubicBezTo>
                        <a:pt x="9679" y="42999"/>
                        <a:pt x="12070" y="41246"/>
                        <a:pt x="14811" y="40282"/>
                      </a:cubicBezTo>
                      <a:cubicBezTo>
                        <a:pt x="18342" y="39011"/>
                        <a:pt x="22033" y="38223"/>
                        <a:pt x="25776" y="37945"/>
                      </a:cubicBezTo>
                      <a:cubicBezTo>
                        <a:pt x="29548" y="37653"/>
                        <a:pt x="33335" y="37653"/>
                        <a:pt x="37107" y="37945"/>
                      </a:cubicBezTo>
                      <a:cubicBezTo>
                        <a:pt x="40155" y="38201"/>
                        <a:pt x="43174" y="38792"/>
                        <a:pt x="46098" y="39698"/>
                      </a:cubicBezTo>
                      <a:cubicBezTo>
                        <a:pt x="48584" y="40575"/>
                        <a:pt x="49900" y="41597"/>
                        <a:pt x="50192" y="42693"/>
                      </a:cubicBezTo>
                      <a:cubicBezTo>
                        <a:pt x="50192" y="36901"/>
                        <a:pt x="50192" y="32226"/>
                        <a:pt x="50192" y="28669"/>
                      </a:cubicBezTo>
                      <a:lnTo>
                        <a:pt x="50192" y="20197"/>
                      </a:lnTo>
                      <a:cubicBezTo>
                        <a:pt x="50192" y="18079"/>
                        <a:pt x="50192" y="16399"/>
                        <a:pt x="50192" y="15230"/>
                      </a:cubicBezTo>
                      <a:cubicBezTo>
                        <a:pt x="50192" y="14062"/>
                        <a:pt x="50192" y="12966"/>
                        <a:pt x="50192" y="11943"/>
                      </a:cubicBezTo>
                      <a:cubicBezTo>
                        <a:pt x="50192" y="10921"/>
                        <a:pt x="50192" y="9752"/>
                        <a:pt x="50192" y="8438"/>
                      </a:cubicBezTo>
                      <a:cubicBezTo>
                        <a:pt x="50192" y="7123"/>
                        <a:pt x="50265" y="5297"/>
                        <a:pt x="50411" y="2814"/>
                      </a:cubicBezTo>
                      <a:close/>
                      <a:moveTo>
                        <a:pt x="21902" y="72127"/>
                      </a:moveTo>
                      <a:cubicBezTo>
                        <a:pt x="21251" y="73836"/>
                        <a:pt x="20878" y="75633"/>
                        <a:pt x="20805" y="77459"/>
                      </a:cubicBezTo>
                      <a:cubicBezTo>
                        <a:pt x="20805" y="79358"/>
                        <a:pt x="20805" y="81111"/>
                        <a:pt x="20805" y="82791"/>
                      </a:cubicBezTo>
                      <a:cubicBezTo>
                        <a:pt x="20798" y="85822"/>
                        <a:pt x="21163" y="88838"/>
                        <a:pt x="21902" y="91775"/>
                      </a:cubicBezTo>
                      <a:cubicBezTo>
                        <a:pt x="22567" y="94506"/>
                        <a:pt x="23707" y="97099"/>
                        <a:pt x="25264" y="99444"/>
                      </a:cubicBezTo>
                      <a:cubicBezTo>
                        <a:pt x="26632" y="101627"/>
                        <a:pt x="28452" y="103497"/>
                        <a:pt x="30601" y="104922"/>
                      </a:cubicBezTo>
                      <a:cubicBezTo>
                        <a:pt x="32677" y="106236"/>
                        <a:pt x="35089" y="106923"/>
                        <a:pt x="37546" y="106894"/>
                      </a:cubicBezTo>
                      <a:cubicBezTo>
                        <a:pt x="40133" y="107025"/>
                        <a:pt x="42692" y="106339"/>
                        <a:pt x="44856" y="104922"/>
                      </a:cubicBezTo>
                      <a:cubicBezTo>
                        <a:pt x="46683" y="103483"/>
                        <a:pt x="48079" y="101555"/>
                        <a:pt x="48876" y="99371"/>
                      </a:cubicBezTo>
                      <a:cubicBezTo>
                        <a:pt x="49870" y="96697"/>
                        <a:pt x="50441" y="93893"/>
                        <a:pt x="50558" y="91044"/>
                      </a:cubicBezTo>
                      <a:cubicBezTo>
                        <a:pt x="50558" y="87758"/>
                        <a:pt x="50558" y="84178"/>
                        <a:pt x="50558" y="80235"/>
                      </a:cubicBezTo>
                      <a:cubicBezTo>
                        <a:pt x="50558" y="76290"/>
                        <a:pt x="50558" y="71689"/>
                        <a:pt x="50558" y="68913"/>
                      </a:cubicBezTo>
                      <a:cubicBezTo>
                        <a:pt x="50477" y="66752"/>
                        <a:pt x="50009" y="64626"/>
                        <a:pt x="49169" y="62632"/>
                      </a:cubicBezTo>
                      <a:cubicBezTo>
                        <a:pt x="48540" y="61193"/>
                        <a:pt x="47268" y="60134"/>
                        <a:pt x="45733" y="59784"/>
                      </a:cubicBezTo>
                      <a:cubicBezTo>
                        <a:pt x="43723" y="59294"/>
                        <a:pt x="41661" y="59068"/>
                        <a:pt x="39592" y="59126"/>
                      </a:cubicBezTo>
                      <a:cubicBezTo>
                        <a:pt x="35323" y="58907"/>
                        <a:pt x="31098" y="60061"/>
                        <a:pt x="27531" y="62413"/>
                      </a:cubicBezTo>
                      <a:cubicBezTo>
                        <a:pt x="24373" y="64714"/>
                        <a:pt x="22326" y="68242"/>
                        <a:pt x="21902" y="72127"/>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46" name="Freeform 2145">
                  <a:extLst>
                    <a:ext uri="{FF2B5EF4-FFF2-40B4-BE49-F238E27FC236}">
                      <a16:creationId xmlns:a16="http://schemas.microsoft.com/office/drawing/2014/main" id="{888C50B5-BE9B-6DC4-F120-6F1A6A9616C4}"/>
                    </a:ext>
                  </a:extLst>
                </p:cNvPr>
                <p:cNvSpPr/>
                <p:nvPr/>
              </p:nvSpPr>
              <p:spPr>
                <a:xfrm>
                  <a:off x="8097768" y="4846781"/>
                  <a:ext cx="74520" cy="97111"/>
                </a:xfrm>
                <a:custGeom>
                  <a:avLst/>
                  <a:gdLst>
                    <a:gd name="connsiteX0" fmla="*/ 24874 w 74520"/>
                    <a:gd name="connsiteY0" fmla="*/ 48342 h 97111"/>
                    <a:gd name="connsiteX1" fmla="*/ 24874 w 74520"/>
                    <a:gd name="connsiteY1" fmla="*/ 51629 h 97111"/>
                    <a:gd name="connsiteX2" fmla="*/ 25313 w 74520"/>
                    <a:gd name="connsiteY2" fmla="*/ 60612 h 97111"/>
                    <a:gd name="connsiteX3" fmla="*/ 27652 w 74520"/>
                    <a:gd name="connsiteY3" fmla="*/ 67478 h 97111"/>
                    <a:gd name="connsiteX4" fmla="*/ 33865 w 74520"/>
                    <a:gd name="connsiteY4" fmla="*/ 73686 h 97111"/>
                    <a:gd name="connsiteX5" fmla="*/ 41834 w 74520"/>
                    <a:gd name="connsiteY5" fmla="*/ 75001 h 97111"/>
                    <a:gd name="connsiteX6" fmla="*/ 48340 w 74520"/>
                    <a:gd name="connsiteY6" fmla="*/ 70472 h 97111"/>
                    <a:gd name="connsiteX7" fmla="*/ 50606 w 74520"/>
                    <a:gd name="connsiteY7" fmla="*/ 59151 h 97111"/>
                    <a:gd name="connsiteX8" fmla="*/ 55577 w 74520"/>
                    <a:gd name="connsiteY8" fmla="*/ 59151 h 97111"/>
                    <a:gd name="connsiteX9" fmla="*/ 62156 w 74520"/>
                    <a:gd name="connsiteY9" fmla="*/ 59151 h 97111"/>
                    <a:gd name="connsiteX10" fmla="*/ 68662 w 74520"/>
                    <a:gd name="connsiteY10" fmla="*/ 59151 h 97111"/>
                    <a:gd name="connsiteX11" fmla="*/ 73852 w 74520"/>
                    <a:gd name="connsiteY11" fmla="*/ 59736 h 97111"/>
                    <a:gd name="connsiteX12" fmla="*/ 73121 w 74520"/>
                    <a:gd name="connsiteY12" fmla="*/ 69158 h 97111"/>
                    <a:gd name="connsiteX13" fmla="*/ 72171 w 74520"/>
                    <a:gd name="connsiteY13" fmla="*/ 77703 h 97111"/>
                    <a:gd name="connsiteX14" fmla="*/ 70782 w 74520"/>
                    <a:gd name="connsiteY14" fmla="*/ 84496 h 97111"/>
                    <a:gd name="connsiteX15" fmla="*/ 68662 w 74520"/>
                    <a:gd name="connsiteY15" fmla="*/ 88440 h 97111"/>
                    <a:gd name="connsiteX16" fmla="*/ 60548 w 74520"/>
                    <a:gd name="connsiteY16" fmla="*/ 94721 h 97111"/>
                    <a:gd name="connsiteX17" fmla="*/ 49729 w 74520"/>
                    <a:gd name="connsiteY17" fmla="*/ 96913 h 97111"/>
                    <a:gd name="connsiteX18" fmla="*/ 37667 w 74520"/>
                    <a:gd name="connsiteY18" fmla="*/ 96913 h 97111"/>
                    <a:gd name="connsiteX19" fmla="*/ 26336 w 74520"/>
                    <a:gd name="connsiteY19" fmla="*/ 96547 h 97111"/>
                    <a:gd name="connsiteX20" fmla="*/ 16760 w 74520"/>
                    <a:gd name="connsiteY20" fmla="*/ 93187 h 97111"/>
                    <a:gd name="connsiteX21" fmla="*/ 8499 w 74520"/>
                    <a:gd name="connsiteY21" fmla="*/ 84131 h 97111"/>
                    <a:gd name="connsiteX22" fmla="*/ 3163 w 74520"/>
                    <a:gd name="connsiteY22" fmla="*/ 71787 h 97111"/>
                    <a:gd name="connsiteX23" fmla="*/ 385 w 74520"/>
                    <a:gd name="connsiteY23" fmla="*/ 57545 h 97111"/>
                    <a:gd name="connsiteX24" fmla="*/ 19 w 74520"/>
                    <a:gd name="connsiteY24" fmla="*/ 42499 h 97111"/>
                    <a:gd name="connsiteX25" fmla="*/ 1189 w 74520"/>
                    <a:gd name="connsiteY25" fmla="*/ 29352 h 97111"/>
                    <a:gd name="connsiteX26" fmla="*/ 4040 w 74520"/>
                    <a:gd name="connsiteY26" fmla="*/ 16862 h 97111"/>
                    <a:gd name="connsiteX27" fmla="*/ 11350 w 74520"/>
                    <a:gd name="connsiteY27" fmla="*/ 7805 h 97111"/>
                    <a:gd name="connsiteX28" fmla="*/ 22608 w 74520"/>
                    <a:gd name="connsiteY28" fmla="*/ 2108 h 97111"/>
                    <a:gd name="connsiteX29" fmla="*/ 35839 w 74520"/>
                    <a:gd name="connsiteY29" fmla="*/ -10 h 97111"/>
                    <a:gd name="connsiteX30" fmla="*/ 49436 w 74520"/>
                    <a:gd name="connsiteY30" fmla="*/ 1451 h 97111"/>
                    <a:gd name="connsiteX31" fmla="*/ 63106 w 74520"/>
                    <a:gd name="connsiteY31" fmla="*/ 7367 h 97111"/>
                    <a:gd name="connsiteX32" fmla="*/ 70928 w 74520"/>
                    <a:gd name="connsiteY32" fmla="*/ 18031 h 97111"/>
                    <a:gd name="connsiteX33" fmla="*/ 74144 w 74520"/>
                    <a:gd name="connsiteY33" fmla="*/ 31835 h 97111"/>
                    <a:gd name="connsiteX34" fmla="*/ 74144 w 74520"/>
                    <a:gd name="connsiteY34" fmla="*/ 47100 h 97111"/>
                    <a:gd name="connsiteX35" fmla="*/ 69247 w 74520"/>
                    <a:gd name="connsiteY35" fmla="*/ 47831 h 97111"/>
                    <a:gd name="connsiteX36" fmla="*/ 60767 w 74520"/>
                    <a:gd name="connsiteY36" fmla="*/ 48561 h 97111"/>
                    <a:gd name="connsiteX37" fmla="*/ 50387 w 74520"/>
                    <a:gd name="connsiteY37" fmla="*/ 49072 h 97111"/>
                    <a:gd name="connsiteX38" fmla="*/ 39787 w 74520"/>
                    <a:gd name="connsiteY38" fmla="*/ 49072 h 97111"/>
                    <a:gd name="connsiteX39" fmla="*/ 30649 w 74520"/>
                    <a:gd name="connsiteY39" fmla="*/ 49072 h 97111"/>
                    <a:gd name="connsiteX40" fmla="*/ 24874 w 74520"/>
                    <a:gd name="connsiteY40" fmla="*/ 48342 h 97111"/>
                    <a:gd name="connsiteX41" fmla="*/ 47170 w 74520"/>
                    <a:gd name="connsiteY41" fmla="*/ 19784 h 97111"/>
                    <a:gd name="connsiteX42" fmla="*/ 44173 w 74520"/>
                    <a:gd name="connsiteY42" fmla="*/ 18469 h 97111"/>
                    <a:gd name="connsiteX43" fmla="*/ 40664 w 74520"/>
                    <a:gd name="connsiteY43" fmla="*/ 17958 h 97111"/>
                    <a:gd name="connsiteX44" fmla="*/ 33354 w 74520"/>
                    <a:gd name="connsiteY44" fmla="*/ 18907 h 97111"/>
                    <a:gd name="connsiteX45" fmla="*/ 28968 w 74520"/>
                    <a:gd name="connsiteY45" fmla="*/ 21464 h 97111"/>
                    <a:gd name="connsiteX46" fmla="*/ 26482 w 74520"/>
                    <a:gd name="connsiteY46" fmla="*/ 25335 h 97111"/>
                    <a:gd name="connsiteX47" fmla="*/ 25240 w 74520"/>
                    <a:gd name="connsiteY47" fmla="*/ 29936 h 97111"/>
                    <a:gd name="connsiteX48" fmla="*/ 25240 w 74520"/>
                    <a:gd name="connsiteY48" fmla="*/ 32785 h 97111"/>
                    <a:gd name="connsiteX49" fmla="*/ 26921 w 74520"/>
                    <a:gd name="connsiteY49" fmla="*/ 33880 h 97111"/>
                    <a:gd name="connsiteX50" fmla="*/ 32184 w 74520"/>
                    <a:gd name="connsiteY50" fmla="*/ 33880 h 97111"/>
                    <a:gd name="connsiteX51" fmla="*/ 43076 w 74520"/>
                    <a:gd name="connsiteY51" fmla="*/ 33880 h 97111"/>
                    <a:gd name="connsiteX52" fmla="*/ 50387 w 74520"/>
                    <a:gd name="connsiteY52" fmla="*/ 33880 h 97111"/>
                    <a:gd name="connsiteX53" fmla="*/ 53822 w 74520"/>
                    <a:gd name="connsiteY53" fmla="*/ 33880 h 97111"/>
                    <a:gd name="connsiteX54" fmla="*/ 54846 w 74520"/>
                    <a:gd name="connsiteY54" fmla="*/ 33369 h 97111"/>
                    <a:gd name="connsiteX55" fmla="*/ 54846 w 74520"/>
                    <a:gd name="connsiteY55" fmla="*/ 31397 h 97111"/>
                    <a:gd name="connsiteX56" fmla="*/ 52872 w 74520"/>
                    <a:gd name="connsiteY56" fmla="*/ 24093 h 97111"/>
                    <a:gd name="connsiteX57" fmla="*/ 47170 w 74520"/>
                    <a:gd name="connsiteY57" fmla="*/ 19784 h 9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520" h="97111">
                      <a:moveTo>
                        <a:pt x="24874" y="48342"/>
                      </a:moveTo>
                      <a:lnTo>
                        <a:pt x="24874" y="51629"/>
                      </a:lnTo>
                      <a:cubicBezTo>
                        <a:pt x="24874" y="55280"/>
                        <a:pt x="24874" y="58275"/>
                        <a:pt x="25313" y="60612"/>
                      </a:cubicBezTo>
                      <a:cubicBezTo>
                        <a:pt x="25547" y="63052"/>
                        <a:pt x="26343" y="65403"/>
                        <a:pt x="27652" y="67478"/>
                      </a:cubicBezTo>
                      <a:cubicBezTo>
                        <a:pt x="28990" y="70166"/>
                        <a:pt x="31175" y="72350"/>
                        <a:pt x="33865" y="73686"/>
                      </a:cubicBezTo>
                      <a:cubicBezTo>
                        <a:pt x="36300" y="75001"/>
                        <a:pt x="39107" y="75461"/>
                        <a:pt x="41834" y="75001"/>
                      </a:cubicBezTo>
                      <a:cubicBezTo>
                        <a:pt x="44516" y="74409"/>
                        <a:pt x="46856" y="72780"/>
                        <a:pt x="48340" y="70472"/>
                      </a:cubicBezTo>
                      <a:cubicBezTo>
                        <a:pt x="50328" y="67054"/>
                        <a:pt x="51125" y="63074"/>
                        <a:pt x="50606" y="59151"/>
                      </a:cubicBezTo>
                      <a:cubicBezTo>
                        <a:pt x="52258" y="59268"/>
                        <a:pt x="53925" y="59268"/>
                        <a:pt x="55577" y="59151"/>
                      </a:cubicBezTo>
                      <a:lnTo>
                        <a:pt x="62156" y="59151"/>
                      </a:lnTo>
                      <a:cubicBezTo>
                        <a:pt x="64422" y="59151"/>
                        <a:pt x="66615" y="59151"/>
                        <a:pt x="68662" y="59151"/>
                      </a:cubicBezTo>
                      <a:cubicBezTo>
                        <a:pt x="70409" y="59122"/>
                        <a:pt x="72156" y="59320"/>
                        <a:pt x="73852" y="59736"/>
                      </a:cubicBezTo>
                      <a:cubicBezTo>
                        <a:pt x="73852" y="62949"/>
                        <a:pt x="73340" y="66090"/>
                        <a:pt x="73121" y="69158"/>
                      </a:cubicBezTo>
                      <a:cubicBezTo>
                        <a:pt x="72902" y="72225"/>
                        <a:pt x="72536" y="75074"/>
                        <a:pt x="72171" y="77703"/>
                      </a:cubicBezTo>
                      <a:cubicBezTo>
                        <a:pt x="71849" y="79997"/>
                        <a:pt x="71388" y="82261"/>
                        <a:pt x="70782" y="84496"/>
                      </a:cubicBezTo>
                      <a:cubicBezTo>
                        <a:pt x="70453" y="85979"/>
                        <a:pt x="69722" y="87344"/>
                        <a:pt x="68662" y="88440"/>
                      </a:cubicBezTo>
                      <a:cubicBezTo>
                        <a:pt x="66673" y="91325"/>
                        <a:pt x="63837" y="93516"/>
                        <a:pt x="60548" y="94721"/>
                      </a:cubicBezTo>
                      <a:cubicBezTo>
                        <a:pt x="57053" y="95926"/>
                        <a:pt x="53413" y="96664"/>
                        <a:pt x="49729" y="96913"/>
                      </a:cubicBezTo>
                      <a:cubicBezTo>
                        <a:pt x="45708" y="97132"/>
                        <a:pt x="41687" y="97132"/>
                        <a:pt x="37667" y="96913"/>
                      </a:cubicBezTo>
                      <a:cubicBezTo>
                        <a:pt x="33573" y="96913"/>
                        <a:pt x="29772" y="96547"/>
                        <a:pt x="26336" y="96547"/>
                      </a:cubicBezTo>
                      <a:cubicBezTo>
                        <a:pt x="22952" y="96072"/>
                        <a:pt x="19698" y="94933"/>
                        <a:pt x="16760" y="93187"/>
                      </a:cubicBezTo>
                      <a:cubicBezTo>
                        <a:pt x="13375" y="90814"/>
                        <a:pt x="10553" y="87717"/>
                        <a:pt x="8499" y="84131"/>
                      </a:cubicBezTo>
                      <a:cubicBezTo>
                        <a:pt x="6197" y="80267"/>
                        <a:pt x="4398" y="76118"/>
                        <a:pt x="3163" y="71787"/>
                      </a:cubicBezTo>
                      <a:cubicBezTo>
                        <a:pt x="1759" y="67142"/>
                        <a:pt x="831" y="62373"/>
                        <a:pt x="385" y="57545"/>
                      </a:cubicBezTo>
                      <a:cubicBezTo>
                        <a:pt x="-105" y="52541"/>
                        <a:pt x="-222" y="47517"/>
                        <a:pt x="19" y="42499"/>
                      </a:cubicBezTo>
                      <a:cubicBezTo>
                        <a:pt x="385" y="37897"/>
                        <a:pt x="751" y="33515"/>
                        <a:pt x="1189" y="29352"/>
                      </a:cubicBezTo>
                      <a:cubicBezTo>
                        <a:pt x="1635" y="25086"/>
                        <a:pt x="2593" y="20894"/>
                        <a:pt x="4040" y="16862"/>
                      </a:cubicBezTo>
                      <a:cubicBezTo>
                        <a:pt x="5685" y="13283"/>
                        <a:pt x="8200" y="10172"/>
                        <a:pt x="11350" y="7805"/>
                      </a:cubicBezTo>
                      <a:cubicBezTo>
                        <a:pt x="14750" y="5278"/>
                        <a:pt x="18558" y="3350"/>
                        <a:pt x="22608" y="2108"/>
                      </a:cubicBezTo>
                      <a:cubicBezTo>
                        <a:pt x="26899" y="794"/>
                        <a:pt x="31351" y="85"/>
                        <a:pt x="35839" y="-10"/>
                      </a:cubicBezTo>
                      <a:cubicBezTo>
                        <a:pt x="40415" y="-156"/>
                        <a:pt x="44992" y="333"/>
                        <a:pt x="49436" y="1451"/>
                      </a:cubicBezTo>
                      <a:cubicBezTo>
                        <a:pt x="54444" y="2167"/>
                        <a:pt x="59159" y="4212"/>
                        <a:pt x="63106" y="7367"/>
                      </a:cubicBezTo>
                      <a:cubicBezTo>
                        <a:pt x="66498" y="10281"/>
                        <a:pt x="69174" y="13926"/>
                        <a:pt x="70928" y="18031"/>
                      </a:cubicBezTo>
                      <a:cubicBezTo>
                        <a:pt x="72741" y="22428"/>
                        <a:pt x="73830" y="27088"/>
                        <a:pt x="74144" y="31835"/>
                      </a:cubicBezTo>
                      <a:cubicBezTo>
                        <a:pt x="74510" y="36918"/>
                        <a:pt x="74510" y="42017"/>
                        <a:pt x="74144" y="47100"/>
                      </a:cubicBezTo>
                      <a:cubicBezTo>
                        <a:pt x="73267" y="47100"/>
                        <a:pt x="71659" y="47538"/>
                        <a:pt x="69247" y="47831"/>
                      </a:cubicBezTo>
                      <a:lnTo>
                        <a:pt x="60767" y="48561"/>
                      </a:lnTo>
                      <a:cubicBezTo>
                        <a:pt x="57551" y="48561"/>
                        <a:pt x="54042" y="48999"/>
                        <a:pt x="50387" y="49072"/>
                      </a:cubicBezTo>
                      <a:lnTo>
                        <a:pt x="39787" y="49072"/>
                      </a:lnTo>
                      <a:cubicBezTo>
                        <a:pt x="36424" y="49072"/>
                        <a:pt x="33354" y="49072"/>
                        <a:pt x="30649" y="49072"/>
                      </a:cubicBezTo>
                      <a:cubicBezTo>
                        <a:pt x="28712" y="48970"/>
                        <a:pt x="26782" y="48722"/>
                        <a:pt x="24874" y="48342"/>
                      </a:cubicBezTo>
                      <a:close/>
                      <a:moveTo>
                        <a:pt x="47170" y="19784"/>
                      </a:moveTo>
                      <a:cubicBezTo>
                        <a:pt x="46220" y="19236"/>
                        <a:pt x="45218" y="18798"/>
                        <a:pt x="44173" y="18469"/>
                      </a:cubicBezTo>
                      <a:cubicBezTo>
                        <a:pt x="43047" y="18089"/>
                        <a:pt x="41856" y="17914"/>
                        <a:pt x="40664" y="17958"/>
                      </a:cubicBezTo>
                      <a:cubicBezTo>
                        <a:pt x="38193" y="17863"/>
                        <a:pt x="35722" y="18184"/>
                        <a:pt x="33354" y="18907"/>
                      </a:cubicBezTo>
                      <a:cubicBezTo>
                        <a:pt x="31709" y="19397"/>
                        <a:pt x="30203" y="20273"/>
                        <a:pt x="28968" y="21464"/>
                      </a:cubicBezTo>
                      <a:cubicBezTo>
                        <a:pt x="27857" y="22552"/>
                        <a:pt x="27009" y="23874"/>
                        <a:pt x="26482" y="25335"/>
                      </a:cubicBezTo>
                      <a:cubicBezTo>
                        <a:pt x="25912" y="26825"/>
                        <a:pt x="25495" y="28366"/>
                        <a:pt x="25240" y="29936"/>
                      </a:cubicBezTo>
                      <a:cubicBezTo>
                        <a:pt x="25115" y="30878"/>
                        <a:pt x="25115" y="31842"/>
                        <a:pt x="25240" y="32785"/>
                      </a:cubicBezTo>
                      <a:cubicBezTo>
                        <a:pt x="25240" y="33296"/>
                        <a:pt x="25824" y="33734"/>
                        <a:pt x="26921" y="33880"/>
                      </a:cubicBezTo>
                      <a:cubicBezTo>
                        <a:pt x="28675" y="34012"/>
                        <a:pt x="30430" y="34012"/>
                        <a:pt x="32184" y="33880"/>
                      </a:cubicBezTo>
                      <a:lnTo>
                        <a:pt x="43076" y="33880"/>
                      </a:lnTo>
                      <a:cubicBezTo>
                        <a:pt x="46293" y="33880"/>
                        <a:pt x="48705" y="33880"/>
                        <a:pt x="50387" y="33880"/>
                      </a:cubicBezTo>
                      <a:cubicBezTo>
                        <a:pt x="51534" y="33946"/>
                        <a:pt x="52674" y="33946"/>
                        <a:pt x="53822" y="33880"/>
                      </a:cubicBezTo>
                      <a:cubicBezTo>
                        <a:pt x="54480" y="33880"/>
                        <a:pt x="54846" y="33880"/>
                        <a:pt x="54846" y="33369"/>
                      </a:cubicBezTo>
                      <a:lnTo>
                        <a:pt x="54846" y="31397"/>
                      </a:lnTo>
                      <a:cubicBezTo>
                        <a:pt x="54882" y="28826"/>
                        <a:pt x="54195" y="26299"/>
                        <a:pt x="52872" y="24093"/>
                      </a:cubicBezTo>
                      <a:cubicBezTo>
                        <a:pt x="51446" y="22114"/>
                        <a:pt x="49458" y="20616"/>
                        <a:pt x="47170" y="1978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47" name="Freeform 2146">
                  <a:extLst>
                    <a:ext uri="{FF2B5EF4-FFF2-40B4-BE49-F238E27FC236}">
                      <a16:creationId xmlns:a16="http://schemas.microsoft.com/office/drawing/2014/main" id="{6387E563-092A-CBB0-12A4-AEDAD698A146}"/>
                    </a:ext>
                  </a:extLst>
                </p:cNvPr>
                <p:cNvSpPr/>
                <p:nvPr/>
              </p:nvSpPr>
              <p:spPr>
                <a:xfrm>
                  <a:off x="8183004" y="4849162"/>
                  <a:ext cx="59699" cy="92603"/>
                </a:xfrm>
                <a:custGeom>
                  <a:avLst/>
                  <a:gdLst>
                    <a:gd name="connsiteX0" fmla="*/ 25605 w 59699"/>
                    <a:gd name="connsiteY0" fmla="*/ 6593 h 92603"/>
                    <a:gd name="connsiteX1" fmla="*/ 28968 w 59699"/>
                    <a:gd name="connsiteY1" fmla="*/ 5132 h 92603"/>
                    <a:gd name="connsiteX2" fmla="*/ 34232 w 59699"/>
                    <a:gd name="connsiteY2" fmla="*/ 3087 h 92603"/>
                    <a:gd name="connsiteX3" fmla="*/ 42126 w 59699"/>
                    <a:gd name="connsiteY3" fmla="*/ 1334 h 92603"/>
                    <a:gd name="connsiteX4" fmla="*/ 50460 w 59699"/>
                    <a:gd name="connsiteY4" fmla="*/ 531 h 92603"/>
                    <a:gd name="connsiteX5" fmla="*/ 56966 w 59699"/>
                    <a:gd name="connsiteY5" fmla="*/ 531 h 92603"/>
                    <a:gd name="connsiteX6" fmla="*/ 59598 w 59699"/>
                    <a:gd name="connsiteY6" fmla="*/ 531 h 92603"/>
                    <a:gd name="connsiteX7" fmla="*/ 59598 w 59699"/>
                    <a:gd name="connsiteY7" fmla="*/ 11560 h 92603"/>
                    <a:gd name="connsiteX8" fmla="*/ 59598 w 59699"/>
                    <a:gd name="connsiteY8" fmla="*/ 20105 h 92603"/>
                    <a:gd name="connsiteX9" fmla="*/ 59598 w 59699"/>
                    <a:gd name="connsiteY9" fmla="*/ 27044 h 92603"/>
                    <a:gd name="connsiteX10" fmla="*/ 59598 w 59699"/>
                    <a:gd name="connsiteY10" fmla="*/ 32887 h 92603"/>
                    <a:gd name="connsiteX11" fmla="*/ 57990 w 59699"/>
                    <a:gd name="connsiteY11" fmla="*/ 32376 h 92603"/>
                    <a:gd name="connsiteX12" fmla="*/ 56016 w 59699"/>
                    <a:gd name="connsiteY12" fmla="*/ 31719 h 92603"/>
                    <a:gd name="connsiteX13" fmla="*/ 54115 w 59699"/>
                    <a:gd name="connsiteY13" fmla="*/ 31061 h 92603"/>
                    <a:gd name="connsiteX14" fmla="*/ 49583 w 59699"/>
                    <a:gd name="connsiteY14" fmla="*/ 30185 h 92603"/>
                    <a:gd name="connsiteX15" fmla="*/ 47097 w 59699"/>
                    <a:gd name="connsiteY15" fmla="*/ 29819 h 92603"/>
                    <a:gd name="connsiteX16" fmla="*/ 38033 w 59699"/>
                    <a:gd name="connsiteY16" fmla="*/ 29235 h 92603"/>
                    <a:gd name="connsiteX17" fmla="*/ 30723 w 59699"/>
                    <a:gd name="connsiteY17" fmla="*/ 30550 h 92603"/>
                    <a:gd name="connsiteX18" fmla="*/ 25971 w 59699"/>
                    <a:gd name="connsiteY18" fmla="*/ 34567 h 92603"/>
                    <a:gd name="connsiteX19" fmla="*/ 24509 w 59699"/>
                    <a:gd name="connsiteY19" fmla="*/ 42455 h 92603"/>
                    <a:gd name="connsiteX20" fmla="*/ 24875 w 59699"/>
                    <a:gd name="connsiteY20" fmla="*/ 54580 h 92603"/>
                    <a:gd name="connsiteX21" fmla="*/ 24875 w 59699"/>
                    <a:gd name="connsiteY21" fmla="*/ 66120 h 92603"/>
                    <a:gd name="connsiteX22" fmla="*/ 24875 w 59699"/>
                    <a:gd name="connsiteY22" fmla="*/ 77879 h 92603"/>
                    <a:gd name="connsiteX23" fmla="*/ 24875 w 59699"/>
                    <a:gd name="connsiteY23" fmla="*/ 90661 h 92603"/>
                    <a:gd name="connsiteX24" fmla="*/ 24875 w 59699"/>
                    <a:gd name="connsiteY24" fmla="*/ 91391 h 92603"/>
                    <a:gd name="connsiteX25" fmla="*/ 19173 w 59699"/>
                    <a:gd name="connsiteY25" fmla="*/ 92487 h 92603"/>
                    <a:gd name="connsiteX26" fmla="*/ 13836 w 59699"/>
                    <a:gd name="connsiteY26" fmla="*/ 92487 h 92603"/>
                    <a:gd name="connsiteX27" fmla="*/ 7842 w 59699"/>
                    <a:gd name="connsiteY27" fmla="*/ 92487 h 92603"/>
                    <a:gd name="connsiteX28" fmla="*/ 532 w 59699"/>
                    <a:gd name="connsiteY28" fmla="*/ 92487 h 92603"/>
                    <a:gd name="connsiteX29" fmla="*/ 93 w 59699"/>
                    <a:gd name="connsiteY29" fmla="*/ 47276 h 92603"/>
                    <a:gd name="connsiteX30" fmla="*/ 93 w 59699"/>
                    <a:gd name="connsiteY30" fmla="*/ 385 h 92603"/>
                    <a:gd name="connsiteX31" fmla="*/ 3821 w 59699"/>
                    <a:gd name="connsiteY31" fmla="*/ 385 h 92603"/>
                    <a:gd name="connsiteX32" fmla="*/ 9304 w 59699"/>
                    <a:gd name="connsiteY32" fmla="*/ 385 h 92603"/>
                    <a:gd name="connsiteX33" fmla="*/ 12959 w 59699"/>
                    <a:gd name="connsiteY33" fmla="*/ 385 h 92603"/>
                    <a:gd name="connsiteX34" fmla="*/ 15664 w 59699"/>
                    <a:gd name="connsiteY34" fmla="*/ 385 h 92603"/>
                    <a:gd name="connsiteX35" fmla="*/ 19684 w 59699"/>
                    <a:gd name="connsiteY35" fmla="*/ 20 h 92603"/>
                    <a:gd name="connsiteX36" fmla="*/ 23413 w 59699"/>
                    <a:gd name="connsiteY36" fmla="*/ 20 h 92603"/>
                    <a:gd name="connsiteX37" fmla="*/ 24948 w 59699"/>
                    <a:gd name="connsiteY37" fmla="*/ 458 h 92603"/>
                    <a:gd name="connsiteX38" fmla="*/ 24948 w 59699"/>
                    <a:gd name="connsiteY38" fmla="*/ 3891 h 92603"/>
                    <a:gd name="connsiteX39" fmla="*/ 24948 w 59699"/>
                    <a:gd name="connsiteY39" fmla="*/ 4913 h 92603"/>
                    <a:gd name="connsiteX40" fmla="*/ 25605 w 59699"/>
                    <a:gd name="connsiteY40" fmla="*/ 6593 h 9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699" h="92603">
                      <a:moveTo>
                        <a:pt x="25605" y="6593"/>
                      </a:moveTo>
                      <a:lnTo>
                        <a:pt x="28968" y="5132"/>
                      </a:lnTo>
                      <a:cubicBezTo>
                        <a:pt x="30796" y="4402"/>
                        <a:pt x="32477" y="3672"/>
                        <a:pt x="34232" y="3087"/>
                      </a:cubicBezTo>
                      <a:cubicBezTo>
                        <a:pt x="36812" y="2306"/>
                        <a:pt x="39451" y="1714"/>
                        <a:pt x="42126" y="1334"/>
                      </a:cubicBezTo>
                      <a:cubicBezTo>
                        <a:pt x="44883" y="896"/>
                        <a:pt x="47668" y="633"/>
                        <a:pt x="50460" y="531"/>
                      </a:cubicBezTo>
                      <a:cubicBezTo>
                        <a:pt x="53019" y="531"/>
                        <a:pt x="55212" y="531"/>
                        <a:pt x="56966" y="531"/>
                      </a:cubicBezTo>
                      <a:cubicBezTo>
                        <a:pt x="57836" y="407"/>
                        <a:pt x="58728" y="407"/>
                        <a:pt x="59598" y="531"/>
                      </a:cubicBezTo>
                      <a:cubicBezTo>
                        <a:pt x="59598" y="4694"/>
                        <a:pt x="59598" y="8419"/>
                        <a:pt x="59598" y="11560"/>
                      </a:cubicBezTo>
                      <a:cubicBezTo>
                        <a:pt x="59598" y="14700"/>
                        <a:pt x="59598" y="17622"/>
                        <a:pt x="59598" y="20105"/>
                      </a:cubicBezTo>
                      <a:lnTo>
                        <a:pt x="59598" y="27044"/>
                      </a:lnTo>
                      <a:cubicBezTo>
                        <a:pt x="59598" y="29089"/>
                        <a:pt x="59598" y="31061"/>
                        <a:pt x="59598" y="32887"/>
                      </a:cubicBezTo>
                      <a:lnTo>
                        <a:pt x="57990" y="32376"/>
                      </a:lnTo>
                      <a:lnTo>
                        <a:pt x="56016" y="31719"/>
                      </a:lnTo>
                      <a:cubicBezTo>
                        <a:pt x="55365" y="31543"/>
                        <a:pt x="54729" y="31324"/>
                        <a:pt x="54115" y="31061"/>
                      </a:cubicBezTo>
                      <a:cubicBezTo>
                        <a:pt x="52617" y="30689"/>
                        <a:pt x="51111" y="30397"/>
                        <a:pt x="49583" y="30185"/>
                      </a:cubicBezTo>
                      <a:lnTo>
                        <a:pt x="47097" y="29819"/>
                      </a:lnTo>
                      <a:cubicBezTo>
                        <a:pt x="44093" y="29425"/>
                        <a:pt x="41067" y="29228"/>
                        <a:pt x="38033" y="29235"/>
                      </a:cubicBezTo>
                      <a:cubicBezTo>
                        <a:pt x="35533" y="29155"/>
                        <a:pt x="33040" y="29600"/>
                        <a:pt x="30723" y="30550"/>
                      </a:cubicBezTo>
                      <a:cubicBezTo>
                        <a:pt x="28749" y="31339"/>
                        <a:pt x="27082" y="32748"/>
                        <a:pt x="25971" y="34567"/>
                      </a:cubicBezTo>
                      <a:cubicBezTo>
                        <a:pt x="24758" y="37007"/>
                        <a:pt x="24253" y="39738"/>
                        <a:pt x="24509" y="42455"/>
                      </a:cubicBezTo>
                      <a:cubicBezTo>
                        <a:pt x="24509" y="46764"/>
                        <a:pt x="24509" y="50855"/>
                        <a:pt x="24875" y="54580"/>
                      </a:cubicBezTo>
                      <a:cubicBezTo>
                        <a:pt x="25240" y="58304"/>
                        <a:pt x="24875" y="62249"/>
                        <a:pt x="24875" y="66120"/>
                      </a:cubicBezTo>
                      <a:cubicBezTo>
                        <a:pt x="24875" y="69991"/>
                        <a:pt x="24875" y="73935"/>
                        <a:pt x="24875" y="77879"/>
                      </a:cubicBezTo>
                      <a:cubicBezTo>
                        <a:pt x="24875" y="81823"/>
                        <a:pt x="24875" y="86132"/>
                        <a:pt x="24875" y="90661"/>
                      </a:cubicBezTo>
                      <a:lnTo>
                        <a:pt x="24875" y="91391"/>
                      </a:lnTo>
                      <a:cubicBezTo>
                        <a:pt x="23018" y="91968"/>
                        <a:pt x="21110" y="92333"/>
                        <a:pt x="19173" y="92487"/>
                      </a:cubicBezTo>
                      <a:cubicBezTo>
                        <a:pt x="17396" y="92596"/>
                        <a:pt x="15613" y="92596"/>
                        <a:pt x="13836" y="92487"/>
                      </a:cubicBezTo>
                      <a:lnTo>
                        <a:pt x="7842" y="92487"/>
                      </a:lnTo>
                      <a:cubicBezTo>
                        <a:pt x="5408" y="92326"/>
                        <a:pt x="2966" y="92326"/>
                        <a:pt x="532" y="92487"/>
                      </a:cubicBezTo>
                      <a:cubicBezTo>
                        <a:pt x="532" y="77441"/>
                        <a:pt x="532" y="62322"/>
                        <a:pt x="93" y="47276"/>
                      </a:cubicBezTo>
                      <a:cubicBezTo>
                        <a:pt x="-345" y="32230"/>
                        <a:pt x="93" y="16526"/>
                        <a:pt x="93" y="385"/>
                      </a:cubicBezTo>
                      <a:lnTo>
                        <a:pt x="3821" y="385"/>
                      </a:lnTo>
                      <a:lnTo>
                        <a:pt x="9304" y="385"/>
                      </a:lnTo>
                      <a:lnTo>
                        <a:pt x="12959" y="385"/>
                      </a:lnTo>
                      <a:lnTo>
                        <a:pt x="15664" y="385"/>
                      </a:lnTo>
                      <a:lnTo>
                        <a:pt x="19684" y="20"/>
                      </a:lnTo>
                      <a:cubicBezTo>
                        <a:pt x="20927" y="-53"/>
                        <a:pt x="22170" y="-53"/>
                        <a:pt x="23413" y="20"/>
                      </a:cubicBezTo>
                      <a:cubicBezTo>
                        <a:pt x="24436" y="20"/>
                        <a:pt x="24948" y="166"/>
                        <a:pt x="24948" y="458"/>
                      </a:cubicBezTo>
                      <a:lnTo>
                        <a:pt x="24948" y="3891"/>
                      </a:lnTo>
                      <a:cubicBezTo>
                        <a:pt x="24911" y="4234"/>
                        <a:pt x="24911" y="4570"/>
                        <a:pt x="24948" y="4913"/>
                      </a:cubicBezTo>
                      <a:cubicBezTo>
                        <a:pt x="25218" y="5454"/>
                        <a:pt x="25437" y="6016"/>
                        <a:pt x="25605" y="6593"/>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48" name="Freeform 2147">
                  <a:extLst>
                    <a:ext uri="{FF2B5EF4-FFF2-40B4-BE49-F238E27FC236}">
                      <a16:creationId xmlns:a16="http://schemas.microsoft.com/office/drawing/2014/main" id="{BCE55E6A-F120-4DD2-DDA5-52C5BFE9DB42}"/>
                    </a:ext>
                  </a:extLst>
                </p:cNvPr>
                <p:cNvSpPr/>
                <p:nvPr/>
              </p:nvSpPr>
              <p:spPr>
                <a:xfrm>
                  <a:off x="7504305" y="4993221"/>
                  <a:ext cx="89476" cy="132154"/>
                </a:xfrm>
                <a:custGeom>
                  <a:avLst/>
                  <a:gdLst>
                    <a:gd name="connsiteX0" fmla="*/ 89374 w 89476"/>
                    <a:gd name="connsiteY0" fmla="*/ 131389 h 132154"/>
                    <a:gd name="connsiteX1" fmla="*/ 89374 w 89476"/>
                    <a:gd name="connsiteY1" fmla="*/ 131389 h 132154"/>
                    <a:gd name="connsiteX2" fmla="*/ 74754 w 89476"/>
                    <a:gd name="connsiteY2" fmla="*/ 131827 h 132154"/>
                    <a:gd name="connsiteX3" fmla="*/ 58526 w 89476"/>
                    <a:gd name="connsiteY3" fmla="*/ 131827 h 132154"/>
                    <a:gd name="connsiteX4" fmla="*/ 58526 w 89476"/>
                    <a:gd name="connsiteY4" fmla="*/ 131827 h 132154"/>
                    <a:gd name="connsiteX5" fmla="*/ 53920 w 89476"/>
                    <a:gd name="connsiteY5" fmla="*/ 121748 h 132154"/>
                    <a:gd name="connsiteX6" fmla="*/ 47853 w 89476"/>
                    <a:gd name="connsiteY6" fmla="*/ 109404 h 132154"/>
                    <a:gd name="connsiteX7" fmla="*/ 40543 w 89476"/>
                    <a:gd name="connsiteY7" fmla="*/ 96695 h 132154"/>
                    <a:gd name="connsiteX8" fmla="*/ 32794 w 89476"/>
                    <a:gd name="connsiteY8" fmla="*/ 85667 h 132154"/>
                    <a:gd name="connsiteX9" fmla="*/ 32794 w 89476"/>
                    <a:gd name="connsiteY9" fmla="*/ 85082 h 132154"/>
                    <a:gd name="connsiteX10" fmla="*/ 32209 w 89476"/>
                    <a:gd name="connsiteY10" fmla="*/ 95527 h 132154"/>
                    <a:gd name="connsiteX11" fmla="*/ 32209 w 89476"/>
                    <a:gd name="connsiteY11" fmla="*/ 108163 h 132154"/>
                    <a:gd name="connsiteX12" fmla="*/ 32794 w 89476"/>
                    <a:gd name="connsiteY12" fmla="*/ 120579 h 132154"/>
                    <a:gd name="connsiteX13" fmla="*/ 33379 w 89476"/>
                    <a:gd name="connsiteY13" fmla="*/ 130001 h 132154"/>
                    <a:gd name="connsiteX14" fmla="*/ 25191 w 89476"/>
                    <a:gd name="connsiteY14" fmla="*/ 131681 h 132154"/>
                    <a:gd name="connsiteX15" fmla="*/ 15176 w 89476"/>
                    <a:gd name="connsiteY15" fmla="*/ 132119 h 132154"/>
                    <a:gd name="connsiteX16" fmla="*/ 6258 w 89476"/>
                    <a:gd name="connsiteY16" fmla="*/ 132119 h 132154"/>
                    <a:gd name="connsiteX17" fmla="*/ 1360 w 89476"/>
                    <a:gd name="connsiteY17" fmla="*/ 132119 h 132154"/>
                    <a:gd name="connsiteX18" fmla="*/ 1872 w 89476"/>
                    <a:gd name="connsiteY18" fmla="*/ 127080 h 132154"/>
                    <a:gd name="connsiteX19" fmla="*/ 1872 w 89476"/>
                    <a:gd name="connsiteY19" fmla="*/ 113786 h 132154"/>
                    <a:gd name="connsiteX20" fmla="*/ 1872 w 89476"/>
                    <a:gd name="connsiteY20" fmla="*/ 94504 h 132154"/>
                    <a:gd name="connsiteX21" fmla="*/ 1872 w 89476"/>
                    <a:gd name="connsiteY21" fmla="*/ 72227 h 132154"/>
                    <a:gd name="connsiteX22" fmla="*/ 1506 w 89476"/>
                    <a:gd name="connsiteY22" fmla="*/ 49439 h 132154"/>
                    <a:gd name="connsiteX23" fmla="*/ 995 w 89476"/>
                    <a:gd name="connsiteY23" fmla="*/ 28697 h 132154"/>
                    <a:gd name="connsiteX24" fmla="*/ 556 w 89476"/>
                    <a:gd name="connsiteY24" fmla="*/ 12482 h 132154"/>
                    <a:gd name="connsiteX25" fmla="*/ -102 w 89476"/>
                    <a:gd name="connsiteY25" fmla="*/ 3352 h 132154"/>
                    <a:gd name="connsiteX26" fmla="*/ 22560 w 89476"/>
                    <a:gd name="connsiteY26" fmla="*/ 650 h 132154"/>
                    <a:gd name="connsiteX27" fmla="*/ 48365 w 89476"/>
                    <a:gd name="connsiteY27" fmla="*/ 650 h 132154"/>
                    <a:gd name="connsiteX28" fmla="*/ 67810 w 89476"/>
                    <a:gd name="connsiteY28" fmla="*/ 6931 h 132154"/>
                    <a:gd name="connsiteX29" fmla="*/ 81260 w 89476"/>
                    <a:gd name="connsiteY29" fmla="*/ 21100 h 132154"/>
                    <a:gd name="connsiteX30" fmla="*/ 86304 w 89476"/>
                    <a:gd name="connsiteY30" fmla="*/ 39725 h 132154"/>
                    <a:gd name="connsiteX31" fmla="*/ 80895 w 89476"/>
                    <a:gd name="connsiteY31" fmla="*/ 59519 h 132154"/>
                    <a:gd name="connsiteX32" fmla="*/ 71611 w 89476"/>
                    <a:gd name="connsiteY32" fmla="*/ 70548 h 132154"/>
                    <a:gd name="connsiteX33" fmla="*/ 56990 w 89476"/>
                    <a:gd name="connsiteY33" fmla="*/ 75514 h 132154"/>
                    <a:gd name="connsiteX34" fmla="*/ 56040 w 89476"/>
                    <a:gd name="connsiteY34" fmla="*/ 75514 h 132154"/>
                    <a:gd name="connsiteX35" fmla="*/ 56040 w 89476"/>
                    <a:gd name="connsiteY35" fmla="*/ 75514 h 132154"/>
                    <a:gd name="connsiteX36" fmla="*/ 64520 w 89476"/>
                    <a:gd name="connsiteY36" fmla="*/ 89026 h 132154"/>
                    <a:gd name="connsiteX37" fmla="*/ 73584 w 89476"/>
                    <a:gd name="connsiteY37" fmla="*/ 102538 h 132154"/>
                    <a:gd name="connsiteX38" fmla="*/ 81991 w 89476"/>
                    <a:gd name="connsiteY38" fmla="*/ 116416 h 132154"/>
                    <a:gd name="connsiteX39" fmla="*/ 89374 w 89476"/>
                    <a:gd name="connsiteY39" fmla="*/ 131389 h 132154"/>
                    <a:gd name="connsiteX40" fmla="*/ 27311 w 89476"/>
                    <a:gd name="connsiteY40" fmla="*/ 29135 h 132154"/>
                    <a:gd name="connsiteX41" fmla="*/ 27311 w 89476"/>
                    <a:gd name="connsiteY41" fmla="*/ 34540 h 132154"/>
                    <a:gd name="connsiteX42" fmla="*/ 27311 w 89476"/>
                    <a:gd name="connsiteY42" fmla="*/ 40748 h 132154"/>
                    <a:gd name="connsiteX43" fmla="*/ 27311 w 89476"/>
                    <a:gd name="connsiteY43" fmla="*/ 46810 h 132154"/>
                    <a:gd name="connsiteX44" fmla="*/ 27823 w 89476"/>
                    <a:gd name="connsiteY44" fmla="*/ 51777 h 132154"/>
                    <a:gd name="connsiteX45" fmla="*/ 27823 w 89476"/>
                    <a:gd name="connsiteY45" fmla="*/ 51777 h 132154"/>
                    <a:gd name="connsiteX46" fmla="*/ 37034 w 89476"/>
                    <a:gd name="connsiteY46" fmla="*/ 52288 h 132154"/>
                    <a:gd name="connsiteX47" fmla="*/ 46391 w 89476"/>
                    <a:gd name="connsiteY47" fmla="*/ 51777 h 132154"/>
                    <a:gd name="connsiteX48" fmla="*/ 51873 w 89476"/>
                    <a:gd name="connsiteY48" fmla="*/ 48198 h 132154"/>
                    <a:gd name="connsiteX49" fmla="*/ 54139 w 89476"/>
                    <a:gd name="connsiteY49" fmla="*/ 41916 h 132154"/>
                    <a:gd name="connsiteX50" fmla="*/ 53409 w 89476"/>
                    <a:gd name="connsiteY50" fmla="*/ 35124 h 132154"/>
                    <a:gd name="connsiteX51" fmla="*/ 49753 w 89476"/>
                    <a:gd name="connsiteY51" fmla="*/ 29719 h 132154"/>
                    <a:gd name="connsiteX52" fmla="*/ 39446 w 89476"/>
                    <a:gd name="connsiteY52" fmla="*/ 26286 h 132154"/>
                    <a:gd name="connsiteX53" fmla="*/ 27311 w 89476"/>
                    <a:gd name="connsiteY53" fmla="*/ 29135 h 1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476" h="132154">
                      <a:moveTo>
                        <a:pt x="89374" y="131389"/>
                      </a:moveTo>
                      <a:lnTo>
                        <a:pt x="89374" y="131389"/>
                      </a:lnTo>
                      <a:cubicBezTo>
                        <a:pt x="85061" y="131389"/>
                        <a:pt x="80310" y="131389"/>
                        <a:pt x="74754" y="131827"/>
                      </a:cubicBezTo>
                      <a:cubicBezTo>
                        <a:pt x="69352" y="132156"/>
                        <a:pt x="63928" y="132156"/>
                        <a:pt x="58526" y="131827"/>
                      </a:cubicBezTo>
                      <a:lnTo>
                        <a:pt x="58526" y="131827"/>
                      </a:lnTo>
                      <a:cubicBezTo>
                        <a:pt x="57305" y="129000"/>
                        <a:pt x="55770" y="125641"/>
                        <a:pt x="53920" y="121748"/>
                      </a:cubicBezTo>
                      <a:cubicBezTo>
                        <a:pt x="52020" y="117804"/>
                        <a:pt x="50046" y="113713"/>
                        <a:pt x="47853" y="109404"/>
                      </a:cubicBezTo>
                      <a:cubicBezTo>
                        <a:pt x="45660" y="105095"/>
                        <a:pt x="43247" y="100859"/>
                        <a:pt x="40543" y="96695"/>
                      </a:cubicBezTo>
                      <a:cubicBezTo>
                        <a:pt x="38211" y="92846"/>
                        <a:pt x="35623" y="89165"/>
                        <a:pt x="32794" y="85667"/>
                      </a:cubicBezTo>
                      <a:lnTo>
                        <a:pt x="32794" y="85082"/>
                      </a:lnTo>
                      <a:cubicBezTo>
                        <a:pt x="32341" y="88544"/>
                        <a:pt x="32150" y="92036"/>
                        <a:pt x="32209" y="95527"/>
                      </a:cubicBezTo>
                      <a:cubicBezTo>
                        <a:pt x="32209" y="99617"/>
                        <a:pt x="32209" y="103853"/>
                        <a:pt x="32209" y="108163"/>
                      </a:cubicBezTo>
                      <a:cubicBezTo>
                        <a:pt x="32209" y="112472"/>
                        <a:pt x="32575" y="116708"/>
                        <a:pt x="32794" y="120579"/>
                      </a:cubicBezTo>
                      <a:cubicBezTo>
                        <a:pt x="33013" y="124450"/>
                        <a:pt x="33232" y="127883"/>
                        <a:pt x="33379" y="130001"/>
                      </a:cubicBezTo>
                      <a:cubicBezTo>
                        <a:pt x="30747" y="130972"/>
                        <a:pt x="27991" y="131542"/>
                        <a:pt x="25191" y="131681"/>
                      </a:cubicBezTo>
                      <a:lnTo>
                        <a:pt x="15176" y="132119"/>
                      </a:lnTo>
                      <a:cubicBezTo>
                        <a:pt x="11814" y="132119"/>
                        <a:pt x="8890" y="132119"/>
                        <a:pt x="6258" y="132119"/>
                      </a:cubicBezTo>
                      <a:lnTo>
                        <a:pt x="1360" y="132119"/>
                      </a:lnTo>
                      <a:cubicBezTo>
                        <a:pt x="1850" y="130483"/>
                        <a:pt x="2018" y="128774"/>
                        <a:pt x="1872" y="127080"/>
                      </a:cubicBezTo>
                      <a:cubicBezTo>
                        <a:pt x="1872" y="123720"/>
                        <a:pt x="1872" y="119264"/>
                        <a:pt x="1872" y="113786"/>
                      </a:cubicBezTo>
                      <a:lnTo>
                        <a:pt x="1872" y="94504"/>
                      </a:lnTo>
                      <a:cubicBezTo>
                        <a:pt x="1872" y="87201"/>
                        <a:pt x="1872" y="79897"/>
                        <a:pt x="1872" y="72227"/>
                      </a:cubicBezTo>
                      <a:cubicBezTo>
                        <a:pt x="1872" y="64559"/>
                        <a:pt x="1872" y="56962"/>
                        <a:pt x="1506" y="49439"/>
                      </a:cubicBezTo>
                      <a:cubicBezTo>
                        <a:pt x="1141" y="41916"/>
                        <a:pt x="1141" y="34832"/>
                        <a:pt x="995" y="28697"/>
                      </a:cubicBezTo>
                      <a:cubicBezTo>
                        <a:pt x="849" y="22561"/>
                        <a:pt x="995" y="16937"/>
                        <a:pt x="556" y="12482"/>
                      </a:cubicBezTo>
                      <a:cubicBezTo>
                        <a:pt x="519" y="9429"/>
                        <a:pt x="300" y="6376"/>
                        <a:pt x="-102" y="3352"/>
                      </a:cubicBezTo>
                      <a:cubicBezTo>
                        <a:pt x="6770" y="2403"/>
                        <a:pt x="14518" y="1453"/>
                        <a:pt x="22560" y="650"/>
                      </a:cubicBezTo>
                      <a:cubicBezTo>
                        <a:pt x="31135" y="-263"/>
                        <a:pt x="39790" y="-263"/>
                        <a:pt x="48365" y="650"/>
                      </a:cubicBezTo>
                      <a:cubicBezTo>
                        <a:pt x="55295" y="935"/>
                        <a:pt x="62020" y="3111"/>
                        <a:pt x="67810" y="6931"/>
                      </a:cubicBezTo>
                      <a:cubicBezTo>
                        <a:pt x="73380" y="10495"/>
                        <a:pt x="77992" y="15360"/>
                        <a:pt x="81260" y="21100"/>
                      </a:cubicBezTo>
                      <a:cubicBezTo>
                        <a:pt x="84491" y="26783"/>
                        <a:pt x="86231" y="33188"/>
                        <a:pt x="86304" y="39725"/>
                      </a:cubicBezTo>
                      <a:cubicBezTo>
                        <a:pt x="86480" y="46708"/>
                        <a:pt x="84594" y="53588"/>
                        <a:pt x="80895" y="59519"/>
                      </a:cubicBezTo>
                      <a:cubicBezTo>
                        <a:pt x="78643" y="63828"/>
                        <a:pt x="75478" y="67597"/>
                        <a:pt x="71611" y="70548"/>
                      </a:cubicBezTo>
                      <a:cubicBezTo>
                        <a:pt x="67342" y="73630"/>
                        <a:pt x="62254" y="75354"/>
                        <a:pt x="56990" y="75514"/>
                      </a:cubicBezTo>
                      <a:lnTo>
                        <a:pt x="56040" y="75514"/>
                      </a:lnTo>
                      <a:lnTo>
                        <a:pt x="56040" y="75514"/>
                      </a:lnTo>
                      <a:cubicBezTo>
                        <a:pt x="58599" y="80043"/>
                        <a:pt x="61450" y="84498"/>
                        <a:pt x="64520" y="89026"/>
                      </a:cubicBezTo>
                      <a:cubicBezTo>
                        <a:pt x="67590" y="93555"/>
                        <a:pt x="70587" y="98010"/>
                        <a:pt x="73584" y="102538"/>
                      </a:cubicBezTo>
                      <a:cubicBezTo>
                        <a:pt x="76582" y="107067"/>
                        <a:pt x="79286" y="111668"/>
                        <a:pt x="81991" y="116416"/>
                      </a:cubicBezTo>
                      <a:cubicBezTo>
                        <a:pt x="84871" y="121193"/>
                        <a:pt x="87342" y="126196"/>
                        <a:pt x="89374" y="131389"/>
                      </a:cubicBezTo>
                      <a:close/>
                      <a:moveTo>
                        <a:pt x="27311" y="29135"/>
                      </a:moveTo>
                      <a:cubicBezTo>
                        <a:pt x="27311" y="30742"/>
                        <a:pt x="27311" y="32568"/>
                        <a:pt x="27311" y="34540"/>
                      </a:cubicBezTo>
                      <a:cubicBezTo>
                        <a:pt x="27311" y="36512"/>
                        <a:pt x="27311" y="38630"/>
                        <a:pt x="27311" y="40748"/>
                      </a:cubicBezTo>
                      <a:cubicBezTo>
                        <a:pt x="27311" y="42866"/>
                        <a:pt x="27311" y="44838"/>
                        <a:pt x="27311" y="46810"/>
                      </a:cubicBezTo>
                      <a:cubicBezTo>
                        <a:pt x="27340" y="48475"/>
                        <a:pt x="27516" y="50141"/>
                        <a:pt x="27823" y="51777"/>
                      </a:cubicBezTo>
                      <a:lnTo>
                        <a:pt x="27823" y="51777"/>
                      </a:lnTo>
                      <a:cubicBezTo>
                        <a:pt x="30674" y="51777"/>
                        <a:pt x="33744" y="52215"/>
                        <a:pt x="37034" y="52288"/>
                      </a:cubicBezTo>
                      <a:cubicBezTo>
                        <a:pt x="40162" y="52456"/>
                        <a:pt x="43298" y="52288"/>
                        <a:pt x="46391" y="51777"/>
                      </a:cubicBezTo>
                      <a:cubicBezTo>
                        <a:pt x="48620" y="51353"/>
                        <a:pt x="50587" y="50068"/>
                        <a:pt x="51873" y="48198"/>
                      </a:cubicBezTo>
                      <a:cubicBezTo>
                        <a:pt x="53131" y="46321"/>
                        <a:pt x="53906" y="44166"/>
                        <a:pt x="54139" y="41916"/>
                      </a:cubicBezTo>
                      <a:cubicBezTo>
                        <a:pt x="54366" y="39623"/>
                        <a:pt x="54118" y="37315"/>
                        <a:pt x="53409" y="35124"/>
                      </a:cubicBezTo>
                      <a:cubicBezTo>
                        <a:pt x="52765" y="32998"/>
                        <a:pt x="51486" y="31114"/>
                        <a:pt x="49753" y="29719"/>
                      </a:cubicBezTo>
                      <a:cubicBezTo>
                        <a:pt x="46932" y="27214"/>
                        <a:pt x="43204" y="25979"/>
                        <a:pt x="39446" y="26286"/>
                      </a:cubicBezTo>
                      <a:cubicBezTo>
                        <a:pt x="35272" y="26549"/>
                        <a:pt x="31164" y="27506"/>
                        <a:pt x="27311" y="291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49" name="Freeform 2148">
                  <a:extLst>
                    <a:ext uri="{FF2B5EF4-FFF2-40B4-BE49-F238E27FC236}">
                      <a16:creationId xmlns:a16="http://schemas.microsoft.com/office/drawing/2014/main" id="{68BC574C-AA03-48F2-28ED-15538229B1C4}"/>
                    </a:ext>
                  </a:extLst>
                </p:cNvPr>
                <p:cNvSpPr/>
                <p:nvPr/>
              </p:nvSpPr>
              <p:spPr>
                <a:xfrm>
                  <a:off x="7597134" y="5030692"/>
                  <a:ext cx="74645" cy="97111"/>
                </a:xfrm>
                <a:custGeom>
                  <a:avLst/>
                  <a:gdLst>
                    <a:gd name="connsiteX0" fmla="*/ 24689 w 74645"/>
                    <a:gd name="connsiteY0" fmla="*/ 48269 h 97111"/>
                    <a:gd name="connsiteX1" fmla="*/ 24689 w 74645"/>
                    <a:gd name="connsiteY1" fmla="*/ 51555 h 97111"/>
                    <a:gd name="connsiteX2" fmla="*/ 25127 w 74645"/>
                    <a:gd name="connsiteY2" fmla="*/ 60539 h 97111"/>
                    <a:gd name="connsiteX3" fmla="*/ 27393 w 74645"/>
                    <a:gd name="connsiteY3" fmla="*/ 67332 h 97111"/>
                    <a:gd name="connsiteX4" fmla="*/ 33680 w 74645"/>
                    <a:gd name="connsiteY4" fmla="*/ 73613 h 97111"/>
                    <a:gd name="connsiteX5" fmla="*/ 41575 w 74645"/>
                    <a:gd name="connsiteY5" fmla="*/ 74928 h 97111"/>
                    <a:gd name="connsiteX6" fmla="*/ 48154 w 74645"/>
                    <a:gd name="connsiteY6" fmla="*/ 70399 h 97111"/>
                    <a:gd name="connsiteX7" fmla="*/ 50420 w 74645"/>
                    <a:gd name="connsiteY7" fmla="*/ 59078 h 97111"/>
                    <a:gd name="connsiteX8" fmla="*/ 55391 w 74645"/>
                    <a:gd name="connsiteY8" fmla="*/ 59078 h 97111"/>
                    <a:gd name="connsiteX9" fmla="*/ 61971 w 74645"/>
                    <a:gd name="connsiteY9" fmla="*/ 59078 h 97111"/>
                    <a:gd name="connsiteX10" fmla="*/ 68476 w 74645"/>
                    <a:gd name="connsiteY10" fmla="*/ 59078 h 97111"/>
                    <a:gd name="connsiteX11" fmla="*/ 73594 w 74645"/>
                    <a:gd name="connsiteY11" fmla="*/ 59736 h 97111"/>
                    <a:gd name="connsiteX12" fmla="*/ 72863 w 74645"/>
                    <a:gd name="connsiteY12" fmla="*/ 69158 h 97111"/>
                    <a:gd name="connsiteX13" fmla="*/ 71985 w 74645"/>
                    <a:gd name="connsiteY13" fmla="*/ 77703 h 97111"/>
                    <a:gd name="connsiteX14" fmla="*/ 70596 w 74645"/>
                    <a:gd name="connsiteY14" fmla="*/ 84496 h 97111"/>
                    <a:gd name="connsiteX15" fmla="*/ 68476 w 74645"/>
                    <a:gd name="connsiteY15" fmla="*/ 88440 h 97111"/>
                    <a:gd name="connsiteX16" fmla="*/ 60362 w 74645"/>
                    <a:gd name="connsiteY16" fmla="*/ 94648 h 97111"/>
                    <a:gd name="connsiteX17" fmla="*/ 49543 w 74645"/>
                    <a:gd name="connsiteY17" fmla="*/ 96912 h 97111"/>
                    <a:gd name="connsiteX18" fmla="*/ 37482 w 74645"/>
                    <a:gd name="connsiteY18" fmla="*/ 96912 h 97111"/>
                    <a:gd name="connsiteX19" fmla="*/ 26151 w 74645"/>
                    <a:gd name="connsiteY19" fmla="*/ 96547 h 97111"/>
                    <a:gd name="connsiteX20" fmla="*/ 16575 w 74645"/>
                    <a:gd name="connsiteY20" fmla="*/ 93187 h 97111"/>
                    <a:gd name="connsiteX21" fmla="*/ 8314 w 74645"/>
                    <a:gd name="connsiteY21" fmla="*/ 84131 h 97111"/>
                    <a:gd name="connsiteX22" fmla="*/ 2978 w 74645"/>
                    <a:gd name="connsiteY22" fmla="*/ 71787 h 97111"/>
                    <a:gd name="connsiteX23" fmla="*/ 200 w 74645"/>
                    <a:gd name="connsiteY23" fmla="*/ 57544 h 97111"/>
                    <a:gd name="connsiteX24" fmla="*/ 200 w 74645"/>
                    <a:gd name="connsiteY24" fmla="*/ 42426 h 97111"/>
                    <a:gd name="connsiteX25" fmla="*/ 1369 w 74645"/>
                    <a:gd name="connsiteY25" fmla="*/ 29279 h 97111"/>
                    <a:gd name="connsiteX26" fmla="*/ 4220 w 74645"/>
                    <a:gd name="connsiteY26" fmla="*/ 16862 h 97111"/>
                    <a:gd name="connsiteX27" fmla="*/ 11531 w 74645"/>
                    <a:gd name="connsiteY27" fmla="*/ 7805 h 97111"/>
                    <a:gd name="connsiteX28" fmla="*/ 22715 w 74645"/>
                    <a:gd name="connsiteY28" fmla="*/ 2108 h 97111"/>
                    <a:gd name="connsiteX29" fmla="*/ 36019 w 74645"/>
                    <a:gd name="connsiteY29" fmla="*/ -10 h 97111"/>
                    <a:gd name="connsiteX30" fmla="*/ 49616 w 74645"/>
                    <a:gd name="connsiteY30" fmla="*/ 1451 h 97111"/>
                    <a:gd name="connsiteX31" fmla="*/ 63213 w 74645"/>
                    <a:gd name="connsiteY31" fmla="*/ 7367 h 97111"/>
                    <a:gd name="connsiteX32" fmla="*/ 71035 w 74645"/>
                    <a:gd name="connsiteY32" fmla="*/ 18031 h 97111"/>
                    <a:gd name="connsiteX33" fmla="*/ 74325 w 74645"/>
                    <a:gd name="connsiteY33" fmla="*/ 31762 h 97111"/>
                    <a:gd name="connsiteX34" fmla="*/ 74325 w 74645"/>
                    <a:gd name="connsiteY34" fmla="*/ 47027 h 97111"/>
                    <a:gd name="connsiteX35" fmla="*/ 69427 w 74645"/>
                    <a:gd name="connsiteY35" fmla="*/ 47757 h 97111"/>
                    <a:gd name="connsiteX36" fmla="*/ 60947 w 74645"/>
                    <a:gd name="connsiteY36" fmla="*/ 48561 h 97111"/>
                    <a:gd name="connsiteX37" fmla="*/ 50567 w 74645"/>
                    <a:gd name="connsiteY37" fmla="*/ 49072 h 97111"/>
                    <a:gd name="connsiteX38" fmla="*/ 39967 w 74645"/>
                    <a:gd name="connsiteY38" fmla="*/ 49072 h 97111"/>
                    <a:gd name="connsiteX39" fmla="*/ 30829 w 74645"/>
                    <a:gd name="connsiteY39" fmla="*/ 49072 h 97111"/>
                    <a:gd name="connsiteX40" fmla="*/ 24689 w 74645"/>
                    <a:gd name="connsiteY40" fmla="*/ 48269 h 97111"/>
                    <a:gd name="connsiteX41" fmla="*/ 46619 w 74645"/>
                    <a:gd name="connsiteY41" fmla="*/ 19711 h 97111"/>
                    <a:gd name="connsiteX42" fmla="*/ 43695 w 74645"/>
                    <a:gd name="connsiteY42" fmla="*/ 18323 h 97111"/>
                    <a:gd name="connsiteX43" fmla="*/ 40186 w 74645"/>
                    <a:gd name="connsiteY43" fmla="*/ 17885 h 97111"/>
                    <a:gd name="connsiteX44" fmla="*/ 32876 w 74645"/>
                    <a:gd name="connsiteY44" fmla="*/ 18834 h 97111"/>
                    <a:gd name="connsiteX45" fmla="*/ 28490 w 74645"/>
                    <a:gd name="connsiteY45" fmla="*/ 21390 h 97111"/>
                    <a:gd name="connsiteX46" fmla="*/ 25932 w 74645"/>
                    <a:gd name="connsiteY46" fmla="*/ 25262 h 97111"/>
                    <a:gd name="connsiteX47" fmla="*/ 24762 w 74645"/>
                    <a:gd name="connsiteY47" fmla="*/ 29863 h 97111"/>
                    <a:gd name="connsiteX48" fmla="*/ 24762 w 74645"/>
                    <a:gd name="connsiteY48" fmla="*/ 32711 h 97111"/>
                    <a:gd name="connsiteX49" fmla="*/ 26443 w 74645"/>
                    <a:gd name="connsiteY49" fmla="*/ 33807 h 97111"/>
                    <a:gd name="connsiteX50" fmla="*/ 31706 w 74645"/>
                    <a:gd name="connsiteY50" fmla="*/ 33807 h 97111"/>
                    <a:gd name="connsiteX51" fmla="*/ 42306 w 74645"/>
                    <a:gd name="connsiteY51" fmla="*/ 33807 h 97111"/>
                    <a:gd name="connsiteX52" fmla="*/ 49616 w 74645"/>
                    <a:gd name="connsiteY52" fmla="*/ 33807 h 97111"/>
                    <a:gd name="connsiteX53" fmla="*/ 53052 w 74645"/>
                    <a:gd name="connsiteY53" fmla="*/ 33807 h 97111"/>
                    <a:gd name="connsiteX54" fmla="*/ 54075 w 74645"/>
                    <a:gd name="connsiteY54" fmla="*/ 33223 h 97111"/>
                    <a:gd name="connsiteX55" fmla="*/ 54075 w 74645"/>
                    <a:gd name="connsiteY55" fmla="*/ 31324 h 97111"/>
                    <a:gd name="connsiteX56" fmla="*/ 52102 w 74645"/>
                    <a:gd name="connsiteY56" fmla="*/ 24020 h 97111"/>
                    <a:gd name="connsiteX57" fmla="*/ 46619 w 74645"/>
                    <a:gd name="connsiteY57" fmla="*/ 19784 h 9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645" h="97111">
                      <a:moveTo>
                        <a:pt x="24689" y="48269"/>
                      </a:moveTo>
                      <a:lnTo>
                        <a:pt x="24689" y="51555"/>
                      </a:lnTo>
                      <a:cubicBezTo>
                        <a:pt x="24689" y="55207"/>
                        <a:pt x="24689" y="58202"/>
                        <a:pt x="25127" y="60539"/>
                      </a:cubicBezTo>
                      <a:cubicBezTo>
                        <a:pt x="25325" y="62949"/>
                        <a:pt x="26100" y="65287"/>
                        <a:pt x="27393" y="67332"/>
                      </a:cubicBezTo>
                      <a:cubicBezTo>
                        <a:pt x="28753" y="70049"/>
                        <a:pt x="30961" y="72254"/>
                        <a:pt x="33680" y="73613"/>
                      </a:cubicBezTo>
                      <a:cubicBezTo>
                        <a:pt x="36100" y="74884"/>
                        <a:pt x="38870" y="75344"/>
                        <a:pt x="41575" y="74928"/>
                      </a:cubicBezTo>
                      <a:cubicBezTo>
                        <a:pt x="44273" y="74336"/>
                        <a:pt x="46634" y="72707"/>
                        <a:pt x="48154" y="70399"/>
                      </a:cubicBezTo>
                      <a:cubicBezTo>
                        <a:pt x="50106" y="66967"/>
                        <a:pt x="50903" y="63001"/>
                        <a:pt x="50420" y="59078"/>
                      </a:cubicBezTo>
                      <a:cubicBezTo>
                        <a:pt x="52073" y="59195"/>
                        <a:pt x="53739" y="59195"/>
                        <a:pt x="55391" y="59078"/>
                      </a:cubicBezTo>
                      <a:lnTo>
                        <a:pt x="61971" y="59078"/>
                      </a:lnTo>
                      <a:cubicBezTo>
                        <a:pt x="64237" y="59078"/>
                        <a:pt x="66357" y="59078"/>
                        <a:pt x="68476" y="59078"/>
                      </a:cubicBezTo>
                      <a:cubicBezTo>
                        <a:pt x="70202" y="59108"/>
                        <a:pt x="71920" y="59327"/>
                        <a:pt x="73594" y="59736"/>
                      </a:cubicBezTo>
                      <a:cubicBezTo>
                        <a:pt x="73594" y="62949"/>
                        <a:pt x="73155" y="66090"/>
                        <a:pt x="72863" y="69158"/>
                      </a:cubicBezTo>
                      <a:cubicBezTo>
                        <a:pt x="72570" y="72225"/>
                        <a:pt x="72351" y="75074"/>
                        <a:pt x="71985" y="77703"/>
                      </a:cubicBezTo>
                      <a:cubicBezTo>
                        <a:pt x="71664" y="79997"/>
                        <a:pt x="71203" y="82261"/>
                        <a:pt x="70596" y="84496"/>
                      </a:cubicBezTo>
                      <a:cubicBezTo>
                        <a:pt x="70267" y="85978"/>
                        <a:pt x="69537" y="87344"/>
                        <a:pt x="68476" y="88440"/>
                      </a:cubicBezTo>
                      <a:cubicBezTo>
                        <a:pt x="66474" y="91296"/>
                        <a:pt x="63645" y="93465"/>
                        <a:pt x="60362" y="94648"/>
                      </a:cubicBezTo>
                      <a:cubicBezTo>
                        <a:pt x="56883" y="95912"/>
                        <a:pt x="53242" y="96679"/>
                        <a:pt x="49543" y="96912"/>
                      </a:cubicBezTo>
                      <a:cubicBezTo>
                        <a:pt x="45523" y="97131"/>
                        <a:pt x="41502" y="97131"/>
                        <a:pt x="37482" y="96912"/>
                      </a:cubicBezTo>
                      <a:cubicBezTo>
                        <a:pt x="33315" y="96912"/>
                        <a:pt x="29587" y="96547"/>
                        <a:pt x="26151" y="96547"/>
                      </a:cubicBezTo>
                      <a:cubicBezTo>
                        <a:pt x="22766" y="96072"/>
                        <a:pt x="19513" y="94933"/>
                        <a:pt x="16575" y="93187"/>
                      </a:cubicBezTo>
                      <a:cubicBezTo>
                        <a:pt x="13190" y="90806"/>
                        <a:pt x="10368" y="87717"/>
                        <a:pt x="8314" y="84131"/>
                      </a:cubicBezTo>
                      <a:cubicBezTo>
                        <a:pt x="6011" y="80267"/>
                        <a:pt x="4213" y="76118"/>
                        <a:pt x="2978" y="71787"/>
                      </a:cubicBezTo>
                      <a:cubicBezTo>
                        <a:pt x="1545" y="67156"/>
                        <a:pt x="609" y="62380"/>
                        <a:pt x="200" y="57544"/>
                      </a:cubicBezTo>
                      <a:cubicBezTo>
                        <a:pt x="-202" y="52512"/>
                        <a:pt x="-202" y="47458"/>
                        <a:pt x="200" y="42426"/>
                      </a:cubicBezTo>
                      <a:cubicBezTo>
                        <a:pt x="200" y="37897"/>
                        <a:pt x="931" y="33515"/>
                        <a:pt x="1369" y="29279"/>
                      </a:cubicBezTo>
                      <a:cubicBezTo>
                        <a:pt x="1815" y="25042"/>
                        <a:pt x="2773" y="20872"/>
                        <a:pt x="4220" y="16862"/>
                      </a:cubicBezTo>
                      <a:cubicBezTo>
                        <a:pt x="5843" y="13269"/>
                        <a:pt x="8358" y="10150"/>
                        <a:pt x="11531" y="7805"/>
                      </a:cubicBezTo>
                      <a:cubicBezTo>
                        <a:pt x="14871" y="5227"/>
                        <a:pt x="18665" y="3292"/>
                        <a:pt x="22715" y="2108"/>
                      </a:cubicBezTo>
                      <a:cubicBezTo>
                        <a:pt x="27021" y="757"/>
                        <a:pt x="31502" y="49"/>
                        <a:pt x="36019" y="-10"/>
                      </a:cubicBezTo>
                      <a:cubicBezTo>
                        <a:pt x="40596" y="-156"/>
                        <a:pt x="45172" y="333"/>
                        <a:pt x="49616" y="1451"/>
                      </a:cubicBezTo>
                      <a:cubicBezTo>
                        <a:pt x="54609" y="2116"/>
                        <a:pt x="59324" y="4168"/>
                        <a:pt x="63213" y="7367"/>
                      </a:cubicBezTo>
                      <a:cubicBezTo>
                        <a:pt x="66627" y="10252"/>
                        <a:pt x="69310" y="13911"/>
                        <a:pt x="71035" y="18031"/>
                      </a:cubicBezTo>
                      <a:cubicBezTo>
                        <a:pt x="72870" y="22398"/>
                        <a:pt x="73981" y="27036"/>
                        <a:pt x="74325" y="31762"/>
                      </a:cubicBezTo>
                      <a:cubicBezTo>
                        <a:pt x="74617" y="36845"/>
                        <a:pt x="74617" y="41944"/>
                        <a:pt x="74325" y="47027"/>
                      </a:cubicBezTo>
                      <a:cubicBezTo>
                        <a:pt x="72717" y="47421"/>
                        <a:pt x="71079" y="47662"/>
                        <a:pt x="69427" y="47757"/>
                      </a:cubicBezTo>
                      <a:lnTo>
                        <a:pt x="60947" y="48561"/>
                      </a:lnTo>
                      <a:lnTo>
                        <a:pt x="50567" y="49072"/>
                      </a:lnTo>
                      <a:lnTo>
                        <a:pt x="39967" y="49072"/>
                      </a:lnTo>
                      <a:cubicBezTo>
                        <a:pt x="36604" y="49072"/>
                        <a:pt x="33534" y="49072"/>
                        <a:pt x="30829" y="49072"/>
                      </a:cubicBezTo>
                      <a:cubicBezTo>
                        <a:pt x="28768" y="48926"/>
                        <a:pt x="26721" y="48656"/>
                        <a:pt x="24689" y="48269"/>
                      </a:cubicBezTo>
                      <a:close/>
                      <a:moveTo>
                        <a:pt x="46619" y="19711"/>
                      </a:moveTo>
                      <a:cubicBezTo>
                        <a:pt x="45691" y="19163"/>
                        <a:pt x="44711" y="18695"/>
                        <a:pt x="43695" y="18323"/>
                      </a:cubicBezTo>
                      <a:cubicBezTo>
                        <a:pt x="42555" y="18009"/>
                        <a:pt x="41371" y="17855"/>
                        <a:pt x="40186" y="17885"/>
                      </a:cubicBezTo>
                      <a:cubicBezTo>
                        <a:pt x="37716" y="17790"/>
                        <a:pt x="35245" y="18111"/>
                        <a:pt x="32876" y="18834"/>
                      </a:cubicBezTo>
                      <a:cubicBezTo>
                        <a:pt x="31231" y="19323"/>
                        <a:pt x="29725" y="20200"/>
                        <a:pt x="28490" y="21390"/>
                      </a:cubicBezTo>
                      <a:cubicBezTo>
                        <a:pt x="27357" y="22471"/>
                        <a:pt x="26487" y="23801"/>
                        <a:pt x="25932" y="25262"/>
                      </a:cubicBezTo>
                      <a:cubicBezTo>
                        <a:pt x="25420" y="26766"/>
                        <a:pt x="25032" y="28300"/>
                        <a:pt x="24762" y="29863"/>
                      </a:cubicBezTo>
                      <a:cubicBezTo>
                        <a:pt x="24638" y="30805"/>
                        <a:pt x="24638" y="31769"/>
                        <a:pt x="24762" y="32711"/>
                      </a:cubicBezTo>
                      <a:cubicBezTo>
                        <a:pt x="24762" y="33223"/>
                        <a:pt x="25347" y="33588"/>
                        <a:pt x="26443" y="33807"/>
                      </a:cubicBezTo>
                      <a:cubicBezTo>
                        <a:pt x="28198" y="33938"/>
                        <a:pt x="29952" y="33938"/>
                        <a:pt x="31706" y="33807"/>
                      </a:cubicBezTo>
                      <a:lnTo>
                        <a:pt x="42306" y="33807"/>
                      </a:lnTo>
                      <a:cubicBezTo>
                        <a:pt x="45523" y="33807"/>
                        <a:pt x="47862" y="33807"/>
                        <a:pt x="49616" y="33807"/>
                      </a:cubicBezTo>
                      <a:cubicBezTo>
                        <a:pt x="50764" y="33873"/>
                        <a:pt x="51904" y="33873"/>
                        <a:pt x="53052" y="33807"/>
                      </a:cubicBezTo>
                      <a:cubicBezTo>
                        <a:pt x="53710" y="33807"/>
                        <a:pt x="54075" y="33807"/>
                        <a:pt x="54075" y="33223"/>
                      </a:cubicBezTo>
                      <a:lnTo>
                        <a:pt x="54075" y="31324"/>
                      </a:lnTo>
                      <a:cubicBezTo>
                        <a:pt x="54134" y="28753"/>
                        <a:pt x="53447" y="26218"/>
                        <a:pt x="52102" y="24020"/>
                      </a:cubicBezTo>
                      <a:cubicBezTo>
                        <a:pt x="50713" y="22114"/>
                        <a:pt x="48812" y="20645"/>
                        <a:pt x="46619" y="1978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0" name="Freeform 2149">
                  <a:extLst>
                    <a:ext uri="{FF2B5EF4-FFF2-40B4-BE49-F238E27FC236}">
                      <a16:creationId xmlns:a16="http://schemas.microsoft.com/office/drawing/2014/main" id="{B67753E7-42C5-F353-200E-9E1B8DC315CC}"/>
                    </a:ext>
                  </a:extLst>
                </p:cNvPr>
                <p:cNvSpPr/>
                <p:nvPr/>
              </p:nvSpPr>
              <p:spPr>
                <a:xfrm>
                  <a:off x="7678650" y="5032616"/>
                  <a:ext cx="78389" cy="92846"/>
                </a:xfrm>
                <a:custGeom>
                  <a:avLst/>
                  <a:gdLst>
                    <a:gd name="connsiteX0" fmla="*/ 78045 w 78389"/>
                    <a:gd name="connsiteY0" fmla="*/ 915 h 92846"/>
                    <a:gd name="connsiteX1" fmla="*/ 78045 w 78389"/>
                    <a:gd name="connsiteY1" fmla="*/ 3179 h 92846"/>
                    <a:gd name="connsiteX2" fmla="*/ 78045 w 78389"/>
                    <a:gd name="connsiteY2" fmla="*/ 5370 h 92846"/>
                    <a:gd name="connsiteX3" fmla="*/ 78045 w 78389"/>
                    <a:gd name="connsiteY3" fmla="*/ 7196 h 92846"/>
                    <a:gd name="connsiteX4" fmla="*/ 78045 w 78389"/>
                    <a:gd name="connsiteY4" fmla="*/ 46271 h 92846"/>
                    <a:gd name="connsiteX5" fmla="*/ 77461 w 78389"/>
                    <a:gd name="connsiteY5" fmla="*/ 85201 h 92846"/>
                    <a:gd name="connsiteX6" fmla="*/ 77461 w 78389"/>
                    <a:gd name="connsiteY6" fmla="*/ 89949 h 92846"/>
                    <a:gd name="connsiteX7" fmla="*/ 75194 w 78389"/>
                    <a:gd name="connsiteY7" fmla="*/ 92724 h 92846"/>
                    <a:gd name="connsiteX8" fmla="*/ 72928 w 78389"/>
                    <a:gd name="connsiteY8" fmla="*/ 92724 h 92846"/>
                    <a:gd name="connsiteX9" fmla="*/ 66934 w 78389"/>
                    <a:gd name="connsiteY9" fmla="*/ 92724 h 92846"/>
                    <a:gd name="connsiteX10" fmla="*/ 61013 w 78389"/>
                    <a:gd name="connsiteY10" fmla="*/ 92724 h 92846"/>
                    <a:gd name="connsiteX11" fmla="*/ 56992 w 78389"/>
                    <a:gd name="connsiteY11" fmla="*/ 92724 h 92846"/>
                    <a:gd name="connsiteX12" fmla="*/ 53045 w 78389"/>
                    <a:gd name="connsiteY12" fmla="*/ 92724 h 92846"/>
                    <a:gd name="connsiteX13" fmla="*/ 51290 w 78389"/>
                    <a:gd name="connsiteY13" fmla="*/ 91263 h 92846"/>
                    <a:gd name="connsiteX14" fmla="*/ 50852 w 78389"/>
                    <a:gd name="connsiteY14" fmla="*/ 88707 h 92846"/>
                    <a:gd name="connsiteX15" fmla="*/ 51217 w 78389"/>
                    <a:gd name="connsiteY15" fmla="*/ 85347 h 92846"/>
                    <a:gd name="connsiteX16" fmla="*/ 51217 w 78389"/>
                    <a:gd name="connsiteY16" fmla="*/ 82280 h 92846"/>
                    <a:gd name="connsiteX17" fmla="*/ 40106 w 78389"/>
                    <a:gd name="connsiteY17" fmla="*/ 89583 h 92846"/>
                    <a:gd name="connsiteX18" fmla="*/ 26947 w 78389"/>
                    <a:gd name="connsiteY18" fmla="*/ 92651 h 92846"/>
                    <a:gd name="connsiteX19" fmla="*/ 14740 w 78389"/>
                    <a:gd name="connsiteY19" fmla="*/ 87758 h 92846"/>
                    <a:gd name="connsiteX20" fmla="*/ 6333 w 78389"/>
                    <a:gd name="connsiteY20" fmla="*/ 75414 h 92846"/>
                    <a:gd name="connsiteX21" fmla="*/ 1435 w 78389"/>
                    <a:gd name="connsiteY21" fmla="*/ 59419 h 92846"/>
                    <a:gd name="connsiteX22" fmla="*/ -100 w 78389"/>
                    <a:gd name="connsiteY22" fmla="*/ 43423 h 92846"/>
                    <a:gd name="connsiteX23" fmla="*/ 2239 w 78389"/>
                    <a:gd name="connsiteY23" fmla="*/ 26478 h 92846"/>
                    <a:gd name="connsiteX24" fmla="*/ 8818 w 78389"/>
                    <a:gd name="connsiteY24" fmla="*/ 13185 h 92846"/>
                    <a:gd name="connsiteX25" fmla="*/ 18687 w 78389"/>
                    <a:gd name="connsiteY25" fmla="*/ 4347 h 92846"/>
                    <a:gd name="connsiteX26" fmla="*/ 30822 w 78389"/>
                    <a:gd name="connsiteY26" fmla="*/ 915 h 92846"/>
                    <a:gd name="connsiteX27" fmla="*/ 38205 w 78389"/>
                    <a:gd name="connsiteY27" fmla="*/ 915 h 92846"/>
                    <a:gd name="connsiteX28" fmla="*/ 43468 w 78389"/>
                    <a:gd name="connsiteY28" fmla="*/ 1864 h 92846"/>
                    <a:gd name="connsiteX29" fmla="*/ 47708 w 78389"/>
                    <a:gd name="connsiteY29" fmla="*/ 4420 h 92846"/>
                    <a:gd name="connsiteX30" fmla="*/ 50852 w 78389"/>
                    <a:gd name="connsiteY30" fmla="*/ 9314 h 92846"/>
                    <a:gd name="connsiteX31" fmla="*/ 50852 w 78389"/>
                    <a:gd name="connsiteY31" fmla="*/ 4274 h 92846"/>
                    <a:gd name="connsiteX32" fmla="*/ 51363 w 78389"/>
                    <a:gd name="connsiteY32" fmla="*/ -35 h 92846"/>
                    <a:gd name="connsiteX33" fmla="*/ 52533 w 78389"/>
                    <a:gd name="connsiteY33" fmla="*/ -35 h 92846"/>
                    <a:gd name="connsiteX34" fmla="*/ 60136 w 78389"/>
                    <a:gd name="connsiteY34" fmla="*/ -35 h 92846"/>
                    <a:gd name="connsiteX35" fmla="*/ 67446 w 78389"/>
                    <a:gd name="connsiteY35" fmla="*/ -35 h 92846"/>
                    <a:gd name="connsiteX36" fmla="*/ 24462 w 78389"/>
                    <a:gd name="connsiteY36" fmla="*/ 37434 h 92846"/>
                    <a:gd name="connsiteX37" fmla="*/ 23585 w 78389"/>
                    <a:gd name="connsiteY37" fmla="*/ 42254 h 92846"/>
                    <a:gd name="connsiteX38" fmla="*/ 23585 w 78389"/>
                    <a:gd name="connsiteY38" fmla="*/ 47148 h 92846"/>
                    <a:gd name="connsiteX39" fmla="*/ 27971 w 78389"/>
                    <a:gd name="connsiteY39" fmla="*/ 61244 h 92846"/>
                    <a:gd name="connsiteX40" fmla="*/ 39959 w 78389"/>
                    <a:gd name="connsiteY40" fmla="*/ 67014 h 92846"/>
                    <a:gd name="connsiteX41" fmla="*/ 47270 w 78389"/>
                    <a:gd name="connsiteY41" fmla="*/ 65481 h 92846"/>
                    <a:gd name="connsiteX42" fmla="*/ 50559 w 78389"/>
                    <a:gd name="connsiteY42" fmla="*/ 61025 h 92846"/>
                    <a:gd name="connsiteX43" fmla="*/ 51656 w 78389"/>
                    <a:gd name="connsiteY43" fmla="*/ 54087 h 92846"/>
                    <a:gd name="connsiteX44" fmla="*/ 51656 w 78389"/>
                    <a:gd name="connsiteY44" fmla="*/ 44738 h 92846"/>
                    <a:gd name="connsiteX45" fmla="*/ 51656 w 78389"/>
                    <a:gd name="connsiteY45" fmla="*/ 34585 h 92846"/>
                    <a:gd name="connsiteX46" fmla="*/ 50779 w 78389"/>
                    <a:gd name="connsiteY46" fmla="*/ 28742 h 92846"/>
                    <a:gd name="connsiteX47" fmla="*/ 48001 w 78389"/>
                    <a:gd name="connsiteY47" fmla="*/ 26186 h 92846"/>
                    <a:gd name="connsiteX48" fmla="*/ 42226 w 78389"/>
                    <a:gd name="connsiteY48" fmla="*/ 25675 h 92846"/>
                    <a:gd name="connsiteX49" fmla="*/ 30310 w 78389"/>
                    <a:gd name="connsiteY49" fmla="*/ 29254 h 92846"/>
                    <a:gd name="connsiteX50" fmla="*/ 24462 w 78389"/>
                    <a:gd name="connsiteY50" fmla="*/ 37580 h 9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389" h="92846">
                      <a:moveTo>
                        <a:pt x="78045" y="915"/>
                      </a:moveTo>
                      <a:cubicBezTo>
                        <a:pt x="78045" y="1718"/>
                        <a:pt x="78045" y="2448"/>
                        <a:pt x="78045" y="3179"/>
                      </a:cubicBezTo>
                      <a:cubicBezTo>
                        <a:pt x="78045" y="3909"/>
                        <a:pt x="78045" y="4640"/>
                        <a:pt x="78045" y="5370"/>
                      </a:cubicBezTo>
                      <a:lnTo>
                        <a:pt x="78045" y="7196"/>
                      </a:lnTo>
                      <a:cubicBezTo>
                        <a:pt x="77680" y="20489"/>
                        <a:pt x="78045" y="33490"/>
                        <a:pt x="78045" y="46271"/>
                      </a:cubicBezTo>
                      <a:cubicBezTo>
                        <a:pt x="78506" y="59250"/>
                        <a:pt x="78308" y="72244"/>
                        <a:pt x="77461" y="85201"/>
                      </a:cubicBezTo>
                      <a:cubicBezTo>
                        <a:pt x="77461" y="86808"/>
                        <a:pt x="77461" y="88342"/>
                        <a:pt x="77461" y="89949"/>
                      </a:cubicBezTo>
                      <a:cubicBezTo>
                        <a:pt x="77592" y="91336"/>
                        <a:pt x="76583" y="92571"/>
                        <a:pt x="75194" y="92724"/>
                      </a:cubicBezTo>
                      <a:lnTo>
                        <a:pt x="72928" y="92724"/>
                      </a:lnTo>
                      <a:cubicBezTo>
                        <a:pt x="70933" y="92834"/>
                        <a:pt x="68930" y="92834"/>
                        <a:pt x="66934" y="92724"/>
                      </a:cubicBezTo>
                      <a:lnTo>
                        <a:pt x="61013" y="92724"/>
                      </a:lnTo>
                      <a:cubicBezTo>
                        <a:pt x="59675" y="92651"/>
                        <a:pt x="58330" y="92651"/>
                        <a:pt x="56992" y="92724"/>
                      </a:cubicBezTo>
                      <a:cubicBezTo>
                        <a:pt x="55676" y="92841"/>
                        <a:pt x="54360" y="92841"/>
                        <a:pt x="53045" y="92724"/>
                      </a:cubicBezTo>
                      <a:cubicBezTo>
                        <a:pt x="52270" y="92519"/>
                        <a:pt x="51634" y="91986"/>
                        <a:pt x="51290" y="91263"/>
                      </a:cubicBezTo>
                      <a:cubicBezTo>
                        <a:pt x="50990" y="90445"/>
                        <a:pt x="50844" y="89576"/>
                        <a:pt x="50852" y="88707"/>
                      </a:cubicBezTo>
                      <a:cubicBezTo>
                        <a:pt x="50837" y="87575"/>
                        <a:pt x="50961" y="86450"/>
                        <a:pt x="51217" y="85347"/>
                      </a:cubicBezTo>
                      <a:cubicBezTo>
                        <a:pt x="51349" y="84332"/>
                        <a:pt x="51349" y="83295"/>
                        <a:pt x="51217" y="82280"/>
                      </a:cubicBezTo>
                      <a:cubicBezTo>
                        <a:pt x="47950" y="85325"/>
                        <a:pt x="44192" y="87794"/>
                        <a:pt x="40106" y="89583"/>
                      </a:cubicBezTo>
                      <a:cubicBezTo>
                        <a:pt x="35990" y="91541"/>
                        <a:pt x="31502" y="92585"/>
                        <a:pt x="26947" y="92651"/>
                      </a:cubicBezTo>
                      <a:cubicBezTo>
                        <a:pt x="22379" y="92753"/>
                        <a:pt x="17971" y="90986"/>
                        <a:pt x="14740" y="87758"/>
                      </a:cubicBezTo>
                      <a:cubicBezTo>
                        <a:pt x="11179" y="84215"/>
                        <a:pt x="8328" y="80023"/>
                        <a:pt x="6333" y="75414"/>
                      </a:cubicBezTo>
                      <a:cubicBezTo>
                        <a:pt x="4052" y="70301"/>
                        <a:pt x="2407" y="64933"/>
                        <a:pt x="1435" y="59419"/>
                      </a:cubicBezTo>
                      <a:cubicBezTo>
                        <a:pt x="455" y="54145"/>
                        <a:pt x="-56" y="48791"/>
                        <a:pt x="-100" y="43423"/>
                      </a:cubicBezTo>
                      <a:cubicBezTo>
                        <a:pt x="-144" y="37689"/>
                        <a:pt x="645" y="31985"/>
                        <a:pt x="2239" y="26478"/>
                      </a:cubicBezTo>
                      <a:cubicBezTo>
                        <a:pt x="3672" y="21709"/>
                        <a:pt x="5894" y="17217"/>
                        <a:pt x="8818" y="13185"/>
                      </a:cubicBezTo>
                      <a:cubicBezTo>
                        <a:pt x="11421" y="9555"/>
                        <a:pt x="14791" y="6538"/>
                        <a:pt x="18687" y="4347"/>
                      </a:cubicBezTo>
                      <a:cubicBezTo>
                        <a:pt x="22379" y="2207"/>
                        <a:pt x="26553" y="1024"/>
                        <a:pt x="30822" y="915"/>
                      </a:cubicBezTo>
                      <a:lnTo>
                        <a:pt x="38205" y="915"/>
                      </a:lnTo>
                      <a:cubicBezTo>
                        <a:pt x="39996" y="958"/>
                        <a:pt x="41772" y="1273"/>
                        <a:pt x="43468" y="1864"/>
                      </a:cubicBezTo>
                      <a:cubicBezTo>
                        <a:pt x="45047" y="2412"/>
                        <a:pt x="46487" y="3281"/>
                        <a:pt x="47708" y="4420"/>
                      </a:cubicBezTo>
                      <a:cubicBezTo>
                        <a:pt x="49075" y="5823"/>
                        <a:pt x="50143" y="7488"/>
                        <a:pt x="50852" y="9314"/>
                      </a:cubicBezTo>
                      <a:cubicBezTo>
                        <a:pt x="50618" y="7641"/>
                        <a:pt x="50618" y="5947"/>
                        <a:pt x="50852" y="4274"/>
                      </a:cubicBezTo>
                      <a:cubicBezTo>
                        <a:pt x="51166" y="2857"/>
                        <a:pt x="51334" y="1419"/>
                        <a:pt x="51363" y="-35"/>
                      </a:cubicBezTo>
                      <a:cubicBezTo>
                        <a:pt x="51363" y="-35"/>
                        <a:pt x="51729" y="-35"/>
                        <a:pt x="52533" y="-35"/>
                      </a:cubicBezTo>
                      <a:lnTo>
                        <a:pt x="60136" y="-35"/>
                      </a:lnTo>
                      <a:lnTo>
                        <a:pt x="67446" y="-35"/>
                      </a:lnTo>
                      <a:close/>
                      <a:moveTo>
                        <a:pt x="24462" y="37434"/>
                      </a:moveTo>
                      <a:cubicBezTo>
                        <a:pt x="24023" y="39011"/>
                        <a:pt x="23731" y="40626"/>
                        <a:pt x="23585" y="42254"/>
                      </a:cubicBezTo>
                      <a:cubicBezTo>
                        <a:pt x="23585" y="43934"/>
                        <a:pt x="23585" y="45541"/>
                        <a:pt x="23585" y="47148"/>
                      </a:cubicBezTo>
                      <a:cubicBezTo>
                        <a:pt x="23431" y="52202"/>
                        <a:pt x="24974" y="57169"/>
                        <a:pt x="27971" y="61244"/>
                      </a:cubicBezTo>
                      <a:cubicBezTo>
                        <a:pt x="30741" y="65057"/>
                        <a:pt x="35244" y="67226"/>
                        <a:pt x="39959" y="67014"/>
                      </a:cubicBezTo>
                      <a:cubicBezTo>
                        <a:pt x="42496" y="67263"/>
                        <a:pt x="45047" y="66722"/>
                        <a:pt x="47270" y="65481"/>
                      </a:cubicBezTo>
                      <a:cubicBezTo>
                        <a:pt x="48812" y="64385"/>
                        <a:pt x="49967" y="62822"/>
                        <a:pt x="50559" y="61025"/>
                      </a:cubicBezTo>
                      <a:cubicBezTo>
                        <a:pt x="51305" y="58790"/>
                        <a:pt x="51678" y="56446"/>
                        <a:pt x="51656" y="54087"/>
                      </a:cubicBezTo>
                      <a:cubicBezTo>
                        <a:pt x="51656" y="51311"/>
                        <a:pt x="51656" y="48171"/>
                        <a:pt x="51656" y="44738"/>
                      </a:cubicBezTo>
                      <a:cubicBezTo>
                        <a:pt x="51656" y="41305"/>
                        <a:pt x="51656" y="37069"/>
                        <a:pt x="51656" y="34585"/>
                      </a:cubicBezTo>
                      <a:cubicBezTo>
                        <a:pt x="51670" y="32606"/>
                        <a:pt x="51378" y="30634"/>
                        <a:pt x="50779" y="28742"/>
                      </a:cubicBezTo>
                      <a:cubicBezTo>
                        <a:pt x="50318" y="27493"/>
                        <a:pt x="49280" y="26544"/>
                        <a:pt x="48001" y="26186"/>
                      </a:cubicBezTo>
                      <a:cubicBezTo>
                        <a:pt x="46107" y="25777"/>
                        <a:pt x="44163" y="25602"/>
                        <a:pt x="42226" y="25675"/>
                      </a:cubicBezTo>
                      <a:cubicBezTo>
                        <a:pt x="37957" y="25426"/>
                        <a:pt x="33739" y="26697"/>
                        <a:pt x="30310" y="29254"/>
                      </a:cubicBezTo>
                      <a:cubicBezTo>
                        <a:pt x="27423" y="31240"/>
                        <a:pt x="25346" y="34191"/>
                        <a:pt x="24462" y="3758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1" name="Freeform 2150">
                  <a:extLst>
                    <a:ext uri="{FF2B5EF4-FFF2-40B4-BE49-F238E27FC236}">
                      <a16:creationId xmlns:a16="http://schemas.microsoft.com/office/drawing/2014/main" id="{477EC2E2-7324-70DC-D7C6-A9173BE911D0}"/>
                    </a:ext>
                  </a:extLst>
                </p:cNvPr>
                <p:cNvSpPr/>
                <p:nvPr/>
              </p:nvSpPr>
              <p:spPr>
                <a:xfrm>
                  <a:off x="7765640" y="5029256"/>
                  <a:ext cx="78228" cy="98971"/>
                </a:xfrm>
                <a:custGeom>
                  <a:avLst/>
                  <a:gdLst>
                    <a:gd name="connsiteX0" fmla="*/ 78119 w 78228"/>
                    <a:gd name="connsiteY0" fmla="*/ 32248 h 98971"/>
                    <a:gd name="connsiteX1" fmla="*/ 65180 w 78228"/>
                    <a:gd name="connsiteY1" fmla="*/ 33344 h 98971"/>
                    <a:gd name="connsiteX2" fmla="*/ 51803 w 78228"/>
                    <a:gd name="connsiteY2" fmla="*/ 32248 h 98971"/>
                    <a:gd name="connsiteX3" fmla="*/ 51364 w 78228"/>
                    <a:gd name="connsiteY3" fmla="*/ 27866 h 98971"/>
                    <a:gd name="connsiteX4" fmla="*/ 48440 w 78228"/>
                    <a:gd name="connsiteY4" fmla="*/ 23995 h 98971"/>
                    <a:gd name="connsiteX5" fmla="*/ 43981 w 78228"/>
                    <a:gd name="connsiteY5" fmla="*/ 21511 h 98971"/>
                    <a:gd name="connsiteX6" fmla="*/ 39083 w 78228"/>
                    <a:gd name="connsiteY6" fmla="*/ 20854 h 98971"/>
                    <a:gd name="connsiteX7" fmla="*/ 32723 w 78228"/>
                    <a:gd name="connsiteY7" fmla="*/ 24068 h 98971"/>
                    <a:gd name="connsiteX8" fmla="*/ 30603 w 78228"/>
                    <a:gd name="connsiteY8" fmla="*/ 29473 h 98971"/>
                    <a:gd name="connsiteX9" fmla="*/ 32870 w 78228"/>
                    <a:gd name="connsiteY9" fmla="*/ 35389 h 98971"/>
                    <a:gd name="connsiteX10" fmla="*/ 39302 w 78228"/>
                    <a:gd name="connsiteY10" fmla="*/ 39844 h 98971"/>
                    <a:gd name="connsiteX11" fmla="*/ 58601 w 78228"/>
                    <a:gd name="connsiteY11" fmla="*/ 43788 h 98971"/>
                    <a:gd name="connsiteX12" fmla="*/ 71833 w 78228"/>
                    <a:gd name="connsiteY12" fmla="*/ 51749 h 98971"/>
                    <a:gd name="connsiteX13" fmla="*/ 76877 w 78228"/>
                    <a:gd name="connsiteY13" fmla="*/ 65262 h 98971"/>
                    <a:gd name="connsiteX14" fmla="*/ 74245 w 78228"/>
                    <a:gd name="connsiteY14" fmla="*/ 82279 h 98971"/>
                    <a:gd name="connsiteX15" fmla="*/ 61014 w 78228"/>
                    <a:gd name="connsiteY15" fmla="*/ 95134 h 98971"/>
                    <a:gd name="connsiteX16" fmla="*/ 41276 w 78228"/>
                    <a:gd name="connsiteY16" fmla="*/ 98859 h 98971"/>
                    <a:gd name="connsiteX17" fmla="*/ 24390 w 78228"/>
                    <a:gd name="connsiteY17" fmla="*/ 97179 h 98971"/>
                    <a:gd name="connsiteX18" fmla="*/ 11378 w 78228"/>
                    <a:gd name="connsiteY18" fmla="*/ 91117 h 98971"/>
                    <a:gd name="connsiteX19" fmla="*/ -99 w 78228"/>
                    <a:gd name="connsiteY19" fmla="*/ 67964 h 98971"/>
                    <a:gd name="connsiteX20" fmla="*/ -99 w 78228"/>
                    <a:gd name="connsiteY20" fmla="*/ 67014 h 98971"/>
                    <a:gd name="connsiteX21" fmla="*/ 13717 w 78228"/>
                    <a:gd name="connsiteY21" fmla="*/ 66576 h 98971"/>
                    <a:gd name="connsiteX22" fmla="*/ 27168 w 78228"/>
                    <a:gd name="connsiteY22" fmla="*/ 66576 h 98971"/>
                    <a:gd name="connsiteX23" fmla="*/ 31115 w 78228"/>
                    <a:gd name="connsiteY23" fmla="*/ 73442 h 98971"/>
                    <a:gd name="connsiteX24" fmla="*/ 39083 w 78228"/>
                    <a:gd name="connsiteY24" fmla="*/ 76582 h 98971"/>
                    <a:gd name="connsiteX25" fmla="*/ 46832 w 78228"/>
                    <a:gd name="connsiteY25" fmla="*/ 74976 h 98971"/>
                    <a:gd name="connsiteX26" fmla="*/ 50122 w 78228"/>
                    <a:gd name="connsiteY26" fmla="*/ 67672 h 98971"/>
                    <a:gd name="connsiteX27" fmla="*/ 48148 w 78228"/>
                    <a:gd name="connsiteY27" fmla="*/ 61025 h 98971"/>
                    <a:gd name="connsiteX28" fmla="*/ 41276 w 78228"/>
                    <a:gd name="connsiteY28" fmla="*/ 57592 h 98971"/>
                    <a:gd name="connsiteX29" fmla="*/ 31773 w 78228"/>
                    <a:gd name="connsiteY29" fmla="*/ 55547 h 98971"/>
                    <a:gd name="connsiteX30" fmla="*/ 21246 w 78228"/>
                    <a:gd name="connsiteY30" fmla="*/ 52407 h 98971"/>
                    <a:gd name="connsiteX31" fmla="*/ 6261 w 78228"/>
                    <a:gd name="connsiteY31" fmla="*/ 41451 h 98971"/>
                    <a:gd name="connsiteX32" fmla="*/ 6992 w 78228"/>
                    <a:gd name="connsiteY32" fmla="*/ 11213 h 98971"/>
                    <a:gd name="connsiteX33" fmla="*/ 20881 w 78228"/>
                    <a:gd name="connsiteY33" fmla="*/ 2010 h 98971"/>
                    <a:gd name="connsiteX34" fmla="*/ 29434 w 78228"/>
                    <a:gd name="connsiteY34" fmla="*/ 549 h 98971"/>
                    <a:gd name="connsiteX35" fmla="*/ 40180 w 78228"/>
                    <a:gd name="connsiteY35" fmla="*/ -35 h 98971"/>
                    <a:gd name="connsiteX36" fmla="*/ 51657 w 78228"/>
                    <a:gd name="connsiteY36" fmla="*/ 622 h 98971"/>
                    <a:gd name="connsiteX37" fmla="*/ 62110 w 78228"/>
                    <a:gd name="connsiteY37" fmla="*/ 2375 h 98971"/>
                    <a:gd name="connsiteX38" fmla="*/ 74464 w 78228"/>
                    <a:gd name="connsiteY38" fmla="*/ 14061 h 98971"/>
                    <a:gd name="connsiteX39" fmla="*/ 78119 w 78228"/>
                    <a:gd name="connsiteY39" fmla="*/ 32248 h 9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228" h="98971">
                      <a:moveTo>
                        <a:pt x="78119" y="32248"/>
                      </a:moveTo>
                      <a:cubicBezTo>
                        <a:pt x="73843" y="32935"/>
                        <a:pt x="69515" y="33300"/>
                        <a:pt x="65180" y="33344"/>
                      </a:cubicBezTo>
                      <a:cubicBezTo>
                        <a:pt x="60692" y="33512"/>
                        <a:pt x="56204" y="33146"/>
                        <a:pt x="51803" y="32248"/>
                      </a:cubicBezTo>
                      <a:cubicBezTo>
                        <a:pt x="52168" y="30780"/>
                        <a:pt x="52008" y="29231"/>
                        <a:pt x="51364" y="27866"/>
                      </a:cubicBezTo>
                      <a:cubicBezTo>
                        <a:pt x="50677" y="26383"/>
                        <a:pt x="49676" y="25061"/>
                        <a:pt x="48440" y="23995"/>
                      </a:cubicBezTo>
                      <a:cubicBezTo>
                        <a:pt x="47117" y="22899"/>
                        <a:pt x="45604" y="22059"/>
                        <a:pt x="43981" y="21511"/>
                      </a:cubicBezTo>
                      <a:cubicBezTo>
                        <a:pt x="42417" y="20942"/>
                        <a:pt x="40743" y="20715"/>
                        <a:pt x="39083" y="20854"/>
                      </a:cubicBezTo>
                      <a:cubicBezTo>
                        <a:pt x="36664" y="21190"/>
                        <a:pt x="34427" y="22322"/>
                        <a:pt x="32723" y="24068"/>
                      </a:cubicBezTo>
                      <a:cubicBezTo>
                        <a:pt x="31393" y="25558"/>
                        <a:pt x="30647" y="27479"/>
                        <a:pt x="30603" y="29473"/>
                      </a:cubicBezTo>
                      <a:cubicBezTo>
                        <a:pt x="30684" y="31642"/>
                        <a:pt x="31481" y="33716"/>
                        <a:pt x="32870" y="35389"/>
                      </a:cubicBezTo>
                      <a:cubicBezTo>
                        <a:pt x="34514" y="37485"/>
                        <a:pt x="36759" y="39041"/>
                        <a:pt x="39302" y="39844"/>
                      </a:cubicBezTo>
                      <a:cubicBezTo>
                        <a:pt x="45816" y="40720"/>
                        <a:pt x="52263" y="42035"/>
                        <a:pt x="58601" y="43788"/>
                      </a:cubicBezTo>
                      <a:cubicBezTo>
                        <a:pt x="63777" y="44898"/>
                        <a:pt x="68434" y="47696"/>
                        <a:pt x="71833" y="51749"/>
                      </a:cubicBezTo>
                      <a:cubicBezTo>
                        <a:pt x="74421" y="55861"/>
                        <a:pt x="76138" y="60463"/>
                        <a:pt x="76877" y="65262"/>
                      </a:cubicBezTo>
                      <a:cubicBezTo>
                        <a:pt x="77293" y="71061"/>
                        <a:pt x="76394" y="76875"/>
                        <a:pt x="74245" y="82279"/>
                      </a:cubicBezTo>
                      <a:cubicBezTo>
                        <a:pt x="71635" y="88093"/>
                        <a:pt x="66906" y="92695"/>
                        <a:pt x="61014" y="95134"/>
                      </a:cubicBezTo>
                      <a:cubicBezTo>
                        <a:pt x="54785" y="97807"/>
                        <a:pt x="48053" y="99078"/>
                        <a:pt x="41276" y="98859"/>
                      </a:cubicBezTo>
                      <a:cubicBezTo>
                        <a:pt x="35596" y="99159"/>
                        <a:pt x="29902" y="98589"/>
                        <a:pt x="24390" y="97179"/>
                      </a:cubicBezTo>
                      <a:cubicBezTo>
                        <a:pt x="19704" y="96018"/>
                        <a:pt x="15281" y="93958"/>
                        <a:pt x="11378" y="91117"/>
                      </a:cubicBezTo>
                      <a:cubicBezTo>
                        <a:pt x="4046" y="85690"/>
                        <a:pt x="-223" y="77079"/>
                        <a:pt x="-99" y="67964"/>
                      </a:cubicBezTo>
                      <a:lnTo>
                        <a:pt x="-99" y="67014"/>
                      </a:lnTo>
                      <a:cubicBezTo>
                        <a:pt x="4484" y="66489"/>
                        <a:pt x="9104" y="66335"/>
                        <a:pt x="13717" y="66576"/>
                      </a:cubicBezTo>
                      <a:cubicBezTo>
                        <a:pt x="18834" y="66576"/>
                        <a:pt x="23366" y="66576"/>
                        <a:pt x="27168" y="66576"/>
                      </a:cubicBezTo>
                      <a:cubicBezTo>
                        <a:pt x="27241" y="69381"/>
                        <a:pt x="28725" y="71966"/>
                        <a:pt x="31115" y="73442"/>
                      </a:cubicBezTo>
                      <a:cubicBezTo>
                        <a:pt x="33462" y="75151"/>
                        <a:pt x="36203" y="76232"/>
                        <a:pt x="39083" y="76582"/>
                      </a:cubicBezTo>
                      <a:cubicBezTo>
                        <a:pt x="41773" y="76919"/>
                        <a:pt x="44500" y="76349"/>
                        <a:pt x="46832" y="74976"/>
                      </a:cubicBezTo>
                      <a:cubicBezTo>
                        <a:pt x="49288" y="73413"/>
                        <a:pt x="50575" y="70542"/>
                        <a:pt x="50122" y="67672"/>
                      </a:cubicBezTo>
                      <a:cubicBezTo>
                        <a:pt x="50626" y="65269"/>
                        <a:pt x="49880" y="62771"/>
                        <a:pt x="48148" y="61025"/>
                      </a:cubicBezTo>
                      <a:cubicBezTo>
                        <a:pt x="46108" y="59440"/>
                        <a:pt x="43769" y="58272"/>
                        <a:pt x="41276" y="57592"/>
                      </a:cubicBezTo>
                      <a:cubicBezTo>
                        <a:pt x="38498" y="56862"/>
                        <a:pt x="35282" y="56132"/>
                        <a:pt x="31773" y="55547"/>
                      </a:cubicBezTo>
                      <a:cubicBezTo>
                        <a:pt x="28162" y="54890"/>
                        <a:pt x="24631" y="53838"/>
                        <a:pt x="21246" y="52407"/>
                      </a:cubicBezTo>
                      <a:cubicBezTo>
                        <a:pt x="15121" y="50617"/>
                        <a:pt x="9821" y="46739"/>
                        <a:pt x="6261" y="41451"/>
                      </a:cubicBezTo>
                      <a:cubicBezTo>
                        <a:pt x="142" y="32212"/>
                        <a:pt x="434" y="20146"/>
                        <a:pt x="6992" y="11213"/>
                      </a:cubicBezTo>
                      <a:cubicBezTo>
                        <a:pt x="10376" y="6589"/>
                        <a:pt x="15303" y="3325"/>
                        <a:pt x="20881" y="2010"/>
                      </a:cubicBezTo>
                      <a:cubicBezTo>
                        <a:pt x="23695" y="1331"/>
                        <a:pt x="26554" y="841"/>
                        <a:pt x="29434" y="549"/>
                      </a:cubicBezTo>
                      <a:cubicBezTo>
                        <a:pt x="33001" y="162"/>
                        <a:pt x="36590" y="-35"/>
                        <a:pt x="40180" y="-35"/>
                      </a:cubicBezTo>
                      <a:cubicBezTo>
                        <a:pt x="44018" y="-35"/>
                        <a:pt x="47848" y="184"/>
                        <a:pt x="51657" y="622"/>
                      </a:cubicBezTo>
                      <a:cubicBezTo>
                        <a:pt x="55173" y="1024"/>
                        <a:pt x="58660" y="1608"/>
                        <a:pt x="62110" y="2375"/>
                      </a:cubicBezTo>
                      <a:cubicBezTo>
                        <a:pt x="67563" y="4559"/>
                        <a:pt x="71986" y="8737"/>
                        <a:pt x="74464" y="14061"/>
                      </a:cubicBezTo>
                      <a:cubicBezTo>
                        <a:pt x="76994" y="19788"/>
                        <a:pt x="78236" y="25989"/>
                        <a:pt x="78119" y="3224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2" name="Freeform 2151">
                  <a:extLst>
                    <a:ext uri="{FF2B5EF4-FFF2-40B4-BE49-F238E27FC236}">
                      <a16:creationId xmlns:a16="http://schemas.microsoft.com/office/drawing/2014/main" id="{943A202F-08EA-A6E3-4C62-7F9A25BAA9BE}"/>
                    </a:ext>
                  </a:extLst>
                </p:cNvPr>
                <p:cNvSpPr/>
                <p:nvPr/>
              </p:nvSpPr>
              <p:spPr>
                <a:xfrm>
                  <a:off x="7848536" y="5029238"/>
                  <a:ext cx="78150" cy="98990"/>
                </a:xfrm>
                <a:custGeom>
                  <a:avLst/>
                  <a:gdLst>
                    <a:gd name="connsiteX0" fmla="*/ 78047 w 78150"/>
                    <a:gd name="connsiteY0" fmla="*/ 32266 h 98990"/>
                    <a:gd name="connsiteX1" fmla="*/ 65108 w 78150"/>
                    <a:gd name="connsiteY1" fmla="*/ 33362 h 98990"/>
                    <a:gd name="connsiteX2" fmla="*/ 51730 w 78150"/>
                    <a:gd name="connsiteY2" fmla="*/ 32266 h 98990"/>
                    <a:gd name="connsiteX3" fmla="*/ 51292 w 78150"/>
                    <a:gd name="connsiteY3" fmla="*/ 27884 h 98990"/>
                    <a:gd name="connsiteX4" fmla="*/ 48368 w 78150"/>
                    <a:gd name="connsiteY4" fmla="*/ 24013 h 98990"/>
                    <a:gd name="connsiteX5" fmla="*/ 43909 w 78150"/>
                    <a:gd name="connsiteY5" fmla="*/ 21530 h 98990"/>
                    <a:gd name="connsiteX6" fmla="*/ 39084 w 78150"/>
                    <a:gd name="connsiteY6" fmla="*/ 20872 h 98990"/>
                    <a:gd name="connsiteX7" fmla="*/ 32651 w 78150"/>
                    <a:gd name="connsiteY7" fmla="*/ 24086 h 98990"/>
                    <a:gd name="connsiteX8" fmla="*/ 30531 w 78150"/>
                    <a:gd name="connsiteY8" fmla="*/ 29491 h 98990"/>
                    <a:gd name="connsiteX9" fmla="*/ 32797 w 78150"/>
                    <a:gd name="connsiteY9" fmla="*/ 35407 h 98990"/>
                    <a:gd name="connsiteX10" fmla="*/ 39230 w 78150"/>
                    <a:gd name="connsiteY10" fmla="*/ 39862 h 98990"/>
                    <a:gd name="connsiteX11" fmla="*/ 58529 w 78150"/>
                    <a:gd name="connsiteY11" fmla="*/ 43806 h 98990"/>
                    <a:gd name="connsiteX12" fmla="*/ 71833 w 78150"/>
                    <a:gd name="connsiteY12" fmla="*/ 51768 h 98990"/>
                    <a:gd name="connsiteX13" fmla="*/ 76804 w 78150"/>
                    <a:gd name="connsiteY13" fmla="*/ 65280 h 98990"/>
                    <a:gd name="connsiteX14" fmla="*/ 74173 w 78150"/>
                    <a:gd name="connsiteY14" fmla="*/ 82298 h 98990"/>
                    <a:gd name="connsiteX15" fmla="*/ 60941 w 78150"/>
                    <a:gd name="connsiteY15" fmla="*/ 95153 h 98990"/>
                    <a:gd name="connsiteX16" fmla="*/ 41277 w 78150"/>
                    <a:gd name="connsiteY16" fmla="*/ 98878 h 98990"/>
                    <a:gd name="connsiteX17" fmla="*/ 24317 w 78150"/>
                    <a:gd name="connsiteY17" fmla="*/ 97198 h 98990"/>
                    <a:gd name="connsiteX18" fmla="*/ 11305 w 78150"/>
                    <a:gd name="connsiteY18" fmla="*/ 91136 h 98990"/>
                    <a:gd name="connsiteX19" fmla="*/ -98 w 78150"/>
                    <a:gd name="connsiteY19" fmla="*/ 67982 h 98990"/>
                    <a:gd name="connsiteX20" fmla="*/ -98 w 78150"/>
                    <a:gd name="connsiteY20" fmla="*/ 67033 h 98990"/>
                    <a:gd name="connsiteX21" fmla="*/ 13718 w 78150"/>
                    <a:gd name="connsiteY21" fmla="*/ 66594 h 98990"/>
                    <a:gd name="connsiteX22" fmla="*/ 27168 w 78150"/>
                    <a:gd name="connsiteY22" fmla="*/ 66594 h 98990"/>
                    <a:gd name="connsiteX23" fmla="*/ 31116 w 78150"/>
                    <a:gd name="connsiteY23" fmla="*/ 73460 h 98990"/>
                    <a:gd name="connsiteX24" fmla="*/ 39157 w 78150"/>
                    <a:gd name="connsiteY24" fmla="*/ 76601 h 98990"/>
                    <a:gd name="connsiteX25" fmla="*/ 46833 w 78150"/>
                    <a:gd name="connsiteY25" fmla="*/ 74994 h 98990"/>
                    <a:gd name="connsiteX26" fmla="*/ 50122 w 78150"/>
                    <a:gd name="connsiteY26" fmla="*/ 67690 h 98990"/>
                    <a:gd name="connsiteX27" fmla="*/ 48149 w 78150"/>
                    <a:gd name="connsiteY27" fmla="*/ 61043 h 98990"/>
                    <a:gd name="connsiteX28" fmla="*/ 41350 w 78150"/>
                    <a:gd name="connsiteY28" fmla="*/ 57611 h 98990"/>
                    <a:gd name="connsiteX29" fmla="*/ 31774 w 78150"/>
                    <a:gd name="connsiteY29" fmla="*/ 55566 h 98990"/>
                    <a:gd name="connsiteX30" fmla="*/ 21247 w 78150"/>
                    <a:gd name="connsiteY30" fmla="*/ 52425 h 98990"/>
                    <a:gd name="connsiteX31" fmla="*/ 6261 w 78150"/>
                    <a:gd name="connsiteY31" fmla="*/ 41469 h 98990"/>
                    <a:gd name="connsiteX32" fmla="*/ 6992 w 78150"/>
                    <a:gd name="connsiteY32" fmla="*/ 11231 h 98990"/>
                    <a:gd name="connsiteX33" fmla="*/ 20882 w 78150"/>
                    <a:gd name="connsiteY33" fmla="*/ 2028 h 98990"/>
                    <a:gd name="connsiteX34" fmla="*/ 29435 w 78150"/>
                    <a:gd name="connsiteY34" fmla="*/ 567 h 98990"/>
                    <a:gd name="connsiteX35" fmla="*/ 51365 w 78150"/>
                    <a:gd name="connsiteY35" fmla="*/ 567 h 98990"/>
                    <a:gd name="connsiteX36" fmla="*/ 61819 w 78150"/>
                    <a:gd name="connsiteY36" fmla="*/ 2321 h 98990"/>
                    <a:gd name="connsiteX37" fmla="*/ 74173 w 78150"/>
                    <a:gd name="connsiteY37" fmla="*/ 14007 h 98990"/>
                    <a:gd name="connsiteX38" fmla="*/ 78047 w 78150"/>
                    <a:gd name="connsiteY38" fmla="*/ 32266 h 9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8150" h="98990">
                      <a:moveTo>
                        <a:pt x="78047" y="32266"/>
                      </a:moveTo>
                      <a:cubicBezTo>
                        <a:pt x="73771" y="32953"/>
                        <a:pt x="69443" y="33318"/>
                        <a:pt x="65108" y="33362"/>
                      </a:cubicBezTo>
                      <a:cubicBezTo>
                        <a:pt x="60620" y="33530"/>
                        <a:pt x="56131" y="33165"/>
                        <a:pt x="51730" y="32266"/>
                      </a:cubicBezTo>
                      <a:cubicBezTo>
                        <a:pt x="52096" y="30798"/>
                        <a:pt x="51935" y="29250"/>
                        <a:pt x="51292" y="27884"/>
                      </a:cubicBezTo>
                      <a:cubicBezTo>
                        <a:pt x="50605" y="26401"/>
                        <a:pt x="49603" y="25079"/>
                        <a:pt x="48368" y="24013"/>
                      </a:cubicBezTo>
                      <a:cubicBezTo>
                        <a:pt x="47045" y="22917"/>
                        <a:pt x="45532" y="22077"/>
                        <a:pt x="43909" y="21530"/>
                      </a:cubicBezTo>
                      <a:cubicBezTo>
                        <a:pt x="42366" y="20960"/>
                        <a:pt x="40722" y="20734"/>
                        <a:pt x="39084" y="20872"/>
                      </a:cubicBezTo>
                      <a:cubicBezTo>
                        <a:pt x="36642" y="21194"/>
                        <a:pt x="34376" y="22326"/>
                        <a:pt x="32651" y="24086"/>
                      </a:cubicBezTo>
                      <a:cubicBezTo>
                        <a:pt x="31321" y="25576"/>
                        <a:pt x="30575" y="27497"/>
                        <a:pt x="30531" y="29491"/>
                      </a:cubicBezTo>
                      <a:cubicBezTo>
                        <a:pt x="30611" y="31660"/>
                        <a:pt x="31408" y="33734"/>
                        <a:pt x="32797" y="35407"/>
                      </a:cubicBezTo>
                      <a:cubicBezTo>
                        <a:pt x="34442" y="37503"/>
                        <a:pt x="36686" y="39059"/>
                        <a:pt x="39230" y="39862"/>
                      </a:cubicBezTo>
                      <a:cubicBezTo>
                        <a:pt x="45743" y="40739"/>
                        <a:pt x="52191" y="42054"/>
                        <a:pt x="58529" y="43806"/>
                      </a:cubicBezTo>
                      <a:cubicBezTo>
                        <a:pt x="63719" y="44931"/>
                        <a:pt x="68390" y="47729"/>
                        <a:pt x="71833" y="51768"/>
                      </a:cubicBezTo>
                      <a:cubicBezTo>
                        <a:pt x="74370" y="55894"/>
                        <a:pt x="76059" y="60488"/>
                        <a:pt x="76804" y="65280"/>
                      </a:cubicBezTo>
                      <a:cubicBezTo>
                        <a:pt x="77221" y="71079"/>
                        <a:pt x="76322" y="76893"/>
                        <a:pt x="74173" y="82298"/>
                      </a:cubicBezTo>
                      <a:cubicBezTo>
                        <a:pt x="71563" y="88112"/>
                        <a:pt x="66833" y="92713"/>
                        <a:pt x="60941" y="95153"/>
                      </a:cubicBezTo>
                      <a:cubicBezTo>
                        <a:pt x="54742" y="97818"/>
                        <a:pt x="48024" y="99089"/>
                        <a:pt x="41277" y="98878"/>
                      </a:cubicBezTo>
                      <a:cubicBezTo>
                        <a:pt x="35575" y="99177"/>
                        <a:pt x="29851" y="98615"/>
                        <a:pt x="24317" y="97198"/>
                      </a:cubicBezTo>
                      <a:cubicBezTo>
                        <a:pt x="19632" y="96036"/>
                        <a:pt x="15209" y="93977"/>
                        <a:pt x="11305" y="91136"/>
                      </a:cubicBezTo>
                      <a:cubicBezTo>
                        <a:pt x="4003" y="85694"/>
                        <a:pt x="-237" y="77083"/>
                        <a:pt x="-98" y="67982"/>
                      </a:cubicBezTo>
                      <a:lnTo>
                        <a:pt x="-98" y="67033"/>
                      </a:lnTo>
                      <a:cubicBezTo>
                        <a:pt x="4485" y="66507"/>
                        <a:pt x="9105" y="66361"/>
                        <a:pt x="13718" y="66594"/>
                      </a:cubicBezTo>
                      <a:cubicBezTo>
                        <a:pt x="18835" y="66594"/>
                        <a:pt x="23367" y="66594"/>
                        <a:pt x="27168" y="66594"/>
                      </a:cubicBezTo>
                      <a:cubicBezTo>
                        <a:pt x="27241" y="69399"/>
                        <a:pt x="28725" y="71985"/>
                        <a:pt x="31116" y="73460"/>
                      </a:cubicBezTo>
                      <a:cubicBezTo>
                        <a:pt x="33477" y="75184"/>
                        <a:pt x="36247" y="76265"/>
                        <a:pt x="39157" y="76601"/>
                      </a:cubicBezTo>
                      <a:cubicBezTo>
                        <a:pt x="41825" y="76929"/>
                        <a:pt x="44523" y="76367"/>
                        <a:pt x="46833" y="74994"/>
                      </a:cubicBezTo>
                      <a:cubicBezTo>
                        <a:pt x="49289" y="73431"/>
                        <a:pt x="50576" y="70560"/>
                        <a:pt x="50122" y="67690"/>
                      </a:cubicBezTo>
                      <a:cubicBezTo>
                        <a:pt x="50627" y="65287"/>
                        <a:pt x="49881" y="62789"/>
                        <a:pt x="48149" y="61043"/>
                      </a:cubicBezTo>
                      <a:cubicBezTo>
                        <a:pt x="46124" y="59466"/>
                        <a:pt x="43821" y="58304"/>
                        <a:pt x="41350" y="57611"/>
                      </a:cubicBezTo>
                      <a:cubicBezTo>
                        <a:pt x="38499" y="56880"/>
                        <a:pt x="35283" y="56150"/>
                        <a:pt x="31774" y="55566"/>
                      </a:cubicBezTo>
                      <a:cubicBezTo>
                        <a:pt x="28163" y="54908"/>
                        <a:pt x="24632" y="53857"/>
                        <a:pt x="21247" y="52425"/>
                      </a:cubicBezTo>
                      <a:cubicBezTo>
                        <a:pt x="15121" y="50636"/>
                        <a:pt x="9821" y="46757"/>
                        <a:pt x="6261" y="41469"/>
                      </a:cubicBezTo>
                      <a:cubicBezTo>
                        <a:pt x="143" y="32230"/>
                        <a:pt x="435" y="20164"/>
                        <a:pt x="6992" y="11231"/>
                      </a:cubicBezTo>
                      <a:cubicBezTo>
                        <a:pt x="10377" y="6608"/>
                        <a:pt x="15304" y="3343"/>
                        <a:pt x="20882" y="2028"/>
                      </a:cubicBezTo>
                      <a:cubicBezTo>
                        <a:pt x="23696" y="1349"/>
                        <a:pt x="26554" y="860"/>
                        <a:pt x="29435" y="567"/>
                      </a:cubicBezTo>
                      <a:cubicBezTo>
                        <a:pt x="36723" y="-236"/>
                        <a:pt x="44077" y="-236"/>
                        <a:pt x="51365" y="567"/>
                      </a:cubicBezTo>
                      <a:cubicBezTo>
                        <a:pt x="54881" y="962"/>
                        <a:pt x="58368" y="1546"/>
                        <a:pt x="61819" y="2321"/>
                      </a:cubicBezTo>
                      <a:cubicBezTo>
                        <a:pt x="67272" y="4504"/>
                        <a:pt x="71695" y="8682"/>
                        <a:pt x="74173" y="14007"/>
                      </a:cubicBezTo>
                      <a:cubicBezTo>
                        <a:pt x="76790" y="19733"/>
                        <a:pt x="78105" y="25970"/>
                        <a:pt x="78047" y="32266"/>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3" name="Freeform 2152">
                  <a:extLst>
                    <a:ext uri="{FF2B5EF4-FFF2-40B4-BE49-F238E27FC236}">
                      <a16:creationId xmlns:a16="http://schemas.microsoft.com/office/drawing/2014/main" id="{174394D3-B791-77D7-45E0-7AFD4BE21B5C}"/>
                    </a:ext>
                  </a:extLst>
                </p:cNvPr>
                <p:cNvSpPr/>
                <p:nvPr/>
              </p:nvSpPr>
              <p:spPr>
                <a:xfrm>
                  <a:off x="7935233" y="4992591"/>
                  <a:ext cx="26101" cy="132747"/>
                </a:xfrm>
                <a:custGeom>
                  <a:avLst/>
                  <a:gdLst>
                    <a:gd name="connsiteX0" fmla="*/ 22857 w 26101"/>
                    <a:gd name="connsiteY0" fmla="*/ 40063 h 132747"/>
                    <a:gd name="connsiteX1" fmla="*/ 26000 w 26101"/>
                    <a:gd name="connsiteY1" fmla="*/ 40063 h 132747"/>
                    <a:gd name="connsiteX2" fmla="*/ 26000 w 26101"/>
                    <a:gd name="connsiteY2" fmla="*/ 40647 h 132747"/>
                    <a:gd name="connsiteX3" fmla="*/ 25196 w 26101"/>
                    <a:gd name="connsiteY3" fmla="*/ 86004 h 132747"/>
                    <a:gd name="connsiteX4" fmla="*/ 25854 w 26101"/>
                    <a:gd name="connsiteY4" fmla="*/ 131507 h 132747"/>
                    <a:gd name="connsiteX5" fmla="*/ 21248 w 26101"/>
                    <a:gd name="connsiteY5" fmla="*/ 132676 h 132747"/>
                    <a:gd name="connsiteX6" fmla="*/ 13207 w 26101"/>
                    <a:gd name="connsiteY6" fmla="*/ 132676 h 132747"/>
                    <a:gd name="connsiteX7" fmla="*/ 5020 w 26101"/>
                    <a:gd name="connsiteY7" fmla="*/ 132676 h 132747"/>
                    <a:gd name="connsiteX8" fmla="*/ -97 w 26101"/>
                    <a:gd name="connsiteY8" fmla="*/ 132676 h 132747"/>
                    <a:gd name="connsiteX9" fmla="*/ 707 w 26101"/>
                    <a:gd name="connsiteY9" fmla="*/ 109158 h 132747"/>
                    <a:gd name="connsiteX10" fmla="*/ 268 w 26101"/>
                    <a:gd name="connsiteY10" fmla="*/ 85420 h 132747"/>
                    <a:gd name="connsiteX11" fmla="*/ -97 w 26101"/>
                    <a:gd name="connsiteY11" fmla="*/ 62194 h 132747"/>
                    <a:gd name="connsiteX12" fmla="*/ 999 w 26101"/>
                    <a:gd name="connsiteY12" fmla="*/ 39844 h 132747"/>
                    <a:gd name="connsiteX13" fmla="*/ 999 w 26101"/>
                    <a:gd name="connsiteY13" fmla="*/ 39844 h 132747"/>
                    <a:gd name="connsiteX14" fmla="*/ 3485 w 26101"/>
                    <a:gd name="connsiteY14" fmla="*/ 39844 h 132747"/>
                    <a:gd name="connsiteX15" fmla="*/ 6116 w 26101"/>
                    <a:gd name="connsiteY15" fmla="*/ 39844 h 132747"/>
                    <a:gd name="connsiteX16" fmla="*/ 12769 w 26101"/>
                    <a:gd name="connsiteY16" fmla="*/ 40209 h 132747"/>
                    <a:gd name="connsiteX17" fmla="*/ 22857 w 26101"/>
                    <a:gd name="connsiteY17" fmla="*/ 40063 h 132747"/>
                    <a:gd name="connsiteX18" fmla="*/ 268 w 26101"/>
                    <a:gd name="connsiteY18" fmla="*/ -35 h 132747"/>
                    <a:gd name="connsiteX19" fmla="*/ 25269 w 26101"/>
                    <a:gd name="connsiteY19" fmla="*/ 549 h 132747"/>
                    <a:gd name="connsiteX20" fmla="*/ 25269 w 26101"/>
                    <a:gd name="connsiteY20" fmla="*/ 4493 h 132747"/>
                    <a:gd name="connsiteX21" fmla="*/ 25269 w 26101"/>
                    <a:gd name="connsiteY21" fmla="*/ 10702 h 132747"/>
                    <a:gd name="connsiteX22" fmla="*/ 25269 w 26101"/>
                    <a:gd name="connsiteY22" fmla="*/ 18006 h 132747"/>
                    <a:gd name="connsiteX23" fmla="*/ 25269 w 26101"/>
                    <a:gd name="connsiteY23" fmla="*/ 24360 h 132747"/>
                    <a:gd name="connsiteX24" fmla="*/ 21833 w 26101"/>
                    <a:gd name="connsiteY24" fmla="*/ 25821 h 132747"/>
                    <a:gd name="connsiteX25" fmla="*/ 15547 w 26101"/>
                    <a:gd name="connsiteY25" fmla="*/ 25821 h 132747"/>
                    <a:gd name="connsiteX26" fmla="*/ 8236 w 26101"/>
                    <a:gd name="connsiteY26" fmla="*/ 25821 h 132747"/>
                    <a:gd name="connsiteX27" fmla="*/ 926 w 26101"/>
                    <a:gd name="connsiteY27" fmla="*/ 25821 h 132747"/>
                    <a:gd name="connsiteX28" fmla="*/ 414 w 26101"/>
                    <a:gd name="connsiteY28" fmla="*/ 14646 h 132747"/>
                    <a:gd name="connsiteX29" fmla="*/ 414 w 26101"/>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01" h="132747">
                      <a:moveTo>
                        <a:pt x="22857" y="40063"/>
                      </a:moveTo>
                      <a:lnTo>
                        <a:pt x="26000" y="40063"/>
                      </a:lnTo>
                      <a:lnTo>
                        <a:pt x="26000" y="40647"/>
                      </a:lnTo>
                      <a:cubicBezTo>
                        <a:pt x="26000" y="55255"/>
                        <a:pt x="25635" y="70593"/>
                        <a:pt x="25196" y="86004"/>
                      </a:cubicBezTo>
                      <a:cubicBezTo>
                        <a:pt x="24757" y="101415"/>
                        <a:pt x="25196" y="116608"/>
                        <a:pt x="25854" y="131507"/>
                      </a:cubicBezTo>
                      <a:cubicBezTo>
                        <a:pt x="24509" y="132435"/>
                        <a:pt x="22871" y="132844"/>
                        <a:pt x="21248" y="132676"/>
                      </a:cubicBezTo>
                      <a:lnTo>
                        <a:pt x="13207" y="132676"/>
                      </a:lnTo>
                      <a:lnTo>
                        <a:pt x="5020" y="132676"/>
                      </a:lnTo>
                      <a:cubicBezTo>
                        <a:pt x="3324" y="132457"/>
                        <a:pt x="1599" y="132457"/>
                        <a:pt x="-97" y="132676"/>
                      </a:cubicBezTo>
                      <a:cubicBezTo>
                        <a:pt x="488" y="125007"/>
                        <a:pt x="780" y="117119"/>
                        <a:pt x="707" y="109158"/>
                      </a:cubicBezTo>
                      <a:cubicBezTo>
                        <a:pt x="634" y="101196"/>
                        <a:pt x="707" y="93308"/>
                        <a:pt x="268" y="85420"/>
                      </a:cubicBezTo>
                      <a:cubicBezTo>
                        <a:pt x="-170" y="77532"/>
                        <a:pt x="-97" y="69863"/>
                        <a:pt x="-97" y="62194"/>
                      </a:cubicBezTo>
                      <a:cubicBezTo>
                        <a:pt x="-104" y="54729"/>
                        <a:pt x="261" y="47272"/>
                        <a:pt x="999" y="39844"/>
                      </a:cubicBezTo>
                      <a:lnTo>
                        <a:pt x="999" y="39844"/>
                      </a:lnTo>
                      <a:cubicBezTo>
                        <a:pt x="1818" y="39691"/>
                        <a:pt x="2666" y="39691"/>
                        <a:pt x="3485" y="39844"/>
                      </a:cubicBezTo>
                      <a:lnTo>
                        <a:pt x="6116" y="39844"/>
                      </a:lnTo>
                      <a:lnTo>
                        <a:pt x="12769" y="40209"/>
                      </a:lnTo>
                      <a:cubicBezTo>
                        <a:pt x="15642" y="40260"/>
                        <a:pt x="19004" y="40209"/>
                        <a:pt x="22857" y="40063"/>
                      </a:cubicBezTo>
                      <a:close/>
                      <a:moveTo>
                        <a:pt x="268" y="-35"/>
                      </a:moveTo>
                      <a:lnTo>
                        <a:pt x="25269" y="549"/>
                      </a:lnTo>
                      <a:cubicBezTo>
                        <a:pt x="25269" y="1280"/>
                        <a:pt x="25269" y="2594"/>
                        <a:pt x="25269" y="4493"/>
                      </a:cubicBezTo>
                      <a:cubicBezTo>
                        <a:pt x="25269" y="6392"/>
                        <a:pt x="25269" y="8437"/>
                        <a:pt x="25269" y="10702"/>
                      </a:cubicBezTo>
                      <a:cubicBezTo>
                        <a:pt x="25269" y="12966"/>
                        <a:pt x="25269" y="15303"/>
                        <a:pt x="25269" y="18006"/>
                      </a:cubicBezTo>
                      <a:cubicBezTo>
                        <a:pt x="25269" y="20708"/>
                        <a:pt x="25269" y="22534"/>
                        <a:pt x="25269" y="24360"/>
                      </a:cubicBezTo>
                      <a:cubicBezTo>
                        <a:pt x="24363" y="25280"/>
                        <a:pt x="23127" y="25806"/>
                        <a:pt x="21833" y="25821"/>
                      </a:cubicBezTo>
                      <a:cubicBezTo>
                        <a:pt x="19743" y="25981"/>
                        <a:pt x="17637" y="25981"/>
                        <a:pt x="15547" y="25821"/>
                      </a:cubicBezTo>
                      <a:lnTo>
                        <a:pt x="8236" y="25821"/>
                      </a:lnTo>
                      <a:cubicBezTo>
                        <a:pt x="5802" y="25653"/>
                        <a:pt x="3361" y="25653"/>
                        <a:pt x="926" y="25821"/>
                      </a:cubicBezTo>
                      <a:cubicBezTo>
                        <a:pt x="926" y="22242"/>
                        <a:pt x="926" y="18517"/>
                        <a:pt x="414" y="14646"/>
                      </a:cubicBezTo>
                      <a:cubicBezTo>
                        <a:pt x="-97" y="10775"/>
                        <a:pt x="268" y="5589"/>
                        <a:pt x="414"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4" name="Freeform 2153">
                  <a:extLst>
                    <a:ext uri="{FF2B5EF4-FFF2-40B4-BE49-F238E27FC236}">
                      <a16:creationId xmlns:a16="http://schemas.microsoft.com/office/drawing/2014/main" id="{C7039863-5AFF-6AD1-E930-2C90B050E5FB}"/>
                    </a:ext>
                  </a:extLst>
                </p:cNvPr>
                <p:cNvSpPr/>
                <p:nvPr/>
              </p:nvSpPr>
              <p:spPr>
                <a:xfrm>
                  <a:off x="7971643" y="5032927"/>
                  <a:ext cx="76046" cy="129210"/>
                </a:xfrm>
                <a:custGeom>
                  <a:avLst/>
                  <a:gdLst>
                    <a:gd name="connsiteX0" fmla="*/ 53262 w 76046"/>
                    <a:gd name="connsiteY0" fmla="*/ 129006 h 129210"/>
                    <a:gd name="connsiteX1" fmla="*/ 46610 w 76046"/>
                    <a:gd name="connsiteY1" fmla="*/ 129006 h 129210"/>
                    <a:gd name="connsiteX2" fmla="*/ 34256 w 76046"/>
                    <a:gd name="connsiteY2" fmla="*/ 129006 h 129210"/>
                    <a:gd name="connsiteX3" fmla="*/ 18831 w 76046"/>
                    <a:gd name="connsiteY3" fmla="*/ 125354 h 129210"/>
                    <a:gd name="connsiteX4" fmla="*/ 7793 w 76046"/>
                    <a:gd name="connsiteY4" fmla="*/ 115421 h 129210"/>
                    <a:gd name="connsiteX5" fmla="*/ 6404 w 76046"/>
                    <a:gd name="connsiteY5" fmla="*/ 111988 h 129210"/>
                    <a:gd name="connsiteX6" fmla="*/ 5308 w 76046"/>
                    <a:gd name="connsiteY6" fmla="*/ 107679 h 129210"/>
                    <a:gd name="connsiteX7" fmla="*/ 4723 w 76046"/>
                    <a:gd name="connsiteY7" fmla="*/ 103442 h 129210"/>
                    <a:gd name="connsiteX8" fmla="*/ 4723 w 76046"/>
                    <a:gd name="connsiteY8" fmla="*/ 99937 h 129210"/>
                    <a:gd name="connsiteX9" fmla="*/ 9694 w 76046"/>
                    <a:gd name="connsiteY9" fmla="*/ 98914 h 129210"/>
                    <a:gd name="connsiteX10" fmla="*/ 16200 w 76046"/>
                    <a:gd name="connsiteY10" fmla="*/ 98914 h 129210"/>
                    <a:gd name="connsiteX11" fmla="*/ 22852 w 76046"/>
                    <a:gd name="connsiteY11" fmla="*/ 98914 h 129210"/>
                    <a:gd name="connsiteX12" fmla="*/ 28262 w 76046"/>
                    <a:gd name="connsiteY12" fmla="*/ 99571 h 129210"/>
                    <a:gd name="connsiteX13" fmla="*/ 31259 w 76046"/>
                    <a:gd name="connsiteY13" fmla="*/ 106875 h 129210"/>
                    <a:gd name="connsiteX14" fmla="*/ 38130 w 76046"/>
                    <a:gd name="connsiteY14" fmla="*/ 110089 h 129210"/>
                    <a:gd name="connsiteX15" fmla="*/ 45441 w 76046"/>
                    <a:gd name="connsiteY15" fmla="*/ 108263 h 129210"/>
                    <a:gd name="connsiteX16" fmla="*/ 50192 w 76046"/>
                    <a:gd name="connsiteY16" fmla="*/ 100959 h 129210"/>
                    <a:gd name="connsiteX17" fmla="*/ 50192 w 76046"/>
                    <a:gd name="connsiteY17" fmla="*/ 97234 h 129210"/>
                    <a:gd name="connsiteX18" fmla="*/ 50192 w 76046"/>
                    <a:gd name="connsiteY18" fmla="*/ 93801 h 129210"/>
                    <a:gd name="connsiteX19" fmla="*/ 50192 w 76046"/>
                    <a:gd name="connsiteY19" fmla="*/ 87374 h 129210"/>
                    <a:gd name="connsiteX20" fmla="*/ 45879 w 76046"/>
                    <a:gd name="connsiteY20" fmla="*/ 90295 h 129210"/>
                    <a:gd name="connsiteX21" fmla="*/ 40543 w 76046"/>
                    <a:gd name="connsiteY21" fmla="*/ 91610 h 129210"/>
                    <a:gd name="connsiteX22" fmla="*/ 34768 w 76046"/>
                    <a:gd name="connsiteY22" fmla="*/ 91975 h 129210"/>
                    <a:gd name="connsiteX23" fmla="*/ 29212 w 76046"/>
                    <a:gd name="connsiteY23" fmla="*/ 91975 h 129210"/>
                    <a:gd name="connsiteX24" fmla="*/ 21902 w 76046"/>
                    <a:gd name="connsiteY24" fmla="*/ 91464 h 129210"/>
                    <a:gd name="connsiteX25" fmla="*/ 15030 w 76046"/>
                    <a:gd name="connsiteY25" fmla="*/ 89638 h 129210"/>
                    <a:gd name="connsiteX26" fmla="*/ 9255 w 76046"/>
                    <a:gd name="connsiteY26" fmla="*/ 86132 h 129210"/>
                    <a:gd name="connsiteX27" fmla="*/ 5015 w 76046"/>
                    <a:gd name="connsiteY27" fmla="*/ 80435 h 129210"/>
                    <a:gd name="connsiteX28" fmla="*/ 1360 w 76046"/>
                    <a:gd name="connsiteY28" fmla="*/ 70064 h 129210"/>
                    <a:gd name="connsiteX29" fmla="*/ -102 w 76046"/>
                    <a:gd name="connsiteY29" fmla="*/ 58889 h 129210"/>
                    <a:gd name="connsiteX30" fmla="*/ 264 w 76046"/>
                    <a:gd name="connsiteY30" fmla="*/ 40337 h 129210"/>
                    <a:gd name="connsiteX31" fmla="*/ 3480 w 76046"/>
                    <a:gd name="connsiteY31" fmla="*/ 21712 h 129210"/>
                    <a:gd name="connsiteX32" fmla="*/ 12545 w 76046"/>
                    <a:gd name="connsiteY32" fmla="*/ 7105 h 129210"/>
                    <a:gd name="connsiteX33" fmla="*/ 30601 w 76046"/>
                    <a:gd name="connsiteY33" fmla="*/ 385 h 129210"/>
                    <a:gd name="connsiteX34" fmla="*/ 41566 w 76046"/>
                    <a:gd name="connsiteY34" fmla="*/ 1992 h 129210"/>
                    <a:gd name="connsiteX35" fmla="*/ 48876 w 76046"/>
                    <a:gd name="connsiteY35" fmla="*/ 9296 h 129210"/>
                    <a:gd name="connsiteX36" fmla="*/ 49753 w 76046"/>
                    <a:gd name="connsiteY36" fmla="*/ 8711 h 129210"/>
                    <a:gd name="connsiteX37" fmla="*/ 49753 w 76046"/>
                    <a:gd name="connsiteY37" fmla="*/ 6082 h 129210"/>
                    <a:gd name="connsiteX38" fmla="*/ 49753 w 76046"/>
                    <a:gd name="connsiteY38" fmla="*/ 3014 h 129210"/>
                    <a:gd name="connsiteX39" fmla="*/ 50192 w 76046"/>
                    <a:gd name="connsiteY39" fmla="*/ 458 h 129210"/>
                    <a:gd name="connsiteX40" fmla="*/ 62546 w 76046"/>
                    <a:gd name="connsiteY40" fmla="*/ 20 h 129210"/>
                    <a:gd name="connsiteX41" fmla="*/ 75047 w 76046"/>
                    <a:gd name="connsiteY41" fmla="*/ 20 h 129210"/>
                    <a:gd name="connsiteX42" fmla="*/ 75924 w 76046"/>
                    <a:gd name="connsiteY42" fmla="*/ 48152 h 129210"/>
                    <a:gd name="connsiteX43" fmla="*/ 74900 w 76046"/>
                    <a:gd name="connsiteY43" fmla="*/ 99717 h 129210"/>
                    <a:gd name="connsiteX44" fmla="*/ 74900 w 76046"/>
                    <a:gd name="connsiteY44" fmla="*/ 108409 h 129210"/>
                    <a:gd name="connsiteX45" fmla="*/ 73219 w 76046"/>
                    <a:gd name="connsiteY45" fmla="*/ 115713 h 129210"/>
                    <a:gd name="connsiteX46" fmla="*/ 62766 w 76046"/>
                    <a:gd name="connsiteY46" fmla="*/ 125938 h 129210"/>
                    <a:gd name="connsiteX47" fmla="*/ 57575 w 76046"/>
                    <a:gd name="connsiteY47" fmla="*/ 127837 h 129210"/>
                    <a:gd name="connsiteX48" fmla="*/ 53262 w 76046"/>
                    <a:gd name="connsiteY48" fmla="*/ 129006 h 129210"/>
                    <a:gd name="connsiteX49" fmla="*/ 21390 w 76046"/>
                    <a:gd name="connsiteY49" fmla="*/ 48663 h 129210"/>
                    <a:gd name="connsiteX50" fmla="*/ 21390 w 76046"/>
                    <a:gd name="connsiteY50" fmla="*/ 50270 h 129210"/>
                    <a:gd name="connsiteX51" fmla="*/ 26946 w 76046"/>
                    <a:gd name="connsiteY51" fmla="*/ 66266 h 129210"/>
                    <a:gd name="connsiteX52" fmla="*/ 35791 w 76046"/>
                    <a:gd name="connsiteY52" fmla="*/ 71159 h 129210"/>
                    <a:gd name="connsiteX53" fmla="*/ 46025 w 76046"/>
                    <a:gd name="connsiteY53" fmla="*/ 70502 h 129210"/>
                    <a:gd name="connsiteX54" fmla="*/ 48657 w 76046"/>
                    <a:gd name="connsiteY54" fmla="*/ 68749 h 129210"/>
                    <a:gd name="connsiteX55" fmla="*/ 50119 w 76046"/>
                    <a:gd name="connsiteY55" fmla="*/ 66047 h 129210"/>
                    <a:gd name="connsiteX56" fmla="*/ 50923 w 76046"/>
                    <a:gd name="connsiteY56" fmla="*/ 62687 h 129210"/>
                    <a:gd name="connsiteX57" fmla="*/ 51435 w 76046"/>
                    <a:gd name="connsiteY57" fmla="*/ 59327 h 129210"/>
                    <a:gd name="connsiteX58" fmla="*/ 51435 w 76046"/>
                    <a:gd name="connsiteY58" fmla="*/ 44281 h 129210"/>
                    <a:gd name="connsiteX59" fmla="*/ 49315 w 76046"/>
                    <a:gd name="connsiteY59" fmla="*/ 29673 h 129210"/>
                    <a:gd name="connsiteX60" fmla="*/ 45733 w 76046"/>
                    <a:gd name="connsiteY60" fmla="*/ 25364 h 129210"/>
                    <a:gd name="connsiteX61" fmla="*/ 40250 w 76046"/>
                    <a:gd name="connsiteY61" fmla="*/ 23465 h 129210"/>
                    <a:gd name="connsiteX62" fmla="*/ 34475 w 76046"/>
                    <a:gd name="connsiteY62" fmla="*/ 23903 h 129210"/>
                    <a:gd name="connsiteX63" fmla="*/ 29431 w 76046"/>
                    <a:gd name="connsiteY63" fmla="*/ 26606 h 129210"/>
                    <a:gd name="connsiteX64" fmla="*/ 24753 w 76046"/>
                    <a:gd name="connsiteY64" fmla="*/ 33471 h 129210"/>
                    <a:gd name="connsiteX65" fmla="*/ 22048 w 76046"/>
                    <a:gd name="connsiteY65" fmla="*/ 41506 h 129210"/>
                    <a:gd name="connsiteX66" fmla="*/ 21683 w 76046"/>
                    <a:gd name="connsiteY66" fmla="*/ 45085 h 12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6046" h="129210">
                      <a:moveTo>
                        <a:pt x="53262" y="129006"/>
                      </a:moveTo>
                      <a:cubicBezTo>
                        <a:pt x="51047" y="129232"/>
                        <a:pt x="48825" y="129232"/>
                        <a:pt x="46610" y="129006"/>
                      </a:cubicBezTo>
                      <a:cubicBezTo>
                        <a:pt x="43394" y="129006"/>
                        <a:pt x="39300" y="129006"/>
                        <a:pt x="34256" y="129006"/>
                      </a:cubicBezTo>
                      <a:cubicBezTo>
                        <a:pt x="28890" y="129094"/>
                        <a:pt x="23590" y="127837"/>
                        <a:pt x="18831" y="125354"/>
                      </a:cubicBezTo>
                      <a:cubicBezTo>
                        <a:pt x="14394" y="122995"/>
                        <a:pt x="10608" y="119584"/>
                        <a:pt x="7793" y="115421"/>
                      </a:cubicBezTo>
                      <a:cubicBezTo>
                        <a:pt x="7208" y="114325"/>
                        <a:pt x="6748" y="113178"/>
                        <a:pt x="6404" y="111988"/>
                      </a:cubicBezTo>
                      <a:cubicBezTo>
                        <a:pt x="5958" y="110571"/>
                        <a:pt x="5593" y="109132"/>
                        <a:pt x="5308" y="107679"/>
                      </a:cubicBezTo>
                      <a:cubicBezTo>
                        <a:pt x="5008" y="106284"/>
                        <a:pt x="4811" y="104867"/>
                        <a:pt x="4723" y="103442"/>
                      </a:cubicBezTo>
                      <a:cubicBezTo>
                        <a:pt x="4606" y="102274"/>
                        <a:pt x="4606" y="101105"/>
                        <a:pt x="4723" y="99937"/>
                      </a:cubicBezTo>
                      <a:cubicBezTo>
                        <a:pt x="6331" y="99396"/>
                        <a:pt x="8005" y="99053"/>
                        <a:pt x="9694" y="98914"/>
                      </a:cubicBezTo>
                      <a:cubicBezTo>
                        <a:pt x="11865" y="98804"/>
                        <a:pt x="14036" y="98804"/>
                        <a:pt x="16200" y="98914"/>
                      </a:cubicBezTo>
                      <a:cubicBezTo>
                        <a:pt x="18466" y="98914"/>
                        <a:pt x="20659" y="98914"/>
                        <a:pt x="22852" y="98914"/>
                      </a:cubicBezTo>
                      <a:cubicBezTo>
                        <a:pt x="24665" y="99024"/>
                        <a:pt x="26471" y="99243"/>
                        <a:pt x="28262" y="99571"/>
                      </a:cubicBezTo>
                      <a:cubicBezTo>
                        <a:pt x="28232" y="102310"/>
                        <a:pt x="29314" y="104947"/>
                        <a:pt x="31259" y="106875"/>
                      </a:cubicBezTo>
                      <a:cubicBezTo>
                        <a:pt x="33108" y="108701"/>
                        <a:pt x="35535" y="109841"/>
                        <a:pt x="38130" y="110089"/>
                      </a:cubicBezTo>
                      <a:cubicBezTo>
                        <a:pt x="40703" y="110344"/>
                        <a:pt x="43291" y="109695"/>
                        <a:pt x="45441" y="108263"/>
                      </a:cubicBezTo>
                      <a:cubicBezTo>
                        <a:pt x="47963" y="106583"/>
                        <a:pt x="49680" y="103939"/>
                        <a:pt x="50192" y="100959"/>
                      </a:cubicBezTo>
                      <a:cubicBezTo>
                        <a:pt x="50192" y="99790"/>
                        <a:pt x="50192" y="98476"/>
                        <a:pt x="50192" y="97234"/>
                      </a:cubicBezTo>
                      <a:cubicBezTo>
                        <a:pt x="50338" y="96095"/>
                        <a:pt x="50338" y="94941"/>
                        <a:pt x="50192" y="93801"/>
                      </a:cubicBezTo>
                      <a:cubicBezTo>
                        <a:pt x="49973" y="91661"/>
                        <a:pt x="49973" y="89514"/>
                        <a:pt x="50192" y="87374"/>
                      </a:cubicBezTo>
                      <a:cubicBezTo>
                        <a:pt x="49030" y="88703"/>
                        <a:pt x="47546" y="89704"/>
                        <a:pt x="45879" y="90295"/>
                      </a:cubicBezTo>
                      <a:cubicBezTo>
                        <a:pt x="44168" y="90975"/>
                        <a:pt x="42370" y="91413"/>
                        <a:pt x="40543" y="91610"/>
                      </a:cubicBezTo>
                      <a:cubicBezTo>
                        <a:pt x="38627" y="91844"/>
                        <a:pt x="36697" y="91968"/>
                        <a:pt x="34768" y="91975"/>
                      </a:cubicBezTo>
                      <a:lnTo>
                        <a:pt x="29212" y="91975"/>
                      </a:lnTo>
                      <a:cubicBezTo>
                        <a:pt x="26763" y="91997"/>
                        <a:pt x="24321" y="91829"/>
                        <a:pt x="21902" y="91464"/>
                      </a:cubicBezTo>
                      <a:cubicBezTo>
                        <a:pt x="19548" y="91121"/>
                        <a:pt x="17245" y="90507"/>
                        <a:pt x="15030" y="89638"/>
                      </a:cubicBezTo>
                      <a:cubicBezTo>
                        <a:pt x="12932" y="88776"/>
                        <a:pt x="10988" y="87593"/>
                        <a:pt x="9255" y="86132"/>
                      </a:cubicBezTo>
                      <a:cubicBezTo>
                        <a:pt x="7457" y="84547"/>
                        <a:pt x="6017" y="82612"/>
                        <a:pt x="5015" y="80435"/>
                      </a:cubicBezTo>
                      <a:cubicBezTo>
                        <a:pt x="3334" y="77156"/>
                        <a:pt x="2106" y="73672"/>
                        <a:pt x="1360" y="70064"/>
                      </a:cubicBezTo>
                      <a:cubicBezTo>
                        <a:pt x="615" y="66375"/>
                        <a:pt x="125" y="62643"/>
                        <a:pt x="-102" y="58889"/>
                      </a:cubicBezTo>
                      <a:cubicBezTo>
                        <a:pt x="-102" y="53119"/>
                        <a:pt x="-102" y="46984"/>
                        <a:pt x="264" y="40337"/>
                      </a:cubicBezTo>
                      <a:cubicBezTo>
                        <a:pt x="439" y="34005"/>
                        <a:pt x="1521" y="27738"/>
                        <a:pt x="3480" y="21712"/>
                      </a:cubicBezTo>
                      <a:cubicBezTo>
                        <a:pt x="5227" y="16161"/>
                        <a:pt x="8341" y="11136"/>
                        <a:pt x="12545" y="7105"/>
                      </a:cubicBezTo>
                      <a:cubicBezTo>
                        <a:pt x="17596" y="2832"/>
                        <a:pt x="23985" y="451"/>
                        <a:pt x="30601" y="385"/>
                      </a:cubicBezTo>
                      <a:cubicBezTo>
                        <a:pt x="34329" y="122"/>
                        <a:pt x="38072" y="670"/>
                        <a:pt x="41566" y="1992"/>
                      </a:cubicBezTo>
                      <a:cubicBezTo>
                        <a:pt x="44965" y="3226"/>
                        <a:pt x="47641" y="5899"/>
                        <a:pt x="48876" y="9296"/>
                      </a:cubicBezTo>
                      <a:cubicBezTo>
                        <a:pt x="49388" y="9296"/>
                        <a:pt x="49680" y="9296"/>
                        <a:pt x="49753" y="8711"/>
                      </a:cubicBezTo>
                      <a:lnTo>
                        <a:pt x="49753" y="6082"/>
                      </a:lnTo>
                      <a:lnTo>
                        <a:pt x="49753" y="3014"/>
                      </a:lnTo>
                      <a:cubicBezTo>
                        <a:pt x="49680" y="2138"/>
                        <a:pt x="49834" y="1261"/>
                        <a:pt x="50192" y="458"/>
                      </a:cubicBezTo>
                      <a:cubicBezTo>
                        <a:pt x="54293" y="20"/>
                        <a:pt x="58423" y="-126"/>
                        <a:pt x="62546" y="20"/>
                      </a:cubicBezTo>
                      <a:cubicBezTo>
                        <a:pt x="66713" y="20"/>
                        <a:pt x="70880" y="20"/>
                        <a:pt x="75047" y="20"/>
                      </a:cubicBezTo>
                      <a:cubicBezTo>
                        <a:pt x="75558" y="15358"/>
                        <a:pt x="75851" y="31353"/>
                        <a:pt x="75924" y="48152"/>
                      </a:cubicBezTo>
                      <a:cubicBezTo>
                        <a:pt x="75997" y="64951"/>
                        <a:pt x="75924" y="82042"/>
                        <a:pt x="74900" y="99717"/>
                      </a:cubicBezTo>
                      <a:cubicBezTo>
                        <a:pt x="74754" y="102610"/>
                        <a:pt x="74754" y="105517"/>
                        <a:pt x="74900" y="108409"/>
                      </a:cubicBezTo>
                      <a:cubicBezTo>
                        <a:pt x="75083" y="110958"/>
                        <a:pt x="74498" y="113500"/>
                        <a:pt x="73219" y="115713"/>
                      </a:cubicBezTo>
                      <a:cubicBezTo>
                        <a:pt x="70660" y="119949"/>
                        <a:pt x="67064" y="123470"/>
                        <a:pt x="62766" y="125938"/>
                      </a:cubicBezTo>
                      <a:cubicBezTo>
                        <a:pt x="61128" y="126793"/>
                        <a:pt x="59381" y="127435"/>
                        <a:pt x="57575" y="127837"/>
                      </a:cubicBezTo>
                      <a:cubicBezTo>
                        <a:pt x="56157" y="128305"/>
                        <a:pt x="54717" y="128692"/>
                        <a:pt x="53262" y="129006"/>
                      </a:cubicBezTo>
                      <a:close/>
                      <a:moveTo>
                        <a:pt x="21390" y="48663"/>
                      </a:moveTo>
                      <a:lnTo>
                        <a:pt x="21390" y="50270"/>
                      </a:lnTo>
                      <a:cubicBezTo>
                        <a:pt x="21215" y="56099"/>
                        <a:pt x="23196" y="61796"/>
                        <a:pt x="26946" y="66266"/>
                      </a:cubicBezTo>
                      <a:cubicBezTo>
                        <a:pt x="29131" y="68997"/>
                        <a:pt x="32311" y="70758"/>
                        <a:pt x="35791" y="71159"/>
                      </a:cubicBezTo>
                      <a:cubicBezTo>
                        <a:pt x="39205" y="71751"/>
                        <a:pt x="42714" y="71524"/>
                        <a:pt x="46025" y="70502"/>
                      </a:cubicBezTo>
                      <a:cubicBezTo>
                        <a:pt x="47063" y="70202"/>
                        <a:pt x="47977" y="69589"/>
                        <a:pt x="48657" y="68749"/>
                      </a:cubicBezTo>
                      <a:cubicBezTo>
                        <a:pt x="49286" y="67931"/>
                        <a:pt x="49783" y="67018"/>
                        <a:pt x="50119" y="66047"/>
                      </a:cubicBezTo>
                      <a:cubicBezTo>
                        <a:pt x="50499" y="64958"/>
                        <a:pt x="50770" y="63834"/>
                        <a:pt x="50923" y="62687"/>
                      </a:cubicBezTo>
                      <a:cubicBezTo>
                        <a:pt x="50923" y="61591"/>
                        <a:pt x="51289" y="60423"/>
                        <a:pt x="51435" y="59327"/>
                      </a:cubicBezTo>
                      <a:cubicBezTo>
                        <a:pt x="51435" y="54433"/>
                        <a:pt x="51435" y="49394"/>
                        <a:pt x="51435" y="44281"/>
                      </a:cubicBezTo>
                      <a:cubicBezTo>
                        <a:pt x="51259" y="39351"/>
                        <a:pt x="50543" y="34450"/>
                        <a:pt x="49315" y="29673"/>
                      </a:cubicBezTo>
                      <a:cubicBezTo>
                        <a:pt x="48591" y="27906"/>
                        <a:pt x="47341" y="26401"/>
                        <a:pt x="45733" y="25364"/>
                      </a:cubicBezTo>
                      <a:cubicBezTo>
                        <a:pt x="44066" y="24334"/>
                        <a:pt x="42195" y="23684"/>
                        <a:pt x="40250" y="23465"/>
                      </a:cubicBezTo>
                      <a:cubicBezTo>
                        <a:pt x="38313" y="23246"/>
                        <a:pt x="36354" y="23399"/>
                        <a:pt x="34475" y="23903"/>
                      </a:cubicBezTo>
                      <a:cubicBezTo>
                        <a:pt x="32626" y="24451"/>
                        <a:pt x="30908" y="25371"/>
                        <a:pt x="29431" y="26606"/>
                      </a:cubicBezTo>
                      <a:cubicBezTo>
                        <a:pt x="27575" y="28680"/>
                        <a:pt x="26003" y="30988"/>
                        <a:pt x="24753" y="33471"/>
                      </a:cubicBezTo>
                      <a:cubicBezTo>
                        <a:pt x="23437" y="35991"/>
                        <a:pt x="22530" y="38701"/>
                        <a:pt x="22048" y="41506"/>
                      </a:cubicBezTo>
                      <a:cubicBezTo>
                        <a:pt x="21821" y="42689"/>
                        <a:pt x="21697" y="43887"/>
                        <a:pt x="21683" y="4508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5" name="Freeform 2154">
                  <a:extLst>
                    <a:ext uri="{FF2B5EF4-FFF2-40B4-BE49-F238E27FC236}">
                      <a16:creationId xmlns:a16="http://schemas.microsoft.com/office/drawing/2014/main" id="{7F5EFAC6-D916-95B0-2368-5D8BB2763605}"/>
                    </a:ext>
                  </a:extLst>
                </p:cNvPr>
                <p:cNvSpPr/>
                <p:nvPr/>
              </p:nvSpPr>
              <p:spPr>
                <a:xfrm>
                  <a:off x="8060161" y="5033489"/>
                  <a:ext cx="70185" cy="92771"/>
                </a:xfrm>
                <a:custGeom>
                  <a:avLst/>
                  <a:gdLst>
                    <a:gd name="connsiteX0" fmla="*/ 24322 w 70185"/>
                    <a:gd name="connsiteY0" fmla="*/ 9683 h 92771"/>
                    <a:gd name="connsiteX1" fmla="*/ 26661 w 70185"/>
                    <a:gd name="connsiteY1" fmla="*/ 8368 h 92771"/>
                    <a:gd name="connsiteX2" fmla="*/ 28928 w 70185"/>
                    <a:gd name="connsiteY2" fmla="*/ 6907 h 92771"/>
                    <a:gd name="connsiteX3" fmla="*/ 37627 w 70185"/>
                    <a:gd name="connsiteY3" fmla="*/ 2452 h 92771"/>
                    <a:gd name="connsiteX4" fmla="*/ 57291 w 70185"/>
                    <a:gd name="connsiteY4" fmla="*/ 1722 h 92771"/>
                    <a:gd name="connsiteX5" fmla="*/ 65990 w 70185"/>
                    <a:gd name="connsiteY5" fmla="*/ 6323 h 92771"/>
                    <a:gd name="connsiteX6" fmla="*/ 68841 w 70185"/>
                    <a:gd name="connsiteY6" fmla="*/ 13262 h 92771"/>
                    <a:gd name="connsiteX7" fmla="*/ 70084 w 70185"/>
                    <a:gd name="connsiteY7" fmla="*/ 25824 h 92771"/>
                    <a:gd name="connsiteX8" fmla="*/ 70084 w 70185"/>
                    <a:gd name="connsiteY8" fmla="*/ 41893 h 92771"/>
                    <a:gd name="connsiteX9" fmla="*/ 70084 w 70185"/>
                    <a:gd name="connsiteY9" fmla="*/ 59568 h 92771"/>
                    <a:gd name="connsiteX10" fmla="*/ 69718 w 70185"/>
                    <a:gd name="connsiteY10" fmla="*/ 76805 h 92771"/>
                    <a:gd name="connsiteX11" fmla="*/ 69718 w 70185"/>
                    <a:gd name="connsiteY11" fmla="*/ 91413 h 92771"/>
                    <a:gd name="connsiteX12" fmla="*/ 58168 w 70185"/>
                    <a:gd name="connsiteY12" fmla="*/ 92216 h 92771"/>
                    <a:gd name="connsiteX13" fmla="*/ 46691 w 70185"/>
                    <a:gd name="connsiteY13" fmla="*/ 92216 h 92771"/>
                    <a:gd name="connsiteX14" fmla="*/ 46326 w 70185"/>
                    <a:gd name="connsiteY14" fmla="*/ 82721 h 92771"/>
                    <a:gd name="connsiteX15" fmla="*/ 46326 w 70185"/>
                    <a:gd name="connsiteY15" fmla="*/ 71693 h 92771"/>
                    <a:gd name="connsiteX16" fmla="*/ 46326 w 70185"/>
                    <a:gd name="connsiteY16" fmla="*/ 60225 h 92771"/>
                    <a:gd name="connsiteX17" fmla="*/ 45887 w 70185"/>
                    <a:gd name="connsiteY17" fmla="*/ 49562 h 92771"/>
                    <a:gd name="connsiteX18" fmla="*/ 45887 w 70185"/>
                    <a:gd name="connsiteY18" fmla="*/ 44741 h 92771"/>
                    <a:gd name="connsiteX19" fmla="*/ 45229 w 70185"/>
                    <a:gd name="connsiteY19" fmla="*/ 39483 h 92771"/>
                    <a:gd name="connsiteX20" fmla="*/ 43913 w 70185"/>
                    <a:gd name="connsiteY20" fmla="*/ 34881 h 92771"/>
                    <a:gd name="connsiteX21" fmla="*/ 41647 w 70185"/>
                    <a:gd name="connsiteY21" fmla="*/ 31740 h 92771"/>
                    <a:gd name="connsiteX22" fmla="*/ 41282 w 70185"/>
                    <a:gd name="connsiteY22" fmla="*/ 31740 h 92771"/>
                    <a:gd name="connsiteX23" fmla="*/ 36896 w 70185"/>
                    <a:gd name="connsiteY23" fmla="*/ 30572 h 92771"/>
                    <a:gd name="connsiteX24" fmla="*/ 31340 w 70185"/>
                    <a:gd name="connsiteY24" fmla="*/ 30937 h 92771"/>
                    <a:gd name="connsiteX25" fmla="*/ 26369 w 70185"/>
                    <a:gd name="connsiteY25" fmla="*/ 34224 h 92771"/>
                    <a:gd name="connsiteX26" fmla="*/ 23737 w 70185"/>
                    <a:gd name="connsiteY26" fmla="*/ 41528 h 92771"/>
                    <a:gd name="connsiteX27" fmla="*/ 23737 w 70185"/>
                    <a:gd name="connsiteY27" fmla="*/ 54090 h 92771"/>
                    <a:gd name="connsiteX28" fmla="*/ 24176 w 70185"/>
                    <a:gd name="connsiteY28" fmla="*/ 66434 h 92771"/>
                    <a:gd name="connsiteX29" fmla="*/ 24176 w 70185"/>
                    <a:gd name="connsiteY29" fmla="*/ 78704 h 92771"/>
                    <a:gd name="connsiteX30" fmla="*/ 23445 w 70185"/>
                    <a:gd name="connsiteY30" fmla="*/ 90829 h 92771"/>
                    <a:gd name="connsiteX31" fmla="*/ 23445 w 70185"/>
                    <a:gd name="connsiteY31" fmla="*/ 91559 h 92771"/>
                    <a:gd name="connsiteX32" fmla="*/ 18035 w 70185"/>
                    <a:gd name="connsiteY32" fmla="*/ 92655 h 92771"/>
                    <a:gd name="connsiteX33" fmla="*/ 13284 w 70185"/>
                    <a:gd name="connsiteY33" fmla="*/ 92655 h 92771"/>
                    <a:gd name="connsiteX34" fmla="*/ 7947 w 70185"/>
                    <a:gd name="connsiteY34" fmla="*/ 92655 h 92771"/>
                    <a:gd name="connsiteX35" fmla="*/ 637 w 70185"/>
                    <a:gd name="connsiteY35" fmla="*/ 92655 h 92771"/>
                    <a:gd name="connsiteX36" fmla="*/ 126 w 70185"/>
                    <a:gd name="connsiteY36" fmla="*/ 47444 h 92771"/>
                    <a:gd name="connsiteX37" fmla="*/ 126 w 70185"/>
                    <a:gd name="connsiteY37" fmla="*/ 480 h 92771"/>
                    <a:gd name="connsiteX38" fmla="*/ 3781 w 70185"/>
                    <a:gd name="connsiteY38" fmla="*/ 480 h 92771"/>
                    <a:gd name="connsiteX39" fmla="*/ 6558 w 70185"/>
                    <a:gd name="connsiteY39" fmla="*/ 480 h 92771"/>
                    <a:gd name="connsiteX40" fmla="*/ 9336 w 70185"/>
                    <a:gd name="connsiteY40" fmla="*/ 480 h 92771"/>
                    <a:gd name="connsiteX41" fmla="*/ 12991 w 70185"/>
                    <a:gd name="connsiteY41" fmla="*/ 480 h 92771"/>
                    <a:gd name="connsiteX42" fmla="*/ 15623 w 70185"/>
                    <a:gd name="connsiteY42" fmla="*/ 480 h 92771"/>
                    <a:gd name="connsiteX43" fmla="*/ 19278 w 70185"/>
                    <a:gd name="connsiteY43" fmla="*/ 42 h 92771"/>
                    <a:gd name="connsiteX44" fmla="*/ 22568 w 70185"/>
                    <a:gd name="connsiteY44" fmla="*/ 42 h 92771"/>
                    <a:gd name="connsiteX45" fmla="*/ 24103 w 70185"/>
                    <a:gd name="connsiteY45" fmla="*/ 699 h 92771"/>
                    <a:gd name="connsiteX46" fmla="*/ 24103 w 70185"/>
                    <a:gd name="connsiteY46" fmla="*/ 5885 h 92771"/>
                    <a:gd name="connsiteX47" fmla="*/ 24322 w 70185"/>
                    <a:gd name="connsiteY47" fmla="*/ 9683 h 9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185" h="92771">
                      <a:moveTo>
                        <a:pt x="24322" y="9683"/>
                      </a:moveTo>
                      <a:lnTo>
                        <a:pt x="26661" y="8368"/>
                      </a:lnTo>
                      <a:cubicBezTo>
                        <a:pt x="27466" y="7966"/>
                        <a:pt x="28226" y="7477"/>
                        <a:pt x="28928" y="6907"/>
                      </a:cubicBezTo>
                      <a:cubicBezTo>
                        <a:pt x="31603" y="5023"/>
                        <a:pt x="34535" y="3518"/>
                        <a:pt x="37627" y="2452"/>
                      </a:cubicBezTo>
                      <a:cubicBezTo>
                        <a:pt x="43964" y="268"/>
                        <a:pt x="50807" y="13"/>
                        <a:pt x="57291" y="1722"/>
                      </a:cubicBezTo>
                      <a:cubicBezTo>
                        <a:pt x="60493" y="2605"/>
                        <a:pt x="63461" y="4176"/>
                        <a:pt x="65990" y="6323"/>
                      </a:cubicBezTo>
                      <a:cubicBezTo>
                        <a:pt x="67562" y="8332"/>
                        <a:pt x="68549" y="10735"/>
                        <a:pt x="68841" y="13262"/>
                      </a:cubicBezTo>
                      <a:cubicBezTo>
                        <a:pt x="69579" y="17410"/>
                        <a:pt x="69996" y="21610"/>
                        <a:pt x="70084" y="25824"/>
                      </a:cubicBezTo>
                      <a:cubicBezTo>
                        <a:pt x="70084" y="30718"/>
                        <a:pt x="70084" y="36123"/>
                        <a:pt x="70084" y="41893"/>
                      </a:cubicBezTo>
                      <a:cubicBezTo>
                        <a:pt x="70084" y="47663"/>
                        <a:pt x="70084" y="53652"/>
                        <a:pt x="70084" y="59568"/>
                      </a:cubicBezTo>
                      <a:cubicBezTo>
                        <a:pt x="70084" y="65484"/>
                        <a:pt x="70084" y="71254"/>
                        <a:pt x="69718" y="76805"/>
                      </a:cubicBezTo>
                      <a:cubicBezTo>
                        <a:pt x="69353" y="82356"/>
                        <a:pt x="69718" y="87177"/>
                        <a:pt x="69718" y="91413"/>
                      </a:cubicBezTo>
                      <a:cubicBezTo>
                        <a:pt x="65895" y="91975"/>
                        <a:pt x="62035" y="92246"/>
                        <a:pt x="58168" y="92216"/>
                      </a:cubicBezTo>
                      <a:lnTo>
                        <a:pt x="46691" y="92216"/>
                      </a:lnTo>
                      <a:cubicBezTo>
                        <a:pt x="46406" y="89061"/>
                        <a:pt x="46289" y="85891"/>
                        <a:pt x="46326" y="82721"/>
                      </a:cubicBezTo>
                      <a:cubicBezTo>
                        <a:pt x="46326" y="79142"/>
                        <a:pt x="46326" y="75418"/>
                        <a:pt x="46326" y="71693"/>
                      </a:cubicBezTo>
                      <a:cubicBezTo>
                        <a:pt x="46326" y="67968"/>
                        <a:pt x="46326" y="64024"/>
                        <a:pt x="46326" y="60225"/>
                      </a:cubicBezTo>
                      <a:cubicBezTo>
                        <a:pt x="46326" y="56428"/>
                        <a:pt x="46326" y="52922"/>
                        <a:pt x="45887" y="49562"/>
                      </a:cubicBezTo>
                      <a:cubicBezTo>
                        <a:pt x="45887" y="48101"/>
                        <a:pt x="45887" y="46494"/>
                        <a:pt x="45887" y="44741"/>
                      </a:cubicBezTo>
                      <a:cubicBezTo>
                        <a:pt x="45887" y="42988"/>
                        <a:pt x="45522" y="41162"/>
                        <a:pt x="45229" y="39483"/>
                      </a:cubicBezTo>
                      <a:cubicBezTo>
                        <a:pt x="44973" y="37905"/>
                        <a:pt x="44535" y="36357"/>
                        <a:pt x="43913" y="34881"/>
                      </a:cubicBezTo>
                      <a:cubicBezTo>
                        <a:pt x="43453" y="33647"/>
                        <a:pt x="42671" y="32566"/>
                        <a:pt x="41647" y="31740"/>
                      </a:cubicBezTo>
                      <a:lnTo>
                        <a:pt x="41282" y="31740"/>
                      </a:lnTo>
                      <a:cubicBezTo>
                        <a:pt x="39886" y="31142"/>
                        <a:pt x="38409" y="30747"/>
                        <a:pt x="36896" y="30572"/>
                      </a:cubicBezTo>
                      <a:cubicBezTo>
                        <a:pt x="35039" y="30250"/>
                        <a:pt x="33138" y="30382"/>
                        <a:pt x="31340" y="30937"/>
                      </a:cubicBezTo>
                      <a:cubicBezTo>
                        <a:pt x="29388" y="31500"/>
                        <a:pt x="27648" y="32646"/>
                        <a:pt x="26369" y="34224"/>
                      </a:cubicBezTo>
                      <a:cubicBezTo>
                        <a:pt x="24732" y="36313"/>
                        <a:pt x="23810" y="38876"/>
                        <a:pt x="23737" y="41528"/>
                      </a:cubicBezTo>
                      <a:cubicBezTo>
                        <a:pt x="23737" y="45837"/>
                        <a:pt x="23737" y="50000"/>
                        <a:pt x="23737" y="54090"/>
                      </a:cubicBezTo>
                      <a:cubicBezTo>
                        <a:pt x="23737" y="58180"/>
                        <a:pt x="23737" y="62344"/>
                        <a:pt x="24176" y="66434"/>
                      </a:cubicBezTo>
                      <a:cubicBezTo>
                        <a:pt x="24614" y="70524"/>
                        <a:pt x="24176" y="74614"/>
                        <a:pt x="24176" y="78704"/>
                      </a:cubicBezTo>
                      <a:cubicBezTo>
                        <a:pt x="24183" y="82758"/>
                        <a:pt x="23942" y="86804"/>
                        <a:pt x="23445" y="90829"/>
                      </a:cubicBezTo>
                      <a:lnTo>
                        <a:pt x="23445" y="91559"/>
                      </a:lnTo>
                      <a:cubicBezTo>
                        <a:pt x="21676" y="92078"/>
                        <a:pt x="19870" y="92443"/>
                        <a:pt x="18035" y="92655"/>
                      </a:cubicBezTo>
                      <a:cubicBezTo>
                        <a:pt x="16456" y="92764"/>
                        <a:pt x="14863" y="92764"/>
                        <a:pt x="13284" y="92655"/>
                      </a:cubicBezTo>
                      <a:lnTo>
                        <a:pt x="7947" y="92655"/>
                      </a:lnTo>
                      <a:cubicBezTo>
                        <a:pt x="5513" y="92523"/>
                        <a:pt x="3072" y="92523"/>
                        <a:pt x="637" y="92655"/>
                      </a:cubicBezTo>
                      <a:cubicBezTo>
                        <a:pt x="637" y="77609"/>
                        <a:pt x="637" y="62490"/>
                        <a:pt x="126" y="47444"/>
                      </a:cubicBezTo>
                      <a:cubicBezTo>
                        <a:pt x="-386" y="32398"/>
                        <a:pt x="126" y="16695"/>
                        <a:pt x="126" y="480"/>
                      </a:cubicBezTo>
                      <a:lnTo>
                        <a:pt x="3781" y="480"/>
                      </a:lnTo>
                      <a:lnTo>
                        <a:pt x="6558" y="480"/>
                      </a:lnTo>
                      <a:lnTo>
                        <a:pt x="9336" y="480"/>
                      </a:lnTo>
                      <a:lnTo>
                        <a:pt x="12991" y="480"/>
                      </a:lnTo>
                      <a:lnTo>
                        <a:pt x="15623" y="480"/>
                      </a:lnTo>
                      <a:cubicBezTo>
                        <a:pt x="16829" y="261"/>
                        <a:pt x="18050" y="107"/>
                        <a:pt x="19278" y="42"/>
                      </a:cubicBezTo>
                      <a:cubicBezTo>
                        <a:pt x="20375" y="-61"/>
                        <a:pt x="21471" y="-61"/>
                        <a:pt x="22568" y="42"/>
                      </a:cubicBezTo>
                      <a:cubicBezTo>
                        <a:pt x="23591" y="42"/>
                        <a:pt x="24103" y="261"/>
                        <a:pt x="24103" y="699"/>
                      </a:cubicBezTo>
                      <a:cubicBezTo>
                        <a:pt x="24235" y="2423"/>
                        <a:pt x="24235" y="4161"/>
                        <a:pt x="24103" y="5885"/>
                      </a:cubicBezTo>
                      <a:cubicBezTo>
                        <a:pt x="24176" y="6396"/>
                        <a:pt x="24249" y="7930"/>
                        <a:pt x="24322" y="9683"/>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6" name="Freeform 2155">
                  <a:extLst>
                    <a:ext uri="{FF2B5EF4-FFF2-40B4-BE49-F238E27FC236}">
                      <a16:creationId xmlns:a16="http://schemas.microsoft.com/office/drawing/2014/main" id="{5C347B39-28C7-A7C9-593E-1E000F003787}"/>
                    </a:ext>
                  </a:extLst>
                </p:cNvPr>
                <p:cNvSpPr/>
                <p:nvPr/>
              </p:nvSpPr>
              <p:spPr>
                <a:xfrm>
                  <a:off x="8142505" y="5033927"/>
                  <a:ext cx="113575" cy="92771"/>
                </a:xfrm>
                <a:custGeom>
                  <a:avLst/>
                  <a:gdLst>
                    <a:gd name="connsiteX0" fmla="*/ 24655 w 113575"/>
                    <a:gd name="connsiteY0" fmla="*/ 9245 h 92771"/>
                    <a:gd name="connsiteX1" fmla="*/ 26921 w 113575"/>
                    <a:gd name="connsiteY1" fmla="*/ 7930 h 92771"/>
                    <a:gd name="connsiteX2" fmla="*/ 29261 w 113575"/>
                    <a:gd name="connsiteY2" fmla="*/ 6469 h 92771"/>
                    <a:gd name="connsiteX3" fmla="*/ 37887 w 113575"/>
                    <a:gd name="connsiteY3" fmla="*/ 2014 h 92771"/>
                    <a:gd name="connsiteX4" fmla="*/ 47755 w 113575"/>
                    <a:gd name="connsiteY4" fmla="*/ 188 h 92771"/>
                    <a:gd name="connsiteX5" fmla="*/ 57624 w 113575"/>
                    <a:gd name="connsiteY5" fmla="*/ 1283 h 92771"/>
                    <a:gd name="connsiteX6" fmla="*/ 66250 w 113575"/>
                    <a:gd name="connsiteY6" fmla="*/ 5885 h 92771"/>
                    <a:gd name="connsiteX7" fmla="*/ 68078 w 113575"/>
                    <a:gd name="connsiteY7" fmla="*/ 9026 h 92771"/>
                    <a:gd name="connsiteX8" fmla="*/ 70344 w 113575"/>
                    <a:gd name="connsiteY8" fmla="*/ 7857 h 92771"/>
                    <a:gd name="connsiteX9" fmla="*/ 72537 w 113575"/>
                    <a:gd name="connsiteY9" fmla="*/ 6469 h 92771"/>
                    <a:gd name="connsiteX10" fmla="*/ 81163 w 113575"/>
                    <a:gd name="connsiteY10" fmla="*/ 2014 h 92771"/>
                    <a:gd name="connsiteX11" fmla="*/ 91031 w 113575"/>
                    <a:gd name="connsiteY11" fmla="*/ 188 h 92771"/>
                    <a:gd name="connsiteX12" fmla="*/ 100681 w 113575"/>
                    <a:gd name="connsiteY12" fmla="*/ 1210 h 92771"/>
                    <a:gd name="connsiteX13" fmla="*/ 109380 w 113575"/>
                    <a:gd name="connsiteY13" fmla="*/ 5812 h 92771"/>
                    <a:gd name="connsiteX14" fmla="*/ 112231 w 113575"/>
                    <a:gd name="connsiteY14" fmla="*/ 12750 h 92771"/>
                    <a:gd name="connsiteX15" fmla="*/ 113474 w 113575"/>
                    <a:gd name="connsiteY15" fmla="*/ 25313 h 92771"/>
                    <a:gd name="connsiteX16" fmla="*/ 113474 w 113575"/>
                    <a:gd name="connsiteY16" fmla="*/ 41382 h 92771"/>
                    <a:gd name="connsiteX17" fmla="*/ 113474 w 113575"/>
                    <a:gd name="connsiteY17" fmla="*/ 59057 h 92771"/>
                    <a:gd name="connsiteX18" fmla="*/ 113108 w 113575"/>
                    <a:gd name="connsiteY18" fmla="*/ 76294 h 92771"/>
                    <a:gd name="connsiteX19" fmla="*/ 113108 w 113575"/>
                    <a:gd name="connsiteY19" fmla="*/ 90902 h 92771"/>
                    <a:gd name="connsiteX20" fmla="*/ 101558 w 113575"/>
                    <a:gd name="connsiteY20" fmla="*/ 91705 h 92771"/>
                    <a:gd name="connsiteX21" fmla="*/ 90081 w 113575"/>
                    <a:gd name="connsiteY21" fmla="*/ 91705 h 92771"/>
                    <a:gd name="connsiteX22" fmla="*/ 90081 w 113575"/>
                    <a:gd name="connsiteY22" fmla="*/ 82210 h 92771"/>
                    <a:gd name="connsiteX23" fmla="*/ 90081 w 113575"/>
                    <a:gd name="connsiteY23" fmla="*/ 71181 h 92771"/>
                    <a:gd name="connsiteX24" fmla="*/ 90081 w 113575"/>
                    <a:gd name="connsiteY24" fmla="*/ 59714 h 92771"/>
                    <a:gd name="connsiteX25" fmla="*/ 89642 w 113575"/>
                    <a:gd name="connsiteY25" fmla="*/ 49051 h 92771"/>
                    <a:gd name="connsiteX26" fmla="*/ 89277 w 113575"/>
                    <a:gd name="connsiteY26" fmla="*/ 44230 h 92771"/>
                    <a:gd name="connsiteX27" fmla="*/ 88619 w 113575"/>
                    <a:gd name="connsiteY27" fmla="*/ 38971 h 92771"/>
                    <a:gd name="connsiteX28" fmla="*/ 87303 w 113575"/>
                    <a:gd name="connsiteY28" fmla="*/ 34370 h 92771"/>
                    <a:gd name="connsiteX29" fmla="*/ 85037 w 113575"/>
                    <a:gd name="connsiteY29" fmla="*/ 31229 h 92771"/>
                    <a:gd name="connsiteX30" fmla="*/ 84672 w 113575"/>
                    <a:gd name="connsiteY30" fmla="*/ 31229 h 92771"/>
                    <a:gd name="connsiteX31" fmla="*/ 84306 w 113575"/>
                    <a:gd name="connsiteY31" fmla="*/ 31229 h 92771"/>
                    <a:gd name="connsiteX32" fmla="*/ 81528 w 113575"/>
                    <a:gd name="connsiteY32" fmla="*/ 30353 h 92771"/>
                    <a:gd name="connsiteX33" fmla="*/ 77946 w 113575"/>
                    <a:gd name="connsiteY33" fmla="*/ 29914 h 92771"/>
                    <a:gd name="connsiteX34" fmla="*/ 74072 w 113575"/>
                    <a:gd name="connsiteY34" fmla="*/ 30572 h 92771"/>
                    <a:gd name="connsiteX35" fmla="*/ 70490 w 113575"/>
                    <a:gd name="connsiteY35" fmla="*/ 32544 h 92771"/>
                    <a:gd name="connsiteX36" fmla="*/ 70490 w 113575"/>
                    <a:gd name="connsiteY36" fmla="*/ 47736 h 92771"/>
                    <a:gd name="connsiteX37" fmla="*/ 70125 w 113575"/>
                    <a:gd name="connsiteY37" fmla="*/ 63512 h 92771"/>
                    <a:gd name="connsiteX38" fmla="*/ 70125 w 113575"/>
                    <a:gd name="connsiteY38" fmla="*/ 78631 h 92771"/>
                    <a:gd name="connsiteX39" fmla="*/ 70125 w 113575"/>
                    <a:gd name="connsiteY39" fmla="*/ 91413 h 92771"/>
                    <a:gd name="connsiteX40" fmla="*/ 58574 w 113575"/>
                    <a:gd name="connsiteY40" fmla="*/ 92216 h 92771"/>
                    <a:gd name="connsiteX41" fmla="*/ 47098 w 113575"/>
                    <a:gd name="connsiteY41" fmla="*/ 92216 h 92771"/>
                    <a:gd name="connsiteX42" fmla="*/ 46732 w 113575"/>
                    <a:gd name="connsiteY42" fmla="*/ 82721 h 92771"/>
                    <a:gd name="connsiteX43" fmla="*/ 46732 w 113575"/>
                    <a:gd name="connsiteY43" fmla="*/ 71693 h 92771"/>
                    <a:gd name="connsiteX44" fmla="*/ 46732 w 113575"/>
                    <a:gd name="connsiteY44" fmla="*/ 60225 h 92771"/>
                    <a:gd name="connsiteX45" fmla="*/ 46293 w 113575"/>
                    <a:gd name="connsiteY45" fmla="*/ 49562 h 92771"/>
                    <a:gd name="connsiteX46" fmla="*/ 45928 w 113575"/>
                    <a:gd name="connsiteY46" fmla="*/ 44741 h 92771"/>
                    <a:gd name="connsiteX47" fmla="*/ 45270 w 113575"/>
                    <a:gd name="connsiteY47" fmla="*/ 39483 h 92771"/>
                    <a:gd name="connsiteX48" fmla="*/ 44027 w 113575"/>
                    <a:gd name="connsiteY48" fmla="*/ 34881 h 92771"/>
                    <a:gd name="connsiteX49" fmla="*/ 41688 w 113575"/>
                    <a:gd name="connsiteY49" fmla="*/ 31740 h 92771"/>
                    <a:gd name="connsiteX50" fmla="*/ 41322 w 113575"/>
                    <a:gd name="connsiteY50" fmla="*/ 31740 h 92771"/>
                    <a:gd name="connsiteX51" fmla="*/ 40957 w 113575"/>
                    <a:gd name="connsiteY51" fmla="*/ 31740 h 92771"/>
                    <a:gd name="connsiteX52" fmla="*/ 36644 w 113575"/>
                    <a:gd name="connsiteY52" fmla="*/ 30572 h 92771"/>
                    <a:gd name="connsiteX53" fmla="*/ 31015 w 113575"/>
                    <a:gd name="connsiteY53" fmla="*/ 30937 h 92771"/>
                    <a:gd name="connsiteX54" fmla="*/ 26044 w 113575"/>
                    <a:gd name="connsiteY54" fmla="*/ 34224 h 92771"/>
                    <a:gd name="connsiteX55" fmla="*/ 23486 w 113575"/>
                    <a:gd name="connsiteY55" fmla="*/ 41528 h 92771"/>
                    <a:gd name="connsiteX56" fmla="*/ 23486 w 113575"/>
                    <a:gd name="connsiteY56" fmla="*/ 54090 h 92771"/>
                    <a:gd name="connsiteX57" fmla="*/ 23997 w 113575"/>
                    <a:gd name="connsiteY57" fmla="*/ 66434 h 92771"/>
                    <a:gd name="connsiteX58" fmla="*/ 23997 w 113575"/>
                    <a:gd name="connsiteY58" fmla="*/ 78704 h 92771"/>
                    <a:gd name="connsiteX59" fmla="*/ 23266 w 113575"/>
                    <a:gd name="connsiteY59" fmla="*/ 90829 h 92771"/>
                    <a:gd name="connsiteX60" fmla="*/ 23266 w 113575"/>
                    <a:gd name="connsiteY60" fmla="*/ 91559 h 92771"/>
                    <a:gd name="connsiteX61" fmla="*/ 17857 w 113575"/>
                    <a:gd name="connsiteY61" fmla="*/ 92655 h 92771"/>
                    <a:gd name="connsiteX62" fmla="*/ 13178 w 113575"/>
                    <a:gd name="connsiteY62" fmla="*/ 92655 h 92771"/>
                    <a:gd name="connsiteX63" fmla="*/ 7842 w 113575"/>
                    <a:gd name="connsiteY63" fmla="*/ 92655 h 92771"/>
                    <a:gd name="connsiteX64" fmla="*/ 532 w 113575"/>
                    <a:gd name="connsiteY64" fmla="*/ 92655 h 92771"/>
                    <a:gd name="connsiteX65" fmla="*/ 93 w 113575"/>
                    <a:gd name="connsiteY65" fmla="*/ 47444 h 92771"/>
                    <a:gd name="connsiteX66" fmla="*/ 93 w 113575"/>
                    <a:gd name="connsiteY66" fmla="*/ 480 h 92771"/>
                    <a:gd name="connsiteX67" fmla="*/ 3748 w 113575"/>
                    <a:gd name="connsiteY67" fmla="*/ 480 h 92771"/>
                    <a:gd name="connsiteX68" fmla="*/ 6526 w 113575"/>
                    <a:gd name="connsiteY68" fmla="*/ 480 h 92771"/>
                    <a:gd name="connsiteX69" fmla="*/ 9231 w 113575"/>
                    <a:gd name="connsiteY69" fmla="*/ 480 h 92771"/>
                    <a:gd name="connsiteX70" fmla="*/ 12959 w 113575"/>
                    <a:gd name="connsiteY70" fmla="*/ 480 h 92771"/>
                    <a:gd name="connsiteX71" fmla="*/ 15518 w 113575"/>
                    <a:gd name="connsiteY71" fmla="*/ 480 h 92771"/>
                    <a:gd name="connsiteX72" fmla="*/ 19173 w 113575"/>
                    <a:gd name="connsiteY72" fmla="*/ 42 h 92771"/>
                    <a:gd name="connsiteX73" fmla="*/ 22535 w 113575"/>
                    <a:gd name="connsiteY73" fmla="*/ 42 h 92771"/>
                    <a:gd name="connsiteX74" fmla="*/ 23997 w 113575"/>
                    <a:gd name="connsiteY74" fmla="*/ 699 h 92771"/>
                    <a:gd name="connsiteX75" fmla="*/ 23997 w 113575"/>
                    <a:gd name="connsiteY75" fmla="*/ 5885 h 92771"/>
                    <a:gd name="connsiteX76" fmla="*/ 24655 w 113575"/>
                    <a:gd name="connsiteY76" fmla="*/ 9245 h 9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3575" h="92771">
                      <a:moveTo>
                        <a:pt x="24655" y="9245"/>
                      </a:moveTo>
                      <a:cubicBezTo>
                        <a:pt x="25240" y="8806"/>
                        <a:pt x="26044" y="8441"/>
                        <a:pt x="26921" y="7930"/>
                      </a:cubicBezTo>
                      <a:cubicBezTo>
                        <a:pt x="27748" y="7528"/>
                        <a:pt x="28537" y="7039"/>
                        <a:pt x="29261" y="6469"/>
                      </a:cubicBezTo>
                      <a:cubicBezTo>
                        <a:pt x="31914" y="4585"/>
                        <a:pt x="34816" y="3087"/>
                        <a:pt x="37887" y="2014"/>
                      </a:cubicBezTo>
                      <a:cubicBezTo>
                        <a:pt x="41074" y="933"/>
                        <a:pt x="44393" y="319"/>
                        <a:pt x="47755" y="188"/>
                      </a:cubicBezTo>
                      <a:cubicBezTo>
                        <a:pt x="51081" y="71"/>
                        <a:pt x="54408" y="443"/>
                        <a:pt x="57624" y="1283"/>
                      </a:cubicBezTo>
                      <a:cubicBezTo>
                        <a:pt x="60804" y="2167"/>
                        <a:pt x="63750" y="3738"/>
                        <a:pt x="66250" y="5885"/>
                      </a:cubicBezTo>
                      <a:cubicBezTo>
                        <a:pt x="67032" y="6820"/>
                        <a:pt x="67654" y="7886"/>
                        <a:pt x="68078" y="9026"/>
                      </a:cubicBezTo>
                      <a:lnTo>
                        <a:pt x="70344" y="7857"/>
                      </a:lnTo>
                      <a:cubicBezTo>
                        <a:pt x="71111" y="7455"/>
                        <a:pt x="71842" y="6988"/>
                        <a:pt x="72537" y="6469"/>
                      </a:cubicBezTo>
                      <a:cubicBezTo>
                        <a:pt x="75176" y="4570"/>
                        <a:pt x="78085" y="3066"/>
                        <a:pt x="81163" y="2014"/>
                      </a:cubicBezTo>
                      <a:cubicBezTo>
                        <a:pt x="84350" y="933"/>
                        <a:pt x="87669" y="319"/>
                        <a:pt x="91031" y="188"/>
                      </a:cubicBezTo>
                      <a:cubicBezTo>
                        <a:pt x="94277" y="64"/>
                        <a:pt x="97530" y="407"/>
                        <a:pt x="100681" y="1210"/>
                      </a:cubicBezTo>
                      <a:cubicBezTo>
                        <a:pt x="103883" y="2094"/>
                        <a:pt x="106851" y="3664"/>
                        <a:pt x="109380" y="5812"/>
                      </a:cubicBezTo>
                      <a:cubicBezTo>
                        <a:pt x="111010" y="7784"/>
                        <a:pt x="112004" y="10201"/>
                        <a:pt x="112231" y="12750"/>
                      </a:cubicBezTo>
                      <a:cubicBezTo>
                        <a:pt x="112969" y="16899"/>
                        <a:pt x="113386" y="21099"/>
                        <a:pt x="113474" y="25313"/>
                      </a:cubicBezTo>
                      <a:cubicBezTo>
                        <a:pt x="113474" y="30207"/>
                        <a:pt x="113474" y="35611"/>
                        <a:pt x="113474" y="41382"/>
                      </a:cubicBezTo>
                      <a:cubicBezTo>
                        <a:pt x="113474" y="47152"/>
                        <a:pt x="113474" y="53141"/>
                        <a:pt x="113474" y="59057"/>
                      </a:cubicBezTo>
                      <a:cubicBezTo>
                        <a:pt x="113474" y="64973"/>
                        <a:pt x="113474" y="70743"/>
                        <a:pt x="113108" y="76294"/>
                      </a:cubicBezTo>
                      <a:cubicBezTo>
                        <a:pt x="112743" y="81845"/>
                        <a:pt x="113108" y="86666"/>
                        <a:pt x="113108" y="90902"/>
                      </a:cubicBezTo>
                      <a:cubicBezTo>
                        <a:pt x="109285" y="91464"/>
                        <a:pt x="105425" y="91735"/>
                        <a:pt x="101558" y="91705"/>
                      </a:cubicBezTo>
                      <a:lnTo>
                        <a:pt x="90081" y="91705"/>
                      </a:lnTo>
                      <a:cubicBezTo>
                        <a:pt x="90081" y="88930"/>
                        <a:pt x="90081" y="85716"/>
                        <a:pt x="90081" y="82210"/>
                      </a:cubicBezTo>
                      <a:cubicBezTo>
                        <a:pt x="90081" y="78704"/>
                        <a:pt x="90081" y="74906"/>
                        <a:pt x="90081" y="71181"/>
                      </a:cubicBezTo>
                      <a:cubicBezTo>
                        <a:pt x="90081" y="67456"/>
                        <a:pt x="90081" y="63512"/>
                        <a:pt x="90081" y="59714"/>
                      </a:cubicBezTo>
                      <a:cubicBezTo>
                        <a:pt x="90081" y="55916"/>
                        <a:pt x="90081" y="52411"/>
                        <a:pt x="89642" y="49051"/>
                      </a:cubicBezTo>
                      <a:cubicBezTo>
                        <a:pt x="89642" y="47590"/>
                        <a:pt x="89642" y="45983"/>
                        <a:pt x="89277" y="44230"/>
                      </a:cubicBezTo>
                      <a:cubicBezTo>
                        <a:pt x="88912" y="42477"/>
                        <a:pt x="88912" y="40651"/>
                        <a:pt x="88619" y="38971"/>
                      </a:cubicBezTo>
                      <a:cubicBezTo>
                        <a:pt x="88363" y="37394"/>
                        <a:pt x="87925" y="35845"/>
                        <a:pt x="87303" y="34370"/>
                      </a:cubicBezTo>
                      <a:cubicBezTo>
                        <a:pt x="86843" y="33136"/>
                        <a:pt x="86061" y="32055"/>
                        <a:pt x="85037" y="31229"/>
                      </a:cubicBezTo>
                      <a:lnTo>
                        <a:pt x="84672" y="31229"/>
                      </a:lnTo>
                      <a:cubicBezTo>
                        <a:pt x="84672" y="31229"/>
                        <a:pt x="84672" y="31229"/>
                        <a:pt x="84306" y="31229"/>
                      </a:cubicBezTo>
                      <a:cubicBezTo>
                        <a:pt x="83422" y="30820"/>
                        <a:pt x="82486" y="30521"/>
                        <a:pt x="81528" y="30353"/>
                      </a:cubicBezTo>
                      <a:cubicBezTo>
                        <a:pt x="80359" y="30053"/>
                        <a:pt x="79152" y="29900"/>
                        <a:pt x="77946" y="29914"/>
                      </a:cubicBezTo>
                      <a:cubicBezTo>
                        <a:pt x="76630" y="29922"/>
                        <a:pt x="75322" y="30141"/>
                        <a:pt x="74072" y="30572"/>
                      </a:cubicBezTo>
                      <a:cubicBezTo>
                        <a:pt x="72771" y="31010"/>
                        <a:pt x="71557" y="31675"/>
                        <a:pt x="70490" y="32544"/>
                      </a:cubicBezTo>
                      <a:cubicBezTo>
                        <a:pt x="70490" y="37291"/>
                        <a:pt x="70490" y="42404"/>
                        <a:pt x="70490" y="47736"/>
                      </a:cubicBezTo>
                      <a:cubicBezTo>
                        <a:pt x="70490" y="53068"/>
                        <a:pt x="70490" y="58327"/>
                        <a:pt x="70125" y="63512"/>
                      </a:cubicBezTo>
                      <a:cubicBezTo>
                        <a:pt x="69759" y="68698"/>
                        <a:pt x="70125" y="73738"/>
                        <a:pt x="70125" y="78631"/>
                      </a:cubicBezTo>
                      <a:cubicBezTo>
                        <a:pt x="70125" y="83525"/>
                        <a:pt x="70125" y="87688"/>
                        <a:pt x="70125" y="91413"/>
                      </a:cubicBezTo>
                      <a:cubicBezTo>
                        <a:pt x="66301" y="91975"/>
                        <a:pt x="62442" y="92246"/>
                        <a:pt x="58574" y="92216"/>
                      </a:cubicBezTo>
                      <a:lnTo>
                        <a:pt x="47098" y="92216"/>
                      </a:lnTo>
                      <a:cubicBezTo>
                        <a:pt x="47098" y="89441"/>
                        <a:pt x="46732" y="86227"/>
                        <a:pt x="46732" y="82721"/>
                      </a:cubicBezTo>
                      <a:cubicBezTo>
                        <a:pt x="46732" y="79216"/>
                        <a:pt x="46732" y="75418"/>
                        <a:pt x="46732" y="71693"/>
                      </a:cubicBezTo>
                      <a:cubicBezTo>
                        <a:pt x="46732" y="67968"/>
                        <a:pt x="46732" y="64024"/>
                        <a:pt x="46732" y="60225"/>
                      </a:cubicBezTo>
                      <a:cubicBezTo>
                        <a:pt x="46732" y="56428"/>
                        <a:pt x="46732" y="52922"/>
                        <a:pt x="46293" y="49562"/>
                      </a:cubicBezTo>
                      <a:cubicBezTo>
                        <a:pt x="46293" y="48101"/>
                        <a:pt x="46293" y="46494"/>
                        <a:pt x="45928" y="44741"/>
                      </a:cubicBezTo>
                      <a:cubicBezTo>
                        <a:pt x="45562" y="42988"/>
                        <a:pt x="45928" y="41162"/>
                        <a:pt x="45270" y="39483"/>
                      </a:cubicBezTo>
                      <a:cubicBezTo>
                        <a:pt x="45007" y="37912"/>
                        <a:pt x="44590" y="36371"/>
                        <a:pt x="44027" y="34881"/>
                      </a:cubicBezTo>
                      <a:cubicBezTo>
                        <a:pt x="43545" y="33640"/>
                        <a:pt x="42741" y="32558"/>
                        <a:pt x="41688" y="31740"/>
                      </a:cubicBezTo>
                      <a:lnTo>
                        <a:pt x="41322" y="31740"/>
                      </a:lnTo>
                      <a:cubicBezTo>
                        <a:pt x="41322" y="31740"/>
                        <a:pt x="41322" y="31740"/>
                        <a:pt x="40957" y="31740"/>
                      </a:cubicBezTo>
                      <a:cubicBezTo>
                        <a:pt x="39590" y="31134"/>
                        <a:pt x="38135" y="30740"/>
                        <a:pt x="36644" y="30572"/>
                      </a:cubicBezTo>
                      <a:cubicBezTo>
                        <a:pt x="34765" y="30251"/>
                        <a:pt x="32835" y="30375"/>
                        <a:pt x="31015" y="30937"/>
                      </a:cubicBezTo>
                      <a:cubicBezTo>
                        <a:pt x="29071" y="31514"/>
                        <a:pt x="27338" y="32661"/>
                        <a:pt x="26044" y="34224"/>
                      </a:cubicBezTo>
                      <a:cubicBezTo>
                        <a:pt x="24436" y="36327"/>
                        <a:pt x="23537" y="38884"/>
                        <a:pt x="23486" y="41528"/>
                      </a:cubicBezTo>
                      <a:cubicBezTo>
                        <a:pt x="23486" y="45837"/>
                        <a:pt x="23486" y="50000"/>
                        <a:pt x="23486" y="54090"/>
                      </a:cubicBezTo>
                      <a:cubicBezTo>
                        <a:pt x="23486" y="58180"/>
                        <a:pt x="23486" y="62344"/>
                        <a:pt x="23997" y="66434"/>
                      </a:cubicBezTo>
                      <a:cubicBezTo>
                        <a:pt x="24509" y="70524"/>
                        <a:pt x="23997" y="74614"/>
                        <a:pt x="23997" y="78704"/>
                      </a:cubicBezTo>
                      <a:cubicBezTo>
                        <a:pt x="24005" y="82758"/>
                        <a:pt x="23763" y="86804"/>
                        <a:pt x="23266" y="90829"/>
                      </a:cubicBezTo>
                      <a:lnTo>
                        <a:pt x="23266" y="91559"/>
                      </a:lnTo>
                      <a:cubicBezTo>
                        <a:pt x="21497" y="92085"/>
                        <a:pt x="19692" y="92450"/>
                        <a:pt x="17857" y="92655"/>
                      </a:cubicBezTo>
                      <a:cubicBezTo>
                        <a:pt x="16300" y="92764"/>
                        <a:pt x="14736" y="92764"/>
                        <a:pt x="13178" y="92655"/>
                      </a:cubicBezTo>
                      <a:lnTo>
                        <a:pt x="7842" y="92655"/>
                      </a:lnTo>
                      <a:cubicBezTo>
                        <a:pt x="5408" y="92523"/>
                        <a:pt x="2966" y="92523"/>
                        <a:pt x="532" y="92655"/>
                      </a:cubicBezTo>
                      <a:cubicBezTo>
                        <a:pt x="532" y="77609"/>
                        <a:pt x="532" y="62490"/>
                        <a:pt x="93" y="47444"/>
                      </a:cubicBezTo>
                      <a:cubicBezTo>
                        <a:pt x="-345" y="32398"/>
                        <a:pt x="93" y="16695"/>
                        <a:pt x="93" y="480"/>
                      </a:cubicBezTo>
                      <a:lnTo>
                        <a:pt x="3748" y="480"/>
                      </a:lnTo>
                      <a:lnTo>
                        <a:pt x="6526" y="480"/>
                      </a:lnTo>
                      <a:lnTo>
                        <a:pt x="9231" y="480"/>
                      </a:lnTo>
                      <a:lnTo>
                        <a:pt x="12959" y="480"/>
                      </a:lnTo>
                      <a:lnTo>
                        <a:pt x="15518" y="480"/>
                      </a:lnTo>
                      <a:lnTo>
                        <a:pt x="19173" y="42"/>
                      </a:lnTo>
                      <a:cubicBezTo>
                        <a:pt x="20291" y="-61"/>
                        <a:pt x="21417" y="-61"/>
                        <a:pt x="22535" y="42"/>
                      </a:cubicBezTo>
                      <a:cubicBezTo>
                        <a:pt x="23486" y="42"/>
                        <a:pt x="23997" y="42"/>
                        <a:pt x="23997" y="699"/>
                      </a:cubicBezTo>
                      <a:cubicBezTo>
                        <a:pt x="24122" y="2423"/>
                        <a:pt x="24122" y="4161"/>
                        <a:pt x="23997" y="5885"/>
                      </a:cubicBezTo>
                      <a:cubicBezTo>
                        <a:pt x="24158" y="7017"/>
                        <a:pt x="24378" y="8134"/>
                        <a:pt x="24655" y="924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7" name="Freeform 2156">
                  <a:extLst>
                    <a:ext uri="{FF2B5EF4-FFF2-40B4-BE49-F238E27FC236}">
                      <a16:creationId xmlns:a16="http://schemas.microsoft.com/office/drawing/2014/main" id="{8FA40C4B-2FAB-D4AD-727C-E8275BF333A5}"/>
                    </a:ext>
                  </a:extLst>
                </p:cNvPr>
                <p:cNvSpPr/>
                <p:nvPr/>
              </p:nvSpPr>
              <p:spPr>
                <a:xfrm>
                  <a:off x="8266534" y="5030694"/>
                  <a:ext cx="74471" cy="97109"/>
                </a:xfrm>
                <a:custGeom>
                  <a:avLst/>
                  <a:gdLst>
                    <a:gd name="connsiteX0" fmla="*/ 24899 w 74471"/>
                    <a:gd name="connsiteY0" fmla="*/ 48266 h 97109"/>
                    <a:gd name="connsiteX1" fmla="*/ 24899 w 74471"/>
                    <a:gd name="connsiteY1" fmla="*/ 51553 h 97109"/>
                    <a:gd name="connsiteX2" fmla="*/ 25337 w 74471"/>
                    <a:gd name="connsiteY2" fmla="*/ 60537 h 97109"/>
                    <a:gd name="connsiteX3" fmla="*/ 27603 w 74471"/>
                    <a:gd name="connsiteY3" fmla="*/ 67329 h 97109"/>
                    <a:gd name="connsiteX4" fmla="*/ 33890 w 74471"/>
                    <a:gd name="connsiteY4" fmla="*/ 73611 h 97109"/>
                    <a:gd name="connsiteX5" fmla="*/ 41785 w 74471"/>
                    <a:gd name="connsiteY5" fmla="*/ 74925 h 97109"/>
                    <a:gd name="connsiteX6" fmla="*/ 48291 w 74471"/>
                    <a:gd name="connsiteY6" fmla="*/ 70397 h 97109"/>
                    <a:gd name="connsiteX7" fmla="*/ 50630 w 74471"/>
                    <a:gd name="connsiteY7" fmla="*/ 59076 h 97109"/>
                    <a:gd name="connsiteX8" fmla="*/ 55601 w 74471"/>
                    <a:gd name="connsiteY8" fmla="*/ 59076 h 97109"/>
                    <a:gd name="connsiteX9" fmla="*/ 62107 w 74471"/>
                    <a:gd name="connsiteY9" fmla="*/ 59076 h 97109"/>
                    <a:gd name="connsiteX10" fmla="*/ 68686 w 74471"/>
                    <a:gd name="connsiteY10" fmla="*/ 59076 h 97109"/>
                    <a:gd name="connsiteX11" fmla="*/ 73804 w 74471"/>
                    <a:gd name="connsiteY11" fmla="*/ 59733 h 97109"/>
                    <a:gd name="connsiteX12" fmla="*/ 73073 w 74471"/>
                    <a:gd name="connsiteY12" fmla="*/ 69155 h 97109"/>
                    <a:gd name="connsiteX13" fmla="*/ 72122 w 74471"/>
                    <a:gd name="connsiteY13" fmla="*/ 77701 h 97109"/>
                    <a:gd name="connsiteX14" fmla="*/ 70806 w 74471"/>
                    <a:gd name="connsiteY14" fmla="*/ 84493 h 97109"/>
                    <a:gd name="connsiteX15" fmla="*/ 68686 w 74471"/>
                    <a:gd name="connsiteY15" fmla="*/ 88437 h 97109"/>
                    <a:gd name="connsiteX16" fmla="*/ 60572 w 74471"/>
                    <a:gd name="connsiteY16" fmla="*/ 94646 h 97109"/>
                    <a:gd name="connsiteX17" fmla="*/ 49680 w 74471"/>
                    <a:gd name="connsiteY17" fmla="*/ 96910 h 97109"/>
                    <a:gd name="connsiteX18" fmla="*/ 37618 w 74471"/>
                    <a:gd name="connsiteY18" fmla="*/ 96910 h 97109"/>
                    <a:gd name="connsiteX19" fmla="*/ 26361 w 74471"/>
                    <a:gd name="connsiteY19" fmla="*/ 96545 h 97109"/>
                    <a:gd name="connsiteX20" fmla="*/ 16784 w 74471"/>
                    <a:gd name="connsiteY20" fmla="*/ 93185 h 97109"/>
                    <a:gd name="connsiteX21" fmla="*/ 8451 w 74471"/>
                    <a:gd name="connsiteY21" fmla="*/ 84128 h 97109"/>
                    <a:gd name="connsiteX22" fmla="*/ 3114 w 74471"/>
                    <a:gd name="connsiteY22" fmla="*/ 71785 h 97109"/>
                    <a:gd name="connsiteX23" fmla="*/ 410 w 74471"/>
                    <a:gd name="connsiteY23" fmla="*/ 57542 h 97109"/>
                    <a:gd name="connsiteX24" fmla="*/ 44 w 74471"/>
                    <a:gd name="connsiteY24" fmla="*/ 42423 h 97109"/>
                    <a:gd name="connsiteX25" fmla="*/ 1214 w 74471"/>
                    <a:gd name="connsiteY25" fmla="*/ 29276 h 97109"/>
                    <a:gd name="connsiteX26" fmla="*/ 4065 w 74471"/>
                    <a:gd name="connsiteY26" fmla="*/ 16860 h 97109"/>
                    <a:gd name="connsiteX27" fmla="*/ 11375 w 74471"/>
                    <a:gd name="connsiteY27" fmla="*/ 7803 h 97109"/>
                    <a:gd name="connsiteX28" fmla="*/ 22559 w 74471"/>
                    <a:gd name="connsiteY28" fmla="*/ 2106 h 97109"/>
                    <a:gd name="connsiteX29" fmla="*/ 35864 w 74471"/>
                    <a:gd name="connsiteY29" fmla="*/ -12 h 97109"/>
                    <a:gd name="connsiteX30" fmla="*/ 49461 w 74471"/>
                    <a:gd name="connsiteY30" fmla="*/ 1448 h 97109"/>
                    <a:gd name="connsiteX31" fmla="*/ 63058 w 74471"/>
                    <a:gd name="connsiteY31" fmla="*/ 7365 h 97109"/>
                    <a:gd name="connsiteX32" fmla="*/ 70880 w 74471"/>
                    <a:gd name="connsiteY32" fmla="*/ 18028 h 97109"/>
                    <a:gd name="connsiteX33" fmla="*/ 74096 w 74471"/>
                    <a:gd name="connsiteY33" fmla="*/ 31759 h 97109"/>
                    <a:gd name="connsiteX34" fmla="*/ 74096 w 74471"/>
                    <a:gd name="connsiteY34" fmla="*/ 47024 h 97109"/>
                    <a:gd name="connsiteX35" fmla="*/ 69271 w 74471"/>
                    <a:gd name="connsiteY35" fmla="*/ 47755 h 97109"/>
                    <a:gd name="connsiteX36" fmla="*/ 60792 w 74471"/>
                    <a:gd name="connsiteY36" fmla="*/ 48558 h 97109"/>
                    <a:gd name="connsiteX37" fmla="*/ 50338 w 74471"/>
                    <a:gd name="connsiteY37" fmla="*/ 49070 h 97109"/>
                    <a:gd name="connsiteX38" fmla="*/ 39812 w 74471"/>
                    <a:gd name="connsiteY38" fmla="*/ 49070 h 97109"/>
                    <a:gd name="connsiteX39" fmla="*/ 30674 w 74471"/>
                    <a:gd name="connsiteY39" fmla="*/ 49070 h 97109"/>
                    <a:gd name="connsiteX40" fmla="*/ 24899 w 74471"/>
                    <a:gd name="connsiteY40" fmla="*/ 48266 h 97109"/>
                    <a:gd name="connsiteX41" fmla="*/ 46829 w 74471"/>
                    <a:gd name="connsiteY41" fmla="*/ 19708 h 97109"/>
                    <a:gd name="connsiteX42" fmla="*/ 43905 w 74471"/>
                    <a:gd name="connsiteY42" fmla="*/ 18320 h 97109"/>
                    <a:gd name="connsiteX43" fmla="*/ 40396 w 74471"/>
                    <a:gd name="connsiteY43" fmla="*/ 17882 h 97109"/>
                    <a:gd name="connsiteX44" fmla="*/ 33086 w 74471"/>
                    <a:gd name="connsiteY44" fmla="*/ 18832 h 97109"/>
                    <a:gd name="connsiteX45" fmla="*/ 28627 w 74471"/>
                    <a:gd name="connsiteY45" fmla="*/ 21388 h 97109"/>
                    <a:gd name="connsiteX46" fmla="*/ 26141 w 74471"/>
                    <a:gd name="connsiteY46" fmla="*/ 25259 h 97109"/>
                    <a:gd name="connsiteX47" fmla="*/ 24972 w 74471"/>
                    <a:gd name="connsiteY47" fmla="*/ 29861 h 97109"/>
                    <a:gd name="connsiteX48" fmla="*/ 24972 w 74471"/>
                    <a:gd name="connsiteY48" fmla="*/ 32709 h 97109"/>
                    <a:gd name="connsiteX49" fmla="*/ 26726 w 74471"/>
                    <a:gd name="connsiteY49" fmla="*/ 33804 h 97109"/>
                    <a:gd name="connsiteX50" fmla="*/ 31990 w 74471"/>
                    <a:gd name="connsiteY50" fmla="*/ 33804 h 97109"/>
                    <a:gd name="connsiteX51" fmla="*/ 42443 w 74471"/>
                    <a:gd name="connsiteY51" fmla="*/ 33804 h 97109"/>
                    <a:gd name="connsiteX52" fmla="*/ 49753 w 74471"/>
                    <a:gd name="connsiteY52" fmla="*/ 33804 h 97109"/>
                    <a:gd name="connsiteX53" fmla="*/ 53189 w 74471"/>
                    <a:gd name="connsiteY53" fmla="*/ 33804 h 97109"/>
                    <a:gd name="connsiteX54" fmla="*/ 54139 w 74471"/>
                    <a:gd name="connsiteY54" fmla="*/ 33220 h 97109"/>
                    <a:gd name="connsiteX55" fmla="*/ 54139 w 74471"/>
                    <a:gd name="connsiteY55" fmla="*/ 31321 h 97109"/>
                    <a:gd name="connsiteX56" fmla="*/ 52239 w 74471"/>
                    <a:gd name="connsiteY56" fmla="*/ 24017 h 97109"/>
                    <a:gd name="connsiteX57" fmla="*/ 47122 w 74471"/>
                    <a:gd name="connsiteY57" fmla="*/ 19781 h 9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471" h="97109">
                      <a:moveTo>
                        <a:pt x="24899" y="48266"/>
                      </a:moveTo>
                      <a:lnTo>
                        <a:pt x="24899" y="51553"/>
                      </a:lnTo>
                      <a:cubicBezTo>
                        <a:pt x="24899" y="55205"/>
                        <a:pt x="25045" y="58199"/>
                        <a:pt x="25337" y="60537"/>
                      </a:cubicBezTo>
                      <a:cubicBezTo>
                        <a:pt x="25535" y="62947"/>
                        <a:pt x="26310" y="65284"/>
                        <a:pt x="27603" y="67329"/>
                      </a:cubicBezTo>
                      <a:cubicBezTo>
                        <a:pt x="28941" y="70061"/>
                        <a:pt x="31156" y="72274"/>
                        <a:pt x="33890" y="73611"/>
                      </a:cubicBezTo>
                      <a:cubicBezTo>
                        <a:pt x="36310" y="74882"/>
                        <a:pt x="39080" y="75342"/>
                        <a:pt x="41785" y="74925"/>
                      </a:cubicBezTo>
                      <a:cubicBezTo>
                        <a:pt x="44468" y="74326"/>
                        <a:pt x="46800" y="72698"/>
                        <a:pt x="48291" y="70397"/>
                      </a:cubicBezTo>
                      <a:cubicBezTo>
                        <a:pt x="50309" y="66986"/>
                        <a:pt x="51135" y="63005"/>
                        <a:pt x="50630" y="59076"/>
                      </a:cubicBezTo>
                      <a:cubicBezTo>
                        <a:pt x="52283" y="59193"/>
                        <a:pt x="53949" y="59193"/>
                        <a:pt x="55601" y="59076"/>
                      </a:cubicBezTo>
                      <a:lnTo>
                        <a:pt x="62107" y="59076"/>
                      </a:lnTo>
                      <a:cubicBezTo>
                        <a:pt x="64447" y="59076"/>
                        <a:pt x="66566" y="59076"/>
                        <a:pt x="68686" y="59076"/>
                      </a:cubicBezTo>
                      <a:cubicBezTo>
                        <a:pt x="70412" y="59105"/>
                        <a:pt x="72130" y="59324"/>
                        <a:pt x="73804" y="59733"/>
                      </a:cubicBezTo>
                      <a:cubicBezTo>
                        <a:pt x="73804" y="62947"/>
                        <a:pt x="73292" y="66088"/>
                        <a:pt x="73073" y="69155"/>
                      </a:cubicBezTo>
                      <a:cubicBezTo>
                        <a:pt x="72853" y="72223"/>
                        <a:pt x="72561" y="75071"/>
                        <a:pt x="72122" y="77701"/>
                      </a:cubicBezTo>
                      <a:cubicBezTo>
                        <a:pt x="71859" y="79994"/>
                        <a:pt x="71420" y="82266"/>
                        <a:pt x="70806" y="84493"/>
                      </a:cubicBezTo>
                      <a:cubicBezTo>
                        <a:pt x="70448" y="85969"/>
                        <a:pt x="69717" y="87327"/>
                        <a:pt x="68686" y="88437"/>
                      </a:cubicBezTo>
                      <a:cubicBezTo>
                        <a:pt x="66684" y="91293"/>
                        <a:pt x="63854" y="93462"/>
                        <a:pt x="60572" y="94646"/>
                      </a:cubicBezTo>
                      <a:cubicBezTo>
                        <a:pt x="57071" y="95916"/>
                        <a:pt x="53401" y="96683"/>
                        <a:pt x="49680" y="96910"/>
                      </a:cubicBezTo>
                      <a:cubicBezTo>
                        <a:pt x="45660" y="97129"/>
                        <a:pt x="41639" y="97129"/>
                        <a:pt x="37618" y="96910"/>
                      </a:cubicBezTo>
                      <a:cubicBezTo>
                        <a:pt x="33525" y="96910"/>
                        <a:pt x="29796" y="96545"/>
                        <a:pt x="26361" y="96545"/>
                      </a:cubicBezTo>
                      <a:cubicBezTo>
                        <a:pt x="22976" y="96070"/>
                        <a:pt x="19723" y="94931"/>
                        <a:pt x="16784" y="93185"/>
                      </a:cubicBezTo>
                      <a:cubicBezTo>
                        <a:pt x="13393" y="90789"/>
                        <a:pt x="10556" y="87707"/>
                        <a:pt x="8451" y="84128"/>
                      </a:cubicBezTo>
                      <a:cubicBezTo>
                        <a:pt x="6207" y="80228"/>
                        <a:pt x="4416" y="76087"/>
                        <a:pt x="3114" y="71785"/>
                      </a:cubicBezTo>
                      <a:cubicBezTo>
                        <a:pt x="1740" y="67139"/>
                        <a:pt x="834" y="62370"/>
                        <a:pt x="410" y="57542"/>
                      </a:cubicBezTo>
                      <a:cubicBezTo>
                        <a:pt x="-117" y="52517"/>
                        <a:pt x="-234" y="47463"/>
                        <a:pt x="44" y="42423"/>
                      </a:cubicBezTo>
                      <a:cubicBezTo>
                        <a:pt x="410" y="37895"/>
                        <a:pt x="775" y="33512"/>
                        <a:pt x="1214" y="29276"/>
                      </a:cubicBezTo>
                      <a:cubicBezTo>
                        <a:pt x="1660" y="25040"/>
                        <a:pt x="2617" y="20869"/>
                        <a:pt x="4065" y="16860"/>
                      </a:cubicBezTo>
                      <a:cubicBezTo>
                        <a:pt x="5687" y="13266"/>
                        <a:pt x="8202" y="10147"/>
                        <a:pt x="11375" y="7803"/>
                      </a:cubicBezTo>
                      <a:cubicBezTo>
                        <a:pt x="14716" y="5225"/>
                        <a:pt x="18510" y="3289"/>
                        <a:pt x="22559" y="2106"/>
                      </a:cubicBezTo>
                      <a:cubicBezTo>
                        <a:pt x="26865" y="755"/>
                        <a:pt x="31346" y="46"/>
                        <a:pt x="35864" y="-12"/>
                      </a:cubicBezTo>
                      <a:cubicBezTo>
                        <a:pt x="40440" y="-151"/>
                        <a:pt x="45016" y="346"/>
                        <a:pt x="49461" y="1448"/>
                      </a:cubicBezTo>
                      <a:cubicBezTo>
                        <a:pt x="54454" y="2113"/>
                        <a:pt x="59169" y="4166"/>
                        <a:pt x="63058" y="7365"/>
                      </a:cubicBezTo>
                      <a:cubicBezTo>
                        <a:pt x="66471" y="10250"/>
                        <a:pt x="69154" y="13909"/>
                        <a:pt x="70880" y="18028"/>
                      </a:cubicBezTo>
                      <a:cubicBezTo>
                        <a:pt x="72729" y="22389"/>
                        <a:pt x="73818" y="27034"/>
                        <a:pt x="74096" y="31759"/>
                      </a:cubicBezTo>
                      <a:cubicBezTo>
                        <a:pt x="74462" y="36843"/>
                        <a:pt x="74462" y="41941"/>
                        <a:pt x="74096" y="47024"/>
                      </a:cubicBezTo>
                      <a:cubicBezTo>
                        <a:pt x="72517" y="47419"/>
                        <a:pt x="70902" y="47660"/>
                        <a:pt x="69271" y="47755"/>
                      </a:cubicBezTo>
                      <a:lnTo>
                        <a:pt x="60792" y="48558"/>
                      </a:lnTo>
                      <a:lnTo>
                        <a:pt x="50338" y="49070"/>
                      </a:lnTo>
                      <a:lnTo>
                        <a:pt x="39812" y="49070"/>
                      </a:lnTo>
                      <a:cubicBezTo>
                        <a:pt x="36376" y="49070"/>
                        <a:pt x="33379" y="49070"/>
                        <a:pt x="30674" y="49070"/>
                      </a:cubicBezTo>
                      <a:cubicBezTo>
                        <a:pt x="28737" y="48909"/>
                        <a:pt x="26807" y="48639"/>
                        <a:pt x="24899" y="48266"/>
                      </a:cubicBezTo>
                      <a:close/>
                      <a:moveTo>
                        <a:pt x="46829" y="19708"/>
                      </a:moveTo>
                      <a:cubicBezTo>
                        <a:pt x="45901" y="19160"/>
                        <a:pt x="44921" y="18693"/>
                        <a:pt x="43905" y="18320"/>
                      </a:cubicBezTo>
                      <a:cubicBezTo>
                        <a:pt x="42765" y="18014"/>
                        <a:pt x="41580" y="17868"/>
                        <a:pt x="40396" y="17882"/>
                      </a:cubicBezTo>
                      <a:cubicBezTo>
                        <a:pt x="37925" y="17787"/>
                        <a:pt x="35455" y="18109"/>
                        <a:pt x="33086" y="18832"/>
                      </a:cubicBezTo>
                      <a:cubicBezTo>
                        <a:pt x="31427" y="19336"/>
                        <a:pt x="29899" y="20212"/>
                        <a:pt x="28627" y="21388"/>
                      </a:cubicBezTo>
                      <a:cubicBezTo>
                        <a:pt x="27545" y="22498"/>
                        <a:pt x="26697" y="23813"/>
                        <a:pt x="26141" y="25259"/>
                      </a:cubicBezTo>
                      <a:cubicBezTo>
                        <a:pt x="25601" y="26749"/>
                        <a:pt x="25206" y="28290"/>
                        <a:pt x="24972" y="29861"/>
                      </a:cubicBezTo>
                      <a:cubicBezTo>
                        <a:pt x="24899" y="30810"/>
                        <a:pt x="24899" y="31759"/>
                        <a:pt x="24972" y="32709"/>
                      </a:cubicBezTo>
                      <a:cubicBezTo>
                        <a:pt x="24972" y="33242"/>
                        <a:pt x="25557" y="33607"/>
                        <a:pt x="26726" y="33804"/>
                      </a:cubicBezTo>
                      <a:cubicBezTo>
                        <a:pt x="28481" y="33936"/>
                        <a:pt x="30235" y="33936"/>
                        <a:pt x="31990" y="33804"/>
                      </a:cubicBezTo>
                      <a:lnTo>
                        <a:pt x="42443" y="33804"/>
                      </a:lnTo>
                      <a:cubicBezTo>
                        <a:pt x="45586" y="33804"/>
                        <a:pt x="47999" y="33804"/>
                        <a:pt x="49753" y="33804"/>
                      </a:cubicBezTo>
                      <a:cubicBezTo>
                        <a:pt x="50901" y="33870"/>
                        <a:pt x="52041" y="33870"/>
                        <a:pt x="53189" y="33804"/>
                      </a:cubicBezTo>
                      <a:cubicBezTo>
                        <a:pt x="53847" y="33804"/>
                        <a:pt x="54139" y="33804"/>
                        <a:pt x="54139" y="33220"/>
                      </a:cubicBezTo>
                      <a:lnTo>
                        <a:pt x="54139" y="31321"/>
                      </a:lnTo>
                      <a:cubicBezTo>
                        <a:pt x="54183" y="28758"/>
                        <a:pt x="53525" y="26230"/>
                        <a:pt x="52239" y="24017"/>
                      </a:cubicBezTo>
                      <a:cubicBezTo>
                        <a:pt x="50937" y="22177"/>
                        <a:pt x="49176" y="20716"/>
                        <a:pt x="47122" y="19781"/>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8" name="Freeform 2157">
                  <a:extLst>
                    <a:ext uri="{FF2B5EF4-FFF2-40B4-BE49-F238E27FC236}">
                      <a16:creationId xmlns:a16="http://schemas.microsoft.com/office/drawing/2014/main" id="{635C3837-1671-0D87-90D1-83ABD7320831}"/>
                    </a:ext>
                  </a:extLst>
                </p:cNvPr>
                <p:cNvSpPr/>
                <p:nvPr/>
              </p:nvSpPr>
              <p:spPr>
                <a:xfrm>
                  <a:off x="8352014" y="5033416"/>
                  <a:ext cx="70445" cy="92754"/>
                </a:xfrm>
                <a:custGeom>
                  <a:avLst/>
                  <a:gdLst>
                    <a:gd name="connsiteX0" fmla="*/ 24582 w 70445"/>
                    <a:gd name="connsiteY0" fmla="*/ 9756 h 92754"/>
                    <a:gd name="connsiteX1" fmla="*/ 26921 w 70445"/>
                    <a:gd name="connsiteY1" fmla="*/ 8441 h 92754"/>
                    <a:gd name="connsiteX2" fmla="*/ 29188 w 70445"/>
                    <a:gd name="connsiteY2" fmla="*/ 6980 h 92754"/>
                    <a:gd name="connsiteX3" fmla="*/ 37887 w 70445"/>
                    <a:gd name="connsiteY3" fmla="*/ 2525 h 92754"/>
                    <a:gd name="connsiteX4" fmla="*/ 57551 w 70445"/>
                    <a:gd name="connsiteY4" fmla="*/ 1795 h 92754"/>
                    <a:gd name="connsiteX5" fmla="*/ 66177 w 70445"/>
                    <a:gd name="connsiteY5" fmla="*/ 6396 h 92754"/>
                    <a:gd name="connsiteX6" fmla="*/ 69028 w 70445"/>
                    <a:gd name="connsiteY6" fmla="*/ 13335 h 92754"/>
                    <a:gd name="connsiteX7" fmla="*/ 70344 w 70445"/>
                    <a:gd name="connsiteY7" fmla="*/ 25897 h 92754"/>
                    <a:gd name="connsiteX8" fmla="*/ 70344 w 70445"/>
                    <a:gd name="connsiteY8" fmla="*/ 41966 h 92754"/>
                    <a:gd name="connsiteX9" fmla="*/ 70344 w 70445"/>
                    <a:gd name="connsiteY9" fmla="*/ 59641 h 92754"/>
                    <a:gd name="connsiteX10" fmla="*/ 69978 w 70445"/>
                    <a:gd name="connsiteY10" fmla="*/ 76878 h 92754"/>
                    <a:gd name="connsiteX11" fmla="*/ 69978 w 70445"/>
                    <a:gd name="connsiteY11" fmla="*/ 91486 h 92754"/>
                    <a:gd name="connsiteX12" fmla="*/ 58501 w 70445"/>
                    <a:gd name="connsiteY12" fmla="*/ 92289 h 92754"/>
                    <a:gd name="connsiteX13" fmla="*/ 46951 w 70445"/>
                    <a:gd name="connsiteY13" fmla="*/ 92289 h 92754"/>
                    <a:gd name="connsiteX14" fmla="*/ 46586 w 70445"/>
                    <a:gd name="connsiteY14" fmla="*/ 82794 h 92754"/>
                    <a:gd name="connsiteX15" fmla="*/ 46586 w 70445"/>
                    <a:gd name="connsiteY15" fmla="*/ 71766 h 92754"/>
                    <a:gd name="connsiteX16" fmla="*/ 46586 w 70445"/>
                    <a:gd name="connsiteY16" fmla="*/ 60152 h 92754"/>
                    <a:gd name="connsiteX17" fmla="*/ 46074 w 70445"/>
                    <a:gd name="connsiteY17" fmla="*/ 49489 h 92754"/>
                    <a:gd name="connsiteX18" fmla="*/ 45709 w 70445"/>
                    <a:gd name="connsiteY18" fmla="*/ 44668 h 92754"/>
                    <a:gd name="connsiteX19" fmla="*/ 45124 w 70445"/>
                    <a:gd name="connsiteY19" fmla="*/ 39409 h 92754"/>
                    <a:gd name="connsiteX20" fmla="*/ 43808 w 70445"/>
                    <a:gd name="connsiteY20" fmla="*/ 34808 h 92754"/>
                    <a:gd name="connsiteX21" fmla="*/ 41469 w 70445"/>
                    <a:gd name="connsiteY21" fmla="*/ 31667 h 92754"/>
                    <a:gd name="connsiteX22" fmla="*/ 41469 w 70445"/>
                    <a:gd name="connsiteY22" fmla="*/ 31667 h 92754"/>
                    <a:gd name="connsiteX23" fmla="*/ 41103 w 70445"/>
                    <a:gd name="connsiteY23" fmla="*/ 31667 h 92754"/>
                    <a:gd name="connsiteX24" fmla="*/ 36790 w 70445"/>
                    <a:gd name="connsiteY24" fmla="*/ 30499 h 92754"/>
                    <a:gd name="connsiteX25" fmla="*/ 31161 w 70445"/>
                    <a:gd name="connsiteY25" fmla="*/ 30864 h 92754"/>
                    <a:gd name="connsiteX26" fmla="*/ 26190 w 70445"/>
                    <a:gd name="connsiteY26" fmla="*/ 34151 h 92754"/>
                    <a:gd name="connsiteX27" fmla="*/ 23632 w 70445"/>
                    <a:gd name="connsiteY27" fmla="*/ 41455 h 92754"/>
                    <a:gd name="connsiteX28" fmla="*/ 23632 w 70445"/>
                    <a:gd name="connsiteY28" fmla="*/ 54017 h 92754"/>
                    <a:gd name="connsiteX29" fmla="*/ 24070 w 70445"/>
                    <a:gd name="connsiteY29" fmla="*/ 66361 h 92754"/>
                    <a:gd name="connsiteX30" fmla="*/ 24070 w 70445"/>
                    <a:gd name="connsiteY30" fmla="*/ 78631 h 92754"/>
                    <a:gd name="connsiteX31" fmla="*/ 23339 w 70445"/>
                    <a:gd name="connsiteY31" fmla="*/ 90756 h 92754"/>
                    <a:gd name="connsiteX32" fmla="*/ 23339 w 70445"/>
                    <a:gd name="connsiteY32" fmla="*/ 91486 h 92754"/>
                    <a:gd name="connsiteX33" fmla="*/ 13178 w 70445"/>
                    <a:gd name="connsiteY33" fmla="*/ 92655 h 92754"/>
                    <a:gd name="connsiteX34" fmla="*/ 7842 w 70445"/>
                    <a:gd name="connsiteY34" fmla="*/ 92655 h 92754"/>
                    <a:gd name="connsiteX35" fmla="*/ 532 w 70445"/>
                    <a:gd name="connsiteY35" fmla="*/ 92655 h 92754"/>
                    <a:gd name="connsiteX36" fmla="*/ 93 w 70445"/>
                    <a:gd name="connsiteY36" fmla="*/ 47444 h 92754"/>
                    <a:gd name="connsiteX37" fmla="*/ 93 w 70445"/>
                    <a:gd name="connsiteY37" fmla="*/ 480 h 92754"/>
                    <a:gd name="connsiteX38" fmla="*/ 3748 w 70445"/>
                    <a:gd name="connsiteY38" fmla="*/ 480 h 92754"/>
                    <a:gd name="connsiteX39" fmla="*/ 6526 w 70445"/>
                    <a:gd name="connsiteY39" fmla="*/ 480 h 92754"/>
                    <a:gd name="connsiteX40" fmla="*/ 9304 w 70445"/>
                    <a:gd name="connsiteY40" fmla="*/ 480 h 92754"/>
                    <a:gd name="connsiteX41" fmla="*/ 12959 w 70445"/>
                    <a:gd name="connsiteY41" fmla="*/ 480 h 92754"/>
                    <a:gd name="connsiteX42" fmla="*/ 15518 w 70445"/>
                    <a:gd name="connsiteY42" fmla="*/ 480 h 92754"/>
                    <a:gd name="connsiteX43" fmla="*/ 19246 w 70445"/>
                    <a:gd name="connsiteY43" fmla="*/ 42 h 92754"/>
                    <a:gd name="connsiteX44" fmla="*/ 22535 w 70445"/>
                    <a:gd name="connsiteY44" fmla="*/ 42 h 92754"/>
                    <a:gd name="connsiteX45" fmla="*/ 23997 w 70445"/>
                    <a:gd name="connsiteY45" fmla="*/ 699 h 92754"/>
                    <a:gd name="connsiteX46" fmla="*/ 23997 w 70445"/>
                    <a:gd name="connsiteY46" fmla="*/ 5885 h 92754"/>
                    <a:gd name="connsiteX47" fmla="*/ 24582 w 70445"/>
                    <a:gd name="connsiteY47" fmla="*/ 9756 h 9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445" h="92754">
                      <a:moveTo>
                        <a:pt x="24582" y="9756"/>
                      </a:moveTo>
                      <a:lnTo>
                        <a:pt x="26921" y="8441"/>
                      </a:lnTo>
                      <a:cubicBezTo>
                        <a:pt x="27718" y="8025"/>
                        <a:pt x="28478" y="7535"/>
                        <a:pt x="29188" y="6980"/>
                      </a:cubicBezTo>
                      <a:cubicBezTo>
                        <a:pt x="31856" y="5081"/>
                        <a:pt x="34787" y="3577"/>
                        <a:pt x="37887" y="2525"/>
                      </a:cubicBezTo>
                      <a:cubicBezTo>
                        <a:pt x="44225" y="341"/>
                        <a:pt x="51067" y="85"/>
                        <a:pt x="57551" y="1795"/>
                      </a:cubicBezTo>
                      <a:cubicBezTo>
                        <a:pt x="60738" y="2664"/>
                        <a:pt x="63684" y="4234"/>
                        <a:pt x="66177" y="6396"/>
                      </a:cubicBezTo>
                      <a:cubicBezTo>
                        <a:pt x="67807" y="8368"/>
                        <a:pt x="68801" y="10786"/>
                        <a:pt x="69028" y="13335"/>
                      </a:cubicBezTo>
                      <a:cubicBezTo>
                        <a:pt x="69759" y="17483"/>
                        <a:pt x="70197" y="21683"/>
                        <a:pt x="70344" y="25897"/>
                      </a:cubicBezTo>
                      <a:cubicBezTo>
                        <a:pt x="70344" y="30791"/>
                        <a:pt x="70344" y="36196"/>
                        <a:pt x="70344" y="41966"/>
                      </a:cubicBezTo>
                      <a:cubicBezTo>
                        <a:pt x="70344" y="47736"/>
                        <a:pt x="70344" y="53725"/>
                        <a:pt x="70344" y="59641"/>
                      </a:cubicBezTo>
                      <a:cubicBezTo>
                        <a:pt x="70344" y="65557"/>
                        <a:pt x="70344" y="71327"/>
                        <a:pt x="69978" y="76878"/>
                      </a:cubicBezTo>
                      <a:cubicBezTo>
                        <a:pt x="69613" y="82429"/>
                        <a:pt x="69978" y="87250"/>
                        <a:pt x="69978" y="91486"/>
                      </a:cubicBezTo>
                      <a:cubicBezTo>
                        <a:pt x="66177" y="92048"/>
                        <a:pt x="62339" y="92319"/>
                        <a:pt x="58501" y="92289"/>
                      </a:cubicBezTo>
                      <a:lnTo>
                        <a:pt x="46951" y="92289"/>
                      </a:lnTo>
                      <a:cubicBezTo>
                        <a:pt x="46951" y="89514"/>
                        <a:pt x="46586" y="86300"/>
                        <a:pt x="46586" y="82794"/>
                      </a:cubicBezTo>
                      <a:cubicBezTo>
                        <a:pt x="46586" y="79288"/>
                        <a:pt x="46586" y="75491"/>
                        <a:pt x="46586" y="71766"/>
                      </a:cubicBezTo>
                      <a:lnTo>
                        <a:pt x="46586" y="60152"/>
                      </a:lnTo>
                      <a:cubicBezTo>
                        <a:pt x="46586" y="56354"/>
                        <a:pt x="46586" y="52849"/>
                        <a:pt x="46074" y="49489"/>
                      </a:cubicBezTo>
                      <a:cubicBezTo>
                        <a:pt x="46074" y="48028"/>
                        <a:pt x="46074" y="46421"/>
                        <a:pt x="45709" y="44668"/>
                      </a:cubicBezTo>
                      <a:cubicBezTo>
                        <a:pt x="45628" y="42901"/>
                        <a:pt x="45438" y="41148"/>
                        <a:pt x="45124" y="39409"/>
                      </a:cubicBezTo>
                      <a:cubicBezTo>
                        <a:pt x="44802" y="37847"/>
                        <a:pt x="44363" y="36305"/>
                        <a:pt x="43808" y="34808"/>
                      </a:cubicBezTo>
                      <a:cubicBezTo>
                        <a:pt x="43325" y="33566"/>
                        <a:pt x="42521" y="32485"/>
                        <a:pt x="41469" y="31667"/>
                      </a:cubicBezTo>
                      <a:lnTo>
                        <a:pt x="41469" y="31667"/>
                      </a:lnTo>
                      <a:lnTo>
                        <a:pt x="41103" y="31667"/>
                      </a:lnTo>
                      <a:cubicBezTo>
                        <a:pt x="39736" y="31061"/>
                        <a:pt x="38281" y="30667"/>
                        <a:pt x="36790" y="30499"/>
                      </a:cubicBezTo>
                      <a:cubicBezTo>
                        <a:pt x="34911" y="30185"/>
                        <a:pt x="32981" y="30309"/>
                        <a:pt x="31161" y="30864"/>
                      </a:cubicBezTo>
                      <a:cubicBezTo>
                        <a:pt x="29224" y="31463"/>
                        <a:pt x="27499" y="32602"/>
                        <a:pt x="26190" y="34151"/>
                      </a:cubicBezTo>
                      <a:cubicBezTo>
                        <a:pt x="24582" y="36254"/>
                        <a:pt x="23683" y="38811"/>
                        <a:pt x="23632" y="41455"/>
                      </a:cubicBezTo>
                      <a:cubicBezTo>
                        <a:pt x="23632" y="45764"/>
                        <a:pt x="23632" y="49927"/>
                        <a:pt x="23632" y="54017"/>
                      </a:cubicBezTo>
                      <a:cubicBezTo>
                        <a:pt x="23632" y="58107"/>
                        <a:pt x="23632" y="62271"/>
                        <a:pt x="24070" y="66361"/>
                      </a:cubicBezTo>
                      <a:cubicBezTo>
                        <a:pt x="24509" y="70451"/>
                        <a:pt x="24070" y="74541"/>
                        <a:pt x="24070" y="78631"/>
                      </a:cubicBezTo>
                      <a:cubicBezTo>
                        <a:pt x="24041" y="82685"/>
                        <a:pt x="23800" y="86731"/>
                        <a:pt x="23339" y="90756"/>
                      </a:cubicBezTo>
                      <a:lnTo>
                        <a:pt x="23339" y="91486"/>
                      </a:lnTo>
                      <a:cubicBezTo>
                        <a:pt x="20050" y="92487"/>
                        <a:pt x="16607" y="92888"/>
                        <a:pt x="13178" y="92655"/>
                      </a:cubicBezTo>
                      <a:lnTo>
                        <a:pt x="7842" y="92655"/>
                      </a:lnTo>
                      <a:cubicBezTo>
                        <a:pt x="5408" y="92523"/>
                        <a:pt x="2966" y="92523"/>
                        <a:pt x="532" y="92655"/>
                      </a:cubicBezTo>
                      <a:cubicBezTo>
                        <a:pt x="532" y="77609"/>
                        <a:pt x="532" y="62490"/>
                        <a:pt x="93" y="47444"/>
                      </a:cubicBezTo>
                      <a:cubicBezTo>
                        <a:pt x="-345" y="32398"/>
                        <a:pt x="93" y="16694"/>
                        <a:pt x="93" y="480"/>
                      </a:cubicBezTo>
                      <a:lnTo>
                        <a:pt x="3748" y="480"/>
                      </a:lnTo>
                      <a:lnTo>
                        <a:pt x="6526" y="480"/>
                      </a:lnTo>
                      <a:lnTo>
                        <a:pt x="9304" y="480"/>
                      </a:lnTo>
                      <a:lnTo>
                        <a:pt x="12959" y="480"/>
                      </a:lnTo>
                      <a:lnTo>
                        <a:pt x="15518" y="480"/>
                      </a:lnTo>
                      <a:lnTo>
                        <a:pt x="19246" y="42"/>
                      </a:lnTo>
                      <a:cubicBezTo>
                        <a:pt x="20342" y="-61"/>
                        <a:pt x="21439" y="-61"/>
                        <a:pt x="22535" y="42"/>
                      </a:cubicBezTo>
                      <a:cubicBezTo>
                        <a:pt x="23486" y="42"/>
                        <a:pt x="23997" y="42"/>
                        <a:pt x="23997" y="699"/>
                      </a:cubicBezTo>
                      <a:cubicBezTo>
                        <a:pt x="24158" y="2423"/>
                        <a:pt x="24158" y="4161"/>
                        <a:pt x="23997" y="5885"/>
                      </a:cubicBezTo>
                      <a:cubicBezTo>
                        <a:pt x="24436" y="6469"/>
                        <a:pt x="24509" y="8003"/>
                        <a:pt x="24582" y="9756"/>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59" name="Freeform 2158">
                  <a:extLst>
                    <a:ext uri="{FF2B5EF4-FFF2-40B4-BE49-F238E27FC236}">
                      <a16:creationId xmlns:a16="http://schemas.microsoft.com/office/drawing/2014/main" id="{99196029-5EA5-CE69-977C-B62746AD5888}"/>
                    </a:ext>
                  </a:extLst>
                </p:cNvPr>
                <p:cNvSpPr/>
                <p:nvPr/>
              </p:nvSpPr>
              <p:spPr>
                <a:xfrm>
                  <a:off x="8429989" y="4998465"/>
                  <a:ext cx="67755" cy="126910"/>
                </a:xfrm>
                <a:custGeom>
                  <a:avLst/>
                  <a:gdLst>
                    <a:gd name="connsiteX0" fmla="*/ 37911 w 67755"/>
                    <a:gd name="connsiteY0" fmla="*/ 884 h 126910"/>
                    <a:gd name="connsiteX1" fmla="*/ 37911 w 67755"/>
                    <a:gd name="connsiteY1" fmla="*/ 25571 h 126910"/>
                    <a:gd name="connsiteX2" fmla="*/ 37911 w 67755"/>
                    <a:gd name="connsiteY2" fmla="*/ 30537 h 126910"/>
                    <a:gd name="connsiteX3" fmla="*/ 37911 w 67755"/>
                    <a:gd name="connsiteY3" fmla="*/ 35869 h 126910"/>
                    <a:gd name="connsiteX4" fmla="*/ 49973 w 67755"/>
                    <a:gd name="connsiteY4" fmla="*/ 35285 h 126910"/>
                    <a:gd name="connsiteX5" fmla="*/ 65690 w 67755"/>
                    <a:gd name="connsiteY5" fmla="*/ 34408 h 126910"/>
                    <a:gd name="connsiteX6" fmla="*/ 67151 w 67755"/>
                    <a:gd name="connsiteY6" fmla="*/ 38717 h 126910"/>
                    <a:gd name="connsiteX7" fmla="*/ 67151 w 67755"/>
                    <a:gd name="connsiteY7" fmla="*/ 44853 h 126910"/>
                    <a:gd name="connsiteX8" fmla="*/ 66713 w 67755"/>
                    <a:gd name="connsiteY8" fmla="*/ 51572 h 126910"/>
                    <a:gd name="connsiteX9" fmla="*/ 66713 w 67755"/>
                    <a:gd name="connsiteY9" fmla="*/ 57342 h 126910"/>
                    <a:gd name="connsiteX10" fmla="*/ 38203 w 67755"/>
                    <a:gd name="connsiteY10" fmla="*/ 57342 h 126910"/>
                    <a:gd name="connsiteX11" fmla="*/ 38203 w 67755"/>
                    <a:gd name="connsiteY11" fmla="*/ 76771 h 126910"/>
                    <a:gd name="connsiteX12" fmla="*/ 38203 w 67755"/>
                    <a:gd name="connsiteY12" fmla="*/ 94519 h 126910"/>
                    <a:gd name="connsiteX13" fmla="*/ 43540 w 67755"/>
                    <a:gd name="connsiteY13" fmla="*/ 98536 h 126910"/>
                    <a:gd name="connsiteX14" fmla="*/ 50850 w 67755"/>
                    <a:gd name="connsiteY14" fmla="*/ 100873 h 126910"/>
                    <a:gd name="connsiteX15" fmla="*/ 58964 w 67755"/>
                    <a:gd name="connsiteY15" fmla="*/ 101896 h 126910"/>
                    <a:gd name="connsiteX16" fmla="*/ 66274 w 67755"/>
                    <a:gd name="connsiteY16" fmla="*/ 101896 h 126910"/>
                    <a:gd name="connsiteX17" fmla="*/ 67005 w 67755"/>
                    <a:gd name="connsiteY17" fmla="*/ 107593 h 126910"/>
                    <a:gd name="connsiteX18" fmla="*/ 67517 w 67755"/>
                    <a:gd name="connsiteY18" fmla="*/ 114020 h 126910"/>
                    <a:gd name="connsiteX19" fmla="*/ 67517 w 67755"/>
                    <a:gd name="connsiteY19" fmla="*/ 120594 h 126910"/>
                    <a:gd name="connsiteX20" fmla="*/ 66347 w 67755"/>
                    <a:gd name="connsiteY20" fmla="*/ 126656 h 126910"/>
                    <a:gd name="connsiteX21" fmla="*/ 51069 w 67755"/>
                    <a:gd name="connsiteY21" fmla="*/ 126656 h 126910"/>
                    <a:gd name="connsiteX22" fmla="*/ 36449 w 67755"/>
                    <a:gd name="connsiteY22" fmla="*/ 124538 h 126910"/>
                    <a:gd name="connsiteX23" fmla="*/ 24022 w 67755"/>
                    <a:gd name="connsiteY23" fmla="*/ 119571 h 126910"/>
                    <a:gd name="connsiteX24" fmla="*/ 16200 w 67755"/>
                    <a:gd name="connsiteY24" fmla="*/ 110587 h 126910"/>
                    <a:gd name="connsiteX25" fmla="*/ 13422 w 67755"/>
                    <a:gd name="connsiteY25" fmla="*/ 83855 h 126910"/>
                    <a:gd name="connsiteX26" fmla="*/ 13422 w 67755"/>
                    <a:gd name="connsiteY26" fmla="*/ 57781 h 126910"/>
                    <a:gd name="connsiteX27" fmla="*/ 7208 w 67755"/>
                    <a:gd name="connsiteY27" fmla="*/ 57781 h 126910"/>
                    <a:gd name="connsiteX28" fmla="*/ -102 w 67755"/>
                    <a:gd name="connsiteY28" fmla="*/ 57781 h 126910"/>
                    <a:gd name="connsiteX29" fmla="*/ 483 w 67755"/>
                    <a:gd name="connsiteY29" fmla="*/ 35358 h 126910"/>
                    <a:gd name="connsiteX30" fmla="*/ 7428 w 67755"/>
                    <a:gd name="connsiteY30" fmla="*/ 35358 h 126910"/>
                    <a:gd name="connsiteX31" fmla="*/ 13568 w 67755"/>
                    <a:gd name="connsiteY31" fmla="*/ 35358 h 126910"/>
                    <a:gd name="connsiteX32" fmla="*/ 13568 w 67755"/>
                    <a:gd name="connsiteY32" fmla="*/ 26666 h 126910"/>
                    <a:gd name="connsiteX33" fmla="*/ 13568 w 67755"/>
                    <a:gd name="connsiteY33" fmla="*/ 17171 h 126910"/>
                    <a:gd name="connsiteX34" fmla="*/ 13568 w 67755"/>
                    <a:gd name="connsiteY34" fmla="*/ 7968 h 126910"/>
                    <a:gd name="connsiteX35" fmla="*/ 14007 w 67755"/>
                    <a:gd name="connsiteY35" fmla="*/ 80 h 126910"/>
                    <a:gd name="connsiteX36" fmla="*/ 19270 w 67755"/>
                    <a:gd name="connsiteY36" fmla="*/ 80 h 126910"/>
                    <a:gd name="connsiteX37" fmla="*/ 25264 w 67755"/>
                    <a:gd name="connsiteY37" fmla="*/ 518 h 126910"/>
                    <a:gd name="connsiteX38" fmla="*/ 31551 w 67755"/>
                    <a:gd name="connsiteY38" fmla="*/ 1030 h 126910"/>
                    <a:gd name="connsiteX39" fmla="*/ 37911 w 67755"/>
                    <a:gd name="connsiteY39" fmla="*/ 884 h 12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755" h="126910">
                      <a:moveTo>
                        <a:pt x="37911" y="884"/>
                      </a:moveTo>
                      <a:lnTo>
                        <a:pt x="37911" y="25571"/>
                      </a:lnTo>
                      <a:cubicBezTo>
                        <a:pt x="37911" y="27177"/>
                        <a:pt x="37911" y="28784"/>
                        <a:pt x="37911" y="30537"/>
                      </a:cubicBezTo>
                      <a:cubicBezTo>
                        <a:pt x="37911" y="32290"/>
                        <a:pt x="37911" y="33970"/>
                        <a:pt x="37911" y="35869"/>
                      </a:cubicBezTo>
                      <a:lnTo>
                        <a:pt x="49973" y="35285"/>
                      </a:lnTo>
                      <a:lnTo>
                        <a:pt x="65690" y="34408"/>
                      </a:lnTo>
                      <a:cubicBezTo>
                        <a:pt x="66625" y="35650"/>
                        <a:pt x="67137" y="37162"/>
                        <a:pt x="67151" y="38717"/>
                      </a:cubicBezTo>
                      <a:cubicBezTo>
                        <a:pt x="67298" y="40763"/>
                        <a:pt x="67298" y="42808"/>
                        <a:pt x="67151" y="44853"/>
                      </a:cubicBezTo>
                      <a:lnTo>
                        <a:pt x="66713" y="51572"/>
                      </a:lnTo>
                      <a:cubicBezTo>
                        <a:pt x="66486" y="53486"/>
                        <a:pt x="66486" y="55429"/>
                        <a:pt x="66713" y="57342"/>
                      </a:cubicBezTo>
                      <a:lnTo>
                        <a:pt x="38203" y="57342"/>
                      </a:lnTo>
                      <a:lnTo>
                        <a:pt x="38203" y="76771"/>
                      </a:lnTo>
                      <a:cubicBezTo>
                        <a:pt x="38203" y="83052"/>
                        <a:pt x="38203" y="88968"/>
                        <a:pt x="38203" y="94519"/>
                      </a:cubicBezTo>
                      <a:cubicBezTo>
                        <a:pt x="39570" y="96330"/>
                        <a:pt x="41420" y="97725"/>
                        <a:pt x="43540" y="98536"/>
                      </a:cubicBezTo>
                      <a:cubicBezTo>
                        <a:pt x="45894" y="99559"/>
                        <a:pt x="48342" y="100340"/>
                        <a:pt x="50850" y="100873"/>
                      </a:cubicBezTo>
                      <a:cubicBezTo>
                        <a:pt x="53525" y="101399"/>
                        <a:pt x="56238" y="101742"/>
                        <a:pt x="58964" y="101896"/>
                      </a:cubicBezTo>
                      <a:lnTo>
                        <a:pt x="66274" y="101896"/>
                      </a:lnTo>
                      <a:cubicBezTo>
                        <a:pt x="66274" y="103576"/>
                        <a:pt x="66786" y="105475"/>
                        <a:pt x="67005" y="107593"/>
                      </a:cubicBezTo>
                      <a:cubicBezTo>
                        <a:pt x="67225" y="109711"/>
                        <a:pt x="67444" y="111829"/>
                        <a:pt x="67517" y="114020"/>
                      </a:cubicBezTo>
                      <a:cubicBezTo>
                        <a:pt x="67700" y="116204"/>
                        <a:pt x="67700" y="118410"/>
                        <a:pt x="67517" y="120594"/>
                      </a:cubicBezTo>
                      <a:cubicBezTo>
                        <a:pt x="67378" y="122653"/>
                        <a:pt x="66991" y="124691"/>
                        <a:pt x="66347" y="126656"/>
                      </a:cubicBezTo>
                      <a:cubicBezTo>
                        <a:pt x="61259" y="126948"/>
                        <a:pt x="56157" y="126948"/>
                        <a:pt x="51069" y="126656"/>
                      </a:cubicBezTo>
                      <a:cubicBezTo>
                        <a:pt x="46142" y="126400"/>
                        <a:pt x="41244" y="125692"/>
                        <a:pt x="36449" y="124538"/>
                      </a:cubicBezTo>
                      <a:cubicBezTo>
                        <a:pt x="32055" y="123588"/>
                        <a:pt x="27859" y="121909"/>
                        <a:pt x="24022" y="119571"/>
                      </a:cubicBezTo>
                      <a:cubicBezTo>
                        <a:pt x="20520" y="117490"/>
                        <a:pt x="17779" y="114342"/>
                        <a:pt x="16200" y="110587"/>
                      </a:cubicBezTo>
                      <a:cubicBezTo>
                        <a:pt x="14679" y="101750"/>
                        <a:pt x="13751" y="92817"/>
                        <a:pt x="13422" y="83855"/>
                      </a:cubicBezTo>
                      <a:cubicBezTo>
                        <a:pt x="13422" y="75456"/>
                        <a:pt x="13422" y="66764"/>
                        <a:pt x="13422" y="57781"/>
                      </a:cubicBezTo>
                      <a:cubicBezTo>
                        <a:pt x="11448" y="57781"/>
                        <a:pt x="9401" y="57781"/>
                        <a:pt x="7208" y="57781"/>
                      </a:cubicBezTo>
                      <a:lnTo>
                        <a:pt x="-102" y="57781"/>
                      </a:lnTo>
                      <a:lnTo>
                        <a:pt x="483" y="35358"/>
                      </a:lnTo>
                      <a:lnTo>
                        <a:pt x="7428" y="35358"/>
                      </a:lnTo>
                      <a:lnTo>
                        <a:pt x="13568" y="35358"/>
                      </a:lnTo>
                      <a:cubicBezTo>
                        <a:pt x="13568" y="32655"/>
                        <a:pt x="13568" y="29734"/>
                        <a:pt x="13568" y="26666"/>
                      </a:cubicBezTo>
                      <a:cubicBezTo>
                        <a:pt x="13568" y="23598"/>
                        <a:pt x="13568" y="20385"/>
                        <a:pt x="13568" y="17171"/>
                      </a:cubicBezTo>
                      <a:cubicBezTo>
                        <a:pt x="13568" y="13958"/>
                        <a:pt x="13568" y="10890"/>
                        <a:pt x="13568" y="7968"/>
                      </a:cubicBezTo>
                      <a:cubicBezTo>
                        <a:pt x="13568" y="5047"/>
                        <a:pt x="13568" y="2417"/>
                        <a:pt x="14007" y="80"/>
                      </a:cubicBezTo>
                      <a:cubicBezTo>
                        <a:pt x="15761" y="-73"/>
                        <a:pt x="17516" y="-73"/>
                        <a:pt x="19270" y="80"/>
                      </a:cubicBezTo>
                      <a:lnTo>
                        <a:pt x="25264" y="518"/>
                      </a:lnTo>
                      <a:lnTo>
                        <a:pt x="31551" y="1030"/>
                      </a:lnTo>
                      <a:cubicBezTo>
                        <a:pt x="33671" y="1212"/>
                        <a:pt x="35806" y="1161"/>
                        <a:pt x="37911" y="88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grpSp>
          <p:sp>
            <p:nvSpPr>
              <p:cNvPr id="2141" name="Rounded Rectangle 2140">
                <a:extLst>
                  <a:ext uri="{FF2B5EF4-FFF2-40B4-BE49-F238E27FC236}">
                    <a16:creationId xmlns:a16="http://schemas.microsoft.com/office/drawing/2014/main" id="{A062644A-0554-A148-784C-9C6DAA65CB34}"/>
                  </a:ext>
                </a:extLst>
              </p:cNvPr>
              <p:cNvSpPr/>
              <p:nvPr/>
            </p:nvSpPr>
            <p:spPr>
              <a:xfrm>
                <a:off x="7512026" y="2935673"/>
                <a:ext cx="1260000" cy="1728000"/>
              </a:xfrm>
              <a:prstGeom prst="roundRect">
                <a:avLst>
                  <a:gd name="adj" fmla="val 6588"/>
                </a:avLst>
              </a:prstGeom>
              <a:noFill/>
              <a:ln w="4445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grpSp>
          <p:nvGrpSpPr>
            <p:cNvPr id="2268" name="Group 2267">
              <a:extLst>
                <a:ext uri="{FF2B5EF4-FFF2-40B4-BE49-F238E27FC236}">
                  <a16:creationId xmlns:a16="http://schemas.microsoft.com/office/drawing/2014/main" id="{94AB2803-D6A7-D5C7-131C-35C0C52801C5}"/>
                </a:ext>
              </a:extLst>
            </p:cNvPr>
            <p:cNvGrpSpPr/>
            <p:nvPr/>
          </p:nvGrpSpPr>
          <p:grpSpPr>
            <a:xfrm>
              <a:off x="6100584" y="1049268"/>
              <a:ext cx="1260000" cy="1728000"/>
              <a:chOff x="6100584" y="1049268"/>
              <a:chExt cx="1260000" cy="1728000"/>
            </a:xfrm>
          </p:grpSpPr>
          <p:sp>
            <p:nvSpPr>
              <p:cNvPr id="2131" name="Rounded Rectangle 2130">
                <a:extLst>
                  <a:ext uri="{FF2B5EF4-FFF2-40B4-BE49-F238E27FC236}">
                    <a16:creationId xmlns:a16="http://schemas.microsoft.com/office/drawing/2014/main" id="{E29415A9-FE31-C02E-FA3E-FEA33645B764}"/>
                  </a:ext>
                </a:extLst>
              </p:cNvPr>
              <p:cNvSpPr/>
              <p:nvPr/>
            </p:nvSpPr>
            <p:spPr>
              <a:xfrm>
                <a:off x="6100584" y="1049268"/>
                <a:ext cx="1260000" cy="1728000"/>
              </a:xfrm>
              <a:prstGeom prst="roundRect">
                <a:avLst>
                  <a:gd name="adj" fmla="val 6588"/>
                </a:avLst>
              </a:prstGeom>
              <a:noFill/>
              <a:ln w="444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nvGrpSpPr>
              <p:cNvPr id="2132" name="Group 2131">
                <a:extLst>
                  <a:ext uri="{FF2B5EF4-FFF2-40B4-BE49-F238E27FC236}">
                    <a16:creationId xmlns:a16="http://schemas.microsoft.com/office/drawing/2014/main" id="{5446F245-19D7-A7E9-28F5-61424ED5FC6F}"/>
                  </a:ext>
                </a:extLst>
              </p:cNvPr>
              <p:cNvGrpSpPr/>
              <p:nvPr/>
            </p:nvGrpSpPr>
            <p:grpSpPr>
              <a:xfrm>
                <a:off x="6608698" y="2472014"/>
                <a:ext cx="243772" cy="130169"/>
                <a:chOff x="6268569" y="3666779"/>
                <a:chExt cx="245721" cy="131210"/>
              </a:xfrm>
              <a:solidFill>
                <a:schemeClr val="tx1"/>
              </a:solidFill>
            </p:grpSpPr>
            <p:sp>
              <p:nvSpPr>
                <p:cNvPr id="2136" name="Freeform 2135">
                  <a:extLst>
                    <a:ext uri="{FF2B5EF4-FFF2-40B4-BE49-F238E27FC236}">
                      <a16:creationId xmlns:a16="http://schemas.microsoft.com/office/drawing/2014/main" id="{C59CA143-F787-BF31-A05A-25065DABF8E2}"/>
                    </a:ext>
                  </a:extLst>
                </p:cNvPr>
                <p:cNvSpPr/>
                <p:nvPr/>
              </p:nvSpPr>
              <p:spPr>
                <a:xfrm>
                  <a:off x="6268569" y="3666779"/>
                  <a:ext cx="83887" cy="129831"/>
                </a:xfrm>
                <a:custGeom>
                  <a:avLst/>
                  <a:gdLst>
                    <a:gd name="connsiteX0" fmla="*/ 82457 w 83887"/>
                    <a:gd name="connsiteY0" fmla="*/ 41394 h 129831"/>
                    <a:gd name="connsiteX1" fmla="*/ 82457 w 83887"/>
                    <a:gd name="connsiteY1" fmla="*/ 41394 h 129831"/>
                    <a:gd name="connsiteX2" fmla="*/ 68641 w 83887"/>
                    <a:gd name="connsiteY2" fmla="*/ 42781 h 129831"/>
                    <a:gd name="connsiteX3" fmla="*/ 54898 w 83887"/>
                    <a:gd name="connsiteY3" fmla="*/ 41248 h 129831"/>
                    <a:gd name="connsiteX4" fmla="*/ 52851 w 83887"/>
                    <a:gd name="connsiteY4" fmla="*/ 32921 h 129831"/>
                    <a:gd name="connsiteX5" fmla="*/ 45541 w 83887"/>
                    <a:gd name="connsiteY5" fmla="*/ 28758 h 129831"/>
                    <a:gd name="connsiteX6" fmla="*/ 36915 w 83887"/>
                    <a:gd name="connsiteY6" fmla="*/ 29634 h 129831"/>
                    <a:gd name="connsiteX7" fmla="*/ 32090 w 83887"/>
                    <a:gd name="connsiteY7" fmla="*/ 36938 h 129831"/>
                    <a:gd name="connsiteX8" fmla="*/ 32090 w 83887"/>
                    <a:gd name="connsiteY8" fmla="*/ 39422 h 129831"/>
                    <a:gd name="connsiteX9" fmla="*/ 32090 w 83887"/>
                    <a:gd name="connsiteY9" fmla="*/ 41905 h 129831"/>
                    <a:gd name="connsiteX10" fmla="*/ 36842 w 83887"/>
                    <a:gd name="connsiteY10" fmla="*/ 47748 h 129831"/>
                    <a:gd name="connsiteX11" fmla="*/ 44152 w 83887"/>
                    <a:gd name="connsiteY11" fmla="*/ 49793 h 129831"/>
                    <a:gd name="connsiteX12" fmla="*/ 62281 w 83887"/>
                    <a:gd name="connsiteY12" fmla="*/ 56074 h 129831"/>
                    <a:gd name="connsiteX13" fmla="*/ 76024 w 83887"/>
                    <a:gd name="connsiteY13" fmla="*/ 69075 h 129831"/>
                    <a:gd name="connsiteX14" fmla="*/ 80995 w 83887"/>
                    <a:gd name="connsiteY14" fmla="*/ 78205 h 129831"/>
                    <a:gd name="connsiteX15" fmla="*/ 82896 w 83887"/>
                    <a:gd name="connsiteY15" fmla="*/ 88211 h 129831"/>
                    <a:gd name="connsiteX16" fmla="*/ 82165 w 83887"/>
                    <a:gd name="connsiteY16" fmla="*/ 98656 h 129831"/>
                    <a:gd name="connsiteX17" fmla="*/ 78948 w 83887"/>
                    <a:gd name="connsiteY17" fmla="*/ 108662 h 129831"/>
                    <a:gd name="connsiteX18" fmla="*/ 73100 w 83887"/>
                    <a:gd name="connsiteY18" fmla="*/ 118376 h 129831"/>
                    <a:gd name="connsiteX19" fmla="*/ 64693 w 83887"/>
                    <a:gd name="connsiteY19" fmla="*/ 125023 h 129831"/>
                    <a:gd name="connsiteX20" fmla="*/ 54605 w 83887"/>
                    <a:gd name="connsiteY20" fmla="*/ 128821 h 129831"/>
                    <a:gd name="connsiteX21" fmla="*/ 43421 w 83887"/>
                    <a:gd name="connsiteY21" fmla="*/ 129770 h 129831"/>
                    <a:gd name="connsiteX22" fmla="*/ 27338 w 83887"/>
                    <a:gd name="connsiteY22" fmla="*/ 126922 h 129831"/>
                    <a:gd name="connsiteX23" fmla="*/ 13084 w 83887"/>
                    <a:gd name="connsiteY23" fmla="*/ 119618 h 129831"/>
                    <a:gd name="connsiteX24" fmla="*/ 3142 w 83887"/>
                    <a:gd name="connsiteY24" fmla="*/ 108005 h 129831"/>
                    <a:gd name="connsiteX25" fmla="*/ -1 w 83887"/>
                    <a:gd name="connsiteY25" fmla="*/ 92228 h 129831"/>
                    <a:gd name="connsiteX26" fmla="*/ -1 w 83887"/>
                    <a:gd name="connsiteY26" fmla="*/ 91133 h 129831"/>
                    <a:gd name="connsiteX27" fmla="*/ 14180 w 83887"/>
                    <a:gd name="connsiteY27" fmla="*/ 90695 h 129831"/>
                    <a:gd name="connsiteX28" fmla="*/ 28143 w 83887"/>
                    <a:gd name="connsiteY28" fmla="*/ 90695 h 129831"/>
                    <a:gd name="connsiteX29" fmla="*/ 32894 w 83887"/>
                    <a:gd name="connsiteY29" fmla="*/ 99459 h 129831"/>
                    <a:gd name="connsiteX30" fmla="*/ 42032 w 83887"/>
                    <a:gd name="connsiteY30" fmla="*/ 102381 h 129831"/>
                    <a:gd name="connsiteX31" fmla="*/ 50512 w 83887"/>
                    <a:gd name="connsiteY31" fmla="*/ 99094 h 129831"/>
                    <a:gd name="connsiteX32" fmla="*/ 52997 w 83887"/>
                    <a:gd name="connsiteY32" fmla="*/ 89599 h 129831"/>
                    <a:gd name="connsiteX33" fmla="*/ 49707 w 83887"/>
                    <a:gd name="connsiteY33" fmla="*/ 82295 h 129831"/>
                    <a:gd name="connsiteX34" fmla="*/ 43201 w 83887"/>
                    <a:gd name="connsiteY34" fmla="*/ 77913 h 129831"/>
                    <a:gd name="connsiteX35" fmla="*/ 35014 w 83887"/>
                    <a:gd name="connsiteY35" fmla="*/ 75430 h 129831"/>
                    <a:gd name="connsiteX36" fmla="*/ 26681 w 83887"/>
                    <a:gd name="connsiteY36" fmla="*/ 73896 h 129831"/>
                    <a:gd name="connsiteX37" fmla="*/ 19882 w 83887"/>
                    <a:gd name="connsiteY37" fmla="*/ 71486 h 129831"/>
                    <a:gd name="connsiteX38" fmla="*/ 14180 w 83887"/>
                    <a:gd name="connsiteY38" fmla="*/ 67614 h 129831"/>
                    <a:gd name="connsiteX39" fmla="*/ 3215 w 83887"/>
                    <a:gd name="connsiteY39" fmla="*/ 49793 h 129831"/>
                    <a:gd name="connsiteX40" fmla="*/ 3215 w 83887"/>
                    <a:gd name="connsiteY40" fmla="*/ 30876 h 129831"/>
                    <a:gd name="connsiteX41" fmla="*/ 11622 w 83887"/>
                    <a:gd name="connsiteY41" fmla="*/ 14150 h 129831"/>
                    <a:gd name="connsiteX42" fmla="*/ 26607 w 83887"/>
                    <a:gd name="connsiteY42" fmla="*/ 2902 h 129831"/>
                    <a:gd name="connsiteX43" fmla="*/ 36403 w 83887"/>
                    <a:gd name="connsiteY43" fmla="*/ 419 h 129831"/>
                    <a:gd name="connsiteX44" fmla="*/ 57822 w 83887"/>
                    <a:gd name="connsiteY44" fmla="*/ 1588 h 129831"/>
                    <a:gd name="connsiteX45" fmla="*/ 67471 w 83887"/>
                    <a:gd name="connsiteY45" fmla="*/ 4947 h 129831"/>
                    <a:gd name="connsiteX46" fmla="*/ 81068 w 83887"/>
                    <a:gd name="connsiteY46" fmla="*/ 18533 h 129831"/>
                    <a:gd name="connsiteX47" fmla="*/ 82457 w 83887"/>
                    <a:gd name="connsiteY47" fmla="*/ 41394 h 12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887" h="129831">
                      <a:moveTo>
                        <a:pt x="82457" y="41394"/>
                      </a:moveTo>
                      <a:lnTo>
                        <a:pt x="82457" y="41394"/>
                      </a:lnTo>
                      <a:cubicBezTo>
                        <a:pt x="77888" y="42175"/>
                        <a:pt x="73275" y="42635"/>
                        <a:pt x="68641" y="42781"/>
                      </a:cubicBezTo>
                      <a:cubicBezTo>
                        <a:pt x="64006" y="43030"/>
                        <a:pt x="59364" y="42511"/>
                        <a:pt x="54898" y="41248"/>
                      </a:cubicBezTo>
                      <a:cubicBezTo>
                        <a:pt x="55687" y="38304"/>
                        <a:pt x="54912" y="35163"/>
                        <a:pt x="52851" y="32921"/>
                      </a:cubicBezTo>
                      <a:cubicBezTo>
                        <a:pt x="50892" y="30825"/>
                        <a:pt x="48348" y="29371"/>
                        <a:pt x="45541" y="28758"/>
                      </a:cubicBezTo>
                      <a:cubicBezTo>
                        <a:pt x="42646" y="28093"/>
                        <a:pt x="39612" y="28400"/>
                        <a:pt x="36915" y="29634"/>
                      </a:cubicBezTo>
                      <a:cubicBezTo>
                        <a:pt x="34049" y="30964"/>
                        <a:pt x="32185" y="33790"/>
                        <a:pt x="32090" y="36938"/>
                      </a:cubicBezTo>
                      <a:cubicBezTo>
                        <a:pt x="31915" y="37756"/>
                        <a:pt x="31915" y="38604"/>
                        <a:pt x="32090" y="39422"/>
                      </a:cubicBezTo>
                      <a:cubicBezTo>
                        <a:pt x="32090" y="40225"/>
                        <a:pt x="32090" y="41028"/>
                        <a:pt x="32090" y="41905"/>
                      </a:cubicBezTo>
                      <a:cubicBezTo>
                        <a:pt x="32733" y="44461"/>
                        <a:pt x="34473" y="46594"/>
                        <a:pt x="36842" y="47748"/>
                      </a:cubicBezTo>
                      <a:cubicBezTo>
                        <a:pt x="39159" y="48792"/>
                        <a:pt x="41630" y="49479"/>
                        <a:pt x="44152" y="49793"/>
                      </a:cubicBezTo>
                      <a:cubicBezTo>
                        <a:pt x="50592" y="50509"/>
                        <a:pt x="56784" y="52656"/>
                        <a:pt x="62281" y="56074"/>
                      </a:cubicBezTo>
                      <a:cubicBezTo>
                        <a:pt x="67756" y="59354"/>
                        <a:pt x="72442" y="63794"/>
                        <a:pt x="76024" y="69075"/>
                      </a:cubicBezTo>
                      <a:cubicBezTo>
                        <a:pt x="78173" y="71829"/>
                        <a:pt x="79847" y="74911"/>
                        <a:pt x="80995" y="78205"/>
                      </a:cubicBezTo>
                      <a:cubicBezTo>
                        <a:pt x="82091" y="81433"/>
                        <a:pt x="82735" y="84800"/>
                        <a:pt x="82896" y="88211"/>
                      </a:cubicBezTo>
                      <a:cubicBezTo>
                        <a:pt x="83122" y="91710"/>
                        <a:pt x="82881" y="95223"/>
                        <a:pt x="82165" y="98656"/>
                      </a:cubicBezTo>
                      <a:cubicBezTo>
                        <a:pt x="81529" y="102118"/>
                        <a:pt x="80447" y="105478"/>
                        <a:pt x="78948" y="108662"/>
                      </a:cubicBezTo>
                      <a:cubicBezTo>
                        <a:pt x="77603" y="112226"/>
                        <a:pt x="75622" y="115520"/>
                        <a:pt x="73100" y="118376"/>
                      </a:cubicBezTo>
                      <a:cubicBezTo>
                        <a:pt x="70673" y="121028"/>
                        <a:pt x="67837" y="123277"/>
                        <a:pt x="64693" y="125023"/>
                      </a:cubicBezTo>
                      <a:cubicBezTo>
                        <a:pt x="61535" y="126768"/>
                        <a:pt x="58136" y="128047"/>
                        <a:pt x="54605" y="128821"/>
                      </a:cubicBezTo>
                      <a:cubicBezTo>
                        <a:pt x="50928" y="129580"/>
                        <a:pt x="47171" y="129894"/>
                        <a:pt x="43421" y="129770"/>
                      </a:cubicBezTo>
                      <a:cubicBezTo>
                        <a:pt x="37938" y="129690"/>
                        <a:pt x="32514" y="128726"/>
                        <a:pt x="27338" y="126922"/>
                      </a:cubicBezTo>
                      <a:cubicBezTo>
                        <a:pt x="22207" y="125315"/>
                        <a:pt x="17382" y="122846"/>
                        <a:pt x="13084" y="119618"/>
                      </a:cubicBezTo>
                      <a:cubicBezTo>
                        <a:pt x="8961" y="116514"/>
                        <a:pt x="5569" y="112555"/>
                        <a:pt x="3142" y="108005"/>
                      </a:cubicBezTo>
                      <a:cubicBezTo>
                        <a:pt x="634" y="103140"/>
                        <a:pt x="-455" y="97677"/>
                        <a:pt x="-1" y="92228"/>
                      </a:cubicBezTo>
                      <a:lnTo>
                        <a:pt x="-1" y="91133"/>
                      </a:lnTo>
                      <a:cubicBezTo>
                        <a:pt x="4699" y="90534"/>
                        <a:pt x="9451" y="90388"/>
                        <a:pt x="14180" y="90695"/>
                      </a:cubicBezTo>
                      <a:cubicBezTo>
                        <a:pt x="19297" y="90695"/>
                        <a:pt x="23976" y="91060"/>
                        <a:pt x="28143" y="90695"/>
                      </a:cubicBezTo>
                      <a:cubicBezTo>
                        <a:pt x="28201" y="94215"/>
                        <a:pt x="29977" y="97487"/>
                        <a:pt x="32894" y="99459"/>
                      </a:cubicBezTo>
                      <a:cubicBezTo>
                        <a:pt x="35562" y="101358"/>
                        <a:pt x="38757" y="102381"/>
                        <a:pt x="42032" y="102381"/>
                      </a:cubicBezTo>
                      <a:cubicBezTo>
                        <a:pt x="45168" y="102374"/>
                        <a:pt x="48194" y="101205"/>
                        <a:pt x="50512" y="99094"/>
                      </a:cubicBezTo>
                      <a:cubicBezTo>
                        <a:pt x="53041" y="96633"/>
                        <a:pt x="53999" y="92981"/>
                        <a:pt x="52997" y="89599"/>
                      </a:cubicBezTo>
                      <a:cubicBezTo>
                        <a:pt x="52829" y="86846"/>
                        <a:pt x="51659" y="84245"/>
                        <a:pt x="49707" y="82295"/>
                      </a:cubicBezTo>
                      <a:cubicBezTo>
                        <a:pt x="47829" y="80447"/>
                        <a:pt x="45621" y="78957"/>
                        <a:pt x="43201" y="77913"/>
                      </a:cubicBezTo>
                      <a:cubicBezTo>
                        <a:pt x="40570" y="76803"/>
                        <a:pt x="37821" y="75970"/>
                        <a:pt x="35014" y="75430"/>
                      </a:cubicBezTo>
                      <a:lnTo>
                        <a:pt x="26681" y="73896"/>
                      </a:lnTo>
                      <a:cubicBezTo>
                        <a:pt x="24319" y="73399"/>
                        <a:pt x="22031" y="72588"/>
                        <a:pt x="19882" y="71486"/>
                      </a:cubicBezTo>
                      <a:cubicBezTo>
                        <a:pt x="17843" y="70412"/>
                        <a:pt x="15935" y="69112"/>
                        <a:pt x="14180" y="67614"/>
                      </a:cubicBezTo>
                      <a:cubicBezTo>
                        <a:pt x="8917" y="62823"/>
                        <a:pt x="5116" y="56644"/>
                        <a:pt x="3215" y="49793"/>
                      </a:cubicBezTo>
                      <a:cubicBezTo>
                        <a:pt x="1680" y="43577"/>
                        <a:pt x="1680" y="37092"/>
                        <a:pt x="3215" y="30876"/>
                      </a:cubicBezTo>
                      <a:cubicBezTo>
                        <a:pt x="4743" y="24748"/>
                        <a:pt x="7616" y="19037"/>
                        <a:pt x="11622" y="14150"/>
                      </a:cubicBezTo>
                      <a:cubicBezTo>
                        <a:pt x="15613" y="9220"/>
                        <a:pt x="20759" y="5356"/>
                        <a:pt x="26607" y="2902"/>
                      </a:cubicBezTo>
                      <a:cubicBezTo>
                        <a:pt x="29744" y="1624"/>
                        <a:pt x="33040" y="791"/>
                        <a:pt x="36403" y="419"/>
                      </a:cubicBezTo>
                      <a:cubicBezTo>
                        <a:pt x="43552" y="-458"/>
                        <a:pt x="50804" y="-63"/>
                        <a:pt x="57822" y="1588"/>
                      </a:cubicBezTo>
                      <a:cubicBezTo>
                        <a:pt x="61141" y="2384"/>
                        <a:pt x="64372" y="3508"/>
                        <a:pt x="67471" y="4947"/>
                      </a:cubicBezTo>
                      <a:cubicBezTo>
                        <a:pt x="73312" y="7942"/>
                        <a:pt x="78071" y="12697"/>
                        <a:pt x="81068" y="18533"/>
                      </a:cubicBezTo>
                      <a:cubicBezTo>
                        <a:pt x="84131" y="25771"/>
                        <a:pt x="84621" y="33841"/>
                        <a:pt x="82457" y="41394"/>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137" name="Freeform 2136">
                  <a:extLst>
                    <a:ext uri="{FF2B5EF4-FFF2-40B4-BE49-F238E27FC236}">
                      <a16:creationId xmlns:a16="http://schemas.microsoft.com/office/drawing/2014/main" id="{558A4BF4-786C-02CE-9C11-A3C7EC11088D}"/>
                    </a:ext>
                  </a:extLst>
                </p:cNvPr>
                <p:cNvSpPr/>
                <p:nvPr/>
              </p:nvSpPr>
              <p:spPr>
                <a:xfrm>
                  <a:off x="6359267" y="3700523"/>
                  <a:ext cx="74520" cy="97466"/>
                </a:xfrm>
                <a:custGeom>
                  <a:avLst/>
                  <a:gdLst>
                    <a:gd name="connsiteX0" fmla="*/ 24874 w 74520"/>
                    <a:gd name="connsiteY0" fmla="*/ 48697 h 97466"/>
                    <a:gd name="connsiteX1" fmla="*/ 24874 w 74520"/>
                    <a:gd name="connsiteY1" fmla="*/ 51983 h 97466"/>
                    <a:gd name="connsiteX2" fmla="*/ 25313 w 74520"/>
                    <a:gd name="connsiteY2" fmla="*/ 61040 h 97466"/>
                    <a:gd name="connsiteX3" fmla="*/ 27652 w 74520"/>
                    <a:gd name="connsiteY3" fmla="*/ 67833 h 97466"/>
                    <a:gd name="connsiteX4" fmla="*/ 33865 w 74520"/>
                    <a:gd name="connsiteY4" fmla="*/ 74041 h 97466"/>
                    <a:gd name="connsiteX5" fmla="*/ 41760 w 74520"/>
                    <a:gd name="connsiteY5" fmla="*/ 75356 h 97466"/>
                    <a:gd name="connsiteX6" fmla="*/ 48340 w 74520"/>
                    <a:gd name="connsiteY6" fmla="*/ 70827 h 97466"/>
                    <a:gd name="connsiteX7" fmla="*/ 50606 w 74520"/>
                    <a:gd name="connsiteY7" fmla="*/ 59506 h 97466"/>
                    <a:gd name="connsiteX8" fmla="*/ 55577 w 74520"/>
                    <a:gd name="connsiteY8" fmla="*/ 59506 h 97466"/>
                    <a:gd name="connsiteX9" fmla="*/ 62156 w 74520"/>
                    <a:gd name="connsiteY9" fmla="*/ 59506 h 97466"/>
                    <a:gd name="connsiteX10" fmla="*/ 68662 w 74520"/>
                    <a:gd name="connsiteY10" fmla="*/ 59506 h 97466"/>
                    <a:gd name="connsiteX11" fmla="*/ 73852 w 74520"/>
                    <a:gd name="connsiteY11" fmla="*/ 60091 h 97466"/>
                    <a:gd name="connsiteX12" fmla="*/ 73121 w 74520"/>
                    <a:gd name="connsiteY12" fmla="*/ 69513 h 97466"/>
                    <a:gd name="connsiteX13" fmla="*/ 72171 w 74520"/>
                    <a:gd name="connsiteY13" fmla="*/ 78058 h 97466"/>
                    <a:gd name="connsiteX14" fmla="*/ 70782 w 74520"/>
                    <a:gd name="connsiteY14" fmla="*/ 84851 h 97466"/>
                    <a:gd name="connsiteX15" fmla="*/ 68662 w 74520"/>
                    <a:gd name="connsiteY15" fmla="*/ 88795 h 97466"/>
                    <a:gd name="connsiteX16" fmla="*/ 60548 w 74520"/>
                    <a:gd name="connsiteY16" fmla="*/ 95076 h 97466"/>
                    <a:gd name="connsiteX17" fmla="*/ 49729 w 74520"/>
                    <a:gd name="connsiteY17" fmla="*/ 97267 h 97466"/>
                    <a:gd name="connsiteX18" fmla="*/ 37667 w 74520"/>
                    <a:gd name="connsiteY18" fmla="*/ 97267 h 97466"/>
                    <a:gd name="connsiteX19" fmla="*/ 26336 w 74520"/>
                    <a:gd name="connsiteY19" fmla="*/ 96902 h 97466"/>
                    <a:gd name="connsiteX20" fmla="*/ 16760 w 74520"/>
                    <a:gd name="connsiteY20" fmla="*/ 93615 h 97466"/>
                    <a:gd name="connsiteX21" fmla="*/ 8499 w 74520"/>
                    <a:gd name="connsiteY21" fmla="*/ 84486 h 97466"/>
                    <a:gd name="connsiteX22" fmla="*/ 3163 w 74520"/>
                    <a:gd name="connsiteY22" fmla="*/ 72142 h 97466"/>
                    <a:gd name="connsiteX23" fmla="*/ 385 w 74520"/>
                    <a:gd name="connsiteY23" fmla="*/ 57534 h 97466"/>
                    <a:gd name="connsiteX24" fmla="*/ 19 w 74520"/>
                    <a:gd name="connsiteY24" fmla="*/ 42488 h 97466"/>
                    <a:gd name="connsiteX25" fmla="*/ 1189 w 74520"/>
                    <a:gd name="connsiteY25" fmla="*/ 29341 h 97466"/>
                    <a:gd name="connsiteX26" fmla="*/ 4040 w 74520"/>
                    <a:gd name="connsiteY26" fmla="*/ 16925 h 97466"/>
                    <a:gd name="connsiteX27" fmla="*/ 11350 w 74520"/>
                    <a:gd name="connsiteY27" fmla="*/ 7795 h 97466"/>
                    <a:gd name="connsiteX28" fmla="*/ 22608 w 74520"/>
                    <a:gd name="connsiteY28" fmla="*/ 2098 h 97466"/>
                    <a:gd name="connsiteX29" fmla="*/ 35839 w 74520"/>
                    <a:gd name="connsiteY29" fmla="*/ -20 h 97466"/>
                    <a:gd name="connsiteX30" fmla="*/ 49436 w 74520"/>
                    <a:gd name="connsiteY30" fmla="*/ 1441 h 97466"/>
                    <a:gd name="connsiteX31" fmla="*/ 63106 w 74520"/>
                    <a:gd name="connsiteY31" fmla="*/ 7357 h 97466"/>
                    <a:gd name="connsiteX32" fmla="*/ 70928 w 74520"/>
                    <a:gd name="connsiteY32" fmla="*/ 18021 h 97466"/>
                    <a:gd name="connsiteX33" fmla="*/ 74144 w 74520"/>
                    <a:gd name="connsiteY33" fmla="*/ 31825 h 97466"/>
                    <a:gd name="connsiteX34" fmla="*/ 74144 w 74520"/>
                    <a:gd name="connsiteY34" fmla="*/ 47090 h 97466"/>
                    <a:gd name="connsiteX35" fmla="*/ 69247 w 74520"/>
                    <a:gd name="connsiteY35" fmla="*/ 47820 h 97466"/>
                    <a:gd name="connsiteX36" fmla="*/ 60767 w 74520"/>
                    <a:gd name="connsiteY36" fmla="*/ 48551 h 97466"/>
                    <a:gd name="connsiteX37" fmla="*/ 50386 w 74520"/>
                    <a:gd name="connsiteY37" fmla="*/ 49062 h 97466"/>
                    <a:gd name="connsiteX38" fmla="*/ 39787 w 74520"/>
                    <a:gd name="connsiteY38" fmla="*/ 49062 h 97466"/>
                    <a:gd name="connsiteX39" fmla="*/ 30649 w 74520"/>
                    <a:gd name="connsiteY39" fmla="*/ 49062 h 97466"/>
                    <a:gd name="connsiteX40" fmla="*/ 24874 w 74520"/>
                    <a:gd name="connsiteY40" fmla="*/ 48697 h 97466"/>
                    <a:gd name="connsiteX41" fmla="*/ 46804 w 74520"/>
                    <a:gd name="connsiteY41" fmla="*/ 20212 h 97466"/>
                    <a:gd name="connsiteX42" fmla="*/ 43880 w 74520"/>
                    <a:gd name="connsiteY42" fmla="*/ 18824 h 97466"/>
                    <a:gd name="connsiteX43" fmla="*/ 40372 w 74520"/>
                    <a:gd name="connsiteY43" fmla="*/ 18313 h 97466"/>
                    <a:gd name="connsiteX44" fmla="*/ 33061 w 74520"/>
                    <a:gd name="connsiteY44" fmla="*/ 19262 h 97466"/>
                    <a:gd name="connsiteX45" fmla="*/ 28675 w 74520"/>
                    <a:gd name="connsiteY45" fmla="*/ 21819 h 97466"/>
                    <a:gd name="connsiteX46" fmla="*/ 26190 w 74520"/>
                    <a:gd name="connsiteY46" fmla="*/ 25690 h 97466"/>
                    <a:gd name="connsiteX47" fmla="*/ 24947 w 74520"/>
                    <a:gd name="connsiteY47" fmla="*/ 30291 h 97466"/>
                    <a:gd name="connsiteX48" fmla="*/ 24947 w 74520"/>
                    <a:gd name="connsiteY48" fmla="*/ 33140 h 97466"/>
                    <a:gd name="connsiteX49" fmla="*/ 26628 w 74520"/>
                    <a:gd name="connsiteY49" fmla="*/ 34235 h 97466"/>
                    <a:gd name="connsiteX50" fmla="*/ 31892 w 74520"/>
                    <a:gd name="connsiteY50" fmla="*/ 34235 h 97466"/>
                    <a:gd name="connsiteX51" fmla="*/ 42492 w 74520"/>
                    <a:gd name="connsiteY51" fmla="*/ 34235 h 97466"/>
                    <a:gd name="connsiteX52" fmla="*/ 49802 w 74520"/>
                    <a:gd name="connsiteY52" fmla="*/ 34235 h 97466"/>
                    <a:gd name="connsiteX53" fmla="*/ 53237 w 74520"/>
                    <a:gd name="connsiteY53" fmla="*/ 34235 h 97466"/>
                    <a:gd name="connsiteX54" fmla="*/ 54261 w 74520"/>
                    <a:gd name="connsiteY54" fmla="*/ 33724 h 97466"/>
                    <a:gd name="connsiteX55" fmla="*/ 54261 w 74520"/>
                    <a:gd name="connsiteY55" fmla="*/ 31752 h 97466"/>
                    <a:gd name="connsiteX56" fmla="*/ 52287 w 74520"/>
                    <a:gd name="connsiteY56" fmla="*/ 24813 h 97466"/>
                    <a:gd name="connsiteX57" fmla="*/ 47097 w 74520"/>
                    <a:gd name="connsiteY57" fmla="*/ 19920 h 9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520" h="97466">
                      <a:moveTo>
                        <a:pt x="24874" y="48697"/>
                      </a:moveTo>
                      <a:lnTo>
                        <a:pt x="24874" y="51983"/>
                      </a:lnTo>
                      <a:cubicBezTo>
                        <a:pt x="24874" y="55708"/>
                        <a:pt x="24874" y="58703"/>
                        <a:pt x="25313" y="61040"/>
                      </a:cubicBezTo>
                      <a:cubicBezTo>
                        <a:pt x="25547" y="63458"/>
                        <a:pt x="26351" y="65788"/>
                        <a:pt x="27652" y="67833"/>
                      </a:cubicBezTo>
                      <a:cubicBezTo>
                        <a:pt x="28990" y="70521"/>
                        <a:pt x="31175" y="72705"/>
                        <a:pt x="33865" y="74041"/>
                      </a:cubicBezTo>
                      <a:cubicBezTo>
                        <a:pt x="36263" y="75385"/>
                        <a:pt x="39056" y="75845"/>
                        <a:pt x="41760" y="75356"/>
                      </a:cubicBezTo>
                      <a:cubicBezTo>
                        <a:pt x="44473" y="74793"/>
                        <a:pt x="46848" y="73157"/>
                        <a:pt x="48340" y="70827"/>
                      </a:cubicBezTo>
                      <a:cubicBezTo>
                        <a:pt x="50328" y="67409"/>
                        <a:pt x="51125" y="63429"/>
                        <a:pt x="50606" y="59506"/>
                      </a:cubicBezTo>
                      <a:cubicBezTo>
                        <a:pt x="52258" y="59631"/>
                        <a:pt x="53925" y="59631"/>
                        <a:pt x="55577" y="59506"/>
                      </a:cubicBezTo>
                      <a:lnTo>
                        <a:pt x="62156" y="59506"/>
                      </a:lnTo>
                      <a:cubicBezTo>
                        <a:pt x="64422" y="59506"/>
                        <a:pt x="66615" y="59506"/>
                        <a:pt x="68662" y="59506"/>
                      </a:cubicBezTo>
                      <a:cubicBezTo>
                        <a:pt x="70409" y="59477"/>
                        <a:pt x="72156" y="59674"/>
                        <a:pt x="73852" y="60091"/>
                      </a:cubicBezTo>
                      <a:cubicBezTo>
                        <a:pt x="73852" y="63304"/>
                        <a:pt x="73340" y="66445"/>
                        <a:pt x="73121" y="69513"/>
                      </a:cubicBezTo>
                      <a:cubicBezTo>
                        <a:pt x="72902" y="72580"/>
                        <a:pt x="72536" y="75429"/>
                        <a:pt x="72171" y="78058"/>
                      </a:cubicBezTo>
                      <a:cubicBezTo>
                        <a:pt x="71886" y="80352"/>
                        <a:pt x="71425" y="82623"/>
                        <a:pt x="70782" y="84851"/>
                      </a:cubicBezTo>
                      <a:cubicBezTo>
                        <a:pt x="70453" y="86334"/>
                        <a:pt x="69722" y="87699"/>
                        <a:pt x="68662" y="88795"/>
                      </a:cubicBezTo>
                      <a:cubicBezTo>
                        <a:pt x="66695" y="91702"/>
                        <a:pt x="63852" y="93900"/>
                        <a:pt x="60548" y="95076"/>
                      </a:cubicBezTo>
                      <a:cubicBezTo>
                        <a:pt x="57075" y="96347"/>
                        <a:pt x="53427" y="97085"/>
                        <a:pt x="49729" y="97267"/>
                      </a:cubicBezTo>
                      <a:cubicBezTo>
                        <a:pt x="45708" y="97486"/>
                        <a:pt x="41687" y="97486"/>
                        <a:pt x="37667" y="97267"/>
                      </a:cubicBezTo>
                      <a:cubicBezTo>
                        <a:pt x="33573" y="97267"/>
                        <a:pt x="29772" y="96902"/>
                        <a:pt x="26336" y="96902"/>
                      </a:cubicBezTo>
                      <a:cubicBezTo>
                        <a:pt x="22966" y="96420"/>
                        <a:pt x="19720" y="95303"/>
                        <a:pt x="16760" y="93615"/>
                      </a:cubicBezTo>
                      <a:cubicBezTo>
                        <a:pt x="13390" y="91191"/>
                        <a:pt x="10575" y="88079"/>
                        <a:pt x="8499" y="84486"/>
                      </a:cubicBezTo>
                      <a:cubicBezTo>
                        <a:pt x="6182" y="80622"/>
                        <a:pt x="4391" y="76473"/>
                        <a:pt x="3163" y="72142"/>
                      </a:cubicBezTo>
                      <a:cubicBezTo>
                        <a:pt x="1737" y="67380"/>
                        <a:pt x="809" y="62486"/>
                        <a:pt x="385" y="57534"/>
                      </a:cubicBezTo>
                      <a:cubicBezTo>
                        <a:pt x="-105" y="52531"/>
                        <a:pt x="-222" y="47506"/>
                        <a:pt x="19" y="42488"/>
                      </a:cubicBezTo>
                      <a:cubicBezTo>
                        <a:pt x="385" y="37960"/>
                        <a:pt x="751" y="33578"/>
                        <a:pt x="1189" y="29341"/>
                      </a:cubicBezTo>
                      <a:cubicBezTo>
                        <a:pt x="1628" y="25098"/>
                        <a:pt x="2585" y="20935"/>
                        <a:pt x="4040" y="16925"/>
                      </a:cubicBezTo>
                      <a:cubicBezTo>
                        <a:pt x="5685" y="13324"/>
                        <a:pt x="8192" y="10184"/>
                        <a:pt x="11350" y="7795"/>
                      </a:cubicBezTo>
                      <a:cubicBezTo>
                        <a:pt x="14749" y="5268"/>
                        <a:pt x="18558" y="3340"/>
                        <a:pt x="22608" y="2098"/>
                      </a:cubicBezTo>
                      <a:cubicBezTo>
                        <a:pt x="26899" y="783"/>
                        <a:pt x="31351" y="75"/>
                        <a:pt x="35839" y="-20"/>
                      </a:cubicBezTo>
                      <a:cubicBezTo>
                        <a:pt x="40415" y="-130"/>
                        <a:pt x="44984" y="360"/>
                        <a:pt x="49436" y="1441"/>
                      </a:cubicBezTo>
                      <a:cubicBezTo>
                        <a:pt x="54436" y="2157"/>
                        <a:pt x="59159" y="4202"/>
                        <a:pt x="63106" y="7357"/>
                      </a:cubicBezTo>
                      <a:cubicBezTo>
                        <a:pt x="66498" y="10271"/>
                        <a:pt x="69174" y="13916"/>
                        <a:pt x="70928" y="18021"/>
                      </a:cubicBezTo>
                      <a:cubicBezTo>
                        <a:pt x="72741" y="22417"/>
                        <a:pt x="73830" y="27077"/>
                        <a:pt x="74144" y="31825"/>
                      </a:cubicBezTo>
                      <a:cubicBezTo>
                        <a:pt x="74510" y="36908"/>
                        <a:pt x="74510" y="42006"/>
                        <a:pt x="74144" y="47090"/>
                      </a:cubicBezTo>
                      <a:cubicBezTo>
                        <a:pt x="73267" y="47090"/>
                        <a:pt x="71659" y="47528"/>
                        <a:pt x="69247" y="47820"/>
                      </a:cubicBezTo>
                      <a:lnTo>
                        <a:pt x="60767" y="48551"/>
                      </a:lnTo>
                      <a:cubicBezTo>
                        <a:pt x="57550" y="48551"/>
                        <a:pt x="54041" y="48989"/>
                        <a:pt x="50386" y="49062"/>
                      </a:cubicBezTo>
                      <a:lnTo>
                        <a:pt x="39787" y="49062"/>
                      </a:lnTo>
                      <a:cubicBezTo>
                        <a:pt x="36424" y="49062"/>
                        <a:pt x="33354" y="49062"/>
                        <a:pt x="30649" y="49062"/>
                      </a:cubicBezTo>
                      <a:cubicBezTo>
                        <a:pt x="28719" y="49077"/>
                        <a:pt x="26789" y="48952"/>
                        <a:pt x="24874" y="48697"/>
                      </a:cubicBezTo>
                      <a:close/>
                      <a:moveTo>
                        <a:pt x="46804" y="20212"/>
                      </a:moveTo>
                      <a:cubicBezTo>
                        <a:pt x="45913" y="19591"/>
                        <a:pt x="44926" y="19123"/>
                        <a:pt x="43880" y="18824"/>
                      </a:cubicBezTo>
                      <a:cubicBezTo>
                        <a:pt x="42740" y="18481"/>
                        <a:pt x="41563" y="18305"/>
                        <a:pt x="40372" y="18313"/>
                      </a:cubicBezTo>
                      <a:cubicBezTo>
                        <a:pt x="37901" y="18218"/>
                        <a:pt x="35430" y="18539"/>
                        <a:pt x="33061" y="19262"/>
                      </a:cubicBezTo>
                      <a:cubicBezTo>
                        <a:pt x="31417" y="19752"/>
                        <a:pt x="29911" y="20628"/>
                        <a:pt x="28675" y="21819"/>
                      </a:cubicBezTo>
                      <a:cubicBezTo>
                        <a:pt x="27564" y="22907"/>
                        <a:pt x="26716" y="24229"/>
                        <a:pt x="26190" y="25690"/>
                      </a:cubicBezTo>
                      <a:cubicBezTo>
                        <a:pt x="25620" y="27180"/>
                        <a:pt x="25203" y="28721"/>
                        <a:pt x="24947" y="30291"/>
                      </a:cubicBezTo>
                      <a:cubicBezTo>
                        <a:pt x="24830" y="31233"/>
                        <a:pt x="24830" y="32190"/>
                        <a:pt x="24947" y="33140"/>
                      </a:cubicBezTo>
                      <a:cubicBezTo>
                        <a:pt x="24947" y="33724"/>
                        <a:pt x="25532" y="34089"/>
                        <a:pt x="26628" y="34235"/>
                      </a:cubicBezTo>
                      <a:cubicBezTo>
                        <a:pt x="28376" y="34410"/>
                        <a:pt x="30145" y="34410"/>
                        <a:pt x="31892" y="34235"/>
                      </a:cubicBezTo>
                      <a:lnTo>
                        <a:pt x="42492" y="34235"/>
                      </a:lnTo>
                      <a:cubicBezTo>
                        <a:pt x="45708" y="34235"/>
                        <a:pt x="48047" y="34235"/>
                        <a:pt x="49802" y="34235"/>
                      </a:cubicBezTo>
                      <a:cubicBezTo>
                        <a:pt x="50942" y="34337"/>
                        <a:pt x="52097" y="34337"/>
                        <a:pt x="53237" y="34235"/>
                      </a:cubicBezTo>
                      <a:cubicBezTo>
                        <a:pt x="53895" y="34235"/>
                        <a:pt x="54261" y="34235"/>
                        <a:pt x="54261" y="33724"/>
                      </a:cubicBezTo>
                      <a:lnTo>
                        <a:pt x="54261" y="31752"/>
                      </a:lnTo>
                      <a:cubicBezTo>
                        <a:pt x="54254" y="29305"/>
                        <a:pt x="53566" y="26902"/>
                        <a:pt x="52287" y="24813"/>
                      </a:cubicBezTo>
                      <a:cubicBezTo>
                        <a:pt x="51117" y="22673"/>
                        <a:pt x="49297" y="20964"/>
                        <a:pt x="47097" y="19920"/>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138" name="Freeform 2137">
                  <a:extLst>
                    <a:ext uri="{FF2B5EF4-FFF2-40B4-BE49-F238E27FC236}">
                      <a16:creationId xmlns:a16="http://schemas.microsoft.com/office/drawing/2014/main" id="{46AFA0BD-08F7-EB3B-3D73-8115090DB691}"/>
                    </a:ext>
                  </a:extLst>
                </p:cNvPr>
                <p:cNvSpPr/>
                <p:nvPr/>
              </p:nvSpPr>
              <p:spPr>
                <a:xfrm>
                  <a:off x="6438923" y="3703460"/>
                  <a:ext cx="75367" cy="92765"/>
                </a:xfrm>
                <a:custGeom>
                  <a:avLst/>
                  <a:gdLst>
                    <a:gd name="connsiteX0" fmla="*/ 75120 w 75367"/>
                    <a:gd name="connsiteY0" fmla="*/ -35 h 92765"/>
                    <a:gd name="connsiteX1" fmla="*/ 66786 w 75367"/>
                    <a:gd name="connsiteY1" fmla="*/ 23045 h 92765"/>
                    <a:gd name="connsiteX2" fmla="*/ 60061 w 75367"/>
                    <a:gd name="connsiteY2" fmla="*/ 46637 h 92765"/>
                    <a:gd name="connsiteX3" fmla="*/ 66347 w 75367"/>
                    <a:gd name="connsiteY3" fmla="*/ 69498 h 92765"/>
                    <a:gd name="connsiteX4" fmla="*/ 73146 w 75367"/>
                    <a:gd name="connsiteY4" fmla="*/ 91921 h 92765"/>
                    <a:gd name="connsiteX5" fmla="*/ 71465 w 75367"/>
                    <a:gd name="connsiteY5" fmla="*/ 91921 h 92765"/>
                    <a:gd name="connsiteX6" fmla="*/ 69783 w 75367"/>
                    <a:gd name="connsiteY6" fmla="*/ 91921 h 92765"/>
                    <a:gd name="connsiteX7" fmla="*/ 65397 w 75367"/>
                    <a:gd name="connsiteY7" fmla="*/ 91921 h 92765"/>
                    <a:gd name="connsiteX8" fmla="*/ 53555 w 75367"/>
                    <a:gd name="connsiteY8" fmla="*/ 91921 h 92765"/>
                    <a:gd name="connsiteX9" fmla="*/ 49095 w 75367"/>
                    <a:gd name="connsiteY9" fmla="*/ 91921 h 92765"/>
                    <a:gd name="connsiteX10" fmla="*/ 46464 w 75367"/>
                    <a:gd name="connsiteY10" fmla="*/ 91921 h 92765"/>
                    <a:gd name="connsiteX11" fmla="*/ 46464 w 75367"/>
                    <a:gd name="connsiteY11" fmla="*/ 91921 h 92765"/>
                    <a:gd name="connsiteX12" fmla="*/ 43978 w 75367"/>
                    <a:gd name="connsiteY12" fmla="*/ 85055 h 92765"/>
                    <a:gd name="connsiteX13" fmla="*/ 42078 w 75367"/>
                    <a:gd name="connsiteY13" fmla="*/ 77386 h 92765"/>
                    <a:gd name="connsiteX14" fmla="*/ 40104 w 75367"/>
                    <a:gd name="connsiteY14" fmla="*/ 70082 h 92765"/>
                    <a:gd name="connsiteX15" fmla="*/ 37619 w 75367"/>
                    <a:gd name="connsiteY15" fmla="*/ 62778 h 92765"/>
                    <a:gd name="connsiteX16" fmla="*/ 37619 w 75367"/>
                    <a:gd name="connsiteY16" fmla="*/ 62778 h 92765"/>
                    <a:gd name="connsiteX17" fmla="*/ 32648 w 75367"/>
                    <a:gd name="connsiteY17" fmla="*/ 78116 h 92765"/>
                    <a:gd name="connsiteX18" fmla="*/ 27896 w 75367"/>
                    <a:gd name="connsiteY18" fmla="*/ 92724 h 92765"/>
                    <a:gd name="connsiteX19" fmla="*/ 21244 w 75367"/>
                    <a:gd name="connsiteY19" fmla="*/ 92724 h 92765"/>
                    <a:gd name="connsiteX20" fmla="*/ 17150 w 75367"/>
                    <a:gd name="connsiteY20" fmla="*/ 92724 h 92765"/>
                    <a:gd name="connsiteX21" fmla="*/ 14445 w 75367"/>
                    <a:gd name="connsiteY21" fmla="*/ 92724 h 92765"/>
                    <a:gd name="connsiteX22" fmla="*/ 7574 w 75367"/>
                    <a:gd name="connsiteY22" fmla="*/ 92724 h 92765"/>
                    <a:gd name="connsiteX23" fmla="*/ 1214 w 75367"/>
                    <a:gd name="connsiteY23" fmla="*/ 91775 h 92765"/>
                    <a:gd name="connsiteX24" fmla="*/ 4430 w 75367"/>
                    <a:gd name="connsiteY24" fmla="*/ 81330 h 92765"/>
                    <a:gd name="connsiteX25" fmla="*/ 8378 w 75367"/>
                    <a:gd name="connsiteY25" fmla="*/ 69936 h 92765"/>
                    <a:gd name="connsiteX26" fmla="*/ 12252 w 75367"/>
                    <a:gd name="connsiteY26" fmla="*/ 58250 h 92765"/>
                    <a:gd name="connsiteX27" fmla="*/ 15396 w 75367"/>
                    <a:gd name="connsiteY27" fmla="*/ 47075 h 92765"/>
                    <a:gd name="connsiteX28" fmla="*/ 8670 w 75367"/>
                    <a:gd name="connsiteY28" fmla="*/ 23922 h 92765"/>
                    <a:gd name="connsiteX29" fmla="*/ -102 w 75367"/>
                    <a:gd name="connsiteY29" fmla="*/ 1061 h 92765"/>
                    <a:gd name="connsiteX30" fmla="*/ 12764 w 75367"/>
                    <a:gd name="connsiteY30" fmla="*/ 549 h 92765"/>
                    <a:gd name="connsiteX31" fmla="*/ 22267 w 75367"/>
                    <a:gd name="connsiteY31" fmla="*/ 549 h 92765"/>
                    <a:gd name="connsiteX32" fmla="*/ 26580 w 75367"/>
                    <a:gd name="connsiteY32" fmla="*/ 549 h 92765"/>
                    <a:gd name="connsiteX33" fmla="*/ 28627 w 75367"/>
                    <a:gd name="connsiteY33" fmla="*/ 915 h 92765"/>
                    <a:gd name="connsiteX34" fmla="*/ 30528 w 75367"/>
                    <a:gd name="connsiteY34" fmla="*/ 8218 h 92765"/>
                    <a:gd name="connsiteX35" fmla="*/ 32940 w 75367"/>
                    <a:gd name="connsiteY35" fmla="*/ 17056 h 92765"/>
                    <a:gd name="connsiteX36" fmla="*/ 35279 w 75367"/>
                    <a:gd name="connsiteY36" fmla="*/ 25821 h 92765"/>
                    <a:gd name="connsiteX37" fmla="*/ 37253 w 75367"/>
                    <a:gd name="connsiteY37" fmla="*/ 32467 h 92765"/>
                    <a:gd name="connsiteX38" fmla="*/ 39592 w 75367"/>
                    <a:gd name="connsiteY38" fmla="*/ 25748 h 92765"/>
                    <a:gd name="connsiteX39" fmla="*/ 41932 w 75367"/>
                    <a:gd name="connsiteY39" fmla="*/ 16983 h 92765"/>
                    <a:gd name="connsiteX40" fmla="*/ 44198 w 75367"/>
                    <a:gd name="connsiteY40" fmla="*/ 8072 h 92765"/>
                    <a:gd name="connsiteX41" fmla="*/ 46098 w 75367"/>
                    <a:gd name="connsiteY41" fmla="*/ 768 h 92765"/>
                    <a:gd name="connsiteX42" fmla="*/ 51142 w 75367"/>
                    <a:gd name="connsiteY42" fmla="*/ 768 h 92765"/>
                    <a:gd name="connsiteX43" fmla="*/ 58452 w 75367"/>
                    <a:gd name="connsiteY43" fmla="*/ 768 h 92765"/>
                    <a:gd name="connsiteX44" fmla="*/ 67005 w 75367"/>
                    <a:gd name="connsiteY44" fmla="*/ 768 h 92765"/>
                    <a:gd name="connsiteX45" fmla="*/ 75266 w 75367"/>
                    <a:gd name="connsiteY45" fmla="*/ 768 h 92765"/>
                    <a:gd name="connsiteX46" fmla="*/ 75120 w 75367"/>
                    <a:gd name="connsiteY46" fmla="*/ -35 h 9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5367" h="92765">
                      <a:moveTo>
                        <a:pt x="75120" y="-35"/>
                      </a:moveTo>
                      <a:cubicBezTo>
                        <a:pt x="72707" y="7269"/>
                        <a:pt x="69929" y="15230"/>
                        <a:pt x="66786" y="23045"/>
                      </a:cubicBezTo>
                      <a:cubicBezTo>
                        <a:pt x="63687" y="30641"/>
                        <a:pt x="61428" y="38551"/>
                        <a:pt x="60061" y="46637"/>
                      </a:cubicBezTo>
                      <a:cubicBezTo>
                        <a:pt x="61501" y="54423"/>
                        <a:pt x="63606" y="62070"/>
                        <a:pt x="66347" y="69498"/>
                      </a:cubicBezTo>
                      <a:cubicBezTo>
                        <a:pt x="68986" y="76853"/>
                        <a:pt x="71260" y="84339"/>
                        <a:pt x="73146" y="91921"/>
                      </a:cubicBezTo>
                      <a:lnTo>
                        <a:pt x="71465" y="91921"/>
                      </a:lnTo>
                      <a:lnTo>
                        <a:pt x="69783" y="91921"/>
                      </a:lnTo>
                      <a:lnTo>
                        <a:pt x="65397" y="91921"/>
                      </a:lnTo>
                      <a:lnTo>
                        <a:pt x="53555" y="91921"/>
                      </a:lnTo>
                      <a:lnTo>
                        <a:pt x="49095" y="91921"/>
                      </a:lnTo>
                      <a:cubicBezTo>
                        <a:pt x="48218" y="92023"/>
                        <a:pt x="47341" y="92023"/>
                        <a:pt x="46464" y="91921"/>
                      </a:cubicBezTo>
                      <a:lnTo>
                        <a:pt x="46464" y="91921"/>
                      </a:lnTo>
                      <a:cubicBezTo>
                        <a:pt x="45440" y="89708"/>
                        <a:pt x="44607" y="87414"/>
                        <a:pt x="43978" y="85055"/>
                      </a:cubicBezTo>
                      <a:cubicBezTo>
                        <a:pt x="43321" y="82499"/>
                        <a:pt x="42663" y="80015"/>
                        <a:pt x="42078" y="77386"/>
                      </a:cubicBezTo>
                      <a:lnTo>
                        <a:pt x="40104" y="70082"/>
                      </a:lnTo>
                      <a:cubicBezTo>
                        <a:pt x="39519" y="67569"/>
                        <a:pt x="38686" y="65123"/>
                        <a:pt x="37619" y="62778"/>
                      </a:cubicBezTo>
                      <a:lnTo>
                        <a:pt x="37619" y="62778"/>
                      </a:lnTo>
                      <a:cubicBezTo>
                        <a:pt x="35404" y="67694"/>
                        <a:pt x="33737" y="72836"/>
                        <a:pt x="32648" y="78116"/>
                      </a:cubicBezTo>
                      <a:cubicBezTo>
                        <a:pt x="31639" y="83156"/>
                        <a:pt x="30045" y="88057"/>
                        <a:pt x="27896" y="92724"/>
                      </a:cubicBezTo>
                      <a:lnTo>
                        <a:pt x="21244" y="92724"/>
                      </a:lnTo>
                      <a:lnTo>
                        <a:pt x="17150" y="92724"/>
                      </a:lnTo>
                      <a:lnTo>
                        <a:pt x="14445" y="92724"/>
                      </a:lnTo>
                      <a:lnTo>
                        <a:pt x="7574" y="92724"/>
                      </a:lnTo>
                      <a:cubicBezTo>
                        <a:pt x="5417" y="92783"/>
                        <a:pt x="3261" y="92461"/>
                        <a:pt x="1214" y="91775"/>
                      </a:cubicBezTo>
                      <a:cubicBezTo>
                        <a:pt x="2018" y="88561"/>
                        <a:pt x="3115" y="85128"/>
                        <a:pt x="4430" y="81330"/>
                      </a:cubicBezTo>
                      <a:cubicBezTo>
                        <a:pt x="5746" y="77532"/>
                        <a:pt x="6989" y="74026"/>
                        <a:pt x="8378" y="69936"/>
                      </a:cubicBezTo>
                      <a:cubicBezTo>
                        <a:pt x="9767" y="65846"/>
                        <a:pt x="11010" y="62194"/>
                        <a:pt x="12252" y="58250"/>
                      </a:cubicBezTo>
                      <a:cubicBezTo>
                        <a:pt x="13495" y="54306"/>
                        <a:pt x="14518" y="50946"/>
                        <a:pt x="15396" y="47075"/>
                      </a:cubicBezTo>
                      <a:cubicBezTo>
                        <a:pt x="13802" y="39187"/>
                        <a:pt x="11551" y="31437"/>
                        <a:pt x="8670" y="23922"/>
                      </a:cubicBezTo>
                      <a:cubicBezTo>
                        <a:pt x="5673" y="16033"/>
                        <a:pt x="2749" y="8438"/>
                        <a:pt x="-102" y="1061"/>
                      </a:cubicBezTo>
                      <a:cubicBezTo>
                        <a:pt x="5454" y="695"/>
                        <a:pt x="9694" y="549"/>
                        <a:pt x="12764" y="549"/>
                      </a:cubicBezTo>
                      <a:lnTo>
                        <a:pt x="22267" y="549"/>
                      </a:lnTo>
                      <a:lnTo>
                        <a:pt x="26580" y="549"/>
                      </a:lnTo>
                      <a:cubicBezTo>
                        <a:pt x="27275" y="600"/>
                        <a:pt x="27962" y="725"/>
                        <a:pt x="28627" y="915"/>
                      </a:cubicBezTo>
                      <a:cubicBezTo>
                        <a:pt x="29139" y="2814"/>
                        <a:pt x="29724" y="5151"/>
                        <a:pt x="30528" y="8218"/>
                      </a:cubicBezTo>
                      <a:lnTo>
                        <a:pt x="32940" y="17056"/>
                      </a:lnTo>
                      <a:cubicBezTo>
                        <a:pt x="33744" y="20051"/>
                        <a:pt x="34475" y="22972"/>
                        <a:pt x="35279" y="25821"/>
                      </a:cubicBezTo>
                      <a:cubicBezTo>
                        <a:pt x="36083" y="28669"/>
                        <a:pt x="36668" y="30860"/>
                        <a:pt x="37253" y="32467"/>
                      </a:cubicBezTo>
                      <a:cubicBezTo>
                        <a:pt x="38145" y="30269"/>
                        <a:pt x="38927" y="28026"/>
                        <a:pt x="39592" y="25748"/>
                      </a:cubicBezTo>
                      <a:cubicBezTo>
                        <a:pt x="40396" y="22972"/>
                        <a:pt x="41201" y="20051"/>
                        <a:pt x="41932" y="16983"/>
                      </a:cubicBezTo>
                      <a:cubicBezTo>
                        <a:pt x="42663" y="13915"/>
                        <a:pt x="43467" y="10921"/>
                        <a:pt x="44198" y="8072"/>
                      </a:cubicBezTo>
                      <a:cubicBezTo>
                        <a:pt x="44929" y="5224"/>
                        <a:pt x="45514" y="2814"/>
                        <a:pt x="46098" y="768"/>
                      </a:cubicBezTo>
                      <a:cubicBezTo>
                        <a:pt x="47195" y="768"/>
                        <a:pt x="48876" y="768"/>
                        <a:pt x="51142" y="768"/>
                      </a:cubicBezTo>
                      <a:lnTo>
                        <a:pt x="58452" y="768"/>
                      </a:lnTo>
                      <a:lnTo>
                        <a:pt x="67005" y="768"/>
                      </a:lnTo>
                      <a:lnTo>
                        <a:pt x="75266" y="768"/>
                      </a:lnTo>
                      <a:lnTo>
                        <a:pt x="75120" y="-35"/>
                      </a:ln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grpSp>
          <p:grpSp>
            <p:nvGrpSpPr>
              <p:cNvPr id="2133" name="Group 2132">
                <a:extLst>
                  <a:ext uri="{FF2B5EF4-FFF2-40B4-BE49-F238E27FC236}">
                    <a16:creationId xmlns:a16="http://schemas.microsoft.com/office/drawing/2014/main" id="{880D5A2A-4821-2108-85A4-D1F67EFDF5C9}"/>
                  </a:ext>
                </a:extLst>
              </p:cNvPr>
              <p:cNvGrpSpPr/>
              <p:nvPr/>
            </p:nvGrpSpPr>
            <p:grpSpPr>
              <a:xfrm>
                <a:off x="6348486" y="1304612"/>
                <a:ext cx="764197" cy="920264"/>
                <a:chOff x="12440268" y="1388312"/>
                <a:chExt cx="764197" cy="920264"/>
              </a:xfrm>
              <a:solidFill>
                <a:schemeClr val="accent2"/>
              </a:solidFill>
            </p:grpSpPr>
            <p:sp>
              <p:nvSpPr>
                <p:cNvPr id="2134" name="Freeform 2133">
                  <a:extLst>
                    <a:ext uri="{FF2B5EF4-FFF2-40B4-BE49-F238E27FC236}">
                      <a16:creationId xmlns:a16="http://schemas.microsoft.com/office/drawing/2014/main" id="{8A52834D-CF2F-2267-57E1-7B55066F76DE}"/>
                    </a:ext>
                  </a:extLst>
                </p:cNvPr>
                <p:cNvSpPr/>
                <p:nvPr/>
              </p:nvSpPr>
              <p:spPr>
                <a:xfrm>
                  <a:off x="12440268" y="1614381"/>
                  <a:ext cx="447339" cy="694195"/>
                </a:xfrm>
                <a:custGeom>
                  <a:avLst/>
                  <a:gdLst>
                    <a:gd name="connsiteX0" fmla="*/ 223471 w 447339"/>
                    <a:gd name="connsiteY0" fmla="*/ 422645 h 694195"/>
                    <a:gd name="connsiteX1" fmla="*/ 22038 w 447339"/>
                    <a:gd name="connsiteY1" fmla="*/ 222336 h 694195"/>
                    <a:gd name="connsiteX2" fmla="*/ 222520 w 447339"/>
                    <a:gd name="connsiteY2" fmla="*/ 21077 h 694195"/>
                    <a:gd name="connsiteX3" fmla="*/ 423953 w 447339"/>
                    <a:gd name="connsiteY3" fmla="*/ 221385 h 694195"/>
                    <a:gd name="connsiteX4" fmla="*/ 423953 w 447339"/>
                    <a:gd name="connsiteY4" fmla="*/ 221860 h 694195"/>
                    <a:gd name="connsiteX5" fmla="*/ 223471 w 447339"/>
                    <a:gd name="connsiteY5" fmla="*/ 422645 h 694195"/>
                    <a:gd name="connsiteX6" fmla="*/ 223471 w 447339"/>
                    <a:gd name="connsiteY6" fmla="*/ -30 h 694195"/>
                    <a:gd name="connsiteX7" fmla="*/ -97 w 447339"/>
                    <a:gd name="connsiteY7" fmla="*/ 220365 h 694195"/>
                    <a:gd name="connsiteX8" fmla="*/ 212909 w 447339"/>
                    <a:gd name="connsiteY8" fmla="*/ 443560 h 694195"/>
                    <a:gd name="connsiteX9" fmla="*/ 212909 w 447339"/>
                    <a:gd name="connsiteY9" fmla="*/ 579033 h 694195"/>
                    <a:gd name="connsiteX10" fmla="*/ 102059 w 447339"/>
                    <a:gd name="connsiteY10" fmla="*/ 579033 h 694195"/>
                    <a:gd name="connsiteX11" fmla="*/ 91498 w 447339"/>
                    <a:gd name="connsiteY11" fmla="*/ 589585 h 694195"/>
                    <a:gd name="connsiteX12" fmla="*/ 102059 w 447339"/>
                    <a:gd name="connsiteY12" fmla="*/ 600138 h 694195"/>
                    <a:gd name="connsiteX13" fmla="*/ 212909 w 447339"/>
                    <a:gd name="connsiteY13" fmla="*/ 600138 h 694195"/>
                    <a:gd name="connsiteX14" fmla="*/ 212909 w 447339"/>
                    <a:gd name="connsiteY14" fmla="*/ 683608 h 694195"/>
                    <a:gd name="connsiteX15" fmla="*/ 223471 w 447339"/>
                    <a:gd name="connsiteY15" fmla="*/ 694161 h 694195"/>
                    <a:gd name="connsiteX16" fmla="*/ 234033 w 447339"/>
                    <a:gd name="connsiteY16" fmla="*/ 683608 h 694195"/>
                    <a:gd name="connsiteX17" fmla="*/ 234033 w 447339"/>
                    <a:gd name="connsiteY17" fmla="*/ 600138 h 694195"/>
                    <a:gd name="connsiteX18" fmla="*/ 344788 w 447339"/>
                    <a:gd name="connsiteY18" fmla="*/ 600138 h 694195"/>
                    <a:gd name="connsiteX19" fmla="*/ 355350 w 447339"/>
                    <a:gd name="connsiteY19" fmla="*/ 589585 h 694195"/>
                    <a:gd name="connsiteX20" fmla="*/ 344788 w 447339"/>
                    <a:gd name="connsiteY20" fmla="*/ 579033 h 694195"/>
                    <a:gd name="connsiteX21" fmla="*/ 234223 w 447339"/>
                    <a:gd name="connsiteY21" fmla="*/ 579033 h 694195"/>
                    <a:gd name="connsiteX22" fmla="*/ 234223 w 447339"/>
                    <a:gd name="connsiteY22" fmla="*/ 443560 h 694195"/>
                    <a:gd name="connsiteX23" fmla="*/ 447049 w 447339"/>
                    <a:gd name="connsiteY23" fmla="*/ 212793 h 694195"/>
                    <a:gd name="connsiteX24" fmla="*/ 223662 w 447339"/>
                    <a:gd name="connsiteY24" fmla="*/ -30 h 69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7339" h="694195">
                      <a:moveTo>
                        <a:pt x="223471" y="422645"/>
                      </a:moveTo>
                      <a:cubicBezTo>
                        <a:pt x="112486" y="422907"/>
                        <a:pt x="22301" y="333226"/>
                        <a:pt x="22038" y="222336"/>
                      </a:cubicBezTo>
                      <a:cubicBezTo>
                        <a:pt x="21775" y="111446"/>
                        <a:pt x="111534" y="21339"/>
                        <a:pt x="222520" y="21077"/>
                      </a:cubicBezTo>
                      <a:cubicBezTo>
                        <a:pt x="333505" y="20814"/>
                        <a:pt x="423690" y="110495"/>
                        <a:pt x="423953" y="221385"/>
                      </a:cubicBezTo>
                      <a:cubicBezTo>
                        <a:pt x="423953" y="221544"/>
                        <a:pt x="423953" y="221702"/>
                        <a:pt x="423953" y="221860"/>
                      </a:cubicBezTo>
                      <a:cubicBezTo>
                        <a:pt x="424006" y="332587"/>
                        <a:pt x="334293" y="422435"/>
                        <a:pt x="223471" y="422645"/>
                      </a:cubicBezTo>
                      <a:close/>
                      <a:moveTo>
                        <a:pt x="223471" y="-30"/>
                      </a:moveTo>
                      <a:cubicBezTo>
                        <a:pt x="100822" y="-853"/>
                        <a:pt x="727" y="97821"/>
                        <a:pt x="-97" y="220365"/>
                      </a:cubicBezTo>
                      <a:cubicBezTo>
                        <a:pt x="-901" y="339961"/>
                        <a:pt x="93307" y="438676"/>
                        <a:pt x="212909" y="443560"/>
                      </a:cubicBezTo>
                      <a:lnTo>
                        <a:pt x="212909" y="579033"/>
                      </a:lnTo>
                      <a:lnTo>
                        <a:pt x="102059" y="579033"/>
                      </a:lnTo>
                      <a:cubicBezTo>
                        <a:pt x="96226" y="579033"/>
                        <a:pt x="91498" y="583757"/>
                        <a:pt x="91498" y="589585"/>
                      </a:cubicBezTo>
                      <a:cubicBezTo>
                        <a:pt x="91498" y="595414"/>
                        <a:pt x="96226" y="600138"/>
                        <a:pt x="102059" y="600138"/>
                      </a:cubicBezTo>
                      <a:lnTo>
                        <a:pt x="212909" y="600138"/>
                      </a:lnTo>
                      <a:lnTo>
                        <a:pt x="212909" y="683608"/>
                      </a:lnTo>
                      <a:cubicBezTo>
                        <a:pt x="212909" y="689436"/>
                        <a:pt x="217638" y="694161"/>
                        <a:pt x="223471" y="694161"/>
                      </a:cubicBezTo>
                      <a:cubicBezTo>
                        <a:pt x="229304" y="694161"/>
                        <a:pt x="234033" y="689436"/>
                        <a:pt x="234033" y="683608"/>
                      </a:cubicBezTo>
                      <a:lnTo>
                        <a:pt x="234033" y="600138"/>
                      </a:lnTo>
                      <a:lnTo>
                        <a:pt x="344788" y="600138"/>
                      </a:lnTo>
                      <a:cubicBezTo>
                        <a:pt x="350621" y="600138"/>
                        <a:pt x="355350" y="595414"/>
                        <a:pt x="355350" y="589585"/>
                      </a:cubicBezTo>
                      <a:cubicBezTo>
                        <a:pt x="355350" y="583757"/>
                        <a:pt x="350621" y="579033"/>
                        <a:pt x="344788" y="579033"/>
                      </a:cubicBezTo>
                      <a:lnTo>
                        <a:pt x="234223" y="579033"/>
                      </a:lnTo>
                      <a:lnTo>
                        <a:pt x="234223" y="443560"/>
                      </a:lnTo>
                      <a:cubicBezTo>
                        <a:pt x="356773" y="438555"/>
                        <a:pt x="452058" y="335237"/>
                        <a:pt x="447049" y="212793"/>
                      </a:cubicBezTo>
                      <a:cubicBezTo>
                        <a:pt x="442160" y="93294"/>
                        <a:pt x="343361" y="-833"/>
                        <a:pt x="223662" y="-30"/>
                      </a:cubicBezTo>
                      <a:close/>
                    </a:path>
                  </a:pathLst>
                </a:custGeom>
                <a:grpFill/>
                <a:ln w="15875" cap="flat">
                  <a:solidFill>
                    <a:schemeClr val="accent2"/>
                  </a:solidFill>
                  <a:prstDash val="solid"/>
                  <a:miter/>
                </a:ln>
              </p:spPr>
              <p:txBody>
                <a:bodyPr rtlCol="0" anchor="ctr"/>
                <a:lstStyle/>
                <a:p>
                  <a:endParaRPr lang="en-US" dirty="0">
                    <a:latin typeface="Roboto Condensed" panose="02000000000000000000" pitchFamily="2" charset="0"/>
                  </a:endParaRPr>
                </a:p>
              </p:txBody>
            </p:sp>
            <p:sp>
              <p:nvSpPr>
                <p:cNvPr id="2135" name="Freeform 2134">
                  <a:extLst>
                    <a:ext uri="{FF2B5EF4-FFF2-40B4-BE49-F238E27FC236}">
                      <a16:creationId xmlns:a16="http://schemas.microsoft.com/office/drawing/2014/main" id="{9E26452A-5596-482A-757E-1E4D5C8EB057}"/>
                    </a:ext>
                  </a:extLst>
                </p:cNvPr>
                <p:cNvSpPr/>
                <p:nvPr/>
              </p:nvSpPr>
              <p:spPr>
                <a:xfrm>
                  <a:off x="12645366" y="1388312"/>
                  <a:ext cx="559099" cy="560131"/>
                </a:xfrm>
                <a:custGeom>
                  <a:avLst/>
                  <a:gdLst>
                    <a:gd name="connsiteX0" fmla="*/ 360702 w 559099"/>
                    <a:gd name="connsiteY0" fmla="*/ 481012 h 560131"/>
                    <a:gd name="connsiteX1" fmla="*/ 75698 w 559099"/>
                    <a:gd name="connsiteY1" fmla="*/ 480698 h 560131"/>
                    <a:gd name="connsiteX2" fmla="*/ 76012 w 559099"/>
                    <a:gd name="connsiteY2" fmla="*/ 195939 h 560131"/>
                    <a:gd name="connsiteX3" fmla="*/ 361017 w 559099"/>
                    <a:gd name="connsiteY3" fmla="*/ 196253 h 560131"/>
                    <a:gd name="connsiteX4" fmla="*/ 419886 w 559099"/>
                    <a:gd name="connsiteY4" fmla="*/ 338410 h 560131"/>
                    <a:gd name="connsiteX5" fmla="*/ 360702 w 559099"/>
                    <a:gd name="connsiteY5" fmla="*/ 481012 h 560131"/>
                    <a:gd name="connsiteX6" fmla="*/ 556808 w 559099"/>
                    <a:gd name="connsiteY6" fmla="*/ 10708 h 560131"/>
                    <a:gd name="connsiteX7" fmla="*/ 556808 w 559099"/>
                    <a:gd name="connsiteY7" fmla="*/ 9853 h 560131"/>
                    <a:gd name="connsiteX8" fmla="*/ 556808 w 559099"/>
                    <a:gd name="connsiteY8" fmla="*/ 8617 h 560131"/>
                    <a:gd name="connsiteX9" fmla="*/ 556808 w 559099"/>
                    <a:gd name="connsiteY9" fmla="*/ 7571 h 560131"/>
                    <a:gd name="connsiteX10" fmla="*/ 556808 w 559099"/>
                    <a:gd name="connsiteY10" fmla="*/ 6715 h 560131"/>
                    <a:gd name="connsiteX11" fmla="*/ 556141 w 559099"/>
                    <a:gd name="connsiteY11" fmla="*/ 5574 h 560131"/>
                    <a:gd name="connsiteX12" fmla="*/ 556141 w 559099"/>
                    <a:gd name="connsiteY12" fmla="*/ 4909 h 560131"/>
                    <a:gd name="connsiteX13" fmla="*/ 553192 w 559099"/>
                    <a:gd name="connsiteY13" fmla="*/ 1962 h 560131"/>
                    <a:gd name="connsiteX14" fmla="*/ 552431 w 559099"/>
                    <a:gd name="connsiteY14" fmla="*/ 1962 h 560131"/>
                    <a:gd name="connsiteX15" fmla="*/ 551384 w 559099"/>
                    <a:gd name="connsiteY15" fmla="*/ 1391 h 560131"/>
                    <a:gd name="connsiteX16" fmla="*/ 550433 w 559099"/>
                    <a:gd name="connsiteY16" fmla="*/ 1391 h 560131"/>
                    <a:gd name="connsiteX17" fmla="*/ 549291 w 559099"/>
                    <a:gd name="connsiteY17" fmla="*/ 1391 h 560131"/>
                    <a:gd name="connsiteX18" fmla="*/ 547293 w 559099"/>
                    <a:gd name="connsiteY18" fmla="*/ 1391 h 560131"/>
                    <a:gd name="connsiteX19" fmla="*/ 376022 w 559099"/>
                    <a:gd name="connsiteY19" fmla="*/ -35 h 560131"/>
                    <a:gd name="connsiteX20" fmla="*/ 365270 w 559099"/>
                    <a:gd name="connsiteY20" fmla="*/ 10423 h 560131"/>
                    <a:gd name="connsiteX21" fmla="*/ 375831 w 559099"/>
                    <a:gd name="connsiteY21" fmla="*/ 21166 h 560131"/>
                    <a:gd name="connsiteX22" fmla="*/ 521602 w 559099"/>
                    <a:gd name="connsiteY22" fmla="*/ 22402 h 560131"/>
                    <a:gd name="connsiteX23" fmla="*/ 369361 w 559099"/>
                    <a:gd name="connsiteY23" fmla="*/ 174987 h 560131"/>
                    <a:gd name="connsiteX24" fmla="*/ 56910 w 559099"/>
                    <a:gd name="connsiteY24" fmla="*/ 190951 h 560131"/>
                    <a:gd name="connsiteX25" fmla="*/ 72889 w 559099"/>
                    <a:gd name="connsiteY25" fmla="*/ 503133 h 560131"/>
                    <a:gd name="connsiteX26" fmla="*/ 385339 w 559099"/>
                    <a:gd name="connsiteY26" fmla="*/ 487169 h 560131"/>
                    <a:gd name="connsiteX27" fmla="*/ 384395 w 559099"/>
                    <a:gd name="connsiteY27" fmla="*/ 189912 h 560131"/>
                    <a:gd name="connsiteX28" fmla="*/ 536636 w 559099"/>
                    <a:gd name="connsiteY28" fmla="*/ 37803 h 560131"/>
                    <a:gd name="connsiteX29" fmla="*/ 537873 w 559099"/>
                    <a:gd name="connsiteY29" fmla="*/ 183543 h 560131"/>
                    <a:gd name="connsiteX30" fmla="*/ 548434 w 559099"/>
                    <a:gd name="connsiteY30" fmla="*/ 194096 h 560131"/>
                    <a:gd name="connsiteX31" fmla="*/ 548529 w 559099"/>
                    <a:gd name="connsiteY31" fmla="*/ 194095 h 560131"/>
                    <a:gd name="connsiteX32" fmla="*/ 548530 w 559099"/>
                    <a:gd name="connsiteY32" fmla="*/ 194095 h 560131"/>
                    <a:gd name="connsiteX33" fmla="*/ 558997 w 559099"/>
                    <a:gd name="connsiteY33" fmla="*/ 183450 h 560131"/>
                    <a:gd name="connsiteX34" fmla="*/ 558996 w 559099"/>
                    <a:gd name="connsiteY34" fmla="*/ 183353 h 56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9099" h="560131">
                      <a:moveTo>
                        <a:pt x="360702" y="481012"/>
                      </a:moveTo>
                      <a:cubicBezTo>
                        <a:pt x="281914" y="559560"/>
                        <a:pt x="154313" y="559419"/>
                        <a:pt x="75698" y="480698"/>
                      </a:cubicBezTo>
                      <a:cubicBezTo>
                        <a:pt x="-2917" y="401978"/>
                        <a:pt x="-2776" y="274487"/>
                        <a:pt x="76012" y="195939"/>
                      </a:cubicBezTo>
                      <a:cubicBezTo>
                        <a:pt x="154801" y="117392"/>
                        <a:pt x="282402" y="117533"/>
                        <a:pt x="361017" y="196253"/>
                      </a:cubicBezTo>
                      <a:cubicBezTo>
                        <a:pt x="398698" y="233986"/>
                        <a:pt x="419868" y="285107"/>
                        <a:pt x="419886" y="338410"/>
                      </a:cubicBezTo>
                      <a:cubicBezTo>
                        <a:pt x="419967" y="391925"/>
                        <a:pt x="398662" y="443258"/>
                        <a:pt x="360702" y="481012"/>
                      </a:cubicBezTo>
                      <a:close/>
                      <a:moveTo>
                        <a:pt x="556808" y="10708"/>
                      </a:moveTo>
                      <a:cubicBezTo>
                        <a:pt x="556808" y="10708"/>
                        <a:pt x="556808" y="10138"/>
                        <a:pt x="556808" y="9853"/>
                      </a:cubicBezTo>
                      <a:cubicBezTo>
                        <a:pt x="556855" y="9442"/>
                        <a:pt x="556855" y="9027"/>
                        <a:pt x="556808" y="8617"/>
                      </a:cubicBezTo>
                      <a:cubicBezTo>
                        <a:pt x="556768" y="8269"/>
                        <a:pt x="556768" y="7918"/>
                        <a:pt x="556808" y="7571"/>
                      </a:cubicBezTo>
                      <a:cubicBezTo>
                        <a:pt x="556848" y="7287"/>
                        <a:pt x="556848" y="6999"/>
                        <a:pt x="556808" y="6715"/>
                      </a:cubicBezTo>
                      <a:cubicBezTo>
                        <a:pt x="556565" y="6347"/>
                        <a:pt x="556343" y="5967"/>
                        <a:pt x="556141" y="5574"/>
                      </a:cubicBezTo>
                      <a:lnTo>
                        <a:pt x="556141" y="4909"/>
                      </a:lnTo>
                      <a:cubicBezTo>
                        <a:pt x="555332" y="3767"/>
                        <a:pt x="554335" y="2770"/>
                        <a:pt x="553192" y="1962"/>
                      </a:cubicBezTo>
                      <a:lnTo>
                        <a:pt x="552431" y="1962"/>
                      </a:lnTo>
                      <a:lnTo>
                        <a:pt x="551384" y="1391"/>
                      </a:lnTo>
                      <a:lnTo>
                        <a:pt x="550433" y="1391"/>
                      </a:lnTo>
                      <a:lnTo>
                        <a:pt x="549291" y="1391"/>
                      </a:lnTo>
                      <a:lnTo>
                        <a:pt x="547293" y="1391"/>
                      </a:lnTo>
                      <a:lnTo>
                        <a:pt x="376022" y="-35"/>
                      </a:lnTo>
                      <a:cubicBezTo>
                        <a:pt x="370173" y="-88"/>
                        <a:pt x="365374" y="4580"/>
                        <a:pt x="365270" y="10423"/>
                      </a:cubicBezTo>
                      <a:cubicBezTo>
                        <a:pt x="365269" y="16283"/>
                        <a:pt x="369968" y="21062"/>
                        <a:pt x="375831" y="21166"/>
                      </a:cubicBezTo>
                      <a:lnTo>
                        <a:pt x="521602" y="22402"/>
                      </a:lnTo>
                      <a:lnTo>
                        <a:pt x="369361" y="174987"/>
                      </a:lnTo>
                      <a:cubicBezTo>
                        <a:pt x="278668" y="93189"/>
                        <a:pt x="138779" y="100336"/>
                        <a:pt x="56910" y="190951"/>
                      </a:cubicBezTo>
                      <a:cubicBezTo>
                        <a:pt x="-24958" y="281566"/>
                        <a:pt x="-17805" y="421335"/>
                        <a:pt x="72889" y="503133"/>
                      </a:cubicBezTo>
                      <a:cubicBezTo>
                        <a:pt x="163582" y="584931"/>
                        <a:pt x="303471" y="577784"/>
                        <a:pt x="385339" y="487169"/>
                      </a:cubicBezTo>
                      <a:cubicBezTo>
                        <a:pt x="461713" y="402635"/>
                        <a:pt x="461305" y="273960"/>
                        <a:pt x="384395" y="189912"/>
                      </a:cubicBezTo>
                      <a:lnTo>
                        <a:pt x="536636" y="37803"/>
                      </a:lnTo>
                      <a:lnTo>
                        <a:pt x="537873" y="183543"/>
                      </a:lnTo>
                      <a:cubicBezTo>
                        <a:pt x="537872" y="189371"/>
                        <a:pt x="542601" y="194096"/>
                        <a:pt x="548434" y="194096"/>
                      </a:cubicBezTo>
                      <a:cubicBezTo>
                        <a:pt x="548466" y="194096"/>
                        <a:pt x="548498" y="194096"/>
                        <a:pt x="548529" y="194095"/>
                      </a:cubicBezTo>
                      <a:lnTo>
                        <a:pt x="548530" y="194095"/>
                      </a:lnTo>
                      <a:cubicBezTo>
                        <a:pt x="554362" y="194044"/>
                        <a:pt x="559049" y="189278"/>
                        <a:pt x="558997" y="183450"/>
                      </a:cubicBezTo>
                      <a:cubicBezTo>
                        <a:pt x="558997" y="183418"/>
                        <a:pt x="558997" y="183385"/>
                        <a:pt x="558996" y="183353"/>
                      </a:cubicBezTo>
                      <a:close/>
                    </a:path>
                  </a:pathLst>
                </a:custGeom>
                <a:grpFill/>
                <a:ln w="15875" cap="flat">
                  <a:solidFill>
                    <a:schemeClr val="accent2"/>
                  </a:solidFill>
                  <a:prstDash val="solid"/>
                  <a:miter/>
                </a:ln>
              </p:spPr>
              <p:txBody>
                <a:bodyPr rtlCol="0" anchor="ctr"/>
                <a:lstStyle/>
                <a:p>
                  <a:endParaRPr lang="en-US" dirty="0">
                    <a:latin typeface="Roboto Condensed" panose="02000000000000000000" pitchFamily="2" charset="0"/>
                  </a:endParaRPr>
                </a:p>
              </p:txBody>
            </p:sp>
          </p:grpSp>
        </p:grpSp>
        <p:grpSp>
          <p:nvGrpSpPr>
            <p:cNvPr id="2269" name="Group 2268">
              <a:extLst>
                <a:ext uri="{FF2B5EF4-FFF2-40B4-BE49-F238E27FC236}">
                  <a16:creationId xmlns:a16="http://schemas.microsoft.com/office/drawing/2014/main" id="{B4735885-4489-842F-418F-ABE5CF039760}"/>
                </a:ext>
              </a:extLst>
            </p:cNvPr>
            <p:cNvGrpSpPr/>
            <p:nvPr/>
          </p:nvGrpSpPr>
          <p:grpSpPr>
            <a:xfrm>
              <a:off x="8923468" y="1049268"/>
              <a:ext cx="1260000" cy="1728000"/>
              <a:chOff x="8923468" y="1049268"/>
              <a:chExt cx="1260000" cy="1728000"/>
            </a:xfrm>
          </p:grpSpPr>
          <p:grpSp>
            <p:nvGrpSpPr>
              <p:cNvPr id="2125" name="Group 2124">
                <a:extLst>
                  <a:ext uri="{FF2B5EF4-FFF2-40B4-BE49-F238E27FC236}">
                    <a16:creationId xmlns:a16="http://schemas.microsoft.com/office/drawing/2014/main" id="{F2E9FDD5-772B-B7F4-CEC7-F39A8CFBA351}"/>
                  </a:ext>
                </a:extLst>
              </p:cNvPr>
              <p:cNvGrpSpPr/>
              <p:nvPr/>
            </p:nvGrpSpPr>
            <p:grpSpPr>
              <a:xfrm>
                <a:off x="9433200" y="2470363"/>
                <a:ext cx="240536" cy="165908"/>
                <a:chOff x="9491570" y="3665115"/>
                <a:chExt cx="242459" cy="167235"/>
              </a:xfrm>
            </p:grpSpPr>
            <p:sp>
              <p:nvSpPr>
                <p:cNvPr id="2128" name="Freeform 2127">
                  <a:extLst>
                    <a:ext uri="{FF2B5EF4-FFF2-40B4-BE49-F238E27FC236}">
                      <a16:creationId xmlns:a16="http://schemas.microsoft.com/office/drawing/2014/main" id="{2C2A1049-90AA-9300-1AF9-1FCE7234BE45}"/>
                    </a:ext>
                  </a:extLst>
                </p:cNvPr>
                <p:cNvSpPr/>
                <p:nvPr/>
              </p:nvSpPr>
              <p:spPr>
                <a:xfrm>
                  <a:off x="9491570" y="3665115"/>
                  <a:ext cx="78657" cy="130966"/>
                </a:xfrm>
                <a:custGeom>
                  <a:avLst/>
                  <a:gdLst>
                    <a:gd name="connsiteX0" fmla="*/ 64739 w 78657"/>
                    <a:gd name="connsiteY0" fmla="*/ 65700 h 130966"/>
                    <a:gd name="connsiteX1" fmla="*/ 78556 w 78657"/>
                    <a:gd name="connsiteY1" fmla="*/ 130047 h 130966"/>
                    <a:gd name="connsiteX2" fmla="*/ 78556 w 78657"/>
                    <a:gd name="connsiteY2" fmla="*/ 130047 h 130966"/>
                    <a:gd name="connsiteX3" fmla="*/ 66347 w 78657"/>
                    <a:gd name="connsiteY3" fmla="*/ 130850 h 130966"/>
                    <a:gd name="connsiteX4" fmla="*/ 53847 w 78657"/>
                    <a:gd name="connsiteY4" fmla="*/ 129316 h 130966"/>
                    <a:gd name="connsiteX5" fmla="*/ 53847 w 78657"/>
                    <a:gd name="connsiteY5" fmla="*/ 129316 h 130966"/>
                    <a:gd name="connsiteX6" fmla="*/ 51727 w 78657"/>
                    <a:gd name="connsiteY6" fmla="*/ 122013 h 130966"/>
                    <a:gd name="connsiteX7" fmla="*/ 49680 w 78657"/>
                    <a:gd name="connsiteY7" fmla="*/ 113759 h 130966"/>
                    <a:gd name="connsiteX8" fmla="*/ 47561 w 78657"/>
                    <a:gd name="connsiteY8" fmla="*/ 105652 h 130966"/>
                    <a:gd name="connsiteX9" fmla="*/ 45148 w 78657"/>
                    <a:gd name="connsiteY9" fmla="*/ 99005 h 130966"/>
                    <a:gd name="connsiteX10" fmla="*/ 41493 w 78657"/>
                    <a:gd name="connsiteY10" fmla="*/ 98640 h 130966"/>
                    <a:gd name="connsiteX11" fmla="*/ 39154 w 78657"/>
                    <a:gd name="connsiteY11" fmla="*/ 98640 h 130966"/>
                    <a:gd name="connsiteX12" fmla="*/ 36961 w 78657"/>
                    <a:gd name="connsiteY12" fmla="*/ 98640 h 130966"/>
                    <a:gd name="connsiteX13" fmla="*/ 33744 w 78657"/>
                    <a:gd name="connsiteY13" fmla="*/ 98640 h 130966"/>
                    <a:gd name="connsiteX14" fmla="*/ 31624 w 78657"/>
                    <a:gd name="connsiteY14" fmla="*/ 105506 h 130966"/>
                    <a:gd name="connsiteX15" fmla="*/ 30016 w 78657"/>
                    <a:gd name="connsiteY15" fmla="*/ 113759 h 130966"/>
                    <a:gd name="connsiteX16" fmla="*/ 28262 w 78657"/>
                    <a:gd name="connsiteY16" fmla="*/ 122159 h 130966"/>
                    <a:gd name="connsiteX17" fmla="*/ 25630 w 78657"/>
                    <a:gd name="connsiteY17" fmla="*/ 129462 h 130966"/>
                    <a:gd name="connsiteX18" fmla="*/ 25630 w 78657"/>
                    <a:gd name="connsiteY18" fmla="*/ 129462 h 130966"/>
                    <a:gd name="connsiteX19" fmla="*/ 25630 w 78657"/>
                    <a:gd name="connsiteY19" fmla="*/ 129462 h 130966"/>
                    <a:gd name="connsiteX20" fmla="*/ 18320 w 78657"/>
                    <a:gd name="connsiteY20" fmla="*/ 129462 h 130966"/>
                    <a:gd name="connsiteX21" fmla="*/ -102 w 78657"/>
                    <a:gd name="connsiteY21" fmla="*/ 129462 h 130966"/>
                    <a:gd name="connsiteX22" fmla="*/ -102 w 78657"/>
                    <a:gd name="connsiteY22" fmla="*/ 129462 h 130966"/>
                    <a:gd name="connsiteX23" fmla="*/ 1214 w 78657"/>
                    <a:gd name="connsiteY23" fmla="*/ 122159 h 130966"/>
                    <a:gd name="connsiteX24" fmla="*/ 3772 w 78657"/>
                    <a:gd name="connsiteY24" fmla="*/ 106893 h 130966"/>
                    <a:gd name="connsiteX25" fmla="*/ 7720 w 78657"/>
                    <a:gd name="connsiteY25" fmla="*/ 84982 h 130966"/>
                    <a:gd name="connsiteX26" fmla="*/ 13130 w 78657"/>
                    <a:gd name="connsiteY26" fmla="*/ 58907 h 130966"/>
                    <a:gd name="connsiteX27" fmla="*/ 20001 w 78657"/>
                    <a:gd name="connsiteY27" fmla="*/ 30276 h 130966"/>
                    <a:gd name="connsiteX28" fmla="*/ 28042 w 78657"/>
                    <a:gd name="connsiteY28" fmla="*/ 622 h 130966"/>
                    <a:gd name="connsiteX29" fmla="*/ 30820 w 78657"/>
                    <a:gd name="connsiteY29" fmla="*/ 622 h 130966"/>
                    <a:gd name="connsiteX30" fmla="*/ 40908 w 78657"/>
                    <a:gd name="connsiteY30" fmla="*/ 622 h 130966"/>
                    <a:gd name="connsiteX31" fmla="*/ 50704 w 78657"/>
                    <a:gd name="connsiteY31" fmla="*/ -35 h 130966"/>
                    <a:gd name="connsiteX32" fmla="*/ 52458 w 78657"/>
                    <a:gd name="connsiteY32" fmla="*/ 7269 h 130966"/>
                    <a:gd name="connsiteX33" fmla="*/ 55017 w 78657"/>
                    <a:gd name="connsiteY33" fmla="*/ 18298 h 130966"/>
                    <a:gd name="connsiteX34" fmla="*/ 58014 w 78657"/>
                    <a:gd name="connsiteY34" fmla="*/ 31445 h 130966"/>
                    <a:gd name="connsiteX35" fmla="*/ 61011 w 78657"/>
                    <a:gd name="connsiteY35" fmla="*/ 44884 h 130966"/>
                    <a:gd name="connsiteX36" fmla="*/ 63789 w 78657"/>
                    <a:gd name="connsiteY36" fmla="*/ 56643 h 130966"/>
                    <a:gd name="connsiteX37" fmla="*/ 64739 w 78657"/>
                    <a:gd name="connsiteY37" fmla="*/ 65700 h 130966"/>
                    <a:gd name="connsiteX38" fmla="*/ 45952 w 78657"/>
                    <a:gd name="connsiteY38" fmla="*/ 77678 h 130966"/>
                    <a:gd name="connsiteX39" fmla="*/ 42736 w 78657"/>
                    <a:gd name="connsiteY39" fmla="*/ 52991 h 130966"/>
                    <a:gd name="connsiteX40" fmla="*/ 40323 w 78657"/>
                    <a:gd name="connsiteY40" fmla="*/ 41086 h 130966"/>
                    <a:gd name="connsiteX41" fmla="*/ 38276 w 78657"/>
                    <a:gd name="connsiteY41" fmla="*/ 39698 h 130966"/>
                    <a:gd name="connsiteX42" fmla="*/ 36449 w 78657"/>
                    <a:gd name="connsiteY42" fmla="*/ 47002 h 130966"/>
                    <a:gd name="connsiteX43" fmla="*/ 34621 w 78657"/>
                    <a:gd name="connsiteY43" fmla="*/ 60441 h 130966"/>
                    <a:gd name="connsiteX44" fmla="*/ 32282 w 78657"/>
                    <a:gd name="connsiteY44" fmla="*/ 77897 h 130966"/>
                    <a:gd name="connsiteX45" fmla="*/ 38934 w 78657"/>
                    <a:gd name="connsiteY45" fmla="*/ 77897 h 1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8657" h="130966">
                      <a:moveTo>
                        <a:pt x="64739" y="65700"/>
                      </a:moveTo>
                      <a:lnTo>
                        <a:pt x="78556" y="130047"/>
                      </a:lnTo>
                      <a:lnTo>
                        <a:pt x="78556" y="130047"/>
                      </a:lnTo>
                      <a:cubicBezTo>
                        <a:pt x="74535" y="130814"/>
                        <a:pt x="70434" y="131084"/>
                        <a:pt x="66347" y="130850"/>
                      </a:cubicBezTo>
                      <a:cubicBezTo>
                        <a:pt x="62144" y="130726"/>
                        <a:pt x="57956" y="130215"/>
                        <a:pt x="53847" y="129316"/>
                      </a:cubicBezTo>
                      <a:lnTo>
                        <a:pt x="53847" y="129316"/>
                      </a:lnTo>
                      <a:cubicBezTo>
                        <a:pt x="52962" y="126935"/>
                        <a:pt x="52253" y="124496"/>
                        <a:pt x="51727" y="122013"/>
                      </a:cubicBezTo>
                      <a:cubicBezTo>
                        <a:pt x="50996" y="119310"/>
                        <a:pt x="50338" y="116535"/>
                        <a:pt x="49680" y="113759"/>
                      </a:cubicBezTo>
                      <a:cubicBezTo>
                        <a:pt x="49022" y="110984"/>
                        <a:pt x="48291" y="108208"/>
                        <a:pt x="47561" y="105652"/>
                      </a:cubicBezTo>
                      <a:cubicBezTo>
                        <a:pt x="46939" y="103373"/>
                        <a:pt x="46135" y="101153"/>
                        <a:pt x="45148" y="99005"/>
                      </a:cubicBezTo>
                      <a:cubicBezTo>
                        <a:pt x="43934" y="98808"/>
                        <a:pt x="42721" y="98684"/>
                        <a:pt x="41493" y="98640"/>
                      </a:cubicBezTo>
                      <a:lnTo>
                        <a:pt x="39154" y="98640"/>
                      </a:lnTo>
                      <a:lnTo>
                        <a:pt x="36961" y="98640"/>
                      </a:lnTo>
                      <a:lnTo>
                        <a:pt x="33744" y="98640"/>
                      </a:lnTo>
                      <a:cubicBezTo>
                        <a:pt x="32816" y="100853"/>
                        <a:pt x="32107" y="103154"/>
                        <a:pt x="31624" y="105506"/>
                      </a:cubicBezTo>
                      <a:cubicBezTo>
                        <a:pt x="31113" y="108135"/>
                        <a:pt x="30528" y="110911"/>
                        <a:pt x="30016" y="113759"/>
                      </a:cubicBezTo>
                      <a:cubicBezTo>
                        <a:pt x="29504" y="116608"/>
                        <a:pt x="28846" y="119456"/>
                        <a:pt x="28262" y="122159"/>
                      </a:cubicBezTo>
                      <a:cubicBezTo>
                        <a:pt x="27699" y="124693"/>
                        <a:pt x="26814" y="127147"/>
                        <a:pt x="25630" y="129462"/>
                      </a:cubicBezTo>
                      <a:lnTo>
                        <a:pt x="25630" y="129462"/>
                      </a:lnTo>
                      <a:lnTo>
                        <a:pt x="25630" y="129462"/>
                      </a:lnTo>
                      <a:cubicBezTo>
                        <a:pt x="23196" y="129696"/>
                        <a:pt x="20754" y="129696"/>
                        <a:pt x="18320" y="129462"/>
                      </a:cubicBezTo>
                      <a:cubicBezTo>
                        <a:pt x="14372" y="129462"/>
                        <a:pt x="8232" y="129462"/>
                        <a:pt x="-102" y="129462"/>
                      </a:cubicBezTo>
                      <a:lnTo>
                        <a:pt x="-102" y="129462"/>
                      </a:lnTo>
                      <a:cubicBezTo>
                        <a:pt x="-102" y="128586"/>
                        <a:pt x="556" y="126176"/>
                        <a:pt x="1214" y="122159"/>
                      </a:cubicBezTo>
                      <a:cubicBezTo>
                        <a:pt x="1872" y="118142"/>
                        <a:pt x="2676" y="113102"/>
                        <a:pt x="3772" y="106893"/>
                      </a:cubicBezTo>
                      <a:cubicBezTo>
                        <a:pt x="4869" y="100685"/>
                        <a:pt x="6185" y="93381"/>
                        <a:pt x="7720" y="84982"/>
                      </a:cubicBezTo>
                      <a:cubicBezTo>
                        <a:pt x="9255" y="76583"/>
                        <a:pt x="11082" y="68110"/>
                        <a:pt x="13130" y="58907"/>
                      </a:cubicBezTo>
                      <a:cubicBezTo>
                        <a:pt x="15176" y="49704"/>
                        <a:pt x="17515" y="40209"/>
                        <a:pt x="20001" y="30276"/>
                      </a:cubicBezTo>
                      <a:cubicBezTo>
                        <a:pt x="22486" y="20343"/>
                        <a:pt x="25118" y="10483"/>
                        <a:pt x="28042" y="622"/>
                      </a:cubicBezTo>
                      <a:lnTo>
                        <a:pt x="30820" y="622"/>
                      </a:lnTo>
                      <a:lnTo>
                        <a:pt x="40908" y="622"/>
                      </a:lnTo>
                      <a:cubicBezTo>
                        <a:pt x="43394" y="622"/>
                        <a:pt x="46683" y="622"/>
                        <a:pt x="50704" y="-35"/>
                      </a:cubicBezTo>
                      <a:cubicBezTo>
                        <a:pt x="51091" y="1572"/>
                        <a:pt x="51676" y="4004"/>
                        <a:pt x="52458" y="7269"/>
                      </a:cubicBezTo>
                      <a:cubicBezTo>
                        <a:pt x="53262" y="10556"/>
                        <a:pt x="54139" y="14208"/>
                        <a:pt x="55017" y="18298"/>
                      </a:cubicBezTo>
                      <a:cubicBezTo>
                        <a:pt x="55894" y="22388"/>
                        <a:pt x="56917" y="26770"/>
                        <a:pt x="58014" y="31445"/>
                      </a:cubicBezTo>
                      <a:cubicBezTo>
                        <a:pt x="59110" y="36119"/>
                        <a:pt x="60061" y="40574"/>
                        <a:pt x="61011" y="44884"/>
                      </a:cubicBezTo>
                      <a:cubicBezTo>
                        <a:pt x="61961" y="49193"/>
                        <a:pt x="62912" y="53137"/>
                        <a:pt x="63789" y="56643"/>
                      </a:cubicBezTo>
                      <a:cubicBezTo>
                        <a:pt x="64666" y="60149"/>
                        <a:pt x="64227" y="63655"/>
                        <a:pt x="64739" y="65700"/>
                      </a:cubicBezTo>
                      <a:close/>
                      <a:moveTo>
                        <a:pt x="45952" y="77678"/>
                      </a:moveTo>
                      <a:cubicBezTo>
                        <a:pt x="44709" y="67087"/>
                        <a:pt x="43613" y="58907"/>
                        <a:pt x="42736" y="52991"/>
                      </a:cubicBezTo>
                      <a:cubicBezTo>
                        <a:pt x="42173" y="48974"/>
                        <a:pt x="41368" y="45001"/>
                        <a:pt x="40323" y="41086"/>
                      </a:cubicBezTo>
                      <a:cubicBezTo>
                        <a:pt x="39665" y="38968"/>
                        <a:pt x="39007" y="38529"/>
                        <a:pt x="38276" y="39698"/>
                      </a:cubicBezTo>
                      <a:cubicBezTo>
                        <a:pt x="37304" y="42028"/>
                        <a:pt x="36690" y="44489"/>
                        <a:pt x="36449" y="47002"/>
                      </a:cubicBezTo>
                      <a:cubicBezTo>
                        <a:pt x="35937" y="50508"/>
                        <a:pt x="35279" y="55036"/>
                        <a:pt x="34621" y="60441"/>
                      </a:cubicBezTo>
                      <a:cubicBezTo>
                        <a:pt x="33963" y="65846"/>
                        <a:pt x="33159" y="71616"/>
                        <a:pt x="32282" y="77897"/>
                      </a:cubicBezTo>
                      <a:cubicBezTo>
                        <a:pt x="34402" y="77897"/>
                        <a:pt x="36595" y="77897"/>
                        <a:pt x="38934" y="77897"/>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29" name="Freeform 2128">
                  <a:extLst>
                    <a:ext uri="{FF2B5EF4-FFF2-40B4-BE49-F238E27FC236}">
                      <a16:creationId xmlns:a16="http://schemas.microsoft.com/office/drawing/2014/main" id="{4B3DD1D4-A4DD-F6C2-0A16-056434126F8E}"/>
                    </a:ext>
                  </a:extLst>
                </p:cNvPr>
                <p:cNvSpPr/>
                <p:nvPr/>
              </p:nvSpPr>
              <p:spPr>
                <a:xfrm>
                  <a:off x="9573516" y="3703288"/>
                  <a:ext cx="75602" cy="129062"/>
                </a:xfrm>
                <a:custGeom>
                  <a:avLst/>
                  <a:gdLst>
                    <a:gd name="connsiteX0" fmla="*/ 53263 w 75602"/>
                    <a:gd name="connsiteY0" fmla="*/ 128831 h 129062"/>
                    <a:gd name="connsiteX1" fmla="*/ 46610 w 75602"/>
                    <a:gd name="connsiteY1" fmla="*/ 128831 h 129062"/>
                    <a:gd name="connsiteX2" fmla="*/ 34329 w 75602"/>
                    <a:gd name="connsiteY2" fmla="*/ 128831 h 129062"/>
                    <a:gd name="connsiteX3" fmla="*/ 18832 w 75602"/>
                    <a:gd name="connsiteY3" fmla="*/ 125179 h 129062"/>
                    <a:gd name="connsiteX4" fmla="*/ 7793 w 75602"/>
                    <a:gd name="connsiteY4" fmla="*/ 115245 h 129062"/>
                    <a:gd name="connsiteX5" fmla="*/ 6404 w 75602"/>
                    <a:gd name="connsiteY5" fmla="*/ 111886 h 129062"/>
                    <a:gd name="connsiteX6" fmla="*/ 5308 w 75602"/>
                    <a:gd name="connsiteY6" fmla="*/ 107503 h 129062"/>
                    <a:gd name="connsiteX7" fmla="*/ 4796 w 75602"/>
                    <a:gd name="connsiteY7" fmla="*/ 103267 h 129062"/>
                    <a:gd name="connsiteX8" fmla="*/ 4796 w 75602"/>
                    <a:gd name="connsiteY8" fmla="*/ 99834 h 129062"/>
                    <a:gd name="connsiteX9" fmla="*/ 9767 w 75602"/>
                    <a:gd name="connsiteY9" fmla="*/ 98812 h 129062"/>
                    <a:gd name="connsiteX10" fmla="*/ 16273 w 75602"/>
                    <a:gd name="connsiteY10" fmla="*/ 98812 h 129062"/>
                    <a:gd name="connsiteX11" fmla="*/ 22925 w 75602"/>
                    <a:gd name="connsiteY11" fmla="*/ 98812 h 129062"/>
                    <a:gd name="connsiteX12" fmla="*/ 28335 w 75602"/>
                    <a:gd name="connsiteY12" fmla="*/ 99469 h 129062"/>
                    <a:gd name="connsiteX13" fmla="*/ 31405 w 75602"/>
                    <a:gd name="connsiteY13" fmla="*/ 107138 h 129062"/>
                    <a:gd name="connsiteX14" fmla="*/ 38204 w 75602"/>
                    <a:gd name="connsiteY14" fmla="*/ 110352 h 129062"/>
                    <a:gd name="connsiteX15" fmla="*/ 45514 w 75602"/>
                    <a:gd name="connsiteY15" fmla="*/ 108453 h 129062"/>
                    <a:gd name="connsiteX16" fmla="*/ 50192 w 75602"/>
                    <a:gd name="connsiteY16" fmla="*/ 101149 h 129062"/>
                    <a:gd name="connsiteX17" fmla="*/ 50192 w 75602"/>
                    <a:gd name="connsiteY17" fmla="*/ 97351 h 129062"/>
                    <a:gd name="connsiteX18" fmla="*/ 50192 w 75602"/>
                    <a:gd name="connsiteY18" fmla="*/ 93991 h 129062"/>
                    <a:gd name="connsiteX19" fmla="*/ 50192 w 75602"/>
                    <a:gd name="connsiteY19" fmla="*/ 87491 h 129062"/>
                    <a:gd name="connsiteX20" fmla="*/ 45879 w 75602"/>
                    <a:gd name="connsiteY20" fmla="*/ 90485 h 129062"/>
                    <a:gd name="connsiteX21" fmla="*/ 40543 w 75602"/>
                    <a:gd name="connsiteY21" fmla="*/ 91727 h 129062"/>
                    <a:gd name="connsiteX22" fmla="*/ 34695 w 75602"/>
                    <a:gd name="connsiteY22" fmla="*/ 92092 h 129062"/>
                    <a:gd name="connsiteX23" fmla="*/ 29212 w 75602"/>
                    <a:gd name="connsiteY23" fmla="*/ 92092 h 129062"/>
                    <a:gd name="connsiteX24" fmla="*/ 21902 w 75602"/>
                    <a:gd name="connsiteY24" fmla="*/ 91508 h 129062"/>
                    <a:gd name="connsiteX25" fmla="*/ 15103 w 75602"/>
                    <a:gd name="connsiteY25" fmla="*/ 89682 h 129062"/>
                    <a:gd name="connsiteX26" fmla="*/ 9255 w 75602"/>
                    <a:gd name="connsiteY26" fmla="*/ 86176 h 129062"/>
                    <a:gd name="connsiteX27" fmla="*/ 5015 w 75602"/>
                    <a:gd name="connsiteY27" fmla="*/ 80479 h 129062"/>
                    <a:gd name="connsiteX28" fmla="*/ 1360 w 75602"/>
                    <a:gd name="connsiteY28" fmla="*/ 70108 h 129062"/>
                    <a:gd name="connsiteX29" fmla="*/ -102 w 75602"/>
                    <a:gd name="connsiteY29" fmla="*/ 59006 h 129062"/>
                    <a:gd name="connsiteX30" fmla="*/ -102 w 75602"/>
                    <a:gd name="connsiteY30" fmla="*/ 40381 h 129062"/>
                    <a:gd name="connsiteX31" fmla="*/ 3115 w 75602"/>
                    <a:gd name="connsiteY31" fmla="*/ 21756 h 129062"/>
                    <a:gd name="connsiteX32" fmla="*/ 12252 w 75602"/>
                    <a:gd name="connsiteY32" fmla="*/ 7148 h 129062"/>
                    <a:gd name="connsiteX33" fmla="*/ 30236 w 75602"/>
                    <a:gd name="connsiteY33" fmla="*/ 429 h 129062"/>
                    <a:gd name="connsiteX34" fmla="*/ 41201 w 75602"/>
                    <a:gd name="connsiteY34" fmla="*/ 2036 h 129062"/>
                    <a:gd name="connsiteX35" fmla="*/ 48511 w 75602"/>
                    <a:gd name="connsiteY35" fmla="*/ 9339 h 129062"/>
                    <a:gd name="connsiteX36" fmla="*/ 49315 w 75602"/>
                    <a:gd name="connsiteY36" fmla="*/ 8682 h 129062"/>
                    <a:gd name="connsiteX37" fmla="*/ 49315 w 75602"/>
                    <a:gd name="connsiteY37" fmla="*/ 6126 h 129062"/>
                    <a:gd name="connsiteX38" fmla="*/ 49315 w 75602"/>
                    <a:gd name="connsiteY38" fmla="*/ 2985 h 129062"/>
                    <a:gd name="connsiteX39" fmla="*/ 49827 w 75602"/>
                    <a:gd name="connsiteY39" fmla="*/ 502 h 129062"/>
                    <a:gd name="connsiteX40" fmla="*/ 62108 w 75602"/>
                    <a:gd name="connsiteY40" fmla="*/ 64 h 129062"/>
                    <a:gd name="connsiteX41" fmla="*/ 74681 w 75602"/>
                    <a:gd name="connsiteY41" fmla="*/ 64 h 129062"/>
                    <a:gd name="connsiteX42" fmla="*/ 75485 w 75602"/>
                    <a:gd name="connsiteY42" fmla="*/ 48196 h 129062"/>
                    <a:gd name="connsiteX43" fmla="*/ 74462 w 75602"/>
                    <a:gd name="connsiteY43" fmla="*/ 99761 h 129062"/>
                    <a:gd name="connsiteX44" fmla="*/ 74462 w 75602"/>
                    <a:gd name="connsiteY44" fmla="*/ 108526 h 129062"/>
                    <a:gd name="connsiteX45" fmla="*/ 72781 w 75602"/>
                    <a:gd name="connsiteY45" fmla="*/ 115830 h 129062"/>
                    <a:gd name="connsiteX46" fmla="*/ 67590 w 75602"/>
                    <a:gd name="connsiteY46" fmla="*/ 122257 h 129062"/>
                    <a:gd name="connsiteX47" fmla="*/ 62327 w 75602"/>
                    <a:gd name="connsiteY47" fmla="*/ 126055 h 129062"/>
                    <a:gd name="connsiteX48" fmla="*/ 57137 w 75602"/>
                    <a:gd name="connsiteY48" fmla="*/ 127954 h 129062"/>
                    <a:gd name="connsiteX49" fmla="*/ 53263 w 75602"/>
                    <a:gd name="connsiteY49" fmla="*/ 128831 h 129062"/>
                    <a:gd name="connsiteX50" fmla="*/ 21390 w 75602"/>
                    <a:gd name="connsiteY50" fmla="*/ 48488 h 129062"/>
                    <a:gd name="connsiteX51" fmla="*/ 21390 w 75602"/>
                    <a:gd name="connsiteY51" fmla="*/ 50168 h 129062"/>
                    <a:gd name="connsiteX52" fmla="*/ 26946 w 75602"/>
                    <a:gd name="connsiteY52" fmla="*/ 66164 h 129062"/>
                    <a:gd name="connsiteX53" fmla="*/ 35791 w 75602"/>
                    <a:gd name="connsiteY53" fmla="*/ 71057 h 129062"/>
                    <a:gd name="connsiteX54" fmla="*/ 46098 w 75602"/>
                    <a:gd name="connsiteY54" fmla="*/ 70400 h 129062"/>
                    <a:gd name="connsiteX55" fmla="*/ 48657 w 75602"/>
                    <a:gd name="connsiteY55" fmla="*/ 68647 h 129062"/>
                    <a:gd name="connsiteX56" fmla="*/ 50119 w 75602"/>
                    <a:gd name="connsiteY56" fmla="*/ 65871 h 129062"/>
                    <a:gd name="connsiteX57" fmla="*/ 50997 w 75602"/>
                    <a:gd name="connsiteY57" fmla="*/ 62585 h 129062"/>
                    <a:gd name="connsiteX58" fmla="*/ 51435 w 75602"/>
                    <a:gd name="connsiteY58" fmla="*/ 59152 h 129062"/>
                    <a:gd name="connsiteX59" fmla="*/ 51435 w 75602"/>
                    <a:gd name="connsiteY59" fmla="*/ 44179 h 129062"/>
                    <a:gd name="connsiteX60" fmla="*/ 49315 w 75602"/>
                    <a:gd name="connsiteY60" fmla="*/ 29571 h 129062"/>
                    <a:gd name="connsiteX61" fmla="*/ 45733 w 75602"/>
                    <a:gd name="connsiteY61" fmla="*/ 25262 h 129062"/>
                    <a:gd name="connsiteX62" fmla="*/ 40324 w 75602"/>
                    <a:gd name="connsiteY62" fmla="*/ 23290 h 129062"/>
                    <a:gd name="connsiteX63" fmla="*/ 34476 w 75602"/>
                    <a:gd name="connsiteY63" fmla="*/ 23728 h 129062"/>
                    <a:gd name="connsiteX64" fmla="*/ 29431 w 75602"/>
                    <a:gd name="connsiteY64" fmla="*/ 26431 h 129062"/>
                    <a:gd name="connsiteX65" fmla="*/ 24753 w 75602"/>
                    <a:gd name="connsiteY65" fmla="*/ 33296 h 129062"/>
                    <a:gd name="connsiteX66" fmla="*/ 22048 w 75602"/>
                    <a:gd name="connsiteY66" fmla="*/ 41330 h 129062"/>
                    <a:gd name="connsiteX67" fmla="*/ 21683 w 75602"/>
                    <a:gd name="connsiteY67" fmla="*/ 44909 h 12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5602" h="129062">
                      <a:moveTo>
                        <a:pt x="53263" y="128831"/>
                      </a:moveTo>
                      <a:cubicBezTo>
                        <a:pt x="51055" y="129094"/>
                        <a:pt x="48818" y="129094"/>
                        <a:pt x="46610" y="128831"/>
                      </a:cubicBezTo>
                      <a:cubicBezTo>
                        <a:pt x="43467" y="128831"/>
                        <a:pt x="39300" y="128831"/>
                        <a:pt x="34329" y="128831"/>
                      </a:cubicBezTo>
                      <a:cubicBezTo>
                        <a:pt x="28934" y="128947"/>
                        <a:pt x="23605" y="127691"/>
                        <a:pt x="18832" y="125179"/>
                      </a:cubicBezTo>
                      <a:cubicBezTo>
                        <a:pt x="14394" y="122820"/>
                        <a:pt x="10608" y="119409"/>
                        <a:pt x="7793" y="115245"/>
                      </a:cubicBezTo>
                      <a:cubicBezTo>
                        <a:pt x="7208" y="114179"/>
                        <a:pt x="6741" y="113054"/>
                        <a:pt x="6404" y="111886"/>
                      </a:cubicBezTo>
                      <a:cubicBezTo>
                        <a:pt x="5966" y="110425"/>
                        <a:pt x="5600" y="108964"/>
                        <a:pt x="5308" y="107503"/>
                      </a:cubicBezTo>
                      <a:cubicBezTo>
                        <a:pt x="5001" y="106108"/>
                        <a:pt x="4825" y="104691"/>
                        <a:pt x="4796" y="103267"/>
                      </a:cubicBezTo>
                      <a:cubicBezTo>
                        <a:pt x="4679" y="102128"/>
                        <a:pt x="4679" y="100974"/>
                        <a:pt x="4796" y="99834"/>
                      </a:cubicBezTo>
                      <a:cubicBezTo>
                        <a:pt x="6390" y="99228"/>
                        <a:pt x="8064" y="98885"/>
                        <a:pt x="9767" y="98812"/>
                      </a:cubicBezTo>
                      <a:cubicBezTo>
                        <a:pt x="11931" y="98666"/>
                        <a:pt x="14109" y="98666"/>
                        <a:pt x="16273" y="98812"/>
                      </a:cubicBezTo>
                      <a:lnTo>
                        <a:pt x="22925" y="98812"/>
                      </a:lnTo>
                      <a:lnTo>
                        <a:pt x="28335" y="99469"/>
                      </a:lnTo>
                      <a:cubicBezTo>
                        <a:pt x="28218" y="102347"/>
                        <a:pt x="29329" y="105137"/>
                        <a:pt x="31405" y="107138"/>
                      </a:cubicBezTo>
                      <a:cubicBezTo>
                        <a:pt x="33240" y="108949"/>
                        <a:pt x="35638" y="110082"/>
                        <a:pt x="38204" y="110352"/>
                      </a:cubicBezTo>
                      <a:cubicBezTo>
                        <a:pt x="40784" y="110549"/>
                        <a:pt x="43357" y="109884"/>
                        <a:pt x="45514" y="108453"/>
                      </a:cubicBezTo>
                      <a:cubicBezTo>
                        <a:pt x="48029" y="106780"/>
                        <a:pt x="49724" y="104129"/>
                        <a:pt x="50192" y="101149"/>
                      </a:cubicBezTo>
                      <a:cubicBezTo>
                        <a:pt x="50192" y="99907"/>
                        <a:pt x="50192" y="98666"/>
                        <a:pt x="50192" y="97351"/>
                      </a:cubicBezTo>
                      <a:cubicBezTo>
                        <a:pt x="50265" y="96233"/>
                        <a:pt x="50265" y="95109"/>
                        <a:pt x="50192" y="93991"/>
                      </a:cubicBezTo>
                      <a:cubicBezTo>
                        <a:pt x="49900" y="91837"/>
                        <a:pt x="49900" y="89645"/>
                        <a:pt x="50192" y="87491"/>
                      </a:cubicBezTo>
                      <a:cubicBezTo>
                        <a:pt x="49001" y="88805"/>
                        <a:pt x="47532" y="89828"/>
                        <a:pt x="45879" y="90485"/>
                      </a:cubicBezTo>
                      <a:cubicBezTo>
                        <a:pt x="44154" y="91099"/>
                        <a:pt x="42363" y="91515"/>
                        <a:pt x="40543" y="91727"/>
                      </a:cubicBezTo>
                      <a:cubicBezTo>
                        <a:pt x="38606" y="91997"/>
                        <a:pt x="36647" y="92121"/>
                        <a:pt x="34695" y="92092"/>
                      </a:cubicBezTo>
                      <a:cubicBezTo>
                        <a:pt x="32743" y="92092"/>
                        <a:pt x="30915" y="92092"/>
                        <a:pt x="29212" y="92092"/>
                      </a:cubicBezTo>
                      <a:cubicBezTo>
                        <a:pt x="26763" y="92085"/>
                        <a:pt x="24321" y="91895"/>
                        <a:pt x="21902" y="91508"/>
                      </a:cubicBezTo>
                      <a:cubicBezTo>
                        <a:pt x="19570" y="91172"/>
                        <a:pt x="17289" y="90558"/>
                        <a:pt x="15103" y="89682"/>
                      </a:cubicBezTo>
                      <a:cubicBezTo>
                        <a:pt x="12976" y="88835"/>
                        <a:pt x="11003" y="87651"/>
                        <a:pt x="9255" y="86176"/>
                      </a:cubicBezTo>
                      <a:cubicBezTo>
                        <a:pt x="7479" y="84577"/>
                        <a:pt x="6039" y="82641"/>
                        <a:pt x="5015" y="80479"/>
                      </a:cubicBezTo>
                      <a:cubicBezTo>
                        <a:pt x="3334" y="77200"/>
                        <a:pt x="2106" y="73716"/>
                        <a:pt x="1360" y="70108"/>
                      </a:cubicBezTo>
                      <a:cubicBezTo>
                        <a:pt x="608" y="66448"/>
                        <a:pt x="118" y="62738"/>
                        <a:pt x="-102" y="59006"/>
                      </a:cubicBezTo>
                      <a:cubicBezTo>
                        <a:pt x="-102" y="53236"/>
                        <a:pt x="-102" y="47027"/>
                        <a:pt x="-102" y="40381"/>
                      </a:cubicBezTo>
                      <a:cubicBezTo>
                        <a:pt x="81" y="34048"/>
                        <a:pt x="1163" y="27782"/>
                        <a:pt x="3115" y="21756"/>
                      </a:cubicBezTo>
                      <a:cubicBezTo>
                        <a:pt x="4906" y="16205"/>
                        <a:pt x="8042" y="11187"/>
                        <a:pt x="12252" y="7148"/>
                      </a:cubicBezTo>
                      <a:cubicBezTo>
                        <a:pt x="17267" y="2861"/>
                        <a:pt x="23634" y="480"/>
                        <a:pt x="30236" y="429"/>
                      </a:cubicBezTo>
                      <a:cubicBezTo>
                        <a:pt x="33964" y="166"/>
                        <a:pt x="37707" y="714"/>
                        <a:pt x="41201" y="2036"/>
                      </a:cubicBezTo>
                      <a:cubicBezTo>
                        <a:pt x="44571" y="3321"/>
                        <a:pt x="47224" y="5972"/>
                        <a:pt x="48511" y="9339"/>
                      </a:cubicBezTo>
                      <a:cubicBezTo>
                        <a:pt x="48949" y="9339"/>
                        <a:pt x="49242" y="9339"/>
                        <a:pt x="49315" y="8682"/>
                      </a:cubicBezTo>
                      <a:cubicBezTo>
                        <a:pt x="49388" y="7835"/>
                        <a:pt x="49388" y="6973"/>
                        <a:pt x="49315" y="6126"/>
                      </a:cubicBezTo>
                      <a:lnTo>
                        <a:pt x="49315" y="2985"/>
                      </a:lnTo>
                      <a:cubicBezTo>
                        <a:pt x="49264" y="2123"/>
                        <a:pt x="49439" y="1269"/>
                        <a:pt x="49827" y="502"/>
                      </a:cubicBezTo>
                      <a:cubicBezTo>
                        <a:pt x="53898" y="-9"/>
                        <a:pt x="58007" y="-155"/>
                        <a:pt x="62108" y="64"/>
                      </a:cubicBezTo>
                      <a:cubicBezTo>
                        <a:pt x="66274" y="64"/>
                        <a:pt x="70515" y="64"/>
                        <a:pt x="74681" y="64"/>
                      </a:cubicBezTo>
                      <a:cubicBezTo>
                        <a:pt x="75120" y="15402"/>
                        <a:pt x="75390" y="31448"/>
                        <a:pt x="75485" y="48196"/>
                      </a:cubicBezTo>
                      <a:cubicBezTo>
                        <a:pt x="75580" y="64944"/>
                        <a:pt x="75244" y="82137"/>
                        <a:pt x="74462" y="99761"/>
                      </a:cubicBezTo>
                      <a:cubicBezTo>
                        <a:pt x="74462" y="102683"/>
                        <a:pt x="74462" y="105604"/>
                        <a:pt x="74462" y="108526"/>
                      </a:cubicBezTo>
                      <a:cubicBezTo>
                        <a:pt x="74688" y="111075"/>
                        <a:pt x="74096" y="113631"/>
                        <a:pt x="72781" y="115830"/>
                      </a:cubicBezTo>
                      <a:cubicBezTo>
                        <a:pt x="71348" y="118196"/>
                        <a:pt x="69601" y="120358"/>
                        <a:pt x="67590" y="122257"/>
                      </a:cubicBezTo>
                      <a:cubicBezTo>
                        <a:pt x="65975" y="123703"/>
                        <a:pt x="64206" y="124974"/>
                        <a:pt x="62327" y="126055"/>
                      </a:cubicBezTo>
                      <a:cubicBezTo>
                        <a:pt x="60704" y="126939"/>
                        <a:pt x="58950" y="127582"/>
                        <a:pt x="57137" y="127954"/>
                      </a:cubicBezTo>
                      <a:cubicBezTo>
                        <a:pt x="55865" y="128334"/>
                        <a:pt x="54571" y="128626"/>
                        <a:pt x="53263" y="128831"/>
                      </a:cubicBezTo>
                      <a:close/>
                      <a:moveTo>
                        <a:pt x="21390" y="48488"/>
                      </a:moveTo>
                      <a:lnTo>
                        <a:pt x="21390" y="50168"/>
                      </a:lnTo>
                      <a:cubicBezTo>
                        <a:pt x="21281" y="55989"/>
                        <a:pt x="23247" y="61664"/>
                        <a:pt x="26946" y="66164"/>
                      </a:cubicBezTo>
                      <a:cubicBezTo>
                        <a:pt x="29168" y="68859"/>
                        <a:pt x="32326" y="70612"/>
                        <a:pt x="35791" y="71057"/>
                      </a:cubicBezTo>
                      <a:cubicBezTo>
                        <a:pt x="39234" y="71583"/>
                        <a:pt x="42750" y="71357"/>
                        <a:pt x="46098" y="70400"/>
                      </a:cubicBezTo>
                      <a:cubicBezTo>
                        <a:pt x="47115" y="70100"/>
                        <a:pt x="48007" y="69487"/>
                        <a:pt x="48657" y="68647"/>
                      </a:cubicBezTo>
                      <a:cubicBezTo>
                        <a:pt x="49271" y="67792"/>
                        <a:pt x="49768" y="66857"/>
                        <a:pt x="50119" y="65871"/>
                      </a:cubicBezTo>
                      <a:cubicBezTo>
                        <a:pt x="50499" y="64798"/>
                        <a:pt x="50792" y="63702"/>
                        <a:pt x="50997" y="62585"/>
                      </a:cubicBezTo>
                      <a:lnTo>
                        <a:pt x="51435" y="59152"/>
                      </a:lnTo>
                      <a:cubicBezTo>
                        <a:pt x="51435" y="54258"/>
                        <a:pt x="51435" y="49292"/>
                        <a:pt x="51435" y="44179"/>
                      </a:cubicBezTo>
                      <a:cubicBezTo>
                        <a:pt x="51296" y="39242"/>
                        <a:pt x="50587" y="34341"/>
                        <a:pt x="49315" y="29571"/>
                      </a:cubicBezTo>
                      <a:cubicBezTo>
                        <a:pt x="48635" y="27774"/>
                        <a:pt x="47378" y="26262"/>
                        <a:pt x="45733" y="25262"/>
                      </a:cubicBezTo>
                      <a:cubicBezTo>
                        <a:pt x="44117" y="24181"/>
                        <a:pt x="42261" y="23502"/>
                        <a:pt x="40324" y="23290"/>
                      </a:cubicBezTo>
                      <a:cubicBezTo>
                        <a:pt x="38364" y="23071"/>
                        <a:pt x="36383" y="23217"/>
                        <a:pt x="34476" y="23728"/>
                      </a:cubicBezTo>
                      <a:cubicBezTo>
                        <a:pt x="32626" y="24276"/>
                        <a:pt x="30908" y="25196"/>
                        <a:pt x="29431" y="26431"/>
                      </a:cubicBezTo>
                      <a:cubicBezTo>
                        <a:pt x="27604" y="28519"/>
                        <a:pt x="26032" y="30827"/>
                        <a:pt x="24753" y="33296"/>
                      </a:cubicBezTo>
                      <a:cubicBezTo>
                        <a:pt x="23452" y="35823"/>
                        <a:pt x="22538" y="38533"/>
                        <a:pt x="22048" y="41330"/>
                      </a:cubicBezTo>
                      <a:cubicBezTo>
                        <a:pt x="21822" y="42514"/>
                        <a:pt x="21697" y="43711"/>
                        <a:pt x="21683" y="44909"/>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30" name="Freeform 2129">
                  <a:extLst>
                    <a:ext uri="{FF2B5EF4-FFF2-40B4-BE49-F238E27FC236}">
                      <a16:creationId xmlns:a16="http://schemas.microsoft.com/office/drawing/2014/main" id="{B3A178C9-99A2-BF98-9D99-B20ACAF90F89}"/>
                    </a:ext>
                  </a:extLst>
                </p:cNvPr>
                <p:cNvSpPr/>
                <p:nvPr/>
              </p:nvSpPr>
              <p:spPr>
                <a:xfrm>
                  <a:off x="9659356" y="3700523"/>
                  <a:ext cx="74673" cy="97466"/>
                </a:xfrm>
                <a:custGeom>
                  <a:avLst/>
                  <a:gdLst>
                    <a:gd name="connsiteX0" fmla="*/ 24661 w 74673"/>
                    <a:gd name="connsiteY0" fmla="*/ 48697 h 97466"/>
                    <a:gd name="connsiteX1" fmla="*/ 24661 w 74673"/>
                    <a:gd name="connsiteY1" fmla="*/ 51983 h 97466"/>
                    <a:gd name="connsiteX2" fmla="*/ 25100 w 74673"/>
                    <a:gd name="connsiteY2" fmla="*/ 61040 h 97466"/>
                    <a:gd name="connsiteX3" fmla="*/ 27439 w 74673"/>
                    <a:gd name="connsiteY3" fmla="*/ 67833 h 97466"/>
                    <a:gd name="connsiteX4" fmla="*/ 33653 w 74673"/>
                    <a:gd name="connsiteY4" fmla="*/ 74041 h 97466"/>
                    <a:gd name="connsiteX5" fmla="*/ 41621 w 74673"/>
                    <a:gd name="connsiteY5" fmla="*/ 75356 h 97466"/>
                    <a:gd name="connsiteX6" fmla="*/ 48127 w 74673"/>
                    <a:gd name="connsiteY6" fmla="*/ 70827 h 97466"/>
                    <a:gd name="connsiteX7" fmla="*/ 50466 w 74673"/>
                    <a:gd name="connsiteY7" fmla="*/ 59506 h 97466"/>
                    <a:gd name="connsiteX8" fmla="*/ 55364 w 74673"/>
                    <a:gd name="connsiteY8" fmla="*/ 59506 h 97466"/>
                    <a:gd name="connsiteX9" fmla="*/ 61943 w 74673"/>
                    <a:gd name="connsiteY9" fmla="*/ 59506 h 97466"/>
                    <a:gd name="connsiteX10" fmla="*/ 68449 w 74673"/>
                    <a:gd name="connsiteY10" fmla="*/ 59506 h 97466"/>
                    <a:gd name="connsiteX11" fmla="*/ 73639 w 74673"/>
                    <a:gd name="connsiteY11" fmla="*/ 60091 h 97466"/>
                    <a:gd name="connsiteX12" fmla="*/ 72908 w 74673"/>
                    <a:gd name="connsiteY12" fmla="*/ 69513 h 97466"/>
                    <a:gd name="connsiteX13" fmla="*/ 71958 w 74673"/>
                    <a:gd name="connsiteY13" fmla="*/ 78058 h 97466"/>
                    <a:gd name="connsiteX14" fmla="*/ 70569 w 74673"/>
                    <a:gd name="connsiteY14" fmla="*/ 84851 h 97466"/>
                    <a:gd name="connsiteX15" fmla="*/ 68449 w 74673"/>
                    <a:gd name="connsiteY15" fmla="*/ 88795 h 97466"/>
                    <a:gd name="connsiteX16" fmla="*/ 60408 w 74673"/>
                    <a:gd name="connsiteY16" fmla="*/ 95076 h 97466"/>
                    <a:gd name="connsiteX17" fmla="*/ 49516 w 74673"/>
                    <a:gd name="connsiteY17" fmla="*/ 97267 h 97466"/>
                    <a:gd name="connsiteX18" fmla="*/ 37454 w 74673"/>
                    <a:gd name="connsiteY18" fmla="*/ 97267 h 97466"/>
                    <a:gd name="connsiteX19" fmla="*/ 26123 w 74673"/>
                    <a:gd name="connsiteY19" fmla="*/ 96902 h 97466"/>
                    <a:gd name="connsiteX20" fmla="*/ 16547 w 74673"/>
                    <a:gd name="connsiteY20" fmla="*/ 93615 h 97466"/>
                    <a:gd name="connsiteX21" fmla="*/ 8286 w 74673"/>
                    <a:gd name="connsiteY21" fmla="*/ 84486 h 97466"/>
                    <a:gd name="connsiteX22" fmla="*/ 2950 w 74673"/>
                    <a:gd name="connsiteY22" fmla="*/ 72142 h 97466"/>
                    <a:gd name="connsiteX23" fmla="*/ 172 w 74673"/>
                    <a:gd name="connsiteY23" fmla="*/ 57534 h 97466"/>
                    <a:gd name="connsiteX24" fmla="*/ 172 w 74673"/>
                    <a:gd name="connsiteY24" fmla="*/ 42488 h 97466"/>
                    <a:gd name="connsiteX25" fmla="*/ 1342 w 74673"/>
                    <a:gd name="connsiteY25" fmla="*/ 29341 h 97466"/>
                    <a:gd name="connsiteX26" fmla="*/ 4193 w 74673"/>
                    <a:gd name="connsiteY26" fmla="*/ 16925 h 97466"/>
                    <a:gd name="connsiteX27" fmla="*/ 11503 w 74673"/>
                    <a:gd name="connsiteY27" fmla="*/ 7795 h 97466"/>
                    <a:gd name="connsiteX28" fmla="*/ 22761 w 74673"/>
                    <a:gd name="connsiteY28" fmla="*/ 2098 h 97466"/>
                    <a:gd name="connsiteX29" fmla="*/ 35992 w 74673"/>
                    <a:gd name="connsiteY29" fmla="*/ -20 h 97466"/>
                    <a:gd name="connsiteX30" fmla="*/ 49589 w 74673"/>
                    <a:gd name="connsiteY30" fmla="*/ 1441 h 97466"/>
                    <a:gd name="connsiteX31" fmla="*/ 63259 w 74673"/>
                    <a:gd name="connsiteY31" fmla="*/ 7357 h 97466"/>
                    <a:gd name="connsiteX32" fmla="*/ 71081 w 74673"/>
                    <a:gd name="connsiteY32" fmla="*/ 18021 h 97466"/>
                    <a:gd name="connsiteX33" fmla="*/ 74297 w 74673"/>
                    <a:gd name="connsiteY33" fmla="*/ 31825 h 97466"/>
                    <a:gd name="connsiteX34" fmla="*/ 74297 w 74673"/>
                    <a:gd name="connsiteY34" fmla="*/ 47090 h 97466"/>
                    <a:gd name="connsiteX35" fmla="*/ 69399 w 74673"/>
                    <a:gd name="connsiteY35" fmla="*/ 47820 h 97466"/>
                    <a:gd name="connsiteX36" fmla="*/ 60920 w 74673"/>
                    <a:gd name="connsiteY36" fmla="*/ 48551 h 97466"/>
                    <a:gd name="connsiteX37" fmla="*/ 50539 w 74673"/>
                    <a:gd name="connsiteY37" fmla="*/ 49062 h 97466"/>
                    <a:gd name="connsiteX38" fmla="*/ 39940 w 74673"/>
                    <a:gd name="connsiteY38" fmla="*/ 49062 h 97466"/>
                    <a:gd name="connsiteX39" fmla="*/ 30875 w 74673"/>
                    <a:gd name="connsiteY39" fmla="*/ 49062 h 97466"/>
                    <a:gd name="connsiteX40" fmla="*/ 24661 w 74673"/>
                    <a:gd name="connsiteY40" fmla="*/ 48697 h 97466"/>
                    <a:gd name="connsiteX41" fmla="*/ 46592 w 74673"/>
                    <a:gd name="connsiteY41" fmla="*/ 20212 h 97466"/>
                    <a:gd name="connsiteX42" fmla="*/ 43595 w 74673"/>
                    <a:gd name="connsiteY42" fmla="*/ 18824 h 97466"/>
                    <a:gd name="connsiteX43" fmla="*/ 40159 w 74673"/>
                    <a:gd name="connsiteY43" fmla="*/ 18313 h 97466"/>
                    <a:gd name="connsiteX44" fmla="*/ 32848 w 74673"/>
                    <a:gd name="connsiteY44" fmla="*/ 19262 h 97466"/>
                    <a:gd name="connsiteX45" fmla="*/ 28463 w 74673"/>
                    <a:gd name="connsiteY45" fmla="*/ 21819 h 97466"/>
                    <a:gd name="connsiteX46" fmla="*/ 25977 w 74673"/>
                    <a:gd name="connsiteY46" fmla="*/ 25690 h 97466"/>
                    <a:gd name="connsiteX47" fmla="*/ 24807 w 74673"/>
                    <a:gd name="connsiteY47" fmla="*/ 30291 h 97466"/>
                    <a:gd name="connsiteX48" fmla="*/ 24807 w 74673"/>
                    <a:gd name="connsiteY48" fmla="*/ 33140 h 97466"/>
                    <a:gd name="connsiteX49" fmla="*/ 26562 w 74673"/>
                    <a:gd name="connsiteY49" fmla="*/ 34235 h 97466"/>
                    <a:gd name="connsiteX50" fmla="*/ 31825 w 74673"/>
                    <a:gd name="connsiteY50" fmla="*/ 34235 h 97466"/>
                    <a:gd name="connsiteX51" fmla="*/ 42352 w 74673"/>
                    <a:gd name="connsiteY51" fmla="*/ 34235 h 97466"/>
                    <a:gd name="connsiteX52" fmla="*/ 49662 w 74673"/>
                    <a:gd name="connsiteY52" fmla="*/ 34235 h 97466"/>
                    <a:gd name="connsiteX53" fmla="*/ 53098 w 74673"/>
                    <a:gd name="connsiteY53" fmla="*/ 34235 h 97466"/>
                    <a:gd name="connsiteX54" fmla="*/ 54121 w 74673"/>
                    <a:gd name="connsiteY54" fmla="*/ 33724 h 97466"/>
                    <a:gd name="connsiteX55" fmla="*/ 54121 w 74673"/>
                    <a:gd name="connsiteY55" fmla="*/ 31752 h 97466"/>
                    <a:gd name="connsiteX56" fmla="*/ 52147 w 74673"/>
                    <a:gd name="connsiteY56" fmla="*/ 24813 h 97466"/>
                    <a:gd name="connsiteX57" fmla="*/ 46957 w 74673"/>
                    <a:gd name="connsiteY57" fmla="*/ 19920 h 9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673" h="97466">
                      <a:moveTo>
                        <a:pt x="24661" y="48697"/>
                      </a:moveTo>
                      <a:lnTo>
                        <a:pt x="24661" y="51983"/>
                      </a:lnTo>
                      <a:cubicBezTo>
                        <a:pt x="24661" y="55708"/>
                        <a:pt x="24661" y="58703"/>
                        <a:pt x="25100" y="61040"/>
                      </a:cubicBezTo>
                      <a:cubicBezTo>
                        <a:pt x="25334" y="63458"/>
                        <a:pt x="26138" y="65788"/>
                        <a:pt x="27439" y="67833"/>
                      </a:cubicBezTo>
                      <a:cubicBezTo>
                        <a:pt x="28777" y="70521"/>
                        <a:pt x="30962" y="72705"/>
                        <a:pt x="33653" y="74041"/>
                      </a:cubicBezTo>
                      <a:cubicBezTo>
                        <a:pt x="36080" y="75385"/>
                        <a:pt x="38894" y="75853"/>
                        <a:pt x="41621" y="75356"/>
                      </a:cubicBezTo>
                      <a:cubicBezTo>
                        <a:pt x="44311" y="74786"/>
                        <a:pt x="46658" y="73157"/>
                        <a:pt x="48127" y="70827"/>
                      </a:cubicBezTo>
                      <a:cubicBezTo>
                        <a:pt x="50108" y="67402"/>
                        <a:pt x="50927" y="63436"/>
                        <a:pt x="50466" y="59506"/>
                      </a:cubicBezTo>
                      <a:cubicBezTo>
                        <a:pt x="52096" y="59631"/>
                        <a:pt x="53734" y="59631"/>
                        <a:pt x="55364" y="59506"/>
                      </a:cubicBezTo>
                      <a:lnTo>
                        <a:pt x="61943" y="59506"/>
                      </a:lnTo>
                      <a:cubicBezTo>
                        <a:pt x="64209" y="59506"/>
                        <a:pt x="66402" y="59506"/>
                        <a:pt x="68449" y="59506"/>
                      </a:cubicBezTo>
                      <a:cubicBezTo>
                        <a:pt x="70196" y="59477"/>
                        <a:pt x="71943" y="59674"/>
                        <a:pt x="73639" y="60091"/>
                      </a:cubicBezTo>
                      <a:cubicBezTo>
                        <a:pt x="73639" y="63304"/>
                        <a:pt x="73127" y="66445"/>
                        <a:pt x="72908" y="69513"/>
                      </a:cubicBezTo>
                      <a:cubicBezTo>
                        <a:pt x="72689" y="72580"/>
                        <a:pt x="72323" y="75429"/>
                        <a:pt x="71958" y="78058"/>
                      </a:cubicBezTo>
                      <a:cubicBezTo>
                        <a:pt x="71673" y="80352"/>
                        <a:pt x="71212" y="82623"/>
                        <a:pt x="70569" y="84851"/>
                      </a:cubicBezTo>
                      <a:cubicBezTo>
                        <a:pt x="70291" y="86355"/>
                        <a:pt x="69553" y="87736"/>
                        <a:pt x="68449" y="88795"/>
                      </a:cubicBezTo>
                      <a:cubicBezTo>
                        <a:pt x="66497" y="91680"/>
                        <a:pt x="63683" y="93878"/>
                        <a:pt x="60408" y="95076"/>
                      </a:cubicBezTo>
                      <a:cubicBezTo>
                        <a:pt x="56906" y="96347"/>
                        <a:pt x="53236" y="97092"/>
                        <a:pt x="49516" y="97267"/>
                      </a:cubicBezTo>
                      <a:cubicBezTo>
                        <a:pt x="45495" y="97486"/>
                        <a:pt x="41475" y="97486"/>
                        <a:pt x="37454" y="97267"/>
                      </a:cubicBezTo>
                      <a:cubicBezTo>
                        <a:pt x="33360" y="97267"/>
                        <a:pt x="29559" y="96902"/>
                        <a:pt x="26123" y="96902"/>
                      </a:cubicBezTo>
                      <a:cubicBezTo>
                        <a:pt x="22753" y="96420"/>
                        <a:pt x="19508" y="95303"/>
                        <a:pt x="16547" y="93615"/>
                      </a:cubicBezTo>
                      <a:cubicBezTo>
                        <a:pt x="13177" y="91191"/>
                        <a:pt x="10362" y="88079"/>
                        <a:pt x="8286" y="84486"/>
                      </a:cubicBezTo>
                      <a:cubicBezTo>
                        <a:pt x="5998" y="80607"/>
                        <a:pt x="4207" y="76466"/>
                        <a:pt x="2950" y="72142"/>
                      </a:cubicBezTo>
                      <a:cubicBezTo>
                        <a:pt x="1525" y="67380"/>
                        <a:pt x="596" y="62486"/>
                        <a:pt x="172" y="57534"/>
                      </a:cubicBezTo>
                      <a:cubicBezTo>
                        <a:pt x="-193" y="52524"/>
                        <a:pt x="-193" y="47499"/>
                        <a:pt x="172" y="42488"/>
                      </a:cubicBezTo>
                      <a:cubicBezTo>
                        <a:pt x="172" y="37960"/>
                        <a:pt x="903" y="33578"/>
                        <a:pt x="1342" y="29341"/>
                      </a:cubicBezTo>
                      <a:cubicBezTo>
                        <a:pt x="1780" y="25098"/>
                        <a:pt x="2738" y="20935"/>
                        <a:pt x="4193" y="16925"/>
                      </a:cubicBezTo>
                      <a:cubicBezTo>
                        <a:pt x="5838" y="13324"/>
                        <a:pt x="8345" y="10184"/>
                        <a:pt x="11503" y="7795"/>
                      </a:cubicBezTo>
                      <a:cubicBezTo>
                        <a:pt x="14902" y="5268"/>
                        <a:pt x="18711" y="3340"/>
                        <a:pt x="22761" y="2098"/>
                      </a:cubicBezTo>
                      <a:cubicBezTo>
                        <a:pt x="27052" y="783"/>
                        <a:pt x="31504" y="75"/>
                        <a:pt x="35992" y="-20"/>
                      </a:cubicBezTo>
                      <a:cubicBezTo>
                        <a:pt x="40568" y="-130"/>
                        <a:pt x="45137" y="360"/>
                        <a:pt x="49589" y="1441"/>
                      </a:cubicBezTo>
                      <a:cubicBezTo>
                        <a:pt x="54596" y="2142"/>
                        <a:pt x="59319" y="4187"/>
                        <a:pt x="63259" y="7357"/>
                      </a:cubicBezTo>
                      <a:cubicBezTo>
                        <a:pt x="66651" y="10271"/>
                        <a:pt x="69326" y="13916"/>
                        <a:pt x="71081" y="18021"/>
                      </a:cubicBezTo>
                      <a:cubicBezTo>
                        <a:pt x="72894" y="22417"/>
                        <a:pt x="73983" y="27077"/>
                        <a:pt x="74297" y="31825"/>
                      </a:cubicBezTo>
                      <a:cubicBezTo>
                        <a:pt x="74663" y="36908"/>
                        <a:pt x="74663" y="42006"/>
                        <a:pt x="74297" y="47090"/>
                      </a:cubicBezTo>
                      <a:cubicBezTo>
                        <a:pt x="73420" y="47090"/>
                        <a:pt x="71812" y="47528"/>
                        <a:pt x="69399" y="47820"/>
                      </a:cubicBezTo>
                      <a:lnTo>
                        <a:pt x="60920" y="48551"/>
                      </a:lnTo>
                      <a:cubicBezTo>
                        <a:pt x="57703" y="48551"/>
                        <a:pt x="54194" y="48989"/>
                        <a:pt x="50539" y="49062"/>
                      </a:cubicBezTo>
                      <a:lnTo>
                        <a:pt x="39940" y="49062"/>
                      </a:lnTo>
                      <a:cubicBezTo>
                        <a:pt x="36577" y="49062"/>
                        <a:pt x="33507" y="49062"/>
                        <a:pt x="30875" y="49062"/>
                      </a:cubicBezTo>
                      <a:cubicBezTo>
                        <a:pt x="28799" y="49091"/>
                        <a:pt x="26723" y="48974"/>
                        <a:pt x="24661" y="48697"/>
                      </a:cubicBezTo>
                      <a:close/>
                      <a:moveTo>
                        <a:pt x="46592" y="20212"/>
                      </a:moveTo>
                      <a:cubicBezTo>
                        <a:pt x="45671" y="19598"/>
                        <a:pt x="44655" y="19131"/>
                        <a:pt x="43595" y="18824"/>
                      </a:cubicBezTo>
                      <a:cubicBezTo>
                        <a:pt x="42484" y="18488"/>
                        <a:pt x="41321" y="18313"/>
                        <a:pt x="40159" y="18313"/>
                      </a:cubicBezTo>
                      <a:cubicBezTo>
                        <a:pt x="37688" y="18218"/>
                        <a:pt x="35217" y="18539"/>
                        <a:pt x="32848" y="19262"/>
                      </a:cubicBezTo>
                      <a:cubicBezTo>
                        <a:pt x="31204" y="19752"/>
                        <a:pt x="29698" y="20628"/>
                        <a:pt x="28463" y="21819"/>
                      </a:cubicBezTo>
                      <a:cubicBezTo>
                        <a:pt x="27359" y="22907"/>
                        <a:pt x="26503" y="24229"/>
                        <a:pt x="25977" y="25690"/>
                      </a:cubicBezTo>
                      <a:cubicBezTo>
                        <a:pt x="25400" y="27172"/>
                        <a:pt x="25005" y="28713"/>
                        <a:pt x="24807" y="30291"/>
                      </a:cubicBezTo>
                      <a:cubicBezTo>
                        <a:pt x="24661" y="31233"/>
                        <a:pt x="24661" y="32197"/>
                        <a:pt x="24807" y="33140"/>
                      </a:cubicBezTo>
                      <a:cubicBezTo>
                        <a:pt x="24807" y="33724"/>
                        <a:pt x="25392" y="34089"/>
                        <a:pt x="26562" y="34235"/>
                      </a:cubicBezTo>
                      <a:cubicBezTo>
                        <a:pt x="28309" y="34418"/>
                        <a:pt x="30078" y="34418"/>
                        <a:pt x="31825" y="34235"/>
                      </a:cubicBezTo>
                      <a:lnTo>
                        <a:pt x="42352" y="34235"/>
                      </a:lnTo>
                      <a:cubicBezTo>
                        <a:pt x="45568" y="34235"/>
                        <a:pt x="47980" y="34235"/>
                        <a:pt x="49662" y="34235"/>
                      </a:cubicBezTo>
                      <a:cubicBezTo>
                        <a:pt x="50803" y="34337"/>
                        <a:pt x="51957" y="34337"/>
                        <a:pt x="53098" y="34235"/>
                      </a:cubicBezTo>
                      <a:cubicBezTo>
                        <a:pt x="53756" y="34235"/>
                        <a:pt x="54121" y="34235"/>
                        <a:pt x="54121" y="33724"/>
                      </a:cubicBezTo>
                      <a:lnTo>
                        <a:pt x="54121" y="31752"/>
                      </a:lnTo>
                      <a:cubicBezTo>
                        <a:pt x="54114" y="29305"/>
                        <a:pt x="53427" y="26902"/>
                        <a:pt x="52147" y="24813"/>
                      </a:cubicBezTo>
                      <a:cubicBezTo>
                        <a:pt x="50963" y="22688"/>
                        <a:pt x="49150" y="20971"/>
                        <a:pt x="46957" y="1992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grpSp>
          <p:sp>
            <p:nvSpPr>
              <p:cNvPr id="2126" name="Rounded Rectangle 2125">
                <a:extLst>
                  <a:ext uri="{FF2B5EF4-FFF2-40B4-BE49-F238E27FC236}">
                    <a16:creationId xmlns:a16="http://schemas.microsoft.com/office/drawing/2014/main" id="{782DAC75-6FFA-6BF6-35BE-656C3BDF76A8}"/>
                  </a:ext>
                </a:extLst>
              </p:cNvPr>
              <p:cNvSpPr/>
              <p:nvPr/>
            </p:nvSpPr>
            <p:spPr>
              <a:xfrm>
                <a:off x="8923468" y="1049268"/>
                <a:ext cx="1260000" cy="1728000"/>
              </a:xfrm>
              <a:prstGeom prst="roundRect">
                <a:avLst>
                  <a:gd name="adj" fmla="val 6588"/>
                </a:avLst>
              </a:prstGeom>
              <a:no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2127" name="Freeform 2126">
                <a:extLst>
                  <a:ext uri="{FF2B5EF4-FFF2-40B4-BE49-F238E27FC236}">
                    <a16:creationId xmlns:a16="http://schemas.microsoft.com/office/drawing/2014/main" id="{CC21AE2C-B0D0-7F5B-F068-EAE414DAA0CE}"/>
                  </a:ext>
                </a:extLst>
              </p:cNvPr>
              <p:cNvSpPr>
                <a:spLocks noChangeAspect="1"/>
              </p:cNvSpPr>
              <p:nvPr/>
            </p:nvSpPr>
            <p:spPr>
              <a:xfrm>
                <a:off x="9086280" y="1273830"/>
                <a:ext cx="934376" cy="932400"/>
              </a:xfrm>
              <a:custGeom>
                <a:avLst/>
                <a:gdLst>
                  <a:gd name="connsiteX0" fmla="*/ 1104197 w 2193522"/>
                  <a:gd name="connsiteY0" fmla="*/ 2188764 h 2188882"/>
                  <a:gd name="connsiteX1" fmla="*/ 493517 w 2193522"/>
                  <a:gd name="connsiteY1" fmla="*/ 2188800 h 2188882"/>
                  <a:gd name="connsiteX2" fmla="*/ 366232 w 2193522"/>
                  <a:gd name="connsiteY2" fmla="*/ 2183574 h 2188882"/>
                  <a:gd name="connsiteX3" fmla="*/ 80796 w 2193522"/>
                  <a:gd name="connsiteY3" fmla="*/ 2019158 h 2188882"/>
                  <a:gd name="connsiteX4" fmla="*/ 55519 w 2193522"/>
                  <a:gd name="connsiteY4" fmla="*/ 1999877 h 2188882"/>
                  <a:gd name="connsiteX5" fmla="*/ 21660 w 2193522"/>
                  <a:gd name="connsiteY5" fmla="*/ 1995300 h 2188882"/>
                  <a:gd name="connsiteX6" fmla="*/ 20326 w 2193522"/>
                  <a:gd name="connsiteY6" fmla="*/ 1994579 h 2188882"/>
                  <a:gd name="connsiteX7" fmla="*/ 25 w 2193522"/>
                  <a:gd name="connsiteY7" fmla="*/ 1966864 h 2188882"/>
                  <a:gd name="connsiteX8" fmla="*/ 57213 w 2193522"/>
                  <a:gd name="connsiteY8" fmla="*/ 1930175 h 2188882"/>
                  <a:gd name="connsiteX9" fmla="*/ 259932 w 2193522"/>
                  <a:gd name="connsiteY9" fmla="*/ 1930247 h 2188882"/>
                  <a:gd name="connsiteX10" fmla="*/ 260401 w 2193522"/>
                  <a:gd name="connsiteY10" fmla="*/ 1899108 h 2188882"/>
                  <a:gd name="connsiteX11" fmla="*/ 260329 w 2193522"/>
                  <a:gd name="connsiteY11" fmla="*/ 1343150 h 2188882"/>
                  <a:gd name="connsiteX12" fmla="*/ 261843 w 2193522"/>
                  <a:gd name="connsiteY12" fmla="*/ 1285017 h 2188882"/>
                  <a:gd name="connsiteX13" fmla="*/ 516918 w 2193522"/>
                  <a:gd name="connsiteY13" fmla="*/ 1158119 h 2188882"/>
                  <a:gd name="connsiteX14" fmla="*/ 517964 w 2193522"/>
                  <a:gd name="connsiteY14" fmla="*/ 1105392 h 2188882"/>
                  <a:gd name="connsiteX15" fmla="*/ 517964 w 2193522"/>
                  <a:gd name="connsiteY15" fmla="*/ 954491 h 2188882"/>
                  <a:gd name="connsiteX16" fmla="*/ 569059 w 2193522"/>
                  <a:gd name="connsiteY16" fmla="*/ 768127 h 2188882"/>
                  <a:gd name="connsiteX17" fmla="*/ 695586 w 2193522"/>
                  <a:gd name="connsiteY17" fmla="*/ 722212 h 2188882"/>
                  <a:gd name="connsiteX18" fmla="*/ 986539 w 2193522"/>
                  <a:gd name="connsiteY18" fmla="*/ 722212 h 2188882"/>
                  <a:gd name="connsiteX19" fmla="*/ 986612 w 2193522"/>
                  <a:gd name="connsiteY19" fmla="*/ 658276 h 2188882"/>
                  <a:gd name="connsiteX20" fmla="*/ 986503 w 2193522"/>
                  <a:gd name="connsiteY20" fmla="*/ 534333 h 2188882"/>
                  <a:gd name="connsiteX21" fmla="*/ 1042826 w 2193522"/>
                  <a:gd name="connsiteY21" fmla="*/ 381054 h 2188882"/>
                  <a:gd name="connsiteX22" fmla="*/ 1062622 w 2193522"/>
                  <a:gd name="connsiteY22" fmla="*/ 373630 h 2188882"/>
                  <a:gd name="connsiteX23" fmla="*/ 1062189 w 2193522"/>
                  <a:gd name="connsiteY23" fmla="*/ 339788 h 2188882"/>
                  <a:gd name="connsiteX24" fmla="*/ 1057574 w 2193522"/>
                  <a:gd name="connsiteY24" fmla="*/ 337049 h 2188882"/>
                  <a:gd name="connsiteX25" fmla="*/ 1051588 w 2193522"/>
                  <a:gd name="connsiteY25" fmla="*/ 334670 h 2188882"/>
                  <a:gd name="connsiteX26" fmla="*/ 999953 w 2193522"/>
                  <a:gd name="connsiteY26" fmla="*/ 274266 h 2188882"/>
                  <a:gd name="connsiteX27" fmla="*/ 1029593 w 2193522"/>
                  <a:gd name="connsiteY27" fmla="*/ 82208 h 2188882"/>
                  <a:gd name="connsiteX28" fmla="*/ 1049821 w 2193522"/>
                  <a:gd name="connsiteY28" fmla="*/ 42491 h 2188882"/>
                  <a:gd name="connsiteX29" fmla="*/ 1089233 w 2193522"/>
                  <a:gd name="connsiteY29" fmla="*/ 288 h 2188882"/>
                  <a:gd name="connsiteX30" fmla="*/ 1136325 w 2193522"/>
                  <a:gd name="connsiteY30" fmla="*/ 30598 h 2188882"/>
                  <a:gd name="connsiteX31" fmla="*/ 1188537 w 2193522"/>
                  <a:gd name="connsiteY31" fmla="*/ 293620 h 2188882"/>
                  <a:gd name="connsiteX32" fmla="*/ 1134053 w 2193522"/>
                  <a:gd name="connsiteY32" fmla="*/ 334742 h 2188882"/>
                  <a:gd name="connsiteX33" fmla="*/ 1134414 w 2193522"/>
                  <a:gd name="connsiteY33" fmla="*/ 373377 h 2188882"/>
                  <a:gd name="connsiteX34" fmla="*/ 1150279 w 2193522"/>
                  <a:gd name="connsiteY34" fmla="*/ 378603 h 2188882"/>
                  <a:gd name="connsiteX35" fmla="*/ 1209920 w 2193522"/>
                  <a:gd name="connsiteY35" fmla="*/ 509357 h 2188882"/>
                  <a:gd name="connsiteX36" fmla="*/ 1210172 w 2193522"/>
                  <a:gd name="connsiteY36" fmla="*/ 721923 h 2188882"/>
                  <a:gd name="connsiteX37" fmla="*/ 1499358 w 2193522"/>
                  <a:gd name="connsiteY37" fmla="*/ 721887 h 2188882"/>
                  <a:gd name="connsiteX38" fmla="*/ 1676151 w 2193522"/>
                  <a:gd name="connsiteY38" fmla="*/ 860570 h 2188882"/>
                  <a:gd name="connsiteX39" fmla="*/ 1678639 w 2193522"/>
                  <a:gd name="connsiteY39" fmla="*/ 944905 h 2188882"/>
                  <a:gd name="connsiteX40" fmla="*/ 1678639 w 2193522"/>
                  <a:gd name="connsiteY40" fmla="*/ 1079119 h 2188882"/>
                  <a:gd name="connsiteX41" fmla="*/ 1679541 w 2193522"/>
                  <a:gd name="connsiteY41" fmla="*/ 1158263 h 2188882"/>
                  <a:gd name="connsiteX42" fmla="*/ 1742354 w 2193522"/>
                  <a:gd name="connsiteY42" fmla="*/ 1158047 h 2188882"/>
                  <a:gd name="connsiteX43" fmla="*/ 1922825 w 2193522"/>
                  <a:gd name="connsiteY43" fmla="*/ 1246094 h 2188882"/>
                  <a:gd name="connsiteX44" fmla="*/ 1935697 w 2193522"/>
                  <a:gd name="connsiteY44" fmla="*/ 1342610 h 2188882"/>
                  <a:gd name="connsiteX45" fmla="*/ 1936274 w 2193522"/>
                  <a:gd name="connsiteY45" fmla="*/ 1929887 h 2188882"/>
                  <a:gd name="connsiteX46" fmla="*/ 2162287 w 2193522"/>
                  <a:gd name="connsiteY46" fmla="*/ 1930355 h 2188882"/>
                  <a:gd name="connsiteX47" fmla="*/ 2181361 w 2193522"/>
                  <a:gd name="connsiteY47" fmla="*/ 1992705 h 2188882"/>
                  <a:gd name="connsiteX48" fmla="*/ 2180135 w 2193522"/>
                  <a:gd name="connsiteY48" fmla="*/ 1993678 h 2188882"/>
                  <a:gd name="connsiteX49" fmla="*/ 2161133 w 2193522"/>
                  <a:gd name="connsiteY49" fmla="*/ 1998219 h 2188882"/>
                  <a:gd name="connsiteX50" fmla="*/ 2128212 w 2193522"/>
                  <a:gd name="connsiteY50" fmla="*/ 1999372 h 2188882"/>
                  <a:gd name="connsiteX51" fmla="*/ 2107550 w 2193522"/>
                  <a:gd name="connsiteY51" fmla="*/ 2029358 h 2188882"/>
                  <a:gd name="connsiteX52" fmla="*/ 1994039 w 2193522"/>
                  <a:gd name="connsiteY52" fmla="*/ 2128253 h 2188882"/>
                  <a:gd name="connsiteX53" fmla="*/ 1695190 w 2193522"/>
                  <a:gd name="connsiteY53" fmla="*/ 2188872 h 2188882"/>
                  <a:gd name="connsiteX54" fmla="*/ 1097923 w 2193522"/>
                  <a:gd name="connsiteY54" fmla="*/ 96516 h 2188882"/>
                  <a:gd name="connsiteX55" fmla="*/ 1097526 w 2193522"/>
                  <a:gd name="connsiteY55" fmla="*/ 97993 h 2188882"/>
                  <a:gd name="connsiteX56" fmla="*/ 1071781 w 2193522"/>
                  <a:gd name="connsiteY56" fmla="*/ 255778 h 2188882"/>
                  <a:gd name="connsiteX57" fmla="*/ 1091144 w 2193522"/>
                  <a:gd name="connsiteY57" fmla="*/ 272609 h 2188882"/>
                  <a:gd name="connsiteX58" fmla="*/ 1100591 w 2193522"/>
                  <a:gd name="connsiteY58" fmla="*/ 273798 h 2188882"/>
                  <a:gd name="connsiteX59" fmla="*/ 1128933 w 2193522"/>
                  <a:gd name="connsiteY59" fmla="*/ 184598 h 2188882"/>
                  <a:gd name="connsiteX60" fmla="*/ 1093235 w 2193522"/>
                  <a:gd name="connsiteY60" fmla="*/ 438827 h 2188882"/>
                  <a:gd name="connsiteX61" fmla="*/ 1057826 w 2193522"/>
                  <a:gd name="connsiteY61" fmla="*/ 500456 h 2188882"/>
                  <a:gd name="connsiteX62" fmla="*/ 1058295 w 2193522"/>
                  <a:gd name="connsiteY62" fmla="*/ 721779 h 2188882"/>
                  <a:gd name="connsiteX63" fmla="*/ 1106036 w 2193522"/>
                  <a:gd name="connsiteY63" fmla="*/ 722140 h 2188882"/>
                  <a:gd name="connsiteX64" fmla="*/ 1138092 w 2193522"/>
                  <a:gd name="connsiteY64" fmla="*/ 722067 h 2188882"/>
                  <a:gd name="connsiteX65" fmla="*/ 1138272 w 2193522"/>
                  <a:gd name="connsiteY65" fmla="*/ 499482 h 2188882"/>
                  <a:gd name="connsiteX66" fmla="*/ 1093235 w 2193522"/>
                  <a:gd name="connsiteY66" fmla="*/ 438827 h 2188882"/>
                  <a:gd name="connsiteX67" fmla="*/ 826477 w 2193522"/>
                  <a:gd name="connsiteY67" fmla="*/ 793103 h 2188882"/>
                  <a:gd name="connsiteX68" fmla="*/ 726560 w 2193522"/>
                  <a:gd name="connsiteY68" fmla="*/ 793031 h 2188882"/>
                  <a:gd name="connsiteX69" fmla="*/ 592965 w 2193522"/>
                  <a:gd name="connsiteY69" fmla="*/ 857687 h 2188882"/>
                  <a:gd name="connsiteX70" fmla="*/ 590585 w 2193522"/>
                  <a:gd name="connsiteY70" fmla="*/ 927497 h 2188882"/>
                  <a:gd name="connsiteX71" fmla="*/ 633386 w 2193522"/>
                  <a:gd name="connsiteY71" fmla="*/ 958924 h 2188882"/>
                  <a:gd name="connsiteX72" fmla="*/ 750178 w 2193522"/>
                  <a:gd name="connsiteY72" fmla="*/ 1006101 h 2188882"/>
                  <a:gd name="connsiteX73" fmla="*/ 752450 w 2193522"/>
                  <a:gd name="connsiteY73" fmla="*/ 1005741 h 2188882"/>
                  <a:gd name="connsiteX74" fmla="*/ 814434 w 2193522"/>
                  <a:gd name="connsiteY74" fmla="*/ 979035 h 2188882"/>
                  <a:gd name="connsiteX75" fmla="*/ 1106901 w 2193522"/>
                  <a:gd name="connsiteY75" fmla="*/ 1015724 h 2188882"/>
                  <a:gd name="connsiteX76" fmla="*/ 1300065 w 2193522"/>
                  <a:gd name="connsiteY76" fmla="*/ 950491 h 2188882"/>
                  <a:gd name="connsiteX77" fmla="*/ 1439862 w 2193522"/>
                  <a:gd name="connsiteY77" fmla="*/ 1002461 h 2188882"/>
                  <a:gd name="connsiteX78" fmla="*/ 1594407 w 2193522"/>
                  <a:gd name="connsiteY78" fmla="*/ 933660 h 2188882"/>
                  <a:gd name="connsiteX79" fmla="*/ 1607316 w 2193522"/>
                  <a:gd name="connsiteY79" fmla="*/ 915135 h 2188882"/>
                  <a:gd name="connsiteX80" fmla="*/ 1526979 w 2193522"/>
                  <a:gd name="connsiteY80" fmla="*/ 793680 h 2188882"/>
                  <a:gd name="connsiteX81" fmla="*/ 587845 w 2193522"/>
                  <a:gd name="connsiteY81" fmla="*/ 1016841 h 2188882"/>
                  <a:gd name="connsiteX82" fmla="*/ 588602 w 2193522"/>
                  <a:gd name="connsiteY82" fmla="*/ 1116601 h 2188882"/>
                  <a:gd name="connsiteX83" fmla="*/ 589359 w 2193522"/>
                  <a:gd name="connsiteY83" fmla="*/ 1160894 h 2188882"/>
                  <a:gd name="connsiteX84" fmla="*/ 1562568 w 2193522"/>
                  <a:gd name="connsiteY84" fmla="*/ 1160966 h 2188882"/>
                  <a:gd name="connsiteX85" fmla="*/ 1607388 w 2193522"/>
                  <a:gd name="connsiteY85" fmla="*/ 1160029 h 2188882"/>
                  <a:gd name="connsiteX86" fmla="*/ 1605585 w 2193522"/>
                  <a:gd name="connsiteY86" fmla="*/ 1021526 h 2188882"/>
                  <a:gd name="connsiteX87" fmla="*/ 1580236 w 2193522"/>
                  <a:gd name="connsiteY87" fmla="*/ 1036988 h 2188882"/>
                  <a:gd name="connsiteX88" fmla="*/ 1356424 w 2193522"/>
                  <a:gd name="connsiteY88" fmla="*/ 1043223 h 2188882"/>
                  <a:gd name="connsiteX89" fmla="*/ 1291735 w 2193522"/>
                  <a:gd name="connsiteY89" fmla="*/ 1020085 h 2188882"/>
                  <a:gd name="connsiteX90" fmla="*/ 1039509 w 2193522"/>
                  <a:gd name="connsiteY90" fmla="*/ 1077065 h 2188882"/>
                  <a:gd name="connsiteX91" fmla="*/ 920156 w 2193522"/>
                  <a:gd name="connsiteY91" fmla="*/ 1021959 h 2188882"/>
                  <a:gd name="connsiteX92" fmla="*/ 797343 w 2193522"/>
                  <a:gd name="connsiteY92" fmla="*/ 1067190 h 2188882"/>
                  <a:gd name="connsiteX93" fmla="*/ 587845 w 2193522"/>
                  <a:gd name="connsiteY93" fmla="*/ 1016841 h 2188882"/>
                  <a:gd name="connsiteX94" fmla="*/ 429694 w 2193522"/>
                  <a:gd name="connsiteY94" fmla="*/ 1230416 h 2188882"/>
                  <a:gd name="connsiteX95" fmla="*/ 332770 w 2193522"/>
                  <a:gd name="connsiteY95" fmla="*/ 1359837 h 2188882"/>
                  <a:gd name="connsiteX96" fmla="*/ 357830 w 2193522"/>
                  <a:gd name="connsiteY96" fmla="*/ 1408167 h 2188882"/>
                  <a:gd name="connsiteX97" fmla="*/ 519515 w 2193522"/>
                  <a:gd name="connsiteY97" fmla="*/ 1464606 h 2188882"/>
                  <a:gd name="connsiteX98" fmla="*/ 720503 w 2193522"/>
                  <a:gd name="connsiteY98" fmla="*/ 1446406 h 2188882"/>
                  <a:gd name="connsiteX99" fmla="*/ 759013 w 2193522"/>
                  <a:gd name="connsiteY99" fmla="*/ 1474337 h 2188882"/>
                  <a:gd name="connsiteX100" fmla="*/ 875841 w 2193522"/>
                  <a:gd name="connsiteY100" fmla="*/ 1502773 h 2188882"/>
                  <a:gd name="connsiteX101" fmla="*/ 1109245 w 2193522"/>
                  <a:gd name="connsiteY101" fmla="*/ 1417754 h 2188882"/>
                  <a:gd name="connsiteX102" fmla="*/ 1237288 w 2193522"/>
                  <a:gd name="connsiteY102" fmla="*/ 1468823 h 2188882"/>
                  <a:gd name="connsiteX103" fmla="*/ 1602701 w 2193522"/>
                  <a:gd name="connsiteY103" fmla="*/ 1432098 h 2188882"/>
                  <a:gd name="connsiteX104" fmla="*/ 1662160 w 2193522"/>
                  <a:gd name="connsiteY104" fmla="*/ 1454839 h 2188882"/>
                  <a:gd name="connsiteX105" fmla="*/ 1742173 w 2193522"/>
                  <a:gd name="connsiteY105" fmla="*/ 1487708 h 2188882"/>
                  <a:gd name="connsiteX106" fmla="*/ 1838809 w 2193522"/>
                  <a:gd name="connsiteY106" fmla="*/ 1411987 h 2188882"/>
                  <a:gd name="connsiteX107" fmla="*/ 1861850 w 2193522"/>
                  <a:gd name="connsiteY107" fmla="*/ 1378253 h 2188882"/>
                  <a:gd name="connsiteX108" fmla="*/ 1862716 w 2193522"/>
                  <a:gd name="connsiteY108" fmla="*/ 1374866 h 2188882"/>
                  <a:gd name="connsiteX109" fmla="*/ 1864735 w 2193522"/>
                  <a:gd name="connsiteY109" fmla="*/ 1343042 h 2188882"/>
                  <a:gd name="connsiteX110" fmla="*/ 1757895 w 2193522"/>
                  <a:gd name="connsiteY110" fmla="*/ 1230813 h 2188882"/>
                  <a:gd name="connsiteX111" fmla="*/ 329741 w 2193522"/>
                  <a:gd name="connsiteY111" fmla="*/ 1484608 h 2188882"/>
                  <a:gd name="connsiteX112" fmla="*/ 330786 w 2193522"/>
                  <a:gd name="connsiteY112" fmla="*/ 1486915 h 2188882"/>
                  <a:gd name="connsiteX113" fmla="*/ 332373 w 2193522"/>
                  <a:gd name="connsiteY113" fmla="*/ 1580440 h 2188882"/>
                  <a:gd name="connsiteX114" fmla="*/ 332445 w 2193522"/>
                  <a:gd name="connsiteY114" fmla="*/ 1754118 h 2188882"/>
                  <a:gd name="connsiteX115" fmla="*/ 357758 w 2193522"/>
                  <a:gd name="connsiteY115" fmla="*/ 1754767 h 2188882"/>
                  <a:gd name="connsiteX116" fmla="*/ 1864555 w 2193522"/>
                  <a:gd name="connsiteY116" fmla="*/ 1754947 h 2188882"/>
                  <a:gd name="connsiteX117" fmla="*/ 1864266 w 2193522"/>
                  <a:gd name="connsiteY117" fmla="*/ 1492790 h 2188882"/>
                  <a:gd name="connsiteX118" fmla="*/ 1850817 w 2193522"/>
                  <a:gd name="connsiteY118" fmla="*/ 1506413 h 2188882"/>
                  <a:gd name="connsiteX119" fmla="*/ 1526330 w 2193522"/>
                  <a:gd name="connsiteY119" fmla="*/ 1499926 h 2188882"/>
                  <a:gd name="connsiteX120" fmla="*/ 1461786 w 2193522"/>
                  <a:gd name="connsiteY120" fmla="*/ 1540183 h 2188882"/>
                  <a:gd name="connsiteX121" fmla="*/ 1213922 w 2193522"/>
                  <a:gd name="connsiteY121" fmla="*/ 1537840 h 2188882"/>
                  <a:gd name="connsiteX122" fmla="*/ 1097310 w 2193522"/>
                  <a:gd name="connsiteY122" fmla="*/ 1487708 h 2188882"/>
                  <a:gd name="connsiteX123" fmla="*/ 976587 w 2193522"/>
                  <a:gd name="connsiteY123" fmla="*/ 1540723 h 2188882"/>
                  <a:gd name="connsiteX124" fmla="*/ 733952 w 2193522"/>
                  <a:gd name="connsiteY124" fmla="*/ 1541624 h 2188882"/>
                  <a:gd name="connsiteX125" fmla="*/ 638290 w 2193522"/>
                  <a:gd name="connsiteY125" fmla="*/ 1495817 h 2188882"/>
                  <a:gd name="connsiteX126" fmla="*/ 536642 w 2193522"/>
                  <a:gd name="connsiteY126" fmla="*/ 1535678 h 2188882"/>
                  <a:gd name="connsiteX127" fmla="*/ 345318 w 2193522"/>
                  <a:gd name="connsiteY127" fmla="*/ 1504539 h 2188882"/>
                  <a:gd name="connsiteX128" fmla="*/ 332085 w 2193522"/>
                  <a:gd name="connsiteY128" fmla="*/ 1825442 h 2188882"/>
                  <a:gd name="connsiteX129" fmla="*/ 332301 w 2193522"/>
                  <a:gd name="connsiteY129" fmla="*/ 1930716 h 2188882"/>
                  <a:gd name="connsiteX130" fmla="*/ 1864843 w 2193522"/>
                  <a:gd name="connsiteY130" fmla="*/ 1929670 h 2188882"/>
                  <a:gd name="connsiteX131" fmla="*/ 1864555 w 2193522"/>
                  <a:gd name="connsiteY131" fmla="*/ 1859572 h 2188882"/>
                  <a:gd name="connsiteX132" fmla="*/ 1864194 w 2193522"/>
                  <a:gd name="connsiteY132" fmla="*/ 1825982 h 2188882"/>
                  <a:gd name="connsiteX133" fmla="*/ 150243 w 2193522"/>
                  <a:gd name="connsiteY133" fmla="*/ 2000129 h 2188882"/>
                  <a:gd name="connsiteX134" fmla="*/ 356207 w 2193522"/>
                  <a:gd name="connsiteY134" fmla="*/ 2110521 h 2188882"/>
                  <a:gd name="connsiteX135" fmla="*/ 498817 w 2193522"/>
                  <a:gd name="connsiteY135" fmla="*/ 2118197 h 2188882"/>
                  <a:gd name="connsiteX136" fmla="*/ 1713507 w 2193522"/>
                  <a:gd name="connsiteY136" fmla="*/ 2118197 h 2188882"/>
                  <a:gd name="connsiteX137" fmla="*/ 1981167 w 2193522"/>
                  <a:gd name="connsiteY137" fmla="*/ 2055595 h 2188882"/>
                  <a:gd name="connsiteX138" fmla="*/ 2026961 w 2193522"/>
                  <a:gd name="connsiteY138" fmla="*/ 2020492 h 2188882"/>
                  <a:gd name="connsiteX139" fmla="*/ 2046792 w 2193522"/>
                  <a:gd name="connsiteY139" fmla="*/ 2000273 h 218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2193522" h="2188882">
                    <a:moveTo>
                      <a:pt x="1104197" y="2188764"/>
                    </a:moveTo>
                    <a:lnTo>
                      <a:pt x="493517" y="2188800"/>
                    </a:lnTo>
                    <a:cubicBezTo>
                      <a:pt x="450644" y="2188764"/>
                      <a:pt x="408816" y="2189449"/>
                      <a:pt x="366232" y="2183574"/>
                    </a:cubicBezTo>
                    <a:cubicBezTo>
                      <a:pt x="258959" y="2168798"/>
                      <a:pt x="139246" y="2113007"/>
                      <a:pt x="80796" y="2019158"/>
                    </a:cubicBezTo>
                    <a:cubicBezTo>
                      <a:pt x="72105" y="2005175"/>
                      <a:pt x="74053" y="2000417"/>
                      <a:pt x="55519" y="1999877"/>
                    </a:cubicBezTo>
                    <a:cubicBezTo>
                      <a:pt x="44521" y="1999553"/>
                      <a:pt x="31756" y="2000381"/>
                      <a:pt x="21660" y="1995300"/>
                    </a:cubicBezTo>
                    <a:lnTo>
                      <a:pt x="20326" y="1994579"/>
                    </a:lnTo>
                    <a:cubicBezTo>
                      <a:pt x="9905" y="1989173"/>
                      <a:pt x="422" y="1979190"/>
                      <a:pt x="25" y="1966864"/>
                    </a:cubicBezTo>
                    <a:cubicBezTo>
                      <a:pt x="-1056" y="1933058"/>
                      <a:pt x="32766" y="1930139"/>
                      <a:pt x="57213" y="1930175"/>
                    </a:cubicBezTo>
                    <a:lnTo>
                      <a:pt x="259932" y="1930247"/>
                    </a:lnTo>
                    <a:cubicBezTo>
                      <a:pt x="261952" y="1921057"/>
                      <a:pt x="260401" y="1908587"/>
                      <a:pt x="260401" y="1899108"/>
                    </a:cubicBezTo>
                    <a:lnTo>
                      <a:pt x="260329" y="1343150"/>
                    </a:lnTo>
                    <a:cubicBezTo>
                      <a:pt x="260365" y="1324409"/>
                      <a:pt x="258634" y="1303434"/>
                      <a:pt x="261843" y="1285017"/>
                    </a:cubicBezTo>
                    <a:cubicBezTo>
                      <a:pt x="285570" y="1149073"/>
                      <a:pt x="411629" y="1157903"/>
                      <a:pt x="516918" y="1158119"/>
                    </a:cubicBezTo>
                    <a:cubicBezTo>
                      <a:pt x="519154" y="1155200"/>
                      <a:pt x="517964" y="1112060"/>
                      <a:pt x="517964" y="1105392"/>
                    </a:cubicBezTo>
                    <a:lnTo>
                      <a:pt x="517964" y="954491"/>
                    </a:lnTo>
                    <a:cubicBezTo>
                      <a:pt x="517964" y="882122"/>
                      <a:pt x="512087" y="824746"/>
                      <a:pt x="569059" y="768127"/>
                    </a:cubicBezTo>
                    <a:cubicBezTo>
                      <a:pt x="605694" y="731762"/>
                      <a:pt x="646511" y="722284"/>
                      <a:pt x="695586" y="722212"/>
                    </a:cubicBezTo>
                    <a:lnTo>
                      <a:pt x="986539" y="722212"/>
                    </a:lnTo>
                    <a:cubicBezTo>
                      <a:pt x="987729" y="701128"/>
                      <a:pt x="986612" y="679396"/>
                      <a:pt x="986612" y="658276"/>
                    </a:cubicBezTo>
                    <a:lnTo>
                      <a:pt x="986503" y="534333"/>
                    </a:lnTo>
                    <a:cubicBezTo>
                      <a:pt x="986539" y="475480"/>
                      <a:pt x="980626" y="412517"/>
                      <a:pt x="1042826" y="381054"/>
                    </a:cubicBezTo>
                    <a:cubicBezTo>
                      <a:pt x="1049317" y="377810"/>
                      <a:pt x="1056420" y="377414"/>
                      <a:pt x="1062622" y="373630"/>
                    </a:cubicBezTo>
                    <a:lnTo>
                      <a:pt x="1062189" y="339788"/>
                    </a:lnTo>
                    <a:cubicBezTo>
                      <a:pt x="1060711" y="338562"/>
                      <a:pt x="1059377" y="337733"/>
                      <a:pt x="1057574" y="337049"/>
                    </a:cubicBezTo>
                    <a:lnTo>
                      <a:pt x="1051588" y="334670"/>
                    </a:lnTo>
                    <a:cubicBezTo>
                      <a:pt x="1028223" y="323534"/>
                      <a:pt x="1009004" y="297945"/>
                      <a:pt x="999953" y="274266"/>
                    </a:cubicBezTo>
                    <a:cubicBezTo>
                      <a:pt x="976479" y="212638"/>
                      <a:pt x="1003703" y="138899"/>
                      <a:pt x="1029593" y="82208"/>
                    </a:cubicBezTo>
                    <a:lnTo>
                      <a:pt x="1049821" y="42491"/>
                    </a:lnTo>
                    <a:cubicBezTo>
                      <a:pt x="1060062" y="24435"/>
                      <a:pt x="1068824" y="7892"/>
                      <a:pt x="1089233" y="288"/>
                    </a:cubicBezTo>
                    <a:cubicBezTo>
                      <a:pt x="1113680" y="-2235"/>
                      <a:pt x="1123705" y="12145"/>
                      <a:pt x="1136325" y="30598"/>
                    </a:cubicBezTo>
                    <a:cubicBezTo>
                      <a:pt x="1178982" y="92948"/>
                      <a:pt x="1233069" y="221431"/>
                      <a:pt x="1188537" y="293620"/>
                    </a:cubicBezTo>
                    <a:cubicBezTo>
                      <a:pt x="1172131" y="320254"/>
                      <a:pt x="1160881" y="325336"/>
                      <a:pt x="1134053" y="334742"/>
                    </a:cubicBezTo>
                    <a:lnTo>
                      <a:pt x="1134414" y="373377"/>
                    </a:lnTo>
                    <a:cubicBezTo>
                      <a:pt x="1139462" y="375900"/>
                      <a:pt x="1145195" y="376297"/>
                      <a:pt x="1150279" y="378603"/>
                    </a:cubicBezTo>
                    <a:cubicBezTo>
                      <a:pt x="1202275" y="402318"/>
                      <a:pt x="1210028" y="459261"/>
                      <a:pt x="1209920" y="509357"/>
                    </a:cubicBezTo>
                    <a:lnTo>
                      <a:pt x="1210172" y="721923"/>
                    </a:lnTo>
                    <a:lnTo>
                      <a:pt x="1499358" y="721887"/>
                    </a:lnTo>
                    <a:cubicBezTo>
                      <a:pt x="1589035" y="721707"/>
                      <a:pt x="1658050" y="768163"/>
                      <a:pt x="1676151" y="860570"/>
                    </a:cubicBezTo>
                    <a:cubicBezTo>
                      <a:pt x="1681343" y="887240"/>
                      <a:pt x="1678639" y="917622"/>
                      <a:pt x="1678639" y="944905"/>
                    </a:cubicBezTo>
                    <a:lnTo>
                      <a:pt x="1678639" y="1079119"/>
                    </a:lnTo>
                    <a:cubicBezTo>
                      <a:pt x="1678639" y="1105392"/>
                      <a:pt x="1677702" y="1132062"/>
                      <a:pt x="1679541" y="1158263"/>
                    </a:cubicBezTo>
                    <a:lnTo>
                      <a:pt x="1742354" y="1158047"/>
                    </a:lnTo>
                    <a:cubicBezTo>
                      <a:pt x="1817463" y="1157939"/>
                      <a:pt x="1888425" y="1171346"/>
                      <a:pt x="1922825" y="1246094"/>
                    </a:cubicBezTo>
                    <a:cubicBezTo>
                      <a:pt x="1937500" y="1277989"/>
                      <a:pt x="1935697" y="1308335"/>
                      <a:pt x="1935697" y="1342610"/>
                    </a:cubicBezTo>
                    <a:lnTo>
                      <a:pt x="1936274" y="1929887"/>
                    </a:lnTo>
                    <a:lnTo>
                      <a:pt x="2162287" y="1930355"/>
                    </a:lnTo>
                    <a:cubicBezTo>
                      <a:pt x="2192972" y="1932409"/>
                      <a:pt x="2204330" y="1973964"/>
                      <a:pt x="2181361" y="1992705"/>
                    </a:cubicBezTo>
                    <a:lnTo>
                      <a:pt x="2180135" y="1993678"/>
                    </a:lnTo>
                    <a:cubicBezTo>
                      <a:pt x="2174979" y="1997859"/>
                      <a:pt x="2167551" y="1997787"/>
                      <a:pt x="2161133" y="1998219"/>
                    </a:cubicBezTo>
                    <a:lnTo>
                      <a:pt x="2128212" y="1999372"/>
                    </a:lnTo>
                    <a:cubicBezTo>
                      <a:pt x="2120495" y="2008527"/>
                      <a:pt x="2114690" y="2019591"/>
                      <a:pt x="2107550" y="2029358"/>
                    </a:cubicBezTo>
                    <a:cubicBezTo>
                      <a:pt x="2076036" y="2072678"/>
                      <a:pt x="2041708" y="2102808"/>
                      <a:pt x="1994039" y="2128253"/>
                    </a:cubicBezTo>
                    <a:cubicBezTo>
                      <a:pt x="1884964" y="2186458"/>
                      <a:pt x="1811153" y="2189089"/>
                      <a:pt x="1695190" y="2188872"/>
                    </a:cubicBezTo>
                    <a:close/>
                    <a:moveTo>
                      <a:pt x="1097923" y="96516"/>
                    </a:moveTo>
                    <a:lnTo>
                      <a:pt x="1097526" y="97993"/>
                    </a:lnTo>
                    <a:cubicBezTo>
                      <a:pt x="1084870" y="145891"/>
                      <a:pt x="1042610" y="206943"/>
                      <a:pt x="1071781" y="255778"/>
                    </a:cubicBezTo>
                    <a:cubicBezTo>
                      <a:pt x="1075892" y="262625"/>
                      <a:pt x="1083067" y="270879"/>
                      <a:pt x="1091144" y="272609"/>
                    </a:cubicBezTo>
                    <a:lnTo>
                      <a:pt x="1100591" y="273798"/>
                    </a:lnTo>
                    <a:cubicBezTo>
                      <a:pt x="1139498" y="264788"/>
                      <a:pt x="1136541" y="214512"/>
                      <a:pt x="1128933" y="184598"/>
                    </a:cubicBezTo>
                    <a:close/>
                    <a:moveTo>
                      <a:pt x="1093235" y="438827"/>
                    </a:moveTo>
                    <a:cubicBezTo>
                      <a:pt x="1054148" y="443404"/>
                      <a:pt x="1057826" y="470506"/>
                      <a:pt x="1057826" y="500456"/>
                    </a:cubicBezTo>
                    <a:lnTo>
                      <a:pt x="1058295" y="721779"/>
                    </a:lnTo>
                    <a:lnTo>
                      <a:pt x="1106036" y="722140"/>
                    </a:lnTo>
                    <a:lnTo>
                      <a:pt x="1138092" y="722067"/>
                    </a:lnTo>
                    <a:lnTo>
                      <a:pt x="1138272" y="499482"/>
                    </a:lnTo>
                    <a:cubicBezTo>
                      <a:pt x="1138416" y="464019"/>
                      <a:pt x="1134197" y="440593"/>
                      <a:pt x="1093235" y="438827"/>
                    </a:cubicBezTo>
                    <a:close/>
                    <a:moveTo>
                      <a:pt x="826477" y="793103"/>
                    </a:moveTo>
                    <a:lnTo>
                      <a:pt x="726560" y="793031"/>
                    </a:lnTo>
                    <a:cubicBezTo>
                      <a:pt x="671788" y="793067"/>
                      <a:pt x="613698" y="791445"/>
                      <a:pt x="592965" y="857687"/>
                    </a:cubicBezTo>
                    <a:cubicBezTo>
                      <a:pt x="586475" y="878446"/>
                      <a:pt x="583878" y="906594"/>
                      <a:pt x="590585" y="927497"/>
                    </a:cubicBezTo>
                    <a:cubicBezTo>
                      <a:pt x="602773" y="940328"/>
                      <a:pt x="618891" y="948941"/>
                      <a:pt x="633386" y="958924"/>
                    </a:cubicBezTo>
                    <a:cubicBezTo>
                      <a:pt x="670742" y="984729"/>
                      <a:pt x="701536" y="1013742"/>
                      <a:pt x="750178" y="1006101"/>
                    </a:cubicBezTo>
                    <a:lnTo>
                      <a:pt x="752450" y="1005741"/>
                    </a:lnTo>
                    <a:cubicBezTo>
                      <a:pt x="775095" y="1002245"/>
                      <a:pt x="794746" y="989955"/>
                      <a:pt x="814434" y="979035"/>
                    </a:cubicBezTo>
                    <a:cubicBezTo>
                      <a:pt x="966167" y="894881"/>
                      <a:pt x="1017117" y="1025419"/>
                      <a:pt x="1106901" y="1015724"/>
                    </a:cubicBezTo>
                    <a:cubicBezTo>
                      <a:pt x="1177431" y="1008119"/>
                      <a:pt x="1213778" y="943571"/>
                      <a:pt x="1300065" y="950491"/>
                    </a:cubicBezTo>
                    <a:cubicBezTo>
                      <a:pt x="1352818" y="954816"/>
                      <a:pt x="1391148" y="987937"/>
                      <a:pt x="1439862" y="1002461"/>
                    </a:cubicBezTo>
                    <a:cubicBezTo>
                      <a:pt x="1503036" y="1021274"/>
                      <a:pt x="1550416" y="970890"/>
                      <a:pt x="1594407" y="933660"/>
                    </a:cubicBezTo>
                    <a:cubicBezTo>
                      <a:pt x="1602232" y="927029"/>
                      <a:pt x="1606451" y="925335"/>
                      <a:pt x="1607316" y="915135"/>
                    </a:cubicBezTo>
                    <a:cubicBezTo>
                      <a:pt x="1611787" y="861976"/>
                      <a:pt x="1587268" y="798004"/>
                      <a:pt x="1526979" y="793680"/>
                    </a:cubicBezTo>
                    <a:close/>
                    <a:moveTo>
                      <a:pt x="587845" y="1016841"/>
                    </a:moveTo>
                    <a:lnTo>
                      <a:pt x="588602" y="1116601"/>
                    </a:lnTo>
                    <a:cubicBezTo>
                      <a:pt x="588638" y="1130584"/>
                      <a:pt x="586943" y="1147199"/>
                      <a:pt x="589359" y="1160894"/>
                    </a:cubicBezTo>
                    <a:lnTo>
                      <a:pt x="1562568" y="1160966"/>
                    </a:lnTo>
                    <a:cubicBezTo>
                      <a:pt x="1577460" y="1160930"/>
                      <a:pt x="1592604" y="1161507"/>
                      <a:pt x="1607388" y="1160029"/>
                    </a:cubicBezTo>
                    <a:lnTo>
                      <a:pt x="1605585" y="1021526"/>
                    </a:lnTo>
                    <a:cubicBezTo>
                      <a:pt x="1602124" y="1025239"/>
                      <a:pt x="1586078" y="1032879"/>
                      <a:pt x="1580236" y="1036988"/>
                    </a:cubicBezTo>
                    <a:cubicBezTo>
                      <a:pt x="1493264" y="1095914"/>
                      <a:pt x="1441881" y="1089390"/>
                      <a:pt x="1356424" y="1043223"/>
                    </a:cubicBezTo>
                    <a:cubicBezTo>
                      <a:pt x="1336520" y="1032447"/>
                      <a:pt x="1314849" y="1021202"/>
                      <a:pt x="1291735" y="1020085"/>
                    </a:cubicBezTo>
                    <a:cubicBezTo>
                      <a:pt x="1220701" y="1016625"/>
                      <a:pt x="1158717" y="1122187"/>
                      <a:pt x="1039509" y="1077065"/>
                    </a:cubicBezTo>
                    <a:cubicBezTo>
                      <a:pt x="1000782" y="1062396"/>
                      <a:pt x="960902" y="1026752"/>
                      <a:pt x="920156" y="1021959"/>
                    </a:cubicBezTo>
                    <a:cubicBezTo>
                      <a:pt x="872884" y="1016409"/>
                      <a:pt x="838052" y="1050431"/>
                      <a:pt x="797343" y="1067190"/>
                    </a:cubicBezTo>
                    <a:cubicBezTo>
                      <a:pt x="704962" y="1105212"/>
                      <a:pt x="658879" y="1057206"/>
                      <a:pt x="587845" y="1016841"/>
                    </a:cubicBezTo>
                    <a:close/>
                    <a:moveTo>
                      <a:pt x="429694" y="1230416"/>
                    </a:moveTo>
                    <a:cubicBezTo>
                      <a:pt x="338359" y="1234272"/>
                      <a:pt x="326928" y="1277629"/>
                      <a:pt x="332770" y="1359837"/>
                    </a:cubicBezTo>
                    <a:cubicBezTo>
                      <a:pt x="334645" y="1385678"/>
                      <a:pt x="341460" y="1388994"/>
                      <a:pt x="357830" y="1408167"/>
                    </a:cubicBezTo>
                    <a:cubicBezTo>
                      <a:pt x="411557" y="1471238"/>
                      <a:pt x="430271" y="1513909"/>
                      <a:pt x="519515" y="1464606"/>
                    </a:cubicBezTo>
                    <a:cubicBezTo>
                      <a:pt x="581174" y="1430548"/>
                      <a:pt x="655201" y="1409032"/>
                      <a:pt x="720503" y="1446406"/>
                    </a:cubicBezTo>
                    <a:cubicBezTo>
                      <a:pt x="734313" y="1454299"/>
                      <a:pt x="746068" y="1465255"/>
                      <a:pt x="759013" y="1474337"/>
                    </a:cubicBezTo>
                    <a:cubicBezTo>
                      <a:pt x="793629" y="1498628"/>
                      <a:pt x="833905" y="1508179"/>
                      <a:pt x="875841" y="1502773"/>
                    </a:cubicBezTo>
                    <a:cubicBezTo>
                      <a:pt x="963967" y="1491420"/>
                      <a:pt x="997357" y="1410906"/>
                      <a:pt x="1109245" y="1417754"/>
                    </a:cubicBezTo>
                    <a:cubicBezTo>
                      <a:pt x="1157852" y="1420709"/>
                      <a:pt x="1197155" y="1443631"/>
                      <a:pt x="1237288" y="1468823"/>
                    </a:cubicBezTo>
                    <a:cubicBezTo>
                      <a:pt x="1423816" y="1585738"/>
                      <a:pt x="1436509" y="1388633"/>
                      <a:pt x="1602701" y="1432098"/>
                    </a:cubicBezTo>
                    <a:cubicBezTo>
                      <a:pt x="1623470" y="1437828"/>
                      <a:pt x="1642942" y="1445072"/>
                      <a:pt x="1662160" y="1454839"/>
                    </a:cubicBezTo>
                    <a:cubicBezTo>
                      <a:pt x="1689529" y="1468751"/>
                      <a:pt x="1709865" y="1487672"/>
                      <a:pt x="1742173" y="1487708"/>
                    </a:cubicBezTo>
                    <a:cubicBezTo>
                      <a:pt x="1785732" y="1487744"/>
                      <a:pt x="1814578" y="1442225"/>
                      <a:pt x="1838809" y="1411987"/>
                    </a:cubicBezTo>
                    <a:cubicBezTo>
                      <a:pt x="1846526" y="1402437"/>
                      <a:pt x="1858569" y="1390183"/>
                      <a:pt x="1861850" y="1378253"/>
                    </a:cubicBezTo>
                    <a:lnTo>
                      <a:pt x="1862716" y="1374866"/>
                    </a:lnTo>
                    <a:cubicBezTo>
                      <a:pt x="1865060" y="1364847"/>
                      <a:pt x="1864591" y="1353314"/>
                      <a:pt x="1864735" y="1343042"/>
                    </a:cubicBezTo>
                    <a:cubicBezTo>
                      <a:pt x="1866069" y="1260546"/>
                      <a:pt x="1846670" y="1229912"/>
                      <a:pt x="1757895" y="1230813"/>
                    </a:cubicBezTo>
                    <a:close/>
                    <a:moveTo>
                      <a:pt x="329741" y="1484608"/>
                    </a:moveTo>
                    <a:lnTo>
                      <a:pt x="330786" y="1486915"/>
                    </a:lnTo>
                    <a:cubicBezTo>
                      <a:pt x="334645" y="1517081"/>
                      <a:pt x="332337" y="1549914"/>
                      <a:pt x="332373" y="1580440"/>
                    </a:cubicBezTo>
                    <a:lnTo>
                      <a:pt x="332445" y="1754118"/>
                    </a:lnTo>
                    <a:cubicBezTo>
                      <a:pt x="339693" y="1755992"/>
                      <a:pt x="350186" y="1754767"/>
                      <a:pt x="357758" y="1754767"/>
                    </a:cubicBezTo>
                    <a:lnTo>
                      <a:pt x="1864555" y="1754947"/>
                    </a:lnTo>
                    <a:lnTo>
                      <a:pt x="1864266" y="1492790"/>
                    </a:lnTo>
                    <a:lnTo>
                      <a:pt x="1850817" y="1506413"/>
                    </a:lnTo>
                    <a:cubicBezTo>
                      <a:pt x="1713976" y="1640158"/>
                      <a:pt x="1626715" y="1465723"/>
                      <a:pt x="1526330" y="1499926"/>
                    </a:cubicBezTo>
                    <a:cubicBezTo>
                      <a:pt x="1502495" y="1508035"/>
                      <a:pt x="1482699" y="1526631"/>
                      <a:pt x="1461786" y="1540183"/>
                    </a:cubicBezTo>
                    <a:cubicBezTo>
                      <a:pt x="1383143" y="1591072"/>
                      <a:pt x="1292168" y="1582206"/>
                      <a:pt x="1213922" y="1537840"/>
                    </a:cubicBezTo>
                    <a:cubicBezTo>
                      <a:pt x="1176313" y="1516540"/>
                      <a:pt x="1142743" y="1487888"/>
                      <a:pt x="1097310" y="1487708"/>
                    </a:cubicBezTo>
                    <a:cubicBezTo>
                      <a:pt x="1050290" y="1487492"/>
                      <a:pt x="1015783" y="1519387"/>
                      <a:pt x="976587" y="1540723"/>
                    </a:cubicBezTo>
                    <a:cubicBezTo>
                      <a:pt x="900397" y="1582242"/>
                      <a:pt x="809422" y="1588260"/>
                      <a:pt x="733952" y="1541624"/>
                    </a:cubicBezTo>
                    <a:cubicBezTo>
                      <a:pt x="703555" y="1522883"/>
                      <a:pt x="676368" y="1494952"/>
                      <a:pt x="638290" y="1495817"/>
                    </a:cubicBezTo>
                    <a:cubicBezTo>
                      <a:pt x="599167" y="1496682"/>
                      <a:pt x="570285" y="1519135"/>
                      <a:pt x="536642" y="1535678"/>
                    </a:cubicBezTo>
                    <a:cubicBezTo>
                      <a:pt x="467988" y="1569411"/>
                      <a:pt x="400234" y="1562528"/>
                      <a:pt x="345318" y="1504539"/>
                    </a:cubicBezTo>
                    <a:close/>
                    <a:moveTo>
                      <a:pt x="332085" y="1825442"/>
                    </a:moveTo>
                    <a:lnTo>
                      <a:pt x="332301" y="1930716"/>
                    </a:lnTo>
                    <a:cubicBezTo>
                      <a:pt x="486846" y="1929851"/>
                      <a:pt x="1861706" y="1931869"/>
                      <a:pt x="1864843" y="1929670"/>
                    </a:cubicBezTo>
                    <a:lnTo>
                      <a:pt x="1864555" y="1859572"/>
                    </a:lnTo>
                    <a:cubicBezTo>
                      <a:pt x="1864555" y="1848616"/>
                      <a:pt x="1865384" y="1836867"/>
                      <a:pt x="1864194" y="1825982"/>
                    </a:cubicBezTo>
                    <a:close/>
                    <a:moveTo>
                      <a:pt x="150243" y="2000129"/>
                    </a:moveTo>
                    <a:cubicBezTo>
                      <a:pt x="188177" y="2056028"/>
                      <a:pt x="293719" y="2098267"/>
                      <a:pt x="356207" y="2110521"/>
                    </a:cubicBezTo>
                    <a:cubicBezTo>
                      <a:pt x="403660" y="2119819"/>
                      <a:pt x="450752" y="2118233"/>
                      <a:pt x="498817" y="2118197"/>
                    </a:cubicBezTo>
                    <a:lnTo>
                      <a:pt x="1713507" y="2118197"/>
                    </a:lnTo>
                    <a:cubicBezTo>
                      <a:pt x="1811441" y="2118197"/>
                      <a:pt x="1894555" y="2111314"/>
                      <a:pt x="1981167" y="2055595"/>
                    </a:cubicBezTo>
                    <a:cubicBezTo>
                      <a:pt x="1997140" y="2044891"/>
                      <a:pt x="2012898" y="2033683"/>
                      <a:pt x="2026961" y="2020492"/>
                    </a:cubicBezTo>
                    <a:lnTo>
                      <a:pt x="2046792" y="2000273"/>
                    </a:lnTo>
                    <a:close/>
                  </a:path>
                </a:pathLst>
              </a:custGeom>
              <a:solidFill>
                <a:schemeClr val="accent3"/>
              </a:solid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2270" name="Group 2269">
              <a:extLst>
                <a:ext uri="{FF2B5EF4-FFF2-40B4-BE49-F238E27FC236}">
                  <a16:creationId xmlns:a16="http://schemas.microsoft.com/office/drawing/2014/main" id="{CFC24A74-B7E7-5878-E0C0-F2954A9E9BB8}"/>
                </a:ext>
              </a:extLst>
            </p:cNvPr>
            <p:cNvGrpSpPr/>
            <p:nvPr/>
          </p:nvGrpSpPr>
          <p:grpSpPr>
            <a:xfrm>
              <a:off x="8923468" y="2935673"/>
              <a:ext cx="1260000" cy="1728000"/>
              <a:chOff x="8923468" y="2935673"/>
              <a:chExt cx="1260000" cy="1728000"/>
            </a:xfrm>
          </p:grpSpPr>
          <p:grpSp>
            <p:nvGrpSpPr>
              <p:cNvPr id="2029" name="Group 2028">
                <a:extLst>
                  <a:ext uri="{FF2B5EF4-FFF2-40B4-BE49-F238E27FC236}">
                    <a16:creationId xmlns:a16="http://schemas.microsoft.com/office/drawing/2014/main" id="{C18A2509-C799-2790-D6F7-BF40532BBC2C}"/>
                  </a:ext>
                </a:extLst>
              </p:cNvPr>
              <p:cNvGrpSpPr/>
              <p:nvPr/>
            </p:nvGrpSpPr>
            <p:grpSpPr>
              <a:xfrm>
                <a:off x="8982804" y="4181266"/>
                <a:ext cx="1141328" cy="351788"/>
                <a:chOff x="9036969" y="4808753"/>
                <a:chExt cx="1150454" cy="354601"/>
              </a:xfrm>
            </p:grpSpPr>
            <p:sp>
              <p:nvSpPr>
                <p:cNvPr id="2034" name="Freeform 2033">
                  <a:extLst>
                    <a:ext uri="{FF2B5EF4-FFF2-40B4-BE49-F238E27FC236}">
                      <a16:creationId xmlns:a16="http://schemas.microsoft.com/office/drawing/2014/main" id="{0EE9B11C-03A8-3627-A3DE-FD2BADCAB549}"/>
                    </a:ext>
                  </a:extLst>
                </p:cNvPr>
                <p:cNvSpPr/>
                <p:nvPr/>
              </p:nvSpPr>
              <p:spPr>
                <a:xfrm>
                  <a:off x="9169265" y="4813427"/>
                  <a:ext cx="76916" cy="127817"/>
                </a:xfrm>
                <a:custGeom>
                  <a:avLst/>
                  <a:gdLst>
                    <a:gd name="connsiteX0" fmla="*/ 76289 w 76916"/>
                    <a:gd name="connsiteY0" fmla="*/ 69352 h 127817"/>
                    <a:gd name="connsiteX1" fmla="*/ 75778 w 76916"/>
                    <a:gd name="connsiteY1" fmla="*/ 127783 h 127817"/>
                    <a:gd name="connsiteX2" fmla="*/ 69710 w 76916"/>
                    <a:gd name="connsiteY2" fmla="*/ 127417 h 127817"/>
                    <a:gd name="connsiteX3" fmla="*/ 56698 w 76916"/>
                    <a:gd name="connsiteY3" fmla="*/ 127417 h 127817"/>
                    <a:gd name="connsiteX4" fmla="*/ 51435 w 76916"/>
                    <a:gd name="connsiteY4" fmla="*/ 127417 h 127817"/>
                    <a:gd name="connsiteX5" fmla="*/ 50996 w 76916"/>
                    <a:gd name="connsiteY5" fmla="*/ 110326 h 127817"/>
                    <a:gd name="connsiteX6" fmla="*/ 50996 w 76916"/>
                    <a:gd name="connsiteY6" fmla="*/ 91555 h 127817"/>
                    <a:gd name="connsiteX7" fmla="*/ 50412 w 76916"/>
                    <a:gd name="connsiteY7" fmla="*/ 72784 h 127817"/>
                    <a:gd name="connsiteX8" fmla="*/ 49023 w 76916"/>
                    <a:gd name="connsiteY8" fmla="*/ 55839 h 127817"/>
                    <a:gd name="connsiteX9" fmla="*/ 46098 w 76916"/>
                    <a:gd name="connsiteY9" fmla="*/ 62194 h 127817"/>
                    <a:gd name="connsiteX10" fmla="*/ 42736 w 76916"/>
                    <a:gd name="connsiteY10" fmla="*/ 71105 h 127817"/>
                    <a:gd name="connsiteX11" fmla="*/ 39665 w 76916"/>
                    <a:gd name="connsiteY11" fmla="*/ 79212 h 127817"/>
                    <a:gd name="connsiteX12" fmla="*/ 37399 w 76916"/>
                    <a:gd name="connsiteY12" fmla="*/ 82718 h 127817"/>
                    <a:gd name="connsiteX13" fmla="*/ 35280 w 76916"/>
                    <a:gd name="connsiteY13" fmla="*/ 80746 h 127817"/>
                    <a:gd name="connsiteX14" fmla="*/ 32940 w 76916"/>
                    <a:gd name="connsiteY14" fmla="*/ 75925 h 127817"/>
                    <a:gd name="connsiteX15" fmla="*/ 30455 w 76916"/>
                    <a:gd name="connsiteY15" fmla="*/ 69644 h 127817"/>
                    <a:gd name="connsiteX16" fmla="*/ 28262 w 76916"/>
                    <a:gd name="connsiteY16" fmla="*/ 63582 h 127817"/>
                    <a:gd name="connsiteX17" fmla="*/ 25995 w 76916"/>
                    <a:gd name="connsiteY17" fmla="*/ 57154 h 127817"/>
                    <a:gd name="connsiteX18" fmla="*/ 24972 w 76916"/>
                    <a:gd name="connsiteY18" fmla="*/ 92067 h 127817"/>
                    <a:gd name="connsiteX19" fmla="*/ 26580 w 76916"/>
                    <a:gd name="connsiteY19" fmla="*/ 126833 h 127817"/>
                    <a:gd name="connsiteX20" fmla="*/ 13714 w 76916"/>
                    <a:gd name="connsiteY20" fmla="*/ 127563 h 127817"/>
                    <a:gd name="connsiteX21" fmla="*/ 775 w 76916"/>
                    <a:gd name="connsiteY21" fmla="*/ 127563 h 127817"/>
                    <a:gd name="connsiteX22" fmla="*/ 264 w 76916"/>
                    <a:gd name="connsiteY22" fmla="*/ 126979 h 127817"/>
                    <a:gd name="connsiteX23" fmla="*/ -102 w 76916"/>
                    <a:gd name="connsiteY23" fmla="*/ 123473 h 127817"/>
                    <a:gd name="connsiteX24" fmla="*/ -102 w 76916"/>
                    <a:gd name="connsiteY24" fmla="*/ 115147 h 127817"/>
                    <a:gd name="connsiteX25" fmla="*/ -102 w 76916"/>
                    <a:gd name="connsiteY25" fmla="*/ 100539 h 127817"/>
                    <a:gd name="connsiteX26" fmla="*/ -102 w 76916"/>
                    <a:gd name="connsiteY26" fmla="*/ 77751 h 127817"/>
                    <a:gd name="connsiteX27" fmla="*/ -102 w 76916"/>
                    <a:gd name="connsiteY27" fmla="*/ 45395 h 127817"/>
                    <a:gd name="connsiteX28" fmla="*/ -102 w 76916"/>
                    <a:gd name="connsiteY28" fmla="*/ 1572 h 127817"/>
                    <a:gd name="connsiteX29" fmla="*/ 5454 w 76916"/>
                    <a:gd name="connsiteY29" fmla="*/ 695 h 127817"/>
                    <a:gd name="connsiteX30" fmla="*/ 11887 w 76916"/>
                    <a:gd name="connsiteY30" fmla="*/ 695 h 127817"/>
                    <a:gd name="connsiteX31" fmla="*/ 18539 w 76916"/>
                    <a:gd name="connsiteY31" fmla="*/ 695 h 127817"/>
                    <a:gd name="connsiteX32" fmla="*/ 24972 w 76916"/>
                    <a:gd name="connsiteY32" fmla="*/ 695 h 127817"/>
                    <a:gd name="connsiteX33" fmla="*/ 24972 w 76916"/>
                    <a:gd name="connsiteY33" fmla="*/ 695 h 127817"/>
                    <a:gd name="connsiteX34" fmla="*/ 28335 w 76916"/>
                    <a:gd name="connsiteY34" fmla="*/ 6246 h 127817"/>
                    <a:gd name="connsiteX35" fmla="*/ 31405 w 76916"/>
                    <a:gd name="connsiteY35" fmla="*/ 14281 h 127817"/>
                    <a:gd name="connsiteX36" fmla="*/ 34256 w 76916"/>
                    <a:gd name="connsiteY36" fmla="*/ 22388 h 127817"/>
                    <a:gd name="connsiteX37" fmla="*/ 37107 w 76916"/>
                    <a:gd name="connsiteY37" fmla="*/ 28450 h 127817"/>
                    <a:gd name="connsiteX38" fmla="*/ 38203 w 76916"/>
                    <a:gd name="connsiteY38" fmla="*/ 29034 h 127817"/>
                    <a:gd name="connsiteX39" fmla="*/ 39958 w 76916"/>
                    <a:gd name="connsiteY39" fmla="*/ 25529 h 127817"/>
                    <a:gd name="connsiteX40" fmla="*/ 42590 w 76916"/>
                    <a:gd name="connsiteY40" fmla="*/ 16983 h 127817"/>
                    <a:gd name="connsiteX41" fmla="*/ 45733 w 76916"/>
                    <a:gd name="connsiteY41" fmla="*/ 7269 h 127817"/>
                    <a:gd name="connsiteX42" fmla="*/ 49096 w 76916"/>
                    <a:gd name="connsiteY42" fmla="*/ 330 h 127817"/>
                    <a:gd name="connsiteX43" fmla="*/ 53774 w 76916"/>
                    <a:gd name="connsiteY43" fmla="*/ 330 h 127817"/>
                    <a:gd name="connsiteX44" fmla="*/ 61084 w 76916"/>
                    <a:gd name="connsiteY44" fmla="*/ -35 h 127817"/>
                    <a:gd name="connsiteX45" fmla="*/ 69199 w 76916"/>
                    <a:gd name="connsiteY45" fmla="*/ -35 h 127817"/>
                    <a:gd name="connsiteX46" fmla="*/ 76509 w 76916"/>
                    <a:gd name="connsiteY46" fmla="*/ -35 h 127817"/>
                    <a:gd name="connsiteX47" fmla="*/ 76509 w 76916"/>
                    <a:gd name="connsiteY47" fmla="*/ 34804 h 127817"/>
                    <a:gd name="connsiteX48" fmla="*/ 76289 w 76916"/>
                    <a:gd name="connsiteY48" fmla="*/ 69352 h 12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916" h="127817">
                      <a:moveTo>
                        <a:pt x="76289" y="69352"/>
                      </a:moveTo>
                      <a:lnTo>
                        <a:pt x="75778" y="127783"/>
                      </a:lnTo>
                      <a:cubicBezTo>
                        <a:pt x="73768" y="127541"/>
                        <a:pt x="71735" y="127417"/>
                        <a:pt x="69710" y="127417"/>
                      </a:cubicBezTo>
                      <a:lnTo>
                        <a:pt x="56698" y="127417"/>
                      </a:lnTo>
                      <a:lnTo>
                        <a:pt x="51435" y="127417"/>
                      </a:lnTo>
                      <a:cubicBezTo>
                        <a:pt x="51435" y="122158"/>
                        <a:pt x="51069" y="116388"/>
                        <a:pt x="50996" y="110326"/>
                      </a:cubicBezTo>
                      <a:cubicBezTo>
                        <a:pt x="50923" y="104264"/>
                        <a:pt x="50996" y="97910"/>
                        <a:pt x="50996" y="91555"/>
                      </a:cubicBezTo>
                      <a:cubicBezTo>
                        <a:pt x="50996" y="85201"/>
                        <a:pt x="50996" y="78920"/>
                        <a:pt x="50412" y="72784"/>
                      </a:cubicBezTo>
                      <a:cubicBezTo>
                        <a:pt x="49827" y="66649"/>
                        <a:pt x="49607" y="61025"/>
                        <a:pt x="49023" y="55839"/>
                      </a:cubicBezTo>
                      <a:cubicBezTo>
                        <a:pt x="47860" y="57862"/>
                        <a:pt x="46881" y="59995"/>
                        <a:pt x="46098" y="62194"/>
                      </a:cubicBezTo>
                      <a:lnTo>
                        <a:pt x="42736" y="71105"/>
                      </a:lnTo>
                      <a:cubicBezTo>
                        <a:pt x="41661" y="74172"/>
                        <a:pt x="40638" y="76875"/>
                        <a:pt x="39665" y="79212"/>
                      </a:cubicBezTo>
                      <a:cubicBezTo>
                        <a:pt x="38642" y="81549"/>
                        <a:pt x="37911" y="82718"/>
                        <a:pt x="37399" y="82718"/>
                      </a:cubicBezTo>
                      <a:cubicBezTo>
                        <a:pt x="36888" y="82718"/>
                        <a:pt x="36084" y="82060"/>
                        <a:pt x="35280" y="80746"/>
                      </a:cubicBezTo>
                      <a:cubicBezTo>
                        <a:pt x="34402" y="79190"/>
                        <a:pt x="33620" y="77576"/>
                        <a:pt x="32940" y="75925"/>
                      </a:cubicBezTo>
                      <a:lnTo>
                        <a:pt x="30455" y="69644"/>
                      </a:lnTo>
                      <a:cubicBezTo>
                        <a:pt x="29577" y="67453"/>
                        <a:pt x="28847" y="65408"/>
                        <a:pt x="28262" y="63582"/>
                      </a:cubicBezTo>
                      <a:cubicBezTo>
                        <a:pt x="27677" y="61756"/>
                        <a:pt x="26873" y="59564"/>
                        <a:pt x="25995" y="57154"/>
                      </a:cubicBezTo>
                      <a:cubicBezTo>
                        <a:pt x="25030" y="68767"/>
                        <a:pt x="24687" y="80417"/>
                        <a:pt x="24972" y="92067"/>
                      </a:cubicBezTo>
                      <a:cubicBezTo>
                        <a:pt x="24972" y="103826"/>
                        <a:pt x="25849" y="115439"/>
                        <a:pt x="26580" y="126833"/>
                      </a:cubicBezTo>
                      <a:cubicBezTo>
                        <a:pt x="22319" y="127461"/>
                        <a:pt x="18013" y="127702"/>
                        <a:pt x="13714" y="127563"/>
                      </a:cubicBezTo>
                      <a:cubicBezTo>
                        <a:pt x="9036" y="127563"/>
                        <a:pt x="4723" y="127563"/>
                        <a:pt x="775" y="127563"/>
                      </a:cubicBezTo>
                      <a:cubicBezTo>
                        <a:pt x="775" y="127563"/>
                        <a:pt x="337" y="127563"/>
                        <a:pt x="264" y="126979"/>
                      </a:cubicBezTo>
                      <a:cubicBezTo>
                        <a:pt x="30" y="125825"/>
                        <a:pt x="-94" y="124649"/>
                        <a:pt x="-102" y="123473"/>
                      </a:cubicBezTo>
                      <a:cubicBezTo>
                        <a:pt x="-102" y="121647"/>
                        <a:pt x="-102" y="118872"/>
                        <a:pt x="-102" y="115147"/>
                      </a:cubicBezTo>
                      <a:cubicBezTo>
                        <a:pt x="-102" y="111422"/>
                        <a:pt x="-102" y="106455"/>
                        <a:pt x="-102" y="100539"/>
                      </a:cubicBezTo>
                      <a:cubicBezTo>
                        <a:pt x="-102" y="94623"/>
                        <a:pt x="-102" y="86808"/>
                        <a:pt x="-102" y="77751"/>
                      </a:cubicBezTo>
                      <a:cubicBezTo>
                        <a:pt x="-102" y="68694"/>
                        <a:pt x="-102" y="57885"/>
                        <a:pt x="-102" y="45395"/>
                      </a:cubicBezTo>
                      <a:cubicBezTo>
                        <a:pt x="-102" y="32905"/>
                        <a:pt x="-102" y="18298"/>
                        <a:pt x="-102" y="1572"/>
                      </a:cubicBezTo>
                      <a:cubicBezTo>
                        <a:pt x="1711" y="1061"/>
                        <a:pt x="3575" y="768"/>
                        <a:pt x="5454" y="695"/>
                      </a:cubicBezTo>
                      <a:cubicBezTo>
                        <a:pt x="7596" y="586"/>
                        <a:pt x="9745" y="586"/>
                        <a:pt x="11887" y="695"/>
                      </a:cubicBezTo>
                      <a:lnTo>
                        <a:pt x="18539" y="695"/>
                      </a:lnTo>
                      <a:cubicBezTo>
                        <a:pt x="20732" y="695"/>
                        <a:pt x="22852" y="695"/>
                        <a:pt x="24972" y="695"/>
                      </a:cubicBezTo>
                      <a:lnTo>
                        <a:pt x="24972" y="695"/>
                      </a:lnTo>
                      <a:cubicBezTo>
                        <a:pt x="26383" y="2353"/>
                        <a:pt x="27516" y="4230"/>
                        <a:pt x="28335" y="6246"/>
                      </a:cubicBezTo>
                      <a:cubicBezTo>
                        <a:pt x="29431" y="8803"/>
                        <a:pt x="30455" y="11505"/>
                        <a:pt x="31405" y="14281"/>
                      </a:cubicBezTo>
                      <a:lnTo>
                        <a:pt x="34256" y="22388"/>
                      </a:lnTo>
                      <a:cubicBezTo>
                        <a:pt x="34987" y="24506"/>
                        <a:pt x="35945" y="26536"/>
                        <a:pt x="37107" y="28450"/>
                      </a:cubicBezTo>
                      <a:cubicBezTo>
                        <a:pt x="37546" y="28815"/>
                        <a:pt x="37838" y="29034"/>
                        <a:pt x="38203" y="29034"/>
                      </a:cubicBezTo>
                      <a:cubicBezTo>
                        <a:pt x="38569" y="29034"/>
                        <a:pt x="39227" y="27939"/>
                        <a:pt x="39958" y="25529"/>
                      </a:cubicBezTo>
                      <a:cubicBezTo>
                        <a:pt x="40689" y="23118"/>
                        <a:pt x="41639" y="20197"/>
                        <a:pt x="42590" y="16983"/>
                      </a:cubicBezTo>
                      <a:cubicBezTo>
                        <a:pt x="43540" y="13769"/>
                        <a:pt x="44564" y="10482"/>
                        <a:pt x="45733" y="7269"/>
                      </a:cubicBezTo>
                      <a:cubicBezTo>
                        <a:pt x="46508" y="4807"/>
                        <a:pt x="47641" y="2470"/>
                        <a:pt x="49096" y="330"/>
                      </a:cubicBezTo>
                      <a:cubicBezTo>
                        <a:pt x="50653" y="483"/>
                        <a:pt x="52217" y="483"/>
                        <a:pt x="53774" y="330"/>
                      </a:cubicBezTo>
                      <a:lnTo>
                        <a:pt x="61084" y="-35"/>
                      </a:lnTo>
                      <a:lnTo>
                        <a:pt x="69199" y="-35"/>
                      </a:lnTo>
                      <a:lnTo>
                        <a:pt x="76509" y="-35"/>
                      </a:lnTo>
                      <a:cubicBezTo>
                        <a:pt x="76019" y="11702"/>
                        <a:pt x="76019" y="23315"/>
                        <a:pt x="76509" y="34804"/>
                      </a:cubicBezTo>
                      <a:cubicBezTo>
                        <a:pt x="76947" y="45979"/>
                        <a:pt x="76947" y="57592"/>
                        <a:pt x="76289" y="69352"/>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35" name="Freeform 2034">
                  <a:extLst>
                    <a:ext uri="{FF2B5EF4-FFF2-40B4-BE49-F238E27FC236}">
                      <a16:creationId xmlns:a16="http://schemas.microsoft.com/office/drawing/2014/main" id="{42401C47-1545-89A1-B4D4-DE66F3335422}"/>
                    </a:ext>
                  </a:extLst>
                </p:cNvPr>
                <p:cNvSpPr/>
                <p:nvPr/>
              </p:nvSpPr>
              <p:spPr>
                <a:xfrm>
                  <a:off x="9255669" y="4848577"/>
                  <a:ext cx="78779" cy="92974"/>
                </a:xfrm>
                <a:custGeom>
                  <a:avLst/>
                  <a:gdLst>
                    <a:gd name="connsiteX0" fmla="*/ 78411 w 78779"/>
                    <a:gd name="connsiteY0" fmla="*/ 1115 h 92974"/>
                    <a:gd name="connsiteX1" fmla="*/ 78411 w 78779"/>
                    <a:gd name="connsiteY1" fmla="*/ 3306 h 92974"/>
                    <a:gd name="connsiteX2" fmla="*/ 78411 w 78779"/>
                    <a:gd name="connsiteY2" fmla="*/ 5498 h 92974"/>
                    <a:gd name="connsiteX3" fmla="*/ 78411 w 78779"/>
                    <a:gd name="connsiteY3" fmla="*/ 7324 h 92974"/>
                    <a:gd name="connsiteX4" fmla="*/ 78411 w 78779"/>
                    <a:gd name="connsiteY4" fmla="*/ 46399 h 92974"/>
                    <a:gd name="connsiteX5" fmla="*/ 77826 w 78779"/>
                    <a:gd name="connsiteY5" fmla="*/ 85329 h 92974"/>
                    <a:gd name="connsiteX6" fmla="*/ 77826 w 78779"/>
                    <a:gd name="connsiteY6" fmla="*/ 90076 h 92974"/>
                    <a:gd name="connsiteX7" fmla="*/ 75509 w 78779"/>
                    <a:gd name="connsiteY7" fmla="*/ 92852 h 92974"/>
                    <a:gd name="connsiteX8" fmla="*/ 75487 w 78779"/>
                    <a:gd name="connsiteY8" fmla="*/ 92852 h 92974"/>
                    <a:gd name="connsiteX9" fmla="*/ 73294 w 78779"/>
                    <a:gd name="connsiteY9" fmla="*/ 92852 h 92974"/>
                    <a:gd name="connsiteX10" fmla="*/ 67300 w 78779"/>
                    <a:gd name="connsiteY10" fmla="*/ 92852 h 92974"/>
                    <a:gd name="connsiteX11" fmla="*/ 61379 w 78779"/>
                    <a:gd name="connsiteY11" fmla="*/ 92852 h 92974"/>
                    <a:gd name="connsiteX12" fmla="*/ 57358 w 78779"/>
                    <a:gd name="connsiteY12" fmla="*/ 92852 h 92974"/>
                    <a:gd name="connsiteX13" fmla="*/ 53410 w 78779"/>
                    <a:gd name="connsiteY13" fmla="*/ 92852 h 92974"/>
                    <a:gd name="connsiteX14" fmla="*/ 51656 w 78779"/>
                    <a:gd name="connsiteY14" fmla="*/ 91391 h 92974"/>
                    <a:gd name="connsiteX15" fmla="*/ 51217 w 78779"/>
                    <a:gd name="connsiteY15" fmla="*/ 88835 h 92974"/>
                    <a:gd name="connsiteX16" fmla="*/ 51217 w 78779"/>
                    <a:gd name="connsiteY16" fmla="*/ 85548 h 92974"/>
                    <a:gd name="connsiteX17" fmla="*/ 51217 w 78779"/>
                    <a:gd name="connsiteY17" fmla="*/ 82407 h 92974"/>
                    <a:gd name="connsiteX18" fmla="*/ 40106 w 78779"/>
                    <a:gd name="connsiteY18" fmla="*/ 89711 h 92974"/>
                    <a:gd name="connsiteX19" fmla="*/ 26948 w 78779"/>
                    <a:gd name="connsiteY19" fmla="*/ 92852 h 92974"/>
                    <a:gd name="connsiteX20" fmla="*/ 14667 w 78779"/>
                    <a:gd name="connsiteY20" fmla="*/ 87885 h 92974"/>
                    <a:gd name="connsiteX21" fmla="*/ 6333 w 78779"/>
                    <a:gd name="connsiteY21" fmla="*/ 75542 h 92974"/>
                    <a:gd name="connsiteX22" fmla="*/ 1435 w 78779"/>
                    <a:gd name="connsiteY22" fmla="*/ 59546 h 92974"/>
                    <a:gd name="connsiteX23" fmla="*/ -100 w 78779"/>
                    <a:gd name="connsiteY23" fmla="*/ 43551 h 92974"/>
                    <a:gd name="connsiteX24" fmla="*/ 2239 w 78779"/>
                    <a:gd name="connsiteY24" fmla="*/ 26606 h 92974"/>
                    <a:gd name="connsiteX25" fmla="*/ 8819 w 78779"/>
                    <a:gd name="connsiteY25" fmla="*/ 13313 h 92974"/>
                    <a:gd name="connsiteX26" fmla="*/ 18687 w 78779"/>
                    <a:gd name="connsiteY26" fmla="*/ 4475 h 92974"/>
                    <a:gd name="connsiteX27" fmla="*/ 30822 w 78779"/>
                    <a:gd name="connsiteY27" fmla="*/ 1042 h 92974"/>
                    <a:gd name="connsiteX28" fmla="*/ 36962 w 78779"/>
                    <a:gd name="connsiteY28" fmla="*/ 1042 h 92974"/>
                    <a:gd name="connsiteX29" fmla="*/ 42226 w 78779"/>
                    <a:gd name="connsiteY29" fmla="*/ 1919 h 92974"/>
                    <a:gd name="connsiteX30" fmla="*/ 46466 w 78779"/>
                    <a:gd name="connsiteY30" fmla="*/ 4475 h 92974"/>
                    <a:gd name="connsiteX31" fmla="*/ 49609 w 78779"/>
                    <a:gd name="connsiteY31" fmla="*/ 9369 h 92974"/>
                    <a:gd name="connsiteX32" fmla="*/ 49609 w 78779"/>
                    <a:gd name="connsiteY32" fmla="*/ 4329 h 92974"/>
                    <a:gd name="connsiteX33" fmla="*/ 50121 w 78779"/>
                    <a:gd name="connsiteY33" fmla="*/ 20 h 92974"/>
                    <a:gd name="connsiteX34" fmla="*/ 51290 w 78779"/>
                    <a:gd name="connsiteY34" fmla="*/ 20 h 92974"/>
                    <a:gd name="connsiteX35" fmla="*/ 53995 w 78779"/>
                    <a:gd name="connsiteY35" fmla="*/ 20 h 92974"/>
                    <a:gd name="connsiteX36" fmla="*/ 58966 w 78779"/>
                    <a:gd name="connsiteY36" fmla="*/ 20 h 92974"/>
                    <a:gd name="connsiteX37" fmla="*/ 66276 w 78779"/>
                    <a:gd name="connsiteY37" fmla="*/ 20 h 92974"/>
                    <a:gd name="connsiteX38" fmla="*/ 78411 w 78779"/>
                    <a:gd name="connsiteY38" fmla="*/ 1115 h 92974"/>
                    <a:gd name="connsiteX39" fmla="*/ 24901 w 78779"/>
                    <a:gd name="connsiteY39" fmla="*/ 37634 h 92974"/>
                    <a:gd name="connsiteX40" fmla="*/ 23951 w 78779"/>
                    <a:gd name="connsiteY40" fmla="*/ 42528 h 92974"/>
                    <a:gd name="connsiteX41" fmla="*/ 23951 w 78779"/>
                    <a:gd name="connsiteY41" fmla="*/ 47349 h 92974"/>
                    <a:gd name="connsiteX42" fmla="*/ 28337 w 78779"/>
                    <a:gd name="connsiteY42" fmla="*/ 61445 h 92974"/>
                    <a:gd name="connsiteX43" fmla="*/ 40398 w 78779"/>
                    <a:gd name="connsiteY43" fmla="*/ 67215 h 92974"/>
                    <a:gd name="connsiteX44" fmla="*/ 47270 w 78779"/>
                    <a:gd name="connsiteY44" fmla="*/ 65682 h 92974"/>
                    <a:gd name="connsiteX45" fmla="*/ 50559 w 78779"/>
                    <a:gd name="connsiteY45" fmla="*/ 61226 h 92974"/>
                    <a:gd name="connsiteX46" fmla="*/ 51656 w 78779"/>
                    <a:gd name="connsiteY46" fmla="*/ 53922 h 92974"/>
                    <a:gd name="connsiteX47" fmla="*/ 51656 w 78779"/>
                    <a:gd name="connsiteY47" fmla="*/ 44646 h 92974"/>
                    <a:gd name="connsiteX48" fmla="*/ 51656 w 78779"/>
                    <a:gd name="connsiteY48" fmla="*/ 34421 h 92974"/>
                    <a:gd name="connsiteX49" fmla="*/ 50779 w 78779"/>
                    <a:gd name="connsiteY49" fmla="*/ 28578 h 92974"/>
                    <a:gd name="connsiteX50" fmla="*/ 48001 w 78779"/>
                    <a:gd name="connsiteY50" fmla="*/ 26021 h 92974"/>
                    <a:gd name="connsiteX51" fmla="*/ 42226 w 78779"/>
                    <a:gd name="connsiteY51" fmla="*/ 25510 h 92974"/>
                    <a:gd name="connsiteX52" fmla="*/ 30310 w 78779"/>
                    <a:gd name="connsiteY52" fmla="*/ 29089 h 92974"/>
                    <a:gd name="connsiteX53" fmla="*/ 24901 w 78779"/>
                    <a:gd name="connsiteY53" fmla="*/ 37708 h 9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8779" h="92974">
                      <a:moveTo>
                        <a:pt x="78411" y="1115"/>
                      </a:moveTo>
                      <a:cubicBezTo>
                        <a:pt x="78411" y="1846"/>
                        <a:pt x="78411" y="2576"/>
                        <a:pt x="78411" y="3306"/>
                      </a:cubicBezTo>
                      <a:cubicBezTo>
                        <a:pt x="78411" y="4037"/>
                        <a:pt x="78411" y="4767"/>
                        <a:pt x="78411" y="5498"/>
                      </a:cubicBezTo>
                      <a:lnTo>
                        <a:pt x="78411" y="7324"/>
                      </a:lnTo>
                      <a:cubicBezTo>
                        <a:pt x="78411" y="20617"/>
                        <a:pt x="78411" y="33617"/>
                        <a:pt x="78411" y="46399"/>
                      </a:cubicBezTo>
                      <a:cubicBezTo>
                        <a:pt x="78908" y="59378"/>
                        <a:pt x="78711" y="72372"/>
                        <a:pt x="77826" y="85329"/>
                      </a:cubicBezTo>
                      <a:cubicBezTo>
                        <a:pt x="77826" y="86936"/>
                        <a:pt x="77826" y="88542"/>
                        <a:pt x="77826" y="90076"/>
                      </a:cubicBezTo>
                      <a:cubicBezTo>
                        <a:pt x="77950" y="91486"/>
                        <a:pt x="76913" y="92728"/>
                        <a:pt x="75509" y="92852"/>
                      </a:cubicBezTo>
                      <a:cubicBezTo>
                        <a:pt x="75501" y="92852"/>
                        <a:pt x="75494" y="92852"/>
                        <a:pt x="75487" y="92852"/>
                      </a:cubicBezTo>
                      <a:lnTo>
                        <a:pt x="73294" y="92852"/>
                      </a:lnTo>
                      <a:cubicBezTo>
                        <a:pt x="71298" y="92961"/>
                        <a:pt x="69295" y="92961"/>
                        <a:pt x="67300" y="92852"/>
                      </a:cubicBezTo>
                      <a:lnTo>
                        <a:pt x="61379" y="92852"/>
                      </a:lnTo>
                      <a:cubicBezTo>
                        <a:pt x="60040" y="92779"/>
                        <a:pt x="58696" y="92779"/>
                        <a:pt x="57358" y="92852"/>
                      </a:cubicBezTo>
                      <a:cubicBezTo>
                        <a:pt x="56042" y="92969"/>
                        <a:pt x="54726" y="92969"/>
                        <a:pt x="53410" y="92852"/>
                      </a:cubicBezTo>
                      <a:cubicBezTo>
                        <a:pt x="52635" y="92647"/>
                        <a:pt x="51999" y="92114"/>
                        <a:pt x="51656" y="91391"/>
                      </a:cubicBezTo>
                      <a:cubicBezTo>
                        <a:pt x="51356" y="90573"/>
                        <a:pt x="51210" y="89704"/>
                        <a:pt x="51217" y="88835"/>
                      </a:cubicBezTo>
                      <a:cubicBezTo>
                        <a:pt x="51079" y="87746"/>
                        <a:pt x="51079" y="86636"/>
                        <a:pt x="51217" y="85548"/>
                      </a:cubicBezTo>
                      <a:cubicBezTo>
                        <a:pt x="51378" y="84504"/>
                        <a:pt x="51378" y="83444"/>
                        <a:pt x="51217" y="82407"/>
                      </a:cubicBezTo>
                      <a:cubicBezTo>
                        <a:pt x="47950" y="85453"/>
                        <a:pt x="44199" y="87922"/>
                        <a:pt x="40106" y="89711"/>
                      </a:cubicBezTo>
                      <a:cubicBezTo>
                        <a:pt x="36012" y="91734"/>
                        <a:pt x="31516" y="92808"/>
                        <a:pt x="26948" y="92852"/>
                      </a:cubicBezTo>
                      <a:cubicBezTo>
                        <a:pt x="22349" y="92917"/>
                        <a:pt x="17920" y="91128"/>
                        <a:pt x="14667" y="87885"/>
                      </a:cubicBezTo>
                      <a:cubicBezTo>
                        <a:pt x="11158" y="84314"/>
                        <a:pt x="8329" y="80136"/>
                        <a:pt x="6333" y="75542"/>
                      </a:cubicBezTo>
                      <a:cubicBezTo>
                        <a:pt x="4052" y="70429"/>
                        <a:pt x="2407" y="65061"/>
                        <a:pt x="1435" y="59546"/>
                      </a:cubicBezTo>
                      <a:cubicBezTo>
                        <a:pt x="455" y="54273"/>
                        <a:pt x="-56" y="48919"/>
                        <a:pt x="-100" y="43551"/>
                      </a:cubicBezTo>
                      <a:cubicBezTo>
                        <a:pt x="-144" y="37817"/>
                        <a:pt x="645" y="32113"/>
                        <a:pt x="2239" y="26606"/>
                      </a:cubicBezTo>
                      <a:cubicBezTo>
                        <a:pt x="3672" y="21836"/>
                        <a:pt x="5894" y="17344"/>
                        <a:pt x="8819" y="13313"/>
                      </a:cubicBezTo>
                      <a:cubicBezTo>
                        <a:pt x="11442" y="9697"/>
                        <a:pt x="14805" y="6688"/>
                        <a:pt x="18687" y="4475"/>
                      </a:cubicBezTo>
                      <a:cubicBezTo>
                        <a:pt x="22393" y="2364"/>
                        <a:pt x="26560" y="1188"/>
                        <a:pt x="30822" y="1042"/>
                      </a:cubicBezTo>
                      <a:lnTo>
                        <a:pt x="36962" y="1042"/>
                      </a:lnTo>
                      <a:cubicBezTo>
                        <a:pt x="38753" y="1020"/>
                        <a:pt x="40537" y="1320"/>
                        <a:pt x="42226" y="1919"/>
                      </a:cubicBezTo>
                      <a:cubicBezTo>
                        <a:pt x="43790" y="2496"/>
                        <a:pt x="45230" y="3365"/>
                        <a:pt x="46466" y="4475"/>
                      </a:cubicBezTo>
                      <a:cubicBezTo>
                        <a:pt x="47833" y="5877"/>
                        <a:pt x="48900" y="7543"/>
                        <a:pt x="49609" y="9369"/>
                      </a:cubicBezTo>
                      <a:cubicBezTo>
                        <a:pt x="49375" y="7696"/>
                        <a:pt x="49375" y="6002"/>
                        <a:pt x="49609" y="4329"/>
                      </a:cubicBezTo>
                      <a:cubicBezTo>
                        <a:pt x="49931" y="2912"/>
                        <a:pt x="50099" y="1473"/>
                        <a:pt x="50121" y="20"/>
                      </a:cubicBezTo>
                      <a:cubicBezTo>
                        <a:pt x="50121" y="20"/>
                        <a:pt x="50486" y="20"/>
                        <a:pt x="51290" y="20"/>
                      </a:cubicBezTo>
                      <a:cubicBezTo>
                        <a:pt x="52190" y="-53"/>
                        <a:pt x="53096" y="-53"/>
                        <a:pt x="53995" y="20"/>
                      </a:cubicBezTo>
                      <a:lnTo>
                        <a:pt x="58966" y="20"/>
                      </a:lnTo>
                      <a:lnTo>
                        <a:pt x="66276" y="20"/>
                      </a:lnTo>
                      <a:cubicBezTo>
                        <a:pt x="71028" y="677"/>
                        <a:pt x="74537" y="823"/>
                        <a:pt x="78411" y="1115"/>
                      </a:cubicBezTo>
                      <a:close/>
                      <a:moveTo>
                        <a:pt x="24901" y="37634"/>
                      </a:moveTo>
                      <a:cubicBezTo>
                        <a:pt x="24403" y="39227"/>
                        <a:pt x="24082" y="40863"/>
                        <a:pt x="23951" y="42528"/>
                      </a:cubicBezTo>
                      <a:cubicBezTo>
                        <a:pt x="23951" y="44135"/>
                        <a:pt x="23951" y="45742"/>
                        <a:pt x="23951" y="47349"/>
                      </a:cubicBezTo>
                      <a:cubicBezTo>
                        <a:pt x="23797" y="52403"/>
                        <a:pt x="25339" y="57370"/>
                        <a:pt x="28337" y="61445"/>
                      </a:cubicBezTo>
                      <a:cubicBezTo>
                        <a:pt x="31122" y="65280"/>
                        <a:pt x="35661" y="67449"/>
                        <a:pt x="40398" y="67215"/>
                      </a:cubicBezTo>
                      <a:cubicBezTo>
                        <a:pt x="42789" y="67369"/>
                        <a:pt x="45172" y="66835"/>
                        <a:pt x="47270" y="65682"/>
                      </a:cubicBezTo>
                      <a:cubicBezTo>
                        <a:pt x="48834" y="64600"/>
                        <a:pt x="49989" y="63038"/>
                        <a:pt x="50559" y="61226"/>
                      </a:cubicBezTo>
                      <a:cubicBezTo>
                        <a:pt x="51319" y="58867"/>
                        <a:pt x="51685" y="56398"/>
                        <a:pt x="51656" y="53922"/>
                      </a:cubicBezTo>
                      <a:cubicBezTo>
                        <a:pt x="51656" y="51147"/>
                        <a:pt x="51656" y="48079"/>
                        <a:pt x="51656" y="44646"/>
                      </a:cubicBezTo>
                      <a:cubicBezTo>
                        <a:pt x="51656" y="41214"/>
                        <a:pt x="51656" y="36904"/>
                        <a:pt x="51656" y="34421"/>
                      </a:cubicBezTo>
                      <a:cubicBezTo>
                        <a:pt x="51671" y="32441"/>
                        <a:pt x="51378" y="30470"/>
                        <a:pt x="50779" y="28578"/>
                      </a:cubicBezTo>
                      <a:cubicBezTo>
                        <a:pt x="50318" y="27329"/>
                        <a:pt x="49280" y="26379"/>
                        <a:pt x="48001" y="26021"/>
                      </a:cubicBezTo>
                      <a:cubicBezTo>
                        <a:pt x="46107" y="25612"/>
                        <a:pt x="44163" y="25437"/>
                        <a:pt x="42226" y="25510"/>
                      </a:cubicBezTo>
                      <a:cubicBezTo>
                        <a:pt x="37957" y="25262"/>
                        <a:pt x="33739" y="26533"/>
                        <a:pt x="30310" y="29089"/>
                      </a:cubicBezTo>
                      <a:cubicBezTo>
                        <a:pt x="27503" y="31193"/>
                        <a:pt x="25573" y="34267"/>
                        <a:pt x="24901" y="3770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36" name="Freeform 2035">
                  <a:extLst>
                    <a:ext uri="{FF2B5EF4-FFF2-40B4-BE49-F238E27FC236}">
                      <a16:creationId xmlns:a16="http://schemas.microsoft.com/office/drawing/2014/main" id="{B9634054-ECC3-DDEC-FB66-94C312012F42}"/>
                    </a:ext>
                  </a:extLst>
                </p:cNvPr>
                <p:cNvSpPr/>
                <p:nvPr/>
              </p:nvSpPr>
              <p:spPr>
                <a:xfrm>
                  <a:off x="9347584" y="4849381"/>
                  <a:ext cx="59333" cy="92603"/>
                </a:xfrm>
                <a:custGeom>
                  <a:avLst/>
                  <a:gdLst>
                    <a:gd name="connsiteX0" fmla="*/ 25167 w 59333"/>
                    <a:gd name="connsiteY0" fmla="*/ 6374 h 92603"/>
                    <a:gd name="connsiteX1" fmla="*/ 28602 w 59333"/>
                    <a:gd name="connsiteY1" fmla="*/ 4913 h 92603"/>
                    <a:gd name="connsiteX2" fmla="*/ 33793 w 59333"/>
                    <a:gd name="connsiteY2" fmla="*/ 2868 h 92603"/>
                    <a:gd name="connsiteX3" fmla="*/ 41761 w 59333"/>
                    <a:gd name="connsiteY3" fmla="*/ 1115 h 92603"/>
                    <a:gd name="connsiteX4" fmla="*/ 50021 w 59333"/>
                    <a:gd name="connsiteY4" fmla="*/ 312 h 92603"/>
                    <a:gd name="connsiteX5" fmla="*/ 56527 w 59333"/>
                    <a:gd name="connsiteY5" fmla="*/ 312 h 92603"/>
                    <a:gd name="connsiteX6" fmla="*/ 59232 w 59333"/>
                    <a:gd name="connsiteY6" fmla="*/ 312 h 92603"/>
                    <a:gd name="connsiteX7" fmla="*/ 59232 w 59333"/>
                    <a:gd name="connsiteY7" fmla="*/ 11341 h 92603"/>
                    <a:gd name="connsiteX8" fmla="*/ 59232 w 59333"/>
                    <a:gd name="connsiteY8" fmla="*/ 19886 h 92603"/>
                    <a:gd name="connsiteX9" fmla="*/ 59232 w 59333"/>
                    <a:gd name="connsiteY9" fmla="*/ 26825 h 92603"/>
                    <a:gd name="connsiteX10" fmla="*/ 59232 w 59333"/>
                    <a:gd name="connsiteY10" fmla="*/ 32668 h 92603"/>
                    <a:gd name="connsiteX11" fmla="*/ 57916 w 59333"/>
                    <a:gd name="connsiteY11" fmla="*/ 32376 h 92603"/>
                    <a:gd name="connsiteX12" fmla="*/ 56016 w 59333"/>
                    <a:gd name="connsiteY12" fmla="*/ 31719 h 92603"/>
                    <a:gd name="connsiteX13" fmla="*/ 54042 w 59333"/>
                    <a:gd name="connsiteY13" fmla="*/ 31061 h 92603"/>
                    <a:gd name="connsiteX14" fmla="*/ 49583 w 59333"/>
                    <a:gd name="connsiteY14" fmla="*/ 30185 h 92603"/>
                    <a:gd name="connsiteX15" fmla="*/ 47097 w 59333"/>
                    <a:gd name="connsiteY15" fmla="*/ 29819 h 92603"/>
                    <a:gd name="connsiteX16" fmla="*/ 37960 w 59333"/>
                    <a:gd name="connsiteY16" fmla="*/ 29235 h 92603"/>
                    <a:gd name="connsiteX17" fmla="*/ 30650 w 59333"/>
                    <a:gd name="connsiteY17" fmla="*/ 30550 h 92603"/>
                    <a:gd name="connsiteX18" fmla="*/ 25971 w 59333"/>
                    <a:gd name="connsiteY18" fmla="*/ 34567 h 92603"/>
                    <a:gd name="connsiteX19" fmla="*/ 24509 w 59333"/>
                    <a:gd name="connsiteY19" fmla="*/ 42455 h 92603"/>
                    <a:gd name="connsiteX20" fmla="*/ 24874 w 59333"/>
                    <a:gd name="connsiteY20" fmla="*/ 54580 h 92603"/>
                    <a:gd name="connsiteX21" fmla="*/ 24874 w 59333"/>
                    <a:gd name="connsiteY21" fmla="*/ 66120 h 92603"/>
                    <a:gd name="connsiteX22" fmla="*/ 24874 w 59333"/>
                    <a:gd name="connsiteY22" fmla="*/ 77879 h 92603"/>
                    <a:gd name="connsiteX23" fmla="*/ 24874 w 59333"/>
                    <a:gd name="connsiteY23" fmla="*/ 90661 h 92603"/>
                    <a:gd name="connsiteX24" fmla="*/ 24874 w 59333"/>
                    <a:gd name="connsiteY24" fmla="*/ 91391 h 92603"/>
                    <a:gd name="connsiteX25" fmla="*/ 19173 w 59333"/>
                    <a:gd name="connsiteY25" fmla="*/ 92487 h 92603"/>
                    <a:gd name="connsiteX26" fmla="*/ 13836 w 59333"/>
                    <a:gd name="connsiteY26" fmla="*/ 92487 h 92603"/>
                    <a:gd name="connsiteX27" fmla="*/ 7842 w 59333"/>
                    <a:gd name="connsiteY27" fmla="*/ 92487 h 92603"/>
                    <a:gd name="connsiteX28" fmla="*/ 532 w 59333"/>
                    <a:gd name="connsiteY28" fmla="*/ 92487 h 92603"/>
                    <a:gd name="connsiteX29" fmla="*/ 93 w 59333"/>
                    <a:gd name="connsiteY29" fmla="*/ 47276 h 92603"/>
                    <a:gd name="connsiteX30" fmla="*/ 93 w 59333"/>
                    <a:gd name="connsiteY30" fmla="*/ 385 h 92603"/>
                    <a:gd name="connsiteX31" fmla="*/ 3748 w 59333"/>
                    <a:gd name="connsiteY31" fmla="*/ 385 h 92603"/>
                    <a:gd name="connsiteX32" fmla="*/ 9304 w 59333"/>
                    <a:gd name="connsiteY32" fmla="*/ 385 h 92603"/>
                    <a:gd name="connsiteX33" fmla="*/ 12959 w 59333"/>
                    <a:gd name="connsiteY33" fmla="*/ 385 h 92603"/>
                    <a:gd name="connsiteX34" fmla="*/ 15591 w 59333"/>
                    <a:gd name="connsiteY34" fmla="*/ 385 h 92603"/>
                    <a:gd name="connsiteX35" fmla="*/ 19684 w 59333"/>
                    <a:gd name="connsiteY35" fmla="*/ 20 h 92603"/>
                    <a:gd name="connsiteX36" fmla="*/ 23339 w 59333"/>
                    <a:gd name="connsiteY36" fmla="*/ 20 h 92603"/>
                    <a:gd name="connsiteX37" fmla="*/ 24947 w 59333"/>
                    <a:gd name="connsiteY37" fmla="*/ 458 h 92603"/>
                    <a:gd name="connsiteX38" fmla="*/ 24947 w 59333"/>
                    <a:gd name="connsiteY38" fmla="*/ 3891 h 92603"/>
                    <a:gd name="connsiteX39" fmla="*/ 24947 w 59333"/>
                    <a:gd name="connsiteY39" fmla="*/ 4913 h 92603"/>
                    <a:gd name="connsiteX40" fmla="*/ 25167 w 59333"/>
                    <a:gd name="connsiteY40" fmla="*/ 6374 h 9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333" h="92603">
                      <a:moveTo>
                        <a:pt x="25167" y="6374"/>
                      </a:moveTo>
                      <a:lnTo>
                        <a:pt x="28602" y="4913"/>
                      </a:lnTo>
                      <a:cubicBezTo>
                        <a:pt x="30357" y="4183"/>
                        <a:pt x="32111" y="3453"/>
                        <a:pt x="33793" y="2868"/>
                      </a:cubicBezTo>
                      <a:cubicBezTo>
                        <a:pt x="36395" y="2079"/>
                        <a:pt x="39063" y="1488"/>
                        <a:pt x="41761" y="1115"/>
                      </a:cubicBezTo>
                      <a:cubicBezTo>
                        <a:pt x="44495" y="685"/>
                        <a:pt x="47258" y="414"/>
                        <a:pt x="50021" y="312"/>
                      </a:cubicBezTo>
                      <a:cubicBezTo>
                        <a:pt x="52580" y="312"/>
                        <a:pt x="54773" y="312"/>
                        <a:pt x="56527" y="312"/>
                      </a:cubicBezTo>
                      <a:cubicBezTo>
                        <a:pt x="57426" y="181"/>
                        <a:pt x="58333" y="181"/>
                        <a:pt x="59232" y="312"/>
                      </a:cubicBezTo>
                      <a:cubicBezTo>
                        <a:pt x="59232" y="4475"/>
                        <a:pt x="59232" y="8200"/>
                        <a:pt x="59232" y="11341"/>
                      </a:cubicBezTo>
                      <a:cubicBezTo>
                        <a:pt x="59232" y="14481"/>
                        <a:pt x="59232" y="17403"/>
                        <a:pt x="59232" y="19886"/>
                      </a:cubicBezTo>
                      <a:lnTo>
                        <a:pt x="59232" y="26825"/>
                      </a:lnTo>
                      <a:cubicBezTo>
                        <a:pt x="59232" y="28870"/>
                        <a:pt x="59232" y="30842"/>
                        <a:pt x="59232" y="32668"/>
                      </a:cubicBezTo>
                      <a:lnTo>
                        <a:pt x="57916" y="32376"/>
                      </a:lnTo>
                      <a:lnTo>
                        <a:pt x="56016" y="31719"/>
                      </a:lnTo>
                      <a:cubicBezTo>
                        <a:pt x="55343" y="31543"/>
                        <a:pt x="54685" y="31324"/>
                        <a:pt x="54042" y="31061"/>
                      </a:cubicBezTo>
                      <a:cubicBezTo>
                        <a:pt x="52572" y="30696"/>
                        <a:pt x="51081" y="30397"/>
                        <a:pt x="49583" y="30185"/>
                      </a:cubicBezTo>
                      <a:lnTo>
                        <a:pt x="47097" y="29819"/>
                      </a:lnTo>
                      <a:cubicBezTo>
                        <a:pt x="44071" y="29425"/>
                        <a:pt x="41015" y="29228"/>
                        <a:pt x="37960" y="29235"/>
                      </a:cubicBezTo>
                      <a:cubicBezTo>
                        <a:pt x="35459" y="29155"/>
                        <a:pt x="32966" y="29608"/>
                        <a:pt x="30650" y="30550"/>
                      </a:cubicBezTo>
                      <a:cubicBezTo>
                        <a:pt x="28697" y="31346"/>
                        <a:pt x="27053" y="32756"/>
                        <a:pt x="25971" y="34567"/>
                      </a:cubicBezTo>
                      <a:cubicBezTo>
                        <a:pt x="24757" y="37007"/>
                        <a:pt x="24253" y="39738"/>
                        <a:pt x="24509" y="42455"/>
                      </a:cubicBezTo>
                      <a:cubicBezTo>
                        <a:pt x="24509" y="46764"/>
                        <a:pt x="24509" y="50855"/>
                        <a:pt x="24874" y="54580"/>
                      </a:cubicBezTo>
                      <a:cubicBezTo>
                        <a:pt x="25240" y="58304"/>
                        <a:pt x="24874" y="62249"/>
                        <a:pt x="24874" y="66120"/>
                      </a:cubicBezTo>
                      <a:cubicBezTo>
                        <a:pt x="24874" y="69991"/>
                        <a:pt x="24874" y="73935"/>
                        <a:pt x="24874" y="77879"/>
                      </a:cubicBezTo>
                      <a:cubicBezTo>
                        <a:pt x="24874" y="81823"/>
                        <a:pt x="24874" y="86132"/>
                        <a:pt x="24874" y="90661"/>
                      </a:cubicBezTo>
                      <a:lnTo>
                        <a:pt x="24874" y="91391"/>
                      </a:lnTo>
                      <a:cubicBezTo>
                        <a:pt x="23018" y="91961"/>
                        <a:pt x="21110" y="92326"/>
                        <a:pt x="19173" y="92487"/>
                      </a:cubicBezTo>
                      <a:cubicBezTo>
                        <a:pt x="17396" y="92596"/>
                        <a:pt x="15612" y="92596"/>
                        <a:pt x="13836" y="92487"/>
                      </a:cubicBezTo>
                      <a:lnTo>
                        <a:pt x="7842" y="92487"/>
                      </a:lnTo>
                      <a:cubicBezTo>
                        <a:pt x="5408" y="92326"/>
                        <a:pt x="2966" y="92326"/>
                        <a:pt x="532" y="92487"/>
                      </a:cubicBezTo>
                      <a:cubicBezTo>
                        <a:pt x="532" y="77441"/>
                        <a:pt x="532" y="62322"/>
                        <a:pt x="93" y="47276"/>
                      </a:cubicBezTo>
                      <a:cubicBezTo>
                        <a:pt x="-345" y="32230"/>
                        <a:pt x="93" y="16526"/>
                        <a:pt x="93" y="385"/>
                      </a:cubicBezTo>
                      <a:lnTo>
                        <a:pt x="3748" y="385"/>
                      </a:lnTo>
                      <a:lnTo>
                        <a:pt x="9304" y="385"/>
                      </a:lnTo>
                      <a:lnTo>
                        <a:pt x="12959" y="385"/>
                      </a:lnTo>
                      <a:lnTo>
                        <a:pt x="15591" y="385"/>
                      </a:lnTo>
                      <a:lnTo>
                        <a:pt x="19684" y="20"/>
                      </a:lnTo>
                      <a:cubicBezTo>
                        <a:pt x="20905" y="-53"/>
                        <a:pt x="22126" y="-53"/>
                        <a:pt x="23339" y="20"/>
                      </a:cubicBezTo>
                      <a:cubicBezTo>
                        <a:pt x="24362" y="20"/>
                        <a:pt x="24947" y="20"/>
                        <a:pt x="24947" y="458"/>
                      </a:cubicBezTo>
                      <a:lnTo>
                        <a:pt x="24947" y="3891"/>
                      </a:lnTo>
                      <a:cubicBezTo>
                        <a:pt x="24911" y="4234"/>
                        <a:pt x="24911" y="4570"/>
                        <a:pt x="24947" y="4913"/>
                      </a:cubicBezTo>
                      <a:cubicBezTo>
                        <a:pt x="25050" y="5395"/>
                        <a:pt x="25123" y="5885"/>
                        <a:pt x="25167" y="637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37" name="Freeform 2036">
                  <a:extLst>
                    <a:ext uri="{FF2B5EF4-FFF2-40B4-BE49-F238E27FC236}">
                      <a16:creationId xmlns:a16="http://schemas.microsoft.com/office/drawing/2014/main" id="{FE28DD47-B2C8-49F5-9773-D50F5C6B10FB}"/>
                    </a:ext>
                  </a:extLst>
                </p:cNvPr>
                <p:cNvSpPr/>
                <p:nvPr/>
              </p:nvSpPr>
              <p:spPr>
                <a:xfrm>
                  <a:off x="9414033" y="4849162"/>
                  <a:ext cx="59699" cy="92603"/>
                </a:xfrm>
                <a:custGeom>
                  <a:avLst/>
                  <a:gdLst>
                    <a:gd name="connsiteX0" fmla="*/ 25532 w 59699"/>
                    <a:gd name="connsiteY0" fmla="*/ 6593 h 92603"/>
                    <a:gd name="connsiteX1" fmla="*/ 28968 w 59699"/>
                    <a:gd name="connsiteY1" fmla="*/ 5132 h 92603"/>
                    <a:gd name="connsiteX2" fmla="*/ 34159 w 59699"/>
                    <a:gd name="connsiteY2" fmla="*/ 3087 h 92603"/>
                    <a:gd name="connsiteX3" fmla="*/ 42126 w 59699"/>
                    <a:gd name="connsiteY3" fmla="*/ 1334 h 92603"/>
                    <a:gd name="connsiteX4" fmla="*/ 50387 w 59699"/>
                    <a:gd name="connsiteY4" fmla="*/ 531 h 92603"/>
                    <a:gd name="connsiteX5" fmla="*/ 56893 w 59699"/>
                    <a:gd name="connsiteY5" fmla="*/ 531 h 92603"/>
                    <a:gd name="connsiteX6" fmla="*/ 59598 w 59699"/>
                    <a:gd name="connsiteY6" fmla="*/ 531 h 92603"/>
                    <a:gd name="connsiteX7" fmla="*/ 59598 w 59699"/>
                    <a:gd name="connsiteY7" fmla="*/ 11560 h 92603"/>
                    <a:gd name="connsiteX8" fmla="*/ 59598 w 59699"/>
                    <a:gd name="connsiteY8" fmla="*/ 20105 h 92603"/>
                    <a:gd name="connsiteX9" fmla="*/ 59598 w 59699"/>
                    <a:gd name="connsiteY9" fmla="*/ 27044 h 92603"/>
                    <a:gd name="connsiteX10" fmla="*/ 59598 w 59699"/>
                    <a:gd name="connsiteY10" fmla="*/ 32887 h 92603"/>
                    <a:gd name="connsiteX11" fmla="*/ 57917 w 59699"/>
                    <a:gd name="connsiteY11" fmla="*/ 32376 h 92603"/>
                    <a:gd name="connsiteX12" fmla="*/ 56016 w 59699"/>
                    <a:gd name="connsiteY12" fmla="*/ 31719 h 92603"/>
                    <a:gd name="connsiteX13" fmla="*/ 54042 w 59699"/>
                    <a:gd name="connsiteY13" fmla="*/ 31061 h 92603"/>
                    <a:gd name="connsiteX14" fmla="*/ 49583 w 59699"/>
                    <a:gd name="connsiteY14" fmla="*/ 30185 h 92603"/>
                    <a:gd name="connsiteX15" fmla="*/ 47097 w 59699"/>
                    <a:gd name="connsiteY15" fmla="*/ 29819 h 92603"/>
                    <a:gd name="connsiteX16" fmla="*/ 37960 w 59699"/>
                    <a:gd name="connsiteY16" fmla="*/ 29235 h 92603"/>
                    <a:gd name="connsiteX17" fmla="*/ 30650 w 59699"/>
                    <a:gd name="connsiteY17" fmla="*/ 30550 h 92603"/>
                    <a:gd name="connsiteX18" fmla="*/ 25971 w 59699"/>
                    <a:gd name="connsiteY18" fmla="*/ 34567 h 92603"/>
                    <a:gd name="connsiteX19" fmla="*/ 24436 w 59699"/>
                    <a:gd name="connsiteY19" fmla="*/ 42455 h 92603"/>
                    <a:gd name="connsiteX20" fmla="*/ 24875 w 59699"/>
                    <a:gd name="connsiteY20" fmla="*/ 54580 h 92603"/>
                    <a:gd name="connsiteX21" fmla="*/ 24875 w 59699"/>
                    <a:gd name="connsiteY21" fmla="*/ 66120 h 92603"/>
                    <a:gd name="connsiteX22" fmla="*/ 24875 w 59699"/>
                    <a:gd name="connsiteY22" fmla="*/ 77879 h 92603"/>
                    <a:gd name="connsiteX23" fmla="*/ 24875 w 59699"/>
                    <a:gd name="connsiteY23" fmla="*/ 90661 h 92603"/>
                    <a:gd name="connsiteX24" fmla="*/ 24875 w 59699"/>
                    <a:gd name="connsiteY24" fmla="*/ 91391 h 92603"/>
                    <a:gd name="connsiteX25" fmla="*/ 19100 w 59699"/>
                    <a:gd name="connsiteY25" fmla="*/ 92487 h 92603"/>
                    <a:gd name="connsiteX26" fmla="*/ 13763 w 59699"/>
                    <a:gd name="connsiteY26" fmla="*/ 92487 h 92603"/>
                    <a:gd name="connsiteX27" fmla="*/ 7842 w 59699"/>
                    <a:gd name="connsiteY27" fmla="*/ 92487 h 92603"/>
                    <a:gd name="connsiteX28" fmla="*/ 532 w 59699"/>
                    <a:gd name="connsiteY28" fmla="*/ 92487 h 92603"/>
                    <a:gd name="connsiteX29" fmla="*/ 93 w 59699"/>
                    <a:gd name="connsiteY29" fmla="*/ 47276 h 92603"/>
                    <a:gd name="connsiteX30" fmla="*/ 93 w 59699"/>
                    <a:gd name="connsiteY30" fmla="*/ 385 h 92603"/>
                    <a:gd name="connsiteX31" fmla="*/ 3748 w 59699"/>
                    <a:gd name="connsiteY31" fmla="*/ 385 h 92603"/>
                    <a:gd name="connsiteX32" fmla="*/ 9304 w 59699"/>
                    <a:gd name="connsiteY32" fmla="*/ 385 h 92603"/>
                    <a:gd name="connsiteX33" fmla="*/ 12959 w 59699"/>
                    <a:gd name="connsiteY33" fmla="*/ 385 h 92603"/>
                    <a:gd name="connsiteX34" fmla="*/ 15591 w 59699"/>
                    <a:gd name="connsiteY34" fmla="*/ 385 h 92603"/>
                    <a:gd name="connsiteX35" fmla="*/ 19684 w 59699"/>
                    <a:gd name="connsiteY35" fmla="*/ 20 h 92603"/>
                    <a:gd name="connsiteX36" fmla="*/ 23339 w 59699"/>
                    <a:gd name="connsiteY36" fmla="*/ 20 h 92603"/>
                    <a:gd name="connsiteX37" fmla="*/ 24948 w 59699"/>
                    <a:gd name="connsiteY37" fmla="*/ 458 h 92603"/>
                    <a:gd name="connsiteX38" fmla="*/ 24948 w 59699"/>
                    <a:gd name="connsiteY38" fmla="*/ 3891 h 92603"/>
                    <a:gd name="connsiteX39" fmla="*/ 24948 w 59699"/>
                    <a:gd name="connsiteY39" fmla="*/ 4913 h 92603"/>
                    <a:gd name="connsiteX40" fmla="*/ 25532 w 59699"/>
                    <a:gd name="connsiteY40" fmla="*/ 6593 h 9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699" h="92603">
                      <a:moveTo>
                        <a:pt x="25532" y="6593"/>
                      </a:moveTo>
                      <a:lnTo>
                        <a:pt x="28968" y="5132"/>
                      </a:lnTo>
                      <a:cubicBezTo>
                        <a:pt x="30723" y="4402"/>
                        <a:pt x="32477" y="3672"/>
                        <a:pt x="34159" y="3087"/>
                      </a:cubicBezTo>
                      <a:cubicBezTo>
                        <a:pt x="36761" y="2298"/>
                        <a:pt x="39429" y="1707"/>
                        <a:pt x="42126" y="1334"/>
                      </a:cubicBezTo>
                      <a:cubicBezTo>
                        <a:pt x="44861" y="904"/>
                        <a:pt x="47624" y="633"/>
                        <a:pt x="50387" y="531"/>
                      </a:cubicBezTo>
                      <a:cubicBezTo>
                        <a:pt x="52945" y="531"/>
                        <a:pt x="55139" y="531"/>
                        <a:pt x="56893" y="531"/>
                      </a:cubicBezTo>
                      <a:cubicBezTo>
                        <a:pt x="57792" y="400"/>
                        <a:pt x="58699" y="400"/>
                        <a:pt x="59598" y="531"/>
                      </a:cubicBezTo>
                      <a:cubicBezTo>
                        <a:pt x="59598" y="4694"/>
                        <a:pt x="59598" y="8419"/>
                        <a:pt x="59598" y="11560"/>
                      </a:cubicBezTo>
                      <a:cubicBezTo>
                        <a:pt x="59598" y="14700"/>
                        <a:pt x="59598" y="17622"/>
                        <a:pt x="59598" y="20105"/>
                      </a:cubicBezTo>
                      <a:lnTo>
                        <a:pt x="59598" y="27044"/>
                      </a:lnTo>
                      <a:cubicBezTo>
                        <a:pt x="59598" y="29089"/>
                        <a:pt x="59598" y="31061"/>
                        <a:pt x="59598" y="32887"/>
                      </a:cubicBezTo>
                      <a:lnTo>
                        <a:pt x="57917" y="32376"/>
                      </a:lnTo>
                      <a:lnTo>
                        <a:pt x="56016" y="31719"/>
                      </a:lnTo>
                      <a:cubicBezTo>
                        <a:pt x="55343" y="31543"/>
                        <a:pt x="54685" y="31324"/>
                        <a:pt x="54042" y="31061"/>
                      </a:cubicBezTo>
                      <a:cubicBezTo>
                        <a:pt x="52573" y="30696"/>
                        <a:pt x="51082" y="30397"/>
                        <a:pt x="49583" y="30185"/>
                      </a:cubicBezTo>
                      <a:lnTo>
                        <a:pt x="47097" y="29819"/>
                      </a:lnTo>
                      <a:cubicBezTo>
                        <a:pt x="44064" y="29425"/>
                        <a:pt x="41016" y="29228"/>
                        <a:pt x="37960" y="29235"/>
                      </a:cubicBezTo>
                      <a:cubicBezTo>
                        <a:pt x="35460" y="29155"/>
                        <a:pt x="32967" y="29600"/>
                        <a:pt x="30650" y="30550"/>
                      </a:cubicBezTo>
                      <a:cubicBezTo>
                        <a:pt x="28698" y="31346"/>
                        <a:pt x="27053" y="32756"/>
                        <a:pt x="25971" y="34567"/>
                      </a:cubicBezTo>
                      <a:cubicBezTo>
                        <a:pt x="24728" y="36999"/>
                        <a:pt x="24202" y="39731"/>
                        <a:pt x="24436" y="42455"/>
                      </a:cubicBezTo>
                      <a:cubicBezTo>
                        <a:pt x="24436" y="46764"/>
                        <a:pt x="24436" y="50855"/>
                        <a:pt x="24875" y="54580"/>
                      </a:cubicBezTo>
                      <a:cubicBezTo>
                        <a:pt x="25313" y="58304"/>
                        <a:pt x="24875" y="62249"/>
                        <a:pt x="24875" y="66120"/>
                      </a:cubicBezTo>
                      <a:cubicBezTo>
                        <a:pt x="24875" y="69991"/>
                        <a:pt x="24875" y="73935"/>
                        <a:pt x="24875" y="77879"/>
                      </a:cubicBezTo>
                      <a:cubicBezTo>
                        <a:pt x="24875" y="81823"/>
                        <a:pt x="24875" y="86132"/>
                        <a:pt x="24875" y="90661"/>
                      </a:cubicBezTo>
                      <a:lnTo>
                        <a:pt x="24875" y="91391"/>
                      </a:lnTo>
                      <a:cubicBezTo>
                        <a:pt x="22996" y="91968"/>
                        <a:pt x="21058" y="92333"/>
                        <a:pt x="19100" y="92487"/>
                      </a:cubicBezTo>
                      <a:cubicBezTo>
                        <a:pt x="17323" y="92596"/>
                        <a:pt x="15540" y="92596"/>
                        <a:pt x="13763" y="92487"/>
                      </a:cubicBezTo>
                      <a:lnTo>
                        <a:pt x="7842" y="92487"/>
                      </a:lnTo>
                      <a:cubicBezTo>
                        <a:pt x="5408" y="92326"/>
                        <a:pt x="2966" y="92326"/>
                        <a:pt x="532" y="92487"/>
                      </a:cubicBezTo>
                      <a:cubicBezTo>
                        <a:pt x="532" y="77441"/>
                        <a:pt x="532" y="62322"/>
                        <a:pt x="93" y="47276"/>
                      </a:cubicBezTo>
                      <a:cubicBezTo>
                        <a:pt x="-345" y="32230"/>
                        <a:pt x="93" y="16526"/>
                        <a:pt x="93" y="385"/>
                      </a:cubicBezTo>
                      <a:lnTo>
                        <a:pt x="3748" y="385"/>
                      </a:lnTo>
                      <a:lnTo>
                        <a:pt x="9304" y="385"/>
                      </a:lnTo>
                      <a:lnTo>
                        <a:pt x="12959" y="385"/>
                      </a:lnTo>
                      <a:lnTo>
                        <a:pt x="15591" y="385"/>
                      </a:lnTo>
                      <a:lnTo>
                        <a:pt x="19684" y="20"/>
                      </a:lnTo>
                      <a:cubicBezTo>
                        <a:pt x="20898" y="-53"/>
                        <a:pt x="22119" y="-53"/>
                        <a:pt x="23339" y="20"/>
                      </a:cubicBezTo>
                      <a:cubicBezTo>
                        <a:pt x="24363" y="20"/>
                        <a:pt x="24948" y="20"/>
                        <a:pt x="24948" y="458"/>
                      </a:cubicBezTo>
                      <a:lnTo>
                        <a:pt x="24948" y="3891"/>
                      </a:lnTo>
                      <a:cubicBezTo>
                        <a:pt x="24911" y="4234"/>
                        <a:pt x="24911" y="4570"/>
                        <a:pt x="24948" y="4913"/>
                      </a:cubicBezTo>
                      <a:cubicBezTo>
                        <a:pt x="25189" y="5454"/>
                        <a:pt x="25379" y="6016"/>
                        <a:pt x="25532" y="6593"/>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38" name="Freeform 2037">
                  <a:extLst>
                    <a:ext uri="{FF2B5EF4-FFF2-40B4-BE49-F238E27FC236}">
                      <a16:creationId xmlns:a16="http://schemas.microsoft.com/office/drawing/2014/main" id="{1645CD15-CB07-8829-3C1A-EC7CA20EAE54}"/>
                    </a:ext>
                  </a:extLst>
                </p:cNvPr>
                <p:cNvSpPr/>
                <p:nvPr/>
              </p:nvSpPr>
              <p:spPr>
                <a:xfrm>
                  <a:off x="9480678" y="4808753"/>
                  <a:ext cx="26170" cy="132674"/>
                </a:xfrm>
                <a:custGeom>
                  <a:avLst/>
                  <a:gdLst>
                    <a:gd name="connsiteX0" fmla="*/ 22925 w 26170"/>
                    <a:gd name="connsiteY0" fmla="*/ 39990 h 132674"/>
                    <a:gd name="connsiteX1" fmla="*/ 26068 w 26170"/>
                    <a:gd name="connsiteY1" fmla="*/ 39990 h 132674"/>
                    <a:gd name="connsiteX2" fmla="*/ 26068 w 26170"/>
                    <a:gd name="connsiteY2" fmla="*/ 40574 h 132674"/>
                    <a:gd name="connsiteX3" fmla="*/ 25264 w 26170"/>
                    <a:gd name="connsiteY3" fmla="*/ 86004 h 132674"/>
                    <a:gd name="connsiteX4" fmla="*/ 25922 w 26170"/>
                    <a:gd name="connsiteY4" fmla="*/ 131434 h 132674"/>
                    <a:gd name="connsiteX5" fmla="*/ 21317 w 26170"/>
                    <a:gd name="connsiteY5" fmla="*/ 132603 h 132674"/>
                    <a:gd name="connsiteX6" fmla="*/ 13275 w 26170"/>
                    <a:gd name="connsiteY6" fmla="*/ 132603 h 132674"/>
                    <a:gd name="connsiteX7" fmla="*/ 5088 w 26170"/>
                    <a:gd name="connsiteY7" fmla="*/ 132603 h 132674"/>
                    <a:gd name="connsiteX8" fmla="*/ -102 w 26170"/>
                    <a:gd name="connsiteY8" fmla="*/ 132603 h 132674"/>
                    <a:gd name="connsiteX9" fmla="*/ 775 w 26170"/>
                    <a:gd name="connsiteY9" fmla="*/ 109012 h 132674"/>
                    <a:gd name="connsiteX10" fmla="*/ 337 w 26170"/>
                    <a:gd name="connsiteY10" fmla="*/ 85274 h 132674"/>
                    <a:gd name="connsiteX11" fmla="*/ -102 w 26170"/>
                    <a:gd name="connsiteY11" fmla="*/ 62048 h 132674"/>
                    <a:gd name="connsiteX12" fmla="*/ 1068 w 26170"/>
                    <a:gd name="connsiteY12" fmla="*/ 39698 h 132674"/>
                    <a:gd name="connsiteX13" fmla="*/ 1068 w 26170"/>
                    <a:gd name="connsiteY13" fmla="*/ 39698 h 132674"/>
                    <a:gd name="connsiteX14" fmla="*/ 3553 w 26170"/>
                    <a:gd name="connsiteY14" fmla="*/ 39698 h 132674"/>
                    <a:gd name="connsiteX15" fmla="*/ 6185 w 26170"/>
                    <a:gd name="connsiteY15" fmla="*/ 39698 h 132674"/>
                    <a:gd name="connsiteX16" fmla="*/ 12837 w 26170"/>
                    <a:gd name="connsiteY16" fmla="*/ 40063 h 132674"/>
                    <a:gd name="connsiteX17" fmla="*/ 22925 w 26170"/>
                    <a:gd name="connsiteY17" fmla="*/ 39990 h 132674"/>
                    <a:gd name="connsiteX18" fmla="*/ 337 w 26170"/>
                    <a:gd name="connsiteY18" fmla="*/ -35 h 132674"/>
                    <a:gd name="connsiteX19" fmla="*/ 25337 w 26170"/>
                    <a:gd name="connsiteY19" fmla="*/ 549 h 132674"/>
                    <a:gd name="connsiteX20" fmla="*/ 25337 w 26170"/>
                    <a:gd name="connsiteY20" fmla="*/ 4493 h 132674"/>
                    <a:gd name="connsiteX21" fmla="*/ 25337 w 26170"/>
                    <a:gd name="connsiteY21" fmla="*/ 10775 h 132674"/>
                    <a:gd name="connsiteX22" fmla="*/ 25337 w 26170"/>
                    <a:gd name="connsiteY22" fmla="*/ 17713 h 132674"/>
                    <a:gd name="connsiteX23" fmla="*/ 25337 w 26170"/>
                    <a:gd name="connsiteY23" fmla="*/ 24068 h 132674"/>
                    <a:gd name="connsiteX24" fmla="*/ 21902 w 26170"/>
                    <a:gd name="connsiteY24" fmla="*/ 25529 h 132674"/>
                    <a:gd name="connsiteX25" fmla="*/ 15615 w 26170"/>
                    <a:gd name="connsiteY25" fmla="*/ 25529 h 132674"/>
                    <a:gd name="connsiteX26" fmla="*/ 8305 w 26170"/>
                    <a:gd name="connsiteY26" fmla="*/ 25529 h 132674"/>
                    <a:gd name="connsiteX27" fmla="*/ 994 w 26170"/>
                    <a:gd name="connsiteY27" fmla="*/ 25529 h 132674"/>
                    <a:gd name="connsiteX28" fmla="*/ 483 w 26170"/>
                    <a:gd name="connsiteY28" fmla="*/ 14427 h 132674"/>
                    <a:gd name="connsiteX29" fmla="*/ 337 w 26170"/>
                    <a:gd name="connsiteY29" fmla="*/ -35 h 13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70" h="132674">
                      <a:moveTo>
                        <a:pt x="22925" y="39990"/>
                      </a:moveTo>
                      <a:lnTo>
                        <a:pt x="26068" y="39990"/>
                      </a:lnTo>
                      <a:lnTo>
                        <a:pt x="26068" y="40574"/>
                      </a:lnTo>
                      <a:cubicBezTo>
                        <a:pt x="26068" y="55182"/>
                        <a:pt x="25703" y="70520"/>
                        <a:pt x="25264" y="86004"/>
                      </a:cubicBezTo>
                      <a:cubicBezTo>
                        <a:pt x="24826" y="101489"/>
                        <a:pt x="25264" y="116608"/>
                        <a:pt x="25922" y="131434"/>
                      </a:cubicBezTo>
                      <a:cubicBezTo>
                        <a:pt x="24577" y="132362"/>
                        <a:pt x="22940" y="132771"/>
                        <a:pt x="21317" y="132603"/>
                      </a:cubicBezTo>
                      <a:lnTo>
                        <a:pt x="13275" y="132603"/>
                      </a:lnTo>
                      <a:lnTo>
                        <a:pt x="5088" y="132603"/>
                      </a:lnTo>
                      <a:cubicBezTo>
                        <a:pt x="3370" y="132333"/>
                        <a:pt x="1616" y="132333"/>
                        <a:pt x="-102" y="132603"/>
                      </a:cubicBezTo>
                      <a:cubicBezTo>
                        <a:pt x="556" y="124861"/>
                        <a:pt x="849" y="116973"/>
                        <a:pt x="775" y="109012"/>
                      </a:cubicBezTo>
                      <a:cubicBezTo>
                        <a:pt x="702" y="101050"/>
                        <a:pt x="775" y="93162"/>
                        <a:pt x="337" y="85274"/>
                      </a:cubicBezTo>
                      <a:cubicBezTo>
                        <a:pt x="-102" y="77386"/>
                        <a:pt x="-102" y="69717"/>
                        <a:pt x="-102" y="62048"/>
                      </a:cubicBezTo>
                      <a:cubicBezTo>
                        <a:pt x="-88" y="54583"/>
                        <a:pt x="300" y="47126"/>
                        <a:pt x="1068" y="39698"/>
                      </a:cubicBezTo>
                      <a:lnTo>
                        <a:pt x="1068" y="39698"/>
                      </a:lnTo>
                      <a:cubicBezTo>
                        <a:pt x="1886" y="39545"/>
                        <a:pt x="2735" y="39545"/>
                        <a:pt x="3553" y="39698"/>
                      </a:cubicBezTo>
                      <a:lnTo>
                        <a:pt x="6185" y="39698"/>
                      </a:lnTo>
                      <a:cubicBezTo>
                        <a:pt x="7793" y="39698"/>
                        <a:pt x="9986" y="39698"/>
                        <a:pt x="12837" y="40063"/>
                      </a:cubicBezTo>
                      <a:cubicBezTo>
                        <a:pt x="15688" y="40428"/>
                        <a:pt x="18978" y="40136"/>
                        <a:pt x="22925" y="39990"/>
                      </a:cubicBezTo>
                      <a:close/>
                      <a:moveTo>
                        <a:pt x="337" y="-35"/>
                      </a:moveTo>
                      <a:lnTo>
                        <a:pt x="25337" y="549"/>
                      </a:lnTo>
                      <a:cubicBezTo>
                        <a:pt x="25337" y="1280"/>
                        <a:pt x="25337" y="2594"/>
                        <a:pt x="25337" y="4493"/>
                      </a:cubicBezTo>
                      <a:cubicBezTo>
                        <a:pt x="25337" y="6392"/>
                        <a:pt x="25337" y="8511"/>
                        <a:pt x="25337" y="10775"/>
                      </a:cubicBezTo>
                      <a:cubicBezTo>
                        <a:pt x="25337" y="13039"/>
                        <a:pt x="25337" y="15376"/>
                        <a:pt x="25337" y="17713"/>
                      </a:cubicBezTo>
                      <a:cubicBezTo>
                        <a:pt x="25337" y="20051"/>
                        <a:pt x="25337" y="22242"/>
                        <a:pt x="25337" y="24068"/>
                      </a:cubicBezTo>
                      <a:cubicBezTo>
                        <a:pt x="24431" y="24988"/>
                        <a:pt x="23195" y="25514"/>
                        <a:pt x="21902" y="25529"/>
                      </a:cubicBezTo>
                      <a:cubicBezTo>
                        <a:pt x="19811" y="25726"/>
                        <a:pt x="17706" y="25726"/>
                        <a:pt x="15615" y="25529"/>
                      </a:cubicBezTo>
                      <a:lnTo>
                        <a:pt x="8305" y="25529"/>
                      </a:lnTo>
                      <a:cubicBezTo>
                        <a:pt x="5870" y="25360"/>
                        <a:pt x="3429" y="25360"/>
                        <a:pt x="994" y="25529"/>
                      </a:cubicBezTo>
                      <a:cubicBezTo>
                        <a:pt x="994" y="21950"/>
                        <a:pt x="994" y="18225"/>
                        <a:pt x="483" y="14427"/>
                      </a:cubicBezTo>
                      <a:cubicBezTo>
                        <a:pt x="-29" y="10629"/>
                        <a:pt x="190" y="5516"/>
                        <a:pt x="337"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39" name="Freeform 2038">
                  <a:extLst>
                    <a:ext uri="{FF2B5EF4-FFF2-40B4-BE49-F238E27FC236}">
                      <a16:creationId xmlns:a16="http://schemas.microsoft.com/office/drawing/2014/main" id="{20F5988E-77E9-43D9-D0A5-3F121F80BCA9}"/>
                    </a:ext>
                  </a:extLst>
                </p:cNvPr>
                <p:cNvSpPr/>
                <p:nvPr/>
              </p:nvSpPr>
              <p:spPr>
                <a:xfrm>
                  <a:off x="9516787" y="4848577"/>
                  <a:ext cx="77977" cy="92968"/>
                </a:xfrm>
                <a:custGeom>
                  <a:avLst/>
                  <a:gdLst>
                    <a:gd name="connsiteX0" fmla="*/ 77608 w 77977"/>
                    <a:gd name="connsiteY0" fmla="*/ 1115 h 92968"/>
                    <a:gd name="connsiteX1" fmla="*/ 77608 w 77977"/>
                    <a:gd name="connsiteY1" fmla="*/ 3306 h 92968"/>
                    <a:gd name="connsiteX2" fmla="*/ 77608 w 77977"/>
                    <a:gd name="connsiteY2" fmla="*/ 5498 h 92968"/>
                    <a:gd name="connsiteX3" fmla="*/ 77608 w 77977"/>
                    <a:gd name="connsiteY3" fmla="*/ 7324 h 92968"/>
                    <a:gd name="connsiteX4" fmla="*/ 77608 w 77977"/>
                    <a:gd name="connsiteY4" fmla="*/ 46399 h 92968"/>
                    <a:gd name="connsiteX5" fmla="*/ 77096 w 77977"/>
                    <a:gd name="connsiteY5" fmla="*/ 85329 h 92968"/>
                    <a:gd name="connsiteX6" fmla="*/ 77096 w 77977"/>
                    <a:gd name="connsiteY6" fmla="*/ 90076 h 92968"/>
                    <a:gd name="connsiteX7" fmla="*/ 74830 w 77977"/>
                    <a:gd name="connsiteY7" fmla="*/ 92852 h 92968"/>
                    <a:gd name="connsiteX8" fmla="*/ 72637 w 77977"/>
                    <a:gd name="connsiteY8" fmla="*/ 92852 h 92968"/>
                    <a:gd name="connsiteX9" fmla="*/ 66643 w 77977"/>
                    <a:gd name="connsiteY9" fmla="*/ 92852 h 92968"/>
                    <a:gd name="connsiteX10" fmla="*/ 60648 w 77977"/>
                    <a:gd name="connsiteY10" fmla="*/ 92852 h 92968"/>
                    <a:gd name="connsiteX11" fmla="*/ 56701 w 77977"/>
                    <a:gd name="connsiteY11" fmla="*/ 92852 h 92968"/>
                    <a:gd name="connsiteX12" fmla="*/ 52753 w 77977"/>
                    <a:gd name="connsiteY12" fmla="*/ 92852 h 92968"/>
                    <a:gd name="connsiteX13" fmla="*/ 50999 w 77977"/>
                    <a:gd name="connsiteY13" fmla="*/ 91391 h 92968"/>
                    <a:gd name="connsiteX14" fmla="*/ 50487 w 77977"/>
                    <a:gd name="connsiteY14" fmla="*/ 88835 h 92968"/>
                    <a:gd name="connsiteX15" fmla="*/ 50853 w 77977"/>
                    <a:gd name="connsiteY15" fmla="*/ 85548 h 92968"/>
                    <a:gd name="connsiteX16" fmla="*/ 51291 w 77977"/>
                    <a:gd name="connsiteY16" fmla="*/ 82407 h 92968"/>
                    <a:gd name="connsiteX17" fmla="*/ 40107 w 77977"/>
                    <a:gd name="connsiteY17" fmla="*/ 89711 h 92968"/>
                    <a:gd name="connsiteX18" fmla="*/ 26948 w 77977"/>
                    <a:gd name="connsiteY18" fmla="*/ 92852 h 92968"/>
                    <a:gd name="connsiteX19" fmla="*/ 14740 w 77977"/>
                    <a:gd name="connsiteY19" fmla="*/ 87885 h 92968"/>
                    <a:gd name="connsiteX20" fmla="*/ 6334 w 77977"/>
                    <a:gd name="connsiteY20" fmla="*/ 75542 h 92968"/>
                    <a:gd name="connsiteX21" fmla="*/ 1436 w 77977"/>
                    <a:gd name="connsiteY21" fmla="*/ 59546 h 92968"/>
                    <a:gd name="connsiteX22" fmla="*/ -99 w 77977"/>
                    <a:gd name="connsiteY22" fmla="*/ 43551 h 92968"/>
                    <a:gd name="connsiteX23" fmla="*/ 2313 w 77977"/>
                    <a:gd name="connsiteY23" fmla="*/ 26606 h 92968"/>
                    <a:gd name="connsiteX24" fmla="*/ 8819 w 77977"/>
                    <a:gd name="connsiteY24" fmla="*/ 13313 h 92968"/>
                    <a:gd name="connsiteX25" fmla="*/ 18688 w 77977"/>
                    <a:gd name="connsiteY25" fmla="*/ 4475 h 92968"/>
                    <a:gd name="connsiteX26" fmla="*/ 30823 w 77977"/>
                    <a:gd name="connsiteY26" fmla="*/ 1042 h 92968"/>
                    <a:gd name="connsiteX27" fmla="*/ 36964 w 77977"/>
                    <a:gd name="connsiteY27" fmla="*/ 1042 h 92968"/>
                    <a:gd name="connsiteX28" fmla="*/ 42227 w 77977"/>
                    <a:gd name="connsiteY28" fmla="*/ 1919 h 92968"/>
                    <a:gd name="connsiteX29" fmla="*/ 46467 w 77977"/>
                    <a:gd name="connsiteY29" fmla="*/ 4475 h 92968"/>
                    <a:gd name="connsiteX30" fmla="*/ 49610 w 77977"/>
                    <a:gd name="connsiteY30" fmla="*/ 9369 h 92968"/>
                    <a:gd name="connsiteX31" fmla="*/ 49610 w 77977"/>
                    <a:gd name="connsiteY31" fmla="*/ 4329 h 92968"/>
                    <a:gd name="connsiteX32" fmla="*/ 50049 w 77977"/>
                    <a:gd name="connsiteY32" fmla="*/ 20 h 92968"/>
                    <a:gd name="connsiteX33" fmla="*/ 51218 w 77977"/>
                    <a:gd name="connsiteY33" fmla="*/ 20 h 92968"/>
                    <a:gd name="connsiteX34" fmla="*/ 53923 w 77977"/>
                    <a:gd name="connsiteY34" fmla="*/ 20 h 92968"/>
                    <a:gd name="connsiteX35" fmla="*/ 58894 w 77977"/>
                    <a:gd name="connsiteY35" fmla="*/ 20 h 92968"/>
                    <a:gd name="connsiteX36" fmla="*/ 66204 w 77977"/>
                    <a:gd name="connsiteY36" fmla="*/ 20 h 92968"/>
                    <a:gd name="connsiteX37" fmla="*/ 24025 w 77977"/>
                    <a:gd name="connsiteY37" fmla="*/ 37634 h 92968"/>
                    <a:gd name="connsiteX38" fmla="*/ 23074 w 77977"/>
                    <a:gd name="connsiteY38" fmla="*/ 42528 h 92968"/>
                    <a:gd name="connsiteX39" fmla="*/ 23074 w 77977"/>
                    <a:gd name="connsiteY39" fmla="*/ 47349 h 92968"/>
                    <a:gd name="connsiteX40" fmla="*/ 27387 w 77977"/>
                    <a:gd name="connsiteY40" fmla="*/ 61445 h 92968"/>
                    <a:gd name="connsiteX41" fmla="*/ 39449 w 77977"/>
                    <a:gd name="connsiteY41" fmla="*/ 67215 h 92968"/>
                    <a:gd name="connsiteX42" fmla="*/ 46320 w 77977"/>
                    <a:gd name="connsiteY42" fmla="*/ 65682 h 92968"/>
                    <a:gd name="connsiteX43" fmla="*/ 49683 w 77977"/>
                    <a:gd name="connsiteY43" fmla="*/ 61226 h 92968"/>
                    <a:gd name="connsiteX44" fmla="*/ 50779 w 77977"/>
                    <a:gd name="connsiteY44" fmla="*/ 53922 h 92968"/>
                    <a:gd name="connsiteX45" fmla="*/ 50779 w 77977"/>
                    <a:gd name="connsiteY45" fmla="*/ 44646 h 92968"/>
                    <a:gd name="connsiteX46" fmla="*/ 50779 w 77977"/>
                    <a:gd name="connsiteY46" fmla="*/ 34421 h 92968"/>
                    <a:gd name="connsiteX47" fmla="*/ 49829 w 77977"/>
                    <a:gd name="connsiteY47" fmla="*/ 28578 h 92968"/>
                    <a:gd name="connsiteX48" fmla="*/ 47051 w 77977"/>
                    <a:gd name="connsiteY48" fmla="*/ 26021 h 92968"/>
                    <a:gd name="connsiteX49" fmla="*/ 41276 w 77977"/>
                    <a:gd name="connsiteY49" fmla="*/ 25510 h 92968"/>
                    <a:gd name="connsiteX50" fmla="*/ 29434 w 77977"/>
                    <a:gd name="connsiteY50" fmla="*/ 29089 h 92968"/>
                    <a:gd name="connsiteX51" fmla="*/ 24025 w 77977"/>
                    <a:gd name="connsiteY51" fmla="*/ 37708 h 9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977" h="92968">
                      <a:moveTo>
                        <a:pt x="77608" y="1115"/>
                      </a:moveTo>
                      <a:lnTo>
                        <a:pt x="77608" y="3306"/>
                      </a:lnTo>
                      <a:cubicBezTo>
                        <a:pt x="77608" y="4037"/>
                        <a:pt x="77608" y="4767"/>
                        <a:pt x="77608" y="5498"/>
                      </a:cubicBezTo>
                      <a:lnTo>
                        <a:pt x="77608" y="7324"/>
                      </a:lnTo>
                      <a:cubicBezTo>
                        <a:pt x="77608" y="20617"/>
                        <a:pt x="77608" y="33617"/>
                        <a:pt x="77608" y="46399"/>
                      </a:cubicBezTo>
                      <a:cubicBezTo>
                        <a:pt x="78090" y="59378"/>
                        <a:pt x="77922" y="72372"/>
                        <a:pt x="77096" y="85329"/>
                      </a:cubicBezTo>
                      <a:cubicBezTo>
                        <a:pt x="77096" y="86936"/>
                        <a:pt x="77096" y="88542"/>
                        <a:pt x="77096" y="90076"/>
                      </a:cubicBezTo>
                      <a:cubicBezTo>
                        <a:pt x="77228" y="91464"/>
                        <a:pt x="76219" y="92698"/>
                        <a:pt x="74830" y="92852"/>
                      </a:cubicBezTo>
                      <a:lnTo>
                        <a:pt x="72637" y="92852"/>
                      </a:lnTo>
                      <a:cubicBezTo>
                        <a:pt x="70641" y="92961"/>
                        <a:pt x="68638" y="92961"/>
                        <a:pt x="66643" y="92852"/>
                      </a:cubicBezTo>
                      <a:lnTo>
                        <a:pt x="60648" y="92852"/>
                      </a:lnTo>
                      <a:cubicBezTo>
                        <a:pt x="59333" y="92779"/>
                        <a:pt x="58016" y="92779"/>
                        <a:pt x="56701" y="92852"/>
                      </a:cubicBezTo>
                      <a:cubicBezTo>
                        <a:pt x="55385" y="92961"/>
                        <a:pt x="54069" y="92961"/>
                        <a:pt x="52753" y="92852"/>
                      </a:cubicBezTo>
                      <a:cubicBezTo>
                        <a:pt x="51964" y="92691"/>
                        <a:pt x="51299" y="92143"/>
                        <a:pt x="50999" y="91391"/>
                      </a:cubicBezTo>
                      <a:cubicBezTo>
                        <a:pt x="50677" y="90573"/>
                        <a:pt x="50502" y="89711"/>
                        <a:pt x="50487" y="88835"/>
                      </a:cubicBezTo>
                      <a:cubicBezTo>
                        <a:pt x="50465" y="87724"/>
                        <a:pt x="50589" y="86621"/>
                        <a:pt x="50853" y="85548"/>
                      </a:cubicBezTo>
                      <a:cubicBezTo>
                        <a:pt x="51160" y="84533"/>
                        <a:pt x="51313" y="83474"/>
                        <a:pt x="51291" y="82407"/>
                      </a:cubicBezTo>
                      <a:cubicBezTo>
                        <a:pt x="47987" y="85438"/>
                        <a:pt x="44208" y="87900"/>
                        <a:pt x="40107" y="89711"/>
                      </a:cubicBezTo>
                      <a:cubicBezTo>
                        <a:pt x="36013" y="91734"/>
                        <a:pt x="31517" y="92808"/>
                        <a:pt x="26948" y="92852"/>
                      </a:cubicBezTo>
                      <a:cubicBezTo>
                        <a:pt x="22372" y="92917"/>
                        <a:pt x="17972" y="91128"/>
                        <a:pt x="14740" y="87885"/>
                      </a:cubicBezTo>
                      <a:cubicBezTo>
                        <a:pt x="11202" y="84321"/>
                        <a:pt x="8352" y="80136"/>
                        <a:pt x="6334" y="75542"/>
                      </a:cubicBezTo>
                      <a:cubicBezTo>
                        <a:pt x="4082" y="70422"/>
                        <a:pt x="2438" y="65053"/>
                        <a:pt x="1436" y="59546"/>
                      </a:cubicBezTo>
                      <a:cubicBezTo>
                        <a:pt x="457" y="54273"/>
                        <a:pt x="-55" y="48919"/>
                        <a:pt x="-99" y="43551"/>
                      </a:cubicBezTo>
                      <a:cubicBezTo>
                        <a:pt x="-157" y="37810"/>
                        <a:pt x="661" y="32098"/>
                        <a:pt x="2313" y="26606"/>
                      </a:cubicBezTo>
                      <a:cubicBezTo>
                        <a:pt x="3717" y="21844"/>
                        <a:pt x="5917" y="17344"/>
                        <a:pt x="8819" y="13313"/>
                      </a:cubicBezTo>
                      <a:cubicBezTo>
                        <a:pt x="11444" y="9697"/>
                        <a:pt x="14807" y="6688"/>
                        <a:pt x="18688" y="4475"/>
                      </a:cubicBezTo>
                      <a:cubicBezTo>
                        <a:pt x="22394" y="2364"/>
                        <a:pt x="26561" y="1188"/>
                        <a:pt x="30823" y="1042"/>
                      </a:cubicBezTo>
                      <a:lnTo>
                        <a:pt x="36964" y="1042"/>
                      </a:lnTo>
                      <a:cubicBezTo>
                        <a:pt x="38755" y="1020"/>
                        <a:pt x="40538" y="1320"/>
                        <a:pt x="42227" y="1919"/>
                      </a:cubicBezTo>
                      <a:cubicBezTo>
                        <a:pt x="43791" y="2496"/>
                        <a:pt x="45231" y="3365"/>
                        <a:pt x="46467" y="4475"/>
                      </a:cubicBezTo>
                      <a:cubicBezTo>
                        <a:pt x="47834" y="5877"/>
                        <a:pt x="48901" y="7543"/>
                        <a:pt x="49610" y="9369"/>
                      </a:cubicBezTo>
                      <a:cubicBezTo>
                        <a:pt x="49340" y="7703"/>
                        <a:pt x="49340" y="6002"/>
                        <a:pt x="49610" y="4329"/>
                      </a:cubicBezTo>
                      <a:cubicBezTo>
                        <a:pt x="49902" y="2912"/>
                        <a:pt x="50049" y="1466"/>
                        <a:pt x="50049" y="20"/>
                      </a:cubicBezTo>
                      <a:cubicBezTo>
                        <a:pt x="50049" y="20"/>
                        <a:pt x="50414" y="20"/>
                        <a:pt x="51218" y="20"/>
                      </a:cubicBezTo>
                      <a:cubicBezTo>
                        <a:pt x="52118" y="-53"/>
                        <a:pt x="53024" y="-53"/>
                        <a:pt x="53923" y="20"/>
                      </a:cubicBezTo>
                      <a:lnTo>
                        <a:pt x="58894" y="20"/>
                      </a:lnTo>
                      <a:lnTo>
                        <a:pt x="66204" y="20"/>
                      </a:lnTo>
                      <a:close/>
                      <a:moveTo>
                        <a:pt x="24025" y="37634"/>
                      </a:moveTo>
                      <a:cubicBezTo>
                        <a:pt x="23527" y="39227"/>
                        <a:pt x="23206" y="40863"/>
                        <a:pt x="23074" y="42528"/>
                      </a:cubicBezTo>
                      <a:cubicBezTo>
                        <a:pt x="23074" y="44135"/>
                        <a:pt x="23074" y="45742"/>
                        <a:pt x="23074" y="47349"/>
                      </a:cubicBezTo>
                      <a:cubicBezTo>
                        <a:pt x="22899" y="52396"/>
                        <a:pt x="24419" y="57355"/>
                        <a:pt x="27387" y="61445"/>
                      </a:cubicBezTo>
                      <a:cubicBezTo>
                        <a:pt x="30172" y="65280"/>
                        <a:pt x="34712" y="67449"/>
                        <a:pt x="39449" y="67215"/>
                      </a:cubicBezTo>
                      <a:cubicBezTo>
                        <a:pt x="41839" y="67376"/>
                        <a:pt x="44222" y="66843"/>
                        <a:pt x="46320" y="65682"/>
                      </a:cubicBezTo>
                      <a:cubicBezTo>
                        <a:pt x="47885" y="64586"/>
                        <a:pt x="49062" y="63030"/>
                        <a:pt x="49683" y="61226"/>
                      </a:cubicBezTo>
                      <a:cubicBezTo>
                        <a:pt x="50444" y="58867"/>
                        <a:pt x="50809" y="56398"/>
                        <a:pt x="50779" y="53922"/>
                      </a:cubicBezTo>
                      <a:cubicBezTo>
                        <a:pt x="50779" y="51147"/>
                        <a:pt x="50779" y="48079"/>
                        <a:pt x="50779" y="44646"/>
                      </a:cubicBezTo>
                      <a:cubicBezTo>
                        <a:pt x="50779" y="41214"/>
                        <a:pt x="50779" y="36904"/>
                        <a:pt x="50779" y="34421"/>
                      </a:cubicBezTo>
                      <a:cubicBezTo>
                        <a:pt x="50816" y="32434"/>
                        <a:pt x="50494" y="30455"/>
                        <a:pt x="49829" y="28578"/>
                      </a:cubicBezTo>
                      <a:cubicBezTo>
                        <a:pt x="49383" y="27314"/>
                        <a:pt x="48345" y="26358"/>
                        <a:pt x="47051" y="26021"/>
                      </a:cubicBezTo>
                      <a:cubicBezTo>
                        <a:pt x="45158" y="25605"/>
                        <a:pt x="43214" y="25437"/>
                        <a:pt x="41276" y="25510"/>
                      </a:cubicBezTo>
                      <a:cubicBezTo>
                        <a:pt x="37029" y="25247"/>
                        <a:pt x="32826" y="26518"/>
                        <a:pt x="29434" y="29089"/>
                      </a:cubicBezTo>
                      <a:cubicBezTo>
                        <a:pt x="26612" y="31178"/>
                        <a:pt x="24675" y="34260"/>
                        <a:pt x="24025" y="3770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40" name="Freeform 2039">
                  <a:extLst>
                    <a:ext uri="{FF2B5EF4-FFF2-40B4-BE49-F238E27FC236}">
                      <a16:creationId xmlns:a16="http://schemas.microsoft.com/office/drawing/2014/main" id="{6074E13F-8C2D-27B6-4254-092E92554D8E}"/>
                    </a:ext>
                  </a:extLst>
                </p:cNvPr>
                <p:cNvSpPr/>
                <p:nvPr/>
              </p:nvSpPr>
              <p:spPr>
                <a:xfrm>
                  <a:off x="9604438" y="4848866"/>
                  <a:ext cx="75973" cy="129359"/>
                </a:xfrm>
                <a:custGeom>
                  <a:avLst/>
                  <a:gdLst>
                    <a:gd name="connsiteX0" fmla="*/ 53262 w 75973"/>
                    <a:gd name="connsiteY0" fmla="*/ 129155 h 129359"/>
                    <a:gd name="connsiteX1" fmla="*/ 46610 w 75973"/>
                    <a:gd name="connsiteY1" fmla="*/ 129155 h 129359"/>
                    <a:gd name="connsiteX2" fmla="*/ 34256 w 75973"/>
                    <a:gd name="connsiteY2" fmla="*/ 129155 h 129359"/>
                    <a:gd name="connsiteX3" fmla="*/ 18831 w 75973"/>
                    <a:gd name="connsiteY3" fmla="*/ 125503 h 129359"/>
                    <a:gd name="connsiteX4" fmla="*/ 7793 w 75973"/>
                    <a:gd name="connsiteY4" fmla="*/ 115570 h 129359"/>
                    <a:gd name="connsiteX5" fmla="*/ 6404 w 75973"/>
                    <a:gd name="connsiteY5" fmla="*/ 112137 h 129359"/>
                    <a:gd name="connsiteX6" fmla="*/ 5308 w 75973"/>
                    <a:gd name="connsiteY6" fmla="*/ 107828 h 129359"/>
                    <a:gd name="connsiteX7" fmla="*/ 4723 w 75973"/>
                    <a:gd name="connsiteY7" fmla="*/ 103592 h 129359"/>
                    <a:gd name="connsiteX8" fmla="*/ 4723 w 75973"/>
                    <a:gd name="connsiteY8" fmla="*/ 100086 h 129359"/>
                    <a:gd name="connsiteX9" fmla="*/ 9694 w 75973"/>
                    <a:gd name="connsiteY9" fmla="*/ 99136 h 129359"/>
                    <a:gd name="connsiteX10" fmla="*/ 16273 w 75973"/>
                    <a:gd name="connsiteY10" fmla="*/ 99136 h 129359"/>
                    <a:gd name="connsiteX11" fmla="*/ 22852 w 75973"/>
                    <a:gd name="connsiteY11" fmla="*/ 99136 h 129359"/>
                    <a:gd name="connsiteX12" fmla="*/ 28335 w 75973"/>
                    <a:gd name="connsiteY12" fmla="*/ 99794 h 129359"/>
                    <a:gd name="connsiteX13" fmla="*/ 31332 w 75973"/>
                    <a:gd name="connsiteY13" fmla="*/ 107097 h 129359"/>
                    <a:gd name="connsiteX14" fmla="*/ 38130 w 75973"/>
                    <a:gd name="connsiteY14" fmla="*/ 110311 h 129359"/>
                    <a:gd name="connsiteX15" fmla="*/ 45440 w 75973"/>
                    <a:gd name="connsiteY15" fmla="*/ 108485 h 129359"/>
                    <a:gd name="connsiteX16" fmla="*/ 50119 w 75973"/>
                    <a:gd name="connsiteY16" fmla="*/ 101181 h 129359"/>
                    <a:gd name="connsiteX17" fmla="*/ 50119 w 75973"/>
                    <a:gd name="connsiteY17" fmla="*/ 97383 h 129359"/>
                    <a:gd name="connsiteX18" fmla="*/ 50119 w 75973"/>
                    <a:gd name="connsiteY18" fmla="*/ 93950 h 129359"/>
                    <a:gd name="connsiteX19" fmla="*/ 50119 w 75973"/>
                    <a:gd name="connsiteY19" fmla="*/ 87523 h 129359"/>
                    <a:gd name="connsiteX20" fmla="*/ 45806 w 75973"/>
                    <a:gd name="connsiteY20" fmla="*/ 90445 h 129359"/>
                    <a:gd name="connsiteX21" fmla="*/ 40469 w 75973"/>
                    <a:gd name="connsiteY21" fmla="*/ 91759 h 129359"/>
                    <a:gd name="connsiteX22" fmla="*/ 34695 w 75973"/>
                    <a:gd name="connsiteY22" fmla="*/ 92124 h 129359"/>
                    <a:gd name="connsiteX23" fmla="*/ 29139 w 75973"/>
                    <a:gd name="connsiteY23" fmla="*/ 92124 h 129359"/>
                    <a:gd name="connsiteX24" fmla="*/ 21829 w 75973"/>
                    <a:gd name="connsiteY24" fmla="*/ 91540 h 129359"/>
                    <a:gd name="connsiteX25" fmla="*/ 15030 w 75973"/>
                    <a:gd name="connsiteY25" fmla="*/ 89714 h 129359"/>
                    <a:gd name="connsiteX26" fmla="*/ 9255 w 75973"/>
                    <a:gd name="connsiteY26" fmla="*/ 86208 h 129359"/>
                    <a:gd name="connsiteX27" fmla="*/ 5015 w 75973"/>
                    <a:gd name="connsiteY27" fmla="*/ 80511 h 129359"/>
                    <a:gd name="connsiteX28" fmla="*/ 1360 w 75973"/>
                    <a:gd name="connsiteY28" fmla="*/ 70140 h 129359"/>
                    <a:gd name="connsiteX29" fmla="*/ -102 w 75973"/>
                    <a:gd name="connsiteY29" fmla="*/ 58965 h 129359"/>
                    <a:gd name="connsiteX30" fmla="*/ 264 w 75973"/>
                    <a:gd name="connsiteY30" fmla="*/ 40413 h 129359"/>
                    <a:gd name="connsiteX31" fmla="*/ 3480 w 75973"/>
                    <a:gd name="connsiteY31" fmla="*/ 21788 h 129359"/>
                    <a:gd name="connsiteX32" fmla="*/ 12545 w 75973"/>
                    <a:gd name="connsiteY32" fmla="*/ 7181 h 129359"/>
                    <a:gd name="connsiteX33" fmla="*/ 30601 w 75973"/>
                    <a:gd name="connsiteY33" fmla="*/ 461 h 129359"/>
                    <a:gd name="connsiteX34" fmla="*/ 41566 w 75973"/>
                    <a:gd name="connsiteY34" fmla="*/ 2068 h 129359"/>
                    <a:gd name="connsiteX35" fmla="*/ 48876 w 75973"/>
                    <a:gd name="connsiteY35" fmla="*/ 9372 h 129359"/>
                    <a:gd name="connsiteX36" fmla="*/ 49680 w 75973"/>
                    <a:gd name="connsiteY36" fmla="*/ 8714 h 129359"/>
                    <a:gd name="connsiteX37" fmla="*/ 49680 w 75973"/>
                    <a:gd name="connsiteY37" fmla="*/ 6158 h 129359"/>
                    <a:gd name="connsiteX38" fmla="*/ 49680 w 75973"/>
                    <a:gd name="connsiteY38" fmla="*/ 3017 h 129359"/>
                    <a:gd name="connsiteX39" fmla="*/ 50119 w 75973"/>
                    <a:gd name="connsiteY39" fmla="*/ 534 h 129359"/>
                    <a:gd name="connsiteX40" fmla="*/ 62473 w 75973"/>
                    <a:gd name="connsiteY40" fmla="*/ 23 h 129359"/>
                    <a:gd name="connsiteX41" fmla="*/ 74973 w 75973"/>
                    <a:gd name="connsiteY41" fmla="*/ 23 h 129359"/>
                    <a:gd name="connsiteX42" fmla="*/ 75851 w 75973"/>
                    <a:gd name="connsiteY42" fmla="*/ 48155 h 129359"/>
                    <a:gd name="connsiteX43" fmla="*/ 74827 w 75973"/>
                    <a:gd name="connsiteY43" fmla="*/ 99720 h 129359"/>
                    <a:gd name="connsiteX44" fmla="*/ 74827 w 75973"/>
                    <a:gd name="connsiteY44" fmla="*/ 108485 h 129359"/>
                    <a:gd name="connsiteX45" fmla="*/ 73146 w 75973"/>
                    <a:gd name="connsiteY45" fmla="*/ 115789 h 129359"/>
                    <a:gd name="connsiteX46" fmla="*/ 62692 w 75973"/>
                    <a:gd name="connsiteY46" fmla="*/ 126014 h 129359"/>
                    <a:gd name="connsiteX47" fmla="*/ 57502 w 75973"/>
                    <a:gd name="connsiteY47" fmla="*/ 127913 h 129359"/>
                    <a:gd name="connsiteX48" fmla="*/ 53262 w 75973"/>
                    <a:gd name="connsiteY48" fmla="*/ 129155 h 129359"/>
                    <a:gd name="connsiteX49" fmla="*/ 21390 w 75973"/>
                    <a:gd name="connsiteY49" fmla="*/ 48813 h 129359"/>
                    <a:gd name="connsiteX50" fmla="*/ 21390 w 75973"/>
                    <a:gd name="connsiteY50" fmla="*/ 50493 h 129359"/>
                    <a:gd name="connsiteX51" fmla="*/ 26873 w 75973"/>
                    <a:gd name="connsiteY51" fmla="*/ 66488 h 129359"/>
                    <a:gd name="connsiteX52" fmla="*/ 35718 w 75973"/>
                    <a:gd name="connsiteY52" fmla="*/ 71309 h 129359"/>
                    <a:gd name="connsiteX53" fmla="*/ 46025 w 75973"/>
                    <a:gd name="connsiteY53" fmla="*/ 70724 h 129359"/>
                    <a:gd name="connsiteX54" fmla="*/ 48657 w 75973"/>
                    <a:gd name="connsiteY54" fmla="*/ 68971 h 129359"/>
                    <a:gd name="connsiteX55" fmla="*/ 50119 w 75973"/>
                    <a:gd name="connsiteY55" fmla="*/ 66196 h 129359"/>
                    <a:gd name="connsiteX56" fmla="*/ 50923 w 75973"/>
                    <a:gd name="connsiteY56" fmla="*/ 62836 h 129359"/>
                    <a:gd name="connsiteX57" fmla="*/ 51362 w 75973"/>
                    <a:gd name="connsiteY57" fmla="*/ 59476 h 129359"/>
                    <a:gd name="connsiteX58" fmla="*/ 51362 w 75973"/>
                    <a:gd name="connsiteY58" fmla="*/ 44503 h 129359"/>
                    <a:gd name="connsiteX59" fmla="*/ 49242 w 75973"/>
                    <a:gd name="connsiteY59" fmla="*/ 29896 h 129359"/>
                    <a:gd name="connsiteX60" fmla="*/ 45587 w 75973"/>
                    <a:gd name="connsiteY60" fmla="*/ 25586 h 129359"/>
                    <a:gd name="connsiteX61" fmla="*/ 40177 w 75973"/>
                    <a:gd name="connsiteY61" fmla="*/ 23687 h 129359"/>
                    <a:gd name="connsiteX62" fmla="*/ 34402 w 75973"/>
                    <a:gd name="connsiteY62" fmla="*/ 24125 h 129359"/>
                    <a:gd name="connsiteX63" fmla="*/ 29358 w 75973"/>
                    <a:gd name="connsiteY63" fmla="*/ 26828 h 129359"/>
                    <a:gd name="connsiteX64" fmla="*/ 24680 w 75973"/>
                    <a:gd name="connsiteY64" fmla="*/ 33694 h 129359"/>
                    <a:gd name="connsiteX65" fmla="*/ 21975 w 75973"/>
                    <a:gd name="connsiteY65" fmla="*/ 41728 h 129359"/>
                    <a:gd name="connsiteX66" fmla="*/ 21609 w 75973"/>
                    <a:gd name="connsiteY66" fmla="*/ 45307 h 12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5973" h="129359">
                      <a:moveTo>
                        <a:pt x="53262" y="129155"/>
                      </a:moveTo>
                      <a:cubicBezTo>
                        <a:pt x="51047" y="129381"/>
                        <a:pt x="48825" y="129381"/>
                        <a:pt x="46610" y="129155"/>
                      </a:cubicBezTo>
                      <a:cubicBezTo>
                        <a:pt x="43394" y="129155"/>
                        <a:pt x="39300" y="129155"/>
                        <a:pt x="34256" y="129155"/>
                      </a:cubicBezTo>
                      <a:cubicBezTo>
                        <a:pt x="28890" y="129243"/>
                        <a:pt x="23590" y="127986"/>
                        <a:pt x="18831" y="125503"/>
                      </a:cubicBezTo>
                      <a:cubicBezTo>
                        <a:pt x="14394" y="123144"/>
                        <a:pt x="10607" y="119733"/>
                        <a:pt x="7793" y="115570"/>
                      </a:cubicBezTo>
                      <a:cubicBezTo>
                        <a:pt x="7201" y="114482"/>
                        <a:pt x="6733" y="113335"/>
                        <a:pt x="6404" y="112137"/>
                      </a:cubicBezTo>
                      <a:cubicBezTo>
                        <a:pt x="5958" y="110720"/>
                        <a:pt x="5593" y="109281"/>
                        <a:pt x="5308" y="107828"/>
                      </a:cubicBezTo>
                      <a:cubicBezTo>
                        <a:pt x="4971" y="106440"/>
                        <a:pt x="4781" y="105016"/>
                        <a:pt x="4723" y="103592"/>
                      </a:cubicBezTo>
                      <a:cubicBezTo>
                        <a:pt x="4650" y="102423"/>
                        <a:pt x="4650" y="101254"/>
                        <a:pt x="4723" y="100086"/>
                      </a:cubicBezTo>
                      <a:cubicBezTo>
                        <a:pt x="6331" y="99553"/>
                        <a:pt x="8005" y="99231"/>
                        <a:pt x="9694" y="99136"/>
                      </a:cubicBezTo>
                      <a:cubicBezTo>
                        <a:pt x="11887" y="98990"/>
                        <a:pt x="14080" y="98990"/>
                        <a:pt x="16273" y="99136"/>
                      </a:cubicBezTo>
                      <a:lnTo>
                        <a:pt x="22852" y="99136"/>
                      </a:lnTo>
                      <a:cubicBezTo>
                        <a:pt x="25045" y="99136"/>
                        <a:pt x="26799" y="99501"/>
                        <a:pt x="28335" y="99794"/>
                      </a:cubicBezTo>
                      <a:cubicBezTo>
                        <a:pt x="28305" y="102533"/>
                        <a:pt x="29387" y="105169"/>
                        <a:pt x="31332" y="107097"/>
                      </a:cubicBezTo>
                      <a:cubicBezTo>
                        <a:pt x="33166" y="108909"/>
                        <a:pt x="35564" y="110048"/>
                        <a:pt x="38130" y="110311"/>
                      </a:cubicBezTo>
                      <a:cubicBezTo>
                        <a:pt x="40703" y="110581"/>
                        <a:pt x="43299" y="109939"/>
                        <a:pt x="45440" y="108485"/>
                      </a:cubicBezTo>
                      <a:cubicBezTo>
                        <a:pt x="47955" y="106813"/>
                        <a:pt x="49658" y="104161"/>
                        <a:pt x="50119" y="101181"/>
                      </a:cubicBezTo>
                      <a:cubicBezTo>
                        <a:pt x="50119" y="99940"/>
                        <a:pt x="50119" y="98698"/>
                        <a:pt x="50119" y="97383"/>
                      </a:cubicBezTo>
                      <a:cubicBezTo>
                        <a:pt x="50265" y="96244"/>
                        <a:pt x="50265" y="95090"/>
                        <a:pt x="50119" y="93950"/>
                      </a:cubicBezTo>
                      <a:cubicBezTo>
                        <a:pt x="49899" y="91810"/>
                        <a:pt x="49899" y="89663"/>
                        <a:pt x="50119" y="87523"/>
                      </a:cubicBezTo>
                      <a:cubicBezTo>
                        <a:pt x="48964" y="88860"/>
                        <a:pt x="47473" y="89868"/>
                        <a:pt x="45806" y="90445"/>
                      </a:cubicBezTo>
                      <a:cubicBezTo>
                        <a:pt x="44095" y="91124"/>
                        <a:pt x="42297" y="91562"/>
                        <a:pt x="40469" y="91759"/>
                      </a:cubicBezTo>
                      <a:cubicBezTo>
                        <a:pt x="38554" y="91993"/>
                        <a:pt x="36624" y="92117"/>
                        <a:pt x="34695" y="92124"/>
                      </a:cubicBezTo>
                      <a:cubicBezTo>
                        <a:pt x="32721" y="92124"/>
                        <a:pt x="30893" y="92124"/>
                        <a:pt x="29139" y="92124"/>
                      </a:cubicBezTo>
                      <a:cubicBezTo>
                        <a:pt x="26690" y="92117"/>
                        <a:pt x="24248" y="91927"/>
                        <a:pt x="21829" y="91540"/>
                      </a:cubicBezTo>
                      <a:cubicBezTo>
                        <a:pt x="19504" y="91190"/>
                        <a:pt x="17223" y="90576"/>
                        <a:pt x="15030" y="89714"/>
                      </a:cubicBezTo>
                      <a:cubicBezTo>
                        <a:pt x="12932" y="88867"/>
                        <a:pt x="10980" y="87677"/>
                        <a:pt x="9255" y="86208"/>
                      </a:cubicBezTo>
                      <a:cubicBezTo>
                        <a:pt x="7435" y="84645"/>
                        <a:pt x="5988" y="82703"/>
                        <a:pt x="5015" y="80511"/>
                      </a:cubicBezTo>
                      <a:cubicBezTo>
                        <a:pt x="3305" y="77247"/>
                        <a:pt x="2069" y="73755"/>
                        <a:pt x="1360" y="70140"/>
                      </a:cubicBezTo>
                      <a:cubicBezTo>
                        <a:pt x="571" y="66459"/>
                        <a:pt x="81" y="62726"/>
                        <a:pt x="-102" y="58965"/>
                      </a:cubicBezTo>
                      <a:cubicBezTo>
                        <a:pt x="-102" y="53195"/>
                        <a:pt x="-102" y="47060"/>
                        <a:pt x="264" y="40413"/>
                      </a:cubicBezTo>
                      <a:cubicBezTo>
                        <a:pt x="402" y="34081"/>
                        <a:pt x="1484" y="27799"/>
                        <a:pt x="3480" y="21788"/>
                      </a:cubicBezTo>
                      <a:cubicBezTo>
                        <a:pt x="5220" y="16230"/>
                        <a:pt x="8334" y="11205"/>
                        <a:pt x="12545" y="7181"/>
                      </a:cubicBezTo>
                      <a:cubicBezTo>
                        <a:pt x="17581" y="2886"/>
                        <a:pt x="23978" y="512"/>
                        <a:pt x="30601" y="461"/>
                      </a:cubicBezTo>
                      <a:cubicBezTo>
                        <a:pt x="34329" y="198"/>
                        <a:pt x="38072" y="746"/>
                        <a:pt x="41566" y="2068"/>
                      </a:cubicBezTo>
                      <a:cubicBezTo>
                        <a:pt x="44950" y="3317"/>
                        <a:pt x="47626" y="5990"/>
                        <a:pt x="48876" y="9372"/>
                      </a:cubicBezTo>
                      <a:cubicBezTo>
                        <a:pt x="49388" y="9372"/>
                        <a:pt x="49680" y="9372"/>
                        <a:pt x="49680" y="8714"/>
                      </a:cubicBezTo>
                      <a:cubicBezTo>
                        <a:pt x="49753" y="7867"/>
                        <a:pt x="49753" y="7005"/>
                        <a:pt x="49680" y="6158"/>
                      </a:cubicBezTo>
                      <a:cubicBezTo>
                        <a:pt x="49680" y="5063"/>
                        <a:pt x="49680" y="4040"/>
                        <a:pt x="49680" y="3017"/>
                      </a:cubicBezTo>
                      <a:cubicBezTo>
                        <a:pt x="49571" y="2163"/>
                        <a:pt x="49724" y="1301"/>
                        <a:pt x="50119" y="534"/>
                      </a:cubicBezTo>
                      <a:cubicBezTo>
                        <a:pt x="54220" y="38"/>
                        <a:pt x="58350" y="-138"/>
                        <a:pt x="62473" y="23"/>
                      </a:cubicBezTo>
                      <a:cubicBezTo>
                        <a:pt x="66640" y="23"/>
                        <a:pt x="70807" y="23"/>
                        <a:pt x="74973" y="23"/>
                      </a:cubicBezTo>
                      <a:cubicBezTo>
                        <a:pt x="75485" y="15361"/>
                        <a:pt x="75778" y="31356"/>
                        <a:pt x="75851" y="48155"/>
                      </a:cubicBezTo>
                      <a:cubicBezTo>
                        <a:pt x="75924" y="64954"/>
                        <a:pt x="75851" y="82045"/>
                        <a:pt x="74827" y="99720"/>
                      </a:cubicBezTo>
                      <a:cubicBezTo>
                        <a:pt x="74827" y="102642"/>
                        <a:pt x="74827" y="105564"/>
                        <a:pt x="74827" y="108485"/>
                      </a:cubicBezTo>
                      <a:cubicBezTo>
                        <a:pt x="75017" y="111034"/>
                        <a:pt x="74432" y="113583"/>
                        <a:pt x="73146" y="115789"/>
                      </a:cubicBezTo>
                      <a:cubicBezTo>
                        <a:pt x="70587" y="120025"/>
                        <a:pt x="66991" y="123546"/>
                        <a:pt x="62692" y="126014"/>
                      </a:cubicBezTo>
                      <a:cubicBezTo>
                        <a:pt x="61048" y="126862"/>
                        <a:pt x="59308" y="127497"/>
                        <a:pt x="57502" y="127913"/>
                      </a:cubicBezTo>
                      <a:cubicBezTo>
                        <a:pt x="56113" y="128395"/>
                        <a:pt x="54695" y="128812"/>
                        <a:pt x="53262" y="129155"/>
                      </a:cubicBezTo>
                      <a:close/>
                      <a:moveTo>
                        <a:pt x="21390" y="48813"/>
                      </a:moveTo>
                      <a:lnTo>
                        <a:pt x="21390" y="50493"/>
                      </a:lnTo>
                      <a:cubicBezTo>
                        <a:pt x="21251" y="56306"/>
                        <a:pt x="23196" y="61981"/>
                        <a:pt x="26873" y="66488"/>
                      </a:cubicBezTo>
                      <a:cubicBezTo>
                        <a:pt x="29117" y="69146"/>
                        <a:pt x="32267" y="70863"/>
                        <a:pt x="35718" y="71309"/>
                      </a:cubicBezTo>
                      <a:cubicBezTo>
                        <a:pt x="39154" y="71900"/>
                        <a:pt x="42677" y="71696"/>
                        <a:pt x="46025" y="70724"/>
                      </a:cubicBezTo>
                      <a:cubicBezTo>
                        <a:pt x="47041" y="70374"/>
                        <a:pt x="47948" y="69775"/>
                        <a:pt x="48657" y="68971"/>
                      </a:cubicBezTo>
                      <a:cubicBezTo>
                        <a:pt x="49271" y="68117"/>
                        <a:pt x="49768" y="67189"/>
                        <a:pt x="50119" y="66196"/>
                      </a:cubicBezTo>
                      <a:cubicBezTo>
                        <a:pt x="50506" y="65108"/>
                        <a:pt x="50777" y="63983"/>
                        <a:pt x="50923" y="62836"/>
                      </a:cubicBezTo>
                      <a:cubicBezTo>
                        <a:pt x="51142" y="61726"/>
                        <a:pt x="51288" y="60601"/>
                        <a:pt x="51362" y="59476"/>
                      </a:cubicBezTo>
                      <a:cubicBezTo>
                        <a:pt x="51362" y="54583"/>
                        <a:pt x="51362" y="49543"/>
                        <a:pt x="51362" y="44503"/>
                      </a:cubicBezTo>
                      <a:cubicBezTo>
                        <a:pt x="51150" y="39573"/>
                        <a:pt x="50441" y="34680"/>
                        <a:pt x="49242" y="29896"/>
                      </a:cubicBezTo>
                      <a:cubicBezTo>
                        <a:pt x="48510" y="28106"/>
                        <a:pt x="47231" y="26602"/>
                        <a:pt x="45587" y="25586"/>
                      </a:cubicBezTo>
                      <a:cubicBezTo>
                        <a:pt x="43956" y="24549"/>
                        <a:pt x="42100" y="23899"/>
                        <a:pt x="40177" y="23687"/>
                      </a:cubicBezTo>
                      <a:cubicBezTo>
                        <a:pt x="38240" y="23468"/>
                        <a:pt x="36281" y="23614"/>
                        <a:pt x="34402" y="24125"/>
                      </a:cubicBezTo>
                      <a:cubicBezTo>
                        <a:pt x="32552" y="24673"/>
                        <a:pt x="30835" y="25594"/>
                        <a:pt x="29358" y="26828"/>
                      </a:cubicBezTo>
                      <a:cubicBezTo>
                        <a:pt x="27501" y="28902"/>
                        <a:pt x="25929" y="31210"/>
                        <a:pt x="24680" y="33694"/>
                      </a:cubicBezTo>
                      <a:cubicBezTo>
                        <a:pt x="23378" y="36221"/>
                        <a:pt x="22464" y="38930"/>
                        <a:pt x="21975" y="41728"/>
                      </a:cubicBezTo>
                      <a:cubicBezTo>
                        <a:pt x="21748" y="42904"/>
                        <a:pt x="21624" y="44102"/>
                        <a:pt x="21609" y="45307"/>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41" name="Freeform 2040">
                  <a:extLst>
                    <a:ext uri="{FF2B5EF4-FFF2-40B4-BE49-F238E27FC236}">
                      <a16:creationId xmlns:a16="http://schemas.microsoft.com/office/drawing/2014/main" id="{38CAD98C-549A-AD3C-0AFA-84DEE9E62901}"/>
                    </a:ext>
                  </a:extLst>
                </p:cNvPr>
                <p:cNvSpPr/>
                <p:nvPr/>
              </p:nvSpPr>
              <p:spPr>
                <a:xfrm>
                  <a:off x="9690042" y="4846781"/>
                  <a:ext cx="74488" cy="97111"/>
                </a:xfrm>
                <a:custGeom>
                  <a:avLst/>
                  <a:gdLst>
                    <a:gd name="connsiteX0" fmla="*/ 24897 w 74488"/>
                    <a:gd name="connsiteY0" fmla="*/ 48342 h 97111"/>
                    <a:gd name="connsiteX1" fmla="*/ 24897 w 74488"/>
                    <a:gd name="connsiteY1" fmla="*/ 51629 h 97111"/>
                    <a:gd name="connsiteX2" fmla="*/ 25336 w 74488"/>
                    <a:gd name="connsiteY2" fmla="*/ 60612 h 97111"/>
                    <a:gd name="connsiteX3" fmla="*/ 27602 w 74488"/>
                    <a:gd name="connsiteY3" fmla="*/ 67478 h 97111"/>
                    <a:gd name="connsiteX4" fmla="*/ 33888 w 74488"/>
                    <a:gd name="connsiteY4" fmla="*/ 73686 h 97111"/>
                    <a:gd name="connsiteX5" fmla="*/ 41783 w 74488"/>
                    <a:gd name="connsiteY5" fmla="*/ 75001 h 97111"/>
                    <a:gd name="connsiteX6" fmla="*/ 48362 w 74488"/>
                    <a:gd name="connsiteY6" fmla="*/ 70472 h 97111"/>
                    <a:gd name="connsiteX7" fmla="*/ 50628 w 74488"/>
                    <a:gd name="connsiteY7" fmla="*/ 59152 h 97111"/>
                    <a:gd name="connsiteX8" fmla="*/ 55600 w 74488"/>
                    <a:gd name="connsiteY8" fmla="*/ 59152 h 97111"/>
                    <a:gd name="connsiteX9" fmla="*/ 62179 w 74488"/>
                    <a:gd name="connsiteY9" fmla="*/ 59152 h 97111"/>
                    <a:gd name="connsiteX10" fmla="*/ 68685 w 74488"/>
                    <a:gd name="connsiteY10" fmla="*/ 59152 h 97111"/>
                    <a:gd name="connsiteX11" fmla="*/ 73875 w 74488"/>
                    <a:gd name="connsiteY11" fmla="*/ 59736 h 97111"/>
                    <a:gd name="connsiteX12" fmla="*/ 73071 w 74488"/>
                    <a:gd name="connsiteY12" fmla="*/ 69158 h 97111"/>
                    <a:gd name="connsiteX13" fmla="*/ 72193 w 74488"/>
                    <a:gd name="connsiteY13" fmla="*/ 77703 h 97111"/>
                    <a:gd name="connsiteX14" fmla="*/ 70805 w 74488"/>
                    <a:gd name="connsiteY14" fmla="*/ 84496 h 97111"/>
                    <a:gd name="connsiteX15" fmla="*/ 68685 w 74488"/>
                    <a:gd name="connsiteY15" fmla="*/ 88440 h 97111"/>
                    <a:gd name="connsiteX16" fmla="*/ 60571 w 74488"/>
                    <a:gd name="connsiteY16" fmla="*/ 94721 h 97111"/>
                    <a:gd name="connsiteX17" fmla="*/ 49751 w 74488"/>
                    <a:gd name="connsiteY17" fmla="*/ 96913 h 97111"/>
                    <a:gd name="connsiteX18" fmla="*/ 37690 w 74488"/>
                    <a:gd name="connsiteY18" fmla="*/ 96913 h 97111"/>
                    <a:gd name="connsiteX19" fmla="*/ 26359 w 74488"/>
                    <a:gd name="connsiteY19" fmla="*/ 96547 h 97111"/>
                    <a:gd name="connsiteX20" fmla="*/ 16782 w 74488"/>
                    <a:gd name="connsiteY20" fmla="*/ 93188 h 97111"/>
                    <a:gd name="connsiteX21" fmla="*/ 8522 w 74488"/>
                    <a:gd name="connsiteY21" fmla="*/ 84131 h 97111"/>
                    <a:gd name="connsiteX22" fmla="*/ 3186 w 74488"/>
                    <a:gd name="connsiteY22" fmla="*/ 71787 h 97111"/>
                    <a:gd name="connsiteX23" fmla="*/ 408 w 74488"/>
                    <a:gd name="connsiteY23" fmla="*/ 57545 h 97111"/>
                    <a:gd name="connsiteX24" fmla="*/ 42 w 74488"/>
                    <a:gd name="connsiteY24" fmla="*/ 42499 h 97111"/>
                    <a:gd name="connsiteX25" fmla="*/ 1212 w 74488"/>
                    <a:gd name="connsiteY25" fmla="*/ 29352 h 97111"/>
                    <a:gd name="connsiteX26" fmla="*/ 4063 w 74488"/>
                    <a:gd name="connsiteY26" fmla="*/ 16862 h 97111"/>
                    <a:gd name="connsiteX27" fmla="*/ 11373 w 74488"/>
                    <a:gd name="connsiteY27" fmla="*/ 7805 h 97111"/>
                    <a:gd name="connsiteX28" fmla="*/ 22558 w 74488"/>
                    <a:gd name="connsiteY28" fmla="*/ 2108 h 97111"/>
                    <a:gd name="connsiteX29" fmla="*/ 49459 w 74488"/>
                    <a:gd name="connsiteY29" fmla="*/ 1451 h 97111"/>
                    <a:gd name="connsiteX30" fmla="*/ 63056 w 74488"/>
                    <a:gd name="connsiteY30" fmla="*/ 7367 h 97111"/>
                    <a:gd name="connsiteX31" fmla="*/ 70878 w 74488"/>
                    <a:gd name="connsiteY31" fmla="*/ 18031 h 97111"/>
                    <a:gd name="connsiteX32" fmla="*/ 74167 w 74488"/>
                    <a:gd name="connsiteY32" fmla="*/ 31835 h 97111"/>
                    <a:gd name="connsiteX33" fmla="*/ 74167 w 74488"/>
                    <a:gd name="connsiteY33" fmla="*/ 47100 h 97111"/>
                    <a:gd name="connsiteX34" fmla="*/ 69270 w 74488"/>
                    <a:gd name="connsiteY34" fmla="*/ 47831 h 97111"/>
                    <a:gd name="connsiteX35" fmla="*/ 60790 w 74488"/>
                    <a:gd name="connsiteY35" fmla="*/ 48561 h 97111"/>
                    <a:gd name="connsiteX36" fmla="*/ 50409 w 74488"/>
                    <a:gd name="connsiteY36" fmla="*/ 49072 h 97111"/>
                    <a:gd name="connsiteX37" fmla="*/ 39810 w 74488"/>
                    <a:gd name="connsiteY37" fmla="*/ 49072 h 97111"/>
                    <a:gd name="connsiteX38" fmla="*/ 30672 w 74488"/>
                    <a:gd name="connsiteY38" fmla="*/ 49072 h 97111"/>
                    <a:gd name="connsiteX39" fmla="*/ 24897 w 74488"/>
                    <a:gd name="connsiteY39" fmla="*/ 48342 h 97111"/>
                    <a:gd name="connsiteX40" fmla="*/ 46827 w 74488"/>
                    <a:gd name="connsiteY40" fmla="*/ 19784 h 97111"/>
                    <a:gd name="connsiteX41" fmla="*/ 43903 w 74488"/>
                    <a:gd name="connsiteY41" fmla="*/ 18469 h 97111"/>
                    <a:gd name="connsiteX42" fmla="*/ 40395 w 74488"/>
                    <a:gd name="connsiteY42" fmla="*/ 17958 h 97111"/>
                    <a:gd name="connsiteX43" fmla="*/ 33084 w 74488"/>
                    <a:gd name="connsiteY43" fmla="*/ 18907 h 97111"/>
                    <a:gd name="connsiteX44" fmla="*/ 28698 w 74488"/>
                    <a:gd name="connsiteY44" fmla="*/ 21464 h 97111"/>
                    <a:gd name="connsiteX45" fmla="*/ 26213 w 74488"/>
                    <a:gd name="connsiteY45" fmla="*/ 25335 h 97111"/>
                    <a:gd name="connsiteX46" fmla="*/ 24970 w 74488"/>
                    <a:gd name="connsiteY46" fmla="*/ 29936 h 97111"/>
                    <a:gd name="connsiteX47" fmla="*/ 24970 w 74488"/>
                    <a:gd name="connsiteY47" fmla="*/ 32785 h 97111"/>
                    <a:gd name="connsiteX48" fmla="*/ 26651 w 74488"/>
                    <a:gd name="connsiteY48" fmla="*/ 33880 h 97111"/>
                    <a:gd name="connsiteX49" fmla="*/ 31914 w 74488"/>
                    <a:gd name="connsiteY49" fmla="*/ 33880 h 97111"/>
                    <a:gd name="connsiteX50" fmla="*/ 42514 w 74488"/>
                    <a:gd name="connsiteY50" fmla="*/ 33880 h 97111"/>
                    <a:gd name="connsiteX51" fmla="*/ 49824 w 74488"/>
                    <a:gd name="connsiteY51" fmla="*/ 33880 h 97111"/>
                    <a:gd name="connsiteX52" fmla="*/ 53260 w 74488"/>
                    <a:gd name="connsiteY52" fmla="*/ 33880 h 97111"/>
                    <a:gd name="connsiteX53" fmla="*/ 54284 w 74488"/>
                    <a:gd name="connsiteY53" fmla="*/ 33369 h 97111"/>
                    <a:gd name="connsiteX54" fmla="*/ 54284 w 74488"/>
                    <a:gd name="connsiteY54" fmla="*/ 31397 h 97111"/>
                    <a:gd name="connsiteX55" fmla="*/ 52310 w 74488"/>
                    <a:gd name="connsiteY55" fmla="*/ 24093 h 97111"/>
                    <a:gd name="connsiteX56" fmla="*/ 47120 w 74488"/>
                    <a:gd name="connsiteY56" fmla="*/ 19784 h 9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488" h="97111">
                      <a:moveTo>
                        <a:pt x="24897" y="48342"/>
                      </a:moveTo>
                      <a:lnTo>
                        <a:pt x="24897" y="51629"/>
                      </a:lnTo>
                      <a:cubicBezTo>
                        <a:pt x="24897" y="55281"/>
                        <a:pt x="24897" y="58275"/>
                        <a:pt x="25336" y="60612"/>
                      </a:cubicBezTo>
                      <a:cubicBezTo>
                        <a:pt x="25577" y="63037"/>
                        <a:pt x="26352" y="65382"/>
                        <a:pt x="27602" y="67478"/>
                      </a:cubicBezTo>
                      <a:cubicBezTo>
                        <a:pt x="29005" y="70144"/>
                        <a:pt x="31205" y="72313"/>
                        <a:pt x="33888" y="73686"/>
                      </a:cubicBezTo>
                      <a:cubicBezTo>
                        <a:pt x="36301" y="74986"/>
                        <a:pt x="39079" y="75454"/>
                        <a:pt x="41783" y="75001"/>
                      </a:cubicBezTo>
                      <a:cubicBezTo>
                        <a:pt x="44495" y="74439"/>
                        <a:pt x="46871" y="72802"/>
                        <a:pt x="48362" y="70472"/>
                      </a:cubicBezTo>
                      <a:cubicBezTo>
                        <a:pt x="50351" y="67054"/>
                        <a:pt x="51148" y="63074"/>
                        <a:pt x="50628" y="59152"/>
                      </a:cubicBezTo>
                      <a:cubicBezTo>
                        <a:pt x="52281" y="59268"/>
                        <a:pt x="53948" y="59268"/>
                        <a:pt x="55600" y="59152"/>
                      </a:cubicBezTo>
                      <a:lnTo>
                        <a:pt x="62179" y="59152"/>
                      </a:lnTo>
                      <a:cubicBezTo>
                        <a:pt x="64350" y="59042"/>
                        <a:pt x="66514" y="59042"/>
                        <a:pt x="68685" y="59152"/>
                      </a:cubicBezTo>
                      <a:cubicBezTo>
                        <a:pt x="70432" y="59130"/>
                        <a:pt x="72179" y="59327"/>
                        <a:pt x="73875" y="59736"/>
                      </a:cubicBezTo>
                      <a:cubicBezTo>
                        <a:pt x="73875" y="62949"/>
                        <a:pt x="73363" y="66090"/>
                        <a:pt x="73071" y="69158"/>
                      </a:cubicBezTo>
                      <a:cubicBezTo>
                        <a:pt x="72778" y="72226"/>
                        <a:pt x="72559" y="75074"/>
                        <a:pt x="72193" y="77703"/>
                      </a:cubicBezTo>
                      <a:cubicBezTo>
                        <a:pt x="71872" y="79997"/>
                        <a:pt x="71411" y="82261"/>
                        <a:pt x="70805" y="84496"/>
                      </a:cubicBezTo>
                      <a:cubicBezTo>
                        <a:pt x="70476" y="85979"/>
                        <a:pt x="69745" y="87345"/>
                        <a:pt x="68685" y="88440"/>
                      </a:cubicBezTo>
                      <a:cubicBezTo>
                        <a:pt x="66682" y="91311"/>
                        <a:pt x="63853" y="93502"/>
                        <a:pt x="60571" y="94721"/>
                      </a:cubicBezTo>
                      <a:cubicBezTo>
                        <a:pt x="57076" y="95927"/>
                        <a:pt x="53436" y="96664"/>
                        <a:pt x="49751" y="96913"/>
                      </a:cubicBezTo>
                      <a:cubicBezTo>
                        <a:pt x="45731" y="97132"/>
                        <a:pt x="41710" y="97132"/>
                        <a:pt x="37690" y="96913"/>
                      </a:cubicBezTo>
                      <a:cubicBezTo>
                        <a:pt x="33523" y="96913"/>
                        <a:pt x="29795" y="96547"/>
                        <a:pt x="26359" y="96547"/>
                      </a:cubicBezTo>
                      <a:cubicBezTo>
                        <a:pt x="22974" y="96073"/>
                        <a:pt x="19721" y="94933"/>
                        <a:pt x="16782" y="93188"/>
                      </a:cubicBezTo>
                      <a:cubicBezTo>
                        <a:pt x="13398" y="90814"/>
                        <a:pt x="10576" y="87717"/>
                        <a:pt x="8522" y="84131"/>
                      </a:cubicBezTo>
                      <a:cubicBezTo>
                        <a:pt x="6220" y="80267"/>
                        <a:pt x="4421" y="76118"/>
                        <a:pt x="3186" y="71787"/>
                      </a:cubicBezTo>
                      <a:cubicBezTo>
                        <a:pt x="1753" y="67157"/>
                        <a:pt x="817" y="62380"/>
                        <a:pt x="408" y="57545"/>
                      </a:cubicBezTo>
                      <a:cubicBezTo>
                        <a:pt x="-111" y="52549"/>
                        <a:pt x="-235" y="47517"/>
                        <a:pt x="42" y="42499"/>
                      </a:cubicBezTo>
                      <a:cubicBezTo>
                        <a:pt x="408" y="37897"/>
                        <a:pt x="774" y="33515"/>
                        <a:pt x="1212" y="29352"/>
                      </a:cubicBezTo>
                      <a:cubicBezTo>
                        <a:pt x="1658" y="25086"/>
                        <a:pt x="2615" y="20894"/>
                        <a:pt x="4063" y="16862"/>
                      </a:cubicBezTo>
                      <a:cubicBezTo>
                        <a:pt x="5708" y="13283"/>
                        <a:pt x="8223" y="10172"/>
                        <a:pt x="11373" y="7805"/>
                      </a:cubicBezTo>
                      <a:cubicBezTo>
                        <a:pt x="14743" y="5278"/>
                        <a:pt x="18530" y="3350"/>
                        <a:pt x="22558" y="2108"/>
                      </a:cubicBezTo>
                      <a:cubicBezTo>
                        <a:pt x="31308" y="-506"/>
                        <a:pt x="40592" y="-733"/>
                        <a:pt x="49459" y="1451"/>
                      </a:cubicBezTo>
                      <a:cubicBezTo>
                        <a:pt x="54445" y="2152"/>
                        <a:pt x="59145" y="4197"/>
                        <a:pt x="63056" y="7367"/>
                      </a:cubicBezTo>
                      <a:cubicBezTo>
                        <a:pt x="66470" y="10252"/>
                        <a:pt x="69152" y="13911"/>
                        <a:pt x="70878" y="18031"/>
                      </a:cubicBezTo>
                      <a:cubicBezTo>
                        <a:pt x="72757" y="22413"/>
                        <a:pt x="73868" y="27080"/>
                        <a:pt x="74167" y="31835"/>
                      </a:cubicBezTo>
                      <a:cubicBezTo>
                        <a:pt x="74460" y="36919"/>
                        <a:pt x="74460" y="42017"/>
                        <a:pt x="74167" y="47100"/>
                      </a:cubicBezTo>
                      <a:cubicBezTo>
                        <a:pt x="73290" y="47100"/>
                        <a:pt x="71609" y="47538"/>
                        <a:pt x="69270" y="47831"/>
                      </a:cubicBezTo>
                      <a:lnTo>
                        <a:pt x="60790" y="48561"/>
                      </a:lnTo>
                      <a:cubicBezTo>
                        <a:pt x="57500" y="48561"/>
                        <a:pt x="54064" y="48999"/>
                        <a:pt x="50409" y="49072"/>
                      </a:cubicBezTo>
                      <a:lnTo>
                        <a:pt x="39810" y="49072"/>
                      </a:lnTo>
                      <a:cubicBezTo>
                        <a:pt x="36447" y="49072"/>
                        <a:pt x="33377" y="49072"/>
                        <a:pt x="30672" y="49072"/>
                      </a:cubicBezTo>
                      <a:cubicBezTo>
                        <a:pt x="28735" y="48970"/>
                        <a:pt x="26805" y="48729"/>
                        <a:pt x="24897" y="48342"/>
                      </a:cubicBezTo>
                      <a:close/>
                      <a:moveTo>
                        <a:pt x="46827" y="19784"/>
                      </a:moveTo>
                      <a:cubicBezTo>
                        <a:pt x="45914" y="19229"/>
                        <a:pt x="44927" y="18783"/>
                        <a:pt x="43903" y="18469"/>
                      </a:cubicBezTo>
                      <a:cubicBezTo>
                        <a:pt x="42778" y="18089"/>
                        <a:pt x="41586" y="17914"/>
                        <a:pt x="40395" y="17958"/>
                      </a:cubicBezTo>
                      <a:cubicBezTo>
                        <a:pt x="37924" y="17863"/>
                        <a:pt x="35453" y="18184"/>
                        <a:pt x="33084" y="18907"/>
                      </a:cubicBezTo>
                      <a:cubicBezTo>
                        <a:pt x="31439" y="19397"/>
                        <a:pt x="29933" y="20273"/>
                        <a:pt x="28698" y="21464"/>
                      </a:cubicBezTo>
                      <a:cubicBezTo>
                        <a:pt x="27587" y="22552"/>
                        <a:pt x="26739" y="23874"/>
                        <a:pt x="26213" y="25335"/>
                      </a:cubicBezTo>
                      <a:cubicBezTo>
                        <a:pt x="25643" y="26825"/>
                        <a:pt x="25226" y="28366"/>
                        <a:pt x="24970" y="29936"/>
                      </a:cubicBezTo>
                      <a:cubicBezTo>
                        <a:pt x="24846" y="30878"/>
                        <a:pt x="24846" y="31843"/>
                        <a:pt x="24970" y="32785"/>
                      </a:cubicBezTo>
                      <a:cubicBezTo>
                        <a:pt x="24970" y="33296"/>
                        <a:pt x="25555" y="33734"/>
                        <a:pt x="26651" y="33880"/>
                      </a:cubicBezTo>
                      <a:cubicBezTo>
                        <a:pt x="28406" y="34012"/>
                        <a:pt x="30160" y="34012"/>
                        <a:pt x="31914" y="33880"/>
                      </a:cubicBezTo>
                      <a:lnTo>
                        <a:pt x="42514" y="33880"/>
                      </a:lnTo>
                      <a:cubicBezTo>
                        <a:pt x="45731" y="33880"/>
                        <a:pt x="48070" y="33880"/>
                        <a:pt x="49824" y="33880"/>
                      </a:cubicBezTo>
                      <a:cubicBezTo>
                        <a:pt x="50972" y="33946"/>
                        <a:pt x="52112" y="33946"/>
                        <a:pt x="53260" y="33880"/>
                      </a:cubicBezTo>
                      <a:cubicBezTo>
                        <a:pt x="53918" y="33880"/>
                        <a:pt x="54284" y="33880"/>
                        <a:pt x="54284" y="33369"/>
                      </a:cubicBezTo>
                      <a:lnTo>
                        <a:pt x="54284" y="31397"/>
                      </a:lnTo>
                      <a:cubicBezTo>
                        <a:pt x="54320" y="28826"/>
                        <a:pt x="53633" y="26299"/>
                        <a:pt x="52310" y="24093"/>
                      </a:cubicBezTo>
                      <a:cubicBezTo>
                        <a:pt x="51016" y="22201"/>
                        <a:pt x="49218" y="20711"/>
                        <a:pt x="47120" y="1978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42" name="Freeform 2041">
                  <a:extLst>
                    <a:ext uri="{FF2B5EF4-FFF2-40B4-BE49-F238E27FC236}">
                      <a16:creationId xmlns:a16="http://schemas.microsoft.com/office/drawing/2014/main" id="{51446352-C315-456B-FB98-8B3A37717D07}"/>
                    </a:ext>
                  </a:extLst>
                </p:cNvPr>
                <p:cNvSpPr/>
                <p:nvPr/>
              </p:nvSpPr>
              <p:spPr>
                <a:xfrm>
                  <a:off x="9808681" y="4848577"/>
                  <a:ext cx="78343" cy="92968"/>
                </a:xfrm>
                <a:custGeom>
                  <a:avLst/>
                  <a:gdLst>
                    <a:gd name="connsiteX0" fmla="*/ 77973 w 78343"/>
                    <a:gd name="connsiteY0" fmla="*/ 1115 h 92968"/>
                    <a:gd name="connsiteX1" fmla="*/ 77973 w 78343"/>
                    <a:gd name="connsiteY1" fmla="*/ 3306 h 92968"/>
                    <a:gd name="connsiteX2" fmla="*/ 77973 w 78343"/>
                    <a:gd name="connsiteY2" fmla="*/ 5498 h 92968"/>
                    <a:gd name="connsiteX3" fmla="*/ 77973 w 78343"/>
                    <a:gd name="connsiteY3" fmla="*/ 7324 h 92968"/>
                    <a:gd name="connsiteX4" fmla="*/ 77973 w 78343"/>
                    <a:gd name="connsiteY4" fmla="*/ 46399 h 92968"/>
                    <a:gd name="connsiteX5" fmla="*/ 77462 w 78343"/>
                    <a:gd name="connsiteY5" fmla="*/ 85329 h 92968"/>
                    <a:gd name="connsiteX6" fmla="*/ 77462 w 78343"/>
                    <a:gd name="connsiteY6" fmla="*/ 90076 h 92968"/>
                    <a:gd name="connsiteX7" fmla="*/ 75298 w 78343"/>
                    <a:gd name="connsiteY7" fmla="*/ 92845 h 92968"/>
                    <a:gd name="connsiteX8" fmla="*/ 75196 w 78343"/>
                    <a:gd name="connsiteY8" fmla="*/ 92852 h 92968"/>
                    <a:gd name="connsiteX9" fmla="*/ 73003 w 78343"/>
                    <a:gd name="connsiteY9" fmla="*/ 92852 h 92968"/>
                    <a:gd name="connsiteX10" fmla="*/ 67008 w 78343"/>
                    <a:gd name="connsiteY10" fmla="*/ 92852 h 92968"/>
                    <a:gd name="connsiteX11" fmla="*/ 61014 w 78343"/>
                    <a:gd name="connsiteY11" fmla="*/ 92852 h 92968"/>
                    <a:gd name="connsiteX12" fmla="*/ 57067 w 78343"/>
                    <a:gd name="connsiteY12" fmla="*/ 92852 h 92968"/>
                    <a:gd name="connsiteX13" fmla="*/ 53119 w 78343"/>
                    <a:gd name="connsiteY13" fmla="*/ 92852 h 92968"/>
                    <a:gd name="connsiteX14" fmla="*/ 51364 w 78343"/>
                    <a:gd name="connsiteY14" fmla="*/ 91391 h 92968"/>
                    <a:gd name="connsiteX15" fmla="*/ 50926 w 78343"/>
                    <a:gd name="connsiteY15" fmla="*/ 88835 h 92968"/>
                    <a:gd name="connsiteX16" fmla="*/ 51291 w 78343"/>
                    <a:gd name="connsiteY16" fmla="*/ 85548 h 92968"/>
                    <a:gd name="connsiteX17" fmla="*/ 51291 w 78343"/>
                    <a:gd name="connsiteY17" fmla="*/ 82407 h 92968"/>
                    <a:gd name="connsiteX18" fmla="*/ 40107 w 78343"/>
                    <a:gd name="connsiteY18" fmla="*/ 89711 h 92968"/>
                    <a:gd name="connsiteX19" fmla="*/ 26949 w 78343"/>
                    <a:gd name="connsiteY19" fmla="*/ 92852 h 92968"/>
                    <a:gd name="connsiteX20" fmla="*/ 14740 w 78343"/>
                    <a:gd name="connsiteY20" fmla="*/ 87885 h 92968"/>
                    <a:gd name="connsiteX21" fmla="*/ 6334 w 78343"/>
                    <a:gd name="connsiteY21" fmla="*/ 75542 h 92968"/>
                    <a:gd name="connsiteX22" fmla="*/ 1509 w 78343"/>
                    <a:gd name="connsiteY22" fmla="*/ 59546 h 92968"/>
                    <a:gd name="connsiteX23" fmla="*/ -99 w 78343"/>
                    <a:gd name="connsiteY23" fmla="*/ 43551 h 92968"/>
                    <a:gd name="connsiteX24" fmla="*/ 2313 w 78343"/>
                    <a:gd name="connsiteY24" fmla="*/ 26606 h 92968"/>
                    <a:gd name="connsiteX25" fmla="*/ 8819 w 78343"/>
                    <a:gd name="connsiteY25" fmla="*/ 13313 h 92968"/>
                    <a:gd name="connsiteX26" fmla="*/ 18688 w 78343"/>
                    <a:gd name="connsiteY26" fmla="*/ 4475 h 92968"/>
                    <a:gd name="connsiteX27" fmla="*/ 30823 w 78343"/>
                    <a:gd name="connsiteY27" fmla="*/ 1042 h 92968"/>
                    <a:gd name="connsiteX28" fmla="*/ 37036 w 78343"/>
                    <a:gd name="connsiteY28" fmla="*/ 1042 h 92968"/>
                    <a:gd name="connsiteX29" fmla="*/ 42227 w 78343"/>
                    <a:gd name="connsiteY29" fmla="*/ 1919 h 92968"/>
                    <a:gd name="connsiteX30" fmla="*/ 46467 w 78343"/>
                    <a:gd name="connsiteY30" fmla="*/ 4475 h 92968"/>
                    <a:gd name="connsiteX31" fmla="*/ 49610 w 78343"/>
                    <a:gd name="connsiteY31" fmla="*/ 9369 h 92968"/>
                    <a:gd name="connsiteX32" fmla="*/ 49610 w 78343"/>
                    <a:gd name="connsiteY32" fmla="*/ 4329 h 92968"/>
                    <a:gd name="connsiteX33" fmla="*/ 50049 w 78343"/>
                    <a:gd name="connsiteY33" fmla="*/ 20 h 92968"/>
                    <a:gd name="connsiteX34" fmla="*/ 51291 w 78343"/>
                    <a:gd name="connsiteY34" fmla="*/ 20 h 92968"/>
                    <a:gd name="connsiteX35" fmla="*/ 53923 w 78343"/>
                    <a:gd name="connsiteY35" fmla="*/ 20 h 92968"/>
                    <a:gd name="connsiteX36" fmla="*/ 58894 w 78343"/>
                    <a:gd name="connsiteY36" fmla="*/ 20 h 92968"/>
                    <a:gd name="connsiteX37" fmla="*/ 66204 w 78343"/>
                    <a:gd name="connsiteY37" fmla="*/ 20 h 92968"/>
                    <a:gd name="connsiteX38" fmla="*/ 24390 w 78343"/>
                    <a:gd name="connsiteY38" fmla="*/ 37634 h 92968"/>
                    <a:gd name="connsiteX39" fmla="*/ 23440 w 78343"/>
                    <a:gd name="connsiteY39" fmla="*/ 42528 h 92968"/>
                    <a:gd name="connsiteX40" fmla="*/ 23440 w 78343"/>
                    <a:gd name="connsiteY40" fmla="*/ 47349 h 92968"/>
                    <a:gd name="connsiteX41" fmla="*/ 27753 w 78343"/>
                    <a:gd name="connsiteY41" fmla="*/ 61445 h 92968"/>
                    <a:gd name="connsiteX42" fmla="*/ 39814 w 78343"/>
                    <a:gd name="connsiteY42" fmla="*/ 67215 h 92968"/>
                    <a:gd name="connsiteX43" fmla="*/ 46686 w 78343"/>
                    <a:gd name="connsiteY43" fmla="*/ 65682 h 92968"/>
                    <a:gd name="connsiteX44" fmla="*/ 50049 w 78343"/>
                    <a:gd name="connsiteY44" fmla="*/ 61226 h 92968"/>
                    <a:gd name="connsiteX45" fmla="*/ 51145 w 78343"/>
                    <a:gd name="connsiteY45" fmla="*/ 53922 h 92968"/>
                    <a:gd name="connsiteX46" fmla="*/ 51145 w 78343"/>
                    <a:gd name="connsiteY46" fmla="*/ 44646 h 92968"/>
                    <a:gd name="connsiteX47" fmla="*/ 51145 w 78343"/>
                    <a:gd name="connsiteY47" fmla="*/ 34421 h 92968"/>
                    <a:gd name="connsiteX48" fmla="*/ 50195 w 78343"/>
                    <a:gd name="connsiteY48" fmla="*/ 28578 h 92968"/>
                    <a:gd name="connsiteX49" fmla="*/ 47490 w 78343"/>
                    <a:gd name="connsiteY49" fmla="*/ 26021 h 92968"/>
                    <a:gd name="connsiteX50" fmla="*/ 41642 w 78343"/>
                    <a:gd name="connsiteY50" fmla="*/ 25510 h 92968"/>
                    <a:gd name="connsiteX51" fmla="*/ 29799 w 78343"/>
                    <a:gd name="connsiteY51" fmla="*/ 29089 h 92968"/>
                    <a:gd name="connsiteX52" fmla="*/ 24390 w 78343"/>
                    <a:gd name="connsiteY52" fmla="*/ 37708 h 9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343" h="92968">
                      <a:moveTo>
                        <a:pt x="77973" y="1115"/>
                      </a:moveTo>
                      <a:cubicBezTo>
                        <a:pt x="77973" y="1846"/>
                        <a:pt x="77973" y="2576"/>
                        <a:pt x="77973" y="3306"/>
                      </a:cubicBezTo>
                      <a:cubicBezTo>
                        <a:pt x="77973" y="4037"/>
                        <a:pt x="77973" y="4767"/>
                        <a:pt x="77973" y="5498"/>
                      </a:cubicBezTo>
                      <a:lnTo>
                        <a:pt x="77973" y="7324"/>
                      </a:lnTo>
                      <a:cubicBezTo>
                        <a:pt x="77973" y="20617"/>
                        <a:pt x="77973" y="33617"/>
                        <a:pt x="77973" y="46399"/>
                      </a:cubicBezTo>
                      <a:cubicBezTo>
                        <a:pt x="78456" y="59378"/>
                        <a:pt x="78288" y="72372"/>
                        <a:pt x="77462" y="85329"/>
                      </a:cubicBezTo>
                      <a:cubicBezTo>
                        <a:pt x="77462" y="86936"/>
                        <a:pt x="77462" y="88542"/>
                        <a:pt x="77462" y="90076"/>
                      </a:cubicBezTo>
                      <a:cubicBezTo>
                        <a:pt x="77630" y="91435"/>
                        <a:pt x="76658" y="92676"/>
                        <a:pt x="75298" y="92845"/>
                      </a:cubicBezTo>
                      <a:cubicBezTo>
                        <a:pt x="75261" y="92845"/>
                        <a:pt x="75232" y="92852"/>
                        <a:pt x="75196" y="92852"/>
                      </a:cubicBezTo>
                      <a:lnTo>
                        <a:pt x="73003" y="92852"/>
                      </a:lnTo>
                      <a:cubicBezTo>
                        <a:pt x="71007" y="92961"/>
                        <a:pt x="69004" y="92961"/>
                        <a:pt x="67008" y="92852"/>
                      </a:cubicBezTo>
                      <a:lnTo>
                        <a:pt x="61014" y="92852"/>
                      </a:lnTo>
                      <a:lnTo>
                        <a:pt x="57067" y="92852"/>
                      </a:lnTo>
                      <a:cubicBezTo>
                        <a:pt x="55751" y="92961"/>
                        <a:pt x="54435" y="92961"/>
                        <a:pt x="53119" y="92852"/>
                      </a:cubicBezTo>
                      <a:cubicBezTo>
                        <a:pt x="52330" y="92691"/>
                        <a:pt x="51664" y="92143"/>
                        <a:pt x="51364" y="91391"/>
                      </a:cubicBezTo>
                      <a:cubicBezTo>
                        <a:pt x="51065" y="90573"/>
                        <a:pt x="50919" y="89704"/>
                        <a:pt x="50926" y="88835"/>
                      </a:cubicBezTo>
                      <a:cubicBezTo>
                        <a:pt x="50867" y="87724"/>
                        <a:pt x="50992" y="86614"/>
                        <a:pt x="51291" y="85548"/>
                      </a:cubicBezTo>
                      <a:cubicBezTo>
                        <a:pt x="51416" y="84504"/>
                        <a:pt x="51416" y="83452"/>
                        <a:pt x="51291" y="82407"/>
                      </a:cubicBezTo>
                      <a:cubicBezTo>
                        <a:pt x="48002" y="85453"/>
                        <a:pt x="44222" y="87922"/>
                        <a:pt x="40107" y="89711"/>
                      </a:cubicBezTo>
                      <a:cubicBezTo>
                        <a:pt x="36013" y="91734"/>
                        <a:pt x="31518" y="92808"/>
                        <a:pt x="26949" y="92852"/>
                      </a:cubicBezTo>
                      <a:cubicBezTo>
                        <a:pt x="22372" y="92917"/>
                        <a:pt x="17972" y="91128"/>
                        <a:pt x="14740" y="87885"/>
                      </a:cubicBezTo>
                      <a:cubicBezTo>
                        <a:pt x="11232" y="84299"/>
                        <a:pt x="8381" y="80121"/>
                        <a:pt x="6334" y="75542"/>
                      </a:cubicBezTo>
                      <a:cubicBezTo>
                        <a:pt x="4075" y="70429"/>
                        <a:pt x="2452" y="65053"/>
                        <a:pt x="1509" y="59546"/>
                      </a:cubicBezTo>
                      <a:cubicBezTo>
                        <a:pt x="471" y="54273"/>
                        <a:pt x="-62" y="48919"/>
                        <a:pt x="-99" y="43551"/>
                      </a:cubicBezTo>
                      <a:cubicBezTo>
                        <a:pt x="-157" y="37810"/>
                        <a:pt x="661" y="32098"/>
                        <a:pt x="2313" y="26606"/>
                      </a:cubicBezTo>
                      <a:cubicBezTo>
                        <a:pt x="3753" y="21851"/>
                        <a:pt x="5946" y="17366"/>
                        <a:pt x="8819" y="13313"/>
                      </a:cubicBezTo>
                      <a:cubicBezTo>
                        <a:pt x="11444" y="9697"/>
                        <a:pt x="14807" y="6688"/>
                        <a:pt x="18688" y="4475"/>
                      </a:cubicBezTo>
                      <a:cubicBezTo>
                        <a:pt x="22402" y="2379"/>
                        <a:pt x="26561" y="1196"/>
                        <a:pt x="30823" y="1042"/>
                      </a:cubicBezTo>
                      <a:lnTo>
                        <a:pt x="37036" y="1042"/>
                      </a:lnTo>
                      <a:cubicBezTo>
                        <a:pt x="38805" y="1020"/>
                        <a:pt x="40567" y="1312"/>
                        <a:pt x="42227" y="1919"/>
                      </a:cubicBezTo>
                      <a:cubicBezTo>
                        <a:pt x="43791" y="2496"/>
                        <a:pt x="45231" y="3365"/>
                        <a:pt x="46467" y="4475"/>
                      </a:cubicBezTo>
                      <a:cubicBezTo>
                        <a:pt x="47834" y="5877"/>
                        <a:pt x="48901" y="7543"/>
                        <a:pt x="49610" y="9369"/>
                      </a:cubicBezTo>
                      <a:cubicBezTo>
                        <a:pt x="49376" y="7696"/>
                        <a:pt x="49376" y="6002"/>
                        <a:pt x="49610" y="4329"/>
                      </a:cubicBezTo>
                      <a:cubicBezTo>
                        <a:pt x="49902" y="2912"/>
                        <a:pt x="50049" y="1466"/>
                        <a:pt x="50049" y="20"/>
                      </a:cubicBezTo>
                      <a:cubicBezTo>
                        <a:pt x="50049" y="20"/>
                        <a:pt x="50487" y="20"/>
                        <a:pt x="51291" y="20"/>
                      </a:cubicBezTo>
                      <a:cubicBezTo>
                        <a:pt x="52168" y="-53"/>
                        <a:pt x="53046" y="-53"/>
                        <a:pt x="53923" y="20"/>
                      </a:cubicBezTo>
                      <a:lnTo>
                        <a:pt x="58894" y="20"/>
                      </a:lnTo>
                      <a:lnTo>
                        <a:pt x="66204" y="20"/>
                      </a:lnTo>
                      <a:close/>
                      <a:moveTo>
                        <a:pt x="24390" y="37634"/>
                      </a:moveTo>
                      <a:cubicBezTo>
                        <a:pt x="23893" y="39227"/>
                        <a:pt x="23571" y="40863"/>
                        <a:pt x="23440" y="42528"/>
                      </a:cubicBezTo>
                      <a:cubicBezTo>
                        <a:pt x="23440" y="44135"/>
                        <a:pt x="23440" y="45742"/>
                        <a:pt x="23440" y="47349"/>
                      </a:cubicBezTo>
                      <a:cubicBezTo>
                        <a:pt x="23294" y="52396"/>
                        <a:pt x="24814" y="57341"/>
                        <a:pt x="27753" y="61445"/>
                      </a:cubicBezTo>
                      <a:cubicBezTo>
                        <a:pt x="30560" y="65258"/>
                        <a:pt x="35085" y="67427"/>
                        <a:pt x="39814" y="67215"/>
                      </a:cubicBezTo>
                      <a:cubicBezTo>
                        <a:pt x="42205" y="67376"/>
                        <a:pt x="44588" y="66843"/>
                        <a:pt x="46686" y="65682"/>
                      </a:cubicBezTo>
                      <a:cubicBezTo>
                        <a:pt x="48251" y="64586"/>
                        <a:pt x="49427" y="63030"/>
                        <a:pt x="50049" y="61226"/>
                      </a:cubicBezTo>
                      <a:cubicBezTo>
                        <a:pt x="50809" y="58867"/>
                        <a:pt x="51174" y="56398"/>
                        <a:pt x="51145" y="53922"/>
                      </a:cubicBezTo>
                      <a:cubicBezTo>
                        <a:pt x="51145" y="51147"/>
                        <a:pt x="51145" y="48079"/>
                        <a:pt x="51145" y="44646"/>
                      </a:cubicBezTo>
                      <a:cubicBezTo>
                        <a:pt x="51145" y="41214"/>
                        <a:pt x="51145" y="36904"/>
                        <a:pt x="51145" y="34421"/>
                      </a:cubicBezTo>
                      <a:cubicBezTo>
                        <a:pt x="51182" y="32434"/>
                        <a:pt x="50860" y="30455"/>
                        <a:pt x="50195" y="28578"/>
                      </a:cubicBezTo>
                      <a:cubicBezTo>
                        <a:pt x="49756" y="27343"/>
                        <a:pt x="48748" y="26394"/>
                        <a:pt x="47490" y="26021"/>
                      </a:cubicBezTo>
                      <a:cubicBezTo>
                        <a:pt x="45568" y="25612"/>
                        <a:pt x="43609" y="25437"/>
                        <a:pt x="41642" y="25510"/>
                      </a:cubicBezTo>
                      <a:cubicBezTo>
                        <a:pt x="37395" y="25247"/>
                        <a:pt x="33191" y="26518"/>
                        <a:pt x="29799" y="29089"/>
                      </a:cubicBezTo>
                      <a:cubicBezTo>
                        <a:pt x="26978" y="31178"/>
                        <a:pt x="25040" y="34260"/>
                        <a:pt x="24390" y="3770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43" name="Freeform 2042">
                  <a:extLst>
                    <a:ext uri="{FF2B5EF4-FFF2-40B4-BE49-F238E27FC236}">
                      <a16:creationId xmlns:a16="http://schemas.microsoft.com/office/drawing/2014/main" id="{C9357958-9916-A1C3-DB21-037EF0FF7990}"/>
                    </a:ext>
                  </a:extLst>
                </p:cNvPr>
                <p:cNvSpPr/>
                <p:nvPr/>
              </p:nvSpPr>
              <p:spPr>
                <a:xfrm>
                  <a:off x="9900524" y="4849970"/>
                  <a:ext cx="69860" cy="92671"/>
                </a:xfrm>
                <a:custGeom>
                  <a:avLst/>
                  <a:gdLst>
                    <a:gd name="connsiteX0" fmla="*/ 23997 w 69860"/>
                    <a:gd name="connsiteY0" fmla="*/ 9290 h 92671"/>
                    <a:gd name="connsiteX1" fmla="*/ 26264 w 69860"/>
                    <a:gd name="connsiteY1" fmla="*/ 7975 h 92671"/>
                    <a:gd name="connsiteX2" fmla="*/ 28603 w 69860"/>
                    <a:gd name="connsiteY2" fmla="*/ 6515 h 92671"/>
                    <a:gd name="connsiteX3" fmla="*/ 47097 w 69860"/>
                    <a:gd name="connsiteY3" fmla="*/ 233 h 92671"/>
                    <a:gd name="connsiteX4" fmla="*/ 56966 w 69860"/>
                    <a:gd name="connsiteY4" fmla="*/ 1329 h 92671"/>
                    <a:gd name="connsiteX5" fmla="*/ 65592 w 69860"/>
                    <a:gd name="connsiteY5" fmla="*/ 5930 h 92671"/>
                    <a:gd name="connsiteX6" fmla="*/ 68443 w 69860"/>
                    <a:gd name="connsiteY6" fmla="*/ 13234 h 92671"/>
                    <a:gd name="connsiteX7" fmla="*/ 69759 w 69860"/>
                    <a:gd name="connsiteY7" fmla="*/ 25797 h 92671"/>
                    <a:gd name="connsiteX8" fmla="*/ 69759 w 69860"/>
                    <a:gd name="connsiteY8" fmla="*/ 41939 h 92671"/>
                    <a:gd name="connsiteX9" fmla="*/ 69759 w 69860"/>
                    <a:gd name="connsiteY9" fmla="*/ 59541 h 92671"/>
                    <a:gd name="connsiteX10" fmla="*/ 69394 w 69860"/>
                    <a:gd name="connsiteY10" fmla="*/ 76778 h 92671"/>
                    <a:gd name="connsiteX11" fmla="*/ 69394 w 69860"/>
                    <a:gd name="connsiteY11" fmla="*/ 91386 h 92671"/>
                    <a:gd name="connsiteX12" fmla="*/ 57844 w 69860"/>
                    <a:gd name="connsiteY12" fmla="*/ 92189 h 92671"/>
                    <a:gd name="connsiteX13" fmla="*/ 46367 w 69860"/>
                    <a:gd name="connsiteY13" fmla="*/ 92189 h 92671"/>
                    <a:gd name="connsiteX14" fmla="*/ 46367 w 69860"/>
                    <a:gd name="connsiteY14" fmla="*/ 82621 h 92671"/>
                    <a:gd name="connsiteX15" fmla="*/ 46367 w 69860"/>
                    <a:gd name="connsiteY15" fmla="*/ 71592 h 92671"/>
                    <a:gd name="connsiteX16" fmla="*/ 46367 w 69860"/>
                    <a:gd name="connsiteY16" fmla="*/ 60198 h 92671"/>
                    <a:gd name="connsiteX17" fmla="*/ 45928 w 69860"/>
                    <a:gd name="connsiteY17" fmla="*/ 49534 h 92671"/>
                    <a:gd name="connsiteX18" fmla="*/ 45562 w 69860"/>
                    <a:gd name="connsiteY18" fmla="*/ 44641 h 92671"/>
                    <a:gd name="connsiteX19" fmla="*/ 44904 w 69860"/>
                    <a:gd name="connsiteY19" fmla="*/ 39382 h 92671"/>
                    <a:gd name="connsiteX20" fmla="*/ 43662 w 69860"/>
                    <a:gd name="connsiteY20" fmla="*/ 34781 h 92671"/>
                    <a:gd name="connsiteX21" fmla="*/ 41322 w 69860"/>
                    <a:gd name="connsiteY21" fmla="*/ 31640 h 92671"/>
                    <a:gd name="connsiteX22" fmla="*/ 40957 w 69860"/>
                    <a:gd name="connsiteY22" fmla="*/ 31640 h 92671"/>
                    <a:gd name="connsiteX23" fmla="*/ 40957 w 69860"/>
                    <a:gd name="connsiteY23" fmla="*/ 31640 h 92671"/>
                    <a:gd name="connsiteX24" fmla="*/ 36644 w 69860"/>
                    <a:gd name="connsiteY24" fmla="*/ 30472 h 92671"/>
                    <a:gd name="connsiteX25" fmla="*/ 31015 w 69860"/>
                    <a:gd name="connsiteY25" fmla="*/ 30837 h 92671"/>
                    <a:gd name="connsiteX26" fmla="*/ 26045 w 69860"/>
                    <a:gd name="connsiteY26" fmla="*/ 34123 h 92671"/>
                    <a:gd name="connsiteX27" fmla="*/ 23486 w 69860"/>
                    <a:gd name="connsiteY27" fmla="*/ 41427 h 92671"/>
                    <a:gd name="connsiteX28" fmla="*/ 23486 w 69860"/>
                    <a:gd name="connsiteY28" fmla="*/ 54063 h 92671"/>
                    <a:gd name="connsiteX29" fmla="*/ 23997 w 69860"/>
                    <a:gd name="connsiteY29" fmla="*/ 66406 h 92671"/>
                    <a:gd name="connsiteX30" fmla="*/ 23997 w 69860"/>
                    <a:gd name="connsiteY30" fmla="*/ 78604 h 92671"/>
                    <a:gd name="connsiteX31" fmla="*/ 23267 w 69860"/>
                    <a:gd name="connsiteY31" fmla="*/ 90728 h 92671"/>
                    <a:gd name="connsiteX32" fmla="*/ 23267 w 69860"/>
                    <a:gd name="connsiteY32" fmla="*/ 91459 h 92671"/>
                    <a:gd name="connsiteX33" fmla="*/ 17857 w 69860"/>
                    <a:gd name="connsiteY33" fmla="*/ 92554 h 92671"/>
                    <a:gd name="connsiteX34" fmla="*/ 13179 w 69860"/>
                    <a:gd name="connsiteY34" fmla="*/ 92554 h 92671"/>
                    <a:gd name="connsiteX35" fmla="*/ 7842 w 69860"/>
                    <a:gd name="connsiteY35" fmla="*/ 92554 h 92671"/>
                    <a:gd name="connsiteX36" fmla="*/ 532 w 69860"/>
                    <a:gd name="connsiteY36" fmla="*/ 92554 h 92671"/>
                    <a:gd name="connsiteX37" fmla="*/ 93 w 69860"/>
                    <a:gd name="connsiteY37" fmla="*/ 47343 h 92671"/>
                    <a:gd name="connsiteX38" fmla="*/ 93 w 69860"/>
                    <a:gd name="connsiteY38" fmla="*/ 453 h 92671"/>
                    <a:gd name="connsiteX39" fmla="*/ 3748 w 69860"/>
                    <a:gd name="connsiteY39" fmla="*/ 453 h 92671"/>
                    <a:gd name="connsiteX40" fmla="*/ 9231 w 69860"/>
                    <a:gd name="connsiteY40" fmla="*/ 453 h 92671"/>
                    <a:gd name="connsiteX41" fmla="*/ 12959 w 69860"/>
                    <a:gd name="connsiteY41" fmla="*/ 453 h 92671"/>
                    <a:gd name="connsiteX42" fmla="*/ 15518 w 69860"/>
                    <a:gd name="connsiteY42" fmla="*/ 453 h 92671"/>
                    <a:gd name="connsiteX43" fmla="*/ 19173 w 69860"/>
                    <a:gd name="connsiteY43" fmla="*/ 14 h 92671"/>
                    <a:gd name="connsiteX44" fmla="*/ 22535 w 69860"/>
                    <a:gd name="connsiteY44" fmla="*/ 14 h 92671"/>
                    <a:gd name="connsiteX45" fmla="*/ 23997 w 69860"/>
                    <a:gd name="connsiteY45" fmla="*/ 672 h 92671"/>
                    <a:gd name="connsiteX46" fmla="*/ 23997 w 69860"/>
                    <a:gd name="connsiteY46" fmla="*/ 5858 h 92671"/>
                    <a:gd name="connsiteX47" fmla="*/ 23997 w 69860"/>
                    <a:gd name="connsiteY47" fmla="*/ 9290 h 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9860" h="92671">
                      <a:moveTo>
                        <a:pt x="23997" y="9290"/>
                      </a:moveTo>
                      <a:lnTo>
                        <a:pt x="26264" y="7975"/>
                      </a:lnTo>
                      <a:cubicBezTo>
                        <a:pt x="27082" y="7552"/>
                        <a:pt x="27864" y="7070"/>
                        <a:pt x="28603" y="6515"/>
                      </a:cubicBezTo>
                      <a:cubicBezTo>
                        <a:pt x="34056" y="2724"/>
                        <a:pt x="40467" y="547"/>
                        <a:pt x="47097" y="233"/>
                      </a:cubicBezTo>
                      <a:cubicBezTo>
                        <a:pt x="50424" y="153"/>
                        <a:pt x="53742" y="526"/>
                        <a:pt x="56966" y="1329"/>
                      </a:cubicBezTo>
                      <a:cubicBezTo>
                        <a:pt x="60146" y="2213"/>
                        <a:pt x="63092" y="3783"/>
                        <a:pt x="65592" y="5930"/>
                      </a:cubicBezTo>
                      <a:cubicBezTo>
                        <a:pt x="67295" y="8005"/>
                        <a:pt x="68290" y="10561"/>
                        <a:pt x="68443" y="13234"/>
                      </a:cubicBezTo>
                      <a:cubicBezTo>
                        <a:pt x="69174" y="17383"/>
                        <a:pt x="69613" y="21583"/>
                        <a:pt x="69759" y="25797"/>
                      </a:cubicBezTo>
                      <a:cubicBezTo>
                        <a:pt x="69759" y="30691"/>
                        <a:pt x="69759" y="36095"/>
                        <a:pt x="69759" y="41939"/>
                      </a:cubicBezTo>
                      <a:cubicBezTo>
                        <a:pt x="69759" y="47782"/>
                        <a:pt x="69759" y="53625"/>
                        <a:pt x="69759" y="59541"/>
                      </a:cubicBezTo>
                      <a:cubicBezTo>
                        <a:pt x="69759" y="65457"/>
                        <a:pt x="69759" y="71227"/>
                        <a:pt x="69394" y="76778"/>
                      </a:cubicBezTo>
                      <a:cubicBezTo>
                        <a:pt x="69028" y="82329"/>
                        <a:pt x="69394" y="87149"/>
                        <a:pt x="69394" y="91386"/>
                      </a:cubicBezTo>
                      <a:cubicBezTo>
                        <a:pt x="65570" y="91948"/>
                        <a:pt x="61711" y="92218"/>
                        <a:pt x="57844" y="92189"/>
                      </a:cubicBezTo>
                      <a:lnTo>
                        <a:pt x="46367" y="92189"/>
                      </a:lnTo>
                      <a:cubicBezTo>
                        <a:pt x="46367" y="89341"/>
                        <a:pt x="46367" y="86127"/>
                        <a:pt x="46367" y="82621"/>
                      </a:cubicBezTo>
                      <a:cubicBezTo>
                        <a:pt x="46367" y="79115"/>
                        <a:pt x="46367" y="75317"/>
                        <a:pt x="46367" y="71592"/>
                      </a:cubicBezTo>
                      <a:cubicBezTo>
                        <a:pt x="46367" y="67867"/>
                        <a:pt x="46367" y="64288"/>
                        <a:pt x="46367" y="60198"/>
                      </a:cubicBezTo>
                      <a:cubicBezTo>
                        <a:pt x="46367" y="56108"/>
                        <a:pt x="46367" y="52894"/>
                        <a:pt x="45928" y="49534"/>
                      </a:cubicBezTo>
                      <a:cubicBezTo>
                        <a:pt x="45928" y="48001"/>
                        <a:pt x="45928" y="46394"/>
                        <a:pt x="45562" y="44641"/>
                      </a:cubicBezTo>
                      <a:cubicBezTo>
                        <a:pt x="45197" y="42888"/>
                        <a:pt x="45562" y="41135"/>
                        <a:pt x="44904" y="39382"/>
                      </a:cubicBezTo>
                      <a:cubicBezTo>
                        <a:pt x="44627" y="37812"/>
                        <a:pt x="44217" y="36271"/>
                        <a:pt x="43662" y="34781"/>
                      </a:cubicBezTo>
                      <a:cubicBezTo>
                        <a:pt x="43150" y="33554"/>
                        <a:pt x="42346" y="32480"/>
                        <a:pt x="41322" y="31640"/>
                      </a:cubicBezTo>
                      <a:lnTo>
                        <a:pt x="40957" y="31640"/>
                      </a:lnTo>
                      <a:cubicBezTo>
                        <a:pt x="40957" y="31640"/>
                        <a:pt x="40957" y="31640"/>
                        <a:pt x="40957" y="31640"/>
                      </a:cubicBezTo>
                      <a:cubicBezTo>
                        <a:pt x="39575" y="31070"/>
                        <a:pt x="38128" y="30676"/>
                        <a:pt x="36644" y="30472"/>
                      </a:cubicBezTo>
                      <a:cubicBezTo>
                        <a:pt x="34765" y="30150"/>
                        <a:pt x="32835" y="30274"/>
                        <a:pt x="31015" y="30837"/>
                      </a:cubicBezTo>
                      <a:cubicBezTo>
                        <a:pt x="29093" y="31472"/>
                        <a:pt x="27382" y="32604"/>
                        <a:pt x="26045" y="34123"/>
                      </a:cubicBezTo>
                      <a:cubicBezTo>
                        <a:pt x="24436" y="36227"/>
                        <a:pt x="23537" y="38783"/>
                        <a:pt x="23486" y="41427"/>
                      </a:cubicBezTo>
                      <a:cubicBezTo>
                        <a:pt x="23486" y="45737"/>
                        <a:pt x="23486" y="49973"/>
                        <a:pt x="23486" y="54063"/>
                      </a:cubicBezTo>
                      <a:cubicBezTo>
                        <a:pt x="23486" y="58153"/>
                        <a:pt x="23486" y="62243"/>
                        <a:pt x="23997" y="66406"/>
                      </a:cubicBezTo>
                      <a:cubicBezTo>
                        <a:pt x="24509" y="70570"/>
                        <a:pt x="23997" y="74514"/>
                        <a:pt x="23997" y="78604"/>
                      </a:cubicBezTo>
                      <a:cubicBezTo>
                        <a:pt x="24012" y="82658"/>
                        <a:pt x="23764" y="86704"/>
                        <a:pt x="23267" y="90728"/>
                      </a:cubicBezTo>
                      <a:lnTo>
                        <a:pt x="23267" y="91459"/>
                      </a:lnTo>
                      <a:cubicBezTo>
                        <a:pt x="21512" y="92021"/>
                        <a:pt x="19692" y="92386"/>
                        <a:pt x="17857" y="92554"/>
                      </a:cubicBezTo>
                      <a:cubicBezTo>
                        <a:pt x="16300" y="92664"/>
                        <a:pt x="14735" y="92664"/>
                        <a:pt x="13179" y="92554"/>
                      </a:cubicBezTo>
                      <a:lnTo>
                        <a:pt x="7842" y="92554"/>
                      </a:lnTo>
                      <a:cubicBezTo>
                        <a:pt x="5408" y="92386"/>
                        <a:pt x="2966" y="92386"/>
                        <a:pt x="532" y="92554"/>
                      </a:cubicBezTo>
                      <a:cubicBezTo>
                        <a:pt x="532" y="77508"/>
                        <a:pt x="532" y="62389"/>
                        <a:pt x="93" y="47343"/>
                      </a:cubicBezTo>
                      <a:cubicBezTo>
                        <a:pt x="-345" y="32297"/>
                        <a:pt x="93" y="16594"/>
                        <a:pt x="93" y="453"/>
                      </a:cubicBezTo>
                      <a:lnTo>
                        <a:pt x="3748" y="453"/>
                      </a:lnTo>
                      <a:lnTo>
                        <a:pt x="9231" y="453"/>
                      </a:lnTo>
                      <a:lnTo>
                        <a:pt x="12959" y="453"/>
                      </a:lnTo>
                      <a:lnTo>
                        <a:pt x="15518" y="453"/>
                      </a:lnTo>
                      <a:lnTo>
                        <a:pt x="19173" y="14"/>
                      </a:lnTo>
                      <a:cubicBezTo>
                        <a:pt x="20291" y="-51"/>
                        <a:pt x="21417" y="-51"/>
                        <a:pt x="22535" y="14"/>
                      </a:cubicBezTo>
                      <a:cubicBezTo>
                        <a:pt x="23486" y="14"/>
                        <a:pt x="23997" y="14"/>
                        <a:pt x="23997" y="672"/>
                      </a:cubicBezTo>
                      <a:cubicBezTo>
                        <a:pt x="24122" y="2396"/>
                        <a:pt x="24122" y="4134"/>
                        <a:pt x="23997" y="5858"/>
                      </a:cubicBezTo>
                      <a:cubicBezTo>
                        <a:pt x="23939" y="7004"/>
                        <a:pt x="23939" y="8144"/>
                        <a:pt x="23997" y="929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44" name="Freeform 2043">
                  <a:extLst>
                    <a:ext uri="{FF2B5EF4-FFF2-40B4-BE49-F238E27FC236}">
                      <a16:creationId xmlns:a16="http://schemas.microsoft.com/office/drawing/2014/main" id="{FA550921-2EF1-674B-7896-B94E4532BAAE}"/>
                    </a:ext>
                  </a:extLst>
                </p:cNvPr>
                <p:cNvSpPr/>
                <p:nvPr/>
              </p:nvSpPr>
              <p:spPr>
                <a:xfrm>
                  <a:off x="9980180" y="4811163"/>
                  <a:ext cx="75391" cy="129998"/>
                </a:xfrm>
                <a:custGeom>
                  <a:avLst/>
                  <a:gdLst>
                    <a:gd name="connsiteX0" fmla="*/ 50558 w 75391"/>
                    <a:gd name="connsiteY0" fmla="*/ 2814 h 129998"/>
                    <a:gd name="connsiteX1" fmla="*/ 50558 w 75391"/>
                    <a:gd name="connsiteY1" fmla="*/ 842 h 129998"/>
                    <a:gd name="connsiteX2" fmla="*/ 53043 w 75391"/>
                    <a:gd name="connsiteY2" fmla="*/ 330 h 129998"/>
                    <a:gd name="connsiteX3" fmla="*/ 59111 w 75391"/>
                    <a:gd name="connsiteY3" fmla="*/ -35 h 129998"/>
                    <a:gd name="connsiteX4" fmla="*/ 66421 w 75391"/>
                    <a:gd name="connsiteY4" fmla="*/ -35 h 129998"/>
                    <a:gd name="connsiteX5" fmla="*/ 73731 w 75391"/>
                    <a:gd name="connsiteY5" fmla="*/ 623 h 129998"/>
                    <a:gd name="connsiteX6" fmla="*/ 73731 w 75391"/>
                    <a:gd name="connsiteY6" fmla="*/ 12747 h 129998"/>
                    <a:gd name="connsiteX7" fmla="*/ 74681 w 75391"/>
                    <a:gd name="connsiteY7" fmla="*/ 73442 h 129998"/>
                    <a:gd name="connsiteX8" fmla="*/ 74681 w 75391"/>
                    <a:gd name="connsiteY8" fmla="*/ 129901 h 129998"/>
                    <a:gd name="connsiteX9" fmla="*/ 62108 w 75391"/>
                    <a:gd name="connsiteY9" fmla="*/ 129901 h 129998"/>
                    <a:gd name="connsiteX10" fmla="*/ 49827 w 75391"/>
                    <a:gd name="connsiteY10" fmla="*/ 129463 h 129998"/>
                    <a:gd name="connsiteX11" fmla="*/ 49827 w 75391"/>
                    <a:gd name="connsiteY11" fmla="*/ 128148 h 129998"/>
                    <a:gd name="connsiteX12" fmla="*/ 49827 w 75391"/>
                    <a:gd name="connsiteY12" fmla="*/ 125226 h 129998"/>
                    <a:gd name="connsiteX13" fmla="*/ 49827 w 75391"/>
                    <a:gd name="connsiteY13" fmla="*/ 122086 h 129998"/>
                    <a:gd name="connsiteX14" fmla="*/ 48950 w 75391"/>
                    <a:gd name="connsiteY14" fmla="*/ 120698 h 129998"/>
                    <a:gd name="connsiteX15" fmla="*/ 47926 w 75391"/>
                    <a:gd name="connsiteY15" fmla="*/ 121355 h 129998"/>
                    <a:gd name="connsiteX16" fmla="*/ 40616 w 75391"/>
                    <a:gd name="connsiteY16" fmla="*/ 128659 h 129998"/>
                    <a:gd name="connsiteX17" fmla="*/ 30821 w 75391"/>
                    <a:gd name="connsiteY17" fmla="*/ 129463 h 129998"/>
                    <a:gd name="connsiteX18" fmla="*/ 14300 w 75391"/>
                    <a:gd name="connsiteY18" fmla="*/ 124058 h 129998"/>
                    <a:gd name="connsiteX19" fmla="*/ 5162 w 75391"/>
                    <a:gd name="connsiteY19" fmla="*/ 112079 h 129998"/>
                    <a:gd name="connsiteX20" fmla="*/ 1141 w 75391"/>
                    <a:gd name="connsiteY20" fmla="*/ 95792 h 129998"/>
                    <a:gd name="connsiteX21" fmla="*/ -102 w 75391"/>
                    <a:gd name="connsiteY21" fmla="*/ 77605 h 129998"/>
                    <a:gd name="connsiteX22" fmla="*/ 776 w 75391"/>
                    <a:gd name="connsiteY22" fmla="*/ 65116 h 129998"/>
                    <a:gd name="connsiteX23" fmla="*/ 3334 w 75391"/>
                    <a:gd name="connsiteY23" fmla="*/ 54014 h 129998"/>
                    <a:gd name="connsiteX24" fmla="*/ 7940 w 75391"/>
                    <a:gd name="connsiteY24" fmla="*/ 45322 h 129998"/>
                    <a:gd name="connsiteX25" fmla="*/ 14811 w 75391"/>
                    <a:gd name="connsiteY25" fmla="*/ 40282 h 129998"/>
                    <a:gd name="connsiteX26" fmla="*/ 25777 w 75391"/>
                    <a:gd name="connsiteY26" fmla="*/ 37945 h 129998"/>
                    <a:gd name="connsiteX27" fmla="*/ 37107 w 75391"/>
                    <a:gd name="connsiteY27" fmla="*/ 37945 h 129998"/>
                    <a:gd name="connsiteX28" fmla="*/ 46099 w 75391"/>
                    <a:gd name="connsiteY28" fmla="*/ 39698 h 129998"/>
                    <a:gd name="connsiteX29" fmla="*/ 50192 w 75391"/>
                    <a:gd name="connsiteY29" fmla="*/ 42693 h 129998"/>
                    <a:gd name="connsiteX30" fmla="*/ 50192 w 75391"/>
                    <a:gd name="connsiteY30" fmla="*/ 28669 h 129998"/>
                    <a:gd name="connsiteX31" fmla="*/ 50192 w 75391"/>
                    <a:gd name="connsiteY31" fmla="*/ 20197 h 129998"/>
                    <a:gd name="connsiteX32" fmla="*/ 50192 w 75391"/>
                    <a:gd name="connsiteY32" fmla="*/ 15230 h 129998"/>
                    <a:gd name="connsiteX33" fmla="*/ 50192 w 75391"/>
                    <a:gd name="connsiteY33" fmla="*/ 11943 h 129998"/>
                    <a:gd name="connsiteX34" fmla="*/ 50192 w 75391"/>
                    <a:gd name="connsiteY34" fmla="*/ 8438 h 129998"/>
                    <a:gd name="connsiteX35" fmla="*/ 50558 w 75391"/>
                    <a:gd name="connsiteY35" fmla="*/ 2814 h 129998"/>
                    <a:gd name="connsiteX36" fmla="*/ 22048 w 75391"/>
                    <a:gd name="connsiteY36" fmla="*/ 72127 h 129998"/>
                    <a:gd name="connsiteX37" fmla="*/ 20952 w 75391"/>
                    <a:gd name="connsiteY37" fmla="*/ 77459 h 129998"/>
                    <a:gd name="connsiteX38" fmla="*/ 20952 w 75391"/>
                    <a:gd name="connsiteY38" fmla="*/ 82791 h 129998"/>
                    <a:gd name="connsiteX39" fmla="*/ 22048 w 75391"/>
                    <a:gd name="connsiteY39" fmla="*/ 91775 h 129998"/>
                    <a:gd name="connsiteX40" fmla="*/ 25411 w 75391"/>
                    <a:gd name="connsiteY40" fmla="*/ 99444 h 129998"/>
                    <a:gd name="connsiteX41" fmla="*/ 30747 w 75391"/>
                    <a:gd name="connsiteY41" fmla="*/ 104922 h 129998"/>
                    <a:gd name="connsiteX42" fmla="*/ 38058 w 75391"/>
                    <a:gd name="connsiteY42" fmla="*/ 106894 h 129998"/>
                    <a:gd name="connsiteX43" fmla="*/ 45368 w 75391"/>
                    <a:gd name="connsiteY43" fmla="*/ 104922 h 129998"/>
                    <a:gd name="connsiteX44" fmla="*/ 49388 w 75391"/>
                    <a:gd name="connsiteY44" fmla="*/ 99371 h 129998"/>
                    <a:gd name="connsiteX45" fmla="*/ 51069 w 75391"/>
                    <a:gd name="connsiteY45" fmla="*/ 91044 h 129998"/>
                    <a:gd name="connsiteX46" fmla="*/ 51069 w 75391"/>
                    <a:gd name="connsiteY46" fmla="*/ 80235 h 129998"/>
                    <a:gd name="connsiteX47" fmla="*/ 51069 w 75391"/>
                    <a:gd name="connsiteY47" fmla="*/ 68913 h 129998"/>
                    <a:gd name="connsiteX48" fmla="*/ 49680 w 75391"/>
                    <a:gd name="connsiteY48" fmla="*/ 62632 h 129998"/>
                    <a:gd name="connsiteX49" fmla="*/ 46318 w 75391"/>
                    <a:gd name="connsiteY49" fmla="*/ 59784 h 129998"/>
                    <a:gd name="connsiteX50" fmla="*/ 40104 w 75391"/>
                    <a:gd name="connsiteY50" fmla="*/ 59126 h 129998"/>
                    <a:gd name="connsiteX51" fmla="*/ 28043 w 75391"/>
                    <a:gd name="connsiteY51" fmla="*/ 62413 h 129998"/>
                    <a:gd name="connsiteX52" fmla="*/ 22048 w 75391"/>
                    <a:gd name="connsiteY52" fmla="*/ 72127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5391" h="129998">
                      <a:moveTo>
                        <a:pt x="50558" y="2814"/>
                      </a:moveTo>
                      <a:lnTo>
                        <a:pt x="50558" y="842"/>
                      </a:lnTo>
                      <a:cubicBezTo>
                        <a:pt x="50558" y="842"/>
                        <a:pt x="51435" y="842"/>
                        <a:pt x="53043" y="330"/>
                      </a:cubicBezTo>
                      <a:lnTo>
                        <a:pt x="59111" y="-35"/>
                      </a:lnTo>
                      <a:lnTo>
                        <a:pt x="66421" y="-35"/>
                      </a:lnTo>
                      <a:cubicBezTo>
                        <a:pt x="68870" y="-20"/>
                        <a:pt x="71319" y="199"/>
                        <a:pt x="73731" y="623"/>
                      </a:cubicBezTo>
                      <a:lnTo>
                        <a:pt x="73731" y="12747"/>
                      </a:lnTo>
                      <a:cubicBezTo>
                        <a:pt x="73731" y="33271"/>
                        <a:pt x="73731" y="53429"/>
                        <a:pt x="74681" y="73442"/>
                      </a:cubicBezTo>
                      <a:cubicBezTo>
                        <a:pt x="75632" y="93455"/>
                        <a:pt x="75339" y="112226"/>
                        <a:pt x="74681" y="129901"/>
                      </a:cubicBezTo>
                      <a:cubicBezTo>
                        <a:pt x="70880" y="129901"/>
                        <a:pt x="66640" y="129901"/>
                        <a:pt x="62108" y="129901"/>
                      </a:cubicBezTo>
                      <a:cubicBezTo>
                        <a:pt x="58007" y="130061"/>
                        <a:pt x="53906" y="129915"/>
                        <a:pt x="49827" y="129463"/>
                      </a:cubicBezTo>
                      <a:cubicBezTo>
                        <a:pt x="49732" y="129032"/>
                        <a:pt x="49732" y="128579"/>
                        <a:pt x="49827" y="128148"/>
                      </a:cubicBezTo>
                      <a:cubicBezTo>
                        <a:pt x="49827" y="126906"/>
                        <a:pt x="49827" y="125957"/>
                        <a:pt x="49827" y="125226"/>
                      </a:cubicBezTo>
                      <a:cubicBezTo>
                        <a:pt x="49827" y="124496"/>
                        <a:pt x="49827" y="123400"/>
                        <a:pt x="49827" y="122086"/>
                      </a:cubicBezTo>
                      <a:cubicBezTo>
                        <a:pt x="49600" y="121582"/>
                        <a:pt x="49308" y="121114"/>
                        <a:pt x="48950" y="120698"/>
                      </a:cubicBezTo>
                      <a:cubicBezTo>
                        <a:pt x="48950" y="120698"/>
                        <a:pt x="48291" y="120698"/>
                        <a:pt x="47926" y="121355"/>
                      </a:cubicBezTo>
                      <a:cubicBezTo>
                        <a:pt x="46581" y="124678"/>
                        <a:pt x="43942" y="127315"/>
                        <a:pt x="40616" y="128659"/>
                      </a:cubicBezTo>
                      <a:cubicBezTo>
                        <a:pt x="37458" y="129703"/>
                        <a:pt x="34103" y="129974"/>
                        <a:pt x="30821" y="129463"/>
                      </a:cubicBezTo>
                      <a:cubicBezTo>
                        <a:pt x="24899" y="129331"/>
                        <a:pt x="19154" y="127454"/>
                        <a:pt x="14300" y="124058"/>
                      </a:cubicBezTo>
                      <a:cubicBezTo>
                        <a:pt x="10257" y="120932"/>
                        <a:pt x="7106" y="116805"/>
                        <a:pt x="5162" y="112079"/>
                      </a:cubicBezTo>
                      <a:cubicBezTo>
                        <a:pt x="3027" y="106879"/>
                        <a:pt x="1675" y="101387"/>
                        <a:pt x="1141" y="95792"/>
                      </a:cubicBezTo>
                      <a:cubicBezTo>
                        <a:pt x="410" y="89803"/>
                        <a:pt x="45" y="83740"/>
                        <a:pt x="-102" y="77605"/>
                      </a:cubicBezTo>
                      <a:cubicBezTo>
                        <a:pt x="-109" y="73427"/>
                        <a:pt x="183" y="69250"/>
                        <a:pt x="776" y="65116"/>
                      </a:cubicBezTo>
                      <a:cubicBezTo>
                        <a:pt x="1236" y="61332"/>
                        <a:pt x="2092" y="57614"/>
                        <a:pt x="3334" y="54014"/>
                      </a:cubicBezTo>
                      <a:cubicBezTo>
                        <a:pt x="4365" y="50880"/>
                        <a:pt x="5922" y="47937"/>
                        <a:pt x="7940" y="45322"/>
                      </a:cubicBezTo>
                      <a:cubicBezTo>
                        <a:pt x="9679" y="42999"/>
                        <a:pt x="12070" y="41246"/>
                        <a:pt x="14811" y="40282"/>
                      </a:cubicBezTo>
                      <a:cubicBezTo>
                        <a:pt x="18349" y="39026"/>
                        <a:pt x="22034" y="38245"/>
                        <a:pt x="25777" y="37945"/>
                      </a:cubicBezTo>
                      <a:cubicBezTo>
                        <a:pt x="29549" y="37653"/>
                        <a:pt x="33335" y="37653"/>
                        <a:pt x="37107" y="37945"/>
                      </a:cubicBezTo>
                      <a:cubicBezTo>
                        <a:pt x="40155" y="38201"/>
                        <a:pt x="43175" y="38792"/>
                        <a:pt x="46099" y="39698"/>
                      </a:cubicBezTo>
                      <a:cubicBezTo>
                        <a:pt x="48584" y="40575"/>
                        <a:pt x="49900" y="41597"/>
                        <a:pt x="50192" y="42693"/>
                      </a:cubicBezTo>
                      <a:cubicBezTo>
                        <a:pt x="50192" y="36901"/>
                        <a:pt x="50192" y="32226"/>
                        <a:pt x="50192" y="28669"/>
                      </a:cubicBezTo>
                      <a:lnTo>
                        <a:pt x="50192" y="20197"/>
                      </a:lnTo>
                      <a:cubicBezTo>
                        <a:pt x="50192" y="18079"/>
                        <a:pt x="50192" y="16399"/>
                        <a:pt x="50192" y="15230"/>
                      </a:cubicBezTo>
                      <a:cubicBezTo>
                        <a:pt x="50192" y="14062"/>
                        <a:pt x="50192" y="12966"/>
                        <a:pt x="50192" y="11943"/>
                      </a:cubicBezTo>
                      <a:cubicBezTo>
                        <a:pt x="50192" y="10921"/>
                        <a:pt x="50192" y="9752"/>
                        <a:pt x="50192" y="8438"/>
                      </a:cubicBezTo>
                      <a:cubicBezTo>
                        <a:pt x="50192" y="7123"/>
                        <a:pt x="50485" y="5297"/>
                        <a:pt x="50558" y="2814"/>
                      </a:cubicBezTo>
                      <a:close/>
                      <a:moveTo>
                        <a:pt x="22048" y="72127"/>
                      </a:moveTo>
                      <a:cubicBezTo>
                        <a:pt x="21463" y="73851"/>
                        <a:pt x="21098" y="75640"/>
                        <a:pt x="20952" y="77459"/>
                      </a:cubicBezTo>
                      <a:cubicBezTo>
                        <a:pt x="20952" y="79358"/>
                        <a:pt x="20952" y="81111"/>
                        <a:pt x="20952" y="82791"/>
                      </a:cubicBezTo>
                      <a:cubicBezTo>
                        <a:pt x="20944" y="85822"/>
                        <a:pt x="21310" y="88838"/>
                        <a:pt x="22048" y="91775"/>
                      </a:cubicBezTo>
                      <a:cubicBezTo>
                        <a:pt x="22779" y="94484"/>
                        <a:pt x="23912" y="97070"/>
                        <a:pt x="25411" y="99444"/>
                      </a:cubicBezTo>
                      <a:cubicBezTo>
                        <a:pt x="26778" y="101627"/>
                        <a:pt x="28598" y="103497"/>
                        <a:pt x="30747" y="104922"/>
                      </a:cubicBezTo>
                      <a:cubicBezTo>
                        <a:pt x="32926" y="106309"/>
                        <a:pt x="35477" y="106996"/>
                        <a:pt x="38058" y="106894"/>
                      </a:cubicBezTo>
                      <a:cubicBezTo>
                        <a:pt x="40645" y="107040"/>
                        <a:pt x="43204" y="106346"/>
                        <a:pt x="45368" y="104922"/>
                      </a:cubicBezTo>
                      <a:cubicBezTo>
                        <a:pt x="47195" y="103483"/>
                        <a:pt x="48591" y="101555"/>
                        <a:pt x="49388" y="99371"/>
                      </a:cubicBezTo>
                      <a:cubicBezTo>
                        <a:pt x="50382" y="96697"/>
                        <a:pt x="50952" y="93893"/>
                        <a:pt x="51069" y="91044"/>
                      </a:cubicBezTo>
                      <a:cubicBezTo>
                        <a:pt x="51069" y="87758"/>
                        <a:pt x="51069" y="84178"/>
                        <a:pt x="51069" y="80235"/>
                      </a:cubicBezTo>
                      <a:cubicBezTo>
                        <a:pt x="51069" y="76290"/>
                        <a:pt x="51069" y="71689"/>
                        <a:pt x="51069" y="68913"/>
                      </a:cubicBezTo>
                      <a:cubicBezTo>
                        <a:pt x="50989" y="66752"/>
                        <a:pt x="50521" y="64626"/>
                        <a:pt x="49680" y="62632"/>
                      </a:cubicBezTo>
                      <a:cubicBezTo>
                        <a:pt x="49066" y="61208"/>
                        <a:pt x="47824" y="60156"/>
                        <a:pt x="46318" y="59784"/>
                      </a:cubicBezTo>
                      <a:cubicBezTo>
                        <a:pt x="44286" y="59294"/>
                        <a:pt x="42195" y="59075"/>
                        <a:pt x="40104" y="59126"/>
                      </a:cubicBezTo>
                      <a:cubicBezTo>
                        <a:pt x="35835" y="58907"/>
                        <a:pt x="31610" y="60061"/>
                        <a:pt x="28043" y="62413"/>
                      </a:cubicBezTo>
                      <a:cubicBezTo>
                        <a:pt x="24746" y="64641"/>
                        <a:pt x="22560" y="68183"/>
                        <a:pt x="22048" y="72127"/>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45" name="Freeform 2044">
                  <a:extLst>
                    <a:ext uri="{FF2B5EF4-FFF2-40B4-BE49-F238E27FC236}">
                      <a16:creationId xmlns:a16="http://schemas.microsoft.com/office/drawing/2014/main" id="{B634670D-BC76-96AC-E89B-2245E3B2E827}"/>
                    </a:ext>
                  </a:extLst>
                </p:cNvPr>
                <p:cNvSpPr/>
                <p:nvPr/>
              </p:nvSpPr>
              <p:spPr>
                <a:xfrm>
                  <a:off x="9036969" y="4991107"/>
                  <a:ext cx="80725" cy="136313"/>
                </a:xfrm>
                <a:custGeom>
                  <a:avLst/>
                  <a:gdLst>
                    <a:gd name="connsiteX0" fmla="*/ 29778 w 80725"/>
                    <a:gd name="connsiteY0" fmla="*/ 34389 h 136313"/>
                    <a:gd name="connsiteX1" fmla="*/ 29121 w 80725"/>
                    <a:gd name="connsiteY1" fmla="*/ 35558 h 136313"/>
                    <a:gd name="connsiteX2" fmla="*/ 28682 w 80725"/>
                    <a:gd name="connsiteY2" fmla="*/ 36800 h 136313"/>
                    <a:gd name="connsiteX3" fmla="*/ 28024 w 80725"/>
                    <a:gd name="connsiteY3" fmla="*/ 43227 h 136313"/>
                    <a:gd name="connsiteX4" fmla="*/ 27512 w 80725"/>
                    <a:gd name="connsiteY4" fmla="*/ 57177 h 136313"/>
                    <a:gd name="connsiteX5" fmla="*/ 27512 w 80725"/>
                    <a:gd name="connsiteY5" fmla="*/ 74049 h 136313"/>
                    <a:gd name="connsiteX6" fmla="*/ 28024 w 80725"/>
                    <a:gd name="connsiteY6" fmla="*/ 89168 h 136313"/>
                    <a:gd name="connsiteX7" fmla="*/ 30875 w 80725"/>
                    <a:gd name="connsiteY7" fmla="*/ 99540 h 136313"/>
                    <a:gd name="connsiteX8" fmla="*/ 38551 w 80725"/>
                    <a:gd name="connsiteY8" fmla="*/ 106113 h 136313"/>
                    <a:gd name="connsiteX9" fmla="*/ 45861 w 80725"/>
                    <a:gd name="connsiteY9" fmla="*/ 104872 h 136313"/>
                    <a:gd name="connsiteX10" fmla="*/ 51343 w 80725"/>
                    <a:gd name="connsiteY10" fmla="*/ 99686 h 136313"/>
                    <a:gd name="connsiteX11" fmla="*/ 53098 w 80725"/>
                    <a:gd name="connsiteY11" fmla="*/ 90702 h 136313"/>
                    <a:gd name="connsiteX12" fmla="*/ 53756 w 80725"/>
                    <a:gd name="connsiteY12" fmla="*/ 81426 h 136313"/>
                    <a:gd name="connsiteX13" fmla="*/ 59531 w 80725"/>
                    <a:gd name="connsiteY13" fmla="*/ 81426 h 136313"/>
                    <a:gd name="connsiteX14" fmla="*/ 66037 w 80725"/>
                    <a:gd name="connsiteY14" fmla="*/ 81426 h 136313"/>
                    <a:gd name="connsiteX15" fmla="*/ 72616 w 80725"/>
                    <a:gd name="connsiteY15" fmla="*/ 81426 h 136313"/>
                    <a:gd name="connsiteX16" fmla="*/ 78391 w 80725"/>
                    <a:gd name="connsiteY16" fmla="*/ 82376 h 136313"/>
                    <a:gd name="connsiteX17" fmla="*/ 79999 w 80725"/>
                    <a:gd name="connsiteY17" fmla="*/ 101366 h 136313"/>
                    <a:gd name="connsiteX18" fmla="*/ 73566 w 80725"/>
                    <a:gd name="connsiteY18" fmla="*/ 118384 h 136313"/>
                    <a:gd name="connsiteX19" fmla="*/ 60627 w 80725"/>
                    <a:gd name="connsiteY19" fmla="*/ 130800 h 136313"/>
                    <a:gd name="connsiteX20" fmla="*/ 42498 w 80725"/>
                    <a:gd name="connsiteY20" fmla="*/ 135840 h 136313"/>
                    <a:gd name="connsiteX21" fmla="*/ 28901 w 80725"/>
                    <a:gd name="connsiteY21" fmla="*/ 135840 h 136313"/>
                    <a:gd name="connsiteX22" fmla="*/ 15816 w 80725"/>
                    <a:gd name="connsiteY22" fmla="*/ 132115 h 136313"/>
                    <a:gd name="connsiteX23" fmla="*/ 5582 w 80725"/>
                    <a:gd name="connsiteY23" fmla="*/ 124154 h 136313"/>
                    <a:gd name="connsiteX24" fmla="*/ 684 w 80725"/>
                    <a:gd name="connsiteY24" fmla="*/ 111226 h 136313"/>
                    <a:gd name="connsiteX25" fmla="*/ 172 w 80725"/>
                    <a:gd name="connsiteY25" fmla="*/ 97495 h 136313"/>
                    <a:gd name="connsiteX26" fmla="*/ 172 w 80725"/>
                    <a:gd name="connsiteY26" fmla="*/ 81353 h 136313"/>
                    <a:gd name="connsiteX27" fmla="*/ 172 w 80725"/>
                    <a:gd name="connsiteY27" fmla="*/ 61122 h 136313"/>
                    <a:gd name="connsiteX28" fmla="*/ 172 w 80725"/>
                    <a:gd name="connsiteY28" fmla="*/ 34901 h 136313"/>
                    <a:gd name="connsiteX29" fmla="*/ 172 w 80725"/>
                    <a:gd name="connsiteY29" fmla="*/ 28620 h 136313"/>
                    <a:gd name="connsiteX30" fmla="*/ 1854 w 80725"/>
                    <a:gd name="connsiteY30" fmla="*/ 22630 h 136313"/>
                    <a:gd name="connsiteX31" fmla="*/ 6020 w 80725"/>
                    <a:gd name="connsiteY31" fmla="*/ 13792 h 136313"/>
                    <a:gd name="connsiteX32" fmla="*/ 12015 w 80725"/>
                    <a:gd name="connsiteY32" fmla="*/ 6489 h 136313"/>
                    <a:gd name="connsiteX33" fmla="*/ 16401 w 80725"/>
                    <a:gd name="connsiteY33" fmla="*/ 4005 h 136313"/>
                    <a:gd name="connsiteX34" fmla="*/ 21372 w 80725"/>
                    <a:gd name="connsiteY34" fmla="*/ 2252 h 136313"/>
                    <a:gd name="connsiteX35" fmla="*/ 38185 w 80725"/>
                    <a:gd name="connsiteY35" fmla="*/ 61 h 136313"/>
                    <a:gd name="connsiteX36" fmla="*/ 53683 w 80725"/>
                    <a:gd name="connsiteY36" fmla="*/ 3786 h 136313"/>
                    <a:gd name="connsiteX37" fmla="*/ 66841 w 80725"/>
                    <a:gd name="connsiteY37" fmla="*/ 12332 h 136313"/>
                    <a:gd name="connsiteX38" fmla="*/ 80511 w 80725"/>
                    <a:gd name="connsiteY38" fmla="*/ 39575 h 136313"/>
                    <a:gd name="connsiteX39" fmla="*/ 78245 w 80725"/>
                    <a:gd name="connsiteY39" fmla="*/ 56082 h 136313"/>
                    <a:gd name="connsiteX40" fmla="*/ 64940 w 80725"/>
                    <a:gd name="connsiteY40" fmla="*/ 57105 h 136313"/>
                    <a:gd name="connsiteX41" fmla="*/ 51416 w 80725"/>
                    <a:gd name="connsiteY41" fmla="*/ 55351 h 136313"/>
                    <a:gd name="connsiteX42" fmla="*/ 50759 w 80725"/>
                    <a:gd name="connsiteY42" fmla="*/ 47463 h 136313"/>
                    <a:gd name="connsiteX43" fmla="*/ 49735 w 80725"/>
                    <a:gd name="connsiteY43" fmla="*/ 39283 h 136313"/>
                    <a:gd name="connsiteX44" fmla="*/ 46372 w 80725"/>
                    <a:gd name="connsiteY44" fmla="*/ 33148 h 136313"/>
                    <a:gd name="connsiteX45" fmla="*/ 38551 w 80725"/>
                    <a:gd name="connsiteY45" fmla="*/ 30957 h 136313"/>
                    <a:gd name="connsiteX46" fmla="*/ 33433 w 80725"/>
                    <a:gd name="connsiteY46" fmla="*/ 31833 h 136313"/>
                    <a:gd name="connsiteX47" fmla="*/ 29778 w 80725"/>
                    <a:gd name="connsiteY47" fmla="*/ 34389 h 1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0725" h="136313">
                      <a:moveTo>
                        <a:pt x="29778" y="34389"/>
                      </a:moveTo>
                      <a:cubicBezTo>
                        <a:pt x="29449" y="34703"/>
                        <a:pt x="29216" y="35112"/>
                        <a:pt x="29121" y="35558"/>
                      </a:cubicBezTo>
                      <a:cubicBezTo>
                        <a:pt x="29121" y="36142"/>
                        <a:pt x="28755" y="36508"/>
                        <a:pt x="28682" y="36800"/>
                      </a:cubicBezTo>
                      <a:cubicBezTo>
                        <a:pt x="28156" y="38903"/>
                        <a:pt x="27936" y="41065"/>
                        <a:pt x="28024" y="43227"/>
                      </a:cubicBezTo>
                      <a:cubicBezTo>
                        <a:pt x="28024" y="47098"/>
                        <a:pt x="28024" y="51773"/>
                        <a:pt x="27512" y="57177"/>
                      </a:cubicBezTo>
                      <a:cubicBezTo>
                        <a:pt x="27001" y="62582"/>
                        <a:pt x="27512" y="68206"/>
                        <a:pt x="27512" y="74049"/>
                      </a:cubicBezTo>
                      <a:cubicBezTo>
                        <a:pt x="27512" y="79893"/>
                        <a:pt x="27512" y="84932"/>
                        <a:pt x="28024" y="89168"/>
                      </a:cubicBezTo>
                      <a:cubicBezTo>
                        <a:pt x="28397" y="92762"/>
                        <a:pt x="29362" y="96260"/>
                        <a:pt x="30875" y="99540"/>
                      </a:cubicBezTo>
                      <a:cubicBezTo>
                        <a:pt x="32257" y="102812"/>
                        <a:pt x="35100" y="105244"/>
                        <a:pt x="38551" y="106113"/>
                      </a:cubicBezTo>
                      <a:cubicBezTo>
                        <a:pt x="41051" y="106332"/>
                        <a:pt x="43573" y="105909"/>
                        <a:pt x="45861" y="104872"/>
                      </a:cubicBezTo>
                      <a:cubicBezTo>
                        <a:pt x="48251" y="103857"/>
                        <a:pt x="50196" y="102016"/>
                        <a:pt x="51343" y="99686"/>
                      </a:cubicBezTo>
                      <a:cubicBezTo>
                        <a:pt x="52652" y="96881"/>
                        <a:pt x="53251" y="93792"/>
                        <a:pt x="53098" y="90702"/>
                      </a:cubicBezTo>
                      <a:cubicBezTo>
                        <a:pt x="52879" y="87598"/>
                        <a:pt x="53098" y="84472"/>
                        <a:pt x="53756" y="81426"/>
                      </a:cubicBezTo>
                      <a:cubicBezTo>
                        <a:pt x="55678" y="81616"/>
                        <a:pt x="57608" y="81616"/>
                        <a:pt x="59531" y="81426"/>
                      </a:cubicBezTo>
                      <a:cubicBezTo>
                        <a:pt x="61651" y="81426"/>
                        <a:pt x="63844" y="81426"/>
                        <a:pt x="66037" y="81426"/>
                      </a:cubicBezTo>
                      <a:lnTo>
                        <a:pt x="72616" y="81426"/>
                      </a:lnTo>
                      <a:cubicBezTo>
                        <a:pt x="74575" y="81499"/>
                        <a:pt x="76512" y="81821"/>
                        <a:pt x="78391" y="82376"/>
                      </a:cubicBezTo>
                      <a:cubicBezTo>
                        <a:pt x="80438" y="88489"/>
                        <a:pt x="80994" y="94997"/>
                        <a:pt x="79999" y="101366"/>
                      </a:cubicBezTo>
                      <a:cubicBezTo>
                        <a:pt x="79144" y="107443"/>
                        <a:pt x="76944" y="113257"/>
                        <a:pt x="73566" y="118384"/>
                      </a:cubicBezTo>
                      <a:cubicBezTo>
                        <a:pt x="70233" y="123438"/>
                        <a:pt x="65818" y="127682"/>
                        <a:pt x="60627" y="130800"/>
                      </a:cubicBezTo>
                      <a:cubicBezTo>
                        <a:pt x="55152" y="134087"/>
                        <a:pt x="48887" y="135833"/>
                        <a:pt x="42498" y="135840"/>
                      </a:cubicBezTo>
                      <a:cubicBezTo>
                        <a:pt x="37988" y="136424"/>
                        <a:pt x="33411" y="136424"/>
                        <a:pt x="28901" y="135840"/>
                      </a:cubicBezTo>
                      <a:cubicBezTo>
                        <a:pt x="24369" y="135300"/>
                        <a:pt x="19953" y="134043"/>
                        <a:pt x="15816" y="132115"/>
                      </a:cubicBezTo>
                      <a:cubicBezTo>
                        <a:pt x="11832" y="130296"/>
                        <a:pt x="8323" y="127565"/>
                        <a:pt x="5582" y="124154"/>
                      </a:cubicBezTo>
                      <a:cubicBezTo>
                        <a:pt x="2716" y="120422"/>
                        <a:pt x="1013" y="115922"/>
                        <a:pt x="684" y="111226"/>
                      </a:cubicBezTo>
                      <a:cubicBezTo>
                        <a:pt x="684" y="106844"/>
                        <a:pt x="245" y="102242"/>
                        <a:pt x="172" y="97495"/>
                      </a:cubicBezTo>
                      <a:cubicBezTo>
                        <a:pt x="99" y="92747"/>
                        <a:pt x="172" y="87342"/>
                        <a:pt x="172" y="81353"/>
                      </a:cubicBezTo>
                      <a:cubicBezTo>
                        <a:pt x="172" y="75364"/>
                        <a:pt x="172" y="68645"/>
                        <a:pt x="172" y="61122"/>
                      </a:cubicBezTo>
                      <a:cubicBezTo>
                        <a:pt x="172" y="53599"/>
                        <a:pt x="172" y="44834"/>
                        <a:pt x="172" y="34901"/>
                      </a:cubicBezTo>
                      <a:cubicBezTo>
                        <a:pt x="-193" y="32819"/>
                        <a:pt x="-193" y="30694"/>
                        <a:pt x="172" y="28620"/>
                      </a:cubicBezTo>
                      <a:cubicBezTo>
                        <a:pt x="516" y="26567"/>
                        <a:pt x="1079" y="24559"/>
                        <a:pt x="1854" y="22630"/>
                      </a:cubicBezTo>
                      <a:cubicBezTo>
                        <a:pt x="2928" y="19548"/>
                        <a:pt x="4324" y="16583"/>
                        <a:pt x="6020" y="13792"/>
                      </a:cubicBezTo>
                      <a:cubicBezTo>
                        <a:pt x="7643" y="11068"/>
                        <a:pt x="9661" y="8607"/>
                        <a:pt x="12015" y="6489"/>
                      </a:cubicBezTo>
                      <a:cubicBezTo>
                        <a:pt x="13353" y="5466"/>
                        <a:pt x="14829" y="4626"/>
                        <a:pt x="16401" y="4005"/>
                      </a:cubicBezTo>
                      <a:cubicBezTo>
                        <a:pt x="18002" y="3282"/>
                        <a:pt x="19668" y="2698"/>
                        <a:pt x="21372" y="2252"/>
                      </a:cubicBezTo>
                      <a:cubicBezTo>
                        <a:pt x="26774" y="427"/>
                        <a:pt x="32491" y="-318"/>
                        <a:pt x="38185" y="61"/>
                      </a:cubicBezTo>
                      <a:cubicBezTo>
                        <a:pt x="43529" y="390"/>
                        <a:pt x="48770" y="1654"/>
                        <a:pt x="53683" y="3786"/>
                      </a:cubicBezTo>
                      <a:cubicBezTo>
                        <a:pt x="58485" y="5926"/>
                        <a:pt x="62930" y="8811"/>
                        <a:pt x="66841" y="12332"/>
                      </a:cubicBezTo>
                      <a:cubicBezTo>
                        <a:pt x="74714" y="19336"/>
                        <a:pt x="79605" y="29080"/>
                        <a:pt x="80511" y="39575"/>
                      </a:cubicBezTo>
                      <a:cubicBezTo>
                        <a:pt x="80935" y="45177"/>
                        <a:pt x="80160" y="50801"/>
                        <a:pt x="78245" y="56082"/>
                      </a:cubicBezTo>
                      <a:cubicBezTo>
                        <a:pt x="73881" y="57068"/>
                        <a:pt x="69400" y="57411"/>
                        <a:pt x="64940" y="57105"/>
                      </a:cubicBezTo>
                      <a:cubicBezTo>
                        <a:pt x="60401" y="56790"/>
                        <a:pt x="55883" y="56206"/>
                        <a:pt x="51416" y="55351"/>
                      </a:cubicBezTo>
                      <a:cubicBezTo>
                        <a:pt x="51022" y="52737"/>
                        <a:pt x="50803" y="50107"/>
                        <a:pt x="50759" y="47463"/>
                      </a:cubicBezTo>
                      <a:cubicBezTo>
                        <a:pt x="50693" y="44710"/>
                        <a:pt x="50349" y="41971"/>
                        <a:pt x="49735" y="39283"/>
                      </a:cubicBezTo>
                      <a:cubicBezTo>
                        <a:pt x="49216" y="36961"/>
                        <a:pt x="48047" y="34835"/>
                        <a:pt x="46372" y="33148"/>
                      </a:cubicBezTo>
                      <a:cubicBezTo>
                        <a:pt x="44172" y="31388"/>
                        <a:pt x="41343" y="30599"/>
                        <a:pt x="38551" y="30957"/>
                      </a:cubicBezTo>
                      <a:lnTo>
                        <a:pt x="33433" y="31833"/>
                      </a:lnTo>
                      <a:cubicBezTo>
                        <a:pt x="31979" y="32286"/>
                        <a:pt x="30700" y="33177"/>
                        <a:pt x="29778" y="34389"/>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46" name="Freeform 2045">
                  <a:extLst>
                    <a:ext uri="{FF2B5EF4-FFF2-40B4-BE49-F238E27FC236}">
                      <a16:creationId xmlns:a16="http://schemas.microsoft.com/office/drawing/2014/main" id="{4F4FC7E8-D541-E702-D343-E4B9ACF8914D}"/>
                    </a:ext>
                  </a:extLst>
                </p:cNvPr>
                <p:cNvSpPr/>
                <p:nvPr/>
              </p:nvSpPr>
              <p:spPr>
                <a:xfrm>
                  <a:off x="9127139" y="4992591"/>
                  <a:ext cx="26189" cy="132747"/>
                </a:xfrm>
                <a:custGeom>
                  <a:avLst/>
                  <a:gdLst>
                    <a:gd name="connsiteX0" fmla="*/ 22945 w 26189"/>
                    <a:gd name="connsiteY0" fmla="*/ 40063 h 132747"/>
                    <a:gd name="connsiteX1" fmla="*/ 26088 w 26189"/>
                    <a:gd name="connsiteY1" fmla="*/ 40063 h 132747"/>
                    <a:gd name="connsiteX2" fmla="*/ 26088 w 26189"/>
                    <a:gd name="connsiteY2" fmla="*/ 40647 h 132747"/>
                    <a:gd name="connsiteX3" fmla="*/ 25284 w 26189"/>
                    <a:gd name="connsiteY3" fmla="*/ 86004 h 132747"/>
                    <a:gd name="connsiteX4" fmla="*/ 25942 w 26189"/>
                    <a:gd name="connsiteY4" fmla="*/ 131507 h 132747"/>
                    <a:gd name="connsiteX5" fmla="*/ 21337 w 26189"/>
                    <a:gd name="connsiteY5" fmla="*/ 132676 h 132747"/>
                    <a:gd name="connsiteX6" fmla="*/ 13295 w 26189"/>
                    <a:gd name="connsiteY6" fmla="*/ 132676 h 132747"/>
                    <a:gd name="connsiteX7" fmla="*/ 5108 w 26189"/>
                    <a:gd name="connsiteY7" fmla="*/ 132676 h 132747"/>
                    <a:gd name="connsiteX8" fmla="*/ -83 w 26189"/>
                    <a:gd name="connsiteY8" fmla="*/ 132676 h 132747"/>
                    <a:gd name="connsiteX9" fmla="*/ 795 w 26189"/>
                    <a:gd name="connsiteY9" fmla="*/ 109158 h 132747"/>
                    <a:gd name="connsiteX10" fmla="*/ 283 w 26189"/>
                    <a:gd name="connsiteY10" fmla="*/ 85420 h 132747"/>
                    <a:gd name="connsiteX11" fmla="*/ -83 w 26189"/>
                    <a:gd name="connsiteY11" fmla="*/ 62194 h 132747"/>
                    <a:gd name="connsiteX12" fmla="*/ 1087 w 26189"/>
                    <a:gd name="connsiteY12" fmla="*/ 39844 h 132747"/>
                    <a:gd name="connsiteX13" fmla="*/ 1087 w 26189"/>
                    <a:gd name="connsiteY13" fmla="*/ 39844 h 132747"/>
                    <a:gd name="connsiteX14" fmla="*/ 3573 w 26189"/>
                    <a:gd name="connsiteY14" fmla="*/ 39844 h 132747"/>
                    <a:gd name="connsiteX15" fmla="*/ 6204 w 26189"/>
                    <a:gd name="connsiteY15" fmla="*/ 39844 h 132747"/>
                    <a:gd name="connsiteX16" fmla="*/ 12857 w 26189"/>
                    <a:gd name="connsiteY16" fmla="*/ 40209 h 132747"/>
                    <a:gd name="connsiteX17" fmla="*/ 22945 w 26189"/>
                    <a:gd name="connsiteY17" fmla="*/ 40063 h 132747"/>
                    <a:gd name="connsiteX18" fmla="*/ 283 w 26189"/>
                    <a:gd name="connsiteY18" fmla="*/ -35 h 132747"/>
                    <a:gd name="connsiteX19" fmla="*/ 25357 w 26189"/>
                    <a:gd name="connsiteY19" fmla="*/ 549 h 132747"/>
                    <a:gd name="connsiteX20" fmla="*/ 25357 w 26189"/>
                    <a:gd name="connsiteY20" fmla="*/ 4493 h 132747"/>
                    <a:gd name="connsiteX21" fmla="*/ 25357 w 26189"/>
                    <a:gd name="connsiteY21" fmla="*/ 10702 h 132747"/>
                    <a:gd name="connsiteX22" fmla="*/ 25357 w 26189"/>
                    <a:gd name="connsiteY22" fmla="*/ 18006 h 132747"/>
                    <a:gd name="connsiteX23" fmla="*/ 25357 w 26189"/>
                    <a:gd name="connsiteY23" fmla="*/ 24360 h 132747"/>
                    <a:gd name="connsiteX24" fmla="*/ 21921 w 26189"/>
                    <a:gd name="connsiteY24" fmla="*/ 25821 h 132747"/>
                    <a:gd name="connsiteX25" fmla="*/ 15634 w 26189"/>
                    <a:gd name="connsiteY25" fmla="*/ 25821 h 132747"/>
                    <a:gd name="connsiteX26" fmla="*/ 8324 w 26189"/>
                    <a:gd name="connsiteY26" fmla="*/ 25821 h 132747"/>
                    <a:gd name="connsiteX27" fmla="*/ 1014 w 26189"/>
                    <a:gd name="connsiteY27" fmla="*/ 25821 h 132747"/>
                    <a:gd name="connsiteX28" fmla="*/ 502 w 26189"/>
                    <a:gd name="connsiteY28" fmla="*/ 14646 h 132747"/>
                    <a:gd name="connsiteX29" fmla="*/ 576 w 26189"/>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89" h="132747">
                      <a:moveTo>
                        <a:pt x="22945" y="40063"/>
                      </a:moveTo>
                      <a:lnTo>
                        <a:pt x="26088" y="40063"/>
                      </a:lnTo>
                      <a:lnTo>
                        <a:pt x="26088" y="40647"/>
                      </a:lnTo>
                      <a:cubicBezTo>
                        <a:pt x="26088" y="55255"/>
                        <a:pt x="26088" y="70593"/>
                        <a:pt x="25284" y="86004"/>
                      </a:cubicBezTo>
                      <a:cubicBezTo>
                        <a:pt x="24480" y="101415"/>
                        <a:pt x="25284" y="116608"/>
                        <a:pt x="25942" y="131507"/>
                      </a:cubicBezTo>
                      <a:cubicBezTo>
                        <a:pt x="24597" y="132435"/>
                        <a:pt x="22959" y="132844"/>
                        <a:pt x="21337" y="132676"/>
                      </a:cubicBezTo>
                      <a:lnTo>
                        <a:pt x="13295" y="132676"/>
                      </a:lnTo>
                      <a:lnTo>
                        <a:pt x="5108" y="132676"/>
                      </a:lnTo>
                      <a:cubicBezTo>
                        <a:pt x="3382" y="132457"/>
                        <a:pt x="1643" y="132457"/>
                        <a:pt x="-83" y="132676"/>
                      </a:cubicBezTo>
                      <a:cubicBezTo>
                        <a:pt x="576" y="125007"/>
                        <a:pt x="868" y="117119"/>
                        <a:pt x="795" y="109158"/>
                      </a:cubicBezTo>
                      <a:cubicBezTo>
                        <a:pt x="722" y="101196"/>
                        <a:pt x="795" y="93308"/>
                        <a:pt x="283" y="85420"/>
                      </a:cubicBezTo>
                      <a:cubicBezTo>
                        <a:pt x="-228" y="77532"/>
                        <a:pt x="-83" y="69863"/>
                        <a:pt x="-83" y="62194"/>
                      </a:cubicBezTo>
                      <a:cubicBezTo>
                        <a:pt x="-104" y="54729"/>
                        <a:pt x="283" y="47265"/>
                        <a:pt x="1087" y="39844"/>
                      </a:cubicBezTo>
                      <a:lnTo>
                        <a:pt x="1087" y="39844"/>
                      </a:lnTo>
                      <a:cubicBezTo>
                        <a:pt x="1906" y="39691"/>
                        <a:pt x="2754" y="39691"/>
                        <a:pt x="3573" y="39844"/>
                      </a:cubicBezTo>
                      <a:lnTo>
                        <a:pt x="6204" y="39844"/>
                      </a:lnTo>
                      <a:lnTo>
                        <a:pt x="12857" y="40209"/>
                      </a:lnTo>
                      <a:cubicBezTo>
                        <a:pt x="15634" y="40260"/>
                        <a:pt x="18997" y="40209"/>
                        <a:pt x="22945" y="40063"/>
                      </a:cubicBezTo>
                      <a:close/>
                      <a:moveTo>
                        <a:pt x="283" y="-35"/>
                      </a:moveTo>
                      <a:lnTo>
                        <a:pt x="25357" y="549"/>
                      </a:lnTo>
                      <a:cubicBezTo>
                        <a:pt x="25357" y="1280"/>
                        <a:pt x="25357" y="2594"/>
                        <a:pt x="25357" y="4493"/>
                      </a:cubicBezTo>
                      <a:cubicBezTo>
                        <a:pt x="25357" y="6392"/>
                        <a:pt x="25357" y="8437"/>
                        <a:pt x="25357" y="10702"/>
                      </a:cubicBezTo>
                      <a:cubicBezTo>
                        <a:pt x="25357" y="12966"/>
                        <a:pt x="25357" y="15303"/>
                        <a:pt x="25357" y="18006"/>
                      </a:cubicBezTo>
                      <a:cubicBezTo>
                        <a:pt x="25357" y="20708"/>
                        <a:pt x="25357" y="22534"/>
                        <a:pt x="25357" y="24360"/>
                      </a:cubicBezTo>
                      <a:cubicBezTo>
                        <a:pt x="24450" y="25280"/>
                        <a:pt x="23215" y="25806"/>
                        <a:pt x="21921" y="25821"/>
                      </a:cubicBezTo>
                      <a:cubicBezTo>
                        <a:pt x="19830" y="25981"/>
                        <a:pt x="17725" y="25981"/>
                        <a:pt x="15634" y="25821"/>
                      </a:cubicBezTo>
                      <a:lnTo>
                        <a:pt x="8324" y="25821"/>
                      </a:lnTo>
                      <a:cubicBezTo>
                        <a:pt x="5890" y="25653"/>
                        <a:pt x="3448" y="25653"/>
                        <a:pt x="1014" y="25821"/>
                      </a:cubicBezTo>
                      <a:cubicBezTo>
                        <a:pt x="1014" y="22242"/>
                        <a:pt x="1014" y="18517"/>
                        <a:pt x="502" y="14646"/>
                      </a:cubicBezTo>
                      <a:cubicBezTo>
                        <a:pt x="-9" y="10775"/>
                        <a:pt x="576" y="5589"/>
                        <a:pt x="576"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047" name="Freeform 2046">
                  <a:extLst>
                    <a:ext uri="{FF2B5EF4-FFF2-40B4-BE49-F238E27FC236}">
                      <a16:creationId xmlns:a16="http://schemas.microsoft.com/office/drawing/2014/main" id="{DB7D113D-3E7D-F103-678B-9209942BA9E3}"/>
                    </a:ext>
                  </a:extLst>
                </p:cNvPr>
                <p:cNvSpPr/>
                <p:nvPr/>
              </p:nvSpPr>
              <p:spPr>
                <a:xfrm>
                  <a:off x="9162466" y="5033554"/>
                  <a:ext cx="76756" cy="92770"/>
                </a:xfrm>
                <a:custGeom>
                  <a:avLst/>
                  <a:gdLst>
                    <a:gd name="connsiteX0" fmla="*/ 25191 w 76756"/>
                    <a:gd name="connsiteY0" fmla="*/ 195 h 92770"/>
                    <a:gd name="connsiteX1" fmla="*/ 27750 w 76756"/>
                    <a:gd name="connsiteY1" fmla="*/ 15387 h 92770"/>
                    <a:gd name="connsiteX2" fmla="*/ 30528 w 76756"/>
                    <a:gd name="connsiteY2" fmla="*/ 32770 h 92770"/>
                    <a:gd name="connsiteX3" fmla="*/ 33671 w 76756"/>
                    <a:gd name="connsiteY3" fmla="*/ 49569 h 92770"/>
                    <a:gd name="connsiteX4" fmla="*/ 37326 w 76756"/>
                    <a:gd name="connsiteY4" fmla="*/ 63082 h 92770"/>
                    <a:gd name="connsiteX5" fmla="*/ 40981 w 76756"/>
                    <a:gd name="connsiteY5" fmla="*/ 49204 h 92770"/>
                    <a:gd name="connsiteX6" fmla="*/ 44198 w 76756"/>
                    <a:gd name="connsiteY6" fmla="*/ 31821 h 92770"/>
                    <a:gd name="connsiteX7" fmla="*/ 47634 w 76756"/>
                    <a:gd name="connsiteY7" fmla="*/ 14365 h 92770"/>
                    <a:gd name="connsiteX8" fmla="*/ 51654 w 76756"/>
                    <a:gd name="connsiteY8" fmla="*/ 414 h 92770"/>
                    <a:gd name="connsiteX9" fmla="*/ 57575 w 76756"/>
                    <a:gd name="connsiteY9" fmla="*/ 414 h 92770"/>
                    <a:gd name="connsiteX10" fmla="*/ 63277 w 76756"/>
                    <a:gd name="connsiteY10" fmla="*/ 49 h 92770"/>
                    <a:gd name="connsiteX11" fmla="*/ 69345 w 76756"/>
                    <a:gd name="connsiteY11" fmla="*/ 49 h 92770"/>
                    <a:gd name="connsiteX12" fmla="*/ 76655 w 76756"/>
                    <a:gd name="connsiteY12" fmla="*/ 49 h 92770"/>
                    <a:gd name="connsiteX13" fmla="*/ 69930 w 76756"/>
                    <a:gd name="connsiteY13" fmla="*/ 21961 h 92770"/>
                    <a:gd name="connsiteX14" fmla="*/ 64520 w 76756"/>
                    <a:gd name="connsiteY14" fmla="*/ 44968 h 92770"/>
                    <a:gd name="connsiteX15" fmla="*/ 59330 w 76756"/>
                    <a:gd name="connsiteY15" fmla="*/ 68632 h 92770"/>
                    <a:gd name="connsiteX16" fmla="*/ 53628 w 76756"/>
                    <a:gd name="connsiteY16" fmla="*/ 92078 h 92770"/>
                    <a:gd name="connsiteX17" fmla="*/ 45440 w 76756"/>
                    <a:gd name="connsiteY17" fmla="*/ 92735 h 92770"/>
                    <a:gd name="connsiteX18" fmla="*/ 36230 w 76756"/>
                    <a:gd name="connsiteY18" fmla="*/ 92735 h 92770"/>
                    <a:gd name="connsiteX19" fmla="*/ 27019 w 76756"/>
                    <a:gd name="connsiteY19" fmla="*/ 92735 h 92770"/>
                    <a:gd name="connsiteX20" fmla="*/ 19051 w 76756"/>
                    <a:gd name="connsiteY20" fmla="*/ 92735 h 92770"/>
                    <a:gd name="connsiteX21" fmla="*/ 10571 w 76756"/>
                    <a:gd name="connsiteY21" fmla="*/ 45844 h 92770"/>
                    <a:gd name="connsiteX22" fmla="*/ -102 w 76756"/>
                    <a:gd name="connsiteY22" fmla="*/ 268 h 92770"/>
                    <a:gd name="connsiteX23" fmla="*/ 13056 w 76756"/>
                    <a:gd name="connsiteY23" fmla="*/ 268 h 92770"/>
                    <a:gd name="connsiteX24" fmla="*/ 25191 w 76756"/>
                    <a:gd name="connsiteY24" fmla="*/ 195 h 9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756" h="92770">
                      <a:moveTo>
                        <a:pt x="25191" y="195"/>
                      </a:moveTo>
                      <a:cubicBezTo>
                        <a:pt x="26069" y="4578"/>
                        <a:pt x="26873" y="9690"/>
                        <a:pt x="27750" y="15387"/>
                      </a:cubicBezTo>
                      <a:cubicBezTo>
                        <a:pt x="28627" y="21084"/>
                        <a:pt x="29504" y="26854"/>
                        <a:pt x="30528" y="32770"/>
                      </a:cubicBezTo>
                      <a:cubicBezTo>
                        <a:pt x="31551" y="38687"/>
                        <a:pt x="32575" y="44238"/>
                        <a:pt x="33671" y="49569"/>
                      </a:cubicBezTo>
                      <a:cubicBezTo>
                        <a:pt x="34534" y="54164"/>
                        <a:pt x="35762" y="58677"/>
                        <a:pt x="37326" y="63082"/>
                      </a:cubicBezTo>
                      <a:cubicBezTo>
                        <a:pt x="38883" y="58553"/>
                        <a:pt x="40104" y="53915"/>
                        <a:pt x="40981" y="49204"/>
                      </a:cubicBezTo>
                      <a:cubicBezTo>
                        <a:pt x="42078" y="43653"/>
                        <a:pt x="43174" y="37883"/>
                        <a:pt x="44198" y="31821"/>
                      </a:cubicBezTo>
                      <a:cubicBezTo>
                        <a:pt x="45221" y="25759"/>
                        <a:pt x="46391" y="19989"/>
                        <a:pt x="47634" y="14365"/>
                      </a:cubicBezTo>
                      <a:cubicBezTo>
                        <a:pt x="48606" y="9617"/>
                        <a:pt x="49951" y="4950"/>
                        <a:pt x="51654" y="414"/>
                      </a:cubicBezTo>
                      <a:cubicBezTo>
                        <a:pt x="53752" y="414"/>
                        <a:pt x="55726" y="414"/>
                        <a:pt x="57575" y="414"/>
                      </a:cubicBezTo>
                      <a:lnTo>
                        <a:pt x="63277" y="49"/>
                      </a:lnTo>
                      <a:lnTo>
                        <a:pt x="69345" y="49"/>
                      </a:lnTo>
                      <a:lnTo>
                        <a:pt x="76655" y="49"/>
                      </a:lnTo>
                      <a:cubicBezTo>
                        <a:pt x="74030" y="7229"/>
                        <a:pt x="71786" y="14547"/>
                        <a:pt x="69930" y="21961"/>
                      </a:cubicBezTo>
                      <a:cubicBezTo>
                        <a:pt x="68029" y="29265"/>
                        <a:pt x="66201" y="37153"/>
                        <a:pt x="64520" y="44968"/>
                      </a:cubicBezTo>
                      <a:cubicBezTo>
                        <a:pt x="62838" y="52783"/>
                        <a:pt x="61084" y="60744"/>
                        <a:pt x="59330" y="68632"/>
                      </a:cubicBezTo>
                      <a:cubicBezTo>
                        <a:pt x="57575" y="76521"/>
                        <a:pt x="55748" y="84336"/>
                        <a:pt x="53628" y="92078"/>
                      </a:cubicBezTo>
                      <a:cubicBezTo>
                        <a:pt x="50916" y="92465"/>
                        <a:pt x="48182" y="92684"/>
                        <a:pt x="45440" y="92735"/>
                      </a:cubicBezTo>
                      <a:lnTo>
                        <a:pt x="36230" y="92735"/>
                      </a:lnTo>
                      <a:lnTo>
                        <a:pt x="27019" y="92735"/>
                      </a:lnTo>
                      <a:lnTo>
                        <a:pt x="19051" y="92735"/>
                      </a:lnTo>
                      <a:cubicBezTo>
                        <a:pt x="16566" y="77397"/>
                        <a:pt x="13788" y="61767"/>
                        <a:pt x="10571" y="45844"/>
                      </a:cubicBezTo>
                      <a:cubicBezTo>
                        <a:pt x="7355" y="29922"/>
                        <a:pt x="3846" y="14730"/>
                        <a:pt x="-102" y="268"/>
                      </a:cubicBezTo>
                      <a:cubicBezTo>
                        <a:pt x="4277" y="633"/>
                        <a:pt x="8678" y="633"/>
                        <a:pt x="13056" y="268"/>
                      </a:cubicBezTo>
                      <a:cubicBezTo>
                        <a:pt x="17092" y="-111"/>
                        <a:pt x="21149" y="-133"/>
                        <a:pt x="25191" y="19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12" name="Freeform 2111">
                  <a:extLst>
                    <a:ext uri="{FF2B5EF4-FFF2-40B4-BE49-F238E27FC236}">
                      <a16:creationId xmlns:a16="http://schemas.microsoft.com/office/drawing/2014/main" id="{EC034F37-9105-FEA6-1DD4-66A6C3DD5A12}"/>
                    </a:ext>
                  </a:extLst>
                </p:cNvPr>
                <p:cNvSpPr/>
                <p:nvPr/>
              </p:nvSpPr>
              <p:spPr>
                <a:xfrm>
                  <a:off x="9244624" y="4992591"/>
                  <a:ext cx="26105" cy="132747"/>
                </a:xfrm>
                <a:custGeom>
                  <a:avLst/>
                  <a:gdLst>
                    <a:gd name="connsiteX0" fmla="*/ 22934 w 26105"/>
                    <a:gd name="connsiteY0" fmla="*/ 40063 h 132747"/>
                    <a:gd name="connsiteX1" fmla="*/ 26004 w 26105"/>
                    <a:gd name="connsiteY1" fmla="*/ 40063 h 132747"/>
                    <a:gd name="connsiteX2" fmla="*/ 26004 w 26105"/>
                    <a:gd name="connsiteY2" fmla="*/ 40647 h 132747"/>
                    <a:gd name="connsiteX3" fmla="*/ 25200 w 26105"/>
                    <a:gd name="connsiteY3" fmla="*/ 86004 h 132747"/>
                    <a:gd name="connsiteX4" fmla="*/ 25858 w 26105"/>
                    <a:gd name="connsiteY4" fmla="*/ 131507 h 132747"/>
                    <a:gd name="connsiteX5" fmla="*/ 21253 w 26105"/>
                    <a:gd name="connsiteY5" fmla="*/ 132676 h 132747"/>
                    <a:gd name="connsiteX6" fmla="*/ 13211 w 26105"/>
                    <a:gd name="connsiteY6" fmla="*/ 132676 h 132747"/>
                    <a:gd name="connsiteX7" fmla="*/ 5024 w 26105"/>
                    <a:gd name="connsiteY7" fmla="*/ 132676 h 132747"/>
                    <a:gd name="connsiteX8" fmla="*/ -93 w 26105"/>
                    <a:gd name="connsiteY8" fmla="*/ 132676 h 132747"/>
                    <a:gd name="connsiteX9" fmla="*/ 711 w 26105"/>
                    <a:gd name="connsiteY9" fmla="*/ 109158 h 132747"/>
                    <a:gd name="connsiteX10" fmla="*/ 273 w 26105"/>
                    <a:gd name="connsiteY10" fmla="*/ 85420 h 132747"/>
                    <a:gd name="connsiteX11" fmla="*/ 273 w 26105"/>
                    <a:gd name="connsiteY11" fmla="*/ 62194 h 132747"/>
                    <a:gd name="connsiteX12" fmla="*/ 1369 w 26105"/>
                    <a:gd name="connsiteY12" fmla="*/ 39844 h 132747"/>
                    <a:gd name="connsiteX13" fmla="*/ 1369 w 26105"/>
                    <a:gd name="connsiteY13" fmla="*/ 39844 h 132747"/>
                    <a:gd name="connsiteX14" fmla="*/ 3855 w 26105"/>
                    <a:gd name="connsiteY14" fmla="*/ 39844 h 132747"/>
                    <a:gd name="connsiteX15" fmla="*/ 6486 w 26105"/>
                    <a:gd name="connsiteY15" fmla="*/ 39844 h 132747"/>
                    <a:gd name="connsiteX16" fmla="*/ 13138 w 26105"/>
                    <a:gd name="connsiteY16" fmla="*/ 40209 h 132747"/>
                    <a:gd name="connsiteX17" fmla="*/ 22934 w 26105"/>
                    <a:gd name="connsiteY17" fmla="*/ 40063 h 132747"/>
                    <a:gd name="connsiteX18" fmla="*/ 273 w 26105"/>
                    <a:gd name="connsiteY18" fmla="*/ -35 h 132747"/>
                    <a:gd name="connsiteX19" fmla="*/ 25273 w 26105"/>
                    <a:gd name="connsiteY19" fmla="*/ 549 h 132747"/>
                    <a:gd name="connsiteX20" fmla="*/ 25273 w 26105"/>
                    <a:gd name="connsiteY20" fmla="*/ 4493 h 132747"/>
                    <a:gd name="connsiteX21" fmla="*/ 25273 w 26105"/>
                    <a:gd name="connsiteY21" fmla="*/ 10702 h 132747"/>
                    <a:gd name="connsiteX22" fmla="*/ 25273 w 26105"/>
                    <a:gd name="connsiteY22" fmla="*/ 18006 h 132747"/>
                    <a:gd name="connsiteX23" fmla="*/ 25273 w 26105"/>
                    <a:gd name="connsiteY23" fmla="*/ 24360 h 132747"/>
                    <a:gd name="connsiteX24" fmla="*/ 21837 w 26105"/>
                    <a:gd name="connsiteY24" fmla="*/ 25821 h 132747"/>
                    <a:gd name="connsiteX25" fmla="*/ 15624 w 26105"/>
                    <a:gd name="connsiteY25" fmla="*/ 25821 h 132747"/>
                    <a:gd name="connsiteX26" fmla="*/ 7948 w 26105"/>
                    <a:gd name="connsiteY26" fmla="*/ 25821 h 132747"/>
                    <a:gd name="connsiteX27" fmla="*/ 638 w 26105"/>
                    <a:gd name="connsiteY27" fmla="*/ 25821 h 132747"/>
                    <a:gd name="connsiteX28" fmla="*/ 200 w 26105"/>
                    <a:gd name="connsiteY28" fmla="*/ 14646 h 132747"/>
                    <a:gd name="connsiteX29" fmla="*/ 53 w 26105"/>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05" h="132747">
                      <a:moveTo>
                        <a:pt x="22934" y="40063"/>
                      </a:moveTo>
                      <a:lnTo>
                        <a:pt x="26004" y="40063"/>
                      </a:lnTo>
                      <a:lnTo>
                        <a:pt x="26004" y="40647"/>
                      </a:lnTo>
                      <a:cubicBezTo>
                        <a:pt x="26004" y="55255"/>
                        <a:pt x="25734" y="70374"/>
                        <a:pt x="25200" y="86004"/>
                      </a:cubicBezTo>
                      <a:cubicBezTo>
                        <a:pt x="24762" y="101489"/>
                        <a:pt x="25200" y="116608"/>
                        <a:pt x="25858" y="131507"/>
                      </a:cubicBezTo>
                      <a:cubicBezTo>
                        <a:pt x="24513" y="132435"/>
                        <a:pt x="22876" y="132844"/>
                        <a:pt x="21253" y="132676"/>
                      </a:cubicBezTo>
                      <a:lnTo>
                        <a:pt x="13211" y="132676"/>
                      </a:lnTo>
                      <a:lnTo>
                        <a:pt x="5024" y="132676"/>
                      </a:lnTo>
                      <a:cubicBezTo>
                        <a:pt x="3328" y="132457"/>
                        <a:pt x="1603" y="132457"/>
                        <a:pt x="-93" y="132676"/>
                      </a:cubicBezTo>
                      <a:cubicBezTo>
                        <a:pt x="492" y="125007"/>
                        <a:pt x="784" y="117119"/>
                        <a:pt x="711" y="109158"/>
                      </a:cubicBezTo>
                      <a:cubicBezTo>
                        <a:pt x="638" y="101196"/>
                        <a:pt x="711" y="93308"/>
                        <a:pt x="273" y="85420"/>
                      </a:cubicBezTo>
                      <a:cubicBezTo>
                        <a:pt x="-166" y="77532"/>
                        <a:pt x="273" y="69863"/>
                        <a:pt x="273" y="62194"/>
                      </a:cubicBezTo>
                      <a:cubicBezTo>
                        <a:pt x="265" y="54729"/>
                        <a:pt x="631" y="47272"/>
                        <a:pt x="1369" y="39844"/>
                      </a:cubicBezTo>
                      <a:lnTo>
                        <a:pt x="1369" y="39844"/>
                      </a:lnTo>
                      <a:cubicBezTo>
                        <a:pt x="2188" y="39691"/>
                        <a:pt x="3036" y="39691"/>
                        <a:pt x="3855" y="39844"/>
                      </a:cubicBezTo>
                      <a:lnTo>
                        <a:pt x="6486" y="39844"/>
                      </a:lnTo>
                      <a:lnTo>
                        <a:pt x="13138" y="40209"/>
                      </a:lnTo>
                      <a:cubicBezTo>
                        <a:pt x="15624" y="40209"/>
                        <a:pt x="18987" y="40209"/>
                        <a:pt x="22934" y="40063"/>
                      </a:cubicBezTo>
                      <a:close/>
                      <a:moveTo>
                        <a:pt x="273" y="-35"/>
                      </a:moveTo>
                      <a:lnTo>
                        <a:pt x="25273" y="549"/>
                      </a:lnTo>
                      <a:cubicBezTo>
                        <a:pt x="25273" y="1280"/>
                        <a:pt x="25273" y="2594"/>
                        <a:pt x="25273" y="4493"/>
                      </a:cubicBezTo>
                      <a:cubicBezTo>
                        <a:pt x="25273" y="6392"/>
                        <a:pt x="25273" y="8437"/>
                        <a:pt x="25273" y="10702"/>
                      </a:cubicBezTo>
                      <a:cubicBezTo>
                        <a:pt x="25273" y="12966"/>
                        <a:pt x="25273" y="15303"/>
                        <a:pt x="25273" y="18006"/>
                      </a:cubicBezTo>
                      <a:cubicBezTo>
                        <a:pt x="25273" y="20708"/>
                        <a:pt x="25273" y="22534"/>
                        <a:pt x="25273" y="24360"/>
                      </a:cubicBezTo>
                      <a:cubicBezTo>
                        <a:pt x="24374" y="25295"/>
                        <a:pt x="23131" y="25821"/>
                        <a:pt x="21837" y="25821"/>
                      </a:cubicBezTo>
                      <a:cubicBezTo>
                        <a:pt x="19769" y="25981"/>
                        <a:pt x="17693" y="25981"/>
                        <a:pt x="15624" y="25821"/>
                      </a:cubicBezTo>
                      <a:lnTo>
                        <a:pt x="7948" y="25821"/>
                      </a:lnTo>
                      <a:cubicBezTo>
                        <a:pt x="5514" y="25653"/>
                        <a:pt x="3073" y="25653"/>
                        <a:pt x="638" y="25821"/>
                      </a:cubicBezTo>
                      <a:cubicBezTo>
                        <a:pt x="638" y="22264"/>
                        <a:pt x="492" y="18539"/>
                        <a:pt x="200" y="14646"/>
                      </a:cubicBezTo>
                      <a:cubicBezTo>
                        <a:pt x="-144" y="9759"/>
                        <a:pt x="-195" y="4858"/>
                        <a:pt x="53"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13" name="Freeform 2112">
                  <a:extLst>
                    <a:ext uri="{FF2B5EF4-FFF2-40B4-BE49-F238E27FC236}">
                      <a16:creationId xmlns:a16="http://schemas.microsoft.com/office/drawing/2014/main" id="{CE7B127D-BF12-667B-CB20-7206827E2BEF}"/>
                    </a:ext>
                  </a:extLst>
                </p:cNvPr>
                <p:cNvSpPr/>
                <p:nvPr/>
              </p:nvSpPr>
              <p:spPr>
                <a:xfrm>
                  <a:off x="9283778" y="4991349"/>
                  <a:ext cx="26572" cy="133843"/>
                </a:xfrm>
                <a:custGeom>
                  <a:avLst/>
                  <a:gdLst>
                    <a:gd name="connsiteX0" fmla="*/ 885 w 26572"/>
                    <a:gd name="connsiteY0" fmla="*/ -35 h 133843"/>
                    <a:gd name="connsiteX1" fmla="*/ 25886 w 26572"/>
                    <a:gd name="connsiteY1" fmla="*/ 549 h 133843"/>
                    <a:gd name="connsiteX2" fmla="*/ 25886 w 26572"/>
                    <a:gd name="connsiteY2" fmla="*/ 18736 h 133843"/>
                    <a:gd name="connsiteX3" fmla="*/ 25886 w 26572"/>
                    <a:gd name="connsiteY3" fmla="*/ 41524 h 133843"/>
                    <a:gd name="connsiteX4" fmla="*/ 25886 w 26572"/>
                    <a:gd name="connsiteY4" fmla="*/ 66722 h 133843"/>
                    <a:gd name="connsiteX5" fmla="*/ 25886 w 26572"/>
                    <a:gd name="connsiteY5" fmla="*/ 91921 h 133843"/>
                    <a:gd name="connsiteX6" fmla="*/ 25886 w 26572"/>
                    <a:gd name="connsiteY6" fmla="*/ 114636 h 133843"/>
                    <a:gd name="connsiteX7" fmla="*/ 26470 w 26572"/>
                    <a:gd name="connsiteY7" fmla="*/ 132603 h 133843"/>
                    <a:gd name="connsiteX8" fmla="*/ 21866 w 26572"/>
                    <a:gd name="connsiteY8" fmla="*/ 133772 h 133843"/>
                    <a:gd name="connsiteX9" fmla="*/ 13824 w 26572"/>
                    <a:gd name="connsiteY9" fmla="*/ 133772 h 133843"/>
                    <a:gd name="connsiteX10" fmla="*/ 5637 w 26572"/>
                    <a:gd name="connsiteY10" fmla="*/ 133772 h 133843"/>
                    <a:gd name="connsiteX11" fmla="*/ 520 w 26572"/>
                    <a:gd name="connsiteY11" fmla="*/ 133772 h 133843"/>
                    <a:gd name="connsiteX12" fmla="*/ 1470 w 26572"/>
                    <a:gd name="connsiteY12" fmla="*/ 100539 h 133843"/>
                    <a:gd name="connsiteX13" fmla="*/ 666 w 26572"/>
                    <a:gd name="connsiteY13" fmla="*/ 67087 h 133843"/>
                    <a:gd name="connsiteX14" fmla="*/ 8 w 26572"/>
                    <a:gd name="connsiteY14" fmla="*/ 33563 h 133843"/>
                    <a:gd name="connsiteX15" fmla="*/ 885 w 26572"/>
                    <a:gd name="connsiteY15" fmla="*/ -35 h 13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572" h="133843">
                      <a:moveTo>
                        <a:pt x="885" y="-35"/>
                      </a:moveTo>
                      <a:lnTo>
                        <a:pt x="25886" y="549"/>
                      </a:lnTo>
                      <a:cubicBezTo>
                        <a:pt x="25886" y="5516"/>
                        <a:pt x="25886" y="11578"/>
                        <a:pt x="25886" y="18736"/>
                      </a:cubicBezTo>
                      <a:cubicBezTo>
                        <a:pt x="25886" y="25894"/>
                        <a:pt x="25886" y="33344"/>
                        <a:pt x="25886" y="41524"/>
                      </a:cubicBezTo>
                      <a:cubicBezTo>
                        <a:pt x="25886" y="49704"/>
                        <a:pt x="25886" y="58031"/>
                        <a:pt x="25886" y="66722"/>
                      </a:cubicBezTo>
                      <a:cubicBezTo>
                        <a:pt x="25886" y="75414"/>
                        <a:pt x="25886" y="83813"/>
                        <a:pt x="25886" y="91921"/>
                      </a:cubicBezTo>
                      <a:cubicBezTo>
                        <a:pt x="25886" y="100028"/>
                        <a:pt x="25886" y="107551"/>
                        <a:pt x="25886" y="114636"/>
                      </a:cubicBezTo>
                      <a:cubicBezTo>
                        <a:pt x="25886" y="121720"/>
                        <a:pt x="25886" y="127637"/>
                        <a:pt x="26470" y="132603"/>
                      </a:cubicBezTo>
                      <a:cubicBezTo>
                        <a:pt x="25126" y="133531"/>
                        <a:pt x="23488" y="133940"/>
                        <a:pt x="21866" y="133772"/>
                      </a:cubicBezTo>
                      <a:lnTo>
                        <a:pt x="13824" y="133772"/>
                      </a:lnTo>
                      <a:lnTo>
                        <a:pt x="5637" y="133772"/>
                      </a:lnTo>
                      <a:cubicBezTo>
                        <a:pt x="3941" y="133553"/>
                        <a:pt x="2215" y="133553"/>
                        <a:pt x="520" y="133772"/>
                      </a:cubicBezTo>
                      <a:cubicBezTo>
                        <a:pt x="1324" y="122816"/>
                        <a:pt x="1689" y="111860"/>
                        <a:pt x="1470" y="100539"/>
                      </a:cubicBezTo>
                      <a:cubicBezTo>
                        <a:pt x="1251" y="89218"/>
                        <a:pt x="1031" y="78189"/>
                        <a:pt x="666" y="67087"/>
                      </a:cubicBezTo>
                      <a:cubicBezTo>
                        <a:pt x="300" y="55986"/>
                        <a:pt x="81" y="44738"/>
                        <a:pt x="8" y="33563"/>
                      </a:cubicBezTo>
                      <a:cubicBezTo>
                        <a:pt x="-284" y="22359"/>
                        <a:pt x="8" y="11140"/>
                        <a:pt x="885"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14" name="Freeform 2113">
                  <a:extLst>
                    <a:ext uri="{FF2B5EF4-FFF2-40B4-BE49-F238E27FC236}">
                      <a16:creationId xmlns:a16="http://schemas.microsoft.com/office/drawing/2014/main" id="{CA876A38-BD49-29AA-E346-C6FB2EA8BA93}"/>
                    </a:ext>
                  </a:extLst>
                </p:cNvPr>
                <p:cNvSpPr/>
                <p:nvPr/>
              </p:nvSpPr>
              <p:spPr>
                <a:xfrm>
                  <a:off x="9358086" y="4994079"/>
                  <a:ext cx="82193" cy="130800"/>
                </a:xfrm>
                <a:custGeom>
                  <a:avLst/>
                  <a:gdLst>
                    <a:gd name="connsiteX0" fmla="*/ 82064 w 82193"/>
                    <a:gd name="connsiteY0" fmla="*/ 41058 h 130800"/>
                    <a:gd name="connsiteX1" fmla="*/ 82064 w 82193"/>
                    <a:gd name="connsiteY1" fmla="*/ 43761 h 130800"/>
                    <a:gd name="connsiteX2" fmla="*/ 82064 w 82193"/>
                    <a:gd name="connsiteY2" fmla="*/ 46025 h 130800"/>
                    <a:gd name="connsiteX3" fmla="*/ 76216 w 82193"/>
                    <a:gd name="connsiteY3" fmla="*/ 62239 h 130800"/>
                    <a:gd name="connsiteX4" fmla="*/ 49095 w 82193"/>
                    <a:gd name="connsiteY4" fmla="*/ 82179 h 130800"/>
                    <a:gd name="connsiteX5" fmla="*/ 31770 w 82193"/>
                    <a:gd name="connsiteY5" fmla="*/ 82982 h 130800"/>
                    <a:gd name="connsiteX6" fmla="*/ 31770 w 82193"/>
                    <a:gd name="connsiteY6" fmla="*/ 88022 h 130800"/>
                    <a:gd name="connsiteX7" fmla="*/ 31770 w 82193"/>
                    <a:gd name="connsiteY7" fmla="*/ 95326 h 130800"/>
                    <a:gd name="connsiteX8" fmla="*/ 31770 w 82193"/>
                    <a:gd name="connsiteY8" fmla="*/ 107889 h 130800"/>
                    <a:gd name="connsiteX9" fmla="*/ 32209 w 82193"/>
                    <a:gd name="connsiteY9" fmla="*/ 129216 h 130800"/>
                    <a:gd name="connsiteX10" fmla="*/ 32209 w 82193"/>
                    <a:gd name="connsiteY10" fmla="*/ 129216 h 130800"/>
                    <a:gd name="connsiteX11" fmla="*/ 31697 w 82193"/>
                    <a:gd name="connsiteY11" fmla="*/ 129216 h 130800"/>
                    <a:gd name="connsiteX12" fmla="*/ 25118 w 82193"/>
                    <a:gd name="connsiteY12" fmla="*/ 130238 h 130800"/>
                    <a:gd name="connsiteX13" fmla="*/ 16858 w 82193"/>
                    <a:gd name="connsiteY13" fmla="*/ 130604 h 130800"/>
                    <a:gd name="connsiteX14" fmla="*/ 8305 w 82193"/>
                    <a:gd name="connsiteY14" fmla="*/ 130604 h 130800"/>
                    <a:gd name="connsiteX15" fmla="*/ 995 w 82193"/>
                    <a:gd name="connsiteY15" fmla="*/ 130092 h 130800"/>
                    <a:gd name="connsiteX16" fmla="*/ 483 w 82193"/>
                    <a:gd name="connsiteY16" fmla="*/ 100877 h 130800"/>
                    <a:gd name="connsiteX17" fmla="*/ 483 w 82193"/>
                    <a:gd name="connsiteY17" fmla="*/ 68594 h 130800"/>
                    <a:gd name="connsiteX18" fmla="*/ 483 w 82193"/>
                    <a:gd name="connsiteY18" fmla="*/ 35361 h 130800"/>
                    <a:gd name="connsiteX19" fmla="*/ -102 w 82193"/>
                    <a:gd name="connsiteY19" fmla="*/ 3370 h 130800"/>
                    <a:gd name="connsiteX20" fmla="*/ 16346 w 82193"/>
                    <a:gd name="connsiteY20" fmla="*/ 376 h 130800"/>
                    <a:gd name="connsiteX21" fmla="*/ 34183 w 82193"/>
                    <a:gd name="connsiteY21" fmla="*/ 376 h 130800"/>
                    <a:gd name="connsiteX22" fmla="*/ 51581 w 82193"/>
                    <a:gd name="connsiteY22" fmla="*/ 3589 h 130800"/>
                    <a:gd name="connsiteX23" fmla="*/ 66567 w 82193"/>
                    <a:gd name="connsiteY23" fmla="*/ 10893 h 130800"/>
                    <a:gd name="connsiteX24" fmla="*/ 77386 w 82193"/>
                    <a:gd name="connsiteY24" fmla="*/ 23091 h 130800"/>
                    <a:gd name="connsiteX25" fmla="*/ 82064 w 82193"/>
                    <a:gd name="connsiteY25" fmla="*/ 41058 h 130800"/>
                    <a:gd name="connsiteX26" fmla="*/ 49900 w 82193"/>
                    <a:gd name="connsiteY26" fmla="*/ 33316 h 130800"/>
                    <a:gd name="connsiteX27" fmla="*/ 39154 w 82193"/>
                    <a:gd name="connsiteY27" fmla="*/ 28642 h 130800"/>
                    <a:gd name="connsiteX28" fmla="*/ 27238 w 82193"/>
                    <a:gd name="connsiteY28" fmla="*/ 29153 h 130800"/>
                    <a:gd name="connsiteX29" fmla="*/ 26653 w 82193"/>
                    <a:gd name="connsiteY29" fmla="*/ 29153 h 130800"/>
                    <a:gd name="connsiteX30" fmla="*/ 26653 w 82193"/>
                    <a:gd name="connsiteY30" fmla="*/ 36457 h 130800"/>
                    <a:gd name="connsiteX31" fmla="*/ 26653 w 82193"/>
                    <a:gd name="connsiteY31" fmla="*/ 43761 h 130800"/>
                    <a:gd name="connsiteX32" fmla="*/ 27019 w 82193"/>
                    <a:gd name="connsiteY32" fmla="*/ 51065 h 130800"/>
                    <a:gd name="connsiteX33" fmla="*/ 28188 w 82193"/>
                    <a:gd name="connsiteY33" fmla="*/ 57273 h 130800"/>
                    <a:gd name="connsiteX34" fmla="*/ 28773 w 82193"/>
                    <a:gd name="connsiteY34" fmla="*/ 57273 h 130800"/>
                    <a:gd name="connsiteX35" fmla="*/ 34987 w 82193"/>
                    <a:gd name="connsiteY35" fmla="*/ 57273 h 130800"/>
                    <a:gd name="connsiteX36" fmla="*/ 41566 w 82193"/>
                    <a:gd name="connsiteY36" fmla="*/ 56835 h 130800"/>
                    <a:gd name="connsiteX37" fmla="*/ 47780 w 82193"/>
                    <a:gd name="connsiteY37" fmla="*/ 55447 h 130800"/>
                    <a:gd name="connsiteX38" fmla="*/ 53043 w 82193"/>
                    <a:gd name="connsiteY38" fmla="*/ 52233 h 130800"/>
                    <a:gd name="connsiteX39" fmla="*/ 55163 w 82193"/>
                    <a:gd name="connsiteY39" fmla="*/ 47632 h 130800"/>
                    <a:gd name="connsiteX40" fmla="*/ 55163 w 82193"/>
                    <a:gd name="connsiteY40" fmla="*/ 42446 h 130800"/>
                    <a:gd name="connsiteX41" fmla="*/ 53335 w 82193"/>
                    <a:gd name="connsiteY41" fmla="*/ 37699 h 130800"/>
                    <a:gd name="connsiteX42" fmla="*/ 49900 w 82193"/>
                    <a:gd name="connsiteY42" fmla="*/ 33024 h 13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2193" h="130800">
                      <a:moveTo>
                        <a:pt x="82064" y="41058"/>
                      </a:moveTo>
                      <a:lnTo>
                        <a:pt x="82064" y="43761"/>
                      </a:lnTo>
                      <a:cubicBezTo>
                        <a:pt x="82101" y="44513"/>
                        <a:pt x="82101" y="45273"/>
                        <a:pt x="82064" y="46025"/>
                      </a:cubicBezTo>
                      <a:cubicBezTo>
                        <a:pt x="81370" y="51802"/>
                        <a:pt x="79374" y="57346"/>
                        <a:pt x="76216" y="62239"/>
                      </a:cubicBezTo>
                      <a:cubicBezTo>
                        <a:pt x="69966" y="72019"/>
                        <a:pt x="60302" y="79126"/>
                        <a:pt x="49095" y="82179"/>
                      </a:cubicBezTo>
                      <a:cubicBezTo>
                        <a:pt x="43452" y="83728"/>
                        <a:pt x="37531" y="83998"/>
                        <a:pt x="31770" y="82982"/>
                      </a:cubicBezTo>
                      <a:cubicBezTo>
                        <a:pt x="31770" y="84735"/>
                        <a:pt x="31770" y="86415"/>
                        <a:pt x="31770" y="88022"/>
                      </a:cubicBezTo>
                      <a:lnTo>
                        <a:pt x="31770" y="95326"/>
                      </a:lnTo>
                      <a:cubicBezTo>
                        <a:pt x="31770" y="98467"/>
                        <a:pt x="31770" y="102630"/>
                        <a:pt x="31770" y="107889"/>
                      </a:cubicBezTo>
                      <a:cubicBezTo>
                        <a:pt x="31770" y="113147"/>
                        <a:pt x="31770" y="120305"/>
                        <a:pt x="32209" y="129216"/>
                      </a:cubicBezTo>
                      <a:lnTo>
                        <a:pt x="32209" y="129216"/>
                      </a:lnTo>
                      <a:lnTo>
                        <a:pt x="31697" y="129216"/>
                      </a:lnTo>
                      <a:cubicBezTo>
                        <a:pt x="29548" y="129807"/>
                        <a:pt x="27341" y="130151"/>
                        <a:pt x="25118" y="130238"/>
                      </a:cubicBezTo>
                      <a:cubicBezTo>
                        <a:pt x="22487" y="130238"/>
                        <a:pt x="19782" y="130238"/>
                        <a:pt x="16858" y="130604"/>
                      </a:cubicBezTo>
                      <a:cubicBezTo>
                        <a:pt x="13934" y="130969"/>
                        <a:pt x="11156" y="130604"/>
                        <a:pt x="8305" y="130604"/>
                      </a:cubicBezTo>
                      <a:lnTo>
                        <a:pt x="995" y="130092"/>
                      </a:lnTo>
                      <a:cubicBezTo>
                        <a:pt x="995" y="121109"/>
                        <a:pt x="483" y="111394"/>
                        <a:pt x="483" y="100877"/>
                      </a:cubicBezTo>
                      <a:lnTo>
                        <a:pt x="483" y="68594"/>
                      </a:lnTo>
                      <a:cubicBezTo>
                        <a:pt x="483" y="57565"/>
                        <a:pt x="483" y="46682"/>
                        <a:pt x="483" y="35361"/>
                      </a:cubicBezTo>
                      <a:cubicBezTo>
                        <a:pt x="483" y="24040"/>
                        <a:pt x="483" y="13450"/>
                        <a:pt x="-102" y="3370"/>
                      </a:cubicBezTo>
                      <a:cubicBezTo>
                        <a:pt x="5293" y="1939"/>
                        <a:pt x="10790" y="938"/>
                        <a:pt x="16346" y="376"/>
                      </a:cubicBezTo>
                      <a:cubicBezTo>
                        <a:pt x="22282" y="-172"/>
                        <a:pt x="28247" y="-172"/>
                        <a:pt x="34183" y="376"/>
                      </a:cubicBezTo>
                      <a:cubicBezTo>
                        <a:pt x="40082" y="814"/>
                        <a:pt x="45915" y="1888"/>
                        <a:pt x="51581" y="3589"/>
                      </a:cubicBezTo>
                      <a:cubicBezTo>
                        <a:pt x="56990" y="5065"/>
                        <a:pt x="62071" y="7548"/>
                        <a:pt x="66567" y="10893"/>
                      </a:cubicBezTo>
                      <a:cubicBezTo>
                        <a:pt x="70982" y="14165"/>
                        <a:pt x="74667" y="18321"/>
                        <a:pt x="77386" y="23091"/>
                      </a:cubicBezTo>
                      <a:cubicBezTo>
                        <a:pt x="80332" y="28635"/>
                        <a:pt x="81933" y="34784"/>
                        <a:pt x="82064" y="41058"/>
                      </a:cubicBezTo>
                      <a:close/>
                      <a:moveTo>
                        <a:pt x="49900" y="33316"/>
                      </a:moveTo>
                      <a:cubicBezTo>
                        <a:pt x="46764" y="30891"/>
                        <a:pt x="43072" y="29284"/>
                        <a:pt x="39154" y="28642"/>
                      </a:cubicBezTo>
                      <a:cubicBezTo>
                        <a:pt x="35192" y="27970"/>
                        <a:pt x="31127" y="28145"/>
                        <a:pt x="27238" y="29153"/>
                      </a:cubicBezTo>
                      <a:cubicBezTo>
                        <a:pt x="27048" y="29080"/>
                        <a:pt x="26843" y="29080"/>
                        <a:pt x="26653" y="29153"/>
                      </a:cubicBezTo>
                      <a:cubicBezTo>
                        <a:pt x="26653" y="31344"/>
                        <a:pt x="26653" y="33681"/>
                        <a:pt x="26653" y="36457"/>
                      </a:cubicBezTo>
                      <a:cubicBezTo>
                        <a:pt x="26653" y="39232"/>
                        <a:pt x="26653" y="41351"/>
                        <a:pt x="26653" y="43761"/>
                      </a:cubicBezTo>
                      <a:cubicBezTo>
                        <a:pt x="26653" y="46171"/>
                        <a:pt x="26653" y="48508"/>
                        <a:pt x="27019" y="51065"/>
                      </a:cubicBezTo>
                      <a:cubicBezTo>
                        <a:pt x="27165" y="53175"/>
                        <a:pt x="27553" y="55257"/>
                        <a:pt x="28188" y="57273"/>
                      </a:cubicBezTo>
                      <a:lnTo>
                        <a:pt x="28773" y="57273"/>
                      </a:lnTo>
                      <a:lnTo>
                        <a:pt x="34987" y="57273"/>
                      </a:lnTo>
                      <a:cubicBezTo>
                        <a:pt x="37180" y="57273"/>
                        <a:pt x="39373" y="57127"/>
                        <a:pt x="41566" y="56835"/>
                      </a:cubicBezTo>
                      <a:cubicBezTo>
                        <a:pt x="43671" y="56557"/>
                        <a:pt x="45755" y="56090"/>
                        <a:pt x="47780" y="55447"/>
                      </a:cubicBezTo>
                      <a:cubicBezTo>
                        <a:pt x="49768" y="54811"/>
                        <a:pt x="51573" y="53709"/>
                        <a:pt x="53043" y="52233"/>
                      </a:cubicBezTo>
                      <a:cubicBezTo>
                        <a:pt x="54015" y="50838"/>
                        <a:pt x="54731" y="49275"/>
                        <a:pt x="55163" y="47632"/>
                      </a:cubicBezTo>
                      <a:cubicBezTo>
                        <a:pt x="55565" y="45930"/>
                        <a:pt x="55565" y="44148"/>
                        <a:pt x="55163" y="42446"/>
                      </a:cubicBezTo>
                      <a:cubicBezTo>
                        <a:pt x="54885" y="40759"/>
                        <a:pt x="54264" y="39137"/>
                        <a:pt x="53335" y="37699"/>
                      </a:cubicBezTo>
                      <a:cubicBezTo>
                        <a:pt x="52590" y="35887"/>
                        <a:pt x="51406" y="34280"/>
                        <a:pt x="49900" y="3302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15" name="Freeform 2114">
                  <a:extLst>
                    <a:ext uri="{FF2B5EF4-FFF2-40B4-BE49-F238E27FC236}">
                      <a16:creationId xmlns:a16="http://schemas.microsoft.com/office/drawing/2014/main" id="{53F6845A-1878-6A82-6088-81A7712B99A5}"/>
                    </a:ext>
                  </a:extLst>
                </p:cNvPr>
                <p:cNvSpPr/>
                <p:nvPr/>
              </p:nvSpPr>
              <p:spPr>
                <a:xfrm>
                  <a:off x="9445660" y="5032616"/>
                  <a:ext cx="78414" cy="92846"/>
                </a:xfrm>
                <a:custGeom>
                  <a:avLst/>
                  <a:gdLst>
                    <a:gd name="connsiteX0" fmla="*/ 78045 w 78414"/>
                    <a:gd name="connsiteY0" fmla="*/ 915 h 92846"/>
                    <a:gd name="connsiteX1" fmla="*/ 78045 w 78414"/>
                    <a:gd name="connsiteY1" fmla="*/ 3179 h 92846"/>
                    <a:gd name="connsiteX2" fmla="*/ 78045 w 78414"/>
                    <a:gd name="connsiteY2" fmla="*/ 5370 h 92846"/>
                    <a:gd name="connsiteX3" fmla="*/ 78045 w 78414"/>
                    <a:gd name="connsiteY3" fmla="*/ 7196 h 92846"/>
                    <a:gd name="connsiteX4" fmla="*/ 78045 w 78414"/>
                    <a:gd name="connsiteY4" fmla="*/ 46271 h 92846"/>
                    <a:gd name="connsiteX5" fmla="*/ 77461 w 78414"/>
                    <a:gd name="connsiteY5" fmla="*/ 85201 h 92846"/>
                    <a:gd name="connsiteX6" fmla="*/ 77461 w 78414"/>
                    <a:gd name="connsiteY6" fmla="*/ 89949 h 92846"/>
                    <a:gd name="connsiteX7" fmla="*/ 75144 w 78414"/>
                    <a:gd name="connsiteY7" fmla="*/ 92724 h 92846"/>
                    <a:gd name="connsiteX8" fmla="*/ 75122 w 78414"/>
                    <a:gd name="connsiteY8" fmla="*/ 92724 h 92846"/>
                    <a:gd name="connsiteX9" fmla="*/ 72928 w 78414"/>
                    <a:gd name="connsiteY9" fmla="*/ 92724 h 92846"/>
                    <a:gd name="connsiteX10" fmla="*/ 66934 w 78414"/>
                    <a:gd name="connsiteY10" fmla="*/ 92724 h 92846"/>
                    <a:gd name="connsiteX11" fmla="*/ 61013 w 78414"/>
                    <a:gd name="connsiteY11" fmla="*/ 92724 h 92846"/>
                    <a:gd name="connsiteX12" fmla="*/ 56992 w 78414"/>
                    <a:gd name="connsiteY12" fmla="*/ 92724 h 92846"/>
                    <a:gd name="connsiteX13" fmla="*/ 53045 w 78414"/>
                    <a:gd name="connsiteY13" fmla="*/ 92724 h 92846"/>
                    <a:gd name="connsiteX14" fmla="*/ 51290 w 78414"/>
                    <a:gd name="connsiteY14" fmla="*/ 91263 h 92846"/>
                    <a:gd name="connsiteX15" fmla="*/ 50852 w 78414"/>
                    <a:gd name="connsiteY15" fmla="*/ 88707 h 92846"/>
                    <a:gd name="connsiteX16" fmla="*/ 51217 w 78414"/>
                    <a:gd name="connsiteY16" fmla="*/ 85347 h 92846"/>
                    <a:gd name="connsiteX17" fmla="*/ 51217 w 78414"/>
                    <a:gd name="connsiteY17" fmla="*/ 82280 h 92846"/>
                    <a:gd name="connsiteX18" fmla="*/ 40106 w 78414"/>
                    <a:gd name="connsiteY18" fmla="*/ 89583 h 92846"/>
                    <a:gd name="connsiteX19" fmla="*/ 26948 w 78414"/>
                    <a:gd name="connsiteY19" fmla="*/ 92651 h 92846"/>
                    <a:gd name="connsiteX20" fmla="*/ 14667 w 78414"/>
                    <a:gd name="connsiteY20" fmla="*/ 87758 h 92846"/>
                    <a:gd name="connsiteX21" fmla="*/ 6333 w 78414"/>
                    <a:gd name="connsiteY21" fmla="*/ 75414 h 92846"/>
                    <a:gd name="connsiteX22" fmla="*/ 1435 w 78414"/>
                    <a:gd name="connsiteY22" fmla="*/ 59419 h 92846"/>
                    <a:gd name="connsiteX23" fmla="*/ -100 w 78414"/>
                    <a:gd name="connsiteY23" fmla="*/ 43423 h 92846"/>
                    <a:gd name="connsiteX24" fmla="*/ 2239 w 78414"/>
                    <a:gd name="connsiteY24" fmla="*/ 26478 h 92846"/>
                    <a:gd name="connsiteX25" fmla="*/ 8819 w 78414"/>
                    <a:gd name="connsiteY25" fmla="*/ 13185 h 92846"/>
                    <a:gd name="connsiteX26" fmla="*/ 18687 w 78414"/>
                    <a:gd name="connsiteY26" fmla="*/ 4347 h 92846"/>
                    <a:gd name="connsiteX27" fmla="*/ 30822 w 78414"/>
                    <a:gd name="connsiteY27" fmla="*/ 915 h 92846"/>
                    <a:gd name="connsiteX28" fmla="*/ 36962 w 78414"/>
                    <a:gd name="connsiteY28" fmla="*/ 915 h 92846"/>
                    <a:gd name="connsiteX29" fmla="*/ 42226 w 78414"/>
                    <a:gd name="connsiteY29" fmla="*/ 1864 h 92846"/>
                    <a:gd name="connsiteX30" fmla="*/ 46466 w 78414"/>
                    <a:gd name="connsiteY30" fmla="*/ 4420 h 92846"/>
                    <a:gd name="connsiteX31" fmla="*/ 49609 w 78414"/>
                    <a:gd name="connsiteY31" fmla="*/ 9314 h 92846"/>
                    <a:gd name="connsiteX32" fmla="*/ 49609 w 78414"/>
                    <a:gd name="connsiteY32" fmla="*/ 4274 h 92846"/>
                    <a:gd name="connsiteX33" fmla="*/ 50121 w 78414"/>
                    <a:gd name="connsiteY33" fmla="*/ -35 h 92846"/>
                    <a:gd name="connsiteX34" fmla="*/ 51290 w 78414"/>
                    <a:gd name="connsiteY34" fmla="*/ -35 h 92846"/>
                    <a:gd name="connsiteX35" fmla="*/ 58966 w 78414"/>
                    <a:gd name="connsiteY35" fmla="*/ -35 h 92846"/>
                    <a:gd name="connsiteX36" fmla="*/ 66276 w 78414"/>
                    <a:gd name="connsiteY36" fmla="*/ -35 h 92846"/>
                    <a:gd name="connsiteX37" fmla="*/ 24535 w 78414"/>
                    <a:gd name="connsiteY37" fmla="*/ 37434 h 92846"/>
                    <a:gd name="connsiteX38" fmla="*/ 23585 w 78414"/>
                    <a:gd name="connsiteY38" fmla="*/ 42254 h 92846"/>
                    <a:gd name="connsiteX39" fmla="*/ 23585 w 78414"/>
                    <a:gd name="connsiteY39" fmla="*/ 47148 h 92846"/>
                    <a:gd name="connsiteX40" fmla="*/ 27971 w 78414"/>
                    <a:gd name="connsiteY40" fmla="*/ 61244 h 92846"/>
                    <a:gd name="connsiteX41" fmla="*/ 40033 w 78414"/>
                    <a:gd name="connsiteY41" fmla="*/ 67014 h 92846"/>
                    <a:gd name="connsiteX42" fmla="*/ 46904 w 78414"/>
                    <a:gd name="connsiteY42" fmla="*/ 65481 h 92846"/>
                    <a:gd name="connsiteX43" fmla="*/ 50194 w 78414"/>
                    <a:gd name="connsiteY43" fmla="*/ 61025 h 92846"/>
                    <a:gd name="connsiteX44" fmla="*/ 51290 w 78414"/>
                    <a:gd name="connsiteY44" fmla="*/ 54087 h 92846"/>
                    <a:gd name="connsiteX45" fmla="*/ 51290 w 78414"/>
                    <a:gd name="connsiteY45" fmla="*/ 44738 h 92846"/>
                    <a:gd name="connsiteX46" fmla="*/ 51290 w 78414"/>
                    <a:gd name="connsiteY46" fmla="*/ 34585 h 92846"/>
                    <a:gd name="connsiteX47" fmla="*/ 50413 w 78414"/>
                    <a:gd name="connsiteY47" fmla="*/ 28742 h 92846"/>
                    <a:gd name="connsiteX48" fmla="*/ 47635 w 78414"/>
                    <a:gd name="connsiteY48" fmla="*/ 26186 h 92846"/>
                    <a:gd name="connsiteX49" fmla="*/ 41860 w 78414"/>
                    <a:gd name="connsiteY49" fmla="*/ 25675 h 92846"/>
                    <a:gd name="connsiteX50" fmla="*/ 29945 w 78414"/>
                    <a:gd name="connsiteY50" fmla="*/ 29254 h 92846"/>
                    <a:gd name="connsiteX51" fmla="*/ 24535 w 78414"/>
                    <a:gd name="connsiteY51" fmla="*/ 37580 h 9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8414" h="92846">
                      <a:moveTo>
                        <a:pt x="78045" y="915"/>
                      </a:moveTo>
                      <a:cubicBezTo>
                        <a:pt x="78045" y="1718"/>
                        <a:pt x="78045" y="2448"/>
                        <a:pt x="78045" y="3179"/>
                      </a:cubicBezTo>
                      <a:cubicBezTo>
                        <a:pt x="78045" y="3909"/>
                        <a:pt x="78045" y="4640"/>
                        <a:pt x="78045" y="5370"/>
                      </a:cubicBezTo>
                      <a:lnTo>
                        <a:pt x="78045" y="7196"/>
                      </a:lnTo>
                      <a:cubicBezTo>
                        <a:pt x="77680" y="20489"/>
                        <a:pt x="78045" y="33490"/>
                        <a:pt x="78045" y="46271"/>
                      </a:cubicBezTo>
                      <a:cubicBezTo>
                        <a:pt x="78542" y="59250"/>
                        <a:pt x="78345" y="72244"/>
                        <a:pt x="77461" y="85201"/>
                      </a:cubicBezTo>
                      <a:cubicBezTo>
                        <a:pt x="77461" y="86808"/>
                        <a:pt x="77461" y="88342"/>
                        <a:pt x="77461" y="89949"/>
                      </a:cubicBezTo>
                      <a:cubicBezTo>
                        <a:pt x="77585" y="91358"/>
                        <a:pt x="76547" y="92600"/>
                        <a:pt x="75144" y="92724"/>
                      </a:cubicBezTo>
                      <a:cubicBezTo>
                        <a:pt x="75136" y="92724"/>
                        <a:pt x="75129" y="92724"/>
                        <a:pt x="75122" y="92724"/>
                      </a:cubicBezTo>
                      <a:lnTo>
                        <a:pt x="72928" y="92724"/>
                      </a:lnTo>
                      <a:cubicBezTo>
                        <a:pt x="70933" y="92834"/>
                        <a:pt x="68930" y="92834"/>
                        <a:pt x="66934" y="92724"/>
                      </a:cubicBezTo>
                      <a:lnTo>
                        <a:pt x="61013" y="92724"/>
                      </a:lnTo>
                      <a:cubicBezTo>
                        <a:pt x="59675" y="92651"/>
                        <a:pt x="58330" y="92651"/>
                        <a:pt x="56992" y="92724"/>
                      </a:cubicBezTo>
                      <a:cubicBezTo>
                        <a:pt x="55676" y="92841"/>
                        <a:pt x="54361" y="92841"/>
                        <a:pt x="53045" y="92724"/>
                      </a:cubicBezTo>
                      <a:cubicBezTo>
                        <a:pt x="52270" y="92519"/>
                        <a:pt x="51634" y="91986"/>
                        <a:pt x="51290" y="91263"/>
                      </a:cubicBezTo>
                      <a:cubicBezTo>
                        <a:pt x="50991" y="90445"/>
                        <a:pt x="50844" y="89576"/>
                        <a:pt x="50852" y="88707"/>
                      </a:cubicBezTo>
                      <a:cubicBezTo>
                        <a:pt x="50837" y="87575"/>
                        <a:pt x="50962" y="86450"/>
                        <a:pt x="51217" y="85347"/>
                      </a:cubicBezTo>
                      <a:cubicBezTo>
                        <a:pt x="51349" y="84332"/>
                        <a:pt x="51349" y="83295"/>
                        <a:pt x="51217" y="82280"/>
                      </a:cubicBezTo>
                      <a:cubicBezTo>
                        <a:pt x="47950" y="85325"/>
                        <a:pt x="44199" y="87794"/>
                        <a:pt x="40106" y="89583"/>
                      </a:cubicBezTo>
                      <a:cubicBezTo>
                        <a:pt x="35998" y="91548"/>
                        <a:pt x="31502" y="92593"/>
                        <a:pt x="26948" y="92651"/>
                      </a:cubicBezTo>
                      <a:cubicBezTo>
                        <a:pt x="22357" y="92746"/>
                        <a:pt x="17927" y="90978"/>
                        <a:pt x="14667" y="87758"/>
                      </a:cubicBezTo>
                      <a:cubicBezTo>
                        <a:pt x="11158" y="84186"/>
                        <a:pt x="8329" y="80008"/>
                        <a:pt x="6333" y="75414"/>
                      </a:cubicBezTo>
                      <a:cubicBezTo>
                        <a:pt x="4052" y="70301"/>
                        <a:pt x="2407" y="64933"/>
                        <a:pt x="1435" y="59419"/>
                      </a:cubicBezTo>
                      <a:cubicBezTo>
                        <a:pt x="456" y="54145"/>
                        <a:pt x="-56" y="48791"/>
                        <a:pt x="-100" y="43423"/>
                      </a:cubicBezTo>
                      <a:cubicBezTo>
                        <a:pt x="-144" y="37689"/>
                        <a:pt x="645" y="31985"/>
                        <a:pt x="2239" y="26478"/>
                      </a:cubicBezTo>
                      <a:cubicBezTo>
                        <a:pt x="3672" y="21709"/>
                        <a:pt x="5894" y="17217"/>
                        <a:pt x="8819" y="13185"/>
                      </a:cubicBezTo>
                      <a:cubicBezTo>
                        <a:pt x="11421" y="9555"/>
                        <a:pt x="14791" y="6538"/>
                        <a:pt x="18687" y="4347"/>
                      </a:cubicBezTo>
                      <a:cubicBezTo>
                        <a:pt x="22379" y="2207"/>
                        <a:pt x="26553" y="1024"/>
                        <a:pt x="30822" y="915"/>
                      </a:cubicBezTo>
                      <a:lnTo>
                        <a:pt x="36962" y="915"/>
                      </a:lnTo>
                      <a:cubicBezTo>
                        <a:pt x="38753" y="958"/>
                        <a:pt x="40530" y="1273"/>
                        <a:pt x="42226" y="1864"/>
                      </a:cubicBezTo>
                      <a:cubicBezTo>
                        <a:pt x="43805" y="2412"/>
                        <a:pt x="45245" y="3281"/>
                        <a:pt x="46466" y="4420"/>
                      </a:cubicBezTo>
                      <a:cubicBezTo>
                        <a:pt x="47847" y="5808"/>
                        <a:pt x="48922" y="7481"/>
                        <a:pt x="49609" y="9314"/>
                      </a:cubicBezTo>
                      <a:cubicBezTo>
                        <a:pt x="49375" y="7641"/>
                        <a:pt x="49375" y="5947"/>
                        <a:pt x="49609" y="4274"/>
                      </a:cubicBezTo>
                      <a:cubicBezTo>
                        <a:pt x="49923" y="2857"/>
                        <a:pt x="50092" y="1419"/>
                        <a:pt x="50121" y="-35"/>
                      </a:cubicBezTo>
                      <a:cubicBezTo>
                        <a:pt x="50121" y="-35"/>
                        <a:pt x="50121" y="-35"/>
                        <a:pt x="51290" y="-35"/>
                      </a:cubicBezTo>
                      <a:lnTo>
                        <a:pt x="58966" y="-35"/>
                      </a:lnTo>
                      <a:lnTo>
                        <a:pt x="66276" y="-35"/>
                      </a:lnTo>
                      <a:close/>
                      <a:moveTo>
                        <a:pt x="24535" y="37434"/>
                      </a:moveTo>
                      <a:cubicBezTo>
                        <a:pt x="24038" y="38997"/>
                        <a:pt x="23716" y="40618"/>
                        <a:pt x="23585" y="42254"/>
                      </a:cubicBezTo>
                      <a:cubicBezTo>
                        <a:pt x="23585" y="43934"/>
                        <a:pt x="23585" y="45541"/>
                        <a:pt x="23585" y="47148"/>
                      </a:cubicBezTo>
                      <a:cubicBezTo>
                        <a:pt x="23431" y="52202"/>
                        <a:pt x="24974" y="57169"/>
                        <a:pt x="27971" y="61244"/>
                      </a:cubicBezTo>
                      <a:cubicBezTo>
                        <a:pt x="30756" y="65079"/>
                        <a:pt x="35296" y="67248"/>
                        <a:pt x="40033" y="67014"/>
                      </a:cubicBezTo>
                      <a:cubicBezTo>
                        <a:pt x="42423" y="67168"/>
                        <a:pt x="44806" y="66635"/>
                        <a:pt x="46904" y="65481"/>
                      </a:cubicBezTo>
                      <a:cubicBezTo>
                        <a:pt x="48447" y="64385"/>
                        <a:pt x="49602" y="62822"/>
                        <a:pt x="50194" y="61025"/>
                      </a:cubicBezTo>
                      <a:cubicBezTo>
                        <a:pt x="50903" y="58783"/>
                        <a:pt x="51276" y="56438"/>
                        <a:pt x="51290" y="54087"/>
                      </a:cubicBezTo>
                      <a:cubicBezTo>
                        <a:pt x="51290" y="51311"/>
                        <a:pt x="51290" y="48171"/>
                        <a:pt x="51290" y="44738"/>
                      </a:cubicBezTo>
                      <a:cubicBezTo>
                        <a:pt x="51290" y="41305"/>
                        <a:pt x="51290" y="37069"/>
                        <a:pt x="51290" y="34585"/>
                      </a:cubicBezTo>
                      <a:cubicBezTo>
                        <a:pt x="51305" y="32606"/>
                        <a:pt x="51013" y="30634"/>
                        <a:pt x="50413" y="28742"/>
                      </a:cubicBezTo>
                      <a:cubicBezTo>
                        <a:pt x="49953" y="27493"/>
                        <a:pt x="48915" y="26544"/>
                        <a:pt x="47635" y="26186"/>
                      </a:cubicBezTo>
                      <a:cubicBezTo>
                        <a:pt x="45742" y="25777"/>
                        <a:pt x="43797" y="25602"/>
                        <a:pt x="41860" y="25675"/>
                      </a:cubicBezTo>
                      <a:cubicBezTo>
                        <a:pt x="37591" y="25426"/>
                        <a:pt x="33373" y="26697"/>
                        <a:pt x="29945" y="29254"/>
                      </a:cubicBezTo>
                      <a:cubicBezTo>
                        <a:pt x="27181" y="31269"/>
                        <a:pt x="25259" y="34235"/>
                        <a:pt x="24535" y="3758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16" name="Freeform 2115">
                  <a:extLst>
                    <a:ext uri="{FF2B5EF4-FFF2-40B4-BE49-F238E27FC236}">
                      <a16:creationId xmlns:a16="http://schemas.microsoft.com/office/drawing/2014/main" id="{30833764-BA8B-65CC-1D4D-2D0A118463EE}"/>
                    </a:ext>
                  </a:extLst>
                </p:cNvPr>
                <p:cNvSpPr/>
                <p:nvPr/>
              </p:nvSpPr>
              <p:spPr>
                <a:xfrm>
                  <a:off x="9536519" y="5032905"/>
                  <a:ext cx="59805" cy="92698"/>
                </a:xfrm>
                <a:custGeom>
                  <a:avLst/>
                  <a:gdLst>
                    <a:gd name="connsiteX0" fmla="*/ 25638 w 59805"/>
                    <a:gd name="connsiteY0" fmla="*/ 6761 h 92698"/>
                    <a:gd name="connsiteX1" fmla="*/ 29074 w 59805"/>
                    <a:gd name="connsiteY1" fmla="*/ 5227 h 92698"/>
                    <a:gd name="connsiteX2" fmla="*/ 34337 w 59805"/>
                    <a:gd name="connsiteY2" fmla="*/ 3255 h 92698"/>
                    <a:gd name="connsiteX3" fmla="*/ 42232 w 59805"/>
                    <a:gd name="connsiteY3" fmla="*/ 1502 h 92698"/>
                    <a:gd name="connsiteX4" fmla="*/ 50493 w 59805"/>
                    <a:gd name="connsiteY4" fmla="*/ 626 h 92698"/>
                    <a:gd name="connsiteX5" fmla="*/ 57072 w 59805"/>
                    <a:gd name="connsiteY5" fmla="*/ 626 h 92698"/>
                    <a:gd name="connsiteX6" fmla="*/ 59704 w 59805"/>
                    <a:gd name="connsiteY6" fmla="*/ 626 h 92698"/>
                    <a:gd name="connsiteX7" fmla="*/ 59704 w 59805"/>
                    <a:gd name="connsiteY7" fmla="*/ 11655 h 92698"/>
                    <a:gd name="connsiteX8" fmla="*/ 59704 w 59805"/>
                    <a:gd name="connsiteY8" fmla="*/ 20200 h 92698"/>
                    <a:gd name="connsiteX9" fmla="*/ 59704 w 59805"/>
                    <a:gd name="connsiteY9" fmla="*/ 27139 h 92698"/>
                    <a:gd name="connsiteX10" fmla="*/ 59704 w 59805"/>
                    <a:gd name="connsiteY10" fmla="*/ 32982 h 92698"/>
                    <a:gd name="connsiteX11" fmla="*/ 58095 w 59805"/>
                    <a:gd name="connsiteY11" fmla="*/ 32471 h 92698"/>
                    <a:gd name="connsiteX12" fmla="*/ 56121 w 59805"/>
                    <a:gd name="connsiteY12" fmla="*/ 31813 h 92698"/>
                    <a:gd name="connsiteX13" fmla="*/ 54221 w 59805"/>
                    <a:gd name="connsiteY13" fmla="*/ 31156 h 92698"/>
                    <a:gd name="connsiteX14" fmla="*/ 49688 w 59805"/>
                    <a:gd name="connsiteY14" fmla="*/ 30206 h 92698"/>
                    <a:gd name="connsiteX15" fmla="*/ 47203 w 59805"/>
                    <a:gd name="connsiteY15" fmla="*/ 29841 h 92698"/>
                    <a:gd name="connsiteX16" fmla="*/ 38065 w 59805"/>
                    <a:gd name="connsiteY16" fmla="*/ 29330 h 92698"/>
                    <a:gd name="connsiteX17" fmla="*/ 30755 w 59805"/>
                    <a:gd name="connsiteY17" fmla="*/ 30645 h 92698"/>
                    <a:gd name="connsiteX18" fmla="*/ 26077 w 59805"/>
                    <a:gd name="connsiteY18" fmla="*/ 34662 h 92698"/>
                    <a:gd name="connsiteX19" fmla="*/ 24614 w 59805"/>
                    <a:gd name="connsiteY19" fmla="*/ 42550 h 92698"/>
                    <a:gd name="connsiteX20" fmla="*/ 24980 w 59805"/>
                    <a:gd name="connsiteY20" fmla="*/ 54674 h 92698"/>
                    <a:gd name="connsiteX21" fmla="*/ 24980 w 59805"/>
                    <a:gd name="connsiteY21" fmla="*/ 66215 h 92698"/>
                    <a:gd name="connsiteX22" fmla="*/ 24980 w 59805"/>
                    <a:gd name="connsiteY22" fmla="*/ 77974 h 92698"/>
                    <a:gd name="connsiteX23" fmla="*/ 24980 w 59805"/>
                    <a:gd name="connsiteY23" fmla="*/ 90756 h 92698"/>
                    <a:gd name="connsiteX24" fmla="*/ 24980 w 59805"/>
                    <a:gd name="connsiteY24" fmla="*/ 91486 h 92698"/>
                    <a:gd name="connsiteX25" fmla="*/ 19278 w 59805"/>
                    <a:gd name="connsiteY25" fmla="*/ 92582 h 92698"/>
                    <a:gd name="connsiteX26" fmla="*/ 13942 w 59805"/>
                    <a:gd name="connsiteY26" fmla="*/ 92582 h 92698"/>
                    <a:gd name="connsiteX27" fmla="*/ 7948 w 59805"/>
                    <a:gd name="connsiteY27" fmla="*/ 92582 h 92698"/>
                    <a:gd name="connsiteX28" fmla="*/ 637 w 59805"/>
                    <a:gd name="connsiteY28" fmla="*/ 92582 h 92698"/>
                    <a:gd name="connsiteX29" fmla="*/ 126 w 59805"/>
                    <a:gd name="connsiteY29" fmla="*/ 47371 h 92698"/>
                    <a:gd name="connsiteX30" fmla="*/ 126 w 59805"/>
                    <a:gd name="connsiteY30" fmla="*/ 407 h 92698"/>
                    <a:gd name="connsiteX31" fmla="*/ 3781 w 59805"/>
                    <a:gd name="connsiteY31" fmla="*/ 407 h 92698"/>
                    <a:gd name="connsiteX32" fmla="*/ 6559 w 59805"/>
                    <a:gd name="connsiteY32" fmla="*/ 407 h 92698"/>
                    <a:gd name="connsiteX33" fmla="*/ 9337 w 59805"/>
                    <a:gd name="connsiteY33" fmla="*/ 407 h 92698"/>
                    <a:gd name="connsiteX34" fmla="*/ 12992 w 59805"/>
                    <a:gd name="connsiteY34" fmla="*/ 407 h 92698"/>
                    <a:gd name="connsiteX35" fmla="*/ 15696 w 59805"/>
                    <a:gd name="connsiteY35" fmla="*/ 407 h 92698"/>
                    <a:gd name="connsiteX36" fmla="*/ 19717 w 59805"/>
                    <a:gd name="connsiteY36" fmla="*/ 42 h 92698"/>
                    <a:gd name="connsiteX37" fmla="*/ 23372 w 59805"/>
                    <a:gd name="connsiteY37" fmla="*/ 42 h 92698"/>
                    <a:gd name="connsiteX38" fmla="*/ 24980 w 59805"/>
                    <a:gd name="connsiteY38" fmla="*/ 480 h 92698"/>
                    <a:gd name="connsiteX39" fmla="*/ 24980 w 59805"/>
                    <a:gd name="connsiteY39" fmla="*/ 3913 h 92698"/>
                    <a:gd name="connsiteX40" fmla="*/ 24980 w 59805"/>
                    <a:gd name="connsiteY40" fmla="*/ 4935 h 92698"/>
                    <a:gd name="connsiteX41" fmla="*/ 25638 w 59805"/>
                    <a:gd name="connsiteY41" fmla="*/ 6761 h 9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9805" h="92698">
                      <a:moveTo>
                        <a:pt x="25638" y="6761"/>
                      </a:moveTo>
                      <a:lnTo>
                        <a:pt x="29074" y="5227"/>
                      </a:lnTo>
                      <a:lnTo>
                        <a:pt x="34337" y="3255"/>
                      </a:lnTo>
                      <a:cubicBezTo>
                        <a:pt x="36918" y="2474"/>
                        <a:pt x="39556" y="1882"/>
                        <a:pt x="42232" y="1502"/>
                      </a:cubicBezTo>
                      <a:cubicBezTo>
                        <a:pt x="45156" y="1064"/>
                        <a:pt x="47934" y="772"/>
                        <a:pt x="50493" y="626"/>
                      </a:cubicBezTo>
                      <a:lnTo>
                        <a:pt x="57072" y="626"/>
                      </a:lnTo>
                      <a:cubicBezTo>
                        <a:pt x="58826" y="626"/>
                        <a:pt x="59704" y="626"/>
                        <a:pt x="59704" y="626"/>
                      </a:cubicBezTo>
                      <a:cubicBezTo>
                        <a:pt x="59704" y="4789"/>
                        <a:pt x="59704" y="8514"/>
                        <a:pt x="59704" y="11655"/>
                      </a:cubicBezTo>
                      <a:cubicBezTo>
                        <a:pt x="59704" y="14795"/>
                        <a:pt x="59704" y="17717"/>
                        <a:pt x="59704" y="20200"/>
                      </a:cubicBezTo>
                      <a:lnTo>
                        <a:pt x="59704" y="27139"/>
                      </a:lnTo>
                      <a:cubicBezTo>
                        <a:pt x="59704" y="29184"/>
                        <a:pt x="59704" y="31156"/>
                        <a:pt x="59704" y="32982"/>
                      </a:cubicBezTo>
                      <a:lnTo>
                        <a:pt x="58095" y="32471"/>
                      </a:lnTo>
                      <a:lnTo>
                        <a:pt x="56121" y="31813"/>
                      </a:lnTo>
                      <a:lnTo>
                        <a:pt x="54221" y="31156"/>
                      </a:lnTo>
                      <a:lnTo>
                        <a:pt x="49688" y="30206"/>
                      </a:lnTo>
                      <a:lnTo>
                        <a:pt x="47203" y="29841"/>
                      </a:lnTo>
                      <a:cubicBezTo>
                        <a:pt x="44169" y="29505"/>
                        <a:pt x="41121" y="29330"/>
                        <a:pt x="38065" y="29330"/>
                      </a:cubicBezTo>
                      <a:cubicBezTo>
                        <a:pt x="35565" y="29257"/>
                        <a:pt x="33073" y="29710"/>
                        <a:pt x="30755" y="30645"/>
                      </a:cubicBezTo>
                      <a:cubicBezTo>
                        <a:pt x="28789" y="31419"/>
                        <a:pt x="27137" y="32836"/>
                        <a:pt x="26077" y="34662"/>
                      </a:cubicBezTo>
                      <a:cubicBezTo>
                        <a:pt x="24863" y="37101"/>
                        <a:pt x="24359" y="39833"/>
                        <a:pt x="24614" y="42550"/>
                      </a:cubicBezTo>
                      <a:cubicBezTo>
                        <a:pt x="24614" y="46859"/>
                        <a:pt x="24614" y="50877"/>
                        <a:pt x="24980" y="54674"/>
                      </a:cubicBezTo>
                      <a:cubicBezTo>
                        <a:pt x="25346" y="58473"/>
                        <a:pt x="24980" y="62344"/>
                        <a:pt x="24980" y="66215"/>
                      </a:cubicBezTo>
                      <a:cubicBezTo>
                        <a:pt x="24980" y="70086"/>
                        <a:pt x="24980" y="73957"/>
                        <a:pt x="24980" y="77974"/>
                      </a:cubicBezTo>
                      <a:cubicBezTo>
                        <a:pt x="24980" y="81991"/>
                        <a:pt x="24980" y="86227"/>
                        <a:pt x="24980" y="90756"/>
                      </a:cubicBezTo>
                      <a:lnTo>
                        <a:pt x="24980" y="91486"/>
                      </a:lnTo>
                      <a:cubicBezTo>
                        <a:pt x="23116" y="92019"/>
                        <a:pt x="21208" y="92392"/>
                        <a:pt x="19278" y="92582"/>
                      </a:cubicBezTo>
                      <a:cubicBezTo>
                        <a:pt x="17502" y="92691"/>
                        <a:pt x="15718" y="92691"/>
                        <a:pt x="13942" y="92582"/>
                      </a:cubicBezTo>
                      <a:lnTo>
                        <a:pt x="7948" y="92582"/>
                      </a:lnTo>
                      <a:cubicBezTo>
                        <a:pt x="5513" y="92457"/>
                        <a:pt x="3072" y="92457"/>
                        <a:pt x="637" y="92582"/>
                      </a:cubicBezTo>
                      <a:cubicBezTo>
                        <a:pt x="637" y="77536"/>
                        <a:pt x="637" y="62417"/>
                        <a:pt x="126" y="47371"/>
                      </a:cubicBezTo>
                      <a:cubicBezTo>
                        <a:pt x="-386" y="32325"/>
                        <a:pt x="126" y="16621"/>
                        <a:pt x="126" y="407"/>
                      </a:cubicBezTo>
                      <a:lnTo>
                        <a:pt x="3781" y="407"/>
                      </a:lnTo>
                      <a:lnTo>
                        <a:pt x="6559" y="407"/>
                      </a:lnTo>
                      <a:lnTo>
                        <a:pt x="9337" y="407"/>
                      </a:lnTo>
                      <a:lnTo>
                        <a:pt x="12992" y="407"/>
                      </a:lnTo>
                      <a:cubicBezTo>
                        <a:pt x="13891" y="458"/>
                        <a:pt x="14797" y="458"/>
                        <a:pt x="15696" y="407"/>
                      </a:cubicBezTo>
                      <a:lnTo>
                        <a:pt x="19717" y="42"/>
                      </a:lnTo>
                      <a:cubicBezTo>
                        <a:pt x="20930" y="-61"/>
                        <a:pt x="22158" y="-61"/>
                        <a:pt x="23372" y="42"/>
                      </a:cubicBezTo>
                      <a:cubicBezTo>
                        <a:pt x="24469" y="42"/>
                        <a:pt x="24980" y="42"/>
                        <a:pt x="24980" y="480"/>
                      </a:cubicBezTo>
                      <a:lnTo>
                        <a:pt x="24980" y="3913"/>
                      </a:lnTo>
                      <a:cubicBezTo>
                        <a:pt x="24944" y="4256"/>
                        <a:pt x="24944" y="4592"/>
                        <a:pt x="24980" y="4935"/>
                      </a:cubicBezTo>
                      <a:cubicBezTo>
                        <a:pt x="25251" y="5527"/>
                        <a:pt x="25477" y="6133"/>
                        <a:pt x="25638" y="6761"/>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17" name="Freeform 2116">
                  <a:extLst>
                    <a:ext uri="{FF2B5EF4-FFF2-40B4-BE49-F238E27FC236}">
                      <a16:creationId xmlns:a16="http://schemas.microsoft.com/office/drawing/2014/main" id="{73238DCA-58A3-0035-FDB8-CDB1A6A0707A}"/>
                    </a:ext>
                  </a:extLst>
                </p:cNvPr>
                <p:cNvSpPr/>
                <p:nvPr/>
              </p:nvSpPr>
              <p:spPr>
                <a:xfrm>
                  <a:off x="9598956" y="4998465"/>
                  <a:ext cx="67728" cy="126910"/>
                </a:xfrm>
                <a:custGeom>
                  <a:avLst/>
                  <a:gdLst>
                    <a:gd name="connsiteX0" fmla="*/ 37765 w 67728"/>
                    <a:gd name="connsiteY0" fmla="*/ 884 h 126910"/>
                    <a:gd name="connsiteX1" fmla="*/ 37765 w 67728"/>
                    <a:gd name="connsiteY1" fmla="*/ 25571 h 126910"/>
                    <a:gd name="connsiteX2" fmla="*/ 37765 w 67728"/>
                    <a:gd name="connsiteY2" fmla="*/ 30537 h 126910"/>
                    <a:gd name="connsiteX3" fmla="*/ 37765 w 67728"/>
                    <a:gd name="connsiteY3" fmla="*/ 35869 h 126910"/>
                    <a:gd name="connsiteX4" fmla="*/ 49827 w 67728"/>
                    <a:gd name="connsiteY4" fmla="*/ 35285 h 126910"/>
                    <a:gd name="connsiteX5" fmla="*/ 65543 w 67728"/>
                    <a:gd name="connsiteY5" fmla="*/ 34408 h 126910"/>
                    <a:gd name="connsiteX6" fmla="*/ 67005 w 67728"/>
                    <a:gd name="connsiteY6" fmla="*/ 38717 h 126910"/>
                    <a:gd name="connsiteX7" fmla="*/ 67005 w 67728"/>
                    <a:gd name="connsiteY7" fmla="*/ 44853 h 126910"/>
                    <a:gd name="connsiteX8" fmla="*/ 66567 w 67728"/>
                    <a:gd name="connsiteY8" fmla="*/ 51572 h 126910"/>
                    <a:gd name="connsiteX9" fmla="*/ 66567 w 67728"/>
                    <a:gd name="connsiteY9" fmla="*/ 57342 h 126910"/>
                    <a:gd name="connsiteX10" fmla="*/ 38057 w 67728"/>
                    <a:gd name="connsiteY10" fmla="*/ 57342 h 126910"/>
                    <a:gd name="connsiteX11" fmla="*/ 38057 w 67728"/>
                    <a:gd name="connsiteY11" fmla="*/ 76771 h 126910"/>
                    <a:gd name="connsiteX12" fmla="*/ 38057 w 67728"/>
                    <a:gd name="connsiteY12" fmla="*/ 94519 h 126910"/>
                    <a:gd name="connsiteX13" fmla="*/ 43394 w 67728"/>
                    <a:gd name="connsiteY13" fmla="*/ 98536 h 126910"/>
                    <a:gd name="connsiteX14" fmla="*/ 50704 w 67728"/>
                    <a:gd name="connsiteY14" fmla="*/ 100873 h 126910"/>
                    <a:gd name="connsiteX15" fmla="*/ 58891 w 67728"/>
                    <a:gd name="connsiteY15" fmla="*/ 101896 h 126910"/>
                    <a:gd name="connsiteX16" fmla="*/ 66201 w 67728"/>
                    <a:gd name="connsiteY16" fmla="*/ 101896 h 126910"/>
                    <a:gd name="connsiteX17" fmla="*/ 66932 w 67728"/>
                    <a:gd name="connsiteY17" fmla="*/ 107593 h 126910"/>
                    <a:gd name="connsiteX18" fmla="*/ 67517 w 67728"/>
                    <a:gd name="connsiteY18" fmla="*/ 114020 h 126910"/>
                    <a:gd name="connsiteX19" fmla="*/ 67517 w 67728"/>
                    <a:gd name="connsiteY19" fmla="*/ 120594 h 126910"/>
                    <a:gd name="connsiteX20" fmla="*/ 66347 w 67728"/>
                    <a:gd name="connsiteY20" fmla="*/ 126656 h 126910"/>
                    <a:gd name="connsiteX21" fmla="*/ 51069 w 67728"/>
                    <a:gd name="connsiteY21" fmla="*/ 126656 h 126910"/>
                    <a:gd name="connsiteX22" fmla="*/ 36449 w 67728"/>
                    <a:gd name="connsiteY22" fmla="*/ 124538 h 126910"/>
                    <a:gd name="connsiteX23" fmla="*/ 24022 w 67728"/>
                    <a:gd name="connsiteY23" fmla="*/ 119571 h 126910"/>
                    <a:gd name="connsiteX24" fmla="*/ 16200 w 67728"/>
                    <a:gd name="connsiteY24" fmla="*/ 110587 h 126910"/>
                    <a:gd name="connsiteX25" fmla="*/ 13422 w 67728"/>
                    <a:gd name="connsiteY25" fmla="*/ 83855 h 126910"/>
                    <a:gd name="connsiteX26" fmla="*/ 13422 w 67728"/>
                    <a:gd name="connsiteY26" fmla="*/ 57781 h 126910"/>
                    <a:gd name="connsiteX27" fmla="*/ 7208 w 67728"/>
                    <a:gd name="connsiteY27" fmla="*/ 57781 h 126910"/>
                    <a:gd name="connsiteX28" fmla="*/ -102 w 67728"/>
                    <a:gd name="connsiteY28" fmla="*/ 57781 h 126910"/>
                    <a:gd name="connsiteX29" fmla="*/ 483 w 67728"/>
                    <a:gd name="connsiteY29" fmla="*/ 35358 h 126910"/>
                    <a:gd name="connsiteX30" fmla="*/ 7427 w 67728"/>
                    <a:gd name="connsiteY30" fmla="*/ 35358 h 126910"/>
                    <a:gd name="connsiteX31" fmla="*/ 13568 w 67728"/>
                    <a:gd name="connsiteY31" fmla="*/ 35358 h 126910"/>
                    <a:gd name="connsiteX32" fmla="*/ 13568 w 67728"/>
                    <a:gd name="connsiteY32" fmla="*/ 26666 h 126910"/>
                    <a:gd name="connsiteX33" fmla="*/ 13568 w 67728"/>
                    <a:gd name="connsiteY33" fmla="*/ 17171 h 126910"/>
                    <a:gd name="connsiteX34" fmla="*/ 13568 w 67728"/>
                    <a:gd name="connsiteY34" fmla="*/ 7968 h 126910"/>
                    <a:gd name="connsiteX35" fmla="*/ 14007 w 67728"/>
                    <a:gd name="connsiteY35" fmla="*/ 80 h 126910"/>
                    <a:gd name="connsiteX36" fmla="*/ 19270 w 67728"/>
                    <a:gd name="connsiteY36" fmla="*/ 80 h 126910"/>
                    <a:gd name="connsiteX37" fmla="*/ 25264 w 67728"/>
                    <a:gd name="connsiteY37" fmla="*/ 518 h 126910"/>
                    <a:gd name="connsiteX38" fmla="*/ 31551 w 67728"/>
                    <a:gd name="connsiteY38" fmla="*/ 1030 h 126910"/>
                    <a:gd name="connsiteX39" fmla="*/ 37765 w 67728"/>
                    <a:gd name="connsiteY39" fmla="*/ 884 h 12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728" h="126910">
                      <a:moveTo>
                        <a:pt x="37765" y="884"/>
                      </a:moveTo>
                      <a:lnTo>
                        <a:pt x="37765" y="25571"/>
                      </a:lnTo>
                      <a:cubicBezTo>
                        <a:pt x="37765" y="27177"/>
                        <a:pt x="37765" y="28784"/>
                        <a:pt x="37765" y="30537"/>
                      </a:cubicBezTo>
                      <a:cubicBezTo>
                        <a:pt x="37765" y="32290"/>
                        <a:pt x="37765" y="33970"/>
                        <a:pt x="37765" y="35869"/>
                      </a:cubicBezTo>
                      <a:lnTo>
                        <a:pt x="49827" y="35285"/>
                      </a:lnTo>
                      <a:lnTo>
                        <a:pt x="65543" y="34408"/>
                      </a:lnTo>
                      <a:cubicBezTo>
                        <a:pt x="66479" y="35650"/>
                        <a:pt x="66991" y="37162"/>
                        <a:pt x="67005" y="38717"/>
                      </a:cubicBezTo>
                      <a:cubicBezTo>
                        <a:pt x="67152" y="40763"/>
                        <a:pt x="67152" y="42808"/>
                        <a:pt x="67005" y="44853"/>
                      </a:cubicBezTo>
                      <a:lnTo>
                        <a:pt x="66567" y="51572"/>
                      </a:lnTo>
                      <a:cubicBezTo>
                        <a:pt x="66340" y="53486"/>
                        <a:pt x="66340" y="55429"/>
                        <a:pt x="66567" y="57342"/>
                      </a:cubicBezTo>
                      <a:lnTo>
                        <a:pt x="38057" y="57342"/>
                      </a:lnTo>
                      <a:lnTo>
                        <a:pt x="38057" y="76771"/>
                      </a:lnTo>
                      <a:cubicBezTo>
                        <a:pt x="38057" y="83052"/>
                        <a:pt x="38057" y="88968"/>
                        <a:pt x="38057" y="94519"/>
                      </a:cubicBezTo>
                      <a:cubicBezTo>
                        <a:pt x="39424" y="96330"/>
                        <a:pt x="41273" y="97725"/>
                        <a:pt x="43394" y="98536"/>
                      </a:cubicBezTo>
                      <a:cubicBezTo>
                        <a:pt x="45747" y="99544"/>
                        <a:pt x="48196" y="100333"/>
                        <a:pt x="50704" y="100873"/>
                      </a:cubicBezTo>
                      <a:cubicBezTo>
                        <a:pt x="53409" y="101399"/>
                        <a:pt x="56142" y="101742"/>
                        <a:pt x="58891" y="101896"/>
                      </a:cubicBezTo>
                      <a:lnTo>
                        <a:pt x="66201" y="101896"/>
                      </a:lnTo>
                      <a:cubicBezTo>
                        <a:pt x="66201" y="103576"/>
                        <a:pt x="66713" y="105475"/>
                        <a:pt x="66932" y="107593"/>
                      </a:cubicBezTo>
                      <a:cubicBezTo>
                        <a:pt x="67152" y="109711"/>
                        <a:pt x="67371" y="111829"/>
                        <a:pt x="67517" y="114020"/>
                      </a:cubicBezTo>
                      <a:cubicBezTo>
                        <a:pt x="67663" y="116212"/>
                        <a:pt x="67663" y="118403"/>
                        <a:pt x="67517" y="120594"/>
                      </a:cubicBezTo>
                      <a:cubicBezTo>
                        <a:pt x="67378" y="122653"/>
                        <a:pt x="66991" y="124691"/>
                        <a:pt x="66347" y="126656"/>
                      </a:cubicBezTo>
                      <a:cubicBezTo>
                        <a:pt x="61259" y="126948"/>
                        <a:pt x="56157" y="126948"/>
                        <a:pt x="51069" y="126656"/>
                      </a:cubicBezTo>
                      <a:cubicBezTo>
                        <a:pt x="46142" y="126400"/>
                        <a:pt x="41244" y="125692"/>
                        <a:pt x="36449" y="124538"/>
                      </a:cubicBezTo>
                      <a:cubicBezTo>
                        <a:pt x="32063" y="123574"/>
                        <a:pt x="27867" y="121894"/>
                        <a:pt x="24022" y="119571"/>
                      </a:cubicBezTo>
                      <a:cubicBezTo>
                        <a:pt x="20520" y="117490"/>
                        <a:pt x="17779" y="114342"/>
                        <a:pt x="16200" y="110587"/>
                      </a:cubicBezTo>
                      <a:cubicBezTo>
                        <a:pt x="14679" y="101750"/>
                        <a:pt x="13751" y="92817"/>
                        <a:pt x="13422" y="83855"/>
                      </a:cubicBezTo>
                      <a:cubicBezTo>
                        <a:pt x="13422" y="75456"/>
                        <a:pt x="13422" y="66764"/>
                        <a:pt x="13422" y="57781"/>
                      </a:cubicBezTo>
                      <a:cubicBezTo>
                        <a:pt x="11448" y="57781"/>
                        <a:pt x="9401" y="57781"/>
                        <a:pt x="7208" y="57781"/>
                      </a:cubicBezTo>
                      <a:lnTo>
                        <a:pt x="-102" y="57781"/>
                      </a:lnTo>
                      <a:lnTo>
                        <a:pt x="483" y="35358"/>
                      </a:lnTo>
                      <a:lnTo>
                        <a:pt x="7427" y="35358"/>
                      </a:lnTo>
                      <a:lnTo>
                        <a:pt x="13568" y="35358"/>
                      </a:lnTo>
                      <a:cubicBezTo>
                        <a:pt x="13568" y="32655"/>
                        <a:pt x="13568" y="29734"/>
                        <a:pt x="13568" y="26666"/>
                      </a:cubicBezTo>
                      <a:cubicBezTo>
                        <a:pt x="13568" y="23598"/>
                        <a:pt x="13568" y="20385"/>
                        <a:pt x="13568" y="17171"/>
                      </a:cubicBezTo>
                      <a:cubicBezTo>
                        <a:pt x="13568" y="13958"/>
                        <a:pt x="13568" y="10890"/>
                        <a:pt x="13568" y="7968"/>
                      </a:cubicBezTo>
                      <a:cubicBezTo>
                        <a:pt x="13568" y="5047"/>
                        <a:pt x="13568" y="2417"/>
                        <a:pt x="14007" y="80"/>
                      </a:cubicBezTo>
                      <a:cubicBezTo>
                        <a:pt x="15761" y="-73"/>
                        <a:pt x="17515" y="-73"/>
                        <a:pt x="19270" y="80"/>
                      </a:cubicBezTo>
                      <a:lnTo>
                        <a:pt x="25264" y="518"/>
                      </a:lnTo>
                      <a:lnTo>
                        <a:pt x="31551" y="1030"/>
                      </a:lnTo>
                      <a:cubicBezTo>
                        <a:pt x="33620" y="1205"/>
                        <a:pt x="35703" y="1154"/>
                        <a:pt x="37765" y="88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18" name="Freeform 2117">
                  <a:extLst>
                    <a:ext uri="{FF2B5EF4-FFF2-40B4-BE49-F238E27FC236}">
                      <a16:creationId xmlns:a16="http://schemas.microsoft.com/office/drawing/2014/main" id="{E0CCCA8C-6E13-F3BA-B1D0-C7A3D844582D}"/>
                    </a:ext>
                  </a:extLst>
                </p:cNvPr>
                <p:cNvSpPr/>
                <p:nvPr/>
              </p:nvSpPr>
              <p:spPr>
                <a:xfrm>
                  <a:off x="9675736" y="5033489"/>
                  <a:ext cx="69568" cy="92771"/>
                </a:xfrm>
                <a:custGeom>
                  <a:avLst/>
                  <a:gdLst>
                    <a:gd name="connsiteX0" fmla="*/ 23778 w 69568"/>
                    <a:gd name="connsiteY0" fmla="*/ 9683 h 92771"/>
                    <a:gd name="connsiteX1" fmla="*/ 26045 w 69568"/>
                    <a:gd name="connsiteY1" fmla="*/ 8368 h 92771"/>
                    <a:gd name="connsiteX2" fmla="*/ 28383 w 69568"/>
                    <a:gd name="connsiteY2" fmla="*/ 6907 h 92771"/>
                    <a:gd name="connsiteX3" fmla="*/ 37010 w 69568"/>
                    <a:gd name="connsiteY3" fmla="*/ 2452 h 92771"/>
                    <a:gd name="connsiteX4" fmla="*/ 46878 w 69568"/>
                    <a:gd name="connsiteY4" fmla="*/ 626 h 92771"/>
                    <a:gd name="connsiteX5" fmla="*/ 56674 w 69568"/>
                    <a:gd name="connsiteY5" fmla="*/ 1722 h 92771"/>
                    <a:gd name="connsiteX6" fmla="*/ 65373 w 69568"/>
                    <a:gd name="connsiteY6" fmla="*/ 6323 h 92771"/>
                    <a:gd name="connsiteX7" fmla="*/ 68224 w 69568"/>
                    <a:gd name="connsiteY7" fmla="*/ 13262 h 92771"/>
                    <a:gd name="connsiteX8" fmla="*/ 69466 w 69568"/>
                    <a:gd name="connsiteY8" fmla="*/ 25824 h 92771"/>
                    <a:gd name="connsiteX9" fmla="*/ 69466 w 69568"/>
                    <a:gd name="connsiteY9" fmla="*/ 41893 h 92771"/>
                    <a:gd name="connsiteX10" fmla="*/ 69466 w 69568"/>
                    <a:gd name="connsiteY10" fmla="*/ 59568 h 92771"/>
                    <a:gd name="connsiteX11" fmla="*/ 69101 w 69568"/>
                    <a:gd name="connsiteY11" fmla="*/ 76805 h 92771"/>
                    <a:gd name="connsiteX12" fmla="*/ 69101 w 69568"/>
                    <a:gd name="connsiteY12" fmla="*/ 91413 h 92771"/>
                    <a:gd name="connsiteX13" fmla="*/ 57551 w 69568"/>
                    <a:gd name="connsiteY13" fmla="*/ 92216 h 92771"/>
                    <a:gd name="connsiteX14" fmla="*/ 46074 w 69568"/>
                    <a:gd name="connsiteY14" fmla="*/ 92216 h 92771"/>
                    <a:gd name="connsiteX15" fmla="*/ 46074 w 69568"/>
                    <a:gd name="connsiteY15" fmla="*/ 82721 h 92771"/>
                    <a:gd name="connsiteX16" fmla="*/ 46074 w 69568"/>
                    <a:gd name="connsiteY16" fmla="*/ 71693 h 92771"/>
                    <a:gd name="connsiteX17" fmla="*/ 46074 w 69568"/>
                    <a:gd name="connsiteY17" fmla="*/ 60225 h 92771"/>
                    <a:gd name="connsiteX18" fmla="*/ 45636 w 69568"/>
                    <a:gd name="connsiteY18" fmla="*/ 49562 h 92771"/>
                    <a:gd name="connsiteX19" fmla="*/ 45270 w 69568"/>
                    <a:gd name="connsiteY19" fmla="*/ 44741 h 92771"/>
                    <a:gd name="connsiteX20" fmla="*/ 44612 w 69568"/>
                    <a:gd name="connsiteY20" fmla="*/ 39483 h 92771"/>
                    <a:gd name="connsiteX21" fmla="*/ 43296 w 69568"/>
                    <a:gd name="connsiteY21" fmla="*/ 34881 h 92771"/>
                    <a:gd name="connsiteX22" fmla="*/ 41030 w 69568"/>
                    <a:gd name="connsiteY22" fmla="*/ 31740 h 92771"/>
                    <a:gd name="connsiteX23" fmla="*/ 41030 w 69568"/>
                    <a:gd name="connsiteY23" fmla="*/ 31740 h 92771"/>
                    <a:gd name="connsiteX24" fmla="*/ 36717 w 69568"/>
                    <a:gd name="connsiteY24" fmla="*/ 30572 h 92771"/>
                    <a:gd name="connsiteX25" fmla="*/ 31088 w 69568"/>
                    <a:gd name="connsiteY25" fmla="*/ 30937 h 92771"/>
                    <a:gd name="connsiteX26" fmla="*/ 26117 w 69568"/>
                    <a:gd name="connsiteY26" fmla="*/ 34224 h 92771"/>
                    <a:gd name="connsiteX27" fmla="*/ 23559 w 69568"/>
                    <a:gd name="connsiteY27" fmla="*/ 41528 h 92771"/>
                    <a:gd name="connsiteX28" fmla="*/ 23559 w 69568"/>
                    <a:gd name="connsiteY28" fmla="*/ 54090 h 92771"/>
                    <a:gd name="connsiteX29" fmla="*/ 23997 w 69568"/>
                    <a:gd name="connsiteY29" fmla="*/ 66434 h 92771"/>
                    <a:gd name="connsiteX30" fmla="*/ 23997 w 69568"/>
                    <a:gd name="connsiteY30" fmla="*/ 78704 h 92771"/>
                    <a:gd name="connsiteX31" fmla="*/ 23267 w 69568"/>
                    <a:gd name="connsiteY31" fmla="*/ 90829 h 92771"/>
                    <a:gd name="connsiteX32" fmla="*/ 23267 w 69568"/>
                    <a:gd name="connsiteY32" fmla="*/ 91559 h 92771"/>
                    <a:gd name="connsiteX33" fmla="*/ 17857 w 69568"/>
                    <a:gd name="connsiteY33" fmla="*/ 92655 h 92771"/>
                    <a:gd name="connsiteX34" fmla="*/ 13179 w 69568"/>
                    <a:gd name="connsiteY34" fmla="*/ 92655 h 92771"/>
                    <a:gd name="connsiteX35" fmla="*/ 7842 w 69568"/>
                    <a:gd name="connsiteY35" fmla="*/ 92655 h 92771"/>
                    <a:gd name="connsiteX36" fmla="*/ 532 w 69568"/>
                    <a:gd name="connsiteY36" fmla="*/ 92655 h 92771"/>
                    <a:gd name="connsiteX37" fmla="*/ 93 w 69568"/>
                    <a:gd name="connsiteY37" fmla="*/ 47444 h 92771"/>
                    <a:gd name="connsiteX38" fmla="*/ 93 w 69568"/>
                    <a:gd name="connsiteY38" fmla="*/ 480 h 92771"/>
                    <a:gd name="connsiteX39" fmla="*/ 3821 w 69568"/>
                    <a:gd name="connsiteY39" fmla="*/ 480 h 92771"/>
                    <a:gd name="connsiteX40" fmla="*/ 6599 w 69568"/>
                    <a:gd name="connsiteY40" fmla="*/ 480 h 92771"/>
                    <a:gd name="connsiteX41" fmla="*/ 9304 w 69568"/>
                    <a:gd name="connsiteY41" fmla="*/ 480 h 92771"/>
                    <a:gd name="connsiteX42" fmla="*/ 13032 w 69568"/>
                    <a:gd name="connsiteY42" fmla="*/ 480 h 92771"/>
                    <a:gd name="connsiteX43" fmla="*/ 15591 w 69568"/>
                    <a:gd name="connsiteY43" fmla="*/ 480 h 92771"/>
                    <a:gd name="connsiteX44" fmla="*/ 19246 w 69568"/>
                    <a:gd name="connsiteY44" fmla="*/ 42 h 92771"/>
                    <a:gd name="connsiteX45" fmla="*/ 22609 w 69568"/>
                    <a:gd name="connsiteY45" fmla="*/ 42 h 92771"/>
                    <a:gd name="connsiteX46" fmla="*/ 24071 w 69568"/>
                    <a:gd name="connsiteY46" fmla="*/ 699 h 92771"/>
                    <a:gd name="connsiteX47" fmla="*/ 24071 w 69568"/>
                    <a:gd name="connsiteY47" fmla="*/ 5885 h 92771"/>
                    <a:gd name="connsiteX48" fmla="*/ 23778 w 69568"/>
                    <a:gd name="connsiteY48" fmla="*/ 9683 h 9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9568" h="92771">
                      <a:moveTo>
                        <a:pt x="23778" y="9683"/>
                      </a:moveTo>
                      <a:cubicBezTo>
                        <a:pt x="24363" y="9245"/>
                        <a:pt x="25167" y="8879"/>
                        <a:pt x="26045" y="8368"/>
                      </a:cubicBezTo>
                      <a:cubicBezTo>
                        <a:pt x="26863" y="7952"/>
                        <a:pt x="27645" y="7462"/>
                        <a:pt x="28383" y="6907"/>
                      </a:cubicBezTo>
                      <a:cubicBezTo>
                        <a:pt x="31023" y="5008"/>
                        <a:pt x="33932" y="3504"/>
                        <a:pt x="37010" y="2452"/>
                      </a:cubicBezTo>
                      <a:cubicBezTo>
                        <a:pt x="40197" y="1371"/>
                        <a:pt x="43515" y="757"/>
                        <a:pt x="46878" y="626"/>
                      </a:cubicBezTo>
                      <a:cubicBezTo>
                        <a:pt x="50182" y="509"/>
                        <a:pt x="53479" y="874"/>
                        <a:pt x="56674" y="1722"/>
                      </a:cubicBezTo>
                      <a:cubicBezTo>
                        <a:pt x="59883" y="2576"/>
                        <a:pt x="62858" y="4154"/>
                        <a:pt x="65373" y="6323"/>
                      </a:cubicBezTo>
                      <a:cubicBezTo>
                        <a:pt x="67003" y="8295"/>
                        <a:pt x="67997" y="10713"/>
                        <a:pt x="68224" y="13262"/>
                      </a:cubicBezTo>
                      <a:cubicBezTo>
                        <a:pt x="68962" y="17410"/>
                        <a:pt x="69379" y="21610"/>
                        <a:pt x="69466" y="25824"/>
                      </a:cubicBezTo>
                      <a:cubicBezTo>
                        <a:pt x="69466" y="30718"/>
                        <a:pt x="69466" y="36123"/>
                        <a:pt x="69466" y="41893"/>
                      </a:cubicBezTo>
                      <a:cubicBezTo>
                        <a:pt x="69466" y="47663"/>
                        <a:pt x="69466" y="53652"/>
                        <a:pt x="69466" y="59568"/>
                      </a:cubicBezTo>
                      <a:cubicBezTo>
                        <a:pt x="69466" y="65484"/>
                        <a:pt x="69466" y="71254"/>
                        <a:pt x="69101" y="76805"/>
                      </a:cubicBezTo>
                      <a:cubicBezTo>
                        <a:pt x="68736" y="82356"/>
                        <a:pt x="69101" y="87177"/>
                        <a:pt x="69101" y="91413"/>
                      </a:cubicBezTo>
                      <a:cubicBezTo>
                        <a:pt x="65278" y="91975"/>
                        <a:pt x="61418" y="92246"/>
                        <a:pt x="57551" y="92216"/>
                      </a:cubicBezTo>
                      <a:lnTo>
                        <a:pt x="46074" y="92216"/>
                      </a:lnTo>
                      <a:cubicBezTo>
                        <a:pt x="46074" y="89441"/>
                        <a:pt x="46074" y="86227"/>
                        <a:pt x="46074" y="82721"/>
                      </a:cubicBezTo>
                      <a:cubicBezTo>
                        <a:pt x="46074" y="79216"/>
                        <a:pt x="46074" y="75418"/>
                        <a:pt x="46074" y="71693"/>
                      </a:cubicBezTo>
                      <a:cubicBezTo>
                        <a:pt x="46074" y="67968"/>
                        <a:pt x="46074" y="64024"/>
                        <a:pt x="46074" y="60225"/>
                      </a:cubicBezTo>
                      <a:cubicBezTo>
                        <a:pt x="46074" y="56428"/>
                        <a:pt x="46074" y="52922"/>
                        <a:pt x="45636" y="49562"/>
                      </a:cubicBezTo>
                      <a:cubicBezTo>
                        <a:pt x="45636" y="48101"/>
                        <a:pt x="45636" y="46494"/>
                        <a:pt x="45270" y="44741"/>
                      </a:cubicBezTo>
                      <a:cubicBezTo>
                        <a:pt x="44904" y="42988"/>
                        <a:pt x="45270" y="41162"/>
                        <a:pt x="44612" y="39483"/>
                      </a:cubicBezTo>
                      <a:cubicBezTo>
                        <a:pt x="44356" y="37905"/>
                        <a:pt x="43917" y="36357"/>
                        <a:pt x="43296" y="34881"/>
                      </a:cubicBezTo>
                      <a:cubicBezTo>
                        <a:pt x="42836" y="33647"/>
                        <a:pt x="42053" y="32566"/>
                        <a:pt x="41030" y="31740"/>
                      </a:cubicBezTo>
                      <a:lnTo>
                        <a:pt x="41030" y="31740"/>
                      </a:lnTo>
                      <a:cubicBezTo>
                        <a:pt x="39663" y="31134"/>
                        <a:pt x="38208" y="30740"/>
                        <a:pt x="36717" y="30572"/>
                      </a:cubicBezTo>
                      <a:cubicBezTo>
                        <a:pt x="34838" y="30250"/>
                        <a:pt x="32908" y="30375"/>
                        <a:pt x="31088" y="30937"/>
                      </a:cubicBezTo>
                      <a:cubicBezTo>
                        <a:pt x="29144" y="31514"/>
                        <a:pt x="27411" y="32661"/>
                        <a:pt x="26117" y="34224"/>
                      </a:cubicBezTo>
                      <a:cubicBezTo>
                        <a:pt x="24509" y="36327"/>
                        <a:pt x="23610" y="38884"/>
                        <a:pt x="23559" y="41528"/>
                      </a:cubicBezTo>
                      <a:cubicBezTo>
                        <a:pt x="23339" y="45713"/>
                        <a:pt x="23339" y="49905"/>
                        <a:pt x="23559" y="54090"/>
                      </a:cubicBezTo>
                      <a:lnTo>
                        <a:pt x="23997" y="66434"/>
                      </a:lnTo>
                      <a:cubicBezTo>
                        <a:pt x="23997" y="70524"/>
                        <a:pt x="23997" y="74614"/>
                        <a:pt x="23997" y="78704"/>
                      </a:cubicBezTo>
                      <a:cubicBezTo>
                        <a:pt x="24005" y="82758"/>
                        <a:pt x="23764" y="86804"/>
                        <a:pt x="23267" y="90829"/>
                      </a:cubicBezTo>
                      <a:lnTo>
                        <a:pt x="23267" y="91559"/>
                      </a:lnTo>
                      <a:cubicBezTo>
                        <a:pt x="21498" y="92085"/>
                        <a:pt x="19692" y="92450"/>
                        <a:pt x="17857" y="92655"/>
                      </a:cubicBezTo>
                      <a:cubicBezTo>
                        <a:pt x="16300" y="92764"/>
                        <a:pt x="14735" y="92764"/>
                        <a:pt x="13179" y="92655"/>
                      </a:cubicBezTo>
                      <a:lnTo>
                        <a:pt x="7842" y="92655"/>
                      </a:lnTo>
                      <a:cubicBezTo>
                        <a:pt x="5408" y="92523"/>
                        <a:pt x="2966" y="92523"/>
                        <a:pt x="532" y="92655"/>
                      </a:cubicBezTo>
                      <a:cubicBezTo>
                        <a:pt x="532" y="77609"/>
                        <a:pt x="532" y="62490"/>
                        <a:pt x="93" y="47444"/>
                      </a:cubicBezTo>
                      <a:cubicBezTo>
                        <a:pt x="-345" y="32398"/>
                        <a:pt x="93" y="16695"/>
                        <a:pt x="93" y="480"/>
                      </a:cubicBezTo>
                      <a:lnTo>
                        <a:pt x="3821" y="480"/>
                      </a:lnTo>
                      <a:lnTo>
                        <a:pt x="6599" y="480"/>
                      </a:lnTo>
                      <a:lnTo>
                        <a:pt x="9304" y="480"/>
                      </a:lnTo>
                      <a:lnTo>
                        <a:pt x="13032" y="480"/>
                      </a:lnTo>
                      <a:lnTo>
                        <a:pt x="15591" y="480"/>
                      </a:lnTo>
                      <a:cubicBezTo>
                        <a:pt x="16797" y="261"/>
                        <a:pt x="18018" y="115"/>
                        <a:pt x="19246" y="42"/>
                      </a:cubicBezTo>
                      <a:cubicBezTo>
                        <a:pt x="20364" y="-61"/>
                        <a:pt x="21490" y="-61"/>
                        <a:pt x="22609" y="42"/>
                      </a:cubicBezTo>
                      <a:cubicBezTo>
                        <a:pt x="23559" y="42"/>
                        <a:pt x="24071" y="42"/>
                        <a:pt x="24071" y="699"/>
                      </a:cubicBezTo>
                      <a:cubicBezTo>
                        <a:pt x="24158" y="2430"/>
                        <a:pt x="24158" y="4154"/>
                        <a:pt x="24071" y="5885"/>
                      </a:cubicBezTo>
                      <a:cubicBezTo>
                        <a:pt x="23902" y="7141"/>
                        <a:pt x="23800" y="8412"/>
                        <a:pt x="23778" y="9683"/>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19" name="Freeform 2118">
                  <a:extLst>
                    <a:ext uri="{FF2B5EF4-FFF2-40B4-BE49-F238E27FC236}">
                      <a16:creationId xmlns:a16="http://schemas.microsoft.com/office/drawing/2014/main" id="{6370C090-44F3-6295-1254-24A0274458C6}"/>
                    </a:ext>
                  </a:extLst>
                </p:cNvPr>
                <p:cNvSpPr/>
                <p:nvPr/>
              </p:nvSpPr>
              <p:spPr>
                <a:xfrm>
                  <a:off x="9755265" y="5030692"/>
                  <a:ext cx="74746" cy="97111"/>
                </a:xfrm>
                <a:custGeom>
                  <a:avLst/>
                  <a:gdLst>
                    <a:gd name="connsiteX0" fmla="*/ 24661 w 74746"/>
                    <a:gd name="connsiteY0" fmla="*/ 48269 h 97111"/>
                    <a:gd name="connsiteX1" fmla="*/ 24661 w 74746"/>
                    <a:gd name="connsiteY1" fmla="*/ 51555 h 97111"/>
                    <a:gd name="connsiteX2" fmla="*/ 25100 w 74746"/>
                    <a:gd name="connsiteY2" fmla="*/ 60539 h 97111"/>
                    <a:gd name="connsiteX3" fmla="*/ 27439 w 74746"/>
                    <a:gd name="connsiteY3" fmla="*/ 67332 h 97111"/>
                    <a:gd name="connsiteX4" fmla="*/ 33653 w 74746"/>
                    <a:gd name="connsiteY4" fmla="*/ 73613 h 97111"/>
                    <a:gd name="connsiteX5" fmla="*/ 41621 w 74746"/>
                    <a:gd name="connsiteY5" fmla="*/ 74928 h 97111"/>
                    <a:gd name="connsiteX6" fmla="*/ 48127 w 74746"/>
                    <a:gd name="connsiteY6" fmla="*/ 70399 h 97111"/>
                    <a:gd name="connsiteX7" fmla="*/ 50466 w 74746"/>
                    <a:gd name="connsiteY7" fmla="*/ 59078 h 97111"/>
                    <a:gd name="connsiteX8" fmla="*/ 55437 w 74746"/>
                    <a:gd name="connsiteY8" fmla="*/ 59078 h 97111"/>
                    <a:gd name="connsiteX9" fmla="*/ 61943 w 74746"/>
                    <a:gd name="connsiteY9" fmla="*/ 59078 h 97111"/>
                    <a:gd name="connsiteX10" fmla="*/ 68449 w 74746"/>
                    <a:gd name="connsiteY10" fmla="*/ 59078 h 97111"/>
                    <a:gd name="connsiteX11" fmla="*/ 73639 w 74746"/>
                    <a:gd name="connsiteY11" fmla="*/ 59736 h 97111"/>
                    <a:gd name="connsiteX12" fmla="*/ 72908 w 74746"/>
                    <a:gd name="connsiteY12" fmla="*/ 69158 h 97111"/>
                    <a:gd name="connsiteX13" fmla="*/ 71958 w 74746"/>
                    <a:gd name="connsiteY13" fmla="*/ 77703 h 97111"/>
                    <a:gd name="connsiteX14" fmla="*/ 70569 w 74746"/>
                    <a:gd name="connsiteY14" fmla="*/ 84496 h 97111"/>
                    <a:gd name="connsiteX15" fmla="*/ 68449 w 74746"/>
                    <a:gd name="connsiteY15" fmla="*/ 88440 h 97111"/>
                    <a:gd name="connsiteX16" fmla="*/ 60408 w 74746"/>
                    <a:gd name="connsiteY16" fmla="*/ 94648 h 97111"/>
                    <a:gd name="connsiteX17" fmla="*/ 49516 w 74746"/>
                    <a:gd name="connsiteY17" fmla="*/ 96912 h 97111"/>
                    <a:gd name="connsiteX18" fmla="*/ 37454 w 74746"/>
                    <a:gd name="connsiteY18" fmla="*/ 96912 h 97111"/>
                    <a:gd name="connsiteX19" fmla="*/ 26123 w 74746"/>
                    <a:gd name="connsiteY19" fmla="*/ 96547 h 97111"/>
                    <a:gd name="connsiteX20" fmla="*/ 16547 w 74746"/>
                    <a:gd name="connsiteY20" fmla="*/ 93187 h 97111"/>
                    <a:gd name="connsiteX21" fmla="*/ 8286 w 74746"/>
                    <a:gd name="connsiteY21" fmla="*/ 84131 h 97111"/>
                    <a:gd name="connsiteX22" fmla="*/ 2950 w 74746"/>
                    <a:gd name="connsiteY22" fmla="*/ 71787 h 97111"/>
                    <a:gd name="connsiteX23" fmla="*/ 172 w 74746"/>
                    <a:gd name="connsiteY23" fmla="*/ 57544 h 97111"/>
                    <a:gd name="connsiteX24" fmla="*/ 172 w 74746"/>
                    <a:gd name="connsiteY24" fmla="*/ 42426 h 97111"/>
                    <a:gd name="connsiteX25" fmla="*/ 1415 w 74746"/>
                    <a:gd name="connsiteY25" fmla="*/ 29279 h 97111"/>
                    <a:gd name="connsiteX26" fmla="*/ 4266 w 74746"/>
                    <a:gd name="connsiteY26" fmla="*/ 16862 h 97111"/>
                    <a:gd name="connsiteX27" fmla="*/ 11576 w 74746"/>
                    <a:gd name="connsiteY27" fmla="*/ 7805 h 97111"/>
                    <a:gd name="connsiteX28" fmla="*/ 22834 w 74746"/>
                    <a:gd name="connsiteY28" fmla="*/ 2108 h 97111"/>
                    <a:gd name="connsiteX29" fmla="*/ 36065 w 74746"/>
                    <a:gd name="connsiteY29" fmla="*/ -10 h 97111"/>
                    <a:gd name="connsiteX30" fmla="*/ 49662 w 74746"/>
                    <a:gd name="connsiteY30" fmla="*/ 1451 h 97111"/>
                    <a:gd name="connsiteX31" fmla="*/ 63332 w 74746"/>
                    <a:gd name="connsiteY31" fmla="*/ 7367 h 97111"/>
                    <a:gd name="connsiteX32" fmla="*/ 71154 w 74746"/>
                    <a:gd name="connsiteY32" fmla="*/ 18031 h 97111"/>
                    <a:gd name="connsiteX33" fmla="*/ 74370 w 74746"/>
                    <a:gd name="connsiteY33" fmla="*/ 31762 h 97111"/>
                    <a:gd name="connsiteX34" fmla="*/ 74370 w 74746"/>
                    <a:gd name="connsiteY34" fmla="*/ 47027 h 97111"/>
                    <a:gd name="connsiteX35" fmla="*/ 69472 w 74746"/>
                    <a:gd name="connsiteY35" fmla="*/ 47757 h 97111"/>
                    <a:gd name="connsiteX36" fmla="*/ 60993 w 74746"/>
                    <a:gd name="connsiteY36" fmla="*/ 48561 h 97111"/>
                    <a:gd name="connsiteX37" fmla="*/ 50612 w 74746"/>
                    <a:gd name="connsiteY37" fmla="*/ 49072 h 97111"/>
                    <a:gd name="connsiteX38" fmla="*/ 40013 w 74746"/>
                    <a:gd name="connsiteY38" fmla="*/ 49072 h 97111"/>
                    <a:gd name="connsiteX39" fmla="*/ 30948 w 74746"/>
                    <a:gd name="connsiteY39" fmla="*/ 49072 h 97111"/>
                    <a:gd name="connsiteX40" fmla="*/ 24661 w 74746"/>
                    <a:gd name="connsiteY40" fmla="*/ 48269 h 97111"/>
                    <a:gd name="connsiteX41" fmla="*/ 46592 w 74746"/>
                    <a:gd name="connsiteY41" fmla="*/ 19711 h 97111"/>
                    <a:gd name="connsiteX42" fmla="*/ 43595 w 74746"/>
                    <a:gd name="connsiteY42" fmla="*/ 18323 h 97111"/>
                    <a:gd name="connsiteX43" fmla="*/ 40159 w 74746"/>
                    <a:gd name="connsiteY43" fmla="*/ 17885 h 97111"/>
                    <a:gd name="connsiteX44" fmla="*/ 32849 w 74746"/>
                    <a:gd name="connsiteY44" fmla="*/ 18834 h 97111"/>
                    <a:gd name="connsiteX45" fmla="*/ 28463 w 74746"/>
                    <a:gd name="connsiteY45" fmla="*/ 21390 h 97111"/>
                    <a:gd name="connsiteX46" fmla="*/ 25977 w 74746"/>
                    <a:gd name="connsiteY46" fmla="*/ 25262 h 97111"/>
                    <a:gd name="connsiteX47" fmla="*/ 24807 w 74746"/>
                    <a:gd name="connsiteY47" fmla="*/ 29863 h 97111"/>
                    <a:gd name="connsiteX48" fmla="*/ 24807 w 74746"/>
                    <a:gd name="connsiteY48" fmla="*/ 32711 h 97111"/>
                    <a:gd name="connsiteX49" fmla="*/ 26562 w 74746"/>
                    <a:gd name="connsiteY49" fmla="*/ 33807 h 97111"/>
                    <a:gd name="connsiteX50" fmla="*/ 31825 w 74746"/>
                    <a:gd name="connsiteY50" fmla="*/ 33807 h 97111"/>
                    <a:gd name="connsiteX51" fmla="*/ 42352 w 74746"/>
                    <a:gd name="connsiteY51" fmla="*/ 33807 h 97111"/>
                    <a:gd name="connsiteX52" fmla="*/ 49662 w 74746"/>
                    <a:gd name="connsiteY52" fmla="*/ 33807 h 97111"/>
                    <a:gd name="connsiteX53" fmla="*/ 53025 w 74746"/>
                    <a:gd name="connsiteY53" fmla="*/ 33807 h 97111"/>
                    <a:gd name="connsiteX54" fmla="*/ 54048 w 74746"/>
                    <a:gd name="connsiteY54" fmla="*/ 33223 h 97111"/>
                    <a:gd name="connsiteX55" fmla="*/ 54048 w 74746"/>
                    <a:gd name="connsiteY55" fmla="*/ 31324 h 97111"/>
                    <a:gd name="connsiteX56" fmla="*/ 52147 w 74746"/>
                    <a:gd name="connsiteY56" fmla="*/ 24020 h 97111"/>
                    <a:gd name="connsiteX57" fmla="*/ 46957 w 74746"/>
                    <a:gd name="connsiteY57" fmla="*/ 19784 h 9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746" h="97111">
                      <a:moveTo>
                        <a:pt x="24661" y="48269"/>
                      </a:moveTo>
                      <a:lnTo>
                        <a:pt x="24661" y="51555"/>
                      </a:lnTo>
                      <a:cubicBezTo>
                        <a:pt x="24661" y="55207"/>
                        <a:pt x="24807" y="58202"/>
                        <a:pt x="25100" y="60539"/>
                      </a:cubicBezTo>
                      <a:cubicBezTo>
                        <a:pt x="25319" y="62957"/>
                        <a:pt x="26123" y="65287"/>
                        <a:pt x="27439" y="67332"/>
                      </a:cubicBezTo>
                      <a:cubicBezTo>
                        <a:pt x="28777" y="70041"/>
                        <a:pt x="30955" y="72247"/>
                        <a:pt x="33653" y="73613"/>
                      </a:cubicBezTo>
                      <a:cubicBezTo>
                        <a:pt x="36101" y="74891"/>
                        <a:pt x="38894" y="75351"/>
                        <a:pt x="41621" y="74928"/>
                      </a:cubicBezTo>
                      <a:cubicBezTo>
                        <a:pt x="44304" y="74329"/>
                        <a:pt x="46636" y="72700"/>
                        <a:pt x="48127" y="70399"/>
                      </a:cubicBezTo>
                      <a:cubicBezTo>
                        <a:pt x="50108" y="66974"/>
                        <a:pt x="50927" y="63008"/>
                        <a:pt x="50466" y="59078"/>
                      </a:cubicBezTo>
                      <a:cubicBezTo>
                        <a:pt x="52118" y="59195"/>
                        <a:pt x="53785" y="59195"/>
                        <a:pt x="55437" y="59078"/>
                      </a:cubicBezTo>
                      <a:lnTo>
                        <a:pt x="61943" y="59078"/>
                      </a:lnTo>
                      <a:cubicBezTo>
                        <a:pt x="64209" y="59078"/>
                        <a:pt x="66402" y="59078"/>
                        <a:pt x="68449" y="59078"/>
                      </a:cubicBezTo>
                      <a:cubicBezTo>
                        <a:pt x="70196" y="59108"/>
                        <a:pt x="71936" y="59327"/>
                        <a:pt x="73639" y="59736"/>
                      </a:cubicBezTo>
                      <a:cubicBezTo>
                        <a:pt x="73639" y="62949"/>
                        <a:pt x="73127" y="66090"/>
                        <a:pt x="72908" y="69158"/>
                      </a:cubicBezTo>
                      <a:cubicBezTo>
                        <a:pt x="72689" y="72225"/>
                        <a:pt x="72323" y="75074"/>
                        <a:pt x="71958" y="77703"/>
                      </a:cubicBezTo>
                      <a:cubicBezTo>
                        <a:pt x="71673" y="79997"/>
                        <a:pt x="71212" y="82268"/>
                        <a:pt x="70569" y="84496"/>
                      </a:cubicBezTo>
                      <a:cubicBezTo>
                        <a:pt x="70291" y="86000"/>
                        <a:pt x="69553" y="87381"/>
                        <a:pt x="68449" y="88440"/>
                      </a:cubicBezTo>
                      <a:cubicBezTo>
                        <a:pt x="66490" y="91303"/>
                        <a:pt x="63676" y="93480"/>
                        <a:pt x="60408" y="94648"/>
                      </a:cubicBezTo>
                      <a:cubicBezTo>
                        <a:pt x="56899" y="95912"/>
                        <a:pt x="53237" y="96679"/>
                        <a:pt x="49516" y="96912"/>
                      </a:cubicBezTo>
                      <a:cubicBezTo>
                        <a:pt x="45495" y="97131"/>
                        <a:pt x="41475" y="97131"/>
                        <a:pt x="37454" y="96912"/>
                      </a:cubicBezTo>
                      <a:cubicBezTo>
                        <a:pt x="33360" y="96912"/>
                        <a:pt x="29559" y="96547"/>
                        <a:pt x="26123" y="96547"/>
                      </a:cubicBezTo>
                      <a:cubicBezTo>
                        <a:pt x="22746" y="96058"/>
                        <a:pt x="19493" y="94918"/>
                        <a:pt x="16547" y="93187"/>
                      </a:cubicBezTo>
                      <a:cubicBezTo>
                        <a:pt x="13185" y="90785"/>
                        <a:pt x="10370" y="87702"/>
                        <a:pt x="8286" y="84131"/>
                      </a:cubicBezTo>
                      <a:cubicBezTo>
                        <a:pt x="6013" y="80245"/>
                        <a:pt x="4222" y="76104"/>
                        <a:pt x="2950" y="71787"/>
                      </a:cubicBezTo>
                      <a:cubicBezTo>
                        <a:pt x="1583" y="67135"/>
                        <a:pt x="655" y="62365"/>
                        <a:pt x="172" y="57544"/>
                      </a:cubicBezTo>
                      <a:cubicBezTo>
                        <a:pt x="-193" y="52512"/>
                        <a:pt x="-193" y="47458"/>
                        <a:pt x="172" y="42426"/>
                      </a:cubicBezTo>
                      <a:cubicBezTo>
                        <a:pt x="172" y="37897"/>
                        <a:pt x="976" y="33515"/>
                        <a:pt x="1415" y="29279"/>
                      </a:cubicBezTo>
                      <a:cubicBezTo>
                        <a:pt x="1788" y="25028"/>
                        <a:pt x="2745" y="20850"/>
                        <a:pt x="4266" y="16862"/>
                      </a:cubicBezTo>
                      <a:cubicBezTo>
                        <a:pt x="5882" y="13261"/>
                        <a:pt x="8396" y="10142"/>
                        <a:pt x="11576" y="7805"/>
                      </a:cubicBezTo>
                      <a:cubicBezTo>
                        <a:pt x="14946" y="5234"/>
                        <a:pt x="18762" y="3306"/>
                        <a:pt x="22834" y="2108"/>
                      </a:cubicBezTo>
                      <a:cubicBezTo>
                        <a:pt x="27118" y="757"/>
                        <a:pt x="31577" y="49"/>
                        <a:pt x="36065" y="-10"/>
                      </a:cubicBezTo>
                      <a:cubicBezTo>
                        <a:pt x="40641" y="-156"/>
                        <a:pt x="45217" y="333"/>
                        <a:pt x="49662" y="1451"/>
                      </a:cubicBezTo>
                      <a:cubicBezTo>
                        <a:pt x="54684" y="2108"/>
                        <a:pt x="59421" y="4153"/>
                        <a:pt x="63332" y="7367"/>
                      </a:cubicBezTo>
                      <a:cubicBezTo>
                        <a:pt x="66724" y="10274"/>
                        <a:pt x="69400" y="13926"/>
                        <a:pt x="71154" y="18031"/>
                      </a:cubicBezTo>
                      <a:cubicBezTo>
                        <a:pt x="72960" y="22406"/>
                        <a:pt x="74049" y="27044"/>
                        <a:pt x="74370" y="31762"/>
                      </a:cubicBezTo>
                      <a:cubicBezTo>
                        <a:pt x="74736" y="36845"/>
                        <a:pt x="74736" y="41944"/>
                        <a:pt x="74370" y="47027"/>
                      </a:cubicBezTo>
                      <a:cubicBezTo>
                        <a:pt x="72762" y="47429"/>
                        <a:pt x="71125" y="47670"/>
                        <a:pt x="69472" y="47757"/>
                      </a:cubicBezTo>
                      <a:lnTo>
                        <a:pt x="60993" y="48561"/>
                      </a:lnTo>
                      <a:lnTo>
                        <a:pt x="50612" y="49072"/>
                      </a:lnTo>
                      <a:lnTo>
                        <a:pt x="40013" y="49072"/>
                      </a:lnTo>
                      <a:cubicBezTo>
                        <a:pt x="36650" y="49072"/>
                        <a:pt x="33653" y="49072"/>
                        <a:pt x="30948" y="49072"/>
                      </a:cubicBezTo>
                      <a:cubicBezTo>
                        <a:pt x="28843" y="48919"/>
                        <a:pt x="26738" y="48648"/>
                        <a:pt x="24661" y="48269"/>
                      </a:cubicBezTo>
                      <a:close/>
                      <a:moveTo>
                        <a:pt x="46592" y="19711"/>
                      </a:moveTo>
                      <a:cubicBezTo>
                        <a:pt x="45634" y="19156"/>
                        <a:pt x="44633" y="18695"/>
                        <a:pt x="43595" y="18323"/>
                      </a:cubicBezTo>
                      <a:cubicBezTo>
                        <a:pt x="42476" y="18009"/>
                        <a:pt x="41321" y="17863"/>
                        <a:pt x="40159" y="17885"/>
                      </a:cubicBezTo>
                      <a:cubicBezTo>
                        <a:pt x="37688" y="17790"/>
                        <a:pt x="35217" y="18111"/>
                        <a:pt x="32849" y="18834"/>
                      </a:cubicBezTo>
                      <a:cubicBezTo>
                        <a:pt x="31204" y="19323"/>
                        <a:pt x="29698" y="20200"/>
                        <a:pt x="28463" y="21390"/>
                      </a:cubicBezTo>
                      <a:cubicBezTo>
                        <a:pt x="27381" y="22501"/>
                        <a:pt x="26533" y="23815"/>
                        <a:pt x="25977" y="25262"/>
                      </a:cubicBezTo>
                      <a:cubicBezTo>
                        <a:pt x="25400" y="26744"/>
                        <a:pt x="25005" y="28285"/>
                        <a:pt x="24807" y="29863"/>
                      </a:cubicBezTo>
                      <a:cubicBezTo>
                        <a:pt x="24661" y="30805"/>
                        <a:pt x="24661" y="31769"/>
                        <a:pt x="24807" y="32711"/>
                      </a:cubicBezTo>
                      <a:cubicBezTo>
                        <a:pt x="24807" y="33245"/>
                        <a:pt x="25392" y="33610"/>
                        <a:pt x="26562" y="33807"/>
                      </a:cubicBezTo>
                      <a:cubicBezTo>
                        <a:pt x="28316" y="33938"/>
                        <a:pt x="30071" y="33938"/>
                        <a:pt x="31825" y="33807"/>
                      </a:cubicBezTo>
                      <a:lnTo>
                        <a:pt x="42352" y="33807"/>
                      </a:lnTo>
                      <a:cubicBezTo>
                        <a:pt x="45568" y="33807"/>
                        <a:pt x="48003" y="33807"/>
                        <a:pt x="49662" y="33807"/>
                      </a:cubicBezTo>
                      <a:cubicBezTo>
                        <a:pt x="50781" y="33873"/>
                        <a:pt x="51906" y="33873"/>
                        <a:pt x="53025" y="33807"/>
                      </a:cubicBezTo>
                      <a:cubicBezTo>
                        <a:pt x="53683" y="33807"/>
                        <a:pt x="54048" y="33807"/>
                        <a:pt x="54048" y="33223"/>
                      </a:cubicBezTo>
                      <a:lnTo>
                        <a:pt x="54048" y="31324"/>
                      </a:lnTo>
                      <a:cubicBezTo>
                        <a:pt x="54092" y="28760"/>
                        <a:pt x="53434" y="26233"/>
                        <a:pt x="52147" y="24020"/>
                      </a:cubicBezTo>
                      <a:cubicBezTo>
                        <a:pt x="50824" y="22172"/>
                        <a:pt x="49033" y="20704"/>
                        <a:pt x="46957" y="1978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20" name="Freeform 2119">
                  <a:extLst>
                    <a:ext uri="{FF2B5EF4-FFF2-40B4-BE49-F238E27FC236}">
                      <a16:creationId xmlns:a16="http://schemas.microsoft.com/office/drawing/2014/main" id="{68FE3E25-16DA-9BCE-D7AE-ADD09C282A6D}"/>
                    </a:ext>
                  </a:extLst>
                </p:cNvPr>
                <p:cNvSpPr/>
                <p:nvPr/>
              </p:nvSpPr>
              <p:spPr>
                <a:xfrm>
                  <a:off x="9840069" y="5032899"/>
                  <a:ext cx="60137" cy="92704"/>
                </a:xfrm>
                <a:custGeom>
                  <a:avLst/>
                  <a:gdLst>
                    <a:gd name="connsiteX0" fmla="*/ 25971 w 60137"/>
                    <a:gd name="connsiteY0" fmla="*/ 6767 h 92704"/>
                    <a:gd name="connsiteX1" fmla="*/ 29406 w 60137"/>
                    <a:gd name="connsiteY1" fmla="*/ 5233 h 92704"/>
                    <a:gd name="connsiteX2" fmla="*/ 34597 w 60137"/>
                    <a:gd name="connsiteY2" fmla="*/ 3261 h 92704"/>
                    <a:gd name="connsiteX3" fmla="*/ 42565 w 60137"/>
                    <a:gd name="connsiteY3" fmla="*/ 1508 h 92704"/>
                    <a:gd name="connsiteX4" fmla="*/ 50826 w 60137"/>
                    <a:gd name="connsiteY4" fmla="*/ 631 h 92704"/>
                    <a:gd name="connsiteX5" fmla="*/ 57331 w 60137"/>
                    <a:gd name="connsiteY5" fmla="*/ 631 h 92704"/>
                    <a:gd name="connsiteX6" fmla="*/ 60036 w 60137"/>
                    <a:gd name="connsiteY6" fmla="*/ 631 h 92704"/>
                    <a:gd name="connsiteX7" fmla="*/ 60036 w 60137"/>
                    <a:gd name="connsiteY7" fmla="*/ 11660 h 92704"/>
                    <a:gd name="connsiteX8" fmla="*/ 60036 w 60137"/>
                    <a:gd name="connsiteY8" fmla="*/ 20206 h 92704"/>
                    <a:gd name="connsiteX9" fmla="*/ 60036 w 60137"/>
                    <a:gd name="connsiteY9" fmla="*/ 27145 h 92704"/>
                    <a:gd name="connsiteX10" fmla="*/ 60036 w 60137"/>
                    <a:gd name="connsiteY10" fmla="*/ 32988 h 92704"/>
                    <a:gd name="connsiteX11" fmla="*/ 58355 w 60137"/>
                    <a:gd name="connsiteY11" fmla="*/ 32476 h 92704"/>
                    <a:gd name="connsiteX12" fmla="*/ 56454 w 60137"/>
                    <a:gd name="connsiteY12" fmla="*/ 31819 h 92704"/>
                    <a:gd name="connsiteX13" fmla="*/ 54481 w 60137"/>
                    <a:gd name="connsiteY13" fmla="*/ 31162 h 92704"/>
                    <a:gd name="connsiteX14" fmla="*/ 50021 w 60137"/>
                    <a:gd name="connsiteY14" fmla="*/ 30212 h 92704"/>
                    <a:gd name="connsiteX15" fmla="*/ 47463 w 60137"/>
                    <a:gd name="connsiteY15" fmla="*/ 29847 h 92704"/>
                    <a:gd name="connsiteX16" fmla="*/ 38398 w 60137"/>
                    <a:gd name="connsiteY16" fmla="*/ 29336 h 92704"/>
                    <a:gd name="connsiteX17" fmla="*/ 31088 w 60137"/>
                    <a:gd name="connsiteY17" fmla="*/ 30650 h 92704"/>
                    <a:gd name="connsiteX18" fmla="*/ 26336 w 60137"/>
                    <a:gd name="connsiteY18" fmla="*/ 34667 h 92704"/>
                    <a:gd name="connsiteX19" fmla="*/ 24874 w 60137"/>
                    <a:gd name="connsiteY19" fmla="*/ 42556 h 92704"/>
                    <a:gd name="connsiteX20" fmla="*/ 24874 w 60137"/>
                    <a:gd name="connsiteY20" fmla="*/ 54680 h 92704"/>
                    <a:gd name="connsiteX21" fmla="*/ 24874 w 60137"/>
                    <a:gd name="connsiteY21" fmla="*/ 66220 h 92704"/>
                    <a:gd name="connsiteX22" fmla="*/ 24874 w 60137"/>
                    <a:gd name="connsiteY22" fmla="*/ 77979 h 92704"/>
                    <a:gd name="connsiteX23" fmla="*/ 24874 w 60137"/>
                    <a:gd name="connsiteY23" fmla="*/ 90761 h 92704"/>
                    <a:gd name="connsiteX24" fmla="*/ 24874 w 60137"/>
                    <a:gd name="connsiteY24" fmla="*/ 91491 h 92704"/>
                    <a:gd name="connsiteX25" fmla="*/ 19173 w 60137"/>
                    <a:gd name="connsiteY25" fmla="*/ 92587 h 92704"/>
                    <a:gd name="connsiteX26" fmla="*/ 13836 w 60137"/>
                    <a:gd name="connsiteY26" fmla="*/ 92587 h 92704"/>
                    <a:gd name="connsiteX27" fmla="*/ 7842 w 60137"/>
                    <a:gd name="connsiteY27" fmla="*/ 92587 h 92704"/>
                    <a:gd name="connsiteX28" fmla="*/ 532 w 60137"/>
                    <a:gd name="connsiteY28" fmla="*/ 92587 h 92704"/>
                    <a:gd name="connsiteX29" fmla="*/ 93 w 60137"/>
                    <a:gd name="connsiteY29" fmla="*/ 47376 h 92704"/>
                    <a:gd name="connsiteX30" fmla="*/ 93 w 60137"/>
                    <a:gd name="connsiteY30" fmla="*/ 412 h 92704"/>
                    <a:gd name="connsiteX31" fmla="*/ 3748 w 60137"/>
                    <a:gd name="connsiteY31" fmla="*/ 412 h 92704"/>
                    <a:gd name="connsiteX32" fmla="*/ 6526 w 60137"/>
                    <a:gd name="connsiteY32" fmla="*/ 412 h 92704"/>
                    <a:gd name="connsiteX33" fmla="*/ 9231 w 60137"/>
                    <a:gd name="connsiteY33" fmla="*/ 412 h 92704"/>
                    <a:gd name="connsiteX34" fmla="*/ 12959 w 60137"/>
                    <a:gd name="connsiteY34" fmla="*/ 412 h 92704"/>
                    <a:gd name="connsiteX35" fmla="*/ 15591 w 60137"/>
                    <a:gd name="connsiteY35" fmla="*/ 412 h 92704"/>
                    <a:gd name="connsiteX36" fmla="*/ 19684 w 60137"/>
                    <a:gd name="connsiteY36" fmla="*/ 47 h 92704"/>
                    <a:gd name="connsiteX37" fmla="*/ 23339 w 60137"/>
                    <a:gd name="connsiteY37" fmla="*/ 47 h 92704"/>
                    <a:gd name="connsiteX38" fmla="*/ 24874 w 60137"/>
                    <a:gd name="connsiteY38" fmla="*/ 485 h 92704"/>
                    <a:gd name="connsiteX39" fmla="*/ 24874 w 60137"/>
                    <a:gd name="connsiteY39" fmla="*/ 3918 h 92704"/>
                    <a:gd name="connsiteX40" fmla="*/ 24874 w 60137"/>
                    <a:gd name="connsiteY40" fmla="*/ 4941 h 92704"/>
                    <a:gd name="connsiteX41" fmla="*/ 25971 w 60137"/>
                    <a:gd name="connsiteY41" fmla="*/ 6767 h 9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0137" h="92704">
                      <a:moveTo>
                        <a:pt x="25971" y="6767"/>
                      </a:moveTo>
                      <a:lnTo>
                        <a:pt x="29406" y="5233"/>
                      </a:lnTo>
                      <a:lnTo>
                        <a:pt x="34597" y="3261"/>
                      </a:lnTo>
                      <a:cubicBezTo>
                        <a:pt x="37199" y="2472"/>
                        <a:pt x="39868" y="1880"/>
                        <a:pt x="42565" y="1508"/>
                      </a:cubicBezTo>
                      <a:cubicBezTo>
                        <a:pt x="45489" y="1070"/>
                        <a:pt x="48267" y="777"/>
                        <a:pt x="50826" y="631"/>
                      </a:cubicBezTo>
                      <a:lnTo>
                        <a:pt x="57331" y="631"/>
                      </a:lnTo>
                      <a:cubicBezTo>
                        <a:pt x="59159" y="631"/>
                        <a:pt x="60036" y="631"/>
                        <a:pt x="60036" y="631"/>
                      </a:cubicBezTo>
                      <a:cubicBezTo>
                        <a:pt x="60036" y="4795"/>
                        <a:pt x="60036" y="8520"/>
                        <a:pt x="60036" y="11660"/>
                      </a:cubicBezTo>
                      <a:cubicBezTo>
                        <a:pt x="60036" y="14801"/>
                        <a:pt x="60036" y="17722"/>
                        <a:pt x="60036" y="20206"/>
                      </a:cubicBezTo>
                      <a:lnTo>
                        <a:pt x="60036" y="27145"/>
                      </a:lnTo>
                      <a:cubicBezTo>
                        <a:pt x="60036" y="29190"/>
                        <a:pt x="60036" y="31162"/>
                        <a:pt x="60036" y="32988"/>
                      </a:cubicBezTo>
                      <a:lnTo>
                        <a:pt x="58355" y="32476"/>
                      </a:lnTo>
                      <a:cubicBezTo>
                        <a:pt x="57741" y="32213"/>
                        <a:pt x="57105" y="31994"/>
                        <a:pt x="56454" y="31819"/>
                      </a:cubicBezTo>
                      <a:lnTo>
                        <a:pt x="54481" y="31162"/>
                      </a:lnTo>
                      <a:lnTo>
                        <a:pt x="50021" y="30212"/>
                      </a:lnTo>
                      <a:lnTo>
                        <a:pt x="47463" y="29847"/>
                      </a:lnTo>
                      <a:cubicBezTo>
                        <a:pt x="44451" y="29511"/>
                        <a:pt x="41425" y="29336"/>
                        <a:pt x="38398" y="29336"/>
                      </a:cubicBezTo>
                      <a:cubicBezTo>
                        <a:pt x="35898" y="29255"/>
                        <a:pt x="33406" y="29701"/>
                        <a:pt x="31088" y="30650"/>
                      </a:cubicBezTo>
                      <a:cubicBezTo>
                        <a:pt x="29114" y="31439"/>
                        <a:pt x="27448" y="32849"/>
                        <a:pt x="26336" y="34667"/>
                      </a:cubicBezTo>
                      <a:cubicBezTo>
                        <a:pt x="25123" y="37107"/>
                        <a:pt x="24619" y="39839"/>
                        <a:pt x="24874" y="42556"/>
                      </a:cubicBezTo>
                      <a:cubicBezTo>
                        <a:pt x="24874" y="46865"/>
                        <a:pt x="24874" y="50882"/>
                        <a:pt x="24874" y="54680"/>
                      </a:cubicBezTo>
                      <a:cubicBezTo>
                        <a:pt x="24874" y="58478"/>
                        <a:pt x="24874" y="62349"/>
                        <a:pt x="24874" y="66220"/>
                      </a:cubicBezTo>
                      <a:cubicBezTo>
                        <a:pt x="24874" y="70091"/>
                        <a:pt x="24874" y="73962"/>
                        <a:pt x="24874" y="77979"/>
                      </a:cubicBezTo>
                      <a:cubicBezTo>
                        <a:pt x="24874" y="81997"/>
                        <a:pt x="24874" y="86233"/>
                        <a:pt x="24874" y="90761"/>
                      </a:cubicBezTo>
                      <a:lnTo>
                        <a:pt x="24874" y="91491"/>
                      </a:lnTo>
                      <a:cubicBezTo>
                        <a:pt x="23010" y="92039"/>
                        <a:pt x="21102" y="92404"/>
                        <a:pt x="19173" y="92587"/>
                      </a:cubicBezTo>
                      <a:cubicBezTo>
                        <a:pt x="17396" y="92697"/>
                        <a:pt x="15612" y="92697"/>
                        <a:pt x="13836" y="92587"/>
                      </a:cubicBezTo>
                      <a:lnTo>
                        <a:pt x="7842" y="92587"/>
                      </a:lnTo>
                      <a:cubicBezTo>
                        <a:pt x="5408" y="92463"/>
                        <a:pt x="2966" y="92463"/>
                        <a:pt x="532" y="92587"/>
                      </a:cubicBezTo>
                      <a:cubicBezTo>
                        <a:pt x="532" y="77541"/>
                        <a:pt x="532" y="62422"/>
                        <a:pt x="93" y="47376"/>
                      </a:cubicBezTo>
                      <a:cubicBezTo>
                        <a:pt x="-345" y="32330"/>
                        <a:pt x="93" y="16627"/>
                        <a:pt x="93" y="412"/>
                      </a:cubicBezTo>
                      <a:lnTo>
                        <a:pt x="3748" y="412"/>
                      </a:lnTo>
                      <a:lnTo>
                        <a:pt x="6526" y="412"/>
                      </a:lnTo>
                      <a:lnTo>
                        <a:pt x="9231" y="412"/>
                      </a:lnTo>
                      <a:lnTo>
                        <a:pt x="12959" y="412"/>
                      </a:lnTo>
                      <a:cubicBezTo>
                        <a:pt x="13836" y="463"/>
                        <a:pt x="14713" y="463"/>
                        <a:pt x="15591" y="412"/>
                      </a:cubicBezTo>
                      <a:lnTo>
                        <a:pt x="19684" y="47"/>
                      </a:lnTo>
                      <a:cubicBezTo>
                        <a:pt x="20898" y="-62"/>
                        <a:pt x="22126" y="-62"/>
                        <a:pt x="23339" y="47"/>
                      </a:cubicBezTo>
                      <a:cubicBezTo>
                        <a:pt x="24363" y="47"/>
                        <a:pt x="24874" y="193"/>
                        <a:pt x="24874" y="485"/>
                      </a:cubicBezTo>
                      <a:lnTo>
                        <a:pt x="24874" y="3918"/>
                      </a:lnTo>
                      <a:cubicBezTo>
                        <a:pt x="24845" y="4262"/>
                        <a:pt x="24845" y="4597"/>
                        <a:pt x="24874" y="4941"/>
                      </a:cubicBezTo>
                      <a:cubicBezTo>
                        <a:pt x="25299" y="5510"/>
                        <a:pt x="25664" y="6124"/>
                        <a:pt x="25971" y="6767"/>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21" name="Freeform 2120">
                  <a:extLst>
                    <a:ext uri="{FF2B5EF4-FFF2-40B4-BE49-F238E27FC236}">
                      <a16:creationId xmlns:a16="http://schemas.microsoft.com/office/drawing/2014/main" id="{3B506448-58C5-FA80-3B33-90EE9D03A56F}"/>
                    </a:ext>
                  </a:extLst>
                </p:cNvPr>
                <p:cNvSpPr/>
                <p:nvPr/>
              </p:nvSpPr>
              <p:spPr>
                <a:xfrm>
                  <a:off x="9902692" y="5029416"/>
                  <a:ext cx="78511" cy="98811"/>
                </a:xfrm>
                <a:custGeom>
                  <a:avLst/>
                  <a:gdLst>
                    <a:gd name="connsiteX0" fmla="*/ 78410 w 78511"/>
                    <a:gd name="connsiteY0" fmla="*/ 32088 h 98811"/>
                    <a:gd name="connsiteX1" fmla="*/ 65471 w 78511"/>
                    <a:gd name="connsiteY1" fmla="*/ 33184 h 98811"/>
                    <a:gd name="connsiteX2" fmla="*/ 52093 w 78511"/>
                    <a:gd name="connsiteY2" fmla="*/ 32088 h 98811"/>
                    <a:gd name="connsiteX3" fmla="*/ 51655 w 78511"/>
                    <a:gd name="connsiteY3" fmla="*/ 27706 h 98811"/>
                    <a:gd name="connsiteX4" fmla="*/ 48657 w 78511"/>
                    <a:gd name="connsiteY4" fmla="*/ 23835 h 98811"/>
                    <a:gd name="connsiteX5" fmla="*/ 44271 w 78511"/>
                    <a:gd name="connsiteY5" fmla="*/ 21351 h 98811"/>
                    <a:gd name="connsiteX6" fmla="*/ 39374 w 78511"/>
                    <a:gd name="connsiteY6" fmla="*/ 20694 h 98811"/>
                    <a:gd name="connsiteX7" fmla="*/ 33014 w 78511"/>
                    <a:gd name="connsiteY7" fmla="*/ 23908 h 98811"/>
                    <a:gd name="connsiteX8" fmla="*/ 30894 w 78511"/>
                    <a:gd name="connsiteY8" fmla="*/ 29313 h 98811"/>
                    <a:gd name="connsiteX9" fmla="*/ 33160 w 78511"/>
                    <a:gd name="connsiteY9" fmla="*/ 35229 h 98811"/>
                    <a:gd name="connsiteX10" fmla="*/ 39593 w 78511"/>
                    <a:gd name="connsiteY10" fmla="*/ 39684 h 98811"/>
                    <a:gd name="connsiteX11" fmla="*/ 58892 w 78511"/>
                    <a:gd name="connsiteY11" fmla="*/ 43628 h 98811"/>
                    <a:gd name="connsiteX12" fmla="*/ 72123 w 78511"/>
                    <a:gd name="connsiteY12" fmla="*/ 51589 h 98811"/>
                    <a:gd name="connsiteX13" fmla="*/ 77094 w 78511"/>
                    <a:gd name="connsiteY13" fmla="*/ 65102 h 98811"/>
                    <a:gd name="connsiteX14" fmla="*/ 74536 w 78511"/>
                    <a:gd name="connsiteY14" fmla="*/ 82119 h 98811"/>
                    <a:gd name="connsiteX15" fmla="*/ 61304 w 78511"/>
                    <a:gd name="connsiteY15" fmla="*/ 94974 h 98811"/>
                    <a:gd name="connsiteX16" fmla="*/ 41567 w 78511"/>
                    <a:gd name="connsiteY16" fmla="*/ 98699 h 98811"/>
                    <a:gd name="connsiteX17" fmla="*/ 24680 w 78511"/>
                    <a:gd name="connsiteY17" fmla="*/ 97019 h 98811"/>
                    <a:gd name="connsiteX18" fmla="*/ 11668 w 78511"/>
                    <a:gd name="connsiteY18" fmla="*/ 90957 h 98811"/>
                    <a:gd name="connsiteX19" fmla="*/ -101 w 78511"/>
                    <a:gd name="connsiteY19" fmla="*/ 67804 h 98811"/>
                    <a:gd name="connsiteX20" fmla="*/ -101 w 78511"/>
                    <a:gd name="connsiteY20" fmla="*/ 66854 h 98811"/>
                    <a:gd name="connsiteX21" fmla="*/ 13715 w 78511"/>
                    <a:gd name="connsiteY21" fmla="*/ 66416 h 98811"/>
                    <a:gd name="connsiteX22" fmla="*/ 27165 w 78511"/>
                    <a:gd name="connsiteY22" fmla="*/ 66416 h 98811"/>
                    <a:gd name="connsiteX23" fmla="*/ 31113 w 78511"/>
                    <a:gd name="connsiteY23" fmla="*/ 73282 h 98811"/>
                    <a:gd name="connsiteX24" fmla="*/ 39081 w 78511"/>
                    <a:gd name="connsiteY24" fmla="*/ 76422 h 98811"/>
                    <a:gd name="connsiteX25" fmla="*/ 46830 w 78511"/>
                    <a:gd name="connsiteY25" fmla="*/ 74816 h 98811"/>
                    <a:gd name="connsiteX26" fmla="*/ 50119 w 78511"/>
                    <a:gd name="connsiteY26" fmla="*/ 67512 h 98811"/>
                    <a:gd name="connsiteX27" fmla="*/ 48146 w 78511"/>
                    <a:gd name="connsiteY27" fmla="*/ 60865 h 98811"/>
                    <a:gd name="connsiteX28" fmla="*/ 41274 w 78511"/>
                    <a:gd name="connsiteY28" fmla="*/ 57432 h 98811"/>
                    <a:gd name="connsiteX29" fmla="*/ 31771 w 78511"/>
                    <a:gd name="connsiteY29" fmla="*/ 55387 h 98811"/>
                    <a:gd name="connsiteX30" fmla="*/ 21244 w 78511"/>
                    <a:gd name="connsiteY30" fmla="*/ 52247 h 98811"/>
                    <a:gd name="connsiteX31" fmla="*/ 1799 w 78511"/>
                    <a:gd name="connsiteY31" fmla="*/ 25807 h 98811"/>
                    <a:gd name="connsiteX32" fmla="*/ 6989 w 78511"/>
                    <a:gd name="connsiteY32" fmla="*/ 11199 h 98811"/>
                    <a:gd name="connsiteX33" fmla="*/ 20879 w 78511"/>
                    <a:gd name="connsiteY33" fmla="*/ 1996 h 98811"/>
                    <a:gd name="connsiteX34" fmla="*/ 29432 w 78511"/>
                    <a:gd name="connsiteY34" fmla="*/ 535 h 98811"/>
                    <a:gd name="connsiteX35" fmla="*/ 62108 w 78511"/>
                    <a:gd name="connsiteY35" fmla="*/ 2361 h 98811"/>
                    <a:gd name="connsiteX36" fmla="*/ 74462 w 78511"/>
                    <a:gd name="connsiteY36" fmla="*/ 14048 h 98811"/>
                    <a:gd name="connsiteX37" fmla="*/ 78410 w 78511"/>
                    <a:gd name="connsiteY37" fmla="*/ 32088 h 9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8511" h="98811">
                      <a:moveTo>
                        <a:pt x="78410" y="32088"/>
                      </a:moveTo>
                      <a:cubicBezTo>
                        <a:pt x="74134" y="32775"/>
                        <a:pt x="69806" y="33140"/>
                        <a:pt x="65471" y="33184"/>
                      </a:cubicBezTo>
                      <a:cubicBezTo>
                        <a:pt x="60983" y="33352"/>
                        <a:pt x="56494" y="32986"/>
                        <a:pt x="52093" y="32088"/>
                      </a:cubicBezTo>
                      <a:cubicBezTo>
                        <a:pt x="52459" y="30620"/>
                        <a:pt x="52298" y="29071"/>
                        <a:pt x="51655" y="27706"/>
                      </a:cubicBezTo>
                      <a:cubicBezTo>
                        <a:pt x="50938" y="26223"/>
                        <a:pt x="49915" y="24901"/>
                        <a:pt x="48657" y="23835"/>
                      </a:cubicBezTo>
                      <a:cubicBezTo>
                        <a:pt x="47371" y="22725"/>
                        <a:pt x="45879" y="21885"/>
                        <a:pt x="44271" y="21351"/>
                      </a:cubicBezTo>
                      <a:cubicBezTo>
                        <a:pt x="42707" y="20782"/>
                        <a:pt x="41033" y="20555"/>
                        <a:pt x="39374" y="20694"/>
                      </a:cubicBezTo>
                      <a:cubicBezTo>
                        <a:pt x="36954" y="21030"/>
                        <a:pt x="34717" y="22162"/>
                        <a:pt x="33014" y="23908"/>
                      </a:cubicBezTo>
                      <a:cubicBezTo>
                        <a:pt x="31691" y="25398"/>
                        <a:pt x="30937" y="27319"/>
                        <a:pt x="30894" y="29313"/>
                      </a:cubicBezTo>
                      <a:cubicBezTo>
                        <a:pt x="30974" y="31482"/>
                        <a:pt x="31771" y="33556"/>
                        <a:pt x="33160" y="35229"/>
                      </a:cubicBezTo>
                      <a:cubicBezTo>
                        <a:pt x="34805" y="37325"/>
                        <a:pt x="37049" y="38881"/>
                        <a:pt x="39593" y="39684"/>
                      </a:cubicBezTo>
                      <a:cubicBezTo>
                        <a:pt x="46106" y="40560"/>
                        <a:pt x="52554" y="41875"/>
                        <a:pt x="58892" y="43628"/>
                      </a:cubicBezTo>
                      <a:cubicBezTo>
                        <a:pt x="64067" y="44738"/>
                        <a:pt x="68724" y="47536"/>
                        <a:pt x="72123" y="51589"/>
                      </a:cubicBezTo>
                      <a:cubicBezTo>
                        <a:pt x="74718" y="55687"/>
                        <a:pt x="76414" y="60295"/>
                        <a:pt x="77094" y="65102"/>
                      </a:cubicBezTo>
                      <a:cubicBezTo>
                        <a:pt x="77576" y="70893"/>
                        <a:pt x="76707" y="76722"/>
                        <a:pt x="74536" y="82119"/>
                      </a:cubicBezTo>
                      <a:cubicBezTo>
                        <a:pt x="71926" y="87933"/>
                        <a:pt x="67196" y="92535"/>
                        <a:pt x="61304" y="94974"/>
                      </a:cubicBezTo>
                      <a:cubicBezTo>
                        <a:pt x="55076" y="97647"/>
                        <a:pt x="48343" y="98918"/>
                        <a:pt x="41567" y="98699"/>
                      </a:cubicBezTo>
                      <a:cubicBezTo>
                        <a:pt x="35886" y="98999"/>
                        <a:pt x="30192" y="98429"/>
                        <a:pt x="24680" y="97019"/>
                      </a:cubicBezTo>
                      <a:cubicBezTo>
                        <a:pt x="19995" y="95858"/>
                        <a:pt x="15572" y="93798"/>
                        <a:pt x="11668" y="90957"/>
                      </a:cubicBezTo>
                      <a:cubicBezTo>
                        <a:pt x="4226" y="85596"/>
                        <a:pt x="-160" y="76970"/>
                        <a:pt x="-101" y="67804"/>
                      </a:cubicBezTo>
                      <a:lnTo>
                        <a:pt x="-101" y="66854"/>
                      </a:lnTo>
                      <a:cubicBezTo>
                        <a:pt x="4482" y="66321"/>
                        <a:pt x="9102" y="66175"/>
                        <a:pt x="13715" y="66416"/>
                      </a:cubicBezTo>
                      <a:cubicBezTo>
                        <a:pt x="18832" y="66416"/>
                        <a:pt x="23365" y="66416"/>
                        <a:pt x="27165" y="66416"/>
                      </a:cubicBezTo>
                      <a:cubicBezTo>
                        <a:pt x="27239" y="69221"/>
                        <a:pt x="28723" y="71806"/>
                        <a:pt x="31113" y="73282"/>
                      </a:cubicBezTo>
                      <a:cubicBezTo>
                        <a:pt x="33460" y="74991"/>
                        <a:pt x="36201" y="76072"/>
                        <a:pt x="39081" y="76422"/>
                      </a:cubicBezTo>
                      <a:cubicBezTo>
                        <a:pt x="41772" y="76759"/>
                        <a:pt x="44498" y="76189"/>
                        <a:pt x="46830" y="74816"/>
                      </a:cubicBezTo>
                      <a:cubicBezTo>
                        <a:pt x="49286" y="73253"/>
                        <a:pt x="50573" y="70382"/>
                        <a:pt x="50119" y="67512"/>
                      </a:cubicBezTo>
                      <a:cubicBezTo>
                        <a:pt x="50624" y="65109"/>
                        <a:pt x="49878" y="62611"/>
                        <a:pt x="48146" y="60865"/>
                      </a:cubicBezTo>
                      <a:cubicBezTo>
                        <a:pt x="46106" y="59280"/>
                        <a:pt x="43767" y="58112"/>
                        <a:pt x="41274" y="57432"/>
                      </a:cubicBezTo>
                      <a:cubicBezTo>
                        <a:pt x="38497" y="56702"/>
                        <a:pt x="35280" y="55972"/>
                        <a:pt x="31771" y="55387"/>
                      </a:cubicBezTo>
                      <a:cubicBezTo>
                        <a:pt x="28160" y="54730"/>
                        <a:pt x="24629" y="53678"/>
                        <a:pt x="21244" y="52247"/>
                      </a:cubicBezTo>
                      <a:cubicBezTo>
                        <a:pt x="9490" y="48887"/>
                        <a:pt x="1493" y="38019"/>
                        <a:pt x="1799" y="25807"/>
                      </a:cubicBezTo>
                      <a:cubicBezTo>
                        <a:pt x="2026" y="20526"/>
                        <a:pt x="3832" y="15435"/>
                        <a:pt x="6989" y="11199"/>
                      </a:cubicBezTo>
                      <a:cubicBezTo>
                        <a:pt x="10374" y="6576"/>
                        <a:pt x="15301" y="3311"/>
                        <a:pt x="20879" y="1996"/>
                      </a:cubicBezTo>
                      <a:cubicBezTo>
                        <a:pt x="23693" y="1317"/>
                        <a:pt x="26552" y="827"/>
                        <a:pt x="29432" y="535"/>
                      </a:cubicBezTo>
                      <a:cubicBezTo>
                        <a:pt x="40353" y="-626"/>
                        <a:pt x="51384" y="-12"/>
                        <a:pt x="62108" y="2361"/>
                      </a:cubicBezTo>
                      <a:cubicBezTo>
                        <a:pt x="67561" y="4545"/>
                        <a:pt x="71984" y="8723"/>
                        <a:pt x="74462" y="14048"/>
                      </a:cubicBezTo>
                      <a:cubicBezTo>
                        <a:pt x="77072" y="19708"/>
                        <a:pt x="78417" y="25858"/>
                        <a:pt x="78410" y="3208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22" name="Freeform 2121">
                  <a:extLst>
                    <a:ext uri="{FF2B5EF4-FFF2-40B4-BE49-F238E27FC236}">
                      <a16:creationId xmlns:a16="http://schemas.microsoft.com/office/drawing/2014/main" id="{B492AFFA-8814-62AC-8DB2-B88AAC77BB3F}"/>
                    </a:ext>
                  </a:extLst>
                </p:cNvPr>
                <p:cNvSpPr/>
                <p:nvPr/>
              </p:nvSpPr>
              <p:spPr>
                <a:xfrm>
                  <a:off x="9991657" y="4992144"/>
                  <a:ext cx="68569" cy="134117"/>
                </a:xfrm>
                <a:custGeom>
                  <a:avLst/>
                  <a:gdLst>
                    <a:gd name="connsiteX0" fmla="*/ 22779 w 68569"/>
                    <a:gd name="connsiteY0" fmla="*/ 51028 h 134117"/>
                    <a:gd name="connsiteX1" fmla="*/ 25045 w 68569"/>
                    <a:gd name="connsiteY1" fmla="*/ 49713 h 134117"/>
                    <a:gd name="connsiteX2" fmla="*/ 27384 w 68569"/>
                    <a:gd name="connsiteY2" fmla="*/ 48253 h 134117"/>
                    <a:gd name="connsiteX3" fmla="*/ 36010 w 68569"/>
                    <a:gd name="connsiteY3" fmla="*/ 43797 h 134117"/>
                    <a:gd name="connsiteX4" fmla="*/ 45879 w 68569"/>
                    <a:gd name="connsiteY4" fmla="*/ 41971 h 134117"/>
                    <a:gd name="connsiteX5" fmla="*/ 55748 w 68569"/>
                    <a:gd name="connsiteY5" fmla="*/ 43067 h 134117"/>
                    <a:gd name="connsiteX6" fmla="*/ 64374 w 68569"/>
                    <a:gd name="connsiteY6" fmla="*/ 47668 h 134117"/>
                    <a:gd name="connsiteX7" fmla="*/ 67225 w 68569"/>
                    <a:gd name="connsiteY7" fmla="*/ 54607 h 134117"/>
                    <a:gd name="connsiteX8" fmla="*/ 68467 w 68569"/>
                    <a:gd name="connsiteY8" fmla="*/ 67170 h 134117"/>
                    <a:gd name="connsiteX9" fmla="*/ 68467 w 68569"/>
                    <a:gd name="connsiteY9" fmla="*/ 83238 h 134117"/>
                    <a:gd name="connsiteX10" fmla="*/ 68467 w 68569"/>
                    <a:gd name="connsiteY10" fmla="*/ 100913 h 134117"/>
                    <a:gd name="connsiteX11" fmla="*/ 68467 w 68569"/>
                    <a:gd name="connsiteY11" fmla="*/ 118151 h 134117"/>
                    <a:gd name="connsiteX12" fmla="*/ 68467 w 68569"/>
                    <a:gd name="connsiteY12" fmla="*/ 132758 h 134117"/>
                    <a:gd name="connsiteX13" fmla="*/ 56917 w 68569"/>
                    <a:gd name="connsiteY13" fmla="*/ 133562 h 134117"/>
                    <a:gd name="connsiteX14" fmla="*/ 45441 w 68569"/>
                    <a:gd name="connsiteY14" fmla="*/ 133562 h 134117"/>
                    <a:gd name="connsiteX15" fmla="*/ 45441 w 68569"/>
                    <a:gd name="connsiteY15" fmla="*/ 124067 h 134117"/>
                    <a:gd name="connsiteX16" fmla="*/ 45441 w 68569"/>
                    <a:gd name="connsiteY16" fmla="*/ 113038 h 134117"/>
                    <a:gd name="connsiteX17" fmla="*/ 45441 w 68569"/>
                    <a:gd name="connsiteY17" fmla="*/ 101571 h 134117"/>
                    <a:gd name="connsiteX18" fmla="*/ 45002 w 68569"/>
                    <a:gd name="connsiteY18" fmla="*/ 90907 h 134117"/>
                    <a:gd name="connsiteX19" fmla="*/ 45002 w 68569"/>
                    <a:gd name="connsiteY19" fmla="*/ 86087 h 134117"/>
                    <a:gd name="connsiteX20" fmla="*/ 44344 w 68569"/>
                    <a:gd name="connsiteY20" fmla="*/ 80828 h 134117"/>
                    <a:gd name="connsiteX21" fmla="*/ 43028 w 68569"/>
                    <a:gd name="connsiteY21" fmla="*/ 76226 h 134117"/>
                    <a:gd name="connsiteX22" fmla="*/ 40762 w 68569"/>
                    <a:gd name="connsiteY22" fmla="*/ 73086 h 134117"/>
                    <a:gd name="connsiteX23" fmla="*/ 40762 w 68569"/>
                    <a:gd name="connsiteY23" fmla="*/ 73086 h 134117"/>
                    <a:gd name="connsiteX24" fmla="*/ 40397 w 68569"/>
                    <a:gd name="connsiteY24" fmla="*/ 73086 h 134117"/>
                    <a:gd name="connsiteX25" fmla="*/ 36084 w 68569"/>
                    <a:gd name="connsiteY25" fmla="*/ 71917 h 134117"/>
                    <a:gd name="connsiteX26" fmla="*/ 30455 w 68569"/>
                    <a:gd name="connsiteY26" fmla="*/ 72282 h 134117"/>
                    <a:gd name="connsiteX27" fmla="*/ 25484 w 68569"/>
                    <a:gd name="connsiteY27" fmla="*/ 75569 h 134117"/>
                    <a:gd name="connsiteX28" fmla="*/ 22925 w 68569"/>
                    <a:gd name="connsiteY28" fmla="*/ 82873 h 134117"/>
                    <a:gd name="connsiteX29" fmla="*/ 22925 w 68569"/>
                    <a:gd name="connsiteY29" fmla="*/ 95435 h 134117"/>
                    <a:gd name="connsiteX30" fmla="*/ 23364 w 68569"/>
                    <a:gd name="connsiteY30" fmla="*/ 107779 h 134117"/>
                    <a:gd name="connsiteX31" fmla="*/ 23364 w 68569"/>
                    <a:gd name="connsiteY31" fmla="*/ 120049 h 134117"/>
                    <a:gd name="connsiteX32" fmla="*/ 22633 w 68569"/>
                    <a:gd name="connsiteY32" fmla="*/ 132174 h 134117"/>
                    <a:gd name="connsiteX33" fmla="*/ 22633 w 68569"/>
                    <a:gd name="connsiteY33" fmla="*/ 132904 h 134117"/>
                    <a:gd name="connsiteX34" fmla="*/ 17223 w 68569"/>
                    <a:gd name="connsiteY34" fmla="*/ 134000 h 134117"/>
                    <a:gd name="connsiteX35" fmla="*/ 12545 w 68569"/>
                    <a:gd name="connsiteY35" fmla="*/ 134000 h 134117"/>
                    <a:gd name="connsiteX36" fmla="*/ 7208 w 68569"/>
                    <a:gd name="connsiteY36" fmla="*/ 134000 h 134117"/>
                    <a:gd name="connsiteX37" fmla="*/ -102 w 68569"/>
                    <a:gd name="connsiteY37" fmla="*/ 134000 h 134117"/>
                    <a:gd name="connsiteX38" fmla="*/ -102 w 68569"/>
                    <a:gd name="connsiteY38" fmla="*/ 115886 h 134117"/>
                    <a:gd name="connsiteX39" fmla="*/ -102 w 68569"/>
                    <a:gd name="connsiteY39" fmla="*/ 93171 h 134117"/>
                    <a:gd name="connsiteX40" fmla="*/ -102 w 68569"/>
                    <a:gd name="connsiteY40" fmla="*/ 68046 h 134117"/>
                    <a:gd name="connsiteX41" fmla="*/ -102 w 68569"/>
                    <a:gd name="connsiteY41" fmla="*/ 42775 h 134117"/>
                    <a:gd name="connsiteX42" fmla="*/ -102 w 68569"/>
                    <a:gd name="connsiteY42" fmla="*/ 19548 h 134117"/>
                    <a:gd name="connsiteX43" fmla="*/ -102 w 68569"/>
                    <a:gd name="connsiteY43" fmla="*/ 485 h 134117"/>
                    <a:gd name="connsiteX44" fmla="*/ 3553 w 68569"/>
                    <a:gd name="connsiteY44" fmla="*/ 485 h 134117"/>
                    <a:gd name="connsiteX45" fmla="*/ 9109 w 68569"/>
                    <a:gd name="connsiteY45" fmla="*/ 485 h 134117"/>
                    <a:gd name="connsiteX46" fmla="*/ 12764 w 68569"/>
                    <a:gd name="connsiteY46" fmla="*/ 485 h 134117"/>
                    <a:gd name="connsiteX47" fmla="*/ 15396 w 68569"/>
                    <a:gd name="connsiteY47" fmla="*/ 485 h 134117"/>
                    <a:gd name="connsiteX48" fmla="*/ 19051 w 68569"/>
                    <a:gd name="connsiteY48" fmla="*/ 47 h 134117"/>
                    <a:gd name="connsiteX49" fmla="*/ 22340 w 68569"/>
                    <a:gd name="connsiteY49" fmla="*/ 47 h 134117"/>
                    <a:gd name="connsiteX50" fmla="*/ 23803 w 68569"/>
                    <a:gd name="connsiteY50" fmla="*/ 704 h 134117"/>
                    <a:gd name="connsiteX51" fmla="*/ 23803 w 68569"/>
                    <a:gd name="connsiteY51" fmla="*/ 5525 h 134117"/>
                    <a:gd name="connsiteX52" fmla="*/ 23803 w 68569"/>
                    <a:gd name="connsiteY52" fmla="*/ 51831 h 13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8569" h="134117">
                      <a:moveTo>
                        <a:pt x="22779" y="51028"/>
                      </a:moveTo>
                      <a:cubicBezTo>
                        <a:pt x="23364" y="50590"/>
                        <a:pt x="24168" y="50225"/>
                        <a:pt x="25045" y="49713"/>
                      </a:cubicBezTo>
                      <a:cubicBezTo>
                        <a:pt x="25864" y="49297"/>
                        <a:pt x="26646" y="48808"/>
                        <a:pt x="27384" y="48253"/>
                      </a:cubicBezTo>
                      <a:cubicBezTo>
                        <a:pt x="30024" y="46354"/>
                        <a:pt x="32933" y="44849"/>
                        <a:pt x="36010" y="43797"/>
                      </a:cubicBezTo>
                      <a:cubicBezTo>
                        <a:pt x="39198" y="42716"/>
                        <a:pt x="42517" y="42103"/>
                        <a:pt x="45879" y="41971"/>
                      </a:cubicBezTo>
                      <a:cubicBezTo>
                        <a:pt x="49205" y="41854"/>
                        <a:pt x="52531" y="42227"/>
                        <a:pt x="55748" y="43067"/>
                      </a:cubicBezTo>
                      <a:cubicBezTo>
                        <a:pt x="58928" y="43951"/>
                        <a:pt x="61874" y="45521"/>
                        <a:pt x="64374" y="47668"/>
                      </a:cubicBezTo>
                      <a:cubicBezTo>
                        <a:pt x="66004" y="49640"/>
                        <a:pt x="66998" y="52058"/>
                        <a:pt x="67225" y="54607"/>
                      </a:cubicBezTo>
                      <a:cubicBezTo>
                        <a:pt x="67963" y="58755"/>
                        <a:pt x="68380" y="62955"/>
                        <a:pt x="68467" y="67170"/>
                      </a:cubicBezTo>
                      <a:cubicBezTo>
                        <a:pt x="68467" y="72063"/>
                        <a:pt x="68467" y="77468"/>
                        <a:pt x="68467" y="83238"/>
                      </a:cubicBezTo>
                      <a:cubicBezTo>
                        <a:pt x="68467" y="89008"/>
                        <a:pt x="68467" y="94997"/>
                        <a:pt x="68467" y="100913"/>
                      </a:cubicBezTo>
                      <a:cubicBezTo>
                        <a:pt x="68467" y="106829"/>
                        <a:pt x="68467" y="112600"/>
                        <a:pt x="68467" y="118151"/>
                      </a:cubicBezTo>
                      <a:cubicBezTo>
                        <a:pt x="68467" y="123701"/>
                        <a:pt x="68467" y="128522"/>
                        <a:pt x="68467" y="132758"/>
                      </a:cubicBezTo>
                      <a:cubicBezTo>
                        <a:pt x="64644" y="133321"/>
                        <a:pt x="60785" y="133591"/>
                        <a:pt x="56917" y="133562"/>
                      </a:cubicBezTo>
                      <a:lnTo>
                        <a:pt x="45441" y="133562"/>
                      </a:lnTo>
                      <a:cubicBezTo>
                        <a:pt x="45441" y="130786"/>
                        <a:pt x="45441" y="127572"/>
                        <a:pt x="45441" y="124067"/>
                      </a:cubicBezTo>
                      <a:cubicBezTo>
                        <a:pt x="45441" y="120561"/>
                        <a:pt x="45441" y="116763"/>
                        <a:pt x="45441" y="113038"/>
                      </a:cubicBezTo>
                      <a:cubicBezTo>
                        <a:pt x="45441" y="109313"/>
                        <a:pt x="45441" y="105369"/>
                        <a:pt x="45441" y="101571"/>
                      </a:cubicBezTo>
                      <a:cubicBezTo>
                        <a:pt x="45441" y="97773"/>
                        <a:pt x="45441" y="94267"/>
                        <a:pt x="45002" y="90907"/>
                      </a:cubicBezTo>
                      <a:cubicBezTo>
                        <a:pt x="45002" y="89446"/>
                        <a:pt x="45002" y="87840"/>
                        <a:pt x="45002" y="86087"/>
                      </a:cubicBezTo>
                      <a:cubicBezTo>
                        <a:pt x="45002" y="84334"/>
                        <a:pt x="44636" y="82508"/>
                        <a:pt x="44344" y="80828"/>
                      </a:cubicBezTo>
                      <a:cubicBezTo>
                        <a:pt x="44088" y="79250"/>
                        <a:pt x="43650" y="77702"/>
                        <a:pt x="43028" y="76226"/>
                      </a:cubicBezTo>
                      <a:cubicBezTo>
                        <a:pt x="42568" y="74992"/>
                        <a:pt x="41786" y="73911"/>
                        <a:pt x="40762" y="73086"/>
                      </a:cubicBezTo>
                      <a:lnTo>
                        <a:pt x="40762" y="73086"/>
                      </a:lnTo>
                      <a:cubicBezTo>
                        <a:pt x="40762" y="73086"/>
                        <a:pt x="40762" y="73086"/>
                        <a:pt x="40397" y="73086"/>
                      </a:cubicBezTo>
                      <a:cubicBezTo>
                        <a:pt x="39030" y="72479"/>
                        <a:pt x="37575" y="72085"/>
                        <a:pt x="36084" y="71917"/>
                      </a:cubicBezTo>
                      <a:cubicBezTo>
                        <a:pt x="34205" y="71596"/>
                        <a:pt x="32275" y="71720"/>
                        <a:pt x="30455" y="72282"/>
                      </a:cubicBezTo>
                      <a:cubicBezTo>
                        <a:pt x="28510" y="72859"/>
                        <a:pt x="26778" y="74006"/>
                        <a:pt x="25484" y="75569"/>
                      </a:cubicBezTo>
                      <a:cubicBezTo>
                        <a:pt x="23876" y="77672"/>
                        <a:pt x="22977" y="80229"/>
                        <a:pt x="22925" y="82873"/>
                      </a:cubicBezTo>
                      <a:cubicBezTo>
                        <a:pt x="22706" y="87058"/>
                        <a:pt x="22706" y="91250"/>
                        <a:pt x="22925" y="95435"/>
                      </a:cubicBezTo>
                      <a:lnTo>
                        <a:pt x="23364" y="107779"/>
                      </a:lnTo>
                      <a:cubicBezTo>
                        <a:pt x="23364" y="111869"/>
                        <a:pt x="23364" y="115959"/>
                        <a:pt x="23364" y="120049"/>
                      </a:cubicBezTo>
                      <a:cubicBezTo>
                        <a:pt x="23371" y="124103"/>
                        <a:pt x="23130" y="128149"/>
                        <a:pt x="22633" y="132174"/>
                      </a:cubicBezTo>
                      <a:lnTo>
                        <a:pt x="22633" y="132904"/>
                      </a:lnTo>
                      <a:cubicBezTo>
                        <a:pt x="20864" y="133430"/>
                        <a:pt x="19058" y="133795"/>
                        <a:pt x="17223" y="134000"/>
                      </a:cubicBezTo>
                      <a:cubicBezTo>
                        <a:pt x="15667" y="134110"/>
                        <a:pt x="14102" y="134110"/>
                        <a:pt x="12545" y="134000"/>
                      </a:cubicBezTo>
                      <a:lnTo>
                        <a:pt x="7208" y="134000"/>
                      </a:lnTo>
                      <a:cubicBezTo>
                        <a:pt x="4774" y="133868"/>
                        <a:pt x="2333" y="133868"/>
                        <a:pt x="-102" y="134000"/>
                      </a:cubicBezTo>
                      <a:cubicBezTo>
                        <a:pt x="-102" y="128960"/>
                        <a:pt x="-102" y="122971"/>
                        <a:pt x="-102" y="115886"/>
                      </a:cubicBezTo>
                      <a:cubicBezTo>
                        <a:pt x="-102" y="108802"/>
                        <a:pt x="-102" y="101279"/>
                        <a:pt x="-102" y="93171"/>
                      </a:cubicBezTo>
                      <a:cubicBezTo>
                        <a:pt x="-102" y="85064"/>
                        <a:pt x="-102" y="76738"/>
                        <a:pt x="-102" y="68046"/>
                      </a:cubicBezTo>
                      <a:lnTo>
                        <a:pt x="-102" y="42775"/>
                      </a:lnTo>
                      <a:cubicBezTo>
                        <a:pt x="-102" y="34594"/>
                        <a:pt x="-102" y="26852"/>
                        <a:pt x="-102" y="19548"/>
                      </a:cubicBezTo>
                      <a:cubicBezTo>
                        <a:pt x="-102" y="12245"/>
                        <a:pt x="-102" y="5890"/>
                        <a:pt x="-102" y="485"/>
                      </a:cubicBezTo>
                      <a:lnTo>
                        <a:pt x="3553" y="485"/>
                      </a:lnTo>
                      <a:lnTo>
                        <a:pt x="9109" y="485"/>
                      </a:lnTo>
                      <a:lnTo>
                        <a:pt x="12764" y="485"/>
                      </a:lnTo>
                      <a:cubicBezTo>
                        <a:pt x="13641" y="558"/>
                        <a:pt x="14518" y="558"/>
                        <a:pt x="15396" y="485"/>
                      </a:cubicBezTo>
                      <a:lnTo>
                        <a:pt x="19051" y="47"/>
                      </a:lnTo>
                      <a:cubicBezTo>
                        <a:pt x="20147" y="-62"/>
                        <a:pt x="21244" y="-62"/>
                        <a:pt x="22340" y="47"/>
                      </a:cubicBezTo>
                      <a:cubicBezTo>
                        <a:pt x="23364" y="47"/>
                        <a:pt x="23803" y="47"/>
                        <a:pt x="23803" y="704"/>
                      </a:cubicBezTo>
                      <a:cubicBezTo>
                        <a:pt x="23934" y="2311"/>
                        <a:pt x="23934" y="3918"/>
                        <a:pt x="23803" y="5525"/>
                      </a:cubicBezTo>
                      <a:lnTo>
                        <a:pt x="23803" y="51831"/>
                      </a:ln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23" name="Freeform 2122">
                  <a:extLst>
                    <a:ext uri="{FF2B5EF4-FFF2-40B4-BE49-F238E27FC236}">
                      <a16:creationId xmlns:a16="http://schemas.microsoft.com/office/drawing/2014/main" id="{86436793-F1AD-F9A8-0DD5-287E8849194B}"/>
                    </a:ext>
                  </a:extLst>
                </p:cNvPr>
                <p:cNvSpPr/>
                <p:nvPr/>
              </p:nvSpPr>
              <p:spPr>
                <a:xfrm>
                  <a:off x="10072653" y="4992591"/>
                  <a:ext cx="26170" cy="132747"/>
                </a:xfrm>
                <a:custGeom>
                  <a:avLst/>
                  <a:gdLst>
                    <a:gd name="connsiteX0" fmla="*/ 22925 w 26170"/>
                    <a:gd name="connsiteY0" fmla="*/ 40063 h 132747"/>
                    <a:gd name="connsiteX1" fmla="*/ 26069 w 26170"/>
                    <a:gd name="connsiteY1" fmla="*/ 40063 h 132747"/>
                    <a:gd name="connsiteX2" fmla="*/ 26069 w 26170"/>
                    <a:gd name="connsiteY2" fmla="*/ 40647 h 132747"/>
                    <a:gd name="connsiteX3" fmla="*/ 25264 w 26170"/>
                    <a:gd name="connsiteY3" fmla="*/ 86004 h 132747"/>
                    <a:gd name="connsiteX4" fmla="*/ 25922 w 26170"/>
                    <a:gd name="connsiteY4" fmla="*/ 131507 h 132747"/>
                    <a:gd name="connsiteX5" fmla="*/ 21317 w 26170"/>
                    <a:gd name="connsiteY5" fmla="*/ 132676 h 132747"/>
                    <a:gd name="connsiteX6" fmla="*/ 13276 w 26170"/>
                    <a:gd name="connsiteY6" fmla="*/ 132676 h 132747"/>
                    <a:gd name="connsiteX7" fmla="*/ 5089 w 26170"/>
                    <a:gd name="connsiteY7" fmla="*/ 132676 h 132747"/>
                    <a:gd name="connsiteX8" fmla="*/ -102 w 26170"/>
                    <a:gd name="connsiteY8" fmla="*/ 132676 h 132747"/>
                    <a:gd name="connsiteX9" fmla="*/ 775 w 26170"/>
                    <a:gd name="connsiteY9" fmla="*/ 109158 h 132747"/>
                    <a:gd name="connsiteX10" fmla="*/ 337 w 26170"/>
                    <a:gd name="connsiteY10" fmla="*/ 85420 h 132747"/>
                    <a:gd name="connsiteX11" fmla="*/ -102 w 26170"/>
                    <a:gd name="connsiteY11" fmla="*/ 62194 h 132747"/>
                    <a:gd name="connsiteX12" fmla="*/ 1068 w 26170"/>
                    <a:gd name="connsiteY12" fmla="*/ 39844 h 132747"/>
                    <a:gd name="connsiteX13" fmla="*/ 1068 w 26170"/>
                    <a:gd name="connsiteY13" fmla="*/ 39844 h 132747"/>
                    <a:gd name="connsiteX14" fmla="*/ 3553 w 26170"/>
                    <a:gd name="connsiteY14" fmla="*/ 39844 h 132747"/>
                    <a:gd name="connsiteX15" fmla="*/ 6185 w 26170"/>
                    <a:gd name="connsiteY15" fmla="*/ 39844 h 132747"/>
                    <a:gd name="connsiteX16" fmla="*/ 12837 w 26170"/>
                    <a:gd name="connsiteY16" fmla="*/ 40209 h 132747"/>
                    <a:gd name="connsiteX17" fmla="*/ 22925 w 26170"/>
                    <a:gd name="connsiteY17" fmla="*/ 40063 h 132747"/>
                    <a:gd name="connsiteX18" fmla="*/ 337 w 26170"/>
                    <a:gd name="connsiteY18" fmla="*/ -35 h 132747"/>
                    <a:gd name="connsiteX19" fmla="*/ 25337 w 26170"/>
                    <a:gd name="connsiteY19" fmla="*/ 549 h 132747"/>
                    <a:gd name="connsiteX20" fmla="*/ 25337 w 26170"/>
                    <a:gd name="connsiteY20" fmla="*/ 4493 h 132747"/>
                    <a:gd name="connsiteX21" fmla="*/ 25337 w 26170"/>
                    <a:gd name="connsiteY21" fmla="*/ 10702 h 132747"/>
                    <a:gd name="connsiteX22" fmla="*/ 25337 w 26170"/>
                    <a:gd name="connsiteY22" fmla="*/ 18006 h 132747"/>
                    <a:gd name="connsiteX23" fmla="*/ 25337 w 26170"/>
                    <a:gd name="connsiteY23" fmla="*/ 24360 h 132747"/>
                    <a:gd name="connsiteX24" fmla="*/ 21902 w 26170"/>
                    <a:gd name="connsiteY24" fmla="*/ 25821 h 132747"/>
                    <a:gd name="connsiteX25" fmla="*/ 15615 w 26170"/>
                    <a:gd name="connsiteY25" fmla="*/ 25821 h 132747"/>
                    <a:gd name="connsiteX26" fmla="*/ 8305 w 26170"/>
                    <a:gd name="connsiteY26" fmla="*/ 25821 h 132747"/>
                    <a:gd name="connsiteX27" fmla="*/ 995 w 26170"/>
                    <a:gd name="connsiteY27" fmla="*/ 25821 h 132747"/>
                    <a:gd name="connsiteX28" fmla="*/ 483 w 26170"/>
                    <a:gd name="connsiteY28" fmla="*/ 14646 h 132747"/>
                    <a:gd name="connsiteX29" fmla="*/ 337 w 26170"/>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70" h="132747">
                      <a:moveTo>
                        <a:pt x="22925" y="40063"/>
                      </a:moveTo>
                      <a:lnTo>
                        <a:pt x="26069" y="40063"/>
                      </a:lnTo>
                      <a:lnTo>
                        <a:pt x="26069" y="40647"/>
                      </a:lnTo>
                      <a:cubicBezTo>
                        <a:pt x="26069" y="55255"/>
                        <a:pt x="25703" y="70593"/>
                        <a:pt x="25264" y="86004"/>
                      </a:cubicBezTo>
                      <a:cubicBezTo>
                        <a:pt x="24826" y="101415"/>
                        <a:pt x="25264" y="116608"/>
                        <a:pt x="25922" y="131507"/>
                      </a:cubicBezTo>
                      <a:cubicBezTo>
                        <a:pt x="24577" y="132435"/>
                        <a:pt x="22940" y="132844"/>
                        <a:pt x="21317" y="132676"/>
                      </a:cubicBezTo>
                      <a:lnTo>
                        <a:pt x="13276" y="132676"/>
                      </a:lnTo>
                      <a:lnTo>
                        <a:pt x="5089" y="132676"/>
                      </a:lnTo>
                      <a:cubicBezTo>
                        <a:pt x="3363" y="132457"/>
                        <a:pt x="1624" y="132457"/>
                        <a:pt x="-102" y="132676"/>
                      </a:cubicBezTo>
                      <a:cubicBezTo>
                        <a:pt x="556" y="125007"/>
                        <a:pt x="849" y="117119"/>
                        <a:pt x="775" y="109158"/>
                      </a:cubicBezTo>
                      <a:cubicBezTo>
                        <a:pt x="702" y="101196"/>
                        <a:pt x="775" y="93308"/>
                        <a:pt x="337" y="85420"/>
                      </a:cubicBezTo>
                      <a:cubicBezTo>
                        <a:pt x="-102" y="77532"/>
                        <a:pt x="-102" y="69863"/>
                        <a:pt x="-102" y="62194"/>
                      </a:cubicBezTo>
                      <a:cubicBezTo>
                        <a:pt x="-87" y="54729"/>
                        <a:pt x="300" y="47272"/>
                        <a:pt x="1068" y="39844"/>
                      </a:cubicBezTo>
                      <a:lnTo>
                        <a:pt x="1068" y="39844"/>
                      </a:lnTo>
                      <a:cubicBezTo>
                        <a:pt x="1886" y="39691"/>
                        <a:pt x="2735" y="39691"/>
                        <a:pt x="3553" y="39844"/>
                      </a:cubicBezTo>
                      <a:lnTo>
                        <a:pt x="6185" y="39844"/>
                      </a:lnTo>
                      <a:lnTo>
                        <a:pt x="12837" y="40209"/>
                      </a:lnTo>
                      <a:cubicBezTo>
                        <a:pt x="15615" y="40260"/>
                        <a:pt x="18978" y="40209"/>
                        <a:pt x="22925" y="40063"/>
                      </a:cubicBezTo>
                      <a:close/>
                      <a:moveTo>
                        <a:pt x="337" y="-35"/>
                      </a:moveTo>
                      <a:lnTo>
                        <a:pt x="25337" y="549"/>
                      </a:lnTo>
                      <a:cubicBezTo>
                        <a:pt x="25337" y="1280"/>
                        <a:pt x="25337" y="2594"/>
                        <a:pt x="25337" y="4493"/>
                      </a:cubicBezTo>
                      <a:cubicBezTo>
                        <a:pt x="25337" y="6392"/>
                        <a:pt x="25337" y="8437"/>
                        <a:pt x="25337" y="10702"/>
                      </a:cubicBezTo>
                      <a:cubicBezTo>
                        <a:pt x="25337" y="12966"/>
                        <a:pt x="25337" y="15303"/>
                        <a:pt x="25337" y="18006"/>
                      </a:cubicBezTo>
                      <a:cubicBezTo>
                        <a:pt x="25337" y="20708"/>
                        <a:pt x="25337" y="22534"/>
                        <a:pt x="25337" y="24360"/>
                      </a:cubicBezTo>
                      <a:cubicBezTo>
                        <a:pt x="24431" y="25280"/>
                        <a:pt x="23196" y="25806"/>
                        <a:pt x="21902" y="25821"/>
                      </a:cubicBezTo>
                      <a:cubicBezTo>
                        <a:pt x="19811" y="25981"/>
                        <a:pt x="17706" y="25981"/>
                        <a:pt x="15615" y="25821"/>
                      </a:cubicBezTo>
                      <a:lnTo>
                        <a:pt x="8305" y="25821"/>
                      </a:lnTo>
                      <a:cubicBezTo>
                        <a:pt x="5871" y="25653"/>
                        <a:pt x="3429" y="25653"/>
                        <a:pt x="995" y="25821"/>
                      </a:cubicBezTo>
                      <a:cubicBezTo>
                        <a:pt x="995" y="22242"/>
                        <a:pt x="995" y="18517"/>
                        <a:pt x="483" y="14646"/>
                      </a:cubicBezTo>
                      <a:cubicBezTo>
                        <a:pt x="-29" y="10775"/>
                        <a:pt x="190" y="5589"/>
                        <a:pt x="337"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2124" name="Freeform 2123">
                  <a:extLst>
                    <a:ext uri="{FF2B5EF4-FFF2-40B4-BE49-F238E27FC236}">
                      <a16:creationId xmlns:a16="http://schemas.microsoft.com/office/drawing/2014/main" id="{2298DDDA-90A0-6CC4-6574-AF2BC841F82C}"/>
                    </a:ext>
                  </a:extLst>
                </p:cNvPr>
                <p:cNvSpPr/>
                <p:nvPr/>
              </p:nvSpPr>
              <p:spPr>
                <a:xfrm>
                  <a:off x="10112616" y="5033210"/>
                  <a:ext cx="74807" cy="130144"/>
                </a:xfrm>
                <a:custGeom>
                  <a:avLst/>
                  <a:gdLst>
                    <a:gd name="connsiteX0" fmla="*/ 23900 w 74807"/>
                    <a:gd name="connsiteY0" fmla="*/ 127261 h 130144"/>
                    <a:gd name="connsiteX1" fmla="*/ 23900 w 74807"/>
                    <a:gd name="connsiteY1" fmla="*/ 129307 h 130144"/>
                    <a:gd name="connsiteX2" fmla="*/ 21414 w 74807"/>
                    <a:gd name="connsiteY2" fmla="*/ 129745 h 130144"/>
                    <a:gd name="connsiteX3" fmla="*/ 15274 w 74807"/>
                    <a:gd name="connsiteY3" fmla="*/ 130110 h 130144"/>
                    <a:gd name="connsiteX4" fmla="*/ 7964 w 74807"/>
                    <a:gd name="connsiteY4" fmla="*/ 130110 h 130144"/>
                    <a:gd name="connsiteX5" fmla="*/ 654 w 74807"/>
                    <a:gd name="connsiteY5" fmla="*/ 129453 h 130144"/>
                    <a:gd name="connsiteX6" fmla="*/ 654 w 74807"/>
                    <a:gd name="connsiteY6" fmla="*/ 117328 h 130144"/>
                    <a:gd name="connsiteX7" fmla="*/ 654 w 74807"/>
                    <a:gd name="connsiteY7" fmla="*/ 86798 h 130144"/>
                    <a:gd name="connsiteX8" fmla="*/ -4 w 74807"/>
                    <a:gd name="connsiteY8" fmla="*/ 56706 h 130144"/>
                    <a:gd name="connsiteX9" fmla="*/ -4 w 74807"/>
                    <a:gd name="connsiteY9" fmla="*/ 27491 h 130144"/>
                    <a:gd name="connsiteX10" fmla="*/ -4 w 74807"/>
                    <a:gd name="connsiteY10" fmla="*/ 28 h 130144"/>
                    <a:gd name="connsiteX11" fmla="*/ 12496 w 74807"/>
                    <a:gd name="connsiteY11" fmla="*/ 28 h 130144"/>
                    <a:gd name="connsiteX12" fmla="*/ 24850 w 74807"/>
                    <a:gd name="connsiteY12" fmla="*/ 466 h 130144"/>
                    <a:gd name="connsiteX13" fmla="*/ 24850 w 74807"/>
                    <a:gd name="connsiteY13" fmla="*/ 1781 h 130144"/>
                    <a:gd name="connsiteX14" fmla="*/ 24850 w 74807"/>
                    <a:gd name="connsiteY14" fmla="*/ 4776 h 130144"/>
                    <a:gd name="connsiteX15" fmla="*/ 24850 w 74807"/>
                    <a:gd name="connsiteY15" fmla="*/ 7843 h 130144"/>
                    <a:gd name="connsiteX16" fmla="*/ 25654 w 74807"/>
                    <a:gd name="connsiteY16" fmla="*/ 9231 h 130144"/>
                    <a:gd name="connsiteX17" fmla="*/ 26678 w 74807"/>
                    <a:gd name="connsiteY17" fmla="*/ 8574 h 130144"/>
                    <a:gd name="connsiteX18" fmla="*/ 33988 w 74807"/>
                    <a:gd name="connsiteY18" fmla="*/ 1270 h 130144"/>
                    <a:gd name="connsiteX19" fmla="*/ 43711 w 74807"/>
                    <a:gd name="connsiteY19" fmla="*/ 393 h 130144"/>
                    <a:gd name="connsiteX20" fmla="*/ 60304 w 74807"/>
                    <a:gd name="connsiteY20" fmla="*/ 5798 h 130144"/>
                    <a:gd name="connsiteX21" fmla="*/ 69442 w 74807"/>
                    <a:gd name="connsiteY21" fmla="*/ 17777 h 130144"/>
                    <a:gd name="connsiteX22" fmla="*/ 73390 w 74807"/>
                    <a:gd name="connsiteY22" fmla="*/ 34064 h 130144"/>
                    <a:gd name="connsiteX23" fmla="*/ 74706 w 74807"/>
                    <a:gd name="connsiteY23" fmla="*/ 52251 h 130144"/>
                    <a:gd name="connsiteX24" fmla="*/ 73828 w 74807"/>
                    <a:gd name="connsiteY24" fmla="*/ 64740 h 130144"/>
                    <a:gd name="connsiteX25" fmla="*/ 71270 w 74807"/>
                    <a:gd name="connsiteY25" fmla="*/ 75915 h 130144"/>
                    <a:gd name="connsiteX26" fmla="*/ 66664 w 74807"/>
                    <a:gd name="connsiteY26" fmla="*/ 84534 h 130144"/>
                    <a:gd name="connsiteX27" fmla="*/ 59793 w 74807"/>
                    <a:gd name="connsiteY27" fmla="*/ 89574 h 130144"/>
                    <a:gd name="connsiteX28" fmla="*/ 48827 w 74807"/>
                    <a:gd name="connsiteY28" fmla="*/ 91911 h 130144"/>
                    <a:gd name="connsiteX29" fmla="*/ 37497 w 74807"/>
                    <a:gd name="connsiteY29" fmla="*/ 91911 h 130144"/>
                    <a:gd name="connsiteX30" fmla="*/ 28432 w 74807"/>
                    <a:gd name="connsiteY30" fmla="*/ 90158 h 130144"/>
                    <a:gd name="connsiteX31" fmla="*/ 24412 w 74807"/>
                    <a:gd name="connsiteY31" fmla="*/ 87236 h 130144"/>
                    <a:gd name="connsiteX32" fmla="*/ 24412 w 74807"/>
                    <a:gd name="connsiteY32" fmla="*/ 101187 h 130144"/>
                    <a:gd name="connsiteX33" fmla="*/ 24412 w 74807"/>
                    <a:gd name="connsiteY33" fmla="*/ 109732 h 130144"/>
                    <a:gd name="connsiteX34" fmla="*/ 24412 w 74807"/>
                    <a:gd name="connsiteY34" fmla="*/ 114699 h 130144"/>
                    <a:gd name="connsiteX35" fmla="*/ 24412 w 74807"/>
                    <a:gd name="connsiteY35" fmla="*/ 117986 h 130144"/>
                    <a:gd name="connsiteX36" fmla="*/ 24412 w 74807"/>
                    <a:gd name="connsiteY36" fmla="*/ 121491 h 130144"/>
                    <a:gd name="connsiteX37" fmla="*/ 23900 w 74807"/>
                    <a:gd name="connsiteY37" fmla="*/ 127261 h 130144"/>
                    <a:gd name="connsiteX38" fmla="*/ 52410 w 74807"/>
                    <a:gd name="connsiteY38" fmla="*/ 57948 h 130144"/>
                    <a:gd name="connsiteX39" fmla="*/ 53506 w 74807"/>
                    <a:gd name="connsiteY39" fmla="*/ 52616 h 130144"/>
                    <a:gd name="connsiteX40" fmla="*/ 53506 w 74807"/>
                    <a:gd name="connsiteY40" fmla="*/ 47284 h 130144"/>
                    <a:gd name="connsiteX41" fmla="*/ 52410 w 74807"/>
                    <a:gd name="connsiteY41" fmla="*/ 38373 h 130144"/>
                    <a:gd name="connsiteX42" fmla="*/ 49120 w 74807"/>
                    <a:gd name="connsiteY42" fmla="*/ 30631 h 130144"/>
                    <a:gd name="connsiteX43" fmla="*/ 43783 w 74807"/>
                    <a:gd name="connsiteY43" fmla="*/ 25227 h 130144"/>
                    <a:gd name="connsiteX44" fmla="*/ 36473 w 74807"/>
                    <a:gd name="connsiteY44" fmla="*/ 23181 h 130144"/>
                    <a:gd name="connsiteX45" fmla="*/ 29163 w 74807"/>
                    <a:gd name="connsiteY45" fmla="*/ 25227 h 130144"/>
                    <a:gd name="connsiteX46" fmla="*/ 25142 w 74807"/>
                    <a:gd name="connsiteY46" fmla="*/ 30704 h 130144"/>
                    <a:gd name="connsiteX47" fmla="*/ 23534 w 74807"/>
                    <a:gd name="connsiteY47" fmla="*/ 39177 h 130144"/>
                    <a:gd name="connsiteX48" fmla="*/ 23534 w 74807"/>
                    <a:gd name="connsiteY48" fmla="*/ 49840 h 130144"/>
                    <a:gd name="connsiteX49" fmla="*/ 23534 w 74807"/>
                    <a:gd name="connsiteY49" fmla="*/ 61161 h 130144"/>
                    <a:gd name="connsiteX50" fmla="*/ 24923 w 74807"/>
                    <a:gd name="connsiteY50" fmla="*/ 67516 h 130144"/>
                    <a:gd name="connsiteX51" fmla="*/ 28286 w 74807"/>
                    <a:gd name="connsiteY51" fmla="*/ 70364 h 130144"/>
                    <a:gd name="connsiteX52" fmla="*/ 34500 w 74807"/>
                    <a:gd name="connsiteY52" fmla="*/ 71022 h 130144"/>
                    <a:gd name="connsiteX53" fmla="*/ 46488 w 74807"/>
                    <a:gd name="connsiteY53" fmla="*/ 67662 h 130144"/>
                    <a:gd name="connsiteX54" fmla="*/ 52190 w 74807"/>
                    <a:gd name="connsiteY54" fmla="*/ 57948 h 13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4807" h="130144">
                      <a:moveTo>
                        <a:pt x="23900" y="127261"/>
                      </a:moveTo>
                      <a:lnTo>
                        <a:pt x="23900" y="129307"/>
                      </a:lnTo>
                      <a:lnTo>
                        <a:pt x="21414" y="129745"/>
                      </a:lnTo>
                      <a:cubicBezTo>
                        <a:pt x="19733" y="129745"/>
                        <a:pt x="17686" y="129745"/>
                        <a:pt x="15274" y="130110"/>
                      </a:cubicBezTo>
                      <a:lnTo>
                        <a:pt x="7964" y="130110"/>
                      </a:lnTo>
                      <a:cubicBezTo>
                        <a:pt x="5515" y="130088"/>
                        <a:pt x="3066" y="129869"/>
                        <a:pt x="654" y="129453"/>
                      </a:cubicBezTo>
                      <a:lnTo>
                        <a:pt x="654" y="117328"/>
                      </a:lnTo>
                      <a:cubicBezTo>
                        <a:pt x="654" y="107176"/>
                        <a:pt x="654" y="96950"/>
                        <a:pt x="654" y="86798"/>
                      </a:cubicBezTo>
                      <a:cubicBezTo>
                        <a:pt x="654" y="76646"/>
                        <a:pt x="215" y="66639"/>
                        <a:pt x="-4" y="56706"/>
                      </a:cubicBezTo>
                      <a:cubicBezTo>
                        <a:pt x="-224" y="46773"/>
                        <a:pt x="-4" y="37205"/>
                        <a:pt x="-4" y="27491"/>
                      </a:cubicBezTo>
                      <a:cubicBezTo>
                        <a:pt x="-4" y="17777"/>
                        <a:pt x="-4" y="8866"/>
                        <a:pt x="-4" y="28"/>
                      </a:cubicBezTo>
                      <a:cubicBezTo>
                        <a:pt x="3797" y="28"/>
                        <a:pt x="7964" y="28"/>
                        <a:pt x="12496" y="28"/>
                      </a:cubicBezTo>
                      <a:cubicBezTo>
                        <a:pt x="16619" y="-133"/>
                        <a:pt x="20749" y="14"/>
                        <a:pt x="24850" y="466"/>
                      </a:cubicBezTo>
                      <a:cubicBezTo>
                        <a:pt x="24945" y="897"/>
                        <a:pt x="24945" y="1350"/>
                        <a:pt x="24850" y="1781"/>
                      </a:cubicBezTo>
                      <a:cubicBezTo>
                        <a:pt x="24850" y="3023"/>
                        <a:pt x="24850" y="3972"/>
                        <a:pt x="24850" y="4776"/>
                      </a:cubicBezTo>
                      <a:cubicBezTo>
                        <a:pt x="24850" y="5579"/>
                        <a:pt x="24850" y="6529"/>
                        <a:pt x="24850" y="7843"/>
                      </a:cubicBezTo>
                      <a:cubicBezTo>
                        <a:pt x="25033" y="8347"/>
                        <a:pt x="25311" y="8822"/>
                        <a:pt x="25654" y="9231"/>
                      </a:cubicBezTo>
                      <a:cubicBezTo>
                        <a:pt x="25654" y="9231"/>
                        <a:pt x="26312" y="9231"/>
                        <a:pt x="26678" y="8574"/>
                      </a:cubicBezTo>
                      <a:cubicBezTo>
                        <a:pt x="28001" y="5236"/>
                        <a:pt x="30647" y="2592"/>
                        <a:pt x="33988" y="1270"/>
                      </a:cubicBezTo>
                      <a:cubicBezTo>
                        <a:pt x="37109" y="204"/>
                        <a:pt x="40443" y="-96"/>
                        <a:pt x="43711" y="393"/>
                      </a:cubicBezTo>
                      <a:cubicBezTo>
                        <a:pt x="49646" y="547"/>
                        <a:pt x="55414" y="2424"/>
                        <a:pt x="60304" y="5798"/>
                      </a:cubicBezTo>
                      <a:cubicBezTo>
                        <a:pt x="64347" y="8924"/>
                        <a:pt x="67498" y="13051"/>
                        <a:pt x="69442" y="17777"/>
                      </a:cubicBezTo>
                      <a:cubicBezTo>
                        <a:pt x="71511" y="22999"/>
                        <a:pt x="72834" y="28477"/>
                        <a:pt x="73390" y="34064"/>
                      </a:cubicBezTo>
                      <a:cubicBezTo>
                        <a:pt x="73974" y="40053"/>
                        <a:pt x="74413" y="46115"/>
                        <a:pt x="74706" y="52251"/>
                      </a:cubicBezTo>
                      <a:cubicBezTo>
                        <a:pt x="74713" y="56429"/>
                        <a:pt x="74420" y="60606"/>
                        <a:pt x="73828" y="64740"/>
                      </a:cubicBezTo>
                      <a:cubicBezTo>
                        <a:pt x="73368" y="68546"/>
                        <a:pt x="72513" y="72293"/>
                        <a:pt x="71270" y="75915"/>
                      </a:cubicBezTo>
                      <a:cubicBezTo>
                        <a:pt x="70232" y="79027"/>
                        <a:pt x="68675" y="81941"/>
                        <a:pt x="66664" y="84534"/>
                      </a:cubicBezTo>
                      <a:cubicBezTo>
                        <a:pt x="64895" y="86827"/>
                        <a:pt x="62512" y="88573"/>
                        <a:pt x="59793" y="89574"/>
                      </a:cubicBezTo>
                      <a:cubicBezTo>
                        <a:pt x="56262" y="90859"/>
                        <a:pt x="52577" y="91648"/>
                        <a:pt x="48827" y="91911"/>
                      </a:cubicBezTo>
                      <a:cubicBezTo>
                        <a:pt x="45055" y="92203"/>
                        <a:pt x="41269" y="92203"/>
                        <a:pt x="37497" y="91911"/>
                      </a:cubicBezTo>
                      <a:cubicBezTo>
                        <a:pt x="34412" y="91714"/>
                        <a:pt x="31371" y="91122"/>
                        <a:pt x="28432" y="90158"/>
                      </a:cubicBezTo>
                      <a:cubicBezTo>
                        <a:pt x="26020" y="89281"/>
                        <a:pt x="24631" y="88332"/>
                        <a:pt x="24412" y="87236"/>
                      </a:cubicBezTo>
                      <a:cubicBezTo>
                        <a:pt x="24412" y="92933"/>
                        <a:pt x="24412" y="97608"/>
                        <a:pt x="24412" y="101187"/>
                      </a:cubicBezTo>
                      <a:lnTo>
                        <a:pt x="24412" y="109732"/>
                      </a:lnTo>
                      <a:cubicBezTo>
                        <a:pt x="24412" y="111850"/>
                        <a:pt x="24412" y="113530"/>
                        <a:pt x="24412" y="114699"/>
                      </a:cubicBezTo>
                      <a:cubicBezTo>
                        <a:pt x="24412" y="115867"/>
                        <a:pt x="24412" y="116963"/>
                        <a:pt x="24412" y="117986"/>
                      </a:cubicBezTo>
                      <a:cubicBezTo>
                        <a:pt x="24412" y="119008"/>
                        <a:pt x="24412" y="120177"/>
                        <a:pt x="24412" y="121491"/>
                      </a:cubicBezTo>
                      <a:cubicBezTo>
                        <a:pt x="24412" y="122806"/>
                        <a:pt x="23900" y="124778"/>
                        <a:pt x="23900" y="127261"/>
                      </a:cubicBezTo>
                      <a:close/>
                      <a:moveTo>
                        <a:pt x="52410" y="57948"/>
                      </a:moveTo>
                      <a:cubicBezTo>
                        <a:pt x="52994" y="56224"/>
                        <a:pt x="53360" y="54435"/>
                        <a:pt x="53506" y="52616"/>
                      </a:cubicBezTo>
                      <a:cubicBezTo>
                        <a:pt x="53506" y="50717"/>
                        <a:pt x="53506" y="48964"/>
                        <a:pt x="53506" y="47284"/>
                      </a:cubicBezTo>
                      <a:cubicBezTo>
                        <a:pt x="53514" y="44282"/>
                        <a:pt x="53148" y="41288"/>
                        <a:pt x="52410" y="38373"/>
                      </a:cubicBezTo>
                      <a:cubicBezTo>
                        <a:pt x="51752" y="35627"/>
                        <a:pt x="50633" y="33013"/>
                        <a:pt x="49120" y="30631"/>
                      </a:cubicBezTo>
                      <a:cubicBezTo>
                        <a:pt x="47746" y="28469"/>
                        <a:pt x="45925" y="26629"/>
                        <a:pt x="43783" y="25227"/>
                      </a:cubicBezTo>
                      <a:cubicBezTo>
                        <a:pt x="41620" y="23795"/>
                        <a:pt x="39061" y="23079"/>
                        <a:pt x="36473" y="23181"/>
                      </a:cubicBezTo>
                      <a:cubicBezTo>
                        <a:pt x="33871" y="23006"/>
                        <a:pt x="31290" y="23722"/>
                        <a:pt x="29163" y="25227"/>
                      </a:cubicBezTo>
                      <a:cubicBezTo>
                        <a:pt x="27343" y="26643"/>
                        <a:pt x="25954" y="28543"/>
                        <a:pt x="25142" y="30704"/>
                      </a:cubicBezTo>
                      <a:cubicBezTo>
                        <a:pt x="24170" y="33429"/>
                        <a:pt x="23622" y="36285"/>
                        <a:pt x="23534" y="39177"/>
                      </a:cubicBezTo>
                      <a:cubicBezTo>
                        <a:pt x="23534" y="42464"/>
                        <a:pt x="23534" y="46043"/>
                        <a:pt x="23534" y="49840"/>
                      </a:cubicBezTo>
                      <a:cubicBezTo>
                        <a:pt x="23534" y="53638"/>
                        <a:pt x="23534" y="58386"/>
                        <a:pt x="23534" y="61161"/>
                      </a:cubicBezTo>
                      <a:cubicBezTo>
                        <a:pt x="23585" y="63345"/>
                        <a:pt x="24061" y="65507"/>
                        <a:pt x="24923" y="67516"/>
                      </a:cubicBezTo>
                      <a:cubicBezTo>
                        <a:pt x="25567" y="68918"/>
                        <a:pt x="26795" y="69963"/>
                        <a:pt x="28286" y="70364"/>
                      </a:cubicBezTo>
                      <a:cubicBezTo>
                        <a:pt x="30318" y="70861"/>
                        <a:pt x="32409" y="71080"/>
                        <a:pt x="34500" y="71022"/>
                      </a:cubicBezTo>
                      <a:cubicBezTo>
                        <a:pt x="38754" y="71204"/>
                        <a:pt x="42950" y="70028"/>
                        <a:pt x="46488" y="67662"/>
                      </a:cubicBezTo>
                      <a:cubicBezTo>
                        <a:pt x="49683" y="65383"/>
                        <a:pt x="51759" y="61848"/>
                        <a:pt x="52190" y="5794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grpSp>
          <p:sp>
            <p:nvSpPr>
              <p:cNvPr id="2030" name="Rounded Rectangle 2029">
                <a:extLst>
                  <a:ext uri="{FF2B5EF4-FFF2-40B4-BE49-F238E27FC236}">
                    <a16:creationId xmlns:a16="http://schemas.microsoft.com/office/drawing/2014/main" id="{EAC4E716-0A49-AED2-7F29-071911C1EDAC}"/>
                  </a:ext>
                </a:extLst>
              </p:cNvPr>
              <p:cNvSpPr/>
              <p:nvPr/>
            </p:nvSpPr>
            <p:spPr>
              <a:xfrm>
                <a:off x="8923468" y="2935673"/>
                <a:ext cx="1260000" cy="1728000"/>
              </a:xfrm>
              <a:prstGeom prst="roundRect">
                <a:avLst>
                  <a:gd name="adj" fmla="val 6588"/>
                </a:avLst>
              </a:prstGeom>
              <a:noFill/>
              <a:ln w="44450">
                <a:solidFill>
                  <a:srgbClr val="A7B2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nvGrpSpPr>
              <p:cNvPr id="2031" name="Group 2030">
                <a:extLst>
                  <a:ext uri="{FF2B5EF4-FFF2-40B4-BE49-F238E27FC236}">
                    <a16:creationId xmlns:a16="http://schemas.microsoft.com/office/drawing/2014/main" id="{018AB29C-B8EF-1284-AA07-FF766E8B22DA}"/>
                  </a:ext>
                </a:extLst>
              </p:cNvPr>
              <p:cNvGrpSpPr>
                <a:grpSpLocks noChangeAspect="1"/>
              </p:cNvGrpSpPr>
              <p:nvPr/>
            </p:nvGrpSpPr>
            <p:grpSpPr>
              <a:xfrm>
                <a:off x="9126448" y="3163288"/>
                <a:ext cx="854040" cy="877314"/>
                <a:chOff x="14795854" y="659725"/>
                <a:chExt cx="2084623" cy="2141433"/>
              </a:xfrm>
              <a:solidFill>
                <a:srgbClr val="FFFFFF"/>
              </a:solidFill>
            </p:grpSpPr>
            <p:sp>
              <p:nvSpPr>
                <p:cNvPr id="2032" name="Freeform 2031">
                  <a:extLst>
                    <a:ext uri="{FF2B5EF4-FFF2-40B4-BE49-F238E27FC236}">
                      <a16:creationId xmlns:a16="http://schemas.microsoft.com/office/drawing/2014/main" id="{53E46B39-2BEA-EB70-CEAB-529E838270D8}"/>
                    </a:ext>
                  </a:extLst>
                </p:cNvPr>
                <p:cNvSpPr/>
                <p:nvPr/>
              </p:nvSpPr>
              <p:spPr>
                <a:xfrm>
                  <a:off x="15533235" y="659725"/>
                  <a:ext cx="1347242" cy="1818651"/>
                </a:xfrm>
                <a:custGeom>
                  <a:avLst/>
                  <a:gdLst>
                    <a:gd name="connsiteX0" fmla="*/ 1056862 w 1347242"/>
                    <a:gd name="connsiteY0" fmla="*/ 591133 h 1818651"/>
                    <a:gd name="connsiteX1" fmla="*/ 971657 w 1347242"/>
                    <a:gd name="connsiteY1" fmla="*/ 538298 h 1818651"/>
                    <a:gd name="connsiteX2" fmla="*/ 867052 w 1347242"/>
                    <a:gd name="connsiteY2" fmla="*/ 497428 h 1818651"/>
                    <a:gd name="connsiteX3" fmla="*/ 856199 w 1347242"/>
                    <a:gd name="connsiteY3" fmla="*/ 496672 h 1818651"/>
                    <a:gd name="connsiteX4" fmla="*/ 769263 w 1347242"/>
                    <a:gd name="connsiteY4" fmla="*/ 478363 h 1818651"/>
                    <a:gd name="connsiteX5" fmla="*/ 1007102 w 1347242"/>
                    <a:gd name="connsiteY5" fmla="*/ 200312 h 1818651"/>
                    <a:gd name="connsiteX6" fmla="*/ 1016513 w 1347242"/>
                    <a:gd name="connsiteY6" fmla="*/ 185211 h 1818651"/>
                    <a:gd name="connsiteX7" fmla="*/ 1016513 w 1347242"/>
                    <a:gd name="connsiteY7" fmla="*/ 172705 h 1818651"/>
                    <a:gd name="connsiteX8" fmla="*/ 944902 w 1347242"/>
                    <a:gd name="connsiteY8" fmla="*/ 19678 h 1818651"/>
                    <a:gd name="connsiteX9" fmla="*/ 913784 w 1347242"/>
                    <a:gd name="connsiteY9" fmla="*/ 0 h 1818651"/>
                    <a:gd name="connsiteX10" fmla="*/ 503442 w 1347242"/>
                    <a:gd name="connsiteY10" fmla="*/ 0 h 1818651"/>
                    <a:gd name="connsiteX11" fmla="*/ 473874 w 1347242"/>
                    <a:gd name="connsiteY11" fmla="*/ 16326 h 1818651"/>
                    <a:gd name="connsiteX12" fmla="*/ 381746 w 1347242"/>
                    <a:gd name="connsiteY12" fmla="*/ 160560 h 1818651"/>
                    <a:gd name="connsiteX13" fmla="*/ 375616 w 1347242"/>
                    <a:gd name="connsiteY13" fmla="*/ 172705 h 1818651"/>
                    <a:gd name="connsiteX14" fmla="*/ 375616 w 1347242"/>
                    <a:gd name="connsiteY14" fmla="*/ 185211 h 1818651"/>
                    <a:gd name="connsiteX15" fmla="*/ 409222 w 1347242"/>
                    <a:gd name="connsiteY15" fmla="*/ 228964 h 1818651"/>
                    <a:gd name="connsiteX16" fmla="*/ 616196 w 1347242"/>
                    <a:gd name="connsiteY16" fmla="*/ 473570 h 1818651"/>
                    <a:gd name="connsiteX17" fmla="*/ 14350 w 1347242"/>
                    <a:gd name="connsiteY17" fmla="*/ 1007075 h 1818651"/>
                    <a:gd name="connsiteX18" fmla="*/ 205097 w 1347242"/>
                    <a:gd name="connsiteY18" fmla="*/ 1628049 h 1818651"/>
                    <a:gd name="connsiteX19" fmla="*/ 269822 w 1347242"/>
                    <a:gd name="connsiteY19" fmla="*/ 1684957 h 1818651"/>
                    <a:gd name="connsiteX20" fmla="*/ 332491 w 1347242"/>
                    <a:gd name="connsiteY20" fmla="*/ 1536759 h 1818651"/>
                    <a:gd name="connsiteX21" fmla="*/ 323188 w 1347242"/>
                    <a:gd name="connsiteY21" fmla="*/ 1505764 h 1818651"/>
                    <a:gd name="connsiteX22" fmla="*/ 243139 w 1347242"/>
                    <a:gd name="connsiteY22" fmla="*/ 881402 h 1818651"/>
                    <a:gd name="connsiteX23" fmla="*/ 946236 w 1347242"/>
                    <a:gd name="connsiteY23" fmla="*/ 720518 h 1818651"/>
                    <a:gd name="connsiteX24" fmla="*/ 1116466 w 1347242"/>
                    <a:gd name="connsiteY24" fmla="*/ 1387660 h 1818651"/>
                    <a:gd name="connsiteX25" fmla="*/ 730464 w 1347242"/>
                    <a:gd name="connsiteY25" fmla="*/ 1644376 h 1818651"/>
                    <a:gd name="connsiteX26" fmla="*/ 702699 w 1347242"/>
                    <a:gd name="connsiteY26" fmla="*/ 1669315 h 1818651"/>
                    <a:gd name="connsiteX27" fmla="*/ 660583 w 1347242"/>
                    <a:gd name="connsiteY27" fmla="*/ 1786843 h 1818651"/>
                    <a:gd name="connsiteX28" fmla="*/ 646340 w 1347242"/>
                    <a:gd name="connsiteY28" fmla="*/ 1816864 h 1818651"/>
                    <a:gd name="connsiteX29" fmla="*/ 653660 w 1347242"/>
                    <a:gd name="connsiteY29" fmla="*/ 1818270 h 1818651"/>
                    <a:gd name="connsiteX30" fmla="*/ 1333933 w 1347242"/>
                    <a:gd name="connsiteY30" fmla="*/ 1275359 h 1818651"/>
                    <a:gd name="connsiteX31" fmla="*/ 1056862 w 1347242"/>
                    <a:gd name="connsiteY31" fmla="*/ 591133 h 181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47242" h="1818651">
                      <a:moveTo>
                        <a:pt x="1056862" y="591133"/>
                      </a:moveTo>
                      <a:cubicBezTo>
                        <a:pt x="1030107" y="571311"/>
                        <a:pt x="1000143" y="555814"/>
                        <a:pt x="971657" y="538298"/>
                      </a:cubicBezTo>
                      <a:cubicBezTo>
                        <a:pt x="936789" y="524675"/>
                        <a:pt x="901920" y="511088"/>
                        <a:pt x="867052" y="497428"/>
                      </a:cubicBezTo>
                      <a:cubicBezTo>
                        <a:pt x="863410" y="497248"/>
                        <a:pt x="859588" y="497681"/>
                        <a:pt x="856199" y="496672"/>
                      </a:cubicBezTo>
                      <a:cubicBezTo>
                        <a:pt x="827496" y="488418"/>
                        <a:pt x="798506" y="482436"/>
                        <a:pt x="769263" y="478363"/>
                      </a:cubicBezTo>
                      <a:cubicBezTo>
                        <a:pt x="848554" y="385703"/>
                        <a:pt x="927882" y="293080"/>
                        <a:pt x="1007102" y="200312"/>
                      </a:cubicBezTo>
                      <a:cubicBezTo>
                        <a:pt x="1010924" y="195843"/>
                        <a:pt x="1013376" y="190257"/>
                        <a:pt x="1016513" y="185211"/>
                      </a:cubicBezTo>
                      <a:cubicBezTo>
                        <a:pt x="1016513" y="181031"/>
                        <a:pt x="1016513" y="176886"/>
                        <a:pt x="1016513" y="172705"/>
                      </a:cubicBezTo>
                      <a:cubicBezTo>
                        <a:pt x="992607" y="121708"/>
                        <a:pt x="968700" y="70711"/>
                        <a:pt x="944902" y="19678"/>
                      </a:cubicBezTo>
                      <a:cubicBezTo>
                        <a:pt x="938664" y="6343"/>
                        <a:pt x="928639" y="0"/>
                        <a:pt x="913784" y="0"/>
                      </a:cubicBezTo>
                      <a:cubicBezTo>
                        <a:pt x="777015" y="144"/>
                        <a:pt x="640211" y="144"/>
                        <a:pt x="503442" y="0"/>
                      </a:cubicBezTo>
                      <a:cubicBezTo>
                        <a:pt x="490245" y="0"/>
                        <a:pt x="480834" y="5334"/>
                        <a:pt x="473874" y="16326"/>
                      </a:cubicBezTo>
                      <a:cubicBezTo>
                        <a:pt x="443261" y="64476"/>
                        <a:pt x="412395" y="112446"/>
                        <a:pt x="381746" y="160560"/>
                      </a:cubicBezTo>
                      <a:cubicBezTo>
                        <a:pt x="379366" y="164416"/>
                        <a:pt x="377635" y="168669"/>
                        <a:pt x="375616" y="172705"/>
                      </a:cubicBezTo>
                      <a:cubicBezTo>
                        <a:pt x="375616" y="176886"/>
                        <a:pt x="375616" y="181031"/>
                        <a:pt x="375616" y="185211"/>
                      </a:cubicBezTo>
                      <a:cubicBezTo>
                        <a:pt x="383332" y="202475"/>
                        <a:pt x="397431" y="214944"/>
                        <a:pt x="409222" y="228964"/>
                      </a:cubicBezTo>
                      <a:cubicBezTo>
                        <a:pt x="478129" y="310632"/>
                        <a:pt x="547145" y="392047"/>
                        <a:pt x="616196" y="473570"/>
                      </a:cubicBezTo>
                      <a:cubicBezTo>
                        <a:pt x="325459" y="496924"/>
                        <a:pt x="70240" y="717599"/>
                        <a:pt x="14350" y="1007075"/>
                      </a:cubicBezTo>
                      <a:cubicBezTo>
                        <a:pt x="-31877" y="1246599"/>
                        <a:pt x="34074" y="1454155"/>
                        <a:pt x="205097" y="1628049"/>
                      </a:cubicBezTo>
                      <a:cubicBezTo>
                        <a:pt x="224857" y="1648160"/>
                        <a:pt x="247465" y="1665423"/>
                        <a:pt x="269822" y="1684957"/>
                      </a:cubicBezTo>
                      <a:cubicBezTo>
                        <a:pt x="303067" y="1637996"/>
                        <a:pt x="322827" y="1589666"/>
                        <a:pt x="332491" y="1536759"/>
                      </a:cubicBezTo>
                      <a:cubicBezTo>
                        <a:pt x="334870" y="1523821"/>
                        <a:pt x="333140" y="1515387"/>
                        <a:pt x="323188" y="1505764"/>
                      </a:cubicBezTo>
                      <a:cubicBezTo>
                        <a:pt x="153426" y="1341565"/>
                        <a:pt x="120216" y="1080849"/>
                        <a:pt x="243139" y="881402"/>
                      </a:cubicBezTo>
                      <a:cubicBezTo>
                        <a:pt x="391626" y="640436"/>
                        <a:pt x="705043" y="568428"/>
                        <a:pt x="946236" y="720518"/>
                      </a:cubicBezTo>
                      <a:cubicBezTo>
                        <a:pt x="1163630" y="857579"/>
                        <a:pt x="1248944" y="1149037"/>
                        <a:pt x="1116466" y="1387660"/>
                      </a:cubicBezTo>
                      <a:cubicBezTo>
                        <a:pt x="1032811" y="1538345"/>
                        <a:pt x="901127" y="1622463"/>
                        <a:pt x="730464" y="1644376"/>
                      </a:cubicBezTo>
                      <a:cubicBezTo>
                        <a:pt x="712219" y="1646682"/>
                        <a:pt x="707531" y="1654647"/>
                        <a:pt x="702699" y="1669315"/>
                      </a:cubicBezTo>
                      <a:cubicBezTo>
                        <a:pt x="689574" y="1708780"/>
                        <a:pt x="675043" y="1747811"/>
                        <a:pt x="660583" y="1786843"/>
                      </a:cubicBezTo>
                      <a:cubicBezTo>
                        <a:pt x="656833" y="1796898"/>
                        <a:pt x="651389" y="1806413"/>
                        <a:pt x="646340" y="1816864"/>
                      </a:cubicBezTo>
                      <a:cubicBezTo>
                        <a:pt x="650127" y="1817585"/>
                        <a:pt x="651893" y="1818162"/>
                        <a:pt x="653660" y="1818270"/>
                      </a:cubicBezTo>
                      <a:cubicBezTo>
                        <a:pt x="981789" y="1829334"/>
                        <a:pt x="1275771" y="1598496"/>
                        <a:pt x="1333933" y="1275359"/>
                      </a:cubicBezTo>
                      <a:cubicBezTo>
                        <a:pt x="1385027" y="991721"/>
                        <a:pt x="1288247" y="762757"/>
                        <a:pt x="1056862" y="591133"/>
                      </a:cubicBezTo>
                    </a:path>
                  </a:pathLst>
                </a:custGeom>
                <a:grpFill/>
                <a:ln w="31750" cap="rnd">
                  <a:solidFill>
                    <a:srgbClr val="A7B239"/>
                  </a:solidFill>
                  <a:prstDash val="solid"/>
                  <a:miter/>
                </a:ln>
              </p:spPr>
              <p:txBody>
                <a:bodyPr rtlCol="0" anchor="ctr"/>
                <a:lstStyle/>
                <a:p>
                  <a:endParaRPr lang="en-US" dirty="0">
                    <a:latin typeface="Roboto Condensed" panose="02000000000000000000" pitchFamily="2" charset="0"/>
                  </a:endParaRPr>
                </a:p>
              </p:txBody>
            </p:sp>
            <p:sp>
              <p:nvSpPr>
                <p:cNvPr id="2033" name="Freeform 2032">
                  <a:extLst>
                    <a:ext uri="{FF2B5EF4-FFF2-40B4-BE49-F238E27FC236}">
                      <a16:creationId xmlns:a16="http://schemas.microsoft.com/office/drawing/2014/main" id="{ABC718FC-2A3B-602D-E2F3-118F53D3ACBA}"/>
                    </a:ext>
                  </a:extLst>
                </p:cNvPr>
                <p:cNvSpPr/>
                <p:nvPr/>
              </p:nvSpPr>
              <p:spPr>
                <a:xfrm>
                  <a:off x="14795854" y="1454269"/>
                  <a:ext cx="1348444" cy="1346889"/>
                </a:xfrm>
                <a:custGeom>
                  <a:avLst/>
                  <a:gdLst>
                    <a:gd name="connsiteX0" fmla="*/ 1091218 w 1348444"/>
                    <a:gd name="connsiteY0" fmla="*/ 144739 h 1346889"/>
                    <a:gd name="connsiteX1" fmla="*/ 1078309 w 1348444"/>
                    <a:gd name="connsiteY1" fmla="*/ 135837 h 1346889"/>
                    <a:gd name="connsiteX2" fmla="*/ 1015964 w 1348444"/>
                    <a:gd name="connsiteY2" fmla="*/ 282053 h 1346889"/>
                    <a:gd name="connsiteX3" fmla="*/ 1025592 w 1348444"/>
                    <a:gd name="connsiteY3" fmla="*/ 312903 h 1346889"/>
                    <a:gd name="connsiteX4" fmla="*/ 1104884 w 1348444"/>
                    <a:gd name="connsiteY4" fmla="*/ 937302 h 1346889"/>
                    <a:gd name="connsiteX5" fmla="*/ 308396 w 1348444"/>
                    <a:gd name="connsiteY5" fmla="*/ 1020915 h 1346889"/>
                    <a:gd name="connsiteX6" fmla="*/ 231592 w 1348444"/>
                    <a:gd name="connsiteY6" fmla="*/ 430323 h 1346889"/>
                    <a:gd name="connsiteX7" fmla="*/ 619794 w 1348444"/>
                    <a:gd name="connsiteY7" fmla="*/ 173752 h 1346889"/>
                    <a:gd name="connsiteX8" fmla="*/ 643772 w 1348444"/>
                    <a:gd name="connsiteY8" fmla="*/ 151875 h 1346889"/>
                    <a:gd name="connsiteX9" fmla="*/ 680732 w 1348444"/>
                    <a:gd name="connsiteY9" fmla="*/ 44259 h 1346889"/>
                    <a:gd name="connsiteX10" fmla="*/ 701501 w 1348444"/>
                    <a:gd name="connsiteY10" fmla="*/ 1155 h 1346889"/>
                    <a:gd name="connsiteX11" fmla="*/ 684843 w 1348444"/>
                    <a:gd name="connsiteY11" fmla="*/ 1 h 1346889"/>
                    <a:gd name="connsiteX12" fmla="*/ 122228 w 1348444"/>
                    <a:gd name="connsiteY12" fmla="*/ 287351 h 1346889"/>
                    <a:gd name="connsiteX13" fmla="*/ 67167 w 1348444"/>
                    <a:gd name="connsiteY13" fmla="*/ 375722 h 1346889"/>
                    <a:gd name="connsiteX14" fmla="*/ 26277 w 1348444"/>
                    <a:gd name="connsiteY14" fmla="*/ 480347 h 1346889"/>
                    <a:gd name="connsiteX15" fmla="*/ 8609 w 1348444"/>
                    <a:gd name="connsiteY15" fmla="*/ 567636 h 1346889"/>
                    <a:gd name="connsiteX16" fmla="*/ 557918 w 1348444"/>
                    <a:gd name="connsiteY16" fmla="*/ 1337205 h 1346889"/>
                    <a:gd name="connsiteX17" fmla="*/ 1332843 w 1348444"/>
                    <a:gd name="connsiteY17" fmla="*/ 812747 h 1346889"/>
                    <a:gd name="connsiteX18" fmla="*/ 1091218 w 1348444"/>
                    <a:gd name="connsiteY18" fmla="*/ 144739 h 134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8444" h="1346889">
                      <a:moveTo>
                        <a:pt x="1091218" y="144739"/>
                      </a:moveTo>
                      <a:cubicBezTo>
                        <a:pt x="1087179" y="141388"/>
                        <a:pt x="1082528" y="138721"/>
                        <a:pt x="1078309" y="135837"/>
                      </a:cubicBezTo>
                      <a:cubicBezTo>
                        <a:pt x="1049246" y="170616"/>
                        <a:pt x="1027142" y="224028"/>
                        <a:pt x="1015964" y="282053"/>
                      </a:cubicBezTo>
                      <a:cubicBezTo>
                        <a:pt x="1013440" y="294955"/>
                        <a:pt x="1015856" y="303353"/>
                        <a:pt x="1025592" y="312903"/>
                      </a:cubicBezTo>
                      <a:cubicBezTo>
                        <a:pt x="1195390" y="478941"/>
                        <a:pt x="1228202" y="739585"/>
                        <a:pt x="1104884" y="937302"/>
                      </a:cubicBezTo>
                      <a:cubicBezTo>
                        <a:pt x="928523" y="1220002"/>
                        <a:pt x="539925" y="1260728"/>
                        <a:pt x="308396" y="1020915"/>
                      </a:cubicBezTo>
                      <a:cubicBezTo>
                        <a:pt x="157853" y="864969"/>
                        <a:pt x="124716" y="616795"/>
                        <a:pt x="231592" y="430323"/>
                      </a:cubicBezTo>
                      <a:cubicBezTo>
                        <a:pt x="317591" y="280179"/>
                        <a:pt x="448301" y="195232"/>
                        <a:pt x="619794" y="173752"/>
                      </a:cubicBezTo>
                      <a:cubicBezTo>
                        <a:pt x="635479" y="171842"/>
                        <a:pt x="639662" y="165174"/>
                        <a:pt x="643772" y="151875"/>
                      </a:cubicBezTo>
                      <a:cubicBezTo>
                        <a:pt x="654950" y="115619"/>
                        <a:pt x="667607" y="79831"/>
                        <a:pt x="680732" y="44259"/>
                      </a:cubicBezTo>
                      <a:cubicBezTo>
                        <a:pt x="686032" y="29879"/>
                        <a:pt x="694037" y="16472"/>
                        <a:pt x="701501" y="1155"/>
                      </a:cubicBezTo>
                      <a:cubicBezTo>
                        <a:pt x="694506" y="650"/>
                        <a:pt x="689674" y="-35"/>
                        <a:pt x="684843" y="1"/>
                      </a:cubicBezTo>
                      <a:cubicBezTo>
                        <a:pt x="449419" y="2200"/>
                        <a:pt x="260907" y="96553"/>
                        <a:pt x="122228" y="287351"/>
                      </a:cubicBezTo>
                      <a:cubicBezTo>
                        <a:pt x="101819" y="315318"/>
                        <a:pt x="85412" y="346241"/>
                        <a:pt x="67167" y="375722"/>
                      </a:cubicBezTo>
                      <a:cubicBezTo>
                        <a:pt x="53537" y="410573"/>
                        <a:pt x="39907" y="445496"/>
                        <a:pt x="26277" y="480347"/>
                      </a:cubicBezTo>
                      <a:cubicBezTo>
                        <a:pt x="20327" y="509395"/>
                        <a:pt x="13368" y="538372"/>
                        <a:pt x="8609" y="567636"/>
                      </a:cubicBezTo>
                      <a:cubicBezTo>
                        <a:pt x="-50166" y="928760"/>
                        <a:pt x="198455" y="1276910"/>
                        <a:pt x="557918" y="1337205"/>
                      </a:cubicBezTo>
                      <a:cubicBezTo>
                        <a:pt x="918030" y="1397681"/>
                        <a:pt x="1261484" y="1169149"/>
                        <a:pt x="1332843" y="812747"/>
                      </a:cubicBezTo>
                      <a:cubicBezTo>
                        <a:pt x="1386461" y="544787"/>
                        <a:pt x="1300896" y="320760"/>
                        <a:pt x="1091218" y="144739"/>
                      </a:cubicBezTo>
                    </a:path>
                  </a:pathLst>
                </a:custGeom>
                <a:grpFill/>
                <a:ln w="31750" cap="rnd">
                  <a:solidFill>
                    <a:srgbClr val="A7B239"/>
                  </a:solidFill>
                  <a:prstDash val="solid"/>
                  <a:miter/>
                </a:ln>
              </p:spPr>
              <p:txBody>
                <a:bodyPr rtlCol="0" anchor="ctr"/>
                <a:lstStyle/>
                <a:p>
                  <a:endParaRPr lang="en-US" dirty="0">
                    <a:latin typeface="Roboto Condensed" panose="02000000000000000000" pitchFamily="2" charset="0"/>
                  </a:endParaRPr>
                </a:p>
              </p:txBody>
            </p:sp>
          </p:grpSp>
        </p:grpSp>
        <p:grpSp>
          <p:nvGrpSpPr>
            <p:cNvPr id="2271" name="Group 2270">
              <a:extLst>
                <a:ext uri="{FF2B5EF4-FFF2-40B4-BE49-F238E27FC236}">
                  <a16:creationId xmlns:a16="http://schemas.microsoft.com/office/drawing/2014/main" id="{51B0A880-EBBE-04E9-CDDB-5DB362C6C6D1}"/>
                </a:ext>
              </a:extLst>
            </p:cNvPr>
            <p:cNvGrpSpPr/>
            <p:nvPr/>
          </p:nvGrpSpPr>
          <p:grpSpPr>
            <a:xfrm>
              <a:off x="7512026" y="4822077"/>
              <a:ext cx="1260000" cy="1728000"/>
              <a:chOff x="7512026" y="4822077"/>
              <a:chExt cx="1260000" cy="1728000"/>
            </a:xfrm>
          </p:grpSpPr>
          <p:sp>
            <p:nvSpPr>
              <p:cNvPr id="1962" name="Rounded Rectangle 1961">
                <a:extLst>
                  <a:ext uri="{FF2B5EF4-FFF2-40B4-BE49-F238E27FC236}">
                    <a16:creationId xmlns:a16="http://schemas.microsoft.com/office/drawing/2014/main" id="{3ECFEF9D-89ED-6F17-7796-064A2A9AC38D}"/>
                  </a:ext>
                </a:extLst>
              </p:cNvPr>
              <p:cNvSpPr/>
              <p:nvPr/>
            </p:nvSpPr>
            <p:spPr>
              <a:xfrm>
                <a:off x="7512026" y="4822077"/>
                <a:ext cx="1260000" cy="1728000"/>
              </a:xfrm>
              <a:prstGeom prst="roundRect">
                <a:avLst>
                  <a:gd name="adj" fmla="val 6588"/>
                </a:avLst>
              </a:prstGeom>
              <a:noFill/>
              <a:ln w="444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nvGrpSpPr>
              <p:cNvPr id="1963" name="Group 1962">
                <a:extLst>
                  <a:ext uri="{FF2B5EF4-FFF2-40B4-BE49-F238E27FC236}">
                    <a16:creationId xmlns:a16="http://schemas.microsoft.com/office/drawing/2014/main" id="{95052EC4-11BD-E953-D3BF-DA9CA8222B36}"/>
                  </a:ext>
                </a:extLst>
              </p:cNvPr>
              <p:cNvGrpSpPr/>
              <p:nvPr/>
            </p:nvGrpSpPr>
            <p:grpSpPr>
              <a:xfrm>
                <a:off x="7975634" y="6258673"/>
                <a:ext cx="332784" cy="133084"/>
                <a:chOff x="7833846" y="6323524"/>
                <a:chExt cx="335445" cy="134148"/>
              </a:xfrm>
              <a:solidFill>
                <a:schemeClr val="tx1"/>
              </a:solidFill>
            </p:grpSpPr>
            <p:sp>
              <p:nvSpPr>
                <p:cNvPr id="1977" name="Freeform 1976">
                  <a:extLst>
                    <a:ext uri="{FF2B5EF4-FFF2-40B4-BE49-F238E27FC236}">
                      <a16:creationId xmlns:a16="http://schemas.microsoft.com/office/drawing/2014/main" id="{F1BD2917-517F-A85E-1E70-8C31A2B895F2}"/>
                    </a:ext>
                  </a:extLst>
                </p:cNvPr>
                <p:cNvSpPr/>
                <p:nvPr/>
              </p:nvSpPr>
              <p:spPr>
                <a:xfrm>
                  <a:off x="7833846" y="6323524"/>
                  <a:ext cx="89257" cy="131619"/>
                </a:xfrm>
                <a:custGeom>
                  <a:avLst/>
                  <a:gdLst>
                    <a:gd name="connsiteX0" fmla="*/ 89155 w 89257"/>
                    <a:gd name="connsiteY0" fmla="*/ 130899 h 131619"/>
                    <a:gd name="connsiteX1" fmla="*/ 89155 w 89257"/>
                    <a:gd name="connsiteY1" fmla="*/ 130899 h 131619"/>
                    <a:gd name="connsiteX2" fmla="*/ 74535 w 89257"/>
                    <a:gd name="connsiteY2" fmla="*/ 131338 h 131619"/>
                    <a:gd name="connsiteX3" fmla="*/ 58379 w 89257"/>
                    <a:gd name="connsiteY3" fmla="*/ 131338 h 131619"/>
                    <a:gd name="connsiteX4" fmla="*/ 58379 w 89257"/>
                    <a:gd name="connsiteY4" fmla="*/ 131338 h 131619"/>
                    <a:gd name="connsiteX5" fmla="*/ 53774 w 89257"/>
                    <a:gd name="connsiteY5" fmla="*/ 121185 h 131619"/>
                    <a:gd name="connsiteX6" fmla="*/ 47707 w 89257"/>
                    <a:gd name="connsiteY6" fmla="*/ 108842 h 131619"/>
                    <a:gd name="connsiteX7" fmla="*/ 40396 w 89257"/>
                    <a:gd name="connsiteY7" fmla="*/ 96206 h 131619"/>
                    <a:gd name="connsiteX8" fmla="*/ 32648 w 89257"/>
                    <a:gd name="connsiteY8" fmla="*/ 85177 h 131619"/>
                    <a:gd name="connsiteX9" fmla="*/ 32648 w 89257"/>
                    <a:gd name="connsiteY9" fmla="*/ 84593 h 131619"/>
                    <a:gd name="connsiteX10" fmla="*/ 32063 w 89257"/>
                    <a:gd name="connsiteY10" fmla="*/ 94965 h 131619"/>
                    <a:gd name="connsiteX11" fmla="*/ 32063 w 89257"/>
                    <a:gd name="connsiteY11" fmla="*/ 107673 h 131619"/>
                    <a:gd name="connsiteX12" fmla="*/ 32721 w 89257"/>
                    <a:gd name="connsiteY12" fmla="*/ 120090 h 131619"/>
                    <a:gd name="connsiteX13" fmla="*/ 33306 w 89257"/>
                    <a:gd name="connsiteY13" fmla="*/ 129439 h 131619"/>
                    <a:gd name="connsiteX14" fmla="*/ 25045 w 89257"/>
                    <a:gd name="connsiteY14" fmla="*/ 131118 h 131619"/>
                    <a:gd name="connsiteX15" fmla="*/ 15030 w 89257"/>
                    <a:gd name="connsiteY15" fmla="*/ 131557 h 131619"/>
                    <a:gd name="connsiteX16" fmla="*/ 6112 w 89257"/>
                    <a:gd name="connsiteY16" fmla="*/ 131557 h 131619"/>
                    <a:gd name="connsiteX17" fmla="*/ 1214 w 89257"/>
                    <a:gd name="connsiteY17" fmla="*/ 131557 h 131619"/>
                    <a:gd name="connsiteX18" fmla="*/ 1799 w 89257"/>
                    <a:gd name="connsiteY18" fmla="*/ 126517 h 131619"/>
                    <a:gd name="connsiteX19" fmla="*/ 1799 w 89257"/>
                    <a:gd name="connsiteY19" fmla="*/ 113151 h 131619"/>
                    <a:gd name="connsiteX20" fmla="*/ 1799 w 89257"/>
                    <a:gd name="connsiteY20" fmla="*/ 94161 h 131619"/>
                    <a:gd name="connsiteX21" fmla="*/ 1799 w 89257"/>
                    <a:gd name="connsiteY21" fmla="*/ 72249 h 131619"/>
                    <a:gd name="connsiteX22" fmla="*/ 1433 w 89257"/>
                    <a:gd name="connsiteY22" fmla="*/ 49461 h 131619"/>
                    <a:gd name="connsiteX23" fmla="*/ 995 w 89257"/>
                    <a:gd name="connsiteY23" fmla="*/ 28645 h 131619"/>
                    <a:gd name="connsiteX24" fmla="*/ 556 w 89257"/>
                    <a:gd name="connsiteY24" fmla="*/ 12504 h 131619"/>
                    <a:gd name="connsiteX25" fmla="*/ -102 w 89257"/>
                    <a:gd name="connsiteY25" fmla="*/ 3374 h 131619"/>
                    <a:gd name="connsiteX26" fmla="*/ 22560 w 89257"/>
                    <a:gd name="connsiteY26" fmla="*/ 671 h 131619"/>
                    <a:gd name="connsiteX27" fmla="*/ 48291 w 89257"/>
                    <a:gd name="connsiteY27" fmla="*/ 671 h 131619"/>
                    <a:gd name="connsiteX28" fmla="*/ 67810 w 89257"/>
                    <a:gd name="connsiteY28" fmla="*/ 6953 h 131619"/>
                    <a:gd name="connsiteX29" fmla="*/ 81260 w 89257"/>
                    <a:gd name="connsiteY29" fmla="*/ 21122 h 131619"/>
                    <a:gd name="connsiteX30" fmla="*/ 86304 w 89257"/>
                    <a:gd name="connsiteY30" fmla="*/ 39747 h 131619"/>
                    <a:gd name="connsiteX31" fmla="*/ 80895 w 89257"/>
                    <a:gd name="connsiteY31" fmla="*/ 59541 h 131619"/>
                    <a:gd name="connsiteX32" fmla="*/ 71611 w 89257"/>
                    <a:gd name="connsiteY32" fmla="*/ 70569 h 131619"/>
                    <a:gd name="connsiteX33" fmla="*/ 56990 w 89257"/>
                    <a:gd name="connsiteY33" fmla="*/ 75536 h 131619"/>
                    <a:gd name="connsiteX34" fmla="*/ 56113 w 89257"/>
                    <a:gd name="connsiteY34" fmla="*/ 75536 h 131619"/>
                    <a:gd name="connsiteX35" fmla="*/ 56113 w 89257"/>
                    <a:gd name="connsiteY35" fmla="*/ 75536 h 131619"/>
                    <a:gd name="connsiteX36" fmla="*/ 64593 w 89257"/>
                    <a:gd name="connsiteY36" fmla="*/ 89048 h 131619"/>
                    <a:gd name="connsiteX37" fmla="*/ 73585 w 89257"/>
                    <a:gd name="connsiteY37" fmla="*/ 102560 h 131619"/>
                    <a:gd name="connsiteX38" fmla="*/ 82064 w 89257"/>
                    <a:gd name="connsiteY38" fmla="*/ 116438 h 131619"/>
                    <a:gd name="connsiteX39" fmla="*/ 89155 w 89257"/>
                    <a:gd name="connsiteY39" fmla="*/ 130899 h 131619"/>
                    <a:gd name="connsiteX40" fmla="*/ 27165 w 89257"/>
                    <a:gd name="connsiteY40" fmla="*/ 28645 h 131619"/>
                    <a:gd name="connsiteX41" fmla="*/ 27165 w 89257"/>
                    <a:gd name="connsiteY41" fmla="*/ 34050 h 131619"/>
                    <a:gd name="connsiteX42" fmla="*/ 27165 w 89257"/>
                    <a:gd name="connsiteY42" fmla="*/ 40186 h 131619"/>
                    <a:gd name="connsiteX43" fmla="*/ 27165 w 89257"/>
                    <a:gd name="connsiteY43" fmla="*/ 46247 h 131619"/>
                    <a:gd name="connsiteX44" fmla="*/ 27604 w 89257"/>
                    <a:gd name="connsiteY44" fmla="*/ 51214 h 131619"/>
                    <a:gd name="connsiteX45" fmla="*/ 27604 w 89257"/>
                    <a:gd name="connsiteY45" fmla="*/ 51214 h 131619"/>
                    <a:gd name="connsiteX46" fmla="*/ 36741 w 89257"/>
                    <a:gd name="connsiteY46" fmla="*/ 51798 h 131619"/>
                    <a:gd name="connsiteX47" fmla="*/ 46172 w 89257"/>
                    <a:gd name="connsiteY47" fmla="*/ 51214 h 131619"/>
                    <a:gd name="connsiteX48" fmla="*/ 51581 w 89257"/>
                    <a:gd name="connsiteY48" fmla="*/ 47635 h 131619"/>
                    <a:gd name="connsiteX49" fmla="*/ 53920 w 89257"/>
                    <a:gd name="connsiteY49" fmla="*/ 41427 h 131619"/>
                    <a:gd name="connsiteX50" fmla="*/ 53189 w 89257"/>
                    <a:gd name="connsiteY50" fmla="*/ 34635 h 131619"/>
                    <a:gd name="connsiteX51" fmla="*/ 49461 w 89257"/>
                    <a:gd name="connsiteY51" fmla="*/ 29157 h 131619"/>
                    <a:gd name="connsiteX52" fmla="*/ 39154 w 89257"/>
                    <a:gd name="connsiteY52" fmla="*/ 25797 h 131619"/>
                    <a:gd name="connsiteX53" fmla="*/ 27165 w 89257"/>
                    <a:gd name="connsiteY53" fmla="*/ 28645 h 13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257" h="131619">
                      <a:moveTo>
                        <a:pt x="89155" y="130899"/>
                      </a:moveTo>
                      <a:lnTo>
                        <a:pt x="89155" y="130899"/>
                      </a:lnTo>
                      <a:cubicBezTo>
                        <a:pt x="84842" y="130899"/>
                        <a:pt x="80018" y="130899"/>
                        <a:pt x="74535" y="131338"/>
                      </a:cubicBezTo>
                      <a:cubicBezTo>
                        <a:pt x="69155" y="131666"/>
                        <a:pt x="63760" y="131666"/>
                        <a:pt x="58379" y="131338"/>
                      </a:cubicBezTo>
                      <a:lnTo>
                        <a:pt x="58379" y="131338"/>
                      </a:lnTo>
                      <a:cubicBezTo>
                        <a:pt x="57137" y="128489"/>
                        <a:pt x="55602" y="125130"/>
                        <a:pt x="53774" y="121185"/>
                      </a:cubicBezTo>
                      <a:cubicBezTo>
                        <a:pt x="51946" y="117241"/>
                        <a:pt x="49900" y="113151"/>
                        <a:pt x="47707" y="108842"/>
                      </a:cubicBezTo>
                      <a:cubicBezTo>
                        <a:pt x="45514" y="104533"/>
                        <a:pt x="43101" y="100369"/>
                        <a:pt x="40396" y="96206"/>
                      </a:cubicBezTo>
                      <a:cubicBezTo>
                        <a:pt x="38057" y="92364"/>
                        <a:pt x="35469" y="88683"/>
                        <a:pt x="32648" y="85177"/>
                      </a:cubicBezTo>
                      <a:lnTo>
                        <a:pt x="32648" y="84593"/>
                      </a:lnTo>
                      <a:cubicBezTo>
                        <a:pt x="32231" y="88033"/>
                        <a:pt x="32041" y="91495"/>
                        <a:pt x="32063" y="94965"/>
                      </a:cubicBezTo>
                      <a:cubicBezTo>
                        <a:pt x="32063" y="99127"/>
                        <a:pt x="32063" y="103364"/>
                        <a:pt x="32063" y="107673"/>
                      </a:cubicBezTo>
                      <a:cubicBezTo>
                        <a:pt x="32063" y="111982"/>
                        <a:pt x="32502" y="116145"/>
                        <a:pt x="32721" y="120090"/>
                      </a:cubicBezTo>
                      <a:cubicBezTo>
                        <a:pt x="32940" y="124034"/>
                        <a:pt x="33160" y="127394"/>
                        <a:pt x="33306" y="129439"/>
                      </a:cubicBezTo>
                      <a:cubicBezTo>
                        <a:pt x="30659" y="130446"/>
                        <a:pt x="27874" y="131009"/>
                        <a:pt x="25045" y="131118"/>
                      </a:cubicBezTo>
                      <a:cubicBezTo>
                        <a:pt x="21683" y="131118"/>
                        <a:pt x="18393" y="131557"/>
                        <a:pt x="15030" y="131557"/>
                      </a:cubicBezTo>
                      <a:cubicBezTo>
                        <a:pt x="11668" y="131557"/>
                        <a:pt x="8744" y="131557"/>
                        <a:pt x="6112" y="131557"/>
                      </a:cubicBezTo>
                      <a:cubicBezTo>
                        <a:pt x="4482" y="131396"/>
                        <a:pt x="2844" y="131396"/>
                        <a:pt x="1214" y="131557"/>
                      </a:cubicBezTo>
                      <a:cubicBezTo>
                        <a:pt x="1214" y="131557"/>
                        <a:pt x="1653" y="129877"/>
                        <a:pt x="1799" y="126517"/>
                      </a:cubicBezTo>
                      <a:cubicBezTo>
                        <a:pt x="1945" y="123157"/>
                        <a:pt x="1799" y="118702"/>
                        <a:pt x="1799" y="113151"/>
                      </a:cubicBezTo>
                      <a:lnTo>
                        <a:pt x="1799" y="94161"/>
                      </a:lnTo>
                      <a:cubicBezTo>
                        <a:pt x="1799" y="86857"/>
                        <a:pt x="1799" y="79553"/>
                        <a:pt x="1799" y="72249"/>
                      </a:cubicBezTo>
                      <a:cubicBezTo>
                        <a:pt x="1799" y="64945"/>
                        <a:pt x="1799" y="56984"/>
                        <a:pt x="1433" y="49461"/>
                      </a:cubicBezTo>
                      <a:cubicBezTo>
                        <a:pt x="1068" y="41938"/>
                        <a:pt x="1433" y="34853"/>
                        <a:pt x="995" y="28645"/>
                      </a:cubicBezTo>
                      <a:cubicBezTo>
                        <a:pt x="556" y="22437"/>
                        <a:pt x="995" y="16959"/>
                        <a:pt x="556" y="12504"/>
                      </a:cubicBezTo>
                      <a:cubicBezTo>
                        <a:pt x="117" y="8048"/>
                        <a:pt x="117" y="5200"/>
                        <a:pt x="-102" y="3374"/>
                      </a:cubicBezTo>
                      <a:cubicBezTo>
                        <a:pt x="6770" y="2424"/>
                        <a:pt x="14518" y="1475"/>
                        <a:pt x="22560" y="671"/>
                      </a:cubicBezTo>
                      <a:cubicBezTo>
                        <a:pt x="31113" y="-270"/>
                        <a:pt x="39739" y="-270"/>
                        <a:pt x="48291" y="671"/>
                      </a:cubicBezTo>
                      <a:cubicBezTo>
                        <a:pt x="55251" y="956"/>
                        <a:pt x="61991" y="3126"/>
                        <a:pt x="67810" y="6953"/>
                      </a:cubicBezTo>
                      <a:cubicBezTo>
                        <a:pt x="73372" y="10517"/>
                        <a:pt x="77993" y="15382"/>
                        <a:pt x="81260" y="21122"/>
                      </a:cubicBezTo>
                      <a:cubicBezTo>
                        <a:pt x="84426" y="26834"/>
                        <a:pt x="86158" y="33225"/>
                        <a:pt x="86304" y="39747"/>
                      </a:cubicBezTo>
                      <a:cubicBezTo>
                        <a:pt x="86458" y="46730"/>
                        <a:pt x="84579" y="53603"/>
                        <a:pt x="80895" y="59541"/>
                      </a:cubicBezTo>
                      <a:cubicBezTo>
                        <a:pt x="78607" y="63821"/>
                        <a:pt x="75441" y="67582"/>
                        <a:pt x="71611" y="70569"/>
                      </a:cubicBezTo>
                      <a:cubicBezTo>
                        <a:pt x="67342" y="73637"/>
                        <a:pt x="62247" y="75368"/>
                        <a:pt x="56990" y="75536"/>
                      </a:cubicBezTo>
                      <a:lnTo>
                        <a:pt x="56113" y="75536"/>
                      </a:lnTo>
                      <a:lnTo>
                        <a:pt x="56113" y="75536"/>
                      </a:lnTo>
                      <a:cubicBezTo>
                        <a:pt x="58672" y="80064"/>
                        <a:pt x="61523" y="84593"/>
                        <a:pt x="64593" y="89048"/>
                      </a:cubicBezTo>
                      <a:cubicBezTo>
                        <a:pt x="67663" y="93504"/>
                        <a:pt x="70661" y="98032"/>
                        <a:pt x="73585" y="102560"/>
                      </a:cubicBezTo>
                      <a:cubicBezTo>
                        <a:pt x="76509" y="107089"/>
                        <a:pt x="79360" y="111763"/>
                        <a:pt x="82064" y="116438"/>
                      </a:cubicBezTo>
                      <a:cubicBezTo>
                        <a:pt x="84835" y="121047"/>
                        <a:pt x="87204" y="125889"/>
                        <a:pt x="89155" y="130899"/>
                      </a:cubicBezTo>
                      <a:close/>
                      <a:moveTo>
                        <a:pt x="27165" y="28645"/>
                      </a:moveTo>
                      <a:cubicBezTo>
                        <a:pt x="27165" y="30252"/>
                        <a:pt x="27165" y="32005"/>
                        <a:pt x="27165" y="34050"/>
                      </a:cubicBezTo>
                      <a:cubicBezTo>
                        <a:pt x="27165" y="36095"/>
                        <a:pt x="27165" y="38140"/>
                        <a:pt x="27165" y="40186"/>
                      </a:cubicBezTo>
                      <a:cubicBezTo>
                        <a:pt x="27165" y="42230"/>
                        <a:pt x="27165" y="44348"/>
                        <a:pt x="27165" y="46247"/>
                      </a:cubicBezTo>
                      <a:cubicBezTo>
                        <a:pt x="27209" y="47913"/>
                        <a:pt x="27355" y="49571"/>
                        <a:pt x="27604" y="51214"/>
                      </a:cubicBezTo>
                      <a:lnTo>
                        <a:pt x="27604" y="51214"/>
                      </a:lnTo>
                      <a:cubicBezTo>
                        <a:pt x="30382" y="51214"/>
                        <a:pt x="33452" y="51652"/>
                        <a:pt x="36741" y="51798"/>
                      </a:cubicBezTo>
                      <a:cubicBezTo>
                        <a:pt x="39899" y="51945"/>
                        <a:pt x="43057" y="51747"/>
                        <a:pt x="46172" y="51214"/>
                      </a:cubicBezTo>
                      <a:cubicBezTo>
                        <a:pt x="48401" y="50834"/>
                        <a:pt x="50360" y="49534"/>
                        <a:pt x="51581" y="47635"/>
                      </a:cubicBezTo>
                      <a:cubicBezTo>
                        <a:pt x="52860" y="45787"/>
                        <a:pt x="53657" y="43655"/>
                        <a:pt x="53920" y="41427"/>
                      </a:cubicBezTo>
                      <a:cubicBezTo>
                        <a:pt x="54147" y="39134"/>
                        <a:pt x="53898" y="36826"/>
                        <a:pt x="53189" y="34635"/>
                      </a:cubicBezTo>
                      <a:cubicBezTo>
                        <a:pt x="52546" y="32465"/>
                        <a:pt x="51245" y="30552"/>
                        <a:pt x="49461" y="29157"/>
                      </a:cubicBezTo>
                      <a:cubicBezTo>
                        <a:pt x="46625" y="26681"/>
                        <a:pt x="42904" y="25468"/>
                        <a:pt x="39154" y="25797"/>
                      </a:cubicBezTo>
                      <a:cubicBezTo>
                        <a:pt x="35024" y="26060"/>
                        <a:pt x="30974" y="27024"/>
                        <a:pt x="27165" y="28645"/>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78" name="Freeform 1977">
                  <a:extLst>
                    <a:ext uri="{FF2B5EF4-FFF2-40B4-BE49-F238E27FC236}">
                      <a16:creationId xmlns:a16="http://schemas.microsoft.com/office/drawing/2014/main" id="{C7B8898F-A428-916E-959B-C283B44AFF2C}"/>
                    </a:ext>
                  </a:extLst>
                </p:cNvPr>
                <p:cNvSpPr/>
                <p:nvPr/>
              </p:nvSpPr>
              <p:spPr>
                <a:xfrm>
                  <a:off x="7925659" y="6362357"/>
                  <a:ext cx="78003" cy="92886"/>
                </a:xfrm>
                <a:custGeom>
                  <a:avLst/>
                  <a:gdLst>
                    <a:gd name="connsiteX0" fmla="*/ 77608 w 78003"/>
                    <a:gd name="connsiteY0" fmla="*/ 987 h 92886"/>
                    <a:gd name="connsiteX1" fmla="*/ 77608 w 78003"/>
                    <a:gd name="connsiteY1" fmla="*/ 3179 h 92886"/>
                    <a:gd name="connsiteX2" fmla="*/ 77608 w 78003"/>
                    <a:gd name="connsiteY2" fmla="*/ 5443 h 92886"/>
                    <a:gd name="connsiteX3" fmla="*/ 77608 w 78003"/>
                    <a:gd name="connsiteY3" fmla="*/ 7269 h 92886"/>
                    <a:gd name="connsiteX4" fmla="*/ 77608 w 78003"/>
                    <a:gd name="connsiteY4" fmla="*/ 46344 h 92886"/>
                    <a:gd name="connsiteX5" fmla="*/ 77096 w 78003"/>
                    <a:gd name="connsiteY5" fmla="*/ 85201 h 92886"/>
                    <a:gd name="connsiteX6" fmla="*/ 77096 w 78003"/>
                    <a:gd name="connsiteY6" fmla="*/ 90021 h 92886"/>
                    <a:gd name="connsiteX7" fmla="*/ 74830 w 78003"/>
                    <a:gd name="connsiteY7" fmla="*/ 92797 h 92886"/>
                    <a:gd name="connsiteX8" fmla="*/ 72637 w 78003"/>
                    <a:gd name="connsiteY8" fmla="*/ 92797 h 92886"/>
                    <a:gd name="connsiteX9" fmla="*/ 66643 w 78003"/>
                    <a:gd name="connsiteY9" fmla="*/ 92797 h 92886"/>
                    <a:gd name="connsiteX10" fmla="*/ 60648 w 78003"/>
                    <a:gd name="connsiteY10" fmla="*/ 92797 h 92886"/>
                    <a:gd name="connsiteX11" fmla="*/ 56701 w 78003"/>
                    <a:gd name="connsiteY11" fmla="*/ 92797 h 92886"/>
                    <a:gd name="connsiteX12" fmla="*/ 52754 w 78003"/>
                    <a:gd name="connsiteY12" fmla="*/ 92797 h 92886"/>
                    <a:gd name="connsiteX13" fmla="*/ 50999 w 78003"/>
                    <a:gd name="connsiteY13" fmla="*/ 91336 h 92886"/>
                    <a:gd name="connsiteX14" fmla="*/ 50561 w 78003"/>
                    <a:gd name="connsiteY14" fmla="*/ 88707 h 92886"/>
                    <a:gd name="connsiteX15" fmla="*/ 50926 w 78003"/>
                    <a:gd name="connsiteY15" fmla="*/ 85420 h 92886"/>
                    <a:gd name="connsiteX16" fmla="*/ 51291 w 78003"/>
                    <a:gd name="connsiteY16" fmla="*/ 82279 h 92886"/>
                    <a:gd name="connsiteX17" fmla="*/ 40107 w 78003"/>
                    <a:gd name="connsiteY17" fmla="*/ 89583 h 92886"/>
                    <a:gd name="connsiteX18" fmla="*/ 26949 w 78003"/>
                    <a:gd name="connsiteY18" fmla="*/ 92724 h 92886"/>
                    <a:gd name="connsiteX19" fmla="*/ 14741 w 78003"/>
                    <a:gd name="connsiteY19" fmla="*/ 87757 h 92886"/>
                    <a:gd name="connsiteX20" fmla="*/ 6334 w 78003"/>
                    <a:gd name="connsiteY20" fmla="*/ 75487 h 92886"/>
                    <a:gd name="connsiteX21" fmla="*/ 1509 w 78003"/>
                    <a:gd name="connsiteY21" fmla="*/ 59491 h 92886"/>
                    <a:gd name="connsiteX22" fmla="*/ -99 w 78003"/>
                    <a:gd name="connsiteY22" fmla="*/ 43423 h 92886"/>
                    <a:gd name="connsiteX23" fmla="*/ 2314 w 78003"/>
                    <a:gd name="connsiteY23" fmla="*/ 26551 h 92886"/>
                    <a:gd name="connsiteX24" fmla="*/ 8820 w 78003"/>
                    <a:gd name="connsiteY24" fmla="*/ 13185 h 92886"/>
                    <a:gd name="connsiteX25" fmla="*/ 18688 w 78003"/>
                    <a:gd name="connsiteY25" fmla="*/ 4347 h 92886"/>
                    <a:gd name="connsiteX26" fmla="*/ 30823 w 78003"/>
                    <a:gd name="connsiteY26" fmla="*/ 987 h 92886"/>
                    <a:gd name="connsiteX27" fmla="*/ 37037 w 78003"/>
                    <a:gd name="connsiteY27" fmla="*/ 987 h 92886"/>
                    <a:gd name="connsiteX28" fmla="*/ 42227 w 78003"/>
                    <a:gd name="connsiteY28" fmla="*/ 1937 h 92886"/>
                    <a:gd name="connsiteX29" fmla="*/ 46467 w 78003"/>
                    <a:gd name="connsiteY29" fmla="*/ 4493 h 92886"/>
                    <a:gd name="connsiteX30" fmla="*/ 49610 w 78003"/>
                    <a:gd name="connsiteY30" fmla="*/ 9387 h 92886"/>
                    <a:gd name="connsiteX31" fmla="*/ 49610 w 78003"/>
                    <a:gd name="connsiteY31" fmla="*/ 4274 h 92886"/>
                    <a:gd name="connsiteX32" fmla="*/ 50049 w 78003"/>
                    <a:gd name="connsiteY32" fmla="*/ -35 h 92886"/>
                    <a:gd name="connsiteX33" fmla="*/ 51291 w 78003"/>
                    <a:gd name="connsiteY33" fmla="*/ -35 h 92886"/>
                    <a:gd name="connsiteX34" fmla="*/ 54362 w 78003"/>
                    <a:gd name="connsiteY34" fmla="*/ -35 h 92886"/>
                    <a:gd name="connsiteX35" fmla="*/ 57286 w 78003"/>
                    <a:gd name="connsiteY35" fmla="*/ -35 h 92886"/>
                    <a:gd name="connsiteX36" fmla="*/ 59333 w 78003"/>
                    <a:gd name="connsiteY36" fmla="*/ -35 h 92886"/>
                    <a:gd name="connsiteX37" fmla="*/ 67008 w 78003"/>
                    <a:gd name="connsiteY37" fmla="*/ -35 h 92886"/>
                    <a:gd name="connsiteX38" fmla="*/ 24025 w 78003"/>
                    <a:gd name="connsiteY38" fmla="*/ 37506 h 92886"/>
                    <a:gd name="connsiteX39" fmla="*/ 23074 w 78003"/>
                    <a:gd name="connsiteY39" fmla="*/ 42400 h 92886"/>
                    <a:gd name="connsiteX40" fmla="*/ 23074 w 78003"/>
                    <a:gd name="connsiteY40" fmla="*/ 47294 h 92886"/>
                    <a:gd name="connsiteX41" fmla="*/ 27387 w 78003"/>
                    <a:gd name="connsiteY41" fmla="*/ 61317 h 92886"/>
                    <a:gd name="connsiteX42" fmla="*/ 39449 w 78003"/>
                    <a:gd name="connsiteY42" fmla="*/ 67160 h 92886"/>
                    <a:gd name="connsiteX43" fmla="*/ 46321 w 78003"/>
                    <a:gd name="connsiteY43" fmla="*/ 65554 h 92886"/>
                    <a:gd name="connsiteX44" fmla="*/ 49683 w 78003"/>
                    <a:gd name="connsiteY44" fmla="*/ 61171 h 92886"/>
                    <a:gd name="connsiteX45" fmla="*/ 50780 w 78003"/>
                    <a:gd name="connsiteY45" fmla="*/ 53868 h 92886"/>
                    <a:gd name="connsiteX46" fmla="*/ 50780 w 78003"/>
                    <a:gd name="connsiteY46" fmla="*/ 44591 h 92886"/>
                    <a:gd name="connsiteX47" fmla="*/ 50780 w 78003"/>
                    <a:gd name="connsiteY47" fmla="*/ 34366 h 92886"/>
                    <a:gd name="connsiteX48" fmla="*/ 49830 w 78003"/>
                    <a:gd name="connsiteY48" fmla="*/ 28596 h 92886"/>
                    <a:gd name="connsiteX49" fmla="*/ 47052 w 78003"/>
                    <a:gd name="connsiteY49" fmla="*/ 26040 h 92886"/>
                    <a:gd name="connsiteX50" fmla="*/ 41277 w 78003"/>
                    <a:gd name="connsiteY50" fmla="*/ 25455 h 92886"/>
                    <a:gd name="connsiteX51" fmla="*/ 29434 w 78003"/>
                    <a:gd name="connsiteY51" fmla="*/ 29034 h 92886"/>
                    <a:gd name="connsiteX52" fmla="*/ 24025 w 78003"/>
                    <a:gd name="connsiteY52" fmla="*/ 37580 h 9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003" h="92886">
                      <a:moveTo>
                        <a:pt x="77608" y="987"/>
                      </a:moveTo>
                      <a:cubicBezTo>
                        <a:pt x="77608" y="1718"/>
                        <a:pt x="77608" y="2448"/>
                        <a:pt x="77608" y="3179"/>
                      </a:cubicBezTo>
                      <a:cubicBezTo>
                        <a:pt x="77608" y="3909"/>
                        <a:pt x="77608" y="4712"/>
                        <a:pt x="77608" y="5443"/>
                      </a:cubicBezTo>
                      <a:lnTo>
                        <a:pt x="77608" y="7269"/>
                      </a:lnTo>
                      <a:cubicBezTo>
                        <a:pt x="77243" y="20489"/>
                        <a:pt x="77243" y="33489"/>
                        <a:pt x="77608" y="46344"/>
                      </a:cubicBezTo>
                      <a:cubicBezTo>
                        <a:pt x="78127" y="59294"/>
                        <a:pt x="77959" y="72266"/>
                        <a:pt x="77096" y="85201"/>
                      </a:cubicBezTo>
                      <a:cubicBezTo>
                        <a:pt x="77096" y="86808"/>
                        <a:pt x="77096" y="88415"/>
                        <a:pt x="77096" y="90021"/>
                      </a:cubicBezTo>
                      <a:cubicBezTo>
                        <a:pt x="77228" y="91409"/>
                        <a:pt x="76219" y="92643"/>
                        <a:pt x="74830" y="92797"/>
                      </a:cubicBezTo>
                      <a:lnTo>
                        <a:pt x="72637" y="92797"/>
                      </a:lnTo>
                      <a:cubicBezTo>
                        <a:pt x="70664" y="92797"/>
                        <a:pt x="68690" y="92797"/>
                        <a:pt x="66643" y="92797"/>
                      </a:cubicBezTo>
                      <a:cubicBezTo>
                        <a:pt x="64596" y="92797"/>
                        <a:pt x="62622" y="92797"/>
                        <a:pt x="60648" y="92797"/>
                      </a:cubicBezTo>
                      <a:cubicBezTo>
                        <a:pt x="59333" y="92724"/>
                        <a:pt x="58017" y="92724"/>
                        <a:pt x="56701" y="92797"/>
                      </a:cubicBezTo>
                      <a:cubicBezTo>
                        <a:pt x="55385" y="92870"/>
                        <a:pt x="54069" y="92870"/>
                        <a:pt x="52754" y="92797"/>
                      </a:cubicBezTo>
                      <a:cubicBezTo>
                        <a:pt x="51971" y="92614"/>
                        <a:pt x="51321" y="92074"/>
                        <a:pt x="50999" y="91336"/>
                      </a:cubicBezTo>
                      <a:cubicBezTo>
                        <a:pt x="50692" y="90496"/>
                        <a:pt x="50546" y="89605"/>
                        <a:pt x="50561" y="88707"/>
                      </a:cubicBezTo>
                      <a:cubicBezTo>
                        <a:pt x="50509" y="87597"/>
                        <a:pt x="50634" y="86494"/>
                        <a:pt x="50926" y="85420"/>
                      </a:cubicBezTo>
                      <a:cubicBezTo>
                        <a:pt x="51175" y="84390"/>
                        <a:pt x="51299" y="83338"/>
                        <a:pt x="51291" y="82279"/>
                      </a:cubicBezTo>
                      <a:cubicBezTo>
                        <a:pt x="48017" y="85347"/>
                        <a:pt x="44230" y="87815"/>
                        <a:pt x="40107" y="89583"/>
                      </a:cubicBezTo>
                      <a:cubicBezTo>
                        <a:pt x="36013" y="91607"/>
                        <a:pt x="31518" y="92680"/>
                        <a:pt x="26949" y="92724"/>
                      </a:cubicBezTo>
                      <a:cubicBezTo>
                        <a:pt x="22365" y="92826"/>
                        <a:pt x="17950" y="91022"/>
                        <a:pt x="14741" y="87757"/>
                      </a:cubicBezTo>
                      <a:cubicBezTo>
                        <a:pt x="11210" y="84215"/>
                        <a:pt x="8366" y="80052"/>
                        <a:pt x="6334" y="75487"/>
                      </a:cubicBezTo>
                      <a:cubicBezTo>
                        <a:pt x="4097" y="70367"/>
                        <a:pt x="2474" y="64999"/>
                        <a:pt x="1509" y="59491"/>
                      </a:cubicBezTo>
                      <a:cubicBezTo>
                        <a:pt x="471" y="54196"/>
                        <a:pt x="-70" y="48820"/>
                        <a:pt x="-99" y="43423"/>
                      </a:cubicBezTo>
                      <a:cubicBezTo>
                        <a:pt x="-157" y="37711"/>
                        <a:pt x="661" y="32021"/>
                        <a:pt x="2314" y="26551"/>
                      </a:cubicBezTo>
                      <a:cubicBezTo>
                        <a:pt x="3732" y="21767"/>
                        <a:pt x="5932" y="17253"/>
                        <a:pt x="8820" y="13185"/>
                      </a:cubicBezTo>
                      <a:cubicBezTo>
                        <a:pt x="11466" y="9591"/>
                        <a:pt x="14821" y="6582"/>
                        <a:pt x="18688" y="4347"/>
                      </a:cubicBezTo>
                      <a:cubicBezTo>
                        <a:pt x="22402" y="2273"/>
                        <a:pt x="26569" y="1119"/>
                        <a:pt x="30823" y="987"/>
                      </a:cubicBezTo>
                      <a:lnTo>
                        <a:pt x="37037" y="987"/>
                      </a:lnTo>
                      <a:cubicBezTo>
                        <a:pt x="38806" y="1031"/>
                        <a:pt x="40560" y="1353"/>
                        <a:pt x="42227" y="1937"/>
                      </a:cubicBezTo>
                      <a:cubicBezTo>
                        <a:pt x="43821" y="2441"/>
                        <a:pt x="45275" y="3317"/>
                        <a:pt x="46467" y="4493"/>
                      </a:cubicBezTo>
                      <a:cubicBezTo>
                        <a:pt x="47849" y="5881"/>
                        <a:pt x="48923" y="7554"/>
                        <a:pt x="49610" y="9387"/>
                      </a:cubicBezTo>
                      <a:cubicBezTo>
                        <a:pt x="49376" y="7692"/>
                        <a:pt x="49376" y="5968"/>
                        <a:pt x="49610" y="4274"/>
                      </a:cubicBezTo>
                      <a:cubicBezTo>
                        <a:pt x="49903" y="2857"/>
                        <a:pt x="50049" y="1411"/>
                        <a:pt x="50049" y="-35"/>
                      </a:cubicBezTo>
                      <a:cubicBezTo>
                        <a:pt x="50049" y="-35"/>
                        <a:pt x="50487" y="-35"/>
                        <a:pt x="51291" y="-35"/>
                      </a:cubicBezTo>
                      <a:lnTo>
                        <a:pt x="54362" y="-35"/>
                      </a:lnTo>
                      <a:lnTo>
                        <a:pt x="57286" y="-35"/>
                      </a:lnTo>
                      <a:lnTo>
                        <a:pt x="59333" y="-35"/>
                      </a:lnTo>
                      <a:lnTo>
                        <a:pt x="67008" y="-35"/>
                      </a:lnTo>
                      <a:close/>
                      <a:moveTo>
                        <a:pt x="24025" y="37506"/>
                      </a:moveTo>
                      <a:cubicBezTo>
                        <a:pt x="23528" y="39099"/>
                        <a:pt x="23206" y="40735"/>
                        <a:pt x="23074" y="42400"/>
                      </a:cubicBezTo>
                      <a:cubicBezTo>
                        <a:pt x="23074" y="44080"/>
                        <a:pt x="23074" y="45687"/>
                        <a:pt x="23074" y="47294"/>
                      </a:cubicBezTo>
                      <a:cubicBezTo>
                        <a:pt x="22943" y="52312"/>
                        <a:pt x="24456" y="57242"/>
                        <a:pt x="27387" y="61317"/>
                      </a:cubicBezTo>
                      <a:cubicBezTo>
                        <a:pt x="30224" y="65101"/>
                        <a:pt x="34719" y="67277"/>
                        <a:pt x="39449" y="67160"/>
                      </a:cubicBezTo>
                      <a:cubicBezTo>
                        <a:pt x="41847" y="67343"/>
                        <a:pt x="44252" y="66780"/>
                        <a:pt x="46321" y="65554"/>
                      </a:cubicBezTo>
                      <a:cubicBezTo>
                        <a:pt x="47900" y="64509"/>
                        <a:pt x="49084" y="62968"/>
                        <a:pt x="49683" y="61171"/>
                      </a:cubicBezTo>
                      <a:cubicBezTo>
                        <a:pt x="50429" y="58812"/>
                        <a:pt x="50802" y="56343"/>
                        <a:pt x="50780" y="53868"/>
                      </a:cubicBezTo>
                      <a:cubicBezTo>
                        <a:pt x="50780" y="51092"/>
                        <a:pt x="50780" y="48024"/>
                        <a:pt x="50780" y="44591"/>
                      </a:cubicBezTo>
                      <a:cubicBezTo>
                        <a:pt x="50780" y="41158"/>
                        <a:pt x="50780" y="37288"/>
                        <a:pt x="50780" y="34366"/>
                      </a:cubicBezTo>
                      <a:cubicBezTo>
                        <a:pt x="50817" y="32401"/>
                        <a:pt x="50495" y="30444"/>
                        <a:pt x="49830" y="28596"/>
                      </a:cubicBezTo>
                      <a:cubicBezTo>
                        <a:pt x="49384" y="27332"/>
                        <a:pt x="48346" y="26376"/>
                        <a:pt x="47052" y="26040"/>
                      </a:cubicBezTo>
                      <a:cubicBezTo>
                        <a:pt x="45158" y="25594"/>
                        <a:pt x="43221" y="25397"/>
                        <a:pt x="41277" y="25455"/>
                      </a:cubicBezTo>
                      <a:cubicBezTo>
                        <a:pt x="37029" y="25192"/>
                        <a:pt x="32826" y="26463"/>
                        <a:pt x="29434" y="29034"/>
                      </a:cubicBezTo>
                      <a:cubicBezTo>
                        <a:pt x="26642" y="31123"/>
                        <a:pt x="24712" y="34162"/>
                        <a:pt x="24025" y="37580"/>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79" name="Freeform 1978">
                  <a:extLst>
                    <a:ext uri="{FF2B5EF4-FFF2-40B4-BE49-F238E27FC236}">
                      <a16:creationId xmlns:a16="http://schemas.microsoft.com/office/drawing/2014/main" id="{B49E6A48-8C95-EE60-60E2-665C9C66469B}"/>
                    </a:ext>
                  </a:extLst>
                </p:cNvPr>
                <p:cNvSpPr/>
                <p:nvPr/>
              </p:nvSpPr>
              <p:spPr>
                <a:xfrm>
                  <a:off x="8014480" y="6360686"/>
                  <a:ext cx="73613" cy="96620"/>
                </a:xfrm>
                <a:custGeom>
                  <a:avLst/>
                  <a:gdLst>
                    <a:gd name="connsiteX0" fmla="*/ 73073 w 73613"/>
                    <a:gd name="connsiteY0" fmla="*/ 58971 h 96620"/>
                    <a:gd name="connsiteX1" fmla="*/ 72342 w 73613"/>
                    <a:gd name="connsiteY1" fmla="*/ 68320 h 96620"/>
                    <a:gd name="connsiteX2" fmla="*/ 71391 w 73613"/>
                    <a:gd name="connsiteY2" fmla="*/ 76866 h 96620"/>
                    <a:gd name="connsiteX3" fmla="*/ 70003 w 73613"/>
                    <a:gd name="connsiteY3" fmla="*/ 83658 h 96620"/>
                    <a:gd name="connsiteX4" fmla="*/ 67883 w 73613"/>
                    <a:gd name="connsiteY4" fmla="*/ 87822 h 96620"/>
                    <a:gd name="connsiteX5" fmla="*/ 59695 w 73613"/>
                    <a:gd name="connsiteY5" fmla="*/ 94103 h 96620"/>
                    <a:gd name="connsiteX6" fmla="*/ 48730 w 73613"/>
                    <a:gd name="connsiteY6" fmla="*/ 96367 h 96620"/>
                    <a:gd name="connsiteX7" fmla="*/ 36595 w 73613"/>
                    <a:gd name="connsiteY7" fmla="*/ 96367 h 96620"/>
                    <a:gd name="connsiteX8" fmla="*/ 25191 w 73613"/>
                    <a:gd name="connsiteY8" fmla="*/ 95929 h 96620"/>
                    <a:gd name="connsiteX9" fmla="*/ 9401 w 73613"/>
                    <a:gd name="connsiteY9" fmla="*/ 87822 h 96620"/>
                    <a:gd name="connsiteX10" fmla="*/ 2603 w 73613"/>
                    <a:gd name="connsiteY10" fmla="*/ 76793 h 96620"/>
                    <a:gd name="connsiteX11" fmla="*/ 337 w 73613"/>
                    <a:gd name="connsiteY11" fmla="*/ 62915 h 96620"/>
                    <a:gd name="connsiteX12" fmla="*/ 337 w 73613"/>
                    <a:gd name="connsiteY12" fmla="*/ 48307 h 96620"/>
                    <a:gd name="connsiteX13" fmla="*/ -102 w 73613"/>
                    <a:gd name="connsiteY13" fmla="*/ 34869 h 96620"/>
                    <a:gd name="connsiteX14" fmla="*/ 995 w 73613"/>
                    <a:gd name="connsiteY14" fmla="*/ 21649 h 96620"/>
                    <a:gd name="connsiteX15" fmla="*/ 2237 w 73613"/>
                    <a:gd name="connsiteY15" fmla="*/ 16098 h 96620"/>
                    <a:gd name="connsiteX16" fmla="*/ 3919 w 73613"/>
                    <a:gd name="connsiteY16" fmla="*/ 10766 h 96620"/>
                    <a:gd name="connsiteX17" fmla="*/ 8086 w 73613"/>
                    <a:gd name="connsiteY17" fmla="*/ 6018 h 96620"/>
                    <a:gd name="connsiteX18" fmla="*/ 14738 w 73613"/>
                    <a:gd name="connsiteY18" fmla="*/ 2586 h 96620"/>
                    <a:gd name="connsiteX19" fmla="*/ 22779 w 73613"/>
                    <a:gd name="connsiteY19" fmla="*/ 687 h 96620"/>
                    <a:gd name="connsiteX20" fmla="*/ 31551 w 73613"/>
                    <a:gd name="connsiteY20" fmla="*/ 102 h 96620"/>
                    <a:gd name="connsiteX21" fmla="*/ 38861 w 73613"/>
                    <a:gd name="connsiteY21" fmla="*/ 102 h 96620"/>
                    <a:gd name="connsiteX22" fmla="*/ 46171 w 73613"/>
                    <a:gd name="connsiteY22" fmla="*/ 102 h 96620"/>
                    <a:gd name="connsiteX23" fmla="*/ 57429 w 73613"/>
                    <a:gd name="connsiteY23" fmla="*/ 2366 h 96620"/>
                    <a:gd name="connsiteX24" fmla="*/ 66640 w 73613"/>
                    <a:gd name="connsiteY24" fmla="*/ 7844 h 96620"/>
                    <a:gd name="connsiteX25" fmla="*/ 70587 w 73613"/>
                    <a:gd name="connsiteY25" fmla="*/ 12811 h 96620"/>
                    <a:gd name="connsiteX26" fmla="*/ 72707 w 73613"/>
                    <a:gd name="connsiteY26" fmla="*/ 20115 h 96620"/>
                    <a:gd name="connsiteX27" fmla="*/ 73511 w 73613"/>
                    <a:gd name="connsiteY27" fmla="*/ 29610 h 96620"/>
                    <a:gd name="connsiteX28" fmla="*/ 73511 w 73613"/>
                    <a:gd name="connsiteY28" fmla="*/ 40931 h 96620"/>
                    <a:gd name="connsiteX29" fmla="*/ 68102 w 73613"/>
                    <a:gd name="connsiteY29" fmla="*/ 41442 h 96620"/>
                    <a:gd name="connsiteX30" fmla="*/ 61815 w 73613"/>
                    <a:gd name="connsiteY30" fmla="*/ 41442 h 96620"/>
                    <a:gd name="connsiteX31" fmla="*/ 55528 w 73613"/>
                    <a:gd name="connsiteY31" fmla="*/ 40858 h 96620"/>
                    <a:gd name="connsiteX32" fmla="*/ 50119 w 73613"/>
                    <a:gd name="connsiteY32" fmla="*/ 40127 h 96620"/>
                    <a:gd name="connsiteX33" fmla="*/ 44782 w 73613"/>
                    <a:gd name="connsiteY33" fmla="*/ 30121 h 96620"/>
                    <a:gd name="connsiteX34" fmla="*/ 33232 w 73613"/>
                    <a:gd name="connsiteY34" fmla="*/ 28368 h 96620"/>
                    <a:gd name="connsiteX35" fmla="*/ 26946 w 73613"/>
                    <a:gd name="connsiteY35" fmla="*/ 32385 h 96620"/>
                    <a:gd name="connsiteX36" fmla="*/ 25264 w 73613"/>
                    <a:gd name="connsiteY36" fmla="*/ 36110 h 96620"/>
                    <a:gd name="connsiteX37" fmla="*/ 24533 w 73613"/>
                    <a:gd name="connsiteY37" fmla="*/ 47650 h 96620"/>
                    <a:gd name="connsiteX38" fmla="*/ 24168 w 73613"/>
                    <a:gd name="connsiteY38" fmla="*/ 59994 h 96620"/>
                    <a:gd name="connsiteX39" fmla="*/ 26288 w 73613"/>
                    <a:gd name="connsiteY39" fmla="*/ 66640 h 96620"/>
                    <a:gd name="connsiteX40" fmla="*/ 32282 w 73613"/>
                    <a:gd name="connsiteY40" fmla="*/ 69854 h 96620"/>
                    <a:gd name="connsiteX41" fmla="*/ 39592 w 73613"/>
                    <a:gd name="connsiteY41" fmla="*/ 70219 h 96620"/>
                    <a:gd name="connsiteX42" fmla="*/ 45513 w 73613"/>
                    <a:gd name="connsiteY42" fmla="*/ 68247 h 96620"/>
                    <a:gd name="connsiteX43" fmla="*/ 48364 w 73613"/>
                    <a:gd name="connsiteY43" fmla="*/ 63938 h 96620"/>
                    <a:gd name="connsiteX44" fmla="*/ 49900 w 73613"/>
                    <a:gd name="connsiteY44" fmla="*/ 58533 h 96620"/>
                    <a:gd name="connsiteX45" fmla="*/ 54870 w 73613"/>
                    <a:gd name="connsiteY45" fmla="*/ 58533 h 96620"/>
                    <a:gd name="connsiteX46" fmla="*/ 61523 w 73613"/>
                    <a:gd name="connsiteY46" fmla="*/ 58533 h 96620"/>
                    <a:gd name="connsiteX47" fmla="*/ 68102 w 73613"/>
                    <a:gd name="connsiteY47" fmla="*/ 58533 h 96620"/>
                    <a:gd name="connsiteX48" fmla="*/ 73073 w 73613"/>
                    <a:gd name="connsiteY48" fmla="*/ 58971 h 9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3613" h="96620">
                      <a:moveTo>
                        <a:pt x="73073" y="58971"/>
                      </a:moveTo>
                      <a:cubicBezTo>
                        <a:pt x="73073" y="62185"/>
                        <a:pt x="72561" y="65252"/>
                        <a:pt x="72342" y="68320"/>
                      </a:cubicBezTo>
                      <a:cubicBezTo>
                        <a:pt x="72122" y="71388"/>
                        <a:pt x="71757" y="74236"/>
                        <a:pt x="71391" y="76866"/>
                      </a:cubicBezTo>
                      <a:cubicBezTo>
                        <a:pt x="71106" y="79166"/>
                        <a:pt x="70646" y="81431"/>
                        <a:pt x="70003" y="83658"/>
                      </a:cubicBezTo>
                      <a:cubicBezTo>
                        <a:pt x="69666" y="85206"/>
                        <a:pt x="68935" y="86638"/>
                        <a:pt x="67883" y="87822"/>
                      </a:cubicBezTo>
                      <a:cubicBezTo>
                        <a:pt x="65872" y="90714"/>
                        <a:pt x="63007" y="92905"/>
                        <a:pt x="59695" y="94103"/>
                      </a:cubicBezTo>
                      <a:cubicBezTo>
                        <a:pt x="56157" y="95330"/>
                        <a:pt x="52465" y="96097"/>
                        <a:pt x="48730" y="96367"/>
                      </a:cubicBezTo>
                      <a:cubicBezTo>
                        <a:pt x="44687" y="96659"/>
                        <a:pt x="40638" y="96659"/>
                        <a:pt x="36595" y="96367"/>
                      </a:cubicBezTo>
                      <a:cubicBezTo>
                        <a:pt x="32406" y="96075"/>
                        <a:pt x="28605" y="95929"/>
                        <a:pt x="25191" y="95929"/>
                      </a:cubicBezTo>
                      <a:cubicBezTo>
                        <a:pt x="19212" y="94928"/>
                        <a:pt x="13700" y="92094"/>
                        <a:pt x="9401" y="87822"/>
                      </a:cubicBezTo>
                      <a:cubicBezTo>
                        <a:pt x="6075" y="84914"/>
                        <a:pt x="3707" y="81073"/>
                        <a:pt x="2603" y="76793"/>
                      </a:cubicBezTo>
                      <a:cubicBezTo>
                        <a:pt x="1360" y="72257"/>
                        <a:pt x="600" y="67612"/>
                        <a:pt x="337" y="62915"/>
                      </a:cubicBezTo>
                      <a:cubicBezTo>
                        <a:pt x="337" y="58095"/>
                        <a:pt x="337" y="53201"/>
                        <a:pt x="337" y="48307"/>
                      </a:cubicBezTo>
                      <a:cubicBezTo>
                        <a:pt x="534" y="43823"/>
                        <a:pt x="388" y="39331"/>
                        <a:pt x="-102" y="34869"/>
                      </a:cubicBezTo>
                      <a:cubicBezTo>
                        <a:pt x="-102" y="30442"/>
                        <a:pt x="264" y="26016"/>
                        <a:pt x="995" y="21649"/>
                      </a:cubicBezTo>
                      <a:cubicBezTo>
                        <a:pt x="1192" y="19757"/>
                        <a:pt x="1609" y="17894"/>
                        <a:pt x="2237" y="16098"/>
                      </a:cubicBezTo>
                      <a:cubicBezTo>
                        <a:pt x="2968" y="13760"/>
                        <a:pt x="3553" y="12007"/>
                        <a:pt x="3919" y="10766"/>
                      </a:cubicBezTo>
                      <a:cubicBezTo>
                        <a:pt x="4869" y="8845"/>
                        <a:pt x="6302" y="7209"/>
                        <a:pt x="8086" y="6018"/>
                      </a:cubicBezTo>
                      <a:cubicBezTo>
                        <a:pt x="10132" y="4572"/>
                        <a:pt x="12369" y="3418"/>
                        <a:pt x="14738" y="2586"/>
                      </a:cubicBezTo>
                      <a:cubicBezTo>
                        <a:pt x="17333" y="1636"/>
                        <a:pt x="20030" y="1000"/>
                        <a:pt x="22779" y="687"/>
                      </a:cubicBezTo>
                      <a:cubicBezTo>
                        <a:pt x="25681" y="270"/>
                        <a:pt x="28620" y="80"/>
                        <a:pt x="31551" y="102"/>
                      </a:cubicBezTo>
                      <a:cubicBezTo>
                        <a:pt x="33985" y="336"/>
                        <a:pt x="36427" y="336"/>
                        <a:pt x="38861" y="102"/>
                      </a:cubicBezTo>
                      <a:cubicBezTo>
                        <a:pt x="41296" y="-81"/>
                        <a:pt x="43737" y="-81"/>
                        <a:pt x="46171" y="102"/>
                      </a:cubicBezTo>
                      <a:cubicBezTo>
                        <a:pt x="50009" y="358"/>
                        <a:pt x="53796" y="1125"/>
                        <a:pt x="57429" y="2366"/>
                      </a:cubicBezTo>
                      <a:cubicBezTo>
                        <a:pt x="60857" y="3513"/>
                        <a:pt x="63993" y="5383"/>
                        <a:pt x="66640" y="7844"/>
                      </a:cubicBezTo>
                      <a:cubicBezTo>
                        <a:pt x="68358" y="9137"/>
                        <a:pt x="69710" y="10846"/>
                        <a:pt x="70587" y="12811"/>
                      </a:cubicBezTo>
                      <a:cubicBezTo>
                        <a:pt x="71545" y="15163"/>
                        <a:pt x="72254" y="17609"/>
                        <a:pt x="72707" y="20115"/>
                      </a:cubicBezTo>
                      <a:cubicBezTo>
                        <a:pt x="73182" y="23255"/>
                        <a:pt x="73453" y="26432"/>
                        <a:pt x="73511" y="29610"/>
                      </a:cubicBezTo>
                      <a:cubicBezTo>
                        <a:pt x="73511" y="33043"/>
                        <a:pt x="73511" y="36913"/>
                        <a:pt x="73511" y="40931"/>
                      </a:cubicBezTo>
                      <a:cubicBezTo>
                        <a:pt x="71735" y="41303"/>
                        <a:pt x="69915" y="41471"/>
                        <a:pt x="68102" y="41442"/>
                      </a:cubicBezTo>
                      <a:lnTo>
                        <a:pt x="61815" y="41442"/>
                      </a:lnTo>
                      <a:lnTo>
                        <a:pt x="55528" y="40858"/>
                      </a:lnTo>
                      <a:lnTo>
                        <a:pt x="50119" y="40127"/>
                      </a:lnTo>
                      <a:cubicBezTo>
                        <a:pt x="49761" y="36212"/>
                        <a:pt x="47838" y="32604"/>
                        <a:pt x="44782" y="30121"/>
                      </a:cubicBezTo>
                      <a:cubicBezTo>
                        <a:pt x="41471" y="27638"/>
                        <a:pt x="37136" y="26980"/>
                        <a:pt x="33232" y="28368"/>
                      </a:cubicBezTo>
                      <a:cubicBezTo>
                        <a:pt x="30762" y="29003"/>
                        <a:pt x="28554" y="30406"/>
                        <a:pt x="26946" y="32385"/>
                      </a:cubicBezTo>
                      <a:cubicBezTo>
                        <a:pt x="25952" y="33386"/>
                        <a:pt x="25359" y="34708"/>
                        <a:pt x="25264" y="36110"/>
                      </a:cubicBezTo>
                      <a:cubicBezTo>
                        <a:pt x="24767" y="39937"/>
                        <a:pt x="24519" y="43794"/>
                        <a:pt x="24533" y="47650"/>
                      </a:cubicBezTo>
                      <a:cubicBezTo>
                        <a:pt x="24533" y="51594"/>
                        <a:pt x="24533" y="55684"/>
                        <a:pt x="24168" y="59994"/>
                      </a:cubicBezTo>
                      <a:cubicBezTo>
                        <a:pt x="23839" y="62418"/>
                        <a:pt x="24614" y="64858"/>
                        <a:pt x="26288" y="66640"/>
                      </a:cubicBezTo>
                      <a:cubicBezTo>
                        <a:pt x="27984" y="68196"/>
                        <a:pt x="30045" y="69306"/>
                        <a:pt x="32282" y="69854"/>
                      </a:cubicBezTo>
                      <a:cubicBezTo>
                        <a:pt x="34680" y="70395"/>
                        <a:pt x="37151" y="70519"/>
                        <a:pt x="39592" y="70219"/>
                      </a:cubicBezTo>
                      <a:cubicBezTo>
                        <a:pt x="41698" y="70058"/>
                        <a:pt x="43730" y="69379"/>
                        <a:pt x="45513" y="68247"/>
                      </a:cubicBezTo>
                      <a:cubicBezTo>
                        <a:pt x="46895" y="67144"/>
                        <a:pt x="47889" y="65640"/>
                        <a:pt x="48364" y="63938"/>
                      </a:cubicBezTo>
                      <a:cubicBezTo>
                        <a:pt x="49022" y="61893"/>
                        <a:pt x="49534" y="60140"/>
                        <a:pt x="49900" y="58533"/>
                      </a:cubicBezTo>
                      <a:cubicBezTo>
                        <a:pt x="51142" y="58533"/>
                        <a:pt x="52824" y="58533"/>
                        <a:pt x="54870" y="58533"/>
                      </a:cubicBezTo>
                      <a:lnTo>
                        <a:pt x="61523" y="58533"/>
                      </a:lnTo>
                      <a:cubicBezTo>
                        <a:pt x="63862" y="58533"/>
                        <a:pt x="66055" y="58533"/>
                        <a:pt x="68102" y="58533"/>
                      </a:cubicBezTo>
                      <a:cubicBezTo>
                        <a:pt x="69769" y="58504"/>
                        <a:pt x="71435" y="58650"/>
                        <a:pt x="73073" y="58971"/>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028" name="Freeform 2027">
                  <a:extLst>
                    <a:ext uri="{FF2B5EF4-FFF2-40B4-BE49-F238E27FC236}">
                      <a16:creationId xmlns:a16="http://schemas.microsoft.com/office/drawing/2014/main" id="{0796A248-C2E9-BB55-4C5C-C11D02167A56}"/>
                    </a:ext>
                  </a:extLst>
                </p:cNvPr>
                <p:cNvSpPr/>
                <p:nvPr/>
              </p:nvSpPr>
              <p:spPr>
                <a:xfrm>
                  <a:off x="8094691" y="6360159"/>
                  <a:ext cx="74600" cy="97513"/>
                </a:xfrm>
                <a:custGeom>
                  <a:avLst/>
                  <a:gdLst>
                    <a:gd name="connsiteX0" fmla="*/ 24661 w 74600"/>
                    <a:gd name="connsiteY0" fmla="*/ 48616 h 97513"/>
                    <a:gd name="connsiteX1" fmla="*/ 24661 w 74600"/>
                    <a:gd name="connsiteY1" fmla="*/ 51976 h 97513"/>
                    <a:gd name="connsiteX2" fmla="*/ 25173 w 74600"/>
                    <a:gd name="connsiteY2" fmla="*/ 60959 h 97513"/>
                    <a:gd name="connsiteX3" fmla="*/ 27439 w 74600"/>
                    <a:gd name="connsiteY3" fmla="*/ 67752 h 97513"/>
                    <a:gd name="connsiteX4" fmla="*/ 33726 w 74600"/>
                    <a:gd name="connsiteY4" fmla="*/ 74033 h 97513"/>
                    <a:gd name="connsiteX5" fmla="*/ 41621 w 74600"/>
                    <a:gd name="connsiteY5" fmla="*/ 75275 h 97513"/>
                    <a:gd name="connsiteX6" fmla="*/ 48200 w 74600"/>
                    <a:gd name="connsiteY6" fmla="*/ 70819 h 97513"/>
                    <a:gd name="connsiteX7" fmla="*/ 50466 w 74600"/>
                    <a:gd name="connsiteY7" fmla="*/ 59498 h 97513"/>
                    <a:gd name="connsiteX8" fmla="*/ 55437 w 74600"/>
                    <a:gd name="connsiteY8" fmla="*/ 59498 h 97513"/>
                    <a:gd name="connsiteX9" fmla="*/ 61943 w 74600"/>
                    <a:gd name="connsiteY9" fmla="*/ 59498 h 97513"/>
                    <a:gd name="connsiteX10" fmla="*/ 68522 w 74600"/>
                    <a:gd name="connsiteY10" fmla="*/ 59498 h 97513"/>
                    <a:gd name="connsiteX11" fmla="*/ 73639 w 74600"/>
                    <a:gd name="connsiteY11" fmla="*/ 60156 h 97513"/>
                    <a:gd name="connsiteX12" fmla="*/ 72908 w 74600"/>
                    <a:gd name="connsiteY12" fmla="*/ 69505 h 97513"/>
                    <a:gd name="connsiteX13" fmla="*/ 72031 w 74600"/>
                    <a:gd name="connsiteY13" fmla="*/ 78050 h 97513"/>
                    <a:gd name="connsiteX14" fmla="*/ 70642 w 74600"/>
                    <a:gd name="connsiteY14" fmla="*/ 84916 h 97513"/>
                    <a:gd name="connsiteX15" fmla="*/ 68522 w 74600"/>
                    <a:gd name="connsiteY15" fmla="*/ 88860 h 97513"/>
                    <a:gd name="connsiteX16" fmla="*/ 60408 w 74600"/>
                    <a:gd name="connsiteY16" fmla="*/ 95068 h 97513"/>
                    <a:gd name="connsiteX17" fmla="*/ 49516 w 74600"/>
                    <a:gd name="connsiteY17" fmla="*/ 97259 h 97513"/>
                    <a:gd name="connsiteX18" fmla="*/ 37454 w 74600"/>
                    <a:gd name="connsiteY18" fmla="*/ 97259 h 97513"/>
                    <a:gd name="connsiteX19" fmla="*/ 26196 w 74600"/>
                    <a:gd name="connsiteY19" fmla="*/ 96894 h 97513"/>
                    <a:gd name="connsiteX20" fmla="*/ 16620 w 74600"/>
                    <a:gd name="connsiteY20" fmla="*/ 93607 h 97513"/>
                    <a:gd name="connsiteX21" fmla="*/ 8287 w 74600"/>
                    <a:gd name="connsiteY21" fmla="*/ 84477 h 97513"/>
                    <a:gd name="connsiteX22" fmla="*/ 2950 w 74600"/>
                    <a:gd name="connsiteY22" fmla="*/ 72207 h 97513"/>
                    <a:gd name="connsiteX23" fmla="*/ 172 w 74600"/>
                    <a:gd name="connsiteY23" fmla="*/ 57599 h 97513"/>
                    <a:gd name="connsiteX24" fmla="*/ 172 w 74600"/>
                    <a:gd name="connsiteY24" fmla="*/ 42480 h 97513"/>
                    <a:gd name="connsiteX25" fmla="*/ 1342 w 74600"/>
                    <a:gd name="connsiteY25" fmla="*/ 29333 h 97513"/>
                    <a:gd name="connsiteX26" fmla="*/ 4193 w 74600"/>
                    <a:gd name="connsiteY26" fmla="*/ 16917 h 97513"/>
                    <a:gd name="connsiteX27" fmla="*/ 11503 w 74600"/>
                    <a:gd name="connsiteY27" fmla="*/ 7860 h 97513"/>
                    <a:gd name="connsiteX28" fmla="*/ 22688 w 74600"/>
                    <a:gd name="connsiteY28" fmla="*/ 2090 h 97513"/>
                    <a:gd name="connsiteX29" fmla="*/ 35992 w 74600"/>
                    <a:gd name="connsiteY29" fmla="*/ -28 h 97513"/>
                    <a:gd name="connsiteX30" fmla="*/ 49589 w 74600"/>
                    <a:gd name="connsiteY30" fmla="*/ 1506 h 97513"/>
                    <a:gd name="connsiteX31" fmla="*/ 63186 w 74600"/>
                    <a:gd name="connsiteY31" fmla="*/ 7349 h 97513"/>
                    <a:gd name="connsiteX32" fmla="*/ 71008 w 74600"/>
                    <a:gd name="connsiteY32" fmla="*/ 18013 h 97513"/>
                    <a:gd name="connsiteX33" fmla="*/ 74224 w 74600"/>
                    <a:gd name="connsiteY33" fmla="*/ 31817 h 97513"/>
                    <a:gd name="connsiteX34" fmla="*/ 74224 w 74600"/>
                    <a:gd name="connsiteY34" fmla="*/ 47082 h 97513"/>
                    <a:gd name="connsiteX35" fmla="*/ 69326 w 74600"/>
                    <a:gd name="connsiteY35" fmla="*/ 47812 h 97513"/>
                    <a:gd name="connsiteX36" fmla="*/ 60920 w 74600"/>
                    <a:gd name="connsiteY36" fmla="*/ 48543 h 97513"/>
                    <a:gd name="connsiteX37" fmla="*/ 50539 w 74600"/>
                    <a:gd name="connsiteY37" fmla="*/ 49127 h 97513"/>
                    <a:gd name="connsiteX38" fmla="*/ 39940 w 74600"/>
                    <a:gd name="connsiteY38" fmla="*/ 49127 h 97513"/>
                    <a:gd name="connsiteX39" fmla="*/ 30802 w 74600"/>
                    <a:gd name="connsiteY39" fmla="*/ 49127 h 97513"/>
                    <a:gd name="connsiteX40" fmla="*/ 24661 w 74600"/>
                    <a:gd name="connsiteY40" fmla="*/ 48616 h 97513"/>
                    <a:gd name="connsiteX41" fmla="*/ 46957 w 74600"/>
                    <a:gd name="connsiteY41" fmla="*/ 20131 h 97513"/>
                    <a:gd name="connsiteX42" fmla="*/ 44033 w 74600"/>
                    <a:gd name="connsiteY42" fmla="*/ 18743 h 97513"/>
                    <a:gd name="connsiteX43" fmla="*/ 40524 w 74600"/>
                    <a:gd name="connsiteY43" fmla="*/ 18305 h 97513"/>
                    <a:gd name="connsiteX44" fmla="*/ 33214 w 74600"/>
                    <a:gd name="connsiteY44" fmla="*/ 19181 h 97513"/>
                    <a:gd name="connsiteX45" fmla="*/ 28755 w 74600"/>
                    <a:gd name="connsiteY45" fmla="*/ 21811 h 97513"/>
                    <a:gd name="connsiteX46" fmla="*/ 26270 w 74600"/>
                    <a:gd name="connsiteY46" fmla="*/ 25682 h 97513"/>
                    <a:gd name="connsiteX47" fmla="*/ 25100 w 74600"/>
                    <a:gd name="connsiteY47" fmla="*/ 30283 h 97513"/>
                    <a:gd name="connsiteX48" fmla="*/ 25100 w 74600"/>
                    <a:gd name="connsiteY48" fmla="*/ 33058 h 97513"/>
                    <a:gd name="connsiteX49" fmla="*/ 26854 w 74600"/>
                    <a:gd name="connsiteY49" fmla="*/ 34227 h 97513"/>
                    <a:gd name="connsiteX50" fmla="*/ 32118 w 74600"/>
                    <a:gd name="connsiteY50" fmla="*/ 34227 h 97513"/>
                    <a:gd name="connsiteX51" fmla="*/ 42717 w 74600"/>
                    <a:gd name="connsiteY51" fmla="*/ 34227 h 97513"/>
                    <a:gd name="connsiteX52" fmla="*/ 50028 w 74600"/>
                    <a:gd name="connsiteY52" fmla="*/ 34227 h 97513"/>
                    <a:gd name="connsiteX53" fmla="*/ 53390 w 74600"/>
                    <a:gd name="connsiteY53" fmla="*/ 34227 h 97513"/>
                    <a:gd name="connsiteX54" fmla="*/ 54414 w 74600"/>
                    <a:gd name="connsiteY54" fmla="*/ 33643 h 97513"/>
                    <a:gd name="connsiteX55" fmla="*/ 54414 w 74600"/>
                    <a:gd name="connsiteY55" fmla="*/ 31744 h 97513"/>
                    <a:gd name="connsiteX56" fmla="*/ 52513 w 74600"/>
                    <a:gd name="connsiteY56" fmla="*/ 24440 h 97513"/>
                    <a:gd name="connsiteX57" fmla="*/ 46957 w 74600"/>
                    <a:gd name="connsiteY57" fmla="*/ 20131 h 9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600" h="97513">
                      <a:moveTo>
                        <a:pt x="24661" y="48616"/>
                      </a:moveTo>
                      <a:lnTo>
                        <a:pt x="24661" y="51976"/>
                      </a:lnTo>
                      <a:cubicBezTo>
                        <a:pt x="24661" y="55628"/>
                        <a:pt x="24661" y="58622"/>
                        <a:pt x="25173" y="60959"/>
                      </a:cubicBezTo>
                      <a:cubicBezTo>
                        <a:pt x="25371" y="63377"/>
                        <a:pt x="26145" y="65707"/>
                        <a:pt x="27439" y="67752"/>
                      </a:cubicBezTo>
                      <a:cubicBezTo>
                        <a:pt x="28799" y="70469"/>
                        <a:pt x="31007" y="72675"/>
                        <a:pt x="33726" y="74033"/>
                      </a:cubicBezTo>
                      <a:cubicBezTo>
                        <a:pt x="36146" y="75311"/>
                        <a:pt x="38923" y="75749"/>
                        <a:pt x="41621" y="75275"/>
                      </a:cubicBezTo>
                      <a:cubicBezTo>
                        <a:pt x="44318" y="74720"/>
                        <a:pt x="46687" y="73120"/>
                        <a:pt x="48200" y="70819"/>
                      </a:cubicBezTo>
                      <a:cubicBezTo>
                        <a:pt x="50144" y="67387"/>
                        <a:pt x="50941" y="63413"/>
                        <a:pt x="50466" y="59498"/>
                      </a:cubicBezTo>
                      <a:cubicBezTo>
                        <a:pt x="52118" y="59615"/>
                        <a:pt x="53785" y="59615"/>
                        <a:pt x="55437" y="59498"/>
                      </a:cubicBezTo>
                      <a:lnTo>
                        <a:pt x="61943" y="59498"/>
                      </a:lnTo>
                      <a:cubicBezTo>
                        <a:pt x="64209" y="59498"/>
                        <a:pt x="66402" y="59498"/>
                        <a:pt x="68522" y="59498"/>
                      </a:cubicBezTo>
                      <a:cubicBezTo>
                        <a:pt x="70247" y="59528"/>
                        <a:pt x="71965" y="59747"/>
                        <a:pt x="73639" y="60156"/>
                      </a:cubicBezTo>
                      <a:cubicBezTo>
                        <a:pt x="73639" y="63297"/>
                        <a:pt x="73201" y="66437"/>
                        <a:pt x="72908" y="69505"/>
                      </a:cubicBezTo>
                      <a:cubicBezTo>
                        <a:pt x="72616" y="72572"/>
                        <a:pt x="72323" y="75421"/>
                        <a:pt x="72031" y="78050"/>
                      </a:cubicBezTo>
                      <a:cubicBezTo>
                        <a:pt x="71739" y="80680"/>
                        <a:pt x="71154" y="82944"/>
                        <a:pt x="70642" y="84916"/>
                      </a:cubicBezTo>
                      <a:cubicBezTo>
                        <a:pt x="70284" y="86391"/>
                        <a:pt x="69553" y="87750"/>
                        <a:pt x="68522" y="88860"/>
                      </a:cubicBezTo>
                      <a:cubicBezTo>
                        <a:pt x="66497" y="91694"/>
                        <a:pt x="63676" y="93856"/>
                        <a:pt x="60408" y="95068"/>
                      </a:cubicBezTo>
                      <a:cubicBezTo>
                        <a:pt x="56906" y="96339"/>
                        <a:pt x="53237" y="97084"/>
                        <a:pt x="49516" y="97259"/>
                      </a:cubicBezTo>
                      <a:cubicBezTo>
                        <a:pt x="45503" y="97552"/>
                        <a:pt x="41467" y="97552"/>
                        <a:pt x="37454" y="97259"/>
                      </a:cubicBezTo>
                      <a:cubicBezTo>
                        <a:pt x="33360" y="97259"/>
                        <a:pt x="29632" y="96894"/>
                        <a:pt x="26196" y="96894"/>
                      </a:cubicBezTo>
                      <a:cubicBezTo>
                        <a:pt x="22812" y="96478"/>
                        <a:pt x="19551" y="95360"/>
                        <a:pt x="16620" y="93607"/>
                      </a:cubicBezTo>
                      <a:cubicBezTo>
                        <a:pt x="13214" y="91204"/>
                        <a:pt x="10370" y="88086"/>
                        <a:pt x="8287" y="84477"/>
                      </a:cubicBezTo>
                      <a:cubicBezTo>
                        <a:pt x="6042" y="80607"/>
                        <a:pt x="4251" y="76487"/>
                        <a:pt x="2950" y="72207"/>
                      </a:cubicBezTo>
                      <a:cubicBezTo>
                        <a:pt x="1569" y="67438"/>
                        <a:pt x="640" y="62544"/>
                        <a:pt x="172" y="57599"/>
                      </a:cubicBezTo>
                      <a:cubicBezTo>
                        <a:pt x="-193" y="52567"/>
                        <a:pt x="-193" y="47513"/>
                        <a:pt x="172" y="42480"/>
                      </a:cubicBezTo>
                      <a:cubicBezTo>
                        <a:pt x="172" y="37952"/>
                        <a:pt x="903" y="33570"/>
                        <a:pt x="1342" y="29333"/>
                      </a:cubicBezTo>
                      <a:cubicBezTo>
                        <a:pt x="1788" y="25097"/>
                        <a:pt x="2746" y="20927"/>
                        <a:pt x="4193" y="16917"/>
                      </a:cubicBezTo>
                      <a:cubicBezTo>
                        <a:pt x="5816" y="13323"/>
                        <a:pt x="8330" y="10205"/>
                        <a:pt x="11503" y="7860"/>
                      </a:cubicBezTo>
                      <a:cubicBezTo>
                        <a:pt x="14858" y="5282"/>
                        <a:pt x="18645" y="3332"/>
                        <a:pt x="22688" y="2090"/>
                      </a:cubicBezTo>
                      <a:cubicBezTo>
                        <a:pt x="27015" y="812"/>
                        <a:pt x="31482" y="103"/>
                        <a:pt x="35992" y="-28"/>
                      </a:cubicBezTo>
                      <a:cubicBezTo>
                        <a:pt x="40568" y="-101"/>
                        <a:pt x="45144" y="410"/>
                        <a:pt x="49589" y="1506"/>
                      </a:cubicBezTo>
                      <a:cubicBezTo>
                        <a:pt x="54567" y="2185"/>
                        <a:pt x="59268" y="4201"/>
                        <a:pt x="63186" y="7349"/>
                      </a:cubicBezTo>
                      <a:cubicBezTo>
                        <a:pt x="66578" y="10263"/>
                        <a:pt x="69253" y="13908"/>
                        <a:pt x="71008" y="18013"/>
                      </a:cubicBezTo>
                      <a:cubicBezTo>
                        <a:pt x="72821" y="22409"/>
                        <a:pt x="73910" y="27069"/>
                        <a:pt x="74224" y="31817"/>
                      </a:cubicBezTo>
                      <a:cubicBezTo>
                        <a:pt x="74590" y="36900"/>
                        <a:pt x="74590" y="41998"/>
                        <a:pt x="74224" y="47082"/>
                      </a:cubicBezTo>
                      <a:cubicBezTo>
                        <a:pt x="72623" y="47491"/>
                        <a:pt x="70978" y="47732"/>
                        <a:pt x="69326" y="47812"/>
                      </a:cubicBezTo>
                      <a:cubicBezTo>
                        <a:pt x="66987" y="47812"/>
                        <a:pt x="64136" y="48324"/>
                        <a:pt x="60920" y="48543"/>
                      </a:cubicBezTo>
                      <a:cubicBezTo>
                        <a:pt x="57703" y="48762"/>
                        <a:pt x="54194" y="48981"/>
                        <a:pt x="50539" y="49127"/>
                      </a:cubicBezTo>
                      <a:lnTo>
                        <a:pt x="39940" y="49127"/>
                      </a:lnTo>
                      <a:lnTo>
                        <a:pt x="30802" y="49127"/>
                      </a:lnTo>
                      <a:cubicBezTo>
                        <a:pt x="28748" y="49119"/>
                        <a:pt x="26694" y="48944"/>
                        <a:pt x="24661" y="48616"/>
                      </a:cubicBezTo>
                      <a:close/>
                      <a:moveTo>
                        <a:pt x="46957" y="20131"/>
                      </a:moveTo>
                      <a:cubicBezTo>
                        <a:pt x="46058" y="19524"/>
                        <a:pt x="45071" y="19049"/>
                        <a:pt x="44033" y="18743"/>
                      </a:cubicBezTo>
                      <a:cubicBezTo>
                        <a:pt x="42893" y="18436"/>
                        <a:pt x="41709" y="18290"/>
                        <a:pt x="40524" y="18305"/>
                      </a:cubicBezTo>
                      <a:cubicBezTo>
                        <a:pt x="38054" y="18224"/>
                        <a:pt x="35590" y="18516"/>
                        <a:pt x="33214" y="19181"/>
                      </a:cubicBezTo>
                      <a:cubicBezTo>
                        <a:pt x="31540" y="19692"/>
                        <a:pt x="30012" y="20598"/>
                        <a:pt x="28755" y="21811"/>
                      </a:cubicBezTo>
                      <a:cubicBezTo>
                        <a:pt x="27651" y="22906"/>
                        <a:pt x="26803" y="24228"/>
                        <a:pt x="26270" y="25682"/>
                      </a:cubicBezTo>
                      <a:cubicBezTo>
                        <a:pt x="25729" y="27171"/>
                        <a:pt x="25334" y="28712"/>
                        <a:pt x="25100" y="30283"/>
                      </a:cubicBezTo>
                      <a:cubicBezTo>
                        <a:pt x="24990" y="31203"/>
                        <a:pt x="24990" y="32138"/>
                        <a:pt x="25100" y="33058"/>
                      </a:cubicBezTo>
                      <a:cubicBezTo>
                        <a:pt x="25100" y="33643"/>
                        <a:pt x="25758" y="34008"/>
                        <a:pt x="26854" y="34227"/>
                      </a:cubicBezTo>
                      <a:cubicBezTo>
                        <a:pt x="28609" y="34358"/>
                        <a:pt x="30363" y="34358"/>
                        <a:pt x="32118" y="34227"/>
                      </a:cubicBezTo>
                      <a:lnTo>
                        <a:pt x="42717" y="34227"/>
                      </a:lnTo>
                      <a:lnTo>
                        <a:pt x="50028" y="34227"/>
                      </a:lnTo>
                      <a:cubicBezTo>
                        <a:pt x="51146" y="34322"/>
                        <a:pt x="52272" y="34322"/>
                        <a:pt x="53390" y="34227"/>
                      </a:cubicBezTo>
                      <a:cubicBezTo>
                        <a:pt x="54121" y="34227"/>
                        <a:pt x="54414" y="34227"/>
                        <a:pt x="54414" y="33643"/>
                      </a:cubicBezTo>
                      <a:lnTo>
                        <a:pt x="54414" y="31744"/>
                      </a:lnTo>
                      <a:cubicBezTo>
                        <a:pt x="54501" y="29180"/>
                        <a:pt x="53836" y="26638"/>
                        <a:pt x="52513" y="24440"/>
                      </a:cubicBezTo>
                      <a:cubicBezTo>
                        <a:pt x="51102" y="22511"/>
                        <a:pt x="49180" y="21015"/>
                        <a:pt x="46957" y="20131"/>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grpSp>
          <p:grpSp>
            <p:nvGrpSpPr>
              <p:cNvPr id="1964" name="Group 1963">
                <a:extLst>
                  <a:ext uri="{FF2B5EF4-FFF2-40B4-BE49-F238E27FC236}">
                    <a16:creationId xmlns:a16="http://schemas.microsoft.com/office/drawing/2014/main" id="{B420292C-F504-2B36-9BB0-3FA878FEA206}"/>
                  </a:ext>
                </a:extLst>
              </p:cNvPr>
              <p:cNvGrpSpPr>
                <a:grpSpLocks noChangeAspect="1"/>
              </p:cNvGrpSpPr>
              <p:nvPr/>
            </p:nvGrpSpPr>
            <p:grpSpPr>
              <a:xfrm>
                <a:off x="7675826" y="5025613"/>
                <a:ext cx="932400" cy="928003"/>
                <a:chOff x="11269036" y="3332115"/>
                <a:chExt cx="2202104" cy="2191719"/>
              </a:xfrm>
              <a:solidFill>
                <a:schemeClr val="accent1">
                  <a:lumMod val="75000"/>
                </a:schemeClr>
              </a:solidFill>
            </p:grpSpPr>
            <p:sp>
              <p:nvSpPr>
                <p:cNvPr id="1965" name="Freeform 1964">
                  <a:extLst>
                    <a:ext uri="{FF2B5EF4-FFF2-40B4-BE49-F238E27FC236}">
                      <a16:creationId xmlns:a16="http://schemas.microsoft.com/office/drawing/2014/main" id="{08B4B9DD-9FB7-6182-AA7C-A4FFA97EBCE8}"/>
                    </a:ext>
                  </a:extLst>
                </p:cNvPr>
                <p:cNvSpPr/>
                <p:nvPr/>
              </p:nvSpPr>
              <p:spPr>
                <a:xfrm>
                  <a:off x="12228275" y="4657733"/>
                  <a:ext cx="438435" cy="866101"/>
                </a:xfrm>
                <a:custGeom>
                  <a:avLst/>
                  <a:gdLst>
                    <a:gd name="connsiteX0" fmla="*/ 57240 w 438435"/>
                    <a:gd name="connsiteY0" fmla="*/ 866102 h 866101"/>
                    <a:gd name="connsiteX1" fmla="*/ 23345 w 438435"/>
                    <a:gd name="connsiteY1" fmla="*/ 855074 h 866101"/>
                    <a:gd name="connsiteX2" fmla="*/ 11013 w 438435"/>
                    <a:gd name="connsiteY2" fmla="*/ 774956 h 866101"/>
                    <a:gd name="connsiteX3" fmla="*/ 46675 w 438435"/>
                    <a:gd name="connsiteY3" fmla="*/ 726121 h 866101"/>
                    <a:gd name="connsiteX4" fmla="*/ 324142 w 438435"/>
                    <a:gd name="connsiteY4" fmla="*/ 49104 h 866101"/>
                    <a:gd name="connsiteX5" fmla="*/ 389335 w 438435"/>
                    <a:gd name="connsiteY5" fmla="*/ 666 h 866101"/>
                    <a:gd name="connsiteX6" fmla="*/ 437761 w 438435"/>
                    <a:gd name="connsiteY6" fmla="*/ 65827 h 866101"/>
                    <a:gd name="connsiteX7" fmla="*/ 139164 w 438435"/>
                    <a:gd name="connsiteY7" fmla="*/ 794346 h 866101"/>
                    <a:gd name="connsiteX8" fmla="*/ 103502 w 438435"/>
                    <a:gd name="connsiteY8" fmla="*/ 843216 h 866101"/>
                    <a:gd name="connsiteX9" fmla="*/ 57240 w 438435"/>
                    <a:gd name="connsiteY9" fmla="*/ 866102 h 86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435" h="866101">
                      <a:moveTo>
                        <a:pt x="57240" y="866102"/>
                      </a:moveTo>
                      <a:cubicBezTo>
                        <a:pt x="45376" y="866102"/>
                        <a:pt x="33477" y="862570"/>
                        <a:pt x="23345" y="855074"/>
                      </a:cubicBezTo>
                      <a:cubicBezTo>
                        <a:pt x="-2220" y="836152"/>
                        <a:pt x="-7485" y="800509"/>
                        <a:pt x="11013" y="774956"/>
                      </a:cubicBezTo>
                      <a:lnTo>
                        <a:pt x="46675" y="726121"/>
                      </a:lnTo>
                      <a:cubicBezTo>
                        <a:pt x="192890" y="527575"/>
                        <a:pt x="288913" y="293385"/>
                        <a:pt x="324142" y="49104"/>
                      </a:cubicBezTo>
                      <a:cubicBezTo>
                        <a:pt x="328541" y="17821"/>
                        <a:pt x="357604" y="-4164"/>
                        <a:pt x="389335" y="666"/>
                      </a:cubicBezTo>
                      <a:cubicBezTo>
                        <a:pt x="420597" y="5063"/>
                        <a:pt x="442629" y="34111"/>
                        <a:pt x="437761" y="65827"/>
                      </a:cubicBezTo>
                      <a:cubicBezTo>
                        <a:pt x="399900" y="328597"/>
                        <a:pt x="296413" y="580410"/>
                        <a:pt x="139164" y="794346"/>
                      </a:cubicBezTo>
                      <a:lnTo>
                        <a:pt x="103502" y="843216"/>
                      </a:lnTo>
                      <a:cubicBezTo>
                        <a:pt x="92036" y="858173"/>
                        <a:pt x="74872" y="866102"/>
                        <a:pt x="57240" y="866102"/>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66" name="Freeform 1965">
                  <a:extLst>
                    <a:ext uri="{FF2B5EF4-FFF2-40B4-BE49-F238E27FC236}">
                      <a16:creationId xmlns:a16="http://schemas.microsoft.com/office/drawing/2014/main" id="{3526AE3A-5BFC-5638-0B3B-7BF2D126E929}"/>
                    </a:ext>
                  </a:extLst>
                </p:cNvPr>
                <p:cNvSpPr/>
                <p:nvPr/>
              </p:nvSpPr>
              <p:spPr>
                <a:xfrm>
                  <a:off x="11707375" y="4120045"/>
                  <a:ext cx="975860" cy="1214037"/>
                </a:xfrm>
                <a:custGeom>
                  <a:avLst/>
                  <a:gdLst>
                    <a:gd name="connsiteX0" fmla="*/ 57569 w 975860"/>
                    <a:gd name="connsiteY0" fmla="*/ 1214037 h 1214037"/>
                    <a:gd name="connsiteX1" fmla="*/ 17508 w 975860"/>
                    <a:gd name="connsiteY1" fmla="*/ 1197783 h 1214037"/>
                    <a:gd name="connsiteX2" fmla="*/ 16174 w 975860"/>
                    <a:gd name="connsiteY2" fmla="*/ 1116764 h 1214037"/>
                    <a:gd name="connsiteX3" fmla="*/ 41271 w 975860"/>
                    <a:gd name="connsiteY3" fmla="*/ 1090815 h 1214037"/>
                    <a:gd name="connsiteX4" fmla="*/ 350000 w 975860"/>
                    <a:gd name="connsiteY4" fmla="*/ 328815 h 1214037"/>
                    <a:gd name="connsiteX5" fmla="*/ 350000 w 975860"/>
                    <a:gd name="connsiteY5" fmla="*/ 320886 h 1214037"/>
                    <a:gd name="connsiteX6" fmla="*/ 656999 w 975860"/>
                    <a:gd name="connsiteY6" fmla="*/ 19 h 1214037"/>
                    <a:gd name="connsiteX7" fmla="*/ 882038 w 975860"/>
                    <a:gd name="connsiteY7" fmla="*/ 89363 h 1214037"/>
                    <a:gd name="connsiteX8" fmla="*/ 975861 w 975860"/>
                    <a:gd name="connsiteY8" fmla="*/ 312525 h 1214037"/>
                    <a:gd name="connsiteX9" fmla="*/ 975861 w 975860"/>
                    <a:gd name="connsiteY9" fmla="*/ 371090 h 1214037"/>
                    <a:gd name="connsiteX10" fmla="*/ 918601 w 975860"/>
                    <a:gd name="connsiteY10" fmla="*/ 428322 h 1214037"/>
                    <a:gd name="connsiteX11" fmla="*/ 861340 w 975860"/>
                    <a:gd name="connsiteY11" fmla="*/ 371090 h 1214037"/>
                    <a:gd name="connsiteX12" fmla="*/ 861340 w 975860"/>
                    <a:gd name="connsiteY12" fmla="*/ 312525 h 1214037"/>
                    <a:gd name="connsiteX13" fmla="*/ 801881 w 975860"/>
                    <a:gd name="connsiteY13" fmla="*/ 171247 h 1214037"/>
                    <a:gd name="connsiteX14" fmla="*/ 659631 w 975860"/>
                    <a:gd name="connsiteY14" fmla="*/ 114447 h 1214037"/>
                    <a:gd name="connsiteX15" fmla="*/ 465422 w 975860"/>
                    <a:gd name="connsiteY15" fmla="*/ 320886 h 1214037"/>
                    <a:gd name="connsiteX16" fmla="*/ 465422 w 975860"/>
                    <a:gd name="connsiteY16" fmla="*/ 328815 h 1214037"/>
                    <a:gd name="connsiteX17" fmla="*/ 124529 w 975860"/>
                    <a:gd name="connsiteY17" fmla="*/ 1170897 h 1214037"/>
                    <a:gd name="connsiteX18" fmla="*/ 99432 w 975860"/>
                    <a:gd name="connsiteY18" fmla="*/ 1196882 h 1214037"/>
                    <a:gd name="connsiteX19" fmla="*/ 57569 w 975860"/>
                    <a:gd name="connsiteY19" fmla="*/ 1214037 h 121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860" h="1214037">
                      <a:moveTo>
                        <a:pt x="57569" y="1214037"/>
                      </a:moveTo>
                      <a:cubicBezTo>
                        <a:pt x="43037" y="1214037"/>
                        <a:pt x="28939" y="1208775"/>
                        <a:pt x="17508" y="1197783"/>
                      </a:cubicBezTo>
                      <a:cubicBezTo>
                        <a:pt x="-5389" y="1175762"/>
                        <a:pt x="-5821" y="1139217"/>
                        <a:pt x="16174" y="1116764"/>
                      </a:cubicBezTo>
                      <a:lnTo>
                        <a:pt x="41271" y="1090815"/>
                      </a:lnTo>
                      <a:cubicBezTo>
                        <a:pt x="240347" y="885241"/>
                        <a:pt x="350000" y="614506"/>
                        <a:pt x="350000" y="328815"/>
                      </a:cubicBezTo>
                      <a:lnTo>
                        <a:pt x="350000" y="320886"/>
                      </a:lnTo>
                      <a:cubicBezTo>
                        <a:pt x="350000" y="147027"/>
                        <a:pt x="487850" y="3082"/>
                        <a:pt x="656999" y="19"/>
                      </a:cubicBezTo>
                      <a:cubicBezTo>
                        <a:pt x="741988" y="-882"/>
                        <a:pt x="821713" y="30365"/>
                        <a:pt x="882038" y="89363"/>
                      </a:cubicBezTo>
                      <a:cubicBezTo>
                        <a:pt x="942363" y="148793"/>
                        <a:pt x="975861" y="228010"/>
                        <a:pt x="975861" y="312525"/>
                      </a:cubicBezTo>
                      <a:lnTo>
                        <a:pt x="975861" y="371090"/>
                      </a:lnTo>
                      <a:cubicBezTo>
                        <a:pt x="975861" y="402770"/>
                        <a:pt x="950296" y="428322"/>
                        <a:pt x="918601" y="428322"/>
                      </a:cubicBezTo>
                      <a:cubicBezTo>
                        <a:pt x="886870" y="428322"/>
                        <a:pt x="861340" y="402770"/>
                        <a:pt x="861340" y="371090"/>
                      </a:cubicBezTo>
                      <a:lnTo>
                        <a:pt x="861340" y="312525"/>
                      </a:lnTo>
                      <a:cubicBezTo>
                        <a:pt x="861340" y="258824"/>
                        <a:pt x="840210" y="208656"/>
                        <a:pt x="801881" y="171247"/>
                      </a:cubicBezTo>
                      <a:cubicBezTo>
                        <a:pt x="763551" y="133837"/>
                        <a:pt x="712925" y="113150"/>
                        <a:pt x="659631" y="114447"/>
                      </a:cubicBezTo>
                      <a:cubicBezTo>
                        <a:pt x="552611" y="116213"/>
                        <a:pt x="465422" y="209089"/>
                        <a:pt x="465422" y="320886"/>
                      </a:cubicBezTo>
                      <a:lnTo>
                        <a:pt x="465422" y="328815"/>
                      </a:lnTo>
                      <a:cubicBezTo>
                        <a:pt x="465422" y="644888"/>
                        <a:pt x="344303" y="943771"/>
                        <a:pt x="124529" y="1170897"/>
                      </a:cubicBezTo>
                      <a:lnTo>
                        <a:pt x="99432" y="1196882"/>
                      </a:lnTo>
                      <a:cubicBezTo>
                        <a:pt x="87533" y="1208343"/>
                        <a:pt x="72569" y="1214037"/>
                        <a:pt x="57569" y="1214037"/>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67" name="Freeform 1966">
                  <a:extLst>
                    <a:ext uri="{FF2B5EF4-FFF2-40B4-BE49-F238E27FC236}">
                      <a16:creationId xmlns:a16="http://schemas.microsoft.com/office/drawing/2014/main" id="{0849DD87-121B-2BA3-1305-D6987C8D87F7}"/>
                    </a:ext>
                  </a:extLst>
                </p:cNvPr>
                <p:cNvSpPr/>
                <p:nvPr/>
              </p:nvSpPr>
              <p:spPr>
                <a:xfrm>
                  <a:off x="12568137" y="4073567"/>
                  <a:ext cx="377998" cy="1413722"/>
                </a:xfrm>
                <a:custGeom>
                  <a:avLst/>
                  <a:gdLst>
                    <a:gd name="connsiteX0" fmla="*/ 57406 w 377998"/>
                    <a:gd name="connsiteY0" fmla="*/ 1413723 h 1413722"/>
                    <a:gd name="connsiteX1" fmla="*/ 29208 w 377998"/>
                    <a:gd name="connsiteY1" fmla="*/ 1406226 h 1413722"/>
                    <a:gd name="connsiteX2" fmla="*/ 7609 w 377998"/>
                    <a:gd name="connsiteY2" fmla="*/ 1327874 h 1413722"/>
                    <a:gd name="connsiteX3" fmla="*/ 55639 w 377998"/>
                    <a:gd name="connsiteY3" fmla="*/ 1242927 h 1413722"/>
                    <a:gd name="connsiteX4" fmla="*/ 263045 w 377998"/>
                    <a:gd name="connsiteY4" fmla="*/ 453644 h 1413722"/>
                    <a:gd name="connsiteX5" fmla="*/ 263045 w 377998"/>
                    <a:gd name="connsiteY5" fmla="*/ 359003 h 1413722"/>
                    <a:gd name="connsiteX6" fmla="*/ 176758 w 377998"/>
                    <a:gd name="connsiteY6" fmla="*/ 90935 h 1413722"/>
                    <a:gd name="connsiteX7" fmla="*/ 189955 w 377998"/>
                    <a:gd name="connsiteY7" fmla="*/ 10817 h 1413722"/>
                    <a:gd name="connsiteX8" fmla="*/ 270113 w 377998"/>
                    <a:gd name="connsiteY8" fmla="*/ 24044 h 1413722"/>
                    <a:gd name="connsiteX9" fmla="*/ 377998 w 377998"/>
                    <a:gd name="connsiteY9" fmla="*/ 359471 h 1413722"/>
                    <a:gd name="connsiteX10" fmla="*/ 377998 w 377998"/>
                    <a:gd name="connsiteY10" fmla="*/ 454545 h 1413722"/>
                    <a:gd name="connsiteX11" fmla="*/ 155592 w 377998"/>
                    <a:gd name="connsiteY11" fmla="*/ 1300159 h 1413722"/>
                    <a:gd name="connsiteX12" fmla="*/ 107599 w 377998"/>
                    <a:gd name="connsiteY12" fmla="*/ 1385106 h 1413722"/>
                    <a:gd name="connsiteX13" fmla="*/ 57406 w 377998"/>
                    <a:gd name="connsiteY13" fmla="*/ 1413723 h 141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7998" h="1413722">
                      <a:moveTo>
                        <a:pt x="57406" y="1413723"/>
                      </a:moveTo>
                      <a:cubicBezTo>
                        <a:pt x="47706" y="1413723"/>
                        <a:pt x="38006" y="1411524"/>
                        <a:pt x="29208" y="1406226"/>
                      </a:cubicBezTo>
                      <a:cubicBezTo>
                        <a:pt x="1444" y="1390837"/>
                        <a:pt x="-8220" y="1355626"/>
                        <a:pt x="7609" y="1327874"/>
                      </a:cubicBezTo>
                      <a:lnTo>
                        <a:pt x="55639" y="1242927"/>
                      </a:lnTo>
                      <a:cubicBezTo>
                        <a:pt x="191290" y="1002575"/>
                        <a:pt x="263045" y="729677"/>
                        <a:pt x="263045" y="453644"/>
                      </a:cubicBezTo>
                      <a:lnTo>
                        <a:pt x="263045" y="359003"/>
                      </a:lnTo>
                      <a:cubicBezTo>
                        <a:pt x="263045" y="262162"/>
                        <a:pt x="233117" y="169286"/>
                        <a:pt x="176758" y="90935"/>
                      </a:cubicBezTo>
                      <a:cubicBezTo>
                        <a:pt x="158260" y="65418"/>
                        <a:pt x="163957" y="29306"/>
                        <a:pt x="189955" y="10817"/>
                      </a:cubicBezTo>
                      <a:cubicBezTo>
                        <a:pt x="215485" y="-7672"/>
                        <a:pt x="251615" y="-1941"/>
                        <a:pt x="270113" y="24044"/>
                      </a:cubicBezTo>
                      <a:cubicBezTo>
                        <a:pt x="340570" y="122182"/>
                        <a:pt x="377998" y="237979"/>
                        <a:pt x="377998" y="359471"/>
                      </a:cubicBezTo>
                      <a:lnTo>
                        <a:pt x="377998" y="454545"/>
                      </a:lnTo>
                      <a:cubicBezTo>
                        <a:pt x="377998" y="750364"/>
                        <a:pt x="301375" y="1042651"/>
                        <a:pt x="155592" y="1300159"/>
                      </a:cubicBezTo>
                      <a:lnTo>
                        <a:pt x="107599" y="1385106"/>
                      </a:lnTo>
                      <a:cubicBezTo>
                        <a:pt x="96601" y="1403163"/>
                        <a:pt x="77202" y="1413723"/>
                        <a:pt x="57406" y="1413723"/>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68" name="Freeform 1967">
                  <a:extLst>
                    <a:ext uri="{FF2B5EF4-FFF2-40B4-BE49-F238E27FC236}">
                      <a16:creationId xmlns:a16="http://schemas.microsoft.com/office/drawing/2014/main" id="{FF4D8D9D-4CDA-956B-2901-F673EAE3B4CD}"/>
                    </a:ext>
                  </a:extLst>
                </p:cNvPr>
                <p:cNvSpPr/>
                <p:nvPr/>
              </p:nvSpPr>
              <p:spPr>
                <a:xfrm>
                  <a:off x="11779705" y="3857267"/>
                  <a:ext cx="836957" cy="828881"/>
                </a:xfrm>
                <a:custGeom>
                  <a:avLst/>
                  <a:gdLst>
                    <a:gd name="connsiteX0" fmla="*/ 57464 w 836957"/>
                    <a:gd name="connsiteY0" fmla="*/ 828882 h 828881"/>
                    <a:gd name="connsiteX1" fmla="*/ 46466 w 836957"/>
                    <a:gd name="connsiteY1" fmla="*/ 827981 h 828881"/>
                    <a:gd name="connsiteX2" fmla="*/ 1105 w 836957"/>
                    <a:gd name="connsiteY2" fmla="*/ 760622 h 828881"/>
                    <a:gd name="connsiteX3" fmla="*/ 14771 w 836957"/>
                    <a:gd name="connsiteY3" fmla="*/ 618442 h 828881"/>
                    <a:gd name="connsiteX4" fmla="*/ 14771 w 836957"/>
                    <a:gd name="connsiteY4" fmla="*/ 587628 h 828881"/>
                    <a:gd name="connsiteX5" fmla="*/ 569236 w 836957"/>
                    <a:gd name="connsiteY5" fmla="*/ 423 h 828881"/>
                    <a:gd name="connsiteX6" fmla="*/ 800441 w 836957"/>
                    <a:gd name="connsiteY6" fmla="*/ 39599 h 828881"/>
                    <a:gd name="connsiteX7" fmla="*/ 833038 w 836957"/>
                    <a:gd name="connsiteY7" fmla="*/ 113986 h 828881"/>
                    <a:gd name="connsiteX8" fmla="*/ 758614 w 836957"/>
                    <a:gd name="connsiteY8" fmla="*/ 146567 h 828881"/>
                    <a:gd name="connsiteX9" fmla="*/ 573203 w 836957"/>
                    <a:gd name="connsiteY9" fmla="*/ 115320 h 828881"/>
                    <a:gd name="connsiteX10" fmla="*/ 129255 w 836957"/>
                    <a:gd name="connsiteY10" fmla="*/ 588097 h 828881"/>
                    <a:gd name="connsiteX11" fmla="*/ 129255 w 836957"/>
                    <a:gd name="connsiteY11" fmla="*/ 618911 h 828881"/>
                    <a:gd name="connsiteX12" fmla="*/ 113426 w 836957"/>
                    <a:gd name="connsiteY12" fmla="*/ 782642 h 828881"/>
                    <a:gd name="connsiteX13" fmla="*/ 57464 w 836957"/>
                    <a:gd name="connsiteY13" fmla="*/ 828882 h 82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6957" h="828881">
                      <a:moveTo>
                        <a:pt x="57464" y="828882"/>
                      </a:moveTo>
                      <a:cubicBezTo>
                        <a:pt x="53966" y="828882"/>
                        <a:pt x="49999" y="828413"/>
                        <a:pt x="46466" y="827981"/>
                      </a:cubicBezTo>
                      <a:cubicBezTo>
                        <a:pt x="15203" y="821818"/>
                        <a:pt x="-5061" y="791905"/>
                        <a:pt x="1105" y="760622"/>
                      </a:cubicBezTo>
                      <a:cubicBezTo>
                        <a:pt x="10372" y="713985"/>
                        <a:pt x="14771" y="665980"/>
                        <a:pt x="14771" y="618442"/>
                      </a:cubicBezTo>
                      <a:lnTo>
                        <a:pt x="14771" y="587628"/>
                      </a:lnTo>
                      <a:cubicBezTo>
                        <a:pt x="14771" y="274654"/>
                        <a:pt x="263608" y="11415"/>
                        <a:pt x="569236" y="423"/>
                      </a:cubicBezTo>
                      <a:cubicBezTo>
                        <a:pt x="648961" y="-2640"/>
                        <a:pt x="726919" y="10983"/>
                        <a:pt x="800441" y="39599"/>
                      </a:cubicBezTo>
                      <a:cubicBezTo>
                        <a:pt x="829973" y="51060"/>
                        <a:pt x="844504" y="84505"/>
                        <a:pt x="833038" y="113986"/>
                      </a:cubicBezTo>
                      <a:cubicBezTo>
                        <a:pt x="821607" y="143503"/>
                        <a:pt x="788145" y="158027"/>
                        <a:pt x="758614" y="146567"/>
                      </a:cubicBezTo>
                      <a:cubicBezTo>
                        <a:pt x="699587" y="123249"/>
                        <a:pt x="637494" y="113121"/>
                        <a:pt x="573203" y="115320"/>
                      </a:cubicBezTo>
                      <a:cubicBezTo>
                        <a:pt x="328332" y="124113"/>
                        <a:pt x="129255" y="335850"/>
                        <a:pt x="129255" y="588097"/>
                      </a:cubicBezTo>
                      <a:lnTo>
                        <a:pt x="129255" y="618911"/>
                      </a:lnTo>
                      <a:cubicBezTo>
                        <a:pt x="129255" y="673909"/>
                        <a:pt x="123991" y="728942"/>
                        <a:pt x="113426" y="782642"/>
                      </a:cubicBezTo>
                      <a:cubicBezTo>
                        <a:pt x="108558" y="809925"/>
                        <a:pt x="84363" y="828882"/>
                        <a:pt x="57464" y="828882"/>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69" name="Freeform 1968">
                  <a:extLst>
                    <a:ext uri="{FF2B5EF4-FFF2-40B4-BE49-F238E27FC236}">
                      <a16:creationId xmlns:a16="http://schemas.microsoft.com/office/drawing/2014/main" id="{51CAB673-3986-DCB4-E90D-83DB82CD8202}"/>
                    </a:ext>
                  </a:extLst>
                </p:cNvPr>
                <p:cNvSpPr/>
                <p:nvPr/>
              </p:nvSpPr>
              <p:spPr>
                <a:xfrm>
                  <a:off x="11518006" y="4781071"/>
                  <a:ext cx="304350" cy="369457"/>
                </a:xfrm>
                <a:custGeom>
                  <a:avLst/>
                  <a:gdLst>
                    <a:gd name="connsiteX0" fmla="*/ 57128 w 304350"/>
                    <a:gd name="connsiteY0" fmla="*/ 369458 h 369457"/>
                    <a:gd name="connsiteX1" fmla="*/ 19700 w 304350"/>
                    <a:gd name="connsiteY1" fmla="*/ 355366 h 369457"/>
                    <a:gd name="connsiteX2" fmla="*/ 13966 w 304350"/>
                    <a:gd name="connsiteY2" fmla="*/ 274383 h 369457"/>
                    <a:gd name="connsiteX3" fmla="*/ 94556 w 304350"/>
                    <a:gd name="connsiteY3" fmla="*/ 181507 h 369457"/>
                    <a:gd name="connsiteX4" fmla="*/ 195880 w 304350"/>
                    <a:gd name="connsiteY4" fmla="*/ 31399 h 369457"/>
                    <a:gd name="connsiteX5" fmla="*/ 272936 w 304350"/>
                    <a:gd name="connsiteY5" fmla="*/ 6315 h 369457"/>
                    <a:gd name="connsiteX6" fmla="*/ 298032 w 304350"/>
                    <a:gd name="connsiteY6" fmla="*/ 83333 h 369457"/>
                    <a:gd name="connsiteX7" fmla="*/ 181312 w 304350"/>
                    <a:gd name="connsiteY7" fmla="*/ 256327 h 369457"/>
                    <a:gd name="connsiteX8" fmla="*/ 100290 w 304350"/>
                    <a:gd name="connsiteY8" fmla="*/ 349203 h 369457"/>
                    <a:gd name="connsiteX9" fmla="*/ 57128 w 304350"/>
                    <a:gd name="connsiteY9" fmla="*/ 369458 h 36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350" h="369457">
                      <a:moveTo>
                        <a:pt x="57128" y="369458"/>
                      </a:moveTo>
                      <a:cubicBezTo>
                        <a:pt x="43931" y="369458"/>
                        <a:pt x="30265" y="364628"/>
                        <a:pt x="19700" y="355366"/>
                      </a:cubicBezTo>
                      <a:cubicBezTo>
                        <a:pt x="-4099" y="334679"/>
                        <a:pt x="-6731" y="298170"/>
                        <a:pt x="13966" y="274383"/>
                      </a:cubicBezTo>
                      <a:lnTo>
                        <a:pt x="94556" y="181507"/>
                      </a:lnTo>
                      <a:cubicBezTo>
                        <a:pt x="134220" y="135736"/>
                        <a:pt x="168115" y="85532"/>
                        <a:pt x="195880" y="31399"/>
                      </a:cubicBezTo>
                      <a:cubicBezTo>
                        <a:pt x="210411" y="3216"/>
                        <a:pt x="244738" y="-8209"/>
                        <a:pt x="272936" y="6315"/>
                      </a:cubicBezTo>
                      <a:cubicBezTo>
                        <a:pt x="301133" y="20840"/>
                        <a:pt x="312564" y="55186"/>
                        <a:pt x="298032" y="83333"/>
                      </a:cubicBezTo>
                      <a:cubicBezTo>
                        <a:pt x="266337" y="145395"/>
                        <a:pt x="227142" y="203960"/>
                        <a:pt x="181312" y="256327"/>
                      </a:cubicBezTo>
                      <a:lnTo>
                        <a:pt x="100290" y="349203"/>
                      </a:lnTo>
                      <a:cubicBezTo>
                        <a:pt x="88859" y="362430"/>
                        <a:pt x="72994" y="369458"/>
                        <a:pt x="57128" y="369458"/>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70" name="Freeform 1969">
                  <a:extLst>
                    <a:ext uri="{FF2B5EF4-FFF2-40B4-BE49-F238E27FC236}">
                      <a16:creationId xmlns:a16="http://schemas.microsoft.com/office/drawing/2014/main" id="{52319A6D-D745-0E37-070A-F96A622F118B}"/>
                    </a:ext>
                  </a:extLst>
                </p:cNvPr>
                <p:cNvSpPr/>
                <p:nvPr/>
              </p:nvSpPr>
              <p:spPr>
                <a:xfrm>
                  <a:off x="12938301" y="4487603"/>
                  <a:ext cx="269436" cy="834153"/>
                </a:xfrm>
                <a:custGeom>
                  <a:avLst/>
                  <a:gdLst>
                    <a:gd name="connsiteX0" fmla="*/ 57631 w 269436"/>
                    <a:gd name="connsiteY0" fmla="*/ 834153 h 834153"/>
                    <a:gd name="connsiteX1" fmla="*/ 33833 w 269436"/>
                    <a:gd name="connsiteY1" fmla="*/ 828891 h 834153"/>
                    <a:gd name="connsiteX2" fmla="*/ 5203 w 269436"/>
                    <a:gd name="connsiteY2" fmla="*/ 752738 h 834153"/>
                    <a:gd name="connsiteX3" fmla="*/ 154952 w 269436"/>
                    <a:gd name="connsiteY3" fmla="*/ 57232 h 834153"/>
                    <a:gd name="connsiteX4" fmla="*/ 212212 w 269436"/>
                    <a:gd name="connsiteY4" fmla="*/ 0 h 834153"/>
                    <a:gd name="connsiteX5" fmla="*/ 269437 w 269436"/>
                    <a:gd name="connsiteY5" fmla="*/ 57232 h 834153"/>
                    <a:gd name="connsiteX6" fmla="*/ 109591 w 269436"/>
                    <a:gd name="connsiteY6" fmla="*/ 799843 h 834153"/>
                    <a:gd name="connsiteX7" fmla="*/ 57631 w 269436"/>
                    <a:gd name="connsiteY7" fmla="*/ 834153 h 83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436" h="834153">
                      <a:moveTo>
                        <a:pt x="57631" y="834153"/>
                      </a:moveTo>
                      <a:cubicBezTo>
                        <a:pt x="49698" y="834153"/>
                        <a:pt x="41766" y="832423"/>
                        <a:pt x="33833" y="828891"/>
                      </a:cubicBezTo>
                      <a:cubicBezTo>
                        <a:pt x="4770" y="815664"/>
                        <a:pt x="-7995" y="781787"/>
                        <a:pt x="5203" y="752738"/>
                      </a:cubicBezTo>
                      <a:cubicBezTo>
                        <a:pt x="104723" y="532640"/>
                        <a:pt x="154952" y="298882"/>
                        <a:pt x="154952" y="57232"/>
                      </a:cubicBezTo>
                      <a:cubicBezTo>
                        <a:pt x="154952" y="25553"/>
                        <a:pt x="180481" y="0"/>
                        <a:pt x="212212" y="0"/>
                      </a:cubicBezTo>
                      <a:cubicBezTo>
                        <a:pt x="243907" y="0"/>
                        <a:pt x="269437" y="25553"/>
                        <a:pt x="269437" y="57232"/>
                      </a:cubicBezTo>
                      <a:cubicBezTo>
                        <a:pt x="269437" y="315173"/>
                        <a:pt x="215710" y="564788"/>
                        <a:pt x="109591" y="799843"/>
                      </a:cubicBezTo>
                      <a:cubicBezTo>
                        <a:pt x="100324" y="821827"/>
                        <a:pt x="79627" y="834153"/>
                        <a:pt x="57631" y="834153"/>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71" name="Freeform 1970">
                  <a:extLst>
                    <a:ext uri="{FF2B5EF4-FFF2-40B4-BE49-F238E27FC236}">
                      <a16:creationId xmlns:a16="http://schemas.microsoft.com/office/drawing/2014/main" id="{8F13CBB6-2CE6-A122-1694-E4CC7F8F82A7}"/>
                    </a:ext>
                  </a:extLst>
                </p:cNvPr>
                <p:cNvSpPr/>
                <p:nvPr/>
              </p:nvSpPr>
              <p:spPr>
                <a:xfrm>
                  <a:off x="12327805" y="3594885"/>
                  <a:ext cx="865207" cy="740412"/>
                </a:xfrm>
                <a:custGeom>
                  <a:avLst/>
                  <a:gdLst>
                    <a:gd name="connsiteX0" fmla="*/ 807707 w 865207"/>
                    <a:gd name="connsiteY0" fmla="*/ 740412 h 740412"/>
                    <a:gd name="connsiteX1" fmla="*/ 751349 w 865207"/>
                    <a:gd name="connsiteY1" fmla="*/ 694209 h 740412"/>
                    <a:gd name="connsiteX2" fmla="*/ 56364 w 865207"/>
                    <a:gd name="connsiteY2" fmla="*/ 114897 h 740412"/>
                    <a:gd name="connsiteX3" fmla="*/ 6 w 865207"/>
                    <a:gd name="connsiteY3" fmla="*/ 56367 h 740412"/>
                    <a:gd name="connsiteX4" fmla="*/ 58564 w 865207"/>
                    <a:gd name="connsiteY4" fmla="*/ 0 h 740412"/>
                    <a:gd name="connsiteX5" fmla="*/ 864102 w 865207"/>
                    <a:gd name="connsiteY5" fmla="*/ 671755 h 740412"/>
                    <a:gd name="connsiteX6" fmla="*/ 819174 w 865207"/>
                    <a:gd name="connsiteY6" fmla="*/ 739547 h 740412"/>
                    <a:gd name="connsiteX7" fmla="*/ 807707 w 865207"/>
                    <a:gd name="connsiteY7" fmla="*/ 740412 h 74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5207" h="740412">
                      <a:moveTo>
                        <a:pt x="807707" y="740412"/>
                      </a:moveTo>
                      <a:cubicBezTo>
                        <a:pt x="780844" y="740412"/>
                        <a:pt x="757082" y="721491"/>
                        <a:pt x="751349" y="694209"/>
                      </a:cubicBezTo>
                      <a:cubicBezTo>
                        <a:pt x="685290" y="364944"/>
                        <a:pt x="392859" y="121059"/>
                        <a:pt x="56364" y="114897"/>
                      </a:cubicBezTo>
                      <a:cubicBezTo>
                        <a:pt x="24669" y="114464"/>
                        <a:pt x="-427" y="88046"/>
                        <a:pt x="6" y="56367"/>
                      </a:cubicBezTo>
                      <a:cubicBezTo>
                        <a:pt x="438" y="24652"/>
                        <a:pt x="26869" y="0"/>
                        <a:pt x="58564" y="0"/>
                      </a:cubicBezTo>
                      <a:cubicBezTo>
                        <a:pt x="448352" y="7496"/>
                        <a:pt x="787010" y="290089"/>
                        <a:pt x="864102" y="671755"/>
                      </a:cubicBezTo>
                      <a:cubicBezTo>
                        <a:pt x="870268" y="703002"/>
                        <a:pt x="850004" y="732952"/>
                        <a:pt x="819174" y="739547"/>
                      </a:cubicBezTo>
                      <a:cubicBezTo>
                        <a:pt x="815208" y="739980"/>
                        <a:pt x="811241" y="740412"/>
                        <a:pt x="807707" y="740412"/>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72" name="Freeform 1971">
                  <a:extLst>
                    <a:ext uri="{FF2B5EF4-FFF2-40B4-BE49-F238E27FC236}">
                      <a16:creationId xmlns:a16="http://schemas.microsoft.com/office/drawing/2014/main" id="{B340A5CA-FF00-8C2A-AE37-079F062117FF}"/>
                    </a:ext>
                  </a:extLst>
                </p:cNvPr>
                <p:cNvSpPr/>
                <p:nvPr/>
              </p:nvSpPr>
              <p:spPr>
                <a:xfrm>
                  <a:off x="11382865" y="3631734"/>
                  <a:ext cx="810758" cy="1292101"/>
                </a:xfrm>
                <a:custGeom>
                  <a:avLst/>
                  <a:gdLst>
                    <a:gd name="connsiteX0" fmla="*/ 57520 w 810758"/>
                    <a:gd name="connsiteY0" fmla="*/ 1292102 h 1292101"/>
                    <a:gd name="connsiteX1" fmla="*/ 24022 w 810758"/>
                    <a:gd name="connsiteY1" fmla="*/ 1281542 h 1292101"/>
                    <a:gd name="connsiteX2" fmla="*/ 10825 w 810758"/>
                    <a:gd name="connsiteY2" fmla="*/ 1201424 h 1292101"/>
                    <a:gd name="connsiteX3" fmla="*/ 87881 w 810758"/>
                    <a:gd name="connsiteY3" fmla="*/ 1094024 h 1292101"/>
                    <a:gd name="connsiteX4" fmla="*/ 149108 w 810758"/>
                    <a:gd name="connsiteY4" fmla="*/ 902974 h 1292101"/>
                    <a:gd name="connsiteX5" fmla="*/ 149108 w 810758"/>
                    <a:gd name="connsiteY5" fmla="*/ 816261 h 1292101"/>
                    <a:gd name="connsiteX6" fmla="*/ 735737 w 810758"/>
                    <a:gd name="connsiteY6" fmla="*/ 2795 h 1292101"/>
                    <a:gd name="connsiteX7" fmla="*/ 807962 w 810758"/>
                    <a:gd name="connsiteY7" fmla="*/ 39773 h 1292101"/>
                    <a:gd name="connsiteX8" fmla="*/ 770966 w 810758"/>
                    <a:gd name="connsiteY8" fmla="*/ 111962 h 1292101"/>
                    <a:gd name="connsiteX9" fmla="*/ 263628 w 810758"/>
                    <a:gd name="connsiteY9" fmla="*/ 816261 h 1292101"/>
                    <a:gd name="connsiteX10" fmla="*/ 263628 w 810758"/>
                    <a:gd name="connsiteY10" fmla="*/ 902974 h 1292101"/>
                    <a:gd name="connsiteX11" fmla="*/ 180839 w 810758"/>
                    <a:gd name="connsiteY11" fmla="*/ 1160915 h 1292101"/>
                    <a:gd name="connsiteX12" fmla="*/ 103746 w 810758"/>
                    <a:gd name="connsiteY12" fmla="*/ 1268351 h 1292101"/>
                    <a:gd name="connsiteX13" fmla="*/ 57520 w 810758"/>
                    <a:gd name="connsiteY13" fmla="*/ 1292102 h 129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0758" h="1292101">
                      <a:moveTo>
                        <a:pt x="57520" y="1292102"/>
                      </a:moveTo>
                      <a:cubicBezTo>
                        <a:pt x="46053" y="1292102"/>
                        <a:pt x="34154" y="1288570"/>
                        <a:pt x="24022" y="1281542"/>
                      </a:cubicBezTo>
                      <a:cubicBezTo>
                        <a:pt x="-1940" y="1263053"/>
                        <a:pt x="-7673" y="1227409"/>
                        <a:pt x="10825" y="1201424"/>
                      </a:cubicBezTo>
                      <a:lnTo>
                        <a:pt x="87881" y="1094024"/>
                      </a:lnTo>
                      <a:cubicBezTo>
                        <a:pt x="127977" y="1038126"/>
                        <a:pt x="149108" y="972100"/>
                        <a:pt x="149108" y="902974"/>
                      </a:cubicBezTo>
                      <a:lnTo>
                        <a:pt x="149108" y="816261"/>
                      </a:lnTo>
                      <a:cubicBezTo>
                        <a:pt x="149108" y="449587"/>
                        <a:pt x="390445" y="115025"/>
                        <a:pt x="735737" y="2795"/>
                      </a:cubicBezTo>
                      <a:cubicBezTo>
                        <a:pt x="765701" y="-6899"/>
                        <a:pt x="798298" y="9391"/>
                        <a:pt x="807962" y="39773"/>
                      </a:cubicBezTo>
                      <a:cubicBezTo>
                        <a:pt x="817661" y="69686"/>
                        <a:pt x="801363" y="102267"/>
                        <a:pt x="770966" y="111962"/>
                      </a:cubicBezTo>
                      <a:cubicBezTo>
                        <a:pt x="472369" y="208802"/>
                        <a:pt x="263628" y="498422"/>
                        <a:pt x="263628" y="816261"/>
                      </a:cubicBezTo>
                      <a:lnTo>
                        <a:pt x="263628" y="902974"/>
                      </a:lnTo>
                      <a:cubicBezTo>
                        <a:pt x="263628" y="995850"/>
                        <a:pt x="234998" y="1085230"/>
                        <a:pt x="180839" y="1160915"/>
                      </a:cubicBezTo>
                      <a:lnTo>
                        <a:pt x="103746" y="1268351"/>
                      </a:lnTo>
                      <a:cubicBezTo>
                        <a:pt x="92749" y="1283740"/>
                        <a:pt x="75116" y="1292102"/>
                        <a:pt x="57520" y="1292102"/>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73" name="Freeform 1972">
                  <a:extLst>
                    <a:ext uri="{FF2B5EF4-FFF2-40B4-BE49-F238E27FC236}">
                      <a16:creationId xmlns:a16="http://schemas.microsoft.com/office/drawing/2014/main" id="{D86E5377-2779-15FB-ECFC-DE34B8C8F0E2}"/>
                    </a:ext>
                  </a:extLst>
                </p:cNvPr>
                <p:cNvSpPr/>
                <p:nvPr/>
              </p:nvSpPr>
              <p:spPr>
                <a:xfrm>
                  <a:off x="11269036" y="3804896"/>
                  <a:ext cx="284510" cy="769420"/>
                </a:xfrm>
                <a:custGeom>
                  <a:avLst/>
                  <a:gdLst>
                    <a:gd name="connsiteX0" fmla="*/ 57260 w 284510"/>
                    <a:gd name="connsiteY0" fmla="*/ 769420 h 769420"/>
                    <a:gd name="connsiteX1" fmla="*/ 0 w 284510"/>
                    <a:gd name="connsiteY1" fmla="*/ 712188 h 769420"/>
                    <a:gd name="connsiteX2" fmla="*/ 0 w 284510"/>
                    <a:gd name="connsiteY2" fmla="*/ 627674 h 769420"/>
                    <a:gd name="connsiteX3" fmla="*/ 179281 w 284510"/>
                    <a:gd name="connsiteY3" fmla="*/ 25945 h 769420"/>
                    <a:gd name="connsiteX4" fmla="*/ 258537 w 284510"/>
                    <a:gd name="connsiteY4" fmla="*/ 9222 h 769420"/>
                    <a:gd name="connsiteX5" fmla="*/ 275268 w 284510"/>
                    <a:gd name="connsiteY5" fmla="*/ 88907 h 769420"/>
                    <a:gd name="connsiteX6" fmla="*/ 114953 w 284510"/>
                    <a:gd name="connsiteY6" fmla="*/ 627674 h 769420"/>
                    <a:gd name="connsiteX7" fmla="*/ 114953 w 284510"/>
                    <a:gd name="connsiteY7" fmla="*/ 711756 h 769420"/>
                    <a:gd name="connsiteX8" fmla="*/ 57260 w 284510"/>
                    <a:gd name="connsiteY8" fmla="*/ 769420 h 76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510" h="769420">
                      <a:moveTo>
                        <a:pt x="57260" y="769420"/>
                      </a:moveTo>
                      <a:cubicBezTo>
                        <a:pt x="25565" y="769420"/>
                        <a:pt x="0" y="743904"/>
                        <a:pt x="0" y="712188"/>
                      </a:cubicBezTo>
                      <a:lnTo>
                        <a:pt x="0" y="627674"/>
                      </a:lnTo>
                      <a:cubicBezTo>
                        <a:pt x="0" y="412874"/>
                        <a:pt x="62128" y="204669"/>
                        <a:pt x="179281" y="25945"/>
                      </a:cubicBezTo>
                      <a:cubicBezTo>
                        <a:pt x="196445" y="-473"/>
                        <a:pt x="232106" y="-7933"/>
                        <a:pt x="258537" y="9222"/>
                      </a:cubicBezTo>
                      <a:cubicBezTo>
                        <a:pt x="284967" y="26377"/>
                        <a:pt x="292467" y="62057"/>
                        <a:pt x="275268" y="88907"/>
                      </a:cubicBezTo>
                      <a:cubicBezTo>
                        <a:pt x="170447" y="249106"/>
                        <a:pt x="114953" y="435327"/>
                        <a:pt x="114953" y="627674"/>
                      </a:cubicBezTo>
                      <a:lnTo>
                        <a:pt x="114953" y="711756"/>
                      </a:lnTo>
                      <a:cubicBezTo>
                        <a:pt x="114953" y="743471"/>
                        <a:pt x="88991" y="769420"/>
                        <a:pt x="57260" y="769420"/>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74" name="Freeform 1973">
                  <a:extLst>
                    <a:ext uri="{FF2B5EF4-FFF2-40B4-BE49-F238E27FC236}">
                      <a16:creationId xmlns:a16="http://schemas.microsoft.com/office/drawing/2014/main" id="{5B4C9665-170A-8B65-79CA-77B8BA127808}"/>
                    </a:ext>
                  </a:extLst>
                </p:cNvPr>
                <p:cNvSpPr/>
                <p:nvPr/>
              </p:nvSpPr>
              <p:spPr>
                <a:xfrm>
                  <a:off x="11615020" y="3332115"/>
                  <a:ext cx="1593605" cy="466145"/>
                </a:xfrm>
                <a:custGeom>
                  <a:avLst/>
                  <a:gdLst>
                    <a:gd name="connsiteX0" fmla="*/ 1535925 w 1593605"/>
                    <a:gd name="connsiteY0" fmla="*/ 466145 h 466145"/>
                    <a:gd name="connsiteX1" fmla="*/ 1492764 w 1593605"/>
                    <a:gd name="connsiteY1" fmla="*/ 446792 h 466145"/>
                    <a:gd name="connsiteX2" fmla="*/ 755051 w 1593605"/>
                    <a:gd name="connsiteY2" fmla="*/ 114897 h 466145"/>
                    <a:gd name="connsiteX3" fmla="*/ 95764 w 1593605"/>
                    <a:gd name="connsiteY3" fmla="*/ 367539 h 466145"/>
                    <a:gd name="connsiteX4" fmla="*/ 14741 w 1593605"/>
                    <a:gd name="connsiteY4" fmla="*/ 363142 h 466145"/>
                    <a:gd name="connsiteX5" fmla="*/ 19140 w 1593605"/>
                    <a:gd name="connsiteY5" fmla="*/ 282160 h 466145"/>
                    <a:gd name="connsiteX6" fmla="*/ 755051 w 1593605"/>
                    <a:gd name="connsiteY6" fmla="*/ 0 h 466145"/>
                    <a:gd name="connsiteX7" fmla="*/ 1579087 w 1593605"/>
                    <a:gd name="connsiteY7" fmla="*/ 370639 h 466145"/>
                    <a:gd name="connsiteX8" fmla="*/ 1574219 w 1593605"/>
                    <a:gd name="connsiteY8" fmla="*/ 451621 h 466145"/>
                    <a:gd name="connsiteX9" fmla="*/ 1535925 w 1593605"/>
                    <a:gd name="connsiteY9" fmla="*/ 466145 h 4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3605" h="466145">
                      <a:moveTo>
                        <a:pt x="1535925" y="466145"/>
                      </a:moveTo>
                      <a:cubicBezTo>
                        <a:pt x="1520060" y="466145"/>
                        <a:pt x="1504194" y="459550"/>
                        <a:pt x="1492764" y="446792"/>
                      </a:cubicBezTo>
                      <a:cubicBezTo>
                        <a:pt x="1306019" y="235920"/>
                        <a:pt x="1036917" y="114897"/>
                        <a:pt x="755051" y="114897"/>
                      </a:cubicBezTo>
                      <a:cubicBezTo>
                        <a:pt x="511081" y="114897"/>
                        <a:pt x="276776" y="204673"/>
                        <a:pt x="95764" y="367539"/>
                      </a:cubicBezTo>
                      <a:cubicBezTo>
                        <a:pt x="72002" y="388695"/>
                        <a:pt x="35871" y="386929"/>
                        <a:pt x="14741" y="363142"/>
                      </a:cubicBezTo>
                      <a:cubicBezTo>
                        <a:pt x="-6425" y="339392"/>
                        <a:pt x="-4658" y="303279"/>
                        <a:pt x="19140" y="282160"/>
                      </a:cubicBezTo>
                      <a:cubicBezTo>
                        <a:pt x="220850" y="100336"/>
                        <a:pt x="482451" y="0"/>
                        <a:pt x="755051" y="0"/>
                      </a:cubicBezTo>
                      <a:cubicBezTo>
                        <a:pt x="1069514" y="0"/>
                        <a:pt x="1369878" y="135115"/>
                        <a:pt x="1579087" y="370639"/>
                      </a:cubicBezTo>
                      <a:cubicBezTo>
                        <a:pt x="1600217" y="394389"/>
                        <a:pt x="1598017" y="430502"/>
                        <a:pt x="1574219" y="451621"/>
                      </a:cubicBezTo>
                      <a:cubicBezTo>
                        <a:pt x="1563221" y="461316"/>
                        <a:pt x="1549555" y="466145"/>
                        <a:pt x="1535925" y="466145"/>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75" name="Freeform 1974">
                  <a:extLst>
                    <a:ext uri="{FF2B5EF4-FFF2-40B4-BE49-F238E27FC236}">
                      <a16:creationId xmlns:a16="http://schemas.microsoft.com/office/drawing/2014/main" id="{FC16C054-4839-DF43-5DA3-C9D1B98E6614}"/>
                    </a:ext>
                  </a:extLst>
                </p:cNvPr>
                <p:cNvSpPr/>
                <p:nvPr/>
              </p:nvSpPr>
              <p:spPr>
                <a:xfrm>
                  <a:off x="13241868" y="3900166"/>
                  <a:ext cx="229272" cy="901312"/>
                </a:xfrm>
                <a:custGeom>
                  <a:avLst/>
                  <a:gdLst>
                    <a:gd name="connsiteX0" fmla="*/ 144249 w 229272"/>
                    <a:gd name="connsiteY0" fmla="*/ 901313 h 901312"/>
                    <a:gd name="connsiteX1" fmla="*/ 134549 w 229272"/>
                    <a:gd name="connsiteY1" fmla="*/ 900412 h 901312"/>
                    <a:gd name="connsiteX2" fmla="*/ 87457 w 229272"/>
                    <a:gd name="connsiteY2" fmla="*/ 834386 h 901312"/>
                    <a:gd name="connsiteX3" fmla="*/ 114321 w 229272"/>
                    <a:gd name="connsiteY3" fmla="*/ 533738 h 901312"/>
                    <a:gd name="connsiteX4" fmla="*/ 6399 w 229272"/>
                    <a:gd name="connsiteY4" fmla="*/ 83846 h 901312"/>
                    <a:gd name="connsiteX5" fmla="*/ 31495 w 229272"/>
                    <a:gd name="connsiteY5" fmla="*/ 6396 h 901312"/>
                    <a:gd name="connsiteX6" fmla="*/ 108588 w 229272"/>
                    <a:gd name="connsiteY6" fmla="*/ 31480 h 901312"/>
                    <a:gd name="connsiteX7" fmla="*/ 229238 w 229272"/>
                    <a:gd name="connsiteY7" fmla="*/ 532404 h 901312"/>
                    <a:gd name="connsiteX8" fmla="*/ 200644 w 229272"/>
                    <a:gd name="connsiteY8" fmla="*/ 853307 h 901312"/>
                    <a:gd name="connsiteX9" fmla="*/ 144249 w 229272"/>
                    <a:gd name="connsiteY9" fmla="*/ 901313 h 90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272" h="901312">
                      <a:moveTo>
                        <a:pt x="144249" y="901313"/>
                      </a:moveTo>
                      <a:cubicBezTo>
                        <a:pt x="141184" y="901313"/>
                        <a:pt x="137650" y="900844"/>
                        <a:pt x="134549" y="900412"/>
                      </a:cubicBezTo>
                      <a:cubicBezTo>
                        <a:pt x="103287" y="895150"/>
                        <a:pt x="82157" y="865200"/>
                        <a:pt x="87457" y="834386"/>
                      </a:cubicBezTo>
                      <a:cubicBezTo>
                        <a:pt x="116520" y="664924"/>
                        <a:pt x="114321" y="535071"/>
                        <a:pt x="114321" y="533738"/>
                      </a:cubicBezTo>
                      <a:cubicBezTo>
                        <a:pt x="114321" y="374403"/>
                        <a:pt x="78191" y="223394"/>
                        <a:pt x="6399" y="83846"/>
                      </a:cubicBezTo>
                      <a:cubicBezTo>
                        <a:pt x="-8133" y="55699"/>
                        <a:pt x="2865" y="20920"/>
                        <a:pt x="31495" y="6396"/>
                      </a:cubicBezTo>
                      <a:cubicBezTo>
                        <a:pt x="59693" y="-8129"/>
                        <a:pt x="94489" y="2864"/>
                        <a:pt x="108588" y="31480"/>
                      </a:cubicBezTo>
                      <a:cubicBezTo>
                        <a:pt x="188745" y="187318"/>
                        <a:pt x="229238" y="355915"/>
                        <a:pt x="229238" y="532404"/>
                      </a:cubicBezTo>
                      <a:cubicBezTo>
                        <a:pt x="229238" y="536837"/>
                        <a:pt x="231438" y="672385"/>
                        <a:pt x="200644" y="853307"/>
                      </a:cubicBezTo>
                      <a:cubicBezTo>
                        <a:pt x="195776" y="881491"/>
                        <a:pt x="171545" y="901313"/>
                        <a:pt x="144249" y="901313"/>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sp>
              <p:nvSpPr>
                <p:cNvPr id="1976" name="Freeform 1975">
                  <a:extLst>
                    <a:ext uri="{FF2B5EF4-FFF2-40B4-BE49-F238E27FC236}">
                      <a16:creationId xmlns:a16="http://schemas.microsoft.com/office/drawing/2014/main" id="{26FAA04D-0E1A-31A0-CFE2-B26CB989B645}"/>
                    </a:ext>
                  </a:extLst>
                </p:cNvPr>
                <p:cNvSpPr/>
                <p:nvPr/>
              </p:nvSpPr>
              <p:spPr>
                <a:xfrm>
                  <a:off x="11930568" y="4375374"/>
                  <a:ext cx="496330" cy="1078001"/>
                </a:xfrm>
                <a:custGeom>
                  <a:avLst/>
                  <a:gdLst>
                    <a:gd name="connsiteX0" fmla="*/ 57683 w 496330"/>
                    <a:gd name="connsiteY0" fmla="*/ 1078002 h 1078001"/>
                    <a:gd name="connsiteX1" fmla="*/ 14522 w 496330"/>
                    <a:gd name="connsiteY1" fmla="*/ 1058648 h 1078001"/>
                    <a:gd name="connsiteX2" fmla="*/ 19354 w 496330"/>
                    <a:gd name="connsiteY2" fmla="*/ 977666 h 1078001"/>
                    <a:gd name="connsiteX3" fmla="*/ 381810 w 496330"/>
                    <a:gd name="connsiteY3" fmla="*/ 57196 h 1078001"/>
                    <a:gd name="connsiteX4" fmla="*/ 439070 w 496330"/>
                    <a:gd name="connsiteY4" fmla="*/ 0 h 1078001"/>
                    <a:gd name="connsiteX5" fmla="*/ 496331 w 496330"/>
                    <a:gd name="connsiteY5" fmla="*/ 57196 h 1078001"/>
                    <a:gd name="connsiteX6" fmla="*/ 95544 w 496330"/>
                    <a:gd name="connsiteY6" fmla="*/ 1063478 h 1078001"/>
                    <a:gd name="connsiteX7" fmla="*/ 57683 w 496330"/>
                    <a:gd name="connsiteY7" fmla="*/ 1078002 h 107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330" h="1078001">
                      <a:moveTo>
                        <a:pt x="57683" y="1078002"/>
                      </a:moveTo>
                      <a:cubicBezTo>
                        <a:pt x="41818" y="1078002"/>
                        <a:pt x="25952" y="1071407"/>
                        <a:pt x="14522" y="1058648"/>
                      </a:cubicBezTo>
                      <a:cubicBezTo>
                        <a:pt x="-6608" y="1034862"/>
                        <a:pt x="-4409" y="998785"/>
                        <a:pt x="19354" y="977666"/>
                      </a:cubicBezTo>
                      <a:cubicBezTo>
                        <a:pt x="24222" y="973701"/>
                        <a:pt x="381810" y="646203"/>
                        <a:pt x="381810" y="57196"/>
                      </a:cubicBezTo>
                      <a:cubicBezTo>
                        <a:pt x="381810" y="25517"/>
                        <a:pt x="407375" y="0"/>
                        <a:pt x="439070" y="0"/>
                      </a:cubicBezTo>
                      <a:cubicBezTo>
                        <a:pt x="470801" y="0"/>
                        <a:pt x="496331" y="25517"/>
                        <a:pt x="496331" y="57196"/>
                      </a:cubicBezTo>
                      <a:cubicBezTo>
                        <a:pt x="496331" y="700768"/>
                        <a:pt x="111843" y="1048953"/>
                        <a:pt x="95544" y="1063478"/>
                      </a:cubicBezTo>
                      <a:cubicBezTo>
                        <a:pt x="84979" y="1073173"/>
                        <a:pt x="71349" y="1078002"/>
                        <a:pt x="57683" y="1078002"/>
                      </a:cubicBezTo>
                      <a:close/>
                    </a:path>
                  </a:pathLst>
                </a:custGeom>
                <a:grpFill/>
                <a:ln w="9231" cap="flat">
                  <a:solidFill>
                    <a:schemeClr val="accent1">
                      <a:lumMod val="75000"/>
                    </a:schemeClr>
                  </a:solidFill>
                  <a:prstDash val="solid"/>
                  <a:miter/>
                </a:ln>
              </p:spPr>
              <p:txBody>
                <a:bodyPr rtlCol="0" anchor="ctr"/>
                <a:lstStyle/>
                <a:p>
                  <a:endParaRPr lang="en-US" dirty="0">
                    <a:latin typeface="Roboto Condensed" panose="02000000000000000000" pitchFamily="2" charset="0"/>
                  </a:endParaRPr>
                </a:p>
              </p:txBody>
            </p:sp>
          </p:grpSp>
        </p:grpSp>
        <p:grpSp>
          <p:nvGrpSpPr>
            <p:cNvPr id="2272" name="Group 2271">
              <a:extLst>
                <a:ext uri="{FF2B5EF4-FFF2-40B4-BE49-F238E27FC236}">
                  <a16:creationId xmlns:a16="http://schemas.microsoft.com/office/drawing/2014/main" id="{63C84FBE-86AD-F31B-1649-3E262E0754B2}"/>
                </a:ext>
              </a:extLst>
            </p:cNvPr>
            <p:cNvGrpSpPr/>
            <p:nvPr/>
          </p:nvGrpSpPr>
          <p:grpSpPr>
            <a:xfrm>
              <a:off x="6100584" y="2935673"/>
              <a:ext cx="1260000" cy="1728000"/>
              <a:chOff x="6100584" y="2935673"/>
              <a:chExt cx="1260000" cy="1728000"/>
            </a:xfrm>
          </p:grpSpPr>
          <p:sp>
            <p:nvSpPr>
              <p:cNvPr id="1949" name="Rounded Rectangle 1948">
                <a:extLst>
                  <a:ext uri="{FF2B5EF4-FFF2-40B4-BE49-F238E27FC236}">
                    <a16:creationId xmlns:a16="http://schemas.microsoft.com/office/drawing/2014/main" id="{E0F23920-D2C5-BAE8-B7B5-0D5AF4607E5F}"/>
                  </a:ext>
                </a:extLst>
              </p:cNvPr>
              <p:cNvSpPr/>
              <p:nvPr/>
            </p:nvSpPr>
            <p:spPr>
              <a:xfrm>
                <a:off x="6100584" y="2935673"/>
                <a:ext cx="1260000" cy="1728000"/>
              </a:xfrm>
              <a:prstGeom prst="roundRect">
                <a:avLst>
                  <a:gd name="adj" fmla="val 6588"/>
                </a:avLst>
              </a:prstGeom>
              <a:noFill/>
              <a:ln w="444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nvGrpSpPr>
              <p:cNvPr id="1950" name="Group 1949">
                <a:extLst>
                  <a:ext uri="{FF2B5EF4-FFF2-40B4-BE49-F238E27FC236}">
                    <a16:creationId xmlns:a16="http://schemas.microsoft.com/office/drawing/2014/main" id="{822199D8-CA9D-3386-CA8B-1DF5396D1226}"/>
                  </a:ext>
                </a:extLst>
              </p:cNvPr>
              <p:cNvGrpSpPr/>
              <p:nvPr/>
            </p:nvGrpSpPr>
            <p:grpSpPr>
              <a:xfrm>
                <a:off x="6410896" y="4353428"/>
                <a:ext cx="639376" cy="165072"/>
                <a:chOff x="6069002" y="4982293"/>
                <a:chExt cx="644489" cy="166392"/>
              </a:xfrm>
              <a:solidFill>
                <a:schemeClr val="tx1"/>
              </a:solidFill>
            </p:grpSpPr>
            <p:sp>
              <p:nvSpPr>
                <p:cNvPr id="1952" name="Freeform 1951">
                  <a:extLst>
                    <a:ext uri="{FF2B5EF4-FFF2-40B4-BE49-F238E27FC236}">
                      <a16:creationId xmlns:a16="http://schemas.microsoft.com/office/drawing/2014/main" id="{FD36C633-1FA9-8AD4-D14F-E2C725475123}"/>
                    </a:ext>
                  </a:extLst>
                </p:cNvPr>
                <p:cNvSpPr/>
                <p:nvPr/>
              </p:nvSpPr>
              <p:spPr>
                <a:xfrm>
                  <a:off x="6069002" y="4986886"/>
                  <a:ext cx="77807" cy="128629"/>
                </a:xfrm>
                <a:custGeom>
                  <a:avLst/>
                  <a:gdLst>
                    <a:gd name="connsiteX0" fmla="*/ 64986 w 77807"/>
                    <a:gd name="connsiteY0" fmla="*/ 15603 h 128629"/>
                    <a:gd name="connsiteX1" fmla="*/ 71711 w 77807"/>
                    <a:gd name="connsiteY1" fmla="*/ 28604 h 128629"/>
                    <a:gd name="connsiteX2" fmla="*/ 76024 w 77807"/>
                    <a:gd name="connsiteY2" fmla="*/ 42628 h 128629"/>
                    <a:gd name="connsiteX3" fmla="*/ 77194 w 77807"/>
                    <a:gd name="connsiteY3" fmla="*/ 48471 h 128629"/>
                    <a:gd name="connsiteX4" fmla="*/ 77706 w 77807"/>
                    <a:gd name="connsiteY4" fmla="*/ 54241 h 128629"/>
                    <a:gd name="connsiteX5" fmla="*/ 77048 w 77807"/>
                    <a:gd name="connsiteY5" fmla="*/ 71624 h 128629"/>
                    <a:gd name="connsiteX6" fmla="*/ 75074 w 77807"/>
                    <a:gd name="connsiteY6" fmla="*/ 88788 h 128629"/>
                    <a:gd name="connsiteX7" fmla="*/ 75074 w 77807"/>
                    <a:gd name="connsiteY7" fmla="*/ 88788 h 128629"/>
                    <a:gd name="connsiteX8" fmla="*/ 75074 w 77807"/>
                    <a:gd name="connsiteY8" fmla="*/ 88788 h 128629"/>
                    <a:gd name="connsiteX9" fmla="*/ 64986 w 77807"/>
                    <a:gd name="connsiteY9" fmla="*/ 109385 h 128629"/>
                    <a:gd name="connsiteX10" fmla="*/ 51681 w 77807"/>
                    <a:gd name="connsiteY10" fmla="*/ 127791 h 128629"/>
                    <a:gd name="connsiteX11" fmla="*/ 27192 w 77807"/>
                    <a:gd name="connsiteY11" fmla="*/ 128229 h 128629"/>
                    <a:gd name="connsiteX12" fmla="*/ 3069 w 77807"/>
                    <a:gd name="connsiteY12" fmla="*/ 128594 h 128629"/>
                    <a:gd name="connsiteX13" fmla="*/ 3069 w 77807"/>
                    <a:gd name="connsiteY13" fmla="*/ 128594 h 128629"/>
                    <a:gd name="connsiteX14" fmla="*/ 510 w 77807"/>
                    <a:gd name="connsiteY14" fmla="*/ 98575 h 128629"/>
                    <a:gd name="connsiteX15" fmla="*/ -74 w 77807"/>
                    <a:gd name="connsiteY15" fmla="*/ 67023 h 128629"/>
                    <a:gd name="connsiteX16" fmla="*/ -74 w 77807"/>
                    <a:gd name="connsiteY16" fmla="*/ 34739 h 128629"/>
                    <a:gd name="connsiteX17" fmla="*/ -74 w 77807"/>
                    <a:gd name="connsiteY17" fmla="*/ 2457 h 128629"/>
                    <a:gd name="connsiteX18" fmla="*/ -74 w 77807"/>
                    <a:gd name="connsiteY18" fmla="*/ 2457 h 128629"/>
                    <a:gd name="connsiteX19" fmla="*/ -74 w 77807"/>
                    <a:gd name="connsiteY19" fmla="*/ 2091 h 128629"/>
                    <a:gd name="connsiteX20" fmla="*/ 10745 w 77807"/>
                    <a:gd name="connsiteY20" fmla="*/ 338 h 128629"/>
                    <a:gd name="connsiteX21" fmla="*/ 22075 w 77807"/>
                    <a:gd name="connsiteY21" fmla="*/ -27 h 128629"/>
                    <a:gd name="connsiteX22" fmla="*/ 33406 w 77807"/>
                    <a:gd name="connsiteY22" fmla="*/ -27 h 128629"/>
                    <a:gd name="connsiteX23" fmla="*/ 44298 w 77807"/>
                    <a:gd name="connsiteY23" fmla="*/ -27 h 128629"/>
                    <a:gd name="connsiteX24" fmla="*/ 55629 w 77807"/>
                    <a:gd name="connsiteY24" fmla="*/ 5743 h 128629"/>
                    <a:gd name="connsiteX25" fmla="*/ 64986 w 77807"/>
                    <a:gd name="connsiteY25" fmla="*/ 15603 h 128629"/>
                    <a:gd name="connsiteX26" fmla="*/ 48026 w 77807"/>
                    <a:gd name="connsiteY26" fmla="*/ 82361 h 128629"/>
                    <a:gd name="connsiteX27" fmla="*/ 52559 w 77807"/>
                    <a:gd name="connsiteY27" fmla="*/ 71843 h 128629"/>
                    <a:gd name="connsiteX28" fmla="*/ 52559 w 77807"/>
                    <a:gd name="connsiteY28" fmla="*/ 59353 h 128629"/>
                    <a:gd name="connsiteX29" fmla="*/ 51243 w 77807"/>
                    <a:gd name="connsiteY29" fmla="*/ 53584 h 128629"/>
                    <a:gd name="connsiteX30" fmla="*/ 49123 w 77807"/>
                    <a:gd name="connsiteY30" fmla="*/ 47813 h 128629"/>
                    <a:gd name="connsiteX31" fmla="*/ 45687 w 77807"/>
                    <a:gd name="connsiteY31" fmla="*/ 42920 h 128629"/>
                    <a:gd name="connsiteX32" fmla="*/ 40570 w 77807"/>
                    <a:gd name="connsiteY32" fmla="*/ 39706 h 128629"/>
                    <a:gd name="connsiteX33" fmla="*/ 33772 w 77807"/>
                    <a:gd name="connsiteY33" fmla="*/ 39268 h 128629"/>
                    <a:gd name="connsiteX34" fmla="*/ 26461 w 77807"/>
                    <a:gd name="connsiteY34" fmla="*/ 39925 h 128629"/>
                    <a:gd name="connsiteX35" fmla="*/ 25877 w 77807"/>
                    <a:gd name="connsiteY35" fmla="*/ 39925 h 128629"/>
                    <a:gd name="connsiteX36" fmla="*/ 25877 w 77807"/>
                    <a:gd name="connsiteY36" fmla="*/ 40656 h 128629"/>
                    <a:gd name="connsiteX37" fmla="*/ 25877 w 77807"/>
                    <a:gd name="connsiteY37" fmla="*/ 51246 h 128629"/>
                    <a:gd name="connsiteX38" fmla="*/ 25877 w 77807"/>
                    <a:gd name="connsiteY38" fmla="*/ 63152 h 128629"/>
                    <a:gd name="connsiteX39" fmla="*/ 25877 w 77807"/>
                    <a:gd name="connsiteY39" fmla="*/ 75641 h 128629"/>
                    <a:gd name="connsiteX40" fmla="*/ 25877 w 77807"/>
                    <a:gd name="connsiteY40" fmla="*/ 88277 h 128629"/>
                    <a:gd name="connsiteX41" fmla="*/ 31505 w 77807"/>
                    <a:gd name="connsiteY41" fmla="*/ 89884 h 128629"/>
                    <a:gd name="connsiteX42" fmla="*/ 38450 w 77807"/>
                    <a:gd name="connsiteY42" fmla="*/ 89372 h 128629"/>
                    <a:gd name="connsiteX43" fmla="*/ 40058 w 77807"/>
                    <a:gd name="connsiteY43" fmla="*/ 89372 h 128629"/>
                    <a:gd name="connsiteX44" fmla="*/ 41740 w 77807"/>
                    <a:gd name="connsiteY44" fmla="*/ 88569 h 128629"/>
                    <a:gd name="connsiteX45" fmla="*/ 44956 w 77807"/>
                    <a:gd name="connsiteY45" fmla="*/ 85866 h 128629"/>
                    <a:gd name="connsiteX46" fmla="*/ 48026 w 77807"/>
                    <a:gd name="connsiteY46" fmla="*/ 82361 h 12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7807" h="128629">
                      <a:moveTo>
                        <a:pt x="64986" y="15603"/>
                      </a:moveTo>
                      <a:cubicBezTo>
                        <a:pt x="67647" y="19708"/>
                        <a:pt x="69898" y="24061"/>
                        <a:pt x="71711" y="28604"/>
                      </a:cubicBezTo>
                      <a:cubicBezTo>
                        <a:pt x="73510" y="33162"/>
                        <a:pt x="74950" y="37851"/>
                        <a:pt x="76024" y="42628"/>
                      </a:cubicBezTo>
                      <a:cubicBezTo>
                        <a:pt x="76616" y="44527"/>
                        <a:pt x="77011" y="46484"/>
                        <a:pt x="77194" y="48471"/>
                      </a:cubicBezTo>
                      <a:cubicBezTo>
                        <a:pt x="77194" y="50370"/>
                        <a:pt x="77559" y="52269"/>
                        <a:pt x="77706" y="54241"/>
                      </a:cubicBezTo>
                      <a:cubicBezTo>
                        <a:pt x="77706" y="60011"/>
                        <a:pt x="77194" y="65781"/>
                        <a:pt x="77048" y="71624"/>
                      </a:cubicBezTo>
                      <a:cubicBezTo>
                        <a:pt x="76828" y="77387"/>
                        <a:pt x="76170" y="83128"/>
                        <a:pt x="75074" y="88788"/>
                      </a:cubicBezTo>
                      <a:cubicBezTo>
                        <a:pt x="75074" y="88788"/>
                        <a:pt x="75074" y="88788"/>
                        <a:pt x="75074" y="88788"/>
                      </a:cubicBezTo>
                      <a:cubicBezTo>
                        <a:pt x="75074" y="88788"/>
                        <a:pt x="75074" y="88788"/>
                        <a:pt x="75074" y="88788"/>
                      </a:cubicBezTo>
                      <a:cubicBezTo>
                        <a:pt x="72574" y="96041"/>
                        <a:pt x="69189" y="102965"/>
                        <a:pt x="64986" y="109385"/>
                      </a:cubicBezTo>
                      <a:cubicBezTo>
                        <a:pt x="60870" y="115747"/>
                        <a:pt x="56433" y="121889"/>
                        <a:pt x="51681" y="127791"/>
                      </a:cubicBezTo>
                      <a:cubicBezTo>
                        <a:pt x="43567" y="127791"/>
                        <a:pt x="35380" y="128156"/>
                        <a:pt x="27192" y="128229"/>
                      </a:cubicBezTo>
                      <a:lnTo>
                        <a:pt x="3069" y="128594"/>
                      </a:lnTo>
                      <a:lnTo>
                        <a:pt x="3069" y="128594"/>
                      </a:lnTo>
                      <a:cubicBezTo>
                        <a:pt x="1753" y="118953"/>
                        <a:pt x="876" y="108874"/>
                        <a:pt x="510" y="98575"/>
                      </a:cubicBezTo>
                      <a:cubicBezTo>
                        <a:pt x="145" y="88277"/>
                        <a:pt x="-74" y="77686"/>
                        <a:pt x="-74" y="67023"/>
                      </a:cubicBezTo>
                      <a:cubicBezTo>
                        <a:pt x="-74" y="56359"/>
                        <a:pt x="-74" y="45549"/>
                        <a:pt x="-74" y="34739"/>
                      </a:cubicBezTo>
                      <a:cubicBezTo>
                        <a:pt x="-74" y="23930"/>
                        <a:pt x="-74" y="12828"/>
                        <a:pt x="-74" y="2457"/>
                      </a:cubicBezTo>
                      <a:lnTo>
                        <a:pt x="-74" y="2457"/>
                      </a:lnTo>
                      <a:cubicBezTo>
                        <a:pt x="-111" y="2339"/>
                        <a:pt x="-111" y="2208"/>
                        <a:pt x="-74" y="2091"/>
                      </a:cubicBezTo>
                      <a:cubicBezTo>
                        <a:pt x="3478" y="1200"/>
                        <a:pt x="7097" y="616"/>
                        <a:pt x="10745" y="338"/>
                      </a:cubicBezTo>
                      <a:cubicBezTo>
                        <a:pt x="14473" y="338"/>
                        <a:pt x="18055" y="-100"/>
                        <a:pt x="22075" y="-27"/>
                      </a:cubicBezTo>
                      <a:lnTo>
                        <a:pt x="33406" y="-27"/>
                      </a:lnTo>
                      <a:lnTo>
                        <a:pt x="44298" y="-27"/>
                      </a:lnTo>
                      <a:cubicBezTo>
                        <a:pt x="48465" y="1017"/>
                        <a:pt x="52339" y="2990"/>
                        <a:pt x="55629" y="5743"/>
                      </a:cubicBezTo>
                      <a:cubicBezTo>
                        <a:pt x="59321" y="8431"/>
                        <a:pt x="62493" y="11776"/>
                        <a:pt x="64986" y="15603"/>
                      </a:cubicBezTo>
                      <a:close/>
                      <a:moveTo>
                        <a:pt x="48026" y="82361"/>
                      </a:moveTo>
                      <a:cubicBezTo>
                        <a:pt x="50154" y="79154"/>
                        <a:pt x="51689" y="75590"/>
                        <a:pt x="52559" y="71843"/>
                      </a:cubicBezTo>
                      <a:cubicBezTo>
                        <a:pt x="53458" y="67731"/>
                        <a:pt x="53458" y="63466"/>
                        <a:pt x="52559" y="59353"/>
                      </a:cubicBezTo>
                      <a:cubicBezTo>
                        <a:pt x="52120" y="57527"/>
                        <a:pt x="51681" y="55629"/>
                        <a:pt x="51243" y="53584"/>
                      </a:cubicBezTo>
                      <a:cubicBezTo>
                        <a:pt x="50768" y="51582"/>
                        <a:pt x="50059" y="49647"/>
                        <a:pt x="49123" y="47813"/>
                      </a:cubicBezTo>
                      <a:cubicBezTo>
                        <a:pt x="48231" y="46017"/>
                        <a:pt x="47076" y="44366"/>
                        <a:pt x="45687" y="42920"/>
                      </a:cubicBezTo>
                      <a:cubicBezTo>
                        <a:pt x="44254" y="41459"/>
                        <a:pt x="42507" y="40364"/>
                        <a:pt x="40570" y="39706"/>
                      </a:cubicBezTo>
                      <a:cubicBezTo>
                        <a:pt x="38311" y="39443"/>
                        <a:pt x="36045" y="39297"/>
                        <a:pt x="33772" y="39268"/>
                      </a:cubicBezTo>
                      <a:cubicBezTo>
                        <a:pt x="31315" y="39158"/>
                        <a:pt x="28859" y="39377"/>
                        <a:pt x="26461" y="39925"/>
                      </a:cubicBezTo>
                      <a:lnTo>
                        <a:pt x="25877" y="39925"/>
                      </a:lnTo>
                      <a:lnTo>
                        <a:pt x="25877" y="40656"/>
                      </a:lnTo>
                      <a:cubicBezTo>
                        <a:pt x="25877" y="43942"/>
                        <a:pt x="25877" y="47521"/>
                        <a:pt x="25877" y="51246"/>
                      </a:cubicBezTo>
                      <a:cubicBezTo>
                        <a:pt x="25877" y="54971"/>
                        <a:pt x="25877" y="59061"/>
                        <a:pt x="25877" y="63152"/>
                      </a:cubicBezTo>
                      <a:cubicBezTo>
                        <a:pt x="25877" y="67242"/>
                        <a:pt x="25877" y="71405"/>
                        <a:pt x="25877" y="75641"/>
                      </a:cubicBezTo>
                      <a:cubicBezTo>
                        <a:pt x="25877" y="79877"/>
                        <a:pt x="25877" y="84114"/>
                        <a:pt x="25877" y="88277"/>
                      </a:cubicBezTo>
                      <a:cubicBezTo>
                        <a:pt x="27448" y="89570"/>
                        <a:pt x="29488" y="90154"/>
                        <a:pt x="31505" y="89884"/>
                      </a:cubicBezTo>
                      <a:cubicBezTo>
                        <a:pt x="33918" y="89884"/>
                        <a:pt x="36184" y="89884"/>
                        <a:pt x="38450" y="89372"/>
                      </a:cubicBezTo>
                      <a:cubicBezTo>
                        <a:pt x="38969" y="89555"/>
                        <a:pt x="39539" y="89555"/>
                        <a:pt x="40058" y="89372"/>
                      </a:cubicBezTo>
                      <a:cubicBezTo>
                        <a:pt x="40592" y="89044"/>
                        <a:pt x="41155" y="88781"/>
                        <a:pt x="41740" y="88569"/>
                      </a:cubicBezTo>
                      <a:cubicBezTo>
                        <a:pt x="42953" y="87846"/>
                        <a:pt x="44035" y="86940"/>
                        <a:pt x="44956" y="85866"/>
                      </a:cubicBezTo>
                      <a:cubicBezTo>
                        <a:pt x="46082" y="84793"/>
                        <a:pt x="47113" y="83624"/>
                        <a:pt x="48026" y="82361"/>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53" name="Freeform 1952">
                  <a:extLst>
                    <a:ext uri="{FF2B5EF4-FFF2-40B4-BE49-F238E27FC236}">
                      <a16:creationId xmlns:a16="http://schemas.microsoft.com/office/drawing/2014/main" id="{458B792E-D2E7-240F-2E0E-5FA64B3A2DF5}"/>
                    </a:ext>
                  </a:extLst>
                </p:cNvPr>
                <p:cNvSpPr/>
                <p:nvPr/>
              </p:nvSpPr>
              <p:spPr>
                <a:xfrm>
                  <a:off x="6157482" y="4983388"/>
                  <a:ext cx="26097" cy="132747"/>
                </a:xfrm>
                <a:custGeom>
                  <a:avLst/>
                  <a:gdLst>
                    <a:gd name="connsiteX0" fmla="*/ 22852 w 26097"/>
                    <a:gd name="connsiteY0" fmla="*/ 40063 h 132747"/>
                    <a:gd name="connsiteX1" fmla="*/ 25995 w 26097"/>
                    <a:gd name="connsiteY1" fmla="*/ 40063 h 132747"/>
                    <a:gd name="connsiteX2" fmla="*/ 25995 w 26097"/>
                    <a:gd name="connsiteY2" fmla="*/ 40648 h 132747"/>
                    <a:gd name="connsiteX3" fmla="*/ 25191 w 26097"/>
                    <a:gd name="connsiteY3" fmla="*/ 86078 h 132747"/>
                    <a:gd name="connsiteX4" fmla="*/ 25849 w 26097"/>
                    <a:gd name="connsiteY4" fmla="*/ 131508 h 132747"/>
                    <a:gd name="connsiteX5" fmla="*/ 21244 w 26097"/>
                    <a:gd name="connsiteY5" fmla="*/ 132676 h 132747"/>
                    <a:gd name="connsiteX6" fmla="*/ 13203 w 26097"/>
                    <a:gd name="connsiteY6" fmla="*/ 132676 h 132747"/>
                    <a:gd name="connsiteX7" fmla="*/ 5015 w 26097"/>
                    <a:gd name="connsiteY7" fmla="*/ 132676 h 132747"/>
                    <a:gd name="connsiteX8" fmla="*/ -102 w 26097"/>
                    <a:gd name="connsiteY8" fmla="*/ 132676 h 132747"/>
                    <a:gd name="connsiteX9" fmla="*/ 702 w 26097"/>
                    <a:gd name="connsiteY9" fmla="*/ 109085 h 132747"/>
                    <a:gd name="connsiteX10" fmla="*/ 191 w 26097"/>
                    <a:gd name="connsiteY10" fmla="*/ 85347 h 132747"/>
                    <a:gd name="connsiteX11" fmla="*/ 191 w 26097"/>
                    <a:gd name="connsiteY11" fmla="*/ 62121 h 132747"/>
                    <a:gd name="connsiteX12" fmla="*/ 1287 w 26097"/>
                    <a:gd name="connsiteY12" fmla="*/ 39771 h 132747"/>
                    <a:gd name="connsiteX13" fmla="*/ 1287 w 26097"/>
                    <a:gd name="connsiteY13" fmla="*/ 39771 h 132747"/>
                    <a:gd name="connsiteX14" fmla="*/ 3700 w 26097"/>
                    <a:gd name="connsiteY14" fmla="*/ 39771 h 132747"/>
                    <a:gd name="connsiteX15" fmla="*/ 6404 w 26097"/>
                    <a:gd name="connsiteY15" fmla="*/ 39771 h 132747"/>
                    <a:gd name="connsiteX16" fmla="*/ 13056 w 26097"/>
                    <a:gd name="connsiteY16" fmla="*/ 39771 h 132747"/>
                    <a:gd name="connsiteX17" fmla="*/ 22852 w 26097"/>
                    <a:gd name="connsiteY17" fmla="*/ 40063 h 132747"/>
                    <a:gd name="connsiteX18" fmla="*/ 191 w 26097"/>
                    <a:gd name="connsiteY18" fmla="*/ -35 h 132747"/>
                    <a:gd name="connsiteX19" fmla="*/ 25264 w 26097"/>
                    <a:gd name="connsiteY19" fmla="*/ 549 h 132747"/>
                    <a:gd name="connsiteX20" fmla="*/ 25264 w 26097"/>
                    <a:gd name="connsiteY20" fmla="*/ 4493 h 132747"/>
                    <a:gd name="connsiteX21" fmla="*/ 25264 w 26097"/>
                    <a:gd name="connsiteY21" fmla="*/ 10775 h 132747"/>
                    <a:gd name="connsiteX22" fmla="*/ 25264 w 26097"/>
                    <a:gd name="connsiteY22" fmla="*/ 17713 h 132747"/>
                    <a:gd name="connsiteX23" fmla="*/ 25264 w 26097"/>
                    <a:gd name="connsiteY23" fmla="*/ 24068 h 132747"/>
                    <a:gd name="connsiteX24" fmla="*/ 21829 w 26097"/>
                    <a:gd name="connsiteY24" fmla="*/ 25529 h 132747"/>
                    <a:gd name="connsiteX25" fmla="*/ 15542 w 26097"/>
                    <a:gd name="connsiteY25" fmla="*/ 25529 h 132747"/>
                    <a:gd name="connsiteX26" fmla="*/ 8232 w 26097"/>
                    <a:gd name="connsiteY26" fmla="*/ 25163 h 132747"/>
                    <a:gd name="connsiteX27" fmla="*/ 922 w 26097"/>
                    <a:gd name="connsiteY27" fmla="*/ 25163 h 132747"/>
                    <a:gd name="connsiteX28" fmla="*/ 410 w 26097"/>
                    <a:gd name="connsiteY28" fmla="*/ 13988 h 132747"/>
                    <a:gd name="connsiteX29" fmla="*/ 191 w 26097"/>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097" h="132747">
                      <a:moveTo>
                        <a:pt x="22852" y="40063"/>
                      </a:moveTo>
                      <a:lnTo>
                        <a:pt x="25995" y="40063"/>
                      </a:lnTo>
                      <a:lnTo>
                        <a:pt x="25995" y="40648"/>
                      </a:lnTo>
                      <a:cubicBezTo>
                        <a:pt x="25995" y="55255"/>
                        <a:pt x="25630" y="70593"/>
                        <a:pt x="25191" y="86078"/>
                      </a:cubicBezTo>
                      <a:cubicBezTo>
                        <a:pt x="24753" y="101562"/>
                        <a:pt x="25191" y="116681"/>
                        <a:pt x="25849" y="131508"/>
                      </a:cubicBezTo>
                      <a:cubicBezTo>
                        <a:pt x="24504" y="132435"/>
                        <a:pt x="22867" y="132844"/>
                        <a:pt x="21244" y="132676"/>
                      </a:cubicBezTo>
                      <a:lnTo>
                        <a:pt x="13203" y="132676"/>
                      </a:lnTo>
                      <a:lnTo>
                        <a:pt x="5015" y="132676"/>
                      </a:lnTo>
                      <a:cubicBezTo>
                        <a:pt x="3319" y="132398"/>
                        <a:pt x="1594" y="132398"/>
                        <a:pt x="-102" y="132676"/>
                      </a:cubicBezTo>
                      <a:cubicBezTo>
                        <a:pt x="483" y="124934"/>
                        <a:pt x="775" y="117046"/>
                        <a:pt x="702" y="109085"/>
                      </a:cubicBezTo>
                      <a:cubicBezTo>
                        <a:pt x="629" y="101123"/>
                        <a:pt x="702" y="93235"/>
                        <a:pt x="191" y="85347"/>
                      </a:cubicBezTo>
                      <a:cubicBezTo>
                        <a:pt x="-321" y="77459"/>
                        <a:pt x="191" y="69790"/>
                        <a:pt x="191" y="62121"/>
                      </a:cubicBezTo>
                      <a:cubicBezTo>
                        <a:pt x="147" y="54656"/>
                        <a:pt x="512" y="47192"/>
                        <a:pt x="1287" y="39771"/>
                      </a:cubicBezTo>
                      <a:lnTo>
                        <a:pt x="1287" y="39771"/>
                      </a:lnTo>
                      <a:cubicBezTo>
                        <a:pt x="2084" y="39618"/>
                        <a:pt x="2903" y="39618"/>
                        <a:pt x="3700" y="39771"/>
                      </a:cubicBezTo>
                      <a:lnTo>
                        <a:pt x="6404" y="39771"/>
                      </a:lnTo>
                      <a:cubicBezTo>
                        <a:pt x="8012" y="39771"/>
                        <a:pt x="10206" y="39771"/>
                        <a:pt x="13056" y="39771"/>
                      </a:cubicBezTo>
                      <a:cubicBezTo>
                        <a:pt x="15907" y="39771"/>
                        <a:pt x="18905" y="40209"/>
                        <a:pt x="22852" y="40063"/>
                      </a:cubicBezTo>
                      <a:close/>
                      <a:moveTo>
                        <a:pt x="191" y="-35"/>
                      </a:moveTo>
                      <a:lnTo>
                        <a:pt x="25264" y="549"/>
                      </a:lnTo>
                      <a:cubicBezTo>
                        <a:pt x="25264" y="1280"/>
                        <a:pt x="25264" y="2594"/>
                        <a:pt x="25264" y="4493"/>
                      </a:cubicBezTo>
                      <a:cubicBezTo>
                        <a:pt x="25264" y="6392"/>
                        <a:pt x="25264" y="8510"/>
                        <a:pt x="25264" y="10775"/>
                      </a:cubicBezTo>
                      <a:cubicBezTo>
                        <a:pt x="25264" y="13039"/>
                        <a:pt x="25264" y="15303"/>
                        <a:pt x="25264" y="17713"/>
                      </a:cubicBezTo>
                      <a:cubicBezTo>
                        <a:pt x="25264" y="20124"/>
                        <a:pt x="25264" y="22242"/>
                        <a:pt x="25264" y="24068"/>
                      </a:cubicBezTo>
                      <a:cubicBezTo>
                        <a:pt x="24358" y="24988"/>
                        <a:pt x="23123" y="25514"/>
                        <a:pt x="21829" y="25529"/>
                      </a:cubicBezTo>
                      <a:cubicBezTo>
                        <a:pt x="19738" y="25726"/>
                        <a:pt x="17633" y="25726"/>
                        <a:pt x="15542" y="25529"/>
                      </a:cubicBezTo>
                      <a:lnTo>
                        <a:pt x="8232" y="25163"/>
                      </a:lnTo>
                      <a:cubicBezTo>
                        <a:pt x="5798" y="24995"/>
                        <a:pt x="3356" y="24995"/>
                        <a:pt x="922" y="25163"/>
                      </a:cubicBezTo>
                      <a:cubicBezTo>
                        <a:pt x="922" y="21584"/>
                        <a:pt x="922" y="17859"/>
                        <a:pt x="410" y="13988"/>
                      </a:cubicBezTo>
                      <a:cubicBezTo>
                        <a:pt x="-102" y="10117"/>
                        <a:pt x="117" y="5589"/>
                        <a:pt x="191" y="-35"/>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54" name="Freeform 1953">
                  <a:extLst>
                    <a:ext uri="{FF2B5EF4-FFF2-40B4-BE49-F238E27FC236}">
                      <a16:creationId xmlns:a16="http://schemas.microsoft.com/office/drawing/2014/main" id="{FE479502-ECB7-D451-031F-32BCD6261B81}"/>
                    </a:ext>
                  </a:extLst>
                </p:cNvPr>
                <p:cNvSpPr/>
                <p:nvPr/>
              </p:nvSpPr>
              <p:spPr>
                <a:xfrm>
                  <a:off x="6192417" y="5020360"/>
                  <a:ext cx="78230" cy="98665"/>
                </a:xfrm>
                <a:custGeom>
                  <a:avLst/>
                  <a:gdLst>
                    <a:gd name="connsiteX0" fmla="*/ 78124 w 78230"/>
                    <a:gd name="connsiteY0" fmla="*/ 31942 h 98665"/>
                    <a:gd name="connsiteX1" fmla="*/ 65112 w 78230"/>
                    <a:gd name="connsiteY1" fmla="*/ 33038 h 98665"/>
                    <a:gd name="connsiteX2" fmla="*/ 51808 w 78230"/>
                    <a:gd name="connsiteY2" fmla="*/ 31942 h 98665"/>
                    <a:gd name="connsiteX3" fmla="*/ 51369 w 78230"/>
                    <a:gd name="connsiteY3" fmla="*/ 27560 h 98665"/>
                    <a:gd name="connsiteX4" fmla="*/ 48372 w 78230"/>
                    <a:gd name="connsiteY4" fmla="*/ 23689 h 98665"/>
                    <a:gd name="connsiteX5" fmla="*/ 43986 w 78230"/>
                    <a:gd name="connsiteY5" fmla="*/ 21205 h 98665"/>
                    <a:gd name="connsiteX6" fmla="*/ 39088 w 78230"/>
                    <a:gd name="connsiteY6" fmla="*/ 20548 h 98665"/>
                    <a:gd name="connsiteX7" fmla="*/ 32728 w 78230"/>
                    <a:gd name="connsiteY7" fmla="*/ 23762 h 98665"/>
                    <a:gd name="connsiteX8" fmla="*/ 30608 w 78230"/>
                    <a:gd name="connsiteY8" fmla="*/ 29240 h 98665"/>
                    <a:gd name="connsiteX9" fmla="*/ 32875 w 78230"/>
                    <a:gd name="connsiteY9" fmla="*/ 35083 h 98665"/>
                    <a:gd name="connsiteX10" fmla="*/ 39307 w 78230"/>
                    <a:gd name="connsiteY10" fmla="*/ 39538 h 98665"/>
                    <a:gd name="connsiteX11" fmla="*/ 58606 w 78230"/>
                    <a:gd name="connsiteY11" fmla="*/ 43482 h 98665"/>
                    <a:gd name="connsiteX12" fmla="*/ 71838 w 78230"/>
                    <a:gd name="connsiteY12" fmla="*/ 51443 h 98665"/>
                    <a:gd name="connsiteX13" fmla="*/ 76809 w 78230"/>
                    <a:gd name="connsiteY13" fmla="*/ 64955 h 98665"/>
                    <a:gd name="connsiteX14" fmla="*/ 74250 w 78230"/>
                    <a:gd name="connsiteY14" fmla="*/ 81974 h 98665"/>
                    <a:gd name="connsiteX15" fmla="*/ 61019 w 78230"/>
                    <a:gd name="connsiteY15" fmla="*/ 94901 h 98665"/>
                    <a:gd name="connsiteX16" fmla="*/ 41281 w 78230"/>
                    <a:gd name="connsiteY16" fmla="*/ 98553 h 98665"/>
                    <a:gd name="connsiteX17" fmla="*/ 24395 w 78230"/>
                    <a:gd name="connsiteY17" fmla="*/ 96873 h 98665"/>
                    <a:gd name="connsiteX18" fmla="*/ 11383 w 78230"/>
                    <a:gd name="connsiteY18" fmla="*/ 90811 h 98665"/>
                    <a:gd name="connsiteX19" fmla="*/ -94 w 78230"/>
                    <a:gd name="connsiteY19" fmla="*/ 67658 h 98665"/>
                    <a:gd name="connsiteX20" fmla="*/ -94 w 78230"/>
                    <a:gd name="connsiteY20" fmla="*/ 66708 h 98665"/>
                    <a:gd name="connsiteX21" fmla="*/ 13722 w 78230"/>
                    <a:gd name="connsiteY21" fmla="*/ 66270 h 98665"/>
                    <a:gd name="connsiteX22" fmla="*/ 27099 w 78230"/>
                    <a:gd name="connsiteY22" fmla="*/ 66270 h 98665"/>
                    <a:gd name="connsiteX23" fmla="*/ 31120 w 78230"/>
                    <a:gd name="connsiteY23" fmla="*/ 73136 h 98665"/>
                    <a:gd name="connsiteX24" fmla="*/ 39088 w 78230"/>
                    <a:gd name="connsiteY24" fmla="*/ 76277 h 98665"/>
                    <a:gd name="connsiteX25" fmla="*/ 46837 w 78230"/>
                    <a:gd name="connsiteY25" fmla="*/ 74743 h 98665"/>
                    <a:gd name="connsiteX26" fmla="*/ 50127 w 78230"/>
                    <a:gd name="connsiteY26" fmla="*/ 67439 h 98665"/>
                    <a:gd name="connsiteX27" fmla="*/ 48153 w 78230"/>
                    <a:gd name="connsiteY27" fmla="*/ 60792 h 98665"/>
                    <a:gd name="connsiteX28" fmla="*/ 41281 w 78230"/>
                    <a:gd name="connsiteY28" fmla="*/ 57433 h 98665"/>
                    <a:gd name="connsiteX29" fmla="*/ 31705 w 78230"/>
                    <a:gd name="connsiteY29" fmla="*/ 55314 h 98665"/>
                    <a:gd name="connsiteX30" fmla="*/ 21251 w 78230"/>
                    <a:gd name="connsiteY30" fmla="*/ 52174 h 98665"/>
                    <a:gd name="connsiteX31" fmla="*/ 1806 w 78230"/>
                    <a:gd name="connsiteY31" fmla="*/ 25807 h 98665"/>
                    <a:gd name="connsiteX32" fmla="*/ 6997 w 78230"/>
                    <a:gd name="connsiteY32" fmla="*/ 11199 h 98665"/>
                    <a:gd name="connsiteX33" fmla="*/ 20886 w 78230"/>
                    <a:gd name="connsiteY33" fmla="*/ 1996 h 98665"/>
                    <a:gd name="connsiteX34" fmla="*/ 29439 w 78230"/>
                    <a:gd name="connsiteY34" fmla="*/ 535 h 98665"/>
                    <a:gd name="connsiteX35" fmla="*/ 62115 w 78230"/>
                    <a:gd name="connsiteY35" fmla="*/ 2361 h 98665"/>
                    <a:gd name="connsiteX36" fmla="*/ 74396 w 78230"/>
                    <a:gd name="connsiteY36" fmla="*/ 14048 h 98665"/>
                    <a:gd name="connsiteX37" fmla="*/ 78124 w 78230"/>
                    <a:gd name="connsiteY37" fmla="*/ 31942 h 98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8230" h="98665">
                      <a:moveTo>
                        <a:pt x="78124" y="31942"/>
                      </a:moveTo>
                      <a:cubicBezTo>
                        <a:pt x="73819" y="32629"/>
                        <a:pt x="69469" y="32994"/>
                        <a:pt x="65112" y="33038"/>
                      </a:cubicBezTo>
                      <a:cubicBezTo>
                        <a:pt x="60653" y="33206"/>
                        <a:pt x="56187" y="32833"/>
                        <a:pt x="51808" y="31942"/>
                      </a:cubicBezTo>
                      <a:cubicBezTo>
                        <a:pt x="52173" y="30474"/>
                        <a:pt x="52012" y="28926"/>
                        <a:pt x="51369" y="27560"/>
                      </a:cubicBezTo>
                      <a:cubicBezTo>
                        <a:pt x="50653" y="26077"/>
                        <a:pt x="49629" y="24755"/>
                        <a:pt x="48372" y="23689"/>
                      </a:cubicBezTo>
                      <a:cubicBezTo>
                        <a:pt x="47085" y="22578"/>
                        <a:pt x="45594" y="21739"/>
                        <a:pt x="43986" y="21205"/>
                      </a:cubicBezTo>
                      <a:cubicBezTo>
                        <a:pt x="42400" y="20709"/>
                        <a:pt x="40748" y="20490"/>
                        <a:pt x="39088" y="20548"/>
                      </a:cubicBezTo>
                      <a:cubicBezTo>
                        <a:pt x="36661" y="20855"/>
                        <a:pt x="34417" y="21987"/>
                        <a:pt x="32728" y="23762"/>
                      </a:cubicBezTo>
                      <a:cubicBezTo>
                        <a:pt x="31391" y="25274"/>
                        <a:pt x="30638" y="27216"/>
                        <a:pt x="30608" y="29240"/>
                      </a:cubicBezTo>
                      <a:cubicBezTo>
                        <a:pt x="30667" y="31387"/>
                        <a:pt x="31471" y="33454"/>
                        <a:pt x="32875" y="35083"/>
                      </a:cubicBezTo>
                      <a:cubicBezTo>
                        <a:pt x="34519" y="37179"/>
                        <a:pt x="36764" y="38735"/>
                        <a:pt x="39307" y="39538"/>
                      </a:cubicBezTo>
                      <a:cubicBezTo>
                        <a:pt x="45821" y="40422"/>
                        <a:pt x="52268" y="41737"/>
                        <a:pt x="58606" y="43482"/>
                      </a:cubicBezTo>
                      <a:cubicBezTo>
                        <a:pt x="63782" y="44592"/>
                        <a:pt x="68438" y="47390"/>
                        <a:pt x="71838" y="51443"/>
                      </a:cubicBezTo>
                      <a:cubicBezTo>
                        <a:pt x="74433" y="55548"/>
                        <a:pt x="76129" y="60150"/>
                        <a:pt x="76809" y="64955"/>
                      </a:cubicBezTo>
                      <a:cubicBezTo>
                        <a:pt x="77291" y="70747"/>
                        <a:pt x="76421" y="76576"/>
                        <a:pt x="74250" y="81974"/>
                      </a:cubicBezTo>
                      <a:cubicBezTo>
                        <a:pt x="71626" y="87795"/>
                        <a:pt x="66903" y="92411"/>
                        <a:pt x="61019" y="94901"/>
                      </a:cubicBezTo>
                      <a:cubicBezTo>
                        <a:pt x="54776" y="97509"/>
                        <a:pt x="48043" y="98751"/>
                        <a:pt x="41281" y="98553"/>
                      </a:cubicBezTo>
                      <a:cubicBezTo>
                        <a:pt x="35601" y="98853"/>
                        <a:pt x="29907" y="98283"/>
                        <a:pt x="24395" y="96873"/>
                      </a:cubicBezTo>
                      <a:cubicBezTo>
                        <a:pt x="19709" y="95712"/>
                        <a:pt x="15286" y="93652"/>
                        <a:pt x="11383" y="90811"/>
                      </a:cubicBezTo>
                      <a:cubicBezTo>
                        <a:pt x="3985" y="85443"/>
                        <a:pt x="-306" y="76788"/>
                        <a:pt x="-94" y="67658"/>
                      </a:cubicBezTo>
                      <a:lnTo>
                        <a:pt x="-94" y="66708"/>
                      </a:lnTo>
                      <a:cubicBezTo>
                        <a:pt x="4497" y="66212"/>
                        <a:pt x="9109" y="66066"/>
                        <a:pt x="13722" y="66270"/>
                      </a:cubicBezTo>
                      <a:cubicBezTo>
                        <a:pt x="18839" y="66270"/>
                        <a:pt x="23298" y="66270"/>
                        <a:pt x="27099" y="66270"/>
                      </a:cubicBezTo>
                      <a:cubicBezTo>
                        <a:pt x="27238" y="69075"/>
                        <a:pt x="28737" y="71639"/>
                        <a:pt x="31120" y="73136"/>
                      </a:cubicBezTo>
                      <a:cubicBezTo>
                        <a:pt x="33437" y="74889"/>
                        <a:pt x="36193" y="75977"/>
                        <a:pt x="39088" y="76277"/>
                      </a:cubicBezTo>
                      <a:cubicBezTo>
                        <a:pt x="41771" y="76598"/>
                        <a:pt x="44483" y="76065"/>
                        <a:pt x="46837" y="74743"/>
                      </a:cubicBezTo>
                      <a:cubicBezTo>
                        <a:pt x="49293" y="73180"/>
                        <a:pt x="50580" y="70309"/>
                        <a:pt x="50127" y="67439"/>
                      </a:cubicBezTo>
                      <a:cubicBezTo>
                        <a:pt x="50631" y="65036"/>
                        <a:pt x="49885" y="62538"/>
                        <a:pt x="48153" y="60792"/>
                      </a:cubicBezTo>
                      <a:cubicBezTo>
                        <a:pt x="46128" y="59200"/>
                        <a:pt x="43781" y="58053"/>
                        <a:pt x="41281" y="57433"/>
                      </a:cubicBezTo>
                      <a:cubicBezTo>
                        <a:pt x="38131" y="56534"/>
                        <a:pt x="34936" y="55833"/>
                        <a:pt x="31705" y="55314"/>
                      </a:cubicBezTo>
                      <a:cubicBezTo>
                        <a:pt x="28116" y="54650"/>
                        <a:pt x="24614" y="53598"/>
                        <a:pt x="21251" y="52174"/>
                      </a:cubicBezTo>
                      <a:cubicBezTo>
                        <a:pt x="9526" y="48821"/>
                        <a:pt x="1536" y="37990"/>
                        <a:pt x="1806" y="25807"/>
                      </a:cubicBezTo>
                      <a:cubicBezTo>
                        <a:pt x="2048" y="20533"/>
                        <a:pt x="3853" y="15443"/>
                        <a:pt x="6997" y="11199"/>
                      </a:cubicBezTo>
                      <a:cubicBezTo>
                        <a:pt x="10381" y="6576"/>
                        <a:pt x="15308" y="3311"/>
                        <a:pt x="20886" y="1996"/>
                      </a:cubicBezTo>
                      <a:cubicBezTo>
                        <a:pt x="23700" y="1317"/>
                        <a:pt x="26558" y="828"/>
                        <a:pt x="29439" y="535"/>
                      </a:cubicBezTo>
                      <a:cubicBezTo>
                        <a:pt x="40360" y="-626"/>
                        <a:pt x="51391" y="-12"/>
                        <a:pt x="62115" y="2361"/>
                      </a:cubicBezTo>
                      <a:cubicBezTo>
                        <a:pt x="67568" y="4523"/>
                        <a:pt x="71969" y="8709"/>
                        <a:pt x="74396" y="14048"/>
                      </a:cubicBezTo>
                      <a:cubicBezTo>
                        <a:pt x="76940" y="19664"/>
                        <a:pt x="78212" y="25778"/>
                        <a:pt x="78124" y="31942"/>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55" name="Freeform 1954">
                  <a:extLst>
                    <a:ext uri="{FF2B5EF4-FFF2-40B4-BE49-F238E27FC236}">
                      <a16:creationId xmlns:a16="http://schemas.microsoft.com/office/drawing/2014/main" id="{107771B8-09AE-1A14-0439-D868CEB54C8D}"/>
                    </a:ext>
                  </a:extLst>
                </p:cNvPr>
                <p:cNvSpPr/>
                <p:nvPr/>
              </p:nvSpPr>
              <p:spPr>
                <a:xfrm>
                  <a:off x="6275977" y="5023340"/>
                  <a:ext cx="78343" cy="92914"/>
                </a:xfrm>
                <a:custGeom>
                  <a:avLst/>
                  <a:gdLst>
                    <a:gd name="connsiteX0" fmla="*/ 77973 w 78343"/>
                    <a:gd name="connsiteY0" fmla="*/ 1061 h 92914"/>
                    <a:gd name="connsiteX1" fmla="*/ 77973 w 78343"/>
                    <a:gd name="connsiteY1" fmla="*/ 3252 h 92914"/>
                    <a:gd name="connsiteX2" fmla="*/ 77973 w 78343"/>
                    <a:gd name="connsiteY2" fmla="*/ 5443 h 92914"/>
                    <a:gd name="connsiteX3" fmla="*/ 77973 w 78343"/>
                    <a:gd name="connsiteY3" fmla="*/ 7269 h 92914"/>
                    <a:gd name="connsiteX4" fmla="*/ 77973 w 78343"/>
                    <a:gd name="connsiteY4" fmla="*/ 46345 h 92914"/>
                    <a:gd name="connsiteX5" fmla="*/ 77462 w 78343"/>
                    <a:gd name="connsiteY5" fmla="*/ 85274 h 92914"/>
                    <a:gd name="connsiteX6" fmla="*/ 77462 w 78343"/>
                    <a:gd name="connsiteY6" fmla="*/ 90021 h 92914"/>
                    <a:gd name="connsiteX7" fmla="*/ 75196 w 78343"/>
                    <a:gd name="connsiteY7" fmla="*/ 92797 h 92914"/>
                    <a:gd name="connsiteX8" fmla="*/ 73003 w 78343"/>
                    <a:gd name="connsiteY8" fmla="*/ 92797 h 92914"/>
                    <a:gd name="connsiteX9" fmla="*/ 67008 w 78343"/>
                    <a:gd name="connsiteY9" fmla="*/ 92797 h 92914"/>
                    <a:gd name="connsiteX10" fmla="*/ 61014 w 78343"/>
                    <a:gd name="connsiteY10" fmla="*/ 92797 h 92914"/>
                    <a:gd name="connsiteX11" fmla="*/ 57066 w 78343"/>
                    <a:gd name="connsiteY11" fmla="*/ 92797 h 92914"/>
                    <a:gd name="connsiteX12" fmla="*/ 53119 w 78343"/>
                    <a:gd name="connsiteY12" fmla="*/ 92797 h 92914"/>
                    <a:gd name="connsiteX13" fmla="*/ 51365 w 78343"/>
                    <a:gd name="connsiteY13" fmla="*/ 91336 h 92914"/>
                    <a:gd name="connsiteX14" fmla="*/ 50853 w 78343"/>
                    <a:gd name="connsiteY14" fmla="*/ 88780 h 92914"/>
                    <a:gd name="connsiteX15" fmla="*/ 50853 w 78343"/>
                    <a:gd name="connsiteY15" fmla="*/ 85420 h 92914"/>
                    <a:gd name="connsiteX16" fmla="*/ 51291 w 78343"/>
                    <a:gd name="connsiteY16" fmla="*/ 82353 h 92914"/>
                    <a:gd name="connsiteX17" fmla="*/ 40107 w 78343"/>
                    <a:gd name="connsiteY17" fmla="*/ 89656 h 92914"/>
                    <a:gd name="connsiteX18" fmla="*/ 26949 w 78343"/>
                    <a:gd name="connsiteY18" fmla="*/ 92797 h 92914"/>
                    <a:gd name="connsiteX19" fmla="*/ 14741 w 78343"/>
                    <a:gd name="connsiteY19" fmla="*/ 87830 h 92914"/>
                    <a:gd name="connsiteX20" fmla="*/ 6334 w 78343"/>
                    <a:gd name="connsiteY20" fmla="*/ 75487 h 92914"/>
                    <a:gd name="connsiteX21" fmla="*/ 1436 w 78343"/>
                    <a:gd name="connsiteY21" fmla="*/ 59491 h 92914"/>
                    <a:gd name="connsiteX22" fmla="*/ -99 w 78343"/>
                    <a:gd name="connsiteY22" fmla="*/ 43496 h 92914"/>
                    <a:gd name="connsiteX23" fmla="*/ 2313 w 78343"/>
                    <a:gd name="connsiteY23" fmla="*/ 26551 h 92914"/>
                    <a:gd name="connsiteX24" fmla="*/ 8820 w 78343"/>
                    <a:gd name="connsiteY24" fmla="*/ 13258 h 92914"/>
                    <a:gd name="connsiteX25" fmla="*/ 18688 w 78343"/>
                    <a:gd name="connsiteY25" fmla="*/ 4420 h 92914"/>
                    <a:gd name="connsiteX26" fmla="*/ 30823 w 78343"/>
                    <a:gd name="connsiteY26" fmla="*/ 987 h 92914"/>
                    <a:gd name="connsiteX27" fmla="*/ 36964 w 78343"/>
                    <a:gd name="connsiteY27" fmla="*/ 987 h 92914"/>
                    <a:gd name="connsiteX28" fmla="*/ 42227 w 78343"/>
                    <a:gd name="connsiteY28" fmla="*/ 1864 h 92914"/>
                    <a:gd name="connsiteX29" fmla="*/ 46467 w 78343"/>
                    <a:gd name="connsiteY29" fmla="*/ 4420 h 92914"/>
                    <a:gd name="connsiteX30" fmla="*/ 49610 w 78343"/>
                    <a:gd name="connsiteY30" fmla="*/ 9314 h 92914"/>
                    <a:gd name="connsiteX31" fmla="*/ 49610 w 78343"/>
                    <a:gd name="connsiteY31" fmla="*/ 4274 h 92914"/>
                    <a:gd name="connsiteX32" fmla="*/ 50049 w 78343"/>
                    <a:gd name="connsiteY32" fmla="*/ -35 h 92914"/>
                    <a:gd name="connsiteX33" fmla="*/ 51218 w 78343"/>
                    <a:gd name="connsiteY33" fmla="*/ -35 h 92914"/>
                    <a:gd name="connsiteX34" fmla="*/ 58894 w 78343"/>
                    <a:gd name="connsiteY34" fmla="*/ -35 h 92914"/>
                    <a:gd name="connsiteX35" fmla="*/ 66204 w 78343"/>
                    <a:gd name="connsiteY35" fmla="*/ 330 h 92914"/>
                    <a:gd name="connsiteX36" fmla="*/ 24390 w 78343"/>
                    <a:gd name="connsiteY36" fmla="*/ 37580 h 92914"/>
                    <a:gd name="connsiteX37" fmla="*/ 23440 w 78343"/>
                    <a:gd name="connsiteY37" fmla="*/ 42474 h 92914"/>
                    <a:gd name="connsiteX38" fmla="*/ 23440 w 78343"/>
                    <a:gd name="connsiteY38" fmla="*/ 47294 h 92914"/>
                    <a:gd name="connsiteX39" fmla="*/ 27753 w 78343"/>
                    <a:gd name="connsiteY39" fmla="*/ 61390 h 92914"/>
                    <a:gd name="connsiteX40" fmla="*/ 39814 w 78343"/>
                    <a:gd name="connsiteY40" fmla="*/ 67160 h 92914"/>
                    <a:gd name="connsiteX41" fmla="*/ 46686 w 78343"/>
                    <a:gd name="connsiteY41" fmla="*/ 65627 h 92914"/>
                    <a:gd name="connsiteX42" fmla="*/ 49976 w 78343"/>
                    <a:gd name="connsiteY42" fmla="*/ 61171 h 92914"/>
                    <a:gd name="connsiteX43" fmla="*/ 51072 w 78343"/>
                    <a:gd name="connsiteY43" fmla="*/ 54233 h 92914"/>
                    <a:gd name="connsiteX44" fmla="*/ 51072 w 78343"/>
                    <a:gd name="connsiteY44" fmla="*/ 44957 h 92914"/>
                    <a:gd name="connsiteX45" fmla="*/ 51072 w 78343"/>
                    <a:gd name="connsiteY45" fmla="*/ 34731 h 92914"/>
                    <a:gd name="connsiteX46" fmla="*/ 50195 w 78343"/>
                    <a:gd name="connsiteY46" fmla="*/ 28888 h 92914"/>
                    <a:gd name="connsiteX47" fmla="*/ 47417 w 78343"/>
                    <a:gd name="connsiteY47" fmla="*/ 26332 h 92914"/>
                    <a:gd name="connsiteX48" fmla="*/ 41642 w 78343"/>
                    <a:gd name="connsiteY48" fmla="*/ 25821 h 92914"/>
                    <a:gd name="connsiteX49" fmla="*/ 29800 w 78343"/>
                    <a:gd name="connsiteY49" fmla="*/ 29400 h 92914"/>
                    <a:gd name="connsiteX50" fmla="*/ 24390 w 78343"/>
                    <a:gd name="connsiteY50" fmla="*/ 37653 h 9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343" h="92914">
                      <a:moveTo>
                        <a:pt x="77973" y="1061"/>
                      </a:moveTo>
                      <a:lnTo>
                        <a:pt x="77973" y="3252"/>
                      </a:lnTo>
                      <a:cubicBezTo>
                        <a:pt x="77973" y="3982"/>
                        <a:pt x="77973" y="4712"/>
                        <a:pt x="77973" y="5443"/>
                      </a:cubicBezTo>
                      <a:lnTo>
                        <a:pt x="77973" y="7269"/>
                      </a:lnTo>
                      <a:cubicBezTo>
                        <a:pt x="77973" y="20562"/>
                        <a:pt x="77973" y="33563"/>
                        <a:pt x="77973" y="46345"/>
                      </a:cubicBezTo>
                      <a:cubicBezTo>
                        <a:pt x="78456" y="59323"/>
                        <a:pt x="78288" y="72317"/>
                        <a:pt x="77462" y="85274"/>
                      </a:cubicBezTo>
                      <a:cubicBezTo>
                        <a:pt x="77462" y="86881"/>
                        <a:pt x="77462" y="88488"/>
                        <a:pt x="77462" y="90021"/>
                      </a:cubicBezTo>
                      <a:cubicBezTo>
                        <a:pt x="77593" y="91409"/>
                        <a:pt x="76585" y="92644"/>
                        <a:pt x="75196" y="92797"/>
                      </a:cubicBezTo>
                      <a:lnTo>
                        <a:pt x="73003" y="92797"/>
                      </a:lnTo>
                      <a:cubicBezTo>
                        <a:pt x="71007" y="92907"/>
                        <a:pt x="69004" y="92907"/>
                        <a:pt x="67008" y="92797"/>
                      </a:cubicBezTo>
                      <a:lnTo>
                        <a:pt x="61014" y="92797"/>
                      </a:lnTo>
                      <a:cubicBezTo>
                        <a:pt x="59698" y="92717"/>
                        <a:pt x="58382" y="92717"/>
                        <a:pt x="57066" y="92797"/>
                      </a:cubicBezTo>
                      <a:cubicBezTo>
                        <a:pt x="55751" y="92907"/>
                        <a:pt x="54435" y="92907"/>
                        <a:pt x="53119" y="92797"/>
                      </a:cubicBezTo>
                      <a:cubicBezTo>
                        <a:pt x="52330" y="92636"/>
                        <a:pt x="51664" y="92089"/>
                        <a:pt x="51365" y="91336"/>
                      </a:cubicBezTo>
                      <a:cubicBezTo>
                        <a:pt x="50999" y="90533"/>
                        <a:pt x="50824" y="89656"/>
                        <a:pt x="50853" y="88780"/>
                      </a:cubicBezTo>
                      <a:cubicBezTo>
                        <a:pt x="50714" y="87662"/>
                        <a:pt x="50714" y="86538"/>
                        <a:pt x="50853" y="85420"/>
                      </a:cubicBezTo>
                      <a:cubicBezTo>
                        <a:pt x="51167" y="84427"/>
                        <a:pt x="51313" y="83390"/>
                        <a:pt x="51291" y="82353"/>
                      </a:cubicBezTo>
                      <a:cubicBezTo>
                        <a:pt x="47987" y="85384"/>
                        <a:pt x="44208" y="87845"/>
                        <a:pt x="40107" y="89656"/>
                      </a:cubicBezTo>
                      <a:cubicBezTo>
                        <a:pt x="36013" y="91680"/>
                        <a:pt x="31518" y="92753"/>
                        <a:pt x="26949" y="92797"/>
                      </a:cubicBezTo>
                      <a:cubicBezTo>
                        <a:pt x="22372" y="92863"/>
                        <a:pt x="17972" y="91073"/>
                        <a:pt x="14741" y="87830"/>
                      </a:cubicBezTo>
                      <a:cubicBezTo>
                        <a:pt x="11181" y="84288"/>
                        <a:pt x="8330" y="80096"/>
                        <a:pt x="6334" y="75487"/>
                      </a:cubicBezTo>
                      <a:cubicBezTo>
                        <a:pt x="4082" y="70367"/>
                        <a:pt x="2438" y="64999"/>
                        <a:pt x="1436" y="59491"/>
                      </a:cubicBezTo>
                      <a:cubicBezTo>
                        <a:pt x="457" y="54211"/>
                        <a:pt x="-55" y="48864"/>
                        <a:pt x="-99" y="43496"/>
                      </a:cubicBezTo>
                      <a:cubicBezTo>
                        <a:pt x="-157" y="37755"/>
                        <a:pt x="661" y="32044"/>
                        <a:pt x="2313" y="26551"/>
                      </a:cubicBezTo>
                      <a:cubicBezTo>
                        <a:pt x="3717" y="21789"/>
                        <a:pt x="5917" y="17290"/>
                        <a:pt x="8820" y="13258"/>
                      </a:cubicBezTo>
                      <a:cubicBezTo>
                        <a:pt x="11444" y="9642"/>
                        <a:pt x="14807" y="6633"/>
                        <a:pt x="18688" y="4420"/>
                      </a:cubicBezTo>
                      <a:cubicBezTo>
                        <a:pt x="22394" y="2309"/>
                        <a:pt x="26561" y="1134"/>
                        <a:pt x="30823" y="987"/>
                      </a:cubicBezTo>
                      <a:lnTo>
                        <a:pt x="36964" y="987"/>
                      </a:lnTo>
                      <a:cubicBezTo>
                        <a:pt x="38755" y="966"/>
                        <a:pt x="40538" y="1265"/>
                        <a:pt x="42227" y="1864"/>
                      </a:cubicBezTo>
                      <a:cubicBezTo>
                        <a:pt x="43806" y="2412"/>
                        <a:pt x="45246" y="3281"/>
                        <a:pt x="46467" y="4420"/>
                      </a:cubicBezTo>
                      <a:cubicBezTo>
                        <a:pt x="47834" y="5823"/>
                        <a:pt x="48901" y="7488"/>
                        <a:pt x="49610" y="9314"/>
                      </a:cubicBezTo>
                      <a:cubicBezTo>
                        <a:pt x="49340" y="7649"/>
                        <a:pt x="49340" y="5940"/>
                        <a:pt x="49610" y="4274"/>
                      </a:cubicBezTo>
                      <a:cubicBezTo>
                        <a:pt x="49903" y="2857"/>
                        <a:pt x="50049" y="1411"/>
                        <a:pt x="50049" y="-35"/>
                      </a:cubicBezTo>
                      <a:cubicBezTo>
                        <a:pt x="50049" y="-35"/>
                        <a:pt x="50414" y="-35"/>
                        <a:pt x="51218" y="-35"/>
                      </a:cubicBezTo>
                      <a:lnTo>
                        <a:pt x="58894" y="-35"/>
                      </a:lnTo>
                      <a:lnTo>
                        <a:pt x="66204" y="330"/>
                      </a:lnTo>
                      <a:close/>
                      <a:moveTo>
                        <a:pt x="24390" y="37580"/>
                      </a:moveTo>
                      <a:cubicBezTo>
                        <a:pt x="23893" y="39172"/>
                        <a:pt x="23571" y="40815"/>
                        <a:pt x="23440" y="42474"/>
                      </a:cubicBezTo>
                      <a:cubicBezTo>
                        <a:pt x="23440" y="44080"/>
                        <a:pt x="23440" y="45687"/>
                        <a:pt x="23440" y="47294"/>
                      </a:cubicBezTo>
                      <a:cubicBezTo>
                        <a:pt x="23264" y="52341"/>
                        <a:pt x="24785" y="57300"/>
                        <a:pt x="27753" y="61390"/>
                      </a:cubicBezTo>
                      <a:cubicBezTo>
                        <a:pt x="30538" y="65225"/>
                        <a:pt x="35078" y="67394"/>
                        <a:pt x="39814" y="67160"/>
                      </a:cubicBezTo>
                      <a:cubicBezTo>
                        <a:pt x="42205" y="67321"/>
                        <a:pt x="44588" y="66788"/>
                        <a:pt x="46686" y="65627"/>
                      </a:cubicBezTo>
                      <a:cubicBezTo>
                        <a:pt x="48250" y="64546"/>
                        <a:pt x="49405" y="62983"/>
                        <a:pt x="49976" y="61171"/>
                      </a:cubicBezTo>
                      <a:cubicBezTo>
                        <a:pt x="50765" y="58944"/>
                        <a:pt x="51138" y="56592"/>
                        <a:pt x="51072" y="54233"/>
                      </a:cubicBezTo>
                      <a:cubicBezTo>
                        <a:pt x="51072" y="51457"/>
                        <a:pt x="51072" y="48317"/>
                        <a:pt x="51072" y="44957"/>
                      </a:cubicBezTo>
                      <a:cubicBezTo>
                        <a:pt x="51072" y="41597"/>
                        <a:pt x="51072" y="37215"/>
                        <a:pt x="51072" y="34731"/>
                      </a:cubicBezTo>
                      <a:cubicBezTo>
                        <a:pt x="51160" y="32745"/>
                        <a:pt x="50860" y="30758"/>
                        <a:pt x="50195" y="28888"/>
                      </a:cubicBezTo>
                      <a:cubicBezTo>
                        <a:pt x="49749" y="27625"/>
                        <a:pt x="48711" y="26668"/>
                        <a:pt x="47417" y="26332"/>
                      </a:cubicBezTo>
                      <a:cubicBezTo>
                        <a:pt x="45524" y="25916"/>
                        <a:pt x="43579" y="25748"/>
                        <a:pt x="41642" y="25821"/>
                      </a:cubicBezTo>
                      <a:cubicBezTo>
                        <a:pt x="37395" y="25558"/>
                        <a:pt x="33192" y="26829"/>
                        <a:pt x="29800" y="29400"/>
                      </a:cubicBezTo>
                      <a:cubicBezTo>
                        <a:pt x="27051" y="31401"/>
                        <a:pt x="25128" y="34337"/>
                        <a:pt x="24390" y="37653"/>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56" name="Freeform 1955">
                  <a:extLst>
                    <a:ext uri="{FF2B5EF4-FFF2-40B4-BE49-F238E27FC236}">
                      <a16:creationId xmlns:a16="http://schemas.microsoft.com/office/drawing/2014/main" id="{031F077E-3544-3768-73A8-3A8EF82C8B09}"/>
                    </a:ext>
                  </a:extLst>
                </p:cNvPr>
                <p:cNvSpPr/>
                <p:nvPr/>
              </p:nvSpPr>
              <p:spPr>
                <a:xfrm>
                  <a:off x="6366975" y="4985798"/>
                  <a:ext cx="74799" cy="130144"/>
                </a:xfrm>
                <a:custGeom>
                  <a:avLst/>
                  <a:gdLst>
                    <a:gd name="connsiteX0" fmla="*/ 24477 w 74799"/>
                    <a:gd name="connsiteY0" fmla="*/ 841 h 130144"/>
                    <a:gd name="connsiteX1" fmla="*/ 24477 w 74799"/>
                    <a:gd name="connsiteY1" fmla="*/ 2887 h 130144"/>
                    <a:gd name="connsiteX2" fmla="*/ 24477 w 74799"/>
                    <a:gd name="connsiteY2" fmla="*/ 8511 h 130144"/>
                    <a:gd name="connsiteX3" fmla="*/ 24477 w 74799"/>
                    <a:gd name="connsiteY3" fmla="*/ 12017 h 130144"/>
                    <a:gd name="connsiteX4" fmla="*/ 24477 w 74799"/>
                    <a:gd name="connsiteY4" fmla="*/ 15303 h 130144"/>
                    <a:gd name="connsiteX5" fmla="*/ 24477 w 74799"/>
                    <a:gd name="connsiteY5" fmla="*/ 20270 h 130144"/>
                    <a:gd name="connsiteX6" fmla="*/ 24477 w 74799"/>
                    <a:gd name="connsiteY6" fmla="*/ 28815 h 130144"/>
                    <a:gd name="connsiteX7" fmla="*/ 24477 w 74799"/>
                    <a:gd name="connsiteY7" fmla="*/ 42839 h 130144"/>
                    <a:gd name="connsiteX8" fmla="*/ 28497 w 74799"/>
                    <a:gd name="connsiteY8" fmla="*/ 39844 h 130144"/>
                    <a:gd name="connsiteX9" fmla="*/ 37489 w 74799"/>
                    <a:gd name="connsiteY9" fmla="*/ 38091 h 130144"/>
                    <a:gd name="connsiteX10" fmla="*/ 48819 w 74799"/>
                    <a:gd name="connsiteY10" fmla="*/ 38091 h 130144"/>
                    <a:gd name="connsiteX11" fmla="*/ 59785 w 74799"/>
                    <a:gd name="connsiteY11" fmla="*/ 40428 h 130144"/>
                    <a:gd name="connsiteX12" fmla="*/ 66656 w 74799"/>
                    <a:gd name="connsiteY12" fmla="*/ 45468 h 130144"/>
                    <a:gd name="connsiteX13" fmla="*/ 71261 w 74799"/>
                    <a:gd name="connsiteY13" fmla="*/ 54160 h 130144"/>
                    <a:gd name="connsiteX14" fmla="*/ 73893 w 74799"/>
                    <a:gd name="connsiteY14" fmla="*/ 65262 h 130144"/>
                    <a:gd name="connsiteX15" fmla="*/ 74697 w 74799"/>
                    <a:gd name="connsiteY15" fmla="*/ 77751 h 130144"/>
                    <a:gd name="connsiteX16" fmla="*/ 73381 w 74799"/>
                    <a:gd name="connsiteY16" fmla="*/ 95938 h 130144"/>
                    <a:gd name="connsiteX17" fmla="*/ 69434 w 74799"/>
                    <a:gd name="connsiteY17" fmla="*/ 112225 h 130144"/>
                    <a:gd name="connsiteX18" fmla="*/ 60369 w 74799"/>
                    <a:gd name="connsiteY18" fmla="*/ 124204 h 130144"/>
                    <a:gd name="connsiteX19" fmla="*/ 43775 w 74799"/>
                    <a:gd name="connsiteY19" fmla="*/ 129609 h 130144"/>
                    <a:gd name="connsiteX20" fmla="*/ 34053 w 74799"/>
                    <a:gd name="connsiteY20" fmla="*/ 128805 h 130144"/>
                    <a:gd name="connsiteX21" fmla="*/ 26743 w 74799"/>
                    <a:gd name="connsiteY21" fmla="*/ 121501 h 130144"/>
                    <a:gd name="connsiteX22" fmla="*/ 25719 w 74799"/>
                    <a:gd name="connsiteY22" fmla="*/ 120844 h 130144"/>
                    <a:gd name="connsiteX23" fmla="*/ 24915 w 74799"/>
                    <a:gd name="connsiteY23" fmla="*/ 122232 h 130144"/>
                    <a:gd name="connsiteX24" fmla="*/ 24915 w 74799"/>
                    <a:gd name="connsiteY24" fmla="*/ 125372 h 130144"/>
                    <a:gd name="connsiteX25" fmla="*/ 24915 w 74799"/>
                    <a:gd name="connsiteY25" fmla="*/ 128294 h 130144"/>
                    <a:gd name="connsiteX26" fmla="*/ 24915 w 74799"/>
                    <a:gd name="connsiteY26" fmla="*/ 129609 h 130144"/>
                    <a:gd name="connsiteX27" fmla="*/ 12561 w 74799"/>
                    <a:gd name="connsiteY27" fmla="*/ 130047 h 130144"/>
                    <a:gd name="connsiteX28" fmla="*/ 61 w 74799"/>
                    <a:gd name="connsiteY28" fmla="*/ 130047 h 130144"/>
                    <a:gd name="connsiteX29" fmla="*/ 61 w 74799"/>
                    <a:gd name="connsiteY29" fmla="*/ 102584 h 130144"/>
                    <a:gd name="connsiteX30" fmla="*/ 61 w 74799"/>
                    <a:gd name="connsiteY30" fmla="*/ 73369 h 130144"/>
                    <a:gd name="connsiteX31" fmla="*/ 719 w 74799"/>
                    <a:gd name="connsiteY31" fmla="*/ 43277 h 130144"/>
                    <a:gd name="connsiteX32" fmla="*/ 1084 w 74799"/>
                    <a:gd name="connsiteY32" fmla="*/ 12747 h 130144"/>
                    <a:gd name="connsiteX33" fmla="*/ 1084 w 74799"/>
                    <a:gd name="connsiteY33" fmla="*/ 622 h 130144"/>
                    <a:gd name="connsiteX34" fmla="*/ 8029 w 74799"/>
                    <a:gd name="connsiteY34" fmla="*/ -35 h 130144"/>
                    <a:gd name="connsiteX35" fmla="*/ 15704 w 74799"/>
                    <a:gd name="connsiteY35" fmla="*/ -35 h 130144"/>
                    <a:gd name="connsiteX36" fmla="*/ 21772 w 74799"/>
                    <a:gd name="connsiteY36" fmla="*/ 330 h 130144"/>
                    <a:gd name="connsiteX37" fmla="*/ 24477 w 74799"/>
                    <a:gd name="connsiteY37" fmla="*/ 841 h 130144"/>
                    <a:gd name="connsiteX38" fmla="*/ 52986 w 74799"/>
                    <a:gd name="connsiteY38" fmla="*/ 72200 h 130144"/>
                    <a:gd name="connsiteX39" fmla="*/ 47577 w 74799"/>
                    <a:gd name="connsiteY39" fmla="*/ 62486 h 130144"/>
                    <a:gd name="connsiteX40" fmla="*/ 35515 w 74799"/>
                    <a:gd name="connsiteY40" fmla="*/ 59199 h 130144"/>
                    <a:gd name="connsiteX41" fmla="*/ 29374 w 74799"/>
                    <a:gd name="connsiteY41" fmla="*/ 59784 h 130144"/>
                    <a:gd name="connsiteX42" fmla="*/ 25939 w 74799"/>
                    <a:gd name="connsiteY42" fmla="*/ 62705 h 130144"/>
                    <a:gd name="connsiteX43" fmla="*/ 24550 w 74799"/>
                    <a:gd name="connsiteY43" fmla="*/ 68987 h 130144"/>
                    <a:gd name="connsiteX44" fmla="*/ 24550 w 74799"/>
                    <a:gd name="connsiteY44" fmla="*/ 80307 h 130144"/>
                    <a:gd name="connsiteX45" fmla="*/ 24550 w 74799"/>
                    <a:gd name="connsiteY45" fmla="*/ 91117 h 130144"/>
                    <a:gd name="connsiteX46" fmla="*/ 26231 w 74799"/>
                    <a:gd name="connsiteY46" fmla="*/ 99444 h 130144"/>
                    <a:gd name="connsiteX47" fmla="*/ 30178 w 74799"/>
                    <a:gd name="connsiteY47" fmla="*/ 104995 h 130144"/>
                    <a:gd name="connsiteX48" fmla="*/ 37489 w 74799"/>
                    <a:gd name="connsiteY48" fmla="*/ 106967 h 130144"/>
                    <a:gd name="connsiteX49" fmla="*/ 44799 w 74799"/>
                    <a:gd name="connsiteY49" fmla="*/ 104995 h 130144"/>
                    <a:gd name="connsiteX50" fmla="*/ 50135 w 74799"/>
                    <a:gd name="connsiteY50" fmla="*/ 99517 h 130144"/>
                    <a:gd name="connsiteX51" fmla="*/ 53498 w 74799"/>
                    <a:gd name="connsiteY51" fmla="*/ 91848 h 130144"/>
                    <a:gd name="connsiteX52" fmla="*/ 54594 w 74799"/>
                    <a:gd name="connsiteY52" fmla="*/ 82864 h 130144"/>
                    <a:gd name="connsiteX53" fmla="*/ 54594 w 74799"/>
                    <a:gd name="connsiteY53" fmla="*/ 77532 h 130144"/>
                    <a:gd name="connsiteX54" fmla="*/ 52986 w 74799"/>
                    <a:gd name="connsiteY54" fmla="*/ 72200 h 13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4799" h="130144">
                      <a:moveTo>
                        <a:pt x="24477" y="841"/>
                      </a:moveTo>
                      <a:lnTo>
                        <a:pt x="24477" y="2887"/>
                      </a:lnTo>
                      <a:cubicBezTo>
                        <a:pt x="24477" y="5370"/>
                        <a:pt x="24477" y="7269"/>
                        <a:pt x="24477" y="8511"/>
                      </a:cubicBezTo>
                      <a:cubicBezTo>
                        <a:pt x="24477" y="9752"/>
                        <a:pt x="24477" y="10994"/>
                        <a:pt x="24477" y="12017"/>
                      </a:cubicBezTo>
                      <a:cubicBezTo>
                        <a:pt x="24477" y="13039"/>
                        <a:pt x="24477" y="14135"/>
                        <a:pt x="24477" y="15303"/>
                      </a:cubicBezTo>
                      <a:cubicBezTo>
                        <a:pt x="24477" y="16472"/>
                        <a:pt x="24477" y="18152"/>
                        <a:pt x="24477" y="20270"/>
                      </a:cubicBezTo>
                      <a:lnTo>
                        <a:pt x="24477" y="28815"/>
                      </a:lnTo>
                      <a:cubicBezTo>
                        <a:pt x="24477" y="32394"/>
                        <a:pt x="24477" y="37069"/>
                        <a:pt x="24477" y="42839"/>
                      </a:cubicBezTo>
                      <a:cubicBezTo>
                        <a:pt x="24477" y="41743"/>
                        <a:pt x="26012" y="40721"/>
                        <a:pt x="28497" y="39844"/>
                      </a:cubicBezTo>
                      <a:cubicBezTo>
                        <a:pt x="31414" y="38917"/>
                        <a:pt x="34433" y="38332"/>
                        <a:pt x="37489" y="38091"/>
                      </a:cubicBezTo>
                      <a:cubicBezTo>
                        <a:pt x="41261" y="37799"/>
                        <a:pt x="45047" y="37799"/>
                        <a:pt x="48819" y="38091"/>
                      </a:cubicBezTo>
                      <a:cubicBezTo>
                        <a:pt x="52562" y="38376"/>
                        <a:pt x="56254" y="39157"/>
                        <a:pt x="59785" y="40428"/>
                      </a:cubicBezTo>
                      <a:cubicBezTo>
                        <a:pt x="62526" y="41392"/>
                        <a:pt x="64916" y="43146"/>
                        <a:pt x="66656" y="45468"/>
                      </a:cubicBezTo>
                      <a:cubicBezTo>
                        <a:pt x="68674" y="48083"/>
                        <a:pt x="70231" y="51026"/>
                        <a:pt x="71261" y="54160"/>
                      </a:cubicBezTo>
                      <a:cubicBezTo>
                        <a:pt x="72497" y="57768"/>
                        <a:pt x="73374" y="61485"/>
                        <a:pt x="73893" y="65262"/>
                      </a:cubicBezTo>
                      <a:cubicBezTo>
                        <a:pt x="74427" y="69403"/>
                        <a:pt x="74697" y="73573"/>
                        <a:pt x="74697" y="77751"/>
                      </a:cubicBezTo>
                      <a:cubicBezTo>
                        <a:pt x="74697" y="83886"/>
                        <a:pt x="74259" y="89949"/>
                        <a:pt x="73381" y="95938"/>
                      </a:cubicBezTo>
                      <a:cubicBezTo>
                        <a:pt x="72906" y="101540"/>
                        <a:pt x="71576" y="107032"/>
                        <a:pt x="69434" y="112225"/>
                      </a:cubicBezTo>
                      <a:cubicBezTo>
                        <a:pt x="67511" y="116936"/>
                        <a:pt x="64383" y="121070"/>
                        <a:pt x="60369" y="124204"/>
                      </a:cubicBezTo>
                      <a:cubicBezTo>
                        <a:pt x="55486" y="127593"/>
                        <a:pt x="49719" y="129477"/>
                        <a:pt x="43775" y="129609"/>
                      </a:cubicBezTo>
                      <a:cubicBezTo>
                        <a:pt x="40515" y="130127"/>
                        <a:pt x="37182" y="129850"/>
                        <a:pt x="34053" y="128805"/>
                      </a:cubicBezTo>
                      <a:cubicBezTo>
                        <a:pt x="30734" y="127447"/>
                        <a:pt x="28102" y="124817"/>
                        <a:pt x="26743" y="121501"/>
                      </a:cubicBezTo>
                      <a:cubicBezTo>
                        <a:pt x="26743" y="120771"/>
                        <a:pt x="26012" y="120552"/>
                        <a:pt x="25719" y="120844"/>
                      </a:cubicBezTo>
                      <a:cubicBezTo>
                        <a:pt x="25361" y="121246"/>
                        <a:pt x="25091" y="121720"/>
                        <a:pt x="24915" y="122232"/>
                      </a:cubicBezTo>
                      <a:cubicBezTo>
                        <a:pt x="24915" y="123546"/>
                        <a:pt x="24915" y="124642"/>
                        <a:pt x="24915" y="125372"/>
                      </a:cubicBezTo>
                      <a:cubicBezTo>
                        <a:pt x="24915" y="126103"/>
                        <a:pt x="24915" y="127052"/>
                        <a:pt x="24915" y="128294"/>
                      </a:cubicBezTo>
                      <a:cubicBezTo>
                        <a:pt x="24966" y="128732"/>
                        <a:pt x="24966" y="129170"/>
                        <a:pt x="24915" y="129609"/>
                      </a:cubicBezTo>
                      <a:cubicBezTo>
                        <a:pt x="20814" y="130061"/>
                        <a:pt x="16684" y="130207"/>
                        <a:pt x="12561" y="130047"/>
                      </a:cubicBezTo>
                      <a:cubicBezTo>
                        <a:pt x="8029" y="130047"/>
                        <a:pt x="3862" y="130047"/>
                        <a:pt x="61" y="130047"/>
                      </a:cubicBezTo>
                      <a:cubicBezTo>
                        <a:pt x="61" y="121209"/>
                        <a:pt x="-305" y="112079"/>
                        <a:pt x="61" y="102584"/>
                      </a:cubicBezTo>
                      <a:cubicBezTo>
                        <a:pt x="426" y="93089"/>
                        <a:pt x="61" y="83375"/>
                        <a:pt x="61" y="73369"/>
                      </a:cubicBezTo>
                      <a:cubicBezTo>
                        <a:pt x="61" y="63363"/>
                        <a:pt x="426" y="53429"/>
                        <a:pt x="719" y="43277"/>
                      </a:cubicBezTo>
                      <a:cubicBezTo>
                        <a:pt x="1011" y="33125"/>
                        <a:pt x="1084" y="22972"/>
                        <a:pt x="1084" y="12747"/>
                      </a:cubicBezTo>
                      <a:lnTo>
                        <a:pt x="1084" y="622"/>
                      </a:lnTo>
                      <a:cubicBezTo>
                        <a:pt x="3379" y="228"/>
                        <a:pt x="5704" y="9"/>
                        <a:pt x="8029" y="-35"/>
                      </a:cubicBezTo>
                      <a:lnTo>
                        <a:pt x="15704" y="-35"/>
                      </a:lnTo>
                      <a:lnTo>
                        <a:pt x="21772" y="330"/>
                      </a:lnTo>
                      <a:cubicBezTo>
                        <a:pt x="22693" y="381"/>
                        <a:pt x="23599" y="557"/>
                        <a:pt x="24477" y="841"/>
                      </a:cubicBezTo>
                      <a:close/>
                      <a:moveTo>
                        <a:pt x="52986" y="72200"/>
                      </a:moveTo>
                      <a:cubicBezTo>
                        <a:pt x="52613" y="68351"/>
                        <a:pt x="50654" y="64831"/>
                        <a:pt x="47577" y="62486"/>
                      </a:cubicBezTo>
                      <a:cubicBezTo>
                        <a:pt x="44009" y="60134"/>
                        <a:pt x="39784" y="58980"/>
                        <a:pt x="35515" y="59199"/>
                      </a:cubicBezTo>
                      <a:cubicBezTo>
                        <a:pt x="33453" y="59163"/>
                        <a:pt x="31392" y="59360"/>
                        <a:pt x="29374" y="59784"/>
                      </a:cubicBezTo>
                      <a:cubicBezTo>
                        <a:pt x="27846" y="60193"/>
                        <a:pt x="26589" y="61266"/>
                        <a:pt x="25939" y="62705"/>
                      </a:cubicBezTo>
                      <a:cubicBezTo>
                        <a:pt x="25098" y="64699"/>
                        <a:pt x="24630" y="66825"/>
                        <a:pt x="24550" y="68987"/>
                      </a:cubicBezTo>
                      <a:cubicBezTo>
                        <a:pt x="24550" y="71762"/>
                        <a:pt x="24550" y="75560"/>
                        <a:pt x="24550" y="80307"/>
                      </a:cubicBezTo>
                      <a:cubicBezTo>
                        <a:pt x="24550" y="85055"/>
                        <a:pt x="24550" y="87611"/>
                        <a:pt x="24550" y="91117"/>
                      </a:cubicBezTo>
                      <a:cubicBezTo>
                        <a:pt x="24667" y="93966"/>
                        <a:pt x="25237" y="96770"/>
                        <a:pt x="26231" y="99444"/>
                      </a:cubicBezTo>
                      <a:cubicBezTo>
                        <a:pt x="27057" y="101598"/>
                        <a:pt x="28417" y="103504"/>
                        <a:pt x="30178" y="104995"/>
                      </a:cubicBezTo>
                      <a:cubicBezTo>
                        <a:pt x="32335" y="106426"/>
                        <a:pt x="34901" y="107113"/>
                        <a:pt x="37489" y="106967"/>
                      </a:cubicBezTo>
                      <a:cubicBezTo>
                        <a:pt x="40069" y="107069"/>
                        <a:pt x="42620" y="106382"/>
                        <a:pt x="44799" y="104995"/>
                      </a:cubicBezTo>
                      <a:cubicBezTo>
                        <a:pt x="46948" y="103570"/>
                        <a:pt x="48768" y="101701"/>
                        <a:pt x="50135" y="99517"/>
                      </a:cubicBezTo>
                      <a:cubicBezTo>
                        <a:pt x="51692" y="97172"/>
                        <a:pt x="52833" y="94579"/>
                        <a:pt x="53498" y="91848"/>
                      </a:cubicBezTo>
                      <a:cubicBezTo>
                        <a:pt x="54229" y="88911"/>
                        <a:pt x="54602" y="85895"/>
                        <a:pt x="54594" y="82864"/>
                      </a:cubicBezTo>
                      <a:cubicBezTo>
                        <a:pt x="54594" y="81184"/>
                        <a:pt x="54594" y="79431"/>
                        <a:pt x="54594" y="77532"/>
                      </a:cubicBezTo>
                      <a:cubicBezTo>
                        <a:pt x="54353" y="75677"/>
                        <a:pt x="53812" y="73880"/>
                        <a:pt x="52986" y="72200"/>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57" name="Freeform 1956">
                  <a:extLst>
                    <a:ext uri="{FF2B5EF4-FFF2-40B4-BE49-F238E27FC236}">
                      <a16:creationId xmlns:a16="http://schemas.microsoft.com/office/drawing/2014/main" id="{D6135A93-EFC5-7976-071D-71DC6FBBCC79}"/>
                    </a:ext>
                  </a:extLst>
                </p:cNvPr>
                <p:cNvSpPr/>
                <p:nvPr/>
              </p:nvSpPr>
              <p:spPr>
                <a:xfrm>
                  <a:off x="6452150" y="4983388"/>
                  <a:ext cx="26101" cy="132747"/>
                </a:xfrm>
                <a:custGeom>
                  <a:avLst/>
                  <a:gdLst>
                    <a:gd name="connsiteX0" fmla="*/ 22857 w 26101"/>
                    <a:gd name="connsiteY0" fmla="*/ 40063 h 132747"/>
                    <a:gd name="connsiteX1" fmla="*/ 26000 w 26101"/>
                    <a:gd name="connsiteY1" fmla="*/ 40063 h 132747"/>
                    <a:gd name="connsiteX2" fmla="*/ 26000 w 26101"/>
                    <a:gd name="connsiteY2" fmla="*/ 40648 h 132747"/>
                    <a:gd name="connsiteX3" fmla="*/ 25196 w 26101"/>
                    <a:gd name="connsiteY3" fmla="*/ 86078 h 132747"/>
                    <a:gd name="connsiteX4" fmla="*/ 25854 w 26101"/>
                    <a:gd name="connsiteY4" fmla="*/ 131508 h 132747"/>
                    <a:gd name="connsiteX5" fmla="*/ 21248 w 26101"/>
                    <a:gd name="connsiteY5" fmla="*/ 132676 h 132747"/>
                    <a:gd name="connsiteX6" fmla="*/ 13207 w 26101"/>
                    <a:gd name="connsiteY6" fmla="*/ 132676 h 132747"/>
                    <a:gd name="connsiteX7" fmla="*/ 5020 w 26101"/>
                    <a:gd name="connsiteY7" fmla="*/ 132676 h 132747"/>
                    <a:gd name="connsiteX8" fmla="*/ -97 w 26101"/>
                    <a:gd name="connsiteY8" fmla="*/ 132676 h 132747"/>
                    <a:gd name="connsiteX9" fmla="*/ 707 w 26101"/>
                    <a:gd name="connsiteY9" fmla="*/ 109085 h 132747"/>
                    <a:gd name="connsiteX10" fmla="*/ 268 w 26101"/>
                    <a:gd name="connsiteY10" fmla="*/ 85347 h 132747"/>
                    <a:gd name="connsiteX11" fmla="*/ -97 w 26101"/>
                    <a:gd name="connsiteY11" fmla="*/ 62121 h 132747"/>
                    <a:gd name="connsiteX12" fmla="*/ 999 w 26101"/>
                    <a:gd name="connsiteY12" fmla="*/ 39771 h 132747"/>
                    <a:gd name="connsiteX13" fmla="*/ 999 w 26101"/>
                    <a:gd name="connsiteY13" fmla="*/ 39771 h 132747"/>
                    <a:gd name="connsiteX14" fmla="*/ 3485 w 26101"/>
                    <a:gd name="connsiteY14" fmla="*/ 39771 h 132747"/>
                    <a:gd name="connsiteX15" fmla="*/ 6116 w 26101"/>
                    <a:gd name="connsiteY15" fmla="*/ 39771 h 132747"/>
                    <a:gd name="connsiteX16" fmla="*/ 12769 w 26101"/>
                    <a:gd name="connsiteY16" fmla="*/ 39771 h 132747"/>
                    <a:gd name="connsiteX17" fmla="*/ 22857 w 26101"/>
                    <a:gd name="connsiteY17" fmla="*/ 40063 h 132747"/>
                    <a:gd name="connsiteX18" fmla="*/ 49 w 26101"/>
                    <a:gd name="connsiteY18" fmla="*/ -35 h 132747"/>
                    <a:gd name="connsiteX19" fmla="*/ 25050 w 26101"/>
                    <a:gd name="connsiteY19" fmla="*/ 549 h 132747"/>
                    <a:gd name="connsiteX20" fmla="*/ 25050 w 26101"/>
                    <a:gd name="connsiteY20" fmla="*/ 4493 h 132747"/>
                    <a:gd name="connsiteX21" fmla="*/ 25050 w 26101"/>
                    <a:gd name="connsiteY21" fmla="*/ 10775 h 132747"/>
                    <a:gd name="connsiteX22" fmla="*/ 25050 w 26101"/>
                    <a:gd name="connsiteY22" fmla="*/ 17713 h 132747"/>
                    <a:gd name="connsiteX23" fmla="*/ 25050 w 26101"/>
                    <a:gd name="connsiteY23" fmla="*/ 24068 h 132747"/>
                    <a:gd name="connsiteX24" fmla="*/ 21614 w 26101"/>
                    <a:gd name="connsiteY24" fmla="*/ 25529 h 132747"/>
                    <a:gd name="connsiteX25" fmla="*/ 15327 w 26101"/>
                    <a:gd name="connsiteY25" fmla="*/ 25529 h 132747"/>
                    <a:gd name="connsiteX26" fmla="*/ 8017 w 26101"/>
                    <a:gd name="connsiteY26" fmla="*/ 25163 h 132747"/>
                    <a:gd name="connsiteX27" fmla="*/ 707 w 26101"/>
                    <a:gd name="connsiteY27" fmla="*/ 25163 h 132747"/>
                    <a:gd name="connsiteX28" fmla="*/ 195 w 26101"/>
                    <a:gd name="connsiteY28" fmla="*/ 13988 h 132747"/>
                    <a:gd name="connsiteX29" fmla="*/ 49 w 26101"/>
                    <a:gd name="connsiteY29" fmla="*/ -35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01" h="132747">
                      <a:moveTo>
                        <a:pt x="22857" y="40063"/>
                      </a:moveTo>
                      <a:lnTo>
                        <a:pt x="26000" y="40063"/>
                      </a:lnTo>
                      <a:lnTo>
                        <a:pt x="26000" y="40648"/>
                      </a:lnTo>
                      <a:cubicBezTo>
                        <a:pt x="26000" y="55255"/>
                        <a:pt x="25635" y="70593"/>
                        <a:pt x="25196" y="86078"/>
                      </a:cubicBezTo>
                      <a:cubicBezTo>
                        <a:pt x="24757" y="101562"/>
                        <a:pt x="25196" y="116681"/>
                        <a:pt x="25854" y="131508"/>
                      </a:cubicBezTo>
                      <a:cubicBezTo>
                        <a:pt x="24509" y="132435"/>
                        <a:pt x="22871" y="132844"/>
                        <a:pt x="21248" y="132676"/>
                      </a:cubicBezTo>
                      <a:lnTo>
                        <a:pt x="13207" y="132676"/>
                      </a:lnTo>
                      <a:lnTo>
                        <a:pt x="5020" y="132676"/>
                      </a:lnTo>
                      <a:cubicBezTo>
                        <a:pt x="3324" y="132398"/>
                        <a:pt x="1599" y="132398"/>
                        <a:pt x="-97" y="132676"/>
                      </a:cubicBezTo>
                      <a:cubicBezTo>
                        <a:pt x="488" y="124934"/>
                        <a:pt x="780" y="117046"/>
                        <a:pt x="707" y="109085"/>
                      </a:cubicBezTo>
                      <a:cubicBezTo>
                        <a:pt x="634" y="101123"/>
                        <a:pt x="707" y="93235"/>
                        <a:pt x="268" y="85347"/>
                      </a:cubicBezTo>
                      <a:cubicBezTo>
                        <a:pt x="-170" y="77459"/>
                        <a:pt x="-97" y="69790"/>
                        <a:pt x="-97" y="62121"/>
                      </a:cubicBezTo>
                      <a:cubicBezTo>
                        <a:pt x="-104" y="54656"/>
                        <a:pt x="261" y="47199"/>
                        <a:pt x="999" y="39771"/>
                      </a:cubicBezTo>
                      <a:lnTo>
                        <a:pt x="999" y="39771"/>
                      </a:lnTo>
                      <a:cubicBezTo>
                        <a:pt x="1818" y="39618"/>
                        <a:pt x="2666" y="39618"/>
                        <a:pt x="3485" y="39771"/>
                      </a:cubicBezTo>
                      <a:lnTo>
                        <a:pt x="6116" y="39771"/>
                      </a:lnTo>
                      <a:cubicBezTo>
                        <a:pt x="7725" y="39771"/>
                        <a:pt x="9918" y="39771"/>
                        <a:pt x="12769" y="39771"/>
                      </a:cubicBezTo>
                      <a:cubicBezTo>
                        <a:pt x="15620" y="39771"/>
                        <a:pt x="18909" y="40209"/>
                        <a:pt x="22857" y="40063"/>
                      </a:cubicBezTo>
                      <a:close/>
                      <a:moveTo>
                        <a:pt x="49" y="-35"/>
                      </a:moveTo>
                      <a:lnTo>
                        <a:pt x="25050" y="549"/>
                      </a:lnTo>
                      <a:cubicBezTo>
                        <a:pt x="25050" y="1280"/>
                        <a:pt x="25050" y="2594"/>
                        <a:pt x="25050" y="4493"/>
                      </a:cubicBezTo>
                      <a:cubicBezTo>
                        <a:pt x="25050" y="6392"/>
                        <a:pt x="25050" y="8510"/>
                        <a:pt x="25050" y="10775"/>
                      </a:cubicBezTo>
                      <a:cubicBezTo>
                        <a:pt x="25050" y="13039"/>
                        <a:pt x="25050" y="15303"/>
                        <a:pt x="25050" y="17713"/>
                      </a:cubicBezTo>
                      <a:cubicBezTo>
                        <a:pt x="25050" y="20124"/>
                        <a:pt x="25050" y="22242"/>
                        <a:pt x="25050" y="24068"/>
                      </a:cubicBezTo>
                      <a:cubicBezTo>
                        <a:pt x="24143" y="24988"/>
                        <a:pt x="22908" y="25514"/>
                        <a:pt x="21614" y="25529"/>
                      </a:cubicBezTo>
                      <a:cubicBezTo>
                        <a:pt x="19523" y="25726"/>
                        <a:pt x="17418" y="25726"/>
                        <a:pt x="15327" y="25529"/>
                      </a:cubicBezTo>
                      <a:lnTo>
                        <a:pt x="8017" y="25163"/>
                      </a:lnTo>
                      <a:cubicBezTo>
                        <a:pt x="5583" y="24995"/>
                        <a:pt x="3141" y="24995"/>
                        <a:pt x="707" y="25163"/>
                      </a:cubicBezTo>
                      <a:cubicBezTo>
                        <a:pt x="707" y="21584"/>
                        <a:pt x="707" y="17859"/>
                        <a:pt x="195" y="13988"/>
                      </a:cubicBezTo>
                      <a:cubicBezTo>
                        <a:pt x="-317" y="10117"/>
                        <a:pt x="49" y="5589"/>
                        <a:pt x="49" y="-35"/>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58" name="Freeform 1957">
                  <a:extLst>
                    <a:ext uri="{FF2B5EF4-FFF2-40B4-BE49-F238E27FC236}">
                      <a16:creationId xmlns:a16="http://schemas.microsoft.com/office/drawing/2014/main" id="{1DBA7F34-5BFB-0901-83CB-2CD26746FD7B}"/>
                    </a:ext>
                  </a:extLst>
                </p:cNvPr>
                <p:cNvSpPr/>
                <p:nvPr/>
              </p:nvSpPr>
              <p:spPr>
                <a:xfrm>
                  <a:off x="6490533" y="4982293"/>
                  <a:ext cx="26901" cy="133806"/>
                </a:xfrm>
                <a:custGeom>
                  <a:avLst/>
                  <a:gdLst>
                    <a:gd name="connsiteX0" fmla="*/ 1580 w 26901"/>
                    <a:gd name="connsiteY0" fmla="*/ -35 h 133806"/>
                    <a:gd name="connsiteX1" fmla="*/ 26653 w 26901"/>
                    <a:gd name="connsiteY1" fmla="*/ 549 h 133806"/>
                    <a:gd name="connsiteX2" fmla="*/ 26653 w 26901"/>
                    <a:gd name="connsiteY2" fmla="*/ 18736 h 133806"/>
                    <a:gd name="connsiteX3" fmla="*/ 26288 w 26901"/>
                    <a:gd name="connsiteY3" fmla="*/ 41524 h 133806"/>
                    <a:gd name="connsiteX4" fmla="*/ 26288 w 26901"/>
                    <a:gd name="connsiteY4" fmla="*/ 66722 h 133806"/>
                    <a:gd name="connsiteX5" fmla="*/ 26288 w 26901"/>
                    <a:gd name="connsiteY5" fmla="*/ 91921 h 133806"/>
                    <a:gd name="connsiteX6" fmla="*/ 26288 w 26901"/>
                    <a:gd name="connsiteY6" fmla="*/ 114635 h 133806"/>
                    <a:gd name="connsiteX7" fmla="*/ 26800 w 26901"/>
                    <a:gd name="connsiteY7" fmla="*/ 132603 h 133806"/>
                    <a:gd name="connsiteX8" fmla="*/ 22194 w 26901"/>
                    <a:gd name="connsiteY8" fmla="*/ 133772 h 133806"/>
                    <a:gd name="connsiteX9" fmla="*/ 14226 w 26901"/>
                    <a:gd name="connsiteY9" fmla="*/ 133772 h 133806"/>
                    <a:gd name="connsiteX10" fmla="*/ 5527 w 26901"/>
                    <a:gd name="connsiteY10" fmla="*/ 133187 h 133806"/>
                    <a:gd name="connsiteX11" fmla="*/ 337 w 26901"/>
                    <a:gd name="connsiteY11" fmla="*/ 133187 h 133806"/>
                    <a:gd name="connsiteX12" fmla="*/ 1360 w 26901"/>
                    <a:gd name="connsiteY12" fmla="*/ 99882 h 133806"/>
                    <a:gd name="connsiteX13" fmla="*/ 556 w 26901"/>
                    <a:gd name="connsiteY13" fmla="*/ 66430 h 133806"/>
                    <a:gd name="connsiteX14" fmla="*/ -102 w 26901"/>
                    <a:gd name="connsiteY14" fmla="*/ 32905 h 133806"/>
                    <a:gd name="connsiteX15" fmla="*/ 1580 w 26901"/>
                    <a:gd name="connsiteY15" fmla="*/ -35 h 13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01" h="133806">
                      <a:moveTo>
                        <a:pt x="1580" y="-35"/>
                      </a:moveTo>
                      <a:lnTo>
                        <a:pt x="26653" y="549"/>
                      </a:lnTo>
                      <a:cubicBezTo>
                        <a:pt x="26653" y="5516"/>
                        <a:pt x="26653" y="11651"/>
                        <a:pt x="26653" y="18736"/>
                      </a:cubicBezTo>
                      <a:cubicBezTo>
                        <a:pt x="26653" y="25821"/>
                        <a:pt x="26653" y="33343"/>
                        <a:pt x="26288" y="41524"/>
                      </a:cubicBezTo>
                      <a:cubicBezTo>
                        <a:pt x="25922" y="49704"/>
                        <a:pt x="26288" y="58031"/>
                        <a:pt x="26288" y="66722"/>
                      </a:cubicBezTo>
                      <a:cubicBezTo>
                        <a:pt x="26288" y="75414"/>
                        <a:pt x="26288" y="83813"/>
                        <a:pt x="26288" y="91921"/>
                      </a:cubicBezTo>
                      <a:cubicBezTo>
                        <a:pt x="26288" y="100028"/>
                        <a:pt x="26288" y="107624"/>
                        <a:pt x="26288" y="114635"/>
                      </a:cubicBezTo>
                      <a:cubicBezTo>
                        <a:pt x="26288" y="121647"/>
                        <a:pt x="26288" y="127636"/>
                        <a:pt x="26800" y="132603"/>
                      </a:cubicBezTo>
                      <a:cubicBezTo>
                        <a:pt x="26215" y="133333"/>
                        <a:pt x="24680" y="133699"/>
                        <a:pt x="22194" y="133772"/>
                      </a:cubicBezTo>
                      <a:lnTo>
                        <a:pt x="14226" y="133772"/>
                      </a:lnTo>
                      <a:lnTo>
                        <a:pt x="5527" y="133187"/>
                      </a:lnTo>
                      <a:cubicBezTo>
                        <a:pt x="3809" y="132917"/>
                        <a:pt x="2055" y="132917"/>
                        <a:pt x="337" y="133187"/>
                      </a:cubicBezTo>
                      <a:cubicBezTo>
                        <a:pt x="1214" y="122158"/>
                        <a:pt x="1580" y="111276"/>
                        <a:pt x="1360" y="99882"/>
                      </a:cubicBezTo>
                      <a:cubicBezTo>
                        <a:pt x="1141" y="88488"/>
                        <a:pt x="922" y="77532"/>
                        <a:pt x="556" y="66430"/>
                      </a:cubicBezTo>
                      <a:cubicBezTo>
                        <a:pt x="191" y="55328"/>
                        <a:pt x="-29" y="44080"/>
                        <a:pt x="-102" y="32905"/>
                      </a:cubicBezTo>
                      <a:cubicBezTo>
                        <a:pt x="-109" y="21906"/>
                        <a:pt x="454" y="10906"/>
                        <a:pt x="1580" y="-35"/>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59" name="Freeform 1958">
                  <a:extLst>
                    <a:ext uri="{FF2B5EF4-FFF2-40B4-BE49-F238E27FC236}">
                      <a16:creationId xmlns:a16="http://schemas.microsoft.com/office/drawing/2014/main" id="{0FB3EEDA-E34D-227C-26DC-3D6DB2AEAED3}"/>
                    </a:ext>
                  </a:extLst>
                </p:cNvPr>
                <p:cNvSpPr/>
                <p:nvPr/>
              </p:nvSpPr>
              <p:spPr>
                <a:xfrm>
                  <a:off x="6528107" y="4983388"/>
                  <a:ext cx="26535" cy="132710"/>
                </a:xfrm>
                <a:custGeom>
                  <a:avLst/>
                  <a:gdLst>
                    <a:gd name="connsiteX0" fmla="*/ 22925 w 26535"/>
                    <a:gd name="connsiteY0" fmla="*/ 40063 h 132710"/>
                    <a:gd name="connsiteX1" fmla="*/ 26434 w 26535"/>
                    <a:gd name="connsiteY1" fmla="*/ 40063 h 132710"/>
                    <a:gd name="connsiteX2" fmla="*/ 26434 w 26535"/>
                    <a:gd name="connsiteY2" fmla="*/ 40648 h 132710"/>
                    <a:gd name="connsiteX3" fmla="*/ 25557 w 26535"/>
                    <a:gd name="connsiteY3" fmla="*/ 86078 h 132710"/>
                    <a:gd name="connsiteX4" fmla="*/ 26215 w 26535"/>
                    <a:gd name="connsiteY4" fmla="*/ 131508 h 132710"/>
                    <a:gd name="connsiteX5" fmla="*/ 21609 w 26535"/>
                    <a:gd name="connsiteY5" fmla="*/ 132676 h 132710"/>
                    <a:gd name="connsiteX6" fmla="*/ 13276 w 26535"/>
                    <a:gd name="connsiteY6" fmla="*/ 132676 h 132710"/>
                    <a:gd name="connsiteX7" fmla="*/ 5088 w 26535"/>
                    <a:gd name="connsiteY7" fmla="*/ 132676 h 132710"/>
                    <a:gd name="connsiteX8" fmla="*/ -102 w 26535"/>
                    <a:gd name="connsiteY8" fmla="*/ 132676 h 132710"/>
                    <a:gd name="connsiteX9" fmla="*/ 775 w 26535"/>
                    <a:gd name="connsiteY9" fmla="*/ 109085 h 132710"/>
                    <a:gd name="connsiteX10" fmla="*/ 264 w 26535"/>
                    <a:gd name="connsiteY10" fmla="*/ 85347 h 132710"/>
                    <a:gd name="connsiteX11" fmla="*/ 264 w 26535"/>
                    <a:gd name="connsiteY11" fmla="*/ 62121 h 132710"/>
                    <a:gd name="connsiteX12" fmla="*/ 1360 w 26535"/>
                    <a:gd name="connsiteY12" fmla="*/ 39771 h 132710"/>
                    <a:gd name="connsiteX13" fmla="*/ 1360 w 26535"/>
                    <a:gd name="connsiteY13" fmla="*/ 39771 h 132710"/>
                    <a:gd name="connsiteX14" fmla="*/ 3846 w 26535"/>
                    <a:gd name="connsiteY14" fmla="*/ 39771 h 132710"/>
                    <a:gd name="connsiteX15" fmla="*/ 6550 w 26535"/>
                    <a:gd name="connsiteY15" fmla="*/ 39771 h 132710"/>
                    <a:gd name="connsiteX16" fmla="*/ 13203 w 26535"/>
                    <a:gd name="connsiteY16" fmla="*/ 39771 h 132710"/>
                    <a:gd name="connsiteX17" fmla="*/ 22925 w 26535"/>
                    <a:gd name="connsiteY17" fmla="*/ 40063 h 132710"/>
                    <a:gd name="connsiteX18" fmla="*/ 264 w 26535"/>
                    <a:gd name="connsiteY18" fmla="*/ -35 h 132710"/>
                    <a:gd name="connsiteX19" fmla="*/ 25338 w 26535"/>
                    <a:gd name="connsiteY19" fmla="*/ 549 h 132710"/>
                    <a:gd name="connsiteX20" fmla="*/ 25338 w 26535"/>
                    <a:gd name="connsiteY20" fmla="*/ 4493 h 132710"/>
                    <a:gd name="connsiteX21" fmla="*/ 25338 w 26535"/>
                    <a:gd name="connsiteY21" fmla="*/ 10775 h 132710"/>
                    <a:gd name="connsiteX22" fmla="*/ 25338 w 26535"/>
                    <a:gd name="connsiteY22" fmla="*/ 17713 h 132710"/>
                    <a:gd name="connsiteX23" fmla="*/ 25338 w 26535"/>
                    <a:gd name="connsiteY23" fmla="*/ 24068 h 132710"/>
                    <a:gd name="connsiteX24" fmla="*/ 21975 w 26535"/>
                    <a:gd name="connsiteY24" fmla="*/ 25529 h 132710"/>
                    <a:gd name="connsiteX25" fmla="*/ 15688 w 26535"/>
                    <a:gd name="connsiteY25" fmla="*/ 25529 h 132710"/>
                    <a:gd name="connsiteX26" fmla="*/ 8378 w 26535"/>
                    <a:gd name="connsiteY26" fmla="*/ 25163 h 132710"/>
                    <a:gd name="connsiteX27" fmla="*/ 1068 w 26535"/>
                    <a:gd name="connsiteY27" fmla="*/ 25163 h 132710"/>
                    <a:gd name="connsiteX28" fmla="*/ 629 w 26535"/>
                    <a:gd name="connsiteY28" fmla="*/ 13988 h 132710"/>
                    <a:gd name="connsiteX29" fmla="*/ 264 w 26535"/>
                    <a:gd name="connsiteY29" fmla="*/ -35 h 13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535" h="132710">
                      <a:moveTo>
                        <a:pt x="22925" y="40063"/>
                      </a:moveTo>
                      <a:lnTo>
                        <a:pt x="26434" y="40063"/>
                      </a:lnTo>
                      <a:lnTo>
                        <a:pt x="26434" y="40648"/>
                      </a:lnTo>
                      <a:cubicBezTo>
                        <a:pt x="26434" y="55255"/>
                        <a:pt x="26142" y="70396"/>
                        <a:pt x="25557" y="86078"/>
                      </a:cubicBezTo>
                      <a:cubicBezTo>
                        <a:pt x="25191" y="101489"/>
                        <a:pt x="25557" y="116681"/>
                        <a:pt x="26215" y="131508"/>
                      </a:cubicBezTo>
                      <a:cubicBezTo>
                        <a:pt x="25630" y="132238"/>
                        <a:pt x="24095" y="132603"/>
                        <a:pt x="21609" y="132676"/>
                      </a:cubicBezTo>
                      <a:lnTo>
                        <a:pt x="13276" y="132676"/>
                      </a:lnTo>
                      <a:lnTo>
                        <a:pt x="5088" y="132676"/>
                      </a:lnTo>
                      <a:cubicBezTo>
                        <a:pt x="3371" y="132406"/>
                        <a:pt x="1616" y="132406"/>
                        <a:pt x="-102" y="132676"/>
                      </a:cubicBezTo>
                      <a:cubicBezTo>
                        <a:pt x="556" y="124934"/>
                        <a:pt x="775" y="117046"/>
                        <a:pt x="775" y="109085"/>
                      </a:cubicBezTo>
                      <a:cubicBezTo>
                        <a:pt x="775" y="101123"/>
                        <a:pt x="775" y="93235"/>
                        <a:pt x="264" y="85347"/>
                      </a:cubicBezTo>
                      <a:cubicBezTo>
                        <a:pt x="-248" y="77459"/>
                        <a:pt x="264" y="69790"/>
                        <a:pt x="264" y="62121"/>
                      </a:cubicBezTo>
                      <a:cubicBezTo>
                        <a:pt x="256" y="54656"/>
                        <a:pt x="622" y="47199"/>
                        <a:pt x="1360" y="39771"/>
                      </a:cubicBezTo>
                      <a:lnTo>
                        <a:pt x="1360" y="39771"/>
                      </a:lnTo>
                      <a:cubicBezTo>
                        <a:pt x="2179" y="39618"/>
                        <a:pt x="3027" y="39618"/>
                        <a:pt x="3846" y="39771"/>
                      </a:cubicBezTo>
                      <a:lnTo>
                        <a:pt x="6550" y="39771"/>
                      </a:lnTo>
                      <a:cubicBezTo>
                        <a:pt x="8159" y="39771"/>
                        <a:pt x="10352" y="39771"/>
                        <a:pt x="13203" y="39771"/>
                      </a:cubicBezTo>
                      <a:cubicBezTo>
                        <a:pt x="16054" y="39771"/>
                        <a:pt x="19124" y="40209"/>
                        <a:pt x="22925" y="40063"/>
                      </a:cubicBezTo>
                      <a:close/>
                      <a:moveTo>
                        <a:pt x="264" y="-35"/>
                      </a:moveTo>
                      <a:lnTo>
                        <a:pt x="25338" y="549"/>
                      </a:lnTo>
                      <a:cubicBezTo>
                        <a:pt x="25338" y="1280"/>
                        <a:pt x="25338" y="2594"/>
                        <a:pt x="25338" y="4493"/>
                      </a:cubicBezTo>
                      <a:cubicBezTo>
                        <a:pt x="25338" y="6392"/>
                        <a:pt x="25338" y="8510"/>
                        <a:pt x="25338" y="10775"/>
                      </a:cubicBezTo>
                      <a:cubicBezTo>
                        <a:pt x="25338" y="13039"/>
                        <a:pt x="25338" y="15303"/>
                        <a:pt x="25338" y="17713"/>
                      </a:cubicBezTo>
                      <a:cubicBezTo>
                        <a:pt x="25338" y="20124"/>
                        <a:pt x="25338" y="22242"/>
                        <a:pt x="25338" y="24068"/>
                      </a:cubicBezTo>
                      <a:cubicBezTo>
                        <a:pt x="24475" y="25003"/>
                        <a:pt x="23254" y="25536"/>
                        <a:pt x="21975" y="25529"/>
                      </a:cubicBezTo>
                      <a:cubicBezTo>
                        <a:pt x="19884" y="25726"/>
                        <a:pt x="17779" y="25726"/>
                        <a:pt x="15688" y="25529"/>
                      </a:cubicBezTo>
                      <a:lnTo>
                        <a:pt x="8378" y="25163"/>
                      </a:lnTo>
                      <a:cubicBezTo>
                        <a:pt x="5944" y="24995"/>
                        <a:pt x="3502" y="24995"/>
                        <a:pt x="1068" y="25163"/>
                      </a:cubicBezTo>
                      <a:cubicBezTo>
                        <a:pt x="1068" y="21563"/>
                        <a:pt x="922" y="17837"/>
                        <a:pt x="629" y="13988"/>
                      </a:cubicBezTo>
                      <a:cubicBezTo>
                        <a:pt x="264" y="10409"/>
                        <a:pt x="191" y="5589"/>
                        <a:pt x="264" y="-35"/>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60" name="Freeform 1959">
                  <a:extLst>
                    <a:ext uri="{FF2B5EF4-FFF2-40B4-BE49-F238E27FC236}">
                      <a16:creationId xmlns:a16="http://schemas.microsoft.com/office/drawing/2014/main" id="{AEC530F4-B1F5-D92E-94E9-9F0FE357622E}"/>
                    </a:ext>
                  </a:extLst>
                </p:cNvPr>
                <p:cNvSpPr/>
                <p:nvPr/>
              </p:nvSpPr>
              <p:spPr>
                <a:xfrm>
                  <a:off x="6562830" y="4989335"/>
                  <a:ext cx="67655" cy="126910"/>
                </a:xfrm>
                <a:custGeom>
                  <a:avLst/>
                  <a:gdLst>
                    <a:gd name="connsiteX0" fmla="*/ 37692 w 67655"/>
                    <a:gd name="connsiteY0" fmla="*/ 810 h 126910"/>
                    <a:gd name="connsiteX1" fmla="*/ 37692 w 67655"/>
                    <a:gd name="connsiteY1" fmla="*/ 25498 h 126910"/>
                    <a:gd name="connsiteX2" fmla="*/ 37692 w 67655"/>
                    <a:gd name="connsiteY2" fmla="*/ 30464 h 126910"/>
                    <a:gd name="connsiteX3" fmla="*/ 37692 w 67655"/>
                    <a:gd name="connsiteY3" fmla="*/ 35796 h 126910"/>
                    <a:gd name="connsiteX4" fmla="*/ 49753 w 67655"/>
                    <a:gd name="connsiteY4" fmla="*/ 35212 h 126910"/>
                    <a:gd name="connsiteX5" fmla="*/ 65470 w 67655"/>
                    <a:gd name="connsiteY5" fmla="*/ 34335 h 126910"/>
                    <a:gd name="connsiteX6" fmla="*/ 66932 w 67655"/>
                    <a:gd name="connsiteY6" fmla="*/ 38644 h 126910"/>
                    <a:gd name="connsiteX7" fmla="*/ 66932 w 67655"/>
                    <a:gd name="connsiteY7" fmla="*/ 44780 h 126910"/>
                    <a:gd name="connsiteX8" fmla="*/ 66494 w 67655"/>
                    <a:gd name="connsiteY8" fmla="*/ 51499 h 126910"/>
                    <a:gd name="connsiteX9" fmla="*/ 66494 w 67655"/>
                    <a:gd name="connsiteY9" fmla="*/ 57269 h 126910"/>
                    <a:gd name="connsiteX10" fmla="*/ 37984 w 67655"/>
                    <a:gd name="connsiteY10" fmla="*/ 57269 h 126910"/>
                    <a:gd name="connsiteX11" fmla="*/ 37984 w 67655"/>
                    <a:gd name="connsiteY11" fmla="*/ 76698 h 126910"/>
                    <a:gd name="connsiteX12" fmla="*/ 37984 w 67655"/>
                    <a:gd name="connsiteY12" fmla="*/ 94446 h 126910"/>
                    <a:gd name="connsiteX13" fmla="*/ 43321 w 67655"/>
                    <a:gd name="connsiteY13" fmla="*/ 98463 h 126910"/>
                    <a:gd name="connsiteX14" fmla="*/ 50631 w 67655"/>
                    <a:gd name="connsiteY14" fmla="*/ 100800 h 126910"/>
                    <a:gd name="connsiteX15" fmla="*/ 58818 w 67655"/>
                    <a:gd name="connsiteY15" fmla="*/ 101823 h 126910"/>
                    <a:gd name="connsiteX16" fmla="*/ 66128 w 67655"/>
                    <a:gd name="connsiteY16" fmla="*/ 101823 h 126910"/>
                    <a:gd name="connsiteX17" fmla="*/ 66859 w 67655"/>
                    <a:gd name="connsiteY17" fmla="*/ 107520 h 126910"/>
                    <a:gd name="connsiteX18" fmla="*/ 67444 w 67655"/>
                    <a:gd name="connsiteY18" fmla="*/ 113947 h 126910"/>
                    <a:gd name="connsiteX19" fmla="*/ 67444 w 67655"/>
                    <a:gd name="connsiteY19" fmla="*/ 120521 h 126910"/>
                    <a:gd name="connsiteX20" fmla="*/ 66274 w 67655"/>
                    <a:gd name="connsiteY20" fmla="*/ 126656 h 126910"/>
                    <a:gd name="connsiteX21" fmla="*/ 50996 w 67655"/>
                    <a:gd name="connsiteY21" fmla="*/ 126656 h 126910"/>
                    <a:gd name="connsiteX22" fmla="*/ 36376 w 67655"/>
                    <a:gd name="connsiteY22" fmla="*/ 124538 h 126910"/>
                    <a:gd name="connsiteX23" fmla="*/ 23949 w 67655"/>
                    <a:gd name="connsiteY23" fmla="*/ 119571 h 126910"/>
                    <a:gd name="connsiteX24" fmla="*/ 16127 w 67655"/>
                    <a:gd name="connsiteY24" fmla="*/ 110587 h 126910"/>
                    <a:gd name="connsiteX25" fmla="*/ 13349 w 67655"/>
                    <a:gd name="connsiteY25" fmla="*/ 83855 h 126910"/>
                    <a:gd name="connsiteX26" fmla="*/ 13349 w 67655"/>
                    <a:gd name="connsiteY26" fmla="*/ 57781 h 126910"/>
                    <a:gd name="connsiteX27" fmla="*/ 7208 w 67655"/>
                    <a:gd name="connsiteY27" fmla="*/ 57781 h 126910"/>
                    <a:gd name="connsiteX28" fmla="*/ -102 w 67655"/>
                    <a:gd name="connsiteY28" fmla="*/ 57781 h 126910"/>
                    <a:gd name="connsiteX29" fmla="*/ 410 w 67655"/>
                    <a:gd name="connsiteY29" fmla="*/ 35358 h 126910"/>
                    <a:gd name="connsiteX30" fmla="*/ 7720 w 67655"/>
                    <a:gd name="connsiteY30" fmla="*/ 35358 h 126910"/>
                    <a:gd name="connsiteX31" fmla="*/ 13641 w 67655"/>
                    <a:gd name="connsiteY31" fmla="*/ 35358 h 126910"/>
                    <a:gd name="connsiteX32" fmla="*/ 13641 w 67655"/>
                    <a:gd name="connsiteY32" fmla="*/ 26666 h 126910"/>
                    <a:gd name="connsiteX33" fmla="*/ 13641 w 67655"/>
                    <a:gd name="connsiteY33" fmla="*/ 17171 h 126910"/>
                    <a:gd name="connsiteX34" fmla="*/ 13641 w 67655"/>
                    <a:gd name="connsiteY34" fmla="*/ 7968 h 126910"/>
                    <a:gd name="connsiteX35" fmla="*/ 14153 w 67655"/>
                    <a:gd name="connsiteY35" fmla="*/ 80 h 126910"/>
                    <a:gd name="connsiteX36" fmla="*/ 19343 w 67655"/>
                    <a:gd name="connsiteY36" fmla="*/ 80 h 126910"/>
                    <a:gd name="connsiteX37" fmla="*/ 25338 w 67655"/>
                    <a:gd name="connsiteY37" fmla="*/ 518 h 126910"/>
                    <a:gd name="connsiteX38" fmla="*/ 31624 w 67655"/>
                    <a:gd name="connsiteY38" fmla="*/ 1030 h 126910"/>
                    <a:gd name="connsiteX39" fmla="*/ 37692 w 67655"/>
                    <a:gd name="connsiteY39" fmla="*/ 810 h 12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55" h="126910">
                      <a:moveTo>
                        <a:pt x="37692" y="810"/>
                      </a:moveTo>
                      <a:lnTo>
                        <a:pt x="37692" y="25498"/>
                      </a:lnTo>
                      <a:cubicBezTo>
                        <a:pt x="37692" y="27104"/>
                        <a:pt x="37692" y="28711"/>
                        <a:pt x="37692" y="30464"/>
                      </a:cubicBezTo>
                      <a:cubicBezTo>
                        <a:pt x="37692" y="32217"/>
                        <a:pt x="37692" y="33970"/>
                        <a:pt x="37692" y="35796"/>
                      </a:cubicBezTo>
                      <a:lnTo>
                        <a:pt x="49753" y="35212"/>
                      </a:lnTo>
                      <a:lnTo>
                        <a:pt x="65470" y="34335"/>
                      </a:lnTo>
                      <a:cubicBezTo>
                        <a:pt x="66406" y="35577"/>
                        <a:pt x="66918" y="37089"/>
                        <a:pt x="66932" y="38644"/>
                      </a:cubicBezTo>
                      <a:cubicBezTo>
                        <a:pt x="67079" y="40689"/>
                        <a:pt x="67079" y="42735"/>
                        <a:pt x="66932" y="44780"/>
                      </a:cubicBezTo>
                      <a:lnTo>
                        <a:pt x="66494" y="51499"/>
                      </a:lnTo>
                      <a:cubicBezTo>
                        <a:pt x="66267" y="53413"/>
                        <a:pt x="66267" y="55356"/>
                        <a:pt x="66494" y="57269"/>
                      </a:cubicBezTo>
                      <a:lnTo>
                        <a:pt x="37984" y="57269"/>
                      </a:lnTo>
                      <a:lnTo>
                        <a:pt x="37984" y="76698"/>
                      </a:lnTo>
                      <a:cubicBezTo>
                        <a:pt x="37984" y="83052"/>
                        <a:pt x="37984" y="88895"/>
                        <a:pt x="37984" y="94446"/>
                      </a:cubicBezTo>
                      <a:cubicBezTo>
                        <a:pt x="39329" y="96279"/>
                        <a:pt x="41186" y="97674"/>
                        <a:pt x="43321" y="98463"/>
                      </a:cubicBezTo>
                      <a:cubicBezTo>
                        <a:pt x="45674" y="99471"/>
                        <a:pt x="48123" y="100260"/>
                        <a:pt x="50631" y="100800"/>
                      </a:cubicBezTo>
                      <a:cubicBezTo>
                        <a:pt x="53335" y="101326"/>
                        <a:pt x="56069" y="101669"/>
                        <a:pt x="58818" y="101823"/>
                      </a:cubicBezTo>
                      <a:lnTo>
                        <a:pt x="66128" y="101823"/>
                      </a:lnTo>
                      <a:cubicBezTo>
                        <a:pt x="66128" y="103503"/>
                        <a:pt x="66640" y="105402"/>
                        <a:pt x="66859" y="107520"/>
                      </a:cubicBezTo>
                      <a:cubicBezTo>
                        <a:pt x="67079" y="109638"/>
                        <a:pt x="67298" y="111756"/>
                        <a:pt x="67444" y="113947"/>
                      </a:cubicBezTo>
                      <a:cubicBezTo>
                        <a:pt x="67590" y="116138"/>
                        <a:pt x="67590" y="118330"/>
                        <a:pt x="67444" y="120521"/>
                      </a:cubicBezTo>
                      <a:cubicBezTo>
                        <a:pt x="67342" y="122610"/>
                        <a:pt x="66947" y="124677"/>
                        <a:pt x="66274" y="126656"/>
                      </a:cubicBezTo>
                      <a:cubicBezTo>
                        <a:pt x="61187" y="126948"/>
                        <a:pt x="56084" y="126948"/>
                        <a:pt x="50996" y="126656"/>
                      </a:cubicBezTo>
                      <a:cubicBezTo>
                        <a:pt x="46069" y="126400"/>
                        <a:pt x="41171" y="125692"/>
                        <a:pt x="36376" y="124538"/>
                      </a:cubicBezTo>
                      <a:cubicBezTo>
                        <a:pt x="31990" y="123574"/>
                        <a:pt x="27794" y="121894"/>
                        <a:pt x="23949" y="119571"/>
                      </a:cubicBezTo>
                      <a:cubicBezTo>
                        <a:pt x="20447" y="117490"/>
                        <a:pt x="17706" y="114342"/>
                        <a:pt x="16127" y="110587"/>
                      </a:cubicBezTo>
                      <a:cubicBezTo>
                        <a:pt x="14606" y="101750"/>
                        <a:pt x="13678" y="92817"/>
                        <a:pt x="13349" y="83855"/>
                      </a:cubicBezTo>
                      <a:cubicBezTo>
                        <a:pt x="13349" y="75456"/>
                        <a:pt x="13349" y="66764"/>
                        <a:pt x="13349" y="57781"/>
                      </a:cubicBezTo>
                      <a:cubicBezTo>
                        <a:pt x="11353" y="57781"/>
                        <a:pt x="9306" y="57781"/>
                        <a:pt x="7208" y="57781"/>
                      </a:cubicBezTo>
                      <a:lnTo>
                        <a:pt x="-102" y="57781"/>
                      </a:lnTo>
                      <a:lnTo>
                        <a:pt x="410" y="35358"/>
                      </a:lnTo>
                      <a:lnTo>
                        <a:pt x="7720" y="35358"/>
                      </a:lnTo>
                      <a:lnTo>
                        <a:pt x="13641" y="35358"/>
                      </a:lnTo>
                      <a:cubicBezTo>
                        <a:pt x="13641" y="32655"/>
                        <a:pt x="13641" y="29807"/>
                        <a:pt x="13641" y="26666"/>
                      </a:cubicBezTo>
                      <a:cubicBezTo>
                        <a:pt x="13641" y="23526"/>
                        <a:pt x="13641" y="20385"/>
                        <a:pt x="13641" y="17171"/>
                      </a:cubicBezTo>
                      <a:cubicBezTo>
                        <a:pt x="13641" y="13958"/>
                        <a:pt x="13641" y="10890"/>
                        <a:pt x="13641" y="7968"/>
                      </a:cubicBezTo>
                      <a:cubicBezTo>
                        <a:pt x="13641" y="5047"/>
                        <a:pt x="13641" y="2417"/>
                        <a:pt x="14153" y="80"/>
                      </a:cubicBezTo>
                      <a:cubicBezTo>
                        <a:pt x="15878" y="-73"/>
                        <a:pt x="17618" y="-73"/>
                        <a:pt x="19343" y="80"/>
                      </a:cubicBezTo>
                      <a:lnTo>
                        <a:pt x="25338" y="518"/>
                      </a:lnTo>
                      <a:lnTo>
                        <a:pt x="31624" y="1030"/>
                      </a:lnTo>
                      <a:cubicBezTo>
                        <a:pt x="33649" y="1168"/>
                        <a:pt x="35681" y="1095"/>
                        <a:pt x="37692" y="810"/>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1961" name="Freeform 1960">
                  <a:extLst>
                    <a:ext uri="{FF2B5EF4-FFF2-40B4-BE49-F238E27FC236}">
                      <a16:creationId xmlns:a16="http://schemas.microsoft.com/office/drawing/2014/main" id="{74A11286-B854-6103-0787-C51B2851AB97}"/>
                    </a:ext>
                  </a:extLst>
                </p:cNvPr>
                <p:cNvSpPr/>
                <p:nvPr/>
              </p:nvSpPr>
              <p:spPr>
                <a:xfrm>
                  <a:off x="6629258" y="5023624"/>
                  <a:ext cx="84233" cy="125061"/>
                </a:xfrm>
                <a:custGeom>
                  <a:avLst/>
                  <a:gdLst>
                    <a:gd name="connsiteX0" fmla="*/ 30695 w 84233"/>
                    <a:gd name="connsiteY0" fmla="*/ 923 h 125061"/>
                    <a:gd name="connsiteX1" fmla="*/ 33692 w 84233"/>
                    <a:gd name="connsiteY1" fmla="*/ 16626 h 125061"/>
                    <a:gd name="connsiteX2" fmla="*/ 37201 w 84233"/>
                    <a:gd name="connsiteY2" fmla="*/ 35105 h 125061"/>
                    <a:gd name="connsiteX3" fmla="*/ 41002 w 84233"/>
                    <a:gd name="connsiteY3" fmla="*/ 53072 h 125061"/>
                    <a:gd name="connsiteX4" fmla="*/ 45096 w 84233"/>
                    <a:gd name="connsiteY4" fmla="*/ 67169 h 125061"/>
                    <a:gd name="connsiteX5" fmla="*/ 48386 w 84233"/>
                    <a:gd name="connsiteY5" fmla="*/ 52561 h 125061"/>
                    <a:gd name="connsiteX6" fmla="*/ 50871 w 84233"/>
                    <a:gd name="connsiteY6" fmla="*/ 33790 h 125061"/>
                    <a:gd name="connsiteX7" fmla="*/ 53576 w 84233"/>
                    <a:gd name="connsiteY7" fmla="*/ 15019 h 125061"/>
                    <a:gd name="connsiteX8" fmla="*/ 57231 w 84233"/>
                    <a:gd name="connsiteY8" fmla="*/ 412 h 125061"/>
                    <a:gd name="connsiteX9" fmla="*/ 69950 w 84233"/>
                    <a:gd name="connsiteY9" fmla="*/ 412 h 125061"/>
                    <a:gd name="connsiteX10" fmla="*/ 84132 w 84233"/>
                    <a:gd name="connsiteY10" fmla="*/ 412 h 125061"/>
                    <a:gd name="connsiteX11" fmla="*/ 78869 w 84233"/>
                    <a:gd name="connsiteY11" fmla="*/ 21520 h 125061"/>
                    <a:gd name="connsiteX12" fmla="*/ 74337 w 84233"/>
                    <a:gd name="connsiteY12" fmla="*/ 41094 h 125061"/>
                    <a:gd name="connsiteX13" fmla="*/ 70024 w 84233"/>
                    <a:gd name="connsiteY13" fmla="*/ 60011 h 125061"/>
                    <a:gd name="connsiteX14" fmla="*/ 65272 w 84233"/>
                    <a:gd name="connsiteY14" fmla="*/ 79512 h 125061"/>
                    <a:gd name="connsiteX15" fmla="*/ 57962 w 84233"/>
                    <a:gd name="connsiteY15" fmla="*/ 97699 h 125061"/>
                    <a:gd name="connsiteX16" fmla="*/ 28283 w 84233"/>
                    <a:gd name="connsiteY16" fmla="*/ 122313 h 125061"/>
                    <a:gd name="connsiteX17" fmla="*/ 1820 w 84233"/>
                    <a:gd name="connsiteY17" fmla="*/ 124723 h 125061"/>
                    <a:gd name="connsiteX18" fmla="*/ -81 w 84233"/>
                    <a:gd name="connsiteY18" fmla="*/ 112307 h 125061"/>
                    <a:gd name="connsiteX19" fmla="*/ 723 w 84233"/>
                    <a:gd name="connsiteY19" fmla="*/ 100328 h 125061"/>
                    <a:gd name="connsiteX20" fmla="*/ 9861 w 84233"/>
                    <a:gd name="connsiteY20" fmla="*/ 100328 h 125061"/>
                    <a:gd name="connsiteX21" fmla="*/ 18195 w 84233"/>
                    <a:gd name="connsiteY21" fmla="*/ 99890 h 125061"/>
                    <a:gd name="connsiteX22" fmla="*/ 23823 w 84233"/>
                    <a:gd name="connsiteY22" fmla="*/ 96311 h 125061"/>
                    <a:gd name="connsiteX23" fmla="*/ 24847 w 84233"/>
                    <a:gd name="connsiteY23" fmla="*/ 87473 h 125061"/>
                    <a:gd name="connsiteX24" fmla="*/ 15124 w 84233"/>
                    <a:gd name="connsiteY24" fmla="*/ 42993 h 125061"/>
                    <a:gd name="connsiteX25" fmla="*/ 3501 w 84233"/>
                    <a:gd name="connsiteY25" fmla="*/ -27 h 125061"/>
                    <a:gd name="connsiteX26" fmla="*/ 17464 w 84233"/>
                    <a:gd name="connsiteY26" fmla="*/ -27 h 125061"/>
                    <a:gd name="connsiteX27" fmla="*/ 30695 w 84233"/>
                    <a:gd name="connsiteY27" fmla="*/ 923 h 12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233" h="125061">
                      <a:moveTo>
                        <a:pt x="30695" y="923"/>
                      </a:moveTo>
                      <a:cubicBezTo>
                        <a:pt x="31572" y="5378"/>
                        <a:pt x="32596" y="10564"/>
                        <a:pt x="33692" y="16626"/>
                      </a:cubicBezTo>
                      <a:cubicBezTo>
                        <a:pt x="34789" y="22688"/>
                        <a:pt x="35958" y="28897"/>
                        <a:pt x="37201" y="35105"/>
                      </a:cubicBezTo>
                      <a:cubicBezTo>
                        <a:pt x="38444" y="41313"/>
                        <a:pt x="39686" y="47375"/>
                        <a:pt x="41002" y="53072"/>
                      </a:cubicBezTo>
                      <a:cubicBezTo>
                        <a:pt x="42318" y="58769"/>
                        <a:pt x="43780" y="63444"/>
                        <a:pt x="45096" y="67169"/>
                      </a:cubicBezTo>
                      <a:cubicBezTo>
                        <a:pt x="46653" y="62414"/>
                        <a:pt x="47757" y="57520"/>
                        <a:pt x="48386" y="52561"/>
                      </a:cubicBezTo>
                      <a:cubicBezTo>
                        <a:pt x="49263" y="46572"/>
                        <a:pt x="50067" y="40291"/>
                        <a:pt x="50871" y="33790"/>
                      </a:cubicBezTo>
                      <a:cubicBezTo>
                        <a:pt x="51675" y="27290"/>
                        <a:pt x="52552" y="21008"/>
                        <a:pt x="53576" y="15019"/>
                      </a:cubicBezTo>
                      <a:cubicBezTo>
                        <a:pt x="54270" y="10031"/>
                        <a:pt x="55498" y="5137"/>
                        <a:pt x="57231" y="412"/>
                      </a:cubicBezTo>
                      <a:cubicBezTo>
                        <a:pt x="61398" y="412"/>
                        <a:pt x="65637" y="412"/>
                        <a:pt x="69950" y="412"/>
                      </a:cubicBezTo>
                      <a:cubicBezTo>
                        <a:pt x="74673" y="90"/>
                        <a:pt x="79410" y="90"/>
                        <a:pt x="84132" y="412"/>
                      </a:cubicBezTo>
                      <a:cubicBezTo>
                        <a:pt x="82159" y="7715"/>
                        <a:pt x="80404" y="15019"/>
                        <a:pt x="78869" y="21520"/>
                      </a:cubicBezTo>
                      <a:cubicBezTo>
                        <a:pt x="77334" y="28020"/>
                        <a:pt x="75799" y="34667"/>
                        <a:pt x="74337" y="41094"/>
                      </a:cubicBezTo>
                      <a:cubicBezTo>
                        <a:pt x="72875" y="47521"/>
                        <a:pt x="71339" y="53365"/>
                        <a:pt x="70024" y="60011"/>
                      </a:cubicBezTo>
                      <a:cubicBezTo>
                        <a:pt x="68788" y="66592"/>
                        <a:pt x="67202" y="73100"/>
                        <a:pt x="65272" y="79512"/>
                      </a:cubicBezTo>
                      <a:cubicBezTo>
                        <a:pt x="63379" y="85779"/>
                        <a:pt x="60937" y="91863"/>
                        <a:pt x="57962" y="97699"/>
                      </a:cubicBezTo>
                      <a:cubicBezTo>
                        <a:pt x="51975" y="109706"/>
                        <a:pt x="41200" y="118646"/>
                        <a:pt x="28283" y="122313"/>
                      </a:cubicBezTo>
                      <a:cubicBezTo>
                        <a:pt x="19679" y="124716"/>
                        <a:pt x="10716" y="125534"/>
                        <a:pt x="1820" y="124723"/>
                      </a:cubicBezTo>
                      <a:cubicBezTo>
                        <a:pt x="548" y="120706"/>
                        <a:pt x="-95" y="116521"/>
                        <a:pt x="-81" y="112307"/>
                      </a:cubicBezTo>
                      <a:cubicBezTo>
                        <a:pt x="-183" y="108297"/>
                        <a:pt x="87" y="104287"/>
                        <a:pt x="723" y="100328"/>
                      </a:cubicBezTo>
                      <a:cubicBezTo>
                        <a:pt x="3647" y="100328"/>
                        <a:pt x="6718" y="100328"/>
                        <a:pt x="9861" y="100328"/>
                      </a:cubicBezTo>
                      <a:cubicBezTo>
                        <a:pt x="12646" y="100642"/>
                        <a:pt x="15461" y="100496"/>
                        <a:pt x="18195" y="99890"/>
                      </a:cubicBezTo>
                      <a:cubicBezTo>
                        <a:pt x="20468" y="99474"/>
                        <a:pt x="22486" y="98196"/>
                        <a:pt x="23823" y="96311"/>
                      </a:cubicBezTo>
                      <a:cubicBezTo>
                        <a:pt x="25249" y="93594"/>
                        <a:pt x="25614" y="90446"/>
                        <a:pt x="24847" y="87473"/>
                      </a:cubicBezTo>
                      <a:cubicBezTo>
                        <a:pt x="22288" y="72866"/>
                        <a:pt x="18999" y="57820"/>
                        <a:pt x="15124" y="42993"/>
                      </a:cubicBezTo>
                      <a:cubicBezTo>
                        <a:pt x="11250" y="28166"/>
                        <a:pt x="7303" y="13778"/>
                        <a:pt x="3501" y="-27"/>
                      </a:cubicBezTo>
                      <a:cubicBezTo>
                        <a:pt x="8143" y="375"/>
                        <a:pt x="12822" y="375"/>
                        <a:pt x="17464" y="-27"/>
                      </a:cubicBezTo>
                      <a:cubicBezTo>
                        <a:pt x="21894" y="-92"/>
                        <a:pt x="26324" y="229"/>
                        <a:pt x="30695" y="923"/>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grpSp>
          <p:sp>
            <p:nvSpPr>
              <p:cNvPr id="1951" name="Freeform 1950">
                <a:extLst>
                  <a:ext uri="{FF2B5EF4-FFF2-40B4-BE49-F238E27FC236}">
                    <a16:creationId xmlns:a16="http://schemas.microsoft.com/office/drawing/2014/main" id="{C9BED055-1EA2-E34C-2521-5CC87411366F}"/>
                  </a:ext>
                </a:extLst>
              </p:cNvPr>
              <p:cNvSpPr>
                <a:spLocks noChangeAspect="1"/>
              </p:cNvSpPr>
              <p:nvPr/>
            </p:nvSpPr>
            <p:spPr>
              <a:xfrm>
                <a:off x="6262661" y="3135745"/>
                <a:ext cx="935846" cy="932400"/>
              </a:xfrm>
              <a:custGeom>
                <a:avLst/>
                <a:gdLst>
                  <a:gd name="connsiteX0" fmla="*/ 1939435 w 2199711"/>
                  <a:gd name="connsiteY0" fmla="*/ 1251402 h 2191612"/>
                  <a:gd name="connsiteX1" fmla="*/ 1642280 w 2199711"/>
                  <a:gd name="connsiteY1" fmla="*/ 1138199 h 2191612"/>
                  <a:gd name="connsiteX2" fmla="*/ 1642965 w 2199711"/>
                  <a:gd name="connsiteY2" fmla="*/ 1062983 h 2191612"/>
                  <a:gd name="connsiteX3" fmla="*/ 1952848 w 2199711"/>
                  <a:gd name="connsiteY3" fmla="*/ 945239 h 2191612"/>
                  <a:gd name="connsiteX4" fmla="*/ 2174281 w 2199711"/>
                  <a:gd name="connsiteY4" fmla="*/ 1095816 h 2191612"/>
                  <a:gd name="connsiteX5" fmla="*/ 1939435 w 2199711"/>
                  <a:gd name="connsiteY5" fmla="*/ 1251402 h 2191612"/>
                  <a:gd name="connsiteX6" fmla="*/ 1963197 w 2199711"/>
                  <a:gd name="connsiteY6" fmla="*/ 1309499 h 2191612"/>
                  <a:gd name="connsiteX7" fmla="*/ 2088787 w 2199711"/>
                  <a:gd name="connsiteY7" fmla="*/ 1515217 h 2191612"/>
                  <a:gd name="connsiteX8" fmla="*/ 1664275 w 2199711"/>
                  <a:gd name="connsiteY8" fmla="*/ 1542103 h 2191612"/>
                  <a:gd name="connsiteX9" fmla="*/ 1664239 w 2199711"/>
                  <a:gd name="connsiteY9" fmla="*/ 1542103 h 2191612"/>
                  <a:gd name="connsiteX10" fmla="*/ 1601570 w 2199711"/>
                  <a:gd name="connsiteY10" fmla="*/ 1505522 h 2191612"/>
                  <a:gd name="connsiteX11" fmla="*/ 1601137 w 2199711"/>
                  <a:gd name="connsiteY11" fmla="*/ 1505198 h 2191612"/>
                  <a:gd name="connsiteX12" fmla="*/ 1595368 w 2199711"/>
                  <a:gd name="connsiteY12" fmla="*/ 1500981 h 2191612"/>
                  <a:gd name="connsiteX13" fmla="*/ 1595008 w 2199711"/>
                  <a:gd name="connsiteY13" fmla="*/ 1500729 h 2191612"/>
                  <a:gd name="connsiteX14" fmla="*/ 1567459 w 2199711"/>
                  <a:gd name="connsiteY14" fmla="*/ 1478960 h 2191612"/>
                  <a:gd name="connsiteX15" fmla="*/ 1567387 w 2199711"/>
                  <a:gd name="connsiteY15" fmla="*/ 1478960 h 2191612"/>
                  <a:gd name="connsiteX16" fmla="*/ 1523036 w 2199711"/>
                  <a:gd name="connsiteY16" fmla="*/ 1437478 h 2191612"/>
                  <a:gd name="connsiteX17" fmla="*/ 1523180 w 2199711"/>
                  <a:gd name="connsiteY17" fmla="*/ 1437334 h 2191612"/>
                  <a:gd name="connsiteX18" fmla="*/ 1639792 w 2199711"/>
                  <a:gd name="connsiteY18" fmla="*/ 1163464 h 2191612"/>
                  <a:gd name="connsiteX19" fmla="*/ 1822029 w 2199711"/>
                  <a:gd name="connsiteY19" fmla="*/ 1195972 h 2191612"/>
                  <a:gd name="connsiteX20" fmla="*/ 1922307 w 2199711"/>
                  <a:gd name="connsiteY20" fmla="*/ 1269999 h 2191612"/>
                  <a:gd name="connsiteX21" fmla="*/ 1963197 w 2199711"/>
                  <a:gd name="connsiteY21" fmla="*/ 1309499 h 2191612"/>
                  <a:gd name="connsiteX22" fmla="*/ 1859205 w 2199711"/>
                  <a:gd name="connsiteY22" fmla="*/ 1854753 h 2191612"/>
                  <a:gd name="connsiteX23" fmla="*/ 1582856 w 2199711"/>
                  <a:gd name="connsiteY23" fmla="*/ 1799143 h 2191612"/>
                  <a:gd name="connsiteX24" fmla="*/ 1453047 w 2199711"/>
                  <a:gd name="connsiteY24" fmla="*/ 1509379 h 2191612"/>
                  <a:gd name="connsiteX25" fmla="*/ 1506773 w 2199711"/>
                  <a:gd name="connsiteY25" fmla="*/ 1456688 h 2191612"/>
                  <a:gd name="connsiteX26" fmla="*/ 1809265 w 2199711"/>
                  <a:gd name="connsiteY26" fmla="*/ 1592127 h 2191612"/>
                  <a:gd name="connsiteX27" fmla="*/ 1859205 w 2199711"/>
                  <a:gd name="connsiteY27" fmla="*/ 1854753 h 2191612"/>
                  <a:gd name="connsiteX28" fmla="*/ 1558409 w 2199711"/>
                  <a:gd name="connsiteY28" fmla="*/ 1834174 h 2191612"/>
                  <a:gd name="connsiteX29" fmla="*/ 1533096 w 2199711"/>
                  <a:gd name="connsiteY29" fmla="*/ 2044866 h 2191612"/>
                  <a:gd name="connsiteX30" fmla="*/ 1440138 w 2199711"/>
                  <a:gd name="connsiteY30" fmla="*/ 2076437 h 2191612"/>
                  <a:gd name="connsiteX31" fmla="*/ 1188596 w 2199711"/>
                  <a:gd name="connsiteY31" fmla="*/ 1823938 h 2191612"/>
                  <a:gd name="connsiteX32" fmla="*/ 1156793 w 2199711"/>
                  <a:gd name="connsiteY32" fmla="*/ 1636961 h 2191612"/>
                  <a:gd name="connsiteX33" fmla="*/ 1433467 w 2199711"/>
                  <a:gd name="connsiteY33" fmla="*/ 1525380 h 2191612"/>
                  <a:gd name="connsiteX34" fmla="*/ 1481965 w 2199711"/>
                  <a:gd name="connsiteY34" fmla="*/ 1580054 h 2191612"/>
                  <a:gd name="connsiteX35" fmla="*/ 1491881 w 2199711"/>
                  <a:gd name="connsiteY35" fmla="*/ 1593172 h 2191612"/>
                  <a:gd name="connsiteX36" fmla="*/ 1491881 w 2199711"/>
                  <a:gd name="connsiteY36" fmla="*/ 1593244 h 2191612"/>
                  <a:gd name="connsiteX37" fmla="*/ 1542255 w 2199711"/>
                  <a:gd name="connsiteY37" fmla="*/ 1687598 h 2191612"/>
                  <a:gd name="connsiteX38" fmla="*/ 1542327 w 2199711"/>
                  <a:gd name="connsiteY38" fmla="*/ 1687850 h 2191612"/>
                  <a:gd name="connsiteX39" fmla="*/ 1558409 w 2199711"/>
                  <a:gd name="connsiteY39" fmla="*/ 1834174 h 2191612"/>
                  <a:gd name="connsiteX40" fmla="*/ 1098415 w 2199711"/>
                  <a:gd name="connsiteY40" fmla="*/ 2169133 h 2191612"/>
                  <a:gd name="connsiteX41" fmla="*/ 942464 w 2199711"/>
                  <a:gd name="connsiteY41" fmla="*/ 1934870 h 2191612"/>
                  <a:gd name="connsiteX42" fmla="*/ 1055975 w 2199711"/>
                  <a:gd name="connsiteY42" fmla="*/ 1638403 h 2191612"/>
                  <a:gd name="connsiteX43" fmla="*/ 1131408 w 2199711"/>
                  <a:gd name="connsiteY43" fmla="*/ 1639088 h 2191612"/>
                  <a:gd name="connsiteX44" fmla="*/ 1249318 w 2199711"/>
                  <a:gd name="connsiteY44" fmla="*/ 1948241 h 2191612"/>
                  <a:gd name="connsiteX45" fmla="*/ 1098415 w 2199711"/>
                  <a:gd name="connsiteY45" fmla="*/ 2169133 h 2191612"/>
                  <a:gd name="connsiteX46" fmla="*/ 935108 w 2199711"/>
                  <a:gd name="connsiteY46" fmla="*/ 1905209 h 2191612"/>
                  <a:gd name="connsiteX47" fmla="*/ 678050 w 2199711"/>
                  <a:gd name="connsiteY47" fmla="*/ 2083861 h 2191612"/>
                  <a:gd name="connsiteX48" fmla="*/ 636619 w 2199711"/>
                  <a:gd name="connsiteY48" fmla="*/ 1994769 h 2191612"/>
                  <a:gd name="connsiteX49" fmla="*/ 646967 w 2199711"/>
                  <a:gd name="connsiteY49" fmla="*/ 1671163 h 2191612"/>
                  <a:gd name="connsiteX50" fmla="*/ 647112 w 2199711"/>
                  <a:gd name="connsiteY50" fmla="*/ 1670695 h 2191612"/>
                  <a:gd name="connsiteX51" fmla="*/ 647184 w 2199711"/>
                  <a:gd name="connsiteY51" fmla="*/ 1670551 h 2191612"/>
                  <a:gd name="connsiteX52" fmla="*/ 648482 w 2199711"/>
                  <a:gd name="connsiteY52" fmla="*/ 1667019 h 2191612"/>
                  <a:gd name="connsiteX53" fmla="*/ 756151 w 2199711"/>
                  <a:gd name="connsiteY53" fmla="*/ 1519650 h 2191612"/>
                  <a:gd name="connsiteX54" fmla="*/ 1030698 w 2199711"/>
                  <a:gd name="connsiteY54" fmla="*/ 1635916 h 2191612"/>
                  <a:gd name="connsiteX55" fmla="*/ 1018546 w 2199711"/>
                  <a:gd name="connsiteY55" fmla="*/ 1755354 h 2191612"/>
                  <a:gd name="connsiteX56" fmla="*/ 1018438 w 2199711"/>
                  <a:gd name="connsiteY56" fmla="*/ 1755894 h 2191612"/>
                  <a:gd name="connsiteX57" fmla="*/ 1018366 w 2199711"/>
                  <a:gd name="connsiteY57" fmla="*/ 1756219 h 2191612"/>
                  <a:gd name="connsiteX58" fmla="*/ 935108 w 2199711"/>
                  <a:gd name="connsiteY58" fmla="*/ 1905209 h 2191612"/>
                  <a:gd name="connsiteX59" fmla="*/ 379993 w 2199711"/>
                  <a:gd name="connsiteY59" fmla="*/ 1866322 h 2191612"/>
                  <a:gd name="connsiteX60" fmla="*/ 393407 w 2199711"/>
                  <a:gd name="connsiteY60" fmla="*/ 1579117 h 2191612"/>
                  <a:gd name="connsiteX61" fmla="*/ 683819 w 2199711"/>
                  <a:gd name="connsiteY61" fmla="*/ 1449516 h 2191612"/>
                  <a:gd name="connsiteX62" fmla="*/ 736644 w 2199711"/>
                  <a:gd name="connsiteY62" fmla="*/ 1503144 h 2191612"/>
                  <a:gd name="connsiteX63" fmla="*/ 600957 w 2199711"/>
                  <a:gd name="connsiteY63" fmla="*/ 1805053 h 2191612"/>
                  <a:gd name="connsiteX64" fmla="*/ 379993 w 2199711"/>
                  <a:gd name="connsiteY64" fmla="*/ 1866322 h 2191612"/>
                  <a:gd name="connsiteX65" fmla="*/ 348875 w 2199711"/>
                  <a:gd name="connsiteY65" fmla="*/ 1554861 h 2191612"/>
                  <a:gd name="connsiteX66" fmla="*/ 100867 w 2199711"/>
                  <a:gd name="connsiteY66" fmla="*/ 1497918 h 2191612"/>
                  <a:gd name="connsiteX67" fmla="*/ 125711 w 2199711"/>
                  <a:gd name="connsiteY67" fmla="*/ 1419422 h 2191612"/>
                  <a:gd name="connsiteX68" fmla="*/ 368887 w 2199711"/>
                  <a:gd name="connsiteY68" fmla="*/ 1185412 h 2191612"/>
                  <a:gd name="connsiteX69" fmla="*/ 555957 w 2199711"/>
                  <a:gd name="connsiteY69" fmla="*/ 1153877 h 2191612"/>
                  <a:gd name="connsiteX70" fmla="*/ 667737 w 2199711"/>
                  <a:gd name="connsiteY70" fmla="*/ 1429874 h 2191612"/>
                  <a:gd name="connsiteX71" fmla="*/ 667881 w 2199711"/>
                  <a:gd name="connsiteY71" fmla="*/ 1429982 h 2191612"/>
                  <a:gd name="connsiteX72" fmla="*/ 546401 w 2199711"/>
                  <a:gd name="connsiteY72" fmla="*/ 1522137 h 2191612"/>
                  <a:gd name="connsiteX73" fmla="*/ 546221 w 2199711"/>
                  <a:gd name="connsiteY73" fmla="*/ 1522209 h 2191612"/>
                  <a:gd name="connsiteX74" fmla="*/ 538973 w 2199711"/>
                  <a:gd name="connsiteY74" fmla="*/ 1525813 h 2191612"/>
                  <a:gd name="connsiteX75" fmla="*/ 538937 w 2199711"/>
                  <a:gd name="connsiteY75" fmla="*/ 1525849 h 2191612"/>
                  <a:gd name="connsiteX76" fmla="*/ 512471 w 2199711"/>
                  <a:gd name="connsiteY76" fmla="*/ 1536553 h 2191612"/>
                  <a:gd name="connsiteX77" fmla="*/ 512435 w 2199711"/>
                  <a:gd name="connsiteY77" fmla="*/ 1536553 h 2191612"/>
                  <a:gd name="connsiteX78" fmla="*/ 480992 w 2199711"/>
                  <a:gd name="connsiteY78" fmla="*/ 1544230 h 2191612"/>
                  <a:gd name="connsiteX79" fmla="*/ 480812 w 2199711"/>
                  <a:gd name="connsiteY79" fmla="*/ 1544266 h 2191612"/>
                  <a:gd name="connsiteX80" fmla="*/ 348875 w 2199711"/>
                  <a:gd name="connsiteY80" fmla="*/ 1554861 h 2191612"/>
                  <a:gd name="connsiteX81" fmla="*/ 22513 w 2199711"/>
                  <a:gd name="connsiteY81" fmla="*/ 1095816 h 2191612"/>
                  <a:gd name="connsiteX82" fmla="*/ 257323 w 2199711"/>
                  <a:gd name="connsiteY82" fmla="*/ 940194 h 2191612"/>
                  <a:gd name="connsiteX83" fmla="*/ 257395 w 2199711"/>
                  <a:gd name="connsiteY83" fmla="*/ 940194 h 2191612"/>
                  <a:gd name="connsiteX84" fmla="*/ 554586 w 2199711"/>
                  <a:gd name="connsiteY84" fmla="*/ 1053469 h 2191612"/>
                  <a:gd name="connsiteX85" fmla="*/ 553901 w 2199711"/>
                  <a:gd name="connsiteY85" fmla="*/ 1128685 h 2191612"/>
                  <a:gd name="connsiteX86" fmla="*/ 543733 w 2199711"/>
                  <a:gd name="connsiteY86" fmla="*/ 1128540 h 2191612"/>
                  <a:gd name="connsiteX87" fmla="*/ 543733 w 2199711"/>
                  <a:gd name="connsiteY87" fmla="*/ 1141191 h 2191612"/>
                  <a:gd name="connsiteX88" fmla="*/ 543661 w 2199711"/>
                  <a:gd name="connsiteY88" fmla="*/ 1141191 h 2191612"/>
                  <a:gd name="connsiteX89" fmla="*/ 543661 w 2199711"/>
                  <a:gd name="connsiteY89" fmla="*/ 1128540 h 2191612"/>
                  <a:gd name="connsiteX90" fmla="*/ 244054 w 2199711"/>
                  <a:gd name="connsiteY90" fmla="*/ 1246356 h 2191612"/>
                  <a:gd name="connsiteX91" fmla="*/ 22513 w 2199711"/>
                  <a:gd name="connsiteY91" fmla="*/ 1095816 h 2191612"/>
                  <a:gd name="connsiteX92" fmla="*/ 108043 w 2199711"/>
                  <a:gd name="connsiteY92" fmla="*/ 676415 h 2191612"/>
                  <a:gd name="connsiteX93" fmla="*/ 167899 w 2199711"/>
                  <a:gd name="connsiteY93" fmla="*/ 641708 h 2191612"/>
                  <a:gd name="connsiteX94" fmla="*/ 168152 w 2199711"/>
                  <a:gd name="connsiteY94" fmla="*/ 641672 h 2191612"/>
                  <a:gd name="connsiteX95" fmla="*/ 518709 w 2199711"/>
                  <a:gd name="connsiteY95" fmla="*/ 644519 h 2191612"/>
                  <a:gd name="connsiteX96" fmla="*/ 673867 w 2199711"/>
                  <a:gd name="connsiteY96" fmla="*/ 754082 h 2191612"/>
                  <a:gd name="connsiteX97" fmla="*/ 673686 w 2199711"/>
                  <a:gd name="connsiteY97" fmla="*/ 754262 h 2191612"/>
                  <a:gd name="connsiteX98" fmla="*/ 557075 w 2199711"/>
                  <a:gd name="connsiteY98" fmla="*/ 1028348 h 2191612"/>
                  <a:gd name="connsiteX99" fmla="*/ 557075 w 2199711"/>
                  <a:gd name="connsiteY99" fmla="*/ 1028384 h 2191612"/>
                  <a:gd name="connsiteX100" fmla="*/ 535043 w 2199711"/>
                  <a:gd name="connsiteY100" fmla="*/ 1027952 h 2191612"/>
                  <a:gd name="connsiteX101" fmla="*/ 534935 w 2199711"/>
                  <a:gd name="connsiteY101" fmla="*/ 1027952 h 2191612"/>
                  <a:gd name="connsiteX102" fmla="*/ 534430 w 2199711"/>
                  <a:gd name="connsiteY102" fmla="*/ 1027952 h 2191612"/>
                  <a:gd name="connsiteX103" fmla="*/ 528192 w 2199711"/>
                  <a:gd name="connsiteY103" fmla="*/ 1027700 h 2191612"/>
                  <a:gd name="connsiteX104" fmla="*/ 527579 w 2199711"/>
                  <a:gd name="connsiteY104" fmla="*/ 1027664 h 2191612"/>
                  <a:gd name="connsiteX105" fmla="*/ 527254 w 2199711"/>
                  <a:gd name="connsiteY105" fmla="*/ 1027664 h 2191612"/>
                  <a:gd name="connsiteX106" fmla="*/ 527074 w 2199711"/>
                  <a:gd name="connsiteY106" fmla="*/ 1027664 h 2191612"/>
                  <a:gd name="connsiteX107" fmla="*/ 416592 w 2199711"/>
                  <a:gd name="connsiteY107" fmla="*/ 1010905 h 2191612"/>
                  <a:gd name="connsiteX108" fmla="*/ 415943 w 2199711"/>
                  <a:gd name="connsiteY108" fmla="*/ 1010797 h 2191612"/>
                  <a:gd name="connsiteX109" fmla="*/ 411544 w 2199711"/>
                  <a:gd name="connsiteY109" fmla="*/ 1009499 h 2191612"/>
                  <a:gd name="connsiteX110" fmla="*/ 410534 w 2199711"/>
                  <a:gd name="connsiteY110" fmla="*/ 1009247 h 2191612"/>
                  <a:gd name="connsiteX111" fmla="*/ 335461 w 2199711"/>
                  <a:gd name="connsiteY111" fmla="*/ 971405 h 2191612"/>
                  <a:gd name="connsiteX112" fmla="*/ 335353 w 2199711"/>
                  <a:gd name="connsiteY112" fmla="*/ 971297 h 2191612"/>
                  <a:gd name="connsiteX113" fmla="*/ 326988 w 2199711"/>
                  <a:gd name="connsiteY113" fmla="*/ 965206 h 2191612"/>
                  <a:gd name="connsiteX114" fmla="*/ 326916 w 2199711"/>
                  <a:gd name="connsiteY114" fmla="*/ 965134 h 2191612"/>
                  <a:gd name="connsiteX115" fmla="*/ 326807 w 2199711"/>
                  <a:gd name="connsiteY115" fmla="*/ 965026 h 2191612"/>
                  <a:gd name="connsiteX116" fmla="*/ 273874 w 2199711"/>
                  <a:gd name="connsiteY116" fmla="*/ 920948 h 2191612"/>
                  <a:gd name="connsiteX117" fmla="*/ 273802 w 2199711"/>
                  <a:gd name="connsiteY117" fmla="*/ 920948 h 2191612"/>
                  <a:gd name="connsiteX118" fmla="*/ 263309 w 2199711"/>
                  <a:gd name="connsiteY118" fmla="*/ 911181 h 2191612"/>
                  <a:gd name="connsiteX119" fmla="*/ 263237 w 2199711"/>
                  <a:gd name="connsiteY119" fmla="*/ 911181 h 2191612"/>
                  <a:gd name="connsiteX120" fmla="*/ 108043 w 2199711"/>
                  <a:gd name="connsiteY120" fmla="*/ 676415 h 2191612"/>
                  <a:gd name="connsiteX121" fmla="*/ 337661 w 2199711"/>
                  <a:gd name="connsiteY121" fmla="*/ 336843 h 2191612"/>
                  <a:gd name="connsiteX122" fmla="*/ 614010 w 2199711"/>
                  <a:gd name="connsiteY122" fmla="*/ 392453 h 2191612"/>
                  <a:gd name="connsiteX123" fmla="*/ 743747 w 2199711"/>
                  <a:gd name="connsiteY123" fmla="*/ 682289 h 2191612"/>
                  <a:gd name="connsiteX124" fmla="*/ 690057 w 2199711"/>
                  <a:gd name="connsiteY124" fmla="*/ 734908 h 2191612"/>
                  <a:gd name="connsiteX125" fmla="*/ 387529 w 2199711"/>
                  <a:gd name="connsiteY125" fmla="*/ 599469 h 2191612"/>
                  <a:gd name="connsiteX126" fmla="*/ 337661 w 2199711"/>
                  <a:gd name="connsiteY126" fmla="*/ 336843 h 2191612"/>
                  <a:gd name="connsiteX127" fmla="*/ 653458 w 2199711"/>
                  <a:gd name="connsiteY127" fmla="*/ 183816 h 2191612"/>
                  <a:gd name="connsiteX128" fmla="*/ 693554 w 2199711"/>
                  <a:gd name="connsiteY128" fmla="*/ 101463 h 2191612"/>
                  <a:gd name="connsiteX129" fmla="*/ 756332 w 2199711"/>
                  <a:gd name="connsiteY129" fmla="*/ 115015 h 2191612"/>
                  <a:gd name="connsiteX130" fmla="*/ 756584 w 2199711"/>
                  <a:gd name="connsiteY130" fmla="*/ 115123 h 2191612"/>
                  <a:gd name="connsiteX131" fmla="*/ 928004 w 2199711"/>
                  <a:gd name="connsiteY131" fmla="*/ 259572 h 2191612"/>
                  <a:gd name="connsiteX132" fmla="*/ 928437 w 2199711"/>
                  <a:gd name="connsiteY132" fmla="*/ 260077 h 2191612"/>
                  <a:gd name="connsiteX133" fmla="*/ 1039676 w 2199711"/>
                  <a:gd name="connsiteY133" fmla="*/ 515134 h 2191612"/>
                  <a:gd name="connsiteX134" fmla="*/ 1040181 w 2199711"/>
                  <a:gd name="connsiteY134" fmla="*/ 554562 h 2191612"/>
                  <a:gd name="connsiteX135" fmla="*/ 763507 w 2199711"/>
                  <a:gd name="connsiteY135" fmla="*/ 666179 h 2191612"/>
                  <a:gd name="connsiteX136" fmla="*/ 763399 w 2199711"/>
                  <a:gd name="connsiteY136" fmla="*/ 666287 h 2191612"/>
                  <a:gd name="connsiteX137" fmla="*/ 695682 w 2199711"/>
                  <a:gd name="connsiteY137" fmla="*/ 585413 h 2191612"/>
                  <a:gd name="connsiteX138" fmla="*/ 695610 w 2199711"/>
                  <a:gd name="connsiteY138" fmla="*/ 585341 h 2191612"/>
                  <a:gd name="connsiteX139" fmla="*/ 664203 w 2199711"/>
                  <a:gd name="connsiteY139" fmla="*/ 530920 h 2191612"/>
                  <a:gd name="connsiteX140" fmla="*/ 663879 w 2199711"/>
                  <a:gd name="connsiteY140" fmla="*/ 530379 h 2191612"/>
                  <a:gd name="connsiteX141" fmla="*/ 663879 w 2199711"/>
                  <a:gd name="connsiteY141" fmla="*/ 530307 h 2191612"/>
                  <a:gd name="connsiteX142" fmla="*/ 663807 w 2199711"/>
                  <a:gd name="connsiteY142" fmla="*/ 530235 h 2191612"/>
                  <a:gd name="connsiteX143" fmla="*/ 663807 w 2199711"/>
                  <a:gd name="connsiteY143" fmla="*/ 530127 h 2191612"/>
                  <a:gd name="connsiteX144" fmla="*/ 653458 w 2199711"/>
                  <a:gd name="connsiteY144" fmla="*/ 183816 h 2191612"/>
                  <a:gd name="connsiteX145" fmla="*/ 1098415 w 2199711"/>
                  <a:gd name="connsiteY145" fmla="*/ 22463 h 2191612"/>
                  <a:gd name="connsiteX146" fmla="*/ 1254366 w 2199711"/>
                  <a:gd name="connsiteY146" fmla="*/ 256797 h 2191612"/>
                  <a:gd name="connsiteX147" fmla="*/ 1140819 w 2199711"/>
                  <a:gd name="connsiteY147" fmla="*/ 553193 h 2191612"/>
                  <a:gd name="connsiteX148" fmla="*/ 1065422 w 2199711"/>
                  <a:gd name="connsiteY148" fmla="*/ 552508 h 2191612"/>
                  <a:gd name="connsiteX149" fmla="*/ 947548 w 2199711"/>
                  <a:gd name="connsiteY149" fmla="*/ 243426 h 2191612"/>
                  <a:gd name="connsiteX150" fmla="*/ 1098415 w 2199711"/>
                  <a:gd name="connsiteY150" fmla="*/ 22463 h 2191612"/>
                  <a:gd name="connsiteX151" fmla="*/ 1263958 w 2199711"/>
                  <a:gd name="connsiteY151" fmla="*/ 283828 h 2191612"/>
                  <a:gd name="connsiteX152" fmla="*/ 1273622 w 2199711"/>
                  <a:gd name="connsiteY152" fmla="*/ 273160 h 2191612"/>
                  <a:gd name="connsiteX153" fmla="*/ 1273622 w 2199711"/>
                  <a:gd name="connsiteY153" fmla="*/ 273087 h 2191612"/>
                  <a:gd name="connsiteX154" fmla="*/ 1545680 w 2199711"/>
                  <a:gd name="connsiteY154" fmla="*/ 143487 h 2191612"/>
                  <a:gd name="connsiteX155" fmla="*/ 1545752 w 2199711"/>
                  <a:gd name="connsiteY155" fmla="*/ 531316 h 2191612"/>
                  <a:gd name="connsiteX156" fmla="*/ 1440751 w 2199711"/>
                  <a:gd name="connsiteY156" fmla="*/ 672090 h 2191612"/>
                  <a:gd name="connsiteX157" fmla="*/ 1166096 w 2199711"/>
                  <a:gd name="connsiteY157" fmla="*/ 555680 h 2191612"/>
                  <a:gd name="connsiteX158" fmla="*/ 1220508 w 2199711"/>
                  <a:gd name="connsiteY158" fmla="*/ 338320 h 2191612"/>
                  <a:gd name="connsiteX159" fmla="*/ 1220652 w 2199711"/>
                  <a:gd name="connsiteY159" fmla="*/ 338212 h 2191612"/>
                  <a:gd name="connsiteX160" fmla="*/ 1263958 w 2199711"/>
                  <a:gd name="connsiteY160" fmla="*/ 283828 h 2191612"/>
                  <a:gd name="connsiteX161" fmla="*/ 1816873 w 2199711"/>
                  <a:gd name="connsiteY161" fmla="*/ 325346 h 2191612"/>
                  <a:gd name="connsiteX162" fmla="*/ 1803460 w 2199711"/>
                  <a:gd name="connsiteY162" fmla="*/ 612551 h 2191612"/>
                  <a:gd name="connsiteX163" fmla="*/ 1513011 w 2199711"/>
                  <a:gd name="connsiteY163" fmla="*/ 742044 h 2191612"/>
                  <a:gd name="connsiteX164" fmla="*/ 1460186 w 2199711"/>
                  <a:gd name="connsiteY164" fmla="*/ 688452 h 2191612"/>
                  <a:gd name="connsiteX165" fmla="*/ 1595801 w 2199711"/>
                  <a:gd name="connsiteY165" fmla="*/ 386614 h 2191612"/>
                  <a:gd name="connsiteX166" fmla="*/ 1816873 w 2199711"/>
                  <a:gd name="connsiteY166" fmla="*/ 325346 h 2191612"/>
                  <a:gd name="connsiteX167" fmla="*/ 1506990 w 2199711"/>
                  <a:gd name="connsiteY167" fmla="*/ 1417656 h 2191612"/>
                  <a:gd name="connsiteX168" fmla="*/ 684179 w 2199711"/>
                  <a:gd name="connsiteY168" fmla="*/ 1410304 h 2191612"/>
                  <a:gd name="connsiteX169" fmla="*/ 684107 w 2199711"/>
                  <a:gd name="connsiteY169" fmla="*/ 1410268 h 2191612"/>
                  <a:gd name="connsiteX170" fmla="*/ 689841 w 2199711"/>
                  <a:gd name="connsiteY170" fmla="*/ 773904 h 2191612"/>
                  <a:gd name="connsiteX171" fmla="*/ 689913 w 2199711"/>
                  <a:gd name="connsiteY171" fmla="*/ 773868 h 2191612"/>
                  <a:gd name="connsiteX172" fmla="*/ 1443672 w 2199711"/>
                  <a:gd name="connsiteY172" fmla="*/ 707085 h 2191612"/>
                  <a:gd name="connsiteX173" fmla="*/ 1507026 w 2199711"/>
                  <a:gd name="connsiteY173" fmla="*/ 1417656 h 2191612"/>
                  <a:gd name="connsiteX174" fmla="*/ 1847919 w 2199711"/>
                  <a:gd name="connsiteY174" fmla="*/ 636806 h 2191612"/>
                  <a:gd name="connsiteX175" fmla="*/ 2095963 w 2199711"/>
                  <a:gd name="connsiteY175" fmla="*/ 693714 h 2191612"/>
                  <a:gd name="connsiteX176" fmla="*/ 1982993 w 2199711"/>
                  <a:gd name="connsiteY176" fmla="*/ 880835 h 2191612"/>
                  <a:gd name="connsiteX177" fmla="*/ 1820551 w 2199711"/>
                  <a:gd name="connsiteY177" fmla="*/ 1009752 h 2191612"/>
                  <a:gd name="connsiteX178" fmla="*/ 1664347 w 2199711"/>
                  <a:gd name="connsiteY178" fmla="*/ 1037683 h 2191612"/>
                  <a:gd name="connsiteX179" fmla="*/ 1640837 w 2199711"/>
                  <a:gd name="connsiteY179" fmla="*/ 1037683 h 2191612"/>
                  <a:gd name="connsiteX180" fmla="*/ 1529057 w 2199711"/>
                  <a:gd name="connsiteY180" fmla="*/ 761650 h 2191612"/>
                  <a:gd name="connsiteX181" fmla="*/ 1727954 w 2199711"/>
                  <a:gd name="connsiteY181" fmla="*/ 645276 h 2191612"/>
                  <a:gd name="connsiteX182" fmla="*/ 1795779 w 2199711"/>
                  <a:gd name="connsiteY182" fmla="*/ 638248 h 2191612"/>
                  <a:gd name="connsiteX183" fmla="*/ 1795851 w 2199711"/>
                  <a:gd name="connsiteY183" fmla="*/ 638176 h 2191612"/>
                  <a:gd name="connsiteX184" fmla="*/ 1795996 w 2199711"/>
                  <a:gd name="connsiteY184" fmla="*/ 638248 h 2191612"/>
                  <a:gd name="connsiteX185" fmla="*/ 1847919 w 2199711"/>
                  <a:gd name="connsiteY185" fmla="*/ 636806 h 2191612"/>
                  <a:gd name="connsiteX186" fmla="*/ 2145110 w 2199711"/>
                  <a:gd name="connsiteY186" fmla="*/ 1018149 h 2191612"/>
                  <a:gd name="connsiteX187" fmla="*/ 1973257 w 2199711"/>
                  <a:gd name="connsiteY187" fmla="*/ 926174 h 2191612"/>
                  <a:gd name="connsiteX188" fmla="*/ 1831585 w 2199711"/>
                  <a:gd name="connsiteY188" fmla="*/ 611686 h 2191612"/>
                  <a:gd name="connsiteX189" fmla="*/ 1893605 w 2199711"/>
                  <a:gd name="connsiteY189" fmla="*/ 412419 h 2191612"/>
                  <a:gd name="connsiteX190" fmla="*/ 1816873 w 2199711"/>
                  <a:gd name="connsiteY190" fmla="*/ 300082 h 2191612"/>
                  <a:gd name="connsiteX191" fmla="*/ 1596774 w 2199711"/>
                  <a:gd name="connsiteY191" fmla="*/ 358683 h 2191612"/>
                  <a:gd name="connsiteX192" fmla="*/ 1273694 w 2199711"/>
                  <a:gd name="connsiteY192" fmla="*/ 236326 h 2191612"/>
                  <a:gd name="connsiteX193" fmla="*/ 928401 w 2199711"/>
                  <a:gd name="connsiteY193" fmla="*/ 223027 h 2191612"/>
                  <a:gd name="connsiteX194" fmla="*/ 613181 w 2199711"/>
                  <a:gd name="connsiteY194" fmla="*/ 364342 h 2191612"/>
                  <a:gd name="connsiteX195" fmla="*/ 359584 w 2199711"/>
                  <a:gd name="connsiteY195" fmla="*/ 598604 h 2191612"/>
                  <a:gd name="connsiteX196" fmla="*/ 236806 w 2199711"/>
                  <a:gd name="connsiteY196" fmla="*/ 920912 h 2191612"/>
                  <a:gd name="connsiteX197" fmla="*/ 223609 w 2199711"/>
                  <a:gd name="connsiteY197" fmla="*/ 1265458 h 2191612"/>
                  <a:gd name="connsiteX198" fmla="*/ 365209 w 2199711"/>
                  <a:gd name="connsiteY198" fmla="*/ 1579909 h 2191612"/>
                  <a:gd name="connsiteX199" fmla="*/ 600020 w 2199711"/>
                  <a:gd name="connsiteY199" fmla="*/ 1832912 h 2191612"/>
                  <a:gd name="connsiteX200" fmla="*/ 923137 w 2199711"/>
                  <a:gd name="connsiteY200" fmla="*/ 1955413 h 2191612"/>
                  <a:gd name="connsiteX201" fmla="*/ 1268393 w 2199711"/>
                  <a:gd name="connsiteY201" fmla="*/ 1968568 h 2191612"/>
                  <a:gd name="connsiteX202" fmla="*/ 1583685 w 2199711"/>
                  <a:gd name="connsiteY202" fmla="*/ 1827254 h 2191612"/>
                  <a:gd name="connsiteX203" fmla="*/ 1837246 w 2199711"/>
                  <a:gd name="connsiteY203" fmla="*/ 1592992 h 2191612"/>
                  <a:gd name="connsiteX204" fmla="*/ 1959988 w 2199711"/>
                  <a:gd name="connsiteY204" fmla="*/ 1270647 h 2191612"/>
                  <a:gd name="connsiteX205" fmla="*/ 2145110 w 2199711"/>
                  <a:gd name="connsiteY205" fmla="*/ 1173519 h 2191612"/>
                  <a:gd name="connsiteX206" fmla="*/ 2145110 w 2199711"/>
                  <a:gd name="connsiteY206" fmla="*/ 1018149 h 219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2199711" h="2191612">
                    <a:moveTo>
                      <a:pt x="1939435" y="1251402"/>
                    </a:moveTo>
                    <a:cubicBezTo>
                      <a:pt x="1847342" y="1163428"/>
                      <a:pt x="1772305" y="1139677"/>
                      <a:pt x="1642280" y="1138199"/>
                    </a:cubicBezTo>
                    <a:cubicBezTo>
                      <a:pt x="1644263" y="1113440"/>
                      <a:pt x="1644515" y="1087815"/>
                      <a:pt x="1642965" y="1062983"/>
                    </a:cubicBezTo>
                    <a:cubicBezTo>
                      <a:pt x="1781428" y="1063596"/>
                      <a:pt x="1853076" y="1038620"/>
                      <a:pt x="1952848" y="945239"/>
                    </a:cubicBezTo>
                    <a:cubicBezTo>
                      <a:pt x="2061528" y="987262"/>
                      <a:pt x="2174281" y="1053396"/>
                      <a:pt x="2174281" y="1095816"/>
                    </a:cubicBezTo>
                    <a:cubicBezTo>
                      <a:pt x="2174281" y="1139929"/>
                      <a:pt x="2052116" y="1209811"/>
                      <a:pt x="1939435" y="1251402"/>
                    </a:cubicBezTo>
                    <a:close/>
                    <a:moveTo>
                      <a:pt x="1963197" y="1309499"/>
                    </a:moveTo>
                    <a:cubicBezTo>
                      <a:pt x="2004159" y="1353468"/>
                      <a:pt x="2101949" y="1455931"/>
                      <a:pt x="2088787" y="1515217"/>
                    </a:cubicBezTo>
                    <a:cubicBezTo>
                      <a:pt x="2034520" y="1587334"/>
                      <a:pt x="1747281" y="1575765"/>
                      <a:pt x="1664275" y="1542103"/>
                    </a:cubicBezTo>
                    <a:lnTo>
                      <a:pt x="1664239" y="1542103"/>
                    </a:lnTo>
                    <a:cubicBezTo>
                      <a:pt x="1642748" y="1532805"/>
                      <a:pt x="1621582" y="1519686"/>
                      <a:pt x="1601570" y="1505522"/>
                    </a:cubicBezTo>
                    <a:cubicBezTo>
                      <a:pt x="1601426" y="1505378"/>
                      <a:pt x="1601246" y="1505342"/>
                      <a:pt x="1601137" y="1505198"/>
                    </a:cubicBezTo>
                    <a:cubicBezTo>
                      <a:pt x="1599190" y="1503828"/>
                      <a:pt x="1597279" y="1502387"/>
                      <a:pt x="1595368" y="1500981"/>
                    </a:cubicBezTo>
                    <a:cubicBezTo>
                      <a:pt x="1595260" y="1500909"/>
                      <a:pt x="1595152" y="1500801"/>
                      <a:pt x="1595008" y="1500729"/>
                    </a:cubicBezTo>
                    <a:cubicBezTo>
                      <a:pt x="1585849" y="1493953"/>
                      <a:pt x="1576365" y="1486601"/>
                      <a:pt x="1567459" y="1478960"/>
                    </a:cubicBezTo>
                    <a:lnTo>
                      <a:pt x="1567387" y="1478960"/>
                    </a:lnTo>
                    <a:cubicBezTo>
                      <a:pt x="1552026" y="1465878"/>
                      <a:pt x="1537170" y="1452110"/>
                      <a:pt x="1523036" y="1437478"/>
                    </a:cubicBezTo>
                    <a:cubicBezTo>
                      <a:pt x="1523036" y="1437478"/>
                      <a:pt x="1523180" y="1437406"/>
                      <a:pt x="1523180" y="1437334"/>
                    </a:cubicBezTo>
                    <a:cubicBezTo>
                      <a:pt x="1585344" y="1360532"/>
                      <a:pt x="1626991" y="1266467"/>
                      <a:pt x="1639792" y="1163464"/>
                    </a:cubicBezTo>
                    <a:cubicBezTo>
                      <a:pt x="1701523" y="1164112"/>
                      <a:pt x="1765418" y="1170095"/>
                      <a:pt x="1822029" y="1195972"/>
                    </a:cubicBezTo>
                    <a:cubicBezTo>
                      <a:pt x="1858953" y="1215109"/>
                      <a:pt x="1891333" y="1242284"/>
                      <a:pt x="1922307" y="1269999"/>
                    </a:cubicBezTo>
                    <a:cubicBezTo>
                      <a:pt x="1936262" y="1282721"/>
                      <a:pt x="1950108" y="1295876"/>
                      <a:pt x="1963197" y="1309499"/>
                    </a:cubicBezTo>
                    <a:close/>
                    <a:moveTo>
                      <a:pt x="1859205" y="1854753"/>
                    </a:moveTo>
                    <a:cubicBezTo>
                      <a:pt x="1811248" y="1890901"/>
                      <a:pt x="1661535" y="1834030"/>
                      <a:pt x="1582856" y="1799143"/>
                    </a:cubicBezTo>
                    <a:cubicBezTo>
                      <a:pt x="1579863" y="1671776"/>
                      <a:pt x="1544202" y="1602615"/>
                      <a:pt x="1453047" y="1509379"/>
                    </a:cubicBezTo>
                    <a:cubicBezTo>
                      <a:pt x="1472121" y="1493088"/>
                      <a:pt x="1490151" y="1475465"/>
                      <a:pt x="1506773" y="1456688"/>
                    </a:cubicBezTo>
                    <a:cubicBezTo>
                      <a:pt x="1607087" y="1555402"/>
                      <a:pt x="1664636" y="1585748"/>
                      <a:pt x="1809265" y="1592127"/>
                    </a:cubicBezTo>
                    <a:cubicBezTo>
                      <a:pt x="1856393" y="1698554"/>
                      <a:pt x="1889278" y="1824767"/>
                      <a:pt x="1859205" y="1854753"/>
                    </a:cubicBezTo>
                    <a:close/>
                    <a:moveTo>
                      <a:pt x="1558409" y="1834174"/>
                    </a:moveTo>
                    <a:cubicBezTo>
                      <a:pt x="1558409" y="1905245"/>
                      <a:pt x="1554442" y="1980137"/>
                      <a:pt x="1533096" y="2044866"/>
                    </a:cubicBezTo>
                    <a:cubicBezTo>
                      <a:pt x="1514778" y="2099106"/>
                      <a:pt x="1491052" y="2102602"/>
                      <a:pt x="1440138" y="2076437"/>
                    </a:cubicBezTo>
                    <a:cubicBezTo>
                      <a:pt x="1357060" y="2032324"/>
                      <a:pt x="1235724" y="1910255"/>
                      <a:pt x="1188596" y="1823938"/>
                    </a:cubicBezTo>
                    <a:cubicBezTo>
                      <a:pt x="1161517" y="1769013"/>
                      <a:pt x="1157190" y="1703059"/>
                      <a:pt x="1156793" y="1636961"/>
                    </a:cubicBezTo>
                    <a:cubicBezTo>
                      <a:pt x="1260388" y="1626005"/>
                      <a:pt x="1355473" y="1586072"/>
                      <a:pt x="1433467" y="1525380"/>
                    </a:cubicBezTo>
                    <a:cubicBezTo>
                      <a:pt x="1450847" y="1542391"/>
                      <a:pt x="1467109" y="1560988"/>
                      <a:pt x="1481965" y="1580054"/>
                    </a:cubicBezTo>
                    <a:cubicBezTo>
                      <a:pt x="1485427" y="1584378"/>
                      <a:pt x="1488708" y="1588703"/>
                      <a:pt x="1491881" y="1593172"/>
                    </a:cubicBezTo>
                    <a:lnTo>
                      <a:pt x="1491881" y="1593244"/>
                    </a:lnTo>
                    <a:cubicBezTo>
                      <a:pt x="1514959" y="1625464"/>
                      <a:pt x="1532879" y="1654333"/>
                      <a:pt x="1542255" y="1687598"/>
                    </a:cubicBezTo>
                    <a:cubicBezTo>
                      <a:pt x="1542327" y="1687670"/>
                      <a:pt x="1542327" y="1687778"/>
                      <a:pt x="1542327" y="1687850"/>
                    </a:cubicBezTo>
                    <a:cubicBezTo>
                      <a:pt x="1554622" y="1735243"/>
                      <a:pt x="1557832" y="1785159"/>
                      <a:pt x="1558409" y="1834174"/>
                    </a:cubicBezTo>
                    <a:close/>
                    <a:moveTo>
                      <a:pt x="1098415" y="2169133"/>
                    </a:moveTo>
                    <a:cubicBezTo>
                      <a:pt x="1054136" y="2169133"/>
                      <a:pt x="984183" y="2047280"/>
                      <a:pt x="942464" y="1934870"/>
                    </a:cubicBezTo>
                    <a:cubicBezTo>
                      <a:pt x="1030698" y="1842499"/>
                      <a:pt x="1054208" y="1768977"/>
                      <a:pt x="1055975" y="1638403"/>
                    </a:cubicBezTo>
                    <a:cubicBezTo>
                      <a:pt x="1080819" y="1640385"/>
                      <a:pt x="1106492" y="1640601"/>
                      <a:pt x="1131408" y="1639088"/>
                    </a:cubicBezTo>
                    <a:cubicBezTo>
                      <a:pt x="1130182" y="1775752"/>
                      <a:pt x="1156793" y="1850464"/>
                      <a:pt x="1249318" y="1948241"/>
                    </a:cubicBezTo>
                    <a:cubicBezTo>
                      <a:pt x="1207166" y="2056723"/>
                      <a:pt x="1140964" y="2169133"/>
                      <a:pt x="1098415" y="2169133"/>
                    </a:cubicBezTo>
                    <a:close/>
                    <a:moveTo>
                      <a:pt x="935108" y="1905209"/>
                    </a:moveTo>
                    <a:cubicBezTo>
                      <a:pt x="881886" y="1961793"/>
                      <a:pt x="753988" y="2096475"/>
                      <a:pt x="678050" y="2083861"/>
                    </a:cubicBezTo>
                    <a:cubicBezTo>
                      <a:pt x="654359" y="2072400"/>
                      <a:pt x="641703" y="2023422"/>
                      <a:pt x="636619" y="1994769"/>
                    </a:cubicBezTo>
                    <a:cubicBezTo>
                      <a:pt x="620140" y="1892379"/>
                      <a:pt x="618337" y="1771536"/>
                      <a:pt x="646967" y="1671163"/>
                    </a:cubicBezTo>
                    <a:cubicBezTo>
                      <a:pt x="646967" y="1670983"/>
                      <a:pt x="647040" y="1670875"/>
                      <a:pt x="647112" y="1670695"/>
                    </a:cubicBezTo>
                    <a:cubicBezTo>
                      <a:pt x="647184" y="1670623"/>
                      <a:pt x="647184" y="1670623"/>
                      <a:pt x="647184" y="1670551"/>
                    </a:cubicBezTo>
                    <a:cubicBezTo>
                      <a:pt x="647580" y="1669361"/>
                      <a:pt x="648049" y="1668172"/>
                      <a:pt x="648482" y="1667019"/>
                    </a:cubicBezTo>
                    <a:cubicBezTo>
                      <a:pt x="670441" y="1611985"/>
                      <a:pt x="710502" y="1565385"/>
                      <a:pt x="756151" y="1519650"/>
                    </a:cubicBezTo>
                    <a:cubicBezTo>
                      <a:pt x="833244" y="1581675"/>
                      <a:pt x="927500" y="1623158"/>
                      <a:pt x="1030698" y="1635916"/>
                    </a:cubicBezTo>
                    <a:cubicBezTo>
                      <a:pt x="1030770" y="1675957"/>
                      <a:pt x="1027020" y="1716214"/>
                      <a:pt x="1018546" y="1755354"/>
                    </a:cubicBezTo>
                    <a:cubicBezTo>
                      <a:pt x="1018474" y="1755534"/>
                      <a:pt x="1018474" y="1755714"/>
                      <a:pt x="1018438" y="1755894"/>
                    </a:cubicBezTo>
                    <a:cubicBezTo>
                      <a:pt x="1018438" y="1756038"/>
                      <a:pt x="1018366" y="1756074"/>
                      <a:pt x="1018366" y="1756219"/>
                    </a:cubicBezTo>
                    <a:cubicBezTo>
                      <a:pt x="1008414" y="1813811"/>
                      <a:pt x="973402" y="1862105"/>
                      <a:pt x="935108" y="1905209"/>
                    </a:cubicBezTo>
                    <a:close/>
                    <a:moveTo>
                      <a:pt x="379993" y="1866322"/>
                    </a:moveTo>
                    <a:cubicBezTo>
                      <a:pt x="276687" y="1877242"/>
                      <a:pt x="343394" y="1695274"/>
                      <a:pt x="393407" y="1579117"/>
                    </a:cubicBezTo>
                    <a:cubicBezTo>
                      <a:pt x="529815" y="1573891"/>
                      <a:pt x="586065" y="1541923"/>
                      <a:pt x="683819" y="1449516"/>
                    </a:cubicBezTo>
                    <a:cubicBezTo>
                      <a:pt x="700189" y="1468653"/>
                      <a:pt x="717822" y="1486529"/>
                      <a:pt x="736644" y="1503144"/>
                    </a:cubicBezTo>
                    <a:cubicBezTo>
                      <a:pt x="639179" y="1598470"/>
                      <a:pt x="604671" y="1670947"/>
                      <a:pt x="600957" y="1805053"/>
                    </a:cubicBezTo>
                    <a:cubicBezTo>
                      <a:pt x="522639" y="1839436"/>
                      <a:pt x="433684" y="1866322"/>
                      <a:pt x="379993" y="1866322"/>
                    </a:cubicBezTo>
                    <a:close/>
                    <a:moveTo>
                      <a:pt x="348875" y="1554861"/>
                    </a:moveTo>
                    <a:cubicBezTo>
                      <a:pt x="236085" y="1554861"/>
                      <a:pt x="116156" y="1535688"/>
                      <a:pt x="100867" y="1497918"/>
                    </a:cubicBezTo>
                    <a:cubicBezTo>
                      <a:pt x="93187" y="1479393"/>
                      <a:pt x="111396" y="1440758"/>
                      <a:pt x="125711" y="1419422"/>
                    </a:cubicBezTo>
                    <a:cubicBezTo>
                      <a:pt x="185135" y="1330871"/>
                      <a:pt x="275497" y="1238860"/>
                      <a:pt x="368887" y="1185412"/>
                    </a:cubicBezTo>
                    <a:cubicBezTo>
                      <a:pt x="425030" y="1159175"/>
                      <a:pt x="493612" y="1153300"/>
                      <a:pt x="555957" y="1153877"/>
                    </a:cubicBezTo>
                    <a:cubicBezTo>
                      <a:pt x="566918" y="1257240"/>
                      <a:pt x="606943" y="1352063"/>
                      <a:pt x="667737" y="1429874"/>
                    </a:cubicBezTo>
                    <a:cubicBezTo>
                      <a:pt x="667737" y="1429946"/>
                      <a:pt x="667881" y="1429982"/>
                      <a:pt x="667881" y="1429982"/>
                    </a:cubicBezTo>
                    <a:cubicBezTo>
                      <a:pt x="631715" y="1465914"/>
                      <a:pt x="591402" y="1498134"/>
                      <a:pt x="546401" y="1522137"/>
                    </a:cubicBezTo>
                    <a:cubicBezTo>
                      <a:pt x="546329" y="1522137"/>
                      <a:pt x="546293" y="1522209"/>
                      <a:pt x="546221" y="1522209"/>
                    </a:cubicBezTo>
                    <a:cubicBezTo>
                      <a:pt x="543805" y="1523542"/>
                      <a:pt x="541425" y="1524624"/>
                      <a:pt x="538973" y="1525813"/>
                    </a:cubicBezTo>
                    <a:cubicBezTo>
                      <a:pt x="538937" y="1525813"/>
                      <a:pt x="538937" y="1525849"/>
                      <a:pt x="538937" y="1525849"/>
                    </a:cubicBezTo>
                    <a:cubicBezTo>
                      <a:pt x="530139" y="1530066"/>
                      <a:pt x="521954" y="1533670"/>
                      <a:pt x="512471" y="1536553"/>
                    </a:cubicBezTo>
                    <a:cubicBezTo>
                      <a:pt x="512471" y="1536625"/>
                      <a:pt x="512471" y="1536625"/>
                      <a:pt x="512435" y="1536553"/>
                    </a:cubicBezTo>
                    <a:cubicBezTo>
                      <a:pt x="502374" y="1539833"/>
                      <a:pt x="491557" y="1542175"/>
                      <a:pt x="480992" y="1544230"/>
                    </a:cubicBezTo>
                    <a:cubicBezTo>
                      <a:pt x="480920" y="1544230"/>
                      <a:pt x="480884" y="1544230"/>
                      <a:pt x="480812" y="1544266"/>
                    </a:cubicBezTo>
                    <a:cubicBezTo>
                      <a:pt x="438588" y="1551942"/>
                      <a:pt x="391351" y="1555006"/>
                      <a:pt x="348875" y="1554861"/>
                    </a:cubicBezTo>
                    <a:close/>
                    <a:moveTo>
                      <a:pt x="22513" y="1095816"/>
                    </a:moveTo>
                    <a:cubicBezTo>
                      <a:pt x="22513" y="1051666"/>
                      <a:pt x="144678" y="981856"/>
                      <a:pt x="257323" y="940194"/>
                    </a:cubicBezTo>
                    <a:lnTo>
                      <a:pt x="257395" y="940194"/>
                    </a:lnTo>
                    <a:cubicBezTo>
                      <a:pt x="349488" y="1028132"/>
                      <a:pt x="424597" y="1051991"/>
                      <a:pt x="554586" y="1053469"/>
                    </a:cubicBezTo>
                    <a:cubicBezTo>
                      <a:pt x="552603" y="1078228"/>
                      <a:pt x="552351" y="1103853"/>
                      <a:pt x="553901" y="1128685"/>
                    </a:cubicBezTo>
                    <a:cubicBezTo>
                      <a:pt x="550260" y="1128540"/>
                      <a:pt x="546906" y="1128540"/>
                      <a:pt x="543733" y="1128540"/>
                    </a:cubicBezTo>
                    <a:lnTo>
                      <a:pt x="543733" y="1141191"/>
                    </a:lnTo>
                    <a:lnTo>
                      <a:pt x="543661" y="1141191"/>
                    </a:lnTo>
                    <a:lnTo>
                      <a:pt x="543661" y="1128540"/>
                    </a:lnTo>
                    <a:cubicBezTo>
                      <a:pt x="407181" y="1130343"/>
                      <a:pt x="342709" y="1155174"/>
                      <a:pt x="244054" y="1246356"/>
                    </a:cubicBezTo>
                    <a:cubicBezTo>
                      <a:pt x="135231" y="1204333"/>
                      <a:pt x="22513" y="1138199"/>
                      <a:pt x="22513" y="1095816"/>
                    </a:cubicBezTo>
                    <a:close/>
                    <a:moveTo>
                      <a:pt x="108043" y="676415"/>
                    </a:moveTo>
                    <a:cubicBezTo>
                      <a:pt x="116697" y="661710"/>
                      <a:pt x="139485" y="649709"/>
                      <a:pt x="167899" y="641708"/>
                    </a:cubicBezTo>
                    <a:cubicBezTo>
                      <a:pt x="167971" y="641708"/>
                      <a:pt x="168116" y="641672"/>
                      <a:pt x="168152" y="641672"/>
                    </a:cubicBezTo>
                    <a:cubicBezTo>
                      <a:pt x="258657" y="616480"/>
                      <a:pt x="424417" y="616804"/>
                      <a:pt x="518709" y="644519"/>
                    </a:cubicBezTo>
                    <a:cubicBezTo>
                      <a:pt x="574779" y="664341"/>
                      <a:pt x="627496" y="708094"/>
                      <a:pt x="673867" y="754082"/>
                    </a:cubicBezTo>
                    <a:cubicBezTo>
                      <a:pt x="673723" y="754118"/>
                      <a:pt x="673686" y="754190"/>
                      <a:pt x="673686" y="754262"/>
                    </a:cubicBezTo>
                    <a:cubicBezTo>
                      <a:pt x="611450" y="831136"/>
                      <a:pt x="569839" y="925273"/>
                      <a:pt x="557075" y="1028348"/>
                    </a:cubicBezTo>
                    <a:cubicBezTo>
                      <a:pt x="557075" y="1028348"/>
                      <a:pt x="557075" y="1028348"/>
                      <a:pt x="557075" y="1028384"/>
                    </a:cubicBezTo>
                    <a:cubicBezTo>
                      <a:pt x="549683" y="1028312"/>
                      <a:pt x="542363" y="1028312"/>
                      <a:pt x="535043" y="1027952"/>
                    </a:cubicBezTo>
                    <a:lnTo>
                      <a:pt x="534935" y="1027952"/>
                    </a:lnTo>
                    <a:cubicBezTo>
                      <a:pt x="534755" y="1028024"/>
                      <a:pt x="534682" y="1028024"/>
                      <a:pt x="534430" y="1027952"/>
                    </a:cubicBezTo>
                    <a:cubicBezTo>
                      <a:pt x="532339" y="1027916"/>
                      <a:pt x="530283" y="1027772"/>
                      <a:pt x="528192" y="1027700"/>
                    </a:cubicBezTo>
                    <a:cubicBezTo>
                      <a:pt x="527940" y="1027664"/>
                      <a:pt x="527759" y="1027664"/>
                      <a:pt x="527579" y="1027664"/>
                    </a:cubicBezTo>
                    <a:cubicBezTo>
                      <a:pt x="527579" y="1027664"/>
                      <a:pt x="527291" y="1027664"/>
                      <a:pt x="527254" y="1027664"/>
                    </a:cubicBezTo>
                    <a:cubicBezTo>
                      <a:pt x="527182" y="1027700"/>
                      <a:pt x="527146" y="1027700"/>
                      <a:pt x="527074" y="1027664"/>
                    </a:cubicBezTo>
                    <a:cubicBezTo>
                      <a:pt x="490259" y="1025501"/>
                      <a:pt x="451749" y="1020311"/>
                      <a:pt x="416592" y="1010905"/>
                    </a:cubicBezTo>
                    <a:cubicBezTo>
                      <a:pt x="416340" y="1010869"/>
                      <a:pt x="416159" y="1010797"/>
                      <a:pt x="415943" y="1010797"/>
                    </a:cubicBezTo>
                    <a:cubicBezTo>
                      <a:pt x="414501" y="1010364"/>
                      <a:pt x="413022" y="1009932"/>
                      <a:pt x="411544" y="1009499"/>
                    </a:cubicBezTo>
                    <a:cubicBezTo>
                      <a:pt x="411183" y="1009499"/>
                      <a:pt x="410895" y="1009247"/>
                      <a:pt x="410534" y="1009247"/>
                    </a:cubicBezTo>
                    <a:cubicBezTo>
                      <a:pt x="383238" y="1001823"/>
                      <a:pt x="358719" y="988344"/>
                      <a:pt x="335461" y="971405"/>
                    </a:cubicBezTo>
                    <a:cubicBezTo>
                      <a:pt x="335461" y="971405"/>
                      <a:pt x="335389" y="971297"/>
                      <a:pt x="335353" y="971297"/>
                    </a:cubicBezTo>
                    <a:cubicBezTo>
                      <a:pt x="332468" y="969386"/>
                      <a:pt x="329800" y="967224"/>
                      <a:pt x="326988" y="965206"/>
                    </a:cubicBezTo>
                    <a:cubicBezTo>
                      <a:pt x="326916" y="965206"/>
                      <a:pt x="326916" y="965134"/>
                      <a:pt x="326916" y="965134"/>
                    </a:cubicBezTo>
                    <a:cubicBezTo>
                      <a:pt x="326843" y="965062"/>
                      <a:pt x="326807" y="965062"/>
                      <a:pt x="326807" y="965026"/>
                    </a:cubicBezTo>
                    <a:cubicBezTo>
                      <a:pt x="308454" y="951258"/>
                      <a:pt x="290713" y="936518"/>
                      <a:pt x="273874" y="920948"/>
                    </a:cubicBezTo>
                    <a:lnTo>
                      <a:pt x="273802" y="920948"/>
                    </a:lnTo>
                    <a:cubicBezTo>
                      <a:pt x="270232" y="917741"/>
                      <a:pt x="266735" y="914461"/>
                      <a:pt x="263309" y="911181"/>
                    </a:cubicBezTo>
                    <a:cubicBezTo>
                      <a:pt x="263237" y="911181"/>
                      <a:pt x="263237" y="911181"/>
                      <a:pt x="263237" y="911181"/>
                    </a:cubicBezTo>
                    <a:cubicBezTo>
                      <a:pt x="175832" y="828973"/>
                      <a:pt x="90771" y="717068"/>
                      <a:pt x="108043" y="676415"/>
                    </a:cubicBezTo>
                    <a:close/>
                    <a:moveTo>
                      <a:pt x="337661" y="336843"/>
                    </a:moveTo>
                    <a:cubicBezTo>
                      <a:pt x="385582" y="300766"/>
                      <a:pt x="535259" y="357566"/>
                      <a:pt x="614010" y="392453"/>
                    </a:cubicBezTo>
                    <a:cubicBezTo>
                      <a:pt x="616931" y="519820"/>
                      <a:pt x="652701" y="588981"/>
                      <a:pt x="743747" y="682289"/>
                    </a:cubicBezTo>
                    <a:cubicBezTo>
                      <a:pt x="724673" y="698579"/>
                      <a:pt x="706716" y="716167"/>
                      <a:pt x="690057" y="734908"/>
                    </a:cubicBezTo>
                    <a:cubicBezTo>
                      <a:pt x="589635" y="636158"/>
                      <a:pt x="532230" y="605956"/>
                      <a:pt x="387529" y="599469"/>
                    </a:cubicBezTo>
                    <a:cubicBezTo>
                      <a:pt x="340437" y="493042"/>
                      <a:pt x="307588" y="366828"/>
                      <a:pt x="337661" y="336843"/>
                    </a:cubicBezTo>
                    <a:close/>
                    <a:moveTo>
                      <a:pt x="653458" y="183816"/>
                    </a:moveTo>
                    <a:cubicBezTo>
                      <a:pt x="658831" y="156317"/>
                      <a:pt x="673867" y="110762"/>
                      <a:pt x="693554" y="101463"/>
                    </a:cubicBezTo>
                    <a:cubicBezTo>
                      <a:pt x="710141" y="95517"/>
                      <a:pt x="731199" y="102401"/>
                      <a:pt x="756332" y="115015"/>
                    </a:cubicBezTo>
                    <a:cubicBezTo>
                      <a:pt x="756404" y="115087"/>
                      <a:pt x="756548" y="115087"/>
                      <a:pt x="756584" y="115123"/>
                    </a:cubicBezTo>
                    <a:cubicBezTo>
                      <a:pt x="808652" y="141865"/>
                      <a:pt x="877415" y="203602"/>
                      <a:pt x="928004" y="259572"/>
                    </a:cubicBezTo>
                    <a:cubicBezTo>
                      <a:pt x="928149" y="259753"/>
                      <a:pt x="928257" y="259897"/>
                      <a:pt x="928437" y="260077"/>
                    </a:cubicBezTo>
                    <a:cubicBezTo>
                      <a:pt x="1008811" y="348232"/>
                      <a:pt x="1034232" y="400634"/>
                      <a:pt x="1039676" y="515134"/>
                    </a:cubicBezTo>
                    <a:cubicBezTo>
                      <a:pt x="1040325" y="528217"/>
                      <a:pt x="1040398" y="541408"/>
                      <a:pt x="1040181" y="554562"/>
                    </a:cubicBezTo>
                    <a:cubicBezTo>
                      <a:pt x="936550" y="565591"/>
                      <a:pt x="841573" y="605523"/>
                      <a:pt x="763507" y="666179"/>
                    </a:cubicBezTo>
                    <a:cubicBezTo>
                      <a:pt x="763471" y="666179"/>
                      <a:pt x="763471" y="666215"/>
                      <a:pt x="763399" y="666287"/>
                    </a:cubicBezTo>
                    <a:cubicBezTo>
                      <a:pt x="738231" y="641564"/>
                      <a:pt x="715658" y="614245"/>
                      <a:pt x="695682" y="585413"/>
                    </a:cubicBezTo>
                    <a:lnTo>
                      <a:pt x="695610" y="585341"/>
                    </a:lnTo>
                    <a:cubicBezTo>
                      <a:pt x="682701" y="566275"/>
                      <a:pt x="671992" y="547931"/>
                      <a:pt x="664203" y="530920"/>
                    </a:cubicBezTo>
                    <a:cubicBezTo>
                      <a:pt x="664131" y="530704"/>
                      <a:pt x="664059" y="530523"/>
                      <a:pt x="663879" y="530379"/>
                    </a:cubicBezTo>
                    <a:lnTo>
                      <a:pt x="663879" y="530307"/>
                    </a:lnTo>
                    <a:lnTo>
                      <a:pt x="663807" y="530235"/>
                    </a:lnTo>
                    <a:lnTo>
                      <a:pt x="663807" y="530127"/>
                    </a:lnTo>
                    <a:cubicBezTo>
                      <a:pt x="627027" y="434224"/>
                      <a:pt x="634636" y="278097"/>
                      <a:pt x="653458" y="183816"/>
                    </a:cubicBezTo>
                    <a:close/>
                    <a:moveTo>
                      <a:pt x="1098415" y="22463"/>
                    </a:moveTo>
                    <a:cubicBezTo>
                      <a:pt x="1142622" y="22463"/>
                      <a:pt x="1212647" y="144388"/>
                      <a:pt x="1254366" y="256797"/>
                    </a:cubicBezTo>
                    <a:cubicBezTo>
                      <a:pt x="1166168" y="349133"/>
                      <a:pt x="1142586" y="422655"/>
                      <a:pt x="1140819" y="553193"/>
                    </a:cubicBezTo>
                    <a:cubicBezTo>
                      <a:pt x="1116048" y="551211"/>
                      <a:pt x="1090302" y="550994"/>
                      <a:pt x="1065422" y="552508"/>
                    </a:cubicBezTo>
                    <a:cubicBezTo>
                      <a:pt x="1066684" y="416204"/>
                      <a:pt x="1039929" y="340879"/>
                      <a:pt x="947548" y="243426"/>
                    </a:cubicBezTo>
                    <a:cubicBezTo>
                      <a:pt x="989664" y="134873"/>
                      <a:pt x="1055903" y="22463"/>
                      <a:pt x="1098415" y="22463"/>
                    </a:cubicBezTo>
                    <a:close/>
                    <a:moveTo>
                      <a:pt x="1263958" y="283828"/>
                    </a:moveTo>
                    <a:cubicBezTo>
                      <a:pt x="1267167" y="280187"/>
                      <a:pt x="1270412" y="276583"/>
                      <a:pt x="1273622" y="273160"/>
                    </a:cubicBezTo>
                    <a:lnTo>
                      <a:pt x="1273622" y="273087"/>
                    </a:lnTo>
                    <a:cubicBezTo>
                      <a:pt x="1316819" y="228974"/>
                      <a:pt x="1512939" y="24698"/>
                      <a:pt x="1545680" y="143487"/>
                    </a:cubicBezTo>
                    <a:cubicBezTo>
                      <a:pt x="1580296" y="245769"/>
                      <a:pt x="1581955" y="430836"/>
                      <a:pt x="1545752" y="531316"/>
                    </a:cubicBezTo>
                    <a:cubicBezTo>
                      <a:pt x="1521629" y="584656"/>
                      <a:pt x="1482650" y="631184"/>
                      <a:pt x="1440751" y="672090"/>
                    </a:cubicBezTo>
                    <a:cubicBezTo>
                      <a:pt x="1363659" y="609992"/>
                      <a:pt x="1269331" y="568438"/>
                      <a:pt x="1166096" y="555680"/>
                    </a:cubicBezTo>
                    <a:cubicBezTo>
                      <a:pt x="1168476" y="465507"/>
                      <a:pt x="1176697" y="399985"/>
                      <a:pt x="1220508" y="338320"/>
                    </a:cubicBezTo>
                    <a:cubicBezTo>
                      <a:pt x="1220580" y="338320"/>
                      <a:pt x="1220580" y="338284"/>
                      <a:pt x="1220652" y="338212"/>
                    </a:cubicBezTo>
                    <a:cubicBezTo>
                      <a:pt x="1233922" y="319507"/>
                      <a:pt x="1248669" y="301127"/>
                      <a:pt x="1263958" y="283828"/>
                    </a:cubicBezTo>
                    <a:close/>
                    <a:moveTo>
                      <a:pt x="1816873" y="325346"/>
                    </a:moveTo>
                    <a:cubicBezTo>
                      <a:pt x="1920144" y="314318"/>
                      <a:pt x="1853436" y="496393"/>
                      <a:pt x="1803460" y="612551"/>
                    </a:cubicBezTo>
                    <a:cubicBezTo>
                      <a:pt x="1667052" y="617741"/>
                      <a:pt x="1610837" y="649709"/>
                      <a:pt x="1513011" y="742044"/>
                    </a:cubicBezTo>
                    <a:cubicBezTo>
                      <a:pt x="1496677" y="722979"/>
                      <a:pt x="1479045" y="705067"/>
                      <a:pt x="1460186" y="688452"/>
                    </a:cubicBezTo>
                    <a:cubicBezTo>
                      <a:pt x="1557615" y="593126"/>
                      <a:pt x="1592195" y="520721"/>
                      <a:pt x="1595801" y="386614"/>
                    </a:cubicBezTo>
                    <a:cubicBezTo>
                      <a:pt x="1674155" y="352160"/>
                      <a:pt x="1763110" y="325346"/>
                      <a:pt x="1816873" y="325346"/>
                    </a:cubicBezTo>
                    <a:close/>
                    <a:moveTo>
                      <a:pt x="1506990" y="1417656"/>
                    </a:moveTo>
                    <a:cubicBezTo>
                      <a:pt x="1299295" y="1683237"/>
                      <a:pt x="887042" y="1679561"/>
                      <a:pt x="684179" y="1410304"/>
                    </a:cubicBezTo>
                    <a:lnTo>
                      <a:pt x="684107" y="1410268"/>
                    </a:lnTo>
                    <a:cubicBezTo>
                      <a:pt x="540920" y="1228192"/>
                      <a:pt x="543553" y="953385"/>
                      <a:pt x="689841" y="773904"/>
                    </a:cubicBezTo>
                    <a:lnTo>
                      <a:pt x="689913" y="773868"/>
                    </a:lnTo>
                    <a:cubicBezTo>
                      <a:pt x="869879" y="541264"/>
                      <a:pt x="1225268" y="509584"/>
                      <a:pt x="1443672" y="707085"/>
                    </a:cubicBezTo>
                    <a:cubicBezTo>
                      <a:pt x="1648698" y="883610"/>
                      <a:pt x="1677797" y="1207721"/>
                      <a:pt x="1507026" y="1417656"/>
                    </a:cubicBezTo>
                    <a:close/>
                    <a:moveTo>
                      <a:pt x="1847919" y="636806"/>
                    </a:moveTo>
                    <a:cubicBezTo>
                      <a:pt x="1960709" y="636806"/>
                      <a:pt x="2080674" y="655980"/>
                      <a:pt x="2095963" y="693714"/>
                    </a:cubicBezTo>
                    <a:cubicBezTo>
                      <a:pt x="2107033" y="749036"/>
                      <a:pt x="2024352" y="835893"/>
                      <a:pt x="1982993" y="880835"/>
                    </a:cubicBezTo>
                    <a:cubicBezTo>
                      <a:pt x="1934567" y="929382"/>
                      <a:pt x="1881850" y="979334"/>
                      <a:pt x="1820551" y="1009752"/>
                    </a:cubicBezTo>
                    <a:cubicBezTo>
                      <a:pt x="1771476" y="1030295"/>
                      <a:pt x="1717317" y="1036169"/>
                      <a:pt x="1664347" y="1037683"/>
                    </a:cubicBezTo>
                    <a:cubicBezTo>
                      <a:pt x="1656523" y="1037935"/>
                      <a:pt x="1648662" y="1037755"/>
                      <a:pt x="1640837" y="1037683"/>
                    </a:cubicBezTo>
                    <a:cubicBezTo>
                      <a:pt x="1629876" y="934283"/>
                      <a:pt x="1589851" y="839461"/>
                      <a:pt x="1529057" y="761650"/>
                    </a:cubicBezTo>
                    <a:cubicBezTo>
                      <a:pt x="1585452" y="707481"/>
                      <a:pt x="1648950" y="655367"/>
                      <a:pt x="1727954" y="645276"/>
                    </a:cubicBezTo>
                    <a:cubicBezTo>
                      <a:pt x="1749913" y="641780"/>
                      <a:pt x="1773063" y="639581"/>
                      <a:pt x="1795779" y="638248"/>
                    </a:cubicBezTo>
                    <a:cubicBezTo>
                      <a:pt x="1795851" y="638248"/>
                      <a:pt x="1795851" y="638176"/>
                      <a:pt x="1795851" y="638176"/>
                    </a:cubicBezTo>
                    <a:cubicBezTo>
                      <a:pt x="1795923" y="638176"/>
                      <a:pt x="1795996" y="638248"/>
                      <a:pt x="1795996" y="638248"/>
                    </a:cubicBezTo>
                    <a:cubicBezTo>
                      <a:pt x="1813303" y="637131"/>
                      <a:pt x="1830503" y="636842"/>
                      <a:pt x="1847919" y="636806"/>
                    </a:cubicBezTo>
                    <a:close/>
                    <a:moveTo>
                      <a:pt x="2145110" y="1018149"/>
                    </a:moveTo>
                    <a:cubicBezTo>
                      <a:pt x="2103030" y="985532"/>
                      <a:pt x="2032429" y="949600"/>
                      <a:pt x="1973257" y="926174"/>
                    </a:cubicBezTo>
                    <a:cubicBezTo>
                      <a:pt x="2214702" y="690398"/>
                      <a:pt x="2156180" y="611722"/>
                      <a:pt x="1831585" y="611686"/>
                    </a:cubicBezTo>
                    <a:cubicBezTo>
                      <a:pt x="1859530" y="549337"/>
                      <a:pt x="1886141" y="470048"/>
                      <a:pt x="1893605" y="412419"/>
                    </a:cubicBezTo>
                    <a:cubicBezTo>
                      <a:pt x="1902367" y="337780"/>
                      <a:pt x="1887403" y="301019"/>
                      <a:pt x="1816873" y="300082"/>
                    </a:cubicBezTo>
                    <a:cubicBezTo>
                      <a:pt x="1768231" y="299109"/>
                      <a:pt x="1673722" y="325274"/>
                      <a:pt x="1596774" y="358683"/>
                    </a:cubicBezTo>
                    <a:cubicBezTo>
                      <a:pt x="1601029" y="14714"/>
                      <a:pt x="1497362" y="12948"/>
                      <a:pt x="1273694" y="236326"/>
                    </a:cubicBezTo>
                    <a:cubicBezTo>
                      <a:pt x="1153079" y="-61259"/>
                      <a:pt x="1057850" y="-91100"/>
                      <a:pt x="928401" y="223027"/>
                    </a:cubicBezTo>
                    <a:cubicBezTo>
                      <a:pt x="687929" y="-17938"/>
                      <a:pt x="615993" y="36771"/>
                      <a:pt x="613181" y="364342"/>
                    </a:cubicBezTo>
                    <a:cubicBezTo>
                      <a:pt x="306615" y="234632"/>
                      <a:pt x="232912" y="294315"/>
                      <a:pt x="359584" y="598604"/>
                    </a:cubicBezTo>
                    <a:cubicBezTo>
                      <a:pt x="16167" y="594711"/>
                      <a:pt x="11768" y="695985"/>
                      <a:pt x="236806" y="920912"/>
                    </a:cubicBezTo>
                    <a:cubicBezTo>
                      <a:pt x="-61430" y="1041395"/>
                      <a:pt x="-91287" y="1136217"/>
                      <a:pt x="223609" y="1265458"/>
                    </a:cubicBezTo>
                    <a:cubicBezTo>
                      <a:pt x="-17908" y="1501125"/>
                      <a:pt x="40686" y="1579873"/>
                      <a:pt x="365209" y="1579909"/>
                    </a:cubicBezTo>
                    <a:cubicBezTo>
                      <a:pt x="246037" y="1868088"/>
                      <a:pt x="271999" y="1967127"/>
                      <a:pt x="600020" y="1832912"/>
                    </a:cubicBezTo>
                    <a:cubicBezTo>
                      <a:pt x="595873" y="2176953"/>
                      <a:pt x="699324" y="2178647"/>
                      <a:pt x="923137" y="1955413"/>
                    </a:cubicBezTo>
                    <a:cubicBezTo>
                      <a:pt x="1043823" y="2252818"/>
                      <a:pt x="1138944" y="2282732"/>
                      <a:pt x="1268393" y="1968568"/>
                    </a:cubicBezTo>
                    <a:cubicBezTo>
                      <a:pt x="1508973" y="2209642"/>
                      <a:pt x="1580765" y="2154897"/>
                      <a:pt x="1583685" y="1827254"/>
                    </a:cubicBezTo>
                    <a:cubicBezTo>
                      <a:pt x="1890360" y="1957035"/>
                      <a:pt x="1963810" y="1897353"/>
                      <a:pt x="1837246" y="1592992"/>
                    </a:cubicBezTo>
                    <a:cubicBezTo>
                      <a:pt x="2180736" y="1596920"/>
                      <a:pt x="2184991" y="1495575"/>
                      <a:pt x="1959988" y="1270647"/>
                    </a:cubicBezTo>
                    <a:cubicBezTo>
                      <a:pt x="2023883" y="1246320"/>
                      <a:pt x="2098884" y="1209055"/>
                      <a:pt x="2145110" y="1173519"/>
                    </a:cubicBezTo>
                    <a:cubicBezTo>
                      <a:pt x="2217948" y="1117116"/>
                      <a:pt x="2217876" y="1074552"/>
                      <a:pt x="2145110" y="1018149"/>
                    </a:cubicBezTo>
                  </a:path>
                </a:pathLst>
              </a:custGeom>
              <a:solidFill>
                <a:schemeClr val="accent4"/>
              </a:solidFill>
              <a:ln w="19050" cap="flat">
                <a:solidFill>
                  <a:schemeClr val="accent4"/>
                </a:solidFill>
                <a:prstDash val="solid"/>
                <a:miter/>
              </a:ln>
            </p:spPr>
            <p:txBody>
              <a:bodyPr rtlCol="0" anchor="ctr"/>
              <a:lstStyle/>
              <a:p>
                <a:endParaRPr lang="en-US" dirty="0">
                  <a:latin typeface="Roboto Condensed" panose="02000000000000000000" pitchFamily="2" charset="0"/>
                </a:endParaRPr>
              </a:p>
            </p:txBody>
          </p:sp>
        </p:grpSp>
        <p:grpSp>
          <p:nvGrpSpPr>
            <p:cNvPr id="2273" name="Group 2272">
              <a:extLst>
                <a:ext uri="{FF2B5EF4-FFF2-40B4-BE49-F238E27FC236}">
                  <a16:creationId xmlns:a16="http://schemas.microsoft.com/office/drawing/2014/main" id="{3D742841-679A-37F9-D531-EC0093A657C9}"/>
                </a:ext>
              </a:extLst>
            </p:cNvPr>
            <p:cNvGrpSpPr/>
            <p:nvPr/>
          </p:nvGrpSpPr>
          <p:grpSpPr>
            <a:xfrm>
              <a:off x="7512026" y="1049268"/>
              <a:ext cx="1260000" cy="1728000"/>
              <a:chOff x="7512026" y="1049268"/>
              <a:chExt cx="1260000" cy="1728000"/>
            </a:xfrm>
          </p:grpSpPr>
          <p:grpSp>
            <p:nvGrpSpPr>
              <p:cNvPr id="1929" name="Group 1928">
                <a:extLst>
                  <a:ext uri="{FF2B5EF4-FFF2-40B4-BE49-F238E27FC236}">
                    <a16:creationId xmlns:a16="http://schemas.microsoft.com/office/drawing/2014/main" id="{D7AF6019-CF6B-B443-58CD-82E64A922168}"/>
                  </a:ext>
                </a:extLst>
              </p:cNvPr>
              <p:cNvGrpSpPr/>
              <p:nvPr/>
            </p:nvGrpSpPr>
            <p:grpSpPr>
              <a:xfrm>
                <a:off x="7752924" y="2293417"/>
                <a:ext cx="778205" cy="318096"/>
                <a:chOff x="7609449" y="3486754"/>
                <a:chExt cx="784428" cy="320640"/>
              </a:xfrm>
            </p:grpSpPr>
            <p:sp>
              <p:nvSpPr>
                <p:cNvPr id="1932" name="Freeform 1931">
                  <a:extLst>
                    <a:ext uri="{FF2B5EF4-FFF2-40B4-BE49-F238E27FC236}">
                      <a16:creationId xmlns:a16="http://schemas.microsoft.com/office/drawing/2014/main" id="{C5804EFC-3203-5E04-0ABE-B3579EF7073B}"/>
                    </a:ext>
                  </a:extLst>
                </p:cNvPr>
                <p:cNvSpPr/>
                <p:nvPr/>
              </p:nvSpPr>
              <p:spPr>
                <a:xfrm>
                  <a:off x="7777531" y="3492085"/>
                  <a:ext cx="84042" cy="129819"/>
                </a:xfrm>
                <a:custGeom>
                  <a:avLst/>
                  <a:gdLst>
                    <a:gd name="connsiteX0" fmla="*/ 82676 w 84042"/>
                    <a:gd name="connsiteY0" fmla="*/ 41379 h 129819"/>
                    <a:gd name="connsiteX1" fmla="*/ 82676 w 84042"/>
                    <a:gd name="connsiteY1" fmla="*/ 41379 h 129819"/>
                    <a:gd name="connsiteX2" fmla="*/ 68860 w 84042"/>
                    <a:gd name="connsiteY2" fmla="*/ 42766 h 129819"/>
                    <a:gd name="connsiteX3" fmla="*/ 55044 w 84042"/>
                    <a:gd name="connsiteY3" fmla="*/ 41233 h 129819"/>
                    <a:gd name="connsiteX4" fmla="*/ 52997 w 84042"/>
                    <a:gd name="connsiteY4" fmla="*/ 32906 h 129819"/>
                    <a:gd name="connsiteX5" fmla="*/ 36915 w 84042"/>
                    <a:gd name="connsiteY5" fmla="*/ 29620 h 129819"/>
                    <a:gd name="connsiteX6" fmla="*/ 32017 w 84042"/>
                    <a:gd name="connsiteY6" fmla="*/ 36923 h 129819"/>
                    <a:gd name="connsiteX7" fmla="*/ 32017 w 84042"/>
                    <a:gd name="connsiteY7" fmla="*/ 39407 h 129819"/>
                    <a:gd name="connsiteX8" fmla="*/ 32017 w 84042"/>
                    <a:gd name="connsiteY8" fmla="*/ 41890 h 129819"/>
                    <a:gd name="connsiteX9" fmla="*/ 36842 w 84042"/>
                    <a:gd name="connsiteY9" fmla="*/ 47733 h 129819"/>
                    <a:gd name="connsiteX10" fmla="*/ 44152 w 84042"/>
                    <a:gd name="connsiteY10" fmla="*/ 49778 h 129819"/>
                    <a:gd name="connsiteX11" fmla="*/ 62281 w 84042"/>
                    <a:gd name="connsiteY11" fmla="*/ 56060 h 129819"/>
                    <a:gd name="connsiteX12" fmla="*/ 76024 w 84042"/>
                    <a:gd name="connsiteY12" fmla="*/ 69133 h 129819"/>
                    <a:gd name="connsiteX13" fmla="*/ 80995 w 84042"/>
                    <a:gd name="connsiteY13" fmla="*/ 78190 h 129819"/>
                    <a:gd name="connsiteX14" fmla="*/ 82896 w 84042"/>
                    <a:gd name="connsiteY14" fmla="*/ 88196 h 129819"/>
                    <a:gd name="connsiteX15" fmla="*/ 82165 w 84042"/>
                    <a:gd name="connsiteY15" fmla="*/ 98641 h 129819"/>
                    <a:gd name="connsiteX16" fmla="*/ 78948 w 84042"/>
                    <a:gd name="connsiteY16" fmla="*/ 108647 h 129819"/>
                    <a:gd name="connsiteX17" fmla="*/ 73027 w 84042"/>
                    <a:gd name="connsiteY17" fmla="*/ 118361 h 129819"/>
                    <a:gd name="connsiteX18" fmla="*/ 64693 w 84042"/>
                    <a:gd name="connsiteY18" fmla="*/ 125008 h 129819"/>
                    <a:gd name="connsiteX19" fmla="*/ 54532 w 84042"/>
                    <a:gd name="connsiteY19" fmla="*/ 128806 h 129819"/>
                    <a:gd name="connsiteX20" fmla="*/ 43421 w 84042"/>
                    <a:gd name="connsiteY20" fmla="*/ 129755 h 129819"/>
                    <a:gd name="connsiteX21" fmla="*/ 27339 w 84042"/>
                    <a:gd name="connsiteY21" fmla="*/ 126907 h 129819"/>
                    <a:gd name="connsiteX22" fmla="*/ 13084 w 84042"/>
                    <a:gd name="connsiteY22" fmla="*/ 119603 h 129819"/>
                    <a:gd name="connsiteX23" fmla="*/ 3142 w 84042"/>
                    <a:gd name="connsiteY23" fmla="*/ 107990 h 129819"/>
                    <a:gd name="connsiteX24" fmla="*/ -2 w 84042"/>
                    <a:gd name="connsiteY24" fmla="*/ 92214 h 129819"/>
                    <a:gd name="connsiteX25" fmla="*/ -2 w 84042"/>
                    <a:gd name="connsiteY25" fmla="*/ 91118 h 129819"/>
                    <a:gd name="connsiteX26" fmla="*/ 14180 w 84042"/>
                    <a:gd name="connsiteY26" fmla="*/ 90680 h 129819"/>
                    <a:gd name="connsiteX27" fmla="*/ 28143 w 84042"/>
                    <a:gd name="connsiteY27" fmla="*/ 90680 h 129819"/>
                    <a:gd name="connsiteX28" fmla="*/ 32821 w 84042"/>
                    <a:gd name="connsiteY28" fmla="*/ 99518 h 129819"/>
                    <a:gd name="connsiteX29" fmla="*/ 42032 w 84042"/>
                    <a:gd name="connsiteY29" fmla="*/ 102366 h 129819"/>
                    <a:gd name="connsiteX30" fmla="*/ 50512 w 84042"/>
                    <a:gd name="connsiteY30" fmla="*/ 99079 h 129819"/>
                    <a:gd name="connsiteX31" fmla="*/ 52997 w 84042"/>
                    <a:gd name="connsiteY31" fmla="*/ 89584 h 129819"/>
                    <a:gd name="connsiteX32" fmla="*/ 49708 w 84042"/>
                    <a:gd name="connsiteY32" fmla="*/ 82280 h 129819"/>
                    <a:gd name="connsiteX33" fmla="*/ 43129 w 84042"/>
                    <a:gd name="connsiteY33" fmla="*/ 77898 h 129819"/>
                    <a:gd name="connsiteX34" fmla="*/ 34941 w 84042"/>
                    <a:gd name="connsiteY34" fmla="*/ 75415 h 129819"/>
                    <a:gd name="connsiteX35" fmla="*/ 26681 w 84042"/>
                    <a:gd name="connsiteY35" fmla="*/ 73881 h 129819"/>
                    <a:gd name="connsiteX36" fmla="*/ 19882 w 84042"/>
                    <a:gd name="connsiteY36" fmla="*/ 71471 h 129819"/>
                    <a:gd name="connsiteX37" fmla="*/ 14180 w 84042"/>
                    <a:gd name="connsiteY37" fmla="*/ 67673 h 129819"/>
                    <a:gd name="connsiteX38" fmla="*/ 3215 w 84042"/>
                    <a:gd name="connsiteY38" fmla="*/ 49778 h 129819"/>
                    <a:gd name="connsiteX39" fmla="*/ 3215 w 84042"/>
                    <a:gd name="connsiteY39" fmla="*/ 30861 h 129819"/>
                    <a:gd name="connsiteX40" fmla="*/ 11622 w 84042"/>
                    <a:gd name="connsiteY40" fmla="*/ 14135 h 129819"/>
                    <a:gd name="connsiteX41" fmla="*/ 26607 w 84042"/>
                    <a:gd name="connsiteY41" fmla="*/ 2887 h 129819"/>
                    <a:gd name="connsiteX42" fmla="*/ 36330 w 84042"/>
                    <a:gd name="connsiteY42" fmla="*/ 404 h 129819"/>
                    <a:gd name="connsiteX43" fmla="*/ 47149 w 84042"/>
                    <a:gd name="connsiteY43" fmla="*/ 39 h 129819"/>
                    <a:gd name="connsiteX44" fmla="*/ 57822 w 84042"/>
                    <a:gd name="connsiteY44" fmla="*/ 1573 h 129819"/>
                    <a:gd name="connsiteX45" fmla="*/ 67471 w 84042"/>
                    <a:gd name="connsiteY45" fmla="*/ 4933 h 129819"/>
                    <a:gd name="connsiteX46" fmla="*/ 81068 w 84042"/>
                    <a:gd name="connsiteY46" fmla="*/ 18518 h 129819"/>
                    <a:gd name="connsiteX47" fmla="*/ 82676 w 84042"/>
                    <a:gd name="connsiteY47" fmla="*/ 41379 h 12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042" h="129819">
                      <a:moveTo>
                        <a:pt x="82676" y="41379"/>
                      </a:moveTo>
                      <a:lnTo>
                        <a:pt x="82676" y="41379"/>
                      </a:lnTo>
                      <a:cubicBezTo>
                        <a:pt x="78107" y="42160"/>
                        <a:pt x="73495" y="42620"/>
                        <a:pt x="68860" y="42766"/>
                      </a:cubicBezTo>
                      <a:cubicBezTo>
                        <a:pt x="64204" y="43015"/>
                        <a:pt x="59532" y="42496"/>
                        <a:pt x="55044" y="41233"/>
                      </a:cubicBezTo>
                      <a:cubicBezTo>
                        <a:pt x="55877" y="38289"/>
                        <a:pt x="55095" y="35127"/>
                        <a:pt x="52997" y="32906"/>
                      </a:cubicBezTo>
                      <a:cubicBezTo>
                        <a:pt x="48816" y="28626"/>
                        <a:pt x="42441" y="27319"/>
                        <a:pt x="36915" y="29620"/>
                      </a:cubicBezTo>
                      <a:cubicBezTo>
                        <a:pt x="34035" y="30942"/>
                        <a:pt x="32141" y="33761"/>
                        <a:pt x="32017" y="36923"/>
                      </a:cubicBezTo>
                      <a:cubicBezTo>
                        <a:pt x="31878" y="37741"/>
                        <a:pt x="31878" y="38581"/>
                        <a:pt x="32017" y="39407"/>
                      </a:cubicBezTo>
                      <a:cubicBezTo>
                        <a:pt x="32017" y="40210"/>
                        <a:pt x="32017" y="41014"/>
                        <a:pt x="32017" y="41890"/>
                      </a:cubicBezTo>
                      <a:cubicBezTo>
                        <a:pt x="32711" y="44439"/>
                        <a:pt x="34466" y="46565"/>
                        <a:pt x="36842" y="47733"/>
                      </a:cubicBezTo>
                      <a:cubicBezTo>
                        <a:pt x="39159" y="48778"/>
                        <a:pt x="41630" y="49464"/>
                        <a:pt x="44152" y="49778"/>
                      </a:cubicBezTo>
                      <a:cubicBezTo>
                        <a:pt x="50592" y="50494"/>
                        <a:pt x="56784" y="52641"/>
                        <a:pt x="62281" y="56060"/>
                      </a:cubicBezTo>
                      <a:cubicBezTo>
                        <a:pt x="67749" y="59375"/>
                        <a:pt x="72442" y="63838"/>
                        <a:pt x="76024" y="69133"/>
                      </a:cubicBezTo>
                      <a:cubicBezTo>
                        <a:pt x="78159" y="71865"/>
                        <a:pt x="79833" y="74925"/>
                        <a:pt x="80995" y="78190"/>
                      </a:cubicBezTo>
                      <a:cubicBezTo>
                        <a:pt x="82092" y="81419"/>
                        <a:pt x="82735" y="84786"/>
                        <a:pt x="82896" y="88196"/>
                      </a:cubicBezTo>
                      <a:cubicBezTo>
                        <a:pt x="83086" y="91695"/>
                        <a:pt x="82844" y="95201"/>
                        <a:pt x="82165" y="98641"/>
                      </a:cubicBezTo>
                      <a:cubicBezTo>
                        <a:pt x="81492" y="102088"/>
                        <a:pt x="80410" y="105448"/>
                        <a:pt x="78948" y="108647"/>
                      </a:cubicBezTo>
                      <a:cubicBezTo>
                        <a:pt x="77610" y="112233"/>
                        <a:pt x="75600" y="115528"/>
                        <a:pt x="73027" y="118361"/>
                      </a:cubicBezTo>
                      <a:cubicBezTo>
                        <a:pt x="70644" y="121027"/>
                        <a:pt x="67822" y="123277"/>
                        <a:pt x="64693" y="125008"/>
                      </a:cubicBezTo>
                      <a:cubicBezTo>
                        <a:pt x="61513" y="126775"/>
                        <a:pt x="58092" y="128054"/>
                        <a:pt x="54532" y="128806"/>
                      </a:cubicBezTo>
                      <a:cubicBezTo>
                        <a:pt x="50877" y="129566"/>
                        <a:pt x="47149" y="129887"/>
                        <a:pt x="43421" y="129755"/>
                      </a:cubicBezTo>
                      <a:cubicBezTo>
                        <a:pt x="37945" y="129675"/>
                        <a:pt x="32514" y="128711"/>
                        <a:pt x="27339" y="126907"/>
                      </a:cubicBezTo>
                      <a:cubicBezTo>
                        <a:pt x="22207" y="125300"/>
                        <a:pt x="17382" y="122831"/>
                        <a:pt x="13084" y="119603"/>
                      </a:cubicBezTo>
                      <a:cubicBezTo>
                        <a:pt x="8924" y="116543"/>
                        <a:pt x="5525" y="112570"/>
                        <a:pt x="3142" y="107990"/>
                      </a:cubicBezTo>
                      <a:cubicBezTo>
                        <a:pt x="634" y="103126"/>
                        <a:pt x="-455" y="97662"/>
                        <a:pt x="-2" y="92214"/>
                      </a:cubicBezTo>
                      <a:lnTo>
                        <a:pt x="-2" y="91118"/>
                      </a:lnTo>
                      <a:cubicBezTo>
                        <a:pt x="4699" y="90519"/>
                        <a:pt x="9450" y="90373"/>
                        <a:pt x="14180" y="90680"/>
                      </a:cubicBezTo>
                      <a:cubicBezTo>
                        <a:pt x="19297" y="90680"/>
                        <a:pt x="23976" y="90680"/>
                        <a:pt x="28143" y="90680"/>
                      </a:cubicBezTo>
                      <a:cubicBezTo>
                        <a:pt x="28187" y="94208"/>
                        <a:pt x="29926" y="97494"/>
                        <a:pt x="32821" y="99518"/>
                      </a:cubicBezTo>
                      <a:cubicBezTo>
                        <a:pt x="35540" y="101351"/>
                        <a:pt x="38750" y="102344"/>
                        <a:pt x="42032" y="102366"/>
                      </a:cubicBezTo>
                      <a:cubicBezTo>
                        <a:pt x="45168" y="102344"/>
                        <a:pt x="48187" y="101176"/>
                        <a:pt x="50512" y="99079"/>
                      </a:cubicBezTo>
                      <a:cubicBezTo>
                        <a:pt x="53041" y="96618"/>
                        <a:pt x="53999" y="92966"/>
                        <a:pt x="52997" y="89584"/>
                      </a:cubicBezTo>
                      <a:cubicBezTo>
                        <a:pt x="52829" y="86831"/>
                        <a:pt x="51659" y="84231"/>
                        <a:pt x="49708" y="82280"/>
                      </a:cubicBezTo>
                      <a:cubicBezTo>
                        <a:pt x="47800" y="80432"/>
                        <a:pt x="45570" y="78950"/>
                        <a:pt x="43129" y="77898"/>
                      </a:cubicBezTo>
                      <a:cubicBezTo>
                        <a:pt x="40497" y="76781"/>
                        <a:pt x="37755" y="75948"/>
                        <a:pt x="34941" y="75415"/>
                      </a:cubicBezTo>
                      <a:lnTo>
                        <a:pt x="26681" y="73881"/>
                      </a:lnTo>
                      <a:cubicBezTo>
                        <a:pt x="24312" y="73413"/>
                        <a:pt x="22017" y="72595"/>
                        <a:pt x="19882" y="71471"/>
                      </a:cubicBezTo>
                      <a:cubicBezTo>
                        <a:pt x="17850" y="70412"/>
                        <a:pt x="15942" y="69141"/>
                        <a:pt x="14180" y="67673"/>
                      </a:cubicBezTo>
                      <a:cubicBezTo>
                        <a:pt x="8851" y="62911"/>
                        <a:pt x="5042" y="56688"/>
                        <a:pt x="3215" y="49778"/>
                      </a:cubicBezTo>
                      <a:cubicBezTo>
                        <a:pt x="1643" y="43570"/>
                        <a:pt x="1643" y="37069"/>
                        <a:pt x="3215" y="30861"/>
                      </a:cubicBezTo>
                      <a:cubicBezTo>
                        <a:pt x="4677" y="24711"/>
                        <a:pt x="7557" y="18985"/>
                        <a:pt x="11622" y="14135"/>
                      </a:cubicBezTo>
                      <a:cubicBezTo>
                        <a:pt x="15598" y="9191"/>
                        <a:pt x="20745" y="5320"/>
                        <a:pt x="26607" y="2887"/>
                      </a:cubicBezTo>
                      <a:cubicBezTo>
                        <a:pt x="29722" y="1617"/>
                        <a:pt x="32989" y="784"/>
                        <a:pt x="36330" y="404"/>
                      </a:cubicBezTo>
                      <a:cubicBezTo>
                        <a:pt x="39919" y="-12"/>
                        <a:pt x="43538" y="-129"/>
                        <a:pt x="47149" y="39"/>
                      </a:cubicBezTo>
                      <a:cubicBezTo>
                        <a:pt x="50746" y="258"/>
                        <a:pt x="54313" y="769"/>
                        <a:pt x="57822" y="1573"/>
                      </a:cubicBezTo>
                      <a:cubicBezTo>
                        <a:pt x="61133" y="2391"/>
                        <a:pt x="64364" y="3516"/>
                        <a:pt x="67471" y="4933"/>
                      </a:cubicBezTo>
                      <a:cubicBezTo>
                        <a:pt x="73290" y="7964"/>
                        <a:pt x="78034" y="12704"/>
                        <a:pt x="81068" y="18518"/>
                      </a:cubicBezTo>
                      <a:cubicBezTo>
                        <a:pt x="84233" y="25727"/>
                        <a:pt x="84804" y="33805"/>
                        <a:pt x="82676" y="41379"/>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33" name="Freeform 1932">
                  <a:extLst>
                    <a:ext uri="{FF2B5EF4-FFF2-40B4-BE49-F238E27FC236}">
                      <a16:creationId xmlns:a16="http://schemas.microsoft.com/office/drawing/2014/main" id="{B89C97EE-D30B-F980-E39C-E01A39ECCB82}"/>
                    </a:ext>
                  </a:extLst>
                </p:cNvPr>
                <p:cNvSpPr/>
                <p:nvPr/>
              </p:nvSpPr>
              <p:spPr>
                <a:xfrm>
                  <a:off x="7868497" y="3526401"/>
                  <a:ext cx="74471" cy="96734"/>
                </a:xfrm>
                <a:custGeom>
                  <a:avLst/>
                  <a:gdLst>
                    <a:gd name="connsiteX0" fmla="*/ 24826 w 74471"/>
                    <a:gd name="connsiteY0" fmla="*/ 47965 h 96734"/>
                    <a:gd name="connsiteX1" fmla="*/ 24826 w 74471"/>
                    <a:gd name="connsiteY1" fmla="*/ 51251 h 96734"/>
                    <a:gd name="connsiteX2" fmla="*/ 25337 w 74471"/>
                    <a:gd name="connsiteY2" fmla="*/ 60308 h 96734"/>
                    <a:gd name="connsiteX3" fmla="*/ 27603 w 74471"/>
                    <a:gd name="connsiteY3" fmla="*/ 67101 h 96734"/>
                    <a:gd name="connsiteX4" fmla="*/ 33890 w 74471"/>
                    <a:gd name="connsiteY4" fmla="*/ 73309 h 96734"/>
                    <a:gd name="connsiteX5" fmla="*/ 41785 w 74471"/>
                    <a:gd name="connsiteY5" fmla="*/ 74624 h 96734"/>
                    <a:gd name="connsiteX6" fmla="*/ 48291 w 74471"/>
                    <a:gd name="connsiteY6" fmla="*/ 70095 h 96734"/>
                    <a:gd name="connsiteX7" fmla="*/ 50631 w 74471"/>
                    <a:gd name="connsiteY7" fmla="*/ 58774 h 96734"/>
                    <a:gd name="connsiteX8" fmla="*/ 55601 w 74471"/>
                    <a:gd name="connsiteY8" fmla="*/ 58774 h 96734"/>
                    <a:gd name="connsiteX9" fmla="*/ 62107 w 74471"/>
                    <a:gd name="connsiteY9" fmla="*/ 58774 h 96734"/>
                    <a:gd name="connsiteX10" fmla="*/ 68687 w 74471"/>
                    <a:gd name="connsiteY10" fmla="*/ 58774 h 96734"/>
                    <a:gd name="connsiteX11" fmla="*/ 73804 w 74471"/>
                    <a:gd name="connsiteY11" fmla="*/ 59359 h 96734"/>
                    <a:gd name="connsiteX12" fmla="*/ 73073 w 74471"/>
                    <a:gd name="connsiteY12" fmla="*/ 68781 h 96734"/>
                    <a:gd name="connsiteX13" fmla="*/ 72122 w 74471"/>
                    <a:gd name="connsiteY13" fmla="*/ 77326 h 96734"/>
                    <a:gd name="connsiteX14" fmla="*/ 70806 w 74471"/>
                    <a:gd name="connsiteY14" fmla="*/ 84119 h 96734"/>
                    <a:gd name="connsiteX15" fmla="*/ 68687 w 74471"/>
                    <a:gd name="connsiteY15" fmla="*/ 88063 h 96734"/>
                    <a:gd name="connsiteX16" fmla="*/ 60572 w 74471"/>
                    <a:gd name="connsiteY16" fmla="*/ 94344 h 96734"/>
                    <a:gd name="connsiteX17" fmla="*/ 49680 w 74471"/>
                    <a:gd name="connsiteY17" fmla="*/ 96535 h 96734"/>
                    <a:gd name="connsiteX18" fmla="*/ 37618 w 74471"/>
                    <a:gd name="connsiteY18" fmla="*/ 96535 h 96734"/>
                    <a:gd name="connsiteX19" fmla="*/ 26361 w 74471"/>
                    <a:gd name="connsiteY19" fmla="*/ 96535 h 96734"/>
                    <a:gd name="connsiteX20" fmla="*/ 16784 w 74471"/>
                    <a:gd name="connsiteY20" fmla="*/ 93248 h 96734"/>
                    <a:gd name="connsiteX21" fmla="*/ 8451 w 74471"/>
                    <a:gd name="connsiteY21" fmla="*/ 84119 h 96734"/>
                    <a:gd name="connsiteX22" fmla="*/ 3115 w 74471"/>
                    <a:gd name="connsiteY22" fmla="*/ 71775 h 96734"/>
                    <a:gd name="connsiteX23" fmla="*/ 410 w 74471"/>
                    <a:gd name="connsiteY23" fmla="*/ 57533 h 96734"/>
                    <a:gd name="connsiteX24" fmla="*/ 44 w 74471"/>
                    <a:gd name="connsiteY24" fmla="*/ 42487 h 96734"/>
                    <a:gd name="connsiteX25" fmla="*/ 1214 w 74471"/>
                    <a:gd name="connsiteY25" fmla="*/ 29340 h 96734"/>
                    <a:gd name="connsiteX26" fmla="*/ 4065 w 74471"/>
                    <a:gd name="connsiteY26" fmla="*/ 16923 h 96734"/>
                    <a:gd name="connsiteX27" fmla="*/ 11375 w 74471"/>
                    <a:gd name="connsiteY27" fmla="*/ 7793 h 96734"/>
                    <a:gd name="connsiteX28" fmla="*/ 22559 w 74471"/>
                    <a:gd name="connsiteY28" fmla="*/ 2096 h 96734"/>
                    <a:gd name="connsiteX29" fmla="*/ 35864 w 74471"/>
                    <a:gd name="connsiteY29" fmla="*/ -22 h 96734"/>
                    <a:gd name="connsiteX30" fmla="*/ 49461 w 74471"/>
                    <a:gd name="connsiteY30" fmla="*/ 1439 h 96734"/>
                    <a:gd name="connsiteX31" fmla="*/ 70880 w 74471"/>
                    <a:gd name="connsiteY31" fmla="*/ 18019 h 96734"/>
                    <a:gd name="connsiteX32" fmla="*/ 74096 w 74471"/>
                    <a:gd name="connsiteY32" fmla="*/ 31823 h 96734"/>
                    <a:gd name="connsiteX33" fmla="*/ 74096 w 74471"/>
                    <a:gd name="connsiteY33" fmla="*/ 47088 h 96734"/>
                    <a:gd name="connsiteX34" fmla="*/ 69271 w 74471"/>
                    <a:gd name="connsiteY34" fmla="*/ 47818 h 96734"/>
                    <a:gd name="connsiteX35" fmla="*/ 60792 w 74471"/>
                    <a:gd name="connsiteY35" fmla="*/ 48549 h 96734"/>
                    <a:gd name="connsiteX36" fmla="*/ 50338 w 74471"/>
                    <a:gd name="connsiteY36" fmla="*/ 49060 h 96734"/>
                    <a:gd name="connsiteX37" fmla="*/ 39811 w 74471"/>
                    <a:gd name="connsiteY37" fmla="*/ 49060 h 96734"/>
                    <a:gd name="connsiteX38" fmla="*/ 30674 w 74471"/>
                    <a:gd name="connsiteY38" fmla="*/ 49060 h 96734"/>
                    <a:gd name="connsiteX39" fmla="*/ 24826 w 74471"/>
                    <a:gd name="connsiteY39" fmla="*/ 47965 h 96734"/>
                    <a:gd name="connsiteX40" fmla="*/ 47122 w 74471"/>
                    <a:gd name="connsiteY40" fmla="*/ 19480 h 96734"/>
                    <a:gd name="connsiteX41" fmla="*/ 44198 w 74471"/>
                    <a:gd name="connsiteY41" fmla="*/ 18092 h 96734"/>
                    <a:gd name="connsiteX42" fmla="*/ 40689 w 74471"/>
                    <a:gd name="connsiteY42" fmla="*/ 17580 h 96734"/>
                    <a:gd name="connsiteX43" fmla="*/ 33378 w 74471"/>
                    <a:gd name="connsiteY43" fmla="*/ 18530 h 96734"/>
                    <a:gd name="connsiteX44" fmla="*/ 28919 w 74471"/>
                    <a:gd name="connsiteY44" fmla="*/ 21086 h 96734"/>
                    <a:gd name="connsiteX45" fmla="*/ 26434 w 74471"/>
                    <a:gd name="connsiteY45" fmla="*/ 24957 h 96734"/>
                    <a:gd name="connsiteX46" fmla="*/ 25264 w 74471"/>
                    <a:gd name="connsiteY46" fmla="*/ 29559 h 96734"/>
                    <a:gd name="connsiteX47" fmla="*/ 25264 w 74471"/>
                    <a:gd name="connsiteY47" fmla="*/ 32407 h 96734"/>
                    <a:gd name="connsiteX48" fmla="*/ 27019 w 74471"/>
                    <a:gd name="connsiteY48" fmla="*/ 33503 h 96734"/>
                    <a:gd name="connsiteX49" fmla="*/ 32282 w 74471"/>
                    <a:gd name="connsiteY49" fmla="*/ 33503 h 96734"/>
                    <a:gd name="connsiteX50" fmla="*/ 42882 w 74471"/>
                    <a:gd name="connsiteY50" fmla="*/ 33503 h 96734"/>
                    <a:gd name="connsiteX51" fmla="*/ 50192 w 74471"/>
                    <a:gd name="connsiteY51" fmla="*/ 33503 h 96734"/>
                    <a:gd name="connsiteX52" fmla="*/ 53555 w 74471"/>
                    <a:gd name="connsiteY52" fmla="*/ 33503 h 96734"/>
                    <a:gd name="connsiteX53" fmla="*/ 54578 w 74471"/>
                    <a:gd name="connsiteY53" fmla="*/ 32992 h 96734"/>
                    <a:gd name="connsiteX54" fmla="*/ 54578 w 74471"/>
                    <a:gd name="connsiteY54" fmla="*/ 31020 h 96734"/>
                    <a:gd name="connsiteX55" fmla="*/ 52677 w 74471"/>
                    <a:gd name="connsiteY55" fmla="*/ 24081 h 96734"/>
                    <a:gd name="connsiteX56" fmla="*/ 47122 w 74471"/>
                    <a:gd name="connsiteY56" fmla="*/ 19625 h 9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471" h="96734">
                      <a:moveTo>
                        <a:pt x="24826" y="47965"/>
                      </a:moveTo>
                      <a:lnTo>
                        <a:pt x="24826" y="51251"/>
                      </a:lnTo>
                      <a:cubicBezTo>
                        <a:pt x="24826" y="54976"/>
                        <a:pt x="24826" y="57971"/>
                        <a:pt x="25337" y="60308"/>
                      </a:cubicBezTo>
                      <a:cubicBezTo>
                        <a:pt x="25535" y="62726"/>
                        <a:pt x="26309" y="65056"/>
                        <a:pt x="27603" y="67101"/>
                      </a:cubicBezTo>
                      <a:cubicBezTo>
                        <a:pt x="28970" y="69796"/>
                        <a:pt x="31178" y="71972"/>
                        <a:pt x="33890" y="73309"/>
                      </a:cubicBezTo>
                      <a:cubicBezTo>
                        <a:pt x="36288" y="74653"/>
                        <a:pt x="39080" y="75113"/>
                        <a:pt x="41785" y="74624"/>
                      </a:cubicBezTo>
                      <a:cubicBezTo>
                        <a:pt x="44475" y="74054"/>
                        <a:pt x="46829" y="72425"/>
                        <a:pt x="48291" y="70095"/>
                      </a:cubicBezTo>
                      <a:cubicBezTo>
                        <a:pt x="50309" y="66684"/>
                        <a:pt x="51128" y="62704"/>
                        <a:pt x="50631" y="58774"/>
                      </a:cubicBezTo>
                      <a:cubicBezTo>
                        <a:pt x="52282" y="58898"/>
                        <a:pt x="53949" y="58898"/>
                        <a:pt x="55601" y="58774"/>
                      </a:cubicBezTo>
                      <a:lnTo>
                        <a:pt x="62107" y="58774"/>
                      </a:lnTo>
                      <a:cubicBezTo>
                        <a:pt x="64373" y="58774"/>
                        <a:pt x="66567" y="58774"/>
                        <a:pt x="68687" y="58774"/>
                      </a:cubicBezTo>
                      <a:cubicBezTo>
                        <a:pt x="70412" y="58745"/>
                        <a:pt x="72130" y="58942"/>
                        <a:pt x="73804" y="59359"/>
                      </a:cubicBezTo>
                      <a:cubicBezTo>
                        <a:pt x="73804" y="62572"/>
                        <a:pt x="73292" y="65713"/>
                        <a:pt x="73073" y="68781"/>
                      </a:cubicBezTo>
                      <a:cubicBezTo>
                        <a:pt x="72853" y="71848"/>
                        <a:pt x="72561" y="74697"/>
                        <a:pt x="72122" y="77326"/>
                      </a:cubicBezTo>
                      <a:cubicBezTo>
                        <a:pt x="71823" y="79612"/>
                        <a:pt x="71384" y="81884"/>
                        <a:pt x="70806" y="84119"/>
                      </a:cubicBezTo>
                      <a:cubicBezTo>
                        <a:pt x="70448" y="85594"/>
                        <a:pt x="69717" y="86952"/>
                        <a:pt x="68687" y="88063"/>
                      </a:cubicBezTo>
                      <a:cubicBezTo>
                        <a:pt x="66691" y="90940"/>
                        <a:pt x="63855" y="93132"/>
                        <a:pt x="60572" y="94344"/>
                      </a:cubicBezTo>
                      <a:cubicBezTo>
                        <a:pt x="57078" y="95622"/>
                        <a:pt x="53401" y="96367"/>
                        <a:pt x="49680" y="96535"/>
                      </a:cubicBezTo>
                      <a:cubicBezTo>
                        <a:pt x="45659" y="96754"/>
                        <a:pt x="41639" y="96754"/>
                        <a:pt x="37618" y="96535"/>
                      </a:cubicBezTo>
                      <a:cubicBezTo>
                        <a:pt x="33525" y="96535"/>
                        <a:pt x="29797" y="96535"/>
                        <a:pt x="26361" y="96535"/>
                      </a:cubicBezTo>
                      <a:cubicBezTo>
                        <a:pt x="22991" y="96053"/>
                        <a:pt x="19745" y="94936"/>
                        <a:pt x="16784" y="93248"/>
                      </a:cubicBezTo>
                      <a:cubicBezTo>
                        <a:pt x="13385" y="90831"/>
                        <a:pt x="10549" y="87719"/>
                        <a:pt x="8451" y="84119"/>
                      </a:cubicBezTo>
                      <a:cubicBezTo>
                        <a:pt x="6192" y="80226"/>
                        <a:pt x="4401" y="76084"/>
                        <a:pt x="3115" y="71775"/>
                      </a:cubicBezTo>
                      <a:cubicBezTo>
                        <a:pt x="1740" y="67130"/>
                        <a:pt x="834" y="62360"/>
                        <a:pt x="410" y="57533"/>
                      </a:cubicBezTo>
                      <a:cubicBezTo>
                        <a:pt x="-117" y="52537"/>
                        <a:pt x="-234" y="47504"/>
                        <a:pt x="44" y="42487"/>
                      </a:cubicBezTo>
                      <a:cubicBezTo>
                        <a:pt x="410" y="37958"/>
                        <a:pt x="775" y="33576"/>
                        <a:pt x="1214" y="29340"/>
                      </a:cubicBezTo>
                      <a:cubicBezTo>
                        <a:pt x="1652" y="25096"/>
                        <a:pt x="2610" y="20933"/>
                        <a:pt x="4065" y="16923"/>
                      </a:cubicBezTo>
                      <a:cubicBezTo>
                        <a:pt x="5680" y="13308"/>
                        <a:pt x="8202" y="10167"/>
                        <a:pt x="11375" y="7793"/>
                      </a:cubicBezTo>
                      <a:cubicBezTo>
                        <a:pt x="14745" y="5266"/>
                        <a:pt x="18531" y="3338"/>
                        <a:pt x="22559" y="2096"/>
                      </a:cubicBezTo>
                      <a:cubicBezTo>
                        <a:pt x="26880" y="782"/>
                        <a:pt x="31353" y="73"/>
                        <a:pt x="35864" y="-22"/>
                      </a:cubicBezTo>
                      <a:cubicBezTo>
                        <a:pt x="40440" y="-124"/>
                        <a:pt x="45009" y="373"/>
                        <a:pt x="49461" y="1439"/>
                      </a:cubicBezTo>
                      <a:cubicBezTo>
                        <a:pt x="59066" y="2710"/>
                        <a:pt x="67254" y="9042"/>
                        <a:pt x="70880" y="18019"/>
                      </a:cubicBezTo>
                      <a:cubicBezTo>
                        <a:pt x="72692" y="22416"/>
                        <a:pt x="73782" y="27075"/>
                        <a:pt x="74096" y="31823"/>
                      </a:cubicBezTo>
                      <a:cubicBezTo>
                        <a:pt x="74461" y="36906"/>
                        <a:pt x="74461" y="42005"/>
                        <a:pt x="74096" y="47088"/>
                      </a:cubicBezTo>
                      <a:cubicBezTo>
                        <a:pt x="73219" y="47088"/>
                        <a:pt x="71611" y="47526"/>
                        <a:pt x="69271" y="47818"/>
                      </a:cubicBezTo>
                      <a:lnTo>
                        <a:pt x="60792" y="48549"/>
                      </a:lnTo>
                      <a:cubicBezTo>
                        <a:pt x="57502" y="48549"/>
                        <a:pt x="54066" y="48987"/>
                        <a:pt x="50338" y="49060"/>
                      </a:cubicBezTo>
                      <a:lnTo>
                        <a:pt x="39811" y="49060"/>
                      </a:lnTo>
                      <a:cubicBezTo>
                        <a:pt x="36376" y="49060"/>
                        <a:pt x="33378" y="49060"/>
                        <a:pt x="30674" y="49060"/>
                      </a:cubicBezTo>
                      <a:cubicBezTo>
                        <a:pt x="28700" y="48834"/>
                        <a:pt x="26748" y="48468"/>
                        <a:pt x="24826" y="47965"/>
                      </a:cubicBezTo>
                      <a:close/>
                      <a:moveTo>
                        <a:pt x="47122" y="19480"/>
                      </a:moveTo>
                      <a:cubicBezTo>
                        <a:pt x="46222" y="18873"/>
                        <a:pt x="45236" y="18398"/>
                        <a:pt x="44198" y="18092"/>
                      </a:cubicBezTo>
                      <a:cubicBezTo>
                        <a:pt x="43057" y="17756"/>
                        <a:pt x="41880" y="17588"/>
                        <a:pt x="40689" y="17580"/>
                      </a:cubicBezTo>
                      <a:cubicBezTo>
                        <a:pt x="38218" y="17515"/>
                        <a:pt x="35754" y="17836"/>
                        <a:pt x="33378" y="18530"/>
                      </a:cubicBezTo>
                      <a:cubicBezTo>
                        <a:pt x="31712" y="19019"/>
                        <a:pt x="30184" y="19896"/>
                        <a:pt x="28919" y="21086"/>
                      </a:cubicBezTo>
                      <a:cubicBezTo>
                        <a:pt x="27837" y="22196"/>
                        <a:pt x="26989" y="23511"/>
                        <a:pt x="26434" y="24957"/>
                      </a:cubicBezTo>
                      <a:cubicBezTo>
                        <a:pt x="25893" y="26447"/>
                        <a:pt x="25498" y="27988"/>
                        <a:pt x="25264" y="29559"/>
                      </a:cubicBezTo>
                      <a:cubicBezTo>
                        <a:pt x="25162" y="30508"/>
                        <a:pt x="25162" y="31458"/>
                        <a:pt x="25264" y="32407"/>
                      </a:cubicBezTo>
                      <a:cubicBezTo>
                        <a:pt x="25264" y="32992"/>
                        <a:pt x="25849" y="33357"/>
                        <a:pt x="27019" y="33503"/>
                      </a:cubicBezTo>
                      <a:cubicBezTo>
                        <a:pt x="28766" y="33685"/>
                        <a:pt x="30535" y="33685"/>
                        <a:pt x="32282" y="33503"/>
                      </a:cubicBezTo>
                      <a:lnTo>
                        <a:pt x="42882" y="33503"/>
                      </a:lnTo>
                      <a:cubicBezTo>
                        <a:pt x="46025" y="33503"/>
                        <a:pt x="48437" y="33503"/>
                        <a:pt x="50192" y="33503"/>
                      </a:cubicBezTo>
                      <a:cubicBezTo>
                        <a:pt x="51310" y="33605"/>
                        <a:pt x="52436" y="33605"/>
                        <a:pt x="53555" y="33503"/>
                      </a:cubicBezTo>
                      <a:cubicBezTo>
                        <a:pt x="54286" y="33503"/>
                        <a:pt x="54578" y="33503"/>
                        <a:pt x="54578" y="32992"/>
                      </a:cubicBezTo>
                      <a:lnTo>
                        <a:pt x="54578" y="31020"/>
                      </a:lnTo>
                      <a:cubicBezTo>
                        <a:pt x="54563" y="28580"/>
                        <a:pt x="53905" y="26184"/>
                        <a:pt x="52677" y="24081"/>
                      </a:cubicBezTo>
                      <a:cubicBezTo>
                        <a:pt x="51303" y="22080"/>
                        <a:pt x="49373" y="20531"/>
                        <a:pt x="47122" y="1962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34" name="Freeform 1933">
                  <a:extLst>
                    <a:ext uri="{FF2B5EF4-FFF2-40B4-BE49-F238E27FC236}">
                      <a16:creationId xmlns:a16="http://schemas.microsoft.com/office/drawing/2014/main" id="{1F152682-E1D7-8C8A-39BD-51A754047056}"/>
                    </a:ext>
                  </a:extLst>
                </p:cNvPr>
                <p:cNvSpPr/>
                <p:nvPr/>
              </p:nvSpPr>
              <p:spPr>
                <a:xfrm>
                  <a:off x="7948396" y="3528752"/>
                  <a:ext cx="75586" cy="93489"/>
                </a:xfrm>
                <a:custGeom>
                  <a:avLst/>
                  <a:gdLst>
                    <a:gd name="connsiteX0" fmla="*/ 74900 w 75586"/>
                    <a:gd name="connsiteY0" fmla="*/ -35 h 93489"/>
                    <a:gd name="connsiteX1" fmla="*/ 66494 w 75586"/>
                    <a:gd name="connsiteY1" fmla="*/ 23045 h 93489"/>
                    <a:gd name="connsiteX2" fmla="*/ 59841 w 75586"/>
                    <a:gd name="connsiteY2" fmla="*/ 46637 h 93489"/>
                    <a:gd name="connsiteX3" fmla="*/ 66055 w 75586"/>
                    <a:gd name="connsiteY3" fmla="*/ 69498 h 93489"/>
                    <a:gd name="connsiteX4" fmla="*/ 72854 w 75586"/>
                    <a:gd name="connsiteY4" fmla="*/ 91921 h 93489"/>
                    <a:gd name="connsiteX5" fmla="*/ 71245 w 75586"/>
                    <a:gd name="connsiteY5" fmla="*/ 91921 h 93489"/>
                    <a:gd name="connsiteX6" fmla="*/ 69564 w 75586"/>
                    <a:gd name="connsiteY6" fmla="*/ 91921 h 93489"/>
                    <a:gd name="connsiteX7" fmla="*/ 65178 w 75586"/>
                    <a:gd name="connsiteY7" fmla="*/ 91921 h 93489"/>
                    <a:gd name="connsiteX8" fmla="*/ 53555 w 75586"/>
                    <a:gd name="connsiteY8" fmla="*/ 91921 h 93489"/>
                    <a:gd name="connsiteX9" fmla="*/ 49169 w 75586"/>
                    <a:gd name="connsiteY9" fmla="*/ 91921 h 93489"/>
                    <a:gd name="connsiteX10" fmla="*/ 46464 w 75586"/>
                    <a:gd name="connsiteY10" fmla="*/ 91921 h 93489"/>
                    <a:gd name="connsiteX11" fmla="*/ 46464 w 75586"/>
                    <a:gd name="connsiteY11" fmla="*/ 91921 h 93489"/>
                    <a:gd name="connsiteX12" fmla="*/ 43978 w 75586"/>
                    <a:gd name="connsiteY12" fmla="*/ 85055 h 93489"/>
                    <a:gd name="connsiteX13" fmla="*/ 42005 w 75586"/>
                    <a:gd name="connsiteY13" fmla="*/ 77751 h 93489"/>
                    <a:gd name="connsiteX14" fmla="*/ 40104 w 75586"/>
                    <a:gd name="connsiteY14" fmla="*/ 70447 h 93489"/>
                    <a:gd name="connsiteX15" fmla="*/ 37619 w 75586"/>
                    <a:gd name="connsiteY15" fmla="*/ 63509 h 93489"/>
                    <a:gd name="connsiteX16" fmla="*/ 37619 w 75586"/>
                    <a:gd name="connsiteY16" fmla="*/ 63509 h 93489"/>
                    <a:gd name="connsiteX17" fmla="*/ 32648 w 75586"/>
                    <a:gd name="connsiteY17" fmla="*/ 78847 h 93489"/>
                    <a:gd name="connsiteX18" fmla="*/ 27823 w 75586"/>
                    <a:gd name="connsiteY18" fmla="*/ 93454 h 93489"/>
                    <a:gd name="connsiteX19" fmla="*/ 25264 w 75586"/>
                    <a:gd name="connsiteY19" fmla="*/ 93454 h 93489"/>
                    <a:gd name="connsiteX20" fmla="*/ 21244 w 75586"/>
                    <a:gd name="connsiteY20" fmla="*/ 93454 h 93489"/>
                    <a:gd name="connsiteX21" fmla="*/ 7501 w 75586"/>
                    <a:gd name="connsiteY21" fmla="*/ 93454 h 93489"/>
                    <a:gd name="connsiteX22" fmla="*/ 1141 w 75586"/>
                    <a:gd name="connsiteY22" fmla="*/ 92432 h 93489"/>
                    <a:gd name="connsiteX23" fmla="*/ 4357 w 75586"/>
                    <a:gd name="connsiteY23" fmla="*/ 81987 h 93489"/>
                    <a:gd name="connsiteX24" fmla="*/ 8378 w 75586"/>
                    <a:gd name="connsiteY24" fmla="*/ 70593 h 93489"/>
                    <a:gd name="connsiteX25" fmla="*/ 12179 w 75586"/>
                    <a:gd name="connsiteY25" fmla="*/ 58907 h 93489"/>
                    <a:gd name="connsiteX26" fmla="*/ 15323 w 75586"/>
                    <a:gd name="connsiteY26" fmla="*/ 47732 h 93489"/>
                    <a:gd name="connsiteX27" fmla="*/ 8597 w 75586"/>
                    <a:gd name="connsiteY27" fmla="*/ 24579 h 93489"/>
                    <a:gd name="connsiteX28" fmla="*/ -102 w 75586"/>
                    <a:gd name="connsiteY28" fmla="*/ 1791 h 93489"/>
                    <a:gd name="connsiteX29" fmla="*/ 12764 w 75586"/>
                    <a:gd name="connsiteY29" fmla="*/ 1207 h 93489"/>
                    <a:gd name="connsiteX30" fmla="*/ 22267 w 75586"/>
                    <a:gd name="connsiteY30" fmla="*/ 1207 h 93489"/>
                    <a:gd name="connsiteX31" fmla="*/ 26580 w 75586"/>
                    <a:gd name="connsiteY31" fmla="*/ 1207 h 93489"/>
                    <a:gd name="connsiteX32" fmla="*/ 28627 w 75586"/>
                    <a:gd name="connsiteY32" fmla="*/ 1645 h 93489"/>
                    <a:gd name="connsiteX33" fmla="*/ 30528 w 75586"/>
                    <a:gd name="connsiteY33" fmla="*/ 8949 h 93489"/>
                    <a:gd name="connsiteX34" fmla="*/ 32940 w 75586"/>
                    <a:gd name="connsiteY34" fmla="*/ 17786 h 93489"/>
                    <a:gd name="connsiteX35" fmla="*/ 35206 w 75586"/>
                    <a:gd name="connsiteY35" fmla="*/ 26551 h 93489"/>
                    <a:gd name="connsiteX36" fmla="*/ 37253 w 75586"/>
                    <a:gd name="connsiteY36" fmla="*/ 33198 h 93489"/>
                    <a:gd name="connsiteX37" fmla="*/ 39519 w 75586"/>
                    <a:gd name="connsiteY37" fmla="*/ 26478 h 93489"/>
                    <a:gd name="connsiteX38" fmla="*/ 41932 w 75586"/>
                    <a:gd name="connsiteY38" fmla="*/ 17713 h 93489"/>
                    <a:gd name="connsiteX39" fmla="*/ 44125 w 75586"/>
                    <a:gd name="connsiteY39" fmla="*/ 8803 h 93489"/>
                    <a:gd name="connsiteX40" fmla="*/ 46098 w 75586"/>
                    <a:gd name="connsiteY40" fmla="*/ 1499 h 93489"/>
                    <a:gd name="connsiteX41" fmla="*/ 51142 w 75586"/>
                    <a:gd name="connsiteY41" fmla="*/ 1499 h 93489"/>
                    <a:gd name="connsiteX42" fmla="*/ 58453 w 75586"/>
                    <a:gd name="connsiteY42" fmla="*/ 1499 h 93489"/>
                    <a:gd name="connsiteX43" fmla="*/ 67005 w 75586"/>
                    <a:gd name="connsiteY43" fmla="*/ 1499 h 93489"/>
                    <a:gd name="connsiteX44" fmla="*/ 75485 w 75586"/>
                    <a:gd name="connsiteY44" fmla="*/ 1499 h 93489"/>
                    <a:gd name="connsiteX45" fmla="*/ 74900 w 75586"/>
                    <a:gd name="connsiteY45" fmla="*/ -35 h 9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586" h="93489">
                      <a:moveTo>
                        <a:pt x="74900" y="-35"/>
                      </a:moveTo>
                      <a:cubicBezTo>
                        <a:pt x="72415" y="7269"/>
                        <a:pt x="69637" y="15230"/>
                        <a:pt x="66494" y="23045"/>
                      </a:cubicBezTo>
                      <a:cubicBezTo>
                        <a:pt x="63453" y="30656"/>
                        <a:pt x="61223" y="38559"/>
                        <a:pt x="59841" y="46637"/>
                      </a:cubicBezTo>
                      <a:cubicBezTo>
                        <a:pt x="61259" y="54423"/>
                        <a:pt x="63336" y="62070"/>
                        <a:pt x="66055" y="69498"/>
                      </a:cubicBezTo>
                      <a:cubicBezTo>
                        <a:pt x="68767" y="76831"/>
                        <a:pt x="71033" y="84317"/>
                        <a:pt x="72854" y="91921"/>
                      </a:cubicBezTo>
                      <a:lnTo>
                        <a:pt x="71245" y="91921"/>
                      </a:lnTo>
                      <a:lnTo>
                        <a:pt x="69564" y="91921"/>
                      </a:lnTo>
                      <a:lnTo>
                        <a:pt x="65178" y="91921"/>
                      </a:lnTo>
                      <a:lnTo>
                        <a:pt x="53555" y="91921"/>
                      </a:lnTo>
                      <a:lnTo>
                        <a:pt x="49169" y="91921"/>
                      </a:lnTo>
                      <a:cubicBezTo>
                        <a:pt x="48270" y="92023"/>
                        <a:pt x="47363" y="92023"/>
                        <a:pt x="46464" y="91921"/>
                      </a:cubicBezTo>
                      <a:lnTo>
                        <a:pt x="46464" y="91921"/>
                      </a:lnTo>
                      <a:cubicBezTo>
                        <a:pt x="45411" y="89722"/>
                        <a:pt x="44578" y="87421"/>
                        <a:pt x="43978" y="85055"/>
                      </a:cubicBezTo>
                      <a:cubicBezTo>
                        <a:pt x="43321" y="82499"/>
                        <a:pt x="42663" y="80015"/>
                        <a:pt x="42005" y="77751"/>
                      </a:cubicBezTo>
                      <a:cubicBezTo>
                        <a:pt x="41347" y="75487"/>
                        <a:pt x="40762" y="72638"/>
                        <a:pt x="40104" y="70447"/>
                      </a:cubicBezTo>
                      <a:cubicBezTo>
                        <a:pt x="39468" y="68073"/>
                        <a:pt x="38635" y="65751"/>
                        <a:pt x="37619" y="63509"/>
                      </a:cubicBezTo>
                      <a:lnTo>
                        <a:pt x="37619" y="63509"/>
                      </a:lnTo>
                      <a:cubicBezTo>
                        <a:pt x="35404" y="68424"/>
                        <a:pt x="33737" y="73566"/>
                        <a:pt x="32648" y="78847"/>
                      </a:cubicBezTo>
                      <a:cubicBezTo>
                        <a:pt x="31646" y="83894"/>
                        <a:pt x="30031" y="88802"/>
                        <a:pt x="27823" y="93454"/>
                      </a:cubicBezTo>
                      <a:lnTo>
                        <a:pt x="25264" y="93454"/>
                      </a:lnTo>
                      <a:lnTo>
                        <a:pt x="21244" y="93454"/>
                      </a:lnTo>
                      <a:lnTo>
                        <a:pt x="7501" y="93454"/>
                      </a:lnTo>
                      <a:cubicBezTo>
                        <a:pt x="5337" y="93447"/>
                        <a:pt x="3195" y="93104"/>
                        <a:pt x="1141" y="92432"/>
                      </a:cubicBezTo>
                      <a:cubicBezTo>
                        <a:pt x="2018" y="89218"/>
                        <a:pt x="3115" y="85785"/>
                        <a:pt x="4357" y="81987"/>
                      </a:cubicBezTo>
                      <a:lnTo>
                        <a:pt x="8378" y="70593"/>
                      </a:lnTo>
                      <a:cubicBezTo>
                        <a:pt x="9694" y="66795"/>
                        <a:pt x="11010" y="62851"/>
                        <a:pt x="12179" y="58907"/>
                      </a:cubicBezTo>
                      <a:cubicBezTo>
                        <a:pt x="13349" y="54963"/>
                        <a:pt x="14445" y="51603"/>
                        <a:pt x="15323" y="47732"/>
                      </a:cubicBezTo>
                      <a:cubicBezTo>
                        <a:pt x="13766" y="39829"/>
                        <a:pt x="11514" y="32087"/>
                        <a:pt x="8597" y="24579"/>
                      </a:cubicBezTo>
                      <a:lnTo>
                        <a:pt x="-102" y="1791"/>
                      </a:lnTo>
                      <a:cubicBezTo>
                        <a:pt x="5381" y="1353"/>
                        <a:pt x="9694" y="1207"/>
                        <a:pt x="12764" y="1207"/>
                      </a:cubicBezTo>
                      <a:lnTo>
                        <a:pt x="22267" y="1207"/>
                      </a:lnTo>
                      <a:lnTo>
                        <a:pt x="26580" y="1207"/>
                      </a:lnTo>
                      <a:cubicBezTo>
                        <a:pt x="27282" y="1221"/>
                        <a:pt x="27977" y="1367"/>
                        <a:pt x="28627" y="1645"/>
                      </a:cubicBezTo>
                      <a:cubicBezTo>
                        <a:pt x="29066" y="3471"/>
                        <a:pt x="29724" y="5808"/>
                        <a:pt x="30528" y="8949"/>
                      </a:cubicBezTo>
                      <a:lnTo>
                        <a:pt x="32940" y="17786"/>
                      </a:lnTo>
                      <a:cubicBezTo>
                        <a:pt x="33744" y="20781"/>
                        <a:pt x="34475" y="23703"/>
                        <a:pt x="35206" y="26551"/>
                      </a:cubicBezTo>
                      <a:cubicBezTo>
                        <a:pt x="35754" y="28808"/>
                        <a:pt x="36442" y="31028"/>
                        <a:pt x="37253" y="33198"/>
                      </a:cubicBezTo>
                      <a:cubicBezTo>
                        <a:pt x="37984" y="31445"/>
                        <a:pt x="38715" y="29180"/>
                        <a:pt x="39519" y="26478"/>
                      </a:cubicBezTo>
                      <a:cubicBezTo>
                        <a:pt x="40323" y="23776"/>
                        <a:pt x="41127" y="20781"/>
                        <a:pt x="41932" y="17713"/>
                      </a:cubicBezTo>
                      <a:cubicBezTo>
                        <a:pt x="42736" y="14646"/>
                        <a:pt x="43467" y="11651"/>
                        <a:pt x="44125" y="8803"/>
                      </a:cubicBezTo>
                      <a:cubicBezTo>
                        <a:pt x="44629" y="6327"/>
                        <a:pt x="45287" y="3887"/>
                        <a:pt x="46098" y="1499"/>
                      </a:cubicBezTo>
                      <a:cubicBezTo>
                        <a:pt x="47195" y="1499"/>
                        <a:pt x="48876" y="1499"/>
                        <a:pt x="51142" y="1499"/>
                      </a:cubicBezTo>
                      <a:lnTo>
                        <a:pt x="58453" y="1499"/>
                      </a:lnTo>
                      <a:lnTo>
                        <a:pt x="67005" y="1499"/>
                      </a:lnTo>
                      <a:lnTo>
                        <a:pt x="75485" y="1499"/>
                      </a:lnTo>
                      <a:lnTo>
                        <a:pt x="74900" y="-35"/>
                      </a:ln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35" name="Freeform 1934">
                  <a:extLst>
                    <a:ext uri="{FF2B5EF4-FFF2-40B4-BE49-F238E27FC236}">
                      <a16:creationId xmlns:a16="http://schemas.microsoft.com/office/drawing/2014/main" id="{5DC693E0-520A-3416-96C9-BAC663C2317C}"/>
                    </a:ext>
                  </a:extLst>
                </p:cNvPr>
                <p:cNvSpPr/>
                <p:nvPr/>
              </p:nvSpPr>
              <p:spPr>
                <a:xfrm>
                  <a:off x="8029393" y="3528240"/>
                  <a:ext cx="70007" cy="92667"/>
                </a:xfrm>
                <a:custGeom>
                  <a:avLst/>
                  <a:gdLst>
                    <a:gd name="connsiteX0" fmla="*/ 45660 w 70007"/>
                    <a:gd name="connsiteY0" fmla="*/ 82645 h 92667"/>
                    <a:gd name="connsiteX1" fmla="*/ 43394 w 70007"/>
                    <a:gd name="connsiteY1" fmla="*/ 83959 h 92667"/>
                    <a:gd name="connsiteX2" fmla="*/ 41054 w 70007"/>
                    <a:gd name="connsiteY2" fmla="*/ 85420 h 92667"/>
                    <a:gd name="connsiteX3" fmla="*/ 32428 w 70007"/>
                    <a:gd name="connsiteY3" fmla="*/ 89802 h 92667"/>
                    <a:gd name="connsiteX4" fmla="*/ 22560 w 70007"/>
                    <a:gd name="connsiteY4" fmla="*/ 91628 h 92667"/>
                    <a:gd name="connsiteX5" fmla="*/ 12691 w 70007"/>
                    <a:gd name="connsiteY5" fmla="*/ 90533 h 92667"/>
                    <a:gd name="connsiteX6" fmla="*/ 4065 w 70007"/>
                    <a:gd name="connsiteY6" fmla="*/ 85931 h 92667"/>
                    <a:gd name="connsiteX7" fmla="*/ 1214 w 70007"/>
                    <a:gd name="connsiteY7" fmla="*/ 79066 h 92667"/>
                    <a:gd name="connsiteX8" fmla="*/ -102 w 70007"/>
                    <a:gd name="connsiteY8" fmla="*/ 66430 h 92667"/>
                    <a:gd name="connsiteX9" fmla="*/ -102 w 70007"/>
                    <a:gd name="connsiteY9" fmla="*/ 50362 h 92667"/>
                    <a:gd name="connsiteX10" fmla="*/ -102 w 70007"/>
                    <a:gd name="connsiteY10" fmla="*/ 32686 h 92667"/>
                    <a:gd name="connsiteX11" fmla="*/ 264 w 70007"/>
                    <a:gd name="connsiteY11" fmla="*/ 15522 h 92667"/>
                    <a:gd name="connsiteX12" fmla="*/ 264 w 70007"/>
                    <a:gd name="connsiteY12" fmla="*/ 915 h 92667"/>
                    <a:gd name="connsiteX13" fmla="*/ 11741 w 70007"/>
                    <a:gd name="connsiteY13" fmla="*/ 38 h 92667"/>
                    <a:gd name="connsiteX14" fmla="*/ 23291 w 70007"/>
                    <a:gd name="connsiteY14" fmla="*/ 38 h 92667"/>
                    <a:gd name="connsiteX15" fmla="*/ 23656 w 70007"/>
                    <a:gd name="connsiteY15" fmla="*/ 9606 h 92667"/>
                    <a:gd name="connsiteX16" fmla="*/ 23656 w 70007"/>
                    <a:gd name="connsiteY16" fmla="*/ 20635 h 92667"/>
                    <a:gd name="connsiteX17" fmla="*/ 23656 w 70007"/>
                    <a:gd name="connsiteY17" fmla="*/ 32029 h 92667"/>
                    <a:gd name="connsiteX18" fmla="*/ 24095 w 70007"/>
                    <a:gd name="connsiteY18" fmla="*/ 42693 h 92667"/>
                    <a:gd name="connsiteX19" fmla="*/ 24460 w 70007"/>
                    <a:gd name="connsiteY19" fmla="*/ 47586 h 92667"/>
                    <a:gd name="connsiteX20" fmla="*/ 25118 w 70007"/>
                    <a:gd name="connsiteY20" fmla="*/ 52772 h 92667"/>
                    <a:gd name="connsiteX21" fmla="*/ 26361 w 70007"/>
                    <a:gd name="connsiteY21" fmla="*/ 57373 h 92667"/>
                    <a:gd name="connsiteX22" fmla="*/ 28700 w 70007"/>
                    <a:gd name="connsiteY22" fmla="*/ 60514 h 92667"/>
                    <a:gd name="connsiteX23" fmla="*/ 29066 w 70007"/>
                    <a:gd name="connsiteY23" fmla="*/ 60514 h 92667"/>
                    <a:gd name="connsiteX24" fmla="*/ 29066 w 70007"/>
                    <a:gd name="connsiteY24" fmla="*/ 60514 h 92667"/>
                    <a:gd name="connsiteX25" fmla="*/ 33379 w 70007"/>
                    <a:gd name="connsiteY25" fmla="*/ 61756 h 92667"/>
                    <a:gd name="connsiteX26" fmla="*/ 39008 w 70007"/>
                    <a:gd name="connsiteY26" fmla="*/ 61756 h 92667"/>
                    <a:gd name="connsiteX27" fmla="*/ 43978 w 70007"/>
                    <a:gd name="connsiteY27" fmla="*/ 58396 h 92667"/>
                    <a:gd name="connsiteX28" fmla="*/ 46537 w 70007"/>
                    <a:gd name="connsiteY28" fmla="*/ 51092 h 92667"/>
                    <a:gd name="connsiteX29" fmla="*/ 46537 w 70007"/>
                    <a:gd name="connsiteY29" fmla="*/ 38602 h 92667"/>
                    <a:gd name="connsiteX30" fmla="*/ 46025 w 70007"/>
                    <a:gd name="connsiteY30" fmla="*/ 26186 h 92667"/>
                    <a:gd name="connsiteX31" fmla="*/ 45660 w 70007"/>
                    <a:gd name="connsiteY31" fmla="*/ 13989 h 92667"/>
                    <a:gd name="connsiteX32" fmla="*/ 46537 w 70007"/>
                    <a:gd name="connsiteY32" fmla="*/ 1864 h 92667"/>
                    <a:gd name="connsiteX33" fmla="*/ 46537 w 70007"/>
                    <a:gd name="connsiteY33" fmla="*/ 1134 h 92667"/>
                    <a:gd name="connsiteX34" fmla="*/ 51946 w 70007"/>
                    <a:gd name="connsiteY34" fmla="*/ -35 h 92667"/>
                    <a:gd name="connsiteX35" fmla="*/ 56625 w 70007"/>
                    <a:gd name="connsiteY35" fmla="*/ -35 h 92667"/>
                    <a:gd name="connsiteX36" fmla="*/ 61962 w 70007"/>
                    <a:gd name="connsiteY36" fmla="*/ -35 h 92667"/>
                    <a:gd name="connsiteX37" fmla="*/ 69272 w 70007"/>
                    <a:gd name="connsiteY37" fmla="*/ -35 h 92667"/>
                    <a:gd name="connsiteX38" fmla="*/ 69710 w 70007"/>
                    <a:gd name="connsiteY38" fmla="*/ 45249 h 92667"/>
                    <a:gd name="connsiteX39" fmla="*/ 69710 w 70007"/>
                    <a:gd name="connsiteY39" fmla="*/ 92140 h 92667"/>
                    <a:gd name="connsiteX40" fmla="*/ 66055 w 70007"/>
                    <a:gd name="connsiteY40" fmla="*/ 92140 h 92667"/>
                    <a:gd name="connsiteX41" fmla="*/ 60499 w 70007"/>
                    <a:gd name="connsiteY41" fmla="*/ 92140 h 92667"/>
                    <a:gd name="connsiteX42" fmla="*/ 56844 w 70007"/>
                    <a:gd name="connsiteY42" fmla="*/ 92140 h 92667"/>
                    <a:gd name="connsiteX43" fmla="*/ 54286 w 70007"/>
                    <a:gd name="connsiteY43" fmla="*/ 92140 h 92667"/>
                    <a:gd name="connsiteX44" fmla="*/ 50631 w 70007"/>
                    <a:gd name="connsiteY44" fmla="*/ 92578 h 92667"/>
                    <a:gd name="connsiteX45" fmla="*/ 47268 w 70007"/>
                    <a:gd name="connsiteY45" fmla="*/ 92578 h 92667"/>
                    <a:gd name="connsiteX46" fmla="*/ 45806 w 70007"/>
                    <a:gd name="connsiteY46" fmla="*/ 91921 h 92667"/>
                    <a:gd name="connsiteX47" fmla="*/ 45806 w 70007"/>
                    <a:gd name="connsiteY47" fmla="*/ 86808 h 92667"/>
                    <a:gd name="connsiteX48" fmla="*/ 45660 w 70007"/>
                    <a:gd name="connsiteY48" fmla="*/ 82645 h 92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0007" h="92667">
                      <a:moveTo>
                        <a:pt x="45660" y="82645"/>
                      </a:moveTo>
                      <a:lnTo>
                        <a:pt x="43394" y="83959"/>
                      </a:lnTo>
                      <a:cubicBezTo>
                        <a:pt x="42553" y="84332"/>
                        <a:pt x="41764" y="84829"/>
                        <a:pt x="41054" y="85420"/>
                      </a:cubicBezTo>
                      <a:cubicBezTo>
                        <a:pt x="38401" y="87283"/>
                        <a:pt x="35499" y="88758"/>
                        <a:pt x="32428" y="89802"/>
                      </a:cubicBezTo>
                      <a:cubicBezTo>
                        <a:pt x="29256" y="90913"/>
                        <a:pt x="25922" y="91534"/>
                        <a:pt x="22560" y="91628"/>
                      </a:cubicBezTo>
                      <a:cubicBezTo>
                        <a:pt x="19234" y="91782"/>
                        <a:pt x="15900" y="91409"/>
                        <a:pt x="12691" y="90533"/>
                      </a:cubicBezTo>
                      <a:cubicBezTo>
                        <a:pt x="9511" y="89649"/>
                        <a:pt x="6565" y="88079"/>
                        <a:pt x="4065" y="85931"/>
                      </a:cubicBezTo>
                      <a:cubicBezTo>
                        <a:pt x="2435" y="83989"/>
                        <a:pt x="1433" y="81593"/>
                        <a:pt x="1214" y="79066"/>
                      </a:cubicBezTo>
                      <a:cubicBezTo>
                        <a:pt x="483" y="74888"/>
                        <a:pt x="45" y="70666"/>
                        <a:pt x="-102" y="66430"/>
                      </a:cubicBezTo>
                      <a:cubicBezTo>
                        <a:pt x="-102" y="61537"/>
                        <a:pt x="-102" y="56205"/>
                        <a:pt x="-102" y="50362"/>
                      </a:cubicBezTo>
                      <a:cubicBezTo>
                        <a:pt x="-102" y="44519"/>
                        <a:pt x="-102" y="38675"/>
                        <a:pt x="-102" y="32686"/>
                      </a:cubicBezTo>
                      <a:cubicBezTo>
                        <a:pt x="-102" y="26697"/>
                        <a:pt x="-102" y="21000"/>
                        <a:pt x="264" y="15522"/>
                      </a:cubicBezTo>
                      <a:cubicBezTo>
                        <a:pt x="629" y="10044"/>
                        <a:pt x="264" y="5151"/>
                        <a:pt x="264" y="915"/>
                      </a:cubicBezTo>
                      <a:cubicBezTo>
                        <a:pt x="4065" y="330"/>
                        <a:pt x="7896" y="38"/>
                        <a:pt x="11741" y="38"/>
                      </a:cubicBezTo>
                      <a:lnTo>
                        <a:pt x="23291" y="38"/>
                      </a:lnTo>
                      <a:cubicBezTo>
                        <a:pt x="23291" y="2887"/>
                        <a:pt x="23656" y="6027"/>
                        <a:pt x="23656" y="9606"/>
                      </a:cubicBezTo>
                      <a:cubicBezTo>
                        <a:pt x="23656" y="13185"/>
                        <a:pt x="23656" y="16910"/>
                        <a:pt x="23656" y="20635"/>
                      </a:cubicBezTo>
                      <a:cubicBezTo>
                        <a:pt x="23656" y="24360"/>
                        <a:pt x="23656" y="27939"/>
                        <a:pt x="23656" y="32029"/>
                      </a:cubicBezTo>
                      <a:cubicBezTo>
                        <a:pt x="23656" y="36119"/>
                        <a:pt x="23656" y="39333"/>
                        <a:pt x="24095" y="42693"/>
                      </a:cubicBezTo>
                      <a:cubicBezTo>
                        <a:pt x="24095" y="44153"/>
                        <a:pt x="24095" y="45760"/>
                        <a:pt x="24460" y="47586"/>
                      </a:cubicBezTo>
                      <a:cubicBezTo>
                        <a:pt x="24826" y="49412"/>
                        <a:pt x="24460" y="51092"/>
                        <a:pt x="25118" y="52772"/>
                      </a:cubicBezTo>
                      <a:cubicBezTo>
                        <a:pt x="25374" y="54342"/>
                        <a:pt x="25791" y="55883"/>
                        <a:pt x="26361" y="57373"/>
                      </a:cubicBezTo>
                      <a:cubicBezTo>
                        <a:pt x="26843" y="58615"/>
                        <a:pt x="27648" y="59696"/>
                        <a:pt x="28700" y="60514"/>
                      </a:cubicBezTo>
                      <a:cubicBezTo>
                        <a:pt x="28700" y="60514"/>
                        <a:pt x="28700" y="60514"/>
                        <a:pt x="29066" y="60514"/>
                      </a:cubicBezTo>
                      <a:lnTo>
                        <a:pt x="29066" y="60514"/>
                      </a:lnTo>
                      <a:cubicBezTo>
                        <a:pt x="30425" y="61157"/>
                        <a:pt x="31880" y="61580"/>
                        <a:pt x="33379" y="61756"/>
                      </a:cubicBezTo>
                      <a:cubicBezTo>
                        <a:pt x="35236" y="62157"/>
                        <a:pt x="37151" y="62157"/>
                        <a:pt x="39008" y="61756"/>
                      </a:cubicBezTo>
                      <a:cubicBezTo>
                        <a:pt x="40945" y="61120"/>
                        <a:pt x="42670" y="59959"/>
                        <a:pt x="43978" y="58396"/>
                      </a:cubicBezTo>
                      <a:cubicBezTo>
                        <a:pt x="45609" y="56307"/>
                        <a:pt x="46508" y="53743"/>
                        <a:pt x="46537" y="51092"/>
                      </a:cubicBezTo>
                      <a:cubicBezTo>
                        <a:pt x="46537" y="46951"/>
                        <a:pt x="46537" y="42788"/>
                        <a:pt x="46537" y="38602"/>
                      </a:cubicBezTo>
                      <a:cubicBezTo>
                        <a:pt x="46537" y="34439"/>
                        <a:pt x="46537" y="30276"/>
                        <a:pt x="46025" y="26186"/>
                      </a:cubicBezTo>
                      <a:cubicBezTo>
                        <a:pt x="45514" y="22096"/>
                        <a:pt x="46025" y="18006"/>
                        <a:pt x="45660" y="13989"/>
                      </a:cubicBezTo>
                      <a:cubicBezTo>
                        <a:pt x="45587" y="9928"/>
                        <a:pt x="45879" y="5874"/>
                        <a:pt x="46537" y="1864"/>
                      </a:cubicBezTo>
                      <a:lnTo>
                        <a:pt x="46537" y="1134"/>
                      </a:lnTo>
                      <a:cubicBezTo>
                        <a:pt x="48291" y="549"/>
                        <a:pt x="50104" y="162"/>
                        <a:pt x="51946" y="-35"/>
                      </a:cubicBezTo>
                      <a:cubicBezTo>
                        <a:pt x="53482" y="-35"/>
                        <a:pt x="55017" y="-35"/>
                        <a:pt x="56625" y="-35"/>
                      </a:cubicBezTo>
                      <a:lnTo>
                        <a:pt x="61962" y="-35"/>
                      </a:lnTo>
                      <a:cubicBezTo>
                        <a:pt x="64396" y="133"/>
                        <a:pt x="66837" y="133"/>
                        <a:pt x="69272" y="-35"/>
                      </a:cubicBezTo>
                      <a:cubicBezTo>
                        <a:pt x="69272" y="15084"/>
                        <a:pt x="69272" y="30130"/>
                        <a:pt x="69710" y="45249"/>
                      </a:cubicBezTo>
                      <a:cubicBezTo>
                        <a:pt x="70149" y="60368"/>
                        <a:pt x="69710" y="75925"/>
                        <a:pt x="69710" y="92140"/>
                      </a:cubicBezTo>
                      <a:lnTo>
                        <a:pt x="66055" y="92140"/>
                      </a:lnTo>
                      <a:lnTo>
                        <a:pt x="60499" y="92140"/>
                      </a:lnTo>
                      <a:lnTo>
                        <a:pt x="56844" y="92140"/>
                      </a:lnTo>
                      <a:cubicBezTo>
                        <a:pt x="55996" y="92067"/>
                        <a:pt x="55134" y="92067"/>
                        <a:pt x="54286" y="92140"/>
                      </a:cubicBezTo>
                      <a:lnTo>
                        <a:pt x="50631" y="92578"/>
                      </a:lnTo>
                      <a:cubicBezTo>
                        <a:pt x="49512" y="92651"/>
                        <a:pt x="48386" y="92651"/>
                        <a:pt x="47268" y="92578"/>
                      </a:cubicBezTo>
                      <a:cubicBezTo>
                        <a:pt x="46318" y="92578"/>
                        <a:pt x="45806" y="92578"/>
                        <a:pt x="45806" y="91921"/>
                      </a:cubicBezTo>
                      <a:cubicBezTo>
                        <a:pt x="45682" y="90219"/>
                        <a:pt x="45682" y="88510"/>
                        <a:pt x="45806" y="86808"/>
                      </a:cubicBezTo>
                      <a:cubicBezTo>
                        <a:pt x="45843" y="85420"/>
                        <a:pt x="45799" y="84025"/>
                        <a:pt x="45660" y="8264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36" name="Freeform 1935">
                  <a:extLst>
                    <a:ext uri="{FF2B5EF4-FFF2-40B4-BE49-F238E27FC236}">
                      <a16:creationId xmlns:a16="http://schemas.microsoft.com/office/drawing/2014/main" id="{90D9FF4A-28ED-7BDF-370E-ECC08EBB1592}"/>
                    </a:ext>
                  </a:extLst>
                </p:cNvPr>
                <p:cNvSpPr/>
                <p:nvPr/>
              </p:nvSpPr>
              <p:spPr>
                <a:xfrm>
                  <a:off x="8109071" y="3528094"/>
                  <a:ext cx="78441" cy="92813"/>
                </a:xfrm>
                <a:custGeom>
                  <a:avLst/>
                  <a:gdLst>
                    <a:gd name="connsiteX0" fmla="*/ 78046 w 78441"/>
                    <a:gd name="connsiteY0" fmla="*/ 988 h 92813"/>
                    <a:gd name="connsiteX1" fmla="*/ 78046 w 78441"/>
                    <a:gd name="connsiteY1" fmla="*/ 3179 h 92813"/>
                    <a:gd name="connsiteX2" fmla="*/ 78046 w 78441"/>
                    <a:gd name="connsiteY2" fmla="*/ 5370 h 92813"/>
                    <a:gd name="connsiteX3" fmla="*/ 78046 w 78441"/>
                    <a:gd name="connsiteY3" fmla="*/ 7269 h 92813"/>
                    <a:gd name="connsiteX4" fmla="*/ 78046 w 78441"/>
                    <a:gd name="connsiteY4" fmla="*/ 46344 h 92813"/>
                    <a:gd name="connsiteX5" fmla="*/ 77535 w 78441"/>
                    <a:gd name="connsiteY5" fmla="*/ 85201 h 92813"/>
                    <a:gd name="connsiteX6" fmla="*/ 77535 w 78441"/>
                    <a:gd name="connsiteY6" fmla="*/ 90022 h 92813"/>
                    <a:gd name="connsiteX7" fmla="*/ 75196 w 78441"/>
                    <a:gd name="connsiteY7" fmla="*/ 92724 h 92813"/>
                    <a:gd name="connsiteX8" fmla="*/ 73003 w 78441"/>
                    <a:gd name="connsiteY8" fmla="*/ 92724 h 92813"/>
                    <a:gd name="connsiteX9" fmla="*/ 67008 w 78441"/>
                    <a:gd name="connsiteY9" fmla="*/ 92724 h 92813"/>
                    <a:gd name="connsiteX10" fmla="*/ 61014 w 78441"/>
                    <a:gd name="connsiteY10" fmla="*/ 92724 h 92813"/>
                    <a:gd name="connsiteX11" fmla="*/ 57066 w 78441"/>
                    <a:gd name="connsiteY11" fmla="*/ 92724 h 92813"/>
                    <a:gd name="connsiteX12" fmla="*/ 53119 w 78441"/>
                    <a:gd name="connsiteY12" fmla="*/ 92724 h 92813"/>
                    <a:gd name="connsiteX13" fmla="*/ 51364 w 78441"/>
                    <a:gd name="connsiteY13" fmla="*/ 91263 h 92813"/>
                    <a:gd name="connsiteX14" fmla="*/ 50926 w 78441"/>
                    <a:gd name="connsiteY14" fmla="*/ 88707 h 92813"/>
                    <a:gd name="connsiteX15" fmla="*/ 51291 w 78441"/>
                    <a:gd name="connsiteY15" fmla="*/ 85420 h 92813"/>
                    <a:gd name="connsiteX16" fmla="*/ 51291 w 78441"/>
                    <a:gd name="connsiteY16" fmla="*/ 82279 h 92813"/>
                    <a:gd name="connsiteX17" fmla="*/ 40180 w 78441"/>
                    <a:gd name="connsiteY17" fmla="*/ 89583 h 92813"/>
                    <a:gd name="connsiteX18" fmla="*/ 27022 w 78441"/>
                    <a:gd name="connsiteY18" fmla="*/ 92724 h 92813"/>
                    <a:gd name="connsiteX19" fmla="*/ 14741 w 78441"/>
                    <a:gd name="connsiteY19" fmla="*/ 87757 h 92813"/>
                    <a:gd name="connsiteX20" fmla="*/ 6407 w 78441"/>
                    <a:gd name="connsiteY20" fmla="*/ 75414 h 92813"/>
                    <a:gd name="connsiteX21" fmla="*/ 1509 w 78441"/>
                    <a:gd name="connsiteY21" fmla="*/ 59418 h 92813"/>
                    <a:gd name="connsiteX22" fmla="*/ -99 w 78441"/>
                    <a:gd name="connsiteY22" fmla="*/ 43423 h 92813"/>
                    <a:gd name="connsiteX23" fmla="*/ 2313 w 78441"/>
                    <a:gd name="connsiteY23" fmla="*/ 26478 h 92813"/>
                    <a:gd name="connsiteX24" fmla="*/ 8819 w 78441"/>
                    <a:gd name="connsiteY24" fmla="*/ 13185 h 92813"/>
                    <a:gd name="connsiteX25" fmla="*/ 18688 w 78441"/>
                    <a:gd name="connsiteY25" fmla="*/ 4347 h 92813"/>
                    <a:gd name="connsiteX26" fmla="*/ 30823 w 78441"/>
                    <a:gd name="connsiteY26" fmla="*/ 988 h 92813"/>
                    <a:gd name="connsiteX27" fmla="*/ 37037 w 78441"/>
                    <a:gd name="connsiteY27" fmla="*/ 988 h 92813"/>
                    <a:gd name="connsiteX28" fmla="*/ 42300 w 78441"/>
                    <a:gd name="connsiteY28" fmla="*/ 1864 h 92813"/>
                    <a:gd name="connsiteX29" fmla="*/ 46467 w 78441"/>
                    <a:gd name="connsiteY29" fmla="*/ 4420 h 92813"/>
                    <a:gd name="connsiteX30" fmla="*/ 49610 w 78441"/>
                    <a:gd name="connsiteY30" fmla="*/ 9314 h 92813"/>
                    <a:gd name="connsiteX31" fmla="*/ 49610 w 78441"/>
                    <a:gd name="connsiteY31" fmla="*/ 4274 h 92813"/>
                    <a:gd name="connsiteX32" fmla="*/ 50049 w 78441"/>
                    <a:gd name="connsiteY32" fmla="*/ -35 h 92813"/>
                    <a:gd name="connsiteX33" fmla="*/ 51291 w 78441"/>
                    <a:gd name="connsiteY33" fmla="*/ -35 h 92813"/>
                    <a:gd name="connsiteX34" fmla="*/ 58602 w 78441"/>
                    <a:gd name="connsiteY34" fmla="*/ -35 h 92813"/>
                    <a:gd name="connsiteX35" fmla="*/ 66277 w 78441"/>
                    <a:gd name="connsiteY35" fmla="*/ 330 h 92813"/>
                    <a:gd name="connsiteX36" fmla="*/ 24463 w 78441"/>
                    <a:gd name="connsiteY36" fmla="*/ 37507 h 92813"/>
                    <a:gd name="connsiteX37" fmla="*/ 23586 w 78441"/>
                    <a:gd name="connsiteY37" fmla="*/ 42400 h 92813"/>
                    <a:gd name="connsiteX38" fmla="*/ 23586 w 78441"/>
                    <a:gd name="connsiteY38" fmla="*/ 47221 h 92813"/>
                    <a:gd name="connsiteX39" fmla="*/ 27899 w 78441"/>
                    <a:gd name="connsiteY39" fmla="*/ 61317 h 92813"/>
                    <a:gd name="connsiteX40" fmla="*/ 39961 w 78441"/>
                    <a:gd name="connsiteY40" fmla="*/ 67087 h 92813"/>
                    <a:gd name="connsiteX41" fmla="*/ 47271 w 78441"/>
                    <a:gd name="connsiteY41" fmla="*/ 65554 h 92813"/>
                    <a:gd name="connsiteX42" fmla="*/ 50560 w 78441"/>
                    <a:gd name="connsiteY42" fmla="*/ 61171 h 92813"/>
                    <a:gd name="connsiteX43" fmla="*/ 51657 w 78441"/>
                    <a:gd name="connsiteY43" fmla="*/ 53867 h 92813"/>
                    <a:gd name="connsiteX44" fmla="*/ 51657 w 78441"/>
                    <a:gd name="connsiteY44" fmla="*/ 44592 h 92813"/>
                    <a:gd name="connsiteX45" fmla="*/ 51657 w 78441"/>
                    <a:gd name="connsiteY45" fmla="*/ 34366 h 92813"/>
                    <a:gd name="connsiteX46" fmla="*/ 50707 w 78441"/>
                    <a:gd name="connsiteY46" fmla="*/ 28596 h 92813"/>
                    <a:gd name="connsiteX47" fmla="*/ 48002 w 78441"/>
                    <a:gd name="connsiteY47" fmla="*/ 25967 h 92813"/>
                    <a:gd name="connsiteX48" fmla="*/ 42154 w 78441"/>
                    <a:gd name="connsiteY48" fmla="*/ 25455 h 92813"/>
                    <a:gd name="connsiteX49" fmla="*/ 30311 w 78441"/>
                    <a:gd name="connsiteY49" fmla="*/ 29034 h 92813"/>
                    <a:gd name="connsiteX50" fmla="*/ 24463 w 78441"/>
                    <a:gd name="connsiteY50" fmla="*/ 37580 h 9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441" h="92813">
                      <a:moveTo>
                        <a:pt x="78046" y="988"/>
                      </a:moveTo>
                      <a:cubicBezTo>
                        <a:pt x="78046" y="1718"/>
                        <a:pt x="78046" y="2448"/>
                        <a:pt x="78046" y="3179"/>
                      </a:cubicBezTo>
                      <a:cubicBezTo>
                        <a:pt x="78046" y="3909"/>
                        <a:pt x="78046" y="4639"/>
                        <a:pt x="78046" y="5370"/>
                      </a:cubicBezTo>
                      <a:lnTo>
                        <a:pt x="78046" y="7269"/>
                      </a:lnTo>
                      <a:cubicBezTo>
                        <a:pt x="77681" y="20489"/>
                        <a:pt x="78046" y="33490"/>
                        <a:pt x="78046" y="46344"/>
                      </a:cubicBezTo>
                      <a:cubicBezTo>
                        <a:pt x="78566" y="59294"/>
                        <a:pt x="78397" y="72266"/>
                        <a:pt x="77535" y="85201"/>
                      </a:cubicBezTo>
                      <a:cubicBezTo>
                        <a:pt x="77535" y="86808"/>
                        <a:pt x="77535" y="88415"/>
                        <a:pt x="77535" y="90022"/>
                      </a:cubicBezTo>
                      <a:cubicBezTo>
                        <a:pt x="77623" y="91409"/>
                        <a:pt x="76577" y="92607"/>
                        <a:pt x="75196" y="92724"/>
                      </a:cubicBezTo>
                      <a:lnTo>
                        <a:pt x="73003" y="92724"/>
                      </a:lnTo>
                      <a:lnTo>
                        <a:pt x="67008" y="92724"/>
                      </a:lnTo>
                      <a:cubicBezTo>
                        <a:pt x="65013" y="92614"/>
                        <a:pt x="63010" y="92614"/>
                        <a:pt x="61014" y="92724"/>
                      </a:cubicBezTo>
                      <a:cubicBezTo>
                        <a:pt x="59698" y="92614"/>
                        <a:pt x="58382" y="92614"/>
                        <a:pt x="57066" y="92724"/>
                      </a:cubicBezTo>
                      <a:cubicBezTo>
                        <a:pt x="55751" y="92797"/>
                        <a:pt x="54435" y="92797"/>
                        <a:pt x="53119" y="92724"/>
                      </a:cubicBezTo>
                      <a:cubicBezTo>
                        <a:pt x="52322" y="92563"/>
                        <a:pt x="51664" y="92016"/>
                        <a:pt x="51364" y="91263"/>
                      </a:cubicBezTo>
                      <a:cubicBezTo>
                        <a:pt x="51065" y="90445"/>
                        <a:pt x="50918" y="89576"/>
                        <a:pt x="50926" y="88707"/>
                      </a:cubicBezTo>
                      <a:cubicBezTo>
                        <a:pt x="50911" y="87597"/>
                        <a:pt x="51036" y="86494"/>
                        <a:pt x="51291" y="85420"/>
                      </a:cubicBezTo>
                      <a:cubicBezTo>
                        <a:pt x="51423" y="84376"/>
                        <a:pt x="51423" y="83324"/>
                        <a:pt x="51291" y="82279"/>
                      </a:cubicBezTo>
                      <a:cubicBezTo>
                        <a:pt x="48024" y="85325"/>
                        <a:pt x="44266" y="87794"/>
                        <a:pt x="40180" y="89583"/>
                      </a:cubicBezTo>
                      <a:cubicBezTo>
                        <a:pt x="36079" y="91585"/>
                        <a:pt x="31583" y="92658"/>
                        <a:pt x="27022" y="92724"/>
                      </a:cubicBezTo>
                      <a:cubicBezTo>
                        <a:pt x="22424" y="92797"/>
                        <a:pt x="17994" y="91008"/>
                        <a:pt x="14741" y="87757"/>
                      </a:cubicBezTo>
                      <a:cubicBezTo>
                        <a:pt x="11210" y="84200"/>
                        <a:pt x="8388" y="80015"/>
                        <a:pt x="6407" y="75414"/>
                      </a:cubicBezTo>
                      <a:cubicBezTo>
                        <a:pt x="4090" y="70316"/>
                        <a:pt x="2445" y="64940"/>
                        <a:pt x="1509" y="59418"/>
                      </a:cubicBezTo>
                      <a:cubicBezTo>
                        <a:pt x="508" y="54145"/>
                        <a:pt x="-26" y="48791"/>
                        <a:pt x="-99" y="43423"/>
                      </a:cubicBezTo>
                      <a:cubicBezTo>
                        <a:pt x="-158" y="37682"/>
                        <a:pt x="661" y="31971"/>
                        <a:pt x="2313" y="26478"/>
                      </a:cubicBezTo>
                      <a:cubicBezTo>
                        <a:pt x="3753" y="21723"/>
                        <a:pt x="5947" y="17239"/>
                        <a:pt x="8819" y="13185"/>
                      </a:cubicBezTo>
                      <a:cubicBezTo>
                        <a:pt x="11444" y="9577"/>
                        <a:pt x="14806" y="6560"/>
                        <a:pt x="18688" y="4347"/>
                      </a:cubicBezTo>
                      <a:cubicBezTo>
                        <a:pt x="22394" y="2236"/>
                        <a:pt x="26561" y="1082"/>
                        <a:pt x="30823" y="988"/>
                      </a:cubicBezTo>
                      <a:lnTo>
                        <a:pt x="37037" y="988"/>
                      </a:lnTo>
                      <a:cubicBezTo>
                        <a:pt x="38828" y="1002"/>
                        <a:pt x="40604" y="1302"/>
                        <a:pt x="42300" y="1864"/>
                      </a:cubicBezTo>
                      <a:cubicBezTo>
                        <a:pt x="43842" y="2441"/>
                        <a:pt x="45253" y="3310"/>
                        <a:pt x="46467" y="4420"/>
                      </a:cubicBezTo>
                      <a:cubicBezTo>
                        <a:pt x="47834" y="5823"/>
                        <a:pt x="48901" y="7488"/>
                        <a:pt x="49610" y="9314"/>
                      </a:cubicBezTo>
                      <a:cubicBezTo>
                        <a:pt x="49413" y="7641"/>
                        <a:pt x="49413" y="5947"/>
                        <a:pt x="49610" y="4274"/>
                      </a:cubicBezTo>
                      <a:cubicBezTo>
                        <a:pt x="49903" y="2857"/>
                        <a:pt x="50049" y="1411"/>
                        <a:pt x="50049" y="-35"/>
                      </a:cubicBezTo>
                      <a:cubicBezTo>
                        <a:pt x="50049" y="-35"/>
                        <a:pt x="50487" y="-35"/>
                        <a:pt x="51291" y="-35"/>
                      </a:cubicBezTo>
                      <a:lnTo>
                        <a:pt x="58602" y="-35"/>
                      </a:lnTo>
                      <a:lnTo>
                        <a:pt x="66277" y="330"/>
                      </a:lnTo>
                      <a:close/>
                      <a:moveTo>
                        <a:pt x="24463" y="37507"/>
                      </a:moveTo>
                      <a:cubicBezTo>
                        <a:pt x="23951" y="39092"/>
                        <a:pt x="23659" y="40735"/>
                        <a:pt x="23586" y="42400"/>
                      </a:cubicBezTo>
                      <a:cubicBezTo>
                        <a:pt x="23586" y="44007"/>
                        <a:pt x="23586" y="45687"/>
                        <a:pt x="23586" y="47221"/>
                      </a:cubicBezTo>
                      <a:cubicBezTo>
                        <a:pt x="23440" y="52268"/>
                        <a:pt x="24960" y="57213"/>
                        <a:pt x="27899" y="61317"/>
                      </a:cubicBezTo>
                      <a:cubicBezTo>
                        <a:pt x="30750" y="65072"/>
                        <a:pt x="35246" y="67219"/>
                        <a:pt x="39961" y="67087"/>
                      </a:cubicBezTo>
                      <a:cubicBezTo>
                        <a:pt x="42497" y="67321"/>
                        <a:pt x="45041" y="66781"/>
                        <a:pt x="47271" y="65554"/>
                      </a:cubicBezTo>
                      <a:cubicBezTo>
                        <a:pt x="48828" y="64502"/>
                        <a:pt x="49983" y="62961"/>
                        <a:pt x="50560" y="61171"/>
                      </a:cubicBezTo>
                      <a:cubicBezTo>
                        <a:pt x="51299" y="58805"/>
                        <a:pt x="51671" y="56343"/>
                        <a:pt x="51657" y="53867"/>
                      </a:cubicBezTo>
                      <a:cubicBezTo>
                        <a:pt x="51657" y="51092"/>
                        <a:pt x="51657" y="48024"/>
                        <a:pt x="51657" y="44592"/>
                      </a:cubicBezTo>
                      <a:cubicBezTo>
                        <a:pt x="51657" y="41159"/>
                        <a:pt x="51657" y="36850"/>
                        <a:pt x="51657" y="34366"/>
                      </a:cubicBezTo>
                      <a:cubicBezTo>
                        <a:pt x="51694" y="32401"/>
                        <a:pt x="51372" y="30444"/>
                        <a:pt x="50707" y="28596"/>
                      </a:cubicBezTo>
                      <a:cubicBezTo>
                        <a:pt x="50297" y="27325"/>
                        <a:pt x="49281" y="26339"/>
                        <a:pt x="48002" y="25967"/>
                      </a:cubicBezTo>
                      <a:cubicBezTo>
                        <a:pt x="46079" y="25550"/>
                        <a:pt x="44120" y="25382"/>
                        <a:pt x="42154" y="25455"/>
                      </a:cubicBezTo>
                      <a:cubicBezTo>
                        <a:pt x="37906" y="25207"/>
                        <a:pt x="33711" y="26471"/>
                        <a:pt x="30311" y="29034"/>
                      </a:cubicBezTo>
                      <a:cubicBezTo>
                        <a:pt x="27380" y="31072"/>
                        <a:pt x="25304" y="34111"/>
                        <a:pt x="24463" y="3758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37" name="Freeform 1936">
                  <a:extLst>
                    <a:ext uri="{FF2B5EF4-FFF2-40B4-BE49-F238E27FC236}">
                      <a16:creationId xmlns:a16="http://schemas.microsoft.com/office/drawing/2014/main" id="{1DE20F11-EF3C-318F-949E-5B6F615A355A}"/>
                    </a:ext>
                  </a:extLst>
                </p:cNvPr>
                <p:cNvSpPr/>
                <p:nvPr/>
              </p:nvSpPr>
              <p:spPr>
                <a:xfrm>
                  <a:off x="8199780" y="3486754"/>
                  <a:ext cx="26475" cy="133843"/>
                </a:xfrm>
                <a:custGeom>
                  <a:avLst/>
                  <a:gdLst>
                    <a:gd name="connsiteX0" fmla="*/ 1154 w 26475"/>
                    <a:gd name="connsiteY0" fmla="*/ -35 h 133843"/>
                    <a:gd name="connsiteX1" fmla="*/ 26155 w 26475"/>
                    <a:gd name="connsiteY1" fmla="*/ 549 h 133843"/>
                    <a:gd name="connsiteX2" fmla="*/ 26155 w 26475"/>
                    <a:gd name="connsiteY2" fmla="*/ 18736 h 133843"/>
                    <a:gd name="connsiteX3" fmla="*/ 25789 w 26475"/>
                    <a:gd name="connsiteY3" fmla="*/ 41524 h 133843"/>
                    <a:gd name="connsiteX4" fmla="*/ 25789 w 26475"/>
                    <a:gd name="connsiteY4" fmla="*/ 66722 h 133843"/>
                    <a:gd name="connsiteX5" fmla="*/ 25789 w 26475"/>
                    <a:gd name="connsiteY5" fmla="*/ 91921 h 133843"/>
                    <a:gd name="connsiteX6" fmla="*/ 25789 w 26475"/>
                    <a:gd name="connsiteY6" fmla="*/ 114636 h 133843"/>
                    <a:gd name="connsiteX7" fmla="*/ 26374 w 26475"/>
                    <a:gd name="connsiteY7" fmla="*/ 132603 h 133843"/>
                    <a:gd name="connsiteX8" fmla="*/ 21768 w 26475"/>
                    <a:gd name="connsiteY8" fmla="*/ 133772 h 133843"/>
                    <a:gd name="connsiteX9" fmla="*/ 13727 w 26475"/>
                    <a:gd name="connsiteY9" fmla="*/ 133772 h 133843"/>
                    <a:gd name="connsiteX10" fmla="*/ 5540 w 26475"/>
                    <a:gd name="connsiteY10" fmla="*/ 133772 h 133843"/>
                    <a:gd name="connsiteX11" fmla="*/ 423 w 26475"/>
                    <a:gd name="connsiteY11" fmla="*/ 133772 h 133843"/>
                    <a:gd name="connsiteX12" fmla="*/ 1373 w 26475"/>
                    <a:gd name="connsiteY12" fmla="*/ 100466 h 133843"/>
                    <a:gd name="connsiteX13" fmla="*/ 569 w 26475"/>
                    <a:gd name="connsiteY13" fmla="*/ 67014 h 133843"/>
                    <a:gd name="connsiteX14" fmla="*/ -89 w 26475"/>
                    <a:gd name="connsiteY14" fmla="*/ 33563 h 133843"/>
                    <a:gd name="connsiteX15" fmla="*/ 1154 w 26475"/>
                    <a:gd name="connsiteY15" fmla="*/ -35 h 13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75" h="133843">
                      <a:moveTo>
                        <a:pt x="1154" y="-35"/>
                      </a:moveTo>
                      <a:lnTo>
                        <a:pt x="26155" y="549"/>
                      </a:lnTo>
                      <a:cubicBezTo>
                        <a:pt x="26155" y="5589"/>
                        <a:pt x="26155" y="11651"/>
                        <a:pt x="26155" y="18736"/>
                      </a:cubicBezTo>
                      <a:cubicBezTo>
                        <a:pt x="26155" y="25821"/>
                        <a:pt x="26155" y="33344"/>
                        <a:pt x="25789" y="41524"/>
                      </a:cubicBezTo>
                      <a:cubicBezTo>
                        <a:pt x="25423" y="49704"/>
                        <a:pt x="25789" y="58031"/>
                        <a:pt x="25789" y="66722"/>
                      </a:cubicBezTo>
                      <a:cubicBezTo>
                        <a:pt x="25789" y="75414"/>
                        <a:pt x="25789" y="83813"/>
                        <a:pt x="25789" y="91921"/>
                      </a:cubicBezTo>
                      <a:cubicBezTo>
                        <a:pt x="25789" y="100028"/>
                        <a:pt x="25789" y="107624"/>
                        <a:pt x="25789" y="114636"/>
                      </a:cubicBezTo>
                      <a:cubicBezTo>
                        <a:pt x="25789" y="121647"/>
                        <a:pt x="25789" y="127710"/>
                        <a:pt x="26374" y="132603"/>
                      </a:cubicBezTo>
                      <a:cubicBezTo>
                        <a:pt x="25029" y="133531"/>
                        <a:pt x="23391" y="133940"/>
                        <a:pt x="21768" y="133772"/>
                      </a:cubicBezTo>
                      <a:cubicBezTo>
                        <a:pt x="19283" y="133772"/>
                        <a:pt x="16651" y="133772"/>
                        <a:pt x="13727" y="133772"/>
                      </a:cubicBezTo>
                      <a:lnTo>
                        <a:pt x="5540" y="133772"/>
                      </a:lnTo>
                      <a:cubicBezTo>
                        <a:pt x="3844" y="133538"/>
                        <a:pt x="2119" y="133538"/>
                        <a:pt x="423" y="133772"/>
                      </a:cubicBezTo>
                      <a:cubicBezTo>
                        <a:pt x="1227" y="122743"/>
                        <a:pt x="1592" y="111860"/>
                        <a:pt x="1373" y="100466"/>
                      </a:cubicBezTo>
                      <a:cubicBezTo>
                        <a:pt x="1154" y="89072"/>
                        <a:pt x="934" y="78189"/>
                        <a:pt x="569" y="67014"/>
                      </a:cubicBezTo>
                      <a:cubicBezTo>
                        <a:pt x="203" y="55839"/>
                        <a:pt x="-16" y="44665"/>
                        <a:pt x="-89" y="33563"/>
                      </a:cubicBezTo>
                      <a:cubicBezTo>
                        <a:pt x="-162" y="22461"/>
                        <a:pt x="57" y="11359"/>
                        <a:pt x="1154"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38" name="Freeform 1937">
                  <a:extLst>
                    <a:ext uri="{FF2B5EF4-FFF2-40B4-BE49-F238E27FC236}">
                      <a16:creationId xmlns:a16="http://schemas.microsoft.com/office/drawing/2014/main" id="{657A4109-7BFD-E520-331F-686B940438B2}"/>
                    </a:ext>
                  </a:extLst>
                </p:cNvPr>
                <p:cNvSpPr/>
                <p:nvPr/>
              </p:nvSpPr>
              <p:spPr>
                <a:xfrm>
                  <a:off x="7609449" y="3675996"/>
                  <a:ext cx="78445" cy="131398"/>
                </a:xfrm>
                <a:custGeom>
                  <a:avLst/>
                  <a:gdLst>
                    <a:gd name="connsiteX0" fmla="*/ 74876 w 78445"/>
                    <a:gd name="connsiteY0" fmla="*/ 19687 h 131398"/>
                    <a:gd name="connsiteX1" fmla="*/ 76850 w 78445"/>
                    <a:gd name="connsiteY1" fmla="*/ 25311 h 131398"/>
                    <a:gd name="connsiteX2" fmla="*/ 77873 w 78445"/>
                    <a:gd name="connsiteY2" fmla="*/ 31081 h 131398"/>
                    <a:gd name="connsiteX3" fmla="*/ 78312 w 78445"/>
                    <a:gd name="connsiteY3" fmla="*/ 40211 h 131398"/>
                    <a:gd name="connsiteX4" fmla="*/ 78312 w 78445"/>
                    <a:gd name="connsiteY4" fmla="*/ 49341 h 131398"/>
                    <a:gd name="connsiteX5" fmla="*/ 77946 w 78445"/>
                    <a:gd name="connsiteY5" fmla="*/ 68258 h 131398"/>
                    <a:gd name="connsiteX6" fmla="*/ 77361 w 78445"/>
                    <a:gd name="connsiteY6" fmla="*/ 87029 h 131398"/>
                    <a:gd name="connsiteX7" fmla="*/ 76850 w 78445"/>
                    <a:gd name="connsiteY7" fmla="*/ 93091 h 131398"/>
                    <a:gd name="connsiteX8" fmla="*/ 74803 w 78445"/>
                    <a:gd name="connsiteY8" fmla="*/ 106019 h 131398"/>
                    <a:gd name="connsiteX9" fmla="*/ 69832 w 78445"/>
                    <a:gd name="connsiteY9" fmla="*/ 117924 h 131398"/>
                    <a:gd name="connsiteX10" fmla="*/ 61644 w 78445"/>
                    <a:gd name="connsiteY10" fmla="*/ 125228 h 131398"/>
                    <a:gd name="connsiteX11" fmla="*/ 50899 w 78445"/>
                    <a:gd name="connsiteY11" fmla="*/ 129318 h 131398"/>
                    <a:gd name="connsiteX12" fmla="*/ 40445 w 78445"/>
                    <a:gd name="connsiteY12" fmla="*/ 131144 h 131398"/>
                    <a:gd name="connsiteX13" fmla="*/ 29918 w 78445"/>
                    <a:gd name="connsiteY13" fmla="*/ 131144 h 131398"/>
                    <a:gd name="connsiteX14" fmla="*/ 22608 w 78445"/>
                    <a:gd name="connsiteY14" fmla="*/ 130194 h 131398"/>
                    <a:gd name="connsiteX15" fmla="*/ 15737 w 78445"/>
                    <a:gd name="connsiteY15" fmla="*/ 128076 h 131398"/>
                    <a:gd name="connsiteX16" fmla="*/ 9962 w 78445"/>
                    <a:gd name="connsiteY16" fmla="*/ 124278 h 131398"/>
                    <a:gd name="connsiteX17" fmla="*/ 5722 w 78445"/>
                    <a:gd name="connsiteY17" fmla="*/ 118289 h 131398"/>
                    <a:gd name="connsiteX18" fmla="*/ 2359 w 78445"/>
                    <a:gd name="connsiteY18" fmla="*/ 108429 h 131398"/>
                    <a:gd name="connsiteX19" fmla="*/ 1336 w 78445"/>
                    <a:gd name="connsiteY19" fmla="*/ 97911 h 131398"/>
                    <a:gd name="connsiteX20" fmla="*/ 93 w 78445"/>
                    <a:gd name="connsiteY20" fmla="*/ 69134 h 131398"/>
                    <a:gd name="connsiteX21" fmla="*/ 93 w 78445"/>
                    <a:gd name="connsiteY21" fmla="*/ 39919 h 131398"/>
                    <a:gd name="connsiteX22" fmla="*/ 2213 w 78445"/>
                    <a:gd name="connsiteY22" fmla="*/ 23266 h 131398"/>
                    <a:gd name="connsiteX23" fmla="*/ 9889 w 78445"/>
                    <a:gd name="connsiteY23" fmla="*/ 8658 h 131398"/>
                    <a:gd name="connsiteX24" fmla="*/ 14128 w 78445"/>
                    <a:gd name="connsiteY24" fmla="*/ 5371 h 131398"/>
                    <a:gd name="connsiteX25" fmla="*/ 27287 w 78445"/>
                    <a:gd name="connsiteY25" fmla="*/ 1062 h 131398"/>
                    <a:gd name="connsiteX26" fmla="*/ 41469 w 78445"/>
                    <a:gd name="connsiteY26" fmla="*/ 40 h 131398"/>
                    <a:gd name="connsiteX27" fmla="*/ 55212 w 78445"/>
                    <a:gd name="connsiteY27" fmla="*/ 2523 h 131398"/>
                    <a:gd name="connsiteX28" fmla="*/ 67273 w 78445"/>
                    <a:gd name="connsiteY28" fmla="*/ 8658 h 131398"/>
                    <a:gd name="connsiteX29" fmla="*/ 74876 w 78445"/>
                    <a:gd name="connsiteY29" fmla="*/ 19687 h 131398"/>
                    <a:gd name="connsiteX30" fmla="*/ 55212 w 78445"/>
                    <a:gd name="connsiteY30" fmla="*/ 64533 h 131398"/>
                    <a:gd name="connsiteX31" fmla="*/ 54846 w 78445"/>
                    <a:gd name="connsiteY31" fmla="*/ 52043 h 131398"/>
                    <a:gd name="connsiteX32" fmla="*/ 54846 w 78445"/>
                    <a:gd name="connsiteY32" fmla="*/ 48318 h 131398"/>
                    <a:gd name="connsiteX33" fmla="*/ 54407 w 78445"/>
                    <a:gd name="connsiteY33" fmla="*/ 41599 h 131398"/>
                    <a:gd name="connsiteX34" fmla="*/ 51556 w 78445"/>
                    <a:gd name="connsiteY34" fmla="*/ 32177 h 131398"/>
                    <a:gd name="connsiteX35" fmla="*/ 44831 w 78445"/>
                    <a:gd name="connsiteY35" fmla="*/ 25968 h 131398"/>
                    <a:gd name="connsiteX36" fmla="*/ 37521 w 78445"/>
                    <a:gd name="connsiteY36" fmla="*/ 25384 h 131398"/>
                    <a:gd name="connsiteX37" fmla="*/ 30723 w 78445"/>
                    <a:gd name="connsiteY37" fmla="*/ 28525 h 131398"/>
                    <a:gd name="connsiteX38" fmla="*/ 22024 w 78445"/>
                    <a:gd name="connsiteY38" fmla="*/ 41233 h 131398"/>
                    <a:gd name="connsiteX39" fmla="*/ 20269 w 78445"/>
                    <a:gd name="connsiteY39" fmla="*/ 55841 h 131398"/>
                    <a:gd name="connsiteX40" fmla="*/ 20269 w 78445"/>
                    <a:gd name="connsiteY40" fmla="*/ 71325 h 131398"/>
                    <a:gd name="connsiteX41" fmla="*/ 21512 w 78445"/>
                    <a:gd name="connsiteY41" fmla="*/ 84472 h 131398"/>
                    <a:gd name="connsiteX42" fmla="*/ 23705 w 78445"/>
                    <a:gd name="connsiteY42" fmla="*/ 97254 h 131398"/>
                    <a:gd name="connsiteX43" fmla="*/ 29041 w 78445"/>
                    <a:gd name="connsiteY43" fmla="*/ 102951 h 131398"/>
                    <a:gd name="connsiteX44" fmla="*/ 36351 w 78445"/>
                    <a:gd name="connsiteY44" fmla="*/ 105215 h 131398"/>
                    <a:gd name="connsiteX45" fmla="*/ 44393 w 78445"/>
                    <a:gd name="connsiteY45" fmla="*/ 104120 h 131398"/>
                    <a:gd name="connsiteX46" fmla="*/ 51264 w 78445"/>
                    <a:gd name="connsiteY46" fmla="*/ 99591 h 131398"/>
                    <a:gd name="connsiteX47" fmla="*/ 53603 w 78445"/>
                    <a:gd name="connsiteY47" fmla="*/ 96012 h 131398"/>
                    <a:gd name="connsiteX48" fmla="*/ 54554 w 78445"/>
                    <a:gd name="connsiteY48" fmla="*/ 93018 h 131398"/>
                    <a:gd name="connsiteX49" fmla="*/ 54554 w 78445"/>
                    <a:gd name="connsiteY49" fmla="*/ 89074 h 131398"/>
                    <a:gd name="connsiteX50" fmla="*/ 54554 w 78445"/>
                    <a:gd name="connsiteY50" fmla="*/ 82865 h 131398"/>
                    <a:gd name="connsiteX51" fmla="*/ 54554 w 78445"/>
                    <a:gd name="connsiteY51" fmla="*/ 76438 h 131398"/>
                    <a:gd name="connsiteX52" fmla="*/ 54554 w 78445"/>
                    <a:gd name="connsiteY52" fmla="*/ 73297 h 13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445" h="131398">
                      <a:moveTo>
                        <a:pt x="74876" y="19687"/>
                      </a:moveTo>
                      <a:cubicBezTo>
                        <a:pt x="75739" y="21484"/>
                        <a:pt x="76404" y="23368"/>
                        <a:pt x="76850" y="25311"/>
                      </a:cubicBezTo>
                      <a:cubicBezTo>
                        <a:pt x="77288" y="27210"/>
                        <a:pt x="77581" y="29109"/>
                        <a:pt x="77873" y="31081"/>
                      </a:cubicBezTo>
                      <a:cubicBezTo>
                        <a:pt x="77873" y="34149"/>
                        <a:pt x="78239" y="37216"/>
                        <a:pt x="78312" y="40211"/>
                      </a:cubicBezTo>
                      <a:cubicBezTo>
                        <a:pt x="78385" y="43205"/>
                        <a:pt x="78312" y="46273"/>
                        <a:pt x="78312" y="49341"/>
                      </a:cubicBezTo>
                      <a:cubicBezTo>
                        <a:pt x="77946" y="55768"/>
                        <a:pt x="77800" y="62122"/>
                        <a:pt x="77946" y="68258"/>
                      </a:cubicBezTo>
                      <a:cubicBezTo>
                        <a:pt x="78092" y="74393"/>
                        <a:pt x="77946" y="80601"/>
                        <a:pt x="77361" y="87029"/>
                      </a:cubicBezTo>
                      <a:lnTo>
                        <a:pt x="76850" y="93091"/>
                      </a:lnTo>
                      <a:cubicBezTo>
                        <a:pt x="76565" y="97451"/>
                        <a:pt x="75878" y="101782"/>
                        <a:pt x="74803" y="106019"/>
                      </a:cubicBezTo>
                      <a:cubicBezTo>
                        <a:pt x="73765" y="110218"/>
                        <a:pt x="72091" y="114235"/>
                        <a:pt x="69832" y="117924"/>
                      </a:cubicBezTo>
                      <a:cubicBezTo>
                        <a:pt x="67697" y="120955"/>
                        <a:pt x="64898" y="123453"/>
                        <a:pt x="61644" y="125228"/>
                      </a:cubicBezTo>
                      <a:cubicBezTo>
                        <a:pt x="58238" y="127010"/>
                        <a:pt x="54627" y="128383"/>
                        <a:pt x="50899" y="129318"/>
                      </a:cubicBezTo>
                      <a:cubicBezTo>
                        <a:pt x="47492" y="130319"/>
                        <a:pt x="43991" y="130932"/>
                        <a:pt x="40445" y="131144"/>
                      </a:cubicBezTo>
                      <a:cubicBezTo>
                        <a:pt x="36943" y="131436"/>
                        <a:pt x="33420" y="131436"/>
                        <a:pt x="29918" y="131144"/>
                      </a:cubicBezTo>
                      <a:cubicBezTo>
                        <a:pt x="27470" y="130947"/>
                        <a:pt x="25028" y="130633"/>
                        <a:pt x="22608" y="130194"/>
                      </a:cubicBezTo>
                      <a:cubicBezTo>
                        <a:pt x="20247" y="129756"/>
                        <a:pt x="17937" y="129048"/>
                        <a:pt x="15737" y="128076"/>
                      </a:cubicBezTo>
                      <a:cubicBezTo>
                        <a:pt x="13646" y="127076"/>
                        <a:pt x="11702" y="125798"/>
                        <a:pt x="9962" y="124278"/>
                      </a:cubicBezTo>
                      <a:cubicBezTo>
                        <a:pt x="8141" y="122598"/>
                        <a:pt x="6701" y="120561"/>
                        <a:pt x="5722" y="118289"/>
                      </a:cubicBezTo>
                      <a:cubicBezTo>
                        <a:pt x="4019" y="115229"/>
                        <a:pt x="2878" y="111891"/>
                        <a:pt x="2359" y="108429"/>
                      </a:cubicBezTo>
                      <a:cubicBezTo>
                        <a:pt x="1760" y="104952"/>
                        <a:pt x="1416" y="101439"/>
                        <a:pt x="1336" y="97911"/>
                      </a:cubicBezTo>
                      <a:cubicBezTo>
                        <a:pt x="1336" y="88343"/>
                        <a:pt x="532" y="78702"/>
                        <a:pt x="93" y="69134"/>
                      </a:cubicBezTo>
                      <a:cubicBezTo>
                        <a:pt x="-345" y="59566"/>
                        <a:pt x="93" y="49852"/>
                        <a:pt x="93" y="39919"/>
                      </a:cubicBezTo>
                      <a:cubicBezTo>
                        <a:pt x="268" y="34317"/>
                        <a:pt x="978" y="28737"/>
                        <a:pt x="2213" y="23266"/>
                      </a:cubicBezTo>
                      <a:cubicBezTo>
                        <a:pt x="3529" y="17839"/>
                        <a:pt x="6168" y="12821"/>
                        <a:pt x="9889" y="8658"/>
                      </a:cubicBezTo>
                      <a:cubicBezTo>
                        <a:pt x="11183" y="7416"/>
                        <a:pt x="12601" y="6314"/>
                        <a:pt x="14128" y="5371"/>
                      </a:cubicBezTo>
                      <a:cubicBezTo>
                        <a:pt x="18310" y="3370"/>
                        <a:pt x="22733" y="1924"/>
                        <a:pt x="27287" y="1062"/>
                      </a:cubicBezTo>
                      <a:cubicBezTo>
                        <a:pt x="31951" y="142"/>
                        <a:pt x="36717" y="-201"/>
                        <a:pt x="41469" y="40"/>
                      </a:cubicBezTo>
                      <a:cubicBezTo>
                        <a:pt x="46132" y="317"/>
                        <a:pt x="50745" y="1150"/>
                        <a:pt x="55212" y="2523"/>
                      </a:cubicBezTo>
                      <a:cubicBezTo>
                        <a:pt x="59547" y="3881"/>
                        <a:pt x="63625" y="5956"/>
                        <a:pt x="67273" y="8658"/>
                      </a:cubicBezTo>
                      <a:cubicBezTo>
                        <a:pt x="70724" y="11616"/>
                        <a:pt x="73341" y="15414"/>
                        <a:pt x="74876" y="19687"/>
                      </a:cubicBezTo>
                      <a:close/>
                      <a:moveTo>
                        <a:pt x="55212" y="64533"/>
                      </a:moveTo>
                      <a:lnTo>
                        <a:pt x="54846" y="52043"/>
                      </a:lnTo>
                      <a:cubicBezTo>
                        <a:pt x="54846" y="52043"/>
                        <a:pt x="54846" y="50655"/>
                        <a:pt x="54846" y="48318"/>
                      </a:cubicBezTo>
                      <a:cubicBezTo>
                        <a:pt x="54846" y="45981"/>
                        <a:pt x="54846" y="43644"/>
                        <a:pt x="54407" y="41599"/>
                      </a:cubicBezTo>
                      <a:cubicBezTo>
                        <a:pt x="54225" y="38275"/>
                        <a:pt x="53245" y="35047"/>
                        <a:pt x="51556" y="32177"/>
                      </a:cubicBezTo>
                      <a:cubicBezTo>
                        <a:pt x="49999" y="29467"/>
                        <a:pt x="47653" y="27305"/>
                        <a:pt x="44831" y="25968"/>
                      </a:cubicBezTo>
                      <a:cubicBezTo>
                        <a:pt x="42514" y="25026"/>
                        <a:pt x="39963" y="24822"/>
                        <a:pt x="37521" y="25384"/>
                      </a:cubicBezTo>
                      <a:cubicBezTo>
                        <a:pt x="35065" y="25961"/>
                        <a:pt x="32755" y="27035"/>
                        <a:pt x="30723" y="28525"/>
                      </a:cubicBezTo>
                      <a:cubicBezTo>
                        <a:pt x="26490" y="31680"/>
                        <a:pt x="23427" y="36150"/>
                        <a:pt x="22024" y="41233"/>
                      </a:cubicBezTo>
                      <a:cubicBezTo>
                        <a:pt x="21058" y="46047"/>
                        <a:pt x="20474" y="50933"/>
                        <a:pt x="20269" y="55841"/>
                      </a:cubicBezTo>
                      <a:cubicBezTo>
                        <a:pt x="20269" y="61027"/>
                        <a:pt x="20269" y="66140"/>
                        <a:pt x="20269" y="71325"/>
                      </a:cubicBezTo>
                      <a:cubicBezTo>
                        <a:pt x="20269" y="76511"/>
                        <a:pt x="21293" y="79944"/>
                        <a:pt x="21512" y="84472"/>
                      </a:cubicBezTo>
                      <a:cubicBezTo>
                        <a:pt x="21782" y="88796"/>
                        <a:pt x="22521" y="93083"/>
                        <a:pt x="23705" y="97254"/>
                      </a:cubicBezTo>
                      <a:cubicBezTo>
                        <a:pt x="24933" y="99599"/>
                        <a:pt x="26775" y="101571"/>
                        <a:pt x="29041" y="102951"/>
                      </a:cubicBezTo>
                      <a:cubicBezTo>
                        <a:pt x="31278" y="104244"/>
                        <a:pt x="33778" y="105011"/>
                        <a:pt x="36351" y="105215"/>
                      </a:cubicBezTo>
                      <a:cubicBezTo>
                        <a:pt x="39078" y="105434"/>
                        <a:pt x="41820" y="105062"/>
                        <a:pt x="44393" y="104120"/>
                      </a:cubicBezTo>
                      <a:cubicBezTo>
                        <a:pt x="47039" y="103229"/>
                        <a:pt x="49400" y="101666"/>
                        <a:pt x="51264" y="99591"/>
                      </a:cubicBezTo>
                      <a:cubicBezTo>
                        <a:pt x="52156" y="98474"/>
                        <a:pt x="52945" y="97276"/>
                        <a:pt x="53603" y="96012"/>
                      </a:cubicBezTo>
                      <a:cubicBezTo>
                        <a:pt x="54115" y="95085"/>
                        <a:pt x="54437" y="94070"/>
                        <a:pt x="54554" y="93018"/>
                      </a:cubicBezTo>
                      <a:cubicBezTo>
                        <a:pt x="54671" y="91703"/>
                        <a:pt x="54671" y="90388"/>
                        <a:pt x="54554" y="89074"/>
                      </a:cubicBezTo>
                      <a:cubicBezTo>
                        <a:pt x="54429" y="87007"/>
                        <a:pt x="54429" y="84932"/>
                        <a:pt x="54554" y="82865"/>
                      </a:cubicBezTo>
                      <a:cubicBezTo>
                        <a:pt x="54554" y="80455"/>
                        <a:pt x="54554" y="78264"/>
                        <a:pt x="54554" y="76438"/>
                      </a:cubicBezTo>
                      <a:cubicBezTo>
                        <a:pt x="54554" y="74612"/>
                        <a:pt x="54554" y="73590"/>
                        <a:pt x="54554" y="73297"/>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39" name="Freeform 1938">
                  <a:extLst>
                    <a:ext uri="{FF2B5EF4-FFF2-40B4-BE49-F238E27FC236}">
                      <a16:creationId xmlns:a16="http://schemas.microsoft.com/office/drawing/2014/main" id="{8668EE9D-5B65-49E1-D2AC-DC8FD3505006}"/>
                    </a:ext>
                  </a:extLst>
                </p:cNvPr>
                <p:cNvSpPr/>
                <p:nvPr/>
              </p:nvSpPr>
              <p:spPr>
                <a:xfrm>
                  <a:off x="7699437" y="3712827"/>
                  <a:ext cx="60138" cy="92156"/>
                </a:xfrm>
                <a:custGeom>
                  <a:avLst/>
                  <a:gdLst>
                    <a:gd name="connsiteX0" fmla="*/ 25971 w 60138"/>
                    <a:gd name="connsiteY0" fmla="*/ 6228 h 92156"/>
                    <a:gd name="connsiteX1" fmla="*/ 29334 w 60138"/>
                    <a:gd name="connsiteY1" fmla="*/ 4767 h 92156"/>
                    <a:gd name="connsiteX2" fmla="*/ 34597 w 60138"/>
                    <a:gd name="connsiteY2" fmla="*/ 2722 h 92156"/>
                    <a:gd name="connsiteX3" fmla="*/ 42492 w 60138"/>
                    <a:gd name="connsiteY3" fmla="*/ 969 h 92156"/>
                    <a:gd name="connsiteX4" fmla="*/ 50826 w 60138"/>
                    <a:gd name="connsiteY4" fmla="*/ 166 h 92156"/>
                    <a:gd name="connsiteX5" fmla="*/ 57332 w 60138"/>
                    <a:gd name="connsiteY5" fmla="*/ 166 h 92156"/>
                    <a:gd name="connsiteX6" fmla="*/ 60036 w 60138"/>
                    <a:gd name="connsiteY6" fmla="*/ 166 h 92156"/>
                    <a:gd name="connsiteX7" fmla="*/ 60036 w 60138"/>
                    <a:gd name="connsiteY7" fmla="*/ 11195 h 92156"/>
                    <a:gd name="connsiteX8" fmla="*/ 60036 w 60138"/>
                    <a:gd name="connsiteY8" fmla="*/ 19740 h 92156"/>
                    <a:gd name="connsiteX9" fmla="*/ 60036 w 60138"/>
                    <a:gd name="connsiteY9" fmla="*/ 26679 h 92156"/>
                    <a:gd name="connsiteX10" fmla="*/ 60036 w 60138"/>
                    <a:gd name="connsiteY10" fmla="*/ 32522 h 92156"/>
                    <a:gd name="connsiteX11" fmla="*/ 58355 w 60138"/>
                    <a:gd name="connsiteY11" fmla="*/ 32011 h 92156"/>
                    <a:gd name="connsiteX12" fmla="*/ 56381 w 60138"/>
                    <a:gd name="connsiteY12" fmla="*/ 31353 h 92156"/>
                    <a:gd name="connsiteX13" fmla="*/ 54481 w 60138"/>
                    <a:gd name="connsiteY13" fmla="*/ 30696 h 92156"/>
                    <a:gd name="connsiteX14" fmla="*/ 49948 w 60138"/>
                    <a:gd name="connsiteY14" fmla="*/ 29819 h 92156"/>
                    <a:gd name="connsiteX15" fmla="*/ 47463 w 60138"/>
                    <a:gd name="connsiteY15" fmla="*/ 29454 h 92156"/>
                    <a:gd name="connsiteX16" fmla="*/ 38398 w 60138"/>
                    <a:gd name="connsiteY16" fmla="*/ 28870 h 92156"/>
                    <a:gd name="connsiteX17" fmla="*/ 31088 w 60138"/>
                    <a:gd name="connsiteY17" fmla="*/ 30185 h 92156"/>
                    <a:gd name="connsiteX18" fmla="*/ 26337 w 60138"/>
                    <a:gd name="connsiteY18" fmla="*/ 34202 h 92156"/>
                    <a:gd name="connsiteX19" fmla="*/ 24874 w 60138"/>
                    <a:gd name="connsiteY19" fmla="*/ 42090 h 92156"/>
                    <a:gd name="connsiteX20" fmla="*/ 24874 w 60138"/>
                    <a:gd name="connsiteY20" fmla="*/ 54214 h 92156"/>
                    <a:gd name="connsiteX21" fmla="*/ 24874 w 60138"/>
                    <a:gd name="connsiteY21" fmla="*/ 65755 h 92156"/>
                    <a:gd name="connsiteX22" fmla="*/ 24874 w 60138"/>
                    <a:gd name="connsiteY22" fmla="*/ 77514 h 92156"/>
                    <a:gd name="connsiteX23" fmla="*/ 24874 w 60138"/>
                    <a:gd name="connsiteY23" fmla="*/ 90296 h 92156"/>
                    <a:gd name="connsiteX24" fmla="*/ 24874 w 60138"/>
                    <a:gd name="connsiteY24" fmla="*/ 91026 h 92156"/>
                    <a:gd name="connsiteX25" fmla="*/ 19173 w 60138"/>
                    <a:gd name="connsiteY25" fmla="*/ 92122 h 92156"/>
                    <a:gd name="connsiteX26" fmla="*/ 13836 w 60138"/>
                    <a:gd name="connsiteY26" fmla="*/ 92122 h 92156"/>
                    <a:gd name="connsiteX27" fmla="*/ 7842 w 60138"/>
                    <a:gd name="connsiteY27" fmla="*/ 92122 h 92156"/>
                    <a:gd name="connsiteX28" fmla="*/ 532 w 60138"/>
                    <a:gd name="connsiteY28" fmla="*/ 92122 h 92156"/>
                    <a:gd name="connsiteX29" fmla="*/ 93 w 60138"/>
                    <a:gd name="connsiteY29" fmla="*/ 46911 h 92156"/>
                    <a:gd name="connsiteX30" fmla="*/ 93 w 60138"/>
                    <a:gd name="connsiteY30" fmla="*/ 20 h 92156"/>
                    <a:gd name="connsiteX31" fmla="*/ 3821 w 60138"/>
                    <a:gd name="connsiteY31" fmla="*/ 20 h 92156"/>
                    <a:gd name="connsiteX32" fmla="*/ 10108 w 60138"/>
                    <a:gd name="connsiteY32" fmla="*/ 20 h 92156"/>
                    <a:gd name="connsiteX33" fmla="*/ 13836 w 60138"/>
                    <a:gd name="connsiteY33" fmla="*/ 20 h 92156"/>
                    <a:gd name="connsiteX34" fmla="*/ 16468 w 60138"/>
                    <a:gd name="connsiteY34" fmla="*/ 20 h 92156"/>
                    <a:gd name="connsiteX35" fmla="*/ 20561 w 60138"/>
                    <a:gd name="connsiteY35" fmla="*/ 20 h 92156"/>
                    <a:gd name="connsiteX36" fmla="*/ 24217 w 60138"/>
                    <a:gd name="connsiteY36" fmla="*/ 20 h 92156"/>
                    <a:gd name="connsiteX37" fmla="*/ 25752 w 60138"/>
                    <a:gd name="connsiteY37" fmla="*/ 458 h 92156"/>
                    <a:gd name="connsiteX38" fmla="*/ 25752 w 60138"/>
                    <a:gd name="connsiteY38" fmla="*/ 3891 h 92156"/>
                    <a:gd name="connsiteX39" fmla="*/ 25752 w 60138"/>
                    <a:gd name="connsiteY39" fmla="*/ 4913 h 92156"/>
                    <a:gd name="connsiteX40" fmla="*/ 25971 w 60138"/>
                    <a:gd name="connsiteY40" fmla="*/ 6228 h 92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138" h="92156">
                      <a:moveTo>
                        <a:pt x="25971" y="6228"/>
                      </a:moveTo>
                      <a:lnTo>
                        <a:pt x="29334" y="4767"/>
                      </a:lnTo>
                      <a:lnTo>
                        <a:pt x="34597" y="2722"/>
                      </a:lnTo>
                      <a:cubicBezTo>
                        <a:pt x="37178" y="1941"/>
                        <a:pt x="39816" y="1349"/>
                        <a:pt x="42492" y="969"/>
                      </a:cubicBezTo>
                      <a:cubicBezTo>
                        <a:pt x="45248" y="538"/>
                        <a:pt x="48033" y="268"/>
                        <a:pt x="50826" y="166"/>
                      </a:cubicBezTo>
                      <a:cubicBezTo>
                        <a:pt x="53384" y="166"/>
                        <a:pt x="55577" y="166"/>
                        <a:pt x="57332" y="166"/>
                      </a:cubicBezTo>
                      <a:cubicBezTo>
                        <a:pt x="58231" y="42"/>
                        <a:pt x="59137" y="42"/>
                        <a:pt x="60036" y="166"/>
                      </a:cubicBezTo>
                      <a:cubicBezTo>
                        <a:pt x="60036" y="4329"/>
                        <a:pt x="60036" y="8054"/>
                        <a:pt x="60036" y="11195"/>
                      </a:cubicBezTo>
                      <a:cubicBezTo>
                        <a:pt x="60036" y="14335"/>
                        <a:pt x="60036" y="17257"/>
                        <a:pt x="60036" y="19740"/>
                      </a:cubicBezTo>
                      <a:lnTo>
                        <a:pt x="60036" y="26679"/>
                      </a:lnTo>
                      <a:cubicBezTo>
                        <a:pt x="60036" y="28724"/>
                        <a:pt x="60036" y="30696"/>
                        <a:pt x="60036" y="32522"/>
                      </a:cubicBezTo>
                      <a:lnTo>
                        <a:pt x="58355" y="32011"/>
                      </a:lnTo>
                      <a:lnTo>
                        <a:pt x="56381" y="31353"/>
                      </a:lnTo>
                      <a:cubicBezTo>
                        <a:pt x="55723" y="31200"/>
                        <a:pt x="55087" y="30981"/>
                        <a:pt x="54481" y="30696"/>
                      </a:cubicBezTo>
                      <a:cubicBezTo>
                        <a:pt x="52982" y="30323"/>
                        <a:pt x="51476" y="30031"/>
                        <a:pt x="49948" y="29819"/>
                      </a:cubicBezTo>
                      <a:lnTo>
                        <a:pt x="47463" y="29454"/>
                      </a:lnTo>
                      <a:cubicBezTo>
                        <a:pt x="44451" y="29096"/>
                        <a:pt x="41425" y="28899"/>
                        <a:pt x="38398" y="28870"/>
                      </a:cubicBezTo>
                      <a:cubicBezTo>
                        <a:pt x="35898" y="28790"/>
                        <a:pt x="33406" y="29235"/>
                        <a:pt x="31088" y="30185"/>
                      </a:cubicBezTo>
                      <a:cubicBezTo>
                        <a:pt x="29114" y="30974"/>
                        <a:pt x="27448" y="32383"/>
                        <a:pt x="26337" y="34202"/>
                      </a:cubicBezTo>
                      <a:cubicBezTo>
                        <a:pt x="25123" y="36641"/>
                        <a:pt x="24619" y="39373"/>
                        <a:pt x="24874" y="42090"/>
                      </a:cubicBezTo>
                      <a:cubicBezTo>
                        <a:pt x="24874" y="46399"/>
                        <a:pt x="24874" y="50489"/>
                        <a:pt x="24874" y="54214"/>
                      </a:cubicBezTo>
                      <a:cubicBezTo>
                        <a:pt x="24874" y="57939"/>
                        <a:pt x="24874" y="61518"/>
                        <a:pt x="24874" y="65755"/>
                      </a:cubicBezTo>
                      <a:cubicBezTo>
                        <a:pt x="24874" y="69991"/>
                        <a:pt x="24874" y="73570"/>
                        <a:pt x="24874" y="77514"/>
                      </a:cubicBezTo>
                      <a:cubicBezTo>
                        <a:pt x="24874" y="81458"/>
                        <a:pt x="24874" y="85767"/>
                        <a:pt x="24874" y="90296"/>
                      </a:cubicBezTo>
                      <a:lnTo>
                        <a:pt x="24874" y="91026"/>
                      </a:lnTo>
                      <a:cubicBezTo>
                        <a:pt x="23025" y="91610"/>
                        <a:pt x="21110" y="91975"/>
                        <a:pt x="19173" y="92122"/>
                      </a:cubicBezTo>
                      <a:cubicBezTo>
                        <a:pt x="17491" y="92122"/>
                        <a:pt x="15664" y="92122"/>
                        <a:pt x="13836" y="92122"/>
                      </a:cubicBezTo>
                      <a:lnTo>
                        <a:pt x="7842" y="92122"/>
                      </a:lnTo>
                      <a:cubicBezTo>
                        <a:pt x="5408" y="91961"/>
                        <a:pt x="2966" y="91961"/>
                        <a:pt x="532" y="92122"/>
                      </a:cubicBezTo>
                      <a:cubicBezTo>
                        <a:pt x="532" y="77075"/>
                        <a:pt x="532" y="61957"/>
                        <a:pt x="93" y="46911"/>
                      </a:cubicBezTo>
                      <a:cubicBezTo>
                        <a:pt x="-345" y="31865"/>
                        <a:pt x="93" y="16161"/>
                        <a:pt x="93" y="20"/>
                      </a:cubicBezTo>
                      <a:lnTo>
                        <a:pt x="3821" y="20"/>
                      </a:lnTo>
                      <a:lnTo>
                        <a:pt x="10108" y="20"/>
                      </a:lnTo>
                      <a:lnTo>
                        <a:pt x="13836" y="20"/>
                      </a:lnTo>
                      <a:lnTo>
                        <a:pt x="16468" y="20"/>
                      </a:lnTo>
                      <a:lnTo>
                        <a:pt x="20561" y="20"/>
                      </a:lnTo>
                      <a:cubicBezTo>
                        <a:pt x="21782" y="-53"/>
                        <a:pt x="22996" y="-53"/>
                        <a:pt x="24217" y="20"/>
                      </a:cubicBezTo>
                      <a:cubicBezTo>
                        <a:pt x="25240" y="20"/>
                        <a:pt x="25752" y="166"/>
                        <a:pt x="25752" y="458"/>
                      </a:cubicBezTo>
                      <a:lnTo>
                        <a:pt x="25752" y="3891"/>
                      </a:lnTo>
                      <a:cubicBezTo>
                        <a:pt x="25722" y="4234"/>
                        <a:pt x="25722" y="4570"/>
                        <a:pt x="25752" y="4913"/>
                      </a:cubicBezTo>
                      <a:cubicBezTo>
                        <a:pt x="25898" y="4767"/>
                        <a:pt x="25971" y="5352"/>
                        <a:pt x="25971" y="622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40" name="Freeform 1939">
                  <a:extLst>
                    <a:ext uri="{FF2B5EF4-FFF2-40B4-BE49-F238E27FC236}">
                      <a16:creationId xmlns:a16="http://schemas.microsoft.com/office/drawing/2014/main" id="{CC394E32-F2F7-1B47-E721-542E6487CA69}"/>
                    </a:ext>
                  </a:extLst>
                </p:cNvPr>
                <p:cNvSpPr/>
                <p:nvPr/>
              </p:nvSpPr>
              <p:spPr>
                <a:xfrm>
                  <a:off x="7766501" y="3671980"/>
                  <a:ext cx="26189" cy="132711"/>
                </a:xfrm>
                <a:custGeom>
                  <a:avLst/>
                  <a:gdLst>
                    <a:gd name="connsiteX0" fmla="*/ 22944 w 26189"/>
                    <a:gd name="connsiteY0" fmla="*/ 40063 h 132711"/>
                    <a:gd name="connsiteX1" fmla="*/ 26088 w 26189"/>
                    <a:gd name="connsiteY1" fmla="*/ 40063 h 132711"/>
                    <a:gd name="connsiteX2" fmla="*/ 26088 w 26189"/>
                    <a:gd name="connsiteY2" fmla="*/ 40647 h 132711"/>
                    <a:gd name="connsiteX3" fmla="*/ 25284 w 26189"/>
                    <a:gd name="connsiteY3" fmla="*/ 86077 h 132711"/>
                    <a:gd name="connsiteX4" fmla="*/ 25868 w 26189"/>
                    <a:gd name="connsiteY4" fmla="*/ 131507 h 132711"/>
                    <a:gd name="connsiteX5" fmla="*/ 21336 w 26189"/>
                    <a:gd name="connsiteY5" fmla="*/ 132676 h 132711"/>
                    <a:gd name="connsiteX6" fmla="*/ 13295 w 26189"/>
                    <a:gd name="connsiteY6" fmla="*/ 132676 h 132711"/>
                    <a:gd name="connsiteX7" fmla="*/ 5108 w 26189"/>
                    <a:gd name="connsiteY7" fmla="*/ 132676 h 132711"/>
                    <a:gd name="connsiteX8" fmla="*/ -82 w 26189"/>
                    <a:gd name="connsiteY8" fmla="*/ 132676 h 132711"/>
                    <a:gd name="connsiteX9" fmla="*/ 795 w 26189"/>
                    <a:gd name="connsiteY9" fmla="*/ 109085 h 132711"/>
                    <a:gd name="connsiteX10" fmla="*/ 283 w 26189"/>
                    <a:gd name="connsiteY10" fmla="*/ 85420 h 132711"/>
                    <a:gd name="connsiteX11" fmla="*/ -82 w 26189"/>
                    <a:gd name="connsiteY11" fmla="*/ 62121 h 132711"/>
                    <a:gd name="connsiteX12" fmla="*/ 1087 w 26189"/>
                    <a:gd name="connsiteY12" fmla="*/ 39771 h 132711"/>
                    <a:gd name="connsiteX13" fmla="*/ 1087 w 26189"/>
                    <a:gd name="connsiteY13" fmla="*/ 39771 h 132711"/>
                    <a:gd name="connsiteX14" fmla="*/ 3499 w 26189"/>
                    <a:gd name="connsiteY14" fmla="*/ 39771 h 132711"/>
                    <a:gd name="connsiteX15" fmla="*/ 6204 w 26189"/>
                    <a:gd name="connsiteY15" fmla="*/ 39771 h 132711"/>
                    <a:gd name="connsiteX16" fmla="*/ 12856 w 26189"/>
                    <a:gd name="connsiteY16" fmla="*/ 39771 h 132711"/>
                    <a:gd name="connsiteX17" fmla="*/ 22944 w 26189"/>
                    <a:gd name="connsiteY17" fmla="*/ 40063 h 132711"/>
                    <a:gd name="connsiteX18" fmla="*/ 283 w 26189"/>
                    <a:gd name="connsiteY18" fmla="*/ -35 h 132711"/>
                    <a:gd name="connsiteX19" fmla="*/ 25357 w 26189"/>
                    <a:gd name="connsiteY19" fmla="*/ 549 h 132711"/>
                    <a:gd name="connsiteX20" fmla="*/ 25357 w 26189"/>
                    <a:gd name="connsiteY20" fmla="*/ 4493 h 132711"/>
                    <a:gd name="connsiteX21" fmla="*/ 25357 w 26189"/>
                    <a:gd name="connsiteY21" fmla="*/ 10775 h 132711"/>
                    <a:gd name="connsiteX22" fmla="*/ 25357 w 26189"/>
                    <a:gd name="connsiteY22" fmla="*/ 17713 h 132711"/>
                    <a:gd name="connsiteX23" fmla="*/ 25357 w 26189"/>
                    <a:gd name="connsiteY23" fmla="*/ 24068 h 132711"/>
                    <a:gd name="connsiteX24" fmla="*/ 21994 w 26189"/>
                    <a:gd name="connsiteY24" fmla="*/ 25529 h 132711"/>
                    <a:gd name="connsiteX25" fmla="*/ 15707 w 26189"/>
                    <a:gd name="connsiteY25" fmla="*/ 25529 h 132711"/>
                    <a:gd name="connsiteX26" fmla="*/ 8397 w 26189"/>
                    <a:gd name="connsiteY26" fmla="*/ 25163 h 132711"/>
                    <a:gd name="connsiteX27" fmla="*/ 1087 w 26189"/>
                    <a:gd name="connsiteY27" fmla="*/ 25163 h 132711"/>
                    <a:gd name="connsiteX28" fmla="*/ 575 w 26189"/>
                    <a:gd name="connsiteY28" fmla="*/ 14061 h 132711"/>
                    <a:gd name="connsiteX29" fmla="*/ 283 w 26189"/>
                    <a:gd name="connsiteY29" fmla="*/ -35 h 13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89" h="132711">
                      <a:moveTo>
                        <a:pt x="22944" y="40063"/>
                      </a:moveTo>
                      <a:lnTo>
                        <a:pt x="26088" y="40063"/>
                      </a:lnTo>
                      <a:lnTo>
                        <a:pt x="26088" y="40647"/>
                      </a:lnTo>
                      <a:cubicBezTo>
                        <a:pt x="26088" y="55255"/>
                        <a:pt x="25722" y="70593"/>
                        <a:pt x="25284" y="86077"/>
                      </a:cubicBezTo>
                      <a:cubicBezTo>
                        <a:pt x="24845" y="101562"/>
                        <a:pt x="25284" y="116681"/>
                        <a:pt x="25868" y="131507"/>
                      </a:cubicBezTo>
                      <a:cubicBezTo>
                        <a:pt x="25284" y="132238"/>
                        <a:pt x="23749" y="132603"/>
                        <a:pt x="21336" y="132676"/>
                      </a:cubicBezTo>
                      <a:lnTo>
                        <a:pt x="13295" y="132676"/>
                      </a:lnTo>
                      <a:lnTo>
                        <a:pt x="5108" y="132676"/>
                      </a:lnTo>
                      <a:cubicBezTo>
                        <a:pt x="3390" y="132406"/>
                        <a:pt x="1636" y="132406"/>
                        <a:pt x="-82" y="132676"/>
                      </a:cubicBezTo>
                      <a:cubicBezTo>
                        <a:pt x="575" y="124934"/>
                        <a:pt x="868" y="117046"/>
                        <a:pt x="795" y="109085"/>
                      </a:cubicBezTo>
                      <a:cubicBezTo>
                        <a:pt x="722" y="101123"/>
                        <a:pt x="795" y="93235"/>
                        <a:pt x="283" y="85420"/>
                      </a:cubicBezTo>
                      <a:cubicBezTo>
                        <a:pt x="-229" y="77605"/>
                        <a:pt x="-82" y="69790"/>
                        <a:pt x="-82" y="62121"/>
                      </a:cubicBezTo>
                      <a:cubicBezTo>
                        <a:pt x="-104" y="54656"/>
                        <a:pt x="283" y="47192"/>
                        <a:pt x="1087" y="39771"/>
                      </a:cubicBezTo>
                      <a:lnTo>
                        <a:pt x="1087" y="39771"/>
                      </a:lnTo>
                      <a:cubicBezTo>
                        <a:pt x="1884" y="39618"/>
                        <a:pt x="2703" y="39618"/>
                        <a:pt x="3499" y="39771"/>
                      </a:cubicBezTo>
                      <a:lnTo>
                        <a:pt x="6204" y="39771"/>
                      </a:lnTo>
                      <a:cubicBezTo>
                        <a:pt x="7812" y="39771"/>
                        <a:pt x="10006" y="39771"/>
                        <a:pt x="12856" y="39771"/>
                      </a:cubicBezTo>
                      <a:cubicBezTo>
                        <a:pt x="15707" y="39771"/>
                        <a:pt x="18997" y="40209"/>
                        <a:pt x="22944" y="40063"/>
                      </a:cubicBezTo>
                      <a:close/>
                      <a:moveTo>
                        <a:pt x="283" y="-35"/>
                      </a:moveTo>
                      <a:lnTo>
                        <a:pt x="25357" y="549"/>
                      </a:lnTo>
                      <a:cubicBezTo>
                        <a:pt x="25357" y="1280"/>
                        <a:pt x="25357" y="2594"/>
                        <a:pt x="25357" y="4493"/>
                      </a:cubicBezTo>
                      <a:cubicBezTo>
                        <a:pt x="25357" y="6392"/>
                        <a:pt x="25357" y="8511"/>
                        <a:pt x="25357" y="10775"/>
                      </a:cubicBezTo>
                      <a:cubicBezTo>
                        <a:pt x="25357" y="13039"/>
                        <a:pt x="25357" y="15376"/>
                        <a:pt x="25357" y="17713"/>
                      </a:cubicBezTo>
                      <a:cubicBezTo>
                        <a:pt x="25357" y="20051"/>
                        <a:pt x="25357" y="22242"/>
                        <a:pt x="25357" y="24068"/>
                      </a:cubicBezTo>
                      <a:cubicBezTo>
                        <a:pt x="24494" y="25003"/>
                        <a:pt x="23273" y="25536"/>
                        <a:pt x="21994" y="25529"/>
                      </a:cubicBezTo>
                      <a:cubicBezTo>
                        <a:pt x="19904" y="25726"/>
                        <a:pt x="17798" y="25726"/>
                        <a:pt x="15707" y="25529"/>
                      </a:cubicBezTo>
                      <a:lnTo>
                        <a:pt x="8397" y="25163"/>
                      </a:lnTo>
                      <a:cubicBezTo>
                        <a:pt x="5963" y="25025"/>
                        <a:pt x="3521" y="25025"/>
                        <a:pt x="1087" y="25163"/>
                      </a:cubicBezTo>
                      <a:cubicBezTo>
                        <a:pt x="1087" y="21584"/>
                        <a:pt x="1087" y="17859"/>
                        <a:pt x="575" y="14061"/>
                      </a:cubicBezTo>
                      <a:cubicBezTo>
                        <a:pt x="64" y="10263"/>
                        <a:pt x="210" y="5662"/>
                        <a:pt x="283"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41" name="Freeform 1940">
                  <a:extLst>
                    <a:ext uri="{FF2B5EF4-FFF2-40B4-BE49-F238E27FC236}">
                      <a16:creationId xmlns:a16="http://schemas.microsoft.com/office/drawing/2014/main" id="{5CA7AD59-E2DD-E401-157D-94A05A346639}"/>
                    </a:ext>
                  </a:extLst>
                </p:cNvPr>
                <p:cNvSpPr/>
                <p:nvPr/>
              </p:nvSpPr>
              <p:spPr>
                <a:xfrm>
                  <a:off x="7803242" y="3710446"/>
                  <a:ext cx="74520" cy="96746"/>
                </a:xfrm>
                <a:custGeom>
                  <a:avLst/>
                  <a:gdLst>
                    <a:gd name="connsiteX0" fmla="*/ 24874 w 74520"/>
                    <a:gd name="connsiteY0" fmla="*/ 47977 h 96746"/>
                    <a:gd name="connsiteX1" fmla="*/ 24874 w 74520"/>
                    <a:gd name="connsiteY1" fmla="*/ 51263 h 96746"/>
                    <a:gd name="connsiteX2" fmla="*/ 25313 w 74520"/>
                    <a:gd name="connsiteY2" fmla="*/ 60247 h 96746"/>
                    <a:gd name="connsiteX3" fmla="*/ 27652 w 74520"/>
                    <a:gd name="connsiteY3" fmla="*/ 67113 h 96746"/>
                    <a:gd name="connsiteX4" fmla="*/ 33866 w 74520"/>
                    <a:gd name="connsiteY4" fmla="*/ 73321 h 96746"/>
                    <a:gd name="connsiteX5" fmla="*/ 41760 w 74520"/>
                    <a:gd name="connsiteY5" fmla="*/ 74636 h 96746"/>
                    <a:gd name="connsiteX6" fmla="*/ 48340 w 74520"/>
                    <a:gd name="connsiteY6" fmla="*/ 70107 h 96746"/>
                    <a:gd name="connsiteX7" fmla="*/ 50606 w 74520"/>
                    <a:gd name="connsiteY7" fmla="*/ 58786 h 96746"/>
                    <a:gd name="connsiteX8" fmla="*/ 55577 w 74520"/>
                    <a:gd name="connsiteY8" fmla="*/ 58786 h 96746"/>
                    <a:gd name="connsiteX9" fmla="*/ 62156 w 74520"/>
                    <a:gd name="connsiteY9" fmla="*/ 58786 h 96746"/>
                    <a:gd name="connsiteX10" fmla="*/ 68662 w 74520"/>
                    <a:gd name="connsiteY10" fmla="*/ 58786 h 96746"/>
                    <a:gd name="connsiteX11" fmla="*/ 73852 w 74520"/>
                    <a:gd name="connsiteY11" fmla="*/ 59371 h 96746"/>
                    <a:gd name="connsiteX12" fmla="*/ 73121 w 74520"/>
                    <a:gd name="connsiteY12" fmla="*/ 68793 h 96746"/>
                    <a:gd name="connsiteX13" fmla="*/ 72171 w 74520"/>
                    <a:gd name="connsiteY13" fmla="*/ 77338 h 96746"/>
                    <a:gd name="connsiteX14" fmla="*/ 70782 w 74520"/>
                    <a:gd name="connsiteY14" fmla="*/ 84131 h 96746"/>
                    <a:gd name="connsiteX15" fmla="*/ 68662 w 74520"/>
                    <a:gd name="connsiteY15" fmla="*/ 88075 h 96746"/>
                    <a:gd name="connsiteX16" fmla="*/ 60548 w 74520"/>
                    <a:gd name="connsiteY16" fmla="*/ 94356 h 96746"/>
                    <a:gd name="connsiteX17" fmla="*/ 49728 w 74520"/>
                    <a:gd name="connsiteY17" fmla="*/ 96547 h 96746"/>
                    <a:gd name="connsiteX18" fmla="*/ 37667 w 74520"/>
                    <a:gd name="connsiteY18" fmla="*/ 96547 h 96746"/>
                    <a:gd name="connsiteX19" fmla="*/ 26336 w 74520"/>
                    <a:gd name="connsiteY19" fmla="*/ 96547 h 96746"/>
                    <a:gd name="connsiteX20" fmla="*/ 16760 w 74520"/>
                    <a:gd name="connsiteY20" fmla="*/ 93260 h 96746"/>
                    <a:gd name="connsiteX21" fmla="*/ 8499 w 74520"/>
                    <a:gd name="connsiteY21" fmla="*/ 84131 h 96746"/>
                    <a:gd name="connsiteX22" fmla="*/ 3163 w 74520"/>
                    <a:gd name="connsiteY22" fmla="*/ 71787 h 96746"/>
                    <a:gd name="connsiteX23" fmla="*/ 385 w 74520"/>
                    <a:gd name="connsiteY23" fmla="*/ 57545 h 96746"/>
                    <a:gd name="connsiteX24" fmla="*/ 20 w 74520"/>
                    <a:gd name="connsiteY24" fmla="*/ 42499 h 96746"/>
                    <a:gd name="connsiteX25" fmla="*/ 1189 w 74520"/>
                    <a:gd name="connsiteY25" fmla="*/ 29352 h 96746"/>
                    <a:gd name="connsiteX26" fmla="*/ 4040 w 74520"/>
                    <a:gd name="connsiteY26" fmla="*/ 16935 h 96746"/>
                    <a:gd name="connsiteX27" fmla="*/ 11350 w 74520"/>
                    <a:gd name="connsiteY27" fmla="*/ 7805 h 96746"/>
                    <a:gd name="connsiteX28" fmla="*/ 22608 w 74520"/>
                    <a:gd name="connsiteY28" fmla="*/ 2108 h 96746"/>
                    <a:gd name="connsiteX29" fmla="*/ 35839 w 74520"/>
                    <a:gd name="connsiteY29" fmla="*/ -10 h 96746"/>
                    <a:gd name="connsiteX30" fmla="*/ 49436 w 74520"/>
                    <a:gd name="connsiteY30" fmla="*/ 1451 h 96746"/>
                    <a:gd name="connsiteX31" fmla="*/ 63106 w 74520"/>
                    <a:gd name="connsiteY31" fmla="*/ 7367 h 96746"/>
                    <a:gd name="connsiteX32" fmla="*/ 70928 w 74520"/>
                    <a:gd name="connsiteY32" fmla="*/ 18031 h 96746"/>
                    <a:gd name="connsiteX33" fmla="*/ 74144 w 74520"/>
                    <a:gd name="connsiteY33" fmla="*/ 31835 h 96746"/>
                    <a:gd name="connsiteX34" fmla="*/ 74144 w 74520"/>
                    <a:gd name="connsiteY34" fmla="*/ 47100 h 96746"/>
                    <a:gd name="connsiteX35" fmla="*/ 69247 w 74520"/>
                    <a:gd name="connsiteY35" fmla="*/ 47830 h 96746"/>
                    <a:gd name="connsiteX36" fmla="*/ 60767 w 74520"/>
                    <a:gd name="connsiteY36" fmla="*/ 48561 h 96746"/>
                    <a:gd name="connsiteX37" fmla="*/ 50386 w 74520"/>
                    <a:gd name="connsiteY37" fmla="*/ 49072 h 96746"/>
                    <a:gd name="connsiteX38" fmla="*/ 39787 w 74520"/>
                    <a:gd name="connsiteY38" fmla="*/ 49072 h 96746"/>
                    <a:gd name="connsiteX39" fmla="*/ 30649 w 74520"/>
                    <a:gd name="connsiteY39" fmla="*/ 49072 h 96746"/>
                    <a:gd name="connsiteX40" fmla="*/ 24874 w 74520"/>
                    <a:gd name="connsiteY40" fmla="*/ 47977 h 96746"/>
                    <a:gd name="connsiteX41" fmla="*/ 46804 w 74520"/>
                    <a:gd name="connsiteY41" fmla="*/ 19491 h 96746"/>
                    <a:gd name="connsiteX42" fmla="*/ 43880 w 74520"/>
                    <a:gd name="connsiteY42" fmla="*/ 18104 h 96746"/>
                    <a:gd name="connsiteX43" fmla="*/ 40372 w 74520"/>
                    <a:gd name="connsiteY43" fmla="*/ 17592 h 96746"/>
                    <a:gd name="connsiteX44" fmla="*/ 33061 w 74520"/>
                    <a:gd name="connsiteY44" fmla="*/ 18542 h 96746"/>
                    <a:gd name="connsiteX45" fmla="*/ 28675 w 74520"/>
                    <a:gd name="connsiteY45" fmla="*/ 21098 h 96746"/>
                    <a:gd name="connsiteX46" fmla="*/ 26190 w 74520"/>
                    <a:gd name="connsiteY46" fmla="*/ 24969 h 96746"/>
                    <a:gd name="connsiteX47" fmla="*/ 24947 w 74520"/>
                    <a:gd name="connsiteY47" fmla="*/ 29571 h 96746"/>
                    <a:gd name="connsiteX48" fmla="*/ 24947 w 74520"/>
                    <a:gd name="connsiteY48" fmla="*/ 32419 h 96746"/>
                    <a:gd name="connsiteX49" fmla="*/ 26628 w 74520"/>
                    <a:gd name="connsiteY49" fmla="*/ 33515 h 96746"/>
                    <a:gd name="connsiteX50" fmla="*/ 31892 w 74520"/>
                    <a:gd name="connsiteY50" fmla="*/ 33515 h 96746"/>
                    <a:gd name="connsiteX51" fmla="*/ 42492 w 74520"/>
                    <a:gd name="connsiteY51" fmla="*/ 33515 h 96746"/>
                    <a:gd name="connsiteX52" fmla="*/ 49802 w 74520"/>
                    <a:gd name="connsiteY52" fmla="*/ 33515 h 96746"/>
                    <a:gd name="connsiteX53" fmla="*/ 53237 w 74520"/>
                    <a:gd name="connsiteY53" fmla="*/ 33515 h 96746"/>
                    <a:gd name="connsiteX54" fmla="*/ 54261 w 74520"/>
                    <a:gd name="connsiteY54" fmla="*/ 33004 h 96746"/>
                    <a:gd name="connsiteX55" fmla="*/ 54261 w 74520"/>
                    <a:gd name="connsiteY55" fmla="*/ 31032 h 96746"/>
                    <a:gd name="connsiteX56" fmla="*/ 52287 w 74520"/>
                    <a:gd name="connsiteY56" fmla="*/ 23728 h 96746"/>
                    <a:gd name="connsiteX57" fmla="*/ 47097 w 74520"/>
                    <a:gd name="connsiteY57" fmla="*/ 19491 h 9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520" h="96746">
                      <a:moveTo>
                        <a:pt x="24874" y="47977"/>
                      </a:moveTo>
                      <a:lnTo>
                        <a:pt x="24874" y="51263"/>
                      </a:lnTo>
                      <a:cubicBezTo>
                        <a:pt x="24874" y="54915"/>
                        <a:pt x="24874" y="57910"/>
                        <a:pt x="25313" y="60247"/>
                      </a:cubicBezTo>
                      <a:cubicBezTo>
                        <a:pt x="25547" y="62687"/>
                        <a:pt x="26343" y="65038"/>
                        <a:pt x="27652" y="67113"/>
                      </a:cubicBezTo>
                      <a:cubicBezTo>
                        <a:pt x="28990" y="69800"/>
                        <a:pt x="31175" y="71984"/>
                        <a:pt x="33866" y="73321"/>
                      </a:cubicBezTo>
                      <a:cubicBezTo>
                        <a:pt x="36263" y="74665"/>
                        <a:pt x="39056" y="75125"/>
                        <a:pt x="41760" y="74636"/>
                      </a:cubicBezTo>
                      <a:cubicBezTo>
                        <a:pt x="44473" y="74073"/>
                        <a:pt x="46848" y="72437"/>
                        <a:pt x="48340" y="70107"/>
                      </a:cubicBezTo>
                      <a:cubicBezTo>
                        <a:pt x="50328" y="66689"/>
                        <a:pt x="51125" y="62708"/>
                        <a:pt x="50606" y="58786"/>
                      </a:cubicBezTo>
                      <a:cubicBezTo>
                        <a:pt x="52258" y="58903"/>
                        <a:pt x="53925" y="58903"/>
                        <a:pt x="55577" y="58786"/>
                      </a:cubicBezTo>
                      <a:lnTo>
                        <a:pt x="62156" y="58786"/>
                      </a:lnTo>
                      <a:cubicBezTo>
                        <a:pt x="64422" y="58786"/>
                        <a:pt x="66615" y="58786"/>
                        <a:pt x="68662" y="58786"/>
                      </a:cubicBezTo>
                      <a:cubicBezTo>
                        <a:pt x="70409" y="58757"/>
                        <a:pt x="72156" y="58954"/>
                        <a:pt x="73852" y="59371"/>
                      </a:cubicBezTo>
                      <a:cubicBezTo>
                        <a:pt x="73852" y="62584"/>
                        <a:pt x="73340" y="65725"/>
                        <a:pt x="73121" y="68793"/>
                      </a:cubicBezTo>
                      <a:cubicBezTo>
                        <a:pt x="72902" y="71860"/>
                        <a:pt x="72536" y="74709"/>
                        <a:pt x="72171" y="77338"/>
                      </a:cubicBezTo>
                      <a:cubicBezTo>
                        <a:pt x="71886" y="79631"/>
                        <a:pt x="71425" y="81903"/>
                        <a:pt x="70782" y="84131"/>
                      </a:cubicBezTo>
                      <a:cubicBezTo>
                        <a:pt x="70453" y="85613"/>
                        <a:pt x="69722" y="86979"/>
                        <a:pt x="68662" y="88075"/>
                      </a:cubicBezTo>
                      <a:cubicBezTo>
                        <a:pt x="66673" y="90960"/>
                        <a:pt x="63837" y="93151"/>
                        <a:pt x="60548" y="94356"/>
                      </a:cubicBezTo>
                      <a:cubicBezTo>
                        <a:pt x="57053" y="95561"/>
                        <a:pt x="53413" y="96299"/>
                        <a:pt x="49728" y="96547"/>
                      </a:cubicBezTo>
                      <a:cubicBezTo>
                        <a:pt x="45708" y="96766"/>
                        <a:pt x="41687" y="96766"/>
                        <a:pt x="37667" y="96547"/>
                      </a:cubicBezTo>
                      <a:cubicBezTo>
                        <a:pt x="33573" y="96547"/>
                        <a:pt x="29772" y="96547"/>
                        <a:pt x="26336" y="96547"/>
                      </a:cubicBezTo>
                      <a:cubicBezTo>
                        <a:pt x="22966" y="96065"/>
                        <a:pt x="19720" y="94948"/>
                        <a:pt x="16760" y="93260"/>
                      </a:cubicBezTo>
                      <a:cubicBezTo>
                        <a:pt x="13390" y="90836"/>
                        <a:pt x="10575" y="87724"/>
                        <a:pt x="8499" y="84131"/>
                      </a:cubicBezTo>
                      <a:cubicBezTo>
                        <a:pt x="6197" y="80267"/>
                        <a:pt x="4398" y="76118"/>
                        <a:pt x="3163" y="71787"/>
                      </a:cubicBezTo>
                      <a:cubicBezTo>
                        <a:pt x="1759" y="67142"/>
                        <a:pt x="831" y="62372"/>
                        <a:pt x="385" y="57545"/>
                      </a:cubicBezTo>
                      <a:cubicBezTo>
                        <a:pt x="-105" y="52541"/>
                        <a:pt x="-222" y="47516"/>
                        <a:pt x="20" y="42499"/>
                      </a:cubicBezTo>
                      <a:cubicBezTo>
                        <a:pt x="385" y="37897"/>
                        <a:pt x="751" y="33515"/>
                        <a:pt x="1189" y="29352"/>
                      </a:cubicBezTo>
                      <a:cubicBezTo>
                        <a:pt x="1628" y="25108"/>
                        <a:pt x="2585" y="20945"/>
                        <a:pt x="4040" y="16935"/>
                      </a:cubicBezTo>
                      <a:cubicBezTo>
                        <a:pt x="5685" y="13334"/>
                        <a:pt x="8192" y="10194"/>
                        <a:pt x="11350" y="7805"/>
                      </a:cubicBezTo>
                      <a:cubicBezTo>
                        <a:pt x="14749" y="5278"/>
                        <a:pt x="18558" y="3350"/>
                        <a:pt x="22608" y="2108"/>
                      </a:cubicBezTo>
                      <a:cubicBezTo>
                        <a:pt x="26899" y="794"/>
                        <a:pt x="31351" y="85"/>
                        <a:pt x="35839" y="-10"/>
                      </a:cubicBezTo>
                      <a:cubicBezTo>
                        <a:pt x="40415" y="-156"/>
                        <a:pt x="44991" y="333"/>
                        <a:pt x="49436" y="1451"/>
                      </a:cubicBezTo>
                      <a:cubicBezTo>
                        <a:pt x="54444" y="2167"/>
                        <a:pt x="59159" y="4212"/>
                        <a:pt x="63106" y="7367"/>
                      </a:cubicBezTo>
                      <a:cubicBezTo>
                        <a:pt x="66498" y="10281"/>
                        <a:pt x="69174" y="13926"/>
                        <a:pt x="70928" y="18031"/>
                      </a:cubicBezTo>
                      <a:cubicBezTo>
                        <a:pt x="72741" y="22428"/>
                        <a:pt x="73830" y="27087"/>
                        <a:pt x="74144" y="31835"/>
                      </a:cubicBezTo>
                      <a:cubicBezTo>
                        <a:pt x="74510" y="36919"/>
                        <a:pt x="74510" y="42017"/>
                        <a:pt x="74144" y="47100"/>
                      </a:cubicBezTo>
                      <a:cubicBezTo>
                        <a:pt x="73267" y="47100"/>
                        <a:pt x="71659" y="47538"/>
                        <a:pt x="69247" y="47830"/>
                      </a:cubicBezTo>
                      <a:lnTo>
                        <a:pt x="60767" y="48561"/>
                      </a:lnTo>
                      <a:cubicBezTo>
                        <a:pt x="57550" y="48561"/>
                        <a:pt x="54041" y="48999"/>
                        <a:pt x="50386" y="49072"/>
                      </a:cubicBezTo>
                      <a:lnTo>
                        <a:pt x="39787" y="49072"/>
                      </a:lnTo>
                      <a:cubicBezTo>
                        <a:pt x="36424" y="49072"/>
                        <a:pt x="33354" y="49072"/>
                        <a:pt x="30649" y="49072"/>
                      </a:cubicBezTo>
                      <a:cubicBezTo>
                        <a:pt x="28697" y="48846"/>
                        <a:pt x="26767" y="48480"/>
                        <a:pt x="24874" y="47977"/>
                      </a:cubicBezTo>
                      <a:close/>
                      <a:moveTo>
                        <a:pt x="46804" y="19491"/>
                      </a:moveTo>
                      <a:cubicBezTo>
                        <a:pt x="45913" y="18871"/>
                        <a:pt x="44926" y="18403"/>
                        <a:pt x="43880" y="18104"/>
                      </a:cubicBezTo>
                      <a:cubicBezTo>
                        <a:pt x="42755" y="17724"/>
                        <a:pt x="41563" y="17549"/>
                        <a:pt x="40372" y="17592"/>
                      </a:cubicBezTo>
                      <a:cubicBezTo>
                        <a:pt x="37901" y="17497"/>
                        <a:pt x="35430" y="17819"/>
                        <a:pt x="33061" y="18542"/>
                      </a:cubicBezTo>
                      <a:cubicBezTo>
                        <a:pt x="31417" y="19031"/>
                        <a:pt x="29911" y="19908"/>
                        <a:pt x="28675" y="21098"/>
                      </a:cubicBezTo>
                      <a:cubicBezTo>
                        <a:pt x="27564" y="22187"/>
                        <a:pt x="26716" y="23509"/>
                        <a:pt x="26190" y="24969"/>
                      </a:cubicBezTo>
                      <a:cubicBezTo>
                        <a:pt x="25620" y="26459"/>
                        <a:pt x="25203" y="28000"/>
                        <a:pt x="24947" y="29571"/>
                      </a:cubicBezTo>
                      <a:cubicBezTo>
                        <a:pt x="24823" y="30513"/>
                        <a:pt x="24823" y="31477"/>
                        <a:pt x="24947" y="32419"/>
                      </a:cubicBezTo>
                      <a:cubicBezTo>
                        <a:pt x="24947" y="32931"/>
                        <a:pt x="25532" y="33369"/>
                        <a:pt x="26628" y="33515"/>
                      </a:cubicBezTo>
                      <a:cubicBezTo>
                        <a:pt x="28376" y="33690"/>
                        <a:pt x="30145" y="33690"/>
                        <a:pt x="31892" y="33515"/>
                      </a:cubicBezTo>
                      <a:lnTo>
                        <a:pt x="42492" y="33515"/>
                      </a:lnTo>
                      <a:cubicBezTo>
                        <a:pt x="45708" y="33515"/>
                        <a:pt x="48047" y="33515"/>
                        <a:pt x="49802" y="33515"/>
                      </a:cubicBezTo>
                      <a:cubicBezTo>
                        <a:pt x="50949" y="33581"/>
                        <a:pt x="52090" y="33581"/>
                        <a:pt x="53237" y="33515"/>
                      </a:cubicBezTo>
                      <a:cubicBezTo>
                        <a:pt x="53895" y="33515"/>
                        <a:pt x="54261" y="33515"/>
                        <a:pt x="54261" y="33004"/>
                      </a:cubicBezTo>
                      <a:lnTo>
                        <a:pt x="54261" y="31032"/>
                      </a:lnTo>
                      <a:cubicBezTo>
                        <a:pt x="54297" y="28461"/>
                        <a:pt x="53610" y="25934"/>
                        <a:pt x="52287" y="23728"/>
                      </a:cubicBezTo>
                      <a:cubicBezTo>
                        <a:pt x="51008" y="21843"/>
                        <a:pt x="49202" y="20368"/>
                        <a:pt x="47097" y="19491"/>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42" name="Freeform 1941">
                  <a:extLst>
                    <a:ext uri="{FF2B5EF4-FFF2-40B4-BE49-F238E27FC236}">
                      <a16:creationId xmlns:a16="http://schemas.microsoft.com/office/drawing/2014/main" id="{DD0EFC89-757F-B5EF-46FC-F578AFFDE2AE}"/>
                    </a:ext>
                  </a:extLst>
                </p:cNvPr>
                <p:cNvSpPr/>
                <p:nvPr/>
              </p:nvSpPr>
              <p:spPr>
                <a:xfrm>
                  <a:off x="7888737" y="3712906"/>
                  <a:ext cx="70404" cy="92589"/>
                </a:xfrm>
                <a:custGeom>
                  <a:avLst/>
                  <a:gdLst>
                    <a:gd name="connsiteX0" fmla="*/ 24615 w 70404"/>
                    <a:gd name="connsiteY0" fmla="*/ 9655 h 92589"/>
                    <a:gd name="connsiteX1" fmla="*/ 26881 w 70404"/>
                    <a:gd name="connsiteY1" fmla="*/ 8341 h 92589"/>
                    <a:gd name="connsiteX2" fmla="*/ 29220 w 70404"/>
                    <a:gd name="connsiteY2" fmla="*/ 6880 h 92589"/>
                    <a:gd name="connsiteX3" fmla="*/ 37846 w 70404"/>
                    <a:gd name="connsiteY3" fmla="*/ 2498 h 92589"/>
                    <a:gd name="connsiteX4" fmla="*/ 47715 w 70404"/>
                    <a:gd name="connsiteY4" fmla="*/ 599 h 92589"/>
                    <a:gd name="connsiteX5" fmla="*/ 57510 w 70404"/>
                    <a:gd name="connsiteY5" fmla="*/ 1767 h 92589"/>
                    <a:gd name="connsiteX6" fmla="*/ 66209 w 70404"/>
                    <a:gd name="connsiteY6" fmla="*/ 6296 h 92589"/>
                    <a:gd name="connsiteX7" fmla="*/ 69060 w 70404"/>
                    <a:gd name="connsiteY7" fmla="*/ 13234 h 92589"/>
                    <a:gd name="connsiteX8" fmla="*/ 70303 w 70404"/>
                    <a:gd name="connsiteY8" fmla="*/ 25797 h 92589"/>
                    <a:gd name="connsiteX9" fmla="*/ 70303 w 70404"/>
                    <a:gd name="connsiteY9" fmla="*/ 41939 h 92589"/>
                    <a:gd name="connsiteX10" fmla="*/ 70303 w 70404"/>
                    <a:gd name="connsiteY10" fmla="*/ 59541 h 92589"/>
                    <a:gd name="connsiteX11" fmla="*/ 69938 w 70404"/>
                    <a:gd name="connsiteY11" fmla="*/ 76778 h 92589"/>
                    <a:gd name="connsiteX12" fmla="*/ 69938 w 70404"/>
                    <a:gd name="connsiteY12" fmla="*/ 91386 h 92589"/>
                    <a:gd name="connsiteX13" fmla="*/ 58388 w 70404"/>
                    <a:gd name="connsiteY13" fmla="*/ 92189 h 92589"/>
                    <a:gd name="connsiteX14" fmla="*/ 47422 w 70404"/>
                    <a:gd name="connsiteY14" fmla="*/ 92189 h 92589"/>
                    <a:gd name="connsiteX15" fmla="*/ 47057 w 70404"/>
                    <a:gd name="connsiteY15" fmla="*/ 82621 h 92589"/>
                    <a:gd name="connsiteX16" fmla="*/ 47057 w 70404"/>
                    <a:gd name="connsiteY16" fmla="*/ 71592 h 92589"/>
                    <a:gd name="connsiteX17" fmla="*/ 47057 w 70404"/>
                    <a:gd name="connsiteY17" fmla="*/ 60198 h 92589"/>
                    <a:gd name="connsiteX18" fmla="*/ 46618 w 70404"/>
                    <a:gd name="connsiteY18" fmla="*/ 49534 h 92589"/>
                    <a:gd name="connsiteX19" fmla="*/ 46253 w 70404"/>
                    <a:gd name="connsiteY19" fmla="*/ 44641 h 92589"/>
                    <a:gd name="connsiteX20" fmla="*/ 45595 w 70404"/>
                    <a:gd name="connsiteY20" fmla="*/ 39382 h 92589"/>
                    <a:gd name="connsiteX21" fmla="*/ 44279 w 70404"/>
                    <a:gd name="connsiteY21" fmla="*/ 34781 h 92589"/>
                    <a:gd name="connsiteX22" fmla="*/ 42013 w 70404"/>
                    <a:gd name="connsiteY22" fmla="*/ 31640 h 92589"/>
                    <a:gd name="connsiteX23" fmla="*/ 41647 w 70404"/>
                    <a:gd name="connsiteY23" fmla="*/ 31640 h 92589"/>
                    <a:gd name="connsiteX24" fmla="*/ 41282 w 70404"/>
                    <a:gd name="connsiteY24" fmla="*/ 31640 h 92589"/>
                    <a:gd name="connsiteX25" fmla="*/ 36969 w 70404"/>
                    <a:gd name="connsiteY25" fmla="*/ 30471 h 92589"/>
                    <a:gd name="connsiteX26" fmla="*/ 31340 w 70404"/>
                    <a:gd name="connsiteY26" fmla="*/ 30837 h 92589"/>
                    <a:gd name="connsiteX27" fmla="*/ 26369 w 70404"/>
                    <a:gd name="connsiteY27" fmla="*/ 34123 h 92589"/>
                    <a:gd name="connsiteX28" fmla="*/ 23738 w 70404"/>
                    <a:gd name="connsiteY28" fmla="*/ 41427 h 92589"/>
                    <a:gd name="connsiteX29" fmla="*/ 23738 w 70404"/>
                    <a:gd name="connsiteY29" fmla="*/ 54063 h 92589"/>
                    <a:gd name="connsiteX30" fmla="*/ 24176 w 70404"/>
                    <a:gd name="connsiteY30" fmla="*/ 66406 h 92589"/>
                    <a:gd name="connsiteX31" fmla="*/ 24176 w 70404"/>
                    <a:gd name="connsiteY31" fmla="*/ 78604 h 92589"/>
                    <a:gd name="connsiteX32" fmla="*/ 23445 w 70404"/>
                    <a:gd name="connsiteY32" fmla="*/ 90728 h 92589"/>
                    <a:gd name="connsiteX33" fmla="*/ 23445 w 70404"/>
                    <a:gd name="connsiteY33" fmla="*/ 91459 h 92589"/>
                    <a:gd name="connsiteX34" fmla="*/ 18036 w 70404"/>
                    <a:gd name="connsiteY34" fmla="*/ 92554 h 92589"/>
                    <a:gd name="connsiteX35" fmla="*/ 13284 w 70404"/>
                    <a:gd name="connsiteY35" fmla="*/ 92554 h 92589"/>
                    <a:gd name="connsiteX36" fmla="*/ 7948 w 70404"/>
                    <a:gd name="connsiteY36" fmla="*/ 92554 h 92589"/>
                    <a:gd name="connsiteX37" fmla="*/ 637 w 70404"/>
                    <a:gd name="connsiteY37" fmla="*/ 92554 h 92589"/>
                    <a:gd name="connsiteX38" fmla="*/ 126 w 70404"/>
                    <a:gd name="connsiteY38" fmla="*/ 47343 h 92589"/>
                    <a:gd name="connsiteX39" fmla="*/ 126 w 70404"/>
                    <a:gd name="connsiteY39" fmla="*/ 453 h 92589"/>
                    <a:gd name="connsiteX40" fmla="*/ 3854 w 70404"/>
                    <a:gd name="connsiteY40" fmla="*/ 453 h 92589"/>
                    <a:gd name="connsiteX41" fmla="*/ 9337 w 70404"/>
                    <a:gd name="connsiteY41" fmla="*/ 453 h 92589"/>
                    <a:gd name="connsiteX42" fmla="*/ 12992 w 70404"/>
                    <a:gd name="connsiteY42" fmla="*/ 453 h 92589"/>
                    <a:gd name="connsiteX43" fmla="*/ 15623 w 70404"/>
                    <a:gd name="connsiteY43" fmla="*/ 453 h 92589"/>
                    <a:gd name="connsiteX44" fmla="*/ 19278 w 70404"/>
                    <a:gd name="connsiteY44" fmla="*/ 14 h 92589"/>
                    <a:gd name="connsiteX45" fmla="*/ 22568 w 70404"/>
                    <a:gd name="connsiteY45" fmla="*/ 14 h 92589"/>
                    <a:gd name="connsiteX46" fmla="*/ 24103 w 70404"/>
                    <a:gd name="connsiteY46" fmla="*/ 672 h 92589"/>
                    <a:gd name="connsiteX47" fmla="*/ 24103 w 70404"/>
                    <a:gd name="connsiteY47" fmla="*/ 5857 h 92589"/>
                    <a:gd name="connsiteX48" fmla="*/ 24615 w 70404"/>
                    <a:gd name="connsiteY48" fmla="*/ 9655 h 9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0404" h="92589">
                      <a:moveTo>
                        <a:pt x="24615" y="9655"/>
                      </a:moveTo>
                      <a:lnTo>
                        <a:pt x="26881" y="8341"/>
                      </a:lnTo>
                      <a:cubicBezTo>
                        <a:pt x="27700" y="7917"/>
                        <a:pt x="28482" y="7435"/>
                        <a:pt x="29220" y="6880"/>
                      </a:cubicBezTo>
                      <a:cubicBezTo>
                        <a:pt x="31866" y="5003"/>
                        <a:pt x="34769" y="3527"/>
                        <a:pt x="37846" y="2498"/>
                      </a:cubicBezTo>
                      <a:cubicBezTo>
                        <a:pt x="41019" y="1358"/>
                        <a:pt x="44345" y="715"/>
                        <a:pt x="47715" y="599"/>
                      </a:cubicBezTo>
                      <a:cubicBezTo>
                        <a:pt x="51019" y="504"/>
                        <a:pt x="54323" y="898"/>
                        <a:pt x="57510" y="1767"/>
                      </a:cubicBezTo>
                      <a:cubicBezTo>
                        <a:pt x="60712" y="2600"/>
                        <a:pt x="63687" y="4148"/>
                        <a:pt x="66209" y="6296"/>
                      </a:cubicBezTo>
                      <a:cubicBezTo>
                        <a:pt x="67781" y="8304"/>
                        <a:pt x="68768" y="10707"/>
                        <a:pt x="69060" y="13234"/>
                      </a:cubicBezTo>
                      <a:cubicBezTo>
                        <a:pt x="69799" y="17383"/>
                        <a:pt x="70215" y="21583"/>
                        <a:pt x="70303" y="25797"/>
                      </a:cubicBezTo>
                      <a:cubicBezTo>
                        <a:pt x="70303" y="30691"/>
                        <a:pt x="70303" y="36095"/>
                        <a:pt x="70303" y="41939"/>
                      </a:cubicBezTo>
                      <a:cubicBezTo>
                        <a:pt x="70303" y="47782"/>
                        <a:pt x="70303" y="53625"/>
                        <a:pt x="70303" y="59541"/>
                      </a:cubicBezTo>
                      <a:cubicBezTo>
                        <a:pt x="70303" y="65457"/>
                        <a:pt x="70303" y="71227"/>
                        <a:pt x="69938" y="76778"/>
                      </a:cubicBezTo>
                      <a:cubicBezTo>
                        <a:pt x="69572" y="82329"/>
                        <a:pt x="69938" y="87149"/>
                        <a:pt x="69938" y="91386"/>
                      </a:cubicBezTo>
                      <a:cubicBezTo>
                        <a:pt x="66114" y="91948"/>
                        <a:pt x="62255" y="92218"/>
                        <a:pt x="58388" y="92189"/>
                      </a:cubicBezTo>
                      <a:lnTo>
                        <a:pt x="47422" y="92189"/>
                      </a:lnTo>
                      <a:cubicBezTo>
                        <a:pt x="47422" y="89340"/>
                        <a:pt x="47057" y="86127"/>
                        <a:pt x="47057" y="82621"/>
                      </a:cubicBezTo>
                      <a:cubicBezTo>
                        <a:pt x="47057" y="79115"/>
                        <a:pt x="47057" y="75317"/>
                        <a:pt x="47057" y="71592"/>
                      </a:cubicBezTo>
                      <a:cubicBezTo>
                        <a:pt x="47057" y="67867"/>
                        <a:pt x="47057" y="64288"/>
                        <a:pt x="47057" y="60198"/>
                      </a:cubicBezTo>
                      <a:cubicBezTo>
                        <a:pt x="47057" y="56108"/>
                        <a:pt x="47057" y="52894"/>
                        <a:pt x="46618" y="49534"/>
                      </a:cubicBezTo>
                      <a:cubicBezTo>
                        <a:pt x="46618" y="48001"/>
                        <a:pt x="46618" y="46394"/>
                        <a:pt x="46253" y="44641"/>
                      </a:cubicBezTo>
                      <a:cubicBezTo>
                        <a:pt x="45887" y="42888"/>
                        <a:pt x="45887" y="41135"/>
                        <a:pt x="45595" y="39382"/>
                      </a:cubicBezTo>
                      <a:cubicBezTo>
                        <a:pt x="45332" y="37804"/>
                        <a:pt x="44893" y="36263"/>
                        <a:pt x="44279" y="34781"/>
                      </a:cubicBezTo>
                      <a:cubicBezTo>
                        <a:pt x="43818" y="33546"/>
                        <a:pt x="43036" y="32465"/>
                        <a:pt x="42013" y="31640"/>
                      </a:cubicBezTo>
                      <a:lnTo>
                        <a:pt x="41647" y="31640"/>
                      </a:lnTo>
                      <a:cubicBezTo>
                        <a:pt x="41538" y="31706"/>
                        <a:pt x="41391" y="31706"/>
                        <a:pt x="41282" y="31640"/>
                      </a:cubicBezTo>
                      <a:cubicBezTo>
                        <a:pt x="39893" y="31078"/>
                        <a:pt x="38445" y="30691"/>
                        <a:pt x="36969" y="30471"/>
                      </a:cubicBezTo>
                      <a:cubicBezTo>
                        <a:pt x="35090" y="30150"/>
                        <a:pt x="33160" y="30274"/>
                        <a:pt x="31340" y="30837"/>
                      </a:cubicBezTo>
                      <a:cubicBezTo>
                        <a:pt x="29417" y="31472"/>
                        <a:pt x="27707" y="32604"/>
                        <a:pt x="26369" y="34123"/>
                      </a:cubicBezTo>
                      <a:cubicBezTo>
                        <a:pt x="24761" y="36227"/>
                        <a:pt x="23840" y="38783"/>
                        <a:pt x="23738" y="41427"/>
                      </a:cubicBezTo>
                      <a:cubicBezTo>
                        <a:pt x="23738" y="45736"/>
                        <a:pt x="23738" y="49973"/>
                        <a:pt x="23738" y="54063"/>
                      </a:cubicBezTo>
                      <a:lnTo>
                        <a:pt x="24176" y="66406"/>
                      </a:lnTo>
                      <a:cubicBezTo>
                        <a:pt x="24176" y="70497"/>
                        <a:pt x="24176" y="74514"/>
                        <a:pt x="24176" y="78604"/>
                      </a:cubicBezTo>
                      <a:cubicBezTo>
                        <a:pt x="24191" y="82658"/>
                        <a:pt x="23942" y="86704"/>
                        <a:pt x="23445" y="90728"/>
                      </a:cubicBezTo>
                      <a:lnTo>
                        <a:pt x="23445" y="91459"/>
                      </a:lnTo>
                      <a:cubicBezTo>
                        <a:pt x="21683" y="92014"/>
                        <a:pt x="19870" y="92379"/>
                        <a:pt x="18036" y="92554"/>
                      </a:cubicBezTo>
                      <a:cubicBezTo>
                        <a:pt x="16500" y="92554"/>
                        <a:pt x="14892" y="92554"/>
                        <a:pt x="13284" y="92554"/>
                      </a:cubicBezTo>
                      <a:lnTo>
                        <a:pt x="7948" y="92554"/>
                      </a:lnTo>
                      <a:cubicBezTo>
                        <a:pt x="5513" y="92379"/>
                        <a:pt x="3072" y="92379"/>
                        <a:pt x="637" y="92554"/>
                      </a:cubicBezTo>
                      <a:cubicBezTo>
                        <a:pt x="637" y="77508"/>
                        <a:pt x="637" y="62389"/>
                        <a:pt x="126" y="47343"/>
                      </a:cubicBezTo>
                      <a:cubicBezTo>
                        <a:pt x="-386" y="32297"/>
                        <a:pt x="126" y="16594"/>
                        <a:pt x="126" y="453"/>
                      </a:cubicBezTo>
                      <a:lnTo>
                        <a:pt x="3854" y="453"/>
                      </a:lnTo>
                      <a:lnTo>
                        <a:pt x="9337" y="453"/>
                      </a:lnTo>
                      <a:lnTo>
                        <a:pt x="12992" y="453"/>
                      </a:lnTo>
                      <a:lnTo>
                        <a:pt x="15623" y="453"/>
                      </a:lnTo>
                      <a:cubicBezTo>
                        <a:pt x="16793" y="453"/>
                        <a:pt x="18036" y="87"/>
                        <a:pt x="19278" y="14"/>
                      </a:cubicBezTo>
                      <a:cubicBezTo>
                        <a:pt x="20375" y="-51"/>
                        <a:pt x="21471" y="-51"/>
                        <a:pt x="22568" y="14"/>
                      </a:cubicBezTo>
                      <a:cubicBezTo>
                        <a:pt x="23591" y="14"/>
                        <a:pt x="24103" y="233"/>
                        <a:pt x="24103" y="672"/>
                      </a:cubicBezTo>
                      <a:cubicBezTo>
                        <a:pt x="24235" y="2395"/>
                        <a:pt x="24235" y="4134"/>
                        <a:pt x="24103" y="5857"/>
                      </a:cubicBezTo>
                      <a:cubicBezTo>
                        <a:pt x="24205" y="7136"/>
                        <a:pt x="24373" y="8399"/>
                        <a:pt x="24615" y="965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43" name="Freeform 1942">
                  <a:extLst>
                    <a:ext uri="{FF2B5EF4-FFF2-40B4-BE49-F238E27FC236}">
                      <a16:creationId xmlns:a16="http://schemas.microsoft.com/office/drawing/2014/main" id="{519475B6-F118-99FD-29B9-3086CD0BE92B}"/>
                    </a:ext>
                  </a:extLst>
                </p:cNvPr>
                <p:cNvSpPr/>
                <p:nvPr/>
              </p:nvSpPr>
              <p:spPr>
                <a:xfrm>
                  <a:off x="7966964" y="3677927"/>
                  <a:ext cx="67655" cy="126909"/>
                </a:xfrm>
                <a:custGeom>
                  <a:avLst/>
                  <a:gdLst>
                    <a:gd name="connsiteX0" fmla="*/ 37618 w 67655"/>
                    <a:gd name="connsiteY0" fmla="*/ 883 h 126909"/>
                    <a:gd name="connsiteX1" fmla="*/ 37618 w 67655"/>
                    <a:gd name="connsiteY1" fmla="*/ 25497 h 126909"/>
                    <a:gd name="connsiteX2" fmla="*/ 37618 w 67655"/>
                    <a:gd name="connsiteY2" fmla="*/ 30464 h 126909"/>
                    <a:gd name="connsiteX3" fmla="*/ 37618 w 67655"/>
                    <a:gd name="connsiteY3" fmla="*/ 35796 h 126909"/>
                    <a:gd name="connsiteX4" fmla="*/ 49680 w 67655"/>
                    <a:gd name="connsiteY4" fmla="*/ 35212 h 126909"/>
                    <a:gd name="connsiteX5" fmla="*/ 65397 w 67655"/>
                    <a:gd name="connsiteY5" fmla="*/ 34335 h 126909"/>
                    <a:gd name="connsiteX6" fmla="*/ 66859 w 67655"/>
                    <a:gd name="connsiteY6" fmla="*/ 38644 h 126909"/>
                    <a:gd name="connsiteX7" fmla="*/ 66859 w 67655"/>
                    <a:gd name="connsiteY7" fmla="*/ 44780 h 126909"/>
                    <a:gd name="connsiteX8" fmla="*/ 66420 w 67655"/>
                    <a:gd name="connsiteY8" fmla="*/ 51499 h 126909"/>
                    <a:gd name="connsiteX9" fmla="*/ 66420 w 67655"/>
                    <a:gd name="connsiteY9" fmla="*/ 57342 h 126909"/>
                    <a:gd name="connsiteX10" fmla="*/ 37911 w 67655"/>
                    <a:gd name="connsiteY10" fmla="*/ 57342 h 126909"/>
                    <a:gd name="connsiteX11" fmla="*/ 37911 w 67655"/>
                    <a:gd name="connsiteY11" fmla="*/ 76697 h 126909"/>
                    <a:gd name="connsiteX12" fmla="*/ 37911 w 67655"/>
                    <a:gd name="connsiteY12" fmla="*/ 94446 h 126909"/>
                    <a:gd name="connsiteX13" fmla="*/ 43321 w 67655"/>
                    <a:gd name="connsiteY13" fmla="*/ 98463 h 126909"/>
                    <a:gd name="connsiteX14" fmla="*/ 50631 w 67655"/>
                    <a:gd name="connsiteY14" fmla="*/ 100800 h 126909"/>
                    <a:gd name="connsiteX15" fmla="*/ 58818 w 67655"/>
                    <a:gd name="connsiteY15" fmla="*/ 101823 h 126909"/>
                    <a:gd name="connsiteX16" fmla="*/ 66128 w 67655"/>
                    <a:gd name="connsiteY16" fmla="*/ 101823 h 126909"/>
                    <a:gd name="connsiteX17" fmla="*/ 66859 w 67655"/>
                    <a:gd name="connsiteY17" fmla="*/ 107520 h 126909"/>
                    <a:gd name="connsiteX18" fmla="*/ 67444 w 67655"/>
                    <a:gd name="connsiteY18" fmla="*/ 113947 h 126909"/>
                    <a:gd name="connsiteX19" fmla="*/ 67444 w 67655"/>
                    <a:gd name="connsiteY19" fmla="*/ 120594 h 126909"/>
                    <a:gd name="connsiteX20" fmla="*/ 66201 w 67655"/>
                    <a:gd name="connsiteY20" fmla="*/ 126656 h 126909"/>
                    <a:gd name="connsiteX21" fmla="*/ 50923 w 67655"/>
                    <a:gd name="connsiteY21" fmla="*/ 126656 h 126909"/>
                    <a:gd name="connsiteX22" fmla="*/ 36303 w 67655"/>
                    <a:gd name="connsiteY22" fmla="*/ 124538 h 126909"/>
                    <a:gd name="connsiteX23" fmla="*/ 23875 w 67655"/>
                    <a:gd name="connsiteY23" fmla="*/ 119644 h 126909"/>
                    <a:gd name="connsiteX24" fmla="*/ 16054 w 67655"/>
                    <a:gd name="connsiteY24" fmla="*/ 110587 h 126909"/>
                    <a:gd name="connsiteX25" fmla="*/ 13349 w 67655"/>
                    <a:gd name="connsiteY25" fmla="*/ 83855 h 126909"/>
                    <a:gd name="connsiteX26" fmla="*/ 13349 w 67655"/>
                    <a:gd name="connsiteY26" fmla="*/ 57780 h 126909"/>
                    <a:gd name="connsiteX27" fmla="*/ 7208 w 67655"/>
                    <a:gd name="connsiteY27" fmla="*/ 57780 h 126909"/>
                    <a:gd name="connsiteX28" fmla="*/ -102 w 67655"/>
                    <a:gd name="connsiteY28" fmla="*/ 57780 h 126909"/>
                    <a:gd name="connsiteX29" fmla="*/ 410 w 67655"/>
                    <a:gd name="connsiteY29" fmla="*/ 35358 h 126909"/>
                    <a:gd name="connsiteX30" fmla="*/ 7354 w 67655"/>
                    <a:gd name="connsiteY30" fmla="*/ 35358 h 126909"/>
                    <a:gd name="connsiteX31" fmla="*/ 13495 w 67655"/>
                    <a:gd name="connsiteY31" fmla="*/ 35358 h 126909"/>
                    <a:gd name="connsiteX32" fmla="*/ 13495 w 67655"/>
                    <a:gd name="connsiteY32" fmla="*/ 26666 h 126909"/>
                    <a:gd name="connsiteX33" fmla="*/ 13495 w 67655"/>
                    <a:gd name="connsiteY33" fmla="*/ 17171 h 126909"/>
                    <a:gd name="connsiteX34" fmla="*/ 13495 w 67655"/>
                    <a:gd name="connsiteY34" fmla="*/ 7968 h 126909"/>
                    <a:gd name="connsiteX35" fmla="*/ 14007 w 67655"/>
                    <a:gd name="connsiteY35" fmla="*/ 80 h 126909"/>
                    <a:gd name="connsiteX36" fmla="*/ 19197 w 67655"/>
                    <a:gd name="connsiteY36" fmla="*/ 80 h 126909"/>
                    <a:gd name="connsiteX37" fmla="*/ 25191 w 67655"/>
                    <a:gd name="connsiteY37" fmla="*/ 591 h 126909"/>
                    <a:gd name="connsiteX38" fmla="*/ 31478 w 67655"/>
                    <a:gd name="connsiteY38" fmla="*/ 1030 h 126909"/>
                    <a:gd name="connsiteX39" fmla="*/ 37618 w 67655"/>
                    <a:gd name="connsiteY39" fmla="*/ 883 h 126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55" h="126909">
                      <a:moveTo>
                        <a:pt x="37618" y="883"/>
                      </a:moveTo>
                      <a:lnTo>
                        <a:pt x="37618" y="25497"/>
                      </a:lnTo>
                      <a:cubicBezTo>
                        <a:pt x="37618" y="27104"/>
                        <a:pt x="37618" y="28711"/>
                        <a:pt x="37618" y="30464"/>
                      </a:cubicBezTo>
                      <a:cubicBezTo>
                        <a:pt x="37618" y="32217"/>
                        <a:pt x="37618" y="33970"/>
                        <a:pt x="37618" y="35796"/>
                      </a:cubicBezTo>
                      <a:cubicBezTo>
                        <a:pt x="41420" y="35796"/>
                        <a:pt x="45440" y="35796"/>
                        <a:pt x="49680" y="35212"/>
                      </a:cubicBezTo>
                      <a:lnTo>
                        <a:pt x="65397" y="34335"/>
                      </a:lnTo>
                      <a:cubicBezTo>
                        <a:pt x="66384" y="35555"/>
                        <a:pt x="66903" y="37081"/>
                        <a:pt x="66859" y="38644"/>
                      </a:cubicBezTo>
                      <a:cubicBezTo>
                        <a:pt x="67005" y="40689"/>
                        <a:pt x="67005" y="42735"/>
                        <a:pt x="66859" y="44780"/>
                      </a:cubicBezTo>
                      <a:cubicBezTo>
                        <a:pt x="66859" y="46971"/>
                        <a:pt x="66859" y="49235"/>
                        <a:pt x="66420" y="51499"/>
                      </a:cubicBezTo>
                      <a:cubicBezTo>
                        <a:pt x="66194" y="53442"/>
                        <a:pt x="66194" y="55399"/>
                        <a:pt x="66420" y="57342"/>
                      </a:cubicBezTo>
                      <a:lnTo>
                        <a:pt x="37911" y="57342"/>
                      </a:lnTo>
                      <a:lnTo>
                        <a:pt x="37911" y="76697"/>
                      </a:lnTo>
                      <a:cubicBezTo>
                        <a:pt x="37911" y="83052"/>
                        <a:pt x="37911" y="88968"/>
                        <a:pt x="37911" y="94446"/>
                      </a:cubicBezTo>
                      <a:cubicBezTo>
                        <a:pt x="39285" y="96279"/>
                        <a:pt x="41164" y="97674"/>
                        <a:pt x="43321" y="98463"/>
                      </a:cubicBezTo>
                      <a:cubicBezTo>
                        <a:pt x="45674" y="99486"/>
                        <a:pt x="48123" y="100274"/>
                        <a:pt x="50631" y="100800"/>
                      </a:cubicBezTo>
                      <a:cubicBezTo>
                        <a:pt x="53335" y="101326"/>
                        <a:pt x="56069" y="101669"/>
                        <a:pt x="58818" y="101823"/>
                      </a:cubicBezTo>
                      <a:lnTo>
                        <a:pt x="66128" y="101823"/>
                      </a:lnTo>
                      <a:cubicBezTo>
                        <a:pt x="66128" y="103503"/>
                        <a:pt x="66640" y="105402"/>
                        <a:pt x="66859" y="107520"/>
                      </a:cubicBezTo>
                      <a:cubicBezTo>
                        <a:pt x="67079" y="109638"/>
                        <a:pt x="67298" y="111756"/>
                        <a:pt x="67444" y="113947"/>
                      </a:cubicBezTo>
                      <a:cubicBezTo>
                        <a:pt x="67590" y="116160"/>
                        <a:pt x="67590" y="118381"/>
                        <a:pt x="67444" y="120594"/>
                      </a:cubicBezTo>
                      <a:cubicBezTo>
                        <a:pt x="67276" y="122661"/>
                        <a:pt x="66859" y="124691"/>
                        <a:pt x="66201" y="126656"/>
                      </a:cubicBezTo>
                      <a:cubicBezTo>
                        <a:pt x="61113" y="126948"/>
                        <a:pt x="56011" y="126948"/>
                        <a:pt x="50923" y="126656"/>
                      </a:cubicBezTo>
                      <a:cubicBezTo>
                        <a:pt x="45996" y="126400"/>
                        <a:pt x="41098" y="125692"/>
                        <a:pt x="36303" y="124538"/>
                      </a:cubicBezTo>
                      <a:cubicBezTo>
                        <a:pt x="31931" y="123566"/>
                        <a:pt x="27735" y="121916"/>
                        <a:pt x="23875" y="119644"/>
                      </a:cubicBezTo>
                      <a:cubicBezTo>
                        <a:pt x="20388" y="117511"/>
                        <a:pt x="17654" y="114349"/>
                        <a:pt x="16054" y="110587"/>
                      </a:cubicBezTo>
                      <a:cubicBezTo>
                        <a:pt x="14555" y="101750"/>
                        <a:pt x="13648" y="92817"/>
                        <a:pt x="13349" y="83855"/>
                      </a:cubicBezTo>
                      <a:cubicBezTo>
                        <a:pt x="13056" y="75478"/>
                        <a:pt x="13056" y="66786"/>
                        <a:pt x="13349" y="57780"/>
                      </a:cubicBezTo>
                      <a:cubicBezTo>
                        <a:pt x="11353" y="57780"/>
                        <a:pt x="9306" y="57780"/>
                        <a:pt x="7208" y="57780"/>
                      </a:cubicBezTo>
                      <a:lnTo>
                        <a:pt x="-102" y="57780"/>
                      </a:lnTo>
                      <a:lnTo>
                        <a:pt x="410" y="35358"/>
                      </a:lnTo>
                      <a:cubicBezTo>
                        <a:pt x="2895" y="35358"/>
                        <a:pt x="5162" y="35358"/>
                        <a:pt x="7354" y="35358"/>
                      </a:cubicBezTo>
                      <a:lnTo>
                        <a:pt x="13495" y="35358"/>
                      </a:lnTo>
                      <a:cubicBezTo>
                        <a:pt x="13495" y="32655"/>
                        <a:pt x="13495" y="29807"/>
                        <a:pt x="13495" y="26666"/>
                      </a:cubicBezTo>
                      <a:cubicBezTo>
                        <a:pt x="13495" y="23525"/>
                        <a:pt x="13495" y="20385"/>
                        <a:pt x="13495" y="17171"/>
                      </a:cubicBezTo>
                      <a:cubicBezTo>
                        <a:pt x="13495" y="13957"/>
                        <a:pt x="13495" y="10890"/>
                        <a:pt x="13495" y="7968"/>
                      </a:cubicBezTo>
                      <a:cubicBezTo>
                        <a:pt x="13495" y="5047"/>
                        <a:pt x="13495" y="2417"/>
                        <a:pt x="14007" y="80"/>
                      </a:cubicBezTo>
                      <a:cubicBezTo>
                        <a:pt x="15732" y="-73"/>
                        <a:pt x="17472" y="-73"/>
                        <a:pt x="19197" y="80"/>
                      </a:cubicBezTo>
                      <a:lnTo>
                        <a:pt x="25191" y="591"/>
                      </a:lnTo>
                      <a:lnTo>
                        <a:pt x="31478" y="1030"/>
                      </a:lnTo>
                      <a:cubicBezTo>
                        <a:pt x="33525" y="1161"/>
                        <a:pt x="35579" y="1110"/>
                        <a:pt x="37618" y="883"/>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44" name="Freeform 1943">
                  <a:extLst>
                    <a:ext uri="{FF2B5EF4-FFF2-40B4-BE49-F238E27FC236}">
                      <a16:creationId xmlns:a16="http://schemas.microsoft.com/office/drawing/2014/main" id="{3D3A0E67-60BB-8815-3A54-6A99B3687FEC}"/>
                    </a:ext>
                  </a:extLst>
                </p:cNvPr>
                <p:cNvSpPr/>
                <p:nvPr/>
              </p:nvSpPr>
              <p:spPr>
                <a:xfrm>
                  <a:off x="8039113" y="3712079"/>
                  <a:ext cx="78343" cy="92914"/>
                </a:xfrm>
                <a:custGeom>
                  <a:avLst/>
                  <a:gdLst>
                    <a:gd name="connsiteX0" fmla="*/ 77973 w 78343"/>
                    <a:gd name="connsiteY0" fmla="*/ 1061 h 92914"/>
                    <a:gd name="connsiteX1" fmla="*/ 77973 w 78343"/>
                    <a:gd name="connsiteY1" fmla="*/ 3252 h 92914"/>
                    <a:gd name="connsiteX2" fmla="*/ 77973 w 78343"/>
                    <a:gd name="connsiteY2" fmla="*/ 5443 h 92914"/>
                    <a:gd name="connsiteX3" fmla="*/ 77973 w 78343"/>
                    <a:gd name="connsiteY3" fmla="*/ 7269 h 92914"/>
                    <a:gd name="connsiteX4" fmla="*/ 77973 w 78343"/>
                    <a:gd name="connsiteY4" fmla="*/ 46418 h 92914"/>
                    <a:gd name="connsiteX5" fmla="*/ 77462 w 78343"/>
                    <a:gd name="connsiteY5" fmla="*/ 85274 h 92914"/>
                    <a:gd name="connsiteX6" fmla="*/ 77462 w 78343"/>
                    <a:gd name="connsiteY6" fmla="*/ 90095 h 92914"/>
                    <a:gd name="connsiteX7" fmla="*/ 75217 w 78343"/>
                    <a:gd name="connsiteY7" fmla="*/ 92797 h 92914"/>
                    <a:gd name="connsiteX8" fmla="*/ 75196 w 78343"/>
                    <a:gd name="connsiteY8" fmla="*/ 92797 h 92914"/>
                    <a:gd name="connsiteX9" fmla="*/ 73003 w 78343"/>
                    <a:gd name="connsiteY9" fmla="*/ 92797 h 92914"/>
                    <a:gd name="connsiteX10" fmla="*/ 67008 w 78343"/>
                    <a:gd name="connsiteY10" fmla="*/ 92797 h 92914"/>
                    <a:gd name="connsiteX11" fmla="*/ 61014 w 78343"/>
                    <a:gd name="connsiteY11" fmla="*/ 92797 h 92914"/>
                    <a:gd name="connsiteX12" fmla="*/ 57067 w 78343"/>
                    <a:gd name="connsiteY12" fmla="*/ 92797 h 92914"/>
                    <a:gd name="connsiteX13" fmla="*/ 53119 w 78343"/>
                    <a:gd name="connsiteY13" fmla="*/ 92797 h 92914"/>
                    <a:gd name="connsiteX14" fmla="*/ 51364 w 78343"/>
                    <a:gd name="connsiteY14" fmla="*/ 91336 h 92914"/>
                    <a:gd name="connsiteX15" fmla="*/ 50926 w 78343"/>
                    <a:gd name="connsiteY15" fmla="*/ 88780 h 92914"/>
                    <a:gd name="connsiteX16" fmla="*/ 50926 w 78343"/>
                    <a:gd name="connsiteY16" fmla="*/ 85493 h 92914"/>
                    <a:gd name="connsiteX17" fmla="*/ 51291 w 78343"/>
                    <a:gd name="connsiteY17" fmla="*/ 82353 h 92914"/>
                    <a:gd name="connsiteX18" fmla="*/ 40107 w 78343"/>
                    <a:gd name="connsiteY18" fmla="*/ 89656 h 92914"/>
                    <a:gd name="connsiteX19" fmla="*/ 26949 w 78343"/>
                    <a:gd name="connsiteY19" fmla="*/ 92797 h 92914"/>
                    <a:gd name="connsiteX20" fmla="*/ 14741 w 78343"/>
                    <a:gd name="connsiteY20" fmla="*/ 87830 h 92914"/>
                    <a:gd name="connsiteX21" fmla="*/ 6334 w 78343"/>
                    <a:gd name="connsiteY21" fmla="*/ 75487 h 92914"/>
                    <a:gd name="connsiteX22" fmla="*/ 1509 w 78343"/>
                    <a:gd name="connsiteY22" fmla="*/ 59491 h 92914"/>
                    <a:gd name="connsiteX23" fmla="*/ -99 w 78343"/>
                    <a:gd name="connsiteY23" fmla="*/ 43496 h 92914"/>
                    <a:gd name="connsiteX24" fmla="*/ 2313 w 78343"/>
                    <a:gd name="connsiteY24" fmla="*/ 26551 h 92914"/>
                    <a:gd name="connsiteX25" fmla="*/ 8820 w 78343"/>
                    <a:gd name="connsiteY25" fmla="*/ 13258 h 92914"/>
                    <a:gd name="connsiteX26" fmla="*/ 18688 w 78343"/>
                    <a:gd name="connsiteY26" fmla="*/ 4420 h 92914"/>
                    <a:gd name="connsiteX27" fmla="*/ 30823 w 78343"/>
                    <a:gd name="connsiteY27" fmla="*/ 988 h 92914"/>
                    <a:gd name="connsiteX28" fmla="*/ 37037 w 78343"/>
                    <a:gd name="connsiteY28" fmla="*/ 988 h 92914"/>
                    <a:gd name="connsiteX29" fmla="*/ 42227 w 78343"/>
                    <a:gd name="connsiteY29" fmla="*/ 1864 h 92914"/>
                    <a:gd name="connsiteX30" fmla="*/ 46467 w 78343"/>
                    <a:gd name="connsiteY30" fmla="*/ 4420 h 92914"/>
                    <a:gd name="connsiteX31" fmla="*/ 49610 w 78343"/>
                    <a:gd name="connsiteY31" fmla="*/ 9314 h 92914"/>
                    <a:gd name="connsiteX32" fmla="*/ 49610 w 78343"/>
                    <a:gd name="connsiteY32" fmla="*/ 4274 h 92914"/>
                    <a:gd name="connsiteX33" fmla="*/ 50049 w 78343"/>
                    <a:gd name="connsiteY33" fmla="*/ -35 h 92914"/>
                    <a:gd name="connsiteX34" fmla="*/ 51291 w 78343"/>
                    <a:gd name="connsiteY34" fmla="*/ -35 h 92914"/>
                    <a:gd name="connsiteX35" fmla="*/ 58602 w 78343"/>
                    <a:gd name="connsiteY35" fmla="*/ -35 h 92914"/>
                    <a:gd name="connsiteX36" fmla="*/ 66277 w 78343"/>
                    <a:gd name="connsiteY36" fmla="*/ 330 h 92914"/>
                    <a:gd name="connsiteX37" fmla="*/ 24390 w 78343"/>
                    <a:gd name="connsiteY37" fmla="*/ 37580 h 92914"/>
                    <a:gd name="connsiteX38" fmla="*/ 23513 w 78343"/>
                    <a:gd name="connsiteY38" fmla="*/ 42473 h 92914"/>
                    <a:gd name="connsiteX39" fmla="*/ 23513 w 78343"/>
                    <a:gd name="connsiteY39" fmla="*/ 47294 h 92914"/>
                    <a:gd name="connsiteX40" fmla="*/ 27826 w 78343"/>
                    <a:gd name="connsiteY40" fmla="*/ 61390 h 92914"/>
                    <a:gd name="connsiteX41" fmla="*/ 39888 w 78343"/>
                    <a:gd name="connsiteY41" fmla="*/ 67160 h 92914"/>
                    <a:gd name="connsiteX42" fmla="*/ 46759 w 78343"/>
                    <a:gd name="connsiteY42" fmla="*/ 65627 h 92914"/>
                    <a:gd name="connsiteX43" fmla="*/ 50122 w 78343"/>
                    <a:gd name="connsiteY43" fmla="*/ 61171 h 92914"/>
                    <a:gd name="connsiteX44" fmla="*/ 51218 w 78343"/>
                    <a:gd name="connsiteY44" fmla="*/ 54233 h 92914"/>
                    <a:gd name="connsiteX45" fmla="*/ 51218 w 78343"/>
                    <a:gd name="connsiteY45" fmla="*/ 44957 h 92914"/>
                    <a:gd name="connsiteX46" fmla="*/ 51218 w 78343"/>
                    <a:gd name="connsiteY46" fmla="*/ 34731 h 92914"/>
                    <a:gd name="connsiteX47" fmla="*/ 50268 w 78343"/>
                    <a:gd name="connsiteY47" fmla="*/ 28961 h 92914"/>
                    <a:gd name="connsiteX48" fmla="*/ 47563 w 78343"/>
                    <a:gd name="connsiteY48" fmla="*/ 26332 h 92914"/>
                    <a:gd name="connsiteX49" fmla="*/ 41715 w 78343"/>
                    <a:gd name="connsiteY49" fmla="*/ 25821 h 92914"/>
                    <a:gd name="connsiteX50" fmla="*/ 29873 w 78343"/>
                    <a:gd name="connsiteY50" fmla="*/ 29400 h 92914"/>
                    <a:gd name="connsiteX51" fmla="*/ 24390 w 78343"/>
                    <a:gd name="connsiteY51" fmla="*/ 37580 h 9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8343" h="92914">
                      <a:moveTo>
                        <a:pt x="77973" y="1061"/>
                      </a:moveTo>
                      <a:cubicBezTo>
                        <a:pt x="77973" y="1791"/>
                        <a:pt x="77973" y="2521"/>
                        <a:pt x="77973" y="3252"/>
                      </a:cubicBezTo>
                      <a:cubicBezTo>
                        <a:pt x="77973" y="3982"/>
                        <a:pt x="77973" y="4712"/>
                        <a:pt x="77973" y="5443"/>
                      </a:cubicBezTo>
                      <a:lnTo>
                        <a:pt x="77973" y="7269"/>
                      </a:lnTo>
                      <a:cubicBezTo>
                        <a:pt x="77608" y="20562"/>
                        <a:pt x="77973" y="33563"/>
                        <a:pt x="77973" y="46418"/>
                      </a:cubicBezTo>
                      <a:cubicBezTo>
                        <a:pt x="78456" y="59367"/>
                        <a:pt x="78288" y="72339"/>
                        <a:pt x="77462" y="85274"/>
                      </a:cubicBezTo>
                      <a:cubicBezTo>
                        <a:pt x="77462" y="86881"/>
                        <a:pt x="77462" y="88488"/>
                        <a:pt x="77462" y="90095"/>
                      </a:cubicBezTo>
                      <a:cubicBezTo>
                        <a:pt x="77586" y="91460"/>
                        <a:pt x="76585" y="92673"/>
                        <a:pt x="75217" y="92797"/>
                      </a:cubicBezTo>
                      <a:cubicBezTo>
                        <a:pt x="75210" y="92797"/>
                        <a:pt x="75203" y="92797"/>
                        <a:pt x="75196" y="92797"/>
                      </a:cubicBezTo>
                      <a:lnTo>
                        <a:pt x="73003" y="92797"/>
                      </a:lnTo>
                      <a:cubicBezTo>
                        <a:pt x="71007" y="92907"/>
                        <a:pt x="69004" y="92907"/>
                        <a:pt x="67008" y="92797"/>
                      </a:cubicBezTo>
                      <a:lnTo>
                        <a:pt x="61014" y="92797"/>
                      </a:lnTo>
                      <a:cubicBezTo>
                        <a:pt x="59698" y="92724"/>
                        <a:pt x="58382" y="92724"/>
                        <a:pt x="57067" y="92797"/>
                      </a:cubicBezTo>
                      <a:cubicBezTo>
                        <a:pt x="55751" y="92907"/>
                        <a:pt x="54435" y="92907"/>
                        <a:pt x="53119" y="92797"/>
                      </a:cubicBezTo>
                      <a:cubicBezTo>
                        <a:pt x="52322" y="92636"/>
                        <a:pt x="51664" y="92089"/>
                        <a:pt x="51364" y="91336"/>
                      </a:cubicBezTo>
                      <a:cubicBezTo>
                        <a:pt x="51065" y="90518"/>
                        <a:pt x="50919" y="89649"/>
                        <a:pt x="50926" y="88780"/>
                      </a:cubicBezTo>
                      <a:cubicBezTo>
                        <a:pt x="50750" y="87692"/>
                        <a:pt x="50750" y="86581"/>
                        <a:pt x="50926" y="85493"/>
                      </a:cubicBezTo>
                      <a:cubicBezTo>
                        <a:pt x="51175" y="84463"/>
                        <a:pt x="51299" y="83412"/>
                        <a:pt x="51291" y="82353"/>
                      </a:cubicBezTo>
                      <a:cubicBezTo>
                        <a:pt x="48002" y="85398"/>
                        <a:pt x="44215" y="87867"/>
                        <a:pt x="40107" y="89656"/>
                      </a:cubicBezTo>
                      <a:cubicBezTo>
                        <a:pt x="36013" y="91680"/>
                        <a:pt x="31517" y="92753"/>
                        <a:pt x="26949" y="92797"/>
                      </a:cubicBezTo>
                      <a:cubicBezTo>
                        <a:pt x="22373" y="92863"/>
                        <a:pt x="17972" y="91073"/>
                        <a:pt x="14741" y="87830"/>
                      </a:cubicBezTo>
                      <a:cubicBezTo>
                        <a:pt x="11224" y="84244"/>
                        <a:pt x="8381" y="80066"/>
                        <a:pt x="6334" y="75487"/>
                      </a:cubicBezTo>
                      <a:cubicBezTo>
                        <a:pt x="4075" y="70374"/>
                        <a:pt x="2452" y="64999"/>
                        <a:pt x="1509" y="59491"/>
                      </a:cubicBezTo>
                      <a:cubicBezTo>
                        <a:pt x="471" y="54218"/>
                        <a:pt x="-62" y="48864"/>
                        <a:pt x="-99" y="43496"/>
                      </a:cubicBezTo>
                      <a:cubicBezTo>
                        <a:pt x="-157" y="37755"/>
                        <a:pt x="661" y="32044"/>
                        <a:pt x="2313" y="26551"/>
                      </a:cubicBezTo>
                      <a:cubicBezTo>
                        <a:pt x="3746" y="21796"/>
                        <a:pt x="5947" y="17312"/>
                        <a:pt x="8820" y="13258"/>
                      </a:cubicBezTo>
                      <a:cubicBezTo>
                        <a:pt x="11444" y="9650"/>
                        <a:pt x="14807" y="6633"/>
                        <a:pt x="18688" y="4420"/>
                      </a:cubicBezTo>
                      <a:cubicBezTo>
                        <a:pt x="22402" y="2324"/>
                        <a:pt x="26561" y="1141"/>
                        <a:pt x="30823" y="988"/>
                      </a:cubicBezTo>
                      <a:lnTo>
                        <a:pt x="37037" y="988"/>
                      </a:lnTo>
                      <a:cubicBezTo>
                        <a:pt x="38806" y="1002"/>
                        <a:pt x="40553" y="1294"/>
                        <a:pt x="42227" y="1864"/>
                      </a:cubicBezTo>
                      <a:cubicBezTo>
                        <a:pt x="43791" y="2441"/>
                        <a:pt x="45231" y="3310"/>
                        <a:pt x="46467" y="4420"/>
                      </a:cubicBezTo>
                      <a:cubicBezTo>
                        <a:pt x="47834" y="5823"/>
                        <a:pt x="48901" y="7488"/>
                        <a:pt x="49610" y="9314"/>
                      </a:cubicBezTo>
                      <a:cubicBezTo>
                        <a:pt x="49376" y="7641"/>
                        <a:pt x="49376" y="5947"/>
                        <a:pt x="49610" y="4274"/>
                      </a:cubicBezTo>
                      <a:cubicBezTo>
                        <a:pt x="49903" y="2857"/>
                        <a:pt x="50049" y="1411"/>
                        <a:pt x="50049" y="-35"/>
                      </a:cubicBezTo>
                      <a:cubicBezTo>
                        <a:pt x="50049" y="-35"/>
                        <a:pt x="50487" y="-35"/>
                        <a:pt x="51291" y="-35"/>
                      </a:cubicBezTo>
                      <a:lnTo>
                        <a:pt x="58602" y="-35"/>
                      </a:lnTo>
                      <a:lnTo>
                        <a:pt x="66277" y="330"/>
                      </a:lnTo>
                      <a:close/>
                      <a:moveTo>
                        <a:pt x="24390" y="37580"/>
                      </a:moveTo>
                      <a:cubicBezTo>
                        <a:pt x="23878" y="39165"/>
                        <a:pt x="23586" y="40808"/>
                        <a:pt x="23513" y="42473"/>
                      </a:cubicBezTo>
                      <a:cubicBezTo>
                        <a:pt x="23513" y="44080"/>
                        <a:pt x="23513" y="45687"/>
                        <a:pt x="23513" y="47294"/>
                      </a:cubicBezTo>
                      <a:cubicBezTo>
                        <a:pt x="23367" y="52341"/>
                        <a:pt x="24887" y="57286"/>
                        <a:pt x="27826" y="61390"/>
                      </a:cubicBezTo>
                      <a:cubicBezTo>
                        <a:pt x="30626" y="65203"/>
                        <a:pt x="35158" y="67372"/>
                        <a:pt x="39888" y="67160"/>
                      </a:cubicBezTo>
                      <a:cubicBezTo>
                        <a:pt x="42278" y="67321"/>
                        <a:pt x="44661" y="66788"/>
                        <a:pt x="46759" y="65627"/>
                      </a:cubicBezTo>
                      <a:cubicBezTo>
                        <a:pt x="48324" y="64531"/>
                        <a:pt x="49501" y="62975"/>
                        <a:pt x="50122" y="61171"/>
                      </a:cubicBezTo>
                      <a:cubicBezTo>
                        <a:pt x="50838" y="58929"/>
                        <a:pt x="51211" y="56585"/>
                        <a:pt x="51218" y="54233"/>
                      </a:cubicBezTo>
                      <a:cubicBezTo>
                        <a:pt x="51218" y="51457"/>
                        <a:pt x="51218" y="48390"/>
                        <a:pt x="51218" y="44957"/>
                      </a:cubicBezTo>
                      <a:cubicBezTo>
                        <a:pt x="51218" y="41524"/>
                        <a:pt x="51218" y="37215"/>
                        <a:pt x="51218" y="34731"/>
                      </a:cubicBezTo>
                      <a:cubicBezTo>
                        <a:pt x="51255" y="32767"/>
                        <a:pt x="50933" y="30809"/>
                        <a:pt x="50268" y="28961"/>
                      </a:cubicBezTo>
                      <a:cubicBezTo>
                        <a:pt x="49859" y="27690"/>
                        <a:pt x="48843" y="26704"/>
                        <a:pt x="47563" y="26332"/>
                      </a:cubicBezTo>
                      <a:cubicBezTo>
                        <a:pt x="45641" y="25923"/>
                        <a:pt x="43681" y="25748"/>
                        <a:pt x="41715" y="25821"/>
                      </a:cubicBezTo>
                      <a:cubicBezTo>
                        <a:pt x="37468" y="25558"/>
                        <a:pt x="33265" y="26829"/>
                        <a:pt x="29873" y="29400"/>
                      </a:cubicBezTo>
                      <a:cubicBezTo>
                        <a:pt x="27109" y="31372"/>
                        <a:pt x="25165" y="34279"/>
                        <a:pt x="24390" y="3758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45" name="Freeform 1944">
                  <a:extLst>
                    <a:ext uri="{FF2B5EF4-FFF2-40B4-BE49-F238E27FC236}">
                      <a16:creationId xmlns:a16="http://schemas.microsoft.com/office/drawing/2014/main" id="{D794AE32-38CB-9BB4-5B8A-8DD2D784DB24}"/>
                    </a:ext>
                  </a:extLst>
                </p:cNvPr>
                <p:cNvSpPr/>
                <p:nvPr/>
              </p:nvSpPr>
              <p:spPr>
                <a:xfrm>
                  <a:off x="8125741" y="3677781"/>
                  <a:ext cx="67655" cy="127056"/>
                </a:xfrm>
                <a:custGeom>
                  <a:avLst/>
                  <a:gdLst>
                    <a:gd name="connsiteX0" fmla="*/ 37692 w 67655"/>
                    <a:gd name="connsiteY0" fmla="*/ 1030 h 127056"/>
                    <a:gd name="connsiteX1" fmla="*/ 37692 w 67655"/>
                    <a:gd name="connsiteY1" fmla="*/ 25644 h 127056"/>
                    <a:gd name="connsiteX2" fmla="*/ 37692 w 67655"/>
                    <a:gd name="connsiteY2" fmla="*/ 30610 h 127056"/>
                    <a:gd name="connsiteX3" fmla="*/ 37692 w 67655"/>
                    <a:gd name="connsiteY3" fmla="*/ 35942 h 127056"/>
                    <a:gd name="connsiteX4" fmla="*/ 49753 w 67655"/>
                    <a:gd name="connsiteY4" fmla="*/ 35358 h 127056"/>
                    <a:gd name="connsiteX5" fmla="*/ 65470 w 67655"/>
                    <a:gd name="connsiteY5" fmla="*/ 34481 h 127056"/>
                    <a:gd name="connsiteX6" fmla="*/ 66932 w 67655"/>
                    <a:gd name="connsiteY6" fmla="*/ 38790 h 127056"/>
                    <a:gd name="connsiteX7" fmla="*/ 66932 w 67655"/>
                    <a:gd name="connsiteY7" fmla="*/ 44926 h 127056"/>
                    <a:gd name="connsiteX8" fmla="*/ 66494 w 67655"/>
                    <a:gd name="connsiteY8" fmla="*/ 51645 h 127056"/>
                    <a:gd name="connsiteX9" fmla="*/ 66494 w 67655"/>
                    <a:gd name="connsiteY9" fmla="*/ 57488 h 127056"/>
                    <a:gd name="connsiteX10" fmla="*/ 37984 w 67655"/>
                    <a:gd name="connsiteY10" fmla="*/ 57488 h 127056"/>
                    <a:gd name="connsiteX11" fmla="*/ 37984 w 67655"/>
                    <a:gd name="connsiteY11" fmla="*/ 76844 h 127056"/>
                    <a:gd name="connsiteX12" fmla="*/ 37984 w 67655"/>
                    <a:gd name="connsiteY12" fmla="*/ 94592 h 127056"/>
                    <a:gd name="connsiteX13" fmla="*/ 43320 w 67655"/>
                    <a:gd name="connsiteY13" fmla="*/ 98609 h 127056"/>
                    <a:gd name="connsiteX14" fmla="*/ 50630 w 67655"/>
                    <a:gd name="connsiteY14" fmla="*/ 100946 h 127056"/>
                    <a:gd name="connsiteX15" fmla="*/ 58818 w 67655"/>
                    <a:gd name="connsiteY15" fmla="*/ 101969 h 127056"/>
                    <a:gd name="connsiteX16" fmla="*/ 66128 w 67655"/>
                    <a:gd name="connsiteY16" fmla="*/ 101969 h 127056"/>
                    <a:gd name="connsiteX17" fmla="*/ 66859 w 67655"/>
                    <a:gd name="connsiteY17" fmla="*/ 107666 h 127056"/>
                    <a:gd name="connsiteX18" fmla="*/ 67444 w 67655"/>
                    <a:gd name="connsiteY18" fmla="*/ 114093 h 127056"/>
                    <a:gd name="connsiteX19" fmla="*/ 67444 w 67655"/>
                    <a:gd name="connsiteY19" fmla="*/ 120740 h 127056"/>
                    <a:gd name="connsiteX20" fmla="*/ 66274 w 67655"/>
                    <a:gd name="connsiteY20" fmla="*/ 126802 h 127056"/>
                    <a:gd name="connsiteX21" fmla="*/ 50996 w 67655"/>
                    <a:gd name="connsiteY21" fmla="*/ 126802 h 127056"/>
                    <a:gd name="connsiteX22" fmla="*/ 36376 w 67655"/>
                    <a:gd name="connsiteY22" fmla="*/ 124684 h 127056"/>
                    <a:gd name="connsiteX23" fmla="*/ 23948 w 67655"/>
                    <a:gd name="connsiteY23" fmla="*/ 119790 h 127056"/>
                    <a:gd name="connsiteX24" fmla="*/ 16127 w 67655"/>
                    <a:gd name="connsiteY24" fmla="*/ 110734 h 127056"/>
                    <a:gd name="connsiteX25" fmla="*/ 13349 w 67655"/>
                    <a:gd name="connsiteY25" fmla="*/ 84001 h 127056"/>
                    <a:gd name="connsiteX26" fmla="*/ 13349 w 67655"/>
                    <a:gd name="connsiteY26" fmla="*/ 57927 h 127056"/>
                    <a:gd name="connsiteX27" fmla="*/ 7208 w 67655"/>
                    <a:gd name="connsiteY27" fmla="*/ 57927 h 127056"/>
                    <a:gd name="connsiteX28" fmla="*/ -102 w 67655"/>
                    <a:gd name="connsiteY28" fmla="*/ 57927 h 127056"/>
                    <a:gd name="connsiteX29" fmla="*/ 483 w 67655"/>
                    <a:gd name="connsiteY29" fmla="*/ 35358 h 127056"/>
                    <a:gd name="connsiteX30" fmla="*/ 7793 w 67655"/>
                    <a:gd name="connsiteY30" fmla="*/ 35358 h 127056"/>
                    <a:gd name="connsiteX31" fmla="*/ 13934 w 67655"/>
                    <a:gd name="connsiteY31" fmla="*/ 35358 h 127056"/>
                    <a:gd name="connsiteX32" fmla="*/ 13934 w 67655"/>
                    <a:gd name="connsiteY32" fmla="*/ 26666 h 127056"/>
                    <a:gd name="connsiteX33" fmla="*/ 13934 w 67655"/>
                    <a:gd name="connsiteY33" fmla="*/ 17171 h 127056"/>
                    <a:gd name="connsiteX34" fmla="*/ 13934 w 67655"/>
                    <a:gd name="connsiteY34" fmla="*/ 7968 h 127056"/>
                    <a:gd name="connsiteX35" fmla="*/ 14372 w 67655"/>
                    <a:gd name="connsiteY35" fmla="*/ 80 h 127056"/>
                    <a:gd name="connsiteX36" fmla="*/ 19635 w 67655"/>
                    <a:gd name="connsiteY36" fmla="*/ 80 h 127056"/>
                    <a:gd name="connsiteX37" fmla="*/ 25630 w 67655"/>
                    <a:gd name="connsiteY37" fmla="*/ 591 h 127056"/>
                    <a:gd name="connsiteX38" fmla="*/ 31916 w 67655"/>
                    <a:gd name="connsiteY38" fmla="*/ 1030 h 127056"/>
                    <a:gd name="connsiteX39" fmla="*/ 37692 w 67655"/>
                    <a:gd name="connsiteY39" fmla="*/ 1030 h 12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55" h="127056">
                      <a:moveTo>
                        <a:pt x="37692" y="1030"/>
                      </a:moveTo>
                      <a:lnTo>
                        <a:pt x="37692" y="25644"/>
                      </a:lnTo>
                      <a:cubicBezTo>
                        <a:pt x="37692" y="27250"/>
                        <a:pt x="37692" y="28857"/>
                        <a:pt x="37692" y="30610"/>
                      </a:cubicBezTo>
                      <a:cubicBezTo>
                        <a:pt x="37692" y="32363"/>
                        <a:pt x="37692" y="34116"/>
                        <a:pt x="37692" y="35942"/>
                      </a:cubicBezTo>
                      <a:cubicBezTo>
                        <a:pt x="41493" y="35942"/>
                        <a:pt x="45513" y="35942"/>
                        <a:pt x="49753" y="35358"/>
                      </a:cubicBezTo>
                      <a:lnTo>
                        <a:pt x="65470" y="34481"/>
                      </a:lnTo>
                      <a:cubicBezTo>
                        <a:pt x="66406" y="35723"/>
                        <a:pt x="66918" y="37235"/>
                        <a:pt x="66932" y="38790"/>
                      </a:cubicBezTo>
                      <a:cubicBezTo>
                        <a:pt x="67078" y="40836"/>
                        <a:pt x="67078" y="42881"/>
                        <a:pt x="66932" y="44926"/>
                      </a:cubicBezTo>
                      <a:lnTo>
                        <a:pt x="66494" y="51645"/>
                      </a:lnTo>
                      <a:cubicBezTo>
                        <a:pt x="66267" y="53588"/>
                        <a:pt x="66267" y="55546"/>
                        <a:pt x="66494" y="57488"/>
                      </a:cubicBezTo>
                      <a:lnTo>
                        <a:pt x="37984" y="57488"/>
                      </a:lnTo>
                      <a:lnTo>
                        <a:pt x="37984" y="76844"/>
                      </a:lnTo>
                      <a:cubicBezTo>
                        <a:pt x="37984" y="83198"/>
                        <a:pt x="37984" y="89114"/>
                        <a:pt x="37984" y="94592"/>
                      </a:cubicBezTo>
                      <a:cubicBezTo>
                        <a:pt x="39351" y="96403"/>
                        <a:pt x="41201" y="97798"/>
                        <a:pt x="43320" y="98609"/>
                      </a:cubicBezTo>
                      <a:cubicBezTo>
                        <a:pt x="45674" y="99617"/>
                        <a:pt x="48123" y="100406"/>
                        <a:pt x="50630" y="100946"/>
                      </a:cubicBezTo>
                      <a:cubicBezTo>
                        <a:pt x="53335" y="101472"/>
                        <a:pt x="56069" y="101815"/>
                        <a:pt x="58818" y="101969"/>
                      </a:cubicBezTo>
                      <a:lnTo>
                        <a:pt x="66128" y="101969"/>
                      </a:lnTo>
                      <a:cubicBezTo>
                        <a:pt x="66128" y="103649"/>
                        <a:pt x="66640" y="105548"/>
                        <a:pt x="66859" y="107666"/>
                      </a:cubicBezTo>
                      <a:cubicBezTo>
                        <a:pt x="67078" y="109784"/>
                        <a:pt x="67298" y="111902"/>
                        <a:pt x="67444" y="114093"/>
                      </a:cubicBezTo>
                      <a:cubicBezTo>
                        <a:pt x="67590" y="116306"/>
                        <a:pt x="67590" y="118527"/>
                        <a:pt x="67444" y="120740"/>
                      </a:cubicBezTo>
                      <a:cubicBezTo>
                        <a:pt x="67305" y="122799"/>
                        <a:pt x="66910" y="124837"/>
                        <a:pt x="66274" y="126802"/>
                      </a:cubicBezTo>
                      <a:cubicBezTo>
                        <a:pt x="61186" y="127094"/>
                        <a:pt x="56084" y="127094"/>
                        <a:pt x="50996" y="126802"/>
                      </a:cubicBezTo>
                      <a:cubicBezTo>
                        <a:pt x="46069" y="126546"/>
                        <a:pt x="41171" y="125838"/>
                        <a:pt x="36376" y="124684"/>
                      </a:cubicBezTo>
                      <a:cubicBezTo>
                        <a:pt x="32004" y="123712"/>
                        <a:pt x="27808" y="122062"/>
                        <a:pt x="23948" y="119790"/>
                      </a:cubicBezTo>
                      <a:cubicBezTo>
                        <a:pt x="20462" y="117658"/>
                        <a:pt x="17728" y="114495"/>
                        <a:pt x="16127" y="110734"/>
                      </a:cubicBezTo>
                      <a:cubicBezTo>
                        <a:pt x="14606" y="101896"/>
                        <a:pt x="13678" y="92963"/>
                        <a:pt x="13349" y="84001"/>
                      </a:cubicBezTo>
                      <a:cubicBezTo>
                        <a:pt x="13349" y="75602"/>
                        <a:pt x="13349" y="66910"/>
                        <a:pt x="13349" y="57927"/>
                      </a:cubicBezTo>
                      <a:cubicBezTo>
                        <a:pt x="11397" y="57927"/>
                        <a:pt x="9350" y="57927"/>
                        <a:pt x="7208" y="57927"/>
                      </a:cubicBezTo>
                      <a:lnTo>
                        <a:pt x="-102" y="57927"/>
                      </a:lnTo>
                      <a:lnTo>
                        <a:pt x="483" y="35358"/>
                      </a:lnTo>
                      <a:cubicBezTo>
                        <a:pt x="2968" y="35358"/>
                        <a:pt x="5234" y="35358"/>
                        <a:pt x="7793" y="35358"/>
                      </a:cubicBezTo>
                      <a:lnTo>
                        <a:pt x="13934" y="35358"/>
                      </a:lnTo>
                      <a:cubicBezTo>
                        <a:pt x="13934" y="32655"/>
                        <a:pt x="13934" y="29807"/>
                        <a:pt x="13934" y="26666"/>
                      </a:cubicBezTo>
                      <a:cubicBezTo>
                        <a:pt x="13934" y="23525"/>
                        <a:pt x="13934" y="20385"/>
                        <a:pt x="13934" y="17171"/>
                      </a:cubicBezTo>
                      <a:cubicBezTo>
                        <a:pt x="13934" y="13957"/>
                        <a:pt x="13934" y="10890"/>
                        <a:pt x="13934" y="7968"/>
                      </a:cubicBezTo>
                      <a:cubicBezTo>
                        <a:pt x="13934" y="5047"/>
                        <a:pt x="13934" y="2417"/>
                        <a:pt x="14372" y="80"/>
                      </a:cubicBezTo>
                      <a:cubicBezTo>
                        <a:pt x="16127" y="-73"/>
                        <a:pt x="17881" y="-73"/>
                        <a:pt x="19635" y="80"/>
                      </a:cubicBezTo>
                      <a:lnTo>
                        <a:pt x="25630" y="591"/>
                      </a:lnTo>
                      <a:lnTo>
                        <a:pt x="31916" y="1030"/>
                      </a:lnTo>
                      <a:cubicBezTo>
                        <a:pt x="33839" y="1190"/>
                        <a:pt x="35769" y="1190"/>
                        <a:pt x="37692" y="103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46" name="Freeform 1945">
                  <a:extLst>
                    <a:ext uri="{FF2B5EF4-FFF2-40B4-BE49-F238E27FC236}">
                      <a16:creationId xmlns:a16="http://schemas.microsoft.com/office/drawing/2014/main" id="{C9B24781-06FE-C5C6-B413-374422B10DDF}"/>
                    </a:ext>
                  </a:extLst>
                </p:cNvPr>
                <p:cNvSpPr/>
                <p:nvPr/>
              </p:nvSpPr>
              <p:spPr>
                <a:xfrm>
                  <a:off x="8201235" y="3671980"/>
                  <a:ext cx="26189" cy="132711"/>
                </a:xfrm>
                <a:custGeom>
                  <a:avLst/>
                  <a:gdLst>
                    <a:gd name="connsiteX0" fmla="*/ 22944 w 26189"/>
                    <a:gd name="connsiteY0" fmla="*/ 40063 h 132711"/>
                    <a:gd name="connsiteX1" fmla="*/ 26088 w 26189"/>
                    <a:gd name="connsiteY1" fmla="*/ 40063 h 132711"/>
                    <a:gd name="connsiteX2" fmla="*/ 26088 w 26189"/>
                    <a:gd name="connsiteY2" fmla="*/ 40647 h 132711"/>
                    <a:gd name="connsiteX3" fmla="*/ 25284 w 26189"/>
                    <a:gd name="connsiteY3" fmla="*/ 86077 h 132711"/>
                    <a:gd name="connsiteX4" fmla="*/ 25868 w 26189"/>
                    <a:gd name="connsiteY4" fmla="*/ 131507 h 132711"/>
                    <a:gd name="connsiteX5" fmla="*/ 21336 w 26189"/>
                    <a:gd name="connsiteY5" fmla="*/ 132676 h 132711"/>
                    <a:gd name="connsiteX6" fmla="*/ 13295 w 26189"/>
                    <a:gd name="connsiteY6" fmla="*/ 132676 h 132711"/>
                    <a:gd name="connsiteX7" fmla="*/ 5108 w 26189"/>
                    <a:gd name="connsiteY7" fmla="*/ 132676 h 132711"/>
                    <a:gd name="connsiteX8" fmla="*/ -82 w 26189"/>
                    <a:gd name="connsiteY8" fmla="*/ 132676 h 132711"/>
                    <a:gd name="connsiteX9" fmla="*/ 795 w 26189"/>
                    <a:gd name="connsiteY9" fmla="*/ 109085 h 132711"/>
                    <a:gd name="connsiteX10" fmla="*/ 283 w 26189"/>
                    <a:gd name="connsiteY10" fmla="*/ 85420 h 132711"/>
                    <a:gd name="connsiteX11" fmla="*/ -82 w 26189"/>
                    <a:gd name="connsiteY11" fmla="*/ 62121 h 132711"/>
                    <a:gd name="connsiteX12" fmla="*/ 1087 w 26189"/>
                    <a:gd name="connsiteY12" fmla="*/ 39771 h 132711"/>
                    <a:gd name="connsiteX13" fmla="*/ 1087 w 26189"/>
                    <a:gd name="connsiteY13" fmla="*/ 39771 h 132711"/>
                    <a:gd name="connsiteX14" fmla="*/ 3499 w 26189"/>
                    <a:gd name="connsiteY14" fmla="*/ 39771 h 132711"/>
                    <a:gd name="connsiteX15" fmla="*/ 6204 w 26189"/>
                    <a:gd name="connsiteY15" fmla="*/ 39771 h 132711"/>
                    <a:gd name="connsiteX16" fmla="*/ 12856 w 26189"/>
                    <a:gd name="connsiteY16" fmla="*/ 39771 h 132711"/>
                    <a:gd name="connsiteX17" fmla="*/ 22944 w 26189"/>
                    <a:gd name="connsiteY17" fmla="*/ 40063 h 132711"/>
                    <a:gd name="connsiteX18" fmla="*/ 283 w 26189"/>
                    <a:gd name="connsiteY18" fmla="*/ -35 h 132711"/>
                    <a:gd name="connsiteX19" fmla="*/ 25357 w 26189"/>
                    <a:gd name="connsiteY19" fmla="*/ 549 h 132711"/>
                    <a:gd name="connsiteX20" fmla="*/ 25357 w 26189"/>
                    <a:gd name="connsiteY20" fmla="*/ 4493 h 132711"/>
                    <a:gd name="connsiteX21" fmla="*/ 25357 w 26189"/>
                    <a:gd name="connsiteY21" fmla="*/ 10775 h 132711"/>
                    <a:gd name="connsiteX22" fmla="*/ 25357 w 26189"/>
                    <a:gd name="connsiteY22" fmla="*/ 17713 h 132711"/>
                    <a:gd name="connsiteX23" fmla="*/ 25357 w 26189"/>
                    <a:gd name="connsiteY23" fmla="*/ 24068 h 132711"/>
                    <a:gd name="connsiteX24" fmla="*/ 21994 w 26189"/>
                    <a:gd name="connsiteY24" fmla="*/ 25529 h 132711"/>
                    <a:gd name="connsiteX25" fmla="*/ 15707 w 26189"/>
                    <a:gd name="connsiteY25" fmla="*/ 25529 h 132711"/>
                    <a:gd name="connsiteX26" fmla="*/ 8397 w 26189"/>
                    <a:gd name="connsiteY26" fmla="*/ 25163 h 132711"/>
                    <a:gd name="connsiteX27" fmla="*/ 1087 w 26189"/>
                    <a:gd name="connsiteY27" fmla="*/ 25163 h 132711"/>
                    <a:gd name="connsiteX28" fmla="*/ 575 w 26189"/>
                    <a:gd name="connsiteY28" fmla="*/ 14061 h 132711"/>
                    <a:gd name="connsiteX29" fmla="*/ 283 w 26189"/>
                    <a:gd name="connsiteY29" fmla="*/ -35 h 13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189" h="132711">
                      <a:moveTo>
                        <a:pt x="22944" y="40063"/>
                      </a:moveTo>
                      <a:lnTo>
                        <a:pt x="26088" y="40063"/>
                      </a:lnTo>
                      <a:lnTo>
                        <a:pt x="26088" y="40647"/>
                      </a:lnTo>
                      <a:cubicBezTo>
                        <a:pt x="26088" y="55255"/>
                        <a:pt x="25722" y="70593"/>
                        <a:pt x="25284" y="86077"/>
                      </a:cubicBezTo>
                      <a:cubicBezTo>
                        <a:pt x="24845" y="101562"/>
                        <a:pt x="25284" y="116681"/>
                        <a:pt x="25868" y="131507"/>
                      </a:cubicBezTo>
                      <a:cubicBezTo>
                        <a:pt x="25284" y="132238"/>
                        <a:pt x="23749" y="132603"/>
                        <a:pt x="21336" y="132676"/>
                      </a:cubicBezTo>
                      <a:lnTo>
                        <a:pt x="13295" y="132676"/>
                      </a:lnTo>
                      <a:lnTo>
                        <a:pt x="5108" y="132676"/>
                      </a:lnTo>
                      <a:cubicBezTo>
                        <a:pt x="3390" y="132406"/>
                        <a:pt x="1635" y="132406"/>
                        <a:pt x="-82" y="132676"/>
                      </a:cubicBezTo>
                      <a:cubicBezTo>
                        <a:pt x="575" y="124934"/>
                        <a:pt x="868" y="117046"/>
                        <a:pt x="795" y="109085"/>
                      </a:cubicBezTo>
                      <a:cubicBezTo>
                        <a:pt x="722" y="101123"/>
                        <a:pt x="795" y="93235"/>
                        <a:pt x="283" y="85420"/>
                      </a:cubicBezTo>
                      <a:cubicBezTo>
                        <a:pt x="-229" y="77605"/>
                        <a:pt x="-82" y="69790"/>
                        <a:pt x="-82" y="62121"/>
                      </a:cubicBezTo>
                      <a:cubicBezTo>
                        <a:pt x="-104" y="54656"/>
                        <a:pt x="283" y="47192"/>
                        <a:pt x="1087" y="39771"/>
                      </a:cubicBezTo>
                      <a:lnTo>
                        <a:pt x="1087" y="39771"/>
                      </a:lnTo>
                      <a:cubicBezTo>
                        <a:pt x="1884" y="39618"/>
                        <a:pt x="2703" y="39618"/>
                        <a:pt x="3499" y="39771"/>
                      </a:cubicBezTo>
                      <a:lnTo>
                        <a:pt x="6204" y="39771"/>
                      </a:lnTo>
                      <a:cubicBezTo>
                        <a:pt x="7812" y="39771"/>
                        <a:pt x="10006" y="39771"/>
                        <a:pt x="12856" y="39771"/>
                      </a:cubicBezTo>
                      <a:cubicBezTo>
                        <a:pt x="15707" y="39771"/>
                        <a:pt x="18997" y="40209"/>
                        <a:pt x="22944" y="40063"/>
                      </a:cubicBezTo>
                      <a:close/>
                      <a:moveTo>
                        <a:pt x="283" y="-35"/>
                      </a:moveTo>
                      <a:lnTo>
                        <a:pt x="25357" y="549"/>
                      </a:lnTo>
                      <a:cubicBezTo>
                        <a:pt x="25357" y="1280"/>
                        <a:pt x="25357" y="2594"/>
                        <a:pt x="25357" y="4493"/>
                      </a:cubicBezTo>
                      <a:cubicBezTo>
                        <a:pt x="25357" y="6392"/>
                        <a:pt x="25357" y="8511"/>
                        <a:pt x="25357" y="10775"/>
                      </a:cubicBezTo>
                      <a:cubicBezTo>
                        <a:pt x="25357" y="13039"/>
                        <a:pt x="25357" y="15376"/>
                        <a:pt x="25357" y="17713"/>
                      </a:cubicBezTo>
                      <a:cubicBezTo>
                        <a:pt x="25357" y="20051"/>
                        <a:pt x="25357" y="22242"/>
                        <a:pt x="25357" y="24068"/>
                      </a:cubicBezTo>
                      <a:cubicBezTo>
                        <a:pt x="24494" y="25003"/>
                        <a:pt x="23273" y="25536"/>
                        <a:pt x="21994" y="25529"/>
                      </a:cubicBezTo>
                      <a:cubicBezTo>
                        <a:pt x="19904" y="25726"/>
                        <a:pt x="17798" y="25726"/>
                        <a:pt x="15707" y="25529"/>
                      </a:cubicBezTo>
                      <a:lnTo>
                        <a:pt x="8397" y="25163"/>
                      </a:lnTo>
                      <a:cubicBezTo>
                        <a:pt x="5963" y="25025"/>
                        <a:pt x="3521" y="25025"/>
                        <a:pt x="1087" y="25163"/>
                      </a:cubicBezTo>
                      <a:cubicBezTo>
                        <a:pt x="1087" y="21584"/>
                        <a:pt x="1087" y="17859"/>
                        <a:pt x="575" y="14061"/>
                      </a:cubicBezTo>
                      <a:cubicBezTo>
                        <a:pt x="64" y="10263"/>
                        <a:pt x="210" y="5662"/>
                        <a:pt x="283"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47" name="Freeform 1946">
                  <a:extLst>
                    <a:ext uri="{FF2B5EF4-FFF2-40B4-BE49-F238E27FC236}">
                      <a16:creationId xmlns:a16="http://schemas.microsoft.com/office/drawing/2014/main" id="{5690D5EE-F4DB-1CF8-C421-538CF9F42C01}"/>
                    </a:ext>
                  </a:extLst>
                </p:cNvPr>
                <p:cNvSpPr/>
                <p:nvPr/>
              </p:nvSpPr>
              <p:spPr>
                <a:xfrm>
                  <a:off x="8238975" y="3709650"/>
                  <a:ext cx="73458" cy="96502"/>
                </a:xfrm>
                <a:custGeom>
                  <a:avLst/>
                  <a:gdLst>
                    <a:gd name="connsiteX0" fmla="*/ 3407 w 73458"/>
                    <a:gd name="connsiteY0" fmla="*/ 10793 h 96502"/>
                    <a:gd name="connsiteX1" fmla="*/ 7574 w 73458"/>
                    <a:gd name="connsiteY1" fmla="*/ 5972 h 96502"/>
                    <a:gd name="connsiteX2" fmla="*/ 14226 w 73458"/>
                    <a:gd name="connsiteY2" fmla="*/ 2613 h 96502"/>
                    <a:gd name="connsiteX3" fmla="*/ 22340 w 73458"/>
                    <a:gd name="connsiteY3" fmla="*/ 641 h 96502"/>
                    <a:gd name="connsiteX4" fmla="*/ 31040 w 73458"/>
                    <a:gd name="connsiteY4" fmla="*/ 129 h 96502"/>
                    <a:gd name="connsiteX5" fmla="*/ 38350 w 73458"/>
                    <a:gd name="connsiteY5" fmla="*/ 129 h 96502"/>
                    <a:gd name="connsiteX6" fmla="*/ 45660 w 73458"/>
                    <a:gd name="connsiteY6" fmla="*/ 129 h 96502"/>
                    <a:gd name="connsiteX7" fmla="*/ 56917 w 73458"/>
                    <a:gd name="connsiteY7" fmla="*/ 2467 h 96502"/>
                    <a:gd name="connsiteX8" fmla="*/ 66128 w 73458"/>
                    <a:gd name="connsiteY8" fmla="*/ 8018 h 96502"/>
                    <a:gd name="connsiteX9" fmla="*/ 70149 w 73458"/>
                    <a:gd name="connsiteY9" fmla="*/ 13349 h 96502"/>
                    <a:gd name="connsiteX10" fmla="*/ 72415 w 73458"/>
                    <a:gd name="connsiteY10" fmla="*/ 21895 h 96502"/>
                    <a:gd name="connsiteX11" fmla="*/ 73292 w 73458"/>
                    <a:gd name="connsiteY11" fmla="*/ 32558 h 96502"/>
                    <a:gd name="connsiteX12" fmla="*/ 73292 w 73458"/>
                    <a:gd name="connsiteY12" fmla="*/ 44464 h 96502"/>
                    <a:gd name="connsiteX13" fmla="*/ 72854 w 73458"/>
                    <a:gd name="connsiteY13" fmla="*/ 56588 h 96502"/>
                    <a:gd name="connsiteX14" fmla="*/ 71903 w 73458"/>
                    <a:gd name="connsiteY14" fmla="*/ 69662 h 96502"/>
                    <a:gd name="connsiteX15" fmla="*/ 70295 w 73458"/>
                    <a:gd name="connsiteY15" fmla="*/ 80837 h 96502"/>
                    <a:gd name="connsiteX16" fmla="*/ 67444 w 73458"/>
                    <a:gd name="connsiteY16" fmla="*/ 87630 h 96502"/>
                    <a:gd name="connsiteX17" fmla="*/ 59257 w 73458"/>
                    <a:gd name="connsiteY17" fmla="*/ 93911 h 96502"/>
                    <a:gd name="connsiteX18" fmla="*/ 48291 w 73458"/>
                    <a:gd name="connsiteY18" fmla="*/ 96248 h 96502"/>
                    <a:gd name="connsiteX19" fmla="*/ 36156 w 73458"/>
                    <a:gd name="connsiteY19" fmla="*/ 96248 h 96502"/>
                    <a:gd name="connsiteX20" fmla="*/ 24679 w 73458"/>
                    <a:gd name="connsiteY20" fmla="*/ 95737 h 96502"/>
                    <a:gd name="connsiteX21" fmla="*/ 8890 w 73458"/>
                    <a:gd name="connsiteY21" fmla="*/ 87630 h 96502"/>
                    <a:gd name="connsiteX22" fmla="*/ 2091 w 73458"/>
                    <a:gd name="connsiteY22" fmla="*/ 76674 h 96502"/>
                    <a:gd name="connsiteX23" fmla="*/ -102 w 73458"/>
                    <a:gd name="connsiteY23" fmla="*/ 62723 h 96502"/>
                    <a:gd name="connsiteX24" fmla="*/ -102 w 73458"/>
                    <a:gd name="connsiteY24" fmla="*/ 48116 h 96502"/>
                    <a:gd name="connsiteX25" fmla="*/ -102 w 73458"/>
                    <a:gd name="connsiteY25" fmla="*/ 34677 h 96502"/>
                    <a:gd name="connsiteX26" fmla="*/ -102 w 73458"/>
                    <a:gd name="connsiteY26" fmla="*/ 28176 h 96502"/>
                    <a:gd name="connsiteX27" fmla="*/ 629 w 73458"/>
                    <a:gd name="connsiteY27" fmla="*/ 21457 h 96502"/>
                    <a:gd name="connsiteX28" fmla="*/ 1945 w 73458"/>
                    <a:gd name="connsiteY28" fmla="*/ 16052 h 96502"/>
                    <a:gd name="connsiteX29" fmla="*/ 3407 w 73458"/>
                    <a:gd name="connsiteY29" fmla="*/ 10793 h 96502"/>
                    <a:gd name="connsiteX30" fmla="*/ 26434 w 73458"/>
                    <a:gd name="connsiteY30" fmla="*/ 32705 h 96502"/>
                    <a:gd name="connsiteX31" fmla="*/ 24753 w 73458"/>
                    <a:gd name="connsiteY31" fmla="*/ 36357 h 96502"/>
                    <a:gd name="connsiteX32" fmla="*/ 24022 w 73458"/>
                    <a:gd name="connsiteY32" fmla="*/ 48043 h 96502"/>
                    <a:gd name="connsiteX33" fmla="*/ 24022 w 73458"/>
                    <a:gd name="connsiteY33" fmla="*/ 60240 h 96502"/>
                    <a:gd name="connsiteX34" fmla="*/ 26288 w 73458"/>
                    <a:gd name="connsiteY34" fmla="*/ 66814 h 96502"/>
                    <a:gd name="connsiteX35" fmla="*/ 32063 w 73458"/>
                    <a:gd name="connsiteY35" fmla="*/ 69881 h 96502"/>
                    <a:gd name="connsiteX36" fmla="*/ 39373 w 73458"/>
                    <a:gd name="connsiteY36" fmla="*/ 70319 h 96502"/>
                    <a:gd name="connsiteX37" fmla="*/ 45441 w 73458"/>
                    <a:gd name="connsiteY37" fmla="*/ 68567 h 96502"/>
                    <a:gd name="connsiteX38" fmla="*/ 49680 w 73458"/>
                    <a:gd name="connsiteY38" fmla="*/ 62504 h 96502"/>
                    <a:gd name="connsiteX39" fmla="*/ 50850 w 73458"/>
                    <a:gd name="connsiteY39" fmla="*/ 50599 h 96502"/>
                    <a:gd name="connsiteX40" fmla="*/ 50192 w 73458"/>
                    <a:gd name="connsiteY40" fmla="*/ 39278 h 96502"/>
                    <a:gd name="connsiteX41" fmla="*/ 44856 w 73458"/>
                    <a:gd name="connsiteY41" fmla="*/ 29929 h 96502"/>
                    <a:gd name="connsiteX42" fmla="*/ 33306 w 73458"/>
                    <a:gd name="connsiteY42" fmla="*/ 28614 h 96502"/>
                    <a:gd name="connsiteX43" fmla="*/ 26142 w 73458"/>
                    <a:gd name="connsiteY43" fmla="*/ 32705 h 9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3458" h="96502">
                      <a:moveTo>
                        <a:pt x="3407" y="10793"/>
                      </a:moveTo>
                      <a:cubicBezTo>
                        <a:pt x="4350" y="8850"/>
                        <a:pt x="5790" y="7192"/>
                        <a:pt x="7574" y="5972"/>
                      </a:cubicBezTo>
                      <a:cubicBezTo>
                        <a:pt x="9628" y="4548"/>
                        <a:pt x="11865" y="3416"/>
                        <a:pt x="14226" y="2613"/>
                      </a:cubicBezTo>
                      <a:cubicBezTo>
                        <a:pt x="16843" y="1634"/>
                        <a:pt x="19570" y="969"/>
                        <a:pt x="22340" y="641"/>
                      </a:cubicBezTo>
                      <a:cubicBezTo>
                        <a:pt x="25228" y="283"/>
                        <a:pt x="28130" y="115"/>
                        <a:pt x="31040" y="129"/>
                      </a:cubicBezTo>
                      <a:cubicBezTo>
                        <a:pt x="33474" y="319"/>
                        <a:pt x="35915" y="319"/>
                        <a:pt x="38350" y="129"/>
                      </a:cubicBezTo>
                      <a:cubicBezTo>
                        <a:pt x="40784" y="-90"/>
                        <a:pt x="43225" y="-90"/>
                        <a:pt x="45660" y="129"/>
                      </a:cubicBezTo>
                      <a:cubicBezTo>
                        <a:pt x="49505" y="341"/>
                        <a:pt x="53306" y="1130"/>
                        <a:pt x="56917" y="2467"/>
                      </a:cubicBezTo>
                      <a:cubicBezTo>
                        <a:pt x="60346" y="3643"/>
                        <a:pt x="63489" y="5534"/>
                        <a:pt x="66128" y="8018"/>
                      </a:cubicBezTo>
                      <a:cubicBezTo>
                        <a:pt x="67985" y="9340"/>
                        <a:pt x="69396" y="11202"/>
                        <a:pt x="70149" y="13349"/>
                      </a:cubicBezTo>
                      <a:cubicBezTo>
                        <a:pt x="71231" y="16103"/>
                        <a:pt x="71991" y="18966"/>
                        <a:pt x="72415" y="21895"/>
                      </a:cubicBezTo>
                      <a:cubicBezTo>
                        <a:pt x="72854" y="25182"/>
                        <a:pt x="73146" y="28687"/>
                        <a:pt x="73292" y="32558"/>
                      </a:cubicBezTo>
                      <a:cubicBezTo>
                        <a:pt x="73438" y="36430"/>
                        <a:pt x="73292" y="40374"/>
                        <a:pt x="73292" y="44464"/>
                      </a:cubicBezTo>
                      <a:cubicBezTo>
                        <a:pt x="73292" y="48554"/>
                        <a:pt x="73292" y="51768"/>
                        <a:pt x="72854" y="56588"/>
                      </a:cubicBezTo>
                      <a:cubicBezTo>
                        <a:pt x="72415" y="61409"/>
                        <a:pt x="72342" y="65499"/>
                        <a:pt x="71903" y="69662"/>
                      </a:cubicBezTo>
                      <a:cubicBezTo>
                        <a:pt x="71465" y="73825"/>
                        <a:pt x="70953" y="77550"/>
                        <a:pt x="70295" y="80837"/>
                      </a:cubicBezTo>
                      <a:cubicBezTo>
                        <a:pt x="69959" y="83313"/>
                        <a:pt x="68979" y="85658"/>
                        <a:pt x="67444" y="87630"/>
                      </a:cubicBezTo>
                      <a:cubicBezTo>
                        <a:pt x="65434" y="90522"/>
                        <a:pt x="62575" y="92720"/>
                        <a:pt x="59257" y="93911"/>
                      </a:cubicBezTo>
                      <a:cubicBezTo>
                        <a:pt x="55718" y="95153"/>
                        <a:pt x="52034" y="95941"/>
                        <a:pt x="48291" y="96248"/>
                      </a:cubicBezTo>
                      <a:cubicBezTo>
                        <a:pt x="44249" y="96540"/>
                        <a:pt x="40199" y="96540"/>
                        <a:pt x="36156" y="96248"/>
                      </a:cubicBezTo>
                      <a:cubicBezTo>
                        <a:pt x="31990" y="96248"/>
                        <a:pt x="28115" y="95737"/>
                        <a:pt x="24679" y="95737"/>
                      </a:cubicBezTo>
                      <a:cubicBezTo>
                        <a:pt x="18700" y="94736"/>
                        <a:pt x="13188" y="91902"/>
                        <a:pt x="8890" y="87630"/>
                      </a:cubicBezTo>
                      <a:cubicBezTo>
                        <a:pt x="5607" y="84715"/>
                        <a:pt x="3246" y="80910"/>
                        <a:pt x="2091" y="76674"/>
                      </a:cubicBezTo>
                      <a:cubicBezTo>
                        <a:pt x="826" y="72124"/>
                        <a:pt x="96" y="67442"/>
                        <a:pt x="-102" y="62723"/>
                      </a:cubicBezTo>
                      <a:cubicBezTo>
                        <a:pt x="-102" y="57903"/>
                        <a:pt x="-102" y="53009"/>
                        <a:pt x="-102" y="48116"/>
                      </a:cubicBezTo>
                      <a:cubicBezTo>
                        <a:pt x="198" y="43638"/>
                        <a:pt x="198" y="39154"/>
                        <a:pt x="-102" y="34677"/>
                      </a:cubicBezTo>
                      <a:cubicBezTo>
                        <a:pt x="-102" y="32485"/>
                        <a:pt x="-102" y="30294"/>
                        <a:pt x="-102" y="28176"/>
                      </a:cubicBezTo>
                      <a:cubicBezTo>
                        <a:pt x="-102" y="26058"/>
                        <a:pt x="264" y="23794"/>
                        <a:pt x="629" y="21457"/>
                      </a:cubicBezTo>
                      <a:cubicBezTo>
                        <a:pt x="892" y="19616"/>
                        <a:pt x="1338" y="17805"/>
                        <a:pt x="1945" y="16052"/>
                      </a:cubicBezTo>
                      <a:cubicBezTo>
                        <a:pt x="2530" y="14226"/>
                        <a:pt x="3042" y="12400"/>
                        <a:pt x="3407" y="10793"/>
                      </a:cubicBezTo>
                      <a:close/>
                      <a:moveTo>
                        <a:pt x="26434" y="32705"/>
                      </a:moveTo>
                      <a:cubicBezTo>
                        <a:pt x="25433" y="33669"/>
                        <a:pt x="24833" y="34969"/>
                        <a:pt x="24753" y="36357"/>
                      </a:cubicBezTo>
                      <a:cubicBezTo>
                        <a:pt x="24292" y="40235"/>
                        <a:pt x="24051" y="44135"/>
                        <a:pt x="24022" y="48043"/>
                      </a:cubicBezTo>
                      <a:cubicBezTo>
                        <a:pt x="24022" y="51914"/>
                        <a:pt x="24022" y="56004"/>
                        <a:pt x="24022" y="60240"/>
                      </a:cubicBezTo>
                      <a:cubicBezTo>
                        <a:pt x="23780" y="62658"/>
                        <a:pt x="24607" y="65061"/>
                        <a:pt x="26288" y="66814"/>
                      </a:cubicBezTo>
                      <a:cubicBezTo>
                        <a:pt x="27881" y="68362"/>
                        <a:pt x="29884" y="69428"/>
                        <a:pt x="32063" y="69881"/>
                      </a:cubicBezTo>
                      <a:cubicBezTo>
                        <a:pt x="34446" y="70495"/>
                        <a:pt x="36931" y="70648"/>
                        <a:pt x="39373" y="70319"/>
                      </a:cubicBezTo>
                      <a:cubicBezTo>
                        <a:pt x="41478" y="70086"/>
                        <a:pt x="43532" y="69494"/>
                        <a:pt x="45441" y="68567"/>
                      </a:cubicBezTo>
                      <a:cubicBezTo>
                        <a:pt x="47714" y="67310"/>
                        <a:pt x="49278" y="65068"/>
                        <a:pt x="49680" y="62504"/>
                      </a:cubicBezTo>
                      <a:cubicBezTo>
                        <a:pt x="50192" y="58560"/>
                        <a:pt x="50557" y="54616"/>
                        <a:pt x="50850" y="50599"/>
                      </a:cubicBezTo>
                      <a:cubicBezTo>
                        <a:pt x="51150" y="46816"/>
                        <a:pt x="50930" y="43003"/>
                        <a:pt x="50192" y="39278"/>
                      </a:cubicBezTo>
                      <a:cubicBezTo>
                        <a:pt x="49907" y="35517"/>
                        <a:pt x="47948" y="32091"/>
                        <a:pt x="44856" y="29929"/>
                      </a:cubicBezTo>
                      <a:cubicBezTo>
                        <a:pt x="41354" y="27913"/>
                        <a:pt x="37173" y="27439"/>
                        <a:pt x="33306" y="28614"/>
                      </a:cubicBezTo>
                      <a:cubicBezTo>
                        <a:pt x="30506" y="29089"/>
                        <a:pt x="27969" y="30535"/>
                        <a:pt x="26142" y="3270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48" name="Freeform 1947">
                  <a:extLst>
                    <a:ext uri="{FF2B5EF4-FFF2-40B4-BE49-F238E27FC236}">
                      <a16:creationId xmlns:a16="http://schemas.microsoft.com/office/drawing/2014/main" id="{2FE7B493-8EEC-AFD2-0E05-7A23A5036402}"/>
                    </a:ext>
                  </a:extLst>
                </p:cNvPr>
                <p:cNvSpPr/>
                <p:nvPr/>
              </p:nvSpPr>
              <p:spPr>
                <a:xfrm>
                  <a:off x="8323505" y="3712906"/>
                  <a:ext cx="70372" cy="92589"/>
                </a:xfrm>
                <a:custGeom>
                  <a:avLst/>
                  <a:gdLst>
                    <a:gd name="connsiteX0" fmla="*/ 24582 w 70372"/>
                    <a:gd name="connsiteY0" fmla="*/ 9655 h 92589"/>
                    <a:gd name="connsiteX1" fmla="*/ 26848 w 70372"/>
                    <a:gd name="connsiteY1" fmla="*/ 8341 h 92589"/>
                    <a:gd name="connsiteX2" fmla="*/ 29188 w 70372"/>
                    <a:gd name="connsiteY2" fmla="*/ 6880 h 92589"/>
                    <a:gd name="connsiteX3" fmla="*/ 47682 w 70372"/>
                    <a:gd name="connsiteY3" fmla="*/ 599 h 92589"/>
                    <a:gd name="connsiteX4" fmla="*/ 57478 w 70372"/>
                    <a:gd name="connsiteY4" fmla="*/ 1767 h 92589"/>
                    <a:gd name="connsiteX5" fmla="*/ 66177 w 70372"/>
                    <a:gd name="connsiteY5" fmla="*/ 6296 h 92589"/>
                    <a:gd name="connsiteX6" fmla="*/ 69028 w 70372"/>
                    <a:gd name="connsiteY6" fmla="*/ 13234 h 92589"/>
                    <a:gd name="connsiteX7" fmla="*/ 70271 w 70372"/>
                    <a:gd name="connsiteY7" fmla="*/ 25797 h 92589"/>
                    <a:gd name="connsiteX8" fmla="*/ 70271 w 70372"/>
                    <a:gd name="connsiteY8" fmla="*/ 41939 h 92589"/>
                    <a:gd name="connsiteX9" fmla="*/ 70271 w 70372"/>
                    <a:gd name="connsiteY9" fmla="*/ 59541 h 92589"/>
                    <a:gd name="connsiteX10" fmla="*/ 70271 w 70372"/>
                    <a:gd name="connsiteY10" fmla="*/ 76778 h 92589"/>
                    <a:gd name="connsiteX11" fmla="*/ 70271 w 70372"/>
                    <a:gd name="connsiteY11" fmla="*/ 91386 h 92589"/>
                    <a:gd name="connsiteX12" fmla="*/ 58720 w 70372"/>
                    <a:gd name="connsiteY12" fmla="*/ 92189 h 92589"/>
                    <a:gd name="connsiteX13" fmla="*/ 47244 w 70372"/>
                    <a:gd name="connsiteY13" fmla="*/ 92189 h 92589"/>
                    <a:gd name="connsiteX14" fmla="*/ 46878 w 70372"/>
                    <a:gd name="connsiteY14" fmla="*/ 82621 h 92589"/>
                    <a:gd name="connsiteX15" fmla="*/ 46878 w 70372"/>
                    <a:gd name="connsiteY15" fmla="*/ 71592 h 92589"/>
                    <a:gd name="connsiteX16" fmla="*/ 46878 w 70372"/>
                    <a:gd name="connsiteY16" fmla="*/ 60198 h 92589"/>
                    <a:gd name="connsiteX17" fmla="*/ 46439 w 70372"/>
                    <a:gd name="connsiteY17" fmla="*/ 49534 h 92589"/>
                    <a:gd name="connsiteX18" fmla="*/ 46074 w 70372"/>
                    <a:gd name="connsiteY18" fmla="*/ 44641 h 92589"/>
                    <a:gd name="connsiteX19" fmla="*/ 45416 w 70372"/>
                    <a:gd name="connsiteY19" fmla="*/ 39382 h 92589"/>
                    <a:gd name="connsiteX20" fmla="*/ 44100 w 70372"/>
                    <a:gd name="connsiteY20" fmla="*/ 34781 h 92589"/>
                    <a:gd name="connsiteX21" fmla="*/ 41834 w 70372"/>
                    <a:gd name="connsiteY21" fmla="*/ 31640 h 92589"/>
                    <a:gd name="connsiteX22" fmla="*/ 41469 w 70372"/>
                    <a:gd name="connsiteY22" fmla="*/ 31640 h 92589"/>
                    <a:gd name="connsiteX23" fmla="*/ 41103 w 70372"/>
                    <a:gd name="connsiteY23" fmla="*/ 31640 h 92589"/>
                    <a:gd name="connsiteX24" fmla="*/ 36790 w 70372"/>
                    <a:gd name="connsiteY24" fmla="*/ 30471 h 92589"/>
                    <a:gd name="connsiteX25" fmla="*/ 31161 w 70372"/>
                    <a:gd name="connsiteY25" fmla="*/ 30837 h 92589"/>
                    <a:gd name="connsiteX26" fmla="*/ 26190 w 70372"/>
                    <a:gd name="connsiteY26" fmla="*/ 34123 h 92589"/>
                    <a:gd name="connsiteX27" fmla="*/ 23632 w 70372"/>
                    <a:gd name="connsiteY27" fmla="*/ 41427 h 92589"/>
                    <a:gd name="connsiteX28" fmla="*/ 23632 w 70372"/>
                    <a:gd name="connsiteY28" fmla="*/ 54063 h 92589"/>
                    <a:gd name="connsiteX29" fmla="*/ 24070 w 70372"/>
                    <a:gd name="connsiteY29" fmla="*/ 66406 h 92589"/>
                    <a:gd name="connsiteX30" fmla="*/ 24070 w 70372"/>
                    <a:gd name="connsiteY30" fmla="*/ 78604 h 92589"/>
                    <a:gd name="connsiteX31" fmla="*/ 23339 w 70372"/>
                    <a:gd name="connsiteY31" fmla="*/ 90728 h 92589"/>
                    <a:gd name="connsiteX32" fmla="*/ 23339 w 70372"/>
                    <a:gd name="connsiteY32" fmla="*/ 91459 h 92589"/>
                    <a:gd name="connsiteX33" fmla="*/ 17930 w 70372"/>
                    <a:gd name="connsiteY33" fmla="*/ 92554 h 92589"/>
                    <a:gd name="connsiteX34" fmla="*/ 13251 w 70372"/>
                    <a:gd name="connsiteY34" fmla="*/ 92554 h 92589"/>
                    <a:gd name="connsiteX35" fmla="*/ 7842 w 70372"/>
                    <a:gd name="connsiteY35" fmla="*/ 92554 h 92589"/>
                    <a:gd name="connsiteX36" fmla="*/ 532 w 70372"/>
                    <a:gd name="connsiteY36" fmla="*/ 92554 h 92589"/>
                    <a:gd name="connsiteX37" fmla="*/ 93 w 70372"/>
                    <a:gd name="connsiteY37" fmla="*/ 47343 h 92589"/>
                    <a:gd name="connsiteX38" fmla="*/ 93 w 70372"/>
                    <a:gd name="connsiteY38" fmla="*/ 453 h 92589"/>
                    <a:gd name="connsiteX39" fmla="*/ 3821 w 70372"/>
                    <a:gd name="connsiteY39" fmla="*/ 453 h 92589"/>
                    <a:gd name="connsiteX40" fmla="*/ 9304 w 70372"/>
                    <a:gd name="connsiteY40" fmla="*/ 453 h 92589"/>
                    <a:gd name="connsiteX41" fmla="*/ 13032 w 70372"/>
                    <a:gd name="connsiteY41" fmla="*/ 453 h 92589"/>
                    <a:gd name="connsiteX42" fmla="*/ 15591 w 70372"/>
                    <a:gd name="connsiteY42" fmla="*/ 453 h 92589"/>
                    <a:gd name="connsiteX43" fmla="*/ 19246 w 70372"/>
                    <a:gd name="connsiteY43" fmla="*/ 14 h 92589"/>
                    <a:gd name="connsiteX44" fmla="*/ 22535 w 70372"/>
                    <a:gd name="connsiteY44" fmla="*/ 14 h 92589"/>
                    <a:gd name="connsiteX45" fmla="*/ 24070 w 70372"/>
                    <a:gd name="connsiteY45" fmla="*/ 672 h 92589"/>
                    <a:gd name="connsiteX46" fmla="*/ 24070 w 70372"/>
                    <a:gd name="connsiteY46" fmla="*/ 5857 h 92589"/>
                    <a:gd name="connsiteX47" fmla="*/ 24582 w 70372"/>
                    <a:gd name="connsiteY47" fmla="*/ 9655 h 9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372" h="92589">
                      <a:moveTo>
                        <a:pt x="24582" y="9655"/>
                      </a:moveTo>
                      <a:lnTo>
                        <a:pt x="26848" y="8341"/>
                      </a:lnTo>
                      <a:cubicBezTo>
                        <a:pt x="27667" y="7917"/>
                        <a:pt x="28449" y="7435"/>
                        <a:pt x="29188" y="6880"/>
                      </a:cubicBezTo>
                      <a:cubicBezTo>
                        <a:pt x="34641" y="3089"/>
                        <a:pt x="41052" y="913"/>
                        <a:pt x="47682" y="599"/>
                      </a:cubicBezTo>
                      <a:cubicBezTo>
                        <a:pt x="50986" y="504"/>
                        <a:pt x="54291" y="898"/>
                        <a:pt x="57478" y="1767"/>
                      </a:cubicBezTo>
                      <a:cubicBezTo>
                        <a:pt x="60680" y="2600"/>
                        <a:pt x="63655" y="4148"/>
                        <a:pt x="66177" y="6296"/>
                      </a:cubicBezTo>
                      <a:cubicBezTo>
                        <a:pt x="67778" y="8282"/>
                        <a:pt x="68765" y="10693"/>
                        <a:pt x="69028" y="13234"/>
                      </a:cubicBezTo>
                      <a:cubicBezTo>
                        <a:pt x="69766" y="17383"/>
                        <a:pt x="70183" y="21583"/>
                        <a:pt x="70271" y="25797"/>
                      </a:cubicBezTo>
                      <a:cubicBezTo>
                        <a:pt x="70271" y="30691"/>
                        <a:pt x="70271" y="36095"/>
                        <a:pt x="70271" y="41939"/>
                      </a:cubicBezTo>
                      <a:cubicBezTo>
                        <a:pt x="70271" y="47782"/>
                        <a:pt x="70271" y="53625"/>
                        <a:pt x="70271" y="59541"/>
                      </a:cubicBezTo>
                      <a:cubicBezTo>
                        <a:pt x="70271" y="65457"/>
                        <a:pt x="70271" y="71227"/>
                        <a:pt x="70271" y="76778"/>
                      </a:cubicBezTo>
                      <a:cubicBezTo>
                        <a:pt x="70271" y="82329"/>
                        <a:pt x="70271" y="87149"/>
                        <a:pt x="70271" y="91386"/>
                      </a:cubicBezTo>
                      <a:cubicBezTo>
                        <a:pt x="66447" y="91948"/>
                        <a:pt x="62588" y="92218"/>
                        <a:pt x="58720" y="92189"/>
                      </a:cubicBezTo>
                      <a:lnTo>
                        <a:pt x="47244" y="92189"/>
                      </a:lnTo>
                      <a:cubicBezTo>
                        <a:pt x="47244" y="89340"/>
                        <a:pt x="46878" y="86127"/>
                        <a:pt x="46878" y="82621"/>
                      </a:cubicBezTo>
                      <a:cubicBezTo>
                        <a:pt x="46878" y="79115"/>
                        <a:pt x="46878" y="75317"/>
                        <a:pt x="46878" y="71592"/>
                      </a:cubicBezTo>
                      <a:cubicBezTo>
                        <a:pt x="46878" y="67867"/>
                        <a:pt x="46878" y="64288"/>
                        <a:pt x="46878" y="60198"/>
                      </a:cubicBezTo>
                      <a:cubicBezTo>
                        <a:pt x="46878" y="56108"/>
                        <a:pt x="46878" y="52894"/>
                        <a:pt x="46439" y="49534"/>
                      </a:cubicBezTo>
                      <a:cubicBezTo>
                        <a:pt x="46439" y="48001"/>
                        <a:pt x="46439" y="46394"/>
                        <a:pt x="46074" y="44641"/>
                      </a:cubicBezTo>
                      <a:cubicBezTo>
                        <a:pt x="45708" y="42888"/>
                        <a:pt x="46074" y="41135"/>
                        <a:pt x="45416" y="39382"/>
                      </a:cubicBezTo>
                      <a:cubicBezTo>
                        <a:pt x="45153" y="37804"/>
                        <a:pt x="44714" y="36263"/>
                        <a:pt x="44100" y="34781"/>
                      </a:cubicBezTo>
                      <a:cubicBezTo>
                        <a:pt x="43640" y="33546"/>
                        <a:pt x="42858" y="32465"/>
                        <a:pt x="41834" y="31640"/>
                      </a:cubicBezTo>
                      <a:lnTo>
                        <a:pt x="41469" y="31640"/>
                      </a:lnTo>
                      <a:cubicBezTo>
                        <a:pt x="41359" y="31706"/>
                        <a:pt x="41213" y="31706"/>
                        <a:pt x="41103" y="31640"/>
                      </a:cubicBezTo>
                      <a:cubicBezTo>
                        <a:pt x="39721" y="31070"/>
                        <a:pt x="38274" y="30676"/>
                        <a:pt x="36790" y="30471"/>
                      </a:cubicBezTo>
                      <a:cubicBezTo>
                        <a:pt x="34911" y="30150"/>
                        <a:pt x="32981" y="30274"/>
                        <a:pt x="31161" y="30837"/>
                      </a:cubicBezTo>
                      <a:cubicBezTo>
                        <a:pt x="29239" y="31472"/>
                        <a:pt x="27528" y="32604"/>
                        <a:pt x="26190" y="34123"/>
                      </a:cubicBezTo>
                      <a:cubicBezTo>
                        <a:pt x="24582" y="36227"/>
                        <a:pt x="23683" y="38783"/>
                        <a:pt x="23632" y="41427"/>
                      </a:cubicBezTo>
                      <a:cubicBezTo>
                        <a:pt x="23413" y="45634"/>
                        <a:pt x="23413" y="49856"/>
                        <a:pt x="23632" y="54063"/>
                      </a:cubicBezTo>
                      <a:lnTo>
                        <a:pt x="24070" y="66406"/>
                      </a:lnTo>
                      <a:cubicBezTo>
                        <a:pt x="24070" y="70497"/>
                        <a:pt x="24070" y="74514"/>
                        <a:pt x="24070" y="78604"/>
                      </a:cubicBezTo>
                      <a:cubicBezTo>
                        <a:pt x="24085" y="82658"/>
                        <a:pt x="23836" y="86704"/>
                        <a:pt x="23339" y="90728"/>
                      </a:cubicBezTo>
                      <a:lnTo>
                        <a:pt x="23339" y="91459"/>
                      </a:lnTo>
                      <a:cubicBezTo>
                        <a:pt x="21578" y="92014"/>
                        <a:pt x="19765" y="92379"/>
                        <a:pt x="17930" y="92554"/>
                      </a:cubicBezTo>
                      <a:cubicBezTo>
                        <a:pt x="16395" y="92554"/>
                        <a:pt x="14787" y="92554"/>
                        <a:pt x="13251" y="92554"/>
                      </a:cubicBezTo>
                      <a:lnTo>
                        <a:pt x="7842" y="92554"/>
                      </a:lnTo>
                      <a:cubicBezTo>
                        <a:pt x="5408" y="92379"/>
                        <a:pt x="2966" y="92379"/>
                        <a:pt x="532" y="92554"/>
                      </a:cubicBezTo>
                      <a:cubicBezTo>
                        <a:pt x="532" y="77508"/>
                        <a:pt x="532" y="62389"/>
                        <a:pt x="93" y="47343"/>
                      </a:cubicBezTo>
                      <a:cubicBezTo>
                        <a:pt x="-345" y="32297"/>
                        <a:pt x="93" y="16594"/>
                        <a:pt x="93" y="453"/>
                      </a:cubicBezTo>
                      <a:lnTo>
                        <a:pt x="3821" y="453"/>
                      </a:lnTo>
                      <a:lnTo>
                        <a:pt x="9304" y="453"/>
                      </a:lnTo>
                      <a:lnTo>
                        <a:pt x="13032" y="453"/>
                      </a:lnTo>
                      <a:lnTo>
                        <a:pt x="15591" y="453"/>
                      </a:lnTo>
                      <a:cubicBezTo>
                        <a:pt x="16833" y="453"/>
                        <a:pt x="18003" y="87"/>
                        <a:pt x="19246" y="14"/>
                      </a:cubicBezTo>
                      <a:cubicBezTo>
                        <a:pt x="20342" y="-51"/>
                        <a:pt x="21439" y="-51"/>
                        <a:pt x="22535" y="14"/>
                      </a:cubicBezTo>
                      <a:cubicBezTo>
                        <a:pt x="23559" y="14"/>
                        <a:pt x="24070" y="233"/>
                        <a:pt x="24070" y="672"/>
                      </a:cubicBezTo>
                      <a:cubicBezTo>
                        <a:pt x="24202" y="2395"/>
                        <a:pt x="24202" y="4134"/>
                        <a:pt x="24070" y="5857"/>
                      </a:cubicBezTo>
                      <a:cubicBezTo>
                        <a:pt x="24436" y="6369"/>
                        <a:pt x="24436" y="7902"/>
                        <a:pt x="24582" y="965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grpSp>
          <p:sp>
            <p:nvSpPr>
              <p:cNvPr id="1930" name="Rounded Rectangle 1929">
                <a:extLst>
                  <a:ext uri="{FF2B5EF4-FFF2-40B4-BE49-F238E27FC236}">
                    <a16:creationId xmlns:a16="http://schemas.microsoft.com/office/drawing/2014/main" id="{33C9840A-16DA-7EC3-A419-DEE5D70A990C}"/>
                  </a:ext>
                </a:extLst>
              </p:cNvPr>
              <p:cNvSpPr/>
              <p:nvPr/>
            </p:nvSpPr>
            <p:spPr>
              <a:xfrm>
                <a:off x="7512026" y="1049268"/>
                <a:ext cx="1260000" cy="1728000"/>
              </a:xfrm>
              <a:prstGeom prst="roundRect">
                <a:avLst>
                  <a:gd name="adj" fmla="val 6588"/>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931" name="Freeform 1930">
                <a:extLst>
                  <a:ext uri="{FF2B5EF4-FFF2-40B4-BE49-F238E27FC236}">
                    <a16:creationId xmlns:a16="http://schemas.microsoft.com/office/drawing/2014/main" id="{8654B1A6-77A2-7FB5-B0DD-1723F405277B}"/>
                  </a:ext>
                </a:extLst>
              </p:cNvPr>
              <p:cNvSpPr>
                <a:spLocks noChangeAspect="1"/>
              </p:cNvSpPr>
              <p:nvPr/>
            </p:nvSpPr>
            <p:spPr>
              <a:xfrm>
                <a:off x="7710026" y="1370991"/>
                <a:ext cx="864000" cy="738078"/>
              </a:xfrm>
              <a:custGeom>
                <a:avLst/>
                <a:gdLst>
                  <a:gd name="connsiteX0" fmla="*/ 1282123 w 2564295"/>
                  <a:gd name="connsiteY0" fmla="*/ 2190567 h 2190566"/>
                  <a:gd name="connsiteX1" fmla="*/ 1245380 w 2564295"/>
                  <a:gd name="connsiteY1" fmla="*/ 2178313 h 2190566"/>
                  <a:gd name="connsiteX2" fmla="*/ 1198648 w 2564295"/>
                  <a:gd name="connsiteY2" fmla="*/ 2143354 h 2190566"/>
                  <a:gd name="connsiteX3" fmla="*/ 98839 w 2564295"/>
                  <a:gd name="connsiteY3" fmla="*/ 1034718 h 2190566"/>
                  <a:gd name="connsiteX4" fmla="*/ 190679 w 2564295"/>
                  <a:gd name="connsiteY4" fmla="*/ 200096 h 2190566"/>
                  <a:gd name="connsiteX5" fmla="*/ 654279 w 2564295"/>
                  <a:gd name="connsiteY5" fmla="*/ 0 h 2190566"/>
                  <a:gd name="connsiteX6" fmla="*/ 654675 w 2564295"/>
                  <a:gd name="connsiteY6" fmla="*/ 0 h 2190566"/>
                  <a:gd name="connsiteX7" fmla="*/ 1117301 w 2564295"/>
                  <a:gd name="connsiteY7" fmla="*/ 200096 h 2190566"/>
                  <a:gd name="connsiteX8" fmla="*/ 1282339 w 2564295"/>
                  <a:gd name="connsiteY8" fmla="*/ 372369 h 2190566"/>
                  <a:gd name="connsiteX9" fmla="*/ 1446872 w 2564295"/>
                  <a:gd name="connsiteY9" fmla="*/ 200096 h 2190566"/>
                  <a:gd name="connsiteX10" fmla="*/ 1909606 w 2564295"/>
                  <a:gd name="connsiteY10" fmla="*/ 0 h 2190566"/>
                  <a:gd name="connsiteX11" fmla="*/ 1910003 w 2564295"/>
                  <a:gd name="connsiteY11" fmla="*/ 0 h 2190566"/>
                  <a:gd name="connsiteX12" fmla="*/ 2373494 w 2564295"/>
                  <a:gd name="connsiteY12" fmla="*/ 199988 h 2190566"/>
                  <a:gd name="connsiteX13" fmla="*/ 2465550 w 2564295"/>
                  <a:gd name="connsiteY13" fmla="*/ 1034537 h 2190566"/>
                  <a:gd name="connsiteX14" fmla="*/ 1366319 w 2564295"/>
                  <a:gd name="connsiteY14" fmla="*/ 2142849 h 2190566"/>
                  <a:gd name="connsiteX15" fmla="*/ 1318794 w 2564295"/>
                  <a:gd name="connsiteY15" fmla="*/ 2178313 h 2190566"/>
                  <a:gd name="connsiteX16" fmla="*/ 1282123 w 2564295"/>
                  <a:gd name="connsiteY16" fmla="*/ 2190567 h 2190566"/>
                  <a:gd name="connsiteX17" fmla="*/ 654279 w 2564295"/>
                  <a:gd name="connsiteY17" fmla="*/ 121708 h 2190566"/>
                  <a:gd name="connsiteX18" fmla="*/ 278950 w 2564295"/>
                  <a:gd name="connsiteY18" fmla="*/ 284142 h 2190566"/>
                  <a:gd name="connsiteX19" fmla="*/ 206257 w 2564295"/>
                  <a:gd name="connsiteY19" fmla="*/ 976981 h 2190566"/>
                  <a:gd name="connsiteX20" fmla="*/ 1271738 w 2564295"/>
                  <a:gd name="connsiteY20" fmla="*/ 2045937 h 2190566"/>
                  <a:gd name="connsiteX21" fmla="*/ 1282123 w 2564295"/>
                  <a:gd name="connsiteY21" fmla="*/ 2053721 h 2190566"/>
                  <a:gd name="connsiteX22" fmla="*/ 1293337 w 2564295"/>
                  <a:gd name="connsiteY22" fmla="*/ 2045360 h 2190566"/>
                  <a:gd name="connsiteX23" fmla="*/ 2358025 w 2564295"/>
                  <a:gd name="connsiteY23" fmla="*/ 976873 h 2190566"/>
                  <a:gd name="connsiteX24" fmla="*/ 2285224 w 2564295"/>
                  <a:gd name="connsiteY24" fmla="*/ 284034 h 2190566"/>
                  <a:gd name="connsiteX25" fmla="*/ 1910003 w 2564295"/>
                  <a:gd name="connsiteY25" fmla="*/ 121708 h 2190566"/>
                  <a:gd name="connsiteX26" fmla="*/ 1909678 w 2564295"/>
                  <a:gd name="connsiteY26" fmla="*/ 121708 h 2190566"/>
                  <a:gd name="connsiteX27" fmla="*/ 1535251 w 2564295"/>
                  <a:gd name="connsiteY27" fmla="*/ 284142 h 2190566"/>
                  <a:gd name="connsiteX28" fmla="*/ 1326582 w 2564295"/>
                  <a:gd name="connsiteY28" fmla="*/ 502438 h 2190566"/>
                  <a:gd name="connsiteX29" fmla="*/ 1282447 w 2564295"/>
                  <a:gd name="connsiteY29" fmla="*/ 521359 h 2190566"/>
                  <a:gd name="connsiteX30" fmla="*/ 1238312 w 2564295"/>
                  <a:gd name="connsiteY30" fmla="*/ 502546 h 2190566"/>
                  <a:gd name="connsiteX31" fmla="*/ 1029031 w 2564295"/>
                  <a:gd name="connsiteY31" fmla="*/ 284142 h 2190566"/>
                  <a:gd name="connsiteX32" fmla="*/ 654603 w 2564295"/>
                  <a:gd name="connsiteY32" fmla="*/ 121708 h 2190566"/>
                  <a:gd name="connsiteX33" fmla="*/ 654279 w 2564295"/>
                  <a:gd name="connsiteY33" fmla="*/ 121708 h 219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64295" h="2190566">
                    <a:moveTo>
                      <a:pt x="1282123" y="2190567"/>
                    </a:moveTo>
                    <a:cubicBezTo>
                      <a:pt x="1269250" y="2190567"/>
                      <a:pt x="1256269" y="2186458"/>
                      <a:pt x="1245380" y="2178313"/>
                    </a:cubicBezTo>
                    <a:lnTo>
                      <a:pt x="1198648" y="2143354"/>
                    </a:lnTo>
                    <a:cubicBezTo>
                      <a:pt x="926878" y="1940699"/>
                      <a:pt x="361234" y="1518847"/>
                      <a:pt x="98839" y="1034718"/>
                    </a:cubicBezTo>
                    <a:cubicBezTo>
                      <a:pt x="-60141" y="738646"/>
                      <a:pt x="-25777" y="426862"/>
                      <a:pt x="190679" y="200096"/>
                    </a:cubicBezTo>
                    <a:cubicBezTo>
                      <a:pt x="314611" y="71035"/>
                      <a:pt x="479144" y="0"/>
                      <a:pt x="654279" y="0"/>
                    </a:cubicBezTo>
                    <a:cubicBezTo>
                      <a:pt x="654387" y="0"/>
                      <a:pt x="654603" y="0"/>
                      <a:pt x="654675" y="0"/>
                    </a:cubicBezTo>
                    <a:cubicBezTo>
                      <a:pt x="829629" y="108"/>
                      <a:pt x="993982" y="71108"/>
                      <a:pt x="1117301" y="200096"/>
                    </a:cubicBezTo>
                    <a:lnTo>
                      <a:pt x="1282339" y="372369"/>
                    </a:lnTo>
                    <a:lnTo>
                      <a:pt x="1446872" y="200096"/>
                    </a:lnTo>
                    <a:cubicBezTo>
                      <a:pt x="1570299" y="71108"/>
                      <a:pt x="1734652" y="108"/>
                      <a:pt x="1909606" y="0"/>
                    </a:cubicBezTo>
                    <a:cubicBezTo>
                      <a:pt x="1909678" y="0"/>
                      <a:pt x="1909895" y="0"/>
                      <a:pt x="1910003" y="0"/>
                    </a:cubicBezTo>
                    <a:cubicBezTo>
                      <a:pt x="2085137" y="0"/>
                      <a:pt x="2249670" y="71035"/>
                      <a:pt x="2373494" y="199988"/>
                    </a:cubicBezTo>
                    <a:cubicBezTo>
                      <a:pt x="2590059" y="426862"/>
                      <a:pt x="2624422" y="738646"/>
                      <a:pt x="2465550" y="1034537"/>
                    </a:cubicBezTo>
                    <a:cubicBezTo>
                      <a:pt x="2203841" y="1518343"/>
                      <a:pt x="1638197" y="1940194"/>
                      <a:pt x="1366319" y="2142849"/>
                    </a:cubicBezTo>
                    <a:lnTo>
                      <a:pt x="1318794" y="2178313"/>
                    </a:lnTo>
                    <a:cubicBezTo>
                      <a:pt x="1308013" y="2186458"/>
                      <a:pt x="1295032" y="2190567"/>
                      <a:pt x="1282123" y="2190567"/>
                    </a:cubicBezTo>
                    <a:close/>
                    <a:moveTo>
                      <a:pt x="654279" y="121708"/>
                    </a:moveTo>
                    <a:cubicBezTo>
                      <a:pt x="512823" y="121708"/>
                      <a:pt x="379516" y="179373"/>
                      <a:pt x="278950" y="284142"/>
                    </a:cubicBezTo>
                    <a:cubicBezTo>
                      <a:pt x="100714" y="470759"/>
                      <a:pt x="73563" y="729780"/>
                      <a:pt x="206257" y="976981"/>
                    </a:cubicBezTo>
                    <a:cubicBezTo>
                      <a:pt x="455779" y="1437468"/>
                      <a:pt x="1006963" y="1848364"/>
                      <a:pt x="1271738" y="2045937"/>
                    </a:cubicBezTo>
                    <a:lnTo>
                      <a:pt x="1282123" y="2053721"/>
                    </a:lnTo>
                    <a:lnTo>
                      <a:pt x="1293337" y="2045360"/>
                    </a:lnTo>
                    <a:cubicBezTo>
                      <a:pt x="1558112" y="1847859"/>
                      <a:pt x="2109188" y="1436964"/>
                      <a:pt x="2358025" y="976873"/>
                    </a:cubicBezTo>
                    <a:cubicBezTo>
                      <a:pt x="2490719" y="729780"/>
                      <a:pt x="2463531" y="470759"/>
                      <a:pt x="2285224" y="284034"/>
                    </a:cubicBezTo>
                    <a:cubicBezTo>
                      <a:pt x="2184766" y="179373"/>
                      <a:pt x="2051567" y="121708"/>
                      <a:pt x="1910003" y="121708"/>
                    </a:cubicBezTo>
                    <a:cubicBezTo>
                      <a:pt x="1909895" y="121708"/>
                      <a:pt x="1909787" y="121708"/>
                      <a:pt x="1909678" y="121708"/>
                    </a:cubicBezTo>
                    <a:cubicBezTo>
                      <a:pt x="1768294" y="121816"/>
                      <a:pt x="1635312" y="179481"/>
                      <a:pt x="1535251" y="284142"/>
                    </a:cubicBezTo>
                    <a:lnTo>
                      <a:pt x="1326582" y="502438"/>
                    </a:lnTo>
                    <a:cubicBezTo>
                      <a:pt x="1315080" y="514584"/>
                      <a:pt x="1299106" y="521359"/>
                      <a:pt x="1282447" y="521359"/>
                    </a:cubicBezTo>
                    <a:cubicBezTo>
                      <a:pt x="1265752" y="521359"/>
                      <a:pt x="1249779" y="514584"/>
                      <a:pt x="1238312" y="502546"/>
                    </a:cubicBezTo>
                    <a:lnTo>
                      <a:pt x="1029031" y="284142"/>
                    </a:lnTo>
                    <a:cubicBezTo>
                      <a:pt x="928970" y="179481"/>
                      <a:pt x="795987" y="121816"/>
                      <a:pt x="654603" y="121708"/>
                    </a:cubicBezTo>
                    <a:cubicBezTo>
                      <a:pt x="654495" y="121708"/>
                      <a:pt x="654387" y="121708"/>
                      <a:pt x="654279" y="121708"/>
                    </a:cubicBezTo>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2274" name="Group 2273">
              <a:extLst>
                <a:ext uri="{FF2B5EF4-FFF2-40B4-BE49-F238E27FC236}">
                  <a16:creationId xmlns:a16="http://schemas.microsoft.com/office/drawing/2014/main" id="{883F2C71-7159-B8C3-C56C-FB5F9BAED55F}"/>
                </a:ext>
              </a:extLst>
            </p:cNvPr>
            <p:cNvGrpSpPr/>
            <p:nvPr/>
          </p:nvGrpSpPr>
          <p:grpSpPr>
            <a:xfrm>
              <a:off x="6100584" y="4822077"/>
              <a:ext cx="1260000" cy="1728000"/>
              <a:chOff x="6100584" y="4822077"/>
              <a:chExt cx="1260000" cy="1728000"/>
            </a:xfrm>
          </p:grpSpPr>
          <p:grpSp>
            <p:nvGrpSpPr>
              <p:cNvPr id="2295" name="Group 2294">
                <a:extLst>
                  <a:ext uri="{FF2B5EF4-FFF2-40B4-BE49-F238E27FC236}">
                    <a16:creationId xmlns:a16="http://schemas.microsoft.com/office/drawing/2014/main" id="{FC081890-A699-1F6E-FE20-EB38A391C8CE}"/>
                  </a:ext>
                </a:extLst>
              </p:cNvPr>
              <p:cNvGrpSpPr/>
              <p:nvPr/>
            </p:nvGrpSpPr>
            <p:grpSpPr>
              <a:xfrm>
                <a:off x="6252266" y="6067922"/>
                <a:ext cx="956636" cy="345646"/>
                <a:chOff x="5908861" y="6139251"/>
                <a:chExt cx="964285" cy="348410"/>
              </a:xfrm>
            </p:grpSpPr>
            <p:sp>
              <p:nvSpPr>
                <p:cNvPr id="1524" name="Freeform 1523">
                  <a:extLst>
                    <a:ext uri="{FF2B5EF4-FFF2-40B4-BE49-F238E27FC236}">
                      <a16:creationId xmlns:a16="http://schemas.microsoft.com/office/drawing/2014/main" id="{EB3009C3-8584-30C9-BF63-975B12F9D1CA}"/>
                    </a:ext>
                  </a:extLst>
                </p:cNvPr>
                <p:cNvSpPr/>
                <p:nvPr/>
              </p:nvSpPr>
              <p:spPr>
                <a:xfrm>
                  <a:off x="6023926" y="6139251"/>
                  <a:ext cx="82220" cy="130711"/>
                </a:xfrm>
                <a:custGeom>
                  <a:avLst/>
                  <a:gdLst>
                    <a:gd name="connsiteX0" fmla="*/ 82064 w 82220"/>
                    <a:gd name="connsiteY0" fmla="*/ 41497 h 130711"/>
                    <a:gd name="connsiteX1" fmla="*/ 82064 w 82220"/>
                    <a:gd name="connsiteY1" fmla="*/ 44199 h 130711"/>
                    <a:gd name="connsiteX2" fmla="*/ 82064 w 82220"/>
                    <a:gd name="connsiteY2" fmla="*/ 46463 h 130711"/>
                    <a:gd name="connsiteX3" fmla="*/ 76289 w 82220"/>
                    <a:gd name="connsiteY3" fmla="*/ 62678 h 130711"/>
                    <a:gd name="connsiteX4" fmla="*/ 49169 w 82220"/>
                    <a:gd name="connsiteY4" fmla="*/ 82617 h 130711"/>
                    <a:gd name="connsiteX5" fmla="*/ 31844 w 82220"/>
                    <a:gd name="connsiteY5" fmla="*/ 83421 h 130711"/>
                    <a:gd name="connsiteX6" fmla="*/ 31844 w 82220"/>
                    <a:gd name="connsiteY6" fmla="*/ 88460 h 130711"/>
                    <a:gd name="connsiteX7" fmla="*/ 31844 w 82220"/>
                    <a:gd name="connsiteY7" fmla="*/ 95764 h 130711"/>
                    <a:gd name="connsiteX8" fmla="*/ 31844 w 82220"/>
                    <a:gd name="connsiteY8" fmla="*/ 108327 h 130711"/>
                    <a:gd name="connsiteX9" fmla="*/ 32282 w 82220"/>
                    <a:gd name="connsiteY9" fmla="*/ 129654 h 130711"/>
                    <a:gd name="connsiteX10" fmla="*/ 32282 w 82220"/>
                    <a:gd name="connsiteY10" fmla="*/ 129654 h 130711"/>
                    <a:gd name="connsiteX11" fmla="*/ 31770 w 82220"/>
                    <a:gd name="connsiteY11" fmla="*/ 129654 h 130711"/>
                    <a:gd name="connsiteX12" fmla="*/ 25191 w 82220"/>
                    <a:gd name="connsiteY12" fmla="*/ 130677 h 130711"/>
                    <a:gd name="connsiteX13" fmla="*/ 16931 w 82220"/>
                    <a:gd name="connsiteY13" fmla="*/ 130677 h 130711"/>
                    <a:gd name="connsiteX14" fmla="*/ 8378 w 82220"/>
                    <a:gd name="connsiteY14" fmla="*/ 130677 h 130711"/>
                    <a:gd name="connsiteX15" fmla="*/ 1068 w 82220"/>
                    <a:gd name="connsiteY15" fmla="*/ 130092 h 130711"/>
                    <a:gd name="connsiteX16" fmla="*/ 556 w 82220"/>
                    <a:gd name="connsiteY16" fmla="*/ 100877 h 130711"/>
                    <a:gd name="connsiteX17" fmla="*/ 556 w 82220"/>
                    <a:gd name="connsiteY17" fmla="*/ 68594 h 130711"/>
                    <a:gd name="connsiteX18" fmla="*/ 556 w 82220"/>
                    <a:gd name="connsiteY18" fmla="*/ 35361 h 130711"/>
                    <a:gd name="connsiteX19" fmla="*/ -102 w 82220"/>
                    <a:gd name="connsiteY19" fmla="*/ 3297 h 130711"/>
                    <a:gd name="connsiteX20" fmla="*/ 16419 w 82220"/>
                    <a:gd name="connsiteY20" fmla="*/ 376 h 130711"/>
                    <a:gd name="connsiteX21" fmla="*/ 34256 w 82220"/>
                    <a:gd name="connsiteY21" fmla="*/ 376 h 130711"/>
                    <a:gd name="connsiteX22" fmla="*/ 51654 w 82220"/>
                    <a:gd name="connsiteY22" fmla="*/ 3590 h 130711"/>
                    <a:gd name="connsiteX23" fmla="*/ 66274 w 82220"/>
                    <a:gd name="connsiteY23" fmla="*/ 10893 h 130711"/>
                    <a:gd name="connsiteX24" fmla="*/ 77020 w 82220"/>
                    <a:gd name="connsiteY24" fmla="*/ 23164 h 130711"/>
                    <a:gd name="connsiteX25" fmla="*/ 82064 w 82220"/>
                    <a:gd name="connsiteY25" fmla="*/ 41497 h 130711"/>
                    <a:gd name="connsiteX26" fmla="*/ 49827 w 82220"/>
                    <a:gd name="connsiteY26" fmla="*/ 33755 h 130711"/>
                    <a:gd name="connsiteX27" fmla="*/ 39154 w 82220"/>
                    <a:gd name="connsiteY27" fmla="*/ 29080 h 130711"/>
                    <a:gd name="connsiteX28" fmla="*/ 27238 w 82220"/>
                    <a:gd name="connsiteY28" fmla="*/ 29591 h 130711"/>
                    <a:gd name="connsiteX29" fmla="*/ 26653 w 82220"/>
                    <a:gd name="connsiteY29" fmla="*/ 29591 h 130711"/>
                    <a:gd name="connsiteX30" fmla="*/ 26653 w 82220"/>
                    <a:gd name="connsiteY30" fmla="*/ 36895 h 130711"/>
                    <a:gd name="connsiteX31" fmla="*/ 26653 w 82220"/>
                    <a:gd name="connsiteY31" fmla="*/ 44199 h 130711"/>
                    <a:gd name="connsiteX32" fmla="*/ 27019 w 82220"/>
                    <a:gd name="connsiteY32" fmla="*/ 51503 h 130711"/>
                    <a:gd name="connsiteX33" fmla="*/ 28262 w 82220"/>
                    <a:gd name="connsiteY33" fmla="*/ 57711 h 130711"/>
                    <a:gd name="connsiteX34" fmla="*/ 28773 w 82220"/>
                    <a:gd name="connsiteY34" fmla="*/ 57711 h 130711"/>
                    <a:gd name="connsiteX35" fmla="*/ 35060 w 82220"/>
                    <a:gd name="connsiteY35" fmla="*/ 57711 h 130711"/>
                    <a:gd name="connsiteX36" fmla="*/ 41566 w 82220"/>
                    <a:gd name="connsiteY36" fmla="*/ 57273 h 130711"/>
                    <a:gd name="connsiteX37" fmla="*/ 47853 w 82220"/>
                    <a:gd name="connsiteY37" fmla="*/ 55885 h 130711"/>
                    <a:gd name="connsiteX38" fmla="*/ 53116 w 82220"/>
                    <a:gd name="connsiteY38" fmla="*/ 52672 h 130711"/>
                    <a:gd name="connsiteX39" fmla="*/ 55236 w 82220"/>
                    <a:gd name="connsiteY39" fmla="*/ 48070 h 130711"/>
                    <a:gd name="connsiteX40" fmla="*/ 55236 w 82220"/>
                    <a:gd name="connsiteY40" fmla="*/ 42884 h 130711"/>
                    <a:gd name="connsiteX41" fmla="*/ 53409 w 82220"/>
                    <a:gd name="connsiteY41" fmla="*/ 38137 h 130711"/>
                    <a:gd name="connsiteX42" fmla="*/ 49827 w 82220"/>
                    <a:gd name="connsiteY42" fmla="*/ 33755 h 13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2220" h="130711">
                      <a:moveTo>
                        <a:pt x="82064" y="41497"/>
                      </a:moveTo>
                      <a:lnTo>
                        <a:pt x="82064" y="44199"/>
                      </a:lnTo>
                      <a:cubicBezTo>
                        <a:pt x="82137" y="44951"/>
                        <a:pt x="82137" y="45711"/>
                        <a:pt x="82064" y="46463"/>
                      </a:cubicBezTo>
                      <a:cubicBezTo>
                        <a:pt x="81399" y="52233"/>
                        <a:pt x="79418" y="57784"/>
                        <a:pt x="76289" y="62678"/>
                      </a:cubicBezTo>
                      <a:cubicBezTo>
                        <a:pt x="70039" y="72458"/>
                        <a:pt x="60375" y="79564"/>
                        <a:pt x="49169" y="82617"/>
                      </a:cubicBezTo>
                      <a:cubicBezTo>
                        <a:pt x="43525" y="84166"/>
                        <a:pt x="37604" y="84436"/>
                        <a:pt x="31844" y="83421"/>
                      </a:cubicBezTo>
                      <a:cubicBezTo>
                        <a:pt x="31844" y="85174"/>
                        <a:pt x="31844" y="86854"/>
                        <a:pt x="31844" y="88460"/>
                      </a:cubicBezTo>
                      <a:lnTo>
                        <a:pt x="31844" y="95764"/>
                      </a:lnTo>
                      <a:cubicBezTo>
                        <a:pt x="31844" y="98832"/>
                        <a:pt x="31844" y="103068"/>
                        <a:pt x="31844" y="108327"/>
                      </a:cubicBezTo>
                      <a:cubicBezTo>
                        <a:pt x="31844" y="113586"/>
                        <a:pt x="31844" y="120744"/>
                        <a:pt x="32282" y="129654"/>
                      </a:cubicBezTo>
                      <a:lnTo>
                        <a:pt x="32282" y="129654"/>
                      </a:lnTo>
                      <a:lnTo>
                        <a:pt x="31770" y="129654"/>
                      </a:lnTo>
                      <a:cubicBezTo>
                        <a:pt x="29621" y="130239"/>
                        <a:pt x="27414" y="130582"/>
                        <a:pt x="25191" y="130677"/>
                      </a:cubicBezTo>
                      <a:cubicBezTo>
                        <a:pt x="22560" y="130677"/>
                        <a:pt x="19782" y="130677"/>
                        <a:pt x="16931" y="130677"/>
                      </a:cubicBezTo>
                      <a:cubicBezTo>
                        <a:pt x="14080" y="130677"/>
                        <a:pt x="11156" y="130677"/>
                        <a:pt x="8378" y="130677"/>
                      </a:cubicBezTo>
                      <a:cubicBezTo>
                        <a:pt x="5600" y="130677"/>
                        <a:pt x="3115" y="130677"/>
                        <a:pt x="1068" y="130092"/>
                      </a:cubicBezTo>
                      <a:cubicBezTo>
                        <a:pt x="702" y="121182"/>
                        <a:pt x="556" y="111468"/>
                        <a:pt x="556" y="100877"/>
                      </a:cubicBezTo>
                      <a:lnTo>
                        <a:pt x="556" y="68594"/>
                      </a:lnTo>
                      <a:cubicBezTo>
                        <a:pt x="556" y="57565"/>
                        <a:pt x="556" y="46682"/>
                        <a:pt x="556" y="35361"/>
                      </a:cubicBezTo>
                      <a:cubicBezTo>
                        <a:pt x="556" y="24040"/>
                        <a:pt x="556" y="13450"/>
                        <a:pt x="-102" y="3297"/>
                      </a:cubicBezTo>
                      <a:cubicBezTo>
                        <a:pt x="5330" y="1924"/>
                        <a:pt x="10849" y="946"/>
                        <a:pt x="16419" y="376"/>
                      </a:cubicBezTo>
                      <a:cubicBezTo>
                        <a:pt x="22355" y="-172"/>
                        <a:pt x="28320" y="-172"/>
                        <a:pt x="34256" y="376"/>
                      </a:cubicBezTo>
                      <a:cubicBezTo>
                        <a:pt x="40155" y="814"/>
                        <a:pt x="45989" y="1895"/>
                        <a:pt x="51654" y="3590"/>
                      </a:cubicBezTo>
                      <a:cubicBezTo>
                        <a:pt x="56925" y="5138"/>
                        <a:pt x="61874" y="7607"/>
                        <a:pt x="66274" y="10893"/>
                      </a:cubicBezTo>
                      <a:cubicBezTo>
                        <a:pt x="70668" y="14195"/>
                        <a:pt x="74330" y="18373"/>
                        <a:pt x="77020" y="23164"/>
                      </a:cubicBezTo>
                      <a:cubicBezTo>
                        <a:pt x="80193" y="28766"/>
                        <a:pt x="81925" y="35062"/>
                        <a:pt x="82064" y="41497"/>
                      </a:cubicBezTo>
                      <a:close/>
                      <a:moveTo>
                        <a:pt x="49827" y="33755"/>
                      </a:moveTo>
                      <a:cubicBezTo>
                        <a:pt x="46734" y="31301"/>
                        <a:pt x="43057" y="29686"/>
                        <a:pt x="39154" y="29080"/>
                      </a:cubicBezTo>
                      <a:cubicBezTo>
                        <a:pt x="35192" y="28408"/>
                        <a:pt x="31127" y="28583"/>
                        <a:pt x="27238" y="29591"/>
                      </a:cubicBezTo>
                      <a:cubicBezTo>
                        <a:pt x="27238" y="29591"/>
                        <a:pt x="26800" y="29591"/>
                        <a:pt x="26653" y="29591"/>
                      </a:cubicBezTo>
                      <a:cubicBezTo>
                        <a:pt x="26653" y="31782"/>
                        <a:pt x="26653" y="34120"/>
                        <a:pt x="26653" y="36895"/>
                      </a:cubicBezTo>
                      <a:cubicBezTo>
                        <a:pt x="26653" y="39671"/>
                        <a:pt x="26653" y="41789"/>
                        <a:pt x="26653" y="44199"/>
                      </a:cubicBezTo>
                      <a:cubicBezTo>
                        <a:pt x="26653" y="46609"/>
                        <a:pt x="26653" y="49020"/>
                        <a:pt x="27019" y="51503"/>
                      </a:cubicBezTo>
                      <a:cubicBezTo>
                        <a:pt x="27187" y="53614"/>
                        <a:pt x="27604" y="55695"/>
                        <a:pt x="28262" y="57711"/>
                      </a:cubicBezTo>
                      <a:lnTo>
                        <a:pt x="28773" y="57711"/>
                      </a:lnTo>
                      <a:lnTo>
                        <a:pt x="35060" y="57711"/>
                      </a:lnTo>
                      <a:cubicBezTo>
                        <a:pt x="37253" y="57711"/>
                        <a:pt x="39446" y="57711"/>
                        <a:pt x="41566" y="57273"/>
                      </a:cubicBezTo>
                      <a:cubicBezTo>
                        <a:pt x="43701" y="57003"/>
                        <a:pt x="45806" y="56535"/>
                        <a:pt x="47853" y="55885"/>
                      </a:cubicBezTo>
                      <a:cubicBezTo>
                        <a:pt x="49834" y="55235"/>
                        <a:pt x="51632" y="54132"/>
                        <a:pt x="53116" y="52672"/>
                      </a:cubicBezTo>
                      <a:cubicBezTo>
                        <a:pt x="54088" y="51276"/>
                        <a:pt x="54805" y="49714"/>
                        <a:pt x="55236" y="48070"/>
                      </a:cubicBezTo>
                      <a:cubicBezTo>
                        <a:pt x="55565" y="46354"/>
                        <a:pt x="55565" y="44601"/>
                        <a:pt x="55236" y="42884"/>
                      </a:cubicBezTo>
                      <a:cubicBezTo>
                        <a:pt x="54958" y="41197"/>
                        <a:pt x="54337" y="39576"/>
                        <a:pt x="53409" y="38137"/>
                      </a:cubicBezTo>
                      <a:cubicBezTo>
                        <a:pt x="52568" y="36420"/>
                        <a:pt x="51347" y="34916"/>
                        <a:pt x="49827" y="3375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25" name="Freeform 1524">
                  <a:extLst>
                    <a:ext uri="{FF2B5EF4-FFF2-40B4-BE49-F238E27FC236}">
                      <a16:creationId xmlns:a16="http://schemas.microsoft.com/office/drawing/2014/main" id="{73094512-FA1F-0635-7960-B3CD84D38F7F}"/>
                    </a:ext>
                  </a:extLst>
                </p:cNvPr>
                <p:cNvSpPr/>
                <p:nvPr/>
              </p:nvSpPr>
              <p:spPr>
                <a:xfrm>
                  <a:off x="6114645" y="6179167"/>
                  <a:ext cx="60089" cy="92256"/>
                </a:xfrm>
                <a:custGeom>
                  <a:avLst/>
                  <a:gdLst>
                    <a:gd name="connsiteX0" fmla="*/ 25922 w 60089"/>
                    <a:gd name="connsiteY0" fmla="*/ 6328 h 92256"/>
                    <a:gd name="connsiteX1" fmla="*/ 29358 w 60089"/>
                    <a:gd name="connsiteY1" fmla="*/ 4868 h 92256"/>
                    <a:gd name="connsiteX2" fmla="*/ 34621 w 60089"/>
                    <a:gd name="connsiteY2" fmla="*/ 2896 h 92256"/>
                    <a:gd name="connsiteX3" fmla="*/ 42516 w 60089"/>
                    <a:gd name="connsiteY3" fmla="*/ 1143 h 92256"/>
                    <a:gd name="connsiteX4" fmla="*/ 50777 w 60089"/>
                    <a:gd name="connsiteY4" fmla="*/ 266 h 92256"/>
                    <a:gd name="connsiteX5" fmla="*/ 57356 w 60089"/>
                    <a:gd name="connsiteY5" fmla="*/ 266 h 92256"/>
                    <a:gd name="connsiteX6" fmla="*/ 59988 w 60089"/>
                    <a:gd name="connsiteY6" fmla="*/ 266 h 92256"/>
                    <a:gd name="connsiteX7" fmla="*/ 59988 w 60089"/>
                    <a:gd name="connsiteY7" fmla="*/ 11295 h 92256"/>
                    <a:gd name="connsiteX8" fmla="*/ 59988 w 60089"/>
                    <a:gd name="connsiteY8" fmla="*/ 19841 h 92256"/>
                    <a:gd name="connsiteX9" fmla="*/ 59988 w 60089"/>
                    <a:gd name="connsiteY9" fmla="*/ 26706 h 92256"/>
                    <a:gd name="connsiteX10" fmla="*/ 59988 w 60089"/>
                    <a:gd name="connsiteY10" fmla="*/ 32622 h 92256"/>
                    <a:gd name="connsiteX11" fmla="*/ 58306 w 60089"/>
                    <a:gd name="connsiteY11" fmla="*/ 32111 h 92256"/>
                    <a:gd name="connsiteX12" fmla="*/ 56406 w 60089"/>
                    <a:gd name="connsiteY12" fmla="*/ 31454 h 92256"/>
                    <a:gd name="connsiteX13" fmla="*/ 54432 w 60089"/>
                    <a:gd name="connsiteY13" fmla="*/ 30796 h 92256"/>
                    <a:gd name="connsiteX14" fmla="*/ 49973 w 60089"/>
                    <a:gd name="connsiteY14" fmla="*/ 29847 h 92256"/>
                    <a:gd name="connsiteX15" fmla="*/ 47487 w 60089"/>
                    <a:gd name="connsiteY15" fmla="*/ 29482 h 92256"/>
                    <a:gd name="connsiteX16" fmla="*/ 38350 w 60089"/>
                    <a:gd name="connsiteY16" fmla="*/ 28970 h 92256"/>
                    <a:gd name="connsiteX17" fmla="*/ 31039 w 60089"/>
                    <a:gd name="connsiteY17" fmla="*/ 30212 h 92256"/>
                    <a:gd name="connsiteX18" fmla="*/ 26361 w 60089"/>
                    <a:gd name="connsiteY18" fmla="*/ 34302 h 92256"/>
                    <a:gd name="connsiteX19" fmla="*/ 24899 w 60089"/>
                    <a:gd name="connsiteY19" fmla="*/ 42190 h 92256"/>
                    <a:gd name="connsiteX20" fmla="*/ 25264 w 60089"/>
                    <a:gd name="connsiteY20" fmla="*/ 54315 h 92256"/>
                    <a:gd name="connsiteX21" fmla="*/ 25264 w 60089"/>
                    <a:gd name="connsiteY21" fmla="*/ 65855 h 92256"/>
                    <a:gd name="connsiteX22" fmla="*/ 25264 w 60089"/>
                    <a:gd name="connsiteY22" fmla="*/ 77614 h 92256"/>
                    <a:gd name="connsiteX23" fmla="*/ 25264 w 60089"/>
                    <a:gd name="connsiteY23" fmla="*/ 90396 h 92256"/>
                    <a:gd name="connsiteX24" fmla="*/ 25264 w 60089"/>
                    <a:gd name="connsiteY24" fmla="*/ 91126 h 92256"/>
                    <a:gd name="connsiteX25" fmla="*/ 19562 w 60089"/>
                    <a:gd name="connsiteY25" fmla="*/ 92222 h 92256"/>
                    <a:gd name="connsiteX26" fmla="*/ 14226 w 60089"/>
                    <a:gd name="connsiteY26" fmla="*/ 92222 h 92256"/>
                    <a:gd name="connsiteX27" fmla="*/ 8232 w 60089"/>
                    <a:gd name="connsiteY27" fmla="*/ 92222 h 92256"/>
                    <a:gd name="connsiteX28" fmla="*/ 556 w 60089"/>
                    <a:gd name="connsiteY28" fmla="*/ 92222 h 92256"/>
                    <a:gd name="connsiteX29" fmla="*/ 117 w 60089"/>
                    <a:gd name="connsiteY29" fmla="*/ 47011 h 92256"/>
                    <a:gd name="connsiteX30" fmla="*/ 117 w 60089"/>
                    <a:gd name="connsiteY30" fmla="*/ 47 h 92256"/>
                    <a:gd name="connsiteX31" fmla="*/ 3773 w 60089"/>
                    <a:gd name="connsiteY31" fmla="*/ 47 h 92256"/>
                    <a:gd name="connsiteX32" fmla="*/ 6550 w 60089"/>
                    <a:gd name="connsiteY32" fmla="*/ 47 h 92256"/>
                    <a:gd name="connsiteX33" fmla="*/ 9328 w 60089"/>
                    <a:gd name="connsiteY33" fmla="*/ 47 h 92256"/>
                    <a:gd name="connsiteX34" fmla="*/ 12983 w 60089"/>
                    <a:gd name="connsiteY34" fmla="*/ 47 h 92256"/>
                    <a:gd name="connsiteX35" fmla="*/ 15688 w 60089"/>
                    <a:gd name="connsiteY35" fmla="*/ 47 h 92256"/>
                    <a:gd name="connsiteX36" fmla="*/ 19709 w 60089"/>
                    <a:gd name="connsiteY36" fmla="*/ 47 h 92256"/>
                    <a:gd name="connsiteX37" fmla="*/ 23364 w 60089"/>
                    <a:gd name="connsiteY37" fmla="*/ 47 h 92256"/>
                    <a:gd name="connsiteX38" fmla="*/ 24972 w 60089"/>
                    <a:gd name="connsiteY38" fmla="*/ 485 h 92256"/>
                    <a:gd name="connsiteX39" fmla="*/ 24972 w 60089"/>
                    <a:gd name="connsiteY39" fmla="*/ 3918 h 92256"/>
                    <a:gd name="connsiteX40" fmla="*/ 24972 w 60089"/>
                    <a:gd name="connsiteY40" fmla="*/ 4868 h 92256"/>
                    <a:gd name="connsiteX41" fmla="*/ 25922 w 60089"/>
                    <a:gd name="connsiteY41" fmla="*/ 6328 h 9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0089" h="92256">
                      <a:moveTo>
                        <a:pt x="25922" y="6328"/>
                      </a:moveTo>
                      <a:lnTo>
                        <a:pt x="29358" y="4868"/>
                      </a:lnTo>
                      <a:lnTo>
                        <a:pt x="34621" y="2896"/>
                      </a:lnTo>
                      <a:cubicBezTo>
                        <a:pt x="37202" y="2107"/>
                        <a:pt x="39841" y="1515"/>
                        <a:pt x="42516" y="1143"/>
                      </a:cubicBezTo>
                      <a:cubicBezTo>
                        <a:pt x="45440" y="705"/>
                        <a:pt x="48218" y="412"/>
                        <a:pt x="50777" y="266"/>
                      </a:cubicBezTo>
                      <a:cubicBezTo>
                        <a:pt x="53335" y="120"/>
                        <a:pt x="55528" y="266"/>
                        <a:pt x="57356" y="266"/>
                      </a:cubicBezTo>
                      <a:cubicBezTo>
                        <a:pt x="59184" y="266"/>
                        <a:pt x="59988" y="266"/>
                        <a:pt x="59988" y="266"/>
                      </a:cubicBezTo>
                      <a:cubicBezTo>
                        <a:pt x="59988" y="4429"/>
                        <a:pt x="59988" y="8081"/>
                        <a:pt x="59988" y="11295"/>
                      </a:cubicBezTo>
                      <a:cubicBezTo>
                        <a:pt x="59988" y="14509"/>
                        <a:pt x="59988" y="17357"/>
                        <a:pt x="59988" y="19841"/>
                      </a:cubicBezTo>
                      <a:lnTo>
                        <a:pt x="59988" y="26706"/>
                      </a:lnTo>
                      <a:cubicBezTo>
                        <a:pt x="59988" y="28846"/>
                        <a:pt x="59988" y="30818"/>
                        <a:pt x="59988" y="32622"/>
                      </a:cubicBezTo>
                      <a:lnTo>
                        <a:pt x="58306" y="32111"/>
                      </a:lnTo>
                      <a:cubicBezTo>
                        <a:pt x="57700" y="31819"/>
                        <a:pt x="57064" y="31593"/>
                        <a:pt x="56406" y="31454"/>
                      </a:cubicBezTo>
                      <a:lnTo>
                        <a:pt x="54432" y="30796"/>
                      </a:lnTo>
                      <a:lnTo>
                        <a:pt x="49973" y="29847"/>
                      </a:lnTo>
                      <a:lnTo>
                        <a:pt x="47487" y="29482"/>
                      </a:lnTo>
                      <a:cubicBezTo>
                        <a:pt x="44454" y="29146"/>
                        <a:pt x="41405" y="28970"/>
                        <a:pt x="38350" y="28970"/>
                      </a:cubicBezTo>
                      <a:cubicBezTo>
                        <a:pt x="35857" y="28905"/>
                        <a:pt x="33371" y="29328"/>
                        <a:pt x="31039" y="30212"/>
                      </a:cubicBezTo>
                      <a:cubicBezTo>
                        <a:pt x="29080" y="31037"/>
                        <a:pt x="27435" y="32469"/>
                        <a:pt x="26361" y="34302"/>
                      </a:cubicBezTo>
                      <a:cubicBezTo>
                        <a:pt x="25148" y="36742"/>
                        <a:pt x="24643" y="39473"/>
                        <a:pt x="24899" y="42190"/>
                      </a:cubicBezTo>
                      <a:cubicBezTo>
                        <a:pt x="24899" y="46500"/>
                        <a:pt x="24899" y="50517"/>
                        <a:pt x="25264" y="54315"/>
                      </a:cubicBezTo>
                      <a:cubicBezTo>
                        <a:pt x="25630" y="58113"/>
                        <a:pt x="25264" y="61619"/>
                        <a:pt x="25264" y="65855"/>
                      </a:cubicBezTo>
                      <a:cubicBezTo>
                        <a:pt x="25264" y="70091"/>
                        <a:pt x="25264" y="73597"/>
                        <a:pt x="25264" y="77614"/>
                      </a:cubicBezTo>
                      <a:cubicBezTo>
                        <a:pt x="25264" y="81631"/>
                        <a:pt x="25264" y="85868"/>
                        <a:pt x="25264" y="90396"/>
                      </a:cubicBezTo>
                      <a:lnTo>
                        <a:pt x="25264" y="91126"/>
                      </a:lnTo>
                      <a:cubicBezTo>
                        <a:pt x="23400" y="91659"/>
                        <a:pt x="21492" y="92032"/>
                        <a:pt x="19562" y="92222"/>
                      </a:cubicBezTo>
                      <a:cubicBezTo>
                        <a:pt x="17808" y="92222"/>
                        <a:pt x="16054" y="92222"/>
                        <a:pt x="14226" y="92222"/>
                      </a:cubicBezTo>
                      <a:lnTo>
                        <a:pt x="8232" y="92222"/>
                      </a:lnTo>
                      <a:cubicBezTo>
                        <a:pt x="5673" y="92090"/>
                        <a:pt x="3115" y="92090"/>
                        <a:pt x="556" y="92222"/>
                      </a:cubicBezTo>
                      <a:cubicBezTo>
                        <a:pt x="556" y="77125"/>
                        <a:pt x="410" y="62057"/>
                        <a:pt x="117" y="47011"/>
                      </a:cubicBezTo>
                      <a:cubicBezTo>
                        <a:pt x="-175" y="31965"/>
                        <a:pt x="-175" y="16313"/>
                        <a:pt x="117" y="47"/>
                      </a:cubicBezTo>
                      <a:lnTo>
                        <a:pt x="3773" y="47"/>
                      </a:lnTo>
                      <a:lnTo>
                        <a:pt x="6550" y="47"/>
                      </a:lnTo>
                      <a:lnTo>
                        <a:pt x="9328" y="47"/>
                      </a:lnTo>
                      <a:lnTo>
                        <a:pt x="12983" y="47"/>
                      </a:lnTo>
                      <a:cubicBezTo>
                        <a:pt x="13883" y="98"/>
                        <a:pt x="14789" y="98"/>
                        <a:pt x="15688" y="47"/>
                      </a:cubicBezTo>
                      <a:lnTo>
                        <a:pt x="19709" y="47"/>
                      </a:lnTo>
                      <a:cubicBezTo>
                        <a:pt x="20922" y="-62"/>
                        <a:pt x="22150" y="-62"/>
                        <a:pt x="23364" y="47"/>
                      </a:cubicBezTo>
                      <a:cubicBezTo>
                        <a:pt x="24460" y="47"/>
                        <a:pt x="24972" y="47"/>
                        <a:pt x="24972" y="485"/>
                      </a:cubicBezTo>
                      <a:lnTo>
                        <a:pt x="24972" y="3918"/>
                      </a:lnTo>
                      <a:cubicBezTo>
                        <a:pt x="24935" y="4232"/>
                        <a:pt x="24935" y="4554"/>
                        <a:pt x="24972" y="4868"/>
                      </a:cubicBezTo>
                      <a:cubicBezTo>
                        <a:pt x="25323" y="5328"/>
                        <a:pt x="25645" y="5817"/>
                        <a:pt x="25922" y="632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26" name="Freeform 1525">
                  <a:extLst>
                    <a:ext uri="{FF2B5EF4-FFF2-40B4-BE49-F238E27FC236}">
                      <a16:creationId xmlns:a16="http://schemas.microsoft.com/office/drawing/2014/main" id="{2A22DBEB-5211-60D0-C9EB-D474AB2965D3}"/>
                    </a:ext>
                  </a:extLst>
                </p:cNvPr>
                <p:cNvSpPr/>
                <p:nvPr/>
              </p:nvSpPr>
              <p:spPr>
                <a:xfrm>
                  <a:off x="6179559" y="6175939"/>
                  <a:ext cx="74471" cy="97839"/>
                </a:xfrm>
                <a:custGeom>
                  <a:avLst/>
                  <a:gdLst>
                    <a:gd name="connsiteX0" fmla="*/ 24752 w 74471"/>
                    <a:gd name="connsiteY0" fmla="*/ 48924 h 97839"/>
                    <a:gd name="connsiteX1" fmla="*/ 24752 w 74471"/>
                    <a:gd name="connsiteY1" fmla="*/ 52283 h 97839"/>
                    <a:gd name="connsiteX2" fmla="*/ 25191 w 74471"/>
                    <a:gd name="connsiteY2" fmla="*/ 61267 h 97839"/>
                    <a:gd name="connsiteX3" fmla="*/ 27457 w 74471"/>
                    <a:gd name="connsiteY3" fmla="*/ 68060 h 97839"/>
                    <a:gd name="connsiteX4" fmla="*/ 33744 w 74471"/>
                    <a:gd name="connsiteY4" fmla="*/ 74341 h 97839"/>
                    <a:gd name="connsiteX5" fmla="*/ 41639 w 74471"/>
                    <a:gd name="connsiteY5" fmla="*/ 75656 h 97839"/>
                    <a:gd name="connsiteX6" fmla="*/ 48218 w 74471"/>
                    <a:gd name="connsiteY6" fmla="*/ 71127 h 97839"/>
                    <a:gd name="connsiteX7" fmla="*/ 50484 w 74471"/>
                    <a:gd name="connsiteY7" fmla="*/ 59806 h 97839"/>
                    <a:gd name="connsiteX8" fmla="*/ 55455 w 74471"/>
                    <a:gd name="connsiteY8" fmla="*/ 59806 h 97839"/>
                    <a:gd name="connsiteX9" fmla="*/ 61961 w 74471"/>
                    <a:gd name="connsiteY9" fmla="*/ 59806 h 97839"/>
                    <a:gd name="connsiteX10" fmla="*/ 68540 w 74471"/>
                    <a:gd name="connsiteY10" fmla="*/ 59806 h 97839"/>
                    <a:gd name="connsiteX11" fmla="*/ 73657 w 74471"/>
                    <a:gd name="connsiteY11" fmla="*/ 60464 h 97839"/>
                    <a:gd name="connsiteX12" fmla="*/ 72926 w 74471"/>
                    <a:gd name="connsiteY12" fmla="*/ 69813 h 97839"/>
                    <a:gd name="connsiteX13" fmla="*/ 72049 w 74471"/>
                    <a:gd name="connsiteY13" fmla="*/ 78431 h 97839"/>
                    <a:gd name="connsiteX14" fmla="*/ 70660 w 74471"/>
                    <a:gd name="connsiteY14" fmla="*/ 85224 h 97839"/>
                    <a:gd name="connsiteX15" fmla="*/ 68540 w 74471"/>
                    <a:gd name="connsiteY15" fmla="*/ 89168 h 97839"/>
                    <a:gd name="connsiteX16" fmla="*/ 60426 w 74471"/>
                    <a:gd name="connsiteY16" fmla="*/ 95376 h 97839"/>
                    <a:gd name="connsiteX17" fmla="*/ 49534 w 74471"/>
                    <a:gd name="connsiteY17" fmla="*/ 97640 h 97839"/>
                    <a:gd name="connsiteX18" fmla="*/ 37472 w 74471"/>
                    <a:gd name="connsiteY18" fmla="*/ 97640 h 97839"/>
                    <a:gd name="connsiteX19" fmla="*/ 26214 w 74471"/>
                    <a:gd name="connsiteY19" fmla="*/ 97202 h 97839"/>
                    <a:gd name="connsiteX20" fmla="*/ 16784 w 74471"/>
                    <a:gd name="connsiteY20" fmla="*/ 93550 h 97839"/>
                    <a:gd name="connsiteX21" fmla="*/ 8451 w 74471"/>
                    <a:gd name="connsiteY21" fmla="*/ 84493 h 97839"/>
                    <a:gd name="connsiteX22" fmla="*/ 3114 w 74471"/>
                    <a:gd name="connsiteY22" fmla="*/ 72150 h 97839"/>
                    <a:gd name="connsiteX23" fmla="*/ 410 w 74471"/>
                    <a:gd name="connsiteY23" fmla="*/ 57542 h 97839"/>
                    <a:gd name="connsiteX24" fmla="*/ 44 w 74471"/>
                    <a:gd name="connsiteY24" fmla="*/ 42423 h 97839"/>
                    <a:gd name="connsiteX25" fmla="*/ 1214 w 74471"/>
                    <a:gd name="connsiteY25" fmla="*/ 29276 h 97839"/>
                    <a:gd name="connsiteX26" fmla="*/ 4065 w 74471"/>
                    <a:gd name="connsiteY26" fmla="*/ 16860 h 97839"/>
                    <a:gd name="connsiteX27" fmla="*/ 11375 w 74471"/>
                    <a:gd name="connsiteY27" fmla="*/ 7803 h 97839"/>
                    <a:gd name="connsiteX28" fmla="*/ 22559 w 74471"/>
                    <a:gd name="connsiteY28" fmla="*/ 2106 h 97839"/>
                    <a:gd name="connsiteX29" fmla="*/ 35864 w 74471"/>
                    <a:gd name="connsiteY29" fmla="*/ -12 h 97839"/>
                    <a:gd name="connsiteX30" fmla="*/ 49461 w 74471"/>
                    <a:gd name="connsiteY30" fmla="*/ 1449 h 97839"/>
                    <a:gd name="connsiteX31" fmla="*/ 63058 w 74471"/>
                    <a:gd name="connsiteY31" fmla="*/ 7292 h 97839"/>
                    <a:gd name="connsiteX32" fmla="*/ 70879 w 74471"/>
                    <a:gd name="connsiteY32" fmla="*/ 17955 h 97839"/>
                    <a:gd name="connsiteX33" fmla="*/ 74096 w 74471"/>
                    <a:gd name="connsiteY33" fmla="*/ 31760 h 97839"/>
                    <a:gd name="connsiteX34" fmla="*/ 74096 w 74471"/>
                    <a:gd name="connsiteY34" fmla="*/ 47025 h 97839"/>
                    <a:gd name="connsiteX35" fmla="*/ 69271 w 74471"/>
                    <a:gd name="connsiteY35" fmla="*/ 47755 h 97839"/>
                    <a:gd name="connsiteX36" fmla="*/ 60792 w 74471"/>
                    <a:gd name="connsiteY36" fmla="*/ 48485 h 97839"/>
                    <a:gd name="connsiteX37" fmla="*/ 50411 w 74471"/>
                    <a:gd name="connsiteY37" fmla="*/ 49070 h 97839"/>
                    <a:gd name="connsiteX38" fmla="*/ 39811 w 74471"/>
                    <a:gd name="connsiteY38" fmla="*/ 49070 h 97839"/>
                    <a:gd name="connsiteX39" fmla="*/ 30674 w 74471"/>
                    <a:gd name="connsiteY39" fmla="*/ 49070 h 97839"/>
                    <a:gd name="connsiteX40" fmla="*/ 24752 w 74471"/>
                    <a:gd name="connsiteY40" fmla="*/ 48924 h 97839"/>
                    <a:gd name="connsiteX41" fmla="*/ 46683 w 74471"/>
                    <a:gd name="connsiteY41" fmla="*/ 20439 h 97839"/>
                    <a:gd name="connsiteX42" fmla="*/ 43759 w 74471"/>
                    <a:gd name="connsiteY42" fmla="*/ 19051 h 97839"/>
                    <a:gd name="connsiteX43" fmla="*/ 40250 w 74471"/>
                    <a:gd name="connsiteY43" fmla="*/ 18613 h 97839"/>
                    <a:gd name="connsiteX44" fmla="*/ 32940 w 74471"/>
                    <a:gd name="connsiteY44" fmla="*/ 19489 h 97839"/>
                    <a:gd name="connsiteX45" fmla="*/ 28481 w 74471"/>
                    <a:gd name="connsiteY45" fmla="*/ 22118 h 97839"/>
                    <a:gd name="connsiteX46" fmla="*/ 25995 w 74471"/>
                    <a:gd name="connsiteY46" fmla="*/ 25990 h 97839"/>
                    <a:gd name="connsiteX47" fmla="*/ 24826 w 74471"/>
                    <a:gd name="connsiteY47" fmla="*/ 30591 h 97839"/>
                    <a:gd name="connsiteX48" fmla="*/ 24826 w 74471"/>
                    <a:gd name="connsiteY48" fmla="*/ 33366 h 97839"/>
                    <a:gd name="connsiteX49" fmla="*/ 26580 w 74471"/>
                    <a:gd name="connsiteY49" fmla="*/ 34535 h 97839"/>
                    <a:gd name="connsiteX50" fmla="*/ 31843 w 74471"/>
                    <a:gd name="connsiteY50" fmla="*/ 34535 h 97839"/>
                    <a:gd name="connsiteX51" fmla="*/ 42443 w 74471"/>
                    <a:gd name="connsiteY51" fmla="*/ 34535 h 97839"/>
                    <a:gd name="connsiteX52" fmla="*/ 49753 w 74471"/>
                    <a:gd name="connsiteY52" fmla="*/ 34535 h 97839"/>
                    <a:gd name="connsiteX53" fmla="*/ 53189 w 74471"/>
                    <a:gd name="connsiteY53" fmla="*/ 34535 h 97839"/>
                    <a:gd name="connsiteX54" fmla="*/ 54139 w 74471"/>
                    <a:gd name="connsiteY54" fmla="*/ 33951 h 97839"/>
                    <a:gd name="connsiteX55" fmla="*/ 54139 w 74471"/>
                    <a:gd name="connsiteY55" fmla="*/ 32052 h 97839"/>
                    <a:gd name="connsiteX56" fmla="*/ 52239 w 74471"/>
                    <a:gd name="connsiteY56" fmla="*/ 24748 h 97839"/>
                    <a:gd name="connsiteX57" fmla="*/ 46975 w 74471"/>
                    <a:gd name="connsiteY57" fmla="*/ 20512 h 9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4471" h="97839">
                      <a:moveTo>
                        <a:pt x="24752" y="48924"/>
                      </a:moveTo>
                      <a:lnTo>
                        <a:pt x="24752" y="52283"/>
                      </a:lnTo>
                      <a:cubicBezTo>
                        <a:pt x="24752" y="55935"/>
                        <a:pt x="24899" y="58930"/>
                        <a:pt x="25191" y="61267"/>
                      </a:cubicBezTo>
                      <a:cubicBezTo>
                        <a:pt x="25388" y="63677"/>
                        <a:pt x="26163" y="66015"/>
                        <a:pt x="27457" y="68060"/>
                      </a:cubicBezTo>
                      <a:cubicBezTo>
                        <a:pt x="28817" y="70777"/>
                        <a:pt x="31025" y="72983"/>
                        <a:pt x="33744" y="74341"/>
                      </a:cubicBezTo>
                      <a:cubicBezTo>
                        <a:pt x="36164" y="75612"/>
                        <a:pt x="38934" y="76072"/>
                        <a:pt x="41639" y="75656"/>
                      </a:cubicBezTo>
                      <a:cubicBezTo>
                        <a:pt x="44329" y="75042"/>
                        <a:pt x="46683" y="73421"/>
                        <a:pt x="48218" y="71127"/>
                      </a:cubicBezTo>
                      <a:cubicBezTo>
                        <a:pt x="50163" y="67695"/>
                        <a:pt x="50959" y="63728"/>
                        <a:pt x="50484" y="59806"/>
                      </a:cubicBezTo>
                      <a:cubicBezTo>
                        <a:pt x="52136" y="59923"/>
                        <a:pt x="53803" y="59923"/>
                        <a:pt x="55455" y="59806"/>
                      </a:cubicBezTo>
                      <a:lnTo>
                        <a:pt x="61961" y="59806"/>
                      </a:lnTo>
                      <a:cubicBezTo>
                        <a:pt x="64227" y="59806"/>
                        <a:pt x="66420" y="59806"/>
                        <a:pt x="68540" y="59806"/>
                      </a:cubicBezTo>
                      <a:cubicBezTo>
                        <a:pt x="70265" y="59836"/>
                        <a:pt x="71983" y="60055"/>
                        <a:pt x="73657" y="60464"/>
                      </a:cubicBezTo>
                      <a:cubicBezTo>
                        <a:pt x="73657" y="63677"/>
                        <a:pt x="73219" y="66745"/>
                        <a:pt x="72926" y="69813"/>
                      </a:cubicBezTo>
                      <a:cubicBezTo>
                        <a:pt x="72634" y="72880"/>
                        <a:pt x="72415" y="75729"/>
                        <a:pt x="72049" y="78431"/>
                      </a:cubicBezTo>
                      <a:cubicBezTo>
                        <a:pt x="71728" y="80725"/>
                        <a:pt x="71267" y="82989"/>
                        <a:pt x="70660" y="85224"/>
                      </a:cubicBezTo>
                      <a:cubicBezTo>
                        <a:pt x="70302" y="86699"/>
                        <a:pt x="69571" y="88058"/>
                        <a:pt x="68540" y="89168"/>
                      </a:cubicBezTo>
                      <a:cubicBezTo>
                        <a:pt x="66537" y="92024"/>
                        <a:pt x="63708" y="94193"/>
                        <a:pt x="60426" y="95376"/>
                      </a:cubicBezTo>
                      <a:cubicBezTo>
                        <a:pt x="56924" y="96647"/>
                        <a:pt x="53255" y="97414"/>
                        <a:pt x="49534" y="97640"/>
                      </a:cubicBezTo>
                      <a:cubicBezTo>
                        <a:pt x="45513" y="97860"/>
                        <a:pt x="41493" y="97860"/>
                        <a:pt x="37472" y="97640"/>
                      </a:cubicBezTo>
                      <a:cubicBezTo>
                        <a:pt x="33378" y="97640"/>
                        <a:pt x="29650" y="97202"/>
                        <a:pt x="26214" y="97202"/>
                      </a:cubicBezTo>
                      <a:cubicBezTo>
                        <a:pt x="22852" y="96654"/>
                        <a:pt x="19643" y="95413"/>
                        <a:pt x="16784" y="93550"/>
                      </a:cubicBezTo>
                      <a:cubicBezTo>
                        <a:pt x="13392" y="91155"/>
                        <a:pt x="10556" y="88072"/>
                        <a:pt x="8451" y="84493"/>
                      </a:cubicBezTo>
                      <a:cubicBezTo>
                        <a:pt x="6221" y="80593"/>
                        <a:pt x="4430" y="76452"/>
                        <a:pt x="3114" y="72150"/>
                      </a:cubicBezTo>
                      <a:cubicBezTo>
                        <a:pt x="1711" y="67388"/>
                        <a:pt x="804" y="62494"/>
                        <a:pt x="410" y="57542"/>
                      </a:cubicBezTo>
                      <a:cubicBezTo>
                        <a:pt x="-117" y="52517"/>
                        <a:pt x="-234" y="47463"/>
                        <a:pt x="44" y="42423"/>
                      </a:cubicBezTo>
                      <a:cubicBezTo>
                        <a:pt x="410" y="37895"/>
                        <a:pt x="775" y="33512"/>
                        <a:pt x="1214" y="29276"/>
                      </a:cubicBezTo>
                      <a:cubicBezTo>
                        <a:pt x="1660" y="25040"/>
                        <a:pt x="2617" y="20870"/>
                        <a:pt x="4065" y="16860"/>
                      </a:cubicBezTo>
                      <a:cubicBezTo>
                        <a:pt x="5688" y="13266"/>
                        <a:pt x="8202" y="10147"/>
                        <a:pt x="11375" y="7803"/>
                      </a:cubicBezTo>
                      <a:cubicBezTo>
                        <a:pt x="14716" y="5225"/>
                        <a:pt x="18510" y="3289"/>
                        <a:pt x="22559" y="2106"/>
                      </a:cubicBezTo>
                      <a:cubicBezTo>
                        <a:pt x="26865" y="762"/>
                        <a:pt x="31346" y="46"/>
                        <a:pt x="35864" y="-12"/>
                      </a:cubicBezTo>
                      <a:cubicBezTo>
                        <a:pt x="40440" y="-151"/>
                        <a:pt x="45016" y="346"/>
                        <a:pt x="49461" y="1449"/>
                      </a:cubicBezTo>
                      <a:cubicBezTo>
                        <a:pt x="54439" y="2128"/>
                        <a:pt x="59139" y="4144"/>
                        <a:pt x="63058" y="7292"/>
                      </a:cubicBezTo>
                      <a:cubicBezTo>
                        <a:pt x="66450" y="10206"/>
                        <a:pt x="69125" y="13851"/>
                        <a:pt x="70879" y="17955"/>
                      </a:cubicBezTo>
                      <a:cubicBezTo>
                        <a:pt x="72736" y="22338"/>
                        <a:pt x="73825" y="27005"/>
                        <a:pt x="74096" y="31760"/>
                      </a:cubicBezTo>
                      <a:cubicBezTo>
                        <a:pt x="74462" y="36843"/>
                        <a:pt x="74462" y="41941"/>
                        <a:pt x="74096" y="47025"/>
                      </a:cubicBezTo>
                      <a:cubicBezTo>
                        <a:pt x="72517" y="47426"/>
                        <a:pt x="70901" y="47667"/>
                        <a:pt x="69271" y="47755"/>
                      </a:cubicBezTo>
                      <a:cubicBezTo>
                        <a:pt x="66859" y="47755"/>
                        <a:pt x="64008" y="48266"/>
                        <a:pt x="60792" y="48485"/>
                      </a:cubicBezTo>
                      <a:cubicBezTo>
                        <a:pt x="57575" y="48704"/>
                        <a:pt x="54066" y="48924"/>
                        <a:pt x="50411" y="49070"/>
                      </a:cubicBezTo>
                      <a:lnTo>
                        <a:pt x="39811" y="49070"/>
                      </a:lnTo>
                      <a:cubicBezTo>
                        <a:pt x="36376" y="49070"/>
                        <a:pt x="33378" y="49070"/>
                        <a:pt x="30674" y="49070"/>
                      </a:cubicBezTo>
                      <a:cubicBezTo>
                        <a:pt x="28700" y="49179"/>
                        <a:pt x="26719" y="49128"/>
                        <a:pt x="24752" y="48924"/>
                      </a:cubicBezTo>
                      <a:close/>
                      <a:moveTo>
                        <a:pt x="46683" y="20439"/>
                      </a:moveTo>
                      <a:cubicBezTo>
                        <a:pt x="45769" y="19862"/>
                        <a:pt x="44790" y="19394"/>
                        <a:pt x="43759" y="19051"/>
                      </a:cubicBezTo>
                      <a:cubicBezTo>
                        <a:pt x="42618" y="18744"/>
                        <a:pt x="41434" y="18598"/>
                        <a:pt x="40250" y="18613"/>
                      </a:cubicBezTo>
                      <a:cubicBezTo>
                        <a:pt x="37779" y="18532"/>
                        <a:pt x="35316" y="18825"/>
                        <a:pt x="32940" y="19489"/>
                      </a:cubicBezTo>
                      <a:cubicBezTo>
                        <a:pt x="31288" y="20052"/>
                        <a:pt x="29767" y="20942"/>
                        <a:pt x="28481" y="22118"/>
                      </a:cubicBezTo>
                      <a:cubicBezTo>
                        <a:pt x="27399" y="23229"/>
                        <a:pt x="26551" y="24543"/>
                        <a:pt x="25995" y="25990"/>
                      </a:cubicBezTo>
                      <a:cubicBezTo>
                        <a:pt x="25454" y="27480"/>
                        <a:pt x="25060" y="29021"/>
                        <a:pt x="24826" y="30591"/>
                      </a:cubicBezTo>
                      <a:cubicBezTo>
                        <a:pt x="24716" y="31511"/>
                        <a:pt x="24716" y="32446"/>
                        <a:pt x="24826" y="33366"/>
                      </a:cubicBezTo>
                      <a:cubicBezTo>
                        <a:pt x="24826" y="33951"/>
                        <a:pt x="25484" y="34316"/>
                        <a:pt x="26580" y="34535"/>
                      </a:cubicBezTo>
                      <a:cubicBezTo>
                        <a:pt x="28334" y="34666"/>
                        <a:pt x="30089" y="34666"/>
                        <a:pt x="31843" y="34535"/>
                      </a:cubicBezTo>
                      <a:lnTo>
                        <a:pt x="42443" y="34535"/>
                      </a:lnTo>
                      <a:lnTo>
                        <a:pt x="49753" y="34535"/>
                      </a:lnTo>
                      <a:cubicBezTo>
                        <a:pt x="50894" y="34630"/>
                        <a:pt x="52049" y="34630"/>
                        <a:pt x="53189" y="34535"/>
                      </a:cubicBezTo>
                      <a:cubicBezTo>
                        <a:pt x="53847" y="34535"/>
                        <a:pt x="54139" y="34535"/>
                        <a:pt x="54139" y="33951"/>
                      </a:cubicBezTo>
                      <a:lnTo>
                        <a:pt x="54139" y="32052"/>
                      </a:lnTo>
                      <a:cubicBezTo>
                        <a:pt x="54227" y="29488"/>
                        <a:pt x="53562" y="26946"/>
                        <a:pt x="52239" y="24748"/>
                      </a:cubicBezTo>
                      <a:cubicBezTo>
                        <a:pt x="50901" y="22885"/>
                        <a:pt x="49081" y="21425"/>
                        <a:pt x="46975" y="20512"/>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27" name="Freeform 1526">
                  <a:extLst>
                    <a:ext uri="{FF2B5EF4-FFF2-40B4-BE49-F238E27FC236}">
                      <a16:creationId xmlns:a16="http://schemas.microsoft.com/office/drawing/2014/main" id="{7FD6C446-1DB7-73E5-1C35-80976944DE8F}"/>
                    </a:ext>
                  </a:extLst>
                </p:cNvPr>
                <p:cNvSpPr/>
                <p:nvPr/>
              </p:nvSpPr>
              <p:spPr>
                <a:xfrm>
                  <a:off x="6261798" y="6178315"/>
                  <a:ext cx="75879" cy="129714"/>
                </a:xfrm>
                <a:custGeom>
                  <a:avLst/>
                  <a:gdLst>
                    <a:gd name="connsiteX0" fmla="*/ 53262 w 75879"/>
                    <a:gd name="connsiteY0" fmla="*/ 129520 h 129714"/>
                    <a:gd name="connsiteX1" fmla="*/ 46683 w 75879"/>
                    <a:gd name="connsiteY1" fmla="*/ 129520 h 129714"/>
                    <a:gd name="connsiteX2" fmla="*/ 34329 w 75879"/>
                    <a:gd name="connsiteY2" fmla="*/ 129520 h 129714"/>
                    <a:gd name="connsiteX3" fmla="*/ 18831 w 75879"/>
                    <a:gd name="connsiteY3" fmla="*/ 125868 h 129714"/>
                    <a:gd name="connsiteX4" fmla="*/ 7793 w 75879"/>
                    <a:gd name="connsiteY4" fmla="*/ 115935 h 129714"/>
                    <a:gd name="connsiteX5" fmla="*/ 6404 w 75879"/>
                    <a:gd name="connsiteY5" fmla="*/ 112502 h 129714"/>
                    <a:gd name="connsiteX6" fmla="*/ 5308 w 75879"/>
                    <a:gd name="connsiteY6" fmla="*/ 108193 h 129714"/>
                    <a:gd name="connsiteX7" fmla="*/ 4796 w 75879"/>
                    <a:gd name="connsiteY7" fmla="*/ 103957 h 129714"/>
                    <a:gd name="connsiteX8" fmla="*/ 4796 w 75879"/>
                    <a:gd name="connsiteY8" fmla="*/ 100451 h 129714"/>
                    <a:gd name="connsiteX9" fmla="*/ 9767 w 75879"/>
                    <a:gd name="connsiteY9" fmla="*/ 99428 h 129714"/>
                    <a:gd name="connsiteX10" fmla="*/ 16273 w 75879"/>
                    <a:gd name="connsiteY10" fmla="*/ 99428 h 129714"/>
                    <a:gd name="connsiteX11" fmla="*/ 22925 w 75879"/>
                    <a:gd name="connsiteY11" fmla="*/ 99428 h 129714"/>
                    <a:gd name="connsiteX12" fmla="*/ 28335 w 75879"/>
                    <a:gd name="connsiteY12" fmla="*/ 100086 h 129714"/>
                    <a:gd name="connsiteX13" fmla="*/ 31405 w 75879"/>
                    <a:gd name="connsiteY13" fmla="*/ 107389 h 129714"/>
                    <a:gd name="connsiteX14" fmla="*/ 38203 w 75879"/>
                    <a:gd name="connsiteY14" fmla="*/ 110603 h 129714"/>
                    <a:gd name="connsiteX15" fmla="*/ 45513 w 75879"/>
                    <a:gd name="connsiteY15" fmla="*/ 108777 h 129714"/>
                    <a:gd name="connsiteX16" fmla="*/ 50192 w 75879"/>
                    <a:gd name="connsiteY16" fmla="*/ 101473 h 129714"/>
                    <a:gd name="connsiteX17" fmla="*/ 50192 w 75879"/>
                    <a:gd name="connsiteY17" fmla="*/ 97749 h 129714"/>
                    <a:gd name="connsiteX18" fmla="*/ 50192 w 75879"/>
                    <a:gd name="connsiteY18" fmla="*/ 94316 h 129714"/>
                    <a:gd name="connsiteX19" fmla="*/ 50192 w 75879"/>
                    <a:gd name="connsiteY19" fmla="*/ 87888 h 129714"/>
                    <a:gd name="connsiteX20" fmla="*/ 45879 w 75879"/>
                    <a:gd name="connsiteY20" fmla="*/ 90810 h 129714"/>
                    <a:gd name="connsiteX21" fmla="*/ 40543 w 75879"/>
                    <a:gd name="connsiteY21" fmla="*/ 92125 h 129714"/>
                    <a:gd name="connsiteX22" fmla="*/ 34694 w 75879"/>
                    <a:gd name="connsiteY22" fmla="*/ 92125 h 129714"/>
                    <a:gd name="connsiteX23" fmla="*/ 29212 w 75879"/>
                    <a:gd name="connsiteY23" fmla="*/ 92125 h 129714"/>
                    <a:gd name="connsiteX24" fmla="*/ 21902 w 75879"/>
                    <a:gd name="connsiteY24" fmla="*/ 91613 h 129714"/>
                    <a:gd name="connsiteX25" fmla="*/ 15103 w 75879"/>
                    <a:gd name="connsiteY25" fmla="*/ 89787 h 129714"/>
                    <a:gd name="connsiteX26" fmla="*/ 9255 w 75879"/>
                    <a:gd name="connsiteY26" fmla="*/ 86282 h 129714"/>
                    <a:gd name="connsiteX27" fmla="*/ 5088 w 75879"/>
                    <a:gd name="connsiteY27" fmla="*/ 80584 h 129714"/>
                    <a:gd name="connsiteX28" fmla="*/ 1360 w 75879"/>
                    <a:gd name="connsiteY28" fmla="*/ 70213 h 129714"/>
                    <a:gd name="connsiteX29" fmla="*/ -102 w 75879"/>
                    <a:gd name="connsiteY29" fmla="*/ 59038 h 129714"/>
                    <a:gd name="connsiteX30" fmla="*/ 264 w 75879"/>
                    <a:gd name="connsiteY30" fmla="*/ 40486 h 129714"/>
                    <a:gd name="connsiteX31" fmla="*/ 3480 w 75879"/>
                    <a:gd name="connsiteY31" fmla="*/ 21788 h 129714"/>
                    <a:gd name="connsiteX32" fmla="*/ 12618 w 75879"/>
                    <a:gd name="connsiteY32" fmla="*/ 7181 h 129714"/>
                    <a:gd name="connsiteX33" fmla="*/ 30674 w 75879"/>
                    <a:gd name="connsiteY33" fmla="*/ 461 h 129714"/>
                    <a:gd name="connsiteX34" fmla="*/ 41566 w 75879"/>
                    <a:gd name="connsiteY34" fmla="*/ 1995 h 129714"/>
                    <a:gd name="connsiteX35" fmla="*/ 48876 w 75879"/>
                    <a:gd name="connsiteY35" fmla="*/ 9299 h 129714"/>
                    <a:gd name="connsiteX36" fmla="*/ 49680 w 75879"/>
                    <a:gd name="connsiteY36" fmla="*/ 8642 h 129714"/>
                    <a:gd name="connsiteX37" fmla="*/ 49680 w 75879"/>
                    <a:gd name="connsiteY37" fmla="*/ 6085 h 129714"/>
                    <a:gd name="connsiteX38" fmla="*/ 49680 w 75879"/>
                    <a:gd name="connsiteY38" fmla="*/ 3017 h 129714"/>
                    <a:gd name="connsiteX39" fmla="*/ 50119 w 75879"/>
                    <a:gd name="connsiteY39" fmla="*/ 461 h 129714"/>
                    <a:gd name="connsiteX40" fmla="*/ 62473 w 75879"/>
                    <a:gd name="connsiteY40" fmla="*/ 23 h 129714"/>
                    <a:gd name="connsiteX41" fmla="*/ 74973 w 75879"/>
                    <a:gd name="connsiteY41" fmla="*/ 23 h 129714"/>
                    <a:gd name="connsiteX42" fmla="*/ 75778 w 75879"/>
                    <a:gd name="connsiteY42" fmla="*/ 48082 h 129714"/>
                    <a:gd name="connsiteX43" fmla="*/ 74754 w 75879"/>
                    <a:gd name="connsiteY43" fmla="*/ 99720 h 129714"/>
                    <a:gd name="connsiteX44" fmla="*/ 74754 w 75879"/>
                    <a:gd name="connsiteY44" fmla="*/ 108412 h 129714"/>
                    <a:gd name="connsiteX45" fmla="*/ 73146 w 75879"/>
                    <a:gd name="connsiteY45" fmla="*/ 115716 h 129714"/>
                    <a:gd name="connsiteX46" fmla="*/ 67883 w 75879"/>
                    <a:gd name="connsiteY46" fmla="*/ 122143 h 129714"/>
                    <a:gd name="connsiteX47" fmla="*/ 62619 w 75879"/>
                    <a:gd name="connsiteY47" fmla="*/ 125942 h 129714"/>
                    <a:gd name="connsiteX48" fmla="*/ 57502 w 75879"/>
                    <a:gd name="connsiteY48" fmla="*/ 127841 h 129714"/>
                    <a:gd name="connsiteX49" fmla="*/ 53262 w 75879"/>
                    <a:gd name="connsiteY49" fmla="*/ 129520 h 129714"/>
                    <a:gd name="connsiteX50" fmla="*/ 21463 w 75879"/>
                    <a:gd name="connsiteY50" fmla="*/ 49178 h 129714"/>
                    <a:gd name="connsiteX51" fmla="*/ 21463 w 75879"/>
                    <a:gd name="connsiteY51" fmla="*/ 50785 h 129714"/>
                    <a:gd name="connsiteX52" fmla="*/ 26946 w 75879"/>
                    <a:gd name="connsiteY52" fmla="*/ 66780 h 129714"/>
                    <a:gd name="connsiteX53" fmla="*/ 35791 w 75879"/>
                    <a:gd name="connsiteY53" fmla="*/ 71674 h 129714"/>
                    <a:gd name="connsiteX54" fmla="*/ 46098 w 75879"/>
                    <a:gd name="connsiteY54" fmla="*/ 71016 h 129714"/>
                    <a:gd name="connsiteX55" fmla="*/ 48657 w 75879"/>
                    <a:gd name="connsiteY55" fmla="*/ 69264 h 129714"/>
                    <a:gd name="connsiteX56" fmla="*/ 50119 w 75879"/>
                    <a:gd name="connsiteY56" fmla="*/ 66561 h 129714"/>
                    <a:gd name="connsiteX57" fmla="*/ 50996 w 75879"/>
                    <a:gd name="connsiteY57" fmla="*/ 63201 h 129714"/>
                    <a:gd name="connsiteX58" fmla="*/ 51435 w 75879"/>
                    <a:gd name="connsiteY58" fmla="*/ 59841 h 129714"/>
                    <a:gd name="connsiteX59" fmla="*/ 51435 w 75879"/>
                    <a:gd name="connsiteY59" fmla="*/ 44796 h 129714"/>
                    <a:gd name="connsiteX60" fmla="*/ 49315 w 75879"/>
                    <a:gd name="connsiteY60" fmla="*/ 30188 h 129714"/>
                    <a:gd name="connsiteX61" fmla="*/ 45733 w 75879"/>
                    <a:gd name="connsiteY61" fmla="*/ 25879 h 129714"/>
                    <a:gd name="connsiteX62" fmla="*/ 34548 w 75879"/>
                    <a:gd name="connsiteY62" fmla="*/ 24418 h 129714"/>
                    <a:gd name="connsiteX63" fmla="*/ 29431 w 75879"/>
                    <a:gd name="connsiteY63" fmla="*/ 27047 h 129714"/>
                    <a:gd name="connsiteX64" fmla="*/ 24753 w 75879"/>
                    <a:gd name="connsiteY64" fmla="*/ 33986 h 129714"/>
                    <a:gd name="connsiteX65" fmla="*/ 22121 w 75879"/>
                    <a:gd name="connsiteY65" fmla="*/ 41947 h 129714"/>
                    <a:gd name="connsiteX66" fmla="*/ 21755 w 75879"/>
                    <a:gd name="connsiteY66" fmla="*/ 45526 h 12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5879" h="129714">
                      <a:moveTo>
                        <a:pt x="53262" y="129520"/>
                      </a:moveTo>
                      <a:cubicBezTo>
                        <a:pt x="51077" y="129732"/>
                        <a:pt x="48869" y="129732"/>
                        <a:pt x="46683" y="129520"/>
                      </a:cubicBezTo>
                      <a:lnTo>
                        <a:pt x="34329" y="129520"/>
                      </a:lnTo>
                      <a:cubicBezTo>
                        <a:pt x="28941" y="129608"/>
                        <a:pt x="23612" y="128352"/>
                        <a:pt x="18831" y="125868"/>
                      </a:cubicBezTo>
                      <a:cubicBezTo>
                        <a:pt x="14409" y="123487"/>
                        <a:pt x="10622" y="120076"/>
                        <a:pt x="7793" y="115935"/>
                      </a:cubicBezTo>
                      <a:cubicBezTo>
                        <a:pt x="7238" y="114832"/>
                        <a:pt x="6777" y="113678"/>
                        <a:pt x="6404" y="112502"/>
                      </a:cubicBezTo>
                      <a:cubicBezTo>
                        <a:pt x="5958" y="111086"/>
                        <a:pt x="5593" y="109646"/>
                        <a:pt x="5308" y="108193"/>
                      </a:cubicBezTo>
                      <a:cubicBezTo>
                        <a:pt x="5001" y="106798"/>
                        <a:pt x="4833" y="105381"/>
                        <a:pt x="4796" y="103957"/>
                      </a:cubicBezTo>
                      <a:cubicBezTo>
                        <a:pt x="4679" y="102788"/>
                        <a:pt x="4679" y="101620"/>
                        <a:pt x="4796" y="100451"/>
                      </a:cubicBezTo>
                      <a:cubicBezTo>
                        <a:pt x="6397" y="99881"/>
                        <a:pt x="8071" y="99538"/>
                        <a:pt x="9767" y="99428"/>
                      </a:cubicBezTo>
                      <a:cubicBezTo>
                        <a:pt x="11931" y="99319"/>
                        <a:pt x="14109" y="99319"/>
                        <a:pt x="16273" y="99428"/>
                      </a:cubicBezTo>
                      <a:cubicBezTo>
                        <a:pt x="18539" y="99428"/>
                        <a:pt x="20805" y="99428"/>
                        <a:pt x="22925" y="99428"/>
                      </a:cubicBezTo>
                      <a:cubicBezTo>
                        <a:pt x="24738" y="99538"/>
                        <a:pt x="26544" y="99757"/>
                        <a:pt x="28335" y="100086"/>
                      </a:cubicBezTo>
                      <a:cubicBezTo>
                        <a:pt x="28298" y="102839"/>
                        <a:pt x="29409" y="105483"/>
                        <a:pt x="31405" y="107389"/>
                      </a:cubicBezTo>
                      <a:cubicBezTo>
                        <a:pt x="33232" y="109215"/>
                        <a:pt x="35637" y="110348"/>
                        <a:pt x="38203" y="110603"/>
                      </a:cubicBezTo>
                      <a:cubicBezTo>
                        <a:pt x="40777" y="110830"/>
                        <a:pt x="43350" y="110187"/>
                        <a:pt x="45513" y="108777"/>
                      </a:cubicBezTo>
                      <a:cubicBezTo>
                        <a:pt x="48014" y="107090"/>
                        <a:pt x="49702" y="104446"/>
                        <a:pt x="50192" y="101473"/>
                      </a:cubicBezTo>
                      <a:cubicBezTo>
                        <a:pt x="50192" y="100305"/>
                        <a:pt x="50192" y="98990"/>
                        <a:pt x="50192" y="97749"/>
                      </a:cubicBezTo>
                      <a:cubicBezTo>
                        <a:pt x="50338" y="96609"/>
                        <a:pt x="50338" y="95455"/>
                        <a:pt x="50192" y="94316"/>
                      </a:cubicBezTo>
                      <a:cubicBezTo>
                        <a:pt x="49973" y="92183"/>
                        <a:pt x="49973" y="90029"/>
                        <a:pt x="50192" y="87888"/>
                      </a:cubicBezTo>
                      <a:cubicBezTo>
                        <a:pt x="49000" y="89181"/>
                        <a:pt x="47524" y="90182"/>
                        <a:pt x="45879" y="90810"/>
                      </a:cubicBezTo>
                      <a:cubicBezTo>
                        <a:pt x="44154" y="91445"/>
                        <a:pt x="42363" y="91883"/>
                        <a:pt x="40543" y="92125"/>
                      </a:cubicBezTo>
                      <a:cubicBezTo>
                        <a:pt x="38598" y="92234"/>
                        <a:pt x="36639" y="92234"/>
                        <a:pt x="34694" y="92125"/>
                      </a:cubicBezTo>
                      <a:lnTo>
                        <a:pt x="29212" y="92125"/>
                      </a:lnTo>
                      <a:cubicBezTo>
                        <a:pt x="26763" y="92146"/>
                        <a:pt x="24321" y="91971"/>
                        <a:pt x="21902" y="91613"/>
                      </a:cubicBezTo>
                      <a:cubicBezTo>
                        <a:pt x="19577" y="91248"/>
                        <a:pt x="17296" y="90635"/>
                        <a:pt x="15103" y="89787"/>
                      </a:cubicBezTo>
                      <a:cubicBezTo>
                        <a:pt x="12976" y="88940"/>
                        <a:pt x="11002" y="87757"/>
                        <a:pt x="9255" y="86282"/>
                      </a:cubicBezTo>
                      <a:cubicBezTo>
                        <a:pt x="7479" y="84696"/>
                        <a:pt x="6061" y="82754"/>
                        <a:pt x="5088" y="80584"/>
                      </a:cubicBezTo>
                      <a:cubicBezTo>
                        <a:pt x="3363" y="77320"/>
                        <a:pt x="2106" y="73828"/>
                        <a:pt x="1360" y="70213"/>
                      </a:cubicBezTo>
                      <a:cubicBezTo>
                        <a:pt x="615" y="66525"/>
                        <a:pt x="125" y="62792"/>
                        <a:pt x="-102" y="59038"/>
                      </a:cubicBezTo>
                      <a:cubicBezTo>
                        <a:pt x="-102" y="53268"/>
                        <a:pt x="-102" y="47133"/>
                        <a:pt x="264" y="40486"/>
                      </a:cubicBezTo>
                      <a:cubicBezTo>
                        <a:pt x="446" y="34132"/>
                        <a:pt x="1528" y="27836"/>
                        <a:pt x="3480" y="21788"/>
                      </a:cubicBezTo>
                      <a:cubicBezTo>
                        <a:pt x="5264" y="16237"/>
                        <a:pt x="8400" y="11212"/>
                        <a:pt x="12618" y="7181"/>
                      </a:cubicBezTo>
                      <a:cubicBezTo>
                        <a:pt x="17633" y="2850"/>
                        <a:pt x="24044" y="461"/>
                        <a:pt x="30674" y="461"/>
                      </a:cubicBezTo>
                      <a:cubicBezTo>
                        <a:pt x="34373" y="213"/>
                        <a:pt x="38079" y="739"/>
                        <a:pt x="41566" y="1995"/>
                      </a:cubicBezTo>
                      <a:cubicBezTo>
                        <a:pt x="44943" y="3259"/>
                        <a:pt x="47612" y="5924"/>
                        <a:pt x="48876" y="9299"/>
                      </a:cubicBezTo>
                      <a:cubicBezTo>
                        <a:pt x="49315" y="9299"/>
                        <a:pt x="49607" y="9299"/>
                        <a:pt x="49680" y="8642"/>
                      </a:cubicBezTo>
                      <a:cubicBezTo>
                        <a:pt x="49753" y="7794"/>
                        <a:pt x="49753" y="6932"/>
                        <a:pt x="49680" y="6085"/>
                      </a:cubicBezTo>
                      <a:cubicBezTo>
                        <a:pt x="49680" y="5063"/>
                        <a:pt x="49680" y="4040"/>
                        <a:pt x="49680" y="3017"/>
                      </a:cubicBezTo>
                      <a:cubicBezTo>
                        <a:pt x="49571" y="2141"/>
                        <a:pt x="49724" y="1250"/>
                        <a:pt x="50119" y="461"/>
                      </a:cubicBezTo>
                      <a:cubicBezTo>
                        <a:pt x="54220" y="23"/>
                        <a:pt x="58350" y="-130"/>
                        <a:pt x="62473" y="23"/>
                      </a:cubicBezTo>
                      <a:cubicBezTo>
                        <a:pt x="66640" y="23"/>
                        <a:pt x="70807" y="23"/>
                        <a:pt x="74973" y="23"/>
                      </a:cubicBezTo>
                      <a:cubicBezTo>
                        <a:pt x="75412" y="15361"/>
                        <a:pt x="75683" y="31378"/>
                        <a:pt x="75778" y="48082"/>
                      </a:cubicBezTo>
                      <a:cubicBezTo>
                        <a:pt x="75778" y="64881"/>
                        <a:pt x="75778" y="82045"/>
                        <a:pt x="74754" y="99720"/>
                      </a:cubicBezTo>
                      <a:cubicBezTo>
                        <a:pt x="74754" y="102642"/>
                        <a:pt x="74754" y="105563"/>
                        <a:pt x="74754" y="108412"/>
                      </a:cubicBezTo>
                      <a:cubicBezTo>
                        <a:pt x="74959" y="110954"/>
                        <a:pt x="74396" y="113496"/>
                        <a:pt x="73146" y="115716"/>
                      </a:cubicBezTo>
                      <a:cubicBezTo>
                        <a:pt x="71669" y="118068"/>
                        <a:pt x="69900" y="120230"/>
                        <a:pt x="67883" y="122143"/>
                      </a:cubicBezTo>
                      <a:cubicBezTo>
                        <a:pt x="66274" y="123604"/>
                        <a:pt x="64513" y="124882"/>
                        <a:pt x="62619" y="125942"/>
                      </a:cubicBezTo>
                      <a:cubicBezTo>
                        <a:pt x="61004" y="126796"/>
                        <a:pt x="59286" y="127439"/>
                        <a:pt x="57502" y="127841"/>
                      </a:cubicBezTo>
                      <a:cubicBezTo>
                        <a:pt x="56121" y="128469"/>
                        <a:pt x="54702" y="129031"/>
                        <a:pt x="53262" y="129520"/>
                      </a:cubicBezTo>
                      <a:close/>
                      <a:moveTo>
                        <a:pt x="21463" y="49178"/>
                      </a:moveTo>
                      <a:lnTo>
                        <a:pt x="21463" y="50785"/>
                      </a:lnTo>
                      <a:cubicBezTo>
                        <a:pt x="21302" y="56599"/>
                        <a:pt x="23254" y="62281"/>
                        <a:pt x="26946" y="66780"/>
                      </a:cubicBezTo>
                      <a:cubicBezTo>
                        <a:pt x="29146" y="69497"/>
                        <a:pt x="32319" y="71258"/>
                        <a:pt x="35791" y="71674"/>
                      </a:cubicBezTo>
                      <a:cubicBezTo>
                        <a:pt x="39227" y="72280"/>
                        <a:pt x="42765" y="72054"/>
                        <a:pt x="46098" y="71016"/>
                      </a:cubicBezTo>
                      <a:cubicBezTo>
                        <a:pt x="47114" y="70717"/>
                        <a:pt x="48006" y="70103"/>
                        <a:pt x="48657" y="69264"/>
                      </a:cubicBezTo>
                      <a:cubicBezTo>
                        <a:pt x="49300" y="68453"/>
                        <a:pt x="49797" y="67540"/>
                        <a:pt x="50119" y="66561"/>
                      </a:cubicBezTo>
                      <a:cubicBezTo>
                        <a:pt x="50492" y="65465"/>
                        <a:pt x="50784" y="64341"/>
                        <a:pt x="50996" y="63201"/>
                      </a:cubicBezTo>
                      <a:lnTo>
                        <a:pt x="51435" y="59841"/>
                      </a:lnTo>
                      <a:cubicBezTo>
                        <a:pt x="51435" y="54948"/>
                        <a:pt x="51435" y="49908"/>
                        <a:pt x="51435" y="44796"/>
                      </a:cubicBezTo>
                      <a:cubicBezTo>
                        <a:pt x="51296" y="39858"/>
                        <a:pt x="50579" y="34957"/>
                        <a:pt x="49315" y="30188"/>
                      </a:cubicBezTo>
                      <a:cubicBezTo>
                        <a:pt x="48635" y="28391"/>
                        <a:pt x="47370" y="26879"/>
                        <a:pt x="45733" y="25879"/>
                      </a:cubicBezTo>
                      <a:cubicBezTo>
                        <a:pt x="42370" y="23848"/>
                        <a:pt x="38320" y="23322"/>
                        <a:pt x="34548" y="24418"/>
                      </a:cubicBezTo>
                      <a:cubicBezTo>
                        <a:pt x="32684" y="24944"/>
                        <a:pt x="30944" y="25842"/>
                        <a:pt x="29431" y="27047"/>
                      </a:cubicBezTo>
                      <a:cubicBezTo>
                        <a:pt x="27596" y="29165"/>
                        <a:pt x="26032" y="31495"/>
                        <a:pt x="24753" y="33986"/>
                      </a:cubicBezTo>
                      <a:cubicBezTo>
                        <a:pt x="23444" y="36476"/>
                        <a:pt x="22552" y="39164"/>
                        <a:pt x="22121" y="41947"/>
                      </a:cubicBezTo>
                      <a:cubicBezTo>
                        <a:pt x="21865" y="43123"/>
                        <a:pt x="21741" y="44321"/>
                        <a:pt x="21755" y="45526"/>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28" name="Freeform 1527">
                  <a:extLst>
                    <a:ext uri="{FF2B5EF4-FFF2-40B4-BE49-F238E27FC236}">
                      <a16:creationId xmlns:a16="http://schemas.microsoft.com/office/drawing/2014/main" id="{B19D8ED0-3D6E-4A7A-E250-447D5C30EFF3}"/>
                    </a:ext>
                  </a:extLst>
                </p:cNvPr>
                <p:cNvSpPr/>
                <p:nvPr/>
              </p:nvSpPr>
              <p:spPr>
                <a:xfrm>
                  <a:off x="6350324" y="6179976"/>
                  <a:ext cx="70250" cy="92689"/>
                </a:xfrm>
                <a:custGeom>
                  <a:avLst/>
                  <a:gdLst>
                    <a:gd name="connsiteX0" fmla="*/ 24387 w 70250"/>
                    <a:gd name="connsiteY0" fmla="*/ 9172 h 92689"/>
                    <a:gd name="connsiteX1" fmla="*/ 26653 w 70250"/>
                    <a:gd name="connsiteY1" fmla="*/ 7930 h 92689"/>
                    <a:gd name="connsiteX2" fmla="*/ 28993 w 70250"/>
                    <a:gd name="connsiteY2" fmla="*/ 6469 h 92689"/>
                    <a:gd name="connsiteX3" fmla="*/ 37619 w 70250"/>
                    <a:gd name="connsiteY3" fmla="*/ 2014 h 92689"/>
                    <a:gd name="connsiteX4" fmla="*/ 47487 w 70250"/>
                    <a:gd name="connsiteY4" fmla="*/ 188 h 92689"/>
                    <a:gd name="connsiteX5" fmla="*/ 57356 w 70250"/>
                    <a:gd name="connsiteY5" fmla="*/ 1283 h 92689"/>
                    <a:gd name="connsiteX6" fmla="*/ 65982 w 70250"/>
                    <a:gd name="connsiteY6" fmla="*/ 5885 h 92689"/>
                    <a:gd name="connsiteX7" fmla="*/ 68833 w 70250"/>
                    <a:gd name="connsiteY7" fmla="*/ 13189 h 92689"/>
                    <a:gd name="connsiteX8" fmla="*/ 70149 w 70250"/>
                    <a:gd name="connsiteY8" fmla="*/ 25751 h 92689"/>
                    <a:gd name="connsiteX9" fmla="*/ 70149 w 70250"/>
                    <a:gd name="connsiteY9" fmla="*/ 41820 h 92689"/>
                    <a:gd name="connsiteX10" fmla="*/ 70149 w 70250"/>
                    <a:gd name="connsiteY10" fmla="*/ 59495 h 92689"/>
                    <a:gd name="connsiteX11" fmla="*/ 70149 w 70250"/>
                    <a:gd name="connsiteY11" fmla="*/ 76732 h 92689"/>
                    <a:gd name="connsiteX12" fmla="*/ 70149 w 70250"/>
                    <a:gd name="connsiteY12" fmla="*/ 91340 h 92689"/>
                    <a:gd name="connsiteX13" fmla="*/ 58599 w 70250"/>
                    <a:gd name="connsiteY13" fmla="*/ 92216 h 92689"/>
                    <a:gd name="connsiteX14" fmla="*/ 47122 w 70250"/>
                    <a:gd name="connsiteY14" fmla="*/ 92216 h 92689"/>
                    <a:gd name="connsiteX15" fmla="*/ 46756 w 70250"/>
                    <a:gd name="connsiteY15" fmla="*/ 82648 h 92689"/>
                    <a:gd name="connsiteX16" fmla="*/ 46756 w 70250"/>
                    <a:gd name="connsiteY16" fmla="*/ 71619 h 92689"/>
                    <a:gd name="connsiteX17" fmla="*/ 46756 w 70250"/>
                    <a:gd name="connsiteY17" fmla="*/ 60225 h 92689"/>
                    <a:gd name="connsiteX18" fmla="*/ 46318 w 70250"/>
                    <a:gd name="connsiteY18" fmla="*/ 49562 h 92689"/>
                    <a:gd name="connsiteX19" fmla="*/ 45952 w 70250"/>
                    <a:gd name="connsiteY19" fmla="*/ 44668 h 92689"/>
                    <a:gd name="connsiteX20" fmla="*/ 45294 w 70250"/>
                    <a:gd name="connsiteY20" fmla="*/ 39483 h 92689"/>
                    <a:gd name="connsiteX21" fmla="*/ 44052 w 70250"/>
                    <a:gd name="connsiteY21" fmla="*/ 34881 h 92689"/>
                    <a:gd name="connsiteX22" fmla="*/ 41712 w 70250"/>
                    <a:gd name="connsiteY22" fmla="*/ 31740 h 92689"/>
                    <a:gd name="connsiteX23" fmla="*/ 41347 w 70250"/>
                    <a:gd name="connsiteY23" fmla="*/ 31740 h 92689"/>
                    <a:gd name="connsiteX24" fmla="*/ 40981 w 70250"/>
                    <a:gd name="connsiteY24" fmla="*/ 31740 h 92689"/>
                    <a:gd name="connsiteX25" fmla="*/ 36668 w 70250"/>
                    <a:gd name="connsiteY25" fmla="*/ 30499 h 92689"/>
                    <a:gd name="connsiteX26" fmla="*/ 31039 w 70250"/>
                    <a:gd name="connsiteY26" fmla="*/ 30937 h 92689"/>
                    <a:gd name="connsiteX27" fmla="*/ 26069 w 70250"/>
                    <a:gd name="connsiteY27" fmla="*/ 34224 h 92689"/>
                    <a:gd name="connsiteX28" fmla="*/ 23510 w 70250"/>
                    <a:gd name="connsiteY28" fmla="*/ 41528 h 92689"/>
                    <a:gd name="connsiteX29" fmla="*/ 23510 w 70250"/>
                    <a:gd name="connsiteY29" fmla="*/ 54090 h 92689"/>
                    <a:gd name="connsiteX30" fmla="*/ 24022 w 70250"/>
                    <a:gd name="connsiteY30" fmla="*/ 66434 h 92689"/>
                    <a:gd name="connsiteX31" fmla="*/ 24022 w 70250"/>
                    <a:gd name="connsiteY31" fmla="*/ 78631 h 92689"/>
                    <a:gd name="connsiteX32" fmla="*/ 23291 w 70250"/>
                    <a:gd name="connsiteY32" fmla="*/ 90829 h 92689"/>
                    <a:gd name="connsiteX33" fmla="*/ 23291 w 70250"/>
                    <a:gd name="connsiteY33" fmla="*/ 91559 h 92689"/>
                    <a:gd name="connsiteX34" fmla="*/ 17881 w 70250"/>
                    <a:gd name="connsiteY34" fmla="*/ 92655 h 92689"/>
                    <a:gd name="connsiteX35" fmla="*/ 13203 w 70250"/>
                    <a:gd name="connsiteY35" fmla="*/ 92655 h 92689"/>
                    <a:gd name="connsiteX36" fmla="*/ 7866 w 70250"/>
                    <a:gd name="connsiteY36" fmla="*/ 92655 h 92689"/>
                    <a:gd name="connsiteX37" fmla="*/ 556 w 70250"/>
                    <a:gd name="connsiteY37" fmla="*/ 92655 h 92689"/>
                    <a:gd name="connsiteX38" fmla="*/ 118 w 70250"/>
                    <a:gd name="connsiteY38" fmla="*/ 47444 h 92689"/>
                    <a:gd name="connsiteX39" fmla="*/ 118 w 70250"/>
                    <a:gd name="connsiteY39" fmla="*/ 480 h 92689"/>
                    <a:gd name="connsiteX40" fmla="*/ 3773 w 70250"/>
                    <a:gd name="connsiteY40" fmla="*/ 480 h 92689"/>
                    <a:gd name="connsiteX41" fmla="*/ 6551 w 70250"/>
                    <a:gd name="connsiteY41" fmla="*/ 480 h 92689"/>
                    <a:gd name="connsiteX42" fmla="*/ 9255 w 70250"/>
                    <a:gd name="connsiteY42" fmla="*/ 480 h 92689"/>
                    <a:gd name="connsiteX43" fmla="*/ 12983 w 70250"/>
                    <a:gd name="connsiteY43" fmla="*/ 480 h 92689"/>
                    <a:gd name="connsiteX44" fmla="*/ 15542 w 70250"/>
                    <a:gd name="connsiteY44" fmla="*/ 480 h 92689"/>
                    <a:gd name="connsiteX45" fmla="*/ 19197 w 70250"/>
                    <a:gd name="connsiteY45" fmla="*/ 42 h 92689"/>
                    <a:gd name="connsiteX46" fmla="*/ 22560 w 70250"/>
                    <a:gd name="connsiteY46" fmla="*/ 42 h 92689"/>
                    <a:gd name="connsiteX47" fmla="*/ 24022 w 70250"/>
                    <a:gd name="connsiteY47" fmla="*/ 699 h 92689"/>
                    <a:gd name="connsiteX48" fmla="*/ 24022 w 70250"/>
                    <a:gd name="connsiteY48" fmla="*/ 5812 h 92689"/>
                    <a:gd name="connsiteX49" fmla="*/ 24387 w 70250"/>
                    <a:gd name="connsiteY49" fmla="*/ 9172 h 9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0250" h="92689">
                      <a:moveTo>
                        <a:pt x="24387" y="9172"/>
                      </a:moveTo>
                      <a:lnTo>
                        <a:pt x="26653" y="7930"/>
                      </a:lnTo>
                      <a:cubicBezTo>
                        <a:pt x="27458" y="7484"/>
                        <a:pt x="28240" y="6995"/>
                        <a:pt x="28993" y="6469"/>
                      </a:cubicBezTo>
                      <a:cubicBezTo>
                        <a:pt x="31617" y="4541"/>
                        <a:pt x="34526" y="3036"/>
                        <a:pt x="37619" y="2014"/>
                      </a:cubicBezTo>
                      <a:cubicBezTo>
                        <a:pt x="40806" y="933"/>
                        <a:pt x="44125" y="319"/>
                        <a:pt x="47487" y="188"/>
                      </a:cubicBezTo>
                      <a:cubicBezTo>
                        <a:pt x="50813" y="34"/>
                        <a:pt x="54147" y="407"/>
                        <a:pt x="57356" y="1283"/>
                      </a:cubicBezTo>
                      <a:cubicBezTo>
                        <a:pt x="60536" y="2167"/>
                        <a:pt x="63482" y="3738"/>
                        <a:pt x="65982" y="5885"/>
                      </a:cubicBezTo>
                      <a:cubicBezTo>
                        <a:pt x="67685" y="7959"/>
                        <a:pt x="68679" y="10515"/>
                        <a:pt x="68833" y="13189"/>
                      </a:cubicBezTo>
                      <a:cubicBezTo>
                        <a:pt x="69564" y="17337"/>
                        <a:pt x="70003" y="21537"/>
                        <a:pt x="70149" y="25751"/>
                      </a:cubicBezTo>
                      <a:cubicBezTo>
                        <a:pt x="70149" y="30645"/>
                        <a:pt x="70149" y="36050"/>
                        <a:pt x="70149" y="41820"/>
                      </a:cubicBezTo>
                      <a:cubicBezTo>
                        <a:pt x="70149" y="47590"/>
                        <a:pt x="70149" y="53579"/>
                        <a:pt x="70149" y="59495"/>
                      </a:cubicBezTo>
                      <a:cubicBezTo>
                        <a:pt x="70149" y="65411"/>
                        <a:pt x="70149" y="71181"/>
                        <a:pt x="70149" y="76732"/>
                      </a:cubicBezTo>
                      <a:cubicBezTo>
                        <a:pt x="70149" y="82283"/>
                        <a:pt x="70149" y="87031"/>
                        <a:pt x="70149" y="91340"/>
                      </a:cubicBezTo>
                      <a:cubicBezTo>
                        <a:pt x="66326" y="91924"/>
                        <a:pt x="62466" y="92216"/>
                        <a:pt x="58599" y="92216"/>
                      </a:cubicBezTo>
                      <a:lnTo>
                        <a:pt x="47122" y="92216"/>
                      </a:lnTo>
                      <a:cubicBezTo>
                        <a:pt x="47122" y="89441"/>
                        <a:pt x="46756" y="86227"/>
                        <a:pt x="46756" y="82648"/>
                      </a:cubicBezTo>
                      <a:cubicBezTo>
                        <a:pt x="46756" y="79070"/>
                        <a:pt x="46756" y="75345"/>
                        <a:pt x="46756" y="71619"/>
                      </a:cubicBezTo>
                      <a:cubicBezTo>
                        <a:pt x="46756" y="67894"/>
                        <a:pt x="46756" y="64316"/>
                        <a:pt x="46756" y="60225"/>
                      </a:cubicBezTo>
                      <a:cubicBezTo>
                        <a:pt x="46756" y="56135"/>
                        <a:pt x="46756" y="52922"/>
                        <a:pt x="46318" y="49562"/>
                      </a:cubicBezTo>
                      <a:cubicBezTo>
                        <a:pt x="46318" y="48101"/>
                        <a:pt x="46318" y="46494"/>
                        <a:pt x="45952" y="44668"/>
                      </a:cubicBezTo>
                      <a:cubicBezTo>
                        <a:pt x="45587" y="42842"/>
                        <a:pt x="45952" y="41162"/>
                        <a:pt x="45294" y="39483"/>
                      </a:cubicBezTo>
                      <a:cubicBezTo>
                        <a:pt x="45038" y="37912"/>
                        <a:pt x="44622" y="36371"/>
                        <a:pt x="44052" y="34881"/>
                      </a:cubicBezTo>
                      <a:cubicBezTo>
                        <a:pt x="43569" y="33640"/>
                        <a:pt x="42765" y="32558"/>
                        <a:pt x="41712" y="31740"/>
                      </a:cubicBezTo>
                      <a:cubicBezTo>
                        <a:pt x="41712" y="31740"/>
                        <a:pt x="41712" y="31740"/>
                        <a:pt x="41347" y="31740"/>
                      </a:cubicBezTo>
                      <a:cubicBezTo>
                        <a:pt x="41230" y="31791"/>
                        <a:pt x="41098" y="31791"/>
                        <a:pt x="40981" y="31740"/>
                      </a:cubicBezTo>
                      <a:cubicBezTo>
                        <a:pt x="39607" y="31142"/>
                        <a:pt x="38152" y="30725"/>
                        <a:pt x="36668" y="30499"/>
                      </a:cubicBezTo>
                      <a:cubicBezTo>
                        <a:pt x="34782" y="30243"/>
                        <a:pt x="32860" y="30389"/>
                        <a:pt x="31039" y="30937"/>
                      </a:cubicBezTo>
                      <a:cubicBezTo>
                        <a:pt x="29095" y="31514"/>
                        <a:pt x="27363" y="32661"/>
                        <a:pt x="26069" y="34224"/>
                      </a:cubicBezTo>
                      <a:cubicBezTo>
                        <a:pt x="24460" y="36327"/>
                        <a:pt x="23561" y="38884"/>
                        <a:pt x="23510" y="41528"/>
                      </a:cubicBezTo>
                      <a:cubicBezTo>
                        <a:pt x="23510" y="45837"/>
                        <a:pt x="23510" y="50000"/>
                        <a:pt x="23510" y="54090"/>
                      </a:cubicBezTo>
                      <a:cubicBezTo>
                        <a:pt x="23510" y="58180"/>
                        <a:pt x="23510" y="62344"/>
                        <a:pt x="24022" y="66434"/>
                      </a:cubicBezTo>
                      <a:cubicBezTo>
                        <a:pt x="24533" y="70524"/>
                        <a:pt x="24022" y="74614"/>
                        <a:pt x="24022" y="78631"/>
                      </a:cubicBezTo>
                      <a:cubicBezTo>
                        <a:pt x="24036" y="82707"/>
                        <a:pt x="23788" y="86782"/>
                        <a:pt x="23291" y="90829"/>
                      </a:cubicBezTo>
                      <a:lnTo>
                        <a:pt x="23291" y="91559"/>
                      </a:lnTo>
                      <a:cubicBezTo>
                        <a:pt x="21522" y="92085"/>
                        <a:pt x="19716" y="92450"/>
                        <a:pt x="17881" y="92655"/>
                      </a:cubicBezTo>
                      <a:cubicBezTo>
                        <a:pt x="16346" y="92655"/>
                        <a:pt x="14811" y="92655"/>
                        <a:pt x="13203" y="92655"/>
                      </a:cubicBezTo>
                      <a:lnTo>
                        <a:pt x="7866" y="92655"/>
                      </a:lnTo>
                      <a:cubicBezTo>
                        <a:pt x="5432" y="92523"/>
                        <a:pt x="2990" y="92523"/>
                        <a:pt x="556" y="92655"/>
                      </a:cubicBezTo>
                      <a:cubicBezTo>
                        <a:pt x="556" y="77557"/>
                        <a:pt x="410" y="62490"/>
                        <a:pt x="118" y="47444"/>
                      </a:cubicBezTo>
                      <a:cubicBezTo>
                        <a:pt x="-175" y="32398"/>
                        <a:pt x="-175" y="16746"/>
                        <a:pt x="118" y="480"/>
                      </a:cubicBezTo>
                      <a:lnTo>
                        <a:pt x="3773" y="480"/>
                      </a:lnTo>
                      <a:lnTo>
                        <a:pt x="6551" y="480"/>
                      </a:lnTo>
                      <a:lnTo>
                        <a:pt x="9255" y="480"/>
                      </a:lnTo>
                      <a:lnTo>
                        <a:pt x="12983" y="480"/>
                      </a:lnTo>
                      <a:lnTo>
                        <a:pt x="15542" y="480"/>
                      </a:lnTo>
                      <a:lnTo>
                        <a:pt x="19197" y="42"/>
                      </a:lnTo>
                      <a:cubicBezTo>
                        <a:pt x="20315" y="-61"/>
                        <a:pt x="21441" y="-61"/>
                        <a:pt x="22560" y="42"/>
                      </a:cubicBezTo>
                      <a:cubicBezTo>
                        <a:pt x="23510" y="42"/>
                        <a:pt x="24022" y="42"/>
                        <a:pt x="24022" y="699"/>
                      </a:cubicBezTo>
                      <a:cubicBezTo>
                        <a:pt x="24109" y="2401"/>
                        <a:pt x="24109" y="4110"/>
                        <a:pt x="24022" y="5812"/>
                      </a:cubicBezTo>
                      <a:cubicBezTo>
                        <a:pt x="24087" y="6937"/>
                        <a:pt x="24204" y="8061"/>
                        <a:pt x="24387" y="9172"/>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29" name="Freeform 1528">
                  <a:extLst>
                    <a:ext uri="{FF2B5EF4-FFF2-40B4-BE49-F238E27FC236}">
                      <a16:creationId xmlns:a16="http://schemas.microsoft.com/office/drawing/2014/main" id="{66C67D00-91F0-1507-A802-3E2A2F8E6A1D}"/>
                    </a:ext>
                  </a:extLst>
                </p:cNvPr>
                <p:cNvSpPr/>
                <p:nvPr/>
              </p:nvSpPr>
              <p:spPr>
                <a:xfrm>
                  <a:off x="6429271" y="6178464"/>
                  <a:ext cx="78343" cy="92895"/>
                </a:xfrm>
                <a:custGeom>
                  <a:avLst/>
                  <a:gdLst>
                    <a:gd name="connsiteX0" fmla="*/ 77973 w 78343"/>
                    <a:gd name="connsiteY0" fmla="*/ 969 h 92895"/>
                    <a:gd name="connsiteX1" fmla="*/ 77973 w 78343"/>
                    <a:gd name="connsiteY1" fmla="*/ 3234 h 92895"/>
                    <a:gd name="connsiteX2" fmla="*/ 77973 w 78343"/>
                    <a:gd name="connsiteY2" fmla="*/ 5425 h 92895"/>
                    <a:gd name="connsiteX3" fmla="*/ 77973 w 78343"/>
                    <a:gd name="connsiteY3" fmla="*/ 7251 h 92895"/>
                    <a:gd name="connsiteX4" fmla="*/ 77973 w 78343"/>
                    <a:gd name="connsiteY4" fmla="*/ 46326 h 92895"/>
                    <a:gd name="connsiteX5" fmla="*/ 77462 w 78343"/>
                    <a:gd name="connsiteY5" fmla="*/ 85256 h 92895"/>
                    <a:gd name="connsiteX6" fmla="*/ 77462 w 78343"/>
                    <a:gd name="connsiteY6" fmla="*/ 90003 h 92895"/>
                    <a:gd name="connsiteX7" fmla="*/ 75298 w 78343"/>
                    <a:gd name="connsiteY7" fmla="*/ 92772 h 92895"/>
                    <a:gd name="connsiteX8" fmla="*/ 75196 w 78343"/>
                    <a:gd name="connsiteY8" fmla="*/ 92779 h 92895"/>
                    <a:gd name="connsiteX9" fmla="*/ 73003 w 78343"/>
                    <a:gd name="connsiteY9" fmla="*/ 92779 h 92895"/>
                    <a:gd name="connsiteX10" fmla="*/ 67008 w 78343"/>
                    <a:gd name="connsiteY10" fmla="*/ 92779 h 92895"/>
                    <a:gd name="connsiteX11" fmla="*/ 61014 w 78343"/>
                    <a:gd name="connsiteY11" fmla="*/ 92779 h 92895"/>
                    <a:gd name="connsiteX12" fmla="*/ 57066 w 78343"/>
                    <a:gd name="connsiteY12" fmla="*/ 92779 h 92895"/>
                    <a:gd name="connsiteX13" fmla="*/ 53119 w 78343"/>
                    <a:gd name="connsiteY13" fmla="*/ 92779 h 92895"/>
                    <a:gd name="connsiteX14" fmla="*/ 51365 w 78343"/>
                    <a:gd name="connsiteY14" fmla="*/ 91318 h 92895"/>
                    <a:gd name="connsiteX15" fmla="*/ 50926 w 78343"/>
                    <a:gd name="connsiteY15" fmla="*/ 88689 h 92895"/>
                    <a:gd name="connsiteX16" fmla="*/ 51291 w 78343"/>
                    <a:gd name="connsiteY16" fmla="*/ 85402 h 92895"/>
                    <a:gd name="connsiteX17" fmla="*/ 51291 w 78343"/>
                    <a:gd name="connsiteY17" fmla="*/ 82261 h 92895"/>
                    <a:gd name="connsiteX18" fmla="*/ 40107 w 78343"/>
                    <a:gd name="connsiteY18" fmla="*/ 89565 h 92895"/>
                    <a:gd name="connsiteX19" fmla="*/ 26949 w 78343"/>
                    <a:gd name="connsiteY19" fmla="*/ 92706 h 92895"/>
                    <a:gd name="connsiteX20" fmla="*/ 14741 w 78343"/>
                    <a:gd name="connsiteY20" fmla="*/ 87739 h 92895"/>
                    <a:gd name="connsiteX21" fmla="*/ 6334 w 78343"/>
                    <a:gd name="connsiteY21" fmla="*/ 75469 h 92895"/>
                    <a:gd name="connsiteX22" fmla="*/ 1509 w 78343"/>
                    <a:gd name="connsiteY22" fmla="*/ 59473 h 92895"/>
                    <a:gd name="connsiteX23" fmla="*/ -99 w 78343"/>
                    <a:gd name="connsiteY23" fmla="*/ 43478 h 92895"/>
                    <a:gd name="connsiteX24" fmla="*/ 2313 w 78343"/>
                    <a:gd name="connsiteY24" fmla="*/ 26533 h 92895"/>
                    <a:gd name="connsiteX25" fmla="*/ 8820 w 78343"/>
                    <a:gd name="connsiteY25" fmla="*/ 13167 h 92895"/>
                    <a:gd name="connsiteX26" fmla="*/ 18688 w 78343"/>
                    <a:gd name="connsiteY26" fmla="*/ 4402 h 92895"/>
                    <a:gd name="connsiteX27" fmla="*/ 30823 w 78343"/>
                    <a:gd name="connsiteY27" fmla="*/ 969 h 92895"/>
                    <a:gd name="connsiteX28" fmla="*/ 37548 w 78343"/>
                    <a:gd name="connsiteY28" fmla="*/ 969 h 92895"/>
                    <a:gd name="connsiteX29" fmla="*/ 42739 w 78343"/>
                    <a:gd name="connsiteY29" fmla="*/ 1919 h 92895"/>
                    <a:gd name="connsiteX30" fmla="*/ 46978 w 78343"/>
                    <a:gd name="connsiteY30" fmla="*/ 4475 h 92895"/>
                    <a:gd name="connsiteX31" fmla="*/ 50122 w 78343"/>
                    <a:gd name="connsiteY31" fmla="*/ 9369 h 92895"/>
                    <a:gd name="connsiteX32" fmla="*/ 50122 w 78343"/>
                    <a:gd name="connsiteY32" fmla="*/ 4329 h 92895"/>
                    <a:gd name="connsiteX33" fmla="*/ 50560 w 78343"/>
                    <a:gd name="connsiteY33" fmla="*/ 20 h 92895"/>
                    <a:gd name="connsiteX34" fmla="*/ 51803 w 78343"/>
                    <a:gd name="connsiteY34" fmla="*/ 20 h 92895"/>
                    <a:gd name="connsiteX35" fmla="*/ 54435 w 78343"/>
                    <a:gd name="connsiteY35" fmla="*/ 20 h 92895"/>
                    <a:gd name="connsiteX36" fmla="*/ 59406 w 78343"/>
                    <a:gd name="connsiteY36" fmla="*/ 20 h 92895"/>
                    <a:gd name="connsiteX37" fmla="*/ 67081 w 78343"/>
                    <a:gd name="connsiteY37" fmla="*/ 385 h 92895"/>
                    <a:gd name="connsiteX38" fmla="*/ 24390 w 78343"/>
                    <a:gd name="connsiteY38" fmla="*/ 37489 h 92895"/>
                    <a:gd name="connsiteX39" fmla="*/ 23440 w 78343"/>
                    <a:gd name="connsiteY39" fmla="*/ 42382 h 92895"/>
                    <a:gd name="connsiteX40" fmla="*/ 23440 w 78343"/>
                    <a:gd name="connsiteY40" fmla="*/ 47276 h 92895"/>
                    <a:gd name="connsiteX41" fmla="*/ 27753 w 78343"/>
                    <a:gd name="connsiteY41" fmla="*/ 61299 h 92895"/>
                    <a:gd name="connsiteX42" fmla="*/ 39814 w 78343"/>
                    <a:gd name="connsiteY42" fmla="*/ 67142 h 92895"/>
                    <a:gd name="connsiteX43" fmla="*/ 46686 w 78343"/>
                    <a:gd name="connsiteY43" fmla="*/ 65609 h 92895"/>
                    <a:gd name="connsiteX44" fmla="*/ 50049 w 78343"/>
                    <a:gd name="connsiteY44" fmla="*/ 61153 h 92895"/>
                    <a:gd name="connsiteX45" fmla="*/ 51145 w 78343"/>
                    <a:gd name="connsiteY45" fmla="*/ 53849 h 92895"/>
                    <a:gd name="connsiteX46" fmla="*/ 51145 w 78343"/>
                    <a:gd name="connsiteY46" fmla="*/ 44573 h 92895"/>
                    <a:gd name="connsiteX47" fmla="*/ 51145 w 78343"/>
                    <a:gd name="connsiteY47" fmla="*/ 34421 h 92895"/>
                    <a:gd name="connsiteX48" fmla="*/ 50195 w 78343"/>
                    <a:gd name="connsiteY48" fmla="*/ 28578 h 92895"/>
                    <a:gd name="connsiteX49" fmla="*/ 47490 w 78343"/>
                    <a:gd name="connsiteY49" fmla="*/ 26022 h 92895"/>
                    <a:gd name="connsiteX50" fmla="*/ 41642 w 78343"/>
                    <a:gd name="connsiteY50" fmla="*/ 25437 h 92895"/>
                    <a:gd name="connsiteX51" fmla="*/ 29800 w 78343"/>
                    <a:gd name="connsiteY51" fmla="*/ 29089 h 92895"/>
                    <a:gd name="connsiteX52" fmla="*/ 24390 w 78343"/>
                    <a:gd name="connsiteY52" fmla="*/ 37562 h 9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343" h="92895">
                      <a:moveTo>
                        <a:pt x="77973" y="969"/>
                      </a:moveTo>
                      <a:cubicBezTo>
                        <a:pt x="77973" y="1700"/>
                        <a:pt x="77973" y="2503"/>
                        <a:pt x="77973" y="3234"/>
                      </a:cubicBezTo>
                      <a:cubicBezTo>
                        <a:pt x="77973" y="3964"/>
                        <a:pt x="77973" y="4694"/>
                        <a:pt x="77973" y="5425"/>
                      </a:cubicBezTo>
                      <a:lnTo>
                        <a:pt x="77973" y="7251"/>
                      </a:lnTo>
                      <a:cubicBezTo>
                        <a:pt x="77608" y="20471"/>
                        <a:pt x="77973" y="33545"/>
                        <a:pt x="77973" y="46326"/>
                      </a:cubicBezTo>
                      <a:cubicBezTo>
                        <a:pt x="78456" y="59305"/>
                        <a:pt x="78288" y="72299"/>
                        <a:pt x="77462" y="85256"/>
                      </a:cubicBezTo>
                      <a:cubicBezTo>
                        <a:pt x="77462" y="86789"/>
                        <a:pt x="77462" y="88397"/>
                        <a:pt x="77462" y="90003"/>
                      </a:cubicBezTo>
                      <a:cubicBezTo>
                        <a:pt x="77630" y="91362"/>
                        <a:pt x="76658" y="92604"/>
                        <a:pt x="75298" y="92772"/>
                      </a:cubicBezTo>
                      <a:cubicBezTo>
                        <a:pt x="75261" y="92772"/>
                        <a:pt x="75232" y="92779"/>
                        <a:pt x="75196" y="92779"/>
                      </a:cubicBezTo>
                      <a:lnTo>
                        <a:pt x="73003" y="92779"/>
                      </a:lnTo>
                      <a:cubicBezTo>
                        <a:pt x="71007" y="92888"/>
                        <a:pt x="69004" y="92888"/>
                        <a:pt x="67008" y="92779"/>
                      </a:cubicBezTo>
                      <a:cubicBezTo>
                        <a:pt x="64961" y="92779"/>
                        <a:pt x="62988" y="92779"/>
                        <a:pt x="61014" y="92779"/>
                      </a:cubicBezTo>
                      <a:cubicBezTo>
                        <a:pt x="59698" y="92706"/>
                        <a:pt x="58382" y="92706"/>
                        <a:pt x="57066" y="92779"/>
                      </a:cubicBezTo>
                      <a:cubicBezTo>
                        <a:pt x="55751" y="92888"/>
                        <a:pt x="54435" y="92888"/>
                        <a:pt x="53119" y="92779"/>
                      </a:cubicBezTo>
                      <a:cubicBezTo>
                        <a:pt x="52330" y="92618"/>
                        <a:pt x="51664" y="92070"/>
                        <a:pt x="51365" y="91318"/>
                      </a:cubicBezTo>
                      <a:cubicBezTo>
                        <a:pt x="51058" y="90478"/>
                        <a:pt x="50911" y="89587"/>
                        <a:pt x="50926" y="88689"/>
                      </a:cubicBezTo>
                      <a:cubicBezTo>
                        <a:pt x="50875" y="87579"/>
                        <a:pt x="50999" y="86476"/>
                        <a:pt x="51291" y="85402"/>
                      </a:cubicBezTo>
                      <a:cubicBezTo>
                        <a:pt x="51423" y="84357"/>
                        <a:pt x="51423" y="83306"/>
                        <a:pt x="51291" y="82261"/>
                      </a:cubicBezTo>
                      <a:cubicBezTo>
                        <a:pt x="48038" y="85351"/>
                        <a:pt x="44244" y="87827"/>
                        <a:pt x="40107" y="89565"/>
                      </a:cubicBezTo>
                      <a:cubicBezTo>
                        <a:pt x="36013" y="91588"/>
                        <a:pt x="31518" y="92662"/>
                        <a:pt x="26949" y="92706"/>
                      </a:cubicBezTo>
                      <a:cubicBezTo>
                        <a:pt x="22365" y="92808"/>
                        <a:pt x="17950" y="91004"/>
                        <a:pt x="14741" y="87739"/>
                      </a:cubicBezTo>
                      <a:cubicBezTo>
                        <a:pt x="11210" y="84197"/>
                        <a:pt x="8366" y="80034"/>
                        <a:pt x="6334" y="75469"/>
                      </a:cubicBezTo>
                      <a:cubicBezTo>
                        <a:pt x="4075" y="70356"/>
                        <a:pt x="2452" y="64980"/>
                        <a:pt x="1509" y="59473"/>
                      </a:cubicBezTo>
                      <a:cubicBezTo>
                        <a:pt x="471" y="54200"/>
                        <a:pt x="-62" y="48846"/>
                        <a:pt x="-99" y="43478"/>
                      </a:cubicBezTo>
                      <a:cubicBezTo>
                        <a:pt x="-157" y="37737"/>
                        <a:pt x="661" y="32025"/>
                        <a:pt x="2313" y="26533"/>
                      </a:cubicBezTo>
                      <a:cubicBezTo>
                        <a:pt x="3754" y="21756"/>
                        <a:pt x="5947" y="17242"/>
                        <a:pt x="8820" y="13167"/>
                      </a:cubicBezTo>
                      <a:cubicBezTo>
                        <a:pt x="11444" y="9573"/>
                        <a:pt x="14814" y="6586"/>
                        <a:pt x="18688" y="4402"/>
                      </a:cubicBezTo>
                      <a:cubicBezTo>
                        <a:pt x="22387" y="2269"/>
                        <a:pt x="26554" y="1094"/>
                        <a:pt x="30823" y="969"/>
                      </a:cubicBezTo>
                      <a:lnTo>
                        <a:pt x="37548" y="969"/>
                      </a:lnTo>
                      <a:cubicBezTo>
                        <a:pt x="39317" y="1006"/>
                        <a:pt x="41072" y="1327"/>
                        <a:pt x="42739" y="1919"/>
                      </a:cubicBezTo>
                      <a:cubicBezTo>
                        <a:pt x="44325" y="2437"/>
                        <a:pt x="45780" y="3314"/>
                        <a:pt x="46978" y="4475"/>
                      </a:cubicBezTo>
                      <a:cubicBezTo>
                        <a:pt x="48360" y="5863"/>
                        <a:pt x="49435" y="7535"/>
                        <a:pt x="50122" y="9369"/>
                      </a:cubicBezTo>
                      <a:cubicBezTo>
                        <a:pt x="49888" y="7696"/>
                        <a:pt x="49888" y="6002"/>
                        <a:pt x="50122" y="4329"/>
                      </a:cubicBezTo>
                      <a:cubicBezTo>
                        <a:pt x="50407" y="2912"/>
                        <a:pt x="50560" y="1466"/>
                        <a:pt x="50560" y="20"/>
                      </a:cubicBezTo>
                      <a:cubicBezTo>
                        <a:pt x="50560" y="20"/>
                        <a:pt x="50999" y="20"/>
                        <a:pt x="51803" y="20"/>
                      </a:cubicBezTo>
                      <a:cubicBezTo>
                        <a:pt x="52680" y="-53"/>
                        <a:pt x="53558" y="-53"/>
                        <a:pt x="54435" y="20"/>
                      </a:cubicBezTo>
                      <a:lnTo>
                        <a:pt x="59406" y="20"/>
                      </a:lnTo>
                      <a:lnTo>
                        <a:pt x="67081" y="385"/>
                      </a:lnTo>
                      <a:close/>
                      <a:moveTo>
                        <a:pt x="24390" y="37489"/>
                      </a:moveTo>
                      <a:cubicBezTo>
                        <a:pt x="23893" y="39081"/>
                        <a:pt x="23571" y="40724"/>
                        <a:pt x="23440" y="42382"/>
                      </a:cubicBezTo>
                      <a:cubicBezTo>
                        <a:pt x="23440" y="44062"/>
                        <a:pt x="23440" y="45669"/>
                        <a:pt x="23440" y="47276"/>
                      </a:cubicBezTo>
                      <a:cubicBezTo>
                        <a:pt x="23294" y="52293"/>
                        <a:pt x="24814" y="57224"/>
                        <a:pt x="27753" y="61299"/>
                      </a:cubicBezTo>
                      <a:cubicBezTo>
                        <a:pt x="30589" y="65083"/>
                        <a:pt x="35085" y="67259"/>
                        <a:pt x="39814" y="67142"/>
                      </a:cubicBezTo>
                      <a:cubicBezTo>
                        <a:pt x="42205" y="67303"/>
                        <a:pt x="44588" y="66770"/>
                        <a:pt x="46686" y="65609"/>
                      </a:cubicBezTo>
                      <a:cubicBezTo>
                        <a:pt x="48228" y="64498"/>
                        <a:pt x="49405" y="62943"/>
                        <a:pt x="50049" y="61153"/>
                      </a:cubicBezTo>
                      <a:cubicBezTo>
                        <a:pt x="50794" y="58794"/>
                        <a:pt x="51167" y="56325"/>
                        <a:pt x="51145" y="53849"/>
                      </a:cubicBezTo>
                      <a:cubicBezTo>
                        <a:pt x="51145" y="51147"/>
                        <a:pt x="51145" y="48006"/>
                        <a:pt x="51145" y="44573"/>
                      </a:cubicBezTo>
                      <a:cubicBezTo>
                        <a:pt x="51145" y="41141"/>
                        <a:pt x="51145" y="36904"/>
                        <a:pt x="51145" y="34421"/>
                      </a:cubicBezTo>
                      <a:cubicBezTo>
                        <a:pt x="51182" y="32434"/>
                        <a:pt x="50860" y="30455"/>
                        <a:pt x="50195" y="28578"/>
                      </a:cubicBezTo>
                      <a:cubicBezTo>
                        <a:pt x="49756" y="27344"/>
                        <a:pt x="48747" y="26394"/>
                        <a:pt x="47490" y="26022"/>
                      </a:cubicBezTo>
                      <a:cubicBezTo>
                        <a:pt x="45575" y="25576"/>
                        <a:pt x="43608" y="25386"/>
                        <a:pt x="41642" y="25437"/>
                      </a:cubicBezTo>
                      <a:cubicBezTo>
                        <a:pt x="37380" y="25196"/>
                        <a:pt x="33177" y="26489"/>
                        <a:pt x="29800" y="29089"/>
                      </a:cubicBezTo>
                      <a:cubicBezTo>
                        <a:pt x="26993" y="31134"/>
                        <a:pt x="25063" y="34158"/>
                        <a:pt x="24390" y="37562"/>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30" name="Freeform 1529">
                  <a:extLst>
                    <a:ext uri="{FF2B5EF4-FFF2-40B4-BE49-F238E27FC236}">
                      <a16:creationId xmlns:a16="http://schemas.microsoft.com/office/drawing/2014/main" id="{2C494B46-E830-70EC-D86E-7C5C7ED5CF33}"/>
                    </a:ext>
                  </a:extLst>
                </p:cNvPr>
                <p:cNvSpPr/>
                <p:nvPr/>
              </p:nvSpPr>
              <p:spPr>
                <a:xfrm>
                  <a:off x="6520504" y="6179318"/>
                  <a:ext cx="70323" cy="92908"/>
                </a:xfrm>
                <a:custGeom>
                  <a:avLst/>
                  <a:gdLst>
                    <a:gd name="connsiteX0" fmla="*/ 24460 w 70323"/>
                    <a:gd name="connsiteY0" fmla="*/ 9829 h 92908"/>
                    <a:gd name="connsiteX1" fmla="*/ 26726 w 70323"/>
                    <a:gd name="connsiteY1" fmla="*/ 8587 h 92908"/>
                    <a:gd name="connsiteX2" fmla="*/ 29066 w 70323"/>
                    <a:gd name="connsiteY2" fmla="*/ 7126 h 92908"/>
                    <a:gd name="connsiteX3" fmla="*/ 37692 w 70323"/>
                    <a:gd name="connsiteY3" fmla="*/ 2671 h 92908"/>
                    <a:gd name="connsiteX4" fmla="*/ 47560 w 70323"/>
                    <a:gd name="connsiteY4" fmla="*/ 845 h 92908"/>
                    <a:gd name="connsiteX5" fmla="*/ 57429 w 70323"/>
                    <a:gd name="connsiteY5" fmla="*/ 1941 h 92908"/>
                    <a:gd name="connsiteX6" fmla="*/ 66055 w 70323"/>
                    <a:gd name="connsiteY6" fmla="*/ 6542 h 92908"/>
                    <a:gd name="connsiteX7" fmla="*/ 68906 w 70323"/>
                    <a:gd name="connsiteY7" fmla="*/ 13846 h 92908"/>
                    <a:gd name="connsiteX8" fmla="*/ 70222 w 70323"/>
                    <a:gd name="connsiteY8" fmla="*/ 26409 h 92908"/>
                    <a:gd name="connsiteX9" fmla="*/ 70222 w 70323"/>
                    <a:gd name="connsiteY9" fmla="*/ 42477 h 92908"/>
                    <a:gd name="connsiteX10" fmla="*/ 70222 w 70323"/>
                    <a:gd name="connsiteY10" fmla="*/ 60153 h 92908"/>
                    <a:gd name="connsiteX11" fmla="*/ 69856 w 70323"/>
                    <a:gd name="connsiteY11" fmla="*/ 77390 h 92908"/>
                    <a:gd name="connsiteX12" fmla="*/ 69856 w 70323"/>
                    <a:gd name="connsiteY12" fmla="*/ 91997 h 92908"/>
                    <a:gd name="connsiteX13" fmla="*/ 58306 w 70323"/>
                    <a:gd name="connsiteY13" fmla="*/ 92874 h 92908"/>
                    <a:gd name="connsiteX14" fmla="*/ 46829 w 70323"/>
                    <a:gd name="connsiteY14" fmla="*/ 92874 h 92908"/>
                    <a:gd name="connsiteX15" fmla="*/ 46829 w 70323"/>
                    <a:gd name="connsiteY15" fmla="*/ 83306 h 92908"/>
                    <a:gd name="connsiteX16" fmla="*/ 46829 w 70323"/>
                    <a:gd name="connsiteY16" fmla="*/ 72277 h 92908"/>
                    <a:gd name="connsiteX17" fmla="*/ 46829 w 70323"/>
                    <a:gd name="connsiteY17" fmla="*/ 60883 h 92908"/>
                    <a:gd name="connsiteX18" fmla="*/ 46391 w 70323"/>
                    <a:gd name="connsiteY18" fmla="*/ 50219 h 92908"/>
                    <a:gd name="connsiteX19" fmla="*/ 46391 w 70323"/>
                    <a:gd name="connsiteY19" fmla="*/ 45326 h 92908"/>
                    <a:gd name="connsiteX20" fmla="*/ 45733 w 70323"/>
                    <a:gd name="connsiteY20" fmla="*/ 40140 h 92908"/>
                    <a:gd name="connsiteX21" fmla="*/ 44490 w 70323"/>
                    <a:gd name="connsiteY21" fmla="*/ 35538 h 92908"/>
                    <a:gd name="connsiteX22" fmla="*/ 41347 w 70323"/>
                    <a:gd name="connsiteY22" fmla="*/ 31740 h 92908"/>
                    <a:gd name="connsiteX23" fmla="*/ 40981 w 70323"/>
                    <a:gd name="connsiteY23" fmla="*/ 31740 h 92908"/>
                    <a:gd name="connsiteX24" fmla="*/ 36668 w 70323"/>
                    <a:gd name="connsiteY24" fmla="*/ 30499 h 92908"/>
                    <a:gd name="connsiteX25" fmla="*/ 31039 w 70323"/>
                    <a:gd name="connsiteY25" fmla="*/ 30937 h 92908"/>
                    <a:gd name="connsiteX26" fmla="*/ 26069 w 70323"/>
                    <a:gd name="connsiteY26" fmla="*/ 34224 h 92908"/>
                    <a:gd name="connsiteX27" fmla="*/ 23510 w 70323"/>
                    <a:gd name="connsiteY27" fmla="*/ 41528 h 92908"/>
                    <a:gd name="connsiteX28" fmla="*/ 23510 w 70323"/>
                    <a:gd name="connsiteY28" fmla="*/ 54090 h 92908"/>
                    <a:gd name="connsiteX29" fmla="*/ 24022 w 70323"/>
                    <a:gd name="connsiteY29" fmla="*/ 66434 h 92908"/>
                    <a:gd name="connsiteX30" fmla="*/ 24022 w 70323"/>
                    <a:gd name="connsiteY30" fmla="*/ 78631 h 92908"/>
                    <a:gd name="connsiteX31" fmla="*/ 23291 w 70323"/>
                    <a:gd name="connsiteY31" fmla="*/ 90829 h 92908"/>
                    <a:gd name="connsiteX32" fmla="*/ 23291 w 70323"/>
                    <a:gd name="connsiteY32" fmla="*/ 91559 h 92908"/>
                    <a:gd name="connsiteX33" fmla="*/ 17881 w 70323"/>
                    <a:gd name="connsiteY33" fmla="*/ 92655 h 92908"/>
                    <a:gd name="connsiteX34" fmla="*/ 13203 w 70323"/>
                    <a:gd name="connsiteY34" fmla="*/ 92655 h 92908"/>
                    <a:gd name="connsiteX35" fmla="*/ 7866 w 70323"/>
                    <a:gd name="connsiteY35" fmla="*/ 92655 h 92908"/>
                    <a:gd name="connsiteX36" fmla="*/ 556 w 70323"/>
                    <a:gd name="connsiteY36" fmla="*/ 92655 h 92908"/>
                    <a:gd name="connsiteX37" fmla="*/ 117 w 70323"/>
                    <a:gd name="connsiteY37" fmla="*/ 47444 h 92908"/>
                    <a:gd name="connsiteX38" fmla="*/ 117 w 70323"/>
                    <a:gd name="connsiteY38" fmla="*/ 480 h 92908"/>
                    <a:gd name="connsiteX39" fmla="*/ 3773 w 70323"/>
                    <a:gd name="connsiteY39" fmla="*/ 480 h 92908"/>
                    <a:gd name="connsiteX40" fmla="*/ 6550 w 70323"/>
                    <a:gd name="connsiteY40" fmla="*/ 480 h 92908"/>
                    <a:gd name="connsiteX41" fmla="*/ 9255 w 70323"/>
                    <a:gd name="connsiteY41" fmla="*/ 480 h 92908"/>
                    <a:gd name="connsiteX42" fmla="*/ 12983 w 70323"/>
                    <a:gd name="connsiteY42" fmla="*/ 480 h 92908"/>
                    <a:gd name="connsiteX43" fmla="*/ 15542 w 70323"/>
                    <a:gd name="connsiteY43" fmla="*/ 480 h 92908"/>
                    <a:gd name="connsiteX44" fmla="*/ 19197 w 70323"/>
                    <a:gd name="connsiteY44" fmla="*/ 42 h 92908"/>
                    <a:gd name="connsiteX45" fmla="*/ 22560 w 70323"/>
                    <a:gd name="connsiteY45" fmla="*/ 42 h 92908"/>
                    <a:gd name="connsiteX46" fmla="*/ 24022 w 70323"/>
                    <a:gd name="connsiteY46" fmla="*/ 699 h 92908"/>
                    <a:gd name="connsiteX47" fmla="*/ 24022 w 70323"/>
                    <a:gd name="connsiteY47" fmla="*/ 5812 h 92908"/>
                    <a:gd name="connsiteX48" fmla="*/ 24460 w 70323"/>
                    <a:gd name="connsiteY48" fmla="*/ 9829 h 92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0323" h="92908">
                      <a:moveTo>
                        <a:pt x="24460" y="9829"/>
                      </a:moveTo>
                      <a:lnTo>
                        <a:pt x="26726" y="8587"/>
                      </a:lnTo>
                      <a:cubicBezTo>
                        <a:pt x="27531" y="8142"/>
                        <a:pt x="28313" y="7652"/>
                        <a:pt x="29066" y="7126"/>
                      </a:cubicBezTo>
                      <a:cubicBezTo>
                        <a:pt x="31690" y="5198"/>
                        <a:pt x="34599" y="3694"/>
                        <a:pt x="37692" y="2671"/>
                      </a:cubicBezTo>
                      <a:cubicBezTo>
                        <a:pt x="40879" y="1590"/>
                        <a:pt x="44198" y="977"/>
                        <a:pt x="47560" y="845"/>
                      </a:cubicBezTo>
                      <a:cubicBezTo>
                        <a:pt x="50886" y="692"/>
                        <a:pt x="54220" y="1064"/>
                        <a:pt x="57429" y="1941"/>
                      </a:cubicBezTo>
                      <a:cubicBezTo>
                        <a:pt x="60609" y="2824"/>
                        <a:pt x="63555" y="4395"/>
                        <a:pt x="66055" y="6542"/>
                      </a:cubicBezTo>
                      <a:cubicBezTo>
                        <a:pt x="67758" y="8617"/>
                        <a:pt x="68752" y="11173"/>
                        <a:pt x="68906" y="13846"/>
                      </a:cubicBezTo>
                      <a:cubicBezTo>
                        <a:pt x="69637" y="17995"/>
                        <a:pt x="70076" y="22194"/>
                        <a:pt x="70222" y="26409"/>
                      </a:cubicBezTo>
                      <a:cubicBezTo>
                        <a:pt x="70222" y="31302"/>
                        <a:pt x="70222" y="36707"/>
                        <a:pt x="70222" y="42477"/>
                      </a:cubicBezTo>
                      <a:cubicBezTo>
                        <a:pt x="70222" y="48247"/>
                        <a:pt x="70222" y="54236"/>
                        <a:pt x="70222" y="60153"/>
                      </a:cubicBezTo>
                      <a:cubicBezTo>
                        <a:pt x="70222" y="66069"/>
                        <a:pt x="70222" y="71839"/>
                        <a:pt x="69856" y="77390"/>
                      </a:cubicBezTo>
                      <a:cubicBezTo>
                        <a:pt x="69491" y="82941"/>
                        <a:pt x="69856" y="87688"/>
                        <a:pt x="69856" y="91997"/>
                      </a:cubicBezTo>
                      <a:cubicBezTo>
                        <a:pt x="66033" y="92582"/>
                        <a:pt x="62173" y="92874"/>
                        <a:pt x="58306" y="92874"/>
                      </a:cubicBezTo>
                      <a:lnTo>
                        <a:pt x="46829" y="92874"/>
                      </a:lnTo>
                      <a:cubicBezTo>
                        <a:pt x="46829" y="90098"/>
                        <a:pt x="46829" y="86885"/>
                        <a:pt x="46829" y="83306"/>
                      </a:cubicBezTo>
                      <a:cubicBezTo>
                        <a:pt x="46829" y="79727"/>
                        <a:pt x="46829" y="76002"/>
                        <a:pt x="46829" y="72277"/>
                      </a:cubicBezTo>
                      <a:cubicBezTo>
                        <a:pt x="46829" y="68552"/>
                        <a:pt x="46829" y="64973"/>
                        <a:pt x="46829" y="60883"/>
                      </a:cubicBezTo>
                      <a:cubicBezTo>
                        <a:pt x="46829" y="56793"/>
                        <a:pt x="46829" y="53579"/>
                        <a:pt x="46391" y="50219"/>
                      </a:cubicBezTo>
                      <a:cubicBezTo>
                        <a:pt x="46391" y="48758"/>
                        <a:pt x="46391" y="47151"/>
                        <a:pt x="46391" y="45326"/>
                      </a:cubicBezTo>
                      <a:cubicBezTo>
                        <a:pt x="46391" y="43500"/>
                        <a:pt x="46025" y="41820"/>
                        <a:pt x="45733" y="40140"/>
                      </a:cubicBezTo>
                      <a:cubicBezTo>
                        <a:pt x="45477" y="38570"/>
                        <a:pt x="45060" y="37028"/>
                        <a:pt x="44490" y="35538"/>
                      </a:cubicBezTo>
                      <a:cubicBezTo>
                        <a:pt x="43913" y="33946"/>
                        <a:pt x="42801" y="32602"/>
                        <a:pt x="41347" y="31740"/>
                      </a:cubicBezTo>
                      <a:cubicBezTo>
                        <a:pt x="41347" y="31740"/>
                        <a:pt x="41347" y="31740"/>
                        <a:pt x="40981" y="31740"/>
                      </a:cubicBezTo>
                      <a:cubicBezTo>
                        <a:pt x="39607" y="31142"/>
                        <a:pt x="38152" y="30725"/>
                        <a:pt x="36668" y="30499"/>
                      </a:cubicBezTo>
                      <a:cubicBezTo>
                        <a:pt x="34782" y="30243"/>
                        <a:pt x="32860" y="30389"/>
                        <a:pt x="31039" y="30937"/>
                      </a:cubicBezTo>
                      <a:cubicBezTo>
                        <a:pt x="29095" y="31514"/>
                        <a:pt x="27362" y="32661"/>
                        <a:pt x="26069" y="34224"/>
                      </a:cubicBezTo>
                      <a:cubicBezTo>
                        <a:pt x="24460" y="36327"/>
                        <a:pt x="23561" y="38884"/>
                        <a:pt x="23510" y="41528"/>
                      </a:cubicBezTo>
                      <a:cubicBezTo>
                        <a:pt x="23510" y="45837"/>
                        <a:pt x="23510" y="50000"/>
                        <a:pt x="23510" y="54090"/>
                      </a:cubicBezTo>
                      <a:cubicBezTo>
                        <a:pt x="23510" y="58180"/>
                        <a:pt x="23510" y="62344"/>
                        <a:pt x="24022" y="66434"/>
                      </a:cubicBezTo>
                      <a:cubicBezTo>
                        <a:pt x="24533" y="70524"/>
                        <a:pt x="24022" y="74614"/>
                        <a:pt x="24022" y="78631"/>
                      </a:cubicBezTo>
                      <a:cubicBezTo>
                        <a:pt x="24036" y="82707"/>
                        <a:pt x="23788" y="86782"/>
                        <a:pt x="23291" y="90829"/>
                      </a:cubicBezTo>
                      <a:lnTo>
                        <a:pt x="23291" y="91559"/>
                      </a:lnTo>
                      <a:cubicBezTo>
                        <a:pt x="21522" y="92085"/>
                        <a:pt x="19716" y="92450"/>
                        <a:pt x="17881" y="92655"/>
                      </a:cubicBezTo>
                      <a:cubicBezTo>
                        <a:pt x="16346" y="92655"/>
                        <a:pt x="14811" y="92655"/>
                        <a:pt x="13203" y="92655"/>
                      </a:cubicBezTo>
                      <a:lnTo>
                        <a:pt x="7866" y="92655"/>
                      </a:lnTo>
                      <a:cubicBezTo>
                        <a:pt x="5432" y="92523"/>
                        <a:pt x="2990" y="92523"/>
                        <a:pt x="556" y="92655"/>
                      </a:cubicBezTo>
                      <a:cubicBezTo>
                        <a:pt x="556" y="77558"/>
                        <a:pt x="410" y="62490"/>
                        <a:pt x="117" y="47444"/>
                      </a:cubicBezTo>
                      <a:cubicBezTo>
                        <a:pt x="-175" y="32398"/>
                        <a:pt x="-175" y="16746"/>
                        <a:pt x="117" y="480"/>
                      </a:cubicBezTo>
                      <a:lnTo>
                        <a:pt x="3773" y="480"/>
                      </a:lnTo>
                      <a:lnTo>
                        <a:pt x="6550" y="480"/>
                      </a:lnTo>
                      <a:lnTo>
                        <a:pt x="9255" y="480"/>
                      </a:lnTo>
                      <a:lnTo>
                        <a:pt x="12983" y="480"/>
                      </a:lnTo>
                      <a:lnTo>
                        <a:pt x="15542" y="480"/>
                      </a:lnTo>
                      <a:lnTo>
                        <a:pt x="19197" y="42"/>
                      </a:lnTo>
                      <a:cubicBezTo>
                        <a:pt x="20315" y="-61"/>
                        <a:pt x="21441" y="-61"/>
                        <a:pt x="22560" y="42"/>
                      </a:cubicBezTo>
                      <a:cubicBezTo>
                        <a:pt x="23510" y="42"/>
                        <a:pt x="24022" y="42"/>
                        <a:pt x="24022" y="699"/>
                      </a:cubicBezTo>
                      <a:cubicBezTo>
                        <a:pt x="24146" y="2401"/>
                        <a:pt x="24146" y="4110"/>
                        <a:pt x="24022" y="5812"/>
                      </a:cubicBezTo>
                      <a:cubicBezTo>
                        <a:pt x="24087" y="7156"/>
                        <a:pt x="24234" y="8500"/>
                        <a:pt x="24460" y="9829"/>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31" name="Freeform 1530">
                  <a:extLst>
                    <a:ext uri="{FF2B5EF4-FFF2-40B4-BE49-F238E27FC236}">
                      <a16:creationId xmlns:a16="http://schemas.microsoft.com/office/drawing/2014/main" id="{B857A1E9-F734-2F52-E901-60DBCE96248C}"/>
                    </a:ext>
                  </a:extLst>
                </p:cNvPr>
                <p:cNvSpPr/>
                <p:nvPr/>
              </p:nvSpPr>
              <p:spPr>
                <a:xfrm>
                  <a:off x="6601062" y="6176747"/>
                  <a:ext cx="73613" cy="96702"/>
                </a:xfrm>
                <a:custGeom>
                  <a:avLst/>
                  <a:gdLst>
                    <a:gd name="connsiteX0" fmla="*/ 73073 w 73613"/>
                    <a:gd name="connsiteY0" fmla="*/ 58998 h 96702"/>
                    <a:gd name="connsiteX1" fmla="*/ 72342 w 73613"/>
                    <a:gd name="connsiteY1" fmla="*/ 68347 h 96702"/>
                    <a:gd name="connsiteX2" fmla="*/ 71465 w 73613"/>
                    <a:gd name="connsiteY2" fmla="*/ 76893 h 96702"/>
                    <a:gd name="connsiteX3" fmla="*/ 70076 w 73613"/>
                    <a:gd name="connsiteY3" fmla="*/ 83759 h 96702"/>
                    <a:gd name="connsiteX4" fmla="*/ 67956 w 73613"/>
                    <a:gd name="connsiteY4" fmla="*/ 87849 h 96702"/>
                    <a:gd name="connsiteX5" fmla="*/ 59768 w 73613"/>
                    <a:gd name="connsiteY5" fmla="*/ 94130 h 96702"/>
                    <a:gd name="connsiteX6" fmla="*/ 48803 w 73613"/>
                    <a:gd name="connsiteY6" fmla="*/ 96394 h 96702"/>
                    <a:gd name="connsiteX7" fmla="*/ 36668 w 73613"/>
                    <a:gd name="connsiteY7" fmla="*/ 96394 h 96702"/>
                    <a:gd name="connsiteX8" fmla="*/ 25264 w 73613"/>
                    <a:gd name="connsiteY8" fmla="*/ 95956 h 96702"/>
                    <a:gd name="connsiteX9" fmla="*/ 9401 w 73613"/>
                    <a:gd name="connsiteY9" fmla="*/ 87849 h 96702"/>
                    <a:gd name="connsiteX10" fmla="*/ 2603 w 73613"/>
                    <a:gd name="connsiteY10" fmla="*/ 76820 h 96702"/>
                    <a:gd name="connsiteX11" fmla="*/ 410 w 73613"/>
                    <a:gd name="connsiteY11" fmla="*/ 62943 h 96702"/>
                    <a:gd name="connsiteX12" fmla="*/ 410 w 73613"/>
                    <a:gd name="connsiteY12" fmla="*/ 48335 h 96702"/>
                    <a:gd name="connsiteX13" fmla="*/ -102 w 73613"/>
                    <a:gd name="connsiteY13" fmla="*/ 34896 h 96702"/>
                    <a:gd name="connsiteX14" fmla="*/ 995 w 73613"/>
                    <a:gd name="connsiteY14" fmla="*/ 21676 h 96702"/>
                    <a:gd name="connsiteX15" fmla="*/ 2310 w 73613"/>
                    <a:gd name="connsiteY15" fmla="*/ 16125 h 96702"/>
                    <a:gd name="connsiteX16" fmla="*/ 3992 w 73613"/>
                    <a:gd name="connsiteY16" fmla="*/ 10793 h 96702"/>
                    <a:gd name="connsiteX17" fmla="*/ 8086 w 73613"/>
                    <a:gd name="connsiteY17" fmla="*/ 6045 h 96702"/>
                    <a:gd name="connsiteX18" fmla="*/ 14738 w 73613"/>
                    <a:gd name="connsiteY18" fmla="*/ 2613 h 96702"/>
                    <a:gd name="connsiteX19" fmla="*/ 22852 w 73613"/>
                    <a:gd name="connsiteY19" fmla="*/ 714 h 96702"/>
                    <a:gd name="connsiteX20" fmla="*/ 31551 w 73613"/>
                    <a:gd name="connsiteY20" fmla="*/ 129 h 96702"/>
                    <a:gd name="connsiteX21" fmla="*/ 38861 w 73613"/>
                    <a:gd name="connsiteY21" fmla="*/ 129 h 96702"/>
                    <a:gd name="connsiteX22" fmla="*/ 46171 w 73613"/>
                    <a:gd name="connsiteY22" fmla="*/ 129 h 96702"/>
                    <a:gd name="connsiteX23" fmla="*/ 57356 w 73613"/>
                    <a:gd name="connsiteY23" fmla="*/ 2320 h 96702"/>
                    <a:gd name="connsiteX24" fmla="*/ 66567 w 73613"/>
                    <a:gd name="connsiteY24" fmla="*/ 7798 h 96702"/>
                    <a:gd name="connsiteX25" fmla="*/ 70514 w 73613"/>
                    <a:gd name="connsiteY25" fmla="*/ 12765 h 96702"/>
                    <a:gd name="connsiteX26" fmla="*/ 72634 w 73613"/>
                    <a:gd name="connsiteY26" fmla="*/ 20069 h 96702"/>
                    <a:gd name="connsiteX27" fmla="*/ 73511 w 73613"/>
                    <a:gd name="connsiteY27" fmla="*/ 29564 h 96702"/>
                    <a:gd name="connsiteX28" fmla="*/ 73511 w 73613"/>
                    <a:gd name="connsiteY28" fmla="*/ 40885 h 96702"/>
                    <a:gd name="connsiteX29" fmla="*/ 68102 w 73613"/>
                    <a:gd name="connsiteY29" fmla="*/ 41396 h 96702"/>
                    <a:gd name="connsiteX30" fmla="*/ 61888 w 73613"/>
                    <a:gd name="connsiteY30" fmla="*/ 41396 h 96702"/>
                    <a:gd name="connsiteX31" fmla="*/ 55602 w 73613"/>
                    <a:gd name="connsiteY31" fmla="*/ 40812 h 96702"/>
                    <a:gd name="connsiteX32" fmla="*/ 50192 w 73613"/>
                    <a:gd name="connsiteY32" fmla="*/ 40081 h 96702"/>
                    <a:gd name="connsiteX33" fmla="*/ 44856 w 73613"/>
                    <a:gd name="connsiteY33" fmla="*/ 30075 h 96702"/>
                    <a:gd name="connsiteX34" fmla="*/ 33232 w 73613"/>
                    <a:gd name="connsiteY34" fmla="*/ 28322 h 96702"/>
                    <a:gd name="connsiteX35" fmla="*/ 27019 w 73613"/>
                    <a:gd name="connsiteY35" fmla="*/ 32339 h 96702"/>
                    <a:gd name="connsiteX36" fmla="*/ 25337 w 73613"/>
                    <a:gd name="connsiteY36" fmla="*/ 36064 h 96702"/>
                    <a:gd name="connsiteX37" fmla="*/ 24606 w 73613"/>
                    <a:gd name="connsiteY37" fmla="*/ 47604 h 96702"/>
                    <a:gd name="connsiteX38" fmla="*/ 24241 w 73613"/>
                    <a:gd name="connsiteY38" fmla="*/ 59948 h 96702"/>
                    <a:gd name="connsiteX39" fmla="*/ 26361 w 73613"/>
                    <a:gd name="connsiteY39" fmla="*/ 66594 h 96702"/>
                    <a:gd name="connsiteX40" fmla="*/ 32355 w 73613"/>
                    <a:gd name="connsiteY40" fmla="*/ 69808 h 96702"/>
                    <a:gd name="connsiteX41" fmla="*/ 39665 w 73613"/>
                    <a:gd name="connsiteY41" fmla="*/ 69808 h 96702"/>
                    <a:gd name="connsiteX42" fmla="*/ 45513 w 73613"/>
                    <a:gd name="connsiteY42" fmla="*/ 67836 h 96702"/>
                    <a:gd name="connsiteX43" fmla="*/ 48364 w 73613"/>
                    <a:gd name="connsiteY43" fmla="*/ 63527 h 96702"/>
                    <a:gd name="connsiteX44" fmla="*/ 49973 w 73613"/>
                    <a:gd name="connsiteY44" fmla="*/ 58122 h 96702"/>
                    <a:gd name="connsiteX45" fmla="*/ 54944 w 73613"/>
                    <a:gd name="connsiteY45" fmla="*/ 58122 h 96702"/>
                    <a:gd name="connsiteX46" fmla="*/ 61523 w 73613"/>
                    <a:gd name="connsiteY46" fmla="*/ 58122 h 96702"/>
                    <a:gd name="connsiteX47" fmla="*/ 68175 w 73613"/>
                    <a:gd name="connsiteY47" fmla="*/ 58122 h 96702"/>
                    <a:gd name="connsiteX48" fmla="*/ 73073 w 73613"/>
                    <a:gd name="connsiteY48" fmla="*/ 58998 h 9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3613" h="96702">
                      <a:moveTo>
                        <a:pt x="73073" y="58998"/>
                      </a:moveTo>
                      <a:cubicBezTo>
                        <a:pt x="73073" y="62212"/>
                        <a:pt x="72634" y="65280"/>
                        <a:pt x="72342" y="68347"/>
                      </a:cubicBezTo>
                      <a:cubicBezTo>
                        <a:pt x="72049" y="71415"/>
                        <a:pt x="71830" y="74263"/>
                        <a:pt x="71465" y="76893"/>
                      </a:cubicBezTo>
                      <a:cubicBezTo>
                        <a:pt x="71136" y="79208"/>
                        <a:pt x="70675" y="81502"/>
                        <a:pt x="70076" y="83759"/>
                      </a:cubicBezTo>
                      <a:cubicBezTo>
                        <a:pt x="69725" y="85278"/>
                        <a:pt x="68994" y="86687"/>
                        <a:pt x="67956" y="87849"/>
                      </a:cubicBezTo>
                      <a:cubicBezTo>
                        <a:pt x="65923" y="90719"/>
                        <a:pt x="63073" y="92910"/>
                        <a:pt x="59768" y="94130"/>
                      </a:cubicBezTo>
                      <a:cubicBezTo>
                        <a:pt x="56238" y="95393"/>
                        <a:pt x="52546" y="96161"/>
                        <a:pt x="48803" y="96394"/>
                      </a:cubicBezTo>
                      <a:cubicBezTo>
                        <a:pt x="44768" y="96759"/>
                        <a:pt x="40703" y="96759"/>
                        <a:pt x="36668" y="96394"/>
                      </a:cubicBezTo>
                      <a:cubicBezTo>
                        <a:pt x="32523" y="96102"/>
                        <a:pt x="28722" y="95956"/>
                        <a:pt x="25264" y="95956"/>
                      </a:cubicBezTo>
                      <a:cubicBezTo>
                        <a:pt x="19255" y="94999"/>
                        <a:pt x="13700" y="92158"/>
                        <a:pt x="9401" y="87849"/>
                      </a:cubicBezTo>
                      <a:cubicBezTo>
                        <a:pt x="6097" y="84920"/>
                        <a:pt x="3736" y="81085"/>
                        <a:pt x="2603" y="76820"/>
                      </a:cubicBezTo>
                      <a:cubicBezTo>
                        <a:pt x="1338" y="72291"/>
                        <a:pt x="607" y="67639"/>
                        <a:pt x="410" y="62943"/>
                      </a:cubicBezTo>
                      <a:cubicBezTo>
                        <a:pt x="410" y="58122"/>
                        <a:pt x="410" y="53228"/>
                        <a:pt x="410" y="48335"/>
                      </a:cubicBezTo>
                      <a:cubicBezTo>
                        <a:pt x="585" y="43850"/>
                        <a:pt x="410" y="39358"/>
                        <a:pt x="-102" y="34896"/>
                      </a:cubicBezTo>
                      <a:cubicBezTo>
                        <a:pt x="-102" y="30470"/>
                        <a:pt x="264" y="26043"/>
                        <a:pt x="995" y="21676"/>
                      </a:cubicBezTo>
                      <a:cubicBezTo>
                        <a:pt x="1258" y="19791"/>
                        <a:pt x="1696" y="17929"/>
                        <a:pt x="2310" y="16125"/>
                      </a:cubicBezTo>
                      <a:cubicBezTo>
                        <a:pt x="3042" y="13788"/>
                        <a:pt x="3626" y="12035"/>
                        <a:pt x="3992" y="10793"/>
                      </a:cubicBezTo>
                      <a:cubicBezTo>
                        <a:pt x="4891" y="8865"/>
                        <a:pt x="6309" y="7214"/>
                        <a:pt x="8086" y="6045"/>
                      </a:cubicBezTo>
                      <a:cubicBezTo>
                        <a:pt x="10140" y="4614"/>
                        <a:pt x="12377" y="3460"/>
                        <a:pt x="14738" y="2613"/>
                      </a:cubicBezTo>
                      <a:cubicBezTo>
                        <a:pt x="17369" y="1692"/>
                        <a:pt x="20089" y="1057"/>
                        <a:pt x="22852" y="714"/>
                      </a:cubicBezTo>
                      <a:cubicBezTo>
                        <a:pt x="25739" y="334"/>
                        <a:pt x="28642" y="137"/>
                        <a:pt x="31551" y="129"/>
                      </a:cubicBezTo>
                      <a:cubicBezTo>
                        <a:pt x="33978" y="399"/>
                        <a:pt x="36434" y="399"/>
                        <a:pt x="38861" y="129"/>
                      </a:cubicBezTo>
                      <a:cubicBezTo>
                        <a:pt x="41296" y="-90"/>
                        <a:pt x="43737" y="-90"/>
                        <a:pt x="46171" y="129"/>
                      </a:cubicBezTo>
                      <a:cubicBezTo>
                        <a:pt x="49987" y="319"/>
                        <a:pt x="53752" y="1057"/>
                        <a:pt x="57356" y="2320"/>
                      </a:cubicBezTo>
                      <a:cubicBezTo>
                        <a:pt x="60784" y="3467"/>
                        <a:pt x="63920" y="5337"/>
                        <a:pt x="66567" y="7798"/>
                      </a:cubicBezTo>
                      <a:cubicBezTo>
                        <a:pt x="68321" y="9055"/>
                        <a:pt x="69688" y="10771"/>
                        <a:pt x="70514" y="12765"/>
                      </a:cubicBezTo>
                      <a:cubicBezTo>
                        <a:pt x="71538" y="15095"/>
                        <a:pt x="72247" y="17549"/>
                        <a:pt x="72634" y="20069"/>
                      </a:cubicBezTo>
                      <a:cubicBezTo>
                        <a:pt x="73175" y="23210"/>
                        <a:pt x="73468" y="26379"/>
                        <a:pt x="73511" y="29564"/>
                      </a:cubicBezTo>
                      <a:cubicBezTo>
                        <a:pt x="73511" y="33070"/>
                        <a:pt x="73511" y="36868"/>
                        <a:pt x="73511" y="40885"/>
                      </a:cubicBezTo>
                      <a:cubicBezTo>
                        <a:pt x="71735" y="41257"/>
                        <a:pt x="69922" y="41433"/>
                        <a:pt x="68102" y="41396"/>
                      </a:cubicBezTo>
                      <a:lnTo>
                        <a:pt x="61888" y="41396"/>
                      </a:lnTo>
                      <a:cubicBezTo>
                        <a:pt x="59695" y="41396"/>
                        <a:pt x="57648" y="41396"/>
                        <a:pt x="55602" y="40812"/>
                      </a:cubicBezTo>
                      <a:lnTo>
                        <a:pt x="50192" y="40081"/>
                      </a:lnTo>
                      <a:cubicBezTo>
                        <a:pt x="49775" y="36181"/>
                        <a:pt x="47860" y="32595"/>
                        <a:pt x="44856" y="30075"/>
                      </a:cubicBezTo>
                      <a:cubicBezTo>
                        <a:pt x="41508" y="27606"/>
                        <a:pt x="37158" y="26949"/>
                        <a:pt x="33232" y="28322"/>
                      </a:cubicBezTo>
                      <a:cubicBezTo>
                        <a:pt x="30784" y="28958"/>
                        <a:pt x="28598" y="30367"/>
                        <a:pt x="27019" y="32339"/>
                      </a:cubicBezTo>
                      <a:cubicBezTo>
                        <a:pt x="26215" y="32850"/>
                        <a:pt x="25703" y="34092"/>
                        <a:pt x="25337" y="36064"/>
                      </a:cubicBezTo>
                      <a:cubicBezTo>
                        <a:pt x="24840" y="39892"/>
                        <a:pt x="24592" y="43748"/>
                        <a:pt x="24606" y="47604"/>
                      </a:cubicBezTo>
                      <a:cubicBezTo>
                        <a:pt x="24606" y="51548"/>
                        <a:pt x="24606" y="55639"/>
                        <a:pt x="24241" y="59948"/>
                      </a:cubicBezTo>
                      <a:cubicBezTo>
                        <a:pt x="23773" y="62380"/>
                        <a:pt x="24570" y="64878"/>
                        <a:pt x="26361" y="66594"/>
                      </a:cubicBezTo>
                      <a:cubicBezTo>
                        <a:pt x="28028" y="68194"/>
                        <a:pt x="30096" y="69304"/>
                        <a:pt x="32355" y="69808"/>
                      </a:cubicBezTo>
                      <a:cubicBezTo>
                        <a:pt x="34775" y="70232"/>
                        <a:pt x="37246" y="70232"/>
                        <a:pt x="39665" y="69808"/>
                      </a:cubicBezTo>
                      <a:cubicBezTo>
                        <a:pt x="41749" y="69633"/>
                        <a:pt x="43752" y="68961"/>
                        <a:pt x="45513" y="67836"/>
                      </a:cubicBezTo>
                      <a:cubicBezTo>
                        <a:pt x="46910" y="66755"/>
                        <a:pt x="47911" y="65236"/>
                        <a:pt x="48364" y="63527"/>
                      </a:cubicBezTo>
                      <a:cubicBezTo>
                        <a:pt x="49022" y="61555"/>
                        <a:pt x="49607" y="59729"/>
                        <a:pt x="49973" y="58122"/>
                      </a:cubicBezTo>
                      <a:cubicBezTo>
                        <a:pt x="51625" y="58239"/>
                        <a:pt x="53292" y="58239"/>
                        <a:pt x="54944" y="58122"/>
                      </a:cubicBezTo>
                      <a:lnTo>
                        <a:pt x="61523" y="58122"/>
                      </a:lnTo>
                      <a:cubicBezTo>
                        <a:pt x="63862" y="58122"/>
                        <a:pt x="66055" y="58122"/>
                        <a:pt x="68175" y="58122"/>
                      </a:cubicBezTo>
                      <a:cubicBezTo>
                        <a:pt x="69834" y="58231"/>
                        <a:pt x="71479" y="58524"/>
                        <a:pt x="73073" y="5899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32" name="Freeform 1531">
                  <a:extLst>
                    <a:ext uri="{FF2B5EF4-FFF2-40B4-BE49-F238E27FC236}">
                      <a16:creationId xmlns:a16="http://schemas.microsoft.com/office/drawing/2014/main" id="{698F9615-ED2B-C47A-08BB-E62B2BDE4FED}"/>
                    </a:ext>
                  </a:extLst>
                </p:cNvPr>
                <p:cNvSpPr/>
                <p:nvPr/>
              </p:nvSpPr>
              <p:spPr>
                <a:xfrm>
                  <a:off x="6674289" y="6178226"/>
                  <a:ext cx="84307" cy="125178"/>
                </a:xfrm>
                <a:custGeom>
                  <a:avLst/>
                  <a:gdLst>
                    <a:gd name="connsiteX0" fmla="*/ 30768 w 84307"/>
                    <a:gd name="connsiteY0" fmla="*/ 1426 h 125178"/>
                    <a:gd name="connsiteX1" fmla="*/ 33765 w 84307"/>
                    <a:gd name="connsiteY1" fmla="*/ 17129 h 125178"/>
                    <a:gd name="connsiteX2" fmla="*/ 37201 w 84307"/>
                    <a:gd name="connsiteY2" fmla="*/ 35608 h 125178"/>
                    <a:gd name="connsiteX3" fmla="*/ 41075 w 84307"/>
                    <a:gd name="connsiteY3" fmla="*/ 53575 h 125178"/>
                    <a:gd name="connsiteX4" fmla="*/ 45169 w 84307"/>
                    <a:gd name="connsiteY4" fmla="*/ 67599 h 125178"/>
                    <a:gd name="connsiteX5" fmla="*/ 48459 w 84307"/>
                    <a:gd name="connsiteY5" fmla="*/ 52991 h 125178"/>
                    <a:gd name="connsiteX6" fmla="*/ 50944 w 84307"/>
                    <a:gd name="connsiteY6" fmla="*/ 34293 h 125178"/>
                    <a:gd name="connsiteX7" fmla="*/ 53649 w 84307"/>
                    <a:gd name="connsiteY7" fmla="*/ 15522 h 125178"/>
                    <a:gd name="connsiteX8" fmla="*/ 57304 w 84307"/>
                    <a:gd name="connsiteY8" fmla="*/ 915 h 125178"/>
                    <a:gd name="connsiteX9" fmla="*/ 70024 w 84307"/>
                    <a:gd name="connsiteY9" fmla="*/ 915 h 125178"/>
                    <a:gd name="connsiteX10" fmla="*/ 84205 w 84307"/>
                    <a:gd name="connsiteY10" fmla="*/ 915 h 125178"/>
                    <a:gd name="connsiteX11" fmla="*/ 78942 w 84307"/>
                    <a:gd name="connsiteY11" fmla="*/ 21950 h 125178"/>
                    <a:gd name="connsiteX12" fmla="*/ 74410 w 84307"/>
                    <a:gd name="connsiteY12" fmla="*/ 41524 h 125178"/>
                    <a:gd name="connsiteX13" fmla="*/ 70097 w 84307"/>
                    <a:gd name="connsiteY13" fmla="*/ 60514 h 125178"/>
                    <a:gd name="connsiteX14" fmla="*/ 65272 w 84307"/>
                    <a:gd name="connsiteY14" fmla="*/ 80015 h 125178"/>
                    <a:gd name="connsiteX15" fmla="*/ 57962 w 84307"/>
                    <a:gd name="connsiteY15" fmla="*/ 98202 h 125178"/>
                    <a:gd name="connsiteX16" fmla="*/ 46266 w 84307"/>
                    <a:gd name="connsiteY16" fmla="*/ 112810 h 125178"/>
                    <a:gd name="connsiteX17" fmla="*/ 28210 w 84307"/>
                    <a:gd name="connsiteY17" fmla="*/ 122451 h 125178"/>
                    <a:gd name="connsiteX18" fmla="*/ 1820 w 84307"/>
                    <a:gd name="connsiteY18" fmla="*/ 124861 h 125178"/>
                    <a:gd name="connsiteX19" fmla="*/ -81 w 84307"/>
                    <a:gd name="connsiteY19" fmla="*/ 112445 h 125178"/>
                    <a:gd name="connsiteX20" fmla="*/ 723 w 84307"/>
                    <a:gd name="connsiteY20" fmla="*/ 100393 h 125178"/>
                    <a:gd name="connsiteX21" fmla="*/ 9861 w 84307"/>
                    <a:gd name="connsiteY21" fmla="*/ 100393 h 125178"/>
                    <a:gd name="connsiteX22" fmla="*/ 18195 w 84307"/>
                    <a:gd name="connsiteY22" fmla="*/ 99955 h 125178"/>
                    <a:gd name="connsiteX23" fmla="*/ 23823 w 84307"/>
                    <a:gd name="connsiteY23" fmla="*/ 96376 h 125178"/>
                    <a:gd name="connsiteX24" fmla="*/ 24847 w 84307"/>
                    <a:gd name="connsiteY24" fmla="*/ 87538 h 125178"/>
                    <a:gd name="connsiteX25" fmla="*/ 15051 w 84307"/>
                    <a:gd name="connsiteY25" fmla="*/ 43058 h 125178"/>
                    <a:gd name="connsiteX26" fmla="*/ 3501 w 84307"/>
                    <a:gd name="connsiteY26" fmla="*/ -35 h 125178"/>
                    <a:gd name="connsiteX27" fmla="*/ 17464 w 84307"/>
                    <a:gd name="connsiteY27" fmla="*/ -35 h 125178"/>
                    <a:gd name="connsiteX28" fmla="*/ 30768 w 84307"/>
                    <a:gd name="connsiteY28" fmla="*/ 1426 h 12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307" h="125178">
                      <a:moveTo>
                        <a:pt x="30768" y="1426"/>
                      </a:moveTo>
                      <a:cubicBezTo>
                        <a:pt x="31645" y="5808"/>
                        <a:pt x="32669" y="11067"/>
                        <a:pt x="33765" y="17129"/>
                      </a:cubicBezTo>
                      <a:cubicBezTo>
                        <a:pt x="34862" y="23191"/>
                        <a:pt x="36031" y="29400"/>
                        <a:pt x="37201" y="35608"/>
                      </a:cubicBezTo>
                      <a:cubicBezTo>
                        <a:pt x="38371" y="41816"/>
                        <a:pt x="39760" y="47878"/>
                        <a:pt x="41075" y="53575"/>
                      </a:cubicBezTo>
                      <a:cubicBezTo>
                        <a:pt x="42157" y="58330"/>
                        <a:pt x="43524" y="63012"/>
                        <a:pt x="45169" y="67599"/>
                      </a:cubicBezTo>
                      <a:cubicBezTo>
                        <a:pt x="46741" y="62851"/>
                        <a:pt x="47845" y="57958"/>
                        <a:pt x="48459" y="52991"/>
                      </a:cubicBezTo>
                      <a:cubicBezTo>
                        <a:pt x="49336" y="47002"/>
                        <a:pt x="50140" y="40794"/>
                        <a:pt x="50944" y="34293"/>
                      </a:cubicBezTo>
                      <a:cubicBezTo>
                        <a:pt x="51748" y="27793"/>
                        <a:pt x="52626" y="21511"/>
                        <a:pt x="53649" y="15522"/>
                      </a:cubicBezTo>
                      <a:cubicBezTo>
                        <a:pt x="54336" y="10534"/>
                        <a:pt x="55564" y="5640"/>
                        <a:pt x="57304" y="915"/>
                      </a:cubicBezTo>
                      <a:cubicBezTo>
                        <a:pt x="61544" y="1134"/>
                        <a:pt x="65784" y="1134"/>
                        <a:pt x="70024" y="915"/>
                      </a:cubicBezTo>
                      <a:cubicBezTo>
                        <a:pt x="74746" y="630"/>
                        <a:pt x="79483" y="630"/>
                        <a:pt x="84205" y="915"/>
                      </a:cubicBezTo>
                      <a:cubicBezTo>
                        <a:pt x="82210" y="8313"/>
                        <a:pt x="80455" y="15325"/>
                        <a:pt x="78942" y="21950"/>
                      </a:cubicBezTo>
                      <a:cubicBezTo>
                        <a:pt x="77407" y="28669"/>
                        <a:pt x="75872" y="35170"/>
                        <a:pt x="74410" y="41524"/>
                      </a:cubicBezTo>
                      <a:cubicBezTo>
                        <a:pt x="72948" y="47878"/>
                        <a:pt x="71413" y="53868"/>
                        <a:pt x="70097" y="60514"/>
                      </a:cubicBezTo>
                      <a:cubicBezTo>
                        <a:pt x="68817" y="67087"/>
                        <a:pt x="67209" y="73602"/>
                        <a:pt x="65272" y="80015"/>
                      </a:cubicBezTo>
                      <a:cubicBezTo>
                        <a:pt x="63415" y="86297"/>
                        <a:pt x="60966" y="92381"/>
                        <a:pt x="57962" y="98202"/>
                      </a:cubicBezTo>
                      <a:cubicBezTo>
                        <a:pt x="55023" y="103767"/>
                        <a:pt x="51054" y="108727"/>
                        <a:pt x="46266" y="112810"/>
                      </a:cubicBezTo>
                      <a:cubicBezTo>
                        <a:pt x="41010" y="117287"/>
                        <a:pt x="34855" y="120574"/>
                        <a:pt x="28210" y="122451"/>
                      </a:cubicBezTo>
                      <a:cubicBezTo>
                        <a:pt x="19627" y="124817"/>
                        <a:pt x="10687" y="125635"/>
                        <a:pt x="1820" y="124861"/>
                      </a:cubicBezTo>
                      <a:cubicBezTo>
                        <a:pt x="548" y="120844"/>
                        <a:pt x="-95" y="116659"/>
                        <a:pt x="-81" y="112445"/>
                      </a:cubicBezTo>
                      <a:cubicBezTo>
                        <a:pt x="-183" y="108413"/>
                        <a:pt x="87" y="104381"/>
                        <a:pt x="723" y="100393"/>
                      </a:cubicBezTo>
                      <a:cubicBezTo>
                        <a:pt x="3648" y="100393"/>
                        <a:pt x="6718" y="100393"/>
                        <a:pt x="9861" y="100393"/>
                      </a:cubicBezTo>
                      <a:cubicBezTo>
                        <a:pt x="12646" y="100671"/>
                        <a:pt x="15453" y="100517"/>
                        <a:pt x="18195" y="99955"/>
                      </a:cubicBezTo>
                      <a:cubicBezTo>
                        <a:pt x="20454" y="99517"/>
                        <a:pt x="22464" y="98239"/>
                        <a:pt x="23823" y="96376"/>
                      </a:cubicBezTo>
                      <a:cubicBezTo>
                        <a:pt x="25249" y="93659"/>
                        <a:pt x="25607" y="90511"/>
                        <a:pt x="24847" y="87538"/>
                      </a:cubicBezTo>
                      <a:cubicBezTo>
                        <a:pt x="22266" y="72930"/>
                        <a:pt x="18999" y="58104"/>
                        <a:pt x="15051" y="43058"/>
                      </a:cubicBezTo>
                      <a:cubicBezTo>
                        <a:pt x="11177" y="28450"/>
                        <a:pt x="7303" y="13842"/>
                        <a:pt x="3501" y="-35"/>
                      </a:cubicBezTo>
                      <a:cubicBezTo>
                        <a:pt x="8143" y="374"/>
                        <a:pt x="12822" y="374"/>
                        <a:pt x="17464" y="-35"/>
                      </a:cubicBezTo>
                      <a:cubicBezTo>
                        <a:pt x="21938" y="31"/>
                        <a:pt x="26389" y="520"/>
                        <a:pt x="30768" y="1426"/>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33" name="Freeform 1532">
                  <a:extLst>
                    <a:ext uri="{FF2B5EF4-FFF2-40B4-BE49-F238E27FC236}">
                      <a16:creationId xmlns:a16="http://schemas.microsoft.com/office/drawing/2014/main" id="{8449745A-3A7A-8F0C-6D99-6DA7E302AE5D}"/>
                    </a:ext>
                  </a:extLst>
                </p:cNvPr>
                <p:cNvSpPr/>
                <p:nvPr/>
              </p:nvSpPr>
              <p:spPr>
                <a:xfrm>
                  <a:off x="5908861" y="6362357"/>
                  <a:ext cx="77977" cy="92886"/>
                </a:xfrm>
                <a:custGeom>
                  <a:avLst/>
                  <a:gdLst>
                    <a:gd name="connsiteX0" fmla="*/ 77608 w 77977"/>
                    <a:gd name="connsiteY0" fmla="*/ 987 h 92886"/>
                    <a:gd name="connsiteX1" fmla="*/ 77608 w 77977"/>
                    <a:gd name="connsiteY1" fmla="*/ 3179 h 92886"/>
                    <a:gd name="connsiteX2" fmla="*/ 77608 w 77977"/>
                    <a:gd name="connsiteY2" fmla="*/ 5443 h 92886"/>
                    <a:gd name="connsiteX3" fmla="*/ 77608 w 77977"/>
                    <a:gd name="connsiteY3" fmla="*/ 7269 h 92886"/>
                    <a:gd name="connsiteX4" fmla="*/ 77608 w 77977"/>
                    <a:gd name="connsiteY4" fmla="*/ 46344 h 92886"/>
                    <a:gd name="connsiteX5" fmla="*/ 77096 w 77977"/>
                    <a:gd name="connsiteY5" fmla="*/ 85201 h 92886"/>
                    <a:gd name="connsiteX6" fmla="*/ 77096 w 77977"/>
                    <a:gd name="connsiteY6" fmla="*/ 90021 h 92886"/>
                    <a:gd name="connsiteX7" fmla="*/ 74830 w 77977"/>
                    <a:gd name="connsiteY7" fmla="*/ 92797 h 92886"/>
                    <a:gd name="connsiteX8" fmla="*/ 72637 w 77977"/>
                    <a:gd name="connsiteY8" fmla="*/ 92797 h 92886"/>
                    <a:gd name="connsiteX9" fmla="*/ 66643 w 77977"/>
                    <a:gd name="connsiteY9" fmla="*/ 92797 h 92886"/>
                    <a:gd name="connsiteX10" fmla="*/ 60648 w 77977"/>
                    <a:gd name="connsiteY10" fmla="*/ 92797 h 92886"/>
                    <a:gd name="connsiteX11" fmla="*/ 56701 w 77977"/>
                    <a:gd name="connsiteY11" fmla="*/ 92797 h 92886"/>
                    <a:gd name="connsiteX12" fmla="*/ 52753 w 77977"/>
                    <a:gd name="connsiteY12" fmla="*/ 92797 h 92886"/>
                    <a:gd name="connsiteX13" fmla="*/ 50999 w 77977"/>
                    <a:gd name="connsiteY13" fmla="*/ 91336 h 92886"/>
                    <a:gd name="connsiteX14" fmla="*/ 50487 w 77977"/>
                    <a:gd name="connsiteY14" fmla="*/ 88707 h 92886"/>
                    <a:gd name="connsiteX15" fmla="*/ 50926 w 77977"/>
                    <a:gd name="connsiteY15" fmla="*/ 85420 h 92886"/>
                    <a:gd name="connsiteX16" fmla="*/ 51291 w 77977"/>
                    <a:gd name="connsiteY16" fmla="*/ 82279 h 92886"/>
                    <a:gd name="connsiteX17" fmla="*/ 40107 w 77977"/>
                    <a:gd name="connsiteY17" fmla="*/ 89583 h 92886"/>
                    <a:gd name="connsiteX18" fmla="*/ 26949 w 77977"/>
                    <a:gd name="connsiteY18" fmla="*/ 92724 h 92886"/>
                    <a:gd name="connsiteX19" fmla="*/ 14741 w 77977"/>
                    <a:gd name="connsiteY19" fmla="*/ 87757 h 92886"/>
                    <a:gd name="connsiteX20" fmla="*/ 6334 w 77977"/>
                    <a:gd name="connsiteY20" fmla="*/ 75487 h 92886"/>
                    <a:gd name="connsiteX21" fmla="*/ 1436 w 77977"/>
                    <a:gd name="connsiteY21" fmla="*/ 59491 h 92886"/>
                    <a:gd name="connsiteX22" fmla="*/ -99 w 77977"/>
                    <a:gd name="connsiteY22" fmla="*/ 43423 h 92886"/>
                    <a:gd name="connsiteX23" fmla="*/ 2313 w 77977"/>
                    <a:gd name="connsiteY23" fmla="*/ 26551 h 92886"/>
                    <a:gd name="connsiteX24" fmla="*/ 8820 w 77977"/>
                    <a:gd name="connsiteY24" fmla="*/ 13185 h 92886"/>
                    <a:gd name="connsiteX25" fmla="*/ 18688 w 77977"/>
                    <a:gd name="connsiteY25" fmla="*/ 4347 h 92886"/>
                    <a:gd name="connsiteX26" fmla="*/ 30823 w 77977"/>
                    <a:gd name="connsiteY26" fmla="*/ 987 h 92886"/>
                    <a:gd name="connsiteX27" fmla="*/ 36964 w 77977"/>
                    <a:gd name="connsiteY27" fmla="*/ 987 h 92886"/>
                    <a:gd name="connsiteX28" fmla="*/ 42227 w 77977"/>
                    <a:gd name="connsiteY28" fmla="*/ 1937 h 92886"/>
                    <a:gd name="connsiteX29" fmla="*/ 46467 w 77977"/>
                    <a:gd name="connsiteY29" fmla="*/ 4493 h 92886"/>
                    <a:gd name="connsiteX30" fmla="*/ 49610 w 77977"/>
                    <a:gd name="connsiteY30" fmla="*/ 9387 h 92886"/>
                    <a:gd name="connsiteX31" fmla="*/ 49610 w 77977"/>
                    <a:gd name="connsiteY31" fmla="*/ 4274 h 92886"/>
                    <a:gd name="connsiteX32" fmla="*/ 50049 w 77977"/>
                    <a:gd name="connsiteY32" fmla="*/ -35 h 92886"/>
                    <a:gd name="connsiteX33" fmla="*/ 51218 w 77977"/>
                    <a:gd name="connsiteY33" fmla="*/ -35 h 92886"/>
                    <a:gd name="connsiteX34" fmla="*/ 53923 w 77977"/>
                    <a:gd name="connsiteY34" fmla="*/ -35 h 92886"/>
                    <a:gd name="connsiteX35" fmla="*/ 56847 w 77977"/>
                    <a:gd name="connsiteY35" fmla="*/ -35 h 92886"/>
                    <a:gd name="connsiteX36" fmla="*/ 58894 w 77977"/>
                    <a:gd name="connsiteY36" fmla="*/ -35 h 92886"/>
                    <a:gd name="connsiteX37" fmla="*/ 66204 w 77977"/>
                    <a:gd name="connsiteY37" fmla="*/ -35 h 92886"/>
                    <a:gd name="connsiteX38" fmla="*/ 24025 w 77977"/>
                    <a:gd name="connsiteY38" fmla="*/ 37506 h 92886"/>
                    <a:gd name="connsiteX39" fmla="*/ 23074 w 77977"/>
                    <a:gd name="connsiteY39" fmla="*/ 42400 h 92886"/>
                    <a:gd name="connsiteX40" fmla="*/ 23074 w 77977"/>
                    <a:gd name="connsiteY40" fmla="*/ 47294 h 92886"/>
                    <a:gd name="connsiteX41" fmla="*/ 27387 w 77977"/>
                    <a:gd name="connsiteY41" fmla="*/ 61317 h 92886"/>
                    <a:gd name="connsiteX42" fmla="*/ 39449 w 77977"/>
                    <a:gd name="connsiteY42" fmla="*/ 67160 h 92886"/>
                    <a:gd name="connsiteX43" fmla="*/ 46321 w 77977"/>
                    <a:gd name="connsiteY43" fmla="*/ 65554 h 92886"/>
                    <a:gd name="connsiteX44" fmla="*/ 49683 w 77977"/>
                    <a:gd name="connsiteY44" fmla="*/ 61171 h 92886"/>
                    <a:gd name="connsiteX45" fmla="*/ 50780 w 77977"/>
                    <a:gd name="connsiteY45" fmla="*/ 53868 h 92886"/>
                    <a:gd name="connsiteX46" fmla="*/ 50780 w 77977"/>
                    <a:gd name="connsiteY46" fmla="*/ 44591 h 92886"/>
                    <a:gd name="connsiteX47" fmla="*/ 50780 w 77977"/>
                    <a:gd name="connsiteY47" fmla="*/ 34366 h 92886"/>
                    <a:gd name="connsiteX48" fmla="*/ 49829 w 77977"/>
                    <a:gd name="connsiteY48" fmla="*/ 28596 h 92886"/>
                    <a:gd name="connsiteX49" fmla="*/ 47052 w 77977"/>
                    <a:gd name="connsiteY49" fmla="*/ 26040 h 92886"/>
                    <a:gd name="connsiteX50" fmla="*/ 41277 w 77977"/>
                    <a:gd name="connsiteY50" fmla="*/ 25455 h 92886"/>
                    <a:gd name="connsiteX51" fmla="*/ 29434 w 77977"/>
                    <a:gd name="connsiteY51" fmla="*/ 29034 h 92886"/>
                    <a:gd name="connsiteX52" fmla="*/ 24317 w 77977"/>
                    <a:gd name="connsiteY52" fmla="*/ 37580 h 9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7977" h="92886">
                      <a:moveTo>
                        <a:pt x="77608" y="987"/>
                      </a:moveTo>
                      <a:lnTo>
                        <a:pt x="77608" y="3179"/>
                      </a:lnTo>
                      <a:cubicBezTo>
                        <a:pt x="77608" y="3982"/>
                        <a:pt x="77608" y="4712"/>
                        <a:pt x="77608" y="5443"/>
                      </a:cubicBezTo>
                      <a:lnTo>
                        <a:pt x="77608" y="7269"/>
                      </a:lnTo>
                      <a:cubicBezTo>
                        <a:pt x="77243" y="20489"/>
                        <a:pt x="77243" y="33489"/>
                        <a:pt x="77608" y="46344"/>
                      </a:cubicBezTo>
                      <a:cubicBezTo>
                        <a:pt x="78091" y="59294"/>
                        <a:pt x="77922" y="72266"/>
                        <a:pt x="77096" y="85201"/>
                      </a:cubicBezTo>
                      <a:cubicBezTo>
                        <a:pt x="77096" y="86808"/>
                        <a:pt x="77096" y="88415"/>
                        <a:pt x="77096" y="90021"/>
                      </a:cubicBezTo>
                      <a:cubicBezTo>
                        <a:pt x="77184" y="91395"/>
                        <a:pt x="76197" y="92607"/>
                        <a:pt x="74830" y="92797"/>
                      </a:cubicBezTo>
                      <a:lnTo>
                        <a:pt x="72637" y="92797"/>
                      </a:lnTo>
                      <a:cubicBezTo>
                        <a:pt x="70663" y="92797"/>
                        <a:pt x="68617" y="92797"/>
                        <a:pt x="66643" y="92797"/>
                      </a:cubicBezTo>
                      <a:cubicBezTo>
                        <a:pt x="64669" y="92797"/>
                        <a:pt x="62622" y="92797"/>
                        <a:pt x="60648" y="92797"/>
                      </a:cubicBezTo>
                      <a:cubicBezTo>
                        <a:pt x="59333" y="92724"/>
                        <a:pt x="58017" y="92724"/>
                        <a:pt x="56701" y="92797"/>
                      </a:cubicBezTo>
                      <a:cubicBezTo>
                        <a:pt x="55385" y="92870"/>
                        <a:pt x="54069" y="92870"/>
                        <a:pt x="52753" y="92797"/>
                      </a:cubicBezTo>
                      <a:cubicBezTo>
                        <a:pt x="51971" y="92614"/>
                        <a:pt x="51321" y="92074"/>
                        <a:pt x="50999" y="91336"/>
                      </a:cubicBezTo>
                      <a:cubicBezTo>
                        <a:pt x="50670" y="90496"/>
                        <a:pt x="50495" y="89605"/>
                        <a:pt x="50487" y="88707"/>
                      </a:cubicBezTo>
                      <a:cubicBezTo>
                        <a:pt x="50458" y="87597"/>
                        <a:pt x="50604" y="86487"/>
                        <a:pt x="50926" y="85420"/>
                      </a:cubicBezTo>
                      <a:cubicBezTo>
                        <a:pt x="51174" y="84390"/>
                        <a:pt x="51299" y="83338"/>
                        <a:pt x="51291" y="82279"/>
                      </a:cubicBezTo>
                      <a:cubicBezTo>
                        <a:pt x="48009" y="85332"/>
                        <a:pt x="44223" y="87801"/>
                        <a:pt x="40107" y="89583"/>
                      </a:cubicBezTo>
                      <a:cubicBezTo>
                        <a:pt x="36013" y="91607"/>
                        <a:pt x="31518" y="92680"/>
                        <a:pt x="26949" y="92724"/>
                      </a:cubicBezTo>
                      <a:cubicBezTo>
                        <a:pt x="22365" y="92826"/>
                        <a:pt x="17950" y="91022"/>
                        <a:pt x="14741" y="87757"/>
                      </a:cubicBezTo>
                      <a:cubicBezTo>
                        <a:pt x="11188" y="84230"/>
                        <a:pt x="8337" y="80066"/>
                        <a:pt x="6334" y="75487"/>
                      </a:cubicBezTo>
                      <a:cubicBezTo>
                        <a:pt x="4104" y="70360"/>
                        <a:pt x="2460" y="64991"/>
                        <a:pt x="1436" y="59491"/>
                      </a:cubicBezTo>
                      <a:cubicBezTo>
                        <a:pt x="457" y="54188"/>
                        <a:pt x="-55" y="48813"/>
                        <a:pt x="-99" y="43423"/>
                      </a:cubicBezTo>
                      <a:cubicBezTo>
                        <a:pt x="-157" y="37711"/>
                        <a:pt x="661" y="32021"/>
                        <a:pt x="2313" y="26551"/>
                      </a:cubicBezTo>
                      <a:cubicBezTo>
                        <a:pt x="3702" y="21759"/>
                        <a:pt x="5903" y="17239"/>
                        <a:pt x="8820" y="13185"/>
                      </a:cubicBezTo>
                      <a:cubicBezTo>
                        <a:pt x="11466" y="9591"/>
                        <a:pt x="14821" y="6582"/>
                        <a:pt x="18688" y="4347"/>
                      </a:cubicBezTo>
                      <a:cubicBezTo>
                        <a:pt x="22402" y="2266"/>
                        <a:pt x="26569" y="1112"/>
                        <a:pt x="30823" y="987"/>
                      </a:cubicBezTo>
                      <a:lnTo>
                        <a:pt x="36964" y="987"/>
                      </a:lnTo>
                      <a:cubicBezTo>
                        <a:pt x="38755" y="1031"/>
                        <a:pt x="40531" y="1345"/>
                        <a:pt x="42227" y="1937"/>
                      </a:cubicBezTo>
                      <a:cubicBezTo>
                        <a:pt x="43813" y="2456"/>
                        <a:pt x="45268" y="3332"/>
                        <a:pt x="46467" y="4493"/>
                      </a:cubicBezTo>
                      <a:cubicBezTo>
                        <a:pt x="47848" y="5881"/>
                        <a:pt x="48923" y="7554"/>
                        <a:pt x="49610" y="9387"/>
                      </a:cubicBezTo>
                      <a:cubicBezTo>
                        <a:pt x="49340" y="7692"/>
                        <a:pt x="49340" y="5968"/>
                        <a:pt x="49610" y="4274"/>
                      </a:cubicBezTo>
                      <a:cubicBezTo>
                        <a:pt x="49903" y="2857"/>
                        <a:pt x="50049" y="1411"/>
                        <a:pt x="50049" y="-35"/>
                      </a:cubicBezTo>
                      <a:cubicBezTo>
                        <a:pt x="50049" y="-35"/>
                        <a:pt x="50049" y="-35"/>
                        <a:pt x="51218" y="-35"/>
                      </a:cubicBezTo>
                      <a:lnTo>
                        <a:pt x="53923" y="-35"/>
                      </a:lnTo>
                      <a:lnTo>
                        <a:pt x="56847" y="-35"/>
                      </a:lnTo>
                      <a:lnTo>
                        <a:pt x="58894" y="-35"/>
                      </a:lnTo>
                      <a:lnTo>
                        <a:pt x="66204" y="-35"/>
                      </a:lnTo>
                      <a:close/>
                      <a:moveTo>
                        <a:pt x="24025" y="37506"/>
                      </a:moveTo>
                      <a:cubicBezTo>
                        <a:pt x="23527" y="39099"/>
                        <a:pt x="23206" y="40735"/>
                        <a:pt x="23074" y="42400"/>
                      </a:cubicBezTo>
                      <a:cubicBezTo>
                        <a:pt x="23074" y="44080"/>
                        <a:pt x="23074" y="45687"/>
                        <a:pt x="23074" y="47294"/>
                      </a:cubicBezTo>
                      <a:cubicBezTo>
                        <a:pt x="22906" y="52319"/>
                        <a:pt x="24427" y="57256"/>
                        <a:pt x="27387" y="61317"/>
                      </a:cubicBezTo>
                      <a:cubicBezTo>
                        <a:pt x="30165" y="65174"/>
                        <a:pt x="34697" y="67365"/>
                        <a:pt x="39449" y="67160"/>
                      </a:cubicBezTo>
                      <a:cubicBezTo>
                        <a:pt x="41847" y="67343"/>
                        <a:pt x="44252" y="66780"/>
                        <a:pt x="46321" y="65554"/>
                      </a:cubicBezTo>
                      <a:cubicBezTo>
                        <a:pt x="47878" y="64487"/>
                        <a:pt x="49055" y="62953"/>
                        <a:pt x="49683" y="61171"/>
                      </a:cubicBezTo>
                      <a:cubicBezTo>
                        <a:pt x="50429" y="58812"/>
                        <a:pt x="50802" y="56343"/>
                        <a:pt x="50780" y="53868"/>
                      </a:cubicBezTo>
                      <a:cubicBezTo>
                        <a:pt x="50780" y="51092"/>
                        <a:pt x="50780" y="48024"/>
                        <a:pt x="50780" y="44591"/>
                      </a:cubicBezTo>
                      <a:cubicBezTo>
                        <a:pt x="50780" y="41158"/>
                        <a:pt x="50780" y="37288"/>
                        <a:pt x="50780" y="34366"/>
                      </a:cubicBezTo>
                      <a:cubicBezTo>
                        <a:pt x="50816" y="32401"/>
                        <a:pt x="50495" y="30444"/>
                        <a:pt x="49829" y="28596"/>
                      </a:cubicBezTo>
                      <a:cubicBezTo>
                        <a:pt x="49384" y="27332"/>
                        <a:pt x="48345" y="26376"/>
                        <a:pt x="47052" y="26040"/>
                      </a:cubicBezTo>
                      <a:cubicBezTo>
                        <a:pt x="45158" y="25594"/>
                        <a:pt x="43221" y="25397"/>
                        <a:pt x="41277" y="25455"/>
                      </a:cubicBezTo>
                      <a:cubicBezTo>
                        <a:pt x="37029" y="25192"/>
                        <a:pt x="32826" y="26463"/>
                        <a:pt x="29434" y="29034"/>
                      </a:cubicBezTo>
                      <a:cubicBezTo>
                        <a:pt x="26751" y="31167"/>
                        <a:pt x="24931" y="34205"/>
                        <a:pt x="24317" y="3758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34" name="Freeform 1533">
                  <a:extLst>
                    <a:ext uri="{FF2B5EF4-FFF2-40B4-BE49-F238E27FC236}">
                      <a16:creationId xmlns:a16="http://schemas.microsoft.com/office/drawing/2014/main" id="{F0507087-D949-D34C-3C31-2246CA46F150}"/>
                    </a:ext>
                  </a:extLst>
                </p:cNvPr>
                <p:cNvSpPr/>
                <p:nvPr/>
              </p:nvSpPr>
              <p:spPr>
                <a:xfrm>
                  <a:off x="6000119" y="6363252"/>
                  <a:ext cx="70079" cy="92740"/>
                </a:xfrm>
                <a:custGeom>
                  <a:avLst/>
                  <a:gdLst>
                    <a:gd name="connsiteX0" fmla="*/ 24217 w 70079"/>
                    <a:gd name="connsiteY0" fmla="*/ 9661 h 92740"/>
                    <a:gd name="connsiteX1" fmla="*/ 26556 w 70079"/>
                    <a:gd name="connsiteY1" fmla="*/ 8419 h 92740"/>
                    <a:gd name="connsiteX2" fmla="*/ 28822 w 70079"/>
                    <a:gd name="connsiteY2" fmla="*/ 6885 h 92740"/>
                    <a:gd name="connsiteX3" fmla="*/ 37521 w 70079"/>
                    <a:gd name="connsiteY3" fmla="*/ 2503 h 92740"/>
                    <a:gd name="connsiteX4" fmla="*/ 47317 w 70079"/>
                    <a:gd name="connsiteY4" fmla="*/ 677 h 92740"/>
                    <a:gd name="connsiteX5" fmla="*/ 57185 w 70079"/>
                    <a:gd name="connsiteY5" fmla="*/ 1773 h 92740"/>
                    <a:gd name="connsiteX6" fmla="*/ 65811 w 70079"/>
                    <a:gd name="connsiteY6" fmla="*/ 6374 h 92740"/>
                    <a:gd name="connsiteX7" fmla="*/ 68662 w 70079"/>
                    <a:gd name="connsiteY7" fmla="*/ 13240 h 92740"/>
                    <a:gd name="connsiteX8" fmla="*/ 69978 w 70079"/>
                    <a:gd name="connsiteY8" fmla="*/ 25875 h 92740"/>
                    <a:gd name="connsiteX9" fmla="*/ 69978 w 70079"/>
                    <a:gd name="connsiteY9" fmla="*/ 41944 h 92740"/>
                    <a:gd name="connsiteX10" fmla="*/ 69978 w 70079"/>
                    <a:gd name="connsiteY10" fmla="*/ 59619 h 92740"/>
                    <a:gd name="connsiteX11" fmla="*/ 69613 w 70079"/>
                    <a:gd name="connsiteY11" fmla="*/ 76783 h 92740"/>
                    <a:gd name="connsiteX12" fmla="*/ 69613 w 70079"/>
                    <a:gd name="connsiteY12" fmla="*/ 91391 h 92740"/>
                    <a:gd name="connsiteX13" fmla="*/ 58136 w 70079"/>
                    <a:gd name="connsiteY13" fmla="*/ 92267 h 92740"/>
                    <a:gd name="connsiteX14" fmla="*/ 46586 w 70079"/>
                    <a:gd name="connsiteY14" fmla="*/ 92267 h 92740"/>
                    <a:gd name="connsiteX15" fmla="*/ 46586 w 70079"/>
                    <a:gd name="connsiteY15" fmla="*/ 82699 h 92740"/>
                    <a:gd name="connsiteX16" fmla="*/ 46586 w 70079"/>
                    <a:gd name="connsiteY16" fmla="*/ 71671 h 92740"/>
                    <a:gd name="connsiteX17" fmla="*/ 46586 w 70079"/>
                    <a:gd name="connsiteY17" fmla="*/ 60277 h 92740"/>
                    <a:gd name="connsiteX18" fmla="*/ 46074 w 70079"/>
                    <a:gd name="connsiteY18" fmla="*/ 49613 h 92740"/>
                    <a:gd name="connsiteX19" fmla="*/ 45709 w 70079"/>
                    <a:gd name="connsiteY19" fmla="*/ 44719 h 92740"/>
                    <a:gd name="connsiteX20" fmla="*/ 45051 w 70079"/>
                    <a:gd name="connsiteY20" fmla="*/ 39534 h 92740"/>
                    <a:gd name="connsiteX21" fmla="*/ 43808 w 70079"/>
                    <a:gd name="connsiteY21" fmla="*/ 34932 h 92740"/>
                    <a:gd name="connsiteX22" fmla="*/ 41469 w 70079"/>
                    <a:gd name="connsiteY22" fmla="*/ 31791 h 92740"/>
                    <a:gd name="connsiteX23" fmla="*/ 41103 w 70079"/>
                    <a:gd name="connsiteY23" fmla="*/ 31791 h 92740"/>
                    <a:gd name="connsiteX24" fmla="*/ 36790 w 70079"/>
                    <a:gd name="connsiteY24" fmla="*/ 30550 h 92740"/>
                    <a:gd name="connsiteX25" fmla="*/ 31161 w 70079"/>
                    <a:gd name="connsiteY25" fmla="*/ 30988 h 92740"/>
                    <a:gd name="connsiteX26" fmla="*/ 26190 w 70079"/>
                    <a:gd name="connsiteY26" fmla="*/ 34275 h 92740"/>
                    <a:gd name="connsiteX27" fmla="*/ 23632 w 70079"/>
                    <a:gd name="connsiteY27" fmla="*/ 41579 h 92740"/>
                    <a:gd name="connsiteX28" fmla="*/ 23632 w 70079"/>
                    <a:gd name="connsiteY28" fmla="*/ 54141 h 92740"/>
                    <a:gd name="connsiteX29" fmla="*/ 24070 w 70079"/>
                    <a:gd name="connsiteY29" fmla="*/ 66485 h 92740"/>
                    <a:gd name="connsiteX30" fmla="*/ 24070 w 70079"/>
                    <a:gd name="connsiteY30" fmla="*/ 78682 h 92740"/>
                    <a:gd name="connsiteX31" fmla="*/ 23339 w 70079"/>
                    <a:gd name="connsiteY31" fmla="*/ 90880 h 92740"/>
                    <a:gd name="connsiteX32" fmla="*/ 23339 w 70079"/>
                    <a:gd name="connsiteY32" fmla="*/ 91610 h 92740"/>
                    <a:gd name="connsiteX33" fmla="*/ 17857 w 70079"/>
                    <a:gd name="connsiteY33" fmla="*/ 92706 h 92740"/>
                    <a:gd name="connsiteX34" fmla="*/ 13178 w 70079"/>
                    <a:gd name="connsiteY34" fmla="*/ 92706 h 92740"/>
                    <a:gd name="connsiteX35" fmla="*/ 7842 w 70079"/>
                    <a:gd name="connsiteY35" fmla="*/ 92706 h 92740"/>
                    <a:gd name="connsiteX36" fmla="*/ 532 w 70079"/>
                    <a:gd name="connsiteY36" fmla="*/ 92706 h 92740"/>
                    <a:gd name="connsiteX37" fmla="*/ 93 w 70079"/>
                    <a:gd name="connsiteY37" fmla="*/ 47422 h 92740"/>
                    <a:gd name="connsiteX38" fmla="*/ 93 w 70079"/>
                    <a:gd name="connsiteY38" fmla="*/ 531 h 92740"/>
                    <a:gd name="connsiteX39" fmla="*/ 3748 w 70079"/>
                    <a:gd name="connsiteY39" fmla="*/ 531 h 92740"/>
                    <a:gd name="connsiteX40" fmla="*/ 9304 w 70079"/>
                    <a:gd name="connsiteY40" fmla="*/ 531 h 92740"/>
                    <a:gd name="connsiteX41" fmla="*/ 12959 w 70079"/>
                    <a:gd name="connsiteY41" fmla="*/ 531 h 92740"/>
                    <a:gd name="connsiteX42" fmla="*/ 15518 w 70079"/>
                    <a:gd name="connsiteY42" fmla="*/ 531 h 92740"/>
                    <a:gd name="connsiteX43" fmla="*/ 19246 w 70079"/>
                    <a:gd name="connsiteY43" fmla="*/ 20 h 92740"/>
                    <a:gd name="connsiteX44" fmla="*/ 22535 w 70079"/>
                    <a:gd name="connsiteY44" fmla="*/ 20 h 92740"/>
                    <a:gd name="connsiteX45" fmla="*/ 23997 w 70079"/>
                    <a:gd name="connsiteY45" fmla="*/ 677 h 92740"/>
                    <a:gd name="connsiteX46" fmla="*/ 23997 w 70079"/>
                    <a:gd name="connsiteY46" fmla="*/ 5790 h 92740"/>
                    <a:gd name="connsiteX47" fmla="*/ 24217 w 70079"/>
                    <a:gd name="connsiteY47" fmla="*/ 9661 h 9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079" h="92740">
                      <a:moveTo>
                        <a:pt x="24217" y="9661"/>
                      </a:moveTo>
                      <a:lnTo>
                        <a:pt x="26556" y="8419"/>
                      </a:lnTo>
                      <a:cubicBezTo>
                        <a:pt x="27353" y="7974"/>
                        <a:pt x="28113" y="7462"/>
                        <a:pt x="28822" y="6885"/>
                      </a:cubicBezTo>
                      <a:cubicBezTo>
                        <a:pt x="31490" y="5008"/>
                        <a:pt x="34422" y="3533"/>
                        <a:pt x="37521" y="2503"/>
                      </a:cubicBezTo>
                      <a:cubicBezTo>
                        <a:pt x="40679" y="1422"/>
                        <a:pt x="43983" y="801"/>
                        <a:pt x="47317" y="677"/>
                      </a:cubicBezTo>
                      <a:cubicBezTo>
                        <a:pt x="50643" y="524"/>
                        <a:pt x="53976" y="896"/>
                        <a:pt x="57185" y="1773"/>
                      </a:cubicBezTo>
                      <a:cubicBezTo>
                        <a:pt x="60373" y="2642"/>
                        <a:pt x="63319" y="4212"/>
                        <a:pt x="65811" y="6374"/>
                      </a:cubicBezTo>
                      <a:cubicBezTo>
                        <a:pt x="67442" y="8317"/>
                        <a:pt x="68443" y="10713"/>
                        <a:pt x="68662" y="13240"/>
                      </a:cubicBezTo>
                      <a:cubicBezTo>
                        <a:pt x="69393" y="17417"/>
                        <a:pt x="69832" y="21639"/>
                        <a:pt x="69978" y="25875"/>
                      </a:cubicBezTo>
                      <a:cubicBezTo>
                        <a:pt x="69978" y="30769"/>
                        <a:pt x="69978" y="36101"/>
                        <a:pt x="69978" y="41944"/>
                      </a:cubicBezTo>
                      <a:cubicBezTo>
                        <a:pt x="69978" y="47787"/>
                        <a:pt x="69978" y="53630"/>
                        <a:pt x="69978" y="59619"/>
                      </a:cubicBezTo>
                      <a:cubicBezTo>
                        <a:pt x="69978" y="65608"/>
                        <a:pt x="69978" y="71305"/>
                        <a:pt x="69613" y="76783"/>
                      </a:cubicBezTo>
                      <a:cubicBezTo>
                        <a:pt x="69247" y="82261"/>
                        <a:pt x="69613" y="87155"/>
                        <a:pt x="69613" y="91391"/>
                      </a:cubicBezTo>
                      <a:cubicBezTo>
                        <a:pt x="65811" y="91975"/>
                        <a:pt x="61981" y="92267"/>
                        <a:pt x="58136" y="92267"/>
                      </a:cubicBezTo>
                      <a:lnTo>
                        <a:pt x="46586" y="92267"/>
                      </a:lnTo>
                      <a:cubicBezTo>
                        <a:pt x="46586" y="89492"/>
                        <a:pt x="46586" y="86278"/>
                        <a:pt x="46586" y="82699"/>
                      </a:cubicBezTo>
                      <a:cubicBezTo>
                        <a:pt x="46586" y="79120"/>
                        <a:pt x="46586" y="75395"/>
                        <a:pt x="46586" y="71671"/>
                      </a:cubicBezTo>
                      <a:lnTo>
                        <a:pt x="46586" y="60277"/>
                      </a:lnTo>
                      <a:cubicBezTo>
                        <a:pt x="46586" y="56479"/>
                        <a:pt x="46586" y="52973"/>
                        <a:pt x="46074" y="49613"/>
                      </a:cubicBezTo>
                      <a:cubicBezTo>
                        <a:pt x="46074" y="48152"/>
                        <a:pt x="46074" y="46545"/>
                        <a:pt x="45709" y="44719"/>
                      </a:cubicBezTo>
                      <a:cubicBezTo>
                        <a:pt x="45635" y="42974"/>
                        <a:pt x="45416" y="41243"/>
                        <a:pt x="45051" y="39534"/>
                      </a:cubicBezTo>
                      <a:cubicBezTo>
                        <a:pt x="44795" y="37963"/>
                        <a:pt x="44378" y="36422"/>
                        <a:pt x="43808" y="34932"/>
                      </a:cubicBezTo>
                      <a:cubicBezTo>
                        <a:pt x="43325" y="33691"/>
                        <a:pt x="42521" y="32609"/>
                        <a:pt x="41469" y="31791"/>
                      </a:cubicBezTo>
                      <a:cubicBezTo>
                        <a:pt x="41359" y="31726"/>
                        <a:pt x="41213" y="31726"/>
                        <a:pt x="41103" y="31791"/>
                      </a:cubicBezTo>
                      <a:cubicBezTo>
                        <a:pt x="39729" y="31185"/>
                        <a:pt x="38281" y="30762"/>
                        <a:pt x="36790" y="30550"/>
                      </a:cubicBezTo>
                      <a:cubicBezTo>
                        <a:pt x="34904" y="30257"/>
                        <a:pt x="32982" y="30404"/>
                        <a:pt x="31161" y="30988"/>
                      </a:cubicBezTo>
                      <a:cubicBezTo>
                        <a:pt x="29224" y="31587"/>
                        <a:pt x="27499" y="32726"/>
                        <a:pt x="26190" y="34275"/>
                      </a:cubicBezTo>
                      <a:cubicBezTo>
                        <a:pt x="24568" y="36371"/>
                        <a:pt x="23668" y="38935"/>
                        <a:pt x="23632" y="41579"/>
                      </a:cubicBezTo>
                      <a:cubicBezTo>
                        <a:pt x="23632" y="45888"/>
                        <a:pt x="23632" y="50051"/>
                        <a:pt x="23632" y="54141"/>
                      </a:cubicBezTo>
                      <a:cubicBezTo>
                        <a:pt x="23632" y="58231"/>
                        <a:pt x="23632" y="62395"/>
                        <a:pt x="24070" y="66485"/>
                      </a:cubicBezTo>
                      <a:cubicBezTo>
                        <a:pt x="24509" y="70575"/>
                        <a:pt x="24070" y="74665"/>
                        <a:pt x="24070" y="78682"/>
                      </a:cubicBezTo>
                      <a:cubicBezTo>
                        <a:pt x="24049" y="82758"/>
                        <a:pt x="23800" y="86833"/>
                        <a:pt x="23339" y="90880"/>
                      </a:cubicBezTo>
                      <a:lnTo>
                        <a:pt x="23339" y="91610"/>
                      </a:lnTo>
                      <a:cubicBezTo>
                        <a:pt x="21548" y="92129"/>
                        <a:pt x="19714" y="92494"/>
                        <a:pt x="17857" y="92706"/>
                      </a:cubicBezTo>
                      <a:cubicBezTo>
                        <a:pt x="16322" y="92706"/>
                        <a:pt x="14786" y="92706"/>
                        <a:pt x="13178" y="92706"/>
                      </a:cubicBezTo>
                      <a:lnTo>
                        <a:pt x="7842" y="92706"/>
                      </a:lnTo>
                      <a:cubicBezTo>
                        <a:pt x="5408" y="92538"/>
                        <a:pt x="2966" y="92538"/>
                        <a:pt x="532" y="92706"/>
                      </a:cubicBezTo>
                      <a:cubicBezTo>
                        <a:pt x="532" y="77587"/>
                        <a:pt x="532" y="62541"/>
                        <a:pt x="93" y="47422"/>
                      </a:cubicBezTo>
                      <a:cubicBezTo>
                        <a:pt x="-345" y="32303"/>
                        <a:pt x="93" y="16746"/>
                        <a:pt x="93" y="531"/>
                      </a:cubicBezTo>
                      <a:lnTo>
                        <a:pt x="3748" y="531"/>
                      </a:lnTo>
                      <a:lnTo>
                        <a:pt x="9304" y="531"/>
                      </a:lnTo>
                      <a:lnTo>
                        <a:pt x="12959" y="531"/>
                      </a:lnTo>
                      <a:lnTo>
                        <a:pt x="15518" y="531"/>
                      </a:lnTo>
                      <a:lnTo>
                        <a:pt x="19246" y="20"/>
                      </a:lnTo>
                      <a:cubicBezTo>
                        <a:pt x="20342" y="-53"/>
                        <a:pt x="21439" y="-53"/>
                        <a:pt x="22535" y="20"/>
                      </a:cubicBezTo>
                      <a:cubicBezTo>
                        <a:pt x="23486" y="20"/>
                        <a:pt x="23997" y="20"/>
                        <a:pt x="23997" y="677"/>
                      </a:cubicBezTo>
                      <a:cubicBezTo>
                        <a:pt x="24122" y="2379"/>
                        <a:pt x="24122" y="4088"/>
                        <a:pt x="23997" y="5790"/>
                      </a:cubicBezTo>
                      <a:cubicBezTo>
                        <a:pt x="23997" y="7083"/>
                        <a:pt x="24070" y="8375"/>
                        <a:pt x="24217" y="9661"/>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535" name="Freeform 1534">
                  <a:extLst>
                    <a:ext uri="{FF2B5EF4-FFF2-40B4-BE49-F238E27FC236}">
                      <a16:creationId xmlns:a16="http://schemas.microsoft.com/office/drawing/2014/main" id="{270DDD51-C1BD-6A02-4BB0-76080CEB55E7}"/>
                    </a:ext>
                  </a:extLst>
                </p:cNvPr>
                <p:cNvSpPr/>
                <p:nvPr/>
              </p:nvSpPr>
              <p:spPr>
                <a:xfrm>
                  <a:off x="6080066" y="6325472"/>
                  <a:ext cx="75077" cy="130043"/>
                </a:xfrm>
                <a:custGeom>
                  <a:avLst/>
                  <a:gdLst>
                    <a:gd name="connsiteX0" fmla="*/ 50487 w 75077"/>
                    <a:gd name="connsiteY0" fmla="*/ 2449 h 130043"/>
                    <a:gd name="connsiteX1" fmla="*/ 50487 w 75077"/>
                    <a:gd name="connsiteY1" fmla="*/ 403 h 130043"/>
                    <a:gd name="connsiteX2" fmla="*/ 52972 w 75077"/>
                    <a:gd name="connsiteY2" fmla="*/ -35 h 130043"/>
                    <a:gd name="connsiteX3" fmla="*/ 59039 w 75077"/>
                    <a:gd name="connsiteY3" fmla="*/ -35 h 130043"/>
                    <a:gd name="connsiteX4" fmla="*/ 66350 w 75077"/>
                    <a:gd name="connsiteY4" fmla="*/ -35 h 130043"/>
                    <a:gd name="connsiteX5" fmla="*/ 73660 w 75077"/>
                    <a:gd name="connsiteY5" fmla="*/ 623 h 130043"/>
                    <a:gd name="connsiteX6" fmla="*/ 73660 w 75077"/>
                    <a:gd name="connsiteY6" fmla="*/ 12747 h 130043"/>
                    <a:gd name="connsiteX7" fmla="*/ 74537 w 75077"/>
                    <a:gd name="connsiteY7" fmla="*/ 73442 h 130043"/>
                    <a:gd name="connsiteX8" fmla="*/ 74537 w 75077"/>
                    <a:gd name="connsiteY8" fmla="*/ 129901 h 130043"/>
                    <a:gd name="connsiteX9" fmla="*/ 62037 w 75077"/>
                    <a:gd name="connsiteY9" fmla="*/ 129901 h 130043"/>
                    <a:gd name="connsiteX10" fmla="*/ 49682 w 75077"/>
                    <a:gd name="connsiteY10" fmla="*/ 129463 h 130043"/>
                    <a:gd name="connsiteX11" fmla="*/ 49682 w 75077"/>
                    <a:gd name="connsiteY11" fmla="*/ 128221 h 130043"/>
                    <a:gd name="connsiteX12" fmla="*/ 49682 w 75077"/>
                    <a:gd name="connsiteY12" fmla="*/ 125226 h 130043"/>
                    <a:gd name="connsiteX13" fmla="*/ 49682 w 75077"/>
                    <a:gd name="connsiteY13" fmla="*/ 122086 h 130043"/>
                    <a:gd name="connsiteX14" fmla="*/ 48878 w 75077"/>
                    <a:gd name="connsiteY14" fmla="*/ 120771 h 130043"/>
                    <a:gd name="connsiteX15" fmla="*/ 47855 w 75077"/>
                    <a:gd name="connsiteY15" fmla="*/ 121356 h 130043"/>
                    <a:gd name="connsiteX16" fmla="*/ 40545 w 75077"/>
                    <a:gd name="connsiteY16" fmla="*/ 128659 h 130043"/>
                    <a:gd name="connsiteX17" fmla="*/ 30822 w 75077"/>
                    <a:gd name="connsiteY17" fmla="*/ 129536 h 130043"/>
                    <a:gd name="connsiteX18" fmla="*/ 14228 w 75077"/>
                    <a:gd name="connsiteY18" fmla="*/ 124058 h 130043"/>
                    <a:gd name="connsiteX19" fmla="*/ 5090 w 75077"/>
                    <a:gd name="connsiteY19" fmla="*/ 112153 h 130043"/>
                    <a:gd name="connsiteX20" fmla="*/ 1070 w 75077"/>
                    <a:gd name="connsiteY20" fmla="*/ 95865 h 130043"/>
                    <a:gd name="connsiteX21" fmla="*/ -100 w 75077"/>
                    <a:gd name="connsiteY21" fmla="*/ 77678 h 130043"/>
                    <a:gd name="connsiteX22" fmla="*/ 704 w 75077"/>
                    <a:gd name="connsiteY22" fmla="*/ 65116 h 130043"/>
                    <a:gd name="connsiteX23" fmla="*/ 3263 w 75077"/>
                    <a:gd name="connsiteY23" fmla="*/ 54014 h 130043"/>
                    <a:gd name="connsiteX24" fmla="*/ 7868 w 75077"/>
                    <a:gd name="connsiteY24" fmla="*/ 45395 h 130043"/>
                    <a:gd name="connsiteX25" fmla="*/ 15179 w 75077"/>
                    <a:gd name="connsiteY25" fmla="*/ 40356 h 130043"/>
                    <a:gd name="connsiteX26" fmla="*/ 26071 w 75077"/>
                    <a:gd name="connsiteY26" fmla="*/ 38018 h 130043"/>
                    <a:gd name="connsiteX27" fmla="*/ 37401 w 75077"/>
                    <a:gd name="connsiteY27" fmla="*/ 38018 h 130043"/>
                    <a:gd name="connsiteX28" fmla="*/ 46466 w 75077"/>
                    <a:gd name="connsiteY28" fmla="*/ 39771 h 130043"/>
                    <a:gd name="connsiteX29" fmla="*/ 50487 w 75077"/>
                    <a:gd name="connsiteY29" fmla="*/ 42693 h 130043"/>
                    <a:gd name="connsiteX30" fmla="*/ 50487 w 75077"/>
                    <a:gd name="connsiteY30" fmla="*/ 28742 h 130043"/>
                    <a:gd name="connsiteX31" fmla="*/ 50487 w 75077"/>
                    <a:gd name="connsiteY31" fmla="*/ 20197 h 130043"/>
                    <a:gd name="connsiteX32" fmla="*/ 50487 w 75077"/>
                    <a:gd name="connsiteY32" fmla="*/ 15230 h 130043"/>
                    <a:gd name="connsiteX33" fmla="*/ 50487 w 75077"/>
                    <a:gd name="connsiteY33" fmla="*/ 11943 h 130043"/>
                    <a:gd name="connsiteX34" fmla="*/ 50487 w 75077"/>
                    <a:gd name="connsiteY34" fmla="*/ 8438 h 130043"/>
                    <a:gd name="connsiteX35" fmla="*/ 50487 w 75077"/>
                    <a:gd name="connsiteY35" fmla="*/ 2449 h 130043"/>
                    <a:gd name="connsiteX36" fmla="*/ 21904 w 75077"/>
                    <a:gd name="connsiteY36" fmla="*/ 71762 h 130043"/>
                    <a:gd name="connsiteX37" fmla="*/ 20807 w 75077"/>
                    <a:gd name="connsiteY37" fmla="*/ 77094 h 130043"/>
                    <a:gd name="connsiteX38" fmla="*/ 20807 w 75077"/>
                    <a:gd name="connsiteY38" fmla="*/ 82426 h 130043"/>
                    <a:gd name="connsiteX39" fmla="*/ 21904 w 75077"/>
                    <a:gd name="connsiteY39" fmla="*/ 91336 h 130043"/>
                    <a:gd name="connsiteX40" fmla="*/ 25193 w 75077"/>
                    <a:gd name="connsiteY40" fmla="*/ 99078 h 130043"/>
                    <a:gd name="connsiteX41" fmla="*/ 30530 w 75077"/>
                    <a:gd name="connsiteY41" fmla="*/ 104483 h 130043"/>
                    <a:gd name="connsiteX42" fmla="*/ 37840 w 75077"/>
                    <a:gd name="connsiteY42" fmla="*/ 106529 h 130043"/>
                    <a:gd name="connsiteX43" fmla="*/ 45150 w 75077"/>
                    <a:gd name="connsiteY43" fmla="*/ 104483 h 130043"/>
                    <a:gd name="connsiteX44" fmla="*/ 49244 w 75077"/>
                    <a:gd name="connsiteY44" fmla="*/ 99005 h 130043"/>
                    <a:gd name="connsiteX45" fmla="*/ 50487 w 75077"/>
                    <a:gd name="connsiteY45" fmla="*/ 90095 h 130043"/>
                    <a:gd name="connsiteX46" fmla="*/ 50487 w 75077"/>
                    <a:gd name="connsiteY46" fmla="*/ 79358 h 130043"/>
                    <a:gd name="connsiteX47" fmla="*/ 50487 w 75077"/>
                    <a:gd name="connsiteY47" fmla="*/ 68037 h 130043"/>
                    <a:gd name="connsiteX48" fmla="*/ 49098 w 75077"/>
                    <a:gd name="connsiteY48" fmla="*/ 61683 h 130043"/>
                    <a:gd name="connsiteX49" fmla="*/ 45735 w 75077"/>
                    <a:gd name="connsiteY49" fmla="*/ 58834 h 130043"/>
                    <a:gd name="connsiteX50" fmla="*/ 39594 w 75077"/>
                    <a:gd name="connsiteY50" fmla="*/ 58177 h 130043"/>
                    <a:gd name="connsiteX51" fmla="*/ 27533 w 75077"/>
                    <a:gd name="connsiteY51" fmla="*/ 61537 h 130043"/>
                    <a:gd name="connsiteX52" fmla="*/ 22123 w 75077"/>
                    <a:gd name="connsiteY52" fmla="*/ 71543 h 13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5077" h="130043">
                      <a:moveTo>
                        <a:pt x="50487" y="2449"/>
                      </a:moveTo>
                      <a:lnTo>
                        <a:pt x="50487" y="403"/>
                      </a:lnTo>
                      <a:cubicBezTo>
                        <a:pt x="51283" y="111"/>
                        <a:pt x="52124" y="-35"/>
                        <a:pt x="52972" y="-35"/>
                      </a:cubicBezTo>
                      <a:cubicBezTo>
                        <a:pt x="54580" y="-35"/>
                        <a:pt x="56627" y="-35"/>
                        <a:pt x="59039" y="-35"/>
                      </a:cubicBezTo>
                      <a:lnTo>
                        <a:pt x="66350" y="-35"/>
                      </a:lnTo>
                      <a:cubicBezTo>
                        <a:pt x="68799" y="-13"/>
                        <a:pt x="71247" y="206"/>
                        <a:pt x="73660" y="623"/>
                      </a:cubicBezTo>
                      <a:lnTo>
                        <a:pt x="73660" y="12747"/>
                      </a:lnTo>
                      <a:cubicBezTo>
                        <a:pt x="73660" y="33198"/>
                        <a:pt x="73952" y="53429"/>
                        <a:pt x="74537" y="73442"/>
                      </a:cubicBezTo>
                      <a:cubicBezTo>
                        <a:pt x="75122" y="93455"/>
                        <a:pt x="75122" y="112277"/>
                        <a:pt x="74537" y="129901"/>
                      </a:cubicBezTo>
                      <a:lnTo>
                        <a:pt x="62037" y="129901"/>
                      </a:lnTo>
                      <a:cubicBezTo>
                        <a:pt x="57914" y="130135"/>
                        <a:pt x="53776" y="129988"/>
                        <a:pt x="49682" y="129463"/>
                      </a:cubicBezTo>
                      <a:cubicBezTo>
                        <a:pt x="49587" y="129053"/>
                        <a:pt x="49587" y="128630"/>
                        <a:pt x="49682" y="128221"/>
                      </a:cubicBezTo>
                      <a:cubicBezTo>
                        <a:pt x="49682" y="126979"/>
                        <a:pt x="49682" y="125957"/>
                        <a:pt x="49682" y="125226"/>
                      </a:cubicBezTo>
                      <a:cubicBezTo>
                        <a:pt x="49682" y="124496"/>
                        <a:pt x="49682" y="123474"/>
                        <a:pt x="49682" y="122086"/>
                      </a:cubicBezTo>
                      <a:cubicBezTo>
                        <a:pt x="49514" y="121596"/>
                        <a:pt x="49236" y="121151"/>
                        <a:pt x="48878" y="120771"/>
                      </a:cubicBezTo>
                      <a:cubicBezTo>
                        <a:pt x="48878" y="120771"/>
                        <a:pt x="48220" y="120771"/>
                        <a:pt x="47855" y="121356"/>
                      </a:cubicBezTo>
                      <a:cubicBezTo>
                        <a:pt x="46546" y="124708"/>
                        <a:pt x="43893" y="127352"/>
                        <a:pt x="40545" y="128659"/>
                      </a:cubicBezTo>
                      <a:cubicBezTo>
                        <a:pt x="37423" y="129726"/>
                        <a:pt x="34090" y="130025"/>
                        <a:pt x="30822" y="129536"/>
                      </a:cubicBezTo>
                      <a:cubicBezTo>
                        <a:pt x="24872" y="129390"/>
                        <a:pt x="19097" y="127483"/>
                        <a:pt x="14228" y="124058"/>
                      </a:cubicBezTo>
                      <a:cubicBezTo>
                        <a:pt x="10200" y="120953"/>
                        <a:pt x="7050" y="116849"/>
                        <a:pt x="5090" y="112153"/>
                      </a:cubicBezTo>
                      <a:cubicBezTo>
                        <a:pt x="3007" y="106930"/>
                        <a:pt x="1655" y="101452"/>
                        <a:pt x="1070" y="95865"/>
                      </a:cubicBezTo>
                      <a:cubicBezTo>
                        <a:pt x="412" y="89875"/>
                        <a:pt x="-27" y="83814"/>
                        <a:pt x="-100" y="77678"/>
                      </a:cubicBezTo>
                      <a:cubicBezTo>
                        <a:pt x="-129" y="73478"/>
                        <a:pt x="142" y="69279"/>
                        <a:pt x="704" y="65116"/>
                      </a:cubicBezTo>
                      <a:cubicBezTo>
                        <a:pt x="1209" y="61339"/>
                        <a:pt x="2064" y="57629"/>
                        <a:pt x="3263" y="54014"/>
                      </a:cubicBezTo>
                      <a:cubicBezTo>
                        <a:pt x="4301" y="50902"/>
                        <a:pt x="5858" y="47988"/>
                        <a:pt x="7868" y="45395"/>
                      </a:cubicBezTo>
                      <a:cubicBezTo>
                        <a:pt x="9747" y="43021"/>
                        <a:pt x="12291" y="41269"/>
                        <a:pt x="15179" y="40356"/>
                      </a:cubicBezTo>
                      <a:cubicBezTo>
                        <a:pt x="18680" y="39063"/>
                        <a:pt x="22350" y="38274"/>
                        <a:pt x="26071" y="38018"/>
                      </a:cubicBezTo>
                      <a:cubicBezTo>
                        <a:pt x="29843" y="37726"/>
                        <a:pt x="33629" y="37726"/>
                        <a:pt x="37401" y="38018"/>
                      </a:cubicBezTo>
                      <a:cubicBezTo>
                        <a:pt x="40486" y="38215"/>
                        <a:pt x="43527" y="38807"/>
                        <a:pt x="46466" y="39771"/>
                      </a:cubicBezTo>
                      <a:cubicBezTo>
                        <a:pt x="48878" y="40648"/>
                        <a:pt x="50267" y="41597"/>
                        <a:pt x="50487" y="42693"/>
                      </a:cubicBezTo>
                      <a:cubicBezTo>
                        <a:pt x="50487" y="36923"/>
                        <a:pt x="50487" y="32321"/>
                        <a:pt x="50487" y="28742"/>
                      </a:cubicBezTo>
                      <a:lnTo>
                        <a:pt x="50487" y="20197"/>
                      </a:lnTo>
                      <a:cubicBezTo>
                        <a:pt x="50487" y="18006"/>
                        <a:pt x="50487" y="16399"/>
                        <a:pt x="50487" y="15230"/>
                      </a:cubicBezTo>
                      <a:cubicBezTo>
                        <a:pt x="50487" y="14062"/>
                        <a:pt x="50487" y="12966"/>
                        <a:pt x="50487" y="11943"/>
                      </a:cubicBezTo>
                      <a:lnTo>
                        <a:pt x="50487" y="8438"/>
                      </a:lnTo>
                      <a:cubicBezTo>
                        <a:pt x="50487" y="6539"/>
                        <a:pt x="50487" y="4713"/>
                        <a:pt x="50487" y="2449"/>
                      </a:cubicBezTo>
                      <a:close/>
                      <a:moveTo>
                        <a:pt x="21904" y="71762"/>
                      </a:moveTo>
                      <a:cubicBezTo>
                        <a:pt x="21319" y="73486"/>
                        <a:pt x="20954" y="75275"/>
                        <a:pt x="20807" y="77094"/>
                      </a:cubicBezTo>
                      <a:cubicBezTo>
                        <a:pt x="20807" y="78920"/>
                        <a:pt x="20807" y="80746"/>
                        <a:pt x="20807" y="82426"/>
                      </a:cubicBezTo>
                      <a:cubicBezTo>
                        <a:pt x="20800" y="85428"/>
                        <a:pt x="21166" y="88422"/>
                        <a:pt x="21904" y="91336"/>
                      </a:cubicBezTo>
                      <a:cubicBezTo>
                        <a:pt x="22562" y="94083"/>
                        <a:pt x="23680" y="96697"/>
                        <a:pt x="25193" y="99078"/>
                      </a:cubicBezTo>
                      <a:cubicBezTo>
                        <a:pt x="26568" y="101241"/>
                        <a:pt x="28388" y="103081"/>
                        <a:pt x="30530" y="104483"/>
                      </a:cubicBezTo>
                      <a:cubicBezTo>
                        <a:pt x="32694" y="105908"/>
                        <a:pt x="35252" y="106623"/>
                        <a:pt x="37840" y="106529"/>
                      </a:cubicBezTo>
                      <a:cubicBezTo>
                        <a:pt x="40442" y="106704"/>
                        <a:pt x="43023" y="105988"/>
                        <a:pt x="45150" y="104483"/>
                      </a:cubicBezTo>
                      <a:cubicBezTo>
                        <a:pt x="47014" y="103088"/>
                        <a:pt x="48432" y="101182"/>
                        <a:pt x="49244" y="99005"/>
                      </a:cubicBezTo>
                      <a:cubicBezTo>
                        <a:pt x="50150" y="96128"/>
                        <a:pt x="50567" y="93111"/>
                        <a:pt x="50487" y="90095"/>
                      </a:cubicBezTo>
                      <a:cubicBezTo>
                        <a:pt x="50487" y="86881"/>
                        <a:pt x="50487" y="83302"/>
                        <a:pt x="50487" y="79358"/>
                      </a:cubicBezTo>
                      <a:cubicBezTo>
                        <a:pt x="50487" y="75414"/>
                        <a:pt x="50487" y="70813"/>
                        <a:pt x="50487" y="68037"/>
                      </a:cubicBezTo>
                      <a:cubicBezTo>
                        <a:pt x="50487" y="65846"/>
                        <a:pt x="50011" y="63677"/>
                        <a:pt x="49098" y="61683"/>
                      </a:cubicBezTo>
                      <a:cubicBezTo>
                        <a:pt x="48454" y="60281"/>
                        <a:pt x="47226" y="59236"/>
                        <a:pt x="45735" y="58834"/>
                      </a:cubicBezTo>
                      <a:cubicBezTo>
                        <a:pt x="43725" y="58345"/>
                        <a:pt x="41663" y="58119"/>
                        <a:pt x="39594" y="58177"/>
                      </a:cubicBezTo>
                      <a:cubicBezTo>
                        <a:pt x="35311" y="57943"/>
                        <a:pt x="31078" y="59127"/>
                        <a:pt x="27533" y="61537"/>
                      </a:cubicBezTo>
                      <a:cubicBezTo>
                        <a:pt x="24375" y="63940"/>
                        <a:pt x="22401" y="67585"/>
                        <a:pt x="22123" y="71543"/>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20" name="Freeform 1919">
                  <a:extLst>
                    <a:ext uri="{FF2B5EF4-FFF2-40B4-BE49-F238E27FC236}">
                      <a16:creationId xmlns:a16="http://schemas.microsoft.com/office/drawing/2014/main" id="{2106CE78-3D2B-8ED3-7BEA-1C5FE37A9345}"/>
                    </a:ext>
                  </a:extLst>
                </p:cNvPr>
                <p:cNvSpPr/>
                <p:nvPr/>
              </p:nvSpPr>
              <p:spPr>
                <a:xfrm>
                  <a:off x="6206314" y="6327225"/>
                  <a:ext cx="76867" cy="127986"/>
                </a:xfrm>
                <a:custGeom>
                  <a:avLst/>
                  <a:gdLst>
                    <a:gd name="connsiteX0" fmla="*/ 76289 w 76867"/>
                    <a:gd name="connsiteY0" fmla="*/ 69279 h 127986"/>
                    <a:gd name="connsiteX1" fmla="*/ 75704 w 76867"/>
                    <a:gd name="connsiteY1" fmla="*/ 127709 h 127986"/>
                    <a:gd name="connsiteX2" fmla="*/ 69637 w 76867"/>
                    <a:gd name="connsiteY2" fmla="*/ 127709 h 127986"/>
                    <a:gd name="connsiteX3" fmla="*/ 51435 w 76867"/>
                    <a:gd name="connsiteY3" fmla="*/ 127709 h 127986"/>
                    <a:gd name="connsiteX4" fmla="*/ 50996 w 76867"/>
                    <a:gd name="connsiteY4" fmla="*/ 110618 h 127986"/>
                    <a:gd name="connsiteX5" fmla="*/ 50996 w 76867"/>
                    <a:gd name="connsiteY5" fmla="*/ 91847 h 127986"/>
                    <a:gd name="connsiteX6" fmla="*/ 50484 w 76867"/>
                    <a:gd name="connsiteY6" fmla="*/ 73076 h 127986"/>
                    <a:gd name="connsiteX7" fmla="*/ 49095 w 76867"/>
                    <a:gd name="connsiteY7" fmla="*/ 56204 h 127986"/>
                    <a:gd name="connsiteX8" fmla="*/ 46098 w 76867"/>
                    <a:gd name="connsiteY8" fmla="*/ 62559 h 127986"/>
                    <a:gd name="connsiteX9" fmla="*/ 42809 w 76867"/>
                    <a:gd name="connsiteY9" fmla="*/ 71470 h 127986"/>
                    <a:gd name="connsiteX10" fmla="*/ 39665 w 76867"/>
                    <a:gd name="connsiteY10" fmla="*/ 79577 h 127986"/>
                    <a:gd name="connsiteX11" fmla="*/ 37472 w 76867"/>
                    <a:gd name="connsiteY11" fmla="*/ 83010 h 127986"/>
                    <a:gd name="connsiteX12" fmla="*/ 35352 w 76867"/>
                    <a:gd name="connsiteY12" fmla="*/ 81111 h 127986"/>
                    <a:gd name="connsiteX13" fmla="*/ 32940 w 76867"/>
                    <a:gd name="connsiteY13" fmla="*/ 76217 h 127986"/>
                    <a:gd name="connsiteX14" fmla="*/ 30455 w 76867"/>
                    <a:gd name="connsiteY14" fmla="*/ 70009 h 127986"/>
                    <a:gd name="connsiteX15" fmla="*/ 28262 w 76867"/>
                    <a:gd name="connsiteY15" fmla="*/ 63946 h 127986"/>
                    <a:gd name="connsiteX16" fmla="*/ 26068 w 76867"/>
                    <a:gd name="connsiteY16" fmla="*/ 57446 h 127986"/>
                    <a:gd name="connsiteX17" fmla="*/ 25045 w 76867"/>
                    <a:gd name="connsiteY17" fmla="*/ 92432 h 127986"/>
                    <a:gd name="connsiteX18" fmla="*/ 26653 w 76867"/>
                    <a:gd name="connsiteY18" fmla="*/ 127198 h 127986"/>
                    <a:gd name="connsiteX19" fmla="*/ 13714 w 76867"/>
                    <a:gd name="connsiteY19" fmla="*/ 127928 h 127986"/>
                    <a:gd name="connsiteX20" fmla="*/ 848 w 76867"/>
                    <a:gd name="connsiteY20" fmla="*/ 127928 h 127986"/>
                    <a:gd name="connsiteX21" fmla="*/ 337 w 76867"/>
                    <a:gd name="connsiteY21" fmla="*/ 127417 h 127986"/>
                    <a:gd name="connsiteX22" fmla="*/ -102 w 76867"/>
                    <a:gd name="connsiteY22" fmla="*/ 123911 h 127986"/>
                    <a:gd name="connsiteX23" fmla="*/ -102 w 76867"/>
                    <a:gd name="connsiteY23" fmla="*/ 115512 h 127986"/>
                    <a:gd name="connsiteX24" fmla="*/ -102 w 76867"/>
                    <a:gd name="connsiteY24" fmla="*/ 100904 h 127986"/>
                    <a:gd name="connsiteX25" fmla="*/ -102 w 76867"/>
                    <a:gd name="connsiteY25" fmla="*/ 78116 h 127986"/>
                    <a:gd name="connsiteX26" fmla="*/ -102 w 76867"/>
                    <a:gd name="connsiteY26" fmla="*/ 45760 h 127986"/>
                    <a:gd name="connsiteX27" fmla="*/ -102 w 76867"/>
                    <a:gd name="connsiteY27" fmla="*/ 1937 h 127986"/>
                    <a:gd name="connsiteX28" fmla="*/ 5454 w 76867"/>
                    <a:gd name="connsiteY28" fmla="*/ 987 h 127986"/>
                    <a:gd name="connsiteX29" fmla="*/ 11887 w 76867"/>
                    <a:gd name="connsiteY29" fmla="*/ 987 h 127986"/>
                    <a:gd name="connsiteX30" fmla="*/ 18466 w 76867"/>
                    <a:gd name="connsiteY30" fmla="*/ 987 h 127986"/>
                    <a:gd name="connsiteX31" fmla="*/ 24899 w 76867"/>
                    <a:gd name="connsiteY31" fmla="*/ 987 h 127986"/>
                    <a:gd name="connsiteX32" fmla="*/ 24899 w 76867"/>
                    <a:gd name="connsiteY32" fmla="*/ 987 h 127986"/>
                    <a:gd name="connsiteX33" fmla="*/ 28188 w 76867"/>
                    <a:gd name="connsiteY33" fmla="*/ 6611 h 127986"/>
                    <a:gd name="connsiteX34" fmla="*/ 31332 w 76867"/>
                    <a:gd name="connsiteY34" fmla="*/ 14645 h 127986"/>
                    <a:gd name="connsiteX35" fmla="*/ 34183 w 76867"/>
                    <a:gd name="connsiteY35" fmla="*/ 22680 h 127986"/>
                    <a:gd name="connsiteX36" fmla="*/ 37034 w 76867"/>
                    <a:gd name="connsiteY36" fmla="*/ 28742 h 127986"/>
                    <a:gd name="connsiteX37" fmla="*/ 38130 w 76867"/>
                    <a:gd name="connsiteY37" fmla="*/ 29326 h 127986"/>
                    <a:gd name="connsiteX38" fmla="*/ 39885 w 76867"/>
                    <a:gd name="connsiteY38" fmla="*/ 25821 h 127986"/>
                    <a:gd name="connsiteX39" fmla="*/ 42443 w 76867"/>
                    <a:gd name="connsiteY39" fmla="*/ 17275 h 127986"/>
                    <a:gd name="connsiteX40" fmla="*/ 45587 w 76867"/>
                    <a:gd name="connsiteY40" fmla="*/ 7634 h 127986"/>
                    <a:gd name="connsiteX41" fmla="*/ 49022 w 76867"/>
                    <a:gd name="connsiteY41" fmla="*/ 330 h 127986"/>
                    <a:gd name="connsiteX42" fmla="*/ 53701 w 76867"/>
                    <a:gd name="connsiteY42" fmla="*/ 330 h 127986"/>
                    <a:gd name="connsiteX43" fmla="*/ 61011 w 76867"/>
                    <a:gd name="connsiteY43" fmla="*/ -35 h 127986"/>
                    <a:gd name="connsiteX44" fmla="*/ 69052 w 76867"/>
                    <a:gd name="connsiteY44" fmla="*/ -35 h 127986"/>
                    <a:gd name="connsiteX45" fmla="*/ 76362 w 76867"/>
                    <a:gd name="connsiteY45" fmla="*/ -35 h 127986"/>
                    <a:gd name="connsiteX46" fmla="*/ 76362 w 76867"/>
                    <a:gd name="connsiteY46" fmla="*/ 34804 h 127986"/>
                    <a:gd name="connsiteX47" fmla="*/ 76289 w 76867"/>
                    <a:gd name="connsiteY47" fmla="*/ 69279 h 12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867" h="127986">
                      <a:moveTo>
                        <a:pt x="76289" y="69279"/>
                      </a:moveTo>
                      <a:lnTo>
                        <a:pt x="75704" y="127709"/>
                      </a:lnTo>
                      <a:cubicBezTo>
                        <a:pt x="73687" y="127556"/>
                        <a:pt x="71655" y="127556"/>
                        <a:pt x="69637" y="127709"/>
                      </a:cubicBezTo>
                      <a:lnTo>
                        <a:pt x="51435" y="127709"/>
                      </a:lnTo>
                      <a:cubicBezTo>
                        <a:pt x="51435" y="122450"/>
                        <a:pt x="50996" y="116754"/>
                        <a:pt x="50996" y="110618"/>
                      </a:cubicBezTo>
                      <a:cubicBezTo>
                        <a:pt x="50996" y="104483"/>
                        <a:pt x="50996" y="98202"/>
                        <a:pt x="50996" y="91847"/>
                      </a:cubicBezTo>
                      <a:cubicBezTo>
                        <a:pt x="50996" y="85493"/>
                        <a:pt x="50996" y="79212"/>
                        <a:pt x="50484" y="73076"/>
                      </a:cubicBezTo>
                      <a:cubicBezTo>
                        <a:pt x="49973" y="66941"/>
                        <a:pt x="49680" y="61317"/>
                        <a:pt x="49095" y="56204"/>
                      </a:cubicBezTo>
                      <a:cubicBezTo>
                        <a:pt x="47904" y="58228"/>
                        <a:pt x="46902" y="60353"/>
                        <a:pt x="46098" y="62559"/>
                      </a:cubicBezTo>
                      <a:cubicBezTo>
                        <a:pt x="45002" y="65407"/>
                        <a:pt x="43905" y="68402"/>
                        <a:pt x="42809" y="71470"/>
                      </a:cubicBezTo>
                      <a:cubicBezTo>
                        <a:pt x="41712" y="74537"/>
                        <a:pt x="40689" y="77240"/>
                        <a:pt x="39665" y="79577"/>
                      </a:cubicBezTo>
                      <a:cubicBezTo>
                        <a:pt x="38642" y="81914"/>
                        <a:pt x="37984" y="83010"/>
                        <a:pt x="37472" y="83010"/>
                      </a:cubicBezTo>
                      <a:cubicBezTo>
                        <a:pt x="36961" y="83010"/>
                        <a:pt x="36156" y="82425"/>
                        <a:pt x="35352" y="81111"/>
                      </a:cubicBezTo>
                      <a:cubicBezTo>
                        <a:pt x="34417" y="79548"/>
                        <a:pt x="33613" y="77912"/>
                        <a:pt x="32940" y="76217"/>
                      </a:cubicBezTo>
                      <a:lnTo>
                        <a:pt x="30455" y="70009"/>
                      </a:lnTo>
                      <a:lnTo>
                        <a:pt x="28262" y="63946"/>
                      </a:lnTo>
                      <a:cubicBezTo>
                        <a:pt x="27677" y="62048"/>
                        <a:pt x="26946" y="59929"/>
                        <a:pt x="26068" y="57446"/>
                      </a:cubicBezTo>
                      <a:cubicBezTo>
                        <a:pt x="25067" y="69081"/>
                        <a:pt x="24723" y="80760"/>
                        <a:pt x="25045" y="92432"/>
                      </a:cubicBezTo>
                      <a:cubicBezTo>
                        <a:pt x="25045" y="104191"/>
                        <a:pt x="25849" y="115731"/>
                        <a:pt x="26653" y="127198"/>
                      </a:cubicBezTo>
                      <a:cubicBezTo>
                        <a:pt x="22370" y="127790"/>
                        <a:pt x="18042" y="128031"/>
                        <a:pt x="13714" y="127928"/>
                      </a:cubicBezTo>
                      <a:lnTo>
                        <a:pt x="848" y="127928"/>
                      </a:lnTo>
                      <a:cubicBezTo>
                        <a:pt x="848" y="127928"/>
                        <a:pt x="410" y="127928"/>
                        <a:pt x="337" y="127417"/>
                      </a:cubicBezTo>
                      <a:cubicBezTo>
                        <a:pt x="103" y="126263"/>
                        <a:pt x="-43" y="125087"/>
                        <a:pt x="-102" y="123911"/>
                      </a:cubicBezTo>
                      <a:cubicBezTo>
                        <a:pt x="-102" y="122085"/>
                        <a:pt x="-102" y="119237"/>
                        <a:pt x="-102" y="115512"/>
                      </a:cubicBezTo>
                      <a:cubicBezTo>
                        <a:pt x="-102" y="111787"/>
                        <a:pt x="-102" y="106893"/>
                        <a:pt x="-102" y="100904"/>
                      </a:cubicBezTo>
                      <a:cubicBezTo>
                        <a:pt x="-102" y="94915"/>
                        <a:pt x="-102" y="87246"/>
                        <a:pt x="-102" y="78116"/>
                      </a:cubicBezTo>
                      <a:cubicBezTo>
                        <a:pt x="-102" y="68986"/>
                        <a:pt x="-102" y="58250"/>
                        <a:pt x="-102" y="45760"/>
                      </a:cubicBezTo>
                      <a:cubicBezTo>
                        <a:pt x="-102" y="33271"/>
                        <a:pt x="-102" y="18663"/>
                        <a:pt x="-102" y="1937"/>
                      </a:cubicBezTo>
                      <a:cubicBezTo>
                        <a:pt x="1704" y="1404"/>
                        <a:pt x="3568" y="1082"/>
                        <a:pt x="5454" y="987"/>
                      </a:cubicBezTo>
                      <a:cubicBezTo>
                        <a:pt x="7501" y="987"/>
                        <a:pt x="9621" y="987"/>
                        <a:pt x="11887" y="987"/>
                      </a:cubicBezTo>
                      <a:lnTo>
                        <a:pt x="18466" y="987"/>
                      </a:lnTo>
                      <a:cubicBezTo>
                        <a:pt x="20608" y="1097"/>
                        <a:pt x="22757" y="1097"/>
                        <a:pt x="24899" y="987"/>
                      </a:cubicBezTo>
                      <a:lnTo>
                        <a:pt x="24899" y="987"/>
                      </a:lnTo>
                      <a:cubicBezTo>
                        <a:pt x="26266" y="2689"/>
                        <a:pt x="27370" y="4588"/>
                        <a:pt x="28188" y="6611"/>
                      </a:cubicBezTo>
                      <a:cubicBezTo>
                        <a:pt x="29285" y="9095"/>
                        <a:pt x="30382" y="11797"/>
                        <a:pt x="31332" y="14645"/>
                      </a:cubicBezTo>
                      <a:cubicBezTo>
                        <a:pt x="32282" y="17494"/>
                        <a:pt x="33306" y="20123"/>
                        <a:pt x="34183" y="22680"/>
                      </a:cubicBezTo>
                      <a:cubicBezTo>
                        <a:pt x="34899" y="24798"/>
                        <a:pt x="35857" y="26836"/>
                        <a:pt x="37034" y="28742"/>
                      </a:cubicBezTo>
                      <a:cubicBezTo>
                        <a:pt x="37290" y="29100"/>
                        <a:pt x="37692" y="29312"/>
                        <a:pt x="38130" y="29326"/>
                      </a:cubicBezTo>
                      <a:cubicBezTo>
                        <a:pt x="38130" y="29326"/>
                        <a:pt x="39081" y="28304"/>
                        <a:pt x="39885" y="25821"/>
                      </a:cubicBezTo>
                      <a:cubicBezTo>
                        <a:pt x="40689" y="23337"/>
                        <a:pt x="41566" y="20561"/>
                        <a:pt x="42443" y="17275"/>
                      </a:cubicBezTo>
                      <a:cubicBezTo>
                        <a:pt x="43320" y="13988"/>
                        <a:pt x="44417" y="10848"/>
                        <a:pt x="45587" y="7634"/>
                      </a:cubicBezTo>
                      <a:cubicBezTo>
                        <a:pt x="46391" y="5056"/>
                        <a:pt x="47546" y="2594"/>
                        <a:pt x="49022" y="330"/>
                      </a:cubicBezTo>
                      <a:cubicBezTo>
                        <a:pt x="50579" y="483"/>
                        <a:pt x="52144" y="483"/>
                        <a:pt x="53701" y="330"/>
                      </a:cubicBezTo>
                      <a:lnTo>
                        <a:pt x="61011" y="-35"/>
                      </a:lnTo>
                      <a:cubicBezTo>
                        <a:pt x="63643" y="-35"/>
                        <a:pt x="66347" y="-35"/>
                        <a:pt x="69052" y="-35"/>
                      </a:cubicBezTo>
                      <a:lnTo>
                        <a:pt x="76362" y="-35"/>
                      </a:lnTo>
                      <a:cubicBezTo>
                        <a:pt x="75924" y="11746"/>
                        <a:pt x="75924" y="23359"/>
                        <a:pt x="76362" y="34804"/>
                      </a:cubicBezTo>
                      <a:cubicBezTo>
                        <a:pt x="76947" y="45833"/>
                        <a:pt x="76874" y="57446"/>
                        <a:pt x="76289" y="69279"/>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21" name="Freeform 1920">
                  <a:extLst>
                    <a:ext uri="{FF2B5EF4-FFF2-40B4-BE49-F238E27FC236}">
                      <a16:creationId xmlns:a16="http://schemas.microsoft.com/office/drawing/2014/main" id="{E5D2D00B-4D76-5947-1E8E-990733CB63C8}"/>
                    </a:ext>
                  </a:extLst>
                </p:cNvPr>
                <p:cNvSpPr/>
                <p:nvPr/>
              </p:nvSpPr>
              <p:spPr>
                <a:xfrm>
                  <a:off x="6293448" y="6362357"/>
                  <a:ext cx="78076" cy="92886"/>
                </a:xfrm>
                <a:custGeom>
                  <a:avLst/>
                  <a:gdLst>
                    <a:gd name="connsiteX0" fmla="*/ 77681 w 78076"/>
                    <a:gd name="connsiteY0" fmla="*/ 987 h 92886"/>
                    <a:gd name="connsiteX1" fmla="*/ 77681 w 78076"/>
                    <a:gd name="connsiteY1" fmla="*/ 3179 h 92886"/>
                    <a:gd name="connsiteX2" fmla="*/ 77681 w 78076"/>
                    <a:gd name="connsiteY2" fmla="*/ 5443 h 92886"/>
                    <a:gd name="connsiteX3" fmla="*/ 77681 w 78076"/>
                    <a:gd name="connsiteY3" fmla="*/ 7269 h 92886"/>
                    <a:gd name="connsiteX4" fmla="*/ 77681 w 78076"/>
                    <a:gd name="connsiteY4" fmla="*/ 46344 h 92886"/>
                    <a:gd name="connsiteX5" fmla="*/ 77169 w 78076"/>
                    <a:gd name="connsiteY5" fmla="*/ 85201 h 92886"/>
                    <a:gd name="connsiteX6" fmla="*/ 77169 w 78076"/>
                    <a:gd name="connsiteY6" fmla="*/ 90021 h 92886"/>
                    <a:gd name="connsiteX7" fmla="*/ 74830 w 78076"/>
                    <a:gd name="connsiteY7" fmla="*/ 92797 h 92886"/>
                    <a:gd name="connsiteX8" fmla="*/ 72637 w 78076"/>
                    <a:gd name="connsiteY8" fmla="*/ 92797 h 92886"/>
                    <a:gd name="connsiteX9" fmla="*/ 66643 w 78076"/>
                    <a:gd name="connsiteY9" fmla="*/ 92797 h 92886"/>
                    <a:gd name="connsiteX10" fmla="*/ 60648 w 78076"/>
                    <a:gd name="connsiteY10" fmla="*/ 92797 h 92886"/>
                    <a:gd name="connsiteX11" fmla="*/ 56701 w 78076"/>
                    <a:gd name="connsiteY11" fmla="*/ 92797 h 92886"/>
                    <a:gd name="connsiteX12" fmla="*/ 52753 w 78076"/>
                    <a:gd name="connsiteY12" fmla="*/ 92797 h 92886"/>
                    <a:gd name="connsiteX13" fmla="*/ 50999 w 78076"/>
                    <a:gd name="connsiteY13" fmla="*/ 91336 h 92886"/>
                    <a:gd name="connsiteX14" fmla="*/ 50560 w 78076"/>
                    <a:gd name="connsiteY14" fmla="*/ 88707 h 92886"/>
                    <a:gd name="connsiteX15" fmla="*/ 50926 w 78076"/>
                    <a:gd name="connsiteY15" fmla="*/ 85420 h 92886"/>
                    <a:gd name="connsiteX16" fmla="*/ 51291 w 78076"/>
                    <a:gd name="connsiteY16" fmla="*/ 82279 h 92886"/>
                    <a:gd name="connsiteX17" fmla="*/ 40180 w 78076"/>
                    <a:gd name="connsiteY17" fmla="*/ 89583 h 92886"/>
                    <a:gd name="connsiteX18" fmla="*/ 27022 w 78076"/>
                    <a:gd name="connsiteY18" fmla="*/ 92724 h 92886"/>
                    <a:gd name="connsiteX19" fmla="*/ 14741 w 78076"/>
                    <a:gd name="connsiteY19" fmla="*/ 87757 h 92886"/>
                    <a:gd name="connsiteX20" fmla="*/ 6407 w 78076"/>
                    <a:gd name="connsiteY20" fmla="*/ 75487 h 92886"/>
                    <a:gd name="connsiteX21" fmla="*/ 1509 w 78076"/>
                    <a:gd name="connsiteY21" fmla="*/ 59491 h 92886"/>
                    <a:gd name="connsiteX22" fmla="*/ -99 w 78076"/>
                    <a:gd name="connsiteY22" fmla="*/ 43423 h 92886"/>
                    <a:gd name="connsiteX23" fmla="*/ 2313 w 78076"/>
                    <a:gd name="connsiteY23" fmla="*/ 26551 h 92886"/>
                    <a:gd name="connsiteX24" fmla="*/ 8820 w 78076"/>
                    <a:gd name="connsiteY24" fmla="*/ 13185 h 92886"/>
                    <a:gd name="connsiteX25" fmla="*/ 18688 w 78076"/>
                    <a:gd name="connsiteY25" fmla="*/ 4347 h 92886"/>
                    <a:gd name="connsiteX26" fmla="*/ 30823 w 78076"/>
                    <a:gd name="connsiteY26" fmla="*/ 987 h 92886"/>
                    <a:gd name="connsiteX27" fmla="*/ 37037 w 78076"/>
                    <a:gd name="connsiteY27" fmla="*/ 987 h 92886"/>
                    <a:gd name="connsiteX28" fmla="*/ 42300 w 78076"/>
                    <a:gd name="connsiteY28" fmla="*/ 1937 h 92886"/>
                    <a:gd name="connsiteX29" fmla="*/ 46467 w 78076"/>
                    <a:gd name="connsiteY29" fmla="*/ 4493 h 92886"/>
                    <a:gd name="connsiteX30" fmla="*/ 49610 w 78076"/>
                    <a:gd name="connsiteY30" fmla="*/ 9387 h 92886"/>
                    <a:gd name="connsiteX31" fmla="*/ 49610 w 78076"/>
                    <a:gd name="connsiteY31" fmla="*/ 4274 h 92886"/>
                    <a:gd name="connsiteX32" fmla="*/ 50049 w 78076"/>
                    <a:gd name="connsiteY32" fmla="*/ -35 h 92886"/>
                    <a:gd name="connsiteX33" fmla="*/ 51291 w 78076"/>
                    <a:gd name="connsiteY33" fmla="*/ -35 h 92886"/>
                    <a:gd name="connsiteX34" fmla="*/ 53923 w 78076"/>
                    <a:gd name="connsiteY34" fmla="*/ -35 h 92886"/>
                    <a:gd name="connsiteX35" fmla="*/ 56847 w 78076"/>
                    <a:gd name="connsiteY35" fmla="*/ -35 h 92886"/>
                    <a:gd name="connsiteX36" fmla="*/ 58894 w 78076"/>
                    <a:gd name="connsiteY36" fmla="*/ -35 h 92886"/>
                    <a:gd name="connsiteX37" fmla="*/ 66570 w 78076"/>
                    <a:gd name="connsiteY37" fmla="*/ -35 h 92886"/>
                    <a:gd name="connsiteX38" fmla="*/ 24098 w 78076"/>
                    <a:gd name="connsiteY38" fmla="*/ 37506 h 92886"/>
                    <a:gd name="connsiteX39" fmla="*/ 23221 w 78076"/>
                    <a:gd name="connsiteY39" fmla="*/ 42400 h 92886"/>
                    <a:gd name="connsiteX40" fmla="*/ 23221 w 78076"/>
                    <a:gd name="connsiteY40" fmla="*/ 47294 h 92886"/>
                    <a:gd name="connsiteX41" fmla="*/ 27533 w 78076"/>
                    <a:gd name="connsiteY41" fmla="*/ 61317 h 92886"/>
                    <a:gd name="connsiteX42" fmla="*/ 39595 w 78076"/>
                    <a:gd name="connsiteY42" fmla="*/ 67160 h 92886"/>
                    <a:gd name="connsiteX43" fmla="*/ 46905 w 78076"/>
                    <a:gd name="connsiteY43" fmla="*/ 65554 h 92886"/>
                    <a:gd name="connsiteX44" fmla="*/ 50195 w 78076"/>
                    <a:gd name="connsiteY44" fmla="*/ 61171 h 92886"/>
                    <a:gd name="connsiteX45" fmla="*/ 51291 w 78076"/>
                    <a:gd name="connsiteY45" fmla="*/ 53868 h 92886"/>
                    <a:gd name="connsiteX46" fmla="*/ 51291 w 78076"/>
                    <a:gd name="connsiteY46" fmla="*/ 44591 h 92886"/>
                    <a:gd name="connsiteX47" fmla="*/ 51291 w 78076"/>
                    <a:gd name="connsiteY47" fmla="*/ 34366 h 92886"/>
                    <a:gd name="connsiteX48" fmla="*/ 50341 w 78076"/>
                    <a:gd name="connsiteY48" fmla="*/ 28596 h 92886"/>
                    <a:gd name="connsiteX49" fmla="*/ 47636 w 78076"/>
                    <a:gd name="connsiteY49" fmla="*/ 26040 h 92886"/>
                    <a:gd name="connsiteX50" fmla="*/ 41788 w 78076"/>
                    <a:gd name="connsiteY50" fmla="*/ 25455 h 92886"/>
                    <a:gd name="connsiteX51" fmla="*/ 29946 w 78076"/>
                    <a:gd name="connsiteY51" fmla="*/ 29034 h 92886"/>
                    <a:gd name="connsiteX52" fmla="*/ 24098 w 78076"/>
                    <a:gd name="connsiteY52" fmla="*/ 37580 h 9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8076" h="92886">
                      <a:moveTo>
                        <a:pt x="77681" y="987"/>
                      </a:moveTo>
                      <a:cubicBezTo>
                        <a:pt x="77681" y="1718"/>
                        <a:pt x="77681" y="2448"/>
                        <a:pt x="77681" y="3179"/>
                      </a:cubicBezTo>
                      <a:cubicBezTo>
                        <a:pt x="77681" y="3909"/>
                        <a:pt x="77681" y="4712"/>
                        <a:pt x="77681" y="5443"/>
                      </a:cubicBezTo>
                      <a:lnTo>
                        <a:pt x="77681" y="7269"/>
                      </a:lnTo>
                      <a:cubicBezTo>
                        <a:pt x="77316" y="20489"/>
                        <a:pt x="77681" y="33489"/>
                        <a:pt x="77681" y="46344"/>
                      </a:cubicBezTo>
                      <a:cubicBezTo>
                        <a:pt x="78200" y="59294"/>
                        <a:pt x="78032" y="72266"/>
                        <a:pt x="77169" y="85201"/>
                      </a:cubicBezTo>
                      <a:cubicBezTo>
                        <a:pt x="77169" y="86808"/>
                        <a:pt x="77169" y="88415"/>
                        <a:pt x="77169" y="90021"/>
                      </a:cubicBezTo>
                      <a:cubicBezTo>
                        <a:pt x="77257" y="91424"/>
                        <a:pt x="76226" y="92643"/>
                        <a:pt x="74830" y="92797"/>
                      </a:cubicBezTo>
                      <a:lnTo>
                        <a:pt x="72637" y="92797"/>
                      </a:lnTo>
                      <a:cubicBezTo>
                        <a:pt x="70663" y="92797"/>
                        <a:pt x="68690" y="92797"/>
                        <a:pt x="66643" y="92797"/>
                      </a:cubicBezTo>
                      <a:cubicBezTo>
                        <a:pt x="64596" y="92797"/>
                        <a:pt x="62622" y="92797"/>
                        <a:pt x="60648" y="92797"/>
                      </a:cubicBezTo>
                      <a:cubicBezTo>
                        <a:pt x="59333" y="92724"/>
                        <a:pt x="58017" y="92724"/>
                        <a:pt x="56701" y="92797"/>
                      </a:cubicBezTo>
                      <a:cubicBezTo>
                        <a:pt x="55385" y="92870"/>
                        <a:pt x="54069" y="92870"/>
                        <a:pt x="52753" y="92797"/>
                      </a:cubicBezTo>
                      <a:cubicBezTo>
                        <a:pt x="51971" y="92614"/>
                        <a:pt x="51321" y="92074"/>
                        <a:pt x="50999" y="91336"/>
                      </a:cubicBezTo>
                      <a:cubicBezTo>
                        <a:pt x="50692" y="90496"/>
                        <a:pt x="50546" y="89605"/>
                        <a:pt x="50560" y="88707"/>
                      </a:cubicBezTo>
                      <a:cubicBezTo>
                        <a:pt x="50546" y="87597"/>
                        <a:pt x="50670" y="86494"/>
                        <a:pt x="50926" y="85420"/>
                      </a:cubicBezTo>
                      <a:cubicBezTo>
                        <a:pt x="51174" y="84390"/>
                        <a:pt x="51299" y="83338"/>
                        <a:pt x="51291" y="82279"/>
                      </a:cubicBezTo>
                      <a:cubicBezTo>
                        <a:pt x="48046" y="85347"/>
                        <a:pt x="44281" y="87815"/>
                        <a:pt x="40180" y="89583"/>
                      </a:cubicBezTo>
                      <a:cubicBezTo>
                        <a:pt x="36079" y="91585"/>
                        <a:pt x="31583" y="92658"/>
                        <a:pt x="27022" y="92724"/>
                      </a:cubicBezTo>
                      <a:cubicBezTo>
                        <a:pt x="22416" y="92833"/>
                        <a:pt x="17972" y="91037"/>
                        <a:pt x="14741" y="87757"/>
                      </a:cubicBezTo>
                      <a:cubicBezTo>
                        <a:pt x="11210" y="84230"/>
                        <a:pt x="8388" y="80066"/>
                        <a:pt x="6407" y="75487"/>
                      </a:cubicBezTo>
                      <a:cubicBezTo>
                        <a:pt x="4112" y="70381"/>
                        <a:pt x="2467" y="65006"/>
                        <a:pt x="1509" y="59491"/>
                      </a:cubicBezTo>
                      <a:cubicBezTo>
                        <a:pt x="508" y="54188"/>
                        <a:pt x="-33" y="48813"/>
                        <a:pt x="-99" y="43423"/>
                      </a:cubicBezTo>
                      <a:cubicBezTo>
                        <a:pt x="-157" y="37711"/>
                        <a:pt x="661" y="32021"/>
                        <a:pt x="2313" y="26551"/>
                      </a:cubicBezTo>
                      <a:cubicBezTo>
                        <a:pt x="3739" y="21767"/>
                        <a:pt x="5932" y="17253"/>
                        <a:pt x="8820" y="13185"/>
                      </a:cubicBezTo>
                      <a:cubicBezTo>
                        <a:pt x="11466" y="9591"/>
                        <a:pt x="14821" y="6582"/>
                        <a:pt x="18688" y="4347"/>
                      </a:cubicBezTo>
                      <a:cubicBezTo>
                        <a:pt x="22402" y="2273"/>
                        <a:pt x="26569" y="1119"/>
                        <a:pt x="30823" y="987"/>
                      </a:cubicBezTo>
                      <a:lnTo>
                        <a:pt x="37037" y="987"/>
                      </a:lnTo>
                      <a:cubicBezTo>
                        <a:pt x="38828" y="1031"/>
                        <a:pt x="40604" y="1345"/>
                        <a:pt x="42300" y="1937"/>
                      </a:cubicBezTo>
                      <a:cubicBezTo>
                        <a:pt x="43864" y="2456"/>
                        <a:pt x="45290" y="3332"/>
                        <a:pt x="46467" y="4493"/>
                      </a:cubicBezTo>
                      <a:cubicBezTo>
                        <a:pt x="47848" y="5881"/>
                        <a:pt x="48923" y="7554"/>
                        <a:pt x="49610" y="9387"/>
                      </a:cubicBezTo>
                      <a:cubicBezTo>
                        <a:pt x="49413" y="7685"/>
                        <a:pt x="49413" y="5968"/>
                        <a:pt x="49610" y="4274"/>
                      </a:cubicBezTo>
                      <a:cubicBezTo>
                        <a:pt x="49903" y="2857"/>
                        <a:pt x="50049" y="1411"/>
                        <a:pt x="50049" y="-35"/>
                      </a:cubicBezTo>
                      <a:cubicBezTo>
                        <a:pt x="50049" y="-35"/>
                        <a:pt x="50487" y="-35"/>
                        <a:pt x="51291" y="-35"/>
                      </a:cubicBezTo>
                      <a:lnTo>
                        <a:pt x="53923" y="-35"/>
                      </a:lnTo>
                      <a:lnTo>
                        <a:pt x="56847" y="-35"/>
                      </a:lnTo>
                      <a:lnTo>
                        <a:pt x="58894" y="-35"/>
                      </a:lnTo>
                      <a:lnTo>
                        <a:pt x="66570" y="-35"/>
                      </a:lnTo>
                      <a:close/>
                      <a:moveTo>
                        <a:pt x="24098" y="37506"/>
                      </a:moveTo>
                      <a:cubicBezTo>
                        <a:pt x="23586" y="39092"/>
                        <a:pt x="23294" y="40735"/>
                        <a:pt x="23221" y="42400"/>
                      </a:cubicBezTo>
                      <a:cubicBezTo>
                        <a:pt x="23221" y="44080"/>
                        <a:pt x="23221" y="45687"/>
                        <a:pt x="23221" y="47294"/>
                      </a:cubicBezTo>
                      <a:cubicBezTo>
                        <a:pt x="23089" y="52312"/>
                        <a:pt x="24602" y="57242"/>
                        <a:pt x="27533" y="61317"/>
                      </a:cubicBezTo>
                      <a:cubicBezTo>
                        <a:pt x="30370" y="65101"/>
                        <a:pt x="34866" y="67277"/>
                        <a:pt x="39595" y="67160"/>
                      </a:cubicBezTo>
                      <a:cubicBezTo>
                        <a:pt x="42139" y="67416"/>
                        <a:pt x="44698" y="66846"/>
                        <a:pt x="46905" y="65554"/>
                      </a:cubicBezTo>
                      <a:cubicBezTo>
                        <a:pt x="48462" y="64502"/>
                        <a:pt x="49617" y="62961"/>
                        <a:pt x="50195" y="61171"/>
                      </a:cubicBezTo>
                      <a:cubicBezTo>
                        <a:pt x="50941" y="58812"/>
                        <a:pt x="51313" y="56343"/>
                        <a:pt x="51291" y="53868"/>
                      </a:cubicBezTo>
                      <a:cubicBezTo>
                        <a:pt x="51291" y="51092"/>
                        <a:pt x="51291" y="48024"/>
                        <a:pt x="51291" y="44591"/>
                      </a:cubicBezTo>
                      <a:cubicBezTo>
                        <a:pt x="51291" y="41158"/>
                        <a:pt x="51291" y="37288"/>
                        <a:pt x="51291" y="34366"/>
                      </a:cubicBezTo>
                      <a:cubicBezTo>
                        <a:pt x="51328" y="32401"/>
                        <a:pt x="51006" y="30444"/>
                        <a:pt x="50341" y="28596"/>
                      </a:cubicBezTo>
                      <a:cubicBezTo>
                        <a:pt x="49903" y="27362"/>
                        <a:pt x="48894" y="26412"/>
                        <a:pt x="47636" y="26040"/>
                      </a:cubicBezTo>
                      <a:cubicBezTo>
                        <a:pt x="45721" y="25594"/>
                        <a:pt x="43755" y="25397"/>
                        <a:pt x="41788" y="25455"/>
                      </a:cubicBezTo>
                      <a:cubicBezTo>
                        <a:pt x="37541" y="25207"/>
                        <a:pt x="33345" y="26470"/>
                        <a:pt x="29946" y="29034"/>
                      </a:cubicBezTo>
                      <a:cubicBezTo>
                        <a:pt x="27014" y="31072"/>
                        <a:pt x="24938" y="34110"/>
                        <a:pt x="24098" y="37580"/>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22" name="Freeform 1921">
                  <a:extLst>
                    <a:ext uri="{FF2B5EF4-FFF2-40B4-BE49-F238E27FC236}">
                      <a16:creationId xmlns:a16="http://schemas.microsoft.com/office/drawing/2014/main" id="{1CCF6231-524A-9955-41B0-7DFA9781DC88}"/>
                    </a:ext>
                  </a:extLst>
                </p:cNvPr>
                <p:cNvSpPr/>
                <p:nvPr/>
              </p:nvSpPr>
              <p:spPr>
                <a:xfrm>
                  <a:off x="6379711" y="6328178"/>
                  <a:ext cx="67683" cy="127010"/>
                </a:xfrm>
                <a:custGeom>
                  <a:avLst/>
                  <a:gdLst>
                    <a:gd name="connsiteX0" fmla="*/ 37765 w 67683"/>
                    <a:gd name="connsiteY0" fmla="*/ 984 h 127010"/>
                    <a:gd name="connsiteX1" fmla="*/ 37765 w 67683"/>
                    <a:gd name="connsiteY1" fmla="*/ 25598 h 127010"/>
                    <a:gd name="connsiteX2" fmla="*/ 37765 w 67683"/>
                    <a:gd name="connsiteY2" fmla="*/ 30564 h 127010"/>
                    <a:gd name="connsiteX3" fmla="*/ 37765 w 67683"/>
                    <a:gd name="connsiteY3" fmla="*/ 35897 h 127010"/>
                    <a:gd name="connsiteX4" fmla="*/ 49826 w 67683"/>
                    <a:gd name="connsiteY4" fmla="*/ 35385 h 127010"/>
                    <a:gd name="connsiteX5" fmla="*/ 65543 w 67683"/>
                    <a:gd name="connsiteY5" fmla="*/ 34436 h 127010"/>
                    <a:gd name="connsiteX6" fmla="*/ 67005 w 67683"/>
                    <a:gd name="connsiteY6" fmla="*/ 38745 h 127010"/>
                    <a:gd name="connsiteX7" fmla="*/ 67005 w 67683"/>
                    <a:gd name="connsiteY7" fmla="*/ 44953 h 127010"/>
                    <a:gd name="connsiteX8" fmla="*/ 66567 w 67683"/>
                    <a:gd name="connsiteY8" fmla="*/ 51673 h 127010"/>
                    <a:gd name="connsiteX9" fmla="*/ 66567 w 67683"/>
                    <a:gd name="connsiteY9" fmla="*/ 57443 h 127010"/>
                    <a:gd name="connsiteX10" fmla="*/ 38057 w 67683"/>
                    <a:gd name="connsiteY10" fmla="*/ 57443 h 127010"/>
                    <a:gd name="connsiteX11" fmla="*/ 38057 w 67683"/>
                    <a:gd name="connsiteY11" fmla="*/ 76871 h 127010"/>
                    <a:gd name="connsiteX12" fmla="*/ 38057 w 67683"/>
                    <a:gd name="connsiteY12" fmla="*/ 94619 h 127010"/>
                    <a:gd name="connsiteX13" fmla="*/ 43394 w 67683"/>
                    <a:gd name="connsiteY13" fmla="*/ 98636 h 127010"/>
                    <a:gd name="connsiteX14" fmla="*/ 50704 w 67683"/>
                    <a:gd name="connsiteY14" fmla="*/ 100901 h 127010"/>
                    <a:gd name="connsiteX15" fmla="*/ 58891 w 67683"/>
                    <a:gd name="connsiteY15" fmla="*/ 101923 h 127010"/>
                    <a:gd name="connsiteX16" fmla="*/ 66201 w 67683"/>
                    <a:gd name="connsiteY16" fmla="*/ 101923 h 127010"/>
                    <a:gd name="connsiteX17" fmla="*/ 66932 w 67683"/>
                    <a:gd name="connsiteY17" fmla="*/ 107620 h 127010"/>
                    <a:gd name="connsiteX18" fmla="*/ 67517 w 67683"/>
                    <a:gd name="connsiteY18" fmla="*/ 114048 h 127010"/>
                    <a:gd name="connsiteX19" fmla="*/ 67517 w 67683"/>
                    <a:gd name="connsiteY19" fmla="*/ 120694 h 127010"/>
                    <a:gd name="connsiteX20" fmla="*/ 66274 w 67683"/>
                    <a:gd name="connsiteY20" fmla="*/ 126757 h 127010"/>
                    <a:gd name="connsiteX21" fmla="*/ 50996 w 67683"/>
                    <a:gd name="connsiteY21" fmla="*/ 126757 h 127010"/>
                    <a:gd name="connsiteX22" fmla="*/ 36376 w 67683"/>
                    <a:gd name="connsiteY22" fmla="*/ 124638 h 127010"/>
                    <a:gd name="connsiteX23" fmla="*/ 23949 w 67683"/>
                    <a:gd name="connsiteY23" fmla="*/ 119672 h 127010"/>
                    <a:gd name="connsiteX24" fmla="*/ 16127 w 67683"/>
                    <a:gd name="connsiteY24" fmla="*/ 110688 h 127010"/>
                    <a:gd name="connsiteX25" fmla="*/ 13349 w 67683"/>
                    <a:gd name="connsiteY25" fmla="*/ 83883 h 127010"/>
                    <a:gd name="connsiteX26" fmla="*/ 13349 w 67683"/>
                    <a:gd name="connsiteY26" fmla="*/ 57881 h 127010"/>
                    <a:gd name="connsiteX27" fmla="*/ 7208 w 67683"/>
                    <a:gd name="connsiteY27" fmla="*/ 57881 h 127010"/>
                    <a:gd name="connsiteX28" fmla="*/ -102 w 67683"/>
                    <a:gd name="connsiteY28" fmla="*/ 57881 h 127010"/>
                    <a:gd name="connsiteX29" fmla="*/ 410 w 67683"/>
                    <a:gd name="connsiteY29" fmla="*/ 35458 h 127010"/>
                    <a:gd name="connsiteX30" fmla="*/ 7354 w 67683"/>
                    <a:gd name="connsiteY30" fmla="*/ 35458 h 127010"/>
                    <a:gd name="connsiteX31" fmla="*/ 14007 w 67683"/>
                    <a:gd name="connsiteY31" fmla="*/ 35458 h 127010"/>
                    <a:gd name="connsiteX32" fmla="*/ 14007 w 67683"/>
                    <a:gd name="connsiteY32" fmla="*/ 26694 h 127010"/>
                    <a:gd name="connsiteX33" fmla="*/ 14007 w 67683"/>
                    <a:gd name="connsiteY33" fmla="*/ 17199 h 127010"/>
                    <a:gd name="connsiteX34" fmla="*/ 14007 w 67683"/>
                    <a:gd name="connsiteY34" fmla="*/ 8069 h 127010"/>
                    <a:gd name="connsiteX35" fmla="*/ 14518 w 67683"/>
                    <a:gd name="connsiteY35" fmla="*/ 107 h 127010"/>
                    <a:gd name="connsiteX36" fmla="*/ 19709 w 67683"/>
                    <a:gd name="connsiteY36" fmla="*/ 107 h 127010"/>
                    <a:gd name="connsiteX37" fmla="*/ 25703 w 67683"/>
                    <a:gd name="connsiteY37" fmla="*/ 546 h 127010"/>
                    <a:gd name="connsiteX38" fmla="*/ 31990 w 67683"/>
                    <a:gd name="connsiteY38" fmla="*/ 984 h 127010"/>
                    <a:gd name="connsiteX39" fmla="*/ 37765 w 67683"/>
                    <a:gd name="connsiteY39" fmla="*/ 984 h 12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83" h="127010">
                      <a:moveTo>
                        <a:pt x="37765" y="984"/>
                      </a:moveTo>
                      <a:lnTo>
                        <a:pt x="37765" y="25598"/>
                      </a:lnTo>
                      <a:cubicBezTo>
                        <a:pt x="37765" y="27205"/>
                        <a:pt x="37765" y="28885"/>
                        <a:pt x="37765" y="30564"/>
                      </a:cubicBezTo>
                      <a:cubicBezTo>
                        <a:pt x="37765" y="32245"/>
                        <a:pt x="37765" y="34071"/>
                        <a:pt x="37765" y="35897"/>
                      </a:cubicBezTo>
                      <a:cubicBezTo>
                        <a:pt x="41566" y="35897"/>
                        <a:pt x="45587" y="35897"/>
                        <a:pt x="49826" y="35385"/>
                      </a:cubicBezTo>
                      <a:lnTo>
                        <a:pt x="65543" y="34436"/>
                      </a:lnTo>
                      <a:cubicBezTo>
                        <a:pt x="66479" y="35677"/>
                        <a:pt x="66991" y="37189"/>
                        <a:pt x="67005" y="38745"/>
                      </a:cubicBezTo>
                      <a:cubicBezTo>
                        <a:pt x="67152" y="40812"/>
                        <a:pt x="67152" y="42886"/>
                        <a:pt x="67005" y="44953"/>
                      </a:cubicBezTo>
                      <a:lnTo>
                        <a:pt x="66567" y="51673"/>
                      </a:lnTo>
                      <a:cubicBezTo>
                        <a:pt x="66340" y="53586"/>
                        <a:pt x="66340" y="55529"/>
                        <a:pt x="66567" y="57443"/>
                      </a:cubicBezTo>
                      <a:lnTo>
                        <a:pt x="38057" y="57443"/>
                      </a:lnTo>
                      <a:lnTo>
                        <a:pt x="38057" y="76871"/>
                      </a:lnTo>
                      <a:cubicBezTo>
                        <a:pt x="38057" y="83152"/>
                        <a:pt x="38057" y="89068"/>
                        <a:pt x="38057" y="94619"/>
                      </a:cubicBezTo>
                      <a:cubicBezTo>
                        <a:pt x="39439" y="96416"/>
                        <a:pt x="41288" y="97804"/>
                        <a:pt x="43394" y="98636"/>
                      </a:cubicBezTo>
                      <a:cubicBezTo>
                        <a:pt x="45755" y="99623"/>
                        <a:pt x="48204" y="100382"/>
                        <a:pt x="50704" y="100901"/>
                      </a:cubicBezTo>
                      <a:cubicBezTo>
                        <a:pt x="53394" y="101500"/>
                        <a:pt x="56135" y="101843"/>
                        <a:pt x="58891" y="101923"/>
                      </a:cubicBezTo>
                      <a:cubicBezTo>
                        <a:pt x="61325" y="102069"/>
                        <a:pt x="63767" y="102069"/>
                        <a:pt x="66201" y="101923"/>
                      </a:cubicBezTo>
                      <a:cubicBezTo>
                        <a:pt x="66201" y="103676"/>
                        <a:pt x="66713" y="105575"/>
                        <a:pt x="66932" y="107620"/>
                      </a:cubicBezTo>
                      <a:cubicBezTo>
                        <a:pt x="67152" y="109665"/>
                        <a:pt x="67371" y="111856"/>
                        <a:pt x="67517" y="114048"/>
                      </a:cubicBezTo>
                      <a:cubicBezTo>
                        <a:pt x="67663" y="116239"/>
                        <a:pt x="67517" y="118503"/>
                        <a:pt x="67517" y="120694"/>
                      </a:cubicBezTo>
                      <a:cubicBezTo>
                        <a:pt x="67349" y="122761"/>
                        <a:pt x="66932" y="124791"/>
                        <a:pt x="66274" y="126757"/>
                      </a:cubicBezTo>
                      <a:cubicBezTo>
                        <a:pt x="61186" y="127049"/>
                        <a:pt x="56084" y="127049"/>
                        <a:pt x="50996" y="126757"/>
                      </a:cubicBezTo>
                      <a:cubicBezTo>
                        <a:pt x="46069" y="126472"/>
                        <a:pt x="41179" y="125763"/>
                        <a:pt x="36376" y="124638"/>
                      </a:cubicBezTo>
                      <a:cubicBezTo>
                        <a:pt x="31997" y="123645"/>
                        <a:pt x="27808" y="121965"/>
                        <a:pt x="23949" y="119672"/>
                      </a:cubicBezTo>
                      <a:cubicBezTo>
                        <a:pt x="20447" y="117590"/>
                        <a:pt x="17706" y="114442"/>
                        <a:pt x="16127" y="110688"/>
                      </a:cubicBezTo>
                      <a:cubicBezTo>
                        <a:pt x="14606" y="101828"/>
                        <a:pt x="13678" y="92867"/>
                        <a:pt x="13349" y="83883"/>
                      </a:cubicBezTo>
                      <a:cubicBezTo>
                        <a:pt x="13349" y="75483"/>
                        <a:pt x="13349" y="66792"/>
                        <a:pt x="13349" y="57881"/>
                      </a:cubicBezTo>
                      <a:cubicBezTo>
                        <a:pt x="11375" y="57881"/>
                        <a:pt x="9328" y="57881"/>
                        <a:pt x="7208" y="57881"/>
                      </a:cubicBezTo>
                      <a:lnTo>
                        <a:pt x="-102" y="57881"/>
                      </a:lnTo>
                      <a:lnTo>
                        <a:pt x="410" y="35458"/>
                      </a:lnTo>
                      <a:lnTo>
                        <a:pt x="7354" y="35458"/>
                      </a:lnTo>
                      <a:lnTo>
                        <a:pt x="14007" y="35458"/>
                      </a:lnTo>
                      <a:cubicBezTo>
                        <a:pt x="14007" y="32778"/>
                        <a:pt x="14007" y="29856"/>
                        <a:pt x="14007" y="26694"/>
                      </a:cubicBezTo>
                      <a:cubicBezTo>
                        <a:pt x="14007" y="23626"/>
                        <a:pt x="14007" y="20412"/>
                        <a:pt x="14007" y="17199"/>
                      </a:cubicBezTo>
                      <a:cubicBezTo>
                        <a:pt x="14007" y="13985"/>
                        <a:pt x="14007" y="10990"/>
                        <a:pt x="14007" y="8069"/>
                      </a:cubicBezTo>
                      <a:cubicBezTo>
                        <a:pt x="14007" y="5147"/>
                        <a:pt x="14007" y="2445"/>
                        <a:pt x="14518" y="107"/>
                      </a:cubicBezTo>
                      <a:cubicBezTo>
                        <a:pt x="16244" y="-82"/>
                        <a:pt x="17983" y="-82"/>
                        <a:pt x="19709" y="107"/>
                      </a:cubicBezTo>
                      <a:lnTo>
                        <a:pt x="25703" y="546"/>
                      </a:lnTo>
                      <a:cubicBezTo>
                        <a:pt x="27823" y="546"/>
                        <a:pt x="29870" y="546"/>
                        <a:pt x="31990" y="984"/>
                      </a:cubicBezTo>
                      <a:cubicBezTo>
                        <a:pt x="33912" y="1145"/>
                        <a:pt x="35842" y="1145"/>
                        <a:pt x="37765" y="98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23" name="Freeform 1922">
                  <a:extLst>
                    <a:ext uri="{FF2B5EF4-FFF2-40B4-BE49-F238E27FC236}">
                      <a16:creationId xmlns:a16="http://schemas.microsoft.com/office/drawing/2014/main" id="{3B419871-9845-EDD8-F78E-46E9A29E3A33}"/>
                    </a:ext>
                  </a:extLst>
                </p:cNvPr>
                <p:cNvSpPr/>
                <p:nvPr/>
              </p:nvSpPr>
              <p:spPr>
                <a:xfrm>
                  <a:off x="6453224" y="6360157"/>
                  <a:ext cx="74718" cy="97514"/>
                </a:xfrm>
                <a:custGeom>
                  <a:avLst/>
                  <a:gdLst>
                    <a:gd name="connsiteX0" fmla="*/ 24634 w 74718"/>
                    <a:gd name="connsiteY0" fmla="*/ 48617 h 97514"/>
                    <a:gd name="connsiteX1" fmla="*/ 24634 w 74718"/>
                    <a:gd name="connsiteY1" fmla="*/ 51977 h 97514"/>
                    <a:gd name="connsiteX2" fmla="*/ 25146 w 74718"/>
                    <a:gd name="connsiteY2" fmla="*/ 60961 h 97514"/>
                    <a:gd name="connsiteX3" fmla="*/ 27412 w 74718"/>
                    <a:gd name="connsiteY3" fmla="*/ 67753 h 97514"/>
                    <a:gd name="connsiteX4" fmla="*/ 33698 w 74718"/>
                    <a:gd name="connsiteY4" fmla="*/ 74034 h 97514"/>
                    <a:gd name="connsiteX5" fmla="*/ 41593 w 74718"/>
                    <a:gd name="connsiteY5" fmla="*/ 75276 h 97514"/>
                    <a:gd name="connsiteX6" fmla="*/ 48099 w 74718"/>
                    <a:gd name="connsiteY6" fmla="*/ 70821 h 97514"/>
                    <a:gd name="connsiteX7" fmla="*/ 50439 w 74718"/>
                    <a:gd name="connsiteY7" fmla="*/ 59500 h 97514"/>
                    <a:gd name="connsiteX8" fmla="*/ 55410 w 74718"/>
                    <a:gd name="connsiteY8" fmla="*/ 59500 h 97514"/>
                    <a:gd name="connsiteX9" fmla="*/ 61916 w 74718"/>
                    <a:gd name="connsiteY9" fmla="*/ 59500 h 97514"/>
                    <a:gd name="connsiteX10" fmla="*/ 68422 w 74718"/>
                    <a:gd name="connsiteY10" fmla="*/ 59500 h 97514"/>
                    <a:gd name="connsiteX11" fmla="*/ 73612 w 74718"/>
                    <a:gd name="connsiteY11" fmla="*/ 60157 h 97514"/>
                    <a:gd name="connsiteX12" fmla="*/ 72881 w 74718"/>
                    <a:gd name="connsiteY12" fmla="*/ 69506 h 97514"/>
                    <a:gd name="connsiteX13" fmla="*/ 71931 w 74718"/>
                    <a:gd name="connsiteY13" fmla="*/ 78051 h 97514"/>
                    <a:gd name="connsiteX14" fmla="*/ 70542 w 74718"/>
                    <a:gd name="connsiteY14" fmla="*/ 84917 h 97514"/>
                    <a:gd name="connsiteX15" fmla="*/ 68422 w 74718"/>
                    <a:gd name="connsiteY15" fmla="*/ 88861 h 97514"/>
                    <a:gd name="connsiteX16" fmla="*/ 60380 w 74718"/>
                    <a:gd name="connsiteY16" fmla="*/ 95069 h 97514"/>
                    <a:gd name="connsiteX17" fmla="*/ 49488 w 74718"/>
                    <a:gd name="connsiteY17" fmla="*/ 97261 h 97514"/>
                    <a:gd name="connsiteX18" fmla="*/ 37427 w 74718"/>
                    <a:gd name="connsiteY18" fmla="*/ 97261 h 97514"/>
                    <a:gd name="connsiteX19" fmla="*/ 26096 w 74718"/>
                    <a:gd name="connsiteY19" fmla="*/ 96895 h 97514"/>
                    <a:gd name="connsiteX20" fmla="*/ 16520 w 74718"/>
                    <a:gd name="connsiteY20" fmla="*/ 93609 h 97514"/>
                    <a:gd name="connsiteX21" fmla="*/ 8259 w 74718"/>
                    <a:gd name="connsiteY21" fmla="*/ 84479 h 97514"/>
                    <a:gd name="connsiteX22" fmla="*/ 2923 w 74718"/>
                    <a:gd name="connsiteY22" fmla="*/ 72208 h 97514"/>
                    <a:gd name="connsiteX23" fmla="*/ 145 w 74718"/>
                    <a:gd name="connsiteY23" fmla="*/ 57601 h 97514"/>
                    <a:gd name="connsiteX24" fmla="*/ 145 w 74718"/>
                    <a:gd name="connsiteY24" fmla="*/ 42482 h 97514"/>
                    <a:gd name="connsiteX25" fmla="*/ 1388 w 74718"/>
                    <a:gd name="connsiteY25" fmla="*/ 29335 h 97514"/>
                    <a:gd name="connsiteX26" fmla="*/ 4239 w 74718"/>
                    <a:gd name="connsiteY26" fmla="*/ 16918 h 97514"/>
                    <a:gd name="connsiteX27" fmla="*/ 11549 w 74718"/>
                    <a:gd name="connsiteY27" fmla="*/ 7861 h 97514"/>
                    <a:gd name="connsiteX28" fmla="*/ 22806 w 74718"/>
                    <a:gd name="connsiteY28" fmla="*/ 2091 h 97514"/>
                    <a:gd name="connsiteX29" fmla="*/ 36038 w 74718"/>
                    <a:gd name="connsiteY29" fmla="*/ -27 h 97514"/>
                    <a:gd name="connsiteX30" fmla="*/ 49708 w 74718"/>
                    <a:gd name="connsiteY30" fmla="*/ 1507 h 97514"/>
                    <a:gd name="connsiteX31" fmla="*/ 63305 w 74718"/>
                    <a:gd name="connsiteY31" fmla="*/ 7350 h 97514"/>
                    <a:gd name="connsiteX32" fmla="*/ 71126 w 74718"/>
                    <a:gd name="connsiteY32" fmla="*/ 18014 h 97514"/>
                    <a:gd name="connsiteX33" fmla="*/ 74343 w 74718"/>
                    <a:gd name="connsiteY33" fmla="*/ 31818 h 97514"/>
                    <a:gd name="connsiteX34" fmla="*/ 74343 w 74718"/>
                    <a:gd name="connsiteY34" fmla="*/ 47083 h 97514"/>
                    <a:gd name="connsiteX35" fmla="*/ 69445 w 74718"/>
                    <a:gd name="connsiteY35" fmla="*/ 47814 h 97514"/>
                    <a:gd name="connsiteX36" fmla="*/ 61038 w 74718"/>
                    <a:gd name="connsiteY36" fmla="*/ 48544 h 97514"/>
                    <a:gd name="connsiteX37" fmla="*/ 50585 w 74718"/>
                    <a:gd name="connsiteY37" fmla="*/ 49128 h 97514"/>
                    <a:gd name="connsiteX38" fmla="*/ 39985 w 74718"/>
                    <a:gd name="connsiteY38" fmla="*/ 49128 h 97514"/>
                    <a:gd name="connsiteX39" fmla="*/ 30921 w 74718"/>
                    <a:gd name="connsiteY39" fmla="*/ 49128 h 97514"/>
                    <a:gd name="connsiteX40" fmla="*/ 24634 w 74718"/>
                    <a:gd name="connsiteY40" fmla="*/ 48617 h 97514"/>
                    <a:gd name="connsiteX41" fmla="*/ 46930 w 74718"/>
                    <a:gd name="connsiteY41" fmla="*/ 20132 h 97514"/>
                    <a:gd name="connsiteX42" fmla="*/ 44006 w 74718"/>
                    <a:gd name="connsiteY42" fmla="*/ 18744 h 97514"/>
                    <a:gd name="connsiteX43" fmla="*/ 40497 w 74718"/>
                    <a:gd name="connsiteY43" fmla="*/ 18306 h 97514"/>
                    <a:gd name="connsiteX44" fmla="*/ 33187 w 74718"/>
                    <a:gd name="connsiteY44" fmla="*/ 19182 h 97514"/>
                    <a:gd name="connsiteX45" fmla="*/ 26242 w 74718"/>
                    <a:gd name="connsiteY45" fmla="*/ 25683 h 97514"/>
                    <a:gd name="connsiteX46" fmla="*/ 25073 w 74718"/>
                    <a:gd name="connsiteY46" fmla="*/ 30284 h 97514"/>
                    <a:gd name="connsiteX47" fmla="*/ 25073 w 74718"/>
                    <a:gd name="connsiteY47" fmla="*/ 33060 h 97514"/>
                    <a:gd name="connsiteX48" fmla="*/ 26827 w 74718"/>
                    <a:gd name="connsiteY48" fmla="*/ 34228 h 97514"/>
                    <a:gd name="connsiteX49" fmla="*/ 32090 w 74718"/>
                    <a:gd name="connsiteY49" fmla="*/ 34228 h 97514"/>
                    <a:gd name="connsiteX50" fmla="*/ 42836 w 74718"/>
                    <a:gd name="connsiteY50" fmla="*/ 34228 h 97514"/>
                    <a:gd name="connsiteX51" fmla="*/ 50146 w 74718"/>
                    <a:gd name="connsiteY51" fmla="*/ 34228 h 97514"/>
                    <a:gd name="connsiteX52" fmla="*/ 53509 w 74718"/>
                    <a:gd name="connsiteY52" fmla="*/ 34228 h 97514"/>
                    <a:gd name="connsiteX53" fmla="*/ 54532 w 74718"/>
                    <a:gd name="connsiteY53" fmla="*/ 33644 h 97514"/>
                    <a:gd name="connsiteX54" fmla="*/ 54532 w 74718"/>
                    <a:gd name="connsiteY54" fmla="*/ 31745 h 97514"/>
                    <a:gd name="connsiteX55" fmla="*/ 52632 w 74718"/>
                    <a:gd name="connsiteY55" fmla="*/ 24441 h 97514"/>
                    <a:gd name="connsiteX56" fmla="*/ 46930 w 74718"/>
                    <a:gd name="connsiteY56" fmla="*/ 20132 h 9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718" h="97514">
                      <a:moveTo>
                        <a:pt x="24634" y="48617"/>
                      </a:moveTo>
                      <a:lnTo>
                        <a:pt x="24634" y="51977"/>
                      </a:lnTo>
                      <a:cubicBezTo>
                        <a:pt x="24634" y="55629"/>
                        <a:pt x="24634" y="58623"/>
                        <a:pt x="25146" y="60961"/>
                      </a:cubicBezTo>
                      <a:cubicBezTo>
                        <a:pt x="25343" y="63378"/>
                        <a:pt x="26118" y="65708"/>
                        <a:pt x="27412" y="67753"/>
                      </a:cubicBezTo>
                      <a:cubicBezTo>
                        <a:pt x="28771" y="70470"/>
                        <a:pt x="30979" y="72676"/>
                        <a:pt x="33698" y="74034"/>
                      </a:cubicBezTo>
                      <a:cubicBezTo>
                        <a:pt x="36118" y="75312"/>
                        <a:pt x="38896" y="75751"/>
                        <a:pt x="41593" y="75276"/>
                      </a:cubicBezTo>
                      <a:cubicBezTo>
                        <a:pt x="44276" y="74736"/>
                        <a:pt x="46623" y="73129"/>
                        <a:pt x="48099" y="70821"/>
                      </a:cubicBezTo>
                      <a:cubicBezTo>
                        <a:pt x="50102" y="67410"/>
                        <a:pt x="50928" y="63429"/>
                        <a:pt x="50439" y="59500"/>
                      </a:cubicBezTo>
                      <a:cubicBezTo>
                        <a:pt x="52091" y="59617"/>
                        <a:pt x="53758" y="59617"/>
                        <a:pt x="55410" y="59500"/>
                      </a:cubicBezTo>
                      <a:lnTo>
                        <a:pt x="61916" y="59500"/>
                      </a:lnTo>
                      <a:cubicBezTo>
                        <a:pt x="64182" y="59500"/>
                        <a:pt x="66375" y="59500"/>
                        <a:pt x="68422" y="59500"/>
                      </a:cubicBezTo>
                      <a:cubicBezTo>
                        <a:pt x="70169" y="59529"/>
                        <a:pt x="71909" y="59748"/>
                        <a:pt x="73612" y="60157"/>
                      </a:cubicBezTo>
                      <a:cubicBezTo>
                        <a:pt x="73612" y="63298"/>
                        <a:pt x="73100" y="66438"/>
                        <a:pt x="72881" y="69506"/>
                      </a:cubicBezTo>
                      <a:cubicBezTo>
                        <a:pt x="72662" y="72573"/>
                        <a:pt x="72296" y="75422"/>
                        <a:pt x="71931" y="78051"/>
                      </a:cubicBezTo>
                      <a:cubicBezTo>
                        <a:pt x="71645" y="80374"/>
                        <a:pt x="71178" y="82668"/>
                        <a:pt x="70542" y="84917"/>
                      </a:cubicBezTo>
                      <a:cubicBezTo>
                        <a:pt x="70264" y="86422"/>
                        <a:pt x="69526" y="87802"/>
                        <a:pt x="68422" y="88861"/>
                      </a:cubicBezTo>
                      <a:cubicBezTo>
                        <a:pt x="66441" y="91710"/>
                        <a:pt x="63634" y="93872"/>
                        <a:pt x="60380" y="95069"/>
                      </a:cubicBezTo>
                      <a:cubicBezTo>
                        <a:pt x="56879" y="96340"/>
                        <a:pt x="53209" y="97085"/>
                        <a:pt x="49488" y="97261"/>
                      </a:cubicBezTo>
                      <a:cubicBezTo>
                        <a:pt x="45475" y="97553"/>
                        <a:pt x="41440" y="97553"/>
                        <a:pt x="37427" y="97261"/>
                      </a:cubicBezTo>
                      <a:cubicBezTo>
                        <a:pt x="33333" y="97261"/>
                        <a:pt x="29532" y="96895"/>
                        <a:pt x="26096" y="96895"/>
                      </a:cubicBezTo>
                      <a:cubicBezTo>
                        <a:pt x="22711" y="96464"/>
                        <a:pt x="19451" y="95347"/>
                        <a:pt x="16520" y="93609"/>
                      </a:cubicBezTo>
                      <a:cubicBezTo>
                        <a:pt x="13135" y="91206"/>
                        <a:pt x="10313" y="88087"/>
                        <a:pt x="8259" y="84479"/>
                      </a:cubicBezTo>
                      <a:cubicBezTo>
                        <a:pt x="6015" y="80608"/>
                        <a:pt x="4224" y="76488"/>
                        <a:pt x="2923" y="72208"/>
                      </a:cubicBezTo>
                      <a:cubicBezTo>
                        <a:pt x="1541" y="67439"/>
                        <a:pt x="613" y="62545"/>
                        <a:pt x="145" y="57601"/>
                      </a:cubicBezTo>
                      <a:cubicBezTo>
                        <a:pt x="-184" y="52569"/>
                        <a:pt x="-184" y="47514"/>
                        <a:pt x="145" y="42482"/>
                      </a:cubicBezTo>
                      <a:cubicBezTo>
                        <a:pt x="145" y="37953"/>
                        <a:pt x="949" y="33571"/>
                        <a:pt x="1388" y="29335"/>
                      </a:cubicBezTo>
                      <a:cubicBezTo>
                        <a:pt x="1834" y="25098"/>
                        <a:pt x="2791" y="20928"/>
                        <a:pt x="4239" y="16918"/>
                      </a:cubicBezTo>
                      <a:cubicBezTo>
                        <a:pt x="5876" y="13332"/>
                        <a:pt x="8391" y="10220"/>
                        <a:pt x="11549" y="7861"/>
                      </a:cubicBezTo>
                      <a:cubicBezTo>
                        <a:pt x="14941" y="5298"/>
                        <a:pt x="18749" y="3348"/>
                        <a:pt x="22806" y="2091"/>
                      </a:cubicBezTo>
                      <a:cubicBezTo>
                        <a:pt x="27105" y="821"/>
                        <a:pt x="31557" y="105"/>
                        <a:pt x="36038" y="-27"/>
                      </a:cubicBezTo>
                      <a:cubicBezTo>
                        <a:pt x="40643" y="-107"/>
                        <a:pt x="45234" y="411"/>
                        <a:pt x="49708" y="1507"/>
                      </a:cubicBezTo>
                      <a:cubicBezTo>
                        <a:pt x="54686" y="2186"/>
                        <a:pt x="59386" y="4202"/>
                        <a:pt x="63305" y="7350"/>
                      </a:cubicBezTo>
                      <a:cubicBezTo>
                        <a:pt x="66697" y="10264"/>
                        <a:pt x="69372" y="13909"/>
                        <a:pt x="71126" y="18014"/>
                      </a:cubicBezTo>
                      <a:cubicBezTo>
                        <a:pt x="72939" y="22411"/>
                        <a:pt x="74029" y="27071"/>
                        <a:pt x="74343" y="31818"/>
                      </a:cubicBezTo>
                      <a:cubicBezTo>
                        <a:pt x="74708" y="36902"/>
                        <a:pt x="74708" y="42000"/>
                        <a:pt x="74343" y="47083"/>
                      </a:cubicBezTo>
                      <a:cubicBezTo>
                        <a:pt x="72735" y="47485"/>
                        <a:pt x="71097" y="47726"/>
                        <a:pt x="69445" y="47814"/>
                      </a:cubicBezTo>
                      <a:cubicBezTo>
                        <a:pt x="67106" y="47814"/>
                        <a:pt x="64255" y="48325"/>
                        <a:pt x="61038" y="48544"/>
                      </a:cubicBezTo>
                      <a:cubicBezTo>
                        <a:pt x="57822" y="48763"/>
                        <a:pt x="54313" y="48982"/>
                        <a:pt x="50585" y="49128"/>
                      </a:cubicBezTo>
                      <a:lnTo>
                        <a:pt x="39985" y="49128"/>
                      </a:lnTo>
                      <a:lnTo>
                        <a:pt x="30921" y="49128"/>
                      </a:lnTo>
                      <a:cubicBezTo>
                        <a:pt x="28815" y="49128"/>
                        <a:pt x="26710" y="48953"/>
                        <a:pt x="24634" y="48617"/>
                      </a:cubicBezTo>
                      <a:close/>
                      <a:moveTo>
                        <a:pt x="46930" y="20132"/>
                      </a:moveTo>
                      <a:cubicBezTo>
                        <a:pt x="46023" y="19533"/>
                        <a:pt x="45036" y="19065"/>
                        <a:pt x="44006" y="18744"/>
                      </a:cubicBezTo>
                      <a:cubicBezTo>
                        <a:pt x="42865" y="18437"/>
                        <a:pt x="41681" y="18292"/>
                        <a:pt x="40497" y="18306"/>
                      </a:cubicBezTo>
                      <a:cubicBezTo>
                        <a:pt x="38026" y="18218"/>
                        <a:pt x="35563" y="18510"/>
                        <a:pt x="33187" y="19182"/>
                      </a:cubicBezTo>
                      <a:cubicBezTo>
                        <a:pt x="29970" y="20118"/>
                        <a:pt x="27390" y="22535"/>
                        <a:pt x="26242" y="25683"/>
                      </a:cubicBezTo>
                      <a:cubicBezTo>
                        <a:pt x="25701" y="27173"/>
                        <a:pt x="25306" y="28714"/>
                        <a:pt x="25073" y="30284"/>
                      </a:cubicBezTo>
                      <a:cubicBezTo>
                        <a:pt x="24926" y="31204"/>
                        <a:pt x="24926" y="32140"/>
                        <a:pt x="25073" y="33060"/>
                      </a:cubicBezTo>
                      <a:cubicBezTo>
                        <a:pt x="25073" y="33644"/>
                        <a:pt x="25730" y="34009"/>
                        <a:pt x="26827" y="34228"/>
                      </a:cubicBezTo>
                      <a:cubicBezTo>
                        <a:pt x="28581" y="34360"/>
                        <a:pt x="30336" y="34360"/>
                        <a:pt x="32090" y="34228"/>
                      </a:cubicBezTo>
                      <a:lnTo>
                        <a:pt x="42836" y="34228"/>
                      </a:lnTo>
                      <a:lnTo>
                        <a:pt x="50146" y="34228"/>
                      </a:lnTo>
                      <a:cubicBezTo>
                        <a:pt x="51265" y="34323"/>
                        <a:pt x="52391" y="34323"/>
                        <a:pt x="53509" y="34228"/>
                      </a:cubicBezTo>
                      <a:cubicBezTo>
                        <a:pt x="54167" y="34228"/>
                        <a:pt x="54532" y="34228"/>
                        <a:pt x="54532" y="33644"/>
                      </a:cubicBezTo>
                      <a:lnTo>
                        <a:pt x="54532" y="31745"/>
                      </a:lnTo>
                      <a:cubicBezTo>
                        <a:pt x="54576" y="29181"/>
                        <a:pt x="53918" y="26654"/>
                        <a:pt x="52632" y="24441"/>
                      </a:cubicBezTo>
                      <a:cubicBezTo>
                        <a:pt x="51184" y="22491"/>
                        <a:pt x="49203" y="20994"/>
                        <a:pt x="46930" y="20132"/>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24" name="Freeform 1923">
                  <a:extLst>
                    <a:ext uri="{FF2B5EF4-FFF2-40B4-BE49-F238E27FC236}">
                      <a16:creationId xmlns:a16="http://schemas.microsoft.com/office/drawing/2014/main" id="{4661B285-DC6E-1B58-4B84-B4655F1968F8}"/>
                    </a:ext>
                  </a:extLst>
                </p:cNvPr>
                <p:cNvSpPr/>
                <p:nvPr/>
              </p:nvSpPr>
              <p:spPr>
                <a:xfrm>
                  <a:off x="6537927" y="6363078"/>
                  <a:ext cx="60065" cy="92622"/>
                </a:xfrm>
                <a:custGeom>
                  <a:avLst/>
                  <a:gdLst>
                    <a:gd name="connsiteX0" fmla="*/ 25898 w 60065"/>
                    <a:gd name="connsiteY0" fmla="*/ 6328 h 92622"/>
                    <a:gd name="connsiteX1" fmla="*/ 29334 w 60065"/>
                    <a:gd name="connsiteY1" fmla="*/ 4868 h 92622"/>
                    <a:gd name="connsiteX2" fmla="*/ 34524 w 60065"/>
                    <a:gd name="connsiteY2" fmla="*/ 2896 h 92622"/>
                    <a:gd name="connsiteX3" fmla="*/ 42492 w 60065"/>
                    <a:gd name="connsiteY3" fmla="*/ 1143 h 92622"/>
                    <a:gd name="connsiteX4" fmla="*/ 50752 w 60065"/>
                    <a:gd name="connsiteY4" fmla="*/ 266 h 92622"/>
                    <a:gd name="connsiteX5" fmla="*/ 57259 w 60065"/>
                    <a:gd name="connsiteY5" fmla="*/ 266 h 92622"/>
                    <a:gd name="connsiteX6" fmla="*/ 59963 w 60065"/>
                    <a:gd name="connsiteY6" fmla="*/ 266 h 92622"/>
                    <a:gd name="connsiteX7" fmla="*/ 59963 w 60065"/>
                    <a:gd name="connsiteY7" fmla="*/ 11295 h 92622"/>
                    <a:gd name="connsiteX8" fmla="*/ 59963 w 60065"/>
                    <a:gd name="connsiteY8" fmla="*/ 19841 h 92622"/>
                    <a:gd name="connsiteX9" fmla="*/ 59963 w 60065"/>
                    <a:gd name="connsiteY9" fmla="*/ 26706 h 92622"/>
                    <a:gd name="connsiteX10" fmla="*/ 59963 w 60065"/>
                    <a:gd name="connsiteY10" fmla="*/ 32623 h 92622"/>
                    <a:gd name="connsiteX11" fmla="*/ 58282 w 60065"/>
                    <a:gd name="connsiteY11" fmla="*/ 32038 h 92622"/>
                    <a:gd name="connsiteX12" fmla="*/ 56381 w 60065"/>
                    <a:gd name="connsiteY12" fmla="*/ 31454 h 92622"/>
                    <a:gd name="connsiteX13" fmla="*/ 54408 w 60065"/>
                    <a:gd name="connsiteY13" fmla="*/ 30797 h 92622"/>
                    <a:gd name="connsiteX14" fmla="*/ 49948 w 60065"/>
                    <a:gd name="connsiteY14" fmla="*/ 29847 h 92622"/>
                    <a:gd name="connsiteX15" fmla="*/ 47463 w 60065"/>
                    <a:gd name="connsiteY15" fmla="*/ 29847 h 92622"/>
                    <a:gd name="connsiteX16" fmla="*/ 38325 w 60065"/>
                    <a:gd name="connsiteY16" fmla="*/ 29336 h 92622"/>
                    <a:gd name="connsiteX17" fmla="*/ 31015 w 60065"/>
                    <a:gd name="connsiteY17" fmla="*/ 30577 h 92622"/>
                    <a:gd name="connsiteX18" fmla="*/ 26337 w 60065"/>
                    <a:gd name="connsiteY18" fmla="*/ 34667 h 92622"/>
                    <a:gd name="connsiteX19" fmla="*/ 24875 w 60065"/>
                    <a:gd name="connsiteY19" fmla="*/ 42556 h 92622"/>
                    <a:gd name="connsiteX20" fmla="*/ 24875 w 60065"/>
                    <a:gd name="connsiteY20" fmla="*/ 54680 h 92622"/>
                    <a:gd name="connsiteX21" fmla="*/ 24875 w 60065"/>
                    <a:gd name="connsiteY21" fmla="*/ 66147 h 92622"/>
                    <a:gd name="connsiteX22" fmla="*/ 24875 w 60065"/>
                    <a:gd name="connsiteY22" fmla="*/ 77979 h 92622"/>
                    <a:gd name="connsiteX23" fmla="*/ 24875 w 60065"/>
                    <a:gd name="connsiteY23" fmla="*/ 90761 h 92622"/>
                    <a:gd name="connsiteX24" fmla="*/ 24875 w 60065"/>
                    <a:gd name="connsiteY24" fmla="*/ 91492 h 92622"/>
                    <a:gd name="connsiteX25" fmla="*/ 19173 w 60065"/>
                    <a:gd name="connsiteY25" fmla="*/ 92587 h 92622"/>
                    <a:gd name="connsiteX26" fmla="*/ 13836 w 60065"/>
                    <a:gd name="connsiteY26" fmla="*/ 92587 h 92622"/>
                    <a:gd name="connsiteX27" fmla="*/ 7842 w 60065"/>
                    <a:gd name="connsiteY27" fmla="*/ 92587 h 92622"/>
                    <a:gd name="connsiteX28" fmla="*/ 532 w 60065"/>
                    <a:gd name="connsiteY28" fmla="*/ 92587 h 92622"/>
                    <a:gd name="connsiteX29" fmla="*/ 93 w 60065"/>
                    <a:gd name="connsiteY29" fmla="*/ 47303 h 92622"/>
                    <a:gd name="connsiteX30" fmla="*/ 93 w 60065"/>
                    <a:gd name="connsiteY30" fmla="*/ 412 h 92622"/>
                    <a:gd name="connsiteX31" fmla="*/ 3748 w 60065"/>
                    <a:gd name="connsiteY31" fmla="*/ 412 h 92622"/>
                    <a:gd name="connsiteX32" fmla="*/ 9304 w 60065"/>
                    <a:gd name="connsiteY32" fmla="*/ 412 h 92622"/>
                    <a:gd name="connsiteX33" fmla="*/ 12959 w 60065"/>
                    <a:gd name="connsiteY33" fmla="*/ 412 h 92622"/>
                    <a:gd name="connsiteX34" fmla="*/ 15591 w 60065"/>
                    <a:gd name="connsiteY34" fmla="*/ 412 h 92622"/>
                    <a:gd name="connsiteX35" fmla="*/ 19684 w 60065"/>
                    <a:gd name="connsiteY35" fmla="*/ 47 h 92622"/>
                    <a:gd name="connsiteX36" fmla="*/ 23339 w 60065"/>
                    <a:gd name="connsiteY36" fmla="*/ 47 h 92622"/>
                    <a:gd name="connsiteX37" fmla="*/ 24948 w 60065"/>
                    <a:gd name="connsiteY37" fmla="*/ 485 h 92622"/>
                    <a:gd name="connsiteX38" fmla="*/ 24948 w 60065"/>
                    <a:gd name="connsiteY38" fmla="*/ 3845 h 92622"/>
                    <a:gd name="connsiteX39" fmla="*/ 24948 w 60065"/>
                    <a:gd name="connsiteY39" fmla="*/ 4868 h 92622"/>
                    <a:gd name="connsiteX40" fmla="*/ 25898 w 60065"/>
                    <a:gd name="connsiteY40" fmla="*/ 6328 h 9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065" h="92622">
                      <a:moveTo>
                        <a:pt x="25898" y="6328"/>
                      </a:moveTo>
                      <a:lnTo>
                        <a:pt x="29334" y="4868"/>
                      </a:lnTo>
                      <a:lnTo>
                        <a:pt x="34524" y="2896"/>
                      </a:lnTo>
                      <a:cubicBezTo>
                        <a:pt x="37126" y="2107"/>
                        <a:pt x="39795" y="1515"/>
                        <a:pt x="42492" y="1143"/>
                      </a:cubicBezTo>
                      <a:cubicBezTo>
                        <a:pt x="45416" y="704"/>
                        <a:pt x="48194" y="412"/>
                        <a:pt x="50752" y="266"/>
                      </a:cubicBezTo>
                      <a:cubicBezTo>
                        <a:pt x="53311" y="120"/>
                        <a:pt x="55504" y="266"/>
                        <a:pt x="57259" y="266"/>
                      </a:cubicBezTo>
                      <a:cubicBezTo>
                        <a:pt x="59013" y="266"/>
                        <a:pt x="59963" y="266"/>
                        <a:pt x="59963" y="266"/>
                      </a:cubicBezTo>
                      <a:cubicBezTo>
                        <a:pt x="59963" y="4429"/>
                        <a:pt x="59963" y="8081"/>
                        <a:pt x="59963" y="11295"/>
                      </a:cubicBezTo>
                      <a:cubicBezTo>
                        <a:pt x="59963" y="14509"/>
                        <a:pt x="59963" y="17284"/>
                        <a:pt x="59963" y="19841"/>
                      </a:cubicBezTo>
                      <a:lnTo>
                        <a:pt x="59963" y="26706"/>
                      </a:lnTo>
                      <a:cubicBezTo>
                        <a:pt x="59963" y="28803"/>
                        <a:pt x="59963" y="30774"/>
                        <a:pt x="59963" y="32623"/>
                      </a:cubicBezTo>
                      <a:lnTo>
                        <a:pt x="58282" y="32038"/>
                      </a:lnTo>
                      <a:lnTo>
                        <a:pt x="56381" y="31454"/>
                      </a:lnTo>
                      <a:lnTo>
                        <a:pt x="54408" y="30797"/>
                      </a:lnTo>
                      <a:lnTo>
                        <a:pt x="49948" y="29847"/>
                      </a:lnTo>
                      <a:lnTo>
                        <a:pt x="47463" y="29847"/>
                      </a:lnTo>
                      <a:cubicBezTo>
                        <a:pt x="44429" y="29511"/>
                        <a:pt x="41381" y="29343"/>
                        <a:pt x="38325" y="29336"/>
                      </a:cubicBezTo>
                      <a:cubicBezTo>
                        <a:pt x="35825" y="29233"/>
                        <a:pt x="33340" y="29657"/>
                        <a:pt x="31015" y="30577"/>
                      </a:cubicBezTo>
                      <a:cubicBezTo>
                        <a:pt x="29056" y="31402"/>
                        <a:pt x="27411" y="32834"/>
                        <a:pt x="26337" y="34667"/>
                      </a:cubicBezTo>
                      <a:cubicBezTo>
                        <a:pt x="25123" y="37107"/>
                        <a:pt x="24619" y="39839"/>
                        <a:pt x="24875" y="42556"/>
                      </a:cubicBezTo>
                      <a:cubicBezTo>
                        <a:pt x="24875" y="46865"/>
                        <a:pt x="24875" y="50882"/>
                        <a:pt x="24875" y="54680"/>
                      </a:cubicBezTo>
                      <a:cubicBezTo>
                        <a:pt x="24875" y="58478"/>
                        <a:pt x="24875" y="62349"/>
                        <a:pt x="24875" y="66147"/>
                      </a:cubicBezTo>
                      <a:cubicBezTo>
                        <a:pt x="24875" y="69945"/>
                        <a:pt x="24875" y="73962"/>
                        <a:pt x="24875" y="77979"/>
                      </a:cubicBezTo>
                      <a:cubicBezTo>
                        <a:pt x="24875" y="81996"/>
                        <a:pt x="24875" y="86233"/>
                        <a:pt x="24875" y="90761"/>
                      </a:cubicBezTo>
                      <a:lnTo>
                        <a:pt x="24875" y="91492"/>
                      </a:lnTo>
                      <a:cubicBezTo>
                        <a:pt x="23010" y="92025"/>
                        <a:pt x="21102" y="92397"/>
                        <a:pt x="19173" y="92587"/>
                      </a:cubicBezTo>
                      <a:cubicBezTo>
                        <a:pt x="17418" y="92587"/>
                        <a:pt x="15664" y="92587"/>
                        <a:pt x="13836" y="92587"/>
                      </a:cubicBezTo>
                      <a:lnTo>
                        <a:pt x="7842" y="92587"/>
                      </a:lnTo>
                      <a:cubicBezTo>
                        <a:pt x="5408" y="92434"/>
                        <a:pt x="2966" y="92434"/>
                        <a:pt x="532" y="92587"/>
                      </a:cubicBezTo>
                      <a:cubicBezTo>
                        <a:pt x="532" y="77468"/>
                        <a:pt x="532" y="62422"/>
                        <a:pt x="93" y="47303"/>
                      </a:cubicBezTo>
                      <a:cubicBezTo>
                        <a:pt x="-346" y="32184"/>
                        <a:pt x="93" y="16627"/>
                        <a:pt x="93" y="412"/>
                      </a:cubicBezTo>
                      <a:lnTo>
                        <a:pt x="3748" y="412"/>
                      </a:lnTo>
                      <a:lnTo>
                        <a:pt x="9304" y="412"/>
                      </a:lnTo>
                      <a:lnTo>
                        <a:pt x="12959" y="412"/>
                      </a:lnTo>
                      <a:lnTo>
                        <a:pt x="15591" y="412"/>
                      </a:lnTo>
                      <a:lnTo>
                        <a:pt x="19684" y="47"/>
                      </a:lnTo>
                      <a:cubicBezTo>
                        <a:pt x="20898" y="-62"/>
                        <a:pt x="22126" y="-62"/>
                        <a:pt x="23339" y="47"/>
                      </a:cubicBezTo>
                      <a:cubicBezTo>
                        <a:pt x="24363" y="47"/>
                        <a:pt x="24948" y="47"/>
                        <a:pt x="24948" y="485"/>
                      </a:cubicBezTo>
                      <a:lnTo>
                        <a:pt x="24948" y="3845"/>
                      </a:lnTo>
                      <a:cubicBezTo>
                        <a:pt x="24911" y="4189"/>
                        <a:pt x="24911" y="4524"/>
                        <a:pt x="24948" y="4868"/>
                      </a:cubicBezTo>
                      <a:cubicBezTo>
                        <a:pt x="25299" y="5328"/>
                        <a:pt x="25620" y="5817"/>
                        <a:pt x="25898" y="6328"/>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25" name="Freeform 1924">
                  <a:extLst>
                    <a:ext uri="{FF2B5EF4-FFF2-40B4-BE49-F238E27FC236}">
                      <a16:creationId xmlns:a16="http://schemas.microsoft.com/office/drawing/2014/main" id="{84C2F137-5A10-31AB-F84A-157B7ED80AD7}"/>
                    </a:ext>
                  </a:extLst>
                </p:cNvPr>
                <p:cNvSpPr/>
                <p:nvPr/>
              </p:nvSpPr>
              <p:spPr>
                <a:xfrm>
                  <a:off x="6605911" y="6363252"/>
                  <a:ext cx="69860" cy="92740"/>
                </a:xfrm>
                <a:custGeom>
                  <a:avLst/>
                  <a:gdLst>
                    <a:gd name="connsiteX0" fmla="*/ 23997 w 69860"/>
                    <a:gd name="connsiteY0" fmla="*/ 9661 h 92740"/>
                    <a:gd name="connsiteX1" fmla="*/ 26263 w 69860"/>
                    <a:gd name="connsiteY1" fmla="*/ 8419 h 92740"/>
                    <a:gd name="connsiteX2" fmla="*/ 28603 w 69860"/>
                    <a:gd name="connsiteY2" fmla="*/ 6885 h 92740"/>
                    <a:gd name="connsiteX3" fmla="*/ 37229 w 69860"/>
                    <a:gd name="connsiteY3" fmla="*/ 2503 h 92740"/>
                    <a:gd name="connsiteX4" fmla="*/ 47097 w 69860"/>
                    <a:gd name="connsiteY4" fmla="*/ 677 h 92740"/>
                    <a:gd name="connsiteX5" fmla="*/ 56966 w 69860"/>
                    <a:gd name="connsiteY5" fmla="*/ 1773 h 92740"/>
                    <a:gd name="connsiteX6" fmla="*/ 65592 w 69860"/>
                    <a:gd name="connsiteY6" fmla="*/ 6374 h 92740"/>
                    <a:gd name="connsiteX7" fmla="*/ 68443 w 69860"/>
                    <a:gd name="connsiteY7" fmla="*/ 13240 h 92740"/>
                    <a:gd name="connsiteX8" fmla="*/ 69759 w 69860"/>
                    <a:gd name="connsiteY8" fmla="*/ 25875 h 92740"/>
                    <a:gd name="connsiteX9" fmla="*/ 69759 w 69860"/>
                    <a:gd name="connsiteY9" fmla="*/ 41944 h 92740"/>
                    <a:gd name="connsiteX10" fmla="*/ 69759 w 69860"/>
                    <a:gd name="connsiteY10" fmla="*/ 59619 h 92740"/>
                    <a:gd name="connsiteX11" fmla="*/ 69393 w 69860"/>
                    <a:gd name="connsiteY11" fmla="*/ 76783 h 92740"/>
                    <a:gd name="connsiteX12" fmla="*/ 69393 w 69860"/>
                    <a:gd name="connsiteY12" fmla="*/ 91391 h 92740"/>
                    <a:gd name="connsiteX13" fmla="*/ 57916 w 69860"/>
                    <a:gd name="connsiteY13" fmla="*/ 92267 h 92740"/>
                    <a:gd name="connsiteX14" fmla="*/ 46366 w 69860"/>
                    <a:gd name="connsiteY14" fmla="*/ 92267 h 92740"/>
                    <a:gd name="connsiteX15" fmla="*/ 46366 w 69860"/>
                    <a:gd name="connsiteY15" fmla="*/ 82699 h 92740"/>
                    <a:gd name="connsiteX16" fmla="*/ 46366 w 69860"/>
                    <a:gd name="connsiteY16" fmla="*/ 71671 h 92740"/>
                    <a:gd name="connsiteX17" fmla="*/ 46366 w 69860"/>
                    <a:gd name="connsiteY17" fmla="*/ 60277 h 92740"/>
                    <a:gd name="connsiteX18" fmla="*/ 45928 w 69860"/>
                    <a:gd name="connsiteY18" fmla="*/ 49613 h 92740"/>
                    <a:gd name="connsiteX19" fmla="*/ 45562 w 69860"/>
                    <a:gd name="connsiteY19" fmla="*/ 44719 h 92740"/>
                    <a:gd name="connsiteX20" fmla="*/ 44904 w 69860"/>
                    <a:gd name="connsiteY20" fmla="*/ 39534 h 92740"/>
                    <a:gd name="connsiteX21" fmla="*/ 43662 w 69860"/>
                    <a:gd name="connsiteY21" fmla="*/ 34932 h 92740"/>
                    <a:gd name="connsiteX22" fmla="*/ 41322 w 69860"/>
                    <a:gd name="connsiteY22" fmla="*/ 31791 h 92740"/>
                    <a:gd name="connsiteX23" fmla="*/ 40957 w 69860"/>
                    <a:gd name="connsiteY23" fmla="*/ 31791 h 92740"/>
                    <a:gd name="connsiteX24" fmla="*/ 36644 w 69860"/>
                    <a:gd name="connsiteY24" fmla="*/ 30550 h 92740"/>
                    <a:gd name="connsiteX25" fmla="*/ 31015 w 69860"/>
                    <a:gd name="connsiteY25" fmla="*/ 30988 h 92740"/>
                    <a:gd name="connsiteX26" fmla="*/ 26044 w 69860"/>
                    <a:gd name="connsiteY26" fmla="*/ 34275 h 92740"/>
                    <a:gd name="connsiteX27" fmla="*/ 23486 w 69860"/>
                    <a:gd name="connsiteY27" fmla="*/ 41579 h 92740"/>
                    <a:gd name="connsiteX28" fmla="*/ 23486 w 69860"/>
                    <a:gd name="connsiteY28" fmla="*/ 54141 h 92740"/>
                    <a:gd name="connsiteX29" fmla="*/ 23997 w 69860"/>
                    <a:gd name="connsiteY29" fmla="*/ 66485 h 92740"/>
                    <a:gd name="connsiteX30" fmla="*/ 23997 w 69860"/>
                    <a:gd name="connsiteY30" fmla="*/ 78682 h 92740"/>
                    <a:gd name="connsiteX31" fmla="*/ 23266 w 69860"/>
                    <a:gd name="connsiteY31" fmla="*/ 90880 h 92740"/>
                    <a:gd name="connsiteX32" fmla="*/ 23266 w 69860"/>
                    <a:gd name="connsiteY32" fmla="*/ 91610 h 92740"/>
                    <a:gd name="connsiteX33" fmla="*/ 17857 w 69860"/>
                    <a:gd name="connsiteY33" fmla="*/ 92706 h 92740"/>
                    <a:gd name="connsiteX34" fmla="*/ 13178 w 69860"/>
                    <a:gd name="connsiteY34" fmla="*/ 92706 h 92740"/>
                    <a:gd name="connsiteX35" fmla="*/ 7842 w 69860"/>
                    <a:gd name="connsiteY35" fmla="*/ 92706 h 92740"/>
                    <a:gd name="connsiteX36" fmla="*/ 532 w 69860"/>
                    <a:gd name="connsiteY36" fmla="*/ 92706 h 92740"/>
                    <a:gd name="connsiteX37" fmla="*/ 93 w 69860"/>
                    <a:gd name="connsiteY37" fmla="*/ 47422 h 92740"/>
                    <a:gd name="connsiteX38" fmla="*/ 93 w 69860"/>
                    <a:gd name="connsiteY38" fmla="*/ 531 h 92740"/>
                    <a:gd name="connsiteX39" fmla="*/ 3748 w 69860"/>
                    <a:gd name="connsiteY39" fmla="*/ 531 h 92740"/>
                    <a:gd name="connsiteX40" fmla="*/ 9304 w 69860"/>
                    <a:gd name="connsiteY40" fmla="*/ 531 h 92740"/>
                    <a:gd name="connsiteX41" fmla="*/ 12959 w 69860"/>
                    <a:gd name="connsiteY41" fmla="*/ 531 h 92740"/>
                    <a:gd name="connsiteX42" fmla="*/ 15518 w 69860"/>
                    <a:gd name="connsiteY42" fmla="*/ 531 h 92740"/>
                    <a:gd name="connsiteX43" fmla="*/ 19173 w 69860"/>
                    <a:gd name="connsiteY43" fmla="*/ 20 h 92740"/>
                    <a:gd name="connsiteX44" fmla="*/ 22535 w 69860"/>
                    <a:gd name="connsiteY44" fmla="*/ 20 h 92740"/>
                    <a:gd name="connsiteX45" fmla="*/ 23997 w 69860"/>
                    <a:gd name="connsiteY45" fmla="*/ 677 h 92740"/>
                    <a:gd name="connsiteX46" fmla="*/ 23997 w 69860"/>
                    <a:gd name="connsiteY46" fmla="*/ 5790 h 92740"/>
                    <a:gd name="connsiteX47" fmla="*/ 23997 w 69860"/>
                    <a:gd name="connsiteY47" fmla="*/ 9661 h 9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9860" h="92740">
                      <a:moveTo>
                        <a:pt x="23997" y="9661"/>
                      </a:moveTo>
                      <a:lnTo>
                        <a:pt x="26263" y="8419"/>
                      </a:lnTo>
                      <a:cubicBezTo>
                        <a:pt x="27097" y="7996"/>
                        <a:pt x="27879" y="7477"/>
                        <a:pt x="28603" y="6885"/>
                      </a:cubicBezTo>
                      <a:cubicBezTo>
                        <a:pt x="31256" y="5023"/>
                        <a:pt x="34158" y="3547"/>
                        <a:pt x="37229" y="2503"/>
                      </a:cubicBezTo>
                      <a:cubicBezTo>
                        <a:pt x="40416" y="1422"/>
                        <a:pt x="43735" y="808"/>
                        <a:pt x="47097" y="677"/>
                      </a:cubicBezTo>
                      <a:cubicBezTo>
                        <a:pt x="50424" y="524"/>
                        <a:pt x="53757" y="896"/>
                        <a:pt x="56966" y="1773"/>
                      </a:cubicBezTo>
                      <a:cubicBezTo>
                        <a:pt x="60146" y="2656"/>
                        <a:pt x="63092" y="4227"/>
                        <a:pt x="65592" y="6374"/>
                      </a:cubicBezTo>
                      <a:cubicBezTo>
                        <a:pt x="67222" y="8317"/>
                        <a:pt x="68224" y="10713"/>
                        <a:pt x="68443" y="13240"/>
                      </a:cubicBezTo>
                      <a:cubicBezTo>
                        <a:pt x="69174" y="17417"/>
                        <a:pt x="69613" y="21639"/>
                        <a:pt x="69759" y="25875"/>
                      </a:cubicBezTo>
                      <a:cubicBezTo>
                        <a:pt x="69759" y="30769"/>
                        <a:pt x="69759" y="36101"/>
                        <a:pt x="69759" y="41944"/>
                      </a:cubicBezTo>
                      <a:cubicBezTo>
                        <a:pt x="69759" y="47787"/>
                        <a:pt x="69759" y="53630"/>
                        <a:pt x="69759" y="59619"/>
                      </a:cubicBezTo>
                      <a:cubicBezTo>
                        <a:pt x="69759" y="65608"/>
                        <a:pt x="69759" y="71305"/>
                        <a:pt x="69393" y="76783"/>
                      </a:cubicBezTo>
                      <a:cubicBezTo>
                        <a:pt x="69028" y="82261"/>
                        <a:pt x="69393" y="87155"/>
                        <a:pt x="69393" y="91391"/>
                      </a:cubicBezTo>
                      <a:cubicBezTo>
                        <a:pt x="65592" y="91975"/>
                        <a:pt x="61762" y="92267"/>
                        <a:pt x="57916" y="92267"/>
                      </a:cubicBezTo>
                      <a:lnTo>
                        <a:pt x="46366" y="92267"/>
                      </a:lnTo>
                      <a:cubicBezTo>
                        <a:pt x="46366" y="89492"/>
                        <a:pt x="46366" y="86278"/>
                        <a:pt x="46366" y="82699"/>
                      </a:cubicBezTo>
                      <a:cubicBezTo>
                        <a:pt x="46366" y="79120"/>
                        <a:pt x="46366" y="75395"/>
                        <a:pt x="46366" y="71671"/>
                      </a:cubicBezTo>
                      <a:cubicBezTo>
                        <a:pt x="46366" y="67946"/>
                        <a:pt x="46366" y="64367"/>
                        <a:pt x="46366" y="60277"/>
                      </a:cubicBezTo>
                      <a:cubicBezTo>
                        <a:pt x="46366" y="56187"/>
                        <a:pt x="46366" y="52973"/>
                        <a:pt x="45928" y="49613"/>
                      </a:cubicBezTo>
                      <a:cubicBezTo>
                        <a:pt x="45928" y="48152"/>
                        <a:pt x="45928" y="46545"/>
                        <a:pt x="45562" y="44719"/>
                      </a:cubicBezTo>
                      <a:cubicBezTo>
                        <a:pt x="45197" y="42893"/>
                        <a:pt x="45562" y="41213"/>
                        <a:pt x="44904" y="39534"/>
                      </a:cubicBezTo>
                      <a:cubicBezTo>
                        <a:pt x="44649" y="37963"/>
                        <a:pt x="44232" y="36422"/>
                        <a:pt x="43662" y="34932"/>
                      </a:cubicBezTo>
                      <a:cubicBezTo>
                        <a:pt x="43179" y="33691"/>
                        <a:pt x="42375" y="32609"/>
                        <a:pt x="41322" y="31791"/>
                      </a:cubicBezTo>
                      <a:cubicBezTo>
                        <a:pt x="41322" y="31791"/>
                        <a:pt x="41322" y="31791"/>
                        <a:pt x="40957" y="31791"/>
                      </a:cubicBezTo>
                      <a:cubicBezTo>
                        <a:pt x="39583" y="31185"/>
                        <a:pt x="38135" y="30762"/>
                        <a:pt x="36644" y="30550"/>
                      </a:cubicBezTo>
                      <a:cubicBezTo>
                        <a:pt x="34758" y="30257"/>
                        <a:pt x="32828" y="30404"/>
                        <a:pt x="31015" y="30988"/>
                      </a:cubicBezTo>
                      <a:cubicBezTo>
                        <a:pt x="29071" y="31565"/>
                        <a:pt x="27338" y="32712"/>
                        <a:pt x="26044" y="34275"/>
                      </a:cubicBezTo>
                      <a:cubicBezTo>
                        <a:pt x="24421" y="36371"/>
                        <a:pt x="23522" y="38935"/>
                        <a:pt x="23486" y="41579"/>
                      </a:cubicBezTo>
                      <a:cubicBezTo>
                        <a:pt x="23486" y="45888"/>
                        <a:pt x="23486" y="50051"/>
                        <a:pt x="23486" y="54141"/>
                      </a:cubicBezTo>
                      <a:cubicBezTo>
                        <a:pt x="23486" y="58231"/>
                        <a:pt x="23486" y="62395"/>
                        <a:pt x="23997" y="66485"/>
                      </a:cubicBezTo>
                      <a:cubicBezTo>
                        <a:pt x="24509" y="70575"/>
                        <a:pt x="23997" y="74665"/>
                        <a:pt x="23997" y="78682"/>
                      </a:cubicBezTo>
                      <a:cubicBezTo>
                        <a:pt x="24012" y="82758"/>
                        <a:pt x="23763" y="86833"/>
                        <a:pt x="23266" y="90880"/>
                      </a:cubicBezTo>
                      <a:lnTo>
                        <a:pt x="23266" y="91610"/>
                      </a:lnTo>
                      <a:cubicBezTo>
                        <a:pt x="21497" y="92136"/>
                        <a:pt x="19692" y="92501"/>
                        <a:pt x="17857" y="92706"/>
                      </a:cubicBezTo>
                      <a:cubicBezTo>
                        <a:pt x="16322" y="92706"/>
                        <a:pt x="14787" y="92706"/>
                        <a:pt x="13178" y="92706"/>
                      </a:cubicBezTo>
                      <a:lnTo>
                        <a:pt x="7842" y="92706"/>
                      </a:lnTo>
                      <a:cubicBezTo>
                        <a:pt x="5408" y="92538"/>
                        <a:pt x="2966" y="92538"/>
                        <a:pt x="532" y="92706"/>
                      </a:cubicBezTo>
                      <a:cubicBezTo>
                        <a:pt x="532" y="77587"/>
                        <a:pt x="532" y="62541"/>
                        <a:pt x="93" y="47422"/>
                      </a:cubicBezTo>
                      <a:cubicBezTo>
                        <a:pt x="-345" y="32303"/>
                        <a:pt x="93" y="16746"/>
                        <a:pt x="93" y="531"/>
                      </a:cubicBezTo>
                      <a:lnTo>
                        <a:pt x="3748" y="531"/>
                      </a:lnTo>
                      <a:lnTo>
                        <a:pt x="9304" y="531"/>
                      </a:lnTo>
                      <a:lnTo>
                        <a:pt x="12959" y="531"/>
                      </a:lnTo>
                      <a:lnTo>
                        <a:pt x="15518" y="531"/>
                      </a:lnTo>
                      <a:lnTo>
                        <a:pt x="19173" y="20"/>
                      </a:lnTo>
                      <a:cubicBezTo>
                        <a:pt x="20291" y="-53"/>
                        <a:pt x="21417" y="-53"/>
                        <a:pt x="22535" y="20"/>
                      </a:cubicBezTo>
                      <a:cubicBezTo>
                        <a:pt x="23486" y="20"/>
                        <a:pt x="23997" y="20"/>
                        <a:pt x="23997" y="677"/>
                      </a:cubicBezTo>
                      <a:cubicBezTo>
                        <a:pt x="24122" y="2379"/>
                        <a:pt x="24122" y="4088"/>
                        <a:pt x="23997" y="5790"/>
                      </a:cubicBezTo>
                      <a:cubicBezTo>
                        <a:pt x="23924" y="7083"/>
                        <a:pt x="23924" y="8375"/>
                        <a:pt x="23997" y="9661"/>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26" name="Freeform 1925">
                  <a:extLst>
                    <a:ext uri="{FF2B5EF4-FFF2-40B4-BE49-F238E27FC236}">
                      <a16:creationId xmlns:a16="http://schemas.microsoft.com/office/drawing/2014/main" id="{C2CC163A-9F7E-CA2C-8980-C4AA331A8897}"/>
                    </a:ext>
                  </a:extLst>
                </p:cNvPr>
                <p:cNvSpPr/>
                <p:nvPr/>
              </p:nvSpPr>
              <p:spPr>
                <a:xfrm>
                  <a:off x="6687537" y="6322405"/>
                  <a:ext cx="26394" cy="132692"/>
                </a:xfrm>
                <a:custGeom>
                  <a:avLst/>
                  <a:gdLst>
                    <a:gd name="connsiteX0" fmla="*/ 23149 w 26394"/>
                    <a:gd name="connsiteY0" fmla="*/ 40063 h 132692"/>
                    <a:gd name="connsiteX1" fmla="*/ 26292 w 26394"/>
                    <a:gd name="connsiteY1" fmla="*/ 40063 h 132692"/>
                    <a:gd name="connsiteX2" fmla="*/ 26292 w 26394"/>
                    <a:gd name="connsiteY2" fmla="*/ 40574 h 132692"/>
                    <a:gd name="connsiteX3" fmla="*/ 25488 w 26394"/>
                    <a:gd name="connsiteY3" fmla="*/ 86005 h 132692"/>
                    <a:gd name="connsiteX4" fmla="*/ 26146 w 26394"/>
                    <a:gd name="connsiteY4" fmla="*/ 131434 h 132692"/>
                    <a:gd name="connsiteX5" fmla="*/ 21541 w 26394"/>
                    <a:gd name="connsiteY5" fmla="*/ 132603 h 132692"/>
                    <a:gd name="connsiteX6" fmla="*/ 13207 w 26394"/>
                    <a:gd name="connsiteY6" fmla="*/ 132603 h 132692"/>
                    <a:gd name="connsiteX7" fmla="*/ 5020 w 26394"/>
                    <a:gd name="connsiteY7" fmla="*/ 132603 h 132692"/>
                    <a:gd name="connsiteX8" fmla="*/ -97 w 26394"/>
                    <a:gd name="connsiteY8" fmla="*/ 132603 h 132692"/>
                    <a:gd name="connsiteX9" fmla="*/ 707 w 26394"/>
                    <a:gd name="connsiteY9" fmla="*/ 109085 h 132692"/>
                    <a:gd name="connsiteX10" fmla="*/ 268 w 26394"/>
                    <a:gd name="connsiteY10" fmla="*/ 85347 h 132692"/>
                    <a:gd name="connsiteX11" fmla="*/ -97 w 26394"/>
                    <a:gd name="connsiteY11" fmla="*/ 62121 h 132692"/>
                    <a:gd name="connsiteX12" fmla="*/ 999 w 26394"/>
                    <a:gd name="connsiteY12" fmla="*/ 39771 h 132692"/>
                    <a:gd name="connsiteX13" fmla="*/ 999 w 26394"/>
                    <a:gd name="connsiteY13" fmla="*/ 39771 h 132692"/>
                    <a:gd name="connsiteX14" fmla="*/ 3485 w 26394"/>
                    <a:gd name="connsiteY14" fmla="*/ 39771 h 132692"/>
                    <a:gd name="connsiteX15" fmla="*/ 6116 w 26394"/>
                    <a:gd name="connsiteY15" fmla="*/ 39771 h 132692"/>
                    <a:gd name="connsiteX16" fmla="*/ 12769 w 26394"/>
                    <a:gd name="connsiteY16" fmla="*/ 40136 h 132692"/>
                    <a:gd name="connsiteX17" fmla="*/ 561 w 26394"/>
                    <a:gd name="connsiteY17" fmla="*/ -35 h 132692"/>
                    <a:gd name="connsiteX18" fmla="*/ 25561 w 26394"/>
                    <a:gd name="connsiteY18" fmla="*/ 476 h 132692"/>
                    <a:gd name="connsiteX19" fmla="*/ 25561 w 26394"/>
                    <a:gd name="connsiteY19" fmla="*/ 4493 h 132692"/>
                    <a:gd name="connsiteX20" fmla="*/ 25561 w 26394"/>
                    <a:gd name="connsiteY20" fmla="*/ 10702 h 132692"/>
                    <a:gd name="connsiteX21" fmla="*/ 25561 w 26394"/>
                    <a:gd name="connsiteY21" fmla="*/ 18006 h 132692"/>
                    <a:gd name="connsiteX22" fmla="*/ 25561 w 26394"/>
                    <a:gd name="connsiteY22" fmla="*/ 24360 h 132692"/>
                    <a:gd name="connsiteX23" fmla="*/ 22126 w 26394"/>
                    <a:gd name="connsiteY23" fmla="*/ 25821 h 132692"/>
                    <a:gd name="connsiteX24" fmla="*/ 15839 w 26394"/>
                    <a:gd name="connsiteY24" fmla="*/ 25821 h 132692"/>
                    <a:gd name="connsiteX25" fmla="*/ 8529 w 26394"/>
                    <a:gd name="connsiteY25" fmla="*/ 25821 h 132692"/>
                    <a:gd name="connsiteX26" fmla="*/ 1219 w 26394"/>
                    <a:gd name="connsiteY26" fmla="*/ 25821 h 132692"/>
                    <a:gd name="connsiteX27" fmla="*/ 707 w 26394"/>
                    <a:gd name="connsiteY27" fmla="*/ 14719 h 132692"/>
                    <a:gd name="connsiteX28" fmla="*/ 561 w 26394"/>
                    <a:gd name="connsiteY28" fmla="*/ -35 h 13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394" h="132692">
                      <a:moveTo>
                        <a:pt x="23149" y="40063"/>
                      </a:moveTo>
                      <a:lnTo>
                        <a:pt x="26292" y="40063"/>
                      </a:lnTo>
                      <a:lnTo>
                        <a:pt x="26292" y="40574"/>
                      </a:lnTo>
                      <a:cubicBezTo>
                        <a:pt x="26292" y="55182"/>
                        <a:pt x="26292" y="70593"/>
                        <a:pt x="25488" y="86005"/>
                      </a:cubicBezTo>
                      <a:cubicBezTo>
                        <a:pt x="24684" y="101416"/>
                        <a:pt x="25488" y="116608"/>
                        <a:pt x="26146" y="131434"/>
                      </a:cubicBezTo>
                      <a:cubicBezTo>
                        <a:pt x="24816" y="132399"/>
                        <a:pt x="23171" y="132815"/>
                        <a:pt x="21541" y="132603"/>
                      </a:cubicBezTo>
                      <a:lnTo>
                        <a:pt x="13207" y="132603"/>
                      </a:lnTo>
                      <a:cubicBezTo>
                        <a:pt x="10356" y="132603"/>
                        <a:pt x="7578" y="132603"/>
                        <a:pt x="5020" y="132603"/>
                      </a:cubicBezTo>
                      <a:cubicBezTo>
                        <a:pt x="3324" y="132384"/>
                        <a:pt x="1599" y="132384"/>
                        <a:pt x="-97" y="132603"/>
                      </a:cubicBezTo>
                      <a:cubicBezTo>
                        <a:pt x="488" y="124861"/>
                        <a:pt x="780" y="117046"/>
                        <a:pt x="707" y="109085"/>
                      </a:cubicBezTo>
                      <a:cubicBezTo>
                        <a:pt x="634" y="101124"/>
                        <a:pt x="707" y="93162"/>
                        <a:pt x="268" y="85347"/>
                      </a:cubicBezTo>
                      <a:cubicBezTo>
                        <a:pt x="-170" y="77532"/>
                        <a:pt x="-97" y="69790"/>
                        <a:pt x="-97" y="62121"/>
                      </a:cubicBezTo>
                      <a:cubicBezTo>
                        <a:pt x="-104" y="54657"/>
                        <a:pt x="261" y="47199"/>
                        <a:pt x="999" y="39771"/>
                      </a:cubicBezTo>
                      <a:lnTo>
                        <a:pt x="999" y="39771"/>
                      </a:lnTo>
                      <a:lnTo>
                        <a:pt x="3485" y="39771"/>
                      </a:lnTo>
                      <a:lnTo>
                        <a:pt x="6116" y="39771"/>
                      </a:lnTo>
                      <a:lnTo>
                        <a:pt x="12769" y="40136"/>
                      </a:lnTo>
                      <a:close/>
                      <a:moveTo>
                        <a:pt x="561" y="-35"/>
                      </a:moveTo>
                      <a:lnTo>
                        <a:pt x="25561" y="476"/>
                      </a:lnTo>
                      <a:cubicBezTo>
                        <a:pt x="25561" y="1280"/>
                        <a:pt x="25561" y="2594"/>
                        <a:pt x="25561" y="4493"/>
                      </a:cubicBezTo>
                      <a:cubicBezTo>
                        <a:pt x="25561" y="6392"/>
                        <a:pt x="25561" y="8438"/>
                        <a:pt x="25561" y="10702"/>
                      </a:cubicBezTo>
                      <a:cubicBezTo>
                        <a:pt x="25561" y="12966"/>
                        <a:pt x="25561" y="15303"/>
                        <a:pt x="25561" y="18006"/>
                      </a:cubicBezTo>
                      <a:cubicBezTo>
                        <a:pt x="25561" y="20708"/>
                        <a:pt x="25561" y="22461"/>
                        <a:pt x="25561" y="24360"/>
                      </a:cubicBezTo>
                      <a:cubicBezTo>
                        <a:pt x="24655" y="25280"/>
                        <a:pt x="23420" y="25806"/>
                        <a:pt x="22126" y="25821"/>
                      </a:cubicBezTo>
                      <a:cubicBezTo>
                        <a:pt x="20035" y="25945"/>
                        <a:pt x="17930" y="25945"/>
                        <a:pt x="15839" y="25821"/>
                      </a:cubicBezTo>
                      <a:lnTo>
                        <a:pt x="8529" y="25821"/>
                      </a:lnTo>
                      <a:cubicBezTo>
                        <a:pt x="6094" y="25689"/>
                        <a:pt x="3653" y="25689"/>
                        <a:pt x="1219" y="25821"/>
                      </a:cubicBezTo>
                      <a:cubicBezTo>
                        <a:pt x="1219" y="22315"/>
                        <a:pt x="1219" y="18517"/>
                        <a:pt x="707" y="14719"/>
                      </a:cubicBezTo>
                      <a:cubicBezTo>
                        <a:pt x="195" y="10921"/>
                        <a:pt x="415" y="5516"/>
                        <a:pt x="561" y="-3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27" name="Freeform 1926">
                  <a:extLst>
                    <a:ext uri="{FF2B5EF4-FFF2-40B4-BE49-F238E27FC236}">
                      <a16:creationId xmlns:a16="http://schemas.microsoft.com/office/drawing/2014/main" id="{E25757D3-04EC-4379-D2DF-ACDE5E67E7E0}"/>
                    </a:ext>
                  </a:extLst>
                </p:cNvPr>
                <p:cNvSpPr/>
                <p:nvPr/>
              </p:nvSpPr>
              <p:spPr>
                <a:xfrm>
                  <a:off x="6722484" y="6328178"/>
                  <a:ext cx="67655" cy="127010"/>
                </a:xfrm>
                <a:custGeom>
                  <a:avLst/>
                  <a:gdLst>
                    <a:gd name="connsiteX0" fmla="*/ 37692 w 67655"/>
                    <a:gd name="connsiteY0" fmla="*/ 984 h 127010"/>
                    <a:gd name="connsiteX1" fmla="*/ 37692 w 67655"/>
                    <a:gd name="connsiteY1" fmla="*/ 25598 h 127010"/>
                    <a:gd name="connsiteX2" fmla="*/ 37692 w 67655"/>
                    <a:gd name="connsiteY2" fmla="*/ 30564 h 127010"/>
                    <a:gd name="connsiteX3" fmla="*/ 37692 w 67655"/>
                    <a:gd name="connsiteY3" fmla="*/ 35897 h 127010"/>
                    <a:gd name="connsiteX4" fmla="*/ 49753 w 67655"/>
                    <a:gd name="connsiteY4" fmla="*/ 35385 h 127010"/>
                    <a:gd name="connsiteX5" fmla="*/ 65470 w 67655"/>
                    <a:gd name="connsiteY5" fmla="*/ 34436 h 127010"/>
                    <a:gd name="connsiteX6" fmla="*/ 66932 w 67655"/>
                    <a:gd name="connsiteY6" fmla="*/ 38745 h 127010"/>
                    <a:gd name="connsiteX7" fmla="*/ 66932 w 67655"/>
                    <a:gd name="connsiteY7" fmla="*/ 44953 h 127010"/>
                    <a:gd name="connsiteX8" fmla="*/ 66494 w 67655"/>
                    <a:gd name="connsiteY8" fmla="*/ 51673 h 127010"/>
                    <a:gd name="connsiteX9" fmla="*/ 66494 w 67655"/>
                    <a:gd name="connsiteY9" fmla="*/ 57443 h 127010"/>
                    <a:gd name="connsiteX10" fmla="*/ 37984 w 67655"/>
                    <a:gd name="connsiteY10" fmla="*/ 57443 h 127010"/>
                    <a:gd name="connsiteX11" fmla="*/ 37984 w 67655"/>
                    <a:gd name="connsiteY11" fmla="*/ 76871 h 127010"/>
                    <a:gd name="connsiteX12" fmla="*/ 37984 w 67655"/>
                    <a:gd name="connsiteY12" fmla="*/ 94619 h 127010"/>
                    <a:gd name="connsiteX13" fmla="*/ 43320 w 67655"/>
                    <a:gd name="connsiteY13" fmla="*/ 98636 h 127010"/>
                    <a:gd name="connsiteX14" fmla="*/ 50631 w 67655"/>
                    <a:gd name="connsiteY14" fmla="*/ 100901 h 127010"/>
                    <a:gd name="connsiteX15" fmla="*/ 58818 w 67655"/>
                    <a:gd name="connsiteY15" fmla="*/ 101923 h 127010"/>
                    <a:gd name="connsiteX16" fmla="*/ 66128 w 67655"/>
                    <a:gd name="connsiteY16" fmla="*/ 101923 h 127010"/>
                    <a:gd name="connsiteX17" fmla="*/ 66859 w 67655"/>
                    <a:gd name="connsiteY17" fmla="*/ 107620 h 127010"/>
                    <a:gd name="connsiteX18" fmla="*/ 67444 w 67655"/>
                    <a:gd name="connsiteY18" fmla="*/ 114048 h 127010"/>
                    <a:gd name="connsiteX19" fmla="*/ 67444 w 67655"/>
                    <a:gd name="connsiteY19" fmla="*/ 120694 h 127010"/>
                    <a:gd name="connsiteX20" fmla="*/ 66201 w 67655"/>
                    <a:gd name="connsiteY20" fmla="*/ 126757 h 127010"/>
                    <a:gd name="connsiteX21" fmla="*/ 50923 w 67655"/>
                    <a:gd name="connsiteY21" fmla="*/ 126757 h 127010"/>
                    <a:gd name="connsiteX22" fmla="*/ 36303 w 67655"/>
                    <a:gd name="connsiteY22" fmla="*/ 124638 h 127010"/>
                    <a:gd name="connsiteX23" fmla="*/ 23875 w 67655"/>
                    <a:gd name="connsiteY23" fmla="*/ 119672 h 127010"/>
                    <a:gd name="connsiteX24" fmla="*/ 16054 w 67655"/>
                    <a:gd name="connsiteY24" fmla="*/ 110688 h 127010"/>
                    <a:gd name="connsiteX25" fmla="*/ 13349 w 67655"/>
                    <a:gd name="connsiteY25" fmla="*/ 83883 h 127010"/>
                    <a:gd name="connsiteX26" fmla="*/ 13349 w 67655"/>
                    <a:gd name="connsiteY26" fmla="*/ 57881 h 127010"/>
                    <a:gd name="connsiteX27" fmla="*/ 7208 w 67655"/>
                    <a:gd name="connsiteY27" fmla="*/ 57881 h 127010"/>
                    <a:gd name="connsiteX28" fmla="*/ -102 w 67655"/>
                    <a:gd name="connsiteY28" fmla="*/ 57881 h 127010"/>
                    <a:gd name="connsiteX29" fmla="*/ 410 w 67655"/>
                    <a:gd name="connsiteY29" fmla="*/ 35458 h 127010"/>
                    <a:gd name="connsiteX30" fmla="*/ 7720 w 67655"/>
                    <a:gd name="connsiteY30" fmla="*/ 35458 h 127010"/>
                    <a:gd name="connsiteX31" fmla="*/ 13860 w 67655"/>
                    <a:gd name="connsiteY31" fmla="*/ 35458 h 127010"/>
                    <a:gd name="connsiteX32" fmla="*/ 13860 w 67655"/>
                    <a:gd name="connsiteY32" fmla="*/ 26694 h 127010"/>
                    <a:gd name="connsiteX33" fmla="*/ 13860 w 67655"/>
                    <a:gd name="connsiteY33" fmla="*/ 17199 h 127010"/>
                    <a:gd name="connsiteX34" fmla="*/ 13860 w 67655"/>
                    <a:gd name="connsiteY34" fmla="*/ 8069 h 127010"/>
                    <a:gd name="connsiteX35" fmla="*/ 14372 w 67655"/>
                    <a:gd name="connsiteY35" fmla="*/ 107 h 127010"/>
                    <a:gd name="connsiteX36" fmla="*/ 19562 w 67655"/>
                    <a:gd name="connsiteY36" fmla="*/ 107 h 127010"/>
                    <a:gd name="connsiteX37" fmla="*/ 25557 w 67655"/>
                    <a:gd name="connsiteY37" fmla="*/ 546 h 127010"/>
                    <a:gd name="connsiteX38" fmla="*/ 31844 w 67655"/>
                    <a:gd name="connsiteY38" fmla="*/ 984 h 127010"/>
                    <a:gd name="connsiteX39" fmla="*/ 37692 w 67655"/>
                    <a:gd name="connsiteY39" fmla="*/ 984 h 12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7655" h="127010">
                      <a:moveTo>
                        <a:pt x="37692" y="984"/>
                      </a:moveTo>
                      <a:lnTo>
                        <a:pt x="37692" y="25598"/>
                      </a:lnTo>
                      <a:cubicBezTo>
                        <a:pt x="37692" y="27205"/>
                        <a:pt x="37692" y="28885"/>
                        <a:pt x="37692" y="30564"/>
                      </a:cubicBezTo>
                      <a:cubicBezTo>
                        <a:pt x="37692" y="32245"/>
                        <a:pt x="37692" y="34071"/>
                        <a:pt x="37692" y="35897"/>
                      </a:cubicBezTo>
                      <a:cubicBezTo>
                        <a:pt x="41493" y="35897"/>
                        <a:pt x="45513" y="35897"/>
                        <a:pt x="49753" y="35385"/>
                      </a:cubicBezTo>
                      <a:lnTo>
                        <a:pt x="65470" y="34436"/>
                      </a:lnTo>
                      <a:cubicBezTo>
                        <a:pt x="66435" y="35663"/>
                        <a:pt x="66954" y="37182"/>
                        <a:pt x="66932" y="38745"/>
                      </a:cubicBezTo>
                      <a:cubicBezTo>
                        <a:pt x="67078" y="40812"/>
                        <a:pt x="67078" y="42886"/>
                        <a:pt x="66932" y="44953"/>
                      </a:cubicBezTo>
                      <a:cubicBezTo>
                        <a:pt x="66932" y="47144"/>
                        <a:pt x="66932" y="49408"/>
                        <a:pt x="66494" y="51673"/>
                      </a:cubicBezTo>
                      <a:cubicBezTo>
                        <a:pt x="66304" y="53594"/>
                        <a:pt x="66304" y="55522"/>
                        <a:pt x="66494" y="57443"/>
                      </a:cubicBezTo>
                      <a:lnTo>
                        <a:pt x="37984" y="57443"/>
                      </a:lnTo>
                      <a:lnTo>
                        <a:pt x="37984" y="76871"/>
                      </a:lnTo>
                      <a:cubicBezTo>
                        <a:pt x="37984" y="83152"/>
                        <a:pt x="37984" y="89068"/>
                        <a:pt x="37984" y="94619"/>
                      </a:cubicBezTo>
                      <a:cubicBezTo>
                        <a:pt x="39336" y="96445"/>
                        <a:pt x="41193" y="97841"/>
                        <a:pt x="43320" y="98636"/>
                      </a:cubicBezTo>
                      <a:cubicBezTo>
                        <a:pt x="45674" y="99637"/>
                        <a:pt x="48123" y="100397"/>
                        <a:pt x="50631" y="100901"/>
                      </a:cubicBezTo>
                      <a:cubicBezTo>
                        <a:pt x="53321" y="101500"/>
                        <a:pt x="56062" y="101843"/>
                        <a:pt x="58818" y="101923"/>
                      </a:cubicBezTo>
                      <a:cubicBezTo>
                        <a:pt x="61252" y="102069"/>
                        <a:pt x="63694" y="102069"/>
                        <a:pt x="66128" y="101923"/>
                      </a:cubicBezTo>
                      <a:cubicBezTo>
                        <a:pt x="66128" y="103676"/>
                        <a:pt x="66640" y="105575"/>
                        <a:pt x="66859" y="107620"/>
                      </a:cubicBezTo>
                      <a:cubicBezTo>
                        <a:pt x="67078" y="109665"/>
                        <a:pt x="67298" y="111856"/>
                        <a:pt x="67444" y="114048"/>
                      </a:cubicBezTo>
                      <a:cubicBezTo>
                        <a:pt x="67590" y="116261"/>
                        <a:pt x="67590" y="118481"/>
                        <a:pt x="67444" y="120694"/>
                      </a:cubicBezTo>
                      <a:cubicBezTo>
                        <a:pt x="67276" y="122761"/>
                        <a:pt x="66859" y="124791"/>
                        <a:pt x="66201" y="126757"/>
                      </a:cubicBezTo>
                      <a:cubicBezTo>
                        <a:pt x="61113" y="127049"/>
                        <a:pt x="56011" y="127049"/>
                        <a:pt x="50923" y="126757"/>
                      </a:cubicBezTo>
                      <a:cubicBezTo>
                        <a:pt x="45996" y="126472"/>
                        <a:pt x="41105" y="125763"/>
                        <a:pt x="36303" y="124638"/>
                      </a:cubicBezTo>
                      <a:cubicBezTo>
                        <a:pt x="31931" y="123630"/>
                        <a:pt x="27742" y="121950"/>
                        <a:pt x="23875" y="119672"/>
                      </a:cubicBezTo>
                      <a:cubicBezTo>
                        <a:pt x="20374" y="117590"/>
                        <a:pt x="17633" y="114442"/>
                        <a:pt x="16054" y="110688"/>
                      </a:cubicBezTo>
                      <a:cubicBezTo>
                        <a:pt x="14555" y="101821"/>
                        <a:pt x="13656" y="92867"/>
                        <a:pt x="13349" y="83883"/>
                      </a:cubicBezTo>
                      <a:cubicBezTo>
                        <a:pt x="13349" y="75483"/>
                        <a:pt x="12983" y="66792"/>
                        <a:pt x="13349" y="57881"/>
                      </a:cubicBezTo>
                      <a:cubicBezTo>
                        <a:pt x="11375" y="57881"/>
                        <a:pt x="9328" y="57881"/>
                        <a:pt x="7208" y="57881"/>
                      </a:cubicBezTo>
                      <a:lnTo>
                        <a:pt x="-102" y="57881"/>
                      </a:lnTo>
                      <a:lnTo>
                        <a:pt x="410" y="35458"/>
                      </a:lnTo>
                      <a:lnTo>
                        <a:pt x="7720" y="35458"/>
                      </a:lnTo>
                      <a:lnTo>
                        <a:pt x="13860" y="35458"/>
                      </a:lnTo>
                      <a:cubicBezTo>
                        <a:pt x="13860" y="32756"/>
                        <a:pt x="13860" y="29834"/>
                        <a:pt x="13860" y="26694"/>
                      </a:cubicBezTo>
                      <a:cubicBezTo>
                        <a:pt x="13860" y="23553"/>
                        <a:pt x="13860" y="20412"/>
                        <a:pt x="13860" y="17199"/>
                      </a:cubicBezTo>
                      <a:cubicBezTo>
                        <a:pt x="13860" y="13985"/>
                        <a:pt x="13860" y="10990"/>
                        <a:pt x="13860" y="8069"/>
                      </a:cubicBezTo>
                      <a:cubicBezTo>
                        <a:pt x="13860" y="5147"/>
                        <a:pt x="13860" y="2445"/>
                        <a:pt x="14372" y="107"/>
                      </a:cubicBezTo>
                      <a:cubicBezTo>
                        <a:pt x="16097" y="-82"/>
                        <a:pt x="17837" y="-82"/>
                        <a:pt x="19562" y="107"/>
                      </a:cubicBezTo>
                      <a:lnTo>
                        <a:pt x="25557" y="546"/>
                      </a:lnTo>
                      <a:cubicBezTo>
                        <a:pt x="27677" y="546"/>
                        <a:pt x="29724" y="546"/>
                        <a:pt x="31844" y="984"/>
                      </a:cubicBezTo>
                      <a:cubicBezTo>
                        <a:pt x="33788" y="1145"/>
                        <a:pt x="35747" y="1145"/>
                        <a:pt x="37692" y="984"/>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sp>
              <p:nvSpPr>
                <p:cNvPr id="1928" name="Freeform 1927">
                  <a:extLst>
                    <a:ext uri="{FF2B5EF4-FFF2-40B4-BE49-F238E27FC236}">
                      <a16:creationId xmlns:a16="http://schemas.microsoft.com/office/drawing/2014/main" id="{A3AB5BDD-1931-D779-3E51-6605F2D44AEC}"/>
                    </a:ext>
                  </a:extLst>
                </p:cNvPr>
                <p:cNvSpPr/>
                <p:nvPr/>
              </p:nvSpPr>
              <p:spPr>
                <a:xfrm>
                  <a:off x="6788839" y="6362498"/>
                  <a:ext cx="84307" cy="125163"/>
                </a:xfrm>
                <a:custGeom>
                  <a:avLst/>
                  <a:gdLst>
                    <a:gd name="connsiteX0" fmla="*/ 30841 w 84307"/>
                    <a:gd name="connsiteY0" fmla="*/ 1065 h 125163"/>
                    <a:gd name="connsiteX1" fmla="*/ 33765 w 84307"/>
                    <a:gd name="connsiteY1" fmla="*/ 16769 h 125163"/>
                    <a:gd name="connsiteX2" fmla="*/ 37274 w 84307"/>
                    <a:gd name="connsiteY2" fmla="*/ 35247 h 125163"/>
                    <a:gd name="connsiteX3" fmla="*/ 41149 w 84307"/>
                    <a:gd name="connsiteY3" fmla="*/ 53215 h 125163"/>
                    <a:gd name="connsiteX4" fmla="*/ 45169 w 84307"/>
                    <a:gd name="connsiteY4" fmla="*/ 67238 h 125163"/>
                    <a:gd name="connsiteX5" fmla="*/ 48532 w 84307"/>
                    <a:gd name="connsiteY5" fmla="*/ 52631 h 125163"/>
                    <a:gd name="connsiteX6" fmla="*/ 51017 w 84307"/>
                    <a:gd name="connsiteY6" fmla="*/ 33933 h 125163"/>
                    <a:gd name="connsiteX7" fmla="*/ 53649 w 84307"/>
                    <a:gd name="connsiteY7" fmla="*/ 15162 h 125163"/>
                    <a:gd name="connsiteX8" fmla="*/ 57304 w 84307"/>
                    <a:gd name="connsiteY8" fmla="*/ 554 h 125163"/>
                    <a:gd name="connsiteX9" fmla="*/ 70024 w 84307"/>
                    <a:gd name="connsiteY9" fmla="*/ 554 h 125163"/>
                    <a:gd name="connsiteX10" fmla="*/ 84205 w 84307"/>
                    <a:gd name="connsiteY10" fmla="*/ 554 h 125163"/>
                    <a:gd name="connsiteX11" fmla="*/ 78942 w 84307"/>
                    <a:gd name="connsiteY11" fmla="*/ 21589 h 125163"/>
                    <a:gd name="connsiteX12" fmla="*/ 74483 w 84307"/>
                    <a:gd name="connsiteY12" fmla="*/ 41164 h 125163"/>
                    <a:gd name="connsiteX13" fmla="*/ 70097 w 84307"/>
                    <a:gd name="connsiteY13" fmla="*/ 60153 h 125163"/>
                    <a:gd name="connsiteX14" fmla="*/ 65345 w 84307"/>
                    <a:gd name="connsiteY14" fmla="*/ 79582 h 125163"/>
                    <a:gd name="connsiteX15" fmla="*/ 58035 w 84307"/>
                    <a:gd name="connsiteY15" fmla="*/ 97842 h 125163"/>
                    <a:gd name="connsiteX16" fmla="*/ 46339 w 84307"/>
                    <a:gd name="connsiteY16" fmla="*/ 112814 h 125163"/>
                    <a:gd name="connsiteX17" fmla="*/ 28283 w 84307"/>
                    <a:gd name="connsiteY17" fmla="*/ 122456 h 125163"/>
                    <a:gd name="connsiteX18" fmla="*/ 1820 w 84307"/>
                    <a:gd name="connsiteY18" fmla="*/ 124866 h 125163"/>
                    <a:gd name="connsiteX19" fmla="*/ -81 w 84307"/>
                    <a:gd name="connsiteY19" fmla="*/ 112449 h 125163"/>
                    <a:gd name="connsiteX20" fmla="*/ 723 w 84307"/>
                    <a:gd name="connsiteY20" fmla="*/ 100398 h 125163"/>
                    <a:gd name="connsiteX21" fmla="*/ 9861 w 84307"/>
                    <a:gd name="connsiteY21" fmla="*/ 100398 h 125163"/>
                    <a:gd name="connsiteX22" fmla="*/ 18268 w 84307"/>
                    <a:gd name="connsiteY22" fmla="*/ 99960 h 125163"/>
                    <a:gd name="connsiteX23" fmla="*/ 23823 w 84307"/>
                    <a:gd name="connsiteY23" fmla="*/ 96381 h 125163"/>
                    <a:gd name="connsiteX24" fmla="*/ 24847 w 84307"/>
                    <a:gd name="connsiteY24" fmla="*/ 87543 h 125163"/>
                    <a:gd name="connsiteX25" fmla="*/ 15124 w 84307"/>
                    <a:gd name="connsiteY25" fmla="*/ 42989 h 125163"/>
                    <a:gd name="connsiteX26" fmla="*/ 3501 w 84307"/>
                    <a:gd name="connsiteY26" fmla="*/ -30 h 125163"/>
                    <a:gd name="connsiteX27" fmla="*/ 17537 w 84307"/>
                    <a:gd name="connsiteY27" fmla="*/ -30 h 125163"/>
                    <a:gd name="connsiteX28" fmla="*/ 30841 w 84307"/>
                    <a:gd name="connsiteY28" fmla="*/ 1065 h 12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307" h="125163">
                      <a:moveTo>
                        <a:pt x="30841" y="1065"/>
                      </a:moveTo>
                      <a:cubicBezTo>
                        <a:pt x="31719" y="5448"/>
                        <a:pt x="32669" y="10707"/>
                        <a:pt x="33765" y="16769"/>
                      </a:cubicBezTo>
                      <a:cubicBezTo>
                        <a:pt x="34862" y="22831"/>
                        <a:pt x="36032" y="29039"/>
                        <a:pt x="37274" y="35247"/>
                      </a:cubicBezTo>
                      <a:cubicBezTo>
                        <a:pt x="38517" y="41456"/>
                        <a:pt x="39760" y="47518"/>
                        <a:pt x="41149" y="53215"/>
                      </a:cubicBezTo>
                      <a:cubicBezTo>
                        <a:pt x="42216" y="57962"/>
                        <a:pt x="43554" y="62644"/>
                        <a:pt x="45169" y="67238"/>
                      </a:cubicBezTo>
                      <a:cubicBezTo>
                        <a:pt x="46807" y="62505"/>
                        <a:pt x="47932" y="57604"/>
                        <a:pt x="48532" y="52631"/>
                      </a:cubicBezTo>
                      <a:cubicBezTo>
                        <a:pt x="49336" y="46641"/>
                        <a:pt x="50213" y="40433"/>
                        <a:pt x="51017" y="33933"/>
                      </a:cubicBezTo>
                      <a:cubicBezTo>
                        <a:pt x="51821" y="27432"/>
                        <a:pt x="52699" y="21151"/>
                        <a:pt x="53649" y="15162"/>
                      </a:cubicBezTo>
                      <a:cubicBezTo>
                        <a:pt x="54336" y="10173"/>
                        <a:pt x="55564" y="5279"/>
                        <a:pt x="57304" y="554"/>
                      </a:cubicBezTo>
                      <a:cubicBezTo>
                        <a:pt x="61471" y="554"/>
                        <a:pt x="65711" y="554"/>
                        <a:pt x="70024" y="554"/>
                      </a:cubicBezTo>
                      <a:cubicBezTo>
                        <a:pt x="74746" y="269"/>
                        <a:pt x="79483" y="269"/>
                        <a:pt x="84205" y="554"/>
                      </a:cubicBezTo>
                      <a:cubicBezTo>
                        <a:pt x="82254" y="7909"/>
                        <a:pt x="80499" y="14921"/>
                        <a:pt x="78942" y="21589"/>
                      </a:cubicBezTo>
                      <a:lnTo>
                        <a:pt x="74483" y="41164"/>
                      </a:lnTo>
                      <a:cubicBezTo>
                        <a:pt x="72875" y="47226"/>
                        <a:pt x="71413" y="53507"/>
                        <a:pt x="70097" y="60153"/>
                      </a:cubicBezTo>
                      <a:cubicBezTo>
                        <a:pt x="68847" y="66705"/>
                        <a:pt x="67261" y="73191"/>
                        <a:pt x="65345" y="79582"/>
                      </a:cubicBezTo>
                      <a:cubicBezTo>
                        <a:pt x="63466" y="85878"/>
                        <a:pt x="61025" y="91991"/>
                        <a:pt x="58035" y="97842"/>
                      </a:cubicBezTo>
                      <a:cubicBezTo>
                        <a:pt x="55104" y="103516"/>
                        <a:pt x="51142" y="108600"/>
                        <a:pt x="46339" y="112814"/>
                      </a:cubicBezTo>
                      <a:cubicBezTo>
                        <a:pt x="41068" y="117262"/>
                        <a:pt x="34913" y="120542"/>
                        <a:pt x="28283" y="122456"/>
                      </a:cubicBezTo>
                      <a:cubicBezTo>
                        <a:pt x="19671" y="124785"/>
                        <a:pt x="10716" y="125604"/>
                        <a:pt x="1820" y="124866"/>
                      </a:cubicBezTo>
                      <a:cubicBezTo>
                        <a:pt x="585" y="120841"/>
                        <a:pt x="-59" y="116656"/>
                        <a:pt x="-81" y="112449"/>
                      </a:cubicBezTo>
                      <a:cubicBezTo>
                        <a:pt x="-183" y="108418"/>
                        <a:pt x="87" y="104379"/>
                        <a:pt x="723" y="100398"/>
                      </a:cubicBezTo>
                      <a:cubicBezTo>
                        <a:pt x="3721" y="100398"/>
                        <a:pt x="6718" y="100398"/>
                        <a:pt x="9861" y="100398"/>
                      </a:cubicBezTo>
                      <a:cubicBezTo>
                        <a:pt x="12668" y="100639"/>
                        <a:pt x="15497" y="100486"/>
                        <a:pt x="18268" y="99960"/>
                      </a:cubicBezTo>
                      <a:cubicBezTo>
                        <a:pt x="20505" y="99514"/>
                        <a:pt x="22493" y="98236"/>
                        <a:pt x="23823" y="96381"/>
                      </a:cubicBezTo>
                      <a:cubicBezTo>
                        <a:pt x="25271" y="93671"/>
                        <a:pt x="25637" y="90508"/>
                        <a:pt x="24847" y="87543"/>
                      </a:cubicBezTo>
                      <a:cubicBezTo>
                        <a:pt x="22288" y="72935"/>
                        <a:pt x="18999" y="57889"/>
                        <a:pt x="15124" y="42989"/>
                      </a:cubicBezTo>
                      <a:cubicBezTo>
                        <a:pt x="11250" y="28090"/>
                        <a:pt x="7302" y="13774"/>
                        <a:pt x="3501" y="-30"/>
                      </a:cubicBezTo>
                      <a:cubicBezTo>
                        <a:pt x="8173" y="379"/>
                        <a:pt x="12866" y="379"/>
                        <a:pt x="17537" y="-30"/>
                      </a:cubicBezTo>
                      <a:cubicBezTo>
                        <a:pt x="21996" y="-81"/>
                        <a:pt x="26448" y="284"/>
                        <a:pt x="30841" y="1065"/>
                      </a:cubicBezTo>
                      <a:close/>
                    </a:path>
                  </a:pathLst>
                </a:custGeom>
                <a:solidFill>
                  <a:srgbClr val="333233"/>
                </a:solidFill>
                <a:ln w="7301" cap="flat">
                  <a:noFill/>
                  <a:prstDash val="solid"/>
                  <a:miter/>
                </a:ln>
              </p:spPr>
              <p:txBody>
                <a:bodyPr rtlCol="0" anchor="ctr"/>
                <a:lstStyle/>
                <a:p>
                  <a:endParaRPr lang="en-US" dirty="0">
                    <a:latin typeface="Roboto Condensed" panose="02000000000000000000" pitchFamily="2" charset="0"/>
                  </a:endParaRPr>
                </a:p>
              </p:txBody>
            </p:sp>
          </p:grpSp>
          <p:sp>
            <p:nvSpPr>
              <p:cNvPr id="2296" name="Rounded Rectangle 2295">
                <a:extLst>
                  <a:ext uri="{FF2B5EF4-FFF2-40B4-BE49-F238E27FC236}">
                    <a16:creationId xmlns:a16="http://schemas.microsoft.com/office/drawing/2014/main" id="{3F09D8FF-055B-C26A-20CF-C3C033C53CAE}"/>
                  </a:ext>
                </a:extLst>
              </p:cNvPr>
              <p:cNvSpPr/>
              <p:nvPr/>
            </p:nvSpPr>
            <p:spPr>
              <a:xfrm>
                <a:off x="6100584" y="4822077"/>
                <a:ext cx="1260000" cy="1728000"/>
              </a:xfrm>
              <a:prstGeom prst="roundRect">
                <a:avLst>
                  <a:gd name="adj" fmla="val 6588"/>
                </a:avLst>
              </a:prstGeom>
              <a:noFill/>
              <a:ln w="444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nvGrpSpPr>
              <p:cNvPr id="2297" name="Group 2296">
                <a:extLst>
                  <a:ext uri="{FF2B5EF4-FFF2-40B4-BE49-F238E27FC236}">
                    <a16:creationId xmlns:a16="http://schemas.microsoft.com/office/drawing/2014/main" id="{00044F88-DB65-CFE1-D718-436E0EFBF13D}"/>
                  </a:ext>
                </a:extLst>
              </p:cNvPr>
              <p:cNvGrpSpPr/>
              <p:nvPr/>
            </p:nvGrpSpPr>
            <p:grpSpPr>
              <a:xfrm>
                <a:off x="6501036" y="5019773"/>
                <a:ext cx="459096" cy="885351"/>
                <a:chOff x="11174059" y="681058"/>
                <a:chExt cx="1111534" cy="2143557"/>
              </a:xfrm>
            </p:grpSpPr>
            <p:sp>
              <p:nvSpPr>
                <p:cNvPr id="2298" name="Freeform 2297">
                  <a:extLst>
                    <a:ext uri="{FF2B5EF4-FFF2-40B4-BE49-F238E27FC236}">
                      <a16:creationId xmlns:a16="http://schemas.microsoft.com/office/drawing/2014/main" id="{4989EC31-0819-8494-9792-1CE39013A3E1}"/>
                    </a:ext>
                  </a:extLst>
                </p:cNvPr>
                <p:cNvSpPr/>
                <p:nvPr/>
              </p:nvSpPr>
              <p:spPr>
                <a:xfrm>
                  <a:off x="11388312" y="1803292"/>
                  <a:ext cx="897281" cy="1021323"/>
                </a:xfrm>
                <a:custGeom>
                  <a:avLst/>
                  <a:gdLst>
                    <a:gd name="connsiteX0" fmla="*/ 66356 w 912856"/>
                    <a:gd name="connsiteY0" fmla="*/ 164316 h 927621"/>
                    <a:gd name="connsiteX1" fmla="*/ 27720 w 912856"/>
                    <a:gd name="connsiteY1" fmla="*/ 421893 h 927621"/>
                    <a:gd name="connsiteX2" fmla="*/ 19134 w 912856"/>
                    <a:gd name="connsiteY2" fmla="*/ 627955 h 927621"/>
                    <a:gd name="connsiteX3" fmla="*/ 57770 w 912856"/>
                    <a:gd name="connsiteY3" fmla="*/ 889826 h 927621"/>
                    <a:gd name="connsiteX4" fmla="*/ 70649 w 912856"/>
                    <a:gd name="connsiteY4" fmla="*/ 915583 h 927621"/>
                    <a:gd name="connsiteX5" fmla="*/ 701714 w 912856"/>
                    <a:gd name="connsiteY5" fmla="*/ 919876 h 927621"/>
                    <a:gd name="connsiteX6" fmla="*/ 714593 w 912856"/>
                    <a:gd name="connsiteY6" fmla="*/ 898412 h 927621"/>
                    <a:gd name="connsiteX7" fmla="*/ 718886 w 912856"/>
                    <a:gd name="connsiteY7" fmla="*/ 610783 h 927621"/>
                    <a:gd name="connsiteX8" fmla="*/ 740351 w 912856"/>
                    <a:gd name="connsiteY8" fmla="*/ 576440 h 927621"/>
                    <a:gd name="connsiteX9" fmla="*/ 907776 w 912856"/>
                    <a:gd name="connsiteY9" fmla="*/ 241589 h 927621"/>
                    <a:gd name="connsiteX10" fmla="*/ 791866 w 912856"/>
                    <a:gd name="connsiteY10" fmla="*/ 1183 h 927621"/>
                    <a:gd name="connsiteX11" fmla="*/ 66356 w 912856"/>
                    <a:gd name="connsiteY11" fmla="*/ 164316 h 927621"/>
                    <a:gd name="connsiteX0" fmla="*/ 66356 w 902827"/>
                    <a:gd name="connsiteY0" fmla="*/ 166933 h 930238"/>
                    <a:gd name="connsiteX1" fmla="*/ 27720 w 902827"/>
                    <a:gd name="connsiteY1" fmla="*/ 424510 h 930238"/>
                    <a:gd name="connsiteX2" fmla="*/ 19134 w 902827"/>
                    <a:gd name="connsiteY2" fmla="*/ 630572 h 930238"/>
                    <a:gd name="connsiteX3" fmla="*/ 57770 w 902827"/>
                    <a:gd name="connsiteY3" fmla="*/ 892443 h 930238"/>
                    <a:gd name="connsiteX4" fmla="*/ 70649 w 902827"/>
                    <a:gd name="connsiteY4" fmla="*/ 918200 h 930238"/>
                    <a:gd name="connsiteX5" fmla="*/ 701714 w 902827"/>
                    <a:gd name="connsiteY5" fmla="*/ 922493 h 930238"/>
                    <a:gd name="connsiteX6" fmla="*/ 714593 w 902827"/>
                    <a:gd name="connsiteY6" fmla="*/ 901029 h 930238"/>
                    <a:gd name="connsiteX7" fmla="*/ 718886 w 902827"/>
                    <a:gd name="connsiteY7" fmla="*/ 613400 h 930238"/>
                    <a:gd name="connsiteX8" fmla="*/ 740351 w 902827"/>
                    <a:gd name="connsiteY8" fmla="*/ 579057 h 930238"/>
                    <a:gd name="connsiteX9" fmla="*/ 895076 w 902827"/>
                    <a:gd name="connsiteY9" fmla="*/ 326756 h 930238"/>
                    <a:gd name="connsiteX10" fmla="*/ 791866 w 902827"/>
                    <a:gd name="connsiteY10" fmla="*/ 3800 h 930238"/>
                    <a:gd name="connsiteX11" fmla="*/ 66356 w 902827"/>
                    <a:gd name="connsiteY11" fmla="*/ 166933 h 930238"/>
                    <a:gd name="connsiteX0" fmla="*/ 59787 w 889251"/>
                    <a:gd name="connsiteY0" fmla="*/ 241955 h 1005260"/>
                    <a:gd name="connsiteX1" fmla="*/ 21151 w 889251"/>
                    <a:gd name="connsiteY1" fmla="*/ 499532 h 1005260"/>
                    <a:gd name="connsiteX2" fmla="*/ 12565 w 889251"/>
                    <a:gd name="connsiteY2" fmla="*/ 705594 h 1005260"/>
                    <a:gd name="connsiteX3" fmla="*/ 51201 w 889251"/>
                    <a:gd name="connsiteY3" fmla="*/ 967465 h 1005260"/>
                    <a:gd name="connsiteX4" fmla="*/ 64080 w 889251"/>
                    <a:gd name="connsiteY4" fmla="*/ 993222 h 1005260"/>
                    <a:gd name="connsiteX5" fmla="*/ 695145 w 889251"/>
                    <a:gd name="connsiteY5" fmla="*/ 997515 h 1005260"/>
                    <a:gd name="connsiteX6" fmla="*/ 708024 w 889251"/>
                    <a:gd name="connsiteY6" fmla="*/ 976051 h 1005260"/>
                    <a:gd name="connsiteX7" fmla="*/ 712317 w 889251"/>
                    <a:gd name="connsiteY7" fmla="*/ 688422 h 1005260"/>
                    <a:gd name="connsiteX8" fmla="*/ 733782 w 889251"/>
                    <a:gd name="connsiteY8" fmla="*/ 654079 h 1005260"/>
                    <a:gd name="connsiteX9" fmla="*/ 888507 w 889251"/>
                    <a:gd name="connsiteY9" fmla="*/ 401778 h 1005260"/>
                    <a:gd name="connsiteX10" fmla="*/ 693222 w 889251"/>
                    <a:gd name="connsiteY10" fmla="*/ 2622 h 1005260"/>
                    <a:gd name="connsiteX11" fmla="*/ 59787 w 889251"/>
                    <a:gd name="connsiteY11" fmla="*/ 241955 h 1005260"/>
                    <a:gd name="connsiteX0" fmla="*/ 59787 w 891770"/>
                    <a:gd name="connsiteY0" fmla="*/ 255804 h 1019109"/>
                    <a:gd name="connsiteX1" fmla="*/ 21151 w 891770"/>
                    <a:gd name="connsiteY1" fmla="*/ 513381 h 1019109"/>
                    <a:gd name="connsiteX2" fmla="*/ 12565 w 891770"/>
                    <a:gd name="connsiteY2" fmla="*/ 719443 h 1019109"/>
                    <a:gd name="connsiteX3" fmla="*/ 51201 w 891770"/>
                    <a:gd name="connsiteY3" fmla="*/ 981314 h 1019109"/>
                    <a:gd name="connsiteX4" fmla="*/ 64080 w 891770"/>
                    <a:gd name="connsiteY4" fmla="*/ 1007071 h 1019109"/>
                    <a:gd name="connsiteX5" fmla="*/ 695145 w 891770"/>
                    <a:gd name="connsiteY5" fmla="*/ 1011364 h 1019109"/>
                    <a:gd name="connsiteX6" fmla="*/ 708024 w 891770"/>
                    <a:gd name="connsiteY6" fmla="*/ 989900 h 1019109"/>
                    <a:gd name="connsiteX7" fmla="*/ 712317 w 891770"/>
                    <a:gd name="connsiteY7" fmla="*/ 702271 h 1019109"/>
                    <a:gd name="connsiteX8" fmla="*/ 733782 w 891770"/>
                    <a:gd name="connsiteY8" fmla="*/ 667928 h 1019109"/>
                    <a:gd name="connsiteX9" fmla="*/ 888507 w 891770"/>
                    <a:gd name="connsiteY9" fmla="*/ 415627 h 1019109"/>
                    <a:gd name="connsiteX10" fmla="*/ 693222 w 891770"/>
                    <a:gd name="connsiteY10" fmla="*/ 16471 h 1019109"/>
                    <a:gd name="connsiteX11" fmla="*/ 59787 w 891770"/>
                    <a:gd name="connsiteY11" fmla="*/ 255804 h 1019109"/>
                    <a:gd name="connsiteX0" fmla="*/ 59787 w 891770"/>
                    <a:gd name="connsiteY0" fmla="*/ 255804 h 1019109"/>
                    <a:gd name="connsiteX1" fmla="*/ 21151 w 891770"/>
                    <a:gd name="connsiteY1" fmla="*/ 513381 h 1019109"/>
                    <a:gd name="connsiteX2" fmla="*/ 12565 w 891770"/>
                    <a:gd name="connsiteY2" fmla="*/ 719443 h 1019109"/>
                    <a:gd name="connsiteX3" fmla="*/ 51201 w 891770"/>
                    <a:gd name="connsiteY3" fmla="*/ 981314 h 1019109"/>
                    <a:gd name="connsiteX4" fmla="*/ 64080 w 891770"/>
                    <a:gd name="connsiteY4" fmla="*/ 1007071 h 1019109"/>
                    <a:gd name="connsiteX5" fmla="*/ 695145 w 891770"/>
                    <a:gd name="connsiteY5" fmla="*/ 1011364 h 1019109"/>
                    <a:gd name="connsiteX6" fmla="*/ 708024 w 891770"/>
                    <a:gd name="connsiteY6" fmla="*/ 989900 h 1019109"/>
                    <a:gd name="connsiteX7" fmla="*/ 712317 w 891770"/>
                    <a:gd name="connsiteY7" fmla="*/ 702271 h 1019109"/>
                    <a:gd name="connsiteX8" fmla="*/ 733782 w 891770"/>
                    <a:gd name="connsiteY8" fmla="*/ 667928 h 1019109"/>
                    <a:gd name="connsiteX9" fmla="*/ 888507 w 891770"/>
                    <a:gd name="connsiteY9" fmla="*/ 415627 h 1019109"/>
                    <a:gd name="connsiteX10" fmla="*/ 693222 w 891770"/>
                    <a:gd name="connsiteY10" fmla="*/ 16471 h 1019109"/>
                    <a:gd name="connsiteX11" fmla="*/ 59787 w 891770"/>
                    <a:gd name="connsiteY11" fmla="*/ 255804 h 1019109"/>
                    <a:gd name="connsiteX0" fmla="*/ 49103 w 881086"/>
                    <a:gd name="connsiteY0" fmla="*/ 253034 h 1016339"/>
                    <a:gd name="connsiteX1" fmla="*/ 10467 w 881086"/>
                    <a:gd name="connsiteY1" fmla="*/ 510611 h 1016339"/>
                    <a:gd name="connsiteX2" fmla="*/ 1881 w 881086"/>
                    <a:gd name="connsiteY2" fmla="*/ 716673 h 1016339"/>
                    <a:gd name="connsiteX3" fmla="*/ 40517 w 881086"/>
                    <a:gd name="connsiteY3" fmla="*/ 978544 h 1016339"/>
                    <a:gd name="connsiteX4" fmla="*/ 53396 w 881086"/>
                    <a:gd name="connsiteY4" fmla="*/ 1004301 h 1016339"/>
                    <a:gd name="connsiteX5" fmla="*/ 684461 w 881086"/>
                    <a:gd name="connsiteY5" fmla="*/ 1008594 h 1016339"/>
                    <a:gd name="connsiteX6" fmla="*/ 697340 w 881086"/>
                    <a:gd name="connsiteY6" fmla="*/ 987130 h 1016339"/>
                    <a:gd name="connsiteX7" fmla="*/ 701633 w 881086"/>
                    <a:gd name="connsiteY7" fmla="*/ 699501 h 1016339"/>
                    <a:gd name="connsiteX8" fmla="*/ 723098 w 881086"/>
                    <a:gd name="connsiteY8" fmla="*/ 665158 h 1016339"/>
                    <a:gd name="connsiteX9" fmla="*/ 877823 w 881086"/>
                    <a:gd name="connsiteY9" fmla="*/ 412857 h 1016339"/>
                    <a:gd name="connsiteX10" fmla="*/ 682538 w 881086"/>
                    <a:gd name="connsiteY10" fmla="*/ 13701 h 1016339"/>
                    <a:gd name="connsiteX11" fmla="*/ 49103 w 881086"/>
                    <a:gd name="connsiteY11" fmla="*/ 253034 h 1016339"/>
                    <a:gd name="connsiteX0" fmla="*/ 65822 w 897805"/>
                    <a:gd name="connsiteY0" fmla="*/ 255804 h 1019109"/>
                    <a:gd name="connsiteX1" fmla="*/ 14486 w 897805"/>
                    <a:gd name="connsiteY1" fmla="*/ 513381 h 1019109"/>
                    <a:gd name="connsiteX2" fmla="*/ 18600 w 897805"/>
                    <a:gd name="connsiteY2" fmla="*/ 719443 h 1019109"/>
                    <a:gd name="connsiteX3" fmla="*/ 57236 w 897805"/>
                    <a:gd name="connsiteY3" fmla="*/ 981314 h 1019109"/>
                    <a:gd name="connsiteX4" fmla="*/ 70115 w 897805"/>
                    <a:gd name="connsiteY4" fmla="*/ 1007071 h 1019109"/>
                    <a:gd name="connsiteX5" fmla="*/ 701180 w 897805"/>
                    <a:gd name="connsiteY5" fmla="*/ 1011364 h 1019109"/>
                    <a:gd name="connsiteX6" fmla="*/ 714059 w 897805"/>
                    <a:gd name="connsiteY6" fmla="*/ 989900 h 1019109"/>
                    <a:gd name="connsiteX7" fmla="*/ 718352 w 897805"/>
                    <a:gd name="connsiteY7" fmla="*/ 702271 h 1019109"/>
                    <a:gd name="connsiteX8" fmla="*/ 739817 w 897805"/>
                    <a:gd name="connsiteY8" fmla="*/ 667928 h 1019109"/>
                    <a:gd name="connsiteX9" fmla="*/ 894542 w 897805"/>
                    <a:gd name="connsiteY9" fmla="*/ 415627 h 1019109"/>
                    <a:gd name="connsiteX10" fmla="*/ 699257 w 897805"/>
                    <a:gd name="connsiteY10" fmla="*/ 16471 h 1019109"/>
                    <a:gd name="connsiteX11" fmla="*/ 65822 w 897805"/>
                    <a:gd name="connsiteY11" fmla="*/ 255804 h 1019109"/>
                    <a:gd name="connsiteX0" fmla="*/ 55376 w 887359"/>
                    <a:gd name="connsiteY0" fmla="*/ 253034 h 1016339"/>
                    <a:gd name="connsiteX1" fmla="*/ 4040 w 887359"/>
                    <a:gd name="connsiteY1" fmla="*/ 510611 h 1016339"/>
                    <a:gd name="connsiteX2" fmla="*/ 8154 w 887359"/>
                    <a:gd name="connsiteY2" fmla="*/ 716673 h 1016339"/>
                    <a:gd name="connsiteX3" fmla="*/ 46790 w 887359"/>
                    <a:gd name="connsiteY3" fmla="*/ 978544 h 1016339"/>
                    <a:gd name="connsiteX4" fmla="*/ 59669 w 887359"/>
                    <a:gd name="connsiteY4" fmla="*/ 1004301 h 1016339"/>
                    <a:gd name="connsiteX5" fmla="*/ 690734 w 887359"/>
                    <a:gd name="connsiteY5" fmla="*/ 1008594 h 1016339"/>
                    <a:gd name="connsiteX6" fmla="*/ 703613 w 887359"/>
                    <a:gd name="connsiteY6" fmla="*/ 987130 h 1016339"/>
                    <a:gd name="connsiteX7" fmla="*/ 707906 w 887359"/>
                    <a:gd name="connsiteY7" fmla="*/ 699501 h 1016339"/>
                    <a:gd name="connsiteX8" fmla="*/ 729371 w 887359"/>
                    <a:gd name="connsiteY8" fmla="*/ 665158 h 1016339"/>
                    <a:gd name="connsiteX9" fmla="*/ 884096 w 887359"/>
                    <a:gd name="connsiteY9" fmla="*/ 412857 h 1016339"/>
                    <a:gd name="connsiteX10" fmla="*/ 688811 w 887359"/>
                    <a:gd name="connsiteY10" fmla="*/ 13701 h 1016339"/>
                    <a:gd name="connsiteX11" fmla="*/ 55376 w 887359"/>
                    <a:gd name="connsiteY11" fmla="*/ 253034 h 1016339"/>
                    <a:gd name="connsiteX0" fmla="*/ 65746 w 897729"/>
                    <a:gd name="connsiteY0" fmla="*/ 253034 h 1016339"/>
                    <a:gd name="connsiteX1" fmla="*/ 14410 w 897729"/>
                    <a:gd name="connsiteY1" fmla="*/ 510611 h 1016339"/>
                    <a:gd name="connsiteX2" fmla="*/ 2649 w 897729"/>
                    <a:gd name="connsiteY2" fmla="*/ 713498 h 1016339"/>
                    <a:gd name="connsiteX3" fmla="*/ 57160 w 897729"/>
                    <a:gd name="connsiteY3" fmla="*/ 978544 h 1016339"/>
                    <a:gd name="connsiteX4" fmla="*/ 70039 w 897729"/>
                    <a:gd name="connsiteY4" fmla="*/ 1004301 h 1016339"/>
                    <a:gd name="connsiteX5" fmla="*/ 701104 w 897729"/>
                    <a:gd name="connsiteY5" fmla="*/ 1008594 h 1016339"/>
                    <a:gd name="connsiteX6" fmla="*/ 713983 w 897729"/>
                    <a:gd name="connsiteY6" fmla="*/ 987130 h 1016339"/>
                    <a:gd name="connsiteX7" fmla="*/ 718276 w 897729"/>
                    <a:gd name="connsiteY7" fmla="*/ 699501 h 1016339"/>
                    <a:gd name="connsiteX8" fmla="*/ 739741 w 897729"/>
                    <a:gd name="connsiteY8" fmla="*/ 665158 h 1016339"/>
                    <a:gd name="connsiteX9" fmla="*/ 894466 w 897729"/>
                    <a:gd name="connsiteY9" fmla="*/ 412857 h 1016339"/>
                    <a:gd name="connsiteX10" fmla="*/ 699181 w 897729"/>
                    <a:gd name="connsiteY10" fmla="*/ 13701 h 1016339"/>
                    <a:gd name="connsiteX11" fmla="*/ 65746 w 897729"/>
                    <a:gd name="connsiteY11" fmla="*/ 253034 h 1016339"/>
                    <a:gd name="connsiteX0" fmla="*/ 65298 w 897281"/>
                    <a:gd name="connsiteY0" fmla="*/ 253034 h 1018222"/>
                    <a:gd name="connsiteX1" fmla="*/ 13962 w 897281"/>
                    <a:gd name="connsiteY1" fmla="*/ 510611 h 1018222"/>
                    <a:gd name="connsiteX2" fmla="*/ 2201 w 897281"/>
                    <a:gd name="connsiteY2" fmla="*/ 713498 h 1018222"/>
                    <a:gd name="connsiteX3" fmla="*/ 50362 w 897281"/>
                    <a:gd name="connsiteY3" fmla="*/ 994419 h 1018222"/>
                    <a:gd name="connsiteX4" fmla="*/ 69591 w 897281"/>
                    <a:gd name="connsiteY4" fmla="*/ 1004301 h 1018222"/>
                    <a:gd name="connsiteX5" fmla="*/ 700656 w 897281"/>
                    <a:gd name="connsiteY5" fmla="*/ 1008594 h 1018222"/>
                    <a:gd name="connsiteX6" fmla="*/ 713535 w 897281"/>
                    <a:gd name="connsiteY6" fmla="*/ 987130 h 1018222"/>
                    <a:gd name="connsiteX7" fmla="*/ 717828 w 897281"/>
                    <a:gd name="connsiteY7" fmla="*/ 699501 h 1018222"/>
                    <a:gd name="connsiteX8" fmla="*/ 739293 w 897281"/>
                    <a:gd name="connsiteY8" fmla="*/ 665158 h 1018222"/>
                    <a:gd name="connsiteX9" fmla="*/ 894018 w 897281"/>
                    <a:gd name="connsiteY9" fmla="*/ 412857 h 1018222"/>
                    <a:gd name="connsiteX10" fmla="*/ 698733 w 897281"/>
                    <a:gd name="connsiteY10" fmla="*/ 13701 h 1018222"/>
                    <a:gd name="connsiteX11" fmla="*/ 65298 w 897281"/>
                    <a:gd name="connsiteY11" fmla="*/ 253034 h 1018222"/>
                    <a:gd name="connsiteX0" fmla="*/ 65298 w 897281"/>
                    <a:gd name="connsiteY0" fmla="*/ 253034 h 1115472"/>
                    <a:gd name="connsiteX1" fmla="*/ 13962 w 897281"/>
                    <a:gd name="connsiteY1" fmla="*/ 510611 h 1115472"/>
                    <a:gd name="connsiteX2" fmla="*/ 2201 w 897281"/>
                    <a:gd name="connsiteY2" fmla="*/ 713498 h 1115472"/>
                    <a:gd name="connsiteX3" fmla="*/ 50362 w 897281"/>
                    <a:gd name="connsiteY3" fmla="*/ 994419 h 1115472"/>
                    <a:gd name="connsiteX4" fmla="*/ 212466 w 897281"/>
                    <a:gd name="connsiteY4" fmla="*/ 1115426 h 1115472"/>
                    <a:gd name="connsiteX5" fmla="*/ 700656 w 897281"/>
                    <a:gd name="connsiteY5" fmla="*/ 1008594 h 1115472"/>
                    <a:gd name="connsiteX6" fmla="*/ 713535 w 897281"/>
                    <a:gd name="connsiteY6" fmla="*/ 987130 h 1115472"/>
                    <a:gd name="connsiteX7" fmla="*/ 717828 w 897281"/>
                    <a:gd name="connsiteY7" fmla="*/ 699501 h 1115472"/>
                    <a:gd name="connsiteX8" fmla="*/ 739293 w 897281"/>
                    <a:gd name="connsiteY8" fmla="*/ 665158 h 1115472"/>
                    <a:gd name="connsiteX9" fmla="*/ 894018 w 897281"/>
                    <a:gd name="connsiteY9" fmla="*/ 412857 h 1115472"/>
                    <a:gd name="connsiteX10" fmla="*/ 698733 w 897281"/>
                    <a:gd name="connsiteY10" fmla="*/ 13701 h 1115472"/>
                    <a:gd name="connsiteX11" fmla="*/ 65298 w 897281"/>
                    <a:gd name="connsiteY11" fmla="*/ 253034 h 1115472"/>
                    <a:gd name="connsiteX0" fmla="*/ 65298 w 897281"/>
                    <a:gd name="connsiteY0" fmla="*/ 253034 h 1023904"/>
                    <a:gd name="connsiteX1" fmla="*/ 13962 w 897281"/>
                    <a:gd name="connsiteY1" fmla="*/ 510611 h 1023904"/>
                    <a:gd name="connsiteX2" fmla="*/ 2201 w 897281"/>
                    <a:gd name="connsiteY2" fmla="*/ 713498 h 1023904"/>
                    <a:gd name="connsiteX3" fmla="*/ 50362 w 897281"/>
                    <a:gd name="connsiteY3" fmla="*/ 994419 h 1023904"/>
                    <a:gd name="connsiteX4" fmla="*/ 91816 w 897281"/>
                    <a:gd name="connsiteY4" fmla="*/ 1017001 h 1023904"/>
                    <a:gd name="connsiteX5" fmla="*/ 700656 w 897281"/>
                    <a:gd name="connsiteY5" fmla="*/ 1008594 h 1023904"/>
                    <a:gd name="connsiteX6" fmla="*/ 713535 w 897281"/>
                    <a:gd name="connsiteY6" fmla="*/ 987130 h 1023904"/>
                    <a:gd name="connsiteX7" fmla="*/ 717828 w 897281"/>
                    <a:gd name="connsiteY7" fmla="*/ 699501 h 1023904"/>
                    <a:gd name="connsiteX8" fmla="*/ 739293 w 897281"/>
                    <a:gd name="connsiteY8" fmla="*/ 665158 h 1023904"/>
                    <a:gd name="connsiteX9" fmla="*/ 894018 w 897281"/>
                    <a:gd name="connsiteY9" fmla="*/ 412857 h 1023904"/>
                    <a:gd name="connsiteX10" fmla="*/ 698733 w 897281"/>
                    <a:gd name="connsiteY10" fmla="*/ 13701 h 1023904"/>
                    <a:gd name="connsiteX11" fmla="*/ 65298 w 897281"/>
                    <a:gd name="connsiteY11" fmla="*/ 253034 h 1023904"/>
                    <a:gd name="connsiteX0" fmla="*/ 65298 w 897281"/>
                    <a:gd name="connsiteY0" fmla="*/ 253034 h 1023904"/>
                    <a:gd name="connsiteX1" fmla="*/ 13962 w 897281"/>
                    <a:gd name="connsiteY1" fmla="*/ 510611 h 1023904"/>
                    <a:gd name="connsiteX2" fmla="*/ 2201 w 897281"/>
                    <a:gd name="connsiteY2" fmla="*/ 713498 h 1023904"/>
                    <a:gd name="connsiteX3" fmla="*/ 50362 w 897281"/>
                    <a:gd name="connsiteY3" fmla="*/ 994419 h 1023904"/>
                    <a:gd name="connsiteX4" fmla="*/ 91816 w 897281"/>
                    <a:gd name="connsiteY4" fmla="*/ 1017001 h 1023904"/>
                    <a:gd name="connsiteX5" fmla="*/ 700656 w 897281"/>
                    <a:gd name="connsiteY5" fmla="*/ 1008594 h 1023904"/>
                    <a:gd name="connsiteX6" fmla="*/ 713535 w 897281"/>
                    <a:gd name="connsiteY6" fmla="*/ 987130 h 1023904"/>
                    <a:gd name="connsiteX7" fmla="*/ 717828 w 897281"/>
                    <a:gd name="connsiteY7" fmla="*/ 699501 h 1023904"/>
                    <a:gd name="connsiteX8" fmla="*/ 739293 w 897281"/>
                    <a:gd name="connsiteY8" fmla="*/ 665158 h 1023904"/>
                    <a:gd name="connsiteX9" fmla="*/ 894018 w 897281"/>
                    <a:gd name="connsiteY9" fmla="*/ 412857 h 1023904"/>
                    <a:gd name="connsiteX10" fmla="*/ 698733 w 897281"/>
                    <a:gd name="connsiteY10" fmla="*/ 13701 h 1023904"/>
                    <a:gd name="connsiteX11" fmla="*/ 65298 w 897281"/>
                    <a:gd name="connsiteY11" fmla="*/ 253034 h 1023904"/>
                    <a:gd name="connsiteX0" fmla="*/ 65298 w 897281"/>
                    <a:gd name="connsiteY0" fmla="*/ 253034 h 1023904"/>
                    <a:gd name="connsiteX1" fmla="*/ 13962 w 897281"/>
                    <a:gd name="connsiteY1" fmla="*/ 510611 h 1023904"/>
                    <a:gd name="connsiteX2" fmla="*/ 2201 w 897281"/>
                    <a:gd name="connsiteY2" fmla="*/ 713498 h 1023904"/>
                    <a:gd name="connsiteX3" fmla="*/ 50362 w 897281"/>
                    <a:gd name="connsiteY3" fmla="*/ 994419 h 1023904"/>
                    <a:gd name="connsiteX4" fmla="*/ 91816 w 897281"/>
                    <a:gd name="connsiteY4" fmla="*/ 1017001 h 1023904"/>
                    <a:gd name="connsiteX5" fmla="*/ 700656 w 897281"/>
                    <a:gd name="connsiteY5" fmla="*/ 1008594 h 1023904"/>
                    <a:gd name="connsiteX6" fmla="*/ 713535 w 897281"/>
                    <a:gd name="connsiteY6" fmla="*/ 987130 h 1023904"/>
                    <a:gd name="connsiteX7" fmla="*/ 717828 w 897281"/>
                    <a:gd name="connsiteY7" fmla="*/ 699501 h 1023904"/>
                    <a:gd name="connsiteX8" fmla="*/ 739293 w 897281"/>
                    <a:gd name="connsiteY8" fmla="*/ 665158 h 1023904"/>
                    <a:gd name="connsiteX9" fmla="*/ 894018 w 897281"/>
                    <a:gd name="connsiteY9" fmla="*/ 412857 h 1023904"/>
                    <a:gd name="connsiteX10" fmla="*/ 698733 w 897281"/>
                    <a:gd name="connsiteY10" fmla="*/ 13701 h 1023904"/>
                    <a:gd name="connsiteX11" fmla="*/ 65298 w 897281"/>
                    <a:gd name="connsiteY11" fmla="*/ 253034 h 1023904"/>
                    <a:gd name="connsiteX0" fmla="*/ 65298 w 897281"/>
                    <a:gd name="connsiteY0" fmla="*/ 253034 h 1021323"/>
                    <a:gd name="connsiteX1" fmla="*/ 13962 w 897281"/>
                    <a:gd name="connsiteY1" fmla="*/ 510611 h 1021323"/>
                    <a:gd name="connsiteX2" fmla="*/ 2201 w 897281"/>
                    <a:gd name="connsiteY2" fmla="*/ 713498 h 1021323"/>
                    <a:gd name="connsiteX3" fmla="*/ 50362 w 897281"/>
                    <a:gd name="connsiteY3" fmla="*/ 994419 h 1021323"/>
                    <a:gd name="connsiteX4" fmla="*/ 91816 w 897281"/>
                    <a:gd name="connsiteY4" fmla="*/ 1017001 h 1021323"/>
                    <a:gd name="connsiteX5" fmla="*/ 700656 w 897281"/>
                    <a:gd name="connsiteY5" fmla="*/ 1008594 h 1021323"/>
                    <a:gd name="connsiteX6" fmla="*/ 713535 w 897281"/>
                    <a:gd name="connsiteY6" fmla="*/ 987130 h 1021323"/>
                    <a:gd name="connsiteX7" fmla="*/ 717828 w 897281"/>
                    <a:gd name="connsiteY7" fmla="*/ 699501 h 1021323"/>
                    <a:gd name="connsiteX8" fmla="*/ 739293 w 897281"/>
                    <a:gd name="connsiteY8" fmla="*/ 665158 h 1021323"/>
                    <a:gd name="connsiteX9" fmla="*/ 894018 w 897281"/>
                    <a:gd name="connsiteY9" fmla="*/ 412857 h 1021323"/>
                    <a:gd name="connsiteX10" fmla="*/ 698733 w 897281"/>
                    <a:gd name="connsiteY10" fmla="*/ 13701 h 1021323"/>
                    <a:gd name="connsiteX11" fmla="*/ 65298 w 897281"/>
                    <a:gd name="connsiteY11" fmla="*/ 253034 h 1021323"/>
                    <a:gd name="connsiteX0" fmla="*/ 65298 w 897281"/>
                    <a:gd name="connsiteY0" fmla="*/ 253034 h 1021323"/>
                    <a:gd name="connsiteX1" fmla="*/ 13962 w 897281"/>
                    <a:gd name="connsiteY1" fmla="*/ 510611 h 1021323"/>
                    <a:gd name="connsiteX2" fmla="*/ 2201 w 897281"/>
                    <a:gd name="connsiteY2" fmla="*/ 713498 h 1021323"/>
                    <a:gd name="connsiteX3" fmla="*/ 50362 w 897281"/>
                    <a:gd name="connsiteY3" fmla="*/ 994419 h 1021323"/>
                    <a:gd name="connsiteX4" fmla="*/ 91816 w 897281"/>
                    <a:gd name="connsiteY4" fmla="*/ 1017001 h 1021323"/>
                    <a:gd name="connsiteX5" fmla="*/ 700656 w 897281"/>
                    <a:gd name="connsiteY5" fmla="*/ 1008594 h 1021323"/>
                    <a:gd name="connsiteX6" fmla="*/ 713535 w 897281"/>
                    <a:gd name="connsiteY6" fmla="*/ 987130 h 1021323"/>
                    <a:gd name="connsiteX7" fmla="*/ 717828 w 897281"/>
                    <a:gd name="connsiteY7" fmla="*/ 699501 h 1021323"/>
                    <a:gd name="connsiteX8" fmla="*/ 739293 w 897281"/>
                    <a:gd name="connsiteY8" fmla="*/ 665158 h 1021323"/>
                    <a:gd name="connsiteX9" fmla="*/ 894018 w 897281"/>
                    <a:gd name="connsiteY9" fmla="*/ 412857 h 1021323"/>
                    <a:gd name="connsiteX10" fmla="*/ 698733 w 897281"/>
                    <a:gd name="connsiteY10" fmla="*/ 13701 h 1021323"/>
                    <a:gd name="connsiteX11" fmla="*/ 65298 w 897281"/>
                    <a:gd name="connsiteY11" fmla="*/ 253034 h 1021323"/>
                    <a:gd name="connsiteX0" fmla="*/ 65298 w 897281"/>
                    <a:gd name="connsiteY0" fmla="*/ 253034 h 1021323"/>
                    <a:gd name="connsiteX1" fmla="*/ 13962 w 897281"/>
                    <a:gd name="connsiteY1" fmla="*/ 510611 h 1021323"/>
                    <a:gd name="connsiteX2" fmla="*/ 2201 w 897281"/>
                    <a:gd name="connsiteY2" fmla="*/ 713498 h 1021323"/>
                    <a:gd name="connsiteX3" fmla="*/ 50362 w 897281"/>
                    <a:gd name="connsiteY3" fmla="*/ 994419 h 1021323"/>
                    <a:gd name="connsiteX4" fmla="*/ 91816 w 897281"/>
                    <a:gd name="connsiteY4" fmla="*/ 1017001 h 1021323"/>
                    <a:gd name="connsiteX5" fmla="*/ 700656 w 897281"/>
                    <a:gd name="connsiteY5" fmla="*/ 1008594 h 1021323"/>
                    <a:gd name="connsiteX6" fmla="*/ 713535 w 897281"/>
                    <a:gd name="connsiteY6" fmla="*/ 987130 h 1021323"/>
                    <a:gd name="connsiteX7" fmla="*/ 717828 w 897281"/>
                    <a:gd name="connsiteY7" fmla="*/ 699501 h 1021323"/>
                    <a:gd name="connsiteX8" fmla="*/ 739293 w 897281"/>
                    <a:gd name="connsiteY8" fmla="*/ 665158 h 1021323"/>
                    <a:gd name="connsiteX9" fmla="*/ 894018 w 897281"/>
                    <a:gd name="connsiteY9" fmla="*/ 412857 h 1021323"/>
                    <a:gd name="connsiteX10" fmla="*/ 698733 w 897281"/>
                    <a:gd name="connsiteY10" fmla="*/ 13701 h 1021323"/>
                    <a:gd name="connsiteX11" fmla="*/ 65298 w 897281"/>
                    <a:gd name="connsiteY11" fmla="*/ 253034 h 102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7281" h="1021323">
                      <a:moveTo>
                        <a:pt x="65298" y="253034"/>
                      </a:moveTo>
                      <a:cubicBezTo>
                        <a:pt x="59120" y="272352"/>
                        <a:pt x="24478" y="433867"/>
                        <a:pt x="13962" y="510611"/>
                      </a:cubicBezTo>
                      <a:cubicBezTo>
                        <a:pt x="3446" y="587355"/>
                        <a:pt x="-3866" y="632864"/>
                        <a:pt x="2201" y="713498"/>
                      </a:cubicBezTo>
                      <a:cubicBezTo>
                        <a:pt x="8268" y="794132"/>
                        <a:pt x="48126" y="972410"/>
                        <a:pt x="50362" y="994419"/>
                      </a:cubicBezTo>
                      <a:cubicBezTo>
                        <a:pt x="52598" y="1016428"/>
                        <a:pt x="65984" y="1014639"/>
                        <a:pt x="91816" y="1017001"/>
                      </a:cubicBezTo>
                      <a:cubicBezTo>
                        <a:pt x="117648" y="1019363"/>
                        <a:pt x="498713" y="1028952"/>
                        <a:pt x="700656" y="1008594"/>
                      </a:cubicBezTo>
                      <a:cubicBezTo>
                        <a:pt x="718551" y="1006790"/>
                        <a:pt x="710673" y="1000546"/>
                        <a:pt x="713535" y="987130"/>
                      </a:cubicBezTo>
                      <a:cubicBezTo>
                        <a:pt x="716397" y="973714"/>
                        <a:pt x="713535" y="715063"/>
                        <a:pt x="717828" y="699501"/>
                      </a:cubicBezTo>
                      <a:cubicBezTo>
                        <a:pt x="722121" y="683939"/>
                        <a:pt x="709928" y="712932"/>
                        <a:pt x="739293" y="665158"/>
                      </a:cubicBezTo>
                      <a:cubicBezTo>
                        <a:pt x="768658" y="617384"/>
                        <a:pt x="860032" y="559533"/>
                        <a:pt x="894018" y="412857"/>
                      </a:cubicBezTo>
                      <a:cubicBezTo>
                        <a:pt x="902604" y="316981"/>
                        <a:pt x="909878" y="94313"/>
                        <a:pt x="698733" y="13701"/>
                      </a:cubicBezTo>
                      <a:cubicBezTo>
                        <a:pt x="487588" y="-66911"/>
                        <a:pt x="71476" y="233716"/>
                        <a:pt x="65298" y="253034"/>
                      </a:cubicBezTo>
                      <a:close/>
                    </a:path>
                  </a:pathLst>
                </a:custGeom>
                <a:solidFill>
                  <a:srgbClr val="FFFFFF"/>
                </a:solidFill>
                <a:ln w="317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2299" name="Freeform 2298">
                  <a:extLst>
                    <a:ext uri="{FF2B5EF4-FFF2-40B4-BE49-F238E27FC236}">
                      <a16:creationId xmlns:a16="http://schemas.microsoft.com/office/drawing/2014/main" id="{FE7A46DD-64CB-8129-3CB2-B3D3171DB15D}"/>
                    </a:ext>
                  </a:extLst>
                </p:cNvPr>
                <p:cNvSpPr/>
                <p:nvPr/>
              </p:nvSpPr>
              <p:spPr>
                <a:xfrm>
                  <a:off x="11210925" y="704850"/>
                  <a:ext cx="965200" cy="1387475"/>
                </a:xfrm>
                <a:custGeom>
                  <a:avLst/>
                  <a:gdLst>
                    <a:gd name="connsiteX0" fmla="*/ 47625 w 965200"/>
                    <a:gd name="connsiteY0" fmla="*/ 107950 h 1387475"/>
                    <a:gd name="connsiteX1" fmla="*/ 47625 w 965200"/>
                    <a:gd name="connsiteY1" fmla="*/ 225425 h 1387475"/>
                    <a:gd name="connsiteX2" fmla="*/ 41275 w 965200"/>
                    <a:gd name="connsiteY2" fmla="*/ 412750 h 1387475"/>
                    <a:gd name="connsiteX3" fmla="*/ 0 w 965200"/>
                    <a:gd name="connsiteY3" fmla="*/ 590550 h 1387475"/>
                    <a:gd name="connsiteX4" fmla="*/ 0 w 965200"/>
                    <a:gd name="connsiteY4" fmla="*/ 708025 h 1387475"/>
                    <a:gd name="connsiteX5" fmla="*/ 69850 w 965200"/>
                    <a:gd name="connsiteY5" fmla="*/ 809625 h 1387475"/>
                    <a:gd name="connsiteX6" fmla="*/ 155575 w 965200"/>
                    <a:gd name="connsiteY6" fmla="*/ 873125 h 1387475"/>
                    <a:gd name="connsiteX7" fmla="*/ 130175 w 965200"/>
                    <a:gd name="connsiteY7" fmla="*/ 1181100 h 1387475"/>
                    <a:gd name="connsiteX8" fmla="*/ 149225 w 965200"/>
                    <a:gd name="connsiteY8" fmla="*/ 1282700 h 1387475"/>
                    <a:gd name="connsiteX9" fmla="*/ 219075 w 965200"/>
                    <a:gd name="connsiteY9" fmla="*/ 1339850 h 1387475"/>
                    <a:gd name="connsiteX10" fmla="*/ 311150 w 965200"/>
                    <a:gd name="connsiteY10" fmla="*/ 1387475 h 1387475"/>
                    <a:gd name="connsiteX11" fmla="*/ 381000 w 965200"/>
                    <a:gd name="connsiteY11" fmla="*/ 1381125 h 1387475"/>
                    <a:gd name="connsiteX12" fmla="*/ 517525 w 965200"/>
                    <a:gd name="connsiteY12" fmla="*/ 1333500 h 1387475"/>
                    <a:gd name="connsiteX13" fmla="*/ 647700 w 965200"/>
                    <a:gd name="connsiteY13" fmla="*/ 1276350 h 1387475"/>
                    <a:gd name="connsiteX14" fmla="*/ 784225 w 965200"/>
                    <a:gd name="connsiteY14" fmla="*/ 1247775 h 1387475"/>
                    <a:gd name="connsiteX15" fmla="*/ 892175 w 965200"/>
                    <a:gd name="connsiteY15" fmla="*/ 1247775 h 1387475"/>
                    <a:gd name="connsiteX16" fmla="*/ 962025 w 965200"/>
                    <a:gd name="connsiteY16" fmla="*/ 1225550 h 1387475"/>
                    <a:gd name="connsiteX17" fmla="*/ 965200 w 965200"/>
                    <a:gd name="connsiteY17" fmla="*/ 1146175 h 1387475"/>
                    <a:gd name="connsiteX18" fmla="*/ 889000 w 965200"/>
                    <a:gd name="connsiteY18" fmla="*/ 1108075 h 1387475"/>
                    <a:gd name="connsiteX19" fmla="*/ 771525 w 965200"/>
                    <a:gd name="connsiteY19" fmla="*/ 1082675 h 1387475"/>
                    <a:gd name="connsiteX20" fmla="*/ 825500 w 965200"/>
                    <a:gd name="connsiteY20" fmla="*/ 1012825 h 1387475"/>
                    <a:gd name="connsiteX21" fmla="*/ 835025 w 965200"/>
                    <a:gd name="connsiteY21" fmla="*/ 962025 h 1387475"/>
                    <a:gd name="connsiteX22" fmla="*/ 711200 w 965200"/>
                    <a:gd name="connsiteY22" fmla="*/ 774700 h 1387475"/>
                    <a:gd name="connsiteX23" fmla="*/ 581025 w 965200"/>
                    <a:gd name="connsiteY23" fmla="*/ 641350 h 1387475"/>
                    <a:gd name="connsiteX24" fmla="*/ 466725 w 965200"/>
                    <a:gd name="connsiteY24" fmla="*/ 609600 h 1387475"/>
                    <a:gd name="connsiteX25" fmla="*/ 377825 w 965200"/>
                    <a:gd name="connsiteY25" fmla="*/ 606425 h 1387475"/>
                    <a:gd name="connsiteX26" fmla="*/ 387350 w 965200"/>
                    <a:gd name="connsiteY26" fmla="*/ 539750 h 1387475"/>
                    <a:gd name="connsiteX27" fmla="*/ 460375 w 965200"/>
                    <a:gd name="connsiteY27" fmla="*/ 542925 h 1387475"/>
                    <a:gd name="connsiteX28" fmla="*/ 530225 w 965200"/>
                    <a:gd name="connsiteY28" fmla="*/ 473075 h 1387475"/>
                    <a:gd name="connsiteX29" fmla="*/ 527050 w 965200"/>
                    <a:gd name="connsiteY29" fmla="*/ 352425 h 1387475"/>
                    <a:gd name="connsiteX30" fmla="*/ 488950 w 965200"/>
                    <a:gd name="connsiteY30" fmla="*/ 180975 h 1387475"/>
                    <a:gd name="connsiteX31" fmla="*/ 498475 w 965200"/>
                    <a:gd name="connsiteY31" fmla="*/ 82550 h 1387475"/>
                    <a:gd name="connsiteX32" fmla="*/ 377825 w 965200"/>
                    <a:gd name="connsiteY32" fmla="*/ 38100 h 1387475"/>
                    <a:gd name="connsiteX33" fmla="*/ 254000 w 965200"/>
                    <a:gd name="connsiteY33" fmla="*/ 0 h 1387475"/>
                    <a:gd name="connsiteX34" fmla="*/ 174625 w 965200"/>
                    <a:gd name="connsiteY34" fmla="*/ 19050 h 1387475"/>
                    <a:gd name="connsiteX35" fmla="*/ 47625 w 965200"/>
                    <a:gd name="connsiteY35" fmla="*/ 107950 h 138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65200" h="1387475">
                      <a:moveTo>
                        <a:pt x="47625" y="107950"/>
                      </a:moveTo>
                      <a:lnTo>
                        <a:pt x="47625" y="225425"/>
                      </a:lnTo>
                      <a:lnTo>
                        <a:pt x="41275" y="412750"/>
                      </a:lnTo>
                      <a:lnTo>
                        <a:pt x="0" y="590550"/>
                      </a:lnTo>
                      <a:lnTo>
                        <a:pt x="0" y="708025"/>
                      </a:lnTo>
                      <a:lnTo>
                        <a:pt x="69850" y="809625"/>
                      </a:lnTo>
                      <a:lnTo>
                        <a:pt x="155575" y="873125"/>
                      </a:lnTo>
                      <a:lnTo>
                        <a:pt x="130175" y="1181100"/>
                      </a:lnTo>
                      <a:lnTo>
                        <a:pt x="149225" y="1282700"/>
                      </a:lnTo>
                      <a:lnTo>
                        <a:pt x="219075" y="1339850"/>
                      </a:lnTo>
                      <a:lnTo>
                        <a:pt x="311150" y="1387475"/>
                      </a:lnTo>
                      <a:lnTo>
                        <a:pt x="381000" y="1381125"/>
                      </a:lnTo>
                      <a:lnTo>
                        <a:pt x="517525" y="1333500"/>
                      </a:lnTo>
                      <a:lnTo>
                        <a:pt x="647700" y="1276350"/>
                      </a:lnTo>
                      <a:lnTo>
                        <a:pt x="784225" y="1247775"/>
                      </a:lnTo>
                      <a:lnTo>
                        <a:pt x="892175" y="1247775"/>
                      </a:lnTo>
                      <a:lnTo>
                        <a:pt x="962025" y="1225550"/>
                      </a:lnTo>
                      <a:lnTo>
                        <a:pt x="965200" y="1146175"/>
                      </a:lnTo>
                      <a:lnTo>
                        <a:pt x="889000" y="1108075"/>
                      </a:lnTo>
                      <a:lnTo>
                        <a:pt x="771525" y="1082675"/>
                      </a:lnTo>
                      <a:lnTo>
                        <a:pt x="825500" y="1012825"/>
                      </a:lnTo>
                      <a:lnTo>
                        <a:pt x="835025" y="962025"/>
                      </a:lnTo>
                      <a:lnTo>
                        <a:pt x="711200" y="774700"/>
                      </a:lnTo>
                      <a:lnTo>
                        <a:pt x="581025" y="641350"/>
                      </a:lnTo>
                      <a:lnTo>
                        <a:pt x="466725" y="609600"/>
                      </a:lnTo>
                      <a:lnTo>
                        <a:pt x="377825" y="606425"/>
                      </a:lnTo>
                      <a:lnTo>
                        <a:pt x="387350" y="539750"/>
                      </a:lnTo>
                      <a:lnTo>
                        <a:pt x="460375" y="542925"/>
                      </a:lnTo>
                      <a:lnTo>
                        <a:pt x="530225" y="473075"/>
                      </a:lnTo>
                      <a:cubicBezTo>
                        <a:pt x="529167" y="432858"/>
                        <a:pt x="528108" y="392642"/>
                        <a:pt x="527050" y="352425"/>
                      </a:cubicBezTo>
                      <a:lnTo>
                        <a:pt x="488950" y="180975"/>
                      </a:lnTo>
                      <a:lnTo>
                        <a:pt x="498475" y="82550"/>
                      </a:lnTo>
                      <a:lnTo>
                        <a:pt x="377825" y="38100"/>
                      </a:lnTo>
                      <a:lnTo>
                        <a:pt x="254000" y="0"/>
                      </a:lnTo>
                      <a:lnTo>
                        <a:pt x="174625" y="19050"/>
                      </a:lnTo>
                      <a:lnTo>
                        <a:pt x="47625" y="107950"/>
                      </a:lnTo>
                      <a:close/>
                    </a:path>
                  </a:pathLst>
                </a:cu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nvGrpSpPr>
                <p:cNvPr id="1519" name="Group 1518">
                  <a:extLst>
                    <a:ext uri="{FF2B5EF4-FFF2-40B4-BE49-F238E27FC236}">
                      <a16:creationId xmlns:a16="http://schemas.microsoft.com/office/drawing/2014/main" id="{CE63AB6C-AA3F-7E45-BD76-CB8E44855BA8}"/>
                    </a:ext>
                  </a:extLst>
                </p:cNvPr>
                <p:cNvGrpSpPr/>
                <p:nvPr/>
              </p:nvGrpSpPr>
              <p:grpSpPr>
                <a:xfrm>
                  <a:off x="11174059" y="681058"/>
                  <a:ext cx="1042440" cy="1435056"/>
                  <a:chOff x="11174059" y="681058"/>
                  <a:chExt cx="1042440" cy="1435056"/>
                </a:xfrm>
              </p:grpSpPr>
              <p:sp>
                <p:nvSpPr>
                  <p:cNvPr id="1520" name="Freeform 1519">
                    <a:extLst>
                      <a:ext uri="{FF2B5EF4-FFF2-40B4-BE49-F238E27FC236}">
                        <a16:creationId xmlns:a16="http://schemas.microsoft.com/office/drawing/2014/main" id="{5DEC4B9C-0A7E-3375-C0D1-B875D363E18F}"/>
                      </a:ext>
                    </a:extLst>
                  </p:cNvPr>
                  <p:cNvSpPr/>
                  <p:nvPr/>
                </p:nvSpPr>
                <p:spPr>
                  <a:xfrm>
                    <a:off x="11301711" y="1282331"/>
                    <a:ext cx="914788" cy="833783"/>
                  </a:xfrm>
                  <a:custGeom>
                    <a:avLst/>
                    <a:gdLst>
                      <a:gd name="connsiteX0" fmla="*/ 249552 w 914788"/>
                      <a:gd name="connsiteY0" fmla="*/ 833784 h 833783"/>
                      <a:gd name="connsiteX1" fmla="*/ 103192 w 914788"/>
                      <a:gd name="connsiteY1" fmla="*/ 795761 h 833783"/>
                      <a:gd name="connsiteX2" fmla="*/ 751 w 914788"/>
                      <a:gd name="connsiteY2" fmla="*/ 639923 h 833783"/>
                      <a:gd name="connsiteX3" fmla="*/ 102 w 914788"/>
                      <a:gd name="connsiteY3" fmla="*/ 630192 h 833783"/>
                      <a:gd name="connsiteX4" fmla="*/ 25487 w 914788"/>
                      <a:gd name="connsiteY4" fmla="*/ 298765 h 833783"/>
                      <a:gd name="connsiteX5" fmla="*/ 62014 w 914788"/>
                      <a:gd name="connsiteY5" fmla="*/ 267518 h 833783"/>
                      <a:gd name="connsiteX6" fmla="*/ 93384 w 914788"/>
                      <a:gd name="connsiteY6" fmla="*/ 303919 h 833783"/>
                      <a:gd name="connsiteX7" fmla="*/ 68360 w 914788"/>
                      <a:gd name="connsiteY7" fmla="*/ 630300 h 833783"/>
                      <a:gd name="connsiteX8" fmla="*/ 139070 w 914788"/>
                      <a:gd name="connsiteY8" fmla="*/ 738097 h 833783"/>
                      <a:gd name="connsiteX9" fmla="*/ 304649 w 914788"/>
                      <a:gd name="connsiteY9" fmla="*/ 760766 h 833783"/>
                      <a:gd name="connsiteX10" fmla="*/ 547320 w 914788"/>
                      <a:gd name="connsiteY10" fmla="*/ 660898 h 833783"/>
                      <a:gd name="connsiteX11" fmla="*/ 669341 w 914788"/>
                      <a:gd name="connsiteY11" fmla="*/ 636391 h 833783"/>
                      <a:gd name="connsiteX12" fmla="*/ 804162 w 914788"/>
                      <a:gd name="connsiteY12" fmla="*/ 636391 h 833783"/>
                      <a:gd name="connsiteX13" fmla="*/ 834234 w 914788"/>
                      <a:gd name="connsiteY13" fmla="*/ 624281 h 833783"/>
                      <a:gd name="connsiteX14" fmla="*/ 846711 w 914788"/>
                      <a:gd name="connsiteY14" fmla="*/ 594440 h 833783"/>
                      <a:gd name="connsiteX15" fmla="*/ 804162 w 914788"/>
                      <a:gd name="connsiteY15" fmla="*/ 551624 h 833783"/>
                      <a:gd name="connsiteX16" fmla="*/ 642477 w 914788"/>
                      <a:gd name="connsiteY16" fmla="*/ 551624 h 833783"/>
                      <a:gd name="connsiteX17" fmla="*/ 609052 w 914788"/>
                      <a:gd name="connsiteY17" fmla="*/ 524125 h 833783"/>
                      <a:gd name="connsiteX18" fmla="*/ 629857 w 914788"/>
                      <a:gd name="connsiteY18" fmla="*/ 486247 h 833783"/>
                      <a:gd name="connsiteX19" fmla="*/ 710808 w 914788"/>
                      <a:gd name="connsiteY19" fmla="*/ 423212 h 833783"/>
                      <a:gd name="connsiteX20" fmla="*/ 683872 w 914788"/>
                      <a:gd name="connsiteY20" fmla="*/ 358015 h 833783"/>
                      <a:gd name="connsiteX21" fmla="*/ 627189 w 914788"/>
                      <a:gd name="connsiteY21" fmla="*/ 280240 h 833783"/>
                      <a:gd name="connsiteX22" fmla="*/ 528678 w 914788"/>
                      <a:gd name="connsiteY22" fmla="*/ 156622 h 833783"/>
                      <a:gd name="connsiteX23" fmla="*/ 526262 w 914788"/>
                      <a:gd name="connsiteY23" fmla="*/ 153162 h 833783"/>
                      <a:gd name="connsiteX24" fmla="*/ 385239 w 914788"/>
                      <a:gd name="connsiteY24" fmla="*/ 67855 h 833783"/>
                      <a:gd name="connsiteX25" fmla="*/ 377090 w 914788"/>
                      <a:gd name="connsiteY25" fmla="*/ 68467 h 833783"/>
                      <a:gd name="connsiteX26" fmla="*/ 317269 w 914788"/>
                      <a:gd name="connsiteY26" fmla="*/ 68467 h 833783"/>
                      <a:gd name="connsiteX27" fmla="*/ 123889 w 914788"/>
                      <a:gd name="connsiteY27" fmla="*/ 167903 h 833783"/>
                      <a:gd name="connsiteX28" fmla="*/ 76545 w 914788"/>
                      <a:gd name="connsiteY28" fmla="*/ 176444 h 833783"/>
                      <a:gd name="connsiteX29" fmla="*/ 67963 w 914788"/>
                      <a:gd name="connsiteY29" fmla="*/ 129231 h 833783"/>
                      <a:gd name="connsiteX30" fmla="*/ 317269 w 914788"/>
                      <a:gd name="connsiteY30" fmla="*/ 676 h 833783"/>
                      <a:gd name="connsiteX31" fmla="*/ 376296 w 914788"/>
                      <a:gd name="connsiteY31" fmla="*/ 640 h 833783"/>
                      <a:gd name="connsiteX32" fmla="*/ 386068 w 914788"/>
                      <a:gd name="connsiteY32" fmla="*/ 27 h 833783"/>
                      <a:gd name="connsiteX33" fmla="*/ 583270 w 914788"/>
                      <a:gd name="connsiteY33" fmla="*/ 116077 h 833783"/>
                      <a:gd name="connsiteX34" fmla="*/ 681817 w 914788"/>
                      <a:gd name="connsiteY34" fmla="*/ 239695 h 833783"/>
                      <a:gd name="connsiteX35" fmla="*/ 684233 w 914788"/>
                      <a:gd name="connsiteY35" fmla="*/ 243155 h 833783"/>
                      <a:gd name="connsiteX36" fmla="*/ 735471 w 914788"/>
                      <a:gd name="connsiteY36" fmla="*/ 313758 h 833783"/>
                      <a:gd name="connsiteX37" fmla="*/ 776938 w 914788"/>
                      <a:gd name="connsiteY37" fmla="*/ 439322 h 833783"/>
                      <a:gd name="connsiteX38" fmla="*/ 754258 w 914788"/>
                      <a:gd name="connsiteY38" fmla="*/ 483796 h 833783"/>
                      <a:gd name="connsiteX39" fmla="*/ 804162 w 914788"/>
                      <a:gd name="connsiteY39" fmla="*/ 483796 h 833783"/>
                      <a:gd name="connsiteX40" fmla="*/ 914788 w 914788"/>
                      <a:gd name="connsiteY40" fmla="*/ 594440 h 833783"/>
                      <a:gd name="connsiteX41" fmla="*/ 882480 w 914788"/>
                      <a:gd name="connsiteY41" fmla="*/ 672143 h 833783"/>
                      <a:gd name="connsiteX42" fmla="*/ 804162 w 914788"/>
                      <a:gd name="connsiteY42" fmla="*/ 704183 h 833783"/>
                      <a:gd name="connsiteX43" fmla="*/ 669305 w 914788"/>
                      <a:gd name="connsiteY43" fmla="*/ 704183 h 833783"/>
                      <a:gd name="connsiteX44" fmla="*/ 573246 w 914788"/>
                      <a:gd name="connsiteY44" fmla="*/ 723572 h 833783"/>
                      <a:gd name="connsiteX45" fmla="*/ 327834 w 914788"/>
                      <a:gd name="connsiteY45" fmla="*/ 824557 h 833783"/>
                      <a:gd name="connsiteX46" fmla="*/ 322858 w 914788"/>
                      <a:gd name="connsiteY46" fmla="*/ 826179 h 833783"/>
                      <a:gd name="connsiteX47" fmla="*/ 249552 w 914788"/>
                      <a:gd name="connsiteY47" fmla="*/ 833784 h 83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4788" h="833783">
                        <a:moveTo>
                          <a:pt x="249552" y="833784"/>
                        </a:moveTo>
                        <a:cubicBezTo>
                          <a:pt x="206751" y="833784"/>
                          <a:pt x="151835" y="826179"/>
                          <a:pt x="103192" y="795761"/>
                        </a:cubicBezTo>
                        <a:cubicBezTo>
                          <a:pt x="50403" y="762748"/>
                          <a:pt x="15931" y="710309"/>
                          <a:pt x="751" y="639923"/>
                        </a:cubicBezTo>
                        <a:cubicBezTo>
                          <a:pt x="66" y="636715"/>
                          <a:pt x="-150" y="633472"/>
                          <a:pt x="102" y="630192"/>
                        </a:cubicBezTo>
                        <a:lnTo>
                          <a:pt x="25487" y="298765"/>
                        </a:lnTo>
                        <a:cubicBezTo>
                          <a:pt x="26929" y="280060"/>
                          <a:pt x="43227" y="266077"/>
                          <a:pt x="62014" y="267518"/>
                        </a:cubicBezTo>
                        <a:cubicBezTo>
                          <a:pt x="80764" y="268960"/>
                          <a:pt x="94791" y="285250"/>
                          <a:pt x="93384" y="303919"/>
                        </a:cubicBezTo>
                        <a:lnTo>
                          <a:pt x="68360" y="630300"/>
                        </a:lnTo>
                        <a:cubicBezTo>
                          <a:pt x="79935" y="679603"/>
                          <a:pt x="103697" y="715860"/>
                          <a:pt x="139070" y="738097"/>
                        </a:cubicBezTo>
                        <a:cubicBezTo>
                          <a:pt x="203614" y="778714"/>
                          <a:pt x="289685" y="763757"/>
                          <a:pt x="304649" y="760766"/>
                        </a:cubicBezTo>
                        <a:lnTo>
                          <a:pt x="547320" y="660898"/>
                        </a:lnTo>
                        <a:cubicBezTo>
                          <a:pt x="587056" y="644608"/>
                          <a:pt x="628054" y="636391"/>
                          <a:pt x="669341" y="636391"/>
                        </a:cubicBezTo>
                        <a:lnTo>
                          <a:pt x="804162" y="636391"/>
                        </a:lnTo>
                        <a:cubicBezTo>
                          <a:pt x="815737" y="636391"/>
                          <a:pt x="826410" y="632066"/>
                          <a:pt x="834234" y="624281"/>
                        </a:cubicBezTo>
                        <a:cubicBezTo>
                          <a:pt x="839896" y="618623"/>
                          <a:pt x="846711" y="608784"/>
                          <a:pt x="846711" y="594440"/>
                        </a:cubicBezTo>
                        <a:cubicBezTo>
                          <a:pt x="846711" y="570833"/>
                          <a:pt x="827636" y="551624"/>
                          <a:pt x="804162" y="551624"/>
                        </a:cubicBezTo>
                        <a:lnTo>
                          <a:pt x="642477" y="551624"/>
                        </a:lnTo>
                        <a:cubicBezTo>
                          <a:pt x="626143" y="551624"/>
                          <a:pt x="612116" y="540091"/>
                          <a:pt x="609052" y="524125"/>
                        </a:cubicBezTo>
                        <a:cubicBezTo>
                          <a:pt x="605987" y="508159"/>
                          <a:pt x="614713" y="492266"/>
                          <a:pt x="629857" y="486247"/>
                        </a:cubicBezTo>
                        <a:cubicBezTo>
                          <a:pt x="676660" y="467614"/>
                          <a:pt x="705399" y="445233"/>
                          <a:pt x="710808" y="423212"/>
                        </a:cubicBezTo>
                        <a:cubicBezTo>
                          <a:pt x="716180" y="401264"/>
                          <a:pt x="699125" y="375639"/>
                          <a:pt x="683872" y="358015"/>
                        </a:cubicBezTo>
                        <a:cubicBezTo>
                          <a:pt x="663499" y="334409"/>
                          <a:pt x="644425" y="308280"/>
                          <a:pt x="627189" y="280240"/>
                        </a:cubicBezTo>
                        <a:lnTo>
                          <a:pt x="528678" y="156622"/>
                        </a:lnTo>
                        <a:cubicBezTo>
                          <a:pt x="527777" y="155505"/>
                          <a:pt x="526983" y="154352"/>
                          <a:pt x="526262" y="153162"/>
                        </a:cubicBezTo>
                        <a:cubicBezTo>
                          <a:pt x="495288" y="102345"/>
                          <a:pt x="442643" y="70558"/>
                          <a:pt x="385239" y="67855"/>
                        </a:cubicBezTo>
                        <a:cubicBezTo>
                          <a:pt x="383436" y="68107"/>
                          <a:pt x="380551" y="68467"/>
                          <a:pt x="377090" y="68467"/>
                        </a:cubicBezTo>
                        <a:lnTo>
                          <a:pt x="317269" y="68467"/>
                        </a:lnTo>
                        <a:cubicBezTo>
                          <a:pt x="245369" y="68467"/>
                          <a:pt x="164058" y="110274"/>
                          <a:pt x="123889" y="167903"/>
                        </a:cubicBezTo>
                        <a:cubicBezTo>
                          <a:pt x="113180" y="183292"/>
                          <a:pt x="91978" y="187112"/>
                          <a:pt x="76545" y="176444"/>
                        </a:cubicBezTo>
                        <a:cubicBezTo>
                          <a:pt x="61076" y="165740"/>
                          <a:pt x="57254" y="144621"/>
                          <a:pt x="67963" y="129231"/>
                        </a:cubicBezTo>
                        <a:cubicBezTo>
                          <a:pt x="120716" y="53547"/>
                          <a:pt x="223230" y="676"/>
                          <a:pt x="317269" y="676"/>
                        </a:cubicBezTo>
                        <a:lnTo>
                          <a:pt x="376296" y="640"/>
                        </a:lnTo>
                        <a:cubicBezTo>
                          <a:pt x="378352" y="351"/>
                          <a:pt x="381849" y="-117"/>
                          <a:pt x="386068" y="27"/>
                        </a:cubicBezTo>
                        <a:cubicBezTo>
                          <a:pt x="466478" y="3054"/>
                          <a:pt x="539964" y="46375"/>
                          <a:pt x="583270" y="116077"/>
                        </a:cubicBezTo>
                        <a:lnTo>
                          <a:pt x="681817" y="239695"/>
                        </a:lnTo>
                        <a:cubicBezTo>
                          <a:pt x="682682" y="240812"/>
                          <a:pt x="683512" y="241966"/>
                          <a:pt x="684233" y="243155"/>
                        </a:cubicBezTo>
                        <a:cubicBezTo>
                          <a:pt x="699846" y="268744"/>
                          <a:pt x="717082" y="292458"/>
                          <a:pt x="735471" y="313758"/>
                        </a:cubicBezTo>
                        <a:cubicBezTo>
                          <a:pt x="772827" y="356934"/>
                          <a:pt x="786782" y="399173"/>
                          <a:pt x="776938" y="439322"/>
                        </a:cubicBezTo>
                        <a:cubicBezTo>
                          <a:pt x="773044" y="455180"/>
                          <a:pt x="765472" y="470029"/>
                          <a:pt x="754258" y="483796"/>
                        </a:cubicBezTo>
                        <a:lnTo>
                          <a:pt x="804162" y="483796"/>
                        </a:lnTo>
                        <a:cubicBezTo>
                          <a:pt x="865172" y="483796"/>
                          <a:pt x="914788" y="533424"/>
                          <a:pt x="914788" y="594440"/>
                        </a:cubicBezTo>
                        <a:cubicBezTo>
                          <a:pt x="914788" y="623633"/>
                          <a:pt x="903322" y="651239"/>
                          <a:pt x="882480" y="672143"/>
                        </a:cubicBezTo>
                        <a:cubicBezTo>
                          <a:pt x="861711" y="692830"/>
                          <a:pt x="833910" y="704183"/>
                          <a:pt x="804162" y="704183"/>
                        </a:cubicBezTo>
                        <a:lnTo>
                          <a:pt x="669305" y="704183"/>
                        </a:lnTo>
                        <a:cubicBezTo>
                          <a:pt x="636997" y="704183"/>
                          <a:pt x="604688" y="710706"/>
                          <a:pt x="573246" y="723572"/>
                        </a:cubicBezTo>
                        <a:lnTo>
                          <a:pt x="327834" y="824557"/>
                        </a:lnTo>
                        <a:cubicBezTo>
                          <a:pt x="326248" y="825242"/>
                          <a:pt x="324553" y="825783"/>
                          <a:pt x="322858" y="826179"/>
                        </a:cubicBezTo>
                        <a:cubicBezTo>
                          <a:pt x="320406" y="826792"/>
                          <a:pt x="290550" y="833784"/>
                          <a:pt x="249552" y="833784"/>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21" name="Freeform 1520">
                    <a:extLst>
                      <a:ext uri="{FF2B5EF4-FFF2-40B4-BE49-F238E27FC236}">
                        <a16:creationId xmlns:a16="http://schemas.microsoft.com/office/drawing/2014/main" id="{8B6F6E2F-720F-1F3F-DFF8-977DBD1E103D}"/>
                      </a:ext>
                    </a:extLst>
                  </p:cNvPr>
                  <p:cNvSpPr/>
                  <p:nvPr/>
                </p:nvSpPr>
                <p:spPr>
                  <a:xfrm>
                    <a:off x="11552723" y="1481387"/>
                    <a:ext cx="425515" cy="408177"/>
                  </a:xfrm>
                  <a:custGeom>
                    <a:avLst/>
                    <a:gdLst>
                      <a:gd name="connsiteX0" fmla="*/ 34058 w 425515"/>
                      <a:gd name="connsiteY0" fmla="*/ 408178 h 408177"/>
                      <a:gd name="connsiteX1" fmla="*/ 10800 w 425515"/>
                      <a:gd name="connsiteY1" fmla="*/ 399060 h 408177"/>
                      <a:gd name="connsiteX2" fmla="*/ 127 w 425515"/>
                      <a:gd name="connsiteY2" fmla="*/ 371345 h 408177"/>
                      <a:gd name="connsiteX3" fmla="*/ 29911 w 425515"/>
                      <a:gd name="connsiteY3" fmla="*/ 30980 h 408177"/>
                      <a:gd name="connsiteX4" fmla="*/ 66799 w 425515"/>
                      <a:gd name="connsiteY4" fmla="*/ 129 h 408177"/>
                      <a:gd name="connsiteX5" fmla="*/ 97736 w 425515"/>
                      <a:gd name="connsiteY5" fmla="*/ 36855 h 408177"/>
                      <a:gd name="connsiteX6" fmla="*/ 71738 w 425515"/>
                      <a:gd name="connsiteY6" fmla="*/ 334151 h 408177"/>
                      <a:gd name="connsiteX7" fmla="*/ 386237 w 425515"/>
                      <a:gd name="connsiteY7" fmla="*/ 285461 h 408177"/>
                      <a:gd name="connsiteX8" fmla="*/ 425108 w 425515"/>
                      <a:gd name="connsiteY8" fmla="*/ 313752 h 408177"/>
                      <a:gd name="connsiteX9" fmla="*/ 396694 w 425515"/>
                      <a:gd name="connsiteY9" fmla="*/ 352496 h 408177"/>
                      <a:gd name="connsiteX10" fmla="*/ 39286 w 425515"/>
                      <a:gd name="connsiteY10" fmla="*/ 407782 h 408177"/>
                      <a:gd name="connsiteX11" fmla="*/ 34058 w 425515"/>
                      <a:gd name="connsiteY11" fmla="*/ 408178 h 40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5" h="408177">
                        <a:moveTo>
                          <a:pt x="34058" y="408178"/>
                        </a:moveTo>
                        <a:cubicBezTo>
                          <a:pt x="25476" y="408178"/>
                          <a:pt x="17146" y="404970"/>
                          <a:pt x="10800" y="399060"/>
                        </a:cubicBezTo>
                        <a:cubicBezTo>
                          <a:pt x="3156" y="391924"/>
                          <a:pt x="-774" y="381724"/>
                          <a:pt x="127" y="371345"/>
                        </a:cubicBezTo>
                        <a:lnTo>
                          <a:pt x="29911" y="30980"/>
                        </a:lnTo>
                        <a:cubicBezTo>
                          <a:pt x="31570" y="12311"/>
                          <a:pt x="48048" y="-1492"/>
                          <a:pt x="66799" y="129"/>
                        </a:cubicBezTo>
                        <a:cubicBezTo>
                          <a:pt x="85513" y="1751"/>
                          <a:pt x="99395" y="18186"/>
                          <a:pt x="97736" y="36855"/>
                        </a:cubicBezTo>
                        <a:lnTo>
                          <a:pt x="71738" y="334151"/>
                        </a:lnTo>
                        <a:lnTo>
                          <a:pt x="386237" y="285461"/>
                        </a:lnTo>
                        <a:cubicBezTo>
                          <a:pt x="404807" y="282613"/>
                          <a:pt x="422223" y="295264"/>
                          <a:pt x="425108" y="313752"/>
                        </a:cubicBezTo>
                        <a:cubicBezTo>
                          <a:pt x="427993" y="332277"/>
                          <a:pt x="415264" y="349612"/>
                          <a:pt x="396694" y="352496"/>
                        </a:cubicBezTo>
                        <a:lnTo>
                          <a:pt x="39286" y="407782"/>
                        </a:lnTo>
                        <a:cubicBezTo>
                          <a:pt x="37519" y="408070"/>
                          <a:pt x="35789" y="408178"/>
                          <a:pt x="34058" y="408178"/>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22" name="Freeform 1521">
                    <a:extLst>
                      <a:ext uri="{FF2B5EF4-FFF2-40B4-BE49-F238E27FC236}">
                        <a16:creationId xmlns:a16="http://schemas.microsoft.com/office/drawing/2014/main" id="{06430CAF-1CC1-1B70-1DE7-893A4FF78381}"/>
                      </a:ext>
                    </a:extLst>
                  </p:cNvPr>
                  <p:cNvSpPr/>
                  <p:nvPr/>
                </p:nvSpPr>
                <p:spPr>
                  <a:xfrm>
                    <a:off x="11174059" y="681058"/>
                    <a:ext cx="570151" cy="936222"/>
                  </a:xfrm>
                  <a:custGeom>
                    <a:avLst/>
                    <a:gdLst>
                      <a:gd name="connsiteX0" fmla="*/ 187214 w 570151"/>
                      <a:gd name="connsiteY0" fmla="*/ 936223 h 936222"/>
                      <a:gd name="connsiteX1" fmla="*/ 169942 w 570151"/>
                      <a:gd name="connsiteY1" fmla="*/ 931538 h 936222"/>
                      <a:gd name="connsiteX2" fmla="*/ 938 w 570151"/>
                      <a:gd name="connsiteY2" fmla="*/ 714539 h 936222"/>
                      <a:gd name="connsiteX3" fmla="*/ 0 w 570151"/>
                      <a:gd name="connsiteY3" fmla="*/ 706610 h 936222"/>
                      <a:gd name="connsiteX4" fmla="*/ 32164 w 570151"/>
                      <a:gd name="connsiteY4" fmla="*/ 423225 h 936222"/>
                      <a:gd name="connsiteX5" fmla="*/ 53258 w 570151"/>
                      <a:gd name="connsiteY5" fmla="*/ 146688 h 936222"/>
                      <a:gd name="connsiteX6" fmla="*/ 54267 w 570151"/>
                      <a:gd name="connsiteY6" fmla="*/ 140777 h 936222"/>
                      <a:gd name="connsiteX7" fmla="*/ 160783 w 570151"/>
                      <a:gd name="connsiteY7" fmla="*/ 22601 h 936222"/>
                      <a:gd name="connsiteX8" fmla="*/ 551040 w 570151"/>
                      <a:gd name="connsiteY8" fmla="*/ 78355 h 936222"/>
                      <a:gd name="connsiteX9" fmla="*/ 570151 w 570151"/>
                      <a:gd name="connsiteY9" fmla="*/ 108629 h 936222"/>
                      <a:gd name="connsiteX10" fmla="*/ 535679 w 570151"/>
                      <a:gd name="connsiteY10" fmla="*/ 303067 h 936222"/>
                      <a:gd name="connsiteX11" fmla="*/ 297299 w 570151"/>
                      <a:gd name="connsiteY11" fmla="*/ 585983 h 936222"/>
                      <a:gd name="connsiteX12" fmla="*/ 220315 w 570151"/>
                      <a:gd name="connsiteY12" fmla="*/ 910130 h 936222"/>
                      <a:gd name="connsiteX13" fmla="*/ 200555 w 570151"/>
                      <a:gd name="connsiteY13" fmla="*/ 933484 h 936222"/>
                      <a:gd name="connsiteX14" fmla="*/ 187214 w 570151"/>
                      <a:gd name="connsiteY14" fmla="*/ 936223 h 936222"/>
                      <a:gd name="connsiteX15" fmla="*/ 68114 w 570151"/>
                      <a:gd name="connsiteY15" fmla="*/ 702609 h 936222"/>
                      <a:gd name="connsiteX16" fmla="*/ 165903 w 570151"/>
                      <a:gd name="connsiteY16" fmla="*/ 844716 h 936222"/>
                      <a:gd name="connsiteX17" fmla="*/ 234919 w 570151"/>
                      <a:gd name="connsiteY17" fmla="*/ 554159 h 936222"/>
                      <a:gd name="connsiteX18" fmla="*/ 254679 w 570151"/>
                      <a:gd name="connsiteY18" fmla="*/ 530769 h 936222"/>
                      <a:gd name="connsiteX19" fmla="*/ 501172 w 570151"/>
                      <a:gd name="connsiteY19" fmla="*/ 129821 h 936222"/>
                      <a:gd name="connsiteX20" fmla="*/ 190747 w 570151"/>
                      <a:gd name="connsiteY20" fmla="*/ 83545 h 936222"/>
                      <a:gd name="connsiteX21" fmla="*/ 120867 w 570151"/>
                      <a:gd name="connsiteY21" fmla="*/ 155626 h 936222"/>
                      <a:gd name="connsiteX22" fmla="*/ 99881 w 570151"/>
                      <a:gd name="connsiteY22" fmla="*/ 430505 h 936222"/>
                      <a:gd name="connsiteX23" fmla="*/ 99304 w 570151"/>
                      <a:gd name="connsiteY23" fmla="*/ 434722 h 936222"/>
                      <a:gd name="connsiteX24" fmla="*/ 68114 w 570151"/>
                      <a:gd name="connsiteY24" fmla="*/ 702609 h 9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151" h="936222">
                        <a:moveTo>
                          <a:pt x="187214" y="936223"/>
                        </a:moveTo>
                        <a:cubicBezTo>
                          <a:pt x="181228" y="936223"/>
                          <a:pt x="175242" y="934637"/>
                          <a:pt x="169942" y="931538"/>
                        </a:cubicBezTo>
                        <a:cubicBezTo>
                          <a:pt x="164389" y="928294"/>
                          <a:pt x="33714" y="850339"/>
                          <a:pt x="938" y="714539"/>
                        </a:cubicBezTo>
                        <a:cubicBezTo>
                          <a:pt x="325" y="711944"/>
                          <a:pt x="0" y="709277"/>
                          <a:pt x="0" y="706610"/>
                        </a:cubicBezTo>
                        <a:cubicBezTo>
                          <a:pt x="0" y="701456"/>
                          <a:pt x="361" y="579099"/>
                          <a:pt x="32164" y="423225"/>
                        </a:cubicBezTo>
                        <a:lnTo>
                          <a:pt x="53258" y="146688"/>
                        </a:lnTo>
                        <a:cubicBezTo>
                          <a:pt x="53438" y="144669"/>
                          <a:pt x="53763" y="142723"/>
                          <a:pt x="54267" y="140777"/>
                        </a:cubicBezTo>
                        <a:cubicBezTo>
                          <a:pt x="55097" y="137569"/>
                          <a:pt x="75614" y="61741"/>
                          <a:pt x="160783" y="22601"/>
                        </a:cubicBezTo>
                        <a:cubicBezTo>
                          <a:pt x="254859" y="-20576"/>
                          <a:pt x="386146" y="-1835"/>
                          <a:pt x="551040" y="78355"/>
                        </a:cubicBezTo>
                        <a:cubicBezTo>
                          <a:pt x="562651" y="84013"/>
                          <a:pt x="570043" y="95727"/>
                          <a:pt x="570151" y="108629"/>
                        </a:cubicBezTo>
                        <a:cubicBezTo>
                          <a:pt x="570151" y="112305"/>
                          <a:pt x="570295" y="199991"/>
                          <a:pt x="535679" y="303067"/>
                        </a:cubicBezTo>
                        <a:cubicBezTo>
                          <a:pt x="491112" y="435731"/>
                          <a:pt x="408863" y="533184"/>
                          <a:pt x="297299" y="585983"/>
                        </a:cubicBezTo>
                        <a:lnTo>
                          <a:pt x="220315" y="910130"/>
                        </a:lnTo>
                        <a:cubicBezTo>
                          <a:pt x="217827" y="920581"/>
                          <a:pt x="210507" y="929267"/>
                          <a:pt x="200555" y="933484"/>
                        </a:cubicBezTo>
                        <a:cubicBezTo>
                          <a:pt x="196300" y="935322"/>
                          <a:pt x="191721" y="936223"/>
                          <a:pt x="187214" y="936223"/>
                        </a:cubicBezTo>
                        <a:close/>
                        <a:moveTo>
                          <a:pt x="68114" y="702609"/>
                        </a:moveTo>
                        <a:cubicBezTo>
                          <a:pt x="84989" y="766869"/>
                          <a:pt x="131828" y="816028"/>
                          <a:pt x="165903" y="844716"/>
                        </a:cubicBezTo>
                        <a:lnTo>
                          <a:pt x="234919" y="554159"/>
                        </a:lnTo>
                        <a:cubicBezTo>
                          <a:pt x="237407" y="543672"/>
                          <a:pt x="244763" y="534986"/>
                          <a:pt x="254679" y="530769"/>
                        </a:cubicBezTo>
                        <a:cubicBezTo>
                          <a:pt x="464068" y="441750"/>
                          <a:pt x="496268" y="201937"/>
                          <a:pt x="501172" y="129821"/>
                        </a:cubicBezTo>
                        <a:cubicBezTo>
                          <a:pt x="333682" y="52406"/>
                          <a:pt x="240111" y="61488"/>
                          <a:pt x="190747" y="83545"/>
                        </a:cubicBezTo>
                        <a:cubicBezTo>
                          <a:pt x="141095" y="105710"/>
                          <a:pt x="124437" y="145354"/>
                          <a:pt x="120867" y="155626"/>
                        </a:cubicBezTo>
                        <a:lnTo>
                          <a:pt x="99881" y="430505"/>
                        </a:lnTo>
                        <a:cubicBezTo>
                          <a:pt x="99773" y="431911"/>
                          <a:pt x="99593" y="433316"/>
                          <a:pt x="99304" y="434722"/>
                        </a:cubicBezTo>
                        <a:cubicBezTo>
                          <a:pt x="71575" y="569549"/>
                          <a:pt x="68474" y="680445"/>
                          <a:pt x="68114" y="702609"/>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23" name="Freeform 1522">
                    <a:extLst>
                      <a:ext uri="{FF2B5EF4-FFF2-40B4-BE49-F238E27FC236}">
                        <a16:creationId xmlns:a16="http://schemas.microsoft.com/office/drawing/2014/main" id="{C19D784B-3FEF-251B-7392-E8EE4216DB80}"/>
                      </a:ext>
                    </a:extLst>
                  </p:cNvPr>
                  <p:cNvSpPr/>
                  <p:nvPr/>
                </p:nvSpPr>
                <p:spPr>
                  <a:xfrm>
                    <a:off x="11542433" y="859057"/>
                    <a:ext cx="238879" cy="494192"/>
                  </a:xfrm>
                  <a:custGeom>
                    <a:avLst/>
                    <a:gdLst>
                      <a:gd name="connsiteX0" fmla="*/ 34071 w 238879"/>
                      <a:gd name="connsiteY0" fmla="*/ 494192 h 494192"/>
                      <a:gd name="connsiteX1" fmla="*/ 25056 w 238879"/>
                      <a:gd name="connsiteY1" fmla="*/ 492967 h 494192"/>
                      <a:gd name="connsiteX2" fmla="*/ 1222 w 238879"/>
                      <a:gd name="connsiteY2" fmla="*/ 451304 h 494192"/>
                      <a:gd name="connsiteX3" fmla="*/ 21414 w 238879"/>
                      <a:gd name="connsiteY3" fmla="*/ 377854 h 494192"/>
                      <a:gd name="connsiteX4" fmla="*/ 59924 w 238879"/>
                      <a:gd name="connsiteY4" fmla="*/ 353383 h 494192"/>
                      <a:gd name="connsiteX5" fmla="*/ 148844 w 238879"/>
                      <a:gd name="connsiteY5" fmla="*/ 324334 h 494192"/>
                      <a:gd name="connsiteX6" fmla="*/ 124432 w 238879"/>
                      <a:gd name="connsiteY6" fmla="*/ 46103 h 494192"/>
                      <a:gd name="connsiteX7" fmla="*/ 143976 w 238879"/>
                      <a:gd name="connsiteY7" fmla="*/ 2278 h 494192"/>
                      <a:gd name="connsiteX8" fmla="*/ 187967 w 238879"/>
                      <a:gd name="connsiteY8" fmla="*/ 21740 h 494192"/>
                      <a:gd name="connsiteX9" fmla="*/ 201236 w 238879"/>
                      <a:gd name="connsiteY9" fmla="*/ 367619 h 494192"/>
                      <a:gd name="connsiteX10" fmla="*/ 79865 w 238879"/>
                      <a:gd name="connsiteY10" fmla="*/ 421968 h 494192"/>
                      <a:gd name="connsiteX11" fmla="*/ 66884 w 238879"/>
                      <a:gd name="connsiteY11" fmla="*/ 469253 h 494192"/>
                      <a:gd name="connsiteX12" fmla="*/ 34071 w 238879"/>
                      <a:gd name="connsiteY12" fmla="*/ 494192 h 49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879" h="494192">
                        <a:moveTo>
                          <a:pt x="34071" y="494192"/>
                        </a:moveTo>
                        <a:cubicBezTo>
                          <a:pt x="31078" y="494192"/>
                          <a:pt x="28049" y="493796"/>
                          <a:pt x="25056" y="492967"/>
                        </a:cubicBezTo>
                        <a:cubicBezTo>
                          <a:pt x="6919" y="488030"/>
                          <a:pt x="-3754" y="469397"/>
                          <a:pt x="1222" y="451304"/>
                        </a:cubicBezTo>
                        <a:lnTo>
                          <a:pt x="21414" y="377854"/>
                        </a:lnTo>
                        <a:cubicBezTo>
                          <a:pt x="26030" y="361023"/>
                          <a:pt x="42725" y="350464"/>
                          <a:pt x="59924" y="353383"/>
                        </a:cubicBezTo>
                        <a:cubicBezTo>
                          <a:pt x="60321" y="353419"/>
                          <a:pt x="118266" y="361997"/>
                          <a:pt x="148844" y="324334"/>
                        </a:cubicBezTo>
                        <a:cubicBezTo>
                          <a:pt x="185118" y="279608"/>
                          <a:pt x="176464" y="180786"/>
                          <a:pt x="124432" y="46103"/>
                        </a:cubicBezTo>
                        <a:cubicBezTo>
                          <a:pt x="117690" y="28624"/>
                          <a:pt x="126416" y="9018"/>
                          <a:pt x="143976" y="2278"/>
                        </a:cubicBezTo>
                        <a:cubicBezTo>
                          <a:pt x="161536" y="-4461"/>
                          <a:pt x="181224" y="4260"/>
                          <a:pt x="187967" y="21740"/>
                        </a:cubicBezTo>
                        <a:cubicBezTo>
                          <a:pt x="251069" y="185147"/>
                          <a:pt x="255540" y="301485"/>
                          <a:pt x="201236" y="367619"/>
                        </a:cubicBezTo>
                        <a:cubicBezTo>
                          <a:pt x="164890" y="411876"/>
                          <a:pt x="112858" y="421103"/>
                          <a:pt x="79865" y="421968"/>
                        </a:cubicBezTo>
                        <a:lnTo>
                          <a:pt x="66884" y="469253"/>
                        </a:lnTo>
                        <a:cubicBezTo>
                          <a:pt x="62737" y="484281"/>
                          <a:pt x="48999" y="494192"/>
                          <a:pt x="34071" y="494192"/>
                        </a:cubicBezTo>
                        <a:close/>
                      </a:path>
                    </a:pathLst>
                  </a:custGeom>
                  <a:solidFill>
                    <a:schemeClr val="accent1"/>
                  </a:solidFill>
                  <a:ln w="9231" cap="flat">
                    <a:noFill/>
                    <a:prstDash val="solid"/>
                    <a:miter/>
                  </a:ln>
                </p:spPr>
                <p:txBody>
                  <a:bodyPr rtlCol="0" anchor="ctr"/>
                  <a:lstStyle/>
                  <a:p>
                    <a:endParaRPr lang="en-US" dirty="0">
                      <a:latin typeface="Roboto Condensed" panose="02000000000000000000" pitchFamily="2" charset="0"/>
                    </a:endParaRPr>
                  </a:p>
                </p:txBody>
              </p:sp>
            </p:grpSp>
          </p:grpSp>
        </p:grpSp>
        <p:grpSp>
          <p:nvGrpSpPr>
            <p:cNvPr id="2275" name="Group 2274">
              <a:extLst>
                <a:ext uri="{FF2B5EF4-FFF2-40B4-BE49-F238E27FC236}">
                  <a16:creationId xmlns:a16="http://schemas.microsoft.com/office/drawing/2014/main" id="{BDE8644F-1C81-D671-E48A-86EB66F7C936}"/>
                </a:ext>
              </a:extLst>
            </p:cNvPr>
            <p:cNvGrpSpPr/>
            <p:nvPr/>
          </p:nvGrpSpPr>
          <p:grpSpPr>
            <a:xfrm>
              <a:off x="8923468" y="4822077"/>
              <a:ext cx="1260000" cy="1728000"/>
              <a:chOff x="8923468" y="4822077"/>
              <a:chExt cx="1260000" cy="1728000"/>
            </a:xfrm>
          </p:grpSpPr>
          <p:sp>
            <p:nvSpPr>
              <p:cNvPr id="2276" name="Rounded Rectangle 2275">
                <a:extLst>
                  <a:ext uri="{FF2B5EF4-FFF2-40B4-BE49-F238E27FC236}">
                    <a16:creationId xmlns:a16="http://schemas.microsoft.com/office/drawing/2014/main" id="{A94DF556-FA3A-3001-0E08-4AFCCFF15467}"/>
                  </a:ext>
                </a:extLst>
              </p:cNvPr>
              <p:cNvSpPr/>
              <p:nvPr/>
            </p:nvSpPr>
            <p:spPr>
              <a:xfrm>
                <a:off x="8923468" y="4822077"/>
                <a:ext cx="1260000" cy="1728000"/>
              </a:xfrm>
              <a:prstGeom prst="roundRect">
                <a:avLst>
                  <a:gd name="adj" fmla="val 6588"/>
                </a:avLst>
              </a:prstGeom>
              <a:solidFill>
                <a:schemeClr val="bg2"/>
              </a:solidFill>
              <a:ln w="444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2277" name="TextBox 2276">
                <a:extLst>
                  <a:ext uri="{FF2B5EF4-FFF2-40B4-BE49-F238E27FC236}">
                    <a16:creationId xmlns:a16="http://schemas.microsoft.com/office/drawing/2014/main" id="{35A51E97-044B-3EA4-635B-79F2C792BC76}"/>
                  </a:ext>
                </a:extLst>
              </p:cNvPr>
              <p:cNvSpPr txBox="1"/>
              <p:nvPr/>
            </p:nvSpPr>
            <p:spPr>
              <a:xfrm>
                <a:off x="9204186" y="6210895"/>
                <a:ext cx="698565" cy="215444"/>
              </a:xfrm>
              <a:prstGeom prst="rect">
                <a:avLst/>
              </a:prstGeom>
              <a:noFill/>
            </p:spPr>
            <p:txBody>
              <a:bodyPr wrap="square" lIns="0" tIns="0" rIns="0" bIns="0" rtlCol="0">
                <a:spAutoFit/>
              </a:bodyPr>
              <a:lstStyle/>
              <a:p>
                <a:pPr algn="ctr"/>
                <a:r>
                  <a:rPr lang="en-US" sz="1400" dirty="0">
                    <a:solidFill>
                      <a:srgbClr val="FFFFFF"/>
                    </a:solidFill>
                    <a:latin typeface="Londrina Solid" pitchFamily="2" charset="77"/>
                  </a:rPr>
                  <a:t>or Belief</a:t>
                </a:r>
              </a:p>
            </p:txBody>
          </p:sp>
          <p:sp>
            <p:nvSpPr>
              <p:cNvPr id="2278" name="Freeform 2277">
                <a:extLst>
                  <a:ext uri="{FF2B5EF4-FFF2-40B4-BE49-F238E27FC236}">
                    <a16:creationId xmlns:a16="http://schemas.microsoft.com/office/drawing/2014/main" id="{B9278EDE-7A9A-DC28-36B5-89C53F0A8CE1}"/>
                  </a:ext>
                </a:extLst>
              </p:cNvPr>
              <p:cNvSpPr/>
              <p:nvPr/>
            </p:nvSpPr>
            <p:spPr>
              <a:xfrm>
                <a:off x="9553468" y="4822575"/>
                <a:ext cx="0" cy="1626702"/>
              </a:xfrm>
              <a:custGeom>
                <a:avLst/>
                <a:gdLst>
                  <a:gd name="connsiteX0" fmla="*/ 1312144 w 1407279"/>
                  <a:gd name="connsiteY0" fmla="*/ 1149520 h 1149554"/>
                  <a:gd name="connsiteX1" fmla="*/ 94930 w 1407279"/>
                  <a:gd name="connsiteY1" fmla="*/ 1149520 h 1149554"/>
                  <a:gd name="connsiteX2" fmla="*/ -102 w 1407279"/>
                  <a:gd name="connsiteY2" fmla="*/ 1049968 h 1149554"/>
                  <a:gd name="connsiteX3" fmla="*/ -102 w 1407279"/>
                  <a:gd name="connsiteY3" fmla="*/ 99517 h 1149554"/>
                  <a:gd name="connsiteX4" fmla="*/ 94930 w 1407279"/>
                  <a:gd name="connsiteY4" fmla="*/ -35 h 1149554"/>
                  <a:gd name="connsiteX5" fmla="*/ 1312144 w 1407279"/>
                  <a:gd name="connsiteY5" fmla="*/ -35 h 1149554"/>
                  <a:gd name="connsiteX6" fmla="*/ 1407176 w 1407279"/>
                  <a:gd name="connsiteY6" fmla="*/ 99517 h 1149554"/>
                  <a:gd name="connsiteX7" fmla="*/ 1407176 w 1407279"/>
                  <a:gd name="connsiteY7" fmla="*/ 1049822 h 1149554"/>
                  <a:gd name="connsiteX8" fmla="*/ 1312144 w 1407279"/>
                  <a:gd name="connsiteY8" fmla="*/ 1149520 h 114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7279" h="1149554">
                    <a:moveTo>
                      <a:pt x="1312144" y="1149520"/>
                    </a:moveTo>
                    <a:lnTo>
                      <a:pt x="94930" y="1149520"/>
                    </a:lnTo>
                    <a:cubicBezTo>
                      <a:pt x="42297" y="1149520"/>
                      <a:pt x="-102" y="1104893"/>
                      <a:pt x="-102" y="1049968"/>
                    </a:cubicBezTo>
                    <a:lnTo>
                      <a:pt x="-102" y="99517"/>
                    </a:lnTo>
                    <a:cubicBezTo>
                      <a:pt x="-102" y="44592"/>
                      <a:pt x="42662" y="-35"/>
                      <a:pt x="94930" y="-35"/>
                    </a:cubicBezTo>
                    <a:lnTo>
                      <a:pt x="1312144" y="-35"/>
                    </a:lnTo>
                    <a:cubicBezTo>
                      <a:pt x="1364777" y="-35"/>
                      <a:pt x="1407176" y="44592"/>
                      <a:pt x="1407176" y="99517"/>
                    </a:cubicBezTo>
                    <a:lnTo>
                      <a:pt x="1407176" y="1049822"/>
                    </a:lnTo>
                    <a:cubicBezTo>
                      <a:pt x="1407541" y="1104893"/>
                      <a:pt x="1364923" y="1149520"/>
                      <a:pt x="1312144" y="1149520"/>
                    </a:cubicBezTo>
                    <a:close/>
                  </a:path>
                </a:pathLst>
              </a:custGeom>
              <a:solidFill>
                <a:schemeClr val="bg2"/>
              </a:solidFill>
              <a:ln w="7301" cap="flat">
                <a:noFill/>
                <a:prstDash val="solid"/>
                <a:miter/>
              </a:ln>
            </p:spPr>
            <p:txBody>
              <a:bodyPr rtlCol="0" anchor="ctr"/>
              <a:lstStyle/>
              <a:p>
                <a:endParaRPr lang="en-US" dirty="0">
                  <a:latin typeface="Roboto Condensed" panose="02000000000000000000" pitchFamily="2" charset="0"/>
                </a:endParaRPr>
              </a:p>
            </p:txBody>
          </p:sp>
          <p:grpSp>
            <p:nvGrpSpPr>
              <p:cNvPr id="2279" name="Group 2278">
                <a:extLst>
                  <a:ext uri="{FF2B5EF4-FFF2-40B4-BE49-F238E27FC236}">
                    <a16:creationId xmlns:a16="http://schemas.microsoft.com/office/drawing/2014/main" id="{EF50ADF9-A7AA-1660-E561-5172491593F3}"/>
                  </a:ext>
                </a:extLst>
              </p:cNvPr>
              <p:cNvGrpSpPr/>
              <p:nvPr/>
            </p:nvGrpSpPr>
            <p:grpSpPr>
              <a:xfrm>
                <a:off x="9289900" y="6069867"/>
                <a:ext cx="527160" cy="169276"/>
                <a:chOff x="9017420" y="6038796"/>
                <a:chExt cx="614151" cy="197210"/>
              </a:xfrm>
              <a:solidFill>
                <a:srgbClr val="FFFFFF"/>
              </a:solidFill>
            </p:grpSpPr>
            <p:sp>
              <p:nvSpPr>
                <p:cNvPr id="2287" name="Freeform 2286">
                  <a:extLst>
                    <a:ext uri="{FF2B5EF4-FFF2-40B4-BE49-F238E27FC236}">
                      <a16:creationId xmlns:a16="http://schemas.microsoft.com/office/drawing/2014/main" id="{F406215B-638F-FE27-BDAD-BE0827EDF38C}"/>
                    </a:ext>
                  </a:extLst>
                </p:cNvPr>
                <p:cNvSpPr/>
                <p:nvPr/>
              </p:nvSpPr>
              <p:spPr>
                <a:xfrm>
                  <a:off x="9017420" y="6041349"/>
                  <a:ext cx="103161" cy="152128"/>
                </a:xfrm>
                <a:custGeom>
                  <a:avLst/>
                  <a:gdLst>
                    <a:gd name="connsiteX0" fmla="*/ 89155 w 89257"/>
                    <a:gd name="connsiteY0" fmla="*/ 130905 h 131624"/>
                    <a:gd name="connsiteX1" fmla="*/ 89155 w 89257"/>
                    <a:gd name="connsiteY1" fmla="*/ 130905 h 131624"/>
                    <a:gd name="connsiteX2" fmla="*/ 74535 w 89257"/>
                    <a:gd name="connsiteY2" fmla="*/ 131343 h 131624"/>
                    <a:gd name="connsiteX3" fmla="*/ 58307 w 89257"/>
                    <a:gd name="connsiteY3" fmla="*/ 131343 h 131624"/>
                    <a:gd name="connsiteX4" fmla="*/ 58307 w 89257"/>
                    <a:gd name="connsiteY4" fmla="*/ 131343 h 131624"/>
                    <a:gd name="connsiteX5" fmla="*/ 53701 w 89257"/>
                    <a:gd name="connsiteY5" fmla="*/ 121191 h 131624"/>
                    <a:gd name="connsiteX6" fmla="*/ 47634 w 89257"/>
                    <a:gd name="connsiteY6" fmla="*/ 108847 h 131624"/>
                    <a:gd name="connsiteX7" fmla="*/ 40324 w 89257"/>
                    <a:gd name="connsiteY7" fmla="*/ 96212 h 131624"/>
                    <a:gd name="connsiteX8" fmla="*/ 33013 w 89257"/>
                    <a:gd name="connsiteY8" fmla="*/ 85183 h 131624"/>
                    <a:gd name="connsiteX9" fmla="*/ 32648 w 89257"/>
                    <a:gd name="connsiteY9" fmla="*/ 84598 h 131624"/>
                    <a:gd name="connsiteX10" fmla="*/ 32063 w 89257"/>
                    <a:gd name="connsiteY10" fmla="*/ 94970 h 131624"/>
                    <a:gd name="connsiteX11" fmla="*/ 32063 w 89257"/>
                    <a:gd name="connsiteY11" fmla="*/ 107679 h 131624"/>
                    <a:gd name="connsiteX12" fmla="*/ 32721 w 89257"/>
                    <a:gd name="connsiteY12" fmla="*/ 120096 h 131624"/>
                    <a:gd name="connsiteX13" fmla="*/ 33232 w 89257"/>
                    <a:gd name="connsiteY13" fmla="*/ 129444 h 131624"/>
                    <a:gd name="connsiteX14" fmla="*/ 25045 w 89257"/>
                    <a:gd name="connsiteY14" fmla="*/ 131124 h 131624"/>
                    <a:gd name="connsiteX15" fmla="*/ 15030 w 89257"/>
                    <a:gd name="connsiteY15" fmla="*/ 131562 h 131624"/>
                    <a:gd name="connsiteX16" fmla="*/ 6112 w 89257"/>
                    <a:gd name="connsiteY16" fmla="*/ 131562 h 131624"/>
                    <a:gd name="connsiteX17" fmla="*/ 1214 w 89257"/>
                    <a:gd name="connsiteY17" fmla="*/ 131562 h 131624"/>
                    <a:gd name="connsiteX18" fmla="*/ 1799 w 89257"/>
                    <a:gd name="connsiteY18" fmla="*/ 126523 h 131624"/>
                    <a:gd name="connsiteX19" fmla="*/ 1799 w 89257"/>
                    <a:gd name="connsiteY19" fmla="*/ 113157 h 131624"/>
                    <a:gd name="connsiteX20" fmla="*/ 1799 w 89257"/>
                    <a:gd name="connsiteY20" fmla="*/ 94166 h 131624"/>
                    <a:gd name="connsiteX21" fmla="*/ 1799 w 89257"/>
                    <a:gd name="connsiteY21" fmla="*/ 72255 h 131624"/>
                    <a:gd name="connsiteX22" fmla="*/ 1433 w 89257"/>
                    <a:gd name="connsiteY22" fmla="*/ 49467 h 131624"/>
                    <a:gd name="connsiteX23" fmla="*/ 995 w 89257"/>
                    <a:gd name="connsiteY23" fmla="*/ 28651 h 131624"/>
                    <a:gd name="connsiteX24" fmla="*/ 483 w 89257"/>
                    <a:gd name="connsiteY24" fmla="*/ 12509 h 131624"/>
                    <a:gd name="connsiteX25" fmla="*/ -102 w 89257"/>
                    <a:gd name="connsiteY25" fmla="*/ 3380 h 131624"/>
                    <a:gd name="connsiteX26" fmla="*/ 22487 w 89257"/>
                    <a:gd name="connsiteY26" fmla="*/ 677 h 131624"/>
                    <a:gd name="connsiteX27" fmla="*/ 48291 w 89257"/>
                    <a:gd name="connsiteY27" fmla="*/ 677 h 131624"/>
                    <a:gd name="connsiteX28" fmla="*/ 67737 w 89257"/>
                    <a:gd name="connsiteY28" fmla="*/ 6958 h 131624"/>
                    <a:gd name="connsiteX29" fmla="*/ 81187 w 89257"/>
                    <a:gd name="connsiteY29" fmla="*/ 21128 h 131624"/>
                    <a:gd name="connsiteX30" fmla="*/ 86231 w 89257"/>
                    <a:gd name="connsiteY30" fmla="*/ 39753 h 131624"/>
                    <a:gd name="connsiteX31" fmla="*/ 80822 w 89257"/>
                    <a:gd name="connsiteY31" fmla="*/ 59546 h 131624"/>
                    <a:gd name="connsiteX32" fmla="*/ 71538 w 89257"/>
                    <a:gd name="connsiteY32" fmla="*/ 70575 h 131624"/>
                    <a:gd name="connsiteX33" fmla="*/ 56918 w 89257"/>
                    <a:gd name="connsiteY33" fmla="*/ 75542 h 131624"/>
                    <a:gd name="connsiteX34" fmla="*/ 55967 w 89257"/>
                    <a:gd name="connsiteY34" fmla="*/ 75542 h 131624"/>
                    <a:gd name="connsiteX35" fmla="*/ 55967 w 89257"/>
                    <a:gd name="connsiteY35" fmla="*/ 75542 h 131624"/>
                    <a:gd name="connsiteX36" fmla="*/ 64447 w 89257"/>
                    <a:gd name="connsiteY36" fmla="*/ 89054 h 131624"/>
                    <a:gd name="connsiteX37" fmla="*/ 73511 w 89257"/>
                    <a:gd name="connsiteY37" fmla="*/ 102566 h 131624"/>
                    <a:gd name="connsiteX38" fmla="*/ 81918 w 89257"/>
                    <a:gd name="connsiteY38" fmla="*/ 116444 h 131624"/>
                    <a:gd name="connsiteX39" fmla="*/ 89155 w 89257"/>
                    <a:gd name="connsiteY39" fmla="*/ 130905 h 131624"/>
                    <a:gd name="connsiteX40" fmla="*/ 27092 w 89257"/>
                    <a:gd name="connsiteY40" fmla="*/ 28651 h 131624"/>
                    <a:gd name="connsiteX41" fmla="*/ 27092 w 89257"/>
                    <a:gd name="connsiteY41" fmla="*/ 34056 h 131624"/>
                    <a:gd name="connsiteX42" fmla="*/ 27092 w 89257"/>
                    <a:gd name="connsiteY42" fmla="*/ 40191 h 131624"/>
                    <a:gd name="connsiteX43" fmla="*/ 27092 w 89257"/>
                    <a:gd name="connsiteY43" fmla="*/ 46253 h 131624"/>
                    <a:gd name="connsiteX44" fmla="*/ 27604 w 89257"/>
                    <a:gd name="connsiteY44" fmla="*/ 51220 h 131624"/>
                    <a:gd name="connsiteX45" fmla="*/ 27604 w 89257"/>
                    <a:gd name="connsiteY45" fmla="*/ 51220 h 131624"/>
                    <a:gd name="connsiteX46" fmla="*/ 36815 w 89257"/>
                    <a:gd name="connsiteY46" fmla="*/ 51804 h 131624"/>
                    <a:gd name="connsiteX47" fmla="*/ 46172 w 89257"/>
                    <a:gd name="connsiteY47" fmla="*/ 51220 h 131624"/>
                    <a:gd name="connsiteX48" fmla="*/ 51654 w 89257"/>
                    <a:gd name="connsiteY48" fmla="*/ 47641 h 131624"/>
                    <a:gd name="connsiteX49" fmla="*/ 53920 w 89257"/>
                    <a:gd name="connsiteY49" fmla="*/ 41433 h 131624"/>
                    <a:gd name="connsiteX50" fmla="*/ 53189 w 89257"/>
                    <a:gd name="connsiteY50" fmla="*/ 34640 h 131624"/>
                    <a:gd name="connsiteX51" fmla="*/ 49534 w 89257"/>
                    <a:gd name="connsiteY51" fmla="*/ 29162 h 131624"/>
                    <a:gd name="connsiteX52" fmla="*/ 39227 w 89257"/>
                    <a:gd name="connsiteY52" fmla="*/ 25802 h 131624"/>
                    <a:gd name="connsiteX53" fmla="*/ 27092 w 89257"/>
                    <a:gd name="connsiteY53" fmla="*/ 28651 h 13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257" h="131624">
                      <a:moveTo>
                        <a:pt x="89155" y="130905"/>
                      </a:moveTo>
                      <a:lnTo>
                        <a:pt x="89155" y="130905"/>
                      </a:lnTo>
                      <a:cubicBezTo>
                        <a:pt x="84842" y="130905"/>
                        <a:pt x="80091" y="130905"/>
                        <a:pt x="74535" y="131343"/>
                      </a:cubicBezTo>
                      <a:cubicBezTo>
                        <a:pt x="69133" y="131672"/>
                        <a:pt x="63709" y="131672"/>
                        <a:pt x="58307" y="131343"/>
                      </a:cubicBezTo>
                      <a:lnTo>
                        <a:pt x="58307" y="131343"/>
                      </a:lnTo>
                      <a:cubicBezTo>
                        <a:pt x="57064" y="128495"/>
                        <a:pt x="55529" y="125135"/>
                        <a:pt x="53701" y="121191"/>
                      </a:cubicBezTo>
                      <a:cubicBezTo>
                        <a:pt x="51874" y="117247"/>
                        <a:pt x="49827" y="113157"/>
                        <a:pt x="47634" y="108847"/>
                      </a:cubicBezTo>
                      <a:cubicBezTo>
                        <a:pt x="45441" y="104538"/>
                        <a:pt x="43028" y="100375"/>
                        <a:pt x="40324" y="96212"/>
                      </a:cubicBezTo>
                      <a:cubicBezTo>
                        <a:pt x="38123" y="92385"/>
                        <a:pt x="35682" y="88696"/>
                        <a:pt x="33013" y="85183"/>
                      </a:cubicBezTo>
                      <a:lnTo>
                        <a:pt x="32648" y="84598"/>
                      </a:lnTo>
                      <a:cubicBezTo>
                        <a:pt x="32195" y="88039"/>
                        <a:pt x="32005" y="91501"/>
                        <a:pt x="32063" y="94970"/>
                      </a:cubicBezTo>
                      <a:cubicBezTo>
                        <a:pt x="32063" y="99133"/>
                        <a:pt x="32063" y="103369"/>
                        <a:pt x="32063" y="107679"/>
                      </a:cubicBezTo>
                      <a:cubicBezTo>
                        <a:pt x="32063" y="111988"/>
                        <a:pt x="32063" y="116151"/>
                        <a:pt x="32721" y="120096"/>
                      </a:cubicBezTo>
                      <a:cubicBezTo>
                        <a:pt x="33379" y="124039"/>
                        <a:pt x="32721" y="127399"/>
                        <a:pt x="33232" y="129444"/>
                      </a:cubicBezTo>
                      <a:cubicBezTo>
                        <a:pt x="30616" y="130452"/>
                        <a:pt x="27845" y="131015"/>
                        <a:pt x="25045" y="131124"/>
                      </a:cubicBezTo>
                      <a:cubicBezTo>
                        <a:pt x="21683" y="131124"/>
                        <a:pt x="18320" y="131562"/>
                        <a:pt x="15030" y="131562"/>
                      </a:cubicBezTo>
                      <a:cubicBezTo>
                        <a:pt x="11741" y="131562"/>
                        <a:pt x="8744" y="131562"/>
                        <a:pt x="6112" y="131562"/>
                      </a:cubicBezTo>
                      <a:cubicBezTo>
                        <a:pt x="4482" y="131402"/>
                        <a:pt x="2844" y="131402"/>
                        <a:pt x="1214" y="131562"/>
                      </a:cubicBezTo>
                      <a:cubicBezTo>
                        <a:pt x="1704" y="129926"/>
                        <a:pt x="1902" y="128225"/>
                        <a:pt x="1799" y="126523"/>
                      </a:cubicBezTo>
                      <a:cubicBezTo>
                        <a:pt x="1799" y="123163"/>
                        <a:pt x="1799" y="118708"/>
                        <a:pt x="1799" y="113157"/>
                      </a:cubicBezTo>
                      <a:lnTo>
                        <a:pt x="1799" y="94166"/>
                      </a:lnTo>
                      <a:cubicBezTo>
                        <a:pt x="1799" y="86863"/>
                        <a:pt x="1799" y="79559"/>
                        <a:pt x="1799" y="72255"/>
                      </a:cubicBezTo>
                      <a:cubicBezTo>
                        <a:pt x="1799" y="64951"/>
                        <a:pt x="1799" y="56990"/>
                        <a:pt x="1433" y="49467"/>
                      </a:cubicBezTo>
                      <a:cubicBezTo>
                        <a:pt x="1068" y="41944"/>
                        <a:pt x="1433" y="34859"/>
                        <a:pt x="995" y="28651"/>
                      </a:cubicBezTo>
                      <a:cubicBezTo>
                        <a:pt x="556" y="22443"/>
                        <a:pt x="995" y="16965"/>
                        <a:pt x="483" y="12509"/>
                      </a:cubicBezTo>
                      <a:cubicBezTo>
                        <a:pt x="-29" y="8054"/>
                        <a:pt x="483" y="5206"/>
                        <a:pt x="-102" y="3380"/>
                      </a:cubicBezTo>
                      <a:cubicBezTo>
                        <a:pt x="6697" y="2430"/>
                        <a:pt x="14518" y="1480"/>
                        <a:pt x="22487" y="677"/>
                      </a:cubicBezTo>
                      <a:cubicBezTo>
                        <a:pt x="31061" y="-272"/>
                        <a:pt x="39717" y="-272"/>
                        <a:pt x="48291" y="677"/>
                      </a:cubicBezTo>
                      <a:cubicBezTo>
                        <a:pt x="55229" y="947"/>
                        <a:pt x="61954" y="3124"/>
                        <a:pt x="67737" y="6958"/>
                      </a:cubicBezTo>
                      <a:cubicBezTo>
                        <a:pt x="73321" y="10501"/>
                        <a:pt x="77942" y="15373"/>
                        <a:pt x="81187" y="21128"/>
                      </a:cubicBezTo>
                      <a:cubicBezTo>
                        <a:pt x="84418" y="26810"/>
                        <a:pt x="86158" y="33216"/>
                        <a:pt x="86231" y="39753"/>
                      </a:cubicBezTo>
                      <a:cubicBezTo>
                        <a:pt x="86385" y="46736"/>
                        <a:pt x="84506" y="53608"/>
                        <a:pt x="80822" y="59546"/>
                      </a:cubicBezTo>
                      <a:cubicBezTo>
                        <a:pt x="78577" y="63863"/>
                        <a:pt x="75405" y="67624"/>
                        <a:pt x="71538" y="70575"/>
                      </a:cubicBezTo>
                      <a:cubicBezTo>
                        <a:pt x="67269" y="73657"/>
                        <a:pt x="62181" y="75381"/>
                        <a:pt x="56918" y="75542"/>
                      </a:cubicBezTo>
                      <a:lnTo>
                        <a:pt x="55967" y="75542"/>
                      </a:lnTo>
                      <a:lnTo>
                        <a:pt x="55967" y="75542"/>
                      </a:lnTo>
                      <a:cubicBezTo>
                        <a:pt x="58599" y="80070"/>
                        <a:pt x="61377" y="84598"/>
                        <a:pt x="64447" y="89054"/>
                      </a:cubicBezTo>
                      <a:lnTo>
                        <a:pt x="73511" y="102566"/>
                      </a:lnTo>
                      <a:cubicBezTo>
                        <a:pt x="76436" y="107168"/>
                        <a:pt x="79214" y="111769"/>
                        <a:pt x="81918" y="116444"/>
                      </a:cubicBezTo>
                      <a:cubicBezTo>
                        <a:pt x="84703" y="121067"/>
                        <a:pt x="87123" y="125902"/>
                        <a:pt x="89155" y="130905"/>
                      </a:cubicBezTo>
                      <a:close/>
                      <a:moveTo>
                        <a:pt x="27092" y="28651"/>
                      </a:moveTo>
                      <a:cubicBezTo>
                        <a:pt x="27092" y="30258"/>
                        <a:pt x="27092" y="32011"/>
                        <a:pt x="27092" y="34056"/>
                      </a:cubicBezTo>
                      <a:cubicBezTo>
                        <a:pt x="27092" y="36101"/>
                        <a:pt x="27092" y="38146"/>
                        <a:pt x="27092" y="40191"/>
                      </a:cubicBezTo>
                      <a:cubicBezTo>
                        <a:pt x="27092" y="42236"/>
                        <a:pt x="27092" y="44354"/>
                        <a:pt x="27092" y="46253"/>
                      </a:cubicBezTo>
                      <a:cubicBezTo>
                        <a:pt x="27121" y="47919"/>
                        <a:pt x="27289" y="49584"/>
                        <a:pt x="27604" y="51220"/>
                      </a:cubicBezTo>
                      <a:lnTo>
                        <a:pt x="27604" y="51220"/>
                      </a:lnTo>
                      <a:cubicBezTo>
                        <a:pt x="30455" y="51220"/>
                        <a:pt x="33525" y="51658"/>
                        <a:pt x="36815" y="51804"/>
                      </a:cubicBezTo>
                      <a:cubicBezTo>
                        <a:pt x="39943" y="51950"/>
                        <a:pt x="43087" y="51753"/>
                        <a:pt x="46172" y="51220"/>
                      </a:cubicBezTo>
                      <a:cubicBezTo>
                        <a:pt x="48409" y="50826"/>
                        <a:pt x="50390" y="49533"/>
                        <a:pt x="51654" y="47641"/>
                      </a:cubicBezTo>
                      <a:cubicBezTo>
                        <a:pt x="52912" y="45793"/>
                        <a:pt x="53687" y="43660"/>
                        <a:pt x="53920" y="41433"/>
                      </a:cubicBezTo>
                      <a:cubicBezTo>
                        <a:pt x="54184" y="39139"/>
                        <a:pt x="53935" y="36824"/>
                        <a:pt x="53189" y="34640"/>
                      </a:cubicBezTo>
                      <a:cubicBezTo>
                        <a:pt x="52546" y="32485"/>
                        <a:pt x="51274" y="30579"/>
                        <a:pt x="49534" y="29162"/>
                      </a:cubicBezTo>
                      <a:cubicBezTo>
                        <a:pt x="46698" y="26686"/>
                        <a:pt x="42977" y="25474"/>
                        <a:pt x="39227" y="25802"/>
                      </a:cubicBezTo>
                      <a:cubicBezTo>
                        <a:pt x="35053" y="26065"/>
                        <a:pt x="30952" y="27022"/>
                        <a:pt x="27092" y="28651"/>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288" name="Freeform 2287">
                  <a:extLst>
                    <a:ext uri="{FF2B5EF4-FFF2-40B4-BE49-F238E27FC236}">
                      <a16:creationId xmlns:a16="http://schemas.microsoft.com/office/drawing/2014/main" id="{EEB207D3-53F0-51E9-8367-FB586B395CFB}"/>
                    </a:ext>
                  </a:extLst>
                </p:cNvPr>
                <p:cNvSpPr/>
                <p:nvPr/>
              </p:nvSpPr>
              <p:spPr>
                <a:xfrm>
                  <a:off x="9124457" y="6083687"/>
                  <a:ext cx="86337" cy="112714"/>
                </a:xfrm>
                <a:custGeom>
                  <a:avLst/>
                  <a:gdLst>
                    <a:gd name="connsiteX0" fmla="*/ 24689 w 74700"/>
                    <a:gd name="connsiteY0" fmla="*/ 48624 h 97522"/>
                    <a:gd name="connsiteX1" fmla="*/ 24689 w 74700"/>
                    <a:gd name="connsiteY1" fmla="*/ 51984 h 97522"/>
                    <a:gd name="connsiteX2" fmla="*/ 25127 w 74700"/>
                    <a:gd name="connsiteY2" fmla="*/ 60968 h 97522"/>
                    <a:gd name="connsiteX3" fmla="*/ 27466 w 74700"/>
                    <a:gd name="connsiteY3" fmla="*/ 67760 h 97522"/>
                    <a:gd name="connsiteX4" fmla="*/ 33680 w 74700"/>
                    <a:gd name="connsiteY4" fmla="*/ 74042 h 97522"/>
                    <a:gd name="connsiteX5" fmla="*/ 41575 w 74700"/>
                    <a:gd name="connsiteY5" fmla="*/ 75283 h 97522"/>
                    <a:gd name="connsiteX6" fmla="*/ 48154 w 74700"/>
                    <a:gd name="connsiteY6" fmla="*/ 70828 h 97522"/>
                    <a:gd name="connsiteX7" fmla="*/ 50420 w 74700"/>
                    <a:gd name="connsiteY7" fmla="*/ 59507 h 97522"/>
                    <a:gd name="connsiteX8" fmla="*/ 55391 w 74700"/>
                    <a:gd name="connsiteY8" fmla="*/ 59507 h 97522"/>
                    <a:gd name="connsiteX9" fmla="*/ 61971 w 74700"/>
                    <a:gd name="connsiteY9" fmla="*/ 59507 h 97522"/>
                    <a:gd name="connsiteX10" fmla="*/ 68477 w 74700"/>
                    <a:gd name="connsiteY10" fmla="*/ 59507 h 97522"/>
                    <a:gd name="connsiteX11" fmla="*/ 73667 w 74700"/>
                    <a:gd name="connsiteY11" fmla="*/ 60164 h 97522"/>
                    <a:gd name="connsiteX12" fmla="*/ 72863 w 74700"/>
                    <a:gd name="connsiteY12" fmla="*/ 69513 h 97522"/>
                    <a:gd name="connsiteX13" fmla="*/ 71985 w 74700"/>
                    <a:gd name="connsiteY13" fmla="*/ 78059 h 97522"/>
                    <a:gd name="connsiteX14" fmla="*/ 70596 w 74700"/>
                    <a:gd name="connsiteY14" fmla="*/ 84924 h 97522"/>
                    <a:gd name="connsiteX15" fmla="*/ 68477 w 74700"/>
                    <a:gd name="connsiteY15" fmla="*/ 88869 h 97522"/>
                    <a:gd name="connsiteX16" fmla="*/ 60362 w 74700"/>
                    <a:gd name="connsiteY16" fmla="*/ 95077 h 97522"/>
                    <a:gd name="connsiteX17" fmla="*/ 49543 w 74700"/>
                    <a:gd name="connsiteY17" fmla="*/ 97268 h 97522"/>
                    <a:gd name="connsiteX18" fmla="*/ 37481 w 74700"/>
                    <a:gd name="connsiteY18" fmla="*/ 97268 h 97522"/>
                    <a:gd name="connsiteX19" fmla="*/ 26151 w 74700"/>
                    <a:gd name="connsiteY19" fmla="*/ 96903 h 97522"/>
                    <a:gd name="connsiteX20" fmla="*/ 16574 w 74700"/>
                    <a:gd name="connsiteY20" fmla="*/ 93616 h 97522"/>
                    <a:gd name="connsiteX21" fmla="*/ 8314 w 74700"/>
                    <a:gd name="connsiteY21" fmla="*/ 84486 h 97522"/>
                    <a:gd name="connsiteX22" fmla="*/ 2978 w 74700"/>
                    <a:gd name="connsiteY22" fmla="*/ 72216 h 97522"/>
                    <a:gd name="connsiteX23" fmla="*/ 200 w 74700"/>
                    <a:gd name="connsiteY23" fmla="*/ 57608 h 97522"/>
                    <a:gd name="connsiteX24" fmla="*/ 200 w 74700"/>
                    <a:gd name="connsiteY24" fmla="*/ 42489 h 97522"/>
                    <a:gd name="connsiteX25" fmla="*/ 1369 w 74700"/>
                    <a:gd name="connsiteY25" fmla="*/ 29342 h 97522"/>
                    <a:gd name="connsiteX26" fmla="*/ 4220 w 74700"/>
                    <a:gd name="connsiteY26" fmla="*/ 16925 h 97522"/>
                    <a:gd name="connsiteX27" fmla="*/ 11530 w 74700"/>
                    <a:gd name="connsiteY27" fmla="*/ 7869 h 97522"/>
                    <a:gd name="connsiteX28" fmla="*/ 22715 w 74700"/>
                    <a:gd name="connsiteY28" fmla="*/ 2099 h 97522"/>
                    <a:gd name="connsiteX29" fmla="*/ 49616 w 74700"/>
                    <a:gd name="connsiteY29" fmla="*/ 1514 h 97522"/>
                    <a:gd name="connsiteX30" fmla="*/ 63213 w 74700"/>
                    <a:gd name="connsiteY30" fmla="*/ 7357 h 97522"/>
                    <a:gd name="connsiteX31" fmla="*/ 71035 w 74700"/>
                    <a:gd name="connsiteY31" fmla="*/ 18021 h 97522"/>
                    <a:gd name="connsiteX32" fmla="*/ 74325 w 74700"/>
                    <a:gd name="connsiteY32" fmla="*/ 31825 h 97522"/>
                    <a:gd name="connsiteX33" fmla="*/ 74325 w 74700"/>
                    <a:gd name="connsiteY33" fmla="*/ 47090 h 97522"/>
                    <a:gd name="connsiteX34" fmla="*/ 69427 w 74700"/>
                    <a:gd name="connsiteY34" fmla="*/ 47821 h 97522"/>
                    <a:gd name="connsiteX35" fmla="*/ 60947 w 74700"/>
                    <a:gd name="connsiteY35" fmla="*/ 48551 h 97522"/>
                    <a:gd name="connsiteX36" fmla="*/ 50567 w 74700"/>
                    <a:gd name="connsiteY36" fmla="*/ 49136 h 97522"/>
                    <a:gd name="connsiteX37" fmla="*/ 39967 w 74700"/>
                    <a:gd name="connsiteY37" fmla="*/ 49136 h 97522"/>
                    <a:gd name="connsiteX38" fmla="*/ 30829 w 74700"/>
                    <a:gd name="connsiteY38" fmla="*/ 49136 h 97522"/>
                    <a:gd name="connsiteX39" fmla="*/ 24689 w 74700"/>
                    <a:gd name="connsiteY39" fmla="*/ 48624 h 97522"/>
                    <a:gd name="connsiteX40" fmla="*/ 46619 w 74700"/>
                    <a:gd name="connsiteY40" fmla="*/ 20139 h 97522"/>
                    <a:gd name="connsiteX41" fmla="*/ 43695 w 74700"/>
                    <a:gd name="connsiteY41" fmla="*/ 18751 h 97522"/>
                    <a:gd name="connsiteX42" fmla="*/ 40186 w 74700"/>
                    <a:gd name="connsiteY42" fmla="*/ 18313 h 97522"/>
                    <a:gd name="connsiteX43" fmla="*/ 32876 w 74700"/>
                    <a:gd name="connsiteY43" fmla="*/ 19189 h 97522"/>
                    <a:gd name="connsiteX44" fmla="*/ 28490 w 74700"/>
                    <a:gd name="connsiteY44" fmla="*/ 21819 h 97522"/>
                    <a:gd name="connsiteX45" fmla="*/ 26005 w 74700"/>
                    <a:gd name="connsiteY45" fmla="*/ 25690 h 97522"/>
                    <a:gd name="connsiteX46" fmla="*/ 24762 w 74700"/>
                    <a:gd name="connsiteY46" fmla="*/ 30291 h 97522"/>
                    <a:gd name="connsiteX47" fmla="*/ 24762 w 74700"/>
                    <a:gd name="connsiteY47" fmla="*/ 33067 h 97522"/>
                    <a:gd name="connsiteX48" fmla="*/ 26516 w 74700"/>
                    <a:gd name="connsiteY48" fmla="*/ 34235 h 97522"/>
                    <a:gd name="connsiteX49" fmla="*/ 31706 w 74700"/>
                    <a:gd name="connsiteY49" fmla="*/ 34235 h 97522"/>
                    <a:gd name="connsiteX50" fmla="*/ 42306 w 74700"/>
                    <a:gd name="connsiteY50" fmla="*/ 34235 h 97522"/>
                    <a:gd name="connsiteX51" fmla="*/ 49616 w 74700"/>
                    <a:gd name="connsiteY51" fmla="*/ 34235 h 97522"/>
                    <a:gd name="connsiteX52" fmla="*/ 53052 w 74700"/>
                    <a:gd name="connsiteY52" fmla="*/ 34235 h 97522"/>
                    <a:gd name="connsiteX53" fmla="*/ 54075 w 74700"/>
                    <a:gd name="connsiteY53" fmla="*/ 33651 h 97522"/>
                    <a:gd name="connsiteX54" fmla="*/ 54075 w 74700"/>
                    <a:gd name="connsiteY54" fmla="*/ 31752 h 97522"/>
                    <a:gd name="connsiteX55" fmla="*/ 52102 w 74700"/>
                    <a:gd name="connsiteY55" fmla="*/ 24449 h 97522"/>
                    <a:gd name="connsiteX56" fmla="*/ 46912 w 74700"/>
                    <a:gd name="connsiteY56" fmla="*/ 20139 h 9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700" h="97522">
                      <a:moveTo>
                        <a:pt x="24689" y="48624"/>
                      </a:moveTo>
                      <a:lnTo>
                        <a:pt x="24689" y="51984"/>
                      </a:lnTo>
                      <a:cubicBezTo>
                        <a:pt x="24689" y="55636"/>
                        <a:pt x="24689" y="58631"/>
                        <a:pt x="25127" y="60968"/>
                      </a:cubicBezTo>
                      <a:cubicBezTo>
                        <a:pt x="25347" y="63385"/>
                        <a:pt x="26151" y="65715"/>
                        <a:pt x="27466" y="67760"/>
                      </a:cubicBezTo>
                      <a:cubicBezTo>
                        <a:pt x="28805" y="70470"/>
                        <a:pt x="30983" y="72676"/>
                        <a:pt x="33680" y="74042"/>
                      </a:cubicBezTo>
                      <a:cubicBezTo>
                        <a:pt x="36100" y="75320"/>
                        <a:pt x="38878" y="75758"/>
                        <a:pt x="41575" y="75283"/>
                      </a:cubicBezTo>
                      <a:cubicBezTo>
                        <a:pt x="44287" y="74765"/>
                        <a:pt x="46670" y="73158"/>
                        <a:pt x="48154" y="70828"/>
                      </a:cubicBezTo>
                      <a:cubicBezTo>
                        <a:pt x="50135" y="67402"/>
                        <a:pt x="50932" y="63429"/>
                        <a:pt x="50420" y="59507"/>
                      </a:cubicBezTo>
                      <a:cubicBezTo>
                        <a:pt x="52073" y="59624"/>
                        <a:pt x="53739" y="59624"/>
                        <a:pt x="55391" y="59507"/>
                      </a:cubicBezTo>
                      <a:lnTo>
                        <a:pt x="61971" y="59507"/>
                      </a:lnTo>
                      <a:cubicBezTo>
                        <a:pt x="64237" y="59507"/>
                        <a:pt x="66356" y="59507"/>
                        <a:pt x="68477" y="59507"/>
                      </a:cubicBezTo>
                      <a:cubicBezTo>
                        <a:pt x="70223" y="59536"/>
                        <a:pt x="71964" y="59762"/>
                        <a:pt x="73667" y="60164"/>
                      </a:cubicBezTo>
                      <a:cubicBezTo>
                        <a:pt x="73667" y="63305"/>
                        <a:pt x="73155" y="66446"/>
                        <a:pt x="72863" y="69513"/>
                      </a:cubicBezTo>
                      <a:cubicBezTo>
                        <a:pt x="72570" y="72581"/>
                        <a:pt x="72351" y="75429"/>
                        <a:pt x="71985" y="78059"/>
                      </a:cubicBezTo>
                      <a:cubicBezTo>
                        <a:pt x="71700" y="80382"/>
                        <a:pt x="71232" y="82675"/>
                        <a:pt x="70596" y="84924"/>
                      </a:cubicBezTo>
                      <a:cubicBezTo>
                        <a:pt x="70268" y="86407"/>
                        <a:pt x="69536" y="87773"/>
                        <a:pt x="68477" y="88869"/>
                      </a:cubicBezTo>
                      <a:cubicBezTo>
                        <a:pt x="66473" y="91717"/>
                        <a:pt x="63637" y="93886"/>
                        <a:pt x="60362" y="95077"/>
                      </a:cubicBezTo>
                      <a:cubicBezTo>
                        <a:pt x="56890" y="96348"/>
                        <a:pt x="53242" y="97085"/>
                        <a:pt x="49543" y="97268"/>
                      </a:cubicBezTo>
                      <a:cubicBezTo>
                        <a:pt x="45530" y="97560"/>
                        <a:pt x="41495" y="97560"/>
                        <a:pt x="37481" y="97268"/>
                      </a:cubicBezTo>
                      <a:cubicBezTo>
                        <a:pt x="33315" y="97268"/>
                        <a:pt x="29587" y="96903"/>
                        <a:pt x="26151" y="96903"/>
                      </a:cubicBezTo>
                      <a:cubicBezTo>
                        <a:pt x="22766" y="96486"/>
                        <a:pt x="19506" y="95369"/>
                        <a:pt x="16574" y="93616"/>
                      </a:cubicBezTo>
                      <a:cubicBezTo>
                        <a:pt x="13190" y="91213"/>
                        <a:pt x="10368" y="88094"/>
                        <a:pt x="8314" y="84486"/>
                      </a:cubicBezTo>
                      <a:cubicBezTo>
                        <a:pt x="6011" y="80644"/>
                        <a:pt x="4213" y="76517"/>
                        <a:pt x="2978" y="72216"/>
                      </a:cubicBezTo>
                      <a:cubicBezTo>
                        <a:pt x="1523" y="67461"/>
                        <a:pt x="595" y="62567"/>
                        <a:pt x="200" y="57608"/>
                      </a:cubicBezTo>
                      <a:cubicBezTo>
                        <a:pt x="-202" y="52576"/>
                        <a:pt x="-202" y="47521"/>
                        <a:pt x="200" y="42489"/>
                      </a:cubicBezTo>
                      <a:cubicBezTo>
                        <a:pt x="200" y="37960"/>
                        <a:pt x="931" y="33578"/>
                        <a:pt x="1369" y="29342"/>
                      </a:cubicBezTo>
                      <a:cubicBezTo>
                        <a:pt x="1815" y="25106"/>
                        <a:pt x="2773" y="20935"/>
                        <a:pt x="4220" y="16925"/>
                      </a:cubicBezTo>
                      <a:cubicBezTo>
                        <a:pt x="5865" y="13346"/>
                        <a:pt x="8380" y="10235"/>
                        <a:pt x="11530" y="7869"/>
                      </a:cubicBezTo>
                      <a:cubicBezTo>
                        <a:pt x="14886" y="5291"/>
                        <a:pt x="18672" y="3340"/>
                        <a:pt x="22715" y="2099"/>
                      </a:cubicBezTo>
                      <a:cubicBezTo>
                        <a:pt x="31465" y="-531"/>
                        <a:pt x="40764" y="-735"/>
                        <a:pt x="49616" y="1514"/>
                      </a:cubicBezTo>
                      <a:cubicBezTo>
                        <a:pt x="54594" y="2194"/>
                        <a:pt x="59295" y="4210"/>
                        <a:pt x="63213" y="7357"/>
                      </a:cubicBezTo>
                      <a:cubicBezTo>
                        <a:pt x="66605" y="10264"/>
                        <a:pt x="69281" y="13916"/>
                        <a:pt x="71035" y="18021"/>
                      </a:cubicBezTo>
                      <a:cubicBezTo>
                        <a:pt x="72914" y="22403"/>
                        <a:pt x="74025" y="27071"/>
                        <a:pt x="74325" y="31825"/>
                      </a:cubicBezTo>
                      <a:cubicBezTo>
                        <a:pt x="74690" y="36909"/>
                        <a:pt x="74690" y="42007"/>
                        <a:pt x="74325" y="47090"/>
                      </a:cubicBezTo>
                      <a:cubicBezTo>
                        <a:pt x="72716" y="47485"/>
                        <a:pt x="71079" y="47726"/>
                        <a:pt x="69427" y="47821"/>
                      </a:cubicBezTo>
                      <a:cubicBezTo>
                        <a:pt x="67015" y="47821"/>
                        <a:pt x="64164" y="48332"/>
                        <a:pt x="60947" y="48551"/>
                      </a:cubicBezTo>
                      <a:cubicBezTo>
                        <a:pt x="57731" y="48770"/>
                        <a:pt x="54222" y="48989"/>
                        <a:pt x="50567" y="49136"/>
                      </a:cubicBezTo>
                      <a:lnTo>
                        <a:pt x="39967" y="49136"/>
                      </a:lnTo>
                      <a:lnTo>
                        <a:pt x="30829" y="49136"/>
                      </a:lnTo>
                      <a:cubicBezTo>
                        <a:pt x="28775" y="49136"/>
                        <a:pt x="26721" y="48968"/>
                        <a:pt x="24689" y="48624"/>
                      </a:cubicBezTo>
                      <a:close/>
                      <a:moveTo>
                        <a:pt x="46619" y="20139"/>
                      </a:moveTo>
                      <a:cubicBezTo>
                        <a:pt x="45728" y="19518"/>
                        <a:pt x="44741" y="19051"/>
                        <a:pt x="43695" y="18751"/>
                      </a:cubicBezTo>
                      <a:cubicBezTo>
                        <a:pt x="42555" y="18437"/>
                        <a:pt x="41371" y="18284"/>
                        <a:pt x="40186" y="18313"/>
                      </a:cubicBezTo>
                      <a:cubicBezTo>
                        <a:pt x="37716" y="18233"/>
                        <a:pt x="35252" y="18525"/>
                        <a:pt x="32876" y="19189"/>
                      </a:cubicBezTo>
                      <a:cubicBezTo>
                        <a:pt x="31224" y="19701"/>
                        <a:pt x="29718" y="20607"/>
                        <a:pt x="28490" y="21819"/>
                      </a:cubicBezTo>
                      <a:cubicBezTo>
                        <a:pt x="27364" y="22893"/>
                        <a:pt x="26516" y="24222"/>
                        <a:pt x="26005" y="25690"/>
                      </a:cubicBezTo>
                      <a:cubicBezTo>
                        <a:pt x="25435" y="27180"/>
                        <a:pt x="25018" y="28721"/>
                        <a:pt x="24762" y="30291"/>
                      </a:cubicBezTo>
                      <a:cubicBezTo>
                        <a:pt x="24645" y="31212"/>
                        <a:pt x="24645" y="32147"/>
                        <a:pt x="24762" y="33067"/>
                      </a:cubicBezTo>
                      <a:cubicBezTo>
                        <a:pt x="24762" y="33651"/>
                        <a:pt x="25347" y="34017"/>
                        <a:pt x="26516" y="34235"/>
                      </a:cubicBezTo>
                      <a:cubicBezTo>
                        <a:pt x="28241" y="34367"/>
                        <a:pt x="29981" y="34367"/>
                        <a:pt x="31706" y="34235"/>
                      </a:cubicBezTo>
                      <a:lnTo>
                        <a:pt x="42306" y="34235"/>
                      </a:lnTo>
                      <a:lnTo>
                        <a:pt x="49616" y="34235"/>
                      </a:lnTo>
                      <a:cubicBezTo>
                        <a:pt x="50757" y="34330"/>
                        <a:pt x="51912" y="34330"/>
                        <a:pt x="53052" y="34235"/>
                      </a:cubicBezTo>
                      <a:cubicBezTo>
                        <a:pt x="53710" y="34235"/>
                        <a:pt x="54075" y="34235"/>
                        <a:pt x="54075" y="33651"/>
                      </a:cubicBezTo>
                      <a:lnTo>
                        <a:pt x="54075" y="31752"/>
                      </a:lnTo>
                      <a:cubicBezTo>
                        <a:pt x="54134" y="29181"/>
                        <a:pt x="53447" y="26647"/>
                        <a:pt x="52102" y="24449"/>
                      </a:cubicBezTo>
                      <a:cubicBezTo>
                        <a:pt x="50808" y="22557"/>
                        <a:pt x="49010" y="21067"/>
                        <a:pt x="46912" y="20139"/>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289" name="Freeform 2288">
                  <a:extLst>
                    <a:ext uri="{FF2B5EF4-FFF2-40B4-BE49-F238E27FC236}">
                      <a16:creationId xmlns:a16="http://schemas.microsoft.com/office/drawing/2014/main" id="{5D2EDAC3-4F4D-F37D-C64D-640C3FBF96E5}"/>
                    </a:ext>
                  </a:extLst>
                </p:cNvPr>
                <p:cNvSpPr/>
                <p:nvPr/>
              </p:nvSpPr>
              <p:spPr>
                <a:xfrm>
                  <a:off x="9222834" y="6038796"/>
                  <a:ext cx="30648" cy="154565"/>
                </a:xfrm>
                <a:custGeom>
                  <a:avLst/>
                  <a:gdLst>
                    <a:gd name="connsiteX0" fmla="*/ 830 w 26517"/>
                    <a:gd name="connsiteY0" fmla="*/ -35 h 133733"/>
                    <a:gd name="connsiteX1" fmla="*/ 25904 w 26517"/>
                    <a:gd name="connsiteY1" fmla="*/ 476 h 133733"/>
                    <a:gd name="connsiteX2" fmla="*/ 25904 w 26517"/>
                    <a:gd name="connsiteY2" fmla="*/ 18736 h 133733"/>
                    <a:gd name="connsiteX3" fmla="*/ 25904 w 26517"/>
                    <a:gd name="connsiteY3" fmla="*/ 41524 h 133733"/>
                    <a:gd name="connsiteX4" fmla="*/ 25904 w 26517"/>
                    <a:gd name="connsiteY4" fmla="*/ 66722 h 133733"/>
                    <a:gd name="connsiteX5" fmla="*/ 25904 w 26517"/>
                    <a:gd name="connsiteY5" fmla="*/ 91920 h 133733"/>
                    <a:gd name="connsiteX6" fmla="*/ 25904 w 26517"/>
                    <a:gd name="connsiteY6" fmla="*/ 114635 h 133733"/>
                    <a:gd name="connsiteX7" fmla="*/ 26416 w 26517"/>
                    <a:gd name="connsiteY7" fmla="*/ 132530 h 133733"/>
                    <a:gd name="connsiteX8" fmla="*/ 21810 w 26517"/>
                    <a:gd name="connsiteY8" fmla="*/ 133699 h 133733"/>
                    <a:gd name="connsiteX9" fmla="*/ 13842 w 26517"/>
                    <a:gd name="connsiteY9" fmla="*/ 133699 h 133733"/>
                    <a:gd name="connsiteX10" fmla="*/ 5655 w 26517"/>
                    <a:gd name="connsiteY10" fmla="*/ 133699 h 133733"/>
                    <a:gd name="connsiteX11" fmla="*/ 465 w 26517"/>
                    <a:gd name="connsiteY11" fmla="*/ 133699 h 133733"/>
                    <a:gd name="connsiteX12" fmla="*/ 1488 w 26517"/>
                    <a:gd name="connsiteY12" fmla="*/ 100466 h 133733"/>
                    <a:gd name="connsiteX13" fmla="*/ 684 w 26517"/>
                    <a:gd name="connsiteY13" fmla="*/ 66941 h 133733"/>
                    <a:gd name="connsiteX14" fmla="*/ 26 w 26517"/>
                    <a:gd name="connsiteY14" fmla="*/ 33489 h 133733"/>
                    <a:gd name="connsiteX15" fmla="*/ 830 w 26517"/>
                    <a:gd name="connsiteY15" fmla="*/ -35 h 13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517" h="133733">
                      <a:moveTo>
                        <a:pt x="830" y="-35"/>
                      </a:moveTo>
                      <a:lnTo>
                        <a:pt x="25904" y="476"/>
                      </a:lnTo>
                      <a:cubicBezTo>
                        <a:pt x="25904" y="5516"/>
                        <a:pt x="25904" y="11578"/>
                        <a:pt x="25904" y="18736"/>
                      </a:cubicBezTo>
                      <a:cubicBezTo>
                        <a:pt x="25904" y="25894"/>
                        <a:pt x="25904" y="33343"/>
                        <a:pt x="25904" y="41524"/>
                      </a:cubicBezTo>
                      <a:cubicBezTo>
                        <a:pt x="25904" y="49704"/>
                        <a:pt x="25904" y="58030"/>
                        <a:pt x="25904" y="66722"/>
                      </a:cubicBezTo>
                      <a:cubicBezTo>
                        <a:pt x="25904" y="75414"/>
                        <a:pt x="25904" y="83813"/>
                        <a:pt x="25904" y="91920"/>
                      </a:cubicBezTo>
                      <a:cubicBezTo>
                        <a:pt x="25904" y="100028"/>
                        <a:pt x="25904" y="107551"/>
                        <a:pt x="25904" y="114635"/>
                      </a:cubicBezTo>
                      <a:cubicBezTo>
                        <a:pt x="25904" y="121720"/>
                        <a:pt x="25904" y="127636"/>
                        <a:pt x="26416" y="132530"/>
                      </a:cubicBezTo>
                      <a:cubicBezTo>
                        <a:pt x="25831" y="133260"/>
                        <a:pt x="24296" y="133699"/>
                        <a:pt x="21810" y="133699"/>
                      </a:cubicBezTo>
                      <a:lnTo>
                        <a:pt x="13842" y="133699"/>
                      </a:lnTo>
                      <a:cubicBezTo>
                        <a:pt x="10918" y="133699"/>
                        <a:pt x="8213" y="133699"/>
                        <a:pt x="5655" y="133699"/>
                      </a:cubicBezTo>
                      <a:cubicBezTo>
                        <a:pt x="3930" y="133479"/>
                        <a:pt x="2190" y="133479"/>
                        <a:pt x="465" y="133699"/>
                      </a:cubicBezTo>
                      <a:cubicBezTo>
                        <a:pt x="1342" y="122670"/>
                        <a:pt x="1635" y="111787"/>
                        <a:pt x="1488" y="100466"/>
                      </a:cubicBezTo>
                      <a:cubicBezTo>
                        <a:pt x="1342" y="89145"/>
                        <a:pt x="1050" y="78116"/>
                        <a:pt x="684" y="66941"/>
                      </a:cubicBezTo>
                      <a:cubicBezTo>
                        <a:pt x="318" y="55766"/>
                        <a:pt x="99" y="45030"/>
                        <a:pt x="26" y="33489"/>
                      </a:cubicBezTo>
                      <a:cubicBezTo>
                        <a:pt x="-288" y="22307"/>
                        <a:pt x="-25" y="11118"/>
                        <a:pt x="830" y="-35"/>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290" name="Freeform 2289">
                  <a:extLst>
                    <a:ext uri="{FF2B5EF4-FFF2-40B4-BE49-F238E27FC236}">
                      <a16:creationId xmlns:a16="http://schemas.microsoft.com/office/drawing/2014/main" id="{5F8E1872-58D7-FDCF-F734-A0FB63E30593}"/>
                    </a:ext>
                  </a:extLst>
                </p:cNvPr>
                <p:cNvSpPr/>
                <p:nvPr/>
              </p:nvSpPr>
              <p:spPr>
                <a:xfrm>
                  <a:off x="9265627" y="6040063"/>
                  <a:ext cx="30269" cy="153300"/>
                </a:xfrm>
                <a:custGeom>
                  <a:avLst/>
                  <a:gdLst>
                    <a:gd name="connsiteX0" fmla="*/ 22725 w 26189"/>
                    <a:gd name="connsiteY0" fmla="*/ 40063 h 132638"/>
                    <a:gd name="connsiteX1" fmla="*/ 26088 w 26189"/>
                    <a:gd name="connsiteY1" fmla="*/ 40063 h 132638"/>
                    <a:gd name="connsiteX2" fmla="*/ 26088 w 26189"/>
                    <a:gd name="connsiteY2" fmla="*/ 40574 h 132638"/>
                    <a:gd name="connsiteX3" fmla="*/ 25211 w 26189"/>
                    <a:gd name="connsiteY3" fmla="*/ 86005 h 132638"/>
                    <a:gd name="connsiteX4" fmla="*/ 25868 w 26189"/>
                    <a:gd name="connsiteY4" fmla="*/ 131434 h 132638"/>
                    <a:gd name="connsiteX5" fmla="*/ 21263 w 26189"/>
                    <a:gd name="connsiteY5" fmla="*/ 132603 h 132638"/>
                    <a:gd name="connsiteX6" fmla="*/ 13295 w 26189"/>
                    <a:gd name="connsiteY6" fmla="*/ 132603 h 132638"/>
                    <a:gd name="connsiteX7" fmla="*/ 5108 w 26189"/>
                    <a:gd name="connsiteY7" fmla="*/ 132603 h 132638"/>
                    <a:gd name="connsiteX8" fmla="*/ -83 w 26189"/>
                    <a:gd name="connsiteY8" fmla="*/ 132603 h 132638"/>
                    <a:gd name="connsiteX9" fmla="*/ 795 w 26189"/>
                    <a:gd name="connsiteY9" fmla="*/ 109085 h 132638"/>
                    <a:gd name="connsiteX10" fmla="*/ 283 w 26189"/>
                    <a:gd name="connsiteY10" fmla="*/ 85347 h 132638"/>
                    <a:gd name="connsiteX11" fmla="*/ -83 w 26189"/>
                    <a:gd name="connsiteY11" fmla="*/ 62121 h 132638"/>
                    <a:gd name="connsiteX12" fmla="*/ 1014 w 26189"/>
                    <a:gd name="connsiteY12" fmla="*/ 39771 h 132638"/>
                    <a:gd name="connsiteX13" fmla="*/ 1014 w 26189"/>
                    <a:gd name="connsiteY13" fmla="*/ 39771 h 132638"/>
                    <a:gd name="connsiteX14" fmla="*/ 3499 w 26189"/>
                    <a:gd name="connsiteY14" fmla="*/ 39771 h 132638"/>
                    <a:gd name="connsiteX15" fmla="*/ 6205 w 26189"/>
                    <a:gd name="connsiteY15" fmla="*/ 39771 h 132638"/>
                    <a:gd name="connsiteX16" fmla="*/ 12783 w 26189"/>
                    <a:gd name="connsiteY16" fmla="*/ 40136 h 132638"/>
                    <a:gd name="connsiteX17" fmla="*/ 64 w 26189"/>
                    <a:gd name="connsiteY17" fmla="*/ -35 h 132638"/>
                    <a:gd name="connsiteX18" fmla="*/ 25138 w 26189"/>
                    <a:gd name="connsiteY18" fmla="*/ 476 h 132638"/>
                    <a:gd name="connsiteX19" fmla="*/ 25138 w 26189"/>
                    <a:gd name="connsiteY19" fmla="*/ 4493 h 132638"/>
                    <a:gd name="connsiteX20" fmla="*/ 25138 w 26189"/>
                    <a:gd name="connsiteY20" fmla="*/ 10702 h 132638"/>
                    <a:gd name="connsiteX21" fmla="*/ 25138 w 26189"/>
                    <a:gd name="connsiteY21" fmla="*/ 18006 h 132638"/>
                    <a:gd name="connsiteX22" fmla="*/ 25138 w 26189"/>
                    <a:gd name="connsiteY22" fmla="*/ 24360 h 132638"/>
                    <a:gd name="connsiteX23" fmla="*/ 21775 w 26189"/>
                    <a:gd name="connsiteY23" fmla="*/ 25821 h 132638"/>
                    <a:gd name="connsiteX24" fmla="*/ 15488 w 26189"/>
                    <a:gd name="connsiteY24" fmla="*/ 25821 h 132638"/>
                    <a:gd name="connsiteX25" fmla="*/ 8178 w 26189"/>
                    <a:gd name="connsiteY25" fmla="*/ 25821 h 132638"/>
                    <a:gd name="connsiteX26" fmla="*/ 868 w 26189"/>
                    <a:gd name="connsiteY26" fmla="*/ 25821 h 132638"/>
                    <a:gd name="connsiteX27" fmla="*/ 429 w 26189"/>
                    <a:gd name="connsiteY27" fmla="*/ 14719 h 132638"/>
                    <a:gd name="connsiteX28" fmla="*/ 64 w 26189"/>
                    <a:gd name="connsiteY28" fmla="*/ -35 h 13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89" h="132638">
                      <a:moveTo>
                        <a:pt x="22725" y="40063"/>
                      </a:moveTo>
                      <a:lnTo>
                        <a:pt x="26088" y="40063"/>
                      </a:lnTo>
                      <a:lnTo>
                        <a:pt x="26088" y="40574"/>
                      </a:lnTo>
                      <a:cubicBezTo>
                        <a:pt x="26088" y="55182"/>
                        <a:pt x="25649" y="70593"/>
                        <a:pt x="25211" y="86005"/>
                      </a:cubicBezTo>
                      <a:cubicBezTo>
                        <a:pt x="24772" y="101416"/>
                        <a:pt x="25211" y="116608"/>
                        <a:pt x="25868" y="131434"/>
                      </a:cubicBezTo>
                      <a:cubicBezTo>
                        <a:pt x="25284" y="132165"/>
                        <a:pt x="23749" y="132603"/>
                        <a:pt x="21263" y="132603"/>
                      </a:cubicBezTo>
                      <a:lnTo>
                        <a:pt x="13295" y="132603"/>
                      </a:lnTo>
                      <a:cubicBezTo>
                        <a:pt x="10371" y="132603"/>
                        <a:pt x="7666" y="132603"/>
                        <a:pt x="5108" y="132603"/>
                      </a:cubicBezTo>
                      <a:cubicBezTo>
                        <a:pt x="3382" y="132384"/>
                        <a:pt x="1643" y="132384"/>
                        <a:pt x="-83" y="132603"/>
                      </a:cubicBezTo>
                      <a:cubicBezTo>
                        <a:pt x="576" y="124861"/>
                        <a:pt x="795" y="117046"/>
                        <a:pt x="795" y="109085"/>
                      </a:cubicBezTo>
                      <a:cubicBezTo>
                        <a:pt x="795" y="101124"/>
                        <a:pt x="795" y="93162"/>
                        <a:pt x="283" y="85347"/>
                      </a:cubicBezTo>
                      <a:cubicBezTo>
                        <a:pt x="-228" y="77532"/>
                        <a:pt x="-83" y="69790"/>
                        <a:pt x="-83" y="62121"/>
                      </a:cubicBezTo>
                      <a:cubicBezTo>
                        <a:pt x="-90" y="54657"/>
                        <a:pt x="276" y="47199"/>
                        <a:pt x="1014" y="39771"/>
                      </a:cubicBezTo>
                      <a:lnTo>
                        <a:pt x="1014" y="39771"/>
                      </a:lnTo>
                      <a:lnTo>
                        <a:pt x="3499" y="39771"/>
                      </a:lnTo>
                      <a:lnTo>
                        <a:pt x="6205" y="39771"/>
                      </a:lnTo>
                      <a:lnTo>
                        <a:pt x="12783" y="40136"/>
                      </a:lnTo>
                      <a:close/>
                      <a:moveTo>
                        <a:pt x="64" y="-35"/>
                      </a:moveTo>
                      <a:lnTo>
                        <a:pt x="25138" y="476"/>
                      </a:lnTo>
                      <a:cubicBezTo>
                        <a:pt x="25138" y="1280"/>
                        <a:pt x="25138" y="2594"/>
                        <a:pt x="25138" y="4493"/>
                      </a:cubicBezTo>
                      <a:cubicBezTo>
                        <a:pt x="25138" y="6392"/>
                        <a:pt x="25138" y="8438"/>
                        <a:pt x="25138" y="10702"/>
                      </a:cubicBezTo>
                      <a:lnTo>
                        <a:pt x="25138" y="18006"/>
                      </a:lnTo>
                      <a:cubicBezTo>
                        <a:pt x="25138" y="20343"/>
                        <a:pt x="25138" y="22461"/>
                        <a:pt x="25138" y="24360"/>
                      </a:cubicBezTo>
                      <a:cubicBezTo>
                        <a:pt x="24260" y="25280"/>
                        <a:pt x="23047" y="25813"/>
                        <a:pt x="21775" y="25821"/>
                      </a:cubicBezTo>
                      <a:cubicBezTo>
                        <a:pt x="19684" y="25945"/>
                        <a:pt x="17579" y="25945"/>
                        <a:pt x="15488" y="25821"/>
                      </a:cubicBezTo>
                      <a:lnTo>
                        <a:pt x="8178" y="25821"/>
                      </a:lnTo>
                      <a:cubicBezTo>
                        <a:pt x="5744" y="25682"/>
                        <a:pt x="3302" y="25682"/>
                        <a:pt x="868" y="25821"/>
                      </a:cubicBezTo>
                      <a:cubicBezTo>
                        <a:pt x="868" y="22315"/>
                        <a:pt x="868" y="18517"/>
                        <a:pt x="429" y="14719"/>
                      </a:cubicBezTo>
                      <a:cubicBezTo>
                        <a:pt x="49" y="9811"/>
                        <a:pt x="-68" y="4888"/>
                        <a:pt x="64" y="-35"/>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291" name="Freeform 2290">
                  <a:extLst>
                    <a:ext uri="{FF2B5EF4-FFF2-40B4-BE49-F238E27FC236}">
                      <a16:creationId xmlns:a16="http://schemas.microsoft.com/office/drawing/2014/main" id="{B250BE59-D94A-54F6-9B87-CFA9A402673F}"/>
                    </a:ext>
                  </a:extLst>
                </p:cNvPr>
                <p:cNvSpPr/>
                <p:nvPr/>
              </p:nvSpPr>
              <p:spPr>
                <a:xfrm>
                  <a:off x="9307302" y="6086850"/>
                  <a:ext cx="87301" cy="149156"/>
                </a:xfrm>
                <a:custGeom>
                  <a:avLst/>
                  <a:gdLst>
                    <a:gd name="connsiteX0" fmla="*/ 53263 w 75534"/>
                    <a:gd name="connsiteY0" fmla="*/ 128860 h 129053"/>
                    <a:gd name="connsiteX1" fmla="*/ 46683 w 75534"/>
                    <a:gd name="connsiteY1" fmla="*/ 128860 h 129053"/>
                    <a:gd name="connsiteX2" fmla="*/ 34329 w 75534"/>
                    <a:gd name="connsiteY2" fmla="*/ 128860 h 129053"/>
                    <a:gd name="connsiteX3" fmla="*/ 18905 w 75534"/>
                    <a:gd name="connsiteY3" fmla="*/ 125135 h 129053"/>
                    <a:gd name="connsiteX4" fmla="*/ 7793 w 75534"/>
                    <a:gd name="connsiteY4" fmla="*/ 115202 h 129053"/>
                    <a:gd name="connsiteX5" fmla="*/ 6478 w 75534"/>
                    <a:gd name="connsiteY5" fmla="*/ 111842 h 129053"/>
                    <a:gd name="connsiteX6" fmla="*/ 5308 w 75534"/>
                    <a:gd name="connsiteY6" fmla="*/ 107533 h 129053"/>
                    <a:gd name="connsiteX7" fmla="*/ 4796 w 75534"/>
                    <a:gd name="connsiteY7" fmla="*/ 103296 h 129053"/>
                    <a:gd name="connsiteX8" fmla="*/ 4796 w 75534"/>
                    <a:gd name="connsiteY8" fmla="*/ 99791 h 129053"/>
                    <a:gd name="connsiteX9" fmla="*/ 9767 w 75534"/>
                    <a:gd name="connsiteY9" fmla="*/ 98768 h 129053"/>
                    <a:gd name="connsiteX10" fmla="*/ 16346 w 75534"/>
                    <a:gd name="connsiteY10" fmla="*/ 98768 h 129053"/>
                    <a:gd name="connsiteX11" fmla="*/ 22925 w 75534"/>
                    <a:gd name="connsiteY11" fmla="*/ 99133 h 129053"/>
                    <a:gd name="connsiteX12" fmla="*/ 28335 w 75534"/>
                    <a:gd name="connsiteY12" fmla="*/ 99718 h 129053"/>
                    <a:gd name="connsiteX13" fmla="*/ 31405 w 75534"/>
                    <a:gd name="connsiteY13" fmla="*/ 107386 h 129053"/>
                    <a:gd name="connsiteX14" fmla="*/ 38204 w 75534"/>
                    <a:gd name="connsiteY14" fmla="*/ 110600 h 129053"/>
                    <a:gd name="connsiteX15" fmla="*/ 45514 w 75534"/>
                    <a:gd name="connsiteY15" fmla="*/ 108774 h 129053"/>
                    <a:gd name="connsiteX16" fmla="*/ 50192 w 75534"/>
                    <a:gd name="connsiteY16" fmla="*/ 101470 h 129053"/>
                    <a:gd name="connsiteX17" fmla="*/ 50192 w 75534"/>
                    <a:gd name="connsiteY17" fmla="*/ 97672 h 129053"/>
                    <a:gd name="connsiteX18" fmla="*/ 50192 w 75534"/>
                    <a:gd name="connsiteY18" fmla="*/ 94313 h 129053"/>
                    <a:gd name="connsiteX19" fmla="*/ 50192 w 75534"/>
                    <a:gd name="connsiteY19" fmla="*/ 87885 h 129053"/>
                    <a:gd name="connsiteX20" fmla="*/ 45879 w 75534"/>
                    <a:gd name="connsiteY20" fmla="*/ 90807 h 129053"/>
                    <a:gd name="connsiteX21" fmla="*/ 40543 w 75534"/>
                    <a:gd name="connsiteY21" fmla="*/ 92122 h 129053"/>
                    <a:gd name="connsiteX22" fmla="*/ 34768 w 75534"/>
                    <a:gd name="connsiteY22" fmla="*/ 92122 h 129053"/>
                    <a:gd name="connsiteX23" fmla="*/ 29212 w 75534"/>
                    <a:gd name="connsiteY23" fmla="*/ 92122 h 129053"/>
                    <a:gd name="connsiteX24" fmla="*/ 21902 w 75534"/>
                    <a:gd name="connsiteY24" fmla="*/ 91610 h 129053"/>
                    <a:gd name="connsiteX25" fmla="*/ 15103 w 75534"/>
                    <a:gd name="connsiteY25" fmla="*/ 89711 h 129053"/>
                    <a:gd name="connsiteX26" fmla="*/ 9329 w 75534"/>
                    <a:gd name="connsiteY26" fmla="*/ 86278 h 129053"/>
                    <a:gd name="connsiteX27" fmla="*/ 5089 w 75534"/>
                    <a:gd name="connsiteY27" fmla="*/ 80581 h 129053"/>
                    <a:gd name="connsiteX28" fmla="*/ 1360 w 75534"/>
                    <a:gd name="connsiteY28" fmla="*/ 70137 h 129053"/>
                    <a:gd name="connsiteX29" fmla="*/ -102 w 75534"/>
                    <a:gd name="connsiteY29" fmla="*/ 59035 h 129053"/>
                    <a:gd name="connsiteX30" fmla="*/ -102 w 75534"/>
                    <a:gd name="connsiteY30" fmla="*/ 40483 h 129053"/>
                    <a:gd name="connsiteX31" fmla="*/ 3115 w 75534"/>
                    <a:gd name="connsiteY31" fmla="*/ 21785 h 129053"/>
                    <a:gd name="connsiteX32" fmla="*/ 12252 w 75534"/>
                    <a:gd name="connsiteY32" fmla="*/ 7178 h 129053"/>
                    <a:gd name="connsiteX33" fmla="*/ 30309 w 75534"/>
                    <a:gd name="connsiteY33" fmla="*/ 458 h 129053"/>
                    <a:gd name="connsiteX34" fmla="*/ 41201 w 75534"/>
                    <a:gd name="connsiteY34" fmla="*/ 1992 h 129053"/>
                    <a:gd name="connsiteX35" fmla="*/ 48511 w 75534"/>
                    <a:gd name="connsiteY35" fmla="*/ 9296 h 129053"/>
                    <a:gd name="connsiteX36" fmla="*/ 49315 w 75534"/>
                    <a:gd name="connsiteY36" fmla="*/ 8638 h 129053"/>
                    <a:gd name="connsiteX37" fmla="*/ 49315 w 75534"/>
                    <a:gd name="connsiteY37" fmla="*/ 6082 h 129053"/>
                    <a:gd name="connsiteX38" fmla="*/ 49315 w 75534"/>
                    <a:gd name="connsiteY38" fmla="*/ 2941 h 129053"/>
                    <a:gd name="connsiteX39" fmla="*/ 49753 w 75534"/>
                    <a:gd name="connsiteY39" fmla="*/ 458 h 129053"/>
                    <a:gd name="connsiteX40" fmla="*/ 62108 w 75534"/>
                    <a:gd name="connsiteY40" fmla="*/ 20 h 129053"/>
                    <a:gd name="connsiteX41" fmla="*/ 74608 w 75534"/>
                    <a:gd name="connsiteY41" fmla="*/ 20 h 129053"/>
                    <a:gd name="connsiteX42" fmla="*/ 75412 w 75534"/>
                    <a:gd name="connsiteY42" fmla="*/ 48079 h 129053"/>
                    <a:gd name="connsiteX43" fmla="*/ 74389 w 75534"/>
                    <a:gd name="connsiteY43" fmla="*/ 99644 h 129053"/>
                    <a:gd name="connsiteX44" fmla="*/ 74389 w 75534"/>
                    <a:gd name="connsiteY44" fmla="*/ 108409 h 129053"/>
                    <a:gd name="connsiteX45" fmla="*/ 72781 w 75534"/>
                    <a:gd name="connsiteY45" fmla="*/ 115713 h 129053"/>
                    <a:gd name="connsiteX46" fmla="*/ 67517 w 75534"/>
                    <a:gd name="connsiteY46" fmla="*/ 122214 h 129053"/>
                    <a:gd name="connsiteX47" fmla="*/ 62254 w 75534"/>
                    <a:gd name="connsiteY47" fmla="*/ 125939 h 129053"/>
                    <a:gd name="connsiteX48" fmla="*/ 57137 w 75534"/>
                    <a:gd name="connsiteY48" fmla="*/ 127910 h 129053"/>
                    <a:gd name="connsiteX49" fmla="*/ 53263 w 75534"/>
                    <a:gd name="connsiteY49" fmla="*/ 128860 h 129053"/>
                    <a:gd name="connsiteX50" fmla="*/ 21463 w 75534"/>
                    <a:gd name="connsiteY50" fmla="*/ 48517 h 129053"/>
                    <a:gd name="connsiteX51" fmla="*/ 21463 w 75534"/>
                    <a:gd name="connsiteY51" fmla="*/ 50197 h 129053"/>
                    <a:gd name="connsiteX52" fmla="*/ 26946 w 75534"/>
                    <a:gd name="connsiteY52" fmla="*/ 66193 h 129053"/>
                    <a:gd name="connsiteX53" fmla="*/ 35791 w 75534"/>
                    <a:gd name="connsiteY53" fmla="*/ 71087 h 129053"/>
                    <a:gd name="connsiteX54" fmla="*/ 46098 w 75534"/>
                    <a:gd name="connsiteY54" fmla="*/ 70429 h 129053"/>
                    <a:gd name="connsiteX55" fmla="*/ 48657 w 75534"/>
                    <a:gd name="connsiteY55" fmla="*/ 68676 h 129053"/>
                    <a:gd name="connsiteX56" fmla="*/ 50192 w 75534"/>
                    <a:gd name="connsiteY56" fmla="*/ 65901 h 129053"/>
                    <a:gd name="connsiteX57" fmla="*/ 50997 w 75534"/>
                    <a:gd name="connsiteY57" fmla="*/ 62614 h 129053"/>
                    <a:gd name="connsiteX58" fmla="*/ 51435 w 75534"/>
                    <a:gd name="connsiteY58" fmla="*/ 59254 h 129053"/>
                    <a:gd name="connsiteX59" fmla="*/ 51435 w 75534"/>
                    <a:gd name="connsiteY59" fmla="*/ 44208 h 129053"/>
                    <a:gd name="connsiteX60" fmla="*/ 49315 w 75534"/>
                    <a:gd name="connsiteY60" fmla="*/ 29601 h 129053"/>
                    <a:gd name="connsiteX61" fmla="*/ 45733 w 75534"/>
                    <a:gd name="connsiteY61" fmla="*/ 25291 h 129053"/>
                    <a:gd name="connsiteX62" fmla="*/ 40324 w 75534"/>
                    <a:gd name="connsiteY62" fmla="*/ 23319 h 129053"/>
                    <a:gd name="connsiteX63" fmla="*/ 34549 w 75534"/>
                    <a:gd name="connsiteY63" fmla="*/ 23830 h 129053"/>
                    <a:gd name="connsiteX64" fmla="*/ 29431 w 75534"/>
                    <a:gd name="connsiteY64" fmla="*/ 26460 h 129053"/>
                    <a:gd name="connsiteX65" fmla="*/ 24753 w 75534"/>
                    <a:gd name="connsiteY65" fmla="*/ 33763 h 129053"/>
                    <a:gd name="connsiteX66" fmla="*/ 22121 w 75534"/>
                    <a:gd name="connsiteY66" fmla="*/ 41725 h 129053"/>
                    <a:gd name="connsiteX67" fmla="*/ 21756 w 75534"/>
                    <a:gd name="connsiteY67" fmla="*/ 45304 h 12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5534" h="129053">
                      <a:moveTo>
                        <a:pt x="53263" y="128860"/>
                      </a:moveTo>
                      <a:cubicBezTo>
                        <a:pt x="51077" y="129072"/>
                        <a:pt x="48869" y="129072"/>
                        <a:pt x="46683" y="128860"/>
                      </a:cubicBezTo>
                      <a:lnTo>
                        <a:pt x="34329" y="128860"/>
                      </a:lnTo>
                      <a:cubicBezTo>
                        <a:pt x="28956" y="128955"/>
                        <a:pt x="23642" y="127670"/>
                        <a:pt x="18905" y="125135"/>
                      </a:cubicBezTo>
                      <a:cubicBezTo>
                        <a:pt x="14431" y="122798"/>
                        <a:pt x="10615" y="119380"/>
                        <a:pt x="7793" y="115202"/>
                      </a:cubicBezTo>
                      <a:cubicBezTo>
                        <a:pt x="7223" y="114135"/>
                        <a:pt x="6784" y="113011"/>
                        <a:pt x="6478" y="111842"/>
                      </a:cubicBezTo>
                      <a:cubicBezTo>
                        <a:pt x="6039" y="110454"/>
                        <a:pt x="5673" y="108994"/>
                        <a:pt x="5308" y="107533"/>
                      </a:cubicBezTo>
                      <a:cubicBezTo>
                        <a:pt x="5037" y="106137"/>
                        <a:pt x="4869" y="104721"/>
                        <a:pt x="4796" y="103296"/>
                      </a:cubicBezTo>
                      <a:cubicBezTo>
                        <a:pt x="4716" y="102128"/>
                        <a:pt x="4716" y="100959"/>
                        <a:pt x="4796" y="99791"/>
                      </a:cubicBezTo>
                      <a:cubicBezTo>
                        <a:pt x="6397" y="99228"/>
                        <a:pt x="8071" y="98885"/>
                        <a:pt x="9767" y="98768"/>
                      </a:cubicBezTo>
                      <a:cubicBezTo>
                        <a:pt x="11960" y="98658"/>
                        <a:pt x="14153" y="98658"/>
                        <a:pt x="16346" y="98768"/>
                      </a:cubicBezTo>
                      <a:cubicBezTo>
                        <a:pt x="18547" y="98775"/>
                        <a:pt x="20740" y="98899"/>
                        <a:pt x="22925" y="99133"/>
                      </a:cubicBezTo>
                      <a:cubicBezTo>
                        <a:pt x="25118" y="99133"/>
                        <a:pt x="26873" y="99133"/>
                        <a:pt x="28335" y="99718"/>
                      </a:cubicBezTo>
                      <a:cubicBezTo>
                        <a:pt x="28196" y="102595"/>
                        <a:pt x="29315" y="105400"/>
                        <a:pt x="31405" y="107386"/>
                      </a:cubicBezTo>
                      <a:cubicBezTo>
                        <a:pt x="33240" y="109198"/>
                        <a:pt x="35638" y="110330"/>
                        <a:pt x="38204" y="110600"/>
                      </a:cubicBezTo>
                      <a:cubicBezTo>
                        <a:pt x="40777" y="110805"/>
                        <a:pt x="43343" y="110162"/>
                        <a:pt x="45514" y="108774"/>
                      </a:cubicBezTo>
                      <a:cubicBezTo>
                        <a:pt x="48036" y="107109"/>
                        <a:pt x="49739" y="104458"/>
                        <a:pt x="50192" y="101470"/>
                      </a:cubicBezTo>
                      <a:cubicBezTo>
                        <a:pt x="50192" y="100229"/>
                        <a:pt x="50192" y="98987"/>
                        <a:pt x="50192" y="97672"/>
                      </a:cubicBezTo>
                      <a:cubicBezTo>
                        <a:pt x="50338" y="96555"/>
                        <a:pt x="50338" y="95430"/>
                        <a:pt x="50192" y="94313"/>
                      </a:cubicBezTo>
                      <a:cubicBezTo>
                        <a:pt x="49973" y="92172"/>
                        <a:pt x="49973" y="90018"/>
                        <a:pt x="50192" y="87885"/>
                      </a:cubicBezTo>
                      <a:cubicBezTo>
                        <a:pt x="49015" y="89193"/>
                        <a:pt x="47532" y="90201"/>
                        <a:pt x="45879" y="90807"/>
                      </a:cubicBezTo>
                      <a:cubicBezTo>
                        <a:pt x="44147" y="91406"/>
                        <a:pt x="42356" y="91844"/>
                        <a:pt x="40543" y="92122"/>
                      </a:cubicBezTo>
                      <a:cubicBezTo>
                        <a:pt x="38620" y="92231"/>
                        <a:pt x="36690" y="92231"/>
                        <a:pt x="34768" y="92122"/>
                      </a:cubicBezTo>
                      <a:lnTo>
                        <a:pt x="29212" y="92122"/>
                      </a:lnTo>
                      <a:cubicBezTo>
                        <a:pt x="26763" y="92144"/>
                        <a:pt x="24321" y="91968"/>
                        <a:pt x="21902" y="91610"/>
                      </a:cubicBezTo>
                      <a:cubicBezTo>
                        <a:pt x="19570" y="91245"/>
                        <a:pt x="17289" y="90610"/>
                        <a:pt x="15103" y="89711"/>
                      </a:cubicBezTo>
                      <a:cubicBezTo>
                        <a:pt x="12991" y="88915"/>
                        <a:pt x="11039" y="87754"/>
                        <a:pt x="9329" y="86278"/>
                      </a:cubicBezTo>
                      <a:cubicBezTo>
                        <a:pt x="7508" y="84715"/>
                        <a:pt x="6061" y="82773"/>
                        <a:pt x="5089" y="80581"/>
                      </a:cubicBezTo>
                      <a:cubicBezTo>
                        <a:pt x="3349" y="77295"/>
                        <a:pt x="2099" y="73781"/>
                        <a:pt x="1360" y="70137"/>
                      </a:cubicBezTo>
                      <a:cubicBezTo>
                        <a:pt x="644" y="66470"/>
                        <a:pt x="154" y="62760"/>
                        <a:pt x="-102" y="59035"/>
                      </a:cubicBezTo>
                      <a:cubicBezTo>
                        <a:pt x="-102" y="53265"/>
                        <a:pt x="-102" y="47057"/>
                        <a:pt x="-102" y="40483"/>
                      </a:cubicBezTo>
                      <a:cubicBezTo>
                        <a:pt x="118" y="34136"/>
                        <a:pt x="1200" y="27840"/>
                        <a:pt x="3115" y="21785"/>
                      </a:cubicBezTo>
                      <a:cubicBezTo>
                        <a:pt x="4898" y="16234"/>
                        <a:pt x="8035" y="11209"/>
                        <a:pt x="12252" y="7178"/>
                      </a:cubicBezTo>
                      <a:cubicBezTo>
                        <a:pt x="17267" y="2846"/>
                        <a:pt x="23678" y="458"/>
                        <a:pt x="30309" y="458"/>
                      </a:cubicBezTo>
                      <a:cubicBezTo>
                        <a:pt x="34007" y="173"/>
                        <a:pt x="37729" y="692"/>
                        <a:pt x="41201" y="1992"/>
                      </a:cubicBezTo>
                      <a:cubicBezTo>
                        <a:pt x="44578" y="3255"/>
                        <a:pt x="47246" y="5921"/>
                        <a:pt x="48511" y="9296"/>
                      </a:cubicBezTo>
                      <a:cubicBezTo>
                        <a:pt x="49023" y="9296"/>
                        <a:pt x="49242" y="9296"/>
                        <a:pt x="49315" y="8638"/>
                      </a:cubicBezTo>
                      <a:cubicBezTo>
                        <a:pt x="49388" y="7791"/>
                        <a:pt x="49388" y="6929"/>
                        <a:pt x="49315" y="6082"/>
                      </a:cubicBezTo>
                      <a:cubicBezTo>
                        <a:pt x="49315" y="5059"/>
                        <a:pt x="49315" y="4037"/>
                        <a:pt x="49315" y="2941"/>
                      </a:cubicBezTo>
                      <a:cubicBezTo>
                        <a:pt x="49213" y="2087"/>
                        <a:pt x="49366" y="1225"/>
                        <a:pt x="49753" y="458"/>
                      </a:cubicBezTo>
                      <a:cubicBezTo>
                        <a:pt x="53855" y="20"/>
                        <a:pt x="57985" y="-126"/>
                        <a:pt x="62108" y="20"/>
                      </a:cubicBezTo>
                      <a:cubicBezTo>
                        <a:pt x="66274" y="20"/>
                        <a:pt x="70441" y="20"/>
                        <a:pt x="74608" y="20"/>
                      </a:cubicBezTo>
                      <a:cubicBezTo>
                        <a:pt x="75120" y="15358"/>
                        <a:pt x="75339" y="31353"/>
                        <a:pt x="75412" y="48079"/>
                      </a:cubicBezTo>
                      <a:cubicBezTo>
                        <a:pt x="75485" y="64805"/>
                        <a:pt x="75412" y="82042"/>
                        <a:pt x="74389" y="99644"/>
                      </a:cubicBezTo>
                      <a:cubicBezTo>
                        <a:pt x="74389" y="102661"/>
                        <a:pt x="74389" y="105582"/>
                        <a:pt x="74389" y="108409"/>
                      </a:cubicBezTo>
                      <a:cubicBezTo>
                        <a:pt x="74608" y="110951"/>
                        <a:pt x="74053" y="113500"/>
                        <a:pt x="72781" y="115713"/>
                      </a:cubicBezTo>
                      <a:cubicBezTo>
                        <a:pt x="71304" y="118087"/>
                        <a:pt x="69535" y="120271"/>
                        <a:pt x="67517" y="122214"/>
                      </a:cubicBezTo>
                      <a:cubicBezTo>
                        <a:pt x="65924" y="123667"/>
                        <a:pt x="64155" y="124923"/>
                        <a:pt x="62254" y="125939"/>
                      </a:cubicBezTo>
                      <a:cubicBezTo>
                        <a:pt x="60653" y="126844"/>
                        <a:pt x="58935" y="127509"/>
                        <a:pt x="57137" y="127910"/>
                      </a:cubicBezTo>
                      <a:cubicBezTo>
                        <a:pt x="55858" y="128290"/>
                        <a:pt x="54571" y="128604"/>
                        <a:pt x="53263" y="128860"/>
                      </a:cubicBezTo>
                      <a:close/>
                      <a:moveTo>
                        <a:pt x="21463" y="48517"/>
                      </a:moveTo>
                      <a:lnTo>
                        <a:pt x="21463" y="50197"/>
                      </a:lnTo>
                      <a:cubicBezTo>
                        <a:pt x="21303" y="56011"/>
                        <a:pt x="23254" y="61694"/>
                        <a:pt x="26946" y="66193"/>
                      </a:cubicBezTo>
                      <a:cubicBezTo>
                        <a:pt x="29168" y="68888"/>
                        <a:pt x="32326" y="70634"/>
                        <a:pt x="35791" y="71087"/>
                      </a:cubicBezTo>
                      <a:cubicBezTo>
                        <a:pt x="39234" y="71612"/>
                        <a:pt x="42750" y="71393"/>
                        <a:pt x="46098" y="70429"/>
                      </a:cubicBezTo>
                      <a:cubicBezTo>
                        <a:pt x="47115" y="70129"/>
                        <a:pt x="48007" y="69516"/>
                        <a:pt x="48657" y="68676"/>
                      </a:cubicBezTo>
                      <a:cubicBezTo>
                        <a:pt x="49315" y="67836"/>
                        <a:pt x="49827" y="66901"/>
                        <a:pt x="50192" y="65901"/>
                      </a:cubicBezTo>
                      <a:cubicBezTo>
                        <a:pt x="50543" y="64827"/>
                        <a:pt x="50814" y="63731"/>
                        <a:pt x="50997" y="62614"/>
                      </a:cubicBezTo>
                      <a:lnTo>
                        <a:pt x="51435" y="59254"/>
                      </a:lnTo>
                      <a:cubicBezTo>
                        <a:pt x="51435" y="54287"/>
                        <a:pt x="51435" y="49321"/>
                        <a:pt x="51435" y="44208"/>
                      </a:cubicBezTo>
                      <a:cubicBezTo>
                        <a:pt x="51296" y="39271"/>
                        <a:pt x="50580" y="34370"/>
                        <a:pt x="49315" y="29601"/>
                      </a:cubicBezTo>
                      <a:cubicBezTo>
                        <a:pt x="48635" y="27804"/>
                        <a:pt x="47378" y="26292"/>
                        <a:pt x="45733" y="25291"/>
                      </a:cubicBezTo>
                      <a:cubicBezTo>
                        <a:pt x="44088" y="24261"/>
                        <a:pt x="42246" y="23590"/>
                        <a:pt x="40324" y="23319"/>
                      </a:cubicBezTo>
                      <a:cubicBezTo>
                        <a:pt x="38386" y="23085"/>
                        <a:pt x="36420" y="23261"/>
                        <a:pt x="34549" y="23830"/>
                      </a:cubicBezTo>
                      <a:cubicBezTo>
                        <a:pt x="32685" y="24356"/>
                        <a:pt x="30944" y="25255"/>
                        <a:pt x="29431" y="26460"/>
                      </a:cubicBezTo>
                      <a:cubicBezTo>
                        <a:pt x="27575" y="28688"/>
                        <a:pt x="26003" y="31142"/>
                        <a:pt x="24753" y="33763"/>
                      </a:cubicBezTo>
                      <a:cubicBezTo>
                        <a:pt x="23510" y="36284"/>
                        <a:pt x="22618" y="38964"/>
                        <a:pt x="22121" y="41725"/>
                      </a:cubicBezTo>
                      <a:cubicBezTo>
                        <a:pt x="21865" y="42901"/>
                        <a:pt x="21741" y="44099"/>
                        <a:pt x="21756" y="45304"/>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292" name="Freeform 2291">
                  <a:extLst>
                    <a:ext uri="{FF2B5EF4-FFF2-40B4-BE49-F238E27FC236}">
                      <a16:creationId xmlns:a16="http://schemas.microsoft.com/office/drawing/2014/main" id="{F4C0F4E9-E96C-4B44-743C-FE2043627CDA}"/>
                    </a:ext>
                  </a:extLst>
                </p:cNvPr>
                <p:cNvSpPr/>
                <p:nvPr/>
              </p:nvSpPr>
              <p:spPr>
                <a:xfrm>
                  <a:off x="9409334" y="6040063"/>
                  <a:ext cx="30192" cy="153362"/>
                </a:xfrm>
                <a:custGeom>
                  <a:avLst/>
                  <a:gdLst>
                    <a:gd name="connsiteX0" fmla="*/ 22659 w 26123"/>
                    <a:gd name="connsiteY0" fmla="*/ 40063 h 132692"/>
                    <a:gd name="connsiteX1" fmla="*/ 26022 w 26123"/>
                    <a:gd name="connsiteY1" fmla="*/ 40063 h 132692"/>
                    <a:gd name="connsiteX2" fmla="*/ 26022 w 26123"/>
                    <a:gd name="connsiteY2" fmla="*/ 40574 h 132692"/>
                    <a:gd name="connsiteX3" fmla="*/ 25218 w 26123"/>
                    <a:gd name="connsiteY3" fmla="*/ 86005 h 132692"/>
                    <a:gd name="connsiteX4" fmla="*/ 25876 w 26123"/>
                    <a:gd name="connsiteY4" fmla="*/ 131434 h 132692"/>
                    <a:gd name="connsiteX5" fmla="*/ 21270 w 26123"/>
                    <a:gd name="connsiteY5" fmla="*/ 132603 h 132692"/>
                    <a:gd name="connsiteX6" fmla="*/ 13229 w 26123"/>
                    <a:gd name="connsiteY6" fmla="*/ 132603 h 132692"/>
                    <a:gd name="connsiteX7" fmla="*/ 5042 w 26123"/>
                    <a:gd name="connsiteY7" fmla="*/ 132603 h 132692"/>
                    <a:gd name="connsiteX8" fmla="*/ -75 w 26123"/>
                    <a:gd name="connsiteY8" fmla="*/ 132603 h 132692"/>
                    <a:gd name="connsiteX9" fmla="*/ 729 w 26123"/>
                    <a:gd name="connsiteY9" fmla="*/ 109085 h 132692"/>
                    <a:gd name="connsiteX10" fmla="*/ 290 w 26123"/>
                    <a:gd name="connsiteY10" fmla="*/ 85347 h 132692"/>
                    <a:gd name="connsiteX11" fmla="*/ -75 w 26123"/>
                    <a:gd name="connsiteY11" fmla="*/ 62121 h 132692"/>
                    <a:gd name="connsiteX12" fmla="*/ 1021 w 26123"/>
                    <a:gd name="connsiteY12" fmla="*/ 39771 h 132692"/>
                    <a:gd name="connsiteX13" fmla="*/ 1021 w 26123"/>
                    <a:gd name="connsiteY13" fmla="*/ 39771 h 132692"/>
                    <a:gd name="connsiteX14" fmla="*/ 3506 w 26123"/>
                    <a:gd name="connsiteY14" fmla="*/ 39771 h 132692"/>
                    <a:gd name="connsiteX15" fmla="*/ 6138 w 26123"/>
                    <a:gd name="connsiteY15" fmla="*/ 39771 h 132692"/>
                    <a:gd name="connsiteX16" fmla="*/ 12790 w 26123"/>
                    <a:gd name="connsiteY16" fmla="*/ 40136 h 132692"/>
                    <a:gd name="connsiteX17" fmla="*/ -2 w 26123"/>
                    <a:gd name="connsiteY17" fmla="*/ -35 h 132692"/>
                    <a:gd name="connsiteX18" fmla="*/ 24998 w 26123"/>
                    <a:gd name="connsiteY18" fmla="*/ 476 h 132692"/>
                    <a:gd name="connsiteX19" fmla="*/ 24998 w 26123"/>
                    <a:gd name="connsiteY19" fmla="*/ 4493 h 132692"/>
                    <a:gd name="connsiteX20" fmla="*/ 24998 w 26123"/>
                    <a:gd name="connsiteY20" fmla="*/ 10702 h 132692"/>
                    <a:gd name="connsiteX21" fmla="*/ 24998 w 26123"/>
                    <a:gd name="connsiteY21" fmla="*/ 18006 h 132692"/>
                    <a:gd name="connsiteX22" fmla="*/ 24998 w 26123"/>
                    <a:gd name="connsiteY22" fmla="*/ 24360 h 132692"/>
                    <a:gd name="connsiteX23" fmla="*/ 21563 w 26123"/>
                    <a:gd name="connsiteY23" fmla="*/ 25821 h 132692"/>
                    <a:gd name="connsiteX24" fmla="*/ 15349 w 26123"/>
                    <a:gd name="connsiteY24" fmla="*/ 25821 h 132692"/>
                    <a:gd name="connsiteX25" fmla="*/ 8039 w 26123"/>
                    <a:gd name="connsiteY25" fmla="*/ 25821 h 132692"/>
                    <a:gd name="connsiteX26" fmla="*/ 729 w 26123"/>
                    <a:gd name="connsiteY26" fmla="*/ 25821 h 132692"/>
                    <a:gd name="connsiteX27" fmla="*/ 290 w 26123"/>
                    <a:gd name="connsiteY27" fmla="*/ 14719 h 132692"/>
                    <a:gd name="connsiteX28" fmla="*/ -2 w 26123"/>
                    <a:gd name="connsiteY28" fmla="*/ -35 h 132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23" h="132692">
                      <a:moveTo>
                        <a:pt x="22659" y="40063"/>
                      </a:moveTo>
                      <a:lnTo>
                        <a:pt x="26022" y="40063"/>
                      </a:lnTo>
                      <a:lnTo>
                        <a:pt x="26022" y="40574"/>
                      </a:lnTo>
                      <a:cubicBezTo>
                        <a:pt x="26022" y="55182"/>
                        <a:pt x="25656" y="70593"/>
                        <a:pt x="25218" y="86005"/>
                      </a:cubicBezTo>
                      <a:cubicBezTo>
                        <a:pt x="24779" y="101416"/>
                        <a:pt x="25218" y="116608"/>
                        <a:pt x="25876" y="131434"/>
                      </a:cubicBezTo>
                      <a:cubicBezTo>
                        <a:pt x="24545" y="132399"/>
                        <a:pt x="22900" y="132815"/>
                        <a:pt x="21270" y="132603"/>
                      </a:cubicBezTo>
                      <a:lnTo>
                        <a:pt x="13229" y="132603"/>
                      </a:lnTo>
                      <a:cubicBezTo>
                        <a:pt x="10378" y="132603"/>
                        <a:pt x="7673" y="132603"/>
                        <a:pt x="5042" y="132603"/>
                      </a:cubicBezTo>
                      <a:cubicBezTo>
                        <a:pt x="3346" y="132384"/>
                        <a:pt x="1620" y="132384"/>
                        <a:pt x="-75" y="132603"/>
                      </a:cubicBezTo>
                      <a:cubicBezTo>
                        <a:pt x="509" y="124861"/>
                        <a:pt x="802" y="117046"/>
                        <a:pt x="729" y="109085"/>
                      </a:cubicBezTo>
                      <a:cubicBezTo>
                        <a:pt x="656" y="101124"/>
                        <a:pt x="729" y="93162"/>
                        <a:pt x="290" y="85347"/>
                      </a:cubicBezTo>
                      <a:cubicBezTo>
                        <a:pt x="-149" y="77532"/>
                        <a:pt x="-75" y="69790"/>
                        <a:pt x="-75" y="62121"/>
                      </a:cubicBezTo>
                      <a:cubicBezTo>
                        <a:pt x="-83" y="54657"/>
                        <a:pt x="283" y="47199"/>
                        <a:pt x="1021" y="39771"/>
                      </a:cubicBezTo>
                      <a:lnTo>
                        <a:pt x="1021" y="39771"/>
                      </a:lnTo>
                      <a:lnTo>
                        <a:pt x="3506" y="39771"/>
                      </a:lnTo>
                      <a:lnTo>
                        <a:pt x="6138" y="39771"/>
                      </a:lnTo>
                      <a:lnTo>
                        <a:pt x="12790" y="40136"/>
                      </a:lnTo>
                      <a:close/>
                      <a:moveTo>
                        <a:pt x="-2" y="-35"/>
                      </a:moveTo>
                      <a:lnTo>
                        <a:pt x="24998" y="476"/>
                      </a:lnTo>
                      <a:cubicBezTo>
                        <a:pt x="24998" y="1280"/>
                        <a:pt x="24998" y="2594"/>
                        <a:pt x="24998" y="4493"/>
                      </a:cubicBezTo>
                      <a:cubicBezTo>
                        <a:pt x="24998" y="6392"/>
                        <a:pt x="24998" y="8438"/>
                        <a:pt x="24998" y="10702"/>
                      </a:cubicBezTo>
                      <a:cubicBezTo>
                        <a:pt x="24998" y="12966"/>
                        <a:pt x="24998" y="15303"/>
                        <a:pt x="24998" y="18006"/>
                      </a:cubicBezTo>
                      <a:cubicBezTo>
                        <a:pt x="24998" y="20708"/>
                        <a:pt x="24998" y="22461"/>
                        <a:pt x="24998" y="24360"/>
                      </a:cubicBezTo>
                      <a:cubicBezTo>
                        <a:pt x="24092" y="25280"/>
                        <a:pt x="22857" y="25806"/>
                        <a:pt x="21563" y="25821"/>
                      </a:cubicBezTo>
                      <a:cubicBezTo>
                        <a:pt x="19494" y="25945"/>
                        <a:pt x="17418" y="25945"/>
                        <a:pt x="15349" y="25821"/>
                      </a:cubicBezTo>
                      <a:lnTo>
                        <a:pt x="8039" y="25821"/>
                      </a:lnTo>
                      <a:cubicBezTo>
                        <a:pt x="5604" y="25689"/>
                        <a:pt x="3163" y="25689"/>
                        <a:pt x="729" y="25821"/>
                      </a:cubicBezTo>
                      <a:cubicBezTo>
                        <a:pt x="729" y="22315"/>
                        <a:pt x="729" y="18517"/>
                        <a:pt x="290" y="14719"/>
                      </a:cubicBezTo>
                      <a:cubicBezTo>
                        <a:pt x="-104" y="9811"/>
                        <a:pt x="-199" y="4888"/>
                        <a:pt x="-2" y="-35"/>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293" name="Freeform 2292">
                  <a:extLst>
                    <a:ext uri="{FF2B5EF4-FFF2-40B4-BE49-F238E27FC236}">
                      <a16:creationId xmlns:a16="http://schemas.microsoft.com/office/drawing/2014/main" id="{3BE92E11-9A47-9A58-54E6-129817445114}"/>
                    </a:ext>
                  </a:extLst>
                </p:cNvPr>
                <p:cNvSpPr/>
                <p:nvPr/>
              </p:nvSpPr>
              <p:spPr>
                <a:xfrm>
                  <a:off x="9452624" y="6083853"/>
                  <a:ext cx="84999" cy="111450"/>
                </a:xfrm>
                <a:custGeom>
                  <a:avLst/>
                  <a:gdLst>
                    <a:gd name="connsiteX0" fmla="*/ 3188 w 73543"/>
                    <a:gd name="connsiteY0" fmla="*/ 10793 h 96429"/>
                    <a:gd name="connsiteX1" fmla="*/ 7282 w 73543"/>
                    <a:gd name="connsiteY1" fmla="*/ 6046 h 96429"/>
                    <a:gd name="connsiteX2" fmla="*/ 13934 w 73543"/>
                    <a:gd name="connsiteY2" fmla="*/ 2613 h 96429"/>
                    <a:gd name="connsiteX3" fmla="*/ 22048 w 73543"/>
                    <a:gd name="connsiteY3" fmla="*/ 641 h 96429"/>
                    <a:gd name="connsiteX4" fmla="*/ 30747 w 73543"/>
                    <a:gd name="connsiteY4" fmla="*/ 129 h 96429"/>
                    <a:gd name="connsiteX5" fmla="*/ 38057 w 73543"/>
                    <a:gd name="connsiteY5" fmla="*/ 129 h 96429"/>
                    <a:gd name="connsiteX6" fmla="*/ 45368 w 73543"/>
                    <a:gd name="connsiteY6" fmla="*/ 129 h 96429"/>
                    <a:gd name="connsiteX7" fmla="*/ 56552 w 73543"/>
                    <a:gd name="connsiteY7" fmla="*/ 2394 h 96429"/>
                    <a:gd name="connsiteX8" fmla="*/ 65763 w 73543"/>
                    <a:gd name="connsiteY8" fmla="*/ 8018 h 96429"/>
                    <a:gd name="connsiteX9" fmla="*/ 69856 w 73543"/>
                    <a:gd name="connsiteY9" fmla="*/ 13349 h 96429"/>
                    <a:gd name="connsiteX10" fmla="*/ 72049 w 73543"/>
                    <a:gd name="connsiteY10" fmla="*/ 21895 h 96429"/>
                    <a:gd name="connsiteX11" fmla="*/ 72927 w 73543"/>
                    <a:gd name="connsiteY11" fmla="*/ 32559 h 96429"/>
                    <a:gd name="connsiteX12" fmla="*/ 73292 w 73543"/>
                    <a:gd name="connsiteY12" fmla="*/ 44391 h 96429"/>
                    <a:gd name="connsiteX13" fmla="*/ 72854 w 73543"/>
                    <a:gd name="connsiteY13" fmla="*/ 56588 h 96429"/>
                    <a:gd name="connsiteX14" fmla="*/ 71903 w 73543"/>
                    <a:gd name="connsiteY14" fmla="*/ 69589 h 96429"/>
                    <a:gd name="connsiteX15" fmla="*/ 70295 w 73543"/>
                    <a:gd name="connsiteY15" fmla="*/ 80837 h 96429"/>
                    <a:gd name="connsiteX16" fmla="*/ 67444 w 73543"/>
                    <a:gd name="connsiteY16" fmla="*/ 87630 h 96429"/>
                    <a:gd name="connsiteX17" fmla="*/ 59257 w 73543"/>
                    <a:gd name="connsiteY17" fmla="*/ 93911 h 96429"/>
                    <a:gd name="connsiteX18" fmla="*/ 48291 w 73543"/>
                    <a:gd name="connsiteY18" fmla="*/ 96175 h 96429"/>
                    <a:gd name="connsiteX19" fmla="*/ 36157 w 73543"/>
                    <a:gd name="connsiteY19" fmla="*/ 96175 h 96429"/>
                    <a:gd name="connsiteX20" fmla="*/ 24753 w 73543"/>
                    <a:gd name="connsiteY20" fmla="*/ 95737 h 96429"/>
                    <a:gd name="connsiteX21" fmla="*/ 8890 w 73543"/>
                    <a:gd name="connsiteY21" fmla="*/ 87630 h 96429"/>
                    <a:gd name="connsiteX22" fmla="*/ 2091 w 73543"/>
                    <a:gd name="connsiteY22" fmla="*/ 76601 h 96429"/>
                    <a:gd name="connsiteX23" fmla="*/ -102 w 73543"/>
                    <a:gd name="connsiteY23" fmla="*/ 62724 h 96429"/>
                    <a:gd name="connsiteX24" fmla="*/ -102 w 73543"/>
                    <a:gd name="connsiteY24" fmla="*/ 48116 h 96429"/>
                    <a:gd name="connsiteX25" fmla="*/ -102 w 73543"/>
                    <a:gd name="connsiteY25" fmla="*/ 34677 h 96429"/>
                    <a:gd name="connsiteX26" fmla="*/ -102 w 73543"/>
                    <a:gd name="connsiteY26" fmla="*/ 28103 h 96429"/>
                    <a:gd name="connsiteX27" fmla="*/ 629 w 73543"/>
                    <a:gd name="connsiteY27" fmla="*/ 21457 h 96429"/>
                    <a:gd name="connsiteX28" fmla="*/ 1945 w 73543"/>
                    <a:gd name="connsiteY28" fmla="*/ 15979 h 96429"/>
                    <a:gd name="connsiteX29" fmla="*/ 3188 w 73543"/>
                    <a:gd name="connsiteY29" fmla="*/ 10793 h 96429"/>
                    <a:gd name="connsiteX30" fmla="*/ 26142 w 73543"/>
                    <a:gd name="connsiteY30" fmla="*/ 32704 h 96429"/>
                    <a:gd name="connsiteX31" fmla="*/ 24533 w 73543"/>
                    <a:gd name="connsiteY31" fmla="*/ 36429 h 96429"/>
                    <a:gd name="connsiteX32" fmla="*/ 23803 w 73543"/>
                    <a:gd name="connsiteY32" fmla="*/ 48043 h 96429"/>
                    <a:gd name="connsiteX33" fmla="*/ 23364 w 73543"/>
                    <a:gd name="connsiteY33" fmla="*/ 60313 h 96429"/>
                    <a:gd name="connsiteX34" fmla="*/ 25630 w 73543"/>
                    <a:gd name="connsiteY34" fmla="*/ 66814 h 96429"/>
                    <a:gd name="connsiteX35" fmla="*/ 31405 w 73543"/>
                    <a:gd name="connsiteY35" fmla="*/ 69954 h 96429"/>
                    <a:gd name="connsiteX36" fmla="*/ 38715 w 73543"/>
                    <a:gd name="connsiteY36" fmla="*/ 69954 h 96429"/>
                    <a:gd name="connsiteX37" fmla="*/ 44783 w 73543"/>
                    <a:gd name="connsiteY37" fmla="*/ 68202 h 96429"/>
                    <a:gd name="connsiteX38" fmla="*/ 49023 w 73543"/>
                    <a:gd name="connsiteY38" fmla="*/ 62139 h 96429"/>
                    <a:gd name="connsiteX39" fmla="*/ 50192 w 73543"/>
                    <a:gd name="connsiteY39" fmla="*/ 50307 h 96429"/>
                    <a:gd name="connsiteX40" fmla="*/ 49607 w 73543"/>
                    <a:gd name="connsiteY40" fmla="*/ 38986 h 96429"/>
                    <a:gd name="connsiteX41" fmla="*/ 44198 w 73543"/>
                    <a:gd name="connsiteY41" fmla="*/ 29564 h 96429"/>
                    <a:gd name="connsiteX42" fmla="*/ 32648 w 73543"/>
                    <a:gd name="connsiteY42" fmla="*/ 28322 h 96429"/>
                    <a:gd name="connsiteX43" fmla="*/ 26361 w 73543"/>
                    <a:gd name="connsiteY43" fmla="*/ 32486 h 9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3543" h="96429">
                      <a:moveTo>
                        <a:pt x="3188" y="10793"/>
                      </a:moveTo>
                      <a:cubicBezTo>
                        <a:pt x="4087" y="8865"/>
                        <a:pt x="5505" y="7214"/>
                        <a:pt x="7282" y="6046"/>
                      </a:cubicBezTo>
                      <a:cubicBezTo>
                        <a:pt x="9329" y="4599"/>
                        <a:pt x="11565" y="3445"/>
                        <a:pt x="13934" y="2613"/>
                      </a:cubicBezTo>
                      <a:cubicBezTo>
                        <a:pt x="16573" y="1700"/>
                        <a:pt x="19285" y="1035"/>
                        <a:pt x="22048" y="641"/>
                      </a:cubicBezTo>
                      <a:cubicBezTo>
                        <a:pt x="24935" y="319"/>
                        <a:pt x="27838" y="151"/>
                        <a:pt x="30747" y="129"/>
                      </a:cubicBezTo>
                      <a:cubicBezTo>
                        <a:pt x="33182" y="363"/>
                        <a:pt x="35623" y="363"/>
                        <a:pt x="38057" y="129"/>
                      </a:cubicBezTo>
                      <a:cubicBezTo>
                        <a:pt x="40492" y="-90"/>
                        <a:pt x="42933" y="-90"/>
                        <a:pt x="45368" y="129"/>
                      </a:cubicBezTo>
                      <a:cubicBezTo>
                        <a:pt x="49191" y="327"/>
                        <a:pt x="52955" y="1086"/>
                        <a:pt x="56552" y="2394"/>
                      </a:cubicBezTo>
                      <a:cubicBezTo>
                        <a:pt x="59988" y="3592"/>
                        <a:pt x="63124" y="5512"/>
                        <a:pt x="65763" y="8018"/>
                      </a:cubicBezTo>
                      <a:cubicBezTo>
                        <a:pt x="67656" y="9318"/>
                        <a:pt x="69096" y="11180"/>
                        <a:pt x="69856" y="13349"/>
                      </a:cubicBezTo>
                      <a:cubicBezTo>
                        <a:pt x="70887" y="16110"/>
                        <a:pt x="71625" y="18974"/>
                        <a:pt x="72049" y="21895"/>
                      </a:cubicBezTo>
                      <a:cubicBezTo>
                        <a:pt x="72583" y="25423"/>
                        <a:pt x="72883" y="28987"/>
                        <a:pt x="72927" y="32559"/>
                      </a:cubicBezTo>
                      <a:cubicBezTo>
                        <a:pt x="72927" y="36429"/>
                        <a:pt x="72927" y="40374"/>
                        <a:pt x="73292" y="44391"/>
                      </a:cubicBezTo>
                      <a:cubicBezTo>
                        <a:pt x="73658" y="48408"/>
                        <a:pt x="73292" y="51695"/>
                        <a:pt x="72854" y="56588"/>
                      </a:cubicBezTo>
                      <a:cubicBezTo>
                        <a:pt x="72415" y="61482"/>
                        <a:pt x="72342" y="65426"/>
                        <a:pt x="71903" y="69589"/>
                      </a:cubicBezTo>
                      <a:cubicBezTo>
                        <a:pt x="71465" y="73753"/>
                        <a:pt x="70953" y="77550"/>
                        <a:pt x="70295" y="80837"/>
                      </a:cubicBezTo>
                      <a:cubicBezTo>
                        <a:pt x="69995" y="83321"/>
                        <a:pt x="69009" y="85672"/>
                        <a:pt x="67444" y="87630"/>
                      </a:cubicBezTo>
                      <a:cubicBezTo>
                        <a:pt x="65412" y="90500"/>
                        <a:pt x="62561" y="92691"/>
                        <a:pt x="59257" y="93911"/>
                      </a:cubicBezTo>
                      <a:cubicBezTo>
                        <a:pt x="55718" y="95138"/>
                        <a:pt x="52027" y="95905"/>
                        <a:pt x="48291" y="96175"/>
                      </a:cubicBezTo>
                      <a:cubicBezTo>
                        <a:pt x="44249" y="96467"/>
                        <a:pt x="40199" y="96467"/>
                        <a:pt x="36157" y="96175"/>
                      </a:cubicBezTo>
                      <a:cubicBezTo>
                        <a:pt x="32012" y="95883"/>
                        <a:pt x="28210" y="95737"/>
                        <a:pt x="24753" y="95737"/>
                      </a:cubicBezTo>
                      <a:cubicBezTo>
                        <a:pt x="18744" y="94780"/>
                        <a:pt x="13188" y="91939"/>
                        <a:pt x="8890" y="87630"/>
                      </a:cubicBezTo>
                      <a:cubicBezTo>
                        <a:pt x="5607" y="84686"/>
                        <a:pt x="3239" y="80859"/>
                        <a:pt x="2091" y="76601"/>
                      </a:cubicBezTo>
                      <a:cubicBezTo>
                        <a:pt x="827" y="72072"/>
                        <a:pt x="96" y="67420"/>
                        <a:pt x="-102" y="62724"/>
                      </a:cubicBezTo>
                      <a:cubicBezTo>
                        <a:pt x="-102" y="57903"/>
                        <a:pt x="-102" y="53009"/>
                        <a:pt x="-102" y="48116"/>
                      </a:cubicBezTo>
                      <a:cubicBezTo>
                        <a:pt x="198" y="43638"/>
                        <a:pt x="198" y="39154"/>
                        <a:pt x="-102" y="34677"/>
                      </a:cubicBezTo>
                      <a:cubicBezTo>
                        <a:pt x="-102" y="32486"/>
                        <a:pt x="-102" y="30294"/>
                        <a:pt x="-102" y="28103"/>
                      </a:cubicBezTo>
                      <a:cubicBezTo>
                        <a:pt x="-102" y="25912"/>
                        <a:pt x="264" y="23721"/>
                        <a:pt x="629" y="21457"/>
                      </a:cubicBezTo>
                      <a:cubicBezTo>
                        <a:pt x="885" y="19594"/>
                        <a:pt x="1331" y="17753"/>
                        <a:pt x="1945" y="15979"/>
                      </a:cubicBezTo>
                      <a:cubicBezTo>
                        <a:pt x="2457" y="13934"/>
                        <a:pt x="3188" y="12181"/>
                        <a:pt x="3188" y="10793"/>
                      </a:cubicBezTo>
                      <a:close/>
                      <a:moveTo>
                        <a:pt x="26142" y="32704"/>
                      </a:moveTo>
                      <a:cubicBezTo>
                        <a:pt x="25184" y="33720"/>
                        <a:pt x="24614" y="35035"/>
                        <a:pt x="24533" y="36429"/>
                      </a:cubicBezTo>
                      <a:cubicBezTo>
                        <a:pt x="24036" y="40279"/>
                        <a:pt x="23795" y="44157"/>
                        <a:pt x="23803" y="48043"/>
                      </a:cubicBezTo>
                      <a:cubicBezTo>
                        <a:pt x="23803" y="51892"/>
                        <a:pt x="23656" y="55982"/>
                        <a:pt x="23364" y="60313"/>
                      </a:cubicBezTo>
                      <a:cubicBezTo>
                        <a:pt x="23137" y="62709"/>
                        <a:pt x="23963" y="65083"/>
                        <a:pt x="25630" y="66814"/>
                      </a:cubicBezTo>
                      <a:cubicBezTo>
                        <a:pt x="27231" y="68370"/>
                        <a:pt x="29227" y="69458"/>
                        <a:pt x="31405" y="69954"/>
                      </a:cubicBezTo>
                      <a:cubicBezTo>
                        <a:pt x="33817" y="70422"/>
                        <a:pt x="36303" y="70422"/>
                        <a:pt x="38715" y="69954"/>
                      </a:cubicBezTo>
                      <a:cubicBezTo>
                        <a:pt x="40835" y="69764"/>
                        <a:pt x="42890" y="69173"/>
                        <a:pt x="44783" y="68202"/>
                      </a:cubicBezTo>
                      <a:cubicBezTo>
                        <a:pt x="47092" y="66982"/>
                        <a:pt x="48664" y="64725"/>
                        <a:pt x="49023" y="62139"/>
                      </a:cubicBezTo>
                      <a:cubicBezTo>
                        <a:pt x="49534" y="58195"/>
                        <a:pt x="49900" y="54251"/>
                        <a:pt x="50192" y="50307"/>
                      </a:cubicBezTo>
                      <a:cubicBezTo>
                        <a:pt x="50557" y="46524"/>
                        <a:pt x="50360" y="42711"/>
                        <a:pt x="49607" y="38986"/>
                      </a:cubicBezTo>
                      <a:cubicBezTo>
                        <a:pt x="49286" y="35203"/>
                        <a:pt x="47304" y="31755"/>
                        <a:pt x="44198" y="29564"/>
                      </a:cubicBezTo>
                      <a:cubicBezTo>
                        <a:pt x="40682" y="27577"/>
                        <a:pt x="36507" y="27124"/>
                        <a:pt x="32648" y="28322"/>
                      </a:cubicBezTo>
                      <a:cubicBezTo>
                        <a:pt x="30162" y="29016"/>
                        <a:pt x="27962" y="30470"/>
                        <a:pt x="26361" y="32486"/>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sp>
              <p:nvSpPr>
                <p:cNvPr id="2294" name="Freeform 2293">
                  <a:extLst>
                    <a:ext uri="{FF2B5EF4-FFF2-40B4-BE49-F238E27FC236}">
                      <a16:creationId xmlns:a16="http://schemas.microsoft.com/office/drawing/2014/main" id="{6AB70633-DBAA-57ED-D976-4C97A6C414DE}"/>
                    </a:ext>
                  </a:extLst>
                </p:cNvPr>
                <p:cNvSpPr/>
                <p:nvPr/>
              </p:nvSpPr>
              <p:spPr>
                <a:xfrm>
                  <a:off x="9550828" y="6087273"/>
                  <a:ext cx="80743" cy="107187"/>
                </a:xfrm>
                <a:custGeom>
                  <a:avLst/>
                  <a:gdLst>
                    <a:gd name="connsiteX0" fmla="*/ 24070 w 69860"/>
                    <a:gd name="connsiteY0" fmla="*/ 9661 h 92740"/>
                    <a:gd name="connsiteX1" fmla="*/ 26336 w 69860"/>
                    <a:gd name="connsiteY1" fmla="*/ 8419 h 92740"/>
                    <a:gd name="connsiteX2" fmla="*/ 28676 w 69860"/>
                    <a:gd name="connsiteY2" fmla="*/ 6885 h 92740"/>
                    <a:gd name="connsiteX3" fmla="*/ 37302 w 69860"/>
                    <a:gd name="connsiteY3" fmla="*/ 2503 h 92740"/>
                    <a:gd name="connsiteX4" fmla="*/ 47171 w 69860"/>
                    <a:gd name="connsiteY4" fmla="*/ 677 h 92740"/>
                    <a:gd name="connsiteX5" fmla="*/ 57039 w 69860"/>
                    <a:gd name="connsiteY5" fmla="*/ 1773 h 92740"/>
                    <a:gd name="connsiteX6" fmla="*/ 65665 w 69860"/>
                    <a:gd name="connsiteY6" fmla="*/ 6374 h 92740"/>
                    <a:gd name="connsiteX7" fmla="*/ 68516 w 69860"/>
                    <a:gd name="connsiteY7" fmla="*/ 13240 h 92740"/>
                    <a:gd name="connsiteX8" fmla="*/ 69759 w 69860"/>
                    <a:gd name="connsiteY8" fmla="*/ 25875 h 92740"/>
                    <a:gd name="connsiteX9" fmla="*/ 69759 w 69860"/>
                    <a:gd name="connsiteY9" fmla="*/ 41944 h 92740"/>
                    <a:gd name="connsiteX10" fmla="*/ 69759 w 69860"/>
                    <a:gd name="connsiteY10" fmla="*/ 59619 h 92740"/>
                    <a:gd name="connsiteX11" fmla="*/ 69393 w 69860"/>
                    <a:gd name="connsiteY11" fmla="*/ 76783 h 92740"/>
                    <a:gd name="connsiteX12" fmla="*/ 69393 w 69860"/>
                    <a:gd name="connsiteY12" fmla="*/ 91391 h 92740"/>
                    <a:gd name="connsiteX13" fmla="*/ 57843 w 69860"/>
                    <a:gd name="connsiteY13" fmla="*/ 92267 h 92740"/>
                    <a:gd name="connsiteX14" fmla="*/ 46367 w 69860"/>
                    <a:gd name="connsiteY14" fmla="*/ 92267 h 92740"/>
                    <a:gd name="connsiteX15" fmla="*/ 46367 w 69860"/>
                    <a:gd name="connsiteY15" fmla="*/ 82699 h 92740"/>
                    <a:gd name="connsiteX16" fmla="*/ 46367 w 69860"/>
                    <a:gd name="connsiteY16" fmla="*/ 71671 h 92740"/>
                    <a:gd name="connsiteX17" fmla="*/ 46367 w 69860"/>
                    <a:gd name="connsiteY17" fmla="*/ 60277 h 92740"/>
                    <a:gd name="connsiteX18" fmla="*/ 45927 w 69860"/>
                    <a:gd name="connsiteY18" fmla="*/ 49613 h 92740"/>
                    <a:gd name="connsiteX19" fmla="*/ 45562 w 69860"/>
                    <a:gd name="connsiteY19" fmla="*/ 44719 h 92740"/>
                    <a:gd name="connsiteX20" fmla="*/ 44904 w 69860"/>
                    <a:gd name="connsiteY20" fmla="*/ 39534 h 92740"/>
                    <a:gd name="connsiteX21" fmla="*/ 43589 w 69860"/>
                    <a:gd name="connsiteY21" fmla="*/ 34932 h 92740"/>
                    <a:gd name="connsiteX22" fmla="*/ 41322 w 69860"/>
                    <a:gd name="connsiteY22" fmla="*/ 31791 h 92740"/>
                    <a:gd name="connsiteX23" fmla="*/ 40957 w 69860"/>
                    <a:gd name="connsiteY23" fmla="*/ 31791 h 92740"/>
                    <a:gd name="connsiteX24" fmla="*/ 36644 w 69860"/>
                    <a:gd name="connsiteY24" fmla="*/ 30550 h 92740"/>
                    <a:gd name="connsiteX25" fmla="*/ 31015 w 69860"/>
                    <a:gd name="connsiteY25" fmla="*/ 30988 h 92740"/>
                    <a:gd name="connsiteX26" fmla="*/ 26044 w 69860"/>
                    <a:gd name="connsiteY26" fmla="*/ 34275 h 92740"/>
                    <a:gd name="connsiteX27" fmla="*/ 23486 w 69860"/>
                    <a:gd name="connsiteY27" fmla="*/ 41579 h 92740"/>
                    <a:gd name="connsiteX28" fmla="*/ 23486 w 69860"/>
                    <a:gd name="connsiteY28" fmla="*/ 54141 h 92740"/>
                    <a:gd name="connsiteX29" fmla="*/ 23997 w 69860"/>
                    <a:gd name="connsiteY29" fmla="*/ 66485 h 92740"/>
                    <a:gd name="connsiteX30" fmla="*/ 23997 w 69860"/>
                    <a:gd name="connsiteY30" fmla="*/ 78682 h 92740"/>
                    <a:gd name="connsiteX31" fmla="*/ 23266 w 69860"/>
                    <a:gd name="connsiteY31" fmla="*/ 90880 h 92740"/>
                    <a:gd name="connsiteX32" fmla="*/ 23266 w 69860"/>
                    <a:gd name="connsiteY32" fmla="*/ 91610 h 92740"/>
                    <a:gd name="connsiteX33" fmla="*/ 17857 w 69860"/>
                    <a:gd name="connsiteY33" fmla="*/ 92706 h 92740"/>
                    <a:gd name="connsiteX34" fmla="*/ 13178 w 69860"/>
                    <a:gd name="connsiteY34" fmla="*/ 92706 h 92740"/>
                    <a:gd name="connsiteX35" fmla="*/ 7842 w 69860"/>
                    <a:gd name="connsiteY35" fmla="*/ 92706 h 92740"/>
                    <a:gd name="connsiteX36" fmla="*/ 532 w 69860"/>
                    <a:gd name="connsiteY36" fmla="*/ 92706 h 92740"/>
                    <a:gd name="connsiteX37" fmla="*/ 93 w 69860"/>
                    <a:gd name="connsiteY37" fmla="*/ 47422 h 92740"/>
                    <a:gd name="connsiteX38" fmla="*/ 93 w 69860"/>
                    <a:gd name="connsiteY38" fmla="*/ 531 h 92740"/>
                    <a:gd name="connsiteX39" fmla="*/ 3821 w 69860"/>
                    <a:gd name="connsiteY39" fmla="*/ 531 h 92740"/>
                    <a:gd name="connsiteX40" fmla="*/ 9304 w 69860"/>
                    <a:gd name="connsiteY40" fmla="*/ 531 h 92740"/>
                    <a:gd name="connsiteX41" fmla="*/ 13032 w 69860"/>
                    <a:gd name="connsiteY41" fmla="*/ 531 h 92740"/>
                    <a:gd name="connsiteX42" fmla="*/ 15591 w 69860"/>
                    <a:gd name="connsiteY42" fmla="*/ 531 h 92740"/>
                    <a:gd name="connsiteX43" fmla="*/ 19246 w 69860"/>
                    <a:gd name="connsiteY43" fmla="*/ 20 h 92740"/>
                    <a:gd name="connsiteX44" fmla="*/ 22609 w 69860"/>
                    <a:gd name="connsiteY44" fmla="*/ 20 h 92740"/>
                    <a:gd name="connsiteX45" fmla="*/ 24070 w 69860"/>
                    <a:gd name="connsiteY45" fmla="*/ 677 h 92740"/>
                    <a:gd name="connsiteX46" fmla="*/ 24070 w 69860"/>
                    <a:gd name="connsiteY46" fmla="*/ 5790 h 92740"/>
                    <a:gd name="connsiteX47" fmla="*/ 24070 w 69860"/>
                    <a:gd name="connsiteY47" fmla="*/ 9661 h 9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9860" h="92740">
                      <a:moveTo>
                        <a:pt x="24070" y="9661"/>
                      </a:moveTo>
                      <a:lnTo>
                        <a:pt x="26336" y="8419"/>
                      </a:lnTo>
                      <a:cubicBezTo>
                        <a:pt x="27155" y="7974"/>
                        <a:pt x="27945" y="7462"/>
                        <a:pt x="28676" y="6885"/>
                      </a:cubicBezTo>
                      <a:cubicBezTo>
                        <a:pt x="31322" y="5008"/>
                        <a:pt x="34224" y="3533"/>
                        <a:pt x="37302" y="2503"/>
                      </a:cubicBezTo>
                      <a:cubicBezTo>
                        <a:pt x="40489" y="1422"/>
                        <a:pt x="43808" y="808"/>
                        <a:pt x="47171" y="677"/>
                      </a:cubicBezTo>
                      <a:cubicBezTo>
                        <a:pt x="50496" y="524"/>
                        <a:pt x="53823" y="896"/>
                        <a:pt x="57039" y="1773"/>
                      </a:cubicBezTo>
                      <a:cubicBezTo>
                        <a:pt x="60219" y="2656"/>
                        <a:pt x="63165" y="4227"/>
                        <a:pt x="65665" y="6374"/>
                      </a:cubicBezTo>
                      <a:cubicBezTo>
                        <a:pt x="67295" y="8317"/>
                        <a:pt x="68297" y="10713"/>
                        <a:pt x="68516" y="13240"/>
                      </a:cubicBezTo>
                      <a:cubicBezTo>
                        <a:pt x="69254" y="17410"/>
                        <a:pt x="69671" y="21639"/>
                        <a:pt x="69759" y="25875"/>
                      </a:cubicBezTo>
                      <a:cubicBezTo>
                        <a:pt x="69759" y="30769"/>
                        <a:pt x="69759" y="36101"/>
                        <a:pt x="69759" y="41944"/>
                      </a:cubicBezTo>
                      <a:cubicBezTo>
                        <a:pt x="69759" y="47787"/>
                        <a:pt x="69759" y="53630"/>
                        <a:pt x="69759" y="59619"/>
                      </a:cubicBezTo>
                      <a:cubicBezTo>
                        <a:pt x="69759" y="65608"/>
                        <a:pt x="69759" y="71305"/>
                        <a:pt x="69393" y="76783"/>
                      </a:cubicBezTo>
                      <a:cubicBezTo>
                        <a:pt x="69028" y="82261"/>
                        <a:pt x="69393" y="87155"/>
                        <a:pt x="69393" y="91391"/>
                      </a:cubicBezTo>
                      <a:cubicBezTo>
                        <a:pt x="65570" y="91975"/>
                        <a:pt x="61711" y="92267"/>
                        <a:pt x="57843" y="92267"/>
                      </a:cubicBezTo>
                      <a:lnTo>
                        <a:pt x="46367" y="92267"/>
                      </a:lnTo>
                      <a:cubicBezTo>
                        <a:pt x="46367" y="89492"/>
                        <a:pt x="46367" y="86278"/>
                        <a:pt x="46367" y="82699"/>
                      </a:cubicBezTo>
                      <a:cubicBezTo>
                        <a:pt x="46367" y="79120"/>
                        <a:pt x="46367" y="75395"/>
                        <a:pt x="46367" y="71671"/>
                      </a:cubicBezTo>
                      <a:cubicBezTo>
                        <a:pt x="46367" y="67946"/>
                        <a:pt x="46367" y="64367"/>
                        <a:pt x="46367" y="60277"/>
                      </a:cubicBezTo>
                      <a:cubicBezTo>
                        <a:pt x="46367" y="56187"/>
                        <a:pt x="46367" y="52973"/>
                        <a:pt x="45927" y="49613"/>
                      </a:cubicBezTo>
                      <a:cubicBezTo>
                        <a:pt x="45927" y="48152"/>
                        <a:pt x="45927" y="46545"/>
                        <a:pt x="45562" y="44719"/>
                      </a:cubicBezTo>
                      <a:cubicBezTo>
                        <a:pt x="45197" y="42893"/>
                        <a:pt x="45562" y="41213"/>
                        <a:pt x="44904" y="39534"/>
                      </a:cubicBezTo>
                      <a:cubicBezTo>
                        <a:pt x="44663" y="37949"/>
                        <a:pt x="44217" y="36408"/>
                        <a:pt x="43589" y="34932"/>
                      </a:cubicBezTo>
                      <a:cubicBezTo>
                        <a:pt x="43179" y="33676"/>
                        <a:pt x="42390" y="32580"/>
                        <a:pt x="41322" y="31791"/>
                      </a:cubicBezTo>
                      <a:cubicBezTo>
                        <a:pt x="41322" y="31791"/>
                        <a:pt x="41322" y="31791"/>
                        <a:pt x="40957" y="31791"/>
                      </a:cubicBezTo>
                      <a:cubicBezTo>
                        <a:pt x="39582" y="31192"/>
                        <a:pt x="38128" y="30776"/>
                        <a:pt x="36644" y="30550"/>
                      </a:cubicBezTo>
                      <a:cubicBezTo>
                        <a:pt x="34758" y="30257"/>
                        <a:pt x="32828" y="30404"/>
                        <a:pt x="31015" y="30988"/>
                      </a:cubicBezTo>
                      <a:cubicBezTo>
                        <a:pt x="29070" y="31565"/>
                        <a:pt x="27338" y="32712"/>
                        <a:pt x="26044" y="34275"/>
                      </a:cubicBezTo>
                      <a:cubicBezTo>
                        <a:pt x="24421" y="36371"/>
                        <a:pt x="23522" y="38935"/>
                        <a:pt x="23486" y="41579"/>
                      </a:cubicBezTo>
                      <a:cubicBezTo>
                        <a:pt x="23266" y="45764"/>
                        <a:pt x="23266" y="49956"/>
                        <a:pt x="23486" y="54141"/>
                      </a:cubicBezTo>
                      <a:cubicBezTo>
                        <a:pt x="23486" y="58231"/>
                        <a:pt x="23486" y="62395"/>
                        <a:pt x="23997" y="66485"/>
                      </a:cubicBezTo>
                      <a:cubicBezTo>
                        <a:pt x="24509" y="70575"/>
                        <a:pt x="23997" y="74665"/>
                        <a:pt x="23997" y="78682"/>
                      </a:cubicBezTo>
                      <a:cubicBezTo>
                        <a:pt x="24012" y="82758"/>
                        <a:pt x="23763" y="86833"/>
                        <a:pt x="23266" y="90880"/>
                      </a:cubicBezTo>
                      <a:lnTo>
                        <a:pt x="23266" y="91610"/>
                      </a:lnTo>
                      <a:cubicBezTo>
                        <a:pt x="21497" y="92136"/>
                        <a:pt x="19691" y="92501"/>
                        <a:pt x="17857" y="92706"/>
                      </a:cubicBezTo>
                      <a:cubicBezTo>
                        <a:pt x="16321" y="92706"/>
                        <a:pt x="14787" y="92706"/>
                        <a:pt x="13178" y="92706"/>
                      </a:cubicBezTo>
                      <a:lnTo>
                        <a:pt x="7842" y="92706"/>
                      </a:lnTo>
                      <a:cubicBezTo>
                        <a:pt x="5408" y="92538"/>
                        <a:pt x="2966" y="92538"/>
                        <a:pt x="532" y="92706"/>
                      </a:cubicBezTo>
                      <a:cubicBezTo>
                        <a:pt x="532" y="77587"/>
                        <a:pt x="532" y="62541"/>
                        <a:pt x="93" y="47422"/>
                      </a:cubicBezTo>
                      <a:cubicBezTo>
                        <a:pt x="-345" y="32303"/>
                        <a:pt x="93" y="16746"/>
                        <a:pt x="93" y="531"/>
                      </a:cubicBezTo>
                      <a:lnTo>
                        <a:pt x="3821" y="531"/>
                      </a:lnTo>
                      <a:lnTo>
                        <a:pt x="9304" y="531"/>
                      </a:lnTo>
                      <a:lnTo>
                        <a:pt x="13032" y="531"/>
                      </a:lnTo>
                      <a:lnTo>
                        <a:pt x="15591" y="531"/>
                      </a:lnTo>
                      <a:lnTo>
                        <a:pt x="19246" y="20"/>
                      </a:lnTo>
                      <a:cubicBezTo>
                        <a:pt x="20364" y="-53"/>
                        <a:pt x="21490" y="-53"/>
                        <a:pt x="22609" y="20"/>
                      </a:cubicBezTo>
                      <a:cubicBezTo>
                        <a:pt x="23558" y="20"/>
                        <a:pt x="24070" y="20"/>
                        <a:pt x="24070" y="677"/>
                      </a:cubicBezTo>
                      <a:cubicBezTo>
                        <a:pt x="24158" y="2379"/>
                        <a:pt x="24158" y="4088"/>
                        <a:pt x="24070" y="5790"/>
                      </a:cubicBezTo>
                      <a:cubicBezTo>
                        <a:pt x="23997" y="7083"/>
                        <a:pt x="23997" y="8375"/>
                        <a:pt x="24070" y="9661"/>
                      </a:cubicBezTo>
                      <a:close/>
                    </a:path>
                  </a:pathLst>
                </a:custGeom>
                <a:grpFill/>
                <a:ln w="7301" cap="flat">
                  <a:noFill/>
                  <a:prstDash val="solid"/>
                  <a:miter/>
                </a:ln>
              </p:spPr>
              <p:txBody>
                <a:bodyPr rtlCol="0" anchor="ctr"/>
                <a:lstStyle/>
                <a:p>
                  <a:endParaRPr lang="en-US" dirty="0">
                    <a:latin typeface="Roboto Condensed" panose="02000000000000000000" pitchFamily="2" charset="0"/>
                  </a:endParaRPr>
                </a:p>
              </p:txBody>
            </p:sp>
          </p:grpSp>
          <p:grpSp>
            <p:nvGrpSpPr>
              <p:cNvPr id="2280" name="Group 2279">
                <a:extLst>
                  <a:ext uri="{FF2B5EF4-FFF2-40B4-BE49-F238E27FC236}">
                    <a16:creationId xmlns:a16="http://schemas.microsoft.com/office/drawing/2014/main" id="{0B3C53E3-B216-7425-01AF-DAA3F5308E2D}"/>
                  </a:ext>
                </a:extLst>
              </p:cNvPr>
              <p:cNvGrpSpPr>
                <a:grpSpLocks noChangeAspect="1"/>
              </p:cNvGrpSpPr>
              <p:nvPr/>
            </p:nvGrpSpPr>
            <p:grpSpPr>
              <a:xfrm>
                <a:off x="9224502" y="5019871"/>
                <a:ext cx="657932" cy="813600"/>
                <a:chOff x="16934344" y="738212"/>
                <a:chExt cx="1766523" cy="2184485"/>
              </a:xfrm>
              <a:solidFill>
                <a:srgbClr val="FFFFFF"/>
              </a:solidFill>
            </p:grpSpPr>
            <p:sp>
              <p:nvSpPr>
                <p:cNvPr id="2281" name="Freeform 2280">
                  <a:extLst>
                    <a:ext uri="{FF2B5EF4-FFF2-40B4-BE49-F238E27FC236}">
                      <a16:creationId xmlns:a16="http://schemas.microsoft.com/office/drawing/2014/main" id="{5722E85C-B392-C511-9CC6-7D5DC0B53B37}"/>
                    </a:ext>
                  </a:extLst>
                </p:cNvPr>
                <p:cNvSpPr/>
                <p:nvPr/>
              </p:nvSpPr>
              <p:spPr>
                <a:xfrm>
                  <a:off x="17784630" y="741802"/>
                  <a:ext cx="690650" cy="1970599"/>
                </a:xfrm>
                <a:custGeom>
                  <a:avLst/>
                  <a:gdLst>
                    <a:gd name="connsiteX0" fmla="*/ 328634 w 690650"/>
                    <a:gd name="connsiteY0" fmla="*/ 1970600 h 1970599"/>
                    <a:gd name="connsiteX1" fmla="*/ 303718 w 690650"/>
                    <a:gd name="connsiteY1" fmla="*/ 1958670 h 1970599"/>
                    <a:gd name="connsiteX2" fmla="*/ 156456 w 690650"/>
                    <a:gd name="connsiteY2" fmla="*/ 1788236 h 1970599"/>
                    <a:gd name="connsiteX3" fmla="*/ 89893 w 690650"/>
                    <a:gd name="connsiteY3" fmla="*/ 1695324 h 1970599"/>
                    <a:gd name="connsiteX4" fmla="*/ 40674 w 690650"/>
                    <a:gd name="connsiteY4" fmla="*/ 1592212 h 1970599"/>
                    <a:gd name="connsiteX5" fmla="*/ 10421 w 690650"/>
                    <a:gd name="connsiteY5" fmla="*/ 1482037 h 1970599"/>
                    <a:gd name="connsiteX6" fmla="*/ 0 w 690650"/>
                    <a:gd name="connsiteY6" fmla="*/ 1368294 h 1970599"/>
                    <a:gd name="connsiteX7" fmla="*/ 0 w 690650"/>
                    <a:gd name="connsiteY7" fmla="*/ 96899 h 1970599"/>
                    <a:gd name="connsiteX8" fmla="*/ 1478 w 690650"/>
                    <a:gd name="connsiteY8" fmla="*/ 81006 h 1970599"/>
                    <a:gd name="connsiteX9" fmla="*/ 5481 w 690650"/>
                    <a:gd name="connsiteY9" fmla="*/ 65580 h 1970599"/>
                    <a:gd name="connsiteX10" fmla="*/ 11971 w 690650"/>
                    <a:gd name="connsiteY10" fmla="*/ 50984 h 1970599"/>
                    <a:gd name="connsiteX11" fmla="*/ 20733 w 690650"/>
                    <a:gd name="connsiteY11" fmla="*/ 37649 h 1970599"/>
                    <a:gd name="connsiteX12" fmla="*/ 31551 w 690650"/>
                    <a:gd name="connsiteY12" fmla="*/ 25936 h 1970599"/>
                    <a:gd name="connsiteX13" fmla="*/ 44171 w 690650"/>
                    <a:gd name="connsiteY13" fmla="*/ 16097 h 1970599"/>
                    <a:gd name="connsiteX14" fmla="*/ 58198 w 690650"/>
                    <a:gd name="connsiteY14" fmla="*/ 8457 h 1970599"/>
                    <a:gd name="connsiteX15" fmla="*/ 73270 w 690650"/>
                    <a:gd name="connsiteY15" fmla="*/ 3159 h 1970599"/>
                    <a:gd name="connsiteX16" fmla="*/ 89028 w 690650"/>
                    <a:gd name="connsiteY16" fmla="*/ 420 h 1970599"/>
                    <a:gd name="connsiteX17" fmla="*/ 105001 w 690650"/>
                    <a:gd name="connsiteY17" fmla="*/ 239 h 1970599"/>
                    <a:gd name="connsiteX18" fmla="*/ 120795 w 690650"/>
                    <a:gd name="connsiteY18" fmla="*/ 2654 h 1970599"/>
                    <a:gd name="connsiteX19" fmla="*/ 136011 w 690650"/>
                    <a:gd name="connsiteY19" fmla="*/ 7628 h 1970599"/>
                    <a:gd name="connsiteX20" fmla="*/ 150182 w 690650"/>
                    <a:gd name="connsiteY20" fmla="*/ 14980 h 1970599"/>
                    <a:gd name="connsiteX21" fmla="*/ 162983 w 690650"/>
                    <a:gd name="connsiteY21" fmla="*/ 24531 h 1970599"/>
                    <a:gd name="connsiteX22" fmla="*/ 174053 w 690650"/>
                    <a:gd name="connsiteY22" fmla="*/ 36027 h 1970599"/>
                    <a:gd name="connsiteX23" fmla="*/ 183103 w 690650"/>
                    <a:gd name="connsiteY23" fmla="*/ 49182 h 1970599"/>
                    <a:gd name="connsiteX24" fmla="*/ 183103 w 690650"/>
                    <a:gd name="connsiteY24" fmla="*/ 52606 h 1970599"/>
                    <a:gd name="connsiteX25" fmla="*/ 490571 w 690650"/>
                    <a:gd name="connsiteY25" fmla="*/ 785450 h 1970599"/>
                    <a:gd name="connsiteX26" fmla="*/ 532182 w 690650"/>
                    <a:gd name="connsiteY26" fmla="*/ 912348 h 1970599"/>
                    <a:gd name="connsiteX27" fmla="*/ 552663 w 690650"/>
                    <a:gd name="connsiteY27" fmla="*/ 1044291 h 1970599"/>
                    <a:gd name="connsiteX28" fmla="*/ 551401 w 690650"/>
                    <a:gd name="connsiteY28" fmla="*/ 1177785 h 1970599"/>
                    <a:gd name="connsiteX29" fmla="*/ 528504 w 690650"/>
                    <a:gd name="connsiteY29" fmla="*/ 1309332 h 1970599"/>
                    <a:gd name="connsiteX30" fmla="*/ 524141 w 690650"/>
                    <a:gd name="connsiteY30" fmla="*/ 1328433 h 1970599"/>
                    <a:gd name="connsiteX31" fmla="*/ 521653 w 690650"/>
                    <a:gd name="connsiteY31" fmla="*/ 1347859 h 1970599"/>
                    <a:gd name="connsiteX32" fmla="*/ 521076 w 690650"/>
                    <a:gd name="connsiteY32" fmla="*/ 1367465 h 1970599"/>
                    <a:gd name="connsiteX33" fmla="*/ 522374 w 690650"/>
                    <a:gd name="connsiteY33" fmla="*/ 1386999 h 1970599"/>
                    <a:gd name="connsiteX34" fmla="*/ 525583 w 690650"/>
                    <a:gd name="connsiteY34" fmla="*/ 1406316 h 1970599"/>
                    <a:gd name="connsiteX35" fmla="*/ 530631 w 690650"/>
                    <a:gd name="connsiteY35" fmla="*/ 1425237 h 1970599"/>
                    <a:gd name="connsiteX36" fmla="*/ 537518 w 690650"/>
                    <a:gd name="connsiteY36" fmla="*/ 1443618 h 1970599"/>
                    <a:gd name="connsiteX37" fmla="*/ 546100 w 690650"/>
                    <a:gd name="connsiteY37" fmla="*/ 1461206 h 1970599"/>
                    <a:gd name="connsiteX38" fmla="*/ 556377 w 690650"/>
                    <a:gd name="connsiteY38" fmla="*/ 1477892 h 1970599"/>
                    <a:gd name="connsiteX39" fmla="*/ 568240 w 690650"/>
                    <a:gd name="connsiteY39" fmla="*/ 1493534 h 1970599"/>
                    <a:gd name="connsiteX40" fmla="*/ 581545 w 690650"/>
                    <a:gd name="connsiteY40" fmla="*/ 1507914 h 1970599"/>
                    <a:gd name="connsiteX41" fmla="*/ 596149 w 690650"/>
                    <a:gd name="connsiteY41" fmla="*/ 1520997 h 1970599"/>
                    <a:gd name="connsiteX42" fmla="*/ 611978 w 690650"/>
                    <a:gd name="connsiteY42" fmla="*/ 1532566 h 1970599"/>
                    <a:gd name="connsiteX43" fmla="*/ 628890 w 690650"/>
                    <a:gd name="connsiteY43" fmla="*/ 1542585 h 1970599"/>
                    <a:gd name="connsiteX44" fmla="*/ 646630 w 690650"/>
                    <a:gd name="connsiteY44" fmla="*/ 1550910 h 1970599"/>
                    <a:gd name="connsiteX45" fmla="*/ 665128 w 690650"/>
                    <a:gd name="connsiteY45" fmla="*/ 1557469 h 1970599"/>
                    <a:gd name="connsiteX46" fmla="*/ 680273 w 690650"/>
                    <a:gd name="connsiteY46" fmla="*/ 1566263 h 1970599"/>
                    <a:gd name="connsiteX47" fmla="*/ 689035 w 690650"/>
                    <a:gd name="connsiteY47" fmla="*/ 1581328 h 1970599"/>
                    <a:gd name="connsiteX48" fmla="*/ 689684 w 690650"/>
                    <a:gd name="connsiteY48" fmla="*/ 1599528 h 1970599"/>
                    <a:gd name="connsiteX49" fmla="*/ 680849 w 690650"/>
                    <a:gd name="connsiteY49" fmla="*/ 1615422 h 1970599"/>
                    <a:gd name="connsiteX50" fmla="*/ 353225 w 690650"/>
                    <a:gd name="connsiteY50" fmla="*/ 1960040 h 1970599"/>
                    <a:gd name="connsiteX51" fmla="*/ 328634 w 690650"/>
                    <a:gd name="connsiteY51" fmla="*/ 1970600 h 1970599"/>
                    <a:gd name="connsiteX52" fmla="*/ 98727 w 690650"/>
                    <a:gd name="connsiteY52" fmla="*/ 67599 h 1970599"/>
                    <a:gd name="connsiteX53" fmla="*/ 90181 w 690650"/>
                    <a:gd name="connsiteY53" fmla="*/ 67599 h 1970599"/>
                    <a:gd name="connsiteX54" fmla="*/ 81311 w 690650"/>
                    <a:gd name="connsiteY54" fmla="*/ 71347 h 1970599"/>
                    <a:gd name="connsiteX55" fmla="*/ 74208 w 690650"/>
                    <a:gd name="connsiteY55" fmla="*/ 77870 h 1970599"/>
                    <a:gd name="connsiteX56" fmla="*/ 69736 w 690650"/>
                    <a:gd name="connsiteY56" fmla="*/ 86376 h 1970599"/>
                    <a:gd name="connsiteX57" fmla="*/ 68330 w 690650"/>
                    <a:gd name="connsiteY57" fmla="*/ 95890 h 1970599"/>
                    <a:gd name="connsiteX58" fmla="*/ 68330 w 690650"/>
                    <a:gd name="connsiteY58" fmla="*/ 1367285 h 1970599"/>
                    <a:gd name="connsiteX59" fmla="*/ 77453 w 690650"/>
                    <a:gd name="connsiteY59" fmla="*/ 1468810 h 1970599"/>
                    <a:gd name="connsiteX60" fmla="*/ 104280 w 690650"/>
                    <a:gd name="connsiteY60" fmla="*/ 1567128 h 1970599"/>
                    <a:gd name="connsiteX61" fmla="*/ 148055 w 690650"/>
                    <a:gd name="connsiteY61" fmla="*/ 1659247 h 1970599"/>
                    <a:gd name="connsiteX62" fmla="*/ 207370 w 690650"/>
                    <a:gd name="connsiteY62" fmla="*/ 1742212 h 1970599"/>
                    <a:gd name="connsiteX63" fmla="*/ 329679 w 690650"/>
                    <a:gd name="connsiteY63" fmla="*/ 1884715 h 1970599"/>
                    <a:gd name="connsiteX64" fmla="*/ 599538 w 690650"/>
                    <a:gd name="connsiteY64" fmla="*/ 1602123 h 1970599"/>
                    <a:gd name="connsiteX65" fmla="*/ 561209 w 690650"/>
                    <a:gd name="connsiteY65" fmla="*/ 1577580 h 1970599"/>
                    <a:gd name="connsiteX66" fmla="*/ 527530 w 690650"/>
                    <a:gd name="connsiteY66" fmla="*/ 1546982 h 1970599"/>
                    <a:gd name="connsiteX67" fmla="*/ 499369 w 690650"/>
                    <a:gd name="connsiteY67" fmla="*/ 1511266 h 1970599"/>
                    <a:gd name="connsiteX68" fmla="*/ 477554 w 690650"/>
                    <a:gd name="connsiteY68" fmla="*/ 1471369 h 1970599"/>
                    <a:gd name="connsiteX69" fmla="*/ 462698 w 690650"/>
                    <a:gd name="connsiteY69" fmla="*/ 1428409 h 1970599"/>
                    <a:gd name="connsiteX70" fmla="*/ 455198 w 690650"/>
                    <a:gd name="connsiteY70" fmla="*/ 1383575 h 1970599"/>
                    <a:gd name="connsiteX71" fmla="*/ 455270 w 690650"/>
                    <a:gd name="connsiteY71" fmla="*/ 1338128 h 1970599"/>
                    <a:gd name="connsiteX72" fmla="*/ 462914 w 690650"/>
                    <a:gd name="connsiteY72" fmla="*/ 1293330 h 1970599"/>
                    <a:gd name="connsiteX73" fmla="*/ 484188 w 690650"/>
                    <a:gd name="connsiteY73" fmla="*/ 1172162 h 1970599"/>
                    <a:gd name="connsiteX74" fmla="*/ 485559 w 690650"/>
                    <a:gd name="connsiteY74" fmla="*/ 1049193 h 1970599"/>
                    <a:gd name="connsiteX75" fmla="*/ 466881 w 690650"/>
                    <a:gd name="connsiteY75" fmla="*/ 927629 h 1970599"/>
                    <a:gd name="connsiteX76" fmla="*/ 428731 w 690650"/>
                    <a:gd name="connsiteY76" fmla="*/ 810678 h 1970599"/>
                    <a:gd name="connsiteX77" fmla="*/ 121300 w 690650"/>
                    <a:gd name="connsiteY77" fmla="*/ 80213 h 1970599"/>
                    <a:gd name="connsiteX78" fmla="*/ 111636 w 690650"/>
                    <a:gd name="connsiteY78" fmla="*/ 70986 h 1970599"/>
                    <a:gd name="connsiteX79" fmla="*/ 98727 w 690650"/>
                    <a:gd name="connsiteY79" fmla="*/ 67599 h 197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90650" h="1970599">
                      <a:moveTo>
                        <a:pt x="328634" y="1970600"/>
                      </a:moveTo>
                      <a:cubicBezTo>
                        <a:pt x="318574" y="1970311"/>
                        <a:pt x="310244" y="1966311"/>
                        <a:pt x="303718" y="1958670"/>
                      </a:cubicBezTo>
                      <a:lnTo>
                        <a:pt x="156456" y="1788236"/>
                      </a:lnTo>
                      <a:cubicBezTo>
                        <a:pt x="131540" y="1759223"/>
                        <a:pt x="109328" y="1728264"/>
                        <a:pt x="89893" y="1695324"/>
                      </a:cubicBezTo>
                      <a:cubicBezTo>
                        <a:pt x="70422" y="1662419"/>
                        <a:pt x="54051" y="1628036"/>
                        <a:pt x="40674" y="1592212"/>
                      </a:cubicBezTo>
                      <a:cubicBezTo>
                        <a:pt x="27332" y="1556388"/>
                        <a:pt x="17236" y="1519663"/>
                        <a:pt x="10421" y="1482037"/>
                      </a:cubicBezTo>
                      <a:cubicBezTo>
                        <a:pt x="3570" y="1444447"/>
                        <a:pt x="108" y="1406533"/>
                        <a:pt x="0" y="1368294"/>
                      </a:cubicBezTo>
                      <a:lnTo>
                        <a:pt x="0" y="96899"/>
                      </a:lnTo>
                      <a:cubicBezTo>
                        <a:pt x="72" y="91566"/>
                        <a:pt x="541" y="86268"/>
                        <a:pt x="1478" y="81006"/>
                      </a:cubicBezTo>
                      <a:cubicBezTo>
                        <a:pt x="2380" y="75780"/>
                        <a:pt x="3714" y="70626"/>
                        <a:pt x="5481" y="65580"/>
                      </a:cubicBezTo>
                      <a:cubicBezTo>
                        <a:pt x="7248" y="60535"/>
                        <a:pt x="9411" y="55669"/>
                        <a:pt x="11971" y="50984"/>
                      </a:cubicBezTo>
                      <a:cubicBezTo>
                        <a:pt x="14531" y="46299"/>
                        <a:pt x="17452" y="41866"/>
                        <a:pt x="20733" y="37649"/>
                      </a:cubicBezTo>
                      <a:cubicBezTo>
                        <a:pt x="24015" y="33469"/>
                        <a:pt x="27621" y="29540"/>
                        <a:pt x="31551" y="25936"/>
                      </a:cubicBezTo>
                      <a:cubicBezTo>
                        <a:pt x="35481" y="22296"/>
                        <a:pt x="39700" y="19052"/>
                        <a:pt x="44171" y="16097"/>
                      </a:cubicBezTo>
                      <a:cubicBezTo>
                        <a:pt x="48642" y="13178"/>
                        <a:pt x="53294" y="10619"/>
                        <a:pt x="58198" y="8457"/>
                      </a:cubicBezTo>
                      <a:cubicBezTo>
                        <a:pt x="63066" y="6294"/>
                        <a:pt x="68114" y="4528"/>
                        <a:pt x="73270" y="3159"/>
                      </a:cubicBezTo>
                      <a:cubicBezTo>
                        <a:pt x="78462" y="1825"/>
                        <a:pt x="83691" y="888"/>
                        <a:pt x="89028" y="420"/>
                      </a:cubicBezTo>
                      <a:cubicBezTo>
                        <a:pt x="94328" y="-85"/>
                        <a:pt x="99665" y="-121"/>
                        <a:pt x="105001" y="239"/>
                      </a:cubicBezTo>
                      <a:cubicBezTo>
                        <a:pt x="110338" y="636"/>
                        <a:pt x="115602" y="1429"/>
                        <a:pt x="120795" y="2654"/>
                      </a:cubicBezTo>
                      <a:cubicBezTo>
                        <a:pt x="126023" y="3915"/>
                        <a:pt x="131071" y="5573"/>
                        <a:pt x="136011" y="7628"/>
                      </a:cubicBezTo>
                      <a:cubicBezTo>
                        <a:pt x="140915" y="9682"/>
                        <a:pt x="145675" y="12133"/>
                        <a:pt x="150182" y="14980"/>
                      </a:cubicBezTo>
                      <a:cubicBezTo>
                        <a:pt x="154725" y="17827"/>
                        <a:pt x="158980" y="20999"/>
                        <a:pt x="162983" y="24531"/>
                      </a:cubicBezTo>
                      <a:cubicBezTo>
                        <a:pt x="166985" y="28062"/>
                        <a:pt x="170699" y="31919"/>
                        <a:pt x="174053" y="36027"/>
                      </a:cubicBezTo>
                      <a:cubicBezTo>
                        <a:pt x="177442" y="40172"/>
                        <a:pt x="180471" y="44569"/>
                        <a:pt x="183103" y="49182"/>
                      </a:cubicBezTo>
                      <a:cubicBezTo>
                        <a:pt x="183103" y="49182"/>
                        <a:pt x="183103" y="51561"/>
                        <a:pt x="183103" y="52606"/>
                      </a:cubicBezTo>
                      <a:lnTo>
                        <a:pt x="490571" y="785450"/>
                      </a:lnTo>
                      <a:cubicBezTo>
                        <a:pt x="507915" y="826608"/>
                        <a:pt x="521761" y="868919"/>
                        <a:pt x="532182" y="912348"/>
                      </a:cubicBezTo>
                      <a:cubicBezTo>
                        <a:pt x="542603" y="955776"/>
                        <a:pt x="549418" y="999745"/>
                        <a:pt x="552663" y="1044291"/>
                      </a:cubicBezTo>
                      <a:cubicBezTo>
                        <a:pt x="555872" y="1088837"/>
                        <a:pt x="555439" y="1133311"/>
                        <a:pt x="551401" y="1177785"/>
                      </a:cubicBezTo>
                      <a:cubicBezTo>
                        <a:pt x="547362" y="1222258"/>
                        <a:pt x="539718" y="1266119"/>
                        <a:pt x="528504" y="1309332"/>
                      </a:cubicBezTo>
                      <a:cubicBezTo>
                        <a:pt x="526737" y="1315639"/>
                        <a:pt x="525295" y="1322018"/>
                        <a:pt x="524141" y="1328433"/>
                      </a:cubicBezTo>
                      <a:cubicBezTo>
                        <a:pt x="522987" y="1334884"/>
                        <a:pt x="522158" y="1341372"/>
                        <a:pt x="521653" y="1347859"/>
                      </a:cubicBezTo>
                      <a:cubicBezTo>
                        <a:pt x="521148" y="1354382"/>
                        <a:pt x="520932" y="1360906"/>
                        <a:pt x="521076" y="1367465"/>
                      </a:cubicBezTo>
                      <a:cubicBezTo>
                        <a:pt x="521184" y="1373988"/>
                        <a:pt x="521617" y="1380511"/>
                        <a:pt x="522374" y="1386999"/>
                      </a:cubicBezTo>
                      <a:cubicBezTo>
                        <a:pt x="523131" y="1393486"/>
                        <a:pt x="524213" y="1399937"/>
                        <a:pt x="525583" y="1406316"/>
                      </a:cubicBezTo>
                      <a:cubicBezTo>
                        <a:pt x="526953" y="1412695"/>
                        <a:pt x="528648" y="1419039"/>
                        <a:pt x="530631" y="1425237"/>
                      </a:cubicBezTo>
                      <a:cubicBezTo>
                        <a:pt x="532615" y="1431472"/>
                        <a:pt x="534922" y="1437599"/>
                        <a:pt x="537518" y="1443618"/>
                      </a:cubicBezTo>
                      <a:cubicBezTo>
                        <a:pt x="540079" y="1449601"/>
                        <a:pt x="542963" y="1455475"/>
                        <a:pt x="546100" y="1461206"/>
                      </a:cubicBezTo>
                      <a:cubicBezTo>
                        <a:pt x="549273" y="1466936"/>
                        <a:pt x="552699" y="1472486"/>
                        <a:pt x="556377" y="1477892"/>
                      </a:cubicBezTo>
                      <a:cubicBezTo>
                        <a:pt x="560091" y="1483298"/>
                        <a:pt x="564021" y="1488488"/>
                        <a:pt x="568240" y="1493534"/>
                      </a:cubicBezTo>
                      <a:cubicBezTo>
                        <a:pt x="572423" y="1498543"/>
                        <a:pt x="576858" y="1503337"/>
                        <a:pt x="581545" y="1507914"/>
                      </a:cubicBezTo>
                      <a:cubicBezTo>
                        <a:pt x="586197" y="1512527"/>
                        <a:pt x="591065" y="1516852"/>
                        <a:pt x="596149" y="1520997"/>
                      </a:cubicBezTo>
                      <a:cubicBezTo>
                        <a:pt x="601269" y="1525105"/>
                        <a:pt x="606534" y="1528962"/>
                        <a:pt x="611978" y="1532566"/>
                      </a:cubicBezTo>
                      <a:cubicBezTo>
                        <a:pt x="617459" y="1536170"/>
                        <a:pt x="623084" y="1539521"/>
                        <a:pt x="628890" y="1542585"/>
                      </a:cubicBezTo>
                      <a:cubicBezTo>
                        <a:pt x="634659" y="1545648"/>
                        <a:pt x="640573" y="1548423"/>
                        <a:pt x="646630" y="1550910"/>
                      </a:cubicBezTo>
                      <a:cubicBezTo>
                        <a:pt x="652688" y="1553397"/>
                        <a:pt x="658854" y="1555595"/>
                        <a:pt x="665128" y="1557469"/>
                      </a:cubicBezTo>
                      <a:cubicBezTo>
                        <a:pt x="670933" y="1559091"/>
                        <a:pt x="675982" y="1562010"/>
                        <a:pt x="680273" y="1566263"/>
                      </a:cubicBezTo>
                      <a:cubicBezTo>
                        <a:pt x="684527" y="1570516"/>
                        <a:pt x="687448" y="1575526"/>
                        <a:pt x="689035" y="1581328"/>
                      </a:cubicBezTo>
                      <a:cubicBezTo>
                        <a:pt x="690946" y="1587347"/>
                        <a:pt x="691162" y="1593402"/>
                        <a:pt x="689684" y="1599528"/>
                      </a:cubicBezTo>
                      <a:cubicBezTo>
                        <a:pt x="688205" y="1605619"/>
                        <a:pt x="685249" y="1610953"/>
                        <a:pt x="680849" y="1615422"/>
                      </a:cubicBezTo>
                      <a:lnTo>
                        <a:pt x="353225" y="1960040"/>
                      </a:lnTo>
                      <a:cubicBezTo>
                        <a:pt x="346555" y="1967032"/>
                        <a:pt x="338333" y="1970564"/>
                        <a:pt x="328634" y="1970600"/>
                      </a:cubicBezTo>
                      <a:close/>
                      <a:moveTo>
                        <a:pt x="98727" y="67599"/>
                      </a:moveTo>
                      <a:cubicBezTo>
                        <a:pt x="95879" y="67310"/>
                        <a:pt x="93030" y="67310"/>
                        <a:pt x="90181" y="67599"/>
                      </a:cubicBezTo>
                      <a:cubicBezTo>
                        <a:pt x="87008" y="68320"/>
                        <a:pt x="84051" y="69581"/>
                        <a:pt x="81311" y="71347"/>
                      </a:cubicBezTo>
                      <a:cubicBezTo>
                        <a:pt x="78571" y="73113"/>
                        <a:pt x="76227" y="75275"/>
                        <a:pt x="74208" y="77870"/>
                      </a:cubicBezTo>
                      <a:cubicBezTo>
                        <a:pt x="72224" y="80429"/>
                        <a:pt x="70746" y="83276"/>
                        <a:pt x="69736" y="86376"/>
                      </a:cubicBezTo>
                      <a:cubicBezTo>
                        <a:pt x="68727" y="89475"/>
                        <a:pt x="68258" y="92647"/>
                        <a:pt x="68330" y="95890"/>
                      </a:cubicBezTo>
                      <a:lnTo>
                        <a:pt x="68330" y="1367285"/>
                      </a:lnTo>
                      <a:cubicBezTo>
                        <a:pt x="68366" y="1401379"/>
                        <a:pt x="71395" y="1435221"/>
                        <a:pt x="77453" y="1468810"/>
                      </a:cubicBezTo>
                      <a:cubicBezTo>
                        <a:pt x="83475" y="1502364"/>
                        <a:pt x="92417" y="1535160"/>
                        <a:pt x="104280" y="1567128"/>
                      </a:cubicBezTo>
                      <a:cubicBezTo>
                        <a:pt x="116143" y="1599132"/>
                        <a:pt x="130747" y="1629838"/>
                        <a:pt x="148055" y="1659247"/>
                      </a:cubicBezTo>
                      <a:cubicBezTo>
                        <a:pt x="165363" y="1688656"/>
                        <a:pt x="185158" y="1716299"/>
                        <a:pt x="207370" y="1742212"/>
                      </a:cubicBezTo>
                      <a:lnTo>
                        <a:pt x="329679" y="1884715"/>
                      </a:lnTo>
                      <a:lnTo>
                        <a:pt x="599538" y="1602123"/>
                      </a:lnTo>
                      <a:cubicBezTo>
                        <a:pt x="586089" y="1595023"/>
                        <a:pt x="573324" y="1586842"/>
                        <a:pt x="561209" y="1577580"/>
                      </a:cubicBezTo>
                      <a:cubicBezTo>
                        <a:pt x="549129" y="1568318"/>
                        <a:pt x="537915" y="1558118"/>
                        <a:pt x="527530" y="1546982"/>
                      </a:cubicBezTo>
                      <a:cubicBezTo>
                        <a:pt x="517146" y="1535881"/>
                        <a:pt x="507770" y="1523952"/>
                        <a:pt x="499369" y="1511266"/>
                      </a:cubicBezTo>
                      <a:cubicBezTo>
                        <a:pt x="491003" y="1498580"/>
                        <a:pt x="483720" y="1485281"/>
                        <a:pt x="477554" y="1471369"/>
                      </a:cubicBezTo>
                      <a:cubicBezTo>
                        <a:pt x="471424" y="1457458"/>
                        <a:pt x="466448" y="1443150"/>
                        <a:pt x="462698" y="1428409"/>
                      </a:cubicBezTo>
                      <a:cubicBezTo>
                        <a:pt x="458948" y="1413669"/>
                        <a:pt x="456460" y="1398712"/>
                        <a:pt x="455198" y="1383575"/>
                      </a:cubicBezTo>
                      <a:cubicBezTo>
                        <a:pt x="453972" y="1368438"/>
                        <a:pt x="453972" y="1353265"/>
                        <a:pt x="455270" y="1338128"/>
                      </a:cubicBezTo>
                      <a:cubicBezTo>
                        <a:pt x="456568" y="1322991"/>
                        <a:pt x="459092" y="1308034"/>
                        <a:pt x="462914" y="1293330"/>
                      </a:cubicBezTo>
                      <a:cubicBezTo>
                        <a:pt x="473299" y="1253505"/>
                        <a:pt x="480402" y="1213140"/>
                        <a:pt x="484188" y="1172162"/>
                      </a:cubicBezTo>
                      <a:cubicBezTo>
                        <a:pt x="488011" y="1131221"/>
                        <a:pt x="488443" y="1090207"/>
                        <a:pt x="485559" y="1049193"/>
                      </a:cubicBezTo>
                      <a:cubicBezTo>
                        <a:pt x="482638" y="1008143"/>
                        <a:pt x="476436" y="967634"/>
                        <a:pt x="466881" y="927629"/>
                      </a:cubicBezTo>
                      <a:cubicBezTo>
                        <a:pt x="457361" y="887588"/>
                        <a:pt x="444633" y="848628"/>
                        <a:pt x="428731" y="810678"/>
                      </a:cubicBezTo>
                      <a:lnTo>
                        <a:pt x="121300" y="80213"/>
                      </a:lnTo>
                      <a:cubicBezTo>
                        <a:pt x="118884" y="76284"/>
                        <a:pt x="115674" y="73221"/>
                        <a:pt x="111636" y="70986"/>
                      </a:cubicBezTo>
                      <a:cubicBezTo>
                        <a:pt x="107633" y="68752"/>
                        <a:pt x="103343" y="67599"/>
                        <a:pt x="98727" y="67599"/>
                      </a:cubicBezTo>
                      <a:close/>
                    </a:path>
                  </a:pathLst>
                </a:custGeom>
                <a:grpFill/>
                <a:ln w="9231" cap="flat">
                  <a:solidFill>
                    <a:srgbClr val="FFFFFF"/>
                  </a:solidFill>
                  <a:prstDash val="solid"/>
                  <a:miter/>
                </a:ln>
              </p:spPr>
              <p:txBody>
                <a:bodyPr rtlCol="0" anchor="ctr"/>
                <a:lstStyle/>
                <a:p>
                  <a:endParaRPr lang="en-US" dirty="0">
                    <a:latin typeface="Roboto Condensed" panose="02000000000000000000" pitchFamily="2" charset="0"/>
                  </a:endParaRPr>
                </a:p>
              </p:txBody>
            </p:sp>
            <p:sp>
              <p:nvSpPr>
                <p:cNvPr id="2282" name="Freeform 2281">
                  <a:extLst>
                    <a:ext uri="{FF2B5EF4-FFF2-40B4-BE49-F238E27FC236}">
                      <a16:creationId xmlns:a16="http://schemas.microsoft.com/office/drawing/2014/main" id="{B45F0C03-0CBB-3EEA-7A23-7D03B67A5A9B}"/>
                    </a:ext>
                  </a:extLst>
                </p:cNvPr>
                <p:cNvSpPr/>
                <p:nvPr/>
              </p:nvSpPr>
              <p:spPr>
                <a:xfrm>
                  <a:off x="17784630" y="1320957"/>
                  <a:ext cx="268849" cy="551561"/>
                </a:xfrm>
                <a:custGeom>
                  <a:avLst/>
                  <a:gdLst>
                    <a:gd name="connsiteX0" fmla="*/ 234702 w 268849"/>
                    <a:gd name="connsiteY0" fmla="*/ 551561 h 551561"/>
                    <a:gd name="connsiteX1" fmla="*/ 221613 w 268849"/>
                    <a:gd name="connsiteY1" fmla="*/ 548966 h 551561"/>
                    <a:gd name="connsiteX2" fmla="*/ 210543 w 268849"/>
                    <a:gd name="connsiteY2" fmla="*/ 541578 h 551561"/>
                    <a:gd name="connsiteX3" fmla="*/ 203151 w 268849"/>
                    <a:gd name="connsiteY3" fmla="*/ 530550 h 551561"/>
                    <a:gd name="connsiteX4" fmla="*/ 200555 w 268849"/>
                    <a:gd name="connsiteY4" fmla="*/ 517503 h 551561"/>
                    <a:gd name="connsiteX5" fmla="*/ 200555 w 268849"/>
                    <a:gd name="connsiteY5" fmla="*/ 127547 h 551561"/>
                    <a:gd name="connsiteX6" fmla="*/ 198500 w 268849"/>
                    <a:gd name="connsiteY6" fmla="*/ 115329 h 551561"/>
                    <a:gd name="connsiteX7" fmla="*/ 194209 w 268849"/>
                    <a:gd name="connsiteY7" fmla="*/ 103724 h 551561"/>
                    <a:gd name="connsiteX8" fmla="*/ 187827 w 268849"/>
                    <a:gd name="connsiteY8" fmla="*/ 93128 h 551561"/>
                    <a:gd name="connsiteX9" fmla="*/ 179569 w 268849"/>
                    <a:gd name="connsiteY9" fmla="*/ 83902 h 551561"/>
                    <a:gd name="connsiteX10" fmla="*/ 169762 w 268849"/>
                    <a:gd name="connsiteY10" fmla="*/ 76333 h 551561"/>
                    <a:gd name="connsiteX11" fmla="*/ 158692 w 268849"/>
                    <a:gd name="connsiteY11" fmla="*/ 70747 h 551561"/>
                    <a:gd name="connsiteX12" fmla="*/ 146793 w 268849"/>
                    <a:gd name="connsiteY12" fmla="*/ 67323 h 551561"/>
                    <a:gd name="connsiteX13" fmla="*/ 134425 w 268849"/>
                    <a:gd name="connsiteY13" fmla="*/ 66170 h 551561"/>
                    <a:gd name="connsiteX14" fmla="*/ 122093 w 268849"/>
                    <a:gd name="connsiteY14" fmla="*/ 67323 h 551561"/>
                    <a:gd name="connsiteX15" fmla="*/ 110194 w 268849"/>
                    <a:gd name="connsiteY15" fmla="*/ 70747 h 551561"/>
                    <a:gd name="connsiteX16" fmla="*/ 99124 w 268849"/>
                    <a:gd name="connsiteY16" fmla="*/ 76333 h 551561"/>
                    <a:gd name="connsiteX17" fmla="*/ 89280 w 268849"/>
                    <a:gd name="connsiteY17" fmla="*/ 83902 h 551561"/>
                    <a:gd name="connsiteX18" fmla="*/ 81059 w 268849"/>
                    <a:gd name="connsiteY18" fmla="*/ 93128 h 551561"/>
                    <a:gd name="connsiteX19" fmla="*/ 74676 w 268849"/>
                    <a:gd name="connsiteY19" fmla="*/ 103724 h 551561"/>
                    <a:gd name="connsiteX20" fmla="*/ 70385 w 268849"/>
                    <a:gd name="connsiteY20" fmla="*/ 115329 h 551561"/>
                    <a:gd name="connsiteX21" fmla="*/ 68330 w 268849"/>
                    <a:gd name="connsiteY21" fmla="*/ 127547 h 551561"/>
                    <a:gd name="connsiteX22" fmla="*/ 68330 w 268849"/>
                    <a:gd name="connsiteY22" fmla="*/ 517503 h 551561"/>
                    <a:gd name="connsiteX23" fmla="*/ 65734 w 268849"/>
                    <a:gd name="connsiteY23" fmla="*/ 530513 h 551561"/>
                    <a:gd name="connsiteX24" fmla="*/ 58342 w 268849"/>
                    <a:gd name="connsiteY24" fmla="*/ 541578 h 551561"/>
                    <a:gd name="connsiteX25" fmla="*/ 47236 w 268849"/>
                    <a:gd name="connsiteY25" fmla="*/ 548966 h 551561"/>
                    <a:gd name="connsiteX26" fmla="*/ 34183 w 268849"/>
                    <a:gd name="connsiteY26" fmla="*/ 551561 h 551561"/>
                    <a:gd name="connsiteX27" fmla="*/ 21094 w 268849"/>
                    <a:gd name="connsiteY27" fmla="*/ 548966 h 551561"/>
                    <a:gd name="connsiteX28" fmla="*/ 10024 w 268849"/>
                    <a:gd name="connsiteY28" fmla="*/ 541578 h 551561"/>
                    <a:gd name="connsiteX29" fmla="*/ 2596 w 268849"/>
                    <a:gd name="connsiteY29" fmla="*/ 530550 h 551561"/>
                    <a:gd name="connsiteX30" fmla="*/ 0 w 268849"/>
                    <a:gd name="connsiteY30" fmla="*/ 517503 h 551561"/>
                    <a:gd name="connsiteX31" fmla="*/ 0 w 268849"/>
                    <a:gd name="connsiteY31" fmla="*/ 127547 h 551561"/>
                    <a:gd name="connsiteX32" fmla="*/ 3714 w 268849"/>
                    <a:gd name="connsiteY32" fmla="*/ 102318 h 551561"/>
                    <a:gd name="connsiteX33" fmla="*/ 12116 w 268849"/>
                    <a:gd name="connsiteY33" fmla="*/ 78280 h 551561"/>
                    <a:gd name="connsiteX34" fmla="*/ 24952 w 268849"/>
                    <a:gd name="connsiteY34" fmla="*/ 56223 h 551561"/>
                    <a:gd name="connsiteX35" fmla="*/ 41683 w 268849"/>
                    <a:gd name="connsiteY35" fmla="*/ 36977 h 551561"/>
                    <a:gd name="connsiteX36" fmla="*/ 61804 w 268849"/>
                    <a:gd name="connsiteY36" fmla="*/ 21264 h 551561"/>
                    <a:gd name="connsiteX37" fmla="*/ 84484 w 268849"/>
                    <a:gd name="connsiteY37" fmla="*/ 9587 h 551561"/>
                    <a:gd name="connsiteX38" fmla="*/ 109004 w 268849"/>
                    <a:gd name="connsiteY38" fmla="*/ 2415 h 551561"/>
                    <a:gd name="connsiteX39" fmla="*/ 134425 w 268849"/>
                    <a:gd name="connsiteY39" fmla="*/ 0 h 551561"/>
                    <a:gd name="connsiteX40" fmla="*/ 159846 w 268849"/>
                    <a:gd name="connsiteY40" fmla="*/ 2415 h 551561"/>
                    <a:gd name="connsiteX41" fmla="*/ 184365 w 268849"/>
                    <a:gd name="connsiteY41" fmla="*/ 9587 h 551561"/>
                    <a:gd name="connsiteX42" fmla="*/ 207082 w 268849"/>
                    <a:gd name="connsiteY42" fmla="*/ 21264 h 551561"/>
                    <a:gd name="connsiteX43" fmla="*/ 227166 w 268849"/>
                    <a:gd name="connsiteY43" fmla="*/ 36977 h 551561"/>
                    <a:gd name="connsiteX44" fmla="*/ 243933 w 268849"/>
                    <a:gd name="connsiteY44" fmla="*/ 56223 h 551561"/>
                    <a:gd name="connsiteX45" fmla="*/ 256770 w 268849"/>
                    <a:gd name="connsiteY45" fmla="*/ 78280 h 551561"/>
                    <a:gd name="connsiteX46" fmla="*/ 265171 w 268849"/>
                    <a:gd name="connsiteY46" fmla="*/ 102318 h 551561"/>
                    <a:gd name="connsiteX47" fmla="*/ 268849 w 268849"/>
                    <a:gd name="connsiteY47" fmla="*/ 127547 h 551561"/>
                    <a:gd name="connsiteX48" fmla="*/ 268849 w 268849"/>
                    <a:gd name="connsiteY48" fmla="*/ 517503 h 551561"/>
                    <a:gd name="connsiteX49" fmla="*/ 266253 w 268849"/>
                    <a:gd name="connsiteY49" fmla="*/ 530513 h 551561"/>
                    <a:gd name="connsiteX50" fmla="*/ 258861 w 268849"/>
                    <a:gd name="connsiteY50" fmla="*/ 541578 h 551561"/>
                    <a:gd name="connsiteX51" fmla="*/ 247791 w 268849"/>
                    <a:gd name="connsiteY51" fmla="*/ 548966 h 551561"/>
                    <a:gd name="connsiteX52" fmla="*/ 234702 w 268849"/>
                    <a:gd name="connsiteY52" fmla="*/ 551561 h 55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68849" h="551561">
                      <a:moveTo>
                        <a:pt x="234702" y="551561"/>
                      </a:moveTo>
                      <a:cubicBezTo>
                        <a:pt x="230159" y="551561"/>
                        <a:pt x="225796" y="550696"/>
                        <a:pt x="221613" y="548966"/>
                      </a:cubicBezTo>
                      <a:cubicBezTo>
                        <a:pt x="217430" y="547236"/>
                        <a:pt x="213753" y="544785"/>
                        <a:pt x="210543" y="541578"/>
                      </a:cubicBezTo>
                      <a:cubicBezTo>
                        <a:pt x="207334" y="538406"/>
                        <a:pt x="204882" y="534694"/>
                        <a:pt x="203151" y="530550"/>
                      </a:cubicBezTo>
                      <a:cubicBezTo>
                        <a:pt x="201421" y="526369"/>
                        <a:pt x="200555" y="522008"/>
                        <a:pt x="200555" y="517503"/>
                      </a:cubicBezTo>
                      <a:lnTo>
                        <a:pt x="200555" y="127547"/>
                      </a:lnTo>
                      <a:cubicBezTo>
                        <a:pt x="200231" y="123402"/>
                        <a:pt x="199546" y="119329"/>
                        <a:pt x="198500" y="115329"/>
                      </a:cubicBezTo>
                      <a:cubicBezTo>
                        <a:pt x="197418" y="111329"/>
                        <a:pt x="196012" y="107472"/>
                        <a:pt x="194209" y="103724"/>
                      </a:cubicBezTo>
                      <a:cubicBezTo>
                        <a:pt x="192406" y="100012"/>
                        <a:pt x="190279" y="96444"/>
                        <a:pt x="187827" y="93128"/>
                      </a:cubicBezTo>
                      <a:cubicBezTo>
                        <a:pt x="185375" y="89776"/>
                        <a:pt x="182634" y="86713"/>
                        <a:pt x="179569" y="83902"/>
                      </a:cubicBezTo>
                      <a:cubicBezTo>
                        <a:pt x="176541" y="81055"/>
                        <a:pt x="173259" y="78532"/>
                        <a:pt x="169762" y="76333"/>
                      </a:cubicBezTo>
                      <a:cubicBezTo>
                        <a:pt x="166264" y="74135"/>
                        <a:pt x="162550" y="72261"/>
                        <a:pt x="158692" y="70747"/>
                      </a:cubicBezTo>
                      <a:cubicBezTo>
                        <a:pt x="154834" y="69233"/>
                        <a:pt x="150867" y="68080"/>
                        <a:pt x="146793" y="67323"/>
                      </a:cubicBezTo>
                      <a:cubicBezTo>
                        <a:pt x="142718" y="66566"/>
                        <a:pt x="138571" y="66170"/>
                        <a:pt x="134425" y="66170"/>
                      </a:cubicBezTo>
                      <a:cubicBezTo>
                        <a:pt x="130278" y="66170"/>
                        <a:pt x="126167" y="66566"/>
                        <a:pt x="122093" y="67323"/>
                      </a:cubicBezTo>
                      <a:cubicBezTo>
                        <a:pt x="118018" y="68080"/>
                        <a:pt x="114052" y="69233"/>
                        <a:pt x="110194" y="70747"/>
                      </a:cubicBezTo>
                      <a:cubicBezTo>
                        <a:pt x="106299" y="72261"/>
                        <a:pt x="102621" y="74135"/>
                        <a:pt x="99124" y="76333"/>
                      </a:cubicBezTo>
                      <a:cubicBezTo>
                        <a:pt x="95590" y="78532"/>
                        <a:pt x="92345" y="81055"/>
                        <a:pt x="89280" y="83902"/>
                      </a:cubicBezTo>
                      <a:cubicBezTo>
                        <a:pt x="86251" y="86713"/>
                        <a:pt x="83511" y="89776"/>
                        <a:pt x="81059" y="93128"/>
                      </a:cubicBezTo>
                      <a:cubicBezTo>
                        <a:pt x="78571" y="96444"/>
                        <a:pt x="76443" y="100012"/>
                        <a:pt x="74676" y="103724"/>
                      </a:cubicBezTo>
                      <a:cubicBezTo>
                        <a:pt x="72873" y="107472"/>
                        <a:pt x="71431" y="111329"/>
                        <a:pt x="70385" y="115329"/>
                      </a:cubicBezTo>
                      <a:cubicBezTo>
                        <a:pt x="69304" y="119329"/>
                        <a:pt x="68619" y="123402"/>
                        <a:pt x="68330" y="127547"/>
                      </a:cubicBezTo>
                      <a:lnTo>
                        <a:pt x="68330" y="517503"/>
                      </a:lnTo>
                      <a:cubicBezTo>
                        <a:pt x="68330" y="522008"/>
                        <a:pt x="67465" y="526369"/>
                        <a:pt x="65734" y="530513"/>
                      </a:cubicBezTo>
                      <a:cubicBezTo>
                        <a:pt x="64003" y="534694"/>
                        <a:pt x="61515" y="538406"/>
                        <a:pt x="58342" y="541578"/>
                      </a:cubicBezTo>
                      <a:cubicBezTo>
                        <a:pt x="55133" y="544785"/>
                        <a:pt x="51419" y="547236"/>
                        <a:pt x="47236" y="548966"/>
                      </a:cubicBezTo>
                      <a:cubicBezTo>
                        <a:pt x="43053" y="550696"/>
                        <a:pt x="38690" y="551561"/>
                        <a:pt x="34183" y="551561"/>
                      </a:cubicBezTo>
                      <a:cubicBezTo>
                        <a:pt x="29640" y="551561"/>
                        <a:pt x="25277" y="550696"/>
                        <a:pt x="21094" y="548966"/>
                      </a:cubicBezTo>
                      <a:cubicBezTo>
                        <a:pt x="16911" y="547236"/>
                        <a:pt x="13233" y="544785"/>
                        <a:pt x="10024" y="541578"/>
                      </a:cubicBezTo>
                      <a:cubicBezTo>
                        <a:pt x="6815" y="538406"/>
                        <a:pt x="4363" y="534694"/>
                        <a:pt x="2596" y="530550"/>
                      </a:cubicBezTo>
                      <a:cubicBezTo>
                        <a:pt x="865" y="526369"/>
                        <a:pt x="0" y="522008"/>
                        <a:pt x="0" y="517503"/>
                      </a:cubicBezTo>
                      <a:lnTo>
                        <a:pt x="0" y="127547"/>
                      </a:lnTo>
                      <a:cubicBezTo>
                        <a:pt x="433" y="119041"/>
                        <a:pt x="1695" y="110608"/>
                        <a:pt x="3714" y="102318"/>
                      </a:cubicBezTo>
                      <a:cubicBezTo>
                        <a:pt x="5733" y="94029"/>
                        <a:pt x="8546" y="86028"/>
                        <a:pt x="12116" y="78280"/>
                      </a:cubicBezTo>
                      <a:cubicBezTo>
                        <a:pt x="15685" y="70495"/>
                        <a:pt x="19976" y="63179"/>
                        <a:pt x="24952" y="56223"/>
                      </a:cubicBezTo>
                      <a:cubicBezTo>
                        <a:pt x="29892" y="49267"/>
                        <a:pt x="35481" y="42852"/>
                        <a:pt x="41683" y="36977"/>
                      </a:cubicBezTo>
                      <a:cubicBezTo>
                        <a:pt x="47885" y="31103"/>
                        <a:pt x="54592" y="25877"/>
                        <a:pt x="61804" y="21264"/>
                      </a:cubicBezTo>
                      <a:cubicBezTo>
                        <a:pt x="68979" y="16651"/>
                        <a:pt x="76551" y="12758"/>
                        <a:pt x="84484" y="9587"/>
                      </a:cubicBezTo>
                      <a:cubicBezTo>
                        <a:pt x="92453" y="6415"/>
                        <a:pt x="100602" y="4037"/>
                        <a:pt x="109004" y="2415"/>
                      </a:cubicBezTo>
                      <a:cubicBezTo>
                        <a:pt x="117405" y="829"/>
                        <a:pt x="125879" y="0"/>
                        <a:pt x="134425" y="0"/>
                      </a:cubicBezTo>
                      <a:cubicBezTo>
                        <a:pt x="143007" y="0"/>
                        <a:pt x="151480" y="829"/>
                        <a:pt x="159846" y="2415"/>
                      </a:cubicBezTo>
                      <a:cubicBezTo>
                        <a:pt x="168247" y="4037"/>
                        <a:pt x="176432" y="6415"/>
                        <a:pt x="184365" y="9587"/>
                      </a:cubicBezTo>
                      <a:cubicBezTo>
                        <a:pt x="192298" y="12758"/>
                        <a:pt x="199870" y="16651"/>
                        <a:pt x="207082" y="21264"/>
                      </a:cubicBezTo>
                      <a:cubicBezTo>
                        <a:pt x="214293" y="25877"/>
                        <a:pt x="221000" y="31103"/>
                        <a:pt x="227166" y="36977"/>
                      </a:cubicBezTo>
                      <a:cubicBezTo>
                        <a:pt x="233368" y="42852"/>
                        <a:pt x="238957" y="49267"/>
                        <a:pt x="243933" y="56223"/>
                      </a:cubicBezTo>
                      <a:cubicBezTo>
                        <a:pt x="248909" y="63179"/>
                        <a:pt x="253200" y="70495"/>
                        <a:pt x="256770" y="78280"/>
                      </a:cubicBezTo>
                      <a:cubicBezTo>
                        <a:pt x="260304" y="86028"/>
                        <a:pt x="263116" y="94029"/>
                        <a:pt x="265171" y="102318"/>
                      </a:cubicBezTo>
                      <a:cubicBezTo>
                        <a:pt x="267191" y="110608"/>
                        <a:pt x="268417" y="119041"/>
                        <a:pt x="268849" y="127547"/>
                      </a:cubicBezTo>
                      <a:lnTo>
                        <a:pt x="268849" y="517503"/>
                      </a:lnTo>
                      <a:cubicBezTo>
                        <a:pt x="268849" y="522008"/>
                        <a:pt x="267984" y="526369"/>
                        <a:pt x="266253" y="530513"/>
                      </a:cubicBezTo>
                      <a:cubicBezTo>
                        <a:pt x="264522" y="534694"/>
                        <a:pt x="262070" y="538406"/>
                        <a:pt x="258861" y="541578"/>
                      </a:cubicBezTo>
                      <a:cubicBezTo>
                        <a:pt x="255652" y="544785"/>
                        <a:pt x="251974" y="547236"/>
                        <a:pt x="247791" y="548966"/>
                      </a:cubicBezTo>
                      <a:cubicBezTo>
                        <a:pt x="243573" y="550696"/>
                        <a:pt x="239246" y="551561"/>
                        <a:pt x="234702" y="551561"/>
                      </a:cubicBezTo>
                      <a:close/>
                    </a:path>
                  </a:pathLst>
                </a:custGeom>
                <a:grpFill/>
                <a:ln w="9231" cap="flat">
                  <a:solidFill>
                    <a:srgbClr val="FFFFFF"/>
                  </a:solidFill>
                  <a:prstDash val="solid"/>
                  <a:miter/>
                </a:ln>
              </p:spPr>
              <p:txBody>
                <a:bodyPr rtlCol="0" anchor="ctr"/>
                <a:lstStyle/>
                <a:p>
                  <a:endParaRPr lang="en-US" dirty="0">
                    <a:latin typeface="Roboto Condensed" panose="02000000000000000000" pitchFamily="2" charset="0"/>
                  </a:endParaRPr>
                </a:p>
              </p:txBody>
            </p:sp>
            <p:sp>
              <p:nvSpPr>
                <p:cNvPr id="2283" name="Freeform 2282">
                  <a:extLst>
                    <a:ext uri="{FF2B5EF4-FFF2-40B4-BE49-F238E27FC236}">
                      <a16:creationId xmlns:a16="http://schemas.microsoft.com/office/drawing/2014/main" id="{7DA13B02-9FBF-8077-18BE-7E7BE14DE84B}"/>
                    </a:ext>
                  </a:extLst>
                </p:cNvPr>
                <p:cNvSpPr/>
                <p:nvPr/>
              </p:nvSpPr>
              <p:spPr>
                <a:xfrm>
                  <a:off x="18064081" y="2275353"/>
                  <a:ext cx="636786" cy="647344"/>
                </a:xfrm>
                <a:custGeom>
                  <a:avLst/>
                  <a:gdLst>
                    <a:gd name="connsiteX0" fmla="*/ 178307 w 636786"/>
                    <a:gd name="connsiteY0" fmla="*/ 647344 h 647344"/>
                    <a:gd name="connsiteX1" fmla="*/ 154761 w 636786"/>
                    <a:gd name="connsiteY1" fmla="*/ 637829 h 647344"/>
                    <a:gd name="connsiteX2" fmla="*/ 34147 w 636786"/>
                    <a:gd name="connsiteY2" fmla="*/ 523293 h 647344"/>
                    <a:gd name="connsiteX3" fmla="*/ 9591 w 636786"/>
                    <a:gd name="connsiteY3" fmla="*/ 489559 h 647344"/>
                    <a:gd name="connsiteX4" fmla="*/ 0 w 636786"/>
                    <a:gd name="connsiteY4" fmla="*/ 448978 h 647344"/>
                    <a:gd name="connsiteX5" fmla="*/ 7969 w 636786"/>
                    <a:gd name="connsiteY5" fmla="*/ 408865 h 647344"/>
                    <a:gd name="connsiteX6" fmla="*/ 30397 w 636786"/>
                    <a:gd name="connsiteY6" fmla="*/ 374663 h 647344"/>
                    <a:gd name="connsiteX7" fmla="*/ 356975 w 636786"/>
                    <a:gd name="connsiteY7" fmla="*/ 33829 h 647344"/>
                    <a:gd name="connsiteX8" fmla="*/ 372480 w 636786"/>
                    <a:gd name="connsiteY8" fmla="*/ 20170 h 647344"/>
                    <a:gd name="connsiteX9" fmla="*/ 390329 w 636786"/>
                    <a:gd name="connsiteY9" fmla="*/ 9755 h 647344"/>
                    <a:gd name="connsiteX10" fmla="*/ 409837 w 636786"/>
                    <a:gd name="connsiteY10" fmla="*/ 2979 h 647344"/>
                    <a:gd name="connsiteX11" fmla="*/ 430318 w 636786"/>
                    <a:gd name="connsiteY11" fmla="*/ 96 h 647344"/>
                    <a:gd name="connsiteX12" fmla="*/ 450943 w 636786"/>
                    <a:gd name="connsiteY12" fmla="*/ 1213 h 647344"/>
                    <a:gd name="connsiteX13" fmla="*/ 470955 w 636786"/>
                    <a:gd name="connsiteY13" fmla="*/ 6259 h 647344"/>
                    <a:gd name="connsiteX14" fmla="*/ 489633 w 636786"/>
                    <a:gd name="connsiteY14" fmla="*/ 15088 h 647344"/>
                    <a:gd name="connsiteX15" fmla="*/ 506256 w 636786"/>
                    <a:gd name="connsiteY15" fmla="*/ 27342 h 647344"/>
                    <a:gd name="connsiteX16" fmla="*/ 626870 w 636786"/>
                    <a:gd name="connsiteY16" fmla="*/ 142203 h 647344"/>
                    <a:gd name="connsiteX17" fmla="*/ 634226 w 636786"/>
                    <a:gd name="connsiteY17" fmla="*/ 153231 h 647344"/>
                    <a:gd name="connsiteX18" fmla="*/ 636786 w 636786"/>
                    <a:gd name="connsiteY18" fmla="*/ 166242 h 647344"/>
                    <a:gd name="connsiteX19" fmla="*/ 634226 w 636786"/>
                    <a:gd name="connsiteY19" fmla="*/ 179252 h 647344"/>
                    <a:gd name="connsiteX20" fmla="*/ 626870 w 636786"/>
                    <a:gd name="connsiteY20" fmla="*/ 190280 h 647344"/>
                    <a:gd name="connsiteX21" fmla="*/ 203260 w 636786"/>
                    <a:gd name="connsiteY21" fmla="*/ 636784 h 647344"/>
                    <a:gd name="connsiteX22" fmla="*/ 178307 w 636786"/>
                    <a:gd name="connsiteY22" fmla="*/ 647344 h 647344"/>
                    <a:gd name="connsiteX23" fmla="*/ 434176 w 636786"/>
                    <a:gd name="connsiteY23" fmla="*/ 67888 h 647344"/>
                    <a:gd name="connsiteX24" fmla="*/ 407529 w 636786"/>
                    <a:gd name="connsiteY24" fmla="*/ 79817 h 647344"/>
                    <a:gd name="connsiteX25" fmla="*/ 80950 w 636786"/>
                    <a:gd name="connsiteY25" fmla="*/ 420686 h 647344"/>
                    <a:gd name="connsiteX26" fmla="*/ 76191 w 636786"/>
                    <a:gd name="connsiteY26" fmla="*/ 426453 h 647344"/>
                    <a:gd name="connsiteX27" fmla="*/ 72621 w 636786"/>
                    <a:gd name="connsiteY27" fmla="*/ 433012 h 647344"/>
                    <a:gd name="connsiteX28" fmla="*/ 70422 w 636786"/>
                    <a:gd name="connsiteY28" fmla="*/ 440184 h 647344"/>
                    <a:gd name="connsiteX29" fmla="*/ 69664 w 636786"/>
                    <a:gd name="connsiteY29" fmla="*/ 447608 h 647344"/>
                    <a:gd name="connsiteX30" fmla="*/ 70422 w 636786"/>
                    <a:gd name="connsiteY30" fmla="*/ 455069 h 647344"/>
                    <a:gd name="connsiteX31" fmla="*/ 72621 w 636786"/>
                    <a:gd name="connsiteY31" fmla="*/ 462205 h 647344"/>
                    <a:gd name="connsiteX32" fmla="*/ 76191 w 636786"/>
                    <a:gd name="connsiteY32" fmla="*/ 468800 h 647344"/>
                    <a:gd name="connsiteX33" fmla="*/ 80950 w 636786"/>
                    <a:gd name="connsiteY33" fmla="*/ 474530 h 647344"/>
                    <a:gd name="connsiteX34" fmla="*/ 176973 w 636786"/>
                    <a:gd name="connsiteY34" fmla="*/ 565893 h 647344"/>
                    <a:gd name="connsiteX35" fmla="*/ 556160 w 636786"/>
                    <a:gd name="connsiteY35" fmla="*/ 167791 h 647344"/>
                    <a:gd name="connsiteX36" fmla="*/ 460498 w 636786"/>
                    <a:gd name="connsiteY36" fmla="*/ 76753 h 647344"/>
                    <a:gd name="connsiteX37" fmla="*/ 434176 w 636786"/>
                    <a:gd name="connsiteY37" fmla="*/ 67888 h 6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786" h="647344">
                      <a:moveTo>
                        <a:pt x="178307" y="647344"/>
                      </a:moveTo>
                      <a:cubicBezTo>
                        <a:pt x="169185" y="647308"/>
                        <a:pt x="161324" y="644136"/>
                        <a:pt x="154761" y="637829"/>
                      </a:cubicBezTo>
                      <a:lnTo>
                        <a:pt x="34147" y="523293"/>
                      </a:lnTo>
                      <a:cubicBezTo>
                        <a:pt x="23690" y="513706"/>
                        <a:pt x="15505" y="502462"/>
                        <a:pt x="9591" y="489559"/>
                      </a:cubicBezTo>
                      <a:cubicBezTo>
                        <a:pt x="3678" y="476693"/>
                        <a:pt x="469" y="463142"/>
                        <a:pt x="0" y="448978"/>
                      </a:cubicBezTo>
                      <a:cubicBezTo>
                        <a:pt x="36" y="435102"/>
                        <a:pt x="2704" y="421731"/>
                        <a:pt x="7969" y="408865"/>
                      </a:cubicBezTo>
                      <a:cubicBezTo>
                        <a:pt x="13233" y="396035"/>
                        <a:pt x="20697" y="384610"/>
                        <a:pt x="30397" y="374663"/>
                      </a:cubicBezTo>
                      <a:lnTo>
                        <a:pt x="356975" y="33829"/>
                      </a:lnTo>
                      <a:cubicBezTo>
                        <a:pt x="361699" y="28784"/>
                        <a:pt x="366855" y="24207"/>
                        <a:pt x="372480" y="20170"/>
                      </a:cubicBezTo>
                      <a:cubicBezTo>
                        <a:pt x="378105" y="16134"/>
                        <a:pt x="384019" y="12674"/>
                        <a:pt x="390329" y="9755"/>
                      </a:cubicBezTo>
                      <a:cubicBezTo>
                        <a:pt x="396603" y="6871"/>
                        <a:pt x="403130" y="4601"/>
                        <a:pt x="409837" y="2979"/>
                      </a:cubicBezTo>
                      <a:cubicBezTo>
                        <a:pt x="416579" y="1357"/>
                        <a:pt x="423394" y="420"/>
                        <a:pt x="430318" y="96"/>
                      </a:cubicBezTo>
                      <a:cubicBezTo>
                        <a:pt x="437205" y="-193"/>
                        <a:pt x="444092" y="168"/>
                        <a:pt x="450943" y="1213"/>
                      </a:cubicBezTo>
                      <a:cubicBezTo>
                        <a:pt x="457794" y="2258"/>
                        <a:pt x="464465" y="3916"/>
                        <a:pt x="470955" y="6259"/>
                      </a:cubicBezTo>
                      <a:cubicBezTo>
                        <a:pt x="477482" y="8601"/>
                        <a:pt x="483720" y="11557"/>
                        <a:pt x="489633" y="15088"/>
                      </a:cubicBezTo>
                      <a:cubicBezTo>
                        <a:pt x="495583" y="18620"/>
                        <a:pt x="501136" y="22729"/>
                        <a:pt x="506256" y="27342"/>
                      </a:cubicBezTo>
                      <a:lnTo>
                        <a:pt x="626870" y="142203"/>
                      </a:lnTo>
                      <a:cubicBezTo>
                        <a:pt x="630044" y="145410"/>
                        <a:pt x="632496" y="149086"/>
                        <a:pt x="634226" y="153231"/>
                      </a:cubicBezTo>
                      <a:cubicBezTo>
                        <a:pt x="635921" y="157412"/>
                        <a:pt x="636786" y="161737"/>
                        <a:pt x="636786" y="166242"/>
                      </a:cubicBezTo>
                      <a:cubicBezTo>
                        <a:pt x="636786" y="170747"/>
                        <a:pt x="635921" y="175071"/>
                        <a:pt x="634226" y="179252"/>
                      </a:cubicBezTo>
                      <a:cubicBezTo>
                        <a:pt x="632496" y="183397"/>
                        <a:pt x="630044" y="187073"/>
                        <a:pt x="626870" y="190280"/>
                      </a:cubicBezTo>
                      <a:lnTo>
                        <a:pt x="203260" y="636784"/>
                      </a:lnTo>
                      <a:cubicBezTo>
                        <a:pt x="196481" y="643884"/>
                        <a:pt x="188151" y="647416"/>
                        <a:pt x="178307" y="647344"/>
                      </a:cubicBezTo>
                      <a:close/>
                      <a:moveTo>
                        <a:pt x="434176" y="67888"/>
                      </a:moveTo>
                      <a:cubicBezTo>
                        <a:pt x="423647" y="68176"/>
                        <a:pt x="414777" y="72140"/>
                        <a:pt x="407529" y="79817"/>
                      </a:cubicBezTo>
                      <a:lnTo>
                        <a:pt x="80950" y="420686"/>
                      </a:lnTo>
                      <a:cubicBezTo>
                        <a:pt x="79184" y="422452"/>
                        <a:pt x="77597" y="424362"/>
                        <a:pt x="76191" y="426453"/>
                      </a:cubicBezTo>
                      <a:cubicBezTo>
                        <a:pt x="74785" y="428507"/>
                        <a:pt x="73595" y="430705"/>
                        <a:pt x="72621" y="433012"/>
                      </a:cubicBezTo>
                      <a:cubicBezTo>
                        <a:pt x="71647" y="435319"/>
                        <a:pt x="70926" y="437733"/>
                        <a:pt x="70422" y="440184"/>
                      </a:cubicBezTo>
                      <a:cubicBezTo>
                        <a:pt x="69917" y="442635"/>
                        <a:pt x="69664" y="445122"/>
                        <a:pt x="69664" y="447608"/>
                      </a:cubicBezTo>
                      <a:cubicBezTo>
                        <a:pt x="69664" y="450131"/>
                        <a:pt x="69917" y="452618"/>
                        <a:pt x="70422" y="455069"/>
                      </a:cubicBezTo>
                      <a:cubicBezTo>
                        <a:pt x="70926" y="457519"/>
                        <a:pt x="71647" y="459898"/>
                        <a:pt x="72621" y="462205"/>
                      </a:cubicBezTo>
                      <a:cubicBezTo>
                        <a:pt x="73595" y="464511"/>
                        <a:pt x="74785" y="466710"/>
                        <a:pt x="76191" y="468800"/>
                      </a:cubicBezTo>
                      <a:cubicBezTo>
                        <a:pt x="77597" y="470854"/>
                        <a:pt x="79184" y="472801"/>
                        <a:pt x="80950" y="474530"/>
                      </a:cubicBezTo>
                      <a:lnTo>
                        <a:pt x="176973" y="565893"/>
                      </a:lnTo>
                      <a:lnTo>
                        <a:pt x="556160" y="167791"/>
                      </a:lnTo>
                      <a:lnTo>
                        <a:pt x="460498" y="76753"/>
                      </a:lnTo>
                      <a:cubicBezTo>
                        <a:pt x="452890" y="70374"/>
                        <a:pt x="444128" y="67419"/>
                        <a:pt x="434176" y="67888"/>
                      </a:cubicBezTo>
                      <a:close/>
                    </a:path>
                  </a:pathLst>
                </a:custGeom>
                <a:grpFill/>
                <a:ln w="9231" cap="flat">
                  <a:solidFill>
                    <a:srgbClr val="FFFFFF"/>
                  </a:solidFill>
                  <a:prstDash val="solid"/>
                  <a:miter/>
                </a:ln>
              </p:spPr>
              <p:txBody>
                <a:bodyPr rtlCol="0" anchor="ctr"/>
                <a:lstStyle/>
                <a:p>
                  <a:endParaRPr lang="en-US" dirty="0">
                    <a:latin typeface="Roboto Condensed" panose="02000000000000000000" pitchFamily="2" charset="0"/>
                  </a:endParaRPr>
                </a:p>
              </p:txBody>
            </p:sp>
            <p:sp>
              <p:nvSpPr>
                <p:cNvPr id="2284" name="Freeform 2283">
                  <a:extLst>
                    <a:ext uri="{FF2B5EF4-FFF2-40B4-BE49-F238E27FC236}">
                      <a16:creationId xmlns:a16="http://schemas.microsoft.com/office/drawing/2014/main" id="{BAC52709-9E52-B205-7D28-8E63572D654B}"/>
                    </a:ext>
                  </a:extLst>
                </p:cNvPr>
                <p:cNvSpPr/>
                <p:nvPr/>
              </p:nvSpPr>
              <p:spPr>
                <a:xfrm>
                  <a:off x="17159945" y="738212"/>
                  <a:ext cx="693051" cy="1974189"/>
                </a:xfrm>
                <a:custGeom>
                  <a:avLst/>
                  <a:gdLst>
                    <a:gd name="connsiteX0" fmla="*/ 364382 w 693051"/>
                    <a:gd name="connsiteY0" fmla="*/ 1974189 h 1974189"/>
                    <a:gd name="connsiteX1" fmla="*/ 339790 w 693051"/>
                    <a:gd name="connsiteY1" fmla="*/ 1963630 h 1974189"/>
                    <a:gd name="connsiteX2" fmla="*/ 9786 w 693051"/>
                    <a:gd name="connsiteY2" fmla="*/ 1617318 h 1974189"/>
                    <a:gd name="connsiteX3" fmla="*/ 952 w 693051"/>
                    <a:gd name="connsiteY3" fmla="*/ 1601388 h 1974189"/>
                    <a:gd name="connsiteX4" fmla="*/ 1601 w 693051"/>
                    <a:gd name="connsiteY4" fmla="*/ 1583224 h 1974189"/>
                    <a:gd name="connsiteX5" fmla="*/ 10399 w 693051"/>
                    <a:gd name="connsiteY5" fmla="*/ 1568123 h 1974189"/>
                    <a:gd name="connsiteX6" fmla="*/ 25508 w 693051"/>
                    <a:gd name="connsiteY6" fmla="*/ 1559365 h 1974189"/>
                    <a:gd name="connsiteX7" fmla="*/ 43861 w 693051"/>
                    <a:gd name="connsiteY7" fmla="*/ 1552842 h 1974189"/>
                    <a:gd name="connsiteX8" fmla="*/ 61458 w 693051"/>
                    <a:gd name="connsiteY8" fmla="*/ 1544625 h 1974189"/>
                    <a:gd name="connsiteX9" fmla="*/ 78225 w 693051"/>
                    <a:gd name="connsiteY9" fmla="*/ 1534714 h 1974189"/>
                    <a:gd name="connsiteX10" fmla="*/ 93946 w 693051"/>
                    <a:gd name="connsiteY10" fmla="*/ 1523253 h 1974189"/>
                    <a:gd name="connsiteX11" fmla="*/ 108478 w 693051"/>
                    <a:gd name="connsiteY11" fmla="*/ 1510351 h 1974189"/>
                    <a:gd name="connsiteX12" fmla="*/ 121711 w 693051"/>
                    <a:gd name="connsiteY12" fmla="*/ 1496079 h 1974189"/>
                    <a:gd name="connsiteX13" fmla="*/ 133502 w 693051"/>
                    <a:gd name="connsiteY13" fmla="*/ 1480653 h 1974189"/>
                    <a:gd name="connsiteX14" fmla="*/ 143742 w 693051"/>
                    <a:gd name="connsiteY14" fmla="*/ 1464111 h 1974189"/>
                    <a:gd name="connsiteX15" fmla="*/ 152360 w 693051"/>
                    <a:gd name="connsiteY15" fmla="*/ 1446703 h 1974189"/>
                    <a:gd name="connsiteX16" fmla="*/ 159283 w 693051"/>
                    <a:gd name="connsiteY16" fmla="*/ 1428539 h 1974189"/>
                    <a:gd name="connsiteX17" fmla="*/ 164368 w 693051"/>
                    <a:gd name="connsiteY17" fmla="*/ 1409798 h 1974189"/>
                    <a:gd name="connsiteX18" fmla="*/ 167649 w 693051"/>
                    <a:gd name="connsiteY18" fmla="*/ 1390661 h 1974189"/>
                    <a:gd name="connsiteX19" fmla="*/ 169091 w 693051"/>
                    <a:gd name="connsiteY19" fmla="*/ 1371271 h 1974189"/>
                    <a:gd name="connsiteX20" fmla="*/ 168623 w 693051"/>
                    <a:gd name="connsiteY20" fmla="*/ 1351881 h 1974189"/>
                    <a:gd name="connsiteX21" fmla="*/ 166315 w 693051"/>
                    <a:gd name="connsiteY21" fmla="*/ 1332600 h 1974189"/>
                    <a:gd name="connsiteX22" fmla="*/ 162168 w 693051"/>
                    <a:gd name="connsiteY22" fmla="*/ 1313607 h 1974189"/>
                    <a:gd name="connsiteX23" fmla="*/ 139019 w 693051"/>
                    <a:gd name="connsiteY23" fmla="*/ 1181483 h 1974189"/>
                    <a:gd name="connsiteX24" fmla="*/ 137649 w 693051"/>
                    <a:gd name="connsiteY24" fmla="*/ 1047377 h 1974189"/>
                    <a:gd name="connsiteX25" fmla="*/ 158057 w 693051"/>
                    <a:gd name="connsiteY25" fmla="*/ 914820 h 1974189"/>
                    <a:gd name="connsiteX26" fmla="*/ 199741 w 693051"/>
                    <a:gd name="connsiteY26" fmla="*/ 787310 h 1974189"/>
                    <a:gd name="connsiteX27" fmla="*/ 507172 w 693051"/>
                    <a:gd name="connsiteY27" fmla="*/ 54466 h 1974189"/>
                    <a:gd name="connsiteX28" fmla="*/ 508903 w 693051"/>
                    <a:gd name="connsiteY28" fmla="*/ 51078 h 1974189"/>
                    <a:gd name="connsiteX29" fmla="*/ 517881 w 693051"/>
                    <a:gd name="connsiteY29" fmla="*/ 37455 h 1974189"/>
                    <a:gd name="connsiteX30" fmla="*/ 528987 w 693051"/>
                    <a:gd name="connsiteY30" fmla="*/ 25490 h 1974189"/>
                    <a:gd name="connsiteX31" fmla="*/ 541968 w 693051"/>
                    <a:gd name="connsiteY31" fmla="*/ 15542 h 1974189"/>
                    <a:gd name="connsiteX32" fmla="*/ 556392 w 693051"/>
                    <a:gd name="connsiteY32" fmla="*/ 7902 h 1974189"/>
                    <a:gd name="connsiteX33" fmla="*/ 571897 w 693051"/>
                    <a:gd name="connsiteY33" fmla="*/ 2748 h 1974189"/>
                    <a:gd name="connsiteX34" fmla="*/ 588051 w 693051"/>
                    <a:gd name="connsiteY34" fmla="*/ 225 h 1974189"/>
                    <a:gd name="connsiteX35" fmla="*/ 604385 w 693051"/>
                    <a:gd name="connsiteY35" fmla="*/ 441 h 1974189"/>
                    <a:gd name="connsiteX36" fmla="*/ 620467 w 693051"/>
                    <a:gd name="connsiteY36" fmla="*/ 3361 h 1974189"/>
                    <a:gd name="connsiteX37" fmla="*/ 635864 w 693051"/>
                    <a:gd name="connsiteY37" fmla="*/ 8875 h 1974189"/>
                    <a:gd name="connsiteX38" fmla="*/ 650107 w 693051"/>
                    <a:gd name="connsiteY38" fmla="*/ 16912 h 1974189"/>
                    <a:gd name="connsiteX39" fmla="*/ 662799 w 693051"/>
                    <a:gd name="connsiteY39" fmla="*/ 27147 h 1974189"/>
                    <a:gd name="connsiteX40" fmla="*/ 673653 w 693051"/>
                    <a:gd name="connsiteY40" fmla="*/ 39365 h 1974189"/>
                    <a:gd name="connsiteX41" fmla="*/ 682270 w 693051"/>
                    <a:gd name="connsiteY41" fmla="*/ 53205 h 1974189"/>
                    <a:gd name="connsiteX42" fmla="*/ 688472 w 693051"/>
                    <a:gd name="connsiteY42" fmla="*/ 68305 h 1974189"/>
                    <a:gd name="connsiteX43" fmla="*/ 692114 w 693051"/>
                    <a:gd name="connsiteY43" fmla="*/ 84199 h 1974189"/>
                    <a:gd name="connsiteX44" fmla="*/ 693016 w 693051"/>
                    <a:gd name="connsiteY44" fmla="*/ 100489 h 1974189"/>
                    <a:gd name="connsiteX45" fmla="*/ 693016 w 693051"/>
                    <a:gd name="connsiteY45" fmla="*/ 1371884 h 1974189"/>
                    <a:gd name="connsiteX46" fmla="*/ 682883 w 693051"/>
                    <a:gd name="connsiteY46" fmla="*/ 1485411 h 1974189"/>
                    <a:gd name="connsiteX47" fmla="*/ 652847 w 693051"/>
                    <a:gd name="connsiteY47" fmla="*/ 1595370 h 1974189"/>
                    <a:gd name="connsiteX48" fmla="*/ 603916 w 693051"/>
                    <a:gd name="connsiteY48" fmla="*/ 1698373 h 1974189"/>
                    <a:gd name="connsiteX49" fmla="*/ 537569 w 693051"/>
                    <a:gd name="connsiteY49" fmla="*/ 1791141 h 1974189"/>
                    <a:gd name="connsiteX50" fmla="*/ 390344 w 693051"/>
                    <a:gd name="connsiteY50" fmla="*/ 1961575 h 1974189"/>
                    <a:gd name="connsiteX51" fmla="*/ 365428 w 693051"/>
                    <a:gd name="connsiteY51" fmla="*/ 1973505 h 1974189"/>
                    <a:gd name="connsiteX52" fmla="*/ 93477 w 693051"/>
                    <a:gd name="connsiteY52" fmla="*/ 1606758 h 1974189"/>
                    <a:gd name="connsiteX53" fmla="*/ 363372 w 693051"/>
                    <a:gd name="connsiteY53" fmla="*/ 1889315 h 1974189"/>
                    <a:gd name="connsiteX54" fmla="*/ 485646 w 693051"/>
                    <a:gd name="connsiteY54" fmla="*/ 1746847 h 1974189"/>
                    <a:gd name="connsiteX55" fmla="*/ 544961 w 693051"/>
                    <a:gd name="connsiteY55" fmla="*/ 1663846 h 1974189"/>
                    <a:gd name="connsiteX56" fmla="*/ 588736 w 693051"/>
                    <a:gd name="connsiteY56" fmla="*/ 1571763 h 1974189"/>
                    <a:gd name="connsiteX57" fmla="*/ 615599 w 693051"/>
                    <a:gd name="connsiteY57" fmla="*/ 1473409 h 1974189"/>
                    <a:gd name="connsiteX58" fmla="*/ 624686 w 693051"/>
                    <a:gd name="connsiteY58" fmla="*/ 1371884 h 1974189"/>
                    <a:gd name="connsiteX59" fmla="*/ 624686 w 693051"/>
                    <a:gd name="connsiteY59" fmla="*/ 100489 h 1974189"/>
                    <a:gd name="connsiteX60" fmla="*/ 623243 w 693051"/>
                    <a:gd name="connsiteY60" fmla="*/ 91155 h 1974189"/>
                    <a:gd name="connsiteX61" fmla="*/ 618844 w 693051"/>
                    <a:gd name="connsiteY61" fmla="*/ 82758 h 1974189"/>
                    <a:gd name="connsiteX62" fmla="*/ 612029 w 693051"/>
                    <a:gd name="connsiteY62" fmla="*/ 76198 h 1974189"/>
                    <a:gd name="connsiteX63" fmla="*/ 603483 w 693051"/>
                    <a:gd name="connsiteY63" fmla="*/ 72162 h 1974189"/>
                    <a:gd name="connsiteX64" fmla="*/ 594072 w 693051"/>
                    <a:gd name="connsiteY64" fmla="*/ 71008 h 1974189"/>
                    <a:gd name="connsiteX65" fmla="*/ 584805 w 693051"/>
                    <a:gd name="connsiteY65" fmla="*/ 72955 h 1974189"/>
                    <a:gd name="connsiteX66" fmla="*/ 576620 w 693051"/>
                    <a:gd name="connsiteY66" fmla="*/ 77712 h 1974189"/>
                    <a:gd name="connsiteX67" fmla="*/ 570382 w 693051"/>
                    <a:gd name="connsiteY67" fmla="*/ 84812 h 1974189"/>
                    <a:gd name="connsiteX68" fmla="*/ 262915 w 693051"/>
                    <a:gd name="connsiteY68" fmla="*/ 815277 h 1974189"/>
                    <a:gd name="connsiteX69" fmla="*/ 225017 w 693051"/>
                    <a:gd name="connsiteY69" fmla="*/ 931759 h 1974189"/>
                    <a:gd name="connsiteX70" fmla="*/ 206447 w 693051"/>
                    <a:gd name="connsiteY70" fmla="*/ 1052783 h 1974189"/>
                    <a:gd name="connsiteX71" fmla="*/ 207710 w 693051"/>
                    <a:gd name="connsiteY71" fmla="*/ 1175248 h 1974189"/>
                    <a:gd name="connsiteX72" fmla="*/ 228767 w 693051"/>
                    <a:gd name="connsiteY72" fmla="*/ 1295875 h 1974189"/>
                    <a:gd name="connsiteX73" fmla="*/ 236844 w 693051"/>
                    <a:gd name="connsiteY73" fmla="*/ 1340817 h 1974189"/>
                    <a:gd name="connsiteX74" fmla="*/ 237277 w 693051"/>
                    <a:gd name="connsiteY74" fmla="*/ 1386480 h 1974189"/>
                    <a:gd name="connsiteX75" fmla="*/ 230066 w 693051"/>
                    <a:gd name="connsiteY75" fmla="*/ 1431566 h 1974189"/>
                    <a:gd name="connsiteX76" fmla="*/ 215390 w 693051"/>
                    <a:gd name="connsiteY76" fmla="*/ 1474815 h 1974189"/>
                    <a:gd name="connsiteX77" fmla="*/ 193719 w 693051"/>
                    <a:gd name="connsiteY77" fmla="*/ 1515036 h 1974189"/>
                    <a:gd name="connsiteX78" fmla="*/ 165630 w 693051"/>
                    <a:gd name="connsiteY78" fmla="*/ 1551076 h 1974189"/>
                    <a:gd name="connsiteX79" fmla="*/ 131915 w 693051"/>
                    <a:gd name="connsiteY79" fmla="*/ 1581927 h 1974189"/>
                    <a:gd name="connsiteX80" fmla="*/ 93477 w 693051"/>
                    <a:gd name="connsiteY80" fmla="*/ 1606758 h 197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93051" h="1974189">
                      <a:moveTo>
                        <a:pt x="364382" y="1974189"/>
                      </a:moveTo>
                      <a:cubicBezTo>
                        <a:pt x="354682" y="1974153"/>
                        <a:pt x="346497" y="1970621"/>
                        <a:pt x="339790" y="1963630"/>
                      </a:cubicBezTo>
                      <a:lnTo>
                        <a:pt x="9786" y="1617318"/>
                      </a:lnTo>
                      <a:cubicBezTo>
                        <a:pt x="5387" y="1612813"/>
                        <a:pt x="2431" y="1607515"/>
                        <a:pt x="952" y="1601388"/>
                      </a:cubicBezTo>
                      <a:cubicBezTo>
                        <a:pt x="-490" y="1595298"/>
                        <a:pt x="-310" y="1589243"/>
                        <a:pt x="1601" y="1583224"/>
                      </a:cubicBezTo>
                      <a:cubicBezTo>
                        <a:pt x="3188" y="1577422"/>
                        <a:pt x="6109" y="1572412"/>
                        <a:pt x="10399" y="1568123"/>
                      </a:cubicBezTo>
                      <a:cubicBezTo>
                        <a:pt x="14654" y="1563870"/>
                        <a:pt x="19702" y="1560951"/>
                        <a:pt x="25508" y="1559365"/>
                      </a:cubicBezTo>
                      <a:cubicBezTo>
                        <a:pt x="31710" y="1557491"/>
                        <a:pt x="37840" y="1555329"/>
                        <a:pt x="43861" y="1552842"/>
                      </a:cubicBezTo>
                      <a:cubicBezTo>
                        <a:pt x="49847" y="1550391"/>
                        <a:pt x="55725" y="1547652"/>
                        <a:pt x="61458" y="1544625"/>
                      </a:cubicBezTo>
                      <a:cubicBezTo>
                        <a:pt x="67227" y="1541562"/>
                        <a:pt x="72816" y="1538282"/>
                        <a:pt x="78225" y="1534714"/>
                      </a:cubicBezTo>
                      <a:cubicBezTo>
                        <a:pt x="83634" y="1531146"/>
                        <a:pt x="88898" y="1527326"/>
                        <a:pt x="93946" y="1523253"/>
                      </a:cubicBezTo>
                      <a:cubicBezTo>
                        <a:pt x="98994" y="1519180"/>
                        <a:pt x="103826" y="1514892"/>
                        <a:pt x="108478" y="1510351"/>
                      </a:cubicBezTo>
                      <a:cubicBezTo>
                        <a:pt x="113129" y="1505810"/>
                        <a:pt x="117528" y="1501052"/>
                        <a:pt x="121711" y="1496079"/>
                      </a:cubicBezTo>
                      <a:cubicBezTo>
                        <a:pt x="125894" y="1491141"/>
                        <a:pt x="129824" y="1485987"/>
                        <a:pt x="133502" y="1480653"/>
                      </a:cubicBezTo>
                      <a:cubicBezTo>
                        <a:pt x="137180" y="1475283"/>
                        <a:pt x="140605" y="1469805"/>
                        <a:pt x="143742" y="1464111"/>
                      </a:cubicBezTo>
                      <a:cubicBezTo>
                        <a:pt x="146916" y="1458453"/>
                        <a:pt x="149800" y="1452650"/>
                        <a:pt x="152360" y="1446703"/>
                      </a:cubicBezTo>
                      <a:cubicBezTo>
                        <a:pt x="154956" y="1440757"/>
                        <a:pt x="157264" y="1434702"/>
                        <a:pt x="159283" y="1428539"/>
                      </a:cubicBezTo>
                      <a:cubicBezTo>
                        <a:pt x="161267" y="1422376"/>
                        <a:pt x="162961" y="1416141"/>
                        <a:pt x="164368" y="1409798"/>
                      </a:cubicBezTo>
                      <a:cubicBezTo>
                        <a:pt x="165774" y="1403491"/>
                        <a:pt x="166892" y="1397076"/>
                        <a:pt x="167649" y="1390661"/>
                      </a:cubicBezTo>
                      <a:cubicBezTo>
                        <a:pt x="168442" y="1384210"/>
                        <a:pt x="168911" y="1377758"/>
                        <a:pt x="169091" y="1371271"/>
                      </a:cubicBezTo>
                      <a:cubicBezTo>
                        <a:pt x="169236" y="1364820"/>
                        <a:pt x="169091" y="1358333"/>
                        <a:pt x="168623" y="1351881"/>
                      </a:cubicBezTo>
                      <a:cubicBezTo>
                        <a:pt x="168190" y="1345394"/>
                        <a:pt x="167397" y="1338979"/>
                        <a:pt x="166315" y="1332600"/>
                      </a:cubicBezTo>
                      <a:cubicBezTo>
                        <a:pt x="165233" y="1326185"/>
                        <a:pt x="163863" y="1319878"/>
                        <a:pt x="162168" y="1313607"/>
                      </a:cubicBezTo>
                      <a:cubicBezTo>
                        <a:pt x="150846" y="1270214"/>
                        <a:pt x="143129" y="1226173"/>
                        <a:pt x="139019" y="1181483"/>
                      </a:cubicBezTo>
                      <a:cubicBezTo>
                        <a:pt x="134908" y="1136829"/>
                        <a:pt x="134439" y="1092139"/>
                        <a:pt x="137649" y="1047377"/>
                      </a:cubicBezTo>
                      <a:cubicBezTo>
                        <a:pt x="140822" y="1002651"/>
                        <a:pt x="147637" y="958465"/>
                        <a:pt x="158057" y="914820"/>
                      </a:cubicBezTo>
                      <a:cubicBezTo>
                        <a:pt x="168478" y="871212"/>
                        <a:pt x="182361" y="828684"/>
                        <a:pt x="199741" y="787310"/>
                      </a:cubicBezTo>
                      <a:lnTo>
                        <a:pt x="507172" y="54466"/>
                      </a:lnTo>
                      <a:lnTo>
                        <a:pt x="508903" y="51078"/>
                      </a:lnTo>
                      <a:cubicBezTo>
                        <a:pt x="511499" y="46285"/>
                        <a:pt x="514492" y="41744"/>
                        <a:pt x="517881" y="37455"/>
                      </a:cubicBezTo>
                      <a:cubicBezTo>
                        <a:pt x="521235" y="33166"/>
                        <a:pt x="524949" y="29166"/>
                        <a:pt x="528987" y="25490"/>
                      </a:cubicBezTo>
                      <a:cubicBezTo>
                        <a:pt x="533026" y="21813"/>
                        <a:pt x="537353" y="18498"/>
                        <a:pt x="541968" y="15542"/>
                      </a:cubicBezTo>
                      <a:cubicBezTo>
                        <a:pt x="546548" y="12587"/>
                        <a:pt x="551379" y="10064"/>
                        <a:pt x="556392" y="7902"/>
                      </a:cubicBezTo>
                      <a:cubicBezTo>
                        <a:pt x="561404" y="5739"/>
                        <a:pt x="566596" y="4046"/>
                        <a:pt x="571897" y="2748"/>
                      </a:cubicBezTo>
                      <a:cubicBezTo>
                        <a:pt x="577233" y="1451"/>
                        <a:pt x="582606" y="622"/>
                        <a:pt x="588051" y="225"/>
                      </a:cubicBezTo>
                      <a:cubicBezTo>
                        <a:pt x="593495" y="-135"/>
                        <a:pt x="598940" y="-63"/>
                        <a:pt x="604385" y="441"/>
                      </a:cubicBezTo>
                      <a:cubicBezTo>
                        <a:pt x="609830" y="982"/>
                        <a:pt x="615202" y="1919"/>
                        <a:pt x="620467" y="3361"/>
                      </a:cubicBezTo>
                      <a:cubicBezTo>
                        <a:pt x="625767" y="4766"/>
                        <a:pt x="630888" y="6604"/>
                        <a:pt x="635864" y="8875"/>
                      </a:cubicBezTo>
                      <a:cubicBezTo>
                        <a:pt x="640840" y="11145"/>
                        <a:pt x="645563" y="13848"/>
                        <a:pt x="650107" y="16912"/>
                      </a:cubicBezTo>
                      <a:cubicBezTo>
                        <a:pt x="654614" y="19975"/>
                        <a:pt x="658869" y="23363"/>
                        <a:pt x="662799" y="27147"/>
                      </a:cubicBezTo>
                      <a:cubicBezTo>
                        <a:pt x="666765" y="30932"/>
                        <a:pt x="670371" y="35004"/>
                        <a:pt x="673653" y="39365"/>
                      </a:cubicBezTo>
                      <a:cubicBezTo>
                        <a:pt x="676898" y="43762"/>
                        <a:pt x="679782" y="48375"/>
                        <a:pt x="682270" y="53205"/>
                      </a:cubicBezTo>
                      <a:cubicBezTo>
                        <a:pt x="684758" y="58070"/>
                        <a:pt x="686850" y="63116"/>
                        <a:pt x="688472" y="68305"/>
                      </a:cubicBezTo>
                      <a:cubicBezTo>
                        <a:pt x="690131" y="73495"/>
                        <a:pt x="691357" y="78793"/>
                        <a:pt x="692114" y="84199"/>
                      </a:cubicBezTo>
                      <a:cubicBezTo>
                        <a:pt x="692872" y="89605"/>
                        <a:pt x="693160" y="95047"/>
                        <a:pt x="693016" y="100489"/>
                      </a:cubicBezTo>
                      <a:lnTo>
                        <a:pt x="693016" y="1371884"/>
                      </a:lnTo>
                      <a:cubicBezTo>
                        <a:pt x="693016" y="1410050"/>
                        <a:pt x="689626" y="1447893"/>
                        <a:pt x="682883" y="1485411"/>
                      </a:cubicBezTo>
                      <a:cubicBezTo>
                        <a:pt x="676105" y="1522965"/>
                        <a:pt x="666116" y="1559618"/>
                        <a:pt x="652847" y="1595370"/>
                      </a:cubicBezTo>
                      <a:cubicBezTo>
                        <a:pt x="639578" y="1631158"/>
                        <a:pt x="623279" y="1665468"/>
                        <a:pt x="603916" y="1698373"/>
                      </a:cubicBezTo>
                      <a:cubicBezTo>
                        <a:pt x="584553" y="1731242"/>
                        <a:pt x="562449" y="1762164"/>
                        <a:pt x="537569" y="1791141"/>
                      </a:cubicBezTo>
                      <a:lnTo>
                        <a:pt x="390344" y="1961575"/>
                      </a:lnTo>
                      <a:cubicBezTo>
                        <a:pt x="383817" y="1969216"/>
                        <a:pt x="375488" y="1973216"/>
                        <a:pt x="365428" y="1973505"/>
                      </a:cubicBezTo>
                      <a:close/>
                      <a:moveTo>
                        <a:pt x="93477" y="1606758"/>
                      </a:moveTo>
                      <a:lnTo>
                        <a:pt x="363372" y="1889315"/>
                      </a:lnTo>
                      <a:lnTo>
                        <a:pt x="485646" y="1746847"/>
                      </a:lnTo>
                      <a:cubicBezTo>
                        <a:pt x="507893" y="1720934"/>
                        <a:pt x="527653" y="1693255"/>
                        <a:pt x="544961" y="1663846"/>
                      </a:cubicBezTo>
                      <a:cubicBezTo>
                        <a:pt x="562305" y="1634437"/>
                        <a:pt x="576873" y="1603731"/>
                        <a:pt x="588736" y="1571763"/>
                      </a:cubicBezTo>
                      <a:cubicBezTo>
                        <a:pt x="600599" y="1539760"/>
                        <a:pt x="609541" y="1506999"/>
                        <a:pt x="615599" y="1473409"/>
                      </a:cubicBezTo>
                      <a:cubicBezTo>
                        <a:pt x="621621" y="1439856"/>
                        <a:pt x="624686" y="1406014"/>
                        <a:pt x="624686" y="1371884"/>
                      </a:cubicBezTo>
                      <a:lnTo>
                        <a:pt x="624686" y="100489"/>
                      </a:lnTo>
                      <a:cubicBezTo>
                        <a:pt x="624722" y="97318"/>
                        <a:pt x="624217" y="94182"/>
                        <a:pt x="623243" y="91155"/>
                      </a:cubicBezTo>
                      <a:cubicBezTo>
                        <a:pt x="622234" y="88128"/>
                        <a:pt x="620755" y="85316"/>
                        <a:pt x="618844" y="82758"/>
                      </a:cubicBezTo>
                      <a:cubicBezTo>
                        <a:pt x="616933" y="80199"/>
                        <a:pt x="614662" y="78036"/>
                        <a:pt x="612029" y="76198"/>
                      </a:cubicBezTo>
                      <a:cubicBezTo>
                        <a:pt x="609397" y="74396"/>
                        <a:pt x="606548" y="73027"/>
                        <a:pt x="603483" y="72162"/>
                      </a:cubicBezTo>
                      <a:cubicBezTo>
                        <a:pt x="600419" y="71261"/>
                        <a:pt x="597281" y="70900"/>
                        <a:pt x="594072" y="71008"/>
                      </a:cubicBezTo>
                      <a:cubicBezTo>
                        <a:pt x="590899" y="71153"/>
                        <a:pt x="587798" y="71801"/>
                        <a:pt x="584805" y="72955"/>
                      </a:cubicBezTo>
                      <a:cubicBezTo>
                        <a:pt x="581813" y="74072"/>
                        <a:pt x="579072" y="75658"/>
                        <a:pt x="576620" y="77712"/>
                      </a:cubicBezTo>
                      <a:cubicBezTo>
                        <a:pt x="574168" y="79730"/>
                        <a:pt x="572077" y="82109"/>
                        <a:pt x="570382" y="84812"/>
                      </a:cubicBezTo>
                      <a:lnTo>
                        <a:pt x="262915" y="815277"/>
                      </a:lnTo>
                      <a:cubicBezTo>
                        <a:pt x="247121" y="853083"/>
                        <a:pt x="234501" y="891899"/>
                        <a:pt x="225017" y="931759"/>
                      </a:cubicBezTo>
                      <a:cubicBezTo>
                        <a:pt x="215534" y="971584"/>
                        <a:pt x="209368" y="1011949"/>
                        <a:pt x="206447" y="1052783"/>
                      </a:cubicBezTo>
                      <a:cubicBezTo>
                        <a:pt x="203563" y="1093652"/>
                        <a:pt x="203959" y="1134450"/>
                        <a:pt x="207710" y="1175248"/>
                      </a:cubicBezTo>
                      <a:cubicBezTo>
                        <a:pt x="211460" y="1216009"/>
                        <a:pt x="218491" y="1256230"/>
                        <a:pt x="228767" y="1295875"/>
                      </a:cubicBezTo>
                      <a:cubicBezTo>
                        <a:pt x="232734" y="1310651"/>
                        <a:pt x="235402" y="1325608"/>
                        <a:pt x="236844" y="1340817"/>
                      </a:cubicBezTo>
                      <a:cubicBezTo>
                        <a:pt x="238251" y="1356026"/>
                        <a:pt x="238395" y="1371271"/>
                        <a:pt x="237277" y="1386480"/>
                      </a:cubicBezTo>
                      <a:cubicBezTo>
                        <a:pt x="236123" y="1401725"/>
                        <a:pt x="233707" y="1416754"/>
                        <a:pt x="230066" y="1431566"/>
                      </a:cubicBezTo>
                      <a:cubicBezTo>
                        <a:pt x="226388" y="1446415"/>
                        <a:pt x="221484" y="1460831"/>
                        <a:pt x="215390" y="1474815"/>
                      </a:cubicBezTo>
                      <a:cubicBezTo>
                        <a:pt x="209296" y="1488835"/>
                        <a:pt x="202084" y="1502242"/>
                        <a:pt x="193719" y="1515036"/>
                      </a:cubicBezTo>
                      <a:cubicBezTo>
                        <a:pt x="185390" y="1527830"/>
                        <a:pt x="176014" y="1539868"/>
                        <a:pt x="165630" y="1551076"/>
                      </a:cubicBezTo>
                      <a:cubicBezTo>
                        <a:pt x="155245" y="1562321"/>
                        <a:pt x="144031" y="1572592"/>
                        <a:pt x="131915" y="1581927"/>
                      </a:cubicBezTo>
                      <a:cubicBezTo>
                        <a:pt x="119800" y="1591297"/>
                        <a:pt x="106999" y="1599550"/>
                        <a:pt x="93477" y="1606758"/>
                      </a:cubicBezTo>
                      <a:close/>
                    </a:path>
                  </a:pathLst>
                </a:custGeom>
                <a:grpFill/>
                <a:ln w="9231" cap="flat">
                  <a:solidFill>
                    <a:srgbClr val="FFFFFF"/>
                  </a:solidFill>
                  <a:prstDash val="solid"/>
                  <a:miter/>
                </a:ln>
              </p:spPr>
              <p:txBody>
                <a:bodyPr rtlCol="0" anchor="ctr"/>
                <a:lstStyle/>
                <a:p>
                  <a:endParaRPr lang="en-US" dirty="0">
                    <a:latin typeface="Roboto Condensed" panose="02000000000000000000" pitchFamily="2" charset="0"/>
                  </a:endParaRPr>
                </a:p>
              </p:txBody>
            </p:sp>
            <p:sp>
              <p:nvSpPr>
                <p:cNvPr id="2285" name="Freeform 2284">
                  <a:extLst>
                    <a:ext uri="{FF2B5EF4-FFF2-40B4-BE49-F238E27FC236}">
                      <a16:creationId xmlns:a16="http://schemas.microsoft.com/office/drawing/2014/main" id="{7818BC9C-DE2D-4731-2E98-BAE5E6D36800}"/>
                    </a:ext>
                  </a:extLst>
                </p:cNvPr>
                <p:cNvSpPr/>
                <p:nvPr/>
              </p:nvSpPr>
              <p:spPr>
                <a:xfrm>
                  <a:off x="17584111" y="1320957"/>
                  <a:ext cx="268849" cy="551561"/>
                </a:xfrm>
                <a:custGeom>
                  <a:avLst/>
                  <a:gdLst>
                    <a:gd name="connsiteX0" fmla="*/ 234702 w 268849"/>
                    <a:gd name="connsiteY0" fmla="*/ 551561 h 551561"/>
                    <a:gd name="connsiteX1" fmla="*/ 221613 w 268849"/>
                    <a:gd name="connsiteY1" fmla="*/ 548966 h 551561"/>
                    <a:gd name="connsiteX2" fmla="*/ 210543 w 268849"/>
                    <a:gd name="connsiteY2" fmla="*/ 541578 h 551561"/>
                    <a:gd name="connsiteX3" fmla="*/ 203115 w 268849"/>
                    <a:gd name="connsiteY3" fmla="*/ 530550 h 551561"/>
                    <a:gd name="connsiteX4" fmla="*/ 200519 w 268849"/>
                    <a:gd name="connsiteY4" fmla="*/ 517503 h 551561"/>
                    <a:gd name="connsiteX5" fmla="*/ 200519 w 268849"/>
                    <a:gd name="connsiteY5" fmla="*/ 127547 h 551561"/>
                    <a:gd name="connsiteX6" fmla="*/ 198500 w 268849"/>
                    <a:gd name="connsiteY6" fmla="*/ 115329 h 551561"/>
                    <a:gd name="connsiteX7" fmla="*/ 194209 w 268849"/>
                    <a:gd name="connsiteY7" fmla="*/ 103724 h 551561"/>
                    <a:gd name="connsiteX8" fmla="*/ 187827 w 268849"/>
                    <a:gd name="connsiteY8" fmla="*/ 93128 h 551561"/>
                    <a:gd name="connsiteX9" fmla="*/ 179569 w 268849"/>
                    <a:gd name="connsiteY9" fmla="*/ 83902 h 551561"/>
                    <a:gd name="connsiteX10" fmla="*/ 169762 w 268849"/>
                    <a:gd name="connsiteY10" fmla="*/ 76333 h 551561"/>
                    <a:gd name="connsiteX11" fmla="*/ 158692 w 268849"/>
                    <a:gd name="connsiteY11" fmla="*/ 70747 h 551561"/>
                    <a:gd name="connsiteX12" fmla="*/ 146757 w 268849"/>
                    <a:gd name="connsiteY12" fmla="*/ 67323 h 551561"/>
                    <a:gd name="connsiteX13" fmla="*/ 134425 w 268849"/>
                    <a:gd name="connsiteY13" fmla="*/ 66170 h 551561"/>
                    <a:gd name="connsiteX14" fmla="*/ 122093 w 268849"/>
                    <a:gd name="connsiteY14" fmla="*/ 67323 h 551561"/>
                    <a:gd name="connsiteX15" fmla="*/ 110158 w 268849"/>
                    <a:gd name="connsiteY15" fmla="*/ 70747 h 551561"/>
                    <a:gd name="connsiteX16" fmla="*/ 99124 w 268849"/>
                    <a:gd name="connsiteY16" fmla="*/ 76333 h 551561"/>
                    <a:gd name="connsiteX17" fmla="*/ 89280 w 268849"/>
                    <a:gd name="connsiteY17" fmla="*/ 83902 h 551561"/>
                    <a:gd name="connsiteX18" fmla="*/ 81023 w 268849"/>
                    <a:gd name="connsiteY18" fmla="*/ 93128 h 551561"/>
                    <a:gd name="connsiteX19" fmla="*/ 74640 w 268849"/>
                    <a:gd name="connsiteY19" fmla="*/ 103724 h 551561"/>
                    <a:gd name="connsiteX20" fmla="*/ 70385 w 268849"/>
                    <a:gd name="connsiteY20" fmla="*/ 115329 h 551561"/>
                    <a:gd name="connsiteX21" fmla="*/ 68330 w 268849"/>
                    <a:gd name="connsiteY21" fmla="*/ 127547 h 551561"/>
                    <a:gd name="connsiteX22" fmla="*/ 68330 w 268849"/>
                    <a:gd name="connsiteY22" fmla="*/ 517503 h 551561"/>
                    <a:gd name="connsiteX23" fmla="*/ 65734 w 268849"/>
                    <a:gd name="connsiteY23" fmla="*/ 530513 h 551561"/>
                    <a:gd name="connsiteX24" fmla="*/ 58306 w 268849"/>
                    <a:gd name="connsiteY24" fmla="*/ 541578 h 551561"/>
                    <a:gd name="connsiteX25" fmla="*/ 47236 w 268849"/>
                    <a:gd name="connsiteY25" fmla="*/ 548966 h 551561"/>
                    <a:gd name="connsiteX26" fmla="*/ 34183 w 268849"/>
                    <a:gd name="connsiteY26" fmla="*/ 551561 h 551561"/>
                    <a:gd name="connsiteX27" fmla="*/ 21094 w 268849"/>
                    <a:gd name="connsiteY27" fmla="*/ 548966 h 551561"/>
                    <a:gd name="connsiteX28" fmla="*/ 10024 w 268849"/>
                    <a:gd name="connsiteY28" fmla="*/ 541578 h 551561"/>
                    <a:gd name="connsiteX29" fmla="*/ 2596 w 268849"/>
                    <a:gd name="connsiteY29" fmla="*/ 530550 h 551561"/>
                    <a:gd name="connsiteX30" fmla="*/ 0 w 268849"/>
                    <a:gd name="connsiteY30" fmla="*/ 517503 h 551561"/>
                    <a:gd name="connsiteX31" fmla="*/ 0 w 268849"/>
                    <a:gd name="connsiteY31" fmla="*/ 127547 h 551561"/>
                    <a:gd name="connsiteX32" fmla="*/ 3714 w 268849"/>
                    <a:gd name="connsiteY32" fmla="*/ 102318 h 551561"/>
                    <a:gd name="connsiteX33" fmla="*/ 12116 w 268849"/>
                    <a:gd name="connsiteY33" fmla="*/ 78280 h 551561"/>
                    <a:gd name="connsiteX34" fmla="*/ 24916 w 268849"/>
                    <a:gd name="connsiteY34" fmla="*/ 56223 h 551561"/>
                    <a:gd name="connsiteX35" fmla="*/ 41683 w 268849"/>
                    <a:gd name="connsiteY35" fmla="*/ 36977 h 551561"/>
                    <a:gd name="connsiteX36" fmla="*/ 61768 w 268849"/>
                    <a:gd name="connsiteY36" fmla="*/ 21264 h 551561"/>
                    <a:gd name="connsiteX37" fmla="*/ 84484 w 268849"/>
                    <a:gd name="connsiteY37" fmla="*/ 9587 h 551561"/>
                    <a:gd name="connsiteX38" fmla="*/ 109004 w 268849"/>
                    <a:gd name="connsiteY38" fmla="*/ 2415 h 551561"/>
                    <a:gd name="connsiteX39" fmla="*/ 134425 w 268849"/>
                    <a:gd name="connsiteY39" fmla="*/ 0 h 551561"/>
                    <a:gd name="connsiteX40" fmla="*/ 159846 w 268849"/>
                    <a:gd name="connsiteY40" fmla="*/ 2415 h 551561"/>
                    <a:gd name="connsiteX41" fmla="*/ 184365 w 268849"/>
                    <a:gd name="connsiteY41" fmla="*/ 9587 h 551561"/>
                    <a:gd name="connsiteX42" fmla="*/ 207082 w 268849"/>
                    <a:gd name="connsiteY42" fmla="*/ 21264 h 551561"/>
                    <a:gd name="connsiteX43" fmla="*/ 227166 w 268849"/>
                    <a:gd name="connsiteY43" fmla="*/ 36977 h 551561"/>
                    <a:gd name="connsiteX44" fmla="*/ 243933 w 268849"/>
                    <a:gd name="connsiteY44" fmla="*/ 56223 h 551561"/>
                    <a:gd name="connsiteX45" fmla="*/ 256734 w 268849"/>
                    <a:gd name="connsiteY45" fmla="*/ 78280 h 551561"/>
                    <a:gd name="connsiteX46" fmla="*/ 265135 w 268849"/>
                    <a:gd name="connsiteY46" fmla="*/ 102318 h 551561"/>
                    <a:gd name="connsiteX47" fmla="*/ 268849 w 268849"/>
                    <a:gd name="connsiteY47" fmla="*/ 127547 h 551561"/>
                    <a:gd name="connsiteX48" fmla="*/ 268849 w 268849"/>
                    <a:gd name="connsiteY48" fmla="*/ 517503 h 551561"/>
                    <a:gd name="connsiteX49" fmla="*/ 266253 w 268849"/>
                    <a:gd name="connsiteY49" fmla="*/ 530513 h 551561"/>
                    <a:gd name="connsiteX50" fmla="*/ 258861 w 268849"/>
                    <a:gd name="connsiteY50" fmla="*/ 541578 h 551561"/>
                    <a:gd name="connsiteX51" fmla="*/ 247755 w 268849"/>
                    <a:gd name="connsiteY51" fmla="*/ 548966 h 551561"/>
                    <a:gd name="connsiteX52" fmla="*/ 234702 w 268849"/>
                    <a:gd name="connsiteY52" fmla="*/ 551561 h 55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68849" h="551561">
                      <a:moveTo>
                        <a:pt x="234702" y="551561"/>
                      </a:moveTo>
                      <a:cubicBezTo>
                        <a:pt x="230159" y="551561"/>
                        <a:pt x="225796" y="550696"/>
                        <a:pt x="221613" y="548966"/>
                      </a:cubicBezTo>
                      <a:cubicBezTo>
                        <a:pt x="217430" y="547236"/>
                        <a:pt x="213753" y="544785"/>
                        <a:pt x="210543" y="541578"/>
                      </a:cubicBezTo>
                      <a:cubicBezTo>
                        <a:pt x="207334" y="538406"/>
                        <a:pt x="204882" y="534694"/>
                        <a:pt x="203115" y="530550"/>
                      </a:cubicBezTo>
                      <a:cubicBezTo>
                        <a:pt x="201385" y="526369"/>
                        <a:pt x="200519" y="522008"/>
                        <a:pt x="200519" y="517503"/>
                      </a:cubicBezTo>
                      <a:lnTo>
                        <a:pt x="200519" y="127547"/>
                      </a:lnTo>
                      <a:cubicBezTo>
                        <a:pt x="200231" y="123402"/>
                        <a:pt x="199546" y="119329"/>
                        <a:pt x="198500" y="115329"/>
                      </a:cubicBezTo>
                      <a:cubicBezTo>
                        <a:pt x="197418" y="111329"/>
                        <a:pt x="196012" y="107472"/>
                        <a:pt x="194209" y="103724"/>
                      </a:cubicBezTo>
                      <a:cubicBezTo>
                        <a:pt x="192406" y="100012"/>
                        <a:pt x="190279" y="96444"/>
                        <a:pt x="187827" y="93128"/>
                      </a:cubicBezTo>
                      <a:cubicBezTo>
                        <a:pt x="185375" y="89776"/>
                        <a:pt x="182634" y="86713"/>
                        <a:pt x="179569" y="83902"/>
                      </a:cubicBezTo>
                      <a:cubicBezTo>
                        <a:pt x="176541" y="81055"/>
                        <a:pt x="173259" y="78532"/>
                        <a:pt x="169762" y="76333"/>
                      </a:cubicBezTo>
                      <a:cubicBezTo>
                        <a:pt x="166228" y="74135"/>
                        <a:pt x="162550" y="72261"/>
                        <a:pt x="158692" y="70747"/>
                      </a:cubicBezTo>
                      <a:cubicBezTo>
                        <a:pt x="154834" y="69233"/>
                        <a:pt x="150867" y="68080"/>
                        <a:pt x="146757" y="67323"/>
                      </a:cubicBezTo>
                      <a:cubicBezTo>
                        <a:pt x="142682" y="66566"/>
                        <a:pt x="138571" y="66170"/>
                        <a:pt x="134425" y="66170"/>
                      </a:cubicBezTo>
                      <a:cubicBezTo>
                        <a:pt x="130278" y="66170"/>
                        <a:pt x="126167" y="66566"/>
                        <a:pt x="122093" y="67323"/>
                      </a:cubicBezTo>
                      <a:cubicBezTo>
                        <a:pt x="118018" y="68080"/>
                        <a:pt x="114052" y="69233"/>
                        <a:pt x="110158" y="70747"/>
                      </a:cubicBezTo>
                      <a:cubicBezTo>
                        <a:pt x="106299" y="72261"/>
                        <a:pt x="102621" y="74135"/>
                        <a:pt x="99124" y="76333"/>
                      </a:cubicBezTo>
                      <a:cubicBezTo>
                        <a:pt x="95590" y="78532"/>
                        <a:pt x="92309" y="81055"/>
                        <a:pt x="89280" y="83902"/>
                      </a:cubicBezTo>
                      <a:cubicBezTo>
                        <a:pt x="86251" y="86713"/>
                        <a:pt x="83475" y="89776"/>
                        <a:pt x="81023" y="93128"/>
                      </a:cubicBezTo>
                      <a:cubicBezTo>
                        <a:pt x="78571" y="96444"/>
                        <a:pt x="76443" y="100012"/>
                        <a:pt x="74640" y="103724"/>
                      </a:cubicBezTo>
                      <a:cubicBezTo>
                        <a:pt x="72873" y="107472"/>
                        <a:pt x="71431" y="111329"/>
                        <a:pt x="70385" y="115329"/>
                      </a:cubicBezTo>
                      <a:cubicBezTo>
                        <a:pt x="69304" y="119329"/>
                        <a:pt x="68619" y="123402"/>
                        <a:pt x="68330" y="127547"/>
                      </a:cubicBezTo>
                      <a:lnTo>
                        <a:pt x="68330" y="517503"/>
                      </a:lnTo>
                      <a:cubicBezTo>
                        <a:pt x="68330" y="522008"/>
                        <a:pt x="67465" y="526369"/>
                        <a:pt x="65734" y="530513"/>
                      </a:cubicBezTo>
                      <a:cubicBezTo>
                        <a:pt x="64003" y="534694"/>
                        <a:pt x="61515" y="538406"/>
                        <a:pt x="58306" y="541578"/>
                      </a:cubicBezTo>
                      <a:cubicBezTo>
                        <a:pt x="55133" y="544785"/>
                        <a:pt x="51419" y="547236"/>
                        <a:pt x="47236" y="548966"/>
                      </a:cubicBezTo>
                      <a:cubicBezTo>
                        <a:pt x="43053" y="550696"/>
                        <a:pt x="38690" y="551561"/>
                        <a:pt x="34183" y="551561"/>
                      </a:cubicBezTo>
                      <a:cubicBezTo>
                        <a:pt x="29640" y="551561"/>
                        <a:pt x="25277" y="550696"/>
                        <a:pt x="21094" y="548966"/>
                      </a:cubicBezTo>
                      <a:cubicBezTo>
                        <a:pt x="16911" y="547236"/>
                        <a:pt x="13197" y="544785"/>
                        <a:pt x="10024" y="541578"/>
                      </a:cubicBezTo>
                      <a:cubicBezTo>
                        <a:pt x="6815" y="538406"/>
                        <a:pt x="4327" y="534694"/>
                        <a:pt x="2596" y="530550"/>
                      </a:cubicBezTo>
                      <a:cubicBezTo>
                        <a:pt x="865" y="526369"/>
                        <a:pt x="0" y="522008"/>
                        <a:pt x="0" y="517503"/>
                      </a:cubicBezTo>
                      <a:lnTo>
                        <a:pt x="0" y="127547"/>
                      </a:lnTo>
                      <a:cubicBezTo>
                        <a:pt x="433" y="119041"/>
                        <a:pt x="1659" y="110608"/>
                        <a:pt x="3714" y="102318"/>
                      </a:cubicBezTo>
                      <a:cubicBezTo>
                        <a:pt x="5733" y="94029"/>
                        <a:pt x="8546" y="86028"/>
                        <a:pt x="12116" y="78280"/>
                      </a:cubicBezTo>
                      <a:cubicBezTo>
                        <a:pt x="15685" y="70495"/>
                        <a:pt x="19940" y="63179"/>
                        <a:pt x="24916" y="56223"/>
                      </a:cubicBezTo>
                      <a:cubicBezTo>
                        <a:pt x="29892" y="49267"/>
                        <a:pt x="35481" y="42852"/>
                        <a:pt x="41683" y="36977"/>
                      </a:cubicBezTo>
                      <a:cubicBezTo>
                        <a:pt x="47885" y="31103"/>
                        <a:pt x="54592" y="25877"/>
                        <a:pt x="61768" y="21264"/>
                      </a:cubicBezTo>
                      <a:cubicBezTo>
                        <a:pt x="68979" y="16651"/>
                        <a:pt x="76551" y="12758"/>
                        <a:pt x="84484" y="9587"/>
                      </a:cubicBezTo>
                      <a:cubicBezTo>
                        <a:pt x="92417" y="6415"/>
                        <a:pt x="100602" y="4037"/>
                        <a:pt x="109004" y="2415"/>
                      </a:cubicBezTo>
                      <a:cubicBezTo>
                        <a:pt x="117405" y="829"/>
                        <a:pt x="125879" y="0"/>
                        <a:pt x="134425" y="0"/>
                      </a:cubicBezTo>
                      <a:cubicBezTo>
                        <a:pt x="142970" y="0"/>
                        <a:pt x="151444" y="829"/>
                        <a:pt x="159846" y="2415"/>
                      </a:cubicBezTo>
                      <a:cubicBezTo>
                        <a:pt x="168247" y="4037"/>
                        <a:pt x="176432" y="6415"/>
                        <a:pt x="184365" y="9587"/>
                      </a:cubicBezTo>
                      <a:cubicBezTo>
                        <a:pt x="192298" y="12758"/>
                        <a:pt x="199870" y="16651"/>
                        <a:pt x="207082" y="21264"/>
                      </a:cubicBezTo>
                      <a:cubicBezTo>
                        <a:pt x="214293" y="25877"/>
                        <a:pt x="220964" y="31103"/>
                        <a:pt x="227166" y="36977"/>
                      </a:cubicBezTo>
                      <a:cubicBezTo>
                        <a:pt x="233368" y="42852"/>
                        <a:pt x="238957" y="49267"/>
                        <a:pt x="243933" y="56223"/>
                      </a:cubicBezTo>
                      <a:cubicBezTo>
                        <a:pt x="248909" y="63179"/>
                        <a:pt x="253164" y="70495"/>
                        <a:pt x="256734" y="78280"/>
                      </a:cubicBezTo>
                      <a:cubicBezTo>
                        <a:pt x="260304" y="86028"/>
                        <a:pt x="263116" y="94029"/>
                        <a:pt x="265135" y="102318"/>
                      </a:cubicBezTo>
                      <a:cubicBezTo>
                        <a:pt x="267191" y="110608"/>
                        <a:pt x="268417" y="119041"/>
                        <a:pt x="268849" y="127547"/>
                      </a:cubicBezTo>
                      <a:lnTo>
                        <a:pt x="268849" y="517503"/>
                      </a:lnTo>
                      <a:cubicBezTo>
                        <a:pt x="268849" y="522008"/>
                        <a:pt x="267984" y="526369"/>
                        <a:pt x="266253" y="530513"/>
                      </a:cubicBezTo>
                      <a:cubicBezTo>
                        <a:pt x="264522" y="534694"/>
                        <a:pt x="262034" y="538406"/>
                        <a:pt x="258861" y="541578"/>
                      </a:cubicBezTo>
                      <a:cubicBezTo>
                        <a:pt x="255652" y="544785"/>
                        <a:pt x="251938" y="547236"/>
                        <a:pt x="247755" y="548966"/>
                      </a:cubicBezTo>
                      <a:cubicBezTo>
                        <a:pt x="243573" y="550696"/>
                        <a:pt x="239210" y="551561"/>
                        <a:pt x="234702" y="551561"/>
                      </a:cubicBezTo>
                      <a:close/>
                    </a:path>
                  </a:pathLst>
                </a:custGeom>
                <a:grpFill/>
                <a:ln w="9231" cap="flat">
                  <a:solidFill>
                    <a:srgbClr val="FFFFFF"/>
                  </a:solidFill>
                  <a:prstDash val="solid"/>
                  <a:miter/>
                </a:ln>
              </p:spPr>
              <p:txBody>
                <a:bodyPr rtlCol="0" anchor="ctr"/>
                <a:lstStyle/>
                <a:p>
                  <a:endParaRPr lang="en-US" dirty="0">
                    <a:latin typeface="Roboto Condensed" panose="02000000000000000000" pitchFamily="2" charset="0"/>
                  </a:endParaRPr>
                </a:p>
              </p:txBody>
            </p:sp>
            <p:sp>
              <p:nvSpPr>
                <p:cNvPr id="2286" name="Freeform 2285">
                  <a:extLst>
                    <a:ext uri="{FF2B5EF4-FFF2-40B4-BE49-F238E27FC236}">
                      <a16:creationId xmlns:a16="http://schemas.microsoft.com/office/drawing/2014/main" id="{8192B801-FDA5-FDCD-77A7-86BE03CE047F}"/>
                    </a:ext>
                  </a:extLst>
                </p:cNvPr>
                <p:cNvSpPr/>
                <p:nvPr/>
              </p:nvSpPr>
              <p:spPr>
                <a:xfrm>
                  <a:off x="16934344" y="2273406"/>
                  <a:ext cx="639555" cy="649291"/>
                </a:xfrm>
                <a:custGeom>
                  <a:avLst/>
                  <a:gdLst>
                    <a:gd name="connsiteX0" fmla="*/ 460859 w 639555"/>
                    <a:gd name="connsiteY0" fmla="*/ 649290 h 649291"/>
                    <a:gd name="connsiteX1" fmla="*/ 435907 w 639555"/>
                    <a:gd name="connsiteY1" fmla="*/ 638730 h 649291"/>
                    <a:gd name="connsiteX2" fmla="*/ 9916 w 639555"/>
                    <a:gd name="connsiteY2" fmla="*/ 192227 h 649291"/>
                    <a:gd name="connsiteX3" fmla="*/ 2560 w 639555"/>
                    <a:gd name="connsiteY3" fmla="*/ 181199 h 649291"/>
                    <a:gd name="connsiteX4" fmla="*/ 0 w 639555"/>
                    <a:gd name="connsiteY4" fmla="*/ 168188 h 649291"/>
                    <a:gd name="connsiteX5" fmla="*/ 2560 w 639555"/>
                    <a:gd name="connsiteY5" fmla="*/ 155178 h 649291"/>
                    <a:gd name="connsiteX6" fmla="*/ 9916 w 639555"/>
                    <a:gd name="connsiteY6" fmla="*/ 144149 h 649291"/>
                    <a:gd name="connsiteX7" fmla="*/ 132910 w 639555"/>
                    <a:gd name="connsiteY7" fmla="*/ 29289 h 649291"/>
                    <a:gd name="connsiteX8" fmla="*/ 149389 w 639555"/>
                    <a:gd name="connsiteY8" fmla="*/ 16458 h 649291"/>
                    <a:gd name="connsiteX9" fmla="*/ 168031 w 639555"/>
                    <a:gd name="connsiteY9" fmla="*/ 7124 h 649291"/>
                    <a:gd name="connsiteX10" fmla="*/ 188187 w 639555"/>
                    <a:gd name="connsiteY10" fmla="*/ 1574 h 649291"/>
                    <a:gd name="connsiteX11" fmla="*/ 209029 w 639555"/>
                    <a:gd name="connsiteY11" fmla="*/ 24 h 649291"/>
                    <a:gd name="connsiteX12" fmla="*/ 229762 w 639555"/>
                    <a:gd name="connsiteY12" fmla="*/ 2583 h 649291"/>
                    <a:gd name="connsiteX13" fmla="*/ 249558 w 639555"/>
                    <a:gd name="connsiteY13" fmla="*/ 9142 h 649291"/>
                    <a:gd name="connsiteX14" fmla="*/ 267732 w 639555"/>
                    <a:gd name="connsiteY14" fmla="*/ 19414 h 649291"/>
                    <a:gd name="connsiteX15" fmla="*/ 283561 w 639555"/>
                    <a:gd name="connsiteY15" fmla="*/ 33037 h 649291"/>
                    <a:gd name="connsiteX16" fmla="*/ 610139 w 639555"/>
                    <a:gd name="connsiteY16" fmla="*/ 373906 h 649291"/>
                    <a:gd name="connsiteX17" fmla="*/ 632351 w 639555"/>
                    <a:gd name="connsiteY17" fmla="*/ 409010 h 649291"/>
                    <a:gd name="connsiteX18" fmla="*/ 639527 w 639555"/>
                    <a:gd name="connsiteY18" fmla="*/ 449915 h 649291"/>
                    <a:gd name="connsiteX19" fmla="*/ 629935 w 639555"/>
                    <a:gd name="connsiteY19" fmla="*/ 490497 h 649291"/>
                    <a:gd name="connsiteX20" fmla="*/ 605380 w 639555"/>
                    <a:gd name="connsiteY20" fmla="*/ 524230 h 649291"/>
                    <a:gd name="connsiteX21" fmla="*/ 484765 w 639555"/>
                    <a:gd name="connsiteY21" fmla="*/ 638730 h 649291"/>
                    <a:gd name="connsiteX22" fmla="*/ 460859 w 639555"/>
                    <a:gd name="connsiteY22" fmla="*/ 649290 h 649291"/>
                    <a:gd name="connsiteX23" fmla="*/ 83042 w 639555"/>
                    <a:gd name="connsiteY23" fmla="*/ 169738 h 649291"/>
                    <a:gd name="connsiteX24" fmla="*/ 461868 w 639555"/>
                    <a:gd name="connsiteY24" fmla="*/ 567154 h 649291"/>
                    <a:gd name="connsiteX25" fmla="*/ 557891 w 639555"/>
                    <a:gd name="connsiteY25" fmla="*/ 475828 h 649291"/>
                    <a:gd name="connsiteX26" fmla="*/ 562651 w 639555"/>
                    <a:gd name="connsiteY26" fmla="*/ 470062 h 649291"/>
                    <a:gd name="connsiteX27" fmla="*/ 566221 w 639555"/>
                    <a:gd name="connsiteY27" fmla="*/ 463466 h 649291"/>
                    <a:gd name="connsiteX28" fmla="*/ 568420 w 639555"/>
                    <a:gd name="connsiteY28" fmla="*/ 456330 h 649291"/>
                    <a:gd name="connsiteX29" fmla="*/ 569177 w 639555"/>
                    <a:gd name="connsiteY29" fmla="*/ 448870 h 649291"/>
                    <a:gd name="connsiteX30" fmla="*/ 568420 w 639555"/>
                    <a:gd name="connsiteY30" fmla="*/ 441446 h 649291"/>
                    <a:gd name="connsiteX31" fmla="*/ 566221 w 639555"/>
                    <a:gd name="connsiteY31" fmla="*/ 434274 h 649291"/>
                    <a:gd name="connsiteX32" fmla="*/ 562651 w 639555"/>
                    <a:gd name="connsiteY32" fmla="*/ 427714 h 649291"/>
                    <a:gd name="connsiteX33" fmla="*/ 557891 w 639555"/>
                    <a:gd name="connsiteY33" fmla="*/ 421948 h 649291"/>
                    <a:gd name="connsiteX34" fmla="*/ 231313 w 639555"/>
                    <a:gd name="connsiteY34" fmla="*/ 81115 h 649291"/>
                    <a:gd name="connsiteX35" fmla="*/ 204666 w 639555"/>
                    <a:gd name="connsiteY35" fmla="*/ 69149 h 649291"/>
                    <a:gd name="connsiteX36" fmla="*/ 177334 w 639555"/>
                    <a:gd name="connsiteY36" fmla="*/ 79745 h 64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9555" h="649291">
                      <a:moveTo>
                        <a:pt x="460859" y="649290"/>
                      </a:moveTo>
                      <a:cubicBezTo>
                        <a:pt x="451015" y="649362"/>
                        <a:pt x="442722" y="645830"/>
                        <a:pt x="435907" y="638730"/>
                      </a:cubicBezTo>
                      <a:lnTo>
                        <a:pt x="9916" y="192227"/>
                      </a:lnTo>
                      <a:cubicBezTo>
                        <a:pt x="6743" y="189019"/>
                        <a:pt x="4291" y="185343"/>
                        <a:pt x="2560" y="181199"/>
                      </a:cubicBezTo>
                      <a:cubicBezTo>
                        <a:pt x="865" y="177018"/>
                        <a:pt x="0" y="172693"/>
                        <a:pt x="0" y="168188"/>
                      </a:cubicBezTo>
                      <a:cubicBezTo>
                        <a:pt x="0" y="163683"/>
                        <a:pt x="865" y="159358"/>
                        <a:pt x="2560" y="155178"/>
                      </a:cubicBezTo>
                      <a:cubicBezTo>
                        <a:pt x="4291" y="151033"/>
                        <a:pt x="6743" y="147357"/>
                        <a:pt x="9916" y="144149"/>
                      </a:cubicBezTo>
                      <a:lnTo>
                        <a:pt x="132910" y="29289"/>
                      </a:lnTo>
                      <a:cubicBezTo>
                        <a:pt x="137994" y="24459"/>
                        <a:pt x="143475" y="20207"/>
                        <a:pt x="149389" y="16458"/>
                      </a:cubicBezTo>
                      <a:cubicBezTo>
                        <a:pt x="155302" y="12746"/>
                        <a:pt x="161504" y="9611"/>
                        <a:pt x="168031" y="7124"/>
                      </a:cubicBezTo>
                      <a:cubicBezTo>
                        <a:pt x="174593" y="4601"/>
                        <a:pt x="181300" y="2763"/>
                        <a:pt x="188187" y="1574"/>
                      </a:cubicBezTo>
                      <a:cubicBezTo>
                        <a:pt x="195074" y="384"/>
                        <a:pt x="202034" y="-120"/>
                        <a:pt x="209029" y="24"/>
                      </a:cubicBezTo>
                      <a:cubicBezTo>
                        <a:pt x="216024" y="204"/>
                        <a:pt x="222911" y="1069"/>
                        <a:pt x="229762" y="2583"/>
                      </a:cubicBezTo>
                      <a:cubicBezTo>
                        <a:pt x="236577" y="4133"/>
                        <a:pt x="243176" y="6295"/>
                        <a:pt x="249558" y="9142"/>
                      </a:cubicBezTo>
                      <a:cubicBezTo>
                        <a:pt x="255977" y="11989"/>
                        <a:pt x="262034" y="15413"/>
                        <a:pt x="267732" y="19414"/>
                      </a:cubicBezTo>
                      <a:cubicBezTo>
                        <a:pt x="273465" y="23450"/>
                        <a:pt x="278729" y="27991"/>
                        <a:pt x="283561" y="33037"/>
                      </a:cubicBezTo>
                      <a:lnTo>
                        <a:pt x="610139" y="373906"/>
                      </a:lnTo>
                      <a:cubicBezTo>
                        <a:pt x="619875" y="384142"/>
                        <a:pt x="627267" y="395855"/>
                        <a:pt x="632351" y="409010"/>
                      </a:cubicBezTo>
                      <a:cubicBezTo>
                        <a:pt x="637435" y="422164"/>
                        <a:pt x="639851" y="435787"/>
                        <a:pt x="639527" y="449915"/>
                      </a:cubicBezTo>
                      <a:cubicBezTo>
                        <a:pt x="639058" y="464079"/>
                        <a:pt x="635849" y="477594"/>
                        <a:pt x="629935" y="490497"/>
                      </a:cubicBezTo>
                      <a:cubicBezTo>
                        <a:pt x="624022" y="503363"/>
                        <a:pt x="615837" y="514608"/>
                        <a:pt x="605380" y="524230"/>
                      </a:cubicBezTo>
                      <a:lnTo>
                        <a:pt x="484765" y="638730"/>
                      </a:lnTo>
                      <a:cubicBezTo>
                        <a:pt x="478275" y="645542"/>
                        <a:pt x="470306" y="649074"/>
                        <a:pt x="460859" y="649290"/>
                      </a:cubicBezTo>
                      <a:close/>
                      <a:moveTo>
                        <a:pt x="83042" y="169738"/>
                      </a:moveTo>
                      <a:lnTo>
                        <a:pt x="461868" y="567154"/>
                      </a:lnTo>
                      <a:lnTo>
                        <a:pt x="557891" y="475828"/>
                      </a:lnTo>
                      <a:cubicBezTo>
                        <a:pt x="559658" y="474062"/>
                        <a:pt x="561245" y="472116"/>
                        <a:pt x="562651" y="470062"/>
                      </a:cubicBezTo>
                      <a:cubicBezTo>
                        <a:pt x="564057" y="467971"/>
                        <a:pt x="565247" y="465773"/>
                        <a:pt x="566221" y="463466"/>
                      </a:cubicBezTo>
                      <a:cubicBezTo>
                        <a:pt x="567194" y="461160"/>
                        <a:pt x="567915" y="458781"/>
                        <a:pt x="568420" y="456330"/>
                      </a:cubicBezTo>
                      <a:cubicBezTo>
                        <a:pt x="568925" y="453880"/>
                        <a:pt x="569177" y="451393"/>
                        <a:pt x="569177" y="448870"/>
                      </a:cubicBezTo>
                      <a:cubicBezTo>
                        <a:pt x="569177" y="446383"/>
                        <a:pt x="568925" y="443897"/>
                        <a:pt x="568420" y="441446"/>
                      </a:cubicBezTo>
                      <a:cubicBezTo>
                        <a:pt x="567915" y="438995"/>
                        <a:pt x="567194" y="436616"/>
                        <a:pt x="566221" y="434274"/>
                      </a:cubicBezTo>
                      <a:cubicBezTo>
                        <a:pt x="565247" y="431967"/>
                        <a:pt x="564057" y="429769"/>
                        <a:pt x="562651" y="427714"/>
                      </a:cubicBezTo>
                      <a:cubicBezTo>
                        <a:pt x="561245" y="425624"/>
                        <a:pt x="559658" y="423714"/>
                        <a:pt x="557891" y="421948"/>
                      </a:cubicBezTo>
                      <a:lnTo>
                        <a:pt x="231313" y="81115"/>
                      </a:lnTo>
                      <a:cubicBezTo>
                        <a:pt x="224065" y="73438"/>
                        <a:pt x="215195" y="69438"/>
                        <a:pt x="204666" y="69149"/>
                      </a:cubicBezTo>
                      <a:cubicBezTo>
                        <a:pt x="194101" y="68969"/>
                        <a:pt x="184978" y="72465"/>
                        <a:pt x="177334" y="79745"/>
                      </a:cubicBezTo>
                      <a:close/>
                    </a:path>
                  </a:pathLst>
                </a:custGeom>
                <a:grpFill/>
                <a:ln w="9231" cap="flat">
                  <a:solidFill>
                    <a:srgbClr val="FFFFFF"/>
                  </a:solidFill>
                  <a:prstDash val="solid"/>
                  <a:miter/>
                </a:ln>
              </p:spPr>
              <p:txBody>
                <a:bodyPr rtlCol="0" anchor="ctr"/>
                <a:lstStyle/>
                <a:p>
                  <a:endParaRPr lang="en-US" dirty="0">
                    <a:latin typeface="Roboto Condensed" panose="02000000000000000000" pitchFamily="2" charset="0"/>
                  </a:endParaRPr>
                </a:p>
              </p:txBody>
            </p:sp>
          </p:grpSp>
        </p:grpSp>
      </p:grpSp>
    </p:spTree>
    <p:extLst>
      <p:ext uri="{BB962C8B-B14F-4D97-AF65-F5344CB8AC3E}">
        <p14:creationId xmlns:p14="http://schemas.microsoft.com/office/powerpoint/2010/main" val="391400929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a:extLst>
              <a:ext uri="{FF2B5EF4-FFF2-40B4-BE49-F238E27FC236}">
                <a16:creationId xmlns:a16="http://schemas.microsoft.com/office/drawing/2014/main" id="{196A5023-4224-3A90-3939-B6AB9E76C91F}"/>
              </a:ext>
            </a:extLst>
          </p:cNvPr>
          <p:cNvSpPr/>
          <p:nvPr/>
        </p:nvSpPr>
        <p:spPr>
          <a:xfrm>
            <a:off x="6478855" y="2656983"/>
            <a:ext cx="3675583" cy="4287600"/>
          </a:xfrm>
          <a:custGeom>
            <a:avLst/>
            <a:gdLst>
              <a:gd name="connsiteX0" fmla="*/ 74867 w 3700247"/>
              <a:gd name="connsiteY0" fmla="*/ 847075 h 4543254"/>
              <a:gd name="connsiteX1" fmla="*/ 695278 w 3700247"/>
              <a:gd name="connsiteY1" fmla="*/ 117630 h 4543254"/>
              <a:gd name="connsiteX2" fmla="*/ 2480168 w 3700247"/>
              <a:gd name="connsiteY2" fmla="*/ 3532 h 4543254"/>
              <a:gd name="connsiteX3" fmla="*/ 3338125 w 3700247"/>
              <a:gd name="connsiteY3" fmla="*/ 143677 h 4543254"/>
              <a:gd name="connsiteX4" fmla="*/ 3626989 w 3700247"/>
              <a:gd name="connsiteY4" fmla="*/ 1120760 h 4543254"/>
              <a:gd name="connsiteX5" fmla="*/ 3695458 w 3700247"/>
              <a:gd name="connsiteY5" fmla="*/ 3257889 h 4543254"/>
              <a:gd name="connsiteX6" fmla="*/ 3253650 w 3700247"/>
              <a:gd name="connsiteY6" fmla="*/ 4216675 h 4543254"/>
              <a:gd name="connsiteX7" fmla="*/ 785977 w 3700247"/>
              <a:gd name="connsiteY7" fmla="*/ 4508783 h 4543254"/>
              <a:gd name="connsiteX8" fmla="*/ 43617 w 3700247"/>
              <a:gd name="connsiteY8" fmla="*/ 3260939 h 4543254"/>
              <a:gd name="connsiteX9" fmla="*/ 34725 w 3700247"/>
              <a:gd name="connsiteY9" fmla="*/ 1106783 h 4543254"/>
              <a:gd name="connsiteX10" fmla="*/ 74867 w 3700247"/>
              <a:gd name="connsiteY10" fmla="*/ 847075 h 4543254"/>
              <a:gd name="connsiteX0" fmla="*/ 74867 w 3700247"/>
              <a:gd name="connsiteY0" fmla="*/ 850264 h 4546443"/>
              <a:gd name="connsiteX1" fmla="*/ 695278 w 3700247"/>
              <a:gd name="connsiteY1" fmla="*/ 120819 h 4546443"/>
              <a:gd name="connsiteX2" fmla="*/ 2480168 w 3700247"/>
              <a:gd name="connsiteY2" fmla="*/ 6721 h 4546443"/>
              <a:gd name="connsiteX3" fmla="*/ 3338125 w 3700247"/>
              <a:gd name="connsiteY3" fmla="*/ 146866 h 4546443"/>
              <a:gd name="connsiteX4" fmla="*/ 3626989 w 3700247"/>
              <a:gd name="connsiteY4" fmla="*/ 1123949 h 4546443"/>
              <a:gd name="connsiteX5" fmla="*/ 3695458 w 3700247"/>
              <a:gd name="connsiteY5" fmla="*/ 3261078 h 4546443"/>
              <a:gd name="connsiteX6" fmla="*/ 3253650 w 3700247"/>
              <a:gd name="connsiteY6" fmla="*/ 4219864 h 4546443"/>
              <a:gd name="connsiteX7" fmla="*/ 785977 w 3700247"/>
              <a:gd name="connsiteY7" fmla="*/ 4511972 h 4546443"/>
              <a:gd name="connsiteX8" fmla="*/ 43617 w 3700247"/>
              <a:gd name="connsiteY8" fmla="*/ 3264128 h 4546443"/>
              <a:gd name="connsiteX9" fmla="*/ 34725 w 3700247"/>
              <a:gd name="connsiteY9" fmla="*/ 1109972 h 4546443"/>
              <a:gd name="connsiteX10" fmla="*/ 74867 w 3700247"/>
              <a:gd name="connsiteY10" fmla="*/ 850264 h 4546443"/>
              <a:gd name="connsiteX0" fmla="*/ 79485 w 3704865"/>
              <a:gd name="connsiteY0" fmla="*/ 850264 h 4546443"/>
              <a:gd name="connsiteX1" fmla="*/ 699896 w 3704865"/>
              <a:gd name="connsiteY1" fmla="*/ 120819 h 4546443"/>
              <a:gd name="connsiteX2" fmla="*/ 2484786 w 3704865"/>
              <a:gd name="connsiteY2" fmla="*/ 6721 h 4546443"/>
              <a:gd name="connsiteX3" fmla="*/ 3342743 w 3704865"/>
              <a:gd name="connsiteY3" fmla="*/ 146866 h 4546443"/>
              <a:gd name="connsiteX4" fmla="*/ 3631607 w 3704865"/>
              <a:gd name="connsiteY4" fmla="*/ 1123949 h 4546443"/>
              <a:gd name="connsiteX5" fmla="*/ 3700076 w 3704865"/>
              <a:gd name="connsiteY5" fmla="*/ 3261078 h 4546443"/>
              <a:gd name="connsiteX6" fmla="*/ 3258268 w 3704865"/>
              <a:gd name="connsiteY6" fmla="*/ 4219864 h 4546443"/>
              <a:gd name="connsiteX7" fmla="*/ 790595 w 3704865"/>
              <a:gd name="connsiteY7" fmla="*/ 4511972 h 4546443"/>
              <a:gd name="connsiteX8" fmla="*/ 48235 w 3704865"/>
              <a:gd name="connsiteY8" fmla="*/ 3264128 h 4546443"/>
              <a:gd name="connsiteX9" fmla="*/ 39343 w 3704865"/>
              <a:gd name="connsiteY9" fmla="*/ 1109972 h 4546443"/>
              <a:gd name="connsiteX10" fmla="*/ 79485 w 3704865"/>
              <a:gd name="connsiteY10" fmla="*/ 850264 h 4546443"/>
              <a:gd name="connsiteX0" fmla="*/ 79485 w 3704865"/>
              <a:gd name="connsiteY0" fmla="*/ 850264 h 4546443"/>
              <a:gd name="connsiteX1" fmla="*/ 699896 w 3704865"/>
              <a:gd name="connsiteY1" fmla="*/ 120819 h 4546443"/>
              <a:gd name="connsiteX2" fmla="*/ 2484786 w 3704865"/>
              <a:gd name="connsiteY2" fmla="*/ 6721 h 4546443"/>
              <a:gd name="connsiteX3" fmla="*/ 3342743 w 3704865"/>
              <a:gd name="connsiteY3" fmla="*/ 146866 h 4546443"/>
              <a:gd name="connsiteX4" fmla="*/ 3631607 w 3704865"/>
              <a:gd name="connsiteY4" fmla="*/ 1123949 h 4546443"/>
              <a:gd name="connsiteX5" fmla="*/ 3700076 w 3704865"/>
              <a:gd name="connsiteY5" fmla="*/ 3261078 h 4546443"/>
              <a:gd name="connsiteX6" fmla="*/ 3258268 w 3704865"/>
              <a:gd name="connsiteY6" fmla="*/ 4219864 h 4546443"/>
              <a:gd name="connsiteX7" fmla="*/ 790595 w 3704865"/>
              <a:gd name="connsiteY7" fmla="*/ 4511972 h 4546443"/>
              <a:gd name="connsiteX8" fmla="*/ 48235 w 3704865"/>
              <a:gd name="connsiteY8" fmla="*/ 3264128 h 4546443"/>
              <a:gd name="connsiteX9" fmla="*/ 39343 w 3704865"/>
              <a:gd name="connsiteY9" fmla="*/ 1109972 h 4546443"/>
              <a:gd name="connsiteX10" fmla="*/ 79485 w 3704865"/>
              <a:gd name="connsiteY10" fmla="*/ 850264 h 4546443"/>
              <a:gd name="connsiteX0" fmla="*/ 50203 w 3675583"/>
              <a:gd name="connsiteY0" fmla="*/ 850264 h 4546443"/>
              <a:gd name="connsiteX1" fmla="*/ 670614 w 3675583"/>
              <a:gd name="connsiteY1" fmla="*/ 120819 h 4546443"/>
              <a:gd name="connsiteX2" fmla="*/ 2455504 w 3675583"/>
              <a:gd name="connsiteY2" fmla="*/ 6721 h 4546443"/>
              <a:gd name="connsiteX3" fmla="*/ 3313461 w 3675583"/>
              <a:gd name="connsiteY3" fmla="*/ 146866 h 4546443"/>
              <a:gd name="connsiteX4" fmla="*/ 3602325 w 3675583"/>
              <a:gd name="connsiteY4" fmla="*/ 1123949 h 4546443"/>
              <a:gd name="connsiteX5" fmla="*/ 3670794 w 3675583"/>
              <a:gd name="connsiteY5" fmla="*/ 3261078 h 4546443"/>
              <a:gd name="connsiteX6" fmla="*/ 3228986 w 3675583"/>
              <a:gd name="connsiteY6" fmla="*/ 4219864 h 4546443"/>
              <a:gd name="connsiteX7" fmla="*/ 761313 w 3675583"/>
              <a:gd name="connsiteY7" fmla="*/ 4511972 h 4546443"/>
              <a:gd name="connsiteX8" fmla="*/ 18953 w 3675583"/>
              <a:gd name="connsiteY8" fmla="*/ 3264128 h 4546443"/>
              <a:gd name="connsiteX9" fmla="*/ 10061 w 3675583"/>
              <a:gd name="connsiteY9" fmla="*/ 1109972 h 4546443"/>
              <a:gd name="connsiteX10" fmla="*/ 50203 w 3675583"/>
              <a:gd name="connsiteY10" fmla="*/ 850264 h 4546443"/>
              <a:gd name="connsiteX0" fmla="*/ 50203 w 3675583"/>
              <a:gd name="connsiteY0" fmla="*/ 846354 h 4542533"/>
              <a:gd name="connsiteX1" fmla="*/ 670614 w 3675583"/>
              <a:gd name="connsiteY1" fmla="*/ 116909 h 4542533"/>
              <a:gd name="connsiteX2" fmla="*/ 2455504 w 3675583"/>
              <a:gd name="connsiteY2" fmla="*/ 2811 h 4542533"/>
              <a:gd name="connsiteX3" fmla="*/ 3313461 w 3675583"/>
              <a:gd name="connsiteY3" fmla="*/ 142956 h 4542533"/>
              <a:gd name="connsiteX4" fmla="*/ 3602325 w 3675583"/>
              <a:gd name="connsiteY4" fmla="*/ 1120039 h 4542533"/>
              <a:gd name="connsiteX5" fmla="*/ 3670794 w 3675583"/>
              <a:gd name="connsiteY5" fmla="*/ 3257168 h 4542533"/>
              <a:gd name="connsiteX6" fmla="*/ 3228986 w 3675583"/>
              <a:gd name="connsiteY6" fmla="*/ 4215954 h 4542533"/>
              <a:gd name="connsiteX7" fmla="*/ 761313 w 3675583"/>
              <a:gd name="connsiteY7" fmla="*/ 4508062 h 4542533"/>
              <a:gd name="connsiteX8" fmla="*/ 18953 w 3675583"/>
              <a:gd name="connsiteY8" fmla="*/ 3260218 h 4542533"/>
              <a:gd name="connsiteX9" fmla="*/ 10061 w 3675583"/>
              <a:gd name="connsiteY9" fmla="*/ 1106062 h 4542533"/>
              <a:gd name="connsiteX10" fmla="*/ 50203 w 3675583"/>
              <a:gd name="connsiteY10" fmla="*/ 846354 h 454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75583" h="4542533">
                <a:moveTo>
                  <a:pt x="50203" y="846354"/>
                </a:moveTo>
                <a:cubicBezTo>
                  <a:pt x="119687" y="420580"/>
                  <a:pt x="362332" y="147235"/>
                  <a:pt x="670614" y="116909"/>
                </a:cubicBezTo>
                <a:cubicBezTo>
                  <a:pt x="1547265" y="30672"/>
                  <a:pt x="1991502" y="4878"/>
                  <a:pt x="2455504" y="2811"/>
                </a:cubicBezTo>
                <a:cubicBezTo>
                  <a:pt x="2809034" y="1236"/>
                  <a:pt x="3092556" y="-27811"/>
                  <a:pt x="3313461" y="142956"/>
                </a:cubicBezTo>
                <a:cubicBezTo>
                  <a:pt x="3534364" y="313724"/>
                  <a:pt x="3549227" y="660340"/>
                  <a:pt x="3602325" y="1120039"/>
                </a:cubicBezTo>
                <a:cubicBezTo>
                  <a:pt x="3655424" y="1579738"/>
                  <a:pt x="3688451" y="2561013"/>
                  <a:pt x="3670794" y="3257168"/>
                </a:cubicBezTo>
                <a:cubicBezTo>
                  <a:pt x="3655296" y="3866034"/>
                  <a:pt x="3512515" y="4034260"/>
                  <a:pt x="3228986" y="4215954"/>
                </a:cubicBezTo>
                <a:cubicBezTo>
                  <a:pt x="2619245" y="4606660"/>
                  <a:pt x="1264985" y="4560665"/>
                  <a:pt x="761313" y="4508062"/>
                </a:cubicBezTo>
                <a:cubicBezTo>
                  <a:pt x="257641" y="4455460"/>
                  <a:pt x="15378" y="3684409"/>
                  <a:pt x="18953" y="3260218"/>
                </a:cubicBezTo>
                <a:cubicBezTo>
                  <a:pt x="27374" y="2911563"/>
                  <a:pt x="-19882" y="1876814"/>
                  <a:pt x="10061" y="1106062"/>
                </a:cubicBezTo>
                <a:cubicBezTo>
                  <a:pt x="24288" y="1010514"/>
                  <a:pt x="37500" y="924241"/>
                  <a:pt x="50203" y="846354"/>
                </a:cubicBezTo>
                <a:close/>
              </a:path>
            </a:pathLst>
          </a:custGeom>
          <a:solidFill>
            <a:schemeClr val="accent6">
              <a:lumMod val="20000"/>
              <a:lumOff val="80000"/>
            </a:schemeClr>
          </a:solidFill>
          <a:ln w="12692" cap="flat">
            <a:noFill/>
            <a:prstDash val="solid"/>
            <a:miter/>
          </a:ln>
        </p:spPr>
        <p:txBody>
          <a:bodyPr rtlCol="0" anchor="ctr"/>
          <a:lstStyle/>
          <a:p>
            <a:endParaRPr lang="en-US" dirty="0">
              <a:latin typeface="Roboto Condensed" panose="02000000000000000000" pitchFamily="2" charset="0"/>
            </a:endParaRPr>
          </a:p>
        </p:txBody>
      </p:sp>
      <p:pic>
        <p:nvPicPr>
          <p:cNvPr id="521" name="Picture 520">
            <a:extLst>
              <a:ext uri="{FF2B5EF4-FFF2-40B4-BE49-F238E27FC236}">
                <a16:creationId xmlns:a16="http://schemas.microsoft.com/office/drawing/2014/main" id="{AD62000B-46EF-23EC-F4CC-BE50042491C9}"/>
              </a:ext>
            </a:extLst>
          </p:cNvPr>
          <p:cNvPicPr>
            <a:picLocks noChangeAspect="1"/>
          </p:cNvPicPr>
          <p:nvPr/>
        </p:nvPicPr>
        <p:blipFill>
          <a:blip r:embed="rId3"/>
          <a:stretch>
            <a:fillRect/>
          </a:stretch>
        </p:blipFill>
        <p:spPr>
          <a:xfrm rot="341285">
            <a:off x="7214544" y="3197430"/>
            <a:ext cx="2370270" cy="3196825"/>
          </a:xfrm>
          <a:prstGeom prst="rect">
            <a:avLst/>
          </a:prstGeom>
        </p:spPr>
      </p:pic>
      <p:sp>
        <p:nvSpPr>
          <p:cNvPr id="525" name="Freeform 524">
            <a:extLst>
              <a:ext uri="{FF2B5EF4-FFF2-40B4-BE49-F238E27FC236}">
                <a16:creationId xmlns:a16="http://schemas.microsoft.com/office/drawing/2014/main" id="{4A756699-6449-3399-BE33-A6761D276D01}"/>
              </a:ext>
            </a:extLst>
          </p:cNvPr>
          <p:cNvSpPr/>
          <p:nvPr/>
        </p:nvSpPr>
        <p:spPr>
          <a:xfrm>
            <a:off x="547762" y="2861200"/>
            <a:ext cx="5677363" cy="4128458"/>
          </a:xfrm>
          <a:custGeom>
            <a:avLst/>
            <a:gdLst>
              <a:gd name="connsiteX0" fmla="*/ 115100 w 5690469"/>
              <a:gd name="connsiteY0" fmla="*/ 792594 h 4128458"/>
              <a:gd name="connsiteX1" fmla="*/ 1069853 w 5690469"/>
              <a:gd name="connsiteY1" fmla="*/ 134175 h 4128458"/>
              <a:gd name="connsiteX2" fmla="*/ 3796412 w 5690469"/>
              <a:gd name="connsiteY2" fmla="*/ 16646 h 4128458"/>
              <a:gd name="connsiteX3" fmla="*/ 4707467 w 5690469"/>
              <a:gd name="connsiteY3" fmla="*/ 218161 h 4128458"/>
              <a:gd name="connsiteX4" fmla="*/ 5509784 w 5690469"/>
              <a:gd name="connsiteY4" fmla="*/ 1047982 h 4128458"/>
              <a:gd name="connsiteX5" fmla="*/ 5686609 w 5690469"/>
              <a:gd name="connsiteY5" fmla="*/ 2968350 h 4128458"/>
              <a:gd name="connsiteX6" fmla="*/ 5006748 w 5690469"/>
              <a:gd name="connsiteY6" fmla="*/ 3833747 h 4128458"/>
              <a:gd name="connsiteX7" fmla="*/ 1209332 w 5690469"/>
              <a:gd name="connsiteY7" fmla="*/ 4097394 h 4128458"/>
              <a:gd name="connsiteX8" fmla="*/ 67083 w 5690469"/>
              <a:gd name="connsiteY8" fmla="*/ 2971272 h 4128458"/>
              <a:gd name="connsiteX9" fmla="*/ 53491 w 5690469"/>
              <a:gd name="connsiteY9" fmla="*/ 1027145 h 4128458"/>
              <a:gd name="connsiteX10" fmla="*/ 115100 w 5690469"/>
              <a:gd name="connsiteY10" fmla="*/ 792594 h 4128458"/>
              <a:gd name="connsiteX0" fmla="*/ 137099 w 5712468"/>
              <a:gd name="connsiteY0" fmla="*/ 792594 h 4128458"/>
              <a:gd name="connsiteX1" fmla="*/ 1091852 w 5712468"/>
              <a:gd name="connsiteY1" fmla="*/ 134175 h 4128458"/>
              <a:gd name="connsiteX2" fmla="*/ 3818411 w 5712468"/>
              <a:gd name="connsiteY2" fmla="*/ 16646 h 4128458"/>
              <a:gd name="connsiteX3" fmla="*/ 4729466 w 5712468"/>
              <a:gd name="connsiteY3" fmla="*/ 218161 h 4128458"/>
              <a:gd name="connsiteX4" fmla="*/ 5531783 w 5712468"/>
              <a:gd name="connsiteY4" fmla="*/ 1047982 h 4128458"/>
              <a:gd name="connsiteX5" fmla="*/ 5708608 w 5712468"/>
              <a:gd name="connsiteY5" fmla="*/ 2968350 h 4128458"/>
              <a:gd name="connsiteX6" fmla="*/ 5028747 w 5712468"/>
              <a:gd name="connsiteY6" fmla="*/ 3833747 h 4128458"/>
              <a:gd name="connsiteX7" fmla="*/ 1231331 w 5712468"/>
              <a:gd name="connsiteY7" fmla="*/ 4097394 h 4128458"/>
              <a:gd name="connsiteX8" fmla="*/ 89082 w 5712468"/>
              <a:gd name="connsiteY8" fmla="*/ 2971272 h 4128458"/>
              <a:gd name="connsiteX9" fmla="*/ 75490 w 5712468"/>
              <a:gd name="connsiteY9" fmla="*/ 1027145 h 4128458"/>
              <a:gd name="connsiteX10" fmla="*/ 137099 w 5712468"/>
              <a:gd name="connsiteY10" fmla="*/ 792594 h 4128458"/>
              <a:gd name="connsiteX0" fmla="*/ 137099 w 5712468"/>
              <a:gd name="connsiteY0" fmla="*/ 792594 h 4128458"/>
              <a:gd name="connsiteX1" fmla="*/ 1091852 w 5712468"/>
              <a:gd name="connsiteY1" fmla="*/ 134175 h 4128458"/>
              <a:gd name="connsiteX2" fmla="*/ 3818411 w 5712468"/>
              <a:gd name="connsiteY2" fmla="*/ 16646 h 4128458"/>
              <a:gd name="connsiteX3" fmla="*/ 4729466 w 5712468"/>
              <a:gd name="connsiteY3" fmla="*/ 218161 h 4128458"/>
              <a:gd name="connsiteX4" fmla="*/ 5531783 w 5712468"/>
              <a:gd name="connsiteY4" fmla="*/ 1047982 h 4128458"/>
              <a:gd name="connsiteX5" fmla="*/ 5708608 w 5712468"/>
              <a:gd name="connsiteY5" fmla="*/ 2968350 h 4128458"/>
              <a:gd name="connsiteX6" fmla="*/ 5028747 w 5712468"/>
              <a:gd name="connsiteY6" fmla="*/ 3833747 h 4128458"/>
              <a:gd name="connsiteX7" fmla="*/ 1231331 w 5712468"/>
              <a:gd name="connsiteY7" fmla="*/ 4097394 h 4128458"/>
              <a:gd name="connsiteX8" fmla="*/ 89082 w 5712468"/>
              <a:gd name="connsiteY8" fmla="*/ 2971272 h 4128458"/>
              <a:gd name="connsiteX9" fmla="*/ 75490 w 5712468"/>
              <a:gd name="connsiteY9" fmla="*/ 1027145 h 4128458"/>
              <a:gd name="connsiteX10" fmla="*/ 137099 w 5712468"/>
              <a:gd name="connsiteY10" fmla="*/ 792594 h 4128458"/>
              <a:gd name="connsiteX0" fmla="*/ 101994 w 5677363"/>
              <a:gd name="connsiteY0" fmla="*/ 792594 h 4128458"/>
              <a:gd name="connsiteX1" fmla="*/ 1056747 w 5677363"/>
              <a:gd name="connsiteY1" fmla="*/ 134175 h 4128458"/>
              <a:gd name="connsiteX2" fmla="*/ 3783306 w 5677363"/>
              <a:gd name="connsiteY2" fmla="*/ 16646 h 4128458"/>
              <a:gd name="connsiteX3" fmla="*/ 4694361 w 5677363"/>
              <a:gd name="connsiteY3" fmla="*/ 218161 h 4128458"/>
              <a:gd name="connsiteX4" fmla="*/ 5496678 w 5677363"/>
              <a:gd name="connsiteY4" fmla="*/ 1047982 h 4128458"/>
              <a:gd name="connsiteX5" fmla="*/ 5673503 w 5677363"/>
              <a:gd name="connsiteY5" fmla="*/ 2968350 h 4128458"/>
              <a:gd name="connsiteX6" fmla="*/ 4993642 w 5677363"/>
              <a:gd name="connsiteY6" fmla="*/ 3833747 h 4128458"/>
              <a:gd name="connsiteX7" fmla="*/ 1196226 w 5677363"/>
              <a:gd name="connsiteY7" fmla="*/ 4097394 h 4128458"/>
              <a:gd name="connsiteX8" fmla="*/ 53977 w 5677363"/>
              <a:gd name="connsiteY8" fmla="*/ 2971272 h 4128458"/>
              <a:gd name="connsiteX9" fmla="*/ 40385 w 5677363"/>
              <a:gd name="connsiteY9" fmla="*/ 1027145 h 4128458"/>
              <a:gd name="connsiteX10" fmla="*/ 101994 w 5677363"/>
              <a:gd name="connsiteY10" fmla="*/ 792594 h 4128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77363" h="4128458">
                <a:moveTo>
                  <a:pt x="101994" y="792594"/>
                </a:moveTo>
                <a:cubicBezTo>
                  <a:pt x="208953" y="408241"/>
                  <a:pt x="603125" y="137352"/>
                  <a:pt x="1056747" y="134175"/>
                </a:cubicBezTo>
                <a:cubicBezTo>
                  <a:pt x="2412151" y="124900"/>
                  <a:pt x="3252958" y="-54507"/>
                  <a:pt x="3783306" y="16646"/>
                </a:cubicBezTo>
                <a:cubicBezTo>
                  <a:pt x="4313654" y="87799"/>
                  <a:pt x="4354430" y="64039"/>
                  <a:pt x="4694361" y="218161"/>
                </a:cubicBezTo>
                <a:cubicBezTo>
                  <a:pt x="5034291" y="372284"/>
                  <a:pt x="5415126" y="633008"/>
                  <a:pt x="5496678" y="1047982"/>
                </a:cubicBezTo>
                <a:cubicBezTo>
                  <a:pt x="5578231" y="1462957"/>
                  <a:pt x="5700687" y="2340044"/>
                  <a:pt x="5673503" y="2968350"/>
                </a:cubicBezTo>
                <a:cubicBezTo>
                  <a:pt x="5649749" y="3517879"/>
                  <a:pt x="5429988" y="3669715"/>
                  <a:pt x="4993642" y="3833747"/>
                </a:cubicBezTo>
                <a:cubicBezTo>
                  <a:pt x="4055403" y="4186336"/>
                  <a:pt x="1971359" y="4144787"/>
                  <a:pt x="1196226" y="4097394"/>
                </a:cubicBezTo>
                <a:cubicBezTo>
                  <a:pt x="421092" y="4050002"/>
                  <a:pt x="108365" y="3410218"/>
                  <a:pt x="53977" y="2971272"/>
                </a:cubicBezTo>
                <a:cubicBezTo>
                  <a:pt x="769" y="2310651"/>
                  <a:pt x="-28573" y="1767791"/>
                  <a:pt x="40385" y="1027145"/>
                </a:cubicBezTo>
                <a:cubicBezTo>
                  <a:pt x="62107" y="940745"/>
                  <a:pt x="82432" y="862858"/>
                  <a:pt x="101994" y="792594"/>
                </a:cubicBezTo>
                <a:close/>
              </a:path>
            </a:pathLst>
          </a:custGeom>
          <a:solidFill>
            <a:schemeClr val="accent1">
              <a:lumMod val="20000"/>
              <a:lumOff val="80000"/>
            </a:scheme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26" name="TextBox 525">
            <a:extLst>
              <a:ext uri="{FF2B5EF4-FFF2-40B4-BE49-F238E27FC236}">
                <a16:creationId xmlns:a16="http://schemas.microsoft.com/office/drawing/2014/main" id="{B40EBE24-C1C4-9C74-B70F-4AE5FD24245B}"/>
              </a:ext>
            </a:extLst>
          </p:cNvPr>
          <p:cNvSpPr txBox="1"/>
          <p:nvPr/>
        </p:nvSpPr>
        <p:spPr>
          <a:xfrm>
            <a:off x="735470" y="3208051"/>
            <a:ext cx="5299579" cy="3539430"/>
          </a:xfrm>
          <a:prstGeom prst="rect">
            <a:avLst/>
          </a:prstGeom>
          <a:noFill/>
          <a:ln>
            <a:noFill/>
          </a:ln>
        </p:spPr>
        <p:txBody>
          <a:bodyPr wrap="square" rtlCol="0">
            <a:spAutoFit/>
          </a:bodyPr>
          <a:lstStyle/>
          <a:p>
            <a:pPr algn="ctr"/>
            <a:r>
              <a:rPr lang="en-GB" sz="3200" b="1" dirty="0">
                <a:latin typeface="ABeeZee" pitchFamily="2" charset="0"/>
              </a:rPr>
              <a:t>Children can choose</a:t>
            </a:r>
            <a:br>
              <a:rPr lang="en-GB" sz="3200" b="1" dirty="0">
                <a:latin typeface="ABeeZee" pitchFamily="2" charset="0"/>
              </a:rPr>
            </a:br>
            <a:r>
              <a:rPr lang="en-GB" sz="3200" b="1" dirty="0">
                <a:latin typeface="ABeeZee" pitchFamily="2" charset="0"/>
              </a:rPr>
              <a:t>their own thoughts, opinions and religion. Adults should support children to explore and develop their beliefs as they grow up.</a:t>
            </a:r>
            <a:endParaRPr lang="en-GB" sz="3200" dirty="0">
              <a:effectLst/>
              <a:latin typeface="ABeeZee" pitchFamily="2" charset="0"/>
              <a:ea typeface="Roboto Condensed" panose="02000000000000000000" pitchFamily="2" charset="0"/>
              <a:cs typeface="Times New Roman" panose="02020603050405020304" pitchFamily="18" charset="0"/>
            </a:endParaRPr>
          </a:p>
        </p:txBody>
      </p:sp>
      <p:grpSp>
        <p:nvGrpSpPr>
          <p:cNvPr id="527" name="Group 526">
            <a:extLst>
              <a:ext uri="{FF2B5EF4-FFF2-40B4-BE49-F238E27FC236}">
                <a16:creationId xmlns:a16="http://schemas.microsoft.com/office/drawing/2014/main" id="{84BD81D2-5BE9-5B60-940D-BB48FB7F82D8}"/>
              </a:ext>
            </a:extLst>
          </p:cNvPr>
          <p:cNvGrpSpPr/>
          <p:nvPr/>
        </p:nvGrpSpPr>
        <p:grpSpPr>
          <a:xfrm>
            <a:off x="3541409" y="494815"/>
            <a:ext cx="3608995" cy="1687560"/>
            <a:chOff x="3541409" y="592087"/>
            <a:chExt cx="3608995" cy="1687560"/>
          </a:xfrm>
        </p:grpSpPr>
        <p:sp>
          <p:nvSpPr>
            <p:cNvPr id="528" name="Freeform 527">
              <a:extLst>
                <a:ext uri="{FF2B5EF4-FFF2-40B4-BE49-F238E27FC236}">
                  <a16:creationId xmlns:a16="http://schemas.microsoft.com/office/drawing/2014/main" id="{3B1BC26F-B3D8-CD7C-8601-A1B7E8455C4A}"/>
                </a:ext>
              </a:extLst>
            </p:cNvPr>
            <p:cNvSpPr/>
            <p:nvPr/>
          </p:nvSpPr>
          <p:spPr>
            <a:xfrm>
              <a:off x="3541409" y="641202"/>
              <a:ext cx="3608995" cy="1638445"/>
            </a:xfrm>
            <a:custGeom>
              <a:avLst/>
              <a:gdLst>
                <a:gd name="connsiteX0" fmla="*/ 9241 w 3608995"/>
                <a:gd name="connsiteY0" fmla="*/ 224360 h 1553607"/>
                <a:gd name="connsiteX1" fmla="*/ 67675 w 3608995"/>
                <a:gd name="connsiteY1" fmla="*/ 68332 h 1553607"/>
                <a:gd name="connsiteX2" fmla="*/ 260887 w 3608995"/>
                <a:gd name="connsiteY2" fmla="*/ 32628 h 1553607"/>
                <a:gd name="connsiteX3" fmla="*/ 2647769 w 3608995"/>
                <a:gd name="connsiteY3" fmla="*/ 1118 h 1553607"/>
                <a:gd name="connsiteX4" fmla="*/ 3133148 w 3608995"/>
                <a:gd name="connsiteY4" fmla="*/ 4040 h 1553607"/>
                <a:gd name="connsiteX5" fmla="*/ 3578513 w 3608995"/>
                <a:gd name="connsiteY5" fmla="*/ 174680 h 1553607"/>
                <a:gd name="connsiteX6" fmla="*/ 3594519 w 3608995"/>
                <a:gd name="connsiteY6" fmla="*/ 1223805 h 1553607"/>
                <a:gd name="connsiteX7" fmla="*/ 3583594 w 3608995"/>
                <a:gd name="connsiteY7" fmla="*/ 1303598 h 1553607"/>
                <a:gd name="connsiteX8" fmla="*/ 2952004 w 3608995"/>
                <a:gd name="connsiteY8" fmla="*/ 1508798 h 1553607"/>
                <a:gd name="connsiteX9" fmla="*/ 788821 w 3608995"/>
                <a:gd name="connsiteY9" fmla="*/ 1541198 h 1553607"/>
                <a:gd name="connsiteX10" fmla="*/ 149482 w 3608995"/>
                <a:gd name="connsiteY10" fmla="*/ 1530525 h 1553607"/>
                <a:gd name="connsiteX11" fmla="*/ 62594 w 3608995"/>
                <a:gd name="connsiteY11" fmla="*/ 1470172 h 1553607"/>
                <a:gd name="connsiteX12" fmla="*/ 13814 w 3608995"/>
                <a:gd name="connsiteY12" fmla="*/ 1319861 h 1553607"/>
                <a:gd name="connsiteX13" fmla="*/ 4668 w 3608995"/>
                <a:gd name="connsiteY13" fmla="*/ 1003485 h 1553607"/>
                <a:gd name="connsiteX14" fmla="*/ 2382 w 3608995"/>
                <a:gd name="connsiteY14" fmla="*/ 517231 h 1553607"/>
                <a:gd name="connsiteX15" fmla="*/ 9241 w 3608995"/>
                <a:gd name="connsiteY15" fmla="*/ 224360 h 155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8995" h="1553607">
                  <a:moveTo>
                    <a:pt x="9241" y="224360"/>
                  </a:moveTo>
                  <a:cubicBezTo>
                    <a:pt x="8733" y="149395"/>
                    <a:pt x="32996" y="85104"/>
                    <a:pt x="67675" y="68332"/>
                  </a:cubicBezTo>
                  <a:cubicBezTo>
                    <a:pt x="108960" y="48384"/>
                    <a:pt x="172728" y="34026"/>
                    <a:pt x="260887" y="32628"/>
                  </a:cubicBezTo>
                  <a:cubicBezTo>
                    <a:pt x="840776" y="23353"/>
                    <a:pt x="2550083" y="3659"/>
                    <a:pt x="2647769" y="1118"/>
                  </a:cubicBezTo>
                  <a:cubicBezTo>
                    <a:pt x="2764382" y="-1932"/>
                    <a:pt x="2822180" y="2007"/>
                    <a:pt x="3133148" y="4040"/>
                  </a:cubicBezTo>
                  <a:cubicBezTo>
                    <a:pt x="3444116" y="6073"/>
                    <a:pt x="3549804" y="87899"/>
                    <a:pt x="3578513" y="174680"/>
                  </a:cubicBezTo>
                  <a:cubicBezTo>
                    <a:pt x="3634660" y="344558"/>
                    <a:pt x="3596424" y="1035123"/>
                    <a:pt x="3594519" y="1223805"/>
                  </a:cubicBezTo>
                  <a:cubicBezTo>
                    <a:pt x="3594265" y="1252139"/>
                    <a:pt x="3590962" y="1280219"/>
                    <a:pt x="3583594" y="1303598"/>
                  </a:cubicBezTo>
                  <a:cubicBezTo>
                    <a:pt x="3520079" y="1505494"/>
                    <a:pt x="3221052" y="1501682"/>
                    <a:pt x="2952004" y="1508798"/>
                  </a:cubicBezTo>
                  <a:cubicBezTo>
                    <a:pt x="2660217" y="1516548"/>
                    <a:pt x="1093183" y="1529889"/>
                    <a:pt x="788821" y="1541198"/>
                  </a:cubicBezTo>
                  <a:cubicBezTo>
                    <a:pt x="484458" y="1552506"/>
                    <a:pt x="229891" y="1566482"/>
                    <a:pt x="149482" y="1530525"/>
                  </a:cubicBezTo>
                  <a:cubicBezTo>
                    <a:pt x="133095" y="1523283"/>
                    <a:pt x="80124" y="1488341"/>
                    <a:pt x="62594" y="1470172"/>
                  </a:cubicBezTo>
                  <a:cubicBezTo>
                    <a:pt x="15974" y="1421635"/>
                    <a:pt x="6828" y="1373480"/>
                    <a:pt x="13814" y="1319861"/>
                  </a:cubicBezTo>
                  <a:cubicBezTo>
                    <a:pt x="14704" y="1312619"/>
                    <a:pt x="9622" y="1151254"/>
                    <a:pt x="4668" y="1003485"/>
                  </a:cubicBezTo>
                  <a:cubicBezTo>
                    <a:pt x="-667" y="841358"/>
                    <a:pt x="-1429" y="679104"/>
                    <a:pt x="2382" y="517231"/>
                  </a:cubicBezTo>
                  <a:lnTo>
                    <a:pt x="9241" y="224360"/>
                  </a:lnTo>
                  <a:close/>
                </a:path>
              </a:pathLst>
            </a:custGeom>
            <a:solidFill>
              <a:schemeClr val="accent1">
                <a:lumMod val="75000"/>
              </a:scheme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29" name="TextBox 528">
              <a:extLst>
                <a:ext uri="{FF2B5EF4-FFF2-40B4-BE49-F238E27FC236}">
                  <a16:creationId xmlns:a16="http://schemas.microsoft.com/office/drawing/2014/main" id="{F3CE9010-2F0D-9FD9-4BCE-BF4B8D17D711}"/>
                </a:ext>
              </a:extLst>
            </p:cNvPr>
            <p:cNvSpPr txBox="1"/>
            <p:nvPr/>
          </p:nvSpPr>
          <p:spPr>
            <a:xfrm rot="21548433">
              <a:off x="3730031" y="592087"/>
              <a:ext cx="3328155" cy="985206"/>
            </a:xfrm>
            <a:prstGeom prst="rect">
              <a:avLst/>
            </a:prstGeom>
            <a:noFill/>
          </p:spPr>
          <p:txBody>
            <a:bodyPr wrap="none" rtlCol="0">
              <a:spAutoFit/>
            </a:bodyPr>
            <a:lstStyle/>
            <a:p>
              <a:pPr algn="ctr"/>
              <a:r>
                <a:rPr lang="en-US" sz="5802" spc="200" baseline="0" dirty="0">
                  <a:solidFill>
                    <a:srgbClr val="FFFFFF"/>
                  </a:solidFill>
                  <a:latin typeface="Londrina Solid" pitchFamily="2" charset="77"/>
                  <a:sym typeface="LondrinaSolid-Black"/>
                  <a:rtl val="0"/>
                </a:rPr>
                <a:t>UN Rights </a:t>
              </a:r>
            </a:p>
          </p:txBody>
        </p:sp>
        <p:sp>
          <p:nvSpPr>
            <p:cNvPr id="530" name="TextBox 529">
              <a:extLst>
                <a:ext uri="{FF2B5EF4-FFF2-40B4-BE49-F238E27FC236}">
                  <a16:creationId xmlns:a16="http://schemas.microsoft.com/office/drawing/2014/main" id="{AFA83C68-C77A-775C-A143-C8DAAA688EC9}"/>
                </a:ext>
              </a:extLst>
            </p:cNvPr>
            <p:cNvSpPr txBox="1"/>
            <p:nvPr/>
          </p:nvSpPr>
          <p:spPr>
            <a:xfrm rot="21548433">
              <a:off x="3725497" y="1395821"/>
              <a:ext cx="3206327" cy="846386"/>
            </a:xfrm>
            <a:prstGeom prst="rect">
              <a:avLst/>
            </a:prstGeom>
            <a:noFill/>
          </p:spPr>
          <p:txBody>
            <a:bodyPr wrap="none" rtlCol="0">
              <a:spAutoFit/>
            </a:bodyPr>
            <a:lstStyle/>
            <a:p>
              <a:pPr algn="ctr"/>
              <a:r>
                <a:rPr lang="en-US" sz="4900" spc="200" baseline="0" dirty="0">
                  <a:solidFill>
                    <a:srgbClr val="FFFFFF"/>
                  </a:solidFill>
                  <a:latin typeface="Londrina Solid" pitchFamily="2" charset="77"/>
                  <a:sym typeface="LondrinaSolid-Black"/>
                  <a:rtl val="0"/>
                </a:rPr>
                <a:t>of the Child</a:t>
              </a:r>
            </a:p>
          </p:txBody>
        </p:sp>
      </p:grpSp>
      <p:grpSp>
        <p:nvGrpSpPr>
          <p:cNvPr id="531" name="Group 530">
            <a:extLst>
              <a:ext uri="{FF2B5EF4-FFF2-40B4-BE49-F238E27FC236}">
                <a16:creationId xmlns:a16="http://schemas.microsoft.com/office/drawing/2014/main" id="{9F165F78-7913-327E-74D8-22D2CD4866FD}"/>
              </a:ext>
            </a:extLst>
          </p:cNvPr>
          <p:cNvGrpSpPr/>
          <p:nvPr/>
        </p:nvGrpSpPr>
        <p:grpSpPr>
          <a:xfrm rot="21155939">
            <a:off x="607482" y="552305"/>
            <a:ext cx="2313598" cy="1916850"/>
            <a:chOff x="1059355" y="-2555314"/>
            <a:chExt cx="4482667" cy="3713955"/>
          </a:xfrm>
          <a:solidFill>
            <a:schemeClr val="accent1">
              <a:lumMod val="75000"/>
            </a:schemeClr>
          </a:solidFill>
        </p:grpSpPr>
        <p:sp>
          <p:nvSpPr>
            <p:cNvPr id="532" name="Freeform 531">
              <a:extLst>
                <a:ext uri="{FF2B5EF4-FFF2-40B4-BE49-F238E27FC236}">
                  <a16:creationId xmlns:a16="http://schemas.microsoft.com/office/drawing/2014/main" id="{29B3A720-0A42-C8DA-14AF-D0FDB4DF9306}"/>
                </a:ext>
              </a:extLst>
            </p:cNvPr>
            <p:cNvSpPr/>
            <p:nvPr/>
          </p:nvSpPr>
          <p:spPr>
            <a:xfrm>
              <a:off x="1364548" y="-185627"/>
              <a:ext cx="758410" cy="751909"/>
            </a:xfrm>
            <a:custGeom>
              <a:avLst/>
              <a:gdLst>
                <a:gd name="connsiteX0" fmla="*/ 705730 w 758410"/>
                <a:gd name="connsiteY0" fmla="*/ 675396 h 751909"/>
                <a:gd name="connsiteX1" fmla="*/ 687124 w 758410"/>
                <a:gd name="connsiteY1" fmla="*/ 637625 h 751909"/>
                <a:gd name="connsiteX2" fmla="*/ 672484 w 758410"/>
                <a:gd name="connsiteY2" fmla="*/ 600504 h 751909"/>
                <a:gd name="connsiteX3" fmla="*/ 652039 w 758410"/>
                <a:gd name="connsiteY3" fmla="*/ 527847 h 751909"/>
                <a:gd name="connsiteX4" fmla="*/ 644575 w 758410"/>
                <a:gd name="connsiteY4" fmla="*/ 492383 h 751909"/>
                <a:gd name="connsiteX5" fmla="*/ 637868 w 758410"/>
                <a:gd name="connsiteY5" fmla="*/ 457388 h 751909"/>
                <a:gd name="connsiteX6" fmla="*/ 523023 w 758410"/>
                <a:gd name="connsiteY6" fmla="*/ 177282 h 751909"/>
                <a:gd name="connsiteX7" fmla="*/ 342119 w 758410"/>
                <a:gd name="connsiteY7" fmla="*/ 0 h 751909"/>
                <a:gd name="connsiteX8" fmla="*/ 389680 w 758410"/>
                <a:gd name="connsiteY8" fmla="*/ 66675 h 751909"/>
                <a:gd name="connsiteX9" fmla="*/ 424512 w 758410"/>
                <a:gd name="connsiteY9" fmla="*/ 137890 h 751909"/>
                <a:gd name="connsiteX10" fmla="*/ 439440 w 758410"/>
                <a:gd name="connsiteY10" fmla="*/ 177102 h 751909"/>
                <a:gd name="connsiteX11" fmla="*/ 452782 w 758410"/>
                <a:gd name="connsiteY11" fmla="*/ 218188 h 751909"/>
                <a:gd name="connsiteX12" fmla="*/ 465474 w 758410"/>
                <a:gd name="connsiteY12" fmla="*/ 260139 h 751909"/>
                <a:gd name="connsiteX13" fmla="*/ 477157 w 758410"/>
                <a:gd name="connsiteY13" fmla="*/ 302667 h 751909"/>
                <a:gd name="connsiteX14" fmla="*/ 488407 w 758410"/>
                <a:gd name="connsiteY14" fmla="*/ 344726 h 751909"/>
                <a:gd name="connsiteX15" fmla="*/ 499044 w 758410"/>
                <a:gd name="connsiteY15" fmla="*/ 385848 h 751909"/>
                <a:gd name="connsiteX16" fmla="*/ 534093 w 758410"/>
                <a:gd name="connsiteY16" fmla="*/ 524278 h 751909"/>
                <a:gd name="connsiteX17" fmla="*/ 548805 w 758410"/>
                <a:gd name="connsiteY17" fmla="*/ 581979 h 751909"/>
                <a:gd name="connsiteX18" fmla="*/ 489669 w 758410"/>
                <a:gd name="connsiteY18" fmla="*/ 569293 h 751909"/>
                <a:gd name="connsiteX19" fmla="*/ 475174 w 758410"/>
                <a:gd name="connsiteY19" fmla="*/ 565689 h 751909"/>
                <a:gd name="connsiteX20" fmla="*/ 459849 w 758410"/>
                <a:gd name="connsiteY20" fmla="*/ 561076 h 751909"/>
                <a:gd name="connsiteX21" fmla="*/ 425738 w 758410"/>
                <a:gd name="connsiteY21" fmla="*/ 550155 h 751909"/>
                <a:gd name="connsiteX22" fmla="*/ 347348 w 758410"/>
                <a:gd name="connsiteY22" fmla="*/ 519954 h 751909"/>
                <a:gd name="connsiteX23" fmla="*/ 305124 w 758410"/>
                <a:gd name="connsiteY23" fmla="*/ 500059 h 751909"/>
                <a:gd name="connsiteX24" fmla="*/ 262034 w 758410"/>
                <a:gd name="connsiteY24" fmla="*/ 476922 h 751909"/>
                <a:gd name="connsiteX25" fmla="*/ 219342 w 758410"/>
                <a:gd name="connsiteY25" fmla="*/ 450324 h 751909"/>
                <a:gd name="connsiteX26" fmla="*/ 177550 w 758410"/>
                <a:gd name="connsiteY26" fmla="*/ 420699 h 751909"/>
                <a:gd name="connsiteX27" fmla="*/ 138247 w 758410"/>
                <a:gd name="connsiteY27" fmla="*/ 387830 h 751909"/>
                <a:gd name="connsiteX28" fmla="*/ 101756 w 758410"/>
                <a:gd name="connsiteY28" fmla="*/ 352474 h 751909"/>
                <a:gd name="connsiteX29" fmla="*/ 42440 w 758410"/>
                <a:gd name="connsiteY29" fmla="*/ 275096 h 751909"/>
                <a:gd name="connsiteX30" fmla="*/ 0 w 758410"/>
                <a:gd name="connsiteY30" fmla="*/ 183625 h 751909"/>
                <a:gd name="connsiteX31" fmla="*/ 41431 w 758410"/>
                <a:gd name="connsiteY31" fmla="*/ 337986 h 751909"/>
                <a:gd name="connsiteX32" fmla="*/ 118812 w 758410"/>
                <a:gd name="connsiteY32" fmla="*/ 477823 h 751909"/>
                <a:gd name="connsiteX33" fmla="*/ 194750 w 758410"/>
                <a:gd name="connsiteY33" fmla="*/ 562409 h 751909"/>
                <a:gd name="connsiteX34" fmla="*/ 270688 w 758410"/>
                <a:gd name="connsiteY34" fmla="*/ 618956 h 751909"/>
                <a:gd name="connsiteX35" fmla="*/ 346050 w 758410"/>
                <a:gd name="connsiteY35" fmla="*/ 654564 h 751909"/>
                <a:gd name="connsiteX36" fmla="*/ 383334 w 758410"/>
                <a:gd name="connsiteY36" fmla="*/ 667214 h 751909"/>
                <a:gd name="connsiteX37" fmla="*/ 421195 w 758410"/>
                <a:gd name="connsiteY37" fmla="*/ 676765 h 751909"/>
                <a:gd name="connsiteX38" fmla="*/ 497386 w 758410"/>
                <a:gd name="connsiteY38" fmla="*/ 692190 h 751909"/>
                <a:gd name="connsiteX39" fmla="*/ 577399 w 758410"/>
                <a:gd name="connsiteY39" fmla="*/ 706246 h 751909"/>
                <a:gd name="connsiteX40" fmla="*/ 597952 w 758410"/>
                <a:gd name="connsiteY40" fmla="*/ 710535 h 751909"/>
                <a:gd name="connsiteX41" fmla="*/ 619406 w 758410"/>
                <a:gd name="connsiteY41" fmla="*/ 714607 h 751909"/>
                <a:gd name="connsiteX42" fmla="*/ 663397 w 758410"/>
                <a:gd name="connsiteY42" fmla="*/ 724591 h 751909"/>
                <a:gd name="connsiteX43" fmla="*/ 709371 w 758410"/>
                <a:gd name="connsiteY43" fmla="*/ 737097 h 751909"/>
                <a:gd name="connsiteX44" fmla="*/ 758410 w 758410"/>
                <a:gd name="connsiteY44" fmla="*/ 751909 h 751909"/>
                <a:gd name="connsiteX45" fmla="*/ 705730 w 758410"/>
                <a:gd name="connsiteY45" fmla="*/ 675396 h 75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8410" h="751909">
                  <a:moveTo>
                    <a:pt x="705730" y="675396"/>
                  </a:moveTo>
                  <a:cubicBezTo>
                    <a:pt x="698842" y="662529"/>
                    <a:pt x="692677" y="650023"/>
                    <a:pt x="687124" y="637625"/>
                  </a:cubicBezTo>
                  <a:cubicBezTo>
                    <a:pt x="681535" y="625516"/>
                    <a:pt x="676631" y="613154"/>
                    <a:pt x="672484" y="600504"/>
                  </a:cubicBezTo>
                  <a:cubicBezTo>
                    <a:pt x="664191" y="575564"/>
                    <a:pt x="657736" y="551381"/>
                    <a:pt x="652039" y="527847"/>
                  </a:cubicBezTo>
                  <a:cubicBezTo>
                    <a:pt x="649046" y="516314"/>
                    <a:pt x="646775" y="504240"/>
                    <a:pt x="644575" y="492383"/>
                  </a:cubicBezTo>
                  <a:cubicBezTo>
                    <a:pt x="642339" y="480526"/>
                    <a:pt x="640104" y="468993"/>
                    <a:pt x="637868" y="457388"/>
                  </a:cubicBezTo>
                  <a:cubicBezTo>
                    <a:pt x="620092" y="364404"/>
                    <a:pt x="600115" y="279853"/>
                    <a:pt x="523023" y="177282"/>
                  </a:cubicBezTo>
                  <a:cubicBezTo>
                    <a:pt x="471171" y="109599"/>
                    <a:pt x="410846" y="50492"/>
                    <a:pt x="342119" y="0"/>
                  </a:cubicBezTo>
                  <a:cubicBezTo>
                    <a:pt x="359932" y="20795"/>
                    <a:pt x="375798" y="43032"/>
                    <a:pt x="389680" y="66675"/>
                  </a:cubicBezTo>
                  <a:cubicBezTo>
                    <a:pt x="403382" y="89380"/>
                    <a:pt x="414993" y="113131"/>
                    <a:pt x="424512" y="137890"/>
                  </a:cubicBezTo>
                  <a:cubicBezTo>
                    <a:pt x="429164" y="150973"/>
                    <a:pt x="434789" y="163587"/>
                    <a:pt x="439440" y="177102"/>
                  </a:cubicBezTo>
                  <a:cubicBezTo>
                    <a:pt x="444092" y="190581"/>
                    <a:pt x="448635" y="204168"/>
                    <a:pt x="452782" y="218188"/>
                  </a:cubicBezTo>
                  <a:cubicBezTo>
                    <a:pt x="456640" y="232424"/>
                    <a:pt x="461400" y="246011"/>
                    <a:pt x="465474" y="260139"/>
                  </a:cubicBezTo>
                  <a:cubicBezTo>
                    <a:pt x="469513" y="274231"/>
                    <a:pt x="473479" y="288395"/>
                    <a:pt x="477157" y="302667"/>
                  </a:cubicBezTo>
                  <a:cubicBezTo>
                    <a:pt x="480583" y="317119"/>
                    <a:pt x="484621" y="330922"/>
                    <a:pt x="488407" y="344726"/>
                  </a:cubicBezTo>
                  <a:cubicBezTo>
                    <a:pt x="492193" y="358529"/>
                    <a:pt x="495691" y="372296"/>
                    <a:pt x="499044" y="385848"/>
                  </a:cubicBezTo>
                  <a:lnTo>
                    <a:pt x="534093" y="524278"/>
                  </a:lnTo>
                  <a:cubicBezTo>
                    <a:pt x="543576" y="559526"/>
                    <a:pt x="548805" y="581979"/>
                    <a:pt x="548805" y="581979"/>
                  </a:cubicBezTo>
                  <a:cubicBezTo>
                    <a:pt x="548805" y="581979"/>
                    <a:pt x="526521" y="578231"/>
                    <a:pt x="489669" y="569293"/>
                  </a:cubicBezTo>
                  <a:lnTo>
                    <a:pt x="475174" y="565689"/>
                  </a:lnTo>
                  <a:lnTo>
                    <a:pt x="459849" y="561076"/>
                  </a:lnTo>
                  <a:cubicBezTo>
                    <a:pt x="449212" y="557832"/>
                    <a:pt x="437818" y="554192"/>
                    <a:pt x="425738" y="550155"/>
                  </a:cubicBezTo>
                  <a:cubicBezTo>
                    <a:pt x="399055" y="541542"/>
                    <a:pt x="372913" y="531451"/>
                    <a:pt x="347348" y="519954"/>
                  </a:cubicBezTo>
                  <a:cubicBezTo>
                    <a:pt x="333610" y="513791"/>
                    <a:pt x="319475" y="507123"/>
                    <a:pt x="305124" y="500059"/>
                  </a:cubicBezTo>
                  <a:cubicBezTo>
                    <a:pt x="290737" y="492996"/>
                    <a:pt x="275989" y="485535"/>
                    <a:pt x="262034" y="476922"/>
                  </a:cubicBezTo>
                  <a:cubicBezTo>
                    <a:pt x="247900" y="468488"/>
                    <a:pt x="233548" y="459622"/>
                    <a:pt x="219342" y="450324"/>
                  </a:cubicBezTo>
                  <a:cubicBezTo>
                    <a:pt x="204882" y="441133"/>
                    <a:pt x="190964" y="431258"/>
                    <a:pt x="177550" y="420699"/>
                  </a:cubicBezTo>
                  <a:cubicBezTo>
                    <a:pt x="164173" y="410139"/>
                    <a:pt x="151011" y="399147"/>
                    <a:pt x="138247" y="387830"/>
                  </a:cubicBezTo>
                  <a:cubicBezTo>
                    <a:pt x="125374" y="376765"/>
                    <a:pt x="113223" y="364980"/>
                    <a:pt x="101756" y="352474"/>
                  </a:cubicBezTo>
                  <a:cubicBezTo>
                    <a:pt x="79472" y="328580"/>
                    <a:pt x="59712" y="302775"/>
                    <a:pt x="42440" y="275096"/>
                  </a:cubicBezTo>
                  <a:cubicBezTo>
                    <a:pt x="25421" y="245939"/>
                    <a:pt x="11286" y="215449"/>
                    <a:pt x="0" y="183625"/>
                  </a:cubicBezTo>
                  <a:cubicBezTo>
                    <a:pt x="7536" y="236749"/>
                    <a:pt x="21346" y="288214"/>
                    <a:pt x="41431" y="337986"/>
                  </a:cubicBezTo>
                  <a:cubicBezTo>
                    <a:pt x="61515" y="387758"/>
                    <a:pt x="87297" y="434358"/>
                    <a:pt x="118812" y="477823"/>
                  </a:cubicBezTo>
                  <a:cubicBezTo>
                    <a:pt x="141781" y="508096"/>
                    <a:pt x="167093" y="536316"/>
                    <a:pt x="194750" y="562409"/>
                  </a:cubicBezTo>
                  <a:cubicBezTo>
                    <a:pt x="218512" y="583349"/>
                    <a:pt x="243825" y="602198"/>
                    <a:pt x="270688" y="618956"/>
                  </a:cubicBezTo>
                  <a:cubicBezTo>
                    <a:pt x="294847" y="632904"/>
                    <a:pt x="319944" y="644761"/>
                    <a:pt x="346050" y="654564"/>
                  </a:cubicBezTo>
                  <a:cubicBezTo>
                    <a:pt x="358562" y="659249"/>
                    <a:pt x="370569" y="663755"/>
                    <a:pt x="383334" y="667214"/>
                  </a:cubicBezTo>
                  <a:cubicBezTo>
                    <a:pt x="396098" y="670674"/>
                    <a:pt x="408575" y="673882"/>
                    <a:pt x="421195" y="676765"/>
                  </a:cubicBezTo>
                  <a:cubicBezTo>
                    <a:pt x="446508" y="682496"/>
                    <a:pt x="471316" y="687793"/>
                    <a:pt x="497386" y="692190"/>
                  </a:cubicBezTo>
                  <a:cubicBezTo>
                    <a:pt x="523564" y="696479"/>
                    <a:pt x="550067" y="700804"/>
                    <a:pt x="577399" y="706246"/>
                  </a:cubicBezTo>
                  <a:lnTo>
                    <a:pt x="597952" y="710535"/>
                  </a:lnTo>
                  <a:lnTo>
                    <a:pt x="619406" y="714607"/>
                  </a:lnTo>
                  <a:cubicBezTo>
                    <a:pt x="633830" y="717527"/>
                    <a:pt x="648469" y="720806"/>
                    <a:pt x="663397" y="724591"/>
                  </a:cubicBezTo>
                  <a:cubicBezTo>
                    <a:pt x="678325" y="728375"/>
                    <a:pt x="693181" y="733060"/>
                    <a:pt x="709371" y="737097"/>
                  </a:cubicBezTo>
                  <a:cubicBezTo>
                    <a:pt x="725345" y="741385"/>
                    <a:pt x="741680" y="746287"/>
                    <a:pt x="758410" y="751909"/>
                  </a:cubicBezTo>
                  <a:cubicBezTo>
                    <a:pt x="738074" y="728303"/>
                    <a:pt x="720513" y="702786"/>
                    <a:pt x="705730" y="67539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33" name="Freeform 532">
              <a:extLst>
                <a:ext uri="{FF2B5EF4-FFF2-40B4-BE49-F238E27FC236}">
                  <a16:creationId xmlns:a16="http://schemas.microsoft.com/office/drawing/2014/main" id="{12647C3E-ECB4-2247-9F7B-F1644439563D}"/>
                </a:ext>
              </a:extLst>
            </p:cNvPr>
            <p:cNvSpPr/>
            <p:nvPr/>
          </p:nvSpPr>
          <p:spPr>
            <a:xfrm>
              <a:off x="1143325" y="-674946"/>
              <a:ext cx="561503" cy="841829"/>
            </a:xfrm>
            <a:custGeom>
              <a:avLst/>
              <a:gdLst>
                <a:gd name="connsiteX0" fmla="*/ 415973 w 561503"/>
                <a:gd name="connsiteY0" fmla="*/ 77919 h 841829"/>
                <a:gd name="connsiteX1" fmla="*/ 422860 w 561503"/>
                <a:gd name="connsiteY1" fmla="*/ 116122 h 841829"/>
                <a:gd name="connsiteX2" fmla="*/ 427620 w 561503"/>
                <a:gd name="connsiteY2" fmla="*/ 156235 h 841829"/>
                <a:gd name="connsiteX3" fmla="*/ 429387 w 561503"/>
                <a:gd name="connsiteY3" fmla="*/ 198258 h 841829"/>
                <a:gd name="connsiteX4" fmla="*/ 430324 w 561503"/>
                <a:gd name="connsiteY4" fmla="*/ 241254 h 841829"/>
                <a:gd name="connsiteX5" fmla="*/ 429098 w 561503"/>
                <a:gd name="connsiteY5" fmla="*/ 285259 h 841829"/>
                <a:gd name="connsiteX6" fmla="*/ 428053 w 561503"/>
                <a:gd name="connsiteY6" fmla="*/ 329048 h 841829"/>
                <a:gd name="connsiteX7" fmla="*/ 425601 w 561503"/>
                <a:gd name="connsiteY7" fmla="*/ 372729 h 841829"/>
                <a:gd name="connsiteX8" fmla="*/ 423762 w 561503"/>
                <a:gd name="connsiteY8" fmla="*/ 414896 h 841829"/>
                <a:gd name="connsiteX9" fmla="*/ 412367 w 561503"/>
                <a:gd name="connsiteY9" fmla="*/ 616902 h 841829"/>
                <a:gd name="connsiteX10" fmla="*/ 398016 w 561503"/>
                <a:gd name="connsiteY10" fmla="*/ 609406 h 841829"/>
                <a:gd name="connsiteX11" fmla="*/ 359795 w 561503"/>
                <a:gd name="connsiteY11" fmla="*/ 587061 h 841829"/>
                <a:gd name="connsiteX12" fmla="*/ 304265 w 561503"/>
                <a:gd name="connsiteY12" fmla="*/ 549795 h 841829"/>
                <a:gd name="connsiteX13" fmla="*/ 288255 w 561503"/>
                <a:gd name="connsiteY13" fmla="*/ 538262 h 841829"/>
                <a:gd name="connsiteX14" fmla="*/ 272281 w 561503"/>
                <a:gd name="connsiteY14" fmla="*/ 525468 h 841829"/>
                <a:gd name="connsiteX15" fmla="*/ 238856 w 561503"/>
                <a:gd name="connsiteY15" fmla="*/ 497320 h 841829"/>
                <a:gd name="connsiteX16" fmla="*/ 204168 w 561503"/>
                <a:gd name="connsiteY16" fmla="*/ 465857 h 841829"/>
                <a:gd name="connsiteX17" fmla="*/ 170562 w 561503"/>
                <a:gd name="connsiteY17" fmla="*/ 430574 h 841829"/>
                <a:gd name="connsiteX18" fmla="*/ 137208 w 561503"/>
                <a:gd name="connsiteY18" fmla="*/ 392551 h 841829"/>
                <a:gd name="connsiteX19" fmla="*/ 106919 w 561503"/>
                <a:gd name="connsiteY19" fmla="*/ 351465 h 841829"/>
                <a:gd name="connsiteX20" fmla="*/ 78758 w 561503"/>
                <a:gd name="connsiteY20" fmla="*/ 308433 h 841829"/>
                <a:gd name="connsiteX21" fmla="*/ 55248 w 561503"/>
                <a:gd name="connsiteY21" fmla="*/ 263455 h 841829"/>
                <a:gd name="connsiteX22" fmla="*/ 35632 w 561503"/>
                <a:gd name="connsiteY22" fmla="*/ 217756 h 841829"/>
                <a:gd name="connsiteX23" fmla="*/ 22074 w 561503"/>
                <a:gd name="connsiteY23" fmla="*/ 171732 h 841829"/>
                <a:gd name="connsiteX24" fmla="*/ 9310 w 561503"/>
                <a:gd name="connsiteY24" fmla="*/ 71684 h 841829"/>
                <a:gd name="connsiteX25" fmla="*/ 3829 w 561503"/>
                <a:gd name="connsiteY25" fmla="*/ 107905 h 841829"/>
                <a:gd name="connsiteX26" fmla="*/ 1160 w 561503"/>
                <a:gd name="connsiteY26" fmla="*/ 145351 h 841829"/>
                <a:gd name="connsiteX27" fmla="*/ 980 w 561503"/>
                <a:gd name="connsiteY27" fmla="*/ 224063 h 841829"/>
                <a:gd name="connsiteX28" fmla="*/ 11473 w 561503"/>
                <a:gd name="connsiteY28" fmla="*/ 305694 h 841829"/>
                <a:gd name="connsiteX29" fmla="*/ 21101 w 561503"/>
                <a:gd name="connsiteY29" fmla="*/ 346960 h 841829"/>
                <a:gd name="connsiteX30" fmla="*/ 33865 w 561503"/>
                <a:gd name="connsiteY30" fmla="*/ 388190 h 841829"/>
                <a:gd name="connsiteX31" fmla="*/ 80813 w 561503"/>
                <a:gd name="connsiteY31" fmla="*/ 491842 h 841829"/>
                <a:gd name="connsiteX32" fmla="*/ 93686 w 561503"/>
                <a:gd name="connsiteY32" fmla="*/ 513466 h 841829"/>
                <a:gd name="connsiteX33" fmla="*/ 107604 w 561503"/>
                <a:gd name="connsiteY33" fmla="*/ 533253 h 841829"/>
                <a:gd name="connsiteX34" fmla="*/ 136342 w 561503"/>
                <a:gd name="connsiteY34" fmla="*/ 568644 h 841829"/>
                <a:gd name="connsiteX35" fmla="*/ 165802 w 561503"/>
                <a:gd name="connsiteY35" fmla="*/ 599350 h 841829"/>
                <a:gd name="connsiteX36" fmla="*/ 197281 w 561503"/>
                <a:gd name="connsiteY36" fmla="*/ 625444 h 841829"/>
                <a:gd name="connsiteX37" fmla="*/ 261861 w 561503"/>
                <a:gd name="connsiteY37" fmla="*/ 669377 h 841829"/>
                <a:gd name="connsiteX38" fmla="*/ 402632 w 561503"/>
                <a:gd name="connsiteY38" fmla="*/ 744016 h 841829"/>
                <a:gd name="connsiteX39" fmla="*/ 479003 w 561503"/>
                <a:gd name="connsiteY39" fmla="*/ 787373 h 841829"/>
                <a:gd name="connsiteX40" fmla="*/ 519316 w 561503"/>
                <a:gd name="connsiteY40" fmla="*/ 812925 h 841829"/>
                <a:gd name="connsiteX41" fmla="*/ 539869 w 561503"/>
                <a:gd name="connsiteY41" fmla="*/ 827125 h 841829"/>
                <a:gd name="connsiteX42" fmla="*/ 561504 w 561503"/>
                <a:gd name="connsiteY42" fmla="*/ 841830 h 841829"/>
                <a:gd name="connsiteX43" fmla="*/ 552237 w 561503"/>
                <a:gd name="connsiteY43" fmla="*/ 819088 h 841829"/>
                <a:gd name="connsiteX44" fmla="*/ 545025 w 561503"/>
                <a:gd name="connsiteY44" fmla="*/ 796419 h 841829"/>
                <a:gd name="connsiteX45" fmla="*/ 534136 w 561503"/>
                <a:gd name="connsiteY45" fmla="*/ 752846 h 841829"/>
                <a:gd name="connsiteX46" fmla="*/ 525049 w 561503"/>
                <a:gd name="connsiteY46" fmla="*/ 671323 h 841829"/>
                <a:gd name="connsiteX47" fmla="*/ 534352 w 561503"/>
                <a:gd name="connsiteY47" fmla="*/ 524747 h 841829"/>
                <a:gd name="connsiteX48" fmla="*/ 541419 w 561503"/>
                <a:gd name="connsiteY48" fmla="*/ 454829 h 841829"/>
                <a:gd name="connsiteX49" fmla="*/ 542537 w 561503"/>
                <a:gd name="connsiteY49" fmla="*/ 419834 h 841829"/>
                <a:gd name="connsiteX50" fmla="*/ 542465 w 561503"/>
                <a:gd name="connsiteY50" fmla="*/ 383757 h 841829"/>
                <a:gd name="connsiteX51" fmla="*/ 539220 w 561503"/>
                <a:gd name="connsiteY51" fmla="*/ 346780 h 841829"/>
                <a:gd name="connsiteX52" fmla="*/ 536263 w 561503"/>
                <a:gd name="connsiteY52" fmla="*/ 327823 h 841829"/>
                <a:gd name="connsiteX53" fmla="*/ 533126 w 561503"/>
                <a:gd name="connsiteY53" fmla="*/ 308073 h 841829"/>
                <a:gd name="connsiteX54" fmla="*/ 509796 w 561503"/>
                <a:gd name="connsiteY54" fmla="*/ 223270 h 841829"/>
                <a:gd name="connsiteX55" fmla="*/ 498113 w 561503"/>
                <a:gd name="connsiteY55" fmla="*/ 192347 h 841829"/>
                <a:gd name="connsiteX56" fmla="*/ 485169 w 561503"/>
                <a:gd name="connsiteY56" fmla="*/ 162434 h 841829"/>
                <a:gd name="connsiteX57" fmla="*/ 456214 w 561503"/>
                <a:gd name="connsiteY57" fmla="*/ 105166 h 841829"/>
                <a:gd name="connsiteX58" fmla="*/ 424627 w 561503"/>
                <a:gd name="connsiteY58" fmla="*/ 50961 h 841829"/>
                <a:gd name="connsiteX59" fmla="*/ 407355 w 561503"/>
                <a:gd name="connsiteY59" fmla="*/ 25192 h 841829"/>
                <a:gd name="connsiteX60" fmla="*/ 390805 w 561503"/>
                <a:gd name="connsiteY60" fmla="*/ 0 h 841829"/>
                <a:gd name="connsiteX61" fmla="*/ 415973 w 561503"/>
                <a:gd name="connsiteY61" fmla="*/ 77919 h 84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61503" h="841829">
                  <a:moveTo>
                    <a:pt x="415973" y="77919"/>
                  </a:moveTo>
                  <a:cubicBezTo>
                    <a:pt x="419038" y="90209"/>
                    <a:pt x="420480" y="103183"/>
                    <a:pt x="422860" y="116122"/>
                  </a:cubicBezTo>
                  <a:cubicBezTo>
                    <a:pt x="425060" y="129096"/>
                    <a:pt x="426610" y="142503"/>
                    <a:pt x="427620" y="156235"/>
                  </a:cubicBezTo>
                  <a:cubicBezTo>
                    <a:pt x="428629" y="169966"/>
                    <a:pt x="428918" y="184094"/>
                    <a:pt x="429387" y="198258"/>
                  </a:cubicBezTo>
                  <a:cubicBezTo>
                    <a:pt x="430144" y="212386"/>
                    <a:pt x="430396" y="226694"/>
                    <a:pt x="430324" y="241254"/>
                  </a:cubicBezTo>
                  <a:cubicBezTo>
                    <a:pt x="430216" y="255778"/>
                    <a:pt x="429639" y="270519"/>
                    <a:pt x="429098" y="285259"/>
                  </a:cubicBezTo>
                  <a:cubicBezTo>
                    <a:pt x="429026" y="299783"/>
                    <a:pt x="428666" y="314416"/>
                    <a:pt x="428053" y="329048"/>
                  </a:cubicBezTo>
                  <a:cubicBezTo>
                    <a:pt x="427440" y="343680"/>
                    <a:pt x="426610" y="358277"/>
                    <a:pt x="425601" y="372729"/>
                  </a:cubicBezTo>
                  <a:lnTo>
                    <a:pt x="423762" y="414896"/>
                  </a:lnTo>
                  <a:lnTo>
                    <a:pt x="412367" y="616902"/>
                  </a:lnTo>
                  <a:lnTo>
                    <a:pt x="398016" y="609406"/>
                  </a:lnTo>
                  <a:cubicBezTo>
                    <a:pt x="388713" y="604540"/>
                    <a:pt x="375408" y="597224"/>
                    <a:pt x="359795" y="587061"/>
                  </a:cubicBezTo>
                  <a:cubicBezTo>
                    <a:pt x="344001" y="577042"/>
                    <a:pt x="325143" y="564572"/>
                    <a:pt x="304265" y="549795"/>
                  </a:cubicBezTo>
                  <a:lnTo>
                    <a:pt x="288255" y="538262"/>
                  </a:lnTo>
                  <a:lnTo>
                    <a:pt x="272281" y="525468"/>
                  </a:lnTo>
                  <a:cubicBezTo>
                    <a:pt x="261464" y="516674"/>
                    <a:pt x="250286" y="507267"/>
                    <a:pt x="238856" y="497320"/>
                  </a:cubicBezTo>
                  <a:cubicBezTo>
                    <a:pt x="227461" y="487409"/>
                    <a:pt x="215598" y="476994"/>
                    <a:pt x="204168" y="465857"/>
                  </a:cubicBezTo>
                  <a:cubicBezTo>
                    <a:pt x="192990" y="454577"/>
                    <a:pt x="181740" y="442827"/>
                    <a:pt x="170562" y="430574"/>
                  </a:cubicBezTo>
                  <a:cubicBezTo>
                    <a:pt x="159347" y="418356"/>
                    <a:pt x="148205" y="405670"/>
                    <a:pt x="137208" y="392551"/>
                  </a:cubicBezTo>
                  <a:cubicBezTo>
                    <a:pt x="126679" y="379288"/>
                    <a:pt x="116763" y="365521"/>
                    <a:pt x="106919" y="351465"/>
                  </a:cubicBezTo>
                  <a:cubicBezTo>
                    <a:pt x="97111" y="337409"/>
                    <a:pt x="87664" y="323029"/>
                    <a:pt x="78758" y="308433"/>
                  </a:cubicBezTo>
                  <a:cubicBezTo>
                    <a:pt x="69815" y="293837"/>
                    <a:pt x="62531" y="278628"/>
                    <a:pt x="55248" y="263455"/>
                  </a:cubicBezTo>
                  <a:cubicBezTo>
                    <a:pt x="47928" y="248282"/>
                    <a:pt x="41473" y="233037"/>
                    <a:pt x="35632" y="217756"/>
                  </a:cubicBezTo>
                  <a:cubicBezTo>
                    <a:pt x="30043" y="202727"/>
                    <a:pt x="25500" y="187374"/>
                    <a:pt x="22074" y="171732"/>
                  </a:cubicBezTo>
                  <a:cubicBezTo>
                    <a:pt x="13997" y="138863"/>
                    <a:pt x="9778" y="105526"/>
                    <a:pt x="9310" y="71684"/>
                  </a:cubicBezTo>
                  <a:cubicBezTo>
                    <a:pt x="7290" y="83505"/>
                    <a:pt x="5379" y="95579"/>
                    <a:pt x="3829" y="107905"/>
                  </a:cubicBezTo>
                  <a:cubicBezTo>
                    <a:pt x="2711" y="120158"/>
                    <a:pt x="1810" y="132628"/>
                    <a:pt x="1160" y="145351"/>
                  </a:cubicBezTo>
                  <a:cubicBezTo>
                    <a:pt x="-318" y="171588"/>
                    <a:pt x="-390" y="197825"/>
                    <a:pt x="980" y="224063"/>
                  </a:cubicBezTo>
                  <a:cubicBezTo>
                    <a:pt x="3108" y="250732"/>
                    <a:pt x="6533" y="278015"/>
                    <a:pt x="11473" y="305694"/>
                  </a:cubicBezTo>
                  <a:cubicBezTo>
                    <a:pt x="13925" y="319642"/>
                    <a:pt x="17134" y="333409"/>
                    <a:pt x="21101" y="346960"/>
                  </a:cubicBezTo>
                  <a:cubicBezTo>
                    <a:pt x="24959" y="360692"/>
                    <a:pt x="29214" y="374423"/>
                    <a:pt x="33865" y="388190"/>
                  </a:cubicBezTo>
                  <a:cubicBezTo>
                    <a:pt x="45981" y="424339"/>
                    <a:pt x="61630" y="458901"/>
                    <a:pt x="80813" y="491842"/>
                  </a:cubicBezTo>
                  <a:cubicBezTo>
                    <a:pt x="85104" y="499303"/>
                    <a:pt x="89395" y="506511"/>
                    <a:pt x="93686" y="513466"/>
                  </a:cubicBezTo>
                  <a:cubicBezTo>
                    <a:pt x="98085" y="520386"/>
                    <a:pt x="102953" y="526873"/>
                    <a:pt x="107604" y="533253"/>
                  </a:cubicBezTo>
                  <a:cubicBezTo>
                    <a:pt x="117051" y="545903"/>
                    <a:pt x="126607" y="557688"/>
                    <a:pt x="136342" y="568644"/>
                  </a:cubicBezTo>
                  <a:cubicBezTo>
                    <a:pt x="146042" y="579600"/>
                    <a:pt x="155778" y="589836"/>
                    <a:pt x="165802" y="599350"/>
                  </a:cubicBezTo>
                  <a:cubicBezTo>
                    <a:pt x="176187" y="608613"/>
                    <a:pt x="186716" y="617335"/>
                    <a:pt x="197281" y="625444"/>
                  </a:cubicBezTo>
                  <a:cubicBezTo>
                    <a:pt x="217942" y="641374"/>
                    <a:pt x="239469" y="656042"/>
                    <a:pt x="261861" y="669377"/>
                  </a:cubicBezTo>
                  <a:cubicBezTo>
                    <a:pt x="307402" y="695074"/>
                    <a:pt x="352367" y="718211"/>
                    <a:pt x="402632" y="744016"/>
                  </a:cubicBezTo>
                  <a:cubicBezTo>
                    <a:pt x="427476" y="757063"/>
                    <a:pt x="451923" y="771839"/>
                    <a:pt x="479003" y="787373"/>
                  </a:cubicBezTo>
                  <a:cubicBezTo>
                    <a:pt x="492308" y="795266"/>
                    <a:pt x="505722" y="803771"/>
                    <a:pt x="519316" y="812925"/>
                  </a:cubicBezTo>
                  <a:lnTo>
                    <a:pt x="539869" y="827125"/>
                  </a:lnTo>
                  <a:cubicBezTo>
                    <a:pt x="547044" y="831847"/>
                    <a:pt x="554256" y="836748"/>
                    <a:pt x="561504" y="841830"/>
                  </a:cubicBezTo>
                  <a:cubicBezTo>
                    <a:pt x="558222" y="834117"/>
                    <a:pt x="555121" y="826513"/>
                    <a:pt x="552237" y="819088"/>
                  </a:cubicBezTo>
                  <a:cubicBezTo>
                    <a:pt x="549424" y="811592"/>
                    <a:pt x="547261" y="803843"/>
                    <a:pt x="545025" y="796419"/>
                  </a:cubicBezTo>
                  <a:cubicBezTo>
                    <a:pt x="540662" y="781498"/>
                    <a:pt x="537092" y="766974"/>
                    <a:pt x="534136" y="752846"/>
                  </a:cubicBezTo>
                  <a:cubicBezTo>
                    <a:pt x="528474" y="725960"/>
                    <a:pt x="525446" y="698786"/>
                    <a:pt x="525049" y="671323"/>
                  </a:cubicBezTo>
                  <a:cubicBezTo>
                    <a:pt x="524616" y="622236"/>
                    <a:pt x="527717" y="573365"/>
                    <a:pt x="534352" y="524747"/>
                  </a:cubicBezTo>
                  <a:cubicBezTo>
                    <a:pt x="536696" y="501537"/>
                    <a:pt x="540121" y="478003"/>
                    <a:pt x="541419" y="454829"/>
                  </a:cubicBezTo>
                  <a:cubicBezTo>
                    <a:pt x="542140" y="443188"/>
                    <a:pt x="542573" y="431547"/>
                    <a:pt x="542537" y="419834"/>
                  </a:cubicBezTo>
                  <a:cubicBezTo>
                    <a:pt x="542717" y="408048"/>
                    <a:pt x="543006" y="395903"/>
                    <a:pt x="542465" y="383757"/>
                  </a:cubicBezTo>
                  <a:cubicBezTo>
                    <a:pt x="541888" y="371648"/>
                    <a:pt x="540915" y="359358"/>
                    <a:pt x="539220" y="346780"/>
                  </a:cubicBezTo>
                  <a:cubicBezTo>
                    <a:pt x="538426" y="340509"/>
                    <a:pt x="537273" y="334274"/>
                    <a:pt x="536263" y="327823"/>
                  </a:cubicBezTo>
                  <a:cubicBezTo>
                    <a:pt x="535289" y="321372"/>
                    <a:pt x="534352" y="314704"/>
                    <a:pt x="533126" y="308073"/>
                  </a:cubicBezTo>
                  <a:cubicBezTo>
                    <a:pt x="527140" y="279312"/>
                    <a:pt x="519352" y="251021"/>
                    <a:pt x="509796" y="223270"/>
                  </a:cubicBezTo>
                  <a:cubicBezTo>
                    <a:pt x="506227" y="212746"/>
                    <a:pt x="502332" y="202438"/>
                    <a:pt x="498113" y="192347"/>
                  </a:cubicBezTo>
                  <a:cubicBezTo>
                    <a:pt x="493859" y="182292"/>
                    <a:pt x="489207" y="172417"/>
                    <a:pt x="485169" y="162434"/>
                  </a:cubicBezTo>
                  <a:cubicBezTo>
                    <a:pt x="476623" y="142792"/>
                    <a:pt x="466995" y="123690"/>
                    <a:pt x="456214" y="105166"/>
                  </a:cubicBezTo>
                  <a:cubicBezTo>
                    <a:pt x="445937" y="86641"/>
                    <a:pt x="435949" y="68405"/>
                    <a:pt x="424627" y="50961"/>
                  </a:cubicBezTo>
                  <a:cubicBezTo>
                    <a:pt x="419002" y="42239"/>
                    <a:pt x="413269" y="33626"/>
                    <a:pt x="407355" y="25192"/>
                  </a:cubicBezTo>
                  <a:cubicBezTo>
                    <a:pt x="401910" y="16651"/>
                    <a:pt x="396466" y="8253"/>
                    <a:pt x="390805" y="0"/>
                  </a:cubicBezTo>
                  <a:cubicBezTo>
                    <a:pt x="400865" y="25444"/>
                    <a:pt x="409266" y="51393"/>
                    <a:pt x="415973" y="77919"/>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34" name="Freeform 533">
              <a:extLst>
                <a:ext uri="{FF2B5EF4-FFF2-40B4-BE49-F238E27FC236}">
                  <a16:creationId xmlns:a16="http://schemas.microsoft.com/office/drawing/2014/main" id="{D43668AE-1AE7-5657-F9DA-D14AF6A15D89}"/>
                </a:ext>
              </a:extLst>
            </p:cNvPr>
            <p:cNvSpPr/>
            <p:nvPr/>
          </p:nvSpPr>
          <p:spPr>
            <a:xfrm>
              <a:off x="1059355" y="-1239698"/>
              <a:ext cx="504043" cy="900323"/>
            </a:xfrm>
            <a:custGeom>
              <a:avLst/>
              <a:gdLst>
                <a:gd name="connsiteX0" fmla="*/ 457827 w 504043"/>
                <a:gd name="connsiteY0" fmla="*/ 127294 h 900323"/>
                <a:gd name="connsiteX1" fmla="*/ 445675 w 504043"/>
                <a:gd name="connsiteY1" fmla="*/ 205682 h 900323"/>
                <a:gd name="connsiteX2" fmla="*/ 434461 w 504043"/>
                <a:gd name="connsiteY2" fmla="*/ 246408 h 900323"/>
                <a:gd name="connsiteX3" fmla="*/ 422598 w 504043"/>
                <a:gd name="connsiteY3" fmla="*/ 287782 h 900323"/>
                <a:gd name="connsiteX4" fmla="*/ 408283 w 504043"/>
                <a:gd name="connsiteY4" fmla="*/ 329481 h 900323"/>
                <a:gd name="connsiteX5" fmla="*/ 393932 w 504043"/>
                <a:gd name="connsiteY5" fmla="*/ 370963 h 900323"/>
                <a:gd name="connsiteX6" fmla="*/ 378679 w 504043"/>
                <a:gd name="connsiteY6" fmla="*/ 411905 h 900323"/>
                <a:gd name="connsiteX7" fmla="*/ 370855 w 504043"/>
                <a:gd name="connsiteY7" fmla="*/ 431979 h 900323"/>
                <a:gd name="connsiteX8" fmla="*/ 363823 w 504043"/>
                <a:gd name="connsiteY8" fmla="*/ 451585 h 900323"/>
                <a:gd name="connsiteX9" fmla="*/ 335662 w 504043"/>
                <a:gd name="connsiteY9" fmla="*/ 524927 h 900323"/>
                <a:gd name="connsiteX10" fmla="*/ 313342 w 504043"/>
                <a:gd name="connsiteY10" fmla="*/ 585006 h 900323"/>
                <a:gd name="connsiteX11" fmla="*/ 297332 w 504043"/>
                <a:gd name="connsiteY11" fmla="*/ 625876 h 900323"/>
                <a:gd name="connsiteX12" fmla="*/ 291707 w 504043"/>
                <a:gd name="connsiteY12" fmla="*/ 640761 h 900323"/>
                <a:gd name="connsiteX13" fmla="*/ 280277 w 504043"/>
                <a:gd name="connsiteY13" fmla="*/ 629300 h 900323"/>
                <a:gd name="connsiteX14" fmla="*/ 251106 w 504043"/>
                <a:gd name="connsiteY14" fmla="*/ 596359 h 900323"/>
                <a:gd name="connsiteX15" fmla="*/ 208954 w 504043"/>
                <a:gd name="connsiteY15" fmla="*/ 544137 h 900323"/>
                <a:gd name="connsiteX16" fmla="*/ 162619 w 504043"/>
                <a:gd name="connsiteY16" fmla="*/ 474327 h 900323"/>
                <a:gd name="connsiteX17" fmla="*/ 150576 w 504043"/>
                <a:gd name="connsiteY17" fmla="*/ 454540 h 900323"/>
                <a:gd name="connsiteX18" fmla="*/ 139434 w 504043"/>
                <a:gd name="connsiteY18" fmla="*/ 433817 h 900323"/>
                <a:gd name="connsiteX19" fmla="*/ 117763 w 504043"/>
                <a:gd name="connsiteY19" fmla="*/ 390136 h 900323"/>
                <a:gd name="connsiteX20" fmla="*/ 97570 w 504043"/>
                <a:gd name="connsiteY20" fmla="*/ 343897 h 900323"/>
                <a:gd name="connsiteX21" fmla="*/ 80983 w 504043"/>
                <a:gd name="connsiteY21" fmla="*/ 295675 h 900323"/>
                <a:gd name="connsiteX22" fmla="*/ 66849 w 504043"/>
                <a:gd name="connsiteY22" fmla="*/ 246263 h 900323"/>
                <a:gd name="connsiteX23" fmla="*/ 58195 w 504043"/>
                <a:gd name="connsiteY23" fmla="*/ 196456 h 900323"/>
                <a:gd name="connsiteX24" fmla="*/ 53796 w 504043"/>
                <a:gd name="connsiteY24" fmla="*/ 99183 h 900323"/>
                <a:gd name="connsiteX25" fmla="*/ 71176 w 504043"/>
                <a:gd name="connsiteY25" fmla="*/ 0 h 900323"/>
                <a:gd name="connsiteX26" fmla="*/ 41933 w 504043"/>
                <a:gd name="connsiteY26" fmla="*/ 67864 h 900323"/>
                <a:gd name="connsiteX27" fmla="*/ 28988 w 504043"/>
                <a:gd name="connsiteY27" fmla="*/ 104517 h 900323"/>
                <a:gd name="connsiteX28" fmla="*/ 23002 w 504043"/>
                <a:gd name="connsiteY28" fmla="*/ 123438 h 900323"/>
                <a:gd name="connsiteX29" fmla="*/ 18242 w 504043"/>
                <a:gd name="connsiteY29" fmla="*/ 142756 h 900323"/>
                <a:gd name="connsiteX30" fmla="*/ 3783 w 504043"/>
                <a:gd name="connsiteY30" fmla="*/ 223594 h 900323"/>
                <a:gd name="connsiteX31" fmla="*/ 1367 w 504043"/>
                <a:gd name="connsiteY31" fmla="*/ 244534 h 900323"/>
                <a:gd name="connsiteX32" fmla="*/ 321 w 504043"/>
                <a:gd name="connsiteY32" fmla="*/ 265725 h 900323"/>
                <a:gd name="connsiteX33" fmla="*/ 249 w 504043"/>
                <a:gd name="connsiteY33" fmla="*/ 308757 h 900323"/>
                <a:gd name="connsiteX34" fmla="*/ 4288 w 504043"/>
                <a:gd name="connsiteY34" fmla="*/ 368296 h 900323"/>
                <a:gd name="connsiteX35" fmla="*/ 13807 w 504043"/>
                <a:gd name="connsiteY35" fmla="*/ 421492 h 900323"/>
                <a:gd name="connsiteX36" fmla="*/ 26464 w 504043"/>
                <a:gd name="connsiteY36" fmla="*/ 469029 h 900323"/>
                <a:gd name="connsiteX37" fmla="*/ 43483 w 504043"/>
                <a:gd name="connsiteY37" fmla="*/ 511448 h 900323"/>
                <a:gd name="connsiteX38" fmla="*/ 62522 w 504043"/>
                <a:gd name="connsiteY38" fmla="*/ 549543 h 900323"/>
                <a:gd name="connsiteX39" fmla="*/ 72726 w 504043"/>
                <a:gd name="connsiteY39" fmla="*/ 567203 h 900323"/>
                <a:gd name="connsiteX40" fmla="*/ 84157 w 504043"/>
                <a:gd name="connsiteY40" fmla="*/ 583997 h 900323"/>
                <a:gd name="connsiteX41" fmla="*/ 132799 w 504043"/>
                <a:gd name="connsiteY41" fmla="*/ 645338 h 900323"/>
                <a:gd name="connsiteX42" fmla="*/ 145528 w 504043"/>
                <a:gd name="connsiteY42" fmla="*/ 659718 h 900323"/>
                <a:gd name="connsiteX43" fmla="*/ 159230 w 504043"/>
                <a:gd name="connsiteY43" fmla="*/ 673702 h 900323"/>
                <a:gd name="connsiteX44" fmla="*/ 186958 w 504043"/>
                <a:gd name="connsiteY44" fmla="*/ 701561 h 900323"/>
                <a:gd name="connsiteX45" fmla="*/ 215012 w 504043"/>
                <a:gd name="connsiteY45" fmla="*/ 729852 h 900323"/>
                <a:gd name="connsiteX46" fmla="*/ 229146 w 504043"/>
                <a:gd name="connsiteY46" fmla="*/ 744341 h 900323"/>
                <a:gd name="connsiteX47" fmla="*/ 244074 w 504043"/>
                <a:gd name="connsiteY47" fmla="*/ 759045 h 900323"/>
                <a:gd name="connsiteX48" fmla="*/ 303570 w 504043"/>
                <a:gd name="connsiteY48" fmla="*/ 823521 h 900323"/>
                <a:gd name="connsiteX49" fmla="*/ 365879 w 504043"/>
                <a:gd name="connsiteY49" fmla="*/ 900323 h 900323"/>
                <a:gd name="connsiteX50" fmla="*/ 366600 w 504043"/>
                <a:gd name="connsiteY50" fmla="*/ 807195 h 900323"/>
                <a:gd name="connsiteX51" fmla="*/ 407886 w 504043"/>
                <a:gd name="connsiteY51" fmla="*/ 655465 h 900323"/>
                <a:gd name="connsiteX52" fmla="*/ 436156 w 504043"/>
                <a:gd name="connsiteY52" fmla="*/ 589764 h 900323"/>
                <a:gd name="connsiteX53" fmla="*/ 486565 w 504043"/>
                <a:gd name="connsiteY53" fmla="*/ 457784 h 900323"/>
                <a:gd name="connsiteX54" fmla="*/ 494318 w 504043"/>
                <a:gd name="connsiteY54" fmla="*/ 421564 h 900323"/>
                <a:gd name="connsiteX55" fmla="*/ 500628 w 504043"/>
                <a:gd name="connsiteY55" fmla="*/ 382676 h 900323"/>
                <a:gd name="connsiteX56" fmla="*/ 503296 w 504043"/>
                <a:gd name="connsiteY56" fmla="*/ 340653 h 900323"/>
                <a:gd name="connsiteX57" fmla="*/ 503837 w 504043"/>
                <a:gd name="connsiteY57" fmla="*/ 294558 h 900323"/>
                <a:gd name="connsiteX58" fmla="*/ 501818 w 504043"/>
                <a:gd name="connsiteY58" fmla="*/ 261436 h 900323"/>
                <a:gd name="connsiteX59" fmla="*/ 500087 w 504043"/>
                <a:gd name="connsiteY59" fmla="*/ 245110 h 900323"/>
                <a:gd name="connsiteX60" fmla="*/ 498717 w 504043"/>
                <a:gd name="connsiteY60" fmla="*/ 228928 h 900323"/>
                <a:gd name="connsiteX61" fmla="*/ 488296 w 504043"/>
                <a:gd name="connsiteY61" fmla="*/ 165389 h 900323"/>
                <a:gd name="connsiteX62" fmla="*/ 484726 w 504043"/>
                <a:gd name="connsiteY62" fmla="*/ 149820 h 900323"/>
                <a:gd name="connsiteX63" fmla="*/ 481625 w 504043"/>
                <a:gd name="connsiteY63" fmla="*/ 134394 h 900323"/>
                <a:gd name="connsiteX64" fmla="*/ 474342 w 504043"/>
                <a:gd name="connsiteY64" fmla="*/ 104084 h 900323"/>
                <a:gd name="connsiteX65" fmla="*/ 456781 w 504043"/>
                <a:gd name="connsiteY65" fmla="*/ 45231 h 900323"/>
                <a:gd name="connsiteX66" fmla="*/ 457827 w 504043"/>
                <a:gd name="connsiteY66" fmla="*/ 127294 h 90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4043" h="900323">
                  <a:moveTo>
                    <a:pt x="457827" y="127294"/>
                  </a:moveTo>
                  <a:cubicBezTo>
                    <a:pt x="455483" y="153676"/>
                    <a:pt x="451409" y="179805"/>
                    <a:pt x="445675" y="205682"/>
                  </a:cubicBezTo>
                  <a:cubicBezTo>
                    <a:pt x="442538" y="219089"/>
                    <a:pt x="438752" y="232676"/>
                    <a:pt x="434461" y="246408"/>
                  </a:cubicBezTo>
                  <a:cubicBezTo>
                    <a:pt x="430928" y="260103"/>
                    <a:pt x="426997" y="273906"/>
                    <a:pt x="422598" y="287782"/>
                  </a:cubicBezTo>
                  <a:cubicBezTo>
                    <a:pt x="418163" y="301621"/>
                    <a:pt x="413403" y="315569"/>
                    <a:pt x="408283" y="329481"/>
                  </a:cubicBezTo>
                  <a:cubicBezTo>
                    <a:pt x="403163" y="343392"/>
                    <a:pt x="399016" y="357196"/>
                    <a:pt x="393932" y="370963"/>
                  </a:cubicBezTo>
                  <a:cubicBezTo>
                    <a:pt x="388848" y="384730"/>
                    <a:pt x="383908" y="398426"/>
                    <a:pt x="378679" y="411905"/>
                  </a:cubicBezTo>
                  <a:lnTo>
                    <a:pt x="370855" y="431979"/>
                  </a:lnTo>
                  <a:lnTo>
                    <a:pt x="363823" y="451585"/>
                  </a:lnTo>
                  <a:cubicBezTo>
                    <a:pt x="354376" y="477498"/>
                    <a:pt x="344749" y="502258"/>
                    <a:pt x="335662" y="524927"/>
                  </a:cubicBezTo>
                  <a:cubicBezTo>
                    <a:pt x="327405" y="547452"/>
                    <a:pt x="319977" y="567815"/>
                    <a:pt x="313342" y="585006"/>
                  </a:cubicBezTo>
                  <a:lnTo>
                    <a:pt x="297332" y="625876"/>
                  </a:lnTo>
                  <a:lnTo>
                    <a:pt x="291707" y="640761"/>
                  </a:lnTo>
                  <a:cubicBezTo>
                    <a:pt x="291707" y="640761"/>
                    <a:pt x="287416" y="636905"/>
                    <a:pt x="280277" y="629300"/>
                  </a:cubicBezTo>
                  <a:cubicBezTo>
                    <a:pt x="273173" y="621732"/>
                    <a:pt x="263293" y="610667"/>
                    <a:pt x="251106" y="596359"/>
                  </a:cubicBezTo>
                  <a:cubicBezTo>
                    <a:pt x="238882" y="582051"/>
                    <a:pt x="224423" y="564536"/>
                    <a:pt x="208954" y="544137"/>
                  </a:cubicBezTo>
                  <a:cubicBezTo>
                    <a:pt x="194386" y="523558"/>
                    <a:pt x="178629" y="500131"/>
                    <a:pt x="162619" y="474327"/>
                  </a:cubicBezTo>
                  <a:lnTo>
                    <a:pt x="150576" y="454540"/>
                  </a:lnTo>
                  <a:cubicBezTo>
                    <a:pt x="146717" y="447801"/>
                    <a:pt x="143148" y="440845"/>
                    <a:pt x="139434" y="433817"/>
                  </a:cubicBezTo>
                  <a:cubicBezTo>
                    <a:pt x="132114" y="419762"/>
                    <a:pt x="124830" y="405165"/>
                    <a:pt x="117763" y="390136"/>
                  </a:cubicBezTo>
                  <a:cubicBezTo>
                    <a:pt x="110659" y="375108"/>
                    <a:pt x="103340" y="359682"/>
                    <a:pt x="97570" y="343897"/>
                  </a:cubicBezTo>
                  <a:cubicBezTo>
                    <a:pt x="91765" y="328075"/>
                    <a:pt x="86140" y="311965"/>
                    <a:pt x="80983" y="295675"/>
                  </a:cubicBezTo>
                  <a:cubicBezTo>
                    <a:pt x="75827" y="279349"/>
                    <a:pt x="71031" y="262842"/>
                    <a:pt x="66849" y="246263"/>
                  </a:cubicBezTo>
                  <a:cubicBezTo>
                    <a:pt x="63423" y="229685"/>
                    <a:pt x="60502" y="213034"/>
                    <a:pt x="58195" y="196456"/>
                  </a:cubicBezTo>
                  <a:cubicBezTo>
                    <a:pt x="52930" y="164200"/>
                    <a:pt x="51488" y="131799"/>
                    <a:pt x="53796" y="99183"/>
                  </a:cubicBezTo>
                  <a:cubicBezTo>
                    <a:pt x="56428" y="65557"/>
                    <a:pt x="62233" y="32508"/>
                    <a:pt x="71176" y="0"/>
                  </a:cubicBezTo>
                  <a:cubicBezTo>
                    <a:pt x="60178" y="22057"/>
                    <a:pt x="50406" y="44690"/>
                    <a:pt x="41933" y="67864"/>
                  </a:cubicBezTo>
                  <a:cubicBezTo>
                    <a:pt x="37425" y="79793"/>
                    <a:pt x="33134" y="92011"/>
                    <a:pt x="28988" y="104517"/>
                  </a:cubicBezTo>
                  <a:lnTo>
                    <a:pt x="23002" y="123438"/>
                  </a:lnTo>
                  <a:cubicBezTo>
                    <a:pt x="21199" y="129853"/>
                    <a:pt x="19793" y="136268"/>
                    <a:pt x="18242" y="142756"/>
                  </a:cubicBezTo>
                  <a:cubicBezTo>
                    <a:pt x="12293" y="168813"/>
                    <a:pt x="7353" y="195843"/>
                    <a:pt x="3783" y="223594"/>
                  </a:cubicBezTo>
                  <a:lnTo>
                    <a:pt x="1367" y="244534"/>
                  </a:lnTo>
                  <a:cubicBezTo>
                    <a:pt x="718" y="251561"/>
                    <a:pt x="574" y="258661"/>
                    <a:pt x="321" y="265725"/>
                  </a:cubicBezTo>
                  <a:cubicBezTo>
                    <a:pt x="-75" y="279961"/>
                    <a:pt x="-111" y="294305"/>
                    <a:pt x="249" y="308757"/>
                  </a:cubicBezTo>
                  <a:cubicBezTo>
                    <a:pt x="502" y="328688"/>
                    <a:pt x="1836" y="348510"/>
                    <a:pt x="4288" y="368296"/>
                  </a:cubicBezTo>
                  <a:cubicBezTo>
                    <a:pt x="6920" y="387037"/>
                    <a:pt x="10129" y="404733"/>
                    <a:pt x="13807" y="421492"/>
                  </a:cubicBezTo>
                  <a:cubicBezTo>
                    <a:pt x="17521" y="438250"/>
                    <a:pt x="21524" y="454072"/>
                    <a:pt x="26464" y="469029"/>
                  </a:cubicBezTo>
                  <a:cubicBezTo>
                    <a:pt x="31764" y="483949"/>
                    <a:pt x="37461" y="498005"/>
                    <a:pt x="43483" y="511448"/>
                  </a:cubicBezTo>
                  <a:cubicBezTo>
                    <a:pt x="49541" y="524855"/>
                    <a:pt x="55887" y="537469"/>
                    <a:pt x="62522" y="549543"/>
                  </a:cubicBezTo>
                  <a:cubicBezTo>
                    <a:pt x="65875" y="555525"/>
                    <a:pt x="69265" y="561400"/>
                    <a:pt x="72726" y="567203"/>
                  </a:cubicBezTo>
                  <a:cubicBezTo>
                    <a:pt x="76476" y="572933"/>
                    <a:pt x="80262" y="578519"/>
                    <a:pt x="84157" y="583997"/>
                  </a:cubicBezTo>
                  <a:cubicBezTo>
                    <a:pt x="99301" y="605297"/>
                    <a:pt x="115491" y="625732"/>
                    <a:pt x="132799" y="645338"/>
                  </a:cubicBezTo>
                  <a:lnTo>
                    <a:pt x="145528" y="659718"/>
                  </a:lnTo>
                  <a:lnTo>
                    <a:pt x="159230" y="673702"/>
                  </a:lnTo>
                  <a:lnTo>
                    <a:pt x="186958" y="701561"/>
                  </a:lnTo>
                  <a:lnTo>
                    <a:pt x="215012" y="729852"/>
                  </a:lnTo>
                  <a:lnTo>
                    <a:pt x="229146" y="744341"/>
                  </a:lnTo>
                  <a:cubicBezTo>
                    <a:pt x="234086" y="749206"/>
                    <a:pt x="239062" y="754108"/>
                    <a:pt x="244074" y="759045"/>
                  </a:cubicBezTo>
                  <a:cubicBezTo>
                    <a:pt x="264015" y="778939"/>
                    <a:pt x="283919" y="800095"/>
                    <a:pt x="303570" y="823521"/>
                  </a:cubicBezTo>
                  <a:cubicBezTo>
                    <a:pt x="325854" y="847885"/>
                    <a:pt x="346624" y="873509"/>
                    <a:pt x="365879" y="900323"/>
                  </a:cubicBezTo>
                  <a:cubicBezTo>
                    <a:pt x="363643" y="869256"/>
                    <a:pt x="363896" y="838226"/>
                    <a:pt x="366600" y="807195"/>
                  </a:cubicBezTo>
                  <a:cubicBezTo>
                    <a:pt x="373235" y="754684"/>
                    <a:pt x="387009" y="704084"/>
                    <a:pt x="407886" y="655465"/>
                  </a:cubicBezTo>
                  <a:cubicBezTo>
                    <a:pt x="417370" y="632796"/>
                    <a:pt x="426060" y="611316"/>
                    <a:pt x="436156" y="589764"/>
                  </a:cubicBezTo>
                  <a:cubicBezTo>
                    <a:pt x="456565" y="547128"/>
                    <a:pt x="473368" y="503159"/>
                    <a:pt x="486565" y="457784"/>
                  </a:cubicBezTo>
                  <a:cubicBezTo>
                    <a:pt x="489666" y="446035"/>
                    <a:pt x="492262" y="433998"/>
                    <a:pt x="494318" y="421564"/>
                  </a:cubicBezTo>
                  <a:cubicBezTo>
                    <a:pt x="496625" y="409094"/>
                    <a:pt x="499150" y="396119"/>
                    <a:pt x="500628" y="382676"/>
                  </a:cubicBezTo>
                  <a:cubicBezTo>
                    <a:pt x="502214" y="368728"/>
                    <a:pt x="503116" y="354709"/>
                    <a:pt x="503296" y="340653"/>
                  </a:cubicBezTo>
                  <a:cubicBezTo>
                    <a:pt x="503404" y="326021"/>
                    <a:pt x="504486" y="310668"/>
                    <a:pt x="503837" y="294558"/>
                  </a:cubicBezTo>
                  <a:cubicBezTo>
                    <a:pt x="503585" y="283421"/>
                    <a:pt x="502900" y="272393"/>
                    <a:pt x="501818" y="261436"/>
                  </a:cubicBezTo>
                  <a:lnTo>
                    <a:pt x="500087" y="245110"/>
                  </a:lnTo>
                  <a:cubicBezTo>
                    <a:pt x="499726" y="239704"/>
                    <a:pt x="499258" y="234298"/>
                    <a:pt x="498717" y="228928"/>
                  </a:cubicBezTo>
                  <a:cubicBezTo>
                    <a:pt x="496481" y="207556"/>
                    <a:pt x="493020" y="186364"/>
                    <a:pt x="488296" y="165389"/>
                  </a:cubicBezTo>
                  <a:lnTo>
                    <a:pt x="484726" y="149820"/>
                  </a:lnTo>
                  <a:lnTo>
                    <a:pt x="481625" y="134394"/>
                  </a:lnTo>
                  <a:cubicBezTo>
                    <a:pt x="479426" y="124195"/>
                    <a:pt x="477010" y="114104"/>
                    <a:pt x="474342" y="104084"/>
                  </a:cubicBezTo>
                  <a:cubicBezTo>
                    <a:pt x="469293" y="84046"/>
                    <a:pt x="462442" y="64260"/>
                    <a:pt x="456781" y="45231"/>
                  </a:cubicBezTo>
                  <a:cubicBezTo>
                    <a:pt x="459522" y="72549"/>
                    <a:pt x="459882" y="99904"/>
                    <a:pt x="457827" y="127294"/>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35" name="Freeform 534">
              <a:extLst>
                <a:ext uri="{FF2B5EF4-FFF2-40B4-BE49-F238E27FC236}">
                  <a16:creationId xmlns:a16="http://schemas.microsoft.com/office/drawing/2014/main" id="{42FD40A0-CE9A-4D30-2192-442AA65C7A6E}"/>
                </a:ext>
              </a:extLst>
            </p:cNvPr>
            <p:cNvSpPr/>
            <p:nvPr/>
          </p:nvSpPr>
          <p:spPr>
            <a:xfrm>
              <a:off x="1117615" y="-1853969"/>
              <a:ext cx="537458" cy="947499"/>
            </a:xfrm>
            <a:custGeom>
              <a:avLst/>
              <a:gdLst>
                <a:gd name="connsiteX0" fmla="*/ 513330 w 537458"/>
                <a:gd name="connsiteY0" fmla="*/ 237830 h 947499"/>
                <a:gd name="connsiteX1" fmla="*/ 477705 w 537458"/>
                <a:gd name="connsiteY1" fmla="*/ 308613 h 947499"/>
                <a:gd name="connsiteX2" fmla="*/ 431118 w 537458"/>
                <a:gd name="connsiteY2" fmla="*/ 379829 h 947499"/>
                <a:gd name="connsiteX3" fmla="*/ 379266 w 537458"/>
                <a:gd name="connsiteY3" fmla="*/ 450612 h 947499"/>
                <a:gd name="connsiteX4" fmla="*/ 365564 w 537458"/>
                <a:gd name="connsiteY4" fmla="*/ 467875 h 947499"/>
                <a:gd name="connsiteX5" fmla="*/ 352691 w 537458"/>
                <a:gd name="connsiteY5" fmla="*/ 485139 h 947499"/>
                <a:gd name="connsiteX6" fmla="*/ 326838 w 537458"/>
                <a:gd name="connsiteY6" fmla="*/ 518620 h 947499"/>
                <a:gd name="connsiteX7" fmla="*/ 201788 w 537458"/>
                <a:gd name="connsiteY7" fmla="*/ 677666 h 947499"/>
                <a:gd name="connsiteX8" fmla="*/ 194252 w 537458"/>
                <a:gd name="connsiteY8" fmla="*/ 663358 h 947499"/>
                <a:gd name="connsiteX9" fmla="*/ 185706 w 537458"/>
                <a:gd name="connsiteY9" fmla="*/ 646203 h 947499"/>
                <a:gd name="connsiteX10" fmla="*/ 175718 w 537458"/>
                <a:gd name="connsiteY10" fmla="*/ 623065 h 947499"/>
                <a:gd name="connsiteX11" fmla="*/ 151775 w 537458"/>
                <a:gd name="connsiteY11" fmla="*/ 560751 h 947499"/>
                <a:gd name="connsiteX12" fmla="*/ 138975 w 537458"/>
                <a:gd name="connsiteY12" fmla="*/ 522440 h 947499"/>
                <a:gd name="connsiteX13" fmla="*/ 128085 w 537458"/>
                <a:gd name="connsiteY13" fmla="*/ 480309 h 947499"/>
                <a:gd name="connsiteX14" fmla="*/ 117881 w 537458"/>
                <a:gd name="connsiteY14" fmla="*/ 434646 h 947499"/>
                <a:gd name="connsiteX15" fmla="*/ 113229 w 537458"/>
                <a:gd name="connsiteY15" fmla="*/ 410715 h 947499"/>
                <a:gd name="connsiteX16" fmla="*/ 110020 w 537458"/>
                <a:gd name="connsiteY16" fmla="*/ 386388 h 947499"/>
                <a:gd name="connsiteX17" fmla="*/ 102881 w 537458"/>
                <a:gd name="connsiteY17" fmla="*/ 285007 h 947499"/>
                <a:gd name="connsiteX18" fmla="*/ 110994 w 537458"/>
                <a:gd name="connsiteY18" fmla="*/ 183337 h 947499"/>
                <a:gd name="connsiteX19" fmla="*/ 136703 w 537458"/>
                <a:gd name="connsiteY19" fmla="*/ 89236 h 947499"/>
                <a:gd name="connsiteX20" fmla="*/ 146403 w 537458"/>
                <a:gd name="connsiteY20" fmla="*/ 65341 h 947499"/>
                <a:gd name="connsiteX21" fmla="*/ 158086 w 537458"/>
                <a:gd name="connsiteY21" fmla="*/ 42708 h 947499"/>
                <a:gd name="connsiteX22" fmla="*/ 183687 w 537458"/>
                <a:gd name="connsiteY22" fmla="*/ 0 h 947499"/>
                <a:gd name="connsiteX23" fmla="*/ 134251 w 537458"/>
                <a:gd name="connsiteY23" fmla="*/ 55502 h 947499"/>
                <a:gd name="connsiteX24" fmla="*/ 89900 w 537458"/>
                <a:gd name="connsiteY24" fmla="*/ 120267 h 947499"/>
                <a:gd name="connsiteX25" fmla="*/ 69238 w 537458"/>
                <a:gd name="connsiteY25" fmla="*/ 155514 h 947499"/>
                <a:gd name="connsiteX26" fmla="*/ 51606 w 537458"/>
                <a:gd name="connsiteY26" fmla="*/ 193140 h 947499"/>
                <a:gd name="connsiteX27" fmla="*/ 22038 w 537458"/>
                <a:gd name="connsiteY27" fmla="*/ 273402 h 947499"/>
                <a:gd name="connsiteX28" fmla="*/ 1125 w 537458"/>
                <a:gd name="connsiteY28" fmla="*/ 385271 h 947499"/>
                <a:gd name="connsiteX29" fmla="*/ 3000 w 537458"/>
                <a:gd name="connsiteY29" fmla="*/ 480093 h 947499"/>
                <a:gd name="connsiteX30" fmla="*/ 20704 w 537458"/>
                <a:gd name="connsiteY30" fmla="*/ 561544 h 947499"/>
                <a:gd name="connsiteX31" fmla="*/ 48289 w 537458"/>
                <a:gd name="connsiteY31" fmla="*/ 634490 h 947499"/>
                <a:gd name="connsiteX32" fmla="*/ 83445 w 537458"/>
                <a:gd name="connsiteY32" fmla="*/ 704336 h 947499"/>
                <a:gd name="connsiteX33" fmla="*/ 101546 w 537458"/>
                <a:gd name="connsiteY33" fmla="*/ 739655 h 947499"/>
                <a:gd name="connsiteX34" fmla="*/ 120801 w 537458"/>
                <a:gd name="connsiteY34" fmla="*/ 776200 h 947499"/>
                <a:gd name="connsiteX35" fmla="*/ 158194 w 537458"/>
                <a:gd name="connsiteY35" fmla="*/ 855489 h 947499"/>
                <a:gd name="connsiteX36" fmla="*/ 194540 w 537458"/>
                <a:gd name="connsiteY36" fmla="*/ 947500 h 947499"/>
                <a:gd name="connsiteX37" fmla="*/ 222990 w 537458"/>
                <a:gd name="connsiteY37" fmla="*/ 858913 h 947499"/>
                <a:gd name="connsiteX38" fmla="*/ 262834 w 537458"/>
                <a:gd name="connsiteY38" fmla="*/ 786868 h 947499"/>
                <a:gd name="connsiteX39" fmla="*/ 284361 w 537458"/>
                <a:gd name="connsiteY39" fmla="*/ 755477 h 947499"/>
                <a:gd name="connsiteX40" fmla="*/ 307907 w 537458"/>
                <a:gd name="connsiteY40" fmla="*/ 726357 h 947499"/>
                <a:gd name="connsiteX41" fmla="*/ 354458 w 537458"/>
                <a:gd name="connsiteY41" fmla="*/ 672044 h 947499"/>
                <a:gd name="connsiteX42" fmla="*/ 400432 w 537458"/>
                <a:gd name="connsiteY42" fmla="*/ 618740 h 947499"/>
                <a:gd name="connsiteX43" fmla="*/ 421526 w 537458"/>
                <a:gd name="connsiteY43" fmla="*/ 590737 h 947499"/>
                <a:gd name="connsiteX44" fmla="*/ 441719 w 537458"/>
                <a:gd name="connsiteY44" fmla="*/ 561040 h 947499"/>
                <a:gd name="connsiteX45" fmla="*/ 477164 w 537458"/>
                <a:gd name="connsiteY45" fmla="*/ 493536 h 947499"/>
                <a:gd name="connsiteX46" fmla="*/ 506623 w 537458"/>
                <a:gd name="connsiteY46" fmla="*/ 410607 h 947499"/>
                <a:gd name="connsiteX47" fmla="*/ 521948 w 537458"/>
                <a:gd name="connsiteY47" fmla="*/ 346888 h 947499"/>
                <a:gd name="connsiteX48" fmla="*/ 526636 w 537458"/>
                <a:gd name="connsiteY48" fmla="*/ 314884 h 947499"/>
                <a:gd name="connsiteX49" fmla="*/ 531179 w 537458"/>
                <a:gd name="connsiteY49" fmla="*/ 283421 h 947499"/>
                <a:gd name="connsiteX50" fmla="*/ 535470 w 537458"/>
                <a:gd name="connsiteY50" fmla="*/ 220567 h 947499"/>
                <a:gd name="connsiteX51" fmla="*/ 537453 w 537458"/>
                <a:gd name="connsiteY51" fmla="*/ 159659 h 947499"/>
                <a:gd name="connsiteX52" fmla="*/ 526888 w 537458"/>
                <a:gd name="connsiteY52" fmla="*/ 198762 h 947499"/>
                <a:gd name="connsiteX53" fmla="*/ 520109 w 537458"/>
                <a:gd name="connsiteY53" fmla="*/ 218188 h 947499"/>
                <a:gd name="connsiteX54" fmla="*/ 513330 w 537458"/>
                <a:gd name="connsiteY54" fmla="*/ 237830 h 94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7458" h="947499">
                  <a:moveTo>
                    <a:pt x="513330" y="237830"/>
                  </a:moveTo>
                  <a:cubicBezTo>
                    <a:pt x="503558" y="262482"/>
                    <a:pt x="491695" y="286052"/>
                    <a:pt x="477705" y="308613"/>
                  </a:cubicBezTo>
                  <a:cubicBezTo>
                    <a:pt x="463714" y="333337"/>
                    <a:pt x="448209" y="357087"/>
                    <a:pt x="431118" y="379829"/>
                  </a:cubicBezTo>
                  <a:cubicBezTo>
                    <a:pt x="414783" y="403688"/>
                    <a:pt x="397584" y="427474"/>
                    <a:pt x="379266" y="450612"/>
                  </a:cubicBezTo>
                  <a:lnTo>
                    <a:pt x="365564" y="467875"/>
                  </a:lnTo>
                  <a:lnTo>
                    <a:pt x="352691" y="485139"/>
                  </a:lnTo>
                  <a:cubicBezTo>
                    <a:pt x="344109" y="496527"/>
                    <a:pt x="335455" y="507700"/>
                    <a:pt x="326838" y="518620"/>
                  </a:cubicBezTo>
                  <a:lnTo>
                    <a:pt x="201788" y="677666"/>
                  </a:lnTo>
                  <a:lnTo>
                    <a:pt x="194252" y="663358"/>
                  </a:lnTo>
                  <a:lnTo>
                    <a:pt x="185706" y="646203"/>
                  </a:lnTo>
                  <a:cubicBezTo>
                    <a:pt x="182461" y="639463"/>
                    <a:pt x="179360" y="631787"/>
                    <a:pt x="175718" y="623065"/>
                  </a:cubicBezTo>
                  <a:cubicBezTo>
                    <a:pt x="168578" y="605838"/>
                    <a:pt x="160285" y="584826"/>
                    <a:pt x="151775" y="560751"/>
                  </a:cubicBezTo>
                  <a:cubicBezTo>
                    <a:pt x="147593" y="548714"/>
                    <a:pt x="142869" y="535847"/>
                    <a:pt x="138975" y="522440"/>
                  </a:cubicBezTo>
                  <a:cubicBezTo>
                    <a:pt x="135117" y="508997"/>
                    <a:pt x="131619" y="494942"/>
                    <a:pt x="128085" y="480309"/>
                  </a:cubicBezTo>
                  <a:cubicBezTo>
                    <a:pt x="124551" y="465641"/>
                    <a:pt x="121126" y="450396"/>
                    <a:pt x="117881" y="434646"/>
                  </a:cubicBezTo>
                  <a:lnTo>
                    <a:pt x="113229" y="410715"/>
                  </a:lnTo>
                  <a:cubicBezTo>
                    <a:pt x="111931" y="402678"/>
                    <a:pt x="111030" y="394605"/>
                    <a:pt x="110020" y="386388"/>
                  </a:cubicBezTo>
                  <a:cubicBezTo>
                    <a:pt x="105909" y="352727"/>
                    <a:pt x="103530" y="318921"/>
                    <a:pt x="102881" y="285007"/>
                  </a:cubicBezTo>
                  <a:cubicBezTo>
                    <a:pt x="103530" y="250949"/>
                    <a:pt x="106234" y="217071"/>
                    <a:pt x="110994" y="183337"/>
                  </a:cubicBezTo>
                  <a:cubicBezTo>
                    <a:pt x="116547" y="151153"/>
                    <a:pt x="125092" y="119762"/>
                    <a:pt x="136703" y="89236"/>
                  </a:cubicBezTo>
                  <a:cubicBezTo>
                    <a:pt x="139768" y="81127"/>
                    <a:pt x="143013" y="73162"/>
                    <a:pt x="146403" y="65341"/>
                  </a:cubicBezTo>
                  <a:cubicBezTo>
                    <a:pt x="150081" y="57628"/>
                    <a:pt x="154119" y="50132"/>
                    <a:pt x="158086" y="42708"/>
                  </a:cubicBezTo>
                  <a:cubicBezTo>
                    <a:pt x="166163" y="27931"/>
                    <a:pt x="174817" y="13659"/>
                    <a:pt x="183687" y="0"/>
                  </a:cubicBezTo>
                  <a:cubicBezTo>
                    <a:pt x="167136" y="17155"/>
                    <a:pt x="150549" y="35680"/>
                    <a:pt x="134251" y="55502"/>
                  </a:cubicBezTo>
                  <a:cubicBezTo>
                    <a:pt x="118746" y="75685"/>
                    <a:pt x="104143" y="97417"/>
                    <a:pt x="89900" y="120267"/>
                  </a:cubicBezTo>
                  <a:cubicBezTo>
                    <a:pt x="82832" y="131691"/>
                    <a:pt x="75945" y="143440"/>
                    <a:pt x="69238" y="155514"/>
                  </a:cubicBezTo>
                  <a:cubicBezTo>
                    <a:pt x="62928" y="167696"/>
                    <a:pt x="57231" y="180310"/>
                    <a:pt x="51606" y="193140"/>
                  </a:cubicBezTo>
                  <a:cubicBezTo>
                    <a:pt x="40103" y="219269"/>
                    <a:pt x="30223" y="246011"/>
                    <a:pt x="22038" y="273402"/>
                  </a:cubicBezTo>
                  <a:cubicBezTo>
                    <a:pt x="12266" y="310163"/>
                    <a:pt x="5271" y="347429"/>
                    <a:pt x="1125" y="385271"/>
                  </a:cubicBezTo>
                  <a:cubicBezTo>
                    <a:pt x="-859" y="416914"/>
                    <a:pt x="-210" y="448522"/>
                    <a:pt x="3000" y="480093"/>
                  </a:cubicBezTo>
                  <a:cubicBezTo>
                    <a:pt x="6064" y="507844"/>
                    <a:pt x="11978" y="535019"/>
                    <a:pt x="20704" y="561544"/>
                  </a:cubicBezTo>
                  <a:cubicBezTo>
                    <a:pt x="28421" y="586412"/>
                    <a:pt x="37615" y="610739"/>
                    <a:pt x="48289" y="634490"/>
                  </a:cubicBezTo>
                  <a:cubicBezTo>
                    <a:pt x="59467" y="658024"/>
                    <a:pt x="71402" y="681018"/>
                    <a:pt x="83445" y="704336"/>
                  </a:cubicBezTo>
                  <a:lnTo>
                    <a:pt x="101546" y="739655"/>
                  </a:lnTo>
                  <a:cubicBezTo>
                    <a:pt x="107316" y="751585"/>
                    <a:pt x="114527" y="763766"/>
                    <a:pt x="120801" y="776200"/>
                  </a:cubicBezTo>
                  <a:cubicBezTo>
                    <a:pt x="133854" y="801140"/>
                    <a:pt x="146511" y="827233"/>
                    <a:pt x="158194" y="855489"/>
                  </a:cubicBezTo>
                  <a:cubicBezTo>
                    <a:pt x="171896" y="885511"/>
                    <a:pt x="184011" y="916181"/>
                    <a:pt x="194540" y="947500"/>
                  </a:cubicBezTo>
                  <a:cubicBezTo>
                    <a:pt x="201572" y="917190"/>
                    <a:pt x="211055" y="887673"/>
                    <a:pt x="222990" y="858913"/>
                  </a:cubicBezTo>
                  <a:cubicBezTo>
                    <a:pt x="234637" y="834009"/>
                    <a:pt x="247906" y="809970"/>
                    <a:pt x="262834" y="786868"/>
                  </a:cubicBezTo>
                  <a:cubicBezTo>
                    <a:pt x="269902" y="775984"/>
                    <a:pt x="276861" y="765532"/>
                    <a:pt x="284361" y="755477"/>
                  </a:cubicBezTo>
                  <a:cubicBezTo>
                    <a:pt x="292186" y="745458"/>
                    <a:pt x="300046" y="735727"/>
                    <a:pt x="307907" y="726357"/>
                  </a:cubicBezTo>
                  <a:cubicBezTo>
                    <a:pt x="323664" y="707544"/>
                    <a:pt x="339350" y="689704"/>
                    <a:pt x="354458" y="672044"/>
                  </a:cubicBezTo>
                  <a:cubicBezTo>
                    <a:pt x="369530" y="654348"/>
                    <a:pt x="386081" y="636977"/>
                    <a:pt x="400432" y="618740"/>
                  </a:cubicBezTo>
                  <a:cubicBezTo>
                    <a:pt x="407752" y="609622"/>
                    <a:pt x="414819" y="600324"/>
                    <a:pt x="421526" y="590737"/>
                  </a:cubicBezTo>
                  <a:lnTo>
                    <a:pt x="441719" y="561040"/>
                  </a:lnTo>
                  <a:cubicBezTo>
                    <a:pt x="455781" y="539704"/>
                    <a:pt x="467608" y="517215"/>
                    <a:pt x="477164" y="493536"/>
                  </a:cubicBezTo>
                  <a:cubicBezTo>
                    <a:pt x="489676" y="466866"/>
                    <a:pt x="499484" y="439223"/>
                    <a:pt x="506623" y="410607"/>
                  </a:cubicBezTo>
                  <a:cubicBezTo>
                    <a:pt x="512970" y="389668"/>
                    <a:pt x="518090" y="368404"/>
                    <a:pt x="521948" y="346888"/>
                  </a:cubicBezTo>
                  <a:cubicBezTo>
                    <a:pt x="523859" y="336220"/>
                    <a:pt x="525193" y="325480"/>
                    <a:pt x="526636" y="314884"/>
                  </a:cubicBezTo>
                  <a:cubicBezTo>
                    <a:pt x="528475" y="304397"/>
                    <a:pt x="529953" y="293909"/>
                    <a:pt x="531179" y="283421"/>
                  </a:cubicBezTo>
                  <a:cubicBezTo>
                    <a:pt x="533667" y="262446"/>
                    <a:pt x="534713" y="241326"/>
                    <a:pt x="535470" y="220567"/>
                  </a:cubicBezTo>
                  <a:cubicBezTo>
                    <a:pt x="536948" y="200096"/>
                    <a:pt x="537525" y="179733"/>
                    <a:pt x="537453" y="159659"/>
                  </a:cubicBezTo>
                  <a:cubicBezTo>
                    <a:pt x="534532" y="172741"/>
                    <a:pt x="531035" y="185824"/>
                    <a:pt x="526888" y="198762"/>
                  </a:cubicBezTo>
                  <a:cubicBezTo>
                    <a:pt x="524833" y="205286"/>
                    <a:pt x="522489" y="211701"/>
                    <a:pt x="520109" y="218188"/>
                  </a:cubicBezTo>
                  <a:cubicBezTo>
                    <a:pt x="518090" y="224711"/>
                    <a:pt x="515818" y="231271"/>
                    <a:pt x="513330" y="237830"/>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36" name="Freeform 535">
              <a:extLst>
                <a:ext uri="{FF2B5EF4-FFF2-40B4-BE49-F238E27FC236}">
                  <a16:creationId xmlns:a16="http://schemas.microsoft.com/office/drawing/2014/main" id="{4513E56D-B069-61E9-4FFD-ED43A3AF184C}"/>
                </a:ext>
              </a:extLst>
            </p:cNvPr>
            <p:cNvSpPr/>
            <p:nvPr/>
          </p:nvSpPr>
          <p:spPr>
            <a:xfrm>
              <a:off x="1323607" y="-2388087"/>
              <a:ext cx="614697" cy="906666"/>
            </a:xfrm>
            <a:custGeom>
              <a:avLst/>
              <a:gdLst>
                <a:gd name="connsiteX0" fmla="*/ 568291 w 614697"/>
                <a:gd name="connsiteY0" fmla="*/ 325985 h 906666"/>
                <a:gd name="connsiteX1" fmla="*/ 541933 w 614697"/>
                <a:gd name="connsiteY1" fmla="*/ 354601 h 906666"/>
                <a:gd name="connsiteX2" fmla="*/ 513158 w 614697"/>
                <a:gd name="connsiteY2" fmla="*/ 383000 h 906666"/>
                <a:gd name="connsiteX3" fmla="*/ 447208 w 614697"/>
                <a:gd name="connsiteY3" fmla="*/ 436953 h 906666"/>
                <a:gd name="connsiteX4" fmla="*/ 411943 w 614697"/>
                <a:gd name="connsiteY4" fmla="*/ 463082 h 906666"/>
                <a:gd name="connsiteX5" fmla="*/ 375921 w 614697"/>
                <a:gd name="connsiteY5" fmla="*/ 488563 h 906666"/>
                <a:gd name="connsiteX6" fmla="*/ 304851 w 614697"/>
                <a:gd name="connsiteY6" fmla="*/ 537289 h 906666"/>
                <a:gd name="connsiteX7" fmla="*/ 240595 w 614697"/>
                <a:gd name="connsiteY7" fmla="*/ 581691 h 906666"/>
                <a:gd name="connsiteX8" fmla="*/ 211676 w 614697"/>
                <a:gd name="connsiteY8" fmla="*/ 600792 h 906666"/>
                <a:gd name="connsiteX9" fmla="*/ 187337 w 614697"/>
                <a:gd name="connsiteY9" fmla="*/ 617911 h 906666"/>
                <a:gd name="connsiteX10" fmla="*/ 137974 w 614697"/>
                <a:gd name="connsiteY10" fmla="*/ 651321 h 906666"/>
                <a:gd name="connsiteX11" fmla="*/ 129824 w 614697"/>
                <a:gd name="connsiteY11" fmla="*/ 591530 h 906666"/>
                <a:gd name="connsiteX12" fmla="*/ 126832 w 614697"/>
                <a:gd name="connsiteY12" fmla="*/ 560463 h 906666"/>
                <a:gd name="connsiteX13" fmla="*/ 125714 w 614697"/>
                <a:gd name="connsiteY13" fmla="*/ 524855 h 906666"/>
                <a:gd name="connsiteX14" fmla="*/ 126904 w 614697"/>
                <a:gd name="connsiteY14" fmla="*/ 440665 h 906666"/>
                <a:gd name="connsiteX15" fmla="*/ 138623 w 614697"/>
                <a:gd name="connsiteY15" fmla="*/ 346023 h 906666"/>
                <a:gd name="connsiteX16" fmla="*/ 149007 w 614697"/>
                <a:gd name="connsiteY16" fmla="*/ 296828 h 906666"/>
                <a:gd name="connsiteX17" fmla="*/ 162818 w 614697"/>
                <a:gd name="connsiteY17" fmla="*/ 247561 h 906666"/>
                <a:gd name="connsiteX18" fmla="*/ 201111 w 614697"/>
                <a:gd name="connsiteY18" fmla="*/ 153135 h 906666"/>
                <a:gd name="connsiteX19" fmla="*/ 225198 w 614697"/>
                <a:gd name="connsiteY19" fmla="*/ 109671 h 906666"/>
                <a:gd name="connsiteX20" fmla="*/ 253648 w 614697"/>
                <a:gd name="connsiteY20" fmla="*/ 71035 h 906666"/>
                <a:gd name="connsiteX21" fmla="*/ 287687 w 614697"/>
                <a:gd name="connsiteY21" fmla="*/ 32869 h 906666"/>
                <a:gd name="connsiteX22" fmla="*/ 325079 w 614697"/>
                <a:gd name="connsiteY22" fmla="*/ 0 h 906666"/>
                <a:gd name="connsiteX23" fmla="*/ 293023 w 614697"/>
                <a:gd name="connsiteY23" fmla="*/ 17732 h 906666"/>
                <a:gd name="connsiteX24" fmla="*/ 261653 w 614697"/>
                <a:gd name="connsiteY24" fmla="*/ 38347 h 906666"/>
                <a:gd name="connsiteX25" fmla="*/ 199200 w 614697"/>
                <a:gd name="connsiteY25" fmla="*/ 86100 h 906666"/>
                <a:gd name="connsiteX26" fmla="*/ 141147 w 614697"/>
                <a:gd name="connsiteY26" fmla="*/ 144305 h 906666"/>
                <a:gd name="connsiteX27" fmla="*/ 113742 w 614697"/>
                <a:gd name="connsiteY27" fmla="*/ 176634 h 906666"/>
                <a:gd name="connsiteX28" fmla="*/ 89223 w 614697"/>
                <a:gd name="connsiteY28" fmla="*/ 212097 h 906666"/>
                <a:gd name="connsiteX29" fmla="*/ 58285 w 614697"/>
                <a:gd name="connsiteY29" fmla="*/ 263238 h 906666"/>
                <a:gd name="connsiteX30" fmla="*/ 35641 w 614697"/>
                <a:gd name="connsiteY30" fmla="*/ 312361 h 906666"/>
                <a:gd name="connsiteX31" fmla="*/ 19018 w 614697"/>
                <a:gd name="connsiteY31" fmla="*/ 358745 h 906666"/>
                <a:gd name="connsiteX32" fmla="*/ 12599 w 614697"/>
                <a:gd name="connsiteY32" fmla="*/ 380910 h 906666"/>
                <a:gd name="connsiteX33" fmla="*/ 8200 w 614697"/>
                <a:gd name="connsiteY33" fmla="*/ 402967 h 906666"/>
                <a:gd name="connsiteX34" fmla="*/ 123 w 614697"/>
                <a:gd name="connsiteY34" fmla="*/ 485896 h 906666"/>
                <a:gd name="connsiteX35" fmla="*/ 1385 w 614697"/>
                <a:gd name="connsiteY35" fmla="*/ 525396 h 906666"/>
                <a:gd name="connsiteX36" fmla="*/ 5244 w 614697"/>
                <a:gd name="connsiteY36" fmla="*/ 564175 h 906666"/>
                <a:gd name="connsiteX37" fmla="*/ 16746 w 614697"/>
                <a:gd name="connsiteY37" fmla="*/ 641013 h 906666"/>
                <a:gd name="connsiteX38" fmla="*/ 31133 w 614697"/>
                <a:gd name="connsiteY38" fmla="*/ 721059 h 906666"/>
                <a:gd name="connsiteX39" fmla="*/ 43465 w 614697"/>
                <a:gd name="connsiteY39" fmla="*/ 808096 h 906666"/>
                <a:gd name="connsiteX40" fmla="*/ 47323 w 614697"/>
                <a:gd name="connsiteY40" fmla="*/ 855525 h 906666"/>
                <a:gd name="connsiteX41" fmla="*/ 48946 w 614697"/>
                <a:gd name="connsiteY41" fmla="*/ 880573 h 906666"/>
                <a:gd name="connsiteX42" fmla="*/ 50424 w 614697"/>
                <a:gd name="connsiteY42" fmla="*/ 906666 h 906666"/>
                <a:gd name="connsiteX43" fmla="*/ 76062 w 614697"/>
                <a:gd name="connsiteY43" fmla="*/ 865833 h 906666"/>
                <a:gd name="connsiteX44" fmla="*/ 104331 w 614697"/>
                <a:gd name="connsiteY44" fmla="*/ 830765 h 906666"/>
                <a:gd name="connsiteX45" fmla="*/ 163250 w 614697"/>
                <a:gd name="connsiteY45" fmla="*/ 773858 h 906666"/>
                <a:gd name="connsiteX46" fmla="*/ 224297 w 614697"/>
                <a:gd name="connsiteY46" fmla="*/ 729708 h 906666"/>
                <a:gd name="connsiteX47" fmla="*/ 239369 w 614697"/>
                <a:gd name="connsiteY47" fmla="*/ 719833 h 906666"/>
                <a:gd name="connsiteX48" fmla="*/ 255018 w 614697"/>
                <a:gd name="connsiteY48" fmla="*/ 710499 h 906666"/>
                <a:gd name="connsiteX49" fmla="*/ 285740 w 614697"/>
                <a:gd name="connsiteY49" fmla="*/ 692298 h 906666"/>
                <a:gd name="connsiteX50" fmla="*/ 344875 w 614697"/>
                <a:gd name="connsiteY50" fmla="*/ 655033 h 906666"/>
                <a:gd name="connsiteX51" fmla="*/ 402135 w 614697"/>
                <a:gd name="connsiteY51" fmla="*/ 612721 h 906666"/>
                <a:gd name="connsiteX52" fmla="*/ 415621 w 614697"/>
                <a:gd name="connsiteY52" fmla="*/ 600432 h 906666"/>
                <a:gd name="connsiteX53" fmla="*/ 429648 w 614697"/>
                <a:gd name="connsiteY53" fmla="*/ 587709 h 906666"/>
                <a:gd name="connsiteX54" fmla="*/ 456836 w 614697"/>
                <a:gd name="connsiteY54" fmla="*/ 559346 h 906666"/>
                <a:gd name="connsiteX55" fmla="*/ 483050 w 614697"/>
                <a:gd name="connsiteY55" fmla="*/ 526477 h 906666"/>
                <a:gd name="connsiteX56" fmla="*/ 509949 w 614697"/>
                <a:gd name="connsiteY56" fmla="*/ 489103 h 906666"/>
                <a:gd name="connsiteX57" fmla="*/ 526969 w 614697"/>
                <a:gd name="connsiteY57" fmla="*/ 460703 h 906666"/>
                <a:gd name="connsiteX58" fmla="*/ 543411 w 614697"/>
                <a:gd name="connsiteY58" fmla="*/ 432556 h 906666"/>
                <a:gd name="connsiteX59" fmla="*/ 570996 w 614697"/>
                <a:gd name="connsiteY59" fmla="*/ 374459 h 906666"/>
                <a:gd name="connsiteX60" fmla="*/ 594794 w 614697"/>
                <a:gd name="connsiteY60" fmla="*/ 316290 h 906666"/>
                <a:gd name="connsiteX61" fmla="*/ 604818 w 614697"/>
                <a:gd name="connsiteY61" fmla="*/ 286953 h 906666"/>
                <a:gd name="connsiteX62" fmla="*/ 614698 w 614697"/>
                <a:gd name="connsiteY62" fmla="*/ 258445 h 906666"/>
                <a:gd name="connsiteX63" fmla="*/ 592630 w 614697"/>
                <a:gd name="connsiteY63" fmla="*/ 292467 h 906666"/>
                <a:gd name="connsiteX64" fmla="*/ 568291 w 614697"/>
                <a:gd name="connsiteY64" fmla="*/ 325985 h 90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14697" h="906666">
                  <a:moveTo>
                    <a:pt x="568291" y="325985"/>
                  </a:moveTo>
                  <a:cubicBezTo>
                    <a:pt x="560034" y="336004"/>
                    <a:pt x="551272" y="345555"/>
                    <a:pt x="541933" y="354601"/>
                  </a:cubicBezTo>
                  <a:cubicBezTo>
                    <a:pt x="532774" y="364151"/>
                    <a:pt x="523399" y="373774"/>
                    <a:pt x="513158" y="383000"/>
                  </a:cubicBezTo>
                  <a:cubicBezTo>
                    <a:pt x="492930" y="401597"/>
                    <a:pt x="469456" y="418716"/>
                    <a:pt x="447208" y="436953"/>
                  </a:cubicBezTo>
                  <a:cubicBezTo>
                    <a:pt x="435778" y="445855"/>
                    <a:pt x="423987" y="454540"/>
                    <a:pt x="411943" y="463082"/>
                  </a:cubicBezTo>
                  <a:cubicBezTo>
                    <a:pt x="399864" y="471588"/>
                    <a:pt x="387496" y="479877"/>
                    <a:pt x="375921" y="488563"/>
                  </a:cubicBezTo>
                  <a:cubicBezTo>
                    <a:pt x="352411" y="505646"/>
                    <a:pt x="328360" y="521972"/>
                    <a:pt x="304851" y="537289"/>
                  </a:cubicBezTo>
                  <a:cubicBezTo>
                    <a:pt x="282495" y="553219"/>
                    <a:pt x="260788" y="568212"/>
                    <a:pt x="240595" y="581691"/>
                  </a:cubicBezTo>
                  <a:lnTo>
                    <a:pt x="211676" y="600792"/>
                  </a:lnTo>
                  <a:lnTo>
                    <a:pt x="187337" y="617911"/>
                  </a:lnTo>
                  <a:cubicBezTo>
                    <a:pt x="157373" y="638815"/>
                    <a:pt x="137974" y="651321"/>
                    <a:pt x="137974" y="651321"/>
                  </a:cubicBezTo>
                  <a:cubicBezTo>
                    <a:pt x="137974" y="651321"/>
                    <a:pt x="133935" y="629156"/>
                    <a:pt x="129824" y="591530"/>
                  </a:cubicBezTo>
                  <a:cubicBezTo>
                    <a:pt x="128779" y="582123"/>
                    <a:pt x="127733" y="571708"/>
                    <a:pt x="126832" y="560463"/>
                  </a:cubicBezTo>
                  <a:cubicBezTo>
                    <a:pt x="126327" y="549435"/>
                    <a:pt x="125966" y="537505"/>
                    <a:pt x="125714" y="524855"/>
                  </a:cubicBezTo>
                  <a:cubicBezTo>
                    <a:pt x="125317" y="499519"/>
                    <a:pt x="125425" y="471119"/>
                    <a:pt x="126904" y="440665"/>
                  </a:cubicBezTo>
                  <a:cubicBezTo>
                    <a:pt x="129464" y="410860"/>
                    <a:pt x="133322" y="379000"/>
                    <a:pt x="138623" y="346023"/>
                  </a:cubicBezTo>
                  <a:cubicBezTo>
                    <a:pt x="141183" y="329445"/>
                    <a:pt x="144644" y="313046"/>
                    <a:pt x="149007" y="296828"/>
                  </a:cubicBezTo>
                  <a:cubicBezTo>
                    <a:pt x="153190" y="280430"/>
                    <a:pt x="157769" y="263959"/>
                    <a:pt x="162818" y="247561"/>
                  </a:cubicBezTo>
                  <a:cubicBezTo>
                    <a:pt x="172698" y="214908"/>
                    <a:pt x="185462" y="183445"/>
                    <a:pt x="201111" y="153135"/>
                  </a:cubicBezTo>
                  <a:cubicBezTo>
                    <a:pt x="208720" y="138179"/>
                    <a:pt x="216544" y="123438"/>
                    <a:pt x="225198" y="109671"/>
                  </a:cubicBezTo>
                  <a:cubicBezTo>
                    <a:pt x="234213" y="96156"/>
                    <a:pt x="243732" y="83217"/>
                    <a:pt x="253648" y="71035"/>
                  </a:cubicBezTo>
                  <a:cubicBezTo>
                    <a:pt x="264574" y="57628"/>
                    <a:pt x="275968" y="44906"/>
                    <a:pt x="287687" y="32869"/>
                  </a:cubicBezTo>
                  <a:cubicBezTo>
                    <a:pt x="299478" y="21156"/>
                    <a:pt x="311954" y="10199"/>
                    <a:pt x="325079" y="0"/>
                  </a:cubicBezTo>
                  <a:cubicBezTo>
                    <a:pt x="314478" y="5586"/>
                    <a:pt x="303805" y="11497"/>
                    <a:pt x="293023" y="17732"/>
                  </a:cubicBezTo>
                  <a:cubicBezTo>
                    <a:pt x="282278" y="23967"/>
                    <a:pt x="272182" y="31175"/>
                    <a:pt x="261653" y="38347"/>
                  </a:cubicBezTo>
                  <a:cubicBezTo>
                    <a:pt x="240811" y="52907"/>
                    <a:pt x="219862" y="68801"/>
                    <a:pt x="199200" y="86100"/>
                  </a:cubicBezTo>
                  <a:cubicBezTo>
                    <a:pt x="178755" y="104409"/>
                    <a:pt x="159392" y="123798"/>
                    <a:pt x="141147" y="144305"/>
                  </a:cubicBezTo>
                  <a:cubicBezTo>
                    <a:pt x="131844" y="154757"/>
                    <a:pt x="122505" y="165389"/>
                    <a:pt x="113742" y="176634"/>
                  </a:cubicBezTo>
                  <a:cubicBezTo>
                    <a:pt x="105341" y="188130"/>
                    <a:pt x="97156" y="199952"/>
                    <a:pt x="89223" y="212097"/>
                  </a:cubicBezTo>
                  <a:cubicBezTo>
                    <a:pt x="77756" y="229685"/>
                    <a:pt x="67444" y="246732"/>
                    <a:pt x="58285" y="263238"/>
                  </a:cubicBezTo>
                  <a:cubicBezTo>
                    <a:pt x="49811" y="279168"/>
                    <a:pt x="42275" y="295567"/>
                    <a:pt x="35641" y="312361"/>
                  </a:cubicBezTo>
                  <a:cubicBezTo>
                    <a:pt x="29222" y="328327"/>
                    <a:pt x="23669" y="343789"/>
                    <a:pt x="19018" y="358745"/>
                  </a:cubicBezTo>
                  <a:cubicBezTo>
                    <a:pt x="16674" y="366242"/>
                    <a:pt x="14511" y="373594"/>
                    <a:pt x="12599" y="380910"/>
                  </a:cubicBezTo>
                  <a:cubicBezTo>
                    <a:pt x="10941" y="388370"/>
                    <a:pt x="9498" y="395723"/>
                    <a:pt x="8200" y="402967"/>
                  </a:cubicBezTo>
                  <a:cubicBezTo>
                    <a:pt x="3369" y="430393"/>
                    <a:pt x="700" y="458036"/>
                    <a:pt x="123" y="485896"/>
                  </a:cubicBezTo>
                  <a:cubicBezTo>
                    <a:pt x="-237" y="499086"/>
                    <a:pt x="195" y="512241"/>
                    <a:pt x="1385" y="525396"/>
                  </a:cubicBezTo>
                  <a:cubicBezTo>
                    <a:pt x="2395" y="538442"/>
                    <a:pt x="3693" y="551345"/>
                    <a:pt x="5244" y="564175"/>
                  </a:cubicBezTo>
                  <a:cubicBezTo>
                    <a:pt x="8561" y="589872"/>
                    <a:pt x="11770" y="614956"/>
                    <a:pt x="16746" y="641013"/>
                  </a:cubicBezTo>
                  <a:cubicBezTo>
                    <a:pt x="21686" y="667106"/>
                    <a:pt x="26806" y="693596"/>
                    <a:pt x="31133" y="721059"/>
                  </a:cubicBezTo>
                  <a:cubicBezTo>
                    <a:pt x="34883" y="748341"/>
                    <a:pt x="40112" y="777426"/>
                    <a:pt x="43465" y="808096"/>
                  </a:cubicBezTo>
                  <a:cubicBezTo>
                    <a:pt x="45160" y="823449"/>
                    <a:pt x="46494" y="839235"/>
                    <a:pt x="47323" y="855525"/>
                  </a:cubicBezTo>
                  <a:cubicBezTo>
                    <a:pt x="47612" y="863634"/>
                    <a:pt x="48225" y="871995"/>
                    <a:pt x="48946" y="880573"/>
                  </a:cubicBezTo>
                  <a:cubicBezTo>
                    <a:pt x="49667" y="889151"/>
                    <a:pt x="50064" y="897800"/>
                    <a:pt x="50424" y="906666"/>
                  </a:cubicBezTo>
                  <a:cubicBezTo>
                    <a:pt x="58105" y="892502"/>
                    <a:pt x="66651" y="878879"/>
                    <a:pt x="76062" y="865833"/>
                  </a:cubicBezTo>
                  <a:cubicBezTo>
                    <a:pt x="85365" y="853327"/>
                    <a:pt x="94812" y="841650"/>
                    <a:pt x="104331" y="830765"/>
                  </a:cubicBezTo>
                  <a:cubicBezTo>
                    <a:pt x="122108" y="809898"/>
                    <a:pt x="141760" y="790905"/>
                    <a:pt x="163250" y="773858"/>
                  </a:cubicBezTo>
                  <a:cubicBezTo>
                    <a:pt x="183803" y="757495"/>
                    <a:pt x="204212" y="743115"/>
                    <a:pt x="224297" y="729708"/>
                  </a:cubicBezTo>
                  <a:lnTo>
                    <a:pt x="239369" y="719833"/>
                  </a:lnTo>
                  <a:lnTo>
                    <a:pt x="255018" y="710499"/>
                  </a:lnTo>
                  <a:lnTo>
                    <a:pt x="285740" y="692298"/>
                  </a:lnTo>
                  <a:cubicBezTo>
                    <a:pt x="306149" y="680297"/>
                    <a:pt x="325079" y="667827"/>
                    <a:pt x="344875" y="655033"/>
                  </a:cubicBezTo>
                  <a:cubicBezTo>
                    <a:pt x="364995" y="642347"/>
                    <a:pt x="384106" y="628219"/>
                    <a:pt x="402135" y="612721"/>
                  </a:cubicBezTo>
                  <a:cubicBezTo>
                    <a:pt x="406679" y="608757"/>
                    <a:pt x="411186" y="604648"/>
                    <a:pt x="415621" y="600432"/>
                  </a:cubicBezTo>
                  <a:cubicBezTo>
                    <a:pt x="420200" y="596251"/>
                    <a:pt x="425032" y="592106"/>
                    <a:pt x="429648" y="587709"/>
                  </a:cubicBezTo>
                  <a:cubicBezTo>
                    <a:pt x="439167" y="578699"/>
                    <a:pt x="448254" y="569257"/>
                    <a:pt x="456836" y="559346"/>
                  </a:cubicBezTo>
                  <a:cubicBezTo>
                    <a:pt x="465850" y="549254"/>
                    <a:pt x="473927" y="537938"/>
                    <a:pt x="483050" y="526477"/>
                  </a:cubicBezTo>
                  <a:cubicBezTo>
                    <a:pt x="492172" y="514980"/>
                    <a:pt x="501187" y="502582"/>
                    <a:pt x="509949" y="489103"/>
                  </a:cubicBezTo>
                  <a:cubicBezTo>
                    <a:pt x="516007" y="479769"/>
                    <a:pt x="521668" y="470326"/>
                    <a:pt x="526969" y="460703"/>
                  </a:cubicBezTo>
                  <a:cubicBezTo>
                    <a:pt x="532630" y="451333"/>
                    <a:pt x="538291" y="442071"/>
                    <a:pt x="543411" y="432556"/>
                  </a:cubicBezTo>
                  <a:cubicBezTo>
                    <a:pt x="553868" y="413671"/>
                    <a:pt x="562558" y="393921"/>
                    <a:pt x="570996" y="374459"/>
                  </a:cubicBezTo>
                  <a:cubicBezTo>
                    <a:pt x="580010" y="355358"/>
                    <a:pt x="587799" y="335896"/>
                    <a:pt x="594794" y="316290"/>
                  </a:cubicBezTo>
                  <a:lnTo>
                    <a:pt x="604818" y="286953"/>
                  </a:lnTo>
                  <a:cubicBezTo>
                    <a:pt x="608316" y="277474"/>
                    <a:pt x="611597" y="267960"/>
                    <a:pt x="614698" y="258445"/>
                  </a:cubicBezTo>
                  <a:cubicBezTo>
                    <a:pt x="607955" y="270014"/>
                    <a:pt x="600022" y="280898"/>
                    <a:pt x="592630" y="292467"/>
                  </a:cubicBezTo>
                  <a:cubicBezTo>
                    <a:pt x="585130" y="304072"/>
                    <a:pt x="577017" y="315245"/>
                    <a:pt x="568291" y="325985"/>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37" name="Freeform 536">
              <a:extLst>
                <a:ext uri="{FF2B5EF4-FFF2-40B4-BE49-F238E27FC236}">
                  <a16:creationId xmlns:a16="http://schemas.microsoft.com/office/drawing/2014/main" id="{4230BC0D-7A05-B9E3-1027-9FDBF432B89F}"/>
                </a:ext>
              </a:extLst>
            </p:cNvPr>
            <p:cNvSpPr/>
            <p:nvPr/>
          </p:nvSpPr>
          <p:spPr>
            <a:xfrm>
              <a:off x="1559945" y="-2445823"/>
              <a:ext cx="424766" cy="511340"/>
            </a:xfrm>
            <a:custGeom>
              <a:avLst/>
              <a:gdLst>
                <a:gd name="connsiteX0" fmla="*/ 424767 w 424766"/>
                <a:gd name="connsiteY0" fmla="*/ 0 h 511340"/>
                <a:gd name="connsiteX1" fmla="*/ 381677 w 424766"/>
                <a:gd name="connsiteY1" fmla="*/ 97057 h 511340"/>
                <a:gd name="connsiteX2" fmla="*/ 329753 w 424766"/>
                <a:gd name="connsiteY2" fmla="*/ 190833 h 511340"/>
                <a:gd name="connsiteX3" fmla="*/ 296652 w 424766"/>
                <a:gd name="connsiteY3" fmla="*/ 242119 h 511340"/>
                <a:gd name="connsiteX4" fmla="*/ 277361 w 424766"/>
                <a:gd name="connsiteY4" fmla="*/ 267383 h 511340"/>
                <a:gd name="connsiteX5" fmla="*/ 257421 w 424766"/>
                <a:gd name="connsiteY5" fmla="*/ 293188 h 511340"/>
                <a:gd name="connsiteX6" fmla="*/ 213827 w 424766"/>
                <a:gd name="connsiteY6" fmla="*/ 340725 h 511340"/>
                <a:gd name="connsiteX7" fmla="*/ 170340 w 424766"/>
                <a:gd name="connsiteY7" fmla="*/ 383253 h 511340"/>
                <a:gd name="connsiteX8" fmla="*/ 148345 w 424766"/>
                <a:gd name="connsiteY8" fmla="*/ 402102 h 511340"/>
                <a:gd name="connsiteX9" fmla="*/ 137419 w 424766"/>
                <a:gd name="connsiteY9" fmla="*/ 410968 h 511340"/>
                <a:gd name="connsiteX10" fmla="*/ 127143 w 424766"/>
                <a:gd name="connsiteY10" fmla="*/ 419834 h 511340"/>
                <a:gd name="connsiteX11" fmla="*/ 87515 w 424766"/>
                <a:gd name="connsiteY11" fmla="*/ 451297 h 511340"/>
                <a:gd name="connsiteX12" fmla="*/ 52142 w 424766"/>
                <a:gd name="connsiteY12" fmla="*/ 476381 h 511340"/>
                <a:gd name="connsiteX13" fmla="*/ 24882 w 424766"/>
                <a:gd name="connsiteY13" fmla="*/ 495518 h 511340"/>
                <a:gd name="connsiteX14" fmla="*/ 2 w 424766"/>
                <a:gd name="connsiteY14" fmla="*/ 511340 h 511340"/>
                <a:gd name="connsiteX15" fmla="*/ 1300 w 424766"/>
                <a:gd name="connsiteY15" fmla="*/ 481643 h 511340"/>
                <a:gd name="connsiteX16" fmla="*/ 4834 w 424766"/>
                <a:gd name="connsiteY16" fmla="*/ 447477 h 511340"/>
                <a:gd name="connsiteX17" fmla="*/ 13776 w 424766"/>
                <a:gd name="connsiteY17" fmla="*/ 404048 h 511340"/>
                <a:gd name="connsiteX18" fmla="*/ 28055 w 424766"/>
                <a:gd name="connsiteY18" fmla="*/ 352655 h 511340"/>
                <a:gd name="connsiteX19" fmla="*/ 32598 w 424766"/>
                <a:gd name="connsiteY19" fmla="*/ 338815 h 511340"/>
                <a:gd name="connsiteX20" fmla="*/ 38115 w 424766"/>
                <a:gd name="connsiteY20" fmla="*/ 325048 h 511340"/>
                <a:gd name="connsiteX21" fmla="*/ 50555 w 424766"/>
                <a:gd name="connsiteY21" fmla="*/ 296792 h 511340"/>
                <a:gd name="connsiteX22" fmla="*/ 81277 w 424766"/>
                <a:gd name="connsiteY22" fmla="*/ 238263 h 511340"/>
                <a:gd name="connsiteX23" fmla="*/ 122744 w 424766"/>
                <a:gd name="connsiteY23" fmla="*/ 181355 h 511340"/>
                <a:gd name="connsiteX24" fmla="*/ 146254 w 424766"/>
                <a:gd name="connsiteY24" fmla="*/ 154469 h 511340"/>
                <a:gd name="connsiteX25" fmla="*/ 171566 w 424766"/>
                <a:gd name="connsiteY25" fmla="*/ 130610 h 511340"/>
                <a:gd name="connsiteX26" fmla="*/ 222733 w 424766"/>
                <a:gd name="connsiteY26" fmla="*/ 88984 h 511340"/>
                <a:gd name="connsiteX27" fmla="*/ 321712 w 424766"/>
                <a:gd name="connsiteY27" fmla="*/ 33337 h 511340"/>
                <a:gd name="connsiteX28" fmla="*/ 424767 w 424766"/>
                <a:gd name="connsiteY28" fmla="*/ 0 h 51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4766" h="511340">
                  <a:moveTo>
                    <a:pt x="424767" y="0"/>
                  </a:moveTo>
                  <a:cubicBezTo>
                    <a:pt x="412795" y="33409"/>
                    <a:pt x="398444" y="65738"/>
                    <a:pt x="381677" y="97057"/>
                  </a:cubicBezTo>
                  <a:cubicBezTo>
                    <a:pt x="366389" y="129421"/>
                    <a:pt x="349081" y="160704"/>
                    <a:pt x="329753" y="190833"/>
                  </a:cubicBezTo>
                  <a:cubicBezTo>
                    <a:pt x="319801" y="207917"/>
                    <a:pt x="308840" y="225108"/>
                    <a:pt x="296652" y="242119"/>
                  </a:cubicBezTo>
                  <a:cubicBezTo>
                    <a:pt x="290558" y="250588"/>
                    <a:pt x="284140" y="259022"/>
                    <a:pt x="277361" y="267383"/>
                  </a:cubicBezTo>
                  <a:cubicBezTo>
                    <a:pt x="270798" y="275889"/>
                    <a:pt x="264416" y="284719"/>
                    <a:pt x="257421" y="293188"/>
                  </a:cubicBezTo>
                  <a:cubicBezTo>
                    <a:pt x="243791" y="309875"/>
                    <a:pt x="229296" y="325732"/>
                    <a:pt x="213827" y="340725"/>
                  </a:cubicBezTo>
                  <a:cubicBezTo>
                    <a:pt x="199403" y="355826"/>
                    <a:pt x="185052" y="370206"/>
                    <a:pt x="170340" y="383253"/>
                  </a:cubicBezTo>
                  <a:cubicBezTo>
                    <a:pt x="163021" y="389812"/>
                    <a:pt x="155665" y="396083"/>
                    <a:pt x="148345" y="402102"/>
                  </a:cubicBezTo>
                  <a:lnTo>
                    <a:pt x="137419" y="410968"/>
                  </a:lnTo>
                  <a:lnTo>
                    <a:pt x="127143" y="419834"/>
                  </a:lnTo>
                  <a:cubicBezTo>
                    <a:pt x="113513" y="431403"/>
                    <a:pt x="100135" y="441854"/>
                    <a:pt x="87515" y="451297"/>
                  </a:cubicBezTo>
                  <a:cubicBezTo>
                    <a:pt x="74859" y="460703"/>
                    <a:pt x="62743" y="468993"/>
                    <a:pt x="52142" y="476381"/>
                  </a:cubicBezTo>
                  <a:cubicBezTo>
                    <a:pt x="41865" y="483949"/>
                    <a:pt x="32635" y="490365"/>
                    <a:pt x="24882" y="495518"/>
                  </a:cubicBezTo>
                  <a:cubicBezTo>
                    <a:pt x="9485" y="505898"/>
                    <a:pt x="2" y="511340"/>
                    <a:pt x="2" y="511340"/>
                  </a:cubicBezTo>
                  <a:cubicBezTo>
                    <a:pt x="2" y="511340"/>
                    <a:pt x="-106" y="500528"/>
                    <a:pt x="1300" y="481643"/>
                  </a:cubicBezTo>
                  <a:cubicBezTo>
                    <a:pt x="1985" y="472200"/>
                    <a:pt x="3139" y="460703"/>
                    <a:pt x="4834" y="447477"/>
                  </a:cubicBezTo>
                  <a:cubicBezTo>
                    <a:pt x="6853" y="434430"/>
                    <a:pt x="9990" y="419978"/>
                    <a:pt x="13776" y="404048"/>
                  </a:cubicBezTo>
                  <a:cubicBezTo>
                    <a:pt x="17526" y="388118"/>
                    <a:pt x="22286" y="370891"/>
                    <a:pt x="28055" y="352655"/>
                  </a:cubicBezTo>
                  <a:lnTo>
                    <a:pt x="32598" y="338815"/>
                  </a:lnTo>
                  <a:lnTo>
                    <a:pt x="38115" y="325048"/>
                  </a:lnTo>
                  <a:cubicBezTo>
                    <a:pt x="41938" y="315785"/>
                    <a:pt x="46084" y="306343"/>
                    <a:pt x="50555" y="296792"/>
                  </a:cubicBezTo>
                  <a:cubicBezTo>
                    <a:pt x="59750" y="276718"/>
                    <a:pt x="70027" y="257220"/>
                    <a:pt x="81277" y="238263"/>
                  </a:cubicBezTo>
                  <a:cubicBezTo>
                    <a:pt x="94114" y="218548"/>
                    <a:pt x="107924" y="199591"/>
                    <a:pt x="122744" y="181355"/>
                  </a:cubicBezTo>
                  <a:cubicBezTo>
                    <a:pt x="130460" y="172056"/>
                    <a:pt x="138032" y="162866"/>
                    <a:pt x="146254" y="154469"/>
                  </a:cubicBezTo>
                  <a:cubicBezTo>
                    <a:pt x="154475" y="146071"/>
                    <a:pt x="163057" y="138215"/>
                    <a:pt x="171566" y="130610"/>
                  </a:cubicBezTo>
                  <a:cubicBezTo>
                    <a:pt x="188622" y="115401"/>
                    <a:pt x="205822" y="101526"/>
                    <a:pt x="222733" y="88984"/>
                  </a:cubicBezTo>
                  <a:cubicBezTo>
                    <a:pt x="254248" y="67792"/>
                    <a:pt x="287241" y="49231"/>
                    <a:pt x="321712" y="33337"/>
                  </a:cubicBezTo>
                  <a:cubicBezTo>
                    <a:pt x="355030" y="19065"/>
                    <a:pt x="389394" y="7929"/>
                    <a:pt x="424767" y="0"/>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38" name="Freeform 537">
              <a:extLst>
                <a:ext uri="{FF2B5EF4-FFF2-40B4-BE49-F238E27FC236}">
                  <a16:creationId xmlns:a16="http://schemas.microsoft.com/office/drawing/2014/main" id="{790393A5-BCFB-4EB7-9DEB-13A63BC9A10D}"/>
                </a:ext>
              </a:extLst>
            </p:cNvPr>
            <p:cNvSpPr/>
            <p:nvPr/>
          </p:nvSpPr>
          <p:spPr>
            <a:xfrm>
              <a:off x="1552772" y="110372"/>
              <a:ext cx="1225182" cy="667559"/>
            </a:xfrm>
            <a:custGeom>
              <a:avLst/>
              <a:gdLst>
                <a:gd name="connsiteX0" fmla="*/ 0 w 1225182"/>
                <a:gd name="connsiteY0" fmla="*/ 345446 h 667559"/>
                <a:gd name="connsiteX1" fmla="*/ 855695 w 1225182"/>
                <a:gd name="connsiteY1" fmla="*/ 512205 h 667559"/>
                <a:gd name="connsiteX2" fmla="*/ 593481 w 1225182"/>
                <a:gd name="connsiteY2" fmla="*/ 295422 h 667559"/>
                <a:gd name="connsiteX3" fmla="*/ 471893 w 1225182"/>
                <a:gd name="connsiteY3" fmla="*/ 0 h 667559"/>
                <a:gd name="connsiteX4" fmla="*/ 1225183 w 1225182"/>
                <a:gd name="connsiteY4" fmla="*/ 543200 h 667559"/>
                <a:gd name="connsiteX5" fmla="*/ 598312 w 1225182"/>
                <a:gd name="connsiteY5" fmla="*/ 667070 h 667559"/>
                <a:gd name="connsiteX6" fmla="*/ 0 w 1225182"/>
                <a:gd name="connsiteY6" fmla="*/ 345446 h 66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182" h="667559">
                  <a:moveTo>
                    <a:pt x="0" y="345446"/>
                  </a:moveTo>
                  <a:cubicBezTo>
                    <a:pt x="0" y="345446"/>
                    <a:pt x="219269" y="507448"/>
                    <a:pt x="855695" y="512205"/>
                  </a:cubicBezTo>
                  <a:cubicBezTo>
                    <a:pt x="855695" y="512205"/>
                    <a:pt x="653373" y="386136"/>
                    <a:pt x="593481" y="295422"/>
                  </a:cubicBezTo>
                  <a:cubicBezTo>
                    <a:pt x="519561" y="183445"/>
                    <a:pt x="498143" y="33337"/>
                    <a:pt x="471893" y="0"/>
                  </a:cubicBezTo>
                  <a:cubicBezTo>
                    <a:pt x="471893" y="0"/>
                    <a:pt x="891393" y="536028"/>
                    <a:pt x="1225183" y="543200"/>
                  </a:cubicBezTo>
                  <a:cubicBezTo>
                    <a:pt x="1225183" y="543200"/>
                    <a:pt x="796127" y="676621"/>
                    <a:pt x="598312" y="667070"/>
                  </a:cubicBezTo>
                  <a:cubicBezTo>
                    <a:pt x="400462" y="657556"/>
                    <a:pt x="238344" y="595566"/>
                    <a:pt x="0" y="34544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39" name="Freeform 538">
              <a:extLst>
                <a:ext uri="{FF2B5EF4-FFF2-40B4-BE49-F238E27FC236}">
                  <a16:creationId xmlns:a16="http://schemas.microsoft.com/office/drawing/2014/main" id="{035E7F73-FA23-39E0-4593-3BA56FD6E0C5}"/>
                </a:ext>
              </a:extLst>
            </p:cNvPr>
            <p:cNvSpPr/>
            <p:nvPr/>
          </p:nvSpPr>
          <p:spPr>
            <a:xfrm>
              <a:off x="1924603" y="649636"/>
              <a:ext cx="1971261" cy="509005"/>
            </a:xfrm>
            <a:custGeom>
              <a:avLst/>
              <a:gdLst>
                <a:gd name="connsiteX0" fmla="*/ 0 w 1971261"/>
                <a:gd name="connsiteY0" fmla="*/ 144493 h 509005"/>
                <a:gd name="connsiteX1" fmla="*/ 464789 w 1971261"/>
                <a:gd name="connsiteY1" fmla="*/ 206447 h 509005"/>
                <a:gd name="connsiteX2" fmla="*/ 1346735 w 1971261"/>
                <a:gd name="connsiteY2" fmla="*/ 37273 h 509005"/>
                <a:gd name="connsiteX3" fmla="*/ 1971261 w 1971261"/>
                <a:gd name="connsiteY3" fmla="*/ 418472 h 509005"/>
                <a:gd name="connsiteX4" fmla="*/ 1873580 w 1971261"/>
                <a:gd name="connsiteY4" fmla="*/ 509005 h 509005"/>
                <a:gd name="connsiteX5" fmla="*/ 1218115 w 1971261"/>
                <a:gd name="connsiteY5" fmla="*/ 63475 h 509005"/>
                <a:gd name="connsiteX6" fmla="*/ 676955 w 1971261"/>
                <a:gd name="connsiteY6" fmla="*/ 335111 h 509005"/>
                <a:gd name="connsiteX7" fmla="*/ 0 w 1971261"/>
                <a:gd name="connsiteY7" fmla="*/ 144493 h 5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1261" h="509005">
                  <a:moveTo>
                    <a:pt x="0" y="144493"/>
                  </a:moveTo>
                  <a:cubicBezTo>
                    <a:pt x="0" y="144493"/>
                    <a:pt x="224065" y="289808"/>
                    <a:pt x="464789" y="206447"/>
                  </a:cubicBezTo>
                  <a:cubicBezTo>
                    <a:pt x="705513" y="123049"/>
                    <a:pt x="1070241" y="-84218"/>
                    <a:pt x="1346735" y="37273"/>
                  </a:cubicBezTo>
                  <a:cubicBezTo>
                    <a:pt x="1623192" y="158801"/>
                    <a:pt x="1971261" y="418472"/>
                    <a:pt x="1971261" y="418472"/>
                  </a:cubicBezTo>
                  <a:lnTo>
                    <a:pt x="1873580" y="509005"/>
                  </a:lnTo>
                  <a:cubicBezTo>
                    <a:pt x="1873580" y="509005"/>
                    <a:pt x="1511268" y="53960"/>
                    <a:pt x="1218115" y="63475"/>
                  </a:cubicBezTo>
                  <a:cubicBezTo>
                    <a:pt x="924927" y="72989"/>
                    <a:pt x="982043" y="244541"/>
                    <a:pt x="676955" y="335111"/>
                  </a:cubicBezTo>
                  <a:cubicBezTo>
                    <a:pt x="371867" y="425680"/>
                    <a:pt x="141528" y="281339"/>
                    <a:pt x="0" y="144493"/>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0" name="Freeform 539">
              <a:extLst>
                <a:ext uri="{FF2B5EF4-FFF2-40B4-BE49-F238E27FC236}">
                  <a16:creationId xmlns:a16="http://schemas.microsoft.com/office/drawing/2014/main" id="{80ECD6AE-0E00-32DD-F1C1-98F38CA36C6B}"/>
                </a:ext>
              </a:extLst>
            </p:cNvPr>
            <p:cNvSpPr/>
            <p:nvPr/>
          </p:nvSpPr>
          <p:spPr>
            <a:xfrm>
              <a:off x="4478491" y="-185627"/>
              <a:ext cx="758410" cy="751909"/>
            </a:xfrm>
            <a:custGeom>
              <a:avLst/>
              <a:gdLst>
                <a:gd name="connsiteX0" fmla="*/ 52681 w 758410"/>
                <a:gd name="connsiteY0" fmla="*/ 675396 h 751909"/>
                <a:gd name="connsiteX1" fmla="*/ 71287 w 758410"/>
                <a:gd name="connsiteY1" fmla="*/ 637625 h 751909"/>
                <a:gd name="connsiteX2" fmla="*/ 85927 w 758410"/>
                <a:gd name="connsiteY2" fmla="*/ 600504 h 751909"/>
                <a:gd name="connsiteX3" fmla="*/ 106371 w 758410"/>
                <a:gd name="connsiteY3" fmla="*/ 527847 h 751909"/>
                <a:gd name="connsiteX4" fmla="*/ 113835 w 758410"/>
                <a:gd name="connsiteY4" fmla="*/ 492383 h 751909"/>
                <a:gd name="connsiteX5" fmla="*/ 120542 w 758410"/>
                <a:gd name="connsiteY5" fmla="*/ 457388 h 751909"/>
                <a:gd name="connsiteX6" fmla="*/ 235351 w 758410"/>
                <a:gd name="connsiteY6" fmla="*/ 177282 h 751909"/>
                <a:gd name="connsiteX7" fmla="*/ 416291 w 758410"/>
                <a:gd name="connsiteY7" fmla="*/ 0 h 751909"/>
                <a:gd name="connsiteX8" fmla="*/ 368730 w 758410"/>
                <a:gd name="connsiteY8" fmla="*/ 66675 h 751909"/>
                <a:gd name="connsiteX9" fmla="*/ 333898 w 758410"/>
                <a:gd name="connsiteY9" fmla="*/ 137890 h 751909"/>
                <a:gd name="connsiteX10" fmla="*/ 318970 w 758410"/>
                <a:gd name="connsiteY10" fmla="*/ 177102 h 751909"/>
                <a:gd name="connsiteX11" fmla="*/ 305629 w 758410"/>
                <a:gd name="connsiteY11" fmla="*/ 218188 h 751909"/>
                <a:gd name="connsiteX12" fmla="*/ 292936 w 758410"/>
                <a:gd name="connsiteY12" fmla="*/ 260139 h 751909"/>
                <a:gd name="connsiteX13" fmla="*/ 281253 w 758410"/>
                <a:gd name="connsiteY13" fmla="*/ 302667 h 751909"/>
                <a:gd name="connsiteX14" fmla="*/ 270003 w 758410"/>
                <a:gd name="connsiteY14" fmla="*/ 344726 h 751909"/>
                <a:gd name="connsiteX15" fmla="*/ 259366 w 758410"/>
                <a:gd name="connsiteY15" fmla="*/ 385848 h 751909"/>
                <a:gd name="connsiteX16" fmla="*/ 224282 w 758410"/>
                <a:gd name="connsiteY16" fmla="*/ 524278 h 751909"/>
                <a:gd name="connsiteX17" fmla="*/ 209606 w 758410"/>
                <a:gd name="connsiteY17" fmla="*/ 581979 h 751909"/>
                <a:gd name="connsiteX18" fmla="*/ 268741 w 758410"/>
                <a:gd name="connsiteY18" fmla="*/ 569293 h 751909"/>
                <a:gd name="connsiteX19" fmla="*/ 283237 w 758410"/>
                <a:gd name="connsiteY19" fmla="*/ 565689 h 751909"/>
                <a:gd name="connsiteX20" fmla="*/ 298561 w 758410"/>
                <a:gd name="connsiteY20" fmla="*/ 561076 h 751909"/>
                <a:gd name="connsiteX21" fmla="*/ 332672 w 758410"/>
                <a:gd name="connsiteY21" fmla="*/ 550155 h 751909"/>
                <a:gd name="connsiteX22" fmla="*/ 411063 w 758410"/>
                <a:gd name="connsiteY22" fmla="*/ 519954 h 751909"/>
                <a:gd name="connsiteX23" fmla="*/ 453287 w 758410"/>
                <a:gd name="connsiteY23" fmla="*/ 500059 h 751909"/>
                <a:gd name="connsiteX24" fmla="*/ 496376 w 758410"/>
                <a:gd name="connsiteY24" fmla="*/ 476922 h 751909"/>
                <a:gd name="connsiteX25" fmla="*/ 539069 w 758410"/>
                <a:gd name="connsiteY25" fmla="*/ 450324 h 751909"/>
                <a:gd name="connsiteX26" fmla="*/ 580860 w 758410"/>
                <a:gd name="connsiteY26" fmla="*/ 420699 h 751909"/>
                <a:gd name="connsiteX27" fmla="*/ 620164 w 758410"/>
                <a:gd name="connsiteY27" fmla="*/ 387830 h 751909"/>
                <a:gd name="connsiteX28" fmla="*/ 656654 w 758410"/>
                <a:gd name="connsiteY28" fmla="*/ 352474 h 751909"/>
                <a:gd name="connsiteX29" fmla="*/ 715970 w 758410"/>
                <a:gd name="connsiteY29" fmla="*/ 275096 h 751909"/>
                <a:gd name="connsiteX30" fmla="*/ 758410 w 758410"/>
                <a:gd name="connsiteY30" fmla="*/ 183625 h 751909"/>
                <a:gd name="connsiteX31" fmla="*/ 716980 w 758410"/>
                <a:gd name="connsiteY31" fmla="*/ 337986 h 751909"/>
                <a:gd name="connsiteX32" fmla="*/ 639599 w 758410"/>
                <a:gd name="connsiteY32" fmla="*/ 477823 h 751909"/>
                <a:gd name="connsiteX33" fmla="*/ 563661 w 758410"/>
                <a:gd name="connsiteY33" fmla="*/ 562409 h 751909"/>
                <a:gd name="connsiteX34" fmla="*/ 487722 w 758410"/>
                <a:gd name="connsiteY34" fmla="*/ 618956 h 751909"/>
                <a:gd name="connsiteX35" fmla="*/ 412325 w 758410"/>
                <a:gd name="connsiteY35" fmla="*/ 654564 h 751909"/>
                <a:gd name="connsiteX36" fmla="*/ 375077 w 758410"/>
                <a:gd name="connsiteY36" fmla="*/ 667214 h 751909"/>
                <a:gd name="connsiteX37" fmla="*/ 337216 w 758410"/>
                <a:gd name="connsiteY37" fmla="*/ 676765 h 751909"/>
                <a:gd name="connsiteX38" fmla="*/ 261025 w 758410"/>
                <a:gd name="connsiteY38" fmla="*/ 692190 h 751909"/>
                <a:gd name="connsiteX39" fmla="*/ 181012 w 758410"/>
                <a:gd name="connsiteY39" fmla="*/ 706246 h 751909"/>
                <a:gd name="connsiteX40" fmla="*/ 160423 w 758410"/>
                <a:gd name="connsiteY40" fmla="*/ 710535 h 751909"/>
                <a:gd name="connsiteX41" fmla="*/ 139004 w 758410"/>
                <a:gd name="connsiteY41" fmla="*/ 714607 h 751909"/>
                <a:gd name="connsiteX42" fmla="*/ 95013 w 758410"/>
                <a:gd name="connsiteY42" fmla="*/ 724591 h 751909"/>
                <a:gd name="connsiteX43" fmla="*/ 49039 w 758410"/>
                <a:gd name="connsiteY43" fmla="*/ 737097 h 751909"/>
                <a:gd name="connsiteX44" fmla="*/ 0 w 758410"/>
                <a:gd name="connsiteY44" fmla="*/ 751909 h 751909"/>
                <a:gd name="connsiteX45" fmla="*/ 52681 w 758410"/>
                <a:gd name="connsiteY45" fmla="*/ 675396 h 75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8410" h="751909">
                  <a:moveTo>
                    <a:pt x="52681" y="675396"/>
                  </a:moveTo>
                  <a:cubicBezTo>
                    <a:pt x="59568" y="662529"/>
                    <a:pt x="65734" y="650023"/>
                    <a:pt x="71287" y="637625"/>
                  </a:cubicBezTo>
                  <a:cubicBezTo>
                    <a:pt x="76876" y="625516"/>
                    <a:pt x="81744" y="613154"/>
                    <a:pt x="85927" y="600504"/>
                  </a:cubicBezTo>
                  <a:cubicBezTo>
                    <a:pt x="94220" y="575564"/>
                    <a:pt x="100674" y="551381"/>
                    <a:pt x="106371" y="527847"/>
                  </a:cubicBezTo>
                  <a:cubicBezTo>
                    <a:pt x="109328" y="516314"/>
                    <a:pt x="111600" y="504240"/>
                    <a:pt x="113835" y="492383"/>
                  </a:cubicBezTo>
                  <a:cubicBezTo>
                    <a:pt x="116071" y="480526"/>
                    <a:pt x="118307" y="468993"/>
                    <a:pt x="120542" y="457388"/>
                  </a:cubicBezTo>
                  <a:cubicBezTo>
                    <a:pt x="138319" y="364404"/>
                    <a:pt x="158295" y="279853"/>
                    <a:pt x="235351" y="177282"/>
                  </a:cubicBezTo>
                  <a:cubicBezTo>
                    <a:pt x="287239" y="109599"/>
                    <a:pt x="347564" y="50492"/>
                    <a:pt x="416291" y="0"/>
                  </a:cubicBezTo>
                  <a:cubicBezTo>
                    <a:pt x="398478" y="20795"/>
                    <a:pt x="382613" y="43032"/>
                    <a:pt x="368730" y="66675"/>
                  </a:cubicBezTo>
                  <a:cubicBezTo>
                    <a:pt x="354992" y="89380"/>
                    <a:pt x="343381" y="113131"/>
                    <a:pt x="333898" y="137890"/>
                  </a:cubicBezTo>
                  <a:cubicBezTo>
                    <a:pt x="329211" y="150973"/>
                    <a:pt x="323622" y="163587"/>
                    <a:pt x="318970" y="177102"/>
                  </a:cubicBezTo>
                  <a:cubicBezTo>
                    <a:pt x="314319" y="190581"/>
                    <a:pt x="309739" y="204168"/>
                    <a:pt x="305629" y="218188"/>
                  </a:cubicBezTo>
                  <a:cubicBezTo>
                    <a:pt x="301770" y="232424"/>
                    <a:pt x="297011" y="246011"/>
                    <a:pt x="292936" y="260139"/>
                  </a:cubicBezTo>
                  <a:cubicBezTo>
                    <a:pt x="288862" y="274231"/>
                    <a:pt x="284931" y="288395"/>
                    <a:pt x="281253" y="302667"/>
                  </a:cubicBezTo>
                  <a:cubicBezTo>
                    <a:pt x="277792" y="317119"/>
                    <a:pt x="273753" y="330922"/>
                    <a:pt x="270003" y="344726"/>
                  </a:cubicBezTo>
                  <a:cubicBezTo>
                    <a:pt x="266217" y="358529"/>
                    <a:pt x="262719" y="372296"/>
                    <a:pt x="259366" y="385848"/>
                  </a:cubicBezTo>
                  <a:lnTo>
                    <a:pt x="224282" y="524278"/>
                  </a:lnTo>
                  <a:cubicBezTo>
                    <a:pt x="214834" y="559526"/>
                    <a:pt x="209606" y="581979"/>
                    <a:pt x="209606" y="581979"/>
                  </a:cubicBezTo>
                  <a:cubicBezTo>
                    <a:pt x="209606" y="581979"/>
                    <a:pt x="231890" y="578231"/>
                    <a:pt x="268741" y="569293"/>
                  </a:cubicBezTo>
                  <a:lnTo>
                    <a:pt x="283237" y="565689"/>
                  </a:lnTo>
                  <a:lnTo>
                    <a:pt x="298561" y="561076"/>
                  </a:lnTo>
                  <a:cubicBezTo>
                    <a:pt x="309198" y="557832"/>
                    <a:pt x="320593" y="554192"/>
                    <a:pt x="332672" y="550155"/>
                  </a:cubicBezTo>
                  <a:cubicBezTo>
                    <a:pt x="359355" y="541542"/>
                    <a:pt x="385497" y="531451"/>
                    <a:pt x="411063" y="519954"/>
                  </a:cubicBezTo>
                  <a:cubicBezTo>
                    <a:pt x="424801" y="513791"/>
                    <a:pt x="438936" y="507123"/>
                    <a:pt x="453287" y="500059"/>
                  </a:cubicBezTo>
                  <a:cubicBezTo>
                    <a:pt x="467674" y="492996"/>
                    <a:pt x="482386" y="485535"/>
                    <a:pt x="496376" y="476922"/>
                  </a:cubicBezTo>
                  <a:cubicBezTo>
                    <a:pt x="510511" y="468488"/>
                    <a:pt x="524826" y="459622"/>
                    <a:pt x="539069" y="450324"/>
                  </a:cubicBezTo>
                  <a:cubicBezTo>
                    <a:pt x="553492" y="441133"/>
                    <a:pt x="567447" y="431258"/>
                    <a:pt x="580860" y="420699"/>
                  </a:cubicBezTo>
                  <a:cubicBezTo>
                    <a:pt x="594238" y="410139"/>
                    <a:pt x="607399" y="399147"/>
                    <a:pt x="620164" y="387830"/>
                  </a:cubicBezTo>
                  <a:cubicBezTo>
                    <a:pt x="633036" y="376765"/>
                    <a:pt x="645188" y="364980"/>
                    <a:pt x="656654" y="352474"/>
                  </a:cubicBezTo>
                  <a:cubicBezTo>
                    <a:pt x="678902" y="328580"/>
                    <a:pt x="698698" y="302775"/>
                    <a:pt x="715970" y="275096"/>
                  </a:cubicBezTo>
                  <a:cubicBezTo>
                    <a:pt x="732990" y="245939"/>
                    <a:pt x="747124" y="215449"/>
                    <a:pt x="758410" y="183625"/>
                  </a:cubicBezTo>
                  <a:cubicBezTo>
                    <a:pt x="750874" y="236749"/>
                    <a:pt x="737064" y="288214"/>
                    <a:pt x="716980" y="337986"/>
                  </a:cubicBezTo>
                  <a:cubicBezTo>
                    <a:pt x="696895" y="387758"/>
                    <a:pt x="671078" y="434358"/>
                    <a:pt x="639599" y="477823"/>
                  </a:cubicBezTo>
                  <a:cubicBezTo>
                    <a:pt x="616594" y="508096"/>
                    <a:pt x="591281" y="536316"/>
                    <a:pt x="563661" y="562409"/>
                  </a:cubicBezTo>
                  <a:cubicBezTo>
                    <a:pt x="539898" y="583349"/>
                    <a:pt x="514585" y="602198"/>
                    <a:pt x="487722" y="618956"/>
                  </a:cubicBezTo>
                  <a:cubicBezTo>
                    <a:pt x="463563" y="632904"/>
                    <a:pt x="438431" y="644761"/>
                    <a:pt x="412325" y="654564"/>
                  </a:cubicBezTo>
                  <a:cubicBezTo>
                    <a:pt x="399849" y="659249"/>
                    <a:pt x="387805" y="663755"/>
                    <a:pt x="375077" y="667214"/>
                  </a:cubicBezTo>
                  <a:cubicBezTo>
                    <a:pt x="362312" y="670674"/>
                    <a:pt x="349800" y="673882"/>
                    <a:pt x="337216" y="676765"/>
                  </a:cubicBezTo>
                  <a:cubicBezTo>
                    <a:pt x="311903" y="682496"/>
                    <a:pt x="287095" y="687793"/>
                    <a:pt x="261025" y="692190"/>
                  </a:cubicBezTo>
                  <a:cubicBezTo>
                    <a:pt x="234810" y="696479"/>
                    <a:pt x="208344" y="700804"/>
                    <a:pt x="181012" y="706246"/>
                  </a:cubicBezTo>
                  <a:lnTo>
                    <a:pt x="160423" y="710535"/>
                  </a:lnTo>
                  <a:lnTo>
                    <a:pt x="139004" y="714607"/>
                  </a:lnTo>
                  <a:cubicBezTo>
                    <a:pt x="124581" y="717527"/>
                    <a:pt x="109941" y="720806"/>
                    <a:pt x="95013" y="724591"/>
                  </a:cubicBezTo>
                  <a:cubicBezTo>
                    <a:pt x="80085" y="728375"/>
                    <a:pt x="65193" y="733060"/>
                    <a:pt x="49039" y="737097"/>
                  </a:cubicBezTo>
                  <a:cubicBezTo>
                    <a:pt x="33065" y="741385"/>
                    <a:pt x="16731" y="746287"/>
                    <a:pt x="0" y="751909"/>
                  </a:cubicBezTo>
                  <a:cubicBezTo>
                    <a:pt x="20337" y="728303"/>
                    <a:pt x="37897" y="702786"/>
                    <a:pt x="52681" y="67539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1" name="Freeform 540">
              <a:extLst>
                <a:ext uri="{FF2B5EF4-FFF2-40B4-BE49-F238E27FC236}">
                  <a16:creationId xmlns:a16="http://schemas.microsoft.com/office/drawing/2014/main" id="{D52A15C1-4A83-0CE1-5EB4-D9A8B7795809}"/>
                </a:ext>
              </a:extLst>
            </p:cNvPr>
            <p:cNvSpPr/>
            <p:nvPr/>
          </p:nvSpPr>
          <p:spPr>
            <a:xfrm>
              <a:off x="4896585" y="-674946"/>
              <a:ext cx="561539" cy="841829"/>
            </a:xfrm>
            <a:custGeom>
              <a:avLst/>
              <a:gdLst>
                <a:gd name="connsiteX0" fmla="*/ 145567 w 561539"/>
                <a:gd name="connsiteY0" fmla="*/ 77919 h 841829"/>
                <a:gd name="connsiteX1" fmla="*/ 138680 w 561539"/>
                <a:gd name="connsiteY1" fmla="*/ 116122 h 841829"/>
                <a:gd name="connsiteX2" fmla="*/ 133920 w 561539"/>
                <a:gd name="connsiteY2" fmla="*/ 156235 h 841829"/>
                <a:gd name="connsiteX3" fmla="*/ 132117 w 561539"/>
                <a:gd name="connsiteY3" fmla="*/ 198258 h 841829"/>
                <a:gd name="connsiteX4" fmla="*/ 131216 w 561539"/>
                <a:gd name="connsiteY4" fmla="*/ 241254 h 841829"/>
                <a:gd name="connsiteX5" fmla="*/ 132405 w 561539"/>
                <a:gd name="connsiteY5" fmla="*/ 285259 h 841829"/>
                <a:gd name="connsiteX6" fmla="*/ 133487 w 561539"/>
                <a:gd name="connsiteY6" fmla="*/ 329048 h 841829"/>
                <a:gd name="connsiteX7" fmla="*/ 135939 w 561539"/>
                <a:gd name="connsiteY7" fmla="*/ 372729 h 841829"/>
                <a:gd name="connsiteX8" fmla="*/ 137742 w 561539"/>
                <a:gd name="connsiteY8" fmla="*/ 414896 h 841829"/>
                <a:gd name="connsiteX9" fmla="*/ 149172 w 561539"/>
                <a:gd name="connsiteY9" fmla="*/ 616902 h 841829"/>
                <a:gd name="connsiteX10" fmla="*/ 163488 w 561539"/>
                <a:gd name="connsiteY10" fmla="*/ 609406 h 841829"/>
                <a:gd name="connsiteX11" fmla="*/ 201745 w 561539"/>
                <a:gd name="connsiteY11" fmla="*/ 587061 h 841829"/>
                <a:gd name="connsiteX12" fmla="*/ 257275 w 561539"/>
                <a:gd name="connsiteY12" fmla="*/ 549795 h 841829"/>
                <a:gd name="connsiteX13" fmla="*/ 273285 w 561539"/>
                <a:gd name="connsiteY13" fmla="*/ 538262 h 841829"/>
                <a:gd name="connsiteX14" fmla="*/ 289258 w 561539"/>
                <a:gd name="connsiteY14" fmla="*/ 525468 h 841829"/>
                <a:gd name="connsiteX15" fmla="*/ 322648 w 561539"/>
                <a:gd name="connsiteY15" fmla="*/ 497320 h 841829"/>
                <a:gd name="connsiteX16" fmla="*/ 357372 w 561539"/>
                <a:gd name="connsiteY16" fmla="*/ 465857 h 841829"/>
                <a:gd name="connsiteX17" fmla="*/ 390978 w 561539"/>
                <a:gd name="connsiteY17" fmla="*/ 430574 h 841829"/>
                <a:gd name="connsiteX18" fmla="*/ 424332 w 561539"/>
                <a:gd name="connsiteY18" fmla="*/ 392551 h 841829"/>
                <a:gd name="connsiteX19" fmla="*/ 454585 w 561539"/>
                <a:gd name="connsiteY19" fmla="*/ 351465 h 841829"/>
                <a:gd name="connsiteX20" fmla="*/ 482782 w 561539"/>
                <a:gd name="connsiteY20" fmla="*/ 308433 h 841829"/>
                <a:gd name="connsiteX21" fmla="*/ 506292 w 561539"/>
                <a:gd name="connsiteY21" fmla="*/ 263455 h 841829"/>
                <a:gd name="connsiteX22" fmla="*/ 525908 w 561539"/>
                <a:gd name="connsiteY22" fmla="*/ 217756 h 841829"/>
                <a:gd name="connsiteX23" fmla="*/ 539466 w 561539"/>
                <a:gd name="connsiteY23" fmla="*/ 171732 h 841829"/>
                <a:gd name="connsiteX24" fmla="*/ 552230 w 561539"/>
                <a:gd name="connsiteY24" fmla="*/ 71684 h 841829"/>
                <a:gd name="connsiteX25" fmla="*/ 557711 w 561539"/>
                <a:gd name="connsiteY25" fmla="*/ 107905 h 841829"/>
                <a:gd name="connsiteX26" fmla="*/ 560379 w 561539"/>
                <a:gd name="connsiteY26" fmla="*/ 145351 h 841829"/>
                <a:gd name="connsiteX27" fmla="*/ 560560 w 561539"/>
                <a:gd name="connsiteY27" fmla="*/ 224063 h 841829"/>
                <a:gd name="connsiteX28" fmla="*/ 550031 w 561539"/>
                <a:gd name="connsiteY28" fmla="*/ 305694 h 841829"/>
                <a:gd name="connsiteX29" fmla="*/ 540403 w 561539"/>
                <a:gd name="connsiteY29" fmla="*/ 346960 h 841829"/>
                <a:gd name="connsiteX30" fmla="*/ 527675 w 561539"/>
                <a:gd name="connsiteY30" fmla="*/ 388190 h 841829"/>
                <a:gd name="connsiteX31" fmla="*/ 480691 w 561539"/>
                <a:gd name="connsiteY31" fmla="*/ 491842 h 841829"/>
                <a:gd name="connsiteX32" fmla="*/ 467854 w 561539"/>
                <a:gd name="connsiteY32" fmla="*/ 513466 h 841829"/>
                <a:gd name="connsiteX33" fmla="*/ 453900 w 561539"/>
                <a:gd name="connsiteY33" fmla="*/ 533253 h 841829"/>
                <a:gd name="connsiteX34" fmla="*/ 425197 w 561539"/>
                <a:gd name="connsiteY34" fmla="*/ 568644 h 841829"/>
                <a:gd name="connsiteX35" fmla="*/ 395738 w 561539"/>
                <a:gd name="connsiteY35" fmla="*/ 599350 h 841829"/>
                <a:gd name="connsiteX36" fmla="*/ 364259 w 561539"/>
                <a:gd name="connsiteY36" fmla="*/ 625444 h 841829"/>
                <a:gd name="connsiteX37" fmla="*/ 299679 w 561539"/>
                <a:gd name="connsiteY37" fmla="*/ 669377 h 841829"/>
                <a:gd name="connsiteX38" fmla="*/ 158908 w 561539"/>
                <a:gd name="connsiteY38" fmla="*/ 744016 h 841829"/>
                <a:gd name="connsiteX39" fmla="*/ 82537 w 561539"/>
                <a:gd name="connsiteY39" fmla="*/ 787373 h 841829"/>
                <a:gd name="connsiteX40" fmla="*/ 42224 w 561539"/>
                <a:gd name="connsiteY40" fmla="*/ 812925 h 841829"/>
                <a:gd name="connsiteX41" fmla="*/ 21671 w 561539"/>
                <a:gd name="connsiteY41" fmla="*/ 827125 h 841829"/>
                <a:gd name="connsiteX42" fmla="*/ 0 w 561539"/>
                <a:gd name="connsiteY42" fmla="*/ 841830 h 841829"/>
                <a:gd name="connsiteX43" fmla="*/ 9303 w 561539"/>
                <a:gd name="connsiteY43" fmla="*/ 819088 h 841829"/>
                <a:gd name="connsiteX44" fmla="*/ 16515 w 561539"/>
                <a:gd name="connsiteY44" fmla="*/ 796419 h 841829"/>
                <a:gd name="connsiteX45" fmla="*/ 27404 w 561539"/>
                <a:gd name="connsiteY45" fmla="*/ 752846 h 841829"/>
                <a:gd name="connsiteX46" fmla="*/ 36455 w 561539"/>
                <a:gd name="connsiteY46" fmla="*/ 671323 h 841829"/>
                <a:gd name="connsiteX47" fmla="*/ 27152 w 561539"/>
                <a:gd name="connsiteY47" fmla="*/ 524747 h 841829"/>
                <a:gd name="connsiteX48" fmla="*/ 20120 w 561539"/>
                <a:gd name="connsiteY48" fmla="*/ 454829 h 841829"/>
                <a:gd name="connsiteX49" fmla="*/ 19003 w 561539"/>
                <a:gd name="connsiteY49" fmla="*/ 419834 h 841829"/>
                <a:gd name="connsiteX50" fmla="*/ 19075 w 561539"/>
                <a:gd name="connsiteY50" fmla="*/ 383757 h 841829"/>
                <a:gd name="connsiteX51" fmla="*/ 22284 w 561539"/>
                <a:gd name="connsiteY51" fmla="*/ 346780 h 841829"/>
                <a:gd name="connsiteX52" fmla="*/ 25241 w 561539"/>
                <a:gd name="connsiteY52" fmla="*/ 327823 h 841829"/>
                <a:gd name="connsiteX53" fmla="*/ 28378 w 561539"/>
                <a:gd name="connsiteY53" fmla="*/ 308073 h 841829"/>
                <a:gd name="connsiteX54" fmla="*/ 51743 w 561539"/>
                <a:gd name="connsiteY54" fmla="*/ 223270 h 841829"/>
                <a:gd name="connsiteX55" fmla="*/ 63426 w 561539"/>
                <a:gd name="connsiteY55" fmla="*/ 192347 h 841829"/>
                <a:gd name="connsiteX56" fmla="*/ 76371 w 561539"/>
                <a:gd name="connsiteY56" fmla="*/ 162434 h 841829"/>
                <a:gd name="connsiteX57" fmla="*/ 105326 w 561539"/>
                <a:gd name="connsiteY57" fmla="*/ 105166 h 841829"/>
                <a:gd name="connsiteX58" fmla="*/ 136913 w 561539"/>
                <a:gd name="connsiteY58" fmla="*/ 50961 h 841829"/>
                <a:gd name="connsiteX59" fmla="*/ 154148 w 561539"/>
                <a:gd name="connsiteY59" fmla="*/ 25192 h 841829"/>
                <a:gd name="connsiteX60" fmla="*/ 170735 w 561539"/>
                <a:gd name="connsiteY60" fmla="*/ 0 h 841829"/>
                <a:gd name="connsiteX61" fmla="*/ 145567 w 561539"/>
                <a:gd name="connsiteY61" fmla="*/ 77919 h 84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61539" h="841829">
                  <a:moveTo>
                    <a:pt x="145567" y="77919"/>
                  </a:moveTo>
                  <a:cubicBezTo>
                    <a:pt x="142502" y="90209"/>
                    <a:pt x="141059" y="103183"/>
                    <a:pt x="138680" y="116122"/>
                  </a:cubicBezTo>
                  <a:cubicBezTo>
                    <a:pt x="136480" y="129096"/>
                    <a:pt x="134929" y="142503"/>
                    <a:pt x="133920" y="156235"/>
                  </a:cubicBezTo>
                  <a:cubicBezTo>
                    <a:pt x="132910" y="169966"/>
                    <a:pt x="132622" y="184094"/>
                    <a:pt x="132117" y="198258"/>
                  </a:cubicBezTo>
                  <a:cubicBezTo>
                    <a:pt x="131648" y="212422"/>
                    <a:pt x="131107" y="226694"/>
                    <a:pt x="131216" y="241254"/>
                  </a:cubicBezTo>
                  <a:cubicBezTo>
                    <a:pt x="131288" y="255778"/>
                    <a:pt x="131901" y="270519"/>
                    <a:pt x="132405" y="285259"/>
                  </a:cubicBezTo>
                  <a:cubicBezTo>
                    <a:pt x="132478" y="299783"/>
                    <a:pt x="132874" y="314416"/>
                    <a:pt x="133487" y="329048"/>
                  </a:cubicBezTo>
                  <a:cubicBezTo>
                    <a:pt x="134064" y="343680"/>
                    <a:pt x="134929" y="358277"/>
                    <a:pt x="135939" y="372729"/>
                  </a:cubicBezTo>
                  <a:lnTo>
                    <a:pt x="137742" y="414896"/>
                  </a:lnTo>
                  <a:lnTo>
                    <a:pt x="149172" y="616902"/>
                  </a:lnTo>
                  <a:lnTo>
                    <a:pt x="163488" y="609406"/>
                  </a:lnTo>
                  <a:cubicBezTo>
                    <a:pt x="172791" y="604540"/>
                    <a:pt x="186132" y="597224"/>
                    <a:pt x="201745" y="587061"/>
                  </a:cubicBezTo>
                  <a:cubicBezTo>
                    <a:pt x="217539" y="577042"/>
                    <a:pt x="236361" y="564572"/>
                    <a:pt x="257275" y="549795"/>
                  </a:cubicBezTo>
                  <a:lnTo>
                    <a:pt x="273285" y="538262"/>
                  </a:lnTo>
                  <a:lnTo>
                    <a:pt x="289258" y="525468"/>
                  </a:lnTo>
                  <a:cubicBezTo>
                    <a:pt x="300076" y="516674"/>
                    <a:pt x="311254" y="507267"/>
                    <a:pt x="322648" y="497320"/>
                  </a:cubicBezTo>
                  <a:cubicBezTo>
                    <a:pt x="334079" y="487409"/>
                    <a:pt x="345942" y="476994"/>
                    <a:pt x="357372" y="465857"/>
                  </a:cubicBezTo>
                  <a:cubicBezTo>
                    <a:pt x="368514" y="454577"/>
                    <a:pt x="379764" y="442827"/>
                    <a:pt x="390978" y="430574"/>
                  </a:cubicBezTo>
                  <a:cubicBezTo>
                    <a:pt x="402192" y="418356"/>
                    <a:pt x="413334" y="405670"/>
                    <a:pt x="424332" y="392551"/>
                  </a:cubicBezTo>
                  <a:cubicBezTo>
                    <a:pt x="434825" y="379288"/>
                    <a:pt x="444777" y="365521"/>
                    <a:pt x="454585" y="351465"/>
                  </a:cubicBezTo>
                  <a:cubicBezTo>
                    <a:pt x="464429" y="337409"/>
                    <a:pt x="473876" y="323029"/>
                    <a:pt x="482782" y="308433"/>
                  </a:cubicBezTo>
                  <a:cubicBezTo>
                    <a:pt x="491689" y="293837"/>
                    <a:pt x="498972" y="278628"/>
                    <a:pt x="506292" y="263455"/>
                  </a:cubicBezTo>
                  <a:cubicBezTo>
                    <a:pt x="513612" y="248282"/>
                    <a:pt x="520066" y="233037"/>
                    <a:pt x="525908" y="217756"/>
                  </a:cubicBezTo>
                  <a:cubicBezTo>
                    <a:pt x="531497" y="202727"/>
                    <a:pt x="536004" y="187374"/>
                    <a:pt x="539466" y="171732"/>
                  </a:cubicBezTo>
                  <a:cubicBezTo>
                    <a:pt x="547507" y="138863"/>
                    <a:pt x="551761" y="105526"/>
                    <a:pt x="552230" y="71684"/>
                  </a:cubicBezTo>
                  <a:cubicBezTo>
                    <a:pt x="554249" y="83505"/>
                    <a:pt x="556160" y="95579"/>
                    <a:pt x="557711" y="107905"/>
                  </a:cubicBezTo>
                  <a:cubicBezTo>
                    <a:pt x="558829" y="120158"/>
                    <a:pt x="559730" y="132628"/>
                    <a:pt x="560379" y="145351"/>
                  </a:cubicBezTo>
                  <a:cubicBezTo>
                    <a:pt x="561858" y="171588"/>
                    <a:pt x="561930" y="197825"/>
                    <a:pt x="560560" y="224063"/>
                  </a:cubicBezTo>
                  <a:cubicBezTo>
                    <a:pt x="558396" y="250732"/>
                    <a:pt x="554971" y="278015"/>
                    <a:pt x="550031" y="305694"/>
                  </a:cubicBezTo>
                  <a:cubicBezTo>
                    <a:pt x="547615" y="319642"/>
                    <a:pt x="544406" y="333409"/>
                    <a:pt x="540403" y="346960"/>
                  </a:cubicBezTo>
                  <a:cubicBezTo>
                    <a:pt x="536581" y="360692"/>
                    <a:pt x="532326" y="374423"/>
                    <a:pt x="527675" y="388190"/>
                  </a:cubicBezTo>
                  <a:cubicBezTo>
                    <a:pt x="515523" y="424339"/>
                    <a:pt x="499874" y="458901"/>
                    <a:pt x="480691" y="491842"/>
                  </a:cubicBezTo>
                  <a:cubicBezTo>
                    <a:pt x="476436" y="499303"/>
                    <a:pt x="472145" y="506511"/>
                    <a:pt x="467854" y="513466"/>
                  </a:cubicBezTo>
                  <a:cubicBezTo>
                    <a:pt x="463455" y="520386"/>
                    <a:pt x="458587" y="526873"/>
                    <a:pt x="453900" y="533253"/>
                  </a:cubicBezTo>
                  <a:cubicBezTo>
                    <a:pt x="444488" y="545903"/>
                    <a:pt x="434897" y="557688"/>
                    <a:pt x="425197" y="568644"/>
                  </a:cubicBezTo>
                  <a:cubicBezTo>
                    <a:pt x="415462" y="579600"/>
                    <a:pt x="405726" y="589836"/>
                    <a:pt x="395738" y="599350"/>
                  </a:cubicBezTo>
                  <a:cubicBezTo>
                    <a:pt x="385317" y="608613"/>
                    <a:pt x="374824" y="617335"/>
                    <a:pt x="364259" y="625444"/>
                  </a:cubicBezTo>
                  <a:cubicBezTo>
                    <a:pt x="343598" y="641374"/>
                    <a:pt x="322071" y="656042"/>
                    <a:pt x="299679" y="669377"/>
                  </a:cubicBezTo>
                  <a:cubicBezTo>
                    <a:pt x="254138" y="695074"/>
                    <a:pt x="209173" y="718211"/>
                    <a:pt x="158908" y="744016"/>
                  </a:cubicBezTo>
                  <a:cubicBezTo>
                    <a:pt x="134064" y="757063"/>
                    <a:pt x="109617" y="771839"/>
                    <a:pt x="82537" y="787373"/>
                  </a:cubicBezTo>
                  <a:cubicBezTo>
                    <a:pt x="69232" y="795266"/>
                    <a:pt x="55818" y="803771"/>
                    <a:pt x="42224" y="812925"/>
                  </a:cubicBezTo>
                  <a:lnTo>
                    <a:pt x="21671" y="827125"/>
                  </a:lnTo>
                  <a:cubicBezTo>
                    <a:pt x="14495" y="831847"/>
                    <a:pt x="7284" y="836748"/>
                    <a:pt x="0" y="841830"/>
                  </a:cubicBezTo>
                  <a:cubicBezTo>
                    <a:pt x="3317" y="834117"/>
                    <a:pt x="6418" y="826513"/>
                    <a:pt x="9303" y="819088"/>
                  </a:cubicBezTo>
                  <a:cubicBezTo>
                    <a:pt x="12116" y="811592"/>
                    <a:pt x="14279" y="803843"/>
                    <a:pt x="16515" y="796419"/>
                  </a:cubicBezTo>
                  <a:cubicBezTo>
                    <a:pt x="20878" y="781498"/>
                    <a:pt x="24447" y="766974"/>
                    <a:pt x="27404" y="752846"/>
                  </a:cubicBezTo>
                  <a:cubicBezTo>
                    <a:pt x="33065" y="725960"/>
                    <a:pt x="36094" y="698786"/>
                    <a:pt x="36455" y="671323"/>
                  </a:cubicBezTo>
                  <a:cubicBezTo>
                    <a:pt x="36924" y="622236"/>
                    <a:pt x="33823" y="573365"/>
                    <a:pt x="27152" y="524747"/>
                  </a:cubicBezTo>
                  <a:cubicBezTo>
                    <a:pt x="24808" y="501537"/>
                    <a:pt x="21419" y="478003"/>
                    <a:pt x="20120" y="454829"/>
                  </a:cubicBezTo>
                  <a:cubicBezTo>
                    <a:pt x="19363" y="443188"/>
                    <a:pt x="18967" y="431547"/>
                    <a:pt x="19003" y="419834"/>
                  </a:cubicBezTo>
                  <a:cubicBezTo>
                    <a:pt x="18786" y="408048"/>
                    <a:pt x="18534" y="395903"/>
                    <a:pt x="19075" y="383757"/>
                  </a:cubicBezTo>
                  <a:cubicBezTo>
                    <a:pt x="19616" y="371648"/>
                    <a:pt x="20589" y="359358"/>
                    <a:pt x="22284" y="346780"/>
                  </a:cubicBezTo>
                  <a:cubicBezTo>
                    <a:pt x="23113" y="340509"/>
                    <a:pt x="24267" y="334274"/>
                    <a:pt x="25241" y="327823"/>
                  </a:cubicBezTo>
                  <a:cubicBezTo>
                    <a:pt x="26250" y="321372"/>
                    <a:pt x="27152" y="314704"/>
                    <a:pt x="28378" y="308073"/>
                  </a:cubicBezTo>
                  <a:cubicBezTo>
                    <a:pt x="34399" y="279312"/>
                    <a:pt x="42152" y="251021"/>
                    <a:pt x="51743" y="223270"/>
                  </a:cubicBezTo>
                  <a:cubicBezTo>
                    <a:pt x="55277" y="212746"/>
                    <a:pt x="59171" y="202438"/>
                    <a:pt x="63426" y="192347"/>
                  </a:cubicBezTo>
                  <a:cubicBezTo>
                    <a:pt x="67681" y="182292"/>
                    <a:pt x="72333" y="172417"/>
                    <a:pt x="76371" y="162434"/>
                  </a:cubicBezTo>
                  <a:cubicBezTo>
                    <a:pt x="84881" y="142792"/>
                    <a:pt x="94544" y="123690"/>
                    <a:pt x="105326" y="105166"/>
                  </a:cubicBezTo>
                  <a:cubicBezTo>
                    <a:pt x="115602" y="86641"/>
                    <a:pt x="125554" y="68405"/>
                    <a:pt x="136913" y="50961"/>
                  </a:cubicBezTo>
                  <a:cubicBezTo>
                    <a:pt x="142502" y="42239"/>
                    <a:pt x="148271" y="33626"/>
                    <a:pt x="154148" y="25192"/>
                  </a:cubicBezTo>
                  <a:cubicBezTo>
                    <a:pt x="159629" y="16651"/>
                    <a:pt x="165074" y="8253"/>
                    <a:pt x="170735" y="0"/>
                  </a:cubicBezTo>
                  <a:cubicBezTo>
                    <a:pt x="160675" y="25444"/>
                    <a:pt x="152273" y="51393"/>
                    <a:pt x="145567" y="77919"/>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2" name="Freeform 541">
              <a:extLst>
                <a:ext uri="{FF2B5EF4-FFF2-40B4-BE49-F238E27FC236}">
                  <a16:creationId xmlns:a16="http://schemas.microsoft.com/office/drawing/2014/main" id="{C442C630-D576-950D-FAB2-489E8BECC68D}"/>
                </a:ext>
              </a:extLst>
            </p:cNvPr>
            <p:cNvSpPr/>
            <p:nvPr/>
          </p:nvSpPr>
          <p:spPr>
            <a:xfrm>
              <a:off x="5038106" y="-1239698"/>
              <a:ext cx="503916" cy="900323"/>
            </a:xfrm>
            <a:custGeom>
              <a:avLst/>
              <a:gdLst>
                <a:gd name="connsiteX0" fmla="*/ 46161 w 503916"/>
                <a:gd name="connsiteY0" fmla="*/ 127294 h 900323"/>
                <a:gd name="connsiteX1" fmla="*/ 58313 w 503916"/>
                <a:gd name="connsiteY1" fmla="*/ 205682 h 900323"/>
                <a:gd name="connsiteX2" fmla="*/ 69491 w 503916"/>
                <a:gd name="connsiteY2" fmla="*/ 246408 h 900323"/>
                <a:gd name="connsiteX3" fmla="*/ 81390 w 503916"/>
                <a:gd name="connsiteY3" fmla="*/ 287782 h 900323"/>
                <a:gd name="connsiteX4" fmla="*/ 95705 w 503916"/>
                <a:gd name="connsiteY4" fmla="*/ 329481 h 900323"/>
                <a:gd name="connsiteX5" fmla="*/ 110056 w 503916"/>
                <a:gd name="connsiteY5" fmla="*/ 370963 h 900323"/>
                <a:gd name="connsiteX6" fmla="*/ 125273 w 503916"/>
                <a:gd name="connsiteY6" fmla="*/ 411905 h 900323"/>
                <a:gd name="connsiteX7" fmla="*/ 133134 w 503916"/>
                <a:gd name="connsiteY7" fmla="*/ 431979 h 900323"/>
                <a:gd name="connsiteX8" fmla="*/ 140165 w 503916"/>
                <a:gd name="connsiteY8" fmla="*/ 451585 h 900323"/>
                <a:gd name="connsiteX9" fmla="*/ 168326 w 503916"/>
                <a:gd name="connsiteY9" fmla="*/ 524927 h 900323"/>
                <a:gd name="connsiteX10" fmla="*/ 190610 w 503916"/>
                <a:gd name="connsiteY10" fmla="*/ 585006 h 900323"/>
                <a:gd name="connsiteX11" fmla="*/ 206620 w 503916"/>
                <a:gd name="connsiteY11" fmla="*/ 625876 h 900323"/>
                <a:gd name="connsiteX12" fmla="*/ 212281 w 503916"/>
                <a:gd name="connsiteY12" fmla="*/ 640761 h 900323"/>
                <a:gd name="connsiteX13" fmla="*/ 223676 w 503916"/>
                <a:gd name="connsiteY13" fmla="*/ 629300 h 900323"/>
                <a:gd name="connsiteX14" fmla="*/ 252883 w 503916"/>
                <a:gd name="connsiteY14" fmla="*/ 596359 h 900323"/>
                <a:gd name="connsiteX15" fmla="*/ 295035 w 503916"/>
                <a:gd name="connsiteY15" fmla="*/ 544137 h 900323"/>
                <a:gd name="connsiteX16" fmla="*/ 341369 w 503916"/>
                <a:gd name="connsiteY16" fmla="*/ 474327 h 900323"/>
                <a:gd name="connsiteX17" fmla="*/ 353413 w 503916"/>
                <a:gd name="connsiteY17" fmla="*/ 454540 h 900323"/>
                <a:gd name="connsiteX18" fmla="*/ 364555 w 503916"/>
                <a:gd name="connsiteY18" fmla="*/ 433817 h 900323"/>
                <a:gd name="connsiteX19" fmla="*/ 386226 w 503916"/>
                <a:gd name="connsiteY19" fmla="*/ 390136 h 900323"/>
                <a:gd name="connsiteX20" fmla="*/ 406418 w 503916"/>
                <a:gd name="connsiteY20" fmla="*/ 343897 h 900323"/>
                <a:gd name="connsiteX21" fmla="*/ 423005 w 503916"/>
                <a:gd name="connsiteY21" fmla="*/ 295675 h 900323"/>
                <a:gd name="connsiteX22" fmla="*/ 437140 w 503916"/>
                <a:gd name="connsiteY22" fmla="*/ 246263 h 900323"/>
                <a:gd name="connsiteX23" fmla="*/ 445794 w 503916"/>
                <a:gd name="connsiteY23" fmla="*/ 196456 h 900323"/>
                <a:gd name="connsiteX24" fmla="*/ 450157 w 503916"/>
                <a:gd name="connsiteY24" fmla="*/ 99183 h 900323"/>
                <a:gd name="connsiteX25" fmla="*/ 432777 w 503916"/>
                <a:gd name="connsiteY25" fmla="*/ 0 h 900323"/>
                <a:gd name="connsiteX26" fmla="*/ 462056 w 503916"/>
                <a:gd name="connsiteY26" fmla="*/ 67864 h 900323"/>
                <a:gd name="connsiteX27" fmla="*/ 474929 w 503916"/>
                <a:gd name="connsiteY27" fmla="*/ 104517 h 900323"/>
                <a:gd name="connsiteX28" fmla="*/ 480914 w 503916"/>
                <a:gd name="connsiteY28" fmla="*/ 123438 h 900323"/>
                <a:gd name="connsiteX29" fmla="*/ 485674 w 503916"/>
                <a:gd name="connsiteY29" fmla="*/ 142756 h 900323"/>
                <a:gd name="connsiteX30" fmla="*/ 500133 w 503916"/>
                <a:gd name="connsiteY30" fmla="*/ 223594 h 900323"/>
                <a:gd name="connsiteX31" fmla="*/ 502549 w 503916"/>
                <a:gd name="connsiteY31" fmla="*/ 244534 h 900323"/>
                <a:gd name="connsiteX32" fmla="*/ 503595 w 503916"/>
                <a:gd name="connsiteY32" fmla="*/ 265725 h 900323"/>
                <a:gd name="connsiteX33" fmla="*/ 503667 w 503916"/>
                <a:gd name="connsiteY33" fmla="*/ 308757 h 900323"/>
                <a:gd name="connsiteX34" fmla="*/ 499628 w 503916"/>
                <a:gd name="connsiteY34" fmla="*/ 368296 h 900323"/>
                <a:gd name="connsiteX35" fmla="*/ 490109 w 503916"/>
                <a:gd name="connsiteY35" fmla="*/ 421492 h 900323"/>
                <a:gd name="connsiteX36" fmla="*/ 477453 w 503916"/>
                <a:gd name="connsiteY36" fmla="*/ 469029 h 900323"/>
                <a:gd name="connsiteX37" fmla="*/ 460433 w 503916"/>
                <a:gd name="connsiteY37" fmla="*/ 511448 h 900323"/>
                <a:gd name="connsiteX38" fmla="*/ 441394 w 503916"/>
                <a:gd name="connsiteY38" fmla="*/ 549543 h 900323"/>
                <a:gd name="connsiteX39" fmla="*/ 431190 w 503916"/>
                <a:gd name="connsiteY39" fmla="*/ 567203 h 900323"/>
                <a:gd name="connsiteX40" fmla="*/ 419760 w 503916"/>
                <a:gd name="connsiteY40" fmla="*/ 583997 h 900323"/>
                <a:gd name="connsiteX41" fmla="*/ 371117 w 503916"/>
                <a:gd name="connsiteY41" fmla="*/ 645338 h 900323"/>
                <a:gd name="connsiteX42" fmla="*/ 358389 w 503916"/>
                <a:gd name="connsiteY42" fmla="*/ 659718 h 900323"/>
                <a:gd name="connsiteX43" fmla="*/ 344759 w 503916"/>
                <a:gd name="connsiteY43" fmla="*/ 673702 h 900323"/>
                <a:gd name="connsiteX44" fmla="*/ 317030 w 503916"/>
                <a:gd name="connsiteY44" fmla="*/ 701561 h 900323"/>
                <a:gd name="connsiteX45" fmla="*/ 288977 w 503916"/>
                <a:gd name="connsiteY45" fmla="*/ 729852 h 900323"/>
                <a:gd name="connsiteX46" fmla="*/ 274806 w 503916"/>
                <a:gd name="connsiteY46" fmla="*/ 744341 h 900323"/>
                <a:gd name="connsiteX47" fmla="*/ 259914 w 503916"/>
                <a:gd name="connsiteY47" fmla="*/ 759045 h 900323"/>
                <a:gd name="connsiteX48" fmla="*/ 200382 w 503916"/>
                <a:gd name="connsiteY48" fmla="*/ 823521 h 900323"/>
                <a:gd name="connsiteX49" fmla="*/ 138110 w 503916"/>
                <a:gd name="connsiteY49" fmla="*/ 900323 h 900323"/>
                <a:gd name="connsiteX50" fmla="*/ 137388 w 503916"/>
                <a:gd name="connsiteY50" fmla="*/ 807195 h 900323"/>
                <a:gd name="connsiteX51" fmla="*/ 96066 w 503916"/>
                <a:gd name="connsiteY51" fmla="*/ 655465 h 900323"/>
                <a:gd name="connsiteX52" fmla="*/ 67796 w 503916"/>
                <a:gd name="connsiteY52" fmla="*/ 589764 h 900323"/>
                <a:gd name="connsiteX53" fmla="*/ 17423 w 503916"/>
                <a:gd name="connsiteY53" fmla="*/ 457784 h 900323"/>
                <a:gd name="connsiteX54" fmla="*/ 9707 w 503916"/>
                <a:gd name="connsiteY54" fmla="*/ 421564 h 900323"/>
                <a:gd name="connsiteX55" fmla="*/ 3433 w 503916"/>
                <a:gd name="connsiteY55" fmla="*/ 382676 h 900323"/>
                <a:gd name="connsiteX56" fmla="*/ 728 w 503916"/>
                <a:gd name="connsiteY56" fmla="*/ 340653 h 900323"/>
                <a:gd name="connsiteX57" fmla="*/ 187 w 503916"/>
                <a:gd name="connsiteY57" fmla="*/ 294558 h 900323"/>
                <a:gd name="connsiteX58" fmla="*/ 2207 w 503916"/>
                <a:gd name="connsiteY58" fmla="*/ 261436 h 900323"/>
                <a:gd name="connsiteX59" fmla="*/ 3937 w 503916"/>
                <a:gd name="connsiteY59" fmla="*/ 245110 h 900323"/>
                <a:gd name="connsiteX60" fmla="*/ 5344 w 503916"/>
                <a:gd name="connsiteY60" fmla="*/ 228928 h 900323"/>
                <a:gd name="connsiteX61" fmla="*/ 15728 w 503916"/>
                <a:gd name="connsiteY61" fmla="*/ 165389 h 900323"/>
                <a:gd name="connsiteX62" fmla="*/ 19334 w 503916"/>
                <a:gd name="connsiteY62" fmla="*/ 149820 h 900323"/>
                <a:gd name="connsiteX63" fmla="*/ 22435 w 503916"/>
                <a:gd name="connsiteY63" fmla="*/ 134394 h 900323"/>
                <a:gd name="connsiteX64" fmla="*/ 29683 w 503916"/>
                <a:gd name="connsiteY64" fmla="*/ 104084 h 900323"/>
                <a:gd name="connsiteX65" fmla="*/ 47243 w 503916"/>
                <a:gd name="connsiteY65" fmla="*/ 45231 h 900323"/>
                <a:gd name="connsiteX66" fmla="*/ 46161 w 503916"/>
                <a:gd name="connsiteY66" fmla="*/ 127294 h 90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3916" h="900323">
                  <a:moveTo>
                    <a:pt x="46161" y="127294"/>
                  </a:moveTo>
                  <a:cubicBezTo>
                    <a:pt x="48505" y="153676"/>
                    <a:pt x="52544" y="179805"/>
                    <a:pt x="58313" y="205682"/>
                  </a:cubicBezTo>
                  <a:cubicBezTo>
                    <a:pt x="61450" y="219089"/>
                    <a:pt x="65236" y="232676"/>
                    <a:pt x="69491" y="246408"/>
                  </a:cubicBezTo>
                  <a:cubicBezTo>
                    <a:pt x="73061" y="260103"/>
                    <a:pt x="76991" y="273906"/>
                    <a:pt x="81390" y="287782"/>
                  </a:cubicBezTo>
                  <a:cubicBezTo>
                    <a:pt x="85789" y="301621"/>
                    <a:pt x="90585" y="315569"/>
                    <a:pt x="95705" y="329481"/>
                  </a:cubicBezTo>
                  <a:cubicBezTo>
                    <a:pt x="100826" y="343392"/>
                    <a:pt x="104972" y="357196"/>
                    <a:pt x="110056" y="370963"/>
                  </a:cubicBezTo>
                  <a:cubicBezTo>
                    <a:pt x="115105" y="384730"/>
                    <a:pt x="120044" y="398426"/>
                    <a:pt x="125273" y="411905"/>
                  </a:cubicBezTo>
                  <a:lnTo>
                    <a:pt x="133134" y="431979"/>
                  </a:lnTo>
                  <a:lnTo>
                    <a:pt x="140165" y="451585"/>
                  </a:lnTo>
                  <a:cubicBezTo>
                    <a:pt x="149612" y="477498"/>
                    <a:pt x="159240" y="502258"/>
                    <a:pt x="168326" y="524927"/>
                  </a:cubicBezTo>
                  <a:cubicBezTo>
                    <a:pt x="176548" y="547452"/>
                    <a:pt x="184012" y="567815"/>
                    <a:pt x="190610" y="585006"/>
                  </a:cubicBezTo>
                  <a:lnTo>
                    <a:pt x="206620" y="625876"/>
                  </a:lnTo>
                  <a:lnTo>
                    <a:pt x="212281" y="640761"/>
                  </a:lnTo>
                  <a:cubicBezTo>
                    <a:pt x="212281" y="640761"/>
                    <a:pt x="216572" y="636905"/>
                    <a:pt x="223676" y="629300"/>
                  </a:cubicBezTo>
                  <a:cubicBezTo>
                    <a:pt x="230815" y="621732"/>
                    <a:pt x="240695" y="610667"/>
                    <a:pt x="252883" y="596359"/>
                  </a:cubicBezTo>
                  <a:cubicBezTo>
                    <a:pt x="265070" y="582051"/>
                    <a:pt x="279566" y="564536"/>
                    <a:pt x="295035" y="544137"/>
                  </a:cubicBezTo>
                  <a:cubicBezTo>
                    <a:pt x="309602" y="523558"/>
                    <a:pt x="325359" y="500131"/>
                    <a:pt x="341369" y="474327"/>
                  </a:cubicBezTo>
                  <a:lnTo>
                    <a:pt x="353413" y="454540"/>
                  </a:lnTo>
                  <a:cubicBezTo>
                    <a:pt x="357271" y="447801"/>
                    <a:pt x="360841" y="440845"/>
                    <a:pt x="364555" y="433817"/>
                  </a:cubicBezTo>
                  <a:cubicBezTo>
                    <a:pt x="371874" y="419762"/>
                    <a:pt x="379122" y="405165"/>
                    <a:pt x="386226" y="390136"/>
                  </a:cubicBezTo>
                  <a:cubicBezTo>
                    <a:pt x="393293" y="375108"/>
                    <a:pt x="400613" y="359682"/>
                    <a:pt x="406418" y="343897"/>
                  </a:cubicBezTo>
                  <a:cubicBezTo>
                    <a:pt x="412187" y="328075"/>
                    <a:pt x="417849" y="311965"/>
                    <a:pt x="423005" y="295675"/>
                  </a:cubicBezTo>
                  <a:cubicBezTo>
                    <a:pt x="428161" y="279349"/>
                    <a:pt x="432921" y="262842"/>
                    <a:pt x="437140" y="246263"/>
                  </a:cubicBezTo>
                  <a:cubicBezTo>
                    <a:pt x="440565" y="229685"/>
                    <a:pt x="443486" y="213034"/>
                    <a:pt x="445794" y="196456"/>
                  </a:cubicBezTo>
                  <a:cubicBezTo>
                    <a:pt x="451022" y="164200"/>
                    <a:pt x="452500" y="131799"/>
                    <a:pt x="450157" y="99183"/>
                  </a:cubicBezTo>
                  <a:cubicBezTo>
                    <a:pt x="447524" y="65557"/>
                    <a:pt x="441755" y="32508"/>
                    <a:pt x="432777" y="0"/>
                  </a:cubicBezTo>
                  <a:cubicBezTo>
                    <a:pt x="443810" y="22057"/>
                    <a:pt x="453546" y="44690"/>
                    <a:pt x="462056" y="67864"/>
                  </a:cubicBezTo>
                  <a:cubicBezTo>
                    <a:pt x="466527" y="79793"/>
                    <a:pt x="470818" y="92011"/>
                    <a:pt x="474929" y="104517"/>
                  </a:cubicBezTo>
                  <a:lnTo>
                    <a:pt x="480914" y="123438"/>
                  </a:lnTo>
                  <a:cubicBezTo>
                    <a:pt x="482717" y="129853"/>
                    <a:pt x="484123" y="136268"/>
                    <a:pt x="485674" y="142756"/>
                  </a:cubicBezTo>
                  <a:cubicBezTo>
                    <a:pt x="491623" y="168813"/>
                    <a:pt x="496563" y="195843"/>
                    <a:pt x="500133" y="223594"/>
                  </a:cubicBezTo>
                  <a:lnTo>
                    <a:pt x="502549" y="244534"/>
                  </a:lnTo>
                  <a:cubicBezTo>
                    <a:pt x="503198" y="251561"/>
                    <a:pt x="503306" y="258661"/>
                    <a:pt x="503595" y="265725"/>
                  </a:cubicBezTo>
                  <a:cubicBezTo>
                    <a:pt x="503991" y="279961"/>
                    <a:pt x="504027" y="294305"/>
                    <a:pt x="503667" y="308757"/>
                  </a:cubicBezTo>
                  <a:cubicBezTo>
                    <a:pt x="503414" y="328688"/>
                    <a:pt x="502044" y="348510"/>
                    <a:pt x="499628" y="368296"/>
                  </a:cubicBezTo>
                  <a:cubicBezTo>
                    <a:pt x="496996" y="387037"/>
                    <a:pt x="493787" y="404733"/>
                    <a:pt x="490109" y="421492"/>
                  </a:cubicBezTo>
                  <a:cubicBezTo>
                    <a:pt x="486395" y="438250"/>
                    <a:pt x="482393" y="454072"/>
                    <a:pt x="477453" y="469029"/>
                  </a:cubicBezTo>
                  <a:cubicBezTo>
                    <a:pt x="472152" y="483949"/>
                    <a:pt x="466455" y="498005"/>
                    <a:pt x="460433" y="511448"/>
                  </a:cubicBezTo>
                  <a:cubicBezTo>
                    <a:pt x="454375" y="524855"/>
                    <a:pt x="448029" y="537469"/>
                    <a:pt x="441394" y="549543"/>
                  </a:cubicBezTo>
                  <a:cubicBezTo>
                    <a:pt x="438041" y="555525"/>
                    <a:pt x="434652" y="561400"/>
                    <a:pt x="431190" y="567203"/>
                  </a:cubicBezTo>
                  <a:cubicBezTo>
                    <a:pt x="427440" y="572933"/>
                    <a:pt x="423618" y="578519"/>
                    <a:pt x="419760" y="583997"/>
                  </a:cubicBezTo>
                  <a:cubicBezTo>
                    <a:pt x="404615" y="605297"/>
                    <a:pt x="388389" y="625732"/>
                    <a:pt x="371117" y="645338"/>
                  </a:cubicBezTo>
                  <a:lnTo>
                    <a:pt x="358389" y="659718"/>
                  </a:lnTo>
                  <a:lnTo>
                    <a:pt x="344759" y="673702"/>
                  </a:lnTo>
                  <a:lnTo>
                    <a:pt x="317030" y="701561"/>
                  </a:lnTo>
                  <a:lnTo>
                    <a:pt x="288977" y="729852"/>
                  </a:lnTo>
                  <a:lnTo>
                    <a:pt x="274806" y="744341"/>
                  </a:lnTo>
                  <a:cubicBezTo>
                    <a:pt x="269902" y="749206"/>
                    <a:pt x="264926" y="754108"/>
                    <a:pt x="259914" y="759045"/>
                  </a:cubicBezTo>
                  <a:cubicBezTo>
                    <a:pt x="239974" y="778939"/>
                    <a:pt x="220034" y="800095"/>
                    <a:pt x="200382" y="823521"/>
                  </a:cubicBezTo>
                  <a:cubicBezTo>
                    <a:pt x="178134" y="847885"/>
                    <a:pt x="157365" y="873509"/>
                    <a:pt x="138110" y="900323"/>
                  </a:cubicBezTo>
                  <a:cubicBezTo>
                    <a:pt x="140345" y="869256"/>
                    <a:pt x="140093" y="838226"/>
                    <a:pt x="137388" y="807195"/>
                  </a:cubicBezTo>
                  <a:cubicBezTo>
                    <a:pt x="130754" y="754684"/>
                    <a:pt x="116980" y="704084"/>
                    <a:pt x="96066" y="655465"/>
                  </a:cubicBezTo>
                  <a:cubicBezTo>
                    <a:pt x="86583" y="632796"/>
                    <a:pt x="77893" y="611316"/>
                    <a:pt x="67796" y="589764"/>
                  </a:cubicBezTo>
                  <a:cubicBezTo>
                    <a:pt x="47387" y="547128"/>
                    <a:pt x="30620" y="503159"/>
                    <a:pt x="17423" y="457784"/>
                  </a:cubicBezTo>
                  <a:cubicBezTo>
                    <a:pt x="14322" y="446035"/>
                    <a:pt x="11690" y="433998"/>
                    <a:pt x="9707" y="421564"/>
                  </a:cubicBezTo>
                  <a:cubicBezTo>
                    <a:pt x="7399" y="409094"/>
                    <a:pt x="4911" y="396119"/>
                    <a:pt x="3433" y="382676"/>
                  </a:cubicBezTo>
                  <a:cubicBezTo>
                    <a:pt x="1810" y="368728"/>
                    <a:pt x="908" y="354709"/>
                    <a:pt x="728" y="340653"/>
                  </a:cubicBezTo>
                  <a:cubicBezTo>
                    <a:pt x="656" y="326021"/>
                    <a:pt x="-426" y="310668"/>
                    <a:pt x="187" y="294558"/>
                  </a:cubicBezTo>
                  <a:cubicBezTo>
                    <a:pt x="476" y="283421"/>
                    <a:pt x="1161" y="272393"/>
                    <a:pt x="2207" y="261436"/>
                  </a:cubicBezTo>
                  <a:lnTo>
                    <a:pt x="3937" y="245110"/>
                  </a:lnTo>
                  <a:cubicBezTo>
                    <a:pt x="4298" y="239704"/>
                    <a:pt x="4767" y="234298"/>
                    <a:pt x="5344" y="228928"/>
                  </a:cubicBezTo>
                  <a:cubicBezTo>
                    <a:pt x="7543" y="207556"/>
                    <a:pt x="11041" y="186364"/>
                    <a:pt x="15728" y="165389"/>
                  </a:cubicBezTo>
                  <a:lnTo>
                    <a:pt x="19334" y="149820"/>
                  </a:lnTo>
                  <a:lnTo>
                    <a:pt x="22435" y="134394"/>
                  </a:lnTo>
                  <a:cubicBezTo>
                    <a:pt x="24599" y="124195"/>
                    <a:pt x="27051" y="114104"/>
                    <a:pt x="29683" y="104084"/>
                  </a:cubicBezTo>
                  <a:cubicBezTo>
                    <a:pt x="34767" y="84046"/>
                    <a:pt x="41582" y="64260"/>
                    <a:pt x="47243" y="45231"/>
                  </a:cubicBezTo>
                  <a:cubicBezTo>
                    <a:pt x="44503" y="72549"/>
                    <a:pt x="44142" y="99904"/>
                    <a:pt x="46161" y="127294"/>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3" name="Freeform 542">
              <a:extLst>
                <a:ext uri="{FF2B5EF4-FFF2-40B4-BE49-F238E27FC236}">
                  <a16:creationId xmlns:a16="http://schemas.microsoft.com/office/drawing/2014/main" id="{9F9E3A8C-0FAE-F570-A655-D1A4977F259F}"/>
                </a:ext>
              </a:extLst>
            </p:cNvPr>
            <p:cNvSpPr/>
            <p:nvPr/>
          </p:nvSpPr>
          <p:spPr>
            <a:xfrm>
              <a:off x="4946369" y="-1854005"/>
              <a:ext cx="537527" cy="947535"/>
            </a:xfrm>
            <a:custGeom>
              <a:avLst/>
              <a:gdLst>
                <a:gd name="connsiteX0" fmla="*/ 24136 w 537527"/>
                <a:gd name="connsiteY0" fmla="*/ 237866 h 947535"/>
                <a:gd name="connsiteX1" fmla="*/ 59761 w 537527"/>
                <a:gd name="connsiteY1" fmla="*/ 308649 h 947535"/>
                <a:gd name="connsiteX2" fmla="*/ 106348 w 537527"/>
                <a:gd name="connsiteY2" fmla="*/ 379865 h 947535"/>
                <a:gd name="connsiteX3" fmla="*/ 158200 w 537527"/>
                <a:gd name="connsiteY3" fmla="*/ 450648 h 947535"/>
                <a:gd name="connsiteX4" fmla="*/ 171902 w 537527"/>
                <a:gd name="connsiteY4" fmla="*/ 467911 h 947535"/>
                <a:gd name="connsiteX5" fmla="*/ 184738 w 537527"/>
                <a:gd name="connsiteY5" fmla="*/ 485175 h 947535"/>
                <a:gd name="connsiteX6" fmla="*/ 210628 w 537527"/>
                <a:gd name="connsiteY6" fmla="*/ 518656 h 947535"/>
                <a:gd name="connsiteX7" fmla="*/ 335750 w 537527"/>
                <a:gd name="connsiteY7" fmla="*/ 677702 h 947535"/>
                <a:gd name="connsiteX8" fmla="*/ 343286 w 537527"/>
                <a:gd name="connsiteY8" fmla="*/ 663358 h 947535"/>
                <a:gd name="connsiteX9" fmla="*/ 351832 w 537527"/>
                <a:gd name="connsiteY9" fmla="*/ 646203 h 947535"/>
                <a:gd name="connsiteX10" fmla="*/ 361820 w 537527"/>
                <a:gd name="connsiteY10" fmla="*/ 623101 h 947535"/>
                <a:gd name="connsiteX11" fmla="*/ 385762 w 537527"/>
                <a:gd name="connsiteY11" fmla="*/ 560751 h 947535"/>
                <a:gd name="connsiteX12" fmla="*/ 398527 w 537527"/>
                <a:gd name="connsiteY12" fmla="*/ 522440 h 947535"/>
                <a:gd name="connsiteX13" fmla="*/ 409453 w 537527"/>
                <a:gd name="connsiteY13" fmla="*/ 480309 h 947535"/>
                <a:gd name="connsiteX14" fmla="*/ 419657 w 537527"/>
                <a:gd name="connsiteY14" fmla="*/ 434682 h 947535"/>
                <a:gd name="connsiteX15" fmla="*/ 424309 w 537527"/>
                <a:gd name="connsiteY15" fmla="*/ 410752 h 947535"/>
                <a:gd name="connsiteX16" fmla="*/ 427518 w 537527"/>
                <a:gd name="connsiteY16" fmla="*/ 386424 h 947535"/>
                <a:gd name="connsiteX17" fmla="*/ 434657 w 537527"/>
                <a:gd name="connsiteY17" fmla="*/ 285043 h 947535"/>
                <a:gd name="connsiteX18" fmla="*/ 426544 w 537527"/>
                <a:gd name="connsiteY18" fmla="*/ 183337 h 947535"/>
                <a:gd name="connsiteX19" fmla="*/ 400835 w 537527"/>
                <a:gd name="connsiteY19" fmla="*/ 89236 h 947535"/>
                <a:gd name="connsiteX20" fmla="*/ 391135 w 537527"/>
                <a:gd name="connsiteY20" fmla="*/ 65341 h 947535"/>
                <a:gd name="connsiteX21" fmla="*/ 379452 w 537527"/>
                <a:gd name="connsiteY21" fmla="*/ 42744 h 947535"/>
                <a:gd name="connsiteX22" fmla="*/ 353851 w 537527"/>
                <a:gd name="connsiteY22" fmla="*/ 0 h 947535"/>
                <a:gd name="connsiteX23" fmla="*/ 403287 w 537527"/>
                <a:gd name="connsiteY23" fmla="*/ 55538 h 947535"/>
                <a:gd name="connsiteX24" fmla="*/ 447638 w 537527"/>
                <a:gd name="connsiteY24" fmla="*/ 120267 h 947535"/>
                <a:gd name="connsiteX25" fmla="*/ 468300 w 537527"/>
                <a:gd name="connsiteY25" fmla="*/ 155514 h 947535"/>
                <a:gd name="connsiteX26" fmla="*/ 485896 w 537527"/>
                <a:gd name="connsiteY26" fmla="*/ 193140 h 947535"/>
                <a:gd name="connsiteX27" fmla="*/ 515464 w 537527"/>
                <a:gd name="connsiteY27" fmla="*/ 273402 h 947535"/>
                <a:gd name="connsiteX28" fmla="*/ 536377 w 537527"/>
                <a:gd name="connsiteY28" fmla="*/ 385271 h 947535"/>
                <a:gd name="connsiteX29" fmla="*/ 534502 w 537527"/>
                <a:gd name="connsiteY29" fmla="*/ 480093 h 947535"/>
                <a:gd name="connsiteX30" fmla="*/ 516834 w 537527"/>
                <a:gd name="connsiteY30" fmla="*/ 561580 h 947535"/>
                <a:gd name="connsiteX31" fmla="*/ 489249 w 537527"/>
                <a:gd name="connsiteY31" fmla="*/ 634490 h 947535"/>
                <a:gd name="connsiteX32" fmla="*/ 454093 w 537527"/>
                <a:gd name="connsiteY32" fmla="*/ 704336 h 947535"/>
                <a:gd name="connsiteX33" fmla="*/ 435991 w 537527"/>
                <a:gd name="connsiteY33" fmla="*/ 739655 h 947535"/>
                <a:gd name="connsiteX34" fmla="*/ 416736 w 537527"/>
                <a:gd name="connsiteY34" fmla="*/ 776236 h 947535"/>
                <a:gd name="connsiteX35" fmla="*/ 379308 w 537527"/>
                <a:gd name="connsiteY35" fmla="*/ 855489 h 947535"/>
                <a:gd name="connsiteX36" fmla="*/ 342925 w 537527"/>
                <a:gd name="connsiteY36" fmla="*/ 947536 h 947535"/>
                <a:gd name="connsiteX37" fmla="*/ 314476 w 537527"/>
                <a:gd name="connsiteY37" fmla="*/ 858949 h 947535"/>
                <a:gd name="connsiteX38" fmla="*/ 274631 w 537527"/>
                <a:gd name="connsiteY38" fmla="*/ 786904 h 947535"/>
                <a:gd name="connsiteX39" fmla="*/ 253105 w 537527"/>
                <a:gd name="connsiteY39" fmla="*/ 755513 h 947535"/>
                <a:gd name="connsiteX40" fmla="*/ 229523 w 537527"/>
                <a:gd name="connsiteY40" fmla="*/ 726393 h 947535"/>
                <a:gd name="connsiteX41" fmla="*/ 183008 w 537527"/>
                <a:gd name="connsiteY41" fmla="*/ 672080 h 947535"/>
                <a:gd name="connsiteX42" fmla="*/ 136997 w 537527"/>
                <a:gd name="connsiteY42" fmla="*/ 618776 h 947535"/>
                <a:gd name="connsiteX43" fmla="*/ 115940 w 537527"/>
                <a:gd name="connsiteY43" fmla="*/ 590773 h 947535"/>
                <a:gd name="connsiteX44" fmla="*/ 95747 w 537527"/>
                <a:gd name="connsiteY44" fmla="*/ 561076 h 947535"/>
                <a:gd name="connsiteX45" fmla="*/ 60266 w 537527"/>
                <a:gd name="connsiteY45" fmla="*/ 493572 h 947535"/>
                <a:gd name="connsiteX46" fmla="*/ 30806 w 537527"/>
                <a:gd name="connsiteY46" fmla="*/ 410643 h 947535"/>
                <a:gd name="connsiteX47" fmla="*/ 15482 w 537527"/>
                <a:gd name="connsiteY47" fmla="*/ 346924 h 947535"/>
                <a:gd name="connsiteX48" fmla="*/ 10794 w 537527"/>
                <a:gd name="connsiteY48" fmla="*/ 314920 h 947535"/>
                <a:gd name="connsiteX49" fmla="*/ 6251 w 537527"/>
                <a:gd name="connsiteY49" fmla="*/ 283457 h 947535"/>
                <a:gd name="connsiteX50" fmla="*/ 1996 w 537527"/>
                <a:gd name="connsiteY50" fmla="*/ 220603 h 947535"/>
                <a:gd name="connsiteX51" fmla="*/ 13 w 537527"/>
                <a:gd name="connsiteY51" fmla="*/ 159695 h 947535"/>
                <a:gd name="connsiteX52" fmla="*/ 10542 w 537527"/>
                <a:gd name="connsiteY52" fmla="*/ 198798 h 947535"/>
                <a:gd name="connsiteX53" fmla="*/ 17321 w 537527"/>
                <a:gd name="connsiteY53" fmla="*/ 218224 h 947535"/>
                <a:gd name="connsiteX54" fmla="*/ 24136 w 537527"/>
                <a:gd name="connsiteY54" fmla="*/ 237866 h 9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7527" h="947535">
                  <a:moveTo>
                    <a:pt x="24136" y="237866"/>
                  </a:moveTo>
                  <a:cubicBezTo>
                    <a:pt x="33907" y="262518"/>
                    <a:pt x="45770" y="286088"/>
                    <a:pt x="59761" y="308649"/>
                  </a:cubicBezTo>
                  <a:cubicBezTo>
                    <a:pt x="73715" y="333373"/>
                    <a:pt x="89257" y="357124"/>
                    <a:pt x="106348" y="379865"/>
                  </a:cubicBezTo>
                  <a:cubicBezTo>
                    <a:pt x="122646" y="403724"/>
                    <a:pt x="139846" y="427510"/>
                    <a:pt x="158200" y="450648"/>
                  </a:cubicBezTo>
                  <a:lnTo>
                    <a:pt x="171902" y="467911"/>
                  </a:lnTo>
                  <a:lnTo>
                    <a:pt x="184738" y="485175"/>
                  </a:lnTo>
                  <a:cubicBezTo>
                    <a:pt x="193320" y="496563"/>
                    <a:pt x="202010" y="507736"/>
                    <a:pt x="210628" y="518656"/>
                  </a:cubicBezTo>
                  <a:lnTo>
                    <a:pt x="335750" y="677702"/>
                  </a:lnTo>
                  <a:lnTo>
                    <a:pt x="343286" y="663358"/>
                  </a:lnTo>
                  <a:lnTo>
                    <a:pt x="351832" y="646203"/>
                  </a:lnTo>
                  <a:cubicBezTo>
                    <a:pt x="355041" y="639499"/>
                    <a:pt x="358178" y="631787"/>
                    <a:pt x="361820" y="623101"/>
                  </a:cubicBezTo>
                  <a:cubicBezTo>
                    <a:pt x="368959" y="605838"/>
                    <a:pt x="377217" y="584862"/>
                    <a:pt x="385762" y="560751"/>
                  </a:cubicBezTo>
                  <a:cubicBezTo>
                    <a:pt x="389945" y="548750"/>
                    <a:pt x="394669" y="535847"/>
                    <a:pt x="398527" y="522440"/>
                  </a:cubicBezTo>
                  <a:cubicBezTo>
                    <a:pt x="402421" y="508997"/>
                    <a:pt x="405919" y="494978"/>
                    <a:pt x="409453" y="480309"/>
                  </a:cubicBezTo>
                  <a:cubicBezTo>
                    <a:pt x="412986" y="465641"/>
                    <a:pt x="416412" y="450396"/>
                    <a:pt x="419657" y="434682"/>
                  </a:cubicBezTo>
                  <a:lnTo>
                    <a:pt x="424309" y="410752"/>
                  </a:lnTo>
                  <a:cubicBezTo>
                    <a:pt x="425571" y="402678"/>
                    <a:pt x="426508" y="394641"/>
                    <a:pt x="427518" y="386424"/>
                  </a:cubicBezTo>
                  <a:cubicBezTo>
                    <a:pt x="431628" y="352727"/>
                    <a:pt x="434008" y="318957"/>
                    <a:pt x="434657" y="285043"/>
                  </a:cubicBezTo>
                  <a:cubicBezTo>
                    <a:pt x="434008" y="250985"/>
                    <a:pt x="431304" y="217071"/>
                    <a:pt x="426544" y="183337"/>
                  </a:cubicBezTo>
                  <a:cubicBezTo>
                    <a:pt x="420991" y="151153"/>
                    <a:pt x="412409" y="119798"/>
                    <a:pt x="400835" y="89236"/>
                  </a:cubicBezTo>
                  <a:cubicBezTo>
                    <a:pt x="397770" y="81163"/>
                    <a:pt x="394525" y="73198"/>
                    <a:pt x="391135" y="65341"/>
                  </a:cubicBezTo>
                  <a:cubicBezTo>
                    <a:pt x="387421" y="57665"/>
                    <a:pt x="383419" y="50132"/>
                    <a:pt x="379452" y="42744"/>
                  </a:cubicBezTo>
                  <a:cubicBezTo>
                    <a:pt x="371375" y="27931"/>
                    <a:pt x="362721" y="13695"/>
                    <a:pt x="353851" y="0"/>
                  </a:cubicBezTo>
                  <a:cubicBezTo>
                    <a:pt x="370402" y="17155"/>
                    <a:pt x="386988" y="35680"/>
                    <a:pt x="403287" y="55538"/>
                  </a:cubicBezTo>
                  <a:cubicBezTo>
                    <a:pt x="418792" y="75685"/>
                    <a:pt x="433395" y="97417"/>
                    <a:pt x="447638" y="120267"/>
                  </a:cubicBezTo>
                  <a:cubicBezTo>
                    <a:pt x="454706" y="131727"/>
                    <a:pt x="461593" y="143477"/>
                    <a:pt x="468300" y="155514"/>
                  </a:cubicBezTo>
                  <a:cubicBezTo>
                    <a:pt x="474610" y="167696"/>
                    <a:pt x="480271" y="180346"/>
                    <a:pt x="485896" y="193140"/>
                  </a:cubicBezTo>
                  <a:cubicBezTo>
                    <a:pt x="497434" y="219269"/>
                    <a:pt x="507278" y="246047"/>
                    <a:pt x="515464" y="273402"/>
                  </a:cubicBezTo>
                  <a:cubicBezTo>
                    <a:pt x="525271" y="310163"/>
                    <a:pt x="532231" y="347465"/>
                    <a:pt x="536377" y="385271"/>
                  </a:cubicBezTo>
                  <a:cubicBezTo>
                    <a:pt x="538397" y="416914"/>
                    <a:pt x="537747" y="448522"/>
                    <a:pt x="534502" y="480093"/>
                  </a:cubicBezTo>
                  <a:cubicBezTo>
                    <a:pt x="531437" y="507880"/>
                    <a:pt x="525560" y="535019"/>
                    <a:pt x="516834" y="561580"/>
                  </a:cubicBezTo>
                  <a:cubicBezTo>
                    <a:pt x="509117" y="586448"/>
                    <a:pt x="499922" y="610739"/>
                    <a:pt x="489249" y="634490"/>
                  </a:cubicBezTo>
                  <a:cubicBezTo>
                    <a:pt x="478071" y="658060"/>
                    <a:pt x="466136" y="681018"/>
                    <a:pt x="454093" y="704336"/>
                  </a:cubicBezTo>
                  <a:lnTo>
                    <a:pt x="435991" y="739655"/>
                  </a:lnTo>
                  <a:cubicBezTo>
                    <a:pt x="430186" y="751585"/>
                    <a:pt x="423011" y="763766"/>
                    <a:pt x="416736" y="776236"/>
                  </a:cubicBezTo>
                  <a:cubicBezTo>
                    <a:pt x="403683" y="801140"/>
                    <a:pt x="391027" y="827269"/>
                    <a:pt x="379308" y="855489"/>
                  </a:cubicBezTo>
                  <a:cubicBezTo>
                    <a:pt x="365606" y="885547"/>
                    <a:pt x="353454" y="916217"/>
                    <a:pt x="342925" y="947536"/>
                  </a:cubicBezTo>
                  <a:cubicBezTo>
                    <a:pt x="335894" y="917226"/>
                    <a:pt x="326411" y="887709"/>
                    <a:pt x="314476" y="858949"/>
                  </a:cubicBezTo>
                  <a:cubicBezTo>
                    <a:pt x="302829" y="834045"/>
                    <a:pt x="289559" y="810006"/>
                    <a:pt x="274631" y="786904"/>
                  </a:cubicBezTo>
                  <a:cubicBezTo>
                    <a:pt x="267564" y="776020"/>
                    <a:pt x="260605" y="765568"/>
                    <a:pt x="253105" y="755513"/>
                  </a:cubicBezTo>
                  <a:cubicBezTo>
                    <a:pt x="245280" y="745494"/>
                    <a:pt x="237419" y="735763"/>
                    <a:pt x="229523" y="726393"/>
                  </a:cubicBezTo>
                  <a:cubicBezTo>
                    <a:pt x="213801" y="707580"/>
                    <a:pt x="198116" y="689740"/>
                    <a:pt x="183008" y="672080"/>
                  </a:cubicBezTo>
                  <a:cubicBezTo>
                    <a:pt x="167899" y="654384"/>
                    <a:pt x="151385" y="637013"/>
                    <a:pt x="136997" y="618776"/>
                  </a:cubicBezTo>
                  <a:cubicBezTo>
                    <a:pt x="129678" y="609658"/>
                    <a:pt x="122646" y="600360"/>
                    <a:pt x="115940" y="590773"/>
                  </a:cubicBezTo>
                  <a:lnTo>
                    <a:pt x="95747" y="561076"/>
                  </a:lnTo>
                  <a:cubicBezTo>
                    <a:pt x="81684" y="539740"/>
                    <a:pt x="69857" y="517251"/>
                    <a:pt x="60266" y="493572"/>
                  </a:cubicBezTo>
                  <a:cubicBezTo>
                    <a:pt x="47790" y="466902"/>
                    <a:pt x="37982" y="439259"/>
                    <a:pt x="30806" y="410643"/>
                  </a:cubicBezTo>
                  <a:cubicBezTo>
                    <a:pt x="24460" y="389704"/>
                    <a:pt x="19376" y="368440"/>
                    <a:pt x="15482" y="346924"/>
                  </a:cubicBezTo>
                  <a:cubicBezTo>
                    <a:pt x="13571" y="336256"/>
                    <a:pt x="12272" y="325516"/>
                    <a:pt x="10794" y="314920"/>
                  </a:cubicBezTo>
                  <a:cubicBezTo>
                    <a:pt x="8991" y="304433"/>
                    <a:pt x="7477" y="293945"/>
                    <a:pt x="6251" y="283457"/>
                  </a:cubicBezTo>
                  <a:cubicBezTo>
                    <a:pt x="3763" y="262482"/>
                    <a:pt x="2717" y="241362"/>
                    <a:pt x="1996" y="220603"/>
                  </a:cubicBezTo>
                  <a:cubicBezTo>
                    <a:pt x="481" y="200132"/>
                    <a:pt x="-95" y="179769"/>
                    <a:pt x="13" y="159695"/>
                  </a:cubicBezTo>
                  <a:cubicBezTo>
                    <a:pt x="2897" y="172777"/>
                    <a:pt x="6431" y="185860"/>
                    <a:pt x="10542" y="198798"/>
                  </a:cubicBezTo>
                  <a:cubicBezTo>
                    <a:pt x="12633" y="205322"/>
                    <a:pt x="14941" y="211737"/>
                    <a:pt x="17321" y="218224"/>
                  </a:cubicBezTo>
                  <a:cubicBezTo>
                    <a:pt x="19376" y="224747"/>
                    <a:pt x="21648" y="231307"/>
                    <a:pt x="24136" y="23786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4" name="Freeform 543">
              <a:extLst>
                <a:ext uri="{FF2B5EF4-FFF2-40B4-BE49-F238E27FC236}">
                  <a16:creationId xmlns:a16="http://schemas.microsoft.com/office/drawing/2014/main" id="{28C1AF10-F53A-B59F-C848-7FD382B1C283}"/>
                </a:ext>
              </a:extLst>
            </p:cNvPr>
            <p:cNvSpPr/>
            <p:nvPr/>
          </p:nvSpPr>
          <p:spPr>
            <a:xfrm>
              <a:off x="4663181" y="-2388087"/>
              <a:ext cx="614697" cy="906594"/>
            </a:xfrm>
            <a:custGeom>
              <a:avLst/>
              <a:gdLst>
                <a:gd name="connsiteX0" fmla="*/ 46371 w 614697"/>
                <a:gd name="connsiteY0" fmla="*/ 325985 h 906594"/>
                <a:gd name="connsiteX1" fmla="*/ 72729 w 614697"/>
                <a:gd name="connsiteY1" fmla="*/ 354601 h 906594"/>
                <a:gd name="connsiteX2" fmla="*/ 101504 w 614697"/>
                <a:gd name="connsiteY2" fmla="*/ 383000 h 906594"/>
                <a:gd name="connsiteX3" fmla="*/ 167418 w 614697"/>
                <a:gd name="connsiteY3" fmla="*/ 436953 h 906594"/>
                <a:gd name="connsiteX4" fmla="*/ 202719 w 614697"/>
                <a:gd name="connsiteY4" fmla="*/ 463082 h 906594"/>
                <a:gd name="connsiteX5" fmla="*/ 238705 w 614697"/>
                <a:gd name="connsiteY5" fmla="*/ 488563 h 906594"/>
                <a:gd name="connsiteX6" fmla="*/ 309775 w 614697"/>
                <a:gd name="connsiteY6" fmla="*/ 537289 h 906594"/>
                <a:gd name="connsiteX7" fmla="*/ 374067 w 614697"/>
                <a:gd name="connsiteY7" fmla="*/ 581691 h 906594"/>
                <a:gd name="connsiteX8" fmla="*/ 402950 w 614697"/>
                <a:gd name="connsiteY8" fmla="*/ 600792 h 906594"/>
                <a:gd name="connsiteX9" fmla="*/ 427289 w 614697"/>
                <a:gd name="connsiteY9" fmla="*/ 617911 h 906594"/>
                <a:gd name="connsiteX10" fmla="*/ 476652 w 614697"/>
                <a:gd name="connsiteY10" fmla="*/ 651321 h 906594"/>
                <a:gd name="connsiteX11" fmla="*/ 484838 w 614697"/>
                <a:gd name="connsiteY11" fmla="*/ 591530 h 906594"/>
                <a:gd name="connsiteX12" fmla="*/ 487830 w 614697"/>
                <a:gd name="connsiteY12" fmla="*/ 560463 h 906594"/>
                <a:gd name="connsiteX13" fmla="*/ 488912 w 614697"/>
                <a:gd name="connsiteY13" fmla="*/ 524855 h 906594"/>
                <a:gd name="connsiteX14" fmla="*/ 487758 w 614697"/>
                <a:gd name="connsiteY14" fmla="*/ 440665 h 906594"/>
                <a:gd name="connsiteX15" fmla="*/ 476039 w 614697"/>
                <a:gd name="connsiteY15" fmla="*/ 346023 h 906594"/>
                <a:gd name="connsiteX16" fmla="*/ 465619 w 614697"/>
                <a:gd name="connsiteY16" fmla="*/ 296828 h 906594"/>
                <a:gd name="connsiteX17" fmla="*/ 451844 w 614697"/>
                <a:gd name="connsiteY17" fmla="*/ 247561 h 906594"/>
                <a:gd name="connsiteX18" fmla="*/ 413515 w 614697"/>
                <a:gd name="connsiteY18" fmla="*/ 153135 h 906594"/>
                <a:gd name="connsiteX19" fmla="*/ 389464 w 614697"/>
                <a:gd name="connsiteY19" fmla="*/ 109671 h 906594"/>
                <a:gd name="connsiteX20" fmla="*/ 361014 w 614697"/>
                <a:gd name="connsiteY20" fmla="*/ 71035 h 906594"/>
                <a:gd name="connsiteX21" fmla="*/ 326975 w 614697"/>
                <a:gd name="connsiteY21" fmla="*/ 32869 h 906594"/>
                <a:gd name="connsiteX22" fmla="*/ 289583 w 614697"/>
                <a:gd name="connsiteY22" fmla="*/ 0 h 906594"/>
                <a:gd name="connsiteX23" fmla="*/ 321602 w 614697"/>
                <a:gd name="connsiteY23" fmla="*/ 17732 h 906594"/>
                <a:gd name="connsiteX24" fmla="*/ 353009 w 614697"/>
                <a:gd name="connsiteY24" fmla="*/ 38347 h 906594"/>
                <a:gd name="connsiteX25" fmla="*/ 415462 w 614697"/>
                <a:gd name="connsiteY25" fmla="*/ 86100 h 906594"/>
                <a:gd name="connsiteX26" fmla="*/ 473479 w 614697"/>
                <a:gd name="connsiteY26" fmla="*/ 144305 h 906594"/>
                <a:gd name="connsiteX27" fmla="*/ 500883 w 614697"/>
                <a:gd name="connsiteY27" fmla="*/ 176634 h 906594"/>
                <a:gd name="connsiteX28" fmla="*/ 525439 w 614697"/>
                <a:gd name="connsiteY28" fmla="*/ 212097 h 906594"/>
                <a:gd name="connsiteX29" fmla="*/ 556377 w 614697"/>
                <a:gd name="connsiteY29" fmla="*/ 263238 h 906594"/>
                <a:gd name="connsiteX30" fmla="*/ 578985 w 614697"/>
                <a:gd name="connsiteY30" fmla="*/ 312361 h 906594"/>
                <a:gd name="connsiteX31" fmla="*/ 595644 w 614697"/>
                <a:gd name="connsiteY31" fmla="*/ 358745 h 906594"/>
                <a:gd name="connsiteX32" fmla="*/ 602062 w 614697"/>
                <a:gd name="connsiteY32" fmla="*/ 380910 h 906594"/>
                <a:gd name="connsiteX33" fmla="*/ 606426 w 614697"/>
                <a:gd name="connsiteY33" fmla="*/ 402967 h 906594"/>
                <a:gd name="connsiteX34" fmla="*/ 614575 w 614697"/>
                <a:gd name="connsiteY34" fmla="*/ 485823 h 906594"/>
                <a:gd name="connsiteX35" fmla="*/ 613313 w 614697"/>
                <a:gd name="connsiteY35" fmla="*/ 525288 h 906594"/>
                <a:gd name="connsiteX36" fmla="*/ 609454 w 614697"/>
                <a:gd name="connsiteY36" fmla="*/ 564103 h 906594"/>
                <a:gd name="connsiteX37" fmla="*/ 597988 w 614697"/>
                <a:gd name="connsiteY37" fmla="*/ 640941 h 906594"/>
                <a:gd name="connsiteX38" fmla="*/ 583601 w 614697"/>
                <a:gd name="connsiteY38" fmla="*/ 720987 h 906594"/>
                <a:gd name="connsiteX39" fmla="*/ 571233 w 614697"/>
                <a:gd name="connsiteY39" fmla="*/ 808024 h 906594"/>
                <a:gd name="connsiteX40" fmla="*/ 567375 w 614697"/>
                <a:gd name="connsiteY40" fmla="*/ 855453 h 906594"/>
                <a:gd name="connsiteX41" fmla="*/ 565752 w 614697"/>
                <a:gd name="connsiteY41" fmla="*/ 880501 h 906594"/>
                <a:gd name="connsiteX42" fmla="*/ 564274 w 614697"/>
                <a:gd name="connsiteY42" fmla="*/ 906594 h 906594"/>
                <a:gd name="connsiteX43" fmla="*/ 538636 w 614697"/>
                <a:gd name="connsiteY43" fmla="*/ 865761 h 906594"/>
                <a:gd name="connsiteX44" fmla="*/ 510367 w 614697"/>
                <a:gd name="connsiteY44" fmla="*/ 830693 h 906594"/>
                <a:gd name="connsiteX45" fmla="*/ 451484 w 614697"/>
                <a:gd name="connsiteY45" fmla="*/ 773786 h 906594"/>
                <a:gd name="connsiteX46" fmla="*/ 390401 w 614697"/>
                <a:gd name="connsiteY46" fmla="*/ 729636 h 906594"/>
                <a:gd name="connsiteX47" fmla="*/ 375329 w 614697"/>
                <a:gd name="connsiteY47" fmla="*/ 719761 h 906594"/>
                <a:gd name="connsiteX48" fmla="*/ 359680 w 614697"/>
                <a:gd name="connsiteY48" fmla="*/ 710427 h 906594"/>
                <a:gd name="connsiteX49" fmla="*/ 328958 w 614697"/>
                <a:gd name="connsiteY49" fmla="*/ 692226 h 906594"/>
                <a:gd name="connsiteX50" fmla="*/ 269823 w 614697"/>
                <a:gd name="connsiteY50" fmla="*/ 654961 h 906594"/>
                <a:gd name="connsiteX51" fmla="*/ 212563 w 614697"/>
                <a:gd name="connsiteY51" fmla="*/ 612649 h 906594"/>
                <a:gd name="connsiteX52" fmla="*/ 199077 w 614697"/>
                <a:gd name="connsiteY52" fmla="*/ 600324 h 906594"/>
                <a:gd name="connsiteX53" fmla="*/ 185050 w 614697"/>
                <a:gd name="connsiteY53" fmla="*/ 587637 h 906594"/>
                <a:gd name="connsiteX54" fmla="*/ 157862 w 614697"/>
                <a:gd name="connsiteY54" fmla="*/ 559274 h 906594"/>
                <a:gd name="connsiteX55" fmla="*/ 131648 w 614697"/>
                <a:gd name="connsiteY55" fmla="*/ 526369 h 906594"/>
                <a:gd name="connsiteX56" fmla="*/ 104749 w 614697"/>
                <a:gd name="connsiteY56" fmla="*/ 488995 h 906594"/>
                <a:gd name="connsiteX57" fmla="*/ 87729 w 614697"/>
                <a:gd name="connsiteY57" fmla="*/ 460631 h 906594"/>
                <a:gd name="connsiteX58" fmla="*/ 71287 w 614697"/>
                <a:gd name="connsiteY58" fmla="*/ 432484 h 906594"/>
                <a:gd name="connsiteX59" fmla="*/ 43702 w 614697"/>
                <a:gd name="connsiteY59" fmla="*/ 374351 h 906594"/>
                <a:gd name="connsiteX60" fmla="*/ 19904 w 614697"/>
                <a:gd name="connsiteY60" fmla="*/ 316218 h 906594"/>
                <a:gd name="connsiteX61" fmla="*/ 9880 w 614697"/>
                <a:gd name="connsiteY61" fmla="*/ 286881 h 906594"/>
                <a:gd name="connsiteX62" fmla="*/ 0 w 614697"/>
                <a:gd name="connsiteY62" fmla="*/ 258373 h 906594"/>
                <a:gd name="connsiteX63" fmla="*/ 22068 w 614697"/>
                <a:gd name="connsiteY63" fmla="*/ 292395 h 906594"/>
                <a:gd name="connsiteX64" fmla="*/ 46371 w 614697"/>
                <a:gd name="connsiteY64" fmla="*/ 325985 h 90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14697" h="906594">
                  <a:moveTo>
                    <a:pt x="46371" y="325985"/>
                  </a:moveTo>
                  <a:cubicBezTo>
                    <a:pt x="54592" y="336004"/>
                    <a:pt x="63390" y="345555"/>
                    <a:pt x="72729" y="354601"/>
                  </a:cubicBezTo>
                  <a:cubicBezTo>
                    <a:pt x="81852" y="364151"/>
                    <a:pt x="91263" y="373774"/>
                    <a:pt x="101504" y="383000"/>
                  </a:cubicBezTo>
                  <a:cubicBezTo>
                    <a:pt x="121732" y="401597"/>
                    <a:pt x="145134" y="418716"/>
                    <a:pt x="167418" y="436953"/>
                  </a:cubicBezTo>
                  <a:cubicBezTo>
                    <a:pt x="178884" y="445855"/>
                    <a:pt x="190675" y="454540"/>
                    <a:pt x="202719" y="463082"/>
                  </a:cubicBezTo>
                  <a:cubicBezTo>
                    <a:pt x="214798" y="471588"/>
                    <a:pt x="227166" y="479877"/>
                    <a:pt x="238705" y="488563"/>
                  </a:cubicBezTo>
                  <a:cubicBezTo>
                    <a:pt x="262251" y="505646"/>
                    <a:pt x="286265" y="521972"/>
                    <a:pt x="309775" y="537289"/>
                  </a:cubicBezTo>
                  <a:cubicBezTo>
                    <a:pt x="332167" y="553219"/>
                    <a:pt x="353874" y="568212"/>
                    <a:pt x="374067" y="581691"/>
                  </a:cubicBezTo>
                  <a:lnTo>
                    <a:pt x="402950" y="600792"/>
                  </a:lnTo>
                  <a:lnTo>
                    <a:pt x="427289" y="617911"/>
                  </a:lnTo>
                  <a:cubicBezTo>
                    <a:pt x="457289" y="638815"/>
                    <a:pt x="476652" y="651321"/>
                    <a:pt x="476652" y="651321"/>
                  </a:cubicBezTo>
                  <a:cubicBezTo>
                    <a:pt x="476652" y="651321"/>
                    <a:pt x="480727" y="629156"/>
                    <a:pt x="484838" y="591530"/>
                  </a:cubicBezTo>
                  <a:cubicBezTo>
                    <a:pt x="485847" y="582123"/>
                    <a:pt x="486929" y="571708"/>
                    <a:pt x="487830" y="560463"/>
                  </a:cubicBezTo>
                  <a:cubicBezTo>
                    <a:pt x="488299" y="549435"/>
                    <a:pt x="488696" y="537505"/>
                    <a:pt x="488912" y="524855"/>
                  </a:cubicBezTo>
                  <a:cubicBezTo>
                    <a:pt x="489345" y="499519"/>
                    <a:pt x="489201" y="471119"/>
                    <a:pt x="487758" y="440665"/>
                  </a:cubicBezTo>
                  <a:cubicBezTo>
                    <a:pt x="485198" y="410860"/>
                    <a:pt x="481340" y="379000"/>
                    <a:pt x="476039" y="346023"/>
                  </a:cubicBezTo>
                  <a:cubicBezTo>
                    <a:pt x="473479" y="329445"/>
                    <a:pt x="469982" y="313046"/>
                    <a:pt x="465619" y="296828"/>
                  </a:cubicBezTo>
                  <a:cubicBezTo>
                    <a:pt x="461472" y="280430"/>
                    <a:pt x="456892" y="263959"/>
                    <a:pt x="451844" y="247561"/>
                  </a:cubicBezTo>
                  <a:cubicBezTo>
                    <a:pt x="441964" y="214908"/>
                    <a:pt x="429200" y="183445"/>
                    <a:pt x="413515" y="153135"/>
                  </a:cubicBezTo>
                  <a:cubicBezTo>
                    <a:pt x="405942" y="138179"/>
                    <a:pt x="398082" y="123438"/>
                    <a:pt x="389464" y="109671"/>
                  </a:cubicBezTo>
                  <a:cubicBezTo>
                    <a:pt x="380449" y="96156"/>
                    <a:pt x="370930" y="83217"/>
                    <a:pt x="361014" y="71035"/>
                  </a:cubicBezTo>
                  <a:cubicBezTo>
                    <a:pt x="350088" y="57628"/>
                    <a:pt x="338694" y="44906"/>
                    <a:pt x="326975" y="32869"/>
                  </a:cubicBezTo>
                  <a:cubicBezTo>
                    <a:pt x="315148" y="21156"/>
                    <a:pt x="302708" y="10199"/>
                    <a:pt x="289583" y="0"/>
                  </a:cubicBezTo>
                  <a:cubicBezTo>
                    <a:pt x="300148" y="5586"/>
                    <a:pt x="310821" y="11497"/>
                    <a:pt x="321602" y="17732"/>
                  </a:cubicBezTo>
                  <a:cubicBezTo>
                    <a:pt x="332348" y="23967"/>
                    <a:pt x="342480" y="31175"/>
                    <a:pt x="353009" y="38347"/>
                  </a:cubicBezTo>
                  <a:cubicBezTo>
                    <a:pt x="373851" y="52907"/>
                    <a:pt x="394800" y="68801"/>
                    <a:pt x="415462" y="86100"/>
                  </a:cubicBezTo>
                  <a:cubicBezTo>
                    <a:pt x="435907" y="104409"/>
                    <a:pt x="455234" y="123798"/>
                    <a:pt x="473479" y="144305"/>
                  </a:cubicBezTo>
                  <a:cubicBezTo>
                    <a:pt x="482782" y="154757"/>
                    <a:pt x="492157" y="165389"/>
                    <a:pt x="500883" y="176634"/>
                  </a:cubicBezTo>
                  <a:cubicBezTo>
                    <a:pt x="509321" y="188130"/>
                    <a:pt x="517470" y="199952"/>
                    <a:pt x="525439" y="212097"/>
                  </a:cubicBezTo>
                  <a:cubicBezTo>
                    <a:pt x="536905" y="229685"/>
                    <a:pt x="547218" y="246732"/>
                    <a:pt x="556377" y="263238"/>
                  </a:cubicBezTo>
                  <a:cubicBezTo>
                    <a:pt x="564814" y="279168"/>
                    <a:pt x="572387" y="295567"/>
                    <a:pt x="578985" y="312361"/>
                  </a:cubicBezTo>
                  <a:cubicBezTo>
                    <a:pt x="585440" y="328327"/>
                    <a:pt x="590993" y="343789"/>
                    <a:pt x="595644" y="358745"/>
                  </a:cubicBezTo>
                  <a:cubicBezTo>
                    <a:pt x="597988" y="366242"/>
                    <a:pt x="600151" y="373594"/>
                    <a:pt x="602062" y="380910"/>
                  </a:cubicBezTo>
                  <a:cubicBezTo>
                    <a:pt x="603721" y="388370"/>
                    <a:pt x="605163" y="395723"/>
                    <a:pt x="606426" y="402967"/>
                  </a:cubicBezTo>
                  <a:cubicBezTo>
                    <a:pt x="611293" y="430357"/>
                    <a:pt x="613998" y="458000"/>
                    <a:pt x="614575" y="485823"/>
                  </a:cubicBezTo>
                  <a:cubicBezTo>
                    <a:pt x="614935" y="499014"/>
                    <a:pt x="614503" y="512169"/>
                    <a:pt x="613313" y="525288"/>
                  </a:cubicBezTo>
                  <a:cubicBezTo>
                    <a:pt x="612303" y="538370"/>
                    <a:pt x="611005" y="551273"/>
                    <a:pt x="609454" y="564103"/>
                  </a:cubicBezTo>
                  <a:cubicBezTo>
                    <a:pt x="606173" y="589800"/>
                    <a:pt x="602928" y="614884"/>
                    <a:pt x="597988" y="640941"/>
                  </a:cubicBezTo>
                  <a:cubicBezTo>
                    <a:pt x="593012" y="667034"/>
                    <a:pt x="587892" y="693524"/>
                    <a:pt x="583601" y="720987"/>
                  </a:cubicBezTo>
                  <a:cubicBezTo>
                    <a:pt x="579815" y="748269"/>
                    <a:pt x="574586" y="777318"/>
                    <a:pt x="571233" y="808024"/>
                  </a:cubicBezTo>
                  <a:cubicBezTo>
                    <a:pt x="569538" y="823377"/>
                    <a:pt x="568204" y="839127"/>
                    <a:pt x="567375" y="855453"/>
                  </a:cubicBezTo>
                  <a:cubicBezTo>
                    <a:pt x="567086" y="863562"/>
                    <a:pt x="566509" y="871923"/>
                    <a:pt x="565752" y="880501"/>
                  </a:cubicBezTo>
                  <a:cubicBezTo>
                    <a:pt x="565031" y="889043"/>
                    <a:pt x="564634" y="897728"/>
                    <a:pt x="564274" y="906594"/>
                  </a:cubicBezTo>
                  <a:cubicBezTo>
                    <a:pt x="556593" y="892430"/>
                    <a:pt x="548047" y="878807"/>
                    <a:pt x="538636" y="865761"/>
                  </a:cubicBezTo>
                  <a:cubicBezTo>
                    <a:pt x="529333" y="853255"/>
                    <a:pt x="519922" y="841541"/>
                    <a:pt x="510367" y="830693"/>
                  </a:cubicBezTo>
                  <a:cubicBezTo>
                    <a:pt x="492590" y="809826"/>
                    <a:pt x="472974" y="790833"/>
                    <a:pt x="451484" y="773786"/>
                  </a:cubicBezTo>
                  <a:cubicBezTo>
                    <a:pt x="430895" y="757423"/>
                    <a:pt x="410486" y="743043"/>
                    <a:pt x="390401" y="729636"/>
                  </a:cubicBezTo>
                  <a:lnTo>
                    <a:pt x="375329" y="719761"/>
                  </a:lnTo>
                  <a:lnTo>
                    <a:pt x="359680" y="710427"/>
                  </a:lnTo>
                  <a:lnTo>
                    <a:pt x="328958" y="692226"/>
                  </a:lnTo>
                  <a:cubicBezTo>
                    <a:pt x="308549" y="680225"/>
                    <a:pt x="289619" y="667755"/>
                    <a:pt x="269823" y="654961"/>
                  </a:cubicBezTo>
                  <a:cubicBezTo>
                    <a:pt x="249702" y="642275"/>
                    <a:pt x="230628" y="628147"/>
                    <a:pt x="212563" y="612649"/>
                  </a:cubicBezTo>
                  <a:cubicBezTo>
                    <a:pt x="208019" y="608685"/>
                    <a:pt x="203512" y="604576"/>
                    <a:pt x="199077" y="600324"/>
                  </a:cubicBezTo>
                  <a:cubicBezTo>
                    <a:pt x="194498" y="596179"/>
                    <a:pt x="189666" y="592034"/>
                    <a:pt x="185050" y="587637"/>
                  </a:cubicBezTo>
                  <a:cubicBezTo>
                    <a:pt x="175531" y="578627"/>
                    <a:pt x="166444" y="569185"/>
                    <a:pt x="157862" y="559274"/>
                  </a:cubicBezTo>
                  <a:cubicBezTo>
                    <a:pt x="148848" y="549182"/>
                    <a:pt x="140771" y="537866"/>
                    <a:pt x="131648" y="526369"/>
                  </a:cubicBezTo>
                  <a:cubicBezTo>
                    <a:pt x="122525" y="514908"/>
                    <a:pt x="113547" y="502510"/>
                    <a:pt x="104749" y="488995"/>
                  </a:cubicBezTo>
                  <a:cubicBezTo>
                    <a:pt x="98691" y="479697"/>
                    <a:pt x="93030" y="470254"/>
                    <a:pt x="87729" y="460631"/>
                  </a:cubicBezTo>
                  <a:cubicBezTo>
                    <a:pt x="82104" y="451261"/>
                    <a:pt x="76407" y="441998"/>
                    <a:pt x="71287" y="432484"/>
                  </a:cubicBezTo>
                  <a:cubicBezTo>
                    <a:pt x="60830" y="413563"/>
                    <a:pt x="52140" y="393849"/>
                    <a:pt x="43702" y="374351"/>
                  </a:cubicBezTo>
                  <a:cubicBezTo>
                    <a:pt x="34688" y="355285"/>
                    <a:pt x="26899" y="335824"/>
                    <a:pt x="19904" y="316218"/>
                  </a:cubicBezTo>
                  <a:lnTo>
                    <a:pt x="9880" y="286881"/>
                  </a:lnTo>
                  <a:cubicBezTo>
                    <a:pt x="6382" y="277366"/>
                    <a:pt x="3101" y="267888"/>
                    <a:pt x="0" y="258373"/>
                  </a:cubicBezTo>
                  <a:cubicBezTo>
                    <a:pt x="6743" y="269942"/>
                    <a:pt x="14676" y="280826"/>
                    <a:pt x="22068" y="292395"/>
                  </a:cubicBezTo>
                  <a:cubicBezTo>
                    <a:pt x="29568" y="304036"/>
                    <a:pt x="37645" y="315209"/>
                    <a:pt x="46371" y="325985"/>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5" name="Freeform 544">
              <a:extLst>
                <a:ext uri="{FF2B5EF4-FFF2-40B4-BE49-F238E27FC236}">
                  <a16:creationId xmlns:a16="http://schemas.microsoft.com/office/drawing/2014/main" id="{38A39F63-41ED-E2CB-CE01-90E80FB8E040}"/>
                </a:ext>
              </a:extLst>
            </p:cNvPr>
            <p:cNvSpPr/>
            <p:nvPr/>
          </p:nvSpPr>
          <p:spPr>
            <a:xfrm>
              <a:off x="4616738" y="-2445823"/>
              <a:ext cx="424694" cy="511340"/>
            </a:xfrm>
            <a:custGeom>
              <a:avLst/>
              <a:gdLst>
                <a:gd name="connsiteX0" fmla="*/ 0 w 424694"/>
                <a:gd name="connsiteY0" fmla="*/ 0 h 511340"/>
                <a:gd name="connsiteX1" fmla="*/ 43053 w 424694"/>
                <a:gd name="connsiteY1" fmla="*/ 97057 h 511340"/>
                <a:gd name="connsiteX2" fmla="*/ 95013 w 424694"/>
                <a:gd name="connsiteY2" fmla="*/ 190833 h 511340"/>
                <a:gd name="connsiteX3" fmla="*/ 128115 w 424694"/>
                <a:gd name="connsiteY3" fmla="*/ 242119 h 511340"/>
                <a:gd name="connsiteX4" fmla="*/ 147333 w 424694"/>
                <a:gd name="connsiteY4" fmla="*/ 267383 h 511340"/>
                <a:gd name="connsiteX5" fmla="*/ 167274 w 424694"/>
                <a:gd name="connsiteY5" fmla="*/ 293188 h 511340"/>
                <a:gd name="connsiteX6" fmla="*/ 210832 w 424694"/>
                <a:gd name="connsiteY6" fmla="*/ 340725 h 511340"/>
                <a:gd name="connsiteX7" fmla="*/ 254354 w 424694"/>
                <a:gd name="connsiteY7" fmla="*/ 383253 h 511340"/>
                <a:gd name="connsiteX8" fmla="*/ 276349 w 424694"/>
                <a:gd name="connsiteY8" fmla="*/ 402102 h 511340"/>
                <a:gd name="connsiteX9" fmla="*/ 287275 w 424694"/>
                <a:gd name="connsiteY9" fmla="*/ 410968 h 511340"/>
                <a:gd name="connsiteX10" fmla="*/ 297552 w 424694"/>
                <a:gd name="connsiteY10" fmla="*/ 419834 h 511340"/>
                <a:gd name="connsiteX11" fmla="*/ 337180 w 424694"/>
                <a:gd name="connsiteY11" fmla="*/ 451297 h 511340"/>
                <a:gd name="connsiteX12" fmla="*/ 372553 w 424694"/>
                <a:gd name="connsiteY12" fmla="*/ 476381 h 511340"/>
                <a:gd name="connsiteX13" fmla="*/ 399812 w 424694"/>
                <a:gd name="connsiteY13" fmla="*/ 495518 h 511340"/>
                <a:gd name="connsiteX14" fmla="*/ 424693 w 424694"/>
                <a:gd name="connsiteY14" fmla="*/ 511340 h 511340"/>
                <a:gd name="connsiteX15" fmla="*/ 423394 w 424694"/>
                <a:gd name="connsiteY15" fmla="*/ 481643 h 511340"/>
                <a:gd name="connsiteX16" fmla="*/ 419861 w 424694"/>
                <a:gd name="connsiteY16" fmla="*/ 447477 h 511340"/>
                <a:gd name="connsiteX17" fmla="*/ 410918 w 424694"/>
                <a:gd name="connsiteY17" fmla="*/ 404048 h 511340"/>
                <a:gd name="connsiteX18" fmla="*/ 396639 w 424694"/>
                <a:gd name="connsiteY18" fmla="*/ 352655 h 511340"/>
                <a:gd name="connsiteX19" fmla="*/ 392096 w 424694"/>
                <a:gd name="connsiteY19" fmla="*/ 338815 h 511340"/>
                <a:gd name="connsiteX20" fmla="*/ 386579 w 424694"/>
                <a:gd name="connsiteY20" fmla="*/ 325048 h 511340"/>
                <a:gd name="connsiteX21" fmla="*/ 374139 w 424694"/>
                <a:gd name="connsiteY21" fmla="*/ 296792 h 511340"/>
                <a:gd name="connsiteX22" fmla="*/ 343418 w 424694"/>
                <a:gd name="connsiteY22" fmla="*/ 238263 h 511340"/>
                <a:gd name="connsiteX23" fmla="*/ 301951 w 424694"/>
                <a:gd name="connsiteY23" fmla="*/ 181355 h 511340"/>
                <a:gd name="connsiteX24" fmla="*/ 278441 w 424694"/>
                <a:gd name="connsiteY24" fmla="*/ 154469 h 511340"/>
                <a:gd name="connsiteX25" fmla="*/ 253128 w 424694"/>
                <a:gd name="connsiteY25" fmla="*/ 130610 h 511340"/>
                <a:gd name="connsiteX26" fmla="*/ 201962 w 424694"/>
                <a:gd name="connsiteY26" fmla="*/ 88984 h 511340"/>
                <a:gd name="connsiteX27" fmla="*/ 102982 w 424694"/>
                <a:gd name="connsiteY27" fmla="*/ 33337 h 511340"/>
                <a:gd name="connsiteX28" fmla="*/ 0 w 424694"/>
                <a:gd name="connsiteY28" fmla="*/ 0 h 51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4694" h="511340">
                  <a:moveTo>
                    <a:pt x="0" y="0"/>
                  </a:moveTo>
                  <a:cubicBezTo>
                    <a:pt x="11971" y="33409"/>
                    <a:pt x="26322" y="65738"/>
                    <a:pt x="43053" y="97057"/>
                  </a:cubicBezTo>
                  <a:cubicBezTo>
                    <a:pt x="58342" y="129421"/>
                    <a:pt x="75686" y="160704"/>
                    <a:pt x="95013" y="190833"/>
                  </a:cubicBezTo>
                  <a:cubicBezTo>
                    <a:pt x="104929" y="207917"/>
                    <a:pt x="115891" y="225108"/>
                    <a:pt x="128115" y="242119"/>
                  </a:cubicBezTo>
                  <a:cubicBezTo>
                    <a:pt x="134208" y="250588"/>
                    <a:pt x="140591" y="259022"/>
                    <a:pt x="147333" y="267383"/>
                  </a:cubicBezTo>
                  <a:cubicBezTo>
                    <a:pt x="153896" y="275889"/>
                    <a:pt x="160278" y="284719"/>
                    <a:pt x="167274" y="293188"/>
                  </a:cubicBezTo>
                  <a:cubicBezTo>
                    <a:pt x="180904" y="309875"/>
                    <a:pt x="195399" y="325732"/>
                    <a:pt x="210832" y="340725"/>
                  </a:cubicBezTo>
                  <a:cubicBezTo>
                    <a:pt x="225291" y="355826"/>
                    <a:pt x="239642" y="370206"/>
                    <a:pt x="254354" y="383253"/>
                  </a:cubicBezTo>
                  <a:cubicBezTo>
                    <a:pt x="261674" y="389812"/>
                    <a:pt x="269030" y="396083"/>
                    <a:pt x="276349" y="402102"/>
                  </a:cubicBezTo>
                  <a:lnTo>
                    <a:pt x="287275" y="410968"/>
                  </a:lnTo>
                  <a:lnTo>
                    <a:pt x="297552" y="419834"/>
                  </a:lnTo>
                  <a:cubicBezTo>
                    <a:pt x="311182" y="431403"/>
                    <a:pt x="324559" y="441854"/>
                    <a:pt x="337180" y="451297"/>
                  </a:cubicBezTo>
                  <a:cubicBezTo>
                    <a:pt x="349836" y="460703"/>
                    <a:pt x="361951" y="468993"/>
                    <a:pt x="372553" y="476381"/>
                  </a:cubicBezTo>
                  <a:cubicBezTo>
                    <a:pt x="382829" y="483949"/>
                    <a:pt x="392060" y="490365"/>
                    <a:pt x="399812" y="495518"/>
                  </a:cubicBezTo>
                  <a:cubicBezTo>
                    <a:pt x="415209" y="505898"/>
                    <a:pt x="424693" y="511340"/>
                    <a:pt x="424693" y="511340"/>
                  </a:cubicBezTo>
                  <a:cubicBezTo>
                    <a:pt x="424693" y="511340"/>
                    <a:pt x="424801" y="500528"/>
                    <a:pt x="423394" y="481643"/>
                  </a:cubicBezTo>
                  <a:cubicBezTo>
                    <a:pt x="422673" y="472200"/>
                    <a:pt x="421556" y="460703"/>
                    <a:pt x="419861" y="447477"/>
                  </a:cubicBezTo>
                  <a:cubicBezTo>
                    <a:pt x="417842" y="434430"/>
                    <a:pt x="414704" y="419978"/>
                    <a:pt x="410918" y="404048"/>
                  </a:cubicBezTo>
                  <a:cubicBezTo>
                    <a:pt x="407132" y="388118"/>
                    <a:pt x="402409" y="370891"/>
                    <a:pt x="396639" y="352655"/>
                  </a:cubicBezTo>
                  <a:lnTo>
                    <a:pt x="392096" y="338815"/>
                  </a:lnTo>
                  <a:lnTo>
                    <a:pt x="386579" y="325048"/>
                  </a:lnTo>
                  <a:cubicBezTo>
                    <a:pt x="382757" y="315785"/>
                    <a:pt x="378610" y="306343"/>
                    <a:pt x="374139" y="296792"/>
                  </a:cubicBezTo>
                  <a:cubicBezTo>
                    <a:pt x="364944" y="276718"/>
                    <a:pt x="354668" y="257220"/>
                    <a:pt x="343418" y="238263"/>
                  </a:cubicBezTo>
                  <a:cubicBezTo>
                    <a:pt x="330581" y="218548"/>
                    <a:pt x="316771" y="199591"/>
                    <a:pt x="301951" y="181355"/>
                  </a:cubicBezTo>
                  <a:cubicBezTo>
                    <a:pt x="294234" y="172056"/>
                    <a:pt x="286662" y="162866"/>
                    <a:pt x="278441" y="154469"/>
                  </a:cubicBezTo>
                  <a:cubicBezTo>
                    <a:pt x="270220" y="146071"/>
                    <a:pt x="261638" y="138215"/>
                    <a:pt x="253128" y="130610"/>
                  </a:cubicBezTo>
                  <a:cubicBezTo>
                    <a:pt x="236073" y="115401"/>
                    <a:pt x="218873" y="101526"/>
                    <a:pt x="201962" y="88984"/>
                  </a:cubicBezTo>
                  <a:cubicBezTo>
                    <a:pt x="170447" y="67792"/>
                    <a:pt x="137454" y="49231"/>
                    <a:pt x="102982" y="33337"/>
                  </a:cubicBezTo>
                  <a:cubicBezTo>
                    <a:pt x="69664" y="19065"/>
                    <a:pt x="35337" y="7929"/>
                    <a:pt x="0" y="0"/>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6" name="Freeform 545">
              <a:extLst>
                <a:ext uri="{FF2B5EF4-FFF2-40B4-BE49-F238E27FC236}">
                  <a16:creationId xmlns:a16="http://schemas.microsoft.com/office/drawing/2014/main" id="{9CF786C8-4F94-7B0E-ADFB-1738E8293D92}"/>
                </a:ext>
              </a:extLst>
            </p:cNvPr>
            <p:cNvSpPr/>
            <p:nvPr/>
          </p:nvSpPr>
          <p:spPr>
            <a:xfrm>
              <a:off x="3823496" y="110372"/>
              <a:ext cx="1225182" cy="667559"/>
            </a:xfrm>
            <a:custGeom>
              <a:avLst/>
              <a:gdLst>
                <a:gd name="connsiteX0" fmla="*/ 1225183 w 1225182"/>
                <a:gd name="connsiteY0" fmla="*/ 345446 h 667559"/>
                <a:gd name="connsiteX1" fmla="*/ 369488 w 1225182"/>
                <a:gd name="connsiteY1" fmla="*/ 512205 h 667559"/>
                <a:gd name="connsiteX2" fmla="*/ 631702 w 1225182"/>
                <a:gd name="connsiteY2" fmla="*/ 295422 h 667559"/>
                <a:gd name="connsiteX3" fmla="*/ 753254 w 1225182"/>
                <a:gd name="connsiteY3" fmla="*/ 0 h 667559"/>
                <a:gd name="connsiteX4" fmla="*/ 0 w 1225182"/>
                <a:gd name="connsiteY4" fmla="*/ 543200 h 667559"/>
                <a:gd name="connsiteX5" fmla="*/ 626870 w 1225182"/>
                <a:gd name="connsiteY5" fmla="*/ 667070 h 667559"/>
                <a:gd name="connsiteX6" fmla="*/ 1225183 w 1225182"/>
                <a:gd name="connsiteY6" fmla="*/ 345446 h 66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182" h="667559">
                  <a:moveTo>
                    <a:pt x="1225183" y="345446"/>
                  </a:moveTo>
                  <a:cubicBezTo>
                    <a:pt x="1225183" y="345446"/>
                    <a:pt x="1005877" y="507448"/>
                    <a:pt x="369488" y="512205"/>
                  </a:cubicBezTo>
                  <a:cubicBezTo>
                    <a:pt x="369488" y="512205"/>
                    <a:pt x="571810" y="386136"/>
                    <a:pt x="631702" y="295422"/>
                  </a:cubicBezTo>
                  <a:cubicBezTo>
                    <a:pt x="705585" y="183445"/>
                    <a:pt x="727040" y="33337"/>
                    <a:pt x="753254" y="0"/>
                  </a:cubicBezTo>
                  <a:cubicBezTo>
                    <a:pt x="753254" y="0"/>
                    <a:pt x="333754" y="536028"/>
                    <a:pt x="0" y="543200"/>
                  </a:cubicBezTo>
                  <a:cubicBezTo>
                    <a:pt x="0" y="543200"/>
                    <a:pt x="429056" y="676621"/>
                    <a:pt x="626870" y="667070"/>
                  </a:cubicBezTo>
                  <a:cubicBezTo>
                    <a:pt x="824685" y="657556"/>
                    <a:pt x="986803" y="595566"/>
                    <a:pt x="1225183" y="34544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7" name="Freeform 546">
              <a:extLst>
                <a:ext uri="{FF2B5EF4-FFF2-40B4-BE49-F238E27FC236}">
                  <a16:creationId xmlns:a16="http://schemas.microsoft.com/office/drawing/2014/main" id="{440A65FC-56A3-580C-2D68-DB16ACA96C68}"/>
                </a:ext>
              </a:extLst>
            </p:cNvPr>
            <p:cNvSpPr/>
            <p:nvPr/>
          </p:nvSpPr>
          <p:spPr>
            <a:xfrm>
              <a:off x="2705622" y="649636"/>
              <a:ext cx="1971225" cy="509005"/>
            </a:xfrm>
            <a:custGeom>
              <a:avLst/>
              <a:gdLst>
                <a:gd name="connsiteX0" fmla="*/ 1971225 w 1971225"/>
                <a:gd name="connsiteY0" fmla="*/ 144493 h 509005"/>
                <a:gd name="connsiteX1" fmla="*/ 1506436 w 1971225"/>
                <a:gd name="connsiteY1" fmla="*/ 206447 h 509005"/>
                <a:gd name="connsiteX2" fmla="*/ 624491 w 1971225"/>
                <a:gd name="connsiteY2" fmla="*/ 37273 h 509005"/>
                <a:gd name="connsiteX3" fmla="*/ 0 w 1971225"/>
                <a:gd name="connsiteY3" fmla="*/ 418472 h 509005"/>
                <a:gd name="connsiteX4" fmla="*/ 97681 w 1971225"/>
                <a:gd name="connsiteY4" fmla="*/ 509005 h 509005"/>
                <a:gd name="connsiteX5" fmla="*/ 753182 w 1971225"/>
                <a:gd name="connsiteY5" fmla="*/ 63475 h 509005"/>
                <a:gd name="connsiteX6" fmla="*/ 1294270 w 1971225"/>
                <a:gd name="connsiteY6" fmla="*/ 335111 h 509005"/>
                <a:gd name="connsiteX7" fmla="*/ 1971225 w 1971225"/>
                <a:gd name="connsiteY7" fmla="*/ 144493 h 5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1225" h="509005">
                  <a:moveTo>
                    <a:pt x="1971225" y="144493"/>
                  </a:moveTo>
                  <a:cubicBezTo>
                    <a:pt x="1971225" y="144493"/>
                    <a:pt x="1747160" y="289808"/>
                    <a:pt x="1506436" y="206447"/>
                  </a:cubicBezTo>
                  <a:cubicBezTo>
                    <a:pt x="1265676" y="123049"/>
                    <a:pt x="900984" y="-84218"/>
                    <a:pt x="624491" y="37273"/>
                  </a:cubicBezTo>
                  <a:cubicBezTo>
                    <a:pt x="347997" y="158801"/>
                    <a:pt x="0" y="418472"/>
                    <a:pt x="0" y="418472"/>
                  </a:cubicBezTo>
                  <a:lnTo>
                    <a:pt x="97681" y="509005"/>
                  </a:lnTo>
                  <a:cubicBezTo>
                    <a:pt x="97681" y="509005"/>
                    <a:pt x="459993" y="53960"/>
                    <a:pt x="753182" y="63475"/>
                  </a:cubicBezTo>
                  <a:cubicBezTo>
                    <a:pt x="1046371" y="72989"/>
                    <a:pt x="989182" y="244541"/>
                    <a:pt x="1294270" y="335111"/>
                  </a:cubicBezTo>
                  <a:cubicBezTo>
                    <a:pt x="1599358" y="425680"/>
                    <a:pt x="1829697" y="281339"/>
                    <a:pt x="1971225" y="144493"/>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8" name="Freeform 547">
              <a:extLst>
                <a:ext uri="{FF2B5EF4-FFF2-40B4-BE49-F238E27FC236}">
                  <a16:creationId xmlns:a16="http://schemas.microsoft.com/office/drawing/2014/main" id="{A39E3FF1-4E10-B2F0-3A77-31A67B03C9DE}"/>
                </a:ext>
              </a:extLst>
            </p:cNvPr>
            <p:cNvSpPr/>
            <p:nvPr/>
          </p:nvSpPr>
          <p:spPr>
            <a:xfrm>
              <a:off x="4160159" y="-340973"/>
              <a:ext cx="123222" cy="172609"/>
            </a:xfrm>
            <a:custGeom>
              <a:avLst/>
              <a:gdLst>
                <a:gd name="connsiteX0" fmla="*/ 115289 w 123222"/>
                <a:gd name="connsiteY0" fmla="*/ 38720 h 172609"/>
                <a:gd name="connsiteX1" fmla="*/ 105661 w 123222"/>
                <a:gd name="connsiteY1" fmla="*/ 19835 h 172609"/>
                <a:gd name="connsiteX2" fmla="*/ 88858 w 123222"/>
                <a:gd name="connsiteY2" fmla="*/ 6896 h 172609"/>
                <a:gd name="connsiteX3" fmla="*/ 83738 w 123222"/>
                <a:gd name="connsiteY3" fmla="*/ 4517 h 172609"/>
                <a:gd name="connsiteX4" fmla="*/ 74867 w 123222"/>
                <a:gd name="connsiteY4" fmla="*/ 1382 h 172609"/>
                <a:gd name="connsiteX5" fmla="*/ 65564 w 123222"/>
                <a:gd name="connsiteY5" fmla="*/ 48 h 172609"/>
                <a:gd name="connsiteX6" fmla="*/ 56189 w 123222"/>
                <a:gd name="connsiteY6" fmla="*/ 553 h 172609"/>
                <a:gd name="connsiteX7" fmla="*/ 47067 w 123222"/>
                <a:gd name="connsiteY7" fmla="*/ 2824 h 172609"/>
                <a:gd name="connsiteX8" fmla="*/ 38593 w 123222"/>
                <a:gd name="connsiteY8" fmla="*/ 6824 h 172609"/>
                <a:gd name="connsiteX9" fmla="*/ 31021 w 123222"/>
                <a:gd name="connsiteY9" fmla="*/ 12410 h 172609"/>
                <a:gd name="connsiteX10" fmla="*/ 24675 w 123222"/>
                <a:gd name="connsiteY10" fmla="*/ 19330 h 172609"/>
                <a:gd name="connsiteX11" fmla="*/ 19807 w 123222"/>
                <a:gd name="connsiteY11" fmla="*/ 27331 h 172609"/>
                <a:gd name="connsiteX12" fmla="*/ 12848 w 123222"/>
                <a:gd name="connsiteY12" fmla="*/ 41819 h 172609"/>
                <a:gd name="connsiteX13" fmla="*/ 8484 w 123222"/>
                <a:gd name="connsiteY13" fmla="*/ 56307 h 172609"/>
                <a:gd name="connsiteX14" fmla="*/ 444 w 123222"/>
                <a:gd name="connsiteY14" fmla="*/ 115810 h 172609"/>
                <a:gd name="connsiteX15" fmla="*/ 1886 w 123222"/>
                <a:gd name="connsiteY15" fmla="*/ 135632 h 172609"/>
                <a:gd name="connsiteX16" fmla="*/ 11189 w 123222"/>
                <a:gd name="connsiteY16" fmla="*/ 153184 h 172609"/>
                <a:gd name="connsiteX17" fmla="*/ 12920 w 123222"/>
                <a:gd name="connsiteY17" fmla="*/ 155238 h 172609"/>
                <a:gd name="connsiteX18" fmla="*/ 23376 w 123222"/>
                <a:gd name="connsiteY18" fmla="*/ 164609 h 172609"/>
                <a:gd name="connsiteX19" fmla="*/ 36105 w 123222"/>
                <a:gd name="connsiteY19" fmla="*/ 170555 h 172609"/>
                <a:gd name="connsiteX20" fmla="*/ 50023 w 123222"/>
                <a:gd name="connsiteY20" fmla="*/ 172609 h 172609"/>
                <a:gd name="connsiteX21" fmla="*/ 63906 w 123222"/>
                <a:gd name="connsiteY21" fmla="*/ 170591 h 172609"/>
                <a:gd name="connsiteX22" fmla="*/ 83918 w 123222"/>
                <a:gd name="connsiteY22" fmla="*/ 164573 h 172609"/>
                <a:gd name="connsiteX23" fmla="*/ 96611 w 123222"/>
                <a:gd name="connsiteY23" fmla="*/ 158662 h 172609"/>
                <a:gd name="connsiteX24" fmla="*/ 107067 w 123222"/>
                <a:gd name="connsiteY24" fmla="*/ 149327 h 172609"/>
                <a:gd name="connsiteX25" fmla="*/ 114423 w 123222"/>
                <a:gd name="connsiteY25" fmla="*/ 137398 h 172609"/>
                <a:gd name="connsiteX26" fmla="*/ 118029 w 123222"/>
                <a:gd name="connsiteY26" fmla="*/ 123847 h 172609"/>
                <a:gd name="connsiteX27" fmla="*/ 122897 w 123222"/>
                <a:gd name="connsiteY27" fmla="*/ 81427 h 172609"/>
                <a:gd name="connsiteX28" fmla="*/ 121707 w 123222"/>
                <a:gd name="connsiteY28" fmla="*/ 63984 h 17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3222" h="172609">
                  <a:moveTo>
                    <a:pt x="115289" y="38720"/>
                  </a:moveTo>
                  <a:cubicBezTo>
                    <a:pt x="113486" y="31728"/>
                    <a:pt x="110277" y="25421"/>
                    <a:pt x="105661" y="19835"/>
                  </a:cubicBezTo>
                  <a:cubicBezTo>
                    <a:pt x="101046" y="14284"/>
                    <a:pt x="95421" y="9960"/>
                    <a:pt x="88858" y="6896"/>
                  </a:cubicBezTo>
                  <a:lnTo>
                    <a:pt x="83738" y="4517"/>
                  </a:lnTo>
                  <a:cubicBezTo>
                    <a:pt x="80889" y="3184"/>
                    <a:pt x="77932" y="2139"/>
                    <a:pt x="74867" y="1382"/>
                  </a:cubicBezTo>
                  <a:cubicBezTo>
                    <a:pt x="71803" y="661"/>
                    <a:pt x="68702" y="193"/>
                    <a:pt x="65564" y="48"/>
                  </a:cubicBezTo>
                  <a:cubicBezTo>
                    <a:pt x="62427" y="-96"/>
                    <a:pt x="59290" y="84"/>
                    <a:pt x="56189" y="553"/>
                  </a:cubicBezTo>
                  <a:cubicBezTo>
                    <a:pt x="53088" y="986"/>
                    <a:pt x="50059" y="1778"/>
                    <a:pt x="47067" y="2824"/>
                  </a:cubicBezTo>
                  <a:cubicBezTo>
                    <a:pt x="44110" y="3869"/>
                    <a:pt x="41297" y="5202"/>
                    <a:pt x="38593" y="6824"/>
                  </a:cubicBezTo>
                  <a:cubicBezTo>
                    <a:pt x="35889" y="8446"/>
                    <a:pt x="33365" y="10284"/>
                    <a:pt x="31021" y="12410"/>
                  </a:cubicBezTo>
                  <a:cubicBezTo>
                    <a:pt x="28677" y="14501"/>
                    <a:pt x="26586" y="16807"/>
                    <a:pt x="24675" y="19330"/>
                  </a:cubicBezTo>
                  <a:cubicBezTo>
                    <a:pt x="22800" y="21853"/>
                    <a:pt x="21177" y="24520"/>
                    <a:pt x="19807" y="27331"/>
                  </a:cubicBezTo>
                  <a:lnTo>
                    <a:pt x="12848" y="41819"/>
                  </a:lnTo>
                  <a:cubicBezTo>
                    <a:pt x="10612" y="46432"/>
                    <a:pt x="9170" y="51262"/>
                    <a:pt x="8484" y="56307"/>
                  </a:cubicBezTo>
                  <a:lnTo>
                    <a:pt x="444" y="115810"/>
                  </a:lnTo>
                  <a:cubicBezTo>
                    <a:pt x="-458" y="122513"/>
                    <a:pt x="11" y="129145"/>
                    <a:pt x="1886" y="135632"/>
                  </a:cubicBezTo>
                  <a:cubicBezTo>
                    <a:pt x="3761" y="142155"/>
                    <a:pt x="6862" y="147994"/>
                    <a:pt x="11189" y="153184"/>
                  </a:cubicBezTo>
                  <a:lnTo>
                    <a:pt x="12920" y="155238"/>
                  </a:lnTo>
                  <a:cubicBezTo>
                    <a:pt x="15949" y="158878"/>
                    <a:pt x="19446" y="162014"/>
                    <a:pt x="23376" y="164609"/>
                  </a:cubicBezTo>
                  <a:cubicBezTo>
                    <a:pt x="27343" y="167239"/>
                    <a:pt x="31562" y="169222"/>
                    <a:pt x="36105" y="170555"/>
                  </a:cubicBezTo>
                  <a:cubicBezTo>
                    <a:pt x="40648" y="171925"/>
                    <a:pt x="45264" y="172609"/>
                    <a:pt x="50023" y="172609"/>
                  </a:cubicBezTo>
                  <a:cubicBezTo>
                    <a:pt x="54747" y="172609"/>
                    <a:pt x="59362" y="171961"/>
                    <a:pt x="63906" y="170591"/>
                  </a:cubicBezTo>
                  <a:lnTo>
                    <a:pt x="83918" y="164573"/>
                  </a:lnTo>
                  <a:cubicBezTo>
                    <a:pt x="88425" y="163239"/>
                    <a:pt x="92680" y="161257"/>
                    <a:pt x="96611" y="158662"/>
                  </a:cubicBezTo>
                  <a:cubicBezTo>
                    <a:pt x="100541" y="156067"/>
                    <a:pt x="104039" y="152931"/>
                    <a:pt x="107067" y="149327"/>
                  </a:cubicBezTo>
                  <a:cubicBezTo>
                    <a:pt x="110096" y="145687"/>
                    <a:pt x="112548" y="141723"/>
                    <a:pt x="114423" y="137398"/>
                  </a:cubicBezTo>
                  <a:cubicBezTo>
                    <a:pt x="116262" y="133037"/>
                    <a:pt x="117488" y="128532"/>
                    <a:pt x="118029" y="123847"/>
                  </a:cubicBezTo>
                  <a:lnTo>
                    <a:pt x="122897" y="81427"/>
                  </a:lnTo>
                  <a:cubicBezTo>
                    <a:pt x="123582" y="75553"/>
                    <a:pt x="123185" y="69714"/>
                    <a:pt x="121707" y="63984"/>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49" name="Freeform 548">
              <a:extLst>
                <a:ext uri="{FF2B5EF4-FFF2-40B4-BE49-F238E27FC236}">
                  <a16:creationId xmlns:a16="http://schemas.microsoft.com/office/drawing/2014/main" id="{3F687466-17C5-1DA7-7C8E-56B3540FB0B5}"/>
                </a:ext>
              </a:extLst>
            </p:cNvPr>
            <p:cNvSpPr/>
            <p:nvPr/>
          </p:nvSpPr>
          <p:spPr>
            <a:xfrm>
              <a:off x="3458981" y="-2409344"/>
              <a:ext cx="290451" cy="114740"/>
            </a:xfrm>
            <a:custGeom>
              <a:avLst/>
              <a:gdLst>
                <a:gd name="connsiteX0" fmla="*/ 7467 w 290451"/>
                <a:gd name="connsiteY0" fmla="*/ 72326 h 114740"/>
                <a:gd name="connsiteX1" fmla="*/ 77420 w 290451"/>
                <a:gd name="connsiteY1" fmla="*/ 112799 h 114740"/>
                <a:gd name="connsiteX2" fmla="*/ 83009 w 290451"/>
                <a:gd name="connsiteY2" fmla="*/ 114637 h 114740"/>
                <a:gd name="connsiteX3" fmla="*/ 88850 w 290451"/>
                <a:gd name="connsiteY3" fmla="*/ 114061 h 114740"/>
                <a:gd name="connsiteX4" fmla="*/ 93970 w 290451"/>
                <a:gd name="connsiteY4" fmla="*/ 111142 h 114740"/>
                <a:gd name="connsiteX5" fmla="*/ 97432 w 290451"/>
                <a:gd name="connsiteY5" fmla="*/ 106384 h 114740"/>
                <a:gd name="connsiteX6" fmla="*/ 99091 w 290451"/>
                <a:gd name="connsiteY6" fmla="*/ 102744 h 114740"/>
                <a:gd name="connsiteX7" fmla="*/ 104283 w 290451"/>
                <a:gd name="connsiteY7" fmla="*/ 96689 h 114740"/>
                <a:gd name="connsiteX8" fmla="*/ 111963 w 290451"/>
                <a:gd name="connsiteY8" fmla="*/ 94455 h 114740"/>
                <a:gd name="connsiteX9" fmla="*/ 242782 w 290451"/>
                <a:gd name="connsiteY9" fmla="*/ 94455 h 114740"/>
                <a:gd name="connsiteX10" fmla="*/ 248696 w 290451"/>
                <a:gd name="connsiteY10" fmla="*/ 93157 h 114740"/>
                <a:gd name="connsiteX11" fmla="*/ 282122 w 290451"/>
                <a:gd name="connsiteY11" fmla="*/ 77840 h 114740"/>
                <a:gd name="connsiteX12" fmla="*/ 285223 w 290451"/>
                <a:gd name="connsiteY12" fmla="*/ 75930 h 114740"/>
                <a:gd name="connsiteX13" fmla="*/ 287711 w 290451"/>
                <a:gd name="connsiteY13" fmla="*/ 73335 h 114740"/>
                <a:gd name="connsiteX14" fmla="*/ 289442 w 290451"/>
                <a:gd name="connsiteY14" fmla="*/ 70164 h 114740"/>
                <a:gd name="connsiteX15" fmla="*/ 290343 w 290451"/>
                <a:gd name="connsiteY15" fmla="*/ 66668 h 114740"/>
                <a:gd name="connsiteX16" fmla="*/ 290343 w 290451"/>
                <a:gd name="connsiteY16" fmla="*/ 63064 h 114740"/>
                <a:gd name="connsiteX17" fmla="*/ 289406 w 290451"/>
                <a:gd name="connsiteY17" fmla="*/ 59568 h 114740"/>
                <a:gd name="connsiteX18" fmla="*/ 287603 w 290451"/>
                <a:gd name="connsiteY18" fmla="*/ 56432 h 114740"/>
                <a:gd name="connsiteX19" fmla="*/ 285079 w 290451"/>
                <a:gd name="connsiteY19" fmla="*/ 53837 h 114740"/>
                <a:gd name="connsiteX20" fmla="*/ 234128 w 290451"/>
                <a:gd name="connsiteY20" fmla="*/ 13112 h 114740"/>
                <a:gd name="connsiteX21" fmla="*/ 228323 w 290451"/>
                <a:gd name="connsiteY21" fmla="*/ 10337 h 114740"/>
                <a:gd name="connsiteX22" fmla="*/ 182962 w 290451"/>
                <a:gd name="connsiteY22" fmla="*/ 354 h 114740"/>
                <a:gd name="connsiteX23" fmla="*/ 172685 w 290451"/>
                <a:gd name="connsiteY23" fmla="*/ 1975 h 114740"/>
                <a:gd name="connsiteX24" fmla="*/ 79187 w 290451"/>
                <a:gd name="connsiteY24" fmla="*/ 56973 h 114740"/>
                <a:gd name="connsiteX25" fmla="*/ 68658 w 290451"/>
                <a:gd name="connsiteY25" fmla="*/ 58559 h 114740"/>
                <a:gd name="connsiteX26" fmla="*/ 17852 w 290451"/>
                <a:gd name="connsiteY26" fmla="*/ 46269 h 114740"/>
                <a:gd name="connsiteX27" fmla="*/ 12768 w 290451"/>
                <a:gd name="connsiteY27" fmla="*/ 45836 h 114740"/>
                <a:gd name="connsiteX28" fmla="*/ 7828 w 290451"/>
                <a:gd name="connsiteY28" fmla="*/ 47242 h 114740"/>
                <a:gd name="connsiteX29" fmla="*/ 3753 w 290451"/>
                <a:gd name="connsiteY29" fmla="*/ 50342 h 114740"/>
                <a:gd name="connsiteX30" fmla="*/ 1013 w 290451"/>
                <a:gd name="connsiteY30" fmla="*/ 54666 h 114740"/>
                <a:gd name="connsiteX31" fmla="*/ 3 w 290451"/>
                <a:gd name="connsiteY31" fmla="*/ 59676 h 114740"/>
                <a:gd name="connsiteX32" fmla="*/ 832 w 290451"/>
                <a:gd name="connsiteY32" fmla="*/ 64722 h 114740"/>
                <a:gd name="connsiteX33" fmla="*/ 3429 w 290451"/>
                <a:gd name="connsiteY33" fmla="*/ 69119 h 114740"/>
                <a:gd name="connsiteX34" fmla="*/ 7431 w 290451"/>
                <a:gd name="connsiteY34" fmla="*/ 72326 h 1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0451" h="114740">
                  <a:moveTo>
                    <a:pt x="7467" y="72326"/>
                  </a:moveTo>
                  <a:lnTo>
                    <a:pt x="77420" y="112799"/>
                  </a:lnTo>
                  <a:cubicBezTo>
                    <a:pt x="79151" y="113809"/>
                    <a:pt x="80990" y="114421"/>
                    <a:pt x="83009" y="114637"/>
                  </a:cubicBezTo>
                  <a:cubicBezTo>
                    <a:pt x="84992" y="114890"/>
                    <a:pt x="86939" y="114673"/>
                    <a:pt x="88850" y="114061"/>
                  </a:cubicBezTo>
                  <a:cubicBezTo>
                    <a:pt x="90761" y="113448"/>
                    <a:pt x="92456" y="112475"/>
                    <a:pt x="93970" y="111142"/>
                  </a:cubicBezTo>
                  <a:cubicBezTo>
                    <a:pt x="95449" y="109808"/>
                    <a:pt x="96603" y="108222"/>
                    <a:pt x="97432" y="106384"/>
                  </a:cubicBezTo>
                  <a:lnTo>
                    <a:pt x="99091" y="102744"/>
                  </a:lnTo>
                  <a:cubicBezTo>
                    <a:pt x="100245" y="100221"/>
                    <a:pt x="101975" y="98203"/>
                    <a:pt x="104283" y="96689"/>
                  </a:cubicBezTo>
                  <a:cubicBezTo>
                    <a:pt x="106627" y="95212"/>
                    <a:pt x="109187" y="94455"/>
                    <a:pt x="111963" y="94455"/>
                  </a:cubicBezTo>
                  <a:lnTo>
                    <a:pt x="242782" y="94455"/>
                  </a:lnTo>
                  <a:cubicBezTo>
                    <a:pt x="244874" y="94455"/>
                    <a:pt x="246821" y="94022"/>
                    <a:pt x="248696" y="93157"/>
                  </a:cubicBezTo>
                  <a:lnTo>
                    <a:pt x="282122" y="77840"/>
                  </a:lnTo>
                  <a:cubicBezTo>
                    <a:pt x="283240" y="77336"/>
                    <a:pt x="284249" y="76687"/>
                    <a:pt x="285223" y="75930"/>
                  </a:cubicBezTo>
                  <a:cubicBezTo>
                    <a:pt x="286160" y="75173"/>
                    <a:pt x="286990" y="74308"/>
                    <a:pt x="287711" y="73335"/>
                  </a:cubicBezTo>
                  <a:cubicBezTo>
                    <a:pt x="288432" y="72362"/>
                    <a:pt x="289009" y="71281"/>
                    <a:pt x="289442" y="70164"/>
                  </a:cubicBezTo>
                  <a:cubicBezTo>
                    <a:pt x="289910" y="69046"/>
                    <a:pt x="290199" y="67893"/>
                    <a:pt x="290343" y="66668"/>
                  </a:cubicBezTo>
                  <a:cubicBezTo>
                    <a:pt x="290487" y="65478"/>
                    <a:pt x="290487" y="64253"/>
                    <a:pt x="290343" y="63064"/>
                  </a:cubicBezTo>
                  <a:cubicBezTo>
                    <a:pt x="290163" y="61874"/>
                    <a:pt x="289874" y="60685"/>
                    <a:pt x="289406" y="59568"/>
                  </a:cubicBezTo>
                  <a:cubicBezTo>
                    <a:pt x="288937" y="58451"/>
                    <a:pt x="288360" y="57405"/>
                    <a:pt x="287603" y="56432"/>
                  </a:cubicBezTo>
                  <a:cubicBezTo>
                    <a:pt x="286881" y="55459"/>
                    <a:pt x="286052" y="54594"/>
                    <a:pt x="285079" y="53837"/>
                  </a:cubicBezTo>
                  <a:lnTo>
                    <a:pt x="234128" y="13112"/>
                  </a:lnTo>
                  <a:cubicBezTo>
                    <a:pt x="232434" y="11742"/>
                    <a:pt x="230487" y="10841"/>
                    <a:pt x="228323" y="10337"/>
                  </a:cubicBezTo>
                  <a:lnTo>
                    <a:pt x="182962" y="354"/>
                  </a:lnTo>
                  <a:cubicBezTo>
                    <a:pt x="179320" y="-439"/>
                    <a:pt x="175895" y="101"/>
                    <a:pt x="172685" y="1975"/>
                  </a:cubicBezTo>
                  <a:lnTo>
                    <a:pt x="79187" y="56973"/>
                  </a:lnTo>
                  <a:cubicBezTo>
                    <a:pt x="75869" y="58919"/>
                    <a:pt x="72372" y="59460"/>
                    <a:pt x="68658" y="58559"/>
                  </a:cubicBezTo>
                  <a:lnTo>
                    <a:pt x="17852" y="46269"/>
                  </a:lnTo>
                  <a:cubicBezTo>
                    <a:pt x="16193" y="45800"/>
                    <a:pt x="14498" y="45692"/>
                    <a:pt x="12768" y="45836"/>
                  </a:cubicBezTo>
                  <a:cubicBezTo>
                    <a:pt x="11037" y="46017"/>
                    <a:pt x="9378" y="46485"/>
                    <a:pt x="7828" y="47242"/>
                  </a:cubicBezTo>
                  <a:cubicBezTo>
                    <a:pt x="6277" y="48035"/>
                    <a:pt x="4907" y="49044"/>
                    <a:pt x="3753" y="50342"/>
                  </a:cubicBezTo>
                  <a:cubicBezTo>
                    <a:pt x="2563" y="51603"/>
                    <a:pt x="1662" y="53045"/>
                    <a:pt x="1013" y="54666"/>
                  </a:cubicBezTo>
                  <a:cubicBezTo>
                    <a:pt x="364" y="56252"/>
                    <a:pt x="39" y="57946"/>
                    <a:pt x="3" y="59676"/>
                  </a:cubicBezTo>
                  <a:cubicBezTo>
                    <a:pt x="-33" y="61406"/>
                    <a:pt x="255" y="63100"/>
                    <a:pt x="832" y="64722"/>
                  </a:cubicBezTo>
                  <a:cubicBezTo>
                    <a:pt x="1445" y="66343"/>
                    <a:pt x="2311" y="67821"/>
                    <a:pt x="3429" y="69119"/>
                  </a:cubicBezTo>
                  <a:cubicBezTo>
                    <a:pt x="4582" y="70452"/>
                    <a:pt x="5880" y="71533"/>
                    <a:pt x="7431" y="7232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50" name="Freeform 549">
              <a:extLst>
                <a:ext uri="{FF2B5EF4-FFF2-40B4-BE49-F238E27FC236}">
                  <a16:creationId xmlns:a16="http://schemas.microsoft.com/office/drawing/2014/main" id="{09CE7870-AD13-81CC-2A6E-F2C3F2234B20}"/>
                </a:ext>
              </a:extLst>
            </p:cNvPr>
            <p:cNvSpPr/>
            <p:nvPr/>
          </p:nvSpPr>
          <p:spPr>
            <a:xfrm>
              <a:off x="4110808" y="-2211108"/>
              <a:ext cx="96995" cy="86801"/>
            </a:xfrm>
            <a:custGeom>
              <a:avLst/>
              <a:gdLst>
                <a:gd name="connsiteX0" fmla="*/ 7787 w 96995"/>
                <a:gd name="connsiteY0" fmla="*/ 28811 h 86801"/>
                <a:gd name="connsiteX1" fmla="*/ 39374 w 96995"/>
                <a:gd name="connsiteY1" fmla="*/ 42687 h 86801"/>
                <a:gd name="connsiteX2" fmla="*/ 44134 w 96995"/>
                <a:gd name="connsiteY2" fmla="*/ 46255 h 86801"/>
                <a:gd name="connsiteX3" fmla="*/ 74026 w 96995"/>
                <a:gd name="connsiteY3" fmla="*/ 82115 h 86801"/>
                <a:gd name="connsiteX4" fmla="*/ 80625 w 96995"/>
                <a:gd name="connsiteY4" fmla="*/ 86332 h 86801"/>
                <a:gd name="connsiteX5" fmla="*/ 88413 w 96995"/>
                <a:gd name="connsiteY5" fmla="*/ 86007 h 86801"/>
                <a:gd name="connsiteX6" fmla="*/ 94651 w 96995"/>
                <a:gd name="connsiteY6" fmla="*/ 81286 h 86801"/>
                <a:gd name="connsiteX7" fmla="*/ 96995 w 96995"/>
                <a:gd name="connsiteY7" fmla="*/ 73826 h 86801"/>
                <a:gd name="connsiteX8" fmla="*/ 96995 w 96995"/>
                <a:gd name="connsiteY8" fmla="*/ 30866 h 86801"/>
                <a:gd name="connsiteX9" fmla="*/ 94327 w 96995"/>
                <a:gd name="connsiteY9" fmla="*/ 22973 h 86801"/>
                <a:gd name="connsiteX10" fmla="*/ 87368 w 96995"/>
                <a:gd name="connsiteY10" fmla="*/ 18324 h 86801"/>
                <a:gd name="connsiteX11" fmla="*/ 20516 w 96995"/>
                <a:gd name="connsiteY11" fmla="*/ 520 h 86801"/>
                <a:gd name="connsiteX12" fmla="*/ 8328 w 96995"/>
                <a:gd name="connsiteY12" fmla="*/ 3547 h 86801"/>
                <a:gd name="connsiteX13" fmla="*/ 4145 w 96995"/>
                <a:gd name="connsiteY13" fmla="*/ 7403 h 86801"/>
                <a:gd name="connsiteX14" fmla="*/ 2090 w 96995"/>
                <a:gd name="connsiteY14" fmla="*/ 9854 h 86801"/>
                <a:gd name="connsiteX15" fmla="*/ 684 w 96995"/>
                <a:gd name="connsiteY15" fmla="*/ 12773 h 86801"/>
                <a:gd name="connsiteX16" fmla="*/ 35 w 96995"/>
                <a:gd name="connsiteY16" fmla="*/ 15909 h 86801"/>
                <a:gd name="connsiteX17" fmla="*/ 179 w 96995"/>
                <a:gd name="connsiteY17" fmla="*/ 19116 h 86801"/>
                <a:gd name="connsiteX18" fmla="*/ 1117 w 96995"/>
                <a:gd name="connsiteY18" fmla="*/ 22180 h 86801"/>
                <a:gd name="connsiteX19" fmla="*/ 2739 w 96995"/>
                <a:gd name="connsiteY19" fmla="*/ 24919 h 86801"/>
                <a:gd name="connsiteX20" fmla="*/ 5011 w 96995"/>
                <a:gd name="connsiteY20" fmla="*/ 27189 h 86801"/>
                <a:gd name="connsiteX21" fmla="*/ 7787 w 96995"/>
                <a:gd name="connsiteY21" fmla="*/ 28811 h 8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995" h="86801">
                  <a:moveTo>
                    <a:pt x="7787" y="28811"/>
                  </a:moveTo>
                  <a:lnTo>
                    <a:pt x="39374" y="42687"/>
                  </a:lnTo>
                  <a:cubicBezTo>
                    <a:pt x="41249" y="43516"/>
                    <a:pt x="42836" y="44705"/>
                    <a:pt x="44134" y="46255"/>
                  </a:cubicBezTo>
                  <a:lnTo>
                    <a:pt x="74026" y="82115"/>
                  </a:lnTo>
                  <a:cubicBezTo>
                    <a:pt x="75793" y="84241"/>
                    <a:pt x="77992" y="85647"/>
                    <a:pt x="80625" y="86332"/>
                  </a:cubicBezTo>
                  <a:cubicBezTo>
                    <a:pt x="83257" y="87052"/>
                    <a:pt x="85853" y="86944"/>
                    <a:pt x="88413" y="86007"/>
                  </a:cubicBezTo>
                  <a:cubicBezTo>
                    <a:pt x="91009" y="85106"/>
                    <a:pt x="93065" y="83520"/>
                    <a:pt x="94651" y="81286"/>
                  </a:cubicBezTo>
                  <a:cubicBezTo>
                    <a:pt x="96202" y="79051"/>
                    <a:pt x="96995" y="76565"/>
                    <a:pt x="96995" y="73826"/>
                  </a:cubicBezTo>
                  <a:lnTo>
                    <a:pt x="96995" y="30866"/>
                  </a:lnTo>
                  <a:cubicBezTo>
                    <a:pt x="96995" y="27946"/>
                    <a:pt x="96094" y="25315"/>
                    <a:pt x="94327" y="22973"/>
                  </a:cubicBezTo>
                  <a:cubicBezTo>
                    <a:pt x="92524" y="20630"/>
                    <a:pt x="90216" y="19080"/>
                    <a:pt x="87368" y="18324"/>
                  </a:cubicBezTo>
                  <a:lnTo>
                    <a:pt x="20516" y="520"/>
                  </a:lnTo>
                  <a:cubicBezTo>
                    <a:pt x="15900" y="-742"/>
                    <a:pt x="11826" y="303"/>
                    <a:pt x="8328" y="3547"/>
                  </a:cubicBezTo>
                  <a:lnTo>
                    <a:pt x="4145" y="7403"/>
                  </a:lnTo>
                  <a:cubicBezTo>
                    <a:pt x="3352" y="8160"/>
                    <a:pt x="2667" y="8953"/>
                    <a:pt x="2090" y="9854"/>
                  </a:cubicBezTo>
                  <a:cubicBezTo>
                    <a:pt x="1513" y="10791"/>
                    <a:pt x="1044" y="11728"/>
                    <a:pt x="684" y="12773"/>
                  </a:cubicBezTo>
                  <a:cubicBezTo>
                    <a:pt x="323" y="13782"/>
                    <a:pt x="107" y="14828"/>
                    <a:pt x="35" y="15909"/>
                  </a:cubicBezTo>
                  <a:cubicBezTo>
                    <a:pt x="-37" y="16954"/>
                    <a:pt x="-1" y="18035"/>
                    <a:pt x="179" y="19116"/>
                  </a:cubicBezTo>
                  <a:cubicBezTo>
                    <a:pt x="359" y="20162"/>
                    <a:pt x="684" y="21171"/>
                    <a:pt x="1117" y="22180"/>
                  </a:cubicBezTo>
                  <a:cubicBezTo>
                    <a:pt x="1549" y="23153"/>
                    <a:pt x="2090" y="24090"/>
                    <a:pt x="2739" y="24919"/>
                  </a:cubicBezTo>
                  <a:cubicBezTo>
                    <a:pt x="3424" y="25784"/>
                    <a:pt x="4182" y="26541"/>
                    <a:pt x="5011" y="27189"/>
                  </a:cubicBezTo>
                  <a:cubicBezTo>
                    <a:pt x="5876" y="27838"/>
                    <a:pt x="6814" y="28379"/>
                    <a:pt x="7787" y="28811"/>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51" name="Freeform 550">
              <a:extLst>
                <a:ext uri="{FF2B5EF4-FFF2-40B4-BE49-F238E27FC236}">
                  <a16:creationId xmlns:a16="http://schemas.microsoft.com/office/drawing/2014/main" id="{A71EBD50-63E4-EC92-190A-C4EA4A9E8511}"/>
                </a:ext>
              </a:extLst>
            </p:cNvPr>
            <p:cNvSpPr/>
            <p:nvPr/>
          </p:nvSpPr>
          <p:spPr>
            <a:xfrm>
              <a:off x="2022523" y="-2155262"/>
              <a:ext cx="2556355" cy="2427600"/>
            </a:xfrm>
            <a:custGeom>
              <a:avLst/>
              <a:gdLst>
                <a:gd name="connsiteX0" fmla="*/ 2553614 w 2556355"/>
                <a:gd name="connsiteY0" fmla="*/ 580029 h 2427600"/>
                <a:gd name="connsiteX1" fmla="*/ 2460079 w 2556355"/>
                <a:gd name="connsiteY1" fmla="*/ 446427 h 2427600"/>
                <a:gd name="connsiteX2" fmla="*/ 2458565 w 2556355"/>
                <a:gd name="connsiteY2" fmla="*/ 444589 h 2427600"/>
                <a:gd name="connsiteX3" fmla="*/ 2310727 w 2556355"/>
                <a:gd name="connsiteY3" fmla="*/ 292103 h 2427600"/>
                <a:gd name="connsiteX4" fmla="*/ 2308239 w 2556355"/>
                <a:gd name="connsiteY4" fmla="*/ 288679 h 2427600"/>
                <a:gd name="connsiteX5" fmla="*/ 2243370 w 2556355"/>
                <a:gd name="connsiteY5" fmla="*/ 165925 h 2427600"/>
                <a:gd name="connsiteX6" fmla="*/ 2242072 w 2556355"/>
                <a:gd name="connsiteY6" fmla="*/ 162574 h 2427600"/>
                <a:gd name="connsiteX7" fmla="*/ 2231435 w 2556355"/>
                <a:gd name="connsiteY7" fmla="*/ 119974 h 2427600"/>
                <a:gd name="connsiteX8" fmla="*/ 2228442 w 2556355"/>
                <a:gd name="connsiteY8" fmla="*/ 114063 h 2427600"/>
                <a:gd name="connsiteX9" fmla="*/ 2189860 w 2556355"/>
                <a:gd name="connsiteY9" fmla="*/ 67319 h 2427600"/>
                <a:gd name="connsiteX10" fmla="*/ 2178285 w 2556355"/>
                <a:gd name="connsiteY10" fmla="*/ 61877 h 2427600"/>
                <a:gd name="connsiteX11" fmla="*/ 2159751 w 2556355"/>
                <a:gd name="connsiteY11" fmla="*/ 61877 h 2427600"/>
                <a:gd name="connsiteX12" fmla="*/ 2151350 w 2556355"/>
                <a:gd name="connsiteY12" fmla="*/ 59282 h 2427600"/>
                <a:gd name="connsiteX13" fmla="*/ 2145833 w 2556355"/>
                <a:gd name="connsiteY13" fmla="*/ 52471 h 2427600"/>
                <a:gd name="connsiteX14" fmla="*/ 2135556 w 2556355"/>
                <a:gd name="connsiteY14" fmla="*/ 26630 h 2427600"/>
                <a:gd name="connsiteX15" fmla="*/ 2130003 w 2556355"/>
                <a:gd name="connsiteY15" fmla="*/ 19782 h 2427600"/>
                <a:gd name="connsiteX16" fmla="*/ 2121602 w 2556355"/>
                <a:gd name="connsiteY16" fmla="*/ 17223 h 2427600"/>
                <a:gd name="connsiteX17" fmla="*/ 2078116 w 2556355"/>
                <a:gd name="connsiteY17" fmla="*/ 17223 h 2427600"/>
                <a:gd name="connsiteX18" fmla="*/ 2070075 w 2556355"/>
                <a:gd name="connsiteY18" fmla="*/ 14881 h 2427600"/>
                <a:gd name="connsiteX19" fmla="*/ 2064558 w 2556355"/>
                <a:gd name="connsiteY19" fmla="*/ 8610 h 2427600"/>
                <a:gd name="connsiteX20" fmla="*/ 2062502 w 2556355"/>
                <a:gd name="connsiteY20" fmla="*/ 5402 h 2427600"/>
                <a:gd name="connsiteX21" fmla="*/ 2059762 w 2556355"/>
                <a:gd name="connsiteY21" fmla="*/ 2807 h 2427600"/>
                <a:gd name="connsiteX22" fmla="*/ 2056409 w 2556355"/>
                <a:gd name="connsiteY22" fmla="*/ 1005 h 2427600"/>
                <a:gd name="connsiteX23" fmla="*/ 2052731 w 2556355"/>
                <a:gd name="connsiteY23" fmla="*/ 104 h 2427600"/>
                <a:gd name="connsiteX24" fmla="*/ 2048945 w 2556355"/>
                <a:gd name="connsiteY24" fmla="*/ 140 h 2427600"/>
                <a:gd name="connsiteX25" fmla="*/ 2045303 w 2556355"/>
                <a:gd name="connsiteY25" fmla="*/ 1113 h 2427600"/>
                <a:gd name="connsiteX26" fmla="*/ 2041985 w 2556355"/>
                <a:gd name="connsiteY26" fmla="*/ 2987 h 2427600"/>
                <a:gd name="connsiteX27" fmla="*/ 2039281 w 2556355"/>
                <a:gd name="connsiteY27" fmla="*/ 5618 h 2427600"/>
                <a:gd name="connsiteX28" fmla="*/ 2027382 w 2556355"/>
                <a:gd name="connsiteY28" fmla="*/ 20467 h 2427600"/>
                <a:gd name="connsiteX29" fmla="*/ 2020026 w 2556355"/>
                <a:gd name="connsiteY29" fmla="*/ 25440 h 2427600"/>
                <a:gd name="connsiteX30" fmla="*/ 2011084 w 2556355"/>
                <a:gd name="connsiteY30" fmla="*/ 25368 h 2427600"/>
                <a:gd name="connsiteX31" fmla="*/ 1968211 w 2556355"/>
                <a:gd name="connsiteY31" fmla="*/ 11673 h 2427600"/>
                <a:gd name="connsiteX32" fmla="*/ 1955374 w 2556355"/>
                <a:gd name="connsiteY32" fmla="*/ 13475 h 2427600"/>
                <a:gd name="connsiteX33" fmla="*/ 1918919 w 2556355"/>
                <a:gd name="connsiteY33" fmla="*/ 37730 h 2427600"/>
                <a:gd name="connsiteX34" fmla="*/ 1914448 w 2556355"/>
                <a:gd name="connsiteY34" fmla="*/ 42415 h 2427600"/>
                <a:gd name="connsiteX35" fmla="*/ 1912356 w 2556355"/>
                <a:gd name="connsiteY35" fmla="*/ 48506 h 2427600"/>
                <a:gd name="connsiteX36" fmla="*/ 1913042 w 2556355"/>
                <a:gd name="connsiteY36" fmla="*/ 54957 h 2427600"/>
                <a:gd name="connsiteX37" fmla="*/ 1916359 w 2556355"/>
                <a:gd name="connsiteY37" fmla="*/ 60508 h 2427600"/>
                <a:gd name="connsiteX38" fmla="*/ 1939508 w 2556355"/>
                <a:gd name="connsiteY38" fmla="*/ 85087 h 2427600"/>
                <a:gd name="connsiteX39" fmla="*/ 1943222 w 2556355"/>
                <a:gd name="connsiteY39" fmla="*/ 92115 h 2427600"/>
                <a:gd name="connsiteX40" fmla="*/ 1955951 w 2556355"/>
                <a:gd name="connsiteY40" fmla="*/ 149455 h 2427600"/>
                <a:gd name="connsiteX41" fmla="*/ 1958367 w 2556355"/>
                <a:gd name="connsiteY41" fmla="*/ 154861 h 2427600"/>
                <a:gd name="connsiteX42" fmla="*/ 1993199 w 2556355"/>
                <a:gd name="connsiteY42" fmla="*/ 204020 h 2427600"/>
                <a:gd name="connsiteX43" fmla="*/ 1995543 w 2556355"/>
                <a:gd name="connsiteY43" fmla="*/ 216202 h 2427600"/>
                <a:gd name="connsiteX44" fmla="*/ 1984941 w 2556355"/>
                <a:gd name="connsiteY44" fmla="*/ 260351 h 2427600"/>
                <a:gd name="connsiteX45" fmla="*/ 1985266 w 2556355"/>
                <a:gd name="connsiteY45" fmla="*/ 268388 h 2427600"/>
                <a:gd name="connsiteX46" fmla="*/ 1989665 w 2556355"/>
                <a:gd name="connsiteY46" fmla="*/ 275128 h 2427600"/>
                <a:gd name="connsiteX47" fmla="*/ 1998680 w 2556355"/>
                <a:gd name="connsiteY47" fmla="*/ 282948 h 2427600"/>
                <a:gd name="connsiteX48" fmla="*/ 2003187 w 2556355"/>
                <a:gd name="connsiteY48" fmla="*/ 290012 h 2427600"/>
                <a:gd name="connsiteX49" fmla="*/ 2006468 w 2556355"/>
                <a:gd name="connsiteY49" fmla="*/ 301257 h 2427600"/>
                <a:gd name="connsiteX50" fmla="*/ 1974376 w 2556355"/>
                <a:gd name="connsiteY50" fmla="*/ 301257 h 2427600"/>
                <a:gd name="connsiteX51" fmla="*/ 1967742 w 2556355"/>
                <a:gd name="connsiteY51" fmla="*/ 298986 h 2427600"/>
                <a:gd name="connsiteX52" fmla="*/ 1963884 w 2556355"/>
                <a:gd name="connsiteY52" fmla="*/ 293148 h 2427600"/>
                <a:gd name="connsiteX53" fmla="*/ 1957213 w 2556355"/>
                <a:gd name="connsiteY53" fmla="*/ 267235 h 2427600"/>
                <a:gd name="connsiteX54" fmla="*/ 1954364 w 2556355"/>
                <a:gd name="connsiteY54" fmla="*/ 262297 h 2427600"/>
                <a:gd name="connsiteX55" fmla="*/ 1910409 w 2556355"/>
                <a:gd name="connsiteY55" fmla="*/ 218364 h 2427600"/>
                <a:gd name="connsiteX56" fmla="*/ 1903739 w 2556355"/>
                <a:gd name="connsiteY56" fmla="*/ 215229 h 2427600"/>
                <a:gd name="connsiteX57" fmla="*/ 1896599 w 2556355"/>
                <a:gd name="connsiteY57" fmla="*/ 217067 h 2427600"/>
                <a:gd name="connsiteX58" fmla="*/ 1881346 w 2556355"/>
                <a:gd name="connsiteY58" fmla="*/ 227627 h 2427600"/>
                <a:gd name="connsiteX59" fmla="*/ 1876911 w 2556355"/>
                <a:gd name="connsiteY59" fmla="*/ 234222 h 2427600"/>
                <a:gd name="connsiteX60" fmla="*/ 1878173 w 2556355"/>
                <a:gd name="connsiteY60" fmla="*/ 242043 h 2427600"/>
                <a:gd name="connsiteX61" fmla="*/ 1902513 w 2556355"/>
                <a:gd name="connsiteY61" fmla="*/ 283237 h 2427600"/>
                <a:gd name="connsiteX62" fmla="*/ 1904027 w 2556355"/>
                <a:gd name="connsiteY62" fmla="*/ 288751 h 2427600"/>
                <a:gd name="connsiteX63" fmla="*/ 1904027 w 2556355"/>
                <a:gd name="connsiteY63" fmla="*/ 342487 h 2427600"/>
                <a:gd name="connsiteX64" fmla="*/ 1905433 w 2556355"/>
                <a:gd name="connsiteY64" fmla="*/ 347821 h 2427600"/>
                <a:gd name="connsiteX65" fmla="*/ 1963379 w 2556355"/>
                <a:gd name="connsiteY65" fmla="*/ 449743 h 2427600"/>
                <a:gd name="connsiteX66" fmla="*/ 1963884 w 2556355"/>
                <a:gd name="connsiteY66" fmla="*/ 450572 h 2427600"/>
                <a:gd name="connsiteX67" fmla="*/ 2034594 w 2556355"/>
                <a:gd name="connsiteY67" fmla="*/ 551953 h 2427600"/>
                <a:gd name="connsiteX68" fmla="*/ 2035603 w 2556355"/>
                <a:gd name="connsiteY68" fmla="*/ 553251 h 2427600"/>
                <a:gd name="connsiteX69" fmla="*/ 2143705 w 2556355"/>
                <a:gd name="connsiteY69" fmla="*/ 667679 h 2427600"/>
                <a:gd name="connsiteX70" fmla="*/ 2146590 w 2556355"/>
                <a:gd name="connsiteY70" fmla="*/ 674058 h 2427600"/>
                <a:gd name="connsiteX71" fmla="*/ 2145004 w 2556355"/>
                <a:gd name="connsiteY71" fmla="*/ 680870 h 2427600"/>
                <a:gd name="connsiteX72" fmla="*/ 2114390 w 2556355"/>
                <a:gd name="connsiteY72" fmla="*/ 729704 h 2427600"/>
                <a:gd name="connsiteX73" fmla="*/ 2112912 w 2556355"/>
                <a:gd name="connsiteY73" fmla="*/ 733524 h 2427600"/>
                <a:gd name="connsiteX74" fmla="*/ 2112984 w 2556355"/>
                <a:gd name="connsiteY74" fmla="*/ 737597 h 2427600"/>
                <a:gd name="connsiteX75" fmla="*/ 2114534 w 2556355"/>
                <a:gd name="connsiteY75" fmla="*/ 741381 h 2427600"/>
                <a:gd name="connsiteX76" fmla="*/ 2117383 w 2556355"/>
                <a:gd name="connsiteY76" fmla="*/ 744337 h 2427600"/>
                <a:gd name="connsiteX77" fmla="*/ 2214704 w 2556355"/>
                <a:gd name="connsiteY77" fmla="*/ 812020 h 2427600"/>
                <a:gd name="connsiteX78" fmla="*/ 2219247 w 2556355"/>
                <a:gd name="connsiteY78" fmla="*/ 819300 h 2427600"/>
                <a:gd name="connsiteX79" fmla="*/ 2231543 w 2556355"/>
                <a:gd name="connsiteY79" fmla="*/ 902013 h 2427600"/>
                <a:gd name="connsiteX80" fmla="*/ 2231687 w 2556355"/>
                <a:gd name="connsiteY80" fmla="*/ 903635 h 2427600"/>
                <a:gd name="connsiteX81" fmla="*/ 2231687 w 2556355"/>
                <a:gd name="connsiteY81" fmla="*/ 952794 h 2427600"/>
                <a:gd name="connsiteX82" fmla="*/ 2228081 w 2556355"/>
                <a:gd name="connsiteY82" fmla="*/ 960831 h 2427600"/>
                <a:gd name="connsiteX83" fmla="*/ 2185425 w 2556355"/>
                <a:gd name="connsiteY83" fmla="*/ 999106 h 2427600"/>
                <a:gd name="connsiteX84" fmla="*/ 2178718 w 2556355"/>
                <a:gd name="connsiteY84" fmla="*/ 993303 h 2427600"/>
                <a:gd name="connsiteX85" fmla="*/ 2175364 w 2556355"/>
                <a:gd name="connsiteY85" fmla="*/ 988005 h 2427600"/>
                <a:gd name="connsiteX86" fmla="*/ 2175509 w 2556355"/>
                <a:gd name="connsiteY86" fmla="*/ 981734 h 2427600"/>
                <a:gd name="connsiteX87" fmla="*/ 2206266 w 2556355"/>
                <a:gd name="connsiteY87" fmla="*/ 887741 h 2427600"/>
                <a:gd name="connsiteX88" fmla="*/ 2206050 w 2556355"/>
                <a:gd name="connsiteY88" fmla="*/ 880389 h 2427600"/>
                <a:gd name="connsiteX89" fmla="*/ 2201146 w 2556355"/>
                <a:gd name="connsiteY89" fmla="*/ 874911 h 2427600"/>
                <a:gd name="connsiteX90" fmla="*/ 2143056 w 2556355"/>
                <a:gd name="connsiteY90" fmla="*/ 843916 h 2427600"/>
                <a:gd name="connsiteX91" fmla="*/ 2132419 w 2556355"/>
                <a:gd name="connsiteY91" fmla="*/ 844168 h 2427600"/>
                <a:gd name="connsiteX92" fmla="*/ 2075880 w 2556355"/>
                <a:gd name="connsiteY92" fmla="*/ 877686 h 2427600"/>
                <a:gd name="connsiteX93" fmla="*/ 2069065 w 2556355"/>
                <a:gd name="connsiteY93" fmla="*/ 879091 h 2427600"/>
                <a:gd name="connsiteX94" fmla="*/ 2062791 w 2556355"/>
                <a:gd name="connsiteY94" fmla="*/ 876100 h 2427600"/>
                <a:gd name="connsiteX95" fmla="*/ 2059618 w 2556355"/>
                <a:gd name="connsiteY95" fmla="*/ 869901 h 2427600"/>
                <a:gd name="connsiteX96" fmla="*/ 2060916 w 2556355"/>
                <a:gd name="connsiteY96" fmla="*/ 863053 h 2427600"/>
                <a:gd name="connsiteX97" fmla="*/ 2081830 w 2556355"/>
                <a:gd name="connsiteY97" fmla="*/ 825680 h 2427600"/>
                <a:gd name="connsiteX98" fmla="*/ 2083200 w 2556355"/>
                <a:gd name="connsiteY98" fmla="*/ 819733 h 2427600"/>
                <a:gd name="connsiteX99" fmla="*/ 2081145 w 2556355"/>
                <a:gd name="connsiteY99" fmla="*/ 814002 h 2427600"/>
                <a:gd name="connsiteX100" fmla="*/ 2042959 w 2556355"/>
                <a:gd name="connsiteY100" fmla="*/ 761780 h 2427600"/>
                <a:gd name="connsiteX101" fmla="*/ 2034882 w 2556355"/>
                <a:gd name="connsiteY101" fmla="*/ 757347 h 2427600"/>
                <a:gd name="connsiteX102" fmla="*/ 1930313 w 2556355"/>
                <a:gd name="connsiteY102" fmla="*/ 750535 h 2427600"/>
                <a:gd name="connsiteX103" fmla="*/ 1857332 w 2556355"/>
                <a:gd name="connsiteY103" fmla="*/ 746247 h 2427600"/>
                <a:gd name="connsiteX104" fmla="*/ 1850733 w 2556355"/>
                <a:gd name="connsiteY104" fmla="*/ 748013 h 2427600"/>
                <a:gd name="connsiteX105" fmla="*/ 1846514 w 2556355"/>
                <a:gd name="connsiteY105" fmla="*/ 753347 h 2427600"/>
                <a:gd name="connsiteX106" fmla="*/ 1835372 w 2556355"/>
                <a:gd name="connsiteY106" fmla="*/ 783945 h 2427600"/>
                <a:gd name="connsiteX107" fmla="*/ 1832560 w 2556355"/>
                <a:gd name="connsiteY107" fmla="*/ 788198 h 2427600"/>
                <a:gd name="connsiteX108" fmla="*/ 1828089 w 2556355"/>
                <a:gd name="connsiteY108" fmla="*/ 790684 h 2427600"/>
                <a:gd name="connsiteX109" fmla="*/ 1823004 w 2556355"/>
                <a:gd name="connsiteY109" fmla="*/ 790829 h 2427600"/>
                <a:gd name="connsiteX110" fmla="*/ 1818389 w 2556355"/>
                <a:gd name="connsiteY110" fmla="*/ 788666 h 2427600"/>
                <a:gd name="connsiteX111" fmla="*/ 1810673 w 2556355"/>
                <a:gd name="connsiteY111" fmla="*/ 782431 h 2427600"/>
                <a:gd name="connsiteX112" fmla="*/ 1807860 w 2556355"/>
                <a:gd name="connsiteY112" fmla="*/ 779007 h 2427600"/>
                <a:gd name="connsiteX113" fmla="*/ 1806670 w 2556355"/>
                <a:gd name="connsiteY113" fmla="*/ 774755 h 2427600"/>
                <a:gd name="connsiteX114" fmla="*/ 1807283 w 2556355"/>
                <a:gd name="connsiteY114" fmla="*/ 770394 h 2427600"/>
                <a:gd name="connsiteX115" fmla="*/ 1809591 w 2556355"/>
                <a:gd name="connsiteY115" fmla="*/ 766609 h 2427600"/>
                <a:gd name="connsiteX116" fmla="*/ 1846334 w 2556355"/>
                <a:gd name="connsiteY116" fmla="*/ 727434 h 2427600"/>
                <a:gd name="connsiteX117" fmla="*/ 1849255 w 2556355"/>
                <a:gd name="connsiteY117" fmla="*/ 720045 h 2427600"/>
                <a:gd name="connsiteX118" fmla="*/ 1849255 w 2556355"/>
                <a:gd name="connsiteY118" fmla="*/ 693952 h 2427600"/>
                <a:gd name="connsiteX119" fmla="*/ 1848425 w 2556355"/>
                <a:gd name="connsiteY119" fmla="*/ 689808 h 2427600"/>
                <a:gd name="connsiteX120" fmla="*/ 1846082 w 2556355"/>
                <a:gd name="connsiteY120" fmla="*/ 686312 h 2427600"/>
                <a:gd name="connsiteX121" fmla="*/ 1842584 w 2556355"/>
                <a:gd name="connsiteY121" fmla="*/ 683933 h 2427600"/>
                <a:gd name="connsiteX122" fmla="*/ 1838437 w 2556355"/>
                <a:gd name="connsiteY122" fmla="*/ 683140 h 2427600"/>
                <a:gd name="connsiteX123" fmla="*/ 1760948 w 2556355"/>
                <a:gd name="connsiteY123" fmla="*/ 683140 h 2427600"/>
                <a:gd name="connsiteX124" fmla="*/ 1753088 w 2556355"/>
                <a:gd name="connsiteY124" fmla="*/ 686492 h 2427600"/>
                <a:gd name="connsiteX125" fmla="*/ 1709169 w 2556355"/>
                <a:gd name="connsiteY125" fmla="*/ 732768 h 2427600"/>
                <a:gd name="connsiteX126" fmla="*/ 1706645 w 2556355"/>
                <a:gd name="connsiteY126" fmla="*/ 737092 h 2427600"/>
                <a:gd name="connsiteX127" fmla="*/ 1706356 w 2556355"/>
                <a:gd name="connsiteY127" fmla="*/ 742066 h 2427600"/>
                <a:gd name="connsiteX128" fmla="*/ 1708340 w 2556355"/>
                <a:gd name="connsiteY128" fmla="*/ 746679 h 2427600"/>
                <a:gd name="connsiteX129" fmla="*/ 1712162 w 2556355"/>
                <a:gd name="connsiteY129" fmla="*/ 749887 h 2427600"/>
                <a:gd name="connsiteX130" fmla="*/ 1723845 w 2556355"/>
                <a:gd name="connsiteY130" fmla="*/ 755725 h 2427600"/>
                <a:gd name="connsiteX131" fmla="*/ 1729830 w 2556355"/>
                <a:gd name="connsiteY131" fmla="*/ 765132 h 2427600"/>
                <a:gd name="connsiteX132" fmla="*/ 1724349 w 2556355"/>
                <a:gd name="connsiteY132" fmla="*/ 774827 h 2427600"/>
                <a:gd name="connsiteX133" fmla="*/ 1640334 w 2556355"/>
                <a:gd name="connsiteY133" fmla="*/ 822544 h 2427600"/>
                <a:gd name="connsiteX134" fmla="*/ 1635719 w 2556355"/>
                <a:gd name="connsiteY134" fmla="*/ 827770 h 2427600"/>
                <a:gd name="connsiteX135" fmla="*/ 1618915 w 2556355"/>
                <a:gd name="connsiteY135" fmla="*/ 867594 h 2427600"/>
                <a:gd name="connsiteX136" fmla="*/ 1616283 w 2556355"/>
                <a:gd name="connsiteY136" fmla="*/ 871379 h 2427600"/>
                <a:gd name="connsiteX137" fmla="*/ 1612317 w 2556355"/>
                <a:gd name="connsiteY137" fmla="*/ 873721 h 2427600"/>
                <a:gd name="connsiteX138" fmla="*/ 1607737 w 2556355"/>
                <a:gd name="connsiteY138" fmla="*/ 874190 h 2427600"/>
                <a:gd name="connsiteX139" fmla="*/ 1603374 w 2556355"/>
                <a:gd name="connsiteY139" fmla="*/ 872712 h 2427600"/>
                <a:gd name="connsiteX140" fmla="*/ 1550694 w 2556355"/>
                <a:gd name="connsiteY140" fmla="*/ 841105 h 2427600"/>
                <a:gd name="connsiteX141" fmla="*/ 1541787 w 2556355"/>
                <a:gd name="connsiteY141" fmla="*/ 840096 h 2427600"/>
                <a:gd name="connsiteX142" fmla="*/ 1513626 w 2556355"/>
                <a:gd name="connsiteY142" fmla="*/ 849214 h 2427600"/>
                <a:gd name="connsiteX143" fmla="*/ 1506811 w 2556355"/>
                <a:gd name="connsiteY143" fmla="*/ 849178 h 2427600"/>
                <a:gd name="connsiteX144" fmla="*/ 1501366 w 2556355"/>
                <a:gd name="connsiteY144" fmla="*/ 845105 h 2427600"/>
                <a:gd name="connsiteX145" fmla="*/ 1495741 w 2556355"/>
                <a:gd name="connsiteY145" fmla="*/ 836996 h 2427600"/>
                <a:gd name="connsiteX146" fmla="*/ 1609613 w 2556355"/>
                <a:gd name="connsiteY146" fmla="*/ 754752 h 2427600"/>
                <a:gd name="connsiteX147" fmla="*/ 1613435 w 2556355"/>
                <a:gd name="connsiteY147" fmla="*/ 749671 h 2427600"/>
                <a:gd name="connsiteX148" fmla="*/ 1613615 w 2556355"/>
                <a:gd name="connsiteY148" fmla="*/ 743291 h 2427600"/>
                <a:gd name="connsiteX149" fmla="*/ 1598903 w 2556355"/>
                <a:gd name="connsiteY149" fmla="*/ 690781 h 2427600"/>
                <a:gd name="connsiteX150" fmla="*/ 1597858 w 2556355"/>
                <a:gd name="connsiteY150" fmla="*/ 688258 h 2427600"/>
                <a:gd name="connsiteX151" fmla="*/ 1596199 w 2556355"/>
                <a:gd name="connsiteY151" fmla="*/ 686131 h 2427600"/>
                <a:gd name="connsiteX152" fmla="*/ 1594035 w 2556355"/>
                <a:gd name="connsiteY152" fmla="*/ 684474 h 2427600"/>
                <a:gd name="connsiteX153" fmla="*/ 1591511 w 2556355"/>
                <a:gd name="connsiteY153" fmla="*/ 683392 h 2427600"/>
                <a:gd name="connsiteX154" fmla="*/ 1588807 w 2556355"/>
                <a:gd name="connsiteY154" fmla="*/ 683032 h 2427600"/>
                <a:gd name="connsiteX155" fmla="*/ 1586103 w 2556355"/>
                <a:gd name="connsiteY155" fmla="*/ 683356 h 2427600"/>
                <a:gd name="connsiteX156" fmla="*/ 1583579 w 2556355"/>
                <a:gd name="connsiteY156" fmla="*/ 684365 h 2427600"/>
                <a:gd name="connsiteX157" fmla="*/ 1581379 w 2556355"/>
                <a:gd name="connsiteY157" fmla="*/ 685951 h 2427600"/>
                <a:gd name="connsiteX158" fmla="*/ 1504070 w 2556355"/>
                <a:gd name="connsiteY158" fmla="*/ 759726 h 2427600"/>
                <a:gd name="connsiteX159" fmla="*/ 1498445 w 2556355"/>
                <a:gd name="connsiteY159" fmla="*/ 762501 h 2427600"/>
                <a:gd name="connsiteX160" fmla="*/ 1492243 w 2556355"/>
                <a:gd name="connsiteY160" fmla="*/ 761636 h 2427600"/>
                <a:gd name="connsiteX161" fmla="*/ 1422435 w 2556355"/>
                <a:gd name="connsiteY161" fmla="*/ 728803 h 2427600"/>
                <a:gd name="connsiteX162" fmla="*/ 1413168 w 2556355"/>
                <a:gd name="connsiteY162" fmla="*/ 728911 h 2427600"/>
                <a:gd name="connsiteX163" fmla="*/ 1368167 w 2556355"/>
                <a:gd name="connsiteY163" fmla="*/ 751437 h 2427600"/>
                <a:gd name="connsiteX164" fmla="*/ 1362290 w 2556355"/>
                <a:gd name="connsiteY164" fmla="*/ 752482 h 2427600"/>
                <a:gd name="connsiteX165" fmla="*/ 1304092 w 2556355"/>
                <a:gd name="connsiteY165" fmla="*/ 746247 h 2427600"/>
                <a:gd name="connsiteX166" fmla="*/ 1295979 w 2556355"/>
                <a:gd name="connsiteY166" fmla="*/ 740913 h 2427600"/>
                <a:gd name="connsiteX167" fmla="*/ 1286388 w 2556355"/>
                <a:gd name="connsiteY167" fmla="*/ 723866 h 2427600"/>
                <a:gd name="connsiteX168" fmla="*/ 1277157 w 2556355"/>
                <a:gd name="connsiteY168" fmla="*/ 718496 h 2427600"/>
                <a:gd name="connsiteX169" fmla="*/ 1267926 w 2556355"/>
                <a:gd name="connsiteY169" fmla="*/ 723866 h 2427600"/>
                <a:gd name="connsiteX170" fmla="*/ 1211278 w 2556355"/>
                <a:gd name="connsiteY170" fmla="*/ 823517 h 2427600"/>
                <a:gd name="connsiteX171" fmla="*/ 1201651 w 2556355"/>
                <a:gd name="connsiteY171" fmla="*/ 828851 h 2427600"/>
                <a:gd name="connsiteX172" fmla="*/ 1153441 w 2556355"/>
                <a:gd name="connsiteY172" fmla="*/ 827013 h 2427600"/>
                <a:gd name="connsiteX173" fmla="*/ 1147492 w 2556355"/>
                <a:gd name="connsiteY173" fmla="*/ 824887 h 2427600"/>
                <a:gd name="connsiteX174" fmla="*/ 1143778 w 2556355"/>
                <a:gd name="connsiteY174" fmla="*/ 819769 h 2427600"/>
                <a:gd name="connsiteX175" fmla="*/ 1140605 w 2556355"/>
                <a:gd name="connsiteY175" fmla="*/ 810146 h 2427600"/>
                <a:gd name="connsiteX176" fmla="*/ 1132239 w 2556355"/>
                <a:gd name="connsiteY176" fmla="*/ 803046 h 2427600"/>
                <a:gd name="connsiteX177" fmla="*/ 1122071 w 2556355"/>
                <a:gd name="connsiteY177" fmla="*/ 807155 h 2427600"/>
                <a:gd name="connsiteX178" fmla="*/ 1116914 w 2556355"/>
                <a:gd name="connsiteY178" fmla="*/ 814002 h 2427600"/>
                <a:gd name="connsiteX179" fmla="*/ 1112046 w 2556355"/>
                <a:gd name="connsiteY179" fmla="*/ 817607 h 2427600"/>
                <a:gd name="connsiteX180" fmla="*/ 1106025 w 2556355"/>
                <a:gd name="connsiteY180" fmla="*/ 817967 h 2427600"/>
                <a:gd name="connsiteX181" fmla="*/ 1084426 w 2556355"/>
                <a:gd name="connsiteY181" fmla="*/ 812885 h 2427600"/>
                <a:gd name="connsiteX182" fmla="*/ 1080315 w 2556355"/>
                <a:gd name="connsiteY182" fmla="*/ 810939 h 2427600"/>
                <a:gd name="connsiteX183" fmla="*/ 1077431 w 2556355"/>
                <a:gd name="connsiteY183" fmla="*/ 807407 h 2427600"/>
                <a:gd name="connsiteX184" fmla="*/ 1076277 w 2556355"/>
                <a:gd name="connsiteY184" fmla="*/ 802974 h 2427600"/>
                <a:gd name="connsiteX185" fmla="*/ 1077106 w 2556355"/>
                <a:gd name="connsiteY185" fmla="*/ 798469 h 2427600"/>
                <a:gd name="connsiteX186" fmla="*/ 1086193 w 2556355"/>
                <a:gd name="connsiteY186" fmla="*/ 776953 h 2427600"/>
                <a:gd name="connsiteX187" fmla="*/ 1086986 w 2556355"/>
                <a:gd name="connsiteY187" fmla="*/ 772304 h 2427600"/>
                <a:gd name="connsiteX188" fmla="*/ 1085724 w 2556355"/>
                <a:gd name="connsiteY188" fmla="*/ 767799 h 2427600"/>
                <a:gd name="connsiteX189" fmla="*/ 1082623 w 2556355"/>
                <a:gd name="connsiteY189" fmla="*/ 764267 h 2427600"/>
                <a:gd name="connsiteX190" fmla="*/ 1078296 w 2556355"/>
                <a:gd name="connsiteY190" fmla="*/ 762393 h 2427600"/>
                <a:gd name="connsiteX191" fmla="*/ 1047575 w 2556355"/>
                <a:gd name="connsiteY191" fmla="*/ 756807 h 2427600"/>
                <a:gd name="connsiteX192" fmla="*/ 1041336 w 2556355"/>
                <a:gd name="connsiteY192" fmla="*/ 753202 h 2427600"/>
                <a:gd name="connsiteX193" fmla="*/ 1038848 w 2556355"/>
                <a:gd name="connsiteY193" fmla="*/ 746391 h 2427600"/>
                <a:gd name="connsiteX194" fmla="*/ 1038848 w 2556355"/>
                <a:gd name="connsiteY194" fmla="*/ 733561 h 2427600"/>
                <a:gd name="connsiteX195" fmla="*/ 1036216 w 2556355"/>
                <a:gd name="connsiteY195" fmla="*/ 726533 h 2427600"/>
                <a:gd name="connsiteX196" fmla="*/ 1029618 w 2556355"/>
                <a:gd name="connsiteY196" fmla="*/ 723037 h 2427600"/>
                <a:gd name="connsiteX197" fmla="*/ 913510 w 2556355"/>
                <a:gd name="connsiteY197" fmla="*/ 708296 h 2427600"/>
                <a:gd name="connsiteX198" fmla="*/ 904027 w 2556355"/>
                <a:gd name="connsiteY198" fmla="*/ 712008 h 2427600"/>
                <a:gd name="connsiteX199" fmla="*/ 854628 w 2556355"/>
                <a:gd name="connsiteY199" fmla="*/ 771223 h 2427600"/>
                <a:gd name="connsiteX200" fmla="*/ 846478 w 2556355"/>
                <a:gd name="connsiteY200" fmla="*/ 775079 h 2427600"/>
                <a:gd name="connsiteX201" fmla="*/ 834110 w 2556355"/>
                <a:gd name="connsiteY201" fmla="*/ 775079 h 2427600"/>
                <a:gd name="connsiteX202" fmla="*/ 825925 w 2556355"/>
                <a:gd name="connsiteY202" fmla="*/ 778935 h 2427600"/>
                <a:gd name="connsiteX203" fmla="*/ 769458 w 2556355"/>
                <a:gd name="connsiteY203" fmla="*/ 847232 h 2427600"/>
                <a:gd name="connsiteX204" fmla="*/ 764122 w 2556355"/>
                <a:gd name="connsiteY204" fmla="*/ 850692 h 2427600"/>
                <a:gd name="connsiteX205" fmla="*/ 757775 w 2556355"/>
                <a:gd name="connsiteY205" fmla="*/ 850475 h 2427600"/>
                <a:gd name="connsiteX206" fmla="*/ 738304 w 2556355"/>
                <a:gd name="connsiteY206" fmla="*/ 843556 h 2427600"/>
                <a:gd name="connsiteX207" fmla="*/ 733328 w 2556355"/>
                <a:gd name="connsiteY207" fmla="*/ 843051 h 2427600"/>
                <a:gd name="connsiteX208" fmla="*/ 728640 w 2556355"/>
                <a:gd name="connsiteY208" fmla="*/ 844889 h 2427600"/>
                <a:gd name="connsiteX209" fmla="*/ 725359 w 2556355"/>
                <a:gd name="connsiteY209" fmla="*/ 848673 h 2427600"/>
                <a:gd name="connsiteX210" fmla="*/ 724169 w 2556355"/>
                <a:gd name="connsiteY210" fmla="*/ 853539 h 2427600"/>
                <a:gd name="connsiteX211" fmla="*/ 724169 w 2556355"/>
                <a:gd name="connsiteY211" fmla="*/ 892102 h 2427600"/>
                <a:gd name="connsiteX212" fmla="*/ 723124 w 2556355"/>
                <a:gd name="connsiteY212" fmla="*/ 896679 h 2427600"/>
                <a:gd name="connsiteX213" fmla="*/ 720239 w 2556355"/>
                <a:gd name="connsiteY213" fmla="*/ 900355 h 2427600"/>
                <a:gd name="connsiteX214" fmla="*/ 716020 w 2556355"/>
                <a:gd name="connsiteY214" fmla="*/ 902409 h 2427600"/>
                <a:gd name="connsiteX215" fmla="*/ 711333 w 2556355"/>
                <a:gd name="connsiteY215" fmla="*/ 902445 h 2427600"/>
                <a:gd name="connsiteX216" fmla="*/ 677907 w 2556355"/>
                <a:gd name="connsiteY216" fmla="*/ 895201 h 2427600"/>
                <a:gd name="connsiteX217" fmla="*/ 670803 w 2556355"/>
                <a:gd name="connsiteY217" fmla="*/ 896138 h 2427600"/>
                <a:gd name="connsiteX218" fmla="*/ 665899 w 2556355"/>
                <a:gd name="connsiteY218" fmla="*/ 901364 h 2427600"/>
                <a:gd name="connsiteX219" fmla="*/ 602329 w 2556355"/>
                <a:gd name="connsiteY219" fmla="*/ 1049886 h 2427600"/>
                <a:gd name="connsiteX220" fmla="*/ 603447 w 2556355"/>
                <a:gd name="connsiteY220" fmla="*/ 1060158 h 2427600"/>
                <a:gd name="connsiteX221" fmla="*/ 625298 w 2556355"/>
                <a:gd name="connsiteY221" fmla="*/ 1090864 h 2427600"/>
                <a:gd name="connsiteX222" fmla="*/ 626344 w 2556355"/>
                <a:gd name="connsiteY222" fmla="*/ 1101316 h 2427600"/>
                <a:gd name="connsiteX223" fmla="*/ 609757 w 2556355"/>
                <a:gd name="connsiteY223" fmla="*/ 1138762 h 2427600"/>
                <a:gd name="connsiteX224" fmla="*/ 578350 w 2556355"/>
                <a:gd name="connsiteY224" fmla="*/ 1201724 h 2427600"/>
                <a:gd name="connsiteX225" fmla="*/ 578242 w 2556355"/>
                <a:gd name="connsiteY225" fmla="*/ 1201868 h 2427600"/>
                <a:gd name="connsiteX226" fmla="*/ 556643 w 2556355"/>
                <a:gd name="connsiteY226" fmla="*/ 1245333 h 2427600"/>
                <a:gd name="connsiteX227" fmla="*/ 556643 w 2556355"/>
                <a:gd name="connsiteY227" fmla="*/ 1252145 h 2427600"/>
                <a:gd name="connsiteX228" fmla="*/ 572545 w 2556355"/>
                <a:gd name="connsiteY228" fmla="*/ 1283572 h 2427600"/>
                <a:gd name="connsiteX229" fmla="*/ 572905 w 2556355"/>
                <a:gd name="connsiteY229" fmla="*/ 1289518 h 2427600"/>
                <a:gd name="connsiteX230" fmla="*/ 560646 w 2556355"/>
                <a:gd name="connsiteY230" fmla="*/ 1324550 h 2427600"/>
                <a:gd name="connsiteX231" fmla="*/ 558771 w 2556355"/>
                <a:gd name="connsiteY231" fmla="*/ 1327505 h 2427600"/>
                <a:gd name="connsiteX232" fmla="*/ 555778 w 2556355"/>
                <a:gd name="connsiteY232" fmla="*/ 1329271 h 2427600"/>
                <a:gd name="connsiteX233" fmla="*/ 552316 w 2556355"/>
                <a:gd name="connsiteY233" fmla="*/ 1329559 h 2427600"/>
                <a:gd name="connsiteX234" fmla="*/ 549071 w 2556355"/>
                <a:gd name="connsiteY234" fmla="*/ 1328226 h 2427600"/>
                <a:gd name="connsiteX235" fmla="*/ 490837 w 2556355"/>
                <a:gd name="connsiteY235" fmla="*/ 1286671 h 2427600"/>
                <a:gd name="connsiteX236" fmla="*/ 490332 w 2556355"/>
                <a:gd name="connsiteY236" fmla="*/ 1286311 h 2427600"/>
                <a:gd name="connsiteX237" fmla="*/ 432748 w 2556355"/>
                <a:gd name="connsiteY237" fmla="*/ 1251928 h 2427600"/>
                <a:gd name="connsiteX238" fmla="*/ 427771 w 2556355"/>
                <a:gd name="connsiteY238" fmla="*/ 1250919 h 2427600"/>
                <a:gd name="connsiteX239" fmla="*/ 423264 w 2556355"/>
                <a:gd name="connsiteY239" fmla="*/ 1253298 h 2427600"/>
                <a:gd name="connsiteX240" fmla="*/ 370115 w 2556355"/>
                <a:gd name="connsiteY240" fmla="*/ 1311287 h 2427600"/>
                <a:gd name="connsiteX241" fmla="*/ 361857 w 2556355"/>
                <a:gd name="connsiteY241" fmla="*/ 1313269 h 2427600"/>
                <a:gd name="connsiteX242" fmla="*/ 337266 w 2556355"/>
                <a:gd name="connsiteY242" fmla="*/ 1304043 h 2427600"/>
                <a:gd name="connsiteX243" fmla="*/ 333948 w 2556355"/>
                <a:gd name="connsiteY243" fmla="*/ 1303574 h 2427600"/>
                <a:gd name="connsiteX244" fmla="*/ 330739 w 2556355"/>
                <a:gd name="connsiteY244" fmla="*/ 1304583 h 2427600"/>
                <a:gd name="connsiteX245" fmla="*/ 328287 w 2556355"/>
                <a:gd name="connsiteY245" fmla="*/ 1306890 h 2427600"/>
                <a:gd name="connsiteX246" fmla="*/ 327061 w 2556355"/>
                <a:gd name="connsiteY246" fmla="*/ 1310025 h 2427600"/>
                <a:gd name="connsiteX247" fmla="*/ 303515 w 2556355"/>
                <a:gd name="connsiteY247" fmla="*/ 1466621 h 2427600"/>
                <a:gd name="connsiteX248" fmla="*/ 298611 w 2556355"/>
                <a:gd name="connsiteY248" fmla="*/ 1472639 h 2427600"/>
                <a:gd name="connsiteX249" fmla="*/ 291003 w 2556355"/>
                <a:gd name="connsiteY249" fmla="*/ 1471234 h 2427600"/>
                <a:gd name="connsiteX250" fmla="*/ 282854 w 2556355"/>
                <a:gd name="connsiteY250" fmla="*/ 1470080 h 2427600"/>
                <a:gd name="connsiteX251" fmla="*/ 278383 w 2556355"/>
                <a:gd name="connsiteY251" fmla="*/ 1477000 h 2427600"/>
                <a:gd name="connsiteX252" fmla="*/ 278383 w 2556355"/>
                <a:gd name="connsiteY252" fmla="*/ 1503310 h 2427600"/>
                <a:gd name="connsiteX253" fmla="*/ 276363 w 2556355"/>
                <a:gd name="connsiteY253" fmla="*/ 1508463 h 2427600"/>
                <a:gd name="connsiteX254" fmla="*/ 271351 w 2556355"/>
                <a:gd name="connsiteY254" fmla="*/ 1510878 h 2427600"/>
                <a:gd name="connsiteX255" fmla="*/ 248130 w 2556355"/>
                <a:gd name="connsiteY255" fmla="*/ 1512536 h 2427600"/>
                <a:gd name="connsiteX256" fmla="*/ 242649 w 2556355"/>
                <a:gd name="connsiteY256" fmla="*/ 1510770 h 2427600"/>
                <a:gd name="connsiteX257" fmla="*/ 139811 w 2556355"/>
                <a:gd name="connsiteY257" fmla="*/ 1424021 h 2427600"/>
                <a:gd name="connsiteX258" fmla="*/ 134943 w 2556355"/>
                <a:gd name="connsiteY258" fmla="*/ 1422219 h 2427600"/>
                <a:gd name="connsiteX259" fmla="*/ 109559 w 2556355"/>
                <a:gd name="connsiteY259" fmla="*/ 1422219 h 2427600"/>
                <a:gd name="connsiteX260" fmla="*/ 104186 w 2556355"/>
                <a:gd name="connsiteY260" fmla="*/ 1424453 h 2427600"/>
                <a:gd name="connsiteX261" fmla="*/ 101950 w 2556355"/>
                <a:gd name="connsiteY261" fmla="*/ 1429823 h 2427600"/>
                <a:gd name="connsiteX262" fmla="*/ 101950 w 2556355"/>
                <a:gd name="connsiteY262" fmla="*/ 1472964 h 2427600"/>
                <a:gd name="connsiteX263" fmla="*/ 97263 w 2556355"/>
                <a:gd name="connsiteY263" fmla="*/ 1479992 h 2427600"/>
                <a:gd name="connsiteX264" fmla="*/ 88969 w 2556355"/>
                <a:gd name="connsiteY264" fmla="*/ 1478334 h 2427600"/>
                <a:gd name="connsiteX265" fmla="*/ 63584 w 2556355"/>
                <a:gd name="connsiteY265" fmla="*/ 1452961 h 2427600"/>
                <a:gd name="connsiteX266" fmla="*/ 58861 w 2556355"/>
                <a:gd name="connsiteY266" fmla="*/ 1450763 h 2427600"/>
                <a:gd name="connsiteX267" fmla="*/ 53813 w 2556355"/>
                <a:gd name="connsiteY267" fmla="*/ 1452132 h 2427600"/>
                <a:gd name="connsiteX268" fmla="*/ 16529 w 2556355"/>
                <a:gd name="connsiteY268" fmla="*/ 1478370 h 2427600"/>
                <a:gd name="connsiteX269" fmla="*/ 13392 w 2556355"/>
                <a:gd name="connsiteY269" fmla="*/ 1483596 h 2427600"/>
                <a:gd name="connsiteX270" fmla="*/ 86 w 2556355"/>
                <a:gd name="connsiteY270" fmla="*/ 1584653 h 2427600"/>
                <a:gd name="connsiteX271" fmla="*/ 3007 w 2556355"/>
                <a:gd name="connsiteY271" fmla="*/ 1591680 h 2427600"/>
                <a:gd name="connsiteX272" fmla="*/ 27815 w 2556355"/>
                <a:gd name="connsiteY272" fmla="*/ 1610782 h 2427600"/>
                <a:gd name="connsiteX273" fmla="*/ 30772 w 2556355"/>
                <a:gd name="connsiteY273" fmla="*/ 1616188 h 2427600"/>
                <a:gd name="connsiteX274" fmla="*/ 34738 w 2556355"/>
                <a:gd name="connsiteY274" fmla="*/ 1667762 h 2427600"/>
                <a:gd name="connsiteX275" fmla="*/ 37154 w 2556355"/>
                <a:gd name="connsiteY275" fmla="*/ 1672735 h 2427600"/>
                <a:gd name="connsiteX276" fmla="*/ 42310 w 2556355"/>
                <a:gd name="connsiteY276" fmla="*/ 1674789 h 2427600"/>
                <a:gd name="connsiteX277" fmla="*/ 70399 w 2556355"/>
                <a:gd name="connsiteY277" fmla="*/ 1674789 h 2427600"/>
                <a:gd name="connsiteX278" fmla="*/ 76674 w 2556355"/>
                <a:gd name="connsiteY278" fmla="*/ 1678033 h 2427600"/>
                <a:gd name="connsiteX279" fmla="*/ 115148 w 2556355"/>
                <a:gd name="connsiteY279" fmla="*/ 1733535 h 2427600"/>
                <a:gd name="connsiteX280" fmla="*/ 118068 w 2556355"/>
                <a:gd name="connsiteY280" fmla="*/ 1736058 h 2427600"/>
                <a:gd name="connsiteX281" fmla="*/ 121854 w 2556355"/>
                <a:gd name="connsiteY281" fmla="*/ 1736815 h 2427600"/>
                <a:gd name="connsiteX282" fmla="*/ 125496 w 2556355"/>
                <a:gd name="connsiteY282" fmla="*/ 1735625 h 2427600"/>
                <a:gd name="connsiteX283" fmla="*/ 128129 w 2556355"/>
                <a:gd name="connsiteY283" fmla="*/ 1732778 h 2427600"/>
                <a:gd name="connsiteX284" fmla="*/ 140280 w 2556355"/>
                <a:gd name="connsiteY284" fmla="*/ 1709785 h 2427600"/>
                <a:gd name="connsiteX285" fmla="*/ 142516 w 2556355"/>
                <a:gd name="connsiteY285" fmla="*/ 1707154 h 2427600"/>
                <a:gd name="connsiteX286" fmla="*/ 145725 w 2556355"/>
                <a:gd name="connsiteY286" fmla="*/ 1705820 h 2427600"/>
                <a:gd name="connsiteX287" fmla="*/ 149186 w 2556355"/>
                <a:gd name="connsiteY287" fmla="*/ 1706036 h 2427600"/>
                <a:gd name="connsiteX288" fmla="*/ 152179 w 2556355"/>
                <a:gd name="connsiteY288" fmla="*/ 1707766 h 2427600"/>
                <a:gd name="connsiteX289" fmla="*/ 213478 w 2556355"/>
                <a:gd name="connsiteY289" fmla="*/ 1764926 h 2427600"/>
                <a:gd name="connsiteX290" fmla="*/ 220329 w 2556355"/>
                <a:gd name="connsiteY290" fmla="*/ 1766800 h 2427600"/>
                <a:gd name="connsiteX291" fmla="*/ 243587 w 2556355"/>
                <a:gd name="connsiteY291" fmla="*/ 1761647 h 2427600"/>
                <a:gd name="connsiteX292" fmla="*/ 251231 w 2556355"/>
                <a:gd name="connsiteY292" fmla="*/ 1764386 h 2427600"/>
                <a:gd name="connsiteX293" fmla="*/ 252060 w 2556355"/>
                <a:gd name="connsiteY293" fmla="*/ 1772459 h 2427600"/>
                <a:gd name="connsiteX294" fmla="*/ 238358 w 2556355"/>
                <a:gd name="connsiteY294" fmla="*/ 1800066 h 2427600"/>
                <a:gd name="connsiteX295" fmla="*/ 237781 w 2556355"/>
                <a:gd name="connsiteY295" fmla="*/ 1805255 h 2427600"/>
                <a:gd name="connsiteX296" fmla="*/ 240702 w 2556355"/>
                <a:gd name="connsiteY296" fmla="*/ 1809616 h 2427600"/>
                <a:gd name="connsiteX297" fmla="*/ 297133 w 2556355"/>
                <a:gd name="connsiteY297" fmla="*/ 1850378 h 2427600"/>
                <a:gd name="connsiteX298" fmla="*/ 301460 w 2556355"/>
                <a:gd name="connsiteY298" fmla="*/ 1851819 h 2427600"/>
                <a:gd name="connsiteX299" fmla="*/ 305859 w 2556355"/>
                <a:gd name="connsiteY299" fmla="*/ 1850522 h 2427600"/>
                <a:gd name="connsiteX300" fmla="*/ 324104 w 2556355"/>
                <a:gd name="connsiteY300" fmla="*/ 1838160 h 2427600"/>
                <a:gd name="connsiteX301" fmla="*/ 327530 w 2556355"/>
                <a:gd name="connsiteY301" fmla="*/ 1836935 h 2427600"/>
                <a:gd name="connsiteX302" fmla="*/ 331136 w 2556355"/>
                <a:gd name="connsiteY302" fmla="*/ 1837403 h 2427600"/>
                <a:gd name="connsiteX303" fmla="*/ 334092 w 2556355"/>
                <a:gd name="connsiteY303" fmla="*/ 1839458 h 2427600"/>
                <a:gd name="connsiteX304" fmla="*/ 335787 w 2556355"/>
                <a:gd name="connsiteY304" fmla="*/ 1842701 h 2427600"/>
                <a:gd name="connsiteX305" fmla="*/ 349057 w 2556355"/>
                <a:gd name="connsiteY305" fmla="*/ 1897807 h 2427600"/>
                <a:gd name="connsiteX306" fmla="*/ 353095 w 2556355"/>
                <a:gd name="connsiteY306" fmla="*/ 1902817 h 2427600"/>
                <a:gd name="connsiteX307" fmla="*/ 386449 w 2556355"/>
                <a:gd name="connsiteY307" fmla="*/ 1919395 h 2427600"/>
                <a:gd name="connsiteX308" fmla="*/ 389802 w 2556355"/>
                <a:gd name="connsiteY308" fmla="*/ 1920188 h 2427600"/>
                <a:gd name="connsiteX309" fmla="*/ 418252 w 2556355"/>
                <a:gd name="connsiteY309" fmla="*/ 1920188 h 2427600"/>
                <a:gd name="connsiteX310" fmla="*/ 423625 w 2556355"/>
                <a:gd name="connsiteY310" fmla="*/ 1922422 h 2427600"/>
                <a:gd name="connsiteX311" fmla="*/ 483517 w 2556355"/>
                <a:gd name="connsiteY311" fmla="*/ 1982285 h 2427600"/>
                <a:gd name="connsiteX312" fmla="*/ 488890 w 2556355"/>
                <a:gd name="connsiteY312" fmla="*/ 1984520 h 2427600"/>
                <a:gd name="connsiteX313" fmla="*/ 583579 w 2556355"/>
                <a:gd name="connsiteY313" fmla="*/ 1984520 h 2427600"/>
                <a:gd name="connsiteX314" fmla="*/ 587761 w 2556355"/>
                <a:gd name="connsiteY314" fmla="*/ 1985781 h 2427600"/>
                <a:gd name="connsiteX315" fmla="*/ 644228 w 2556355"/>
                <a:gd name="connsiteY315" fmla="*/ 2022723 h 2427600"/>
                <a:gd name="connsiteX316" fmla="*/ 651692 w 2556355"/>
                <a:gd name="connsiteY316" fmla="*/ 2023191 h 2427600"/>
                <a:gd name="connsiteX317" fmla="*/ 715984 w 2556355"/>
                <a:gd name="connsiteY317" fmla="*/ 1992197 h 2427600"/>
                <a:gd name="connsiteX318" fmla="*/ 718075 w 2556355"/>
                <a:gd name="connsiteY318" fmla="*/ 1991512 h 2427600"/>
                <a:gd name="connsiteX319" fmla="*/ 844928 w 2556355"/>
                <a:gd name="connsiteY319" fmla="*/ 1971401 h 2427600"/>
                <a:gd name="connsiteX320" fmla="*/ 848209 w 2556355"/>
                <a:gd name="connsiteY320" fmla="*/ 1970032 h 2427600"/>
                <a:gd name="connsiteX321" fmla="*/ 850517 w 2556355"/>
                <a:gd name="connsiteY321" fmla="*/ 1967365 h 2427600"/>
                <a:gd name="connsiteX322" fmla="*/ 851346 w 2556355"/>
                <a:gd name="connsiteY322" fmla="*/ 1963905 h 2427600"/>
                <a:gd name="connsiteX323" fmla="*/ 850517 w 2556355"/>
                <a:gd name="connsiteY323" fmla="*/ 1960445 h 2427600"/>
                <a:gd name="connsiteX324" fmla="*/ 831911 w 2556355"/>
                <a:gd name="connsiteY324" fmla="*/ 1923648 h 2427600"/>
                <a:gd name="connsiteX325" fmla="*/ 831190 w 2556355"/>
                <a:gd name="connsiteY325" fmla="*/ 1921485 h 2427600"/>
                <a:gd name="connsiteX326" fmla="*/ 821995 w 2556355"/>
                <a:gd name="connsiteY326" fmla="*/ 1866344 h 2427600"/>
                <a:gd name="connsiteX327" fmla="*/ 821490 w 2556355"/>
                <a:gd name="connsiteY327" fmla="*/ 1864578 h 2427600"/>
                <a:gd name="connsiteX328" fmla="*/ 794483 w 2556355"/>
                <a:gd name="connsiteY328" fmla="*/ 1801651 h 2427600"/>
                <a:gd name="connsiteX329" fmla="*/ 790228 w 2556355"/>
                <a:gd name="connsiteY329" fmla="*/ 1797543 h 2427600"/>
                <a:gd name="connsiteX330" fmla="*/ 693592 w 2556355"/>
                <a:gd name="connsiteY330" fmla="*/ 1760205 h 2427600"/>
                <a:gd name="connsiteX331" fmla="*/ 689914 w 2556355"/>
                <a:gd name="connsiteY331" fmla="*/ 1757214 h 2427600"/>
                <a:gd name="connsiteX332" fmla="*/ 688760 w 2556355"/>
                <a:gd name="connsiteY332" fmla="*/ 1752600 h 2427600"/>
                <a:gd name="connsiteX333" fmla="*/ 690239 w 2556355"/>
                <a:gd name="connsiteY333" fmla="*/ 1730760 h 2427600"/>
                <a:gd name="connsiteX334" fmla="*/ 692654 w 2556355"/>
                <a:gd name="connsiteY334" fmla="*/ 1725714 h 2427600"/>
                <a:gd name="connsiteX335" fmla="*/ 697847 w 2556355"/>
                <a:gd name="connsiteY335" fmla="*/ 1723660 h 2427600"/>
                <a:gd name="connsiteX336" fmla="*/ 717138 w 2556355"/>
                <a:gd name="connsiteY336" fmla="*/ 1723660 h 2427600"/>
                <a:gd name="connsiteX337" fmla="*/ 722258 w 2556355"/>
                <a:gd name="connsiteY337" fmla="*/ 1721678 h 2427600"/>
                <a:gd name="connsiteX338" fmla="*/ 724710 w 2556355"/>
                <a:gd name="connsiteY338" fmla="*/ 1716704 h 2427600"/>
                <a:gd name="connsiteX339" fmla="*/ 728640 w 2556355"/>
                <a:gd name="connsiteY339" fmla="*/ 1670609 h 2427600"/>
                <a:gd name="connsiteX340" fmla="*/ 727090 w 2556355"/>
                <a:gd name="connsiteY340" fmla="*/ 1665347 h 2427600"/>
                <a:gd name="connsiteX341" fmla="*/ 683027 w 2556355"/>
                <a:gd name="connsiteY341" fmla="*/ 1608115 h 2427600"/>
                <a:gd name="connsiteX342" fmla="*/ 681513 w 2556355"/>
                <a:gd name="connsiteY342" fmla="*/ 1602745 h 2427600"/>
                <a:gd name="connsiteX343" fmla="*/ 692618 w 2556355"/>
                <a:gd name="connsiteY343" fmla="*/ 1485614 h 2427600"/>
                <a:gd name="connsiteX344" fmla="*/ 691681 w 2556355"/>
                <a:gd name="connsiteY344" fmla="*/ 1481181 h 2427600"/>
                <a:gd name="connsiteX345" fmla="*/ 688400 w 2556355"/>
                <a:gd name="connsiteY345" fmla="*/ 1478045 h 2427600"/>
                <a:gd name="connsiteX346" fmla="*/ 671164 w 2556355"/>
                <a:gd name="connsiteY346" fmla="*/ 1469648 h 2427600"/>
                <a:gd name="connsiteX347" fmla="*/ 666909 w 2556355"/>
                <a:gd name="connsiteY347" fmla="*/ 1462836 h 2427600"/>
                <a:gd name="connsiteX348" fmla="*/ 666909 w 2556355"/>
                <a:gd name="connsiteY348" fmla="*/ 1398901 h 2427600"/>
                <a:gd name="connsiteX349" fmla="*/ 665106 w 2556355"/>
                <a:gd name="connsiteY349" fmla="*/ 1393963 h 2427600"/>
                <a:gd name="connsiteX350" fmla="*/ 600057 w 2556355"/>
                <a:gd name="connsiteY350" fmla="*/ 1317738 h 2427600"/>
                <a:gd name="connsiteX351" fmla="*/ 598326 w 2556355"/>
                <a:gd name="connsiteY351" fmla="*/ 1311647 h 2427600"/>
                <a:gd name="connsiteX352" fmla="*/ 604276 w 2556355"/>
                <a:gd name="connsiteY352" fmla="*/ 1273949 h 2427600"/>
                <a:gd name="connsiteX353" fmla="*/ 601824 w 2556355"/>
                <a:gd name="connsiteY353" fmla="*/ 1267065 h 2427600"/>
                <a:gd name="connsiteX354" fmla="*/ 589636 w 2556355"/>
                <a:gd name="connsiteY354" fmla="*/ 1256325 h 2427600"/>
                <a:gd name="connsiteX355" fmla="*/ 587545 w 2556355"/>
                <a:gd name="connsiteY355" fmla="*/ 1253262 h 2427600"/>
                <a:gd name="connsiteX356" fmla="*/ 587148 w 2556355"/>
                <a:gd name="connsiteY356" fmla="*/ 1249586 h 2427600"/>
                <a:gd name="connsiteX357" fmla="*/ 588519 w 2556355"/>
                <a:gd name="connsiteY357" fmla="*/ 1246162 h 2427600"/>
                <a:gd name="connsiteX358" fmla="*/ 591367 w 2556355"/>
                <a:gd name="connsiteY358" fmla="*/ 1243783 h 2427600"/>
                <a:gd name="connsiteX359" fmla="*/ 628687 w 2556355"/>
                <a:gd name="connsiteY359" fmla="*/ 1225583 h 2427600"/>
                <a:gd name="connsiteX360" fmla="*/ 631608 w 2556355"/>
                <a:gd name="connsiteY360" fmla="*/ 1222988 h 2427600"/>
                <a:gd name="connsiteX361" fmla="*/ 642930 w 2556355"/>
                <a:gd name="connsiteY361" fmla="*/ 1222556 h 2427600"/>
                <a:gd name="connsiteX362" fmla="*/ 649962 w 2556355"/>
                <a:gd name="connsiteY362" fmla="*/ 1219492 h 2427600"/>
                <a:gd name="connsiteX363" fmla="*/ 653099 w 2556355"/>
                <a:gd name="connsiteY363" fmla="*/ 1212500 h 2427600"/>
                <a:gd name="connsiteX364" fmla="*/ 654577 w 2556355"/>
                <a:gd name="connsiteY364" fmla="*/ 1182839 h 2427600"/>
                <a:gd name="connsiteX365" fmla="*/ 657173 w 2556355"/>
                <a:gd name="connsiteY365" fmla="*/ 1176388 h 2427600"/>
                <a:gd name="connsiteX366" fmla="*/ 663159 w 2556355"/>
                <a:gd name="connsiteY366" fmla="*/ 1172928 h 2427600"/>
                <a:gd name="connsiteX367" fmla="*/ 707619 w 2556355"/>
                <a:gd name="connsiteY367" fmla="*/ 1164386 h 2427600"/>
                <a:gd name="connsiteX368" fmla="*/ 714073 w 2556355"/>
                <a:gd name="connsiteY368" fmla="*/ 1160386 h 2427600"/>
                <a:gd name="connsiteX369" fmla="*/ 716164 w 2556355"/>
                <a:gd name="connsiteY369" fmla="*/ 1153106 h 2427600"/>
                <a:gd name="connsiteX370" fmla="*/ 714722 w 2556355"/>
                <a:gd name="connsiteY370" fmla="*/ 1135879 h 2427600"/>
                <a:gd name="connsiteX371" fmla="*/ 713785 w 2556355"/>
                <a:gd name="connsiteY371" fmla="*/ 1132311 h 2427600"/>
                <a:gd name="connsiteX372" fmla="*/ 690563 w 2556355"/>
                <a:gd name="connsiteY372" fmla="*/ 1081962 h 2427600"/>
                <a:gd name="connsiteX373" fmla="*/ 689590 w 2556355"/>
                <a:gd name="connsiteY373" fmla="*/ 1077890 h 2427600"/>
                <a:gd name="connsiteX374" fmla="*/ 690275 w 2556355"/>
                <a:gd name="connsiteY374" fmla="*/ 1073745 h 2427600"/>
                <a:gd name="connsiteX375" fmla="*/ 692546 w 2556355"/>
                <a:gd name="connsiteY375" fmla="*/ 1070213 h 2427600"/>
                <a:gd name="connsiteX376" fmla="*/ 695972 w 2556355"/>
                <a:gd name="connsiteY376" fmla="*/ 1067834 h 2427600"/>
                <a:gd name="connsiteX377" fmla="*/ 728316 w 2556355"/>
                <a:gd name="connsiteY377" fmla="*/ 1053959 h 2427600"/>
                <a:gd name="connsiteX378" fmla="*/ 738448 w 2556355"/>
                <a:gd name="connsiteY378" fmla="*/ 1054932 h 2427600"/>
                <a:gd name="connsiteX379" fmla="*/ 769639 w 2556355"/>
                <a:gd name="connsiteY379" fmla="*/ 1076160 h 2427600"/>
                <a:gd name="connsiteX380" fmla="*/ 774254 w 2556355"/>
                <a:gd name="connsiteY380" fmla="*/ 1084737 h 2427600"/>
                <a:gd name="connsiteX381" fmla="*/ 776381 w 2556355"/>
                <a:gd name="connsiteY381" fmla="*/ 1210194 h 2427600"/>
                <a:gd name="connsiteX382" fmla="*/ 773749 w 2556355"/>
                <a:gd name="connsiteY382" fmla="*/ 1217366 h 2427600"/>
                <a:gd name="connsiteX383" fmla="*/ 766970 w 2556355"/>
                <a:gd name="connsiteY383" fmla="*/ 1220898 h 2427600"/>
                <a:gd name="connsiteX384" fmla="*/ 742739 w 2556355"/>
                <a:gd name="connsiteY384" fmla="*/ 1223565 h 2427600"/>
                <a:gd name="connsiteX385" fmla="*/ 735564 w 2556355"/>
                <a:gd name="connsiteY385" fmla="*/ 1221799 h 2427600"/>
                <a:gd name="connsiteX386" fmla="*/ 731309 w 2556355"/>
                <a:gd name="connsiteY386" fmla="*/ 1215780 h 2427600"/>
                <a:gd name="connsiteX387" fmla="*/ 728604 w 2556355"/>
                <a:gd name="connsiteY387" fmla="*/ 1205508 h 2427600"/>
                <a:gd name="connsiteX388" fmla="*/ 724782 w 2556355"/>
                <a:gd name="connsiteY388" fmla="*/ 1199814 h 2427600"/>
                <a:gd name="connsiteX389" fmla="*/ 718328 w 2556355"/>
                <a:gd name="connsiteY389" fmla="*/ 1197652 h 2427600"/>
                <a:gd name="connsiteX390" fmla="*/ 707474 w 2556355"/>
                <a:gd name="connsiteY390" fmla="*/ 1197652 h 2427600"/>
                <a:gd name="connsiteX391" fmla="*/ 698207 w 2556355"/>
                <a:gd name="connsiteY391" fmla="*/ 1203094 h 2427600"/>
                <a:gd name="connsiteX392" fmla="*/ 698460 w 2556355"/>
                <a:gd name="connsiteY392" fmla="*/ 1213798 h 2427600"/>
                <a:gd name="connsiteX393" fmla="*/ 703941 w 2556355"/>
                <a:gd name="connsiteY393" fmla="*/ 1222628 h 2427600"/>
                <a:gd name="connsiteX394" fmla="*/ 705419 w 2556355"/>
                <a:gd name="connsiteY394" fmla="*/ 1226736 h 2427600"/>
                <a:gd name="connsiteX395" fmla="*/ 710900 w 2556355"/>
                <a:gd name="connsiteY395" fmla="*/ 1265083 h 2427600"/>
                <a:gd name="connsiteX396" fmla="*/ 709205 w 2556355"/>
                <a:gd name="connsiteY396" fmla="*/ 1272507 h 2427600"/>
                <a:gd name="connsiteX397" fmla="*/ 703003 w 2556355"/>
                <a:gd name="connsiteY397" fmla="*/ 1276868 h 2427600"/>
                <a:gd name="connsiteX398" fmla="*/ 686525 w 2556355"/>
                <a:gd name="connsiteY398" fmla="*/ 1280977 h 2427600"/>
                <a:gd name="connsiteX399" fmla="*/ 681404 w 2556355"/>
                <a:gd name="connsiteY399" fmla="*/ 1283968 h 2427600"/>
                <a:gd name="connsiteX400" fmla="*/ 678700 w 2556355"/>
                <a:gd name="connsiteY400" fmla="*/ 1289230 h 2427600"/>
                <a:gd name="connsiteX401" fmla="*/ 679241 w 2556355"/>
                <a:gd name="connsiteY401" fmla="*/ 1295105 h 2427600"/>
                <a:gd name="connsiteX402" fmla="*/ 682847 w 2556355"/>
                <a:gd name="connsiteY402" fmla="*/ 1299790 h 2427600"/>
                <a:gd name="connsiteX403" fmla="*/ 712414 w 2556355"/>
                <a:gd name="connsiteY403" fmla="*/ 1321378 h 2427600"/>
                <a:gd name="connsiteX404" fmla="*/ 714794 w 2556355"/>
                <a:gd name="connsiteY404" fmla="*/ 1322676 h 2427600"/>
                <a:gd name="connsiteX405" fmla="*/ 717426 w 2556355"/>
                <a:gd name="connsiteY405" fmla="*/ 1323324 h 2427600"/>
                <a:gd name="connsiteX406" fmla="*/ 720131 w 2556355"/>
                <a:gd name="connsiteY406" fmla="*/ 1323288 h 2427600"/>
                <a:gd name="connsiteX407" fmla="*/ 722763 w 2556355"/>
                <a:gd name="connsiteY407" fmla="*/ 1322567 h 2427600"/>
                <a:gd name="connsiteX408" fmla="*/ 725107 w 2556355"/>
                <a:gd name="connsiteY408" fmla="*/ 1321234 h 2427600"/>
                <a:gd name="connsiteX409" fmla="*/ 727018 w 2556355"/>
                <a:gd name="connsiteY409" fmla="*/ 1319324 h 2427600"/>
                <a:gd name="connsiteX410" fmla="*/ 728388 w 2556355"/>
                <a:gd name="connsiteY410" fmla="*/ 1316981 h 2427600"/>
                <a:gd name="connsiteX411" fmla="*/ 729145 w 2556355"/>
                <a:gd name="connsiteY411" fmla="*/ 1314386 h 2427600"/>
                <a:gd name="connsiteX412" fmla="*/ 734842 w 2556355"/>
                <a:gd name="connsiteY412" fmla="*/ 1275751 h 2427600"/>
                <a:gd name="connsiteX413" fmla="*/ 738124 w 2556355"/>
                <a:gd name="connsiteY413" fmla="*/ 1269588 h 2427600"/>
                <a:gd name="connsiteX414" fmla="*/ 744542 w 2556355"/>
                <a:gd name="connsiteY414" fmla="*/ 1266777 h 2427600"/>
                <a:gd name="connsiteX415" fmla="*/ 765925 w 2556355"/>
                <a:gd name="connsiteY415" fmla="*/ 1265119 h 2427600"/>
                <a:gd name="connsiteX416" fmla="*/ 768232 w 2556355"/>
                <a:gd name="connsiteY416" fmla="*/ 1265119 h 2427600"/>
                <a:gd name="connsiteX417" fmla="*/ 851094 w 2556355"/>
                <a:gd name="connsiteY417" fmla="*/ 1276832 h 2427600"/>
                <a:gd name="connsiteX418" fmla="*/ 851707 w 2556355"/>
                <a:gd name="connsiteY418" fmla="*/ 1276832 h 2427600"/>
                <a:gd name="connsiteX419" fmla="*/ 906046 w 2556355"/>
                <a:gd name="connsiteY419" fmla="*/ 1281445 h 2427600"/>
                <a:gd name="connsiteX420" fmla="*/ 909256 w 2556355"/>
                <a:gd name="connsiteY420" fmla="*/ 1282238 h 2427600"/>
                <a:gd name="connsiteX421" fmla="*/ 945386 w 2556355"/>
                <a:gd name="connsiteY421" fmla="*/ 1297447 h 2427600"/>
                <a:gd name="connsiteX422" fmla="*/ 950542 w 2556355"/>
                <a:gd name="connsiteY422" fmla="*/ 1302024 h 2427600"/>
                <a:gd name="connsiteX423" fmla="*/ 951804 w 2556355"/>
                <a:gd name="connsiteY423" fmla="*/ 1308800 h 2427600"/>
                <a:gd name="connsiteX424" fmla="*/ 949352 w 2556355"/>
                <a:gd name="connsiteY424" fmla="*/ 1324838 h 2427600"/>
                <a:gd name="connsiteX425" fmla="*/ 950146 w 2556355"/>
                <a:gd name="connsiteY425" fmla="*/ 1330785 h 2427600"/>
                <a:gd name="connsiteX426" fmla="*/ 954040 w 2556355"/>
                <a:gd name="connsiteY426" fmla="*/ 1335326 h 2427600"/>
                <a:gd name="connsiteX427" fmla="*/ 981264 w 2556355"/>
                <a:gd name="connsiteY427" fmla="*/ 1352985 h 2427600"/>
                <a:gd name="connsiteX428" fmla="*/ 986961 w 2556355"/>
                <a:gd name="connsiteY428" fmla="*/ 1354679 h 2427600"/>
                <a:gd name="connsiteX429" fmla="*/ 992730 w 2556355"/>
                <a:gd name="connsiteY429" fmla="*/ 1353021 h 2427600"/>
                <a:gd name="connsiteX430" fmla="*/ 996624 w 2556355"/>
                <a:gd name="connsiteY430" fmla="*/ 1348552 h 2427600"/>
                <a:gd name="connsiteX431" fmla="*/ 997526 w 2556355"/>
                <a:gd name="connsiteY431" fmla="*/ 1342642 h 2427600"/>
                <a:gd name="connsiteX432" fmla="*/ 997778 w 2556355"/>
                <a:gd name="connsiteY432" fmla="*/ 1338389 h 2427600"/>
                <a:gd name="connsiteX433" fmla="*/ 999689 w 2556355"/>
                <a:gd name="connsiteY433" fmla="*/ 1334569 h 2427600"/>
                <a:gd name="connsiteX434" fmla="*/ 1002971 w 2556355"/>
                <a:gd name="connsiteY434" fmla="*/ 1331830 h 2427600"/>
                <a:gd name="connsiteX435" fmla="*/ 1007045 w 2556355"/>
                <a:gd name="connsiteY435" fmla="*/ 1330604 h 2427600"/>
                <a:gd name="connsiteX436" fmla="*/ 1011949 w 2556355"/>
                <a:gd name="connsiteY436" fmla="*/ 1330172 h 2427600"/>
                <a:gd name="connsiteX437" fmla="*/ 1015988 w 2556355"/>
                <a:gd name="connsiteY437" fmla="*/ 1330568 h 2427600"/>
                <a:gd name="connsiteX438" fmla="*/ 1019557 w 2556355"/>
                <a:gd name="connsiteY438" fmla="*/ 1332479 h 2427600"/>
                <a:gd name="connsiteX439" fmla="*/ 1022154 w 2556355"/>
                <a:gd name="connsiteY439" fmla="*/ 1335614 h 2427600"/>
                <a:gd name="connsiteX440" fmla="*/ 1023416 w 2556355"/>
                <a:gd name="connsiteY440" fmla="*/ 1339470 h 2427600"/>
                <a:gd name="connsiteX441" fmla="*/ 1033007 w 2556355"/>
                <a:gd name="connsiteY441" fmla="*/ 1419948 h 2427600"/>
                <a:gd name="connsiteX442" fmla="*/ 1036469 w 2556355"/>
                <a:gd name="connsiteY442" fmla="*/ 1426616 h 2427600"/>
                <a:gd name="connsiteX443" fmla="*/ 1043500 w 2556355"/>
                <a:gd name="connsiteY443" fmla="*/ 1429283 h 2427600"/>
                <a:gd name="connsiteX444" fmla="*/ 1060952 w 2556355"/>
                <a:gd name="connsiteY444" fmla="*/ 1429283 h 2427600"/>
                <a:gd name="connsiteX445" fmla="*/ 1067731 w 2556355"/>
                <a:gd name="connsiteY445" fmla="*/ 1426868 h 2427600"/>
                <a:gd name="connsiteX446" fmla="*/ 1071373 w 2556355"/>
                <a:gd name="connsiteY446" fmla="*/ 1420669 h 2427600"/>
                <a:gd name="connsiteX447" fmla="*/ 1081073 w 2556355"/>
                <a:gd name="connsiteY447" fmla="*/ 1368771 h 2427600"/>
                <a:gd name="connsiteX448" fmla="*/ 1083921 w 2556355"/>
                <a:gd name="connsiteY448" fmla="*/ 1363329 h 2427600"/>
                <a:gd name="connsiteX449" fmla="*/ 1109558 w 2556355"/>
                <a:gd name="connsiteY449" fmla="*/ 1337164 h 2427600"/>
                <a:gd name="connsiteX450" fmla="*/ 1117131 w 2556355"/>
                <a:gd name="connsiteY450" fmla="*/ 1333992 h 2427600"/>
                <a:gd name="connsiteX451" fmla="*/ 1333660 w 2556355"/>
                <a:gd name="connsiteY451" fmla="*/ 1333992 h 2427600"/>
                <a:gd name="connsiteX452" fmla="*/ 1339970 w 2556355"/>
                <a:gd name="connsiteY452" fmla="*/ 1331938 h 2427600"/>
                <a:gd name="connsiteX453" fmla="*/ 1343792 w 2556355"/>
                <a:gd name="connsiteY453" fmla="*/ 1326532 h 2427600"/>
                <a:gd name="connsiteX454" fmla="*/ 1362542 w 2556355"/>
                <a:gd name="connsiteY454" fmla="*/ 1266236 h 2427600"/>
                <a:gd name="connsiteX455" fmla="*/ 1363660 w 2556355"/>
                <a:gd name="connsiteY455" fmla="*/ 1263750 h 2427600"/>
                <a:gd name="connsiteX456" fmla="*/ 1384249 w 2556355"/>
                <a:gd name="connsiteY456" fmla="*/ 1230773 h 2427600"/>
                <a:gd name="connsiteX457" fmla="*/ 1385439 w 2556355"/>
                <a:gd name="connsiteY457" fmla="*/ 1222267 h 2427600"/>
                <a:gd name="connsiteX458" fmla="*/ 1374622 w 2556355"/>
                <a:gd name="connsiteY458" fmla="*/ 1184425 h 2427600"/>
                <a:gd name="connsiteX459" fmla="*/ 1370836 w 2556355"/>
                <a:gd name="connsiteY459" fmla="*/ 1178875 h 2427600"/>
                <a:gd name="connsiteX460" fmla="*/ 1364453 w 2556355"/>
                <a:gd name="connsiteY460" fmla="*/ 1176748 h 2427600"/>
                <a:gd name="connsiteX461" fmla="*/ 1261075 w 2556355"/>
                <a:gd name="connsiteY461" fmla="*/ 1176748 h 2427600"/>
                <a:gd name="connsiteX462" fmla="*/ 1257108 w 2556355"/>
                <a:gd name="connsiteY462" fmla="*/ 1177505 h 2427600"/>
                <a:gd name="connsiteX463" fmla="*/ 1253719 w 2556355"/>
                <a:gd name="connsiteY463" fmla="*/ 1179704 h 2427600"/>
                <a:gd name="connsiteX464" fmla="*/ 1251411 w 2556355"/>
                <a:gd name="connsiteY464" fmla="*/ 1182983 h 2427600"/>
                <a:gd name="connsiteX465" fmla="*/ 1250474 w 2556355"/>
                <a:gd name="connsiteY465" fmla="*/ 1186912 h 2427600"/>
                <a:gd name="connsiteX466" fmla="*/ 1248599 w 2556355"/>
                <a:gd name="connsiteY466" fmla="*/ 1235746 h 2427600"/>
                <a:gd name="connsiteX467" fmla="*/ 1246868 w 2556355"/>
                <a:gd name="connsiteY467" fmla="*/ 1241152 h 2427600"/>
                <a:gd name="connsiteX468" fmla="*/ 1212360 w 2556355"/>
                <a:gd name="connsiteY468" fmla="*/ 1293843 h 2427600"/>
                <a:gd name="connsiteX469" fmla="*/ 1208466 w 2556355"/>
                <a:gd name="connsiteY469" fmla="*/ 1297375 h 2427600"/>
                <a:gd name="connsiteX470" fmla="*/ 1203310 w 2556355"/>
                <a:gd name="connsiteY470" fmla="*/ 1298601 h 2427600"/>
                <a:gd name="connsiteX471" fmla="*/ 1198225 w 2556355"/>
                <a:gd name="connsiteY471" fmla="*/ 1297231 h 2427600"/>
                <a:gd name="connsiteX472" fmla="*/ 1194439 w 2556355"/>
                <a:gd name="connsiteY472" fmla="*/ 1293555 h 2427600"/>
                <a:gd name="connsiteX473" fmla="*/ 1189752 w 2556355"/>
                <a:gd name="connsiteY473" fmla="*/ 1285914 h 2427600"/>
                <a:gd name="connsiteX474" fmla="*/ 1188309 w 2556355"/>
                <a:gd name="connsiteY474" fmla="*/ 1282022 h 2427600"/>
                <a:gd name="connsiteX475" fmla="*/ 1188490 w 2556355"/>
                <a:gd name="connsiteY475" fmla="*/ 1277877 h 2427600"/>
                <a:gd name="connsiteX476" fmla="*/ 1190257 w 2556355"/>
                <a:gd name="connsiteY476" fmla="*/ 1274093 h 2427600"/>
                <a:gd name="connsiteX477" fmla="*/ 1193322 w 2556355"/>
                <a:gd name="connsiteY477" fmla="*/ 1271282 h 2427600"/>
                <a:gd name="connsiteX478" fmla="*/ 1204247 w 2556355"/>
                <a:gd name="connsiteY478" fmla="*/ 1264759 h 2427600"/>
                <a:gd name="connsiteX479" fmla="*/ 1209043 w 2556355"/>
                <a:gd name="connsiteY479" fmla="*/ 1258344 h 2427600"/>
                <a:gd name="connsiteX480" fmla="*/ 1219896 w 2556355"/>
                <a:gd name="connsiteY480" fmla="*/ 1215924 h 2427600"/>
                <a:gd name="connsiteX481" fmla="*/ 1232517 w 2556355"/>
                <a:gd name="connsiteY481" fmla="*/ 1168819 h 2427600"/>
                <a:gd name="connsiteX482" fmla="*/ 1229308 w 2556355"/>
                <a:gd name="connsiteY482" fmla="*/ 1158152 h 2427600"/>
                <a:gd name="connsiteX483" fmla="*/ 1223430 w 2556355"/>
                <a:gd name="connsiteY483" fmla="*/ 1152962 h 2427600"/>
                <a:gd name="connsiteX484" fmla="*/ 1219103 w 2556355"/>
                <a:gd name="connsiteY484" fmla="*/ 1150619 h 2427600"/>
                <a:gd name="connsiteX485" fmla="*/ 1214199 w 2556355"/>
                <a:gd name="connsiteY485" fmla="*/ 1150475 h 2427600"/>
                <a:gd name="connsiteX486" fmla="*/ 1209728 w 2556355"/>
                <a:gd name="connsiteY486" fmla="*/ 1152565 h 2427600"/>
                <a:gd name="connsiteX487" fmla="*/ 1206699 w 2556355"/>
                <a:gd name="connsiteY487" fmla="*/ 1156458 h 2427600"/>
                <a:gd name="connsiteX488" fmla="*/ 1182180 w 2556355"/>
                <a:gd name="connsiteY488" fmla="*/ 1209761 h 2427600"/>
                <a:gd name="connsiteX489" fmla="*/ 1178249 w 2556355"/>
                <a:gd name="connsiteY489" fmla="*/ 1214266 h 2427600"/>
                <a:gd name="connsiteX490" fmla="*/ 1172552 w 2556355"/>
                <a:gd name="connsiteY490" fmla="*/ 1215924 h 2427600"/>
                <a:gd name="connsiteX491" fmla="*/ 1172408 w 2556355"/>
                <a:gd name="connsiteY491" fmla="*/ 1215924 h 2427600"/>
                <a:gd name="connsiteX492" fmla="*/ 1165232 w 2556355"/>
                <a:gd name="connsiteY492" fmla="*/ 1213113 h 2427600"/>
                <a:gd name="connsiteX493" fmla="*/ 1161843 w 2556355"/>
                <a:gd name="connsiteY493" fmla="*/ 1206193 h 2427600"/>
                <a:gd name="connsiteX494" fmla="*/ 1160977 w 2556355"/>
                <a:gd name="connsiteY494" fmla="*/ 1195309 h 2427600"/>
                <a:gd name="connsiteX495" fmla="*/ 1157912 w 2556355"/>
                <a:gd name="connsiteY495" fmla="*/ 1188678 h 2427600"/>
                <a:gd name="connsiteX496" fmla="*/ 1151314 w 2556355"/>
                <a:gd name="connsiteY496" fmla="*/ 1185614 h 2427600"/>
                <a:gd name="connsiteX497" fmla="*/ 1135376 w 2556355"/>
                <a:gd name="connsiteY497" fmla="*/ 1184317 h 2427600"/>
                <a:gd name="connsiteX498" fmla="*/ 1128561 w 2556355"/>
                <a:gd name="connsiteY498" fmla="*/ 1186083 h 2427600"/>
                <a:gd name="connsiteX499" fmla="*/ 1086662 w 2556355"/>
                <a:gd name="connsiteY499" fmla="*/ 1214194 h 2427600"/>
                <a:gd name="connsiteX500" fmla="*/ 1080748 w 2556355"/>
                <a:gd name="connsiteY500" fmla="*/ 1215996 h 2427600"/>
                <a:gd name="connsiteX501" fmla="*/ 1035243 w 2556355"/>
                <a:gd name="connsiteY501" fmla="*/ 1215996 h 2427600"/>
                <a:gd name="connsiteX502" fmla="*/ 1032538 w 2556355"/>
                <a:gd name="connsiteY502" fmla="*/ 1215636 h 2427600"/>
                <a:gd name="connsiteX503" fmla="*/ 1030014 w 2556355"/>
                <a:gd name="connsiteY503" fmla="*/ 1214591 h 2427600"/>
                <a:gd name="connsiteX504" fmla="*/ 1027815 w 2556355"/>
                <a:gd name="connsiteY504" fmla="*/ 1212933 h 2427600"/>
                <a:gd name="connsiteX505" fmla="*/ 1026120 w 2556355"/>
                <a:gd name="connsiteY505" fmla="*/ 1210770 h 2427600"/>
                <a:gd name="connsiteX506" fmla="*/ 1025038 w 2556355"/>
                <a:gd name="connsiteY506" fmla="*/ 1208284 h 2427600"/>
                <a:gd name="connsiteX507" fmla="*/ 1024678 w 2556355"/>
                <a:gd name="connsiteY507" fmla="*/ 1205545 h 2427600"/>
                <a:gd name="connsiteX508" fmla="*/ 1024966 w 2556355"/>
                <a:gd name="connsiteY508" fmla="*/ 1202841 h 2427600"/>
                <a:gd name="connsiteX509" fmla="*/ 1025976 w 2556355"/>
                <a:gd name="connsiteY509" fmla="*/ 1200283 h 2427600"/>
                <a:gd name="connsiteX510" fmla="*/ 1076313 w 2556355"/>
                <a:gd name="connsiteY510" fmla="*/ 1108524 h 2427600"/>
                <a:gd name="connsiteX511" fmla="*/ 1085616 w 2556355"/>
                <a:gd name="connsiteY511" fmla="*/ 1103010 h 2427600"/>
                <a:gd name="connsiteX512" fmla="*/ 1125460 w 2556355"/>
                <a:gd name="connsiteY512" fmla="*/ 1103010 h 2427600"/>
                <a:gd name="connsiteX513" fmla="*/ 1132167 w 2556355"/>
                <a:gd name="connsiteY513" fmla="*/ 1105425 h 2427600"/>
                <a:gd name="connsiteX514" fmla="*/ 1135845 w 2556355"/>
                <a:gd name="connsiteY514" fmla="*/ 1111515 h 2427600"/>
                <a:gd name="connsiteX515" fmla="*/ 1144859 w 2556355"/>
                <a:gd name="connsiteY515" fmla="*/ 1156854 h 2427600"/>
                <a:gd name="connsiteX516" fmla="*/ 1151458 w 2556355"/>
                <a:gd name="connsiteY516" fmla="*/ 1164639 h 2427600"/>
                <a:gd name="connsiteX517" fmla="*/ 1165268 w 2556355"/>
                <a:gd name="connsiteY517" fmla="*/ 1169973 h 2427600"/>
                <a:gd name="connsiteX518" fmla="*/ 1169776 w 2556355"/>
                <a:gd name="connsiteY518" fmla="*/ 1170621 h 2427600"/>
                <a:gd name="connsiteX519" fmla="*/ 1174139 w 2556355"/>
                <a:gd name="connsiteY519" fmla="*/ 1169324 h 2427600"/>
                <a:gd name="connsiteX520" fmla="*/ 1177564 w 2556355"/>
                <a:gd name="connsiteY520" fmla="*/ 1166333 h 2427600"/>
                <a:gd name="connsiteX521" fmla="*/ 1179403 w 2556355"/>
                <a:gd name="connsiteY521" fmla="*/ 1162152 h 2427600"/>
                <a:gd name="connsiteX522" fmla="*/ 1197793 w 2556355"/>
                <a:gd name="connsiteY522" fmla="*/ 1070249 h 2427600"/>
                <a:gd name="connsiteX523" fmla="*/ 1200461 w 2556355"/>
                <a:gd name="connsiteY523" fmla="*/ 1065095 h 2427600"/>
                <a:gd name="connsiteX524" fmla="*/ 1236916 w 2556355"/>
                <a:gd name="connsiteY524" fmla="*/ 1026568 h 2427600"/>
                <a:gd name="connsiteX525" fmla="*/ 1239476 w 2556355"/>
                <a:gd name="connsiteY525" fmla="*/ 1021667 h 2427600"/>
                <a:gd name="connsiteX526" fmla="*/ 1244957 w 2556355"/>
                <a:gd name="connsiteY526" fmla="*/ 998132 h 2427600"/>
                <a:gd name="connsiteX527" fmla="*/ 1250149 w 2556355"/>
                <a:gd name="connsiteY527" fmla="*/ 991213 h 2427600"/>
                <a:gd name="connsiteX528" fmla="*/ 1328900 w 2556355"/>
                <a:gd name="connsiteY528" fmla="*/ 947892 h 2427600"/>
                <a:gd name="connsiteX529" fmla="*/ 1334345 w 2556355"/>
                <a:gd name="connsiteY529" fmla="*/ 938918 h 2427600"/>
                <a:gd name="connsiteX530" fmla="*/ 1336328 w 2556355"/>
                <a:gd name="connsiteY530" fmla="*/ 869288 h 2427600"/>
                <a:gd name="connsiteX531" fmla="*/ 1339104 w 2556355"/>
                <a:gd name="connsiteY531" fmla="*/ 862405 h 2427600"/>
                <a:gd name="connsiteX532" fmla="*/ 1345739 w 2556355"/>
                <a:gd name="connsiteY532" fmla="*/ 859017 h 2427600"/>
                <a:gd name="connsiteX533" fmla="*/ 1391677 w 2556355"/>
                <a:gd name="connsiteY533" fmla="*/ 853899 h 2427600"/>
                <a:gd name="connsiteX534" fmla="*/ 1395824 w 2556355"/>
                <a:gd name="connsiteY534" fmla="*/ 864243 h 2427600"/>
                <a:gd name="connsiteX535" fmla="*/ 1396509 w 2556355"/>
                <a:gd name="connsiteY535" fmla="*/ 869396 h 2427600"/>
                <a:gd name="connsiteX536" fmla="*/ 1394706 w 2556355"/>
                <a:gd name="connsiteY536" fmla="*/ 874298 h 2427600"/>
                <a:gd name="connsiteX537" fmla="*/ 1390812 w 2556355"/>
                <a:gd name="connsiteY537" fmla="*/ 877794 h 2427600"/>
                <a:gd name="connsiteX538" fmla="*/ 1385764 w 2556355"/>
                <a:gd name="connsiteY538" fmla="*/ 879055 h 2427600"/>
                <a:gd name="connsiteX539" fmla="*/ 1376533 w 2556355"/>
                <a:gd name="connsiteY539" fmla="*/ 879055 h 2427600"/>
                <a:gd name="connsiteX540" fmla="*/ 1373720 w 2556355"/>
                <a:gd name="connsiteY540" fmla="*/ 879416 h 2427600"/>
                <a:gd name="connsiteX541" fmla="*/ 1371124 w 2556355"/>
                <a:gd name="connsiteY541" fmla="*/ 880497 h 2427600"/>
                <a:gd name="connsiteX542" fmla="*/ 1368888 w 2556355"/>
                <a:gd name="connsiteY542" fmla="*/ 882191 h 2427600"/>
                <a:gd name="connsiteX543" fmla="*/ 1367194 w 2556355"/>
                <a:gd name="connsiteY543" fmla="*/ 884425 h 2427600"/>
                <a:gd name="connsiteX544" fmla="*/ 1366076 w 2556355"/>
                <a:gd name="connsiteY544" fmla="*/ 886984 h 2427600"/>
                <a:gd name="connsiteX545" fmla="*/ 1365679 w 2556355"/>
                <a:gd name="connsiteY545" fmla="*/ 889795 h 2427600"/>
                <a:gd name="connsiteX546" fmla="*/ 1366004 w 2556355"/>
                <a:gd name="connsiteY546" fmla="*/ 892570 h 2427600"/>
                <a:gd name="connsiteX547" fmla="*/ 1367050 w 2556355"/>
                <a:gd name="connsiteY547" fmla="*/ 895165 h 2427600"/>
                <a:gd name="connsiteX548" fmla="*/ 1387494 w 2556355"/>
                <a:gd name="connsiteY548" fmla="*/ 931674 h 2427600"/>
                <a:gd name="connsiteX549" fmla="*/ 1392470 w 2556355"/>
                <a:gd name="connsiteY549" fmla="*/ 936251 h 2427600"/>
                <a:gd name="connsiteX550" fmla="*/ 1399213 w 2556355"/>
                <a:gd name="connsiteY550" fmla="*/ 936972 h 2427600"/>
                <a:gd name="connsiteX551" fmla="*/ 1431810 w 2556355"/>
                <a:gd name="connsiteY551" fmla="*/ 930124 h 2427600"/>
                <a:gd name="connsiteX552" fmla="*/ 1440644 w 2556355"/>
                <a:gd name="connsiteY552" fmla="*/ 932107 h 2427600"/>
                <a:gd name="connsiteX553" fmla="*/ 1514419 w 2556355"/>
                <a:gd name="connsiteY553" fmla="*/ 988510 h 2427600"/>
                <a:gd name="connsiteX554" fmla="*/ 1518494 w 2556355"/>
                <a:gd name="connsiteY554" fmla="*/ 995141 h 2427600"/>
                <a:gd name="connsiteX555" fmla="*/ 1528950 w 2556355"/>
                <a:gd name="connsiteY555" fmla="*/ 1052373 h 2427600"/>
                <a:gd name="connsiteX556" fmla="*/ 1527725 w 2556355"/>
                <a:gd name="connsiteY556" fmla="*/ 1059617 h 2427600"/>
                <a:gd name="connsiteX557" fmla="*/ 1506991 w 2556355"/>
                <a:gd name="connsiteY557" fmla="*/ 1096667 h 2427600"/>
                <a:gd name="connsiteX558" fmla="*/ 1505657 w 2556355"/>
                <a:gd name="connsiteY558" fmla="*/ 1102830 h 2427600"/>
                <a:gd name="connsiteX559" fmla="*/ 1507965 w 2556355"/>
                <a:gd name="connsiteY559" fmla="*/ 1108704 h 2427600"/>
                <a:gd name="connsiteX560" fmla="*/ 1550405 w 2556355"/>
                <a:gd name="connsiteY560" fmla="*/ 1161683 h 2427600"/>
                <a:gd name="connsiteX561" fmla="*/ 1551631 w 2556355"/>
                <a:gd name="connsiteY561" fmla="*/ 1163594 h 2427600"/>
                <a:gd name="connsiteX562" fmla="*/ 1580117 w 2556355"/>
                <a:gd name="connsiteY562" fmla="*/ 1220249 h 2427600"/>
                <a:gd name="connsiteX563" fmla="*/ 1580802 w 2556355"/>
                <a:gd name="connsiteY563" fmla="*/ 1228322 h 2427600"/>
                <a:gd name="connsiteX564" fmla="*/ 1562593 w 2556355"/>
                <a:gd name="connsiteY564" fmla="*/ 1287320 h 2427600"/>
                <a:gd name="connsiteX565" fmla="*/ 1554155 w 2556355"/>
                <a:gd name="connsiteY565" fmla="*/ 1294780 h 2427600"/>
                <a:gd name="connsiteX566" fmla="*/ 1462892 w 2556355"/>
                <a:gd name="connsiteY566" fmla="*/ 1311359 h 2427600"/>
                <a:gd name="connsiteX567" fmla="*/ 1457303 w 2556355"/>
                <a:gd name="connsiteY567" fmla="*/ 1314242 h 2427600"/>
                <a:gd name="connsiteX568" fmla="*/ 1454238 w 2556355"/>
                <a:gd name="connsiteY568" fmla="*/ 1319720 h 2427600"/>
                <a:gd name="connsiteX569" fmla="*/ 1437579 w 2556355"/>
                <a:gd name="connsiteY569" fmla="*/ 1397423 h 2427600"/>
                <a:gd name="connsiteX570" fmla="*/ 1434262 w 2556355"/>
                <a:gd name="connsiteY570" fmla="*/ 1403154 h 2427600"/>
                <a:gd name="connsiteX571" fmla="*/ 1363660 w 2556355"/>
                <a:gd name="connsiteY571" fmla="*/ 1467125 h 2427600"/>
                <a:gd name="connsiteX572" fmla="*/ 1360162 w 2556355"/>
                <a:gd name="connsiteY572" fmla="*/ 1474045 h 2427600"/>
                <a:gd name="connsiteX573" fmla="*/ 1353744 w 2556355"/>
                <a:gd name="connsiteY573" fmla="*/ 1538701 h 2427600"/>
                <a:gd name="connsiteX574" fmla="*/ 1354501 w 2556355"/>
                <a:gd name="connsiteY574" fmla="*/ 1543855 h 2427600"/>
                <a:gd name="connsiteX575" fmla="*/ 1375920 w 2556355"/>
                <a:gd name="connsiteY575" fmla="*/ 1595753 h 2427600"/>
                <a:gd name="connsiteX576" fmla="*/ 1376677 w 2556355"/>
                <a:gd name="connsiteY576" fmla="*/ 1600943 h 2427600"/>
                <a:gd name="connsiteX577" fmla="*/ 1374874 w 2556355"/>
                <a:gd name="connsiteY577" fmla="*/ 1605916 h 2427600"/>
                <a:gd name="connsiteX578" fmla="*/ 1370980 w 2556355"/>
                <a:gd name="connsiteY578" fmla="*/ 1609448 h 2427600"/>
                <a:gd name="connsiteX579" fmla="*/ 1365896 w 2556355"/>
                <a:gd name="connsiteY579" fmla="*/ 1610710 h 2427600"/>
                <a:gd name="connsiteX580" fmla="*/ 1321905 w 2556355"/>
                <a:gd name="connsiteY580" fmla="*/ 1610710 h 2427600"/>
                <a:gd name="connsiteX581" fmla="*/ 1314946 w 2556355"/>
                <a:gd name="connsiteY581" fmla="*/ 1613233 h 2427600"/>
                <a:gd name="connsiteX582" fmla="*/ 1311232 w 2556355"/>
                <a:gd name="connsiteY582" fmla="*/ 1619612 h 2427600"/>
                <a:gd name="connsiteX583" fmla="*/ 1296772 w 2556355"/>
                <a:gd name="connsiteY583" fmla="*/ 1699982 h 2427600"/>
                <a:gd name="connsiteX584" fmla="*/ 1297602 w 2556355"/>
                <a:gd name="connsiteY584" fmla="*/ 1706397 h 2427600"/>
                <a:gd name="connsiteX585" fmla="*/ 1307265 w 2556355"/>
                <a:gd name="connsiteY585" fmla="*/ 1727372 h 2427600"/>
                <a:gd name="connsiteX586" fmla="*/ 1303155 w 2556355"/>
                <a:gd name="connsiteY586" fmla="*/ 1729066 h 2427600"/>
                <a:gd name="connsiteX587" fmla="*/ 1192961 w 2556355"/>
                <a:gd name="connsiteY587" fmla="*/ 1794335 h 2427600"/>
                <a:gd name="connsiteX588" fmla="*/ 1185821 w 2556355"/>
                <a:gd name="connsiteY588" fmla="*/ 1802660 h 2427600"/>
                <a:gd name="connsiteX589" fmla="*/ 1185244 w 2556355"/>
                <a:gd name="connsiteY589" fmla="*/ 1813581 h 2427600"/>
                <a:gd name="connsiteX590" fmla="*/ 1190581 w 2556355"/>
                <a:gd name="connsiteY590" fmla="*/ 1832682 h 2427600"/>
                <a:gd name="connsiteX591" fmla="*/ 1190293 w 2556355"/>
                <a:gd name="connsiteY591" fmla="*/ 1842737 h 2427600"/>
                <a:gd name="connsiteX592" fmla="*/ 1184343 w 2556355"/>
                <a:gd name="connsiteY592" fmla="*/ 1850882 h 2427600"/>
                <a:gd name="connsiteX593" fmla="*/ 1160581 w 2556355"/>
                <a:gd name="connsiteY593" fmla="*/ 1868686 h 2427600"/>
                <a:gd name="connsiteX594" fmla="*/ 1156001 w 2556355"/>
                <a:gd name="connsiteY594" fmla="*/ 1873912 h 2427600"/>
                <a:gd name="connsiteX595" fmla="*/ 1153874 w 2556355"/>
                <a:gd name="connsiteY595" fmla="*/ 1880508 h 2427600"/>
                <a:gd name="connsiteX596" fmla="*/ 1154523 w 2556355"/>
                <a:gd name="connsiteY596" fmla="*/ 1887391 h 2427600"/>
                <a:gd name="connsiteX597" fmla="*/ 1157876 w 2556355"/>
                <a:gd name="connsiteY597" fmla="*/ 1893446 h 2427600"/>
                <a:gd name="connsiteX598" fmla="*/ 1232949 w 2556355"/>
                <a:gd name="connsiteY598" fmla="*/ 1980664 h 2427600"/>
                <a:gd name="connsiteX599" fmla="*/ 1235726 w 2556355"/>
                <a:gd name="connsiteY599" fmla="*/ 1983222 h 2427600"/>
                <a:gd name="connsiteX600" fmla="*/ 1391533 w 2556355"/>
                <a:gd name="connsiteY600" fmla="*/ 2098840 h 2427600"/>
                <a:gd name="connsiteX601" fmla="*/ 1431269 w 2556355"/>
                <a:gd name="connsiteY601" fmla="*/ 2126050 h 2427600"/>
                <a:gd name="connsiteX602" fmla="*/ 1443421 w 2556355"/>
                <a:gd name="connsiteY602" fmla="*/ 2128825 h 2427600"/>
                <a:gd name="connsiteX603" fmla="*/ 1511066 w 2556355"/>
                <a:gd name="connsiteY603" fmla="*/ 2118698 h 2427600"/>
                <a:gd name="connsiteX604" fmla="*/ 1518602 w 2556355"/>
                <a:gd name="connsiteY604" fmla="*/ 2119239 h 2427600"/>
                <a:gd name="connsiteX605" fmla="*/ 1525164 w 2556355"/>
                <a:gd name="connsiteY605" fmla="*/ 2123023 h 2427600"/>
                <a:gd name="connsiteX606" fmla="*/ 1529455 w 2556355"/>
                <a:gd name="connsiteY606" fmla="*/ 2129294 h 2427600"/>
                <a:gd name="connsiteX607" fmla="*/ 1530609 w 2556355"/>
                <a:gd name="connsiteY607" fmla="*/ 2136790 h 2427600"/>
                <a:gd name="connsiteX608" fmla="*/ 1525705 w 2556355"/>
                <a:gd name="connsiteY608" fmla="*/ 2203465 h 2427600"/>
                <a:gd name="connsiteX609" fmla="*/ 1527328 w 2556355"/>
                <a:gd name="connsiteY609" fmla="*/ 2212079 h 2427600"/>
                <a:gd name="connsiteX610" fmla="*/ 1533061 w 2556355"/>
                <a:gd name="connsiteY610" fmla="*/ 2218746 h 2427600"/>
                <a:gd name="connsiteX611" fmla="*/ 1597425 w 2556355"/>
                <a:gd name="connsiteY611" fmla="*/ 2262967 h 2427600"/>
                <a:gd name="connsiteX612" fmla="*/ 1603230 w 2556355"/>
                <a:gd name="connsiteY612" fmla="*/ 2269851 h 2427600"/>
                <a:gd name="connsiteX613" fmla="*/ 1625586 w 2556355"/>
                <a:gd name="connsiteY613" fmla="*/ 2318037 h 2427600"/>
                <a:gd name="connsiteX614" fmla="*/ 1631139 w 2556355"/>
                <a:gd name="connsiteY614" fmla="*/ 2324741 h 2427600"/>
                <a:gd name="connsiteX615" fmla="*/ 1770828 w 2556355"/>
                <a:gd name="connsiteY615" fmla="*/ 2424428 h 2427600"/>
                <a:gd name="connsiteX616" fmla="*/ 1780744 w 2556355"/>
                <a:gd name="connsiteY616" fmla="*/ 2427600 h 2427600"/>
                <a:gd name="connsiteX617" fmla="*/ 1858486 w 2556355"/>
                <a:gd name="connsiteY617" fmla="*/ 2427600 h 2427600"/>
                <a:gd name="connsiteX618" fmla="*/ 1870890 w 2556355"/>
                <a:gd name="connsiteY618" fmla="*/ 2422230 h 2427600"/>
                <a:gd name="connsiteX619" fmla="*/ 2082984 w 2556355"/>
                <a:gd name="connsiteY619" fmla="*/ 2196870 h 2427600"/>
                <a:gd name="connsiteX620" fmla="*/ 2087563 w 2556355"/>
                <a:gd name="connsiteY620" fmla="*/ 2186598 h 2427600"/>
                <a:gd name="connsiteX621" fmla="*/ 2084750 w 2556355"/>
                <a:gd name="connsiteY621" fmla="*/ 2175714 h 2427600"/>
                <a:gd name="connsiteX622" fmla="*/ 2058176 w 2556355"/>
                <a:gd name="connsiteY622" fmla="*/ 2135889 h 2427600"/>
                <a:gd name="connsiteX623" fmla="*/ 2055724 w 2556355"/>
                <a:gd name="connsiteY623" fmla="*/ 2122771 h 2427600"/>
                <a:gd name="connsiteX624" fmla="*/ 2062683 w 2556355"/>
                <a:gd name="connsiteY624" fmla="*/ 2091452 h 2427600"/>
                <a:gd name="connsiteX625" fmla="*/ 2062286 w 2556355"/>
                <a:gd name="connsiteY625" fmla="*/ 2082622 h 2427600"/>
                <a:gd name="connsiteX626" fmla="*/ 2052154 w 2556355"/>
                <a:gd name="connsiteY626" fmla="*/ 2050474 h 2427600"/>
                <a:gd name="connsiteX627" fmla="*/ 2051685 w 2556355"/>
                <a:gd name="connsiteY627" fmla="*/ 2042076 h 2427600"/>
                <a:gd name="connsiteX628" fmla="*/ 2055291 w 2556355"/>
                <a:gd name="connsiteY628" fmla="*/ 2034508 h 2427600"/>
                <a:gd name="connsiteX629" fmla="*/ 2098272 w 2556355"/>
                <a:gd name="connsiteY629" fmla="*/ 1982574 h 2427600"/>
                <a:gd name="connsiteX630" fmla="*/ 2101409 w 2556355"/>
                <a:gd name="connsiteY630" fmla="*/ 1976807 h 2427600"/>
                <a:gd name="connsiteX631" fmla="*/ 2102094 w 2556355"/>
                <a:gd name="connsiteY631" fmla="*/ 1970248 h 2427600"/>
                <a:gd name="connsiteX632" fmla="*/ 2100291 w 2556355"/>
                <a:gd name="connsiteY632" fmla="*/ 1963941 h 2427600"/>
                <a:gd name="connsiteX633" fmla="*/ 2096217 w 2556355"/>
                <a:gd name="connsiteY633" fmla="*/ 1958787 h 2427600"/>
                <a:gd name="connsiteX634" fmla="*/ 2004160 w 2556355"/>
                <a:gd name="connsiteY634" fmla="*/ 1880003 h 2427600"/>
                <a:gd name="connsiteX635" fmla="*/ 1999833 w 2556355"/>
                <a:gd name="connsiteY635" fmla="*/ 1874381 h 2427600"/>
                <a:gd name="connsiteX636" fmla="*/ 1998175 w 2556355"/>
                <a:gd name="connsiteY636" fmla="*/ 1867497 h 2427600"/>
                <a:gd name="connsiteX637" fmla="*/ 1999473 w 2556355"/>
                <a:gd name="connsiteY637" fmla="*/ 1860541 h 2427600"/>
                <a:gd name="connsiteX638" fmla="*/ 2003511 w 2556355"/>
                <a:gd name="connsiteY638" fmla="*/ 1854703 h 2427600"/>
                <a:gd name="connsiteX639" fmla="*/ 2073897 w 2556355"/>
                <a:gd name="connsiteY639" fmla="*/ 1787884 h 2427600"/>
                <a:gd name="connsiteX640" fmla="*/ 2078909 w 2556355"/>
                <a:gd name="connsiteY640" fmla="*/ 1778802 h 2427600"/>
                <a:gd name="connsiteX641" fmla="*/ 2077683 w 2556355"/>
                <a:gd name="connsiteY641" fmla="*/ 1768458 h 2427600"/>
                <a:gd name="connsiteX642" fmla="*/ 2032827 w 2556355"/>
                <a:gd name="connsiteY642" fmla="*/ 1670176 h 2427600"/>
                <a:gd name="connsiteX643" fmla="*/ 2030483 w 2556355"/>
                <a:gd name="connsiteY643" fmla="*/ 1666428 h 2427600"/>
                <a:gd name="connsiteX644" fmla="*/ 2027274 w 2556355"/>
                <a:gd name="connsiteY644" fmla="*/ 1663401 h 2427600"/>
                <a:gd name="connsiteX645" fmla="*/ 2023379 w 2556355"/>
                <a:gd name="connsiteY645" fmla="*/ 1661310 h 2427600"/>
                <a:gd name="connsiteX646" fmla="*/ 2019052 w 2556355"/>
                <a:gd name="connsiteY646" fmla="*/ 1660301 h 2427600"/>
                <a:gd name="connsiteX647" fmla="*/ 2014653 w 2556355"/>
                <a:gd name="connsiteY647" fmla="*/ 1660409 h 2427600"/>
                <a:gd name="connsiteX648" fmla="*/ 2010399 w 2556355"/>
                <a:gd name="connsiteY648" fmla="*/ 1661671 h 2427600"/>
                <a:gd name="connsiteX649" fmla="*/ 2006612 w 2556355"/>
                <a:gd name="connsiteY649" fmla="*/ 1663977 h 2427600"/>
                <a:gd name="connsiteX650" fmla="*/ 2003584 w 2556355"/>
                <a:gd name="connsiteY650" fmla="*/ 1667149 h 2427600"/>
                <a:gd name="connsiteX651" fmla="*/ 1963956 w 2556355"/>
                <a:gd name="connsiteY651" fmla="*/ 1721137 h 2427600"/>
                <a:gd name="connsiteX652" fmla="*/ 1952237 w 2556355"/>
                <a:gd name="connsiteY652" fmla="*/ 1727985 h 2427600"/>
                <a:gd name="connsiteX653" fmla="*/ 1864760 w 2556355"/>
                <a:gd name="connsiteY653" fmla="*/ 1738256 h 2427600"/>
                <a:gd name="connsiteX654" fmla="*/ 1853546 w 2556355"/>
                <a:gd name="connsiteY654" fmla="*/ 1735698 h 2427600"/>
                <a:gd name="connsiteX655" fmla="*/ 1827548 w 2556355"/>
                <a:gd name="connsiteY655" fmla="*/ 1718975 h 2427600"/>
                <a:gd name="connsiteX656" fmla="*/ 1822752 w 2556355"/>
                <a:gd name="connsiteY656" fmla="*/ 1716848 h 2427600"/>
                <a:gd name="connsiteX657" fmla="*/ 1746922 w 2556355"/>
                <a:gd name="connsiteY657" fmla="*/ 1696522 h 2427600"/>
                <a:gd name="connsiteX658" fmla="*/ 1740431 w 2556355"/>
                <a:gd name="connsiteY658" fmla="*/ 1693170 h 2427600"/>
                <a:gd name="connsiteX659" fmla="*/ 1735960 w 2556355"/>
                <a:gd name="connsiteY659" fmla="*/ 1687440 h 2427600"/>
                <a:gd name="connsiteX660" fmla="*/ 1734301 w 2556355"/>
                <a:gd name="connsiteY660" fmla="*/ 1680376 h 2427600"/>
                <a:gd name="connsiteX661" fmla="*/ 1735708 w 2556355"/>
                <a:gd name="connsiteY661" fmla="*/ 1673240 h 2427600"/>
                <a:gd name="connsiteX662" fmla="*/ 1899051 w 2556355"/>
                <a:gd name="connsiteY662" fmla="*/ 1700450 h 2427600"/>
                <a:gd name="connsiteX663" fmla="*/ 1903991 w 2556355"/>
                <a:gd name="connsiteY663" fmla="*/ 1700126 h 2427600"/>
                <a:gd name="connsiteX664" fmla="*/ 1952093 w 2556355"/>
                <a:gd name="connsiteY664" fmla="*/ 1685493 h 2427600"/>
                <a:gd name="connsiteX665" fmla="*/ 1958511 w 2556355"/>
                <a:gd name="connsiteY665" fmla="*/ 1680232 h 2427600"/>
                <a:gd name="connsiteX666" fmla="*/ 2012418 w 2556355"/>
                <a:gd name="connsiteY666" fmla="*/ 1579211 h 2427600"/>
                <a:gd name="connsiteX667" fmla="*/ 2013716 w 2556355"/>
                <a:gd name="connsiteY667" fmla="*/ 1574453 h 2427600"/>
                <a:gd name="connsiteX668" fmla="*/ 2015735 w 2556355"/>
                <a:gd name="connsiteY668" fmla="*/ 1511527 h 2427600"/>
                <a:gd name="connsiteX669" fmla="*/ 2013680 w 2556355"/>
                <a:gd name="connsiteY669" fmla="*/ 1504787 h 2427600"/>
                <a:gd name="connsiteX670" fmla="*/ 2007874 w 2556355"/>
                <a:gd name="connsiteY670" fmla="*/ 1500751 h 2427600"/>
                <a:gd name="connsiteX671" fmla="*/ 1989881 w 2556355"/>
                <a:gd name="connsiteY671" fmla="*/ 1495597 h 2427600"/>
                <a:gd name="connsiteX672" fmla="*/ 1983391 w 2556355"/>
                <a:gd name="connsiteY672" fmla="*/ 1495777 h 2427600"/>
                <a:gd name="connsiteX673" fmla="*/ 1978126 w 2556355"/>
                <a:gd name="connsiteY673" fmla="*/ 1499670 h 2427600"/>
                <a:gd name="connsiteX674" fmla="*/ 1935722 w 2556355"/>
                <a:gd name="connsiteY674" fmla="*/ 1558127 h 2427600"/>
                <a:gd name="connsiteX675" fmla="*/ 1926960 w 2556355"/>
                <a:gd name="connsiteY675" fmla="*/ 1562596 h 2427600"/>
                <a:gd name="connsiteX676" fmla="*/ 1860829 w 2556355"/>
                <a:gd name="connsiteY676" fmla="*/ 1562596 h 2427600"/>
                <a:gd name="connsiteX677" fmla="*/ 1853726 w 2556355"/>
                <a:gd name="connsiteY677" fmla="*/ 1559965 h 2427600"/>
                <a:gd name="connsiteX678" fmla="*/ 1850084 w 2556355"/>
                <a:gd name="connsiteY678" fmla="*/ 1553334 h 2427600"/>
                <a:gd name="connsiteX679" fmla="*/ 1848425 w 2556355"/>
                <a:gd name="connsiteY679" fmla="*/ 1541620 h 2427600"/>
                <a:gd name="connsiteX680" fmla="*/ 1848750 w 2556355"/>
                <a:gd name="connsiteY680" fmla="*/ 1537043 h 2427600"/>
                <a:gd name="connsiteX681" fmla="*/ 1850986 w 2556355"/>
                <a:gd name="connsiteY681" fmla="*/ 1533007 h 2427600"/>
                <a:gd name="connsiteX682" fmla="*/ 1854663 w 2556355"/>
                <a:gd name="connsiteY682" fmla="*/ 1530232 h 2427600"/>
                <a:gd name="connsiteX683" fmla="*/ 1859135 w 2556355"/>
                <a:gd name="connsiteY683" fmla="*/ 1529259 h 2427600"/>
                <a:gd name="connsiteX684" fmla="*/ 1901142 w 2556355"/>
                <a:gd name="connsiteY684" fmla="*/ 1529259 h 2427600"/>
                <a:gd name="connsiteX685" fmla="*/ 1909508 w 2556355"/>
                <a:gd name="connsiteY685" fmla="*/ 1525294 h 2427600"/>
                <a:gd name="connsiteX686" fmla="*/ 1959232 w 2556355"/>
                <a:gd name="connsiteY686" fmla="*/ 1464783 h 2427600"/>
                <a:gd name="connsiteX687" fmla="*/ 1963811 w 2556355"/>
                <a:gd name="connsiteY687" fmla="*/ 1461539 h 2427600"/>
                <a:gd name="connsiteX688" fmla="*/ 1995651 w 2556355"/>
                <a:gd name="connsiteY688" fmla="*/ 1449574 h 2427600"/>
                <a:gd name="connsiteX689" fmla="*/ 2001168 w 2556355"/>
                <a:gd name="connsiteY689" fmla="*/ 1445032 h 2427600"/>
                <a:gd name="connsiteX690" fmla="*/ 2021613 w 2556355"/>
                <a:gd name="connsiteY690" fmla="*/ 1410902 h 2427600"/>
                <a:gd name="connsiteX691" fmla="*/ 2024714 w 2556355"/>
                <a:gd name="connsiteY691" fmla="*/ 1407623 h 2427600"/>
                <a:gd name="connsiteX692" fmla="*/ 2028824 w 2556355"/>
                <a:gd name="connsiteY692" fmla="*/ 1405857 h 2427600"/>
                <a:gd name="connsiteX693" fmla="*/ 2033331 w 2556355"/>
                <a:gd name="connsiteY693" fmla="*/ 1405929 h 2427600"/>
                <a:gd name="connsiteX694" fmla="*/ 2037442 w 2556355"/>
                <a:gd name="connsiteY694" fmla="*/ 1407803 h 2427600"/>
                <a:gd name="connsiteX695" fmla="*/ 2057526 w 2556355"/>
                <a:gd name="connsiteY695" fmla="*/ 1422904 h 2427600"/>
                <a:gd name="connsiteX696" fmla="*/ 2061277 w 2556355"/>
                <a:gd name="connsiteY696" fmla="*/ 1424706 h 2427600"/>
                <a:gd name="connsiteX697" fmla="*/ 2065423 w 2556355"/>
                <a:gd name="connsiteY697" fmla="*/ 1424958 h 2427600"/>
                <a:gd name="connsiteX698" fmla="*/ 2069354 w 2556355"/>
                <a:gd name="connsiteY698" fmla="*/ 1423661 h 2427600"/>
                <a:gd name="connsiteX699" fmla="*/ 2072491 w 2556355"/>
                <a:gd name="connsiteY699" fmla="*/ 1420994 h 2427600"/>
                <a:gd name="connsiteX700" fmla="*/ 2092755 w 2556355"/>
                <a:gd name="connsiteY700" fmla="*/ 1395621 h 2427600"/>
                <a:gd name="connsiteX701" fmla="*/ 2096758 w 2556355"/>
                <a:gd name="connsiteY701" fmla="*/ 1392522 h 2427600"/>
                <a:gd name="connsiteX702" fmla="*/ 2101734 w 2556355"/>
                <a:gd name="connsiteY702" fmla="*/ 1391585 h 2427600"/>
                <a:gd name="connsiteX703" fmla="*/ 2106602 w 2556355"/>
                <a:gd name="connsiteY703" fmla="*/ 1392990 h 2427600"/>
                <a:gd name="connsiteX704" fmla="*/ 2110280 w 2556355"/>
                <a:gd name="connsiteY704" fmla="*/ 1396486 h 2427600"/>
                <a:gd name="connsiteX705" fmla="*/ 2116590 w 2556355"/>
                <a:gd name="connsiteY705" fmla="*/ 1406109 h 2427600"/>
                <a:gd name="connsiteX706" fmla="*/ 2121674 w 2556355"/>
                <a:gd name="connsiteY706" fmla="*/ 1410254 h 2427600"/>
                <a:gd name="connsiteX707" fmla="*/ 2128237 w 2556355"/>
                <a:gd name="connsiteY707" fmla="*/ 1410722 h 2427600"/>
                <a:gd name="connsiteX708" fmla="*/ 2198514 w 2556355"/>
                <a:gd name="connsiteY708" fmla="*/ 1393603 h 2427600"/>
                <a:gd name="connsiteX709" fmla="*/ 2199704 w 2556355"/>
                <a:gd name="connsiteY709" fmla="*/ 1393387 h 2427600"/>
                <a:gd name="connsiteX710" fmla="*/ 2325510 w 2556355"/>
                <a:gd name="connsiteY710" fmla="*/ 1377132 h 2427600"/>
                <a:gd name="connsiteX711" fmla="*/ 2330342 w 2556355"/>
                <a:gd name="connsiteY711" fmla="*/ 1375258 h 2427600"/>
                <a:gd name="connsiteX712" fmla="*/ 2366040 w 2556355"/>
                <a:gd name="connsiteY712" fmla="*/ 1350282 h 2427600"/>
                <a:gd name="connsiteX713" fmla="*/ 2369105 w 2556355"/>
                <a:gd name="connsiteY713" fmla="*/ 1347003 h 2427600"/>
                <a:gd name="connsiteX714" fmla="*/ 2370547 w 2556355"/>
                <a:gd name="connsiteY714" fmla="*/ 1342786 h 2427600"/>
                <a:gd name="connsiteX715" fmla="*/ 2370187 w 2556355"/>
                <a:gd name="connsiteY715" fmla="*/ 1338317 h 2427600"/>
                <a:gd name="connsiteX716" fmla="*/ 2368059 w 2556355"/>
                <a:gd name="connsiteY716" fmla="*/ 1334353 h 2427600"/>
                <a:gd name="connsiteX717" fmla="*/ 2327602 w 2556355"/>
                <a:gd name="connsiteY717" fmla="*/ 1287212 h 2427600"/>
                <a:gd name="connsiteX718" fmla="*/ 2323708 w 2556355"/>
                <a:gd name="connsiteY718" fmla="*/ 1284329 h 2427600"/>
                <a:gd name="connsiteX719" fmla="*/ 2318912 w 2556355"/>
                <a:gd name="connsiteY719" fmla="*/ 1283464 h 2427600"/>
                <a:gd name="connsiteX720" fmla="*/ 2314224 w 2556355"/>
                <a:gd name="connsiteY720" fmla="*/ 1284761 h 2427600"/>
                <a:gd name="connsiteX721" fmla="*/ 2310582 w 2556355"/>
                <a:gd name="connsiteY721" fmla="*/ 1287969 h 2427600"/>
                <a:gd name="connsiteX722" fmla="*/ 2284945 w 2556355"/>
                <a:gd name="connsiteY722" fmla="*/ 1323829 h 2427600"/>
                <a:gd name="connsiteX723" fmla="*/ 2279428 w 2556355"/>
                <a:gd name="connsiteY723" fmla="*/ 1327865 h 2427600"/>
                <a:gd name="connsiteX724" fmla="*/ 2239079 w 2556355"/>
                <a:gd name="connsiteY724" fmla="*/ 1340696 h 2427600"/>
                <a:gd name="connsiteX725" fmla="*/ 2231687 w 2556355"/>
                <a:gd name="connsiteY725" fmla="*/ 1340407 h 2427600"/>
                <a:gd name="connsiteX726" fmla="*/ 2226206 w 2556355"/>
                <a:gd name="connsiteY726" fmla="*/ 1335434 h 2427600"/>
                <a:gd name="connsiteX727" fmla="*/ 2181855 w 2556355"/>
                <a:gd name="connsiteY727" fmla="*/ 1251352 h 2427600"/>
                <a:gd name="connsiteX728" fmla="*/ 2180557 w 2556355"/>
                <a:gd name="connsiteY728" fmla="*/ 1245802 h 2427600"/>
                <a:gd name="connsiteX729" fmla="*/ 2182504 w 2556355"/>
                <a:gd name="connsiteY729" fmla="*/ 1204319 h 2427600"/>
                <a:gd name="connsiteX730" fmla="*/ 2181170 w 2556355"/>
                <a:gd name="connsiteY730" fmla="*/ 1198589 h 2427600"/>
                <a:gd name="connsiteX731" fmla="*/ 2177023 w 2556355"/>
                <a:gd name="connsiteY731" fmla="*/ 1194372 h 2427600"/>
                <a:gd name="connsiteX732" fmla="*/ 2148537 w 2556355"/>
                <a:gd name="connsiteY732" fmla="*/ 1178334 h 2427600"/>
                <a:gd name="connsiteX733" fmla="*/ 2145076 w 2556355"/>
                <a:gd name="connsiteY733" fmla="*/ 1175235 h 2427600"/>
                <a:gd name="connsiteX734" fmla="*/ 2143237 w 2556355"/>
                <a:gd name="connsiteY734" fmla="*/ 1171018 h 2427600"/>
                <a:gd name="connsiteX735" fmla="*/ 2143309 w 2556355"/>
                <a:gd name="connsiteY735" fmla="*/ 1166369 h 2427600"/>
                <a:gd name="connsiteX736" fmla="*/ 2145328 w 2556355"/>
                <a:gd name="connsiteY736" fmla="*/ 1162224 h 2427600"/>
                <a:gd name="connsiteX737" fmla="*/ 2197360 w 2556355"/>
                <a:gd name="connsiteY737" fmla="*/ 1095838 h 2427600"/>
                <a:gd name="connsiteX738" fmla="*/ 2199559 w 2556355"/>
                <a:gd name="connsiteY738" fmla="*/ 1090576 h 2427600"/>
                <a:gd name="connsiteX739" fmla="*/ 2208249 w 2556355"/>
                <a:gd name="connsiteY739" fmla="*/ 1025451 h 2427600"/>
                <a:gd name="connsiteX740" fmla="*/ 2208249 w 2556355"/>
                <a:gd name="connsiteY740" fmla="*/ 1024334 h 2427600"/>
                <a:gd name="connsiteX741" fmla="*/ 2241856 w 2556355"/>
                <a:gd name="connsiteY741" fmla="*/ 1006890 h 2427600"/>
                <a:gd name="connsiteX742" fmla="*/ 2246363 w 2556355"/>
                <a:gd name="connsiteY742" fmla="*/ 1002493 h 2427600"/>
                <a:gd name="connsiteX743" fmla="*/ 2308780 w 2556355"/>
                <a:gd name="connsiteY743" fmla="*/ 888858 h 2427600"/>
                <a:gd name="connsiteX744" fmla="*/ 2309104 w 2556355"/>
                <a:gd name="connsiteY744" fmla="*/ 878767 h 2427600"/>
                <a:gd name="connsiteX745" fmla="*/ 2290534 w 2556355"/>
                <a:gd name="connsiteY745" fmla="*/ 841645 h 2427600"/>
                <a:gd name="connsiteX746" fmla="*/ 2291075 w 2556355"/>
                <a:gd name="connsiteY746" fmla="*/ 831014 h 2427600"/>
                <a:gd name="connsiteX747" fmla="*/ 2309356 w 2556355"/>
                <a:gd name="connsiteY747" fmla="*/ 801677 h 2427600"/>
                <a:gd name="connsiteX748" fmla="*/ 2310799 w 2556355"/>
                <a:gd name="connsiteY748" fmla="*/ 793856 h 2427600"/>
                <a:gd name="connsiteX749" fmla="*/ 2296267 w 2556355"/>
                <a:gd name="connsiteY749" fmla="*/ 718928 h 2427600"/>
                <a:gd name="connsiteX750" fmla="*/ 2293563 w 2556355"/>
                <a:gd name="connsiteY750" fmla="*/ 713630 h 2427600"/>
                <a:gd name="connsiteX751" fmla="*/ 2288479 w 2556355"/>
                <a:gd name="connsiteY751" fmla="*/ 710531 h 2427600"/>
                <a:gd name="connsiteX752" fmla="*/ 2247517 w 2556355"/>
                <a:gd name="connsiteY752" fmla="*/ 699394 h 2427600"/>
                <a:gd name="connsiteX753" fmla="*/ 2240449 w 2556355"/>
                <a:gd name="connsiteY753" fmla="*/ 693303 h 2427600"/>
                <a:gd name="connsiteX754" fmla="*/ 2238574 w 2556355"/>
                <a:gd name="connsiteY754" fmla="*/ 689015 h 2427600"/>
                <a:gd name="connsiteX755" fmla="*/ 2237673 w 2556355"/>
                <a:gd name="connsiteY755" fmla="*/ 683753 h 2427600"/>
                <a:gd name="connsiteX756" fmla="*/ 2239368 w 2556355"/>
                <a:gd name="connsiteY756" fmla="*/ 678707 h 2427600"/>
                <a:gd name="connsiteX757" fmla="*/ 2243298 w 2556355"/>
                <a:gd name="connsiteY757" fmla="*/ 675103 h 2427600"/>
                <a:gd name="connsiteX758" fmla="*/ 2248454 w 2556355"/>
                <a:gd name="connsiteY758" fmla="*/ 673806 h 2427600"/>
                <a:gd name="connsiteX759" fmla="*/ 2257902 w 2556355"/>
                <a:gd name="connsiteY759" fmla="*/ 673806 h 2427600"/>
                <a:gd name="connsiteX760" fmla="*/ 2262084 w 2556355"/>
                <a:gd name="connsiteY760" fmla="*/ 672977 h 2427600"/>
                <a:gd name="connsiteX761" fmla="*/ 2265582 w 2556355"/>
                <a:gd name="connsiteY761" fmla="*/ 670634 h 2427600"/>
                <a:gd name="connsiteX762" fmla="*/ 2267926 w 2556355"/>
                <a:gd name="connsiteY762" fmla="*/ 667102 h 2427600"/>
                <a:gd name="connsiteX763" fmla="*/ 2268755 w 2556355"/>
                <a:gd name="connsiteY763" fmla="*/ 662958 h 2427600"/>
                <a:gd name="connsiteX764" fmla="*/ 2268755 w 2556355"/>
                <a:gd name="connsiteY764" fmla="*/ 645730 h 2427600"/>
                <a:gd name="connsiteX765" fmla="*/ 2267926 w 2556355"/>
                <a:gd name="connsiteY765" fmla="*/ 641586 h 2427600"/>
                <a:gd name="connsiteX766" fmla="*/ 2265582 w 2556355"/>
                <a:gd name="connsiteY766" fmla="*/ 638054 h 2427600"/>
                <a:gd name="connsiteX767" fmla="*/ 2262084 w 2556355"/>
                <a:gd name="connsiteY767" fmla="*/ 635711 h 2427600"/>
                <a:gd name="connsiteX768" fmla="*/ 2257902 w 2556355"/>
                <a:gd name="connsiteY768" fmla="*/ 634882 h 2427600"/>
                <a:gd name="connsiteX769" fmla="*/ 2250221 w 2556355"/>
                <a:gd name="connsiteY769" fmla="*/ 634882 h 2427600"/>
                <a:gd name="connsiteX770" fmla="*/ 2247409 w 2556355"/>
                <a:gd name="connsiteY770" fmla="*/ 634522 h 2427600"/>
                <a:gd name="connsiteX771" fmla="*/ 2244812 w 2556355"/>
                <a:gd name="connsiteY771" fmla="*/ 633477 h 2427600"/>
                <a:gd name="connsiteX772" fmla="*/ 2242577 w 2556355"/>
                <a:gd name="connsiteY772" fmla="*/ 631747 h 2427600"/>
                <a:gd name="connsiteX773" fmla="*/ 2240846 w 2556355"/>
                <a:gd name="connsiteY773" fmla="*/ 629548 h 2427600"/>
                <a:gd name="connsiteX774" fmla="*/ 2239764 w 2556355"/>
                <a:gd name="connsiteY774" fmla="*/ 626953 h 2427600"/>
                <a:gd name="connsiteX775" fmla="*/ 2239368 w 2556355"/>
                <a:gd name="connsiteY775" fmla="*/ 624178 h 2427600"/>
                <a:gd name="connsiteX776" fmla="*/ 2239692 w 2556355"/>
                <a:gd name="connsiteY776" fmla="*/ 621403 h 2427600"/>
                <a:gd name="connsiteX777" fmla="*/ 2240738 w 2556355"/>
                <a:gd name="connsiteY777" fmla="*/ 618772 h 2427600"/>
                <a:gd name="connsiteX778" fmla="*/ 2245173 w 2556355"/>
                <a:gd name="connsiteY778" fmla="*/ 610807 h 2427600"/>
                <a:gd name="connsiteX779" fmla="*/ 2246327 w 2556355"/>
                <a:gd name="connsiteY779" fmla="*/ 603383 h 2427600"/>
                <a:gd name="connsiteX780" fmla="*/ 2242360 w 2556355"/>
                <a:gd name="connsiteY780" fmla="*/ 597004 h 2427600"/>
                <a:gd name="connsiteX781" fmla="*/ 2221916 w 2556355"/>
                <a:gd name="connsiteY781" fmla="*/ 580930 h 2427600"/>
                <a:gd name="connsiteX782" fmla="*/ 2216110 w 2556355"/>
                <a:gd name="connsiteY782" fmla="*/ 578659 h 2427600"/>
                <a:gd name="connsiteX783" fmla="*/ 2210016 w 2556355"/>
                <a:gd name="connsiteY783" fmla="*/ 579957 h 2427600"/>
                <a:gd name="connsiteX784" fmla="*/ 2178574 w 2556355"/>
                <a:gd name="connsiteY784" fmla="*/ 597076 h 2427600"/>
                <a:gd name="connsiteX785" fmla="*/ 2173381 w 2556355"/>
                <a:gd name="connsiteY785" fmla="*/ 598409 h 2427600"/>
                <a:gd name="connsiteX786" fmla="*/ 2168189 w 2556355"/>
                <a:gd name="connsiteY786" fmla="*/ 597112 h 2427600"/>
                <a:gd name="connsiteX787" fmla="*/ 2164259 w 2556355"/>
                <a:gd name="connsiteY787" fmla="*/ 593472 h 2427600"/>
                <a:gd name="connsiteX788" fmla="*/ 2162564 w 2556355"/>
                <a:gd name="connsiteY788" fmla="*/ 588390 h 2427600"/>
                <a:gd name="connsiteX789" fmla="*/ 2159427 w 2556355"/>
                <a:gd name="connsiteY789" fmla="*/ 547701 h 2427600"/>
                <a:gd name="connsiteX790" fmla="*/ 2155569 w 2556355"/>
                <a:gd name="connsiteY790" fmla="*/ 540240 h 2427600"/>
                <a:gd name="connsiteX791" fmla="*/ 2118934 w 2556355"/>
                <a:gd name="connsiteY791" fmla="*/ 509390 h 2427600"/>
                <a:gd name="connsiteX792" fmla="*/ 2113489 w 2556355"/>
                <a:gd name="connsiteY792" fmla="*/ 506975 h 2427600"/>
                <a:gd name="connsiteX793" fmla="*/ 2107575 w 2556355"/>
                <a:gd name="connsiteY793" fmla="*/ 507804 h 2427600"/>
                <a:gd name="connsiteX794" fmla="*/ 2102311 w 2556355"/>
                <a:gd name="connsiteY794" fmla="*/ 508705 h 2427600"/>
                <a:gd name="connsiteX795" fmla="*/ 2097263 w 2556355"/>
                <a:gd name="connsiteY795" fmla="*/ 506975 h 2427600"/>
                <a:gd name="connsiteX796" fmla="*/ 2093621 w 2556355"/>
                <a:gd name="connsiteY796" fmla="*/ 503047 h 2427600"/>
                <a:gd name="connsiteX797" fmla="*/ 2092323 w 2556355"/>
                <a:gd name="connsiteY797" fmla="*/ 497893 h 2427600"/>
                <a:gd name="connsiteX798" fmla="*/ 2092323 w 2556355"/>
                <a:gd name="connsiteY798" fmla="*/ 471043 h 2427600"/>
                <a:gd name="connsiteX799" fmla="*/ 2089582 w 2556355"/>
                <a:gd name="connsiteY799" fmla="*/ 463835 h 2427600"/>
                <a:gd name="connsiteX800" fmla="*/ 2039750 w 2556355"/>
                <a:gd name="connsiteY800" fmla="*/ 407540 h 2427600"/>
                <a:gd name="connsiteX801" fmla="*/ 2037082 w 2556355"/>
                <a:gd name="connsiteY801" fmla="*/ 401593 h 2427600"/>
                <a:gd name="connsiteX802" fmla="*/ 2028716 w 2556355"/>
                <a:gd name="connsiteY802" fmla="*/ 328575 h 2427600"/>
                <a:gd name="connsiteX803" fmla="*/ 2036396 w 2556355"/>
                <a:gd name="connsiteY803" fmla="*/ 324359 h 2427600"/>
                <a:gd name="connsiteX804" fmla="*/ 2066216 w 2556355"/>
                <a:gd name="connsiteY804" fmla="*/ 293364 h 2427600"/>
                <a:gd name="connsiteX805" fmla="*/ 2071481 w 2556355"/>
                <a:gd name="connsiteY805" fmla="*/ 289868 h 2427600"/>
                <a:gd name="connsiteX806" fmla="*/ 2077719 w 2556355"/>
                <a:gd name="connsiteY806" fmla="*/ 288787 h 2427600"/>
                <a:gd name="connsiteX807" fmla="*/ 2083813 w 2556355"/>
                <a:gd name="connsiteY807" fmla="*/ 290409 h 2427600"/>
                <a:gd name="connsiteX808" fmla="*/ 2088717 w 2556355"/>
                <a:gd name="connsiteY808" fmla="*/ 294373 h 2427600"/>
                <a:gd name="connsiteX809" fmla="*/ 2128381 w 2556355"/>
                <a:gd name="connsiteY809" fmla="*/ 343676 h 2427600"/>
                <a:gd name="connsiteX810" fmla="*/ 2131662 w 2556355"/>
                <a:gd name="connsiteY810" fmla="*/ 353083 h 2427600"/>
                <a:gd name="connsiteX811" fmla="*/ 2131662 w 2556355"/>
                <a:gd name="connsiteY811" fmla="*/ 415072 h 2427600"/>
                <a:gd name="connsiteX812" fmla="*/ 2133862 w 2556355"/>
                <a:gd name="connsiteY812" fmla="*/ 422785 h 2427600"/>
                <a:gd name="connsiteX813" fmla="*/ 2153441 w 2556355"/>
                <a:gd name="connsiteY813" fmla="*/ 455149 h 2427600"/>
                <a:gd name="connsiteX814" fmla="*/ 2160472 w 2556355"/>
                <a:gd name="connsiteY814" fmla="*/ 461204 h 2427600"/>
                <a:gd name="connsiteX815" fmla="*/ 2169739 w 2556355"/>
                <a:gd name="connsiteY815" fmla="*/ 461961 h 2427600"/>
                <a:gd name="connsiteX816" fmla="*/ 2195449 w 2556355"/>
                <a:gd name="connsiteY816" fmla="*/ 455834 h 2427600"/>
                <a:gd name="connsiteX817" fmla="*/ 2201038 w 2556355"/>
                <a:gd name="connsiteY817" fmla="*/ 455582 h 2427600"/>
                <a:gd name="connsiteX818" fmla="*/ 2206374 w 2556355"/>
                <a:gd name="connsiteY818" fmla="*/ 457420 h 2427600"/>
                <a:gd name="connsiteX819" fmla="*/ 2210629 w 2556355"/>
                <a:gd name="connsiteY819" fmla="*/ 461060 h 2427600"/>
                <a:gd name="connsiteX820" fmla="*/ 2213262 w 2556355"/>
                <a:gd name="connsiteY820" fmla="*/ 466033 h 2427600"/>
                <a:gd name="connsiteX821" fmla="*/ 2228658 w 2556355"/>
                <a:gd name="connsiteY821" fmla="*/ 516418 h 2427600"/>
                <a:gd name="connsiteX822" fmla="*/ 2233779 w 2556355"/>
                <a:gd name="connsiteY822" fmla="*/ 523842 h 2427600"/>
                <a:gd name="connsiteX823" fmla="*/ 2242216 w 2556355"/>
                <a:gd name="connsiteY823" fmla="*/ 527013 h 2427600"/>
                <a:gd name="connsiteX824" fmla="*/ 2271892 w 2556355"/>
                <a:gd name="connsiteY824" fmla="*/ 528599 h 2427600"/>
                <a:gd name="connsiteX825" fmla="*/ 2279176 w 2556355"/>
                <a:gd name="connsiteY825" fmla="*/ 530942 h 2427600"/>
                <a:gd name="connsiteX826" fmla="*/ 2340114 w 2556355"/>
                <a:gd name="connsiteY826" fmla="*/ 570118 h 2427600"/>
                <a:gd name="connsiteX827" fmla="*/ 2344261 w 2556355"/>
                <a:gd name="connsiteY827" fmla="*/ 574118 h 2427600"/>
                <a:gd name="connsiteX828" fmla="*/ 2409598 w 2556355"/>
                <a:gd name="connsiteY828" fmla="*/ 667354 h 2427600"/>
                <a:gd name="connsiteX829" fmla="*/ 2421894 w 2556355"/>
                <a:gd name="connsiteY829" fmla="*/ 673770 h 2427600"/>
                <a:gd name="connsiteX830" fmla="*/ 2455248 w 2556355"/>
                <a:gd name="connsiteY830" fmla="*/ 673770 h 2427600"/>
                <a:gd name="connsiteX831" fmla="*/ 2462964 w 2556355"/>
                <a:gd name="connsiteY831" fmla="*/ 671679 h 2427600"/>
                <a:gd name="connsiteX832" fmla="*/ 2528013 w 2556355"/>
                <a:gd name="connsiteY832" fmla="*/ 633044 h 2427600"/>
                <a:gd name="connsiteX833" fmla="*/ 2532809 w 2556355"/>
                <a:gd name="connsiteY833" fmla="*/ 628467 h 2427600"/>
                <a:gd name="connsiteX834" fmla="*/ 2553867 w 2556355"/>
                <a:gd name="connsiteY834" fmla="*/ 596932 h 2427600"/>
                <a:gd name="connsiteX835" fmla="*/ 2556355 w 2556355"/>
                <a:gd name="connsiteY835" fmla="*/ 588462 h 2427600"/>
                <a:gd name="connsiteX836" fmla="*/ 2553614 w 2556355"/>
                <a:gd name="connsiteY836" fmla="*/ 580029 h 2427600"/>
                <a:gd name="connsiteX837" fmla="*/ 1626740 w 2556355"/>
                <a:gd name="connsiteY837" fmla="*/ 1531061 h 2427600"/>
                <a:gd name="connsiteX838" fmla="*/ 1663736 w 2556355"/>
                <a:gd name="connsiteY838" fmla="*/ 1508031 h 2427600"/>
                <a:gd name="connsiteX839" fmla="*/ 1674806 w 2556355"/>
                <a:gd name="connsiteY839" fmla="*/ 1505328 h 2427600"/>
                <a:gd name="connsiteX840" fmla="*/ 1685298 w 2556355"/>
                <a:gd name="connsiteY840" fmla="*/ 1509869 h 2427600"/>
                <a:gd name="connsiteX841" fmla="*/ 1690599 w 2556355"/>
                <a:gd name="connsiteY841" fmla="*/ 1514554 h 2427600"/>
                <a:gd name="connsiteX842" fmla="*/ 1693484 w 2556355"/>
                <a:gd name="connsiteY842" fmla="*/ 1517834 h 2427600"/>
                <a:gd name="connsiteX843" fmla="*/ 1695503 w 2556355"/>
                <a:gd name="connsiteY843" fmla="*/ 1521690 h 2427600"/>
                <a:gd name="connsiteX844" fmla="*/ 1696549 w 2556355"/>
                <a:gd name="connsiteY844" fmla="*/ 1525943 h 2427600"/>
                <a:gd name="connsiteX845" fmla="*/ 1696549 w 2556355"/>
                <a:gd name="connsiteY845" fmla="*/ 1530304 h 2427600"/>
                <a:gd name="connsiteX846" fmla="*/ 1695467 w 2556355"/>
                <a:gd name="connsiteY846" fmla="*/ 1534521 h 2427600"/>
                <a:gd name="connsiteX847" fmla="*/ 1693448 w 2556355"/>
                <a:gd name="connsiteY847" fmla="*/ 1538377 h 2427600"/>
                <a:gd name="connsiteX848" fmla="*/ 1690527 w 2556355"/>
                <a:gd name="connsiteY848" fmla="*/ 1541657 h 2427600"/>
                <a:gd name="connsiteX849" fmla="*/ 1686921 w 2556355"/>
                <a:gd name="connsiteY849" fmla="*/ 1544107 h 2427600"/>
                <a:gd name="connsiteX850" fmla="*/ 1645779 w 2556355"/>
                <a:gd name="connsiteY850" fmla="*/ 1565515 h 2427600"/>
                <a:gd name="connsiteX851" fmla="*/ 1638531 w 2556355"/>
                <a:gd name="connsiteY851" fmla="*/ 1567533 h 2427600"/>
                <a:gd name="connsiteX852" fmla="*/ 1631103 w 2556355"/>
                <a:gd name="connsiteY852" fmla="*/ 1566416 h 2427600"/>
                <a:gd name="connsiteX853" fmla="*/ 1624757 w 2556355"/>
                <a:gd name="connsiteY853" fmla="*/ 1562380 h 2427600"/>
                <a:gd name="connsiteX854" fmla="*/ 1620646 w 2556355"/>
                <a:gd name="connsiteY854" fmla="*/ 1556073 h 2427600"/>
                <a:gd name="connsiteX855" fmla="*/ 1619456 w 2556355"/>
                <a:gd name="connsiteY855" fmla="*/ 1553009 h 2427600"/>
                <a:gd name="connsiteX856" fmla="*/ 1618194 w 2556355"/>
                <a:gd name="connsiteY856" fmla="*/ 1546918 h 2427600"/>
                <a:gd name="connsiteX857" fmla="*/ 1619132 w 2556355"/>
                <a:gd name="connsiteY857" fmla="*/ 1540719 h 2427600"/>
                <a:gd name="connsiteX858" fmla="*/ 1622089 w 2556355"/>
                <a:gd name="connsiteY858" fmla="*/ 1535241 h 2427600"/>
                <a:gd name="connsiteX859" fmla="*/ 1626740 w 2556355"/>
                <a:gd name="connsiteY859" fmla="*/ 1531061 h 2427600"/>
                <a:gd name="connsiteX860" fmla="*/ 1716417 w 2556355"/>
                <a:gd name="connsiteY860" fmla="*/ 1645417 h 2427600"/>
                <a:gd name="connsiteX861" fmla="*/ 1711296 w 2556355"/>
                <a:gd name="connsiteY861" fmla="*/ 1648624 h 2427600"/>
                <a:gd name="connsiteX862" fmla="*/ 1671164 w 2556355"/>
                <a:gd name="connsiteY862" fmla="*/ 1684052 h 2427600"/>
                <a:gd name="connsiteX863" fmla="*/ 1664168 w 2556355"/>
                <a:gd name="connsiteY863" fmla="*/ 1687800 h 2427600"/>
                <a:gd name="connsiteX864" fmla="*/ 1611596 w 2556355"/>
                <a:gd name="connsiteY864" fmla="*/ 1701423 h 2427600"/>
                <a:gd name="connsiteX865" fmla="*/ 1600382 w 2556355"/>
                <a:gd name="connsiteY865" fmla="*/ 1710830 h 2427600"/>
                <a:gd name="connsiteX866" fmla="*/ 1589817 w 2556355"/>
                <a:gd name="connsiteY866" fmla="*/ 1733932 h 2427600"/>
                <a:gd name="connsiteX867" fmla="*/ 1587437 w 2556355"/>
                <a:gd name="connsiteY867" fmla="*/ 1737680 h 2427600"/>
                <a:gd name="connsiteX868" fmla="*/ 1584192 w 2556355"/>
                <a:gd name="connsiteY868" fmla="*/ 1740707 h 2427600"/>
                <a:gd name="connsiteX869" fmla="*/ 1580261 w 2556355"/>
                <a:gd name="connsiteY869" fmla="*/ 1742798 h 2427600"/>
                <a:gd name="connsiteX870" fmla="*/ 1575934 w 2556355"/>
                <a:gd name="connsiteY870" fmla="*/ 1743807 h 2427600"/>
                <a:gd name="connsiteX871" fmla="*/ 1571463 w 2556355"/>
                <a:gd name="connsiteY871" fmla="*/ 1743626 h 2427600"/>
                <a:gd name="connsiteX872" fmla="*/ 1567244 w 2556355"/>
                <a:gd name="connsiteY872" fmla="*/ 1742329 h 2427600"/>
                <a:gd name="connsiteX873" fmla="*/ 1563458 w 2556355"/>
                <a:gd name="connsiteY873" fmla="*/ 1739986 h 2427600"/>
                <a:gd name="connsiteX874" fmla="*/ 1560429 w 2556355"/>
                <a:gd name="connsiteY874" fmla="*/ 1736743 h 2427600"/>
                <a:gd name="connsiteX875" fmla="*/ 1560213 w 2556355"/>
                <a:gd name="connsiteY875" fmla="*/ 1736418 h 2427600"/>
                <a:gd name="connsiteX876" fmla="*/ 1552496 w 2556355"/>
                <a:gd name="connsiteY876" fmla="*/ 1730436 h 2427600"/>
                <a:gd name="connsiteX877" fmla="*/ 1542761 w 2556355"/>
                <a:gd name="connsiteY877" fmla="*/ 1729643 h 2427600"/>
                <a:gd name="connsiteX878" fmla="*/ 1507568 w 2556355"/>
                <a:gd name="connsiteY878" fmla="*/ 1737211 h 2427600"/>
                <a:gd name="connsiteX879" fmla="*/ 1500068 w 2556355"/>
                <a:gd name="connsiteY879" fmla="*/ 1737103 h 2427600"/>
                <a:gd name="connsiteX880" fmla="*/ 1493325 w 2556355"/>
                <a:gd name="connsiteY880" fmla="*/ 1733751 h 2427600"/>
                <a:gd name="connsiteX881" fmla="*/ 1488674 w 2556355"/>
                <a:gd name="connsiteY881" fmla="*/ 1727841 h 2427600"/>
                <a:gd name="connsiteX882" fmla="*/ 1487015 w 2556355"/>
                <a:gd name="connsiteY882" fmla="*/ 1720489 h 2427600"/>
                <a:gd name="connsiteX883" fmla="*/ 1485717 w 2556355"/>
                <a:gd name="connsiteY883" fmla="*/ 1713965 h 2427600"/>
                <a:gd name="connsiteX884" fmla="*/ 1482003 w 2556355"/>
                <a:gd name="connsiteY884" fmla="*/ 1708451 h 2427600"/>
                <a:gd name="connsiteX885" fmla="*/ 1476486 w 2556355"/>
                <a:gd name="connsiteY885" fmla="*/ 1704739 h 2427600"/>
                <a:gd name="connsiteX886" fmla="*/ 1469959 w 2556355"/>
                <a:gd name="connsiteY886" fmla="*/ 1703478 h 2427600"/>
                <a:gd name="connsiteX887" fmla="*/ 1428132 w 2556355"/>
                <a:gd name="connsiteY887" fmla="*/ 1703478 h 2427600"/>
                <a:gd name="connsiteX888" fmla="*/ 1415187 w 2556355"/>
                <a:gd name="connsiteY888" fmla="*/ 1709460 h 2427600"/>
                <a:gd name="connsiteX889" fmla="*/ 1405127 w 2556355"/>
                <a:gd name="connsiteY889" fmla="*/ 1721245 h 2427600"/>
                <a:gd name="connsiteX890" fmla="*/ 1397410 w 2556355"/>
                <a:gd name="connsiteY890" fmla="*/ 1726399 h 2427600"/>
                <a:gd name="connsiteX891" fmla="*/ 1357025 w 2556355"/>
                <a:gd name="connsiteY891" fmla="*/ 1739590 h 2427600"/>
                <a:gd name="connsiteX892" fmla="*/ 1345198 w 2556355"/>
                <a:gd name="connsiteY892" fmla="*/ 1739157 h 2427600"/>
                <a:gd name="connsiteX893" fmla="*/ 1345018 w 2556355"/>
                <a:gd name="connsiteY893" fmla="*/ 1739049 h 2427600"/>
                <a:gd name="connsiteX894" fmla="*/ 1416341 w 2556355"/>
                <a:gd name="connsiteY894" fmla="*/ 1646065 h 2427600"/>
                <a:gd name="connsiteX895" fmla="*/ 1419803 w 2556355"/>
                <a:gd name="connsiteY895" fmla="*/ 1643146 h 2427600"/>
                <a:gd name="connsiteX896" fmla="*/ 1473926 w 2556355"/>
                <a:gd name="connsiteY896" fmla="*/ 1613953 h 2427600"/>
                <a:gd name="connsiteX897" fmla="*/ 1485176 w 2556355"/>
                <a:gd name="connsiteY897" fmla="*/ 1614530 h 2427600"/>
                <a:gd name="connsiteX898" fmla="*/ 1541571 w 2556355"/>
                <a:gd name="connsiteY898" fmla="*/ 1653057 h 2427600"/>
                <a:gd name="connsiteX899" fmla="*/ 1543987 w 2556355"/>
                <a:gd name="connsiteY899" fmla="*/ 1654319 h 2427600"/>
                <a:gd name="connsiteX900" fmla="*/ 1546691 w 2556355"/>
                <a:gd name="connsiteY900" fmla="*/ 1654931 h 2427600"/>
                <a:gd name="connsiteX901" fmla="*/ 1549431 w 2556355"/>
                <a:gd name="connsiteY901" fmla="*/ 1654823 h 2427600"/>
                <a:gd name="connsiteX902" fmla="*/ 1552064 w 2556355"/>
                <a:gd name="connsiteY902" fmla="*/ 1654030 h 2427600"/>
                <a:gd name="connsiteX903" fmla="*/ 1554408 w 2556355"/>
                <a:gd name="connsiteY903" fmla="*/ 1652625 h 2427600"/>
                <a:gd name="connsiteX904" fmla="*/ 1556319 w 2556355"/>
                <a:gd name="connsiteY904" fmla="*/ 1650642 h 2427600"/>
                <a:gd name="connsiteX905" fmla="*/ 1557689 w 2556355"/>
                <a:gd name="connsiteY905" fmla="*/ 1648264 h 2427600"/>
                <a:gd name="connsiteX906" fmla="*/ 1558410 w 2556355"/>
                <a:gd name="connsiteY906" fmla="*/ 1645597 h 2427600"/>
                <a:gd name="connsiteX907" fmla="*/ 1560429 w 2556355"/>
                <a:gd name="connsiteY907" fmla="*/ 1630892 h 2427600"/>
                <a:gd name="connsiteX908" fmla="*/ 1567388 w 2556355"/>
                <a:gd name="connsiteY908" fmla="*/ 1622207 h 2427600"/>
                <a:gd name="connsiteX909" fmla="*/ 1578350 w 2556355"/>
                <a:gd name="connsiteY909" fmla="*/ 1624261 h 2427600"/>
                <a:gd name="connsiteX910" fmla="*/ 1601463 w 2556355"/>
                <a:gd name="connsiteY910" fmla="*/ 1644732 h 2427600"/>
                <a:gd name="connsiteX911" fmla="*/ 1606223 w 2556355"/>
                <a:gd name="connsiteY911" fmla="*/ 1647147 h 2427600"/>
                <a:gd name="connsiteX912" fmla="*/ 1611560 w 2556355"/>
                <a:gd name="connsiteY912" fmla="*/ 1647038 h 2427600"/>
                <a:gd name="connsiteX913" fmla="*/ 1616211 w 2556355"/>
                <a:gd name="connsiteY913" fmla="*/ 1644371 h 2427600"/>
                <a:gd name="connsiteX914" fmla="*/ 1618988 w 2556355"/>
                <a:gd name="connsiteY914" fmla="*/ 1639830 h 2427600"/>
                <a:gd name="connsiteX915" fmla="*/ 1623639 w 2556355"/>
                <a:gd name="connsiteY915" fmla="*/ 1624946 h 2427600"/>
                <a:gd name="connsiteX916" fmla="*/ 1626199 w 2556355"/>
                <a:gd name="connsiteY916" fmla="*/ 1620621 h 2427600"/>
                <a:gd name="connsiteX917" fmla="*/ 1630454 w 2556355"/>
                <a:gd name="connsiteY917" fmla="*/ 1617918 h 2427600"/>
                <a:gd name="connsiteX918" fmla="*/ 1635466 w 2556355"/>
                <a:gd name="connsiteY918" fmla="*/ 1617413 h 2427600"/>
                <a:gd name="connsiteX919" fmla="*/ 1640154 w 2556355"/>
                <a:gd name="connsiteY919" fmla="*/ 1619251 h 2427600"/>
                <a:gd name="connsiteX920" fmla="*/ 1652053 w 2556355"/>
                <a:gd name="connsiteY920" fmla="*/ 1627505 h 2427600"/>
                <a:gd name="connsiteX921" fmla="*/ 1658471 w 2556355"/>
                <a:gd name="connsiteY921" fmla="*/ 1629415 h 2427600"/>
                <a:gd name="connsiteX922" fmla="*/ 1664781 w 2556355"/>
                <a:gd name="connsiteY922" fmla="*/ 1627216 h 2427600"/>
                <a:gd name="connsiteX923" fmla="*/ 1700082 w 2556355"/>
                <a:gd name="connsiteY923" fmla="*/ 1600438 h 2427600"/>
                <a:gd name="connsiteX924" fmla="*/ 1705671 w 2556355"/>
                <a:gd name="connsiteY924" fmla="*/ 1598240 h 2427600"/>
                <a:gd name="connsiteX925" fmla="*/ 1711585 w 2556355"/>
                <a:gd name="connsiteY925" fmla="*/ 1599393 h 2427600"/>
                <a:gd name="connsiteX926" fmla="*/ 1715948 w 2556355"/>
                <a:gd name="connsiteY926" fmla="*/ 1603538 h 2427600"/>
                <a:gd name="connsiteX927" fmla="*/ 1717462 w 2556355"/>
                <a:gd name="connsiteY927" fmla="*/ 1609340 h 2427600"/>
                <a:gd name="connsiteX928" fmla="*/ 1779050 w 2556355"/>
                <a:gd name="connsiteY928" fmla="*/ 1480388 h 2427600"/>
                <a:gd name="connsiteX929" fmla="*/ 1769025 w 2556355"/>
                <a:gd name="connsiteY929" fmla="*/ 1475667 h 2427600"/>
                <a:gd name="connsiteX930" fmla="*/ 1746705 w 2556355"/>
                <a:gd name="connsiteY930" fmla="*/ 1448528 h 2427600"/>
                <a:gd name="connsiteX931" fmla="*/ 1712414 w 2556355"/>
                <a:gd name="connsiteY931" fmla="*/ 1410254 h 2427600"/>
                <a:gd name="connsiteX932" fmla="*/ 1709205 w 2556355"/>
                <a:gd name="connsiteY932" fmla="*/ 1402937 h 2427600"/>
                <a:gd name="connsiteX933" fmla="*/ 1710828 w 2556355"/>
                <a:gd name="connsiteY933" fmla="*/ 1395153 h 2427600"/>
                <a:gd name="connsiteX934" fmla="*/ 1720239 w 2556355"/>
                <a:gd name="connsiteY934" fmla="*/ 1378718 h 2427600"/>
                <a:gd name="connsiteX935" fmla="*/ 1723917 w 2556355"/>
                <a:gd name="connsiteY935" fmla="*/ 1374610 h 2427600"/>
                <a:gd name="connsiteX936" fmla="*/ 1729001 w 2556355"/>
                <a:gd name="connsiteY936" fmla="*/ 1372411 h 2427600"/>
                <a:gd name="connsiteX937" fmla="*/ 1734518 w 2556355"/>
                <a:gd name="connsiteY937" fmla="*/ 1372483 h 2427600"/>
                <a:gd name="connsiteX938" fmla="*/ 1739530 w 2556355"/>
                <a:gd name="connsiteY938" fmla="*/ 1374862 h 2427600"/>
                <a:gd name="connsiteX939" fmla="*/ 1778473 w 2556355"/>
                <a:gd name="connsiteY939" fmla="*/ 1404884 h 2427600"/>
                <a:gd name="connsiteX940" fmla="*/ 1783377 w 2556355"/>
                <a:gd name="connsiteY940" fmla="*/ 1413065 h 2427600"/>
                <a:gd name="connsiteX941" fmla="*/ 1791958 w 2556355"/>
                <a:gd name="connsiteY941" fmla="*/ 1465251 h 2427600"/>
                <a:gd name="connsiteX942" fmla="*/ 1791634 w 2556355"/>
                <a:gd name="connsiteY942" fmla="*/ 1470837 h 2427600"/>
                <a:gd name="connsiteX943" fmla="*/ 1789002 w 2556355"/>
                <a:gd name="connsiteY943" fmla="*/ 1475775 h 2427600"/>
                <a:gd name="connsiteX944" fmla="*/ 1784530 w 2556355"/>
                <a:gd name="connsiteY944" fmla="*/ 1479163 h 2427600"/>
                <a:gd name="connsiteX945" fmla="*/ 1779050 w 2556355"/>
                <a:gd name="connsiteY945" fmla="*/ 1480352 h 24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Lst>
              <a:rect l="l" t="t" r="r" b="b"/>
              <a:pathLst>
                <a:path w="2556355" h="2427600">
                  <a:moveTo>
                    <a:pt x="2553614" y="580029"/>
                  </a:moveTo>
                  <a:lnTo>
                    <a:pt x="2460079" y="446427"/>
                  </a:lnTo>
                  <a:cubicBezTo>
                    <a:pt x="2459611" y="445779"/>
                    <a:pt x="2459106" y="445166"/>
                    <a:pt x="2458565" y="444589"/>
                  </a:cubicBezTo>
                  <a:lnTo>
                    <a:pt x="2310727" y="292103"/>
                  </a:lnTo>
                  <a:cubicBezTo>
                    <a:pt x="2309753" y="291094"/>
                    <a:pt x="2308924" y="289940"/>
                    <a:pt x="2308239" y="288679"/>
                  </a:cubicBezTo>
                  <a:lnTo>
                    <a:pt x="2243370" y="165925"/>
                  </a:lnTo>
                  <a:cubicBezTo>
                    <a:pt x="2242793" y="164844"/>
                    <a:pt x="2242360" y="163727"/>
                    <a:pt x="2242072" y="162574"/>
                  </a:cubicBezTo>
                  <a:lnTo>
                    <a:pt x="2231435" y="119974"/>
                  </a:lnTo>
                  <a:cubicBezTo>
                    <a:pt x="2230858" y="117776"/>
                    <a:pt x="2229884" y="115793"/>
                    <a:pt x="2228442" y="114063"/>
                  </a:cubicBezTo>
                  <a:lnTo>
                    <a:pt x="2189860" y="67319"/>
                  </a:lnTo>
                  <a:cubicBezTo>
                    <a:pt x="2186867" y="63679"/>
                    <a:pt x="2183009" y="61877"/>
                    <a:pt x="2178285" y="61877"/>
                  </a:cubicBezTo>
                  <a:lnTo>
                    <a:pt x="2159751" y="61877"/>
                  </a:lnTo>
                  <a:cubicBezTo>
                    <a:pt x="2156686" y="61877"/>
                    <a:pt x="2153910" y="61012"/>
                    <a:pt x="2151350" y="59282"/>
                  </a:cubicBezTo>
                  <a:cubicBezTo>
                    <a:pt x="2148826" y="57588"/>
                    <a:pt x="2146987" y="55282"/>
                    <a:pt x="2145833" y="52471"/>
                  </a:cubicBezTo>
                  <a:lnTo>
                    <a:pt x="2135556" y="26630"/>
                  </a:lnTo>
                  <a:cubicBezTo>
                    <a:pt x="2134402" y="23782"/>
                    <a:pt x="2132563" y="21512"/>
                    <a:pt x="2130003" y="19782"/>
                  </a:cubicBezTo>
                  <a:cubicBezTo>
                    <a:pt x="2127479" y="18052"/>
                    <a:pt x="2124667" y="17223"/>
                    <a:pt x="2121602" y="17223"/>
                  </a:cubicBezTo>
                  <a:lnTo>
                    <a:pt x="2078116" y="17223"/>
                  </a:lnTo>
                  <a:cubicBezTo>
                    <a:pt x="2075231" y="17223"/>
                    <a:pt x="2072527" y="16430"/>
                    <a:pt x="2070075" y="14881"/>
                  </a:cubicBezTo>
                  <a:cubicBezTo>
                    <a:pt x="2067623" y="13331"/>
                    <a:pt x="2065784" y="11240"/>
                    <a:pt x="2064558" y="8610"/>
                  </a:cubicBezTo>
                  <a:cubicBezTo>
                    <a:pt x="2064017" y="7456"/>
                    <a:pt x="2063332" y="6375"/>
                    <a:pt x="2062502" y="5402"/>
                  </a:cubicBezTo>
                  <a:cubicBezTo>
                    <a:pt x="2061709" y="4429"/>
                    <a:pt x="2060772" y="3564"/>
                    <a:pt x="2059762" y="2807"/>
                  </a:cubicBezTo>
                  <a:cubicBezTo>
                    <a:pt x="2058716" y="2086"/>
                    <a:pt x="2057599" y="1474"/>
                    <a:pt x="2056409" y="1005"/>
                  </a:cubicBezTo>
                  <a:cubicBezTo>
                    <a:pt x="2055219" y="536"/>
                    <a:pt x="2053993" y="248"/>
                    <a:pt x="2052731" y="104"/>
                  </a:cubicBezTo>
                  <a:cubicBezTo>
                    <a:pt x="2051469" y="-40"/>
                    <a:pt x="2050207" y="-40"/>
                    <a:pt x="2048945" y="140"/>
                  </a:cubicBezTo>
                  <a:cubicBezTo>
                    <a:pt x="2047683" y="284"/>
                    <a:pt x="2046457" y="609"/>
                    <a:pt x="2045303" y="1113"/>
                  </a:cubicBezTo>
                  <a:cubicBezTo>
                    <a:pt x="2044113" y="1582"/>
                    <a:pt x="2042995" y="2230"/>
                    <a:pt x="2041985" y="2987"/>
                  </a:cubicBezTo>
                  <a:cubicBezTo>
                    <a:pt x="2040976" y="3744"/>
                    <a:pt x="2040074" y="4609"/>
                    <a:pt x="2039281" y="5618"/>
                  </a:cubicBezTo>
                  <a:lnTo>
                    <a:pt x="2027382" y="20467"/>
                  </a:lnTo>
                  <a:cubicBezTo>
                    <a:pt x="2025435" y="22881"/>
                    <a:pt x="2022983" y="24539"/>
                    <a:pt x="2020026" y="25440"/>
                  </a:cubicBezTo>
                  <a:cubicBezTo>
                    <a:pt x="2017033" y="26341"/>
                    <a:pt x="2014076" y="26341"/>
                    <a:pt x="2011084" y="25368"/>
                  </a:cubicBezTo>
                  <a:lnTo>
                    <a:pt x="1968211" y="11673"/>
                  </a:lnTo>
                  <a:cubicBezTo>
                    <a:pt x="1963631" y="10195"/>
                    <a:pt x="1959376" y="10808"/>
                    <a:pt x="1955374" y="13475"/>
                  </a:cubicBezTo>
                  <a:lnTo>
                    <a:pt x="1918919" y="37730"/>
                  </a:lnTo>
                  <a:cubicBezTo>
                    <a:pt x="1917116" y="38955"/>
                    <a:pt x="1915602" y="40541"/>
                    <a:pt x="1914448" y="42415"/>
                  </a:cubicBezTo>
                  <a:cubicBezTo>
                    <a:pt x="1913330" y="44289"/>
                    <a:pt x="1912609" y="46344"/>
                    <a:pt x="1912356" y="48506"/>
                  </a:cubicBezTo>
                  <a:cubicBezTo>
                    <a:pt x="1912104" y="50705"/>
                    <a:pt x="1912356" y="52867"/>
                    <a:pt x="1913042" y="54957"/>
                  </a:cubicBezTo>
                  <a:cubicBezTo>
                    <a:pt x="1913727" y="57048"/>
                    <a:pt x="1914844" y="58886"/>
                    <a:pt x="1916359" y="60508"/>
                  </a:cubicBezTo>
                  <a:lnTo>
                    <a:pt x="1939508" y="85087"/>
                  </a:lnTo>
                  <a:cubicBezTo>
                    <a:pt x="1941383" y="87069"/>
                    <a:pt x="1942645" y="89412"/>
                    <a:pt x="1943222" y="92115"/>
                  </a:cubicBezTo>
                  <a:lnTo>
                    <a:pt x="1955951" y="149455"/>
                  </a:lnTo>
                  <a:cubicBezTo>
                    <a:pt x="1956420" y="151437"/>
                    <a:pt x="1957213" y="153239"/>
                    <a:pt x="1958367" y="154861"/>
                  </a:cubicBezTo>
                  <a:lnTo>
                    <a:pt x="1993199" y="204020"/>
                  </a:lnTo>
                  <a:cubicBezTo>
                    <a:pt x="1995831" y="207732"/>
                    <a:pt x="1996624" y="211805"/>
                    <a:pt x="1995543" y="216202"/>
                  </a:cubicBezTo>
                  <a:lnTo>
                    <a:pt x="1984941" y="260351"/>
                  </a:lnTo>
                  <a:cubicBezTo>
                    <a:pt x="1984292" y="263054"/>
                    <a:pt x="1984401" y="265721"/>
                    <a:pt x="1985266" y="268388"/>
                  </a:cubicBezTo>
                  <a:cubicBezTo>
                    <a:pt x="1986095" y="271019"/>
                    <a:pt x="1987574" y="273290"/>
                    <a:pt x="1989665" y="275128"/>
                  </a:cubicBezTo>
                  <a:lnTo>
                    <a:pt x="1998680" y="282948"/>
                  </a:lnTo>
                  <a:cubicBezTo>
                    <a:pt x="2000879" y="284859"/>
                    <a:pt x="2002358" y="287237"/>
                    <a:pt x="2003187" y="290012"/>
                  </a:cubicBezTo>
                  <a:lnTo>
                    <a:pt x="2006468" y="301257"/>
                  </a:lnTo>
                  <a:lnTo>
                    <a:pt x="1974376" y="301257"/>
                  </a:lnTo>
                  <a:cubicBezTo>
                    <a:pt x="1971924" y="301257"/>
                    <a:pt x="1969689" y="300500"/>
                    <a:pt x="1967742" y="298986"/>
                  </a:cubicBezTo>
                  <a:cubicBezTo>
                    <a:pt x="1965795" y="297473"/>
                    <a:pt x="1964497" y="295526"/>
                    <a:pt x="1963884" y="293148"/>
                  </a:cubicBezTo>
                  <a:lnTo>
                    <a:pt x="1957213" y="267235"/>
                  </a:lnTo>
                  <a:cubicBezTo>
                    <a:pt x="1956708" y="265325"/>
                    <a:pt x="1955770" y="263667"/>
                    <a:pt x="1954364" y="262297"/>
                  </a:cubicBezTo>
                  <a:lnTo>
                    <a:pt x="1910409" y="218364"/>
                  </a:lnTo>
                  <a:cubicBezTo>
                    <a:pt x="1908570" y="216490"/>
                    <a:pt x="1906335" y="215445"/>
                    <a:pt x="1903739" y="215229"/>
                  </a:cubicBezTo>
                  <a:cubicBezTo>
                    <a:pt x="1901142" y="214976"/>
                    <a:pt x="1898727" y="215589"/>
                    <a:pt x="1896599" y="217067"/>
                  </a:cubicBezTo>
                  <a:lnTo>
                    <a:pt x="1881346" y="227627"/>
                  </a:lnTo>
                  <a:cubicBezTo>
                    <a:pt x="1879003" y="229248"/>
                    <a:pt x="1877524" y="231447"/>
                    <a:pt x="1876911" y="234222"/>
                  </a:cubicBezTo>
                  <a:cubicBezTo>
                    <a:pt x="1876298" y="236997"/>
                    <a:pt x="1876731" y="239592"/>
                    <a:pt x="1878173" y="242043"/>
                  </a:cubicBezTo>
                  <a:lnTo>
                    <a:pt x="1902513" y="283237"/>
                  </a:lnTo>
                  <a:cubicBezTo>
                    <a:pt x="1903522" y="284931"/>
                    <a:pt x="1904027" y="286769"/>
                    <a:pt x="1904027" y="288751"/>
                  </a:cubicBezTo>
                  <a:lnTo>
                    <a:pt x="1904027" y="342487"/>
                  </a:lnTo>
                  <a:cubicBezTo>
                    <a:pt x="1904027" y="344397"/>
                    <a:pt x="1904496" y="346163"/>
                    <a:pt x="1905433" y="347821"/>
                  </a:cubicBezTo>
                  <a:lnTo>
                    <a:pt x="1963379" y="449743"/>
                  </a:lnTo>
                  <a:cubicBezTo>
                    <a:pt x="1963523" y="450031"/>
                    <a:pt x="1963703" y="450320"/>
                    <a:pt x="1963884" y="450572"/>
                  </a:cubicBezTo>
                  <a:lnTo>
                    <a:pt x="2034594" y="551953"/>
                  </a:lnTo>
                  <a:cubicBezTo>
                    <a:pt x="2034882" y="552422"/>
                    <a:pt x="2035243" y="552854"/>
                    <a:pt x="2035603" y="553251"/>
                  </a:cubicBezTo>
                  <a:lnTo>
                    <a:pt x="2143705" y="667679"/>
                  </a:lnTo>
                  <a:cubicBezTo>
                    <a:pt x="2145400" y="669481"/>
                    <a:pt x="2146374" y="671607"/>
                    <a:pt x="2146590" y="674058"/>
                  </a:cubicBezTo>
                  <a:cubicBezTo>
                    <a:pt x="2146843" y="676509"/>
                    <a:pt x="2146302" y="678779"/>
                    <a:pt x="2145004" y="680870"/>
                  </a:cubicBezTo>
                  <a:lnTo>
                    <a:pt x="2114390" y="729704"/>
                  </a:lnTo>
                  <a:cubicBezTo>
                    <a:pt x="2113669" y="730857"/>
                    <a:pt x="2113164" y="732155"/>
                    <a:pt x="2112912" y="733524"/>
                  </a:cubicBezTo>
                  <a:cubicBezTo>
                    <a:pt x="2112659" y="734894"/>
                    <a:pt x="2112695" y="736227"/>
                    <a:pt x="2112984" y="737597"/>
                  </a:cubicBezTo>
                  <a:cubicBezTo>
                    <a:pt x="2113236" y="738967"/>
                    <a:pt x="2113777" y="740228"/>
                    <a:pt x="2114534" y="741381"/>
                  </a:cubicBezTo>
                  <a:cubicBezTo>
                    <a:pt x="2115292" y="742571"/>
                    <a:pt x="2116265" y="743544"/>
                    <a:pt x="2117383" y="744337"/>
                  </a:cubicBezTo>
                  <a:lnTo>
                    <a:pt x="2214704" y="812020"/>
                  </a:lnTo>
                  <a:cubicBezTo>
                    <a:pt x="2217300" y="813786"/>
                    <a:pt x="2218815" y="816201"/>
                    <a:pt x="2219247" y="819300"/>
                  </a:cubicBezTo>
                  <a:lnTo>
                    <a:pt x="2231543" y="902013"/>
                  </a:lnTo>
                  <a:cubicBezTo>
                    <a:pt x="2231615" y="902554"/>
                    <a:pt x="2231687" y="903094"/>
                    <a:pt x="2231687" y="903635"/>
                  </a:cubicBezTo>
                  <a:lnTo>
                    <a:pt x="2231687" y="952794"/>
                  </a:lnTo>
                  <a:cubicBezTo>
                    <a:pt x="2231687" y="956001"/>
                    <a:pt x="2230461" y="958704"/>
                    <a:pt x="2228081" y="960831"/>
                  </a:cubicBezTo>
                  <a:lnTo>
                    <a:pt x="2185425" y="999106"/>
                  </a:lnTo>
                  <a:lnTo>
                    <a:pt x="2178718" y="993303"/>
                  </a:lnTo>
                  <a:cubicBezTo>
                    <a:pt x="2177059" y="991861"/>
                    <a:pt x="2175941" y="990095"/>
                    <a:pt x="2175364" y="988005"/>
                  </a:cubicBezTo>
                  <a:cubicBezTo>
                    <a:pt x="2174788" y="985879"/>
                    <a:pt x="2174824" y="983788"/>
                    <a:pt x="2175509" y="981734"/>
                  </a:cubicBezTo>
                  <a:lnTo>
                    <a:pt x="2206266" y="887741"/>
                  </a:lnTo>
                  <a:cubicBezTo>
                    <a:pt x="2207096" y="885290"/>
                    <a:pt x="2207024" y="882839"/>
                    <a:pt x="2206050" y="880389"/>
                  </a:cubicBezTo>
                  <a:cubicBezTo>
                    <a:pt x="2205076" y="877974"/>
                    <a:pt x="2203454" y="876136"/>
                    <a:pt x="2201146" y="874911"/>
                  </a:cubicBezTo>
                  <a:lnTo>
                    <a:pt x="2143056" y="843916"/>
                  </a:lnTo>
                  <a:cubicBezTo>
                    <a:pt x="2139487" y="842006"/>
                    <a:pt x="2135917" y="842078"/>
                    <a:pt x="2132419" y="844168"/>
                  </a:cubicBezTo>
                  <a:lnTo>
                    <a:pt x="2075880" y="877686"/>
                  </a:lnTo>
                  <a:cubicBezTo>
                    <a:pt x="2073753" y="878911"/>
                    <a:pt x="2071481" y="879380"/>
                    <a:pt x="2069065" y="879091"/>
                  </a:cubicBezTo>
                  <a:cubicBezTo>
                    <a:pt x="2066649" y="878803"/>
                    <a:pt x="2064558" y="877794"/>
                    <a:pt x="2062791" y="876100"/>
                  </a:cubicBezTo>
                  <a:cubicBezTo>
                    <a:pt x="2061024" y="874406"/>
                    <a:pt x="2059978" y="872316"/>
                    <a:pt x="2059618" y="869901"/>
                  </a:cubicBezTo>
                  <a:cubicBezTo>
                    <a:pt x="2059293" y="867486"/>
                    <a:pt x="2059690" y="865216"/>
                    <a:pt x="2060916" y="863053"/>
                  </a:cubicBezTo>
                  <a:lnTo>
                    <a:pt x="2081830" y="825680"/>
                  </a:lnTo>
                  <a:cubicBezTo>
                    <a:pt x="2082875" y="823841"/>
                    <a:pt x="2083344" y="821859"/>
                    <a:pt x="2083200" y="819733"/>
                  </a:cubicBezTo>
                  <a:cubicBezTo>
                    <a:pt x="2083092" y="817643"/>
                    <a:pt x="2082371" y="815732"/>
                    <a:pt x="2081145" y="814002"/>
                  </a:cubicBezTo>
                  <a:lnTo>
                    <a:pt x="2042959" y="761780"/>
                  </a:lnTo>
                  <a:cubicBezTo>
                    <a:pt x="2040940" y="759041"/>
                    <a:pt x="2038271" y="757563"/>
                    <a:pt x="2034882" y="757347"/>
                  </a:cubicBezTo>
                  <a:lnTo>
                    <a:pt x="1930313" y="750535"/>
                  </a:lnTo>
                  <a:lnTo>
                    <a:pt x="1857332" y="746247"/>
                  </a:lnTo>
                  <a:cubicBezTo>
                    <a:pt x="1854916" y="746103"/>
                    <a:pt x="1852752" y="746679"/>
                    <a:pt x="1850733" y="748013"/>
                  </a:cubicBezTo>
                  <a:cubicBezTo>
                    <a:pt x="1848714" y="749310"/>
                    <a:pt x="1847308" y="751112"/>
                    <a:pt x="1846514" y="753347"/>
                  </a:cubicBezTo>
                  <a:lnTo>
                    <a:pt x="1835372" y="783945"/>
                  </a:lnTo>
                  <a:cubicBezTo>
                    <a:pt x="1834795" y="785567"/>
                    <a:pt x="1833858" y="787008"/>
                    <a:pt x="1832560" y="788198"/>
                  </a:cubicBezTo>
                  <a:cubicBezTo>
                    <a:pt x="1831262" y="789351"/>
                    <a:pt x="1829783" y="790180"/>
                    <a:pt x="1828089" y="790684"/>
                  </a:cubicBezTo>
                  <a:cubicBezTo>
                    <a:pt x="1826430" y="791153"/>
                    <a:pt x="1824735" y="791189"/>
                    <a:pt x="1823004" y="790829"/>
                  </a:cubicBezTo>
                  <a:cubicBezTo>
                    <a:pt x="1821274" y="790468"/>
                    <a:pt x="1819759" y="789747"/>
                    <a:pt x="1818389" y="788666"/>
                  </a:cubicBezTo>
                  <a:lnTo>
                    <a:pt x="1810673" y="782431"/>
                  </a:lnTo>
                  <a:cubicBezTo>
                    <a:pt x="1809519" y="781494"/>
                    <a:pt x="1808581" y="780341"/>
                    <a:pt x="1807860" y="779007"/>
                  </a:cubicBezTo>
                  <a:cubicBezTo>
                    <a:pt x="1807175" y="777674"/>
                    <a:pt x="1806778" y="776268"/>
                    <a:pt x="1806670" y="774755"/>
                  </a:cubicBezTo>
                  <a:cubicBezTo>
                    <a:pt x="1806562" y="773277"/>
                    <a:pt x="1806778" y="771799"/>
                    <a:pt x="1807283" y="770394"/>
                  </a:cubicBezTo>
                  <a:cubicBezTo>
                    <a:pt x="1807788" y="768952"/>
                    <a:pt x="1808545" y="767691"/>
                    <a:pt x="1809591" y="766609"/>
                  </a:cubicBezTo>
                  <a:lnTo>
                    <a:pt x="1846334" y="727434"/>
                  </a:lnTo>
                  <a:cubicBezTo>
                    <a:pt x="1848281" y="725379"/>
                    <a:pt x="1849255" y="722893"/>
                    <a:pt x="1849255" y="720045"/>
                  </a:cubicBezTo>
                  <a:lnTo>
                    <a:pt x="1849255" y="693952"/>
                  </a:lnTo>
                  <a:cubicBezTo>
                    <a:pt x="1849255" y="692511"/>
                    <a:pt x="1849002" y="691141"/>
                    <a:pt x="1848425" y="689808"/>
                  </a:cubicBezTo>
                  <a:cubicBezTo>
                    <a:pt x="1847885" y="688474"/>
                    <a:pt x="1847091" y="687321"/>
                    <a:pt x="1846082" y="686312"/>
                  </a:cubicBezTo>
                  <a:cubicBezTo>
                    <a:pt x="1845072" y="685266"/>
                    <a:pt x="1843918" y="684510"/>
                    <a:pt x="1842584" y="683933"/>
                  </a:cubicBezTo>
                  <a:cubicBezTo>
                    <a:pt x="1841250" y="683392"/>
                    <a:pt x="1839880" y="683140"/>
                    <a:pt x="1838437" y="683140"/>
                  </a:cubicBezTo>
                  <a:lnTo>
                    <a:pt x="1760948" y="683140"/>
                  </a:lnTo>
                  <a:cubicBezTo>
                    <a:pt x="1757847" y="683140"/>
                    <a:pt x="1755251" y="684257"/>
                    <a:pt x="1753088" y="686492"/>
                  </a:cubicBezTo>
                  <a:lnTo>
                    <a:pt x="1709169" y="732768"/>
                  </a:lnTo>
                  <a:cubicBezTo>
                    <a:pt x="1707979" y="733993"/>
                    <a:pt x="1707150" y="735435"/>
                    <a:pt x="1706645" y="737092"/>
                  </a:cubicBezTo>
                  <a:cubicBezTo>
                    <a:pt x="1706140" y="738714"/>
                    <a:pt x="1706068" y="740408"/>
                    <a:pt x="1706356" y="742066"/>
                  </a:cubicBezTo>
                  <a:cubicBezTo>
                    <a:pt x="1706645" y="743760"/>
                    <a:pt x="1707294" y="745310"/>
                    <a:pt x="1708340" y="746679"/>
                  </a:cubicBezTo>
                  <a:cubicBezTo>
                    <a:pt x="1709349" y="748049"/>
                    <a:pt x="1710647" y="749130"/>
                    <a:pt x="1712162" y="749887"/>
                  </a:cubicBezTo>
                  <a:lnTo>
                    <a:pt x="1723845" y="755725"/>
                  </a:lnTo>
                  <a:cubicBezTo>
                    <a:pt x="1727739" y="757671"/>
                    <a:pt x="1729722" y="760771"/>
                    <a:pt x="1729830" y="765132"/>
                  </a:cubicBezTo>
                  <a:cubicBezTo>
                    <a:pt x="1729938" y="769457"/>
                    <a:pt x="1728099" y="772700"/>
                    <a:pt x="1724349" y="774827"/>
                  </a:cubicBezTo>
                  <a:lnTo>
                    <a:pt x="1640334" y="822544"/>
                  </a:lnTo>
                  <a:cubicBezTo>
                    <a:pt x="1638207" y="823733"/>
                    <a:pt x="1636656" y="825499"/>
                    <a:pt x="1635719" y="827770"/>
                  </a:cubicBezTo>
                  <a:lnTo>
                    <a:pt x="1618915" y="867594"/>
                  </a:lnTo>
                  <a:cubicBezTo>
                    <a:pt x="1618303" y="869036"/>
                    <a:pt x="1617437" y="870297"/>
                    <a:pt x="1616283" y="871379"/>
                  </a:cubicBezTo>
                  <a:cubicBezTo>
                    <a:pt x="1615129" y="872424"/>
                    <a:pt x="1613795" y="873217"/>
                    <a:pt x="1612317" y="873721"/>
                  </a:cubicBezTo>
                  <a:cubicBezTo>
                    <a:pt x="1610838" y="874190"/>
                    <a:pt x="1609288" y="874370"/>
                    <a:pt x="1607737" y="874190"/>
                  </a:cubicBezTo>
                  <a:cubicBezTo>
                    <a:pt x="1606151" y="874010"/>
                    <a:pt x="1604709" y="873541"/>
                    <a:pt x="1603374" y="872712"/>
                  </a:cubicBezTo>
                  <a:lnTo>
                    <a:pt x="1550694" y="841105"/>
                  </a:lnTo>
                  <a:cubicBezTo>
                    <a:pt x="1547881" y="839447"/>
                    <a:pt x="1544924" y="839087"/>
                    <a:pt x="1541787" y="840096"/>
                  </a:cubicBezTo>
                  <a:lnTo>
                    <a:pt x="1513626" y="849214"/>
                  </a:lnTo>
                  <a:cubicBezTo>
                    <a:pt x="1511354" y="849971"/>
                    <a:pt x="1509082" y="849935"/>
                    <a:pt x="1506811" y="849178"/>
                  </a:cubicBezTo>
                  <a:cubicBezTo>
                    <a:pt x="1504539" y="848421"/>
                    <a:pt x="1502736" y="847051"/>
                    <a:pt x="1501366" y="845105"/>
                  </a:cubicBezTo>
                  <a:lnTo>
                    <a:pt x="1495741" y="836996"/>
                  </a:lnTo>
                  <a:lnTo>
                    <a:pt x="1609613" y="754752"/>
                  </a:lnTo>
                  <a:cubicBezTo>
                    <a:pt x="1611415" y="753455"/>
                    <a:pt x="1612677" y="751761"/>
                    <a:pt x="1613435" y="749671"/>
                  </a:cubicBezTo>
                  <a:cubicBezTo>
                    <a:pt x="1614156" y="747544"/>
                    <a:pt x="1614228" y="745454"/>
                    <a:pt x="1613615" y="743291"/>
                  </a:cubicBezTo>
                  <a:lnTo>
                    <a:pt x="1598903" y="690781"/>
                  </a:lnTo>
                  <a:cubicBezTo>
                    <a:pt x="1598651" y="689880"/>
                    <a:pt x="1598326" y="689051"/>
                    <a:pt x="1597858" y="688258"/>
                  </a:cubicBezTo>
                  <a:cubicBezTo>
                    <a:pt x="1597389" y="687465"/>
                    <a:pt x="1596848" y="686744"/>
                    <a:pt x="1596199" y="686131"/>
                  </a:cubicBezTo>
                  <a:cubicBezTo>
                    <a:pt x="1595550" y="685483"/>
                    <a:pt x="1594829" y="684906"/>
                    <a:pt x="1594035" y="684474"/>
                  </a:cubicBezTo>
                  <a:cubicBezTo>
                    <a:pt x="1593242" y="684005"/>
                    <a:pt x="1592413" y="683645"/>
                    <a:pt x="1591511" y="683392"/>
                  </a:cubicBezTo>
                  <a:cubicBezTo>
                    <a:pt x="1590646" y="683176"/>
                    <a:pt x="1589744" y="683032"/>
                    <a:pt x="1588807" y="683032"/>
                  </a:cubicBezTo>
                  <a:cubicBezTo>
                    <a:pt x="1587906" y="683032"/>
                    <a:pt x="1587004" y="683140"/>
                    <a:pt x="1586103" y="683356"/>
                  </a:cubicBezTo>
                  <a:cubicBezTo>
                    <a:pt x="1585237" y="683573"/>
                    <a:pt x="1584372" y="683897"/>
                    <a:pt x="1583579" y="684365"/>
                  </a:cubicBezTo>
                  <a:cubicBezTo>
                    <a:pt x="1582785" y="684798"/>
                    <a:pt x="1582064" y="685339"/>
                    <a:pt x="1581379" y="685951"/>
                  </a:cubicBezTo>
                  <a:lnTo>
                    <a:pt x="1504070" y="759726"/>
                  </a:lnTo>
                  <a:cubicBezTo>
                    <a:pt x="1502484" y="761203"/>
                    <a:pt x="1500609" y="762140"/>
                    <a:pt x="1498445" y="762501"/>
                  </a:cubicBezTo>
                  <a:cubicBezTo>
                    <a:pt x="1496282" y="762861"/>
                    <a:pt x="1494227" y="762573"/>
                    <a:pt x="1492243" y="761636"/>
                  </a:cubicBezTo>
                  <a:lnTo>
                    <a:pt x="1422435" y="728803"/>
                  </a:lnTo>
                  <a:cubicBezTo>
                    <a:pt x="1419334" y="727326"/>
                    <a:pt x="1416233" y="727362"/>
                    <a:pt x="1413168" y="728911"/>
                  </a:cubicBezTo>
                  <a:lnTo>
                    <a:pt x="1368167" y="751437"/>
                  </a:lnTo>
                  <a:cubicBezTo>
                    <a:pt x="1366328" y="752374"/>
                    <a:pt x="1364381" y="752698"/>
                    <a:pt x="1362290" y="752482"/>
                  </a:cubicBezTo>
                  <a:lnTo>
                    <a:pt x="1304092" y="746247"/>
                  </a:lnTo>
                  <a:cubicBezTo>
                    <a:pt x="1300486" y="745850"/>
                    <a:pt x="1297782" y="744084"/>
                    <a:pt x="1295979" y="740913"/>
                  </a:cubicBezTo>
                  <a:lnTo>
                    <a:pt x="1286388" y="723866"/>
                  </a:lnTo>
                  <a:cubicBezTo>
                    <a:pt x="1284368" y="720298"/>
                    <a:pt x="1281303" y="718496"/>
                    <a:pt x="1277157" y="718496"/>
                  </a:cubicBezTo>
                  <a:cubicBezTo>
                    <a:pt x="1273046" y="718496"/>
                    <a:pt x="1269981" y="720298"/>
                    <a:pt x="1267926" y="723866"/>
                  </a:cubicBezTo>
                  <a:lnTo>
                    <a:pt x="1211278" y="823517"/>
                  </a:lnTo>
                  <a:cubicBezTo>
                    <a:pt x="1209151" y="827229"/>
                    <a:pt x="1205942" y="828995"/>
                    <a:pt x="1201651" y="828851"/>
                  </a:cubicBezTo>
                  <a:lnTo>
                    <a:pt x="1153441" y="827013"/>
                  </a:lnTo>
                  <a:cubicBezTo>
                    <a:pt x="1151242" y="826905"/>
                    <a:pt x="1149258" y="826220"/>
                    <a:pt x="1147492" y="824887"/>
                  </a:cubicBezTo>
                  <a:cubicBezTo>
                    <a:pt x="1145725" y="823553"/>
                    <a:pt x="1144499" y="821859"/>
                    <a:pt x="1143778" y="819769"/>
                  </a:cubicBezTo>
                  <a:lnTo>
                    <a:pt x="1140605" y="810146"/>
                  </a:lnTo>
                  <a:cubicBezTo>
                    <a:pt x="1139234" y="806110"/>
                    <a:pt x="1136458" y="803731"/>
                    <a:pt x="1132239" y="803046"/>
                  </a:cubicBezTo>
                  <a:cubicBezTo>
                    <a:pt x="1128020" y="802361"/>
                    <a:pt x="1124631" y="803731"/>
                    <a:pt x="1122071" y="807155"/>
                  </a:cubicBezTo>
                  <a:lnTo>
                    <a:pt x="1116914" y="814002"/>
                  </a:lnTo>
                  <a:cubicBezTo>
                    <a:pt x="1115652" y="815696"/>
                    <a:pt x="1114030" y="816886"/>
                    <a:pt x="1112046" y="817607"/>
                  </a:cubicBezTo>
                  <a:cubicBezTo>
                    <a:pt x="1110063" y="818327"/>
                    <a:pt x="1108044" y="818471"/>
                    <a:pt x="1106025" y="817967"/>
                  </a:cubicBezTo>
                  <a:lnTo>
                    <a:pt x="1084426" y="812885"/>
                  </a:lnTo>
                  <a:cubicBezTo>
                    <a:pt x="1082912" y="812561"/>
                    <a:pt x="1081541" y="811876"/>
                    <a:pt x="1080315" y="810939"/>
                  </a:cubicBezTo>
                  <a:cubicBezTo>
                    <a:pt x="1079089" y="809966"/>
                    <a:pt x="1078116" y="808777"/>
                    <a:pt x="1077431" y="807407"/>
                  </a:cubicBezTo>
                  <a:cubicBezTo>
                    <a:pt x="1076710" y="806002"/>
                    <a:pt x="1076349" y="804524"/>
                    <a:pt x="1076277" y="802974"/>
                  </a:cubicBezTo>
                  <a:cubicBezTo>
                    <a:pt x="1076241" y="801424"/>
                    <a:pt x="1076493" y="799911"/>
                    <a:pt x="1077106" y="798469"/>
                  </a:cubicBezTo>
                  <a:lnTo>
                    <a:pt x="1086193" y="776953"/>
                  </a:lnTo>
                  <a:cubicBezTo>
                    <a:pt x="1086806" y="775475"/>
                    <a:pt x="1087058" y="773926"/>
                    <a:pt x="1086986" y="772304"/>
                  </a:cubicBezTo>
                  <a:cubicBezTo>
                    <a:pt x="1086914" y="770718"/>
                    <a:pt x="1086481" y="769204"/>
                    <a:pt x="1085724" y="767799"/>
                  </a:cubicBezTo>
                  <a:cubicBezTo>
                    <a:pt x="1084967" y="766357"/>
                    <a:pt x="1083921" y="765204"/>
                    <a:pt x="1082623" y="764267"/>
                  </a:cubicBezTo>
                  <a:cubicBezTo>
                    <a:pt x="1081325" y="763330"/>
                    <a:pt x="1079883" y="762681"/>
                    <a:pt x="1078296" y="762393"/>
                  </a:cubicBezTo>
                  <a:lnTo>
                    <a:pt x="1047575" y="756807"/>
                  </a:lnTo>
                  <a:cubicBezTo>
                    <a:pt x="1045050" y="756374"/>
                    <a:pt x="1042959" y="755149"/>
                    <a:pt x="1041336" y="753202"/>
                  </a:cubicBezTo>
                  <a:cubicBezTo>
                    <a:pt x="1039678" y="751220"/>
                    <a:pt x="1038848" y="748950"/>
                    <a:pt x="1038848" y="746391"/>
                  </a:cubicBezTo>
                  <a:lnTo>
                    <a:pt x="1038848" y="733561"/>
                  </a:lnTo>
                  <a:cubicBezTo>
                    <a:pt x="1038848" y="730894"/>
                    <a:pt x="1037983" y="728551"/>
                    <a:pt x="1036216" y="726533"/>
                  </a:cubicBezTo>
                  <a:cubicBezTo>
                    <a:pt x="1034449" y="724550"/>
                    <a:pt x="1032250" y="723397"/>
                    <a:pt x="1029618" y="723037"/>
                  </a:cubicBezTo>
                  <a:lnTo>
                    <a:pt x="913510" y="708296"/>
                  </a:lnTo>
                  <a:cubicBezTo>
                    <a:pt x="909688" y="707792"/>
                    <a:pt x="906515" y="709017"/>
                    <a:pt x="904027" y="712008"/>
                  </a:cubicBezTo>
                  <a:lnTo>
                    <a:pt x="854628" y="771223"/>
                  </a:lnTo>
                  <a:cubicBezTo>
                    <a:pt x="852500" y="773781"/>
                    <a:pt x="849796" y="775043"/>
                    <a:pt x="846478" y="775079"/>
                  </a:cubicBezTo>
                  <a:lnTo>
                    <a:pt x="834110" y="775079"/>
                  </a:lnTo>
                  <a:cubicBezTo>
                    <a:pt x="830757" y="775079"/>
                    <a:pt x="828053" y="776340"/>
                    <a:pt x="825925" y="778935"/>
                  </a:cubicBezTo>
                  <a:lnTo>
                    <a:pt x="769458" y="847232"/>
                  </a:lnTo>
                  <a:cubicBezTo>
                    <a:pt x="768052" y="848926"/>
                    <a:pt x="766285" y="850079"/>
                    <a:pt x="764122" y="850692"/>
                  </a:cubicBezTo>
                  <a:cubicBezTo>
                    <a:pt x="761994" y="851268"/>
                    <a:pt x="759867" y="851196"/>
                    <a:pt x="757775" y="850475"/>
                  </a:cubicBezTo>
                  <a:lnTo>
                    <a:pt x="738304" y="843556"/>
                  </a:lnTo>
                  <a:cubicBezTo>
                    <a:pt x="736681" y="842979"/>
                    <a:pt x="735023" y="842835"/>
                    <a:pt x="733328" y="843051"/>
                  </a:cubicBezTo>
                  <a:cubicBezTo>
                    <a:pt x="731633" y="843303"/>
                    <a:pt x="730047" y="843916"/>
                    <a:pt x="728640" y="844889"/>
                  </a:cubicBezTo>
                  <a:cubicBezTo>
                    <a:pt x="727234" y="845898"/>
                    <a:pt x="726152" y="847160"/>
                    <a:pt x="725359" y="848673"/>
                  </a:cubicBezTo>
                  <a:cubicBezTo>
                    <a:pt x="724566" y="850223"/>
                    <a:pt x="724169" y="851845"/>
                    <a:pt x="724169" y="853539"/>
                  </a:cubicBezTo>
                  <a:lnTo>
                    <a:pt x="724169" y="892102"/>
                  </a:lnTo>
                  <a:cubicBezTo>
                    <a:pt x="724169" y="893688"/>
                    <a:pt x="723845" y="895237"/>
                    <a:pt x="723124" y="896679"/>
                  </a:cubicBezTo>
                  <a:cubicBezTo>
                    <a:pt x="722438" y="898121"/>
                    <a:pt x="721465" y="899346"/>
                    <a:pt x="720239" y="900355"/>
                  </a:cubicBezTo>
                  <a:cubicBezTo>
                    <a:pt x="718977" y="901364"/>
                    <a:pt x="717571" y="902049"/>
                    <a:pt x="716020" y="902409"/>
                  </a:cubicBezTo>
                  <a:cubicBezTo>
                    <a:pt x="714434" y="902770"/>
                    <a:pt x="712883" y="902806"/>
                    <a:pt x="711333" y="902445"/>
                  </a:cubicBezTo>
                  <a:lnTo>
                    <a:pt x="677907" y="895201"/>
                  </a:lnTo>
                  <a:cubicBezTo>
                    <a:pt x="675419" y="894661"/>
                    <a:pt x="673039" y="894949"/>
                    <a:pt x="670803" y="896138"/>
                  </a:cubicBezTo>
                  <a:cubicBezTo>
                    <a:pt x="668532" y="897292"/>
                    <a:pt x="666909" y="899058"/>
                    <a:pt x="665899" y="901364"/>
                  </a:cubicBezTo>
                  <a:lnTo>
                    <a:pt x="602329" y="1049886"/>
                  </a:lnTo>
                  <a:cubicBezTo>
                    <a:pt x="600778" y="1053490"/>
                    <a:pt x="601175" y="1056914"/>
                    <a:pt x="603447" y="1060158"/>
                  </a:cubicBezTo>
                  <a:lnTo>
                    <a:pt x="625298" y="1090864"/>
                  </a:lnTo>
                  <a:cubicBezTo>
                    <a:pt x="627642" y="1094180"/>
                    <a:pt x="628002" y="1097640"/>
                    <a:pt x="626344" y="1101316"/>
                  </a:cubicBezTo>
                  <a:lnTo>
                    <a:pt x="609757" y="1138762"/>
                  </a:lnTo>
                  <a:lnTo>
                    <a:pt x="578350" y="1201724"/>
                  </a:lnTo>
                  <a:lnTo>
                    <a:pt x="578242" y="1201868"/>
                  </a:lnTo>
                  <a:lnTo>
                    <a:pt x="556643" y="1245333"/>
                  </a:lnTo>
                  <a:cubicBezTo>
                    <a:pt x="555489" y="1247604"/>
                    <a:pt x="555489" y="1249874"/>
                    <a:pt x="556643" y="1252145"/>
                  </a:cubicBezTo>
                  <a:lnTo>
                    <a:pt x="572545" y="1283572"/>
                  </a:lnTo>
                  <a:cubicBezTo>
                    <a:pt x="573518" y="1285518"/>
                    <a:pt x="573627" y="1287500"/>
                    <a:pt x="572905" y="1289518"/>
                  </a:cubicBezTo>
                  <a:lnTo>
                    <a:pt x="560646" y="1324550"/>
                  </a:lnTo>
                  <a:cubicBezTo>
                    <a:pt x="560249" y="1325703"/>
                    <a:pt x="559636" y="1326676"/>
                    <a:pt x="558771" y="1327505"/>
                  </a:cubicBezTo>
                  <a:cubicBezTo>
                    <a:pt x="557905" y="1328334"/>
                    <a:pt x="556932" y="1328911"/>
                    <a:pt x="555778" y="1329271"/>
                  </a:cubicBezTo>
                  <a:cubicBezTo>
                    <a:pt x="554660" y="1329631"/>
                    <a:pt x="553506" y="1329739"/>
                    <a:pt x="552316" y="1329559"/>
                  </a:cubicBezTo>
                  <a:cubicBezTo>
                    <a:pt x="551126" y="1329343"/>
                    <a:pt x="550045" y="1328911"/>
                    <a:pt x="549071" y="1328226"/>
                  </a:cubicBezTo>
                  <a:lnTo>
                    <a:pt x="490837" y="1286671"/>
                  </a:lnTo>
                  <a:cubicBezTo>
                    <a:pt x="490693" y="1286527"/>
                    <a:pt x="490513" y="1286419"/>
                    <a:pt x="490332" y="1286311"/>
                  </a:cubicBezTo>
                  <a:lnTo>
                    <a:pt x="432748" y="1251928"/>
                  </a:lnTo>
                  <a:cubicBezTo>
                    <a:pt x="431233" y="1250991"/>
                    <a:pt x="429538" y="1250667"/>
                    <a:pt x="427771" y="1250919"/>
                  </a:cubicBezTo>
                  <a:cubicBezTo>
                    <a:pt x="425969" y="1251172"/>
                    <a:pt x="424490" y="1251964"/>
                    <a:pt x="423264" y="1253298"/>
                  </a:cubicBezTo>
                  <a:lnTo>
                    <a:pt x="370115" y="1311287"/>
                  </a:lnTo>
                  <a:cubicBezTo>
                    <a:pt x="367807" y="1313810"/>
                    <a:pt x="365066" y="1314458"/>
                    <a:pt x="361857" y="1313269"/>
                  </a:cubicBezTo>
                  <a:lnTo>
                    <a:pt x="337266" y="1304043"/>
                  </a:lnTo>
                  <a:cubicBezTo>
                    <a:pt x="336184" y="1303646"/>
                    <a:pt x="335066" y="1303466"/>
                    <a:pt x="333948" y="1303574"/>
                  </a:cubicBezTo>
                  <a:cubicBezTo>
                    <a:pt x="332794" y="1303682"/>
                    <a:pt x="331713" y="1304007"/>
                    <a:pt x="330739" y="1304583"/>
                  </a:cubicBezTo>
                  <a:cubicBezTo>
                    <a:pt x="329729" y="1305160"/>
                    <a:pt x="328936" y="1305953"/>
                    <a:pt x="328287" y="1306890"/>
                  </a:cubicBezTo>
                  <a:cubicBezTo>
                    <a:pt x="327638" y="1307827"/>
                    <a:pt x="327241" y="1308872"/>
                    <a:pt x="327061" y="1310025"/>
                  </a:cubicBezTo>
                  <a:lnTo>
                    <a:pt x="303515" y="1466621"/>
                  </a:lnTo>
                  <a:cubicBezTo>
                    <a:pt x="303046" y="1469612"/>
                    <a:pt x="301424" y="1471594"/>
                    <a:pt x="298611" y="1472639"/>
                  </a:cubicBezTo>
                  <a:cubicBezTo>
                    <a:pt x="295799" y="1473684"/>
                    <a:pt x="293275" y="1473216"/>
                    <a:pt x="291003" y="1471234"/>
                  </a:cubicBezTo>
                  <a:cubicBezTo>
                    <a:pt x="288515" y="1469107"/>
                    <a:pt x="285811" y="1468747"/>
                    <a:pt x="282854" y="1470080"/>
                  </a:cubicBezTo>
                  <a:cubicBezTo>
                    <a:pt x="279897" y="1471450"/>
                    <a:pt x="278419" y="1473757"/>
                    <a:pt x="278383" y="1477000"/>
                  </a:cubicBezTo>
                  <a:lnTo>
                    <a:pt x="278383" y="1503310"/>
                  </a:lnTo>
                  <a:cubicBezTo>
                    <a:pt x="278383" y="1505292"/>
                    <a:pt x="277734" y="1507022"/>
                    <a:pt x="276363" y="1508463"/>
                  </a:cubicBezTo>
                  <a:cubicBezTo>
                    <a:pt x="274993" y="1509941"/>
                    <a:pt x="273335" y="1510734"/>
                    <a:pt x="271351" y="1510878"/>
                  </a:cubicBezTo>
                  <a:lnTo>
                    <a:pt x="248130" y="1512536"/>
                  </a:lnTo>
                  <a:cubicBezTo>
                    <a:pt x="246039" y="1512680"/>
                    <a:pt x="244236" y="1512103"/>
                    <a:pt x="242649" y="1510770"/>
                  </a:cubicBezTo>
                  <a:lnTo>
                    <a:pt x="139811" y="1424021"/>
                  </a:lnTo>
                  <a:cubicBezTo>
                    <a:pt x="138405" y="1422832"/>
                    <a:pt x="136782" y="1422219"/>
                    <a:pt x="134943" y="1422219"/>
                  </a:cubicBezTo>
                  <a:lnTo>
                    <a:pt x="109559" y="1422219"/>
                  </a:lnTo>
                  <a:cubicBezTo>
                    <a:pt x="107467" y="1422219"/>
                    <a:pt x="105664" y="1422976"/>
                    <a:pt x="104186" y="1424453"/>
                  </a:cubicBezTo>
                  <a:cubicBezTo>
                    <a:pt x="102708" y="1425931"/>
                    <a:pt x="101950" y="1427733"/>
                    <a:pt x="101950" y="1429823"/>
                  </a:cubicBezTo>
                  <a:lnTo>
                    <a:pt x="101950" y="1472964"/>
                  </a:lnTo>
                  <a:cubicBezTo>
                    <a:pt x="101950" y="1476351"/>
                    <a:pt x="100400" y="1478694"/>
                    <a:pt x="97263" y="1479992"/>
                  </a:cubicBezTo>
                  <a:cubicBezTo>
                    <a:pt x="94126" y="1481289"/>
                    <a:pt x="91349" y="1480748"/>
                    <a:pt x="88969" y="1478334"/>
                  </a:cubicBezTo>
                  <a:lnTo>
                    <a:pt x="63584" y="1452961"/>
                  </a:lnTo>
                  <a:cubicBezTo>
                    <a:pt x="62250" y="1451664"/>
                    <a:pt x="60700" y="1450907"/>
                    <a:pt x="58861" y="1450763"/>
                  </a:cubicBezTo>
                  <a:cubicBezTo>
                    <a:pt x="57022" y="1450619"/>
                    <a:pt x="55327" y="1451051"/>
                    <a:pt x="53813" y="1452132"/>
                  </a:cubicBezTo>
                  <a:lnTo>
                    <a:pt x="16529" y="1478370"/>
                  </a:lnTo>
                  <a:cubicBezTo>
                    <a:pt x="14726" y="1479667"/>
                    <a:pt x="13680" y="1481397"/>
                    <a:pt x="13392" y="1483596"/>
                  </a:cubicBezTo>
                  <a:lnTo>
                    <a:pt x="86" y="1584653"/>
                  </a:lnTo>
                  <a:cubicBezTo>
                    <a:pt x="-311" y="1587572"/>
                    <a:pt x="663" y="1589878"/>
                    <a:pt x="3007" y="1591680"/>
                  </a:cubicBezTo>
                  <a:lnTo>
                    <a:pt x="27815" y="1610782"/>
                  </a:lnTo>
                  <a:cubicBezTo>
                    <a:pt x="29618" y="1612151"/>
                    <a:pt x="30591" y="1613953"/>
                    <a:pt x="30772" y="1616188"/>
                  </a:cubicBezTo>
                  <a:lnTo>
                    <a:pt x="34738" y="1667762"/>
                  </a:lnTo>
                  <a:cubicBezTo>
                    <a:pt x="34882" y="1669744"/>
                    <a:pt x="35675" y="1671402"/>
                    <a:pt x="37154" y="1672735"/>
                  </a:cubicBezTo>
                  <a:cubicBezTo>
                    <a:pt x="38596" y="1674105"/>
                    <a:pt x="40327" y="1674789"/>
                    <a:pt x="42310" y="1674789"/>
                  </a:cubicBezTo>
                  <a:lnTo>
                    <a:pt x="70399" y="1674789"/>
                  </a:lnTo>
                  <a:cubicBezTo>
                    <a:pt x="73068" y="1674789"/>
                    <a:pt x="75159" y="1675871"/>
                    <a:pt x="76674" y="1678033"/>
                  </a:cubicBezTo>
                  <a:lnTo>
                    <a:pt x="115148" y="1733535"/>
                  </a:lnTo>
                  <a:cubicBezTo>
                    <a:pt x="115905" y="1734652"/>
                    <a:pt x="116878" y="1735481"/>
                    <a:pt x="118068" y="1736058"/>
                  </a:cubicBezTo>
                  <a:cubicBezTo>
                    <a:pt x="119258" y="1736671"/>
                    <a:pt x="120520" y="1736923"/>
                    <a:pt x="121854" y="1736815"/>
                  </a:cubicBezTo>
                  <a:cubicBezTo>
                    <a:pt x="123189" y="1736743"/>
                    <a:pt x="124378" y="1736346"/>
                    <a:pt x="125496" y="1735625"/>
                  </a:cubicBezTo>
                  <a:cubicBezTo>
                    <a:pt x="126614" y="1734905"/>
                    <a:pt x="127516" y="1733968"/>
                    <a:pt x="128129" y="1732778"/>
                  </a:cubicBezTo>
                  <a:lnTo>
                    <a:pt x="140280" y="1709785"/>
                  </a:lnTo>
                  <a:cubicBezTo>
                    <a:pt x="140821" y="1708739"/>
                    <a:pt x="141578" y="1707838"/>
                    <a:pt x="142516" y="1707154"/>
                  </a:cubicBezTo>
                  <a:cubicBezTo>
                    <a:pt x="143489" y="1706469"/>
                    <a:pt x="144571" y="1706000"/>
                    <a:pt x="145725" y="1705820"/>
                  </a:cubicBezTo>
                  <a:cubicBezTo>
                    <a:pt x="146879" y="1705640"/>
                    <a:pt x="148033" y="1705712"/>
                    <a:pt x="149186" y="1706036"/>
                  </a:cubicBezTo>
                  <a:cubicBezTo>
                    <a:pt x="150304" y="1706397"/>
                    <a:pt x="151314" y="1706973"/>
                    <a:pt x="152179" y="1707766"/>
                  </a:cubicBezTo>
                  <a:lnTo>
                    <a:pt x="213478" y="1764926"/>
                  </a:lnTo>
                  <a:cubicBezTo>
                    <a:pt x="215425" y="1766764"/>
                    <a:pt x="217733" y="1767377"/>
                    <a:pt x="220329" y="1766800"/>
                  </a:cubicBezTo>
                  <a:lnTo>
                    <a:pt x="243587" y="1761647"/>
                  </a:lnTo>
                  <a:cubicBezTo>
                    <a:pt x="246688" y="1760962"/>
                    <a:pt x="249248" y="1761863"/>
                    <a:pt x="251231" y="1764386"/>
                  </a:cubicBezTo>
                  <a:cubicBezTo>
                    <a:pt x="253214" y="1766908"/>
                    <a:pt x="253467" y="1769575"/>
                    <a:pt x="252060" y="1772459"/>
                  </a:cubicBezTo>
                  <a:lnTo>
                    <a:pt x="238358" y="1800066"/>
                  </a:lnTo>
                  <a:cubicBezTo>
                    <a:pt x="237529" y="1801723"/>
                    <a:pt x="237349" y="1803453"/>
                    <a:pt x="237781" y="1805255"/>
                  </a:cubicBezTo>
                  <a:cubicBezTo>
                    <a:pt x="238214" y="1807093"/>
                    <a:pt x="239188" y="1808535"/>
                    <a:pt x="240702" y="1809616"/>
                  </a:cubicBezTo>
                  <a:lnTo>
                    <a:pt x="297133" y="1850378"/>
                  </a:lnTo>
                  <a:cubicBezTo>
                    <a:pt x="298431" y="1851315"/>
                    <a:pt x="299873" y="1851783"/>
                    <a:pt x="301460" y="1851819"/>
                  </a:cubicBezTo>
                  <a:cubicBezTo>
                    <a:pt x="303046" y="1851819"/>
                    <a:pt x="304525" y="1851387"/>
                    <a:pt x="305859" y="1850522"/>
                  </a:cubicBezTo>
                  <a:lnTo>
                    <a:pt x="324104" y="1838160"/>
                  </a:lnTo>
                  <a:cubicBezTo>
                    <a:pt x="325150" y="1837475"/>
                    <a:pt x="326304" y="1837043"/>
                    <a:pt x="327530" y="1836935"/>
                  </a:cubicBezTo>
                  <a:cubicBezTo>
                    <a:pt x="328756" y="1836791"/>
                    <a:pt x="329982" y="1836935"/>
                    <a:pt x="331136" y="1837403"/>
                  </a:cubicBezTo>
                  <a:cubicBezTo>
                    <a:pt x="332290" y="1837836"/>
                    <a:pt x="333299" y="1838521"/>
                    <a:pt x="334092" y="1839458"/>
                  </a:cubicBezTo>
                  <a:cubicBezTo>
                    <a:pt x="334922" y="1840395"/>
                    <a:pt x="335499" y="1841476"/>
                    <a:pt x="335787" y="1842701"/>
                  </a:cubicBezTo>
                  <a:lnTo>
                    <a:pt x="349057" y="1897807"/>
                  </a:lnTo>
                  <a:cubicBezTo>
                    <a:pt x="349634" y="1900113"/>
                    <a:pt x="350968" y="1901771"/>
                    <a:pt x="353095" y="1902817"/>
                  </a:cubicBezTo>
                  <a:lnTo>
                    <a:pt x="386449" y="1919395"/>
                  </a:lnTo>
                  <a:cubicBezTo>
                    <a:pt x="387495" y="1919936"/>
                    <a:pt x="388612" y="1920188"/>
                    <a:pt x="389802" y="1920188"/>
                  </a:cubicBezTo>
                  <a:lnTo>
                    <a:pt x="418252" y="1920188"/>
                  </a:lnTo>
                  <a:cubicBezTo>
                    <a:pt x="420344" y="1920188"/>
                    <a:pt x="422146" y="1920945"/>
                    <a:pt x="423625" y="1922422"/>
                  </a:cubicBezTo>
                  <a:lnTo>
                    <a:pt x="483517" y="1982285"/>
                  </a:lnTo>
                  <a:cubicBezTo>
                    <a:pt x="484996" y="1983763"/>
                    <a:pt x="486799" y="1984520"/>
                    <a:pt x="488890" y="1984520"/>
                  </a:cubicBezTo>
                  <a:lnTo>
                    <a:pt x="583579" y="1984520"/>
                  </a:lnTo>
                  <a:cubicBezTo>
                    <a:pt x="585093" y="1984520"/>
                    <a:pt x="586499" y="1984952"/>
                    <a:pt x="587761" y="1985781"/>
                  </a:cubicBezTo>
                  <a:lnTo>
                    <a:pt x="644228" y="2022723"/>
                  </a:lnTo>
                  <a:cubicBezTo>
                    <a:pt x="646644" y="2024272"/>
                    <a:pt x="649132" y="2024417"/>
                    <a:pt x="651692" y="2023191"/>
                  </a:cubicBezTo>
                  <a:lnTo>
                    <a:pt x="715984" y="1992197"/>
                  </a:lnTo>
                  <a:cubicBezTo>
                    <a:pt x="716633" y="1991872"/>
                    <a:pt x="717354" y="1991656"/>
                    <a:pt x="718075" y="1991512"/>
                  </a:cubicBezTo>
                  <a:lnTo>
                    <a:pt x="844928" y="1971401"/>
                  </a:lnTo>
                  <a:cubicBezTo>
                    <a:pt x="846118" y="1971221"/>
                    <a:pt x="847236" y="1970753"/>
                    <a:pt x="848209" y="1970032"/>
                  </a:cubicBezTo>
                  <a:cubicBezTo>
                    <a:pt x="849183" y="1969347"/>
                    <a:pt x="849940" y="1968446"/>
                    <a:pt x="850517" y="1967365"/>
                  </a:cubicBezTo>
                  <a:cubicBezTo>
                    <a:pt x="851058" y="1966284"/>
                    <a:pt x="851346" y="1965130"/>
                    <a:pt x="851346" y="1963905"/>
                  </a:cubicBezTo>
                  <a:cubicBezTo>
                    <a:pt x="851346" y="1962679"/>
                    <a:pt x="851058" y="1961562"/>
                    <a:pt x="850517" y="1960445"/>
                  </a:cubicBezTo>
                  <a:lnTo>
                    <a:pt x="831911" y="1923648"/>
                  </a:lnTo>
                  <a:cubicBezTo>
                    <a:pt x="831586" y="1922963"/>
                    <a:pt x="831334" y="1922242"/>
                    <a:pt x="831190" y="1921485"/>
                  </a:cubicBezTo>
                  <a:lnTo>
                    <a:pt x="821995" y="1866344"/>
                  </a:lnTo>
                  <a:cubicBezTo>
                    <a:pt x="821923" y="1865731"/>
                    <a:pt x="821743" y="1865154"/>
                    <a:pt x="821490" y="1864578"/>
                  </a:cubicBezTo>
                  <a:lnTo>
                    <a:pt x="794483" y="1801651"/>
                  </a:lnTo>
                  <a:cubicBezTo>
                    <a:pt x="793653" y="1799669"/>
                    <a:pt x="792247" y="1798300"/>
                    <a:pt x="790228" y="1797543"/>
                  </a:cubicBezTo>
                  <a:lnTo>
                    <a:pt x="693592" y="1760205"/>
                  </a:lnTo>
                  <a:cubicBezTo>
                    <a:pt x="692041" y="1759628"/>
                    <a:pt x="690816" y="1758619"/>
                    <a:pt x="689914" y="1757214"/>
                  </a:cubicBezTo>
                  <a:cubicBezTo>
                    <a:pt x="689013" y="1755808"/>
                    <a:pt x="688616" y="1754258"/>
                    <a:pt x="688760" y="1752600"/>
                  </a:cubicBezTo>
                  <a:lnTo>
                    <a:pt x="690239" y="1730760"/>
                  </a:lnTo>
                  <a:cubicBezTo>
                    <a:pt x="690383" y="1728742"/>
                    <a:pt x="691212" y="1727084"/>
                    <a:pt x="692654" y="1725714"/>
                  </a:cubicBezTo>
                  <a:cubicBezTo>
                    <a:pt x="694133" y="1724345"/>
                    <a:pt x="695864" y="1723660"/>
                    <a:pt x="697847" y="1723660"/>
                  </a:cubicBezTo>
                  <a:lnTo>
                    <a:pt x="717138" y="1723660"/>
                  </a:lnTo>
                  <a:cubicBezTo>
                    <a:pt x="719121" y="1723660"/>
                    <a:pt x="720816" y="1723011"/>
                    <a:pt x="722258" y="1721678"/>
                  </a:cubicBezTo>
                  <a:cubicBezTo>
                    <a:pt x="723737" y="1720344"/>
                    <a:pt x="724530" y="1718687"/>
                    <a:pt x="724710" y="1716704"/>
                  </a:cubicBezTo>
                  <a:lnTo>
                    <a:pt x="728640" y="1670609"/>
                  </a:lnTo>
                  <a:cubicBezTo>
                    <a:pt x="728785" y="1668663"/>
                    <a:pt x="728280" y="1666897"/>
                    <a:pt x="727090" y="1665347"/>
                  </a:cubicBezTo>
                  <a:lnTo>
                    <a:pt x="683027" y="1608115"/>
                  </a:lnTo>
                  <a:cubicBezTo>
                    <a:pt x="681837" y="1606529"/>
                    <a:pt x="681332" y="1604763"/>
                    <a:pt x="681513" y="1602745"/>
                  </a:cubicBezTo>
                  <a:lnTo>
                    <a:pt x="692618" y="1485614"/>
                  </a:lnTo>
                  <a:cubicBezTo>
                    <a:pt x="692799" y="1484028"/>
                    <a:pt x="692474" y="1482550"/>
                    <a:pt x="691681" y="1481181"/>
                  </a:cubicBezTo>
                  <a:cubicBezTo>
                    <a:pt x="690924" y="1479775"/>
                    <a:pt x="689842" y="1478766"/>
                    <a:pt x="688400" y="1478045"/>
                  </a:cubicBezTo>
                  <a:lnTo>
                    <a:pt x="671164" y="1469648"/>
                  </a:lnTo>
                  <a:cubicBezTo>
                    <a:pt x="668315" y="1468278"/>
                    <a:pt x="666909" y="1465972"/>
                    <a:pt x="666909" y="1462836"/>
                  </a:cubicBezTo>
                  <a:lnTo>
                    <a:pt x="666909" y="1398901"/>
                  </a:lnTo>
                  <a:cubicBezTo>
                    <a:pt x="666909" y="1397027"/>
                    <a:pt x="666296" y="1395369"/>
                    <a:pt x="665106" y="1393963"/>
                  </a:cubicBezTo>
                  <a:lnTo>
                    <a:pt x="600057" y="1317738"/>
                  </a:lnTo>
                  <a:cubicBezTo>
                    <a:pt x="598543" y="1315972"/>
                    <a:pt x="597966" y="1313954"/>
                    <a:pt x="598326" y="1311647"/>
                  </a:cubicBezTo>
                  <a:lnTo>
                    <a:pt x="604276" y="1273949"/>
                  </a:lnTo>
                  <a:cubicBezTo>
                    <a:pt x="604709" y="1271210"/>
                    <a:pt x="603879" y="1268903"/>
                    <a:pt x="601824" y="1267065"/>
                  </a:cubicBezTo>
                  <a:lnTo>
                    <a:pt x="589636" y="1256325"/>
                  </a:lnTo>
                  <a:cubicBezTo>
                    <a:pt x="588699" y="1255460"/>
                    <a:pt x="587978" y="1254451"/>
                    <a:pt x="587545" y="1253262"/>
                  </a:cubicBezTo>
                  <a:cubicBezTo>
                    <a:pt x="587112" y="1252073"/>
                    <a:pt x="586968" y="1250847"/>
                    <a:pt x="587148" y="1249586"/>
                  </a:cubicBezTo>
                  <a:cubicBezTo>
                    <a:pt x="587293" y="1248324"/>
                    <a:pt x="587761" y="1247171"/>
                    <a:pt x="588519" y="1246162"/>
                  </a:cubicBezTo>
                  <a:cubicBezTo>
                    <a:pt x="589276" y="1245117"/>
                    <a:pt x="590213" y="1244324"/>
                    <a:pt x="591367" y="1243783"/>
                  </a:cubicBezTo>
                  <a:lnTo>
                    <a:pt x="628687" y="1225583"/>
                  </a:lnTo>
                  <a:cubicBezTo>
                    <a:pt x="629913" y="1224970"/>
                    <a:pt x="630851" y="1224105"/>
                    <a:pt x="631608" y="1222988"/>
                  </a:cubicBezTo>
                  <a:lnTo>
                    <a:pt x="642930" y="1222556"/>
                  </a:lnTo>
                  <a:cubicBezTo>
                    <a:pt x="645671" y="1222447"/>
                    <a:pt x="648015" y="1221438"/>
                    <a:pt x="649962" y="1219492"/>
                  </a:cubicBezTo>
                  <a:cubicBezTo>
                    <a:pt x="651909" y="1217582"/>
                    <a:pt x="652954" y="1215239"/>
                    <a:pt x="653099" y="1212500"/>
                  </a:cubicBezTo>
                  <a:lnTo>
                    <a:pt x="654577" y="1182839"/>
                  </a:lnTo>
                  <a:cubicBezTo>
                    <a:pt x="654685" y="1180388"/>
                    <a:pt x="655551" y="1178226"/>
                    <a:pt x="657173" y="1176388"/>
                  </a:cubicBezTo>
                  <a:cubicBezTo>
                    <a:pt x="658760" y="1174550"/>
                    <a:pt x="660743" y="1173397"/>
                    <a:pt x="663159" y="1172928"/>
                  </a:cubicBezTo>
                  <a:lnTo>
                    <a:pt x="707619" y="1164386"/>
                  </a:lnTo>
                  <a:cubicBezTo>
                    <a:pt x="710287" y="1163882"/>
                    <a:pt x="712414" y="1162548"/>
                    <a:pt x="714073" y="1160386"/>
                  </a:cubicBezTo>
                  <a:cubicBezTo>
                    <a:pt x="715696" y="1158260"/>
                    <a:pt x="716417" y="1155809"/>
                    <a:pt x="716164" y="1153106"/>
                  </a:cubicBezTo>
                  <a:lnTo>
                    <a:pt x="714722" y="1135879"/>
                  </a:lnTo>
                  <a:cubicBezTo>
                    <a:pt x="714650" y="1134617"/>
                    <a:pt x="714325" y="1133464"/>
                    <a:pt x="713785" y="1132311"/>
                  </a:cubicBezTo>
                  <a:lnTo>
                    <a:pt x="690563" y="1081962"/>
                  </a:lnTo>
                  <a:cubicBezTo>
                    <a:pt x="689950" y="1080665"/>
                    <a:pt x="689626" y="1079295"/>
                    <a:pt x="689590" y="1077890"/>
                  </a:cubicBezTo>
                  <a:cubicBezTo>
                    <a:pt x="689553" y="1076448"/>
                    <a:pt x="689770" y="1075079"/>
                    <a:pt x="690275" y="1073745"/>
                  </a:cubicBezTo>
                  <a:cubicBezTo>
                    <a:pt x="690816" y="1072412"/>
                    <a:pt x="691537" y="1071222"/>
                    <a:pt x="692546" y="1070213"/>
                  </a:cubicBezTo>
                  <a:cubicBezTo>
                    <a:pt x="693520" y="1069168"/>
                    <a:pt x="694674" y="1068375"/>
                    <a:pt x="695972" y="1067834"/>
                  </a:cubicBezTo>
                  <a:lnTo>
                    <a:pt x="728316" y="1053959"/>
                  </a:lnTo>
                  <a:cubicBezTo>
                    <a:pt x="731886" y="1052409"/>
                    <a:pt x="735239" y="1052734"/>
                    <a:pt x="738448" y="1054932"/>
                  </a:cubicBezTo>
                  <a:lnTo>
                    <a:pt x="769639" y="1076160"/>
                  </a:lnTo>
                  <a:cubicBezTo>
                    <a:pt x="772667" y="1078250"/>
                    <a:pt x="774182" y="1081097"/>
                    <a:pt x="774254" y="1084737"/>
                  </a:cubicBezTo>
                  <a:lnTo>
                    <a:pt x="776381" y="1210194"/>
                  </a:lnTo>
                  <a:cubicBezTo>
                    <a:pt x="776454" y="1212897"/>
                    <a:pt x="775552" y="1215311"/>
                    <a:pt x="773749" y="1217366"/>
                  </a:cubicBezTo>
                  <a:cubicBezTo>
                    <a:pt x="771946" y="1219420"/>
                    <a:pt x="769675" y="1220573"/>
                    <a:pt x="766970" y="1220898"/>
                  </a:cubicBezTo>
                  <a:lnTo>
                    <a:pt x="742739" y="1223565"/>
                  </a:lnTo>
                  <a:cubicBezTo>
                    <a:pt x="740107" y="1223853"/>
                    <a:pt x="737727" y="1223276"/>
                    <a:pt x="735564" y="1221799"/>
                  </a:cubicBezTo>
                  <a:cubicBezTo>
                    <a:pt x="733400" y="1220321"/>
                    <a:pt x="731994" y="1218303"/>
                    <a:pt x="731309" y="1215780"/>
                  </a:cubicBezTo>
                  <a:lnTo>
                    <a:pt x="728604" y="1205508"/>
                  </a:lnTo>
                  <a:cubicBezTo>
                    <a:pt x="727991" y="1203166"/>
                    <a:pt x="726693" y="1201292"/>
                    <a:pt x="724782" y="1199814"/>
                  </a:cubicBezTo>
                  <a:cubicBezTo>
                    <a:pt x="722871" y="1198336"/>
                    <a:pt x="720708" y="1197616"/>
                    <a:pt x="718328" y="1197652"/>
                  </a:cubicBezTo>
                  <a:lnTo>
                    <a:pt x="707474" y="1197652"/>
                  </a:lnTo>
                  <a:cubicBezTo>
                    <a:pt x="703292" y="1197652"/>
                    <a:pt x="700227" y="1199454"/>
                    <a:pt x="698207" y="1203094"/>
                  </a:cubicBezTo>
                  <a:cubicBezTo>
                    <a:pt x="696188" y="1206698"/>
                    <a:pt x="696260" y="1210302"/>
                    <a:pt x="698460" y="1213798"/>
                  </a:cubicBezTo>
                  <a:lnTo>
                    <a:pt x="703941" y="1222628"/>
                  </a:lnTo>
                  <a:cubicBezTo>
                    <a:pt x="704734" y="1223889"/>
                    <a:pt x="705203" y="1225259"/>
                    <a:pt x="705419" y="1226736"/>
                  </a:cubicBezTo>
                  <a:lnTo>
                    <a:pt x="710900" y="1265083"/>
                  </a:lnTo>
                  <a:cubicBezTo>
                    <a:pt x="711297" y="1267786"/>
                    <a:pt x="710720" y="1270273"/>
                    <a:pt x="709205" y="1272507"/>
                  </a:cubicBezTo>
                  <a:cubicBezTo>
                    <a:pt x="707691" y="1274742"/>
                    <a:pt x="705635" y="1276220"/>
                    <a:pt x="703003" y="1276868"/>
                  </a:cubicBezTo>
                  <a:lnTo>
                    <a:pt x="686525" y="1280977"/>
                  </a:lnTo>
                  <a:cubicBezTo>
                    <a:pt x="684541" y="1281481"/>
                    <a:pt x="682847" y="1282491"/>
                    <a:pt x="681404" y="1283968"/>
                  </a:cubicBezTo>
                  <a:cubicBezTo>
                    <a:pt x="679998" y="1285446"/>
                    <a:pt x="679097" y="1287212"/>
                    <a:pt x="678700" y="1289230"/>
                  </a:cubicBezTo>
                  <a:cubicBezTo>
                    <a:pt x="678303" y="1291248"/>
                    <a:pt x="678484" y="1293195"/>
                    <a:pt x="679241" y="1295105"/>
                  </a:cubicBezTo>
                  <a:cubicBezTo>
                    <a:pt x="679998" y="1297015"/>
                    <a:pt x="681188" y="1298601"/>
                    <a:pt x="682847" y="1299790"/>
                  </a:cubicBezTo>
                  <a:lnTo>
                    <a:pt x="712414" y="1321378"/>
                  </a:lnTo>
                  <a:cubicBezTo>
                    <a:pt x="713172" y="1321919"/>
                    <a:pt x="713965" y="1322351"/>
                    <a:pt x="714794" y="1322676"/>
                  </a:cubicBezTo>
                  <a:cubicBezTo>
                    <a:pt x="715660" y="1323000"/>
                    <a:pt x="716525" y="1323216"/>
                    <a:pt x="717426" y="1323324"/>
                  </a:cubicBezTo>
                  <a:cubicBezTo>
                    <a:pt x="718328" y="1323432"/>
                    <a:pt x="719229" y="1323432"/>
                    <a:pt x="720131" y="1323288"/>
                  </a:cubicBezTo>
                  <a:cubicBezTo>
                    <a:pt x="721032" y="1323180"/>
                    <a:pt x="721898" y="1322928"/>
                    <a:pt x="722763" y="1322567"/>
                  </a:cubicBezTo>
                  <a:cubicBezTo>
                    <a:pt x="723592" y="1322243"/>
                    <a:pt x="724386" y="1321775"/>
                    <a:pt x="725107" y="1321234"/>
                  </a:cubicBezTo>
                  <a:cubicBezTo>
                    <a:pt x="725828" y="1320657"/>
                    <a:pt x="726441" y="1320045"/>
                    <a:pt x="727018" y="1319324"/>
                  </a:cubicBezTo>
                  <a:cubicBezTo>
                    <a:pt x="727559" y="1318603"/>
                    <a:pt x="728027" y="1317810"/>
                    <a:pt x="728388" y="1316981"/>
                  </a:cubicBezTo>
                  <a:cubicBezTo>
                    <a:pt x="728749" y="1316152"/>
                    <a:pt x="729001" y="1315287"/>
                    <a:pt x="729145" y="1314386"/>
                  </a:cubicBezTo>
                  <a:lnTo>
                    <a:pt x="734842" y="1275751"/>
                  </a:lnTo>
                  <a:cubicBezTo>
                    <a:pt x="735239" y="1273336"/>
                    <a:pt x="736321" y="1271246"/>
                    <a:pt x="738124" y="1269588"/>
                  </a:cubicBezTo>
                  <a:cubicBezTo>
                    <a:pt x="739927" y="1267894"/>
                    <a:pt x="742054" y="1266957"/>
                    <a:pt x="744542" y="1266777"/>
                  </a:cubicBezTo>
                  <a:lnTo>
                    <a:pt x="765925" y="1265119"/>
                  </a:lnTo>
                  <a:cubicBezTo>
                    <a:pt x="766718" y="1265047"/>
                    <a:pt x="767475" y="1265047"/>
                    <a:pt x="768232" y="1265119"/>
                  </a:cubicBezTo>
                  <a:lnTo>
                    <a:pt x="851094" y="1276832"/>
                  </a:lnTo>
                  <a:lnTo>
                    <a:pt x="851707" y="1276832"/>
                  </a:lnTo>
                  <a:lnTo>
                    <a:pt x="906046" y="1281445"/>
                  </a:lnTo>
                  <a:cubicBezTo>
                    <a:pt x="907164" y="1281518"/>
                    <a:pt x="908246" y="1281806"/>
                    <a:pt x="909256" y="1282238"/>
                  </a:cubicBezTo>
                  <a:lnTo>
                    <a:pt x="945386" y="1297447"/>
                  </a:lnTo>
                  <a:cubicBezTo>
                    <a:pt x="947621" y="1298384"/>
                    <a:pt x="949352" y="1299898"/>
                    <a:pt x="950542" y="1302024"/>
                  </a:cubicBezTo>
                  <a:cubicBezTo>
                    <a:pt x="951768" y="1304151"/>
                    <a:pt x="952165" y="1306385"/>
                    <a:pt x="951804" y="1308800"/>
                  </a:cubicBezTo>
                  <a:lnTo>
                    <a:pt x="949352" y="1324838"/>
                  </a:lnTo>
                  <a:cubicBezTo>
                    <a:pt x="949028" y="1326892"/>
                    <a:pt x="949280" y="1328874"/>
                    <a:pt x="950146" y="1330785"/>
                  </a:cubicBezTo>
                  <a:cubicBezTo>
                    <a:pt x="951011" y="1332695"/>
                    <a:pt x="952309" y="1334208"/>
                    <a:pt x="954040" y="1335326"/>
                  </a:cubicBezTo>
                  <a:lnTo>
                    <a:pt x="981264" y="1352985"/>
                  </a:lnTo>
                  <a:cubicBezTo>
                    <a:pt x="982994" y="1354103"/>
                    <a:pt x="984906" y="1354679"/>
                    <a:pt x="986961" y="1354679"/>
                  </a:cubicBezTo>
                  <a:cubicBezTo>
                    <a:pt x="989052" y="1354715"/>
                    <a:pt x="990963" y="1354139"/>
                    <a:pt x="992730" y="1353021"/>
                  </a:cubicBezTo>
                  <a:cubicBezTo>
                    <a:pt x="994461" y="1351904"/>
                    <a:pt x="995759" y="1350427"/>
                    <a:pt x="996624" y="1348552"/>
                  </a:cubicBezTo>
                  <a:cubicBezTo>
                    <a:pt x="997526" y="1346642"/>
                    <a:pt x="997814" y="1344696"/>
                    <a:pt x="997526" y="1342642"/>
                  </a:cubicBezTo>
                  <a:cubicBezTo>
                    <a:pt x="997310" y="1341200"/>
                    <a:pt x="997382" y="1339759"/>
                    <a:pt x="997778" y="1338389"/>
                  </a:cubicBezTo>
                  <a:cubicBezTo>
                    <a:pt x="998175" y="1336984"/>
                    <a:pt x="998788" y="1335722"/>
                    <a:pt x="999689" y="1334569"/>
                  </a:cubicBezTo>
                  <a:cubicBezTo>
                    <a:pt x="1000591" y="1333452"/>
                    <a:pt x="1001673" y="1332515"/>
                    <a:pt x="1002971" y="1331830"/>
                  </a:cubicBezTo>
                  <a:cubicBezTo>
                    <a:pt x="1004233" y="1331145"/>
                    <a:pt x="1005603" y="1330749"/>
                    <a:pt x="1007045" y="1330604"/>
                  </a:cubicBezTo>
                  <a:lnTo>
                    <a:pt x="1011949" y="1330172"/>
                  </a:lnTo>
                  <a:cubicBezTo>
                    <a:pt x="1013319" y="1330028"/>
                    <a:pt x="1014653" y="1330172"/>
                    <a:pt x="1015988" y="1330568"/>
                  </a:cubicBezTo>
                  <a:cubicBezTo>
                    <a:pt x="1017286" y="1331001"/>
                    <a:pt x="1018476" y="1331614"/>
                    <a:pt x="1019557" y="1332479"/>
                  </a:cubicBezTo>
                  <a:cubicBezTo>
                    <a:pt x="1020639" y="1333343"/>
                    <a:pt x="1021505" y="1334389"/>
                    <a:pt x="1022154" y="1335614"/>
                  </a:cubicBezTo>
                  <a:cubicBezTo>
                    <a:pt x="1022839" y="1336803"/>
                    <a:pt x="1023235" y="1338101"/>
                    <a:pt x="1023416" y="1339470"/>
                  </a:cubicBezTo>
                  <a:lnTo>
                    <a:pt x="1033007" y="1419948"/>
                  </a:lnTo>
                  <a:cubicBezTo>
                    <a:pt x="1033332" y="1422615"/>
                    <a:pt x="1034485" y="1424814"/>
                    <a:pt x="1036469" y="1426616"/>
                  </a:cubicBezTo>
                  <a:cubicBezTo>
                    <a:pt x="1038488" y="1428382"/>
                    <a:pt x="1040832" y="1429283"/>
                    <a:pt x="1043500" y="1429283"/>
                  </a:cubicBezTo>
                  <a:lnTo>
                    <a:pt x="1060952" y="1429283"/>
                  </a:lnTo>
                  <a:cubicBezTo>
                    <a:pt x="1063512" y="1429283"/>
                    <a:pt x="1065784" y="1428490"/>
                    <a:pt x="1067731" y="1426868"/>
                  </a:cubicBezTo>
                  <a:cubicBezTo>
                    <a:pt x="1069678" y="1425210"/>
                    <a:pt x="1070904" y="1423156"/>
                    <a:pt x="1071373" y="1420669"/>
                  </a:cubicBezTo>
                  <a:lnTo>
                    <a:pt x="1081073" y="1368771"/>
                  </a:lnTo>
                  <a:cubicBezTo>
                    <a:pt x="1081469" y="1366681"/>
                    <a:pt x="1082443" y="1364843"/>
                    <a:pt x="1083921" y="1363329"/>
                  </a:cubicBezTo>
                  <a:lnTo>
                    <a:pt x="1109558" y="1337164"/>
                  </a:lnTo>
                  <a:cubicBezTo>
                    <a:pt x="1111614" y="1335073"/>
                    <a:pt x="1114138" y="1333992"/>
                    <a:pt x="1117131" y="1333992"/>
                  </a:cubicBezTo>
                  <a:lnTo>
                    <a:pt x="1333660" y="1333992"/>
                  </a:lnTo>
                  <a:cubicBezTo>
                    <a:pt x="1336003" y="1333992"/>
                    <a:pt x="1338095" y="1333307"/>
                    <a:pt x="1339970" y="1331938"/>
                  </a:cubicBezTo>
                  <a:cubicBezTo>
                    <a:pt x="1341845" y="1330568"/>
                    <a:pt x="1343107" y="1328766"/>
                    <a:pt x="1343792" y="1326532"/>
                  </a:cubicBezTo>
                  <a:lnTo>
                    <a:pt x="1362542" y="1266236"/>
                  </a:lnTo>
                  <a:cubicBezTo>
                    <a:pt x="1362795" y="1265335"/>
                    <a:pt x="1363191" y="1264506"/>
                    <a:pt x="1363660" y="1263750"/>
                  </a:cubicBezTo>
                  <a:lnTo>
                    <a:pt x="1384249" y="1230773"/>
                  </a:lnTo>
                  <a:cubicBezTo>
                    <a:pt x="1385908" y="1228106"/>
                    <a:pt x="1386305" y="1225259"/>
                    <a:pt x="1385439" y="1222267"/>
                  </a:cubicBezTo>
                  <a:lnTo>
                    <a:pt x="1374622" y="1184425"/>
                  </a:lnTo>
                  <a:cubicBezTo>
                    <a:pt x="1373973" y="1182154"/>
                    <a:pt x="1372711" y="1180316"/>
                    <a:pt x="1370836" y="1178875"/>
                  </a:cubicBezTo>
                  <a:cubicBezTo>
                    <a:pt x="1368925" y="1177433"/>
                    <a:pt x="1366797" y="1176748"/>
                    <a:pt x="1364453" y="1176748"/>
                  </a:cubicBezTo>
                  <a:lnTo>
                    <a:pt x="1261075" y="1176748"/>
                  </a:lnTo>
                  <a:cubicBezTo>
                    <a:pt x="1259705" y="1176748"/>
                    <a:pt x="1258370" y="1177001"/>
                    <a:pt x="1257108" y="1177505"/>
                  </a:cubicBezTo>
                  <a:cubicBezTo>
                    <a:pt x="1255846" y="1178010"/>
                    <a:pt x="1254728" y="1178731"/>
                    <a:pt x="1253719" y="1179704"/>
                  </a:cubicBezTo>
                  <a:cubicBezTo>
                    <a:pt x="1252745" y="1180641"/>
                    <a:pt x="1251952" y="1181758"/>
                    <a:pt x="1251411" y="1182983"/>
                  </a:cubicBezTo>
                  <a:cubicBezTo>
                    <a:pt x="1250834" y="1184245"/>
                    <a:pt x="1250546" y="1185542"/>
                    <a:pt x="1250474" y="1186912"/>
                  </a:cubicBezTo>
                  <a:lnTo>
                    <a:pt x="1248599" y="1235746"/>
                  </a:lnTo>
                  <a:cubicBezTo>
                    <a:pt x="1248526" y="1237692"/>
                    <a:pt x="1247950" y="1239494"/>
                    <a:pt x="1246868" y="1241152"/>
                  </a:cubicBezTo>
                  <a:lnTo>
                    <a:pt x="1212360" y="1293843"/>
                  </a:lnTo>
                  <a:cubicBezTo>
                    <a:pt x="1211351" y="1295357"/>
                    <a:pt x="1210052" y="1296510"/>
                    <a:pt x="1208466" y="1297375"/>
                  </a:cubicBezTo>
                  <a:cubicBezTo>
                    <a:pt x="1206843" y="1298240"/>
                    <a:pt x="1205149" y="1298637"/>
                    <a:pt x="1203310" y="1298601"/>
                  </a:cubicBezTo>
                  <a:cubicBezTo>
                    <a:pt x="1201507" y="1298601"/>
                    <a:pt x="1199812" y="1298132"/>
                    <a:pt x="1198225" y="1297231"/>
                  </a:cubicBezTo>
                  <a:cubicBezTo>
                    <a:pt x="1196675" y="1296330"/>
                    <a:pt x="1195413" y="1295105"/>
                    <a:pt x="1194439" y="1293555"/>
                  </a:cubicBezTo>
                  <a:lnTo>
                    <a:pt x="1189752" y="1285914"/>
                  </a:lnTo>
                  <a:cubicBezTo>
                    <a:pt x="1188995" y="1284725"/>
                    <a:pt x="1188526" y="1283428"/>
                    <a:pt x="1188309" y="1282022"/>
                  </a:cubicBezTo>
                  <a:cubicBezTo>
                    <a:pt x="1188093" y="1280616"/>
                    <a:pt x="1188129" y="1279247"/>
                    <a:pt x="1188490" y="1277877"/>
                  </a:cubicBezTo>
                  <a:cubicBezTo>
                    <a:pt x="1188814" y="1276508"/>
                    <a:pt x="1189391" y="1275246"/>
                    <a:pt x="1190257" y="1274093"/>
                  </a:cubicBezTo>
                  <a:cubicBezTo>
                    <a:pt x="1191086" y="1272940"/>
                    <a:pt x="1192096" y="1272039"/>
                    <a:pt x="1193322" y="1271282"/>
                  </a:cubicBezTo>
                  <a:lnTo>
                    <a:pt x="1204247" y="1264759"/>
                  </a:lnTo>
                  <a:cubicBezTo>
                    <a:pt x="1206699" y="1263281"/>
                    <a:pt x="1208322" y="1261119"/>
                    <a:pt x="1209043" y="1258344"/>
                  </a:cubicBezTo>
                  <a:lnTo>
                    <a:pt x="1219896" y="1215924"/>
                  </a:lnTo>
                  <a:lnTo>
                    <a:pt x="1232517" y="1168819"/>
                  </a:lnTo>
                  <a:cubicBezTo>
                    <a:pt x="1233634" y="1164639"/>
                    <a:pt x="1232553" y="1161071"/>
                    <a:pt x="1229308" y="1158152"/>
                  </a:cubicBezTo>
                  <a:lnTo>
                    <a:pt x="1223430" y="1152962"/>
                  </a:lnTo>
                  <a:cubicBezTo>
                    <a:pt x="1222168" y="1151844"/>
                    <a:pt x="1220726" y="1151052"/>
                    <a:pt x="1219103" y="1150619"/>
                  </a:cubicBezTo>
                  <a:cubicBezTo>
                    <a:pt x="1217480" y="1150187"/>
                    <a:pt x="1215822" y="1150151"/>
                    <a:pt x="1214199" y="1150475"/>
                  </a:cubicBezTo>
                  <a:cubicBezTo>
                    <a:pt x="1212540" y="1150835"/>
                    <a:pt x="1211062" y="1151520"/>
                    <a:pt x="1209728" y="1152565"/>
                  </a:cubicBezTo>
                  <a:cubicBezTo>
                    <a:pt x="1208430" y="1153610"/>
                    <a:pt x="1207420" y="1154908"/>
                    <a:pt x="1206699" y="1156458"/>
                  </a:cubicBezTo>
                  <a:lnTo>
                    <a:pt x="1182180" y="1209761"/>
                  </a:lnTo>
                  <a:cubicBezTo>
                    <a:pt x="1181314" y="1211635"/>
                    <a:pt x="1179980" y="1213149"/>
                    <a:pt x="1178249" y="1214266"/>
                  </a:cubicBezTo>
                  <a:cubicBezTo>
                    <a:pt x="1176518" y="1215384"/>
                    <a:pt x="1174607" y="1215924"/>
                    <a:pt x="1172552" y="1215924"/>
                  </a:cubicBezTo>
                  <a:lnTo>
                    <a:pt x="1172408" y="1215924"/>
                  </a:lnTo>
                  <a:cubicBezTo>
                    <a:pt x="1169667" y="1215924"/>
                    <a:pt x="1167251" y="1214987"/>
                    <a:pt x="1165232" y="1213113"/>
                  </a:cubicBezTo>
                  <a:cubicBezTo>
                    <a:pt x="1163213" y="1211239"/>
                    <a:pt x="1162059" y="1208932"/>
                    <a:pt x="1161843" y="1206193"/>
                  </a:cubicBezTo>
                  <a:lnTo>
                    <a:pt x="1160977" y="1195309"/>
                  </a:lnTo>
                  <a:cubicBezTo>
                    <a:pt x="1160761" y="1192714"/>
                    <a:pt x="1159751" y="1190516"/>
                    <a:pt x="1157912" y="1188678"/>
                  </a:cubicBezTo>
                  <a:cubicBezTo>
                    <a:pt x="1156110" y="1186840"/>
                    <a:pt x="1153874" y="1185794"/>
                    <a:pt x="1151314" y="1185614"/>
                  </a:cubicBezTo>
                  <a:lnTo>
                    <a:pt x="1135376" y="1184317"/>
                  </a:lnTo>
                  <a:cubicBezTo>
                    <a:pt x="1132888" y="1184101"/>
                    <a:pt x="1130616" y="1184713"/>
                    <a:pt x="1128561" y="1186083"/>
                  </a:cubicBezTo>
                  <a:lnTo>
                    <a:pt x="1086662" y="1214194"/>
                  </a:lnTo>
                  <a:cubicBezTo>
                    <a:pt x="1084895" y="1215384"/>
                    <a:pt x="1082912" y="1215996"/>
                    <a:pt x="1080748" y="1215996"/>
                  </a:cubicBezTo>
                  <a:lnTo>
                    <a:pt x="1035243" y="1215996"/>
                  </a:lnTo>
                  <a:cubicBezTo>
                    <a:pt x="1034341" y="1215996"/>
                    <a:pt x="1033440" y="1215852"/>
                    <a:pt x="1032538" y="1215636"/>
                  </a:cubicBezTo>
                  <a:cubicBezTo>
                    <a:pt x="1031637" y="1215384"/>
                    <a:pt x="1030808" y="1215059"/>
                    <a:pt x="1030014" y="1214591"/>
                  </a:cubicBezTo>
                  <a:cubicBezTo>
                    <a:pt x="1029221" y="1214122"/>
                    <a:pt x="1028464" y="1213582"/>
                    <a:pt x="1027815" y="1212933"/>
                  </a:cubicBezTo>
                  <a:cubicBezTo>
                    <a:pt x="1027166" y="1212284"/>
                    <a:pt x="1026589" y="1211563"/>
                    <a:pt x="1026120" y="1210770"/>
                  </a:cubicBezTo>
                  <a:cubicBezTo>
                    <a:pt x="1025651" y="1209977"/>
                    <a:pt x="1025291" y="1209149"/>
                    <a:pt x="1025038" y="1208284"/>
                  </a:cubicBezTo>
                  <a:cubicBezTo>
                    <a:pt x="1024822" y="1207383"/>
                    <a:pt x="1024678" y="1206482"/>
                    <a:pt x="1024678" y="1205545"/>
                  </a:cubicBezTo>
                  <a:cubicBezTo>
                    <a:pt x="1024642" y="1204644"/>
                    <a:pt x="1024750" y="1203743"/>
                    <a:pt x="1024966" y="1202841"/>
                  </a:cubicBezTo>
                  <a:cubicBezTo>
                    <a:pt x="1025182" y="1201940"/>
                    <a:pt x="1025543" y="1201112"/>
                    <a:pt x="1025976" y="1200283"/>
                  </a:cubicBezTo>
                  <a:lnTo>
                    <a:pt x="1076313" y="1108524"/>
                  </a:lnTo>
                  <a:cubicBezTo>
                    <a:pt x="1078332" y="1104848"/>
                    <a:pt x="1081433" y="1103010"/>
                    <a:pt x="1085616" y="1103010"/>
                  </a:cubicBezTo>
                  <a:lnTo>
                    <a:pt x="1125460" y="1103010"/>
                  </a:lnTo>
                  <a:cubicBezTo>
                    <a:pt x="1127984" y="1103010"/>
                    <a:pt x="1130220" y="1103803"/>
                    <a:pt x="1132167" y="1105425"/>
                  </a:cubicBezTo>
                  <a:cubicBezTo>
                    <a:pt x="1134150" y="1107010"/>
                    <a:pt x="1135376" y="1109029"/>
                    <a:pt x="1135845" y="1111515"/>
                  </a:cubicBezTo>
                  <a:lnTo>
                    <a:pt x="1144859" y="1156854"/>
                  </a:lnTo>
                  <a:cubicBezTo>
                    <a:pt x="1145617" y="1160674"/>
                    <a:pt x="1147816" y="1163269"/>
                    <a:pt x="1151458" y="1164639"/>
                  </a:cubicBezTo>
                  <a:lnTo>
                    <a:pt x="1165268" y="1169973"/>
                  </a:lnTo>
                  <a:cubicBezTo>
                    <a:pt x="1166711" y="1170513"/>
                    <a:pt x="1168225" y="1170730"/>
                    <a:pt x="1169776" y="1170621"/>
                  </a:cubicBezTo>
                  <a:cubicBezTo>
                    <a:pt x="1171326" y="1170513"/>
                    <a:pt x="1172768" y="1170081"/>
                    <a:pt x="1174139" y="1169324"/>
                  </a:cubicBezTo>
                  <a:cubicBezTo>
                    <a:pt x="1175509" y="1168567"/>
                    <a:pt x="1176627" y="1167594"/>
                    <a:pt x="1177564" y="1166333"/>
                  </a:cubicBezTo>
                  <a:cubicBezTo>
                    <a:pt x="1178466" y="1165071"/>
                    <a:pt x="1179079" y="1163702"/>
                    <a:pt x="1179403" y="1162152"/>
                  </a:cubicBezTo>
                  <a:lnTo>
                    <a:pt x="1197793" y="1070249"/>
                  </a:lnTo>
                  <a:cubicBezTo>
                    <a:pt x="1198189" y="1068267"/>
                    <a:pt x="1199091" y="1066573"/>
                    <a:pt x="1200461" y="1065095"/>
                  </a:cubicBezTo>
                  <a:lnTo>
                    <a:pt x="1236916" y="1026568"/>
                  </a:lnTo>
                  <a:cubicBezTo>
                    <a:pt x="1238214" y="1025163"/>
                    <a:pt x="1239079" y="1023541"/>
                    <a:pt x="1239476" y="1021667"/>
                  </a:cubicBezTo>
                  <a:lnTo>
                    <a:pt x="1244957" y="998132"/>
                  </a:lnTo>
                  <a:cubicBezTo>
                    <a:pt x="1245642" y="995033"/>
                    <a:pt x="1247373" y="992726"/>
                    <a:pt x="1250149" y="991213"/>
                  </a:cubicBezTo>
                  <a:lnTo>
                    <a:pt x="1328900" y="947892"/>
                  </a:lnTo>
                  <a:cubicBezTo>
                    <a:pt x="1332434" y="945946"/>
                    <a:pt x="1334237" y="942955"/>
                    <a:pt x="1334345" y="938918"/>
                  </a:cubicBezTo>
                  <a:lnTo>
                    <a:pt x="1336328" y="869288"/>
                  </a:lnTo>
                  <a:cubicBezTo>
                    <a:pt x="1336400" y="866657"/>
                    <a:pt x="1337302" y="864351"/>
                    <a:pt x="1339104" y="862405"/>
                  </a:cubicBezTo>
                  <a:cubicBezTo>
                    <a:pt x="1340907" y="860422"/>
                    <a:pt x="1343107" y="859305"/>
                    <a:pt x="1345739" y="859017"/>
                  </a:cubicBezTo>
                  <a:lnTo>
                    <a:pt x="1391677" y="853899"/>
                  </a:lnTo>
                  <a:lnTo>
                    <a:pt x="1395824" y="864243"/>
                  </a:lnTo>
                  <a:cubicBezTo>
                    <a:pt x="1396473" y="865901"/>
                    <a:pt x="1396725" y="867630"/>
                    <a:pt x="1396509" y="869396"/>
                  </a:cubicBezTo>
                  <a:cubicBezTo>
                    <a:pt x="1396329" y="871198"/>
                    <a:pt x="1395716" y="872820"/>
                    <a:pt x="1394706" y="874298"/>
                  </a:cubicBezTo>
                  <a:cubicBezTo>
                    <a:pt x="1393696" y="875812"/>
                    <a:pt x="1392398" y="876965"/>
                    <a:pt x="1390812" y="877794"/>
                  </a:cubicBezTo>
                  <a:cubicBezTo>
                    <a:pt x="1389225" y="878623"/>
                    <a:pt x="1387531" y="879055"/>
                    <a:pt x="1385764" y="879055"/>
                  </a:cubicBezTo>
                  <a:lnTo>
                    <a:pt x="1376533" y="879055"/>
                  </a:lnTo>
                  <a:cubicBezTo>
                    <a:pt x="1375559" y="879055"/>
                    <a:pt x="1374658" y="879163"/>
                    <a:pt x="1373720" y="879416"/>
                  </a:cubicBezTo>
                  <a:cubicBezTo>
                    <a:pt x="1372819" y="879668"/>
                    <a:pt x="1371953" y="880028"/>
                    <a:pt x="1371124" y="880497"/>
                  </a:cubicBezTo>
                  <a:cubicBezTo>
                    <a:pt x="1370331" y="880965"/>
                    <a:pt x="1369574" y="881542"/>
                    <a:pt x="1368888" y="882191"/>
                  </a:cubicBezTo>
                  <a:cubicBezTo>
                    <a:pt x="1368239" y="882876"/>
                    <a:pt x="1367663" y="883596"/>
                    <a:pt x="1367194" y="884425"/>
                  </a:cubicBezTo>
                  <a:cubicBezTo>
                    <a:pt x="1366689" y="885218"/>
                    <a:pt x="1366328" y="886083"/>
                    <a:pt x="1366076" y="886984"/>
                  </a:cubicBezTo>
                  <a:cubicBezTo>
                    <a:pt x="1365824" y="887921"/>
                    <a:pt x="1365679" y="888822"/>
                    <a:pt x="1365679" y="889795"/>
                  </a:cubicBezTo>
                  <a:cubicBezTo>
                    <a:pt x="1365679" y="890732"/>
                    <a:pt x="1365787" y="891669"/>
                    <a:pt x="1366004" y="892570"/>
                  </a:cubicBezTo>
                  <a:cubicBezTo>
                    <a:pt x="1366256" y="893471"/>
                    <a:pt x="1366617" y="894372"/>
                    <a:pt x="1367050" y="895165"/>
                  </a:cubicBezTo>
                  <a:lnTo>
                    <a:pt x="1387494" y="931674"/>
                  </a:lnTo>
                  <a:cubicBezTo>
                    <a:pt x="1388684" y="933728"/>
                    <a:pt x="1390343" y="935278"/>
                    <a:pt x="1392470" y="936251"/>
                  </a:cubicBezTo>
                  <a:cubicBezTo>
                    <a:pt x="1394634" y="937224"/>
                    <a:pt x="1396870" y="937477"/>
                    <a:pt x="1399213" y="936972"/>
                  </a:cubicBezTo>
                  <a:lnTo>
                    <a:pt x="1431810" y="930124"/>
                  </a:lnTo>
                  <a:cubicBezTo>
                    <a:pt x="1435055" y="929440"/>
                    <a:pt x="1438012" y="930088"/>
                    <a:pt x="1440644" y="932107"/>
                  </a:cubicBezTo>
                  <a:lnTo>
                    <a:pt x="1514419" y="988510"/>
                  </a:lnTo>
                  <a:cubicBezTo>
                    <a:pt x="1516619" y="990204"/>
                    <a:pt x="1517989" y="992402"/>
                    <a:pt x="1518494" y="995141"/>
                  </a:cubicBezTo>
                  <a:lnTo>
                    <a:pt x="1528950" y="1052373"/>
                  </a:lnTo>
                  <a:cubicBezTo>
                    <a:pt x="1529419" y="1054932"/>
                    <a:pt x="1529023" y="1057347"/>
                    <a:pt x="1527725" y="1059617"/>
                  </a:cubicBezTo>
                  <a:lnTo>
                    <a:pt x="1506991" y="1096667"/>
                  </a:lnTo>
                  <a:cubicBezTo>
                    <a:pt x="1505909" y="1098577"/>
                    <a:pt x="1505477" y="1100631"/>
                    <a:pt x="1505657" y="1102830"/>
                  </a:cubicBezTo>
                  <a:cubicBezTo>
                    <a:pt x="1505837" y="1105028"/>
                    <a:pt x="1506594" y="1106974"/>
                    <a:pt x="1507965" y="1108704"/>
                  </a:cubicBezTo>
                  <a:lnTo>
                    <a:pt x="1550405" y="1161683"/>
                  </a:lnTo>
                  <a:cubicBezTo>
                    <a:pt x="1550874" y="1162260"/>
                    <a:pt x="1551270" y="1162909"/>
                    <a:pt x="1551631" y="1163594"/>
                  </a:cubicBezTo>
                  <a:lnTo>
                    <a:pt x="1580117" y="1220249"/>
                  </a:lnTo>
                  <a:cubicBezTo>
                    <a:pt x="1581451" y="1222844"/>
                    <a:pt x="1581667" y="1225547"/>
                    <a:pt x="1580802" y="1228322"/>
                  </a:cubicBezTo>
                  <a:lnTo>
                    <a:pt x="1562593" y="1287320"/>
                  </a:lnTo>
                  <a:cubicBezTo>
                    <a:pt x="1561295" y="1291501"/>
                    <a:pt x="1558482" y="1293987"/>
                    <a:pt x="1554155" y="1294780"/>
                  </a:cubicBezTo>
                  <a:lnTo>
                    <a:pt x="1462892" y="1311359"/>
                  </a:lnTo>
                  <a:cubicBezTo>
                    <a:pt x="1460729" y="1311755"/>
                    <a:pt x="1458890" y="1312728"/>
                    <a:pt x="1457303" y="1314242"/>
                  </a:cubicBezTo>
                  <a:cubicBezTo>
                    <a:pt x="1455716" y="1315756"/>
                    <a:pt x="1454707" y="1317594"/>
                    <a:pt x="1454238" y="1319720"/>
                  </a:cubicBezTo>
                  <a:lnTo>
                    <a:pt x="1437579" y="1397423"/>
                  </a:lnTo>
                  <a:cubicBezTo>
                    <a:pt x="1437110" y="1399694"/>
                    <a:pt x="1435993" y="1401604"/>
                    <a:pt x="1434262" y="1403154"/>
                  </a:cubicBezTo>
                  <a:lnTo>
                    <a:pt x="1363660" y="1467125"/>
                  </a:lnTo>
                  <a:cubicBezTo>
                    <a:pt x="1361605" y="1468999"/>
                    <a:pt x="1360451" y="1471306"/>
                    <a:pt x="1360162" y="1474045"/>
                  </a:cubicBezTo>
                  <a:lnTo>
                    <a:pt x="1353744" y="1538701"/>
                  </a:lnTo>
                  <a:cubicBezTo>
                    <a:pt x="1353564" y="1540467"/>
                    <a:pt x="1353816" y="1542197"/>
                    <a:pt x="1354501" y="1543855"/>
                  </a:cubicBezTo>
                  <a:lnTo>
                    <a:pt x="1375920" y="1595753"/>
                  </a:lnTo>
                  <a:cubicBezTo>
                    <a:pt x="1376605" y="1597411"/>
                    <a:pt x="1376857" y="1599177"/>
                    <a:pt x="1376677" y="1600943"/>
                  </a:cubicBezTo>
                  <a:cubicBezTo>
                    <a:pt x="1376497" y="1602745"/>
                    <a:pt x="1375884" y="1604403"/>
                    <a:pt x="1374874" y="1605916"/>
                  </a:cubicBezTo>
                  <a:cubicBezTo>
                    <a:pt x="1373901" y="1607394"/>
                    <a:pt x="1372566" y="1608583"/>
                    <a:pt x="1370980" y="1609448"/>
                  </a:cubicBezTo>
                  <a:cubicBezTo>
                    <a:pt x="1369393" y="1610277"/>
                    <a:pt x="1367699" y="1610710"/>
                    <a:pt x="1365896" y="1610710"/>
                  </a:cubicBezTo>
                  <a:lnTo>
                    <a:pt x="1321905" y="1610710"/>
                  </a:lnTo>
                  <a:cubicBezTo>
                    <a:pt x="1319273" y="1610710"/>
                    <a:pt x="1316965" y="1611539"/>
                    <a:pt x="1314946" y="1613233"/>
                  </a:cubicBezTo>
                  <a:cubicBezTo>
                    <a:pt x="1312962" y="1614926"/>
                    <a:pt x="1311700" y="1617053"/>
                    <a:pt x="1311232" y="1619612"/>
                  </a:cubicBezTo>
                  <a:lnTo>
                    <a:pt x="1296772" y="1699982"/>
                  </a:lnTo>
                  <a:cubicBezTo>
                    <a:pt x="1296376" y="1702180"/>
                    <a:pt x="1296664" y="1704342"/>
                    <a:pt x="1297602" y="1706397"/>
                  </a:cubicBezTo>
                  <a:lnTo>
                    <a:pt x="1307265" y="1727372"/>
                  </a:lnTo>
                  <a:cubicBezTo>
                    <a:pt x="1305823" y="1727733"/>
                    <a:pt x="1304453" y="1728309"/>
                    <a:pt x="1303155" y="1729066"/>
                  </a:cubicBezTo>
                  <a:lnTo>
                    <a:pt x="1192961" y="1794335"/>
                  </a:lnTo>
                  <a:cubicBezTo>
                    <a:pt x="1189644" y="1796281"/>
                    <a:pt x="1187264" y="1799056"/>
                    <a:pt x="1185821" y="1802660"/>
                  </a:cubicBezTo>
                  <a:cubicBezTo>
                    <a:pt x="1184415" y="1806228"/>
                    <a:pt x="1184199" y="1809869"/>
                    <a:pt x="1185244" y="1813581"/>
                  </a:cubicBezTo>
                  <a:lnTo>
                    <a:pt x="1190581" y="1832682"/>
                  </a:lnTo>
                  <a:cubicBezTo>
                    <a:pt x="1191519" y="1836070"/>
                    <a:pt x="1191410" y="1839422"/>
                    <a:pt x="1190293" y="1842737"/>
                  </a:cubicBezTo>
                  <a:cubicBezTo>
                    <a:pt x="1189139" y="1846053"/>
                    <a:pt x="1187156" y="1848792"/>
                    <a:pt x="1184343" y="1850882"/>
                  </a:cubicBezTo>
                  <a:lnTo>
                    <a:pt x="1160581" y="1868686"/>
                  </a:lnTo>
                  <a:cubicBezTo>
                    <a:pt x="1158706" y="1870128"/>
                    <a:pt x="1157191" y="1871858"/>
                    <a:pt x="1156001" y="1873912"/>
                  </a:cubicBezTo>
                  <a:cubicBezTo>
                    <a:pt x="1154847" y="1875966"/>
                    <a:pt x="1154126" y="1878165"/>
                    <a:pt x="1153874" y="1880508"/>
                  </a:cubicBezTo>
                  <a:cubicBezTo>
                    <a:pt x="1153622" y="1882850"/>
                    <a:pt x="1153838" y="1885157"/>
                    <a:pt x="1154523" y="1887391"/>
                  </a:cubicBezTo>
                  <a:cubicBezTo>
                    <a:pt x="1155244" y="1889662"/>
                    <a:pt x="1156362" y="1891680"/>
                    <a:pt x="1157876" y="1893446"/>
                  </a:cubicBezTo>
                  <a:lnTo>
                    <a:pt x="1232949" y="1980664"/>
                  </a:lnTo>
                  <a:cubicBezTo>
                    <a:pt x="1233779" y="1981601"/>
                    <a:pt x="1234716" y="1982466"/>
                    <a:pt x="1235726" y="1983222"/>
                  </a:cubicBezTo>
                  <a:lnTo>
                    <a:pt x="1391533" y="2098840"/>
                  </a:lnTo>
                  <a:lnTo>
                    <a:pt x="1431269" y="2126050"/>
                  </a:lnTo>
                  <a:cubicBezTo>
                    <a:pt x="1434947" y="2128573"/>
                    <a:pt x="1439022" y="2129474"/>
                    <a:pt x="1443421" y="2128825"/>
                  </a:cubicBezTo>
                  <a:lnTo>
                    <a:pt x="1511066" y="2118698"/>
                  </a:lnTo>
                  <a:cubicBezTo>
                    <a:pt x="1513626" y="2118302"/>
                    <a:pt x="1516150" y="2118482"/>
                    <a:pt x="1518602" y="2119239"/>
                  </a:cubicBezTo>
                  <a:cubicBezTo>
                    <a:pt x="1521090" y="2119996"/>
                    <a:pt x="1523289" y="2121257"/>
                    <a:pt x="1525164" y="2123023"/>
                  </a:cubicBezTo>
                  <a:cubicBezTo>
                    <a:pt x="1527075" y="2124789"/>
                    <a:pt x="1528518" y="2126879"/>
                    <a:pt x="1529455" y="2129294"/>
                  </a:cubicBezTo>
                  <a:cubicBezTo>
                    <a:pt x="1530393" y="2131709"/>
                    <a:pt x="1530789" y="2134195"/>
                    <a:pt x="1530609" y="2136790"/>
                  </a:cubicBezTo>
                  <a:lnTo>
                    <a:pt x="1525705" y="2203465"/>
                  </a:lnTo>
                  <a:cubicBezTo>
                    <a:pt x="1525489" y="2206456"/>
                    <a:pt x="1526030" y="2209339"/>
                    <a:pt x="1527328" y="2212079"/>
                  </a:cubicBezTo>
                  <a:cubicBezTo>
                    <a:pt x="1528662" y="2214782"/>
                    <a:pt x="1530537" y="2217016"/>
                    <a:pt x="1533061" y="2218746"/>
                  </a:cubicBezTo>
                  <a:lnTo>
                    <a:pt x="1597425" y="2262967"/>
                  </a:lnTo>
                  <a:cubicBezTo>
                    <a:pt x="1599985" y="2264733"/>
                    <a:pt x="1601932" y="2267040"/>
                    <a:pt x="1603230" y="2269851"/>
                  </a:cubicBezTo>
                  <a:lnTo>
                    <a:pt x="1625586" y="2318037"/>
                  </a:lnTo>
                  <a:cubicBezTo>
                    <a:pt x="1626848" y="2320776"/>
                    <a:pt x="1628723" y="2323011"/>
                    <a:pt x="1631139" y="2324741"/>
                  </a:cubicBezTo>
                  <a:lnTo>
                    <a:pt x="1770828" y="2424428"/>
                  </a:lnTo>
                  <a:cubicBezTo>
                    <a:pt x="1773785" y="2426554"/>
                    <a:pt x="1777102" y="2427636"/>
                    <a:pt x="1780744" y="2427600"/>
                  </a:cubicBezTo>
                  <a:lnTo>
                    <a:pt x="1858486" y="2427600"/>
                  </a:lnTo>
                  <a:cubicBezTo>
                    <a:pt x="1863390" y="2427600"/>
                    <a:pt x="1867536" y="2425834"/>
                    <a:pt x="1870890" y="2422230"/>
                  </a:cubicBezTo>
                  <a:lnTo>
                    <a:pt x="2082984" y="2196870"/>
                  </a:lnTo>
                  <a:cubicBezTo>
                    <a:pt x="2085724" y="2193950"/>
                    <a:pt x="2087238" y="2190562"/>
                    <a:pt x="2087563" y="2186598"/>
                  </a:cubicBezTo>
                  <a:cubicBezTo>
                    <a:pt x="2087887" y="2182634"/>
                    <a:pt x="2086950" y="2179030"/>
                    <a:pt x="2084750" y="2175714"/>
                  </a:cubicBezTo>
                  <a:lnTo>
                    <a:pt x="2058176" y="2135889"/>
                  </a:lnTo>
                  <a:cubicBezTo>
                    <a:pt x="2055471" y="2131889"/>
                    <a:pt x="2054642" y="2127492"/>
                    <a:pt x="2055724" y="2122771"/>
                  </a:cubicBezTo>
                  <a:lnTo>
                    <a:pt x="2062683" y="2091452"/>
                  </a:lnTo>
                  <a:cubicBezTo>
                    <a:pt x="2063332" y="2088460"/>
                    <a:pt x="2063224" y="2085505"/>
                    <a:pt x="2062286" y="2082622"/>
                  </a:cubicBezTo>
                  <a:lnTo>
                    <a:pt x="2052154" y="2050474"/>
                  </a:lnTo>
                  <a:cubicBezTo>
                    <a:pt x="2051288" y="2047735"/>
                    <a:pt x="2051144" y="2044923"/>
                    <a:pt x="2051685" y="2042076"/>
                  </a:cubicBezTo>
                  <a:cubicBezTo>
                    <a:pt x="2052226" y="2039265"/>
                    <a:pt x="2053452" y="2036706"/>
                    <a:pt x="2055291" y="2034508"/>
                  </a:cubicBezTo>
                  <a:lnTo>
                    <a:pt x="2098272" y="1982574"/>
                  </a:lnTo>
                  <a:cubicBezTo>
                    <a:pt x="2099678" y="1980880"/>
                    <a:pt x="2100724" y="1978934"/>
                    <a:pt x="2101409" y="1976807"/>
                  </a:cubicBezTo>
                  <a:cubicBezTo>
                    <a:pt x="2102058" y="1974681"/>
                    <a:pt x="2102311" y="1972482"/>
                    <a:pt x="2102094" y="1970248"/>
                  </a:cubicBezTo>
                  <a:cubicBezTo>
                    <a:pt x="2101914" y="1968049"/>
                    <a:pt x="2101301" y="1965923"/>
                    <a:pt x="2100291" y="1963941"/>
                  </a:cubicBezTo>
                  <a:cubicBezTo>
                    <a:pt x="2099282" y="1961959"/>
                    <a:pt x="2097912" y="1960229"/>
                    <a:pt x="2096217" y="1958787"/>
                  </a:cubicBezTo>
                  <a:lnTo>
                    <a:pt x="2004160" y="1880003"/>
                  </a:lnTo>
                  <a:cubicBezTo>
                    <a:pt x="2002321" y="1878453"/>
                    <a:pt x="2000879" y="1876579"/>
                    <a:pt x="1999833" y="1874381"/>
                  </a:cubicBezTo>
                  <a:cubicBezTo>
                    <a:pt x="1998788" y="1872218"/>
                    <a:pt x="1998247" y="1869912"/>
                    <a:pt x="1998175" y="1867497"/>
                  </a:cubicBezTo>
                  <a:cubicBezTo>
                    <a:pt x="1998139" y="1865082"/>
                    <a:pt x="1998571" y="1862776"/>
                    <a:pt x="1999473" y="1860541"/>
                  </a:cubicBezTo>
                  <a:cubicBezTo>
                    <a:pt x="2000410" y="1858307"/>
                    <a:pt x="2001745" y="1856361"/>
                    <a:pt x="2003511" y="1854703"/>
                  </a:cubicBezTo>
                  <a:lnTo>
                    <a:pt x="2073897" y="1787884"/>
                  </a:lnTo>
                  <a:cubicBezTo>
                    <a:pt x="2076565" y="1785397"/>
                    <a:pt x="2078224" y="1782370"/>
                    <a:pt x="2078909" y="1778802"/>
                  </a:cubicBezTo>
                  <a:cubicBezTo>
                    <a:pt x="2079594" y="1775198"/>
                    <a:pt x="2079197" y="1771774"/>
                    <a:pt x="2077683" y="1768458"/>
                  </a:cubicBezTo>
                  <a:lnTo>
                    <a:pt x="2032827" y="1670176"/>
                  </a:lnTo>
                  <a:cubicBezTo>
                    <a:pt x="2032214" y="1668807"/>
                    <a:pt x="2031420" y="1667581"/>
                    <a:pt x="2030483" y="1666428"/>
                  </a:cubicBezTo>
                  <a:cubicBezTo>
                    <a:pt x="2029545" y="1665275"/>
                    <a:pt x="2028464" y="1664266"/>
                    <a:pt x="2027274" y="1663401"/>
                  </a:cubicBezTo>
                  <a:cubicBezTo>
                    <a:pt x="2026048" y="1662536"/>
                    <a:pt x="2024750" y="1661851"/>
                    <a:pt x="2023379" y="1661310"/>
                  </a:cubicBezTo>
                  <a:cubicBezTo>
                    <a:pt x="2021973" y="1660770"/>
                    <a:pt x="2020531" y="1660445"/>
                    <a:pt x="2019052" y="1660301"/>
                  </a:cubicBezTo>
                  <a:cubicBezTo>
                    <a:pt x="2017574" y="1660157"/>
                    <a:pt x="2016096" y="1660193"/>
                    <a:pt x="2014653" y="1660409"/>
                  </a:cubicBezTo>
                  <a:cubicBezTo>
                    <a:pt x="2013175" y="1660662"/>
                    <a:pt x="2011769" y="1661058"/>
                    <a:pt x="2010399" y="1661671"/>
                  </a:cubicBezTo>
                  <a:cubicBezTo>
                    <a:pt x="2009028" y="1662283"/>
                    <a:pt x="2007766" y="1663040"/>
                    <a:pt x="2006612" y="1663977"/>
                  </a:cubicBezTo>
                  <a:cubicBezTo>
                    <a:pt x="2005459" y="1664914"/>
                    <a:pt x="2004449" y="1665960"/>
                    <a:pt x="2003584" y="1667149"/>
                  </a:cubicBezTo>
                  <a:lnTo>
                    <a:pt x="1963956" y="1721137"/>
                  </a:lnTo>
                  <a:cubicBezTo>
                    <a:pt x="1961035" y="1725102"/>
                    <a:pt x="1957141" y="1727408"/>
                    <a:pt x="1952237" y="1727985"/>
                  </a:cubicBezTo>
                  <a:lnTo>
                    <a:pt x="1864760" y="1738256"/>
                  </a:lnTo>
                  <a:cubicBezTo>
                    <a:pt x="1860721" y="1738725"/>
                    <a:pt x="1856971" y="1737896"/>
                    <a:pt x="1853546" y="1735698"/>
                  </a:cubicBezTo>
                  <a:lnTo>
                    <a:pt x="1827548" y="1718975"/>
                  </a:lnTo>
                  <a:cubicBezTo>
                    <a:pt x="1826069" y="1718038"/>
                    <a:pt x="1824447" y="1717317"/>
                    <a:pt x="1822752" y="1716848"/>
                  </a:cubicBezTo>
                  <a:lnTo>
                    <a:pt x="1746922" y="1696522"/>
                  </a:lnTo>
                  <a:cubicBezTo>
                    <a:pt x="1744506" y="1695873"/>
                    <a:pt x="1742342" y="1694756"/>
                    <a:pt x="1740431" y="1693170"/>
                  </a:cubicBezTo>
                  <a:cubicBezTo>
                    <a:pt x="1738556" y="1691584"/>
                    <a:pt x="1737042" y="1689674"/>
                    <a:pt x="1735960" y="1687440"/>
                  </a:cubicBezTo>
                  <a:cubicBezTo>
                    <a:pt x="1734914" y="1685205"/>
                    <a:pt x="1734338" y="1682862"/>
                    <a:pt x="1734301" y="1680376"/>
                  </a:cubicBezTo>
                  <a:cubicBezTo>
                    <a:pt x="1734265" y="1677889"/>
                    <a:pt x="1734734" y="1675510"/>
                    <a:pt x="1735708" y="1673240"/>
                  </a:cubicBezTo>
                  <a:lnTo>
                    <a:pt x="1899051" y="1700450"/>
                  </a:lnTo>
                  <a:cubicBezTo>
                    <a:pt x="1900710" y="1700738"/>
                    <a:pt x="1902368" y="1700630"/>
                    <a:pt x="1903991" y="1700126"/>
                  </a:cubicBezTo>
                  <a:lnTo>
                    <a:pt x="1952093" y="1685493"/>
                  </a:lnTo>
                  <a:cubicBezTo>
                    <a:pt x="1954977" y="1684628"/>
                    <a:pt x="1957105" y="1682862"/>
                    <a:pt x="1958511" y="1680232"/>
                  </a:cubicBezTo>
                  <a:lnTo>
                    <a:pt x="2012418" y="1579211"/>
                  </a:lnTo>
                  <a:cubicBezTo>
                    <a:pt x="2013211" y="1577733"/>
                    <a:pt x="2013644" y="1576147"/>
                    <a:pt x="2013716" y="1574453"/>
                  </a:cubicBezTo>
                  <a:lnTo>
                    <a:pt x="2015735" y="1511527"/>
                  </a:lnTo>
                  <a:cubicBezTo>
                    <a:pt x="2015807" y="1509040"/>
                    <a:pt x="2015122" y="1506769"/>
                    <a:pt x="2013680" y="1504787"/>
                  </a:cubicBezTo>
                  <a:cubicBezTo>
                    <a:pt x="2012201" y="1502769"/>
                    <a:pt x="2010290" y="1501436"/>
                    <a:pt x="2007874" y="1500751"/>
                  </a:cubicBezTo>
                  <a:lnTo>
                    <a:pt x="1989881" y="1495597"/>
                  </a:lnTo>
                  <a:cubicBezTo>
                    <a:pt x="1987718" y="1494984"/>
                    <a:pt x="1985518" y="1495056"/>
                    <a:pt x="1983391" y="1495777"/>
                  </a:cubicBezTo>
                  <a:cubicBezTo>
                    <a:pt x="1981227" y="1496534"/>
                    <a:pt x="1979461" y="1497831"/>
                    <a:pt x="1978126" y="1499670"/>
                  </a:cubicBezTo>
                  <a:lnTo>
                    <a:pt x="1935722" y="1558127"/>
                  </a:lnTo>
                  <a:cubicBezTo>
                    <a:pt x="1933559" y="1561118"/>
                    <a:pt x="1930638" y="1562596"/>
                    <a:pt x="1926960" y="1562596"/>
                  </a:cubicBezTo>
                  <a:lnTo>
                    <a:pt x="1860829" y="1562596"/>
                  </a:lnTo>
                  <a:cubicBezTo>
                    <a:pt x="1858125" y="1562596"/>
                    <a:pt x="1855745" y="1561731"/>
                    <a:pt x="1853726" y="1559965"/>
                  </a:cubicBezTo>
                  <a:cubicBezTo>
                    <a:pt x="1851707" y="1558199"/>
                    <a:pt x="1850481" y="1556001"/>
                    <a:pt x="1850084" y="1553334"/>
                  </a:cubicBezTo>
                  <a:lnTo>
                    <a:pt x="1848425" y="1541620"/>
                  </a:lnTo>
                  <a:cubicBezTo>
                    <a:pt x="1848209" y="1540071"/>
                    <a:pt x="1848317" y="1538521"/>
                    <a:pt x="1848750" y="1537043"/>
                  </a:cubicBezTo>
                  <a:cubicBezTo>
                    <a:pt x="1849219" y="1535530"/>
                    <a:pt x="1849940" y="1534160"/>
                    <a:pt x="1850986" y="1533007"/>
                  </a:cubicBezTo>
                  <a:cubicBezTo>
                    <a:pt x="1851995" y="1531818"/>
                    <a:pt x="1853221" y="1530880"/>
                    <a:pt x="1854663" y="1530232"/>
                  </a:cubicBezTo>
                  <a:cubicBezTo>
                    <a:pt x="1856070" y="1529583"/>
                    <a:pt x="1857584" y="1529259"/>
                    <a:pt x="1859135" y="1529259"/>
                  </a:cubicBezTo>
                  <a:lnTo>
                    <a:pt x="1901142" y="1529259"/>
                  </a:lnTo>
                  <a:cubicBezTo>
                    <a:pt x="1904532" y="1529259"/>
                    <a:pt x="1907344" y="1527925"/>
                    <a:pt x="1909508" y="1525294"/>
                  </a:cubicBezTo>
                  <a:lnTo>
                    <a:pt x="1959232" y="1464783"/>
                  </a:lnTo>
                  <a:cubicBezTo>
                    <a:pt x="1960458" y="1463305"/>
                    <a:pt x="1961972" y="1462224"/>
                    <a:pt x="1963811" y="1461539"/>
                  </a:cubicBezTo>
                  <a:lnTo>
                    <a:pt x="1995651" y="1449574"/>
                  </a:lnTo>
                  <a:cubicBezTo>
                    <a:pt x="1998031" y="1448709"/>
                    <a:pt x="1999870" y="1447195"/>
                    <a:pt x="2001168" y="1445032"/>
                  </a:cubicBezTo>
                  <a:lnTo>
                    <a:pt x="2021613" y="1410902"/>
                  </a:lnTo>
                  <a:cubicBezTo>
                    <a:pt x="2022406" y="1409605"/>
                    <a:pt x="2023452" y="1408488"/>
                    <a:pt x="2024714" y="1407623"/>
                  </a:cubicBezTo>
                  <a:cubicBezTo>
                    <a:pt x="2025940" y="1406722"/>
                    <a:pt x="2027346" y="1406145"/>
                    <a:pt x="2028824" y="1405857"/>
                  </a:cubicBezTo>
                  <a:cubicBezTo>
                    <a:pt x="2030339" y="1405568"/>
                    <a:pt x="2031853" y="1405568"/>
                    <a:pt x="2033331" y="1405929"/>
                  </a:cubicBezTo>
                  <a:cubicBezTo>
                    <a:pt x="2034846" y="1406253"/>
                    <a:pt x="2036216" y="1406902"/>
                    <a:pt x="2037442" y="1407803"/>
                  </a:cubicBezTo>
                  <a:lnTo>
                    <a:pt x="2057526" y="1422904"/>
                  </a:lnTo>
                  <a:cubicBezTo>
                    <a:pt x="2058644" y="1423733"/>
                    <a:pt x="2059906" y="1424345"/>
                    <a:pt x="2061277" y="1424706"/>
                  </a:cubicBezTo>
                  <a:cubicBezTo>
                    <a:pt x="2062647" y="1425066"/>
                    <a:pt x="2064017" y="1425138"/>
                    <a:pt x="2065423" y="1424958"/>
                  </a:cubicBezTo>
                  <a:cubicBezTo>
                    <a:pt x="2066793" y="1424778"/>
                    <a:pt x="2068128" y="1424345"/>
                    <a:pt x="2069354" y="1423661"/>
                  </a:cubicBezTo>
                  <a:cubicBezTo>
                    <a:pt x="2070580" y="1422976"/>
                    <a:pt x="2071625" y="1422075"/>
                    <a:pt x="2072491" y="1420994"/>
                  </a:cubicBezTo>
                  <a:lnTo>
                    <a:pt x="2092755" y="1395621"/>
                  </a:lnTo>
                  <a:cubicBezTo>
                    <a:pt x="2093837" y="1394288"/>
                    <a:pt x="2095171" y="1393242"/>
                    <a:pt x="2096758" y="1392522"/>
                  </a:cubicBezTo>
                  <a:cubicBezTo>
                    <a:pt x="2098308" y="1391801"/>
                    <a:pt x="2099967" y="1391477"/>
                    <a:pt x="2101734" y="1391585"/>
                  </a:cubicBezTo>
                  <a:cubicBezTo>
                    <a:pt x="2103465" y="1391657"/>
                    <a:pt x="2105087" y="1392125"/>
                    <a:pt x="2106602" y="1392990"/>
                  </a:cubicBezTo>
                  <a:cubicBezTo>
                    <a:pt x="2108080" y="1393855"/>
                    <a:pt x="2109342" y="1395008"/>
                    <a:pt x="2110280" y="1396486"/>
                  </a:cubicBezTo>
                  <a:lnTo>
                    <a:pt x="2116590" y="1406109"/>
                  </a:lnTo>
                  <a:cubicBezTo>
                    <a:pt x="2117852" y="1408055"/>
                    <a:pt x="2119547" y="1409425"/>
                    <a:pt x="2121674" y="1410254"/>
                  </a:cubicBezTo>
                  <a:cubicBezTo>
                    <a:pt x="2123801" y="1411118"/>
                    <a:pt x="2126001" y="1411263"/>
                    <a:pt x="2128237" y="1410722"/>
                  </a:cubicBezTo>
                  <a:lnTo>
                    <a:pt x="2198514" y="1393603"/>
                  </a:lnTo>
                  <a:cubicBezTo>
                    <a:pt x="2198910" y="1393531"/>
                    <a:pt x="2199307" y="1393459"/>
                    <a:pt x="2199704" y="1393387"/>
                  </a:cubicBezTo>
                  <a:lnTo>
                    <a:pt x="2325510" y="1377132"/>
                  </a:lnTo>
                  <a:cubicBezTo>
                    <a:pt x="2327277" y="1376880"/>
                    <a:pt x="2328864" y="1376267"/>
                    <a:pt x="2330342" y="1375258"/>
                  </a:cubicBezTo>
                  <a:lnTo>
                    <a:pt x="2366040" y="1350282"/>
                  </a:lnTo>
                  <a:cubicBezTo>
                    <a:pt x="2367266" y="1349417"/>
                    <a:pt x="2368311" y="1348300"/>
                    <a:pt x="2369105" y="1347003"/>
                  </a:cubicBezTo>
                  <a:cubicBezTo>
                    <a:pt x="2369862" y="1345705"/>
                    <a:pt x="2370367" y="1344300"/>
                    <a:pt x="2370547" y="1342786"/>
                  </a:cubicBezTo>
                  <a:cubicBezTo>
                    <a:pt x="2370763" y="1341272"/>
                    <a:pt x="2370619" y="1339759"/>
                    <a:pt x="2370187" y="1338317"/>
                  </a:cubicBezTo>
                  <a:cubicBezTo>
                    <a:pt x="2369754" y="1336839"/>
                    <a:pt x="2369033" y="1335542"/>
                    <a:pt x="2368059" y="1334353"/>
                  </a:cubicBezTo>
                  <a:lnTo>
                    <a:pt x="2327602" y="1287212"/>
                  </a:lnTo>
                  <a:cubicBezTo>
                    <a:pt x="2326520" y="1285950"/>
                    <a:pt x="2325222" y="1284977"/>
                    <a:pt x="2323708" y="1284329"/>
                  </a:cubicBezTo>
                  <a:cubicBezTo>
                    <a:pt x="2322157" y="1283680"/>
                    <a:pt x="2320571" y="1283392"/>
                    <a:pt x="2318912" y="1283464"/>
                  </a:cubicBezTo>
                  <a:cubicBezTo>
                    <a:pt x="2317253" y="1283536"/>
                    <a:pt x="2315667" y="1283968"/>
                    <a:pt x="2314224" y="1284761"/>
                  </a:cubicBezTo>
                  <a:cubicBezTo>
                    <a:pt x="2312746" y="1285554"/>
                    <a:pt x="2311520" y="1286635"/>
                    <a:pt x="2310582" y="1287969"/>
                  </a:cubicBezTo>
                  <a:lnTo>
                    <a:pt x="2284945" y="1323829"/>
                  </a:lnTo>
                  <a:cubicBezTo>
                    <a:pt x="2283539" y="1325775"/>
                    <a:pt x="2281700" y="1327109"/>
                    <a:pt x="2279428" y="1327865"/>
                  </a:cubicBezTo>
                  <a:lnTo>
                    <a:pt x="2239079" y="1340696"/>
                  </a:lnTo>
                  <a:cubicBezTo>
                    <a:pt x="2236555" y="1341489"/>
                    <a:pt x="2234103" y="1341380"/>
                    <a:pt x="2231687" y="1340407"/>
                  </a:cubicBezTo>
                  <a:cubicBezTo>
                    <a:pt x="2229235" y="1339398"/>
                    <a:pt x="2227432" y="1337740"/>
                    <a:pt x="2226206" y="1335434"/>
                  </a:cubicBezTo>
                  <a:lnTo>
                    <a:pt x="2181855" y="1251352"/>
                  </a:lnTo>
                  <a:cubicBezTo>
                    <a:pt x="2180917" y="1249622"/>
                    <a:pt x="2180485" y="1247784"/>
                    <a:pt x="2180557" y="1245802"/>
                  </a:cubicBezTo>
                  <a:lnTo>
                    <a:pt x="2182504" y="1204319"/>
                  </a:lnTo>
                  <a:cubicBezTo>
                    <a:pt x="2182612" y="1202265"/>
                    <a:pt x="2182179" y="1200355"/>
                    <a:pt x="2181170" y="1198589"/>
                  </a:cubicBezTo>
                  <a:cubicBezTo>
                    <a:pt x="2180196" y="1196787"/>
                    <a:pt x="2178790" y="1195381"/>
                    <a:pt x="2177023" y="1194372"/>
                  </a:cubicBezTo>
                  <a:lnTo>
                    <a:pt x="2148537" y="1178334"/>
                  </a:lnTo>
                  <a:cubicBezTo>
                    <a:pt x="2147167" y="1177541"/>
                    <a:pt x="2146013" y="1176532"/>
                    <a:pt x="2145076" y="1175235"/>
                  </a:cubicBezTo>
                  <a:cubicBezTo>
                    <a:pt x="2144174" y="1173973"/>
                    <a:pt x="2143561" y="1172568"/>
                    <a:pt x="2143237" y="1171018"/>
                  </a:cubicBezTo>
                  <a:cubicBezTo>
                    <a:pt x="2142948" y="1169468"/>
                    <a:pt x="2142948" y="1167918"/>
                    <a:pt x="2143309" y="1166369"/>
                  </a:cubicBezTo>
                  <a:cubicBezTo>
                    <a:pt x="2143705" y="1164855"/>
                    <a:pt x="2144354" y="1163449"/>
                    <a:pt x="2145328" y="1162224"/>
                  </a:cubicBezTo>
                  <a:lnTo>
                    <a:pt x="2197360" y="1095838"/>
                  </a:lnTo>
                  <a:cubicBezTo>
                    <a:pt x="2198550" y="1094288"/>
                    <a:pt x="2199307" y="1092522"/>
                    <a:pt x="2199559" y="1090576"/>
                  </a:cubicBezTo>
                  <a:lnTo>
                    <a:pt x="2208249" y="1025451"/>
                  </a:lnTo>
                  <a:cubicBezTo>
                    <a:pt x="2208286" y="1025091"/>
                    <a:pt x="2208286" y="1024694"/>
                    <a:pt x="2208249" y="1024334"/>
                  </a:cubicBezTo>
                  <a:lnTo>
                    <a:pt x="2241856" y="1006890"/>
                  </a:lnTo>
                  <a:cubicBezTo>
                    <a:pt x="2243803" y="1005881"/>
                    <a:pt x="2245317" y="1004403"/>
                    <a:pt x="2246363" y="1002493"/>
                  </a:cubicBezTo>
                  <a:lnTo>
                    <a:pt x="2308780" y="888858"/>
                  </a:lnTo>
                  <a:cubicBezTo>
                    <a:pt x="2310655" y="885543"/>
                    <a:pt x="2310763" y="882191"/>
                    <a:pt x="2309104" y="878767"/>
                  </a:cubicBezTo>
                  <a:lnTo>
                    <a:pt x="2290534" y="841645"/>
                  </a:lnTo>
                  <a:cubicBezTo>
                    <a:pt x="2288731" y="838005"/>
                    <a:pt x="2288911" y="834473"/>
                    <a:pt x="2291075" y="831014"/>
                  </a:cubicBezTo>
                  <a:lnTo>
                    <a:pt x="2309356" y="801677"/>
                  </a:lnTo>
                  <a:cubicBezTo>
                    <a:pt x="2310871" y="799262"/>
                    <a:pt x="2311340" y="796631"/>
                    <a:pt x="2310799" y="793856"/>
                  </a:cubicBezTo>
                  <a:lnTo>
                    <a:pt x="2296267" y="718928"/>
                  </a:lnTo>
                  <a:cubicBezTo>
                    <a:pt x="2295871" y="716910"/>
                    <a:pt x="2294969" y="715144"/>
                    <a:pt x="2293563" y="713630"/>
                  </a:cubicBezTo>
                  <a:cubicBezTo>
                    <a:pt x="2292157" y="712117"/>
                    <a:pt x="2290462" y="711071"/>
                    <a:pt x="2288479" y="710531"/>
                  </a:cubicBezTo>
                  <a:lnTo>
                    <a:pt x="2247517" y="699394"/>
                  </a:lnTo>
                  <a:cubicBezTo>
                    <a:pt x="2244199" y="698493"/>
                    <a:pt x="2241856" y="696475"/>
                    <a:pt x="2240449" y="693303"/>
                  </a:cubicBezTo>
                  <a:lnTo>
                    <a:pt x="2238574" y="689015"/>
                  </a:lnTo>
                  <a:cubicBezTo>
                    <a:pt x="2237817" y="687357"/>
                    <a:pt x="2237529" y="685591"/>
                    <a:pt x="2237673" y="683753"/>
                  </a:cubicBezTo>
                  <a:cubicBezTo>
                    <a:pt x="2237817" y="681951"/>
                    <a:pt x="2238394" y="680257"/>
                    <a:pt x="2239368" y="678707"/>
                  </a:cubicBezTo>
                  <a:cubicBezTo>
                    <a:pt x="2240377" y="677193"/>
                    <a:pt x="2241675" y="675968"/>
                    <a:pt x="2243298" y="675103"/>
                  </a:cubicBezTo>
                  <a:cubicBezTo>
                    <a:pt x="2244921" y="674238"/>
                    <a:pt x="2246651" y="673806"/>
                    <a:pt x="2248454" y="673806"/>
                  </a:cubicBezTo>
                  <a:lnTo>
                    <a:pt x="2257902" y="673806"/>
                  </a:lnTo>
                  <a:cubicBezTo>
                    <a:pt x="2259344" y="673806"/>
                    <a:pt x="2260750" y="673517"/>
                    <a:pt x="2262084" y="672977"/>
                  </a:cubicBezTo>
                  <a:cubicBezTo>
                    <a:pt x="2263382" y="672436"/>
                    <a:pt x="2264572" y="671643"/>
                    <a:pt x="2265582" y="670634"/>
                  </a:cubicBezTo>
                  <a:cubicBezTo>
                    <a:pt x="2266592" y="669589"/>
                    <a:pt x="2267385" y="668436"/>
                    <a:pt x="2267926" y="667102"/>
                  </a:cubicBezTo>
                  <a:cubicBezTo>
                    <a:pt x="2268467" y="665769"/>
                    <a:pt x="2268755" y="664399"/>
                    <a:pt x="2268755" y="662958"/>
                  </a:cubicBezTo>
                  <a:lnTo>
                    <a:pt x="2268755" y="645730"/>
                  </a:lnTo>
                  <a:cubicBezTo>
                    <a:pt x="2268755" y="644289"/>
                    <a:pt x="2268467" y="642919"/>
                    <a:pt x="2267926" y="641586"/>
                  </a:cubicBezTo>
                  <a:cubicBezTo>
                    <a:pt x="2267385" y="640252"/>
                    <a:pt x="2266592" y="639099"/>
                    <a:pt x="2265582" y="638054"/>
                  </a:cubicBezTo>
                  <a:cubicBezTo>
                    <a:pt x="2264572" y="637045"/>
                    <a:pt x="2263382" y="636252"/>
                    <a:pt x="2262084" y="635711"/>
                  </a:cubicBezTo>
                  <a:cubicBezTo>
                    <a:pt x="2260750" y="635170"/>
                    <a:pt x="2259344" y="634882"/>
                    <a:pt x="2257902" y="634882"/>
                  </a:cubicBezTo>
                  <a:lnTo>
                    <a:pt x="2250221" y="634882"/>
                  </a:lnTo>
                  <a:cubicBezTo>
                    <a:pt x="2249248" y="634882"/>
                    <a:pt x="2248346" y="634774"/>
                    <a:pt x="2247409" y="634522"/>
                  </a:cubicBezTo>
                  <a:cubicBezTo>
                    <a:pt x="2246507" y="634269"/>
                    <a:pt x="2245642" y="633945"/>
                    <a:pt x="2244812" y="633477"/>
                  </a:cubicBezTo>
                  <a:cubicBezTo>
                    <a:pt x="2244019" y="632972"/>
                    <a:pt x="2243262" y="632431"/>
                    <a:pt x="2242577" y="631747"/>
                  </a:cubicBezTo>
                  <a:cubicBezTo>
                    <a:pt x="2241928" y="631098"/>
                    <a:pt x="2241351" y="630341"/>
                    <a:pt x="2240846" y="629548"/>
                  </a:cubicBezTo>
                  <a:cubicBezTo>
                    <a:pt x="2240377" y="628719"/>
                    <a:pt x="2240017" y="627854"/>
                    <a:pt x="2239764" y="626953"/>
                  </a:cubicBezTo>
                  <a:cubicBezTo>
                    <a:pt x="2239512" y="626052"/>
                    <a:pt x="2239368" y="625115"/>
                    <a:pt x="2239368" y="624178"/>
                  </a:cubicBezTo>
                  <a:cubicBezTo>
                    <a:pt x="2239368" y="623241"/>
                    <a:pt x="2239476" y="622304"/>
                    <a:pt x="2239692" y="621403"/>
                  </a:cubicBezTo>
                  <a:cubicBezTo>
                    <a:pt x="2239945" y="620466"/>
                    <a:pt x="2240269" y="619601"/>
                    <a:pt x="2240738" y="618772"/>
                  </a:cubicBezTo>
                  <a:lnTo>
                    <a:pt x="2245173" y="610807"/>
                  </a:lnTo>
                  <a:cubicBezTo>
                    <a:pt x="2246471" y="608465"/>
                    <a:pt x="2246832" y="606014"/>
                    <a:pt x="2246327" y="603383"/>
                  </a:cubicBezTo>
                  <a:cubicBezTo>
                    <a:pt x="2245786" y="600788"/>
                    <a:pt x="2244488" y="598662"/>
                    <a:pt x="2242360" y="597004"/>
                  </a:cubicBezTo>
                  <a:lnTo>
                    <a:pt x="2221916" y="580930"/>
                  </a:lnTo>
                  <a:cubicBezTo>
                    <a:pt x="2220185" y="579596"/>
                    <a:pt x="2218274" y="578839"/>
                    <a:pt x="2216110" y="578659"/>
                  </a:cubicBezTo>
                  <a:cubicBezTo>
                    <a:pt x="2213947" y="578479"/>
                    <a:pt x="2211927" y="578912"/>
                    <a:pt x="2210016" y="579957"/>
                  </a:cubicBezTo>
                  <a:lnTo>
                    <a:pt x="2178574" y="597076"/>
                  </a:lnTo>
                  <a:cubicBezTo>
                    <a:pt x="2176951" y="597977"/>
                    <a:pt x="2175220" y="598409"/>
                    <a:pt x="2173381" y="598409"/>
                  </a:cubicBezTo>
                  <a:cubicBezTo>
                    <a:pt x="2171542" y="598409"/>
                    <a:pt x="2169812" y="597977"/>
                    <a:pt x="2168189" y="597112"/>
                  </a:cubicBezTo>
                  <a:cubicBezTo>
                    <a:pt x="2166566" y="596211"/>
                    <a:pt x="2165268" y="595022"/>
                    <a:pt x="2164259" y="593472"/>
                  </a:cubicBezTo>
                  <a:cubicBezTo>
                    <a:pt x="2163249" y="591922"/>
                    <a:pt x="2162708" y="590228"/>
                    <a:pt x="2162564" y="588390"/>
                  </a:cubicBezTo>
                  <a:lnTo>
                    <a:pt x="2159427" y="547701"/>
                  </a:lnTo>
                  <a:cubicBezTo>
                    <a:pt x="2159174" y="544673"/>
                    <a:pt x="2157912" y="542186"/>
                    <a:pt x="2155569" y="540240"/>
                  </a:cubicBezTo>
                  <a:lnTo>
                    <a:pt x="2118934" y="509390"/>
                  </a:lnTo>
                  <a:cubicBezTo>
                    <a:pt x="2117347" y="508056"/>
                    <a:pt x="2115544" y="507263"/>
                    <a:pt x="2113489" y="506975"/>
                  </a:cubicBezTo>
                  <a:cubicBezTo>
                    <a:pt x="2111433" y="506687"/>
                    <a:pt x="2109450" y="506939"/>
                    <a:pt x="2107575" y="507804"/>
                  </a:cubicBezTo>
                  <a:cubicBezTo>
                    <a:pt x="2105880" y="508561"/>
                    <a:pt x="2104114" y="508849"/>
                    <a:pt x="2102311" y="508705"/>
                  </a:cubicBezTo>
                  <a:cubicBezTo>
                    <a:pt x="2100472" y="508561"/>
                    <a:pt x="2098777" y="507984"/>
                    <a:pt x="2097263" y="506975"/>
                  </a:cubicBezTo>
                  <a:cubicBezTo>
                    <a:pt x="2095712" y="505966"/>
                    <a:pt x="2094486" y="504668"/>
                    <a:pt x="2093621" y="503047"/>
                  </a:cubicBezTo>
                  <a:cubicBezTo>
                    <a:pt x="2092755" y="501425"/>
                    <a:pt x="2092323" y="499731"/>
                    <a:pt x="2092323" y="497893"/>
                  </a:cubicBezTo>
                  <a:lnTo>
                    <a:pt x="2092323" y="471043"/>
                  </a:lnTo>
                  <a:cubicBezTo>
                    <a:pt x="2092323" y="468304"/>
                    <a:pt x="2091421" y="465889"/>
                    <a:pt x="2089582" y="463835"/>
                  </a:cubicBezTo>
                  <a:lnTo>
                    <a:pt x="2039750" y="407540"/>
                  </a:lnTo>
                  <a:cubicBezTo>
                    <a:pt x="2038235" y="405846"/>
                    <a:pt x="2037370" y="403864"/>
                    <a:pt x="2037082" y="401593"/>
                  </a:cubicBezTo>
                  <a:lnTo>
                    <a:pt x="2028716" y="328575"/>
                  </a:lnTo>
                  <a:cubicBezTo>
                    <a:pt x="2031709" y="327999"/>
                    <a:pt x="2034269" y="326593"/>
                    <a:pt x="2036396" y="324359"/>
                  </a:cubicBezTo>
                  <a:lnTo>
                    <a:pt x="2066216" y="293364"/>
                  </a:lnTo>
                  <a:cubicBezTo>
                    <a:pt x="2067731" y="291814"/>
                    <a:pt x="2069462" y="290661"/>
                    <a:pt x="2071481" y="289868"/>
                  </a:cubicBezTo>
                  <a:cubicBezTo>
                    <a:pt x="2073464" y="289039"/>
                    <a:pt x="2075556" y="288715"/>
                    <a:pt x="2077719" y="288787"/>
                  </a:cubicBezTo>
                  <a:cubicBezTo>
                    <a:pt x="2079846" y="288895"/>
                    <a:pt x="2081902" y="289436"/>
                    <a:pt x="2083813" y="290409"/>
                  </a:cubicBezTo>
                  <a:cubicBezTo>
                    <a:pt x="2085724" y="291382"/>
                    <a:pt x="2087383" y="292715"/>
                    <a:pt x="2088717" y="294373"/>
                  </a:cubicBezTo>
                  <a:lnTo>
                    <a:pt x="2128381" y="343676"/>
                  </a:lnTo>
                  <a:cubicBezTo>
                    <a:pt x="2130580" y="346451"/>
                    <a:pt x="2131662" y="349551"/>
                    <a:pt x="2131662" y="353083"/>
                  </a:cubicBezTo>
                  <a:lnTo>
                    <a:pt x="2131662" y="415072"/>
                  </a:lnTo>
                  <a:cubicBezTo>
                    <a:pt x="2131698" y="417847"/>
                    <a:pt x="2132419" y="420442"/>
                    <a:pt x="2133862" y="422785"/>
                  </a:cubicBezTo>
                  <a:lnTo>
                    <a:pt x="2153441" y="455149"/>
                  </a:lnTo>
                  <a:cubicBezTo>
                    <a:pt x="2155100" y="457924"/>
                    <a:pt x="2157444" y="459942"/>
                    <a:pt x="2160472" y="461204"/>
                  </a:cubicBezTo>
                  <a:cubicBezTo>
                    <a:pt x="2163465" y="462465"/>
                    <a:pt x="2166566" y="462718"/>
                    <a:pt x="2169739" y="461961"/>
                  </a:cubicBezTo>
                  <a:lnTo>
                    <a:pt x="2195449" y="455834"/>
                  </a:lnTo>
                  <a:cubicBezTo>
                    <a:pt x="2197288" y="455401"/>
                    <a:pt x="2199163" y="455293"/>
                    <a:pt x="2201038" y="455582"/>
                  </a:cubicBezTo>
                  <a:cubicBezTo>
                    <a:pt x="2202949" y="455834"/>
                    <a:pt x="2204716" y="456446"/>
                    <a:pt x="2206374" y="457420"/>
                  </a:cubicBezTo>
                  <a:cubicBezTo>
                    <a:pt x="2208033" y="458357"/>
                    <a:pt x="2209439" y="459582"/>
                    <a:pt x="2210629" y="461060"/>
                  </a:cubicBezTo>
                  <a:cubicBezTo>
                    <a:pt x="2211819" y="462537"/>
                    <a:pt x="2212685" y="464195"/>
                    <a:pt x="2213262" y="466033"/>
                  </a:cubicBezTo>
                  <a:lnTo>
                    <a:pt x="2228658" y="516418"/>
                  </a:lnTo>
                  <a:cubicBezTo>
                    <a:pt x="2229596" y="519445"/>
                    <a:pt x="2231291" y="521896"/>
                    <a:pt x="2233779" y="523842"/>
                  </a:cubicBezTo>
                  <a:cubicBezTo>
                    <a:pt x="2236267" y="525788"/>
                    <a:pt x="2239079" y="526833"/>
                    <a:pt x="2242216" y="527013"/>
                  </a:cubicBezTo>
                  <a:lnTo>
                    <a:pt x="2271892" y="528599"/>
                  </a:lnTo>
                  <a:cubicBezTo>
                    <a:pt x="2274524" y="528743"/>
                    <a:pt x="2276940" y="529536"/>
                    <a:pt x="2279176" y="530942"/>
                  </a:cubicBezTo>
                  <a:lnTo>
                    <a:pt x="2340114" y="570118"/>
                  </a:lnTo>
                  <a:cubicBezTo>
                    <a:pt x="2341773" y="571163"/>
                    <a:pt x="2343143" y="572496"/>
                    <a:pt x="2344261" y="574118"/>
                  </a:cubicBezTo>
                  <a:lnTo>
                    <a:pt x="2409598" y="667354"/>
                  </a:lnTo>
                  <a:cubicBezTo>
                    <a:pt x="2412591" y="671607"/>
                    <a:pt x="2416701" y="673770"/>
                    <a:pt x="2421894" y="673770"/>
                  </a:cubicBezTo>
                  <a:lnTo>
                    <a:pt x="2455248" y="673770"/>
                  </a:lnTo>
                  <a:cubicBezTo>
                    <a:pt x="2458024" y="673770"/>
                    <a:pt x="2460584" y="673085"/>
                    <a:pt x="2462964" y="671679"/>
                  </a:cubicBezTo>
                  <a:lnTo>
                    <a:pt x="2528013" y="633044"/>
                  </a:lnTo>
                  <a:cubicBezTo>
                    <a:pt x="2529960" y="631855"/>
                    <a:pt x="2531583" y="630341"/>
                    <a:pt x="2532809" y="628467"/>
                  </a:cubicBezTo>
                  <a:lnTo>
                    <a:pt x="2553867" y="596932"/>
                  </a:lnTo>
                  <a:cubicBezTo>
                    <a:pt x="2555561" y="594373"/>
                    <a:pt x="2556391" y="591526"/>
                    <a:pt x="2556355" y="588462"/>
                  </a:cubicBezTo>
                  <a:cubicBezTo>
                    <a:pt x="2556319" y="585363"/>
                    <a:pt x="2555381" y="582552"/>
                    <a:pt x="2553614" y="580029"/>
                  </a:cubicBezTo>
                  <a:close/>
                  <a:moveTo>
                    <a:pt x="1626740" y="1531061"/>
                  </a:moveTo>
                  <a:lnTo>
                    <a:pt x="1663736" y="1508031"/>
                  </a:lnTo>
                  <a:cubicBezTo>
                    <a:pt x="1667125" y="1505905"/>
                    <a:pt x="1670839" y="1505004"/>
                    <a:pt x="1674806" y="1505328"/>
                  </a:cubicBezTo>
                  <a:cubicBezTo>
                    <a:pt x="1678808" y="1505688"/>
                    <a:pt x="1682306" y="1507202"/>
                    <a:pt x="1685298" y="1509869"/>
                  </a:cubicBezTo>
                  <a:lnTo>
                    <a:pt x="1690599" y="1514554"/>
                  </a:lnTo>
                  <a:cubicBezTo>
                    <a:pt x="1691681" y="1515527"/>
                    <a:pt x="1692654" y="1516608"/>
                    <a:pt x="1693484" y="1517834"/>
                  </a:cubicBezTo>
                  <a:cubicBezTo>
                    <a:pt x="1694313" y="1519023"/>
                    <a:pt x="1694998" y="1520321"/>
                    <a:pt x="1695503" y="1521690"/>
                  </a:cubicBezTo>
                  <a:cubicBezTo>
                    <a:pt x="1696044" y="1523060"/>
                    <a:pt x="1696368" y="1524465"/>
                    <a:pt x="1696549" y="1525943"/>
                  </a:cubicBezTo>
                  <a:cubicBezTo>
                    <a:pt x="1696729" y="1527385"/>
                    <a:pt x="1696729" y="1528826"/>
                    <a:pt x="1696549" y="1530304"/>
                  </a:cubicBezTo>
                  <a:cubicBezTo>
                    <a:pt x="1696368" y="1531745"/>
                    <a:pt x="1696008" y="1533151"/>
                    <a:pt x="1695467" y="1534521"/>
                  </a:cubicBezTo>
                  <a:cubicBezTo>
                    <a:pt x="1694962" y="1535890"/>
                    <a:pt x="1694277" y="1537188"/>
                    <a:pt x="1693448" y="1538377"/>
                  </a:cubicBezTo>
                  <a:cubicBezTo>
                    <a:pt x="1692618" y="1539602"/>
                    <a:pt x="1691645" y="1540683"/>
                    <a:pt x="1690527" y="1541657"/>
                  </a:cubicBezTo>
                  <a:cubicBezTo>
                    <a:pt x="1689445" y="1542630"/>
                    <a:pt x="1688219" y="1543422"/>
                    <a:pt x="1686921" y="1544107"/>
                  </a:cubicBezTo>
                  <a:lnTo>
                    <a:pt x="1645779" y="1565515"/>
                  </a:lnTo>
                  <a:cubicBezTo>
                    <a:pt x="1643507" y="1566705"/>
                    <a:pt x="1641091" y="1567353"/>
                    <a:pt x="1638531" y="1567533"/>
                  </a:cubicBezTo>
                  <a:cubicBezTo>
                    <a:pt x="1635971" y="1567678"/>
                    <a:pt x="1633519" y="1567317"/>
                    <a:pt x="1631103" y="1566416"/>
                  </a:cubicBezTo>
                  <a:cubicBezTo>
                    <a:pt x="1628687" y="1565515"/>
                    <a:pt x="1626596" y="1564182"/>
                    <a:pt x="1624757" y="1562380"/>
                  </a:cubicBezTo>
                  <a:cubicBezTo>
                    <a:pt x="1622954" y="1560542"/>
                    <a:pt x="1621548" y="1558451"/>
                    <a:pt x="1620646" y="1556073"/>
                  </a:cubicBezTo>
                  <a:lnTo>
                    <a:pt x="1619456" y="1553009"/>
                  </a:lnTo>
                  <a:cubicBezTo>
                    <a:pt x="1618663" y="1551063"/>
                    <a:pt x="1618266" y="1549009"/>
                    <a:pt x="1618194" y="1546918"/>
                  </a:cubicBezTo>
                  <a:cubicBezTo>
                    <a:pt x="1618158" y="1544792"/>
                    <a:pt x="1618447" y="1542738"/>
                    <a:pt x="1619132" y="1540719"/>
                  </a:cubicBezTo>
                  <a:cubicBezTo>
                    <a:pt x="1619781" y="1538701"/>
                    <a:pt x="1620791" y="1536899"/>
                    <a:pt x="1622089" y="1535241"/>
                  </a:cubicBezTo>
                  <a:cubicBezTo>
                    <a:pt x="1623387" y="1533547"/>
                    <a:pt x="1624973" y="1532178"/>
                    <a:pt x="1626740" y="1531061"/>
                  </a:cubicBezTo>
                  <a:close/>
                  <a:moveTo>
                    <a:pt x="1716417" y="1645417"/>
                  </a:moveTo>
                  <a:cubicBezTo>
                    <a:pt x="1714542" y="1646173"/>
                    <a:pt x="1712811" y="1647255"/>
                    <a:pt x="1711296" y="1648624"/>
                  </a:cubicBezTo>
                  <a:lnTo>
                    <a:pt x="1671164" y="1684052"/>
                  </a:lnTo>
                  <a:cubicBezTo>
                    <a:pt x="1669144" y="1685854"/>
                    <a:pt x="1666801" y="1687115"/>
                    <a:pt x="1664168" y="1687800"/>
                  </a:cubicBezTo>
                  <a:lnTo>
                    <a:pt x="1611596" y="1701423"/>
                  </a:lnTo>
                  <a:cubicBezTo>
                    <a:pt x="1606367" y="1702757"/>
                    <a:pt x="1602617" y="1705892"/>
                    <a:pt x="1600382" y="1710830"/>
                  </a:cubicBezTo>
                  <a:lnTo>
                    <a:pt x="1589817" y="1733932"/>
                  </a:lnTo>
                  <a:cubicBezTo>
                    <a:pt x="1589168" y="1735301"/>
                    <a:pt x="1588374" y="1736563"/>
                    <a:pt x="1587437" y="1737680"/>
                  </a:cubicBezTo>
                  <a:cubicBezTo>
                    <a:pt x="1586499" y="1738833"/>
                    <a:pt x="1585381" y="1739842"/>
                    <a:pt x="1584192" y="1740707"/>
                  </a:cubicBezTo>
                  <a:cubicBezTo>
                    <a:pt x="1582966" y="1741572"/>
                    <a:pt x="1581667" y="1742293"/>
                    <a:pt x="1580261" y="1742798"/>
                  </a:cubicBezTo>
                  <a:cubicBezTo>
                    <a:pt x="1578855" y="1743302"/>
                    <a:pt x="1577413" y="1743662"/>
                    <a:pt x="1575934" y="1743807"/>
                  </a:cubicBezTo>
                  <a:cubicBezTo>
                    <a:pt x="1574420" y="1743915"/>
                    <a:pt x="1572941" y="1743879"/>
                    <a:pt x="1571463" y="1743626"/>
                  </a:cubicBezTo>
                  <a:cubicBezTo>
                    <a:pt x="1570021" y="1743374"/>
                    <a:pt x="1568578" y="1742942"/>
                    <a:pt x="1567244" y="1742329"/>
                  </a:cubicBezTo>
                  <a:cubicBezTo>
                    <a:pt x="1565874" y="1741716"/>
                    <a:pt x="1564612" y="1740923"/>
                    <a:pt x="1563458" y="1739986"/>
                  </a:cubicBezTo>
                  <a:cubicBezTo>
                    <a:pt x="1562304" y="1739049"/>
                    <a:pt x="1561295" y="1737968"/>
                    <a:pt x="1560429" y="1736743"/>
                  </a:cubicBezTo>
                  <a:lnTo>
                    <a:pt x="1560213" y="1736418"/>
                  </a:lnTo>
                  <a:cubicBezTo>
                    <a:pt x="1558230" y="1733643"/>
                    <a:pt x="1555670" y="1731661"/>
                    <a:pt x="1552496" y="1730436"/>
                  </a:cubicBezTo>
                  <a:cubicBezTo>
                    <a:pt x="1549323" y="1729210"/>
                    <a:pt x="1546078" y="1728958"/>
                    <a:pt x="1542761" y="1729643"/>
                  </a:cubicBezTo>
                  <a:lnTo>
                    <a:pt x="1507568" y="1737211"/>
                  </a:lnTo>
                  <a:cubicBezTo>
                    <a:pt x="1505080" y="1737716"/>
                    <a:pt x="1502556" y="1737680"/>
                    <a:pt x="1500068" y="1737103"/>
                  </a:cubicBezTo>
                  <a:cubicBezTo>
                    <a:pt x="1497544" y="1736490"/>
                    <a:pt x="1495308" y="1735373"/>
                    <a:pt x="1493325" y="1733751"/>
                  </a:cubicBezTo>
                  <a:cubicBezTo>
                    <a:pt x="1491306" y="1732130"/>
                    <a:pt x="1489755" y="1730147"/>
                    <a:pt x="1488674" y="1727841"/>
                  </a:cubicBezTo>
                  <a:cubicBezTo>
                    <a:pt x="1487556" y="1725534"/>
                    <a:pt x="1487015" y="1723083"/>
                    <a:pt x="1487015" y="1720489"/>
                  </a:cubicBezTo>
                  <a:cubicBezTo>
                    <a:pt x="1487015" y="1718254"/>
                    <a:pt x="1486582" y="1716056"/>
                    <a:pt x="1485717" y="1713965"/>
                  </a:cubicBezTo>
                  <a:cubicBezTo>
                    <a:pt x="1484851" y="1711875"/>
                    <a:pt x="1483625" y="1710037"/>
                    <a:pt x="1482003" y="1708451"/>
                  </a:cubicBezTo>
                  <a:cubicBezTo>
                    <a:pt x="1480416" y="1706865"/>
                    <a:pt x="1478577" y="1705604"/>
                    <a:pt x="1476486" y="1704739"/>
                  </a:cubicBezTo>
                  <a:cubicBezTo>
                    <a:pt x="1474395" y="1703910"/>
                    <a:pt x="1472231" y="1703478"/>
                    <a:pt x="1469959" y="1703478"/>
                  </a:cubicBezTo>
                  <a:lnTo>
                    <a:pt x="1428132" y="1703478"/>
                  </a:lnTo>
                  <a:cubicBezTo>
                    <a:pt x="1422904" y="1703478"/>
                    <a:pt x="1418577" y="1705460"/>
                    <a:pt x="1415187" y="1709460"/>
                  </a:cubicBezTo>
                  <a:lnTo>
                    <a:pt x="1405127" y="1721245"/>
                  </a:lnTo>
                  <a:cubicBezTo>
                    <a:pt x="1403036" y="1723696"/>
                    <a:pt x="1400439" y="1725390"/>
                    <a:pt x="1397410" y="1726399"/>
                  </a:cubicBezTo>
                  <a:lnTo>
                    <a:pt x="1357025" y="1739590"/>
                  </a:lnTo>
                  <a:cubicBezTo>
                    <a:pt x="1353023" y="1740887"/>
                    <a:pt x="1349093" y="1740743"/>
                    <a:pt x="1345198" y="1739157"/>
                  </a:cubicBezTo>
                  <a:lnTo>
                    <a:pt x="1345018" y="1739049"/>
                  </a:lnTo>
                  <a:lnTo>
                    <a:pt x="1416341" y="1646065"/>
                  </a:lnTo>
                  <a:cubicBezTo>
                    <a:pt x="1417315" y="1644840"/>
                    <a:pt x="1418468" y="1643867"/>
                    <a:pt x="1419803" y="1643146"/>
                  </a:cubicBezTo>
                  <a:lnTo>
                    <a:pt x="1473926" y="1613953"/>
                  </a:lnTo>
                  <a:cubicBezTo>
                    <a:pt x="1477820" y="1611863"/>
                    <a:pt x="1481570" y="1612043"/>
                    <a:pt x="1485176" y="1614530"/>
                  </a:cubicBezTo>
                  <a:lnTo>
                    <a:pt x="1541571" y="1653057"/>
                  </a:lnTo>
                  <a:cubicBezTo>
                    <a:pt x="1542328" y="1653598"/>
                    <a:pt x="1543121" y="1653994"/>
                    <a:pt x="1543987" y="1654319"/>
                  </a:cubicBezTo>
                  <a:cubicBezTo>
                    <a:pt x="1544888" y="1654643"/>
                    <a:pt x="1545754" y="1654823"/>
                    <a:pt x="1546691" y="1654931"/>
                  </a:cubicBezTo>
                  <a:cubicBezTo>
                    <a:pt x="1547593" y="1655003"/>
                    <a:pt x="1548530" y="1654967"/>
                    <a:pt x="1549431" y="1654823"/>
                  </a:cubicBezTo>
                  <a:cubicBezTo>
                    <a:pt x="1550333" y="1654679"/>
                    <a:pt x="1551234" y="1654427"/>
                    <a:pt x="1552064" y="1654030"/>
                  </a:cubicBezTo>
                  <a:cubicBezTo>
                    <a:pt x="1552893" y="1653670"/>
                    <a:pt x="1553686" y="1653201"/>
                    <a:pt x="1554408" y="1652625"/>
                  </a:cubicBezTo>
                  <a:cubicBezTo>
                    <a:pt x="1555129" y="1652048"/>
                    <a:pt x="1555778" y="1651399"/>
                    <a:pt x="1556319" y="1650642"/>
                  </a:cubicBezTo>
                  <a:cubicBezTo>
                    <a:pt x="1556896" y="1649922"/>
                    <a:pt x="1557328" y="1649129"/>
                    <a:pt x="1557689" y="1648264"/>
                  </a:cubicBezTo>
                  <a:cubicBezTo>
                    <a:pt x="1558049" y="1647399"/>
                    <a:pt x="1558266" y="1646534"/>
                    <a:pt x="1558410" y="1645597"/>
                  </a:cubicBezTo>
                  <a:lnTo>
                    <a:pt x="1560429" y="1630892"/>
                  </a:lnTo>
                  <a:cubicBezTo>
                    <a:pt x="1561006" y="1626604"/>
                    <a:pt x="1563314" y="1623720"/>
                    <a:pt x="1567388" y="1622207"/>
                  </a:cubicBezTo>
                  <a:cubicBezTo>
                    <a:pt x="1571463" y="1620693"/>
                    <a:pt x="1575105" y="1621378"/>
                    <a:pt x="1578350" y="1624261"/>
                  </a:cubicBezTo>
                  <a:lnTo>
                    <a:pt x="1601463" y="1644732"/>
                  </a:lnTo>
                  <a:cubicBezTo>
                    <a:pt x="1602834" y="1645921"/>
                    <a:pt x="1604420" y="1646750"/>
                    <a:pt x="1606223" y="1647147"/>
                  </a:cubicBezTo>
                  <a:cubicBezTo>
                    <a:pt x="1608026" y="1647579"/>
                    <a:pt x="1609793" y="1647543"/>
                    <a:pt x="1611560" y="1647038"/>
                  </a:cubicBezTo>
                  <a:cubicBezTo>
                    <a:pt x="1613326" y="1646534"/>
                    <a:pt x="1614877" y="1645669"/>
                    <a:pt x="1616211" y="1644371"/>
                  </a:cubicBezTo>
                  <a:cubicBezTo>
                    <a:pt x="1617509" y="1643110"/>
                    <a:pt x="1618447" y="1641596"/>
                    <a:pt x="1618988" y="1639830"/>
                  </a:cubicBezTo>
                  <a:lnTo>
                    <a:pt x="1623639" y="1624946"/>
                  </a:lnTo>
                  <a:cubicBezTo>
                    <a:pt x="1624144" y="1623288"/>
                    <a:pt x="1625009" y="1621846"/>
                    <a:pt x="1626199" y="1620621"/>
                  </a:cubicBezTo>
                  <a:cubicBezTo>
                    <a:pt x="1627389" y="1619359"/>
                    <a:pt x="1628831" y="1618458"/>
                    <a:pt x="1630454" y="1617918"/>
                  </a:cubicBezTo>
                  <a:cubicBezTo>
                    <a:pt x="1632077" y="1617341"/>
                    <a:pt x="1633735" y="1617197"/>
                    <a:pt x="1635466" y="1617413"/>
                  </a:cubicBezTo>
                  <a:cubicBezTo>
                    <a:pt x="1637161" y="1617666"/>
                    <a:pt x="1638747" y="1618278"/>
                    <a:pt x="1640154" y="1619251"/>
                  </a:cubicBezTo>
                  <a:lnTo>
                    <a:pt x="1652053" y="1627505"/>
                  </a:lnTo>
                  <a:cubicBezTo>
                    <a:pt x="1653964" y="1628838"/>
                    <a:pt x="1656127" y="1629487"/>
                    <a:pt x="1658471" y="1629415"/>
                  </a:cubicBezTo>
                  <a:cubicBezTo>
                    <a:pt x="1660815" y="1629379"/>
                    <a:pt x="1662906" y="1628658"/>
                    <a:pt x="1664781" y="1627216"/>
                  </a:cubicBezTo>
                  <a:lnTo>
                    <a:pt x="1700082" y="1600438"/>
                  </a:lnTo>
                  <a:cubicBezTo>
                    <a:pt x="1701741" y="1599177"/>
                    <a:pt x="1703580" y="1598420"/>
                    <a:pt x="1705671" y="1598240"/>
                  </a:cubicBezTo>
                  <a:cubicBezTo>
                    <a:pt x="1707763" y="1598060"/>
                    <a:pt x="1709710" y="1598456"/>
                    <a:pt x="1711585" y="1599393"/>
                  </a:cubicBezTo>
                  <a:cubicBezTo>
                    <a:pt x="1713424" y="1600366"/>
                    <a:pt x="1714902" y="1601736"/>
                    <a:pt x="1715948" y="1603538"/>
                  </a:cubicBezTo>
                  <a:cubicBezTo>
                    <a:pt x="1717030" y="1605340"/>
                    <a:pt x="1717498" y="1607250"/>
                    <a:pt x="1717462" y="1609340"/>
                  </a:cubicBezTo>
                  <a:close/>
                  <a:moveTo>
                    <a:pt x="1779050" y="1480388"/>
                  </a:moveTo>
                  <a:cubicBezTo>
                    <a:pt x="1774975" y="1480388"/>
                    <a:pt x="1771622" y="1478802"/>
                    <a:pt x="1769025" y="1475667"/>
                  </a:cubicBezTo>
                  <a:lnTo>
                    <a:pt x="1746705" y="1448528"/>
                  </a:lnTo>
                  <a:lnTo>
                    <a:pt x="1712414" y="1410254"/>
                  </a:lnTo>
                  <a:cubicBezTo>
                    <a:pt x="1710575" y="1408163"/>
                    <a:pt x="1709493" y="1405712"/>
                    <a:pt x="1709205" y="1402937"/>
                  </a:cubicBezTo>
                  <a:cubicBezTo>
                    <a:pt x="1708917" y="1400162"/>
                    <a:pt x="1709457" y="1397567"/>
                    <a:pt x="1710828" y="1395153"/>
                  </a:cubicBezTo>
                  <a:lnTo>
                    <a:pt x="1720239" y="1378718"/>
                  </a:lnTo>
                  <a:cubicBezTo>
                    <a:pt x="1721176" y="1377096"/>
                    <a:pt x="1722402" y="1375727"/>
                    <a:pt x="1723917" y="1374610"/>
                  </a:cubicBezTo>
                  <a:cubicBezTo>
                    <a:pt x="1725467" y="1373492"/>
                    <a:pt x="1727126" y="1372772"/>
                    <a:pt x="1729001" y="1372411"/>
                  </a:cubicBezTo>
                  <a:cubicBezTo>
                    <a:pt x="1730840" y="1372015"/>
                    <a:pt x="1732679" y="1372051"/>
                    <a:pt x="1734518" y="1372483"/>
                  </a:cubicBezTo>
                  <a:cubicBezTo>
                    <a:pt x="1736357" y="1372916"/>
                    <a:pt x="1738015" y="1373709"/>
                    <a:pt x="1739530" y="1374862"/>
                  </a:cubicBezTo>
                  <a:lnTo>
                    <a:pt x="1778473" y="1404884"/>
                  </a:lnTo>
                  <a:cubicBezTo>
                    <a:pt x="1781177" y="1406974"/>
                    <a:pt x="1782800" y="1409677"/>
                    <a:pt x="1783377" y="1413065"/>
                  </a:cubicBezTo>
                  <a:lnTo>
                    <a:pt x="1791958" y="1465251"/>
                  </a:lnTo>
                  <a:cubicBezTo>
                    <a:pt x="1792247" y="1467161"/>
                    <a:pt x="1792139" y="1468999"/>
                    <a:pt x="1791634" y="1470837"/>
                  </a:cubicBezTo>
                  <a:cubicBezTo>
                    <a:pt x="1791129" y="1472675"/>
                    <a:pt x="1790264" y="1474333"/>
                    <a:pt x="1789002" y="1475775"/>
                  </a:cubicBezTo>
                  <a:cubicBezTo>
                    <a:pt x="1787776" y="1477252"/>
                    <a:pt x="1786261" y="1478370"/>
                    <a:pt x="1784530" y="1479163"/>
                  </a:cubicBezTo>
                  <a:cubicBezTo>
                    <a:pt x="1782800" y="1479955"/>
                    <a:pt x="1780961" y="1480352"/>
                    <a:pt x="1779050" y="1480352"/>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52" name="Freeform 551">
              <a:extLst>
                <a:ext uri="{FF2B5EF4-FFF2-40B4-BE49-F238E27FC236}">
                  <a16:creationId xmlns:a16="http://schemas.microsoft.com/office/drawing/2014/main" id="{F9DD9E19-2B5A-1EA6-3DA6-564D731BBBAF}"/>
                </a:ext>
              </a:extLst>
            </p:cNvPr>
            <p:cNvSpPr/>
            <p:nvPr/>
          </p:nvSpPr>
          <p:spPr>
            <a:xfrm>
              <a:off x="1737317" y="-2555314"/>
              <a:ext cx="3126815" cy="3125308"/>
            </a:xfrm>
            <a:custGeom>
              <a:avLst/>
              <a:gdLst>
                <a:gd name="connsiteX0" fmla="*/ 1563408 w 3126815"/>
                <a:gd name="connsiteY0" fmla="*/ 0 h 3125308"/>
                <a:gd name="connsiteX1" fmla="*/ 1486676 w 3126815"/>
                <a:gd name="connsiteY1" fmla="*/ 1910 h 3125308"/>
                <a:gd name="connsiteX2" fmla="*/ 1410161 w 3126815"/>
                <a:gd name="connsiteY2" fmla="*/ 7532 h 3125308"/>
                <a:gd name="connsiteX3" fmla="*/ 1334006 w 3126815"/>
                <a:gd name="connsiteY3" fmla="*/ 16939 h 3125308"/>
                <a:gd name="connsiteX4" fmla="*/ 1258392 w 3126815"/>
                <a:gd name="connsiteY4" fmla="*/ 30022 h 3125308"/>
                <a:gd name="connsiteX5" fmla="*/ 1183536 w 3126815"/>
                <a:gd name="connsiteY5" fmla="*/ 46852 h 3125308"/>
                <a:gd name="connsiteX6" fmla="*/ 1109581 w 3126815"/>
                <a:gd name="connsiteY6" fmla="*/ 67287 h 3125308"/>
                <a:gd name="connsiteX7" fmla="*/ 1036707 w 3126815"/>
                <a:gd name="connsiteY7" fmla="*/ 91362 h 3125308"/>
                <a:gd name="connsiteX8" fmla="*/ 965096 w 3126815"/>
                <a:gd name="connsiteY8" fmla="*/ 118969 h 3125308"/>
                <a:gd name="connsiteX9" fmla="*/ 894963 w 3126815"/>
                <a:gd name="connsiteY9" fmla="*/ 150036 h 3125308"/>
                <a:gd name="connsiteX10" fmla="*/ 826416 w 3126815"/>
                <a:gd name="connsiteY10" fmla="*/ 184526 h 3125308"/>
                <a:gd name="connsiteX11" fmla="*/ 759636 w 3126815"/>
                <a:gd name="connsiteY11" fmla="*/ 222333 h 3125308"/>
                <a:gd name="connsiteX12" fmla="*/ 694804 w 3126815"/>
                <a:gd name="connsiteY12" fmla="*/ 263347 h 3125308"/>
                <a:gd name="connsiteX13" fmla="*/ 632063 w 3126815"/>
                <a:gd name="connsiteY13" fmla="*/ 307532 h 3125308"/>
                <a:gd name="connsiteX14" fmla="*/ 571593 w 3126815"/>
                <a:gd name="connsiteY14" fmla="*/ 354709 h 3125308"/>
                <a:gd name="connsiteX15" fmla="*/ 513468 w 3126815"/>
                <a:gd name="connsiteY15" fmla="*/ 404805 h 3125308"/>
                <a:gd name="connsiteX16" fmla="*/ 457902 w 3126815"/>
                <a:gd name="connsiteY16" fmla="*/ 457712 h 3125308"/>
                <a:gd name="connsiteX17" fmla="*/ 405005 w 3126815"/>
                <a:gd name="connsiteY17" fmla="*/ 513250 h 3125308"/>
                <a:gd name="connsiteX18" fmla="*/ 354884 w 3126815"/>
                <a:gd name="connsiteY18" fmla="*/ 571311 h 3125308"/>
                <a:gd name="connsiteX19" fmla="*/ 307648 w 3126815"/>
                <a:gd name="connsiteY19" fmla="*/ 631787 h 3125308"/>
                <a:gd name="connsiteX20" fmla="*/ 263477 w 3126815"/>
                <a:gd name="connsiteY20" fmla="*/ 694497 h 3125308"/>
                <a:gd name="connsiteX21" fmla="*/ 222406 w 3126815"/>
                <a:gd name="connsiteY21" fmla="*/ 759297 h 3125308"/>
                <a:gd name="connsiteX22" fmla="*/ 184582 w 3126815"/>
                <a:gd name="connsiteY22" fmla="*/ 826044 h 3125308"/>
                <a:gd name="connsiteX23" fmla="*/ 150110 w 3126815"/>
                <a:gd name="connsiteY23" fmla="*/ 894521 h 3125308"/>
                <a:gd name="connsiteX24" fmla="*/ 118992 w 3126815"/>
                <a:gd name="connsiteY24" fmla="*/ 964655 h 3125308"/>
                <a:gd name="connsiteX25" fmla="*/ 91371 w 3126815"/>
                <a:gd name="connsiteY25" fmla="*/ 1036195 h 3125308"/>
                <a:gd name="connsiteX26" fmla="*/ 67321 w 3126815"/>
                <a:gd name="connsiteY26" fmla="*/ 1109033 h 3125308"/>
                <a:gd name="connsiteX27" fmla="*/ 46840 w 3126815"/>
                <a:gd name="connsiteY27" fmla="*/ 1182951 h 3125308"/>
                <a:gd name="connsiteX28" fmla="*/ 30036 w 3126815"/>
                <a:gd name="connsiteY28" fmla="*/ 1257807 h 3125308"/>
                <a:gd name="connsiteX29" fmla="*/ 16911 w 3126815"/>
                <a:gd name="connsiteY29" fmla="*/ 1333348 h 3125308"/>
                <a:gd name="connsiteX30" fmla="*/ 7536 w 3126815"/>
                <a:gd name="connsiteY30" fmla="*/ 1409501 h 3125308"/>
                <a:gd name="connsiteX31" fmla="*/ 1875 w 3126815"/>
                <a:gd name="connsiteY31" fmla="*/ 1485978 h 3125308"/>
                <a:gd name="connsiteX32" fmla="*/ 0 w 3126815"/>
                <a:gd name="connsiteY32" fmla="*/ 1562636 h 3125308"/>
                <a:gd name="connsiteX33" fmla="*/ 1875 w 3126815"/>
                <a:gd name="connsiteY33" fmla="*/ 1639330 h 3125308"/>
                <a:gd name="connsiteX34" fmla="*/ 7536 w 3126815"/>
                <a:gd name="connsiteY34" fmla="*/ 1715807 h 3125308"/>
                <a:gd name="connsiteX35" fmla="*/ 16911 w 3126815"/>
                <a:gd name="connsiteY35" fmla="*/ 1791925 h 3125308"/>
                <a:gd name="connsiteX36" fmla="*/ 30036 w 3126815"/>
                <a:gd name="connsiteY36" fmla="*/ 1867501 h 3125308"/>
                <a:gd name="connsiteX37" fmla="*/ 46840 w 3126815"/>
                <a:gd name="connsiteY37" fmla="*/ 1942357 h 3125308"/>
                <a:gd name="connsiteX38" fmla="*/ 67321 w 3126815"/>
                <a:gd name="connsiteY38" fmla="*/ 2016276 h 3125308"/>
                <a:gd name="connsiteX39" fmla="*/ 91371 w 3126815"/>
                <a:gd name="connsiteY39" fmla="*/ 2089077 h 3125308"/>
                <a:gd name="connsiteX40" fmla="*/ 118992 w 3126815"/>
                <a:gd name="connsiteY40" fmla="*/ 2160653 h 3125308"/>
                <a:gd name="connsiteX41" fmla="*/ 150110 w 3126815"/>
                <a:gd name="connsiteY41" fmla="*/ 2230752 h 3125308"/>
                <a:gd name="connsiteX42" fmla="*/ 184582 w 3126815"/>
                <a:gd name="connsiteY42" fmla="*/ 2299264 h 3125308"/>
                <a:gd name="connsiteX43" fmla="*/ 222406 w 3126815"/>
                <a:gd name="connsiteY43" fmla="*/ 2366011 h 3125308"/>
                <a:gd name="connsiteX44" fmla="*/ 263477 w 3126815"/>
                <a:gd name="connsiteY44" fmla="*/ 2430811 h 3125308"/>
                <a:gd name="connsiteX45" fmla="*/ 307648 w 3126815"/>
                <a:gd name="connsiteY45" fmla="*/ 2493521 h 3125308"/>
                <a:gd name="connsiteX46" fmla="*/ 354884 w 3126815"/>
                <a:gd name="connsiteY46" fmla="*/ 2553997 h 3125308"/>
                <a:gd name="connsiteX47" fmla="*/ 405005 w 3126815"/>
                <a:gd name="connsiteY47" fmla="*/ 2612058 h 3125308"/>
                <a:gd name="connsiteX48" fmla="*/ 457902 w 3126815"/>
                <a:gd name="connsiteY48" fmla="*/ 2667596 h 3125308"/>
                <a:gd name="connsiteX49" fmla="*/ 513468 w 3126815"/>
                <a:gd name="connsiteY49" fmla="*/ 2720503 h 3125308"/>
                <a:gd name="connsiteX50" fmla="*/ 571593 w 3126815"/>
                <a:gd name="connsiteY50" fmla="*/ 2770599 h 3125308"/>
                <a:gd name="connsiteX51" fmla="*/ 632063 w 3126815"/>
                <a:gd name="connsiteY51" fmla="*/ 2817776 h 3125308"/>
                <a:gd name="connsiteX52" fmla="*/ 694804 w 3126815"/>
                <a:gd name="connsiteY52" fmla="*/ 2861926 h 3125308"/>
                <a:gd name="connsiteX53" fmla="*/ 759636 w 3126815"/>
                <a:gd name="connsiteY53" fmla="*/ 2902976 h 3125308"/>
                <a:gd name="connsiteX54" fmla="*/ 826416 w 3126815"/>
                <a:gd name="connsiteY54" fmla="*/ 2940782 h 3125308"/>
                <a:gd name="connsiteX55" fmla="*/ 894963 w 3126815"/>
                <a:gd name="connsiteY55" fmla="*/ 2975272 h 3125308"/>
                <a:gd name="connsiteX56" fmla="*/ 965096 w 3126815"/>
                <a:gd name="connsiteY56" fmla="*/ 3006339 h 3125308"/>
                <a:gd name="connsiteX57" fmla="*/ 1036707 w 3126815"/>
                <a:gd name="connsiteY57" fmla="*/ 3033946 h 3125308"/>
                <a:gd name="connsiteX58" fmla="*/ 1109581 w 3126815"/>
                <a:gd name="connsiteY58" fmla="*/ 3058021 h 3125308"/>
                <a:gd name="connsiteX59" fmla="*/ 1183536 w 3126815"/>
                <a:gd name="connsiteY59" fmla="*/ 3078456 h 3125308"/>
                <a:gd name="connsiteX60" fmla="*/ 1258392 w 3126815"/>
                <a:gd name="connsiteY60" fmla="*/ 3095251 h 3125308"/>
                <a:gd name="connsiteX61" fmla="*/ 1334006 w 3126815"/>
                <a:gd name="connsiteY61" fmla="*/ 3108369 h 3125308"/>
                <a:gd name="connsiteX62" fmla="*/ 1410161 w 3126815"/>
                <a:gd name="connsiteY62" fmla="*/ 3117776 h 3125308"/>
                <a:gd name="connsiteX63" fmla="*/ 1486676 w 3126815"/>
                <a:gd name="connsiteY63" fmla="*/ 3123398 h 3125308"/>
                <a:gd name="connsiteX64" fmla="*/ 1563408 w 3126815"/>
                <a:gd name="connsiteY64" fmla="*/ 3125308 h 3125308"/>
                <a:gd name="connsiteX65" fmla="*/ 1640104 w 3126815"/>
                <a:gd name="connsiteY65" fmla="*/ 3123398 h 3125308"/>
                <a:gd name="connsiteX66" fmla="*/ 1716655 w 3126815"/>
                <a:gd name="connsiteY66" fmla="*/ 3117776 h 3125308"/>
                <a:gd name="connsiteX67" fmla="*/ 1792810 w 3126815"/>
                <a:gd name="connsiteY67" fmla="*/ 3108369 h 3125308"/>
                <a:gd name="connsiteX68" fmla="*/ 1868424 w 3126815"/>
                <a:gd name="connsiteY68" fmla="*/ 3095251 h 3125308"/>
                <a:gd name="connsiteX69" fmla="*/ 1943280 w 3126815"/>
                <a:gd name="connsiteY69" fmla="*/ 3078456 h 3125308"/>
                <a:gd name="connsiteX70" fmla="*/ 2017236 w 3126815"/>
                <a:gd name="connsiteY70" fmla="*/ 3058021 h 3125308"/>
                <a:gd name="connsiteX71" fmla="*/ 2090109 w 3126815"/>
                <a:gd name="connsiteY71" fmla="*/ 3033946 h 3125308"/>
                <a:gd name="connsiteX72" fmla="*/ 2161684 w 3126815"/>
                <a:gd name="connsiteY72" fmla="*/ 3006339 h 3125308"/>
                <a:gd name="connsiteX73" fmla="*/ 2231854 w 3126815"/>
                <a:gd name="connsiteY73" fmla="*/ 2975272 h 3125308"/>
                <a:gd name="connsiteX74" fmla="*/ 2300400 w 3126815"/>
                <a:gd name="connsiteY74" fmla="*/ 2940782 h 3125308"/>
                <a:gd name="connsiteX75" fmla="*/ 2367144 w 3126815"/>
                <a:gd name="connsiteY75" fmla="*/ 2902976 h 3125308"/>
                <a:gd name="connsiteX76" fmla="*/ 2431976 w 3126815"/>
                <a:gd name="connsiteY76" fmla="*/ 2861926 h 3125308"/>
                <a:gd name="connsiteX77" fmla="*/ 2494717 w 3126815"/>
                <a:gd name="connsiteY77" fmla="*/ 2817776 h 3125308"/>
                <a:gd name="connsiteX78" fmla="*/ 2555223 w 3126815"/>
                <a:gd name="connsiteY78" fmla="*/ 2770599 h 3125308"/>
                <a:gd name="connsiteX79" fmla="*/ 2613312 w 3126815"/>
                <a:gd name="connsiteY79" fmla="*/ 2720503 h 3125308"/>
                <a:gd name="connsiteX80" fmla="*/ 2668914 w 3126815"/>
                <a:gd name="connsiteY80" fmla="*/ 2667596 h 3125308"/>
                <a:gd name="connsiteX81" fmla="*/ 2721811 w 3126815"/>
                <a:gd name="connsiteY81" fmla="*/ 2612058 h 3125308"/>
                <a:gd name="connsiteX82" fmla="*/ 2771932 w 3126815"/>
                <a:gd name="connsiteY82" fmla="*/ 2553961 h 3125308"/>
                <a:gd name="connsiteX83" fmla="*/ 2819132 w 3126815"/>
                <a:gd name="connsiteY83" fmla="*/ 2493521 h 3125308"/>
                <a:gd name="connsiteX84" fmla="*/ 2863339 w 3126815"/>
                <a:gd name="connsiteY84" fmla="*/ 2430811 h 3125308"/>
                <a:gd name="connsiteX85" fmla="*/ 2904374 w 3126815"/>
                <a:gd name="connsiteY85" fmla="*/ 2366011 h 3125308"/>
                <a:gd name="connsiteX86" fmla="*/ 2942199 w 3126815"/>
                <a:gd name="connsiteY86" fmla="*/ 2299264 h 3125308"/>
                <a:gd name="connsiteX87" fmla="*/ 2976706 w 3126815"/>
                <a:gd name="connsiteY87" fmla="*/ 2230752 h 3125308"/>
                <a:gd name="connsiteX88" fmla="*/ 3007824 w 3126815"/>
                <a:gd name="connsiteY88" fmla="*/ 2160653 h 3125308"/>
                <a:gd name="connsiteX89" fmla="*/ 3035409 w 3126815"/>
                <a:gd name="connsiteY89" fmla="*/ 2089077 h 3125308"/>
                <a:gd name="connsiteX90" fmla="*/ 3059496 w 3126815"/>
                <a:gd name="connsiteY90" fmla="*/ 2016240 h 3125308"/>
                <a:gd name="connsiteX91" fmla="*/ 3079977 w 3126815"/>
                <a:gd name="connsiteY91" fmla="*/ 1942321 h 3125308"/>
                <a:gd name="connsiteX92" fmla="*/ 3096780 w 3126815"/>
                <a:gd name="connsiteY92" fmla="*/ 1867501 h 3125308"/>
                <a:gd name="connsiteX93" fmla="*/ 3109905 w 3126815"/>
                <a:gd name="connsiteY93" fmla="*/ 1791925 h 3125308"/>
                <a:gd name="connsiteX94" fmla="*/ 3119280 w 3126815"/>
                <a:gd name="connsiteY94" fmla="*/ 1715807 h 3125308"/>
                <a:gd name="connsiteX95" fmla="*/ 3124941 w 3126815"/>
                <a:gd name="connsiteY95" fmla="*/ 1639330 h 3125308"/>
                <a:gd name="connsiteX96" fmla="*/ 3126816 w 3126815"/>
                <a:gd name="connsiteY96" fmla="*/ 1562636 h 3125308"/>
                <a:gd name="connsiteX97" fmla="*/ 3124833 w 3126815"/>
                <a:gd name="connsiteY97" fmla="*/ 1485978 h 3125308"/>
                <a:gd name="connsiteX98" fmla="*/ 3119136 w 3126815"/>
                <a:gd name="connsiteY98" fmla="*/ 1409537 h 3125308"/>
                <a:gd name="connsiteX99" fmla="*/ 3109652 w 3126815"/>
                <a:gd name="connsiteY99" fmla="*/ 1333456 h 3125308"/>
                <a:gd name="connsiteX100" fmla="*/ 3096491 w 3126815"/>
                <a:gd name="connsiteY100" fmla="*/ 1257915 h 3125308"/>
                <a:gd name="connsiteX101" fmla="*/ 3079616 w 3126815"/>
                <a:gd name="connsiteY101" fmla="*/ 1183096 h 3125308"/>
                <a:gd name="connsiteX102" fmla="*/ 3059099 w 3126815"/>
                <a:gd name="connsiteY102" fmla="*/ 1109213 h 3125308"/>
                <a:gd name="connsiteX103" fmla="*/ 3034976 w 3126815"/>
                <a:gd name="connsiteY103" fmla="*/ 1036447 h 3125308"/>
                <a:gd name="connsiteX104" fmla="*/ 3007319 w 3126815"/>
                <a:gd name="connsiteY104" fmla="*/ 964907 h 3125308"/>
                <a:gd name="connsiteX105" fmla="*/ 2976201 w 3126815"/>
                <a:gd name="connsiteY105" fmla="*/ 894845 h 3125308"/>
                <a:gd name="connsiteX106" fmla="*/ 2941694 w 3126815"/>
                <a:gd name="connsiteY106" fmla="*/ 826368 h 3125308"/>
                <a:gd name="connsiteX107" fmla="*/ 2903833 w 3126815"/>
                <a:gd name="connsiteY107" fmla="*/ 759658 h 3125308"/>
                <a:gd name="connsiteX108" fmla="*/ 2862799 w 3126815"/>
                <a:gd name="connsiteY108" fmla="*/ 694893 h 3125308"/>
                <a:gd name="connsiteX109" fmla="*/ 2818591 w 3126815"/>
                <a:gd name="connsiteY109" fmla="*/ 632219 h 3125308"/>
                <a:gd name="connsiteX110" fmla="*/ 2771391 w 3126815"/>
                <a:gd name="connsiteY110" fmla="*/ 571780 h 3125308"/>
                <a:gd name="connsiteX111" fmla="*/ 2721270 w 3126815"/>
                <a:gd name="connsiteY111" fmla="*/ 513719 h 3125308"/>
                <a:gd name="connsiteX112" fmla="*/ 2668373 w 3126815"/>
                <a:gd name="connsiteY112" fmla="*/ 458217 h 3125308"/>
                <a:gd name="connsiteX113" fmla="*/ 2612844 w 3126815"/>
                <a:gd name="connsiteY113" fmla="*/ 405345 h 3125308"/>
                <a:gd name="connsiteX114" fmla="*/ 2554754 w 3126815"/>
                <a:gd name="connsiteY114" fmla="*/ 355249 h 3125308"/>
                <a:gd name="connsiteX115" fmla="*/ 2494285 w 3126815"/>
                <a:gd name="connsiteY115" fmla="*/ 308073 h 3125308"/>
                <a:gd name="connsiteX116" fmla="*/ 2431579 w 3126815"/>
                <a:gd name="connsiteY116" fmla="*/ 263887 h 3125308"/>
                <a:gd name="connsiteX117" fmla="*/ 2366783 w 3126815"/>
                <a:gd name="connsiteY117" fmla="*/ 222873 h 3125308"/>
                <a:gd name="connsiteX118" fmla="*/ 2300039 w 3126815"/>
                <a:gd name="connsiteY118" fmla="*/ 185031 h 3125308"/>
                <a:gd name="connsiteX119" fmla="*/ 2231529 w 3126815"/>
                <a:gd name="connsiteY119" fmla="*/ 150540 h 3125308"/>
                <a:gd name="connsiteX120" fmla="*/ 2161432 w 3126815"/>
                <a:gd name="connsiteY120" fmla="*/ 119438 h 3125308"/>
                <a:gd name="connsiteX121" fmla="*/ 2089857 w 3126815"/>
                <a:gd name="connsiteY121" fmla="*/ 91795 h 3125308"/>
                <a:gd name="connsiteX122" fmla="*/ 2017055 w 3126815"/>
                <a:gd name="connsiteY122" fmla="*/ 67684 h 3125308"/>
                <a:gd name="connsiteX123" fmla="*/ 1943136 w 3126815"/>
                <a:gd name="connsiteY123" fmla="*/ 47177 h 3125308"/>
                <a:gd name="connsiteX124" fmla="*/ 1868279 w 3126815"/>
                <a:gd name="connsiteY124" fmla="*/ 30310 h 3125308"/>
                <a:gd name="connsiteX125" fmla="*/ 1792702 w 3126815"/>
                <a:gd name="connsiteY125" fmla="*/ 17155 h 3125308"/>
                <a:gd name="connsiteX126" fmla="*/ 1716583 w 3126815"/>
                <a:gd name="connsiteY126" fmla="*/ 7677 h 3125308"/>
                <a:gd name="connsiteX127" fmla="*/ 1640104 w 3126815"/>
                <a:gd name="connsiteY127" fmla="*/ 1982 h 3125308"/>
                <a:gd name="connsiteX128" fmla="*/ 1563408 w 3126815"/>
                <a:gd name="connsiteY128" fmla="*/ 0 h 3125308"/>
                <a:gd name="connsiteX129" fmla="*/ 3050048 w 3126815"/>
                <a:gd name="connsiteY129" fmla="*/ 1524541 h 3125308"/>
                <a:gd name="connsiteX130" fmla="*/ 2819889 w 3126815"/>
                <a:gd name="connsiteY130" fmla="*/ 1524541 h 3125308"/>
                <a:gd name="connsiteX131" fmla="*/ 2811344 w 3126815"/>
                <a:gd name="connsiteY131" fmla="*/ 1411087 h 3125308"/>
                <a:gd name="connsiteX132" fmla="*/ 2792521 w 3126815"/>
                <a:gd name="connsiteY132" fmla="*/ 1298893 h 3125308"/>
                <a:gd name="connsiteX133" fmla="*/ 2763603 w 3126815"/>
                <a:gd name="connsiteY133" fmla="*/ 1188862 h 3125308"/>
                <a:gd name="connsiteX134" fmla="*/ 2724804 w 3126815"/>
                <a:gd name="connsiteY134" fmla="*/ 1081894 h 3125308"/>
                <a:gd name="connsiteX135" fmla="*/ 2676450 w 3126815"/>
                <a:gd name="connsiteY135" fmla="*/ 978891 h 3125308"/>
                <a:gd name="connsiteX136" fmla="*/ 2618937 w 3126815"/>
                <a:gd name="connsiteY136" fmla="*/ 880717 h 3125308"/>
                <a:gd name="connsiteX137" fmla="*/ 2552735 w 3126815"/>
                <a:gd name="connsiteY137" fmla="*/ 788166 h 3125308"/>
                <a:gd name="connsiteX138" fmla="*/ 2478419 w 3126815"/>
                <a:gd name="connsiteY138" fmla="*/ 701993 h 3125308"/>
                <a:gd name="connsiteX139" fmla="*/ 2641077 w 3126815"/>
                <a:gd name="connsiteY139" fmla="*/ 539415 h 3125308"/>
                <a:gd name="connsiteX140" fmla="*/ 2730573 w 3126815"/>
                <a:gd name="connsiteY140" fmla="*/ 642311 h 3125308"/>
                <a:gd name="connsiteX141" fmla="*/ 2810226 w 3126815"/>
                <a:gd name="connsiteY141" fmla="*/ 752990 h 3125308"/>
                <a:gd name="connsiteX142" fmla="*/ 2879349 w 3126815"/>
                <a:gd name="connsiteY142" fmla="*/ 870518 h 3125308"/>
                <a:gd name="connsiteX143" fmla="*/ 2937367 w 3126815"/>
                <a:gd name="connsiteY143" fmla="*/ 993920 h 3125308"/>
                <a:gd name="connsiteX144" fmla="*/ 2983774 w 3126815"/>
                <a:gd name="connsiteY144" fmla="*/ 1122115 h 3125308"/>
                <a:gd name="connsiteX145" fmla="*/ 3018209 w 3126815"/>
                <a:gd name="connsiteY145" fmla="*/ 1254023 h 3125308"/>
                <a:gd name="connsiteX146" fmla="*/ 3040385 w 3126815"/>
                <a:gd name="connsiteY146" fmla="*/ 1388525 h 3125308"/>
                <a:gd name="connsiteX147" fmla="*/ 3050048 w 3126815"/>
                <a:gd name="connsiteY147" fmla="*/ 1524541 h 3125308"/>
                <a:gd name="connsiteX148" fmla="*/ 2198211 w 3126815"/>
                <a:gd name="connsiteY148" fmla="*/ 1524541 h 3125308"/>
                <a:gd name="connsiteX149" fmla="*/ 2183175 w 3126815"/>
                <a:gd name="connsiteY149" fmla="*/ 1420025 h 3125308"/>
                <a:gd name="connsiteX150" fmla="*/ 2150939 w 3126815"/>
                <a:gd name="connsiteY150" fmla="*/ 1319436 h 3125308"/>
                <a:gd name="connsiteX151" fmla="*/ 2102441 w 3126815"/>
                <a:gd name="connsiteY151" fmla="*/ 1225623 h 3125308"/>
                <a:gd name="connsiteX152" fmla="*/ 2039015 w 3126815"/>
                <a:gd name="connsiteY152" fmla="*/ 1141181 h 3125308"/>
                <a:gd name="connsiteX153" fmla="*/ 2197238 w 3126815"/>
                <a:gd name="connsiteY153" fmla="*/ 983036 h 3125308"/>
                <a:gd name="connsiteX154" fmla="*/ 2288357 w 3126815"/>
                <a:gd name="connsiteY154" fmla="*/ 1101464 h 3125308"/>
                <a:gd name="connsiteX155" fmla="*/ 2357480 w 3126815"/>
                <a:gd name="connsiteY155" fmla="*/ 1233948 h 3125308"/>
                <a:gd name="connsiteX156" fmla="*/ 2402517 w 3126815"/>
                <a:gd name="connsiteY156" fmla="*/ 1376416 h 3125308"/>
                <a:gd name="connsiteX157" fmla="*/ 2422060 w 3126815"/>
                <a:gd name="connsiteY157" fmla="*/ 1524541 h 3125308"/>
                <a:gd name="connsiteX158" fmla="*/ 2422024 w 3126815"/>
                <a:gd name="connsiteY158" fmla="*/ 1600767 h 3125308"/>
                <a:gd name="connsiteX159" fmla="*/ 2402481 w 3126815"/>
                <a:gd name="connsiteY159" fmla="*/ 1748856 h 3125308"/>
                <a:gd name="connsiteX160" fmla="*/ 2357444 w 3126815"/>
                <a:gd name="connsiteY160" fmla="*/ 1891324 h 3125308"/>
                <a:gd name="connsiteX161" fmla="*/ 2288321 w 3126815"/>
                <a:gd name="connsiteY161" fmla="*/ 2023772 h 3125308"/>
                <a:gd name="connsiteX162" fmla="*/ 2197238 w 3126815"/>
                <a:gd name="connsiteY162" fmla="*/ 2142200 h 3125308"/>
                <a:gd name="connsiteX163" fmla="*/ 2039015 w 3126815"/>
                <a:gd name="connsiteY163" fmla="*/ 1984164 h 3125308"/>
                <a:gd name="connsiteX164" fmla="*/ 2102441 w 3126815"/>
                <a:gd name="connsiteY164" fmla="*/ 1899721 h 3125308"/>
                <a:gd name="connsiteX165" fmla="*/ 2150939 w 3126815"/>
                <a:gd name="connsiteY165" fmla="*/ 1805908 h 3125308"/>
                <a:gd name="connsiteX166" fmla="*/ 2183175 w 3126815"/>
                <a:gd name="connsiteY166" fmla="*/ 1705320 h 3125308"/>
                <a:gd name="connsiteX167" fmla="*/ 2198211 w 3126815"/>
                <a:gd name="connsiteY167" fmla="*/ 1600803 h 3125308"/>
                <a:gd name="connsiteX168" fmla="*/ 2121732 w 3126815"/>
                <a:gd name="connsiteY168" fmla="*/ 1524541 h 3125308"/>
                <a:gd name="connsiteX169" fmla="*/ 1900624 w 3126815"/>
                <a:gd name="connsiteY169" fmla="*/ 1524541 h 3125308"/>
                <a:gd name="connsiteX170" fmla="*/ 1876933 w 3126815"/>
                <a:gd name="connsiteY170" fmla="*/ 1432891 h 3125308"/>
                <a:gd name="connsiteX171" fmla="*/ 1828724 w 3126815"/>
                <a:gd name="connsiteY171" fmla="*/ 1351404 h 3125308"/>
                <a:gd name="connsiteX172" fmla="*/ 1985036 w 3126815"/>
                <a:gd name="connsiteY172" fmla="*/ 1195169 h 3125308"/>
                <a:gd name="connsiteX173" fmla="*/ 2039015 w 3126815"/>
                <a:gd name="connsiteY173" fmla="*/ 1268007 h 3125308"/>
                <a:gd name="connsiteX174" fmla="*/ 2080482 w 3126815"/>
                <a:gd name="connsiteY174" fmla="*/ 1348629 h 3125308"/>
                <a:gd name="connsiteX175" fmla="*/ 2108282 w 3126815"/>
                <a:gd name="connsiteY175" fmla="*/ 1434909 h 3125308"/>
                <a:gd name="connsiteX176" fmla="*/ 2121732 w 3126815"/>
                <a:gd name="connsiteY176" fmla="*/ 1524541 h 3125308"/>
                <a:gd name="connsiteX177" fmla="*/ 1900624 w 3126815"/>
                <a:gd name="connsiteY177" fmla="*/ 1600767 h 3125308"/>
                <a:gd name="connsiteX178" fmla="*/ 2121732 w 3126815"/>
                <a:gd name="connsiteY178" fmla="*/ 1600767 h 3125308"/>
                <a:gd name="connsiteX179" fmla="*/ 2108282 w 3126815"/>
                <a:gd name="connsiteY179" fmla="*/ 1690399 h 3125308"/>
                <a:gd name="connsiteX180" fmla="*/ 2080445 w 3126815"/>
                <a:gd name="connsiteY180" fmla="*/ 1776644 h 3125308"/>
                <a:gd name="connsiteX181" fmla="*/ 2039015 w 3126815"/>
                <a:gd name="connsiteY181" fmla="*/ 1857266 h 3125308"/>
                <a:gd name="connsiteX182" fmla="*/ 1985036 w 3126815"/>
                <a:gd name="connsiteY182" fmla="*/ 1930103 h 3125308"/>
                <a:gd name="connsiteX183" fmla="*/ 1828724 w 3126815"/>
                <a:gd name="connsiteY183" fmla="*/ 1773868 h 3125308"/>
                <a:gd name="connsiteX184" fmla="*/ 1876897 w 3126815"/>
                <a:gd name="connsiteY184" fmla="*/ 1692417 h 3125308"/>
                <a:gd name="connsiteX185" fmla="*/ 1900588 w 3126815"/>
                <a:gd name="connsiteY185" fmla="*/ 1600767 h 3125308"/>
                <a:gd name="connsiteX186" fmla="*/ 1931093 w 3126815"/>
                <a:gd name="connsiteY186" fmla="*/ 1984019 h 3125308"/>
                <a:gd name="connsiteX187" fmla="*/ 1858255 w 3126815"/>
                <a:gd name="connsiteY187" fmla="*/ 2037972 h 3125308"/>
                <a:gd name="connsiteX188" fmla="*/ 1777593 w 3126815"/>
                <a:gd name="connsiteY188" fmla="*/ 2079418 h 3125308"/>
                <a:gd name="connsiteX189" fmla="*/ 1691270 w 3126815"/>
                <a:gd name="connsiteY189" fmla="*/ 2107241 h 3125308"/>
                <a:gd name="connsiteX190" fmla="*/ 1601594 w 3126815"/>
                <a:gd name="connsiteY190" fmla="*/ 2120684 h 3125308"/>
                <a:gd name="connsiteX191" fmla="*/ 1601594 w 3126815"/>
                <a:gd name="connsiteY191" fmla="*/ 1899721 h 3125308"/>
                <a:gd name="connsiteX192" fmla="*/ 1693289 w 3126815"/>
                <a:gd name="connsiteY192" fmla="*/ 1876007 h 3125308"/>
                <a:gd name="connsiteX193" fmla="*/ 1774781 w 3126815"/>
                <a:gd name="connsiteY193" fmla="*/ 1827821 h 3125308"/>
                <a:gd name="connsiteX194" fmla="*/ 1985108 w 3126815"/>
                <a:gd name="connsiteY194" fmla="*/ 2037972 h 3125308"/>
                <a:gd name="connsiteX195" fmla="*/ 2143295 w 3126815"/>
                <a:gd name="connsiteY195" fmla="*/ 2196153 h 3125308"/>
                <a:gd name="connsiteX196" fmla="*/ 2024808 w 3126815"/>
                <a:gd name="connsiteY196" fmla="*/ 2287227 h 3125308"/>
                <a:gd name="connsiteX197" fmla="*/ 1892258 w 3126815"/>
                <a:gd name="connsiteY197" fmla="*/ 2356316 h 3125308"/>
                <a:gd name="connsiteX198" fmla="*/ 1749720 w 3126815"/>
                <a:gd name="connsiteY198" fmla="*/ 2401294 h 3125308"/>
                <a:gd name="connsiteX199" fmla="*/ 1601558 w 3126815"/>
                <a:gd name="connsiteY199" fmla="*/ 2420828 h 3125308"/>
                <a:gd name="connsiteX200" fmla="*/ 1601558 w 3126815"/>
                <a:gd name="connsiteY200" fmla="*/ 2197126 h 3125308"/>
                <a:gd name="connsiteX201" fmla="*/ 1706090 w 3126815"/>
                <a:gd name="connsiteY201" fmla="*/ 2182097 h 3125308"/>
                <a:gd name="connsiteX202" fmla="*/ 1806692 w 3126815"/>
                <a:gd name="connsiteY202" fmla="*/ 2149877 h 3125308"/>
                <a:gd name="connsiteX203" fmla="*/ 1900551 w 3126815"/>
                <a:gd name="connsiteY203" fmla="*/ 2101403 h 3125308"/>
                <a:gd name="connsiteX204" fmla="*/ 1985036 w 3126815"/>
                <a:gd name="connsiteY204" fmla="*/ 2038044 h 3125308"/>
                <a:gd name="connsiteX205" fmla="*/ 2197202 w 3126815"/>
                <a:gd name="connsiteY205" fmla="*/ 2249961 h 3125308"/>
                <a:gd name="connsiteX206" fmla="*/ 2370497 w 3126815"/>
                <a:gd name="connsiteY206" fmla="*/ 2423171 h 3125308"/>
                <a:gd name="connsiteX207" fmla="*/ 2289835 w 3126815"/>
                <a:gd name="connsiteY207" fmla="*/ 2492440 h 3125308"/>
                <a:gd name="connsiteX208" fmla="*/ 2203259 w 3126815"/>
                <a:gd name="connsiteY208" fmla="*/ 2554177 h 3125308"/>
                <a:gd name="connsiteX209" fmla="*/ 2111455 w 3126815"/>
                <a:gd name="connsiteY209" fmla="*/ 2607805 h 3125308"/>
                <a:gd name="connsiteX210" fmla="*/ 2015180 w 3126815"/>
                <a:gd name="connsiteY210" fmla="*/ 2652964 h 3125308"/>
                <a:gd name="connsiteX211" fmla="*/ 1915227 w 3126815"/>
                <a:gd name="connsiteY211" fmla="*/ 2689220 h 3125308"/>
                <a:gd name="connsiteX212" fmla="*/ 1812425 w 3126815"/>
                <a:gd name="connsiteY212" fmla="*/ 2716323 h 3125308"/>
                <a:gd name="connsiteX213" fmla="*/ 1707568 w 3126815"/>
                <a:gd name="connsiteY213" fmla="*/ 2734019 h 3125308"/>
                <a:gd name="connsiteX214" fmla="*/ 1601558 w 3126815"/>
                <a:gd name="connsiteY214" fmla="*/ 2742200 h 3125308"/>
                <a:gd name="connsiteX215" fmla="*/ 1601558 w 3126815"/>
                <a:gd name="connsiteY215" fmla="*/ 2497126 h 3125308"/>
                <a:gd name="connsiteX216" fmla="*/ 1764612 w 3126815"/>
                <a:gd name="connsiteY216" fmla="*/ 2476078 h 3125308"/>
                <a:gd name="connsiteX217" fmla="*/ 1921429 w 3126815"/>
                <a:gd name="connsiteY217" fmla="*/ 2426739 h 3125308"/>
                <a:gd name="connsiteX218" fmla="*/ 2067140 w 3126815"/>
                <a:gd name="connsiteY218" fmla="*/ 2350622 h 3125308"/>
                <a:gd name="connsiteX219" fmla="*/ 2197238 w 3126815"/>
                <a:gd name="connsiteY219" fmla="*/ 2250141 h 3125308"/>
                <a:gd name="connsiteX220" fmla="*/ 2251181 w 3126815"/>
                <a:gd name="connsiteY220" fmla="*/ 2196009 h 3125308"/>
                <a:gd name="connsiteX221" fmla="*/ 2351747 w 3126815"/>
                <a:gd name="connsiteY221" fmla="*/ 2066011 h 3125308"/>
                <a:gd name="connsiteX222" fmla="*/ 2427938 w 3126815"/>
                <a:gd name="connsiteY222" fmla="*/ 1920336 h 3125308"/>
                <a:gd name="connsiteX223" fmla="*/ 2477301 w 3126815"/>
                <a:gd name="connsiteY223" fmla="*/ 1763597 h 3125308"/>
                <a:gd name="connsiteX224" fmla="*/ 2498359 w 3126815"/>
                <a:gd name="connsiteY224" fmla="*/ 1600587 h 3125308"/>
                <a:gd name="connsiteX225" fmla="*/ 2743554 w 3126815"/>
                <a:gd name="connsiteY225" fmla="*/ 1600587 h 3125308"/>
                <a:gd name="connsiteX226" fmla="*/ 2735405 w 3126815"/>
                <a:gd name="connsiteY226" fmla="*/ 1706581 h 3125308"/>
                <a:gd name="connsiteX227" fmla="*/ 2717701 w 3126815"/>
                <a:gd name="connsiteY227" fmla="*/ 1811386 h 3125308"/>
                <a:gd name="connsiteX228" fmla="*/ 2690585 w 3126815"/>
                <a:gd name="connsiteY228" fmla="*/ 1914173 h 3125308"/>
                <a:gd name="connsiteX229" fmla="*/ 2654310 w 3126815"/>
                <a:gd name="connsiteY229" fmla="*/ 2014077 h 3125308"/>
                <a:gd name="connsiteX230" fmla="*/ 2609166 w 3126815"/>
                <a:gd name="connsiteY230" fmla="*/ 2110305 h 3125308"/>
                <a:gd name="connsiteX231" fmla="*/ 2555511 w 3126815"/>
                <a:gd name="connsiteY231" fmla="*/ 2202063 h 3125308"/>
                <a:gd name="connsiteX232" fmla="*/ 2493780 w 3126815"/>
                <a:gd name="connsiteY232" fmla="*/ 2288596 h 3125308"/>
                <a:gd name="connsiteX233" fmla="*/ 2424476 w 3126815"/>
                <a:gd name="connsiteY233" fmla="*/ 2369218 h 3125308"/>
                <a:gd name="connsiteX234" fmla="*/ 2498359 w 3126815"/>
                <a:gd name="connsiteY234" fmla="*/ 1524361 h 3125308"/>
                <a:gd name="connsiteX235" fmla="*/ 2477265 w 3126815"/>
                <a:gd name="connsiteY235" fmla="*/ 1361423 h 3125308"/>
                <a:gd name="connsiteX236" fmla="*/ 2427865 w 3126815"/>
                <a:gd name="connsiteY236" fmla="*/ 1204720 h 3125308"/>
                <a:gd name="connsiteX237" fmla="*/ 2351675 w 3126815"/>
                <a:gd name="connsiteY237" fmla="*/ 1059081 h 3125308"/>
                <a:gd name="connsiteX238" fmla="*/ 2251109 w 3126815"/>
                <a:gd name="connsiteY238" fmla="*/ 929119 h 3125308"/>
                <a:gd name="connsiteX239" fmla="*/ 2424476 w 3126815"/>
                <a:gd name="connsiteY239" fmla="*/ 755910 h 3125308"/>
                <a:gd name="connsiteX240" fmla="*/ 2493780 w 3126815"/>
                <a:gd name="connsiteY240" fmla="*/ 836532 h 3125308"/>
                <a:gd name="connsiteX241" fmla="*/ 2555511 w 3126815"/>
                <a:gd name="connsiteY241" fmla="*/ 923065 h 3125308"/>
                <a:gd name="connsiteX242" fmla="*/ 2609166 w 3126815"/>
                <a:gd name="connsiteY242" fmla="*/ 1014823 h 3125308"/>
                <a:gd name="connsiteX243" fmla="*/ 2654310 w 3126815"/>
                <a:gd name="connsiteY243" fmla="*/ 1111051 h 3125308"/>
                <a:gd name="connsiteX244" fmla="*/ 2690585 w 3126815"/>
                <a:gd name="connsiteY244" fmla="*/ 1210955 h 3125308"/>
                <a:gd name="connsiteX245" fmla="*/ 2717701 w 3126815"/>
                <a:gd name="connsiteY245" fmla="*/ 1313742 h 3125308"/>
                <a:gd name="connsiteX246" fmla="*/ 2735405 w 3126815"/>
                <a:gd name="connsiteY246" fmla="*/ 1418547 h 3125308"/>
                <a:gd name="connsiteX247" fmla="*/ 2743554 w 3126815"/>
                <a:gd name="connsiteY247" fmla="*/ 1524505 h 3125308"/>
                <a:gd name="connsiteX248" fmla="*/ 1601558 w 3126815"/>
                <a:gd name="connsiteY248" fmla="*/ 76730 h 3125308"/>
                <a:gd name="connsiteX249" fmla="*/ 1737605 w 3126815"/>
                <a:gd name="connsiteY249" fmla="*/ 86389 h 3125308"/>
                <a:gd name="connsiteX250" fmla="*/ 1872210 w 3126815"/>
                <a:gd name="connsiteY250" fmla="*/ 108553 h 3125308"/>
                <a:gd name="connsiteX251" fmla="*/ 2004183 w 3126815"/>
                <a:gd name="connsiteY251" fmla="*/ 142972 h 3125308"/>
                <a:gd name="connsiteX252" fmla="*/ 2132441 w 3126815"/>
                <a:gd name="connsiteY252" fmla="*/ 189356 h 3125308"/>
                <a:gd name="connsiteX253" fmla="*/ 2255868 w 3126815"/>
                <a:gd name="connsiteY253" fmla="*/ 247345 h 3125308"/>
                <a:gd name="connsiteX254" fmla="*/ 2373490 w 3126815"/>
                <a:gd name="connsiteY254" fmla="*/ 316434 h 3125308"/>
                <a:gd name="connsiteX255" fmla="*/ 2484224 w 3126815"/>
                <a:gd name="connsiteY255" fmla="*/ 396047 h 3125308"/>
                <a:gd name="connsiteX256" fmla="*/ 2587134 w 3126815"/>
                <a:gd name="connsiteY256" fmla="*/ 485499 h 3125308"/>
                <a:gd name="connsiteX257" fmla="*/ 2424476 w 3126815"/>
                <a:gd name="connsiteY257" fmla="*/ 648077 h 3125308"/>
                <a:gd name="connsiteX258" fmla="*/ 2338261 w 3126815"/>
                <a:gd name="connsiteY258" fmla="*/ 573798 h 3125308"/>
                <a:gd name="connsiteX259" fmla="*/ 2245664 w 3126815"/>
                <a:gd name="connsiteY259" fmla="*/ 507628 h 3125308"/>
                <a:gd name="connsiteX260" fmla="*/ 2147441 w 3126815"/>
                <a:gd name="connsiteY260" fmla="*/ 450180 h 3125308"/>
                <a:gd name="connsiteX261" fmla="*/ 2044387 w 3126815"/>
                <a:gd name="connsiteY261" fmla="*/ 401814 h 3125308"/>
                <a:gd name="connsiteX262" fmla="*/ 1937403 w 3126815"/>
                <a:gd name="connsiteY262" fmla="*/ 363034 h 3125308"/>
                <a:gd name="connsiteX263" fmla="*/ 1827317 w 3126815"/>
                <a:gd name="connsiteY263" fmla="*/ 334130 h 3125308"/>
                <a:gd name="connsiteX264" fmla="*/ 1715032 w 3126815"/>
                <a:gd name="connsiteY264" fmla="*/ 315317 h 3125308"/>
                <a:gd name="connsiteX265" fmla="*/ 1601558 w 3126815"/>
                <a:gd name="connsiteY265" fmla="*/ 306775 h 3125308"/>
                <a:gd name="connsiteX266" fmla="*/ 1601558 w 3126815"/>
                <a:gd name="connsiteY266" fmla="*/ 383073 h 3125308"/>
                <a:gd name="connsiteX267" fmla="*/ 1707568 w 3126815"/>
                <a:gd name="connsiteY267" fmla="*/ 391218 h 3125308"/>
                <a:gd name="connsiteX268" fmla="*/ 1812425 w 3126815"/>
                <a:gd name="connsiteY268" fmla="*/ 408913 h 3125308"/>
                <a:gd name="connsiteX269" fmla="*/ 1915263 w 3126815"/>
                <a:gd name="connsiteY269" fmla="*/ 436016 h 3125308"/>
                <a:gd name="connsiteX270" fmla="*/ 2015216 w 3126815"/>
                <a:gd name="connsiteY270" fmla="*/ 472272 h 3125308"/>
                <a:gd name="connsiteX271" fmla="*/ 2111492 w 3126815"/>
                <a:gd name="connsiteY271" fmla="*/ 517395 h 3125308"/>
                <a:gd name="connsiteX272" fmla="*/ 2203296 w 3126815"/>
                <a:gd name="connsiteY272" fmla="*/ 571023 h 3125308"/>
                <a:gd name="connsiteX273" fmla="*/ 2289871 w 3126815"/>
                <a:gd name="connsiteY273" fmla="*/ 632724 h 3125308"/>
                <a:gd name="connsiteX274" fmla="*/ 2370533 w 3126815"/>
                <a:gd name="connsiteY274" fmla="*/ 701993 h 3125308"/>
                <a:gd name="connsiteX275" fmla="*/ 2197238 w 3126815"/>
                <a:gd name="connsiteY275" fmla="*/ 875203 h 3125308"/>
                <a:gd name="connsiteX276" fmla="*/ 2067140 w 3126815"/>
                <a:gd name="connsiteY276" fmla="*/ 774687 h 3125308"/>
                <a:gd name="connsiteX277" fmla="*/ 1921429 w 3126815"/>
                <a:gd name="connsiteY277" fmla="*/ 698569 h 3125308"/>
                <a:gd name="connsiteX278" fmla="*/ 1764612 w 3126815"/>
                <a:gd name="connsiteY278" fmla="*/ 649230 h 3125308"/>
                <a:gd name="connsiteX279" fmla="*/ 1601558 w 3126815"/>
                <a:gd name="connsiteY279" fmla="*/ 628183 h 3125308"/>
                <a:gd name="connsiteX280" fmla="*/ 1601558 w 3126815"/>
                <a:gd name="connsiteY280" fmla="*/ 704444 h 3125308"/>
                <a:gd name="connsiteX281" fmla="*/ 1749720 w 3126815"/>
                <a:gd name="connsiteY281" fmla="*/ 723978 h 3125308"/>
                <a:gd name="connsiteX282" fmla="*/ 1892258 w 3126815"/>
                <a:gd name="connsiteY282" fmla="*/ 768992 h 3125308"/>
                <a:gd name="connsiteX283" fmla="*/ 2024808 w 3126815"/>
                <a:gd name="connsiteY283" fmla="*/ 838046 h 3125308"/>
                <a:gd name="connsiteX284" fmla="*/ 2143295 w 3126815"/>
                <a:gd name="connsiteY284" fmla="*/ 929119 h 3125308"/>
                <a:gd name="connsiteX285" fmla="*/ 1985036 w 3126815"/>
                <a:gd name="connsiteY285" fmla="*/ 1087264 h 3125308"/>
                <a:gd name="connsiteX286" fmla="*/ 1900551 w 3126815"/>
                <a:gd name="connsiteY286" fmla="*/ 1023869 h 3125308"/>
                <a:gd name="connsiteX287" fmla="*/ 1806692 w 3126815"/>
                <a:gd name="connsiteY287" fmla="*/ 975395 h 3125308"/>
                <a:gd name="connsiteX288" fmla="*/ 1706054 w 3126815"/>
                <a:gd name="connsiteY288" fmla="*/ 943175 h 3125308"/>
                <a:gd name="connsiteX289" fmla="*/ 1601485 w 3126815"/>
                <a:gd name="connsiteY289" fmla="*/ 928146 h 3125308"/>
                <a:gd name="connsiteX290" fmla="*/ 1601558 w 3126815"/>
                <a:gd name="connsiteY290" fmla="*/ 1004588 h 3125308"/>
                <a:gd name="connsiteX291" fmla="*/ 1691234 w 3126815"/>
                <a:gd name="connsiteY291" fmla="*/ 1018067 h 3125308"/>
                <a:gd name="connsiteX292" fmla="*/ 1777521 w 3126815"/>
                <a:gd name="connsiteY292" fmla="*/ 1045890 h 3125308"/>
                <a:gd name="connsiteX293" fmla="*/ 1858183 w 3126815"/>
                <a:gd name="connsiteY293" fmla="*/ 1087336 h 3125308"/>
                <a:gd name="connsiteX294" fmla="*/ 1931021 w 3126815"/>
                <a:gd name="connsiteY294" fmla="*/ 1141325 h 3125308"/>
                <a:gd name="connsiteX295" fmla="*/ 1774745 w 3126815"/>
                <a:gd name="connsiteY295" fmla="*/ 1297560 h 3125308"/>
                <a:gd name="connsiteX296" fmla="*/ 1693217 w 3126815"/>
                <a:gd name="connsiteY296" fmla="*/ 1249374 h 3125308"/>
                <a:gd name="connsiteX297" fmla="*/ 1601521 w 3126815"/>
                <a:gd name="connsiteY297" fmla="*/ 1225695 h 3125308"/>
                <a:gd name="connsiteX298" fmla="*/ 1525259 w 3126815"/>
                <a:gd name="connsiteY298" fmla="*/ 76730 h 3125308"/>
                <a:gd name="connsiteX299" fmla="*/ 1525259 w 3126815"/>
                <a:gd name="connsiteY299" fmla="*/ 306775 h 3125308"/>
                <a:gd name="connsiteX300" fmla="*/ 1411748 w 3126815"/>
                <a:gd name="connsiteY300" fmla="*/ 315317 h 3125308"/>
                <a:gd name="connsiteX301" fmla="*/ 1299499 w 3126815"/>
                <a:gd name="connsiteY301" fmla="*/ 334130 h 3125308"/>
                <a:gd name="connsiteX302" fmla="*/ 1189413 w 3126815"/>
                <a:gd name="connsiteY302" fmla="*/ 363034 h 3125308"/>
                <a:gd name="connsiteX303" fmla="*/ 1082393 w 3126815"/>
                <a:gd name="connsiteY303" fmla="*/ 401814 h 3125308"/>
                <a:gd name="connsiteX304" fmla="*/ 979375 w 3126815"/>
                <a:gd name="connsiteY304" fmla="*/ 450180 h 3125308"/>
                <a:gd name="connsiteX305" fmla="*/ 881152 w 3126815"/>
                <a:gd name="connsiteY305" fmla="*/ 507628 h 3125308"/>
                <a:gd name="connsiteX306" fmla="*/ 788519 w 3126815"/>
                <a:gd name="connsiteY306" fmla="*/ 573798 h 3125308"/>
                <a:gd name="connsiteX307" fmla="*/ 702340 w 3126815"/>
                <a:gd name="connsiteY307" fmla="*/ 648077 h 3125308"/>
                <a:gd name="connsiteX308" fmla="*/ 539646 w 3126815"/>
                <a:gd name="connsiteY308" fmla="*/ 485499 h 3125308"/>
                <a:gd name="connsiteX309" fmla="*/ 642592 w 3126815"/>
                <a:gd name="connsiteY309" fmla="*/ 396047 h 3125308"/>
                <a:gd name="connsiteX310" fmla="*/ 753326 w 3126815"/>
                <a:gd name="connsiteY310" fmla="*/ 316434 h 3125308"/>
                <a:gd name="connsiteX311" fmla="*/ 870912 w 3126815"/>
                <a:gd name="connsiteY311" fmla="*/ 247345 h 3125308"/>
                <a:gd name="connsiteX312" fmla="*/ 994375 w 3126815"/>
                <a:gd name="connsiteY312" fmla="*/ 189356 h 3125308"/>
                <a:gd name="connsiteX313" fmla="*/ 1122634 w 3126815"/>
                <a:gd name="connsiteY313" fmla="*/ 142972 h 3125308"/>
                <a:gd name="connsiteX314" fmla="*/ 1254606 w 3126815"/>
                <a:gd name="connsiteY314" fmla="*/ 108553 h 3125308"/>
                <a:gd name="connsiteX315" fmla="*/ 1389211 w 3126815"/>
                <a:gd name="connsiteY315" fmla="*/ 86389 h 3125308"/>
                <a:gd name="connsiteX316" fmla="*/ 1525259 w 3126815"/>
                <a:gd name="connsiteY316" fmla="*/ 76730 h 3125308"/>
                <a:gd name="connsiteX317" fmla="*/ 628457 w 3126815"/>
                <a:gd name="connsiteY317" fmla="*/ 1524541 h 3125308"/>
                <a:gd name="connsiteX318" fmla="*/ 383226 w 3126815"/>
                <a:gd name="connsiteY318" fmla="*/ 1524541 h 3125308"/>
                <a:gd name="connsiteX319" fmla="*/ 391411 w 3126815"/>
                <a:gd name="connsiteY319" fmla="*/ 1418547 h 3125308"/>
                <a:gd name="connsiteX320" fmla="*/ 409115 w 3126815"/>
                <a:gd name="connsiteY320" fmla="*/ 1313742 h 3125308"/>
                <a:gd name="connsiteX321" fmla="*/ 436231 w 3126815"/>
                <a:gd name="connsiteY321" fmla="*/ 1210955 h 3125308"/>
                <a:gd name="connsiteX322" fmla="*/ 472506 w 3126815"/>
                <a:gd name="connsiteY322" fmla="*/ 1111051 h 3125308"/>
                <a:gd name="connsiteX323" fmla="*/ 517650 w 3126815"/>
                <a:gd name="connsiteY323" fmla="*/ 1014823 h 3125308"/>
                <a:gd name="connsiteX324" fmla="*/ 571305 w 3126815"/>
                <a:gd name="connsiteY324" fmla="*/ 923065 h 3125308"/>
                <a:gd name="connsiteX325" fmla="*/ 633036 w 3126815"/>
                <a:gd name="connsiteY325" fmla="*/ 836532 h 3125308"/>
                <a:gd name="connsiteX326" fmla="*/ 702340 w 3126815"/>
                <a:gd name="connsiteY326" fmla="*/ 755910 h 3125308"/>
                <a:gd name="connsiteX327" fmla="*/ 875708 w 3126815"/>
                <a:gd name="connsiteY327" fmla="*/ 929119 h 3125308"/>
                <a:gd name="connsiteX328" fmla="*/ 775105 w 3126815"/>
                <a:gd name="connsiteY328" fmla="*/ 1059117 h 3125308"/>
                <a:gd name="connsiteX329" fmla="*/ 698915 w 3126815"/>
                <a:gd name="connsiteY329" fmla="*/ 1204792 h 3125308"/>
                <a:gd name="connsiteX330" fmla="*/ 649515 w 3126815"/>
                <a:gd name="connsiteY330" fmla="*/ 1361531 h 3125308"/>
                <a:gd name="connsiteX331" fmla="*/ 628457 w 3126815"/>
                <a:gd name="connsiteY331" fmla="*/ 1524541 h 3125308"/>
                <a:gd name="connsiteX332" fmla="*/ 929578 w 3126815"/>
                <a:gd name="connsiteY332" fmla="*/ 983036 h 3125308"/>
                <a:gd name="connsiteX333" fmla="*/ 1087801 w 3126815"/>
                <a:gd name="connsiteY333" fmla="*/ 1141181 h 3125308"/>
                <a:gd name="connsiteX334" fmla="*/ 1024375 w 3126815"/>
                <a:gd name="connsiteY334" fmla="*/ 1225623 h 3125308"/>
                <a:gd name="connsiteX335" fmla="*/ 975877 w 3126815"/>
                <a:gd name="connsiteY335" fmla="*/ 1319436 h 3125308"/>
                <a:gd name="connsiteX336" fmla="*/ 943641 w 3126815"/>
                <a:gd name="connsiteY336" fmla="*/ 1420025 h 3125308"/>
                <a:gd name="connsiteX337" fmla="*/ 928605 w 3126815"/>
                <a:gd name="connsiteY337" fmla="*/ 1524541 h 3125308"/>
                <a:gd name="connsiteX338" fmla="*/ 704792 w 3126815"/>
                <a:gd name="connsiteY338" fmla="*/ 1524541 h 3125308"/>
                <a:gd name="connsiteX339" fmla="*/ 724336 w 3126815"/>
                <a:gd name="connsiteY339" fmla="*/ 1376416 h 3125308"/>
                <a:gd name="connsiteX340" fmla="*/ 769336 w 3126815"/>
                <a:gd name="connsiteY340" fmla="*/ 1233948 h 3125308"/>
                <a:gd name="connsiteX341" fmla="*/ 838460 w 3126815"/>
                <a:gd name="connsiteY341" fmla="*/ 1101464 h 3125308"/>
                <a:gd name="connsiteX342" fmla="*/ 929578 w 3126815"/>
                <a:gd name="connsiteY342" fmla="*/ 983036 h 3125308"/>
                <a:gd name="connsiteX343" fmla="*/ 628457 w 3126815"/>
                <a:gd name="connsiteY343" fmla="*/ 1600767 h 3125308"/>
                <a:gd name="connsiteX344" fmla="*/ 649515 w 3126815"/>
                <a:gd name="connsiteY344" fmla="*/ 1763741 h 3125308"/>
                <a:gd name="connsiteX345" fmla="*/ 698915 w 3126815"/>
                <a:gd name="connsiteY345" fmla="*/ 1920516 h 3125308"/>
                <a:gd name="connsiteX346" fmla="*/ 775105 w 3126815"/>
                <a:gd name="connsiteY346" fmla="*/ 2066155 h 3125308"/>
                <a:gd name="connsiteX347" fmla="*/ 875708 w 3126815"/>
                <a:gd name="connsiteY347" fmla="*/ 2196153 h 3125308"/>
                <a:gd name="connsiteX348" fmla="*/ 702376 w 3126815"/>
                <a:gd name="connsiteY348" fmla="*/ 2369363 h 3125308"/>
                <a:gd name="connsiteX349" fmla="*/ 633109 w 3126815"/>
                <a:gd name="connsiteY349" fmla="*/ 2288776 h 3125308"/>
                <a:gd name="connsiteX350" fmla="*/ 571377 w 3126815"/>
                <a:gd name="connsiteY350" fmla="*/ 2202208 h 3125308"/>
                <a:gd name="connsiteX351" fmla="*/ 517686 w 3126815"/>
                <a:gd name="connsiteY351" fmla="*/ 2110449 h 3125308"/>
                <a:gd name="connsiteX352" fmla="*/ 472542 w 3126815"/>
                <a:gd name="connsiteY352" fmla="*/ 2014221 h 3125308"/>
                <a:gd name="connsiteX353" fmla="*/ 436267 w 3126815"/>
                <a:gd name="connsiteY353" fmla="*/ 1914318 h 3125308"/>
                <a:gd name="connsiteX354" fmla="*/ 409152 w 3126815"/>
                <a:gd name="connsiteY354" fmla="*/ 1811531 h 3125308"/>
                <a:gd name="connsiteX355" fmla="*/ 391447 w 3126815"/>
                <a:gd name="connsiteY355" fmla="*/ 1706725 h 3125308"/>
                <a:gd name="connsiteX356" fmla="*/ 383298 w 3126815"/>
                <a:gd name="connsiteY356" fmla="*/ 1600767 h 3125308"/>
                <a:gd name="connsiteX357" fmla="*/ 704792 w 3126815"/>
                <a:gd name="connsiteY357" fmla="*/ 1600767 h 3125308"/>
                <a:gd name="connsiteX358" fmla="*/ 928605 w 3126815"/>
                <a:gd name="connsiteY358" fmla="*/ 1600767 h 3125308"/>
                <a:gd name="connsiteX359" fmla="*/ 943641 w 3126815"/>
                <a:gd name="connsiteY359" fmla="*/ 1705284 h 3125308"/>
                <a:gd name="connsiteX360" fmla="*/ 975841 w 3126815"/>
                <a:gd name="connsiteY360" fmla="*/ 1805872 h 3125308"/>
                <a:gd name="connsiteX361" fmla="*/ 1024375 w 3126815"/>
                <a:gd name="connsiteY361" fmla="*/ 1899721 h 3125308"/>
                <a:gd name="connsiteX362" fmla="*/ 1087801 w 3126815"/>
                <a:gd name="connsiteY362" fmla="*/ 1984164 h 3125308"/>
                <a:gd name="connsiteX363" fmla="*/ 929578 w 3126815"/>
                <a:gd name="connsiteY363" fmla="*/ 2142200 h 3125308"/>
                <a:gd name="connsiteX364" fmla="*/ 838460 w 3126815"/>
                <a:gd name="connsiteY364" fmla="*/ 2023772 h 3125308"/>
                <a:gd name="connsiteX365" fmla="*/ 769372 w 3126815"/>
                <a:gd name="connsiteY365" fmla="*/ 1891324 h 3125308"/>
                <a:gd name="connsiteX366" fmla="*/ 724336 w 3126815"/>
                <a:gd name="connsiteY366" fmla="*/ 1748856 h 3125308"/>
                <a:gd name="connsiteX367" fmla="*/ 704792 w 3126815"/>
                <a:gd name="connsiteY367" fmla="*/ 1600767 h 3125308"/>
                <a:gd name="connsiteX368" fmla="*/ 1005084 w 3126815"/>
                <a:gd name="connsiteY368" fmla="*/ 1600767 h 3125308"/>
                <a:gd name="connsiteX369" fmla="*/ 1226156 w 3126815"/>
                <a:gd name="connsiteY369" fmla="*/ 1600767 h 3125308"/>
                <a:gd name="connsiteX370" fmla="*/ 1249847 w 3126815"/>
                <a:gd name="connsiteY370" fmla="*/ 1692417 h 3125308"/>
                <a:gd name="connsiteX371" fmla="*/ 1298092 w 3126815"/>
                <a:gd name="connsiteY371" fmla="*/ 1773868 h 3125308"/>
                <a:gd name="connsiteX372" fmla="*/ 1141780 w 3126815"/>
                <a:gd name="connsiteY372" fmla="*/ 1930103 h 3125308"/>
                <a:gd name="connsiteX373" fmla="*/ 1087801 w 3126815"/>
                <a:gd name="connsiteY373" fmla="*/ 1857266 h 3125308"/>
                <a:gd name="connsiteX374" fmla="*/ 1046335 w 3126815"/>
                <a:gd name="connsiteY374" fmla="*/ 1776644 h 3125308"/>
                <a:gd name="connsiteX375" fmla="*/ 1018534 w 3126815"/>
                <a:gd name="connsiteY375" fmla="*/ 1690399 h 3125308"/>
                <a:gd name="connsiteX376" fmla="*/ 1005084 w 3126815"/>
                <a:gd name="connsiteY376" fmla="*/ 1600767 h 3125308"/>
                <a:gd name="connsiteX377" fmla="*/ 1226156 w 3126815"/>
                <a:gd name="connsiteY377" fmla="*/ 1524541 h 3125308"/>
                <a:gd name="connsiteX378" fmla="*/ 1005084 w 3126815"/>
                <a:gd name="connsiteY378" fmla="*/ 1524541 h 3125308"/>
                <a:gd name="connsiteX379" fmla="*/ 1018534 w 3126815"/>
                <a:gd name="connsiteY379" fmla="*/ 1434909 h 3125308"/>
                <a:gd name="connsiteX380" fmla="*/ 1046335 w 3126815"/>
                <a:gd name="connsiteY380" fmla="*/ 1348629 h 3125308"/>
                <a:gd name="connsiteX381" fmla="*/ 1087801 w 3126815"/>
                <a:gd name="connsiteY381" fmla="*/ 1268007 h 3125308"/>
                <a:gd name="connsiteX382" fmla="*/ 1141780 w 3126815"/>
                <a:gd name="connsiteY382" fmla="*/ 1195169 h 3125308"/>
                <a:gd name="connsiteX383" fmla="*/ 1298092 w 3126815"/>
                <a:gd name="connsiteY383" fmla="*/ 1351404 h 3125308"/>
                <a:gd name="connsiteX384" fmla="*/ 1249883 w 3126815"/>
                <a:gd name="connsiteY384" fmla="*/ 1432891 h 3125308"/>
                <a:gd name="connsiteX385" fmla="*/ 1226229 w 3126815"/>
                <a:gd name="connsiteY385" fmla="*/ 1524541 h 3125308"/>
                <a:gd name="connsiteX386" fmla="*/ 1195759 w 3126815"/>
                <a:gd name="connsiteY386" fmla="*/ 1141325 h 3125308"/>
                <a:gd name="connsiteX387" fmla="*/ 1268633 w 3126815"/>
                <a:gd name="connsiteY387" fmla="*/ 1087372 h 3125308"/>
                <a:gd name="connsiteX388" fmla="*/ 1349295 w 3126815"/>
                <a:gd name="connsiteY388" fmla="*/ 1045926 h 3125308"/>
                <a:gd name="connsiteX389" fmla="*/ 1435582 w 3126815"/>
                <a:gd name="connsiteY389" fmla="*/ 1018103 h 3125308"/>
                <a:gd name="connsiteX390" fmla="*/ 1525295 w 3126815"/>
                <a:gd name="connsiteY390" fmla="*/ 1004660 h 3125308"/>
                <a:gd name="connsiteX391" fmla="*/ 1525295 w 3126815"/>
                <a:gd name="connsiteY391" fmla="*/ 1225623 h 3125308"/>
                <a:gd name="connsiteX392" fmla="*/ 1433599 w 3126815"/>
                <a:gd name="connsiteY392" fmla="*/ 1249338 h 3125308"/>
                <a:gd name="connsiteX393" fmla="*/ 1352071 w 3126815"/>
                <a:gd name="connsiteY393" fmla="*/ 1297524 h 3125308"/>
                <a:gd name="connsiteX394" fmla="*/ 1141780 w 3126815"/>
                <a:gd name="connsiteY394" fmla="*/ 1087372 h 3125308"/>
                <a:gd name="connsiteX395" fmla="*/ 983557 w 3126815"/>
                <a:gd name="connsiteY395" fmla="*/ 929228 h 3125308"/>
                <a:gd name="connsiteX396" fmla="*/ 1102044 w 3126815"/>
                <a:gd name="connsiteY396" fmla="*/ 838154 h 3125308"/>
                <a:gd name="connsiteX397" fmla="*/ 1234558 w 3126815"/>
                <a:gd name="connsiteY397" fmla="*/ 769064 h 3125308"/>
                <a:gd name="connsiteX398" fmla="*/ 1377096 w 3126815"/>
                <a:gd name="connsiteY398" fmla="*/ 724050 h 3125308"/>
                <a:gd name="connsiteX399" fmla="*/ 1525259 w 3126815"/>
                <a:gd name="connsiteY399" fmla="*/ 704516 h 3125308"/>
                <a:gd name="connsiteX400" fmla="*/ 1525259 w 3126815"/>
                <a:gd name="connsiteY400" fmla="*/ 928218 h 3125308"/>
                <a:gd name="connsiteX401" fmla="*/ 1420726 w 3126815"/>
                <a:gd name="connsiteY401" fmla="*/ 943247 h 3125308"/>
                <a:gd name="connsiteX402" fmla="*/ 1320124 w 3126815"/>
                <a:gd name="connsiteY402" fmla="*/ 975431 h 3125308"/>
                <a:gd name="connsiteX403" fmla="*/ 1226265 w 3126815"/>
                <a:gd name="connsiteY403" fmla="*/ 1023905 h 3125308"/>
                <a:gd name="connsiteX404" fmla="*/ 1141780 w 3126815"/>
                <a:gd name="connsiteY404" fmla="*/ 1087264 h 3125308"/>
                <a:gd name="connsiteX405" fmla="*/ 929687 w 3126815"/>
                <a:gd name="connsiteY405" fmla="*/ 875383 h 3125308"/>
                <a:gd name="connsiteX406" fmla="*/ 756283 w 3126815"/>
                <a:gd name="connsiteY406" fmla="*/ 701993 h 3125308"/>
                <a:gd name="connsiteX407" fmla="*/ 836945 w 3126815"/>
                <a:gd name="connsiteY407" fmla="*/ 632724 h 3125308"/>
                <a:gd name="connsiteX408" fmla="*/ 923521 w 3126815"/>
                <a:gd name="connsiteY408" fmla="*/ 571023 h 3125308"/>
                <a:gd name="connsiteX409" fmla="*/ 1015325 w 3126815"/>
                <a:gd name="connsiteY409" fmla="*/ 517395 h 3125308"/>
                <a:gd name="connsiteX410" fmla="*/ 1111600 w 3126815"/>
                <a:gd name="connsiteY410" fmla="*/ 472272 h 3125308"/>
                <a:gd name="connsiteX411" fmla="*/ 1211553 w 3126815"/>
                <a:gd name="connsiteY411" fmla="*/ 436016 h 3125308"/>
                <a:gd name="connsiteX412" fmla="*/ 1314391 w 3126815"/>
                <a:gd name="connsiteY412" fmla="*/ 408913 h 3125308"/>
                <a:gd name="connsiteX413" fmla="*/ 1419248 w 3126815"/>
                <a:gd name="connsiteY413" fmla="*/ 391218 h 3125308"/>
                <a:gd name="connsiteX414" fmla="*/ 1525259 w 3126815"/>
                <a:gd name="connsiteY414" fmla="*/ 383073 h 3125308"/>
                <a:gd name="connsiteX415" fmla="*/ 1525259 w 3126815"/>
                <a:gd name="connsiteY415" fmla="*/ 628183 h 3125308"/>
                <a:gd name="connsiteX416" fmla="*/ 1362204 w 3126815"/>
                <a:gd name="connsiteY416" fmla="*/ 649230 h 3125308"/>
                <a:gd name="connsiteX417" fmla="*/ 1205351 w 3126815"/>
                <a:gd name="connsiteY417" fmla="*/ 698569 h 3125308"/>
                <a:gd name="connsiteX418" fmla="*/ 1059640 w 3126815"/>
                <a:gd name="connsiteY418" fmla="*/ 774687 h 3125308"/>
                <a:gd name="connsiteX419" fmla="*/ 929578 w 3126815"/>
                <a:gd name="connsiteY419" fmla="*/ 875203 h 3125308"/>
                <a:gd name="connsiteX420" fmla="*/ 485811 w 3126815"/>
                <a:gd name="connsiteY420" fmla="*/ 539560 h 3125308"/>
                <a:gd name="connsiteX421" fmla="*/ 648505 w 3126815"/>
                <a:gd name="connsiteY421" fmla="*/ 702174 h 3125308"/>
                <a:gd name="connsiteX422" fmla="*/ 574153 w 3126815"/>
                <a:gd name="connsiteY422" fmla="*/ 788346 h 3125308"/>
                <a:gd name="connsiteX423" fmla="*/ 507987 w 3126815"/>
                <a:gd name="connsiteY423" fmla="*/ 880897 h 3125308"/>
                <a:gd name="connsiteX424" fmla="*/ 450474 w 3126815"/>
                <a:gd name="connsiteY424" fmla="*/ 979071 h 3125308"/>
                <a:gd name="connsiteX425" fmla="*/ 402120 w 3126815"/>
                <a:gd name="connsiteY425" fmla="*/ 1082075 h 3125308"/>
                <a:gd name="connsiteX426" fmla="*/ 363322 w 3126815"/>
                <a:gd name="connsiteY426" fmla="*/ 1189006 h 3125308"/>
                <a:gd name="connsiteX427" fmla="*/ 334403 w 3126815"/>
                <a:gd name="connsiteY427" fmla="*/ 1299037 h 3125308"/>
                <a:gd name="connsiteX428" fmla="*/ 315581 w 3126815"/>
                <a:gd name="connsiteY428" fmla="*/ 1411267 h 3125308"/>
                <a:gd name="connsiteX429" fmla="*/ 307035 w 3126815"/>
                <a:gd name="connsiteY429" fmla="*/ 1524686 h 3125308"/>
                <a:gd name="connsiteX430" fmla="*/ 76732 w 3126815"/>
                <a:gd name="connsiteY430" fmla="*/ 1524686 h 3125308"/>
                <a:gd name="connsiteX431" fmla="*/ 86431 w 3126815"/>
                <a:gd name="connsiteY431" fmla="*/ 1388669 h 3125308"/>
                <a:gd name="connsiteX432" fmla="*/ 108571 w 3126815"/>
                <a:gd name="connsiteY432" fmla="*/ 1254131 h 3125308"/>
                <a:gd name="connsiteX433" fmla="*/ 143007 w 3126815"/>
                <a:gd name="connsiteY433" fmla="*/ 1122187 h 3125308"/>
                <a:gd name="connsiteX434" fmla="*/ 189413 w 3126815"/>
                <a:gd name="connsiteY434" fmla="*/ 993992 h 3125308"/>
                <a:gd name="connsiteX435" fmla="*/ 247431 w 3126815"/>
                <a:gd name="connsiteY435" fmla="*/ 870554 h 3125308"/>
                <a:gd name="connsiteX436" fmla="*/ 316554 w 3126815"/>
                <a:gd name="connsiteY436" fmla="*/ 753026 h 3125308"/>
                <a:gd name="connsiteX437" fmla="*/ 396207 w 3126815"/>
                <a:gd name="connsiteY437" fmla="*/ 642311 h 3125308"/>
                <a:gd name="connsiteX438" fmla="*/ 485703 w 3126815"/>
                <a:gd name="connsiteY438" fmla="*/ 539415 h 3125308"/>
                <a:gd name="connsiteX439" fmla="*/ 76840 w 3126815"/>
                <a:gd name="connsiteY439" fmla="*/ 1600911 h 3125308"/>
                <a:gd name="connsiteX440" fmla="*/ 307035 w 3126815"/>
                <a:gd name="connsiteY440" fmla="*/ 1600911 h 3125308"/>
                <a:gd name="connsiteX441" fmla="*/ 315581 w 3126815"/>
                <a:gd name="connsiteY441" fmla="*/ 1714366 h 3125308"/>
                <a:gd name="connsiteX442" fmla="*/ 334403 w 3126815"/>
                <a:gd name="connsiteY442" fmla="*/ 1826559 h 3125308"/>
                <a:gd name="connsiteX443" fmla="*/ 363322 w 3126815"/>
                <a:gd name="connsiteY443" fmla="*/ 1936626 h 3125308"/>
                <a:gd name="connsiteX444" fmla="*/ 402120 w 3126815"/>
                <a:gd name="connsiteY444" fmla="*/ 2043558 h 3125308"/>
                <a:gd name="connsiteX445" fmla="*/ 450474 w 3126815"/>
                <a:gd name="connsiteY445" fmla="*/ 2146561 h 3125308"/>
                <a:gd name="connsiteX446" fmla="*/ 507987 w 3126815"/>
                <a:gd name="connsiteY446" fmla="*/ 2244735 h 3125308"/>
                <a:gd name="connsiteX447" fmla="*/ 574153 w 3126815"/>
                <a:gd name="connsiteY447" fmla="*/ 2337287 h 3125308"/>
                <a:gd name="connsiteX448" fmla="*/ 648505 w 3126815"/>
                <a:gd name="connsiteY448" fmla="*/ 2423459 h 3125308"/>
                <a:gd name="connsiteX449" fmla="*/ 485811 w 3126815"/>
                <a:gd name="connsiteY449" fmla="*/ 2586037 h 3125308"/>
                <a:gd name="connsiteX450" fmla="*/ 396315 w 3126815"/>
                <a:gd name="connsiteY450" fmla="*/ 2483142 h 3125308"/>
                <a:gd name="connsiteX451" fmla="*/ 316626 w 3126815"/>
                <a:gd name="connsiteY451" fmla="*/ 2372462 h 3125308"/>
                <a:gd name="connsiteX452" fmla="*/ 247503 w 3126815"/>
                <a:gd name="connsiteY452" fmla="*/ 2254899 h 3125308"/>
                <a:gd name="connsiteX453" fmla="*/ 189449 w 3126815"/>
                <a:gd name="connsiteY453" fmla="*/ 2131497 h 3125308"/>
                <a:gd name="connsiteX454" fmla="*/ 143043 w 3126815"/>
                <a:gd name="connsiteY454" fmla="*/ 2003265 h 3125308"/>
                <a:gd name="connsiteX455" fmla="*/ 108571 w 3126815"/>
                <a:gd name="connsiteY455" fmla="*/ 1871321 h 3125308"/>
                <a:gd name="connsiteX456" fmla="*/ 86431 w 3126815"/>
                <a:gd name="connsiteY456" fmla="*/ 1736783 h 3125308"/>
                <a:gd name="connsiteX457" fmla="*/ 76732 w 3126815"/>
                <a:gd name="connsiteY457" fmla="*/ 1600767 h 3125308"/>
                <a:gd name="connsiteX458" fmla="*/ 1525259 w 3126815"/>
                <a:gd name="connsiteY458" fmla="*/ 3048578 h 3125308"/>
                <a:gd name="connsiteX459" fmla="*/ 1389211 w 3126815"/>
                <a:gd name="connsiteY459" fmla="*/ 3038884 h 3125308"/>
                <a:gd name="connsiteX460" fmla="*/ 1254606 w 3126815"/>
                <a:gd name="connsiteY460" fmla="*/ 3016755 h 3125308"/>
                <a:gd name="connsiteX461" fmla="*/ 1122634 w 3126815"/>
                <a:gd name="connsiteY461" fmla="*/ 2982336 h 3125308"/>
                <a:gd name="connsiteX462" fmla="*/ 994375 w 3126815"/>
                <a:gd name="connsiteY462" fmla="*/ 2935916 h 3125308"/>
                <a:gd name="connsiteX463" fmla="*/ 870912 w 3126815"/>
                <a:gd name="connsiteY463" fmla="*/ 2877928 h 3125308"/>
                <a:gd name="connsiteX464" fmla="*/ 753326 w 3126815"/>
                <a:gd name="connsiteY464" fmla="*/ 2808838 h 3125308"/>
                <a:gd name="connsiteX465" fmla="*/ 642592 w 3126815"/>
                <a:gd name="connsiteY465" fmla="*/ 2729225 h 3125308"/>
                <a:gd name="connsiteX466" fmla="*/ 539646 w 3126815"/>
                <a:gd name="connsiteY466" fmla="*/ 2639773 h 3125308"/>
                <a:gd name="connsiteX467" fmla="*/ 702340 w 3126815"/>
                <a:gd name="connsiteY467" fmla="*/ 2477195 h 3125308"/>
                <a:gd name="connsiteX468" fmla="*/ 788519 w 3126815"/>
                <a:gd name="connsiteY468" fmla="*/ 2551474 h 3125308"/>
                <a:gd name="connsiteX469" fmla="*/ 881152 w 3126815"/>
                <a:gd name="connsiteY469" fmla="*/ 2617644 h 3125308"/>
                <a:gd name="connsiteX470" fmla="*/ 979375 w 3126815"/>
                <a:gd name="connsiteY470" fmla="*/ 2675129 h 3125308"/>
                <a:gd name="connsiteX471" fmla="*/ 1082393 w 3126815"/>
                <a:gd name="connsiteY471" fmla="*/ 2723459 h 3125308"/>
                <a:gd name="connsiteX472" fmla="*/ 1189413 w 3126815"/>
                <a:gd name="connsiteY472" fmla="*/ 2762238 h 3125308"/>
                <a:gd name="connsiteX473" fmla="*/ 1299499 w 3126815"/>
                <a:gd name="connsiteY473" fmla="*/ 2791142 h 3125308"/>
                <a:gd name="connsiteX474" fmla="*/ 1411748 w 3126815"/>
                <a:gd name="connsiteY474" fmla="*/ 2809955 h 3125308"/>
                <a:gd name="connsiteX475" fmla="*/ 1525259 w 3126815"/>
                <a:gd name="connsiteY475" fmla="*/ 2818497 h 3125308"/>
                <a:gd name="connsiteX476" fmla="*/ 1525259 w 3126815"/>
                <a:gd name="connsiteY476" fmla="*/ 2742200 h 3125308"/>
                <a:gd name="connsiteX477" fmla="*/ 1419248 w 3126815"/>
                <a:gd name="connsiteY477" fmla="*/ 2734055 h 3125308"/>
                <a:gd name="connsiteX478" fmla="*/ 1314391 w 3126815"/>
                <a:gd name="connsiteY478" fmla="*/ 2716359 h 3125308"/>
                <a:gd name="connsiteX479" fmla="*/ 1211553 w 3126815"/>
                <a:gd name="connsiteY479" fmla="*/ 2689256 h 3125308"/>
                <a:gd name="connsiteX480" fmla="*/ 1111600 w 3126815"/>
                <a:gd name="connsiteY480" fmla="*/ 2653000 h 3125308"/>
                <a:gd name="connsiteX481" fmla="*/ 1015325 w 3126815"/>
                <a:gd name="connsiteY481" fmla="*/ 2607877 h 3125308"/>
                <a:gd name="connsiteX482" fmla="*/ 923521 w 3126815"/>
                <a:gd name="connsiteY482" fmla="*/ 2554249 h 3125308"/>
                <a:gd name="connsiteX483" fmla="*/ 836945 w 3126815"/>
                <a:gd name="connsiteY483" fmla="*/ 2492548 h 3125308"/>
                <a:gd name="connsiteX484" fmla="*/ 756283 w 3126815"/>
                <a:gd name="connsiteY484" fmla="*/ 2423279 h 3125308"/>
                <a:gd name="connsiteX485" fmla="*/ 929578 w 3126815"/>
                <a:gd name="connsiteY485" fmla="*/ 2250141 h 3125308"/>
                <a:gd name="connsiteX486" fmla="*/ 1059640 w 3126815"/>
                <a:gd name="connsiteY486" fmla="*/ 2350658 h 3125308"/>
                <a:gd name="connsiteX487" fmla="*/ 1205351 w 3126815"/>
                <a:gd name="connsiteY487" fmla="*/ 2426775 h 3125308"/>
                <a:gd name="connsiteX488" fmla="*/ 1362204 w 3126815"/>
                <a:gd name="connsiteY488" fmla="*/ 2476114 h 3125308"/>
                <a:gd name="connsiteX489" fmla="*/ 1525259 w 3126815"/>
                <a:gd name="connsiteY489" fmla="*/ 2497162 h 3125308"/>
                <a:gd name="connsiteX490" fmla="*/ 1525259 w 3126815"/>
                <a:gd name="connsiteY490" fmla="*/ 2420828 h 3125308"/>
                <a:gd name="connsiteX491" fmla="*/ 1377060 w 3126815"/>
                <a:gd name="connsiteY491" fmla="*/ 2401294 h 3125308"/>
                <a:gd name="connsiteX492" fmla="*/ 1234558 w 3126815"/>
                <a:gd name="connsiteY492" fmla="*/ 2356316 h 3125308"/>
                <a:gd name="connsiteX493" fmla="*/ 1102008 w 3126815"/>
                <a:gd name="connsiteY493" fmla="*/ 2287227 h 3125308"/>
                <a:gd name="connsiteX494" fmla="*/ 983521 w 3126815"/>
                <a:gd name="connsiteY494" fmla="*/ 2196153 h 3125308"/>
                <a:gd name="connsiteX495" fmla="*/ 1141780 w 3126815"/>
                <a:gd name="connsiteY495" fmla="*/ 2038044 h 3125308"/>
                <a:gd name="connsiteX496" fmla="*/ 1226265 w 3126815"/>
                <a:gd name="connsiteY496" fmla="*/ 2101439 h 3125308"/>
                <a:gd name="connsiteX497" fmla="*/ 1320124 w 3126815"/>
                <a:gd name="connsiteY497" fmla="*/ 2149877 h 3125308"/>
                <a:gd name="connsiteX498" fmla="*/ 1420762 w 3126815"/>
                <a:gd name="connsiteY498" fmla="*/ 2182097 h 3125308"/>
                <a:gd name="connsiteX499" fmla="*/ 1525331 w 3126815"/>
                <a:gd name="connsiteY499" fmla="*/ 2197126 h 3125308"/>
                <a:gd name="connsiteX500" fmla="*/ 1525259 w 3126815"/>
                <a:gd name="connsiteY500" fmla="*/ 2120684 h 3125308"/>
                <a:gd name="connsiteX501" fmla="*/ 1435582 w 3126815"/>
                <a:gd name="connsiteY501" fmla="*/ 2107241 h 3125308"/>
                <a:gd name="connsiteX502" fmla="*/ 1349259 w 3126815"/>
                <a:gd name="connsiteY502" fmla="*/ 2079418 h 3125308"/>
                <a:gd name="connsiteX503" fmla="*/ 1268633 w 3126815"/>
                <a:gd name="connsiteY503" fmla="*/ 2037972 h 3125308"/>
                <a:gd name="connsiteX504" fmla="*/ 1195759 w 3126815"/>
                <a:gd name="connsiteY504" fmla="*/ 1984019 h 3125308"/>
                <a:gd name="connsiteX505" fmla="*/ 1352071 w 3126815"/>
                <a:gd name="connsiteY505" fmla="*/ 1827785 h 3125308"/>
                <a:gd name="connsiteX506" fmla="*/ 1433599 w 3126815"/>
                <a:gd name="connsiteY506" fmla="*/ 1875971 h 3125308"/>
                <a:gd name="connsiteX507" fmla="*/ 1525295 w 3126815"/>
                <a:gd name="connsiteY507" fmla="*/ 1899685 h 3125308"/>
                <a:gd name="connsiteX508" fmla="*/ 1298128 w 3126815"/>
                <a:gd name="connsiteY508" fmla="*/ 1562636 h 3125308"/>
                <a:gd name="connsiteX509" fmla="*/ 1299390 w 3126815"/>
                <a:gd name="connsiteY509" fmla="*/ 1536651 h 3125308"/>
                <a:gd name="connsiteX510" fmla="*/ 1303213 w 3126815"/>
                <a:gd name="connsiteY510" fmla="*/ 1510918 h 3125308"/>
                <a:gd name="connsiteX511" fmla="*/ 1309559 w 3126815"/>
                <a:gd name="connsiteY511" fmla="*/ 1485654 h 3125308"/>
                <a:gd name="connsiteX512" fmla="*/ 1318321 w 3126815"/>
                <a:gd name="connsiteY512" fmla="*/ 1461183 h 3125308"/>
                <a:gd name="connsiteX513" fmla="*/ 1329463 w 3126815"/>
                <a:gd name="connsiteY513" fmla="*/ 1437648 h 3125308"/>
                <a:gd name="connsiteX514" fmla="*/ 1342841 w 3126815"/>
                <a:gd name="connsiteY514" fmla="*/ 1415339 h 3125308"/>
                <a:gd name="connsiteX515" fmla="*/ 1358346 w 3126815"/>
                <a:gd name="connsiteY515" fmla="*/ 1394436 h 3125308"/>
                <a:gd name="connsiteX516" fmla="*/ 1375834 w 3126815"/>
                <a:gd name="connsiteY516" fmla="*/ 1375154 h 3125308"/>
                <a:gd name="connsiteX517" fmla="*/ 1395125 w 3126815"/>
                <a:gd name="connsiteY517" fmla="*/ 1357675 h 3125308"/>
                <a:gd name="connsiteX518" fmla="*/ 1416039 w 3126815"/>
                <a:gd name="connsiteY518" fmla="*/ 1342177 h 3125308"/>
                <a:gd name="connsiteX519" fmla="*/ 1438358 w 3126815"/>
                <a:gd name="connsiteY519" fmla="*/ 1328807 h 3125308"/>
                <a:gd name="connsiteX520" fmla="*/ 1461868 w 3126815"/>
                <a:gd name="connsiteY520" fmla="*/ 1317670 h 3125308"/>
                <a:gd name="connsiteX521" fmla="*/ 1486388 w 3126815"/>
                <a:gd name="connsiteY521" fmla="*/ 1308912 h 3125308"/>
                <a:gd name="connsiteX522" fmla="*/ 1511665 w 3126815"/>
                <a:gd name="connsiteY522" fmla="*/ 1302605 h 3125308"/>
                <a:gd name="connsiteX523" fmla="*/ 1537410 w 3126815"/>
                <a:gd name="connsiteY523" fmla="*/ 1298785 h 3125308"/>
                <a:gd name="connsiteX524" fmla="*/ 1563408 w 3126815"/>
                <a:gd name="connsiteY524" fmla="*/ 1297487 h 3125308"/>
                <a:gd name="connsiteX525" fmla="*/ 1589406 w 3126815"/>
                <a:gd name="connsiteY525" fmla="*/ 1298785 h 3125308"/>
                <a:gd name="connsiteX526" fmla="*/ 1615151 w 3126815"/>
                <a:gd name="connsiteY526" fmla="*/ 1302605 h 3125308"/>
                <a:gd name="connsiteX527" fmla="*/ 1640392 w 3126815"/>
                <a:gd name="connsiteY527" fmla="*/ 1308912 h 3125308"/>
                <a:gd name="connsiteX528" fmla="*/ 1664912 w 3126815"/>
                <a:gd name="connsiteY528" fmla="*/ 1317670 h 3125308"/>
                <a:gd name="connsiteX529" fmla="*/ 1688458 w 3126815"/>
                <a:gd name="connsiteY529" fmla="*/ 1328807 h 3125308"/>
                <a:gd name="connsiteX530" fmla="*/ 1710778 w 3126815"/>
                <a:gd name="connsiteY530" fmla="*/ 1342177 h 3125308"/>
                <a:gd name="connsiteX531" fmla="*/ 1731691 w 3126815"/>
                <a:gd name="connsiteY531" fmla="*/ 1357675 h 3125308"/>
                <a:gd name="connsiteX532" fmla="*/ 1750982 w 3126815"/>
                <a:gd name="connsiteY532" fmla="*/ 1375154 h 3125308"/>
                <a:gd name="connsiteX533" fmla="*/ 1768471 w 3126815"/>
                <a:gd name="connsiteY533" fmla="*/ 1394436 h 3125308"/>
                <a:gd name="connsiteX534" fmla="*/ 1783976 w 3126815"/>
                <a:gd name="connsiteY534" fmla="*/ 1415339 h 3125308"/>
                <a:gd name="connsiteX535" fmla="*/ 1797353 w 3126815"/>
                <a:gd name="connsiteY535" fmla="*/ 1437648 h 3125308"/>
                <a:gd name="connsiteX536" fmla="*/ 1808495 w 3126815"/>
                <a:gd name="connsiteY536" fmla="*/ 1461183 h 3125308"/>
                <a:gd name="connsiteX537" fmla="*/ 1817257 w 3126815"/>
                <a:gd name="connsiteY537" fmla="*/ 1485654 h 3125308"/>
                <a:gd name="connsiteX538" fmla="*/ 1823567 w 3126815"/>
                <a:gd name="connsiteY538" fmla="*/ 1510918 h 3125308"/>
                <a:gd name="connsiteX539" fmla="*/ 1827390 w 3126815"/>
                <a:gd name="connsiteY539" fmla="*/ 1536651 h 3125308"/>
                <a:gd name="connsiteX540" fmla="*/ 1828688 w 3126815"/>
                <a:gd name="connsiteY540" fmla="*/ 1562636 h 3125308"/>
                <a:gd name="connsiteX541" fmla="*/ 1827390 w 3126815"/>
                <a:gd name="connsiteY541" fmla="*/ 1588621 h 3125308"/>
                <a:gd name="connsiteX542" fmla="*/ 1823567 w 3126815"/>
                <a:gd name="connsiteY542" fmla="*/ 1614354 h 3125308"/>
                <a:gd name="connsiteX543" fmla="*/ 1817257 w 3126815"/>
                <a:gd name="connsiteY543" fmla="*/ 1639618 h 3125308"/>
                <a:gd name="connsiteX544" fmla="*/ 1808495 w 3126815"/>
                <a:gd name="connsiteY544" fmla="*/ 1664090 h 3125308"/>
                <a:gd name="connsiteX545" fmla="*/ 1797353 w 3126815"/>
                <a:gd name="connsiteY545" fmla="*/ 1687624 h 3125308"/>
                <a:gd name="connsiteX546" fmla="*/ 1783976 w 3126815"/>
                <a:gd name="connsiteY546" fmla="*/ 1709933 h 3125308"/>
                <a:gd name="connsiteX547" fmla="*/ 1768471 w 3126815"/>
                <a:gd name="connsiteY547" fmla="*/ 1730836 h 3125308"/>
                <a:gd name="connsiteX548" fmla="*/ 1750982 w 3126815"/>
                <a:gd name="connsiteY548" fmla="*/ 1750118 h 3125308"/>
                <a:gd name="connsiteX549" fmla="*/ 1731691 w 3126815"/>
                <a:gd name="connsiteY549" fmla="*/ 1767597 h 3125308"/>
                <a:gd name="connsiteX550" fmla="*/ 1710778 w 3126815"/>
                <a:gd name="connsiteY550" fmla="*/ 1783095 h 3125308"/>
                <a:gd name="connsiteX551" fmla="*/ 1688458 w 3126815"/>
                <a:gd name="connsiteY551" fmla="*/ 1796466 h 3125308"/>
                <a:gd name="connsiteX552" fmla="*/ 1664912 w 3126815"/>
                <a:gd name="connsiteY552" fmla="*/ 1807602 h 3125308"/>
                <a:gd name="connsiteX553" fmla="*/ 1640392 w 3126815"/>
                <a:gd name="connsiteY553" fmla="*/ 1816360 h 3125308"/>
                <a:gd name="connsiteX554" fmla="*/ 1615151 w 3126815"/>
                <a:gd name="connsiteY554" fmla="*/ 1822703 h 3125308"/>
                <a:gd name="connsiteX555" fmla="*/ 1589406 w 3126815"/>
                <a:gd name="connsiteY555" fmla="*/ 1826523 h 3125308"/>
                <a:gd name="connsiteX556" fmla="*/ 1563408 w 3126815"/>
                <a:gd name="connsiteY556" fmla="*/ 1827785 h 3125308"/>
                <a:gd name="connsiteX557" fmla="*/ 1537410 w 3126815"/>
                <a:gd name="connsiteY557" fmla="*/ 1826523 h 3125308"/>
                <a:gd name="connsiteX558" fmla="*/ 1511665 w 3126815"/>
                <a:gd name="connsiteY558" fmla="*/ 1822703 h 3125308"/>
                <a:gd name="connsiteX559" fmla="*/ 1486388 w 3126815"/>
                <a:gd name="connsiteY559" fmla="*/ 1816360 h 3125308"/>
                <a:gd name="connsiteX560" fmla="*/ 1461868 w 3126815"/>
                <a:gd name="connsiteY560" fmla="*/ 1807602 h 3125308"/>
                <a:gd name="connsiteX561" fmla="*/ 1438358 w 3126815"/>
                <a:gd name="connsiteY561" fmla="*/ 1796466 h 3125308"/>
                <a:gd name="connsiteX562" fmla="*/ 1416039 w 3126815"/>
                <a:gd name="connsiteY562" fmla="*/ 1783095 h 3125308"/>
                <a:gd name="connsiteX563" fmla="*/ 1395125 w 3126815"/>
                <a:gd name="connsiteY563" fmla="*/ 1767597 h 3125308"/>
                <a:gd name="connsiteX564" fmla="*/ 1375834 w 3126815"/>
                <a:gd name="connsiteY564" fmla="*/ 1750118 h 3125308"/>
                <a:gd name="connsiteX565" fmla="*/ 1358346 w 3126815"/>
                <a:gd name="connsiteY565" fmla="*/ 1730836 h 3125308"/>
                <a:gd name="connsiteX566" fmla="*/ 1342841 w 3126815"/>
                <a:gd name="connsiteY566" fmla="*/ 1709933 h 3125308"/>
                <a:gd name="connsiteX567" fmla="*/ 1329463 w 3126815"/>
                <a:gd name="connsiteY567" fmla="*/ 1687624 h 3125308"/>
                <a:gd name="connsiteX568" fmla="*/ 1318321 w 3126815"/>
                <a:gd name="connsiteY568" fmla="*/ 1664090 h 3125308"/>
                <a:gd name="connsiteX569" fmla="*/ 1309559 w 3126815"/>
                <a:gd name="connsiteY569" fmla="*/ 1639618 h 3125308"/>
                <a:gd name="connsiteX570" fmla="*/ 1303213 w 3126815"/>
                <a:gd name="connsiteY570" fmla="*/ 1614354 h 3125308"/>
                <a:gd name="connsiteX571" fmla="*/ 1299390 w 3126815"/>
                <a:gd name="connsiteY571" fmla="*/ 1588621 h 3125308"/>
                <a:gd name="connsiteX572" fmla="*/ 1298128 w 3126815"/>
                <a:gd name="connsiteY572" fmla="*/ 1562636 h 3125308"/>
                <a:gd name="connsiteX573" fmla="*/ 1601485 w 3126815"/>
                <a:gd name="connsiteY573" fmla="*/ 3048578 h 3125308"/>
                <a:gd name="connsiteX574" fmla="*/ 1601485 w 3126815"/>
                <a:gd name="connsiteY574" fmla="*/ 2818497 h 3125308"/>
                <a:gd name="connsiteX575" fmla="*/ 1714996 w 3126815"/>
                <a:gd name="connsiteY575" fmla="*/ 2809955 h 3125308"/>
                <a:gd name="connsiteX576" fmla="*/ 1827245 w 3126815"/>
                <a:gd name="connsiteY576" fmla="*/ 2791142 h 3125308"/>
                <a:gd name="connsiteX577" fmla="*/ 1937331 w 3126815"/>
                <a:gd name="connsiteY577" fmla="*/ 2762238 h 3125308"/>
                <a:gd name="connsiteX578" fmla="*/ 2044351 w 3126815"/>
                <a:gd name="connsiteY578" fmla="*/ 2723459 h 3125308"/>
                <a:gd name="connsiteX579" fmla="*/ 2147405 w 3126815"/>
                <a:gd name="connsiteY579" fmla="*/ 2675129 h 3125308"/>
                <a:gd name="connsiteX580" fmla="*/ 2245628 w 3126815"/>
                <a:gd name="connsiteY580" fmla="*/ 2617644 h 3125308"/>
                <a:gd name="connsiteX581" fmla="*/ 2338225 w 3126815"/>
                <a:gd name="connsiteY581" fmla="*/ 2551474 h 3125308"/>
                <a:gd name="connsiteX582" fmla="*/ 2424440 w 3126815"/>
                <a:gd name="connsiteY582" fmla="*/ 2477195 h 3125308"/>
                <a:gd name="connsiteX583" fmla="*/ 2587098 w 3126815"/>
                <a:gd name="connsiteY583" fmla="*/ 2639773 h 3125308"/>
                <a:gd name="connsiteX584" fmla="*/ 2484152 w 3126815"/>
                <a:gd name="connsiteY584" fmla="*/ 2729225 h 3125308"/>
                <a:gd name="connsiteX585" fmla="*/ 2373418 w 3126815"/>
                <a:gd name="connsiteY585" fmla="*/ 2808838 h 3125308"/>
                <a:gd name="connsiteX586" fmla="*/ 2255832 w 3126815"/>
                <a:gd name="connsiteY586" fmla="*/ 2877928 h 3125308"/>
                <a:gd name="connsiteX587" fmla="*/ 2132405 w 3126815"/>
                <a:gd name="connsiteY587" fmla="*/ 2935916 h 3125308"/>
                <a:gd name="connsiteX588" fmla="*/ 2004146 w 3126815"/>
                <a:gd name="connsiteY588" fmla="*/ 2982336 h 3125308"/>
                <a:gd name="connsiteX589" fmla="*/ 1872174 w 3126815"/>
                <a:gd name="connsiteY589" fmla="*/ 3016755 h 3125308"/>
                <a:gd name="connsiteX590" fmla="*/ 1737605 w 3126815"/>
                <a:gd name="connsiteY590" fmla="*/ 3038884 h 3125308"/>
                <a:gd name="connsiteX591" fmla="*/ 1601558 w 3126815"/>
                <a:gd name="connsiteY591" fmla="*/ 3048578 h 3125308"/>
                <a:gd name="connsiteX592" fmla="*/ 2641041 w 3126815"/>
                <a:gd name="connsiteY592" fmla="*/ 2585893 h 3125308"/>
                <a:gd name="connsiteX593" fmla="*/ 2478347 w 3126815"/>
                <a:gd name="connsiteY593" fmla="*/ 2423279 h 3125308"/>
                <a:gd name="connsiteX594" fmla="*/ 2552699 w 3126815"/>
                <a:gd name="connsiteY594" fmla="*/ 2337107 h 3125308"/>
                <a:gd name="connsiteX595" fmla="*/ 2618865 w 3126815"/>
                <a:gd name="connsiteY595" fmla="*/ 2244555 h 3125308"/>
                <a:gd name="connsiteX596" fmla="*/ 2676378 w 3126815"/>
                <a:gd name="connsiteY596" fmla="*/ 2146381 h 3125308"/>
                <a:gd name="connsiteX597" fmla="*/ 2724732 w 3126815"/>
                <a:gd name="connsiteY597" fmla="*/ 2043414 h 3125308"/>
                <a:gd name="connsiteX598" fmla="*/ 2763531 w 3126815"/>
                <a:gd name="connsiteY598" fmla="*/ 1936446 h 3125308"/>
                <a:gd name="connsiteX599" fmla="*/ 2792485 w 3126815"/>
                <a:gd name="connsiteY599" fmla="*/ 1826415 h 3125308"/>
                <a:gd name="connsiteX600" fmla="*/ 2811271 w 3126815"/>
                <a:gd name="connsiteY600" fmla="*/ 1714222 h 3125308"/>
                <a:gd name="connsiteX601" fmla="*/ 2819817 w 3126815"/>
                <a:gd name="connsiteY601" fmla="*/ 1600767 h 3125308"/>
                <a:gd name="connsiteX602" fmla="*/ 3050012 w 3126815"/>
                <a:gd name="connsiteY602" fmla="*/ 1600767 h 3125308"/>
                <a:gd name="connsiteX603" fmla="*/ 3040313 w 3126815"/>
                <a:gd name="connsiteY603" fmla="*/ 1736747 h 3125308"/>
                <a:gd name="connsiteX604" fmla="*/ 3018173 w 3126815"/>
                <a:gd name="connsiteY604" fmla="*/ 1871285 h 3125308"/>
                <a:gd name="connsiteX605" fmla="*/ 2983737 w 3126815"/>
                <a:gd name="connsiteY605" fmla="*/ 2003193 h 3125308"/>
                <a:gd name="connsiteX606" fmla="*/ 2937331 w 3126815"/>
                <a:gd name="connsiteY606" fmla="*/ 2131388 h 3125308"/>
                <a:gd name="connsiteX607" fmla="*/ 2879313 w 3126815"/>
                <a:gd name="connsiteY607" fmla="*/ 2254754 h 3125308"/>
                <a:gd name="connsiteX608" fmla="*/ 2810190 w 3126815"/>
                <a:gd name="connsiteY608" fmla="*/ 2372318 h 3125308"/>
                <a:gd name="connsiteX609" fmla="*/ 2730573 w 3126815"/>
                <a:gd name="connsiteY609" fmla="*/ 2482998 h 3125308"/>
                <a:gd name="connsiteX610" fmla="*/ 2641077 w 3126815"/>
                <a:gd name="connsiteY610" fmla="*/ 2585893 h 312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Lst>
              <a:rect l="l" t="t" r="r" b="b"/>
              <a:pathLst>
                <a:path w="3126815" h="3125308">
                  <a:moveTo>
                    <a:pt x="1563408" y="0"/>
                  </a:moveTo>
                  <a:cubicBezTo>
                    <a:pt x="1537807" y="0"/>
                    <a:pt x="1512242" y="649"/>
                    <a:pt x="1486676" y="1910"/>
                  </a:cubicBezTo>
                  <a:cubicBezTo>
                    <a:pt x="1461147" y="3136"/>
                    <a:pt x="1435618" y="5046"/>
                    <a:pt x="1410161" y="7532"/>
                  </a:cubicBezTo>
                  <a:cubicBezTo>
                    <a:pt x="1384704" y="10055"/>
                    <a:pt x="1359319" y="13155"/>
                    <a:pt x="1334006" y="16939"/>
                  </a:cubicBezTo>
                  <a:cubicBezTo>
                    <a:pt x="1308693" y="20687"/>
                    <a:pt x="1283489" y="25048"/>
                    <a:pt x="1258392" y="30022"/>
                  </a:cubicBezTo>
                  <a:cubicBezTo>
                    <a:pt x="1233296" y="35031"/>
                    <a:pt x="1208344" y="40617"/>
                    <a:pt x="1183536" y="46852"/>
                  </a:cubicBezTo>
                  <a:cubicBezTo>
                    <a:pt x="1158692" y="53051"/>
                    <a:pt x="1134064" y="59863"/>
                    <a:pt x="1109581" y="67287"/>
                  </a:cubicBezTo>
                  <a:cubicBezTo>
                    <a:pt x="1085097" y="74712"/>
                    <a:pt x="1060794" y="82749"/>
                    <a:pt x="1036707" y="91362"/>
                  </a:cubicBezTo>
                  <a:cubicBezTo>
                    <a:pt x="1012620" y="99976"/>
                    <a:pt x="988750" y="109166"/>
                    <a:pt x="965096" y="118969"/>
                  </a:cubicBezTo>
                  <a:cubicBezTo>
                    <a:pt x="941478" y="128736"/>
                    <a:pt x="918076" y="139116"/>
                    <a:pt x="894963" y="150036"/>
                  </a:cubicBezTo>
                  <a:cubicBezTo>
                    <a:pt x="871813" y="160956"/>
                    <a:pt x="848988" y="172453"/>
                    <a:pt x="826416" y="184526"/>
                  </a:cubicBezTo>
                  <a:cubicBezTo>
                    <a:pt x="803844" y="196564"/>
                    <a:pt x="781596" y="209178"/>
                    <a:pt x="759636" y="222333"/>
                  </a:cubicBezTo>
                  <a:cubicBezTo>
                    <a:pt x="737713" y="235487"/>
                    <a:pt x="716078" y="249147"/>
                    <a:pt x="694804" y="263347"/>
                  </a:cubicBezTo>
                  <a:cubicBezTo>
                    <a:pt x="673530" y="277583"/>
                    <a:pt x="652616" y="292287"/>
                    <a:pt x="632063" y="307532"/>
                  </a:cubicBezTo>
                  <a:cubicBezTo>
                    <a:pt x="611546" y="322777"/>
                    <a:pt x="591353" y="338491"/>
                    <a:pt x="571593" y="354709"/>
                  </a:cubicBezTo>
                  <a:cubicBezTo>
                    <a:pt x="551797" y="370927"/>
                    <a:pt x="532434" y="387650"/>
                    <a:pt x="513468" y="404805"/>
                  </a:cubicBezTo>
                  <a:cubicBezTo>
                    <a:pt x="494537" y="421996"/>
                    <a:pt x="476003" y="439620"/>
                    <a:pt x="457902" y="457712"/>
                  </a:cubicBezTo>
                  <a:cubicBezTo>
                    <a:pt x="439801" y="475768"/>
                    <a:pt x="422168" y="494293"/>
                    <a:pt x="405005" y="513250"/>
                  </a:cubicBezTo>
                  <a:cubicBezTo>
                    <a:pt x="387805" y="532207"/>
                    <a:pt x="371110" y="551561"/>
                    <a:pt x="354884" y="571311"/>
                  </a:cubicBezTo>
                  <a:cubicBezTo>
                    <a:pt x="338622" y="591097"/>
                    <a:pt x="322900" y="611244"/>
                    <a:pt x="307648" y="631787"/>
                  </a:cubicBezTo>
                  <a:cubicBezTo>
                    <a:pt x="292431" y="652330"/>
                    <a:pt x="277684" y="673233"/>
                    <a:pt x="263477" y="694497"/>
                  </a:cubicBezTo>
                  <a:cubicBezTo>
                    <a:pt x="249270" y="715761"/>
                    <a:pt x="235568" y="737349"/>
                    <a:pt x="222406" y="759297"/>
                  </a:cubicBezTo>
                  <a:cubicBezTo>
                    <a:pt x="209281" y="781210"/>
                    <a:pt x="196661" y="803483"/>
                    <a:pt x="184582" y="826044"/>
                  </a:cubicBezTo>
                  <a:cubicBezTo>
                    <a:pt x="172538" y="848569"/>
                    <a:pt x="161036" y="871419"/>
                    <a:pt x="150110" y="894521"/>
                  </a:cubicBezTo>
                  <a:cubicBezTo>
                    <a:pt x="139148" y="917659"/>
                    <a:pt x="128800" y="941013"/>
                    <a:pt x="118992" y="964655"/>
                  </a:cubicBezTo>
                  <a:cubicBezTo>
                    <a:pt x="109220" y="988298"/>
                    <a:pt x="99989" y="1012120"/>
                    <a:pt x="91371" y="1036195"/>
                  </a:cubicBezTo>
                  <a:cubicBezTo>
                    <a:pt x="82753" y="1060306"/>
                    <a:pt x="74748" y="1084561"/>
                    <a:pt x="67321" y="1109033"/>
                  </a:cubicBezTo>
                  <a:cubicBezTo>
                    <a:pt x="59893" y="1133504"/>
                    <a:pt x="53078" y="1158156"/>
                    <a:pt x="46840" y="1182951"/>
                  </a:cubicBezTo>
                  <a:cubicBezTo>
                    <a:pt x="40638" y="1207783"/>
                    <a:pt x="35012" y="1232723"/>
                    <a:pt x="30036" y="1257807"/>
                  </a:cubicBezTo>
                  <a:cubicBezTo>
                    <a:pt x="25024" y="1282891"/>
                    <a:pt x="20661" y="1308083"/>
                    <a:pt x="16911" y="1333348"/>
                  </a:cubicBezTo>
                  <a:cubicBezTo>
                    <a:pt x="13161" y="1358648"/>
                    <a:pt x="10024" y="1384020"/>
                    <a:pt x="7536" y="1409501"/>
                  </a:cubicBezTo>
                  <a:cubicBezTo>
                    <a:pt x="5012" y="1434945"/>
                    <a:pt x="3137" y="1460426"/>
                    <a:pt x="1875" y="1485978"/>
                  </a:cubicBezTo>
                  <a:cubicBezTo>
                    <a:pt x="613" y="1511531"/>
                    <a:pt x="0" y="1537084"/>
                    <a:pt x="0" y="1562636"/>
                  </a:cubicBezTo>
                  <a:cubicBezTo>
                    <a:pt x="0" y="1588225"/>
                    <a:pt x="613" y="1613777"/>
                    <a:pt x="1875" y="1639330"/>
                  </a:cubicBezTo>
                  <a:cubicBezTo>
                    <a:pt x="3137" y="1664882"/>
                    <a:pt x="5012" y="1690363"/>
                    <a:pt x="7536" y="1715807"/>
                  </a:cubicBezTo>
                  <a:cubicBezTo>
                    <a:pt x="10024" y="1741252"/>
                    <a:pt x="13161" y="1766624"/>
                    <a:pt x="16911" y="1791925"/>
                  </a:cubicBezTo>
                  <a:cubicBezTo>
                    <a:pt x="20661" y="1817225"/>
                    <a:pt x="25024" y="1842417"/>
                    <a:pt x="30036" y="1867501"/>
                  </a:cubicBezTo>
                  <a:cubicBezTo>
                    <a:pt x="35012" y="1892585"/>
                    <a:pt x="40638" y="1917525"/>
                    <a:pt x="46840" y="1942357"/>
                  </a:cubicBezTo>
                  <a:cubicBezTo>
                    <a:pt x="53078" y="1967153"/>
                    <a:pt x="59893" y="1991804"/>
                    <a:pt x="67321" y="2016276"/>
                  </a:cubicBezTo>
                  <a:cubicBezTo>
                    <a:pt x="74748" y="2040747"/>
                    <a:pt x="82753" y="2065002"/>
                    <a:pt x="91371" y="2089077"/>
                  </a:cubicBezTo>
                  <a:cubicBezTo>
                    <a:pt x="99989" y="2113152"/>
                    <a:pt x="109220" y="2137011"/>
                    <a:pt x="118992" y="2160653"/>
                  </a:cubicBezTo>
                  <a:cubicBezTo>
                    <a:pt x="128800" y="2184260"/>
                    <a:pt x="139148" y="2207650"/>
                    <a:pt x="150110" y="2230752"/>
                  </a:cubicBezTo>
                  <a:cubicBezTo>
                    <a:pt x="161036" y="2253889"/>
                    <a:pt x="172538" y="2276703"/>
                    <a:pt x="184582" y="2299264"/>
                  </a:cubicBezTo>
                  <a:cubicBezTo>
                    <a:pt x="196661" y="2321825"/>
                    <a:pt x="209281" y="2344062"/>
                    <a:pt x="222406" y="2366011"/>
                  </a:cubicBezTo>
                  <a:cubicBezTo>
                    <a:pt x="235568" y="2387959"/>
                    <a:pt x="249270" y="2409548"/>
                    <a:pt x="263477" y="2430811"/>
                  </a:cubicBezTo>
                  <a:cubicBezTo>
                    <a:pt x="277684" y="2452075"/>
                    <a:pt x="292431" y="2472979"/>
                    <a:pt x="307648" y="2493521"/>
                  </a:cubicBezTo>
                  <a:cubicBezTo>
                    <a:pt x="322900" y="2514064"/>
                    <a:pt x="338622" y="2534211"/>
                    <a:pt x="354884" y="2553997"/>
                  </a:cubicBezTo>
                  <a:cubicBezTo>
                    <a:pt x="371110" y="2573747"/>
                    <a:pt x="387805" y="2593101"/>
                    <a:pt x="405005" y="2612058"/>
                  </a:cubicBezTo>
                  <a:cubicBezTo>
                    <a:pt x="422168" y="2631015"/>
                    <a:pt x="439801" y="2649504"/>
                    <a:pt x="457902" y="2667596"/>
                  </a:cubicBezTo>
                  <a:cubicBezTo>
                    <a:pt x="476003" y="2685688"/>
                    <a:pt x="494537" y="2703312"/>
                    <a:pt x="513468" y="2720503"/>
                  </a:cubicBezTo>
                  <a:cubicBezTo>
                    <a:pt x="532434" y="2737659"/>
                    <a:pt x="551797" y="2754381"/>
                    <a:pt x="571593" y="2770599"/>
                  </a:cubicBezTo>
                  <a:cubicBezTo>
                    <a:pt x="591353" y="2786818"/>
                    <a:pt x="611510" y="2802531"/>
                    <a:pt x="632063" y="2817776"/>
                  </a:cubicBezTo>
                  <a:cubicBezTo>
                    <a:pt x="652616" y="2833021"/>
                    <a:pt x="673530" y="2847726"/>
                    <a:pt x="694804" y="2861926"/>
                  </a:cubicBezTo>
                  <a:cubicBezTo>
                    <a:pt x="716078" y="2876162"/>
                    <a:pt x="737713" y="2889821"/>
                    <a:pt x="759636" y="2902976"/>
                  </a:cubicBezTo>
                  <a:cubicBezTo>
                    <a:pt x="781596" y="2916130"/>
                    <a:pt x="803844" y="2928708"/>
                    <a:pt x="826416" y="2940782"/>
                  </a:cubicBezTo>
                  <a:cubicBezTo>
                    <a:pt x="848988" y="2952819"/>
                    <a:pt x="871813" y="2964316"/>
                    <a:pt x="894963" y="2975272"/>
                  </a:cubicBezTo>
                  <a:cubicBezTo>
                    <a:pt x="918076" y="2986193"/>
                    <a:pt x="941478" y="2996572"/>
                    <a:pt x="965096" y="3006339"/>
                  </a:cubicBezTo>
                  <a:cubicBezTo>
                    <a:pt x="988750" y="3016142"/>
                    <a:pt x="1012620" y="3025332"/>
                    <a:pt x="1036707" y="3033946"/>
                  </a:cubicBezTo>
                  <a:cubicBezTo>
                    <a:pt x="1060794" y="3042560"/>
                    <a:pt x="1085097" y="3050597"/>
                    <a:pt x="1109581" y="3058021"/>
                  </a:cubicBezTo>
                  <a:cubicBezTo>
                    <a:pt x="1134064" y="3065445"/>
                    <a:pt x="1158692" y="3072257"/>
                    <a:pt x="1183536" y="3078456"/>
                  </a:cubicBezTo>
                  <a:cubicBezTo>
                    <a:pt x="1208344" y="3084691"/>
                    <a:pt x="1233296" y="3090277"/>
                    <a:pt x="1258392" y="3095251"/>
                  </a:cubicBezTo>
                  <a:cubicBezTo>
                    <a:pt x="1283489" y="3100260"/>
                    <a:pt x="1308693" y="3104621"/>
                    <a:pt x="1334006" y="3108369"/>
                  </a:cubicBezTo>
                  <a:cubicBezTo>
                    <a:pt x="1359319" y="3112117"/>
                    <a:pt x="1384704" y="3115253"/>
                    <a:pt x="1410161" y="3117776"/>
                  </a:cubicBezTo>
                  <a:cubicBezTo>
                    <a:pt x="1435618" y="3120263"/>
                    <a:pt x="1461147" y="3122173"/>
                    <a:pt x="1486676" y="3123398"/>
                  </a:cubicBezTo>
                  <a:cubicBezTo>
                    <a:pt x="1512242" y="3124660"/>
                    <a:pt x="1537807" y="3125308"/>
                    <a:pt x="1563408" y="3125308"/>
                  </a:cubicBezTo>
                  <a:cubicBezTo>
                    <a:pt x="1588973" y="3125308"/>
                    <a:pt x="1614575" y="3124660"/>
                    <a:pt x="1640104" y="3123398"/>
                  </a:cubicBezTo>
                  <a:cubicBezTo>
                    <a:pt x="1665669" y="3122173"/>
                    <a:pt x="1691198" y="3120263"/>
                    <a:pt x="1716655" y="3117776"/>
                  </a:cubicBezTo>
                  <a:cubicBezTo>
                    <a:pt x="1742112" y="3115253"/>
                    <a:pt x="1767497" y="3112117"/>
                    <a:pt x="1792810" y="3108369"/>
                  </a:cubicBezTo>
                  <a:cubicBezTo>
                    <a:pt x="1818123" y="3104621"/>
                    <a:pt x="1843327" y="3100260"/>
                    <a:pt x="1868424" y="3095251"/>
                  </a:cubicBezTo>
                  <a:cubicBezTo>
                    <a:pt x="1893520" y="3090277"/>
                    <a:pt x="1918472" y="3084691"/>
                    <a:pt x="1943280" y="3078456"/>
                  </a:cubicBezTo>
                  <a:cubicBezTo>
                    <a:pt x="1968088" y="3072257"/>
                    <a:pt x="1992752" y="3065445"/>
                    <a:pt x="2017236" y="3058021"/>
                  </a:cubicBezTo>
                  <a:cubicBezTo>
                    <a:pt x="2041719" y="3050597"/>
                    <a:pt x="2066022" y="3042560"/>
                    <a:pt x="2090109" y="3033946"/>
                  </a:cubicBezTo>
                  <a:cubicBezTo>
                    <a:pt x="2114196" y="3025332"/>
                    <a:pt x="2138066" y="3016142"/>
                    <a:pt x="2161684" y="3006339"/>
                  </a:cubicBezTo>
                  <a:cubicBezTo>
                    <a:pt x="2185339" y="2996572"/>
                    <a:pt x="2208704" y="2986193"/>
                    <a:pt x="2231854" y="2975272"/>
                  </a:cubicBezTo>
                  <a:cubicBezTo>
                    <a:pt x="2254967" y="2964316"/>
                    <a:pt x="2277828" y="2952819"/>
                    <a:pt x="2300400" y="2940782"/>
                  </a:cubicBezTo>
                  <a:cubicBezTo>
                    <a:pt x="2322972" y="2928708"/>
                    <a:pt x="2345220" y="2916130"/>
                    <a:pt x="2367144" y="2902976"/>
                  </a:cubicBezTo>
                  <a:cubicBezTo>
                    <a:pt x="2389103" y="2889821"/>
                    <a:pt x="2410702" y="2876162"/>
                    <a:pt x="2431976" y="2861926"/>
                  </a:cubicBezTo>
                  <a:cubicBezTo>
                    <a:pt x="2453250" y="2847726"/>
                    <a:pt x="2474164" y="2833021"/>
                    <a:pt x="2494717" y="2817776"/>
                  </a:cubicBezTo>
                  <a:cubicBezTo>
                    <a:pt x="2515270" y="2802531"/>
                    <a:pt x="2535427" y="2786818"/>
                    <a:pt x="2555223" y="2770599"/>
                  </a:cubicBezTo>
                  <a:cubicBezTo>
                    <a:pt x="2574983" y="2754381"/>
                    <a:pt x="2594382" y="2737659"/>
                    <a:pt x="2613312" y="2720503"/>
                  </a:cubicBezTo>
                  <a:cubicBezTo>
                    <a:pt x="2632279" y="2703312"/>
                    <a:pt x="2650813" y="2685688"/>
                    <a:pt x="2668914" y="2667596"/>
                  </a:cubicBezTo>
                  <a:cubicBezTo>
                    <a:pt x="2686979" y="2649504"/>
                    <a:pt x="2704648" y="2631015"/>
                    <a:pt x="2721811" y="2612058"/>
                  </a:cubicBezTo>
                  <a:cubicBezTo>
                    <a:pt x="2739011" y="2593101"/>
                    <a:pt x="2755706" y="2573747"/>
                    <a:pt x="2771932" y="2553961"/>
                  </a:cubicBezTo>
                  <a:cubicBezTo>
                    <a:pt x="2788158" y="2534211"/>
                    <a:pt x="2803916" y="2514064"/>
                    <a:pt x="2819132" y="2493521"/>
                  </a:cubicBezTo>
                  <a:cubicBezTo>
                    <a:pt x="2834385" y="2472979"/>
                    <a:pt x="2849133" y="2452075"/>
                    <a:pt x="2863339" y="2430811"/>
                  </a:cubicBezTo>
                  <a:cubicBezTo>
                    <a:pt x="2877546" y="2409548"/>
                    <a:pt x="2891248" y="2387923"/>
                    <a:pt x="2904374" y="2366011"/>
                  </a:cubicBezTo>
                  <a:cubicBezTo>
                    <a:pt x="2917535" y="2344062"/>
                    <a:pt x="2930155" y="2321825"/>
                    <a:pt x="2942199" y="2299264"/>
                  </a:cubicBezTo>
                  <a:cubicBezTo>
                    <a:pt x="2954278" y="2276703"/>
                    <a:pt x="2965781" y="2253889"/>
                    <a:pt x="2976706" y="2230752"/>
                  </a:cubicBezTo>
                  <a:cubicBezTo>
                    <a:pt x="2987668" y="2207650"/>
                    <a:pt x="2998016" y="2184260"/>
                    <a:pt x="3007824" y="2160653"/>
                  </a:cubicBezTo>
                  <a:cubicBezTo>
                    <a:pt x="3017596" y="2137011"/>
                    <a:pt x="3026791" y="2113152"/>
                    <a:pt x="3035409" y="2089077"/>
                  </a:cubicBezTo>
                  <a:cubicBezTo>
                    <a:pt x="3044027" y="2065002"/>
                    <a:pt x="3052068" y="2040711"/>
                    <a:pt x="3059496" y="2016240"/>
                  </a:cubicBezTo>
                  <a:cubicBezTo>
                    <a:pt x="3066924" y="1991768"/>
                    <a:pt x="3073739" y="1967153"/>
                    <a:pt x="3079977" y="1942321"/>
                  </a:cubicBezTo>
                  <a:cubicBezTo>
                    <a:pt x="3086179" y="1917525"/>
                    <a:pt x="3091768" y="1892585"/>
                    <a:pt x="3096780" y="1867501"/>
                  </a:cubicBezTo>
                  <a:cubicBezTo>
                    <a:pt x="3101756" y="1842417"/>
                    <a:pt x="3106155" y="1817225"/>
                    <a:pt x="3109905" y="1791925"/>
                  </a:cubicBezTo>
                  <a:cubicBezTo>
                    <a:pt x="3113655" y="1766624"/>
                    <a:pt x="3116792" y="1741252"/>
                    <a:pt x="3119280" y="1715807"/>
                  </a:cubicBezTo>
                  <a:cubicBezTo>
                    <a:pt x="3121804" y="1690363"/>
                    <a:pt x="3123679" y="1664846"/>
                    <a:pt x="3124941" y="1639330"/>
                  </a:cubicBezTo>
                  <a:cubicBezTo>
                    <a:pt x="3126203" y="1613777"/>
                    <a:pt x="3126816" y="1588225"/>
                    <a:pt x="3126816" y="1562636"/>
                  </a:cubicBezTo>
                  <a:cubicBezTo>
                    <a:pt x="3126780" y="1537084"/>
                    <a:pt x="3126131" y="1511531"/>
                    <a:pt x="3124833" y="1485978"/>
                  </a:cubicBezTo>
                  <a:cubicBezTo>
                    <a:pt x="3123571" y="1460462"/>
                    <a:pt x="3121660" y="1434981"/>
                    <a:pt x="3119136" y="1409537"/>
                  </a:cubicBezTo>
                  <a:cubicBezTo>
                    <a:pt x="3116612" y="1384092"/>
                    <a:pt x="3113439" y="1358720"/>
                    <a:pt x="3109652" y="1333456"/>
                  </a:cubicBezTo>
                  <a:cubicBezTo>
                    <a:pt x="3105902" y="1308155"/>
                    <a:pt x="3101503" y="1282963"/>
                    <a:pt x="3096491" y="1257915"/>
                  </a:cubicBezTo>
                  <a:cubicBezTo>
                    <a:pt x="3091479" y="1232831"/>
                    <a:pt x="3085854" y="1207891"/>
                    <a:pt x="3079616" y="1183096"/>
                  </a:cubicBezTo>
                  <a:cubicBezTo>
                    <a:pt x="3073378" y="1158300"/>
                    <a:pt x="3066527" y="1133684"/>
                    <a:pt x="3059099" y="1109213"/>
                  </a:cubicBezTo>
                  <a:cubicBezTo>
                    <a:pt x="3051671" y="1084778"/>
                    <a:pt x="3043630" y="1060486"/>
                    <a:pt x="3034976" y="1036447"/>
                  </a:cubicBezTo>
                  <a:cubicBezTo>
                    <a:pt x="3026358" y="1012373"/>
                    <a:pt x="3017127" y="988550"/>
                    <a:pt x="3007319" y="964907"/>
                  </a:cubicBezTo>
                  <a:cubicBezTo>
                    <a:pt x="2997548" y="941301"/>
                    <a:pt x="2987163" y="917947"/>
                    <a:pt x="2976201" y="894845"/>
                  </a:cubicBezTo>
                  <a:cubicBezTo>
                    <a:pt x="2965276" y="871743"/>
                    <a:pt x="2953737" y="848894"/>
                    <a:pt x="2941694" y="826368"/>
                  </a:cubicBezTo>
                  <a:cubicBezTo>
                    <a:pt x="2929614" y="803843"/>
                    <a:pt x="2916994" y="781606"/>
                    <a:pt x="2903833" y="759658"/>
                  </a:cubicBezTo>
                  <a:cubicBezTo>
                    <a:pt x="2890708" y="737745"/>
                    <a:pt x="2877005" y="716157"/>
                    <a:pt x="2862799" y="694893"/>
                  </a:cubicBezTo>
                  <a:cubicBezTo>
                    <a:pt x="2848556" y="673666"/>
                    <a:pt x="2833844" y="652762"/>
                    <a:pt x="2818591" y="632219"/>
                  </a:cubicBezTo>
                  <a:cubicBezTo>
                    <a:pt x="2803375" y="611712"/>
                    <a:pt x="2787617" y="591566"/>
                    <a:pt x="2771391" y="571780"/>
                  </a:cubicBezTo>
                  <a:cubicBezTo>
                    <a:pt x="2755165" y="552030"/>
                    <a:pt x="2738470" y="532676"/>
                    <a:pt x="2721270" y="513719"/>
                  </a:cubicBezTo>
                  <a:cubicBezTo>
                    <a:pt x="2704107" y="494798"/>
                    <a:pt x="2686474" y="476273"/>
                    <a:pt x="2668373" y="458217"/>
                  </a:cubicBezTo>
                  <a:cubicBezTo>
                    <a:pt x="2650308" y="440124"/>
                    <a:pt x="2631774" y="422501"/>
                    <a:pt x="2612844" y="405345"/>
                  </a:cubicBezTo>
                  <a:cubicBezTo>
                    <a:pt x="2593877" y="388154"/>
                    <a:pt x="2574514" y="371468"/>
                    <a:pt x="2554754" y="355249"/>
                  </a:cubicBezTo>
                  <a:cubicBezTo>
                    <a:pt x="2534958" y="339031"/>
                    <a:pt x="2514802" y="323282"/>
                    <a:pt x="2494285" y="308073"/>
                  </a:cubicBezTo>
                  <a:cubicBezTo>
                    <a:pt x="2473731" y="292828"/>
                    <a:pt x="2452818" y="278123"/>
                    <a:pt x="2431579" y="263887"/>
                  </a:cubicBezTo>
                  <a:cubicBezTo>
                    <a:pt x="2410305" y="249687"/>
                    <a:pt x="2388706" y="236028"/>
                    <a:pt x="2366783" y="222873"/>
                  </a:cubicBezTo>
                  <a:cubicBezTo>
                    <a:pt x="2344824" y="209719"/>
                    <a:pt x="2322576" y="197104"/>
                    <a:pt x="2300039" y="185031"/>
                  </a:cubicBezTo>
                  <a:cubicBezTo>
                    <a:pt x="2277503" y="172994"/>
                    <a:pt x="2254642" y="161497"/>
                    <a:pt x="2231529" y="150540"/>
                  </a:cubicBezTo>
                  <a:cubicBezTo>
                    <a:pt x="2208416" y="139584"/>
                    <a:pt x="2185050" y="129241"/>
                    <a:pt x="2161432" y="119438"/>
                  </a:cubicBezTo>
                  <a:cubicBezTo>
                    <a:pt x="2137778" y="109635"/>
                    <a:pt x="2113944" y="100408"/>
                    <a:pt x="2089857" y="91795"/>
                  </a:cubicBezTo>
                  <a:cubicBezTo>
                    <a:pt x="2065770" y="83145"/>
                    <a:pt x="2041503" y="75144"/>
                    <a:pt x="2017055" y="67684"/>
                  </a:cubicBezTo>
                  <a:cubicBezTo>
                    <a:pt x="1992572" y="60259"/>
                    <a:pt x="1967944" y="53412"/>
                    <a:pt x="1943136" y="47177"/>
                  </a:cubicBezTo>
                  <a:cubicBezTo>
                    <a:pt x="1918328" y="40942"/>
                    <a:pt x="1893376" y="35320"/>
                    <a:pt x="1868279" y="30310"/>
                  </a:cubicBezTo>
                  <a:cubicBezTo>
                    <a:pt x="1843219" y="25300"/>
                    <a:pt x="1818014" y="20939"/>
                    <a:pt x="1792702" y="17155"/>
                  </a:cubicBezTo>
                  <a:cubicBezTo>
                    <a:pt x="1767425" y="13371"/>
                    <a:pt x="1742040" y="10235"/>
                    <a:pt x="1716583" y="7677"/>
                  </a:cubicBezTo>
                  <a:cubicBezTo>
                    <a:pt x="1691126" y="5154"/>
                    <a:pt x="1665633" y="3244"/>
                    <a:pt x="1640104" y="1982"/>
                  </a:cubicBezTo>
                  <a:cubicBezTo>
                    <a:pt x="1614538" y="685"/>
                    <a:pt x="1588973" y="36"/>
                    <a:pt x="1563408" y="0"/>
                  </a:cubicBezTo>
                  <a:close/>
                  <a:moveTo>
                    <a:pt x="3050048" y="1524541"/>
                  </a:moveTo>
                  <a:lnTo>
                    <a:pt x="2819889" y="1524541"/>
                  </a:lnTo>
                  <a:cubicBezTo>
                    <a:pt x="2818736" y="1486591"/>
                    <a:pt x="2815887" y="1448785"/>
                    <a:pt x="2811344" y="1411087"/>
                  </a:cubicBezTo>
                  <a:cubicBezTo>
                    <a:pt x="2806764" y="1373388"/>
                    <a:pt x="2800490" y="1335979"/>
                    <a:pt x="2792521" y="1298893"/>
                  </a:cubicBezTo>
                  <a:cubicBezTo>
                    <a:pt x="2784552" y="1261772"/>
                    <a:pt x="2774889" y="1225082"/>
                    <a:pt x="2763603" y="1188862"/>
                  </a:cubicBezTo>
                  <a:cubicBezTo>
                    <a:pt x="2752280" y="1152605"/>
                    <a:pt x="2739336" y="1116962"/>
                    <a:pt x="2724804" y="1081894"/>
                  </a:cubicBezTo>
                  <a:cubicBezTo>
                    <a:pt x="2710237" y="1046827"/>
                    <a:pt x="2694119" y="1012517"/>
                    <a:pt x="2676450" y="978891"/>
                  </a:cubicBezTo>
                  <a:cubicBezTo>
                    <a:pt x="2658746" y="945301"/>
                    <a:pt x="2639599" y="912577"/>
                    <a:pt x="2618937" y="880717"/>
                  </a:cubicBezTo>
                  <a:cubicBezTo>
                    <a:pt x="2598276" y="848858"/>
                    <a:pt x="2576209" y="818007"/>
                    <a:pt x="2552735" y="788166"/>
                  </a:cubicBezTo>
                  <a:cubicBezTo>
                    <a:pt x="2529261" y="758324"/>
                    <a:pt x="2504489" y="729600"/>
                    <a:pt x="2478419" y="701993"/>
                  </a:cubicBezTo>
                  <a:lnTo>
                    <a:pt x="2641077" y="539415"/>
                  </a:lnTo>
                  <a:cubicBezTo>
                    <a:pt x="2672484" y="572320"/>
                    <a:pt x="2702340" y="606631"/>
                    <a:pt x="2730573" y="642311"/>
                  </a:cubicBezTo>
                  <a:cubicBezTo>
                    <a:pt x="2758807" y="677990"/>
                    <a:pt x="2785382" y="714860"/>
                    <a:pt x="2810226" y="752990"/>
                  </a:cubicBezTo>
                  <a:cubicBezTo>
                    <a:pt x="2835070" y="791085"/>
                    <a:pt x="2858111" y="830261"/>
                    <a:pt x="2879349" y="870518"/>
                  </a:cubicBezTo>
                  <a:cubicBezTo>
                    <a:pt x="2900587" y="910739"/>
                    <a:pt x="2919915" y="951897"/>
                    <a:pt x="2937367" y="993920"/>
                  </a:cubicBezTo>
                  <a:cubicBezTo>
                    <a:pt x="2954819" y="1035907"/>
                    <a:pt x="2970288" y="1078651"/>
                    <a:pt x="2983774" y="1122115"/>
                  </a:cubicBezTo>
                  <a:cubicBezTo>
                    <a:pt x="2997295" y="1165544"/>
                    <a:pt x="3008762" y="1209513"/>
                    <a:pt x="3018209" y="1254023"/>
                  </a:cubicBezTo>
                  <a:cubicBezTo>
                    <a:pt x="3027656" y="1298533"/>
                    <a:pt x="3035048" y="1343367"/>
                    <a:pt x="3040385" y="1388525"/>
                  </a:cubicBezTo>
                  <a:cubicBezTo>
                    <a:pt x="3045685" y="1433720"/>
                    <a:pt x="3048931" y="1479059"/>
                    <a:pt x="3050048" y="1524541"/>
                  </a:cubicBezTo>
                  <a:close/>
                  <a:moveTo>
                    <a:pt x="2198211" y="1524541"/>
                  </a:moveTo>
                  <a:cubicBezTo>
                    <a:pt x="2196120" y="1489258"/>
                    <a:pt x="2191108" y="1454443"/>
                    <a:pt x="2183175" y="1420025"/>
                  </a:cubicBezTo>
                  <a:cubicBezTo>
                    <a:pt x="2175242" y="1385570"/>
                    <a:pt x="2164497" y="1352053"/>
                    <a:pt x="2150939" y="1319436"/>
                  </a:cubicBezTo>
                  <a:cubicBezTo>
                    <a:pt x="2137381" y="1286820"/>
                    <a:pt x="2121227" y="1255537"/>
                    <a:pt x="2102441" y="1225623"/>
                  </a:cubicBezTo>
                  <a:cubicBezTo>
                    <a:pt x="2083655" y="1195710"/>
                    <a:pt x="2062525" y="1167562"/>
                    <a:pt x="2039015" y="1141181"/>
                  </a:cubicBezTo>
                  <a:lnTo>
                    <a:pt x="2197238" y="983036"/>
                  </a:lnTo>
                  <a:cubicBezTo>
                    <a:pt x="2231060" y="1019869"/>
                    <a:pt x="2261457" y="1059333"/>
                    <a:pt x="2288357" y="1101464"/>
                  </a:cubicBezTo>
                  <a:cubicBezTo>
                    <a:pt x="2315256" y="1143595"/>
                    <a:pt x="2338333" y="1187781"/>
                    <a:pt x="2357480" y="1233948"/>
                  </a:cubicBezTo>
                  <a:cubicBezTo>
                    <a:pt x="2376663" y="1280116"/>
                    <a:pt x="2391663" y="1327617"/>
                    <a:pt x="2402517" y="1376416"/>
                  </a:cubicBezTo>
                  <a:cubicBezTo>
                    <a:pt x="2413370" y="1425214"/>
                    <a:pt x="2419897" y="1474590"/>
                    <a:pt x="2422060" y="1524541"/>
                  </a:cubicBezTo>
                  <a:close/>
                  <a:moveTo>
                    <a:pt x="2422024" y="1600767"/>
                  </a:moveTo>
                  <a:cubicBezTo>
                    <a:pt x="2419825" y="1650683"/>
                    <a:pt x="2413298" y="1700058"/>
                    <a:pt x="2402481" y="1748856"/>
                  </a:cubicBezTo>
                  <a:cubicBezTo>
                    <a:pt x="2391627" y="1797655"/>
                    <a:pt x="2376627" y="1845156"/>
                    <a:pt x="2357444" y="1891324"/>
                  </a:cubicBezTo>
                  <a:cubicBezTo>
                    <a:pt x="2338261" y="1937491"/>
                    <a:pt x="2315256" y="1981641"/>
                    <a:pt x="2288321" y="2023772"/>
                  </a:cubicBezTo>
                  <a:cubicBezTo>
                    <a:pt x="2261421" y="2065903"/>
                    <a:pt x="2231060" y="2105367"/>
                    <a:pt x="2197238" y="2142200"/>
                  </a:cubicBezTo>
                  <a:lnTo>
                    <a:pt x="2039015" y="1984164"/>
                  </a:lnTo>
                  <a:cubicBezTo>
                    <a:pt x="2062525" y="1957782"/>
                    <a:pt x="2083655" y="1929635"/>
                    <a:pt x="2102441" y="1899721"/>
                  </a:cubicBezTo>
                  <a:cubicBezTo>
                    <a:pt x="2121227" y="1869808"/>
                    <a:pt x="2137381" y="1838525"/>
                    <a:pt x="2150939" y="1805908"/>
                  </a:cubicBezTo>
                  <a:cubicBezTo>
                    <a:pt x="2164497" y="1773292"/>
                    <a:pt x="2175242" y="1739738"/>
                    <a:pt x="2183175" y="1705320"/>
                  </a:cubicBezTo>
                  <a:cubicBezTo>
                    <a:pt x="2191108" y="1670901"/>
                    <a:pt x="2196120" y="1636086"/>
                    <a:pt x="2198211" y="1600803"/>
                  </a:cubicBezTo>
                  <a:close/>
                  <a:moveTo>
                    <a:pt x="2121732" y="1524541"/>
                  </a:moveTo>
                  <a:lnTo>
                    <a:pt x="1900624" y="1524541"/>
                  </a:lnTo>
                  <a:cubicBezTo>
                    <a:pt x="1897054" y="1492862"/>
                    <a:pt x="1889157" y="1462300"/>
                    <a:pt x="1876933" y="1432891"/>
                  </a:cubicBezTo>
                  <a:cubicBezTo>
                    <a:pt x="1864710" y="1403446"/>
                    <a:pt x="1848664" y="1376308"/>
                    <a:pt x="1828724" y="1351404"/>
                  </a:cubicBezTo>
                  <a:lnTo>
                    <a:pt x="1985036" y="1195169"/>
                  </a:lnTo>
                  <a:cubicBezTo>
                    <a:pt x="2005012" y="1217983"/>
                    <a:pt x="2023005" y="1242274"/>
                    <a:pt x="2039015" y="1268007"/>
                  </a:cubicBezTo>
                  <a:cubicBezTo>
                    <a:pt x="2055024" y="1293775"/>
                    <a:pt x="2068835" y="1320625"/>
                    <a:pt x="2080482" y="1348629"/>
                  </a:cubicBezTo>
                  <a:cubicBezTo>
                    <a:pt x="2092092" y="1376632"/>
                    <a:pt x="2101359" y="1405392"/>
                    <a:pt x="2108282" y="1434909"/>
                  </a:cubicBezTo>
                  <a:cubicBezTo>
                    <a:pt x="2115206" y="1464426"/>
                    <a:pt x="2119677" y="1494304"/>
                    <a:pt x="2121732" y="1524541"/>
                  </a:cubicBezTo>
                  <a:close/>
                  <a:moveTo>
                    <a:pt x="1900624" y="1600767"/>
                  </a:moveTo>
                  <a:lnTo>
                    <a:pt x="2121732" y="1600767"/>
                  </a:lnTo>
                  <a:cubicBezTo>
                    <a:pt x="2119677" y="1631005"/>
                    <a:pt x="2115206" y="1660882"/>
                    <a:pt x="2108282" y="1690399"/>
                  </a:cubicBezTo>
                  <a:cubicBezTo>
                    <a:pt x="2101359" y="1719916"/>
                    <a:pt x="2092092" y="1748676"/>
                    <a:pt x="2080445" y="1776644"/>
                  </a:cubicBezTo>
                  <a:cubicBezTo>
                    <a:pt x="2068835" y="1804647"/>
                    <a:pt x="2055024" y="1831533"/>
                    <a:pt x="2039015" y="1857266"/>
                  </a:cubicBezTo>
                  <a:cubicBezTo>
                    <a:pt x="2023005" y="1883035"/>
                    <a:pt x="2005012" y="1907290"/>
                    <a:pt x="1985036" y="1930103"/>
                  </a:cubicBezTo>
                  <a:lnTo>
                    <a:pt x="1828724" y="1773868"/>
                  </a:lnTo>
                  <a:cubicBezTo>
                    <a:pt x="1848628" y="1749001"/>
                    <a:pt x="1864710" y="1721826"/>
                    <a:pt x="1876897" y="1692417"/>
                  </a:cubicBezTo>
                  <a:cubicBezTo>
                    <a:pt x="1889121" y="1662972"/>
                    <a:pt x="1897018" y="1632410"/>
                    <a:pt x="1900588" y="1600767"/>
                  </a:cubicBezTo>
                  <a:close/>
                  <a:moveTo>
                    <a:pt x="1931093" y="1984019"/>
                  </a:moveTo>
                  <a:cubicBezTo>
                    <a:pt x="1908268" y="2003986"/>
                    <a:pt x="1884001" y="2021970"/>
                    <a:pt x="1858255" y="2037972"/>
                  </a:cubicBezTo>
                  <a:cubicBezTo>
                    <a:pt x="1832474" y="2054010"/>
                    <a:pt x="1805610" y="2067813"/>
                    <a:pt x="1777593" y="2079418"/>
                  </a:cubicBezTo>
                  <a:cubicBezTo>
                    <a:pt x="1749576" y="2091059"/>
                    <a:pt x="1720802" y="2100322"/>
                    <a:pt x="1691270" y="2107241"/>
                  </a:cubicBezTo>
                  <a:cubicBezTo>
                    <a:pt x="1661739" y="2114161"/>
                    <a:pt x="1631846" y="2118666"/>
                    <a:pt x="1601594" y="2120684"/>
                  </a:cubicBezTo>
                  <a:lnTo>
                    <a:pt x="1601594" y="1899721"/>
                  </a:lnTo>
                  <a:cubicBezTo>
                    <a:pt x="1633289" y="1896117"/>
                    <a:pt x="1663830" y="1888224"/>
                    <a:pt x="1693289" y="1876007"/>
                  </a:cubicBezTo>
                  <a:cubicBezTo>
                    <a:pt x="1722713" y="1863789"/>
                    <a:pt x="1749901" y="1847715"/>
                    <a:pt x="1774781" y="1827821"/>
                  </a:cubicBezTo>
                  <a:close/>
                  <a:moveTo>
                    <a:pt x="1985108" y="2037972"/>
                  </a:moveTo>
                  <a:lnTo>
                    <a:pt x="2143295" y="2196153"/>
                  </a:lnTo>
                  <a:cubicBezTo>
                    <a:pt x="2106443" y="2229959"/>
                    <a:pt x="2066960" y="2260341"/>
                    <a:pt x="2024808" y="2287227"/>
                  </a:cubicBezTo>
                  <a:cubicBezTo>
                    <a:pt x="1982620" y="2314113"/>
                    <a:pt x="1938449" y="2337143"/>
                    <a:pt x="1892258" y="2356316"/>
                  </a:cubicBezTo>
                  <a:cubicBezTo>
                    <a:pt x="1846068" y="2375453"/>
                    <a:pt x="1798543" y="2390482"/>
                    <a:pt x="1749720" y="2401294"/>
                  </a:cubicBezTo>
                  <a:cubicBezTo>
                    <a:pt x="1700898" y="2412142"/>
                    <a:pt x="1651498" y="2418666"/>
                    <a:pt x="1601558" y="2420828"/>
                  </a:cubicBezTo>
                  <a:lnTo>
                    <a:pt x="1601558" y="2197126"/>
                  </a:lnTo>
                  <a:cubicBezTo>
                    <a:pt x="1636822" y="2195036"/>
                    <a:pt x="1671655" y="2190026"/>
                    <a:pt x="1706090" y="2182097"/>
                  </a:cubicBezTo>
                  <a:cubicBezTo>
                    <a:pt x="1740526" y="2174168"/>
                    <a:pt x="1774060" y="2163428"/>
                    <a:pt x="1806692" y="2149877"/>
                  </a:cubicBezTo>
                  <a:cubicBezTo>
                    <a:pt x="1839325" y="2136362"/>
                    <a:pt x="1870623" y="2120180"/>
                    <a:pt x="1900551" y="2101403"/>
                  </a:cubicBezTo>
                  <a:cubicBezTo>
                    <a:pt x="1930480" y="2082626"/>
                    <a:pt x="1958641" y="2061506"/>
                    <a:pt x="1985036" y="2038044"/>
                  </a:cubicBezTo>
                  <a:close/>
                  <a:moveTo>
                    <a:pt x="2197202" y="2249961"/>
                  </a:moveTo>
                  <a:lnTo>
                    <a:pt x="2370497" y="2423171"/>
                  </a:lnTo>
                  <a:cubicBezTo>
                    <a:pt x="2344643" y="2447498"/>
                    <a:pt x="2317780" y="2470600"/>
                    <a:pt x="2289835" y="2492440"/>
                  </a:cubicBezTo>
                  <a:cubicBezTo>
                    <a:pt x="2261926" y="2514317"/>
                    <a:pt x="2233043" y="2534896"/>
                    <a:pt x="2203259" y="2554177"/>
                  </a:cubicBezTo>
                  <a:cubicBezTo>
                    <a:pt x="2173475" y="2573423"/>
                    <a:pt x="2142862" y="2591299"/>
                    <a:pt x="2111455" y="2607805"/>
                  </a:cubicBezTo>
                  <a:cubicBezTo>
                    <a:pt x="2080049" y="2624312"/>
                    <a:pt x="2047957" y="2639341"/>
                    <a:pt x="2015180" y="2652964"/>
                  </a:cubicBezTo>
                  <a:cubicBezTo>
                    <a:pt x="1982439" y="2666551"/>
                    <a:pt x="1949122" y="2678625"/>
                    <a:pt x="1915227" y="2689220"/>
                  </a:cubicBezTo>
                  <a:cubicBezTo>
                    <a:pt x="1881369" y="2699816"/>
                    <a:pt x="1847113" y="2708826"/>
                    <a:pt x="1812425" y="2716323"/>
                  </a:cubicBezTo>
                  <a:cubicBezTo>
                    <a:pt x="1777738" y="2723819"/>
                    <a:pt x="1742797" y="2729694"/>
                    <a:pt x="1707568" y="2734019"/>
                  </a:cubicBezTo>
                  <a:cubicBezTo>
                    <a:pt x="1672340" y="2738343"/>
                    <a:pt x="1637003" y="2741082"/>
                    <a:pt x="1601558" y="2742200"/>
                  </a:cubicBezTo>
                  <a:lnTo>
                    <a:pt x="1601558" y="2497126"/>
                  </a:lnTo>
                  <a:cubicBezTo>
                    <a:pt x="1656510" y="2494927"/>
                    <a:pt x="1710886" y="2487899"/>
                    <a:pt x="1764612" y="2476078"/>
                  </a:cubicBezTo>
                  <a:cubicBezTo>
                    <a:pt x="1818339" y="2464257"/>
                    <a:pt x="1870623" y="2447822"/>
                    <a:pt x="1921429" y="2426739"/>
                  </a:cubicBezTo>
                  <a:cubicBezTo>
                    <a:pt x="1972271" y="2405691"/>
                    <a:pt x="2020841" y="2380319"/>
                    <a:pt x="2067140" y="2350622"/>
                  </a:cubicBezTo>
                  <a:cubicBezTo>
                    <a:pt x="2113475" y="2320960"/>
                    <a:pt x="2156853" y="2287479"/>
                    <a:pt x="2197238" y="2250141"/>
                  </a:cubicBezTo>
                  <a:close/>
                  <a:moveTo>
                    <a:pt x="2251181" y="2196009"/>
                  </a:moveTo>
                  <a:cubicBezTo>
                    <a:pt x="2288537" y="2155644"/>
                    <a:pt x="2322071" y="2112287"/>
                    <a:pt x="2351747" y="2066011"/>
                  </a:cubicBezTo>
                  <a:cubicBezTo>
                    <a:pt x="2381459" y="2019699"/>
                    <a:pt x="2406844" y="1971153"/>
                    <a:pt x="2427938" y="1920336"/>
                  </a:cubicBezTo>
                  <a:cubicBezTo>
                    <a:pt x="2448996" y="1869555"/>
                    <a:pt x="2465474" y="1817297"/>
                    <a:pt x="2477301" y="1763597"/>
                  </a:cubicBezTo>
                  <a:cubicBezTo>
                    <a:pt x="2489128" y="1709897"/>
                    <a:pt x="2496160" y="1655548"/>
                    <a:pt x="2498359" y="1600587"/>
                  </a:cubicBezTo>
                  <a:lnTo>
                    <a:pt x="2743554" y="1600587"/>
                  </a:lnTo>
                  <a:cubicBezTo>
                    <a:pt x="2742437" y="1636050"/>
                    <a:pt x="2739732" y="1671370"/>
                    <a:pt x="2735405" y="1706581"/>
                  </a:cubicBezTo>
                  <a:cubicBezTo>
                    <a:pt x="2731078" y="1741793"/>
                    <a:pt x="2725165" y="1776716"/>
                    <a:pt x="2717701" y="1811386"/>
                  </a:cubicBezTo>
                  <a:cubicBezTo>
                    <a:pt x="2710201" y="1846057"/>
                    <a:pt x="2701186" y="1880295"/>
                    <a:pt x="2690585" y="1914173"/>
                  </a:cubicBezTo>
                  <a:cubicBezTo>
                    <a:pt x="2680020" y="1948015"/>
                    <a:pt x="2667904" y="1981316"/>
                    <a:pt x="2654310" y="2014077"/>
                  </a:cubicBezTo>
                  <a:cubicBezTo>
                    <a:pt x="2640717" y="2046838"/>
                    <a:pt x="2625680" y="2078914"/>
                    <a:pt x="2609166" y="2110305"/>
                  </a:cubicBezTo>
                  <a:cubicBezTo>
                    <a:pt x="2592651" y="2141696"/>
                    <a:pt x="2574766" y="2172294"/>
                    <a:pt x="2555511" y="2202063"/>
                  </a:cubicBezTo>
                  <a:cubicBezTo>
                    <a:pt x="2536220" y="2231833"/>
                    <a:pt x="2515631" y="2260701"/>
                    <a:pt x="2493780" y="2288596"/>
                  </a:cubicBezTo>
                  <a:cubicBezTo>
                    <a:pt x="2471892" y="2316528"/>
                    <a:pt x="2448779" y="2343414"/>
                    <a:pt x="2424476" y="2369218"/>
                  </a:cubicBezTo>
                  <a:close/>
                  <a:moveTo>
                    <a:pt x="2498359" y="1524361"/>
                  </a:moveTo>
                  <a:cubicBezTo>
                    <a:pt x="2496124" y="1469436"/>
                    <a:pt x="2489092" y="1415123"/>
                    <a:pt x="2477265" y="1361423"/>
                  </a:cubicBezTo>
                  <a:cubicBezTo>
                    <a:pt x="2465438" y="1307723"/>
                    <a:pt x="2448959" y="1255501"/>
                    <a:pt x="2427865" y="1204720"/>
                  </a:cubicBezTo>
                  <a:cubicBezTo>
                    <a:pt x="2406771" y="1153939"/>
                    <a:pt x="2381387" y="1105393"/>
                    <a:pt x="2351675" y="1059081"/>
                  </a:cubicBezTo>
                  <a:cubicBezTo>
                    <a:pt x="2321999" y="1012805"/>
                    <a:pt x="2288465" y="969485"/>
                    <a:pt x="2251109" y="929119"/>
                  </a:cubicBezTo>
                  <a:lnTo>
                    <a:pt x="2424476" y="755910"/>
                  </a:lnTo>
                  <a:cubicBezTo>
                    <a:pt x="2448779" y="781714"/>
                    <a:pt x="2471892" y="808601"/>
                    <a:pt x="2493780" y="836532"/>
                  </a:cubicBezTo>
                  <a:cubicBezTo>
                    <a:pt x="2515631" y="864427"/>
                    <a:pt x="2536220" y="893295"/>
                    <a:pt x="2555511" y="923065"/>
                  </a:cubicBezTo>
                  <a:cubicBezTo>
                    <a:pt x="2574766" y="952834"/>
                    <a:pt x="2592651" y="983432"/>
                    <a:pt x="2609166" y="1014823"/>
                  </a:cubicBezTo>
                  <a:cubicBezTo>
                    <a:pt x="2625680" y="1046214"/>
                    <a:pt x="2640717" y="1078290"/>
                    <a:pt x="2654310" y="1111051"/>
                  </a:cubicBezTo>
                  <a:cubicBezTo>
                    <a:pt x="2667904" y="1143812"/>
                    <a:pt x="2680020" y="1177113"/>
                    <a:pt x="2690585" y="1210955"/>
                  </a:cubicBezTo>
                  <a:cubicBezTo>
                    <a:pt x="2701186" y="1244833"/>
                    <a:pt x="2710201" y="1279071"/>
                    <a:pt x="2717701" y="1313742"/>
                  </a:cubicBezTo>
                  <a:cubicBezTo>
                    <a:pt x="2725165" y="1348412"/>
                    <a:pt x="2731078" y="1383336"/>
                    <a:pt x="2735405" y="1418547"/>
                  </a:cubicBezTo>
                  <a:cubicBezTo>
                    <a:pt x="2739732" y="1453758"/>
                    <a:pt x="2742437" y="1489078"/>
                    <a:pt x="2743554" y="1524505"/>
                  </a:cubicBezTo>
                  <a:close/>
                  <a:moveTo>
                    <a:pt x="1601558" y="76730"/>
                  </a:moveTo>
                  <a:cubicBezTo>
                    <a:pt x="1647027" y="77847"/>
                    <a:pt x="1692388" y="81091"/>
                    <a:pt x="1737605" y="86389"/>
                  </a:cubicBezTo>
                  <a:cubicBezTo>
                    <a:pt x="1782822" y="91723"/>
                    <a:pt x="1827678" y="99111"/>
                    <a:pt x="1872210" y="108553"/>
                  </a:cubicBezTo>
                  <a:cubicBezTo>
                    <a:pt x="1916706" y="117996"/>
                    <a:pt x="1960696" y="129457"/>
                    <a:pt x="2004183" y="142972"/>
                  </a:cubicBezTo>
                  <a:cubicBezTo>
                    <a:pt x="2047633" y="156451"/>
                    <a:pt x="2090397" y="171912"/>
                    <a:pt x="2132441" y="189356"/>
                  </a:cubicBezTo>
                  <a:cubicBezTo>
                    <a:pt x="2174485" y="206799"/>
                    <a:pt x="2215627" y="226117"/>
                    <a:pt x="2255868" y="247345"/>
                  </a:cubicBezTo>
                  <a:cubicBezTo>
                    <a:pt x="2296145" y="268572"/>
                    <a:pt x="2335340" y="291602"/>
                    <a:pt x="2373490" y="316434"/>
                  </a:cubicBezTo>
                  <a:cubicBezTo>
                    <a:pt x="2411603" y="341266"/>
                    <a:pt x="2448527" y="367827"/>
                    <a:pt x="2484224" y="396047"/>
                  </a:cubicBezTo>
                  <a:cubicBezTo>
                    <a:pt x="2519886" y="424303"/>
                    <a:pt x="2554213" y="454108"/>
                    <a:pt x="2587134" y="485499"/>
                  </a:cubicBezTo>
                  <a:lnTo>
                    <a:pt x="2424476" y="648077"/>
                  </a:lnTo>
                  <a:cubicBezTo>
                    <a:pt x="2396856" y="622020"/>
                    <a:pt x="2368117" y="597260"/>
                    <a:pt x="2338261" y="573798"/>
                  </a:cubicBezTo>
                  <a:cubicBezTo>
                    <a:pt x="2308405" y="550336"/>
                    <a:pt x="2277539" y="528279"/>
                    <a:pt x="2245664" y="507628"/>
                  </a:cubicBezTo>
                  <a:cubicBezTo>
                    <a:pt x="2213788" y="487013"/>
                    <a:pt x="2181048" y="467839"/>
                    <a:pt x="2147441" y="450180"/>
                  </a:cubicBezTo>
                  <a:cubicBezTo>
                    <a:pt x="2113835" y="432484"/>
                    <a:pt x="2079472" y="416374"/>
                    <a:pt x="2044387" y="401814"/>
                  </a:cubicBezTo>
                  <a:cubicBezTo>
                    <a:pt x="2009303" y="387289"/>
                    <a:pt x="1973641" y="374351"/>
                    <a:pt x="1937403" y="363034"/>
                  </a:cubicBezTo>
                  <a:cubicBezTo>
                    <a:pt x="1901128" y="351754"/>
                    <a:pt x="1864421" y="342095"/>
                    <a:pt x="1827317" y="334130"/>
                  </a:cubicBezTo>
                  <a:cubicBezTo>
                    <a:pt x="1790178" y="326165"/>
                    <a:pt x="1752749" y="319894"/>
                    <a:pt x="1715032" y="315317"/>
                  </a:cubicBezTo>
                  <a:cubicBezTo>
                    <a:pt x="1677352" y="310776"/>
                    <a:pt x="1639491" y="307892"/>
                    <a:pt x="1601558" y="306775"/>
                  </a:cubicBezTo>
                  <a:close/>
                  <a:moveTo>
                    <a:pt x="1601558" y="383073"/>
                  </a:moveTo>
                  <a:cubicBezTo>
                    <a:pt x="1637003" y="384190"/>
                    <a:pt x="1672340" y="386929"/>
                    <a:pt x="1707568" y="391218"/>
                  </a:cubicBezTo>
                  <a:cubicBezTo>
                    <a:pt x="1742797" y="395542"/>
                    <a:pt x="1777738" y="401453"/>
                    <a:pt x="1812425" y="408913"/>
                  </a:cubicBezTo>
                  <a:cubicBezTo>
                    <a:pt x="1847113" y="416410"/>
                    <a:pt x="1881369" y="425420"/>
                    <a:pt x="1915263" y="436016"/>
                  </a:cubicBezTo>
                  <a:cubicBezTo>
                    <a:pt x="1949122" y="446612"/>
                    <a:pt x="1982439" y="458685"/>
                    <a:pt x="2015216" y="472272"/>
                  </a:cubicBezTo>
                  <a:cubicBezTo>
                    <a:pt x="2047993" y="485860"/>
                    <a:pt x="2080085" y="500924"/>
                    <a:pt x="2111492" y="517395"/>
                  </a:cubicBezTo>
                  <a:cubicBezTo>
                    <a:pt x="2142898" y="533901"/>
                    <a:pt x="2173512" y="551777"/>
                    <a:pt x="2203296" y="571023"/>
                  </a:cubicBezTo>
                  <a:cubicBezTo>
                    <a:pt x="2233080" y="590304"/>
                    <a:pt x="2261926" y="610847"/>
                    <a:pt x="2289871" y="632724"/>
                  </a:cubicBezTo>
                  <a:cubicBezTo>
                    <a:pt x="2317816" y="654600"/>
                    <a:pt x="2344679" y="677702"/>
                    <a:pt x="2370533" y="701993"/>
                  </a:cubicBezTo>
                  <a:lnTo>
                    <a:pt x="2197238" y="875203"/>
                  </a:lnTo>
                  <a:cubicBezTo>
                    <a:pt x="2156853" y="837865"/>
                    <a:pt x="2113475" y="804348"/>
                    <a:pt x="2067140" y="774687"/>
                  </a:cubicBezTo>
                  <a:cubicBezTo>
                    <a:pt x="2020841" y="745025"/>
                    <a:pt x="1972271" y="719653"/>
                    <a:pt x="1921429" y="698569"/>
                  </a:cubicBezTo>
                  <a:cubicBezTo>
                    <a:pt x="1870623" y="677486"/>
                    <a:pt x="1818339" y="661052"/>
                    <a:pt x="1764612" y="649230"/>
                  </a:cubicBezTo>
                  <a:cubicBezTo>
                    <a:pt x="1710886" y="637409"/>
                    <a:pt x="1656510" y="630381"/>
                    <a:pt x="1601558" y="628183"/>
                  </a:cubicBezTo>
                  <a:close/>
                  <a:moveTo>
                    <a:pt x="1601558" y="704444"/>
                  </a:moveTo>
                  <a:cubicBezTo>
                    <a:pt x="1651498" y="706643"/>
                    <a:pt x="1700898" y="713166"/>
                    <a:pt x="1749720" y="723978"/>
                  </a:cubicBezTo>
                  <a:cubicBezTo>
                    <a:pt x="1798543" y="734826"/>
                    <a:pt x="1846068" y="749819"/>
                    <a:pt x="1892258" y="768992"/>
                  </a:cubicBezTo>
                  <a:cubicBezTo>
                    <a:pt x="1938449" y="788130"/>
                    <a:pt x="1982620" y="811159"/>
                    <a:pt x="2024808" y="838046"/>
                  </a:cubicBezTo>
                  <a:cubicBezTo>
                    <a:pt x="2066960" y="864968"/>
                    <a:pt x="2106443" y="895314"/>
                    <a:pt x="2143295" y="929119"/>
                  </a:cubicBezTo>
                  <a:lnTo>
                    <a:pt x="1985036" y="1087264"/>
                  </a:lnTo>
                  <a:cubicBezTo>
                    <a:pt x="1958641" y="1063766"/>
                    <a:pt x="1930480" y="1042646"/>
                    <a:pt x="1900551" y="1023869"/>
                  </a:cubicBezTo>
                  <a:cubicBezTo>
                    <a:pt x="1870587" y="1005092"/>
                    <a:pt x="1839325" y="988946"/>
                    <a:pt x="1806692" y="975395"/>
                  </a:cubicBezTo>
                  <a:cubicBezTo>
                    <a:pt x="1774024" y="961844"/>
                    <a:pt x="1740489" y="951104"/>
                    <a:pt x="1706054" y="943175"/>
                  </a:cubicBezTo>
                  <a:cubicBezTo>
                    <a:pt x="1671618" y="935246"/>
                    <a:pt x="1636750" y="930237"/>
                    <a:pt x="1601485" y="928146"/>
                  </a:cubicBezTo>
                  <a:close/>
                  <a:moveTo>
                    <a:pt x="1601558" y="1004588"/>
                  </a:moveTo>
                  <a:cubicBezTo>
                    <a:pt x="1631810" y="1006642"/>
                    <a:pt x="1661702" y="1011111"/>
                    <a:pt x="1691234" y="1018067"/>
                  </a:cubicBezTo>
                  <a:cubicBezTo>
                    <a:pt x="1720766" y="1024987"/>
                    <a:pt x="1749540" y="1034285"/>
                    <a:pt x="1777521" y="1045890"/>
                  </a:cubicBezTo>
                  <a:cubicBezTo>
                    <a:pt x="1805538" y="1057531"/>
                    <a:pt x="1832438" y="1071335"/>
                    <a:pt x="1858183" y="1087336"/>
                  </a:cubicBezTo>
                  <a:cubicBezTo>
                    <a:pt x="1883929" y="1103374"/>
                    <a:pt x="1908232" y="1121358"/>
                    <a:pt x="1931021" y="1141325"/>
                  </a:cubicBezTo>
                  <a:lnTo>
                    <a:pt x="1774745" y="1297560"/>
                  </a:lnTo>
                  <a:cubicBezTo>
                    <a:pt x="1749829" y="1277665"/>
                    <a:pt x="1722677" y="1261591"/>
                    <a:pt x="1693217" y="1249374"/>
                  </a:cubicBezTo>
                  <a:cubicBezTo>
                    <a:pt x="1663758" y="1237156"/>
                    <a:pt x="1633217" y="1229263"/>
                    <a:pt x="1601521" y="1225695"/>
                  </a:cubicBezTo>
                  <a:close/>
                  <a:moveTo>
                    <a:pt x="1525259" y="76730"/>
                  </a:moveTo>
                  <a:lnTo>
                    <a:pt x="1525259" y="306775"/>
                  </a:lnTo>
                  <a:cubicBezTo>
                    <a:pt x="1487289" y="307892"/>
                    <a:pt x="1449464" y="310776"/>
                    <a:pt x="1411748" y="315317"/>
                  </a:cubicBezTo>
                  <a:cubicBezTo>
                    <a:pt x="1374067" y="319894"/>
                    <a:pt x="1336639" y="326165"/>
                    <a:pt x="1299499" y="334130"/>
                  </a:cubicBezTo>
                  <a:cubicBezTo>
                    <a:pt x="1262359" y="342095"/>
                    <a:pt x="1225688" y="351754"/>
                    <a:pt x="1189413" y="363034"/>
                  </a:cubicBezTo>
                  <a:cubicBezTo>
                    <a:pt x="1153139" y="374351"/>
                    <a:pt x="1117477" y="387289"/>
                    <a:pt x="1082393" y="401814"/>
                  </a:cubicBezTo>
                  <a:cubicBezTo>
                    <a:pt x="1047344" y="416374"/>
                    <a:pt x="1012981" y="432484"/>
                    <a:pt x="979375" y="450180"/>
                  </a:cubicBezTo>
                  <a:cubicBezTo>
                    <a:pt x="945732" y="467839"/>
                    <a:pt x="912992" y="487013"/>
                    <a:pt x="881152" y="507628"/>
                  </a:cubicBezTo>
                  <a:cubicBezTo>
                    <a:pt x="849277" y="528279"/>
                    <a:pt x="818411" y="550336"/>
                    <a:pt x="788519" y="573798"/>
                  </a:cubicBezTo>
                  <a:cubicBezTo>
                    <a:pt x="758663" y="597260"/>
                    <a:pt x="729925" y="622020"/>
                    <a:pt x="702340" y="648077"/>
                  </a:cubicBezTo>
                  <a:lnTo>
                    <a:pt x="539646" y="485499"/>
                  </a:lnTo>
                  <a:cubicBezTo>
                    <a:pt x="572603" y="454108"/>
                    <a:pt x="606894" y="424303"/>
                    <a:pt x="642592" y="396047"/>
                  </a:cubicBezTo>
                  <a:cubicBezTo>
                    <a:pt x="678289" y="367827"/>
                    <a:pt x="715213" y="341266"/>
                    <a:pt x="753326" y="316434"/>
                  </a:cubicBezTo>
                  <a:cubicBezTo>
                    <a:pt x="791476" y="291602"/>
                    <a:pt x="830671" y="268572"/>
                    <a:pt x="870912" y="247345"/>
                  </a:cubicBezTo>
                  <a:cubicBezTo>
                    <a:pt x="911189" y="226117"/>
                    <a:pt x="952331" y="206799"/>
                    <a:pt x="994375" y="189356"/>
                  </a:cubicBezTo>
                  <a:cubicBezTo>
                    <a:pt x="1036419" y="171912"/>
                    <a:pt x="1079147" y="156451"/>
                    <a:pt x="1122634" y="142972"/>
                  </a:cubicBezTo>
                  <a:cubicBezTo>
                    <a:pt x="1166084" y="129457"/>
                    <a:pt x="1210075" y="117996"/>
                    <a:pt x="1254606" y="108553"/>
                  </a:cubicBezTo>
                  <a:cubicBezTo>
                    <a:pt x="1299138" y="99111"/>
                    <a:pt x="1343994" y="91723"/>
                    <a:pt x="1389211" y="86389"/>
                  </a:cubicBezTo>
                  <a:cubicBezTo>
                    <a:pt x="1434392" y="81091"/>
                    <a:pt x="1479753" y="77847"/>
                    <a:pt x="1525259" y="76730"/>
                  </a:cubicBezTo>
                  <a:close/>
                  <a:moveTo>
                    <a:pt x="628457" y="1524541"/>
                  </a:moveTo>
                  <a:lnTo>
                    <a:pt x="383226" y="1524541"/>
                  </a:lnTo>
                  <a:cubicBezTo>
                    <a:pt x="384380" y="1489078"/>
                    <a:pt x="387084" y="1453758"/>
                    <a:pt x="391411" y="1418547"/>
                  </a:cubicBezTo>
                  <a:cubicBezTo>
                    <a:pt x="395738" y="1383372"/>
                    <a:pt x="401615" y="1348412"/>
                    <a:pt x="409115" y="1313742"/>
                  </a:cubicBezTo>
                  <a:cubicBezTo>
                    <a:pt x="416579" y="1279071"/>
                    <a:pt x="425630" y="1244833"/>
                    <a:pt x="436231" y="1210955"/>
                  </a:cubicBezTo>
                  <a:cubicBezTo>
                    <a:pt x="446796" y="1177113"/>
                    <a:pt x="458876" y="1143812"/>
                    <a:pt x="472506" y="1111051"/>
                  </a:cubicBezTo>
                  <a:cubicBezTo>
                    <a:pt x="486100" y="1078290"/>
                    <a:pt x="501136" y="1046214"/>
                    <a:pt x="517650" y="1014823"/>
                  </a:cubicBezTo>
                  <a:cubicBezTo>
                    <a:pt x="534129" y="983432"/>
                    <a:pt x="552050" y="952834"/>
                    <a:pt x="571305" y="923065"/>
                  </a:cubicBezTo>
                  <a:cubicBezTo>
                    <a:pt x="590596" y="893295"/>
                    <a:pt x="611149" y="864427"/>
                    <a:pt x="633036" y="836532"/>
                  </a:cubicBezTo>
                  <a:cubicBezTo>
                    <a:pt x="654924" y="808601"/>
                    <a:pt x="678037" y="781714"/>
                    <a:pt x="702340" y="755910"/>
                  </a:cubicBezTo>
                  <a:lnTo>
                    <a:pt x="875708" y="929119"/>
                  </a:lnTo>
                  <a:cubicBezTo>
                    <a:pt x="838315" y="969485"/>
                    <a:pt x="804781" y="1012841"/>
                    <a:pt x="775105" y="1059117"/>
                  </a:cubicBezTo>
                  <a:cubicBezTo>
                    <a:pt x="745393" y="1105429"/>
                    <a:pt x="720009" y="1153975"/>
                    <a:pt x="698915" y="1204792"/>
                  </a:cubicBezTo>
                  <a:cubicBezTo>
                    <a:pt x="677821" y="1255573"/>
                    <a:pt x="661378" y="1307831"/>
                    <a:pt x="649515" y="1361531"/>
                  </a:cubicBezTo>
                  <a:cubicBezTo>
                    <a:pt x="637688" y="1415231"/>
                    <a:pt x="630693" y="1469580"/>
                    <a:pt x="628457" y="1524541"/>
                  </a:cubicBezTo>
                  <a:close/>
                  <a:moveTo>
                    <a:pt x="929578" y="983036"/>
                  </a:moveTo>
                  <a:lnTo>
                    <a:pt x="1087801" y="1141181"/>
                  </a:lnTo>
                  <a:cubicBezTo>
                    <a:pt x="1064292" y="1167562"/>
                    <a:pt x="1043161" y="1195710"/>
                    <a:pt x="1024375" y="1225623"/>
                  </a:cubicBezTo>
                  <a:cubicBezTo>
                    <a:pt x="1005589" y="1255537"/>
                    <a:pt x="989399" y="1286820"/>
                    <a:pt x="975877" y="1319436"/>
                  </a:cubicBezTo>
                  <a:cubicBezTo>
                    <a:pt x="962319" y="1352053"/>
                    <a:pt x="951574" y="1385570"/>
                    <a:pt x="943641" y="1420025"/>
                  </a:cubicBezTo>
                  <a:cubicBezTo>
                    <a:pt x="935708" y="1454443"/>
                    <a:pt x="930696" y="1489258"/>
                    <a:pt x="928605" y="1524541"/>
                  </a:cubicBezTo>
                  <a:lnTo>
                    <a:pt x="704792" y="1524541"/>
                  </a:lnTo>
                  <a:cubicBezTo>
                    <a:pt x="706992" y="1474590"/>
                    <a:pt x="713482" y="1425214"/>
                    <a:pt x="724336" y="1376416"/>
                  </a:cubicBezTo>
                  <a:cubicBezTo>
                    <a:pt x="735189" y="1327617"/>
                    <a:pt x="750189" y="1280116"/>
                    <a:pt x="769336" y="1233948"/>
                  </a:cubicBezTo>
                  <a:cubicBezTo>
                    <a:pt x="788519" y="1187781"/>
                    <a:pt x="811560" y="1143631"/>
                    <a:pt x="838460" y="1101464"/>
                  </a:cubicBezTo>
                  <a:cubicBezTo>
                    <a:pt x="865359" y="1059333"/>
                    <a:pt x="895756" y="1019869"/>
                    <a:pt x="929578" y="983036"/>
                  </a:cubicBezTo>
                  <a:close/>
                  <a:moveTo>
                    <a:pt x="628457" y="1600767"/>
                  </a:moveTo>
                  <a:cubicBezTo>
                    <a:pt x="630693" y="1655728"/>
                    <a:pt x="637688" y="1710041"/>
                    <a:pt x="649515" y="1763741"/>
                  </a:cubicBezTo>
                  <a:cubicBezTo>
                    <a:pt x="661378" y="1817477"/>
                    <a:pt x="677821" y="1869700"/>
                    <a:pt x="698915" y="1920516"/>
                  </a:cubicBezTo>
                  <a:cubicBezTo>
                    <a:pt x="720009" y="1971297"/>
                    <a:pt x="745393" y="2019844"/>
                    <a:pt x="775105" y="2066155"/>
                  </a:cubicBezTo>
                  <a:cubicBezTo>
                    <a:pt x="804781" y="2112467"/>
                    <a:pt x="838315" y="2155788"/>
                    <a:pt x="875708" y="2196153"/>
                  </a:cubicBezTo>
                  <a:lnTo>
                    <a:pt x="702376" y="2369363"/>
                  </a:lnTo>
                  <a:cubicBezTo>
                    <a:pt x="678073" y="2343558"/>
                    <a:pt x="654960" y="2316672"/>
                    <a:pt x="633109" y="2288776"/>
                  </a:cubicBezTo>
                  <a:cubicBezTo>
                    <a:pt x="611221" y="2260845"/>
                    <a:pt x="590632" y="2231977"/>
                    <a:pt x="571377" y="2202208"/>
                  </a:cubicBezTo>
                  <a:cubicBezTo>
                    <a:pt x="552086" y="2172438"/>
                    <a:pt x="534201" y="2141840"/>
                    <a:pt x="517686" y="2110449"/>
                  </a:cubicBezTo>
                  <a:cubicBezTo>
                    <a:pt x="501208" y="2079058"/>
                    <a:pt x="486136" y="2046982"/>
                    <a:pt x="472542" y="2014221"/>
                  </a:cubicBezTo>
                  <a:cubicBezTo>
                    <a:pt x="458948" y="1981461"/>
                    <a:pt x="446868" y="1948159"/>
                    <a:pt x="436267" y="1914318"/>
                  </a:cubicBezTo>
                  <a:cubicBezTo>
                    <a:pt x="425666" y="1880476"/>
                    <a:pt x="416652" y="1846201"/>
                    <a:pt x="409152" y="1811531"/>
                  </a:cubicBezTo>
                  <a:cubicBezTo>
                    <a:pt x="401687" y="1776860"/>
                    <a:pt x="395774" y="1741937"/>
                    <a:pt x="391447" y="1706725"/>
                  </a:cubicBezTo>
                  <a:cubicBezTo>
                    <a:pt x="387156" y="1671514"/>
                    <a:pt x="384416" y="1636194"/>
                    <a:pt x="383298" y="1600767"/>
                  </a:cubicBezTo>
                  <a:close/>
                  <a:moveTo>
                    <a:pt x="704792" y="1600767"/>
                  </a:moveTo>
                  <a:lnTo>
                    <a:pt x="928605" y="1600767"/>
                  </a:lnTo>
                  <a:cubicBezTo>
                    <a:pt x="930696" y="1636014"/>
                    <a:pt x="935708" y="1670865"/>
                    <a:pt x="943641" y="1705284"/>
                  </a:cubicBezTo>
                  <a:cubicBezTo>
                    <a:pt x="951574" y="1739738"/>
                    <a:pt x="962319" y="1773256"/>
                    <a:pt x="975841" y="1805872"/>
                  </a:cubicBezTo>
                  <a:cubicBezTo>
                    <a:pt x="989399" y="1838489"/>
                    <a:pt x="1005589" y="1869772"/>
                    <a:pt x="1024375" y="1899721"/>
                  </a:cubicBezTo>
                  <a:cubicBezTo>
                    <a:pt x="1043161" y="1929635"/>
                    <a:pt x="1064292" y="1957782"/>
                    <a:pt x="1087801" y="1984164"/>
                  </a:cubicBezTo>
                  <a:lnTo>
                    <a:pt x="929578" y="2142200"/>
                  </a:lnTo>
                  <a:cubicBezTo>
                    <a:pt x="895756" y="2105367"/>
                    <a:pt x="865395" y="2065903"/>
                    <a:pt x="838460" y="2023772"/>
                  </a:cubicBezTo>
                  <a:cubicBezTo>
                    <a:pt x="811560" y="1981641"/>
                    <a:pt x="788519" y="1937491"/>
                    <a:pt x="769372" y="1891324"/>
                  </a:cubicBezTo>
                  <a:cubicBezTo>
                    <a:pt x="750189" y="1845156"/>
                    <a:pt x="735189" y="1797655"/>
                    <a:pt x="724336" y="1748856"/>
                  </a:cubicBezTo>
                  <a:cubicBezTo>
                    <a:pt x="713482" y="1700058"/>
                    <a:pt x="706992" y="1650683"/>
                    <a:pt x="704792" y="1600767"/>
                  </a:cubicBezTo>
                  <a:close/>
                  <a:moveTo>
                    <a:pt x="1005084" y="1600767"/>
                  </a:moveTo>
                  <a:lnTo>
                    <a:pt x="1226156" y="1600767"/>
                  </a:lnTo>
                  <a:cubicBezTo>
                    <a:pt x="1229726" y="1632410"/>
                    <a:pt x="1237623" y="1662972"/>
                    <a:pt x="1249847" y="1692417"/>
                  </a:cubicBezTo>
                  <a:cubicBezTo>
                    <a:pt x="1262070" y="1721826"/>
                    <a:pt x="1278152" y="1749001"/>
                    <a:pt x="1298092" y="1773868"/>
                  </a:cubicBezTo>
                  <a:lnTo>
                    <a:pt x="1141780" y="1930103"/>
                  </a:lnTo>
                  <a:cubicBezTo>
                    <a:pt x="1121804" y="1907290"/>
                    <a:pt x="1103811" y="1883035"/>
                    <a:pt x="1087801" y="1857266"/>
                  </a:cubicBezTo>
                  <a:cubicBezTo>
                    <a:pt x="1071792" y="1831533"/>
                    <a:pt x="1057945" y="1804647"/>
                    <a:pt x="1046335" y="1776644"/>
                  </a:cubicBezTo>
                  <a:cubicBezTo>
                    <a:pt x="1034724" y="1748676"/>
                    <a:pt x="1025457" y="1719916"/>
                    <a:pt x="1018534" y="1690399"/>
                  </a:cubicBezTo>
                  <a:cubicBezTo>
                    <a:pt x="1011611" y="1660882"/>
                    <a:pt x="1007103" y="1631005"/>
                    <a:pt x="1005084" y="1600767"/>
                  </a:cubicBezTo>
                  <a:close/>
                  <a:moveTo>
                    <a:pt x="1226156" y="1524541"/>
                  </a:moveTo>
                  <a:lnTo>
                    <a:pt x="1005084" y="1524541"/>
                  </a:lnTo>
                  <a:cubicBezTo>
                    <a:pt x="1007103" y="1494304"/>
                    <a:pt x="1011611" y="1464426"/>
                    <a:pt x="1018534" y="1434909"/>
                  </a:cubicBezTo>
                  <a:cubicBezTo>
                    <a:pt x="1025457" y="1405392"/>
                    <a:pt x="1034724" y="1376632"/>
                    <a:pt x="1046335" y="1348629"/>
                  </a:cubicBezTo>
                  <a:cubicBezTo>
                    <a:pt x="1057981" y="1320625"/>
                    <a:pt x="1071792" y="1293775"/>
                    <a:pt x="1087801" y="1268007"/>
                  </a:cubicBezTo>
                  <a:cubicBezTo>
                    <a:pt x="1103811" y="1242274"/>
                    <a:pt x="1121804" y="1217983"/>
                    <a:pt x="1141780" y="1195169"/>
                  </a:cubicBezTo>
                  <a:lnTo>
                    <a:pt x="1298092" y="1351404"/>
                  </a:lnTo>
                  <a:cubicBezTo>
                    <a:pt x="1278188" y="1376308"/>
                    <a:pt x="1262106" y="1403446"/>
                    <a:pt x="1249883" y="1432891"/>
                  </a:cubicBezTo>
                  <a:cubicBezTo>
                    <a:pt x="1237659" y="1462336"/>
                    <a:pt x="1229798" y="1492862"/>
                    <a:pt x="1226229" y="1524541"/>
                  </a:cubicBezTo>
                  <a:close/>
                  <a:moveTo>
                    <a:pt x="1195759" y="1141325"/>
                  </a:moveTo>
                  <a:cubicBezTo>
                    <a:pt x="1218584" y="1121358"/>
                    <a:pt x="1242887" y="1103374"/>
                    <a:pt x="1268633" y="1087372"/>
                  </a:cubicBezTo>
                  <a:cubicBezTo>
                    <a:pt x="1294378" y="1071371"/>
                    <a:pt x="1321278" y="1057531"/>
                    <a:pt x="1349295" y="1045926"/>
                  </a:cubicBezTo>
                  <a:cubicBezTo>
                    <a:pt x="1377312" y="1034321"/>
                    <a:pt x="1406050" y="1025023"/>
                    <a:pt x="1435582" y="1018103"/>
                  </a:cubicBezTo>
                  <a:cubicBezTo>
                    <a:pt x="1465114" y="1011183"/>
                    <a:pt x="1495006" y="1006678"/>
                    <a:pt x="1525295" y="1004660"/>
                  </a:cubicBezTo>
                  <a:lnTo>
                    <a:pt x="1525295" y="1225623"/>
                  </a:lnTo>
                  <a:cubicBezTo>
                    <a:pt x="1493600" y="1229191"/>
                    <a:pt x="1463022" y="1237084"/>
                    <a:pt x="1433599" y="1249338"/>
                  </a:cubicBezTo>
                  <a:cubicBezTo>
                    <a:pt x="1404139" y="1261555"/>
                    <a:pt x="1376988" y="1277593"/>
                    <a:pt x="1352071" y="1297524"/>
                  </a:cubicBezTo>
                  <a:close/>
                  <a:moveTo>
                    <a:pt x="1141780" y="1087372"/>
                  </a:moveTo>
                  <a:lnTo>
                    <a:pt x="983557" y="929228"/>
                  </a:lnTo>
                  <a:cubicBezTo>
                    <a:pt x="1020409" y="895422"/>
                    <a:pt x="1059892" y="865076"/>
                    <a:pt x="1102044" y="838154"/>
                  </a:cubicBezTo>
                  <a:cubicBezTo>
                    <a:pt x="1144196" y="811268"/>
                    <a:pt x="1188368" y="788238"/>
                    <a:pt x="1234558" y="769064"/>
                  </a:cubicBezTo>
                  <a:cubicBezTo>
                    <a:pt x="1280748" y="749891"/>
                    <a:pt x="1328273" y="734898"/>
                    <a:pt x="1377096" y="724050"/>
                  </a:cubicBezTo>
                  <a:cubicBezTo>
                    <a:pt x="1425918" y="713202"/>
                    <a:pt x="1475282" y="706715"/>
                    <a:pt x="1525259" y="704516"/>
                  </a:cubicBezTo>
                  <a:lnTo>
                    <a:pt x="1525259" y="928218"/>
                  </a:lnTo>
                  <a:cubicBezTo>
                    <a:pt x="1489994" y="930309"/>
                    <a:pt x="1455126" y="935318"/>
                    <a:pt x="1420726" y="943247"/>
                  </a:cubicBezTo>
                  <a:cubicBezTo>
                    <a:pt x="1386291" y="951176"/>
                    <a:pt x="1352757" y="961880"/>
                    <a:pt x="1320124" y="975431"/>
                  </a:cubicBezTo>
                  <a:cubicBezTo>
                    <a:pt x="1287491" y="988982"/>
                    <a:pt x="1256193" y="1005128"/>
                    <a:pt x="1226265" y="1023905"/>
                  </a:cubicBezTo>
                  <a:cubicBezTo>
                    <a:pt x="1196336" y="1042646"/>
                    <a:pt x="1168175" y="1063766"/>
                    <a:pt x="1141780" y="1087264"/>
                  </a:cubicBezTo>
                  <a:close/>
                  <a:moveTo>
                    <a:pt x="929687" y="875383"/>
                  </a:moveTo>
                  <a:lnTo>
                    <a:pt x="756283" y="701993"/>
                  </a:lnTo>
                  <a:cubicBezTo>
                    <a:pt x="782101" y="677702"/>
                    <a:pt x="809000" y="654600"/>
                    <a:pt x="836945" y="632724"/>
                  </a:cubicBezTo>
                  <a:cubicBezTo>
                    <a:pt x="864854" y="610847"/>
                    <a:pt x="893737" y="590304"/>
                    <a:pt x="923521" y="571023"/>
                  </a:cubicBezTo>
                  <a:cubicBezTo>
                    <a:pt x="953305" y="551777"/>
                    <a:pt x="983918" y="533901"/>
                    <a:pt x="1015325" y="517395"/>
                  </a:cubicBezTo>
                  <a:cubicBezTo>
                    <a:pt x="1046731" y="500924"/>
                    <a:pt x="1078823" y="485860"/>
                    <a:pt x="1111600" y="472272"/>
                  </a:cubicBezTo>
                  <a:cubicBezTo>
                    <a:pt x="1144377" y="458685"/>
                    <a:pt x="1177694" y="446612"/>
                    <a:pt x="1211553" y="436016"/>
                  </a:cubicBezTo>
                  <a:cubicBezTo>
                    <a:pt x="1245411" y="425420"/>
                    <a:pt x="1279703" y="416410"/>
                    <a:pt x="1314391" y="408913"/>
                  </a:cubicBezTo>
                  <a:cubicBezTo>
                    <a:pt x="1349079" y="401453"/>
                    <a:pt x="1384019" y="395542"/>
                    <a:pt x="1419248" y="391218"/>
                  </a:cubicBezTo>
                  <a:cubicBezTo>
                    <a:pt x="1454440" y="386929"/>
                    <a:pt x="1489813" y="384190"/>
                    <a:pt x="1525259" y="383073"/>
                  </a:cubicBezTo>
                  <a:lnTo>
                    <a:pt x="1525259" y="628183"/>
                  </a:lnTo>
                  <a:cubicBezTo>
                    <a:pt x="1470270" y="630381"/>
                    <a:pt x="1415930" y="637409"/>
                    <a:pt x="1362204" y="649230"/>
                  </a:cubicBezTo>
                  <a:cubicBezTo>
                    <a:pt x="1308477" y="661052"/>
                    <a:pt x="1256193" y="677486"/>
                    <a:pt x="1205351" y="698569"/>
                  </a:cubicBezTo>
                  <a:cubicBezTo>
                    <a:pt x="1154545" y="719653"/>
                    <a:pt x="1105975" y="745025"/>
                    <a:pt x="1059640" y="774687"/>
                  </a:cubicBezTo>
                  <a:cubicBezTo>
                    <a:pt x="1013341" y="804348"/>
                    <a:pt x="969963" y="837865"/>
                    <a:pt x="929578" y="875203"/>
                  </a:cubicBezTo>
                  <a:close/>
                  <a:moveTo>
                    <a:pt x="485811" y="539560"/>
                  </a:moveTo>
                  <a:lnTo>
                    <a:pt x="648505" y="702174"/>
                  </a:lnTo>
                  <a:cubicBezTo>
                    <a:pt x="622399" y="729780"/>
                    <a:pt x="597627" y="758468"/>
                    <a:pt x="574153" y="788346"/>
                  </a:cubicBezTo>
                  <a:cubicBezTo>
                    <a:pt x="550716" y="818187"/>
                    <a:pt x="528648" y="849038"/>
                    <a:pt x="507987" y="880897"/>
                  </a:cubicBezTo>
                  <a:cubicBezTo>
                    <a:pt x="487326" y="912757"/>
                    <a:pt x="468143" y="945482"/>
                    <a:pt x="450474" y="979071"/>
                  </a:cubicBezTo>
                  <a:cubicBezTo>
                    <a:pt x="432806" y="1012661"/>
                    <a:pt x="416688" y="1047007"/>
                    <a:pt x="402120" y="1082075"/>
                  </a:cubicBezTo>
                  <a:cubicBezTo>
                    <a:pt x="387553" y="1117142"/>
                    <a:pt x="374608" y="1152786"/>
                    <a:pt x="363322" y="1189006"/>
                  </a:cubicBezTo>
                  <a:cubicBezTo>
                    <a:pt x="351999" y="1225263"/>
                    <a:pt x="342372" y="1261916"/>
                    <a:pt x="334403" y="1299037"/>
                  </a:cubicBezTo>
                  <a:cubicBezTo>
                    <a:pt x="326398" y="1336159"/>
                    <a:pt x="320160" y="1373569"/>
                    <a:pt x="315581" y="1411267"/>
                  </a:cubicBezTo>
                  <a:cubicBezTo>
                    <a:pt x="311001" y="1448929"/>
                    <a:pt x="308153" y="1486735"/>
                    <a:pt x="307035" y="1524686"/>
                  </a:cubicBezTo>
                  <a:lnTo>
                    <a:pt x="76732" y="1524686"/>
                  </a:lnTo>
                  <a:cubicBezTo>
                    <a:pt x="77886" y="1479203"/>
                    <a:pt x="81095" y="1433864"/>
                    <a:pt x="86431" y="1388669"/>
                  </a:cubicBezTo>
                  <a:cubicBezTo>
                    <a:pt x="91732" y="1343511"/>
                    <a:pt x="99124" y="1298641"/>
                    <a:pt x="108571" y="1254131"/>
                  </a:cubicBezTo>
                  <a:cubicBezTo>
                    <a:pt x="118018" y="1209621"/>
                    <a:pt x="129485" y="1165652"/>
                    <a:pt x="143007" y="1122187"/>
                  </a:cubicBezTo>
                  <a:cubicBezTo>
                    <a:pt x="156492" y="1078759"/>
                    <a:pt x="171961" y="1036015"/>
                    <a:pt x="189413" y="993992"/>
                  </a:cubicBezTo>
                  <a:cubicBezTo>
                    <a:pt x="206865" y="951969"/>
                    <a:pt x="226193" y="910811"/>
                    <a:pt x="247431" y="870554"/>
                  </a:cubicBezTo>
                  <a:cubicBezTo>
                    <a:pt x="268669" y="830333"/>
                    <a:pt x="291710" y="791157"/>
                    <a:pt x="316554" y="753026"/>
                  </a:cubicBezTo>
                  <a:cubicBezTo>
                    <a:pt x="341398" y="714896"/>
                    <a:pt x="367973" y="677990"/>
                    <a:pt x="396207" y="642311"/>
                  </a:cubicBezTo>
                  <a:cubicBezTo>
                    <a:pt x="424476" y="606631"/>
                    <a:pt x="454296" y="572356"/>
                    <a:pt x="485703" y="539415"/>
                  </a:cubicBezTo>
                  <a:close/>
                  <a:moveTo>
                    <a:pt x="76840" y="1600911"/>
                  </a:moveTo>
                  <a:lnTo>
                    <a:pt x="307035" y="1600911"/>
                  </a:lnTo>
                  <a:cubicBezTo>
                    <a:pt x="308153" y="1638861"/>
                    <a:pt x="311001" y="1676704"/>
                    <a:pt x="315581" y="1714366"/>
                  </a:cubicBezTo>
                  <a:cubicBezTo>
                    <a:pt x="320160" y="1752064"/>
                    <a:pt x="326398" y="1789474"/>
                    <a:pt x="334403" y="1826559"/>
                  </a:cubicBezTo>
                  <a:cubicBezTo>
                    <a:pt x="342372" y="1863681"/>
                    <a:pt x="351999" y="1900370"/>
                    <a:pt x="363322" y="1936626"/>
                  </a:cubicBezTo>
                  <a:cubicBezTo>
                    <a:pt x="374608" y="1972847"/>
                    <a:pt x="387553" y="2008491"/>
                    <a:pt x="402120" y="2043558"/>
                  </a:cubicBezTo>
                  <a:cubicBezTo>
                    <a:pt x="416688" y="2078625"/>
                    <a:pt x="432806" y="2112972"/>
                    <a:pt x="450474" y="2146561"/>
                  </a:cubicBezTo>
                  <a:cubicBezTo>
                    <a:pt x="468143" y="2180151"/>
                    <a:pt x="487326" y="2212876"/>
                    <a:pt x="507987" y="2244735"/>
                  </a:cubicBezTo>
                  <a:cubicBezTo>
                    <a:pt x="528648" y="2276595"/>
                    <a:pt x="550716" y="2307445"/>
                    <a:pt x="574153" y="2337287"/>
                  </a:cubicBezTo>
                  <a:cubicBezTo>
                    <a:pt x="597627" y="2367128"/>
                    <a:pt x="622399" y="2395852"/>
                    <a:pt x="648505" y="2423459"/>
                  </a:cubicBezTo>
                  <a:lnTo>
                    <a:pt x="485811" y="2586037"/>
                  </a:lnTo>
                  <a:cubicBezTo>
                    <a:pt x="454404" y="2553132"/>
                    <a:pt x="424548" y="2518822"/>
                    <a:pt x="396315" y="2483142"/>
                  </a:cubicBezTo>
                  <a:cubicBezTo>
                    <a:pt x="368045" y="2447462"/>
                    <a:pt x="341506" y="2410557"/>
                    <a:pt x="316626" y="2372462"/>
                  </a:cubicBezTo>
                  <a:cubicBezTo>
                    <a:pt x="291782" y="2334331"/>
                    <a:pt x="268741" y="2295156"/>
                    <a:pt x="247503" y="2254899"/>
                  </a:cubicBezTo>
                  <a:cubicBezTo>
                    <a:pt x="226265" y="2214642"/>
                    <a:pt x="206902" y="2173520"/>
                    <a:pt x="189449" y="2131497"/>
                  </a:cubicBezTo>
                  <a:cubicBezTo>
                    <a:pt x="171997" y="2089473"/>
                    <a:pt x="156528" y="2046730"/>
                    <a:pt x="143043" y="2003265"/>
                  </a:cubicBezTo>
                  <a:cubicBezTo>
                    <a:pt x="129521" y="1959800"/>
                    <a:pt x="118054" y="1915831"/>
                    <a:pt x="108571" y="1871321"/>
                  </a:cubicBezTo>
                  <a:cubicBezTo>
                    <a:pt x="99124" y="1826812"/>
                    <a:pt x="91732" y="1781977"/>
                    <a:pt x="86431" y="1736783"/>
                  </a:cubicBezTo>
                  <a:cubicBezTo>
                    <a:pt x="81095" y="1691588"/>
                    <a:pt x="77886" y="1646250"/>
                    <a:pt x="76732" y="1600767"/>
                  </a:cubicBezTo>
                  <a:close/>
                  <a:moveTo>
                    <a:pt x="1525259" y="3048578"/>
                  </a:moveTo>
                  <a:cubicBezTo>
                    <a:pt x="1479753" y="3047425"/>
                    <a:pt x="1434392" y="3044218"/>
                    <a:pt x="1389211" y="3038884"/>
                  </a:cubicBezTo>
                  <a:cubicBezTo>
                    <a:pt x="1343994" y="3033586"/>
                    <a:pt x="1299138" y="3026197"/>
                    <a:pt x="1254606" y="3016755"/>
                  </a:cubicBezTo>
                  <a:cubicBezTo>
                    <a:pt x="1210075" y="3007312"/>
                    <a:pt x="1166084" y="2995815"/>
                    <a:pt x="1122634" y="2982336"/>
                  </a:cubicBezTo>
                  <a:cubicBezTo>
                    <a:pt x="1079147" y="2968821"/>
                    <a:pt x="1036419" y="2953360"/>
                    <a:pt x="994375" y="2935916"/>
                  </a:cubicBezTo>
                  <a:cubicBezTo>
                    <a:pt x="952331" y="2918509"/>
                    <a:pt x="911189" y="2899155"/>
                    <a:pt x="870912" y="2877928"/>
                  </a:cubicBezTo>
                  <a:cubicBezTo>
                    <a:pt x="830671" y="2856700"/>
                    <a:pt x="791476" y="2833670"/>
                    <a:pt x="753326" y="2808838"/>
                  </a:cubicBezTo>
                  <a:cubicBezTo>
                    <a:pt x="715213" y="2784006"/>
                    <a:pt x="678289" y="2757481"/>
                    <a:pt x="642592" y="2729225"/>
                  </a:cubicBezTo>
                  <a:cubicBezTo>
                    <a:pt x="606894" y="2701006"/>
                    <a:pt x="572603" y="2671200"/>
                    <a:pt x="539646" y="2639773"/>
                  </a:cubicBezTo>
                  <a:lnTo>
                    <a:pt x="702340" y="2477195"/>
                  </a:lnTo>
                  <a:cubicBezTo>
                    <a:pt x="729925" y="2503252"/>
                    <a:pt x="758663" y="2528012"/>
                    <a:pt x="788519" y="2551474"/>
                  </a:cubicBezTo>
                  <a:cubicBezTo>
                    <a:pt x="818411" y="2574937"/>
                    <a:pt x="849277" y="2596993"/>
                    <a:pt x="881152" y="2617644"/>
                  </a:cubicBezTo>
                  <a:cubicBezTo>
                    <a:pt x="912992" y="2638295"/>
                    <a:pt x="945768" y="2657469"/>
                    <a:pt x="979375" y="2675129"/>
                  </a:cubicBezTo>
                  <a:cubicBezTo>
                    <a:pt x="1012981" y="2692788"/>
                    <a:pt x="1047344" y="2708898"/>
                    <a:pt x="1082393" y="2723459"/>
                  </a:cubicBezTo>
                  <a:cubicBezTo>
                    <a:pt x="1117477" y="2738019"/>
                    <a:pt x="1153139" y="2750921"/>
                    <a:pt x="1189413" y="2762238"/>
                  </a:cubicBezTo>
                  <a:cubicBezTo>
                    <a:pt x="1225688" y="2773555"/>
                    <a:pt x="1262359" y="2783178"/>
                    <a:pt x="1299499" y="2791142"/>
                  </a:cubicBezTo>
                  <a:cubicBezTo>
                    <a:pt x="1336639" y="2799143"/>
                    <a:pt x="1374067" y="2805378"/>
                    <a:pt x="1411748" y="2809955"/>
                  </a:cubicBezTo>
                  <a:cubicBezTo>
                    <a:pt x="1449464" y="2814533"/>
                    <a:pt x="1487289" y="2817380"/>
                    <a:pt x="1525259" y="2818497"/>
                  </a:cubicBezTo>
                  <a:close/>
                  <a:moveTo>
                    <a:pt x="1525259" y="2742200"/>
                  </a:moveTo>
                  <a:cubicBezTo>
                    <a:pt x="1489813" y="2741082"/>
                    <a:pt x="1454476" y="2738379"/>
                    <a:pt x="1419248" y="2734055"/>
                  </a:cubicBezTo>
                  <a:cubicBezTo>
                    <a:pt x="1384019" y="2729730"/>
                    <a:pt x="1349079" y="2723819"/>
                    <a:pt x="1314391" y="2716359"/>
                  </a:cubicBezTo>
                  <a:cubicBezTo>
                    <a:pt x="1279703" y="2708862"/>
                    <a:pt x="1245411" y="2699852"/>
                    <a:pt x="1211553" y="2689256"/>
                  </a:cubicBezTo>
                  <a:cubicBezTo>
                    <a:pt x="1177694" y="2678697"/>
                    <a:pt x="1144377" y="2666623"/>
                    <a:pt x="1111600" y="2653000"/>
                  </a:cubicBezTo>
                  <a:cubicBezTo>
                    <a:pt x="1078823" y="2639413"/>
                    <a:pt x="1046731" y="2624384"/>
                    <a:pt x="1015325" y="2607877"/>
                  </a:cubicBezTo>
                  <a:cubicBezTo>
                    <a:pt x="983918" y="2591407"/>
                    <a:pt x="953305" y="2573531"/>
                    <a:pt x="923521" y="2554249"/>
                  </a:cubicBezTo>
                  <a:cubicBezTo>
                    <a:pt x="893737" y="2535004"/>
                    <a:pt x="864854" y="2514425"/>
                    <a:pt x="836945" y="2492548"/>
                  </a:cubicBezTo>
                  <a:cubicBezTo>
                    <a:pt x="809000" y="2470672"/>
                    <a:pt x="782101" y="2447606"/>
                    <a:pt x="756283" y="2423279"/>
                  </a:cubicBezTo>
                  <a:lnTo>
                    <a:pt x="929578" y="2250141"/>
                  </a:lnTo>
                  <a:cubicBezTo>
                    <a:pt x="969963" y="2287479"/>
                    <a:pt x="1013341" y="2320960"/>
                    <a:pt x="1059640" y="2350658"/>
                  </a:cubicBezTo>
                  <a:cubicBezTo>
                    <a:pt x="1105975" y="2380319"/>
                    <a:pt x="1154545" y="2405691"/>
                    <a:pt x="1205351" y="2426775"/>
                  </a:cubicBezTo>
                  <a:cubicBezTo>
                    <a:pt x="1256193" y="2447858"/>
                    <a:pt x="1308477" y="2464293"/>
                    <a:pt x="1362204" y="2476114"/>
                  </a:cubicBezTo>
                  <a:cubicBezTo>
                    <a:pt x="1415930" y="2487935"/>
                    <a:pt x="1470270" y="2494963"/>
                    <a:pt x="1525259" y="2497162"/>
                  </a:cubicBezTo>
                  <a:close/>
                  <a:moveTo>
                    <a:pt x="1525259" y="2420828"/>
                  </a:moveTo>
                  <a:cubicBezTo>
                    <a:pt x="1475282" y="2418666"/>
                    <a:pt x="1425918" y="2412142"/>
                    <a:pt x="1377060" y="2401294"/>
                  </a:cubicBezTo>
                  <a:cubicBezTo>
                    <a:pt x="1328237" y="2390482"/>
                    <a:pt x="1280748" y="2375453"/>
                    <a:pt x="1234558" y="2356316"/>
                  </a:cubicBezTo>
                  <a:cubicBezTo>
                    <a:pt x="1188331" y="2337143"/>
                    <a:pt x="1144160" y="2314113"/>
                    <a:pt x="1102008" y="2287227"/>
                  </a:cubicBezTo>
                  <a:cubicBezTo>
                    <a:pt x="1059856" y="2260341"/>
                    <a:pt x="1020337" y="2229959"/>
                    <a:pt x="983521" y="2196153"/>
                  </a:cubicBezTo>
                  <a:lnTo>
                    <a:pt x="1141780" y="2038044"/>
                  </a:lnTo>
                  <a:cubicBezTo>
                    <a:pt x="1168175" y="2061506"/>
                    <a:pt x="1196336" y="2082662"/>
                    <a:pt x="1226265" y="2101439"/>
                  </a:cubicBezTo>
                  <a:cubicBezTo>
                    <a:pt x="1256193" y="2120180"/>
                    <a:pt x="1287491" y="2136362"/>
                    <a:pt x="1320124" y="2149877"/>
                  </a:cubicBezTo>
                  <a:cubicBezTo>
                    <a:pt x="1352757" y="2163428"/>
                    <a:pt x="1386291" y="2174168"/>
                    <a:pt x="1420762" y="2182097"/>
                  </a:cubicBezTo>
                  <a:cubicBezTo>
                    <a:pt x="1455198" y="2190026"/>
                    <a:pt x="1490030" y="2195036"/>
                    <a:pt x="1525331" y="2197126"/>
                  </a:cubicBezTo>
                  <a:close/>
                  <a:moveTo>
                    <a:pt x="1525259" y="2120684"/>
                  </a:moveTo>
                  <a:cubicBezTo>
                    <a:pt x="1495006" y="2118630"/>
                    <a:pt x="1465114" y="2114161"/>
                    <a:pt x="1435582" y="2107241"/>
                  </a:cubicBezTo>
                  <a:cubicBezTo>
                    <a:pt x="1406050" y="2100322"/>
                    <a:pt x="1377276" y="2091059"/>
                    <a:pt x="1349259" y="2079418"/>
                  </a:cubicBezTo>
                  <a:cubicBezTo>
                    <a:pt x="1321278" y="2067813"/>
                    <a:pt x="1294378" y="2053974"/>
                    <a:pt x="1268633" y="2037972"/>
                  </a:cubicBezTo>
                  <a:cubicBezTo>
                    <a:pt x="1242887" y="2021970"/>
                    <a:pt x="1218584" y="2003986"/>
                    <a:pt x="1195759" y="1984019"/>
                  </a:cubicBezTo>
                  <a:lnTo>
                    <a:pt x="1352071" y="1827785"/>
                  </a:lnTo>
                  <a:cubicBezTo>
                    <a:pt x="1376988" y="1847679"/>
                    <a:pt x="1404139" y="1863753"/>
                    <a:pt x="1433599" y="1875971"/>
                  </a:cubicBezTo>
                  <a:cubicBezTo>
                    <a:pt x="1463022" y="1888188"/>
                    <a:pt x="1493600" y="1896081"/>
                    <a:pt x="1525295" y="1899685"/>
                  </a:cubicBezTo>
                  <a:close/>
                  <a:moveTo>
                    <a:pt x="1298128" y="1562636"/>
                  </a:moveTo>
                  <a:cubicBezTo>
                    <a:pt x="1298128" y="1553950"/>
                    <a:pt x="1298561" y="1545301"/>
                    <a:pt x="1299390" y="1536651"/>
                  </a:cubicBezTo>
                  <a:cubicBezTo>
                    <a:pt x="1300256" y="1528001"/>
                    <a:pt x="1301518" y="1519424"/>
                    <a:pt x="1303213" y="1510918"/>
                  </a:cubicBezTo>
                  <a:cubicBezTo>
                    <a:pt x="1304907" y="1502377"/>
                    <a:pt x="1307035" y="1493979"/>
                    <a:pt x="1309559" y="1485654"/>
                  </a:cubicBezTo>
                  <a:cubicBezTo>
                    <a:pt x="1312083" y="1477365"/>
                    <a:pt x="1315004" y="1469184"/>
                    <a:pt x="1318321" y="1461183"/>
                  </a:cubicBezTo>
                  <a:cubicBezTo>
                    <a:pt x="1321638" y="1453146"/>
                    <a:pt x="1325352" y="1445325"/>
                    <a:pt x="1329463" y="1437648"/>
                  </a:cubicBezTo>
                  <a:cubicBezTo>
                    <a:pt x="1333538" y="1430008"/>
                    <a:pt x="1338009" y="1422547"/>
                    <a:pt x="1342841" y="1415339"/>
                  </a:cubicBezTo>
                  <a:cubicBezTo>
                    <a:pt x="1347672" y="1408095"/>
                    <a:pt x="1352829" y="1401139"/>
                    <a:pt x="1358346" y="1394436"/>
                  </a:cubicBezTo>
                  <a:cubicBezTo>
                    <a:pt x="1363862" y="1387732"/>
                    <a:pt x="1369668" y="1381281"/>
                    <a:pt x="1375834" y="1375154"/>
                  </a:cubicBezTo>
                  <a:cubicBezTo>
                    <a:pt x="1381964" y="1369028"/>
                    <a:pt x="1388382" y="1363189"/>
                    <a:pt x="1395125" y="1357675"/>
                  </a:cubicBezTo>
                  <a:cubicBezTo>
                    <a:pt x="1401832" y="1352161"/>
                    <a:pt x="1408791" y="1347007"/>
                    <a:pt x="1416039" y="1342177"/>
                  </a:cubicBezTo>
                  <a:cubicBezTo>
                    <a:pt x="1423250" y="1337348"/>
                    <a:pt x="1430678" y="1332879"/>
                    <a:pt x="1438358" y="1328807"/>
                  </a:cubicBezTo>
                  <a:cubicBezTo>
                    <a:pt x="1446003" y="1324698"/>
                    <a:pt x="1453863" y="1320986"/>
                    <a:pt x="1461868" y="1317670"/>
                  </a:cubicBezTo>
                  <a:cubicBezTo>
                    <a:pt x="1469909" y="1314354"/>
                    <a:pt x="1478095" y="1311435"/>
                    <a:pt x="1486388" y="1308912"/>
                  </a:cubicBezTo>
                  <a:cubicBezTo>
                    <a:pt x="1494717" y="1306389"/>
                    <a:pt x="1503119" y="1304299"/>
                    <a:pt x="1511665" y="1302605"/>
                  </a:cubicBezTo>
                  <a:cubicBezTo>
                    <a:pt x="1520174" y="1300911"/>
                    <a:pt x="1528756" y="1299614"/>
                    <a:pt x="1537410" y="1298785"/>
                  </a:cubicBezTo>
                  <a:cubicBezTo>
                    <a:pt x="1546064" y="1297920"/>
                    <a:pt x="1554718" y="1297487"/>
                    <a:pt x="1563408" y="1297487"/>
                  </a:cubicBezTo>
                  <a:cubicBezTo>
                    <a:pt x="1572098" y="1297487"/>
                    <a:pt x="1580752" y="1297920"/>
                    <a:pt x="1589406" y="1298785"/>
                  </a:cubicBezTo>
                  <a:cubicBezTo>
                    <a:pt x="1598060" y="1299614"/>
                    <a:pt x="1606642" y="1300911"/>
                    <a:pt x="1615151" y="1302605"/>
                  </a:cubicBezTo>
                  <a:cubicBezTo>
                    <a:pt x="1623661" y="1304299"/>
                    <a:pt x="1632099" y="1306389"/>
                    <a:pt x="1640392" y="1308912"/>
                  </a:cubicBezTo>
                  <a:cubicBezTo>
                    <a:pt x="1648722" y="1311435"/>
                    <a:pt x="1656907" y="1314354"/>
                    <a:pt x="1664912" y="1317670"/>
                  </a:cubicBezTo>
                  <a:cubicBezTo>
                    <a:pt x="1672953" y="1320986"/>
                    <a:pt x="1680777" y="1324698"/>
                    <a:pt x="1688458" y="1328807"/>
                  </a:cubicBezTo>
                  <a:cubicBezTo>
                    <a:pt x="1696102" y="1332879"/>
                    <a:pt x="1703566" y="1337348"/>
                    <a:pt x="1710778" y="1342177"/>
                  </a:cubicBezTo>
                  <a:cubicBezTo>
                    <a:pt x="1717989" y="1347007"/>
                    <a:pt x="1724984" y="1352161"/>
                    <a:pt x="1731691" y="1357675"/>
                  </a:cubicBezTo>
                  <a:cubicBezTo>
                    <a:pt x="1738398" y="1363189"/>
                    <a:pt x="1744853" y="1369028"/>
                    <a:pt x="1750982" y="1375154"/>
                  </a:cubicBezTo>
                  <a:cubicBezTo>
                    <a:pt x="1757112" y="1381281"/>
                    <a:pt x="1762954" y="1387732"/>
                    <a:pt x="1768471" y="1394436"/>
                  </a:cubicBezTo>
                  <a:cubicBezTo>
                    <a:pt x="1773987" y="1401139"/>
                    <a:pt x="1779144" y="1408095"/>
                    <a:pt x="1783976" y="1415339"/>
                  </a:cubicBezTo>
                  <a:cubicBezTo>
                    <a:pt x="1788807" y="1422547"/>
                    <a:pt x="1793243" y="1430008"/>
                    <a:pt x="1797353" y="1437648"/>
                  </a:cubicBezTo>
                  <a:cubicBezTo>
                    <a:pt x="1801464" y="1445325"/>
                    <a:pt x="1805178" y="1453146"/>
                    <a:pt x="1808495" y="1461183"/>
                  </a:cubicBezTo>
                  <a:cubicBezTo>
                    <a:pt x="1811812" y="1469184"/>
                    <a:pt x="1814733" y="1477365"/>
                    <a:pt x="1817257" y="1485654"/>
                  </a:cubicBezTo>
                  <a:cubicBezTo>
                    <a:pt x="1819781" y="1493979"/>
                    <a:pt x="1821873" y="1502377"/>
                    <a:pt x="1823567" y="1510918"/>
                  </a:cubicBezTo>
                  <a:cubicBezTo>
                    <a:pt x="1825262" y="1519424"/>
                    <a:pt x="1826560" y="1528001"/>
                    <a:pt x="1827390" y="1536651"/>
                  </a:cubicBezTo>
                  <a:cubicBezTo>
                    <a:pt x="1828255" y="1545301"/>
                    <a:pt x="1828688" y="1553950"/>
                    <a:pt x="1828688" y="1562636"/>
                  </a:cubicBezTo>
                  <a:cubicBezTo>
                    <a:pt x="1828688" y="1571322"/>
                    <a:pt x="1828255" y="1579971"/>
                    <a:pt x="1827390" y="1588621"/>
                  </a:cubicBezTo>
                  <a:cubicBezTo>
                    <a:pt x="1826560" y="1597271"/>
                    <a:pt x="1825262" y="1605848"/>
                    <a:pt x="1823567" y="1614354"/>
                  </a:cubicBezTo>
                  <a:cubicBezTo>
                    <a:pt x="1821873" y="1622896"/>
                    <a:pt x="1819781" y="1631293"/>
                    <a:pt x="1817257" y="1639618"/>
                  </a:cubicBezTo>
                  <a:cubicBezTo>
                    <a:pt x="1814733" y="1647907"/>
                    <a:pt x="1811812" y="1656089"/>
                    <a:pt x="1808495" y="1664090"/>
                  </a:cubicBezTo>
                  <a:cubicBezTo>
                    <a:pt x="1805178" y="1672127"/>
                    <a:pt x="1801464" y="1679983"/>
                    <a:pt x="1797353" y="1687624"/>
                  </a:cubicBezTo>
                  <a:cubicBezTo>
                    <a:pt x="1793243" y="1695301"/>
                    <a:pt x="1788807" y="1702725"/>
                    <a:pt x="1783976" y="1709933"/>
                  </a:cubicBezTo>
                  <a:cubicBezTo>
                    <a:pt x="1779144" y="1717177"/>
                    <a:pt x="1773987" y="1724133"/>
                    <a:pt x="1768471" y="1730836"/>
                  </a:cubicBezTo>
                  <a:cubicBezTo>
                    <a:pt x="1762954" y="1737540"/>
                    <a:pt x="1757112" y="1743991"/>
                    <a:pt x="1750982" y="1750118"/>
                  </a:cubicBezTo>
                  <a:cubicBezTo>
                    <a:pt x="1744853" y="1756281"/>
                    <a:pt x="1738398" y="1762083"/>
                    <a:pt x="1731691" y="1767597"/>
                  </a:cubicBezTo>
                  <a:cubicBezTo>
                    <a:pt x="1724984" y="1773112"/>
                    <a:pt x="1717989" y="1778265"/>
                    <a:pt x="1710778" y="1783095"/>
                  </a:cubicBezTo>
                  <a:cubicBezTo>
                    <a:pt x="1703566" y="1787924"/>
                    <a:pt x="1696102" y="1792393"/>
                    <a:pt x="1688458" y="1796466"/>
                  </a:cubicBezTo>
                  <a:cubicBezTo>
                    <a:pt x="1680777" y="1800574"/>
                    <a:pt x="1672953" y="1804286"/>
                    <a:pt x="1664912" y="1807602"/>
                  </a:cubicBezTo>
                  <a:cubicBezTo>
                    <a:pt x="1656907" y="1810918"/>
                    <a:pt x="1648722" y="1813837"/>
                    <a:pt x="1640392" y="1816360"/>
                  </a:cubicBezTo>
                  <a:cubicBezTo>
                    <a:pt x="1632099" y="1818883"/>
                    <a:pt x="1623661" y="1821009"/>
                    <a:pt x="1615151" y="1822703"/>
                  </a:cubicBezTo>
                  <a:cubicBezTo>
                    <a:pt x="1606642" y="1824397"/>
                    <a:pt x="1598060" y="1825658"/>
                    <a:pt x="1589406" y="1826523"/>
                  </a:cubicBezTo>
                  <a:cubicBezTo>
                    <a:pt x="1580752" y="1827352"/>
                    <a:pt x="1572098" y="1827785"/>
                    <a:pt x="1563408" y="1827785"/>
                  </a:cubicBezTo>
                  <a:cubicBezTo>
                    <a:pt x="1554718" y="1827785"/>
                    <a:pt x="1546064" y="1827352"/>
                    <a:pt x="1537410" y="1826523"/>
                  </a:cubicBezTo>
                  <a:cubicBezTo>
                    <a:pt x="1528756" y="1825658"/>
                    <a:pt x="1520174" y="1824397"/>
                    <a:pt x="1511665" y="1822703"/>
                  </a:cubicBezTo>
                  <a:cubicBezTo>
                    <a:pt x="1503119" y="1821009"/>
                    <a:pt x="1494717" y="1818883"/>
                    <a:pt x="1486388" y="1816360"/>
                  </a:cubicBezTo>
                  <a:cubicBezTo>
                    <a:pt x="1478095" y="1813837"/>
                    <a:pt x="1469909" y="1810918"/>
                    <a:pt x="1461868" y="1807602"/>
                  </a:cubicBezTo>
                  <a:cubicBezTo>
                    <a:pt x="1453863" y="1804286"/>
                    <a:pt x="1446003" y="1800574"/>
                    <a:pt x="1438358" y="1796466"/>
                  </a:cubicBezTo>
                  <a:cubicBezTo>
                    <a:pt x="1430678" y="1792393"/>
                    <a:pt x="1423250" y="1787924"/>
                    <a:pt x="1416039" y="1783095"/>
                  </a:cubicBezTo>
                  <a:cubicBezTo>
                    <a:pt x="1408791" y="1778265"/>
                    <a:pt x="1401832" y="1773112"/>
                    <a:pt x="1395125" y="1767597"/>
                  </a:cubicBezTo>
                  <a:cubicBezTo>
                    <a:pt x="1388382" y="1762083"/>
                    <a:pt x="1381964" y="1756281"/>
                    <a:pt x="1375834" y="1750118"/>
                  </a:cubicBezTo>
                  <a:cubicBezTo>
                    <a:pt x="1369668" y="1743991"/>
                    <a:pt x="1363862" y="1737540"/>
                    <a:pt x="1358346" y="1730836"/>
                  </a:cubicBezTo>
                  <a:cubicBezTo>
                    <a:pt x="1352829" y="1724133"/>
                    <a:pt x="1347672" y="1717177"/>
                    <a:pt x="1342841" y="1709933"/>
                  </a:cubicBezTo>
                  <a:cubicBezTo>
                    <a:pt x="1338009" y="1702725"/>
                    <a:pt x="1333538" y="1695301"/>
                    <a:pt x="1329463" y="1687624"/>
                  </a:cubicBezTo>
                  <a:cubicBezTo>
                    <a:pt x="1325352" y="1679983"/>
                    <a:pt x="1321638" y="1672127"/>
                    <a:pt x="1318321" y="1664090"/>
                  </a:cubicBezTo>
                  <a:cubicBezTo>
                    <a:pt x="1315004" y="1656089"/>
                    <a:pt x="1312083" y="1647907"/>
                    <a:pt x="1309559" y="1639618"/>
                  </a:cubicBezTo>
                  <a:cubicBezTo>
                    <a:pt x="1307035" y="1631293"/>
                    <a:pt x="1304907" y="1622896"/>
                    <a:pt x="1303213" y="1614354"/>
                  </a:cubicBezTo>
                  <a:cubicBezTo>
                    <a:pt x="1301518" y="1605848"/>
                    <a:pt x="1300256" y="1597271"/>
                    <a:pt x="1299390" y="1588621"/>
                  </a:cubicBezTo>
                  <a:cubicBezTo>
                    <a:pt x="1298561" y="1579971"/>
                    <a:pt x="1298128" y="1571322"/>
                    <a:pt x="1298128" y="1562636"/>
                  </a:cubicBezTo>
                  <a:close/>
                  <a:moveTo>
                    <a:pt x="1601485" y="3048578"/>
                  </a:moveTo>
                  <a:lnTo>
                    <a:pt x="1601485" y="2818497"/>
                  </a:lnTo>
                  <a:cubicBezTo>
                    <a:pt x="1639455" y="2817380"/>
                    <a:pt x="1677280" y="2814533"/>
                    <a:pt x="1714996" y="2809955"/>
                  </a:cubicBezTo>
                  <a:cubicBezTo>
                    <a:pt x="1752713" y="2805378"/>
                    <a:pt x="1790105" y="2799143"/>
                    <a:pt x="1827245" y="2791142"/>
                  </a:cubicBezTo>
                  <a:cubicBezTo>
                    <a:pt x="1864385" y="2783178"/>
                    <a:pt x="1901092" y="2773555"/>
                    <a:pt x="1937331" y="2762238"/>
                  </a:cubicBezTo>
                  <a:cubicBezTo>
                    <a:pt x="1973605" y="2750921"/>
                    <a:pt x="2009267" y="2738019"/>
                    <a:pt x="2044351" y="2723459"/>
                  </a:cubicBezTo>
                  <a:cubicBezTo>
                    <a:pt x="2079436" y="2708898"/>
                    <a:pt x="2113763" y="2692788"/>
                    <a:pt x="2147405" y="2675129"/>
                  </a:cubicBezTo>
                  <a:cubicBezTo>
                    <a:pt x="2181012" y="2657469"/>
                    <a:pt x="2213752" y="2638295"/>
                    <a:pt x="2245628" y="2617644"/>
                  </a:cubicBezTo>
                  <a:cubicBezTo>
                    <a:pt x="2277503" y="2596993"/>
                    <a:pt x="2308369" y="2574937"/>
                    <a:pt x="2338225" y="2551474"/>
                  </a:cubicBezTo>
                  <a:cubicBezTo>
                    <a:pt x="2368081" y="2528012"/>
                    <a:pt x="2396819" y="2503252"/>
                    <a:pt x="2424440" y="2477195"/>
                  </a:cubicBezTo>
                  <a:lnTo>
                    <a:pt x="2587098" y="2639773"/>
                  </a:lnTo>
                  <a:cubicBezTo>
                    <a:pt x="2554177" y="2671200"/>
                    <a:pt x="2519850" y="2701006"/>
                    <a:pt x="2484152" y="2729225"/>
                  </a:cubicBezTo>
                  <a:cubicBezTo>
                    <a:pt x="2448491" y="2757481"/>
                    <a:pt x="2411567" y="2784006"/>
                    <a:pt x="2373418" y="2808838"/>
                  </a:cubicBezTo>
                  <a:cubicBezTo>
                    <a:pt x="2335304" y="2833670"/>
                    <a:pt x="2296109" y="2856700"/>
                    <a:pt x="2255832" y="2877928"/>
                  </a:cubicBezTo>
                  <a:cubicBezTo>
                    <a:pt x="2215591" y="2899155"/>
                    <a:pt x="2174449" y="2918473"/>
                    <a:pt x="2132405" y="2935916"/>
                  </a:cubicBezTo>
                  <a:cubicBezTo>
                    <a:pt x="2090361" y="2953360"/>
                    <a:pt x="2047633" y="2968821"/>
                    <a:pt x="2004146" y="2982336"/>
                  </a:cubicBezTo>
                  <a:cubicBezTo>
                    <a:pt x="1960696" y="2995815"/>
                    <a:pt x="1916706" y="3007276"/>
                    <a:pt x="1872174" y="3016755"/>
                  </a:cubicBezTo>
                  <a:cubicBezTo>
                    <a:pt x="1827642" y="3026197"/>
                    <a:pt x="1782786" y="3033550"/>
                    <a:pt x="1737605" y="3038884"/>
                  </a:cubicBezTo>
                  <a:cubicBezTo>
                    <a:pt x="1692388" y="3044181"/>
                    <a:pt x="1647027" y="3047425"/>
                    <a:pt x="1601558" y="3048578"/>
                  </a:cubicBezTo>
                  <a:close/>
                  <a:moveTo>
                    <a:pt x="2641041" y="2585893"/>
                  </a:moveTo>
                  <a:lnTo>
                    <a:pt x="2478347" y="2423279"/>
                  </a:lnTo>
                  <a:cubicBezTo>
                    <a:pt x="2504453" y="2395708"/>
                    <a:pt x="2529225" y="2366984"/>
                    <a:pt x="2552699" y="2337107"/>
                  </a:cubicBezTo>
                  <a:cubicBezTo>
                    <a:pt x="2576136" y="2307265"/>
                    <a:pt x="2598204" y="2276415"/>
                    <a:pt x="2618865" y="2244555"/>
                  </a:cubicBezTo>
                  <a:cubicBezTo>
                    <a:pt x="2639527" y="2212695"/>
                    <a:pt x="2658710" y="2179971"/>
                    <a:pt x="2676378" y="2146381"/>
                  </a:cubicBezTo>
                  <a:cubicBezTo>
                    <a:pt x="2694083" y="2112792"/>
                    <a:pt x="2710201" y="2078445"/>
                    <a:pt x="2724732" y="2043414"/>
                  </a:cubicBezTo>
                  <a:cubicBezTo>
                    <a:pt x="2739299" y="2008347"/>
                    <a:pt x="2752244" y="1972667"/>
                    <a:pt x="2763531" y="1936446"/>
                  </a:cubicBezTo>
                  <a:cubicBezTo>
                    <a:pt x="2774853" y="1900190"/>
                    <a:pt x="2784480" y="1863537"/>
                    <a:pt x="2792485" y="1826415"/>
                  </a:cubicBezTo>
                  <a:cubicBezTo>
                    <a:pt x="2800454" y="1789294"/>
                    <a:pt x="2806728" y="1751884"/>
                    <a:pt x="2811271" y="1714222"/>
                  </a:cubicBezTo>
                  <a:cubicBezTo>
                    <a:pt x="2815851" y="1676524"/>
                    <a:pt x="2818699" y="1638717"/>
                    <a:pt x="2819817" y="1600767"/>
                  </a:cubicBezTo>
                  <a:lnTo>
                    <a:pt x="3050012" y="1600767"/>
                  </a:lnTo>
                  <a:cubicBezTo>
                    <a:pt x="3048858" y="1646250"/>
                    <a:pt x="3045649" y="1691552"/>
                    <a:pt x="3040313" y="1736747"/>
                  </a:cubicBezTo>
                  <a:cubicBezTo>
                    <a:pt x="3035012" y="1781941"/>
                    <a:pt x="3027620" y="1826776"/>
                    <a:pt x="3018173" y="1871285"/>
                  </a:cubicBezTo>
                  <a:cubicBezTo>
                    <a:pt x="3008726" y="1915759"/>
                    <a:pt x="2997259" y="1959728"/>
                    <a:pt x="2983737" y="2003193"/>
                  </a:cubicBezTo>
                  <a:cubicBezTo>
                    <a:pt x="2970252" y="2046622"/>
                    <a:pt x="2954783" y="2089365"/>
                    <a:pt x="2937331" y="2131388"/>
                  </a:cubicBezTo>
                  <a:cubicBezTo>
                    <a:pt x="2919879" y="2173411"/>
                    <a:pt x="2900551" y="2214533"/>
                    <a:pt x="2879313" y="2254754"/>
                  </a:cubicBezTo>
                  <a:cubicBezTo>
                    <a:pt x="2858075" y="2295011"/>
                    <a:pt x="2835034" y="2334187"/>
                    <a:pt x="2810190" y="2372318"/>
                  </a:cubicBezTo>
                  <a:cubicBezTo>
                    <a:pt x="2785346" y="2410413"/>
                    <a:pt x="2758807" y="2447318"/>
                    <a:pt x="2730573" y="2482998"/>
                  </a:cubicBezTo>
                  <a:cubicBezTo>
                    <a:pt x="2702340" y="2518642"/>
                    <a:pt x="2672484" y="2552952"/>
                    <a:pt x="2641077" y="2585893"/>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grpSp>
      <p:grpSp>
        <p:nvGrpSpPr>
          <p:cNvPr id="553" name="Group 552">
            <a:extLst>
              <a:ext uri="{FF2B5EF4-FFF2-40B4-BE49-F238E27FC236}">
                <a16:creationId xmlns:a16="http://schemas.microsoft.com/office/drawing/2014/main" id="{B89CAFA9-2997-E32E-B621-D1C480FC5683}"/>
              </a:ext>
            </a:extLst>
          </p:cNvPr>
          <p:cNvGrpSpPr/>
          <p:nvPr/>
        </p:nvGrpSpPr>
        <p:grpSpPr>
          <a:xfrm>
            <a:off x="7988638" y="1237086"/>
            <a:ext cx="1796813" cy="1274261"/>
            <a:chOff x="7988638" y="1237086"/>
            <a:chExt cx="1796813" cy="1274261"/>
          </a:xfrm>
        </p:grpSpPr>
        <p:sp>
          <p:nvSpPr>
            <p:cNvPr id="554" name="Freeform 553">
              <a:extLst>
                <a:ext uri="{FF2B5EF4-FFF2-40B4-BE49-F238E27FC236}">
                  <a16:creationId xmlns:a16="http://schemas.microsoft.com/office/drawing/2014/main" id="{CDE7F340-0DB4-266D-B360-0B507B204D05}"/>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55" name="Freeform 554">
              <a:extLst>
                <a:ext uri="{FF2B5EF4-FFF2-40B4-BE49-F238E27FC236}">
                  <a16:creationId xmlns:a16="http://schemas.microsoft.com/office/drawing/2014/main" id="{9B578BC9-D5F8-210D-4ABC-BA134B87B73E}"/>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556" name="Graphic 4">
              <a:extLst>
                <a:ext uri="{FF2B5EF4-FFF2-40B4-BE49-F238E27FC236}">
                  <a16:creationId xmlns:a16="http://schemas.microsoft.com/office/drawing/2014/main" id="{D3201C8D-6914-2E8D-EFEF-05E1176AB4DB}"/>
                </a:ext>
              </a:extLst>
            </p:cNvPr>
            <p:cNvGrpSpPr/>
            <p:nvPr/>
          </p:nvGrpSpPr>
          <p:grpSpPr>
            <a:xfrm>
              <a:off x="9293413" y="2140339"/>
              <a:ext cx="161066" cy="371008"/>
              <a:chOff x="9293413" y="2140339"/>
              <a:chExt cx="161066" cy="371008"/>
            </a:xfrm>
            <a:solidFill>
              <a:srgbClr val="707927"/>
            </a:solidFill>
          </p:grpSpPr>
          <p:sp>
            <p:nvSpPr>
              <p:cNvPr id="594" name="Freeform 593">
                <a:extLst>
                  <a:ext uri="{FF2B5EF4-FFF2-40B4-BE49-F238E27FC236}">
                    <a16:creationId xmlns:a16="http://schemas.microsoft.com/office/drawing/2014/main" id="{7316BC74-870F-3F87-288A-D35F21F018B3}"/>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95" name="Freeform 594">
                <a:extLst>
                  <a:ext uri="{FF2B5EF4-FFF2-40B4-BE49-F238E27FC236}">
                    <a16:creationId xmlns:a16="http://schemas.microsoft.com/office/drawing/2014/main" id="{625F3315-9C85-F165-82DE-A2B1E772DED1}"/>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57" name="Graphic 4">
              <a:extLst>
                <a:ext uri="{FF2B5EF4-FFF2-40B4-BE49-F238E27FC236}">
                  <a16:creationId xmlns:a16="http://schemas.microsoft.com/office/drawing/2014/main" id="{FD524856-D615-4F32-555C-14524468FD1B}"/>
                </a:ext>
              </a:extLst>
            </p:cNvPr>
            <p:cNvGrpSpPr/>
            <p:nvPr/>
          </p:nvGrpSpPr>
          <p:grpSpPr>
            <a:xfrm>
              <a:off x="9010846" y="2137019"/>
              <a:ext cx="174215" cy="367323"/>
              <a:chOff x="9010846" y="2137019"/>
              <a:chExt cx="174215" cy="367323"/>
            </a:xfrm>
            <a:solidFill>
              <a:srgbClr val="707927"/>
            </a:solidFill>
          </p:grpSpPr>
          <p:sp>
            <p:nvSpPr>
              <p:cNvPr id="592" name="Freeform 591">
                <a:extLst>
                  <a:ext uri="{FF2B5EF4-FFF2-40B4-BE49-F238E27FC236}">
                    <a16:creationId xmlns:a16="http://schemas.microsoft.com/office/drawing/2014/main" id="{2F2EB09A-CBD0-80D6-F347-879B3552638C}"/>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93" name="Freeform 592">
                <a:extLst>
                  <a:ext uri="{FF2B5EF4-FFF2-40B4-BE49-F238E27FC236}">
                    <a16:creationId xmlns:a16="http://schemas.microsoft.com/office/drawing/2014/main" id="{3E0BD752-E3DF-F627-FC6E-007FEEEE5A3B}"/>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58" name="Graphic 4">
              <a:extLst>
                <a:ext uri="{FF2B5EF4-FFF2-40B4-BE49-F238E27FC236}">
                  <a16:creationId xmlns:a16="http://schemas.microsoft.com/office/drawing/2014/main" id="{2B5E0271-55AE-6249-E473-0865073CA819}"/>
                </a:ext>
              </a:extLst>
            </p:cNvPr>
            <p:cNvGrpSpPr/>
            <p:nvPr/>
          </p:nvGrpSpPr>
          <p:grpSpPr>
            <a:xfrm>
              <a:off x="9583733" y="1951968"/>
              <a:ext cx="150322" cy="302128"/>
              <a:chOff x="9583733" y="1951968"/>
              <a:chExt cx="150322" cy="302128"/>
            </a:xfrm>
            <a:solidFill>
              <a:srgbClr val="707927"/>
            </a:solidFill>
          </p:grpSpPr>
          <p:sp>
            <p:nvSpPr>
              <p:cNvPr id="590" name="Freeform 589">
                <a:extLst>
                  <a:ext uri="{FF2B5EF4-FFF2-40B4-BE49-F238E27FC236}">
                    <a16:creationId xmlns:a16="http://schemas.microsoft.com/office/drawing/2014/main" id="{EE471535-372C-5F9F-0DF4-259FFB4435AB}"/>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91" name="Freeform 590">
                <a:extLst>
                  <a:ext uri="{FF2B5EF4-FFF2-40B4-BE49-F238E27FC236}">
                    <a16:creationId xmlns:a16="http://schemas.microsoft.com/office/drawing/2014/main" id="{19399434-BEAE-A305-92A8-C676E26ED5BE}"/>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559" name="Freeform 558">
              <a:extLst>
                <a:ext uri="{FF2B5EF4-FFF2-40B4-BE49-F238E27FC236}">
                  <a16:creationId xmlns:a16="http://schemas.microsoft.com/office/drawing/2014/main" id="{86908082-4EDF-C69E-D012-B15BB38587BB}"/>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60" name="Freeform 559">
              <a:extLst>
                <a:ext uri="{FF2B5EF4-FFF2-40B4-BE49-F238E27FC236}">
                  <a16:creationId xmlns:a16="http://schemas.microsoft.com/office/drawing/2014/main" id="{AC80842C-C70A-1855-A672-ACC39F21F94D}"/>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61" name="Freeform 560">
              <a:extLst>
                <a:ext uri="{FF2B5EF4-FFF2-40B4-BE49-F238E27FC236}">
                  <a16:creationId xmlns:a16="http://schemas.microsoft.com/office/drawing/2014/main" id="{7169FDF7-5C4F-17EB-E4A8-405ADB31E28A}"/>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62" name="Freeform 561">
              <a:extLst>
                <a:ext uri="{FF2B5EF4-FFF2-40B4-BE49-F238E27FC236}">
                  <a16:creationId xmlns:a16="http://schemas.microsoft.com/office/drawing/2014/main" id="{E7A6EDAD-E575-0249-33CE-C5B7083F2B5B}"/>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63" name="Freeform 562">
              <a:extLst>
                <a:ext uri="{FF2B5EF4-FFF2-40B4-BE49-F238E27FC236}">
                  <a16:creationId xmlns:a16="http://schemas.microsoft.com/office/drawing/2014/main" id="{A308E912-B5C0-2281-9CB8-C65A0EC2739E}"/>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64" name="Freeform 563">
              <a:extLst>
                <a:ext uri="{FF2B5EF4-FFF2-40B4-BE49-F238E27FC236}">
                  <a16:creationId xmlns:a16="http://schemas.microsoft.com/office/drawing/2014/main" id="{677012FB-4548-3089-9931-EB9B24E9A53E}"/>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565" name="Freeform 564">
              <a:extLst>
                <a:ext uri="{FF2B5EF4-FFF2-40B4-BE49-F238E27FC236}">
                  <a16:creationId xmlns:a16="http://schemas.microsoft.com/office/drawing/2014/main" id="{87D54F8C-C059-6924-67ED-079CF5867F21}"/>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566" name="Freeform 565">
              <a:extLst>
                <a:ext uri="{FF2B5EF4-FFF2-40B4-BE49-F238E27FC236}">
                  <a16:creationId xmlns:a16="http://schemas.microsoft.com/office/drawing/2014/main" id="{86D2351D-2A5E-D355-14F2-C4360990F51C}"/>
                </a:ext>
              </a:extLst>
            </p:cNvPr>
            <p:cNvSpPr/>
            <p:nvPr/>
          </p:nvSpPr>
          <p:spPr>
            <a:xfrm>
              <a:off x="8620952" y="1369622"/>
              <a:ext cx="76649" cy="588445"/>
            </a:xfrm>
            <a:custGeom>
              <a:avLst/>
              <a:gdLst>
                <a:gd name="connsiteX0" fmla="*/ 49566 w 76649"/>
                <a:gd name="connsiteY0" fmla="*/ 588445 h 588445"/>
                <a:gd name="connsiteX1" fmla="*/ 23653 w 76649"/>
                <a:gd name="connsiteY1" fmla="*/ 563161 h 588445"/>
                <a:gd name="connsiteX2" fmla="*/ 25 w 76649"/>
                <a:gd name="connsiteY2" fmla="*/ 27735 h 588445"/>
                <a:gd name="connsiteX3" fmla="*/ 25304 w 76649"/>
                <a:gd name="connsiteY3" fmla="*/ 36 h 588445"/>
                <a:gd name="connsiteX4" fmla="*/ 52997 w 76649"/>
                <a:gd name="connsiteY4" fmla="*/ 25321 h 588445"/>
                <a:gd name="connsiteX5" fmla="*/ 76624 w 76649"/>
                <a:gd name="connsiteY5" fmla="*/ 560747 h 588445"/>
                <a:gd name="connsiteX6" fmla="*/ 51345 w 76649"/>
                <a:gd name="connsiteY6" fmla="*/ 588445 h 588445"/>
                <a:gd name="connsiteX7" fmla="*/ 49566 w 76649"/>
                <a:gd name="connsiteY7" fmla="*/ 588445 h 5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49" h="588445">
                  <a:moveTo>
                    <a:pt x="49566" y="588445"/>
                  </a:moveTo>
                  <a:cubicBezTo>
                    <a:pt x="35721" y="588191"/>
                    <a:pt x="24288" y="577137"/>
                    <a:pt x="23653" y="563161"/>
                  </a:cubicBezTo>
                  <a:lnTo>
                    <a:pt x="25" y="27735"/>
                  </a:lnTo>
                  <a:cubicBezTo>
                    <a:pt x="-609" y="13123"/>
                    <a:pt x="10696" y="798"/>
                    <a:pt x="25304" y="36"/>
                  </a:cubicBezTo>
                  <a:cubicBezTo>
                    <a:pt x="39659" y="-726"/>
                    <a:pt x="52234" y="10709"/>
                    <a:pt x="52997" y="25321"/>
                  </a:cubicBezTo>
                  <a:lnTo>
                    <a:pt x="76624" y="560747"/>
                  </a:lnTo>
                  <a:cubicBezTo>
                    <a:pt x="77260" y="575358"/>
                    <a:pt x="65954" y="587683"/>
                    <a:pt x="51345" y="588445"/>
                  </a:cubicBezTo>
                  <a:cubicBezTo>
                    <a:pt x="50837" y="588445"/>
                    <a:pt x="50202" y="588445"/>
                    <a:pt x="49566" y="588445"/>
                  </a:cubicBezTo>
                  <a:close/>
                </a:path>
              </a:pathLst>
            </a:custGeom>
            <a:solidFill>
              <a:schemeClr val="accent1">
                <a:lumMod val="75000"/>
              </a:scheme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67" name="Freeform 566">
              <a:extLst>
                <a:ext uri="{FF2B5EF4-FFF2-40B4-BE49-F238E27FC236}">
                  <a16:creationId xmlns:a16="http://schemas.microsoft.com/office/drawing/2014/main" id="{32660A2D-005C-A162-7AA8-E8D1B961DAED}"/>
                </a:ext>
              </a:extLst>
            </p:cNvPr>
            <p:cNvSpPr/>
            <p:nvPr/>
          </p:nvSpPr>
          <p:spPr>
            <a:xfrm>
              <a:off x="7988638" y="1340306"/>
              <a:ext cx="629186" cy="421455"/>
            </a:xfrm>
            <a:custGeom>
              <a:avLst/>
              <a:gdLst>
                <a:gd name="connsiteX0" fmla="*/ 585211 w 629186"/>
                <a:gd name="connsiteY0" fmla="*/ 6227 h 421455"/>
                <a:gd name="connsiteX1" fmla="*/ 38223 w 629186"/>
                <a:gd name="connsiteY1" fmla="*/ 1 h 421455"/>
                <a:gd name="connsiteX2" fmla="*/ 10150 w 629186"/>
                <a:gd name="connsiteY2" fmla="*/ 25032 h 421455"/>
                <a:gd name="connsiteX3" fmla="*/ 9768 w 629186"/>
                <a:gd name="connsiteY3" fmla="*/ 31130 h 421455"/>
                <a:gd name="connsiteX4" fmla="*/ 9387 w 629186"/>
                <a:gd name="connsiteY4" fmla="*/ 419295 h 421455"/>
                <a:gd name="connsiteX5" fmla="*/ 601344 w 629186"/>
                <a:gd name="connsiteY5" fmla="*/ 421455 h 421455"/>
                <a:gd name="connsiteX6" fmla="*/ 629164 w 629186"/>
                <a:gd name="connsiteY6" fmla="*/ 393756 h 421455"/>
                <a:gd name="connsiteX7" fmla="*/ 612650 w 629186"/>
                <a:gd name="connsiteY7" fmla="*/ 31639 h 421455"/>
                <a:gd name="connsiteX8" fmla="*/ 585211 w 629186"/>
                <a:gd name="connsiteY8" fmla="*/ 6227 h 42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186" h="421455">
                  <a:moveTo>
                    <a:pt x="585211" y="6227"/>
                  </a:moveTo>
                  <a:lnTo>
                    <a:pt x="38223" y="1"/>
                  </a:lnTo>
                  <a:cubicBezTo>
                    <a:pt x="23360" y="-126"/>
                    <a:pt x="11038" y="10801"/>
                    <a:pt x="10150" y="25032"/>
                  </a:cubicBezTo>
                  <a:lnTo>
                    <a:pt x="9768" y="31130"/>
                  </a:lnTo>
                  <a:cubicBezTo>
                    <a:pt x="9768" y="31130"/>
                    <a:pt x="-11954" y="419295"/>
                    <a:pt x="9387" y="419295"/>
                  </a:cubicBezTo>
                  <a:cubicBezTo>
                    <a:pt x="27806" y="419295"/>
                    <a:pt x="481047" y="420947"/>
                    <a:pt x="601344" y="421455"/>
                  </a:cubicBezTo>
                  <a:cubicBezTo>
                    <a:pt x="617223" y="421455"/>
                    <a:pt x="629799" y="408876"/>
                    <a:pt x="629164" y="393756"/>
                  </a:cubicBezTo>
                  <a:lnTo>
                    <a:pt x="612650" y="31639"/>
                  </a:lnTo>
                  <a:cubicBezTo>
                    <a:pt x="612014" y="17662"/>
                    <a:pt x="600074" y="6481"/>
                    <a:pt x="585211" y="6227"/>
                  </a:cubicBezTo>
                  <a:close/>
                </a:path>
              </a:pathLst>
            </a:custGeom>
            <a:solidFill>
              <a:schemeClr val="accent1">
                <a:lumMod val="75000"/>
              </a:schemeClr>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568" name="Group 567">
              <a:extLst>
                <a:ext uri="{FF2B5EF4-FFF2-40B4-BE49-F238E27FC236}">
                  <a16:creationId xmlns:a16="http://schemas.microsoft.com/office/drawing/2014/main" id="{17E9DFDA-E67A-743E-1707-9F9A42684B8B}"/>
                </a:ext>
              </a:extLst>
            </p:cNvPr>
            <p:cNvGrpSpPr/>
            <p:nvPr/>
          </p:nvGrpSpPr>
          <p:grpSpPr>
            <a:xfrm>
              <a:off x="8108261" y="1389498"/>
              <a:ext cx="389940" cy="323071"/>
              <a:chOff x="1059355" y="-2555314"/>
              <a:chExt cx="4482667" cy="3713955"/>
            </a:xfrm>
            <a:solidFill>
              <a:srgbClr val="FFFFFF"/>
            </a:solidFill>
          </p:grpSpPr>
          <p:sp>
            <p:nvSpPr>
              <p:cNvPr id="569" name="Freeform 568">
                <a:extLst>
                  <a:ext uri="{FF2B5EF4-FFF2-40B4-BE49-F238E27FC236}">
                    <a16:creationId xmlns:a16="http://schemas.microsoft.com/office/drawing/2014/main" id="{3EA17302-5F55-DC48-0C20-E0AD2C6DE7CA}"/>
                  </a:ext>
                </a:extLst>
              </p:cNvPr>
              <p:cNvSpPr/>
              <p:nvPr/>
            </p:nvSpPr>
            <p:spPr>
              <a:xfrm>
                <a:off x="1364548" y="-185627"/>
                <a:ext cx="758410" cy="751909"/>
              </a:xfrm>
              <a:custGeom>
                <a:avLst/>
                <a:gdLst>
                  <a:gd name="connsiteX0" fmla="*/ 705730 w 758410"/>
                  <a:gd name="connsiteY0" fmla="*/ 675396 h 751909"/>
                  <a:gd name="connsiteX1" fmla="*/ 687124 w 758410"/>
                  <a:gd name="connsiteY1" fmla="*/ 637625 h 751909"/>
                  <a:gd name="connsiteX2" fmla="*/ 672484 w 758410"/>
                  <a:gd name="connsiteY2" fmla="*/ 600504 h 751909"/>
                  <a:gd name="connsiteX3" fmla="*/ 652039 w 758410"/>
                  <a:gd name="connsiteY3" fmla="*/ 527847 h 751909"/>
                  <a:gd name="connsiteX4" fmla="*/ 644575 w 758410"/>
                  <a:gd name="connsiteY4" fmla="*/ 492383 h 751909"/>
                  <a:gd name="connsiteX5" fmla="*/ 637868 w 758410"/>
                  <a:gd name="connsiteY5" fmla="*/ 457388 h 751909"/>
                  <a:gd name="connsiteX6" fmla="*/ 523023 w 758410"/>
                  <a:gd name="connsiteY6" fmla="*/ 177282 h 751909"/>
                  <a:gd name="connsiteX7" fmla="*/ 342119 w 758410"/>
                  <a:gd name="connsiteY7" fmla="*/ 0 h 751909"/>
                  <a:gd name="connsiteX8" fmla="*/ 389680 w 758410"/>
                  <a:gd name="connsiteY8" fmla="*/ 66675 h 751909"/>
                  <a:gd name="connsiteX9" fmla="*/ 424512 w 758410"/>
                  <a:gd name="connsiteY9" fmla="*/ 137890 h 751909"/>
                  <a:gd name="connsiteX10" fmla="*/ 439440 w 758410"/>
                  <a:gd name="connsiteY10" fmla="*/ 177102 h 751909"/>
                  <a:gd name="connsiteX11" fmla="*/ 452782 w 758410"/>
                  <a:gd name="connsiteY11" fmla="*/ 218188 h 751909"/>
                  <a:gd name="connsiteX12" fmla="*/ 465474 w 758410"/>
                  <a:gd name="connsiteY12" fmla="*/ 260139 h 751909"/>
                  <a:gd name="connsiteX13" fmla="*/ 477157 w 758410"/>
                  <a:gd name="connsiteY13" fmla="*/ 302667 h 751909"/>
                  <a:gd name="connsiteX14" fmla="*/ 488407 w 758410"/>
                  <a:gd name="connsiteY14" fmla="*/ 344726 h 751909"/>
                  <a:gd name="connsiteX15" fmla="*/ 499044 w 758410"/>
                  <a:gd name="connsiteY15" fmla="*/ 385848 h 751909"/>
                  <a:gd name="connsiteX16" fmla="*/ 534093 w 758410"/>
                  <a:gd name="connsiteY16" fmla="*/ 524278 h 751909"/>
                  <a:gd name="connsiteX17" fmla="*/ 548805 w 758410"/>
                  <a:gd name="connsiteY17" fmla="*/ 581979 h 751909"/>
                  <a:gd name="connsiteX18" fmla="*/ 489669 w 758410"/>
                  <a:gd name="connsiteY18" fmla="*/ 569293 h 751909"/>
                  <a:gd name="connsiteX19" fmla="*/ 475174 w 758410"/>
                  <a:gd name="connsiteY19" fmla="*/ 565689 h 751909"/>
                  <a:gd name="connsiteX20" fmla="*/ 459849 w 758410"/>
                  <a:gd name="connsiteY20" fmla="*/ 561076 h 751909"/>
                  <a:gd name="connsiteX21" fmla="*/ 425738 w 758410"/>
                  <a:gd name="connsiteY21" fmla="*/ 550155 h 751909"/>
                  <a:gd name="connsiteX22" fmla="*/ 347348 w 758410"/>
                  <a:gd name="connsiteY22" fmla="*/ 519954 h 751909"/>
                  <a:gd name="connsiteX23" fmla="*/ 305124 w 758410"/>
                  <a:gd name="connsiteY23" fmla="*/ 500059 h 751909"/>
                  <a:gd name="connsiteX24" fmla="*/ 262034 w 758410"/>
                  <a:gd name="connsiteY24" fmla="*/ 476922 h 751909"/>
                  <a:gd name="connsiteX25" fmla="*/ 219342 w 758410"/>
                  <a:gd name="connsiteY25" fmla="*/ 450324 h 751909"/>
                  <a:gd name="connsiteX26" fmla="*/ 177550 w 758410"/>
                  <a:gd name="connsiteY26" fmla="*/ 420699 h 751909"/>
                  <a:gd name="connsiteX27" fmla="*/ 138247 w 758410"/>
                  <a:gd name="connsiteY27" fmla="*/ 387830 h 751909"/>
                  <a:gd name="connsiteX28" fmla="*/ 101756 w 758410"/>
                  <a:gd name="connsiteY28" fmla="*/ 352474 h 751909"/>
                  <a:gd name="connsiteX29" fmla="*/ 42440 w 758410"/>
                  <a:gd name="connsiteY29" fmla="*/ 275096 h 751909"/>
                  <a:gd name="connsiteX30" fmla="*/ 0 w 758410"/>
                  <a:gd name="connsiteY30" fmla="*/ 183625 h 751909"/>
                  <a:gd name="connsiteX31" fmla="*/ 41431 w 758410"/>
                  <a:gd name="connsiteY31" fmla="*/ 337986 h 751909"/>
                  <a:gd name="connsiteX32" fmla="*/ 118812 w 758410"/>
                  <a:gd name="connsiteY32" fmla="*/ 477823 h 751909"/>
                  <a:gd name="connsiteX33" fmla="*/ 194750 w 758410"/>
                  <a:gd name="connsiteY33" fmla="*/ 562409 h 751909"/>
                  <a:gd name="connsiteX34" fmla="*/ 270688 w 758410"/>
                  <a:gd name="connsiteY34" fmla="*/ 618956 h 751909"/>
                  <a:gd name="connsiteX35" fmla="*/ 346050 w 758410"/>
                  <a:gd name="connsiteY35" fmla="*/ 654564 h 751909"/>
                  <a:gd name="connsiteX36" fmla="*/ 383334 w 758410"/>
                  <a:gd name="connsiteY36" fmla="*/ 667214 h 751909"/>
                  <a:gd name="connsiteX37" fmla="*/ 421195 w 758410"/>
                  <a:gd name="connsiteY37" fmla="*/ 676765 h 751909"/>
                  <a:gd name="connsiteX38" fmla="*/ 497386 w 758410"/>
                  <a:gd name="connsiteY38" fmla="*/ 692190 h 751909"/>
                  <a:gd name="connsiteX39" fmla="*/ 577399 w 758410"/>
                  <a:gd name="connsiteY39" fmla="*/ 706246 h 751909"/>
                  <a:gd name="connsiteX40" fmla="*/ 597952 w 758410"/>
                  <a:gd name="connsiteY40" fmla="*/ 710535 h 751909"/>
                  <a:gd name="connsiteX41" fmla="*/ 619406 w 758410"/>
                  <a:gd name="connsiteY41" fmla="*/ 714607 h 751909"/>
                  <a:gd name="connsiteX42" fmla="*/ 663397 w 758410"/>
                  <a:gd name="connsiteY42" fmla="*/ 724591 h 751909"/>
                  <a:gd name="connsiteX43" fmla="*/ 709371 w 758410"/>
                  <a:gd name="connsiteY43" fmla="*/ 737097 h 751909"/>
                  <a:gd name="connsiteX44" fmla="*/ 758410 w 758410"/>
                  <a:gd name="connsiteY44" fmla="*/ 751909 h 751909"/>
                  <a:gd name="connsiteX45" fmla="*/ 705730 w 758410"/>
                  <a:gd name="connsiteY45" fmla="*/ 675396 h 75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8410" h="751909">
                    <a:moveTo>
                      <a:pt x="705730" y="675396"/>
                    </a:moveTo>
                    <a:cubicBezTo>
                      <a:pt x="698842" y="662529"/>
                      <a:pt x="692677" y="650023"/>
                      <a:pt x="687124" y="637625"/>
                    </a:cubicBezTo>
                    <a:cubicBezTo>
                      <a:pt x="681535" y="625516"/>
                      <a:pt x="676631" y="613154"/>
                      <a:pt x="672484" y="600504"/>
                    </a:cubicBezTo>
                    <a:cubicBezTo>
                      <a:pt x="664191" y="575564"/>
                      <a:pt x="657736" y="551381"/>
                      <a:pt x="652039" y="527847"/>
                    </a:cubicBezTo>
                    <a:cubicBezTo>
                      <a:pt x="649046" y="516314"/>
                      <a:pt x="646775" y="504240"/>
                      <a:pt x="644575" y="492383"/>
                    </a:cubicBezTo>
                    <a:cubicBezTo>
                      <a:pt x="642339" y="480526"/>
                      <a:pt x="640104" y="468993"/>
                      <a:pt x="637868" y="457388"/>
                    </a:cubicBezTo>
                    <a:cubicBezTo>
                      <a:pt x="620092" y="364404"/>
                      <a:pt x="600115" y="279853"/>
                      <a:pt x="523023" y="177282"/>
                    </a:cubicBezTo>
                    <a:cubicBezTo>
                      <a:pt x="471171" y="109599"/>
                      <a:pt x="410846" y="50492"/>
                      <a:pt x="342119" y="0"/>
                    </a:cubicBezTo>
                    <a:cubicBezTo>
                      <a:pt x="359932" y="20795"/>
                      <a:pt x="375798" y="43032"/>
                      <a:pt x="389680" y="66675"/>
                    </a:cubicBezTo>
                    <a:cubicBezTo>
                      <a:pt x="403382" y="89380"/>
                      <a:pt x="414993" y="113131"/>
                      <a:pt x="424512" y="137890"/>
                    </a:cubicBezTo>
                    <a:cubicBezTo>
                      <a:pt x="429164" y="150973"/>
                      <a:pt x="434789" y="163587"/>
                      <a:pt x="439440" y="177102"/>
                    </a:cubicBezTo>
                    <a:cubicBezTo>
                      <a:pt x="444092" y="190581"/>
                      <a:pt x="448635" y="204168"/>
                      <a:pt x="452782" y="218188"/>
                    </a:cubicBezTo>
                    <a:cubicBezTo>
                      <a:pt x="456640" y="232424"/>
                      <a:pt x="461400" y="246011"/>
                      <a:pt x="465474" y="260139"/>
                    </a:cubicBezTo>
                    <a:cubicBezTo>
                      <a:pt x="469513" y="274231"/>
                      <a:pt x="473479" y="288395"/>
                      <a:pt x="477157" y="302667"/>
                    </a:cubicBezTo>
                    <a:cubicBezTo>
                      <a:pt x="480583" y="317119"/>
                      <a:pt x="484621" y="330922"/>
                      <a:pt x="488407" y="344726"/>
                    </a:cubicBezTo>
                    <a:cubicBezTo>
                      <a:pt x="492193" y="358529"/>
                      <a:pt x="495691" y="372296"/>
                      <a:pt x="499044" y="385848"/>
                    </a:cubicBezTo>
                    <a:lnTo>
                      <a:pt x="534093" y="524278"/>
                    </a:lnTo>
                    <a:cubicBezTo>
                      <a:pt x="543576" y="559526"/>
                      <a:pt x="548805" y="581979"/>
                      <a:pt x="548805" y="581979"/>
                    </a:cubicBezTo>
                    <a:cubicBezTo>
                      <a:pt x="548805" y="581979"/>
                      <a:pt x="526521" y="578231"/>
                      <a:pt x="489669" y="569293"/>
                    </a:cubicBezTo>
                    <a:lnTo>
                      <a:pt x="475174" y="565689"/>
                    </a:lnTo>
                    <a:lnTo>
                      <a:pt x="459849" y="561076"/>
                    </a:lnTo>
                    <a:cubicBezTo>
                      <a:pt x="449212" y="557832"/>
                      <a:pt x="437818" y="554192"/>
                      <a:pt x="425738" y="550155"/>
                    </a:cubicBezTo>
                    <a:cubicBezTo>
                      <a:pt x="399055" y="541542"/>
                      <a:pt x="372913" y="531451"/>
                      <a:pt x="347348" y="519954"/>
                    </a:cubicBezTo>
                    <a:cubicBezTo>
                      <a:pt x="333610" y="513791"/>
                      <a:pt x="319475" y="507123"/>
                      <a:pt x="305124" y="500059"/>
                    </a:cubicBezTo>
                    <a:cubicBezTo>
                      <a:pt x="290737" y="492996"/>
                      <a:pt x="275989" y="485535"/>
                      <a:pt x="262034" y="476922"/>
                    </a:cubicBezTo>
                    <a:cubicBezTo>
                      <a:pt x="247900" y="468488"/>
                      <a:pt x="233548" y="459622"/>
                      <a:pt x="219342" y="450324"/>
                    </a:cubicBezTo>
                    <a:cubicBezTo>
                      <a:pt x="204882" y="441133"/>
                      <a:pt x="190964" y="431258"/>
                      <a:pt x="177550" y="420699"/>
                    </a:cubicBezTo>
                    <a:cubicBezTo>
                      <a:pt x="164173" y="410139"/>
                      <a:pt x="151011" y="399147"/>
                      <a:pt x="138247" y="387830"/>
                    </a:cubicBezTo>
                    <a:cubicBezTo>
                      <a:pt x="125374" y="376765"/>
                      <a:pt x="113223" y="364980"/>
                      <a:pt x="101756" y="352474"/>
                    </a:cubicBezTo>
                    <a:cubicBezTo>
                      <a:pt x="79472" y="328580"/>
                      <a:pt x="59712" y="302775"/>
                      <a:pt x="42440" y="275096"/>
                    </a:cubicBezTo>
                    <a:cubicBezTo>
                      <a:pt x="25421" y="245939"/>
                      <a:pt x="11286" y="215449"/>
                      <a:pt x="0" y="183625"/>
                    </a:cubicBezTo>
                    <a:cubicBezTo>
                      <a:pt x="7536" y="236749"/>
                      <a:pt x="21346" y="288214"/>
                      <a:pt x="41431" y="337986"/>
                    </a:cubicBezTo>
                    <a:cubicBezTo>
                      <a:pt x="61515" y="387758"/>
                      <a:pt x="87297" y="434358"/>
                      <a:pt x="118812" y="477823"/>
                    </a:cubicBezTo>
                    <a:cubicBezTo>
                      <a:pt x="141781" y="508096"/>
                      <a:pt x="167093" y="536316"/>
                      <a:pt x="194750" y="562409"/>
                    </a:cubicBezTo>
                    <a:cubicBezTo>
                      <a:pt x="218512" y="583349"/>
                      <a:pt x="243825" y="602198"/>
                      <a:pt x="270688" y="618956"/>
                    </a:cubicBezTo>
                    <a:cubicBezTo>
                      <a:pt x="294847" y="632904"/>
                      <a:pt x="319944" y="644761"/>
                      <a:pt x="346050" y="654564"/>
                    </a:cubicBezTo>
                    <a:cubicBezTo>
                      <a:pt x="358562" y="659249"/>
                      <a:pt x="370569" y="663755"/>
                      <a:pt x="383334" y="667214"/>
                    </a:cubicBezTo>
                    <a:cubicBezTo>
                      <a:pt x="396098" y="670674"/>
                      <a:pt x="408575" y="673882"/>
                      <a:pt x="421195" y="676765"/>
                    </a:cubicBezTo>
                    <a:cubicBezTo>
                      <a:pt x="446508" y="682496"/>
                      <a:pt x="471316" y="687793"/>
                      <a:pt x="497386" y="692190"/>
                    </a:cubicBezTo>
                    <a:cubicBezTo>
                      <a:pt x="523564" y="696479"/>
                      <a:pt x="550067" y="700804"/>
                      <a:pt x="577399" y="706246"/>
                    </a:cubicBezTo>
                    <a:lnTo>
                      <a:pt x="597952" y="710535"/>
                    </a:lnTo>
                    <a:lnTo>
                      <a:pt x="619406" y="714607"/>
                    </a:lnTo>
                    <a:cubicBezTo>
                      <a:pt x="633830" y="717527"/>
                      <a:pt x="648469" y="720806"/>
                      <a:pt x="663397" y="724591"/>
                    </a:cubicBezTo>
                    <a:cubicBezTo>
                      <a:pt x="678325" y="728375"/>
                      <a:pt x="693181" y="733060"/>
                      <a:pt x="709371" y="737097"/>
                    </a:cubicBezTo>
                    <a:cubicBezTo>
                      <a:pt x="725345" y="741385"/>
                      <a:pt x="741680" y="746287"/>
                      <a:pt x="758410" y="751909"/>
                    </a:cubicBezTo>
                    <a:cubicBezTo>
                      <a:pt x="738074" y="728303"/>
                      <a:pt x="720513" y="702786"/>
                      <a:pt x="705730" y="67539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0" name="Freeform 569">
                <a:extLst>
                  <a:ext uri="{FF2B5EF4-FFF2-40B4-BE49-F238E27FC236}">
                    <a16:creationId xmlns:a16="http://schemas.microsoft.com/office/drawing/2014/main" id="{C777140B-4B5D-CF9E-527E-5D9A536B67CA}"/>
                  </a:ext>
                </a:extLst>
              </p:cNvPr>
              <p:cNvSpPr/>
              <p:nvPr/>
            </p:nvSpPr>
            <p:spPr>
              <a:xfrm>
                <a:off x="1143325" y="-674946"/>
                <a:ext cx="561503" cy="841829"/>
              </a:xfrm>
              <a:custGeom>
                <a:avLst/>
                <a:gdLst>
                  <a:gd name="connsiteX0" fmla="*/ 415973 w 561503"/>
                  <a:gd name="connsiteY0" fmla="*/ 77919 h 841829"/>
                  <a:gd name="connsiteX1" fmla="*/ 422860 w 561503"/>
                  <a:gd name="connsiteY1" fmla="*/ 116122 h 841829"/>
                  <a:gd name="connsiteX2" fmla="*/ 427620 w 561503"/>
                  <a:gd name="connsiteY2" fmla="*/ 156235 h 841829"/>
                  <a:gd name="connsiteX3" fmla="*/ 429387 w 561503"/>
                  <a:gd name="connsiteY3" fmla="*/ 198258 h 841829"/>
                  <a:gd name="connsiteX4" fmla="*/ 430324 w 561503"/>
                  <a:gd name="connsiteY4" fmla="*/ 241254 h 841829"/>
                  <a:gd name="connsiteX5" fmla="*/ 429098 w 561503"/>
                  <a:gd name="connsiteY5" fmla="*/ 285259 h 841829"/>
                  <a:gd name="connsiteX6" fmla="*/ 428053 w 561503"/>
                  <a:gd name="connsiteY6" fmla="*/ 329048 h 841829"/>
                  <a:gd name="connsiteX7" fmla="*/ 425601 w 561503"/>
                  <a:gd name="connsiteY7" fmla="*/ 372729 h 841829"/>
                  <a:gd name="connsiteX8" fmla="*/ 423762 w 561503"/>
                  <a:gd name="connsiteY8" fmla="*/ 414896 h 841829"/>
                  <a:gd name="connsiteX9" fmla="*/ 412367 w 561503"/>
                  <a:gd name="connsiteY9" fmla="*/ 616902 h 841829"/>
                  <a:gd name="connsiteX10" fmla="*/ 398016 w 561503"/>
                  <a:gd name="connsiteY10" fmla="*/ 609406 h 841829"/>
                  <a:gd name="connsiteX11" fmla="*/ 359795 w 561503"/>
                  <a:gd name="connsiteY11" fmla="*/ 587061 h 841829"/>
                  <a:gd name="connsiteX12" fmla="*/ 304265 w 561503"/>
                  <a:gd name="connsiteY12" fmla="*/ 549795 h 841829"/>
                  <a:gd name="connsiteX13" fmla="*/ 288255 w 561503"/>
                  <a:gd name="connsiteY13" fmla="*/ 538262 h 841829"/>
                  <a:gd name="connsiteX14" fmla="*/ 272281 w 561503"/>
                  <a:gd name="connsiteY14" fmla="*/ 525468 h 841829"/>
                  <a:gd name="connsiteX15" fmla="*/ 238856 w 561503"/>
                  <a:gd name="connsiteY15" fmla="*/ 497320 h 841829"/>
                  <a:gd name="connsiteX16" fmla="*/ 204168 w 561503"/>
                  <a:gd name="connsiteY16" fmla="*/ 465857 h 841829"/>
                  <a:gd name="connsiteX17" fmla="*/ 170562 w 561503"/>
                  <a:gd name="connsiteY17" fmla="*/ 430574 h 841829"/>
                  <a:gd name="connsiteX18" fmla="*/ 137208 w 561503"/>
                  <a:gd name="connsiteY18" fmla="*/ 392551 h 841829"/>
                  <a:gd name="connsiteX19" fmla="*/ 106919 w 561503"/>
                  <a:gd name="connsiteY19" fmla="*/ 351465 h 841829"/>
                  <a:gd name="connsiteX20" fmla="*/ 78758 w 561503"/>
                  <a:gd name="connsiteY20" fmla="*/ 308433 h 841829"/>
                  <a:gd name="connsiteX21" fmla="*/ 55248 w 561503"/>
                  <a:gd name="connsiteY21" fmla="*/ 263455 h 841829"/>
                  <a:gd name="connsiteX22" fmla="*/ 35632 w 561503"/>
                  <a:gd name="connsiteY22" fmla="*/ 217756 h 841829"/>
                  <a:gd name="connsiteX23" fmla="*/ 22074 w 561503"/>
                  <a:gd name="connsiteY23" fmla="*/ 171732 h 841829"/>
                  <a:gd name="connsiteX24" fmla="*/ 9310 w 561503"/>
                  <a:gd name="connsiteY24" fmla="*/ 71684 h 841829"/>
                  <a:gd name="connsiteX25" fmla="*/ 3829 w 561503"/>
                  <a:gd name="connsiteY25" fmla="*/ 107905 h 841829"/>
                  <a:gd name="connsiteX26" fmla="*/ 1160 w 561503"/>
                  <a:gd name="connsiteY26" fmla="*/ 145351 h 841829"/>
                  <a:gd name="connsiteX27" fmla="*/ 980 w 561503"/>
                  <a:gd name="connsiteY27" fmla="*/ 224063 h 841829"/>
                  <a:gd name="connsiteX28" fmla="*/ 11473 w 561503"/>
                  <a:gd name="connsiteY28" fmla="*/ 305694 h 841829"/>
                  <a:gd name="connsiteX29" fmla="*/ 21101 w 561503"/>
                  <a:gd name="connsiteY29" fmla="*/ 346960 h 841829"/>
                  <a:gd name="connsiteX30" fmla="*/ 33865 w 561503"/>
                  <a:gd name="connsiteY30" fmla="*/ 388190 h 841829"/>
                  <a:gd name="connsiteX31" fmla="*/ 80813 w 561503"/>
                  <a:gd name="connsiteY31" fmla="*/ 491842 h 841829"/>
                  <a:gd name="connsiteX32" fmla="*/ 93686 w 561503"/>
                  <a:gd name="connsiteY32" fmla="*/ 513466 h 841829"/>
                  <a:gd name="connsiteX33" fmla="*/ 107604 w 561503"/>
                  <a:gd name="connsiteY33" fmla="*/ 533253 h 841829"/>
                  <a:gd name="connsiteX34" fmla="*/ 136342 w 561503"/>
                  <a:gd name="connsiteY34" fmla="*/ 568644 h 841829"/>
                  <a:gd name="connsiteX35" fmla="*/ 165802 w 561503"/>
                  <a:gd name="connsiteY35" fmla="*/ 599350 h 841829"/>
                  <a:gd name="connsiteX36" fmla="*/ 197281 w 561503"/>
                  <a:gd name="connsiteY36" fmla="*/ 625444 h 841829"/>
                  <a:gd name="connsiteX37" fmla="*/ 261861 w 561503"/>
                  <a:gd name="connsiteY37" fmla="*/ 669377 h 841829"/>
                  <a:gd name="connsiteX38" fmla="*/ 402632 w 561503"/>
                  <a:gd name="connsiteY38" fmla="*/ 744016 h 841829"/>
                  <a:gd name="connsiteX39" fmla="*/ 479003 w 561503"/>
                  <a:gd name="connsiteY39" fmla="*/ 787373 h 841829"/>
                  <a:gd name="connsiteX40" fmla="*/ 519316 w 561503"/>
                  <a:gd name="connsiteY40" fmla="*/ 812925 h 841829"/>
                  <a:gd name="connsiteX41" fmla="*/ 539869 w 561503"/>
                  <a:gd name="connsiteY41" fmla="*/ 827125 h 841829"/>
                  <a:gd name="connsiteX42" fmla="*/ 561504 w 561503"/>
                  <a:gd name="connsiteY42" fmla="*/ 841830 h 841829"/>
                  <a:gd name="connsiteX43" fmla="*/ 552237 w 561503"/>
                  <a:gd name="connsiteY43" fmla="*/ 819088 h 841829"/>
                  <a:gd name="connsiteX44" fmla="*/ 545025 w 561503"/>
                  <a:gd name="connsiteY44" fmla="*/ 796419 h 841829"/>
                  <a:gd name="connsiteX45" fmla="*/ 534136 w 561503"/>
                  <a:gd name="connsiteY45" fmla="*/ 752846 h 841829"/>
                  <a:gd name="connsiteX46" fmla="*/ 525049 w 561503"/>
                  <a:gd name="connsiteY46" fmla="*/ 671323 h 841829"/>
                  <a:gd name="connsiteX47" fmla="*/ 534352 w 561503"/>
                  <a:gd name="connsiteY47" fmla="*/ 524747 h 841829"/>
                  <a:gd name="connsiteX48" fmla="*/ 541419 w 561503"/>
                  <a:gd name="connsiteY48" fmla="*/ 454829 h 841829"/>
                  <a:gd name="connsiteX49" fmla="*/ 542537 w 561503"/>
                  <a:gd name="connsiteY49" fmla="*/ 419834 h 841829"/>
                  <a:gd name="connsiteX50" fmla="*/ 542465 w 561503"/>
                  <a:gd name="connsiteY50" fmla="*/ 383757 h 841829"/>
                  <a:gd name="connsiteX51" fmla="*/ 539220 w 561503"/>
                  <a:gd name="connsiteY51" fmla="*/ 346780 h 841829"/>
                  <a:gd name="connsiteX52" fmla="*/ 536263 w 561503"/>
                  <a:gd name="connsiteY52" fmla="*/ 327823 h 841829"/>
                  <a:gd name="connsiteX53" fmla="*/ 533126 w 561503"/>
                  <a:gd name="connsiteY53" fmla="*/ 308073 h 841829"/>
                  <a:gd name="connsiteX54" fmla="*/ 509796 w 561503"/>
                  <a:gd name="connsiteY54" fmla="*/ 223270 h 841829"/>
                  <a:gd name="connsiteX55" fmla="*/ 498113 w 561503"/>
                  <a:gd name="connsiteY55" fmla="*/ 192347 h 841829"/>
                  <a:gd name="connsiteX56" fmla="*/ 485169 w 561503"/>
                  <a:gd name="connsiteY56" fmla="*/ 162434 h 841829"/>
                  <a:gd name="connsiteX57" fmla="*/ 456214 w 561503"/>
                  <a:gd name="connsiteY57" fmla="*/ 105166 h 841829"/>
                  <a:gd name="connsiteX58" fmla="*/ 424627 w 561503"/>
                  <a:gd name="connsiteY58" fmla="*/ 50961 h 841829"/>
                  <a:gd name="connsiteX59" fmla="*/ 407355 w 561503"/>
                  <a:gd name="connsiteY59" fmla="*/ 25192 h 841829"/>
                  <a:gd name="connsiteX60" fmla="*/ 390805 w 561503"/>
                  <a:gd name="connsiteY60" fmla="*/ 0 h 841829"/>
                  <a:gd name="connsiteX61" fmla="*/ 415973 w 561503"/>
                  <a:gd name="connsiteY61" fmla="*/ 77919 h 84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61503" h="841829">
                    <a:moveTo>
                      <a:pt x="415973" y="77919"/>
                    </a:moveTo>
                    <a:cubicBezTo>
                      <a:pt x="419038" y="90209"/>
                      <a:pt x="420480" y="103183"/>
                      <a:pt x="422860" y="116122"/>
                    </a:cubicBezTo>
                    <a:cubicBezTo>
                      <a:pt x="425060" y="129096"/>
                      <a:pt x="426610" y="142503"/>
                      <a:pt x="427620" y="156235"/>
                    </a:cubicBezTo>
                    <a:cubicBezTo>
                      <a:pt x="428629" y="169966"/>
                      <a:pt x="428918" y="184094"/>
                      <a:pt x="429387" y="198258"/>
                    </a:cubicBezTo>
                    <a:cubicBezTo>
                      <a:pt x="430144" y="212386"/>
                      <a:pt x="430396" y="226694"/>
                      <a:pt x="430324" y="241254"/>
                    </a:cubicBezTo>
                    <a:cubicBezTo>
                      <a:pt x="430216" y="255778"/>
                      <a:pt x="429639" y="270519"/>
                      <a:pt x="429098" y="285259"/>
                    </a:cubicBezTo>
                    <a:cubicBezTo>
                      <a:pt x="429026" y="299783"/>
                      <a:pt x="428666" y="314416"/>
                      <a:pt x="428053" y="329048"/>
                    </a:cubicBezTo>
                    <a:cubicBezTo>
                      <a:pt x="427440" y="343680"/>
                      <a:pt x="426610" y="358277"/>
                      <a:pt x="425601" y="372729"/>
                    </a:cubicBezTo>
                    <a:lnTo>
                      <a:pt x="423762" y="414896"/>
                    </a:lnTo>
                    <a:lnTo>
                      <a:pt x="412367" y="616902"/>
                    </a:lnTo>
                    <a:lnTo>
                      <a:pt x="398016" y="609406"/>
                    </a:lnTo>
                    <a:cubicBezTo>
                      <a:pt x="388713" y="604540"/>
                      <a:pt x="375408" y="597224"/>
                      <a:pt x="359795" y="587061"/>
                    </a:cubicBezTo>
                    <a:cubicBezTo>
                      <a:pt x="344001" y="577042"/>
                      <a:pt x="325143" y="564572"/>
                      <a:pt x="304265" y="549795"/>
                    </a:cubicBezTo>
                    <a:lnTo>
                      <a:pt x="288255" y="538262"/>
                    </a:lnTo>
                    <a:lnTo>
                      <a:pt x="272281" y="525468"/>
                    </a:lnTo>
                    <a:cubicBezTo>
                      <a:pt x="261464" y="516674"/>
                      <a:pt x="250286" y="507267"/>
                      <a:pt x="238856" y="497320"/>
                    </a:cubicBezTo>
                    <a:cubicBezTo>
                      <a:pt x="227461" y="487409"/>
                      <a:pt x="215598" y="476994"/>
                      <a:pt x="204168" y="465857"/>
                    </a:cubicBezTo>
                    <a:cubicBezTo>
                      <a:pt x="192990" y="454577"/>
                      <a:pt x="181740" y="442827"/>
                      <a:pt x="170562" y="430574"/>
                    </a:cubicBezTo>
                    <a:cubicBezTo>
                      <a:pt x="159347" y="418356"/>
                      <a:pt x="148205" y="405670"/>
                      <a:pt x="137208" y="392551"/>
                    </a:cubicBezTo>
                    <a:cubicBezTo>
                      <a:pt x="126679" y="379288"/>
                      <a:pt x="116763" y="365521"/>
                      <a:pt x="106919" y="351465"/>
                    </a:cubicBezTo>
                    <a:cubicBezTo>
                      <a:pt x="97111" y="337409"/>
                      <a:pt x="87664" y="323029"/>
                      <a:pt x="78758" y="308433"/>
                    </a:cubicBezTo>
                    <a:cubicBezTo>
                      <a:pt x="69815" y="293837"/>
                      <a:pt x="62531" y="278628"/>
                      <a:pt x="55248" y="263455"/>
                    </a:cubicBezTo>
                    <a:cubicBezTo>
                      <a:pt x="47928" y="248282"/>
                      <a:pt x="41473" y="233037"/>
                      <a:pt x="35632" y="217756"/>
                    </a:cubicBezTo>
                    <a:cubicBezTo>
                      <a:pt x="30043" y="202727"/>
                      <a:pt x="25500" y="187374"/>
                      <a:pt x="22074" y="171732"/>
                    </a:cubicBezTo>
                    <a:cubicBezTo>
                      <a:pt x="13997" y="138863"/>
                      <a:pt x="9778" y="105526"/>
                      <a:pt x="9310" y="71684"/>
                    </a:cubicBezTo>
                    <a:cubicBezTo>
                      <a:pt x="7290" y="83505"/>
                      <a:pt x="5379" y="95579"/>
                      <a:pt x="3829" y="107905"/>
                    </a:cubicBezTo>
                    <a:cubicBezTo>
                      <a:pt x="2711" y="120158"/>
                      <a:pt x="1810" y="132628"/>
                      <a:pt x="1160" y="145351"/>
                    </a:cubicBezTo>
                    <a:cubicBezTo>
                      <a:pt x="-318" y="171588"/>
                      <a:pt x="-390" y="197825"/>
                      <a:pt x="980" y="224063"/>
                    </a:cubicBezTo>
                    <a:cubicBezTo>
                      <a:pt x="3108" y="250732"/>
                      <a:pt x="6533" y="278015"/>
                      <a:pt x="11473" y="305694"/>
                    </a:cubicBezTo>
                    <a:cubicBezTo>
                      <a:pt x="13925" y="319642"/>
                      <a:pt x="17134" y="333409"/>
                      <a:pt x="21101" y="346960"/>
                    </a:cubicBezTo>
                    <a:cubicBezTo>
                      <a:pt x="24959" y="360692"/>
                      <a:pt x="29214" y="374423"/>
                      <a:pt x="33865" y="388190"/>
                    </a:cubicBezTo>
                    <a:cubicBezTo>
                      <a:pt x="45981" y="424339"/>
                      <a:pt x="61630" y="458901"/>
                      <a:pt x="80813" y="491842"/>
                    </a:cubicBezTo>
                    <a:cubicBezTo>
                      <a:pt x="85104" y="499303"/>
                      <a:pt x="89395" y="506511"/>
                      <a:pt x="93686" y="513466"/>
                    </a:cubicBezTo>
                    <a:cubicBezTo>
                      <a:pt x="98085" y="520386"/>
                      <a:pt x="102953" y="526873"/>
                      <a:pt x="107604" y="533253"/>
                    </a:cubicBezTo>
                    <a:cubicBezTo>
                      <a:pt x="117051" y="545903"/>
                      <a:pt x="126607" y="557688"/>
                      <a:pt x="136342" y="568644"/>
                    </a:cubicBezTo>
                    <a:cubicBezTo>
                      <a:pt x="146042" y="579600"/>
                      <a:pt x="155778" y="589836"/>
                      <a:pt x="165802" y="599350"/>
                    </a:cubicBezTo>
                    <a:cubicBezTo>
                      <a:pt x="176187" y="608613"/>
                      <a:pt x="186716" y="617335"/>
                      <a:pt x="197281" y="625444"/>
                    </a:cubicBezTo>
                    <a:cubicBezTo>
                      <a:pt x="217942" y="641374"/>
                      <a:pt x="239469" y="656042"/>
                      <a:pt x="261861" y="669377"/>
                    </a:cubicBezTo>
                    <a:cubicBezTo>
                      <a:pt x="307402" y="695074"/>
                      <a:pt x="352367" y="718211"/>
                      <a:pt x="402632" y="744016"/>
                    </a:cubicBezTo>
                    <a:cubicBezTo>
                      <a:pt x="427476" y="757063"/>
                      <a:pt x="451923" y="771839"/>
                      <a:pt x="479003" y="787373"/>
                    </a:cubicBezTo>
                    <a:cubicBezTo>
                      <a:pt x="492308" y="795266"/>
                      <a:pt x="505722" y="803771"/>
                      <a:pt x="519316" y="812925"/>
                    </a:cubicBezTo>
                    <a:lnTo>
                      <a:pt x="539869" y="827125"/>
                    </a:lnTo>
                    <a:cubicBezTo>
                      <a:pt x="547044" y="831847"/>
                      <a:pt x="554256" y="836748"/>
                      <a:pt x="561504" y="841830"/>
                    </a:cubicBezTo>
                    <a:cubicBezTo>
                      <a:pt x="558222" y="834117"/>
                      <a:pt x="555121" y="826513"/>
                      <a:pt x="552237" y="819088"/>
                    </a:cubicBezTo>
                    <a:cubicBezTo>
                      <a:pt x="549424" y="811592"/>
                      <a:pt x="547261" y="803843"/>
                      <a:pt x="545025" y="796419"/>
                    </a:cubicBezTo>
                    <a:cubicBezTo>
                      <a:pt x="540662" y="781498"/>
                      <a:pt x="537092" y="766974"/>
                      <a:pt x="534136" y="752846"/>
                    </a:cubicBezTo>
                    <a:cubicBezTo>
                      <a:pt x="528474" y="725960"/>
                      <a:pt x="525446" y="698786"/>
                      <a:pt x="525049" y="671323"/>
                    </a:cubicBezTo>
                    <a:cubicBezTo>
                      <a:pt x="524616" y="622236"/>
                      <a:pt x="527717" y="573365"/>
                      <a:pt x="534352" y="524747"/>
                    </a:cubicBezTo>
                    <a:cubicBezTo>
                      <a:pt x="536696" y="501537"/>
                      <a:pt x="540121" y="478003"/>
                      <a:pt x="541419" y="454829"/>
                    </a:cubicBezTo>
                    <a:cubicBezTo>
                      <a:pt x="542140" y="443188"/>
                      <a:pt x="542573" y="431547"/>
                      <a:pt x="542537" y="419834"/>
                    </a:cubicBezTo>
                    <a:cubicBezTo>
                      <a:pt x="542717" y="408048"/>
                      <a:pt x="543006" y="395903"/>
                      <a:pt x="542465" y="383757"/>
                    </a:cubicBezTo>
                    <a:cubicBezTo>
                      <a:pt x="541888" y="371648"/>
                      <a:pt x="540915" y="359358"/>
                      <a:pt x="539220" y="346780"/>
                    </a:cubicBezTo>
                    <a:cubicBezTo>
                      <a:pt x="538426" y="340509"/>
                      <a:pt x="537273" y="334274"/>
                      <a:pt x="536263" y="327823"/>
                    </a:cubicBezTo>
                    <a:cubicBezTo>
                      <a:pt x="535289" y="321372"/>
                      <a:pt x="534352" y="314704"/>
                      <a:pt x="533126" y="308073"/>
                    </a:cubicBezTo>
                    <a:cubicBezTo>
                      <a:pt x="527140" y="279312"/>
                      <a:pt x="519352" y="251021"/>
                      <a:pt x="509796" y="223270"/>
                    </a:cubicBezTo>
                    <a:cubicBezTo>
                      <a:pt x="506227" y="212746"/>
                      <a:pt x="502332" y="202438"/>
                      <a:pt x="498113" y="192347"/>
                    </a:cubicBezTo>
                    <a:cubicBezTo>
                      <a:pt x="493859" y="182292"/>
                      <a:pt x="489207" y="172417"/>
                      <a:pt x="485169" y="162434"/>
                    </a:cubicBezTo>
                    <a:cubicBezTo>
                      <a:pt x="476623" y="142792"/>
                      <a:pt x="466995" y="123690"/>
                      <a:pt x="456214" y="105166"/>
                    </a:cubicBezTo>
                    <a:cubicBezTo>
                      <a:pt x="445937" y="86641"/>
                      <a:pt x="435949" y="68405"/>
                      <a:pt x="424627" y="50961"/>
                    </a:cubicBezTo>
                    <a:cubicBezTo>
                      <a:pt x="419002" y="42239"/>
                      <a:pt x="413269" y="33626"/>
                      <a:pt x="407355" y="25192"/>
                    </a:cubicBezTo>
                    <a:cubicBezTo>
                      <a:pt x="401910" y="16651"/>
                      <a:pt x="396466" y="8253"/>
                      <a:pt x="390805" y="0"/>
                    </a:cubicBezTo>
                    <a:cubicBezTo>
                      <a:pt x="400865" y="25444"/>
                      <a:pt x="409266" y="51393"/>
                      <a:pt x="415973" y="77919"/>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1" name="Freeform 570">
                <a:extLst>
                  <a:ext uri="{FF2B5EF4-FFF2-40B4-BE49-F238E27FC236}">
                    <a16:creationId xmlns:a16="http://schemas.microsoft.com/office/drawing/2014/main" id="{29B30303-FC92-18A1-09DB-D23E7FF0A5C2}"/>
                  </a:ext>
                </a:extLst>
              </p:cNvPr>
              <p:cNvSpPr/>
              <p:nvPr/>
            </p:nvSpPr>
            <p:spPr>
              <a:xfrm>
                <a:off x="1059355" y="-1239698"/>
                <a:ext cx="504043" cy="900323"/>
              </a:xfrm>
              <a:custGeom>
                <a:avLst/>
                <a:gdLst>
                  <a:gd name="connsiteX0" fmla="*/ 457827 w 504043"/>
                  <a:gd name="connsiteY0" fmla="*/ 127294 h 900323"/>
                  <a:gd name="connsiteX1" fmla="*/ 445675 w 504043"/>
                  <a:gd name="connsiteY1" fmla="*/ 205682 h 900323"/>
                  <a:gd name="connsiteX2" fmla="*/ 434461 w 504043"/>
                  <a:gd name="connsiteY2" fmla="*/ 246408 h 900323"/>
                  <a:gd name="connsiteX3" fmla="*/ 422598 w 504043"/>
                  <a:gd name="connsiteY3" fmla="*/ 287782 h 900323"/>
                  <a:gd name="connsiteX4" fmla="*/ 408283 w 504043"/>
                  <a:gd name="connsiteY4" fmla="*/ 329481 h 900323"/>
                  <a:gd name="connsiteX5" fmla="*/ 393932 w 504043"/>
                  <a:gd name="connsiteY5" fmla="*/ 370963 h 900323"/>
                  <a:gd name="connsiteX6" fmla="*/ 378679 w 504043"/>
                  <a:gd name="connsiteY6" fmla="*/ 411905 h 900323"/>
                  <a:gd name="connsiteX7" fmla="*/ 370855 w 504043"/>
                  <a:gd name="connsiteY7" fmla="*/ 431979 h 900323"/>
                  <a:gd name="connsiteX8" fmla="*/ 363823 w 504043"/>
                  <a:gd name="connsiteY8" fmla="*/ 451585 h 900323"/>
                  <a:gd name="connsiteX9" fmla="*/ 335662 w 504043"/>
                  <a:gd name="connsiteY9" fmla="*/ 524927 h 900323"/>
                  <a:gd name="connsiteX10" fmla="*/ 313342 w 504043"/>
                  <a:gd name="connsiteY10" fmla="*/ 585006 h 900323"/>
                  <a:gd name="connsiteX11" fmla="*/ 297332 w 504043"/>
                  <a:gd name="connsiteY11" fmla="*/ 625876 h 900323"/>
                  <a:gd name="connsiteX12" fmla="*/ 291707 w 504043"/>
                  <a:gd name="connsiteY12" fmla="*/ 640761 h 900323"/>
                  <a:gd name="connsiteX13" fmla="*/ 280277 w 504043"/>
                  <a:gd name="connsiteY13" fmla="*/ 629300 h 900323"/>
                  <a:gd name="connsiteX14" fmla="*/ 251106 w 504043"/>
                  <a:gd name="connsiteY14" fmla="*/ 596359 h 900323"/>
                  <a:gd name="connsiteX15" fmla="*/ 208954 w 504043"/>
                  <a:gd name="connsiteY15" fmla="*/ 544137 h 900323"/>
                  <a:gd name="connsiteX16" fmla="*/ 162619 w 504043"/>
                  <a:gd name="connsiteY16" fmla="*/ 474327 h 900323"/>
                  <a:gd name="connsiteX17" fmla="*/ 150576 w 504043"/>
                  <a:gd name="connsiteY17" fmla="*/ 454540 h 900323"/>
                  <a:gd name="connsiteX18" fmla="*/ 139434 w 504043"/>
                  <a:gd name="connsiteY18" fmla="*/ 433817 h 900323"/>
                  <a:gd name="connsiteX19" fmla="*/ 117763 w 504043"/>
                  <a:gd name="connsiteY19" fmla="*/ 390136 h 900323"/>
                  <a:gd name="connsiteX20" fmla="*/ 97570 w 504043"/>
                  <a:gd name="connsiteY20" fmla="*/ 343897 h 900323"/>
                  <a:gd name="connsiteX21" fmla="*/ 80983 w 504043"/>
                  <a:gd name="connsiteY21" fmla="*/ 295675 h 900323"/>
                  <a:gd name="connsiteX22" fmla="*/ 66849 w 504043"/>
                  <a:gd name="connsiteY22" fmla="*/ 246263 h 900323"/>
                  <a:gd name="connsiteX23" fmla="*/ 58195 w 504043"/>
                  <a:gd name="connsiteY23" fmla="*/ 196456 h 900323"/>
                  <a:gd name="connsiteX24" fmla="*/ 53796 w 504043"/>
                  <a:gd name="connsiteY24" fmla="*/ 99183 h 900323"/>
                  <a:gd name="connsiteX25" fmla="*/ 71176 w 504043"/>
                  <a:gd name="connsiteY25" fmla="*/ 0 h 900323"/>
                  <a:gd name="connsiteX26" fmla="*/ 41933 w 504043"/>
                  <a:gd name="connsiteY26" fmla="*/ 67864 h 900323"/>
                  <a:gd name="connsiteX27" fmla="*/ 28988 w 504043"/>
                  <a:gd name="connsiteY27" fmla="*/ 104517 h 900323"/>
                  <a:gd name="connsiteX28" fmla="*/ 23002 w 504043"/>
                  <a:gd name="connsiteY28" fmla="*/ 123438 h 900323"/>
                  <a:gd name="connsiteX29" fmla="*/ 18242 w 504043"/>
                  <a:gd name="connsiteY29" fmla="*/ 142756 h 900323"/>
                  <a:gd name="connsiteX30" fmla="*/ 3783 w 504043"/>
                  <a:gd name="connsiteY30" fmla="*/ 223594 h 900323"/>
                  <a:gd name="connsiteX31" fmla="*/ 1367 w 504043"/>
                  <a:gd name="connsiteY31" fmla="*/ 244534 h 900323"/>
                  <a:gd name="connsiteX32" fmla="*/ 321 w 504043"/>
                  <a:gd name="connsiteY32" fmla="*/ 265725 h 900323"/>
                  <a:gd name="connsiteX33" fmla="*/ 249 w 504043"/>
                  <a:gd name="connsiteY33" fmla="*/ 308757 h 900323"/>
                  <a:gd name="connsiteX34" fmla="*/ 4288 w 504043"/>
                  <a:gd name="connsiteY34" fmla="*/ 368296 h 900323"/>
                  <a:gd name="connsiteX35" fmla="*/ 13807 w 504043"/>
                  <a:gd name="connsiteY35" fmla="*/ 421492 h 900323"/>
                  <a:gd name="connsiteX36" fmla="*/ 26464 w 504043"/>
                  <a:gd name="connsiteY36" fmla="*/ 469029 h 900323"/>
                  <a:gd name="connsiteX37" fmla="*/ 43483 w 504043"/>
                  <a:gd name="connsiteY37" fmla="*/ 511448 h 900323"/>
                  <a:gd name="connsiteX38" fmla="*/ 62522 w 504043"/>
                  <a:gd name="connsiteY38" fmla="*/ 549543 h 900323"/>
                  <a:gd name="connsiteX39" fmla="*/ 72726 w 504043"/>
                  <a:gd name="connsiteY39" fmla="*/ 567203 h 900323"/>
                  <a:gd name="connsiteX40" fmla="*/ 84157 w 504043"/>
                  <a:gd name="connsiteY40" fmla="*/ 583997 h 900323"/>
                  <a:gd name="connsiteX41" fmla="*/ 132799 w 504043"/>
                  <a:gd name="connsiteY41" fmla="*/ 645338 h 900323"/>
                  <a:gd name="connsiteX42" fmla="*/ 145528 w 504043"/>
                  <a:gd name="connsiteY42" fmla="*/ 659718 h 900323"/>
                  <a:gd name="connsiteX43" fmla="*/ 159230 w 504043"/>
                  <a:gd name="connsiteY43" fmla="*/ 673702 h 900323"/>
                  <a:gd name="connsiteX44" fmla="*/ 186958 w 504043"/>
                  <a:gd name="connsiteY44" fmla="*/ 701561 h 900323"/>
                  <a:gd name="connsiteX45" fmla="*/ 215012 w 504043"/>
                  <a:gd name="connsiteY45" fmla="*/ 729852 h 900323"/>
                  <a:gd name="connsiteX46" fmla="*/ 229146 w 504043"/>
                  <a:gd name="connsiteY46" fmla="*/ 744341 h 900323"/>
                  <a:gd name="connsiteX47" fmla="*/ 244074 w 504043"/>
                  <a:gd name="connsiteY47" fmla="*/ 759045 h 900323"/>
                  <a:gd name="connsiteX48" fmla="*/ 303570 w 504043"/>
                  <a:gd name="connsiteY48" fmla="*/ 823521 h 900323"/>
                  <a:gd name="connsiteX49" fmla="*/ 365879 w 504043"/>
                  <a:gd name="connsiteY49" fmla="*/ 900323 h 900323"/>
                  <a:gd name="connsiteX50" fmla="*/ 366600 w 504043"/>
                  <a:gd name="connsiteY50" fmla="*/ 807195 h 900323"/>
                  <a:gd name="connsiteX51" fmla="*/ 407886 w 504043"/>
                  <a:gd name="connsiteY51" fmla="*/ 655465 h 900323"/>
                  <a:gd name="connsiteX52" fmla="*/ 436156 w 504043"/>
                  <a:gd name="connsiteY52" fmla="*/ 589764 h 900323"/>
                  <a:gd name="connsiteX53" fmla="*/ 486565 w 504043"/>
                  <a:gd name="connsiteY53" fmla="*/ 457784 h 900323"/>
                  <a:gd name="connsiteX54" fmla="*/ 494318 w 504043"/>
                  <a:gd name="connsiteY54" fmla="*/ 421564 h 900323"/>
                  <a:gd name="connsiteX55" fmla="*/ 500628 w 504043"/>
                  <a:gd name="connsiteY55" fmla="*/ 382676 h 900323"/>
                  <a:gd name="connsiteX56" fmla="*/ 503296 w 504043"/>
                  <a:gd name="connsiteY56" fmla="*/ 340653 h 900323"/>
                  <a:gd name="connsiteX57" fmla="*/ 503837 w 504043"/>
                  <a:gd name="connsiteY57" fmla="*/ 294558 h 900323"/>
                  <a:gd name="connsiteX58" fmla="*/ 501818 w 504043"/>
                  <a:gd name="connsiteY58" fmla="*/ 261436 h 900323"/>
                  <a:gd name="connsiteX59" fmla="*/ 500087 w 504043"/>
                  <a:gd name="connsiteY59" fmla="*/ 245110 h 900323"/>
                  <a:gd name="connsiteX60" fmla="*/ 498717 w 504043"/>
                  <a:gd name="connsiteY60" fmla="*/ 228928 h 900323"/>
                  <a:gd name="connsiteX61" fmla="*/ 488296 w 504043"/>
                  <a:gd name="connsiteY61" fmla="*/ 165389 h 900323"/>
                  <a:gd name="connsiteX62" fmla="*/ 484726 w 504043"/>
                  <a:gd name="connsiteY62" fmla="*/ 149820 h 900323"/>
                  <a:gd name="connsiteX63" fmla="*/ 481625 w 504043"/>
                  <a:gd name="connsiteY63" fmla="*/ 134394 h 900323"/>
                  <a:gd name="connsiteX64" fmla="*/ 474342 w 504043"/>
                  <a:gd name="connsiteY64" fmla="*/ 104084 h 900323"/>
                  <a:gd name="connsiteX65" fmla="*/ 456781 w 504043"/>
                  <a:gd name="connsiteY65" fmla="*/ 45231 h 900323"/>
                  <a:gd name="connsiteX66" fmla="*/ 457827 w 504043"/>
                  <a:gd name="connsiteY66" fmla="*/ 127294 h 90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4043" h="900323">
                    <a:moveTo>
                      <a:pt x="457827" y="127294"/>
                    </a:moveTo>
                    <a:cubicBezTo>
                      <a:pt x="455483" y="153676"/>
                      <a:pt x="451409" y="179805"/>
                      <a:pt x="445675" y="205682"/>
                    </a:cubicBezTo>
                    <a:cubicBezTo>
                      <a:pt x="442538" y="219089"/>
                      <a:pt x="438752" y="232676"/>
                      <a:pt x="434461" y="246408"/>
                    </a:cubicBezTo>
                    <a:cubicBezTo>
                      <a:pt x="430928" y="260103"/>
                      <a:pt x="426997" y="273906"/>
                      <a:pt x="422598" y="287782"/>
                    </a:cubicBezTo>
                    <a:cubicBezTo>
                      <a:pt x="418163" y="301621"/>
                      <a:pt x="413403" y="315569"/>
                      <a:pt x="408283" y="329481"/>
                    </a:cubicBezTo>
                    <a:cubicBezTo>
                      <a:pt x="403163" y="343392"/>
                      <a:pt x="399016" y="357196"/>
                      <a:pt x="393932" y="370963"/>
                    </a:cubicBezTo>
                    <a:cubicBezTo>
                      <a:pt x="388848" y="384730"/>
                      <a:pt x="383908" y="398426"/>
                      <a:pt x="378679" y="411905"/>
                    </a:cubicBezTo>
                    <a:lnTo>
                      <a:pt x="370855" y="431979"/>
                    </a:lnTo>
                    <a:lnTo>
                      <a:pt x="363823" y="451585"/>
                    </a:lnTo>
                    <a:cubicBezTo>
                      <a:pt x="354376" y="477498"/>
                      <a:pt x="344749" y="502258"/>
                      <a:pt x="335662" y="524927"/>
                    </a:cubicBezTo>
                    <a:cubicBezTo>
                      <a:pt x="327405" y="547452"/>
                      <a:pt x="319977" y="567815"/>
                      <a:pt x="313342" y="585006"/>
                    </a:cubicBezTo>
                    <a:lnTo>
                      <a:pt x="297332" y="625876"/>
                    </a:lnTo>
                    <a:lnTo>
                      <a:pt x="291707" y="640761"/>
                    </a:lnTo>
                    <a:cubicBezTo>
                      <a:pt x="291707" y="640761"/>
                      <a:pt x="287416" y="636905"/>
                      <a:pt x="280277" y="629300"/>
                    </a:cubicBezTo>
                    <a:cubicBezTo>
                      <a:pt x="273173" y="621732"/>
                      <a:pt x="263293" y="610667"/>
                      <a:pt x="251106" y="596359"/>
                    </a:cubicBezTo>
                    <a:cubicBezTo>
                      <a:pt x="238882" y="582051"/>
                      <a:pt x="224423" y="564536"/>
                      <a:pt x="208954" y="544137"/>
                    </a:cubicBezTo>
                    <a:cubicBezTo>
                      <a:pt x="194386" y="523558"/>
                      <a:pt x="178629" y="500131"/>
                      <a:pt x="162619" y="474327"/>
                    </a:cubicBezTo>
                    <a:lnTo>
                      <a:pt x="150576" y="454540"/>
                    </a:lnTo>
                    <a:cubicBezTo>
                      <a:pt x="146717" y="447801"/>
                      <a:pt x="143148" y="440845"/>
                      <a:pt x="139434" y="433817"/>
                    </a:cubicBezTo>
                    <a:cubicBezTo>
                      <a:pt x="132114" y="419762"/>
                      <a:pt x="124830" y="405165"/>
                      <a:pt x="117763" y="390136"/>
                    </a:cubicBezTo>
                    <a:cubicBezTo>
                      <a:pt x="110659" y="375108"/>
                      <a:pt x="103340" y="359682"/>
                      <a:pt x="97570" y="343897"/>
                    </a:cubicBezTo>
                    <a:cubicBezTo>
                      <a:pt x="91765" y="328075"/>
                      <a:pt x="86140" y="311965"/>
                      <a:pt x="80983" y="295675"/>
                    </a:cubicBezTo>
                    <a:cubicBezTo>
                      <a:pt x="75827" y="279349"/>
                      <a:pt x="71031" y="262842"/>
                      <a:pt x="66849" y="246263"/>
                    </a:cubicBezTo>
                    <a:cubicBezTo>
                      <a:pt x="63423" y="229685"/>
                      <a:pt x="60502" y="213034"/>
                      <a:pt x="58195" y="196456"/>
                    </a:cubicBezTo>
                    <a:cubicBezTo>
                      <a:pt x="52930" y="164200"/>
                      <a:pt x="51488" y="131799"/>
                      <a:pt x="53796" y="99183"/>
                    </a:cubicBezTo>
                    <a:cubicBezTo>
                      <a:pt x="56428" y="65557"/>
                      <a:pt x="62233" y="32508"/>
                      <a:pt x="71176" y="0"/>
                    </a:cubicBezTo>
                    <a:cubicBezTo>
                      <a:pt x="60178" y="22057"/>
                      <a:pt x="50406" y="44690"/>
                      <a:pt x="41933" y="67864"/>
                    </a:cubicBezTo>
                    <a:cubicBezTo>
                      <a:pt x="37425" y="79793"/>
                      <a:pt x="33134" y="92011"/>
                      <a:pt x="28988" y="104517"/>
                    </a:cubicBezTo>
                    <a:lnTo>
                      <a:pt x="23002" y="123438"/>
                    </a:lnTo>
                    <a:cubicBezTo>
                      <a:pt x="21199" y="129853"/>
                      <a:pt x="19793" y="136268"/>
                      <a:pt x="18242" y="142756"/>
                    </a:cubicBezTo>
                    <a:cubicBezTo>
                      <a:pt x="12293" y="168813"/>
                      <a:pt x="7353" y="195843"/>
                      <a:pt x="3783" y="223594"/>
                    </a:cubicBezTo>
                    <a:lnTo>
                      <a:pt x="1367" y="244534"/>
                    </a:lnTo>
                    <a:cubicBezTo>
                      <a:pt x="718" y="251561"/>
                      <a:pt x="574" y="258661"/>
                      <a:pt x="321" y="265725"/>
                    </a:cubicBezTo>
                    <a:cubicBezTo>
                      <a:pt x="-75" y="279961"/>
                      <a:pt x="-111" y="294305"/>
                      <a:pt x="249" y="308757"/>
                    </a:cubicBezTo>
                    <a:cubicBezTo>
                      <a:pt x="502" y="328688"/>
                      <a:pt x="1836" y="348510"/>
                      <a:pt x="4288" y="368296"/>
                    </a:cubicBezTo>
                    <a:cubicBezTo>
                      <a:pt x="6920" y="387037"/>
                      <a:pt x="10129" y="404733"/>
                      <a:pt x="13807" y="421492"/>
                    </a:cubicBezTo>
                    <a:cubicBezTo>
                      <a:pt x="17521" y="438250"/>
                      <a:pt x="21524" y="454072"/>
                      <a:pt x="26464" y="469029"/>
                    </a:cubicBezTo>
                    <a:cubicBezTo>
                      <a:pt x="31764" y="483949"/>
                      <a:pt x="37461" y="498005"/>
                      <a:pt x="43483" y="511448"/>
                    </a:cubicBezTo>
                    <a:cubicBezTo>
                      <a:pt x="49541" y="524855"/>
                      <a:pt x="55887" y="537469"/>
                      <a:pt x="62522" y="549543"/>
                    </a:cubicBezTo>
                    <a:cubicBezTo>
                      <a:pt x="65875" y="555525"/>
                      <a:pt x="69265" y="561400"/>
                      <a:pt x="72726" y="567203"/>
                    </a:cubicBezTo>
                    <a:cubicBezTo>
                      <a:pt x="76476" y="572933"/>
                      <a:pt x="80262" y="578519"/>
                      <a:pt x="84157" y="583997"/>
                    </a:cubicBezTo>
                    <a:cubicBezTo>
                      <a:pt x="99301" y="605297"/>
                      <a:pt x="115491" y="625732"/>
                      <a:pt x="132799" y="645338"/>
                    </a:cubicBezTo>
                    <a:lnTo>
                      <a:pt x="145528" y="659718"/>
                    </a:lnTo>
                    <a:lnTo>
                      <a:pt x="159230" y="673702"/>
                    </a:lnTo>
                    <a:lnTo>
                      <a:pt x="186958" y="701561"/>
                    </a:lnTo>
                    <a:lnTo>
                      <a:pt x="215012" y="729852"/>
                    </a:lnTo>
                    <a:lnTo>
                      <a:pt x="229146" y="744341"/>
                    </a:lnTo>
                    <a:cubicBezTo>
                      <a:pt x="234086" y="749206"/>
                      <a:pt x="239062" y="754108"/>
                      <a:pt x="244074" y="759045"/>
                    </a:cubicBezTo>
                    <a:cubicBezTo>
                      <a:pt x="264015" y="778939"/>
                      <a:pt x="283919" y="800095"/>
                      <a:pt x="303570" y="823521"/>
                    </a:cubicBezTo>
                    <a:cubicBezTo>
                      <a:pt x="325854" y="847885"/>
                      <a:pt x="346624" y="873509"/>
                      <a:pt x="365879" y="900323"/>
                    </a:cubicBezTo>
                    <a:cubicBezTo>
                      <a:pt x="363643" y="869256"/>
                      <a:pt x="363896" y="838226"/>
                      <a:pt x="366600" y="807195"/>
                    </a:cubicBezTo>
                    <a:cubicBezTo>
                      <a:pt x="373235" y="754684"/>
                      <a:pt x="387009" y="704084"/>
                      <a:pt x="407886" y="655465"/>
                    </a:cubicBezTo>
                    <a:cubicBezTo>
                      <a:pt x="417370" y="632796"/>
                      <a:pt x="426060" y="611316"/>
                      <a:pt x="436156" y="589764"/>
                    </a:cubicBezTo>
                    <a:cubicBezTo>
                      <a:pt x="456565" y="547128"/>
                      <a:pt x="473368" y="503159"/>
                      <a:pt x="486565" y="457784"/>
                    </a:cubicBezTo>
                    <a:cubicBezTo>
                      <a:pt x="489666" y="446035"/>
                      <a:pt x="492262" y="433998"/>
                      <a:pt x="494318" y="421564"/>
                    </a:cubicBezTo>
                    <a:cubicBezTo>
                      <a:pt x="496625" y="409094"/>
                      <a:pt x="499150" y="396119"/>
                      <a:pt x="500628" y="382676"/>
                    </a:cubicBezTo>
                    <a:cubicBezTo>
                      <a:pt x="502214" y="368728"/>
                      <a:pt x="503116" y="354709"/>
                      <a:pt x="503296" y="340653"/>
                    </a:cubicBezTo>
                    <a:cubicBezTo>
                      <a:pt x="503404" y="326021"/>
                      <a:pt x="504486" y="310668"/>
                      <a:pt x="503837" y="294558"/>
                    </a:cubicBezTo>
                    <a:cubicBezTo>
                      <a:pt x="503585" y="283421"/>
                      <a:pt x="502900" y="272393"/>
                      <a:pt x="501818" y="261436"/>
                    </a:cubicBezTo>
                    <a:lnTo>
                      <a:pt x="500087" y="245110"/>
                    </a:lnTo>
                    <a:cubicBezTo>
                      <a:pt x="499726" y="239704"/>
                      <a:pt x="499258" y="234298"/>
                      <a:pt x="498717" y="228928"/>
                    </a:cubicBezTo>
                    <a:cubicBezTo>
                      <a:pt x="496481" y="207556"/>
                      <a:pt x="493020" y="186364"/>
                      <a:pt x="488296" y="165389"/>
                    </a:cubicBezTo>
                    <a:lnTo>
                      <a:pt x="484726" y="149820"/>
                    </a:lnTo>
                    <a:lnTo>
                      <a:pt x="481625" y="134394"/>
                    </a:lnTo>
                    <a:cubicBezTo>
                      <a:pt x="479426" y="124195"/>
                      <a:pt x="477010" y="114104"/>
                      <a:pt x="474342" y="104084"/>
                    </a:cubicBezTo>
                    <a:cubicBezTo>
                      <a:pt x="469293" y="84046"/>
                      <a:pt x="462442" y="64260"/>
                      <a:pt x="456781" y="45231"/>
                    </a:cubicBezTo>
                    <a:cubicBezTo>
                      <a:pt x="459522" y="72549"/>
                      <a:pt x="459882" y="99904"/>
                      <a:pt x="457827" y="127294"/>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2" name="Freeform 571">
                <a:extLst>
                  <a:ext uri="{FF2B5EF4-FFF2-40B4-BE49-F238E27FC236}">
                    <a16:creationId xmlns:a16="http://schemas.microsoft.com/office/drawing/2014/main" id="{5D6676AE-9967-5482-8A0B-945015B33BFF}"/>
                  </a:ext>
                </a:extLst>
              </p:cNvPr>
              <p:cNvSpPr/>
              <p:nvPr/>
            </p:nvSpPr>
            <p:spPr>
              <a:xfrm>
                <a:off x="1117615" y="-1853969"/>
                <a:ext cx="537458" cy="947499"/>
              </a:xfrm>
              <a:custGeom>
                <a:avLst/>
                <a:gdLst>
                  <a:gd name="connsiteX0" fmla="*/ 513330 w 537458"/>
                  <a:gd name="connsiteY0" fmla="*/ 237830 h 947499"/>
                  <a:gd name="connsiteX1" fmla="*/ 477705 w 537458"/>
                  <a:gd name="connsiteY1" fmla="*/ 308613 h 947499"/>
                  <a:gd name="connsiteX2" fmla="*/ 431118 w 537458"/>
                  <a:gd name="connsiteY2" fmla="*/ 379829 h 947499"/>
                  <a:gd name="connsiteX3" fmla="*/ 379266 w 537458"/>
                  <a:gd name="connsiteY3" fmla="*/ 450612 h 947499"/>
                  <a:gd name="connsiteX4" fmla="*/ 365564 w 537458"/>
                  <a:gd name="connsiteY4" fmla="*/ 467875 h 947499"/>
                  <a:gd name="connsiteX5" fmla="*/ 352691 w 537458"/>
                  <a:gd name="connsiteY5" fmla="*/ 485139 h 947499"/>
                  <a:gd name="connsiteX6" fmla="*/ 326838 w 537458"/>
                  <a:gd name="connsiteY6" fmla="*/ 518620 h 947499"/>
                  <a:gd name="connsiteX7" fmla="*/ 201788 w 537458"/>
                  <a:gd name="connsiteY7" fmla="*/ 677666 h 947499"/>
                  <a:gd name="connsiteX8" fmla="*/ 194252 w 537458"/>
                  <a:gd name="connsiteY8" fmla="*/ 663358 h 947499"/>
                  <a:gd name="connsiteX9" fmla="*/ 185706 w 537458"/>
                  <a:gd name="connsiteY9" fmla="*/ 646203 h 947499"/>
                  <a:gd name="connsiteX10" fmla="*/ 175718 w 537458"/>
                  <a:gd name="connsiteY10" fmla="*/ 623065 h 947499"/>
                  <a:gd name="connsiteX11" fmla="*/ 151775 w 537458"/>
                  <a:gd name="connsiteY11" fmla="*/ 560751 h 947499"/>
                  <a:gd name="connsiteX12" fmla="*/ 138975 w 537458"/>
                  <a:gd name="connsiteY12" fmla="*/ 522440 h 947499"/>
                  <a:gd name="connsiteX13" fmla="*/ 128085 w 537458"/>
                  <a:gd name="connsiteY13" fmla="*/ 480309 h 947499"/>
                  <a:gd name="connsiteX14" fmla="*/ 117881 w 537458"/>
                  <a:gd name="connsiteY14" fmla="*/ 434646 h 947499"/>
                  <a:gd name="connsiteX15" fmla="*/ 113229 w 537458"/>
                  <a:gd name="connsiteY15" fmla="*/ 410715 h 947499"/>
                  <a:gd name="connsiteX16" fmla="*/ 110020 w 537458"/>
                  <a:gd name="connsiteY16" fmla="*/ 386388 h 947499"/>
                  <a:gd name="connsiteX17" fmla="*/ 102881 w 537458"/>
                  <a:gd name="connsiteY17" fmla="*/ 285007 h 947499"/>
                  <a:gd name="connsiteX18" fmla="*/ 110994 w 537458"/>
                  <a:gd name="connsiteY18" fmla="*/ 183337 h 947499"/>
                  <a:gd name="connsiteX19" fmla="*/ 136703 w 537458"/>
                  <a:gd name="connsiteY19" fmla="*/ 89236 h 947499"/>
                  <a:gd name="connsiteX20" fmla="*/ 146403 w 537458"/>
                  <a:gd name="connsiteY20" fmla="*/ 65341 h 947499"/>
                  <a:gd name="connsiteX21" fmla="*/ 158086 w 537458"/>
                  <a:gd name="connsiteY21" fmla="*/ 42708 h 947499"/>
                  <a:gd name="connsiteX22" fmla="*/ 183687 w 537458"/>
                  <a:gd name="connsiteY22" fmla="*/ 0 h 947499"/>
                  <a:gd name="connsiteX23" fmla="*/ 134251 w 537458"/>
                  <a:gd name="connsiteY23" fmla="*/ 55502 h 947499"/>
                  <a:gd name="connsiteX24" fmla="*/ 89900 w 537458"/>
                  <a:gd name="connsiteY24" fmla="*/ 120267 h 947499"/>
                  <a:gd name="connsiteX25" fmla="*/ 69238 w 537458"/>
                  <a:gd name="connsiteY25" fmla="*/ 155514 h 947499"/>
                  <a:gd name="connsiteX26" fmla="*/ 51606 w 537458"/>
                  <a:gd name="connsiteY26" fmla="*/ 193140 h 947499"/>
                  <a:gd name="connsiteX27" fmla="*/ 22038 w 537458"/>
                  <a:gd name="connsiteY27" fmla="*/ 273402 h 947499"/>
                  <a:gd name="connsiteX28" fmla="*/ 1125 w 537458"/>
                  <a:gd name="connsiteY28" fmla="*/ 385271 h 947499"/>
                  <a:gd name="connsiteX29" fmla="*/ 3000 w 537458"/>
                  <a:gd name="connsiteY29" fmla="*/ 480093 h 947499"/>
                  <a:gd name="connsiteX30" fmla="*/ 20704 w 537458"/>
                  <a:gd name="connsiteY30" fmla="*/ 561544 h 947499"/>
                  <a:gd name="connsiteX31" fmla="*/ 48289 w 537458"/>
                  <a:gd name="connsiteY31" fmla="*/ 634490 h 947499"/>
                  <a:gd name="connsiteX32" fmla="*/ 83445 w 537458"/>
                  <a:gd name="connsiteY32" fmla="*/ 704336 h 947499"/>
                  <a:gd name="connsiteX33" fmla="*/ 101546 w 537458"/>
                  <a:gd name="connsiteY33" fmla="*/ 739655 h 947499"/>
                  <a:gd name="connsiteX34" fmla="*/ 120801 w 537458"/>
                  <a:gd name="connsiteY34" fmla="*/ 776200 h 947499"/>
                  <a:gd name="connsiteX35" fmla="*/ 158194 w 537458"/>
                  <a:gd name="connsiteY35" fmla="*/ 855489 h 947499"/>
                  <a:gd name="connsiteX36" fmla="*/ 194540 w 537458"/>
                  <a:gd name="connsiteY36" fmla="*/ 947500 h 947499"/>
                  <a:gd name="connsiteX37" fmla="*/ 222990 w 537458"/>
                  <a:gd name="connsiteY37" fmla="*/ 858913 h 947499"/>
                  <a:gd name="connsiteX38" fmla="*/ 262834 w 537458"/>
                  <a:gd name="connsiteY38" fmla="*/ 786868 h 947499"/>
                  <a:gd name="connsiteX39" fmla="*/ 284361 w 537458"/>
                  <a:gd name="connsiteY39" fmla="*/ 755477 h 947499"/>
                  <a:gd name="connsiteX40" fmla="*/ 307907 w 537458"/>
                  <a:gd name="connsiteY40" fmla="*/ 726357 h 947499"/>
                  <a:gd name="connsiteX41" fmla="*/ 354458 w 537458"/>
                  <a:gd name="connsiteY41" fmla="*/ 672044 h 947499"/>
                  <a:gd name="connsiteX42" fmla="*/ 400432 w 537458"/>
                  <a:gd name="connsiteY42" fmla="*/ 618740 h 947499"/>
                  <a:gd name="connsiteX43" fmla="*/ 421526 w 537458"/>
                  <a:gd name="connsiteY43" fmla="*/ 590737 h 947499"/>
                  <a:gd name="connsiteX44" fmla="*/ 441719 w 537458"/>
                  <a:gd name="connsiteY44" fmla="*/ 561040 h 947499"/>
                  <a:gd name="connsiteX45" fmla="*/ 477164 w 537458"/>
                  <a:gd name="connsiteY45" fmla="*/ 493536 h 947499"/>
                  <a:gd name="connsiteX46" fmla="*/ 506623 w 537458"/>
                  <a:gd name="connsiteY46" fmla="*/ 410607 h 947499"/>
                  <a:gd name="connsiteX47" fmla="*/ 521948 w 537458"/>
                  <a:gd name="connsiteY47" fmla="*/ 346888 h 947499"/>
                  <a:gd name="connsiteX48" fmla="*/ 526636 w 537458"/>
                  <a:gd name="connsiteY48" fmla="*/ 314884 h 947499"/>
                  <a:gd name="connsiteX49" fmla="*/ 531179 w 537458"/>
                  <a:gd name="connsiteY49" fmla="*/ 283421 h 947499"/>
                  <a:gd name="connsiteX50" fmla="*/ 535470 w 537458"/>
                  <a:gd name="connsiteY50" fmla="*/ 220567 h 947499"/>
                  <a:gd name="connsiteX51" fmla="*/ 537453 w 537458"/>
                  <a:gd name="connsiteY51" fmla="*/ 159659 h 947499"/>
                  <a:gd name="connsiteX52" fmla="*/ 526888 w 537458"/>
                  <a:gd name="connsiteY52" fmla="*/ 198762 h 947499"/>
                  <a:gd name="connsiteX53" fmla="*/ 520109 w 537458"/>
                  <a:gd name="connsiteY53" fmla="*/ 218188 h 947499"/>
                  <a:gd name="connsiteX54" fmla="*/ 513330 w 537458"/>
                  <a:gd name="connsiteY54" fmla="*/ 237830 h 94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7458" h="947499">
                    <a:moveTo>
                      <a:pt x="513330" y="237830"/>
                    </a:moveTo>
                    <a:cubicBezTo>
                      <a:pt x="503558" y="262482"/>
                      <a:pt x="491695" y="286052"/>
                      <a:pt x="477705" y="308613"/>
                    </a:cubicBezTo>
                    <a:cubicBezTo>
                      <a:pt x="463714" y="333337"/>
                      <a:pt x="448209" y="357087"/>
                      <a:pt x="431118" y="379829"/>
                    </a:cubicBezTo>
                    <a:cubicBezTo>
                      <a:pt x="414783" y="403688"/>
                      <a:pt x="397584" y="427474"/>
                      <a:pt x="379266" y="450612"/>
                    </a:cubicBezTo>
                    <a:lnTo>
                      <a:pt x="365564" y="467875"/>
                    </a:lnTo>
                    <a:lnTo>
                      <a:pt x="352691" y="485139"/>
                    </a:lnTo>
                    <a:cubicBezTo>
                      <a:pt x="344109" y="496527"/>
                      <a:pt x="335455" y="507700"/>
                      <a:pt x="326838" y="518620"/>
                    </a:cubicBezTo>
                    <a:lnTo>
                      <a:pt x="201788" y="677666"/>
                    </a:lnTo>
                    <a:lnTo>
                      <a:pt x="194252" y="663358"/>
                    </a:lnTo>
                    <a:lnTo>
                      <a:pt x="185706" y="646203"/>
                    </a:lnTo>
                    <a:cubicBezTo>
                      <a:pt x="182461" y="639463"/>
                      <a:pt x="179360" y="631787"/>
                      <a:pt x="175718" y="623065"/>
                    </a:cubicBezTo>
                    <a:cubicBezTo>
                      <a:pt x="168578" y="605838"/>
                      <a:pt x="160285" y="584826"/>
                      <a:pt x="151775" y="560751"/>
                    </a:cubicBezTo>
                    <a:cubicBezTo>
                      <a:pt x="147593" y="548714"/>
                      <a:pt x="142869" y="535847"/>
                      <a:pt x="138975" y="522440"/>
                    </a:cubicBezTo>
                    <a:cubicBezTo>
                      <a:pt x="135117" y="508997"/>
                      <a:pt x="131619" y="494942"/>
                      <a:pt x="128085" y="480309"/>
                    </a:cubicBezTo>
                    <a:cubicBezTo>
                      <a:pt x="124551" y="465641"/>
                      <a:pt x="121126" y="450396"/>
                      <a:pt x="117881" y="434646"/>
                    </a:cubicBezTo>
                    <a:lnTo>
                      <a:pt x="113229" y="410715"/>
                    </a:lnTo>
                    <a:cubicBezTo>
                      <a:pt x="111931" y="402678"/>
                      <a:pt x="111030" y="394605"/>
                      <a:pt x="110020" y="386388"/>
                    </a:cubicBezTo>
                    <a:cubicBezTo>
                      <a:pt x="105909" y="352727"/>
                      <a:pt x="103530" y="318921"/>
                      <a:pt x="102881" y="285007"/>
                    </a:cubicBezTo>
                    <a:cubicBezTo>
                      <a:pt x="103530" y="250949"/>
                      <a:pt x="106234" y="217071"/>
                      <a:pt x="110994" y="183337"/>
                    </a:cubicBezTo>
                    <a:cubicBezTo>
                      <a:pt x="116547" y="151153"/>
                      <a:pt x="125092" y="119762"/>
                      <a:pt x="136703" y="89236"/>
                    </a:cubicBezTo>
                    <a:cubicBezTo>
                      <a:pt x="139768" y="81127"/>
                      <a:pt x="143013" y="73162"/>
                      <a:pt x="146403" y="65341"/>
                    </a:cubicBezTo>
                    <a:cubicBezTo>
                      <a:pt x="150081" y="57628"/>
                      <a:pt x="154119" y="50132"/>
                      <a:pt x="158086" y="42708"/>
                    </a:cubicBezTo>
                    <a:cubicBezTo>
                      <a:pt x="166163" y="27931"/>
                      <a:pt x="174817" y="13659"/>
                      <a:pt x="183687" y="0"/>
                    </a:cubicBezTo>
                    <a:cubicBezTo>
                      <a:pt x="167136" y="17155"/>
                      <a:pt x="150549" y="35680"/>
                      <a:pt x="134251" y="55502"/>
                    </a:cubicBezTo>
                    <a:cubicBezTo>
                      <a:pt x="118746" y="75685"/>
                      <a:pt x="104143" y="97417"/>
                      <a:pt x="89900" y="120267"/>
                    </a:cubicBezTo>
                    <a:cubicBezTo>
                      <a:pt x="82832" y="131691"/>
                      <a:pt x="75945" y="143440"/>
                      <a:pt x="69238" y="155514"/>
                    </a:cubicBezTo>
                    <a:cubicBezTo>
                      <a:pt x="62928" y="167696"/>
                      <a:pt x="57231" y="180310"/>
                      <a:pt x="51606" y="193140"/>
                    </a:cubicBezTo>
                    <a:cubicBezTo>
                      <a:pt x="40103" y="219269"/>
                      <a:pt x="30223" y="246011"/>
                      <a:pt x="22038" y="273402"/>
                    </a:cubicBezTo>
                    <a:cubicBezTo>
                      <a:pt x="12266" y="310163"/>
                      <a:pt x="5271" y="347429"/>
                      <a:pt x="1125" y="385271"/>
                    </a:cubicBezTo>
                    <a:cubicBezTo>
                      <a:pt x="-859" y="416914"/>
                      <a:pt x="-210" y="448522"/>
                      <a:pt x="3000" y="480093"/>
                    </a:cubicBezTo>
                    <a:cubicBezTo>
                      <a:pt x="6064" y="507844"/>
                      <a:pt x="11978" y="535019"/>
                      <a:pt x="20704" y="561544"/>
                    </a:cubicBezTo>
                    <a:cubicBezTo>
                      <a:pt x="28421" y="586412"/>
                      <a:pt x="37615" y="610739"/>
                      <a:pt x="48289" y="634490"/>
                    </a:cubicBezTo>
                    <a:cubicBezTo>
                      <a:pt x="59467" y="658024"/>
                      <a:pt x="71402" y="681018"/>
                      <a:pt x="83445" y="704336"/>
                    </a:cubicBezTo>
                    <a:lnTo>
                      <a:pt x="101546" y="739655"/>
                    </a:lnTo>
                    <a:cubicBezTo>
                      <a:pt x="107316" y="751585"/>
                      <a:pt x="114527" y="763766"/>
                      <a:pt x="120801" y="776200"/>
                    </a:cubicBezTo>
                    <a:cubicBezTo>
                      <a:pt x="133854" y="801140"/>
                      <a:pt x="146511" y="827233"/>
                      <a:pt x="158194" y="855489"/>
                    </a:cubicBezTo>
                    <a:cubicBezTo>
                      <a:pt x="171896" y="885511"/>
                      <a:pt x="184011" y="916181"/>
                      <a:pt x="194540" y="947500"/>
                    </a:cubicBezTo>
                    <a:cubicBezTo>
                      <a:pt x="201572" y="917190"/>
                      <a:pt x="211055" y="887673"/>
                      <a:pt x="222990" y="858913"/>
                    </a:cubicBezTo>
                    <a:cubicBezTo>
                      <a:pt x="234637" y="834009"/>
                      <a:pt x="247906" y="809970"/>
                      <a:pt x="262834" y="786868"/>
                    </a:cubicBezTo>
                    <a:cubicBezTo>
                      <a:pt x="269902" y="775984"/>
                      <a:pt x="276861" y="765532"/>
                      <a:pt x="284361" y="755477"/>
                    </a:cubicBezTo>
                    <a:cubicBezTo>
                      <a:pt x="292186" y="745458"/>
                      <a:pt x="300046" y="735727"/>
                      <a:pt x="307907" y="726357"/>
                    </a:cubicBezTo>
                    <a:cubicBezTo>
                      <a:pt x="323664" y="707544"/>
                      <a:pt x="339350" y="689704"/>
                      <a:pt x="354458" y="672044"/>
                    </a:cubicBezTo>
                    <a:cubicBezTo>
                      <a:pt x="369530" y="654348"/>
                      <a:pt x="386081" y="636977"/>
                      <a:pt x="400432" y="618740"/>
                    </a:cubicBezTo>
                    <a:cubicBezTo>
                      <a:pt x="407752" y="609622"/>
                      <a:pt x="414819" y="600324"/>
                      <a:pt x="421526" y="590737"/>
                    </a:cubicBezTo>
                    <a:lnTo>
                      <a:pt x="441719" y="561040"/>
                    </a:lnTo>
                    <a:cubicBezTo>
                      <a:pt x="455781" y="539704"/>
                      <a:pt x="467608" y="517215"/>
                      <a:pt x="477164" y="493536"/>
                    </a:cubicBezTo>
                    <a:cubicBezTo>
                      <a:pt x="489676" y="466866"/>
                      <a:pt x="499484" y="439223"/>
                      <a:pt x="506623" y="410607"/>
                    </a:cubicBezTo>
                    <a:cubicBezTo>
                      <a:pt x="512970" y="389668"/>
                      <a:pt x="518090" y="368404"/>
                      <a:pt x="521948" y="346888"/>
                    </a:cubicBezTo>
                    <a:cubicBezTo>
                      <a:pt x="523859" y="336220"/>
                      <a:pt x="525193" y="325480"/>
                      <a:pt x="526636" y="314884"/>
                    </a:cubicBezTo>
                    <a:cubicBezTo>
                      <a:pt x="528475" y="304397"/>
                      <a:pt x="529953" y="293909"/>
                      <a:pt x="531179" y="283421"/>
                    </a:cubicBezTo>
                    <a:cubicBezTo>
                      <a:pt x="533667" y="262446"/>
                      <a:pt x="534713" y="241326"/>
                      <a:pt x="535470" y="220567"/>
                    </a:cubicBezTo>
                    <a:cubicBezTo>
                      <a:pt x="536948" y="200096"/>
                      <a:pt x="537525" y="179733"/>
                      <a:pt x="537453" y="159659"/>
                    </a:cubicBezTo>
                    <a:cubicBezTo>
                      <a:pt x="534532" y="172741"/>
                      <a:pt x="531035" y="185824"/>
                      <a:pt x="526888" y="198762"/>
                    </a:cubicBezTo>
                    <a:cubicBezTo>
                      <a:pt x="524833" y="205286"/>
                      <a:pt x="522489" y="211701"/>
                      <a:pt x="520109" y="218188"/>
                    </a:cubicBezTo>
                    <a:cubicBezTo>
                      <a:pt x="518090" y="224711"/>
                      <a:pt x="515818" y="231271"/>
                      <a:pt x="513330" y="237830"/>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3" name="Freeform 572">
                <a:extLst>
                  <a:ext uri="{FF2B5EF4-FFF2-40B4-BE49-F238E27FC236}">
                    <a16:creationId xmlns:a16="http://schemas.microsoft.com/office/drawing/2014/main" id="{4A3B687F-CA63-DB97-0843-A5BA87DEBC28}"/>
                  </a:ext>
                </a:extLst>
              </p:cNvPr>
              <p:cNvSpPr/>
              <p:nvPr/>
            </p:nvSpPr>
            <p:spPr>
              <a:xfrm>
                <a:off x="1323607" y="-2388087"/>
                <a:ext cx="614697" cy="906666"/>
              </a:xfrm>
              <a:custGeom>
                <a:avLst/>
                <a:gdLst>
                  <a:gd name="connsiteX0" fmla="*/ 568291 w 614697"/>
                  <a:gd name="connsiteY0" fmla="*/ 325985 h 906666"/>
                  <a:gd name="connsiteX1" fmla="*/ 541933 w 614697"/>
                  <a:gd name="connsiteY1" fmla="*/ 354601 h 906666"/>
                  <a:gd name="connsiteX2" fmla="*/ 513158 w 614697"/>
                  <a:gd name="connsiteY2" fmla="*/ 383000 h 906666"/>
                  <a:gd name="connsiteX3" fmla="*/ 447208 w 614697"/>
                  <a:gd name="connsiteY3" fmla="*/ 436953 h 906666"/>
                  <a:gd name="connsiteX4" fmla="*/ 411943 w 614697"/>
                  <a:gd name="connsiteY4" fmla="*/ 463082 h 906666"/>
                  <a:gd name="connsiteX5" fmla="*/ 375921 w 614697"/>
                  <a:gd name="connsiteY5" fmla="*/ 488563 h 906666"/>
                  <a:gd name="connsiteX6" fmla="*/ 304851 w 614697"/>
                  <a:gd name="connsiteY6" fmla="*/ 537289 h 906666"/>
                  <a:gd name="connsiteX7" fmla="*/ 240595 w 614697"/>
                  <a:gd name="connsiteY7" fmla="*/ 581691 h 906666"/>
                  <a:gd name="connsiteX8" fmla="*/ 211676 w 614697"/>
                  <a:gd name="connsiteY8" fmla="*/ 600792 h 906666"/>
                  <a:gd name="connsiteX9" fmla="*/ 187337 w 614697"/>
                  <a:gd name="connsiteY9" fmla="*/ 617911 h 906666"/>
                  <a:gd name="connsiteX10" fmla="*/ 137974 w 614697"/>
                  <a:gd name="connsiteY10" fmla="*/ 651321 h 906666"/>
                  <a:gd name="connsiteX11" fmla="*/ 129824 w 614697"/>
                  <a:gd name="connsiteY11" fmla="*/ 591530 h 906666"/>
                  <a:gd name="connsiteX12" fmla="*/ 126832 w 614697"/>
                  <a:gd name="connsiteY12" fmla="*/ 560463 h 906666"/>
                  <a:gd name="connsiteX13" fmla="*/ 125714 w 614697"/>
                  <a:gd name="connsiteY13" fmla="*/ 524855 h 906666"/>
                  <a:gd name="connsiteX14" fmla="*/ 126904 w 614697"/>
                  <a:gd name="connsiteY14" fmla="*/ 440665 h 906666"/>
                  <a:gd name="connsiteX15" fmla="*/ 138623 w 614697"/>
                  <a:gd name="connsiteY15" fmla="*/ 346023 h 906666"/>
                  <a:gd name="connsiteX16" fmla="*/ 149007 w 614697"/>
                  <a:gd name="connsiteY16" fmla="*/ 296828 h 906666"/>
                  <a:gd name="connsiteX17" fmla="*/ 162818 w 614697"/>
                  <a:gd name="connsiteY17" fmla="*/ 247561 h 906666"/>
                  <a:gd name="connsiteX18" fmla="*/ 201111 w 614697"/>
                  <a:gd name="connsiteY18" fmla="*/ 153135 h 906666"/>
                  <a:gd name="connsiteX19" fmla="*/ 225198 w 614697"/>
                  <a:gd name="connsiteY19" fmla="*/ 109671 h 906666"/>
                  <a:gd name="connsiteX20" fmla="*/ 253648 w 614697"/>
                  <a:gd name="connsiteY20" fmla="*/ 71035 h 906666"/>
                  <a:gd name="connsiteX21" fmla="*/ 287687 w 614697"/>
                  <a:gd name="connsiteY21" fmla="*/ 32869 h 906666"/>
                  <a:gd name="connsiteX22" fmla="*/ 325079 w 614697"/>
                  <a:gd name="connsiteY22" fmla="*/ 0 h 906666"/>
                  <a:gd name="connsiteX23" fmla="*/ 293023 w 614697"/>
                  <a:gd name="connsiteY23" fmla="*/ 17732 h 906666"/>
                  <a:gd name="connsiteX24" fmla="*/ 261653 w 614697"/>
                  <a:gd name="connsiteY24" fmla="*/ 38347 h 906666"/>
                  <a:gd name="connsiteX25" fmla="*/ 199200 w 614697"/>
                  <a:gd name="connsiteY25" fmla="*/ 86100 h 906666"/>
                  <a:gd name="connsiteX26" fmla="*/ 141147 w 614697"/>
                  <a:gd name="connsiteY26" fmla="*/ 144305 h 906666"/>
                  <a:gd name="connsiteX27" fmla="*/ 113742 w 614697"/>
                  <a:gd name="connsiteY27" fmla="*/ 176634 h 906666"/>
                  <a:gd name="connsiteX28" fmla="*/ 89223 w 614697"/>
                  <a:gd name="connsiteY28" fmla="*/ 212097 h 906666"/>
                  <a:gd name="connsiteX29" fmla="*/ 58285 w 614697"/>
                  <a:gd name="connsiteY29" fmla="*/ 263238 h 906666"/>
                  <a:gd name="connsiteX30" fmla="*/ 35641 w 614697"/>
                  <a:gd name="connsiteY30" fmla="*/ 312361 h 906666"/>
                  <a:gd name="connsiteX31" fmla="*/ 19018 w 614697"/>
                  <a:gd name="connsiteY31" fmla="*/ 358745 h 906666"/>
                  <a:gd name="connsiteX32" fmla="*/ 12599 w 614697"/>
                  <a:gd name="connsiteY32" fmla="*/ 380910 h 906666"/>
                  <a:gd name="connsiteX33" fmla="*/ 8200 w 614697"/>
                  <a:gd name="connsiteY33" fmla="*/ 402967 h 906666"/>
                  <a:gd name="connsiteX34" fmla="*/ 123 w 614697"/>
                  <a:gd name="connsiteY34" fmla="*/ 485896 h 906666"/>
                  <a:gd name="connsiteX35" fmla="*/ 1385 w 614697"/>
                  <a:gd name="connsiteY35" fmla="*/ 525396 h 906666"/>
                  <a:gd name="connsiteX36" fmla="*/ 5244 w 614697"/>
                  <a:gd name="connsiteY36" fmla="*/ 564175 h 906666"/>
                  <a:gd name="connsiteX37" fmla="*/ 16746 w 614697"/>
                  <a:gd name="connsiteY37" fmla="*/ 641013 h 906666"/>
                  <a:gd name="connsiteX38" fmla="*/ 31133 w 614697"/>
                  <a:gd name="connsiteY38" fmla="*/ 721059 h 906666"/>
                  <a:gd name="connsiteX39" fmla="*/ 43465 w 614697"/>
                  <a:gd name="connsiteY39" fmla="*/ 808096 h 906666"/>
                  <a:gd name="connsiteX40" fmla="*/ 47323 w 614697"/>
                  <a:gd name="connsiteY40" fmla="*/ 855525 h 906666"/>
                  <a:gd name="connsiteX41" fmla="*/ 48946 w 614697"/>
                  <a:gd name="connsiteY41" fmla="*/ 880573 h 906666"/>
                  <a:gd name="connsiteX42" fmla="*/ 50424 w 614697"/>
                  <a:gd name="connsiteY42" fmla="*/ 906666 h 906666"/>
                  <a:gd name="connsiteX43" fmla="*/ 76062 w 614697"/>
                  <a:gd name="connsiteY43" fmla="*/ 865833 h 906666"/>
                  <a:gd name="connsiteX44" fmla="*/ 104331 w 614697"/>
                  <a:gd name="connsiteY44" fmla="*/ 830765 h 906666"/>
                  <a:gd name="connsiteX45" fmla="*/ 163250 w 614697"/>
                  <a:gd name="connsiteY45" fmla="*/ 773858 h 906666"/>
                  <a:gd name="connsiteX46" fmla="*/ 224297 w 614697"/>
                  <a:gd name="connsiteY46" fmla="*/ 729708 h 906666"/>
                  <a:gd name="connsiteX47" fmla="*/ 239369 w 614697"/>
                  <a:gd name="connsiteY47" fmla="*/ 719833 h 906666"/>
                  <a:gd name="connsiteX48" fmla="*/ 255018 w 614697"/>
                  <a:gd name="connsiteY48" fmla="*/ 710499 h 906666"/>
                  <a:gd name="connsiteX49" fmla="*/ 285740 w 614697"/>
                  <a:gd name="connsiteY49" fmla="*/ 692298 h 906666"/>
                  <a:gd name="connsiteX50" fmla="*/ 344875 w 614697"/>
                  <a:gd name="connsiteY50" fmla="*/ 655033 h 906666"/>
                  <a:gd name="connsiteX51" fmla="*/ 402135 w 614697"/>
                  <a:gd name="connsiteY51" fmla="*/ 612721 h 906666"/>
                  <a:gd name="connsiteX52" fmla="*/ 415621 w 614697"/>
                  <a:gd name="connsiteY52" fmla="*/ 600432 h 906666"/>
                  <a:gd name="connsiteX53" fmla="*/ 429648 w 614697"/>
                  <a:gd name="connsiteY53" fmla="*/ 587709 h 906666"/>
                  <a:gd name="connsiteX54" fmla="*/ 456836 w 614697"/>
                  <a:gd name="connsiteY54" fmla="*/ 559346 h 906666"/>
                  <a:gd name="connsiteX55" fmla="*/ 483050 w 614697"/>
                  <a:gd name="connsiteY55" fmla="*/ 526477 h 906666"/>
                  <a:gd name="connsiteX56" fmla="*/ 509949 w 614697"/>
                  <a:gd name="connsiteY56" fmla="*/ 489103 h 906666"/>
                  <a:gd name="connsiteX57" fmla="*/ 526969 w 614697"/>
                  <a:gd name="connsiteY57" fmla="*/ 460703 h 906666"/>
                  <a:gd name="connsiteX58" fmla="*/ 543411 w 614697"/>
                  <a:gd name="connsiteY58" fmla="*/ 432556 h 906666"/>
                  <a:gd name="connsiteX59" fmla="*/ 570996 w 614697"/>
                  <a:gd name="connsiteY59" fmla="*/ 374459 h 906666"/>
                  <a:gd name="connsiteX60" fmla="*/ 594794 w 614697"/>
                  <a:gd name="connsiteY60" fmla="*/ 316290 h 906666"/>
                  <a:gd name="connsiteX61" fmla="*/ 604818 w 614697"/>
                  <a:gd name="connsiteY61" fmla="*/ 286953 h 906666"/>
                  <a:gd name="connsiteX62" fmla="*/ 614698 w 614697"/>
                  <a:gd name="connsiteY62" fmla="*/ 258445 h 906666"/>
                  <a:gd name="connsiteX63" fmla="*/ 592630 w 614697"/>
                  <a:gd name="connsiteY63" fmla="*/ 292467 h 906666"/>
                  <a:gd name="connsiteX64" fmla="*/ 568291 w 614697"/>
                  <a:gd name="connsiteY64" fmla="*/ 325985 h 90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14697" h="906666">
                    <a:moveTo>
                      <a:pt x="568291" y="325985"/>
                    </a:moveTo>
                    <a:cubicBezTo>
                      <a:pt x="560034" y="336004"/>
                      <a:pt x="551272" y="345555"/>
                      <a:pt x="541933" y="354601"/>
                    </a:cubicBezTo>
                    <a:cubicBezTo>
                      <a:pt x="532774" y="364151"/>
                      <a:pt x="523399" y="373774"/>
                      <a:pt x="513158" y="383000"/>
                    </a:cubicBezTo>
                    <a:cubicBezTo>
                      <a:pt x="492930" y="401597"/>
                      <a:pt x="469456" y="418716"/>
                      <a:pt x="447208" y="436953"/>
                    </a:cubicBezTo>
                    <a:cubicBezTo>
                      <a:pt x="435778" y="445855"/>
                      <a:pt x="423987" y="454540"/>
                      <a:pt x="411943" y="463082"/>
                    </a:cubicBezTo>
                    <a:cubicBezTo>
                      <a:pt x="399864" y="471588"/>
                      <a:pt x="387496" y="479877"/>
                      <a:pt x="375921" y="488563"/>
                    </a:cubicBezTo>
                    <a:cubicBezTo>
                      <a:pt x="352411" y="505646"/>
                      <a:pt x="328360" y="521972"/>
                      <a:pt x="304851" y="537289"/>
                    </a:cubicBezTo>
                    <a:cubicBezTo>
                      <a:pt x="282495" y="553219"/>
                      <a:pt x="260788" y="568212"/>
                      <a:pt x="240595" y="581691"/>
                    </a:cubicBezTo>
                    <a:lnTo>
                      <a:pt x="211676" y="600792"/>
                    </a:lnTo>
                    <a:lnTo>
                      <a:pt x="187337" y="617911"/>
                    </a:lnTo>
                    <a:cubicBezTo>
                      <a:pt x="157373" y="638815"/>
                      <a:pt x="137974" y="651321"/>
                      <a:pt x="137974" y="651321"/>
                    </a:cubicBezTo>
                    <a:cubicBezTo>
                      <a:pt x="137974" y="651321"/>
                      <a:pt x="133935" y="629156"/>
                      <a:pt x="129824" y="591530"/>
                    </a:cubicBezTo>
                    <a:cubicBezTo>
                      <a:pt x="128779" y="582123"/>
                      <a:pt x="127733" y="571708"/>
                      <a:pt x="126832" y="560463"/>
                    </a:cubicBezTo>
                    <a:cubicBezTo>
                      <a:pt x="126327" y="549435"/>
                      <a:pt x="125966" y="537505"/>
                      <a:pt x="125714" y="524855"/>
                    </a:cubicBezTo>
                    <a:cubicBezTo>
                      <a:pt x="125317" y="499519"/>
                      <a:pt x="125425" y="471119"/>
                      <a:pt x="126904" y="440665"/>
                    </a:cubicBezTo>
                    <a:cubicBezTo>
                      <a:pt x="129464" y="410860"/>
                      <a:pt x="133322" y="379000"/>
                      <a:pt x="138623" y="346023"/>
                    </a:cubicBezTo>
                    <a:cubicBezTo>
                      <a:pt x="141183" y="329445"/>
                      <a:pt x="144644" y="313046"/>
                      <a:pt x="149007" y="296828"/>
                    </a:cubicBezTo>
                    <a:cubicBezTo>
                      <a:pt x="153190" y="280430"/>
                      <a:pt x="157769" y="263959"/>
                      <a:pt x="162818" y="247561"/>
                    </a:cubicBezTo>
                    <a:cubicBezTo>
                      <a:pt x="172698" y="214908"/>
                      <a:pt x="185462" y="183445"/>
                      <a:pt x="201111" y="153135"/>
                    </a:cubicBezTo>
                    <a:cubicBezTo>
                      <a:pt x="208720" y="138179"/>
                      <a:pt x="216544" y="123438"/>
                      <a:pt x="225198" y="109671"/>
                    </a:cubicBezTo>
                    <a:cubicBezTo>
                      <a:pt x="234213" y="96156"/>
                      <a:pt x="243732" y="83217"/>
                      <a:pt x="253648" y="71035"/>
                    </a:cubicBezTo>
                    <a:cubicBezTo>
                      <a:pt x="264574" y="57628"/>
                      <a:pt x="275968" y="44906"/>
                      <a:pt x="287687" y="32869"/>
                    </a:cubicBezTo>
                    <a:cubicBezTo>
                      <a:pt x="299478" y="21156"/>
                      <a:pt x="311954" y="10199"/>
                      <a:pt x="325079" y="0"/>
                    </a:cubicBezTo>
                    <a:cubicBezTo>
                      <a:pt x="314478" y="5586"/>
                      <a:pt x="303805" y="11497"/>
                      <a:pt x="293023" y="17732"/>
                    </a:cubicBezTo>
                    <a:cubicBezTo>
                      <a:pt x="282278" y="23967"/>
                      <a:pt x="272182" y="31175"/>
                      <a:pt x="261653" y="38347"/>
                    </a:cubicBezTo>
                    <a:cubicBezTo>
                      <a:pt x="240811" y="52907"/>
                      <a:pt x="219862" y="68801"/>
                      <a:pt x="199200" y="86100"/>
                    </a:cubicBezTo>
                    <a:cubicBezTo>
                      <a:pt x="178755" y="104409"/>
                      <a:pt x="159392" y="123798"/>
                      <a:pt x="141147" y="144305"/>
                    </a:cubicBezTo>
                    <a:cubicBezTo>
                      <a:pt x="131844" y="154757"/>
                      <a:pt x="122505" y="165389"/>
                      <a:pt x="113742" y="176634"/>
                    </a:cubicBezTo>
                    <a:cubicBezTo>
                      <a:pt x="105341" y="188130"/>
                      <a:pt x="97156" y="199952"/>
                      <a:pt x="89223" y="212097"/>
                    </a:cubicBezTo>
                    <a:cubicBezTo>
                      <a:pt x="77756" y="229685"/>
                      <a:pt x="67444" y="246732"/>
                      <a:pt x="58285" y="263238"/>
                    </a:cubicBezTo>
                    <a:cubicBezTo>
                      <a:pt x="49811" y="279168"/>
                      <a:pt x="42275" y="295567"/>
                      <a:pt x="35641" y="312361"/>
                    </a:cubicBezTo>
                    <a:cubicBezTo>
                      <a:pt x="29222" y="328327"/>
                      <a:pt x="23669" y="343789"/>
                      <a:pt x="19018" y="358745"/>
                    </a:cubicBezTo>
                    <a:cubicBezTo>
                      <a:pt x="16674" y="366242"/>
                      <a:pt x="14511" y="373594"/>
                      <a:pt x="12599" y="380910"/>
                    </a:cubicBezTo>
                    <a:cubicBezTo>
                      <a:pt x="10941" y="388370"/>
                      <a:pt x="9498" y="395723"/>
                      <a:pt x="8200" y="402967"/>
                    </a:cubicBezTo>
                    <a:cubicBezTo>
                      <a:pt x="3369" y="430393"/>
                      <a:pt x="700" y="458036"/>
                      <a:pt x="123" y="485896"/>
                    </a:cubicBezTo>
                    <a:cubicBezTo>
                      <a:pt x="-237" y="499086"/>
                      <a:pt x="195" y="512241"/>
                      <a:pt x="1385" y="525396"/>
                    </a:cubicBezTo>
                    <a:cubicBezTo>
                      <a:pt x="2395" y="538442"/>
                      <a:pt x="3693" y="551345"/>
                      <a:pt x="5244" y="564175"/>
                    </a:cubicBezTo>
                    <a:cubicBezTo>
                      <a:pt x="8561" y="589872"/>
                      <a:pt x="11770" y="614956"/>
                      <a:pt x="16746" y="641013"/>
                    </a:cubicBezTo>
                    <a:cubicBezTo>
                      <a:pt x="21686" y="667106"/>
                      <a:pt x="26806" y="693596"/>
                      <a:pt x="31133" y="721059"/>
                    </a:cubicBezTo>
                    <a:cubicBezTo>
                      <a:pt x="34883" y="748341"/>
                      <a:pt x="40112" y="777426"/>
                      <a:pt x="43465" y="808096"/>
                    </a:cubicBezTo>
                    <a:cubicBezTo>
                      <a:pt x="45160" y="823449"/>
                      <a:pt x="46494" y="839235"/>
                      <a:pt x="47323" y="855525"/>
                    </a:cubicBezTo>
                    <a:cubicBezTo>
                      <a:pt x="47612" y="863634"/>
                      <a:pt x="48225" y="871995"/>
                      <a:pt x="48946" y="880573"/>
                    </a:cubicBezTo>
                    <a:cubicBezTo>
                      <a:pt x="49667" y="889151"/>
                      <a:pt x="50064" y="897800"/>
                      <a:pt x="50424" y="906666"/>
                    </a:cubicBezTo>
                    <a:cubicBezTo>
                      <a:pt x="58105" y="892502"/>
                      <a:pt x="66651" y="878879"/>
                      <a:pt x="76062" y="865833"/>
                    </a:cubicBezTo>
                    <a:cubicBezTo>
                      <a:pt x="85365" y="853327"/>
                      <a:pt x="94812" y="841650"/>
                      <a:pt x="104331" y="830765"/>
                    </a:cubicBezTo>
                    <a:cubicBezTo>
                      <a:pt x="122108" y="809898"/>
                      <a:pt x="141760" y="790905"/>
                      <a:pt x="163250" y="773858"/>
                    </a:cubicBezTo>
                    <a:cubicBezTo>
                      <a:pt x="183803" y="757495"/>
                      <a:pt x="204212" y="743115"/>
                      <a:pt x="224297" y="729708"/>
                    </a:cubicBezTo>
                    <a:lnTo>
                      <a:pt x="239369" y="719833"/>
                    </a:lnTo>
                    <a:lnTo>
                      <a:pt x="255018" y="710499"/>
                    </a:lnTo>
                    <a:lnTo>
                      <a:pt x="285740" y="692298"/>
                    </a:lnTo>
                    <a:cubicBezTo>
                      <a:pt x="306149" y="680297"/>
                      <a:pt x="325079" y="667827"/>
                      <a:pt x="344875" y="655033"/>
                    </a:cubicBezTo>
                    <a:cubicBezTo>
                      <a:pt x="364995" y="642347"/>
                      <a:pt x="384106" y="628219"/>
                      <a:pt x="402135" y="612721"/>
                    </a:cubicBezTo>
                    <a:cubicBezTo>
                      <a:pt x="406679" y="608757"/>
                      <a:pt x="411186" y="604648"/>
                      <a:pt x="415621" y="600432"/>
                    </a:cubicBezTo>
                    <a:cubicBezTo>
                      <a:pt x="420200" y="596251"/>
                      <a:pt x="425032" y="592106"/>
                      <a:pt x="429648" y="587709"/>
                    </a:cubicBezTo>
                    <a:cubicBezTo>
                      <a:pt x="439167" y="578699"/>
                      <a:pt x="448254" y="569257"/>
                      <a:pt x="456836" y="559346"/>
                    </a:cubicBezTo>
                    <a:cubicBezTo>
                      <a:pt x="465850" y="549254"/>
                      <a:pt x="473927" y="537938"/>
                      <a:pt x="483050" y="526477"/>
                    </a:cubicBezTo>
                    <a:cubicBezTo>
                      <a:pt x="492172" y="514980"/>
                      <a:pt x="501187" y="502582"/>
                      <a:pt x="509949" y="489103"/>
                    </a:cubicBezTo>
                    <a:cubicBezTo>
                      <a:pt x="516007" y="479769"/>
                      <a:pt x="521668" y="470326"/>
                      <a:pt x="526969" y="460703"/>
                    </a:cubicBezTo>
                    <a:cubicBezTo>
                      <a:pt x="532630" y="451333"/>
                      <a:pt x="538291" y="442071"/>
                      <a:pt x="543411" y="432556"/>
                    </a:cubicBezTo>
                    <a:cubicBezTo>
                      <a:pt x="553868" y="413671"/>
                      <a:pt x="562558" y="393921"/>
                      <a:pt x="570996" y="374459"/>
                    </a:cubicBezTo>
                    <a:cubicBezTo>
                      <a:pt x="580010" y="355358"/>
                      <a:pt x="587799" y="335896"/>
                      <a:pt x="594794" y="316290"/>
                    </a:cubicBezTo>
                    <a:lnTo>
                      <a:pt x="604818" y="286953"/>
                    </a:lnTo>
                    <a:cubicBezTo>
                      <a:pt x="608316" y="277474"/>
                      <a:pt x="611597" y="267960"/>
                      <a:pt x="614698" y="258445"/>
                    </a:cubicBezTo>
                    <a:cubicBezTo>
                      <a:pt x="607955" y="270014"/>
                      <a:pt x="600022" y="280898"/>
                      <a:pt x="592630" y="292467"/>
                    </a:cubicBezTo>
                    <a:cubicBezTo>
                      <a:pt x="585130" y="304072"/>
                      <a:pt x="577017" y="315245"/>
                      <a:pt x="568291" y="325985"/>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4" name="Freeform 573">
                <a:extLst>
                  <a:ext uri="{FF2B5EF4-FFF2-40B4-BE49-F238E27FC236}">
                    <a16:creationId xmlns:a16="http://schemas.microsoft.com/office/drawing/2014/main" id="{CE837986-2901-015E-8FF4-846D698BCB73}"/>
                  </a:ext>
                </a:extLst>
              </p:cNvPr>
              <p:cNvSpPr/>
              <p:nvPr/>
            </p:nvSpPr>
            <p:spPr>
              <a:xfrm>
                <a:off x="1559945" y="-2445823"/>
                <a:ext cx="424766" cy="511340"/>
              </a:xfrm>
              <a:custGeom>
                <a:avLst/>
                <a:gdLst>
                  <a:gd name="connsiteX0" fmla="*/ 424767 w 424766"/>
                  <a:gd name="connsiteY0" fmla="*/ 0 h 511340"/>
                  <a:gd name="connsiteX1" fmla="*/ 381677 w 424766"/>
                  <a:gd name="connsiteY1" fmla="*/ 97057 h 511340"/>
                  <a:gd name="connsiteX2" fmla="*/ 329753 w 424766"/>
                  <a:gd name="connsiteY2" fmla="*/ 190833 h 511340"/>
                  <a:gd name="connsiteX3" fmla="*/ 296652 w 424766"/>
                  <a:gd name="connsiteY3" fmla="*/ 242119 h 511340"/>
                  <a:gd name="connsiteX4" fmla="*/ 277361 w 424766"/>
                  <a:gd name="connsiteY4" fmla="*/ 267383 h 511340"/>
                  <a:gd name="connsiteX5" fmla="*/ 257421 w 424766"/>
                  <a:gd name="connsiteY5" fmla="*/ 293188 h 511340"/>
                  <a:gd name="connsiteX6" fmla="*/ 213827 w 424766"/>
                  <a:gd name="connsiteY6" fmla="*/ 340725 h 511340"/>
                  <a:gd name="connsiteX7" fmla="*/ 170340 w 424766"/>
                  <a:gd name="connsiteY7" fmla="*/ 383253 h 511340"/>
                  <a:gd name="connsiteX8" fmla="*/ 148345 w 424766"/>
                  <a:gd name="connsiteY8" fmla="*/ 402102 h 511340"/>
                  <a:gd name="connsiteX9" fmla="*/ 137419 w 424766"/>
                  <a:gd name="connsiteY9" fmla="*/ 410968 h 511340"/>
                  <a:gd name="connsiteX10" fmla="*/ 127143 w 424766"/>
                  <a:gd name="connsiteY10" fmla="*/ 419834 h 511340"/>
                  <a:gd name="connsiteX11" fmla="*/ 87515 w 424766"/>
                  <a:gd name="connsiteY11" fmla="*/ 451297 h 511340"/>
                  <a:gd name="connsiteX12" fmla="*/ 52142 w 424766"/>
                  <a:gd name="connsiteY12" fmla="*/ 476381 h 511340"/>
                  <a:gd name="connsiteX13" fmla="*/ 24882 w 424766"/>
                  <a:gd name="connsiteY13" fmla="*/ 495518 h 511340"/>
                  <a:gd name="connsiteX14" fmla="*/ 2 w 424766"/>
                  <a:gd name="connsiteY14" fmla="*/ 511340 h 511340"/>
                  <a:gd name="connsiteX15" fmla="*/ 1300 w 424766"/>
                  <a:gd name="connsiteY15" fmla="*/ 481643 h 511340"/>
                  <a:gd name="connsiteX16" fmla="*/ 4834 w 424766"/>
                  <a:gd name="connsiteY16" fmla="*/ 447477 h 511340"/>
                  <a:gd name="connsiteX17" fmla="*/ 13776 w 424766"/>
                  <a:gd name="connsiteY17" fmla="*/ 404048 h 511340"/>
                  <a:gd name="connsiteX18" fmla="*/ 28055 w 424766"/>
                  <a:gd name="connsiteY18" fmla="*/ 352655 h 511340"/>
                  <a:gd name="connsiteX19" fmla="*/ 32598 w 424766"/>
                  <a:gd name="connsiteY19" fmla="*/ 338815 h 511340"/>
                  <a:gd name="connsiteX20" fmla="*/ 38115 w 424766"/>
                  <a:gd name="connsiteY20" fmla="*/ 325048 h 511340"/>
                  <a:gd name="connsiteX21" fmla="*/ 50555 w 424766"/>
                  <a:gd name="connsiteY21" fmla="*/ 296792 h 511340"/>
                  <a:gd name="connsiteX22" fmla="*/ 81277 w 424766"/>
                  <a:gd name="connsiteY22" fmla="*/ 238263 h 511340"/>
                  <a:gd name="connsiteX23" fmla="*/ 122744 w 424766"/>
                  <a:gd name="connsiteY23" fmla="*/ 181355 h 511340"/>
                  <a:gd name="connsiteX24" fmla="*/ 146254 w 424766"/>
                  <a:gd name="connsiteY24" fmla="*/ 154469 h 511340"/>
                  <a:gd name="connsiteX25" fmla="*/ 171566 w 424766"/>
                  <a:gd name="connsiteY25" fmla="*/ 130610 h 511340"/>
                  <a:gd name="connsiteX26" fmla="*/ 222733 w 424766"/>
                  <a:gd name="connsiteY26" fmla="*/ 88984 h 511340"/>
                  <a:gd name="connsiteX27" fmla="*/ 321712 w 424766"/>
                  <a:gd name="connsiteY27" fmla="*/ 33337 h 511340"/>
                  <a:gd name="connsiteX28" fmla="*/ 424767 w 424766"/>
                  <a:gd name="connsiteY28" fmla="*/ 0 h 51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4766" h="511340">
                    <a:moveTo>
                      <a:pt x="424767" y="0"/>
                    </a:moveTo>
                    <a:cubicBezTo>
                      <a:pt x="412795" y="33409"/>
                      <a:pt x="398444" y="65738"/>
                      <a:pt x="381677" y="97057"/>
                    </a:cubicBezTo>
                    <a:cubicBezTo>
                      <a:pt x="366389" y="129421"/>
                      <a:pt x="349081" y="160704"/>
                      <a:pt x="329753" y="190833"/>
                    </a:cubicBezTo>
                    <a:cubicBezTo>
                      <a:pt x="319801" y="207917"/>
                      <a:pt x="308840" y="225108"/>
                      <a:pt x="296652" y="242119"/>
                    </a:cubicBezTo>
                    <a:cubicBezTo>
                      <a:pt x="290558" y="250588"/>
                      <a:pt x="284140" y="259022"/>
                      <a:pt x="277361" y="267383"/>
                    </a:cubicBezTo>
                    <a:cubicBezTo>
                      <a:pt x="270798" y="275889"/>
                      <a:pt x="264416" y="284719"/>
                      <a:pt x="257421" y="293188"/>
                    </a:cubicBezTo>
                    <a:cubicBezTo>
                      <a:pt x="243791" y="309875"/>
                      <a:pt x="229296" y="325732"/>
                      <a:pt x="213827" y="340725"/>
                    </a:cubicBezTo>
                    <a:cubicBezTo>
                      <a:pt x="199403" y="355826"/>
                      <a:pt x="185052" y="370206"/>
                      <a:pt x="170340" y="383253"/>
                    </a:cubicBezTo>
                    <a:cubicBezTo>
                      <a:pt x="163021" y="389812"/>
                      <a:pt x="155665" y="396083"/>
                      <a:pt x="148345" y="402102"/>
                    </a:cubicBezTo>
                    <a:lnTo>
                      <a:pt x="137419" y="410968"/>
                    </a:lnTo>
                    <a:lnTo>
                      <a:pt x="127143" y="419834"/>
                    </a:lnTo>
                    <a:cubicBezTo>
                      <a:pt x="113513" y="431403"/>
                      <a:pt x="100135" y="441854"/>
                      <a:pt x="87515" y="451297"/>
                    </a:cubicBezTo>
                    <a:cubicBezTo>
                      <a:pt x="74859" y="460703"/>
                      <a:pt x="62743" y="468993"/>
                      <a:pt x="52142" y="476381"/>
                    </a:cubicBezTo>
                    <a:cubicBezTo>
                      <a:pt x="41865" y="483949"/>
                      <a:pt x="32635" y="490365"/>
                      <a:pt x="24882" y="495518"/>
                    </a:cubicBezTo>
                    <a:cubicBezTo>
                      <a:pt x="9485" y="505898"/>
                      <a:pt x="2" y="511340"/>
                      <a:pt x="2" y="511340"/>
                    </a:cubicBezTo>
                    <a:cubicBezTo>
                      <a:pt x="2" y="511340"/>
                      <a:pt x="-106" y="500528"/>
                      <a:pt x="1300" y="481643"/>
                    </a:cubicBezTo>
                    <a:cubicBezTo>
                      <a:pt x="1985" y="472200"/>
                      <a:pt x="3139" y="460703"/>
                      <a:pt x="4834" y="447477"/>
                    </a:cubicBezTo>
                    <a:cubicBezTo>
                      <a:pt x="6853" y="434430"/>
                      <a:pt x="9990" y="419978"/>
                      <a:pt x="13776" y="404048"/>
                    </a:cubicBezTo>
                    <a:cubicBezTo>
                      <a:pt x="17526" y="388118"/>
                      <a:pt x="22286" y="370891"/>
                      <a:pt x="28055" y="352655"/>
                    </a:cubicBezTo>
                    <a:lnTo>
                      <a:pt x="32598" y="338815"/>
                    </a:lnTo>
                    <a:lnTo>
                      <a:pt x="38115" y="325048"/>
                    </a:lnTo>
                    <a:cubicBezTo>
                      <a:pt x="41938" y="315785"/>
                      <a:pt x="46084" y="306343"/>
                      <a:pt x="50555" y="296792"/>
                    </a:cubicBezTo>
                    <a:cubicBezTo>
                      <a:pt x="59750" y="276718"/>
                      <a:pt x="70027" y="257220"/>
                      <a:pt x="81277" y="238263"/>
                    </a:cubicBezTo>
                    <a:cubicBezTo>
                      <a:pt x="94114" y="218548"/>
                      <a:pt x="107924" y="199591"/>
                      <a:pt x="122744" y="181355"/>
                    </a:cubicBezTo>
                    <a:cubicBezTo>
                      <a:pt x="130460" y="172056"/>
                      <a:pt x="138032" y="162866"/>
                      <a:pt x="146254" y="154469"/>
                    </a:cubicBezTo>
                    <a:cubicBezTo>
                      <a:pt x="154475" y="146071"/>
                      <a:pt x="163057" y="138215"/>
                      <a:pt x="171566" y="130610"/>
                    </a:cubicBezTo>
                    <a:cubicBezTo>
                      <a:pt x="188622" y="115401"/>
                      <a:pt x="205822" y="101526"/>
                      <a:pt x="222733" y="88984"/>
                    </a:cubicBezTo>
                    <a:cubicBezTo>
                      <a:pt x="254248" y="67792"/>
                      <a:pt x="287241" y="49231"/>
                      <a:pt x="321712" y="33337"/>
                    </a:cubicBezTo>
                    <a:cubicBezTo>
                      <a:pt x="355030" y="19065"/>
                      <a:pt x="389394" y="7929"/>
                      <a:pt x="424767" y="0"/>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5" name="Freeform 574">
                <a:extLst>
                  <a:ext uri="{FF2B5EF4-FFF2-40B4-BE49-F238E27FC236}">
                    <a16:creationId xmlns:a16="http://schemas.microsoft.com/office/drawing/2014/main" id="{4EF78482-5028-B450-E747-FA35A5C28CD6}"/>
                  </a:ext>
                </a:extLst>
              </p:cNvPr>
              <p:cNvSpPr/>
              <p:nvPr/>
            </p:nvSpPr>
            <p:spPr>
              <a:xfrm>
                <a:off x="1552772" y="110372"/>
                <a:ext cx="1225182" cy="667559"/>
              </a:xfrm>
              <a:custGeom>
                <a:avLst/>
                <a:gdLst>
                  <a:gd name="connsiteX0" fmla="*/ 0 w 1225182"/>
                  <a:gd name="connsiteY0" fmla="*/ 345446 h 667559"/>
                  <a:gd name="connsiteX1" fmla="*/ 855695 w 1225182"/>
                  <a:gd name="connsiteY1" fmla="*/ 512205 h 667559"/>
                  <a:gd name="connsiteX2" fmla="*/ 593481 w 1225182"/>
                  <a:gd name="connsiteY2" fmla="*/ 295422 h 667559"/>
                  <a:gd name="connsiteX3" fmla="*/ 471893 w 1225182"/>
                  <a:gd name="connsiteY3" fmla="*/ 0 h 667559"/>
                  <a:gd name="connsiteX4" fmla="*/ 1225183 w 1225182"/>
                  <a:gd name="connsiteY4" fmla="*/ 543200 h 667559"/>
                  <a:gd name="connsiteX5" fmla="*/ 598312 w 1225182"/>
                  <a:gd name="connsiteY5" fmla="*/ 667070 h 667559"/>
                  <a:gd name="connsiteX6" fmla="*/ 0 w 1225182"/>
                  <a:gd name="connsiteY6" fmla="*/ 345446 h 66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182" h="667559">
                    <a:moveTo>
                      <a:pt x="0" y="345446"/>
                    </a:moveTo>
                    <a:cubicBezTo>
                      <a:pt x="0" y="345446"/>
                      <a:pt x="219269" y="507448"/>
                      <a:pt x="855695" y="512205"/>
                    </a:cubicBezTo>
                    <a:cubicBezTo>
                      <a:pt x="855695" y="512205"/>
                      <a:pt x="653373" y="386136"/>
                      <a:pt x="593481" y="295422"/>
                    </a:cubicBezTo>
                    <a:cubicBezTo>
                      <a:pt x="519561" y="183445"/>
                      <a:pt x="498143" y="33337"/>
                      <a:pt x="471893" y="0"/>
                    </a:cubicBezTo>
                    <a:cubicBezTo>
                      <a:pt x="471893" y="0"/>
                      <a:pt x="891393" y="536028"/>
                      <a:pt x="1225183" y="543200"/>
                    </a:cubicBezTo>
                    <a:cubicBezTo>
                      <a:pt x="1225183" y="543200"/>
                      <a:pt x="796127" y="676621"/>
                      <a:pt x="598312" y="667070"/>
                    </a:cubicBezTo>
                    <a:cubicBezTo>
                      <a:pt x="400462" y="657556"/>
                      <a:pt x="238344" y="595566"/>
                      <a:pt x="0" y="34544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6" name="Freeform 575">
                <a:extLst>
                  <a:ext uri="{FF2B5EF4-FFF2-40B4-BE49-F238E27FC236}">
                    <a16:creationId xmlns:a16="http://schemas.microsoft.com/office/drawing/2014/main" id="{45112391-A6FA-A5B6-D7F8-D686219CAAA8}"/>
                  </a:ext>
                </a:extLst>
              </p:cNvPr>
              <p:cNvSpPr/>
              <p:nvPr/>
            </p:nvSpPr>
            <p:spPr>
              <a:xfrm>
                <a:off x="1924603" y="649636"/>
                <a:ext cx="1971261" cy="509005"/>
              </a:xfrm>
              <a:custGeom>
                <a:avLst/>
                <a:gdLst>
                  <a:gd name="connsiteX0" fmla="*/ 0 w 1971261"/>
                  <a:gd name="connsiteY0" fmla="*/ 144493 h 509005"/>
                  <a:gd name="connsiteX1" fmla="*/ 464789 w 1971261"/>
                  <a:gd name="connsiteY1" fmla="*/ 206447 h 509005"/>
                  <a:gd name="connsiteX2" fmla="*/ 1346735 w 1971261"/>
                  <a:gd name="connsiteY2" fmla="*/ 37273 h 509005"/>
                  <a:gd name="connsiteX3" fmla="*/ 1971261 w 1971261"/>
                  <a:gd name="connsiteY3" fmla="*/ 418472 h 509005"/>
                  <a:gd name="connsiteX4" fmla="*/ 1873580 w 1971261"/>
                  <a:gd name="connsiteY4" fmla="*/ 509005 h 509005"/>
                  <a:gd name="connsiteX5" fmla="*/ 1218115 w 1971261"/>
                  <a:gd name="connsiteY5" fmla="*/ 63475 h 509005"/>
                  <a:gd name="connsiteX6" fmla="*/ 676955 w 1971261"/>
                  <a:gd name="connsiteY6" fmla="*/ 335111 h 509005"/>
                  <a:gd name="connsiteX7" fmla="*/ 0 w 1971261"/>
                  <a:gd name="connsiteY7" fmla="*/ 144493 h 5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1261" h="509005">
                    <a:moveTo>
                      <a:pt x="0" y="144493"/>
                    </a:moveTo>
                    <a:cubicBezTo>
                      <a:pt x="0" y="144493"/>
                      <a:pt x="224065" y="289808"/>
                      <a:pt x="464789" y="206447"/>
                    </a:cubicBezTo>
                    <a:cubicBezTo>
                      <a:pt x="705513" y="123049"/>
                      <a:pt x="1070241" y="-84218"/>
                      <a:pt x="1346735" y="37273"/>
                    </a:cubicBezTo>
                    <a:cubicBezTo>
                      <a:pt x="1623192" y="158801"/>
                      <a:pt x="1971261" y="418472"/>
                      <a:pt x="1971261" y="418472"/>
                    </a:cubicBezTo>
                    <a:lnTo>
                      <a:pt x="1873580" y="509005"/>
                    </a:lnTo>
                    <a:cubicBezTo>
                      <a:pt x="1873580" y="509005"/>
                      <a:pt x="1511268" y="53960"/>
                      <a:pt x="1218115" y="63475"/>
                    </a:cubicBezTo>
                    <a:cubicBezTo>
                      <a:pt x="924927" y="72989"/>
                      <a:pt x="982043" y="244541"/>
                      <a:pt x="676955" y="335111"/>
                    </a:cubicBezTo>
                    <a:cubicBezTo>
                      <a:pt x="371867" y="425680"/>
                      <a:pt x="141528" y="281339"/>
                      <a:pt x="0" y="144493"/>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7" name="Freeform 576">
                <a:extLst>
                  <a:ext uri="{FF2B5EF4-FFF2-40B4-BE49-F238E27FC236}">
                    <a16:creationId xmlns:a16="http://schemas.microsoft.com/office/drawing/2014/main" id="{EF671123-2A62-A571-59AB-26C32E2B80BE}"/>
                  </a:ext>
                </a:extLst>
              </p:cNvPr>
              <p:cNvSpPr/>
              <p:nvPr/>
            </p:nvSpPr>
            <p:spPr>
              <a:xfrm>
                <a:off x="4478491" y="-185627"/>
                <a:ext cx="758410" cy="751909"/>
              </a:xfrm>
              <a:custGeom>
                <a:avLst/>
                <a:gdLst>
                  <a:gd name="connsiteX0" fmla="*/ 52681 w 758410"/>
                  <a:gd name="connsiteY0" fmla="*/ 675396 h 751909"/>
                  <a:gd name="connsiteX1" fmla="*/ 71287 w 758410"/>
                  <a:gd name="connsiteY1" fmla="*/ 637625 h 751909"/>
                  <a:gd name="connsiteX2" fmla="*/ 85927 w 758410"/>
                  <a:gd name="connsiteY2" fmla="*/ 600504 h 751909"/>
                  <a:gd name="connsiteX3" fmla="*/ 106371 w 758410"/>
                  <a:gd name="connsiteY3" fmla="*/ 527847 h 751909"/>
                  <a:gd name="connsiteX4" fmla="*/ 113835 w 758410"/>
                  <a:gd name="connsiteY4" fmla="*/ 492383 h 751909"/>
                  <a:gd name="connsiteX5" fmla="*/ 120542 w 758410"/>
                  <a:gd name="connsiteY5" fmla="*/ 457388 h 751909"/>
                  <a:gd name="connsiteX6" fmla="*/ 235351 w 758410"/>
                  <a:gd name="connsiteY6" fmla="*/ 177282 h 751909"/>
                  <a:gd name="connsiteX7" fmla="*/ 416291 w 758410"/>
                  <a:gd name="connsiteY7" fmla="*/ 0 h 751909"/>
                  <a:gd name="connsiteX8" fmla="*/ 368730 w 758410"/>
                  <a:gd name="connsiteY8" fmla="*/ 66675 h 751909"/>
                  <a:gd name="connsiteX9" fmla="*/ 333898 w 758410"/>
                  <a:gd name="connsiteY9" fmla="*/ 137890 h 751909"/>
                  <a:gd name="connsiteX10" fmla="*/ 318970 w 758410"/>
                  <a:gd name="connsiteY10" fmla="*/ 177102 h 751909"/>
                  <a:gd name="connsiteX11" fmla="*/ 305629 w 758410"/>
                  <a:gd name="connsiteY11" fmla="*/ 218188 h 751909"/>
                  <a:gd name="connsiteX12" fmla="*/ 292936 w 758410"/>
                  <a:gd name="connsiteY12" fmla="*/ 260139 h 751909"/>
                  <a:gd name="connsiteX13" fmla="*/ 281253 w 758410"/>
                  <a:gd name="connsiteY13" fmla="*/ 302667 h 751909"/>
                  <a:gd name="connsiteX14" fmla="*/ 270003 w 758410"/>
                  <a:gd name="connsiteY14" fmla="*/ 344726 h 751909"/>
                  <a:gd name="connsiteX15" fmla="*/ 259366 w 758410"/>
                  <a:gd name="connsiteY15" fmla="*/ 385848 h 751909"/>
                  <a:gd name="connsiteX16" fmla="*/ 224282 w 758410"/>
                  <a:gd name="connsiteY16" fmla="*/ 524278 h 751909"/>
                  <a:gd name="connsiteX17" fmla="*/ 209606 w 758410"/>
                  <a:gd name="connsiteY17" fmla="*/ 581979 h 751909"/>
                  <a:gd name="connsiteX18" fmla="*/ 268741 w 758410"/>
                  <a:gd name="connsiteY18" fmla="*/ 569293 h 751909"/>
                  <a:gd name="connsiteX19" fmla="*/ 283237 w 758410"/>
                  <a:gd name="connsiteY19" fmla="*/ 565689 h 751909"/>
                  <a:gd name="connsiteX20" fmla="*/ 298561 w 758410"/>
                  <a:gd name="connsiteY20" fmla="*/ 561076 h 751909"/>
                  <a:gd name="connsiteX21" fmla="*/ 332672 w 758410"/>
                  <a:gd name="connsiteY21" fmla="*/ 550155 h 751909"/>
                  <a:gd name="connsiteX22" fmla="*/ 411063 w 758410"/>
                  <a:gd name="connsiteY22" fmla="*/ 519954 h 751909"/>
                  <a:gd name="connsiteX23" fmla="*/ 453287 w 758410"/>
                  <a:gd name="connsiteY23" fmla="*/ 500059 h 751909"/>
                  <a:gd name="connsiteX24" fmla="*/ 496376 w 758410"/>
                  <a:gd name="connsiteY24" fmla="*/ 476922 h 751909"/>
                  <a:gd name="connsiteX25" fmla="*/ 539069 w 758410"/>
                  <a:gd name="connsiteY25" fmla="*/ 450324 h 751909"/>
                  <a:gd name="connsiteX26" fmla="*/ 580860 w 758410"/>
                  <a:gd name="connsiteY26" fmla="*/ 420699 h 751909"/>
                  <a:gd name="connsiteX27" fmla="*/ 620164 w 758410"/>
                  <a:gd name="connsiteY27" fmla="*/ 387830 h 751909"/>
                  <a:gd name="connsiteX28" fmla="*/ 656654 w 758410"/>
                  <a:gd name="connsiteY28" fmla="*/ 352474 h 751909"/>
                  <a:gd name="connsiteX29" fmla="*/ 715970 w 758410"/>
                  <a:gd name="connsiteY29" fmla="*/ 275096 h 751909"/>
                  <a:gd name="connsiteX30" fmla="*/ 758410 w 758410"/>
                  <a:gd name="connsiteY30" fmla="*/ 183625 h 751909"/>
                  <a:gd name="connsiteX31" fmla="*/ 716980 w 758410"/>
                  <a:gd name="connsiteY31" fmla="*/ 337986 h 751909"/>
                  <a:gd name="connsiteX32" fmla="*/ 639599 w 758410"/>
                  <a:gd name="connsiteY32" fmla="*/ 477823 h 751909"/>
                  <a:gd name="connsiteX33" fmla="*/ 563661 w 758410"/>
                  <a:gd name="connsiteY33" fmla="*/ 562409 h 751909"/>
                  <a:gd name="connsiteX34" fmla="*/ 487722 w 758410"/>
                  <a:gd name="connsiteY34" fmla="*/ 618956 h 751909"/>
                  <a:gd name="connsiteX35" fmla="*/ 412325 w 758410"/>
                  <a:gd name="connsiteY35" fmla="*/ 654564 h 751909"/>
                  <a:gd name="connsiteX36" fmla="*/ 375077 w 758410"/>
                  <a:gd name="connsiteY36" fmla="*/ 667214 h 751909"/>
                  <a:gd name="connsiteX37" fmla="*/ 337216 w 758410"/>
                  <a:gd name="connsiteY37" fmla="*/ 676765 h 751909"/>
                  <a:gd name="connsiteX38" fmla="*/ 261025 w 758410"/>
                  <a:gd name="connsiteY38" fmla="*/ 692190 h 751909"/>
                  <a:gd name="connsiteX39" fmla="*/ 181012 w 758410"/>
                  <a:gd name="connsiteY39" fmla="*/ 706246 h 751909"/>
                  <a:gd name="connsiteX40" fmla="*/ 160423 w 758410"/>
                  <a:gd name="connsiteY40" fmla="*/ 710535 h 751909"/>
                  <a:gd name="connsiteX41" fmla="*/ 139004 w 758410"/>
                  <a:gd name="connsiteY41" fmla="*/ 714607 h 751909"/>
                  <a:gd name="connsiteX42" fmla="*/ 95013 w 758410"/>
                  <a:gd name="connsiteY42" fmla="*/ 724591 h 751909"/>
                  <a:gd name="connsiteX43" fmla="*/ 49039 w 758410"/>
                  <a:gd name="connsiteY43" fmla="*/ 737097 h 751909"/>
                  <a:gd name="connsiteX44" fmla="*/ 0 w 758410"/>
                  <a:gd name="connsiteY44" fmla="*/ 751909 h 751909"/>
                  <a:gd name="connsiteX45" fmla="*/ 52681 w 758410"/>
                  <a:gd name="connsiteY45" fmla="*/ 675396 h 75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58410" h="751909">
                    <a:moveTo>
                      <a:pt x="52681" y="675396"/>
                    </a:moveTo>
                    <a:cubicBezTo>
                      <a:pt x="59568" y="662529"/>
                      <a:pt x="65734" y="650023"/>
                      <a:pt x="71287" y="637625"/>
                    </a:cubicBezTo>
                    <a:cubicBezTo>
                      <a:pt x="76876" y="625516"/>
                      <a:pt x="81744" y="613154"/>
                      <a:pt x="85927" y="600504"/>
                    </a:cubicBezTo>
                    <a:cubicBezTo>
                      <a:pt x="94220" y="575564"/>
                      <a:pt x="100674" y="551381"/>
                      <a:pt x="106371" y="527847"/>
                    </a:cubicBezTo>
                    <a:cubicBezTo>
                      <a:pt x="109328" y="516314"/>
                      <a:pt x="111600" y="504240"/>
                      <a:pt x="113835" y="492383"/>
                    </a:cubicBezTo>
                    <a:cubicBezTo>
                      <a:pt x="116071" y="480526"/>
                      <a:pt x="118307" y="468993"/>
                      <a:pt x="120542" y="457388"/>
                    </a:cubicBezTo>
                    <a:cubicBezTo>
                      <a:pt x="138319" y="364404"/>
                      <a:pt x="158295" y="279853"/>
                      <a:pt x="235351" y="177282"/>
                    </a:cubicBezTo>
                    <a:cubicBezTo>
                      <a:pt x="287239" y="109599"/>
                      <a:pt x="347564" y="50492"/>
                      <a:pt x="416291" y="0"/>
                    </a:cubicBezTo>
                    <a:cubicBezTo>
                      <a:pt x="398478" y="20795"/>
                      <a:pt x="382613" y="43032"/>
                      <a:pt x="368730" y="66675"/>
                    </a:cubicBezTo>
                    <a:cubicBezTo>
                      <a:pt x="354992" y="89380"/>
                      <a:pt x="343381" y="113131"/>
                      <a:pt x="333898" y="137890"/>
                    </a:cubicBezTo>
                    <a:cubicBezTo>
                      <a:pt x="329211" y="150973"/>
                      <a:pt x="323622" y="163587"/>
                      <a:pt x="318970" y="177102"/>
                    </a:cubicBezTo>
                    <a:cubicBezTo>
                      <a:pt x="314319" y="190581"/>
                      <a:pt x="309739" y="204168"/>
                      <a:pt x="305629" y="218188"/>
                    </a:cubicBezTo>
                    <a:cubicBezTo>
                      <a:pt x="301770" y="232424"/>
                      <a:pt x="297011" y="246011"/>
                      <a:pt x="292936" y="260139"/>
                    </a:cubicBezTo>
                    <a:cubicBezTo>
                      <a:pt x="288862" y="274231"/>
                      <a:pt x="284931" y="288395"/>
                      <a:pt x="281253" y="302667"/>
                    </a:cubicBezTo>
                    <a:cubicBezTo>
                      <a:pt x="277792" y="317119"/>
                      <a:pt x="273753" y="330922"/>
                      <a:pt x="270003" y="344726"/>
                    </a:cubicBezTo>
                    <a:cubicBezTo>
                      <a:pt x="266217" y="358529"/>
                      <a:pt x="262719" y="372296"/>
                      <a:pt x="259366" y="385848"/>
                    </a:cubicBezTo>
                    <a:lnTo>
                      <a:pt x="224282" y="524278"/>
                    </a:lnTo>
                    <a:cubicBezTo>
                      <a:pt x="214834" y="559526"/>
                      <a:pt x="209606" y="581979"/>
                      <a:pt x="209606" y="581979"/>
                    </a:cubicBezTo>
                    <a:cubicBezTo>
                      <a:pt x="209606" y="581979"/>
                      <a:pt x="231890" y="578231"/>
                      <a:pt x="268741" y="569293"/>
                    </a:cubicBezTo>
                    <a:lnTo>
                      <a:pt x="283237" y="565689"/>
                    </a:lnTo>
                    <a:lnTo>
                      <a:pt x="298561" y="561076"/>
                    </a:lnTo>
                    <a:cubicBezTo>
                      <a:pt x="309198" y="557832"/>
                      <a:pt x="320593" y="554192"/>
                      <a:pt x="332672" y="550155"/>
                    </a:cubicBezTo>
                    <a:cubicBezTo>
                      <a:pt x="359355" y="541542"/>
                      <a:pt x="385497" y="531451"/>
                      <a:pt x="411063" y="519954"/>
                    </a:cubicBezTo>
                    <a:cubicBezTo>
                      <a:pt x="424801" y="513791"/>
                      <a:pt x="438936" y="507123"/>
                      <a:pt x="453287" y="500059"/>
                    </a:cubicBezTo>
                    <a:cubicBezTo>
                      <a:pt x="467674" y="492996"/>
                      <a:pt x="482386" y="485535"/>
                      <a:pt x="496376" y="476922"/>
                    </a:cubicBezTo>
                    <a:cubicBezTo>
                      <a:pt x="510511" y="468488"/>
                      <a:pt x="524826" y="459622"/>
                      <a:pt x="539069" y="450324"/>
                    </a:cubicBezTo>
                    <a:cubicBezTo>
                      <a:pt x="553492" y="441133"/>
                      <a:pt x="567447" y="431258"/>
                      <a:pt x="580860" y="420699"/>
                    </a:cubicBezTo>
                    <a:cubicBezTo>
                      <a:pt x="594238" y="410139"/>
                      <a:pt x="607399" y="399147"/>
                      <a:pt x="620164" y="387830"/>
                    </a:cubicBezTo>
                    <a:cubicBezTo>
                      <a:pt x="633036" y="376765"/>
                      <a:pt x="645188" y="364980"/>
                      <a:pt x="656654" y="352474"/>
                    </a:cubicBezTo>
                    <a:cubicBezTo>
                      <a:pt x="678902" y="328580"/>
                      <a:pt x="698698" y="302775"/>
                      <a:pt x="715970" y="275096"/>
                    </a:cubicBezTo>
                    <a:cubicBezTo>
                      <a:pt x="732990" y="245939"/>
                      <a:pt x="747124" y="215449"/>
                      <a:pt x="758410" y="183625"/>
                    </a:cubicBezTo>
                    <a:cubicBezTo>
                      <a:pt x="750874" y="236749"/>
                      <a:pt x="737064" y="288214"/>
                      <a:pt x="716980" y="337986"/>
                    </a:cubicBezTo>
                    <a:cubicBezTo>
                      <a:pt x="696895" y="387758"/>
                      <a:pt x="671078" y="434358"/>
                      <a:pt x="639599" y="477823"/>
                    </a:cubicBezTo>
                    <a:cubicBezTo>
                      <a:pt x="616594" y="508096"/>
                      <a:pt x="591281" y="536316"/>
                      <a:pt x="563661" y="562409"/>
                    </a:cubicBezTo>
                    <a:cubicBezTo>
                      <a:pt x="539898" y="583349"/>
                      <a:pt x="514585" y="602198"/>
                      <a:pt x="487722" y="618956"/>
                    </a:cubicBezTo>
                    <a:cubicBezTo>
                      <a:pt x="463563" y="632904"/>
                      <a:pt x="438431" y="644761"/>
                      <a:pt x="412325" y="654564"/>
                    </a:cubicBezTo>
                    <a:cubicBezTo>
                      <a:pt x="399849" y="659249"/>
                      <a:pt x="387805" y="663755"/>
                      <a:pt x="375077" y="667214"/>
                    </a:cubicBezTo>
                    <a:cubicBezTo>
                      <a:pt x="362312" y="670674"/>
                      <a:pt x="349800" y="673882"/>
                      <a:pt x="337216" y="676765"/>
                    </a:cubicBezTo>
                    <a:cubicBezTo>
                      <a:pt x="311903" y="682496"/>
                      <a:pt x="287095" y="687793"/>
                      <a:pt x="261025" y="692190"/>
                    </a:cubicBezTo>
                    <a:cubicBezTo>
                      <a:pt x="234810" y="696479"/>
                      <a:pt x="208344" y="700804"/>
                      <a:pt x="181012" y="706246"/>
                    </a:cubicBezTo>
                    <a:lnTo>
                      <a:pt x="160423" y="710535"/>
                    </a:lnTo>
                    <a:lnTo>
                      <a:pt x="139004" y="714607"/>
                    </a:lnTo>
                    <a:cubicBezTo>
                      <a:pt x="124581" y="717527"/>
                      <a:pt x="109941" y="720806"/>
                      <a:pt x="95013" y="724591"/>
                    </a:cubicBezTo>
                    <a:cubicBezTo>
                      <a:pt x="80085" y="728375"/>
                      <a:pt x="65193" y="733060"/>
                      <a:pt x="49039" y="737097"/>
                    </a:cubicBezTo>
                    <a:cubicBezTo>
                      <a:pt x="33065" y="741385"/>
                      <a:pt x="16731" y="746287"/>
                      <a:pt x="0" y="751909"/>
                    </a:cubicBezTo>
                    <a:cubicBezTo>
                      <a:pt x="20337" y="728303"/>
                      <a:pt x="37897" y="702786"/>
                      <a:pt x="52681" y="67539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8" name="Freeform 577">
                <a:extLst>
                  <a:ext uri="{FF2B5EF4-FFF2-40B4-BE49-F238E27FC236}">
                    <a16:creationId xmlns:a16="http://schemas.microsoft.com/office/drawing/2014/main" id="{64339A68-1B2B-747A-2B1A-7016F0899BA6}"/>
                  </a:ext>
                </a:extLst>
              </p:cNvPr>
              <p:cNvSpPr/>
              <p:nvPr/>
            </p:nvSpPr>
            <p:spPr>
              <a:xfrm>
                <a:off x="4896585" y="-674946"/>
                <a:ext cx="561539" cy="841829"/>
              </a:xfrm>
              <a:custGeom>
                <a:avLst/>
                <a:gdLst>
                  <a:gd name="connsiteX0" fmla="*/ 145567 w 561539"/>
                  <a:gd name="connsiteY0" fmla="*/ 77919 h 841829"/>
                  <a:gd name="connsiteX1" fmla="*/ 138680 w 561539"/>
                  <a:gd name="connsiteY1" fmla="*/ 116122 h 841829"/>
                  <a:gd name="connsiteX2" fmla="*/ 133920 w 561539"/>
                  <a:gd name="connsiteY2" fmla="*/ 156235 h 841829"/>
                  <a:gd name="connsiteX3" fmla="*/ 132117 w 561539"/>
                  <a:gd name="connsiteY3" fmla="*/ 198258 h 841829"/>
                  <a:gd name="connsiteX4" fmla="*/ 131216 w 561539"/>
                  <a:gd name="connsiteY4" fmla="*/ 241254 h 841829"/>
                  <a:gd name="connsiteX5" fmla="*/ 132405 w 561539"/>
                  <a:gd name="connsiteY5" fmla="*/ 285259 h 841829"/>
                  <a:gd name="connsiteX6" fmla="*/ 133487 w 561539"/>
                  <a:gd name="connsiteY6" fmla="*/ 329048 h 841829"/>
                  <a:gd name="connsiteX7" fmla="*/ 135939 w 561539"/>
                  <a:gd name="connsiteY7" fmla="*/ 372729 h 841829"/>
                  <a:gd name="connsiteX8" fmla="*/ 137742 w 561539"/>
                  <a:gd name="connsiteY8" fmla="*/ 414896 h 841829"/>
                  <a:gd name="connsiteX9" fmla="*/ 149172 w 561539"/>
                  <a:gd name="connsiteY9" fmla="*/ 616902 h 841829"/>
                  <a:gd name="connsiteX10" fmla="*/ 163488 w 561539"/>
                  <a:gd name="connsiteY10" fmla="*/ 609406 h 841829"/>
                  <a:gd name="connsiteX11" fmla="*/ 201745 w 561539"/>
                  <a:gd name="connsiteY11" fmla="*/ 587061 h 841829"/>
                  <a:gd name="connsiteX12" fmla="*/ 257275 w 561539"/>
                  <a:gd name="connsiteY12" fmla="*/ 549795 h 841829"/>
                  <a:gd name="connsiteX13" fmla="*/ 273285 w 561539"/>
                  <a:gd name="connsiteY13" fmla="*/ 538262 h 841829"/>
                  <a:gd name="connsiteX14" fmla="*/ 289258 w 561539"/>
                  <a:gd name="connsiteY14" fmla="*/ 525468 h 841829"/>
                  <a:gd name="connsiteX15" fmla="*/ 322648 w 561539"/>
                  <a:gd name="connsiteY15" fmla="*/ 497320 h 841829"/>
                  <a:gd name="connsiteX16" fmla="*/ 357372 w 561539"/>
                  <a:gd name="connsiteY16" fmla="*/ 465857 h 841829"/>
                  <a:gd name="connsiteX17" fmla="*/ 390978 w 561539"/>
                  <a:gd name="connsiteY17" fmla="*/ 430574 h 841829"/>
                  <a:gd name="connsiteX18" fmla="*/ 424332 w 561539"/>
                  <a:gd name="connsiteY18" fmla="*/ 392551 h 841829"/>
                  <a:gd name="connsiteX19" fmla="*/ 454585 w 561539"/>
                  <a:gd name="connsiteY19" fmla="*/ 351465 h 841829"/>
                  <a:gd name="connsiteX20" fmla="*/ 482782 w 561539"/>
                  <a:gd name="connsiteY20" fmla="*/ 308433 h 841829"/>
                  <a:gd name="connsiteX21" fmla="*/ 506292 w 561539"/>
                  <a:gd name="connsiteY21" fmla="*/ 263455 h 841829"/>
                  <a:gd name="connsiteX22" fmla="*/ 525908 w 561539"/>
                  <a:gd name="connsiteY22" fmla="*/ 217756 h 841829"/>
                  <a:gd name="connsiteX23" fmla="*/ 539466 w 561539"/>
                  <a:gd name="connsiteY23" fmla="*/ 171732 h 841829"/>
                  <a:gd name="connsiteX24" fmla="*/ 552230 w 561539"/>
                  <a:gd name="connsiteY24" fmla="*/ 71684 h 841829"/>
                  <a:gd name="connsiteX25" fmla="*/ 557711 w 561539"/>
                  <a:gd name="connsiteY25" fmla="*/ 107905 h 841829"/>
                  <a:gd name="connsiteX26" fmla="*/ 560379 w 561539"/>
                  <a:gd name="connsiteY26" fmla="*/ 145351 h 841829"/>
                  <a:gd name="connsiteX27" fmla="*/ 560560 w 561539"/>
                  <a:gd name="connsiteY27" fmla="*/ 224063 h 841829"/>
                  <a:gd name="connsiteX28" fmla="*/ 550031 w 561539"/>
                  <a:gd name="connsiteY28" fmla="*/ 305694 h 841829"/>
                  <a:gd name="connsiteX29" fmla="*/ 540403 w 561539"/>
                  <a:gd name="connsiteY29" fmla="*/ 346960 h 841829"/>
                  <a:gd name="connsiteX30" fmla="*/ 527675 w 561539"/>
                  <a:gd name="connsiteY30" fmla="*/ 388190 h 841829"/>
                  <a:gd name="connsiteX31" fmla="*/ 480691 w 561539"/>
                  <a:gd name="connsiteY31" fmla="*/ 491842 h 841829"/>
                  <a:gd name="connsiteX32" fmla="*/ 467854 w 561539"/>
                  <a:gd name="connsiteY32" fmla="*/ 513466 h 841829"/>
                  <a:gd name="connsiteX33" fmla="*/ 453900 w 561539"/>
                  <a:gd name="connsiteY33" fmla="*/ 533253 h 841829"/>
                  <a:gd name="connsiteX34" fmla="*/ 425197 w 561539"/>
                  <a:gd name="connsiteY34" fmla="*/ 568644 h 841829"/>
                  <a:gd name="connsiteX35" fmla="*/ 395738 w 561539"/>
                  <a:gd name="connsiteY35" fmla="*/ 599350 h 841829"/>
                  <a:gd name="connsiteX36" fmla="*/ 364259 w 561539"/>
                  <a:gd name="connsiteY36" fmla="*/ 625444 h 841829"/>
                  <a:gd name="connsiteX37" fmla="*/ 299679 w 561539"/>
                  <a:gd name="connsiteY37" fmla="*/ 669377 h 841829"/>
                  <a:gd name="connsiteX38" fmla="*/ 158908 w 561539"/>
                  <a:gd name="connsiteY38" fmla="*/ 744016 h 841829"/>
                  <a:gd name="connsiteX39" fmla="*/ 82537 w 561539"/>
                  <a:gd name="connsiteY39" fmla="*/ 787373 h 841829"/>
                  <a:gd name="connsiteX40" fmla="*/ 42224 w 561539"/>
                  <a:gd name="connsiteY40" fmla="*/ 812925 h 841829"/>
                  <a:gd name="connsiteX41" fmla="*/ 21671 w 561539"/>
                  <a:gd name="connsiteY41" fmla="*/ 827125 h 841829"/>
                  <a:gd name="connsiteX42" fmla="*/ 0 w 561539"/>
                  <a:gd name="connsiteY42" fmla="*/ 841830 h 841829"/>
                  <a:gd name="connsiteX43" fmla="*/ 9303 w 561539"/>
                  <a:gd name="connsiteY43" fmla="*/ 819088 h 841829"/>
                  <a:gd name="connsiteX44" fmla="*/ 16515 w 561539"/>
                  <a:gd name="connsiteY44" fmla="*/ 796419 h 841829"/>
                  <a:gd name="connsiteX45" fmla="*/ 27404 w 561539"/>
                  <a:gd name="connsiteY45" fmla="*/ 752846 h 841829"/>
                  <a:gd name="connsiteX46" fmla="*/ 36455 w 561539"/>
                  <a:gd name="connsiteY46" fmla="*/ 671323 h 841829"/>
                  <a:gd name="connsiteX47" fmla="*/ 27152 w 561539"/>
                  <a:gd name="connsiteY47" fmla="*/ 524747 h 841829"/>
                  <a:gd name="connsiteX48" fmla="*/ 20120 w 561539"/>
                  <a:gd name="connsiteY48" fmla="*/ 454829 h 841829"/>
                  <a:gd name="connsiteX49" fmla="*/ 19003 w 561539"/>
                  <a:gd name="connsiteY49" fmla="*/ 419834 h 841829"/>
                  <a:gd name="connsiteX50" fmla="*/ 19075 w 561539"/>
                  <a:gd name="connsiteY50" fmla="*/ 383757 h 841829"/>
                  <a:gd name="connsiteX51" fmla="*/ 22284 w 561539"/>
                  <a:gd name="connsiteY51" fmla="*/ 346780 h 841829"/>
                  <a:gd name="connsiteX52" fmla="*/ 25241 w 561539"/>
                  <a:gd name="connsiteY52" fmla="*/ 327823 h 841829"/>
                  <a:gd name="connsiteX53" fmla="*/ 28378 w 561539"/>
                  <a:gd name="connsiteY53" fmla="*/ 308073 h 841829"/>
                  <a:gd name="connsiteX54" fmla="*/ 51743 w 561539"/>
                  <a:gd name="connsiteY54" fmla="*/ 223270 h 841829"/>
                  <a:gd name="connsiteX55" fmla="*/ 63426 w 561539"/>
                  <a:gd name="connsiteY55" fmla="*/ 192347 h 841829"/>
                  <a:gd name="connsiteX56" fmla="*/ 76371 w 561539"/>
                  <a:gd name="connsiteY56" fmla="*/ 162434 h 841829"/>
                  <a:gd name="connsiteX57" fmla="*/ 105326 w 561539"/>
                  <a:gd name="connsiteY57" fmla="*/ 105166 h 841829"/>
                  <a:gd name="connsiteX58" fmla="*/ 136913 w 561539"/>
                  <a:gd name="connsiteY58" fmla="*/ 50961 h 841829"/>
                  <a:gd name="connsiteX59" fmla="*/ 154148 w 561539"/>
                  <a:gd name="connsiteY59" fmla="*/ 25192 h 841829"/>
                  <a:gd name="connsiteX60" fmla="*/ 170735 w 561539"/>
                  <a:gd name="connsiteY60" fmla="*/ 0 h 841829"/>
                  <a:gd name="connsiteX61" fmla="*/ 145567 w 561539"/>
                  <a:gd name="connsiteY61" fmla="*/ 77919 h 84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61539" h="841829">
                    <a:moveTo>
                      <a:pt x="145567" y="77919"/>
                    </a:moveTo>
                    <a:cubicBezTo>
                      <a:pt x="142502" y="90209"/>
                      <a:pt x="141059" y="103183"/>
                      <a:pt x="138680" y="116122"/>
                    </a:cubicBezTo>
                    <a:cubicBezTo>
                      <a:pt x="136480" y="129096"/>
                      <a:pt x="134929" y="142503"/>
                      <a:pt x="133920" y="156235"/>
                    </a:cubicBezTo>
                    <a:cubicBezTo>
                      <a:pt x="132910" y="169966"/>
                      <a:pt x="132622" y="184094"/>
                      <a:pt x="132117" y="198258"/>
                    </a:cubicBezTo>
                    <a:cubicBezTo>
                      <a:pt x="131648" y="212422"/>
                      <a:pt x="131107" y="226694"/>
                      <a:pt x="131216" y="241254"/>
                    </a:cubicBezTo>
                    <a:cubicBezTo>
                      <a:pt x="131288" y="255778"/>
                      <a:pt x="131901" y="270519"/>
                      <a:pt x="132405" y="285259"/>
                    </a:cubicBezTo>
                    <a:cubicBezTo>
                      <a:pt x="132478" y="299783"/>
                      <a:pt x="132874" y="314416"/>
                      <a:pt x="133487" y="329048"/>
                    </a:cubicBezTo>
                    <a:cubicBezTo>
                      <a:pt x="134064" y="343680"/>
                      <a:pt x="134929" y="358277"/>
                      <a:pt x="135939" y="372729"/>
                    </a:cubicBezTo>
                    <a:lnTo>
                      <a:pt x="137742" y="414896"/>
                    </a:lnTo>
                    <a:lnTo>
                      <a:pt x="149172" y="616902"/>
                    </a:lnTo>
                    <a:lnTo>
                      <a:pt x="163488" y="609406"/>
                    </a:lnTo>
                    <a:cubicBezTo>
                      <a:pt x="172791" y="604540"/>
                      <a:pt x="186132" y="597224"/>
                      <a:pt x="201745" y="587061"/>
                    </a:cubicBezTo>
                    <a:cubicBezTo>
                      <a:pt x="217539" y="577042"/>
                      <a:pt x="236361" y="564572"/>
                      <a:pt x="257275" y="549795"/>
                    </a:cubicBezTo>
                    <a:lnTo>
                      <a:pt x="273285" y="538262"/>
                    </a:lnTo>
                    <a:lnTo>
                      <a:pt x="289258" y="525468"/>
                    </a:lnTo>
                    <a:cubicBezTo>
                      <a:pt x="300076" y="516674"/>
                      <a:pt x="311254" y="507267"/>
                      <a:pt x="322648" y="497320"/>
                    </a:cubicBezTo>
                    <a:cubicBezTo>
                      <a:pt x="334079" y="487409"/>
                      <a:pt x="345942" y="476994"/>
                      <a:pt x="357372" y="465857"/>
                    </a:cubicBezTo>
                    <a:cubicBezTo>
                      <a:pt x="368514" y="454577"/>
                      <a:pt x="379764" y="442827"/>
                      <a:pt x="390978" y="430574"/>
                    </a:cubicBezTo>
                    <a:cubicBezTo>
                      <a:pt x="402192" y="418356"/>
                      <a:pt x="413334" y="405670"/>
                      <a:pt x="424332" y="392551"/>
                    </a:cubicBezTo>
                    <a:cubicBezTo>
                      <a:pt x="434825" y="379288"/>
                      <a:pt x="444777" y="365521"/>
                      <a:pt x="454585" y="351465"/>
                    </a:cubicBezTo>
                    <a:cubicBezTo>
                      <a:pt x="464429" y="337409"/>
                      <a:pt x="473876" y="323029"/>
                      <a:pt x="482782" y="308433"/>
                    </a:cubicBezTo>
                    <a:cubicBezTo>
                      <a:pt x="491689" y="293837"/>
                      <a:pt x="498972" y="278628"/>
                      <a:pt x="506292" y="263455"/>
                    </a:cubicBezTo>
                    <a:cubicBezTo>
                      <a:pt x="513612" y="248282"/>
                      <a:pt x="520066" y="233037"/>
                      <a:pt x="525908" y="217756"/>
                    </a:cubicBezTo>
                    <a:cubicBezTo>
                      <a:pt x="531497" y="202727"/>
                      <a:pt x="536004" y="187374"/>
                      <a:pt x="539466" y="171732"/>
                    </a:cubicBezTo>
                    <a:cubicBezTo>
                      <a:pt x="547507" y="138863"/>
                      <a:pt x="551761" y="105526"/>
                      <a:pt x="552230" y="71684"/>
                    </a:cubicBezTo>
                    <a:cubicBezTo>
                      <a:pt x="554249" y="83505"/>
                      <a:pt x="556160" y="95579"/>
                      <a:pt x="557711" y="107905"/>
                    </a:cubicBezTo>
                    <a:cubicBezTo>
                      <a:pt x="558829" y="120158"/>
                      <a:pt x="559730" y="132628"/>
                      <a:pt x="560379" y="145351"/>
                    </a:cubicBezTo>
                    <a:cubicBezTo>
                      <a:pt x="561858" y="171588"/>
                      <a:pt x="561930" y="197825"/>
                      <a:pt x="560560" y="224063"/>
                    </a:cubicBezTo>
                    <a:cubicBezTo>
                      <a:pt x="558396" y="250732"/>
                      <a:pt x="554971" y="278015"/>
                      <a:pt x="550031" y="305694"/>
                    </a:cubicBezTo>
                    <a:cubicBezTo>
                      <a:pt x="547615" y="319642"/>
                      <a:pt x="544406" y="333409"/>
                      <a:pt x="540403" y="346960"/>
                    </a:cubicBezTo>
                    <a:cubicBezTo>
                      <a:pt x="536581" y="360692"/>
                      <a:pt x="532326" y="374423"/>
                      <a:pt x="527675" y="388190"/>
                    </a:cubicBezTo>
                    <a:cubicBezTo>
                      <a:pt x="515523" y="424339"/>
                      <a:pt x="499874" y="458901"/>
                      <a:pt x="480691" y="491842"/>
                    </a:cubicBezTo>
                    <a:cubicBezTo>
                      <a:pt x="476436" y="499303"/>
                      <a:pt x="472145" y="506511"/>
                      <a:pt x="467854" y="513466"/>
                    </a:cubicBezTo>
                    <a:cubicBezTo>
                      <a:pt x="463455" y="520386"/>
                      <a:pt x="458587" y="526873"/>
                      <a:pt x="453900" y="533253"/>
                    </a:cubicBezTo>
                    <a:cubicBezTo>
                      <a:pt x="444488" y="545903"/>
                      <a:pt x="434897" y="557688"/>
                      <a:pt x="425197" y="568644"/>
                    </a:cubicBezTo>
                    <a:cubicBezTo>
                      <a:pt x="415462" y="579600"/>
                      <a:pt x="405726" y="589836"/>
                      <a:pt x="395738" y="599350"/>
                    </a:cubicBezTo>
                    <a:cubicBezTo>
                      <a:pt x="385317" y="608613"/>
                      <a:pt x="374824" y="617335"/>
                      <a:pt x="364259" y="625444"/>
                    </a:cubicBezTo>
                    <a:cubicBezTo>
                      <a:pt x="343598" y="641374"/>
                      <a:pt x="322071" y="656042"/>
                      <a:pt x="299679" y="669377"/>
                    </a:cubicBezTo>
                    <a:cubicBezTo>
                      <a:pt x="254138" y="695074"/>
                      <a:pt x="209173" y="718211"/>
                      <a:pt x="158908" y="744016"/>
                    </a:cubicBezTo>
                    <a:cubicBezTo>
                      <a:pt x="134064" y="757063"/>
                      <a:pt x="109617" y="771839"/>
                      <a:pt x="82537" y="787373"/>
                    </a:cubicBezTo>
                    <a:cubicBezTo>
                      <a:pt x="69232" y="795266"/>
                      <a:pt x="55818" y="803771"/>
                      <a:pt x="42224" y="812925"/>
                    </a:cubicBezTo>
                    <a:lnTo>
                      <a:pt x="21671" y="827125"/>
                    </a:lnTo>
                    <a:cubicBezTo>
                      <a:pt x="14495" y="831847"/>
                      <a:pt x="7284" y="836748"/>
                      <a:pt x="0" y="841830"/>
                    </a:cubicBezTo>
                    <a:cubicBezTo>
                      <a:pt x="3317" y="834117"/>
                      <a:pt x="6418" y="826513"/>
                      <a:pt x="9303" y="819088"/>
                    </a:cubicBezTo>
                    <a:cubicBezTo>
                      <a:pt x="12116" y="811592"/>
                      <a:pt x="14279" y="803843"/>
                      <a:pt x="16515" y="796419"/>
                    </a:cubicBezTo>
                    <a:cubicBezTo>
                      <a:pt x="20878" y="781498"/>
                      <a:pt x="24447" y="766974"/>
                      <a:pt x="27404" y="752846"/>
                    </a:cubicBezTo>
                    <a:cubicBezTo>
                      <a:pt x="33065" y="725960"/>
                      <a:pt x="36094" y="698786"/>
                      <a:pt x="36455" y="671323"/>
                    </a:cubicBezTo>
                    <a:cubicBezTo>
                      <a:pt x="36924" y="622236"/>
                      <a:pt x="33823" y="573365"/>
                      <a:pt x="27152" y="524747"/>
                    </a:cubicBezTo>
                    <a:cubicBezTo>
                      <a:pt x="24808" y="501537"/>
                      <a:pt x="21419" y="478003"/>
                      <a:pt x="20120" y="454829"/>
                    </a:cubicBezTo>
                    <a:cubicBezTo>
                      <a:pt x="19363" y="443188"/>
                      <a:pt x="18967" y="431547"/>
                      <a:pt x="19003" y="419834"/>
                    </a:cubicBezTo>
                    <a:cubicBezTo>
                      <a:pt x="18786" y="408048"/>
                      <a:pt x="18534" y="395903"/>
                      <a:pt x="19075" y="383757"/>
                    </a:cubicBezTo>
                    <a:cubicBezTo>
                      <a:pt x="19616" y="371648"/>
                      <a:pt x="20589" y="359358"/>
                      <a:pt x="22284" y="346780"/>
                    </a:cubicBezTo>
                    <a:cubicBezTo>
                      <a:pt x="23113" y="340509"/>
                      <a:pt x="24267" y="334274"/>
                      <a:pt x="25241" y="327823"/>
                    </a:cubicBezTo>
                    <a:cubicBezTo>
                      <a:pt x="26250" y="321372"/>
                      <a:pt x="27152" y="314704"/>
                      <a:pt x="28378" y="308073"/>
                    </a:cubicBezTo>
                    <a:cubicBezTo>
                      <a:pt x="34399" y="279312"/>
                      <a:pt x="42152" y="251021"/>
                      <a:pt x="51743" y="223270"/>
                    </a:cubicBezTo>
                    <a:cubicBezTo>
                      <a:pt x="55277" y="212746"/>
                      <a:pt x="59171" y="202438"/>
                      <a:pt x="63426" y="192347"/>
                    </a:cubicBezTo>
                    <a:cubicBezTo>
                      <a:pt x="67681" y="182292"/>
                      <a:pt x="72333" y="172417"/>
                      <a:pt x="76371" y="162434"/>
                    </a:cubicBezTo>
                    <a:cubicBezTo>
                      <a:pt x="84881" y="142792"/>
                      <a:pt x="94544" y="123690"/>
                      <a:pt x="105326" y="105166"/>
                    </a:cubicBezTo>
                    <a:cubicBezTo>
                      <a:pt x="115602" y="86641"/>
                      <a:pt x="125554" y="68405"/>
                      <a:pt x="136913" y="50961"/>
                    </a:cubicBezTo>
                    <a:cubicBezTo>
                      <a:pt x="142502" y="42239"/>
                      <a:pt x="148271" y="33626"/>
                      <a:pt x="154148" y="25192"/>
                    </a:cubicBezTo>
                    <a:cubicBezTo>
                      <a:pt x="159629" y="16651"/>
                      <a:pt x="165074" y="8253"/>
                      <a:pt x="170735" y="0"/>
                    </a:cubicBezTo>
                    <a:cubicBezTo>
                      <a:pt x="160675" y="25444"/>
                      <a:pt x="152273" y="51393"/>
                      <a:pt x="145567" y="77919"/>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79" name="Freeform 578">
                <a:extLst>
                  <a:ext uri="{FF2B5EF4-FFF2-40B4-BE49-F238E27FC236}">
                    <a16:creationId xmlns:a16="http://schemas.microsoft.com/office/drawing/2014/main" id="{DEFAFBA1-AC01-D1BC-041B-396063EF9144}"/>
                  </a:ext>
                </a:extLst>
              </p:cNvPr>
              <p:cNvSpPr/>
              <p:nvPr/>
            </p:nvSpPr>
            <p:spPr>
              <a:xfrm>
                <a:off x="5038106" y="-1239698"/>
                <a:ext cx="503916" cy="900323"/>
              </a:xfrm>
              <a:custGeom>
                <a:avLst/>
                <a:gdLst>
                  <a:gd name="connsiteX0" fmla="*/ 46161 w 503916"/>
                  <a:gd name="connsiteY0" fmla="*/ 127294 h 900323"/>
                  <a:gd name="connsiteX1" fmla="*/ 58313 w 503916"/>
                  <a:gd name="connsiteY1" fmla="*/ 205682 h 900323"/>
                  <a:gd name="connsiteX2" fmla="*/ 69491 w 503916"/>
                  <a:gd name="connsiteY2" fmla="*/ 246408 h 900323"/>
                  <a:gd name="connsiteX3" fmla="*/ 81390 w 503916"/>
                  <a:gd name="connsiteY3" fmla="*/ 287782 h 900323"/>
                  <a:gd name="connsiteX4" fmla="*/ 95705 w 503916"/>
                  <a:gd name="connsiteY4" fmla="*/ 329481 h 900323"/>
                  <a:gd name="connsiteX5" fmla="*/ 110056 w 503916"/>
                  <a:gd name="connsiteY5" fmla="*/ 370963 h 900323"/>
                  <a:gd name="connsiteX6" fmla="*/ 125273 w 503916"/>
                  <a:gd name="connsiteY6" fmla="*/ 411905 h 900323"/>
                  <a:gd name="connsiteX7" fmla="*/ 133134 w 503916"/>
                  <a:gd name="connsiteY7" fmla="*/ 431979 h 900323"/>
                  <a:gd name="connsiteX8" fmla="*/ 140165 w 503916"/>
                  <a:gd name="connsiteY8" fmla="*/ 451585 h 900323"/>
                  <a:gd name="connsiteX9" fmla="*/ 168326 w 503916"/>
                  <a:gd name="connsiteY9" fmla="*/ 524927 h 900323"/>
                  <a:gd name="connsiteX10" fmla="*/ 190610 w 503916"/>
                  <a:gd name="connsiteY10" fmla="*/ 585006 h 900323"/>
                  <a:gd name="connsiteX11" fmla="*/ 206620 w 503916"/>
                  <a:gd name="connsiteY11" fmla="*/ 625876 h 900323"/>
                  <a:gd name="connsiteX12" fmla="*/ 212281 w 503916"/>
                  <a:gd name="connsiteY12" fmla="*/ 640761 h 900323"/>
                  <a:gd name="connsiteX13" fmla="*/ 223676 w 503916"/>
                  <a:gd name="connsiteY13" fmla="*/ 629300 h 900323"/>
                  <a:gd name="connsiteX14" fmla="*/ 252883 w 503916"/>
                  <a:gd name="connsiteY14" fmla="*/ 596359 h 900323"/>
                  <a:gd name="connsiteX15" fmla="*/ 295035 w 503916"/>
                  <a:gd name="connsiteY15" fmla="*/ 544137 h 900323"/>
                  <a:gd name="connsiteX16" fmla="*/ 341369 w 503916"/>
                  <a:gd name="connsiteY16" fmla="*/ 474327 h 900323"/>
                  <a:gd name="connsiteX17" fmla="*/ 353413 w 503916"/>
                  <a:gd name="connsiteY17" fmla="*/ 454540 h 900323"/>
                  <a:gd name="connsiteX18" fmla="*/ 364555 w 503916"/>
                  <a:gd name="connsiteY18" fmla="*/ 433817 h 900323"/>
                  <a:gd name="connsiteX19" fmla="*/ 386226 w 503916"/>
                  <a:gd name="connsiteY19" fmla="*/ 390136 h 900323"/>
                  <a:gd name="connsiteX20" fmla="*/ 406418 w 503916"/>
                  <a:gd name="connsiteY20" fmla="*/ 343897 h 900323"/>
                  <a:gd name="connsiteX21" fmla="*/ 423005 w 503916"/>
                  <a:gd name="connsiteY21" fmla="*/ 295675 h 900323"/>
                  <a:gd name="connsiteX22" fmla="*/ 437140 w 503916"/>
                  <a:gd name="connsiteY22" fmla="*/ 246263 h 900323"/>
                  <a:gd name="connsiteX23" fmla="*/ 445794 w 503916"/>
                  <a:gd name="connsiteY23" fmla="*/ 196456 h 900323"/>
                  <a:gd name="connsiteX24" fmla="*/ 450157 w 503916"/>
                  <a:gd name="connsiteY24" fmla="*/ 99183 h 900323"/>
                  <a:gd name="connsiteX25" fmla="*/ 432777 w 503916"/>
                  <a:gd name="connsiteY25" fmla="*/ 0 h 900323"/>
                  <a:gd name="connsiteX26" fmla="*/ 462056 w 503916"/>
                  <a:gd name="connsiteY26" fmla="*/ 67864 h 900323"/>
                  <a:gd name="connsiteX27" fmla="*/ 474929 w 503916"/>
                  <a:gd name="connsiteY27" fmla="*/ 104517 h 900323"/>
                  <a:gd name="connsiteX28" fmla="*/ 480914 w 503916"/>
                  <a:gd name="connsiteY28" fmla="*/ 123438 h 900323"/>
                  <a:gd name="connsiteX29" fmla="*/ 485674 w 503916"/>
                  <a:gd name="connsiteY29" fmla="*/ 142756 h 900323"/>
                  <a:gd name="connsiteX30" fmla="*/ 500133 w 503916"/>
                  <a:gd name="connsiteY30" fmla="*/ 223594 h 900323"/>
                  <a:gd name="connsiteX31" fmla="*/ 502549 w 503916"/>
                  <a:gd name="connsiteY31" fmla="*/ 244534 h 900323"/>
                  <a:gd name="connsiteX32" fmla="*/ 503595 w 503916"/>
                  <a:gd name="connsiteY32" fmla="*/ 265725 h 900323"/>
                  <a:gd name="connsiteX33" fmla="*/ 503667 w 503916"/>
                  <a:gd name="connsiteY33" fmla="*/ 308757 h 900323"/>
                  <a:gd name="connsiteX34" fmla="*/ 499628 w 503916"/>
                  <a:gd name="connsiteY34" fmla="*/ 368296 h 900323"/>
                  <a:gd name="connsiteX35" fmla="*/ 490109 w 503916"/>
                  <a:gd name="connsiteY35" fmla="*/ 421492 h 900323"/>
                  <a:gd name="connsiteX36" fmla="*/ 477453 w 503916"/>
                  <a:gd name="connsiteY36" fmla="*/ 469029 h 900323"/>
                  <a:gd name="connsiteX37" fmla="*/ 460433 w 503916"/>
                  <a:gd name="connsiteY37" fmla="*/ 511448 h 900323"/>
                  <a:gd name="connsiteX38" fmla="*/ 441394 w 503916"/>
                  <a:gd name="connsiteY38" fmla="*/ 549543 h 900323"/>
                  <a:gd name="connsiteX39" fmla="*/ 431190 w 503916"/>
                  <a:gd name="connsiteY39" fmla="*/ 567203 h 900323"/>
                  <a:gd name="connsiteX40" fmla="*/ 419760 w 503916"/>
                  <a:gd name="connsiteY40" fmla="*/ 583997 h 900323"/>
                  <a:gd name="connsiteX41" fmla="*/ 371117 w 503916"/>
                  <a:gd name="connsiteY41" fmla="*/ 645338 h 900323"/>
                  <a:gd name="connsiteX42" fmla="*/ 358389 w 503916"/>
                  <a:gd name="connsiteY42" fmla="*/ 659718 h 900323"/>
                  <a:gd name="connsiteX43" fmla="*/ 344759 w 503916"/>
                  <a:gd name="connsiteY43" fmla="*/ 673702 h 900323"/>
                  <a:gd name="connsiteX44" fmla="*/ 317030 w 503916"/>
                  <a:gd name="connsiteY44" fmla="*/ 701561 h 900323"/>
                  <a:gd name="connsiteX45" fmla="*/ 288977 w 503916"/>
                  <a:gd name="connsiteY45" fmla="*/ 729852 h 900323"/>
                  <a:gd name="connsiteX46" fmla="*/ 274806 w 503916"/>
                  <a:gd name="connsiteY46" fmla="*/ 744341 h 900323"/>
                  <a:gd name="connsiteX47" fmla="*/ 259914 w 503916"/>
                  <a:gd name="connsiteY47" fmla="*/ 759045 h 900323"/>
                  <a:gd name="connsiteX48" fmla="*/ 200382 w 503916"/>
                  <a:gd name="connsiteY48" fmla="*/ 823521 h 900323"/>
                  <a:gd name="connsiteX49" fmla="*/ 138110 w 503916"/>
                  <a:gd name="connsiteY49" fmla="*/ 900323 h 900323"/>
                  <a:gd name="connsiteX50" fmla="*/ 137388 w 503916"/>
                  <a:gd name="connsiteY50" fmla="*/ 807195 h 900323"/>
                  <a:gd name="connsiteX51" fmla="*/ 96066 w 503916"/>
                  <a:gd name="connsiteY51" fmla="*/ 655465 h 900323"/>
                  <a:gd name="connsiteX52" fmla="*/ 67796 w 503916"/>
                  <a:gd name="connsiteY52" fmla="*/ 589764 h 900323"/>
                  <a:gd name="connsiteX53" fmla="*/ 17423 w 503916"/>
                  <a:gd name="connsiteY53" fmla="*/ 457784 h 900323"/>
                  <a:gd name="connsiteX54" fmla="*/ 9707 w 503916"/>
                  <a:gd name="connsiteY54" fmla="*/ 421564 h 900323"/>
                  <a:gd name="connsiteX55" fmla="*/ 3433 w 503916"/>
                  <a:gd name="connsiteY55" fmla="*/ 382676 h 900323"/>
                  <a:gd name="connsiteX56" fmla="*/ 728 w 503916"/>
                  <a:gd name="connsiteY56" fmla="*/ 340653 h 900323"/>
                  <a:gd name="connsiteX57" fmla="*/ 187 w 503916"/>
                  <a:gd name="connsiteY57" fmla="*/ 294558 h 900323"/>
                  <a:gd name="connsiteX58" fmla="*/ 2207 w 503916"/>
                  <a:gd name="connsiteY58" fmla="*/ 261436 h 900323"/>
                  <a:gd name="connsiteX59" fmla="*/ 3937 w 503916"/>
                  <a:gd name="connsiteY59" fmla="*/ 245110 h 900323"/>
                  <a:gd name="connsiteX60" fmla="*/ 5344 w 503916"/>
                  <a:gd name="connsiteY60" fmla="*/ 228928 h 900323"/>
                  <a:gd name="connsiteX61" fmla="*/ 15728 w 503916"/>
                  <a:gd name="connsiteY61" fmla="*/ 165389 h 900323"/>
                  <a:gd name="connsiteX62" fmla="*/ 19334 w 503916"/>
                  <a:gd name="connsiteY62" fmla="*/ 149820 h 900323"/>
                  <a:gd name="connsiteX63" fmla="*/ 22435 w 503916"/>
                  <a:gd name="connsiteY63" fmla="*/ 134394 h 900323"/>
                  <a:gd name="connsiteX64" fmla="*/ 29683 w 503916"/>
                  <a:gd name="connsiteY64" fmla="*/ 104084 h 900323"/>
                  <a:gd name="connsiteX65" fmla="*/ 47243 w 503916"/>
                  <a:gd name="connsiteY65" fmla="*/ 45231 h 900323"/>
                  <a:gd name="connsiteX66" fmla="*/ 46161 w 503916"/>
                  <a:gd name="connsiteY66" fmla="*/ 127294 h 90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3916" h="900323">
                    <a:moveTo>
                      <a:pt x="46161" y="127294"/>
                    </a:moveTo>
                    <a:cubicBezTo>
                      <a:pt x="48505" y="153676"/>
                      <a:pt x="52544" y="179805"/>
                      <a:pt x="58313" y="205682"/>
                    </a:cubicBezTo>
                    <a:cubicBezTo>
                      <a:pt x="61450" y="219089"/>
                      <a:pt x="65236" y="232676"/>
                      <a:pt x="69491" y="246408"/>
                    </a:cubicBezTo>
                    <a:cubicBezTo>
                      <a:pt x="73061" y="260103"/>
                      <a:pt x="76991" y="273906"/>
                      <a:pt x="81390" y="287782"/>
                    </a:cubicBezTo>
                    <a:cubicBezTo>
                      <a:pt x="85789" y="301621"/>
                      <a:pt x="90585" y="315569"/>
                      <a:pt x="95705" y="329481"/>
                    </a:cubicBezTo>
                    <a:cubicBezTo>
                      <a:pt x="100826" y="343392"/>
                      <a:pt x="104972" y="357196"/>
                      <a:pt x="110056" y="370963"/>
                    </a:cubicBezTo>
                    <a:cubicBezTo>
                      <a:pt x="115105" y="384730"/>
                      <a:pt x="120044" y="398426"/>
                      <a:pt x="125273" y="411905"/>
                    </a:cubicBezTo>
                    <a:lnTo>
                      <a:pt x="133134" y="431979"/>
                    </a:lnTo>
                    <a:lnTo>
                      <a:pt x="140165" y="451585"/>
                    </a:lnTo>
                    <a:cubicBezTo>
                      <a:pt x="149612" y="477498"/>
                      <a:pt x="159240" y="502258"/>
                      <a:pt x="168326" y="524927"/>
                    </a:cubicBezTo>
                    <a:cubicBezTo>
                      <a:pt x="176548" y="547452"/>
                      <a:pt x="184012" y="567815"/>
                      <a:pt x="190610" y="585006"/>
                    </a:cubicBezTo>
                    <a:lnTo>
                      <a:pt x="206620" y="625876"/>
                    </a:lnTo>
                    <a:lnTo>
                      <a:pt x="212281" y="640761"/>
                    </a:lnTo>
                    <a:cubicBezTo>
                      <a:pt x="212281" y="640761"/>
                      <a:pt x="216572" y="636905"/>
                      <a:pt x="223676" y="629300"/>
                    </a:cubicBezTo>
                    <a:cubicBezTo>
                      <a:pt x="230815" y="621732"/>
                      <a:pt x="240695" y="610667"/>
                      <a:pt x="252883" y="596359"/>
                    </a:cubicBezTo>
                    <a:cubicBezTo>
                      <a:pt x="265070" y="582051"/>
                      <a:pt x="279566" y="564536"/>
                      <a:pt x="295035" y="544137"/>
                    </a:cubicBezTo>
                    <a:cubicBezTo>
                      <a:pt x="309602" y="523558"/>
                      <a:pt x="325359" y="500131"/>
                      <a:pt x="341369" y="474327"/>
                    </a:cubicBezTo>
                    <a:lnTo>
                      <a:pt x="353413" y="454540"/>
                    </a:lnTo>
                    <a:cubicBezTo>
                      <a:pt x="357271" y="447801"/>
                      <a:pt x="360841" y="440845"/>
                      <a:pt x="364555" y="433817"/>
                    </a:cubicBezTo>
                    <a:cubicBezTo>
                      <a:pt x="371874" y="419762"/>
                      <a:pt x="379122" y="405165"/>
                      <a:pt x="386226" y="390136"/>
                    </a:cubicBezTo>
                    <a:cubicBezTo>
                      <a:pt x="393293" y="375108"/>
                      <a:pt x="400613" y="359682"/>
                      <a:pt x="406418" y="343897"/>
                    </a:cubicBezTo>
                    <a:cubicBezTo>
                      <a:pt x="412187" y="328075"/>
                      <a:pt x="417849" y="311965"/>
                      <a:pt x="423005" y="295675"/>
                    </a:cubicBezTo>
                    <a:cubicBezTo>
                      <a:pt x="428161" y="279349"/>
                      <a:pt x="432921" y="262842"/>
                      <a:pt x="437140" y="246263"/>
                    </a:cubicBezTo>
                    <a:cubicBezTo>
                      <a:pt x="440565" y="229685"/>
                      <a:pt x="443486" y="213034"/>
                      <a:pt x="445794" y="196456"/>
                    </a:cubicBezTo>
                    <a:cubicBezTo>
                      <a:pt x="451022" y="164200"/>
                      <a:pt x="452500" y="131799"/>
                      <a:pt x="450157" y="99183"/>
                    </a:cubicBezTo>
                    <a:cubicBezTo>
                      <a:pt x="447524" y="65557"/>
                      <a:pt x="441755" y="32508"/>
                      <a:pt x="432777" y="0"/>
                    </a:cubicBezTo>
                    <a:cubicBezTo>
                      <a:pt x="443810" y="22057"/>
                      <a:pt x="453546" y="44690"/>
                      <a:pt x="462056" y="67864"/>
                    </a:cubicBezTo>
                    <a:cubicBezTo>
                      <a:pt x="466527" y="79793"/>
                      <a:pt x="470818" y="92011"/>
                      <a:pt x="474929" y="104517"/>
                    </a:cubicBezTo>
                    <a:lnTo>
                      <a:pt x="480914" y="123438"/>
                    </a:lnTo>
                    <a:cubicBezTo>
                      <a:pt x="482717" y="129853"/>
                      <a:pt x="484123" y="136268"/>
                      <a:pt x="485674" y="142756"/>
                    </a:cubicBezTo>
                    <a:cubicBezTo>
                      <a:pt x="491623" y="168813"/>
                      <a:pt x="496563" y="195843"/>
                      <a:pt x="500133" y="223594"/>
                    </a:cubicBezTo>
                    <a:lnTo>
                      <a:pt x="502549" y="244534"/>
                    </a:lnTo>
                    <a:cubicBezTo>
                      <a:pt x="503198" y="251561"/>
                      <a:pt x="503306" y="258661"/>
                      <a:pt x="503595" y="265725"/>
                    </a:cubicBezTo>
                    <a:cubicBezTo>
                      <a:pt x="503991" y="279961"/>
                      <a:pt x="504027" y="294305"/>
                      <a:pt x="503667" y="308757"/>
                    </a:cubicBezTo>
                    <a:cubicBezTo>
                      <a:pt x="503414" y="328688"/>
                      <a:pt x="502044" y="348510"/>
                      <a:pt x="499628" y="368296"/>
                    </a:cubicBezTo>
                    <a:cubicBezTo>
                      <a:pt x="496996" y="387037"/>
                      <a:pt x="493787" y="404733"/>
                      <a:pt x="490109" y="421492"/>
                    </a:cubicBezTo>
                    <a:cubicBezTo>
                      <a:pt x="486395" y="438250"/>
                      <a:pt x="482393" y="454072"/>
                      <a:pt x="477453" y="469029"/>
                    </a:cubicBezTo>
                    <a:cubicBezTo>
                      <a:pt x="472152" y="483949"/>
                      <a:pt x="466455" y="498005"/>
                      <a:pt x="460433" y="511448"/>
                    </a:cubicBezTo>
                    <a:cubicBezTo>
                      <a:pt x="454375" y="524855"/>
                      <a:pt x="448029" y="537469"/>
                      <a:pt x="441394" y="549543"/>
                    </a:cubicBezTo>
                    <a:cubicBezTo>
                      <a:pt x="438041" y="555525"/>
                      <a:pt x="434652" y="561400"/>
                      <a:pt x="431190" y="567203"/>
                    </a:cubicBezTo>
                    <a:cubicBezTo>
                      <a:pt x="427440" y="572933"/>
                      <a:pt x="423618" y="578519"/>
                      <a:pt x="419760" y="583997"/>
                    </a:cubicBezTo>
                    <a:cubicBezTo>
                      <a:pt x="404615" y="605297"/>
                      <a:pt x="388389" y="625732"/>
                      <a:pt x="371117" y="645338"/>
                    </a:cubicBezTo>
                    <a:lnTo>
                      <a:pt x="358389" y="659718"/>
                    </a:lnTo>
                    <a:lnTo>
                      <a:pt x="344759" y="673702"/>
                    </a:lnTo>
                    <a:lnTo>
                      <a:pt x="317030" y="701561"/>
                    </a:lnTo>
                    <a:lnTo>
                      <a:pt x="288977" y="729852"/>
                    </a:lnTo>
                    <a:lnTo>
                      <a:pt x="274806" y="744341"/>
                    </a:lnTo>
                    <a:cubicBezTo>
                      <a:pt x="269902" y="749206"/>
                      <a:pt x="264926" y="754108"/>
                      <a:pt x="259914" y="759045"/>
                    </a:cubicBezTo>
                    <a:cubicBezTo>
                      <a:pt x="239974" y="778939"/>
                      <a:pt x="220034" y="800095"/>
                      <a:pt x="200382" y="823521"/>
                    </a:cubicBezTo>
                    <a:cubicBezTo>
                      <a:pt x="178134" y="847885"/>
                      <a:pt x="157365" y="873509"/>
                      <a:pt x="138110" y="900323"/>
                    </a:cubicBezTo>
                    <a:cubicBezTo>
                      <a:pt x="140345" y="869256"/>
                      <a:pt x="140093" y="838226"/>
                      <a:pt x="137388" y="807195"/>
                    </a:cubicBezTo>
                    <a:cubicBezTo>
                      <a:pt x="130754" y="754684"/>
                      <a:pt x="116980" y="704084"/>
                      <a:pt x="96066" y="655465"/>
                    </a:cubicBezTo>
                    <a:cubicBezTo>
                      <a:pt x="86583" y="632796"/>
                      <a:pt x="77893" y="611316"/>
                      <a:pt x="67796" y="589764"/>
                    </a:cubicBezTo>
                    <a:cubicBezTo>
                      <a:pt x="47387" y="547128"/>
                      <a:pt x="30620" y="503159"/>
                      <a:pt x="17423" y="457784"/>
                    </a:cubicBezTo>
                    <a:cubicBezTo>
                      <a:pt x="14322" y="446035"/>
                      <a:pt x="11690" y="433998"/>
                      <a:pt x="9707" y="421564"/>
                    </a:cubicBezTo>
                    <a:cubicBezTo>
                      <a:pt x="7399" y="409094"/>
                      <a:pt x="4911" y="396119"/>
                      <a:pt x="3433" y="382676"/>
                    </a:cubicBezTo>
                    <a:cubicBezTo>
                      <a:pt x="1810" y="368728"/>
                      <a:pt x="908" y="354709"/>
                      <a:pt x="728" y="340653"/>
                    </a:cubicBezTo>
                    <a:cubicBezTo>
                      <a:pt x="656" y="326021"/>
                      <a:pt x="-426" y="310668"/>
                      <a:pt x="187" y="294558"/>
                    </a:cubicBezTo>
                    <a:cubicBezTo>
                      <a:pt x="476" y="283421"/>
                      <a:pt x="1161" y="272393"/>
                      <a:pt x="2207" y="261436"/>
                    </a:cubicBezTo>
                    <a:lnTo>
                      <a:pt x="3937" y="245110"/>
                    </a:lnTo>
                    <a:cubicBezTo>
                      <a:pt x="4298" y="239704"/>
                      <a:pt x="4767" y="234298"/>
                      <a:pt x="5344" y="228928"/>
                    </a:cubicBezTo>
                    <a:cubicBezTo>
                      <a:pt x="7543" y="207556"/>
                      <a:pt x="11041" y="186364"/>
                      <a:pt x="15728" y="165389"/>
                    </a:cubicBezTo>
                    <a:lnTo>
                      <a:pt x="19334" y="149820"/>
                    </a:lnTo>
                    <a:lnTo>
                      <a:pt x="22435" y="134394"/>
                    </a:lnTo>
                    <a:cubicBezTo>
                      <a:pt x="24599" y="124195"/>
                      <a:pt x="27051" y="114104"/>
                      <a:pt x="29683" y="104084"/>
                    </a:cubicBezTo>
                    <a:cubicBezTo>
                      <a:pt x="34767" y="84046"/>
                      <a:pt x="41582" y="64260"/>
                      <a:pt x="47243" y="45231"/>
                    </a:cubicBezTo>
                    <a:cubicBezTo>
                      <a:pt x="44503" y="72549"/>
                      <a:pt x="44142" y="99904"/>
                      <a:pt x="46161" y="127294"/>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0" name="Freeform 579">
                <a:extLst>
                  <a:ext uri="{FF2B5EF4-FFF2-40B4-BE49-F238E27FC236}">
                    <a16:creationId xmlns:a16="http://schemas.microsoft.com/office/drawing/2014/main" id="{3941A4C2-F086-A4F2-B71F-7D667FAC9F9D}"/>
                  </a:ext>
                </a:extLst>
              </p:cNvPr>
              <p:cNvSpPr/>
              <p:nvPr/>
            </p:nvSpPr>
            <p:spPr>
              <a:xfrm>
                <a:off x="4946369" y="-1854005"/>
                <a:ext cx="537527" cy="947535"/>
              </a:xfrm>
              <a:custGeom>
                <a:avLst/>
                <a:gdLst>
                  <a:gd name="connsiteX0" fmla="*/ 24136 w 537527"/>
                  <a:gd name="connsiteY0" fmla="*/ 237866 h 947535"/>
                  <a:gd name="connsiteX1" fmla="*/ 59761 w 537527"/>
                  <a:gd name="connsiteY1" fmla="*/ 308649 h 947535"/>
                  <a:gd name="connsiteX2" fmla="*/ 106348 w 537527"/>
                  <a:gd name="connsiteY2" fmla="*/ 379865 h 947535"/>
                  <a:gd name="connsiteX3" fmla="*/ 158200 w 537527"/>
                  <a:gd name="connsiteY3" fmla="*/ 450648 h 947535"/>
                  <a:gd name="connsiteX4" fmla="*/ 171902 w 537527"/>
                  <a:gd name="connsiteY4" fmla="*/ 467911 h 947535"/>
                  <a:gd name="connsiteX5" fmla="*/ 184738 w 537527"/>
                  <a:gd name="connsiteY5" fmla="*/ 485175 h 947535"/>
                  <a:gd name="connsiteX6" fmla="*/ 210628 w 537527"/>
                  <a:gd name="connsiteY6" fmla="*/ 518656 h 947535"/>
                  <a:gd name="connsiteX7" fmla="*/ 335750 w 537527"/>
                  <a:gd name="connsiteY7" fmla="*/ 677702 h 947535"/>
                  <a:gd name="connsiteX8" fmla="*/ 343286 w 537527"/>
                  <a:gd name="connsiteY8" fmla="*/ 663358 h 947535"/>
                  <a:gd name="connsiteX9" fmla="*/ 351832 w 537527"/>
                  <a:gd name="connsiteY9" fmla="*/ 646203 h 947535"/>
                  <a:gd name="connsiteX10" fmla="*/ 361820 w 537527"/>
                  <a:gd name="connsiteY10" fmla="*/ 623101 h 947535"/>
                  <a:gd name="connsiteX11" fmla="*/ 385762 w 537527"/>
                  <a:gd name="connsiteY11" fmla="*/ 560751 h 947535"/>
                  <a:gd name="connsiteX12" fmla="*/ 398527 w 537527"/>
                  <a:gd name="connsiteY12" fmla="*/ 522440 h 947535"/>
                  <a:gd name="connsiteX13" fmla="*/ 409453 w 537527"/>
                  <a:gd name="connsiteY13" fmla="*/ 480309 h 947535"/>
                  <a:gd name="connsiteX14" fmla="*/ 419657 w 537527"/>
                  <a:gd name="connsiteY14" fmla="*/ 434682 h 947535"/>
                  <a:gd name="connsiteX15" fmla="*/ 424309 w 537527"/>
                  <a:gd name="connsiteY15" fmla="*/ 410752 h 947535"/>
                  <a:gd name="connsiteX16" fmla="*/ 427518 w 537527"/>
                  <a:gd name="connsiteY16" fmla="*/ 386424 h 947535"/>
                  <a:gd name="connsiteX17" fmla="*/ 434657 w 537527"/>
                  <a:gd name="connsiteY17" fmla="*/ 285043 h 947535"/>
                  <a:gd name="connsiteX18" fmla="*/ 426544 w 537527"/>
                  <a:gd name="connsiteY18" fmla="*/ 183337 h 947535"/>
                  <a:gd name="connsiteX19" fmla="*/ 400835 w 537527"/>
                  <a:gd name="connsiteY19" fmla="*/ 89236 h 947535"/>
                  <a:gd name="connsiteX20" fmla="*/ 391135 w 537527"/>
                  <a:gd name="connsiteY20" fmla="*/ 65341 h 947535"/>
                  <a:gd name="connsiteX21" fmla="*/ 379452 w 537527"/>
                  <a:gd name="connsiteY21" fmla="*/ 42744 h 947535"/>
                  <a:gd name="connsiteX22" fmla="*/ 353851 w 537527"/>
                  <a:gd name="connsiteY22" fmla="*/ 0 h 947535"/>
                  <a:gd name="connsiteX23" fmla="*/ 403287 w 537527"/>
                  <a:gd name="connsiteY23" fmla="*/ 55538 h 947535"/>
                  <a:gd name="connsiteX24" fmla="*/ 447638 w 537527"/>
                  <a:gd name="connsiteY24" fmla="*/ 120267 h 947535"/>
                  <a:gd name="connsiteX25" fmla="*/ 468300 w 537527"/>
                  <a:gd name="connsiteY25" fmla="*/ 155514 h 947535"/>
                  <a:gd name="connsiteX26" fmla="*/ 485896 w 537527"/>
                  <a:gd name="connsiteY26" fmla="*/ 193140 h 947535"/>
                  <a:gd name="connsiteX27" fmla="*/ 515464 w 537527"/>
                  <a:gd name="connsiteY27" fmla="*/ 273402 h 947535"/>
                  <a:gd name="connsiteX28" fmla="*/ 536377 w 537527"/>
                  <a:gd name="connsiteY28" fmla="*/ 385271 h 947535"/>
                  <a:gd name="connsiteX29" fmla="*/ 534502 w 537527"/>
                  <a:gd name="connsiteY29" fmla="*/ 480093 h 947535"/>
                  <a:gd name="connsiteX30" fmla="*/ 516834 w 537527"/>
                  <a:gd name="connsiteY30" fmla="*/ 561580 h 947535"/>
                  <a:gd name="connsiteX31" fmla="*/ 489249 w 537527"/>
                  <a:gd name="connsiteY31" fmla="*/ 634490 h 947535"/>
                  <a:gd name="connsiteX32" fmla="*/ 454093 w 537527"/>
                  <a:gd name="connsiteY32" fmla="*/ 704336 h 947535"/>
                  <a:gd name="connsiteX33" fmla="*/ 435991 w 537527"/>
                  <a:gd name="connsiteY33" fmla="*/ 739655 h 947535"/>
                  <a:gd name="connsiteX34" fmla="*/ 416736 w 537527"/>
                  <a:gd name="connsiteY34" fmla="*/ 776236 h 947535"/>
                  <a:gd name="connsiteX35" fmla="*/ 379308 w 537527"/>
                  <a:gd name="connsiteY35" fmla="*/ 855489 h 947535"/>
                  <a:gd name="connsiteX36" fmla="*/ 342925 w 537527"/>
                  <a:gd name="connsiteY36" fmla="*/ 947536 h 947535"/>
                  <a:gd name="connsiteX37" fmla="*/ 314476 w 537527"/>
                  <a:gd name="connsiteY37" fmla="*/ 858949 h 947535"/>
                  <a:gd name="connsiteX38" fmla="*/ 274631 w 537527"/>
                  <a:gd name="connsiteY38" fmla="*/ 786904 h 947535"/>
                  <a:gd name="connsiteX39" fmla="*/ 253105 w 537527"/>
                  <a:gd name="connsiteY39" fmla="*/ 755513 h 947535"/>
                  <a:gd name="connsiteX40" fmla="*/ 229523 w 537527"/>
                  <a:gd name="connsiteY40" fmla="*/ 726393 h 947535"/>
                  <a:gd name="connsiteX41" fmla="*/ 183008 w 537527"/>
                  <a:gd name="connsiteY41" fmla="*/ 672080 h 947535"/>
                  <a:gd name="connsiteX42" fmla="*/ 136997 w 537527"/>
                  <a:gd name="connsiteY42" fmla="*/ 618776 h 947535"/>
                  <a:gd name="connsiteX43" fmla="*/ 115940 w 537527"/>
                  <a:gd name="connsiteY43" fmla="*/ 590773 h 947535"/>
                  <a:gd name="connsiteX44" fmla="*/ 95747 w 537527"/>
                  <a:gd name="connsiteY44" fmla="*/ 561076 h 947535"/>
                  <a:gd name="connsiteX45" fmla="*/ 60266 w 537527"/>
                  <a:gd name="connsiteY45" fmla="*/ 493572 h 947535"/>
                  <a:gd name="connsiteX46" fmla="*/ 30806 w 537527"/>
                  <a:gd name="connsiteY46" fmla="*/ 410643 h 947535"/>
                  <a:gd name="connsiteX47" fmla="*/ 15482 w 537527"/>
                  <a:gd name="connsiteY47" fmla="*/ 346924 h 947535"/>
                  <a:gd name="connsiteX48" fmla="*/ 10794 w 537527"/>
                  <a:gd name="connsiteY48" fmla="*/ 314920 h 947535"/>
                  <a:gd name="connsiteX49" fmla="*/ 6251 w 537527"/>
                  <a:gd name="connsiteY49" fmla="*/ 283457 h 947535"/>
                  <a:gd name="connsiteX50" fmla="*/ 1996 w 537527"/>
                  <a:gd name="connsiteY50" fmla="*/ 220603 h 947535"/>
                  <a:gd name="connsiteX51" fmla="*/ 13 w 537527"/>
                  <a:gd name="connsiteY51" fmla="*/ 159695 h 947535"/>
                  <a:gd name="connsiteX52" fmla="*/ 10542 w 537527"/>
                  <a:gd name="connsiteY52" fmla="*/ 198798 h 947535"/>
                  <a:gd name="connsiteX53" fmla="*/ 17321 w 537527"/>
                  <a:gd name="connsiteY53" fmla="*/ 218224 h 947535"/>
                  <a:gd name="connsiteX54" fmla="*/ 24136 w 537527"/>
                  <a:gd name="connsiteY54" fmla="*/ 237866 h 94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7527" h="947535">
                    <a:moveTo>
                      <a:pt x="24136" y="237866"/>
                    </a:moveTo>
                    <a:cubicBezTo>
                      <a:pt x="33907" y="262518"/>
                      <a:pt x="45770" y="286088"/>
                      <a:pt x="59761" y="308649"/>
                    </a:cubicBezTo>
                    <a:cubicBezTo>
                      <a:pt x="73715" y="333373"/>
                      <a:pt x="89257" y="357124"/>
                      <a:pt x="106348" y="379865"/>
                    </a:cubicBezTo>
                    <a:cubicBezTo>
                      <a:pt x="122646" y="403724"/>
                      <a:pt x="139846" y="427510"/>
                      <a:pt x="158200" y="450648"/>
                    </a:cubicBezTo>
                    <a:lnTo>
                      <a:pt x="171902" y="467911"/>
                    </a:lnTo>
                    <a:lnTo>
                      <a:pt x="184738" y="485175"/>
                    </a:lnTo>
                    <a:cubicBezTo>
                      <a:pt x="193320" y="496563"/>
                      <a:pt x="202010" y="507736"/>
                      <a:pt x="210628" y="518656"/>
                    </a:cubicBezTo>
                    <a:lnTo>
                      <a:pt x="335750" y="677702"/>
                    </a:lnTo>
                    <a:lnTo>
                      <a:pt x="343286" y="663358"/>
                    </a:lnTo>
                    <a:lnTo>
                      <a:pt x="351832" y="646203"/>
                    </a:lnTo>
                    <a:cubicBezTo>
                      <a:pt x="355041" y="639499"/>
                      <a:pt x="358178" y="631787"/>
                      <a:pt x="361820" y="623101"/>
                    </a:cubicBezTo>
                    <a:cubicBezTo>
                      <a:pt x="368959" y="605838"/>
                      <a:pt x="377217" y="584862"/>
                      <a:pt x="385762" y="560751"/>
                    </a:cubicBezTo>
                    <a:cubicBezTo>
                      <a:pt x="389945" y="548750"/>
                      <a:pt x="394669" y="535847"/>
                      <a:pt x="398527" y="522440"/>
                    </a:cubicBezTo>
                    <a:cubicBezTo>
                      <a:pt x="402421" y="508997"/>
                      <a:pt x="405919" y="494978"/>
                      <a:pt x="409453" y="480309"/>
                    </a:cubicBezTo>
                    <a:cubicBezTo>
                      <a:pt x="412986" y="465641"/>
                      <a:pt x="416412" y="450396"/>
                      <a:pt x="419657" y="434682"/>
                    </a:cubicBezTo>
                    <a:lnTo>
                      <a:pt x="424309" y="410752"/>
                    </a:lnTo>
                    <a:cubicBezTo>
                      <a:pt x="425571" y="402678"/>
                      <a:pt x="426508" y="394641"/>
                      <a:pt x="427518" y="386424"/>
                    </a:cubicBezTo>
                    <a:cubicBezTo>
                      <a:pt x="431628" y="352727"/>
                      <a:pt x="434008" y="318957"/>
                      <a:pt x="434657" y="285043"/>
                    </a:cubicBezTo>
                    <a:cubicBezTo>
                      <a:pt x="434008" y="250985"/>
                      <a:pt x="431304" y="217071"/>
                      <a:pt x="426544" y="183337"/>
                    </a:cubicBezTo>
                    <a:cubicBezTo>
                      <a:pt x="420991" y="151153"/>
                      <a:pt x="412409" y="119798"/>
                      <a:pt x="400835" y="89236"/>
                    </a:cubicBezTo>
                    <a:cubicBezTo>
                      <a:pt x="397770" y="81163"/>
                      <a:pt x="394525" y="73198"/>
                      <a:pt x="391135" y="65341"/>
                    </a:cubicBezTo>
                    <a:cubicBezTo>
                      <a:pt x="387421" y="57665"/>
                      <a:pt x="383419" y="50132"/>
                      <a:pt x="379452" y="42744"/>
                    </a:cubicBezTo>
                    <a:cubicBezTo>
                      <a:pt x="371375" y="27931"/>
                      <a:pt x="362721" y="13695"/>
                      <a:pt x="353851" y="0"/>
                    </a:cubicBezTo>
                    <a:cubicBezTo>
                      <a:pt x="370402" y="17155"/>
                      <a:pt x="386988" y="35680"/>
                      <a:pt x="403287" y="55538"/>
                    </a:cubicBezTo>
                    <a:cubicBezTo>
                      <a:pt x="418792" y="75685"/>
                      <a:pt x="433395" y="97417"/>
                      <a:pt x="447638" y="120267"/>
                    </a:cubicBezTo>
                    <a:cubicBezTo>
                      <a:pt x="454706" y="131727"/>
                      <a:pt x="461593" y="143477"/>
                      <a:pt x="468300" y="155514"/>
                    </a:cubicBezTo>
                    <a:cubicBezTo>
                      <a:pt x="474610" y="167696"/>
                      <a:pt x="480271" y="180346"/>
                      <a:pt x="485896" y="193140"/>
                    </a:cubicBezTo>
                    <a:cubicBezTo>
                      <a:pt x="497434" y="219269"/>
                      <a:pt x="507278" y="246047"/>
                      <a:pt x="515464" y="273402"/>
                    </a:cubicBezTo>
                    <a:cubicBezTo>
                      <a:pt x="525271" y="310163"/>
                      <a:pt x="532231" y="347465"/>
                      <a:pt x="536377" y="385271"/>
                    </a:cubicBezTo>
                    <a:cubicBezTo>
                      <a:pt x="538397" y="416914"/>
                      <a:pt x="537747" y="448522"/>
                      <a:pt x="534502" y="480093"/>
                    </a:cubicBezTo>
                    <a:cubicBezTo>
                      <a:pt x="531437" y="507880"/>
                      <a:pt x="525560" y="535019"/>
                      <a:pt x="516834" y="561580"/>
                    </a:cubicBezTo>
                    <a:cubicBezTo>
                      <a:pt x="509117" y="586448"/>
                      <a:pt x="499922" y="610739"/>
                      <a:pt x="489249" y="634490"/>
                    </a:cubicBezTo>
                    <a:cubicBezTo>
                      <a:pt x="478071" y="658060"/>
                      <a:pt x="466136" y="681018"/>
                      <a:pt x="454093" y="704336"/>
                    </a:cubicBezTo>
                    <a:lnTo>
                      <a:pt x="435991" y="739655"/>
                    </a:lnTo>
                    <a:cubicBezTo>
                      <a:pt x="430186" y="751585"/>
                      <a:pt x="423011" y="763766"/>
                      <a:pt x="416736" y="776236"/>
                    </a:cubicBezTo>
                    <a:cubicBezTo>
                      <a:pt x="403683" y="801140"/>
                      <a:pt x="391027" y="827269"/>
                      <a:pt x="379308" y="855489"/>
                    </a:cubicBezTo>
                    <a:cubicBezTo>
                      <a:pt x="365606" y="885547"/>
                      <a:pt x="353454" y="916217"/>
                      <a:pt x="342925" y="947536"/>
                    </a:cubicBezTo>
                    <a:cubicBezTo>
                      <a:pt x="335894" y="917226"/>
                      <a:pt x="326411" y="887709"/>
                      <a:pt x="314476" y="858949"/>
                    </a:cubicBezTo>
                    <a:cubicBezTo>
                      <a:pt x="302829" y="834045"/>
                      <a:pt x="289559" y="810006"/>
                      <a:pt x="274631" y="786904"/>
                    </a:cubicBezTo>
                    <a:cubicBezTo>
                      <a:pt x="267564" y="776020"/>
                      <a:pt x="260605" y="765568"/>
                      <a:pt x="253105" y="755513"/>
                    </a:cubicBezTo>
                    <a:cubicBezTo>
                      <a:pt x="245280" y="745494"/>
                      <a:pt x="237419" y="735763"/>
                      <a:pt x="229523" y="726393"/>
                    </a:cubicBezTo>
                    <a:cubicBezTo>
                      <a:pt x="213801" y="707580"/>
                      <a:pt x="198116" y="689740"/>
                      <a:pt x="183008" y="672080"/>
                    </a:cubicBezTo>
                    <a:cubicBezTo>
                      <a:pt x="167899" y="654384"/>
                      <a:pt x="151385" y="637013"/>
                      <a:pt x="136997" y="618776"/>
                    </a:cubicBezTo>
                    <a:cubicBezTo>
                      <a:pt x="129678" y="609658"/>
                      <a:pt x="122646" y="600360"/>
                      <a:pt x="115940" y="590773"/>
                    </a:cubicBezTo>
                    <a:lnTo>
                      <a:pt x="95747" y="561076"/>
                    </a:lnTo>
                    <a:cubicBezTo>
                      <a:pt x="81684" y="539740"/>
                      <a:pt x="69857" y="517251"/>
                      <a:pt x="60266" y="493572"/>
                    </a:cubicBezTo>
                    <a:cubicBezTo>
                      <a:pt x="47790" y="466902"/>
                      <a:pt x="37982" y="439259"/>
                      <a:pt x="30806" y="410643"/>
                    </a:cubicBezTo>
                    <a:cubicBezTo>
                      <a:pt x="24460" y="389704"/>
                      <a:pt x="19376" y="368440"/>
                      <a:pt x="15482" y="346924"/>
                    </a:cubicBezTo>
                    <a:cubicBezTo>
                      <a:pt x="13571" y="336256"/>
                      <a:pt x="12272" y="325516"/>
                      <a:pt x="10794" y="314920"/>
                    </a:cubicBezTo>
                    <a:cubicBezTo>
                      <a:pt x="8991" y="304433"/>
                      <a:pt x="7477" y="293945"/>
                      <a:pt x="6251" y="283457"/>
                    </a:cubicBezTo>
                    <a:cubicBezTo>
                      <a:pt x="3763" y="262482"/>
                      <a:pt x="2717" y="241362"/>
                      <a:pt x="1996" y="220603"/>
                    </a:cubicBezTo>
                    <a:cubicBezTo>
                      <a:pt x="481" y="200132"/>
                      <a:pt x="-95" y="179769"/>
                      <a:pt x="13" y="159695"/>
                    </a:cubicBezTo>
                    <a:cubicBezTo>
                      <a:pt x="2897" y="172777"/>
                      <a:pt x="6431" y="185860"/>
                      <a:pt x="10542" y="198798"/>
                    </a:cubicBezTo>
                    <a:cubicBezTo>
                      <a:pt x="12633" y="205322"/>
                      <a:pt x="14941" y="211737"/>
                      <a:pt x="17321" y="218224"/>
                    </a:cubicBezTo>
                    <a:cubicBezTo>
                      <a:pt x="19376" y="224747"/>
                      <a:pt x="21648" y="231307"/>
                      <a:pt x="24136" y="23786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1" name="Freeform 580">
                <a:extLst>
                  <a:ext uri="{FF2B5EF4-FFF2-40B4-BE49-F238E27FC236}">
                    <a16:creationId xmlns:a16="http://schemas.microsoft.com/office/drawing/2014/main" id="{9D0FEA45-60D5-ED82-5C61-F1246E1BBD8D}"/>
                  </a:ext>
                </a:extLst>
              </p:cNvPr>
              <p:cNvSpPr/>
              <p:nvPr/>
            </p:nvSpPr>
            <p:spPr>
              <a:xfrm>
                <a:off x="4663181" y="-2388087"/>
                <a:ext cx="614697" cy="906594"/>
              </a:xfrm>
              <a:custGeom>
                <a:avLst/>
                <a:gdLst>
                  <a:gd name="connsiteX0" fmla="*/ 46371 w 614697"/>
                  <a:gd name="connsiteY0" fmla="*/ 325985 h 906594"/>
                  <a:gd name="connsiteX1" fmla="*/ 72729 w 614697"/>
                  <a:gd name="connsiteY1" fmla="*/ 354601 h 906594"/>
                  <a:gd name="connsiteX2" fmla="*/ 101504 w 614697"/>
                  <a:gd name="connsiteY2" fmla="*/ 383000 h 906594"/>
                  <a:gd name="connsiteX3" fmla="*/ 167418 w 614697"/>
                  <a:gd name="connsiteY3" fmla="*/ 436953 h 906594"/>
                  <a:gd name="connsiteX4" fmla="*/ 202719 w 614697"/>
                  <a:gd name="connsiteY4" fmla="*/ 463082 h 906594"/>
                  <a:gd name="connsiteX5" fmla="*/ 238705 w 614697"/>
                  <a:gd name="connsiteY5" fmla="*/ 488563 h 906594"/>
                  <a:gd name="connsiteX6" fmla="*/ 309775 w 614697"/>
                  <a:gd name="connsiteY6" fmla="*/ 537289 h 906594"/>
                  <a:gd name="connsiteX7" fmla="*/ 374067 w 614697"/>
                  <a:gd name="connsiteY7" fmla="*/ 581691 h 906594"/>
                  <a:gd name="connsiteX8" fmla="*/ 402950 w 614697"/>
                  <a:gd name="connsiteY8" fmla="*/ 600792 h 906594"/>
                  <a:gd name="connsiteX9" fmla="*/ 427289 w 614697"/>
                  <a:gd name="connsiteY9" fmla="*/ 617911 h 906594"/>
                  <a:gd name="connsiteX10" fmla="*/ 476652 w 614697"/>
                  <a:gd name="connsiteY10" fmla="*/ 651321 h 906594"/>
                  <a:gd name="connsiteX11" fmla="*/ 484838 w 614697"/>
                  <a:gd name="connsiteY11" fmla="*/ 591530 h 906594"/>
                  <a:gd name="connsiteX12" fmla="*/ 487830 w 614697"/>
                  <a:gd name="connsiteY12" fmla="*/ 560463 h 906594"/>
                  <a:gd name="connsiteX13" fmla="*/ 488912 w 614697"/>
                  <a:gd name="connsiteY13" fmla="*/ 524855 h 906594"/>
                  <a:gd name="connsiteX14" fmla="*/ 487758 w 614697"/>
                  <a:gd name="connsiteY14" fmla="*/ 440665 h 906594"/>
                  <a:gd name="connsiteX15" fmla="*/ 476039 w 614697"/>
                  <a:gd name="connsiteY15" fmla="*/ 346023 h 906594"/>
                  <a:gd name="connsiteX16" fmla="*/ 465619 w 614697"/>
                  <a:gd name="connsiteY16" fmla="*/ 296828 h 906594"/>
                  <a:gd name="connsiteX17" fmla="*/ 451844 w 614697"/>
                  <a:gd name="connsiteY17" fmla="*/ 247561 h 906594"/>
                  <a:gd name="connsiteX18" fmla="*/ 413515 w 614697"/>
                  <a:gd name="connsiteY18" fmla="*/ 153135 h 906594"/>
                  <a:gd name="connsiteX19" fmla="*/ 389464 w 614697"/>
                  <a:gd name="connsiteY19" fmla="*/ 109671 h 906594"/>
                  <a:gd name="connsiteX20" fmla="*/ 361014 w 614697"/>
                  <a:gd name="connsiteY20" fmla="*/ 71035 h 906594"/>
                  <a:gd name="connsiteX21" fmla="*/ 326975 w 614697"/>
                  <a:gd name="connsiteY21" fmla="*/ 32869 h 906594"/>
                  <a:gd name="connsiteX22" fmla="*/ 289583 w 614697"/>
                  <a:gd name="connsiteY22" fmla="*/ 0 h 906594"/>
                  <a:gd name="connsiteX23" fmla="*/ 321602 w 614697"/>
                  <a:gd name="connsiteY23" fmla="*/ 17732 h 906594"/>
                  <a:gd name="connsiteX24" fmla="*/ 353009 w 614697"/>
                  <a:gd name="connsiteY24" fmla="*/ 38347 h 906594"/>
                  <a:gd name="connsiteX25" fmla="*/ 415462 w 614697"/>
                  <a:gd name="connsiteY25" fmla="*/ 86100 h 906594"/>
                  <a:gd name="connsiteX26" fmla="*/ 473479 w 614697"/>
                  <a:gd name="connsiteY26" fmla="*/ 144305 h 906594"/>
                  <a:gd name="connsiteX27" fmla="*/ 500883 w 614697"/>
                  <a:gd name="connsiteY27" fmla="*/ 176634 h 906594"/>
                  <a:gd name="connsiteX28" fmla="*/ 525439 w 614697"/>
                  <a:gd name="connsiteY28" fmla="*/ 212097 h 906594"/>
                  <a:gd name="connsiteX29" fmla="*/ 556377 w 614697"/>
                  <a:gd name="connsiteY29" fmla="*/ 263238 h 906594"/>
                  <a:gd name="connsiteX30" fmla="*/ 578985 w 614697"/>
                  <a:gd name="connsiteY30" fmla="*/ 312361 h 906594"/>
                  <a:gd name="connsiteX31" fmla="*/ 595644 w 614697"/>
                  <a:gd name="connsiteY31" fmla="*/ 358745 h 906594"/>
                  <a:gd name="connsiteX32" fmla="*/ 602062 w 614697"/>
                  <a:gd name="connsiteY32" fmla="*/ 380910 h 906594"/>
                  <a:gd name="connsiteX33" fmla="*/ 606426 w 614697"/>
                  <a:gd name="connsiteY33" fmla="*/ 402967 h 906594"/>
                  <a:gd name="connsiteX34" fmla="*/ 614575 w 614697"/>
                  <a:gd name="connsiteY34" fmla="*/ 485823 h 906594"/>
                  <a:gd name="connsiteX35" fmla="*/ 613313 w 614697"/>
                  <a:gd name="connsiteY35" fmla="*/ 525288 h 906594"/>
                  <a:gd name="connsiteX36" fmla="*/ 609454 w 614697"/>
                  <a:gd name="connsiteY36" fmla="*/ 564103 h 906594"/>
                  <a:gd name="connsiteX37" fmla="*/ 597988 w 614697"/>
                  <a:gd name="connsiteY37" fmla="*/ 640941 h 906594"/>
                  <a:gd name="connsiteX38" fmla="*/ 583601 w 614697"/>
                  <a:gd name="connsiteY38" fmla="*/ 720987 h 906594"/>
                  <a:gd name="connsiteX39" fmla="*/ 571233 w 614697"/>
                  <a:gd name="connsiteY39" fmla="*/ 808024 h 906594"/>
                  <a:gd name="connsiteX40" fmla="*/ 567375 w 614697"/>
                  <a:gd name="connsiteY40" fmla="*/ 855453 h 906594"/>
                  <a:gd name="connsiteX41" fmla="*/ 565752 w 614697"/>
                  <a:gd name="connsiteY41" fmla="*/ 880501 h 906594"/>
                  <a:gd name="connsiteX42" fmla="*/ 564274 w 614697"/>
                  <a:gd name="connsiteY42" fmla="*/ 906594 h 906594"/>
                  <a:gd name="connsiteX43" fmla="*/ 538636 w 614697"/>
                  <a:gd name="connsiteY43" fmla="*/ 865761 h 906594"/>
                  <a:gd name="connsiteX44" fmla="*/ 510367 w 614697"/>
                  <a:gd name="connsiteY44" fmla="*/ 830693 h 906594"/>
                  <a:gd name="connsiteX45" fmla="*/ 451484 w 614697"/>
                  <a:gd name="connsiteY45" fmla="*/ 773786 h 906594"/>
                  <a:gd name="connsiteX46" fmla="*/ 390401 w 614697"/>
                  <a:gd name="connsiteY46" fmla="*/ 729636 h 906594"/>
                  <a:gd name="connsiteX47" fmla="*/ 375329 w 614697"/>
                  <a:gd name="connsiteY47" fmla="*/ 719761 h 906594"/>
                  <a:gd name="connsiteX48" fmla="*/ 359680 w 614697"/>
                  <a:gd name="connsiteY48" fmla="*/ 710427 h 906594"/>
                  <a:gd name="connsiteX49" fmla="*/ 328958 w 614697"/>
                  <a:gd name="connsiteY49" fmla="*/ 692226 h 906594"/>
                  <a:gd name="connsiteX50" fmla="*/ 269823 w 614697"/>
                  <a:gd name="connsiteY50" fmla="*/ 654961 h 906594"/>
                  <a:gd name="connsiteX51" fmla="*/ 212563 w 614697"/>
                  <a:gd name="connsiteY51" fmla="*/ 612649 h 906594"/>
                  <a:gd name="connsiteX52" fmla="*/ 199077 w 614697"/>
                  <a:gd name="connsiteY52" fmla="*/ 600324 h 906594"/>
                  <a:gd name="connsiteX53" fmla="*/ 185050 w 614697"/>
                  <a:gd name="connsiteY53" fmla="*/ 587637 h 906594"/>
                  <a:gd name="connsiteX54" fmla="*/ 157862 w 614697"/>
                  <a:gd name="connsiteY54" fmla="*/ 559274 h 906594"/>
                  <a:gd name="connsiteX55" fmla="*/ 131648 w 614697"/>
                  <a:gd name="connsiteY55" fmla="*/ 526369 h 906594"/>
                  <a:gd name="connsiteX56" fmla="*/ 104749 w 614697"/>
                  <a:gd name="connsiteY56" fmla="*/ 488995 h 906594"/>
                  <a:gd name="connsiteX57" fmla="*/ 87729 w 614697"/>
                  <a:gd name="connsiteY57" fmla="*/ 460631 h 906594"/>
                  <a:gd name="connsiteX58" fmla="*/ 71287 w 614697"/>
                  <a:gd name="connsiteY58" fmla="*/ 432484 h 906594"/>
                  <a:gd name="connsiteX59" fmla="*/ 43702 w 614697"/>
                  <a:gd name="connsiteY59" fmla="*/ 374351 h 906594"/>
                  <a:gd name="connsiteX60" fmla="*/ 19904 w 614697"/>
                  <a:gd name="connsiteY60" fmla="*/ 316218 h 906594"/>
                  <a:gd name="connsiteX61" fmla="*/ 9880 w 614697"/>
                  <a:gd name="connsiteY61" fmla="*/ 286881 h 906594"/>
                  <a:gd name="connsiteX62" fmla="*/ 0 w 614697"/>
                  <a:gd name="connsiteY62" fmla="*/ 258373 h 906594"/>
                  <a:gd name="connsiteX63" fmla="*/ 22068 w 614697"/>
                  <a:gd name="connsiteY63" fmla="*/ 292395 h 906594"/>
                  <a:gd name="connsiteX64" fmla="*/ 46371 w 614697"/>
                  <a:gd name="connsiteY64" fmla="*/ 325985 h 90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14697" h="906594">
                    <a:moveTo>
                      <a:pt x="46371" y="325985"/>
                    </a:moveTo>
                    <a:cubicBezTo>
                      <a:pt x="54592" y="336004"/>
                      <a:pt x="63390" y="345555"/>
                      <a:pt x="72729" y="354601"/>
                    </a:cubicBezTo>
                    <a:cubicBezTo>
                      <a:pt x="81852" y="364151"/>
                      <a:pt x="91263" y="373774"/>
                      <a:pt x="101504" y="383000"/>
                    </a:cubicBezTo>
                    <a:cubicBezTo>
                      <a:pt x="121732" y="401597"/>
                      <a:pt x="145134" y="418716"/>
                      <a:pt x="167418" y="436953"/>
                    </a:cubicBezTo>
                    <a:cubicBezTo>
                      <a:pt x="178884" y="445855"/>
                      <a:pt x="190675" y="454540"/>
                      <a:pt x="202719" y="463082"/>
                    </a:cubicBezTo>
                    <a:cubicBezTo>
                      <a:pt x="214798" y="471588"/>
                      <a:pt x="227166" y="479877"/>
                      <a:pt x="238705" y="488563"/>
                    </a:cubicBezTo>
                    <a:cubicBezTo>
                      <a:pt x="262251" y="505646"/>
                      <a:pt x="286265" y="521972"/>
                      <a:pt x="309775" y="537289"/>
                    </a:cubicBezTo>
                    <a:cubicBezTo>
                      <a:pt x="332167" y="553219"/>
                      <a:pt x="353874" y="568212"/>
                      <a:pt x="374067" y="581691"/>
                    </a:cubicBezTo>
                    <a:lnTo>
                      <a:pt x="402950" y="600792"/>
                    </a:lnTo>
                    <a:lnTo>
                      <a:pt x="427289" y="617911"/>
                    </a:lnTo>
                    <a:cubicBezTo>
                      <a:pt x="457289" y="638815"/>
                      <a:pt x="476652" y="651321"/>
                      <a:pt x="476652" y="651321"/>
                    </a:cubicBezTo>
                    <a:cubicBezTo>
                      <a:pt x="476652" y="651321"/>
                      <a:pt x="480727" y="629156"/>
                      <a:pt x="484838" y="591530"/>
                    </a:cubicBezTo>
                    <a:cubicBezTo>
                      <a:pt x="485847" y="582123"/>
                      <a:pt x="486929" y="571708"/>
                      <a:pt x="487830" y="560463"/>
                    </a:cubicBezTo>
                    <a:cubicBezTo>
                      <a:pt x="488299" y="549435"/>
                      <a:pt x="488696" y="537505"/>
                      <a:pt x="488912" y="524855"/>
                    </a:cubicBezTo>
                    <a:cubicBezTo>
                      <a:pt x="489345" y="499519"/>
                      <a:pt x="489201" y="471119"/>
                      <a:pt x="487758" y="440665"/>
                    </a:cubicBezTo>
                    <a:cubicBezTo>
                      <a:pt x="485198" y="410860"/>
                      <a:pt x="481340" y="379000"/>
                      <a:pt x="476039" y="346023"/>
                    </a:cubicBezTo>
                    <a:cubicBezTo>
                      <a:pt x="473479" y="329445"/>
                      <a:pt x="469982" y="313046"/>
                      <a:pt x="465619" y="296828"/>
                    </a:cubicBezTo>
                    <a:cubicBezTo>
                      <a:pt x="461472" y="280430"/>
                      <a:pt x="456892" y="263959"/>
                      <a:pt x="451844" y="247561"/>
                    </a:cubicBezTo>
                    <a:cubicBezTo>
                      <a:pt x="441964" y="214908"/>
                      <a:pt x="429200" y="183445"/>
                      <a:pt x="413515" y="153135"/>
                    </a:cubicBezTo>
                    <a:cubicBezTo>
                      <a:pt x="405942" y="138179"/>
                      <a:pt x="398082" y="123438"/>
                      <a:pt x="389464" y="109671"/>
                    </a:cubicBezTo>
                    <a:cubicBezTo>
                      <a:pt x="380449" y="96156"/>
                      <a:pt x="370930" y="83217"/>
                      <a:pt x="361014" y="71035"/>
                    </a:cubicBezTo>
                    <a:cubicBezTo>
                      <a:pt x="350088" y="57628"/>
                      <a:pt x="338694" y="44906"/>
                      <a:pt x="326975" y="32869"/>
                    </a:cubicBezTo>
                    <a:cubicBezTo>
                      <a:pt x="315148" y="21156"/>
                      <a:pt x="302708" y="10199"/>
                      <a:pt x="289583" y="0"/>
                    </a:cubicBezTo>
                    <a:cubicBezTo>
                      <a:pt x="300148" y="5586"/>
                      <a:pt x="310821" y="11497"/>
                      <a:pt x="321602" y="17732"/>
                    </a:cubicBezTo>
                    <a:cubicBezTo>
                      <a:pt x="332348" y="23967"/>
                      <a:pt x="342480" y="31175"/>
                      <a:pt x="353009" y="38347"/>
                    </a:cubicBezTo>
                    <a:cubicBezTo>
                      <a:pt x="373851" y="52907"/>
                      <a:pt x="394800" y="68801"/>
                      <a:pt x="415462" y="86100"/>
                    </a:cubicBezTo>
                    <a:cubicBezTo>
                      <a:pt x="435907" y="104409"/>
                      <a:pt x="455234" y="123798"/>
                      <a:pt x="473479" y="144305"/>
                    </a:cubicBezTo>
                    <a:cubicBezTo>
                      <a:pt x="482782" y="154757"/>
                      <a:pt x="492157" y="165389"/>
                      <a:pt x="500883" y="176634"/>
                    </a:cubicBezTo>
                    <a:cubicBezTo>
                      <a:pt x="509321" y="188130"/>
                      <a:pt x="517470" y="199952"/>
                      <a:pt x="525439" y="212097"/>
                    </a:cubicBezTo>
                    <a:cubicBezTo>
                      <a:pt x="536905" y="229685"/>
                      <a:pt x="547218" y="246732"/>
                      <a:pt x="556377" y="263238"/>
                    </a:cubicBezTo>
                    <a:cubicBezTo>
                      <a:pt x="564814" y="279168"/>
                      <a:pt x="572387" y="295567"/>
                      <a:pt x="578985" y="312361"/>
                    </a:cubicBezTo>
                    <a:cubicBezTo>
                      <a:pt x="585440" y="328327"/>
                      <a:pt x="590993" y="343789"/>
                      <a:pt x="595644" y="358745"/>
                    </a:cubicBezTo>
                    <a:cubicBezTo>
                      <a:pt x="597988" y="366242"/>
                      <a:pt x="600151" y="373594"/>
                      <a:pt x="602062" y="380910"/>
                    </a:cubicBezTo>
                    <a:cubicBezTo>
                      <a:pt x="603721" y="388370"/>
                      <a:pt x="605163" y="395723"/>
                      <a:pt x="606426" y="402967"/>
                    </a:cubicBezTo>
                    <a:cubicBezTo>
                      <a:pt x="611293" y="430357"/>
                      <a:pt x="613998" y="458000"/>
                      <a:pt x="614575" y="485823"/>
                    </a:cubicBezTo>
                    <a:cubicBezTo>
                      <a:pt x="614935" y="499014"/>
                      <a:pt x="614503" y="512169"/>
                      <a:pt x="613313" y="525288"/>
                    </a:cubicBezTo>
                    <a:cubicBezTo>
                      <a:pt x="612303" y="538370"/>
                      <a:pt x="611005" y="551273"/>
                      <a:pt x="609454" y="564103"/>
                    </a:cubicBezTo>
                    <a:cubicBezTo>
                      <a:pt x="606173" y="589800"/>
                      <a:pt x="602928" y="614884"/>
                      <a:pt x="597988" y="640941"/>
                    </a:cubicBezTo>
                    <a:cubicBezTo>
                      <a:pt x="593012" y="667034"/>
                      <a:pt x="587892" y="693524"/>
                      <a:pt x="583601" y="720987"/>
                    </a:cubicBezTo>
                    <a:cubicBezTo>
                      <a:pt x="579815" y="748269"/>
                      <a:pt x="574586" y="777318"/>
                      <a:pt x="571233" y="808024"/>
                    </a:cubicBezTo>
                    <a:cubicBezTo>
                      <a:pt x="569538" y="823377"/>
                      <a:pt x="568204" y="839127"/>
                      <a:pt x="567375" y="855453"/>
                    </a:cubicBezTo>
                    <a:cubicBezTo>
                      <a:pt x="567086" y="863562"/>
                      <a:pt x="566509" y="871923"/>
                      <a:pt x="565752" y="880501"/>
                    </a:cubicBezTo>
                    <a:cubicBezTo>
                      <a:pt x="565031" y="889043"/>
                      <a:pt x="564634" y="897728"/>
                      <a:pt x="564274" y="906594"/>
                    </a:cubicBezTo>
                    <a:cubicBezTo>
                      <a:pt x="556593" y="892430"/>
                      <a:pt x="548047" y="878807"/>
                      <a:pt x="538636" y="865761"/>
                    </a:cubicBezTo>
                    <a:cubicBezTo>
                      <a:pt x="529333" y="853255"/>
                      <a:pt x="519922" y="841541"/>
                      <a:pt x="510367" y="830693"/>
                    </a:cubicBezTo>
                    <a:cubicBezTo>
                      <a:pt x="492590" y="809826"/>
                      <a:pt x="472974" y="790833"/>
                      <a:pt x="451484" y="773786"/>
                    </a:cubicBezTo>
                    <a:cubicBezTo>
                      <a:pt x="430895" y="757423"/>
                      <a:pt x="410486" y="743043"/>
                      <a:pt x="390401" y="729636"/>
                    </a:cubicBezTo>
                    <a:lnTo>
                      <a:pt x="375329" y="719761"/>
                    </a:lnTo>
                    <a:lnTo>
                      <a:pt x="359680" y="710427"/>
                    </a:lnTo>
                    <a:lnTo>
                      <a:pt x="328958" y="692226"/>
                    </a:lnTo>
                    <a:cubicBezTo>
                      <a:pt x="308549" y="680225"/>
                      <a:pt x="289619" y="667755"/>
                      <a:pt x="269823" y="654961"/>
                    </a:cubicBezTo>
                    <a:cubicBezTo>
                      <a:pt x="249702" y="642275"/>
                      <a:pt x="230628" y="628147"/>
                      <a:pt x="212563" y="612649"/>
                    </a:cubicBezTo>
                    <a:cubicBezTo>
                      <a:pt x="208019" y="608685"/>
                      <a:pt x="203512" y="604576"/>
                      <a:pt x="199077" y="600324"/>
                    </a:cubicBezTo>
                    <a:cubicBezTo>
                      <a:pt x="194498" y="596179"/>
                      <a:pt x="189666" y="592034"/>
                      <a:pt x="185050" y="587637"/>
                    </a:cubicBezTo>
                    <a:cubicBezTo>
                      <a:pt x="175531" y="578627"/>
                      <a:pt x="166444" y="569185"/>
                      <a:pt x="157862" y="559274"/>
                    </a:cubicBezTo>
                    <a:cubicBezTo>
                      <a:pt x="148848" y="549182"/>
                      <a:pt x="140771" y="537866"/>
                      <a:pt x="131648" y="526369"/>
                    </a:cubicBezTo>
                    <a:cubicBezTo>
                      <a:pt x="122525" y="514908"/>
                      <a:pt x="113547" y="502510"/>
                      <a:pt x="104749" y="488995"/>
                    </a:cubicBezTo>
                    <a:cubicBezTo>
                      <a:pt x="98691" y="479697"/>
                      <a:pt x="93030" y="470254"/>
                      <a:pt x="87729" y="460631"/>
                    </a:cubicBezTo>
                    <a:cubicBezTo>
                      <a:pt x="82104" y="451261"/>
                      <a:pt x="76407" y="441998"/>
                      <a:pt x="71287" y="432484"/>
                    </a:cubicBezTo>
                    <a:cubicBezTo>
                      <a:pt x="60830" y="413563"/>
                      <a:pt x="52140" y="393849"/>
                      <a:pt x="43702" y="374351"/>
                    </a:cubicBezTo>
                    <a:cubicBezTo>
                      <a:pt x="34688" y="355285"/>
                      <a:pt x="26899" y="335824"/>
                      <a:pt x="19904" y="316218"/>
                    </a:cubicBezTo>
                    <a:lnTo>
                      <a:pt x="9880" y="286881"/>
                    </a:lnTo>
                    <a:cubicBezTo>
                      <a:pt x="6382" y="277366"/>
                      <a:pt x="3101" y="267888"/>
                      <a:pt x="0" y="258373"/>
                    </a:cubicBezTo>
                    <a:cubicBezTo>
                      <a:pt x="6743" y="269942"/>
                      <a:pt x="14676" y="280826"/>
                      <a:pt x="22068" y="292395"/>
                    </a:cubicBezTo>
                    <a:cubicBezTo>
                      <a:pt x="29568" y="304036"/>
                      <a:pt x="37645" y="315209"/>
                      <a:pt x="46371" y="325985"/>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2" name="Freeform 581">
                <a:extLst>
                  <a:ext uri="{FF2B5EF4-FFF2-40B4-BE49-F238E27FC236}">
                    <a16:creationId xmlns:a16="http://schemas.microsoft.com/office/drawing/2014/main" id="{C4B60E96-5EAF-3C85-C207-FA3B9FA50375}"/>
                  </a:ext>
                </a:extLst>
              </p:cNvPr>
              <p:cNvSpPr/>
              <p:nvPr/>
            </p:nvSpPr>
            <p:spPr>
              <a:xfrm>
                <a:off x="4616738" y="-2445823"/>
                <a:ext cx="424694" cy="511340"/>
              </a:xfrm>
              <a:custGeom>
                <a:avLst/>
                <a:gdLst>
                  <a:gd name="connsiteX0" fmla="*/ 0 w 424694"/>
                  <a:gd name="connsiteY0" fmla="*/ 0 h 511340"/>
                  <a:gd name="connsiteX1" fmla="*/ 43053 w 424694"/>
                  <a:gd name="connsiteY1" fmla="*/ 97057 h 511340"/>
                  <a:gd name="connsiteX2" fmla="*/ 95013 w 424694"/>
                  <a:gd name="connsiteY2" fmla="*/ 190833 h 511340"/>
                  <a:gd name="connsiteX3" fmla="*/ 128115 w 424694"/>
                  <a:gd name="connsiteY3" fmla="*/ 242119 h 511340"/>
                  <a:gd name="connsiteX4" fmla="*/ 147333 w 424694"/>
                  <a:gd name="connsiteY4" fmla="*/ 267383 h 511340"/>
                  <a:gd name="connsiteX5" fmla="*/ 167274 w 424694"/>
                  <a:gd name="connsiteY5" fmla="*/ 293188 h 511340"/>
                  <a:gd name="connsiteX6" fmla="*/ 210832 w 424694"/>
                  <a:gd name="connsiteY6" fmla="*/ 340725 h 511340"/>
                  <a:gd name="connsiteX7" fmla="*/ 254354 w 424694"/>
                  <a:gd name="connsiteY7" fmla="*/ 383253 h 511340"/>
                  <a:gd name="connsiteX8" fmla="*/ 276349 w 424694"/>
                  <a:gd name="connsiteY8" fmla="*/ 402102 h 511340"/>
                  <a:gd name="connsiteX9" fmla="*/ 287275 w 424694"/>
                  <a:gd name="connsiteY9" fmla="*/ 410968 h 511340"/>
                  <a:gd name="connsiteX10" fmla="*/ 297552 w 424694"/>
                  <a:gd name="connsiteY10" fmla="*/ 419834 h 511340"/>
                  <a:gd name="connsiteX11" fmla="*/ 337180 w 424694"/>
                  <a:gd name="connsiteY11" fmla="*/ 451297 h 511340"/>
                  <a:gd name="connsiteX12" fmla="*/ 372553 w 424694"/>
                  <a:gd name="connsiteY12" fmla="*/ 476381 h 511340"/>
                  <a:gd name="connsiteX13" fmla="*/ 399812 w 424694"/>
                  <a:gd name="connsiteY13" fmla="*/ 495518 h 511340"/>
                  <a:gd name="connsiteX14" fmla="*/ 424693 w 424694"/>
                  <a:gd name="connsiteY14" fmla="*/ 511340 h 511340"/>
                  <a:gd name="connsiteX15" fmla="*/ 423394 w 424694"/>
                  <a:gd name="connsiteY15" fmla="*/ 481643 h 511340"/>
                  <a:gd name="connsiteX16" fmla="*/ 419861 w 424694"/>
                  <a:gd name="connsiteY16" fmla="*/ 447477 h 511340"/>
                  <a:gd name="connsiteX17" fmla="*/ 410918 w 424694"/>
                  <a:gd name="connsiteY17" fmla="*/ 404048 h 511340"/>
                  <a:gd name="connsiteX18" fmla="*/ 396639 w 424694"/>
                  <a:gd name="connsiteY18" fmla="*/ 352655 h 511340"/>
                  <a:gd name="connsiteX19" fmla="*/ 392096 w 424694"/>
                  <a:gd name="connsiteY19" fmla="*/ 338815 h 511340"/>
                  <a:gd name="connsiteX20" fmla="*/ 386579 w 424694"/>
                  <a:gd name="connsiteY20" fmla="*/ 325048 h 511340"/>
                  <a:gd name="connsiteX21" fmla="*/ 374139 w 424694"/>
                  <a:gd name="connsiteY21" fmla="*/ 296792 h 511340"/>
                  <a:gd name="connsiteX22" fmla="*/ 343418 w 424694"/>
                  <a:gd name="connsiteY22" fmla="*/ 238263 h 511340"/>
                  <a:gd name="connsiteX23" fmla="*/ 301951 w 424694"/>
                  <a:gd name="connsiteY23" fmla="*/ 181355 h 511340"/>
                  <a:gd name="connsiteX24" fmla="*/ 278441 w 424694"/>
                  <a:gd name="connsiteY24" fmla="*/ 154469 h 511340"/>
                  <a:gd name="connsiteX25" fmla="*/ 253128 w 424694"/>
                  <a:gd name="connsiteY25" fmla="*/ 130610 h 511340"/>
                  <a:gd name="connsiteX26" fmla="*/ 201962 w 424694"/>
                  <a:gd name="connsiteY26" fmla="*/ 88984 h 511340"/>
                  <a:gd name="connsiteX27" fmla="*/ 102982 w 424694"/>
                  <a:gd name="connsiteY27" fmla="*/ 33337 h 511340"/>
                  <a:gd name="connsiteX28" fmla="*/ 0 w 424694"/>
                  <a:gd name="connsiteY28" fmla="*/ 0 h 51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4694" h="511340">
                    <a:moveTo>
                      <a:pt x="0" y="0"/>
                    </a:moveTo>
                    <a:cubicBezTo>
                      <a:pt x="11971" y="33409"/>
                      <a:pt x="26322" y="65738"/>
                      <a:pt x="43053" y="97057"/>
                    </a:cubicBezTo>
                    <a:cubicBezTo>
                      <a:pt x="58342" y="129421"/>
                      <a:pt x="75686" y="160704"/>
                      <a:pt x="95013" y="190833"/>
                    </a:cubicBezTo>
                    <a:cubicBezTo>
                      <a:pt x="104929" y="207917"/>
                      <a:pt x="115891" y="225108"/>
                      <a:pt x="128115" y="242119"/>
                    </a:cubicBezTo>
                    <a:cubicBezTo>
                      <a:pt x="134208" y="250588"/>
                      <a:pt x="140591" y="259022"/>
                      <a:pt x="147333" y="267383"/>
                    </a:cubicBezTo>
                    <a:cubicBezTo>
                      <a:pt x="153896" y="275889"/>
                      <a:pt x="160278" y="284719"/>
                      <a:pt x="167274" y="293188"/>
                    </a:cubicBezTo>
                    <a:cubicBezTo>
                      <a:pt x="180904" y="309875"/>
                      <a:pt x="195399" y="325732"/>
                      <a:pt x="210832" y="340725"/>
                    </a:cubicBezTo>
                    <a:cubicBezTo>
                      <a:pt x="225291" y="355826"/>
                      <a:pt x="239642" y="370206"/>
                      <a:pt x="254354" y="383253"/>
                    </a:cubicBezTo>
                    <a:cubicBezTo>
                      <a:pt x="261674" y="389812"/>
                      <a:pt x="269030" y="396083"/>
                      <a:pt x="276349" y="402102"/>
                    </a:cubicBezTo>
                    <a:lnTo>
                      <a:pt x="287275" y="410968"/>
                    </a:lnTo>
                    <a:lnTo>
                      <a:pt x="297552" y="419834"/>
                    </a:lnTo>
                    <a:cubicBezTo>
                      <a:pt x="311182" y="431403"/>
                      <a:pt x="324559" y="441854"/>
                      <a:pt x="337180" y="451297"/>
                    </a:cubicBezTo>
                    <a:cubicBezTo>
                      <a:pt x="349836" y="460703"/>
                      <a:pt x="361951" y="468993"/>
                      <a:pt x="372553" y="476381"/>
                    </a:cubicBezTo>
                    <a:cubicBezTo>
                      <a:pt x="382829" y="483949"/>
                      <a:pt x="392060" y="490365"/>
                      <a:pt x="399812" y="495518"/>
                    </a:cubicBezTo>
                    <a:cubicBezTo>
                      <a:pt x="415209" y="505898"/>
                      <a:pt x="424693" y="511340"/>
                      <a:pt x="424693" y="511340"/>
                    </a:cubicBezTo>
                    <a:cubicBezTo>
                      <a:pt x="424693" y="511340"/>
                      <a:pt x="424801" y="500528"/>
                      <a:pt x="423394" y="481643"/>
                    </a:cubicBezTo>
                    <a:cubicBezTo>
                      <a:pt x="422673" y="472200"/>
                      <a:pt x="421556" y="460703"/>
                      <a:pt x="419861" y="447477"/>
                    </a:cubicBezTo>
                    <a:cubicBezTo>
                      <a:pt x="417842" y="434430"/>
                      <a:pt x="414704" y="419978"/>
                      <a:pt x="410918" y="404048"/>
                    </a:cubicBezTo>
                    <a:cubicBezTo>
                      <a:pt x="407132" y="388118"/>
                      <a:pt x="402409" y="370891"/>
                      <a:pt x="396639" y="352655"/>
                    </a:cubicBezTo>
                    <a:lnTo>
                      <a:pt x="392096" y="338815"/>
                    </a:lnTo>
                    <a:lnTo>
                      <a:pt x="386579" y="325048"/>
                    </a:lnTo>
                    <a:cubicBezTo>
                      <a:pt x="382757" y="315785"/>
                      <a:pt x="378610" y="306343"/>
                      <a:pt x="374139" y="296792"/>
                    </a:cubicBezTo>
                    <a:cubicBezTo>
                      <a:pt x="364944" y="276718"/>
                      <a:pt x="354668" y="257220"/>
                      <a:pt x="343418" y="238263"/>
                    </a:cubicBezTo>
                    <a:cubicBezTo>
                      <a:pt x="330581" y="218548"/>
                      <a:pt x="316771" y="199591"/>
                      <a:pt x="301951" y="181355"/>
                    </a:cubicBezTo>
                    <a:cubicBezTo>
                      <a:pt x="294234" y="172056"/>
                      <a:pt x="286662" y="162866"/>
                      <a:pt x="278441" y="154469"/>
                    </a:cubicBezTo>
                    <a:cubicBezTo>
                      <a:pt x="270220" y="146071"/>
                      <a:pt x="261638" y="138215"/>
                      <a:pt x="253128" y="130610"/>
                    </a:cubicBezTo>
                    <a:cubicBezTo>
                      <a:pt x="236073" y="115401"/>
                      <a:pt x="218873" y="101526"/>
                      <a:pt x="201962" y="88984"/>
                    </a:cubicBezTo>
                    <a:cubicBezTo>
                      <a:pt x="170447" y="67792"/>
                      <a:pt x="137454" y="49231"/>
                      <a:pt x="102982" y="33337"/>
                    </a:cubicBezTo>
                    <a:cubicBezTo>
                      <a:pt x="69664" y="19065"/>
                      <a:pt x="35337" y="7929"/>
                      <a:pt x="0" y="0"/>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3" name="Freeform 582">
                <a:extLst>
                  <a:ext uri="{FF2B5EF4-FFF2-40B4-BE49-F238E27FC236}">
                    <a16:creationId xmlns:a16="http://schemas.microsoft.com/office/drawing/2014/main" id="{B32682A7-057C-9EA4-E1F6-02F75827C086}"/>
                  </a:ext>
                </a:extLst>
              </p:cNvPr>
              <p:cNvSpPr/>
              <p:nvPr/>
            </p:nvSpPr>
            <p:spPr>
              <a:xfrm>
                <a:off x="3823496" y="110372"/>
                <a:ext cx="1225182" cy="667559"/>
              </a:xfrm>
              <a:custGeom>
                <a:avLst/>
                <a:gdLst>
                  <a:gd name="connsiteX0" fmla="*/ 1225183 w 1225182"/>
                  <a:gd name="connsiteY0" fmla="*/ 345446 h 667559"/>
                  <a:gd name="connsiteX1" fmla="*/ 369488 w 1225182"/>
                  <a:gd name="connsiteY1" fmla="*/ 512205 h 667559"/>
                  <a:gd name="connsiteX2" fmla="*/ 631702 w 1225182"/>
                  <a:gd name="connsiteY2" fmla="*/ 295422 h 667559"/>
                  <a:gd name="connsiteX3" fmla="*/ 753254 w 1225182"/>
                  <a:gd name="connsiteY3" fmla="*/ 0 h 667559"/>
                  <a:gd name="connsiteX4" fmla="*/ 0 w 1225182"/>
                  <a:gd name="connsiteY4" fmla="*/ 543200 h 667559"/>
                  <a:gd name="connsiteX5" fmla="*/ 626870 w 1225182"/>
                  <a:gd name="connsiteY5" fmla="*/ 667070 h 667559"/>
                  <a:gd name="connsiteX6" fmla="*/ 1225183 w 1225182"/>
                  <a:gd name="connsiteY6" fmla="*/ 345446 h 66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182" h="667559">
                    <a:moveTo>
                      <a:pt x="1225183" y="345446"/>
                    </a:moveTo>
                    <a:cubicBezTo>
                      <a:pt x="1225183" y="345446"/>
                      <a:pt x="1005877" y="507448"/>
                      <a:pt x="369488" y="512205"/>
                    </a:cubicBezTo>
                    <a:cubicBezTo>
                      <a:pt x="369488" y="512205"/>
                      <a:pt x="571810" y="386136"/>
                      <a:pt x="631702" y="295422"/>
                    </a:cubicBezTo>
                    <a:cubicBezTo>
                      <a:pt x="705585" y="183445"/>
                      <a:pt x="727040" y="33337"/>
                      <a:pt x="753254" y="0"/>
                    </a:cubicBezTo>
                    <a:cubicBezTo>
                      <a:pt x="753254" y="0"/>
                      <a:pt x="333754" y="536028"/>
                      <a:pt x="0" y="543200"/>
                    </a:cubicBezTo>
                    <a:cubicBezTo>
                      <a:pt x="0" y="543200"/>
                      <a:pt x="429056" y="676621"/>
                      <a:pt x="626870" y="667070"/>
                    </a:cubicBezTo>
                    <a:cubicBezTo>
                      <a:pt x="824685" y="657556"/>
                      <a:pt x="986803" y="595566"/>
                      <a:pt x="1225183" y="34544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4" name="Freeform 583">
                <a:extLst>
                  <a:ext uri="{FF2B5EF4-FFF2-40B4-BE49-F238E27FC236}">
                    <a16:creationId xmlns:a16="http://schemas.microsoft.com/office/drawing/2014/main" id="{371C024E-39D5-E30A-F9C3-E78860DD1EA9}"/>
                  </a:ext>
                </a:extLst>
              </p:cNvPr>
              <p:cNvSpPr/>
              <p:nvPr/>
            </p:nvSpPr>
            <p:spPr>
              <a:xfrm>
                <a:off x="2705622" y="649636"/>
                <a:ext cx="1971225" cy="509005"/>
              </a:xfrm>
              <a:custGeom>
                <a:avLst/>
                <a:gdLst>
                  <a:gd name="connsiteX0" fmla="*/ 1971225 w 1971225"/>
                  <a:gd name="connsiteY0" fmla="*/ 144493 h 509005"/>
                  <a:gd name="connsiteX1" fmla="*/ 1506436 w 1971225"/>
                  <a:gd name="connsiteY1" fmla="*/ 206447 h 509005"/>
                  <a:gd name="connsiteX2" fmla="*/ 624491 w 1971225"/>
                  <a:gd name="connsiteY2" fmla="*/ 37273 h 509005"/>
                  <a:gd name="connsiteX3" fmla="*/ 0 w 1971225"/>
                  <a:gd name="connsiteY3" fmla="*/ 418472 h 509005"/>
                  <a:gd name="connsiteX4" fmla="*/ 97681 w 1971225"/>
                  <a:gd name="connsiteY4" fmla="*/ 509005 h 509005"/>
                  <a:gd name="connsiteX5" fmla="*/ 753182 w 1971225"/>
                  <a:gd name="connsiteY5" fmla="*/ 63475 h 509005"/>
                  <a:gd name="connsiteX6" fmla="*/ 1294270 w 1971225"/>
                  <a:gd name="connsiteY6" fmla="*/ 335111 h 509005"/>
                  <a:gd name="connsiteX7" fmla="*/ 1971225 w 1971225"/>
                  <a:gd name="connsiteY7" fmla="*/ 144493 h 5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1225" h="509005">
                    <a:moveTo>
                      <a:pt x="1971225" y="144493"/>
                    </a:moveTo>
                    <a:cubicBezTo>
                      <a:pt x="1971225" y="144493"/>
                      <a:pt x="1747160" y="289808"/>
                      <a:pt x="1506436" y="206447"/>
                    </a:cubicBezTo>
                    <a:cubicBezTo>
                      <a:pt x="1265676" y="123049"/>
                      <a:pt x="900984" y="-84218"/>
                      <a:pt x="624491" y="37273"/>
                    </a:cubicBezTo>
                    <a:cubicBezTo>
                      <a:pt x="347997" y="158801"/>
                      <a:pt x="0" y="418472"/>
                      <a:pt x="0" y="418472"/>
                    </a:cubicBezTo>
                    <a:lnTo>
                      <a:pt x="97681" y="509005"/>
                    </a:lnTo>
                    <a:cubicBezTo>
                      <a:pt x="97681" y="509005"/>
                      <a:pt x="459993" y="53960"/>
                      <a:pt x="753182" y="63475"/>
                    </a:cubicBezTo>
                    <a:cubicBezTo>
                      <a:pt x="1046371" y="72989"/>
                      <a:pt x="989182" y="244541"/>
                      <a:pt x="1294270" y="335111"/>
                    </a:cubicBezTo>
                    <a:cubicBezTo>
                      <a:pt x="1599358" y="425680"/>
                      <a:pt x="1829697" y="281339"/>
                      <a:pt x="1971225" y="144493"/>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5" name="Freeform 584">
                <a:extLst>
                  <a:ext uri="{FF2B5EF4-FFF2-40B4-BE49-F238E27FC236}">
                    <a16:creationId xmlns:a16="http://schemas.microsoft.com/office/drawing/2014/main" id="{F62BF6AD-4E4F-665B-B314-F9FC25C7E3BA}"/>
                  </a:ext>
                </a:extLst>
              </p:cNvPr>
              <p:cNvSpPr/>
              <p:nvPr/>
            </p:nvSpPr>
            <p:spPr>
              <a:xfrm>
                <a:off x="4160159" y="-340973"/>
                <a:ext cx="123222" cy="172609"/>
              </a:xfrm>
              <a:custGeom>
                <a:avLst/>
                <a:gdLst>
                  <a:gd name="connsiteX0" fmla="*/ 115289 w 123222"/>
                  <a:gd name="connsiteY0" fmla="*/ 38720 h 172609"/>
                  <a:gd name="connsiteX1" fmla="*/ 105661 w 123222"/>
                  <a:gd name="connsiteY1" fmla="*/ 19835 h 172609"/>
                  <a:gd name="connsiteX2" fmla="*/ 88858 w 123222"/>
                  <a:gd name="connsiteY2" fmla="*/ 6896 h 172609"/>
                  <a:gd name="connsiteX3" fmla="*/ 83738 w 123222"/>
                  <a:gd name="connsiteY3" fmla="*/ 4517 h 172609"/>
                  <a:gd name="connsiteX4" fmla="*/ 74867 w 123222"/>
                  <a:gd name="connsiteY4" fmla="*/ 1382 h 172609"/>
                  <a:gd name="connsiteX5" fmla="*/ 65564 w 123222"/>
                  <a:gd name="connsiteY5" fmla="*/ 48 h 172609"/>
                  <a:gd name="connsiteX6" fmla="*/ 56189 w 123222"/>
                  <a:gd name="connsiteY6" fmla="*/ 553 h 172609"/>
                  <a:gd name="connsiteX7" fmla="*/ 47067 w 123222"/>
                  <a:gd name="connsiteY7" fmla="*/ 2824 h 172609"/>
                  <a:gd name="connsiteX8" fmla="*/ 38593 w 123222"/>
                  <a:gd name="connsiteY8" fmla="*/ 6824 h 172609"/>
                  <a:gd name="connsiteX9" fmla="*/ 31021 w 123222"/>
                  <a:gd name="connsiteY9" fmla="*/ 12410 h 172609"/>
                  <a:gd name="connsiteX10" fmla="*/ 24675 w 123222"/>
                  <a:gd name="connsiteY10" fmla="*/ 19330 h 172609"/>
                  <a:gd name="connsiteX11" fmla="*/ 19807 w 123222"/>
                  <a:gd name="connsiteY11" fmla="*/ 27331 h 172609"/>
                  <a:gd name="connsiteX12" fmla="*/ 12848 w 123222"/>
                  <a:gd name="connsiteY12" fmla="*/ 41819 h 172609"/>
                  <a:gd name="connsiteX13" fmla="*/ 8484 w 123222"/>
                  <a:gd name="connsiteY13" fmla="*/ 56307 h 172609"/>
                  <a:gd name="connsiteX14" fmla="*/ 444 w 123222"/>
                  <a:gd name="connsiteY14" fmla="*/ 115810 h 172609"/>
                  <a:gd name="connsiteX15" fmla="*/ 1886 w 123222"/>
                  <a:gd name="connsiteY15" fmla="*/ 135632 h 172609"/>
                  <a:gd name="connsiteX16" fmla="*/ 11189 w 123222"/>
                  <a:gd name="connsiteY16" fmla="*/ 153184 h 172609"/>
                  <a:gd name="connsiteX17" fmla="*/ 12920 w 123222"/>
                  <a:gd name="connsiteY17" fmla="*/ 155238 h 172609"/>
                  <a:gd name="connsiteX18" fmla="*/ 23376 w 123222"/>
                  <a:gd name="connsiteY18" fmla="*/ 164609 h 172609"/>
                  <a:gd name="connsiteX19" fmla="*/ 36105 w 123222"/>
                  <a:gd name="connsiteY19" fmla="*/ 170555 h 172609"/>
                  <a:gd name="connsiteX20" fmla="*/ 50023 w 123222"/>
                  <a:gd name="connsiteY20" fmla="*/ 172609 h 172609"/>
                  <a:gd name="connsiteX21" fmla="*/ 63906 w 123222"/>
                  <a:gd name="connsiteY21" fmla="*/ 170591 h 172609"/>
                  <a:gd name="connsiteX22" fmla="*/ 83918 w 123222"/>
                  <a:gd name="connsiteY22" fmla="*/ 164573 h 172609"/>
                  <a:gd name="connsiteX23" fmla="*/ 96611 w 123222"/>
                  <a:gd name="connsiteY23" fmla="*/ 158662 h 172609"/>
                  <a:gd name="connsiteX24" fmla="*/ 107067 w 123222"/>
                  <a:gd name="connsiteY24" fmla="*/ 149327 h 172609"/>
                  <a:gd name="connsiteX25" fmla="*/ 114423 w 123222"/>
                  <a:gd name="connsiteY25" fmla="*/ 137398 h 172609"/>
                  <a:gd name="connsiteX26" fmla="*/ 118029 w 123222"/>
                  <a:gd name="connsiteY26" fmla="*/ 123847 h 172609"/>
                  <a:gd name="connsiteX27" fmla="*/ 122897 w 123222"/>
                  <a:gd name="connsiteY27" fmla="*/ 81427 h 172609"/>
                  <a:gd name="connsiteX28" fmla="*/ 121707 w 123222"/>
                  <a:gd name="connsiteY28" fmla="*/ 63984 h 17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3222" h="172609">
                    <a:moveTo>
                      <a:pt x="115289" y="38720"/>
                    </a:moveTo>
                    <a:cubicBezTo>
                      <a:pt x="113486" y="31728"/>
                      <a:pt x="110277" y="25421"/>
                      <a:pt x="105661" y="19835"/>
                    </a:cubicBezTo>
                    <a:cubicBezTo>
                      <a:pt x="101046" y="14284"/>
                      <a:pt x="95421" y="9960"/>
                      <a:pt x="88858" y="6896"/>
                    </a:cubicBezTo>
                    <a:lnTo>
                      <a:pt x="83738" y="4517"/>
                    </a:lnTo>
                    <a:cubicBezTo>
                      <a:pt x="80889" y="3184"/>
                      <a:pt x="77932" y="2139"/>
                      <a:pt x="74867" y="1382"/>
                    </a:cubicBezTo>
                    <a:cubicBezTo>
                      <a:pt x="71803" y="661"/>
                      <a:pt x="68702" y="193"/>
                      <a:pt x="65564" y="48"/>
                    </a:cubicBezTo>
                    <a:cubicBezTo>
                      <a:pt x="62427" y="-96"/>
                      <a:pt x="59290" y="84"/>
                      <a:pt x="56189" y="553"/>
                    </a:cubicBezTo>
                    <a:cubicBezTo>
                      <a:pt x="53088" y="986"/>
                      <a:pt x="50059" y="1778"/>
                      <a:pt x="47067" y="2824"/>
                    </a:cubicBezTo>
                    <a:cubicBezTo>
                      <a:pt x="44110" y="3869"/>
                      <a:pt x="41297" y="5202"/>
                      <a:pt x="38593" y="6824"/>
                    </a:cubicBezTo>
                    <a:cubicBezTo>
                      <a:pt x="35889" y="8446"/>
                      <a:pt x="33365" y="10284"/>
                      <a:pt x="31021" y="12410"/>
                    </a:cubicBezTo>
                    <a:cubicBezTo>
                      <a:pt x="28677" y="14501"/>
                      <a:pt x="26586" y="16807"/>
                      <a:pt x="24675" y="19330"/>
                    </a:cubicBezTo>
                    <a:cubicBezTo>
                      <a:pt x="22800" y="21853"/>
                      <a:pt x="21177" y="24520"/>
                      <a:pt x="19807" y="27331"/>
                    </a:cubicBezTo>
                    <a:lnTo>
                      <a:pt x="12848" y="41819"/>
                    </a:lnTo>
                    <a:cubicBezTo>
                      <a:pt x="10612" y="46432"/>
                      <a:pt x="9170" y="51262"/>
                      <a:pt x="8484" y="56307"/>
                    </a:cubicBezTo>
                    <a:lnTo>
                      <a:pt x="444" y="115810"/>
                    </a:lnTo>
                    <a:cubicBezTo>
                      <a:pt x="-458" y="122513"/>
                      <a:pt x="11" y="129145"/>
                      <a:pt x="1886" y="135632"/>
                    </a:cubicBezTo>
                    <a:cubicBezTo>
                      <a:pt x="3761" y="142155"/>
                      <a:pt x="6862" y="147994"/>
                      <a:pt x="11189" y="153184"/>
                    </a:cubicBezTo>
                    <a:lnTo>
                      <a:pt x="12920" y="155238"/>
                    </a:lnTo>
                    <a:cubicBezTo>
                      <a:pt x="15949" y="158878"/>
                      <a:pt x="19446" y="162014"/>
                      <a:pt x="23376" y="164609"/>
                    </a:cubicBezTo>
                    <a:cubicBezTo>
                      <a:pt x="27343" y="167239"/>
                      <a:pt x="31562" y="169222"/>
                      <a:pt x="36105" y="170555"/>
                    </a:cubicBezTo>
                    <a:cubicBezTo>
                      <a:pt x="40648" y="171925"/>
                      <a:pt x="45264" y="172609"/>
                      <a:pt x="50023" y="172609"/>
                    </a:cubicBezTo>
                    <a:cubicBezTo>
                      <a:pt x="54747" y="172609"/>
                      <a:pt x="59362" y="171961"/>
                      <a:pt x="63906" y="170591"/>
                    </a:cubicBezTo>
                    <a:lnTo>
                      <a:pt x="83918" y="164573"/>
                    </a:lnTo>
                    <a:cubicBezTo>
                      <a:pt x="88425" y="163239"/>
                      <a:pt x="92680" y="161257"/>
                      <a:pt x="96611" y="158662"/>
                    </a:cubicBezTo>
                    <a:cubicBezTo>
                      <a:pt x="100541" y="156067"/>
                      <a:pt x="104039" y="152931"/>
                      <a:pt x="107067" y="149327"/>
                    </a:cubicBezTo>
                    <a:cubicBezTo>
                      <a:pt x="110096" y="145687"/>
                      <a:pt x="112548" y="141723"/>
                      <a:pt x="114423" y="137398"/>
                    </a:cubicBezTo>
                    <a:cubicBezTo>
                      <a:pt x="116262" y="133037"/>
                      <a:pt x="117488" y="128532"/>
                      <a:pt x="118029" y="123847"/>
                    </a:cubicBezTo>
                    <a:lnTo>
                      <a:pt x="122897" y="81427"/>
                    </a:lnTo>
                    <a:cubicBezTo>
                      <a:pt x="123582" y="75553"/>
                      <a:pt x="123185" y="69714"/>
                      <a:pt x="121707" y="63984"/>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6" name="Freeform 585">
                <a:extLst>
                  <a:ext uri="{FF2B5EF4-FFF2-40B4-BE49-F238E27FC236}">
                    <a16:creationId xmlns:a16="http://schemas.microsoft.com/office/drawing/2014/main" id="{6C6B9330-918F-5495-3FED-85F4F7CFF2A6}"/>
                  </a:ext>
                </a:extLst>
              </p:cNvPr>
              <p:cNvSpPr/>
              <p:nvPr/>
            </p:nvSpPr>
            <p:spPr>
              <a:xfrm>
                <a:off x="3458981" y="-2409344"/>
                <a:ext cx="290451" cy="114740"/>
              </a:xfrm>
              <a:custGeom>
                <a:avLst/>
                <a:gdLst>
                  <a:gd name="connsiteX0" fmla="*/ 7467 w 290451"/>
                  <a:gd name="connsiteY0" fmla="*/ 72326 h 114740"/>
                  <a:gd name="connsiteX1" fmla="*/ 77420 w 290451"/>
                  <a:gd name="connsiteY1" fmla="*/ 112799 h 114740"/>
                  <a:gd name="connsiteX2" fmla="*/ 83009 w 290451"/>
                  <a:gd name="connsiteY2" fmla="*/ 114637 h 114740"/>
                  <a:gd name="connsiteX3" fmla="*/ 88850 w 290451"/>
                  <a:gd name="connsiteY3" fmla="*/ 114061 h 114740"/>
                  <a:gd name="connsiteX4" fmla="*/ 93970 w 290451"/>
                  <a:gd name="connsiteY4" fmla="*/ 111142 h 114740"/>
                  <a:gd name="connsiteX5" fmla="*/ 97432 w 290451"/>
                  <a:gd name="connsiteY5" fmla="*/ 106384 h 114740"/>
                  <a:gd name="connsiteX6" fmla="*/ 99091 w 290451"/>
                  <a:gd name="connsiteY6" fmla="*/ 102744 h 114740"/>
                  <a:gd name="connsiteX7" fmla="*/ 104283 w 290451"/>
                  <a:gd name="connsiteY7" fmla="*/ 96689 h 114740"/>
                  <a:gd name="connsiteX8" fmla="*/ 111963 w 290451"/>
                  <a:gd name="connsiteY8" fmla="*/ 94455 h 114740"/>
                  <a:gd name="connsiteX9" fmla="*/ 242782 w 290451"/>
                  <a:gd name="connsiteY9" fmla="*/ 94455 h 114740"/>
                  <a:gd name="connsiteX10" fmla="*/ 248696 w 290451"/>
                  <a:gd name="connsiteY10" fmla="*/ 93157 h 114740"/>
                  <a:gd name="connsiteX11" fmla="*/ 282122 w 290451"/>
                  <a:gd name="connsiteY11" fmla="*/ 77840 h 114740"/>
                  <a:gd name="connsiteX12" fmla="*/ 285223 w 290451"/>
                  <a:gd name="connsiteY12" fmla="*/ 75930 h 114740"/>
                  <a:gd name="connsiteX13" fmla="*/ 287711 w 290451"/>
                  <a:gd name="connsiteY13" fmla="*/ 73335 h 114740"/>
                  <a:gd name="connsiteX14" fmla="*/ 289442 w 290451"/>
                  <a:gd name="connsiteY14" fmla="*/ 70164 h 114740"/>
                  <a:gd name="connsiteX15" fmla="*/ 290343 w 290451"/>
                  <a:gd name="connsiteY15" fmla="*/ 66668 h 114740"/>
                  <a:gd name="connsiteX16" fmla="*/ 290343 w 290451"/>
                  <a:gd name="connsiteY16" fmla="*/ 63064 h 114740"/>
                  <a:gd name="connsiteX17" fmla="*/ 289406 w 290451"/>
                  <a:gd name="connsiteY17" fmla="*/ 59568 h 114740"/>
                  <a:gd name="connsiteX18" fmla="*/ 287603 w 290451"/>
                  <a:gd name="connsiteY18" fmla="*/ 56432 h 114740"/>
                  <a:gd name="connsiteX19" fmla="*/ 285079 w 290451"/>
                  <a:gd name="connsiteY19" fmla="*/ 53837 h 114740"/>
                  <a:gd name="connsiteX20" fmla="*/ 234128 w 290451"/>
                  <a:gd name="connsiteY20" fmla="*/ 13112 h 114740"/>
                  <a:gd name="connsiteX21" fmla="*/ 228323 w 290451"/>
                  <a:gd name="connsiteY21" fmla="*/ 10337 h 114740"/>
                  <a:gd name="connsiteX22" fmla="*/ 182962 w 290451"/>
                  <a:gd name="connsiteY22" fmla="*/ 354 h 114740"/>
                  <a:gd name="connsiteX23" fmla="*/ 172685 w 290451"/>
                  <a:gd name="connsiteY23" fmla="*/ 1975 h 114740"/>
                  <a:gd name="connsiteX24" fmla="*/ 79187 w 290451"/>
                  <a:gd name="connsiteY24" fmla="*/ 56973 h 114740"/>
                  <a:gd name="connsiteX25" fmla="*/ 68658 w 290451"/>
                  <a:gd name="connsiteY25" fmla="*/ 58559 h 114740"/>
                  <a:gd name="connsiteX26" fmla="*/ 17852 w 290451"/>
                  <a:gd name="connsiteY26" fmla="*/ 46269 h 114740"/>
                  <a:gd name="connsiteX27" fmla="*/ 12768 w 290451"/>
                  <a:gd name="connsiteY27" fmla="*/ 45836 h 114740"/>
                  <a:gd name="connsiteX28" fmla="*/ 7828 w 290451"/>
                  <a:gd name="connsiteY28" fmla="*/ 47242 h 114740"/>
                  <a:gd name="connsiteX29" fmla="*/ 3753 w 290451"/>
                  <a:gd name="connsiteY29" fmla="*/ 50342 h 114740"/>
                  <a:gd name="connsiteX30" fmla="*/ 1013 w 290451"/>
                  <a:gd name="connsiteY30" fmla="*/ 54666 h 114740"/>
                  <a:gd name="connsiteX31" fmla="*/ 3 w 290451"/>
                  <a:gd name="connsiteY31" fmla="*/ 59676 h 114740"/>
                  <a:gd name="connsiteX32" fmla="*/ 832 w 290451"/>
                  <a:gd name="connsiteY32" fmla="*/ 64722 h 114740"/>
                  <a:gd name="connsiteX33" fmla="*/ 3429 w 290451"/>
                  <a:gd name="connsiteY33" fmla="*/ 69119 h 114740"/>
                  <a:gd name="connsiteX34" fmla="*/ 7431 w 290451"/>
                  <a:gd name="connsiteY34" fmla="*/ 72326 h 1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0451" h="114740">
                    <a:moveTo>
                      <a:pt x="7467" y="72326"/>
                    </a:moveTo>
                    <a:lnTo>
                      <a:pt x="77420" y="112799"/>
                    </a:lnTo>
                    <a:cubicBezTo>
                      <a:pt x="79151" y="113809"/>
                      <a:pt x="80990" y="114421"/>
                      <a:pt x="83009" y="114637"/>
                    </a:cubicBezTo>
                    <a:cubicBezTo>
                      <a:pt x="84992" y="114890"/>
                      <a:pt x="86939" y="114673"/>
                      <a:pt x="88850" y="114061"/>
                    </a:cubicBezTo>
                    <a:cubicBezTo>
                      <a:pt x="90761" y="113448"/>
                      <a:pt x="92456" y="112475"/>
                      <a:pt x="93970" y="111142"/>
                    </a:cubicBezTo>
                    <a:cubicBezTo>
                      <a:pt x="95449" y="109808"/>
                      <a:pt x="96603" y="108222"/>
                      <a:pt x="97432" y="106384"/>
                    </a:cubicBezTo>
                    <a:lnTo>
                      <a:pt x="99091" y="102744"/>
                    </a:lnTo>
                    <a:cubicBezTo>
                      <a:pt x="100245" y="100221"/>
                      <a:pt x="101975" y="98203"/>
                      <a:pt x="104283" y="96689"/>
                    </a:cubicBezTo>
                    <a:cubicBezTo>
                      <a:pt x="106627" y="95212"/>
                      <a:pt x="109187" y="94455"/>
                      <a:pt x="111963" y="94455"/>
                    </a:cubicBezTo>
                    <a:lnTo>
                      <a:pt x="242782" y="94455"/>
                    </a:lnTo>
                    <a:cubicBezTo>
                      <a:pt x="244874" y="94455"/>
                      <a:pt x="246821" y="94022"/>
                      <a:pt x="248696" y="93157"/>
                    </a:cubicBezTo>
                    <a:lnTo>
                      <a:pt x="282122" y="77840"/>
                    </a:lnTo>
                    <a:cubicBezTo>
                      <a:pt x="283240" y="77336"/>
                      <a:pt x="284249" y="76687"/>
                      <a:pt x="285223" y="75930"/>
                    </a:cubicBezTo>
                    <a:cubicBezTo>
                      <a:pt x="286160" y="75173"/>
                      <a:pt x="286990" y="74308"/>
                      <a:pt x="287711" y="73335"/>
                    </a:cubicBezTo>
                    <a:cubicBezTo>
                      <a:pt x="288432" y="72362"/>
                      <a:pt x="289009" y="71281"/>
                      <a:pt x="289442" y="70164"/>
                    </a:cubicBezTo>
                    <a:cubicBezTo>
                      <a:pt x="289910" y="69046"/>
                      <a:pt x="290199" y="67893"/>
                      <a:pt x="290343" y="66668"/>
                    </a:cubicBezTo>
                    <a:cubicBezTo>
                      <a:pt x="290487" y="65478"/>
                      <a:pt x="290487" y="64253"/>
                      <a:pt x="290343" y="63064"/>
                    </a:cubicBezTo>
                    <a:cubicBezTo>
                      <a:pt x="290163" y="61874"/>
                      <a:pt x="289874" y="60685"/>
                      <a:pt x="289406" y="59568"/>
                    </a:cubicBezTo>
                    <a:cubicBezTo>
                      <a:pt x="288937" y="58451"/>
                      <a:pt x="288360" y="57405"/>
                      <a:pt x="287603" y="56432"/>
                    </a:cubicBezTo>
                    <a:cubicBezTo>
                      <a:pt x="286881" y="55459"/>
                      <a:pt x="286052" y="54594"/>
                      <a:pt x="285079" y="53837"/>
                    </a:cubicBezTo>
                    <a:lnTo>
                      <a:pt x="234128" y="13112"/>
                    </a:lnTo>
                    <a:cubicBezTo>
                      <a:pt x="232434" y="11742"/>
                      <a:pt x="230487" y="10841"/>
                      <a:pt x="228323" y="10337"/>
                    </a:cubicBezTo>
                    <a:lnTo>
                      <a:pt x="182962" y="354"/>
                    </a:lnTo>
                    <a:cubicBezTo>
                      <a:pt x="179320" y="-439"/>
                      <a:pt x="175895" y="101"/>
                      <a:pt x="172685" y="1975"/>
                    </a:cubicBezTo>
                    <a:lnTo>
                      <a:pt x="79187" y="56973"/>
                    </a:lnTo>
                    <a:cubicBezTo>
                      <a:pt x="75869" y="58919"/>
                      <a:pt x="72372" y="59460"/>
                      <a:pt x="68658" y="58559"/>
                    </a:cubicBezTo>
                    <a:lnTo>
                      <a:pt x="17852" y="46269"/>
                    </a:lnTo>
                    <a:cubicBezTo>
                      <a:pt x="16193" y="45800"/>
                      <a:pt x="14498" y="45692"/>
                      <a:pt x="12768" y="45836"/>
                    </a:cubicBezTo>
                    <a:cubicBezTo>
                      <a:pt x="11037" y="46017"/>
                      <a:pt x="9378" y="46485"/>
                      <a:pt x="7828" y="47242"/>
                    </a:cubicBezTo>
                    <a:cubicBezTo>
                      <a:pt x="6277" y="48035"/>
                      <a:pt x="4907" y="49044"/>
                      <a:pt x="3753" y="50342"/>
                    </a:cubicBezTo>
                    <a:cubicBezTo>
                      <a:pt x="2563" y="51603"/>
                      <a:pt x="1662" y="53045"/>
                      <a:pt x="1013" y="54666"/>
                    </a:cubicBezTo>
                    <a:cubicBezTo>
                      <a:pt x="364" y="56252"/>
                      <a:pt x="39" y="57946"/>
                      <a:pt x="3" y="59676"/>
                    </a:cubicBezTo>
                    <a:cubicBezTo>
                      <a:pt x="-33" y="61406"/>
                      <a:pt x="255" y="63100"/>
                      <a:pt x="832" y="64722"/>
                    </a:cubicBezTo>
                    <a:cubicBezTo>
                      <a:pt x="1445" y="66343"/>
                      <a:pt x="2311" y="67821"/>
                      <a:pt x="3429" y="69119"/>
                    </a:cubicBezTo>
                    <a:cubicBezTo>
                      <a:pt x="4582" y="70452"/>
                      <a:pt x="5880" y="71533"/>
                      <a:pt x="7431" y="72326"/>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7" name="Freeform 586">
                <a:extLst>
                  <a:ext uri="{FF2B5EF4-FFF2-40B4-BE49-F238E27FC236}">
                    <a16:creationId xmlns:a16="http://schemas.microsoft.com/office/drawing/2014/main" id="{921B68A7-F146-39AA-8944-A4E2A81EDA0A}"/>
                  </a:ext>
                </a:extLst>
              </p:cNvPr>
              <p:cNvSpPr/>
              <p:nvPr/>
            </p:nvSpPr>
            <p:spPr>
              <a:xfrm>
                <a:off x="4110808" y="-2211108"/>
                <a:ext cx="96995" cy="86801"/>
              </a:xfrm>
              <a:custGeom>
                <a:avLst/>
                <a:gdLst>
                  <a:gd name="connsiteX0" fmla="*/ 7787 w 96995"/>
                  <a:gd name="connsiteY0" fmla="*/ 28811 h 86801"/>
                  <a:gd name="connsiteX1" fmla="*/ 39374 w 96995"/>
                  <a:gd name="connsiteY1" fmla="*/ 42687 h 86801"/>
                  <a:gd name="connsiteX2" fmla="*/ 44134 w 96995"/>
                  <a:gd name="connsiteY2" fmla="*/ 46255 h 86801"/>
                  <a:gd name="connsiteX3" fmla="*/ 74026 w 96995"/>
                  <a:gd name="connsiteY3" fmla="*/ 82115 h 86801"/>
                  <a:gd name="connsiteX4" fmla="*/ 80625 w 96995"/>
                  <a:gd name="connsiteY4" fmla="*/ 86332 h 86801"/>
                  <a:gd name="connsiteX5" fmla="*/ 88413 w 96995"/>
                  <a:gd name="connsiteY5" fmla="*/ 86007 h 86801"/>
                  <a:gd name="connsiteX6" fmla="*/ 94651 w 96995"/>
                  <a:gd name="connsiteY6" fmla="*/ 81286 h 86801"/>
                  <a:gd name="connsiteX7" fmla="*/ 96995 w 96995"/>
                  <a:gd name="connsiteY7" fmla="*/ 73826 h 86801"/>
                  <a:gd name="connsiteX8" fmla="*/ 96995 w 96995"/>
                  <a:gd name="connsiteY8" fmla="*/ 30866 h 86801"/>
                  <a:gd name="connsiteX9" fmla="*/ 94327 w 96995"/>
                  <a:gd name="connsiteY9" fmla="*/ 22973 h 86801"/>
                  <a:gd name="connsiteX10" fmla="*/ 87368 w 96995"/>
                  <a:gd name="connsiteY10" fmla="*/ 18324 h 86801"/>
                  <a:gd name="connsiteX11" fmla="*/ 20516 w 96995"/>
                  <a:gd name="connsiteY11" fmla="*/ 520 h 86801"/>
                  <a:gd name="connsiteX12" fmla="*/ 8328 w 96995"/>
                  <a:gd name="connsiteY12" fmla="*/ 3547 h 86801"/>
                  <a:gd name="connsiteX13" fmla="*/ 4145 w 96995"/>
                  <a:gd name="connsiteY13" fmla="*/ 7403 h 86801"/>
                  <a:gd name="connsiteX14" fmla="*/ 2090 w 96995"/>
                  <a:gd name="connsiteY14" fmla="*/ 9854 h 86801"/>
                  <a:gd name="connsiteX15" fmla="*/ 684 w 96995"/>
                  <a:gd name="connsiteY15" fmla="*/ 12773 h 86801"/>
                  <a:gd name="connsiteX16" fmla="*/ 35 w 96995"/>
                  <a:gd name="connsiteY16" fmla="*/ 15909 h 86801"/>
                  <a:gd name="connsiteX17" fmla="*/ 179 w 96995"/>
                  <a:gd name="connsiteY17" fmla="*/ 19116 h 86801"/>
                  <a:gd name="connsiteX18" fmla="*/ 1117 w 96995"/>
                  <a:gd name="connsiteY18" fmla="*/ 22180 h 86801"/>
                  <a:gd name="connsiteX19" fmla="*/ 2739 w 96995"/>
                  <a:gd name="connsiteY19" fmla="*/ 24919 h 86801"/>
                  <a:gd name="connsiteX20" fmla="*/ 5011 w 96995"/>
                  <a:gd name="connsiteY20" fmla="*/ 27189 h 86801"/>
                  <a:gd name="connsiteX21" fmla="*/ 7787 w 96995"/>
                  <a:gd name="connsiteY21" fmla="*/ 28811 h 8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995" h="86801">
                    <a:moveTo>
                      <a:pt x="7787" y="28811"/>
                    </a:moveTo>
                    <a:lnTo>
                      <a:pt x="39374" y="42687"/>
                    </a:lnTo>
                    <a:cubicBezTo>
                      <a:pt x="41249" y="43516"/>
                      <a:pt x="42836" y="44705"/>
                      <a:pt x="44134" y="46255"/>
                    </a:cubicBezTo>
                    <a:lnTo>
                      <a:pt x="74026" y="82115"/>
                    </a:lnTo>
                    <a:cubicBezTo>
                      <a:pt x="75793" y="84241"/>
                      <a:pt x="77992" y="85647"/>
                      <a:pt x="80625" y="86332"/>
                    </a:cubicBezTo>
                    <a:cubicBezTo>
                      <a:pt x="83257" y="87052"/>
                      <a:pt x="85853" y="86944"/>
                      <a:pt x="88413" y="86007"/>
                    </a:cubicBezTo>
                    <a:cubicBezTo>
                      <a:pt x="91009" y="85106"/>
                      <a:pt x="93065" y="83520"/>
                      <a:pt x="94651" y="81286"/>
                    </a:cubicBezTo>
                    <a:cubicBezTo>
                      <a:pt x="96202" y="79051"/>
                      <a:pt x="96995" y="76565"/>
                      <a:pt x="96995" y="73826"/>
                    </a:cubicBezTo>
                    <a:lnTo>
                      <a:pt x="96995" y="30866"/>
                    </a:lnTo>
                    <a:cubicBezTo>
                      <a:pt x="96995" y="27946"/>
                      <a:pt x="96094" y="25315"/>
                      <a:pt x="94327" y="22973"/>
                    </a:cubicBezTo>
                    <a:cubicBezTo>
                      <a:pt x="92524" y="20630"/>
                      <a:pt x="90216" y="19080"/>
                      <a:pt x="87368" y="18324"/>
                    </a:cubicBezTo>
                    <a:lnTo>
                      <a:pt x="20516" y="520"/>
                    </a:lnTo>
                    <a:cubicBezTo>
                      <a:pt x="15900" y="-742"/>
                      <a:pt x="11826" y="303"/>
                      <a:pt x="8328" y="3547"/>
                    </a:cubicBezTo>
                    <a:lnTo>
                      <a:pt x="4145" y="7403"/>
                    </a:lnTo>
                    <a:cubicBezTo>
                      <a:pt x="3352" y="8160"/>
                      <a:pt x="2667" y="8953"/>
                      <a:pt x="2090" y="9854"/>
                    </a:cubicBezTo>
                    <a:cubicBezTo>
                      <a:pt x="1513" y="10791"/>
                      <a:pt x="1044" y="11728"/>
                      <a:pt x="684" y="12773"/>
                    </a:cubicBezTo>
                    <a:cubicBezTo>
                      <a:pt x="323" y="13782"/>
                      <a:pt x="107" y="14828"/>
                      <a:pt x="35" y="15909"/>
                    </a:cubicBezTo>
                    <a:cubicBezTo>
                      <a:pt x="-37" y="16954"/>
                      <a:pt x="-1" y="18035"/>
                      <a:pt x="179" y="19116"/>
                    </a:cubicBezTo>
                    <a:cubicBezTo>
                      <a:pt x="359" y="20162"/>
                      <a:pt x="684" y="21171"/>
                      <a:pt x="1117" y="22180"/>
                    </a:cubicBezTo>
                    <a:cubicBezTo>
                      <a:pt x="1549" y="23153"/>
                      <a:pt x="2090" y="24090"/>
                      <a:pt x="2739" y="24919"/>
                    </a:cubicBezTo>
                    <a:cubicBezTo>
                      <a:pt x="3424" y="25784"/>
                      <a:pt x="4182" y="26541"/>
                      <a:pt x="5011" y="27189"/>
                    </a:cubicBezTo>
                    <a:cubicBezTo>
                      <a:pt x="5876" y="27838"/>
                      <a:pt x="6814" y="28379"/>
                      <a:pt x="7787" y="28811"/>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8" name="Freeform 587">
                <a:extLst>
                  <a:ext uri="{FF2B5EF4-FFF2-40B4-BE49-F238E27FC236}">
                    <a16:creationId xmlns:a16="http://schemas.microsoft.com/office/drawing/2014/main" id="{74365E29-8DDF-7E19-652C-40AAFE9E1843}"/>
                  </a:ext>
                </a:extLst>
              </p:cNvPr>
              <p:cNvSpPr/>
              <p:nvPr/>
            </p:nvSpPr>
            <p:spPr>
              <a:xfrm>
                <a:off x="2022523" y="-2155262"/>
                <a:ext cx="2556355" cy="2427600"/>
              </a:xfrm>
              <a:custGeom>
                <a:avLst/>
                <a:gdLst>
                  <a:gd name="connsiteX0" fmla="*/ 2553614 w 2556355"/>
                  <a:gd name="connsiteY0" fmla="*/ 580029 h 2427600"/>
                  <a:gd name="connsiteX1" fmla="*/ 2460079 w 2556355"/>
                  <a:gd name="connsiteY1" fmla="*/ 446427 h 2427600"/>
                  <a:gd name="connsiteX2" fmla="*/ 2458565 w 2556355"/>
                  <a:gd name="connsiteY2" fmla="*/ 444589 h 2427600"/>
                  <a:gd name="connsiteX3" fmla="*/ 2310727 w 2556355"/>
                  <a:gd name="connsiteY3" fmla="*/ 292103 h 2427600"/>
                  <a:gd name="connsiteX4" fmla="*/ 2308239 w 2556355"/>
                  <a:gd name="connsiteY4" fmla="*/ 288679 h 2427600"/>
                  <a:gd name="connsiteX5" fmla="*/ 2243370 w 2556355"/>
                  <a:gd name="connsiteY5" fmla="*/ 165925 h 2427600"/>
                  <a:gd name="connsiteX6" fmla="*/ 2242072 w 2556355"/>
                  <a:gd name="connsiteY6" fmla="*/ 162574 h 2427600"/>
                  <a:gd name="connsiteX7" fmla="*/ 2231435 w 2556355"/>
                  <a:gd name="connsiteY7" fmla="*/ 119974 h 2427600"/>
                  <a:gd name="connsiteX8" fmla="*/ 2228442 w 2556355"/>
                  <a:gd name="connsiteY8" fmla="*/ 114063 h 2427600"/>
                  <a:gd name="connsiteX9" fmla="*/ 2189860 w 2556355"/>
                  <a:gd name="connsiteY9" fmla="*/ 67319 h 2427600"/>
                  <a:gd name="connsiteX10" fmla="*/ 2178285 w 2556355"/>
                  <a:gd name="connsiteY10" fmla="*/ 61877 h 2427600"/>
                  <a:gd name="connsiteX11" fmla="*/ 2159751 w 2556355"/>
                  <a:gd name="connsiteY11" fmla="*/ 61877 h 2427600"/>
                  <a:gd name="connsiteX12" fmla="*/ 2151350 w 2556355"/>
                  <a:gd name="connsiteY12" fmla="*/ 59282 h 2427600"/>
                  <a:gd name="connsiteX13" fmla="*/ 2145833 w 2556355"/>
                  <a:gd name="connsiteY13" fmla="*/ 52471 h 2427600"/>
                  <a:gd name="connsiteX14" fmla="*/ 2135556 w 2556355"/>
                  <a:gd name="connsiteY14" fmla="*/ 26630 h 2427600"/>
                  <a:gd name="connsiteX15" fmla="*/ 2130003 w 2556355"/>
                  <a:gd name="connsiteY15" fmla="*/ 19782 h 2427600"/>
                  <a:gd name="connsiteX16" fmla="*/ 2121602 w 2556355"/>
                  <a:gd name="connsiteY16" fmla="*/ 17223 h 2427600"/>
                  <a:gd name="connsiteX17" fmla="*/ 2078116 w 2556355"/>
                  <a:gd name="connsiteY17" fmla="*/ 17223 h 2427600"/>
                  <a:gd name="connsiteX18" fmla="*/ 2070075 w 2556355"/>
                  <a:gd name="connsiteY18" fmla="*/ 14881 h 2427600"/>
                  <a:gd name="connsiteX19" fmla="*/ 2064558 w 2556355"/>
                  <a:gd name="connsiteY19" fmla="*/ 8610 h 2427600"/>
                  <a:gd name="connsiteX20" fmla="*/ 2062502 w 2556355"/>
                  <a:gd name="connsiteY20" fmla="*/ 5402 h 2427600"/>
                  <a:gd name="connsiteX21" fmla="*/ 2059762 w 2556355"/>
                  <a:gd name="connsiteY21" fmla="*/ 2807 h 2427600"/>
                  <a:gd name="connsiteX22" fmla="*/ 2056409 w 2556355"/>
                  <a:gd name="connsiteY22" fmla="*/ 1005 h 2427600"/>
                  <a:gd name="connsiteX23" fmla="*/ 2052731 w 2556355"/>
                  <a:gd name="connsiteY23" fmla="*/ 104 h 2427600"/>
                  <a:gd name="connsiteX24" fmla="*/ 2048945 w 2556355"/>
                  <a:gd name="connsiteY24" fmla="*/ 140 h 2427600"/>
                  <a:gd name="connsiteX25" fmla="*/ 2045303 w 2556355"/>
                  <a:gd name="connsiteY25" fmla="*/ 1113 h 2427600"/>
                  <a:gd name="connsiteX26" fmla="*/ 2041985 w 2556355"/>
                  <a:gd name="connsiteY26" fmla="*/ 2987 h 2427600"/>
                  <a:gd name="connsiteX27" fmla="*/ 2039281 w 2556355"/>
                  <a:gd name="connsiteY27" fmla="*/ 5618 h 2427600"/>
                  <a:gd name="connsiteX28" fmla="*/ 2027382 w 2556355"/>
                  <a:gd name="connsiteY28" fmla="*/ 20467 h 2427600"/>
                  <a:gd name="connsiteX29" fmla="*/ 2020026 w 2556355"/>
                  <a:gd name="connsiteY29" fmla="*/ 25440 h 2427600"/>
                  <a:gd name="connsiteX30" fmla="*/ 2011084 w 2556355"/>
                  <a:gd name="connsiteY30" fmla="*/ 25368 h 2427600"/>
                  <a:gd name="connsiteX31" fmla="*/ 1968211 w 2556355"/>
                  <a:gd name="connsiteY31" fmla="*/ 11673 h 2427600"/>
                  <a:gd name="connsiteX32" fmla="*/ 1955374 w 2556355"/>
                  <a:gd name="connsiteY32" fmla="*/ 13475 h 2427600"/>
                  <a:gd name="connsiteX33" fmla="*/ 1918919 w 2556355"/>
                  <a:gd name="connsiteY33" fmla="*/ 37730 h 2427600"/>
                  <a:gd name="connsiteX34" fmla="*/ 1914448 w 2556355"/>
                  <a:gd name="connsiteY34" fmla="*/ 42415 h 2427600"/>
                  <a:gd name="connsiteX35" fmla="*/ 1912356 w 2556355"/>
                  <a:gd name="connsiteY35" fmla="*/ 48506 h 2427600"/>
                  <a:gd name="connsiteX36" fmla="*/ 1913042 w 2556355"/>
                  <a:gd name="connsiteY36" fmla="*/ 54957 h 2427600"/>
                  <a:gd name="connsiteX37" fmla="*/ 1916359 w 2556355"/>
                  <a:gd name="connsiteY37" fmla="*/ 60508 h 2427600"/>
                  <a:gd name="connsiteX38" fmla="*/ 1939508 w 2556355"/>
                  <a:gd name="connsiteY38" fmla="*/ 85087 h 2427600"/>
                  <a:gd name="connsiteX39" fmla="*/ 1943222 w 2556355"/>
                  <a:gd name="connsiteY39" fmla="*/ 92115 h 2427600"/>
                  <a:gd name="connsiteX40" fmla="*/ 1955951 w 2556355"/>
                  <a:gd name="connsiteY40" fmla="*/ 149455 h 2427600"/>
                  <a:gd name="connsiteX41" fmla="*/ 1958367 w 2556355"/>
                  <a:gd name="connsiteY41" fmla="*/ 154861 h 2427600"/>
                  <a:gd name="connsiteX42" fmla="*/ 1993199 w 2556355"/>
                  <a:gd name="connsiteY42" fmla="*/ 204020 h 2427600"/>
                  <a:gd name="connsiteX43" fmla="*/ 1995543 w 2556355"/>
                  <a:gd name="connsiteY43" fmla="*/ 216202 h 2427600"/>
                  <a:gd name="connsiteX44" fmla="*/ 1984941 w 2556355"/>
                  <a:gd name="connsiteY44" fmla="*/ 260351 h 2427600"/>
                  <a:gd name="connsiteX45" fmla="*/ 1985266 w 2556355"/>
                  <a:gd name="connsiteY45" fmla="*/ 268388 h 2427600"/>
                  <a:gd name="connsiteX46" fmla="*/ 1989665 w 2556355"/>
                  <a:gd name="connsiteY46" fmla="*/ 275128 h 2427600"/>
                  <a:gd name="connsiteX47" fmla="*/ 1998680 w 2556355"/>
                  <a:gd name="connsiteY47" fmla="*/ 282948 h 2427600"/>
                  <a:gd name="connsiteX48" fmla="*/ 2003187 w 2556355"/>
                  <a:gd name="connsiteY48" fmla="*/ 290012 h 2427600"/>
                  <a:gd name="connsiteX49" fmla="*/ 2006468 w 2556355"/>
                  <a:gd name="connsiteY49" fmla="*/ 301257 h 2427600"/>
                  <a:gd name="connsiteX50" fmla="*/ 1974376 w 2556355"/>
                  <a:gd name="connsiteY50" fmla="*/ 301257 h 2427600"/>
                  <a:gd name="connsiteX51" fmla="*/ 1967742 w 2556355"/>
                  <a:gd name="connsiteY51" fmla="*/ 298986 h 2427600"/>
                  <a:gd name="connsiteX52" fmla="*/ 1963884 w 2556355"/>
                  <a:gd name="connsiteY52" fmla="*/ 293148 h 2427600"/>
                  <a:gd name="connsiteX53" fmla="*/ 1957213 w 2556355"/>
                  <a:gd name="connsiteY53" fmla="*/ 267235 h 2427600"/>
                  <a:gd name="connsiteX54" fmla="*/ 1954364 w 2556355"/>
                  <a:gd name="connsiteY54" fmla="*/ 262297 h 2427600"/>
                  <a:gd name="connsiteX55" fmla="*/ 1910409 w 2556355"/>
                  <a:gd name="connsiteY55" fmla="*/ 218364 h 2427600"/>
                  <a:gd name="connsiteX56" fmla="*/ 1903739 w 2556355"/>
                  <a:gd name="connsiteY56" fmla="*/ 215229 h 2427600"/>
                  <a:gd name="connsiteX57" fmla="*/ 1896599 w 2556355"/>
                  <a:gd name="connsiteY57" fmla="*/ 217067 h 2427600"/>
                  <a:gd name="connsiteX58" fmla="*/ 1881346 w 2556355"/>
                  <a:gd name="connsiteY58" fmla="*/ 227627 h 2427600"/>
                  <a:gd name="connsiteX59" fmla="*/ 1876911 w 2556355"/>
                  <a:gd name="connsiteY59" fmla="*/ 234222 h 2427600"/>
                  <a:gd name="connsiteX60" fmla="*/ 1878173 w 2556355"/>
                  <a:gd name="connsiteY60" fmla="*/ 242043 h 2427600"/>
                  <a:gd name="connsiteX61" fmla="*/ 1902513 w 2556355"/>
                  <a:gd name="connsiteY61" fmla="*/ 283237 h 2427600"/>
                  <a:gd name="connsiteX62" fmla="*/ 1904027 w 2556355"/>
                  <a:gd name="connsiteY62" fmla="*/ 288751 h 2427600"/>
                  <a:gd name="connsiteX63" fmla="*/ 1904027 w 2556355"/>
                  <a:gd name="connsiteY63" fmla="*/ 342487 h 2427600"/>
                  <a:gd name="connsiteX64" fmla="*/ 1905433 w 2556355"/>
                  <a:gd name="connsiteY64" fmla="*/ 347821 h 2427600"/>
                  <a:gd name="connsiteX65" fmla="*/ 1963379 w 2556355"/>
                  <a:gd name="connsiteY65" fmla="*/ 449743 h 2427600"/>
                  <a:gd name="connsiteX66" fmla="*/ 1963884 w 2556355"/>
                  <a:gd name="connsiteY66" fmla="*/ 450572 h 2427600"/>
                  <a:gd name="connsiteX67" fmla="*/ 2034594 w 2556355"/>
                  <a:gd name="connsiteY67" fmla="*/ 551953 h 2427600"/>
                  <a:gd name="connsiteX68" fmla="*/ 2035603 w 2556355"/>
                  <a:gd name="connsiteY68" fmla="*/ 553251 h 2427600"/>
                  <a:gd name="connsiteX69" fmla="*/ 2143705 w 2556355"/>
                  <a:gd name="connsiteY69" fmla="*/ 667679 h 2427600"/>
                  <a:gd name="connsiteX70" fmla="*/ 2146590 w 2556355"/>
                  <a:gd name="connsiteY70" fmla="*/ 674058 h 2427600"/>
                  <a:gd name="connsiteX71" fmla="*/ 2145004 w 2556355"/>
                  <a:gd name="connsiteY71" fmla="*/ 680870 h 2427600"/>
                  <a:gd name="connsiteX72" fmla="*/ 2114390 w 2556355"/>
                  <a:gd name="connsiteY72" fmla="*/ 729704 h 2427600"/>
                  <a:gd name="connsiteX73" fmla="*/ 2112912 w 2556355"/>
                  <a:gd name="connsiteY73" fmla="*/ 733524 h 2427600"/>
                  <a:gd name="connsiteX74" fmla="*/ 2112984 w 2556355"/>
                  <a:gd name="connsiteY74" fmla="*/ 737597 h 2427600"/>
                  <a:gd name="connsiteX75" fmla="*/ 2114534 w 2556355"/>
                  <a:gd name="connsiteY75" fmla="*/ 741381 h 2427600"/>
                  <a:gd name="connsiteX76" fmla="*/ 2117383 w 2556355"/>
                  <a:gd name="connsiteY76" fmla="*/ 744337 h 2427600"/>
                  <a:gd name="connsiteX77" fmla="*/ 2214704 w 2556355"/>
                  <a:gd name="connsiteY77" fmla="*/ 812020 h 2427600"/>
                  <a:gd name="connsiteX78" fmla="*/ 2219247 w 2556355"/>
                  <a:gd name="connsiteY78" fmla="*/ 819300 h 2427600"/>
                  <a:gd name="connsiteX79" fmla="*/ 2231543 w 2556355"/>
                  <a:gd name="connsiteY79" fmla="*/ 902013 h 2427600"/>
                  <a:gd name="connsiteX80" fmla="*/ 2231687 w 2556355"/>
                  <a:gd name="connsiteY80" fmla="*/ 903635 h 2427600"/>
                  <a:gd name="connsiteX81" fmla="*/ 2231687 w 2556355"/>
                  <a:gd name="connsiteY81" fmla="*/ 952794 h 2427600"/>
                  <a:gd name="connsiteX82" fmla="*/ 2228081 w 2556355"/>
                  <a:gd name="connsiteY82" fmla="*/ 960831 h 2427600"/>
                  <a:gd name="connsiteX83" fmla="*/ 2185425 w 2556355"/>
                  <a:gd name="connsiteY83" fmla="*/ 999106 h 2427600"/>
                  <a:gd name="connsiteX84" fmla="*/ 2178718 w 2556355"/>
                  <a:gd name="connsiteY84" fmla="*/ 993303 h 2427600"/>
                  <a:gd name="connsiteX85" fmla="*/ 2175364 w 2556355"/>
                  <a:gd name="connsiteY85" fmla="*/ 988005 h 2427600"/>
                  <a:gd name="connsiteX86" fmla="*/ 2175509 w 2556355"/>
                  <a:gd name="connsiteY86" fmla="*/ 981734 h 2427600"/>
                  <a:gd name="connsiteX87" fmla="*/ 2206266 w 2556355"/>
                  <a:gd name="connsiteY87" fmla="*/ 887741 h 2427600"/>
                  <a:gd name="connsiteX88" fmla="*/ 2206050 w 2556355"/>
                  <a:gd name="connsiteY88" fmla="*/ 880389 h 2427600"/>
                  <a:gd name="connsiteX89" fmla="*/ 2201146 w 2556355"/>
                  <a:gd name="connsiteY89" fmla="*/ 874911 h 2427600"/>
                  <a:gd name="connsiteX90" fmla="*/ 2143056 w 2556355"/>
                  <a:gd name="connsiteY90" fmla="*/ 843916 h 2427600"/>
                  <a:gd name="connsiteX91" fmla="*/ 2132419 w 2556355"/>
                  <a:gd name="connsiteY91" fmla="*/ 844168 h 2427600"/>
                  <a:gd name="connsiteX92" fmla="*/ 2075880 w 2556355"/>
                  <a:gd name="connsiteY92" fmla="*/ 877686 h 2427600"/>
                  <a:gd name="connsiteX93" fmla="*/ 2069065 w 2556355"/>
                  <a:gd name="connsiteY93" fmla="*/ 879091 h 2427600"/>
                  <a:gd name="connsiteX94" fmla="*/ 2062791 w 2556355"/>
                  <a:gd name="connsiteY94" fmla="*/ 876100 h 2427600"/>
                  <a:gd name="connsiteX95" fmla="*/ 2059618 w 2556355"/>
                  <a:gd name="connsiteY95" fmla="*/ 869901 h 2427600"/>
                  <a:gd name="connsiteX96" fmla="*/ 2060916 w 2556355"/>
                  <a:gd name="connsiteY96" fmla="*/ 863053 h 2427600"/>
                  <a:gd name="connsiteX97" fmla="*/ 2081830 w 2556355"/>
                  <a:gd name="connsiteY97" fmla="*/ 825680 h 2427600"/>
                  <a:gd name="connsiteX98" fmla="*/ 2083200 w 2556355"/>
                  <a:gd name="connsiteY98" fmla="*/ 819733 h 2427600"/>
                  <a:gd name="connsiteX99" fmla="*/ 2081145 w 2556355"/>
                  <a:gd name="connsiteY99" fmla="*/ 814002 h 2427600"/>
                  <a:gd name="connsiteX100" fmla="*/ 2042959 w 2556355"/>
                  <a:gd name="connsiteY100" fmla="*/ 761780 h 2427600"/>
                  <a:gd name="connsiteX101" fmla="*/ 2034882 w 2556355"/>
                  <a:gd name="connsiteY101" fmla="*/ 757347 h 2427600"/>
                  <a:gd name="connsiteX102" fmla="*/ 1930313 w 2556355"/>
                  <a:gd name="connsiteY102" fmla="*/ 750535 h 2427600"/>
                  <a:gd name="connsiteX103" fmla="*/ 1857332 w 2556355"/>
                  <a:gd name="connsiteY103" fmla="*/ 746247 h 2427600"/>
                  <a:gd name="connsiteX104" fmla="*/ 1850733 w 2556355"/>
                  <a:gd name="connsiteY104" fmla="*/ 748013 h 2427600"/>
                  <a:gd name="connsiteX105" fmla="*/ 1846514 w 2556355"/>
                  <a:gd name="connsiteY105" fmla="*/ 753347 h 2427600"/>
                  <a:gd name="connsiteX106" fmla="*/ 1835372 w 2556355"/>
                  <a:gd name="connsiteY106" fmla="*/ 783945 h 2427600"/>
                  <a:gd name="connsiteX107" fmla="*/ 1832560 w 2556355"/>
                  <a:gd name="connsiteY107" fmla="*/ 788198 h 2427600"/>
                  <a:gd name="connsiteX108" fmla="*/ 1828089 w 2556355"/>
                  <a:gd name="connsiteY108" fmla="*/ 790684 h 2427600"/>
                  <a:gd name="connsiteX109" fmla="*/ 1823004 w 2556355"/>
                  <a:gd name="connsiteY109" fmla="*/ 790829 h 2427600"/>
                  <a:gd name="connsiteX110" fmla="*/ 1818389 w 2556355"/>
                  <a:gd name="connsiteY110" fmla="*/ 788666 h 2427600"/>
                  <a:gd name="connsiteX111" fmla="*/ 1810673 w 2556355"/>
                  <a:gd name="connsiteY111" fmla="*/ 782431 h 2427600"/>
                  <a:gd name="connsiteX112" fmla="*/ 1807860 w 2556355"/>
                  <a:gd name="connsiteY112" fmla="*/ 779007 h 2427600"/>
                  <a:gd name="connsiteX113" fmla="*/ 1806670 w 2556355"/>
                  <a:gd name="connsiteY113" fmla="*/ 774755 h 2427600"/>
                  <a:gd name="connsiteX114" fmla="*/ 1807283 w 2556355"/>
                  <a:gd name="connsiteY114" fmla="*/ 770394 h 2427600"/>
                  <a:gd name="connsiteX115" fmla="*/ 1809591 w 2556355"/>
                  <a:gd name="connsiteY115" fmla="*/ 766609 h 2427600"/>
                  <a:gd name="connsiteX116" fmla="*/ 1846334 w 2556355"/>
                  <a:gd name="connsiteY116" fmla="*/ 727434 h 2427600"/>
                  <a:gd name="connsiteX117" fmla="*/ 1849255 w 2556355"/>
                  <a:gd name="connsiteY117" fmla="*/ 720045 h 2427600"/>
                  <a:gd name="connsiteX118" fmla="*/ 1849255 w 2556355"/>
                  <a:gd name="connsiteY118" fmla="*/ 693952 h 2427600"/>
                  <a:gd name="connsiteX119" fmla="*/ 1848425 w 2556355"/>
                  <a:gd name="connsiteY119" fmla="*/ 689808 h 2427600"/>
                  <a:gd name="connsiteX120" fmla="*/ 1846082 w 2556355"/>
                  <a:gd name="connsiteY120" fmla="*/ 686312 h 2427600"/>
                  <a:gd name="connsiteX121" fmla="*/ 1842584 w 2556355"/>
                  <a:gd name="connsiteY121" fmla="*/ 683933 h 2427600"/>
                  <a:gd name="connsiteX122" fmla="*/ 1838437 w 2556355"/>
                  <a:gd name="connsiteY122" fmla="*/ 683140 h 2427600"/>
                  <a:gd name="connsiteX123" fmla="*/ 1760948 w 2556355"/>
                  <a:gd name="connsiteY123" fmla="*/ 683140 h 2427600"/>
                  <a:gd name="connsiteX124" fmla="*/ 1753088 w 2556355"/>
                  <a:gd name="connsiteY124" fmla="*/ 686492 h 2427600"/>
                  <a:gd name="connsiteX125" fmla="*/ 1709169 w 2556355"/>
                  <a:gd name="connsiteY125" fmla="*/ 732768 h 2427600"/>
                  <a:gd name="connsiteX126" fmla="*/ 1706645 w 2556355"/>
                  <a:gd name="connsiteY126" fmla="*/ 737092 h 2427600"/>
                  <a:gd name="connsiteX127" fmla="*/ 1706356 w 2556355"/>
                  <a:gd name="connsiteY127" fmla="*/ 742066 h 2427600"/>
                  <a:gd name="connsiteX128" fmla="*/ 1708340 w 2556355"/>
                  <a:gd name="connsiteY128" fmla="*/ 746679 h 2427600"/>
                  <a:gd name="connsiteX129" fmla="*/ 1712162 w 2556355"/>
                  <a:gd name="connsiteY129" fmla="*/ 749887 h 2427600"/>
                  <a:gd name="connsiteX130" fmla="*/ 1723845 w 2556355"/>
                  <a:gd name="connsiteY130" fmla="*/ 755725 h 2427600"/>
                  <a:gd name="connsiteX131" fmla="*/ 1729830 w 2556355"/>
                  <a:gd name="connsiteY131" fmla="*/ 765132 h 2427600"/>
                  <a:gd name="connsiteX132" fmla="*/ 1724349 w 2556355"/>
                  <a:gd name="connsiteY132" fmla="*/ 774827 h 2427600"/>
                  <a:gd name="connsiteX133" fmla="*/ 1640334 w 2556355"/>
                  <a:gd name="connsiteY133" fmla="*/ 822544 h 2427600"/>
                  <a:gd name="connsiteX134" fmla="*/ 1635719 w 2556355"/>
                  <a:gd name="connsiteY134" fmla="*/ 827770 h 2427600"/>
                  <a:gd name="connsiteX135" fmla="*/ 1618915 w 2556355"/>
                  <a:gd name="connsiteY135" fmla="*/ 867594 h 2427600"/>
                  <a:gd name="connsiteX136" fmla="*/ 1616283 w 2556355"/>
                  <a:gd name="connsiteY136" fmla="*/ 871379 h 2427600"/>
                  <a:gd name="connsiteX137" fmla="*/ 1612317 w 2556355"/>
                  <a:gd name="connsiteY137" fmla="*/ 873721 h 2427600"/>
                  <a:gd name="connsiteX138" fmla="*/ 1607737 w 2556355"/>
                  <a:gd name="connsiteY138" fmla="*/ 874190 h 2427600"/>
                  <a:gd name="connsiteX139" fmla="*/ 1603374 w 2556355"/>
                  <a:gd name="connsiteY139" fmla="*/ 872712 h 2427600"/>
                  <a:gd name="connsiteX140" fmla="*/ 1550694 w 2556355"/>
                  <a:gd name="connsiteY140" fmla="*/ 841105 h 2427600"/>
                  <a:gd name="connsiteX141" fmla="*/ 1541787 w 2556355"/>
                  <a:gd name="connsiteY141" fmla="*/ 840096 h 2427600"/>
                  <a:gd name="connsiteX142" fmla="*/ 1513626 w 2556355"/>
                  <a:gd name="connsiteY142" fmla="*/ 849214 h 2427600"/>
                  <a:gd name="connsiteX143" fmla="*/ 1506811 w 2556355"/>
                  <a:gd name="connsiteY143" fmla="*/ 849178 h 2427600"/>
                  <a:gd name="connsiteX144" fmla="*/ 1501366 w 2556355"/>
                  <a:gd name="connsiteY144" fmla="*/ 845105 h 2427600"/>
                  <a:gd name="connsiteX145" fmla="*/ 1495741 w 2556355"/>
                  <a:gd name="connsiteY145" fmla="*/ 836996 h 2427600"/>
                  <a:gd name="connsiteX146" fmla="*/ 1609613 w 2556355"/>
                  <a:gd name="connsiteY146" fmla="*/ 754752 h 2427600"/>
                  <a:gd name="connsiteX147" fmla="*/ 1613435 w 2556355"/>
                  <a:gd name="connsiteY147" fmla="*/ 749671 h 2427600"/>
                  <a:gd name="connsiteX148" fmla="*/ 1613615 w 2556355"/>
                  <a:gd name="connsiteY148" fmla="*/ 743291 h 2427600"/>
                  <a:gd name="connsiteX149" fmla="*/ 1598903 w 2556355"/>
                  <a:gd name="connsiteY149" fmla="*/ 690781 h 2427600"/>
                  <a:gd name="connsiteX150" fmla="*/ 1597858 w 2556355"/>
                  <a:gd name="connsiteY150" fmla="*/ 688258 h 2427600"/>
                  <a:gd name="connsiteX151" fmla="*/ 1596199 w 2556355"/>
                  <a:gd name="connsiteY151" fmla="*/ 686131 h 2427600"/>
                  <a:gd name="connsiteX152" fmla="*/ 1594035 w 2556355"/>
                  <a:gd name="connsiteY152" fmla="*/ 684474 h 2427600"/>
                  <a:gd name="connsiteX153" fmla="*/ 1591511 w 2556355"/>
                  <a:gd name="connsiteY153" fmla="*/ 683392 h 2427600"/>
                  <a:gd name="connsiteX154" fmla="*/ 1588807 w 2556355"/>
                  <a:gd name="connsiteY154" fmla="*/ 683032 h 2427600"/>
                  <a:gd name="connsiteX155" fmla="*/ 1586103 w 2556355"/>
                  <a:gd name="connsiteY155" fmla="*/ 683356 h 2427600"/>
                  <a:gd name="connsiteX156" fmla="*/ 1583579 w 2556355"/>
                  <a:gd name="connsiteY156" fmla="*/ 684365 h 2427600"/>
                  <a:gd name="connsiteX157" fmla="*/ 1581379 w 2556355"/>
                  <a:gd name="connsiteY157" fmla="*/ 685951 h 2427600"/>
                  <a:gd name="connsiteX158" fmla="*/ 1504070 w 2556355"/>
                  <a:gd name="connsiteY158" fmla="*/ 759726 h 2427600"/>
                  <a:gd name="connsiteX159" fmla="*/ 1498445 w 2556355"/>
                  <a:gd name="connsiteY159" fmla="*/ 762501 h 2427600"/>
                  <a:gd name="connsiteX160" fmla="*/ 1492243 w 2556355"/>
                  <a:gd name="connsiteY160" fmla="*/ 761636 h 2427600"/>
                  <a:gd name="connsiteX161" fmla="*/ 1422435 w 2556355"/>
                  <a:gd name="connsiteY161" fmla="*/ 728803 h 2427600"/>
                  <a:gd name="connsiteX162" fmla="*/ 1413168 w 2556355"/>
                  <a:gd name="connsiteY162" fmla="*/ 728911 h 2427600"/>
                  <a:gd name="connsiteX163" fmla="*/ 1368167 w 2556355"/>
                  <a:gd name="connsiteY163" fmla="*/ 751437 h 2427600"/>
                  <a:gd name="connsiteX164" fmla="*/ 1362290 w 2556355"/>
                  <a:gd name="connsiteY164" fmla="*/ 752482 h 2427600"/>
                  <a:gd name="connsiteX165" fmla="*/ 1304092 w 2556355"/>
                  <a:gd name="connsiteY165" fmla="*/ 746247 h 2427600"/>
                  <a:gd name="connsiteX166" fmla="*/ 1295979 w 2556355"/>
                  <a:gd name="connsiteY166" fmla="*/ 740913 h 2427600"/>
                  <a:gd name="connsiteX167" fmla="*/ 1286388 w 2556355"/>
                  <a:gd name="connsiteY167" fmla="*/ 723866 h 2427600"/>
                  <a:gd name="connsiteX168" fmla="*/ 1277157 w 2556355"/>
                  <a:gd name="connsiteY168" fmla="*/ 718496 h 2427600"/>
                  <a:gd name="connsiteX169" fmla="*/ 1267926 w 2556355"/>
                  <a:gd name="connsiteY169" fmla="*/ 723866 h 2427600"/>
                  <a:gd name="connsiteX170" fmla="*/ 1211278 w 2556355"/>
                  <a:gd name="connsiteY170" fmla="*/ 823517 h 2427600"/>
                  <a:gd name="connsiteX171" fmla="*/ 1201651 w 2556355"/>
                  <a:gd name="connsiteY171" fmla="*/ 828851 h 2427600"/>
                  <a:gd name="connsiteX172" fmla="*/ 1153441 w 2556355"/>
                  <a:gd name="connsiteY172" fmla="*/ 827013 h 2427600"/>
                  <a:gd name="connsiteX173" fmla="*/ 1147492 w 2556355"/>
                  <a:gd name="connsiteY173" fmla="*/ 824887 h 2427600"/>
                  <a:gd name="connsiteX174" fmla="*/ 1143778 w 2556355"/>
                  <a:gd name="connsiteY174" fmla="*/ 819769 h 2427600"/>
                  <a:gd name="connsiteX175" fmla="*/ 1140605 w 2556355"/>
                  <a:gd name="connsiteY175" fmla="*/ 810146 h 2427600"/>
                  <a:gd name="connsiteX176" fmla="*/ 1132239 w 2556355"/>
                  <a:gd name="connsiteY176" fmla="*/ 803046 h 2427600"/>
                  <a:gd name="connsiteX177" fmla="*/ 1122071 w 2556355"/>
                  <a:gd name="connsiteY177" fmla="*/ 807155 h 2427600"/>
                  <a:gd name="connsiteX178" fmla="*/ 1116914 w 2556355"/>
                  <a:gd name="connsiteY178" fmla="*/ 814002 h 2427600"/>
                  <a:gd name="connsiteX179" fmla="*/ 1112046 w 2556355"/>
                  <a:gd name="connsiteY179" fmla="*/ 817607 h 2427600"/>
                  <a:gd name="connsiteX180" fmla="*/ 1106025 w 2556355"/>
                  <a:gd name="connsiteY180" fmla="*/ 817967 h 2427600"/>
                  <a:gd name="connsiteX181" fmla="*/ 1084426 w 2556355"/>
                  <a:gd name="connsiteY181" fmla="*/ 812885 h 2427600"/>
                  <a:gd name="connsiteX182" fmla="*/ 1080315 w 2556355"/>
                  <a:gd name="connsiteY182" fmla="*/ 810939 h 2427600"/>
                  <a:gd name="connsiteX183" fmla="*/ 1077431 w 2556355"/>
                  <a:gd name="connsiteY183" fmla="*/ 807407 h 2427600"/>
                  <a:gd name="connsiteX184" fmla="*/ 1076277 w 2556355"/>
                  <a:gd name="connsiteY184" fmla="*/ 802974 h 2427600"/>
                  <a:gd name="connsiteX185" fmla="*/ 1077106 w 2556355"/>
                  <a:gd name="connsiteY185" fmla="*/ 798469 h 2427600"/>
                  <a:gd name="connsiteX186" fmla="*/ 1086193 w 2556355"/>
                  <a:gd name="connsiteY186" fmla="*/ 776953 h 2427600"/>
                  <a:gd name="connsiteX187" fmla="*/ 1086986 w 2556355"/>
                  <a:gd name="connsiteY187" fmla="*/ 772304 h 2427600"/>
                  <a:gd name="connsiteX188" fmla="*/ 1085724 w 2556355"/>
                  <a:gd name="connsiteY188" fmla="*/ 767799 h 2427600"/>
                  <a:gd name="connsiteX189" fmla="*/ 1082623 w 2556355"/>
                  <a:gd name="connsiteY189" fmla="*/ 764267 h 2427600"/>
                  <a:gd name="connsiteX190" fmla="*/ 1078296 w 2556355"/>
                  <a:gd name="connsiteY190" fmla="*/ 762393 h 2427600"/>
                  <a:gd name="connsiteX191" fmla="*/ 1047575 w 2556355"/>
                  <a:gd name="connsiteY191" fmla="*/ 756807 h 2427600"/>
                  <a:gd name="connsiteX192" fmla="*/ 1041336 w 2556355"/>
                  <a:gd name="connsiteY192" fmla="*/ 753202 h 2427600"/>
                  <a:gd name="connsiteX193" fmla="*/ 1038848 w 2556355"/>
                  <a:gd name="connsiteY193" fmla="*/ 746391 h 2427600"/>
                  <a:gd name="connsiteX194" fmla="*/ 1038848 w 2556355"/>
                  <a:gd name="connsiteY194" fmla="*/ 733561 h 2427600"/>
                  <a:gd name="connsiteX195" fmla="*/ 1036216 w 2556355"/>
                  <a:gd name="connsiteY195" fmla="*/ 726533 h 2427600"/>
                  <a:gd name="connsiteX196" fmla="*/ 1029618 w 2556355"/>
                  <a:gd name="connsiteY196" fmla="*/ 723037 h 2427600"/>
                  <a:gd name="connsiteX197" fmla="*/ 913510 w 2556355"/>
                  <a:gd name="connsiteY197" fmla="*/ 708296 h 2427600"/>
                  <a:gd name="connsiteX198" fmla="*/ 904027 w 2556355"/>
                  <a:gd name="connsiteY198" fmla="*/ 712008 h 2427600"/>
                  <a:gd name="connsiteX199" fmla="*/ 854628 w 2556355"/>
                  <a:gd name="connsiteY199" fmla="*/ 771223 h 2427600"/>
                  <a:gd name="connsiteX200" fmla="*/ 846478 w 2556355"/>
                  <a:gd name="connsiteY200" fmla="*/ 775079 h 2427600"/>
                  <a:gd name="connsiteX201" fmla="*/ 834110 w 2556355"/>
                  <a:gd name="connsiteY201" fmla="*/ 775079 h 2427600"/>
                  <a:gd name="connsiteX202" fmla="*/ 825925 w 2556355"/>
                  <a:gd name="connsiteY202" fmla="*/ 778935 h 2427600"/>
                  <a:gd name="connsiteX203" fmla="*/ 769458 w 2556355"/>
                  <a:gd name="connsiteY203" fmla="*/ 847232 h 2427600"/>
                  <a:gd name="connsiteX204" fmla="*/ 764122 w 2556355"/>
                  <a:gd name="connsiteY204" fmla="*/ 850692 h 2427600"/>
                  <a:gd name="connsiteX205" fmla="*/ 757775 w 2556355"/>
                  <a:gd name="connsiteY205" fmla="*/ 850475 h 2427600"/>
                  <a:gd name="connsiteX206" fmla="*/ 738304 w 2556355"/>
                  <a:gd name="connsiteY206" fmla="*/ 843556 h 2427600"/>
                  <a:gd name="connsiteX207" fmla="*/ 733328 w 2556355"/>
                  <a:gd name="connsiteY207" fmla="*/ 843051 h 2427600"/>
                  <a:gd name="connsiteX208" fmla="*/ 728640 w 2556355"/>
                  <a:gd name="connsiteY208" fmla="*/ 844889 h 2427600"/>
                  <a:gd name="connsiteX209" fmla="*/ 725359 w 2556355"/>
                  <a:gd name="connsiteY209" fmla="*/ 848673 h 2427600"/>
                  <a:gd name="connsiteX210" fmla="*/ 724169 w 2556355"/>
                  <a:gd name="connsiteY210" fmla="*/ 853539 h 2427600"/>
                  <a:gd name="connsiteX211" fmla="*/ 724169 w 2556355"/>
                  <a:gd name="connsiteY211" fmla="*/ 892102 h 2427600"/>
                  <a:gd name="connsiteX212" fmla="*/ 723124 w 2556355"/>
                  <a:gd name="connsiteY212" fmla="*/ 896679 h 2427600"/>
                  <a:gd name="connsiteX213" fmla="*/ 720239 w 2556355"/>
                  <a:gd name="connsiteY213" fmla="*/ 900355 h 2427600"/>
                  <a:gd name="connsiteX214" fmla="*/ 716020 w 2556355"/>
                  <a:gd name="connsiteY214" fmla="*/ 902409 h 2427600"/>
                  <a:gd name="connsiteX215" fmla="*/ 711333 w 2556355"/>
                  <a:gd name="connsiteY215" fmla="*/ 902445 h 2427600"/>
                  <a:gd name="connsiteX216" fmla="*/ 677907 w 2556355"/>
                  <a:gd name="connsiteY216" fmla="*/ 895201 h 2427600"/>
                  <a:gd name="connsiteX217" fmla="*/ 670803 w 2556355"/>
                  <a:gd name="connsiteY217" fmla="*/ 896138 h 2427600"/>
                  <a:gd name="connsiteX218" fmla="*/ 665899 w 2556355"/>
                  <a:gd name="connsiteY218" fmla="*/ 901364 h 2427600"/>
                  <a:gd name="connsiteX219" fmla="*/ 602329 w 2556355"/>
                  <a:gd name="connsiteY219" fmla="*/ 1049886 h 2427600"/>
                  <a:gd name="connsiteX220" fmla="*/ 603447 w 2556355"/>
                  <a:gd name="connsiteY220" fmla="*/ 1060158 h 2427600"/>
                  <a:gd name="connsiteX221" fmla="*/ 625298 w 2556355"/>
                  <a:gd name="connsiteY221" fmla="*/ 1090864 h 2427600"/>
                  <a:gd name="connsiteX222" fmla="*/ 626344 w 2556355"/>
                  <a:gd name="connsiteY222" fmla="*/ 1101316 h 2427600"/>
                  <a:gd name="connsiteX223" fmla="*/ 609757 w 2556355"/>
                  <a:gd name="connsiteY223" fmla="*/ 1138762 h 2427600"/>
                  <a:gd name="connsiteX224" fmla="*/ 578350 w 2556355"/>
                  <a:gd name="connsiteY224" fmla="*/ 1201724 h 2427600"/>
                  <a:gd name="connsiteX225" fmla="*/ 578242 w 2556355"/>
                  <a:gd name="connsiteY225" fmla="*/ 1201868 h 2427600"/>
                  <a:gd name="connsiteX226" fmla="*/ 556643 w 2556355"/>
                  <a:gd name="connsiteY226" fmla="*/ 1245333 h 2427600"/>
                  <a:gd name="connsiteX227" fmla="*/ 556643 w 2556355"/>
                  <a:gd name="connsiteY227" fmla="*/ 1252145 h 2427600"/>
                  <a:gd name="connsiteX228" fmla="*/ 572545 w 2556355"/>
                  <a:gd name="connsiteY228" fmla="*/ 1283572 h 2427600"/>
                  <a:gd name="connsiteX229" fmla="*/ 572905 w 2556355"/>
                  <a:gd name="connsiteY229" fmla="*/ 1289518 h 2427600"/>
                  <a:gd name="connsiteX230" fmla="*/ 560646 w 2556355"/>
                  <a:gd name="connsiteY230" fmla="*/ 1324550 h 2427600"/>
                  <a:gd name="connsiteX231" fmla="*/ 558771 w 2556355"/>
                  <a:gd name="connsiteY231" fmla="*/ 1327505 h 2427600"/>
                  <a:gd name="connsiteX232" fmla="*/ 555778 w 2556355"/>
                  <a:gd name="connsiteY232" fmla="*/ 1329271 h 2427600"/>
                  <a:gd name="connsiteX233" fmla="*/ 552316 w 2556355"/>
                  <a:gd name="connsiteY233" fmla="*/ 1329559 h 2427600"/>
                  <a:gd name="connsiteX234" fmla="*/ 549071 w 2556355"/>
                  <a:gd name="connsiteY234" fmla="*/ 1328226 h 2427600"/>
                  <a:gd name="connsiteX235" fmla="*/ 490837 w 2556355"/>
                  <a:gd name="connsiteY235" fmla="*/ 1286671 h 2427600"/>
                  <a:gd name="connsiteX236" fmla="*/ 490332 w 2556355"/>
                  <a:gd name="connsiteY236" fmla="*/ 1286311 h 2427600"/>
                  <a:gd name="connsiteX237" fmla="*/ 432748 w 2556355"/>
                  <a:gd name="connsiteY237" fmla="*/ 1251928 h 2427600"/>
                  <a:gd name="connsiteX238" fmla="*/ 427771 w 2556355"/>
                  <a:gd name="connsiteY238" fmla="*/ 1250919 h 2427600"/>
                  <a:gd name="connsiteX239" fmla="*/ 423264 w 2556355"/>
                  <a:gd name="connsiteY239" fmla="*/ 1253298 h 2427600"/>
                  <a:gd name="connsiteX240" fmla="*/ 370115 w 2556355"/>
                  <a:gd name="connsiteY240" fmla="*/ 1311287 h 2427600"/>
                  <a:gd name="connsiteX241" fmla="*/ 361857 w 2556355"/>
                  <a:gd name="connsiteY241" fmla="*/ 1313269 h 2427600"/>
                  <a:gd name="connsiteX242" fmla="*/ 337266 w 2556355"/>
                  <a:gd name="connsiteY242" fmla="*/ 1304043 h 2427600"/>
                  <a:gd name="connsiteX243" fmla="*/ 333948 w 2556355"/>
                  <a:gd name="connsiteY243" fmla="*/ 1303574 h 2427600"/>
                  <a:gd name="connsiteX244" fmla="*/ 330739 w 2556355"/>
                  <a:gd name="connsiteY244" fmla="*/ 1304583 h 2427600"/>
                  <a:gd name="connsiteX245" fmla="*/ 328287 w 2556355"/>
                  <a:gd name="connsiteY245" fmla="*/ 1306890 h 2427600"/>
                  <a:gd name="connsiteX246" fmla="*/ 327061 w 2556355"/>
                  <a:gd name="connsiteY246" fmla="*/ 1310025 h 2427600"/>
                  <a:gd name="connsiteX247" fmla="*/ 303515 w 2556355"/>
                  <a:gd name="connsiteY247" fmla="*/ 1466621 h 2427600"/>
                  <a:gd name="connsiteX248" fmla="*/ 298611 w 2556355"/>
                  <a:gd name="connsiteY248" fmla="*/ 1472639 h 2427600"/>
                  <a:gd name="connsiteX249" fmla="*/ 291003 w 2556355"/>
                  <a:gd name="connsiteY249" fmla="*/ 1471234 h 2427600"/>
                  <a:gd name="connsiteX250" fmla="*/ 282854 w 2556355"/>
                  <a:gd name="connsiteY250" fmla="*/ 1470080 h 2427600"/>
                  <a:gd name="connsiteX251" fmla="*/ 278383 w 2556355"/>
                  <a:gd name="connsiteY251" fmla="*/ 1477000 h 2427600"/>
                  <a:gd name="connsiteX252" fmla="*/ 278383 w 2556355"/>
                  <a:gd name="connsiteY252" fmla="*/ 1503310 h 2427600"/>
                  <a:gd name="connsiteX253" fmla="*/ 276363 w 2556355"/>
                  <a:gd name="connsiteY253" fmla="*/ 1508463 h 2427600"/>
                  <a:gd name="connsiteX254" fmla="*/ 271351 w 2556355"/>
                  <a:gd name="connsiteY254" fmla="*/ 1510878 h 2427600"/>
                  <a:gd name="connsiteX255" fmla="*/ 248130 w 2556355"/>
                  <a:gd name="connsiteY255" fmla="*/ 1512536 h 2427600"/>
                  <a:gd name="connsiteX256" fmla="*/ 242649 w 2556355"/>
                  <a:gd name="connsiteY256" fmla="*/ 1510770 h 2427600"/>
                  <a:gd name="connsiteX257" fmla="*/ 139811 w 2556355"/>
                  <a:gd name="connsiteY257" fmla="*/ 1424021 h 2427600"/>
                  <a:gd name="connsiteX258" fmla="*/ 134943 w 2556355"/>
                  <a:gd name="connsiteY258" fmla="*/ 1422219 h 2427600"/>
                  <a:gd name="connsiteX259" fmla="*/ 109559 w 2556355"/>
                  <a:gd name="connsiteY259" fmla="*/ 1422219 h 2427600"/>
                  <a:gd name="connsiteX260" fmla="*/ 104186 w 2556355"/>
                  <a:gd name="connsiteY260" fmla="*/ 1424453 h 2427600"/>
                  <a:gd name="connsiteX261" fmla="*/ 101950 w 2556355"/>
                  <a:gd name="connsiteY261" fmla="*/ 1429823 h 2427600"/>
                  <a:gd name="connsiteX262" fmla="*/ 101950 w 2556355"/>
                  <a:gd name="connsiteY262" fmla="*/ 1472964 h 2427600"/>
                  <a:gd name="connsiteX263" fmla="*/ 97263 w 2556355"/>
                  <a:gd name="connsiteY263" fmla="*/ 1479992 h 2427600"/>
                  <a:gd name="connsiteX264" fmla="*/ 88969 w 2556355"/>
                  <a:gd name="connsiteY264" fmla="*/ 1478334 h 2427600"/>
                  <a:gd name="connsiteX265" fmla="*/ 63584 w 2556355"/>
                  <a:gd name="connsiteY265" fmla="*/ 1452961 h 2427600"/>
                  <a:gd name="connsiteX266" fmla="*/ 58861 w 2556355"/>
                  <a:gd name="connsiteY266" fmla="*/ 1450763 h 2427600"/>
                  <a:gd name="connsiteX267" fmla="*/ 53813 w 2556355"/>
                  <a:gd name="connsiteY267" fmla="*/ 1452132 h 2427600"/>
                  <a:gd name="connsiteX268" fmla="*/ 16529 w 2556355"/>
                  <a:gd name="connsiteY268" fmla="*/ 1478370 h 2427600"/>
                  <a:gd name="connsiteX269" fmla="*/ 13392 w 2556355"/>
                  <a:gd name="connsiteY269" fmla="*/ 1483596 h 2427600"/>
                  <a:gd name="connsiteX270" fmla="*/ 86 w 2556355"/>
                  <a:gd name="connsiteY270" fmla="*/ 1584653 h 2427600"/>
                  <a:gd name="connsiteX271" fmla="*/ 3007 w 2556355"/>
                  <a:gd name="connsiteY271" fmla="*/ 1591680 h 2427600"/>
                  <a:gd name="connsiteX272" fmla="*/ 27815 w 2556355"/>
                  <a:gd name="connsiteY272" fmla="*/ 1610782 h 2427600"/>
                  <a:gd name="connsiteX273" fmla="*/ 30772 w 2556355"/>
                  <a:gd name="connsiteY273" fmla="*/ 1616188 h 2427600"/>
                  <a:gd name="connsiteX274" fmla="*/ 34738 w 2556355"/>
                  <a:gd name="connsiteY274" fmla="*/ 1667762 h 2427600"/>
                  <a:gd name="connsiteX275" fmla="*/ 37154 w 2556355"/>
                  <a:gd name="connsiteY275" fmla="*/ 1672735 h 2427600"/>
                  <a:gd name="connsiteX276" fmla="*/ 42310 w 2556355"/>
                  <a:gd name="connsiteY276" fmla="*/ 1674789 h 2427600"/>
                  <a:gd name="connsiteX277" fmla="*/ 70399 w 2556355"/>
                  <a:gd name="connsiteY277" fmla="*/ 1674789 h 2427600"/>
                  <a:gd name="connsiteX278" fmla="*/ 76674 w 2556355"/>
                  <a:gd name="connsiteY278" fmla="*/ 1678033 h 2427600"/>
                  <a:gd name="connsiteX279" fmla="*/ 115148 w 2556355"/>
                  <a:gd name="connsiteY279" fmla="*/ 1733535 h 2427600"/>
                  <a:gd name="connsiteX280" fmla="*/ 118068 w 2556355"/>
                  <a:gd name="connsiteY280" fmla="*/ 1736058 h 2427600"/>
                  <a:gd name="connsiteX281" fmla="*/ 121854 w 2556355"/>
                  <a:gd name="connsiteY281" fmla="*/ 1736815 h 2427600"/>
                  <a:gd name="connsiteX282" fmla="*/ 125496 w 2556355"/>
                  <a:gd name="connsiteY282" fmla="*/ 1735625 h 2427600"/>
                  <a:gd name="connsiteX283" fmla="*/ 128129 w 2556355"/>
                  <a:gd name="connsiteY283" fmla="*/ 1732778 h 2427600"/>
                  <a:gd name="connsiteX284" fmla="*/ 140280 w 2556355"/>
                  <a:gd name="connsiteY284" fmla="*/ 1709785 h 2427600"/>
                  <a:gd name="connsiteX285" fmla="*/ 142516 w 2556355"/>
                  <a:gd name="connsiteY285" fmla="*/ 1707154 h 2427600"/>
                  <a:gd name="connsiteX286" fmla="*/ 145725 w 2556355"/>
                  <a:gd name="connsiteY286" fmla="*/ 1705820 h 2427600"/>
                  <a:gd name="connsiteX287" fmla="*/ 149186 w 2556355"/>
                  <a:gd name="connsiteY287" fmla="*/ 1706036 h 2427600"/>
                  <a:gd name="connsiteX288" fmla="*/ 152179 w 2556355"/>
                  <a:gd name="connsiteY288" fmla="*/ 1707766 h 2427600"/>
                  <a:gd name="connsiteX289" fmla="*/ 213478 w 2556355"/>
                  <a:gd name="connsiteY289" fmla="*/ 1764926 h 2427600"/>
                  <a:gd name="connsiteX290" fmla="*/ 220329 w 2556355"/>
                  <a:gd name="connsiteY290" fmla="*/ 1766800 h 2427600"/>
                  <a:gd name="connsiteX291" fmla="*/ 243587 w 2556355"/>
                  <a:gd name="connsiteY291" fmla="*/ 1761647 h 2427600"/>
                  <a:gd name="connsiteX292" fmla="*/ 251231 w 2556355"/>
                  <a:gd name="connsiteY292" fmla="*/ 1764386 h 2427600"/>
                  <a:gd name="connsiteX293" fmla="*/ 252060 w 2556355"/>
                  <a:gd name="connsiteY293" fmla="*/ 1772459 h 2427600"/>
                  <a:gd name="connsiteX294" fmla="*/ 238358 w 2556355"/>
                  <a:gd name="connsiteY294" fmla="*/ 1800066 h 2427600"/>
                  <a:gd name="connsiteX295" fmla="*/ 237781 w 2556355"/>
                  <a:gd name="connsiteY295" fmla="*/ 1805255 h 2427600"/>
                  <a:gd name="connsiteX296" fmla="*/ 240702 w 2556355"/>
                  <a:gd name="connsiteY296" fmla="*/ 1809616 h 2427600"/>
                  <a:gd name="connsiteX297" fmla="*/ 297133 w 2556355"/>
                  <a:gd name="connsiteY297" fmla="*/ 1850378 h 2427600"/>
                  <a:gd name="connsiteX298" fmla="*/ 301460 w 2556355"/>
                  <a:gd name="connsiteY298" fmla="*/ 1851819 h 2427600"/>
                  <a:gd name="connsiteX299" fmla="*/ 305859 w 2556355"/>
                  <a:gd name="connsiteY299" fmla="*/ 1850522 h 2427600"/>
                  <a:gd name="connsiteX300" fmla="*/ 324104 w 2556355"/>
                  <a:gd name="connsiteY300" fmla="*/ 1838160 h 2427600"/>
                  <a:gd name="connsiteX301" fmla="*/ 327530 w 2556355"/>
                  <a:gd name="connsiteY301" fmla="*/ 1836935 h 2427600"/>
                  <a:gd name="connsiteX302" fmla="*/ 331136 w 2556355"/>
                  <a:gd name="connsiteY302" fmla="*/ 1837403 h 2427600"/>
                  <a:gd name="connsiteX303" fmla="*/ 334092 w 2556355"/>
                  <a:gd name="connsiteY303" fmla="*/ 1839458 h 2427600"/>
                  <a:gd name="connsiteX304" fmla="*/ 335787 w 2556355"/>
                  <a:gd name="connsiteY304" fmla="*/ 1842701 h 2427600"/>
                  <a:gd name="connsiteX305" fmla="*/ 349057 w 2556355"/>
                  <a:gd name="connsiteY305" fmla="*/ 1897807 h 2427600"/>
                  <a:gd name="connsiteX306" fmla="*/ 353095 w 2556355"/>
                  <a:gd name="connsiteY306" fmla="*/ 1902817 h 2427600"/>
                  <a:gd name="connsiteX307" fmla="*/ 386449 w 2556355"/>
                  <a:gd name="connsiteY307" fmla="*/ 1919395 h 2427600"/>
                  <a:gd name="connsiteX308" fmla="*/ 389802 w 2556355"/>
                  <a:gd name="connsiteY308" fmla="*/ 1920188 h 2427600"/>
                  <a:gd name="connsiteX309" fmla="*/ 418252 w 2556355"/>
                  <a:gd name="connsiteY309" fmla="*/ 1920188 h 2427600"/>
                  <a:gd name="connsiteX310" fmla="*/ 423625 w 2556355"/>
                  <a:gd name="connsiteY310" fmla="*/ 1922422 h 2427600"/>
                  <a:gd name="connsiteX311" fmla="*/ 483517 w 2556355"/>
                  <a:gd name="connsiteY311" fmla="*/ 1982285 h 2427600"/>
                  <a:gd name="connsiteX312" fmla="*/ 488890 w 2556355"/>
                  <a:gd name="connsiteY312" fmla="*/ 1984520 h 2427600"/>
                  <a:gd name="connsiteX313" fmla="*/ 583579 w 2556355"/>
                  <a:gd name="connsiteY313" fmla="*/ 1984520 h 2427600"/>
                  <a:gd name="connsiteX314" fmla="*/ 587761 w 2556355"/>
                  <a:gd name="connsiteY314" fmla="*/ 1985781 h 2427600"/>
                  <a:gd name="connsiteX315" fmla="*/ 644228 w 2556355"/>
                  <a:gd name="connsiteY315" fmla="*/ 2022723 h 2427600"/>
                  <a:gd name="connsiteX316" fmla="*/ 651692 w 2556355"/>
                  <a:gd name="connsiteY316" fmla="*/ 2023191 h 2427600"/>
                  <a:gd name="connsiteX317" fmla="*/ 715984 w 2556355"/>
                  <a:gd name="connsiteY317" fmla="*/ 1992197 h 2427600"/>
                  <a:gd name="connsiteX318" fmla="*/ 718075 w 2556355"/>
                  <a:gd name="connsiteY318" fmla="*/ 1991512 h 2427600"/>
                  <a:gd name="connsiteX319" fmla="*/ 844928 w 2556355"/>
                  <a:gd name="connsiteY319" fmla="*/ 1971401 h 2427600"/>
                  <a:gd name="connsiteX320" fmla="*/ 848209 w 2556355"/>
                  <a:gd name="connsiteY320" fmla="*/ 1970032 h 2427600"/>
                  <a:gd name="connsiteX321" fmla="*/ 850517 w 2556355"/>
                  <a:gd name="connsiteY321" fmla="*/ 1967365 h 2427600"/>
                  <a:gd name="connsiteX322" fmla="*/ 851346 w 2556355"/>
                  <a:gd name="connsiteY322" fmla="*/ 1963905 h 2427600"/>
                  <a:gd name="connsiteX323" fmla="*/ 850517 w 2556355"/>
                  <a:gd name="connsiteY323" fmla="*/ 1960445 h 2427600"/>
                  <a:gd name="connsiteX324" fmla="*/ 831911 w 2556355"/>
                  <a:gd name="connsiteY324" fmla="*/ 1923648 h 2427600"/>
                  <a:gd name="connsiteX325" fmla="*/ 831190 w 2556355"/>
                  <a:gd name="connsiteY325" fmla="*/ 1921485 h 2427600"/>
                  <a:gd name="connsiteX326" fmla="*/ 821995 w 2556355"/>
                  <a:gd name="connsiteY326" fmla="*/ 1866344 h 2427600"/>
                  <a:gd name="connsiteX327" fmla="*/ 821490 w 2556355"/>
                  <a:gd name="connsiteY327" fmla="*/ 1864578 h 2427600"/>
                  <a:gd name="connsiteX328" fmla="*/ 794483 w 2556355"/>
                  <a:gd name="connsiteY328" fmla="*/ 1801651 h 2427600"/>
                  <a:gd name="connsiteX329" fmla="*/ 790228 w 2556355"/>
                  <a:gd name="connsiteY329" fmla="*/ 1797543 h 2427600"/>
                  <a:gd name="connsiteX330" fmla="*/ 693592 w 2556355"/>
                  <a:gd name="connsiteY330" fmla="*/ 1760205 h 2427600"/>
                  <a:gd name="connsiteX331" fmla="*/ 689914 w 2556355"/>
                  <a:gd name="connsiteY331" fmla="*/ 1757214 h 2427600"/>
                  <a:gd name="connsiteX332" fmla="*/ 688760 w 2556355"/>
                  <a:gd name="connsiteY332" fmla="*/ 1752600 h 2427600"/>
                  <a:gd name="connsiteX333" fmla="*/ 690239 w 2556355"/>
                  <a:gd name="connsiteY333" fmla="*/ 1730760 h 2427600"/>
                  <a:gd name="connsiteX334" fmla="*/ 692654 w 2556355"/>
                  <a:gd name="connsiteY334" fmla="*/ 1725714 h 2427600"/>
                  <a:gd name="connsiteX335" fmla="*/ 697847 w 2556355"/>
                  <a:gd name="connsiteY335" fmla="*/ 1723660 h 2427600"/>
                  <a:gd name="connsiteX336" fmla="*/ 717138 w 2556355"/>
                  <a:gd name="connsiteY336" fmla="*/ 1723660 h 2427600"/>
                  <a:gd name="connsiteX337" fmla="*/ 722258 w 2556355"/>
                  <a:gd name="connsiteY337" fmla="*/ 1721678 h 2427600"/>
                  <a:gd name="connsiteX338" fmla="*/ 724710 w 2556355"/>
                  <a:gd name="connsiteY338" fmla="*/ 1716704 h 2427600"/>
                  <a:gd name="connsiteX339" fmla="*/ 728640 w 2556355"/>
                  <a:gd name="connsiteY339" fmla="*/ 1670609 h 2427600"/>
                  <a:gd name="connsiteX340" fmla="*/ 727090 w 2556355"/>
                  <a:gd name="connsiteY340" fmla="*/ 1665347 h 2427600"/>
                  <a:gd name="connsiteX341" fmla="*/ 683027 w 2556355"/>
                  <a:gd name="connsiteY341" fmla="*/ 1608115 h 2427600"/>
                  <a:gd name="connsiteX342" fmla="*/ 681513 w 2556355"/>
                  <a:gd name="connsiteY342" fmla="*/ 1602745 h 2427600"/>
                  <a:gd name="connsiteX343" fmla="*/ 692618 w 2556355"/>
                  <a:gd name="connsiteY343" fmla="*/ 1485614 h 2427600"/>
                  <a:gd name="connsiteX344" fmla="*/ 691681 w 2556355"/>
                  <a:gd name="connsiteY344" fmla="*/ 1481181 h 2427600"/>
                  <a:gd name="connsiteX345" fmla="*/ 688400 w 2556355"/>
                  <a:gd name="connsiteY345" fmla="*/ 1478045 h 2427600"/>
                  <a:gd name="connsiteX346" fmla="*/ 671164 w 2556355"/>
                  <a:gd name="connsiteY346" fmla="*/ 1469648 h 2427600"/>
                  <a:gd name="connsiteX347" fmla="*/ 666909 w 2556355"/>
                  <a:gd name="connsiteY347" fmla="*/ 1462836 h 2427600"/>
                  <a:gd name="connsiteX348" fmla="*/ 666909 w 2556355"/>
                  <a:gd name="connsiteY348" fmla="*/ 1398901 h 2427600"/>
                  <a:gd name="connsiteX349" fmla="*/ 665106 w 2556355"/>
                  <a:gd name="connsiteY349" fmla="*/ 1393963 h 2427600"/>
                  <a:gd name="connsiteX350" fmla="*/ 600057 w 2556355"/>
                  <a:gd name="connsiteY350" fmla="*/ 1317738 h 2427600"/>
                  <a:gd name="connsiteX351" fmla="*/ 598326 w 2556355"/>
                  <a:gd name="connsiteY351" fmla="*/ 1311647 h 2427600"/>
                  <a:gd name="connsiteX352" fmla="*/ 604276 w 2556355"/>
                  <a:gd name="connsiteY352" fmla="*/ 1273949 h 2427600"/>
                  <a:gd name="connsiteX353" fmla="*/ 601824 w 2556355"/>
                  <a:gd name="connsiteY353" fmla="*/ 1267065 h 2427600"/>
                  <a:gd name="connsiteX354" fmla="*/ 589636 w 2556355"/>
                  <a:gd name="connsiteY354" fmla="*/ 1256325 h 2427600"/>
                  <a:gd name="connsiteX355" fmla="*/ 587545 w 2556355"/>
                  <a:gd name="connsiteY355" fmla="*/ 1253262 h 2427600"/>
                  <a:gd name="connsiteX356" fmla="*/ 587148 w 2556355"/>
                  <a:gd name="connsiteY356" fmla="*/ 1249586 h 2427600"/>
                  <a:gd name="connsiteX357" fmla="*/ 588519 w 2556355"/>
                  <a:gd name="connsiteY357" fmla="*/ 1246162 h 2427600"/>
                  <a:gd name="connsiteX358" fmla="*/ 591367 w 2556355"/>
                  <a:gd name="connsiteY358" fmla="*/ 1243783 h 2427600"/>
                  <a:gd name="connsiteX359" fmla="*/ 628687 w 2556355"/>
                  <a:gd name="connsiteY359" fmla="*/ 1225583 h 2427600"/>
                  <a:gd name="connsiteX360" fmla="*/ 631608 w 2556355"/>
                  <a:gd name="connsiteY360" fmla="*/ 1222988 h 2427600"/>
                  <a:gd name="connsiteX361" fmla="*/ 642930 w 2556355"/>
                  <a:gd name="connsiteY361" fmla="*/ 1222556 h 2427600"/>
                  <a:gd name="connsiteX362" fmla="*/ 649962 w 2556355"/>
                  <a:gd name="connsiteY362" fmla="*/ 1219492 h 2427600"/>
                  <a:gd name="connsiteX363" fmla="*/ 653099 w 2556355"/>
                  <a:gd name="connsiteY363" fmla="*/ 1212500 h 2427600"/>
                  <a:gd name="connsiteX364" fmla="*/ 654577 w 2556355"/>
                  <a:gd name="connsiteY364" fmla="*/ 1182839 h 2427600"/>
                  <a:gd name="connsiteX365" fmla="*/ 657173 w 2556355"/>
                  <a:gd name="connsiteY365" fmla="*/ 1176388 h 2427600"/>
                  <a:gd name="connsiteX366" fmla="*/ 663159 w 2556355"/>
                  <a:gd name="connsiteY366" fmla="*/ 1172928 h 2427600"/>
                  <a:gd name="connsiteX367" fmla="*/ 707619 w 2556355"/>
                  <a:gd name="connsiteY367" fmla="*/ 1164386 h 2427600"/>
                  <a:gd name="connsiteX368" fmla="*/ 714073 w 2556355"/>
                  <a:gd name="connsiteY368" fmla="*/ 1160386 h 2427600"/>
                  <a:gd name="connsiteX369" fmla="*/ 716164 w 2556355"/>
                  <a:gd name="connsiteY369" fmla="*/ 1153106 h 2427600"/>
                  <a:gd name="connsiteX370" fmla="*/ 714722 w 2556355"/>
                  <a:gd name="connsiteY370" fmla="*/ 1135879 h 2427600"/>
                  <a:gd name="connsiteX371" fmla="*/ 713785 w 2556355"/>
                  <a:gd name="connsiteY371" fmla="*/ 1132311 h 2427600"/>
                  <a:gd name="connsiteX372" fmla="*/ 690563 w 2556355"/>
                  <a:gd name="connsiteY372" fmla="*/ 1081962 h 2427600"/>
                  <a:gd name="connsiteX373" fmla="*/ 689590 w 2556355"/>
                  <a:gd name="connsiteY373" fmla="*/ 1077890 h 2427600"/>
                  <a:gd name="connsiteX374" fmla="*/ 690275 w 2556355"/>
                  <a:gd name="connsiteY374" fmla="*/ 1073745 h 2427600"/>
                  <a:gd name="connsiteX375" fmla="*/ 692546 w 2556355"/>
                  <a:gd name="connsiteY375" fmla="*/ 1070213 h 2427600"/>
                  <a:gd name="connsiteX376" fmla="*/ 695972 w 2556355"/>
                  <a:gd name="connsiteY376" fmla="*/ 1067834 h 2427600"/>
                  <a:gd name="connsiteX377" fmla="*/ 728316 w 2556355"/>
                  <a:gd name="connsiteY377" fmla="*/ 1053959 h 2427600"/>
                  <a:gd name="connsiteX378" fmla="*/ 738448 w 2556355"/>
                  <a:gd name="connsiteY378" fmla="*/ 1054932 h 2427600"/>
                  <a:gd name="connsiteX379" fmla="*/ 769639 w 2556355"/>
                  <a:gd name="connsiteY379" fmla="*/ 1076160 h 2427600"/>
                  <a:gd name="connsiteX380" fmla="*/ 774254 w 2556355"/>
                  <a:gd name="connsiteY380" fmla="*/ 1084737 h 2427600"/>
                  <a:gd name="connsiteX381" fmla="*/ 776381 w 2556355"/>
                  <a:gd name="connsiteY381" fmla="*/ 1210194 h 2427600"/>
                  <a:gd name="connsiteX382" fmla="*/ 773749 w 2556355"/>
                  <a:gd name="connsiteY382" fmla="*/ 1217366 h 2427600"/>
                  <a:gd name="connsiteX383" fmla="*/ 766970 w 2556355"/>
                  <a:gd name="connsiteY383" fmla="*/ 1220898 h 2427600"/>
                  <a:gd name="connsiteX384" fmla="*/ 742739 w 2556355"/>
                  <a:gd name="connsiteY384" fmla="*/ 1223565 h 2427600"/>
                  <a:gd name="connsiteX385" fmla="*/ 735564 w 2556355"/>
                  <a:gd name="connsiteY385" fmla="*/ 1221799 h 2427600"/>
                  <a:gd name="connsiteX386" fmla="*/ 731309 w 2556355"/>
                  <a:gd name="connsiteY386" fmla="*/ 1215780 h 2427600"/>
                  <a:gd name="connsiteX387" fmla="*/ 728604 w 2556355"/>
                  <a:gd name="connsiteY387" fmla="*/ 1205508 h 2427600"/>
                  <a:gd name="connsiteX388" fmla="*/ 724782 w 2556355"/>
                  <a:gd name="connsiteY388" fmla="*/ 1199814 h 2427600"/>
                  <a:gd name="connsiteX389" fmla="*/ 718328 w 2556355"/>
                  <a:gd name="connsiteY389" fmla="*/ 1197652 h 2427600"/>
                  <a:gd name="connsiteX390" fmla="*/ 707474 w 2556355"/>
                  <a:gd name="connsiteY390" fmla="*/ 1197652 h 2427600"/>
                  <a:gd name="connsiteX391" fmla="*/ 698207 w 2556355"/>
                  <a:gd name="connsiteY391" fmla="*/ 1203094 h 2427600"/>
                  <a:gd name="connsiteX392" fmla="*/ 698460 w 2556355"/>
                  <a:gd name="connsiteY392" fmla="*/ 1213798 h 2427600"/>
                  <a:gd name="connsiteX393" fmla="*/ 703941 w 2556355"/>
                  <a:gd name="connsiteY393" fmla="*/ 1222628 h 2427600"/>
                  <a:gd name="connsiteX394" fmla="*/ 705419 w 2556355"/>
                  <a:gd name="connsiteY394" fmla="*/ 1226736 h 2427600"/>
                  <a:gd name="connsiteX395" fmla="*/ 710900 w 2556355"/>
                  <a:gd name="connsiteY395" fmla="*/ 1265083 h 2427600"/>
                  <a:gd name="connsiteX396" fmla="*/ 709205 w 2556355"/>
                  <a:gd name="connsiteY396" fmla="*/ 1272507 h 2427600"/>
                  <a:gd name="connsiteX397" fmla="*/ 703003 w 2556355"/>
                  <a:gd name="connsiteY397" fmla="*/ 1276868 h 2427600"/>
                  <a:gd name="connsiteX398" fmla="*/ 686525 w 2556355"/>
                  <a:gd name="connsiteY398" fmla="*/ 1280977 h 2427600"/>
                  <a:gd name="connsiteX399" fmla="*/ 681404 w 2556355"/>
                  <a:gd name="connsiteY399" fmla="*/ 1283968 h 2427600"/>
                  <a:gd name="connsiteX400" fmla="*/ 678700 w 2556355"/>
                  <a:gd name="connsiteY400" fmla="*/ 1289230 h 2427600"/>
                  <a:gd name="connsiteX401" fmla="*/ 679241 w 2556355"/>
                  <a:gd name="connsiteY401" fmla="*/ 1295105 h 2427600"/>
                  <a:gd name="connsiteX402" fmla="*/ 682847 w 2556355"/>
                  <a:gd name="connsiteY402" fmla="*/ 1299790 h 2427600"/>
                  <a:gd name="connsiteX403" fmla="*/ 712414 w 2556355"/>
                  <a:gd name="connsiteY403" fmla="*/ 1321378 h 2427600"/>
                  <a:gd name="connsiteX404" fmla="*/ 714794 w 2556355"/>
                  <a:gd name="connsiteY404" fmla="*/ 1322676 h 2427600"/>
                  <a:gd name="connsiteX405" fmla="*/ 717426 w 2556355"/>
                  <a:gd name="connsiteY405" fmla="*/ 1323324 h 2427600"/>
                  <a:gd name="connsiteX406" fmla="*/ 720131 w 2556355"/>
                  <a:gd name="connsiteY406" fmla="*/ 1323288 h 2427600"/>
                  <a:gd name="connsiteX407" fmla="*/ 722763 w 2556355"/>
                  <a:gd name="connsiteY407" fmla="*/ 1322567 h 2427600"/>
                  <a:gd name="connsiteX408" fmla="*/ 725107 w 2556355"/>
                  <a:gd name="connsiteY408" fmla="*/ 1321234 h 2427600"/>
                  <a:gd name="connsiteX409" fmla="*/ 727018 w 2556355"/>
                  <a:gd name="connsiteY409" fmla="*/ 1319324 h 2427600"/>
                  <a:gd name="connsiteX410" fmla="*/ 728388 w 2556355"/>
                  <a:gd name="connsiteY410" fmla="*/ 1316981 h 2427600"/>
                  <a:gd name="connsiteX411" fmla="*/ 729145 w 2556355"/>
                  <a:gd name="connsiteY411" fmla="*/ 1314386 h 2427600"/>
                  <a:gd name="connsiteX412" fmla="*/ 734842 w 2556355"/>
                  <a:gd name="connsiteY412" fmla="*/ 1275751 h 2427600"/>
                  <a:gd name="connsiteX413" fmla="*/ 738124 w 2556355"/>
                  <a:gd name="connsiteY413" fmla="*/ 1269588 h 2427600"/>
                  <a:gd name="connsiteX414" fmla="*/ 744542 w 2556355"/>
                  <a:gd name="connsiteY414" fmla="*/ 1266777 h 2427600"/>
                  <a:gd name="connsiteX415" fmla="*/ 765925 w 2556355"/>
                  <a:gd name="connsiteY415" fmla="*/ 1265119 h 2427600"/>
                  <a:gd name="connsiteX416" fmla="*/ 768232 w 2556355"/>
                  <a:gd name="connsiteY416" fmla="*/ 1265119 h 2427600"/>
                  <a:gd name="connsiteX417" fmla="*/ 851094 w 2556355"/>
                  <a:gd name="connsiteY417" fmla="*/ 1276832 h 2427600"/>
                  <a:gd name="connsiteX418" fmla="*/ 851707 w 2556355"/>
                  <a:gd name="connsiteY418" fmla="*/ 1276832 h 2427600"/>
                  <a:gd name="connsiteX419" fmla="*/ 906046 w 2556355"/>
                  <a:gd name="connsiteY419" fmla="*/ 1281445 h 2427600"/>
                  <a:gd name="connsiteX420" fmla="*/ 909256 w 2556355"/>
                  <a:gd name="connsiteY420" fmla="*/ 1282238 h 2427600"/>
                  <a:gd name="connsiteX421" fmla="*/ 945386 w 2556355"/>
                  <a:gd name="connsiteY421" fmla="*/ 1297447 h 2427600"/>
                  <a:gd name="connsiteX422" fmla="*/ 950542 w 2556355"/>
                  <a:gd name="connsiteY422" fmla="*/ 1302024 h 2427600"/>
                  <a:gd name="connsiteX423" fmla="*/ 951804 w 2556355"/>
                  <a:gd name="connsiteY423" fmla="*/ 1308800 h 2427600"/>
                  <a:gd name="connsiteX424" fmla="*/ 949352 w 2556355"/>
                  <a:gd name="connsiteY424" fmla="*/ 1324838 h 2427600"/>
                  <a:gd name="connsiteX425" fmla="*/ 950146 w 2556355"/>
                  <a:gd name="connsiteY425" fmla="*/ 1330785 h 2427600"/>
                  <a:gd name="connsiteX426" fmla="*/ 954040 w 2556355"/>
                  <a:gd name="connsiteY426" fmla="*/ 1335326 h 2427600"/>
                  <a:gd name="connsiteX427" fmla="*/ 981264 w 2556355"/>
                  <a:gd name="connsiteY427" fmla="*/ 1352985 h 2427600"/>
                  <a:gd name="connsiteX428" fmla="*/ 986961 w 2556355"/>
                  <a:gd name="connsiteY428" fmla="*/ 1354679 h 2427600"/>
                  <a:gd name="connsiteX429" fmla="*/ 992730 w 2556355"/>
                  <a:gd name="connsiteY429" fmla="*/ 1353021 h 2427600"/>
                  <a:gd name="connsiteX430" fmla="*/ 996624 w 2556355"/>
                  <a:gd name="connsiteY430" fmla="*/ 1348552 h 2427600"/>
                  <a:gd name="connsiteX431" fmla="*/ 997526 w 2556355"/>
                  <a:gd name="connsiteY431" fmla="*/ 1342642 h 2427600"/>
                  <a:gd name="connsiteX432" fmla="*/ 997778 w 2556355"/>
                  <a:gd name="connsiteY432" fmla="*/ 1338389 h 2427600"/>
                  <a:gd name="connsiteX433" fmla="*/ 999689 w 2556355"/>
                  <a:gd name="connsiteY433" fmla="*/ 1334569 h 2427600"/>
                  <a:gd name="connsiteX434" fmla="*/ 1002971 w 2556355"/>
                  <a:gd name="connsiteY434" fmla="*/ 1331830 h 2427600"/>
                  <a:gd name="connsiteX435" fmla="*/ 1007045 w 2556355"/>
                  <a:gd name="connsiteY435" fmla="*/ 1330604 h 2427600"/>
                  <a:gd name="connsiteX436" fmla="*/ 1011949 w 2556355"/>
                  <a:gd name="connsiteY436" fmla="*/ 1330172 h 2427600"/>
                  <a:gd name="connsiteX437" fmla="*/ 1015988 w 2556355"/>
                  <a:gd name="connsiteY437" fmla="*/ 1330568 h 2427600"/>
                  <a:gd name="connsiteX438" fmla="*/ 1019557 w 2556355"/>
                  <a:gd name="connsiteY438" fmla="*/ 1332479 h 2427600"/>
                  <a:gd name="connsiteX439" fmla="*/ 1022154 w 2556355"/>
                  <a:gd name="connsiteY439" fmla="*/ 1335614 h 2427600"/>
                  <a:gd name="connsiteX440" fmla="*/ 1023416 w 2556355"/>
                  <a:gd name="connsiteY440" fmla="*/ 1339470 h 2427600"/>
                  <a:gd name="connsiteX441" fmla="*/ 1033007 w 2556355"/>
                  <a:gd name="connsiteY441" fmla="*/ 1419948 h 2427600"/>
                  <a:gd name="connsiteX442" fmla="*/ 1036469 w 2556355"/>
                  <a:gd name="connsiteY442" fmla="*/ 1426616 h 2427600"/>
                  <a:gd name="connsiteX443" fmla="*/ 1043500 w 2556355"/>
                  <a:gd name="connsiteY443" fmla="*/ 1429283 h 2427600"/>
                  <a:gd name="connsiteX444" fmla="*/ 1060952 w 2556355"/>
                  <a:gd name="connsiteY444" fmla="*/ 1429283 h 2427600"/>
                  <a:gd name="connsiteX445" fmla="*/ 1067731 w 2556355"/>
                  <a:gd name="connsiteY445" fmla="*/ 1426868 h 2427600"/>
                  <a:gd name="connsiteX446" fmla="*/ 1071373 w 2556355"/>
                  <a:gd name="connsiteY446" fmla="*/ 1420669 h 2427600"/>
                  <a:gd name="connsiteX447" fmla="*/ 1081073 w 2556355"/>
                  <a:gd name="connsiteY447" fmla="*/ 1368771 h 2427600"/>
                  <a:gd name="connsiteX448" fmla="*/ 1083921 w 2556355"/>
                  <a:gd name="connsiteY448" fmla="*/ 1363329 h 2427600"/>
                  <a:gd name="connsiteX449" fmla="*/ 1109558 w 2556355"/>
                  <a:gd name="connsiteY449" fmla="*/ 1337164 h 2427600"/>
                  <a:gd name="connsiteX450" fmla="*/ 1117131 w 2556355"/>
                  <a:gd name="connsiteY450" fmla="*/ 1333992 h 2427600"/>
                  <a:gd name="connsiteX451" fmla="*/ 1333660 w 2556355"/>
                  <a:gd name="connsiteY451" fmla="*/ 1333992 h 2427600"/>
                  <a:gd name="connsiteX452" fmla="*/ 1339970 w 2556355"/>
                  <a:gd name="connsiteY452" fmla="*/ 1331938 h 2427600"/>
                  <a:gd name="connsiteX453" fmla="*/ 1343792 w 2556355"/>
                  <a:gd name="connsiteY453" fmla="*/ 1326532 h 2427600"/>
                  <a:gd name="connsiteX454" fmla="*/ 1362542 w 2556355"/>
                  <a:gd name="connsiteY454" fmla="*/ 1266236 h 2427600"/>
                  <a:gd name="connsiteX455" fmla="*/ 1363660 w 2556355"/>
                  <a:gd name="connsiteY455" fmla="*/ 1263750 h 2427600"/>
                  <a:gd name="connsiteX456" fmla="*/ 1384249 w 2556355"/>
                  <a:gd name="connsiteY456" fmla="*/ 1230773 h 2427600"/>
                  <a:gd name="connsiteX457" fmla="*/ 1385439 w 2556355"/>
                  <a:gd name="connsiteY457" fmla="*/ 1222267 h 2427600"/>
                  <a:gd name="connsiteX458" fmla="*/ 1374622 w 2556355"/>
                  <a:gd name="connsiteY458" fmla="*/ 1184425 h 2427600"/>
                  <a:gd name="connsiteX459" fmla="*/ 1370836 w 2556355"/>
                  <a:gd name="connsiteY459" fmla="*/ 1178875 h 2427600"/>
                  <a:gd name="connsiteX460" fmla="*/ 1364453 w 2556355"/>
                  <a:gd name="connsiteY460" fmla="*/ 1176748 h 2427600"/>
                  <a:gd name="connsiteX461" fmla="*/ 1261075 w 2556355"/>
                  <a:gd name="connsiteY461" fmla="*/ 1176748 h 2427600"/>
                  <a:gd name="connsiteX462" fmla="*/ 1257108 w 2556355"/>
                  <a:gd name="connsiteY462" fmla="*/ 1177505 h 2427600"/>
                  <a:gd name="connsiteX463" fmla="*/ 1253719 w 2556355"/>
                  <a:gd name="connsiteY463" fmla="*/ 1179704 h 2427600"/>
                  <a:gd name="connsiteX464" fmla="*/ 1251411 w 2556355"/>
                  <a:gd name="connsiteY464" fmla="*/ 1182983 h 2427600"/>
                  <a:gd name="connsiteX465" fmla="*/ 1250474 w 2556355"/>
                  <a:gd name="connsiteY465" fmla="*/ 1186912 h 2427600"/>
                  <a:gd name="connsiteX466" fmla="*/ 1248599 w 2556355"/>
                  <a:gd name="connsiteY466" fmla="*/ 1235746 h 2427600"/>
                  <a:gd name="connsiteX467" fmla="*/ 1246868 w 2556355"/>
                  <a:gd name="connsiteY467" fmla="*/ 1241152 h 2427600"/>
                  <a:gd name="connsiteX468" fmla="*/ 1212360 w 2556355"/>
                  <a:gd name="connsiteY468" fmla="*/ 1293843 h 2427600"/>
                  <a:gd name="connsiteX469" fmla="*/ 1208466 w 2556355"/>
                  <a:gd name="connsiteY469" fmla="*/ 1297375 h 2427600"/>
                  <a:gd name="connsiteX470" fmla="*/ 1203310 w 2556355"/>
                  <a:gd name="connsiteY470" fmla="*/ 1298601 h 2427600"/>
                  <a:gd name="connsiteX471" fmla="*/ 1198225 w 2556355"/>
                  <a:gd name="connsiteY471" fmla="*/ 1297231 h 2427600"/>
                  <a:gd name="connsiteX472" fmla="*/ 1194439 w 2556355"/>
                  <a:gd name="connsiteY472" fmla="*/ 1293555 h 2427600"/>
                  <a:gd name="connsiteX473" fmla="*/ 1189752 w 2556355"/>
                  <a:gd name="connsiteY473" fmla="*/ 1285914 h 2427600"/>
                  <a:gd name="connsiteX474" fmla="*/ 1188309 w 2556355"/>
                  <a:gd name="connsiteY474" fmla="*/ 1282022 h 2427600"/>
                  <a:gd name="connsiteX475" fmla="*/ 1188490 w 2556355"/>
                  <a:gd name="connsiteY475" fmla="*/ 1277877 h 2427600"/>
                  <a:gd name="connsiteX476" fmla="*/ 1190257 w 2556355"/>
                  <a:gd name="connsiteY476" fmla="*/ 1274093 h 2427600"/>
                  <a:gd name="connsiteX477" fmla="*/ 1193322 w 2556355"/>
                  <a:gd name="connsiteY477" fmla="*/ 1271282 h 2427600"/>
                  <a:gd name="connsiteX478" fmla="*/ 1204247 w 2556355"/>
                  <a:gd name="connsiteY478" fmla="*/ 1264759 h 2427600"/>
                  <a:gd name="connsiteX479" fmla="*/ 1209043 w 2556355"/>
                  <a:gd name="connsiteY479" fmla="*/ 1258344 h 2427600"/>
                  <a:gd name="connsiteX480" fmla="*/ 1219896 w 2556355"/>
                  <a:gd name="connsiteY480" fmla="*/ 1215924 h 2427600"/>
                  <a:gd name="connsiteX481" fmla="*/ 1232517 w 2556355"/>
                  <a:gd name="connsiteY481" fmla="*/ 1168819 h 2427600"/>
                  <a:gd name="connsiteX482" fmla="*/ 1229308 w 2556355"/>
                  <a:gd name="connsiteY482" fmla="*/ 1158152 h 2427600"/>
                  <a:gd name="connsiteX483" fmla="*/ 1223430 w 2556355"/>
                  <a:gd name="connsiteY483" fmla="*/ 1152962 h 2427600"/>
                  <a:gd name="connsiteX484" fmla="*/ 1219103 w 2556355"/>
                  <a:gd name="connsiteY484" fmla="*/ 1150619 h 2427600"/>
                  <a:gd name="connsiteX485" fmla="*/ 1214199 w 2556355"/>
                  <a:gd name="connsiteY485" fmla="*/ 1150475 h 2427600"/>
                  <a:gd name="connsiteX486" fmla="*/ 1209728 w 2556355"/>
                  <a:gd name="connsiteY486" fmla="*/ 1152565 h 2427600"/>
                  <a:gd name="connsiteX487" fmla="*/ 1206699 w 2556355"/>
                  <a:gd name="connsiteY487" fmla="*/ 1156458 h 2427600"/>
                  <a:gd name="connsiteX488" fmla="*/ 1182180 w 2556355"/>
                  <a:gd name="connsiteY488" fmla="*/ 1209761 h 2427600"/>
                  <a:gd name="connsiteX489" fmla="*/ 1178249 w 2556355"/>
                  <a:gd name="connsiteY489" fmla="*/ 1214266 h 2427600"/>
                  <a:gd name="connsiteX490" fmla="*/ 1172552 w 2556355"/>
                  <a:gd name="connsiteY490" fmla="*/ 1215924 h 2427600"/>
                  <a:gd name="connsiteX491" fmla="*/ 1172408 w 2556355"/>
                  <a:gd name="connsiteY491" fmla="*/ 1215924 h 2427600"/>
                  <a:gd name="connsiteX492" fmla="*/ 1165232 w 2556355"/>
                  <a:gd name="connsiteY492" fmla="*/ 1213113 h 2427600"/>
                  <a:gd name="connsiteX493" fmla="*/ 1161843 w 2556355"/>
                  <a:gd name="connsiteY493" fmla="*/ 1206193 h 2427600"/>
                  <a:gd name="connsiteX494" fmla="*/ 1160977 w 2556355"/>
                  <a:gd name="connsiteY494" fmla="*/ 1195309 h 2427600"/>
                  <a:gd name="connsiteX495" fmla="*/ 1157912 w 2556355"/>
                  <a:gd name="connsiteY495" fmla="*/ 1188678 h 2427600"/>
                  <a:gd name="connsiteX496" fmla="*/ 1151314 w 2556355"/>
                  <a:gd name="connsiteY496" fmla="*/ 1185614 h 2427600"/>
                  <a:gd name="connsiteX497" fmla="*/ 1135376 w 2556355"/>
                  <a:gd name="connsiteY497" fmla="*/ 1184317 h 2427600"/>
                  <a:gd name="connsiteX498" fmla="*/ 1128561 w 2556355"/>
                  <a:gd name="connsiteY498" fmla="*/ 1186083 h 2427600"/>
                  <a:gd name="connsiteX499" fmla="*/ 1086662 w 2556355"/>
                  <a:gd name="connsiteY499" fmla="*/ 1214194 h 2427600"/>
                  <a:gd name="connsiteX500" fmla="*/ 1080748 w 2556355"/>
                  <a:gd name="connsiteY500" fmla="*/ 1215996 h 2427600"/>
                  <a:gd name="connsiteX501" fmla="*/ 1035243 w 2556355"/>
                  <a:gd name="connsiteY501" fmla="*/ 1215996 h 2427600"/>
                  <a:gd name="connsiteX502" fmla="*/ 1032538 w 2556355"/>
                  <a:gd name="connsiteY502" fmla="*/ 1215636 h 2427600"/>
                  <a:gd name="connsiteX503" fmla="*/ 1030014 w 2556355"/>
                  <a:gd name="connsiteY503" fmla="*/ 1214591 h 2427600"/>
                  <a:gd name="connsiteX504" fmla="*/ 1027815 w 2556355"/>
                  <a:gd name="connsiteY504" fmla="*/ 1212933 h 2427600"/>
                  <a:gd name="connsiteX505" fmla="*/ 1026120 w 2556355"/>
                  <a:gd name="connsiteY505" fmla="*/ 1210770 h 2427600"/>
                  <a:gd name="connsiteX506" fmla="*/ 1025038 w 2556355"/>
                  <a:gd name="connsiteY506" fmla="*/ 1208284 h 2427600"/>
                  <a:gd name="connsiteX507" fmla="*/ 1024678 w 2556355"/>
                  <a:gd name="connsiteY507" fmla="*/ 1205545 h 2427600"/>
                  <a:gd name="connsiteX508" fmla="*/ 1024966 w 2556355"/>
                  <a:gd name="connsiteY508" fmla="*/ 1202841 h 2427600"/>
                  <a:gd name="connsiteX509" fmla="*/ 1025976 w 2556355"/>
                  <a:gd name="connsiteY509" fmla="*/ 1200283 h 2427600"/>
                  <a:gd name="connsiteX510" fmla="*/ 1076313 w 2556355"/>
                  <a:gd name="connsiteY510" fmla="*/ 1108524 h 2427600"/>
                  <a:gd name="connsiteX511" fmla="*/ 1085616 w 2556355"/>
                  <a:gd name="connsiteY511" fmla="*/ 1103010 h 2427600"/>
                  <a:gd name="connsiteX512" fmla="*/ 1125460 w 2556355"/>
                  <a:gd name="connsiteY512" fmla="*/ 1103010 h 2427600"/>
                  <a:gd name="connsiteX513" fmla="*/ 1132167 w 2556355"/>
                  <a:gd name="connsiteY513" fmla="*/ 1105425 h 2427600"/>
                  <a:gd name="connsiteX514" fmla="*/ 1135845 w 2556355"/>
                  <a:gd name="connsiteY514" fmla="*/ 1111515 h 2427600"/>
                  <a:gd name="connsiteX515" fmla="*/ 1144859 w 2556355"/>
                  <a:gd name="connsiteY515" fmla="*/ 1156854 h 2427600"/>
                  <a:gd name="connsiteX516" fmla="*/ 1151458 w 2556355"/>
                  <a:gd name="connsiteY516" fmla="*/ 1164639 h 2427600"/>
                  <a:gd name="connsiteX517" fmla="*/ 1165268 w 2556355"/>
                  <a:gd name="connsiteY517" fmla="*/ 1169973 h 2427600"/>
                  <a:gd name="connsiteX518" fmla="*/ 1169776 w 2556355"/>
                  <a:gd name="connsiteY518" fmla="*/ 1170621 h 2427600"/>
                  <a:gd name="connsiteX519" fmla="*/ 1174139 w 2556355"/>
                  <a:gd name="connsiteY519" fmla="*/ 1169324 h 2427600"/>
                  <a:gd name="connsiteX520" fmla="*/ 1177564 w 2556355"/>
                  <a:gd name="connsiteY520" fmla="*/ 1166333 h 2427600"/>
                  <a:gd name="connsiteX521" fmla="*/ 1179403 w 2556355"/>
                  <a:gd name="connsiteY521" fmla="*/ 1162152 h 2427600"/>
                  <a:gd name="connsiteX522" fmla="*/ 1197793 w 2556355"/>
                  <a:gd name="connsiteY522" fmla="*/ 1070249 h 2427600"/>
                  <a:gd name="connsiteX523" fmla="*/ 1200461 w 2556355"/>
                  <a:gd name="connsiteY523" fmla="*/ 1065095 h 2427600"/>
                  <a:gd name="connsiteX524" fmla="*/ 1236916 w 2556355"/>
                  <a:gd name="connsiteY524" fmla="*/ 1026568 h 2427600"/>
                  <a:gd name="connsiteX525" fmla="*/ 1239476 w 2556355"/>
                  <a:gd name="connsiteY525" fmla="*/ 1021667 h 2427600"/>
                  <a:gd name="connsiteX526" fmla="*/ 1244957 w 2556355"/>
                  <a:gd name="connsiteY526" fmla="*/ 998132 h 2427600"/>
                  <a:gd name="connsiteX527" fmla="*/ 1250149 w 2556355"/>
                  <a:gd name="connsiteY527" fmla="*/ 991213 h 2427600"/>
                  <a:gd name="connsiteX528" fmla="*/ 1328900 w 2556355"/>
                  <a:gd name="connsiteY528" fmla="*/ 947892 h 2427600"/>
                  <a:gd name="connsiteX529" fmla="*/ 1334345 w 2556355"/>
                  <a:gd name="connsiteY529" fmla="*/ 938918 h 2427600"/>
                  <a:gd name="connsiteX530" fmla="*/ 1336328 w 2556355"/>
                  <a:gd name="connsiteY530" fmla="*/ 869288 h 2427600"/>
                  <a:gd name="connsiteX531" fmla="*/ 1339104 w 2556355"/>
                  <a:gd name="connsiteY531" fmla="*/ 862405 h 2427600"/>
                  <a:gd name="connsiteX532" fmla="*/ 1345739 w 2556355"/>
                  <a:gd name="connsiteY532" fmla="*/ 859017 h 2427600"/>
                  <a:gd name="connsiteX533" fmla="*/ 1391677 w 2556355"/>
                  <a:gd name="connsiteY533" fmla="*/ 853899 h 2427600"/>
                  <a:gd name="connsiteX534" fmla="*/ 1395824 w 2556355"/>
                  <a:gd name="connsiteY534" fmla="*/ 864243 h 2427600"/>
                  <a:gd name="connsiteX535" fmla="*/ 1396509 w 2556355"/>
                  <a:gd name="connsiteY535" fmla="*/ 869396 h 2427600"/>
                  <a:gd name="connsiteX536" fmla="*/ 1394706 w 2556355"/>
                  <a:gd name="connsiteY536" fmla="*/ 874298 h 2427600"/>
                  <a:gd name="connsiteX537" fmla="*/ 1390812 w 2556355"/>
                  <a:gd name="connsiteY537" fmla="*/ 877794 h 2427600"/>
                  <a:gd name="connsiteX538" fmla="*/ 1385764 w 2556355"/>
                  <a:gd name="connsiteY538" fmla="*/ 879055 h 2427600"/>
                  <a:gd name="connsiteX539" fmla="*/ 1376533 w 2556355"/>
                  <a:gd name="connsiteY539" fmla="*/ 879055 h 2427600"/>
                  <a:gd name="connsiteX540" fmla="*/ 1373720 w 2556355"/>
                  <a:gd name="connsiteY540" fmla="*/ 879416 h 2427600"/>
                  <a:gd name="connsiteX541" fmla="*/ 1371124 w 2556355"/>
                  <a:gd name="connsiteY541" fmla="*/ 880497 h 2427600"/>
                  <a:gd name="connsiteX542" fmla="*/ 1368888 w 2556355"/>
                  <a:gd name="connsiteY542" fmla="*/ 882191 h 2427600"/>
                  <a:gd name="connsiteX543" fmla="*/ 1367194 w 2556355"/>
                  <a:gd name="connsiteY543" fmla="*/ 884425 h 2427600"/>
                  <a:gd name="connsiteX544" fmla="*/ 1366076 w 2556355"/>
                  <a:gd name="connsiteY544" fmla="*/ 886984 h 2427600"/>
                  <a:gd name="connsiteX545" fmla="*/ 1365679 w 2556355"/>
                  <a:gd name="connsiteY545" fmla="*/ 889795 h 2427600"/>
                  <a:gd name="connsiteX546" fmla="*/ 1366004 w 2556355"/>
                  <a:gd name="connsiteY546" fmla="*/ 892570 h 2427600"/>
                  <a:gd name="connsiteX547" fmla="*/ 1367050 w 2556355"/>
                  <a:gd name="connsiteY547" fmla="*/ 895165 h 2427600"/>
                  <a:gd name="connsiteX548" fmla="*/ 1387494 w 2556355"/>
                  <a:gd name="connsiteY548" fmla="*/ 931674 h 2427600"/>
                  <a:gd name="connsiteX549" fmla="*/ 1392470 w 2556355"/>
                  <a:gd name="connsiteY549" fmla="*/ 936251 h 2427600"/>
                  <a:gd name="connsiteX550" fmla="*/ 1399213 w 2556355"/>
                  <a:gd name="connsiteY550" fmla="*/ 936972 h 2427600"/>
                  <a:gd name="connsiteX551" fmla="*/ 1431810 w 2556355"/>
                  <a:gd name="connsiteY551" fmla="*/ 930124 h 2427600"/>
                  <a:gd name="connsiteX552" fmla="*/ 1440644 w 2556355"/>
                  <a:gd name="connsiteY552" fmla="*/ 932107 h 2427600"/>
                  <a:gd name="connsiteX553" fmla="*/ 1514419 w 2556355"/>
                  <a:gd name="connsiteY553" fmla="*/ 988510 h 2427600"/>
                  <a:gd name="connsiteX554" fmla="*/ 1518494 w 2556355"/>
                  <a:gd name="connsiteY554" fmla="*/ 995141 h 2427600"/>
                  <a:gd name="connsiteX555" fmla="*/ 1528950 w 2556355"/>
                  <a:gd name="connsiteY555" fmla="*/ 1052373 h 2427600"/>
                  <a:gd name="connsiteX556" fmla="*/ 1527725 w 2556355"/>
                  <a:gd name="connsiteY556" fmla="*/ 1059617 h 2427600"/>
                  <a:gd name="connsiteX557" fmla="*/ 1506991 w 2556355"/>
                  <a:gd name="connsiteY557" fmla="*/ 1096667 h 2427600"/>
                  <a:gd name="connsiteX558" fmla="*/ 1505657 w 2556355"/>
                  <a:gd name="connsiteY558" fmla="*/ 1102830 h 2427600"/>
                  <a:gd name="connsiteX559" fmla="*/ 1507965 w 2556355"/>
                  <a:gd name="connsiteY559" fmla="*/ 1108704 h 2427600"/>
                  <a:gd name="connsiteX560" fmla="*/ 1550405 w 2556355"/>
                  <a:gd name="connsiteY560" fmla="*/ 1161683 h 2427600"/>
                  <a:gd name="connsiteX561" fmla="*/ 1551631 w 2556355"/>
                  <a:gd name="connsiteY561" fmla="*/ 1163594 h 2427600"/>
                  <a:gd name="connsiteX562" fmla="*/ 1580117 w 2556355"/>
                  <a:gd name="connsiteY562" fmla="*/ 1220249 h 2427600"/>
                  <a:gd name="connsiteX563" fmla="*/ 1580802 w 2556355"/>
                  <a:gd name="connsiteY563" fmla="*/ 1228322 h 2427600"/>
                  <a:gd name="connsiteX564" fmla="*/ 1562593 w 2556355"/>
                  <a:gd name="connsiteY564" fmla="*/ 1287320 h 2427600"/>
                  <a:gd name="connsiteX565" fmla="*/ 1554155 w 2556355"/>
                  <a:gd name="connsiteY565" fmla="*/ 1294780 h 2427600"/>
                  <a:gd name="connsiteX566" fmla="*/ 1462892 w 2556355"/>
                  <a:gd name="connsiteY566" fmla="*/ 1311359 h 2427600"/>
                  <a:gd name="connsiteX567" fmla="*/ 1457303 w 2556355"/>
                  <a:gd name="connsiteY567" fmla="*/ 1314242 h 2427600"/>
                  <a:gd name="connsiteX568" fmla="*/ 1454238 w 2556355"/>
                  <a:gd name="connsiteY568" fmla="*/ 1319720 h 2427600"/>
                  <a:gd name="connsiteX569" fmla="*/ 1437579 w 2556355"/>
                  <a:gd name="connsiteY569" fmla="*/ 1397423 h 2427600"/>
                  <a:gd name="connsiteX570" fmla="*/ 1434262 w 2556355"/>
                  <a:gd name="connsiteY570" fmla="*/ 1403154 h 2427600"/>
                  <a:gd name="connsiteX571" fmla="*/ 1363660 w 2556355"/>
                  <a:gd name="connsiteY571" fmla="*/ 1467125 h 2427600"/>
                  <a:gd name="connsiteX572" fmla="*/ 1360162 w 2556355"/>
                  <a:gd name="connsiteY572" fmla="*/ 1474045 h 2427600"/>
                  <a:gd name="connsiteX573" fmla="*/ 1353744 w 2556355"/>
                  <a:gd name="connsiteY573" fmla="*/ 1538701 h 2427600"/>
                  <a:gd name="connsiteX574" fmla="*/ 1354501 w 2556355"/>
                  <a:gd name="connsiteY574" fmla="*/ 1543855 h 2427600"/>
                  <a:gd name="connsiteX575" fmla="*/ 1375920 w 2556355"/>
                  <a:gd name="connsiteY575" fmla="*/ 1595753 h 2427600"/>
                  <a:gd name="connsiteX576" fmla="*/ 1376677 w 2556355"/>
                  <a:gd name="connsiteY576" fmla="*/ 1600943 h 2427600"/>
                  <a:gd name="connsiteX577" fmla="*/ 1374874 w 2556355"/>
                  <a:gd name="connsiteY577" fmla="*/ 1605916 h 2427600"/>
                  <a:gd name="connsiteX578" fmla="*/ 1370980 w 2556355"/>
                  <a:gd name="connsiteY578" fmla="*/ 1609448 h 2427600"/>
                  <a:gd name="connsiteX579" fmla="*/ 1365896 w 2556355"/>
                  <a:gd name="connsiteY579" fmla="*/ 1610710 h 2427600"/>
                  <a:gd name="connsiteX580" fmla="*/ 1321905 w 2556355"/>
                  <a:gd name="connsiteY580" fmla="*/ 1610710 h 2427600"/>
                  <a:gd name="connsiteX581" fmla="*/ 1314946 w 2556355"/>
                  <a:gd name="connsiteY581" fmla="*/ 1613233 h 2427600"/>
                  <a:gd name="connsiteX582" fmla="*/ 1311232 w 2556355"/>
                  <a:gd name="connsiteY582" fmla="*/ 1619612 h 2427600"/>
                  <a:gd name="connsiteX583" fmla="*/ 1296772 w 2556355"/>
                  <a:gd name="connsiteY583" fmla="*/ 1699982 h 2427600"/>
                  <a:gd name="connsiteX584" fmla="*/ 1297602 w 2556355"/>
                  <a:gd name="connsiteY584" fmla="*/ 1706397 h 2427600"/>
                  <a:gd name="connsiteX585" fmla="*/ 1307265 w 2556355"/>
                  <a:gd name="connsiteY585" fmla="*/ 1727372 h 2427600"/>
                  <a:gd name="connsiteX586" fmla="*/ 1303155 w 2556355"/>
                  <a:gd name="connsiteY586" fmla="*/ 1729066 h 2427600"/>
                  <a:gd name="connsiteX587" fmla="*/ 1192961 w 2556355"/>
                  <a:gd name="connsiteY587" fmla="*/ 1794335 h 2427600"/>
                  <a:gd name="connsiteX588" fmla="*/ 1185821 w 2556355"/>
                  <a:gd name="connsiteY588" fmla="*/ 1802660 h 2427600"/>
                  <a:gd name="connsiteX589" fmla="*/ 1185244 w 2556355"/>
                  <a:gd name="connsiteY589" fmla="*/ 1813581 h 2427600"/>
                  <a:gd name="connsiteX590" fmla="*/ 1190581 w 2556355"/>
                  <a:gd name="connsiteY590" fmla="*/ 1832682 h 2427600"/>
                  <a:gd name="connsiteX591" fmla="*/ 1190293 w 2556355"/>
                  <a:gd name="connsiteY591" fmla="*/ 1842737 h 2427600"/>
                  <a:gd name="connsiteX592" fmla="*/ 1184343 w 2556355"/>
                  <a:gd name="connsiteY592" fmla="*/ 1850882 h 2427600"/>
                  <a:gd name="connsiteX593" fmla="*/ 1160581 w 2556355"/>
                  <a:gd name="connsiteY593" fmla="*/ 1868686 h 2427600"/>
                  <a:gd name="connsiteX594" fmla="*/ 1156001 w 2556355"/>
                  <a:gd name="connsiteY594" fmla="*/ 1873912 h 2427600"/>
                  <a:gd name="connsiteX595" fmla="*/ 1153874 w 2556355"/>
                  <a:gd name="connsiteY595" fmla="*/ 1880508 h 2427600"/>
                  <a:gd name="connsiteX596" fmla="*/ 1154523 w 2556355"/>
                  <a:gd name="connsiteY596" fmla="*/ 1887391 h 2427600"/>
                  <a:gd name="connsiteX597" fmla="*/ 1157876 w 2556355"/>
                  <a:gd name="connsiteY597" fmla="*/ 1893446 h 2427600"/>
                  <a:gd name="connsiteX598" fmla="*/ 1232949 w 2556355"/>
                  <a:gd name="connsiteY598" fmla="*/ 1980664 h 2427600"/>
                  <a:gd name="connsiteX599" fmla="*/ 1235726 w 2556355"/>
                  <a:gd name="connsiteY599" fmla="*/ 1983222 h 2427600"/>
                  <a:gd name="connsiteX600" fmla="*/ 1391533 w 2556355"/>
                  <a:gd name="connsiteY600" fmla="*/ 2098840 h 2427600"/>
                  <a:gd name="connsiteX601" fmla="*/ 1431269 w 2556355"/>
                  <a:gd name="connsiteY601" fmla="*/ 2126050 h 2427600"/>
                  <a:gd name="connsiteX602" fmla="*/ 1443421 w 2556355"/>
                  <a:gd name="connsiteY602" fmla="*/ 2128825 h 2427600"/>
                  <a:gd name="connsiteX603" fmla="*/ 1511066 w 2556355"/>
                  <a:gd name="connsiteY603" fmla="*/ 2118698 h 2427600"/>
                  <a:gd name="connsiteX604" fmla="*/ 1518602 w 2556355"/>
                  <a:gd name="connsiteY604" fmla="*/ 2119239 h 2427600"/>
                  <a:gd name="connsiteX605" fmla="*/ 1525164 w 2556355"/>
                  <a:gd name="connsiteY605" fmla="*/ 2123023 h 2427600"/>
                  <a:gd name="connsiteX606" fmla="*/ 1529455 w 2556355"/>
                  <a:gd name="connsiteY606" fmla="*/ 2129294 h 2427600"/>
                  <a:gd name="connsiteX607" fmla="*/ 1530609 w 2556355"/>
                  <a:gd name="connsiteY607" fmla="*/ 2136790 h 2427600"/>
                  <a:gd name="connsiteX608" fmla="*/ 1525705 w 2556355"/>
                  <a:gd name="connsiteY608" fmla="*/ 2203465 h 2427600"/>
                  <a:gd name="connsiteX609" fmla="*/ 1527328 w 2556355"/>
                  <a:gd name="connsiteY609" fmla="*/ 2212079 h 2427600"/>
                  <a:gd name="connsiteX610" fmla="*/ 1533061 w 2556355"/>
                  <a:gd name="connsiteY610" fmla="*/ 2218746 h 2427600"/>
                  <a:gd name="connsiteX611" fmla="*/ 1597425 w 2556355"/>
                  <a:gd name="connsiteY611" fmla="*/ 2262967 h 2427600"/>
                  <a:gd name="connsiteX612" fmla="*/ 1603230 w 2556355"/>
                  <a:gd name="connsiteY612" fmla="*/ 2269851 h 2427600"/>
                  <a:gd name="connsiteX613" fmla="*/ 1625586 w 2556355"/>
                  <a:gd name="connsiteY613" fmla="*/ 2318037 h 2427600"/>
                  <a:gd name="connsiteX614" fmla="*/ 1631139 w 2556355"/>
                  <a:gd name="connsiteY614" fmla="*/ 2324741 h 2427600"/>
                  <a:gd name="connsiteX615" fmla="*/ 1770828 w 2556355"/>
                  <a:gd name="connsiteY615" fmla="*/ 2424428 h 2427600"/>
                  <a:gd name="connsiteX616" fmla="*/ 1780744 w 2556355"/>
                  <a:gd name="connsiteY616" fmla="*/ 2427600 h 2427600"/>
                  <a:gd name="connsiteX617" fmla="*/ 1858486 w 2556355"/>
                  <a:gd name="connsiteY617" fmla="*/ 2427600 h 2427600"/>
                  <a:gd name="connsiteX618" fmla="*/ 1870890 w 2556355"/>
                  <a:gd name="connsiteY618" fmla="*/ 2422230 h 2427600"/>
                  <a:gd name="connsiteX619" fmla="*/ 2082984 w 2556355"/>
                  <a:gd name="connsiteY619" fmla="*/ 2196870 h 2427600"/>
                  <a:gd name="connsiteX620" fmla="*/ 2087563 w 2556355"/>
                  <a:gd name="connsiteY620" fmla="*/ 2186598 h 2427600"/>
                  <a:gd name="connsiteX621" fmla="*/ 2084750 w 2556355"/>
                  <a:gd name="connsiteY621" fmla="*/ 2175714 h 2427600"/>
                  <a:gd name="connsiteX622" fmla="*/ 2058176 w 2556355"/>
                  <a:gd name="connsiteY622" fmla="*/ 2135889 h 2427600"/>
                  <a:gd name="connsiteX623" fmla="*/ 2055724 w 2556355"/>
                  <a:gd name="connsiteY623" fmla="*/ 2122771 h 2427600"/>
                  <a:gd name="connsiteX624" fmla="*/ 2062683 w 2556355"/>
                  <a:gd name="connsiteY624" fmla="*/ 2091452 h 2427600"/>
                  <a:gd name="connsiteX625" fmla="*/ 2062286 w 2556355"/>
                  <a:gd name="connsiteY625" fmla="*/ 2082622 h 2427600"/>
                  <a:gd name="connsiteX626" fmla="*/ 2052154 w 2556355"/>
                  <a:gd name="connsiteY626" fmla="*/ 2050474 h 2427600"/>
                  <a:gd name="connsiteX627" fmla="*/ 2051685 w 2556355"/>
                  <a:gd name="connsiteY627" fmla="*/ 2042076 h 2427600"/>
                  <a:gd name="connsiteX628" fmla="*/ 2055291 w 2556355"/>
                  <a:gd name="connsiteY628" fmla="*/ 2034508 h 2427600"/>
                  <a:gd name="connsiteX629" fmla="*/ 2098272 w 2556355"/>
                  <a:gd name="connsiteY629" fmla="*/ 1982574 h 2427600"/>
                  <a:gd name="connsiteX630" fmla="*/ 2101409 w 2556355"/>
                  <a:gd name="connsiteY630" fmla="*/ 1976807 h 2427600"/>
                  <a:gd name="connsiteX631" fmla="*/ 2102094 w 2556355"/>
                  <a:gd name="connsiteY631" fmla="*/ 1970248 h 2427600"/>
                  <a:gd name="connsiteX632" fmla="*/ 2100291 w 2556355"/>
                  <a:gd name="connsiteY632" fmla="*/ 1963941 h 2427600"/>
                  <a:gd name="connsiteX633" fmla="*/ 2096217 w 2556355"/>
                  <a:gd name="connsiteY633" fmla="*/ 1958787 h 2427600"/>
                  <a:gd name="connsiteX634" fmla="*/ 2004160 w 2556355"/>
                  <a:gd name="connsiteY634" fmla="*/ 1880003 h 2427600"/>
                  <a:gd name="connsiteX635" fmla="*/ 1999833 w 2556355"/>
                  <a:gd name="connsiteY635" fmla="*/ 1874381 h 2427600"/>
                  <a:gd name="connsiteX636" fmla="*/ 1998175 w 2556355"/>
                  <a:gd name="connsiteY636" fmla="*/ 1867497 h 2427600"/>
                  <a:gd name="connsiteX637" fmla="*/ 1999473 w 2556355"/>
                  <a:gd name="connsiteY637" fmla="*/ 1860541 h 2427600"/>
                  <a:gd name="connsiteX638" fmla="*/ 2003511 w 2556355"/>
                  <a:gd name="connsiteY638" fmla="*/ 1854703 h 2427600"/>
                  <a:gd name="connsiteX639" fmla="*/ 2073897 w 2556355"/>
                  <a:gd name="connsiteY639" fmla="*/ 1787884 h 2427600"/>
                  <a:gd name="connsiteX640" fmla="*/ 2078909 w 2556355"/>
                  <a:gd name="connsiteY640" fmla="*/ 1778802 h 2427600"/>
                  <a:gd name="connsiteX641" fmla="*/ 2077683 w 2556355"/>
                  <a:gd name="connsiteY641" fmla="*/ 1768458 h 2427600"/>
                  <a:gd name="connsiteX642" fmla="*/ 2032827 w 2556355"/>
                  <a:gd name="connsiteY642" fmla="*/ 1670176 h 2427600"/>
                  <a:gd name="connsiteX643" fmla="*/ 2030483 w 2556355"/>
                  <a:gd name="connsiteY643" fmla="*/ 1666428 h 2427600"/>
                  <a:gd name="connsiteX644" fmla="*/ 2027274 w 2556355"/>
                  <a:gd name="connsiteY644" fmla="*/ 1663401 h 2427600"/>
                  <a:gd name="connsiteX645" fmla="*/ 2023379 w 2556355"/>
                  <a:gd name="connsiteY645" fmla="*/ 1661310 h 2427600"/>
                  <a:gd name="connsiteX646" fmla="*/ 2019052 w 2556355"/>
                  <a:gd name="connsiteY646" fmla="*/ 1660301 h 2427600"/>
                  <a:gd name="connsiteX647" fmla="*/ 2014653 w 2556355"/>
                  <a:gd name="connsiteY647" fmla="*/ 1660409 h 2427600"/>
                  <a:gd name="connsiteX648" fmla="*/ 2010399 w 2556355"/>
                  <a:gd name="connsiteY648" fmla="*/ 1661671 h 2427600"/>
                  <a:gd name="connsiteX649" fmla="*/ 2006612 w 2556355"/>
                  <a:gd name="connsiteY649" fmla="*/ 1663977 h 2427600"/>
                  <a:gd name="connsiteX650" fmla="*/ 2003584 w 2556355"/>
                  <a:gd name="connsiteY650" fmla="*/ 1667149 h 2427600"/>
                  <a:gd name="connsiteX651" fmla="*/ 1963956 w 2556355"/>
                  <a:gd name="connsiteY651" fmla="*/ 1721137 h 2427600"/>
                  <a:gd name="connsiteX652" fmla="*/ 1952237 w 2556355"/>
                  <a:gd name="connsiteY652" fmla="*/ 1727985 h 2427600"/>
                  <a:gd name="connsiteX653" fmla="*/ 1864760 w 2556355"/>
                  <a:gd name="connsiteY653" fmla="*/ 1738256 h 2427600"/>
                  <a:gd name="connsiteX654" fmla="*/ 1853546 w 2556355"/>
                  <a:gd name="connsiteY654" fmla="*/ 1735698 h 2427600"/>
                  <a:gd name="connsiteX655" fmla="*/ 1827548 w 2556355"/>
                  <a:gd name="connsiteY655" fmla="*/ 1718975 h 2427600"/>
                  <a:gd name="connsiteX656" fmla="*/ 1822752 w 2556355"/>
                  <a:gd name="connsiteY656" fmla="*/ 1716848 h 2427600"/>
                  <a:gd name="connsiteX657" fmla="*/ 1746922 w 2556355"/>
                  <a:gd name="connsiteY657" fmla="*/ 1696522 h 2427600"/>
                  <a:gd name="connsiteX658" fmla="*/ 1740431 w 2556355"/>
                  <a:gd name="connsiteY658" fmla="*/ 1693170 h 2427600"/>
                  <a:gd name="connsiteX659" fmla="*/ 1735960 w 2556355"/>
                  <a:gd name="connsiteY659" fmla="*/ 1687440 h 2427600"/>
                  <a:gd name="connsiteX660" fmla="*/ 1734301 w 2556355"/>
                  <a:gd name="connsiteY660" fmla="*/ 1680376 h 2427600"/>
                  <a:gd name="connsiteX661" fmla="*/ 1735708 w 2556355"/>
                  <a:gd name="connsiteY661" fmla="*/ 1673240 h 2427600"/>
                  <a:gd name="connsiteX662" fmla="*/ 1899051 w 2556355"/>
                  <a:gd name="connsiteY662" fmla="*/ 1700450 h 2427600"/>
                  <a:gd name="connsiteX663" fmla="*/ 1903991 w 2556355"/>
                  <a:gd name="connsiteY663" fmla="*/ 1700126 h 2427600"/>
                  <a:gd name="connsiteX664" fmla="*/ 1952093 w 2556355"/>
                  <a:gd name="connsiteY664" fmla="*/ 1685493 h 2427600"/>
                  <a:gd name="connsiteX665" fmla="*/ 1958511 w 2556355"/>
                  <a:gd name="connsiteY665" fmla="*/ 1680232 h 2427600"/>
                  <a:gd name="connsiteX666" fmla="*/ 2012418 w 2556355"/>
                  <a:gd name="connsiteY666" fmla="*/ 1579211 h 2427600"/>
                  <a:gd name="connsiteX667" fmla="*/ 2013716 w 2556355"/>
                  <a:gd name="connsiteY667" fmla="*/ 1574453 h 2427600"/>
                  <a:gd name="connsiteX668" fmla="*/ 2015735 w 2556355"/>
                  <a:gd name="connsiteY668" fmla="*/ 1511527 h 2427600"/>
                  <a:gd name="connsiteX669" fmla="*/ 2013680 w 2556355"/>
                  <a:gd name="connsiteY669" fmla="*/ 1504787 h 2427600"/>
                  <a:gd name="connsiteX670" fmla="*/ 2007874 w 2556355"/>
                  <a:gd name="connsiteY670" fmla="*/ 1500751 h 2427600"/>
                  <a:gd name="connsiteX671" fmla="*/ 1989881 w 2556355"/>
                  <a:gd name="connsiteY671" fmla="*/ 1495597 h 2427600"/>
                  <a:gd name="connsiteX672" fmla="*/ 1983391 w 2556355"/>
                  <a:gd name="connsiteY672" fmla="*/ 1495777 h 2427600"/>
                  <a:gd name="connsiteX673" fmla="*/ 1978126 w 2556355"/>
                  <a:gd name="connsiteY673" fmla="*/ 1499670 h 2427600"/>
                  <a:gd name="connsiteX674" fmla="*/ 1935722 w 2556355"/>
                  <a:gd name="connsiteY674" fmla="*/ 1558127 h 2427600"/>
                  <a:gd name="connsiteX675" fmla="*/ 1926960 w 2556355"/>
                  <a:gd name="connsiteY675" fmla="*/ 1562596 h 2427600"/>
                  <a:gd name="connsiteX676" fmla="*/ 1860829 w 2556355"/>
                  <a:gd name="connsiteY676" fmla="*/ 1562596 h 2427600"/>
                  <a:gd name="connsiteX677" fmla="*/ 1853726 w 2556355"/>
                  <a:gd name="connsiteY677" fmla="*/ 1559965 h 2427600"/>
                  <a:gd name="connsiteX678" fmla="*/ 1850084 w 2556355"/>
                  <a:gd name="connsiteY678" fmla="*/ 1553334 h 2427600"/>
                  <a:gd name="connsiteX679" fmla="*/ 1848425 w 2556355"/>
                  <a:gd name="connsiteY679" fmla="*/ 1541620 h 2427600"/>
                  <a:gd name="connsiteX680" fmla="*/ 1848750 w 2556355"/>
                  <a:gd name="connsiteY680" fmla="*/ 1537043 h 2427600"/>
                  <a:gd name="connsiteX681" fmla="*/ 1850986 w 2556355"/>
                  <a:gd name="connsiteY681" fmla="*/ 1533007 h 2427600"/>
                  <a:gd name="connsiteX682" fmla="*/ 1854663 w 2556355"/>
                  <a:gd name="connsiteY682" fmla="*/ 1530232 h 2427600"/>
                  <a:gd name="connsiteX683" fmla="*/ 1859135 w 2556355"/>
                  <a:gd name="connsiteY683" fmla="*/ 1529259 h 2427600"/>
                  <a:gd name="connsiteX684" fmla="*/ 1901142 w 2556355"/>
                  <a:gd name="connsiteY684" fmla="*/ 1529259 h 2427600"/>
                  <a:gd name="connsiteX685" fmla="*/ 1909508 w 2556355"/>
                  <a:gd name="connsiteY685" fmla="*/ 1525294 h 2427600"/>
                  <a:gd name="connsiteX686" fmla="*/ 1959232 w 2556355"/>
                  <a:gd name="connsiteY686" fmla="*/ 1464783 h 2427600"/>
                  <a:gd name="connsiteX687" fmla="*/ 1963811 w 2556355"/>
                  <a:gd name="connsiteY687" fmla="*/ 1461539 h 2427600"/>
                  <a:gd name="connsiteX688" fmla="*/ 1995651 w 2556355"/>
                  <a:gd name="connsiteY688" fmla="*/ 1449574 h 2427600"/>
                  <a:gd name="connsiteX689" fmla="*/ 2001168 w 2556355"/>
                  <a:gd name="connsiteY689" fmla="*/ 1445032 h 2427600"/>
                  <a:gd name="connsiteX690" fmla="*/ 2021613 w 2556355"/>
                  <a:gd name="connsiteY690" fmla="*/ 1410902 h 2427600"/>
                  <a:gd name="connsiteX691" fmla="*/ 2024714 w 2556355"/>
                  <a:gd name="connsiteY691" fmla="*/ 1407623 h 2427600"/>
                  <a:gd name="connsiteX692" fmla="*/ 2028824 w 2556355"/>
                  <a:gd name="connsiteY692" fmla="*/ 1405857 h 2427600"/>
                  <a:gd name="connsiteX693" fmla="*/ 2033331 w 2556355"/>
                  <a:gd name="connsiteY693" fmla="*/ 1405929 h 2427600"/>
                  <a:gd name="connsiteX694" fmla="*/ 2037442 w 2556355"/>
                  <a:gd name="connsiteY694" fmla="*/ 1407803 h 2427600"/>
                  <a:gd name="connsiteX695" fmla="*/ 2057526 w 2556355"/>
                  <a:gd name="connsiteY695" fmla="*/ 1422904 h 2427600"/>
                  <a:gd name="connsiteX696" fmla="*/ 2061277 w 2556355"/>
                  <a:gd name="connsiteY696" fmla="*/ 1424706 h 2427600"/>
                  <a:gd name="connsiteX697" fmla="*/ 2065423 w 2556355"/>
                  <a:gd name="connsiteY697" fmla="*/ 1424958 h 2427600"/>
                  <a:gd name="connsiteX698" fmla="*/ 2069354 w 2556355"/>
                  <a:gd name="connsiteY698" fmla="*/ 1423661 h 2427600"/>
                  <a:gd name="connsiteX699" fmla="*/ 2072491 w 2556355"/>
                  <a:gd name="connsiteY699" fmla="*/ 1420994 h 2427600"/>
                  <a:gd name="connsiteX700" fmla="*/ 2092755 w 2556355"/>
                  <a:gd name="connsiteY700" fmla="*/ 1395621 h 2427600"/>
                  <a:gd name="connsiteX701" fmla="*/ 2096758 w 2556355"/>
                  <a:gd name="connsiteY701" fmla="*/ 1392522 h 2427600"/>
                  <a:gd name="connsiteX702" fmla="*/ 2101734 w 2556355"/>
                  <a:gd name="connsiteY702" fmla="*/ 1391585 h 2427600"/>
                  <a:gd name="connsiteX703" fmla="*/ 2106602 w 2556355"/>
                  <a:gd name="connsiteY703" fmla="*/ 1392990 h 2427600"/>
                  <a:gd name="connsiteX704" fmla="*/ 2110280 w 2556355"/>
                  <a:gd name="connsiteY704" fmla="*/ 1396486 h 2427600"/>
                  <a:gd name="connsiteX705" fmla="*/ 2116590 w 2556355"/>
                  <a:gd name="connsiteY705" fmla="*/ 1406109 h 2427600"/>
                  <a:gd name="connsiteX706" fmla="*/ 2121674 w 2556355"/>
                  <a:gd name="connsiteY706" fmla="*/ 1410254 h 2427600"/>
                  <a:gd name="connsiteX707" fmla="*/ 2128237 w 2556355"/>
                  <a:gd name="connsiteY707" fmla="*/ 1410722 h 2427600"/>
                  <a:gd name="connsiteX708" fmla="*/ 2198514 w 2556355"/>
                  <a:gd name="connsiteY708" fmla="*/ 1393603 h 2427600"/>
                  <a:gd name="connsiteX709" fmla="*/ 2199704 w 2556355"/>
                  <a:gd name="connsiteY709" fmla="*/ 1393387 h 2427600"/>
                  <a:gd name="connsiteX710" fmla="*/ 2325510 w 2556355"/>
                  <a:gd name="connsiteY710" fmla="*/ 1377132 h 2427600"/>
                  <a:gd name="connsiteX711" fmla="*/ 2330342 w 2556355"/>
                  <a:gd name="connsiteY711" fmla="*/ 1375258 h 2427600"/>
                  <a:gd name="connsiteX712" fmla="*/ 2366040 w 2556355"/>
                  <a:gd name="connsiteY712" fmla="*/ 1350282 h 2427600"/>
                  <a:gd name="connsiteX713" fmla="*/ 2369105 w 2556355"/>
                  <a:gd name="connsiteY713" fmla="*/ 1347003 h 2427600"/>
                  <a:gd name="connsiteX714" fmla="*/ 2370547 w 2556355"/>
                  <a:gd name="connsiteY714" fmla="*/ 1342786 h 2427600"/>
                  <a:gd name="connsiteX715" fmla="*/ 2370187 w 2556355"/>
                  <a:gd name="connsiteY715" fmla="*/ 1338317 h 2427600"/>
                  <a:gd name="connsiteX716" fmla="*/ 2368059 w 2556355"/>
                  <a:gd name="connsiteY716" fmla="*/ 1334353 h 2427600"/>
                  <a:gd name="connsiteX717" fmla="*/ 2327602 w 2556355"/>
                  <a:gd name="connsiteY717" fmla="*/ 1287212 h 2427600"/>
                  <a:gd name="connsiteX718" fmla="*/ 2323708 w 2556355"/>
                  <a:gd name="connsiteY718" fmla="*/ 1284329 h 2427600"/>
                  <a:gd name="connsiteX719" fmla="*/ 2318912 w 2556355"/>
                  <a:gd name="connsiteY719" fmla="*/ 1283464 h 2427600"/>
                  <a:gd name="connsiteX720" fmla="*/ 2314224 w 2556355"/>
                  <a:gd name="connsiteY720" fmla="*/ 1284761 h 2427600"/>
                  <a:gd name="connsiteX721" fmla="*/ 2310582 w 2556355"/>
                  <a:gd name="connsiteY721" fmla="*/ 1287969 h 2427600"/>
                  <a:gd name="connsiteX722" fmla="*/ 2284945 w 2556355"/>
                  <a:gd name="connsiteY722" fmla="*/ 1323829 h 2427600"/>
                  <a:gd name="connsiteX723" fmla="*/ 2279428 w 2556355"/>
                  <a:gd name="connsiteY723" fmla="*/ 1327865 h 2427600"/>
                  <a:gd name="connsiteX724" fmla="*/ 2239079 w 2556355"/>
                  <a:gd name="connsiteY724" fmla="*/ 1340696 h 2427600"/>
                  <a:gd name="connsiteX725" fmla="*/ 2231687 w 2556355"/>
                  <a:gd name="connsiteY725" fmla="*/ 1340407 h 2427600"/>
                  <a:gd name="connsiteX726" fmla="*/ 2226206 w 2556355"/>
                  <a:gd name="connsiteY726" fmla="*/ 1335434 h 2427600"/>
                  <a:gd name="connsiteX727" fmla="*/ 2181855 w 2556355"/>
                  <a:gd name="connsiteY727" fmla="*/ 1251352 h 2427600"/>
                  <a:gd name="connsiteX728" fmla="*/ 2180557 w 2556355"/>
                  <a:gd name="connsiteY728" fmla="*/ 1245802 h 2427600"/>
                  <a:gd name="connsiteX729" fmla="*/ 2182504 w 2556355"/>
                  <a:gd name="connsiteY729" fmla="*/ 1204319 h 2427600"/>
                  <a:gd name="connsiteX730" fmla="*/ 2181170 w 2556355"/>
                  <a:gd name="connsiteY730" fmla="*/ 1198589 h 2427600"/>
                  <a:gd name="connsiteX731" fmla="*/ 2177023 w 2556355"/>
                  <a:gd name="connsiteY731" fmla="*/ 1194372 h 2427600"/>
                  <a:gd name="connsiteX732" fmla="*/ 2148537 w 2556355"/>
                  <a:gd name="connsiteY732" fmla="*/ 1178334 h 2427600"/>
                  <a:gd name="connsiteX733" fmla="*/ 2145076 w 2556355"/>
                  <a:gd name="connsiteY733" fmla="*/ 1175235 h 2427600"/>
                  <a:gd name="connsiteX734" fmla="*/ 2143237 w 2556355"/>
                  <a:gd name="connsiteY734" fmla="*/ 1171018 h 2427600"/>
                  <a:gd name="connsiteX735" fmla="*/ 2143309 w 2556355"/>
                  <a:gd name="connsiteY735" fmla="*/ 1166369 h 2427600"/>
                  <a:gd name="connsiteX736" fmla="*/ 2145328 w 2556355"/>
                  <a:gd name="connsiteY736" fmla="*/ 1162224 h 2427600"/>
                  <a:gd name="connsiteX737" fmla="*/ 2197360 w 2556355"/>
                  <a:gd name="connsiteY737" fmla="*/ 1095838 h 2427600"/>
                  <a:gd name="connsiteX738" fmla="*/ 2199559 w 2556355"/>
                  <a:gd name="connsiteY738" fmla="*/ 1090576 h 2427600"/>
                  <a:gd name="connsiteX739" fmla="*/ 2208249 w 2556355"/>
                  <a:gd name="connsiteY739" fmla="*/ 1025451 h 2427600"/>
                  <a:gd name="connsiteX740" fmla="*/ 2208249 w 2556355"/>
                  <a:gd name="connsiteY740" fmla="*/ 1024334 h 2427600"/>
                  <a:gd name="connsiteX741" fmla="*/ 2241856 w 2556355"/>
                  <a:gd name="connsiteY741" fmla="*/ 1006890 h 2427600"/>
                  <a:gd name="connsiteX742" fmla="*/ 2246363 w 2556355"/>
                  <a:gd name="connsiteY742" fmla="*/ 1002493 h 2427600"/>
                  <a:gd name="connsiteX743" fmla="*/ 2308780 w 2556355"/>
                  <a:gd name="connsiteY743" fmla="*/ 888858 h 2427600"/>
                  <a:gd name="connsiteX744" fmla="*/ 2309104 w 2556355"/>
                  <a:gd name="connsiteY744" fmla="*/ 878767 h 2427600"/>
                  <a:gd name="connsiteX745" fmla="*/ 2290534 w 2556355"/>
                  <a:gd name="connsiteY745" fmla="*/ 841645 h 2427600"/>
                  <a:gd name="connsiteX746" fmla="*/ 2291075 w 2556355"/>
                  <a:gd name="connsiteY746" fmla="*/ 831014 h 2427600"/>
                  <a:gd name="connsiteX747" fmla="*/ 2309356 w 2556355"/>
                  <a:gd name="connsiteY747" fmla="*/ 801677 h 2427600"/>
                  <a:gd name="connsiteX748" fmla="*/ 2310799 w 2556355"/>
                  <a:gd name="connsiteY748" fmla="*/ 793856 h 2427600"/>
                  <a:gd name="connsiteX749" fmla="*/ 2296267 w 2556355"/>
                  <a:gd name="connsiteY749" fmla="*/ 718928 h 2427600"/>
                  <a:gd name="connsiteX750" fmla="*/ 2293563 w 2556355"/>
                  <a:gd name="connsiteY750" fmla="*/ 713630 h 2427600"/>
                  <a:gd name="connsiteX751" fmla="*/ 2288479 w 2556355"/>
                  <a:gd name="connsiteY751" fmla="*/ 710531 h 2427600"/>
                  <a:gd name="connsiteX752" fmla="*/ 2247517 w 2556355"/>
                  <a:gd name="connsiteY752" fmla="*/ 699394 h 2427600"/>
                  <a:gd name="connsiteX753" fmla="*/ 2240449 w 2556355"/>
                  <a:gd name="connsiteY753" fmla="*/ 693303 h 2427600"/>
                  <a:gd name="connsiteX754" fmla="*/ 2238574 w 2556355"/>
                  <a:gd name="connsiteY754" fmla="*/ 689015 h 2427600"/>
                  <a:gd name="connsiteX755" fmla="*/ 2237673 w 2556355"/>
                  <a:gd name="connsiteY755" fmla="*/ 683753 h 2427600"/>
                  <a:gd name="connsiteX756" fmla="*/ 2239368 w 2556355"/>
                  <a:gd name="connsiteY756" fmla="*/ 678707 h 2427600"/>
                  <a:gd name="connsiteX757" fmla="*/ 2243298 w 2556355"/>
                  <a:gd name="connsiteY757" fmla="*/ 675103 h 2427600"/>
                  <a:gd name="connsiteX758" fmla="*/ 2248454 w 2556355"/>
                  <a:gd name="connsiteY758" fmla="*/ 673806 h 2427600"/>
                  <a:gd name="connsiteX759" fmla="*/ 2257902 w 2556355"/>
                  <a:gd name="connsiteY759" fmla="*/ 673806 h 2427600"/>
                  <a:gd name="connsiteX760" fmla="*/ 2262084 w 2556355"/>
                  <a:gd name="connsiteY760" fmla="*/ 672977 h 2427600"/>
                  <a:gd name="connsiteX761" fmla="*/ 2265582 w 2556355"/>
                  <a:gd name="connsiteY761" fmla="*/ 670634 h 2427600"/>
                  <a:gd name="connsiteX762" fmla="*/ 2267926 w 2556355"/>
                  <a:gd name="connsiteY762" fmla="*/ 667102 h 2427600"/>
                  <a:gd name="connsiteX763" fmla="*/ 2268755 w 2556355"/>
                  <a:gd name="connsiteY763" fmla="*/ 662958 h 2427600"/>
                  <a:gd name="connsiteX764" fmla="*/ 2268755 w 2556355"/>
                  <a:gd name="connsiteY764" fmla="*/ 645730 h 2427600"/>
                  <a:gd name="connsiteX765" fmla="*/ 2267926 w 2556355"/>
                  <a:gd name="connsiteY765" fmla="*/ 641586 h 2427600"/>
                  <a:gd name="connsiteX766" fmla="*/ 2265582 w 2556355"/>
                  <a:gd name="connsiteY766" fmla="*/ 638054 h 2427600"/>
                  <a:gd name="connsiteX767" fmla="*/ 2262084 w 2556355"/>
                  <a:gd name="connsiteY767" fmla="*/ 635711 h 2427600"/>
                  <a:gd name="connsiteX768" fmla="*/ 2257902 w 2556355"/>
                  <a:gd name="connsiteY768" fmla="*/ 634882 h 2427600"/>
                  <a:gd name="connsiteX769" fmla="*/ 2250221 w 2556355"/>
                  <a:gd name="connsiteY769" fmla="*/ 634882 h 2427600"/>
                  <a:gd name="connsiteX770" fmla="*/ 2247409 w 2556355"/>
                  <a:gd name="connsiteY770" fmla="*/ 634522 h 2427600"/>
                  <a:gd name="connsiteX771" fmla="*/ 2244812 w 2556355"/>
                  <a:gd name="connsiteY771" fmla="*/ 633477 h 2427600"/>
                  <a:gd name="connsiteX772" fmla="*/ 2242577 w 2556355"/>
                  <a:gd name="connsiteY772" fmla="*/ 631747 h 2427600"/>
                  <a:gd name="connsiteX773" fmla="*/ 2240846 w 2556355"/>
                  <a:gd name="connsiteY773" fmla="*/ 629548 h 2427600"/>
                  <a:gd name="connsiteX774" fmla="*/ 2239764 w 2556355"/>
                  <a:gd name="connsiteY774" fmla="*/ 626953 h 2427600"/>
                  <a:gd name="connsiteX775" fmla="*/ 2239368 w 2556355"/>
                  <a:gd name="connsiteY775" fmla="*/ 624178 h 2427600"/>
                  <a:gd name="connsiteX776" fmla="*/ 2239692 w 2556355"/>
                  <a:gd name="connsiteY776" fmla="*/ 621403 h 2427600"/>
                  <a:gd name="connsiteX777" fmla="*/ 2240738 w 2556355"/>
                  <a:gd name="connsiteY777" fmla="*/ 618772 h 2427600"/>
                  <a:gd name="connsiteX778" fmla="*/ 2245173 w 2556355"/>
                  <a:gd name="connsiteY778" fmla="*/ 610807 h 2427600"/>
                  <a:gd name="connsiteX779" fmla="*/ 2246327 w 2556355"/>
                  <a:gd name="connsiteY779" fmla="*/ 603383 h 2427600"/>
                  <a:gd name="connsiteX780" fmla="*/ 2242360 w 2556355"/>
                  <a:gd name="connsiteY780" fmla="*/ 597004 h 2427600"/>
                  <a:gd name="connsiteX781" fmla="*/ 2221916 w 2556355"/>
                  <a:gd name="connsiteY781" fmla="*/ 580930 h 2427600"/>
                  <a:gd name="connsiteX782" fmla="*/ 2216110 w 2556355"/>
                  <a:gd name="connsiteY782" fmla="*/ 578659 h 2427600"/>
                  <a:gd name="connsiteX783" fmla="*/ 2210016 w 2556355"/>
                  <a:gd name="connsiteY783" fmla="*/ 579957 h 2427600"/>
                  <a:gd name="connsiteX784" fmla="*/ 2178574 w 2556355"/>
                  <a:gd name="connsiteY784" fmla="*/ 597076 h 2427600"/>
                  <a:gd name="connsiteX785" fmla="*/ 2173381 w 2556355"/>
                  <a:gd name="connsiteY785" fmla="*/ 598409 h 2427600"/>
                  <a:gd name="connsiteX786" fmla="*/ 2168189 w 2556355"/>
                  <a:gd name="connsiteY786" fmla="*/ 597112 h 2427600"/>
                  <a:gd name="connsiteX787" fmla="*/ 2164259 w 2556355"/>
                  <a:gd name="connsiteY787" fmla="*/ 593472 h 2427600"/>
                  <a:gd name="connsiteX788" fmla="*/ 2162564 w 2556355"/>
                  <a:gd name="connsiteY788" fmla="*/ 588390 h 2427600"/>
                  <a:gd name="connsiteX789" fmla="*/ 2159427 w 2556355"/>
                  <a:gd name="connsiteY789" fmla="*/ 547701 h 2427600"/>
                  <a:gd name="connsiteX790" fmla="*/ 2155569 w 2556355"/>
                  <a:gd name="connsiteY790" fmla="*/ 540240 h 2427600"/>
                  <a:gd name="connsiteX791" fmla="*/ 2118934 w 2556355"/>
                  <a:gd name="connsiteY791" fmla="*/ 509390 h 2427600"/>
                  <a:gd name="connsiteX792" fmla="*/ 2113489 w 2556355"/>
                  <a:gd name="connsiteY792" fmla="*/ 506975 h 2427600"/>
                  <a:gd name="connsiteX793" fmla="*/ 2107575 w 2556355"/>
                  <a:gd name="connsiteY793" fmla="*/ 507804 h 2427600"/>
                  <a:gd name="connsiteX794" fmla="*/ 2102311 w 2556355"/>
                  <a:gd name="connsiteY794" fmla="*/ 508705 h 2427600"/>
                  <a:gd name="connsiteX795" fmla="*/ 2097263 w 2556355"/>
                  <a:gd name="connsiteY795" fmla="*/ 506975 h 2427600"/>
                  <a:gd name="connsiteX796" fmla="*/ 2093621 w 2556355"/>
                  <a:gd name="connsiteY796" fmla="*/ 503047 h 2427600"/>
                  <a:gd name="connsiteX797" fmla="*/ 2092323 w 2556355"/>
                  <a:gd name="connsiteY797" fmla="*/ 497893 h 2427600"/>
                  <a:gd name="connsiteX798" fmla="*/ 2092323 w 2556355"/>
                  <a:gd name="connsiteY798" fmla="*/ 471043 h 2427600"/>
                  <a:gd name="connsiteX799" fmla="*/ 2089582 w 2556355"/>
                  <a:gd name="connsiteY799" fmla="*/ 463835 h 2427600"/>
                  <a:gd name="connsiteX800" fmla="*/ 2039750 w 2556355"/>
                  <a:gd name="connsiteY800" fmla="*/ 407540 h 2427600"/>
                  <a:gd name="connsiteX801" fmla="*/ 2037082 w 2556355"/>
                  <a:gd name="connsiteY801" fmla="*/ 401593 h 2427600"/>
                  <a:gd name="connsiteX802" fmla="*/ 2028716 w 2556355"/>
                  <a:gd name="connsiteY802" fmla="*/ 328575 h 2427600"/>
                  <a:gd name="connsiteX803" fmla="*/ 2036396 w 2556355"/>
                  <a:gd name="connsiteY803" fmla="*/ 324359 h 2427600"/>
                  <a:gd name="connsiteX804" fmla="*/ 2066216 w 2556355"/>
                  <a:gd name="connsiteY804" fmla="*/ 293364 h 2427600"/>
                  <a:gd name="connsiteX805" fmla="*/ 2071481 w 2556355"/>
                  <a:gd name="connsiteY805" fmla="*/ 289868 h 2427600"/>
                  <a:gd name="connsiteX806" fmla="*/ 2077719 w 2556355"/>
                  <a:gd name="connsiteY806" fmla="*/ 288787 h 2427600"/>
                  <a:gd name="connsiteX807" fmla="*/ 2083813 w 2556355"/>
                  <a:gd name="connsiteY807" fmla="*/ 290409 h 2427600"/>
                  <a:gd name="connsiteX808" fmla="*/ 2088717 w 2556355"/>
                  <a:gd name="connsiteY808" fmla="*/ 294373 h 2427600"/>
                  <a:gd name="connsiteX809" fmla="*/ 2128381 w 2556355"/>
                  <a:gd name="connsiteY809" fmla="*/ 343676 h 2427600"/>
                  <a:gd name="connsiteX810" fmla="*/ 2131662 w 2556355"/>
                  <a:gd name="connsiteY810" fmla="*/ 353083 h 2427600"/>
                  <a:gd name="connsiteX811" fmla="*/ 2131662 w 2556355"/>
                  <a:gd name="connsiteY811" fmla="*/ 415072 h 2427600"/>
                  <a:gd name="connsiteX812" fmla="*/ 2133862 w 2556355"/>
                  <a:gd name="connsiteY812" fmla="*/ 422785 h 2427600"/>
                  <a:gd name="connsiteX813" fmla="*/ 2153441 w 2556355"/>
                  <a:gd name="connsiteY813" fmla="*/ 455149 h 2427600"/>
                  <a:gd name="connsiteX814" fmla="*/ 2160472 w 2556355"/>
                  <a:gd name="connsiteY814" fmla="*/ 461204 h 2427600"/>
                  <a:gd name="connsiteX815" fmla="*/ 2169739 w 2556355"/>
                  <a:gd name="connsiteY815" fmla="*/ 461961 h 2427600"/>
                  <a:gd name="connsiteX816" fmla="*/ 2195449 w 2556355"/>
                  <a:gd name="connsiteY816" fmla="*/ 455834 h 2427600"/>
                  <a:gd name="connsiteX817" fmla="*/ 2201038 w 2556355"/>
                  <a:gd name="connsiteY817" fmla="*/ 455582 h 2427600"/>
                  <a:gd name="connsiteX818" fmla="*/ 2206374 w 2556355"/>
                  <a:gd name="connsiteY818" fmla="*/ 457420 h 2427600"/>
                  <a:gd name="connsiteX819" fmla="*/ 2210629 w 2556355"/>
                  <a:gd name="connsiteY819" fmla="*/ 461060 h 2427600"/>
                  <a:gd name="connsiteX820" fmla="*/ 2213262 w 2556355"/>
                  <a:gd name="connsiteY820" fmla="*/ 466033 h 2427600"/>
                  <a:gd name="connsiteX821" fmla="*/ 2228658 w 2556355"/>
                  <a:gd name="connsiteY821" fmla="*/ 516418 h 2427600"/>
                  <a:gd name="connsiteX822" fmla="*/ 2233779 w 2556355"/>
                  <a:gd name="connsiteY822" fmla="*/ 523842 h 2427600"/>
                  <a:gd name="connsiteX823" fmla="*/ 2242216 w 2556355"/>
                  <a:gd name="connsiteY823" fmla="*/ 527013 h 2427600"/>
                  <a:gd name="connsiteX824" fmla="*/ 2271892 w 2556355"/>
                  <a:gd name="connsiteY824" fmla="*/ 528599 h 2427600"/>
                  <a:gd name="connsiteX825" fmla="*/ 2279176 w 2556355"/>
                  <a:gd name="connsiteY825" fmla="*/ 530942 h 2427600"/>
                  <a:gd name="connsiteX826" fmla="*/ 2340114 w 2556355"/>
                  <a:gd name="connsiteY826" fmla="*/ 570118 h 2427600"/>
                  <a:gd name="connsiteX827" fmla="*/ 2344261 w 2556355"/>
                  <a:gd name="connsiteY827" fmla="*/ 574118 h 2427600"/>
                  <a:gd name="connsiteX828" fmla="*/ 2409598 w 2556355"/>
                  <a:gd name="connsiteY828" fmla="*/ 667354 h 2427600"/>
                  <a:gd name="connsiteX829" fmla="*/ 2421894 w 2556355"/>
                  <a:gd name="connsiteY829" fmla="*/ 673770 h 2427600"/>
                  <a:gd name="connsiteX830" fmla="*/ 2455248 w 2556355"/>
                  <a:gd name="connsiteY830" fmla="*/ 673770 h 2427600"/>
                  <a:gd name="connsiteX831" fmla="*/ 2462964 w 2556355"/>
                  <a:gd name="connsiteY831" fmla="*/ 671679 h 2427600"/>
                  <a:gd name="connsiteX832" fmla="*/ 2528013 w 2556355"/>
                  <a:gd name="connsiteY832" fmla="*/ 633044 h 2427600"/>
                  <a:gd name="connsiteX833" fmla="*/ 2532809 w 2556355"/>
                  <a:gd name="connsiteY833" fmla="*/ 628467 h 2427600"/>
                  <a:gd name="connsiteX834" fmla="*/ 2553867 w 2556355"/>
                  <a:gd name="connsiteY834" fmla="*/ 596932 h 2427600"/>
                  <a:gd name="connsiteX835" fmla="*/ 2556355 w 2556355"/>
                  <a:gd name="connsiteY835" fmla="*/ 588462 h 2427600"/>
                  <a:gd name="connsiteX836" fmla="*/ 2553614 w 2556355"/>
                  <a:gd name="connsiteY836" fmla="*/ 580029 h 2427600"/>
                  <a:gd name="connsiteX837" fmla="*/ 1626740 w 2556355"/>
                  <a:gd name="connsiteY837" fmla="*/ 1531061 h 2427600"/>
                  <a:gd name="connsiteX838" fmla="*/ 1663736 w 2556355"/>
                  <a:gd name="connsiteY838" fmla="*/ 1508031 h 2427600"/>
                  <a:gd name="connsiteX839" fmla="*/ 1674806 w 2556355"/>
                  <a:gd name="connsiteY839" fmla="*/ 1505328 h 2427600"/>
                  <a:gd name="connsiteX840" fmla="*/ 1685298 w 2556355"/>
                  <a:gd name="connsiteY840" fmla="*/ 1509869 h 2427600"/>
                  <a:gd name="connsiteX841" fmla="*/ 1690599 w 2556355"/>
                  <a:gd name="connsiteY841" fmla="*/ 1514554 h 2427600"/>
                  <a:gd name="connsiteX842" fmla="*/ 1693484 w 2556355"/>
                  <a:gd name="connsiteY842" fmla="*/ 1517834 h 2427600"/>
                  <a:gd name="connsiteX843" fmla="*/ 1695503 w 2556355"/>
                  <a:gd name="connsiteY843" fmla="*/ 1521690 h 2427600"/>
                  <a:gd name="connsiteX844" fmla="*/ 1696549 w 2556355"/>
                  <a:gd name="connsiteY844" fmla="*/ 1525943 h 2427600"/>
                  <a:gd name="connsiteX845" fmla="*/ 1696549 w 2556355"/>
                  <a:gd name="connsiteY845" fmla="*/ 1530304 h 2427600"/>
                  <a:gd name="connsiteX846" fmla="*/ 1695467 w 2556355"/>
                  <a:gd name="connsiteY846" fmla="*/ 1534521 h 2427600"/>
                  <a:gd name="connsiteX847" fmla="*/ 1693448 w 2556355"/>
                  <a:gd name="connsiteY847" fmla="*/ 1538377 h 2427600"/>
                  <a:gd name="connsiteX848" fmla="*/ 1690527 w 2556355"/>
                  <a:gd name="connsiteY848" fmla="*/ 1541657 h 2427600"/>
                  <a:gd name="connsiteX849" fmla="*/ 1686921 w 2556355"/>
                  <a:gd name="connsiteY849" fmla="*/ 1544107 h 2427600"/>
                  <a:gd name="connsiteX850" fmla="*/ 1645779 w 2556355"/>
                  <a:gd name="connsiteY850" fmla="*/ 1565515 h 2427600"/>
                  <a:gd name="connsiteX851" fmla="*/ 1638531 w 2556355"/>
                  <a:gd name="connsiteY851" fmla="*/ 1567533 h 2427600"/>
                  <a:gd name="connsiteX852" fmla="*/ 1631103 w 2556355"/>
                  <a:gd name="connsiteY852" fmla="*/ 1566416 h 2427600"/>
                  <a:gd name="connsiteX853" fmla="*/ 1624757 w 2556355"/>
                  <a:gd name="connsiteY853" fmla="*/ 1562380 h 2427600"/>
                  <a:gd name="connsiteX854" fmla="*/ 1620646 w 2556355"/>
                  <a:gd name="connsiteY854" fmla="*/ 1556073 h 2427600"/>
                  <a:gd name="connsiteX855" fmla="*/ 1619456 w 2556355"/>
                  <a:gd name="connsiteY855" fmla="*/ 1553009 h 2427600"/>
                  <a:gd name="connsiteX856" fmla="*/ 1618194 w 2556355"/>
                  <a:gd name="connsiteY856" fmla="*/ 1546918 h 2427600"/>
                  <a:gd name="connsiteX857" fmla="*/ 1619132 w 2556355"/>
                  <a:gd name="connsiteY857" fmla="*/ 1540719 h 2427600"/>
                  <a:gd name="connsiteX858" fmla="*/ 1622089 w 2556355"/>
                  <a:gd name="connsiteY858" fmla="*/ 1535241 h 2427600"/>
                  <a:gd name="connsiteX859" fmla="*/ 1626740 w 2556355"/>
                  <a:gd name="connsiteY859" fmla="*/ 1531061 h 2427600"/>
                  <a:gd name="connsiteX860" fmla="*/ 1716417 w 2556355"/>
                  <a:gd name="connsiteY860" fmla="*/ 1645417 h 2427600"/>
                  <a:gd name="connsiteX861" fmla="*/ 1711296 w 2556355"/>
                  <a:gd name="connsiteY861" fmla="*/ 1648624 h 2427600"/>
                  <a:gd name="connsiteX862" fmla="*/ 1671164 w 2556355"/>
                  <a:gd name="connsiteY862" fmla="*/ 1684052 h 2427600"/>
                  <a:gd name="connsiteX863" fmla="*/ 1664168 w 2556355"/>
                  <a:gd name="connsiteY863" fmla="*/ 1687800 h 2427600"/>
                  <a:gd name="connsiteX864" fmla="*/ 1611596 w 2556355"/>
                  <a:gd name="connsiteY864" fmla="*/ 1701423 h 2427600"/>
                  <a:gd name="connsiteX865" fmla="*/ 1600382 w 2556355"/>
                  <a:gd name="connsiteY865" fmla="*/ 1710830 h 2427600"/>
                  <a:gd name="connsiteX866" fmla="*/ 1589817 w 2556355"/>
                  <a:gd name="connsiteY866" fmla="*/ 1733932 h 2427600"/>
                  <a:gd name="connsiteX867" fmla="*/ 1587437 w 2556355"/>
                  <a:gd name="connsiteY867" fmla="*/ 1737680 h 2427600"/>
                  <a:gd name="connsiteX868" fmla="*/ 1584192 w 2556355"/>
                  <a:gd name="connsiteY868" fmla="*/ 1740707 h 2427600"/>
                  <a:gd name="connsiteX869" fmla="*/ 1580261 w 2556355"/>
                  <a:gd name="connsiteY869" fmla="*/ 1742798 h 2427600"/>
                  <a:gd name="connsiteX870" fmla="*/ 1575934 w 2556355"/>
                  <a:gd name="connsiteY870" fmla="*/ 1743807 h 2427600"/>
                  <a:gd name="connsiteX871" fmla="*/ 1571463 w 2556355"/>
                  <a:gd name="connsiteY871" fmla="*/ 1743626 h 2427600"/>
                  <a:gd name="connsiteX872" fmla="*/ 1567244 w 2556355"/>
                  <a:gd name="connsiteY872" fmla="*/ 1742329 h 2427600"/>
                  <a:gd name="connsiteX873" fmla="*/ 1563458 w 2556355"/>
                  <a:gd name="connsiteY873" fmla="*/ 1739986 h 2427600"/>
                  <a:gd name="connsiteX874" fmla="*/ 1560429 w 2556355"/>
                  <a:gd name="connsiteY874" fmla="*/ 1736743 h 2427600"/>
                  <a:gd name="connsiteX875" fmla="*/ 1560213 w 2556355"/>
                  <a:gd name="connsiteY875" fmla="*/ 1736418 h 2427600"/>
                  <a:gd name="connsiteX876" fmla="*/ 1552496 w 2556355"/>
                  <a:gd name="connsiteY876" fmla="*/ 1730436 h 2427600"/>
                  <a:gd name="connsiteX877" fmla="*/ 1542761 w 2556355"/>
                  <a:gd name="connsiteY877" fmla="*/ 1729643 h 2427600"/>
                  <a:gd name="connsiteX878" fmla="*/ 1507568 w 2556355"/>
                  <a:gd name="connsiteY878" fmla="*/ 1737211 h 2427600"/>
                  <a:gd name="connsiteX879" fmla="*/ 1500068 w 2556355"/>
                  <a:gd name="connsiteY879" fmla="*/ 1737103 h 2427600"/>
                  <a:gd name="connsiteX880" fmla="*/ 1493325 w 2556355"/>
                  <a:gd name="connsiteY880" fmla="*/ 1733751 h 2427600"/>
                  <a:gd name="connsiteX881" fmla="*/ 1488674 w 2556355"/>
                  <a:gd name="connsiteY881" fmla="*/ 1727841 h 2427600"/>
                  <a:gd name="connsiteX882" fmla="*/ 1487015 w 2556355"/>
                  <a:gd name="connsiteY882" fmla="*/ 1720489 h 2427600"/>
                  <a:gd name="connsiteX883" fmla="*/ 1485717 w 2556355"/>
                  <a:gd name="connsiteY883" fmla="*/ 1713965 h 2427600"/>
                  <a:gd name="connsiteX884" fmla="*/ 1482003 w 2556355"/>
                  <a:gd name="connsiteY884" fmla="*/ 1708451 h 2427600"/>
                  <a:gd name="connsiteX885" fmla="*/ 1476486 w 2556355"/>
                  <a:gd name="connsiteY885" fmla="*/ 1704739 h 2427600"/>
                  <a:gd name="connsiteX886" fmla="*/ 1469959 w 2556355"/>
                  <a:gd name="connsiteY886" fmla="*/ 1703478 h 2427600"/>
                  <a:gd name="connsiteX887" fmla="*/ 1428132 w 2556355"/>
                  <a:gd name="connsiteY887" fmla="*/ 1703478 h 2427600"/>
                  <a:gd name="connsiteX888" fmla="*/ 1415187 w 2556355"/>
                  <a:gd name="connsiteY888" fmla="*/ 1709460 h 2427600"/>
                  <a:gd name="connsiteX889" fmla="*/ 1405127 w 2556355"/>
                  <a:gd name="connsiteY889" fmla="*/ 1721245 h 2427600"/>
                  <a:gd name="connsiteX890" fmla="*/ 1397410 w 2556355"/>
                  <a:gd name="connsiteY890" fmla="*/ 1726399 h 2427600"/>
                  <a:gd name="connsiteX891" fmla="*/ 1357025 w 2556355"/>
                  <a:gd name="connsiteY891" fmla="*/ 1739590 h 2427600"/>
                  <a:gd name="connsiteX892" fmla="*/ 1345198 w 2556355"/>
                  <a:gd name="connsiteY892" fmla="*/ 1739157 h 2427600"/>
                  <a:gd name="connsiteX893" fmla="*/ 1345018 w 2556355"/>
                  <a:gd name="connsiteY893" fmla="*/ 1739049 h 2427600"/>
                  <a:gd name="connsiteX894" fmla="*/ 1416341 w 2556355"/>
                  <a:gd name="connsiteY894" fmla="*/ 1646065 h 2427600"/>
                  <a:gd name="connsiteX895" fmla="*/ 1419803 w 2556355"/>
                  <a:gd name="connsiteY895" fmla="*/ 1643146 h 2427600"/>
                  <a:gd name="connsiteX896" fmla="*/ 1473926 w 2556355"/>
                  <a:gd name="connsiteY896" fmla="*/ 1613953 h 2427600"/>
                  <a:gd name="connsiteX897" fmla="*/ 1485176 w 2556355"/>
                  <a:gd name="connsiteY897" fmla="*/ 1614530 h 2427600"/>
                  <a:gd name="connsiteX898" fmla="*/ 1541571 w 2556355"/>
                  <a:gd name="connsiteY898" fmla="*/ 1653057 h 2427600"/>
                  <a:gd name="connsiteX899" fmla="*/ 1543987 w 2556355"/>
                  <a:gd name="connsiteY899" fmla="*/ 1654319 h 2427600"/>
                  <a:gd name="connsiteX900" fmla="*/ 1546691 w 2556355"/>
                  <a:gd name="connsiteY900" fmla="*/ 1654931 h 2427600"/>
                  <a:gd name="connsiteX901" fmla="*/ 1549431 w 2556355"/>
                  <a:gd name="connsiteY901" fmla="*/ 1654823 h 2427600"/>
                  <a:gd name="connsiteX902" fmla="*/ 1552064 w 2556355"/>
                  <a:gd name="connsiteY902" fmla="*/ 1654030 h 2427600"/>
                  <a:gd name="connsiteX903" fmla="*/ 1554408 w 2556355"/>
                  <a:gd name="connsiteY903" fmla="*/ 1652625 h 2427600"/>
                  <a:gd name="connsiteX904" fmla="*/ 1556319 w 2556355"/>
                  <a:gd name="connsiteY904" fmla="*/ 1650642 h 2427600"/>
                  <a:gd name="connsiteX905" fmla="*/ 1557689 w 2556355"/>
                  <a:gd name="connsiteY905" fmla="*/ 1648264 h 2427600"/>
                  <a:gd name="connsiteX906" fmla="*/ 1558410 w 2556355"/>
                  <a:gd name="connsiteY906" fmla="*/ 1645597 h 2427600"/>
                  <a:gd name="connsiteX907" fmla="*/ 1560429 w 2556355"/>
                  <a:gd name="connsiteY907" fmla="*/ 1630892 h 2427600"/>
                  <a:gd name="connsiteX908" fmla="*/ 1567388 w 2556355"/>
                  <a:gd name="connsiteY908" fmla="*/ 1622207 h 2427600"/>
                  <a:gd name="connsiteX909" fmla="*/ 1578350 w 2556355"/>
                  <a:gd name="connsiteY909" fmla="*/ 1624261 h 2427600"/>
                  <a:gd name="connsiteX910" fmla="*/ 1601463 w 2556355"/>
                  <a:gd name="connsiteY910" fmla="*/ 1644732 h 2427600"/>
                  <a:gd name="connsiteX911" fmla="*/ 1606223 w 2556355"/>
                  <a:gd name="connsiteY911" fmla="*/ 1647147 h 2427600"/>
                  <a:gd name="connsiteX912" fmla="*/ 1611560 w 2556355"/>
                  <a:gd name="connsiteY912" fmla="*/ 1647038 h 2427600"/>
                  <a:gd name="connsiteX913" fmla="*/ 1616211 w 2556355"/>
                  <a:gd name="connsiteY913" fmla="*/ 1644371 h 2427600"/>
                  <a:gd name="connsiteX914" fmla="*/ 1618988 w 2556355"/>
                  <a:gd name="connsiteY914" fmla="*/ 1639830 h 2427600"/>
                  <a:gd name="connsiteX915" fmla="*/ 1623639 w 2556355"/>
                  <a:gd name="connsiteY915" fmla="*/ 1624946 h 2427600"/>
                  <a:gd name="connsiteX916" fmla="*/ 1626199 w 2556355"/>
                  <a:gd name="connsiteY916" fmla="*/ 1620621 h 2427600"/>
                  <a:gd name="connsiteX917" fmla="*/ 1630454 w 2556355"/>
                  <a:gd name="connsiteY917" fmla="*/ 1617918 h 2427600"/>
                  <a:gd name="connsiteX918" fmla="*/ 1635466 w 2556355"/>
                  <a:gd name="connsiteY918" fmla="*/ 1617413 h 2427600"/>
                  <a:gd name="connsiteX919" fmla="*/ 1640154 w 2556355"/>
                  <a:gd name="connsiteY919" fmla="*/ 1619251 h 2427600"/>
                  <a:gd name="connsiteX920" fmla="*/ 1652053 w 2556355"/>
                  <a:gd name="connsiteY920" fmla="*/ 1627505 h 2427600"/>
                  <a:gd name="connsiteX921" fmla="*/ 1658471 w 2556355"/>
                  <a:gd name="connsiteY921" fmla="*/ 1629415 h 2427600"/>
                  <a:gd name="connsiteX922" fmla="*/ 1664781 w 2556355"/>
                  <a:gd name="connsiteY922" fmla="*/ 1627216 h 2427600"/>
                  <a:gd name="connsiteX923" fmla="*/ 1700082 w 2556355"/>
                  <a:gd name="connsiteY923" fmla="*/ 1600438 h 2427600"/>
                  <a:gd name="connsiteX924" fmla="*/ 1705671 w 2556355"/>
                  <a:gd name="connsiteY924" fmla="*/ 1598240 h 2427600"/>
                  <a:gd name="connsiteX925" fmla="*/ 1711585 w 2556355"/>
                  <a:gd name="connsiteY925" fmla="*/ 1599393 h 2427600"/>
                  <a:gd name="connsiteX926" fmla="*/ 1715948 w 2556355"/>
                  <a:gd name="connsiteY926" fmla="*/ 1603538 h 2427600"/>
                  <a:gd name="connsiteX927" fmla="*/ 1717462 w 2556355"/>
                  <a:gd name="connsiteY927" fmla="*/ 1609340 h 2427600"/>
                  <a:gd name="connsiteX928" fmla="*/ 1779050 w 2556355"/>
                  <a:gd name="connsiteY928" fmla="*/ 1480388 h 2427600"/>
                  <a:gd name="connsiteX929" fmla="*/ 1769025 w 2556355"/>
                  <a:gd name="connsiteY929" fmla="*/ 1475667 h 2427600"/>
                  <a:gd name="connsiteX930" fmla="*/ 1746705 w 2556355"/>
                  <a:gd name="connsiteY930" fmla="*/ 1448528 h 2427600"/>
                  <a:gd name="connsiteX931" fmla="*/ 1712414 w 2556355"/>
                  <a:gd name="connsiteY931" fmla="*/ 1410254 h 2427600"/>
                  <a:gd name="connsiteX932" fmla="*/ 1709205 w 2556355"/>
                  <a:gd name="connsiteY932" fmla="*/ 1402937 h 2427600"/>
                  <a:gd name="connsiteX933" fmla="*/ 1710828 w 2556355"/>
                  <a:gd name="connsiteY933" fmla="*/ 1395153 h 2427600"/>
                  <a:gd name="connsiteX934" fmla="*/ 1720239 w 2556355"/>
                  <a:gd name="connsiteY934" fmla="*/ 1378718 h 2427600"/>
                  <a:gd name="connsiteX935" fmla="*/ 1723917 w 2556355"/>
                  <a:gd name="connsiteY935" fmla="*/ 1374610 h 2427600"/>
                  <a:gd name="connsiteX936" fmla="*/ 1729001 w 2556355"/>
                  <a:gd name="connsiteY936" fmla="*/ 1372411 h 2427600"/>
                  <a:gd name="connsiteX937" fmla="*/ 1734518 w 2556355"/>
                  <a:gd name="connsiteY937" fmla="*/ 1372483 h 2427600"/>
                  <a:gd name="connsiteX938" fmla="*/ 1739530 w 2556355"/>
                  <a:gd name="connsiteY938" fmla="*/ 1374862 h 2427600"/>
                  <a:gd name="connsiteX939" fmla="*/ 1778473 w 2556355"/>
                  <a:gd name="connsiteY939" fmla="*/ 1404884 h 2427600"/>
                  <a:gd name="connsiteX940" fmla="*/ 1783377 w 2556355"/>
                  <a:gd name="connsiteY940" fmla="*/ 1413065 h 2427600"/>
                  <a:gd name="connsiteX941" fmla="*/ 1791958 w 2556355"/>
                  <a:gd name="connsiteY941" fmla="*/ 1465251 h 2427600"/>
                  <a:gd name="connsiteX942" fmla="*/ 1791634 w 2556355"/>
                  <a:gd name="connsiteY942" fmla="*/ 1470837 h 2427600"/>
                  <a:gd name="connsiteX943" fmla="*/ 1789002 w 2556355"/>
                  <a:gd name="connsiteY943" fmla="*/ 1475775 h 2427600"/>
                  <a:gd name="connsiteX944" fmla="*/ 1784530 w 2556355"/>
                  <a:gd name="connsiteY944" fmla="*/ 1479163 h 2427600"/>
                  <a:gd name="connsiteX945" fmla="*/ 1779050 w 2556355"/>
                  <a:gd name="connsiteY945" fmla="*/ 1480352 h 24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Lst>
                <a:rect l="l" t="t" r="r" b="b"/>
                <a:pathLst>
                  <a:path w="2556355" h="2427600">
                    <a:moveTo>
                      <a:pt x="2553614" y="580029"/>
                    </a:moveTo>
                    <a:lnTo>
                      <a:pt x="2460079" y="446427"/>
                    </a:lnTo>
                    <a:cubicBezTo>
                      <a:pt x="2459611" y="445779"/>
                      <a:pt x="2459106" y="445166"/>
                      <a:pt x="2458565" y="444589"/>
                    </a:cubicBezTo>
                    <a:lnTo>
                      <a:pt x="2310727" y="292103"/>
                    </a:lnTo>
                    <a:cubicBezTo>
                      <a:pt x="2309753" y="291094"/>
                      <a:pt x="2308924" y="289940"/>
                      <a:pt x="2308239" y="288679"/>
                    </a:cubicBezTo>
                    <a:lnTo>
                      <a:pt x="2243370" y="165925"/>
                    </a:lnTo>
                    <a:cubicBezTo>
                      <a:pt x="2242793" y="164844"/>
                      <a:pt x="2242360" y="163727"/>
                      <a:pt x="2242072" y="162574"/>
                    </a:cubicBezTo>
                    <a:lnTo>
                      <a:pt x="2231435" y="119974"/>
                    </a:lnTo>
                    <a:cubicBezTo>
                      <a:pt x="2230858" y="117776"/>
                      <a:pt x="2229884" y="115793"/>
                      <a:pt x="2228442" y="114063"/>
                    </a:cubicBezTo>
                    <a:lnTo>
                      <a:pt x="2189860" y="67319"/>
                    </a:lnTo>
                    <a:cubicBezTo>
                      <a:pt x="2186867" y="63679"/>
                      <a:pt x="2183009" y="61877"/>
                      <a:pt x="2178285" y="61877"/>
                    </a:cubicBezTo>
                    <a:lnTo>
                      <a:pt x="2159751" y="61877"/>
                    </a:lnTo>
                    <a:cubicBezTo>
                      <a:pt x="2156686" y="61877"/>
                      <a:pt x="2153910" y="61012"/>
                      <a:pt x="2151350" y="59282"/>
                    </a:cubicBezTo>
                    <a:cubicBezTo>
                      <a:pt x="2148826" y="57588"/>
                      <a:pt x="2146987" y="55282"/>
                      <a:pt x="2145833" y="52471"/>
                    </a:cubicBezTo>
                    <a:lnTo>
                      <a:pt x="2135556" y="26630"/>
                    </a:lnTo>
                    <a:cubicBezTo>
                      <a:pt x="2134402" y="23782"/>
                      <a:pt x="2132563" y="21512"/>
                      <a:pt x="2130003" y="19782"/>
                    </a:cubicBezTo>
                    <a:cubicBezTo>
                      <a:pt x="2127479" y="18052"/>
                      <a:pt x="2124667" y="17223"/>
                      <a:pt x="2121602" y="17223"/>
                    </a:cubicBezTo>
                    <a:lnTo>
                      <a:pt x="2078116" y="17223"/>
                    </a:lnTo>
                    <a:cubicBezTo>
                      <a:pt x="2075231" y="17223"/>
                      <a:pt x="2072527" y="16430"/>
                      <a:pt x="2070075" y="14881"/>
                    </a:cubicBezTo>
                    <a:cubicBezTo>
                      <a:pt x="2067623" y="13331"/>
                      <a:pt x="2065784" y="11240"/>
                      <a:pt x="2064558" y="8610"/>
                    </a:cubicBezTo>
                    <a:cubicBezTo>
                      <a:pt x="2064017" y="7456"/>
                      <a:pt x="2063332" y="6375"/>
                      <a:pt x="2062502" y="5402"/>
                    </a:cubicBezTo>
                    <a:cubicBezTo>
                      <a:pt x="2061709" y="4429"/>
                      <a:pt x="2060772" y="3564"/>
                      <a:pt x="2059762" y="2807"/>
                    </a:cubicBezTo>
                    <a:cubicBezTo>
                      <a:pt x="2058716" y="2086"/>
                      <a:pt x="2057599" y="1474"/>
                      <a:pt x="2056409" y="1005"/>
                    </a:cubicBezTo>
                    <a:cubicBezTo>
                      <a:pt x="2055219" y="536"/>
                      <a:pt x="2053993" y="248"/>
                      <a:pt x="2052731" y="104"/>
                    </a:cubicBezTo>
                    <a:cubicBezTo>
                      <a:pt x="2051469" y="-40"/>
                      <a:pt x="2050207" y="-40"/>
                      <a:pt x="2048945" y="140"/>
                    </a:cubicBezTo>
                    <a:cubicBezTo>
                      <a:pt x="2047683" y="284"/>
                      <a:pt x="2046457" y="609"/>
                      <a:pt x="2045303" y="1113"/>
                    </a:cubicBezTo>
                    <a:cubicBezTo>
                      <a:pt x="2044113" y="1582"/>
                      <a:pt x="2042995" y="2230"/>
                      <a:pt x="2041985" y="2987"/>
                    </a:cubicBezTo>
                    <a:cubicBezTo>
                      <a:pt x="2040976" y="3744"/>
                      <a:pt x="2040074" y="4609"/>
                      <a:pt x="2039281" y="5618"/>
                    </a:cubicBezTo>
                    <a:lnTo>
                      <a:pt x="2027382" y="20467"/>
                    </a:lnTo>
                    <a:cubicBezTo>
                      <a:pt x="2025435" y="22881"/>
                      <a:pt x="2022983" y="24539"/>
                      <a:pt x="2020026" y="25440"/>
                    </a:cubicBezTo>
                    <a:cubicBezTo>
                      <a:pt x="2017033" y="26341"/>
                      <a:pt x="2014076" y="26341"/>
                      <a:pt x="2011084" y="25368"/>
                    </a:cubicBezTo>
                    <a:lnTo>
                      <a:pt x="1968211" y="11673"/>
                    </a:lnTo>
                    <a:cubicBezTo>
                      <a:pt x="1963631" y="10195"/>
                      <a:pt x="1959376" y="10808"/>
                      <a:pt x="1955374" y="13475"/>
                    </a:cubicBezTo>
                    <a:lnTo>
                      <a:pt x="1918919" y="37730"/>
                    </a:lnTo>
                    <a:cubicBezTo>
                      <a:pt x="1917116" y="38955"/>
                      <a:pt x="1915602" y="40541"/>
                      <a:pt x="1914448" y="42415"/>
                    </a:cubicBezTo>
                    <a:cubicBezTo>
                      <a:pt x="1913330" y="44289"/>
                      <a:pt x="1912609" y="46344"/>
                      <a:pt x="1912356" y="48506"/>
                    </a:cubicBezTo>
                    <a:cubicBezTo>
                      <a:pt x="1912104" y="50705"/>
                      <a:pt x="1912356" y="52867"/>
                      <a:pt x="1913042" y="54957"/>
                    </a:cubicBezTo>
                    <a:cubicBezTo>
                      <a:pt x="1913727" y="57048"/>
                      <a:pt x="1914844" y="58886"/>
                      <a:pt x="1916359" y="60508"/>
                    </a:cubicBezTo>
                    <a:lnTo>
                      <a:pt x="1939508" y="85087"/>
                    </a:lnTo>
                    <a:cubicBezTo>
                      <a:pt x="1941383" y="87069"/>
                      <a:pt x="1942645" y="89412"/>
                      <a:pt x="1943222" y="92115"/>
                    </a:cubicBezTo>
                    <a:lnTo>
                      <a:pt x="1955951" y="149455"/>
                    </a:lnTo>
                    <a:cubicBezTo>
                      <a:pt x="1956420" y="151437"/>
                      <a:pt x="1957213" y="153239"/>
                      <a:pt x="1958367" y="154861"/>
                    </a:cubicBezTo>
                    <a:lnTo>
                      <a:pt x="1993199" y="204020"/>
                    </a:lnTo>
                    <a:cubicBezTo>
                      <a:pt x="1995831" y="207732"/>
                      <a:pt x="1996624" y="211805"/>
                      <a:pt x="1995543" y="216202"/>
                    </a:cubicBezTo>
                    <a:lnTo>
                      <a:pt x="1984941" y="260351"/>
                    </a:lnTo>
                    <a:cubicBezTo>
                      <a:pt x="1984292" y="263054"/>
                      <a:pt x="1984401" y="265721"/>
                      <a:pt x="1985266" y="268388"/>
                    </a:cubicBezTo>
                    <a:cubicBezTo>
                      <a:pt x="1986095" y="271019"/>
                      <a:pt x="1987574" y="273290"/>
                      <a:pt x="1989665" y="275128"/>
                    </a:cubicBezTo>
                    <a:lnTo>
                      <a:pt x="1998680" y="282948"/>
                    </a:lnTo>
                    <a:cubicBezTo>
                      <a:pt x="2000879" y="284859"/>
                      <a:pt x="2002358" y="287237"/>
                      <a:pt x="2003187" y="290012"/>
                    </a:cubicBezTo>
                    <a:lnTo>
                      <a:pt x="2006468" y="301257"/>
                    </a:lnTo>
                    <a:lnTo>
                      <a:pt x="1974376" y="301257"/>
                    </a:lnTo>
                    <a:cubicBezTo>
                      <a:pt x="1971924" y="301257"/>
                      <a:pt x="1969689" y="300500"/>
                      <a:pt x="1967742" y="298986"/>
                    </a:cubicBezTo>
                    <a:cubicBezTo>
                      <a:pt x="1965795" y="297473"/>
                      <a:pt x="1964497" y="295526"/>
                      <a:pt x="1963884" y="293148"/>
                    </a:cubicBezTo>
                    <a:lnTo>
                      <a:pt x="1957213" y="267235"/>
                    </a:lnTo>
                    <a:cubicBezTo>
                      <a:pt x="1956708" y="265325"/>
                      <a:pt x="1955770" y="263667"/>
                      <a:pt x="1954364" y="262297"/>
                    </a:cubicBezTo>
                    <a:lnTo>
                      <a:pt x="1910409" y="218364"/>
                    </a:lnTo>
                    <a:cubicBezTo>
                      <a:pt x="1908570" y="216490"/>
                      <a:pt x="1906335" y="215445"/>
                      <a:pt x="1903739" y="215229"/>
                    </a:cubicBezTo>
                    <a:cubicBezTo>
                      <a:pt x="1901142" y="214976"/>
                      <a:pt x="1898727" y="215589"/>
                      <a:pt x="1896599" y="217067"/>
                    </a:cubicBezTo>
                    <a:lnTo>
                      <a:pt x="1881346" y="227627"/>
                    </a:lnTo>
                    <a:cubicBezTo>
                      <a:pt x="1879003" y="229248"/>
                      <a:pt x="1877524" y="231447"/>
                      <a:pt x="1876911" y="234222"/>
                    </a:cubicBezTo>
                    <a:cubicBezTo>
                      <a:pt x="1876298" y="236997"/>
                      <a:pt x="1876731" y="239592"/>
                      <a:pt x="1878173" y="242043"/>
                    </a:cubicBezTo>
                    <a:lnTo>
                      <a:pt x="1902513" y="283237"/>
                    </a:lnTo>
                    <a:cubicBezTo>
                      <a:pt x="1903522" y="284931"/>
                      <a:pt x="1904027" y="286769"/>
                      <a:pt x="1904027" y="288751"/>
                    </a:cubicBezTo>
                    <a:lnTo>
                      <a:pt x="1904027" y="342487"/>
                    </a:lnTo>
                    <a:cubicBezTo>
                      <a:pt x="1904027" y="344397"/>
                      <a:pt x="1904496" y="346163"/>
                      <a:pt x="1905433" y="347821"/>
                    </a:cubicBezTo>
                    <a:lnTo>
                      <a:pt x="1963379" y="449743"/>
                    </a:lnTo>
                    <a:cubicBezTo>
                      <a:pt x="1963523" y="450031"/>
                      <a:pt x="1963703" y="450320"/>
                      <a:pt x="1963884" y="450572"/>
                    </a:cubicBezTo>
                    <a:lnTo>
                      <a:pt x="2034594" y="551953"/>
                    </a:lnTo>
                    <a:cubicBezTo>
                      <a:pt x="2034882" y="552422"/>
                      <a:pt x="2035243" y="552854"/>
                      <a:pt x="2035603" y="553251"/>
                    </a:cubicBezTo>
                    <a:lnTo>
                      <a:pt x="2143705" y="667679"/>
                    </a:lnTo>
                    <a:cubicBezTo>
                      <a:pt x="2145400" y="669481"/>
                      <a:pt x="2146374" y="671607"/>
                      <a:pt x="2146590" y="674058"/>
                    </a:cubicBezTo>
                    <a:cubicBezTo>
                      <a:pt x="2146843" y="676509"/>
                      <a:pt x="2146302" y="678779"/>
                      <a:pt x="2145004" y="680870"/>
                    </a:cubicBezTo>
                    <a:lnTo>
                      <a:pt x="2114390" y="729704"/>
                    </a:lnTo>
                    <a:cubicBezTo>
                      <a:pt x="2113669" y="730857"/>
                      <a:pt x="2113164" y="732155"/>
                      <a:pt x="2112912" y="733524"/>
                    </a:cubicBezTo>
                    <a:cubicBezTo>
                      <a:pt x="2112659" y="734894"/>
                      <a:pt x="2112695" y="736227"/>
                      <a:pt x="2112984" y="737597"/>
                    </a:cubicBezTo>
                    <a:cubicBezTo>
                      <a:pt x="2113236" y="738967"/>
                      <a:pt x="2113777" y="740228"/>
                      <a:pt x="2114534" y="741381"/>
                    </a:cubicBezTo>
                    <a:cubicBezTo>
                      <a:pt x="2115292" y="742571"/>
                      <a:pt x="2116265" y="743544"/>
                      <a:pt x="2117383" y="744337"/>
                    </a:cubicBezTo>
                    <a:lnTo>
                      <a:pt x="2214704" y="812020"/>
                    </a:lnTo>
                    <a:cubicBezTo>
                      <a:pt x="2217300" y="813786"/>
                      <a:pt x="2218815" y="816201"/>
                      <a:pt x="2219247" y="819300"/>
                    </a:cubicBezTo>
                    <a:lnTo>
                      <a:pt x="2231543" y="902013"/>
                    </a:lnTo>
                    <a:cubicBezTo>
                      <a:pt x="2231615" y="902554"/>
                      <a:pt x="2231687" y="903094"/>
                      <a:pt x="2231687" y="903635"/>
                    </a:cubicBezTo>
                    <a:lnTo>
                      <a:pt x="2231687" y="952794"/>
                    </a:lnTo>
                    <a:cubicBezTo>
                      <a:pt x="2231687" y="956001"/>
                      <a:pt x="2230461" y="958704"/>
                      <a:pt x="2228081" y="960831"/>
                    </a:cubicBezTo>
                    <a:lnTo>
                      <a:pt x="2185425" y="999106"/>
                    </a:lnTo>
                    <a:lnTo>
                      <a:pt x="2178718" y="993303"/>
                    </a:lnTo>
                    <a:cubicBezTo>
                      <a:pt x="2177059" y="991861"/>
                      <a:pt x="2175941" y="990095"/>
                      <a:pt x="2175364" y="988005"/>
                    </a:cubicBezTo>
                    <a:cubicBezTo>
                      <a:pt x="2174788" y="985879"/>
                      <a:pt x="2174824" y="983788"/>
                      <a:pt x="2175509" y="981734"/>
                    </a:cubicBezTo>
                    <a:lnTo>
                      <a:pt x="2206266" y="887741"/>
                    </a:lnTo>
                    <a:cubicBezTo>
                      <a:pt x="2207096" y="885290"/>
                      <a:pt x="2207024" y="882839"/>
                      <a:pt x="2206050" y="880389"/>
                    </a:cubicBezTo>
                    <a:cubicBezTo>
                      <a:pt x="2205076" y="877974"/>
                      <a:pt x="2203454" y="876136"/>
                      <a:pt x="2201146" y="874911"/>
                    </a:cubicBezTo>
                    <a:lnTo>
                      <a:pt x="2143056" y="843916"/>
                    </a:lnTo>
                    <a:cubicBezTo>
                      <a:pt x="2139487" y="842006"/>
                      <a:pt x="2135917" y="842078"/>
                      <a:pt x="2132419" y="844168"/>
                    </a:cubicBezTo>
                    <a:lnTo>
                      <a:pt x="2075880" y="877686"/>
                    </a:lnTo>
                    <a:cubicBezTo>
                      <a:pt x="2073753" y="878911"/>
                      <a:pt x="2071481" y="879380"/>
                      <a:pt x="2069065" y="879091"/>
                    </a:cubicBezTo>
                    <a:cubicBezTo>
                      <a:pt x="2066649" y="878803"/>
                      <a:pt x="2064558" y="877794"/>
                      <a:pt x="2062791" y="876100"/>
                    </a:cubicBezTo>
                    <a:cubicBezTo>
                      <a:pt x="2061024" y="874406"/>
                      <a:pt x="2059978" y="872316"/>
                      <a:pt x="2059618" y="869901"/>
                    </a:cubicBezTo>
                    <a:cubicBezTo>
                      <a:pt x="2059293" y="867486"/>
                      <a:pt x="2059690" y="865216"/>
                      <a:pt x="2060916" y="863053"/>
                    </a:cubicBezTo>
                    <a:lnTo>
                      <a:pt x="2081830" y="825680"/>
                    </a:lnTo>
                    <a:cubicBezTo>
                      <a:pt x="2082875" y="823841"/>
                      <a:pt x="2083344" y="821859"/>
                      <a:pt x="2083200" y="819733"/>
                    </a:cubicBezTo>
                    <a:cubicBezTo>
                      <a:pt x="2083092" y="817643"/>
                      <a:pt x="2082371" y="815732"/>
                      <a:pt x="2081145" y="814002"/>
                    </a:cubicBezTo>
                    <a:lnTo>
                      <a:pt x="2042959" y="761780"/>
                    </a:lnTo>
                    <a:cubicBezTo>
                      <a:pt x="2040940" y="759041"/>
                      <a:pt x="2038271" y="757563"/>
                      <a:pt x="2034882" y="757347"/>
                    </a:cubicBezTo>
                    <a:lnTo>
                      <a:pt x="1930313" y="750535"/>
                    </a:lnTo>
                    <a:lnTo>
                      <a:pt x="1857332" y="746247"/>
                    </a:lnTo>
                    <a:cubicBezTo>
                      <a:pt x="1854916" y="746103"/>
                      <a:pt x="1852752" y="746679"/>
                      <a:pt x="1850733" y="748013"/>
                    </a:cubicBezTo>
                    <a:cubicBezTo>
                      <a:pt x="1848714" y="749310"/>
                      <a:pt x="1847308" y="751112"/>
                      <a:pt x="1846514" y="753347"/>
                    </a:cubicBezTo>
                    <a:lnTo>
                      <a:pt x="1835372" y="783945"/>
                    </a:lnTo>
                    <a:cubicBezTo>
                      <a:pt x="1834795" y="785567"/>
                      <a:pt x="1833858" y="787008"/>
                      <a:pt x="1832560" y="788198"/>
                    </a:cubicBezTo>
                    <a:cubicBezTo>
                      <a:pt x="1831262" y="789351"/>
                      <a:pt x="1829783" y="790180"/>
                      <a:pt x="1828089" y="790684"/>
                    </a:cubicBezTo>
                    <a:cubicBezTo>
                      <a:pt x="1826430" y="791153"/>
                      <a:pt x="1824735" y="791189"/>
                      <a:pt x="1823004" y="790829"/>
                    </a:cubicBezTo>
                    <a:cubicBezTo>
                      <a:pt x="1821274" y="790468"/>
                      <a:pt x="1819759" y="789747"/>
                      <a:pt x="1818389" y="788666"/>
                    </a:cubicBezTo>
                    <a:lnTo>
                      <a:pt x="1810673" y="782431"/>
                    </a:lnTo>
                    <a:cubicBezTo>
                      <a:pt x="1809519" y="781494"/>
                      <a:pt x="1808581" y="780341"/>
                      <a:pt x="1807860" y="779007"/>
                    </a:cubicBezTo>
                    <a:cubicBezTo>
                      <a:pt x="1807175" y="777674"/>
                      <a:pt x="1806778" y="776268"/>
                      <a:pt x="1806670" y="774755"/>
                    </a:cubicBezTo>
                    <a:cubicBezTo>
                      <a:pt x="1806562" y="773277"/>
                      <a:pt x="1806778" y="771799"/>
                      <a:pt x="1807283" y="770394"/>
                    </a:cubicBezTo>
                    <a:cubicBezTo>
                      <a:pt x="1807788" y="768952"/>
                      <a:pt x="1808545" y="767691"/>
                      <a:pt x="1809591" y="766609"/>
                    </a:cubicBezTo>
                    <a:lnTo>
                      <a:pt x="1846334" y="727434"/>
                    </a:lnTo>
                    <a:cubicBezTo>
                      <a:pt x="1848281" y="725379"/>
                      <a:pt x="1849255" y="722893"/>
                      <a:pt x="1849255" y="720045"/>
                    </a:cubicBezTo>
                    <a:lnTo>
                      <a:pt x="1849255" y="693952"/>
                    </a:lnTo>
                    <a:cubicBezTo>
                      <a:pt x="1849255" y="692511"/>
                      <a:pt x="1849002" y="691141"/>
                      <a:pt x="1848425" y="689808"/>
                    </a:cubicBezTo>
                    <a:cubicBezTo>
                      <a:pt x="1847885" y="688474"/>
                      <a:pt x="1847091" y="687321"/>
                      <a:pt x="1846082" y="686312"/>
                    </a:cubicBezTo>
                    <a:cubicBezTo>
                      <a:pt x="1845072" y="685266"/>
                      <a:pt x="1843918" y="684510"/>
                      <a:pt x="1842584" y="683933"/>
                    </a:cubicBezTo>
                    <a:cubicBezTo>
                      <a:pt x="1841250" y="683392"/>
                      <a:pt x="1839880" y="683140"/>
                      <a:pt x="1838437" y="683140"/>
                    </a:cubicBezTo>
                    <a:lnTo>
                      <a:pt x="1760948" y="683140"/>
                    </a:lnTo>
                    <a:cubicBezTo>
                      <a:pt x="1757847" y="683140"/>
                      <a:pt x="1755251" y="684257"/>
                      <a:pt x="1753088" y="686492"/>
                    </a:cubicBezTo>
                    <a:lnTo>
                      <a:pt x="1709169" y="732768"/>
                    </a:lnTo>
                    <a:cubicBezTo>
                      <a:pt x="1707979" y="733993"/>
                      <a:pt x="1707150" y="735435"/>
                      <a:pt x="1706645" y="737092"/>
                    </a:cubicBezTo>
                    <a:cubicBezTo>
                      <a:pt x="1706140" y="738714"/>
                      <a:pt x="1706068" y="740408"/>
                      <a:pt x="1706356" y="742066"/>
                    </a:cubicBezTo>
                    <a:cubicBezTo>
                      <a:pt x="1706645" y="743760"/>
                      <a:pt x="1707294" y="745310"/>
                      <a:pt x="1708340" y="746679"/>
                    </a:cubicBezTo>
                    <a:cubicBezTo>
                      <a:pt x="1709349" y="748049"/>
                      <a:pt x="1710647" y="749130"/>
                      <a:pt x="1712162" y="749887"/>
                    </a:cubicBezTo>
                    <a:lnTo>
                      <a:pt x="1723845" y="755725"/>
                    </a:lnTo>
                    <a:cubicBezTo>
                      <a:pt x="1727739" y="757671"/>
                      <a:pt x="1729722" y="760771"/>
                      <a:pt x="1729830" y="765132"/>
                    </a:cubicBezTo>
                    <a:cubicBezTo>
                      <a:pt x="1729938" y="769457"/>
                      <a:pt x="1728099" y="772700"/>
                      <a:pt x="1724349" y="774827"/>
                    </a:cubicBezTo>
                    <a:lnTo>
                      <a:pt x="1640334" y="822544"/>
                    </a:lnTo>
                    <a:cubicBezTo>
                      <a:pt x="1638207" y="823733"/>
                      <a:pt x="1636656" y="825499"/>
                      <a:pt x="1635719" y="827770"/>
                    </a:cubicBezTo>
                    <a:lnTo>
                      <a:pt x="1618915" y="867594"/>
                    </a:lnTo>
                    <a:cubicBezTo>
                      <a:pt x="1618303" y="869036"/>
                      <a:pt x="1617437" y="870297"/>
                      <a:pt x="1616283" y="871379"/>
                    </a:cubicBezTo>
                    <a:cubicBezTo>
                      <a:pt x="1615129" y="872424"/>
                      <a:pt x="1613795" y="873217"/>
                      <a:pt x="1612317" y="873721"/>
                    </a:cubicBezTo>
                    <a:cubicBezTo>
                      <a:pt x="1610838" y="874190"/>
                      <a:pt x="1609288" y="874370"/>
                      <a:pt x="1607737" y="874190"/>
                    </a:cubicBezTo>
                    <a:cubicBezTo>
                      <a:pt x="1606151" y="874010"/>
                      <a:pt x="1604709" y="873541"/>
                      <a:pt x="1603374" y="872712"/>
                    </a:cubicBezTo>
                    <a:lnTo>
                      <a:pt x="1550694" y="841105"/>
                    </a:lnTo>
                    <a:cubicBezTo>
                      <a:pt x="1547881" y="839447"/>
                      <a:pt x="1544924" y="839087"/>
                      <a:pt x="1541787" y="840096"/>
                    </a:cubicBezTo>
                    <a:lnTo>
                      <a:pt x="1513626" y="849214"/>
                    </a:lnTo>
                    <a:cubicBezTo>
                      <a:pt x="1511354" y="849971"/>
                      <a:pt x="1509082" y="849935"/>
                      <a:pt x="1506811" y="849178"/>
                    </a:cubicBezTo>
                    <a:cubicBezTo>
                      <a:pt x="1504539" y="848421"/>
                      <a:pt x="1502736" y="847051"/>
                      <a:pt x="1501366" y="845105"/>
                    </a:cubicBezTo>
                    <a:lnTo>
                      <a:pt x="1495741" y="836996"/>
                    </a:lnTo>
                    <a:lnTo>
                      <a:pt x="1609613" y="754752"/>
                    </a:lnTo>
                    <a:cubicBezTo>
                      <a:pt x="1611415" y="753455"/>
                      <a:pt x="1612677" y="751761"/>
                      <a:pt x="1613435" y="749671"/>
                    </a:cubicBezTo>
                    <a:cubicBezTo>
                      <a:pt x="1614156" y="747544"/>
                      <a:pt x="1614228" y="745454"/>
                      <a:pt x="1613615" y="743291"/>
                    </a:cubicBezTo>
                    <a:lnTo>
                      <a:pt x="1598903" y="690781"/>
                    </a:lnTo>
                    <a:cubicBezTo>
                      <a:pt x="1598651" y="689880"/>
                      <a:pt x="1598326" y="689051"/>
                      <a:pt x="1597858" y="688258"/>
                    </a:cubicBezTo>
                    <a:cubicBezTo>
                      <a:pt x="1597389" y="687465"/>
                      <a:pt x="1596848" y="686744"/>
                      <a:pt x="1596199" y="686131"/>
                    </a:cubicBezTo>
                    <a:cubicBezTo>
                      <a:pt x="1595550" y="685483"/>
                      <a:pt x="1594829" y="684906"/>
                      <a:pt x="1594035" y="684474"/>
                    </a:cubicBezTo>
                    <a:cubicBezTo>
                      <a:pt x="1593242" y="684005"/>
                      <a:pt x="1592413" y="683645"/>
                      <a:pt x="1591511" y="683392"/>
                    </a:cubicBezTo>
                    <a:cubicBezTo>
                      <a:pt x="1590646" y="683176"/>
                      <a:pt x="1589744" y="683032"/>
                      <a:pt x="1588807" y="683032"/>
                    </a:cubicBezTo>
                    <a:cubicBezTo>
                      <a:pt x="1587906" y="683032"/>
                      <a:pt x="1587004" y="683140"/>
                      <a:pt x="1586103" y="683356"/>
                    </a:cubicBezTo>
                    <a:cubicBezTo>
                      <a:pt x="1585237" y="683573"/>
                      <a:pt x="1584372" y="683897"/>
                      <a:pt x="1583579" y="684365"/>
                    </a:cubicBezTo>
                    <a:cubicBezTo>
                      <a:pt x="1582785" y="684798"/>
                      <a:pt x="1582064" y="685339"/>
                      <a:pt x="1581379" y="685951"/>
                    </a:cubicBezTo>
                    <a:lnTo>
                      <a:pt x="1504070" y="759726"/>
                    </a:lnTo>
                    <a:cubicBezTo>
                      <a:pt x="1502484" y="761203"/>
                      <a:pt x="1500609" y="762140"/>
                      <a:pt x="1498445" y="762501"/>
                    </a:cubicBezTo>
                    <a:cubicBezTo>
                      <a:pt x="1496282" y="762861"/>
                      <a:pt x="1494227" y="762573"/>
                      <a:pt x="1492243" y="761636"/>
                    </a:cubicBezTo>
                    <a:lnTo>
                      <a:pt x="1422435" y="728803"/>
                    </a:lnTo>
                    <a:cubicBezTo>
                      <a:pt x="1419334" y="727326"/>
                      <a:pt x="1416233" y="727362"/>
                      <a:pt x="1413168" y="728911"/>
                    </a:cubicBezTo>
                    <a:lnTo>
                      <a:pt x="1368167" y="751437"/>
                    </a:lnTo>
                    <a:cubicBezTo>
                      <a:pt x="1366328" y="752374"/>
                      <a:pt x="1364381" y="752698"/>
                      <a:pt x="1362290" y="752482"/>
                    </a:cubicBezTo>
                    <a:lnTo>
                      <a:pt x="1304092" y="746247"/>
                    </a:lnTo>
                    <a:cubicBezTo>
                      <a:pt x="1300486" y="745850"/>
                      <a:pt x="1297782" y="744084"/>
                      <a:pt x="1295979" y="740913"/>
                    </a:cubicBezTo>
                    <a:lnTo>
                      <a:pt x="1286388" y="723866"/>
                    </a:lnTo>
                    <a:cubicBezTo>
                      <a:pt x="1284368" y="720298"/>
                      <a:pt x="1281303" y="718496"/>
                      <a:pt x="1277157" y="718496"/>
                    </a:cubicBezTo>
                    <a:cubicBezTo>
                      <a:pt x="1273046" y="718496"/>
                      <a:pt x="1269981" y="720298"/>
                      <a:pt x="1267926" y="723866"/>
                    </a:cubicBezTo>
                    <a:lnTo>
                      <a:pt x="1211278" y="823517"/>
                    </a:lnTo>
                    <a:cubicBezTo>
                      <a:pt x="1209151" y="827229"/>
                      <a:pt x="1205942" y="828995"/>
                      <a:pt x="1201651" y="828851"/>
                    </a:cubicBezTo>
                    <a:lnTo>
                      <a:pt x="1153441" y="827013"/>
                    </a:lnTo>
                    <a:cubicBezTo>
                      <a:pt x="1151242" y="826905"/>
                      <a:pt x="1149258" y="826220"/>
                      <a:pt x="1147492" y="824887"/>
                    </a:cubicBezTo>
                    <a:cubicBezTo>
                      <a:pt x="1145725" y="823553"/>
                      <a:pt x="1144499" y="821859"/>
                      <a:pt x="1143778" y="819769"/>
                    </a:cubicBezTo>
                    <a:lnTo>
                      <a:pt x="1140605" y="810146"/>
                    </a:lnTo>
                    <a:cubicBezTo>
                      <a:pt x="1139234" y="806110"/>
                      <a:pt x="1136458" y="803731"/>
                      <a:pt x="1132239" y="803046"/>
                    </a:cubicBezTo>
                    <a:cubicBezTo>
                      <a:pt x="1128020" y="802361"/>
                      <a:pt x="1124631" y="803731"/>
                      <a:pt x="1122071" y="807155"/>
                    </a:cubicBezTo>
                    <a:lnTo>
                      <a:pt x="1116914" y="814002"/>
                    </a:lnTo>
                    <a:cubicBezTo>
                      <a:pt x="1115652" y="815696"/>
                      <a:pt x="1114030" y="816886"/>
                      <a:pt x="1112046" y="817607"/>
                    </a:cubicBezTo>
                    <a:cubicBezTo>
                      <a:pt x="1110063" y="818327"/>
                      <a:pt x="1108044" y="818471"/>
                      <a:pt x="1106025" y="817967"/>
                    </a:cubicBezTo>
                    <a:lnTo>
                      <a:pt x="1084426" y="812885"/>
                    </a:lnTo>
                    <a:cubicBezTo>
                      <a:pt x="1082912" y="812561"/>
                      <a:pt x="1081541" y="811876"/>
                      <a:pt x="1080315" y="810939"/>
                    </a:cubicBezTo>
                    <a:cubicBezTo>
                      <a:pt x="1079089" y="809966"/>
                      <a:pt x="1078116" y="808777"/>
                      <a:pt x="1077431" y="807407"/>
                    </a:cubicBezTo>
                    <a:cubicBezTo>
                      <a:pt x="1076710" y="806002"/>
                      <a:pt x="1076349" y="804524"/>
                      <a:pt x="1076277" y="802974"/>
                    </a:cubicBezTo>
                    <a:cubicBezTo>
                      <a:pt x="1076241" y="801424"/>
                      <a:pt x="1076493" y="799911"/>
                      <a:pt x="1077106" y="798469"/>
                    </a:cubicBezTo>
                    <a:lnTo>
                      <a:pt x="1086193" y="776953"/>
                    </a:lnTo>
                    <a:cubicBezTo>
                      <a:pt x="1086806" y="775475"/>
                      <a:pt x="1087058" y="773926"/>
                      <a:pt x="1086986" y="772304"/>
                    </a:cubicBezTo>
                    <a:cubicBezTo>
                      <a:pt x="1086914" y="770718"/>
                      <a:pt x="1086481" y="769204"/>
                      <a:pt x="1085724" y="767799"/>
                    </a:cubicBezTo>
                    <a:cubicBezTo>
                      <a:pt x="1084967" y="766357"/>
                      <a:pt x="1083921" y="765204"/>
                      <a:pt x="1082623" y="764267"/>
                    </a:cubicBezTo>
                    <a:cubicBezTo>
                      <a:pt x="1081325" y="763330"/>
                      <a:pt x="1079883" y="762681"/>
                      <a:pt x="1078296" y="762393"/>
                    </a:cubicBezTo>
                    <a:lnTo>
                      <a:pt x="1047575" y="756807"/>
                    </a:lnTo>
                    <a:cubicBezTo>
                      <a:pt x="1045050" y="756374"/>
                      <a:pt x="1042959" y="755149"/>
                      <a:pt x="1041336" y="753202"/>
                    </a:cubicBezTo>
                    <a:cubicBezTo>
                      <a:pt x="1039678" y="751220"/>
                      <a:pt x="1038848" y="748950"/>
                      <a:pt x="1038848" y="746391"/>
                    </a:cubicBezTo>
                    <a:lnTo>
                      <a:pt x="1038848" y="733561"/>
                    </a:lnTo>
                    <a:cubicBezTo>
                      <a:pt x="1038848" y="730894"/>
                      <a:pt x="1037983" y="728551"/>
                      <a:pt x="1036216" y="726533"/>
                    </a:cubicBezTo>
                    <a:cubicBezTo>
                      <a:pt x="1034449" y="724550"/>
                      <a:pt x="1032250" y="723397"/>
                      <a:pt x="1029618" y="723037"/>
                    </a:cubicBezTo>
                    <a:lnTo>
                      <a:pt x="913510" y="708296"/>
                    </a:lnTo>
                    <a:cubicBezTo>
                      <a:pt x="909688" y="707792"/>
                      <a:pt x="906515" y="709017"/>
                      <a:pt x="904027" y="712008"/>
                    </a:cubicBezTo>
                    <a:lnTo>
                      <a:pt x="854628" y="771223"/>
                    </a:lnTo>
                    <a:cubicBezTo>
                      <a:pt x="852500" y="773781"/>
                      <a:pt x="849796" y="775043"/>
                      <a:pt x="846478" y="775079"/>
                    </a:cubicBezTo>
                    <a:lnTo>
                      <a:pt x="834110" y="775079"/>
                    </a:lnTo>
                    <a:cubicBezTo>
                      <a:pt x="830757" y="775079"/>
                      <a:pt x="828053" y="776340"/>
                      <a:pt x="825925" y="778935"/>
                    </a:cubicBezTo>
                    <a:lnTo>
                      <a:pt x="769458" y="847232"/>
                    </a:lnTo>
                    <a:cubicBezTo>
                      <a:pt x="768052" y="848926"/>
                      <a:pt x="766285" y="850079"/>
                      <a:pt x="764122" y="850692"/>
                    </a:cubicBezTo>
                    <a:cubicBezTo>
                      <a:pt x="761994" y="851268"/>
                      <a:pt x="759867" y="851196"/>
                      <a:pt x="757775" y="850475"/>
                    </a:cubicBezTo>
                    <a:lnTo>
                      <a:pt x="738304" y="843556"/>
                    </a:lnTo>
                    <a:cubicBezTo>
                      <a:pt x="736681" y="842979"/>
                      <a:pt x="735023" y="842835"/>
                      <a:pt x="733328" y="843051"/>
                    </a:cubicBezTo>
                    <a:cubicBezTo>
                      <a:pt x="731633" y="843303"/>
                      <a:pt x="730047" y="843916"/>
                      <a:pt x="728640" y="844889"/>
                    </a:cubicBezTo>
                    <a:cubicBezTo>
                      <a:pt x="727234" y="845898"/>
                      <a:pt x="726152" y="847160"/>
                      <a:pt x="725359" y="848673"/>
                    </a:cubicBezTo>
                    <a:cubicBezTo>
                      <a:pt x="724566" y="850223"/>
                      <a:pt x="724169" y="851845"/>
                      <a:pt x="724169" y="853539"/>
                    </a:cubicBezTo>
                    <a:lnTo>
                      <a:pt x="724169" y="892102"/>
                    </a:lnTo>
                    <a:cubicBezTo>
                      <a:pt x="724169" y="893688"/>
                      <a:pt x="723845" y="895237"/>
                      <a:pt x="723124" y="896679"/>
                    </a:cubicBezTo>
                    <a:cubicBezTo>
                      <a:pt x="722438" y="898121"/>
                      <a:pt x="721465" y="899346"/>
                      <a:pt x="720239" y="900355"/>
                    </a:cubicBezTo>
                    <a:cubicBezTo>
                      <a:pt x="718977" y="901364"/>
                      <a:pt x="717571" y="902049"/>
                      <a:pt x="716020" y="902409"/>
                    </a:cubicBezTo>
                    <a:cubicBezTo>
                      <a:pt x="714434" y="902770"/>
                      <a:pt x="712883" y="902806"/>
                      <a:pt x="711333" y="902445"/>
                    </a:cubicBezTo>
                    <a:lnTo>
                      <a:pt x="677907" y="895201"/>
                    </a:lnTo>
                    <a:cubicBezTo>
                      <a:pt x="675419" y="894661"/>
                      <a:pt x="673039" y="894949"/>
                      <a:pt x="670803" y="896138"/>
                    </a:cubicBezTo>
                    <a:cubicBezTo>
                      <a:pt x="668532" y="897292"/>
                      <a:pt x="666909" y="899058"/>
                      <a:pt x="665899" y="901364"/>
                    </a:cubicBezTo>
                    <a:lnTo>
                      <a:pt x="602329" y="1049886"/>
                    </a:lnTo>
                    <a:cubicBezTo>
                      <a:pt x="600778" y="1053490"/>
                      <a:pt x="601175" y="1056914"/>
                      <a:pt x="603447" y="1060158"/>
                    </a:cubicBezTo>
                    <a:lnTo>
                      <a:pt x="625298" y="1090864"/>
                    </a:lnTo>
                    <a:cubicBezTo>
                      <a:pt x="627642" y="1094180"/>
                      <a:pt x="628002" y="1097640"/>
                      <a:pt x="626344" y="1101316"/>
                    </a:cubicBezTo>
                    <a:lnTo>
                      <a:pt x="609757" y="1138762"/>
                    </a:lnTo>
                    <a:lnTo>
                      <a:pt x="578350" y="1201724"/>
                    </a:lnTo>
                    <a:lnTo>
                      <a:pt x="578242" y="1201868"/>
                    </a:lnTo>
                    <a:lnTo>
                      <a:pt x="556643" y="1245333"/>
                    </a:lnTo>
                    <a:cubicBezTo>
                      <a:pt x="555489" y="1247604"/>
                      <a:pt x="555489" y="1249874"/>
                      <a:pt x="556643" y="1252145"/>
                    </a:cubicBezTo>
                    <a:lnTo>
                      <a:pt x="572545" y="1283572"/>
                    </a:lnTo>
                    <a:cubicBezTo>
                      <a:pt x="573518" y="1285518"/>
                      <a:pt x="573627" y="1287500"/>
                      <a:pt x="572905" y="1289518"/>
                    </a:cubicBezTo>
                    <a:lnTo>
                      <a:pt x="560646" y="1324550"/>
                    </a:lnTo>
                    <a:cubicBezTo>
                      <a:pt x="560249" y="1325703"/>
                      <a:pt x="559636" y="1326676"/>
                      <a:pt x="558771" y="1327505"/>
                    </a:cubicBezTo>
                    <a:cubicBezTo>
                      <a:pt x="557905" y="1328334"/>
                      <a:pt x="556932" y="1328911"/>
                      <a:pt x="555778" y="1329271"/>
                    </a:cubicBezTo>
                    <a:cubicBezTo>
                      <a:pt x="554660" y="1329631"/>
                      <a:pt x="553506" y="1329739"/>
                      <a:pt x="552316" y="1329559"/>
                    </a:cubicBezTo>
                    <a:cubicBezTo>
                      <a:pt x="551126" y="1329343"/>
                      <a:pt x="550045" y="1328911"/>
                      <a:pt x="549071" y="1328226"/>
                    </a:cubicBezTo>
                    <a:lnTo>
                      <a:pt x="490837" y="1286671"/>
                    </a:lnTo>
                    <a:cubicBezTo>
                      <a:pt x="490693" y="1286527"/>
                      <a:pt x="490513" y="1286419"/>
                      <a:pt x="490332" y="1286311"/>
                    </a:cubicBezTo>
                    <a:lnTo>
                      <a:pt x="432748" y="1251928"/>
                    </a:lnTo>
                    <a:cubicBezTo>
                      <a:pt x="431233" y="1250991"/>
                      <a:pt x="429538" y="1250667"/>
                      <a:pt x="427771" y="1250919"/>
                    </a:cubicBezTo>
                    <a:cubicBezTo>
                      <a:pt x="425969" y="1251172"/>
                      <a:pt x="424490" y="1251964"/>
                      <a:pt x="423264" y="1253298"/>
                    </a:cubicBezTo>
                    <a:lnTo>
                      <a:pt x="370115" y="1311287"/>
                    </a:lnTo>
                    <a:cubicBezTo>
                      <a:pt x="367807" y="1313810"/>
                      <a:pt x="365066" y="1314458"/>
                      <a:pt x="361857" y="1313269"/>
                    </a:cubicBezTo>
                    <a:lnTo>
                      <a:pt x="337266" y="1304043"/>
                    </a:lnTo>
                    <a:cubicBezTo>
                      <a:pt x="336184" y="1303646"/>
                      <a:pt x="335066" y="1303466"/>
                      <a:pt x="333948" y="1303574"/>
                    </a:cubicBezTo>
                    <a:cubicBezTo>
                      <a:pt x="332794" y="1303682"/>
                      <a:pt x="331713" y="1304007"/>
                      <a:pt x="330739" y="1304583"/>
                    </a:cubicBezTo>
                    <a:cubicBezTo>
                      <a:pt x="329729" y="1305160"/>
                      <a:pt x="328936" y="1305953"/>
                      <a:pt x="328287" y="1306890"/>
                    </a:cubicBezTo>
                    <a:cubicBezTo>
                      <a:pt x="327638" y="1307827"/>
                      <a:pt x="327241" y="1308872"/>
                      <a:pt x="327061" y="1310025"/>
                    </a:cubicBezTo>
                    <a:lnTo>
                      <a:pt x="303515" y="1466621"/>
                    </a:lnTo>
                    <a:cubicBezTo>
                      <a:pt x="303046" y="1469612"/>
                      <a:pt x="301424" y="1471594"/>
                      <a:pt x="298611" y="1472639"/>
                    </a:cubicBezTo>
                    <a:cubicBezTo>
                      <a:pt x="295799" y="1473684"/>
                      <a:pt x="293275" y="1473216"/>
                      <a:pt x="291003" y="1471234"/>
                    </a:cubicBezTo>
                    <a:cubicBezTo>
                      <a:pt x="288515" y="1469107"/>
                      <a:pt x="285811" y="1468747"/>
                      <a:pt x="282854" y="1470080"/>
                    </a:cubicBezTo>
                    <a:cubicBezTo>
                      <a:pt x="279897" y="1471450"/>
                      <a:pt x="278419" y="1473757"/>
                      <a:pt x="278383" y="1477000"/>
                    </a:cubicBezTo>
                    <a:lnTo>
                      <a:pt x="278383" y="1503310"/>
                    </a:lnTo>
                    <a:cubicBezTo>
                      <a:pt x="278383" y="1505292"/>
                      <a:pt x="277734" y="1507022"/>
                      <a:pt x="276363" y="1508463"/>
                    </a:cubicBezTo>
                    <a:cubicBezTo>
                      <a:pt x="274993" y="1509941"/>
                      <a:pt x="273335" y="1510734"/>
                      <a:pt x="271351" y="1510878"/>
                    </a:cubicBezTo>
                    <a:lnTo>
                      <a:pt x="248130" y="1512536"/>
                    </a:lnTo>
                    <a:cubicBezTo>
                      <a:pt x="246039" y="1512680"/>
                      <a:pt x="244236" y="1512103"/>
                      <a:pt x="242649" y="1510770"/>
                    </a:cubicBezTo>
                    <a:lnTo>
                      <a:pt x="139811" y="1424021"/>
                    </a:lnTo>
                    <a:cubicBezTo>
                      <a:pt x="138405" y="1422832"/>
                      <a:pt x="136782" y="1422219"/>
                      <a:pt x="134943" y="1422219"/>
                    </a:cubicBezTo>
                    <a:lnTo>
                      <a:pt x="109559" y="1422219"/>
                    </a:lnTo>
                    <a:cubicBezTo>
                      <a:pt x="107467" y="1422219"/>
                      <a:pt x="105664" y="1422976"/>
                      <a:pt x="104186" y="1424453"/>
                    </a:cubicBezTo>
                    <a:cubicBezTo>
                      <a:pt x="102708" y="1425931"/>
                      <a:pt x="101950" y="1427733"/>
                      <a:pt x="101950" y="1429823"/>
                    </a:cubicBezTo>
                    <a:lnTo>
                      <a:pt x="101950" y="1472964"/>
                    </a:lnTo>
                    <a:cubicBezTo>
                      <a:pt x="101950" y="1476351"/>
                      <a:pt x="100400" y="1478694"/>
                      <a:pt x="97263" y="1479992"/>
                    </a:cubicBezTo>
                    <a:cubicBezTo>
                      <a:pt x="94126" y="1481289"/>
                      <a:pt x="91349" y="1480748"/>
                      <a:pt x="88969" y="1478334"/>
                    </a:cubicBezTo>
                    <a:lnTo>
                      <a:pt x="63584" y="1452961"/>
                    </a:lnTo>
                    <a:cubicBezTo>
                      <a:pt x="62250" y="1451664"/>
                      <a:pt x="60700" y="1450907"/>
                      <a:pt x="58861" y="1450763"/>
                    </a:cubicBezTo>
                    <a:cubicBezTo>
                      <a:pt x="57022" y="1450619"/>
                      <a:pt x="55327" y="1451051"/>
                      <a:pt x="53813" y="1452132"/>
                    </a:cubicBezTo>
                    <a:lnTo>
                      <a:pt x="16529" y="1478370"/>
                    </a:lnTo>
                    <a:cubicBezTo>
                      <a:pt x="14726" y="1479667"/>
                      <a:pt x="13680" y="1481397"/>
                      <a:pt x="13392" y="1483596"/>
                    </a:cubicBezTo>
                    <a:lnTo>
                      <a:pt x="86" y="1584653"/>
                    </a:lnTo>
                    <a:cubicBezTo>
                      <a:pt x="-311" y="1587572"/>
                      <a:pt x="663" y="1589878"/>
                      <a:pt x="3007" y="1591680"/>
                    </a:cubicBezTo>
                    <a:lnTo>
                      <a:pt x="27815" y="1610782"/>
                    </a:lnTo>
                    <a:cubicBezTo>
                      <a:pt x="29618" y="1612151"/>
                      <a:pt x="30591" y="1613953"/>
                      <a:pt x="30772" y="1616188"/>
                    </a:cubicBezTo>
                    <a:lnTo>
                      <a:pt x="34738" y="1667762"/>
                    </a:lnTo>
                    <a:cubicBezTo>
                      <a:pt x="34882" y="1669744"/>
                      <a:pt x="35675" y="1671402"/>
                      <a:pt x="37154" y="1672735"/>
                    </a:cubicBezTo>
                    <a:cubicBezTo>
                      <a:pt x="38596" y="1674105"/>
                      <a:pt x="40327" y="1674789"/>
                      <a:pt x="42310" y="1674789"/>
                    </a:cubicBezTo>
                    <a:lnTo>
                      <a:pt x="70399" y="1674789"/>
                    </a:lnTo>
                    <a:cubicBezTo>
                      <a:pt x="73068" y="1674789"/>
                      <a:pt x="75159" y="1675871"/>
                      <a:pt x="76674" y="1678033"/>
                    </a:cubicBezTo>
                    <a:lnTo>
                      <a:pt x="115148" y="1733535"/>
                    </a:lnTo>
                    <a:cubicBezTo>
                      <a:pt x="115905" y="1734652"/>
                      <a:pt x="116878" y="1735481"/>
                      <a:pt x="118068" y="1736058"/>
                    </a:cubicBezTo>
                    <a:cubicBezTo>
                      <a:pt x="119258" y="1736671"/>
                      <a:pt x="120520" y="1736923"/>
                      <a:pt x="121854" y="1736815"/>
                    </a:cubicBezTo>
                    <a:cubicBezTo>
                      <a:pt x="123189" y="1736743"/>
                      <a:pt x="124378" y="1736346"/>
                      <a:pt x="125496" y="1735625"/>
                    </a:cubicBezTo>
                    <a:cubicBezTo>
                      <a:pt x="126614" y="1734905"/>
                      <a:pt x="127516" y="1733968"/>
                      <a:pt x="128129" y="1732778"/>
                    </a:cubicBezTo>
                    <a:lnTo>
                      <a:pt x="140280" y="1709785"/>
                    </a:lnTo>
                    <a:cubicBezTo>
                      <a:pt x="140821" y="1708739"/>
                      <a:pt x="141578" y="1707838"/>
                      <a:pt x="142516" y="1707154"/>
                    </a:cubicBezTo>
                    <a:cubicBezTo>
                      <a:pt x="143489" y="1706469"/>
                      <a:pt x="144571" y="1706000"/>
                      <a:pt x="145725" y="1705820"/>
                    </a:cubicBezTo>
                    <a:cubicBezTo>
                      <a:pt x="146879" y="1705640"/>
                      <a:pt x="148033" y="1705712"/>
                      <a:pt x="149186" y="1706036"/>
                    </a:cubicBezTo>
                    <a:cubicBezTo>
                      <a:pt x="150304" y="1706397"/>
                      <a:pt x="151314" y="1706973"/>
                      <a:pt x="152179" y="1707766"/>
                    </a:cubicBezTo>
                    <a:lnTo>
                      <a:pt x="213478" y="1764926"/>
                    </a:lnTo>
                    <a:cubicBezTo>
                      <a:pt x="215425" y="1766764"/>
                      <a:pt x="217733" y="1767377"/>
                      <a:pt x="220329" y="1766800"/>
                    </a:cubicBezTo>
                    <a:lnTo>
                      <a:pt x="243587" y="1761647"/>
                    </a:lnTo>
                    <a:cubicBezTo>
                      <a:pt x="246688" y="1760962"/>
                      <a:pt x="249248" y="1761863"/>
                      <a:pt x="251231" y="1764386"/>
                    </a:cubicBezTo>
                    <a:cubicBezTo>
                      <a:pt x="253214" y="1766908"/>
                      <a:pt x="253467" y="1769575"/>
                      <a:pt x="252060" y="1772459"/>
                    </a:cubicBezTo>
                    <a:lnTo>
                      <a:pt x="238358" y="1800066"/>
                    </a:lnTo>
                    <a:cubicBezTo>
                      <a:pt x="237529" y="1801723"/>
                      <a:pt x="237349" y="1803453"/>
                      <a:pt x="237781" y="1805255"/>
                    </a:cubicBezTo>
                    <a:cubicBezTo>
                      <a:pt x="238214" y="1807093"/>
                      <a:pt x="239188" y="1808535"/>
                      <a:pt x="240702" y="1809616"/>
                    </a:cubicBezTo>
                    <a:lnTo>
                      <a:pt x="297133" y="1850378"/>
                    </a:lnTo>
                    <a:cubicBezTo>
                      <a:pt x="298431" y="1851315"/>
                      <a:pt x="299873" y="1851783"/>
                      <a:pt x="301460" y="1851819"/>
                    </a:cubicBezTo>
                    <a:cubicBezTo>
                      <a:pt x="303046" y="1851819"/>
                      <a:pt x="304525" y="1851387"/>
                      <a:pt x="305859" y="1850522"/>
                    </a:cubicBezTo>
                    <a:lnTo>
                      <a:pt x="324104" y="1838160"/>
                    </a:lnTo>
                    <a:cubicBezTo>
                      <a:pt x="325150" y="1837475"/>
                      <a:pt x="326304" y="1837043"/>
                      <a:pt x="327530" y="1836935"/>
                    </a:cubicBezTo>
                    <a:cubicBezTo>
                      <a:pt x="328756" y="1836791"/>
                      <a:pt x="329982" y="1836935"/>
                      <a:pt x="331136" y="1837403"/>
                    </a:cubicBezTo>
                    <a:cubicBezTo>
                      <a:pt x="332290" y="1837836"/>
                      <a:pt x="333299" y="1838521"/>
                      <a:pt x="334092" y="1839458"/>
                    </a:cubicBezTo>
                    <a:cubicBezTo>
                      <a:pt x="334922" y="1840395"/>
                      <a:pt x="335499" y="1841476"/>
                      <a:pt x="335787" y="1842701"/>
                    </a:cubicBezTo>
                    <a:lnTo>
                      <a:pt x="349057" y="1897807"/>
                    </a:lnTo>
                    <a:cubicBezTo>
                      <a:pt x="349634" y="1900113"/>
                      <a:pt x="350968" y="1901771"/>
                      <a:pt x="353095" y="1902817"/>
                    </a:cubicBezTo>
                    <a:lnTo>
                      <a:pt x="386449" y="1919395"/>
                    </a:lnTo>
                    <a:cubicBezTo>
                      <a:pt x="387495" y="1919936"/>
                      <a:pt x="388612" y="1920188"/>
                      <a:pt x="389802" y="1920188"/>
                    </a:cubicBezTo>
                    <a:lnTo>
                      <a:pt x="418252" y="1920188"/>
                    </a:lnTo>
                    <a:cubicBezTo>
                      <a:pt x="420344" y="1920188"/>
                      <a:pt x="422146" y="1920945"/>
                      <a:pt x="423625" y="1922422"/>
                    </a:cubicBezTo>
                    <a:lnTo>
                      <a:pt x="483517" y="1982285"/>
                    </a:lnTo>
                    <a:cubicBezTo>
                      <a:pt x="484996" y="1983763"/>
                      <a:pt x="486799" y="1984520"/>
                      <a:pt x="488890" y="1984520"/>
                    </a:cubicBezTo>
                    <a:lnTo>
                      <a:pt x="583579" y="1984520"/>
                    </a:lnTo>
                    <a:cubicBezTo>
                      <a:pt x="585093" y="1984520"/>
                      <a:pt x="586499" y="1984952"/>
                      <a:pt x="587761" y="1985781"/>
                    </a:cubicBezTo>
                    <a:lnTo>
                      <a:pt x="644228" y="2022723"/>
                    </a:lnTo>
                    <a:cubicBezTo>
                      <a:pt x="646644" y="2024272"/>
                      <a:pt x="649132" y="2024417"/>
                      <a:pt x="651692" y="2023191"/>
                    </a:cubicBezTo>
                    <a:lnTo>
                      <a:pt x="715984" y="1992197"/>
                    </a:lnTo>
                    <a:cubicBezTo>
                      <a:pt x="716633" y="1991872"/>
                      <a:pt x="717354" y="1991656"/>
                      <a:pt x="718075" y="1991512"/>
                    </a:cubicBezTo>
                    <a:lnTo>
                      <a:pt x="844928" y="1971401"/>
                    </a:lnTo>
                    <a:cubicBezTo>
                      <a:pt x="846118" y="1971221"/>
                      <a:pt x="847236" y="1970753"/>
                      <a:pt x="848209" y="1970032"/>
                    </a:cubicBezTo>
                    <a:cubicBezTo>
                      <a:pt x="849183" y="1969347"/>
                      <a:pt x="849940" y="1968446"/>
                      <a:pt x="850517" y="1967365"/>
                    </a:cubicBezTo>
                    <a:cubicBezTo>
                      <a:pt x="851058" y="1966284"/>
                      <a:pt x="851346" y="1965130"/>
                      <a:pt x="851346" y="1963905"/>
                    </a:cubicBezTo>
                    <a:cubicBezTo>
                      <a:pt x="851346" y="1962679"/>
                      <a:pt x="851058" y="1961562"/>
                      <a:pt x="850517" y="1960445"/>
                    </a:cubicBezTo>
                    <a:lnTo>
                      <a:pt x="831911" y="1923648"/>
                    </a:lnTo>
                    <a:cubicBezTo>
                      <a:pt x="831586" y="1922963"/>
                      <a:pt x="831334" y="1922242"/>
                      <a:pt x="831190" y="1921485"/>
                    </a:cubicBezTo>
                    <a:lnTo>
                      <a:pt x="821995" y="1866344"/>
                    </a:lnTo>
                    <a:cubicBezTo>
                      <a:pt x="821923" y="1865731"/>
                      <a:pt x="821743" y="1865154"/>
                      <a:pt x="821490" y="1864578"/>
                    </a:cubicBezTo>
                    <a:lnTo>
                      <a:pt x="794483" y="1801651"/>
                    </a:lnTo>
                    <a:cubicBezTo>
                      <a:pt x="793653" y="1799669"/>
                      <a:pt x="792247" y="1798300"/>
                      <a:pt x="790228" y="1797543"/>
                    </a:cubicBezTo>
                    <a:lnTo>
                      <a:pt x="693592" y="1760205"/>
                    </a:lnTo>
                    <a:cubicBezTo>
                      <a:pt x="692041" y="1759628"/>
                      <a:pt x="690816" y="1758619"/>
                      <a:pt x="689914" y="1757214"/>
                    </a:cubicBezTo>
                    <a:cubicBezTo>
                      <a:pt x="689013" y="1755808"/>
                      <a:pt x="688616" y="1754258"/>
                      <a:pt x="688760" y="1752600"/>
                    </a:cubicBezTo>
                    <a:lnTo>
                      <a:pt x="690239" y="1730760"/>
                    </a:lnTo>
                    <a:cubicBezTo>
                      <a:pt x="690383" y="1728742"/>
                      <a:pt x="691212" y="1727084"/>
                      <a:pt x="692654" y="1725714"/>
                    </a:cubicBezTo>
                    <a:cubicBezTo>
                      <a:pt x="694133" y="1724345"/>
                      <a:pt x="695864" y="1723660"/>
                      <a:pt x="697847" y="1723660"/>
                    </a:cubicBezTo>
                    <a:lnTo>
                      <a:pt x="717138" y="1723660"/>
                    </a:lnTo>
                    <a:cubicBezTo>
                      <a:pt x="719121" y="1723660"/>
                      <a:pt x="720816" y="1723011"/>
                      <a:pt x="722258" y="1721678"/>
                    </a:cubicBezTo>
                    <a:cubicBezTo>
                      <a:pt x="723737" y="1720344"/>
                      <a:pt x="724530" y="1718687"/>
                      <a:pt x="724710" y="1716704"/>
                    </a:cubicBezTo>
                    <a:lnTo>
                      <a:pt x="728640" y="1670609"/>
                    </a:lnTo>
                    <a:cubicBezTo>
                      <a:pt x="728785" y="1668663"/>
                      <a:pt x="728280" y="1666897"/>
                      <a:pt x="727090" y="1665347"/>
                    </a:cubicBezTo>
                    <a:lnTo>
                      <a:pt x="683027" y="1608115"/>
                    </a:lnTo>
                    <a:cubicBezTo>
                      <a:pt x="681837" y="1606529"/>
                      <a:pt x="681332" y="1604763"/>
                      <a:pt x="681513" y="1602745"/>
                    </a:cubicBezTo>
                    <a:lnTo>
                      <a:pt x="692618" y="1485614"/>
                    </a:lnTo>
                    <a:cubicBezTo>
                      <a:pt x="692799" y="1484028"/>
                      <a:pt x="692474" y="1482550"/>
                      <a:pt x="691681" y="1481181"/>
                    </a:cubicBezTo>
                    <a:cubicBezTo>
                      <a:pt x="690924" y="1479775"/>
                      <a:pt x="689842" y="1478766"/>
                      <a:pt x="688400" y="1478045"/>
                    </a:cubicBezTo>
                    <a:lnTo>
                      <a:pt x="671164" y="1469648"/>
                    </a:lnTo>
                    <a:cubicBezTo>
                      <a:pt x="668315" y="1468278"/>
                      <a:pt x="666909" y="1465972"/>
                      <a:pt x="666909" y="1462836"/>
                    </a:cubicBezTo>
                    <a:lnTo>
                      <a:pt x="666909" y="1398901"/>
                    </a:lnTo>
                    <a:cubicBezTo>
                      <a:pt x="666909" y="1397027"/>
                      <a:pt x="666296" y="1395369"/>
                      <a:pt x="665106" y="1393963"/>
                    </a:cubicBezTo>
                    <a:lnTo>
                      <a:pt x="600057" y="1317738"/>
                    </a:lnTo>
                    <a:cubicBezTo>
                      <a:pt x="598543" y="1315972"/>
                      <a:pt x="597966" y="1313954"/>
                      <a:pt x="598326" y="1311647"/>
                    </a:cubicBezTo>
                    <a:lnTo>
                      <a:pt x="604276" y="1273949"/>
                    </a:lnTo>
                    <a:cubicBezTo>
                      <a:pt x="604709" y="1271210"/>
                      <a:pt x="603879" y="1268903"/>
                      <a:pt x="601824" y="1267065"/>
                    </a:cubicBezTo>
                    <a:lnTo>
                      <a:pt x="589636" y="1256325"/>
                    </a:lnTo>
                    <a:cubicBezTo>
                      <a:pt x="588699" y="1255460"/>
                      <a:pt x="587978" y="1254451"/>
                      <a:pt x="587545" y="1253262"/>
                    </a:cubicBezTo>
                    <a:cubicBezTo>
                      <a:pt x="587112" y="1252073"/>
                      <a:pt x="586968" y="1250847"/>
                      <a:pt x="587148" y="1249586"/>
                    </a:cubicBezTo>
                    <a:cubicBezTo>
                      <a:pt x="587293" y="1248324"/>
                      <a:pt x="587761" y="1247171"/>
                      <a:pt x="588519" y="1246162"/>
                    </a:cubicBezTo>
                    <a:cubicBezTo>
                      <a:pt x="589276" y="1245117"/>
                      <a:pt x="590213" y="1244324"/>
                      <a:pt x="591367" y="1243783"/>
                    </a:cubicBezTo>
                    <a:lnTo>
                      <a:pt x="628687" y="1225583"/>
                    </a:lnTo>
                    <a:cubicBezTo>
                      <a:pt x="629913" y="1224970"/>
                      <a:pt x="630851" y="1224105"/>
                      <a:pt x="631608" y="1222988"/>
                    </a:cubicBezTo>
                    <a:lnTo>
                      <a:pt x="642930" y="1222556"/>
                    </a:lnTo>
                    <a:cubicBezTo>
                      <a:pt x="645671" y="1222447"/>
                      <a:pt x="648015" y="1221438"/>
                      <a:pt x="649962" y="1219492"/>
                    </a:cubicBezTo>
                    <a:cubicBezTo>
                      <a:pt x="651909" y="1217582"/>
                      <a:pt x="652954" y="1215239"/>
                      <a:pt x="653099" y="1212500"/>
                    </a:cubicBezTo>
                    <a:lnTo>
                      <a:pt x="654577" y="1182839"/>
                    </a:lnTo>
                    <a:cubicBezTo>
                      <a:pt x="654685" y="1180388"/>
                      <a:pt x="655551" y="1178226"/>
                      <a:pt x="657173" y="1176388"/>
                    </a:cubicBezTo>
                    <a:cubicBezTo>
                      <a:pt x="658760" y="1174550"/>
                      <a:pt x="660743" y="1173397"/>
                      <a:pt x="663159" y="1172928"/>
                    </a:cubicBezTo>
                    <a:lnTo>
                      <a:pt x="707619" y="1164386"/>
                    </a:lnTo>
                    <a:cubicBezTo>
                      <a:pt x="710287" y="1163882"/>
                      <a:pt x="712414" y="1162548"/>
                      <a:pt x="714073" y="1160386"/>
                    </a:cubicBezTo>
                    <a:cubicBezTo>
                      <a:pt x="715696" y="1158260"/>
                      <a:pt x="716417" y="1155809"/>
                      <a:pt x="716164" y="1153106"/>
                    </a:cubicBezTo>
                    <a:lnTo>
                      <a:pt x="714722" y="1135879"/>
                    </a:lnTo>
                    <a:cubicBezTo>
                      <a:pt x="714650" y="1134617"/>
                      <a:pt x="714325" y="1133464"/>
                      <a:pt x="713785" y="1132311"/>
                    </a:cubicBezTo>
                    <a:lnTo>
                      <a:pt x="690563" y="1081962"/>
                    </a:lnTo>
                    <a:cubicBezTo>
                      <a:pt x="689950" y="1080665"/>
                      <a:pt x="689626" y="1079295"/>
                      <a:pt x="689590" y="1077890"/>
                    </a:cubicBezTo>
                    <a:cubicBezTo>
                      <a:pt x="689553" y="1076448"/>
                      <a:pt x="689770" y="1075079"/>
                      <a:pt x="690275" y="1073745"/>
                    </a:cubicBezTo>
                    <a:cubicBezTo>
                      <a:pt x="690816" y="1072412"/>
                      <a:pt x="691537" y="1071222"/>
                      <a:pt x="692546" y="1070213"/>
                    </a:cubicBezTo>
                    <a:cubicBezTo>
                      <a:pt x="693520" y="1069168"/>
                      <a:pt x="694674" y="1068375"/>
                      <a:pt x="695972" y="1067834"/>
                    </a:cubicBezTo>
                    <a:lnTo>
                      <a:pt x="728316" y="1053959"/>
                    </a:lnTo>
                    <a:cubicBezTo>
                      <a:pt x="731886" y="1052409"/>
                      <a:pt x="735239" y="1052734"/>
                      <a:pt x="738448" y="1054932"/>
                    </a:cubicBezTo>
                    <a:lnTo>
                      <a:pt x="769639" y="1076160"/>
                    </a:lnTo>
                    <a:cubicBezTo>
                      <a:pt x="772667" y="1078250"/>
                      <a:pt x="774182" y="1081097"/>
                      <a:pt x="774254" y="1084737"/>
                    </a:cubicBezTo>
                    <a:lnTo>
                      <a:pt x="776381" y="1210194"/>
                    </a:lnTo>
                    <a:cubicBezTo>
                      <a:pt x="776454" y="1212897"/>
                      <a:pt x="775552" y="1215311"/>
                      <a:pt x="773749" y="1217366"/>
                    </a:cubicBezTo>
                    <a:cubicBezTo>
                      <a:pt x="771946" y="1219420"/>
                      <a:pt x="769675" y="1220573"/>
                      <a:pt x="766970" y="1220898"/>
                    </a:cubicBezTo>
                    <a:lnTo>
                      <a:pt x="742739" y="1223565"/>
                    </a:lnTo>
                    <a:cubicBezTo>
                      <a:pt x="740107" y="1223853"/>
                      <a:pt x="737727" y="1223276"/>
                      <a:pt x="735564" y="1221799"/>
                    </a:cubicBezTo>
                    <a:cubicBezTo>
                      <a:pt x="733400" y="1220321"/>
                      <a:pt x="731994" y="1218303"/>
                      <a:pt x="731309" y="1215780"/>
                    </a:cubicBezTo>
                    <a:lnTo>
                      <a:pt x="728604" y="1205508"/>
                    </a:lnTo>
                    <a:cubicBezTo>
                      <a:pt x="727991" y="1203166"/>
                      <a:pt x="726693" y="1201292"/>
                      <a:pt x="724782" y="1199814"/>
                    </a:cubicBezTo>
                    <a:cubicBezTo>
                      <a:pt x="722871" y="1198336"/>
                      <a:pt x="720708" y="1197616"/>
                      <a:pt x="718328" y="1197652"/>
                    </a:cubicBezTo>
                    <a:lnTo>
                      <a:pt x="707474" y="1197652"/>
                    </a:lnTo>
                    <a:cubicBezTo>
                      <a:pt x="703292" y="1197652"/>
                      <a:pt x="700227" y="1199454"/>
                      <a:pt x="698207" y="1203094"/>
                    </a:cubicBezTo>
                    <a:cubicBezTo>
                      <a:pt x="696188" y="1206698"/>
                      <a:pt x="696260" y="1210302"/>
                      <a:pt x="698460" y="1213798"/>
                    </a:cubicBezTo>
                    <a:lnTo>
                      <a:pt x="703941" y="1222628"/>
                    </a:lnTo>
                    <a:cubicBezTo>
                      <a:pt x="704734" y="1223889"/>
                      <a:pt x="705203" y="1225259"/>
                      <a:pt x="705419" y="1226736"/>
                    </a:cubicBezTo>
                    <a:lnTo>
                      <a:pt x="710900" y="1265083"/>
                    </a:lnTo>
                    <a:cubicBezTo>
                      <a:pt x="711297" y="1267786"/>
                      <a:pt x="710720" y="1270273"/>
                      <a:pt x="709205" y="1272507"/>
                    </a:cubicBezTo>
                    <a:cubicBezTo>
                      <a:pt x="707691" y="1274742"/>
                      <a:pt x="705635" y="1276220"/>
                      <a:pt x="703003" y="1276868"/>
                    </a:cubicBezTo>
                    <a:lnTo>
                      <a:pt x="686525" y="1280977"/>
                    </a:lnTo>
                    <a:cubicBezTo>
                      <a:pt x="684541" y="1281481"/>
                      <a:pt x="682847" y="1282491"/>
                      <a:pt x="681404" y="1283968"/>
                    </a:cubicBezTo>
                    <a:cubicBezTo>
                      <a:pt x="679998" y="1285446"/>
                      <a:pt x="679097" y="1287212"/>
                      <a:pt x="678700" y="1289230"/>
                    </a:cubicBezTo>
                    <a:cubicBezTo>
                      <a:pt x="678303" y="1291248"/>
                      <a:pt x="678484" y="1293195"/>
                      <a:pt x="679241" y="1295105"/>
                    </a:cubicBezTo>
                    <a:cubicBezTo>
                      <a:pt x="679998" y="1297015"/>
                      <a:pt x="681188" y="1298601"/>
                      <a:pt x="682847" y="1299790"/>
                    </a:cubicBezTo>
                    <a:lnTo>
                      <a:pt x="712414" y="1321378"/>
                    </a:lnTo>
                    <a:cubicBezTo>
                      <a:pt x="713172" y="1321919"/>
                      <a:pt x="713965" y="1322351"/>
                      <a:pt x="714794" y="1322676"/>
                    </a:cubicBezTo>
                    <a:cubicBezTo>
                      <a:pt x="715660" y="1323000"/>
                      <a:pt x="716525" y="1323216"/>
                      <a:pt x="717426" y="1323324"/>
                    </a:cubicBezTo>
                    <a:cubicBezTo>
                      <a:pt x="718328" y="1323432"/>
                      <a:pt x="719229" y="1323432"/>
                      <a:pt x="720131" y="1323288"/>
                    </a:cubicBezTo>
                    <a:cubicBezTo>
                      <a:pt x="721032" y="1323180"/>
                      <a:pt x="721898" y="1322928"/>
                      <a:pt x="722763" y="1322567"/>
                    </a:cubicBezTo>
                    <a:cubicBezTo>
                      <a:pt x="723592" y="1322243"/>
                      <a:pt x="724386" y="1321775"/>
                      <a:pt x="725107" y="1321234"/>
                    </a:cubicBezTo>
                    <a:cubicBezTo>
                      <a:pt x="725828" y="1320657"/>
                      <a:pt x="726441" y="1320045"/>
                      <a:pt x="727018" y="1319324"/>
                    </a:cubicBezTo>
                    <a:cubicBezTo>
                      <a:pt x="727559" y="1318603"/>
                      <a:pt x="728027" y="1317810"/>
                      <a:pt x="728388" y="1316981"/>
                    </a:cubicBezTo>
                    <a:cubicBezTo>
                      <a:pt x="728749" y="1316152"/>
                      <a:pt x="729001" y="1315287"/>
                      <a:pt x="729145" y="1314386"/>
                    </a:cubicBezTo>
                    <a:lnTo>
                      <a:pt x="734842" y="1275751"/>
                    </a:lnTo>
                    <a:cubicBezTo>
                      <a:pt x="735239" y="1273336"/>
                      <a:pt x="736321" y="1271246"/>
                      <a:pt x="738124" y="1269588"/>
                    </a:cubicBezTo>
                    <a:cubicBezTo>
                      <a:pt x="739927" y="1267894"/>
                      <a:pt x="742054" y="1266957"/>
                      <a:pt x="744542" y="1266777"/>
                    </a:cubicBezTo>
                    <a:lnTo>
                      <a:pt x="765925" y="1265119"/>
                    </a:lnTo>
                    <a:cubicBezTo>
                      <a:pt x="766718" y="1265047"/>
                      <a:pt x="767475" y="1265047"/>
                      <a:pt x="768232" y="1265119"/>
                    </a:cubicBezTo>
                    <a:lnTo>
                      <a:pt x="851094" y="1276832"/>
                    </a:lnTo>
                    <a:lnTo>
                      <a:pt x="851707" y="1276832"/>
                    </a:lnTo>
                    <a:lnTo>
                      <a:pt x="906046" y="1281445"/>
                    </a:lnTo>
                    <a:cubicBezTo>
                      <a:pt x="907164" y="1281518"/>
                      <a:pt x="908246" y="1281806"/>
                      <a:pt x="909256" y="1282238"/>
                    </a:cubicBezTo>
                    <a:lnTo>
                      <a:pt x="945386" y="1297447"/>
                    </a:lnTo>
                    <a:cubicBezTo>
                      <a:pt x="947621" y="1298384"/>
                      <a:pt x="949352" y="1299898"/>
                      <a:pt x="950542" y="1302024"/>
                    </a:cubicBezTo>
                    <a:cubicBezTo>
                      <a:pt x="951768" y="1304151"/>
                      <a:pt x="952165" y="1306385"/>
                      <a:pt x="951804" y="1308800"/>
                    </a:cubicBezTo>
                    <a:lnTo>
                      <a:pt x="949352" y="1324838"/>
                    </a:lnTo>
                    <a:cubicBezTo>
                      <a:pt x="949028" y="1326892"/>
                      <a:pt x="949280" y="1328874"/>
                      <a:pt x="950146" y="1330785"/>
                    </a:cubicBezTo>
                    <a:cubicBezTo>
                      <a:pt x="951011" y="1332695"/>
                      <a:pt x="952309" y="1334208"/>
                      <a:pt x="954040" y="1335326"/>
                    </a:cubicBezTo>
                    <a:lnTo>
                      <a:pt x="981264" y="1352985"/>
                    </a:lnTo>
                    <a:cubicBezTo>
                      <a:pt x="982994" y="1354103"/>
                      <a:pt x="984906" y="1354679"/>
                      <a:pt x="986961" y="1354679"/>
                    </a:cubicBezTo>
                    <a:cubicBezTo>
                      <a:pt x="989052" y="1354715"/>
                      <a:pt x="990963" y="1354139"/>
                      <a:pt x="992730" y="1353021"/>
                    </a:cubicBezTo>
                    <a:cubicBezTo>
                      <a:pt x="994461" y="1351904"/>
                      <a:pt x="995759" y="1350427"/>
                      <a:pt x="996624" y="1348552"/>
                    </a:cubicBezTo>
                    <a:cubicBezTo>
                      <a:pt x="997526" y="1346642"/>
                      <a:pt x="997814" y="1344696"/>
                      <a:pt x="997526" y="1342642"/>
                    </a:cubicBezTo>
                    <a:cubicBezTo>
                      <a:pt x="997310" y="1341200"/>
                      <a:pt x="997382" y="1339759"/>
                      <a:pt x="997778" y="1338389"/>
                    </a:cubicBezTo>
                    <a:cubicBezTo>
                      <a:pt x="998175" y="1336984"/>
                      <a:pt x="998788" y="1335722"/>
                      <a:pt x="999689" y="1334569"/>
                    </a:cubicBezTo>
                    <a:cubicBezTo>
                      <a:pt x="1000591" y="1333452"/>
                      <a:pt x="1001673" y="1332515"/>
                      <a:pt x="1002971" y="1331830"/>
                    </a:cubicBezTo>
                    <a:cubicBezTo>
                      <a:pt x="1004233" y="1331145"/>
                      <a:pt x="1005603" y="1330749"/>
                      <a:pt x="1007045" y="1330604"/>
                    </a:cubicBezTo>
                    <a:lnTo>
                      <a:pt x="1011949" y="1330172"/>
                    </a:lnTo>
                    <a:cubicBezTo>
                      <a:pt x="1013319" y="1330028"/>
                      <a:pt x="1014653" y="1330172"/>
                      <a:pt x="1015988" y="1330568"/>
                    </a:cubicBezTo>
                    <a:cubicBezTo>
                      <a:pt x="1017286" y="1331001"/>
                      <a:pt x="1018476" y="1331614"/>
                      <a:pt x="1019557" y="1332479"/>
                    </a:cubicBezTo>
                    <a:cubicBezTo>
                      <a:pt x="1020639" y="1333343"/>
                      <a:pt x="1021505" y="1334389"/>
                      <a:pt x="1022154" y="1335614"/>
                    </a:cubicBezTo>
                    <a:cubicBezTo>
                      <a:pt x="1022839" y="1336803"/>
                      <a:pt x="1023235" y="1338101"/>
                      <a:pt x="1023416" y="1339470"/>
                    </a:cubicBezTo>
                    <a:lnTo>
                      <a:pt x="1033007" y="1419948"/>
                    </a:lnTo>
                    <a:cubicBezTo>
                      <a:pt x="1033332" y="1422615"/>
                      <a:pt x="1034485" y="1424814"/>
                      <a:pt x="1036469" y="1426616"/>
                    </a:cubicBezTo>
                    <a:cubicBezTo>
                      <a:pt x="1038488" y="1428382"/>
                      <a:pt x="1040832" y="1429283"/>
                      <a:pt x="1043500" y="1429283"/>
                    </a:cubicBezTo>
                    <a:lnTo>
                      <a:pt x="1060952" y="1429283"/>
                    </a:lnTo>
                    <a:cubicBezTo>
                      <a:pt x="1063512" y="1429283"/>
                      <a:pt x="1065784" y="1428490"/>
                      <a:pt x="1067731" y="1426868"/>
                    </a:cubicBezTo>
                    <a:cubicBezTo>
                      <a:pt x="1069678" y="1425210"/>
                      <a:pt x="1070904" y="1423156"/>
                      <a:pt x="1071373" y="1420669"/>
                    </a:cubicBezTo>
                    <a:lnTo>
                      <a:pt x="1081073" y="1368771"/>
                    </a:lnTo>
                    <a:cubicBezTo>
                      <a:pt x="1081469" y="1366681"/>
                      <a:pt x="1082443" y="1364843"/>
                      <a:pt x="1083921" y="1363329"/>
                    </a:cubicBezTo>
                    <a:lnTo>
                      <a:pt x="1109558" y="1337164"/>
                    </a:lnTo>
                    <a:cubicBezTo>
                      <a:pt x="1111614" y="1335073"/>
                      <a:pt x="1114138" y="1333992"/>
                      <a:pt x="1117131" y="1333992"/>
                    </a:cubicBezTo>
                    <a:lnTo>
                      <a:pt x="1333660" y="1333992"/>
                    </a:lnTo>
                    <a:cubicBezTo>
                      <a:pt x="1336003" y="1333992"/>
                      <a:pt x="1338095" y="1333307"/>
                      <a:pt x="1339970" y="1331938"/>
                    </a:cubicBezTo>
                    <a:cubicBezTo>
                      <a:pt x="1341845" y="1330568"/>
                      <a:pt x="1343107" y="1328766"/>
                      <a:pt x="1343792" y="1326532"/>
                    </a:cubicBezTo>
                    <a:lnTo>
                      <a:pt x="1362542" y="1266236"/>
                    </a:lnTo>
                    <a:cubicBezTo>
                      <a:pt x="1362795" y="1265335"/>
                      <a:pt x="1363191" y="1264506"/>
                      <a:pt x="1363660" y="1263750"/>
                    </a:cubicBezTo>
                    <a:lnTo>
                      <a:pt x="1384249" y="1230773"/>
                    </a:lnTo>
                    <a:cubicBezTo>
                      <a:pt x="1385908" y="1228106"/>
                      <a:pt x="1386305" y="1225259"/>
                      <a:pt x="1385439" y="1222267"/>
                    </a:cubicBezTo>
                    <a:lnTo>
                      <a:pt x="1374622" y="1184425"/>
                    </a:lnTo>
                    <a:cubicBezTo>
                      <a:pt x="1373973" y="1182154"/>
                      <a:pt x="1372711" y="1180316"/>
                      <a:pt x="1370836" y="1178875"/>
                    </a:cubicBezTo>
                    <a:cubicBezTo>
                      <a:pt x="1368925" y="1177433"/>
                      <a:pt x="1366797" y="1176748"/>
                      <a:pt x="1364453" y="1176748"/>
                    </a:cubicBezTo>
                    <a:lnTo>
                      <a:pt x="1261075" y="1176748"/>
                    </a:lnTo>
                    <a:cubicBezTo>
                      <a:pt x="1259705" y="1176748"/>
                      <a:pt x="1258370" y="1177001"/>
                      <a:pt x="1257108" y="1177505"/>
                    </a:cubicBezTo>
                    <a:cubicBezTo>
                      <a:pt x="1255846" y="1178010"/>
                      <a:pt x="1254728" y="1178731"/>
                      <a:pt x="1253719" y="1179704"/>
                    </a:cubicBezTo>
                    <a:cubicBezTo>
                      <a:pt x="1252745" y="1180641"/>
                      <a:pt x="1251952" y="1181758"/>
                      <a:pt x="1251411" y="1182983"/>
                    </a:cubicBezTo>
                    <a:cubicBezTo>
                      <a:pt x="1250834" y="1184245"/>
                      <a:pt x="1250546" y="1185542"/>
                      <a:pt x="1250474" y="1186912"/>
                    </a:cubicBezTo>
                    <a:lnTo>
                      <a:pt x="1248599" y="1235746"/>
                    </a:lnTo>
                    <a:cubicBezTo>
                      <a:pt x="1248526" y="1237692"/>
                      <a:pt x="1247950" y="1239494"/>
                      <a:pt x="1246868" y="1241152"/>
                    </a:cubicBezTo>
                    <a:lnTo>
                      <a:pt x="1212360" y="1293843"/>
                    </a:lnTo>
                    <a:cubicBezTo>
                      <a:pt x="1211351" y="1295357"/>
                      <a:pt x="1210052" y="1296510"/>
                      <a:pt x="1208466" y="1297375"/>
                    </a:cubicBezTo>
                    <a:cubicBezTo>
                      <a:pt x="1206843" y="1298240"/>
                      <a:pt x="1205149" y="1298637"/>
                      <a:pt x="1203310" y="1298601"/>
                    </a:cubicBezTo>
                    <a:cubicBezTo>
                      <a:pt x="1201507" y="1298601"/>
                      <a:pt x="1199812" y="1298132"/>
                      <a:pt x="1198225" y="1297231"/>
                    </a:cubicBezTo>
                    <a:cubicBezTo>
                      <a:pt x="1196675" y="1296330"/>
                      <a:pt x="1195413" y="1295105"/>
                      <a:pt x="1194439" y="1293555"/>
                    </a:cubicBezTo>
                    <a:lnTo>
                      <a:pt x="1189752" y="1285914"/>
                    </a:lnTo>
                    <a:cubicBezTo>
                      <a:pt x="1188995" y="1284725"/>
                      <a:pt x="1188526" y="1283428"/>
                      <a:pt x="1188309" y="1282022"/>
                    </a:cubicBezTo>
                    <a:cubicBezTo>
                      <a:pt x="1188093" y="1280616"/>
                      <a:pt x="1188129" y="1279247"/>
                      <a:pt x="1188490" y="1277877"/>
                    </a:cubicBezTo>
                    <a:cubicBezTo>
                      <a:pt x="1188814" y="1276508"/>
                      <a:pt x="1189391" y="1275246"/>
                      <a:pt x="1190257" y="1274093"/>
                    </a:cubicBezTo>
                    <a:cubicBezTo>
                      <a:pt x="1191086" y="1272940"/>
                      <a:pt x="1192096" y="1272039"/>
                      <a:pt x="1193322" y="1271282"/>
                    </a:cubicBezTo>
                    <a:lnTo>
                      <a:pt x="1204247" y="1264759"/>
                    </a:lnTo>
                    <a:cubicBezTo>
                      <a:pt x="1206699" y="1263281"/>
                      <a:pt x="1208322" y="1261119"/>
                      <a:pt x="1209043" y="1258344"/>
                    </a:cubicBezTo>
                    <a:lnTo>
                      <a:pt x="1219896" y="1215924"/>
                    </a:lnTo>
                    <a:lnTo>
                      <a:pt x="1232517" y="1168819"/>
                    </a:lnTo>
                    <a:cubicBezTo>
                      <a:pt x="1233634" y="1164639"/>
                      <a:pt x="1232553" y="1161071"/>
                      <a:pt x="1229308" y="1158152"/>
                    </a:cubicBezTo>
                    <a:lnTo>
                      <a:pt x="1223430" y="1152962"/>
                    </a:lnTo>
                    <a:cubicBezTo>
                      <a:pt x="1222168" y="1151844"/>
                      <a:pt x="1220726" y="1151052"/>
                      <a:pt x="1219103" y="1150619"/>
                    </a:cubicBezTo>
                    <a:cubicBezTo>
                      <a:pt x="1217480" y="1150187"/>
                      <a:pt x="1215822" y="1150151"/>
                      <a:pt x="1214199" y="1150475"/>
                    </a:cubicBezTo>
                    <a:cubicBezTo>
                      <a:pt x="1212540" y="1150835"/>
                      <a:pt x="1211062" y="1151520"/>
                      <a:pt x="1209728" y="1152565"/>
                    </a:cubicBezTo>
                    <a:cubicBezTo>
                      <a:pt x="1208430" y="1153610"/>
                      <a:pt x="1207420" y="1154908"/>
                      <a:pt x="1206699" y="1156458"/>
                    </a:cubicBezTo>
                    <a:lnTo>
                      <a:pt x="1182180" y="1209761"/>
                    </a:lnTo>
                    <a:cubicBezTo>
                      <a:pt x="1181314" y="1211635"/>
                      <a:pt x="1179980" y="1213149"/>
                      <a:pt x="1178249" y="1214266"/>
                    </a:cubicBezTo>
                    <a:cubicBezTo>
                      <a:pt x="1176518" y="1215384"/>
                      <a:pt x="1174607" y="1215924"/>
                      <a:pt x="1172552" y="1215924"/>
                    </a:cubicBezTo>
                    <a:lnTo>
                      <a:pt x="1172408" y="1215924"/>
                    </a:lnTo>
                    <a:cubicBezTo>
                      <a:pt x="1169667" y="1215924"/>
                      <a:pt x="1167251" y="1214987"/>
                      <a:pt x="1165232" y="1213113"/>
                    </a:cubicBezTo>
                    <a:cubicBezTo>
                      <a:pt x="1163213" y="1211239"/>
                      <a:pt x="1162059" y="1208932"/>
                      <a:pt x="1161843" y="1206193"/>
                    </a:cubicBezTo>
                    <a:lnTo>
                      <a:pt x="1160977" y="1195309"/>
                    </a:lnTo>
                    <a:cubicBezTo>
                      <a:pt x="1160761" y="1192714"/>
                      <a:pt x="1159751" y="1190516"/>
                      <a:pt x="1157912" y="1188678"/>
                    </a:cubicBezTo>
                    <a:cubicBezTo>
                      <a:pt x="1156110" y="1186840"/>
                      <a:pt x="1153874" y="1185794"/>
                      <a:pt x="1151314" y="1185614"/>
                    </a:cubicBezTo>
                    <a:lnTo>
                      <a:pt x="1135376" y="1184317"/>
                    </a:lnTo>
                    <a:cubicBezTo>
                      <a:pt x="1132888" y="1184101"/>
                      <a:pt x="1130616" y="1184713"/>
                      <a:pt x="1128561" y="1186083"/>
                    </a:cubicBezTo>
                    <a:lnTo>
                      <a:pt x="1086662" y="1214194"/>
                    </a:lnTo>
                    <a:cubicBezTo>
                      <a:pt x="1084895" y="1215384"/>
                      <a:pt x="1082912" y="1215996"/>
                      <a:pt x="1080748" y="1215996"/>
                    </a:cubicBezTo>
                    <a:lnTo>
                      <a:pt x="1035243" y="1215996"/>
                    </a:lnTo>
                    <a:cubicBezTo>
                      <a:pt x="1034341" y="1215996"/>
                      <a:pt x="1033440" y="1215852"/>
                      <a:pt x="1032538" y="1215636"/>
                    </a:cubicBezTo>
                    <a:cubicBezTo>
                      <a:pt x="1031637" y="1215384"/>
                      <a:pt x="1030808" y="1215059"/>
                      <a:pt x="1030014" y="1214591"/>
                    </a:cubicBezTo>
                    <a:cubicBezTo>
                      <a:pt x="1029221" y="1214122"/>
                      <a:pt x="1028464" y="1213582"/>
                      <a:pt x="1027815" y="1212933"/>
                    </a:cubicBezTo>
                    <a:cubicBezTo>
                      <a:pt x="1027166" y="1212284"/>
                      <a:pt x="1026589" y="1211563"/>
                      <a:pt x="1026120" y="1210770"/>
                    </a:cubicBezTo>
                    <a:cubicBezTo>
                      <a:pt x="1025651" y="1209977"/>
                      <a:pt x="1025291" y="1209149"/>
                      <a:pt x="1025038" y="1208284"/>
                    </a:cubicBezTo>
                    <a:cubicBezTo>
                      <a:pt x="1024822" y="1207383"/>
                      <a:pt x="1024678" y="1206482"/>
                      <a:pt x="1024678" y="1205545"/>
                    </a:cubicBezTo>
                    <a:cubicBezTo>
                      <a:pt x="1024642" y="1204644"/>
                      <a:pt x="1024750" y="1203743"/>
                      <a:pt x="1024966" y="1202841"/>
                    </a:cubicBezTo>
                    <a:cubicBezTo>
                      <a:pt x="1025182" y="1201940"/>
                      <a:pt x="1025543" y="1201112"/>
                      <a:pt x="1025976" y="1200283"/>
                    </a:cubicBezTo>
                    <a:lnTo>
                      <a:pt x="1076313" y="1108524"/>
                    </a:lnTo>
                    <a:cubicBezTo>
                      <a:pt x="1078332" y="1104848"/>
                      <a:pt x="1081433" y="1103010"/>
                      <a:pt x="1085616" y="1103010"/>
                    </a:cubicBezTo>
                    <a:lnTo>
                      <a:pt x="1125460" y="1103010"/>
                    </a:lnTo>
                    <a:cubicBezTo>
                      <a:pt x="1127984" y="1103010"/>
                      <a:pt x="1130220" y="1103803"/>
                      <a:pt x="1132167" y="1105425"/>
                    </a:cubicBezTo>
                    <a:cubicBezTo>
                      <a:pt x="1134150" y="1107010"/>
                      <a:pt x="1135376" y="1109029"/>
                      <a:pt x="1135845" y="1111515"/>
                    </a:cubicBezTo>
                    <a:lnTo>
                      <a:pt x="1144859" y="1156854"/>
                    </a:lnTo>
                    <a:cubicBezTo>
                      <a:pt x="1145617" y="1160674"/>
                      <a:pt x="1147816" y="1163269"/>
                      <a:pt x="1151458" y="1164639"/>
                    </a:cubicBezTo>
                    <a:lnTo>
                      <a:pt x="1165268" y="1169973"/>
                    </a:lnTo>
                    <a:cubicBezTo>
                      <a:pt x="1166711" y="1170513"/>
                      <a:pt x="1168225" y="1170730"/>
                      <a:pt x="1169776" y="1170621"/>
                    </a:cubicBezTo>
                    <a:cubicBezTo>
                      <a:pt x="1171326" y="1170513"/>
                      <a:pt x="1172768" y="1170081"/>
                      <a:pt x="1174139" y="1169324"/>
                    </a:cubicBezTo>
                    <a:cubicBezTo>
                      <a:pt x="1175509" y="1168567"/>
                      <a:pt x="1176627" y="1167594"/>
                      <a:pt x="1177564" y="1166333"/>
                    </a:cubicBezTo>
                    <a:cubicBezTo>
                      <a:pt x="1178466" y="1165071"/>
                      <a:pt x="1179079" y="1163702"/>
                      <a:pt x="1179403" y="1162152"/>
                    </a:cubicBezTo>
                    <a:lnTo>
                      <a:pt x="1197793" y="1070249"/>
                    </a:lnTo>
                    <a:cubicBezTo>
                      <a:pt x="1198189" y="1068267"/>
                      <a:pt x="1199091" y="1066573"/>
                      <a:pt x="1200461" y="1065095"/>
                    </a:cubicBezTo>
                    <a:lnTo>
                      <a:pt x="1236916" y="1026568"/>
                    </a:lnTo>
                    <a:cubicBezTo>
                      <a:pt x="1238214" y="1025163"/>
                      <a:pt x="1239079" y="1023541"/>
                      <a:pt x="1239476" y="1021667"/>
                    </a:cubicBezTo>
                    <a:lnTo>
                      <a:pt x="1244957" y="998132"/>
                    </a:lnTo>
                    <a:cubicBezTo>
                      <a:pt x="1245642" y="995033"/>
                      <a:pt x="1247373" y="992726"/>
                      <a:pt x="1250149" y="991213"/>
                    </a:cubicBezTo>
                    <a:lnTo>
                      <a:pt x="1328900" y="947892"/>
                    </a:lnTo>
                    <a:cubicBezTo>
                      <a:pt x="1332434" y="945946"/>
                      <a:pt x="1334237" y="942955"/>
                      <a:pt x="1334345" y="938918"/>
                    </a:cubicBezTo>
                    <a:lnTo>
                      <a:pt x="1336328" y="869288"/>
                    </a:lnTo>
                    <a:cubicBezTo>
                      <a:pt x="1336400" y="866657"/>
                      <a:pt x="1337302" y="864351"/>
                      <a:pt x="1339104" y="862405"/>
                    </a:cubicBezTo>
                    <a:cubicBezTo>
                      <a:pt x="1340907" y="860422"/>
                      <a:pt x="1343107" y="859305"/>
                      <a:pt x="1345739" y="859017"/>
                    </a:cubicBezTo>
                    <a:lnTo>
                      <a:pt x="1391677" y="853899"/>
                    </a:lnTo>
                    <a:lnTo>
                      <a:pt x="1395824" y="864243"/>
                    </a:lnTo>
                    <a:cubicBezTo>
                      <a:pt x="1396473" y="865901"/>
                      <a:pt x="1396725" y="867630"/>
                      <a:pt x="1396509" y="869396"/>
                    </a:cubicBezTo>
                    <a:cubicBezTo>
                      <a:pt x="1396329" y="871198"/>
                      <a:pt x="1395716" y="872820"/>
                      <a:pt x="1394706" y="874298"/>
                    </a:cubicBezTo>
                    <a:cubicBezTo>
                      <a:pt x="1393696" y="875812"/>
                      <a:pt x="1392398" y="876965"/>
                      <a:pt x="1390812" y="877794"/>
                    </a:cubicBezTo>
                    <a:cubicBezTo>
                      <a:pt x="1389225" y="878623"/>
                      <a:pt x="1387531" y="879055"/>
                      <a:pt x="1385764" y="879055"/>
                    </a:cubicBezTo>
                    <a:lnTo>
                      <a:pt x="1376533" y="879055"/>
                    </a:lnTo>
                    <a:cubicBezTo>
                      <a:pt x="1375559" y="879055"/>
                      <a:pt x="1374658" y="879163"/>
                      <a:pt x="1373720" y="879416"/>
                    </a:cubicBezTo>
                    <a:cubicBezTo>
                      <a:pt x="1372819" y="879668"/>
                      <a:pt x="1371953" y="880028"/>
                      <a:pt x="1371124" y="880497"/>
                    </a:cubicBezTo>
                    <a:cubicBezTo>
                      <a:pt x="1370331" y="880965"/>
                      <a:pt x="1369574" y="881542"/>
                      <a:pt x="1368888" y="882191"/>
                    </a:cubicBezTo>
                    <a:cubicBezTo>
                      <a:pt x="1368239" y="882876"/>
                      <a:pt x="1367663" y="883596"/>
                      <a:pt x="1367194" y="884425"/>
                    </a:cubicBezTo>
                    <a:cubicBezTo>
                      <a:pt x="1366689" y="885218"/>
                      <a:pt x="1366328" y="886083"/>
                      <a:pt x="1366076" y="886984"/>
                    </a:cubicBezTo>
                    <a:cubicBezTo>
                      <a:pt x="1365824" y="887921"/>
                      <a:pt x="1365679" y="888822"/>
                      <a:pt x="1365679" y="889795"/>
                    </a:cubicBezTo>
                    <a:cubicBezTo>
                      <a:pt x="1365679" y="890732"/>
                      <a:pt x="1365787" y="891669"/>
                      <a:pt x="1366004" y="892570"/>
                    </a:cubicBezTo>
                    <a:cubicBezTo>
                      <a:pt x="1366256" y="893471"/>
                      <a:pt x="1366617" y="894372"/>
                      <a:pt x="1367050" y="895165"/>
                    </a:cubicBezTo>
                    <a:lnTo>
                      <a:pt x="1387494" y="931674"/>
                    </a:lnTo>
                    <a:cubicBezTo>
                      <a:pt x="1388684" y="933728"/>
                      <a:pt x="1390343" y="935278"/>
                      <a:pt x="1392470" y="936251"/>
                    </a:cubicBezTo>
                    <a:cubicBezTo>
                      <a:pt x="1394634" y="937224"/>
                      <a:pt x="1396870" y="937477"/>
                      <a:pt x="1399213" y="936972"/>
                    </a:cubicBezTo>
                    <a:lnTo>
                      <a:pt x="1431810" y="930124"/>
                    </a:lnTo>
                    <a:cubicBezTo>
                      <a:pt x="1435055" y="929440"/>
                      <a:pt x="1438012" y="930088"/>
                      <a:pt x="1440644" y="932107"/>
                    </a:cubicBezTo>
                    <a:lnTo>
                      <a:pt x="1514419" y="988510"/>
                    </a:lnTo>
                    <a:cubicBezTo>
                      <a:pt x="1516619" y="990204"/>
                      <a:pt x="1517989" y="992402"/>
                      <a:pt x="1518494" y="995141"/>
                    </a:cubicBezTo>
                    <a:lnTo>
                      <a:pt x="1528950" y="1052373"/>
                    </a:lnTo>
                    <a:cubicBezTo>
                      <a:pt x="1529419" y="1054932"/>
                      <a:pt x="1529023" y="1057347"/>
                      <a:pt x="1527725" y="1059617"/>
                    </a:cubicBezTo>
                    <a:lnTo>
                      <a:pt x="1506991" y="1096667"/>
                    </a:lnTo>
                    <a:cubicBezTo>
                      <a:pt x="1505909" y="1098577"/>
                      <a:pt x="1505477" y="1100631"/>
                      <a:pt x="1505657" y="1102830"/>
                    </a:cubicBezTo>
                    <a:cubicBezTo>
                      <a:pt x="1505837" y="1105028"/>
                      <a:pt x="1506594" y="1106974"/>
                      <a:pt x="1507965" y="1108704"/>
                    </a:cubicBezTo>
                    <a:lnTo>
                      <a:pt x="1550405" y="1161683"/>
                    </a:lnTo>
                    <a:cubicBezTo>
                      <a:pt x="1550874" y="1162260"/>
                      <a:pt x="1551270" y="1162909"/>
                      <a:pt x="1551631" y="1163594"/>
                    </a:cubicBezTo>
                    <a:lnTo>
                      <a:pt x="1580117" y="1220249"/>
                    </a:lnTo>
                    <a:cubicBezTo>
                      <a:pt x="1581451" y="1222844"/>
                      <a:pt x="1581667" y="1225547"/>
                      <a:pt x="1580802" y="1228322"/>
                    </a:cubicBezTo>
                    <a:lnTo>
                      <a:pt x="1562593" y="1287320"/>
                    </a:lnTo>
                    <a:cubicBezTo>
                      <a:pt x="1561295" y="1291501"/>
                      <a:pt x="1558482" y="1293987"/>
                      <a:pt x="1554155" y="1294780"/>
                    </a:cubicBezTo>
                    <a:lnTo>
                      <a:pt x="1462892" y="1311359"/>
                    </a:lnTo>
                    <a:cubicBezTo>
                      <a:pt x="1460729" y="1311755"/>
                      <a:pt x="1458890" y="1312728"/>
                      <a:pt x="1457303" y="1314242"/>
                    </a:cubicBezTo>
                    <a:cubicBezTo>
                      <a:pt x="1455716" y="1315756"/>
                      <a:pt x="1454707" y="1317594"/>
                      <a:pt x="1454238" y="1319720"/>
                    </a:cubicBezTo>
                    <a:lnTo>
                      <a:pt x="1437579" y="1397423"/>
                    </a:lnTo>
                    <a:cubicBezTo>
                      <a:pt x="1437110" y="1399694"/>
                      <a:pt x="1435993" y="1401604"/>
                      <a:pt x="1434262" y="1403154"/>
                    </a:cubicBezTo>
                    <a:lnTo>
                      <a:pt x="1363660" y="1467125"/>
                    </a:lnTo>
                    <a:cubicBezTo>
                      <a:pt x="1361605" y="1468999"/>
                      <a:pt x="1360451" y="1471306"/>
                      <a:pt x="1360162" y="1474045"/>
                    </a:cubicBezTo>
                    <a:lnTo>
                      <a:pt x="1353744" y="1538701"/>
                    </a:lnTo>
                    <a:cubicBezTo>
                      <a:pt x="1353564" y="1540467"/>
                      <a:pt x="1353816" y="1542197"/>
                      <a:pt x="1354501" y="1543855"/>
                    </a:cubicBezTo>
                    <a:lnTo>
                      <a:pt x="1375920" y="1595753"/>
                    </a:lnTo>
                    <a:cubicBezTo>
                      <a:pt x="1376605" y="1597411"/>
                      <a:pt x="1376857" y="1599177"/>
                      <a:pt x="1376677" y="1600943"/>
                    </a:cubicBezTo>
                    <a:cubicBezTo>
                      <a:pt x="1376497" y="1602745"/>
                      <a:pt x="1375884" y="1604403"/>
                      <a:pt x="1374874" y="1605916"/>
                    </a:cubicBezTo>
                    <a:cubicBezTo>
                      <a:pt x="1373901" y="1607394"/>
                      <a:pt x="1372566" y="1608583"/>
                      <a:pt x="1370980" y="1609448"/>
                    </a:cubicBezTo>
                    <a:cubicBezTo>
                      <a:pt x="1369393" y="1610277"/>
                      <a:pt x="1367699" y="1610710"/>
                      <a:pt x="1365896" y="1610710"/>
                    </a:cubicBezTo>
                    <a:lnTo>
                      <a:pt x="1321905" y="1610710"/>
                    </a:lnTo>
                    <a:cubicBezTo>
                      <a:pt x="1319273" y="1610710"/>
                      <a:pt x="1316965" y="1611539"/>
                      <a:pt x="1314946" y="1613233"/>
                    </a:cubicBezTo>
                    <a:cubicBezTo>
                      <a:pt x="1312962" y="1614926"/>
                      <a:pt x="1311700" y="1617053"/>
                      <a:pt x="1311232" y="1619612"/>
                    </a:cubicBezTo>
                    <a:lnTo>
                      <a:pt x="1296772" y="1699982"/>
                    </a:lnTo>
                    <a:cubicBezTo>
                      <a:pt x="1296376" y="1702180"/>
                      <a:pt x="1296664" y="1704342"/>
                      <a:pt x="1297602" y="1706397"/>
                    </a:cubicBezTo>
                    <a:lnTo>
                      <a:pt x="1307265" y="1727372"/>
                    </a:lnTo>
                    <a:cubicBezTo>
                      <a:pt x="1305823" y="1727733"/>
                      <a:pt x="1304453" y="1728309"/>
                      <a:pt x="1303155" y="1729066"/>
                    </a:cubicBezTo>
                    <a:lnTo>
                      <a:pt x="1192961" y="1794335"/>
                    </a:lnTo>
                    <a:cubicBezTo>
                      <a:pt x="1189644" y="1796281"/>
                      <a:pt x="1187264" y="1799056"/>
                      <a:pt x="1185821" y="1802660"/>
                    </a:cubicBezTo>
                    <a:cubicBezTo>
                      <a:pt x="1184415" y="1806228"/>
                      <a:pt x="1184199" y="1809869"/>
                      <a:pt x="1185244" y="1813581"/>
                    </a:cubicBezTo>
                    <a:lnTo>
                      <a:pt x="1190581" y="1832682"/>
                    </a:lnTo>
                    <a:cubicBezTo>
                      <a:pt x="1191519" y="1836070"/>
                      <a:pt x="1191410" y="1839422"/>
                      <a:pt x="1190293" y="1842737"/>
                    </a:cubicBezTo>
                    <a:cubicBezTo>
                      <a:pt x="1189139" y="1846053"/>
                      <a:pt x="1187156" y="1848792"/>
                      <a:pt x="1184343" y="1850882"/>
                    </a:cubicBezTo>
                    <a:lnTo>
                      <a:pt x="1160581" y="1868686"/>
                    </a:lnTo>
                    <a:cubicBezTo>
                      <a:pt x="1158706" y="1870128"/>
                      <a:pt x="1157191" y="1871858"/>
                      <a:pt x="1156001" y="1873912"/>
                    </a:cubicBezTo>
                    <a:cubicBezTo>
                      <a:pt x="1154847" y="1875966"/>
                      <a:pt x="1154126" y="1878165"/>
                      <a:pt x="1153874" y="1880508"/>
                    </a:cubicBezTo>
                    <a:cubicBezTo>
                      <a:pt x="1153622" y="1882850"/>
                      <a:pt x="1153838" y="1885157"/>
                      <a:pt x="1154523" y="1887391"/>
                    </a:cubicBezTo>
                    <a:cubicBezTo>
                      <a:pt x="1155244" y="1889662"/>
                      <a:pt x="1156362" y="1891680"/>
                      <a:pt x="1157876" y="1893446"/>
                    </a:cubicBezTo>
                    <a:lnTo>
                      <a:pt x="1232949" y="1980664"/>
                    </a:lnTo>
                    <a:cubicBezTo>
                      <a:pt x="1233779" y="1981601"/>
                      <a:pt x="1234716" y="1982466"/>
                      <a:pt x="1235726" y="1983222"/>
                    </a:cubicBezTo>
                    <a:lnTo>
                      <a:pt x="1391533" y="2098840"/>
                    </a:lnTo>
                    <a:lnTo>
                      <a:pt x="1431269" y="2126050"/>
                    </a:lnTo>
                    <a:cubicBezTo>
                      <a:pt x="1434947" y="2128573"/>
                      <a:pt x="1439022" y="2129474"/>
                      <a:pt x="1443421" y="2128825"/>
                    </a:cubicBezTo>
                    <a:lnTo>
                      <a:pt x="1511066" y="2118698"/>
                    </a:lnTo>
                    <a:cubicBezTo>
                      <a:pt x="1513626" y="2118302"/>
                      <a:pt x="1516150" y="2118482"/>
                      <a:pt x="1518602" y="2119239"/>
                    </a:cubicBezTo>
                    <a:cubicBezTo>
                      <a:pt x="1521090" y="2119996"/>
                      <a:pt x="1523289" y="2121257"/>
                      <a:pt x="1525164" y="2123023"/>
                    </a:cubicBezTo>
                    <a:cubicBezTo>
                      <a:pt x="1527075" y="2124789"/>
                      <a:pt x="1528518" y="2126879"/>
                      <a:pt x="1529455" y="2129294"/>
                    </a:cubicBezTo>
                    <a:cubicBezTo>
                      <a:pt x="1530393" y="2131709"/>
                      <a:pt x="1530789" y="2134195"/>
                      <a:pt x="1530609" y="2136790"/>
                    </a:cubicBezTo>
                    <a:lnTo>
                      <a:pt x="1525705" y="2203465"/>
                    </a:lnTo>
                    <a:cubicBezTo>
                      <a:pt x="1525489" y="2206456"/>
                      <a:pt x="1526030" y="2209339"/>
                      <a:pt x="1527328" y="2212079"/>
                    </a:cubicBezTo>
                    <a:cubicBezTo>
                      <a:pt x="1528662" y="2214782"/>
                      <a:pt x="1530537" y="2217016"/>
                      <a:pt x="1533061" y="2218746"/>
                    </a:cubicBezTo>
                    <a:lnTo>
                      <a:pt x="1597425" y="2262967"/>
                    </a:lnTo>
                    <a:cubicBezTo>
                      <a:pt x="1599985" y="2264733"/>
                      <a:pt x="1601932" y="2267040"/>
                      <a:pt x="1603230" y="2269851"/>
                    </a:cubicBezTo>
                    <a:lnTo>
                      <a:pt x="1625586" y="2318037"/>
                    </a:lnTo>
                    <a:cubicBezTo>
                      <a:pt x="1626848" y="2320776"/>
                      <a:pt x="1628723" y="2323011"/>
                      <a:pt x="1631139" y="2324741"/>
                    </a:cubicBezTo>
                    <a:lnTo>
                      <a:pt x="1770828" y="2424428"/>
                    </a:lnTo>
                    <a:cubicBezTo>
                      <a:pt x="1773785" y="2426554"/>
                      <a:pt x="1777102" y="2427636"/>
                      <a:pt x="1780744" y="2427600"/>
                    </a:cubicBezTo>
                    <a:lnTo>
                      <a:pt x="1858486" y="2427600"/>
                    </a:lnTo>
                    <a:cubicBezTo>
                      <a:pt x="1863390" y="2427600"/>
                      <a:pt x="1867536" y="2425834"/>
                      <a:pt x="1870890" y="2422230"/>
                    </a:cubicBezTo>
                    <a:lnTo>
                      <a:pt x="2082984" y="2196870"/>
                    </a:lnTo>
                    <a:cubicBezTo>
                      <a:pt x="2085724" y="2193950"/>
                      <a:pt x="2087238" y="2190562"/>
                      <a:pt x="2087563" y="2186598"/>
                    </a:cubicBezTo>
                    <a:cubicBezTo>
                      <a:pt x="2087887" y="2182634"/>
                      <a:pt x="2086950" y="2179030"/>
                      <a:pt x="2084750" y="2175714"/>
                    </a:cubicBezTo>
                    <a:lnTo>
                      <a:pt x="2058176" y="2135889"/>
                    </a:lnTo>
                    <a:cubicBezTo>
                      <a:pt x="2055471" y="2131889"/>
                      <a:pt x="2054642" y="2127492"/>
                      <a:pt x="2055724" y="2122771"/>
                    </a:cubicBezTo>
                    <a:lnTo>
                      <a:pt x="2062683" y="2091452"/>
                    </a:lnTo>
                    <a:cubicBezTo>
                      <a:pt x="2063332" y="2088460"/>
                      <a:pt x="2063224" y="2085505"/>
                      <a:pt x="2062286" y="2082622"/>
                    </a:cubicBezTo>
                    <a:lnTo>
                      <a:pt x="2052154" y="2050474"/>
                    </a:lnTo>
                    <a:cubicBezTo>
                      <a:pt x="2051288" y="2047735"/>
                      <a:pt x="2051144" y="2044923"/>
                      <a:pt x="2051685" y="2042076"/>
                    </a:cubicBezTo>
                    <a:cubicBezTo>
                      <a:pt x="2052226" y="2039265"/>
                      <a:pt x="2053452" y="2036706"/>
                      <a:pt x="2055291" y="2034508"/>
                    </a:cubicBezTo>
                    <a:lnTo>
                      <a:pt x="2098272" y="1982574"/>
                    </a:lnTo>
                    <a:cubicBezTo>
                      <a:pt x="2099678" y="1980880"/>
                      <a:pt x="2100724" y="1978934"/>
                      <a:pt x="2101409" y="1976807"/>
                    </a:cubicBezTo>
                    <a:cubicBezTo>
                      <a:pt x="2102058" y="1974681"/>
                      <a:pt x="2102311" y="1972482"/>
                      <a:pt x="2102094" y="1970248"/>
                    </a:cubicBezTo>
                    <a:cubicBezTo>
                      <a:pt x="2101914" y="1968049"/>
                      <a:pt x="2101301" y="1965923"/>
                      <a:pt x="2100291" y="1963941"/>
                    </a:cubicBezTo>
                    <a:cubicBezTo>
                      <a:pt x="2099282" y="1961959"/>
                      <a:pt x="2097912" y="1960229"/>
                      <a:pt x="2096217" y="1958787"/>
                    </a:cubicBezTo>
                    <a:lnTo>
                      <a:pt x="2004160" y="1880003"/>
                    </a:lnTo>
                    <a:cubicBezTo>
                      <a:pt x="2002321" y="1878453"/>
                      <a:pt x="2000879" y="1876579"/>
                      <a:pt x="1999833" y="1874381"/>
                    </a:cubicBezTo>
                    <a:cubicBezTo>
                      <a:pt x="1998788" y="1872218"/>
                      <a:pt x="1998247" y="1869912"/>
                      <a:pt x="1998175" y="1867497"/>
                    </a:cubicBezTo>
                    <a:cubicBezTo>
                      <a:pt x="1998139" y="1865082"/>
                      <a:pt x="1998571" y="1862776"/>
                      <a:pt x="1999473" y="1860541"/>
                    </a:cubicBezTo>
                    <a:cubicBezTo>
                      <a:pt x="2000410" y="1858307"/>
                      <a:pt x="2001745" y="1856361"/>
                      <a:pt x="2003511" y="1854703"/>
                    </a:cubicBezTo>
                    <a:lnTo>
                      <a:pt x="2073897" y="1787884"/>
                    </a:lnTo>
                    <a:cubicBezTo>
                      <a:pt x="2076565" y="1785397"/>
                      <a:pt x="2078224" y="1782370"/>
                      <a:pt x="2078909" y="1778802"/>
                    </a:cubicBezTo>
                    <a:cubicBezTo>
                      <a:pt x="2079594" y="1775198"/>
                      <a:pt x="2079197" y="1771774"/>
                      <a:pt x="2077683" y="1768458"/>
                    </a:cubicBezTo>
                    <a:lnTo>
                      <a:pt x="2032827" y="1670176"/>
                    </a:lnTo>
                    <a:cubicBezTo>
                      <a:pt x="2032214" y="1668807"/>
                      <a:pt x="2031420" y="1667581"/>
                      <a:pt x="2030483" y="1666428"/>
                    </a:cubicBezTo>
                    <a:cubicBezTo>
                      <a:pt x="2029545" y="1665275"/>
                      <a:pt x="2028464" y="1664266"/>
                      <a:pt x="2027274" y="1663401"/>
                    </a:cubicBezTo>
                    <a:cubicBezTo>
                      <a:pt x="2026048" y="1662536"/>
                      <a:pt x="2024750" y="1661851"/>
                      <a:pt x="2023379" y="1661310"/>
                    </a:cubicBezTo>
                    <a:cubicBezTo>
                      <a:pt x="2021973" y="1660770"/>
                      <a:pt x="2020531" y="1660445"/>
                      <a:pt x="2019052" y="1660301"/>
                    </a:cubicBezTo>
                    <a:cubicBezTo>
                      <a:pt x="2017574" y="1660157"/>
                      <a:pt x="2016096" y="1660193"/>
                      <a:pt x="2014653" y="1660409"/>
                    </a:cubicBezTo>
                    <a:cubicBezTo>
                      <a:pt x="2013175" y="1660662"/>
                      <a:pt x="2011769" y="1661058"/>
                      <a:pt x="2010399" y="1661671"/>
                    </a:cubicBezTo>
                    <a:cubicBezTo>
                      <a:pt x="2009028" y="1662283"/>
                      <a:pt x="2007766" y="1663040"/>
                      <a:pt x="2006612" y="1663977"/>
                    </a:cubicBezTo>
                    <a:cubicBezTo>
                      <a:pt x="2005459" y="1664914"/>
                      <a:pt x="2004449" y="1665960"/>
                      <a:pt x="2003584" y="1667149"/>
                    </a:cubicBezTo>
                    <a:lnTo>
                      <a:pt x="1963956" y="1721137"/>
                    </a:lnTo>
                    <a:cubicBezTo>
                      <a:pt x="1961035" y="1725102"/>
                      <a:pt x="1957141" y="1727408"/>
                      <a:pt x="1952237" y="1727985"/>
                    </a:cubicBezTo>
                    <a:lnTo>
                      <a:pt x="1864760" y="1738256"/>
                    </a:lnTo>
                    <a:cubicBezTo>
                      <a:pt x="1860721" y="1738725"/>
                      <a:pt x="1856971" y="1737896"/>
                      <a:pt x="1853546" y="1735698"/>
                    </a:cubicBezTo>
                    <a:lnTo>
                      <a:pt x="1827548" y="1718975"/>
                    </a:lnTo>
                    <a:cubicBezTo>
                      <a:pt x="1826069" y="1718038"/>
                      <a:pt x="1824447" y="1717317"/>
                      <a:pt x="1822752" y="1716848"/>
                    </a:cubicBezTo>
                    <a:lnTo>
                      <a:pt x="1746922" y="1696522"/>
                    </a:lnTo>
                    <a:cubicBezTo>
                      <a:pt x="1744506" y="1695873"/>
                      <a:pt x="1742342" y="1694756"/>
                      <a:pt x="1740431" y="1693170"/>
                    </a:cubicBezTo>
                    <a:cubicBezTo>
                      <a:pt x="1738556" y="1691584"/>
                      <a:pt x="1737042" y="1689674"/>
                      <a:pt x="1735960" y="1687440"/>
                    </a:cubicBezTo>
                    <a:cubicBezTo>
                      <a:pt x="1734914" y="1685205"/>
                      <a:pt x="1734338" y="1682862"/>
                      <a:pt x="1734301" y="1680376"/>
                    </a:cubicBezTo>
                    <a:cubicBezTo>
                      <a:pt x="1734265" y="1677889"/>
                      <a:pt x="1734734" y="1675510"/>
                      <a:pt x="1735708" y="1673240"/>
                    </a:cubicBezTo>
                    <a:lnTo>
                      <a:pt x="1899051" y="1700450"/>
                    </a:lnTo>
                    <a:cubicBezTo>
                      <a:pt x="1900710" y="1700738"/>
                      <a:pt x="1902368" y="1700630"/>
                      <a:pt x="1903991" y="1700126"/>
                    </a:cubicBezTo>
                    <a:lnTo>
                      <a:pt x="1952093" y="1685493"/>
                    </a:lnTo>
                    <a:cubicBezTo>
                      <a:pt x="1954977" y="1684628"/>
                      <a:pt x="1957105" y="1682862"/>
                      <a:pt x="1958511" y="1680232"/>
                    </a:cubicBezTo>
                    <a:lnTo>
                      <a:pt x="2012418" y="1579211"/>
                    </a:lnTo>
                    <a:cubicBezTo>
                      <a:pt x="2013211" y="1577733"/>
                      <a:pt x="2013644" y="1576147"/>
                      <a:pt x="2013716" y="1574453"/>
                    </a:cubicBezTo>
                    <a:lnTo>
                      <a:pt x="2015735" y="1511527"/>
                    </a:lnTo>
                    <a:cubicBezTo>
                      <a:pt x="2015807" y="1509040"/>
                      <a:pt x="2015122" y="1506769"/>
                      <a:pt x="2013680" y="1504787"/>
                    </a:cubicBezTo>
                    <a:cubicBezTo>
                      <a:pt x="2012201" y="1502769"/>
                      <a:pt x="2010290" y="1501436"/>
                      <a:pt x="2007874" y="1500751"/>
                    </a:cubicBezTo>
                    <a:lnTo>
                      <a:pt x="1989881" y="1495597"/>
                    </a:lnTo>
                    <a:cubicBezTo>
                      <a:pt x="1987718" y="1494984"/>
                      <a:pt x="1985518" y="1495056"/>
                      <a:pt x="1983391" y="1495777"/>
                    </a:cubicBezTo>
                    <a:cubicBezTo>
                      <a:pt x="1981227" y="1496534"/>
                      <a:pt x="1979461" y="1497831"/>
                      <a:pt x="1978126" y="1499670"/>
                    </a:cubicBezTo>
                    <a:lnTo>
                      <a:pt x="1935722" y="1558127"/>
                    </a:lnTo>
                    <a:cubicBezTo>
                      <a:pt x="1933559" y="1561118"/>
                      <a:pt x="1930638" y="1562596"/>
                      <a:pt x="1926960" y="1562596"/>
                    </a:cubicBezTo>
                    <a:lnTo>
                      <a:pt x="1860829" y="1562596"/>
                    </a:lnTo>
                    <a:cubicBezTo>
                      <a:pt x="1858125" y="1562596"/>
                      <a:pt x="1855745" y="1561731"/>
                      <a:pt x="1853726" y="1559965"/>
                    </a:cubicBezTo>
                    <a:cubicBezTo>
                      <a:pt x="1851707" y="1558199"/>
                      <a:pt x="1850481" y="1556001"/>
                      <a:pt x="1850084" y="1553334"/>
                    </a:cubicBezTo>
                    <a:lnTo>
                      <a:pt x="1848425" y="1541620"/>
                    </a:lnTo>
                    <a:cubicBezTo>
                      <a:pt x="1848209" y="1540071"/>
                      <a:pt x="1848317" y="1538521"/>
                      <a:pt x="1848750" y="1537043"/>
                    </a:cubicBezTo>
                    <a:cubicBezTo>
                      <a:pt x="1849219" y="1535530"/>
                      <a:pt x="1849940" y="1534160"/>
                      <a:pt x="1850986" y="1533007"/>
                    </a:cubicBezTo>
                    <a:cubicBezTo>
                      <a:pt x="1851995" y="1531818"/>
                      <a:pt x="1853221" y="1530880"/>
                      <a:pt x="1854663" y="1530232"/>
                    </a:cubicBezTo>
                    <a:cubicBezTo>
                      <a:pt x="1856070" y="1529583"/>
                      <a:pt x="1857584" y="1529259"/>
                      <a:pt x="1859135" y="1529259"/>
                    </a:cubicBezTo>
                    <a:lnTo>
                      <a:pt x="1901142" y="1529259"/>
                    </a:lnTo>
                    <a:cubicBezTo>
                      <a:pt x="1904532" y="1529259"/>
                      <a:pt x="1907344" y="1527925"/>
                      <a:pt x="1909508" y="1525294"/>
                    </a:cubicBezTo>
                    <a:lnTo>
                      <a:pt x="1959232" y="1464783"/>
                    </a:lnTo>
                    <a:cubicBezTo>
                      <a:pt x="1960458" y="1463305"/>
                      <a:pt x="1961972" y="1462224"/>
                      <a:pt x="1963811" y="1461539"/>
                    </a:cubicBezTo>
                    <a:lnTo>
                      <a:pt x="1995651" y="1449574"/>
                    </a:lnTo>
                    <a:cubicBezTo>
                      <a:pt x="1998031" y="1448709"/>
                      <a:pt x="1999870" y="1447195"/>
                      <a:pt x="2001168" y="1445032"/>
                    </a:cubicBezTo>
                    <a:lnTo>
                      <a:pt x="2021613" y="1410902"/>
                    </a:lnTo>
                    <a:cubicBezTo>
                      <a:pt x="2022406" y="1409605"/>
                      <a:pt x="2023452" y="1408488"/>
                      <a:pt x="2024714" y="1407623"/>
                    </a:cubicBezTo>
                    <a:cubicBezTo>
                      <a:pt x="2025940" y="1406722"/>
                      <a:pt x="2027346" y="1406145"/>
                      <a:pt x="2028824" y="1405857"/>
                    </a:cubicBezTo>
                    <a:cubicBezTo>
                      <a:pt x="2030339" y="1405568"/>
                      <a:pt x="2031853" y="1405568"/>
                      <a:pt x="2033331" y="1405929"/>
                    </a:cubicBezTo>
                    <a:cubicBezTo>
                      <a:pt x="2034846" y="1406253"/>
                      <a:pt x="2036216" y="1406902"/>
                      <a:pt x="2037442" y="1407803"/>
                    </a:cubicBezTo>
                    <a:lnTo>
                      <a:pt x="2057526" y="1422904"/>
                    </a:lnTo>
                    <a:cubicBezTo>
                      <a:pt x="2058644" y="1423733"/>
                      <a:pt x="2059906" y="1424345"/>
                      <a:pt x="2061277" y="1424706"/>
                    </a:cubicBezTo>
                    <a:cubicBezTo>
                      <a:pt x="2062647" y="1425066"/>
                      <a:pt x="2064017" y="1425138"/>
                      <a:pt x="2065423" y="1424958"/>
                    </a:cubicBezTo>
                    <a:cubicBezTo>
                      <a:pt x="2066793" y="1424778"/>
                      <a:pt x="2068128" y="1424345"/>
                      <a:pt x="2069354" y="1423661"/>
                    </a:cubicBezTo>
                    <a:cubicBezTo>
                      <a:pt x="2070580" y="1422976"/>
                      <a:pt x="2071625" y="1422075"/>
                      <a:pt x="2072491" y="1420994"/>
                    </a:cubicBezTo>
                    <a:lnTo>
                      <a:pt x="2092755" y="1395621"/>
                    </a:lnTo>
                    <a:cubicBezTo>
                      <a:pt x="2093837" y="1394288"/>
                      <a:pt x="2095171" y="1393242"/>
                      <a:pt x="2096758" y="1392522"/>
                    </a:cubicBezTo>
                    <a:cubicBezTo>
                      <a:pt x="2098308" y="1391801"/>
                      <a:pt x="2099967" y="1391477"/>
                      <a:pt x="2101734" y="1391585"/>
                    </a:cubicBezTo>
                    <a:cubicBezTo>
                      <a:pt x="2103465" y="1391657"/>
                      <a:pt x="2105087" y="1392125"/>
                      <a:pt x="2106602" y="1392990"/>
                    </a:cubicBezTo>
                    <a:cubicBezTo>
                      <a:pt x="2108080" y="1393855"/>
                      <a:pt x="2109342" y="1395008"/>
                      <a:pt x="2110280" y="1396486"/>
                    </a:cubicBezTo>
                    <a:lnTo>
                      <a:pt x="2116590" y="1406109"/>
                    </a:lnTo>
                    <a:cubicBezTo>
                      <a:pt x="2117852" y="1408055"/>
                      <a:pt x="2119547" y="1409425"/>
                      <a:pt x="2121674" y="1410254"/>
                    </a:cubicBezTo>
                    <a:cubicBezTo>
                      <a:pt x="2123801" y="1411118"/>
                      <a:pt x="2126001" y="1411263"/>
                      <a:pt x="2128237" y="1410722"/>
                    </a:cubicBezTo>
                    <a:lnTo>
                      <a:pt x="2198514" y="1393603"/>
                    </a:lnTo>
                    <a:cubicBezTo>
                      <a:pt x="2198910" y="1393531"/>
                      <a:pt x="2199307" y="1393459"/>
                      <a:pt x="2199704" y="1393387"/>
                    </a:cubicBezTo>
                    <a:lnTo>
                      <a:pt x="2325510" y="1377132"/>
                    </a:lnTo>
                    <a:cubicBezTo>
                      <a:pt x="2327277" y="1376880"/>
                      <a:pt x="2328864" y="1376267"/>
                      <a:pt x="2330342" y="1375258"/>
                    </a:cubicBezTo>
                    <a:lnTo>
                      <a:pt x="2366040" y="1350282"/>
                    </a:lnTo>
                    <a:cubicBezTo>
                      <a:pt x="2367266" y="1349417"/>
                      <a:pt x="2368311" y="1348300"/>
                      <a:pt x="2369105" y="1347003"/>
                    </a:cubicBezTo>
                    <a:cubicBezTo>
                      <a:pt x="2369862" y="1345705"/>
                      <a:pt x="2370367" y="1344300"/>
                      <a:pt x="2370547" y="1342786"/>
                    </a:cubicBezTo>
                    <a:cubicBezTo>
                      <a:pt x="2370763" y="1341272"/>
                      <a:pt x="2370619" y="1339759"/>
                      <a:pt x="2370187" y="1338317"/>
                    </a:cubicBezTo>
                    <a:cubicBezTo>
                      <a:pt x="2369754" y="1336839"/>
                      <a:pt x="2369033" y="1335542"/>
                      <a:pt x="2368059" y="1334353"/>
                    </a:cubicBezTo>
                    <a:lnTo>
                      <a:pt x="2327602" y="1287212"/>
                    </a:lnTo>
                    <a:cubicBezTo>
                      <a:pt x="2326520" y="1285950"/>
                      <a:pt x="2325222" y="1284977"/>
                      <a:pt x="2323708" y="1284329"/>
                    </a:cubicBezTo>
                    <a:cubicBezTo>
                      <a:pt x="2322157" y="1283680"/>
                      <a:pt x="2320571" y="1283392"/>
                      <a:pt x="2318912" y="1283464"/>
                    </a:cubicBezTo>
                    <a:cubicBezTo>
                      <a:pt x="2317253" y="1283536"/>
                      <a:pt x="2315667" y="1283968"/>
                      <a:pt x="2314224" y="1284761"/>
                    </a:cubicBezTo>
                    <a:cubicBezTo>
                      <a:pt x="2312746" y="1285554"/>
                      <a:pt x="2311520" y="1286635"/>
                      <a:pt x="2310582" y="1287969"/>
                    </a:cubicBezTo>
                    <a:lnTo>
                      <a:pt x="2284945" y="1323829"/>
                    </a:lnTo>
                    <a:cubicBezTo>
                      <a:pt x="2283539" y="1325775"/>
                      <a:pt x="2281700" y="1327109"/>
                      <a:pt x="2279428" y="1327865"/>
                    </a:cubicBezTo>
                    <a:lnTo>
                      <a:pt x="2239079" y="1340696"/>
                    </a:lnTo>
                    <a:cubicBezTo>
                      <a:pt x="2236555" y="1341489"/>
                      <a:pt x="2234103" y="1341380"/>
                      <a:pt x="2231687" y="1340407"/>
                    </a:cubicBezTo>
                    <a:cubicBezTo>
                      <a:pt x="2229235" y="1339398"/>
                      <a:pt x="2227432" y="1337740"/>
                      <a:pt x="2226206" y="1335434"/>
                    </a:cubicBezTo>
                    <a:lnTo>
                      <a:pt x="2181855" y="1251352"/>
                    </a:lnTo>
                    <a:cubicBezTo>
                      <a:pt x="2180917" y="1249622"/>
                      <a:pt x="2180485" y="1247784"/>
                      <a:pt x="2180557" y="1245802"/>
                    </a:cubicBezTo>
                    <a:lnTo>
                      <a:pt x="2182504" y="1204319"/>
                    </a:lnTo>
                    <a:cubicBezTo>
                      <a:pt x="2182612" y="1202265"/>
                      <a:pt x="2182179" y="1200355"/>
                      <a:pt x="2181170" y="1198589"/>
                    </a:cubicBezTo>
                    <a:cubicBezTo>
                      <a:pt x="2180196" y="1196787"/>
                      <a:pt x="2178790" y="1195381"/>
                      <a:pt x="2177023" y="1194372"/>
                    </a:cubicBezTo>
                    <a:lnTo>
                      <a:pt x="2148537" y="1178334"/>
                    </a:lnTo>
                    <a:cubicBezTo>
                      <a:pt x="2147167" y="1177541"/>
                      <a:pt x="2146013" y="1176532"/>
                      <a:pt x="2145076" y="1175235"/>
                    </a:cubicBezTo>
                    <a:cubicBezTo>
                      <a:pt x="2144174" y="1173973"/>
                      <a:pt x="2143561" y="1172568"/>
                      <a:pt x="2143237" y="1171018"/>
                    </a:cubicBezTo>
                    <a:cubicBezTo>
                      <a:pt x="2142948" y="1169468"/>
                      <a:pt x="2142948" y="1167918"/>
                      <a:pt x="2143309" y="1166369"/>
                    </a:cubicBezTo>
                    <a:cubicBezTo>
                      <a:pt x="2143705" y="1164855"/>
                      <a:pt x="2144354" y="1163449"/>
                      <a:pt x="2145328" y="1162224"/>
                    </a:cubicBezTo>
                    <a:lnTo>
                      <a:pt x="2197360" y="1095838"/>
                    </a:lnTo>
                    <a:cubicBezTo>
                      <a:pt x="2198550" y="1094288"/>
                      <a:pt x="2199307" y="1092522"/>
                      <a:pt x="2199559" y="1090576"/>
                    </a:cubicBezTo>
                    <a:lnTo>
                      <a:pt x="2208249" y="1025451"/>
                    </a:lnTo>
                    <a:cubicBezTo>
                      <a:pt x="2208286" y="1025091"/>
                      <a:pt x="2208286" y="1024694"/>
                      <a:pt x="2208249" y="1024334"/>
                    </a:cubicBezTo>
                    <a:lnTo>
                      <a:pt x="2241856" y="1006890"/>
                    </a:lnTo>
                    <a:cubicBezTo>
                      <a:pt x="2243803" y="1005881"/>
                      <a:pt x="2245317" y="1004403"/>
                      <a:pt x="2246363" y="1002493"/>
                    </a:cubicBezTo>
                    <a:lnTo>
                      <a:pt x="2308780" y="888858"/>
                    </a:lnTo>
                    <a:cubicBezTo>
                      <a:pt x="2310655" y="885543"/>
                      <a:pt x="2310763" y="882191"/>
                      <a:pt x="2309104" y="878767"/>
                    </a:cubicBezTo>
                    <a:lnTo>
                      <a:pt x="2290534" y="841645"/>
                    </a:lnTo>
                    <a:cubicBezTo>
                      <a:pt x="2288731" y="838005"/>
                      <a:pt x="2288911" y="834473"/>
                      <a:pt x="2291075" y="831014"/>
                    </a:cubicBezTo>
                    <a:lnTo>
                      <a:pt x="2309356" y="801677"/>
                    </a:lnTo>
                    <a:cubicBezTo>
                      <a:pt x="2310871" y="799262"/>
                      <a:pt x="2311340" y="796631"/>
                      <a:pt x="2310799" y="793856"/>
                    </a:cubicBezTo>
                    <a:lnTo>
                      <a:pt x="2296267" y="718928"/>
                    </a:lnTo>
                    <a:cubicBezTo>
                      <a:pt x="2295871" y="716910"/>
                      <a:pt x="2294969" y="715144"/>
                      <a:pt x="2293563" y="713630"/>
                    </a:cubicBezTo>
                    <a:cubicBezTo>
                      <a:pt x="2292157" y="712117"/>
                      <a:pt x="2290462" y="711071"/>
                      <a:pt x="2288479" y="710531"/>
                    </a:cubicBezTo>
                    <a:lnTo>
                      <a:pt x="2247517" y="699394"/>
                    </a:lnTo>
                    <a:cubicBezTo>
                      <a:pt x="2244199" y="698493"/>
                      <a:pt x="2241856" y="696475"/>
                      <a:pt x="2240449" y="693303"/>
                    </a:cubicBezTo>
                    <a:lnTo>
                      <a:pt x="2238574" y="689015"/>
                    </a:lnTo>
                    <a:cubicBezTo>
                      <a:pt x="2237817" y="687357"/>
                      <a:pt x="2237529" y="685591"/>
                      <a:pt x="2237673" y="683753"/>
                    </a:cubicBezTo>
                    <a:cubicBezTo>
                      <a:pt x="2237817" y="681951"/>
                      <a:pt x="2238394" y="680257"/>
                      <a:pt x="2239368" y="678707"/>
                    </a:cubicBezTo>
                    <a:cubicBezTo>
                      <a:pt x="2240377" y="677193"/>
                      <a:pt x="2241675" y="675968"/>
                      <a:pt x="2243298" y="675103"/>
                    </a:cubicBezTo>
                    <a:cubicBezTo>
                      <a:pt x="2244921" y="674238"/>
                      <a:pt x="2246651" y="673806"/>
                      <a:pt x="2248454" y="673806"/>
                    </a:cubicBezTo>
                    <a:lnTo>
                      <a:pt x="2257902" y="673806"/>
                    </a:lnTo>
                    <a:cubicBezTo>
                      <a:pt x="2259344" y="673806"/>
                      <a:pt x="2260750" y="673517"/>
                      <a:pt x="2262084" y="672977"/>
                    </a:cubicBezTo>
                    <a:cubicBezTo>
                      <a:pt x="2263382" y="672436"/>
                      <a:pt x="2264572" y="671643"/>
                      <a:pt x="2265582" y="670634"/>
                    </a:cubicBezTo>
                    <a:cubicBezTo>
                      <a:pt x="2266592" y="669589"/>
                      <a:pt x="2267385" y="668436"/>
                      <a:pt x="2267926" y="667102"/>
                    </a:cubicBezTo>
                    <a:cubicBezTo>
                      <a:pt x="2268467" y="665769"/>
                      <a:pt x="2268755" y="664399"/>
                      <a:pt x="2268755" y="662958"/>
                    </a:cubicBezTo>
                    <a:lnTo>
                      <a:pt x="2268755" y="645730"/>
                    </a:lnTo>
                    <a:cubicBezTo>
                      <a:pt x="2268755" y="644289"/>
                      <a:pt x="2268467" y="642919"/>
                      <a:pt x="2267926" y="641586"/>
                    </a:cubicBezTo>
                    <a:cubicBezTo>
                      <a:pt x="2267385" y="640252"/>
                      <a:pt x="2266592" y="639099"/>
                      <a:pt x="2265582" y="638054"/>
                    </a:cubicBezTo>
                    <a:cubicBezTo>
                      <a:pt x="2264572" y="637045"/>
                      <a:pt x="2263382" y="636252"/>
                      <a:pt x="2262084" y="635711"/>
                    </a:cubicBezTo>
                    <a:cubicBezTo>
                      <a:pt x="2260750" y="635170"/>
                      <a:pt x="2259344" y="634882"/>
                      <a:pt x="2257902" y="634882"/>
                    </a:cubicBezTo>
                    <a:lnTo>
                      <a:pt x="2250221" y="634882"/>
                    </a:lnTo>
                    <a:cubicBezTo>
                      <a:pt x="2249248" y="634882"/>
                      <a:pt x="2248346" y="634774"/>
                      <a:pt x="2247409" y="634522"/>
                    </a:cubicBezTo>
                    <a:cubicBezTo>
                      <a:pt x="2246507" y="634269"/>
                      <a:pt x="2245642" y="633945"/>
                      <a:pt x="2244812" y="633477"/>
                    </a:cubicBezTo>
                    <a:cubicBezTo>
                      <a:pt x="2244019" y="632972"/>
                      <a:pt x="2243262" y="632431"/>
                      <a:pt x="2242577" y="631747"/>
                    </a:cubicBezTo>
                    <a:cubicBezTo>
                      <a:pt x="2241928" y="631098"/>
                      <a:pt x="2241351" y="630341"/>
                      <a:pt x="2240846" y="629548"/>
                    </a:cubicBezTo>
                    <a:cubicBezTo>
                      <a:pt x="2240377" y="628719"/>
                      <a:pt x="2240017" y="627854"/>
                      <a:pt x="2239764" y="626953"/>
                    </a:cubicBezTo>
                    <a:cubicBezTo>
                      <a:pt x="2239512" y="626052"/>
                      <a:pt x="2239368" y="625115"/>
                      <a:pt x="2239368" y="624178"/>
                    </a:cubicBezTo>
                    <a:cubicBezTo>
                      <a:pt x="2239368" y="623241"/>
                      <a:pt x="2239476" y="622304"/>
                      <a:pt x="2239692" y="621403"/>
                    </a:cubicBezTo>
                    <a:cubicBezTo>
                      <a:pt x="2239945" y="620466"/>
                      <a:pt x="2240269" y="619601"/>
                      <a:pt x="2240738" y="618772"/>
                    </a:cubicBezTo>
                    <a:lnTo>
                      <a:pt x="2245173" y="610807"/>
                    </a:lnTo>
                    <a:cubicBezTo>
                      <a:pt x="2246471" y="608465"/>
                      <a:pt x="2246832" y="606014"/>
                      <a:pt x="2246327" y="603383"/>
                    </a:cubicBezTo>
                    <a:cubicBezTo>
                      <a:pt x="2245786" y="600788"/>
                      <a:pt x="2244488" y="598662"/>
                      <a:pt x="2242360" y="597004"/>
                    </a:cubicBezTo>
                    <a:lnTo>
                      <a:pt x="2221916" y="580930"/>
                    </a:lnTo>
                    <a:cubicBezTo>
                      <a:pt x="2220185" y="579596"/>
                      <a:pt x="2218274" y="578839"/>
                      <a:pt x="2216110" y="578659"/>
                    </a:cubicBezTo>
                    <a:cubicBezTo>
                      <a:pt x="2213947" y="578479"/>
                      <a:pt x="2211927" y="578912"/>
                      <a:pt x="2210016" y="579957"/>
                    </a:cubicBezTo>
                    <a:lnTo>
                      <a:pt x="2178574" y="597076"/>
                    </a:lnTo>
                    <a:cubicBezTo>
                      <a:pt x="2176951" y="597977"/>
                      <a:pt x="2175220" y="598409"/>
                      <a:pt x="2173381" y="598409"/>
                    </a:cubicBezTo>
                    <a:cubicBezTo>
                      <a:pt x="2171542" y="598409"/>
                      <a:pt x="2169812" y="597977"/>
                      <a:pt x="2168189" y="597112"/>
                    </a:cubicBezTo>
                    <a:cubicBezTo>
                      <a:pt x="2166566" y="596211"/>
                      <a:pt x="2165268" y="595022"/>
                      <a:pt x="2164259" y="593472"/>
                    </a:cubicBezTo>
                    <a:cubicBezTo>
                      <a:pt x="2163249" y="591922"/>
                      <a:pt x="2162708" y="590228"/>
                      <a:pt x="2162564" y="588390"/>
                    </a:cubicBezTo>
                    <a:lnTo>
                      <a:pt x="2159427" y="547701"/>
                    </a:lnTo>
                    <a:cubicBezTo>
                      <a:pt x="2159174" y="544673"/>
                      <a:pt x="2157912" y="542186"/>
                      <a:pt x="2155569" y="540240"/>
                    </a:cubicBezTo>
                    <a:lnTo>
                      <a:pt x="2118934" y="509390"/>
                    </a:lnTo>
                    <a:cubicBezTo>
                      <a:pt x="2117347" y="508056"/>
                      <a:pt x="2115544" y="507263"/>
                      <a:pt x="2113489" y="506975"/>
                    </a:cubicBezTo>
                    <a:cubicBezTo>
                      <a:pt x="2111433" y="506687"/>
                      <a:pt x="2109450" y="506939"/>
                      <a:pt x="2107575" y="507804"/>
                    </a:cubicBezTo>
                    <a:cubicBezTo>
                      <a:pt x="2105880" y="508561"/>
                      <a:pt x="2104114" y="508849"/>
                      <a:pt x="2102311" y="508705"/>
                    </a:cubicBezTo>
                    <a:cubicBezTo>
                      <a:pt x="2100472" y="508561"/>
                      <a:pt x="2098777" y="507984"/>
                      <a:pt x="2097263" y="506975"/>
                    </a:cubicBezTo>
                    <a:cubicBezTo>
                      <a:pt x="2095712" y="505966"/>
                      <a:pt x="2094486" y="504668"/>
                      <a:pt x="2093621" y="503047"/>
                    </a:cubicBezTo>
                    <a:cubicBezTo>
                      <a:pt x="2092755" y="501425"/>
                      <a:pt x="2092323" y="499731"/>
                      <a:pt x="2092323" y="497893"/>
                    </a:cubicBezTo>
                    <a:lnTo>
                      <a:pt x="2092323" y="471043"/>
                    </a:lnTo>
                    <a:cubicBezTo>
                      <a:pt x="2092323" y="468304"/>
                      <a:pt x="2091421" y="465889"/>
                      <a:pt x="2089582" y="463835"/>
                    </a:cubicBezTo>
                    <a:lnTo>
                      <a:pt x="2039750" y="407540"/>
                    </a:lnTo>
                    <a:cubicBezTo>
                      <a:pt x="2038235" y="405846"/>
                      <a:pt x="2037370" y="403864"/>
                      <a:pt x="2037082" y="401593"/>
                    </a:cubicBezTo>
                    <a:lnTo>
                      <a:pt x="2028716" y="328575"/>
                    </a:lnTo>
                    <a:cubicBezTo>
                      <a:pt x="2031709" y="327999"/>
                      <a:pt x="2034269" y="326593"/>
                      <a:pt x="2036396" y="324359"/>
                    </a:cubicBezTo>
                    <a:lnTo>
                      <a:pt x="2066216" y="293364"/>
                    </a:lnTo>
                    <a:cubicBezTo>
                      <a:pt x="2067731" y="291814"/>
                      <a:pt x="2069462" y="290661"/>
                      <a:pt x="2071481" y="289868"/>
                    </a:cubicBezTo>
                    <a:cubicBezTo>
                      <a:pt x="2073464" y="289039"/>
                      <a:pt x="2075556" y="288715"/>
                      <a:pt x="2077719" y="288787"/>
                    </a:cubicBezTo>
                    <a:cubicBezTo>
                      <a:pt x="2079846" y="288895"/>
                      <a:pt x="2081902" y="289436"/>
                      <a:pt x="2083813" y="290409"/>
                    </a:cubicBezTo>
                    <a:cubicBezTo>
                      <a:pt x="2085724" y="291382"/>
                      <a:pt x="2087383" y="292715"/>
                      <a:pt x="2088717" y="294373"/>
                    </a:cubicBezTo>
                    <a:lnTo>
                      <a:pt x="2128381" y="343676"/>
                    </a:lnTo>
                    <a:cubicBezTo>
                      <a:pt x="2130580" y="346451"/>
                      <a:pt x="2131662" y="349551"/>
                      <a:pt x="2131662" y="353083"/>
                    </a:cubicBezTo>
                    <a:lnTo>
                      <a:pt x="2131662" y="415072"/>
                    </a:lnTo>
                    <a:cubicBezTo>
                      <a:pt x="2131698" y="417847"/>
                      <a:pt x="2132419" y="420442"/>
                      <a:pt x="2133862" y="422785"/>
                    </a:cubicBezTo>
                    <a:lnTo>
                      <a:pt x="2153441" y="455149"/>
                    </a:lnTo>
                    <a:cubicBezTo>
                      <a:pt x="2155100" y="457924"/>
                      <a:pt x="2157444" y="459942"/>
                      <a:pt x="2160472" y="461204"/>
                    </a:cubicBezTo>
                    <a:cubicBezTo>
                      <a:pt x="2163465" y="462465"/>
                      <a:pt x="2166566" y="462718"/>
                      <a:pt x="2169739" y="461961"/>
                    </a:cubicBezTo>
                    <a:lnTo>
                      <a:pt x="2195449" y="455834"/>
                    </a:lnTo>
                    <a:cubicBezTo>
                      <a:pt x="2197288" y="455401"/>
                      <a:pt x="2199163" y="455293"/>
                      <a:pt x="2201038" y="455582"/>
                    </a:cubicBezTo>
                    <a:cubicBezTo>
                      <a:pt x="2202949" y="455834"/>
                      <a:pt x="2204716" y="456446"/>
                      <a:pt x="2206374" y="457420"/>
                    </a:cubicBezTo>
                    <a:cubicBezTo>
                      <a:pt x="2208033" y="458357"/>
                      <a:pt x="2209439" y="459582"/>
                      <a:pt x="2210629" y="461060"/>
                    </a:cubicBezTo>
                    <a:cubicBezTo>
                      <a:pt x="2211819" y="462537"/>
                      <a:pt x="2212685" y="464195"/>
                      <a:pt x="2213262" y="466033"/>
                    </a:cubicBezTo>
                    <a:lnTo>
                      <a:pt x="2228658" y="516418"/>
                    </a:lnTo>
                    <a:cubicBezTo>
                      <a:pt x="2229596" y="519445"/>
                      <a:pt x="2231291" y="521896"/>
                      <a:pt x="2233779" y="523842"/>
                    </a:cubicBezTo>
                    <a:cubicBezTo>
                      <a:pt x="2236267" y="525788"/>
                      <a:pt x="2239079" y="526833"/>
                      <a:pt x="2242216" y="527013"/>
                    </a:cubicBezTo>
                    <a:lnTo>
                      <a:pt x="2271892" y="528599"/>
                    </a:lnTo>
                    <a:cubicBezTo>
                      <a:pt x="2274524" y="528743"/>
                      <a:pt x="2276940" y="529536"/>
                      <a:pt x="2279176" y="530942"/>
                    </a:cubicBezTo>
                    <a:lnTo>
                      <a:pt x="2340114" y="570118"/>
                    </a:lnTo>
                    <a:cubicBezTo>
                      <a:pt x="2341773" y="571163"/>
                      <a:pt x="2343143" y="572496"/>
                      <a:pt x="2344261" y="574118"/>
                    </a:cubicBezTo>
                    <a:lnTo>
                      <a:pt x="2409598" y="667354"/>
                    </a:lnTo>
                    <a:cubicBezTo>
                      <a:pt x="2412591" y="671607"/>
                      <a:pt x="2416701" y="673770"/>
                      <a:pt x="2421894" y="673770"/>
                    </a:cubicBezTo>
                    <a:lnTo>
                      <a:pt x="2455248" y="673770"/>
                    </a:lnTo>
                    <a:cubicBezTo>
                      <a:pt x="2458024" y="673770"/>
                      <a:pt x="2460584" y="673085"/>
                      <a:pt x="2462964" y="671679"/>
                    </a:cubicBezTo>
                    <a:lnTo>
                      <a:pt x="2528013" y="633044"/>
                    </a:lnTo>
                    <a:cubicBezTo>
                      <a:pt x="2529960" y="631855"/>
                      <a:pt x="2531583" y="630341"/>
                      <a:pt x="2532809" y="628467"/>
                    </a:cubicBezTo>
                    <a:lnTo>
                      <a:pt x="2553867" y="596932"/>
                    </a:lnTo>
                    <a:cubicBezTo>
                      <a:pt x="2555561" y="594373"/>
                      <a:pt x="2556391" y="591526"/>
                      <a:pt x="2556355" y="588462"/>
                    </a:cubicBezTo>
                    <a:cubicBezTo>
                      <a:pt x="2556319" y="585363"/>
                      <a:pt x="2555381" y="582552"/>
                      <a:pt x="2553614" y="580029"/>
                    </a:cubicBezTo>
                    <a:close/>
                    <a:moveTo>
                      <a:pt x="1626740" y="1531061"/>
                    </a:moveTo>
                    <a:lnTo>
                      <a:pt x="1663736" y="1508031"/>
                    </a:lnTo>
                    <a:cubicBezTo>
                      <a:pt x="1667125" y="1505905"/>
                      <a:pt x="1670839" y="1505004"/>
                      <a:pt x="1674806" y="1505328"/>
                    </a:cubicBezTo>
                    <a:cubicBezTo>
                      <a:pt x="1678808" y="1505688"/>
                      <a:pt x="1682306" y="1507202"/>
                      <a:pt x="1685298" y="1509869"/>
                    </a:cubicBezTo>
                    <a:lnTo>
                      <a:pt x="1690599" y="1514554"/>
                    </a:lnTo>
                    <a:cubicBezTo>
                      <a:pt x="1691681" y="1515527"/>
                      <a:pt x="1692654" y="1516608"/>
                      <a:pt x="1693484" y="1517834"/>
                    </a:cubicBezTo>
                    <a:cubicBezTo>
                      <a:pt x="1694313" y="1519023"/>
                      <a:pt x="1694998" y="1520321"/>
                      <a:pt x="1695503" y="1521690"/>
                    </a:cubicBezTo>
                    <a:cubicBezTo>
                      <a:pt x="1696044" y="1523060"/>
                      <a:pt x="1696368" y="1524465"/>
                      <a:pt x="1696549" y="1525943"/>
                    </a:cubicBezTo>
                    <a:cubicBezTo>
                      <a:pt x="1696729" y="1527385"/>
                      <a:pt x="1696729" y="1528826"/>
                      <a:pt x="1696549" y="1530304"/>
                    </a:cubicBezTo>
                    <a:cubicBezTo>
                      <a:pt x="1696368" y="1531745"/>
                      <a:pt x="1696008" y="1533151"/>
                      <a:pt x="1695467" y="1534521"/>
                    </a:cubicBezTo>
                    <a:cubicBezTo>
                      <a:pt x="1694962" y="1535890"/>
                      <a:pt x="1694277" y="1537188"/>
                      <a:pt x="1693448" y="1538377"/>
                    </a:cubicBezTo>
                    <a:cubicBezTo>
                      <a:pt x="1692618" y="1539602"/>
                      <a:pt x="1691645" y="1540683"/>
                      <a:pt x="1690527" y="1541657"/>
                    </a:cubicBezTo>
                    <a:cubicBezTo>
                      <a:pt x="1689445" y="1542630"/>
                      <a:pt x="1688219" y="1543422"/>
                      <a:pt x="1686921" y="1544107"/>
                    </a:cubicBezTo>
                    <a:lnTo>
                      <a:pt x="1645779" y="1565515"/>
                    </a:lnTo>
                    <a:cubicBezTo>
                      <a:pt x="1643507" y="1566705"/>
                      <a:pt x="1641091" y="1567353"/>
                      <a:pt x="1638531" y="1567533"/>
                    </a:cubicBezTo>
                    <a:cubicBezTo>
                      <a:pt x="1635971" y="1567678"/>
                      <a:pt x="1633519" y="1567317"/>
                      <a:pt x="1631103" y="1566416"/>
                    </a:cubicBezTo>
                    <a:cubicBezTo>
                      <a:pt x="1628687" y="1565515"/>
                      <a:pt x="1626596" y="1564182"/>
                      <a:pt x="1624757" y="1562380"/>
                    </a:cubicBezTo>
                    <a:cubicBezTo>
                      <a:pt x="1622954" y="1560542"/>
                      <a:pt x="1621548" y="1558451"/>
                      <a:pt x="1620646" y="1556073"/>
                    </a:cubicBezTo>
                    <a:lnTo>
                      <a:pt x="1619456" y="1553009"/>
                    </a:lnTo>
                    <a:cubicBezTo>
                      <a:pt x="1618663" y="1551063"/>
                      <a:pt x="1618266" y="1549009"/>
                      <a:pt x="1618194" y="1546918"/>
                    </a:cubicBezTo>
                    <a:cubicBezTo>
                      <a:pt x="1618158" y="1544792"/>
                      <a:pt x="1618447" y="1542738"/>
                      <a:pt x="1619132" y="1540719"/>
                    </a:cubicBezTo>
                    <a:cubicBezTo>
                      <a:pt x="1619781" y="1538701"/>
                      <a:pt x="1620791" y="1536899"/>
                      <a:pt x="1622089" y="1535241"/>
                    </a:cubicBezTo>
                    <a:cubicBezTo>
                      <a:pt x="1623387" y="1533547"/>
                      <a:pt x="1624973" y="1532178"/>
                      <a:pt x="1626740" y="1531061"/>
                    </a:cubicBezTo>
                    <a:close/>
                    <a:moveTo>
                      <a:pt x="1716417" y="1645417"/>
                    </a:moveTo>
                    <a:cubicBezTo>
                      <a:pt x="1714542" y="1646173"/>
                      <a:pt x="1712811" y="1647255"/>
                      <a:pt x="1711296" y="1648624"/>
                    </a:cubicBezTo>
                    <a:lnTo>
                      <a:pt x="1671164" y="1684052"/>
                    </a:lnTo>
                    <a:cubicBezTo>
                      <a:pt x="1669144" y="1685854"/>
                      <a:pt x="1666801" y="1687115"/>
                      <a:pt x="1664168" y="1687800"/>
                    </a:cubicBezTo>
                    <a:lnTo>
                      <a:pt x="1611596" y="1701423"/>
                    </a:lnTo>
                    <a:cubicBezTo>
                      <a:pt x="1606367" y="1702757"/>
                      <a:pt x="1602617" y="1705892"/>
                      <a:pt x="1600382" y="1710830"/>
                    </a:cubicBezTo>
                    <a:lnTo>
                      <a:pt x="1589817" y="1733932"/>
                    </a:lnTo>
                    <a:cubicBezTo>
                      <a:pt x="1589168" y="1735301"/>
                      <a:pt x="1588374" y="1736563"/>
                      <a:pt x="1587437" y="1737680"/>
                    </a:cubicBezTo>
                    <a:cubicBezTo>
                      <a:pt x="1586499" y="1738833"/>
                      <a:pt x="1585381" y="1739842"/>
                      <a:pt x="1584192" y="1740707"/>
                    </a:cubicBezTo>
                    <a:cubicBezTo>
                      <a:pt x="1582966" y="1741572"/>
                      <a:pt x="1581667" y="1742293"/>
                      <a:pt x="1580261" y="1742798"/>
                    </a:cubicBezTo>
                    <a:cubicBezTo>
                      <a:pt x="1578855" y="1743302"/>
                      <a:pt x="1577413" y="1743662"/>
                      <a:pt x="1575934" y="1743807"/>
                    </a:cubicBezTo>
                    <a:cubicBezTo>
                      <a:pt x="1574420" y="1743915"/>
                      <a:pt x="1572941" y="1743879"/>
                      <a:pt x="1571463" y="1743626"/>
                    </a:cubicBezTo>
                    <a:cubicBezTo>
                      <a:pt x="1570021" y="1743374"/>
                      <a:pt x="1568578" y="1742942"/>
                      <a:pt x="1567244" y="1742329"/>
                    </a:cubicBezTo>
                    <a:cubicBezTo>
                      <a:pt x="1565874" y="1741716"/>
                      <a:pt x="1564612" y="1740923"/>
                      <a:pt x="1563458" y="1739986"/>
                    </a:cubicBezTo>
                    <a:cubicBezTo>
                      <a:pt x="1562304" y="1739049"/>
                      <a:pt x="1561295" y="1737968"/>
                      <a:pt x="1560429" y="1736743"/>
                    </a:cubicBezTo>
                    <a:lnTo>
                      <a:pt x="1560213" y="1736418"/>
                    </a:lnTo>
                    <a:cubicBezTo>
                      <a:pt x="1558230" y="1733643"/>
                      <a:pt x="1555670" y="1731661"/>
                      <a:pt x="1552496" y="1730436"/>
                    </a:cubicBezTo>
                    <a:cubicBezTo>
                      <a:pt x="1549323" y="1729210"/>
                      <a:pt x="1546078" y="1728958"/>
                      <a:pt x="1542761" y="1729643"/>
                    </a:cubicBezTo>
                    <a:lnTo>
                      <a:pt x="1507568" y="1737211"/>
                    </a:lnTo>
                    <a:cubicBezTo>
                      <a:pt x="1505080" y="1737716"/>
                      <a:pt x="1502556" y="1737680"/>
                      <a:pt x="1500068" y="1737103"/>
                    </a:cubicBezTo>
                    <a:cubicBezTo>
                      <a:pt x="1497544" y="1736490"/>
                      <a:pt x="1495308" y="1735373"/>
                      <a:pt x="1493325" y="1733751"/>
                    </a:cubicBezTo>
                    <a:cubicBezTo>
                      <a:pt x="1491306" y="1732130"/>
                      <a:pt x="1489755" y="1730147"/>
                      <a:pt x="1488674" y="1727841"/>
                    </a:cubicBezTo>
                    <a:cubicBezTo>
                      <a:pt x="1487556" y="1725534"/>
                      <a:pt x="1487015" y="1723083"/>
                      <a:pt x="1487015" y="1720489"/>
                    </a:cubicBezTo>
                    <a:cubicBezTo>
                      <a:pt x="1487015" y="1718254"/>
                      <a:pt x="1486582" y="1716056"/>
                      <a:pt x="1485717" y="1713965"/>
                    </a:cubicBezTo>
                    <a:cubicBezTo>
                      <a:pt x="1484851" y="1711875"/>
                      <a:pt x="1483625" y="1710037"/>
                      <a:pt x="1482003" y="1708451"/>
                    </a:cubicBezTo>
                    <a:cubicBezTo>
                      <a:pt x="1480416" y="1706865"/>
                      <a:pt x="1478577" y="1705604"/>
                      <a:pt x="1476486" y="1704739"/>
                    </a:cubicBezTo>
                    <a:cubicBezTo>
                      <a:pt x="1474395" y="1703910"/>
                      <a:pt x="1472231" y="1703478"/>
                      <a:pt x="1469959" y="1703478"/>
                    </a:cubicBezTo>
                    <a:lnTo>
                      <a:pt x="1428132" y="1703478"/>
                    </a:lnTo>
                    <a:cubicBezTo>
                      <a:pt x="1422904" y="1703478"/>
                      <a:pt x="1418577" y="1705460"/>
                      <a:pt x="1415187" y="1709460"/>
                    </a:cubicBezTo>
                    <a:lnTo>
                      <a:pt x="1405127" y="1721245"/>
                    </a:lnTo>
                    <a:cubicBezTo>
                      <a:pt x="1403036" y="1723696"/>
                      <a:pt x="1400439" y="1725390"/>
                      <a:pt x="1397410" y="1726399"/>
                    </a:cubicBezTo>
                    <a:lnTo>
                      <a:pt x="1357025" y="1739590"/>
                    </a:lnTo>
                    <a:cubicBezTo>
                      <a:pt x="1353023" y="1740887"/>
                      <a:pt x="1349093" y="1740743"/>
                      <a:pt x="1345198" y="1739157"/>
                    </a:cubicBezTo>
                    <a:lnTo>
                      <a:pt x="1345018" y="1739049"/>
                    </a:lnTo>
                    <a:lnTo>
                      <a:pt x="1416341" y="1646065"/>
                    </a:lnTo>
                    <a:cubicBezTo>
                      <a:pt x="1417315" y="1644840"/>
                      <a:pt x="1418468" y="1643867"/>
                      <a:pt x="1419803" y="1643146"/>
                    </a:cubicBezTo>
                    <a:lnTo>
                      <a:pt x="1473926" y="1613953"/>
                    </a:lnTo>
                    <a:cubicBezTo>
                      <a:pt x="1477820" y="1611863"/>
                      <a:pt x="1481570" y="1612043"/>
                      <a:pt x="1485176" y="1614530"/>
                    </a:cubicBezTo>
                    <a:lnTo>
                      <a:pt x="1541571" y="1653057"/>
                    </a:lnTo>
                    <a:cubicBezTo>
                      <a:pt x="1542328" y="1653598"/>
                      <a:pt x="1543121" y="1653994"/>
                      <a:pt x="1543987" y="1654319"/>
                    </a:cubicBezTo>
                    <a:cubicBezTo>
                      <a:pt x="1544888" y="1654643"/>
                      <a:pt x="1545754" y="1654823"/>
                      <a:pt x="1546691" y="1654931"/>
                    </a:cubicBezTo>
                    <a:cubicBezTo>
                      <a:pt x="1547593" y="1655003"/>
                      <a:pt x="1548530" y="1654967"/>
                      <a:pt x="1549431" y="1654823"/>
                    </a:cubicBezTo>
                    <a:cubicBezTo>
                      <a:pt x="1550333" y="1654679"/>
                      <a:pt x="1551234" y="1654427"/>
                      <a:pt x="1552064" y="1654030"/>
                    </a:cubicBezTo>
                    <a:cubicBezTo>
                      <a:pt x="1552893" y="1653670"/>
                      <a:pt x="1553686" y="1653201"/>
                      <a:pt x="1554408" y="1652625"/>
                    </a:cubicBezTo>
                    <a:cubicBezTo>
                      <a:pt x="1555129" y="1652048"/>
                      <a:pt x="1555778" y="1651399"/>
                      <a:pt x="1556319" y="1650642"/>
                    </a:cubicBezTo>
                    <a:cubicBezTo>
                      <a:pt x="1556896" y="1649922"/>
                      <a:pt x="1557328" y="1649129"/>
                      <a:pt x="1557689" y="1648264"/>
                    </a:cubicBezTo>
                    <a:cubicBezTo>
                      <a:pt x="1558049" y="1647399"/>
                      <a:pt x="1558266" y="1646534"/>
                      <a:pt x="1558410" y="1645597"/>
                    </a:cubicBezTo>
                    <a:lnTo>
                      <a:pt x="1560429" y="1630892"/>
                    </a:lnTo>
                    <a:cubicBezTo>
                      <a:pt x="1561006" y="1626604"/>
                      <a:pt x="1563314" y="1623720"/>
                      <a:pt x="1567388" y="1622207"/>
                    </a:cubicBezTo>
                    <a:cubicBezTo>
                      <a:pt x="1571463" y="1620693"/>
                      <a:pt x="1575105" y="1621378"/>
                      <a:pt x="1578350" y="1624261"/>
                    </a:cubicBezTo>
                    <a:lnTo>
                      <a:pt x="1601463" y="1644732"/>
                    </a:lnTo>
                    <a:cubicBezTo>
                      <a:pt x="1602834" y="1645921"/>
                      <a:pt x="1604420" y="1646750"/>
                      <a:pt x="1606223" y="1647147"/>
                    </a:cubicBezTo>
                    <a:cubicBezTo>
                      <a:pt x="1608026" y="1647579"/>
                      <a:pt x="1609793" y="1647543"/>
                      <a:pt x="1611560" y="1647038"/>
                    </a:cubicBezTo>
                    <a:cubicBezTo>
                      <a:pt x="1613326" y="1646534"/>
                      <a:pt x="1614877" y="1645669"/>
                      <a:pt x="1616211" y="1644371"/>
                    </a:cubicBezTo>
                    <a:cubicBezTo>
                      <a:pt x="1617509" y="1643110"/>
                      <a:pt x="1618447" y="1641596"/>
                      <a:pt x="1618988" y="1639830"/>
                    </a:cubicBezTo>
                    <a:lnTo>
                      <a:pt x="1623639" y="1624946"/>
                    </a:lnTo>
                    <a:cubicBezTo>
                      <a:pt x="1624144" y="1623288"/>
                      <a:pt x="1625009" y="1621846"/>
                      <a:pt x="1626199" y="1620621"/>
                    </a:cubicBezTo>
                    <a:cubicBezTo>
                      <a:pt x="1627389" y="1619359"/>
                      <a:pt x="1628831" y="1618458"/>
                      <a:pt x="1630454" y="1617918"/>
                    </a:cubicBezTo>
                    <a:cubicBezTo>
                      <a:pt x="1632077" y="1617341"/>
                      <a:pt x="1633735" y="1617197"/>
                      <a:pt x="1635466" y="1617413"/>
                    </a:cubicBezTo>
                    <a:cubicBezTo>
                      <a:pt x="1637161" y="1617666"/>
                      <a:pt x="1638747" y="1618278"/>
                      <a:pt x="1640154" y="1619251"/>
                    </a:cubicBezTo>
                    <a:lnTo>
                      <a:pt x="1652053" y="1627505"/>
                    </a:lnTo>
                    <a:cubicBezTo>
                      <a:pt x="1653964" y="1628838"/>
                      <a:pt x="1656127" y="1629487"/>
                      <a:pt x="1658471" y="1629415"/>
                    </a:cubicBezTo>
                    <a:cubicBezTo>
                      <a:pt x="1660815" y="1629379"/>
                      <a:pt x="1662906" y="1628658"/>
                      <a:pt x="1664781" y="1627216"/>
                    </a:cubicBezTo>
                    <a:lnTo>
                      <a:pt x="1700082" y="1600438"/>
                    </a:lnTo>
                    <a:cubicBezTo>
                      <a:pt x="1701741" y="1599177"/>
                      <a:pt x="1703580" y="1598420"/>
                      <a:pt x="1705671" y="1598240"/>
                    </a:cubicBezTo>
                    <a:cubicBezTo>
                      <a:pt x="1707763" y="1598060"/>
                      <a:pt x="1709710" y="1598456"/>
                      <a:pt x="1711585" y="1599393"/>
                    </a:cubicBezTo>
                    <a:cubicBezTo>
                      <a:pt x="1713424" y="1600366"/>
                      <a:pt x="1714902" y="1601736"/>
                      <a:pt x="1715948" y="1603538"/>
                    </a:cubicBezTo>
                    <a:cubicBezTo>
                      <a:pt x="1717030" y="1605340"/>
                      <a:pt x="1717498" y="1607250"/>
                      <a:pt x="1717462" y="1609340"/>
                    </a:cubicBezTo>
                    <a:close/>
                    <a:moveTo>
                      <a:pt x="1779050" y="1480388"/>
                    </a:moveTo>
                    <a:cubicBezTo>
                      <a:pt x="1774975" y="1480388"/>
                      <a:pt x="1771622" y="1478802"/>
                      <a:pt x="1769025" y="1475667"/>
                    </a:cubicBezTo>
                    <a:lnTo>
                      <a:pt x="1746705" y="1448528"/>
                    </a:lnTo>
                    <a:lnTo>
                      <a:pt x="1712414" y="1410254"/>
                    </a:lnTo>
                    <a:cubicBezTo>
                      <a:pt x="1710575" y="1408163"/>
                      <a:pt x="1709493" y="1405712"/>
                      <a:pt x="1709205" y="1402937"/>
                    </a:cubicBezTo>
                    <a:cubicBezTo>
                      <a:pt x="1708917" y="1400162"/>
                      <a:pt x="1709457" y="1397567"/>
                      <a:pt x="1710828" y="1395153"/>
                    </a:cubicBezTo>
                    <a:lnTo>
                      <a:pt x="1720239" y="1378718"/>
                    </a:lnTo>
                    <a:cubicBezTo>
                      <a:pt x="1721176" y="1377096"/>
                      <a:pt x="1722402" y="1375727"/>
                      <a:pt x="1723917" y="1374610"/>
                    </a:cubicBezTo>
                    <a:cubicBezTo>
                      <a:pt x="1725467" y="1373492"/>
                      <a:pt x="1727126" y="1372772"/>
                      <a:pt x="1729001" y="1372411"/>
                    </a:cubicBezTo>
                    <a:cubicBezTo>
                      <a:pt x="1730840" y="1372015"/>
                      <a:pt x="1732679" y="1372051"/>
                      <a:pt x="1734518" y="1372483"/>
                    </a:cubicBezTo>
                    <a:cubicBezTo>
                      <a:pt x="1736357" y="1372916"/>
                      <a:pt x="1738015" y="1373709"/>
                      <a:pt x="1739530" y="1374862"/>
                    </a:cubicBezTo>
                    <a:lnTo>
                      <a:pt x="1778473" y="1404884"/>
                    </a:lnTo>
                    <a:cubicBezTo>
                      <a:pt x="1781177" y="1406974"/>
                      <a:pt x="1782800" y="1409677"/>
                      <a:pt x="1783377" y="1413065"/>
                    </a:cubicBezTo>
                    <a:lnTo>
                      <a:pt x="1791958" y="1465251"/>
                    </a:lnTo>
                    <a:cubicBezTo>
                      <a:pt x="1792247" y="1467161"/>
                      <a:pt x="1792139" y="1468999"/>
                      <a:pt x="1791634" y="1470837"/>
                    </a:cubicBezTo>
                    <a:cubicBezTo>
                      <a:pt x="1791129" y="1472675"/>
                      <a:pt x="1790264" y="1474333"/>
                      <a:pt x="1789002" y="1475775"/>
                    </a:cubicBezTo>
                    <a:cubicBezTo>
                      <a:pt x="1787776" y="1477252"/>
                      <a:pt x="1786261" y="1478370"/>
                      <a:pt x="1784530" y="1479163"/>
                    </a:cubicBezTo>
                    <a:cubicBezTo>
                      <a:pt x="1782800" y="1479955"/>
                      <a:pt x="1780961" y="1480352"/>
                      <a:pt x="1779050" y="1480352"/>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sp>
            <p:nvSpPr>
              <p:cNvPr id="589" name="Freeform 588">
                <a:extLst>
                  <a:ext uri="{FF2B5EF4-FFF2-40B4-BE49-F238E27FC236}">
                    <a16:creationId xmlns:a16="http://schemas.microsoft.com/office/drawing/2014/main" id="{6252D1C8-9F14-D80D-85FA-2DE4AF0C4DC1}"/>
                  </a:ext>
                </a:extLst>
              </p:cNvPr>
              <p:cNvSpPr/>
              <p:nvPr/>
            </p:nvSpPr>
            <p:spPr>
              <a:xfrm>
                <a:off x="1737317" y="-2555314"/>
                <a:ext cx="3126815" cy="3125308"/>
              </a:xfrm>
              <a:custGeom>
                <a:avLst/>
                <a:gdLst>
                  <a:gd name="connsiteX0" fmla="*/ 1563408 w 3126815"/>
                  <a:gd name="connsiteY0" fmla="*/ 0 h 3125308"/>
                  <a:gd name="connsiteX1" fmla="*/ 1486676 w 3126815"/>
                  <a:gd name="connsiteY1" fmla="*/ 1910 h 3125308"/>
                  <a:gd name="connsiteX2" fmla="*/ 1410161 w 3126815"/>
                  <a:gd name="connsiteY2" fmla="*/ 7532 h 3125308"/>
                  <a:gd name="connsiteX3" fmla="*/ 1334006 w 3126815"/>
                  <a:gd name="connsiteY3" fmla="*/ 16939 h 3125308"/>
                  <a:gd name="connsiteX4" fmla="*/ 1258392 w 3126815"/>
                  <a:gd name="connsiteY4" fmla="*/ 30022 h 3125308"/>
                  <a:gd name="connsiteX5" fmla="*/ 1183536 w 3126815"/>
                  <a:gd name="connsiteY5" fmla="*/ 46852 h 3125308"/>
                  <a:gd name="connsiteX6" fmla="*/ 1109581 w 3126815"/>
                  <a:gd name="connsiteY6" fmla="*/ 67287 h 3125308"/>
                  <a:gd name="connsiteX7" fmla="*/ 1036707 w 3126815"/>
                  <a:gd name="connsiteY7" fmla="*/ 91362 h 3125308"/>
                  <a:gd name="connsiteX8" fmla="*/ 965096 w 3126815"/>
                  <a:gd name="connsiteY8" fmla="*/ 118969 h 3125308"/>
                  <a:gd name="connsiteX9" fmla="*/ 894963 w 3126815"/>
                  <a:gd name="connsiteY9" fmla="*/ 150036 h 3125308"/>
                  <a:gd name="connsiteX10" fmla="*/ 826416 w 3126815"/>
                  <a:gd name="connsiteY10" fmla="*/ 184526 h 3125308"/>
                  <a:gd name="connsiteX11" fmla="*/ 759636 w 3126815"/>
                  <a:gd name="connsiteY11" fmla="*/ 222333 h 3125308"/>
                  <a:gd name="connsiteX12" fmla="*/ 694804 w 3126815"/>
                  <a:gd name="connsiteY12" fmla="*/ 263347 h 3125308"/>
                  <a:gd name="connsiteX13" fmla="*/ 632063 w 3126815"/>
                  <a:gd name="connsiteY13" fmla="*/ 307532 h 3125308"/>
                  <a:gd name="connsiteX14" fmla="*/ 571593 w 3126815"/>
                  <a:gd name="connsiteY14" fmla="*/ 354709 h 3125308"/>
                  <a:gd name="connsiteX15" fmla="*/ 513468 w 3126815"/>
                  <a:gd name="connsiteY15" fmla="*/ 404805 h 3125308"/>
                  <a:gd name="connsiteX16" fmla="*/ 457902 w 3126815"/>
                  <a:gd name="connsiteY16" fmla="*/ 457712 h 3125308"/>
                  <a:gd name="connsiteX17" fmla="*/ 405005 w 3126815"/>
                  <a:gd name="connsiteY17" fmla="*/ 513250 h 3125308"/>
                  <a:gd name="connsiteX18" fmla="*/ 354884 w 3126815"/>
                  <a:gd name="connsiteY18" fmla="*/ 571311 h 3125308"/>
                  <a:gd name="connsiteX19" fmla="*/ 307648 w 3126815"/>
                  <a:gd name="connsiteY19" fmla="*/ 631787 h 3125308"/>
                  <a:gd name="connsiteX20" fmla="*/ 263477 w 3126815"/>
                  <a:gd name="connsiteY20" fmla="*/ 694497 h 3125308"/>
                  <a:gd name="connsiteX21" fmla="*/ 222406 w 3126815"/>
                  <a:gd name="connsiteY21" fmla="*/ 759297 h 3125308"/>
                  <a:gd name="connsiteX22" fmla="*/ 184582 w 3126815"/>
                  <a:gd name="connsiteY22" fmla="*/ 826044 h 3125308"/>
                  <a:gd name="connsiteX23" fmla="*/ 150110 w 3126815"/>
                  <a:gd name="connsiteY23" fmla="*/ 894521 h 3125308"/>
                  <a:gd name="connsiteX24" fmla="*/ 118992 w 3126815"/>
                  <a:gd name="connsiteY24" fmla="*/ 964655 h 3125308"/>
                  <a:gd name="connsiteX25" fmla="*/ 91371 w 3126815"/>
                  <a:gd name="connsiteY25" fmla="*/ 1036195 h 3125308"/>
                  <a:gd name="connsiteX26" fmla="*/ 67321 w 3126815"/>
                  <a:gd name="connsiteY26" fmla="*/ 1109033 h 3125308"/>
                  <a:gd name="connsiteX27" fmla="*/ 46840 w 3126815"/>
                  <a:gd name="connsiteY27" fmla="*/ 1182951 h 3125308"/>
                  <a:gd name="connsiteX28" fmla="*/ 30036 w 3126815"/>
                  <a:gd name="connsiteY28" fmla="*/ 1257807 h 3125308"/>
                  <a:gd name="connsiteX29" fmla="*/ 16911 w 3126815"/>
                  <a:gd name="connsiteY29" fmla="*/ 1333348 h 3125308"/>
                  <a:gd name="connsiteX30" fmla="*/ 7536 w 3126815"/>
                  <a:gd name="connsiteY30" fmla="*/ 1409501 h 3125308"/>
                  <a:gd name="connsiteX31" fmla="*/ 1875 w 3126815"/>
                  <a:gd name="connsiteY31" fmla="*/ 1485978 h 3125308"/>
                  <a:gd name="connsiteX32" fmla="*/ 0 w 3126815"/>
                  <a:gd name="connsiteY32" fmla="*/ 1562636 h 3125308"/>
                  <a:gd name="connsiteX33" fmla="*/ 1875 w 3126815"/>
                  <a:gd name="connsiteY33" fmla="*/ 1639330 h 3125308"/>
                  <a:gd name="connsiteX34" fmla="*/ 7536 w 3126815"/>
                  <a:gd name="connsiteY34" fmla="*/ 1715807 h 3125308"/>
                  <a:gd name="connsiteX35" fmla="*/ 16911 w 3126815"/>
                  <a:gd name="connsiteY35" fmla="*/ 1791925 h 3125308"/>
                  <a:gd name="connsiteX36" fmla="*/ 30036 w 3126815"/>
                  <a:gd name="connsiteY36" fmla="*/ 1867501 h 3125308"/>
                  <a:gd name="connsiteX37" fmla="*/ 46840 w 3126815"/>
                  <a:gd name="connsiteY37" fmla="*/ 1942357 h 3125308"/>
                  <a:gd name="connsiteX38" fmla="*/ 67321 w 3126815"/>
                  <a:gd name="connsiteY38" fmla="*/ 2016276 h 3125308"/>
                  <a:gd name="connsiteX39" fmla="*/ 91371 w 3126815"/>
                  <a:gd name="connsiteY39" fmla="*/ 2089077 h 3125308"/>
                  <a:gd name="connsiteX40" fmla="*/ 118992 w 3126815"/>
                  <a:gd name="connsiteY40" fmla="*/ 2160653 h 3125308"/>
                  <a:gd name="connsiteX41" fmla="*/ 150110 w 3126815"/>
                  <a:gd name="connsiteY41" fmla="*/ 2230752 h 3125308"/>
                  <a:gd name="connsiteX42" fmla="*/ 184582 w 3126815"/>
                  <a:gd name="connsiteY42" fmla="*/ 2299264 h 3125308"/>
                  <a:gd name="connsiteX43" fmla="*/ 222406 w 3126815"/>
                  <a:gd name="connsiteY43" fmla="*/ 2366011 h 3125308"/>
                  <a:gd name="connsiteX44" fmla="*/ 263477 w 3126815"/>
                  <a:gd name="connsiteY44" fmla="*/ 2430811 h 3125308"/>
                  <a:gd name="connsiteX45" fmla="*/ 307648 w 3126815"/>
                  <a:gd name="connsiteY45" fmla="*/ 2493521 h 3125308"/>
                  <a:gd name="connsiteX46" fmla="*/ 354884 w 3126815"/>
                  <a:gd name="connsiteY46" fmla="*/ 2553997 h 3125308"/>
                  <a:gd name="connsiteX47" fmla="*/ 405005 w 3126815"/>
                  <a:gd name="connsiteY47" fmla="*/ 2612058 h 3125308"/>
                  <a:gd name="connsiteX48" fmla="*/ 457902 w 3126815"/>
                  <a:gd name="connsiteY48" fmla="*/ 2667596 h 3125308"/>
                  <a:gd name="connsiteX49" fmla="*/ 513468 w 3126815"/>
                  <a:gd name="connsiteY49" fmla="*/ 2720503 h 3125308"/>
                  <a:gd name="connsiteX50" fmla="*/ 571593 w 3126815"/>
                  <a:gd name="connsiteY50" fmla="*/ 2770599 h 3125308"/>
                  <a:gd name="connsiteX51" fmla="*/ 632063 w 3126815"/>
                  <a:gd name="connsiteY51" fmla="*/ 2817776 h 3125308"/>
                  <a:gd name="connsiteX52" fmla="*/ 694804 w 3126815"/>
                  <a:gd name="connsiteY52" fmla="*/ 2861926 h 3125308"/>
                  <a:gd name="connsiteX53" fmla="*/ 759636 w 3126815"/>
                  <a:gd name="connsiteY53" fmla="*/ 2902976 h 3125308"/>
                  <a:gd name="connsiteX54" fmla="*/ 826416 w 3126815"/>
                  <a:gd name="connsiteY54" fmla="*/ 2940782 h 3125308"/>
                  <a:gd name="connsiteX55" fmla="*/ 894963 w 3126815"/>
                  <a:gd name="connsiteY55" fmla="*/ 2975272 h 3125308"/>
                  <a:gd name="connsiteX56" fmla="*/ 965096 w 3126815"/>
                  <a:gd name="connsiteY56" fmla="*/ 3006339 h 3125308"/>
                  <a:gd name="connsiteX57" fmla="*/ 1036707 w 3126815"/>
                  <a:gd name="connsiteY57" fmla="*/ 3033946 h 3125308"/>
                  <a:gd name="connsiteX58" fmla="*/ 1109581 w 3126815"/>
                  <a:gd name="connsiteY58" fmla="*/ 3058021 h 3125308"/>
                  <a:gd name="connsiteX59" fmla="*/ 1183536 w 3126815"/>
                  <a:gd name="connsiteY59" fmla="*/ 3078456 h 3125308"/>
                  <a:gd name="connsiteX60" fmla="*/ 1258392 w 3126815"/>
                  <a:gd name="connsiteY60" fmla="*/ 3095251 h 3125308"/>
                  <a:gd name="connsiteX61" fmla="*/ 1334006 w 3126815"/>
                  <a:gd name="connsiteY61" fmla="*/ 3108369 h 3125308"/>
                  <a:gd name="connsiteX62" fmla="*/ 1410161 w 3126815"/>
                  <a:gd name="connsiteY62" fmla="*/ 3117776 h 3125308"/>
                  <a:gd name="connsiteX63" fmla="*/ 1486676 w 3126815"/>
                  <a:gd name="connsiteY63" fmla="*/ 3123398 h 3125308"/>
                  <a:gd name="connsiteX64" fmla="*/ 1563408 w 3126815"/>
                  <a:gd name="connsiteY64" fmla="*/ 3125308 h 3125308"/>
                  <a:gd name="connsiteX65" fmla="*/ 1640104 w 3126815"/>
                  <a:gd name="connsiteY65" fmla="*/ 3123398 h 3125308"/>
                  <a:gd name="connsiteX66" fmla="*/ 1716655 w 3126815"/>
                  <a:gd name="connsiteY66" fmla="*/ 3117776 h 3125308"/>
                  <a:gd name="connsiteX67" fmla="*/ 1792810 w 3126815"/>
                  <a:gd name="connsiteY67" fmla="*/ 3108369 h 3125308"/>
                  <a:gd name="connsiteX68" fmla="*/ 1868424 w 3126815"/>
                  <a:gd name="connsiteY68" fmla="*/ 3095251 h 3125308"/>
                  <a:gd name="connsiteX69" fmla="*/ 1943280 w 3126815"/>
                  <a:gd name="connsiteY69" fmla="*/ 3078456 h 3125308"/>
                  <a:gd name="connsiteX70" fmla="*/ 2017236 w 3126815"/>
                  <a:gd name="connsiteY70" fmla="*/ 3058021 h 3125308"/>
                  <a:gd name="connsiteX71" fmla="*/ 2090109 w 3126815"/>
                  <a:gd name="connsiteY71" fmla="*/ 3033946 h 3125308"/>
                  <a:gd name="connsiteX72" fmla="*/ 2161684 w 3126815"/>
                  <a:gd name="connsiteY72" fmla="*/ 3006339 h 3125308"/>
                  <a:gd name="connsiteX73" fmla="*/ 2231854 w 3126815"/>
                  <a:gd name="connsiteY73" fmla="*/ 2975272 h 3125308"/>
                  <a:gd name="connsiteX74" fmla="*/ 2300400 w 3126815"/>
                  <a:gd name="connsiteY74" fmla="*/ 2940782 h 3125308"/>
                  <a:gd name="connsiteX75" fmla="*/ 2367144 w 3126815"/>
                  <a:gd name="connsiteY75" fmla="*/ 2902976 h 3125308"/>
                  <a:gd name="connsiteX76" fmla="*/ 2431976 w 3126815"/>
                  <a:gd name="connsiteY76" fmla="*/ 2861926 h 3125308"/>
                  <a:gd name="connsiteX77" fmla="*/ 2494717 w 3126815"/>
                  <a:gd name="connsiteY77" fmla="*/ 2817776 h 3125308"/>
                  <a:gd name="connsiteX78" fmla="*/ 2555223 w 3126815"/>
                  <a:gd name="connsiteY78" fmla="*/ 2770599 h 3125308"/>
                  <a:gd name="connsiteX79" fmla="*/ 2613312 w 3126815"/>
                  <a:gd name="connsiteY79" fmla="*/ 2720503 h 3125308"/>
                  <a:gd name="connsiteX80" fmla="*/ 2668914 w 3126815"/>
                  <a:gd name="connsiteY80" fmla="*/ 2667596 h 3125308"/>
                  <a:gd name="connsiteX81" fmla="*/ 2721811 w 3126815"/>
                  <a:gd name="connsiteY81" fmla="*/ 2612058 h 3125308"/>
                  <a:gd name="connsiteX82" fmla="*/ 2771932 w 3126815"/>
                  <a:gd name="connsiteY82" fmla="*/ 2553961 h 3125308"/>
                  <a:gd name="connsiteX83" fmla="*/ 2819132 w 3126815"/>
                  <a:gd name="connsiteY83" fmla="*/ 2493521 h 3125308"/>
                  <a:gd name="connsiteX84" fmla="*/ 2863339 w 3126815"/>
                  <a:gd name="connsiteY84" fmla="*/ 2430811 h 3125308"/>
                  <a:gd name="connsiteX85" fmla="*/ 2904374 w 3126815"/>
                  <a:gd name="connsiteY85" fmla="*/ 2366011 h 3125308"/>
                  <a:gd name="connsiteX86" fmla="*/ 2942199 w 3126815"/>
                  <a:gd name="connsiteY86" fmla="*/ 2299264 h 3125308"/>
                  <a:gd name="connsiteX87" fmla="*/ 2976706 w 3126815"/>
                  <a:gd name="connsiteY87" fmla="*/ 2230752 h 3125308"/>
                  <a:gd name="connsiteX88" fmla="*/ 3007824 w 3126815"/>
                  <a:gd name="connsiteY88" fmla="*/ 2160653 h 3125308"/>
                  <a:gd name="connsiteX89" fmla="*/ 3035409 w 3126815"/>
                  <a:gd name="connsiteY89" fmla="*/ 2089077 h 3125308"/>
                  <a:gd name="connsiteX90" fmla="*/ 3059496 w 3126815"/>
                  <a:gd name="connsiteY90" fmla="*/ 2016240 h 3125308"/>
                  <a:gd name="connsiteX91" fmla="*/ 3079977 w 3126815"/>
                  <a:gd name="connsiteY91" fmla="*/ 1942321 h 3125308"/>
                  <a:gd name="connsiteX92" fmla="*/ 3096780 w 3126815"/>
                  <a:gd name="connsiteY92" fmla="*/ 1867501 h 3125308"/>
                  <a:gd name="connsiteX93" fmla="*/ 3109905 w 3126815"/>
                  <a:gd name="connsiteY93" fmla="*/ 1791925 h 3125308"/>
                  <a:gd name="connsiteX94" fmla="*/ 3119280 w 3126815"/>
                  <a:gd name="connsiteY94" fmla="*/ 1715807 h 3125308"/>
                  <a:gd name="connsiteX95" fmla="*/ 3124941 w 3126815"/>
                  <a:gd name="connsiteY95" fmla="*/ 1639330 h 3125308"/>
                  <a:gd name="connsiteX96" fmla="*/ 3126816 w 3126815"/>
                  <a:gd name="connsiteY96" fmla="*/ 1562636 h 3125308"/>
                  <a:gd name="connsiteX97" fmla="*/ 3124833 w 3126815"/>
                  <a:gd name="connsiteY97" fmla="*/ 1485978 h 3125308"/>
                  <a:gd name="connsiteX98" fmla="*/ 3119136 w 3126815"/>
                  <a:gd name="connsiteY98" fmla="*/ 1409537 h 3125308"/>
                  <a:gd name="connsiteX99" fmla="*/ 3109652 w 3126815"/>
                  <a:gd name="connsiteY99" fmla="*/ 1333456 h 3125308"/>
                  <a:gd name="connsiteX100" fmla="*/ 3096491 w 3126815"/>
                  <a:gd name="connsiteY100" fmla="*/ 1257915 h 3125308"/>
                  <a:gd name="connsiteX101" fmla="*/ 3079616 w 3126815"/>
                  <a:gd name="connsiteY101" fmla="*/ 1183096 h 3125308"/>
                  <a:gd name="connsiteX102" fmla="*/ 3059099 w 3126815"/>
                  <a:gd name="connsiteY102" fmla="*/ 1109213 h 3125308"/>
                  <a:gd name="connsiteX103" fmla="*/ 3034976 w 3126815"/>
                  <a:gd name="connsiteY103" fmla="*/ 1036447 h 3125308"/>
                  <a:gd name="connsiteX104" fmla="*/ 3007319 w 3126815"/>
                  <a:gd name="connsiteY104" fmla="*/ 964907 h 3125308"/>
                  <a:gd name="connsiteX105" fmla="*/ 2976201 w 3126815"/>
                  <a:gd name="connsiteY105" fmla="*/ 894845 h 3125308"/>
                  <a:gd name="connsiteX106" fmla="*/ 2941694 w 3126815"/>
                  <a:gd name="connsiteY106" fmla="*/ 826368 h 3125308"/>
                  <a:gd name="connsiteX107" fmla="*/ 2903833 w 3126815"/>
                  <a:gd name="connsiteY107" fmla="*/ 759658 h 3125308"/>
                  <a:gd name="connsiteX108" fmla="*/ 2862799 w 3126815"/>
                  <a:gd name="connsiteY108" fmla="*/ 694893 h 3125308"/>
                  <a:gd name="connsiteX109" fmla="*/ 2818591 w 3126815"/>
                  <a:gd name="connsiteY109" fmla="*/ 632219 h 3125308"/>
                  <a:gd name="connsiteX110" fmla="*/ 2771391 w 3126815"/>
                  <a:gd name="connsiteY110" fmla="*/ 571780 h 3125308"/>
                  <a:gd name="connsiteX111" fmla="*/ 2721270 w 3126815"/>
                  <a:gd name="connsiteY111" fmla="*/ 513719 h 3125308"/>
                  <a:gd name="connsiteX112" fmla="*/ 2668373 w 3126815"/>
                  <a:gd name="connsiteY112" fmla="*/ 458217 h 3125308"/>
                  <a:gd name="connsiteX113" fmla="*/ 2612844 w 3126815"/>
                  <a:gd name="connsiteY113" fmla="*/ 405345 h 3125308"/>
                  <a:gd name="connsiteX114" fmla="*/ 2554754 w 3126815"/>
                  <a:gd name="connsiteY114" fmla="*/ 355249 h 3125308"/>
                  <a:gd name="connsiteX115" fmla="*/ 2494285 w 3126815"/>
                  <a:gd name="connsiteY115" fmla="*/ 308073 h 3125308"/>
                  <a:gd name="connsiteX116" fmla="*/ 2431579 w 3126815"/>
                  <a:gd name="connsiteY116" fmla="*/ 263887 h 3125308"/>
                  <a:gd name="connsiteX117" fmla="*/ 2366783 w 3126815"/>
                  <a:gd name="connsiteY117" fmla="*/ 222873 h 3125308"/>
                  <a:gd name="connsiteX118" fmla="*/ 2300039 w 3126815"/>
                  <a:gd name="connsiteY118" fmla="*/ 185031 h 3125308"/>
                  <a:gd name="connsiteX119" fmla="*/ 2231529 w 3126815"/>
                  <a:gd name="connsiteY119" fmla="*/ 150540 h 3125308"/>
                  <a:gd name="connsiteX120" fmla="*/ 2161432 w 3126815"/>
                  <a:gd name="connsiteY120" fmla="*/ 119438 h 3125308"/>
                  <a:gd name="connsiteX121" fmla="*/ 2089857 w 3126815"/>
                  <a:gd name="connsiteY121" fmla="*/ 91795 h 3125308"/>
                  <a:gd name="connsiteX122" fmla="*/ 2017055 w 3126815"/>
                  <a:gd name="connsiteY122" fmla="*/ 67684 h 3125308"/>
                  <a:gd name="connsiteX123" fmla="*/ 1943136 w 3126815"/>
                  <a:gd name="connsiteY123" fmla="*/ 47177 h 3125308"/>
                  <a:gd name="connsiteX124" fmla="*/ 1868279 w 3126815"/>
                  <a:gd name="connsiteY124" fmla="*/ 30310 h 3125308"/>
                  <a:gd name="connsiteX125" fmla="*/ 1792702 w 3126815"/>
                  <a:gd name="connsiteY125" fmla="*/ 17155 h 3125308"/>
                  <a:gd name="connsiteX126" fmla="*/ 1716583 w 3126815"/>
                  <a:gd name="connsiteY126" fmla="*/ 7677 h 3125308"/>
                  <a:gd name="connsiteX127" fmla="*/ 1640104 w 3126815"/>
                  <a:gd name="connsiteY127" fmla="*/ 1982 h 3125308"/>
                  <a:gd name="connsiteX128" fmla="*/ 1563408 w 3126815"/>
                  <a:gd name="connsiteY128" fmla="*/ 0 h 3125308"/>
                  <a:gd name="connsiteX129" fmla="*/ 3050048 w 3126815"/>
                  <a:gd name="connsiteY129" fmla="*/ 1524541 h 3125308"/>
                  <a:gd name="connsiteX130" fmla="*/ 2819889 w 3126815"/>
                  <a:gd name="connsiteY130" fmla="*/ 1524541 h 3125308"/>
                  <a:gd name="connsiteX131" fmla="*/ 2811344 w 3126815"/>
                  <a:gd name="connsiteY131" fmla="*/ 1411087 h 3125308"/>
                  <a:gd name="connsiteX132" fmla="*/ 2792521 w 3126815"/>
                  <a:gd name="connsiteY132" fmla="*/ 1298893 h 3125308"/>
                  <a:gd name="connsiteX133" fmla="*/ 2763603 w 3126815"/>
                  <a:gd name="connsiteY133" fmla="*/ 1188862 h 3125308"/>
                  <a:gd name="connsiteX134" fmla="*/ 2724804 w 3126815"/>
                  <a:gd name="connsiteY134" fmla="*/ 1081894 h 3125308"/>
                  <a:gd name="connsiteX135" fmla="*/ 2676450 w 3126815"/>
                  <a:gd name="connsiteY135" fmla="*/ 978891 h 3125308"/>
                  <a:gd name="connsiteX136" fmla="*/ 2618937 w 3126815"/>
                  <a:gd name="connsiteY136" fmla="*/ 880717 h 3125308"/>
                  <a:gd name="connsiteX137" fmla="*/ 2552735 w 3126815"/>
                  <a:gd name="connsiteY137" fmla="*/ 788166 h 3125308"/>
                  <a:gd name="connsiteX138" fmla="*/ 2478419 w 3126815"/>
                  <a:gd name="connsiteY138" fmla="*/ 701993 h 3125308"/>
                  <a:gd name="connsiteX139" fmla="*/ 2641077 w 3126815"/>
                  <a:gd name="connsiteY139" fmla="*/ 539415 h 3125308"/>
                  <a:gd name="connsiteX140" fmla="*/ 2730573 w 3126815"/>
                  <a:gd name="connsiteY140" fmla="*/ 642311 h 3125308"/>
                  <a:gd name="connsiteX141" fmla="*/ 2810226 w 3126815"/>
                  <a:gd name="connsiteY141" fmla="*/ 752990 h 3125308"/>
                  <a:gd name="connsiteX142" fmla="*/ 2879349 w 3126815"/>
                  <a:gd name="connsiteY142" fmla="*/ 870518 h 3125308"/>
                  <a:gd name="connsiteX143" fmla="*/ 2937367 w 3126815"/>
                  <a:gd name="connsiteY143" fmla="*/ 993920 h 3125308"/>
                  <a:gd name="connsiteX144" fmla="*/ 2983774 w 3126815"/>
                  <a:gd name="connsiteY144" fmla="*/ 1122115 h 3125308"/>
                  <a:gd name="connsiteX145" fmla="*/ 3018209 w 3126815"/>
                  <a:gd name="connsiteY145" fmla="*/ 1254023 h 3125308"/>
                  <a:gd name="connsiteX146" fmla="*/ 3040385 w 3126815"/>
                  <a:gd name="connsiteY146" fmla="*/ 1388525 h 3125308"/>
                  <a:gd name="connsiteX147" fmla="*/ 3050048 w 3126815"/>
                  <a:gd name="connsiteY147" fmla="*/ 1524541 h 3125308"/>
                  <a:gd name="connsiteX148" fmla="*/ 2198211 w 3126815"/>
                  <a:gd name="connsiteY148" fmla="*/ 1524541 h 3125308"/>
                  <a:gd name="connsiteX149" fmla="*/ 2183175 w 3126815"/>
                  <a:gd name="connsiteY149" fmla="*/ 1420025 h 3125308"/>
                  <a:gd name="connsiteX150" fmla="*/ 2150939 w 3126815"/>
                  <a:gd name="connsiteY150" fmla="*/ 1319436 h 3125308"/>
                  <a:gd name="connsiteX151" fmla="*/ 2102441 w 3126815"/>
                  <a:gd name="connsiteY151" fmla="*/ 1225623 h 3125308"/>
                  <a:gd name="connsiteX152" fmla="*/ 2039015 w 3126815"/>
                  <a:gd name="connsiteY152" fmla="*/ 1141181 h 3125308"/>
                  <a:gd name="connsiteX153" fmla="*/ 2197238 w 3126815"/>
                  <a:gd name="connsiteY153" fmla="*/ 983036 h 3125308"/>
                  <a:gd name="connsiteX154" fmla="*/ 2288357 w 3126815"/>
                  <a:gd name="connsiteY154" fmla="*/ 1101464 h 3125308"/>
                  <a:gd name="connsiteX155" fmla="*/ 2357480 w 3126815"/>
                  <a:gd name="connsiteY155" fmla="*/ 1233948 h 3125308"/>
                  <a:gd name="connsiteX156" fmla="*/ 2402517 w 3126815"/>
                  <a:gd name="connsiteY156" fmla="*/ 1376416 h 3125308"/>
                  <a:gd name="connsiteX157" fmla="*/ 2422060 w 3126815"/>
                  <a:gd name="connsiteY157" fmla="*/ 1524541 h 3125308"/>
                  <a:gd name="connsiteX158" fmla="*/ 2422024 w 3126815"/>
                  <a:gd name="connsiteY158" fmla="*/ 1600767 h 3125308"/>
                  <a:gd name="connsiteX159" fmla="*/ 2402481 w 3126815"/>
                  <a:gd name="connsiteY159" fmla="*/ 1748856 h 3125308"/>
                  <a:gd name="connsiteX160" fmla="*/ 2357444 w 3126815"/>
                  <a:gd name="connsiteY160" fmla="*/ 1891324 h 3125308"/>
                  <a:gd name="connsiteX161" fmla="*/ 2288321 w 3126815"/>
                  <a:gd name="connsiteY161" fmla="*/ 2023772 h 3125308"/>
                  <a:gd name="connsiteX162" fmla="*/ 2197238 w 3126815"/>
                  <a:gd name="connsiteY162" fmla="*/ 2142200 h 3125308"/>
                  <a:gd name="connsiteX163" fmla="*/ 2039015 w 3126815"/>
                  <a:gd name="connsiteY163" fmla="*/ 1984164 h 3125308"/>
                  <a:gd name="connsiteX164" fmla="*/ 2102441 w 3126815"/>
                  <a:gd name="connsiteY164" fmla="*/ 1899721 h 3125308"/>
                  <a:gd name="connsiteX165" fmla="*/ 2150939 w 3126815"/>
                  <a:gd name="connsiteY165" fmla="*/ 1805908 h 3125308"/>
                  <a:gd name="connsiteX166" fmla="*/ 2183175 w 3126815"/>
                  <a:gd name="connsiteY166" fmla="*/ 1705320 h 3125308"/>
                  <a:gd name="connsiteX167" fmla="*/ 2198211 w 3126815"/>
                  <a:gd name="connsiteY167" fmla="*/ 1600803 h 3125308"/>
                  <a:gd name="connsiteX168" fmla="*/ 2121732 w 3126815"/>
                  <a:gd name="connsiteY168" fmla="*/ 1524541 h 3125308"/>
                  <a:gd name="connsiteX169" fmla="*/ 1900624 w 3126815"/>
                  <a:gd name="connsiteY169" fmla="*/ 1524541 h 3125308"/>
                  <a:gd name="connsiteX170" fmla="*/ 1876933 w 3126815"/>
                  <a:gd name="connsiteY170" fmla="*/ 1432891 h 3125308"/>
                  <a:gd name="connsiteX171" fmla="*/ 1828724 w 3126815"/>
                  <a:gd name="connsiteY171" fmla="*/ 1351404 h 3125308"/>
                  <a:gd name="connsiteX172" fmla="*/ 1985036 w 3126815"/>
                  <a:gd name="connsiteY172" fmla="*/ 1195169 h 3125308"/>
                  <a:gd name="connsiteX173" fmla="*/ 2039015 w 3126815"/>
                  <a:gd name="connsiteY173" fmla="*/ 1268007 h 3125308"/>
                  <a:gd name="connsiteX174" fmla="*/ 2080482 w 3126815"/>
                  <a:gd name="connsiteY174" fmla="*/ 1348629 h 3125308"/>
                  <a:gd name="connsiteX175" fmla="*/ 2108282 w 3126815"/>
                  <a:gd name="connsiteY175" fmla="*/ 1434909 h 3125308"/>
                  <a:gd name="connsiteX176" fmla="*/ 2121732 w 3126815"/>
                  <a:gd name="connsiteY176" fmla="*/ 1524541 h 3125308"/>
                  <a:gd name="connsiteX177" fmla="*/ 1900624 w 3126815"/>
                  <a:gd name="connsiteY177" fmla="*/ 1600767 h 3125308"/>
                  <a:gd name="connsiteX178" fmla="*/ 2121732 w 3126815"/>
                  <a:gd name="connsiteY178" fmla="*/ 1600767 h 3125308"/>
                  <a:gd name="connsiteX179" fmla="*/ 2108282 w 3126815"/>
                  <a:gd name="connsiteY179" fmla="*/ 1690399 h 3125308"/>
                  <a:gd name="connsiteX180" fmla="*/ 2080445 w 3126815"/>
                  <a:gd name="connsiteY180" fmla="*/ 1776644 h 3125308"/>
                  <a:gd name="connsiteX181" fmla="*/ 2039015 w 3126815"/>
                  <a:gd name="connsiteY181" fmla="*/ 1857266 h 3125308"/>
                  <a:gd name="connsiteX182" fmla="*/ 1985036 w 3126815"/>
                  <a:gd name="connsiteY182" fmla="*/ 1930103 h 3125308"/>
                  <a:gd name="connsiteX183" fmla="*/ 1828724 w 3126815"/>
                  <a:gd name="connsiteY183" fmla="*/ 1773868 h 3125308"/>
                  <a:gd name="connsiteX184" fmla="*/ 1876897 w 3126815"/>
                  <a:gd name="connsiteY184" fmla="*/ 1692417 h 3125308"/>
                  <a:gd name="connsiteX185" fmla="*/ 1900588 w 3126815"/>
                  <a:gd name="connsiteY185" fmla="*/ 1600767 h 3125308"/>
                  <a:gd name="connsiteX186" fmla="*/ 1931093 w 3126815"/>
                  <a:gd name="connsiteY186" fmla="*/ 1984019 h 3125308"/>
                  <a:gd name="connsiteX187" fmla="*/ 1858255 w 3126815"/>
                  <a:gd name="connsiteY187" fmla="*/ 2037972 h 3125308"/>
                  <a:gd name="connsiteX188" fmla="*/ 1777593 w 3126815"/>
                  <a:gd name="connsiteY188" fmla="*/ 2079418 h 3125308"/>
                  <a:gd name="connsiteX189" fmla="*/ 1691270 w 3126815"/>
                  <a:gd name="connsiteY189" fmla="*/ 2107241 h 3125308"/>
                  <a:gd name="connsiteX190" fmla="*/ 1601594 w 3126815"/>
                  <a:gd name="connsiteY190" fmla="*/ 2120684 h 3125308"/>
                  <a:gd name="connsiteX191" fmla="*/ 1601594 w 3126815"/>
                  <a:gd name="connsiteY191" fmla="*/ 1899721 h 3125308"/>
                  <a:gd name="connsiteX192" fmla="*/ 1693289 w 3126815"/>
                  <a:gd name="connsiteY192" fmla="*/ 1876007 h 3125308"/>
                  <a:gd name="connsiteX193" fmla="*/ 1774781 w 3126815"/>
                  <a:gd name="connsiteY193" fmla="*/ 1827821 h 3125308"/>
                  <a:gd name="connsiteX194" fmla="*/ 1985108 w 3126815"/>
                  <a:gd name="connsiteY194" fmla="*/ 2037972 h 3125308"/>
                  <a:gd name="connsiteX195" fmla="*/ 2143295 w 3126815"/>
                  <a:gd name="connsiteY195" fmla="*/ 2196153 h 3125308"/>
                  <a:gd name="connsiteX196" fmla="*/ 2024808 w 3126815"/>
                  <a:gd name="connsiteY196" fmla="*/ 2287227 h 3125308"/>
                  <a:gd name="connsiteX197" fmla="*/ 1892258 w 3126815"/>
                  <a:gd name="connsiteY197" fmla="*/ 2356316 h 3125308"/>
                  <a:gd name="connsiteX198" fmla="*/ 1749720 w 3126815"/>
                  <a:gd name="connsiteY198" fmla="*/ 2401294 h 3125308"/>
                  <a:gd name="connsiteX199" fmla="*/ 1601558 w 3126815"/>
                  <a:gd name="connsiteY199" fmla="*/ 2420828 h 3125308"/>
                  <a:gd name="connsiteX200" fmla="*/ 1601558 w 3126815"/>
                  <a:gd name="connsiteY200" fmla="*/ 2197126 h 3125308"/>
                  <a:gd name="connsiteX201" fmla="*/ 1706090 w 3126815"/>
                  <a:gd name="connsiteY201" fmla="*/ 2182097 h 3125308"/>
                  <a:gd name="connsiteX202" fmla="*/ 1806692 w 3126815"/>
                  <a:gd name="connsiteY202" fmla="*/ 2149877 h 3125308"/>
                  <a:gd name="connsiteX203" fmla="*/ 1900551 w 3126815"/>
                  <a:gd name="connsiteY203" fmla="*/ 2101403 h 3125308"/>
                  <a:gd name="connsiteX204" fmla="*/ 1985036 w 3126815"/>
                  <a:gd name="connsiteY204" fmla="*/ 2038044 h 3125308"/>
                  <a:gd name="connsiteX205" fmla="*/ 2197202 w 3126815"/>
                  <a:gd name="connsiteY205" fmla="*/ 2249961 h 3125308"/>
                  <a:gd name="connsiteX206" fmla="*/ 2370497 w 3126815"/>
                  <a:gd name="connsiteY206" fmla="*/ 2423171 h 3125308"/>
                  <a:gd name="connsiteX207" fmla="*/ 2289835 w 3126815"/>
                  <a:gd name="connsiteY207" fmla="*/ 2492440 h 3125308"/>
                  <a:gd name="connsiteX208" fmla="*/ 2203259 w 3126815"/>
                  <a:gd name="connsiteY208" fmla="*/ 2554177 h 3125308"/>
                  <a:gd name="connsiteX209" fmla="*/ 2111455 w 3126815"/>
                  <a:gd name="connsiteY209" fmla="*/ 2607805 h 3125308"/>
                  <a:gd name="connsiteX210" fmla="*/ 2015180 w 3126815"/>
                  <a:gd name="connsiteY210" fmla="*/ 2652964 h 3125308"/>
                  <a:gd name="connsiteX211" fmla="*/ 1915227 w 3126815"/>
                  <a:gd name="connsiteY211" fmla="*/ 2689220 h 3125308"/>
                  <a:gd name="connsiteX212" fmla="*/ 1812425 w 3126815"/>
                  <a:gd name="connsiteY212" fmla="*/ 2716323 h 3125308"/>
                  <a:gd name="connsiteX213" fmla="*/ 1707568 w 3126815"/>
                  <a:gd name="connsiteY213" fmla="*/ 2734019 h 3125308"/>
                  <a:gd name="connsiteX214" fmla="*/ 1601558 w 3126815"/>
                  <a:gd name="connsiteY214" fmla="*/ 2742200 h 3125308"/>
                  <a:gd name="connsiteX215" fmla="*/ 1601558 w 3126815"/>
                  <a:gd name="connsiteY215" fmla="*/ 2497126 h 3125308"/>
                  <a:gd name="connsiteX216" fmla="*/ 1764612 w 3126815"/>
                  <a:gd name="connsiteY216" fmla="*/ 2476078 h 3125308"/>
                  <a:gd name="connsiteX217" fmla="*/ 1921429 w 3126815"/>
                  <a:gd name="connsiteY217" fmla="*/ 2426739 h 3125308"/>
                  <a:gd name="connsiteX218" fmla="*/ 2067140 w 3126815"/>
                  <a:gd name="connsiteY218" fmla="*/ 2350622 h 3125308"/>
                  <a:gd name="connsiteX219" fmla="*/ 2197238 w 3126815"/>
                  <a:gd name="connsiteY219" fmla="*/ 2250141 h 3125308"/>
                  <a:gd name="connsiteX220" fmla="*/ 2251181 w 3126815"/>
                  <a:gd name="connsiteY220" fmla="*/ 2196009 h 3125308"/>
                  <a:gd name="connsiteX221" fmla="*/ 2351747 w 3126815"/>
                  <a:gd name="connsiteY221" fmla="*/ 2066011 h 3125308"/>
                  <a:gd name="connsiteX222" fmla="*/ 2427938 w 3126815"/>
                  <a:gd name="connsiteY222" fmla="*/ 1920336 h 3125308"/>
                  <a:gd name="connsiteX223" fmla="*/ 2477301 w 3126815"/>
                  <a:gd name="connsiteY223" fmla="*/ 1763597 h 3125308"/>
                  <a:gd name="connsiteX224" fmla="*/ 2498359 w 3126815"/>
                  <a:gd name="connsiteY224" fmla="*/ 1600587 h 3125308"/>
                  <a:gd name="connsiteX225" fmla="*/ 2743554 w 3126815"/>
                  <a:gd name="connsiteY225" fmla="*/ 1600587 h 3125308"/>
                  <a:gd name="connsiteX226" fmla="*/ 2735405 w 3126815"/>
                  <a:gd name="connsiteY226" fmla="*/ 1706581 h 3125308"/>
                  <a:gd name="connsiteX227" fmla="*/ 2717701 w 3126815"/>
                  <a:gd name="connsiteY227" fmla="*/ 1811386 h 3125308"/>
                  <a:gd name="connsiteX228" fmla="*/ 2690585 w 3126815"/>
                  <a:gd name="connsiteY228" fmla="*/ 1914173 h 3125308"/>
                  <a:gd name="connsiteX229" fmla="*/ 2654310 w 3126815"/>
                  <a:gd name="connsiteY229" fmla="*/ 2014077 h 3125308"/>
                  <a:gd name="connsiteX230" fmla="*/ 2609166 w 3126815"/>
                  <a:gd name="connsiteY230" fmla="*/ 2110305 h 3125308"/>
                  <a:gd name="connsiteX231" fmla="*/ 2555511 w 3126815"/>
                  <a:gd name="connsiteY231" fmla="*/ 2202063 h 3125308"/>
                  <a:gd name="connsiteX232" fmla="*/ 2493780 w 3126815"/>
                  <a:gd name="connsiteY232" fmla="*/ 2288596 h 3125308"/>
                  <a:gd name="connsiteX233" fmla="*/ 2424476 w 3126815"/>
                  <a:gd name="connsiteY233" fmla="*/ 2369218 h 3125308"/>
                  <a:gd name="connsiteX234" fmla="*/ 2498359 w 3126815"/>
                  <a:gd name="connsiteY234" fmla="*/ 1524361 h 3125308"/>
                  <a:gd name="connsiteX235" fmla="*/ 2477265 w 3126815"/>
                  <a:gd name="connsiteY235" fmla="*/ 1361423 h 3125308"/>
                  <a:gd name="connsiteX236" fmla="*/ 2427865 w 3126815"/>
                  <a:gd name="connsiteY236" fmla="*/ 1204720 h 3125308"/>
                  <a:gd name="connsiteX237" fmla="*/ 2351675 w 3126815"/>
                  <a:gd name="connsiteY237" fmla="*/ 1059081 h 3125308"/>
                  <a:gd name="connsiteX238" fmla="*/ 2251109 w 3126815"/>
                  <a:gd name="connsiteY238" fmla="*/ 929119 h 3125308"/>
                  <a:gd name="connsiteX239" fmla="*/ 2424476 w 3126815"/>
                  <a:gd name="connsiteY239" fmla="*/ 755910 h 3125308"/>
                  <a:gd name="connsiteX240" fmla="*/ 2493780 w 3126815"/>
                  <a:gd name="connsiteY240" fmla="*/ 836532 h 3125308"/>
                  <a:gd name="connsiteX241" fmla="*/ 2555511 w 3126815"/>
                  <a:gd name="connsiteY241" fmla="*/ 923065 h 3125308"/>
                  <a:gd name="connsiteX242" fmla="*/ 2609166 w 3126815"/>
                  <a:gd name="connsiteY242" fmla="*/ 1014823 h 3125308"/>
                  <a:gd name="connsiteX243" fmla="*/ 2654310 w 3126815"/>
                  <a:gd name="connsiteY243" fmla="*/ 1111051 h 3125308"/>
                  <a:gd name="connsiteX244" fmla="*/ 2690585 w 3126815"/>
                  <a:gd name="connsiteY244" fmla="*/ 1210955 h 3125308"/>
                  <a:gd name="connsiteX245" fmla="*/ 2717701 w 3126815"/>
                  <a:gd name="connsiteY245" fmla="*/ 1313742 h 3125308"/>
                  <a:gd name="connsiteX246" fmla="*/ 2735405 w 3126815"/>
                  <a:gd name="connsiteY246" fmla="*/ 1418547 h 3125308"/>
                  <a:gd name="connsiteX247" fmla="*/ 2743554 w 3126815"/>
                  <a:gd name="connsiteY247" fmla="*/ 1524505 h 3125308"/>
                  <a:gd name="connsiteX248" fmla="*/ 1601558 w 3126815"/>
                  <a:gd name="connsiteY248" fmla="*/ 76730 h 3125308"/>
                  <a:gd name="connsiteX249" fmla="*/ 1737605 w 3126815"/>
                  <a:gd name="connsiteY249" fmla="*/ 86389 h 3125308"/>
                  <a:gd name="connsiteX250" fmla="*/ 1872210 w 3126815"/>
                  <a:gd name="connsiteY250" fmla="*/ 108553 h 3125308"/>
                  <a:gd name="connsiteX251" fmla="*/ 2004183 w 3126815"/>
                  <a:gd name="connsiteY251" fmla="*/ 142972 h 3125308"/>
                  <a:gd name="connsiteX252" fmla="*/ 2132441 w 3126815"/>
                  <a:gd name="connsiteY252" fmla="*/ 189356 h 3125308"/>
                  <a:gd name="connsiteX253" fmla="*/ 2255868 w 3126815"/>
                  <a:gd name="connsiteY253" fmla="*/ 247345 h 3125308"/>
                  <a:gd name="connsiteX254" fmla="*/ 2373490 w 3126815"/>
                  <a:gd name="connsiteY254" fmla="*/ 316434 h 3125308"/>
                  <a:gd name="connsiteX255" fmla="*/ 2484224 w 3126815"/>
                  <a:gd name="connsiteY255" fmla="*/ 396047 h 3125308"/>
                  <a:gd name="connsiteX256" fmla="*/ 2587134 w 3126815"/>
                  <a:gd name="connsiteY256" fmla="*/ 485499 h 3125308"/>
                  <a:gd name="connsiteX257" fmla="*/ 2424476 w 3126815"/>
                  <a:gd name="connsiteY257" fmla="*/ 648077 h 3125308"/>
                  <a:gd name="connsiteX258" fmla="*/ 2338261 w 3126815"/>
                  <a:gd name="connsiteY258" fmla="*/ 573798 h 3125308"/>
                  <a:gd name="connsiteX259" fmla="*/ 2245664 w 3126815"/>
                  <a:gd name="connsiteY259" fmla="*/ 507628 h 3125308"/>
                  <a:gd name="connsiteX260" fmla="*/ 2147441 w 3126815"/>
                  <a:gd name="connsiteY260" fmla="*/ 450180 h 3125308"/>
                  <a:gd name="connsiteX261" fmla="*/ 2044387 w 3126815"/>
                  <a:gd name="connsiteY261" fmla="*/ 401814 h 3125308"/>
                  <a:gd name="connsiteX262" fmla="*/ 1937403 w 3126815"/>
                  <a:gd name="connsiteY262" fmla="*/ 363034 h 3125308"/>
                  <a:gd name="connsiteX263" fmla="*/ 1827317 w 3126815"/>
                  <a:gd name="connsiteY263" fmla="*/ 334130 h 3125308"/>
                  <a:gd name="connsiteX264" fmla="*/ 1715032 w 3126815"/>
                  <a:gd name="connsiteY264" fmla="*/ 315317 h 3125308"/>
                  <a:gd name="connsiteX265" fmla="*/ 1601558 w 3126815"/>
                  <a:gd name="connsiteY265" fmla="*/ 306775 h 3125308"/>
                  <a:gd name="connsiteX266" fmla="*/ 1601558 w 3126815"/>
                  <a:gd name="connsiteY266" fmla="*/ 383073 h 3125308"/>
                  <a:gd name="connsiteX267" fmla="*/ 1707568 w 3126815"/>
                  <a:gd name="connsiteY267" fmla="*/ 391218 h 3125308"/>
                  <a:gd name="connsiteX268" fmla="*/ 1812425 w 3126815"/>
                  <a:gd name="connsiteY268" fmla="*/ 408913 h 3125308"/>
                  <a:gd name="connsiteX269" fmla="*/ 1915263 w 3126815"/>
                  <a:gd name="connsiteY269" fmla="*/ 436016 h 3125308"/>
                  <a:gd name="connsiteX270" fmla="*/ 2015216 w 3126815"/>
                  <a:gd name="connsiteY270" fmla="*/ 472272 h 3125308"/>
                  <a:gd name="connsiteX271" fmla="*/ 2111492 w 3126815"/>
                  <a:gd name="connsiteY271" fmla="*/ 517395 h 3125308"/>
                  <a:gd name="connsiteX272" fmla="*/ 2203296 w 3126815"/>
                  <a:gd name="connsiteY272" fmla="*/ 571023 h 3125308"/>
                  <a:gd name="connsiteX273" fmla="*/ 2289871 w 3126815"/>
                  <a:gd name="connsiteY273" fmla="*/ 632724 h 3125308"/>
                  <a:gd name="connsiteX274" fmla="*/ 2370533 w 3126815"/>
                  <a:gd name="connsiteY274" fmla="*/ 701993 h 3125308"/>
                  <a:gd name="connsiteX275" fmla="*/ 2197238 w 3126815"/>
                  <a:gd name="connsiteY275" fmla="*/ 875203 h 3125308"/>
                  <a:gd name="connsiteX276" fmla="*/ 2067140 w 3126815"/>
                  <a:gd name="connsiteY276" fmla="*/ 774687 h 3125308"/>
                  <a:gd name="connsiteX277" fmla="*/ 1921429 w 3126815"/>
                  <a:gd name="connsiteY277" fmla="*/ 698569 h 3125308"/>
                  <a:gd name="connsiteX278" fmla="*/ 1764612 w 3126815"/>
                  <a:gd name="connsiteY278" fmla="*/ 649230 h 3125308"/>
                  <a:gd name="connsiteX279" fmla="*/ 1601558 w 3126815"/>
                  <a:gd name="connsiteY279" fmla="*/ 628183 h 3125308"/>
                  <a:gd name="connsiteX280" fmla="*/ 1601558 w 3126815"/>
                  <a:gd name="connsiteY280" fmla="*/ 704444 h 3125308"/>
                  <a:gd name="connsiteX281" fmla="*/ 1749720 w 3126815"/>
                  <a:gd name="connsiteY281" fmla="*/ 723978 h 3125308"/>
                  <a:gd name="connsiteX282" fmla="*/ 1892258 w 3126815"/>
                  <a:gd name="connsiteY282" fmla="*/ 768992 h 3125308"/>
                  <a:gd name="connsiteX283" fmla="*/ 2024808 w 3126815"/>
                  <a:gd name="connsiteY283" fmla="*/ 838046 h 3125308"/>
                  <a:gd name="connsiteX284" fmla="*/ 2143295 w 3126815"/>
                  <a:gd name="connsiteY284" fmla="*/ 929119 h 3125308"/>
                  <a:gd name="connsiteX285" fmla="*/ 1985036 w 3126815"/>
                  <a:gd name="connsiteY285" fmla="*/ 1087264 h 3125308"/>
                  <a:gd name="connsiteX286" fmla="*/ 1900551 w 3126815"/>
                  <a:gd name="connsiteY286" fmla="*/ 1023869 h 3125308"/>
                  <a:gd name="connsiteX287" fmla="*/ 1806692 w 3126815"/>
                  <a:gd name="connsiteY287" fmla="*/ 975395 h 3125308"/>
                  <a:gd name="connsiteX288" fmla="*/ 1706054 w 3126815"/>
                  <a:gd name="connsiteY288" fmla="*/ 943175 h 3125308"/>
                  <a:gd name="connsiteX289" fmla="*/ 1601485 w 3126815"/>
                  <a:gd name="connsiteY289" fmla="*/ 928146 h 3125308"/>
                  <a:gd name="connsiteX290" fmla="*/ 1601558 w 3126815"/>
                  <a:gd name="connsiteY290" fmla="*/ 1004588 h 3125308"/>
                  <a:gd name="connsiteX291" fmla="*/ 1691234 w 3126815"/>
                  <a:gd name="connsiteY291" fmla="*/ 1018067 h 3125308"/>
                  <a:gd name="connsiteX292" fmla="*/ 1777521 w 3126815"/>
                  <a:gd name="connsiteY292" fmla="*/ 1045890 h 3125308"/>
                  <a:gd name="connsiteX293" fmla="*/ 1858183 w 3126815"/>
                  <a:gd name="connsiteY293" fmla="*/ 1087336 h 3125308"/>
                  <a:gd name="connsiteX294" fmla="*/ 1931021 w 3126815"/>
                  <a:gd name="connsiteY294" fmla="*/ 1141325 h 3125308"/>
                  <a:gd name="connsiteX295" fmla="*/ 1774745 w 3126815"/>
                  <a:gd name="connsiteY295" fmla="*/ 1297560 h 3125308"/>
                  <a:gd name="connsiteX296" fmla="*/ 1693217 w 3126815"/>
                  <a:gd name="connsiteY296" fmla="*/ 1249374 h 3125308"/>
                  <a:gd name="connsiteX297" fmla="*/ 1601521 w 3126815"/>
                  <a:gd name="connsiteY297" fmla="*/ 1225695 h 3125308"/>
                  <a:gd name="connsiteX298" fmla="*/ 1525259 w 3126815"/>
                  <a:gd name="connsiteY298" fmla="*/ 76730 h 3125308"/>
                  <a:gd name="connsiteX299" fmla="*/ 1525259 w 3126815"/>
                  <a:gd name="connsiteY299" fmla="*/ 306775 h 3125308"/>
                  <a:gd name="connsiteX300" fmla="*/ 1411748 w 3126815"/>
                  <a:gd name="connsiteY300" fmla="*/ 315317 h 3125308"/>
                  <a:gd name="connsiteX301" fmla="*/ 1299499 w 3126815"/>
                  <a:gd name="connsiteY301" fmla="*/ 334130 h 3125308"/>
                  <a:gd name="connsiteX302" fmla="*/ 1189413 w 3126815"/>
                  <a:gd name="connsiteY302" fmla="*/ 363034 h 3125308"/>
                  <a:gd name="connsiteX303" fmla="*/ 1082393 w 3126815"/>
                  <a:gd name="connsiteY303" fmla="*/ 401814 h 3125308"/>
                  <a:gd name="connsiteX304" fmla="*/ 979375 w 3126815"/>
                  <a:gd name="connsiteY304" fmla="*/ 450180 h 3125308"/>
                  <a:gd name="connsiteX305" fmla="*/ 881152 w 3126815"/>
                  <a:gd name="connsiteY305" fmla="*/ 507628 h 3125308"/>
                  <a:gd name="connsiteX306" fmla="*/ 788519 w 3126815"/>
                  <a:gd name="connsiteY306" fmla="*/ 573798 h 3125308"/>
                  <a:gd name="connsiteX307" fmla="*/ 702340 w 3126815"/>
                  <a:gd name="connsiteY307" fmla="*/ 648077 h 3125308"/>
                  <a:gd name="connsiteX308" fmla="*/ 539646 w 3126815"/>
                  <a:gd name="connsiteY308" fmla="*/ 485499 h 3125308"/>
                  <a:gd name="connsiteX309" fmla="*/ 642592 w 3126815"/>
                  <a:gd name="connsiteY309" fmla="*/ 396047 h 3125308"/>
                  <a:gd name="connsiteX310" fmla="*/ 753326 w 3126815"/>
                  <a:gd name="connsiteY310" fmla="*/ 316434 h 3125308"/>
                  <a:gd name="connsiteX311" fmla="*/ 870912 w 3126815"/>
                  <a:gd name="connsiteY311" fmla="*/ 247345 h 3125308"/>
                  <a:gd name="connsiteX312" fmla="*/ 994375 w 3126815"/>
                  <a:gd name="connsiteY312" fmla="*/ 189356 h 3125308"/>
                  <a:gd name="connsiteX313" fmla="*/ 1122634 w 3126815"/>
                  <a:gd name="connsiteY313" fmla="*/ 142972 h 3125308"/>
                  <a:gd name="connsiteX314" fmla="*/ 1254606 w 3126815"/>
                  <a:gd name="connsiteY314" fmla="*/ 108553 h 3125308"/>
                  <a:gd name="connsiteX315" fmla="*/ 1389211 w 3126815"/>
                  <a:gd name="connsiteY315" fmla="*/ 86389 h 3125308"/>
                  <a:gd name="connsiteX316" fmla="*/ 1525259 w 3126815"/>
                  <a:gd name="connsiteY316" fmla="*/ 76730 h 3125308"/>
                  <a:gd name="connsiteX317" fmla="*/ 628457 w 3126815"/>
                  <a:gd name="connsiteY317" fmla="*/ 1524541 h 3125308"/>
                  <a:gd name="connsiteX318" fmla="*/ 383226 w 3126815"/>
                  <a:gd name="connsiteY318" fmla="*/ 1524541 h 3125308"/>
                  <a:gd name="connsiteX319" fmla="*/ 391411 w 3126815"/>
                  <a:gd name="connsiteY319" fmla="*/ 1418547 h 3125308"/>
                  <a:gd name="connsiteX320" fmla="*/ 409115 w 3126815"/>
                  <a:gd name="connsiteY320" fmla="*/ 1313742 h 3125308"/>
                  <a:gd name="connsiteX321" fmla="*/ 436231 w 3126815"/>
                  <a:gd name="connsiteY321" fmla="*/ 1210955 h 3125308"/>
                  <a:gd name="connsiteX322" fmla="*/ 472506 w 3126815"/>
                  <a:gd name="connsiteY322" fmla="*/ 1111051 h 3125308"/>
                  <a:gd name="connsiteX323" fmla="*/ 517650 w 3126815"/>
                  <a:gd name="connsiteY323" fmla="*/ 1014823 h 3125308"/>
                  <a:gd name="connsiteX324" fmla="*/ 571305 w 3126815"/>
                  <a:gd name="connsiteY324" fmla="*/ 923065 h 3125308"/>
                  <a:gd name="connsiteX325" fmla="*/ 633036 w 3126815"/>
                  <a:gd name="connsiteY325" fmla="*/ 836532 h 3125308"/>
                  <a:gd name="connsiteX326" fmla="*/ 702340 w 3126815"/>
                  <a:gd name="connsiteY326" fmla="*/ 755910 h 3125308"/>
                  <a:gd name="connsiteX327" fmla="*/ 875708 w 3126815"/>
                  <a:gd name="connsiteY327" fmla="*/ 929119 h 3125308"/>
                  <a:gd name="connsiteX328" fmla="*/ 775105 w 3126815"/>
                  <a:gd name="connsiteY328" fmla="*/ 1059117 h 3125308"/>
                  <a:gd name="connsiteX329" fmla="*/ 698915 w 3126815"/>
                  <a:gd name="connsiteY329" fmla="*/ 1204792 h 3125308"/>
                  <a:gd name="connsiteX330" fmla="*/ 649515 w 3126815"/>
                  <a:gd name="connsiteY330" fmla="*/ 1361531 h 3125308"/>
                  <a:gd name="connsiteX331" fmla="*/ 628457 w 3126815"/>
                  <a:gd name="connsiteY331" fmla="*/ 1524541 h 3125308"/>
                  <a:gd name="connsiteX332" fmla="*/ 929578 w 3126815"/>
                  <a:gd name="connsiteY332" fmla="*/ 983036 h 3125308"/>
                  <a:gd name="connsiteX333" fmla="*/ 1087801 w 3126815"/>
                  <a:gd name="connsiteY333" fmla="*/ 1141181 h 3125308"/>
                  <a:gd name="connsiteX334" fmla="*/ 1024375 w 3126815"/>
                  <a:gd name="connsiteY334" fmla="*/ 1225623 h 3125308"/>
                  <a:gd name="connsiteX335" fmla="*/ 975877 w 3126815"/>
                  <a:gd name="connsiteY335" fmla="*/ 1319436 h 3125308"/>
                  <a:gd name="connsiteX336" fmla="*/ 943641 w 3126815"/>
                  <a:gd name="connsiteY336" fmla="*/ 1420025 h 3125308"/>
                  <a:gd name="connsiteX337" fmla="*/ 928605 w 3126815"/>
                  <a:gd name="connsiteY337" fmla="*/ 1524541 h 3125308"/>
                  <a:gd name="connsiteX338" fmla="*/ 704792 w 3126815"/>
                  <a:gd name="connsiteY338" fmla="*/ 1524541 h 3125308"/>
                  <a:gd name="connsiteX339" fmla="*/ 724336 w 3126815"/>
                  <a:gd name="connsiteY339" fmla="*/ 1376416 h 3125308"/>
                  <a:gd name="connsiteX340" fmla="*/ 769336 w 3126815"/>
                  <a:gd name="connsiteY340" fmla="*/ 1233948 h 3125308"/>
                  <a:gd name="connsiteX341" fmla="*/ 838460 w 3126815"/>
                  <a:gd name="connsiteY341" fmla="*/ 1101464 h 3125308"/>
                  <a:gd name="connsiteX342" fmla="*/ 929578 w 3126815"/>
                  <a:gd name="connsiteY342" fmla="*/ 983036 h 3125308"/>
                  <a:gd name="connsiteX343" fmla="*/ 628457 w 3126815"/>
                  <a:gd name="connsiteY343" fmla="*/ 1600767 h 3125308"/>
                  <a:gd name="connsiteX344" fmla="*/ 649515 w 3126815"/>
                  <a:gd name="connsiteY344" fmla="*/ 1763741 h 3125308"/>
                  <a:gd name="connsiteX345" fmla="*/ 698915 w 3126815"/>
                  <a:gd name="connsiteY345" fmla="*/ 1920516 h 3125308"/>
                  <a:gd name="connsiteX346" fmla="*/ 775105 w 3126815"/>
                  <a:gd name="connsiteY346" fmla="*/ 2066155 h 3125308"/>
                  <a:gd name="connsiteX347" fmla="*/ 875708 w 3126815"/>
                  <a:gd name="connsiteY347" fmla="*/ 2196153 h 3125308"/>
                  <a:gd name="connsiteX348" fmla="*/ 702376 w 3126815"/>
                  <a:gd name="connsiteY348" fmla="*/ 2369363 h 3125308"/>
                  <a:gd name="connsiteX349" fmla="*/ 633109 w 3126815"/>
                  <a:gd name="connsiteY349" fmla="*/ 2288776 h 3125308"/>
                  <a:gd name="connsiteX350" fmla="*/ 571377 w 3126815"/>
                  <a:gd name="connsiteY350" fmla="*/ 2202208 h 3125308"/>
                  <a:gd name="connsiteX351" fmla="*/ 517686 w 3126815"/>
                  <a:gd name="connsiteY351" fmla="*/ 2110449 h 3125308"/>
                  <a:gd name="connsiteX352" fmla="*/ 472542 w 3126815"/>
                  <a:gd name="connsiteY352" fmla="*/ 2014221 h 3125308"/>
                  <a:gd name="connsiteX353" fmla="*/ 436267 w 3126815"/>
                  <a:gd name="connsiteY353" fmla="*/ 1914318 h 3125308"/>
                  <a:gd name="connsiteX354" fmla="*/ 409152 w 3126815"/>
                  <a:gd name="connsiteY354" fmla="*/ 1811531 h 3125308"/>
                  <a:gd name="connsiteX355" fmla="*/ 391447 w 3126815"/>
                  <a:gd name="connsiteY355" fmla="*/ 1706725 h 3125308"/>
                  <a:gd name="connsiteX356" fmla="*/ 383298 w 3126815"/>
                  <a:gd name="connsiteY356" fmla="*/ 1600767 h 3125308"/>
                  <a:gd name="connsiteX357" fmla="*/ 704792 w 3126815"/>
                  <a:gd name="connsiteY357" fmla="*/ 1600767 h 3125308"/>
                  <a:gd name="connsiteX358" fmla="*/ 928605 w 3126815"/>
                  <a:gd name="connsiteY358" fmla="*/ 1600767 h 3125308"/>
                  <a:gd name="connsiteX359" fmla="*/ 943641 w 3126815"/>
                  <a:gd name="connsiteY359" fmla="*/ 1705284 h 3125308"/>
                  <a:gd name="connsiteX360" fmla="*/ 975841 w 3126815"/>
                  <a:gd name="connsiteY360" fmla="*/ 1805872 h 3125308"/>
                  <a:gd name="connsiteX361" fmla="*/ 1024375 w 3126815"/>
                  <a:gd name="connsiteY361" fmla="*/ 1899721 h 3125308"/>
                  <a:gd name="connsiteX362" fmla="*/ 1087801 w 3126815"/>
                  <a:gd name="connsiteY362" fmla="*/ 1984164 h 3125308"/>
                  <a:gd name="connsiteX363" fmla="*/ 929578 w 3126815"/>
                  <a:gd name="connsiteY363" fmla="*/ 2142200 h 3125308"/>
                  <a:gd name="connsiteX364" fmla="*/ 838460 w 3126815"/>
                  <a:gd name="connsiteY364" fmla="*/ 2023772 h 3125308"/>
                  <a:gd name="connsiteX365" fmla="*/ 769372 w 3126815"/>
                  <a:gd name="connsiteY365" fmla="*/ 1891324 h 3125308"/>
                  <a:gd name="connsiteX366" fmla="*/ 724336 w 3126815"/>
                  <a:gd name="connsiteY366" fmla="*/ 1748856 h 3125308"/>
                  <a:gd name="connsiteX367" fmla="*/ 704792 w 3126815"/>
                  <a:gd name="connsiteY367" fmla="*/ 1600767 h 3125308"/>
                  <a:gd name="connsiteX368" fmla="*/ 1005084 w 3126815"/>
                  <a:gd name="connsiteY368" fmla="*/ 1600767 h 3125308"/>
                  <a:gd name="connsiteX369" fmla="*/ 1226156 w 3126815"/>
                  <a:gd name="connsiteY369" fmla="*/ 1600767 h 3125308"/>
                  <a:gd name="connsiteX370" fmla="*/ 1249847 w 3126815"/>
                  <a:gd name="connsiteY370" fmla="*/ 1692417 h 3125308"/>
                  <a:gd name="connsiteX371" fmla="*/ 1298092 w 3126815"/>
                  <a:gd name="connsiteY371" fmla="*/ 1773868 h 3125308"/>
                  <a:gd name="connsiteX372" fmla="*/ 1141780 w 3126815"/>
                  <a:gd name="connsiteY372" fmla="*/ 1930103 h 3125308"/>
                  <a:gd name="connsiteX373" fmla="*/ 1087801 w 3126815"/>
                  <a:gd name="connsiteY373" fmla="*/ 1857266 h 3125308"/>
                  <a:gd name="connsiteX374" fmla="*/ 1046335 w 3126815"/>
                  <a:gd name="connsiteY374" fmla="*/ 1776644 h 3125308"/>
                  <a:gd name="connsiteX375" fmla="*/ 1018534 w 3126815"/>
                  <a:gd name="connsiteY375" fmla="*/ 1690399 h 3125308"/>
                  <a:gd name="connsiteX376" fmla="*/ 1005084 w 3126815"/>
                  <a:gd name="connsiteY376" fmla="*/ 1600767 h 3125308"/>
                  <a:gd name="connsiteX377" fmla="*/ 1226156 w 3126815"/>
                  <a:gd name="connsiteY377" fmla="*/ 1524541 h 3125308"/>
                  <a:gd name="connsiteX378" fmla="*/ 1005084 w 3126815"/>
                  <a:gd name="connsiteY378" fmla="*/ 1524541 h 3125308"/>
                  <a:gd name="connsiteX379" fmla="*/ 1018534 w 3126815"/>
                  <a:gd name="connsiteY379" fmla="*/ 1434909 h 3125308"/>
                  <a:gd name="connsiteX380" fmla="*/ 1046335 w 3126815"/>
                  <a:gd name="connsiteY380" fmla="*/ 1348629 h 3125308"/>
                  <a:gd name="connsiteX381" fmla="*/ 1087801 w 3126815"/>
                  <a:gd name="connsiteY381" fmla="*/ 1268007 h 3125308"/>
                  <a:gd name="connsiteX382" fmla="*/ 1141780 w 3126815"/>
                  <a:gd name="connsiteY382" fmla="*/ 1195169 h 3125308"/>
                  <a:gd name="connsiteX383" fmla="*/ 1298092 w 3126815"/>
                  <a:gd name="connsiteY383" fmla="*/ 1351404 h 3125308"/>
                  <a:gd name="connsiteX384" fmla="*/ 1249883 w 3126815"/>
                  <a:gd name="connsiteY384" fmla="*/ 1432891 h 3125308"/>
                  <a:gd name="connsiteX385" fmla="*/ 1226229 w 3126815"/>
                  <a:gd name="connsiteY385" fmla="*/ 1524541 h 3125308"/>
                  <a:gd name="connsiteX386" fmla="*/ 1195759 w 3126815"/>
                  <a:gd name="connsiteY386" fmla="*/ 1141325 h 3125308"/>
                  <a:gd name="connsiteX387" fmla="*/ 1268633 w 3126815"/>
                  <a:gd name="connsiteY387" fmla="*/ 1087372 h 3125308"/>
                  <a:gd name="connsiteX388" fmla="*/ 1349295 w 3126815"/>
                  <a:gd name="connsiteY388" fmla="*/ 1045926 h 3125308"/>
                  <a:gd name="connsiteX389" fmla="*/ 1435582 w 3126815"/>
                  <a:gd name="connsiteY389" fmla="*/ 1018103 h 3125308"/>
                  <a:gd name="connsiteX390" fmla="*/ 1525295 w 3126815"/>
                  <a:gd name="connsiteY390" fmla="*/ 1004660 h 3125308"/>
                  <a:gd name="connsiteX391" fmla="*/ 1525295 w 3126815"/>
                  <a:gd name="connsiteY391" fmla="*/ 1225623 h 3125308"/>
                  <a:gd name="connsiteX392" fmla="*/ 1433599 w 3126815"/>
                  <a:gd name="connsiteY392" fmla="*/ 1249338 h 3125308"/>
                  <a:gd name="connsiteX393" fmla="*/ 1352071 w 3126815"/>
                  <a:gd name="connsiteY393" fmla="*/ 1297524 h 3125308"/>
                  <a:gd name="connsiteX394" fmla="*/ 1141780 w 3126815"/>
                  <a:gd name="connsiteY394" fmla="*/ 1087372 h 3125308"/>
                  <a:gd name="connsiteX395" fmla="*/ 983557 w 3126815"/>
                  <a:gd name="connsiteY395" fmla="*/ 929228 h 3125308"/>
                  <a:gd name="connsiteX396" fmla="*/ 1102044 w 3126815"/>
                  <a:gd name="connsiteY396" fmla="*/ 838154 h 3125308"/>
                  <a:gd name="connsiteX397" fmla="*/ 1234558 w 3126815"/>
                  <a:gd name="connsiteY397" fmla="*/ 769064 h 3125308"/>
                  <a:gd name="connsiteX398" fmla="*/ 1377096 w 3126815"/>
                  <a:gd name="connsiteY398" fmla="*/ 724050 h 3125308"/>
                  <a:gd name="connsiteX399" fmla="*/ 1525259 w 3126815"/>
                  <a:gd name="connsiteY399" fmla="*/ 704516 h 3125308"/>
                  <a:gd name="connsiteX400" fmla="*/ 1525259 w 3126815"/>
                  <a:gd name="connsiteY400" fmla="*/ 928218 h 3125308"/>
                  <a:gd name="connsiteX401" fmla="*/ 1420726 w 3126815"/>
                  <a:gd name="connsiteY401" fmla="*/ 943247 h 3125308"/>
                  <a:gd name="connsiteX402" fmla="*/ 1320124 w 3126815"/>
                  <a:gd name="connsiteY402" fmla="*/ 975431 h 3125308"/>
                  <a:gd name="connsiteX403" fmla="*/ 1226265 w 3126815"/>
                  <a:gd name="connsiteY403" fmla="*/ 1023905 h 3125308"/>
                  <a:gd name="connsiteX404" fmla="*/ 1141780 w 3126815"/>
                  <a:gd name="connsiteY404" fmla="*/ 1087264 h 3125308"/>
                  <a:gd name="connsiteX405" fmla="*/ 929687 w 3126815"/>
                  <a:gd name="connsiteY405" fmla="*/ 875383 h 3125308"/>
                  <a:gd name="connsiteX406" fmla="*/ 756283 w 3126815"/>
                  <a:gd name="connsiteY406" fmla="*/ 701993 h 3125308"/>
                  <a:gd name="connsiteX407" fmla="*/ 836945 w 3126815"/>
                  <a:gd name="connsiteY407" fmla="*/ 632724 h 3125308"/>
                  <a:gd name="connsiteX408" fmla="*/ 923521 w 3126815"/>
                  <a:gd name="connsiteY408" fmla="*/ 571023 h 3125308"/>
                  <a:gd name="connsiteX409" fmla="*/ 1015325 w 3126815"/>
                  <a:gd name="connsiteY409" fmla="*/ 517395 h 3125308"/>
                  <a:gd name="connsiteX410" fmla="*/ 1111600 w 3126815"/>
                  <a:gd name="connsiteY410" fmla="*/ 472272 h 3125308"/>
                  <a:gd name="connsiteX411" fmla="*/ 1211553 w 3126815"/>
                  <a:gd name="connsiteY411" fmla="*/ 436016 h 3125308"/>
                  <a:gd name="connsiteX412" fmla="*/ 1314391 w 3126815"/>
                  <a:gd name="connsiteY412" fmla="*/ 408913 h 3125308"/>
                  <a:gd name="connsiteX413" fmla="*/ 1419248 w 3126815"/>
                  <a:gd name="connsiteY413" fmla="*/ 391218 h 3125308"/>
                  <a:gd name="connsiteX414" fmla="*/ 1525259 w 3126815"/>
                  <a:gd name="connsiteY414" fmla="*/ 383073 h 3125308"/>
                  <a:gd name="connsiteX415" fmla="*/ 1525259 w 3126815"/>
                  <a:gd name="connsiteY415" fmla="*/ 628183 h 3125308"/>
                  <a:gd name="connsiteX416" fmla="*/ 1362204 w 3126815"/>
                  <a:gd name="connsiteY416" fmla="*/ 649230 h 3125308"/>
                  <a:gd name="connsiteX417" fmla="*/ 1205351 w 3126815"/>
                  <a:gd name="connsiteY417" fmla="*/ 698569 h 3125308"/>
                  <a:gd name="connsiteX418" fmla="*/ 1059640 w 3126815"/>
                  <a:gd name="connsiteY418" fmla="*/ 774687 h 3125308"/>
                  <a:gd name="connsiteX419" fmla="*/ 929578 w 3126815"/>
                  <a:gd name="connsiteY419" fmla="*/ 875203 h 3125308"/>
                  <a:gd name="connsiteX420" fmla="*/ 485811 w 3126815"/>
                  <a:gd name="connsiteY420" fmla="*/ 539560 h 3125308"/>
                  <a:gd name="connsiteX421" fmla="*/ 648505 w 3126815"/>
                  <a:gd name="connsiteY421" fmla="*/ 702174 h 3125308"/>
                  <a:gd name="connsiteX422" fmla="*/ 574153 w 3126815"/>
                  <a:gd name="connsiteY422" fmla="*/ 788346 h 3125308"/>
                  <a:gd name="connsiteX423" fmla="*/ 507987 w 3126815"/>
                  <a:gd name="connsiteY423" fmla="*/ 880897 h 3125308"/>
                  <a:gd name="connsiteX424" fmla="*/ 450474 w 3126815"/>
                  <a:gd name="connsiteY424" fmla="*/ 979071 h 3125308"/>
                  <a:gd name="connsiteX425" fmla="*/ 402120 w 3126815"/>
                  <a:gd name="connsiteY425" fmla="*/ 1082075 h 3125308"/>
                  <a:gd name="connsiteX426" fmla="*/ 363322 w 3126815"/>
                  <a:gd name="connsiteY426" fmla="*/ 1189006 h 3125308"/>
                  <a:gd name="connsiteX427" fmla="*/ 334403 w 3126815"/>
                  <a:gd name="connsiteY427" fmla="*/ 1299037 h 3125308"/>
                  <a:gd name="connsiteX428" fmla="*/ 315581 w 3126815"/>
                  <a:gd name="connsiteY428" fmla="*/ 1411267 h 3125308"/>
                  <a:gd name="connsiteX429" fmla="*/ 307035 w 3126815"/>
                  <a:gd name="connsiteY429" fmla="*/ 1524686 h 3125308"/>
                  <a:gd name="connsiteX430" fmla="*/ 76732 w 3126815"/>
                  <a:gd name="connsiteY430" fmla="*/ 1524686 h 3125308"/>
                  <a:gd name="connsiteX431" fmla="*/ 86431 w 3126815"/>
                  <a:gd name="connsiteY431" fmla="*/ 1388669 h 3125308"/>
                  <a:gd name="connsiteX432" fmla="*/ 108571 w 3126815"/>
                  <a:gd name="connsiteY432" fmla="*/ 1254131 h 3125308"/>
                  <a:gd name="connsiteX433" fmla="*/ 143007 w 3126815"/>
                  <a:gd name="connsiteY433" fmla="*/ 1122187 h 3125308"/>
                  <a:gd name="connsiteX434" fmla="*/ 189413 w 3126815"/>
                  <a:gd name="connsiteY434" fmla="*/ 993992 h 3125308"/>
                  <a:gd name="connsiteX435" fmla="*/ 247431 w 3126815"/>
                  <a:gd name="connsiteY435" fmla="*/ 870554 h 3125308"/>
                  <a:gd name="connsiteX436" fmla="*/ 316554 w 3126815"/>
                  <a:gd name="connsiteY436" fmla="*/ 753026 h 3125308"/>
                  <a:gd name="connsiteX437" fmla="*/ 396207 w 3126815"/>
                  <a:gd name="connsiteY437" fmla="*/ 642311 h 3125308"/>
                  <a:gd name="connsiteX438" fmla="*/ 485703 w 3126815"/>
                  <a:gd name="connsiteY438" fmla="*/ 539415 h 3125308"/>
                  <a:gd name="connsiteX439" fmla="*/ 76840 w 3126815"/>
                  <a:gd name="connsiteY439" fmla="*/ 1600911 h 3125308"/>
                  <a:gd name="connsiteX440" fmla="*/ 307035 w 3126815"/>
                  <a:gd name="connsiteY440" fmla="*/ 1600911 h 3125308"/>
                  <a:gd name="connsiteX441" fmla="*/ 315581 w 3126815"/>
                  <a:gd name="connsiteY441" fmla="*/ 1714366 h 3125308"/>
                  <a:gd name="connsiteX442" fmla="*/ 334403 w 3126815"/>
                  <a:gd name="connsiteY442" fmla="*/ 1826559 h 3125308"/>
                  <a:gd name="connsiteX443" fmla="*/ 363322 w 3126815"/>
                  <a:gd name="connsiteY443" fmla="*/ 1936626 h 3125308"/>
                  <a:gd name="connsiteX444" fmla="*/ 402120 w 3126815"/>
                  <a:gd name="connsiteY444" fmla="*/ 2043558 h 3125308"/>
                  <a:gd name="connsiteX445" fmla="*/ 450474 w 3126815"/>
                  <a:gd name="connsiteY445" fmla="*/ 2146561 h 3125308"/>
                  <a:gd name="connsiteX446" fmla="*/ 507987 w 3126815"/>
                  <a:gd name="connsiteY446" fmla="*/ 2244735 h 3125308"/>
                  <a:gd name="connsiteX447" fmla="*/ 574153 w 3126815"/>
                  <a:gd name="connsiteY447" fmla="*/ 2337287 h 3125308"/>
                  <a:gd name="connsiteX448" fmla="*/ 648505 w 3126815"/>
                  <a:gd name="connsiteY448" fmla="*/ 2423459 h 3125308"/>
                  <a:gd name="connsiteX449" fmla="*/ 485811 w 3126815"/>
                  <a:gd name="connsiteY449" fmla="*/ 2586037 h 3125308"/>
                  <a:gd name="connsiteX450" fmla="*/ 396315 w 3126815"/>
                  <a:gd name="connsiteY450" fmla="*/ 2483142 h 3125308"/>
                  <a:gd name="connsiteX451" fmla="*/ 316626 w 3126815"/>
                  <a:gd name="connsiteY451" fmla="*/ 2372462 h 3125308"/>
                  <a:gd name="connsiteX452" fmla="*/ 247503 w 3126815"/>
                  <a:gd name="connsiteY452" fmla="*/ 2254899 h 3125308"/>
                  <a:gd name="connsiteX453" fmla="*/ 189449 w 3126815"/>
                  <a:gd name="connsiteY453" fmla="*/ 2131497 h 3125308"/>
                  <a:gd name="connsiteX454" fmla="*/ 143043 w 3126815"/>
                  <a:gd name="connsiteY454" fmla="*/ 2003265 h 3125308"/>
                  <a:gd name="connsiteX455" fmla="*/ 108571 w 3126815"/>
                  <a:gd name="connsiteY455" fmla="*/ 1871321 h 3125308"/>
                  <a:gd name="connsiteX456" fmla="*/ 86431 w 3126815"/>
                  <a:gd name="connsiteY456" fmla="*/ 1736783 h 3125308"/>
                  <a:gd name="connsiteX457" fmla="*/ 76732 w 3126815"/>
                  <a:gd name="connsiteY457" fmla="*/ 1600767 h 3125308"/>
                  <a:gd name="connsiteX458" fmla="*/ 1525259 w 3126815"/>
                  <a:gd name="connsiteY458" fmla="*/ 3048578 h 3125308"/>
                  <a:gd name="connsiteX459" fmla="*/ 1389211 w 3126815"/>
                  <a:gd name="connsiteY459" fmla="*/ 3038884 h 3125308"/>
                  <a:gd name="connsiteX460" fmla="*/ 1254606 w 3126815"/>
                  <a:gd name="connsiteY460" fmla="*/ 3016755 h 3125308"/>
                  <a:gd name="connsiteX461" fmla="*/ 1122634 w 3126815"/>
                  <a:gd name="connsiteY461" fmla="*/ 2982336 h 3125308"/>
                  <a:gd name="connsiteX462" fmla="*/ 994375 w 3126815"/>
                  <a:gd name="connsiteY462" fmla="*/ 2935916 h 3125308"/>
                  <a:gd name="connsiteX463" fmla="*/ 870912 w 3126815"/>
                  <a:gd name="connsiteY463" fmla="*/ 2877928 h 3125308"/>
                  <a:gd name="connsiteX464" fmla="*/ 753326 w 3126815"/>
                  <a:gd name="connsiteY464" fmla="*/ 2808838 h 3125308"/>
                  <a:gd name="connsiteX465" fmla="*/ 642592 w 3126815"/>
                  <a:gd name="connsiteY465" fmla="*/ 2729225 h 3125308"/>
                  <a:gd name="connsiteX466" fmla="*/ 539646 w 3126815"/>
                  <a:gd name="connsiteY466" fmla="*/ 2639773 h 3125308"/>
                  <a:gd name="connsiteX467" fmla="*/ 702340 w 3126815"/>
                  <a:gd name="connsiteY467" fmla="*/ 2477195 h 3125308"/>
                  <a:gd name="connsiteX468" fmla="*/ 788519 w 3126815"/>
                  <a:gd name="connsiteY468" fmla="*/ 2551474 h 3125308"/>
                  <a:gd name="connsiteX469" fmla="*/ 881152 w 3126815"/>
                  <a:gd name="connsiteY469" fmla="*/ 2617644 h 3125308"/>
                  <a:gd name="connsiteX470" fmla="*/ 979375 w 3126815"/>
                  <a:gd name="connsiteY470" fmla="*/ 2675129 h 3125308"/>
                  <a:gd name="connsiteX471" fmla="*/ 1082393 w 3126815"/>
                  <a:gd name="connsiteY471" fmla="*/ 2723459 h 3125308"/>
                  <a:gd name="connsiteX472" fmla="*/ 1189413 w 3126815"/>
                  <a:gd name="connsiteY472" fmla="*/ 2762238 h 3125308"/>
                  <a:gd name="connsiteX473" fmla="*/ 1299499 w 3126815"/>
                  <a:gd name="connsiteY473" fmla="*/ 2791142 h 3125308"/>
                  <a:gd name="connsiteX474" fmla="*/ 1411748 w 3126815"/>
                  <a:gd name="connsiteY474" fmla="*/ 2809955 h 3125308"/>
                  <a:gd name="connsiteX475" fmla="*/ 1525259 w 3126815"/>
                  <a:gd name="connsiteY475" fmla="*/ 2818497 h 3125308"/>
                  <a:gd name="connsiteX476" fmla="*/ 1525259 w 3126815"/>
                  <a:gd name="connsiteY476" fmla="*/ 2742200 h 3125308"/>
                  <a:gd name="connsiteX477" fmla="*/ 1419248 w 3126815"/>
                  <a:gd name="connsiteY477" fmla="*/ 2734055 h 3125308"/>
                  <a:gd name="connsiteX478" fmla="*/ 1314391 w 3126815"/>
                  <a:gd name="connsiteY478" fmla="*/ 2716359 h 3125308"/>
                  <a:gd name="connsiteX479" fmla="*/ 1211553 w 3126815"/>
                  <a:gd name="connsiteY479" fmla="*/ 2689256 h 3125308"/>
                  <a:gd name="connsiteX480" fmla="*/ 1111600 w 3126815"/>
                  <a:gd name="connsiteY480" fmla="*/ 2653000 h 3125308"/>
                  <a:gd name="connsiteX481" fmla="*/ 1015325 w 3126815"/>
                  <a:gd name="connsiteY481" fmla="*/ 2607877 h 3125308"/>
                  <a:gd name="connsiteX482" fmla="*/ 923521 w 3126815"/>
                  <a:gd name="connsiteY482" fmla="*/ 2554249 h 3125308"/>
                  <a:gd name="connsiteX483" fmla="*/ 836945 w 3126815"/>
                  <a:gd name="connsiteY483" fmla="*/ 2492548 h 3125308"/>
                  <a:gd name="connsiteX484" fmla="*/ 756283 w 3126815"/>
                  <a:gd name="connsiteY484" fmla="*/ 2423279 h 3125308"/>
                  <a:gd name="connsiteX485" fmla="*/ 929578 w 3126815"/>
                  <a:gd name="connsiteY485" fmla="*/ 2250141 h 3125308"/>
                  <a:gd name="connsiteX486" fmla="*/ 1059640 w 3126815"/>
                  <a:gd name="connsiteY486" fmla="*/ 2350658 h 3125308"/>
                  <a:gd name="connsiteX487" fmla="*/ 1205351 w 3126815"/>
                  <a:gd name="connsiteY487" fmla="*/ 2426775 h 3125308"/>
                  <a:gd name="connsiteX488" fmla="*/ 1362204 w 3126815"/>
                  <a:gd name="connsiteY488" fmla="*/ 2476114 h 3125308"/>
                  <a:gd name="connsiteX489" fmla="*/ 1525259 w 3126815"/>
                  <a:gd name="connsiteY489" fmla="*/ 2497162 h 3125308"/>
                  <a:gd name="connsiteX490" fmla="*/ 1525259 w 3126815"/>
                  <a:gd name="connsiteY490" fmla="*/ 2420828 h 3125308"/>
                  <a:gd name="connsiteX491" fmla="*/ 1377060 w 3126815"/>
                  <a:gd name="connsiteY491" fmla="*/ 2401294 h 3125308"/>
                  <a:gd name="connsiteX492" fmla="*/ 1234558 w 3126815"/>
                  <a:gd name="connsiteY492" fmla="*/ 2356316 h 3125308"/>
                  <a:gd name="connsiteX493" fmla="*/ 1102008 w 3126815"/>
                  <a:gd name="connsiteY493" fmla="*/ 2287227 h 3125308"/>
                  <a:gd name="connsiteX494" fmla="*/ 983521 w 3126815"/>
                  <a:gd name="connsiteY494" fmla="*/ 2196153 h 3125308"/>
                  <a:gd name="connsiteX495" fmla="*/ 1141780 w 3126815"/>
                  <a:gd name="connsiteY495" fmla="*/ 2038044 h 3125308"/>
                  <a:gd name="connsiteX496" fmla="*/ 1226265 w 3126815"/>
                  <a:gd name="connsiteY496" fmla="*/ 2101439 h 3125308"/>
                  <a:gd name="connsiteX497" fmla="*/ 1320124 w 3126815"/>
                  <a:gd name="connsiteY497" fmla="*/ 2149877 h 3125308"/>
                  <a:gd name="connsiteX498" fmla="*/ 1420762 w 3126815"/>
                  <a:gd name="connsiteY498" fmla="*/ 2182097 h 3125308"/>
                  <a:gd name="connsiteX499" fmla="*/ 1525331 w 3126815"/>
                  <a:gd name="connsiteY499" fmla="*/ 2197126 h 3125308"/>
                  <a:gd name="connsiteX500" fmla="*/ 1525259 w 3126815"/>
                  <a:gd name="connsiteY500" fmla="*/ 2120684 h 3125308"/>
                  <a:gd name="connsiteX501" fmla="*/ 1435582 w 3126815"/>
                  <a:gd name="connsiteY501" fmla="*/ 2107241 h 3125308"/>
                  <a:gd name="connsiteX502" fmla="*/ 1349259 w 3126815"/>
                  <a:gd name="connsiteY502" fmla="*/ 2079418 h 3125308"/>
                  <a:gd name="connsiteX503" fmla="*/ 1268633 w 3126815"/>
                  <a:gd name="connsiteY503" fmla="*/ 2037972 h 3125308"/>
                  <a:gd name="connsiteX504" fmla="*/ 1195759 w 3126815"/>
                  <a:gd name="connsiteY504" fmla="*/ 1984019 h 3125308"/>
                  <a:gd name="connsiteX505" fmla="*/ 1352071 w 3126815"/>
                  <a:gd name="connsiteY505" fmla="*/ 1827785 h 3125308"/>
                  <a:gd name="connsiteX506" fmla="*/ 1433599 w 3126815"/>
                  <a:gd name="connsiteY506" fmla="*/ 1875971 h 3125308"/>
                  <a:gd name="connsiteX507" fmla="*/ 1525295 w 3126815"/>
                  <a:gd name="connsiteY507" fmla="*/ 1899685 h 3125308"/>
                  <a:gd name="connsiteX508" fmla="*/ 1298128 w 3126815"/>
                  <a:gd name="connsiteY508" fmla="*/ 1562636 h 3125308"/>
                  <a:gd name="connsiteX509" fmla="*/ 1299390 w 3126815"/>
                  <a:gd name="connsiteY509" fmla="*/ 1536651 h 3125308"/>
                  <a:gd name="connsiteX510" fmla="*/ 1303213 w 3126815"/>
                  <a:gd name="connsiteY510" fmla="*/ 1510918 h 3125308"/>
                  <a:gd name="connsiteX511" fmla="*/ 1309559 w 3126815"/>
                  <a:gd name="connsiteY511" fmla="*/ 1485654 h 3125308"/>
                  <a:gd name="connsiteX512" fmla="*/ 1318321 w 3126815"/>
                  <a:gd name="connsiteY512" fmla="*/ 1461183 h 3125308"/>
                  <a:gd name="connsiteX513" fmla="*/ 1329463 w 3126815"/>
                  <a:gd name="connsiteY513" fmla="*/ 1437648 h 3125308"/>
                  <a:gd name="connsiteX514" fmla="*/ 1342841 w 3126815"/>
                  <a:gd name="connsiteY514" fmla="*/ 1415339 h 3125308"/>
                  <a:gd name="connsiteX515" fmla="*/ 1358346 w 3126815"/>
                  <a:gd name="connsiteY515" fmla="*/ 1394436 h 3125308"/>
                  <a:gd name="connsiteX516" fmla="*/ 1375834 w 3126815"/>
                  <a:gd name="connsiteY516" fmla="*/ 1375154 h 3125308"/>
                  <a:gd name="connsiteX517" fmla="*/ 1395125 w 3126815"/>
                  <a:gd name="connsiteY517" fmla="*/ 1357675 h 3125308"/>
                  <a:gd name="connsiteX518" fmla="*/ 1416039 w 3126815"/>
                  <a:gd name="connsiteY518" fmla="*/ 1342177 h 3125308"/>
                  <a:gd name="connsiteX519" fmla="*/ 1438358 w 3126815"/>
                  <a:gd name="connsiteY519" fmla="*/ 1328807 h 3125308"/>
                  <a:gd name="connsiteX520" fmla="*/ 1461868 w 3126815"/>
                  <a:gd name="connsiteY520" fmla="*/ 1317670 h 3125308"/>
                  <a:gd name="connsiteX521" fmla="*/ 1486388 w 3126815"/>
                  <a:gd name="connsiteY521" fmla="*/ 1308912 h 3125308"/>
                  <a:gd name="connsiteX522" fmla="*/ 1511665 w 3126815"/>
                  <a:gd name="connsiteY522" fmla="*/ 1302605 h 3125308"/>
                  <a:gd name="connsiteX523" fmla="*/ 1537410 w 3126815"/>
                  <a:gd name="connsiteY523" fmla="*/ 1298785 h 3125308"/>
                  <a:gd name="connsiteX524" fmla="*/ 1563408 w 3126815"/>
                  <a:gd name="connsiteY524" fmla="*/ 1297487 h 3125308"/>
                  <a:gd name="connsiteX525" fmla="*/ 1589406 w 3126815"/>
                  <a:gd name="connsiteY525" fmla="*/ 1298785 h 3125308"/>
                  <a:gd name="connsiteX526" fmla="*/ 1615151 w 3126815"/>
                  <a:gd name="connsiteY526" fmla="*/ 1302605 h 3125308"/>
                  <a:gd name="connsiteX527" fmla="*/ 1640392 w 3126815"/>
                  <a:gd name="connsiteY527" fmla="*/ 1308912 h 3125308"/>
                  <a:gd name="connsiteX528" fmla="*/ 1664912 w 3126815"/>
                  <a:gd name="connsiteY528" fmla="*/ 1317670 h 3125308"/>
                  <a:gd name="connsiteX529" fmla="*/ 1688458 w 3126815"/>
                  <a:gd name="connsiteY529" fmla="*/ 1328807 h 3125308"/>
                  <a:gd name="connsiteX530" fmla="*/ 1710778 w 3126815"/>
                  <a:gd name="connsiteY530" fmla="*/ 1342177 h 3125308"/>
                  <a:gd name="connsiteX531" fmla="*/ 1731691 w 3126815"/>
                  <a:gd name="connsiteY531" fmla="*/ 1357675 h 3125308"/>
                  <a:gd name="connsiteX532" fmla="*/ 1750982 w 3126815"/>
                  <a:gd name="connsiteY532" fmla="*/ 1375154 h 3125308"/>
                  <a:gd name="connsiteX533" fmla="*/ 1768471 w 3126815"/>
                  <a:gd name="connsiteY533" fmla="*/ 1394436 h 3125308"/>
                  <a:gd name="connsiteX534" fmla="*/ 1783976 w 3126815"/>
                  <a:gd name="connsiteY534" fmla="*/ 1415339 h 3125308"/>
                  <a:gd name="connsiteX535" fmla="*/ 1797353 w 3126815"/>
                  <a:gd name="connsiteY535" fmla="*/ 1437648 h 3125308"/>
                  <a:gd name="connsiteX536" fmla="*/ 1808495 w 3126815"/>
                  <a:gd name="connsiteY536" fmla="*/ 1461183 h 3125308"/>
                  <a:gd name="connsiteX537" fmla="*/ 1817257 w 3126815"/>
                  <a:gd name="connsiteY537" fmla="*/ 1485654 h 3125308"/>
                  <a:gd name="connsiteX538" fmla="*/ 1823567 w 3126815"/>
                  <a:gd name="connsiteY538" fmla="*/ 1510918 h 3125308"/>
                  <a:gd name="connsiteX539" fmla="*/ 1827390 w 3126815"/>
                  <a:gd name="connsiteY539" fmla="*/ 1536651 h 3125308"/>
                  <a:gd name="connsiteX540" fmla="*/ 1828688 w 3126815"/>
                  <a:gd name="connsiteY540" fmla="*/ 1562636 h 3125308"/>
                  <a:gd name="connsiteX541" fmla="*/ 1827390 w 3126815"/>
                  <a:gd name="connsiteY541" fmla="*/ 1588621 h 3125308"/>
                  <a:gd name="connsiteX542" fmla="*/ 1823567 w 3126815"/>
                  <a:gd name="connsiteY542" fmla="*/ 1614354 h 3125308"/>
                  <a:gd name="connsiteX543" fmla="*/ 1817257 w 3126815"/>
                  <a:gd name="connsiteY543" fmla="*/ 1639618 h 3125308"/>
                  <a:gd name="connsiteX544" fmla="*/ 1808495 w 3126815"/>
                  <a:gd name="connsiteY544" fmla="*/ 1664090 h 3125308"/>
                  <a:gd name="connsiteX545" fmla="*/ 1797353 w 3126815"/>
                  <a:gd name="connsiteY545" fmla="*/ 1687624 h 3125308"/>
                  <a:gd name="connsiteX546" fmla="*/ 1783976 w 3126815"/>
                  <a:gd name="connsiteY546" fmla="*/ 1709933 h 3125308"/>
                  <a:gd name="connsiteX547" fmla="*/ 1768471 w 3126815"/>
                  <a:gd name="connsiteY547" fmla="*/ 1730836 h 3125308"/>
                  <a:gd name="connsiteX548" fmla="*/ 1750982 w 3126815"/>
                  <a:gd name="connsiteY548" fmla="*/ 1750118 h 3125308"/>
                  <a:gd name="connsiteX549" fmla="*/ 1731691 w 3126815"/>
                  <a:gd name="connsiteY549" fmla="*/ 1767597 h 3125308"/>
                  <a:gd name="connsiteX550" fmla="*/ 1710778 w 3126815"/>
                  <a:gd name="connsiteY550" fmla="*/ 1783095 h 3125308"/>
                  <a:gd name="connsiteX551" fmla="*/ 1688458 w 3126815"/>
                  <a:gd name="connsiteY551" fmla="*/ 1796466 h 3125308"/>
                  <a:gd name="connsiteX552" fmla="*/ 1664912 w 3126815"/>
                  <a:gd name="connsiteY552" fmla="*/ 1807602 h 3125308"/>
                  <a:gd name="connsiteX553" fmla="*/ 1640392 w 3126815"/>
                  <a:gd name="connsiteY553" fmla="*/ 1816360 h 3125308"/>
                  <a:gd name="connsiteX554" fmla="*/ 1615151 w 3126815"/>
                  <a:gd name="connsiteY554" fmla="*/ 1822703 h 3125308"/>
                  <a:gd name="connsiteX555" fmla="*/ 1589406 w 3126815"/>
                  <a:gd name="connsiteY555" fmla="*/ 1826523 h 3125308"/>
                  <a:gd name="connsiteX556" fmla="*/ 1563408 w 3126815"/>
                  <a:gd name="connsiteY556" fmla="*/ 1827785 h 3125308"/>
                  <a:gd name="connsiteX557" fmla="*/ 1537410 w 3126815"/>
                  <a:gd name="connsiteY557" fmla="*/ 1826523 h 3125308"/>
                  <a:gd name="connsiteX558" fmla="*/ 1511665 w 3126815"/>
                  <a:gd name="connsiteY558" fmla="*/ 1822703 h 3125308"/>
                  <a:gd name="connsiteX559" fmla="*/ 1486388 w 3126815"/>
                  <a:gd name="connsiteY559" fmla="*/ 1816360 h 3125308"/>
                  <a:gd name="connsiteX560" fmla="*/ 1461868 w 3126815"/>
                  <a:gd name="connsiteY560" fmla="*/ 1807602 h 3125308"/>
                  <a:gd name="connsiteX561" fmla="*/ 1438358 w 3126815"/>
                  <a:gd name="connsiteY561" fmla="*/ 1796466 h 3125308"/>
                  <a:gd name="connsiteX562" fmla="*/ 1416039 w 3126815"/>
                  <a:gd name="connsiteY562" fmla="*/ 1783095 h 3125308"/>
                  <a:gd name="connsiteX563" fmla="*/ 1395125 w 3126815"/>
                  <a:gd name="connsiteY563" fmla="*/ 1767597 h 3125308"/>
                  <a:gd name="connsiteX564" fmla="*/ 1375834 w 3126815"/>
                  <a:gd name="connsiteY564" fmla="*/ 1750118 h 3125308"/>
                  <a:gd name="connsiteX565" fmla="*/ 1358346 w 3126815"/>
                  <a:gd name="connsiteY565" fmla="*/ 1730836 h 3125308"/>
                  <a:gd name="connsiteX566" fmla="*/ 1342841 w 3126815"/>
                  <a:gd name="connsiteY566" fmla="*/ 1709933 h 3125308"/>
                  <a:gd name="connsiteX567" fmla="*/ 1329463 w 3126815"/>
                  <a:gd name="connsiteY567" fmla="*/ 1687624 h 3125308"/>
                  <a:gd name="connsiteX568" fmla="*/ 1318321 w 3126815"/>
                  <a:gd name="connsiteY568" fmla="*/ 1664090 h 3125308"/>
                  <a:gd name="connsiteX569" fmla="*/ 1309559 w 3126815"/>
                  <a:gd name="connsiteY569" fmla="*/ 1639618 h 3125308"/>
                  <a:gd name="connsiteX570" fmla="*/ 1303213 w 3126815"/>
                  <a:gd name="connsiteY570" fmla="*/ 1614354 h 3125308"/>
                  <a:gd name="connsiteX571" fmla="*/ 1299390 w 3126815"/>
                  <a:gd name="connsiteY571" fmla="*/ 1588621 h 3125308"/>
                  <a:gd name="connsiteX572" fmla="*/ 1298128 w 3126815"/>
                  <a:gd name="connsiteY572" fmla="*/ 1562636 h 3125308"/>
                  <a:gd name="connsiteX573" fmla="*/ 1601485 w 3126815"/>
                  <a:gd name="connsiteY573" fmla="*/ 3048578 h 3125308"/>
                  <a:gd name="connsiteX574" fmla="*/ 1601485 w 3126815"/>
                  <a:gd name="connsiteY574" fmla="*/ 2818497 h 3125308"/>
                  <a:gd name="connsiteX575" fmla="*/ 1714996 w 3126815"/>
                  <a:gd name="connsiteY575" fmla="*/ 2809955 h 3125308"/>
                  <a:gd name="connsiteX576" fmla="*/ 1827245 w 3126815"/>
                  <a:gd name="connsiteY576" fmla="*/ 2791142 h 3125308"/>
                  <a:gd name="connsiteX577" fmla="*/ 1937331 w 3126815"/>
                  <a:gd name="connsiteY577" fmla="*/ 2762238 h 3125308"/>
                  <a:gd name="connsiteX578" fmla="*/ 2044351 w 3126815"/>
                  <a:gd name="connsiteY578" fmla="*/ 2723459 h 3125308"/>
                  <a:gd name="connsiteX579" fmla="*/ 2147405 w 3126815"/>
                  <a:gd name="connsiteY579" fmla="*/ 2675129 h 3125308"/>
                  <a:gd name="connsiteX580" fmla="*/ 2245628 w 3126815"/>
                  <a:gd name="connsiteY580" fmla="*/ 2617644 h 3125308"/>
                  <a:gd name="connsiteX581" fmla="*/ 2338225 w 3126815"/>
                  <a:gd name="connsiteY581" fmla="*/ 2551474 h 3125308"/>
                  <a:gd name="connsiteX582" fmla="*/ 2424440 w 3126815"/>
                  <a:gd name="connsiteY582" fmla="*/ 2477195 h 3125308"/>
                  <a:gd name="connsiteX583" fmla="*/ 2587098 w 3126815"/>
                  <a:gd name="connsiteY583" fmla="*/ 2639773 h 3125308"/>
                  <a:gd name="connsiteX584" fmla="*/ 2484152 w 3126815"/>
                  <a:gd name="connsiteY584" fmla="*/ 2729225 h 3125308"/>
                  <a:gd name="connsiteX585" fmla="*/ 2373418 w 3126815"/>
                  <a:gd name="connsiteY585" fmla="*/ 2808838 h 3125308"/>
                  <a:gd name="connsiteX586" fmla="*/ 2255832 w 3126815"/>
                  <a:gd name="connsiteY586" fmla="*/ 2877928 h 3125308"/>
                  <a:gd name="connsiteX587" fmla="*/ 2132405 w 3126815"/>
                  <a:gd name="connsiteY587" fmla="*/ 2935916 h 3125308"/>
                  <a:gd name="connsiteX588" fmla="*/ 2004146 w 3126815"/>
                  <a:gd name="connsiteY588" fmla="*/ 2982336 h 3125308"/>
                  <a:gd name="connsiteX589" fmla="*/ 1872174 w 3126815"/>
                  <a:gd name="connsiteY589" fmla="*/ 3016755 h 3125308"/>
                  <a:gd name="connsiteX590" fmla="*/ 1737605 w 3126815"/>
                  <a:gd name="connsiteY590" fmla="*/ 3038884 h 3125308"/>
                  <a:gd name="connsiteX591" fmla="*/ 1601558 w 3126815"/>
                  <a:gd name="connsiteY591" fmla="*/ 3048578 h 3125308"/>
                  <a:gd name="connsiteX592" fmla="*/ 2641041 w 3126815"/>
                  <a:gd name="connsiteY592" fmla="*/ 2585893 h 3125308"/>
                  <a:gd name="connsiteX593" fmla="*/ 2478347 w 3126815"/>
                  <a:gd name="connsiteY593" fmla="*/ 2423279 h 3125308"/>
                  <a:gd name="connsiteX594" fmla="*/ 2552699 w 3126815"/>
                  <a:gd name="connsiteY594" fmla="*/ 2337107 h 3125308"/>
                  <a:gd name="connsiteX595" fmla="*/ 2618865 w 3126815"/>
                  <a:gd name="connsiteY595" fmla="*/ 2244555 h 3125308"/>
                  <a:gd name="connsiteX596" fmla="*/ 2676378 w 3126815"/>
                  <a:gd name="connsiteY596" fmla="*/ 2146381 h 3125308"/>
                  <a:gd name="connsiteX597" fmla="*/ 2724732 w 3126815"/>
                  <a:gd name="connsiteY597" fmla="*/ 2043414 h 3125308"/>
                  <a:gd name="connsiteX598" fmla="*/ 2763531 w 3126815"/>
                  <a:gd name="connsiteY598" fmla="*/ 1936446 h 3125308"/>
                  <a:gd name="connsiteX599" fmla="*/ 2792485 w 3126815"/>
                  <a:gd name="connsiteY599" fmla="*/ 1826415 h 3125308"/>
                  <a:gd name="connsiteX600" fmla="*/ 2811271 w 3126815"/>
                  <a:gd name="connsiteY600" fmla="*/ 1714222 h 3125308"/>
                  <a:gd name="connsiteX601" fmla="*/ 2819817 w 3126815"/>
                  <a:gd name="connsiteY601" fmla="*/ 1600767 h 3125308"/>
                  <a:gd name="connsiteX602" fmla="*/ 3050012 w 3126815"/>
                  <a:gd name="connsiteY602" fmla="*/ 1600767 h 3125308"/>
                  <a:gd name="connsiteX603" fmla="*/ 3040313 w 3126815"/>
                  <a:gd name="connsiteY603" fmla="*/ 1736747 h 3125308"/>
                  <a:gd name="connsiteX604" fmla="*/ 3018173 w 3126815"/>
                  <a:gd name="connsiteY604" fmla="*/ 1871285 h 3125308"/>
                  <a:gd name="connsiteX605" fmla="*/ 2983737 w 3126815"/>
                  <a:gd name="connsiteY605" fmla="*/ 2003193 h 3125308"/>
                  <a:gd name="connsiteX606" fmla="*/ 2937331 w 3126815"/>
                  <a:gd name="connsiteY606" fmla="*/ 2131388 h 3125308"/>
                  <a:gd name="connsiteX607" fmla="*/ 2879313 w 3126815"/>
                  <a:gd name="connsiteY607" fmla="*/ 2254754 h 3125308"/>
                  <a:gd name="connsiteX608" fmla="*/ 2810190 w 3126815"/>
                  <a:gd name="connsiteY608" fmla="*/ 2372318 h 3125308"/>
                  <a:gd name="connsiteX609" fmla="*/ 2730573 w 3126815"/>
                  <a:gd name="connsiteY609" fmla="*/ 2482998 h 3125308"/>
                  <a:gd name="connsiteX610" fmla="*/ 2641077 w 3126815"/>
                  <a:gd name="connsiteY610" fmla="*/ 2585893 h 312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Lst>
                <a:rect l="l" t="t" r="r" b="b"/>
                <a:pathLst>
                  <a:path w="3126815" h="3125308">
                    <a:moveTo>
                      <a:pt x="1563408" y="0"/>
                    </a:moveTo>
                    <a:cubicBezTo>
                      <a:pt x="1537807" y="0"/>
                      <a:pt x="1512242" y="649"/>
                      <a:pt x="1486676" y="1910"/>
                    </a:cubicBezTo>
                    <a:cubicBezTo>
                      <a:pt x="1461147" y="3136"/>
                      <a:pt x="1435618" y="5046"/>
                      <a:pt x="1410161" y="7532"/>
                    </a:cubicBezTo>
                    <a:cubicBezTo>
                      <a:pt x="1384704" y="10055"/>
                      <a:pt x="1359319" y="13155"/>
                      <a:pt x="1334006" y="16939"/>
                    </a:cubicBezTo>
                    <a:cubicBezTo>
                      <a:pt x="1308693" y="20687"/>
                      <a:pt x="1283489" y="25048"/>
                      <a:pt x="1258392" y="30022"/>
                    </a:cubicBezTo>
                    <a:cubicBezTo>
                      <a:pt x="1233296" y="35031"/>
                      <a:pt x="1208344" y="40617"/>
                      <a:pt x="1183536" y="46852"/>
                    </a:cubicBezTo>
                    <a:cubicBezTo>
                      <a:pt x="1158692" y="53051"/>
                      <a:pt x="1134064" y="59863"/>
                      <a:pt x="1109581" y="67287"/>
                    </a:cubicBezTo>
                    <a:cubicBezTo>
                      <a:pt x="1085097" y="74712"/>
                      <a:pt x="1060794" y="82749"/>
                      <a:pt x="1036707" y="91362"/>
                    </a:cubicBezTo>
                    <a:cubicBezTo>
                      <a:pt x="1012620" y="99976"/>
                      <a:pt x="988750" y="109166"/>
                      <a:pt x="965096" y="118969"/>
                    </a:cubicBezTo>
                    <a:cubicBezTo>
                      <a:pt x="941478" y="128736"/>
                      <a:pt x="918076" y="139116"/>
                      <a:pt x="894963" y="150036"/>
                    </a:cubicBezTo>
                    <a:cubicBezTo>
                      <a:pt x="871813" y="160956"/>
                      <a:pt x="848988" y="172453"/>
                      <a:pt x="826416" y="184526"/>
                    </a:cubicBezTo>
                    <a:cubicBezTo>
                      <a:pt x="803844" y="196564"/>
                      <a:pt x="781596" y="209178"/>
                      <a:pt x="759636" y="222333"/>
                    </a:cubicBezTo>
                    <a:cubicBezTo>
                      <a:pt x="737713" y="235487"/>
                      <a:pt x="716078" y="249147"/>
                      <a:pt x="694804" y="263347"/>
                    </a:cubicBezTo>
                    <a:cubicBezTo>
                      <a:pt x="673530" y="277583"/>
                      <a:pt x="652616" y="292287"/>
                      <a:pt x="632063" y="307532"/>
                    </a:cubicBezTo>
                    <a:cubicBezTo>
                      <a:pt x="611546" y="322777"/>
                      <a:pt x="591353" y="338491"/>
                      <a:pt x="571593" y="354709"/>
                    </a:cubicBezTo>
                    <a:cubicBezTo>
                      <a:pt x="551797" y="370927"/>
                      <a:pt x="532434" y="387650"/>
                      <a:pt x="513468" y="404805"/>
                    </a:cubicBezTo>
                    <a:cubicBezTo>
                      <a:pt x="494537" y="421996"/>
                      <a:pt x="476003" y="439620"/>
                      <a:pt x="457902" y="457712"/>
                    </a:cubicBezTo>
                    <a:cubicBezTo>
                      <a:pt x="439801" y="475768"/>
                      <a:pt x="422168" y="494293"/>
                      <a:pt x="405005" y="513250"/>
                    </a:cubicBezTo>
                    <a:cubicBezTo>
                      <a:pt x="387805" y="532207"/>
                      <a:pt x="371110" y="551561"/>
                      <a:pt x="354884" y="571311"/>
                    </a:cubicBezTo>
                    <a:cubicBezTo>
                      <a:pt x="338622" y="591097"/>
                      <a:pt x="322900" y="611244"/>
                      <a:pt x="307648" y="631787"/>
                    </a:cubicBezTo>
                    <a:cubicBezTo>
                      <a:pt x="292431" y="652330"/>
                      <a:pt x="277684" y="673233"/>
                      <a:pt x="263477" y="694497"/>
                    </a:cubicBezTo>
                    <a:cubicBezTo>
                      <a:pt x="249270" y="715761"/>
                      <a:pt x="235568" y="737349"/>
                      <a:pt x="222406" y="759297"/>
                    </a:cubicBezTo>
                    <a:cubicBezTo>
                      <a:pt x="209281" y="781210"/>
                      <a:pt x="196661" y="803483"/>
                      <a:pt x="184582" y="826044"/>
                    </a:cubicBezTo>
                    <a:cubicBezTo>
                      <a:pt x="172538" y="848569"/>
                      <a:pt x="161036" y="871419"/>
                      <a:pt x="150110" y="894521"/>
                    </a:cubicBezTo>
                    <a:cubicBezTo>
                      <a:pt x="139148" y="917659"/>
                      <a:pt x="128800" y="941013"/>
                      <a:pt x="118992" y="964655"/>
                    </a:cubicBezTo>
                    <a:cubicBezTo>
                      <a:pt x="109220" y="988298"/>
                      <a:pt x="99989" y="1012120"/>
                      <a:pt x="91371" y="1036195"/>
                    </a:cubicBezTo>
                    <a:cubicBezTo>
                      <a:pt x="82753" y="1060306"/>
                      <a:pt x="74748" y="1084561"/>
                      <a:pt x="67321" y="1109033"/>
                    </a:cubicBezTo>
                    <a:cubicBezTo>
                      <a:pt x="59893" y="1133504"/>
                      <a:pt x="53078" y="1158156"/>
                      <a:pt x="46840" y="1182951"/>
                    </a:cubicBezTo>
                    <a:cubicBezTo>
                      <a:pt x="40638" y="1207783"/>
                      <a:pt x="35012" y="1232723"/>
                      <a:pt x="30036" y="1257807"/>
                    </a:cubicBezTo>
                    <a:cubicBezTo>
                      <a:pt x="25024" y="1282891"/>
                      <a:pt x="20661" y="1308083"/>
                      <a:pt x="16911" y="1333348"/>
                    </a:cubicBezTo>
                    <a:cubicBezTo>
                      <a:pt x="13161" y="1358648"/>
                      <a:pt x="10024" y="1384020"/>
                      <a:pt x="7536" y="1409501"/>
                    </a:cubicBezTo>
                    <a:cubicBezTo>
                      <a:pt x="5012" y="1434945"/>
                      <a:pt x="3137" y="1460426"/>
                      <a:pt x="1875" y="1485978"/>
                    </a:cubicBezTo>
                    <a:cubicBezTo>
                      <a:pt x="613" y="1511531"/>
                      <a:pt x="0" y="1537084"/>
                      <a:pt x="0" y="1562636"/>
                    </a:cubicBezTo>
                    <a:cubicBezTo>
                      <a:pt x="0" y="1588225"/>
                      <a:pt x="613" y="1613777"/>
                      <a:pt x="1875" y="1639330"/>
                    </a:cubicBezTo>
                    <a:cubicBezTo>
                      <a:pt x="3137" y="1664882"/>
                      <a:pt x="5012" y="1690363"/>
                      <a:pt x="7536" y="1715807"/>
                    </a:cubicBezTo>
                    <a:cubicBezTo>
                      <a:pt x="10024" y="1741252"/>
                      <a:pt x="13161" y="1766624"/>
                      <a:pt x="16911" y="1791925"/>
                    </a:cubicBezTo>
                    <a:cubicBezTo>
                      <a:pt x="20661" y="1817225"/>
                      <a:pt x="25024" y="1842417"/>
                      <a:pt x="30036" y="1867501"/>
                    </a:cubicBezTo>
                    <a:cubicBezTo>
                      <a:pt x="35012" y="1892585"/>
                      <a:pt x="40638" y="1917525"/>
                      <a:pt x="46840" y="1942357"/>
                    </a:cubicBezTo>
                    <a:cubicBezTo>
                      <a:pt x="53078" y="1967153"/>
                      <a:pt x="59893" y="1991804"/>
                      <a:pt x="67321" y="2016276"/>
                    </a:cubicBezTo>
                    <a:cubicBezTo>
                      <a:pt x="74748" y="2040747"/>
                      <a:pt x="82753" y="2065002"/>
                      <a:pt x="91371" y="2089077"/>
                    </a:cubicBezTo>
                    <a:cubicBezTo>
                      <a:pt x="99989" y="2113152"/>
                      <a:pt x="109220" y="2137011"/>
                      <a:pt x="118992" y="2160653"/>
                    </a:cubicBezTo>
                    <a:cubicBezTo>
                      <a:pt x="128800" y="2184260"/>
                      <a:pt x="139148" y="2207650"/>
                      <a:pt x="150110" y="2230752"/>
                    </a:cubicBezTo>
                    <a:cubicBezTo>
                      <a:pt x="161036" y="2253889"/>
                      <a:pt x="172538" y="2276703"/>
                      <a:pt x="184582" y="2299264"/>
                    </a:cubicBezTo>
                    <a:cubicBezTo>
                      <a:pt x="196661" y="2321825"/>
                      <a:pt x="209281" y="2344062"/>
                      <a:pt x="222406" y="2366011"/>
                    </a:cubicBezTo>
                    <a:cubicBezTo>
                      <a:pt x="235568" y="2387959"/>
                      <a:pt x="249270" y="2409548"/>
                      <a:pt x="263477" y="2430811"/>
                    </a:cubicBezTo>
                    <a:cubicBezTo>
                      <a:pt x="277684" y="2452075"/>
                      <a:pt x="292431" y="2472979"/>
                      <a:pt x="307648" y="2493521"/>
                    </a:cubicBezTo>
                    <a:cubicBezTo>
                      <a:pt x="322900" y="2514064"/>
                      <a:pt x="338622" y="2534211"/>
                      <a:pt x="354884" y="2553997"/>
                    </a:cubicBezTo>
                    <a:cubicBezTo>
                      <a:pt x="371110" y="2573747"/>
                      <a:pt x="387805" y="2593101"/>
                      <a:pt x="405005" y="2612058"/>
                    </a:cubicBezTo>
                    <a:cubicBezTo>
                      <a:pt x="422168" y="2631015"/>
                      <a:pt x="439801" y="2649504"/>
                      <a:pt x="457902" y="2667596"/>
                    </a:cubicBezTo>
                    <a:cubicBezTo>
                      <a:pt x="476003" y="2685688"/>
                      <a:pt x="494537" y="2703312"/>
                      <a:pt x="513468" y="2720503"/>
                    </a:cubicBezTo>
                    <a:cubicBezTo>
                      <a:pt x="532434" y="2737659"/>
                      <a:pt x="551797" y="2754381"/>
                      <a:pt x="571593" y="2770599"/>
                    </a:cubicBezTo>
                    <a:cubicBezTo>
                      <a:pt x="591353" y="2786818"/>
                      <a:pt x="611510" y="2802531"/>
                      <a:pt x="632063" y="2817776"/>
                    </a:cubicBezTo>
                    <a:cubicBezTo>
                      <a:pt x="652616" y="2833021"/>
                      <a:pt x="673530" y="2847726"/>
                      <a:pt x="694804" y="2861926"/>
                    </a:cubicBezTo>
                    <a:cubicBezTo>
                      <a:pt x="716078" y="2876162"/>
                      <a:pt x="737713" y="2889821"/>
                      <a:pt x="759636" y="2902976"/>
                    </a:cubicBezTo>
                    <a:cubicBezTo>
                      <a:pt x="781596" y="2916130"/>
                      <a:pt x="803844" y="2928708"/>
                      <a:pt x="826416" y="2940782"/>
                    </a:cubicBezTo>
                    <a:cubicBezTo>
                      <a:pt x="848988" y="2952819"/>
                      <a:pt x="871813" y="2964316"/>
                      <a:pt x="894963" y="2975272"/>
                    </a:cubicBezTo>
                    <a:cubicBezTo>
                      <a:pt x="918076" y="2986193"/>
                      <a:pt x="941478" y="2996572"/>
                      <a:pt x="965096" y="3006339"/>
                    </a:cubicBezTo>
                    <a:cubicBezTo>
                      <a:pt x="988750" y="3016142"/>
                      <a:pt x="1012620" y="3025332"/>
                      <a:pt x="1036707" y="3033946"/>
                    </a:cubicBezTo>
                    <a:cubicBezTo>
                      <a:pt x="1060794" y="3042560"/>
                      <a:pt x="1085097" y="3050597"/>
                      <a:pt x="1109581" y="3058021"/>
                    </a:cubicBezTo>
                    <a:cubicBezTo>
                      <a:pt x="1134064" y="3065445"/>
                      <a:pt x="1158692" y="3072257"/>
                      <a:pt x="1183536" y="3078456"/>
                    </a:cubicBezTo>
                    <a:cubicBezTo>
                      <a:pt x="1208344" y="3084691"/>
                      <a:pt x="1233296" y="3090277"/>
                      <a:pt x="1258392" y="3095251"/>
                    </a:cubicBezTo>
                    <a:cubicBezTo>
                      <a:pt x="1283489" y="3100260"/>
                      <a:pt x="1308693" y="3104621"/>
                      <a:pt x="1334006" y="3108369"/>
                    </a:cubicBezTo>
                    <a:cubicBezTo>
                      <a:pt x="1359319" y="3112117"/>
                      <a:pt x="1384704" y="3115253"/>
                      <a:pt x="1410161" y="3117776"/>
                    </a:cubicBezTo>
                    <a:cubicBezTo>
                      <a:pt x="1435618" y="3120263"/>
                      <a:pt x="1461147" y="3122173"/>
                      <a:pt x="1486676" y="3123398"/>
                    </a:cubicBezTo>
                    <a:cubicBezTo>
                      <a:pt x="1512242" y="3124660"/>
                      <a:pt x="1537807" y="3125308"/>
                      <a:pt x="1563408" y="3125308"/>
                    </a:cubicBezTo>
                    <a:cubicBezTo>
                      <a:pt x="1588973" y="3125308"/>
                      <a:pt x="1614575" y="3124660"/>
                      <a:pt x="1640104" y="3123398"/>
                    </a:cubicBezTo>
                    <a:cubicBezTo>
                      <a:pt x="1665669" y="3122173"/>
                      <a:pt x="1691198" y="3120263"/>
                      <a:pt x="1716655" y="3117776"/>
                    </a:cubicBezTo>
                    <a:cubicBezTo>
                      <a:pt x="1742112" y="3115253"/>
                      <a:pt x="1767497" y="3112117"/>
                      <a:pt x="1792810" y="3108369"/>
                    </a:cubicBezTo>
                    <a:cubicBezTo>
                      <a:pt x="1818123" y="3104621"/>
                      <a:pt x="1843327" y="3100260"/>
                      <a:pt x="1868424" y="3095251"/>
                    </a:cubicBezTo>
                    <a:cubicBezTo>
                      <a:pt x="1893520" y="3090277"/>
                      <a:pt x="1918472" y="3084691"/>
                      <a:pt x="1943280" y="3078456"/>
                    </a:cubicBezTo>
                    <a:cubicBezTo>
                      <a:pt x="1968088" y="3072257"/>
                      <a:pt x="1992752" y="3065445"/>
                      <a:pt x="2017236" y="3058021"/>
                    </a:cubicBezTo>
                    <a:cubicBezTo>
                      <a:pt x="2041719" y="3050597"/>
                      <a:pt x="2066022" y="3042560"/>
                      <a:pt x="2090109" y="3033946"/>
                    </a:cubicBezTo>
                    <a:cubicBezTo>
                      <a:pt x="2114196" y="3025332"/>
                      <a:pt x="2138066" y="3016142"/>
                      <a:pt x="2161684" y="3006339"/>
                    </a:cubicBezTo>
                    <a:cubicBezTo>
                      <a:pt x="2185339" y="2996572"/>
                      <a:pt x="2208704" y="2986193"/>
                      <a:pt x="2231854" y="2975272"/>
                    </a:cubicBezTo>
                    <a:cubicBezTo>
                      <a:pt x="2254967" y="2964316"/>
                      <a:pt x="2277828" y="2952819"/>
                      <a:pt x="2300400" y="2940782"/>
                    </a:cubicBezTo>
                    <a:cubicBezTo>
                      <a:pt x="2322972" y="2928708"/>
                      <a:pt x="2345220" y="2916130"/>
                      <a:pt x="2367144" y="2902976"/>
                    </a:cubicBezTo>
                    <a:cubicBezTo>
                      <a:pt x="2389103" y="2889821"/>
                      <a:pt x="2410702" y="2876162"/>
                      <a:pt x="2431976" y="2861926"/>
                    </a:cubicBezTo>
                    <a:cubicBezTo>
                      <a:pt x="2453250" y="2847726"/>
                      <a:pt x="2474164" y="2833021"/>
                      <a:pt x="2494717" y="2817776"/>
                    </a:cubicBezTo>
                    <a:cubicBezTo>
                      <a:pt x="2515270" y="2802531"/>
                      <a:pt x="2535427" y="2786818"/>
                      <a:pt x="2555223" y="2770599"/>
                    </a:cubicBezTo>
                    <a:cubicBezTo>
                      <a:pt x="2574983" y="2754381"/>
                      <a:pt x="2594382" y="2737659"/>
                      <a:pt x="2613312" y="2720503"/>
                    </a:cubicBezTo>
                    <a:cubicBezTo>
                      <a:pt x="2632279" y="2703312"/>
                      <a:pt x="2650813" y="2685688"/>
                      <a:pt x="2668914" y="2667596"/>
                    </a:cubicBezTo>
                    <a:cubicBezTo>
                      <a:pt x="2686979" y="2649504"/>
                      <a:pt x="2704648" y="2631015"/>
                      <a:pt x="2721811" y="2612058"/>
                    </a:cubicBezTo>
                    <a:cubicBezTo>
                      <a:pt x="2739011" y="2593101"/>
                      <a:pt x="2755706" y="2573747"/>
                      <a:pt x="2771932" y="2553961"/>
                    </a:cubicBezTo>
                    <a:cubicBezTo>
                      <a:pt x="2788158" y="2534211"/>
                      <a:pt x="2803916" y="2514064"/>
                      <a:pt x="2819132" y="2493521"/>
                    </a:cubicBezTo>
                    <a:cubicBezTo>
                      <a:pt x="2834385" y="2472979"/>
                      <a:pt x="2849133" y="2452075"/>
                      <a:pt x="2863339" y="2430811"/>
                    </a:cubicBezTo>
                    <a:cubicBezTo>
                      <a:pt x="2877546" y="2409548"/>
                      <a:pt x="2891248" y="2387923"/>
                      <a:pt x="2904374" y="2366011"/>
                    </a:cubicBezTo>
                    <a:cubicBezTo>
                      <a:pt x="2917535" y="2344062"/>
                      <a:pt x="2930155" y="2321825"/>
                      <a:pt x="2942199" y="2299264"/>
                    </a:cubicBezTo>
                    <a:cubicBezTo>
                      <a:pt x="2954278" y="2276703"/>
                      <a:pt x="2965781" y="2253889"/>
                      <a:pt x="2976706" y="2230752"/>
                    </a:cubicBezTo>
                    <a:cubicBezTo>
                      <a:pt x="2987668" y="2207650"/>
                      <a:pt x="2998016" y="2184260"/>
                      <a:pt x="3007824" y="2160653"/>
                    </a:cubicBezTo>
                    <a:cubicBezTo>
                      <a:pt x="3017596" y="2137011"/>
                      <a:pt x="3026791" y="2113152"/>
                      <a:pt x="3035409" y="2089077"/>
                    </a:cubicBezTo>
                    <a:cubicBezTo>
                      <a:pt x="3044027" y="2065002"/>
                      <a:pt x="3052068" y="2040711"/>
                      <a:pt x="3059496" y="2016240"/>
                    </a:cubicBezTo>
                    <a:cubicBezTo>
                      <a:pt x="3066924" y="1991768"/>
                      <a:pt x="3073739" y="1967153"/>
                      <a:pt x="3079977" y="1942321"/>
                    </a:cubicBezTo>
                    <a:cubicBezTo>
                      <a:pt x="3086179" y="1917525"/>
                      <a:pt x="3091768" y="1892585"/>
                      <a:pt x="3096780" y="1867501"/>
                    </a:cubicBezTo>
                    <a:cubicBezTo>
                      <a:pt x="3101756" y="1842417"/>
                      <a:pt x="3106155" y="1817225"/>
                      <a:pt x="3109905" y="1791925"/>
                    </a:cubicBezTo>
                    <a:cubicBezTo>
                      <a:pt x="3113655" y="1766624"/>
                      <a:pt x="3116792" y="1741252"/>
                      <a:pt x="3119280" y="1715807"/>
                    </a:cubicBezTo>
                    <a:cubicBezTo>
                      <a:pt x="3121804" y="1690363"/>
                      <a:pt x="3123679" y="1664846"/>
                      <a:pt x="3124941" y="1639330"/>
                    </a:cubicBezTo>
                    <a:cubicBezTo>
                      <a:pt x="3126203" y="1613777"/>
                      <a:pt x="3126816" y="1588225"/>
                      <a:pt x="3126816" y="1562636"/>
                    </a:cubicBezTo>
                    <a:cubicBezTo>
                      <a:pt x="3126780" y="1537084"/>
                      <a:pt x="3126131" y="1511531"/>
                      <a:pt x="3124833" y="1485978"/>
                    </a:cubicBezTo>
                    <a:cubicBezTo>
                      <a:pt x="3123571" y="1460462"/>
                      <a:pt x="3121660" y="1434981"/>
                      <a:pt x="3119136" y="1409537"/>
                    </a:cubicBezTo>
                    <a:cubicBezTo>
                      <a:pt x="3116612" y="1384092"/>
                      <a:pt x="3113439" y="1358720"/>
                      <a:pt x="3109652" y="1333456"/>
                    </a:cubicBezTo>
                    <a:cubicBezTo>
                      <a:pt x="3105902" y="1308155"/>
                      <a:pt x="3101503" y="1282963"/>
                      <a:pt x="3096491" y="1257915"/>
                    </a:cubicBezTo>
                    <a:cubicBezTo>
                      <a:pt x="3091479" y="1232831"/>
                      <a:pt x="3085854" y="1207891"/>
                      <a:pt x="3079616" y="1183096"/>
                    </a:cubicBezTo>
                    <a:cubicBezTo>
                      <a:pt x="3073378" y="1158300"/>
                      <a:pt x="3066527" y="1133684"/>
                      <a:pt x="3059099" y="1109213"/>
                    </a:cubicBezTo>
                    <a:cubicBezTo>
                      <a:pt x="3051671" y="1084778"/>
                      <a:pt x="3043630" y="1060486"/>
                      <a:pt x="3034976" y="1036447"/>
                    </a:cubicBezTo>
                    <a:cubicBezTo>
                      <a:pt x="3026358" y="1012373"/>
                      <a:pt x="3017127" y="988550"/>
                      <a:pt x="3007319" y="964907"/>
                    </a:cubicBezTo>
                    <a:cubicBezTo>
                      <a:pt x="2997548" y="941301"/>
                      <a:pt x="2987163" y="917947"/>
                      <a:pt x="2976201" y="894845"/>
                    </a:cubicBezTo>
                    <a:cubicBezTo>
                      <a:pt x="2965276" y="871743"/>
                      <a:pt x="2953737" y="848894"/>
                      <a:pt x="2941694" y="826368"/>
                    </a:cubicBezTo>
                    <a:cubicBezTo>
                      <a:pt x="2929614" y="803843"/>
                      <a:pt x="2916994" y="781606"/>
                      <a:pt x="2903833" y="759658"/>
                    </a:cubicBezTo>
                    <a:cubicBezTo>
                      <a:pt x="2890708" y="737745"/>
                      <a:pt x="2877005" y="716157"/>
                      <a:pt x="2862799" y="694893"/>
                    </a:cubicBezTo>
                    <a:cubicBezTo>
                      <a:pt x="2848556" y="673666"/>
                      <a:pt x="2833844" y="652762"/>
                      <a:pt x="2818591" y="632219"/>
                    </a:cubicBezTo>
                    <a:cubicBezTo>
                      <a:pt x="2803375" y="611712"/>
                      <a:pt x="2787617" y="591566"/>
                      <a:pt x="2771391" y="571780"/>
                    </a:cubicBezTo>
                    <a:cubicBezTo>
                      <a:pt x="2755165" y="552030"/>
                      <a:pt x="2738470" y="532676"/>
                      <a:pt x="2721270" y="513719"/>
                    </a:cubicBezTo>
                    <a:cubicBezTo>
                      <a:pt x="2704107" y="494798"/>
                      <a:pt x="2686474" y="476273"/>
                      <a:pt x="2668373" y="458217"/>
                    </a:cubicBezTo>
                    <a:cubicBezTo>
                      <a:pt x="2650308" y="440124"/>
                      <a:pt x="2631774" y="422501"/>
                      <a:pt x="2612844" y="405345"/>
                    </a:cubicBezTo>
                    <a:cubicBezTo>
                      <a:pt x="2593877" y="388154"/>
                      <a:pt x="2574514" y="371468"/>
                      <a:pt x="2554754" y="355249"/>
                    </a:cubicBezTo>
                    <a:cubicBezTo>
                      <a:pt x="2534958" y="339031"/>
                      <a:pt x="2514802" y="323282"/>
                      <a:pt x="2494285" y="308073"/>
                    </a:cubicBezTo>
                    <a:cubicBezTo>
                      <a:pt x="2473731" y="292828"/>
                      <a:pt x="2452818" y="278123"/>
                      <a:pt x="2431579" y="263887"/>
                    </a:cubicBezTo>
                    <a:cubicBezTo>
                      <a:pt x="2410305" y="249687"/>
                      <a:pt x="2388706" y="236028"/>
                      <a:pt x="2366783" y="222873"/>
                    </a:cubicBezTo>
                    <a:cubicBezTo>
                      <a:pt x="2344824" y="209719"/>
                      <a:pt x="2322576" y="197104"/>
                      <a:pt x="2300039" y="185031"/>
                    </a:cubicBezTo>
                    <a:cubicBezTo>
                      <a:pt x="2277503" y="172994"/>
                      <a:pt x="2254642" y="161497"/>
                      <a:pt x="2231529" y="150540"/>
                    </a:cubicBezTo>
                    <a:cubicBezTo>
                      <a:pt x="2208416" y="139584"/>
                      <a:pt x="2185050" y="129241"/>
                      <a:pt x="2161432" y="119438"/>
                    </a:cubicBezTo>
                    <a:cubicBezTo>
                      <a:pt x="2137778" y="109635"/>
                      <a:pt x="2113944" y="100408"/>
                      <a:pt x="2089857" y="91795"/>
                    </a:cubicBezTo>
                    <a:cubicBezTo>
                      <a:pt x="2065770" y="83145"/>
                      <a:pt x="2041503" y="75144"/>
                      <a:pt x="2017055" y="67684"/>
                    </a:cubicBezTo>
                    <a:cubicBezTo>
                      <a:pt x="1992572" y="60259"/>
                      <a:pt x="1967944" y="53412"/>
                      <a:pt x="1943136" y="47177"/>
                    </a:cubicBezTo>
                    <a:cubicBezTo>
                      <a:pt x="1918328" y="40942"/>
                      <a:pt x="1893376" y="35320"/>
                      <a:pt x="1868279" y="30310"/>
                    </a:cubicBezTo>
                    <a:cubicBezTo>
                      <a:pt x="1843219" y="25300"/>
                      <a:pt x="1818014" y="20939"/>
                      <a:pt x="1792702" y="17155"/>
                    </a:cubicBezTo>
                    <a:cubicBezTo>
                      <a:pt x="1767425" y="13371"/>
                      <a:pt x="1742040" y="10235"/>
                      <a:pt x="1716583" y="7677"/>
                    </a:cubicBezTo>
                    <a:cubicBezTo>
                      <a:pt x="1691126" y="5154"/>
                      <a:pt x="1665633" y="3244"/>
                      <a:pt x="1640104" y="1982"/>
                    </a:cubicBezTo>
                    <a:cubicBezTo>
                      <a:pt x="1614538" y="685"/>
                      <a:pt x="1588973" y="36"/>
                      <a:pt x="1563408" y="0"/>
                    </a:cubicBezTo>
                    <a:close/>
                    <a:moveTo>
                      <a:pt x="3050048" y="1524541"/>
                    </a:moveTo>
                    <a:lnTo>
                      <a:pt x="2819889" y="1524541"/>
                    </a:lnTo>
                    <a:cubicBezTo>
                      <a:pt x="2818736" y="1486591"/>
                      <a:pt x="2815887" y="1448785"/>
                      <a:pt x="2811344" y="1411087"/>
                    </a:cubicBezTo>
                    <a:cubicBezTo>
                      <a:pt x="2806764" y="1373388"/>
                      <a:pt x="2800490" y="1335979"/>
                      <a:pt x="2792521" y="1298893"/>
                    </a:cubicBezTo>
                    <a:cubicBezTo>
                      <a:pt x="2784552" y="1261772"/>
                      <a:pt x="2774889" y="1225082"/>
                      <a:pt x="2763603" y="1188862"/>
                    </a:cubicBezTo>
                    <a:cubicBezTo>
                      <a:pt x="2752280" y="1152605"/>
                      <a:pt x="2739336" y="1116962"/>
                      <a:pt x="2724804" y="1081894"/>
                    </a:cubicBezTo>
                    <a:cubicBezTo>
                      <a:pt x="2710237" y="1046827"/>
                      <a:pt x="2694119" y="1012517"/>
                      <a:pt x="2676450" y="978891"/>
                    </a:cubicBezTo>
                    <a:cubicBezTo>
                      <a:pt x="2658746" y="945301"/>
                      <a:pt x="2639599" y="912577"/>
                      <a:pt x="2618937" y="880717"/>
                    </a:cubicBezTo>
                    <a:cubicBezTo>
                      <a:pt x="2598276" y="848858"/>
                      <a:pt x="2576209" y="818007"/>
                      <a:pt x="2552735" y="788166"/>
                    </a:cubicBezTo>
                    <a:cubicBezTo>
                      <a:pt x="2529261" y="758324"/>
                      <a:pt x="2504489" y="729600"/>
                      <a:pt x="2478419" y="701993"/>
                    </a:cubicBezTo>
                    <a:lnTo>
                      <a:pt x="2641077" y="539415"/>
                    </a:lnTo>
                    <a:cubicBezTo>
                      <a:pt x="2672484" y="572320"/>
                      <a:pt x="2702340" y="606631"/>
                      <a:pt x="2730573" y="642311"/>
                    </a:cubicBezTo>
                    <a:cubicBezTo>
                      <a:pt x="2758807" y="677990"/>
                      <a:pt x="2785382" y="714860"/>
                      <a:pt x="2810226" y="752990"/>
                    </a:cubicBezTo>
                    <a:cubicBezTo>
                      <a:pt x="2835070" y="791085"/>
                      <a:pt x="2858111" y="830261"/>
                      <a:pt x="2879349" y="870518"/>
                    </a:cubicBezTo>
                    <a:cubicBezTo>
                      <a:pt x="2900587" y="910739"/>
                      <a:pt x="2919915" y="951897"/>
                      <a:pt x="2937367" y="993920"/>
                    </a:cubicBezTo>
                    <a:cubicBezTo>
                      <a:pt x="2954819" y="1035907"/>
                      <a:pt x="2970288" y="1078651"/>
                      <a:pt x="2983774" y="1122115"/>
                    </a:cubicBezTo>
                    <a:cubicBezTo>
                      <a:pt x="2997295" y="1165544"/>
                      <a:pt x="3008762" y="1209513"/>
                      <a:pt x="3018209" y="1254023"/>
                    </a:cubicBezTo>
                    <a:cubicBezTo>
                      <a:pt x="3027656" y="1298533"/>
                      <a:pt x="3035048" y="1343367"/>
                      <a:pt x="3040385" y="1388525"/>
                    </a:cubicBezTo>
                    <a:cubicBezTo>
                      <a:pt x="3045685" y="1433720"/>
                      <a:pt x="3048931" y="1479059"/>
                      <a:pt x="3050048" y="1524541"/>
                    </a:cubicBezTo>
                    <a:close/>
                    <a:moveTo>
                      <a:pt x="2198211" y="1524541"/>
                    </a:moveTo>
                    <a:cubicBezTo>
                      <a:pt x="2196120" y="1489258"/>
                      <a:pt x="2191108" y="1454443"/>
                      <a:pt x="2183175" y="1420025"/>
                    </a:cubicBezTo>
                    <a:cubicBezTo>
                      <a:pt x="2175242" y="1385570"/>
                      <a:pt x="2164497" y="1352053"/>
                      <a:pt x="2150939" y="1319436"/>
                    </a:cubicBezTo>
                    <a:cubicBezTo>
                      <a:pt x="2137381" y="1286820"/>
                      <a:pt x="2121227" y="1255537"/>
                      <a:pt x="2102441" y="1225623"/>
                    </a:cubicBezTo>
                    <a:cubicBezTo>
                      <a:pt x="2083655" y="1195710"/>
                      <a:pt x="2062525" y="1167562"/>
                      <a:pt x="2039015" y="1141181"/>
                    </a:cubicBezTo>
                    <a:lnTo>
                      <a:pt x="2197238" y="983036"/>
                    </a:lnTo>
                    <a:cubicBezTo>
                      <a:pt x="2231060" y="1019869"/>
                      <a:pt x="2261457" y="1059333"/>
                      <a:pt x="2288357" y="1101464"/>
                    </a:cubicBezTo>
                    <a:cubicBezTo>
                      <a:pt x="2315256" y="1143595"/>
                      <a:pt x="2338333" y="1187781"/>
                      <a:pt x="2357480" y="1233948"/>
                    </a:cubicBezTo>
                    <a:cubicBezTo>
                      <a:pt x="2376663" y="1280116"/>
                      <a:pt x="2391663" y="1327617"/>
                      <a:pt x="2402517" y="1376416"/>
                    </a:cubicBezTo>
                    <a:cubicBezTo>
                      <a:pt x="2413370" y="1425214"/>
                      <a:pt x="2419897" y="1474590"/>
                      <a:pt x="2422060" y="1524541"/>
                    </a:cubicBezTo>
                    <a:close/>
                    <a:moveTo>
                      <a:pt x="2422024" y="1600767"/>
                    </a:moveTo>
                    <a:cubicBezTo>
                      <a:pt x="2419825" y="1650683"/>
                      <a:pt x="2413298" y="1700058"/>
                      <a:pt x="2402481" y="1748856"/>
                    </a:cubicBezTo>
                    <a:cubicBezTo>
                      <a:pt x="2391627" y="1797655"/>
                      <a:pt x="2376627" y="1845156"/>
                      <a:pt x="2357444" y="1891324"/>
                    </a:cubicBezTo>
                    <a:cubicBezTo>
                      <a:pt x="2338261" y="1937491"/>
                      <a:pt x="2315256" y="1981641"/>
                      <a:pt x="2288321" y="2023772"/>
                    </a:cubicBezTo>
                    <a:cubicBezTo>
                      <a:pt x="2261421" y="2065903"/>
                      <a:pt x="2231060" y="2105367"/>
                      <a:pt x="2197238" y="2142200"/>
                    </a:cubicBezTo>
                    <a:lnTo>
                      <a:pt x="2039015" y="1984164"/>
                    </a:lnTo>
                    <a:cubicBezTo>
                      <a:pt x="2062525" y="1957782"/>
                      <a:pt x="2083655" y="1929635"/>
                      <a:pt x="2102441" y="1899721"/>
                    </a:cubicBezTo>
                    <a:cubicBezTo>
                      <a:pt x="2121227" y="1869808"/>
                      <a:pt x="2137381" y="1838525"/>
                      <a:pt x="2150939" y="1805908"/>
                    </a:cubicBezTo>
                    <a:cubicBezTo>
                      <a:pt x="2164497" y="1773292"/>
                      <a:pt x="2175242" y="1739738"/>
                      <a:pt x="2183175" y="1705320"/>
                    </a:cubicBezTo>
                    <a:cubicBezTo>
                      <a:pt x="2191108" y="1670901"/>
                      <a:pt x="2196120" y="1636086"/>
                      <a:pt x="2198211" y="1600803"/>
                    </a:cubicBezTo>
                    <a:close/>
                    <a:moveTo>
                      <a:pt x="2121732" y="1524541"/>
                    </a:moveTo>
                    <a:lnTo>
                      <a:pt x="1900624" y="1524541"/>
                    </a:lnTo>
                    <a:cubicBezTo>
                      <a:pt x="1897054" y="1492862"/>
                      <a:pt x="1889157" y="1462300"/>
                      <a:pt x="1876933" y="1432891"/>
                    </a:cubicBezTo>
                    <a:cubicBezTo>
                      <a:pt x="1864710" y="1403446"/>
                      <a:pt x="1848664" y="1376308"/>
                      <a:pt x="1828724" y="1351404"/>
                    </a:cubicBezTo>
                    <a:lnTo>
                      <a:pt x="1985036" y="1195169"/>
                    </a:lnTo>
                    <a:cubicBezTo>
                      <a:pt x="2005012" y="1217983"/>
                      <a:pt x="2023005" y="1242274"/>
                      <a:pt x="2039015" y="1268007"/>
                    </a:cubicBezTo>
                    <a:cubicBezTo>
                      <a:pt x="2055024" y="1293775"/>
                      <a:pt x="2068835" y="1320625"/>
                      <a:pt x="2080482" y="1348629"/>
                    </a:cubicBezTo>
                    <a:cubicBezTo>
                      <a:pt x="2092092" y="1376632"/>
                      <a:pt x="2101359" y="1405392"/>
                      <a:pt x="2108282" y="1434909"/>
                    </a:cubicBezTo>
                    <a:cubicBezTo>
                      <a:pt x="2115206" y="1464426"/>
                      <a:pt x="2119677" y="1494304"/>
                      <a:pt x="2121732" y="1524541"/>
                    </a:cubicBezTo>
                    <a:close/>
                    <a:moveTo>
                      <a:pt x="1900624" y="1600767"/>
                    </a:moveTo>
                    <a:lnTo>
                      <a:pt x="2121732" y="1600767"/>
                    </a:lnTo>
                    <a:cubicBezTo>
                      <a:pt x="2119677" y="1631005"/>
                      <a:pt x="2115206" y="1660882"/>
                      <a:pt x="2108282" y="1690399"/>
                    </a:cubicBezTo>
                    <a:cubicBezTo>
                      <a:pt x="2101359" y="1719916"/>
                      <a:pt x="2092092" y="1748676"/>
                      <a:pt x="2080445" y="1776644"/>
                    </a:cubicBezTo>
                    <a:cubicBezTo>
                      <a:pt x="2068835" y="1804647"/>
                      <a:pt x="2055024" y="1831533"/>
                      <a:pt x="2039015" y="1857266"/>
                    </a:cubicBezTo>
                    <a:cubicBezTo>
                      <a:pt x="2023005" y="1883035"/>
                      <a:pt x="2005012" y="1907290"/>
                      <a:pt x="1985036" y="1930103"/>
                    </a:cubicBezTo>
                    <a:lnTo>
                      <a:pt x="1828724" y="1773868"/>
                    </a:lnTo>
                    <a:cubicBezTo>
                      <a:pt x="1848628" y="1749001"/>
                      <a:pt x="1864710" y="1721826"/>
                      <a:pt x="1876897" y="1692417"/>
                    </a:cubicBezTo>
                    <a:cubicBezTo>
                      <a:pt x="1889121" y="1662972"/>
                      <a:pt x="1897018" y="1632410"/>
                      <a:pt x="1900588" y="1600767"/>
                    </a:cubicBezTo>
                    <a:close/>
                    <a:moveTo>
                      <a:pt x="1931093" y="1984019"/>
                    </a:moveTo>
                    <a:cubicBezTo>
                      <a:pt x="1908268" y="2003986"/>
                      <a:pt x="1884001" y="2021970"/>
                      <a:pt x="1858255" y="2037972"/>
                    </a:cubicBezTo>
                    <a:cubicBezTo>
                      <a:pt x="1832474" y="2054010"/>
                      <a:pt x="1805610" y="2067813"/>
                      <a:pt x="1777593" y="2079418"/>
                    </a:cubicBezTo>
                    <a:cubicBezTo>
                      <a:pt x="1749576" y="2091059"/>
                      <a:pt x="1720802" y="2100322"/>
                      <a:pt x="1691270" y="2107241"/>
                    </a:cubicBezTo>
                    <a:cubicBezTo>
                      <a:pt x="1661739" y="2114161"/>
                      <a:pt x="1631846" y="2118666"/>
                      <a:pt x="1601594" y="2120684"/>
                    </a:cubicBezTo>
                    <a:lnTo>
                      <a:pt x="1601594" y="1899721"/>
                    </a:lnTo>
                    <a:cubicBezTo>
                      <a:pt x="1633289" y="1896117"/>
                      <a:pt x="1663830" y="1888224"/>
                      <a:pt x="1693289" y="1876007"/>
                    </a:cubicBezTo>
                    <a:cubicBezTo>
                      <a:pt x="1722713" y="1863789"/>
                      <a:pt x="1749901" y="1847715"/>
                      <a:pt x="1774781" y="1827821"/>
                    </a:cubicBezTo>
                    <a:close/>
                    <a:moveTo>
                      <a:pt x="1985108" y="2037972"/>
                    </a:moveTo>
                    <a:lnTo>
                      <a:pt x="2143295" y="2196153"/>
                    </a:lnTo>
                    <a:cubicBezTo>
                      <a:pt x="2106443" y="2229959"/>
                      <a:pt x="2066960" y="2260341"/>
                      <a:pt x="2024808" y="2287227"/>
                    </a:cubicBezTo>
                    <a:cubicBezTo>
                      <a:pt x="1982620" y="2314113"/>
                      <a:pt x="1938449" y="2337143"/>
                      <a:pt x="1892258" y="2356316"/>
                    </a:cubicBezTo>
                    <a:cubicBezTo>
                      <a:pt x="1846068" y="2375453"/>
                      <a:pt x="1798543" y="2390482"/>
                      <a:pt x="1749720" y="2401294"/>
                    </a:cubicBezTo>
                    <a:cubicBezTo>
                      <a:pt x="1700898" y="2412142"/>
                      <a:pt x="1651498" y="2418666"/>
                      <a:pt x="1601558" y="2420828"/>
                    </a:cubicBezTo>
                    <a:lnTo>
                      <a:pt x="1601558" y="2197126"/>
                    </a:lnTo>
                    <a:cubicBezTo>
                      <a:pt x="1636822" y="2195036"/>
                      <a:pt x="1671655" y="2190026"/>
                      <a:pt x="1706090" y="2182097"/>
                    </a:cubicBezTo>
                    <a:cubicBezTo>
                      <a:pt x="1740526" y="2174168"/>
                      <a:pt x="1774060" y="2163428"/>
                      <a:pt x="1806692" y="2149877"/>
                    </a:cubicBezTo>
                    <a:cubicBezTo>
                      <a:pt x="1839325" y="2136362"/>
                      <a:pt x="1870623" y="2120180"/>
                      <a:pt x="1900551" y="2101403"/>
                    </a:cubicBezTo>
                    <a:cubicBezTo>
                      <a:pt x="1930480" y="2082626"/>
                      <a:pt x="1958641" y="2061506"/>
                      <a:pt x="1985036" y="2038044"/>
                    </a:cubicBezTo>
                    <a:close/>
                    <a:moveTo>
                      <a:pt x="2197202" y="2249961"/>
                    </a:moveTo>
                    <a:lnTo>
                      <a:pt x="2370497" y="2423171"/>
                    </a:lnTo>
                    <a:cubicBezTo>
                      <a:pt x="2344643" y="2447498"/>
                      <a:pt x="2317780" y="2470600"/>
                      <a:pt x="2289835" y="2492440"/>
                    </a:cubicBezTo>
                    <a:cubicBezTo>
                      <a:pt x="2261926" y="2514317"/>
                      <a:pt x="2233043" y="2534896"/>
                      <a:pt x="2203259" y="2554177"/>
                    </a:cubicBezTo>
                    <a:cubicBezTo>
                      <a:pt x="2173475" y="2573423"/>
                      <a:pt x="2142862" y="2591299"/>
                      <a:pt x="2111455" y="2607805"/>
                    </a:cubicBezTo>
                    <a:cubicBezTo>
                      <a:pt x="2080049" y="2624312"/>
                      <a:pt x="2047957" y="2639341"/>
                      <a:pt x="2015180" y="2652964"/>
                    </a:cubicBezTo>
                    <a:cubicBezTo>
                      <a:pt x="1982439" y="2666551"/>
                      <a:pt x="1949122" y="2678625"/>
                      <a:pt x="1915227" y="2689220"/>
                    </a:cubicBezTo>
                    <a:cubicBezTo>
                      <a:pt x="1881369" y="2699816"/>
                      <a:pt x="1847113" y="2708826"/>
                      <a:pt x="1812425" y="2716323"/>
                    </a:cubicBezTo>
                    <a:cubicBezTo>
                      <a:pt x="1777738" y="2723819"/>
                      <a:pt x="1742797" y="2729694"/>
                      <a:pt x="1707568" y="2734019"/>
                    </a:cubicBezTo>
                    <a:cubicBezTo>
                      <a:pt x="1672340" y="2738343"/>
                      <a:pt x="1637003" y="2741082"/>
                      <a:pt x="1601558" y="2742200"/>
                    </a:cubicBezTo>
                    <a:lnTo>
                      <a:pt x="1601558" y="2497126"/>
                    </a:lnTo>
                    <a:cubicBezTo>
                      <a:pt x="1656510" y="2494927"/>
                      <a:pt x="1710886" y="2487899"/>
                      <a:pt x="1764612" y="2476078"/>
                    </a:cubicBezTo>
                    <a:cubicBezTo>
                      <a:pt x="1818339" y="2464257"/>
                      <a:pt x="1870623" y="2447822"/>
                      <a:pt x="1921429" y="2426739"/>
                    </a:cubicBezTo>
                    <a:cubicBezTo>
                      <a:pt x="1972271" y="2405691"/>
                      <a:pt x="2020841" y="2380319"/>
                      <a:pt x="2067140" y="2350622"/>
                    </a:cubicBezTo>
                    <a:cubicBezTo>
                      <a:pt x="2113475" y="2320960"/>
                      <a:pt x="2156853" y="2287479"/>
                      <a:pt x="2197238" y="2250141"/>
                    </a:cubicBezTo>
                    <a:close/>
                    <a:moveTo>
                      <a:pt x="2251181" y="2196009"/>
                    </a:moveTo>
                    <a:cubicBezTo>
                      <a:pt x="2288537" y="2155644"/>
                      <a:pt x="2322071" y="2112287"/>
                      <a:pt x="2351747" y="2066011"/>
                    </a:cubicBezTo>
                    <a:cubicBezTo>
                      <a:pt x="2381459" y="2019699"/>
                      <a:pt x="2406844" y="1971153"/>
                      <a:pt x="2427938" y="1920336"/>
                    </a:cubicBezTo>
                    <a:cubicBezTo>
                      <a:pt x="2448996" y="1869555"/>
                      <a:pt x="2465474" y="1817297"/>
                      <a:pt x="2477301" y="1763597"/>
                    </a:cubicBezTo>
                    <a:cubicBezTo>
                      <a:pt x="2489128" y="1709897"/>
                      <a:pt x="2496160" y="1655548"/>
                      <a:pt x="2498359" y="1600587"/>
                    </a:cubicBezTo>
                    <a:lnTo>
                      <a:pt x="2743554" y="1600587"/>
                    </a:lnTo>
                    <a:cubicBezTo>
                      <a:pt x="2742437" y="1636050"/>
                      <a:pt x="2739732" y="1671370"/>
                      <a:pt x="2735405" y="1706581"/>
                    </a:cubicBezTo>
                    <a:cubicBezTo>
                      <a:pt x="2731078" y="1741793"/>
                      <a:pt x="2725165" y="1776716"/>
                      <a:pt x="2717701" y="1811386"/>
                    </a:cubicBezTo>
                    <a:cubicBezTo>
                      <a:pt x="2710201" y="1846057"/>
                      <a:pt x="2701186" y="1880295"/>
                      <a:pt x="2690585" y="1914173"/>
                    </a:cubicBezTo>
                    <a:cubicBezTo>
                      <a:pt x="2680020" y="1948015"/>
                      <a:pt x="2667904" y="1981316"/>
                      <a:pt x="2654310" y="2014077"/>
                    </a:cubicBezTo>
                    <a:cubicBezTo>
                      <a:pt x="2640717" y="2046838"/>
                      <a:pt x="2625680" y="2078914"/>
                      <a:pt x="2609166" y="2110305"/>
                    </a:cubicBezTo>
                    <a:cubicBezTo>
                      <a:pt x="2592651" y="2141696"/>
                      <a:pt x="2574766" y="2172294"/>
                      <a:pt x="2555511" y="2202063"/>
                    </a:cubicBezTo>
                    <a:cubicBezTo>
                      <a:pt x="2536220" y="2231833"/>
                      <a:pt x="2515631" y="2260701"/>
                      <a:pt x="2493780" y="2288596"/>
                    </a:cubicBezTo>
                    <a:cubicBezTo>
                      <a:pt x="2471892" y="2316528"/>
                      <a:pt x="2448779" y="2343414"/>
                      <a:pt x="2424476" y="2369218"/>
                    </a:cubicBezTo>
                    <a:close/>
                    <a:moveTo>
                      <a:pt x="2498359" y="1524361"/>
                    </a:moveTo>
                    <a:cubicBezTo>
                      <a:pt x="2496124" y="1469436"/>
                      <a:pt x="2489092" y="1415123"/>
                      <a:pt x="2477265" y="1361423"/>
                    </a:cubicBezTo>
                    <a:cubicBezTo>
                      <a:pt x="2465438" y="1307723"/>
                      <a:pt x="2448959" y="1255501"/>
                      <a:pt x="2427865" y="1204720"/>
                    </a:cubicBezTo>
                    <a:cubicBezTo>
                      <a:pt x="2406771" y="1153939"/>
                      <a:pt x="2381387" y="1105393"/>
                      <a:pt x="2351675" y="1059081"/>
                    </a:cubicBezTo>
                    <a:cubicBezTo>
                      <a:pt x="2321999" y="1012805"/>
                      <a:pt x="2288465" y="969485"/>
                      <a:pt x="2251109" y="929119"/>
                    </a:cubicBezTo>
                    <a:lnTo>
                      <a:pt x="2424476" y="755910"/>
                    </a:lnTo>
                    <a:cubicBezTo>
                      <a:pt x="2448779" y="781714"/>
                      <a:pt x="2471892" y="808601"/>
                      <a:pt x="2493780" y="836532"/>
                    </a:cubicBezTo>
                    <a:cubicBezTo>
                      <a:pt x="2515631" y="864427"/>
                      <a:pt x="2536220" y="893295"/>
                      <a:pt x="2555511" y="923065"/>
                    </a:cubicBezTo>
                    <a:cubicBezTo>
                      <a:pt x="2574766" y="952834"/>
                      <a:pt x="2592651" y="983432"/>
                      <a:pt x="2609166" y="1014823"/>
                    </a:cubicBezTo>
                    <a:cubicBezTo>
                      <a:pt x="2625680" y="1046214"/>
                      <a:pt x="2640717" y="1078290"/>
                      <a:pt x="2654310" y="1111051"/>
                    </a:cubicBezTo>
                    <a:cubicBezTo>
                      <a:pt x="2667904" y="1143812"/>
                      <a:pt x="2680020" y="1177113"/>
                      <a:pt x="2690585" y="1210955"/>
                    </a:cubicBezTo>
                    <a:cubicBezTo>
                      <a:pt x="2701186" y="1244833"/>
                      <a:pt x="2710201" y="1279071"/>
                      <a:pt x="2717701" y="1313742"/>
                    </a:cubicBezTo>
                    <a:cubicBezTo>
                      <a:pt x="2725165" y="1348412"/>
                      <a:pt x="2731078" y="1383336"/>
                      <a:pt x="2735405" y="1418547"/>
                    </a:cubicBezTo>
                    <a:cubicBezTo>
                      <a:pt x="2739732" y="1453758"/>
                      <a:pt x="2742437" y="1489078"/>
                      <a:pt x="2743554" y="1524505"/>
                    </a:cubicBezTo>
                    <a:close/>
                    <a:moveTo>
                      <a:pt x="1601558" y="76730"/>
                    </a:moveTo>
                    <a:cubicBezTo>
                      <a:pt x="1647027" y="77847"/>
                      <a:pt x="1692388" y="81091"/>
                      <a:pt x="1737605" y="86389"/>
                    </a:cubicBezTo>
                    <a:cubicBezTo>
                      <a:pt x="1782822" y="91723"/>
                      <a:pt x="1827678" y="99111"/>
                      <a:pt x="1872210" y="108553"/>
                    </a:cubicBezTo>
                    <a:cubicBezTo>
                      <a:pt x="1916706" y="117996"/>
                      <a:pt x="1960696" y="129457"/>
                      <a:pt x="2004183" y="142972"/>
                    </a:cubicBezTo>
                    <a:cubicBezTo>
                      <a:pt x="2047633" y="156451"/>
                      <a:pt x="2090397" y="171912"/>
                      <a:pt x="2132441" y="189356"/>
                    </a:cubicBezTo>
                    <a:cubicBezTo>
                      <a:pt x="2174485" y="206799"/>
                      <a:pt x="2215627" y="226117"/>
                      <a:pt x="2255868" y="247345"/>
                    </a:cubicBezTo>
                    <a:cubicBezTo>
                      <a:pt x="2296145" y="268572"/>
                      <a:pt x="2335340" y="291602"/>
                      <a:pt x="2373490" y="316434"/>
                    </a:cubicBezTo>
                    <a:cubicBezTo>
                      <a:pt x="2411603" y="341266"/>
                      <a:pt x="2448527" y="367827"/>
                      <a:pt x="2484224" y="396047"/>
                    </a:cubicBezTo>
                    <a:cubicBezTo>
                      <a:pt x="2519886" y="424303"/>
                      <a:pt x="2554213" y="454108"/>
                      <a:pt x="2587134" y="485499"/>
                    </a:cubicBezTo>
                    <a:lnTo>
                      <a:pt x="2424476" y="648077"/>
                    </a:lnTo>
                    <a:cubicBezTo>
                      <a:pt x="2396856" y="622020"/>
                      <a:pt x="2368117" y="597260"/>
                      <a:pt x="2338261" y="573798"/>
                    </a:cubicBezTo>
                    <a:cubicBezTo>
                      <a:pt x="2308405" y="550336"/>
                      <a:pt x="2277539" y="528279"/>
                      <a:pt x="2245664" y="507628"/>
                    </a:cubicBezTo>
                    <a:cubicBezTo>
                      <a:pt x="2213788" y="487013"/>
                      <a:pt x="2181048" y="467839"/>
                      <a:pt x="2147441" y="450180"/>
                    </a:cubicBezTo>
                    <a:cubicBezTo>
                      <a:pt x="2113835" y="432484"/>
                      <a:pt x="2079472" y="416374"/>
                      <a:pt x="2044387" y="401814"/>
                    </a:cubicBezTo>
                    <a:cubicBezTo>
                      <a:pt x="2009303" y="387289"/>
                      <a:pt x="1973641" y="374351"/>
                      <a:pt x="1937403" y="363034"/>
                    </a:cubicBezTo>
                    <a:cubicBezTo>
                      <a:pt x="1901128" y="351754"/>
                      <a:pt x="1864421" y="342095"/>
                      <a:pt x="1827317" y="334130"/>
                    </a:cubicBezTo>
                    <a:cubicBezTo>
                      <a:pt x="1790178" y="326165"/>
                      <a:pt x="1752749" y="319894"/>
                      <a:pt x="1715032" y="315317"/>
                    </a:cubicBezTo>
                    <a:cubicBezTo>
                      <a:pt x="1677352" y="310776"/>
                      <a:pt x="1639491" y="307892"/>
                      <a:pt x="1601558" y="306775"/>
                    </a:cubicBezTo>
                    <a:close/>
                    <a:moveTo>
                      <a:pt x="1601558" y="383073"/>
                    </a:moveTo>
                    <a:cubicBezTo>
                      <a:pt x="1637003" y="384190"/>
                      <a:pt x="1672340" y="386929"/>
                      <a:pt x="1707568" y="391218"/>
                    </a:cubicBezTo>
                    <a:cubicBezTo>
                      <a:pt x="1742797" y="395542"/>
                      <a:pt x="1777738" y="401453"/>
                      <a:pt x="1812425" y="408913"/>
                    </a:cubicBezTo>
                    <a:cubicBezTo>
                      <a:pt x="1847113" y="416410"/>
                      <a:pt x="1881369" y="425420"/>
                      <a:pt x="1915263" y="436016"/>
                    </a:cubicBezTo>
                    <a:cubicBezTo>
                      <a:pt x="1949122" y="446612"/>
                      <a:pt x="1982439" y="458685"/>
                      <a:pt x="2015216" y="472272"/>
                    </a:cubicBezTo>
                    <a:cubicBezTo>
                      <a:pt x="2047993" y="485860"/>
                      <a:pt x="2080085" y="500924"/>
                      <a:pt x="2111492" y="517395"/>
                    </a:cubicBezTo>
                    <a:cubicBezTo>
                      <a:pt x="2142898" y="533901"/>
                      <a:pt x="2173512" y="551777"/>
                      <a:pt x="2203296" y="571023"/>
                    </a:cubicBezTo>
                    <a:cubicBezTo>
                      <a:pt x="2233080" y="590304"/>
                      <a:pt x="2261926" y="610847"/>
                      <a:pt x="2289871" y="632724"/>
                    </a:cubicBezTo>
                    <a:cubicBezTo>
                      <a:pt x="2317816" y="654600"/>
                      <a:pt x="2344679" y="677702"/>
                      <a:pt x="2370533" y="701993"/>
                    </a:cubicBezTo>
                    <a:lnTo>
                      <a:pt x="2197238" y="875203"/>
                    </a:lnTo>
                    <a:cubicBezTo>
                      <a:pt x="2156853" y="837865"/>
                      <a:pt x="2113475" y="804348"/>
                      <a:pt x="2067140" y="774687"/>
                    </a:cubicBezTo>
                    <a:cubicBezTo>
                      <a:pt x="2020841" y="745025"/>
                      <a:pt x="1972271" y="719653"/>
                      <a:pt x="1921429" y="698569"/>
                    </a:cubicBezTo>
                    <a:cubicBezTo>
                      <a:pt x="1870623" y="677486"/>
                      <a:pt x="1818339" y="661052"/>
                      <a:pt x="1764612" y="649230"/>
                    </a:cubicBezTo>
                    <a:cubicBezTo>
                      <a:pt x="1710886" y="637409"/>
                      <a:pt x="1656510" y="630381"/>
                      <a:pt x="1601558" y="628183"/>
                    </a:cubicBezTo>
                    <a:close/>
                    <a:moveTo>
                      <a:pt x="1601558" y="704444"/>
                    </a:moveTo>
                    <a:cubicBezTo>
                      <a:pt x="1651498" y="706643"/>
                      <a:pt x="1700898" y="713166"/>
                      <a:pt x="1749720" y="723978"/>
                    </a:cubicBezTo>
                    <a:cubicBezTo>
                      <a:pt x="1798543" y="734826"/>
                      <a:pt x="1846068" y="749819"/>
                      <a:pt x="1892258" y="768992"/>
                    </a:cubicBezTo>
                    <a:cubicBezTo>
                      <a:pt x="1938449" y="788130"/>
                      <a:pt x="1982620" y="811159"/>
                      <a:pt x="2024808" y="838046"/>
                    </a:cubicBezTo>
                    <a:cubicBezTo>
                      <a:pt x="2066960" y="864968"/>
                      <a:pt x="2106443" y="895314"/>
                      <a:pt x="2143295" y="929119"/>
                    </a:cubicBezTo>
                    <a:lnTo>
                      <a:pt x="1985036" y="1087264"/>
                    </a:lnTo>
                    <a:cubicBezTo>
                      <a:pt x="1958641" y="1063766"/>
                      <a:pt x="1930480" y="1042646"/>
                      <a:pt x="1900551" y="1023869"/>
                    </a:cubicBezTo>
                    <a:cubicBezTo>
                      <a:pt x="1870587" y="1005092"/>
                      <a:pt x="1839325" y="988946"/>
                      <a:pt x="1806692" y="975395"/>
                    </a:cubicBezTo>
                    <a:cubicBezTo>
                      <a:pt x="1774024" y="961844"/>
                      <a:pt x="1740489" y="951104"/>
                      <a:pt x="1706054" y="943175"/>
                    </a:cubicBezTo>
                    <a:cubicBezTo>
                      <a:pt x="1671618" y="935246"/>
                      <a:pt x="1636750" y="930237"/>
                      <a:pt x="1601485" y="928146"/>
                    </a:cubicBezTo>
                    <a:close/>
                    <a:moveTo>
                      <a:pt x="1601558" y="1004588"/>
                    </a:moveTo>
                    <a:cubicBezTo>
                      <a:pt x="1631810" y="1006642"/>
                      <a:pt x="1661702" y="1011111"/>
                      <a:pt x="1691234" y="1018067"/>
                    </a:cubicBezTo>
                    <a:cubicBezTo>
                      <a:pt x="1720766" y="1024987"/>
                      <a:pt x="1749540" y="1034285"/>
                      <a:pt x="1777521" y="1045890"/>
                    </a:cubicBezTo>
                    <a:cubicBezTo>
                      <a:pt x="1805538" y="1057531"/>
                      <a:pt x="1832438" y="1071335"/>
                      <a:pt x="1858183" y="1087336"/>
                    </a:cubicBezTo>
                    <a:cubicBezTo>
                      <a:pt x="1883929" y="1103374"/>
                      <a:pt x="1908232" y="1121358"/>
                      <a:pt x="1931021" y="1141325"/>
                    </a:cubicBezTo>
                    <a:lnTo>
                      <a:pt x="1774745" y="1297560"/>
                    </a:lnTo>
                    <a:cubicBezTo>
                      <a:pt x="1749829" y="1277665"/>
                      <a:pt x="1722677" y="1261591"/>
                      <a:pt x="1693217" y="1249374"/>
                    </a:cubicBezTo>
                    <a:cubicBezTo>
                      <a:pt x="1663758" y="1237156"/>
                      <a:pt x="1633217" y="1229263"/>
                      <a:pt x="1601521" y="1225695"/>
                    </a:cubicBezTo>
                    <a:close/>
                    <a:moveTo>
                      <a:pt x="1525259" y="76730"/>
                    </a:moveTo>
                    <a:lnTo>
                      <a:pt x="1525259" y="306775"/>
                    </a:lnTo>
                    <a:cubicBezTo>
                      <a:pt x="1487289" y="307892"/>
                      <a:pt x="1449464" y="310776"/>
                      <a:pt x="1411748" y="315317"/>
                    </a:cubicBezTo>
                    <a:cubicBezTo>
                      <a:pt x="1374067" y="319894"/>
                      <a:pt x="1336639" y="326165"/>
                      <a:pt x="1299499" y="334130"/>
                    </a:cubicBezTo>
                    <a:cubicBezTo>
                      <a:pt x="1262359" y="342095"/>
                      <a:pt x="1225688" y="351754"/>
                      <a:pt x="1189413" y="363034"/>
                    </a:cubicBezTo>
                    <a:cubicBezTo>
                      <a:pt x="1153139" y="374351"/>
                      <a:pt x="1117477" y="387289"/>
                      <a:pt x="1082393" y="401814"/>
                    </a:cubicBezTo>
                    <a:cubicBezTo>
                      <a:pt x="1047344" y="416374"/>
                      <a:pt x="1012981" y="432484"/>
                      <a:pt x="979375" y="450180"/>
                    </a:cubicBezTo>
                    <a:cubicBezTo>
                      <a:pt x="945732" y="467839"/>
                      <a:pt x="912992" y="487013"/>
                      <a:pt x="881152" y="507628"/>
                    </a:cubicBezTo>
                    <a:cubicBezTo>
                      <a:pt x="849277" y="528279"/>
                      <a:pt x="818411" y="550336"/>
                      <a:pt x="788519" y="573798"/>
                    </a:cubicBezTo>
                    <a:cubicBezTo>
                      <a:pt x="758663" y="597260"/>
                      <a:pt x="729925" y="622020"/>
                      <a:pt x="702340" y="648077"/>
                    </a:cubicBezTo>
                    <a:lnTo>
                      <a:pt x="539646" y="485499"/>
                    </a:lnTo>
                    <a:cubicBezTo>
                      <a:pt x="572603" y="454108"/>
                      <a:pt x="606894" y="424303"/>
                      <a:pt x="642592" y="396047"/>
                    </a:cubicBezTo>
                    <a:cubicBezTo>
                      <a:pt x="678289" y="367827"/>
                      <a:pt x="715213" y="341266"/>
                      <a:pt x="753326" y="316434"/>
                    </a:cubicBezTo>
                    <a:cubicBezTo>
                      <a:pt x="791476" y="291602"/>
                      <a:pt x="830671" y="268572"/>
                      <a:pt x="870912" y="247345"/>
                    </a:cubicBezTo>
                    <a:cubicBezTo>
                      <a:pt x="911189" y="226117"/>
                      <a:pt x="952331" y="206799"/>
                      <a:pt x="994375" y="189356"/>
                    </a:cubicBezTo>
                    <a:cubicBezTo>
                      <a:pt x="1036419" y="171912"/>
                      <a:pt x="1079147" y="156451"/>
                      <a:pt x="1122634" y="142972"/>
                    </a:cubicBezTo>
                    <a:cubicBezTo>
                      <a:pt x="1166084" y="129457"/>
                      <a:pt x="1210075" y="117996"/>
                      <a:pt x="1254606" y="108553"/>
                    </a:cubicBezTo>
                    <a:cubicBezTo>
                      <a:pt x="1299138" y="99111"/>
                      <a:pt x="1343994" y="91723"/>
                      <a:pt x="1389211" y="86389"/>
                    </a:cubicBezTo>
                    <a:cubicBezTo>
                      <a:pt x="1434392" y="81091"/>
                      <a:pt x="1479753" y="77847"/>
                      <a:pt x="1525259" y="76730"/>
                    </a:cubicBezTo>
                    <a:close/>
                    <a:moveTo>
                      <a:pt x="628457" y="1524541"/>
                    </a:moveTo>
                    <a:lnTo>
                      <a:pt x="383226" y="1524541"/>
                    </a:lnTo>
                    <a:cubicBezTo>
                      <a:pt x="384380" y="1489078"/>
                      <a:pt x="387084" y="1453758"/>
                      <a:pt x="391411" y="1418547"/>
                    </a:cubicBezTo>
                    <a:cubicBezTo>
                      <a:pt x="395738" y="1383372"/>
                      <a:pt x="401615" y="1348412"/>
                      <a:pt x="409115" y="1313742"/>
                    </a:cubicBezTo>
                    <a:cubicBezTo>
                      <a:pt x="416579" y="1279071"/>
                      <a:pt x="425630" y="1244833"/>
                      <a:pt x="436231" y="1210955"/>
                    </a:cubicBezTo>
                    <a:cubicBezTo>
                      <a:pt x="446796" y="1177113"/>
                      <a:pt x="458876" y="1143812"/>
                      <a:pt x="472506" y="1111051"/>
                    </a:cubicBezTo>
                    <a:cubicBezTo>
                      <a:pt x="486100" y="1078290"/>
                      <a:pt x="501136" y="1046214"/>
                      <a:pt x="517650" y="1014823"/>
                    </a:cubicBezTo>
                    <a:cubicBezTo>
                      <a:pt x="534129" y="983432"/>
                      <a:pt x="552050" y="952834"/>
                      <a:pt x="571305" y="923065"/>
                    </a:cubicBezTo>
                    <a:cubicBezTo>
                      <a:pt x="590596" y="893295"/>
                      <a:pt x="611149" y="864427"/>
                      <a:pt x="633036" y="836532"/>
                    </a:cubicBezTo>
                    <a:cubicBezTo>
                      <a:pt x="654924" y="808601"/>
                      <a:pt x="678037" y="781714"/>
                      <a:pt x="702340" y="755910"/>
                    </a:cubicBezTo>
                    <a:lnTo>
                      <a:pt x="875708" y="929119"/>
                    </a:lnTo>
                    <a:cubicBezTo>
                      <a:pt x="838315" y="969485"/>
                      <a:pt x="804781" y="1012841"/>
                      <a:pt x="775105" y="1059117"/>
                    </a:cubicBezTo>
                    <a:cubicBezTo>
                      <a:pt x="745393" y="1105429"/>
                      <a:pt x="720009" y="1153975"/>
                      <a:pt x="698915" y="1204792"/>
                    </a:cubicBezTo>
                    <a:cubicBezTo>
                      <a:pt x="677821" y="1255573"/>
                      <a:pt x="661378" y="1307831"/>
                      <a:pt x="649515" y="1361531"/>
                    </a:cubicBezTo>
                    <a:cubicBezTo>
                      <a:pt x="637688" y="1415231"/>
                      <a:pt x="630693" y="1469580"/>
                      <a:pt x="628457" y="1524541"/>
                    </a:cubicBezTo>
                    <a:close/>
                    <a:moveTo>
                      <a:pt x="929578" y="983036"/>
                    </a:moveTo>
                    <a:lnTo>
                      <a:pt x="1087801" y="1141181"/>
                    </a:lnTo>
                    <a:cubicBezTo>
                      <a:pt x="1064292" y="1167562"/>
                      <a:pt x="1043161" y="1195710"/>
                      <a:pt x="1024375" y="1225623"/>
                    </a:cubicBezTo>
                    <a:cubicBezTo>
                      <a:pt x="1005589" y="1255537"/>
                      <a:pt x="989399" y="1286820"/>
                      <a:pt x="975877" y="1319436"/>
                    </a:cubicBezTo>
                    <a:cubicBezTo>
                      <a:pt x="962319" y="1352053"/>
                      <a:pt x="951574" y="1385570"/>
                      <a:pt x="943641" y="1420025"/>
                    </a:cubicBezTo>
                    <a:cubicBezTo>
                      <a:pt x="935708" y="1454443"/>
                      <a:pt x="930696" y="1489258"/>
                      <a:pt x="928605" y="1524541"/>
                    </a:cubicBezTo>
                    <a:lnTo>
                      <a:pt x="704792" y="1524541"/>
                    </a:lnTo>
                    <a:cubicBezTo>
                      <a:pt x="706992" y="1474590"/>
                      <a:pt x="713482" y="1425214"/>
                      <a:pt x="724336" y="1376416"/>
                    </a:cubicBezTo>
                    <a:cubicBezTo>
                      <a:pt x="735189" y="1327617"/>
                      <a:pt x="750189" y="1280116"/>
                      <a:pt x="769336" y="1233948"/>
                    </a:cubicBezTo>
                    <a:cubicBezTo>
                      <a:pt x="788519" y="1187781"/>
                      <a:pt x="811560" y="1143631"/>
                      <a:pt x="838460" y="1101464"/>
                    </a:cubicBezTo>
                    <a:cubicBezTo>
                      <a:pt x="865359" y="1059333"/>
                      <a:pt x="895756" y="1019869"/>
                      <a:pt x="929578" y="983036"/>
                    </a:cubicBezTo>
                    <a:close/>
                    <a:moveTo>
                      <a:pt x="628457" y="1600767"/>
                    </a:moveTo>
                    <a:cubicBezTo>
                      <a:pt x="630693" y="1655728"/>
                      <a:pt x="637688" y="1710041"/>
                      <a:pt x="649515" y="1763741"/>
                    </a:cubicBezTo>
                    <a:cubicBezTo>
                      <a:pt x="661378" y="1817477"/>
                      <a:pt x="677821" y="1869700"/>
                      <a:pt x="698915" y="1920516"/>
                    </a:cubicBezTo>
                    <a:cubicBezTo>
                      <a:pt x="720009" y="1971297"/>
                      <a:pt x="745393" y="2019844"/>
                      <a:pt x="775105" y="2066155"/>
                    </a:cubicBezTo>
                    <a:cubicBezTo>
                      <a:pt x="804781" y="2112467"/>
                      <a:pt x="838315" y="2155788"/>
                      <a:pt x="875708" y="2196153"/>
                    </a:cubicBezTo>
                    <a:lnTo>
                      <a:pt x="702376" y="2369363"/>
                    </a:lnTo>
                    <a:cubicBezTo>
                      <a:pt x="678073" y="2343558"/>
                      <a:pt x="654960" y="2316672"/>
                      <a:pt x="633109" y="2288776"/>
                    </a:cubicBezTo>
                    <a:cubicBezTo>
                      <a:pt x="611221" y="2260845"/>
                      <a:pt x="590632" y="2231977"/>
                      <a:pt x="571377" y="2202208"/>
                    </a:cubicBezTo>
                    <a:cubicBezTo>
                      <a:pt x="552086" y="2172438"/>
                      <a:pt x="534201" y="2141840"/>
                      <a:pt x="517686" y="2110449"/>
                    </a:cubicBezTo>
                    <a:cubicBezTo>
                      <a:pt x="501208" y="2079058"/>
                      <a:pt x="486136" y="2046982"/>
                      <a:pt x="472542" y="2014221"/>
                    </a:cubicBezTo>
                    <a:cubicBezTo>
                      <a:pt x="458948" y="1981461"/>
                      <a:pt x="446868" y="1948159"/>
                      <a:pt x="436267" y="1914318"/>
                    </a:cubicBezTo>
                    <a:cubicBezTo>
                      <a:pt x="425666" y="1880476"/>
                      <a:pt x="416652" y="1846201"/>
                      <a:pt x="409152" y="1811531"/>
                    </a:cubicBezTo>
                    <a:cubicBezTo>
                      <a:pt x="401687" y="1776860"/>
                      <a:pt x="395774" y="1741937"/>
                      <a:pt x="391447" y="1706725"/>
                    </a:cubicBezTo>
                    <a:cubicBezTo>
                      <a:pt x="387156" y="1671514"/>
                      <a:pt x="384416" y="1636194"/>
                      <a:pt x="383298" y="1600767"/>
                    </a:cubicBezTo>
                    <a:close/>
                    <a:moveTo>
                      <a:pt x="704792" y="1600767"/>
                    </a:moveTo>
                    <a:lnTo>
                      <a:pt x="928605" y="1600767"/>
                    </a:lnTo>
                    <a:cubicBezTo>
                      <a:pt x="930696" y="1636014"/>
                      <a:pt x="935708" y="1670865"/>
                      <a:pt x="943641" y="1705284"/>
                    </a:cubicBezTo>
                    <a:cubicBezTo>
                      <a:pt x="951574" y="1739738"/>
                      <a:pt x="962319" y="1773256"/>
                      <a:pt x="975841" y="1805872"/>
                    </a:cubicBezTo>
                    <a:cubicBezTo>
                      <a:pt x="989399" y="1838489"/>
                      <a:pt x="1005589" y="1869772"/>
                      <a:pt x="1024375" y="1899721"/>
                    </a:cubicBezTo>
                    <a:cubicBezTo>
                      <a:pt x="1043161" y="1929635"/>
                      <a:pt x="1064292" y="1957782"/>
                      <a:pt x="1087801" y="1984164"/>
                    </a:cubicBezTo>
                    <a:lnTo>
                      <a:pt x="929578" y="2142200"/>
                    </a:lnTo>
                    <a:cubicBezTo>
                      <a:pt x="895756" y="2105367"/>
                      <a:pt x="865395" y="2065903"/>
                      <a:pt x="838460" y="2023772"/>
                    </a:cubicBezTo>
                    <a:cubicBezTo>
                      <a:pt x="811560" y="1981641"/>
                      <a:pt x="788519" y="1937491"/>
                      <a:pt x="769372" y="1891324"/>
                    </a:cubicBezTo>
                    <a:cubicBezTo>
                      <a:pt x="750189" y="1845156"/>
                      <a:pt x="735189" y="1797655"/>
                      <a:pt x="724336" y="1748856"/>
                    </a:cubicBezTo>
                    <a:cubicBezTo>
                      <a:pt x="713482" y="1700058"/>
                      <a:pt x="706992" y="1650683"/>
                      <a:pt x="704792" y="1600767"/>
                    </a:cubicBezTo>
                    <a:close/>
                    <a:moveTo>
                      <a:pt x="1005084" y="1600767"/>
                    </a:moveTo>
                    <a:lnTo>
                      <a:pt x="1226156" y="1600767"/>
                    </a:lnTo>
                    <a:cubicBezTo>
                      <a:pt x="1229726" y="1632410"/>
                      <a:pt x="1237623" y="1662972"/>
                      <a:pt x="1249847" y="1692417"/>
                    </a:cubicBezTo>
                    <a:cubicBezTo>
                      <a:pt x="1262070" y="1721826"/>
                      <a:pt x="1278152" y="1749001"/>
                      <a:pt x="1298092" y="1773868"/>
                    </a:cubicBezTo>
                    <a:lnTo>
                      <a:pt x="1141780" y="1930103"/>
                    </a:lnTo>
                    <a:cubicBezTo>
                      <a:pt x="1121804" y="1907290"/>
                      <a:pt x="1103811" y="1883035"/>
                      <a:pt x="1087801" y="1857266"/>
                    </a:cubicBezTo>
                    <a:cubicBezTo>
                      <a:pt x="1071792" y="1831533"/>
                      <a:pt x="1057945" y="1804647"/>
                      <a:pt x="1046335" y="1776644"/>
                    </a:cubicBezTo>
                    <a:cubicBezTo>
                      <a:pt x="1034724" y="1748676"/>
                      <a:pt x="1025457" y="1719916"/>
                      <a:pt x="1018534" y="1690399"/>
                    </a:cubicBezTo>
                    <a:cubicBezTo>
                      <a:pt x="1011611" y="1660882"/>
                      <a:pt x="1007103" y="1631005"/>
                      <a:pt x="1005084" y="1600767"/>
                    </a:cubicBezTo>
                    <a:close/>
                    <a:moveTo>
                      <a:pt x="1226156" y="1524541"/>
                    </a:moveTo>
                    <a:lnTo>
                      <a:pt x="1005084" y="1524541"/>
                    </a:lnTo>
                    <a:cubicBezTo>
                      <a:pt x="1007103" y="1494304"/>
                      <a:pt x="1011611" y="1464426"/>
                      <a:pt x="1018534" y="1434909"/>
                    </a:cubicBezTo>
                    <a:cubicBezTo>
                      <a:pt x="1025457" y="1405392"/>
                      <a:pt x="1034724" y="1376632"/>
                      <a:pt x="1046335" y="1348629"/>
                    </a:cubicBezTo>
                    <a:cubicBezTo>
                      <a:pt x="1057981" y="1320625"/>
                      <a:pt x="1071792" y="1293775"/>
                      <a:pt x="1087801" y="1268007"/>
                    </a:cubicBezTo>
                    <a:cubicBezTo>
                      <a:pt x="1103811" y="1242274"/>
                      <a:pt x="1121804" y="1217983"/>
                      <a:pt x="1141780" y="1195169"/>
                    </a:cubicBezTo>
                    <a:lnTo>
                      <a:pt x="1298092" y="1351404"/>
                    </a:lnTo>
                    <a:cubicBezTo>
                      <a:pt x="1278188" y="1376308"/>
                      <a:pt x="1262106" y="1403446"/>
                      <a:pt x="1249883" y="1432891"/>
                    </a:cubicBezTo>
                    <a:cubicBezTo>
                      <a:pt x="1237659" y="1462336"/>
                      <a:pt x="1229798" y="1492862"/>
                      <a:pt x="1226229" y="1524541"/>
                    </a:cubicBezTo>
                    <a:close/>
                    <a:moveTo>
                      <a:pt x="1195759" y="1141325"/>
                    </a:moveTo>
                    <a:cubicBezTo>
                      <a:pt x="1218584" y="1121358"/>
                      <a:pt x="1242887" y="1103374"/>
                      <a:pt x="1268633" y="1087372"/>
                    </a:cubicBezTo>
                    <a:cubicBezTo>
                      <a:pt x="1294378" y="1071371"/>
                      <a:pt x="1321278" y="1057531"/>
                      <a:pt x="1349295" y="1045926"/>
                    </a:cubicBezTo>
                    <a:cubicBezTo>
                      <a:pt x="1377312" y="1034321"/>
                      <a:pt x="1406050" y="1025023"/>
                      <a:pt x="1435582" y="1018103"/>
                    </a:cubicBezTo>
                    <a:cubicBezTo>
                      <a:pt x="1465114" y="1011183"/>
                      <a:pt x="1495006" y="1006678"/>
                      <a:pt x="1525295" y="1004660"/>
                    </a:cubicBezTo>
                    <a:lnTo>
                      <a:pt x="1525295" y="1225623"/>
                    </a:lnTo>
                    <a:cubicBezTo>
                      <a:pt x="1493600" y="1229191"/>
                      <a:pt x="1463022" y="1237084"/>
                      <a:pt x="1433599" y="1249338"/>
                    </a:cubicBezTo>
                    <a:cubicBezTo>
                      <a:pt x="1404139" y="1261555"/>
                      <a:pt x="1376988" y="1277593"/>
                      <a:pt x="1352071" y="1297524"/>
                    </a:cubicBezTo>
                    <a:close/>
                    <a:moveTo>
                      <a:pt x="1141780" y="1087372"/>
                    </a:moveTo>
                    <a:lnTo>
                      <a:pt x="983557" y="929228"/>
                    </a:lnTo>
                    <a:cubicBezTo>
                      <a:pt x="1020409" y="895422"/>
                      <a:pt x="1059892" y="865076"/>
                      <a:pt x="1102044" y="838154"/>
                    </a:cubicBezTo>
                    <a:cubicBezTo>
                      <a:pt x="1144196" y="811268"/>
                      <a:pt x="1188368" y="788238"/>
                      <a:pt x="1234558" y="769064"/>
                    </a:cubicBezTo>
                    <a:cubicBezTo>
                      <a:pt x="1280748" y="749891"/>
                      <a:pt x="1328273" y="734898"/>
                      <a:pt x="1377096" y="724050"/>
                    </a:cubicBezTo>
                    <a:cubicBezTo>
                      <a:pt x="1425918" y="713202"/>
                      <a:pt x="1475282" y="706715"/>
                      <a:pt x="1525259" y="704516"/>
                    </a:cubicBezTo>
                    <a:lnTo>
                      <a:pt x="1525259" y="928218"/>
                    </a:lnTo>
                    <a:cubicBezTo>
                      <a:pt x="1489994" y="930309"/>
                      <a:pt x="1455126" y="935318"/>
                      <a:pt x="1420726" y="943247"/>
                    </a:cubicBezTo>
                    <a:cubicBezTo>
                      <a:pt x="1386291" y="951176"/>
                      <a:pt x="1352757" y="961880"/>
                      <a:pt x="1320124" y="975431"/>
                    </a:cubicBezTo>
                    <a:cubicBezTo>
                      <a:pt x="1287491" y="988982"/>
                      <a:pt x="1256193" y="1005128"/>
                      <a:pt x="1226265" y="1023905"/>
                    </a:cubicBezTo>
                    <a:cubicBezTo>
                      <a:pt x="1196336" y="1042646"/>
                      <a:pt x="1168175" y="1063766"/>
                      <a:pt x="1141780" y="1087264"/>
                    </a:cubicBezTo>
                    <a:close/>
                    <a:moveTo>
                      <a:pt x="929687" y="875383"/>
                    </a:moveTo>
                    <a:lnTo>
                      <a:pt x="756283" y="701993"/>
                    </a:lnTo>
                    <a:cubicBezTo>
                      <a:pt x="782101" y="677702"/>
                      <a:pt x="809000" y="654600"/>
                      <a:pt x="836945" y="632724"/>
                    </a:cubicBezTo>
                    <a:cubicBezTo>
                      <a:pt x="864854" y="610847"/>
                      <a:pt x="893737" y="590304"/>
                      <a:pt x="923521" y="571023"/>
                    </a:cubicBezTo>
                    <a:cubicBezTo>
                      <a:pt x="953305" y="551777"/>
                      <a:pt x="983918" y="533901"/>
                      <a:pt x="1015325" y="517395"/>
                    </a:cubicBezTo>
                    <a:cubicBezTo>
                      <a:pt x="1046731" y="500924"/>
                      <a:pt x="1078823" y="485860"/>
                      <a:pt x="1111600" y="472272"/>
                    </a:cubicBezTo>
                    <a:cubicBezTo>
                      <a:pt x="1144377" y="458685"/>
                      <a:pt x="1177694" y="446612"/>
                      <a:pt x="1211553" y="436016"/>
                    </a:cubicBezTo>
                    <a:cubicBezTo>
                      <a:pt x="1245411" y="425420"/>
                      <a:pt x="1279703" y="416410"/>
                      <a:pt x="1314391" y="408913"/>
                    </a:cubicBezTo>
                    <a:cubicBezTo>
                      <a:pt x="1349079" y="401453"/>
                      <a:pt x="1384019" y="395542"/>
                      <a:pt x="1419248" y="391218"/>
                    </a:cubicBezTo>
                    <a:cubicBezTo>
                      <a:pt x="1454440" y="386929"/>
                      <a:pt x="1489813" y="384190"/>
                      <a:pt x="1525259" y="383073"/>
                    </a:cubicBezTo>
                    <a:lnTo>
                      <a:pt x="1525259" y="628183"/>
                    </a:lnTo>
                    <a:cubicBezTo>
                      <a:pt x="1470270" y="630381"/>
                      <a:pt x="1415930" y="637409"/>
                      <a:pt x="1362204" y="649230"/>
                    </a:cubicBezTo>
                    <a:cubicBezTo>
                      <a:pt x="1308477" y="661052"/>
                      <a:pt x="1256193" y="677486"/>
                      <a:pt x="1205351" y="698569"/>
                    </a:cubicBezTo>
                    <a:cubicBezTo>
                      <a:pt x="1154545" y="719653"/>
                      <a:pt x="1105975" y="745025"/>
                      <a:pt x="1059640" y="774687"/>
                    </a:cubicBezTo>
                    <a:cubicBezTo>
                      <a:pt x="1013341" y="804348"/>
                      <a:pt x="969963" y="837865"/>
                      <a:pt x="929578" y="875203"/>
                    </a:cubicBezTo>
                    <a:close/>
                    <a:moveTo>
                      <a:pt x="485811" y="539560"/>
                    </a:moveTo>
                    <a:lnTo>
                      <a:pt x="648505" y="702174"/>
                    </a:lnTo>
                    <a:cubicBezTo>
                      <a:pt x="622399" y="729780"/>
                      <a:pt x="597627" y="758468"/>
                      <a:pt x="574153" y="788346"/>
                    </a:cubicBezTo>
                    <a:cubicBezTo>
                      <a:pt x="550716" y="818187"/>
                      <a:pt x="528648" y="849038"/>
                      <a:pt x="507987" y="880897"/>
                    </a:cubicBezTo>
                    <a:cubicBezTo>
                      <a:pt x="487326" y="912757"/>
                      <a:pt x="468143" y="945482"/>
                      <a:pt x="450474" y="979071"/>
                    </a:cubicBezTo>
                    <a:cubicBezTo>
                      <a:pt x="432806" y="1012661"/>
                      <a:pt x="416688" y="1047007"/>
                      <a:pt x="402120" y="1082075"/>
                    </a:cubicBezTo>
                    <a:cubicBezTo>
                      <a:pt x="387553" y="1117142"/>
                      <a:pt x="374608" y="1152786"/>
                      <a:pt x="363322" y="1189006"/>
                    </a:cubicBezTo>
                    <a:cubicBezTo>
                      <a:pt x="351999" y="1225263"/>
                      <a:pt x="342372" y="1261916"/>
                      <a:pt x="334403" y="1299037"/>
                    </a:cubicBezTo>
                    <a:cubicBezTo>
                      <a:pt x="326398" y="1336159"/>
                      <a:pt x="320160" y="1373569"/>
                      <a:pt x="315581" y="1411267"/>
                    </a:cubicBezTo>
                    <a:cubicBezTo>
                      <a:pt x="311001" y="1448929"/>
                      <a:pt x="308153" y="1486735"/>
                      <a:pt x="307035" y="1524686"/>
                    </a:cubicBezTo>
                    <a:lnTo>
                      <a:pt x="76732" y="1524686"/>
                    </a:lnTo>
                    <a:cubicBezTo>
                      <a:pt x="77886" y="1479203"/>
                      <a:pt x="81095" y="1433864"/>
                      <a:pt x="86431" y="1388669"/>
                    </a:cubicBezTo>
                    <a:cubicBezTo>
                      <a:pt x="91732" y="1343511"/>
                      <a:pt x="99124" y="1298641"/>
                      <a:pt x="108571" y="1254131"/>
                    </a:cubicBezTo>
                    <a:cubicBezTo>
                      <a:pt x="118018" y="1209621"/>
                      <a:pt x="129485" y="1165652"/>
                      <a:pt x="143007" y="1122187"/>
                    </a:cubicBezTo>
                    <a:cubicBezTo>
                      <a:pt x="156492" y="1078759"/>
                      <a:pt x="171961" y="1036015"/>
                      <a:pt x="189413" y="993992"/>
                    </a:cubicBezTo>
                    <a:cubicBezTo>
                      <a:pt x="206865" y="951969"/>
                      <a:pt x="226193" y="910811"/>
                      <a:pt x="247431" y="870554"/>
                    </a:cubicBezTo>
                    <a:cubicBezTo>
                      <a:pt x="268669" y="830333"/>
                      <a:pt x="291710" y="791157"/>
                      <a:pt x="316554" y="753026"/>
                    </a:cubicBezTo>
                    <a:cubicBezTo>
                      <a:pt x="341398" y="714896"/>
                      <a:pt x="367973" y="677990"/>
                      <a:pt x="396207" y="642311"/>
                    </a:cubicBezTo>
                    <a:cubicBezTo>
                      <a:pt x="424476" y="606631"/>
                      <a:pt x="454296" y="572356"/>
                      <a:pt x="485703" y="539415"/>
                    </a:cubicBezTo>
                    <a:close/>
                    <a:moveTo>
                      <a:pt x="76840" y="1600911"/>
                    </a:moveTo>
                    <a:lnTo>
                      <a:pt x="307035" y="1600911"/>
                    </a:lnTo>
                    <a:cubicBezTo>
                      <a:pt x="308153" y="1638861"/>
                      <a:pt x="311001" y="1676704"/>
                      <a:pt x="315581" y="1714366"/>
                    </a:cubicBezTo>
                    <a:cubicBezTo>
                      <a:pt x="320160" y="1752064"/>
                      <a:pt x="326398" y="1789474"/>
                      <a:pt x="334403" y="1826559"/>
                    </a:cubicBezTo>
                    <a:cubicBezTo>
                      <a:pt x="342372" y="1863681"/>
                      <a:pt x="351999" y="1900370"/>
                      <a:pt x="363322" y="1936626"/>
                    </a:cubicBezTo>
                    <a:cubicBezTo>
                      <a:pt x="374608" y="1972847"/>
                      <a:pt x="387553" y="2008491"/>
                      <a:pt x="402120" y="2043558"/>
                    </a:cubicBezTo>
                    <a:cubicBezTo>
                      <a:pt x="416688" y="2078625"/>
                      <a:pt x="432806" y="2112972"/>
                      <a:pt x="450474" y="2146561"/>
                    </a:cubicBezTo>
                    <a:cubicBezTo>
                      <a:pt x="468143" y="2180151"/>
                      <a:pt x="487326" y="2212876"/>
                      <a:pt x="507987" y="2244735"/>
                    </a:cubicBezTo>
                    <a:cubicBezTo>
                      <a:pt x="528648" y="2276595"/>
                      <a:pt x="550716" y="2307445"/>
                      <a:pt x="574153" y="2337287"/>
                    </a:cubicBezTo>
                    <a:cubicBezTo>
                      <a:pt x="597627" y="2367128"/>
                      <a:pt x="622399" y="2395852"/>
                      <a:pt x="648505" y="2423459"/>
                    </a:cubicBezTo>
                    <a:lnTo>
                      <a:pt x="485811" y="2586037"/>
                    </a:lnTo>
                    <a:cubicBezTo>
                      <a:pt x="454404" y="2553132"/>
                      <a:pt x="424548" y="2518822"/>
                      <a:pt x="396315" y="2483142"/>
                    </a:cubicBezTo>
                    <a:cubicBezTo>
                      <a:pt x="368045" y="2447462"/>
                      <a:pt x="341506" y="2410557"/>
                      <a:pt x="316626" y="2372462"/>
                    </a:cubicBezTo>
                    <a:cubicBezTo>
                      <a:pt x="291782" y="2334331"/>
                      <a:pt x="268741" y="2295156"/>
                      <a:pt x="247503" y="2254899"/>
                    </a:cubicBezTo>
                    <a:cubicBezTo>
                      <a:pt x="226265" y="2214642"/>
                      <a:pt x="206902" y="2173520"/>
                      <a:pt x="189449" y="2131497"/>
                    </a:cubicBezTo>
                    <a:cubicBezTo>
                      <a:pt x="171997" y="2089473"/>
                      <a:pt x="156528" y="2046730"/>
                      <a:pt x="143043" y="2003265"/>
                    </a:cubicBezTo>
                    <a:cubicBezTo>
                      <a:pt x="129521" y="1959800"/>
                      <a:pt x="118054" y="1915831"/>
                      <a:pt x="108571" y="1871321"/>
                    </a:cubicBezTo>
                    <a:cubicBezTo>
                      <a:pt x="99124" y="1826812"/>
                      <a:pt x="91732" y="1781977"/>
                      <a:pt x="86431" y="1736783"/>
                    </a:cubicBezTo>
                    <a:cubicBezTo>
                      <a:pt x="81095" y="1691588"/>
                      <a:pt x="77886" y="1646250"/>
                      <a:pt x="76732" y="1600767"/>
                    </a:cubicBezTo>
                    <a:close/>
                    <a:moveTo>
                      <a:pt x="1525259" y="3048578"/>
                    </a:moveTo>
                    <a:cubicBezTo>
                      <a:pt x="1479753" y="3047425"/>
                      <a:pt x="1434392" y="3044218"/>
                      <a:pt x="1389211" y="3038884"/>
                    </a:cubicBezTo>
                    <a:cubicBezTo>
                      <a:pt x="1343994" y="3033586"/>
                      <a:pt x="1299138" y="3026197"/>
                      <a:pt x="1254606" y="3016755"/>
                    </a:cubicBezTo>
                    <a:cubicBezTo>
                      <a:pt x="1210075" y="3007312"/>
                      <a:pt x="1166084" y="2995815"/>
                      <a:pt x="1122634" y="2982336"/>
                    </a:cubicBezTo>
                    <a:cubicBezTo>
                      <a:pt x="1079147" y="2968821"/>
                      <a:pt x="1036419" y="2953360"/>
                      <a:pt x="994375" y="2935916"/>
                    </a:cubicBezTo>
                    <a:cubicBezTo>
                      <a:pt x="952331" y="2918509"/>
                      <a:pt x="911189" y="2899155"/>
                      <a:pt x="870912" y="2877928"/>
                    </a:cubicBezTo>
                    <a:cubicBezTo>
                      <a:pt x="830671" y="2856700"/>
                      <a:pt x="791476" y="2833670"/>
                      <a:pt x="753326" y="2808838"/>
                    </a:cubicBezTo>
                    <a:cubicBezTo>
                      <a:pt x="715213" y="2784006"/>
                      <a:pt x="678289" y="2757481"/>
                      <a:pt x="642592" y="2729225"/>
                    </a:cubicBezTo>
                    <a:cubicBezTo>
                      <a:pt x="606894" y="2701006"/>
                      <a:pt x="572603" y="2671200"/>
                      <a:pt x="539646" y="2639773"/>
                    </a:cubicBezTo>
                    <a:lnTo>
                      <a:pt x="702340" y="2477195"/>
                    </a:lnTo>
                    <a:cubicBezTo>
                      <a:pt x="729925" y="2503252"/>
                      <a:pt x="758663" y="2528012"/>
                      <a:pt x="788519" y="2551474"/>
                    </a:cubicBezTo>
                    <a:cubicBezTo>
                      <a:pt x="818411" y="2574937"/>
                      <a:pt x="849277" y="2596993"/>
                      <a:pt x="881152" y="2617644"/>
                    </a:cubicBezTo>
                    <a:cubicBezTo>
                      <a:pt x="912992" y="2638295"/>
                      <a:pt x="945768" y="2657469"/>
                      <a:pt x="979375" y="2675129"/>
                    </a:cubicBezTo>
                    <a:cubicBezTo>
                      <a:pt x="1012981" y="2692788"/>
                      <a:pt x="1047344" y="2708898"/>
                      <a:pt x="1082393" y="2723459"/>
                    </a:cubicBezTo>
                    <a:cubicBezTo>
                      <a:pt x="1117477" y="2738019"/>
                      <a:pt x="1153139" y="2750921"/>
                      <a:pt x="1189413" y="2762238"/>
                    </a:cubicBezTo>
                    <a:cubicBezTo>
                      <a:pt x="1225688" y="2773555"/>
                      <a:pt x="1262359" y="2783178"/>
                      <a:pt x="1299499" y="2791142"/>
                    </a:cubicBezTo>
                    <a:cubicBezTo>
                      <a:pt x="1336639" y="2799143"/>
                      <a:pt x="1374067" y="2805378"/>
                      <a:pt x="1411748" y="2809955"/>
                    </a:cubicBezTo>
                    <a:cubicBezTo>
                      <a:pt x="1449464" y="2814533"/>
                      <a:pt x="1487289" y="2817380"/>
                      <a:pt x="1525259" y="2818497"/>
                    </a:cubicBezTo>
                    <a:close/>
                    <a:moveTo>
                      <a:pt x="1525259" y="2742200"/>
                    </a:moveTo>
                    <a:cubicBezTo>
                      <a:pt x="1489813" y="2741082"/>
                      <a:pt x="1454476" y="2738379"/>
                      <a:pt x="1419248" y="2734055"/>
                    </a:cubicBezTo>
                    <a:cubicBezTo>
                      <a:pt x="1384019" y="2729730"/>
                      <a:pt x="1349079" y="2723819"/>
                      <a:pt x="1314391" y="2716359"/>
                    </a:cubicBezTo>
                    <a:cubicBezTo>
                      <a:pt x="1279703" y="2708862"/>
                      <a:pt x="1245411" y="2699852"/>
                      <a:pt x="1211553" y="2689256"/>
                    </a:cubicBezTo>
                    <a:cubicBezTo>
                      <a:pt x="1177694" y="2678697"/>
                      <a:pt x="1144377" y="2666623"/>
                      <a:pt x="1111600" y="2653000"/>
                    </a:cubicBezTo>
                    <a:cubicBezTo>
                      <a:pt x="1078823" y="2639413"/>
                      <a:pt x="1046731" y="2624384"/>
                      <a:pt x="1015325" y="2607877"/>
                    </a:cubicBezTo>
                    <a:cubicBezTo>
                      <a:pt x="983918" y="2591407"/>
                      <a:pt x="953305" y="2573531"/>
                      <a:pt x="923521" y="2554249"/>
                    </a:cubicBezTo>
                    <a:cubicBezTo>
                      <a:pt x="893737" y="2535004"/>
                      <a:pt x="864854" y="2514425"/>
                      <a:pt x="836945" y="2492548"/>
                    </a:cubicBezTo>
                    <a:cubicBezTo>
                      <a:pt x="809000" y="2470672"/>
                      <a:pt x="782101" y="2447606"/>
                      <a:pt x="756283" y="2423279"/>
                    </a:cubicBezTo>
                    <a:lnTo>
                      <a:pt x="929578" y="2250141"/>
                    </a:lnTo>
                    <a:cubicBezTo>
                      <a:pt x="969963" y="2287479"/>
                      <a:pt x="1013341" y="2320960"/>
                      <a:pt x="1059640" y="2350658"/>
                    </a:cubicBezTo>
                    <a:cubicBezTo>
                      <a:pt x="1105975" y="2380319"/>
                      <a:pt x="1154545" y="2405691"/>
                      <a:pt x="1205351" y="2426775"/>
                    </a:cubicBezTo>
                    <a:cubicBezTo>
                      <a:pt x="1256193" y="2447858"/>
                      <a:pt x="1308477" y="2464293"/>
                      <a:pt x="1362204" y="2476114"/>
                    </a:cubicBezTo>
                    <a:cubicBezTo>
                      <a:pt x="1415930" y="2487935"/>
                      <a:pt x="1470270" y="2494963"/>
                      <a:pt x="1525259" y="2497162"/>
                    </a:cubicBezTo>
                    <a:close/>
                    <a:moveTo>
                      <a:pt x="1525259" y="2420828"/>
                    </a:moveTo>
                    <a:cubicBezTo>
                      <a:pt x="1475282" y="2418666"/>
                      <a:pt x="1425918" y="2412142"/>
                      <a:pt x="1377060" y="2401294"/>
                    </a:cubicBezTo>
                    <a:cubicBezTo>
                      <a:pt x="1328237" y="2390482"/>
                      <a:pt x="1280748" y="2375453"/>
                      <a:pt x="1234558" y="2356316"/>
                    </a:cubicBezTo>
                    <a:cubicBezTo>
                      <a:pt x="1188331" y="2337143"/>
                      <a:pt x="1144160" y="2314113"/>
                      <a:pt x="1102008" y="2287227"/>
                    </a:cubicBezTo>
                    <a:cubicBezTo>
                      <a:pt x="1059856" y="2260341"/>
                      <a:pt x="1020337" y="2229959"/>
                      <a:pt x="983521" y="2196153"/>
                    </a:cubicBezTo>
                    <a:lnTo>
                      <a:pt x="1141780" y="2038044"/>
                    </a:lnTo>
                    <a:cubicBezTo>
                      <a:pt x="1168175" y="2061506"/>
                      <a:pt x="1196336" y="2082662"/>
                      <a:pt x="1226265" y="2101439"/>
                    </a:cubicBezTo>
                    <a:cubicBezTo>
                      <a:pt x="1256193" y="2120180"/>
                      <a:pt x="1287491" y="2136362"/>
                      <a:pt x="1320124" y="2149877"/>
                    </a:cubicBezTo>
                    <a:cubicBezTo>
                      <a:pt x="1352757" y="2163428"/>
                      <a:pt x="1386291" y="2174168"/>
                      <a:pt x="1420762" y="2182097"/>
                    </a:cubicBezTo>
                    <a:cubicBezTo>
                      <a:pt x="1455198" y="2190026"/>
                      <a:pt x="1490030" y="2195036"/>
                      <a:pt x="1525331" y="2197126"/>
                    </a:cubicBezTo>
                    <a:close/>
                    <a:moveTo>
                      <a:pt x="1525259" y="2120684"/>
                    </a:moveTo>
                    <a:cubicBezTo>
                      <a:pt x="1495006" y="2118630"/>
                      <a:pt x="1465114" y="2114161"/>
                      <a:pt x="1435582" y="2107241"/>
                    </a:cubicBezTo>
                    <a:cubicBezTo>
                      <a:pt x="1406050" y="2100322"/>
                      <a:pt x="1377276" y="2091059"/>
                      <a:pt x="1349259" y="2079418"/>
                    </a:cubicBezTo>
                    <a:cubicBezTo>
                      <a:pt x="1321278" y="2067813"/>
                      <a:pt x="1294378" y="2053974"/>
                      <a:pt x="1268633" y="2037972"/>
                    </a:cubicBezTo>
                    <a:cubicBezTo>
                      <a:pt x="1242887" y="2021970"/>
                      <a:pt x="1218584" y="2003986"/>
                      <a:pt x="1195759" y="1984019"/>
                    </a:cubicBezTo>
                    <a:lnTo>
                      <a:pt x="1352071" y="1827785"/>
                    </a:lnTo>
                    <a:cubicBezTo>
                      <a:pt x="1376988" y="1847679"/>
                      <a:pt x="1404139" y="1863753"/>
                      <a:pt x="1433599" y="1875971"/>
                    </a:cubicBezTo>
                    <a:cubicBezTo>
                      <a:pt x="1463022" y="1888188"/>
                      <a:pt x="1493600" y="1896081"/>
                      <a:pt x="1525295" y="1899685"/>
                    </a:cubicBezTo>
                    <a:close/>
                    <a:moveTo>
                      <a:pt x="1298128" y="1562636"/>
                    </a:moveTo>
                    <a:cubicBezTo>
                      <a:pt x="1298128" y="1553950"/>
                      <a:pt x="1298561" y="1545301"/>
                      <a:pt x="1299390" y="1536651"/>
                    </a:cubicBezTo>
                    <a:cubicBezTo>
                      <a:pt x="1300256" y="1528001"/>
                      <a:pt x="1301518" y="1519424"/>
                      <a:pt x="1303213" y="1510918"/>
                    </a:cubicBezTo>
                    <a:cubicBezTo>
                      <a:pt x="1304907" y="1502377"/>
                      <a:pt x="1307035" y="1493979"/>
                      <a:pt x="1309559" y="1485654"/>
                    </a:cubicBezTo>
                    <a:cubicBezTo>
                      <a:pt x="1312083" y="1477365"/>
                      <a:pt x="1315004" y="1469184"/>
                      <a:pt x="1318321" y="1461183"/>
                    </a:cubicBezTo>
                    <a:cubicBezTo>
                      <a:pt x="1321638" y="1453146"/>
                      <a:pt x="1325352" y="1445325"/>
                      <a:pt x="1329463" y="1437648"/>
                    </a:cubicBezTo>
                    <a:cubicBezTo>
                      <a:pt x="1333538" y="1430008"/>
                      <a:pt x="1338009" y="1422547"/>
                      <a:pt x="1342841" y="1415339"/>
                    </a:cubicBezTo>
                    <a:cubicBezTo>
                      <a:pt x="1347672" y="1408095"/>
                      <a:pt x="1352829" y="1401139"/>
                      <a:pt x="1358346" y="1394436"/>
                    </a:cubicBezTo>
                    <a:cubicBezTo>
                      <a:pt x="1363862" y="1387732"/>
                      <a:pt x="1369668" y="1381281"/>
                      <a:pt x="1375834" y="1375154"/>
                    </a:cubicBezTo>
                    <a:cubicBezTo>
                      <a:pt x="1381964" y="1369028"/>
                      <a:pt x="1388382" y="1363189"/>
                      <a:pt x="1395125" y="1357675"/>
                    </a:cubicBezTo>
                    <a:cubicBezTo>
                      <a:pt x="1401832" y="1352161"/>
                      <a:pt x="1408791" y="1347007"/>
                      <a:pt x="1416039" y="1342177"/>
                    </a:cubicBezTo>
                    <a:cubicBezTo>
                      <a:pt x="1423250" y="1337348"/>
                      <a:pt x="1430678" y="1332879"/>
                      <a:pt x="1438358" y="1328807"/>
                    </a:cubicBezTo>
                    <a:cubicBezTo>
                      <a:pt x="1446003" y="1324698"/>
                      <a:pt x="1453863" y="1320986"/>
                      <a:pt x="1461868" y="1317670"/>
                    </a:cubicBezTo>
                    <a:cubicBezTo>
                      <a:pt x="1469909" y="1314354"/>
                      <a:pt x="1478095" y="1311435"/>
                      <a:pt x="1486388" y="1308912"/>
                    </a:cubicBezTo>
                    <a:cubicBezTo>
                      <a:pt x="1494717" y="1306389"/>
                      <a:pt x="1503119" y="1304299"/>
                      <a:pt x="1511665" y="1302605"/>
                    </a:cubicBezTo>
                    <a:cubicBezTo>
                      <a:pt x="1520174" y="1300911"/>
                      <a:pt x="1528756" y="1299614"/>
                      <a:pt x="1537410" y="1298785"/>
                    </a:cubicBezTo>
                    <a:cubicBezTo>
                      <a:pt x="1546064" y="1297920"/>
                      <a:pt x="1554718" y="1297487"/>
                      <a:pt x="1563408" y="1297487"/>
                    </a:cubicBezTo>
                    <a:cubicBezTo>
                      <a:pt x="1572098" y="1297487"/>
                      <a:pt x="1580752" y="1297920"/>
                      <a:pt x="1589406" y="1298785"/>
                    </a:cubicBezTo>
                    <a:cubicBezTo>
                      <a:pt x="1598060" y="1299614"/>
                      <a:pt x="1606642" y="1300911"/>
                      <a:pt x="1615151" y="1302605"/>
                    </a:cubicBezTo>
                    <a:cubicBezTo>
                      <a:pt x="1623661" y="1304299"/>
                      <a:pt x="1632099" y="1306389"/>
                      <a:pt x="1640392" y="1308912"/>
                    </a:cubicBezTo>
                    <a:cubicBezTo>
                      <a:pt x="1648722" y="1311435"/>
                      <a:pt x="1656907" y="1314354"/>
                      <a:pt x="1664912" y="1317670"/>
                    </a:cubicBezTo>
                    <a:cubicBezTo>
                      <a:pt x="1672953" y="1320986"/>
                      <a:pt x="1680777" y="1324698"/>
                      <a:pt x="1688458" y="1328807"/>
                    </a:cubicBezTo>
                    <a:cubicBezTo>
                      <a:pt x="1696102" y="1332879"/>
                      <a:pt x="1703566" y="1337348"/>
                      <a:pt x="1710778" y="1342177"/>
                    </a:cubicBezTo>
                    <a:cubicBezTo>
                      <a:pt x="1717989" y="1347007"/>
                      <a:pt x="1724984" y="1352161"/>
                      <a:pt x="1731691" y="1357675"/>
                    </a:cubicBezTo>
                    <a:cubicBezTo>
                      <a:pt x="1738398" y="1363189"/>
                      <a:pt x="1744853" y="1369028"/>
                      <a:pt x="1750982" y="1375154"/>
                    </a:cubicBezTo>
                    <a:cubicBezTo>
                      <a:pt x="1757112" y="1381281"/>
                      <a:pt x="1762954" y="1387732"/>
                      <a:pt x="1768471" y="1394436"/>
                    </a:cubicBezTo>
                    <a:cubicBezTo>
                      <a:pt x="1773987" y="1401139"/>
                      <a:pt x="1779144" y="1408095"/>
                      <a:pt x="1783976" y="1415339"/>
                    </a:cubicBezTo>
                    <a:cubicBezTo>
                      <a:pt x="1788807" y="1422547"/>
                      <a:pt x="1793243" y="1430008"/>
                      <a:pt x="1797353" y="1437648"/>
                    </a:cubicBezTo>
                    <a:cubicBezTo>
                      <a:pt x="1801464" y="1445325"/>
                      <a:pt x="1805178" y="1453146"/>
                      <a:pt x="1808495" y="1461183"/>
                    </a:cubicBezTo>
                    <a:cubicBezTo>
                      <a:pt x="1811812" y="1469184"/>
                      <a:pt x="1814733" y="1477365"/>
                      <a:pt x="1817257" y="1485654"/>
                    </a:cubicBezTo>
                    <a:cubicBezTo>
                      <a:pt x="1819781" y="1493979"/>
                      <a:pt x="1821873" y="1502377"/>
                      <a:pt x="1823567" y="1510918"/>
                    </a:cubicBezTo>
                    <a:cubicBezTo>
                      <a:pt x="1825262" y="1519424"/>
                      <a:pt x="1826560" y="1528001"/>
                      <a:pt x="1827390" y="1536651"/>
                    </a:cubicBezTo>
                    <a:cubicBezTo>
                      <a:pt x="1828255" y="1545301"/>
                      <a:pt x="1828688" y="1553950"/>
                      <a:pt x="1828688" y="1562636"/>
                    </a:cubicBezTo>
                    <a:cubicBezTo>
                      <a:pt x="1828688" y="1571322"/>
                      <a:pt x="1828255" y="1579971"/>
                      <a:pt x="1827390" y="1588621"/>
                    </a:cubicBezTo>
                    <a:cubicBezTo>
                      <a:pt x="1826560" y="1597271"/>
                      <a:pt x="1825262" y="1605848"/>
                      <a:pt x="1823567" y="1614354"/>
                    </a:cubicBezTo>
                    <a:cubicBezTo>
                      <a:pt x="1821873" y="1622896"/>
                      <a:pt x="1819781" y="1631293"/>
                      <a:pt x="1817257" y="1639618"/>
                    </a:cubicBezTo>
                    <a:cubicBezTo>
                      <a:pt x="1814733" y="1647907"/>
                      <a:pt x="1811812" y="1656089"/>
                      <a:pt x="1808495" y="1664090"/>
                    </a:cubicBezTo>
                    <a:cubicBezTo>
                      <a:pt x="1805178" y="1672127"/>
                      <a:pt x="1801464" y="1679983"/>
                      <a:pt x="1797353" y="1687624"/>
                    </a:cubicBezTo>
                    <a:cubicBezTo>
                      <a:pt x="1793243" y="1695301"/>
                      <a:pt x="1788807" y="1702725"/>
                      <a:pt x="1783976" y="1709933"/>
                    </a:cubicBezTo>
                    <a:cubicBezTo>
                      <a:pt x="1779144" y="1717177"/>
                      <a:pt x="1773987" y="1724133"/>
                      <a:pt x="1768471" y="1730836"/>
                    </a:cubicBezTo>
                    <a:cubicBezTo>
                      <a:pt x="1762954" y="1737540"/>
                      <a:pt x="1757112" y="1743991"/>
                      <a:pt x="1750982" y="1750118"/>
                    </a:cubicBezTo>
                    <a:cubicBezTo>
                      <a:pt x="1744853" y="1756281"/>
                      <a:pt x="1738398" y="1762083"/>
                      <a:pt x="1731691" y="1767597"/>
                    </a:cubicBezTo>
                    <a:cubicBezTo>
                      <a:pt x="1724984" y="1773112"/>
                      <a:pt x="1717989" y="1778265"/>
                      <a:pt x="1710778" y="1783095"/>
                    </a:cubicBezTo>
                    <a:cubicBezTo>
                      <a:pt x="1703566" y="1787924"/>
                      <a:pt x="1696102" y="1792393"/>
                      <a:pt x="1688458" y="1796466"/>
                    </a:cubicBezTo>
                    <a:cubicBezTo>
                      <a:pt x="1680777" y="1800574"/>
                      <a:pt x="1672953" y="1804286"/>
                      <a:pt x="1664912" y="1807602"/>
                    </a:cubicBezTo>
                    <a:cubicBezTo>
                      <a:pt x="1656907" y="1810918"/>
                      <a:pt x="1648722" y="1813837"/>
                      <a:pt x="1640392" y="1816360"/>
                    </a:cubicBezTo>
                    <a:cubicBezTo>
                      <a:pt x="1632099" y="1818883"/>
                      <a:pt x="1623661" y="1821009"/>
                      <a:pt x="1615151" y="1822703"/>
                    </a:cubicBezTo>
                    <a:cubicBezTo>
                      <a:pt x="1606642" y="1824397"/>
                      <a:pt x="1598060" y="1825658"/>
                      <a:pt x="1589406" y="1826523"/>
                    </a:cubicBezTo>
                    <a:cubicBezTo>
                      <a:pt x="1580752" y="1827352"/>
                      <a:pt x="1572098" y="1827785"/>
                      <a:pt x="1563408" y="1827785"/>
                    </a:cubicBezTo>
                    <a:cubicBezTo>
                      <a:pt x="1554718" y="1827785"/>
                      <a:pt x="1546064" y="1827352"/>
                      <a:pt x="1537410" y="1826523"/>
                    </a:cubicBezTo>
                    <a:cubicBezTo>
                      <a:pt x="1528756" y="1825658"/>
                      <a:pt x="1520174" y="1824397"/>
                      <a:pt x="1511665" y="1822703"/>
                    </a:cubicBezTo>
                    <a:cubicBezTo>
                      <a:pt x="1503119" y="1821009"/>
                      <a:pt x="1494717" y="1818883"/>
                      <a:pt x="1486388" y="1816360"/>
                    </a:cubicBezTo>
                    <a:cubicBezTo>
                      <a:pt x="1478095" y="1813837"/>
                      <a:pt x="1469909" y="1810918"/>
                      <a:pt x="1461868" y="1807602"/>
                    </a:cubicBezTo>
                    <a:cubicBezTo>
                      <a:pt x="1453863" y="1804286"/>
                      <a:pt x="1446003" y="1800574"/>
                      <a:pt x="1438358" y="1796466"/>
                    </a:cubicBezTo>
                    <a:cubicBezTo>
                      <a:pt x="1430678" y="1792393"/>
                      <a:pt x="1423250" y="1787924"/>
                      <a:pt x="1416039" y="1783095"/>
                    </a:cubicBezTo>
                    <a:cubicBezTo>
                      <a:pt x="1408791" y="1778265"/>
                      <a:pt x="1401832" y="1773112"/>
                      <a:pt x="1395125" y="1767597"/>
                    </a:cubicBezTo>
                    <a:cubicBezTo>
                      <a:pt x="1388382" y="1762083"/>
                      <a:pt x="1381964" y="1756281"/>
                      <a:pt x="1375834" y="1750118"/>
                    </a:cubicBezTo>
                    <a:cubicBezTo>
                      <a:pt x="1369668" y="1743991"/>
                      <a:pt x="1363862" y="1737540"/>
                      <a:pt x="1358346" y="1730836"/>
                    </a:cubicBezTo>
                    <a:cubicBezTo>
                      <a:pt x="1352829" y="1724133"/>
                      <a:pt x="1347672" y="1717177"/>
                      <a:pt x="1342841" y="1709933"/>
                    </a:cubicBezTo>
                    <a:cubicBezTo>
                      <a:pt x="1338009" y="1702725"/>
                      <a:pt x="1333538" y="1695301"/>
                      <a:pt x="1329463" y="1687624"/>
                    </a:cubicBezTo>
                    <a:cubicBezTo>
                      <a:pt x="1325352" y="1679983"/>
                      <a:pt x="1321638" y="1672127"/>
                      <a:pt x="1318321" y="1664090"/>
                    </a:cubicBezTo>
                    <a:cubicBezTo>
                      <a:pt x="1315004" y="1656089"/>
                      <a:pt x="1312083" y="1647907"/>
                      <a:pt x="1309559" y="1639618"/>
                    </a:cubicBezTo>
                    <a:cubicBezTo>
                      <a:pt x="1307035" y="1631293"/>
                      <a:pt x="1304907" y="1622896"/>
                      <a:pt x="1303213" y="1614354"/>
                    </a:cubicBezTo>
                    <a:cubicBezTo>
                      <a:pt x="1301518" y="1605848"/>
                      <a:pt x="1300256" y="1597271"/>
                      <a:pt x="1299390" y="1588621"/>
                    </a:cubicBezTo>
                    <a:cubicBezTo>
                      <a:pt x="1298561" y="1579971"/>
                      <a:pt x="1298128" y="1571322"/>
                      <a:pt x="1298128" y="1562636"/>
                    </a:cubicBezTo>
                    <a:close/>
                    <a:moveTo>
                      <a:pt x="1601485" y="3048578"/>
                    </a:moveTo>
                    <a:lnTo>
                      <a:pt x="1601485" y="2818497"/>
                    </a:lnTo>
                    <a:cubicBezTo>
                      <a:pt x="1639455" y="2817380"/>
                      <a:pt x="1677280" y="2814533"/>
                      <a:pt x="1714996" y="2809955"/>
                    </a:cubicBezTo>
                    <a:cubicBezTo>
                      <a:pt x="1752713" y="2805378"/>
                      <a:pt x="1790105" y="2799143"/>
                      <a:pt x="1827245" y="2791142"/>
                    </a:cubicBezTo>
                    <a:cubicBezTo>
                      <a:pt x="1864385" y="2783178"/>
                      <a:pt x="1901092" y="2773555"/>
                      <a:pt x="1937331" y="2762238"/>
                    </a:cubicBezTo>
                    <a:cubicBezTo>
                      <a:pt x="1973605" y="2750921"/>
                      <a:pt x="2009267" y="2738019"/>
                      <a:pt x="2044351" y="2723459"/>
                    </a:cubicBezTo>
                    <a:cubicBezTo>
                      <a:pt x="2079436" y="2708898"/>
                      <a:pt x="2113763" y="2692788"/>
                      <a:pt x="2147405" y="2675129"/>
                    </a:cubicBezTo>
                    <a:cubicBezTo>
                      <a:pt x="2181012" y="2657469"/>
                      <a:pt x="2213752" y="2638295"/>
                      <a:pt x="2245628" y="2617644"/>
                    </a:cubicBezTo>
                    <a:cubicBezTo>
                      <a:pt x="2277503" y="2596993"/>
                      <a:pt x="2308369" y="2574937"/>
                      <a:pt x="2338225" y="2551474"/>
                    </a:cubicBezTo>
                    <a:cubicBezTo>
                      <a:pt x="2368081" y="2528012"/>
                      <a:pt x="2396819" y="2503252"/>
                      <a:pt x="2424440" y="2477195"/>
                    </a:cubicBezTo>
                    <a:lnTo>
                      <a:pt x="2587098" y="2639773"/>
                    </a:lnTo>
                    <a:cubicBezTo>
                      <a:pt x="2554177" y="2671200"/>
                      <a:pt x="2519850" y="2701006"/>
                      <a:pt x="2484152" y="2729225"/>
                    </a:cubicBezTo>
                    <a:cubicBezTo>
                      <a:pt x="2448491" y="2757481"/>
                      <a:pt x="2411567" y="2784006"/>
                      <a:pt x="2373418" y="2808838"/>
                    </a:cubicBezTo>
                    <a:cubicBezTo>
                      <a:pt x="2335304" y="2833670"/>
                      <a:pt x="2296109" y="2856700"/>
                      <a:pt x="2255832" y="2877928"/>
                    </a:cubicBezTo>
                    <a:cubicBezTo>
                      <a:pt x="2215591" y="2899155"/>
                      <a:pt x="2174449" y="2918473"/>
                      <a:pt x="2132405" y="2935916"/>
                    </a:cubicBezTo>
                    <a:cubicBezTo>
                      <a:pt x="2090361" y="2953360"/>
                      <a:pt x="2047633" y="2968821"/>
                      <a:pt x="2004146" y="2982336"/>
                    </a:cubicBezTo>
                    <a:cubicBezTo>
                      <a:pt x="1960696" y="2995815"/>
                      <a:pt x="1916706" y="3007276"/>
                      <a:pt x="1872174" y="3016755"/>
                    </a:cubicBezTo>
                    <a:cubicBezTo>
                      <a:pt x="1827642" y="3026197"/>
                      <a:pt x="1782786" y="3033550"/>
                      <a:pt x="1737605" y="3038884"/>
                    </a:cubicBezTo>
                    <a:cubicBezTo>
                      <a:pt x="1692388" y="3044181"/>
                      <a:pt x="1647027" y="3047425"/>
                      <a:pt x="1601558" y="3048578"/>
                    </a:cubicBezTo>
                    <a:close/>
                    <a:moveTo>
                      <a:pt x="2641041" y="2585893"/>
                    </a:moveTo>
                    <a:lnTo>
                      <a:pt x="2478347" y="2423279"/>
                    </a:lnTo>
                    <a:cubicBezTo>
                      <a:pt x="2504453" y="2395708"/>
                      <a:pt x="2529225" y="2366984"/>
                      <a:pt x="2552699" y="2337107"/>
                    </a:cubicBezTo>
                    <a:cubicBezTo>
                      <a:pt x="2576136" y="2307265"/>
                      <a:pt x="2598204" y="2276415"/>
                      <a:pt x="2618865" y="2244555"/>
                    </a:cubicBezTo>
                    <a:cubicBezTo>
                      <a:pt x="2639527" y="2212695"/>
                      <a:pt x="2658710" y="2179971"/>
                      <a:pt x="2676378" y="2146381"/>
                    </a:cubicBezTo>
                    <a:cubicBezTo>
                      <a:pt x="2694083" y="2112792"/>
                      <a:pt x="2710201" y="2078445"/>
                      <a:pt x="2724732" y="2043414"/>
                    </a:cubicBezTo>
                    <a:cubicBezTo>
                      <a:pt x="2739299" y="2008347"/>
                      <a:pt x="2752244" y="1972667"/>
                      <a:pt x="2763531" y="1936446"/>
                    </a:cubicBezTo>
                    <a:cubicBezTo>
                      <a:pt x="2774853" y="1900190"/>
                      <a:pt x="2784480" y="1863537"/>
                      <a:pt x="2792485" y="1826415"/>
                    </a:cubicBezTo>
                    <a:cubicBezTo>
                      <a:pt x="2800454" y="1789294"/>
                      <a:pt x="2806728" y="1751884"/>
                      <a:pt x="2811271" y="1714222"/>
                    </a:cubicBezTo>
                    <a:cubicBezTo>
                      <a:pt x="2815851" y="1676524"/>
                      <a:pt x="2818699" y="1638717"/>
                      <a:pt x="2819817" y="1600767"/>
                    </a:cubicBezTo>
                    <a:lnTo>
                      <a:pt x="3050012" y="1600767"/>
                    </a:lnTo>
                    <a:cubicBezTo>
                      <a:pt x="3048858" y="1646250"/>
                      <a:pt x="3045649" y="1691552"/>
                      <a:pt x="3040313" y="1736747"/>
                    </a:cubicBezTo>
                    <a:cubicBezTo>
                      <a:pt x="3035012" y="1781941"/>
                      <a:pt x="3027620" y="1826776"/>
                      <a:pt x="3018173" y="1871285"/>
                    </a:cubicBezTo>
                    <a:cubicBezTo>
                      <a:pt x="3008726" y="1915759"/>
                      <a:pt x="2997259" y="1959728"/>
                      <a:pt x="2983737" y="2003193"/>
                    </a:cubicBezTo>
                    <a:cubicBezTo>
                      <a:pt x="2970252" y="2046622"/>
                      <a:pt x="2954783" y="2089365"/>
                      <a:pt x="2937331" y="2131388"/>
                    </a:cubicBezTo>
                    <a:cubicBezTo>
                      <a:pt x="2919879" y="2173411"/>
                      <a:pt x="2900551" y="2214533"/>
                      <a:pt x="2879313" y="2254754"/>
                    </a:cubicBezTo>
                    <a:cubicBezTo>
                      <a:pt x="2858075" y="2295011"/>
                      <a:pt x="2835034" y="2334187"/>
                      <a:pt x="2810190" y="2372318"/>
                    </a:cubicBezTo>
                    <a:cubicBezTo>
                      <a:pt x="2785346" y="2410413"/>
                      <a:pt x="2758807" y="2447318"/>
                      <a:pt x="2730573" y="2482998"/>
                    </a:cubicBezTo>
                    <a:cubicBezTo>
                      <a:pt x="2702340" y="2518642"/>
                      <a:pt x="2672484" y="2552952"/>
                      <a:pt x="2641077" y="2585893"/>
                    </a:cubicBezTo>
                    <a:close/>
                  </a:path>
                </a:pathLst>
              </a:custGeom>
              <a:grpFill/>
              <a:ln w="9231" cap="flat">
                <a:noFill/>
                <a:prstDash val="solid"/>
                <a:miter/>
              </a:ln>
            </p:spPr>
            <p:txBody>
              <a:bodyPr rtlCol="0" anchor="ctr"/>
              <a:lstStyle/>
              <a:p>
                <a:endParaRPr lang="en-US" dirty="0">
                  <a:latin typeface="Roboto Condensed" panose="02000000000000000000" pitchFamily="2" charset="0"/>
                </a:endParaRPr>
              </a:p>
            </p:txBody>
          </p:sp>
        </p:grpSp>
      </p:grpSp>
      <p:sp>
        <p:nvSpPr>
          <p:cNvPr id="596" name="TextBox 595">
            <a:extLst>
              <a:ext uri="{FF2B5EF4-FFF2-40B4-BE49-F238E27FC236}">
                <a16:creationId xmlns:a16="http://schemas.microsoft.com/office/drawing/2014/main" id="{AEE288EF-41DD-77B3-7C2E-654354756A0A}"/>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spTree>
    <p:extLst>
      <p:ext uri="{BB962C8B-B14F-4D97-AF65-F5344CB8AC3E}">
        <p14:creationId xmlns:p14="http://schemas.microsoft.com/office/powerpoint/2010/main" val="51408915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a:extLst>
              <a:ext uri="{FF2B5EF4-FFF2-40B4-BE49-F238E27FC236}">
                <a16:creationId xmlns:a16="http://schemas.microsoft.com/office/drawing/2014/main" id="{8E4C0CFC-8045-82F1-E286-16931EB527B1}"/>
              </a:ext>
            </a:extLst>
          </p:cNvPr>
          <p:cNvSpPr/>
          <p:nvPr/>
        </p:nvSpPr>
        <p:spPr>
          <a:xfrm flipH="1">
            <a:off x="7217967" y="3617177"/>
            <a:ext cx="3041357" cy="2922081"/>
          </a:xfrm>
          <a:custGeom>
            <a:avLst/>
            <a:gdLst>
              <a:gd name="connsiteX0" fmla="*/ 2200307 w 2868981"/>
              <a:gd name="connsiteY0" fmla="*/ 188930 h 2997526"/>
              <a:gd name="connsiteX1" fmla="*/ 843633 w 2868981"/>
              <a:gd name="connsiteY1" fmla="*/ 10666 h 2997526"/>
              <a:gd name="connsiteX2" fmla="*/ 1556 w 2868981"/>
              <a:gd name="connsiteY2" fmla="*/ 1098544 h 2997526"/>
              <a:gd name="connsiteX3" fmla="*/ 297153 w 2868981"/>
              <a:gd name="connsiteY3" fmla="*/ 2788427 h 2997526"/>
              <a:gd name="connsiteX4" fmla="*/ 1848436 w 2868981"/>
              <a:gd name="connsiteY4" fmla="*/ 2958432 h 2997526"/>
              <a:gd name="connsiteX5" fmla="*/ 2796075 w 2868981"/>
              <a:gd name="connsiteY5" fmla="*/ 2567344 h 2997526"/>
              <a:gd name="connsiteX6" fmla="*/ 2862130 w 2868981"/>
              <a:gd name="connsiteY6" fmla="*/ 1289005 h 2997526"/>
              <a:gd name="connsiteX7" fmla="*/ 2200307 w 2868981"/>
              <a:gd name="connsiteY7" fmla="*/ 188930 h 2997526"/>
              <a:gd name="connsiteX0" fmla="*/ 2200307 w 2872748"/>
              <a:gd name="connsiteY0" fmla="*/ 188930 h 2964694"/>
              <a:gd name="connsiteX1" fmla="*/ 843633 w 2872748"/>
              <a:gd name="connsiteY1" fmla="*/ 10666 h 2964694"/>
              <a:gd name="connsiteX2" fmla="*/ 1556 w 2872748"/>
              <a:gd name="connsiteY2" fmla="*/ 1098544 h 2964694"/>
              <a:gd name="connsiteX3" fmla="*/ 297153 w 2872748"/>
              <a:gd name="connsiteY3" fmla="*/ 2788427 h 2964694"/>
              <a:gd name="connsiteX4" fmla="*/ 1848436 w 2872748"/>
              <a:gd name="connsiteY4" fmla="*/ 2958432 h 2964694"/>
              <a:gd name="connsiteX5" fmla="*/ 2817620 w 2872748"/>
              <a:gd name="connsiteY5" fmla="*/ 2693863 h 2964694"/>
              <a:gd name="connsiteX6" fmla="*/ 2862130 w 2872748"/>
              <a:gd name="connsiteY6" fmla="*/ 1289005 h 2964694"/>
              <a:gd name="connsiteX7" fmla="*/ 2200307 w 2872748"/>
              <a:gd name="connsiteY7" fmla="*/ 188930 h 2964694"/>
              <a:gd name="connsiteX0" fmla="*/ 2200307 w 2872748"/>
              <a:gd name="connsiteY0" fmla="*/ 188930 h 2964231"/>
              <a:gd name="connsiteX1" fmla="*/ 843633 w 2872748"/>
              <a:gd name="connsiteY1" fmla="*/ 10666 h 2964231"/>
              <a:gd name="connsiteX2" fmla="*/ 1556 w 2872748"/>
              <a:gd name="connsiteY2" fmla="*/ 1098544 h 2964231"/>
              <a:gd name="connsiteX3" fmla="*/ 297153 w 2872748"/>
              <a:gd name="connsiteY3" fmla="*/ 2788427 h 2964231"/>
              <a:gd name="connsiteX4" fmla="*/ 1859208 w 2872748"/>
              <a:gd name="connsiteY4" fmla="*/ 2900924 h 2964231"/>
              <a:gd name="connsiteX5" fmla="*/ 2817620 w 2872748"/>
              <a:gd name="connsiteY5" fmla="*/ 2693863 h 2964231"/>
              <a:gd name="connsiteX6" fmla="*/ 2862130 w 2872748"/>
              <a:gd name="connsiteY6" fmla="*/ 1289005 h 2964231"/>
              <a:gd name="connsiteX7" fmla="*/ 2200307 w 2872748"/>
              <a:gd name="connsiteY7" fmla="*/ 188930 h 2964231"/>
              <a:gd name="connsiteX0" fmla="*/ 2246096 w 2918537"/>
              <a:gd name="connsiteY0" fmla="*/ 189007 h 2912130"/>
              <a:gd name="connsiteX1" fmla="*/ 889422 w 2918537"/>
              <a:gd name="connsiteY1" fmla="*/ 10743 h 2912130"/>
              <a:gd name="connsiteX2" fmla="*/ 47345 w 2918537"/>
              <a:gd name="connsiteY2" fmla="*/ 1098621 h 2912130"/>
              <a:gd name="connsiteX3" fmla="*/ 299853 w 2918537"/>
              <a:gd name="connsiteY3" fmla="*/ 2673487 h 2912130"/>
              <a:gd name="connsiteX4" fmla="*/ 1904997 w 2918537"/>
              <a:gd name="connsiteY4" fmla="*/ 2901001 h 2912130"/>
              <a:gd name="connsiteX5" fmla="*/ 2863409 w 2918537"/>
              <a:gd name="connsiteY5" fmla="*/ 2693940 h 2912130"/>
              <a:gd name="connsiteX6" fmla="*/ 2907919 w 2918537"/>
              <a:gd name="connsiteY6" fmla="*/ 1289082 h 2912130"/>
              <a:gd name="connsiteX7" fmla="*/ 2246096 w 2918537"/>
              <a:gd name="connsiteY7" fmla="*/ 189007 h 2912130"/>
              <a:gd name="connsiteX0" fmla="*/ 2246096 w 2918537"/>
              <a:gd name="connsiteY0" fmla="*/ 189007 h 2914080"/>
              <a:gd name="connsiteX1" fmla="*/ 889422 w 2918537"/>
              <a:gd name="connsiteY1" fmla="*/ 10743 h 2914080"/>
              <a:gd name="connsiteX2" fmla="*/ 47345 w 2918537"/>
              <a:gd name="connsiteY2" fmla="*/ 1098621 h 2914080"/>
              <a:gd name="connsiteX3" fmla="*/ 299853 w 2918537"/>
              <a:gd name="connsiteY3" fmla="*/ 2673487 h 2914080"/>
              <a:gd name="connsiteX4" fmla="*/ 1904997 w 2918537"/>
              <a:gd name="connsiteY4" fmla="*/ 2901001 h 2914080"/>
              <a:gd name="connsiteX5" fmla="*/ 2863409 w 2918537"/>
              <a:gd name="connsiteY5" fmla="*/ 2601927 h 2914080"/>
              <a:gd name="connsiteX6" fmla="*/ 2907919 w 2918537"/>
              <a:gd name="connsiteY6" fmla="*/ 1289082 h 2914080"/>
              <a:gd name="connsiteX7" fmla="*/ 2246096 w 2918537"/>
              <a:gd name="connsiteY7" fmla="*/ 189007 h 2914080"/>
              <a:gd name="connsiteX0" fmla="*/ 2244508 w 2916949"/>
              <a:gd name="connsiteY0" fmla="*/ 18680 h 2743753"/>
              <a:gd name="connsiteX1" fmla="*/ 866289 w 2916949"/>
              <a:gd name="connsiteY1" fmla="*/ 12943 h 2743753"/>
              <a:gd name="connsiteX2" fmla="*/ 45757 w 2916949"/>
              <a:gd name="connsiteY2" fmla="*/ 928294 h 2743753"/>
              <a:gd name="connsiteX3" fmla="*/ 298265 w 2916949"/>
              <a:gd name="connsiteY3" fmla="*/ 2503160 h 2743753"/>
              <a:gd name="connsiteX4" fmla="*/ 1903409 w 2916949"/>
              <a:gd name="connsiteY4" fmla="*/ 2730674 h 2743753"/>
              <a:gd name="connsiteX5" fmla="*/ 2861821 w 2916949"/>
              <a:gd name="connsiteY5" fmla="*/ 2431600 h 2743753"/>
              <a:gd name="connsiteX6" fmla="*/ 2906331 w 2916949"/>
              <a:gd name="connsiteY6" fmla="*/ 1118755 h 2743753"/>
              <a:gd name="connsiteX7" fmla="*/ 2244508 w 2916949"/>
              <a:gd name="connsiteY7" fmla="*/ 18680 h 2743753"/>
              <a:gd name="connsiteX0" fmla="*/ 2244508 w 2916949"/>
              <a:gd name="connsiteY0" fmla="*/ 11753 h 2736826"/>
              <a:gd name="connsiteX1" fmla="*/ 866289 w 2916949"/>
              <a:gd name="connsiteY1" fmla="*/ 6016 h 2736826"/>
              <a:gd name="connsiteX2" fmla="*/ 45757 w 2916949"/>
              <a:gd name="connsiteY2" fmla="*/ 921367 h 2736826"/>
              <a:gd name="connsiteX3" fmla="*/ 298265 w 2916949"/>
              <a:gd name="connsiteY3" fmla="*/ 2496233 h 2736826"/>
              <a:gd name="connsiteX4" fmla="*/ 1903409 w 2916949"/>
              <a:gd name="connsiteY4" fmla="*/ 2723747 h 2736826"/>
              <a:gd name="connsiteX5" fmla="*/ 2861821 w 2916949"/>
              <a:gd name="connsiteY5" fmla="*/ 2424673 h 2736826"/>
              <a:gd name="connsiteX6" fmla="*/ 2906331 w 2916949"/>
              <a:gd name="connsiteY6" fmla="*/ 1111828 h 2736826"/>
              <a:gd name="connsiteX7" fmla="*/ 2244508 w 2916949"/>
              <a:gd name="connsiteY7" fmla="*/ 11753 h 2736826"/>
              <a:gd name="connsiteX0" fmla="*/ 2244508 w 2935453"/>
              <a:gd name="connsiteY0" fmla="*/ 11753 h 2735497"/>
              <a:gd name="connsiteX1" fmla="*/ 866289 w 2935453"/>
              <a:gd name="connsiteY1" fmla="*/ 6016 h 2735497"/>
              <a:gd name="connsiteX2" fmla="*/ 45757 w 2935453"/>
              <a:gd name="connsiteY2" fmla="*/ 921367 h 2735497"/>
              <a:gd name="connsiteX3" fmla="*/ 298265 w 2935453"/>
              <a:gd name="connsiteY3" fmla="*/ 2496233 h 2735497"/>
              <a:gd name="connsiteX4" fmla="*/ 1903409 w 2935453"/>
              <a:gd name="connsiteY4" fmla="*/ 2723747 h 2735497"/>
              <a:gd name="connsiteX5" fmla="*/ 2886902 w 2935453"/>
              <a:gd name="connsiteY5" fmla="*/ 2518404 h 2735497"/>
              <a:gd name="connsiteX6" fmla="*/ 2906331 w 2935453"/>
              <a:gd name="connsiteY6" fmla="*/ 1111828 h 2735497"/>
              <a:gd name="connsiteX7" fmla="*/ 2244508 w 2935453"/>
              <a:gd name="connsiteY7" fmla="*/ 11753 h 2735497"/>
              <a:gd name="connsiteX0" fmla="*/ 2244099 w 2935044"/>
              <a:gd name="connsiteY0" fmla="*/ 11753 h 2779179"/>
              <a:gd name="connsiteX1" fmla="*/ 865880 w 2935044"/>
              <a:gd name="connsiteY1" fmla="*/ 6016 h 2779179"/>
              <a:gd name="connsiteX2" fmla="*/ 45348 w 2935044"/>
              <a:gd name="connsiteY2" fmla="*/ 921367 h 2779179"/>
              <a:gd name="connsiteX3" fmla="*/ 297856 w 2935044"/>
              <a:gd name="connsiteY3" fmla="*/ 2496233 h 2779179"/>
              <a:gd name="connsiteX4" fmla="*/ 1890459 w 2935044"/>
              <a:gd name="connsiteY4" fmla="*/ 2777307 h 2779179"/>
              <a:gd name="connsiteX5" fmla="*/ 2886493 w 2935044"/>
              <a:gd name="connsiteY5" fmla="*/ 2518404 h 2779179"/>
              <a:gd name="connsiteX6" fmla="*/ 2905922 w 2935044"/>
              <a:gd name="connsiteY6" fmla="*/ 1111828 h 2779179"/>
              <a:gd name="connsiteX7" fmla="*/ 2244099 w 2935044"/>
              <a:gd name="connsiteY7" fmla="*/ 11753 h 2779179"/>
              <a:gd name="connsiteX0" fmla="*/ 2224849 w 2915794"/>
              <a:gd name="connsiteY0" fmla="*/ 43759 h 2817504"/>
              <a:gd name="connsiteX1" fmla="*/ 846630 w 2915794"/>
              <a:gd name="connsiteY1" fmla="*/ 38022 h 2817504"/>
              <a:gd name="connsiteX2" fmla="*/ 50336 w 2915794"/>
              <a:gd name="connsiteY2" fmla="*/ 576421 h 2817504"/>
              <a:gd name="connsiteX3" fmla="*/ 278606 w 2915794"/>
              <a:gd name="connsiteY3" fmla="*/ 2528239 h 2817504"/>
              <a:gd name="connsiteX4" fmla="*/ 1871209 w 2915794"/>
              <a:gd name="connsiteY4" fmla="*/ 2809313 h 2817504"/>
              <a:gd name="connsiteX5" fmla="*/ 2867243 w 2915794"/>
              <a:gd name="connsiteY5" fmla="*/ 2550410 h 2817504"/>
              <a:gd name="connsiteX6" fmla="*/ 2886672 w 2915794"/>
              <a:gd name="connsiteY6" fmla="*/ 1143834 h 2817504"/>
              <a:gd name="connsiteX7" fmla="*/ 2224849 w 2915794"/>
              <a:gd name="connsiteY7" fmla="*/ 43759 h 2817504"/>
              <a:gd name="connsiteX0" fmla="*/ 2214076 w 2905021"/>
              <a:gd name="connsiteY0" fmla="*/ 43759 h 2817505"/>
              <a:gd name="connsiteX1" fmla="*/ 835857 w 2905021"/>
              <a:gd name="connsiteY1" fmla="*/ 38022 h 2817505"/>
              <a:gd name="connsiteX2" fmla="*/ 39563 w 2905021"/>
              <a:gd name="connsiteY2" fmla="*/ 576421 h 2817505"/>
              <a:gd name="connsiteX3" fmla="*/ 267833 w 2905021"/>
              <a:gd name="connsiteY3" fmla="*/ 2528239 h 2817505"/>
              <a:gd name="connsiteX4" fmla="*/ 1860436 w 2905021"/>
              <a:gd name="connsiteY4" fmla="*/ 2809313 h 2817505"/>
              <a:gd name="connsiteX5" fmla="*/ 2856470 w 2905021"/>
              <a:gd name="connsiteY5" fmla="*/ 2550410 h 2817505"/>
              <a:gd name="connsiteX6" fmla="*/ 2875899 w 2905021"/>
              <a:gd name="connsiteY6" fmla="*/ 1143834 h 2817505"/>
              <a:gd name="connsiteX7" fmla="*/ 2214076 w 2905021"/>
              <a:gd name="connsiteY7" fmla="*/ 43759 h 2817505"/>
              <a:gd name="connsiteX0" fmla="*/ 2243024 w 2933969"/>
              <a:gd name="connsiteY0" fmla="*/ 43759 h 2813990"/>
              <a:gd name="connsiteX1" fmla="*/ 864805 w 2933969"/>
              <a:gd name="connsiteY1" fmla="*/ 38022 h 2813990"/>
              <a:gd name="connsiteX2" fmla="*/ 68511 w 2933969"/>
              <a:gd name="connsiteY2" fmla="*/ 576421 h 2813990"/>
              <a:gd name="connsiteX3" fmla="*/ 248306 w 2933969"/>
              <a:gd name="connsiteY3" fmla="*/ 2483364 h 2813990"/>
              <a:gd name="connsiteX4" fmla="*/ 1889384 w 2933969"/>
              <a:gd name="connsiteY4" fmla="*/ 2809313 h 2813990"/>
              <a:gd name="connsiteX5" fmla="*/ 2885418 w 2933969"/>
              <a:gd name="connsiteY5" fmla="*/ 2550410 h 2813990"/>
              <a:gd name="connsiteX6" fmla="*/ 2904847 w 2933969"/>
              <a:gd name="connsiteY6" fmla="*/ 1143834 h 2813990"/>
              <a:gd name="connsiteX7" fmla="*/ 2243024 w 2933969"/>
              <a:gd name="connsiteY7" fmla="*/ 43759 h 2813990"/>
              <a:gd name="connsiteX0" fmla="*/ 2228465 w 2919410"/>
              <a:gd name="connsiteY0" fmla="*/ 43759 h 2814573"/>
              <a:gd name="connsiteX1" fmla="*/ 850246 w 2919410"/>
              <a:gd name="connsiteY1" fmla="*/ 38022 h 2814573"/>
              <a:gd name="connsiteX2" fmla="*/ 53952 w 2919410"/>
              <a:gd name="connsiteY2" fmla="*/ 576421 h 2814573"/>
              <a:gd name="connsiteX3" fmla="*/ 233747 w 2919410"/>
              <a:gd name="connsiteY3" fmla="*/ 2483364 h 2814573"/>
              <a:gd name="connsiteX4" fmla="*/ 1874825 w 2919410"/>
              <a:gd name="connsiteY4" fmla="*/ 2809313 h 2814573"/>
              <a:gd name="connsiteX5" fmla="*/ 2870859 w 2919410"/>
              <a:gd name="connsiteY5" fmla="*/ 2550410 h 2814573"/>
              <a:gd name="connsiteX6" fmla="*/ 2890288 w 2919410"/>
              <a:gd name="connsiteY6" fmla="*/ 1143834 h 2814573"/>
              <a:gd name="connsiteX7" fmla="*/ 2228465 w 2919410"/>
              <a:gd name="connsiteY7" fmla="*/ 43759 h 2814573"/>
              <a:gd name="connsiteX0" fmla="*/ 2218534 w 2909479"/>
              <a:gd name="connsiteY0" fmla="*/ 43759 h 2814573"/>
              <a:gd name="connsiteX1" fmla="*/ 840315 w 2909479"/>
              <a:gd name="connsiteY1" fmla="*/ 38022 h 2814573"/>
              <a:gd name="connsiteX2" fmla="*/ 44021 w 2909479"/>
              <a:gd name="connsiteY2" fmla="*/ 576421 h 2814573"/>
              <a:gd name="connsiteX3" fmla="*/ 223816 w 2909479"/>
              <a:gd name="connsiteY3" fmla="*/ 2483364 h 2814573"/>
              <a:gd name="connsiteX4" fmla="*/ 1864894 w 2909479"/>
              <a:gd name="connsiteY4" fmla="*/ 2809313 h 2814573"/>
              <a:gd name="connsiteX5" fmla="*/ 2860928 w 2909479"/>
              <a:gd name="connsiteY5" fmla="*/ 2550410 h 2814573"/>
              <a:gd name="connsiteX6" fmla="*/ 2880357 w 2909479"/>
              <a:gd name="connsiteY6" fmla="*/ 1143834 h 2814573"/>
              <a:gd name="connsiteX7" fmla="*/ 2218534 w 2909479"/>
              <a:gd name="connsiteY7" fmla="*/ 43759 h 2814573"/>
              <a:gd name="connsiteX0" fmla="*/ 2210356 w 2901301"/>
              <a:gd name="connsiteY0" fmla="*/ 43759 h 2817545"/>
              <a:gd name="connsiteX1" fmla="*/ 832137 w 2901301"/>
              <a:gd name="connsiteY1" fmla="*/ 38022 h 2817545"/>
              <a:gd name="connsiteX2" fmla="*/ 35843 w 2901301"/>
              <a:gd name="connsiteY2" fmla="*/ 576421 h 2817545"/>
              <a:gd name="connsiteX3" fmla="*/ 247955 w 2901301"/>
              <a:gd name="connsiteY3" fmla="*/ 2429515 h 2817545"/>
              <a:gd name="connsiteX4" fmla="*/ 1856716 w 2901301"/>
              <a:gd name="connsiteY4" fmla="*/ 2809313 h 2817545"/>
              <a:gd name="connsiteX5" fmla="*/ 2852750 w 2901301"/>
              <a:gd name="connsiteY5" fmla="*/ 2550410 h 2817545"/>
              <a:gd name="connsiteX6" fmla="*/ 2872179 w 2901301"/>
              <a:gd name="connsiteY6" fmla="*/ 1143834 h 2817545"/>
              <a:gd name="connsiteX7" fmla="*/ 2210356 w 2901301"/>
              <a:gd name="connsiteY7" fmla="*/ 43759 h 2817545"/>
              <a:gd name="connsiteX0" fmla="*/ 2187180 w 2878125"/>
              <a:gd name="connsiteY0" fmla="*/ 43759 h 2817545"/>
              <a:gd name="connsiteX1" fmla="*/ 808961 w 2878125"/>
              <a:gd name="connsiteY1" fmla="*/ 38022 h 2817545"/>
              <a:gd name="connsiteX2" fmla="*/ 12667 w 2878125"/>
              <a:gd name="connsiteY2" fmla="*/ 576421 h 2817545"/>
              <a:gd name="connsiteX3" fmla="*/ 224779 w 2878125"/>
              <a:gd name="connsiteY3" fmla="*/ 2429515 h 2817545"/>
              <a:gd name="connsiteX4" fmla="*/ 1833540 w 2878125"/>
              <a:gd name="connsiteY4" fmla="*/ 2809313 h 2817545"/>
              <a:gd name="connsiteX5" fmla="*/ 2829574 w 2878125"/>
              <a:gd name="connsiteY5" fmla="*/ 2550410 h 2817545"/>
              <a:gd name="connsiteX6" fmla="*/ 2849003 w 2878125"/>
              <a:gd name="connsiteY6" fmla="*/ 1143834 h 2817545"/>
              <a:gd name="connsiteX7" fmla="*/ 2187180 w 2878125"/>
              <a:gd name="connsiteY7" fmla="*/ 43759 h 2817545"/>
              <a:gd name="connsiteX0" fmla="*/ 2212251 w 2903196"/>
              <a:gd name="connsiteY0" fmla="*/ 43759 h 2820686"/>
              <a:gd name="connsiteX1" fmla="*/ 834032 w 2903196"/>
              <a:gd name="connsiteY1" fmla="*/ 38022 h 2820686"/>
              <a:gd name="connsiteX2" fmla="*/ 37738 w 2903196"/>
              <a:gd name="connsiteY2" fmla="*/ 576421 h 2820686"/>
              <a:gd name="connsiteX3" fmla="*/ 241771 w 2903196"/>
              <a:gd name="connsiteY3" fmla="*/ 2501315 h 2820686"/>
              <a:gd name="connsiteX4" fmla="*/ 1858611 w 2903196"/>
              <a:gd name="connsiteY4" fmla="*/ 2809313 h 2820686"/>
              <a:gd name="connsiteX5" fmla="*/ 2854645 w 2903196"/>
              <a:gd name="connsiteY5" fmla="*/ 2550410 h 2820686"/>
              <a:gd name="connsiteX6" fmla="*/ 2874074 w 2903196"/>
              <a:gd name="connsiteY6" fmla="*/ 1143834 h 2820686"/>
              <a:gd name="connsiteX7" fmla="*/ 2212251 w 2903196"/>
              <a:gd name="connsiteY7" fmla="*/ 43759 h 2820686"/>
              <a:gd name="connsiteX0" fmla="*/ 2204097 w 2895042"/>
              <a:gd name="connsiteY0" fmla="*/ 43759 h 2844347"/>
              <a:gd name="connsiteX1" fmla="*/ 825878 w 2895042"/>
              <a:gd name="connsiteY1" fmla="*/ 38022 h 2844347"/>
              <a:gd name="connsiteX2" fmla="*/ 29584 w 2895042"/>
              <a:gd name="connsiteY2" fmla="*/ 576421 h 2844347"/>
              <a:gd name="connsiteX3" fmla="*/ 233617 w 2895042"/>
              <a:gd name="connsiteY3" fmla="*/ 2501315 h 2844347"/>
              <a:gd name="connsiteX4" fmla="*/ 1850457 w 2895042"/>
              <a:gd name="connsiteY4" fmla="*/ 2809313 h 2844347"/>
              <a:gd name="connsiteX5" fmla="*/ 2846491 w 2895042"/>
              <a:gd name="connsiteY5" fmla="*/ 2550410 h 2844347"/>
              <a:gd name="connsiteX6" fmla="*/ 2865920 w 2895042"/>
              <a:gd name="connsiteY6" fmla="*/ 1143834 h 2844347"/>
              <a:gd name="connsiteX7" fmla="*/ 2204097 w 2895042"/>
              <a:gd name="connsiteY7" fmla="*/ 43759 h 2844347"/>
              <a:gd name="connsiteX0" fmla="*/ 2199281 w 2890226"/>
              <a:gd name="connsiteY0" fmla="*/ 37122 h 2806206"/>
              <a:gd name="connsiteX1" fmla="*/ 821062 w 2890226"/>
              <a:gd name="connsiteY1" fmla="*/ 31385 h 2806206"/>
              <a:gd name="connsiteX2" fmla="*/ 73243 w 2890226"/>
              <a:gd name="connsiteY2" fmla="*/ 480034 h 2806206"/>
              <a:gd name="connsiteX3" fmla="*/ 228801 w 2890226"/>
              <a:gd name="connsiteY3" fmla="*/ 2494678 h 2806206"/>
              <a:gd name="connsiteX4" fmla="*/ 1845641 w 2890226"/>
              <a:gd name="connsiteY4" fmla="*/ 2802676 h 2806206"/>
              <a:gd name="connsiteX5" fmla="*/ 2841675 w 2890226"/>
              <a:gd name="connsiteY5" fmla="*/ 2543773 h 2806206"/>
              <a:gd name="connsiteX6" fmla="*/ 2861104 w 2890226"/>
              <a:gd name="connsiteY6" fmla="*/ 1137197 h 2806206"/>
              <a:gd name="connsiteX7" fmla="*/ 2199281 w 2890226"/>
              <a:gd name="connsiteY7" fmla="*/ 37122 h 2806206"/>
              <a:gd name="connsiteX0" fmla="*/ 2172547 w 2863492"/>
              <a:gd name="connsiteY0" fmla="*/ 37122 h 2806207"/>
              <a:gd name="connsiteX1" fmla="*/ 794328 w 2863492"/>
              <a:gd name="connsiteY1" fmla="*/ 31385 h 2806207"/>
              <a:gd name="connsiteX2" fmla="*/ 46509 w 2863492"/>
              <a:gd name="connsiteY2" fmla="*/ 480034 h 2806207"/>
              <a:gd name="connsiteX3" fmla="*/ 202067 w 2863492"/>
              <a:gd name="connsiteY3" fmla="*/ 2494678 h 2806207"/>
              <a:gd name="connsiteX4" fmla="*/ 1818907 w 2863492"/>
              <a:gd name="connsiteY4" fmla="*/ 2802676 h 2806207"/>
              <a:gd name="connsiteX5" fmla="*/ 2814941 w 2863492"/>
              <a:gd name="connsiteY5" fmla="*/ 2543773 h 2806207"/>
              <a:gd name="connsiteX6" fmla="*/ 2834370 w 2863492"/>
              <a:gd name="connsiteY6" fmla="*/ 1137197 h 2806207"/>
              <a:gd name="connsiteX7" fmla="*/ 2172547 w 2863492"/>
              <a:gd name="connsiteY7" fmla="*/ 37122 h 2806207"/>
              <a:gd name="connsiteX0" fmla="*/ 2179349 w 2870294"/>
              <a:gd name="connsiteY0" fmla="*/ 37122 h 2811195"/>
              <a:gd name="connsiteX1" fmla="*/ 801130 w 2870294"/>
              <a:gd name="connsiteY1" fmla="*/ 31385 h 2811195"/>
              <a:gd name="connsiteX2" fmla="*/ 53311 w 2870294"/>
              <a:gd name="connsiteY2" fmla="*/ 480034 h 2811195"/>
              <a:gd name="connsiteX3" fmla="*/ 257344 w 2870294"/>
              <a:gd name="connsiteY3" fmla="*/ 2512629 h 2811195"/>
              <a:gd name="connsiteX4" fmla="*/ 1825709 w 2870294"/>
              <a:gd name="connsiteY4" fmla="*/ 2802676 h 2811195"/>
              <a:gd name="connsiteX5" fmla="*/ 2821743 w 2870294"/>
              <a:gd name="connsiteY5" fmla="*/ 2543773 h 2811195"/>
              <a:gd name="connsiteX6" fmla="*/ 2841172 w 2870294"/>
              <a:gd name="connsiteY6" fmla="*/ 1137197 h 2811195"/>
              <a:gd name="connsiteX7" fmla="*/ 2179349 w 2870294"/>
              <a:gd name="connsiteY7" fmla="*/ 37122 h 2811195"/>
              <a:gd name="connsiteX0" fmla="*/ 2162837 w 2853782"/>
              <a:gd name="connsiteY0" fmla="*/ 37122 h 2822748"/>
              <a:gd name="connsiteX1" fmla="*/ 784618 w 2853782"/>
              <a:gd name="connsiteY1" fmla="*/ 31385 h 2822748"/>
              <a:gd name="connsiteX2" fmla="*/ 36799 w 2853782"/>
              <a:gd name="connsiteY2" fmla="*/ 480034 h 2822748"/>
              <a:gd name="connsiteX3" fmla="*/ 240832 w 2853782"/>
              <a:gd name="connsiteY3" fmla="*/ 2512629 h 2822748"/>
              <a:gd name="connsiteX4" fmla="*/ 1809197 w 2853782"/>
              <a:gd name="connsiteY4" fmla="*/ 2802676 h 2822748"/>
              <a:gd name="connsiteX5" fmla="*/ 2805231 w 2853782"/>
              <a:gd name="connsiteY5" fmla="*/ 2543773 h 2822748"/>
              <a:gd name="connsiteX6" fmla="*/ 2824660 w 2853782"/>
              <a:gd name="connsiteY6" fmla="*/ 1137197 h 2822748"/>
              <a:gd name="connsiteX7" fmla="*/ 2162837 w 2853782"/>
              <a:gd name="connsiteY7" fmla="*/ 37122 h 2822748"/>
              <a:gd name="connsiteX0" fmla="*/ 2162837 w 2853782"/>
              <a:gd name="connsiteY0" fmla="*/ 21876 h 2807502"/>
              <a:gd name="connsiteX1" fmla="*/ 784618 w 2853782"/>
              <a:gd name="connsiteY1" fmla="*/ 16139 h 2807502"/>
              <a:gd name="connsiteX2" fmla="*/ 36799 w 2853782"/>
              <a:gd name="connsiteY2" fmla="*/ 464788 h 2807502"/>
              <a:gd name="connsiteX3" fmla="*/ 240832 w 2853782"/>
              <a:gd name="connsiteY3" fmla="*/ 2497383 h 2807502"/>
              <a:gd name="connsiteX4" fmla="*/ 1809197 w 2853782"/>
              <a:gd name="connsiteY4" fmla="*/ 2787430 h 2807502"/>
              <a:gd name="connsiteX5" fmla="*/ 2805231 w 2853782"/>
              <a:gd name="connsiteY5" fmla="*/ 2528527 h 2807502"/>
              <a:gd name="connsiteX6" fmla="*/ 2824660 w 2853782"/>
              <a:gd name="connsiteY6" fmla="*/ 1121951 h 2807502"/>
              <a:gd name="connsiteX7" fmla="*/ 2162837 w 2853782"/>
              <a:gd name="connsiteY7" fmla="*/ 21876 h 2807502"/>
              <a:gd name="connsiteX0" fmla="*/ 2157004 w 2847949"/>
              <a:gd name="connsiteY0" fmla="*/ 21876 h 2789846"/>
              <a:gd name="connsiteX1" fmla="*/ 778785 w 2847949"/>
              <a:gd name="connsiteY1" fmla="*/ 16139 h 2789846"/>
              <a:gd name="connsiteX2" fmla="*/ 30966 w 2847949"/>
              <a:gd name="connsiteY2" fmla="*/ 464788 h 2789846"/>
              <a:gd name="connsiteX3" fmla="*/ 234999 w 2847949"/>
              <a:gd name="connsiteY3" fmla="*/ 2497383 h 2789846"/>
              <a:gd name="connsiteX4" fmla="*/ 1803364 w 2847949"/>
              <a:gd name="connsiteY4" fmla="*/ 2787430 h 2789846"/>
              <a:gd name="connsiteX5" fmla="*/ 2799398 w 2847949"/>
              <a:gd name="connsiteY5" fmla="*/ 2528527 h 2789846"/>
              <a:gd name="connsiteX6" fmla="*/ 2818827 w 2847949"/>
              <a:gd name="connsiteY6" fmla="*/ 1121951 h 2789846"/>
              <a:gd name="connsiteX7" fmla="*/ 2157004 w 2847949"/>
              <a:gd name="connsiteY7" fmla="*/ 21876 h 2789846"/>
              <a:gd name="connsiteX0" fmla="*/ 2166649 w 2857594"/>
              <a:gd name="connsiteY0" fmla="*/ 21876 h 2798097"/>
              <a:gd name="connsiteX1" fmla="*/ 788430 w 2857594"/>
              <a:gd name="connsiteY1" fmla="*/ 16139 h 2798097"/>
              <a:gd name="connsiteX2" fmla="*/ 40611 w 2857594"/>
              <a:gd name="connsiteY2" fmla="*/ 464788 h 2798097"/>
              <a:gd name="connsiteX3" fmla="*/ 204249 w 2857594"/>
              <a:gd name="connsiteY3" fmla="*/ 2371732 h 2798097"/>
              <a:gd name="connsiteX4" fmla="*/ 1813009 w 2857594"/>
              <a:gd name="connsiteY4" fmla="*/ 2787430 h 2798097"/>
              <a:gd name="connsiteX5" fmla="*/ 2809043 w 2857594"/>
              <a:gd name="connsiteY5" fmla="*/ 2528527 h 2798097"/>
              <a:gd name="connsiteX6" fmla="*/ 2828472 w 2857594"/>
              <a:gd name="connsiteY6" fmla="*/ 1121951 h 2798097"/>
              <a:gd name="connsiteX7" fmla="*/ 2166649 w 2857594"/>
              <a:gd name="connsiteY7" fmla="*/ 21876 h 2798097"/>
              <a:gd name="connsiteX0" fmla="*/ 2196059 w 2887004"/>
              <a:gd name="connsiteY0" fmla="*/ 21876 h 2761900"/>
              <a:gd name="connsiteX1" fmla="*/ 817840 w 2887004"/>
              <a:gd name="connsiteY1" fmla="*/ 16139 h 2761900"/>
              <a:gd name="connsiteX2" fmla="*/ 70021 w 2887004"/>
              <a:gd name="connsiteY2" fmla="*/ 464788 h 2761900"/>
              <a:gd name="connsiteX3" fmla="*/ 233659 w 2887004"/>
              <a:gd name="connsiteY3" fmla="*/ 2371732 h 2761900"/>
              <a:gd name="connsiteX4" fmla="*/ 1850498 w 2887004"/>
              <a:gd name="connsiteY4" fmla="*/ 2742555 h 2761900"/>
              <a:gd name="connsiteX5" fmla="*/ 2838453 w 2887004"/>
              <a:gd name="connsiteY5" fmla="*/ 2528527 h 2761900"/>
              <a:gd name="connsiteX6" fmla="*/ 2857882 w 2887004"/>
              <a:gd name="connsiteY6" fmla="*/ 1121951 h 2761900"/>
              <a:gd name="connsiteX7" fmla="*/ 2196059 w 2887004"/>
              <a:gd name="connsiteY7" fmla="*/ 21876 h 2761900"/>
              <a:gd name="connsiteX0" fmla="*/ 2196059 w 2900689"/>
              <a:gd name="connsiteY0" fmla="*/ 21876 h 2761900"/>
              <a:gd name="connsiteX1" fmla="*/ 817840 w 2900689"/>
              <a:gd name="connsiteY1" fmla="*/ 16139 h 2761900"/>
              <a:gd name="connsiteX2" fmla="*/ 70021 w 2900689"/>
              <a:gd name="connsiteY2" fmla="*/ 464788 h 2761900"/>
              <a:gd name="connsiteX3" fmla="*/ 233659 w 2900689"/>
              <a:gd name="connsiteY3" fmla="*/ 2371732 h 2761900"/>
              <a:gd name="connsiteX4" fmla="*/ 1850498 w 2900689"/>
              <a:gd name="connsiteY4" fmla="*/ 2742555 h 2761900"/>
              <a:gd name="connsiteX5" fmla="*/ 2838453 w 2900689"/>
              <a:gd name="connsiteY5" fmla="*/ 2528527 h 2761900"/>
              <a:gd name="connsiteX6" fmla="*/ 2857882 w 2900689"/>
              <a:gd name="connsiteY6" fmla="*/ 1121951 h 2761900"/>
              <a:gd name="connsiteX7" fmla="*/ 2196059 w 2900689"/>
              <a:gd name="connsiteY7" fmla="*/ 21876 h 2761900"/>
              <a:gd name="connsiteX0" fmla="*/ 2196059 w 2900689"/>
              <a:gd name="connsiteY0" fmla="*/ 21876 h 2761900"/>
              <a:gd name="connsiteX1" fmla="*/ 817840 w 2900689"/>
              <a:gd name="connsiteY1" fmla="*/ 16139 h 2761900"/>
              <a:gd name="connsiteX2" fmla="*/ 70021 w 2900689"/>
              <a:gd name="connsiteY2" fmla="*/ 464788 h 2761900"/>
              <a:gd name="connsiteX3" fmla="*/ 233659 w 2900689"/>
              <a:gd name="connsiteY3" fmla="*/ 2371732 h 2761900"/>
              <a:gd name="connsiteX4" fmla="*/ 1850498 w 2900689"/>
              <a:gd name="connsiteY4" fmla="*/ 2742555 h 2761900"/>
              <a:gd name="connsiteX5" fmla="*/ 2838453 w 2900689"/>
              <a:gd name="connsiteY5" fmla="*/ 2528527 h 2761900"/>
              <a:gd name="connsiteX6" fmla="*/ 2857882 w 2900689"/>
              <a:gd name="connsiteY6" fmla="*/ 1121951 h 2761900"/>
              <a:gd name="connsiteX7" fmla="*/ 2196059 w 2900689"/>
              <a:gd name="connsiteY7" fmla="*/ 21876 h 2761900"/>
              <a:gd name="connsiteX0" fmla="*/ 2196059 w 2873862"/>
              <a:gd name="connsiteY0" fmla="*/ 21876 h 2761900"/>
              <a:gd name="connsiteX1" fmla="*/ 817840 w 2873862"/>
              <a:gd name="connsiteY1" fmla="*/ 16139 h 2761900"/>
              <a:gd name="connsiteX2" fmla="*/ 70021 w 2873862"/>
              <a:gd name="connsiteY2" fmla="*/ 464788 h 2761900"/>
              <a:gd name="connsiteX3" fmla="*/ 233659 w 2873862"/>
              <a:gd name="connsiteY3" fmla="*/ 2371732 h 2761900"/>
              <a:gd name="connsiteX4" fmla="*/ 1850498 w 2873862"/>
              <a:gd name="connsiteY4" fmla="*/ 2742555 h 2761900"/>
              <a:gd name="connsiteX5" fmla="*/ 2838453 w 2873862"/>
              <a:gd name="connsiteY5" fmla="*/ 2528527 h 2761900"/>
              <a:gd name="connsiteX6" fmla="*/ 2857882 w 2873862"/>
              <a:gd name="connsiteY6" fmla="*/ 1121951 h 2761900"/>
              <a:gd name="connsiteX7" fmla="*/ 2196059 w 2873862"/>
              <a:gd name="connsiteY7" fmla="*/ 21876 h 2761900"/>
              <a:gd name="connsiteX0" fmla="*/ 2196059 w 2862596"/>
              <a:gd name="connsiteY0" fmla="*/ 21876 h 2744127"/>
              <a:gd name="connsiteX1" fmla="*/ 817840 w 2862596"/>
              <a:gd name="connsiteY1" fmla="*/ 16139 h 2744127"/>
              <a:gd name="connsiteX2" fmla="*/ 70021 w 2862596"/>
              <a:gd name="connsiteY2" fmla="*/ 464788 h 2744127"/>
              <a:gd name="connsiteX3" fmla="*/ 233659 w 2862596"/>
              <a:gd name="connsiteY3" fmla="*/ 2371732 h 2744127"/>
              <a:gd name="connsiteX4" fmla="*/ 1850498 w 2862596"/>
              <a:gd name="connsiteY4" fmla="*/ 2742555 h 2744127"/>
              <a:gd name="connsiteX5" fmla="*/ 2798912 w 2862596"/>
              <a:gd name="connsiteY5" fmla="*/ 2331317 h 2744127"/>
              <a:gd name="connsiteX6" fmla="*/ 2857882 w 2862596"/>
              <a:gd name="connsiteY6" fmla="*/ 1121951 h 2744127"/>
              <a:gd name="connsiteX7" fmla="*/ 2196059 w 2862596"/>
              <a:gd name="connsiteY7" fmla="*/ 21876 h 2744127"/>
              <a:gd name="connsiteX0" fmla="*/ 2196059 w 2861696"/>
              <a:gd name="connsiteY0" fmla="*/ 21876 h 2744127"/>
              <a:gd name="connsiteX1" fmla="*/ 817840 w 2861696"/>
              <a:gd name="connsiteY1" fmla="*/ 16139 h 2744127"/>
              <a:gd name="connsiteX2" fmla="*/ 70021 w 2861696"/>
              <a:gd name="connsiteY2" fmla="*/ 464788 h 2744127"/>
              <a:gd name="connsiteX3" fmla="*/ 233659 w 2861696"/>
              <a:gd name="connsiteY3" fmla="*/ 2371732 h 2744127"/>
              <a:gd name="connsiteX4" fmla="*/ 1850498 w 2861696"/>
              <a:gd name="connsiteY4" fmla="*/ 2742555 h 2744127"/>
              <a:gd name="connsiteX5" fmla="*/ 2798912 w 2861696"/>
              <a:gd name="connsiteY5" fmla="*/ 2331317 h 2744127"/>
              <a:gd name="connsiteX6" fmla="*/ 2857882 w 2861696"/>
              <a:gd name="connsiteY6" fmla="*/ 1121951 h 2744127"/>
              <a:gd name="connsiteX7" fmla="*/ 2196059 w 2861696"/>
              <a:gd name="connsiteY7" fmla="*/ 21876 h 2744127"/>
              <a:gd name="connsiteX0" fmla="*/ 2196059 w 2861696"/>
              <a:gd name="connsiteY0" fmla="*/ 21876 h 2744127"/>
              <a:gd name="connsiteX1" fmla="*/ 817840 w 2861696"/>
              <a:gd name="connsiteY1" fmla="*/ 16139 h 2744127"/>
              <a:gd name="connsiteX2" fmla="*/ 70021 w 2861696"/>
              <a:gd name="connsiteY2" fmla="*/ 464788 h 2744127"/>
              <a:gd name="connsiteX3" fmla="*/ 233659 w 2861696"/>
              <a:gd name="connsiteY3" fmla="*/ 2371732 h 2744127"/>
              <a:gd name="connsiteX4" fmla="*/ 1850498 w 2861696"/>
              <a:gd name="connsiteY4" fmla="*/ 2742555 h 2744127"/>
              <a:gd name="connsiteX5" fmla="*/ 2798912 w 2861696"/>
              <a:gd name="connsiteY5" fmla="*/ 2331317 h 2744127"/>
              <a:gd name="connsiteX6" fmla="*/ 2857882 w 2861696"/>
              <a:gd name="connsiteY6" fmla="*/ 1121951 h 2744127"/>
              <a:gd name="connsiteX7" fmla="*/ 2196059 w 2861696"/>
              <a:gd name="connsiteY7" fmla="*/ 21876 h 2744127"/>
              <a:gd name="connsiteX0" fmla="*/ 2196059 w 2861019"/>
              <a:gd name="connsiteY0" fmla="*/ 21876 h 2748226"/>
              <a:gd name="connsiteX1" fmla="*/ 817840 w 2861019"/>
              <a:gd name="connsiteY1" fmla="*/ 16139 h 2748226"/>
              <a:gd name="connsiteX2" fmla="*/ 70021 w 2861019"/>
              <a:gd name="connsiteY2" fmla="*/ 464788 h 2748226"/>
              <a:gd name="connsiteX3" fmla="*/ 233659 w 2861019"/>
              <a:gd name="connsiteY3" fmla="*/ 2371732 h 2748226"/>
              <a:gd name="connsiteX4" fmla="*/ 1850498 w 2861019"/>
              <a:gd name="connsiteY4" fmla="*/ 2742555 h 2748226"/>
              <a:gd name="connsiteX5" fmla="*/ 2789028 w 2861019"/>
              <a:gd name="connsiteY5" fmla="*/ 2254623 h 2748226"/>
              <a:gd name="connsiteX6" fmla="*/ 2857882 w 2861019"/>
              <a:gd name="connsiteY6" fmla="*/ 1121951 h 2748226"/>
              <a:gd name="connsiteX7" fmla="*/ 2196059 w 2861019"/>
              <a:gd name="connsiteY7" fmla="*/ 21876 h 2748226"/>
              <a:gd name="connsiteX0" fmla="*/ 2196059 w 2861019"/>
              <a:gd name="connsiteY0" fmla="*/ 21876 h 2748226"/>
              <a:gd name="connsiteX1" fmla="*/ 817840 w 2861019"/>
              <a:gd name="connsiteY1" fmla="*/ 16139 h 2748226"/>
              <a:gd name="connsiteX2" fmla="*/ 70021 w 2861019"/>
              <a:gd name="connsiteY2" fmla="*/ 464788 h 2748226"/>
              <a:gd name="connsiteX3" fmla="*/ 233659 w 2861019"/>
              <a:gd name="connsiteY3" fmla="*/ 2371732 h 2748226"/>
              <a:gd name="connsiteX4" fmla="*/ 1850498 w 2861019"/>
              <a:gd name="connsiteY4" fmla="*/ 2742555 h 2748226"/>
              <a:gd name="connsiteX5" fmla="*/ 2789028 w 2861019"/>
              <a:gd name="connsiteY5" fmla="*/ 2254623 h 2748226"/>
              <a:gd name="connsiteX6" fmla="*/ 2857882 w 2861019"/>
              <a:gd name="connsiteY6" fmla="*/ 1121951 h 2748226"/>
              <a:gd name="connsiteX7" fmla="*/ 2196059 w 2861019"/>
              <a:gd name="connsiteY7" fmla="*/ 21876 h 2748226"/>
              <a:gd name="connsiteX0" fmla="*/ 2212999 w 2877959"/>
              <a:gd name="connsiteY0" fmla="*/ 21876 h 2698735"/>
              <a:gd name="connsiteX1" fmla="*/ 834780 w 2877959"/>
              <a:gd name="connsiteY1" fmla="*/ 16139 h 2698735"/>
              <a:gd name="connsiteX2" fmla="*/ 86961 w 2877959"/>
              <a:gd name="connsiteY2" fmla="*/ 464788 h 2698735"/>
              <a:gd name="connsiteX3" fmla="*/ 250599 w 2877959"/>
              <a:gd name="connsiteY3" fmla="*/ 2371732 h 2698735"/>
              <a:gd name="connsiteX4" fmla="*/ 2183763 w 2877959"/>
              <a:gd name="connsiteY4" fmla="*/ 2687775 h 2698735"/>
              <a:gd name="connsiteX5" fmla="*/ 2805968 w 2877959"/>
              <a:gd name="connsiteY5" fmla="*/ 2254623 h 2698735"/>
              <a:gd name="connsiteX6" fmla="*/ 2874822 w 2877959"/>
              <a:gd name="connsiteY6" fmla="*/ 1121951 h 2698735"/>
              <a:gd name="connsiteX7" fmla="*/ 2212999 w 2877959"/>
              <a:gd name="connsiteY7" fmla="*/ 21876 h 2698735"/>
              <a:gd name="connsiteX0" fmla="*/ 2212999 w 2877959"/>
              <a:gd name="connsiteY0" fmla="*/ 21876 h 2694119"/>
              <a:gd name="connsiteX1" fmla="*/ 834780 w 2877959"/>
              <a:gd name="connsiteY1" fmla="*/ 16139 h 2694119"/>
              <a:gd name="connsiteX2" fmla="*/ 86961 w 2877959"/>
              <a:gd name="connsiteY2" fmla="*/ 464788 h 2694119"/>
              <a:gd name="connsiteX3" fmla="*/ 250599 w 2877959"/>
              <a:gd name="connsiteY3" fmla="*/ 2371732 h 2694119"/>
              <a:gd name="connsiteX4" fmla="*/ 2183763 w 2877959"/>
              <a:gd name="connsiteY4" fmla="*/ 2687775 h 2694119"/>
              <a:gd name="connsiteX5" fmla="*/ 2805968 w 2877959"/>
              <a:gd name="connsiteY5" fmla="*/ 2254623 h 2694119"/>
              <a:gd name="connsiteX6" fmla="*/ 2874822 w 2877959"/>
              <a:gd name="connsiteY6" fmla="*/ 1121951 h 2694119"/>
              <a:gd name="connsiteX7" fmla="*/ 2212999 w 2877959"/>
              <a:gd name="connsiteY7" fmla="*/ 21876 h 2694119"/>
              <a:gd name="connsiteX0" fmla="*/ 2212999 w 2874822"/>
              <a:gd name="connsiteY0" fmla="*/ 21876 h 2694119"/>
              <a:gd name="connsiteX1" fmla="*/ 834780 w 2874822"/>
              <a:gd name="connsiteY1" fmla="*/ 16139 h 2694119"/>
              <a:gd name="connsiteX2" fmla="*/ 86961 w 2874822"/>
              <a:gd name="connsiteY2" fmla="*/ 464788 h 2694119"/>
              <a:gd name="connsiteX3" fmla="*/ 250599 w 2874822"/>
              <a:gd name="connsiteY3" fmla="*/ 2371732 h 2694119"/>
              <a:gd name="connsiteX4" fmla="*/ 2183763 w 2874822"/>
              <a:gd name="connsiteY4" fmla="*/ 2687775 h 2694119"/>
              <a:gd name="connsiteX5" fmla="*/ 2805968 w 2874822"/>
              <a:gd name="connsiteY5" fmla="*/ 2254623 h 2694119"/>
              <a:gd name="connsiteX6" fmla="*/ 2874822 w 2874822"/>
              <a:gd name="connsiteY6" fmla="*/ 1121951 h 2694119"/>
              <a:gd name="connsiteX7" fmla="*/ 2212999 w 2874822"/>
              <a:gd name="connsiteY7" fmla="*/ 21876 h 2694119"/>
              <a:gd name="connsiteX0" fmla="*/ 2212999 w 2876616"/>
              <a:gd name="connsiteY0" fmla="*/ 21876 h 2694119"/>
              <a:gd name="connsiteX1" fmla="*/ 834780 w 2876616"/>
              <a:gd name="connsiteY1" fmla="*/ 16139 h 2694119"/>
              <a:gd name="connsiteX2" fmla="*/ 86961 w 2876616"/>
              <a:gd name="connsiteY2" fmla="*/ 464788 h 2694119"/>
              <a:gd name="connsiteX3" fmla="*/ 250599 w 2876616"/>
              <a:gd name="connsiteY3" fmla="*/ 2371732 h 2694119"/>
              <a:gd name="connsiteX4" fmla="*/ 2183763 w 2876616"/>
              <a:gd name="connsiteY4" fmla="*/ 2687775 h 2694119"/>
              <a:gd name="connsiteX5" fmla="*/ 2805968 w 2876616"/>
              <a:gd name="connsiteY5" fmla="*/ 2254623 h 2694119"/>
              <a:gd name="connsiteX6" fmla="*/ 2874822 w 2876616"/>
              <a:gd name="connsiteY6" fmla="*/ 1121951 h 2694119"/>
              <a:gd name="connsiteX7" fmla="*/ 2212999 w 2876616"/>
              <a:gd name="connsiteY7" fmla="*/ 21876 h 269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6616" h="2694119">
                <a:moveTo>
                  <a:pt x="2212999" y="21876"/>
                </a:moveTo>
                <a:cubicBezTo>
                  <a:pt x="2212999" y="21876"/>
                  <a:pt x="1194576" y="-23262"/>
                  <a:pt x="834780" y="16139"/>
                </a:cubicBezTo>
                <a:cubicBezTo>
                  <a:pt x="488521" y="54058"/>
                  <a:pt x="184324" y="72189"/>
                  <a:pt x="86961" y="464788"/>
                </a:cubicBezTo>
                <a:cubicBezTo>
                  <a:pt x="-10402" y="857387"/>
                  <a:pt x="-98868" y="2001234"/>
                  <a:pt x="250599" y="2371732"/>
                </a:cubicBezTo>
                <a:cubicBezTo>
                  <a:pt x="600066" y="2742230"/>
                  <a:pt x="1827064" y="2696337"/>
                  <a:pt x="2183763" y="2687775"/>
                </a:cubicBezTo>
                <a:cubicBezTo>
                  <a:pt x="2540462" y="2679213"/>
                  <a:pt x="2778772" y="2593889"/>
                  <a:pt x="2805968" y="2254623"/>
                </a:cubicBezTo>
                <a:cubicBezTo>
                  <a:pt x="2849841" y="1767649"/>
                  <a:pt x="2850043" y="1638852"/>
                  <a:pt x="2874822" y="1121951"/>
                </a:cubicBezTo>
                <a:cubicBezTo>
                  <a:pt x="2890815" y="464990"/>
                  <a:pt x="2810164" y="42714"/>
                  <a:pt x="2212999" y="21876"/>
                </a:cubicBezTo>
                <a:close/>
              </a:path>
            </a:pathLst>
          </a:custGeom>
          <a:solidFill>
            <a:schemeClr val="bg1">
              <a:lumMod val="40000"/>
              <a:lumOff val="60000"/>
            </a:scheme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 name="Freeform 5">
            <a:extLst>
              <a:ext uri="{FF2B5EF4-FFF2-40B4-BE49-F238E27FC236}">
                <a16:creationId xmlns:a16="http://schemas.microsoft.com/office/drawing/2014/main" id="{75DC3119-C59E-B6AA-7A1C-932689C3AC25}"/>
              </a:ext>
            </a:extLst>
          </p:cNvPr>
          <p:cNvSpPr/>
          <p:nvPr/>
        </p:nvSpPr>
        <p:spPr>
          <a:xfrm>
            <a:off x="320203" y="3626931"/>
            <a:ext cx="3490655" cy="2913144"/>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42529 w 2911207"/>
              <a:gd name="connsiteY0" fmla="*/ 189569 h 3040492"/>
              <a:gd name="connsiteX1" fmla="*/ 885855 w 2911207"/>
              <a:gd name="connsiteY1" fmla="*/ 11305 h 3040492"/>
              <a:gd name="connsiteX2" fmla="*/ 43777 w 2911207"/>
              <a:gd name="connsiteY2" fmla="*/ 1099183 h 3040492"/>
              <a:gd name="connsiteX3" fmla="*/ 304571 w 2911207"/>
              <a:gd name="connsiteY3" fmla="*/ 2933372 h 3040492"/>
              <a:gd name="connsiteX4" fmla="*/ 1890657 w 2911207"/>
              <a:gd name="connsiteY4" fmla="*/ 2959070 h 3040492"/>
              <a:gd name="connsiteX5" fmla="*/ 2838296 w 2911207"/>
              <a:gd name="connsiteY5" fmla="*/ 2567983 h 3040492"/>
              <a:gd name="connsiteX6" fmla="*/ 2904352 w 2911207"/>
              <a:gd name="connsiteY6" fmla="*/ 1289644 h 3040492"/>
              <a:gd name="connsiteX7" fmla="*/ 2242529 w 2911207"/>
              <a:gd name="connsiteY7" fmla="*/ 189569 h 3040492"/>
              <a:gd name="connsiteX0" fmla="*/ 2229821 w 2898499"/>
              <a:gd name="connsiteY0" fmla="*/ 205418 h 3056341"/>
              <a:gd name="connsiteX1" fmla="*/ 699132 w 2898499"/>
              <a:gd name="connsiteY1" fmla="*/ 11120 h 3056341"/>
              <a:gd name="connsiteX2" fmla="*/ 31069 w 2898499"/>
              <a:gd name="connsiteY2" fmla="*/ 1115032 h 3056341"/>
              <a:gd name="connsiteX3" fmla="*/ 291863 w 2898499"/>
              <a:gd name="connsiteY3" fmla="*/ 2949221 h 3056341"/>
              <a:gd name="connsiteX4" fmla="*/ 1877949 w 2898499"/>
              <a:gd name="connsiteY4" fmla="*/ 2974919 h 3056341"/>
              <a:gd name="connsiteX5" fmla="*/ 2825588 w 2898499"/>
              <a:gd name="connsiteY5" fmla="*/ 2583832 h 3056341"/>
              <a:gd name="connsiteX6" fmla="*/ 2891644 w 2898499"/>
              <a:gd name="connsiteY6" fmla="*/ 1305493 h 3056341"/>
              <a:gd name="connsiteX7" fmla="*/ 2229821 w 2898499"/>
              <a:gd name="connsiteY7" fmla="*/ 205418 h 3056341"/>
              <a:gd name="connsiteX0" fmla="*/ 2209749 w 2878427"/>
              <a:gd name="connsiteY0" fmla="*/ 204816 h 3055739"/>
              <a:gd name="connsiteX1" fmla="*/ 679060 w 2878427"/>
              <a:gd name="connsiteY1" fmla="*/ 10518 h 3055739"/>
              <a:gd name="connsiteX2" fmla="*/ 10997 w 2878427"/>
              <a:gd name="connsiteY2" fmla="*/ 1114430 h 3055739"/>
              <a:gd name="connsiteX3" fmla="*/ 271791 w 2878427"/>
              <a:gd name="connsiteY3" fmla="*/ 2948619 h 3055739"/>
              <a:gd name="connsiteX4" fmla="*/ 1857877 w 2878427"/>
              <a:gd name="connsiteY4" fmla="*/ 2974317 h 3055739"/>
              <a:gd name="connsiteX5" fmla="*/ 2805516 w 2878427"/>
              <a:gd name="connsiteY5" fmla="*/ 2583230 h 3055739"/>
              <a:gd name="connsiteX6" fmla="*/ 2871572 w 2878427"/>
              <a:gd name="connsiteY6" fmla="*/ 1304891 h 3055739"/>
              <a:gd name="connsiteX7" fmla="*/ 2209749 w 2878427"/>
              <a:gd name="connsiteY7" fmla="*/ 204816 h 3055739"/>
              <a:gd name="connsiteX0" fmla="*/ 2266631 w 2881296"/>
              <a:gd name="connsiteY0" fmla="*/ 168360 h 3096859"/>
              <a:gd name="connsiteX1" fmla="*/ 679060 w 2881296"/>
              <a:gd name="connsiteY1" fmla="*/ 51638 h 3096859"/>
              <a:gd name="connsiteX2" fmla="*/ 10997 w 2881296"/>
              <a:gd name="connsiteY2" fmla="*/ 1155550 h 3096859"/>
              <a:gd name="connsiteX3" fmla="*/ 271791 w 2881296"/>
              <a:gd name="connsiteY3" fmla="*/ 2989739 h 3096859"/>
              <a:gd name="connsiteX4" fmla="*/ 1857877 w 2881296"/>
              <a:gd name="connsiteY4" fmla="*/ 3015437 h 3096859"/>
              <a:gd name="connsiteX5" fmla="*/ 2805516 w 2881296"/>
              <a:gd name="connsiteY5" fmla="*/ 2624350 h 3096859"/>
              <a:gd name="connsiteX6" fmla="*/ 2871572 w 2881296"/>
              <a:gd name="connsiteY6" fmla="*/ 1346011 h 3096859"/>
              <a:gd name="connsiteX7" fmla="*/ 2266631 w 2881296"/>
              <a:gd name="connsiteY7" fmla="*/ 168360 h 3096859"/>
              <a:gd name="connsiteX0" fmla="*/ 2271419 w 2886084"/>
              <a:gd name="connsiteY0" fmla="*/ 151626 h 3080125"/>
              <a:gd name="connsiteX1" fmla="*/ 472575 w 2886084"/>
              <a:gd name="connsiteY1" fmla="*/ 54298 h 3080125"/>
              <a:gd name="connsiteX2" fmla="*/ 15785 w 2886084"/>
              <a:gd name="connsiteY2" fmla="*/ 1138816 h 3080125"/>
              <a:gd name="connsiteX3" fmla="*/ 276579 w 2886084"/>
              <a:gd name="connsiteY3" fmla="*/ 2973005 h 3080125"/>
              <a:gd name="connsiteX4" fmla="*/ 1862665 w 2886084"/>
              <a:gd name="connsiteY4" fmla="*/ 2998703 h 3080125"/>
              <a:gd name="connsiteX5" fmla="*/ 2810304 w 2886084"/>
              <a:gd name="connsiteY5" fmla="*/ 2607616 h 3080125"/>
              <a:gd name="connsiteX6" fmla="*/ 2876360 w 2886084"/>
              <a:gd name="connsiteY6" fmla="*/ 1329277 h 3080125"/>
              <a:gd name="connsiteX7" fmla="*/ 2271419 w 2886084"/>
              <a:gd name="connsiteY7" fmla="*/ 151626 h 3080125"/>
              <a:gd name="connsiteX0" fmla="*/ 2271419 w 2881260"/>
              <a:gd name="connsiteY0" fmla="*/ 151626 h 3080125"/>
              <a:gd name="connsiteX1" fmla="*/ 472575 w 2881260"/>
              <a:gd name="connsiteY1" fmla="*/ 54298 h 3080125"/>
              <a:gd name="connsiteX2" fmla="*/ 15785 w 2881260"/>
              <a:gd name="connsiteY2" fmla="*/ 1138816 h 3080125"/>
              <a:gd name="connsiteX3" fmla="*/ 276579 w 2881260"/>
              <a:gd name="connsiteY3" fmla="*/ 2973005 h 3080125"/>
              <a:gd name="connsiteX4" fmla="*/ 1862665 w 2881260"/>
              <a:gd name="connsiteY4" fmla="*/ 2998703 h 3080125"/>
              <a:gd name="connsiteX5" fmla="*/ 2810304 w 2881260"/>
              <a:gd name="connsiteY5" fmla="*/ 2607616 h 3080125"/>
              <a:gd name="connsiteX6" fmla="*/ 2876360 w 2881260"/>
              <a:gd name="connsiteY6" fmla="*/ 1329277 h 3080125"/>
              <a:gd name="connsiteX7" fmla="*/ 2271419 w 2881260"/>
              <a:gd name="connsiteY7" fmla="*/ 151626 h 3080125"/>
              <a:gd name="connsiteX0" fmla="*/ 2267282 w 2877123"/>
              <a:gd name="connsiteY0" fmla="*/ 140276 h 3068775"/>
              <a:gd name="connsiteX1" fmla="*/ 410463 w 2877123"/>
              <a:gd name="connsiteY1" fmla="*/ 56291 h 3068775"/>
              <a:gd name="connsiteX2" fmla="*/ 11648 w 2877123"/>
              <a:gd name="connsiteY2" fmla="*/ 1127466 h 3068775"/>
              <a:gd name="connsiteX3" fmla="*/ 272442 w 2877123"/>
              <a:gd name="connsiteY3" fmla="*/ 2961655 h 3068775"/>
              <a:gd name="connsiteX4" fmla="*/ 1858528 w 2877123"/>
              <a:gd name="connsiteY4" fmla="*/ 2987353 h 3068775"/>
              <a:gd name="connsiteX5" fmla="*/ 2806167 w 2877123"/>
              <a:gd name="connsiteY5" fmla="*/ 2596266 h 3068775"/>
              <a:gd name="connsiteX6" fmla="*/ 2872223 w 2877123"/>
              <a:gd name="connsiteY6" fmla="*/ 1317927 h 3068775"/>
              <a:gd name="connsiteX7" fmla="*/ 2267282 w 2877123"/>
              <a:gd name="connsiteY7" fmla="*/ 140276 h 3068775"/>
              <a:gd name="connsiteX0" fmla="*/ 2277261 w 2887102"/>
              <a:gd name="connsiteY0" fmla="*/ 140276 h 3068775"/>
              <a:gd name="connsiteX1" fmla="*/ 420442 w 2887102"/>
              <a:gd name="connsiteY1" fmla="*/ 56291 h 3068775"/>
              <a:gd name="connsiteX2" fmla="*/ 21627 w 2887102"/>
              <a:gd name="connsiteY2" fmla="*/ 1127466 h 3068775"/>
              <a:gd name="connsiteX3" fmla="*/ 282421 w 2887102"/>
              <a:gd name="connsiteY3" fmla="*/ 2961655 h 3068775"/>
              <a:gd name="connsiteX4" fmla="*/ 1868507 w 2887102"/>
              <a:gd name="connsiteY4" fmla="*/ 2987353 h 3068775"/>
              <a:gd name="connsiteX5" fmla="*/ 2816146 w 2887102"/>
              <a:gd name="connsiteY5" fmla="*/ 2596266 h 3068775"/>
              <a:gd name="connsiteX6" fmla="*/ 2882202 w 2887102"/>
              <a:gd name="connsiteY6" fmla="*/ 1317927 h 3068775"/>
              <a:gd name="connsiteX7" fmla="*/ 2277261 w 2887102"/>
              <a:gd name="connsiteY7" fmla="*/ 140276 h 3068775"/>
              <a:gd name="connsiteX0" fmla="*/ 2267282 w 2877123"/>
              <a:gd name="connsiteY0" fmla="*/ 140276 h 3068775"/>
              <a:gd name="connsiteX1" fmla="*/ 410463 w 2877123"/>
              <a:gd name="connsiteY1" fmla="*/ 56291 h 3068775"/>
              <a:gd name="connsiteX2" fmla="*/ 11648 w 2877123"/>
              <a:gd name="connsiteY2" fmla="*/ 1127466 h 3068775"/>
              <a:gd name="connsiteX3" fmla="*/ 272442 w 2877123"/>
              <a:gd name="connsiteY3" fmla="*/ 2961655 h 3068775"/>
              <a:gd name="connsiteX4" fmla="*/ 1858528 w 2877123"/>
              <a:gd name="connsiteY4" fmla="*/ 2987353 h 3068775"/>
              <a:gd name="connsiteX5" fmla="*/ 2806167 w 2877123"/>
              <a:gd name="connsiteY5" fmla="*/ 2596266 h 3068775"/>
              <a:gd name="connsiteX6" fmla="*/ 2872223 w 2877123"/>
              <a:gd name="connsiteY6" fmla="*/ 1317927 h 3068775"/>
              <a:gd name="connsiteX7" fmla="*/ 2267282 w 2877123"/>
              <a:gd name="connsiteY7" fmla="*/ 140276 h 306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7123" h="3068775">
                <a:moveTo>
                  <a:pt x="2267282" y="140276"/>
                </a:moveTo>
                <a:cubicBezTo>
                  <a:pt x="2267282" y="140276"/>
                  <a:pt x="786402" y="-108241"/>
                  <a:pt x="410463" y="56291"/>
                </a:cubicBezTo>
                <a:cubicBezTo>
                  <a:pt x="34524" y="220823"/>
                  <a:pt x="34651" y="403071"/>
                  <a:pt x="11648" y="1127466"/>
                </a:cubicBezTo>
                <a:cubicBezTo>
                  <a:pt x="-11355" y="1851861"/>
                  <a:pt x="-31031" y="2817443"/>
                  <a:pt x="272442" y="2961655"/>
                </a:cubicBezTo>
                <a:cubicBezTo>
                  <a:pt x="662549" y="3147034"/>
                  <a:pt x="1436241" y="3048251"/>
                  <a:pt x="1858528" y="2987353"/>
                </a:cubicBezTo>
                <a:cubicBezTo>
                  <a:pt x="2280816" y="2926455"/>
                  <a:pt x="2719660" y="2880751"/>
                  <a:pt x="2806167" y="2596266"/>
                </a:cubicBezTo>
                <a:cubicBezTo>
                  <a:pt x="2924559" y="2207085"/>
                  <a:pt x="2830430" y="2064906"/>
                  <a:pt x="2872223" y="1317927"/>
                </a:cubicBezTo>
                <a:cubicBezTo>
                  <a:pt x="2909696" y="646167"/>
                  <a:pt x="2734560" y="238817"/>
                  <a:pt x="2267282" y="140276"/>
                </a:cubicBezTo>
                <a:close/>
              </a:path>
            </a:pathLst>
          </a:custGeom>
          <a:solidFill>
            <a:schemeClr val="accent1">
              <a:lumMod val="40000"/>
              <a:lumOff val="60000"/>
              <a:alpha val="40000"/>
            </a:scheme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3" name="TextBox 12">
            <a:extLst>
              <a:ext uri="{FF2B5EF4-FFF2-40B4-BE49-F238E27FC236}">
                <a16:creationId xmlns:a16="http://schemas.microsoft.com/office/drawing/2014/main" id="{796711B7-C8F0-7E1C-5068-7AD61E816FFE}"/>
              </a:ext>
            </a:extLst>
          </p:cNvPr>
          <p:cNvSpPr txBox="1"/>
          <p:nvPr/>
        </p:nvSpPr>
        <p:spPr>
          <a:xfrm>
            <a:off x="460922" y="397256"/>
            <a:ext cx="8551538" cy="646331"/>
          </a:xfrm>
          <a:prstGeom prst="rect">
            <a:avLst/>
          </a:prstGeom>
          <a:noFill/>
        </p:spPr>
        <p:txBody>
          <a:bodyPr wrap="square" lIns="0" rtlCol="0">
            <a:spAutoFit/>
          </a:bodyPr>
          <a:lstStyle/>
          <a:p>
            <a:pPr>
              <a:lnSpc>
                <a:spcPct val="90000"/>
              </a:lnSpc>
            </a:pPr>
            <a:r>
              <a:rPr lang="en-US" sz="4000" dirty="0">
                <a:latin typeface="Londrina Solid" pitchFamily="2" charset="77"/>
              </a:rPr>
              <a:t>Useful </a:t>
            </a:r>
            <a:r>
              <a:rPr lang="en-US" sz="4000">
                <a:latin typeface="Londrina Solid" pitchFamily="2" charset="77"/>
              </a:rPr>
              <a:t>Vocabulary</a:t>
            </a:r>
            <a:endParaRPr lang="en-US" sz="4000" dirty="0">
              <a:latin typeface="Londrina Solid" pitchFamily="2" charset="77"/>
            </a:endParaRPr>
          </a:p>
        </p:txBody>
      </p:sp>
      <p:grpSp>
        <p:nvGrpSpPr>
          <p:cNvPr id="14" name="Graphic 4">
            <a:extLst>
              <a:ext uri="{FF2B5EF4-FFF2-40B4-BE49-F238E27FC236}">
                <a16:creationId xmlns:a16="http://schemas.microsoft.com/office/drawing/2014/main" id="{F7F8286C-35BE-24BE-E96D-5481980AF7EA}"/>
              </a:ext>
            </a:extLst>
          </p:cNvPr>
          <p:cNvGrpSpPr/>
          <p:nvPr/>
        </p:nvGrpSpPr>
        <p:grpSpPr>
          <a:xfrm>
            <a:off x="9170973" y="148205"/>
            <a:ext cx="918511" cy="1035820"/>
            <a:chOff x="9170973" y="148205"/>
            <a:chExt cx="918511" cy="1035820"/>
          </a:xfrm>
        </p:grpSpPr>
        <p:sp>
          <p:nvSpPr>
            <p:cNvPr id="15" name="Freeform 14">
              <a:extLst>
                <a:ext uri="{FF2B5EF4-FFF2-40B4-BE49-F238E27FC236}">
                  <a16:creationId xmlns:a16="http://schemas.microsoft.com/office/drawing/2014/main" id="{904F2642-3FA3-1E2E-8350-11F8CCB80D33}"/>
                </a:ext>
              </a:extLst>
            </p:cNvPr>
            <p:cNvSpPr/>
            <p:nvPr/>
          </p:nvSpPr>
          <p:spPr>
            <a:xfrm>
              <a:off x="9211791" y="644914"/>
              <a:ext cx="213663" cy="75508"/>
            </a:xfrm>
            <a:custGeom>
              <a:avLst/>
              <a:gdLst>
                <a:gd name="connsiteX0" fmla="*/ 102893 w 213663"/>
                <a:gd name="connsiteY0" fmla="*/ 75473 h 75508"/>
                <a:gd name="connsiteX1" fmla="*/ 0 w 213663"/>
                <a:gd name="connsiteY1" fmla="*/ 30748 h 75508"/>
                <a:gd name="connsiteX2" fmla="*/ 29344 w 213663"/>
                <a:gd name="connsiteY2" fmla="*/ 0 h 75508"/>
                <a:gd name="connsiteX3" fmla="*/ 186987 w 213663"/>
                <a:gd name="connsiteY3" fmla="*/ 4193 h 75508"/>
                <a:gd name="connsiteX4" fmla="*/ 213664 w 213663"/>
                <a:gd name="connsiteY4" fmla="*/ 37228 h 75508"/>
                <a:gd name="connsiteX5" fmla="*/ 102893 w 213663"/>
                <a:gd name="connsiteY5" fmla="*/ 75473 h 7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663" h="75508">
                  <a:moveTo>
                    <a:pt x="102893" y="75473"/>
                  </a:moveTo>
                  <a:cubicBezTo>
                    <a:pt x="69485" y="74711"/>
                    <a:pt x="33535" y="62894"/>
                    <a:pt x="0" y="30748"/>
                  </a:cubicBezTo>
                  <a:lnTo>
                    <a:pt x="29344" y="0"/>
                  </a:lnTo>
                  <a:cubicBezTo>
                    <a:pt x="102639" y="70009"/>
                    <a:pt x="183558" y="6861"/>
                    <a:pt x="186987" y="4193"/>
                  </a:cubicBezTo>
                  <a:lnTo>
                    <a:pt x="213664" y="37228"/>
                  </a:lnTo>
                  <a:cubicBezTo>
                    <a:pt x="191052" y="55525"/>
                    <a:pt x="149640" y="76489"/>
                    <a:pt x="102893" y="75473"/>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6" name="Freeform 15">
              <a:extLst>
                <a:ext uri="{FF2B5EF4-FFF2-40B4-BE49-F238E27FC236}">
                  <a16:creationId xmlns:a16="http://schemas.microsoft.com/office/drawing/2014/main" id="{8815B0DA-FA24-BE0B-46D2-FBC6D2C36066}"/>
                </a:ext>
              </a:extLst>
            </p:cNvPr>
            <p:cNvSpPr/>
            <p:nvPr/>
          </p:nvSpPr>
          <p:spPr>
            <a:xfrm>
              <a:off x="9170973" y="597512"/>
              <a:ext cx="78078" cy="84625"/>
            </a:xfrm>
            <a:custGeom>
              <a:avLst/>
              <a:gdLst>
                <a:gd name="connsiteX0" fmla="*/ 43866 w 78078"/>
                <a:gd name="connsiteY0" fmla="*/ 82089 h 84625"/>
                <a:gd name="connsiteX1" fmla="*/ 77275 w 78078"/>
                <a:gd name="connsiteY1" fmla="*/ 51722 h 84625"/>
                <a:gd name="connsiteX2" fmla="*/ 9568 w 78078"/>
                <a:gd name="connsiteY2" fmla="*/ 7124 h 84625"/>
                <a:gd name="connsiteX3" fmla="*/ 43866 w 78078"/>
                <a:gd name="connsiteY3" fmla="*/ 82089 h 84625"/>
              </a:gdLst>
              <a:ahLst/>
              <a:cxnLst>
                <a:cxn ang="0">
                  <a:pos x="connsiteX0" y="connsiteY0"/>
                </a:cxn>
                <a:cxn ang="0">
                  <a:pos x="connsiteX1" y="connsiteY1"/>
                </a:cxn>
                <a:cxn ang="0">
                  <a:pos x="connsiteX2" y="connsiteY2"/>
                </a:cxn>
                <a:cxn ang="0">
                  <a:pos x="connsiteX3" y="connsiteY3"/>
                </a:cxn>
              </a:cxnLst>
              <a:rect l="l" t="t" r="r" b="b"/>
              <a:pathLst>
                <a:path w="78078" h="84625">
                  <a:moveTo>
                    <a:pt x="43866" y="82089"/>
                  </a:moveTo>
                  <a:cubicBezTo>
                    <a:pt x="64445" y="91364"/>
                    <a:pt x="82102" y="73830"/>
                    <a:pt x="77275" y="51722"/>
                  </a:cubicBezTo>
                  <a:cubicBezTo>
                    <a:pt x="69907" y="18432"/>
                    <a:pt x="30020" y="-14984"/>
                    <a:pt x="9568" y="7124"/>
                  </a:cubicBezTo>
                  <a:cubicBezTo>
                    <a:pt x="-13170" y="31647"/>
                    <a:pt x="7154" y="65571"/>
                    <a:pt x="43866" y="82089"/>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17" name="Graphic 4">
              <a:extLst>
                <a:ext uri="{FF2B5EF4-FFF2-40B4-BE49-F238E27FC236}">
                  <a16:creationId xmlns:a16="http://schemas.microsoft.com/office/drawing/2014/main" id="{2E28FB30-3520-9F25-078E-8E0AAC4C1C58}"/>
                </a:ext>
              </a:extLst>
            </p:cNvPr>
            <p:cNvGrpSpPr/>
            <p:nvPr/>
          </p:nvGrpSpPr>
          <p:grpSpPr>
            <a:xfrm>
              <a:off x="9454996" y="857992"/>
              <a:ext cx="381695" cy="326032"/>
              <a:chOff x="9454996" y="857992"/>
              <a:chExt cx="381695" cy="326032"/>
            </a:xfrm>
          </p:grpSpPr>
          <p:grpSp>
            <p:nvGrpSpPr>
              <p:cNvPr id="29" name="Graphic 4">
                <a:extLst>
                  <a:ext uri="{FF2B5EF4-FFF2-40B4-BE49-F238E27FC236}">
                    <a16:creationId xmlns:a16="http://schemas.microsoft.com/office/drawing/2014/main" id="{6CCF186E-4EEB-BD99-1F18-DFD2D5222D02}"/>
                  </a:ext>
                </a:extLst>
              </p:cNvPr>
              <p:cNvGrpSpPr/>
              <p:nvPr/>
            </p:nvGrpSpPr>
            <p:grpSpPr>
              <a:xfrm>
                <a:off x="9681758" y="860787"/>
                <a:ext cx="154933" cy="323237"/>
                <a:chOff x="9681758" y="860787"/>
                <a:chExt cx="154933" cy="323237"/>
              </a:xfrm>
            </p:grpSpPr>
            <p:sp>
              <p:nvSpPr>
                <p:cNvPr id="33" name="Freeform 32">
                  <a:extLst>
                    <a:ext uri="{FF2B5EF4-FFF2-40B4-BE49-F238E27FC236}">
                      <a16:creationId xmlns:a16="http://schemas.microsoft.com/office/drawing/2014/main" id="{570DDBBF-12D9-8CC2-3246-DD5A69ACB6D9}"/>
                    </a:ext>
                  </a:extLst>
                </p:cNvPr>
                <p:cNvSpPr/>
                <p:nvPr/>
              </p:nvSpPr>
              <p:spPr>
                <a:xfrm>
                  <a:off x="9688062" y="867140"/>
                  <a:ext cx="142070" cy="310404"/>
                </a:xfrm>
                <a:custGeom>
                  <a:avLst/>
                  <a:gdLst>
                    <a:gd name="connsiteX0" fmla="*/ 95234 w 142070"/>
                    <a:gd name="connsiteY0" fmla="*/ 310405 h 310404"/>
                    <a:gd name="connsiteX1" fmla="*/ 27019 w 142070"/>
                    <a:gd name="connsiteY1" fmla="*/ 300113 h 310404"/>
                    <a:gd name="connsiteX2" fmla="*/ 25622 w 142070"/>
                    <a:gd name="connsiteY2" fmla="*/ 299732 h 310404"/>
                    <a:gd name="connsiteX3" fmla="*/ 6568 w 142070"/>
                    <a:gd name="connsiteY3" fmla="*/ 265553 h 310404"/>
                    <a:gd name="connsiteX4" fmla="*/ 1359 w 142070"/>
                    <a:gd name="connsiteY4" fmla="*/ 36212 h 310404"/>
                    <a:gd name="connsiteX5" fmla="*/ 19017 w 142070"/>
                    <a:gd name="connsiteY5" fmla="*/ 1398 h 310404"/>
                    <a:gd name="connsiteX6" fmla="*/ 27654 w 142070"/>
                    <a:gd name="connsiteY6" fmla="*/ 0 h 310404"/>
                    <a:gd name="connsiteX7" fmla="*/ 53950 w 142070"/>
                    <a:gd name="connsiteY7" fmla="*/ 19059 h 310404"/>
                    <a:gd name="connsiteX8" fmla="*/ 68431 w 142070"/>
                    <a:gd name="connsiteY8" fmla="*/ 242047 h 310404"/>
                    <a:gd name="connsiteX9" fmla="*/ 98537 w 142070"/>
                    <a:gd name="connsiteY9" fmla="*/ 236965 h 310404"/>
                    <a:gd name="connsiteX10" fmla="*/ 140457 w 142070"/>
                    <a:gd name="connsiteY10" fmla="*/ 268094 h 310404"/>
                    <a:gd name="connsiteX11" fmla="*/ 136646 w 142070"/>
                    <a:gd name="connsiteY11" fmla="*/ 296428 h 310404"/>
                    <a:gd name="connsiteX12" fmla="*/ 95234 w 142070"/>
                    <a:gd name="connsiteY12" fmla="*/ 310405 h 310404"/>
                    <a:gd name="connsiteX13" fmla="*/ 95234 w 142070"/>
                    <a:gd name="connsiteY13" fmla="*/ 310405 h 3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070" h="310404">
                      <a:moveTo>
                        <a:pt x="95234" y="310405"/>
                      </a:moveTo>
                      <a:cubicBezTo>
                        <a:pt x="72877" y="310405"/>
                        <a:pt x="45820" y="304814"/>
                        <a:pt x="27019" y="300113"/>
                      </a:cubicBezTo>
                      <a:cubicBezTo>
                        <a:pt x="27019" y="300113"/>
                        <a:pt x="25876" y="299859"/>
                        <a:pt x="25622" y="299732"/>
                      </a:cubicBezTo>
                      <a:cubicBezTo>
                        <a:pt x="10886" y="295539"/>
                        <a:pt x="2376" y="280165"/>
                        <a:pt x="6568" y="265553"/>
                      </a:cubicBezTo>
                      <a:cubicBezTo>
                        <a:pt x="38579" y="153233"/>
                        <a:pt x="1741" y="37355"/>
                        <a:pt x="1359" y="36212"/>
                      </a:cubicBezTo>
                      <a:cubicBezTo>
                        <a:pt x="-3341" y="21727"/>
                        <a:pt x="4535" y="6099"/>
                        <a:pt x="19017" y="1398"/>
                      </a:cubicBezTo>
                      <a:cubicBezTo>
                        <a:pt x="21811" y="508"/>
                        <a:pt x="24733" y="0"/>
                        <a:pt x="27654" y="0"/>
                      </a:cubicBezTo>
                      <a:cubicBezTo>
                        <a:pt x="39595" y="0"/>
                        <a:pt x="50139" y="7624"/>
                        <a:pt x="53950" y="19059"/>
                      </a:cubicBezTo>
                      <a:cubicBezTo>
                        <a:pt x="55474" y="23506"/>
                        <a:pt x="88628" y="127440"/>
                        <a:pt x="68431" y="242047"/>
                      </a:cubicBezTo>
                      <a:cubicBezTo>
                        <a:pt x="79610" y="238616"/>
                        <a:pt x="89772" y="236965"/>
                        <a:pt x="98537" y="236965"/>
                      </a:cubicBezTo>
                      <a:cubicBezTo>
                        <a:pt x="120640" y="236965"/>
                        <a:pt x="135122" y="247765"/>
                        <a:pt x="140457" y="268094"/>
                      </a:cubicBezTo>
                      <a:cubicBezTo>
                        <a:pt x="143505" y="279656"/>
                        <a:pt x="142235" y="289186"/>
                        <a:pt x="136646" y="296428"/>
                      </a:cubicBezTo>
                      <a:cubicBezTo>
                        <a:pt x="129405" y="305831"/>
                        <a:pt x="115813" y="310405"/>
                        <a:pt x="95234" y="310405"/>
                      </a:cubicBezTo>
                      <a:lnTo>
                        <a:pt x="95234" y="310405"/>
                      </a:ln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4" name="Freeform 33">
                  <a:extLst>
                    <a:ext uri="{FF2B5EF4-FFF2-40B4-BE49-F238E27FC236}">
                      <a16:creationId xmlns:a16="http://schemas.microsoft.com/office/drawing/2014/main" id="{5FA68922-11C7-8606-56C0-A6008AC2F678}"/>
                    </a:ext>
                  </a:extLst>
                </p:cNvPr>
                <p:cNvSpPr/>
                <p:nvPr/>
              </p:nvSpPr>
              <p:spPr>
                <a:xfrm>
                  <a:off x="9681758" y="860787"/>
                  <a:ext cx="154933" cy="323237"/>
                </a:xfrm>
                <a:custGeom>
                  <a:avLst/>
                  <a:gdLst>
                    <a:gd name="connsiteX0" fmla="*/ 33958 w 154933"/>
                    <a:gd name="connsiteY0" fmla="*/ 12706 h 323237"/>
                    <a:gd name="connsiteX1" fmla="*/ 54156 w 154933"/>
                    <a:gd name="connsiteY1" fmla="*/ 27445 h 323237"/>
                    <a:gd name="connsiteX2" fmla="*/ 66477 w 154933"/>
                    <a:gd name="connsiteY2" fmla="*/ 257929 h 323237"/>
                    <a:gd name="connsiteX3" fmla="*/ 104840 w 154933"/>
                    <a:gd name="connsiteY3" fmla="*/ 249798 h 323237"/>
                    <a:gd name="connsiteX4" fmla="*/ 140663 w 154933"/>
                    <a:gd name="connsiteY4" fmla="*/ 276226 h 323237"/>
                    <a:gd name="connsiteX5" fmla="*/ 101538 w 154933"/>
                    <a:gd name="connsiteY5" fmla="*/ 310532 h 323237"/>
                    <a:gd name="connsiteX6" fmla="*/ 34974 w 154933"/>
                    <a:gd name="connsiteY6" fmla="*/ 300367 h 323237"/>
                    <a:gd name="connsiteX7" fmla="*/ 34593 w 154933"/>
                    <a:gd name="connsiteY7" fmla="*/ 300240 h 323237"/>
                    <a:gd name="connsiteX8" fmla="*/ 33704 w 154933"/>
                    <a:gd name="connsiteY8" fmla="*/ 300113 h 323237"/>
                    <a:gd name="connsiteX9" fmla="*/ 19096 w 154933"/>
                    <a:gd name="connsiteY9" fmla="*/ 273812 h 323237"/>
                    <a:gd name="connsiteX10" fmla="*/ 13887 w 154933"/>
                    <a:gd name="connsiteY10" fmla="*/ 40659 h 323237"/>
                    <a:gd name="connsiteX11" fmla="*/ 27479 w 154933"/>
                    <a:gd name="connsiteY11" fmla="*/ 13849 h 323237"/>
                    <a:gd name="connsiteX12" fmla="*/ 33958 w 154933"/>
                    <a:gd name="connsiteY12" fmla="*/ 12706 h 323237"/>
                    <a:gd name="connsiteX13" fmla="*/ 33958 w 154933"/>
                    <a:gd name="connsiteY13" fmla="*/ 0 h 323237"/>
                    <a:gd name="connsiteX14" fmla="*/ 23414 w 154933"/>
                    <a:gd name="connsiteY14" fmla="*/ 1652 h 323237"/>
                    <a:gd name="connsiteX15" fmla="*/ 1693 w 154933"/>
                    <a:gd name="connsiteY15" fmla="*/ 44471 h 323237"/>
                    <a:gd name="connsiteX16" fmla="*/ 6773 w 154933"/>
                    <a:gd name="connsiteY16" fmla="*/ 270127 h 323237"/>
                    <a:gd name="connsiteX17" fmla="*/ 30147 w 154933"/>
                    <a:gd name="connsiteY17" fmla="*/ 312184 h 323237"/>
                    <a:gd name="connsiteX18" fmla="*/ 31290 w 154933"/>
                    <a:gd name="connsiteY18" fmla="*/ 312565 h 323237"/>
                    <a:gd name="connsiteX19" fmla="*/ 31671 w 154933"/>
                    <a:gd name="connsiteY19" fmla="*/ 312565 h 323237"/>
                    <a:gd name="connsiteX20" fmla="*/ 32052 w 154933"/>
                    <a:gd name="connsiteY20" fmla="*/ 312692 h 323237"/>
                    <a:gd name="connsiteX21" fmla="*/ 101665 w 154933"/>
                    <a:gd name="connsiteY21" fmla="*/ 323238 h 323237"/>
                    <a:gd name="connsiteX22" fmla="*/ 148157 w 154933"/>
                    <a:gd name="connsiteY22" fmla="*/ 306847 h 323237"/>
                    <a:gd name="connsiteX23" fmla="*/ 153112 w 154933"/>
                    <a:gd name="connsiteY23" fmla="*/ 273049 h 323237"/>
                    <a:gd name="connsiteX24" fmla="*/ 104968 w 154933"/>
                    <a:gd name="connsiteY24" fmla="*/ 237092 h 323237"/>
                    <a:gd name="connsiteX25" fmla="*/ 82738 w 154933"/>
                    <a:gd name="connsiteY25" fmla="*/ 239887 h 323237"/>
                    <a:gd name="connsiteX26" fmla="*/ 66350 w 154933"/>
                    <a:gd name="connsiteY26" fmla="*/ 23506 h 323237"/>
                    <a:gd name="connsiteX27" fmla="*/ 33958 w 154933"/>
                    <a:gd name="connsiteY27" fmla="*/ 0 h 323237"/>
                    <a:gd name="connsiteX28" fmla="*/ 33958 w 154933"/>
                    <a:gd name="connsiteY28" fmla="*/ 0 h 32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933" h="323237">
                      <a:moveTo>
                        <a:pt x="33958" y="12706"/>
                      </a:moveTo>
                      <a:cubicBezTo>
                        <a:pt x="42977" y="12706"/>
                        <a:pt x="51234" y="18423"/>
                        <a:pt x="54156" y="27445"/>
                      </a:cubicBezTo>
                      <a:cubicBezTo>
                        <a:pt x="55807" y="32400"/>
                        <a:pt x="90359" y="141035"/>
                        <a:pt x="66477" y="257929"/>
                      </a:cubicBezTo>
                      <a:cubicBezTo>
                        <a:pt x="79562" y="253101"/>
                        <a:pt x="93027" y="249798"/>
                        <a:pt x="104840" y="249798"/>
                      </a:cubicBezTo>
                      <a:cubicBezTo>
                        <a:pt x="121862" y="249798"/>
                        <a:pt x="135581" y="256659"/>
                        <a:pt x="140663" y="276226"/>
                      </a:cubicBezTo>
                      <a:cubicBezTo>
                        <a:pt x="147522" y="302527"/>
                        <a:pt x="127960" y="310532"/>
                        <a:pt x="101538" y="310532"/>
                      </a:cubicBezTo>
                      <a:cubicBezTo>
                        <a:pt x="80324" y="310532"/>
                        <a:pt x="54791" y="305322"/>
                        <a:pt x="34974" y="300367"/>
                      </a:cubicBezTo>
                      <a:cubicBezTo>
                        <a:pt x="34847" y="300367"/>
                        <a:pt x="34720" y="300240"/>
                        <a:pt x="34593" y="300240"/>
                      </a:cubicBezTo>
                      <a:cubicBezTo>
                        <a:pt x="34339" y="300113"/>
                        <a:pt x="33958" y="300240"/>
                        <a:pt x="33704" y="300113"/>
                      </a:cubicBezTo>
                      <a:cubicBezTo>
                        <a:pt x="22399" y="296936"/>
                        <a:pt x="15920" y="285120"/>
                        <a:pt x="19096" y="273812"/>
                      </a:cubicBezTo>
                      <a:cubicBezTo>
                        <a:pt x="51742" y="159459"/>
                        <a:pt x="14268" y="41802"/>
                        <a:pt x="13887" y="40659"/>
                      </a:cubicBezTo>
                      <a:cubicBezTo>
                        <a:pt x="10203" y="29478"/>
                        <a:pt x="16301" y="17534"/>
                        <a:pt x="27479" y="13849"/>
                      </a:cubicBezTo>
                      <a:cubicBezTo>
                        <a:pt x="29512" y="12960"/>
                        <a:pt x="31799" y="12706"/>
                        <a:pt x="33958" y="12706"/>
                      </a:cubicBezTo>
                      <a:moveTo>
                        <a:pt x="33958" y="0"/>
                      </a:moveTo>
                      <a:cubicBezTo>
                        <a:pt x="30401" y="0"/>
                        <a:pt x="26844" y="508"/>
                        <a:pt x="23414" y="1652"/>
                      </a:cubicBezTo>
                      <a:cubicBezTo>
                        <a:pt x="5631" y="7496"/>
                        <a:pt x="-4151" y="26682"/>
                        <a:pt x="1693" y="44471"/>
                      </a:cubicBezTo>
                      <a:cubicBezTo>
                        <a:pt x="2073" y="45614"/>
                        <a:pt x="38277" y="160094"/>
                        <a:pt x="6773" y="270127"/>
                      </a:cubicBezTo>
                      <a:cubicBezTo>
                        <a:pt x="1693" y="288169"/>
                        <a:pt x="12109" y="306974"/>
                        <a:pt x="30147" y="312184"/>
                      </a:cubicBezTo>
                      <a:lnTo>
                        <a:pt x="31290" y="312565"/>
                      </a:lnTo>
                      <a:lnTo>
                        <a:pt x="31671" y="312565"/>
                      </a:lnTo>
                      <a:lnTo>
                        <a:pt x="32052" y="312692"/>
                      </a:lnTo>
                      <a:cubicBezTo>
                        <a:pt x="59618" y="319680"/>
                        <a:pt x="83118" y="323238"/>
                        <a:pt x="101665" y="323238"/>
                      </a:cubicBezTo>
                      <a:cubicBezTo>
                        <a:pt x="124403" y="323238"/>
                        <a:pt x="139646" y="317901"/>
                        <a:pt x="148157" y="306847"/>
                      </a:cubicBezTo>
                      <a:cubicBezTo>
                        <a:pt x="155017" y="297953"/>
                        <a:pt x="156668" y="286645"/>
                        <a:pt x="153112" y="273049"/>
                      </a:cubicBezTo>
                      <a:cubicBezTo>
                        <a:pt x="147014" y="249925"/>
                        <a:pt x="129992" y="237092"/>
                        <a:pt x="104968" y="237092"/>
                      </a:cubicBezTo>
                      <a:cubicBezTo>
                        <a:pt x="98235" y="237092"/>
                        <a:pt x="90740" y="237981"/>
                        <a:pt x="82738" y="239887"/>
                      </a:cubicBezTo>
                      <a:cubicBezTo>
                        <a:pt x="99632" y="127694"/>
                        <a:pt x="67875" y="27953"/>
                        <a:pt x="66350" y="23506"/>
                      </a:cubicBezTo>
                      <a:cubicBezTo>
                        <a:pt x="61650" y="9402"/>
                        <a:pt x="48693" y="0"/>
                        <a:pt x="33958" y="0"/>
                      </a:cubicBezTo>
                      <a:lnTo>
                        <a:pt x="33958" y="0"/>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0" name="Graphic 4">
                <a:extLst>
                  <a:ext uri="{FF2B5EF4-FFF2-40B4-BE49-F238E27FC236}">
                    <a16:creationId xmlns:a16="http://schemas.microsoft.com/office/drawing/2014/main" id="{5B50E60C-EA66-4526-4C62-49FA46398794}"/>
                  </a:ext>
                </a:extLst>
              </p:cNvPr>
              <p:cNvGrpSpPr/>
              <p:nvPr/>
            </p:nvGrpSpPr>
            <p:grpSpPr>
              <a:xfrm>
                <a:off x="9454996" y="857992"/>
                <a:ext cx="165277" cy="320188"/>
                <a:chOff x="9454996" y="857992"/>
                <a:chExt cx="165277" cy="320188"/>
              </a:xfrm>
            </p:grpSpPr>
            <p:sp>
              <p:nvSpPr>
                <p:cNvPr id="31" name="Freeform 30">
                  <a:extLst>
                    <a:ext uri="{FF2B5EF4-FFF2-40B4-BE49-F238E27FC236}">
                      <a16:creationId xmlns:a16="http://schemas.microsoft.com/office/drawing/2014/main" id="{5B9671AA-1CE1-1036-ACFB-2E84E8FE0A44}"/>
                    </a:ext>
                  </a:extLst>
                </p:cNvPr>
                <p:cNvSpPr/>
                <p:nvPr/>
              </p:nvSpPr>
              <p:spPr>
                <a:xfrm>
                  <a:off x="9461318" y="864345"/>
                  <a:ext cx="152684" cy="307482"/>
                </a:xfrm>
                <a:custGeom>
                  <a:avLst/>
                  <a:gdLst>
                    <a:gd name="connsiteX0" fmla="*/ 51914 w 152684"/>
                    <a:gd name="connsiteY0" fmla="*/ 307482 h 307482"/>
                    <a:gd name="connsiteX1" fmla="*/ 5040 w 152684"/>
                    <a:gd name="connsiteY1" fmla="*/ 292108 h 307482"/>
                    <a:gd name="connsiteX2" fmla="*/ 2118 w 152684"/>
                    <a:gd name="connsiteY2" fmla="*/ 263266 h 307482"/>
                    <a:gd name="connsiteX3" fmla="*/ 42641 w 152684"/>
                    <a:gd name="connsiteY3" fmla="*/ 233788 h 307482"/>
                    <a:gd name="connsiteX4" fmla="*/ 75287 w 152684"/>
                    <a:gd name="connsiteY4" fmla="*/ 240141 h 307482"/>
                    <a:gd name="connsiteX5" fmla="*/ 99169 w 152684"/>
                    <a:gd name="connsiteY5" fmla="*/ 17915 h 307482"/>
                    <a:gd name="connsiteX6" fmla="*/ 125083 w 152684"/>
                    <a:gd name="connsiteY6" fmla="*/ 0 h 307482"/>
                    <a:gd name="connsiteX7" fmla="*/ 134737 w 152684"/>
                    <a:gd name="connsiteY7" fmla="*/ 1779 h 307482"/>
                    <a:gd name="connsiteX8" fmla="*/ 150996 w 152684"/>
                    <a:gd name="connsiteY8" fmla="*/ 37228 h 307482"/>
                    <a:gd name="connsiteX9" fmla="*/ 136134 w 152684"/>
                    <a:gd name="connsiteY9" fmla="*/ 266188 h 307482"/>
                    <a:gd name="connsiteX10" fmla="*/ 115683 w 152684"/>
                    <a:gd name="connsiteY10" fmla="*/ 299478 h 307482"/>
                    <a:gd name="connsiteX11" fmla="*/ 114285 w 152684"/>
                    <a:gd name="connsiteY11" fmla="*/ 299732 h 307482"/>
                    <a:gd name="connsiteX12" fmla="*/ 51914 w 152684"/>
                    <a:gd name="connsiteY12" fmla="*/ 307482 h 30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684" h="307482">
                      <a:moveTo>
                        <a:pt x="51914" y="307482"/>
                      </a:moveTo>
                      <a:cubicBezTo>
                        <a:pt x="28032" y="307482"/>
                        <a:pt x="12661" y="302400"/>
                        <a:pt x="5040" y="292108"/>
                      </a:cubicBezTo>
                      <a:cubicBezTo>
                        <a:pt x="-550" y="284612"/>
                        <a:pt x="-1439" y="274955"/>
                        <a:pt x="2118" y="263266"/>
                      </a:cubicBezTo>
                      <a:cubicBezTo>
                        <a:pt x="7961" y="243953"/>
                        <a:pt x="22062" y="233788"/>
                        <a:pt x="42641" y="233788"/>
                      </a:cubicBezTo>
                      <a:cubicBezTo>
                        <a:pt x="52041" y="233788"/>
                        <a:pt x="62965" y="235948"/>
                        <a:pt x="75287" y="240141"/>
                      </a:cubicBezTo>
                      <a:cubicBezTo>
                        <a:pt x="59917" y="124645"/>
                        <a:pt x="97518" y="22362"/>
                        <a:pt x="99169" y="17915"/>
                      </a:cubicBezTo>
                      <a:cubicBezTo>
                        <a:pt x="103233" y="7115"/>
                        <a:pt x="113523" y="0"/>
                        <a:pt x="125083" y="0"/>
                      </a:cubicBezTo>
                      <a:cubicBezTo>
                        <a:pt x="128386" y="0"/>
                        <a:pt x="131688" y="635"/>
                        <a:pt x="134737" y="1779"/>
                      </a:cubicBezTo>
                      <a:cubicBezTo>
                        <a:pt x="148964" y="7115"/>
                        <a:pt x="156205" y="22998"/>
                        <a:pt x="150996" y="37228"/>
                      </a:cubicBezTo>
                      <a:cubicBezTo>
                        <a:pt x="149345" y="41929"/>
                        <a:pt x="109204" y="154249"/>
                        <a:pt x="136134" y="266188"/>
                      </a:cubicBezTo>
                      <a:cubicBezTo>
                        <a:pt x="139691" y="281054"/>
                        <a:pt x="130545" y="295920"/>
                        <a:pt x="115683" y="299478"/>
                      </a:cubicBezTo>
                      <a:cubicBezTo>
                        <a:pt x="115683" y="299478"/>
                        <a:pt x="114412" y="299732"/>
                        <a:pt x="114285" y="299732"/>
                      </a:cubicBezTo>
                      <a:cubicBezTo>
                        <a:pt x="89895" y="304941"/>
                        <a:pt x="68936" y="307482"/>
                        <a:pt x="51914" y="307482"/>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 name="Freeform 31">
                  <a:extLst>
                    <a:ext uri="{FF2B5EF4-FFF2-40B4-BE49-F238E27FC236}">
                      <a16:creationId xmlns:a16="http://schemas.microsoft.com/office/drawing/2014/main" id="{D8B1C0AD-AA1C-15AE-9F71-E491F8FE01B5}"/>
                    </a:ext>
                  </a:extLst>
                </p:cNvPr>
                <p:cNvSpPr/>
                <p:nvPr/>
              </p:nvSpPr>
              <p:spPr>
                <a:xfrm>
                  <a:off x="9454996" y="857992"/>
                  <a:ext cx="165277" cy="320188"/>
                </a:xfrm>
                <a:custGeom>
                  <a:avLst/>
                  <a:gdLst>
                    <a:gd name="connsiteX0" fmla="*/ 131277 w 165277"/>
                    <a:gd name="connsiteY0" fmla="*/ 12706 h 320188"/>
                    <a:gd name="connsiteX1" fmla="*/ 138772 w 165277"/>
                    <a:gd name="connsiteY1" fmla="*/ 14104 h 320188"/>
                    <a:gd name="connsiteX2" fmla="*/ 151221 w 165277"/>
                    <a:gd name="connsiteY2" fmla="*/ 41421 h 320188"/>
                    <a:gd name="connsiteX3" fmla="*/ 136231 w 165277"/>
                    <a:gd name="connsiteY3" fmla="*/ 274193 h 320188"/>
                    <a:gd name="connsiteX4" fmla="*/ 120480 w 165277"/>
                    <a:gd name="connsiteY4" fmla="*/ 299859 h 320188"/>
                    <a:gd name="connsiteX5" fmla="*/ 119591 w 165277"/>
                    <a:gd name="connsiteY5" fmla="*/ 299986 h 320188"/>
                    <a:gd name="connsiteX6" fmla="*/ 119082 w 165277"/>
                    <a:gd name="connsiteY6" fmla="*/ 300113 h 320188"/>
                    <a:gd name="connsiteX7" fmla="*/ 58235 w 165277"/>
                    <a:gd name="connsiteY7" fmla="*/ 307609 h 320188"/>
                    <a:gd name="connsiteX8" fmla="*/ 14537 w 165277"/>
                    <a:gd name="connsiteY8" fmla="*/ 271525 h 320188"/>
                    <a:gd name="connsiteX9" fmla="*/ 48962 w 165277"/>
                    <a:gd name="connsiteY9" fmla="*/ 246621 h 320188"/>
                    <a:gd name="connsiteX10" fmla="*/ 89358 w 165277"/>
                    <a:gd name="connsiteY10" fmla="*/ 256405 h 320188"/>
                    <a:gd name="connsiteX11" fmla="*/ 111333 w 165277"/>
                    <a:gd name="connsiteY11" fmla="*/ 26555 h 320188"/>
                    <a:gd name="connsiteX12" fmla="*/ 131277 w 165277"/>
                    <a:gd name="connsiteY12" fmla="*/ 12706 h 320188"/>
                    <a:gd name="connsiteX13" fmla="*/ 131277 w 165277"/>
                    <a:gd name="connsiteY13" fmla="*/ 0 h 320188"/>
                    <a:gd name="connsiteX14" fmla="*/ 99520 w 165277"/>
                    <a:gd name="connsiteY14" fmla="*/ 22108 h 320188"/>
                    <a:gd name="connsiteX15" fmla="*/ 74114 w 165277"/>
                    <a:gd name="connsiteY15" fmla="*/ 237600 h 320188"/>
                    <a:gd name="connsiteX16" fmla="*/ 48962 w 165277"/>
                    <a:gd name="connsiteY16" fmla="*/ 233788 h 320188"/>
                    <a:gd name="connsiteX17" fmla="*/ 2342 w 165277"/>
                    <a:gd name="connsiteY17" fmla="*/ 267713 h 320188"/>
                    <a:gd name="connsiteX18" fmla="*/ 6280 w 165277"/>
                    <a:gd name="connsiteY18" fmla="*/ 302273 h 320188"/>
                    <a:gd name="connsiteX19" fmla="*/ 58235 w 165277"/>
                    <a:gd name="connsiteY19" fmla="*/ 320188 h 320188"/>
                    <a:gd name="connsiteX20" fmla="*/ 121750 w 165277"/>
                    <a:gd name="connsiteY20" fmla="*/ 312438 h 320188"/>
                    <a:gd name="connsiteX21" fmla="*/ 122639 w 165277"/>
                    <a:gd name="connsiteY21" fmla="*/ 312311 h 320188"/>
                    <a:gd name="connsiteX22" fmla="*/ 123401 w 165277"/>
                    <a:gd name="connsiteY22" fmla="*/ 312184 h 320188"/>
                    <a:gd name="connsiteX23" fmla="*/ 148553 w 165277"/>
                    <a:gd name="connsiteY23" fmla="*/ 271271 h 320188"/>
                    <a:gd name="connsiteX24" fmla="*/ 163162 w 165277"/>
                    <a:gd name="connsiteY24" fmla="*/ 45868 h 320188"/>
                    <a:gd name="connsiteX25" fmla="*/ 143218 w 165277"/>
                    <a:gd name="connsiteY25" fmla="*/ 2287 h 320188"/>
                    <a:gd name="connsiteX26" fmla="*/ 131277 w 165277"/>
                    <a:gd name="connsiteY26" fmla="*/ 0 h 320188"/>
                    <a:gd name="connsiteX27" fmla="*/ 131277 w 165277"/>
                    <a:gd name="connsiteY27" fmla="*/ 0 h 32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277" h="320188">
                      <a:moveTo>
                        <a:pt x="131277" y="12706"/>
                      </a:moveTo>
                      <a:cubicBezTo>
                        <a:pt x="133818" y="12706"/>
                        <a:pt x="136231" y="13087"/>
                        <a:pt x="138772" y="14104"/>
                      </a:cubicBezTo>
                      <a:cubicBezTo>
                        <a:pt x="149824" y="18169"/>
                        <a:pt x="155413" y="30494"/>
                        <a:pt x="151221" y="41421"/>
                      </a:cubicBezTo>
                      <a:cubicBezTo>
                        <a:pt x="150839" y="42565"/>
                        <a:pt x="108412" y="158951"/>
                        <a:pt x="136231" y="274193"/>
                      </a:cubicBezTo>
                      <a:cubicBezTo>
                        <a:pt x="139026" y="285628"/>
                        <a:pt x="131912" y="297064"/>
                        <a:pt x="120480" y="299859"/>
                      </a:cubicBezTo>
                      <a:cubicBezTo>
                        <a:pt x="120226" y="299986"/>
                        <a:pt x="119844" y="299859"/>
                        <a:pt x="119591" y="299986"/>
                      </a:cubicBezTo>
                      <a:cubicBezTo>
                        <a:pt x="119463" y="299986"/>
                        <a:pt x="119336" y="300113"/>
                        <a:pt x="119082" y="300113"/>
                      </a:cubicBezTo>
                      <a:cubicBezTo>
                        <a:pt x="100917" y="303925"/>
                        <a:pt x="78052" y="307609"/>
                        <a:pt x="58235" y="307609"/>
                      </a:cubicBezTo>
                      <a:cubicBezTo>
                        <a:pt x="28764" y="307609"/>
                        <a:pt x="5899" y="299478"/>
                        <a:pt x="14537" y="271525"/>
                      </a:cubicBezTo>
                      <a:cubicBezTo>
                        <a:pt x="20126" y="253228"/>
                        <a:pt x="33084" y="246621"/>
                        <a:pt x="48962" y="246621"/>
                      </a:cubicBezTo>
                      <a:cubicBezTo>
                        <a:pt x="61411" y="246621"/>
                        <a:pt x="75638" y="250687"/>
                        <a:pt x="89358" y="256405"/>
                      </a:cubicBezTo>
                      <a:cubicBezTo>
                        <a:pt x="70430" y="138621"/>
                        <a:pt x="109555" y="31511"/>
                        <a:pt x="111333" y="26555"/>
                      </a:cubicBezTo>
                      <a:cubicBezTo>
                        <a:pt x="114509" y="18042"/>
                        <a:pt x="122639" y="12706"/>
                        <a:pt x="131277" y="12706"/>
                      </a:cubicBezTo>
                      <a:moveTo>
                        <a:pt x="131277" y="0"/>
                      </a:moveTo>
                      <a:cubicBezTo>
                        <a:pt x="117177" y="0"/>
                        <a:pt x="104347" y="8894"/>
                        <a:pt x="99520" y="22108"/>
                      </a:cubicBezTo>
                      <a:cubicBezTo>
                        <a:pt x="97868" y="26428"/>
                        <a:pt x="61919" y="124772"/>
                        <a:pt x="74114" y="237600"/>
                      </a:cubicBezTo>
                      <a:cubicBezTo>
                        <a:pt x="64968" y="235059"/>
                        <a:pt x="56584" y="233788"/>
                        <a:pt x="48962" y="233788"/>
                      </a:cubicBezTo>
                      <a:cubicBezTo>
                        <a:pt x="25716" y="233788"/>
                        <a:pt x="9075" y="245859"/>
                        <a:pt x="2342" y="267713"/>
                      </a:cubicBezTo>
                      <a:cubicBezTo>
                        <a:pt x="-2866" y="284739"/>
                        <a:pt x="1580" y="295920"/>
                        <a:pt x="6280" y="302273"/>
                      </a:cubicBezTo>
                      <a:cubicBezTo>
                        <a:pt x="15172" y="314344"/>
                        <a:pt x="32194" y="320188"/>
                        <a:pt x="58235" y="320188"/>
                      </a:cubicBezTo>
                      <a:cubicBezTo>
                        <a:pt x="75638" y="320188"/>
                        <a:pt x="96979" y="317647"/>
                        <a:pt x="121750" y="312438"/>
                      </a:cubicBezTo>
                      <a:lnTo>
                        <a:pt x="122639" y="312311"/>
                      </a:lnTo>
                      <a:lnTo>
                        <a:pt x="123401" y="312184"/>
                      </a:lnTo>
                      <a:cubicBezTo>
                        <a:pt x="141566" y="307863"/>
                        <a:pt x="152872" y="289440"/>
                        <a:pt x="148553" y="271271"/>
                      </a:cubicBezTo>
                      <a:cubicBezTo>
                        <a:pt x="122131" y="161238"/>
                        <a:pt x="161510" y="50569"/>
                        <a:pt x="163162" y="45868"/>
                      </a:cubicBezTo>
                      <a:cubicBezTo>
                        <a:pt x="169640" y="28461"/>
                        <a:pt x="160748" y="8767"/>
                        <a:pt x="143218" y="2287"/>
                      </a:cubicBezTo>
                      <a:cubicBezTo>
                        <a:pt x="139280" y="762"/>
                        <a:pt x="135342" y="0"/>
                        <a:pt x="131277" y="0"/>
                      </a:cubicBezTo>
                      <a:lnTo>
                        <a:pt x="131277" y="0"/>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18" name="Graphic 4">
              <a:extLst>
                <a:ext uri="{FF2B5EF4-FFF2-40B4-BE49-F238E27FC236}">
                  <a16:creationId xmlns:a16="http://schemas.microsoft.com/office/drawing/2014/main" id="{7353901A-0169-A8B4-A304-3F9A6DB954C3}"/>
                </a:ext>
              </a:extLst>
            </p:cNvPr>
            <p:cNvGrpSpPr/>
            <p:nvPr/>
          </p:nvGrpSpPr>
          <p:grpSpPr>
            <a:xfrm>
              <a:off x="9342504" y="148205"/>
              <a:ext cx="746980" cy="816478"/>
              <a:chOff x="9342504" y="148205"/>
              <a:chExt cx="746980" cy="816478"/>
            </a:xfrm>
          </p:grpSpPr>
          <p:grpSp>
            <p:nvGrpSpPr>
              <p:cNvPr id="20" name="Graphic 4">
                <a:extLst>
                  <a:ext uri="{FF2B5EF4-FFF2-40B4-BE49-F238E27FC236}">
                    <a16:creationId xmlns:a16="http://schemas.microsoft.com/office/drawing/2014/main" id="{C6048B8E-84AB-9767-8068-D770CA3DE231}"/>
                  </a:ext>
                </a:extLst>
              </p:cNvPr>
              <p:cNvGrpSpPr/>
              <p:nvPr/>
            </p:nvGrpSpPr>
            <p:grpSpPr>
              <a:xfrm>
                <a:off x="9927474" y="722293"/>
                <a:ext cx="120767" cy="242389"/>
                <a:chOff x="9927474" y="722293"/>
                <a:chExt cx="120767" cy="242389"/>
              </a:xfrm>
              <a:solidFill>
                <a:srgbClr val="707927"/>
              </a:solidFill>
            </p:grpSpPr>
            <p:sp>
              <p:nvSpPr>
                <p:cNvPr id="27" name="Freeform 26">
                  <a:extLst>
                    <a:ext uri="{FF2B5EF4-FFF2-40B4-BE49-F238E27FC236}">
                      <a16:creationId xmlns:a16="http://schemas.microsoft.com/office/drawing/2014/main" id="{1009087B-8073-7E0E-B260-1BF20E4B96CC}"/>
                    </a:ext>
                  </a:extLst>
                </p:cNvPr>
                <p:cNvSpPr/>
                <p:nvPr/>
              </p:nvSpPr>
              <p:spPr>
                <a:xfrm>
                  <a:off x="9927474" y="722293"/>
                  <a:ext cx="120767" cy="202277"/>
                </a:xfrm>
                <a:custGeom>
                  <a:avLst/>
                  <a:gdLst>
                    <a:gd name="connsiteX0" fmla="*/ 109246 w 120767"/>
                    <a:gd name="connsiteY0" fmla="*/ 202278 h 202277"/>
                    <a:gd name="connsiteX1" fmla="*/ 68850 w 120767"/>
                    <a:gd name="connsiteY1" fmla="*/ 189064 h 202277"/>
                    <a:gd name="connsiteX2" fmla="*/ 66690 w 120767"/>
                    <a:gd name="connsiteY2" fmla="*/ 89704 h 202277"/>
                    <a:gd name="connsiteX3" fmla="*/ 0 w 120767"/>
                    <a:gd name="connsiteY3" fmla="*/ 41548 h 202277"/>
                    <a:gd name="connsiteX4" fmla="*/ 9147 w 120767"/>
                    <a:gd name="connsiteY4" fmla="*/ 0 h 202277"/>
                    <a:gd name="connsiteX5" fmla="*/ 103402 w 120767"/>
                    <a:gd name="connsiteY5" fmla="*/ 68231 h 202277"/>
                    <a:gd name="connsiteX6" fmla="*/ 109246 w 120767"/>
                    <a:gd name="connsiteY6" fmla="*/ 202278 h 20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67" h="202277">
                      <a:moveTo>
                        <a:pt x="109246" y="202278"/>
                      </a:moveTo>
                      <a:lnTo>
                        <a:pt x="68850" y="189064"/>
                      </a:lnTo>
                      <a:cubicBezTo>
                        <a:pt x="81934" y="148786"/>
                        <a:pt x="81299" y="115369"/>
                        <a:pt x="66690" y="89704"/>
                      </a:cubicBezTo>
                      <a:cubicBezTo>
                        <a:pt x="45350" y="52221"/>
                        <a:pt x="509" y="41548"/>
                        <a:pt x="0" y="41548"/>
                      </a:cubicBezTo>
                      <a:lnTo>
                        <a:pt x="9147" y="0"/>
                      </a:lnTo>
                      <a:cubicBezTo>
                        <a:pt x="11687" y="508"/>
                        <a:pt x="72534" y="14358"/>
                        <a:pt x="103402" y="68231"/>
                      </a:cubicBezTo>
                      <a:cubicBezTo>
                        <a:pt x="124362" y="104824"/>
                        <a:pt x="126394" y="149929"/>
                        <a:pt x="109246" y="20227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 name="Freeform 27">
                  <a:extLst>
                    <a:ext uri="{FF2B5EF4-FFF2-40B4-BE49-F238E27FC236}">
                      <a16:creationId xmlns:a16="http://schemas.microsoft.com/office/drawing/2014/main" id="{B1A6C831-6805-9C4F-9BDE-664B074CE00C}"/>
                    </a:ext>
                  </a:extLst>
                </p:cNvPr>
                <p:cNvSpPr/>
                <p:nvPr/>
              </p:nvSpPr>
              <p:spPr>
                <a:xfrm>
                  <a:off x="9970444" y="874832"/>
                  <a:ext cx="71867" cy="89851"/>
                </a:xfrm>
                <a:custGeom>
                  <a:avLst/>
                  <a:gdLst>
                    <a:gd name="connsiteX0" fmla="*/ 32994 w 71867"/>
                    <a:gd name="connsiteY0" fmla="*/ 5268 h 89851"/>
                    <a:gd name="connsiteX1" fmla="*/ 71865 w 71867"/>
                    <a:gd name="connsiteY1" fmla="*/ 28139 h 89851"/>
                    <a:gd name="connsiteX2" fmla="*/ 14829 w 71867"/>
                    <a:gd name="connsiteY2" fmla="*/ 85697 h 89851"/>
                    <a:gd name="connsiteX3" fmla="*/ 32994 w 71867"/>
                    <a:gd name="connsiteY3" fmla="*/ 5268 h 89851"/>
                  </a:gdLst>
                  <a:ahLst/>
                  <a:cxnLst>
                    <a:cxn ang="0">
                      <a:pos x="connsiteX0" y="connsiteY0"/>
                    </a:cxn>
                    <a:cxn ang="0">
                      <a:pos x="connsiteX1" y="connsiteY1"/>
                    </a:cxn>
                    <a:cxn ang="0">
                      <a:pos x="connsiteX2" y="connsiteY2"/>
                    </a:cxn>
                    <a:cxn ang="0">
                      <a:pos x="connsiteX3" y="connsiteY3"/>
                    </a:cxn>
                  </a:cxnLst>
                  <a:rect l="l" t="t" r="r" b="b"/>
                  <a:pathLst>
                    <a:path w="71867" h="89851">
                      <a:moveTo>
                        <a:pt x="32994" y="5268"/>
                      </a:moveTo>
                      <a:cubicBezTo>
                        <a:pt x="51287" y="-8073"/>
                        <a:pt x="72119" y="5522"/>
                        <a:pt x="71865" y="28139"/>
                      </a:cubicBezTo>
                      <a:cubicBezTo>
                        <a:pt x="71484" y="62318"/>
                        <a:pt x="39346" y="103104"/>
                        <a:pt x="14829" y="85697"/>
                      </a:cubicBezTo>
                      <a:cubicBezTo>
                        <a:pt x="-12482" y="66384"/>
                        <a:pt x="475" y="29028"/>
                        <a:pt x="32994" y="526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21" name="Freeform 20">
                <a:extLst>
                  <a:ext uri="{FF2B5EF4-FFF2-40B4-BE49-F238E27FC236}">
                    <a16:creationId xmlns:a16="http://schemas.microsoft.com/office/drawing/2014/main" id="{2AD2AE01-0D4D-F51A-9987-7004E0BFF06E}"/>
                  </a:ext>
                </a:extLst>
              </p:cNvPr>
              <p:cNvSpPr/>
              <p:nvPr/>
            </p:nvSpPr>
            <p:spPr>
              <a:xfrm>
                <a:off x="9342504" y="148205"/>
                <a:ext cx="746980" cy="778080"/>
              </a:xfrm>
              <a:custGeom>
                <a:avLst/>
                <a:gdLst>
                  <a:gd name="connsiteX0" fmla="*/ 739057 w 746980"/>
                  <a:gd name="connsiteY0" fmla="*/ 416917 h 778080"/>
                  <a:gd name="connsiteX1" fmla="*/ 701457 w 746980"/>
                  <a:gd name="connsiteY1" fmla="*/ 385533 h 778080"/>
                  <a:gd name="connsiteX2" fmla="*/ 699551 w 746980"/>
                  <a:gd name="connsiteY2" fmla="*/ 354023 h 778080"/>
                  <a:gd name="connsiteX3" fmla="*/ 690913 w 746980"/>
                  <a:gd name="connsiteY3" fmla="*/ 317303 h 778080"/>
                  <a:gd name="connsiteX4" fmla="*/ 632353 w 746980"/>
                  <a:gd name="connsiteY4" fmla="*/ 232681 h 778080"/>
                  <a:gd name="connsiteX5" fmla="*/ 539621 w 746980"/>
                  <a:gd name="connsiteY5" fmla="*/ 195834 h 778080"/>
                  <a:gd name="connsiteX6" fmla="*/ 607709 w 746980"/>
                  <a:gd name="connsiteY6" fmla="*/ 72206 h 778080"/>
                  <a:gd name="connsiteX7" fmla="*/ 610885 w 746980"/>
                  <a:gd name="connsiteY7" fmla="*/ 45015 h 778080"/>
                  <a:gd name="connsiteX8" fmla="*/ 612028 w 746980"/>
                  <a:gd name="connsiteY8" fmla="*/ 33961 h 778080"/>
                  <a:gd name="connsiteX9" fmla="*/ 615330 w 746980"/>
                  <a:gd name="connsiteY9" fmla="*/ 37 h 778080"/>
                  <a:gd name="connsiteX10" fmla="*/ 542034 w 746980"/>
                  <a:gd name="connsiteY10" fmla="*/ 6135 h 778080"/>
                  <a:gd name="connsiteX11" fmla="*/ 515485 w 746980"/>
                  <a:gd name="connsiteY11" fmla="*/ 13251 h 778080"/>
                  <a:gd name="connsiteX12" fmla="*/ 414370 w 746980"/>
                  <a:gd name="connsiteY12" fmla="*/ 91900 h 778080"/>
                  <a:gd name="connsiteX13" fmla="*/ 385915 w 746980"/>
                  <a:gd name="connsiteY13" fmla="*/ 189100 h 778080"/>
                  <a:gd name="connsiteX14" fmla="*/ 266127 w 746980"/>
                  <a:gd name="connsiteY14" fmla="*/ 141453 h 778080"/>
                  <a:gd name="connsiteX15" fmla="*/ 170600 w 746980"/>
                  <a:gd name="connsiteY15" fmla="*/ 151364 h 778080"/>
                  <a:gd name="connsiteX16" fmla="*/ 78631 w 746980"/>
                  <a:gd name="connsiteY16" fmla="*/ 237001 h 778080"/>
                  <a:gd name="connsiteX17" fmla="*/ 72407 w 746980"/>
                  <a:gd name="connsiteY17" fmla="*/ 249580 h 778080"/>
                  <a:gd name="connsiteX18" fmla="*/ 70501 w 746980"/>
                  <a:gd name="connsiteY18" fmla="*/ 260634 h 778080"/>
                  <a:gd name="connsiteX19" fmla="*/ 18165 w 746980"/>
                  <a:gd name="connsiteY19" fmla="*/ 279947 h 778080"/>
                  <a:gd name="connsiteX20" fmla="*/ 0 w 746980"/>
                  <a:gd name="connsiteY20" fmla="*/ 333185 h 778080"/>
                  <a:gd name="connsiteX21" fmla="*/ 2414 w 746980"/>
                  <a:gd name="connsiteY21" fmla="*/ 463420 h 778080"/>
                  <a:gd name="connsiteX22" fmla="*/ 58815 w 746980"/>
                  <a:gd name="connsiteY22" fmla="*/ 530126 h 778080"/>
                  <a:gd name="connsiteX23" fmla="*/ 66436 w 746980"/>
                  <a:gd name="connsiteY23" fmla="*/ 532032 h 778080"/>
                  <a:gd name="connsiteX24" fmla="*/ 106832 w 746980"/>
                  <a:gd name="connsiteY24" fmla="*/ 635839 h 778080"/>
                  <a:gd name="connsiteX25" fmla="*/ 183176 w 746980"/>
                  <a:gd name="connsiteY25" fmla="*/ 729354 h 778080"/>
                  <a:gd name="connsiteX26" fmla="*/ 275527 w 746980"/>
                  <a:gd name="connsiteY26" fmla="*/ 747524 h 778080"/>
                  <a:gd name="connsiteX27" fmla="*/ 296868 w 746980"/>
                  <a:gd name="connsiteY27" fmla="*/ 744601 h 778080"/>
                  <a:gd name="connsiteX28" fmla="*/ 324687 w 746980"/>
                  <a:gd name="connsiteY28" fmla="*/ 756291 h 778080"/>
                  <a:gd name="connsiteX29" fmla="*/ 388075 w 746980"/>
                  <a:gd name="connsiteY29" fmla="*/ 778018 h 778080"/>
                  <a:gd name="connsiteX30" fmla="*/ 398237 w 746980"/>
                  <a:gd name="connsiteY30" fmla="*/ 777383 h 778080"/>
                  <a:gd name="connsiteX31" fmla="*/ 476995 w 746980"/>
                  <a:gd name="connsiteY31" fmla="*/ 751844 h 778080"/>
                  <a:gd name="connsiteX32" fmla="*/ 577476 w 746980"/>
                  <a:gd name="connsiteY32" fmla="*/ 665444 h 778080"/>
                  <a:gd name="connsiteX33" fmla="*/ 595768 w 746980"/>
                  <a:gd name="connsiteY33" fmla="*/ 642827 h 778080"/>
                  <a:gd name="connsiteX34" fmla="*/ 600976 w 746980"/>
                  <a:gd name="connsiteY34" fmla="*/ 636093 h 778080"/>
                  <a:gd name="connsiteX35" fmla="*/ 610249 w 746980"/>
                  <a:gd name="connsiteY35" fmla="*/ 637999 h 778080"/>
                  <a:gd name="connsiteX36" fmla="*/ 687737 w 746980"/>
                  <a:gd name="connsiteY36" fmla="*/ 596197 h 778080"/>
                  <a:gd name="connsiteX37" fmla="*/ 743122 w 746980"/>
                  <a:gd name="connsiteY37" fmla="*/ 467232 h 778080"/>
                  <a:gd name="connsiteX38" fmla="*/ 739057 w 746980"/>
                  <a:gd name="connsiteY38" fmla="*/ 416917 h 77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6980" h="778080">
                    <a:moveTo>
                      <a:pt x="739057" y="416917"/>
                    </a:moveTo>
                    <a:cubicBezTo>
                      <a:pt x="730800" y="402305"/>
                      <a:pt x="718351" y="390997"/>
                      <a:pt x="701457" y="385533"/>
                    </a:cubicBezTo>
                    <a:cubicBezTo>
                      <a:pt x="700821" y="375368"/>
                      <a:pt x="700186" y="365077"/>
                      <a:pt x="699551" y="354023"/>
                    </a:cubicBezTo>
                    <a:cubicBezTo>
                      <a:pt x="698154" y="341190"/>
                      <a:pt x="694978" y="329246"/>
                      <a:pt x="690913" y="317303"/>
                    </a:cubicBezTo>
                    <a:cubicBezTo>
                      <a:pt x="678972" y="280455"/>
                      <a:pt x="659918" y="252884"/>
                      <a:pt x="632353" y="232681"/>
                    </a:cubicBezTo>
                    <a:cubicBezTo>
                      <a:pt x="605549" y="213368"/>
                      <a:pt x="575189" y="200790"/>
                      <a:pt x="539621" y="195834"/>
                    </a:cubicBezTo>
                    <a:cubicBezTo>
                      <a:pt x="576841" y="167627"/>
                      <a:pt x="598944" y="127350"/>
                      <a:pt x="607709" y="72206"/>
                    </a:cubicBezTo>
                    <a:cubicBezTo>
                      <a:pt x="609614" y="62931"/>
                      <a:pt x="609741" y="54418"/>
                      <a:pt x="610885" y="45015"/>
                    </a:cubicBezTo>
                    <a:cubicBezTo>
                      <a:pt x="611774" y="41585"/>
                      <a:pt x="611900" y="37392"/>
                      <a:pt x="612028" y="33961"/>
                    </a:cubicBezTo>
                    <a:lnTo>
                      <a:pt x="615330" y="37"/>
                    </a:lnTo>
                    <a:cubicBezTo>
                      <a:pt x="615330" y="37"/>
                      <a:pt x="571124" y="-853"/>
                      <a:pt x="542034" y="6135"/>
                    </a:cubicBezTo>
                    <a:cubicBezTo>
                      <a:pt x="533523" y="7660"/>
                      <a:pt x="524886" y="10074"/>
                      <a:pt x="515485" y="13251"/>
                    </a:cubicBezTo>
                    <a:cubicBezTo>
                      <a:pt x="469247" y="28498"/>
                      <a:pt x="435457" y="55815"/>
                      <a:pt x="414370" y="91900"/>
                    </a:cubicBezTo>
                    <a:cubicBezTo>
                      <a:pt x="394935" y="125571"/>
                      <a:pt x="389091" y="161147"/>
                      <a:pt x="385915" y="189100"/>
                    </a:cubicBezTo>
                    <a:cubicBezTo>
                      <a:pt x="345647" y="163561"/>
                      <a:pt x="306776" y="148314"/>
                      <a:pt x="266127" y="141453"/>
                    </a:cubicBezTo>
                    <a:cubicBezTo>
                      <a:pt x="232210" y="136498"/>
                      <a:pt x="200706" y="139166"/>
                      <a:pt x="170600" y="151364"/>
                    </a:cubicBezTo>
                    <a:cubicBezTo>
                      <a:pt x="131984" y="166738"/>
                      <a:pt x="101624" y="195834"/>
                      <a:pt x="78631" y="237001"/>
                    </a:cubicBezTo>
                    <a:cubicBezTo>
                      <a:pt x="76853" y="241194"/>
                      <a:pt x="74186" y="245387"/>
                      <a:pt x="72407" y="249580"/>
                    </a:cubicBezTo>
                    <a:lnTo>
                      <a:pt x="70501" y="260634"/>
                    </a:lnTo>
                    <a:cubicBezTo>
                      <a:pt x="44968" y="258347"/>
                      <a:pt x="27819" y="269910"/>
                      <a:pt x="18165" y="279947"/>
                    </a:cubicBezTo>
                    <a:cubicBezTo>
                      <a:pt x="-127" y="300023"/>
                      <a:pt x="254" y="324672"/>
                      <a:pt x="0" y="333185"/>
                    </a:cubicBezTo>
                    <a:cubicBezTo>
                      <a:pt x="0" y="333185"/>
                      <a:pt x="2033" y="436230"/>
                      <a:pt x="2414" y="463420"/>
                    </a:cubicBezTo>
                    <a:cubicBezTo>
                      <a:pt x="3430" y="496582"/>
                      <a:pt x="25787" y="523519"/>
                      <a:pt x="58815" y="530126"/>
                    </a:cubicBezTo>
                    <a:cubicBezTo>
                      <a:pt x="61355" y="531015"/>
                      <a:pt x="63896" y="531143"/>
                      <a:pt x="66436" y="532032"/>
                    </a:cubicBezTo>
                    <a:cubicBezTo>
                      <a:pt x="77488" y="570531"/>
                      <a:pt x="91334" y="604837"/>
                      <a:pt x="106832" y="635839"/>
                    </a:cubicBezTo>
                    <a:cubicBezTo>
                      <a:pt x="122329" y="665952"/>
                      <a:pt x="144560" y="703053"/>
                      <a:pt x="183176" y="729354"/>
                    </a:cubicBezTo>
                    <a:cubicBezTo>
                      <a:pt x="211631" y="748667"/>
                      <a:pt x="243007" y="755274"/>
                      <a:pt x="275527" y="747524"/>
                    </a:cubicBezTo>
                    <a:cubicBezTo>
                      <a:pt x="282386" y="745999"/>
                      <a:pt x="289246" y="745237"/>
                      <a:pt x="296868" y="744601"/>
                    </a:cubicBezTo>
                    <a:cubicBezTo>
                      <a:pt x="305378" y="743966"/>
                      <a:pt x="313763" y="748413"/>
                      <a:pt x="324687" y="756291"/>
                    </a:cubicBezTo>
                    <a:cubicBezTo>
                      <a:pt x="343107" y="770267"/>
                      <a:pt x="364193" y="777510"/>
                      <a:pt x="388075" y="778018"/>
                    </a:cubicBezTo>
                    <a:cubicBezTo>
                      <a:pt x="391505" y="778145"/>
                      <a:pt x="394935" y="778145"/>
                      <a:pt x="398237" y="777383"/>
                    </a:cubicBezTo>
                    <a:cubicBezTo>
                      <a:pt x="424659" y="775350"/>
                      <a:pt x="449430" y="767345"/>
                      <a:pt x="476995" y="751844"/>
                    </a:cubicBezTo>
                    <a:cubicBezTo>
                      <a:pt x="511420" y="732150"/>
                      <a:pt x="542670" y="705594"/>
                      <a:pt x="577476" y="665444"/>
                    </a:cubicBezTo>
                    <a:cubicBezTo>
                      <a:pt x="584462" y="657058"/>
                      <a:pt x="590560" y="649561"/>
                      <a:pt x="595768" y="642827"/>
                    </a:cubicBezTo>
                    <a:lnTo>
                      <a:pt x="600976" y="636093"/>
                    </a:lnTo>
                    <a:lnTo>
                      <a:pt x="610249" y="637999"/>
                    </a:lnTo>
                    <a:cubicBezTo>
                      <a:pt x="645056" y="643844"/>
                      <a:pt x="672494" y="629105"/>
                      <a:pt x="687737" y="596197"/>
                    </a:cubicBezTo>
                    <a:cubicBezTo>
                      <a:pt x="695740" y="579298"/>
                      <a:pt x="736008" y="486672"/>
                      <a:pt x="743122" y="467232"/>
                    </a:cubicBezTo>
                    <a:cubicBezTo>
                      <a:pt x="749346" y="451222"/>
                      <a:pt x="748076" y="432418"/>
                      <a:pt x="739057" y="416917"/>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 name="Freeform 21">
                <a:extLst>
                  <a:ext uri="{FF2B5EF4-FFF2-40B4-BE49-F238E27FC236}">
                    <a16:creationId xmlns:a16="http://schemas.microsoft.com/office/drawing/2014/main" id="{2B68F6AD-A7B2-2B01-1135-99FBEBC5BB72}"/>
                  </a:ext>
                </a:extLst>
              </p:cNvPr>
              <p:cNvSpPr/>
              <p:nvPr/>
            </p:nvSpPr>
            <p:spPr>
              <a:xfrm>
                <a:off x="9434346" y="319122"/>
                <a:ext cx="578879" cy="575922"/>
              </a:xfrm>
              <a:custGeom>
                <a:avLst/>
                <a:gdLst>
                  <a:gd name="connsiteX0" fmla="*/ 316176 w 578879"/>
                  <a:gd name="connsiteY0" fmla="*/ 374329 h 575922"/>
                  <a:gd name="connsiteX1" fmla="*/ 319734 w 578879"/>
                  <a:gd name="connsiteY1" fmla="*/ 204197 h 575922"/>
                  <a:gd name="connsiteX2" fmla="*/ 578365 w 578879"/>
                  <a:gd name="connsiteY2" fmla="*/ 239392 h 575922"/>
                  <a:gd name="connsiteX3" fmla="*/ 569854 w 578879"/>
                  <a:gd name="connsiteY3" fmla="*/ 155787 h 575922"/>
                  <a:gd name="connsiteX4" fmla="*/ 522853 w 578879"/>
                  <a:gd name="connsiteY4" fmla="*/ 86794 h 575922"/>
                  <a:gd name="connsiteX5" fmla="*/ 418943 w 578879"/>
                  <a:gd name="connsiteY5" fmla="*/ 54013 h 575922"/>
                  <a:gd name="connsiteX6" fmla="*/ 315796 w 578879"/>
                  <a:gd name="connsiteY6" fmla="*/ 67100 h 575922"/>
                  <a:gd name="connsiteX7" fmla="*/ 306522 w 578879"/>
                  <a:gd name="connsiteY7" fmla="*/ 64305 h 575922"/>
                  <a:gd name="connsiteX8" fmla="*/ 171744 w 578879"/>
                  <a:gd name="connsiteY8" fmla="*/ 1919 h 575922"/>
                  <a:gd name="connsiteX9" fmla="*/ 93367 w 578879"/>
                  <a:gd name="connsiteY9" fmla="*/ 9670 h 575922"/>
                  <a:gd name="connsiteX10" fmla="*/ 17912 w 578879"/>
                  <a:gd name="connsiteY10" fmla="*/ 81204 h 575922"/>
                  <a:gd name="connsiteX11" fmla="*/ 0 w 578879"/>
                  <a:gd name="connsiteY11" fmla="*/ 125039 h 575922"/>
                  <a:gd name="connsiteX12" fmla="*/ 245167 w 578879"/>
                  <a:gd name="connsiteY12" fmla="*/ 194032 h 575922"/>
                  <a:gd name="connsiteX13" fmla="*/ 182288 w 578879"/>
                  <a:gd name="connsiteY13" fmla="*/ 354380 h 575922"/>
                  <a:gd name="connsiteX14" fmla="*/ 636 w 578879"/>
                  <a:gd name="connsiteY14" fmla="*/ 334432 h 575922"/>
                  <a:gd name="connsiteX15" fmla="*/ 44969 w 578879"/>
                  <a:gd name="connsiteY15" fmla="*/ 451072 h 575922"/>
                  <a:gd name="connsiteX16" fmla="*/ 111278 w 578879"/>
                  <a:gd name="connsiteY16" fmla="*/ 533279 h 575922"/>
                  <a:gd name="connsiteX17" fmla="*/ 178223 w 578879"/>
                  <a:gd name="connsiteY17" fmla="*/ 546620 h 575922"/>
                  <a:gd name="connsiteX18" fmla="*/ 206423 w 578879"/>
                  <a:gd name="connsiteY18" fmla="*/ 542936 h 575922"/>
                  <a:gd name="connsiteX19" fmla="*/ 253678 w 578879"/>
                  <a:gd name="connsiteY19" fmla="*/ 560978 h 575922"/>
                  <a:gd name="connsiteX20" fmla="*/ 305252 w 578879"/>
                  <a:gd name="connsiteY20" fmla="*/ 575717 h 575922"/>
                  <a:gd name="connsiteX21" fmla="*/ 370291 w 578879"/>
                  <a:gd name="connsiteY21" fmla="*/ 554117 h 575922"/>
                  <a:gd name="connsiteX22" fmla="*/ 463022 w 578879"/>
                  <a:gd name="connsiteY22" fmla="*/ 474451 h 575922"/>
                  <a:gd name="connsiteX23" fmla="*/ 497066 w 578879"/>
                  <a:gd name="connsiteY23" fmla="*/ 431759 h 575922"/>
                  <a:gd name="connsiteX24" fmla="*/ 316176 w 578879"/>
                  <a:gd name="connsiteY24" fmla="*/ 374329 h 57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8879" h="575922">
                    <a:moveTo>
                      <a:pt x="316176" y="374329"/>
                    </a:moveTo>
                    <a:lnTo>
                      <a:pt x="319734" y="204197"/>
                    </a:lnTo>
                    <a:lnTo>
                      <a:pt x="578365" y="239392"/>
                    </a:lnTo>
                    <a:cubicBezTo>
                      <a:pt x="579762" y="211312"/>
                      <a:pt x="578746" y="183232"/>
                      <a:pt x="569854" y="155787"/>
                    </a:cubicBezTo>
                    <a:cubicBezTo>
                      <a:pt x="561089" y="128343"/>
                      <a:pt x="546226" y="104202"/>
                      <a:pt x="522853" y="86794"/>
                    </a:cubicBezTo>
                    <a:cubicBezTo>
                      <a:pt x="491858" y="64051"/>
                      <a:pt x="456290" y="54776"/>
                      <a:pt x="418943" y="54013"/>
                    </a:cubicBezTo>
                    <a:cubicBezTo>
                      <a:pt x="384138" y="52489"/>
                      <a:pt x="349077" y="57698"/>
                      <a:pt x="315796" y="67100"/>
                    </a:cubicBezTo>
                    <a:cubicBezTo>
                      <a:pt x="313255" y="67863"/>
                      <a:pt x="308173" y="66084"/>
                      <a:pt x="306522" y="64305"/>
                    </a:cubicBezTo>
                    <a:cubicBezTo>
                      <a:pt x="266381" y="33684"/>
                      <a:pt x="222556" y="9797"/>
                      <a:pt x="171744" y="1919"/>
                    </a:cubicBezTo>
                    <a:cubicBezTo>
                      <a:pt x="144560" y="-2020"/>
                      <a:pt x="118138" y="-114"/>
                      <a:pt x="93367" y="9670"/>
                    </a:cubicBezTo>
                    <a:cubicBezTo>
                      <a:pt x="59069" y="23392"/>
                      <a:pt x="34680" y="49312"/>
                      <a:pt x="17912" y="81204"/>
                    </a:cubicBezTo>
                    <a:cubicBezTo>
                      <a:pt x="10798" y="94672"/>
                      <a:pt x="6225" y="110682"/>
                      <a:pt x="0" y="125039"/>
                    </a:cubicBezTo>
                    <a:lnTo>
                      <a:pt x="245167" y="194032"/>
                    </a:lnTo>
                    <a:lnTo>
                      <a:pt x="182288" y="354380"/>
                    </a:lnTo>
                    <a:lnTo>
                      <a:pt x="636" y="334432"/>
                    </a:lnTo>
                    <a:cubicBezTo>
                      <a:pt x="1398" y="336973"/>
                      <a:pt x="21977" y="410540"/>
                      <a:pt x="44969" y="451072"/>
                    </a:cubicBezTo>
                    <a:cubicBezTo>
                      <a:pt x="62118" y="482074"/>
                      <a:pt x="81045" y="512187"/>
                      <a:pt x="111278" y="533279"/>
                    </a:cubicBezTo>
                    <a:cubicBezTo>
                      <a:pt x="132238" y="547383"/>
                      <a:pt x="153452" y="552846"/>
                      <a:pt x="178223" y="546620"/>
                    </a:cubicBezTo>
                    <a:cubicBezTo>
                      <a:pt x="187623" y="544206"/>
                      <a:pt x="196133" y="543571"/>
                      <a:pt x="206423" y="542936"/>
                    </a:cubicBezTo>
                    <a:cubicBezTo>
                      <a:pt x="224334" y="542427"/>
                      <a:pt x="239451" y="549543"/>
                      <a:pt x="253678" y="560978"/>
                    </a:cubicBezTo>
                    <a:cubicBezTo>
                      <a:pt x="268795" y="572413"/>
                      <a:pt x="286452" y="576987"/>
                      <a:pt x="305252" y="575717"/>
                    </a:cubicBezTo>
                    <a:cubicBezTo>
                      <a:pt x="329134" y="574573"/>
                      <a:pt x="350602" y="565552"/>
                      <a:pt x="370291" y="554117"/>
                    </a:cubicBezTo>
                    <a:cubicBezTo>
                      <a:pt x="406494" y="532771"/>
                      <a:pt x="435965" y="504437"/>
                      <a:pt x="463022" y="474451"/>
                    </a:cubicBezTo>
                    <a:cubicBezTo>
                      <a:pt x="475217" y="461110"/>
                      <a:pt x="485761" y="445990"/>
                      <a:pt x="497066" y="431759"/>
                    </a:cubicBezTo>
                    <a:lnTo>
                      <a:pt x="316176" y="374329"/>
                    </a:lnTo>
                    <a:close/>
                  </a:path>
                </a:pathLst>
              </a:custGeom>
              <a:solidFill>
                <a:srgbClr val="ACB22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3" name="Freeform 22">
                <a:extLst>
                  <a:ext uri="{FF2B5EF4-FFF2-40B4-BE49-F238E27FC236}">
                    <a16:creationId xmlns:a16="http://schemas.microsoft.com/office/drawing/2014/main" id="{B618250B-C8E5-295D-3428-493AE1A13E3D}"/>
                  </a:ext>
                </a:extLst>
              </p:cNvPr>
              <p:cNvSpPr/>
              <p:nvPr/>
            </p:nvSpPr>
            <p:spPr>
              <a:xfrm>
                <a:off x="9372991" y="440745"/>
                <a:ext cx="683897" cy="317333"/>
              </a:xfrm>
              <a:custGeom>
                <a:avLst/>
                <a:gdLst>
                  <a:gd name="connsiteX0" fmla="*/ 657631 w 683897"/>
                  <a:gd name="connsiteY0" fmla="*/ 121581 h 317333"/>
                  <a:gd name="connsiteX1" fmla="*/ 405223 w 683897"/>
                  <a:gd name="connsiteY1" fmla="*/ 72028 h 317333"/>
                  <a:gd name="connsiteX2" fmla="*/ 362796 w 683897"/>
                  <a:gd name="connsiteY2" fmla="*/ 105191 h 317333"/>
                  <a:gd name="connsiteX3" fmla="*/ 362414 w 683897"/>
                  <a:gd name="connsiteY3" fmla="*/ 122217 h 317333"/>
                  <a:gd name="connsiteX4" fmla="*/ 313254 w 683897"/>
                  <a:gd name="connsiteY4" fmla="*/ 112687 h 317333"/>
                  <a:gd name="connsiteX5" fmla="*/ 318589 w 683897"/>
                  <a:gd name="connsiteY5" fmla="*/ 100871 h 317333"/>
                  <a:gd name="connsiteX6" fmla="*/ 293310 w 683897"/>
                  <a:gd name="connsiteY6" fmla="*/ 50937 h 317333"/>
                  <a:gd name="connsiteX7" fmla="*/ 42555 w 683897"/>
                  <a:gd name="connsiteY7" fmla="*/ 621 h 317333"/>
                  <a:gd name="connsiteX8" fmla="*/ 10035 w 683897"/>
                  <a:gd name="connsiteY8" fmla="*/ 10151 h 317333"/>
                  <a:gd name="connsiteX9" fmla="*/ 0 w 683897"/>
                  <a:gd name="connsiteY9" fmla="*/ 41407 h 317333"/>
                  <a:gd name="connsiteX10" fmla="*/ 2414 w 683897"/>
                  <a:gd name="connsiteY10" fmla="*/ 171643 h 317333"/>
                  <a:gd name="connsiteX11" fmla="*/ 33917 w 683897"/>
                  <a:gd name="connsiteY11" fmla="*/ 207981 h 317333"/>
                  <a:gd name="connsiteX12" fmla="*/ 225350 w 683897"/>
                  <a:gd name="connsiteY12" fmla="*/ 245210 h 317333"/>
                  <a:gd name="connsiteX13" fmla="*/ 263205 w 683897"/>
                  <a:gd name="connsiteY13" fmla="*/ 227294 h 317333"/>
                  <a:gd name="connsiteX14" fmla="*/ 303346 w 683897"/>
                  <a:gd name="connsiteY14" fmla="*/ 136193 h 317333"/>
                  <a:gd name="connsiteX15" fmla="*/ 363431 w 683897"/>
                  <a:gd name="connsiteY15" fmla="*/ 148518 h 317333"/>
                  <a:gd name="connsiteX16" fmla="*/ 364828 w 683897"/>
                  <a:gd name="connsiteY16" fmla="*/ 242923 h 317333"/>
                  <a:gd name="connsiteX17" fmla="*/ 393029 w 683897"/>
                  <a:gd name="connsiteY17" fmla="*/ 278372 h 317333"/>
                  <a:gd name="connsiteX18" fmla="*/ 583573 w 683897"/>
                  <a:gd name="connsiteY18" fmla="*/ 316363 h 317333"/>
                  <a:gd name="connsiteX19" fmla="*/ 626635 w 683897"/>
                  <a:gd name="connsiteY19" fmla="*/ 293492 h 317333"/>
                  <a:gd name="connsiteX20" fmla="*/ 648993 w 683897"/>
                  <a:gd name="connsiteY20" fmla="*/ 242923 h 317333"/>
                  <a:gd name="connsiteX21" fmla="*/ 681259 w 683897"/>
                  <a:gd name="connsiteY21" fmla="*/ 166179 h 317333"/>
                  <a:gd name="connsiteX22" fmla="*/ 657631 w 683897"/>
                  <a:gd name="connsiteY22" fmla="*/ 121581 h 317333"/>
                  <a:gd name="connsiteX23" fmla="*/ 294962 w 683897"/>
                  <a:gd name="connsiteY23" fmla="*/ 91850 h 317333"/>
                  <a:gd name="connsiteX24" fmla="*/ 242245 w 683897"/>
                  <a:gd name="connsiteY24" fmla="*/ 213191 h 317333"/>
                  <a:gd name="connsiteX25" fmla="*/ 226747 w 683897"/>
                  <a:gd name="connsiteY25" fmla="*/ 220560 h 317333"/>
                  <a:gd name="connsiteX26" fmla="*/ 42047 w 683897"/>
                  <a:gd name="connsiteY26" fmla="*/ 184348 h 317333"/>
                  <a:gd name="connsiteX27" fmla="*/ 31122 w 683897"/>
                  <a:gd name="connsiteY27" fmla="*/ 179901 h 317333"/>
                  <a:gd name="connsiteX28" fmla="*/ 27946 w 683897"/>
                  <a:gd name="connsiteY28" fmla="*/ 167958 h 317333"/>
                  <a:gd name="connsiteX29" fmla="*/ 25406 w 683897"/>
                  <a:gd name="connsiteY29" fmla="*/ 43694 h 317333"/>
                  <a:gd name="connsiteX30" fmla="*/ 25533 w 683897"/>
                  <a:gd name="connsiteY30" fmla="*/ 39501 h 317333"/>
                  <a:gd name="connsiteX31" fmla="*/ 41157 w 683897"/>
                  <a:gd name="connsiteY31" fmla="*/ 27050 h 317333"/>
                  <a:gd name="connsiteX32" fmla="*/ 285180 w 683897"/>
                  <a:gd name="connsiteY32" fmla="*/ 74697 h 317333"/>
                  <a:gd name="connsiteX33" fmla="*/ 295343 w 683897"/>
                  <a:gd name="connsiteY33" fmla="*/ 79144 h 317333"/>
                  <a:gd name="connsiteX34" fmla="*/ 294962 w 683897"/>
                  <a:gd name="connsiteY34" fmla="*/ 91850 h 317333"/>
                  <a:gd name="connsiteX35" fmla="*/ 656741 w 683897"/>
                  <a:gd name="connsiteY35" fmla="*/ 162494 h 317333"/>
                  <a:gd name="connsiteX36" fmla="*/ 604914 w 683897"/>
                  <a:gd name="connsiteY36" fmla="*/ 281421 h 317333"/>
                  <a:gd name="connsiteX37" fmla="*/ 587764 w 683897"/>
                  <a:gd name="connsiteY37" fmla="*/ 290443 h 317333"/>
                  <a:gd name="connsiteX38" fmla="*/ 404843 w 683897"/>
                  <a:gd name="connsiteY38" fmla="*/ 255120 h 317333"/>
                  <a:gd name="connsiteX39" fmla="*/ 391378 w 683897"/>
                  <a:gd name="connsiteY39" fmla="*/ 247243 h 317333"/>
                  <a:gd name="connsiteX40" fmla="*/ 389853 w 683897"/>
                  <a:gd name="connsiteY40" fmla="*/ 236188 h 317333"/>
                  <a:gd name="connsiteX41" fmla="*/ 387312 w 683897"/>
                  <a:gd name="connsiteY41" fmla="*/ 111925 h 317333"/>
                  <a:gd name="connsiteX42" fmla="*/ 388329 w 683897"/>
                  <a:gd name="connsiteY42" fmla="*/ 101760 h 317333"/>
                  <a:gd name="connsiteX43" fmla="*/ 397856 w 683897"/>
                  <a:gd name="connsiteY43" fmla="*/ 96043 h 317333"/>
                  <a:gd name="connsiteX44" fmla="*/ 648612 w 683897"/>
                  <a:gd name="connsiteY44" fmla="*/ 145596 h 317333"/>
                  <a:gd name="connsiteX45" fmla="*/ 659536 w 683897"/>
                  <a:gd name="connsiteY45" fmla="*/ 150932 h 317333"/>
                  <a:gd name="connsiteX46" fmla="*/ 656741 w 683897"/>
                  <a:gd name="connsiteY46" fmla="*/ 162494 h 31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3897" h="317333">
                    <a:moveTo>
                      <a:pt x="657631" y="121581"/>
                    </a:moveTo>
                    <a:cubicBezTo>
                      <a:pt x="651661" y="119803"/>
                      <a:pt x="467087" y="84353"/>
                      <a:pt x="405223" y="72028"/>
                    </a:cubicBezTo>
                    <a:cubicBezTo>
                      <a:pt x="381469" y="67327"/>
                      <a:pt x="364193" y="81431"/>
                      <a:pt x="362796" y="105191"/>
                    </a:cubicBezTo>
                    <a:lnTo>
                      <a:pt x="362414" y="122217"/>
                    </a:lnTo>
                    <a:cubicBezTo>
                      <a:pt x="345519" y="118405"/>
                      <a:pt x="329387" y="115610"/>
                      <a:pt x="313254" y="112687"/>
                    </a:cubicBezTo>
                    <a:cubicBezTo>
                      <a:pt x="315033" y="108494"/>
                      <a:pt x="316811" y="104301"/>
                      <a:pt x="318589" y="100871"/>
                    </a:cubicBezTo>
                    <a:cubicBezTo>
                      <a:pt x="327609" y="78890"/>
                      <a:pt x="320368" y="55003"/>
                      <a:pt x="293310" y="50937"/>
                    </a:cubicBezTo>
                    <a:cubicBezTo>
                      <a:pt x="278956" y="48141"/>
                      <a:pt x="48525" y="1511"/>
                      <a:pt x="42555" y="621"/>
                    </a:cubicBezTo>
                    <a:cubicBezTo>
                      <a:pt x="29852" y="-1285"/>
                      <a:pt x="18673" y="1003"/>
                      <a:pt x="10035" y="10151"/>
                    </a:cubicBezTo>
                    <a:cubicBezTo>
                      <a:pt x="1397" y="19299"/>
                      <a:pt x="254" y="29464"/>
                      <a:pt x="0" y="41407"/>
                    </a:cubicBezTo>
                    <a:lnTo>
                      <a:pt x="2414" y="171643"/>
                    </a:lnTo>
                    <a:cubicBezTo>
                      <a:pt x="2921" y="190320"/>
                      <a:pt x="15370" y="204297"/>
                      <a:pt x="33917" y="207981"/>
                    </a:cubicBezTo>
                    <a:cubicBezTo>
                      <a:pt x="42427" y="209887"/>
                      <a:pt x="183811" y="236697"/>
                      <a:pt x="225350" y="245210"/>
                    </a:cubicBezTo>
                    <a:cubicBezTo>
                      <a:pt x="239704" y="248005"/>
                      <a:pt x="257742" y="239111"/>
                      <a:pt x="263205" y="227294"/>
                    </a:cubicBezTo>
                    <a:cubicBezTo>
                      <a:pt x="267651" y="217130"/>
                      <a:pt x="294454" y="157285"/>
                      <a:pt x="303346" y="136193"/>
                    </a:cubicBezTo>
                    <a:cubicBezTo>
                      <a:pt x="323671" y="140005"/>
                      <a:pt x="343995" y="144706"/>
                      <a:pt x="363431" y="148518"/>
                    </a:cubicBezTo>
                    <a:cubicBezTo>
                      <a:pt x="364447" y="180918"/>
                      <a:pt x="364701" y="211539"/>
                      <a:pt x="364828" y="242923"/>
                    </a:cubicBezTo>
                    <a:cubicBezTo>
                      <a:pt x="365337" y="259948"/>
                      <a:pt x="376896" y="274687"/>
                      <a:pt x="393029" y="278372"/>
                    </a:cubicBezTo>
                    <a:cubicBezTo>
                      <a:pt x="436218" y="286885"/>
                      <a:pt x="575189" y="314584"/>
                      <a:pt x="583573" y="316363"/>
                    </a:cubicBezTo>
                    <a:cubicBezTo>
                      <a:pt x="604787" y="320174"/>
                      <a:pt x="618506" y="312805"/>
                      <a:pt x="626635" y="293492"/>
                    </a:cubicBezTo>
                    <a:cubicBezTo>
                      <a:pt x="633749" y="276593"/>
                      <a:pt x="641752" y="259821"/>
                      <a:pt x="648993" y="242923"/>
                    </a:cubicBezTo>
                    <a:cubicBezTo>
                      <a:pt x="659791" y="217638"/>
                      <a:pt x="671350" y="191464"/>
                      <a:pt x="681259" y="166179"/>
                    </a:cubicBezTo>
                    <a:cubicBezTo>
                      <a:pt x="689388" y="146104"/>
                      <a:pt x="677956" y="126283"/>
                      <a:pt x="657631" y="121581"/>
                    </a:cubicBezTo>
                    <a:close/>
                    <a:moveTo>
                      <a:pt x="294962" y="91850"/>
                    </a:moveTo>
                    <a:cubicBezTo>
                      <a:pt x="277940" y="132381"/>
                      <a:pt x="260029" y="172786"/>
                      <a:pt x="242245" y="213191"/>
                    </a:cubicBezTo>
                    <a:cubicBezTo>
                      <a:pt x="239577" y="219925"/>
                      <a:pt x="233606" y="221577"/>
                      <a:pt x="226747" y="220560"/>
                    </a:cubicBezTo>
                    <a:cubicBezTo>
                      <a:pt x="183557" y="212047"/>
                      <a:pt x="60720" y="187271"/>
                      <a:pt x="42047" y="184348"/>
                    </a:cubicBezTo>
                    <a:cubicBezTo>
                      <a:pt x="36076" y="183332"/>
                      <a:pt x="32773" y="182443"/>
                      <a:pt x="31122" y="179901"/>
                    </a:cubicBezTo>
                    <a:cubicBezTo>
                      <a:pt x="28582" y="177233"/>
                      <a:pt x="27819" y="173930"/>
                      <a:pt x="27946" y="167958"/>
                    </a:cubicBezTo>
                    <a:cubicBezTo>
                      <a:pt x="27565" y="147501"/>
                      <a:pt x="25914" y="64151"/>
                      <a:pt x="25406" y="43694"/>
                    </a:cubicBezTo>
                    <a:lnTo>
                      <a:pt x="25533" y="39501"/>
                    </a:lnTo>
                    <a:cubicBezTo>
                      <a:pt x="25787" y="27558"/>
                      <a:pt x="29217" y="25144"/>
                      <a:pt x="41157" y="27050"/>
                    </a:cubicBezTo>
                    <a:cubicBezTo>
                      <a:pt x="94510" y="37468"/>
                      <a:pt x="257107" y="69868"/>
                      <a:pt x="285180" y="74697"/>
                    </a:cubicBezTo>
                    <a:cubicBezTo>
                      <a:pt x="290262" y="75713"/>
                      <a:pt x="293692" y="76603"/>
                      <a:pt x="295343" y="79144"/>
                    </a:cubicBezTo>
                    <a:cubicBezTo>
                      <a:pt x="298646" y="80033"/>
                      <a:pt x="298519" y="84353"/>
                      <a:pt x="294962" y="91850"/>
                    </a:cubicBezTo>
                    <a:close/>
                    <a:moveTo>
                      <a:pt x="656741" y="162494"/>
                    </a:moveTo>
                    <a:cubicBezTo>
                      <a:pt x="648739" y="181934"/>
                      <a:pt x="613806" y="261092"/>
                      <a:pt x="604914" y="281421"/>
                    </a:cubicBezTo>
                    <a:cubicBezTo>
                      <a:pt x="601357" y="289807"/>
                      <a:pt x="597038" y="292348"/>
                      <a:pt x="587764" y="290443"/>
                    </a:cubicBezTo>
                    <a:cubicBezTo>
                      <a:pt x="526791" y="279007"/>
                      <a:pt x="465817" y="266556"/>
                      <a:pt x="404843" y="255120"/>
                    </a:cubicBezTo>
                    <a:cubicBezTo>
                      <a:pt x="397220" y="253214"/>
                      <a:pt x="393029" y="251436"/>
                      <a:pt x="391378" y="247243"/>
                    </a:cubicBezTo>
                    <a:cubicBezTo>
                      <a:pt x="389726" y="244701"/>
                      <a:pt x="389853" y="241271"/>
                      <a:pt x="389853" y="236188"/>
                    </a:cubicBezTo>
                    <a:cubicBezTo>
                      <a:pt x="389091" y="194513"/>
                      <a:pt x="388202" y="153600"/>
                      <a:pt x="387312" y="111925"/>
                    </a:cubicBezTo>
                    <a:cubicBezTo>
                      <a:pt x="387440" y="108494"/>
                      <a:pt x="386550" y="105064"/>
                      <a:pt x="388329" y="101760"/>
                    </a:cubicBezTo>
                    <a:cubicBezTo>
                      <a:pt x="390107" y="98457"/>
                      <a:pt x="392775" y="94137"/>
                      <a:pt x="397856" y="96043"/>
                    </a:cubicBezTo>
                    <a:cubicBezTo>
                      <a:pt x="418181" y="99854"/>
                      <a:pt x="585859" y="133144"/>
                      <a:pt x="648612" y="145596"/>
                    </a:cubicBezTo>
                    <a:cubicBezTo>
                      <a:pt x="654582" y="146612"/>
                      <a:pt x="657885" y="148391"/>
                      <a:pt x="659536" y="150932"/>
                    </a:cubicBezTo>
                    <a:cubicBezTo>
                      <a:pt x="660299" y="153219"/>
                      <a:pt x="659409" y="156523"/>
                      <a:pt x="656741" y="162494"/>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 name="Freeform 23">
                <a:extLst>
                  <a:ext uri="{FF2B5EF4-FFF2-40B4-BE49-F238E27FC236}">
                    <a16:creationId xmlns:a16="http://schemas.microsoft.com/office/drawing/2014/main" id="{EB8C0902-BA4D-0F99-4CC1-AA4DAD7C3CFE}"/>
                  </a:ext>
                </a:extLst>
              </p:cNvPr>
              <p:cNvSpPr/>
              <p:nvPr/>
            </p:nvSpPr>
            <p:spPr>
              <a:xfrm>
                <a:off x="9760908" y="178989"/>
                <a:ext cx="162882" cy="176103"/>
              </a:xfrm>
              <a:custGeom>
                <a:avLst/>
                <a:gdLst>
                  <a:gd name="connsiteX0" fmla="*/ 157 w 162882"/>
                  <a:gd name="connsiteY0" fmla="*/ 176104 h 176103"/>
                  <a:gd name="connsiteX1" fmla="*/ 35726 w 162882"/>
                  <a:gd name="connsiteY1" fmla="*/ 59464 h 176103"/>
                  <a:gd name="connsiteX2" fmla="*/ 162882 w 162882"/>
                  <a:gd name="connsiteY2" fmla="*/ 0 h 176103"/>
                  <a:gd name="connsiteX3" fmla="*/ 116770 w 162882"/>
                  <a:gd name="connsiteY3" fmla="*/ 127440 h 176103"/>
                  <a:gd name="connsiteX4" fmla="*/ 157 w 162882"/>
                  <a:gd name="connsiteY4" fmla="*/ 176104 h 17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76103">
                    <a:moveTo>
                      <a:pt x="157" y="176104"/>
                    </a:moveTo>
                    <a:cubicBezTo>
                      <a:pt x="157" y="176104"/>
                      <a:pt x="-4415" y="111304"/>
                      <a:pt x="35726" y="59464"/>
                    </a:cubicBezTo>
                    <a:cubicBezTo>
                      <a:pt x="75867" y="7624"/>
                      <a:pt x="162882" y="0"/>
                      <a:pt x="162882" y="0"/>
                    </a:cubicBezTo>
                    <a:cubicBezTo>
                      <a:pt x="162882" y="0"/>
                      <a:pt x="163644" y="82588"/>
                      <a:pt x="116770" y="127440"/>
                    </a:cubicBezTo>
                    <a:cubicBezTo>
                      <a:pt x="69896" y="172292"/>
                      <a:pt x="157" y="176104"/>
                      <a:pt x="157" y="176104"/>
                    </a:cubicBezTo>
                    <a:close/>
                  </a:path>
                </a:pathLst>
              </a:custGeom>
              <a:solidFill>
                <a:srgbClr val="CECB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5" name="Freeform 24">
                <a:extLst>
                  <a:ext uri="{FF2B5EF4-FFF2-40B4-BE49-F238E27FC236}">
                    <a16:creationId xmlns:a16="http://schemas.microsoft.com/office/drawing/2014/main" id="{80151DAE-5B5D-A618-EB41-AFCBC806085F}"/>
                  </a:ext>
                </a:extLst>
              </p:cNvPr>
              <p:cNvSpPr/>
              <p:nvPr/>
            </p:nvSpPr>
            <p:spPr>
              <a:xfrm rot="-4655803">
                <a:off x="9512763" y="544269"/>
                <a:ext cx="81556" cy="59465"/>
              </a:xfrm>
              <a:custGeom>
                <a:avLst/>
                <a:gdLst>
                  <a:gd name="connsiteX0" fmla="*/ 81556 w 81556"/>
                  <a:gd name="connsiteY0" fmla="*/ 29733 h 59465"/>
                  <a:gd name="connsiteX1" fmla="*/ 40778 w 81556"/>
                  <a:gd name="connsiteY1" fmla="*/ 59466 h 59465"/>
                  <a:gd name="connsiteX2" fmla="*/ -1 w 81556"/>
                  <a:gd name="connsiteY2" fmla="*/ 29733 h 59465"/>
                  <a:gd name="connsiteX3" fmla="*/ 40778 w 81556"/>
                  <a:gd name="connsiteY3" fmla="*/ 0 h 59465"/>
                  <a:gd name="connsiteX4" fmla="*/ 81556 w 81556"/>
                  <a:gd name="connsiteY4" fmla="*/ 29733 h 59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6" h="59465">
                    <a:moveTo>
                      <a:pt x="81556" y="29733"/>
                    </a:moveTo>
                    <a:cubicBezTo>
                      <a:pt x="81556" y="46154"/>
                      <a:pt x="63299" y="59466"/>
                      <a:pt x="40778" y="59466"/>
                    </a:cubicBezTo>
                    <a:cubicBezTo>
                      <a:pt x="18257" y="59466"/>
                      <a:pt x="-1" y="46154"/>
                      <a:pt x="-1" y="29733"/>
                    </a:cubicBezTo>
                    <a:cubicBezTo>
                      <a:pt x="-1" y="13312"/>
                      <a:pt x="18257" y="0"/>
                      <a:pt x="40778" y="0"/>
                    </a:cubicBezTo>
                    <a:cubicBezTo>
                      <a:pt x="63299" y="0"/>
                      <a:pt x="81556" y="13312"/>
                      <a:pt x="81556" y="2973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26" name="Freeform 25">
                <a:extLst>
                  <a:ext uri="{FF2B5EF4-FFF2-40B4-BE49-F238E27FC236}">
                    <a16:creationId xmlns:a16="http://schemas.microsoft.com/office/drawing/2014/main" id="{025016D0-8F50-BA2E-6562-56EFC10D384D}"/>
                  </a:ext>
                </a:extLst>
              </p:cNvPr>
              <p:cNvSpPr/>
              <p:nvPr/>
            </p:nvSpPr>
            <p:spPr>
              <a:xfrm rot="-4655803">
                <a:off x="9808411" y="602874"/>
                <a:ext cx="81556" cy="59465"/>
              </a:xfrm>
              <a:custGeom>
                <a:avLst/>
                <a:gdLst>
                  <a:gd name="connsiteX0" fmla="*/ 81556 w 81556"/>
                  <a:gd name="connsiteY0" fmla="*/ 29733 h 59465"/>
                  <a:gd name="connsiteX1" fmla="*/ 40778 w 81556"/>
                  <a:gd name="connsiteY1" fmla="*/ 59466 h 59465"/>
                  <a:gd name="connsiteX2" fmla="*/ 0 w 81556"/>
                  <a:gd name="connsiteY2" fmla="*/ 29733 h 59465"/>
                  <a:gd name="connsiteX3" fmla="*/ 40778 w 81556"/>
                  <a:gd name="connsiteY3" fmla="*/ 0 h 59465"/>
                  <a:gd name="connsiteX4" fmla="*/ 81556 w 81556"/>
                  <a:gd name="connsiteY4" fmla="*/ 29733 h 59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6" h="59465">
                    <a:moveTo>
                      <a:pt x="81556" y="29733"/>
                    </a:moveTo>
                    <a:cubicBezTo>
                      <a:pt x="81556" y="46154"/>
                      <a:pt x="63299" y="59466"/>
                      <a:pt x="40778" y="59466"/>
                    </a:cubicBezTo>
                    <a:cubicBezTo>
                      <a:pt x="18257" y="59466"/>
                      <a:pt x="0" y="46154"/>
                      <a:pt x="0" y="29733"/>
                    </a:cubicBezTo>
                    <a:cubicBezTo>
                      <a:pt x="0" y="13312"/>
                      <a:pt x="18257" y="0"/>
                      <a:pt x="40778" y="0"/>
                    </a:cubicBezTo>
                    <a:cubicBezTo>
                      <a:pt x="63299" y="0"/>
                      <a:pt x="81556" y="13312"/>
                      <a:pt x="81556" y="2973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grpSp>
        <p:sp>
          <p:nvSpPr>
            <p:cNvPr id="19" name="Freeform 18">
              <a:extLst>
                <a:ext uri="{FF2B5EF4-FFF2-40B4-BE49-F238E27FC236}">
                  <a16:creationId xmlns:a16="http://schemas.microsoft.com/office/drawing/2014/main" id="{12DDD77B-481E-C473-693F-90F7559F8873}"/>
                </a:ext>
              </a:extLst>
            </p:cNvPr>
            <p:cNvSpPr/>
            <p:nvPr/>
          </p:nvSpPr>
          <p:spPr>
            <a:xfrm rot="-4985078">
              <a:off x="9617761" y="718574"/>
              <a:ext cx="97302" cy="79536"/>
            </a:xfrm>
            <a:custGeom>
              <a:avLst/>
              <a:gdLst>
                <a:gd name="connsiteX0" fmla="*/ 97302 w 97302"/>
                <a:gd name="connsiteY0" fmla="*/ 39768 h 79536"/>
                <a:gd name="connsiteX1" fmla="*/ 48651 w 97302"/>
                <a:gd name="connsiteY1" fmla="*/ 79537 h 79536"/>
                <a:gd name="connsiteX2" fmla="*/ -1 w 97302"/>
                <a:gd name="connsiteY2" fmla="*/ 39768 h 79536"/>
                <a:gd name="connsiteX3" fmla="*/ 48651 w 97302"/>
                <a:gd name="connsiteY3" fmla="*/ 0 h 79536"/>
                <a:gd name="connsiteX4" fmla="*/ 97302 w 97302"/>
                <a:gd name="connsiteY4" fmla="*/ 39768 h 79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02" h="79536">
                  <a:moveTo>
                    <a:pt x="97302" y="39768"/>
                  </a:moveTo>
                  <a:cubicBezTo>
                    <a:pt x="97302" y="61732"/>
                    <a:pt x="75520" y="79537"/>
                    <a:pt x="48651" y="79537"/>
                  </a:cubicBezTo>
                  <a:cubicBezTo>
                    <a:pt x="21782" y="79537"/>
                    <a:pt x="-1" y="61732"/>
                    <a:pt x="-1" y="39768"/>
                  </a:cubicBezTo>
                  <a:cubicBezTo>
                    <a:pt x="-1" y="17805"/>
                    <a:pt x="21781" y="0"/>
                    <a:pt x="48651" y="0"/>
                  </a:cubicBezTo>
                  <a:cubicBezTo>
                    <a:pt x="75520" y="0"/>
                    <a:pt x="97302" y="17805"/>
                    <a:pt x="97302" y="3976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5" name="Freeform 34">
            <a:extLst>
              <a:ext uri="{FF2B5EF4-FFF2-40B4-BE49-F238E27FC236}">
                <a16:creationId xmlns:a16="http://schemas.microsoft.com/office/drawing/2014/main" id="{EE7D5099-CD98-BF1B-8F12-F80F98E8ED1D}"/>
              </a:ext>
            </a:extLst>
          </p:cNvPr>
          <p:cNvSpPr/>
          <p:nvPr/>
        </p:nvSpPr>
        <p:spPr>
          <a:xfrm>
            <a:off x="8176374" y="215557"/>
            <a:ext cx="340528" cy="542651"/>
          </a:xfrm>
          <a:custGeom>
            <a:avLst/>
            <a:gdLst>
              <a:gd name="connsiteX0" fmla="*/ 290389 w 340528"/>
              <a:gd name="connsiteY0" fmla="*/ 305729 h 542651"/>
              <a:gd name="connsiteX1" fmla="*/ 309443 w 340528"/>
              <a:gd name="connsiteY1" fmla="*/ 337875 h 542651"/>
              <a:gd name="connsiteX2" fmla="*/ 324306 w 340528"/>
              <a:gd name="connsiteY2" fmla="*/ 370529 h 542651"/>
              <a:gd name="connsiteX3" fmla="*/ 330784 w 340528"/>
              <a:gd name="connsiteY3" fmla="*/ 407122 h 542651"/>
              <a:gd name="connsiteX4" fmla="*/ 324052 w 340528"/>
              <a:gd name="connsiteY4" fmla="*/ 450068 h 542651"/>
              <a:gd name="connsiteX5" fmla="*/ 294454 w 340528"/>
              <a:gd name="connsiteY5" fmla="*/ 504195 h 542651"/>
              <a:gd name="connsiteX6" fmla="*/ 249867 w 340528"/>
              <a:gd name="connsiteY6" fmla="*/ 533037 h 542651"/>
              <a:gd name="connsiteX7" fmla="*/ 195244 w 340528"/>
              <a:gd name="connsiteY7" fmla="*/ 542567 h 542651"/>
              <a:gd name="connsiteX8" fmla="*/ 134905 w 340528"/>
              <a:gd name="connsiteY8" fmla="*/ 539771 h 542651"/>
              <a:gd name="connsiteX9" fmla="*/ 73423 w 340528"/>
              <a:gd name="connsiteY9" fmla="*/ 530496 h 542651"/>
              <a:gd name="connsiteX10" fmla="*/ 16133 w 340528"/>
              <a:gd name="connsiteY10" fmla="*/ 520585 h 542651"/>
              <a:gd name="connsiteX11" fmla="*/ 7621 w 340528"/>
              <a:gd name="connsiteY11" fmla="*/ 519569 h 542651"/>
              <a:gd name="connsiteX12" fmla="*/ 0 w 340528"/>
              <a:gd name="connsiteY12" fmla="*/ 517155 h 542651"/>
              <a:gd name="connsiteX13" fmla="*/ 28709 w 340528"/>
              <a:gd name="connsiteY13" fmla="*/ 261640 h 542651"/>
              <a:gd name="connsiteX14" fmla="*/ 59704 w 340528"/>
              <a:gd name="connsiteY14" fmla="*/ 5616 h 542651"/>
              <a:gd name="connsiteX15" fmla="*/ 60593 w 340528"/>
              <a:gd name="connsiteY15" fmla="*/ 4981 h 542651"/>
              <a:gd name="connsiteX16" fmla="*/ 125251 w 340528"/>
              <a:gd name="connsiteY16" fmla="*/ 25 h 542651"/>
              <a:gd name="connsiteX17" fmla="*/ 191687 w 340528"/>
              <a:gd name="connsiteY17" fmla="*/ 5108 h 542651"/>
              <a:gd name="connsiteX18" fmla="*/ 253297 w 340528"/>
              <a:gd name="connsiteY18" fmla="*/ 22388 h 542651"/>
              <a:gd name="connsiteX19" fmla="*/ 303219 w 340528"/>
              <a:gd name="connsiteY19" fmla="*/ 55169 h 542651"/>
              <a:gd name="connsiteX20" fmla="*/ 333960 w 340528"/>
              <a:gd name="connsiteY20" fmla="*/ 106374 h 542651"/>
              <a:gd name="connsiteX21" fmla="*/ 338787 w 340528"/>
              <a:gd name="connsiteY21" fmla="*/ 178162 h 542651"/>
              <a:gd name="connsiteX22" fmla="*/ 320622 w 340528"/>
              <a:gd name="connsiteY22" fmla="*/ 237752 h 542651"/>
              <a:gd name="connsiteX23" fmla="*/ 288357 w 340528"/>
              <a:gd name="connsiteY23" fmla="*/ 289592 h 542651"/>
              <a:gd name="connsiteX24" fmla="*/ 285943 w 340528"/>
              <a:gd name="connsiteY24" fmla="*/ 297597 h 542651"/>
              <a:gd name="connsiteX25" fmla="*/ 290389 w 340528"/>
              <a:gd name="connsiteY25" fmla="*/ 305729 h 542651"/>
              <a:gd name="connsiteX26" fmla="*/ 205533 w 340528"/>
              <a:gd name="connsiteY26" fmla="*/ 420717 h 542651"/>
              <a:gd name="connsiteX27" fmla="*/ 216585 w 340528"/>
              <a:gd name="connsiteY27" fmla="*/ 394924 h 542651"/>
              <a:gd name="connsiteX28" fmla="*/ 214426 w 340528"/>
              <a:gd name="connsiteY28" fmla="*/ 365955 h 542651"/>
              <a:gd name="connsiteX29" fmla="*/ 202993 w 340528"/>
              <a:gd name="connsiteY29" fmla="*/ 348421 h 542651"/>
              <a:gd name="connsiteX30" fmla="*/ 185590 w 340528"/>
              <a:gd name="connsiteY30" fmla="*/ 336858 h 542651"/>
              <a:gd name="connsiteX31" fmla="*/ 157135 w 340528"/>
              <a:gd name="connsiteY31" fmla="*/ 329235 h 542651"/>
              <a:gd name="connsiteX32" fmla="*/ 128427 w 340528"/>
              <a:gd name="connsiteY32" fmla="*/ 323898 h 542651"/>
              <a:gd name="connsiteX33" fmla="*/ 120170 w 340528"/>
              <a:gd name="connsiteY33" fmla="*/ 348548 h 542651"/>
              <a:gd name="connsiteX34" fmla="*/ 114072 w 340528"/>
              <a:gd name="connsiteY34" fmla="*/ 376882 h 542651"/>
              <a:gd name="connsiteX35" fmla="*/ 112548 w 340528"/>
              <a:gd name="connsiteY35" fmla="*/ 404962 h 542651"/>
              <a:gd name="connsiteX36" fmla="*/ 118010 w 340528"/>
              <a:gd name="connsiteY36" fmla="*/ 428214 h 542651"/>
              <a:gd name="connsiteX37" fmla="*/ 119407 w 340528"/>
              <a:gd name="connsiteY37" fmla="*/ 429103 h 542651"/>
              <a:gd name="connsiteX38" fmla="*/ 141257 w 340528"/>
              <a:gd name="connsiteY38" fmla="*/ 432152 h 542651"/>
              <a:gd name="connsiteX39" fmla="*/ 164376 w 340528"/>
              <a:gd name="connsiteY39" fmla="*/ 434185 h 542651"/>
              <a:gd name="connsiteX40" fmla="*/ 186606 w 340528"/>
              <a:gd name="connsiteY40" fmla="*/ 431644 h 542651"/>
              <a:gd name="connsiteX41" fmla="*/ 205533 w 340528"/>
              <a:gd name="connsiteY41" fmla="*/ 420717 h 542651"/>
              <a:gd name="connsiteX42" fmla="*/ 230431 w 340528"/>
              <a:gd name="connsiteY42" fmla="*/ 208783 h 542651"/>
              <a:gd name="connsiteX43" fmla="*/ 241864 w 340528"/>
              <a:gd name="connsiteY43" fmla="*/ 189089 h 542651"/>
              <a:gd name="connsiteX44" fmla="*/ 242499 w 340528"/>
              <a:gd name="connsiteY44" fmla="*/ 165075 h 542651"/>
              <a:gd name="connsiteX45" fmla="*/ 229415 w 340528"/>
              <a:gd name="connsiteY45" fmla="*/ 144999 h 542651"/>
              <a:gd name="connsiteX46" fmla="*/ 209344 w 340528"/>
              <a:gd name="connsiteY46" fmla="*/ 133183 h 542651"/>
              <a:gd name="connsiteX47" fmla="*/ 178222 w 340528"/>
              <a:gd name="connsiteY47" fmla="*/ 126068 h 542651"/>
              <a:gd name="connsiteX48" fmla="*/ 149640 w 340528"/>
              <a:gd name="connsiteY48" fmla="*/ 128228 h 542651"/>
              <a:gd name="connsiteX49" fmla="*/ 143543 w 340528"/>
              <a:gd name="connsiteY49" fmla="*/ 169649 h 542651"/>
              <a:gd name="connsiteX50" fmla="*/ 141511 w 340528"/>
              <a:gd name="connsiteY50" fmla="*/ 220727 h 542651"/>
              <a:gd name="connsiteX51" fmla="*/ 165011 w 340528"/>
              <a:gd name="connsiteY51" fmla="*/ 225809 h 542651"/>
              <a:gd name="connsiteX52" fmla="*/ 189655 w 340528"/>
              <a:gd name="connsiteY52" fmla="*/ 228096 h 542651"/>
              <a:gd name="connsiteX53" fmla="*/ 212393 w 340528"/>
              <a:gd name="connsiteY53" fmla="*/ 223649 h 542651"/>
              <a:gd name="connsiteX54" fmla="*/ 230431 w 340528"/>
              <a:gd name="connsiteY54" fmla="*/ 208783 h 54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40528" h="542651">
                <a:moveTo>
                  <a:pt x="290389" y="305729"/>
                </a:moveTo>
                <a:cubicBezTo>
                  <a:pt x="297122" y="316656"/>
                  <a:pt x="303473" y="327329"/>
                  <a:pt x="309443" y="337875"/>
                </a:cubicBezTo>
                <a:cubicBezTo>
                  <a:pt x="315414" y="348421"/>
                  <a:pt x="320368" y="359348"/>
                  <a:pt x="324306" y="370529"/>
                </a:cubicBezTo>
                <a:cubicBezTo>
                  <a:pt x="328244" y="381837"/>
                  <a:pt x="330404" y="394035"/>
                  <a:pt x="330784" y="407122"/>
                </a:cubicBezTo>
                <a:cubicBezTo>
                  <a:pt x="331166" y="420209"/>
                  <a:pt x="329006" y="434567"/>
                  <a:pt x="324052" y="450068"/>
                </a:cubicBezTo>
                <a:cubicBezTo>
                  <a:pt x="317192" y="472938"/>
                  <a:pt x="307411" y="490854"/>
                  <a:pt x="294454" y="504195"/>
                </a:cubicBezTo>
                <a:cubicBezTo>
                  <a:pt x="281497" y="517409"/>
                  <a:pt x="266635" y="527065"/>
                  <a:pt x="249867" y="533037"/>
                </a:cubicBezTo>
                <a:cubicBezTo>
                  <a:pt x="233099" y="539009"/>
                  <a:pt x="214806" y="542185"/>
                  <a:pt x="195244" y="542567"/>
                </a:cubicBezTo>
                <a:cubicBezTo>
                  <a:pt x="175682" y="542948"/>
                  <a:pt x="155484" y="542058"/>
                  <a:pt x="134905" y="539771"/>
                </a:cubicBezTo>
                <a:cubicBezTo>
                  <a:pt x="114326" y="537484"/>
                  <a:pt x="93875" y="534435"/>
                  <a:pt x="73423" y="530496"/>
                </a:cubicBezTo>
                <a:cubicBezTo>
                  <a:pt x="53098" y="526557"/>
                  <a:pt x="33917" y="523254"/>
                  <a:pt x="16133" y="520585"/>
                </a:cubicBezTo>
                <a:cubicBezTo>
                  <a:pt x="13211" y="520204"/>
                  <a:pt x="10289" y="519823"/>
                  <a:pt x="7621" y="519569"/>
                </a:cubicBezTo>
                <a:cubicBezTo>
                  <a:pt x="4827" y="519188"/>
                  <a:pt x="2414" y="518425"/>
                  <a:pt x="0" y="517155"/>
                </a:cubicBezTo>
                <a:cubicBezTo>
                  <a:pt x="7368" y="431136"/>
                  <a:pt x="17022" y="345880"/>
                  <a:pt x="28709" y="261640"/>
                </a:cubicBezTo>
                <a:cubicBezTo>
                  <a:pt x="40395" y="177400"/>
                  <a:pt x="50812" y="92016"/>
                  <a:pt x="59704" y="5616"/>
                </a:cubicBezTo>
                <a:lnTo>
                  <a:pt x="60593" y="4981"/>
                </a:lnTo>
                <a:cubicBezTo>
                  <a:pt x="81045" y="1931"/>
                  <a:pt x="102640" y="279"/>
                  <a:pt x="125251" y="25"/>
                </a:cubicBezTo>
                <a:cubicBezTo>
                  <a:pt x="147862" y="-229"/>
                  <a:pt x="170093" y="1423"/>
                  <a:pt x="191687" y="5108"/>
                </a:cubicBezTo>
                <a:cubicBezTo>
                  <a:pt x="213409" y="8792"/>
                  <a:pt x="233861" y="14510"/>
                  <a:pt x="253297" y="22388"/>
                </a:cubicBezTo>
                <a:cubicBezTo>
                  <a:pt x="272732" y="30265"/>
                  <a:pt x="289373" y="41192"/>
                  <a:pt x="303219" y="55169"/>
                </a:cubicBezTo>
                <a:cubicBezTo>
                  <a:pt x="317066" y="69145"/>
                  <a:pt x="327355" y="86298"/>
                  <a:pt x="333960" y="106374"/>
                </a:cubicBezTo>
                <a:cubicBezTo>
                  <a:pt x="340566" y="126576"/>
                  <a:pt x="342217" y="150463"/>
                  <a:pt x="338787" y="178162"/>
                </a:cubicBezTo>
                <a:cubicBezTo>
                  <a:pt x="336246" y="198999"/>
                  <a:pt x="330149" y="218821"/>
                  <a:pt x="320622" y="237752"/>
                </a:cubicBezTo>
                <a:cubicBezTo>
                  <a:pt x="311095" y="256684"/>
                  <a:pt x="300298" y="273964"/>
                  <a:pt x="288357" y="289592"/>
                </a:cubicBezTo>
                <a:cubicBezTo>
                  <a:pt x="285943" y="292769"/>
                  <a:pt x="285181" y="295437"/>
                  <a:pt x="285943" y="297597"/>
                </a:cubicBezTo>
                <a:cubicBezTo>
                  <a:pt x="286833" y="299884"/>
                  <a:pt x="288230" y="302552"/>
                  <a:pt x="290389" y="305729"/>
                </a:cubicBezTo>
                <a:close/>
                <a:moveTo>
                  <a:pt x="205533" y="420717"/>
                </a:moveTo>
                <a:cubicBezTo>
                  <a:pt x="211885" y="413983"/>
                  <a:pt x="215568" y="405343"/>
                  <a:pt x="216585" y="394924"/>
                </a:cubicBezTo>
                <a:cubicBezTo>
                  <a:pt x="217601" y="384505"/>
                  <a:pt x="216839" y="374849"/>
                  <a:pt x="214426" y="365955"/>
                </a:cubicBezTo>
                <a:cubicBezTo>
                  <a:pt x="212139" y="359602"/>
                  <a:pt x="208328" y="353757"/>
                  <a:pt x="202993" y="348421"/>
                </a:cubicBezTo>
                <a:cubicBezTo>
                  <a:pt x="197658" y="342957"/>
                  <a:pt x="191814" y="339145"/>
                  <a:pt x="185590" y="336858"/>
                </a:cubicBezTo>
                <a:cubicBezTo>
                  <a:pt x="176444" y="333301"/>
                  <a:pt x="167043" y="330759"/>
                  <a:pt x="157135" y="329235"/>
                </a:cubicBezTo>
                <a:cubicBezTo>
                  <a:pt x="147227" y="327837"/>
                  <a:pt x="137699" y="326058"/>
                  <a:pt x="128427" y="323898"/>
                </a:cubicBezTo>
                <a:cubicBezTo>
                  <a:pt x="125505" y="331141"/>
                  <a:pt x="122837" y="339272"/>
                  <a:pt x="120170" y="348548"/>
                </a:cubicBezTo>
                <a:cubicBezTo>
                  <a:pt x="117502" y="357823"/>
                  <a:pt x="115469" y="367225"/>
                  <a:pt x="114072" y="376882"/>
                </a:cubicBezTo>
                <a:cubicBezTo>
                  <a:pt x="112675" y="386538"/>
                  <a:pt x="112167" y="395814"/>
                  <a:pt x="112548" y="404962"/>
                </a:cubicBezTo>
                <a:cubicBezTo>
                  <a:pt x="112929" y="414110"/>
                  <a:pt x="114834" y="421861"/>
                  <a:pt x="118010" y="428214"/>
                </a:cubicBezTo>
                <a:lnTo>
                  <a:pt x="119407" y="429103"/>
                </a:lnTo>
                <a:cubicBezTo>
                  <a:pt x="126394" y="429992"/>
                  <a:pt x="133635" y="431009"/>
                  <a:pt x="141257" y="432152"/>
                </a:cubicBezTo>
                <a:cubicBezTo>
                  <a:pt x="148878" y="433296"/>
                  <a:pt x="156627" y="434058"/>
                  <a:pt x="164376" y="434185"/>
                </a:cubicBezTo>
                <a:cubicBezTo>
                  <a:pt x="172125" y="434312"/>
                  <a:pt x="179493" y="433550"/>
                  <a:pt x="186606" y="431644"/>
                </a:cubicBezTo>
                <a:cubicBezTo>
                  <a:pt x="193466" y="429611"/>
                  <a:pt x="199817" y="426054"/>
                  <a:pt x="205533" y="420717"/>
                </a:cubicBezTo>
                <a:close/>
                <a:moveTo>
                  <a:pt x="230431" y="208783"/>
                </a:moveTo>
                <a:cubicBezTo>
                  <a:pt x="234623" y="203192"/>
                  <a:pt x="238434" y="196712"/>
                  <a:pt x="241864" y="189089"/>
                </a:cubicBezTo>
                <a:cubicBezTo>
                  <a:pt x="245294" y="181465"/>
                  <a:pt x="245548" y="173461"/>
                  <a:pt x="242499" y="165075"/>
                </a:cubicBezTo>
                <a:cubicBezTo>
                  <a:pt x="239450" y="156689"/>
                  <a:pt x="235132" y="149955"/>
                  <a:pt x="229415" y="144999"/>
                </a:cubicBezTo>
                <a:cubicBezTo>
                  <a:pt x="223699" y="140044"/>
                  <a:pt x="217093" y="136105"/>
                  <a:pt x="209344" y="133183"/>
                </a:cubicBezTo>
                <a:cubicBezTo>
                  <a:pt x="199690" y="130007"/>
                  <a:pt x="189273" y="127592"/>
                  <a:pt x="178222" y="126068"/>
                </a:cubicBezTo>
                <a:cubicBezTo>
                  <a:pt x="167170" y="124416"/>
                  <a:pt x="157643" y="125178"/>
                  <a:pt x="149640" y="128228"/>
                </a:cubicBezTo>
                <a:cubicBezTo>
                  <a:pt x="149260" y="139790"/>
                  <a:pt x="147227" y="153512"/>
                  <a:pt x="143543" y="169649"/>
                </a:cubicBezTo>
                <a:cubicBezTo>
                  <a:pt x="139859" y="185785"/>
                  <a:pt x="139097" y="202811"/>
                  <a:pt x="141511" y="220727"/>
                </a:cubicBezTo>
                <a:cubicBezTo>
                  <a:pt x="148752" y="222632"/>
                  <a:pt x="156627" y="224284"/>
                  <a:pt x="165011" y="225809"/>
                </a:cubicBezTo>
                <a:cubicBezTo>
                  <a:pt x="173395" y="227334"/>
                  <a:pt x="181525" y="228096"/>
                  <a:pt x="189655" y="228096"/>
                </a:cubicBezTo>
                <a:cubicBezTo>
                  <a:pt x="197785" y="228096"/>
                  <a:pt x="205279" y="226571"/>
                  <a:pt x="212393" y="223649"/>
                </a:cubicBezTo>
                <a:cubicBezTo>
                  <a:pt x="219634" y="220727"/>
                  <a:pt x="225604" y="215771"/>
                  <a:pt x="230431" y="208783"/>
                </a:cubicBezTo>
                <a:close/>
              </a:path>
            </a:pathLst>
          </a:custGeom>
          <a:solidFill>
            <a:srgbClr val="5ABCC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 name="Freeform 35">
            <a:extLst>
              <a:ext uri="{FF2B5EF4-FFF2-40B4-BE49-F238E27FC236}">
                <a16:creationId xmlns:a16="http://schemas.microsoft.com/office/drawing/2014/main" id="{22A486C8-C75E-71D0-314D-B990725B519B}"/>
              </a:ext>
            </a:extLst>
          </p:cNvPr>
          <p:cNvSpPr/>
          <p:nvPr/>
        </p:nvSpPr>
        <p:spPr>
          <a:xfrm>
            <a:off x="8901839" y="467159"/>
            <a:ext cx="200071" cy="279910"/>
          </a:xfrm>
          <a:custGeom>
            <a:avLst/>
            <a:gdLst>
              <a:gd name="connsiteX0" fmla="*/ 195244 w 200071"/>
              <a:gd name="connsiteY0" fmla="*/ 68866 h 279910"/>
              <a:gd name="connsiteX1" fmla="*/ 199817 w 200071"/>
              <a:gd name="connsiteY1" fmla="*/ 98598 h 279910"/>
              <a:gd name="connsiteX2" fmla="*/ 199055 w 200071"/>
              <a:gd name="connsiteY2" fmla="*/ 128965 h 279910"/>
              <a:gd name="connsiteX3" fmla="*/ 197531 w 200071"/>
              <a:gd name="connsiteY3" fmla="*/ 141035 h 279910"/>
              <a:gd name="connsiteX4" fmla="*/ 194609 w 200071"/>
              <a:gd name="connsiteY4" fmla="*/ 152598 h 279910"/>
              <a:gd name="connsiteX5" fmla="*/ 181906 w 200071"/>
              <a:gd name="connsiteY5" fmla="*/ 186141 h 279910"/>
              <a:gd name="connsiteX6" fmla="*/ 166917 w 200071"/>
              <a:gd name="connsiteY6" fmla="*/ 218414 h 279910"/>
              <a:gd name="connsiteX7" fmla="*/ 166662 w 200071"/>
              <a:gd name="connsiteY7" fmla="*/ 218795 h 279910"/>
              <a:gd name="connsiteX8" fmla="*/ 166409 w 200071"/>
              <a:gd name="connsiteY8" fmla="*/ 219049 h 279910"/>
              <a:gd name="connsiteX9" fmla="*/ 133381 w 200071"/>
              <a:gd name="connsiteY9" fmla="*/ 252720 h 279910"/>
              <a:gd name="connsiteX10" fmla="*/ 95272 w 200071"/>
              <a:gd name="connsiteY10" fmla="*/ 279911 h 279910"/>
              <a:gd name="connsiteX11" fmla="*/ 47255 w 200071"/>
              <a:gd name="connsiteY11" fmla="*/ 264791 h 279910"/>
              <a:gd name="connsiteX12" fmla="*/ 508 w 200071"/>
              <a:gd name="connsiteY12" fmla="*/ 249289 h 279910"/>
              <a:gd name="connsiteX13" fmla="*/ 0 w 200071"/>
              <a:gd name="connsiteY13" fmla="*/ 249544 h 279910"/>
              <a:gd name="connsiteX14" fmla="*/ 14736 w 200071"/>
              <a:gd name="connsiteY14" fmla="*/ 189064 h 279910"/>
              <a:gd name="connsiteX15" fmla="*/ 34298 w 200071"/>
              <a:gd name="connsiteY15" fmla="*/ 127059 h 279910"/>
              <a:gd name="connsiteX16" fmla="*/ 56020 w 200071"/>
              <a:gd name="connsiteY16" fmla="*/ 64165 h 279910"/>
              <a:gd name="connsiteX17" fmla="*/ 76980 w 200071"/>
              <a:gd name="connsiteY17" fmla="*/ 1016 h 279910"/>
              <a:gd name="connsiteX18" fmla="*/ 77742 w 200071"/>
              <a:gd name="connsiteY18" fmla="*/ 508 h 279910"/>
              <a:gd name="connsiteX19" fmla="*/ 78504 w 200071"/>
              <a:gd name="connsiteY19" fmla="*/ 0 h 279910"/>
              <a:gd name="connsiteX20" fmla="*/ 100607 w 200071"/>
              <a:gd name="connsiteY20" fmla="*/ 3685 h 279910"/>
              <a:gd name="connsiteX21" fmla="*/ 122964 w 200071"/>
              <a:gd name="connsiteY21" fmla="*/ 10419 h 279910"/>
              <a:gd name="connsiteX22" fmla="*/ 144941 w 200071"/>
              <a:gd name="connsiteY22" fmla="*/ 18424 h 279910"/>
              <a:gd name="connsiteX23" fmla="*/ 166282 w 200071"/>
              <a:gd name="connsiteY23" fmla="*/ 25539 h 279910"/>
              <a:gd name="connsiteX24" fmla="*/ 184574 w 200071"/>
              <a:gd name="connsiteY24" fmla="*/ 44216 h 279910"/>
              <a:gd name="connsiteX25" fmla="*/ 195244 w 200071"/>
              <a:gd name="connsiteY25" fmla="*/ 68866 h 279910"/>
              <a:gd name="connsiteX26" fmla="*/ 118391 w 200071"/>
              <a:gd name="connsiteY26" fmla="*/ 188174 h 279910"/>
              <a:gd name="connsiteX27" fmla="*/ 134016 w 200071"/>
              <a:gd name="connsiteY27" fmla="*/ 170640 h 279910"/>
              <a:gd name="connsiteX28" fmla="*/ 142019 w 200071"/>
              <a:gd name="connsiteY28" fmla="*/ 146118 h 279910"/>
              <a:gd name="connsiteX29" fmla="*/ 143290 w 200071"/>
              <a:gd name="connsiteY29" fmla="*/ 133920 h 279910"/>
              <a:gd name="connsiteX30" fmla="*/ 142908 w 200071"/>
              <a:gd name="connsiteY30" fmla="*/ 121214 h 279910"/>
              <a:gd name="connsiteX31" fmla="*/ 139478 w 200071"/>
              <a:gd name="connsiteY31" fmla="*/ 109398 h 279910"/>
              <a:gd name="connsiteX32" fmla="*/ 131476 w 200071"/>
              <a:gd name="connsiteY32" fmla="*/ 99741 h 279910"/>
              <a:gd name="connsiteX33" fmla="*/ 118519 w 200071"/>
              <a:gd name="connsiteY33" fmla="*/ 94405 h 279910"/>
              <a:gd name="connsiteX34" fmla="*/ 104419 w 200071"/>
              <a:gd name="connsiteY34" fmla="*/ 91101 h 279910"/>
              <a:gd name="connsiteX35" fmla="*/ 103656 w 200071"/>
              <a:gd name="connsiteY35" fmla="*/ 90847 h 279910"/>
              <a:gd name="connsiteX36" fmla="*/ 103275 w 200071"/>
              <a:gd name="connsiteY36" fmla="*/ 90720 h 279910"/>
              <a:gd name="connsiteX37" fmla="*/ 102767 w 200071"/>
              <a:gd name="connsiteY37" fmla="*/ 92118 h 279910"/>
              <a:gd name="connsiteX38" fmla="*/ 96543 w 200071"/>
              <a:gd name="connsiteY38" fmla="*/ 113209 h 279910"/>
              <a:gd name="connsiteX39" fmla="*/ 88413 w 200071"/>
              <a:gd name="connsiteY39" fmla="*/ 136207 h 279910"/>
              <a:gd name="connsiteX40" fmla="*/ 79901 w 200071"/>
              <a:gd name="connsiteY40" fmla="*/ 160475 h 279910"/>
              <a:gd name="connsiteX41" fmla="*/ 72407 w 200071"/>
              <a:gd name="connsiteY41" fmla="*/ 185379 h 279910"/>
              <a:gd name="connsiteX42" fmla="*/ 82315 w 200071"/>
              <a:gd name="connsiteY42" fmla="*/ 192240 h 279910"/>
              <a:gd name="connsiteX43" fmla="*/ 96161 w 200071"/>
              <a:gd name="connsiteY43" fmla="*/ 195671 h 279910"/>
              <a:gd name="connsiteX44" fmla="*/ 99591 w 200071"/>
              <a:gd name="connsiteY44" fmla="*/ 196179 h 279910"/>
              <a:gd name="connsiteX45" fmla="*/ 103402 w 200071"/>
              <a:gd name="connsiteY45" fmla="*/ 195671 h 279910"/>
              <a:gd name="connsiteX46" fmla="*/ 111405 w 200071"/>
              <a:gd name="connsiteY46" fmla="*/ 192621 h 279910"/>
              <a:gd name="connsiteX47" fmla="*/ 118391 w 200071"/>
              <a:gd name="connsiteY47" fmla="*/ 188174 h 27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0071" h="279910">
                <a:moveTo>
                  <a:pt x="195244" y="68866"/>
                </a:moveTo>
                <a:cubicBezTo>
                  <a:pt x="197785" y="78776"/>
                  <a:pt x="199309" y="88687"/>
                  <a:pt x="199817" y="98598"/>
                </a:cubicBezTo>
                <a:cubicBezTo>
                  <a:pt x="200326" y="108508"/>
                  <a:pt x="200071" y="118673"/>
                  <a:pt x="199055" y="128965"/>
                </a:cubicBezTo>
                <a:cubicBezTo>
                  <a:pt x="198928" y="133158"/>
                  <a:pt x="198420" y="137224"/>
                  <a:pt x="197531" y="141035"/>
                </a:cubicBezTo>
                <a:cubicBezTo>
                  <a:pt x="196641" y="144847"/>
                  <a:pt x="195626" y="148786"/>
                  <a:pt x="194609" y="152598"/>
                </a:cubicBezTo>
                <a:cubicBezTo>
                  <a:pt x="190290" y="163652"/>
                  <a:pt x="186098" y="174833"/>
                  <a:pt x="181906" y="186141"/>
                </a:cubicBezTo>
                <a:cubicBezTo>
                  <a:pt x="177714" y="197449"/>
                  <a:pt x="172760" y="208122"/>
                  <a:pt x="166917" y="218414"/>
                </a:cubicBezTo>
                <a:cubicBezTo>
                  <a:pt x="166917" y="218795"/>
                  <a:pt x="166790" y="218795"/>
                  <a:pt x="166662" y="218795"/>
                </a:cubicBezTo>
                <a:cubicBezTo>
                  <a:pt x="166535" y="218795"/>
                  <a:pt x="166409" y="218922"/>
                  <a:pt x="166409" y="219049"/>
                </a:cubicBezTo>
                <a:cubicBezTo>
                  <a:pt x="156882" y="231628"/>
                  <a:pt x="145829" y="242809"/>
                  <a:pt x="133381" y="252720"/>
                </a:cubicBezTo>
                <a:cubicBezTo>
                  <a:pt x="120805" y="262631"/>
                  <a:pt x="108102" y="271652"/>
                  <a:pt x="95272" y="279911"/>
                </a:cubicBezTo>
                <a:cubicBezTo>
                  <a:pt x="79266" y="275082"/>
                  <a:pt x="63260" y="270000"/>
                  <a:pt x="47255" y="264791"/>
                </a:cubicBezTo>
                <a:cubicBezTo>
                  <a:pt x="31122" y="259581"/>
                  <a:pt x="15624" y="254372"/>
                  <a:pt x="508" y="249289"/>
                </a:cubicBezTo>
                <a:lnTo>
                  <a:pt x="0" y="249544"/>
                </a:lnTo>
                <a:cubicBezTo>
                  <a:pt x="3684" y="229722"/>
                  <a:pt x="8638" y="209647"/>
                  <a:pt x="14736" y="189064"/>
                </a:cubicBezTo>
                <a:cubicBezTo>
                  <a:pt x="20833" y="168607"/>
                  <a:pt x="27312" y="147896"/>
                  <a:pt x="34298" y="127059"/>
                </a:cubicBezTo>
                <a:cubicBezTo>
                  <a:pt x="41285" y="106221"/>
                  <a:pt x="48525" y="85257"/>
                  <a:pt x="56020" y="64165"/>
                </a:cubicBezTo>
                <a:cubicBezTo>
                  <a:pt x="63515" y="43073"/>
                  <a:pt x="70501" y="22108"/>
                  <a:pt x="76980" y="1016"/>
                </a:cubicBezTo>
                <a:cubicBezTo>
                  <a:pt x="77234" y="889"/>
                  <a:pt x="77488" y="635"/>
                  <a:pt x="77742" y="508"/>
                </a:cubicBezTo>
                <a:cubicBezTo>
                  <a:pt x="77996" y="254"/>
                  <a:pt x="78251" y="127"/>
                  <a:pt x="78504" y="0"/>
                </a:cubicBezTo>
                <a:cubicBezTo>
                  <a:pt x="85745" y="635"/>
                  <a:pt x="93113" y="1779"/>
                  <a:pt x="100607" y="3685"/>
                </a:cubicBezTo>
                <a:cubicBezTo>
                  <a:pt x="108102" y="5591"/>
                  <a:pt x="115597" y="7751"/>
                  <a:pt x="122964" y="10419"/>
                </a:cubicBezTo>
                <a:cubicBezTo>
                  <a:pt x="130332" y="13087"/>
                  <a:pt x="137700" y="15628"/>
                  <a:pt x="144941" y="18424"/>
                </a:cubicBezTo>
                <a:cubicBezTo>
                  <a:pt x="152181" y="21092"/>
                  <a:pt x="159295" y="23506"/>
                  <a:pt x="166282" y="25539"/>
                </a:cubicBezTo>
                <a:cubicBezTo>
                  <a:pt x="173268" y="29986"/>
                  <a:pt x="179365" y="36212"/>
                  <a:pt x="184574" y="44216"/>
                </a:cubicBezTo>
                <a:cubicBezTo>
                  <a:pt x="189655" y="52221"/>
                  <a:pt x="193212" y="60480"/>
                  <a:pt x="195244" y="68866"/>
                </a:cubicBezTo>
                <a:close/>
                <a:moveTo>
                  <a:pt x="118391" y="188174"/>
                </a:moveTo>
                <a:cubicBezTo>
                  <a:pt x="124489" y="183346"/>
                  <a:pt x="129824" y="177501"/>
                  <a:pt x="134016" y="170640"/>
                </a:cubicBezTo>
                <a:cubicBezTo>
                  <a:pt x="138335" y="163779"/>
                  <a:pt x="141003" y="155647"/>
                  <a:pt x="142019" y="146118"/>
                </a:cubicBezTo>
                <a:cubicBezTo>
                  <a:pt x="142527" y="142306"/>
                  <a:pt x="142908" y="138240"/>
                  <a:pt x="143290" y="133920"/>
                </a:cubicBezTo>
                <a:cubicBezTo>
                  <a:pt x="143670" y="129600"/>
                  <a:pt x="143543" y="125407"/>
                  <a:pt x="142908" y="121214"/>
                </a:cubicBezTo>
                <a:cubicBezTo>
                  <a:pt x="142273" y="117021"/>
                  <a:pt x="141129" y="113082"/>
                  <a:pt x="139478" y="109398"/>
                </a:cubicBezTo>
                <a:cubicBezTo>
                  <a:pt x="137827" y="105713"/>
                  <a:pt x="135159" y="102536"/>
                  <a:pt x="131476" y="99741"/>
                </a:cubicBezTo>
                <a:cubicBezTo>
                  <a:pt x="127537" y="97835"/>
                  <a:pt x="123219" y="96056"/>
                  <a:pt x="118519" y="94405"/>
                </a:cubicBezTo>
                <a:cubicBezTo>
                  <a:pt x="113819" y="92626"/>
                  <a:pt x="109119" y="91609"/>
                  <a:pt x="104419" y="91101"/>
                </a:cubicBezTo>
                <a:lnTo>
                  <a:pt x="103656" y="90847"/>
                </a:lnTo>
                <a:lnTo>
                  <a:pt x="103275" y="90720"/>
                </a:lnTo>
                <a:lnTo>
                  <a:pt x="102767" y="92118"/>
                </a:lnTo>
                <a:cubicBezTo>
                  <a:pt x="101116" y="98725"/>
                  <a:pt x="98956" y="105840"/>
                  <a:pt x="96543" y="113209"/>
                </a:cubicBezTo>
                <a:cubicBezTo>
                  <a:pt x="94002" y="120579"/>
                  <a:pt x="91334" y="128329"/>
                  <a:pt x="88413" y="136207"/>
                </a:cubicBezTo>
                <a:cubicBezTo>
                  <a:pt x="85491" y="144212"/>
                  <a:pt x="82569" y="152216"/>
                  <a:pt x="79901" y="160475"/>
                </a:cubicBezTo>
                <a:cubicBezTo>
                  <a:pt x="77107" y="168734"/>
                  <a:pt x="74566" y="176993"/>
                  <a:pt x="72407" y="185379"/>
                </a:cubicBezTo>
                <a:cubicBezTo>
                  <a:pt x="74186" y="188682"/>
                  <a:pt x="77488" y="190969"/>
                  <a:pt x="82315" y="192240"/>
                </a:cubicBezTo>
                <a:cubicBezTo>
                  <a:pt x="87016" y="193638"/>
                  <a:pt x="91716" y="194781"/>
                  <a:pt x="96161" y="195671"/>
                </a:cubicBezTo>
                <a:cubicBezTo>
                  <a:pt x="97305" y="196306"/>
                  <a:pt x="98448" y="196433"/>
                  <a:pt x="99591" y="196179"/>
                </a:cubicBezTo>
                <a:cubicBezTo>
                  <a:pt x="100734" y="195925"/>
                  <a:pt x="102005" y="195671"/>
                  <a:pt x="103402" y="195671"/>
                </a:cubicBezTo>
                <a:cubicBezTo>
                  <a:pt x="106324" y="195035"/>
                  <a:pt x="108991" y="194019"/>
                  <a:pt x="111405" y="192621"/>
                </a:cubicBezTo>
                <a:cubicBezTo>
                  <a:pt x="113946" y="191478"/>
                  <a:pt x="116232" y="189826"/>
                  <a:pt x="118391" y="188174"/>
                </a:cubicBezTo>
                <a:close/>
              </a:path>
            </a:pathLst>
          </a:custGeom>
          <a:solidFill>
            <a:srgbClr val="CDCA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7" name="Freeform 36">
            <a:extLst>
              <a:ext uri="{FF2B5EF4-FFF2-40B4-BE49-F238E27FC236}">
                <a16:creationId xmlns:a16="http://schemas.microsoft.com/office/drawing/2014/main" id="{7768CAFE-82AE-A6F7-DD6B-4932FED32E79}"/>
              </a:ext>
            </a:extLst>
          </p:cNvPr>
          <p:cNvSpPr/>
          <p:nvPr/>
        </p:nvSpPr>
        <p:spPr>
          <a:xfrm>
            <a:off x="8568514" y="438880"/>
            <a:ext cx="281271" cy="412069"/>
          </a:xfrm>
          <a:custGeom>
            <a:avLst/>
            <a:gdLst>
              <a:gd name="connsiteX0" fmla="*/ 90445 w 281271"/>
              <a:gd name="connsiteY0" fmla="*/ 107564 h 412069"/>
              <a:gd name="connsiteX1" fmla="*/ 89301 w 281271"/>
              <a:gd name="connsiteY1" fmla="*/ 111502 h 412069"/>
              <a:gd name="connsiteX2" fmla="*/ 88666 w 281271"/>
              <a:gd name="connsiteY2" fmla="*/ 115314 h 412069"/>
              <a:gd name="connsiteX3" fmla="*/ 90572 w 281271"/>
              <a:gd name="connsiteY3" fmla="*/ 134881 h 412069"/>
              <a:gd name="connsiteX4" fmla="*/ 97686 w 281271"/>
              <a:gd name="connsiteY4" fmla="*/ 176811 h 412069"/>
              <a:gd name="connsiteX5" fmla="*/ 107340 w 281271"/>
              <a:gd name="connsiteY5" fmla="*/ 227126 h 412069"/>
              <a:gd name="connsiteX6" fmla="*/ 118137 w 281271"/>
              <a:gd name="connsiteY6" fmla="*/ 272105 h 412069"/>
              <a:gd name="connsiteX7" fmla="*/ 132873 w 281271"/>
              <a:gd name="connsiteY7" fmla="*/ 301328 h 412069"/>
              <a:gd name="connsiteX8" fmla="*/ 159549 w 281271"/>
              <a:gd name="connsiteY8" fmla="*/ 316194 h 412069"/>
              <a:gd name="connsiteX9" fmla="*/ 181525 w 281271"/>
              <a:gd name="connsiteY9" fmla="*/ 308062 h 412069"/>
              <a:gd name="connsiteX10" fmla="*/ 194482 w 281271"/>
              <a:gd name="connsiteY10" fmla="*/ 289131 h 412069"/>
              <a:gd name="connsiteX11" fmla="*/ 194355 w 281271"/>
              <a:gd name="connsiteY11" fmla="*/ 261432 h 412069"/>
              <a:gd name="connsiteX12" fmla="*/ 190671 w 281271"/>
              <a:gd name="connsiteY12" fmla="*/ 233352 h 412069"/>
              <a:gd name="connsiteX13" fmla="*/ 208074 w 281271"/>
              <a:gd name="connsiteY13" fmla="*/ 230429 h 412069"/>
              <a:gd name="connsiteX14" fmla="*/ 227383 w 281271"/>
              <a:gd name="connsiteY14" fmla="*/ 225982 h 412069"/>
              <a:gd name="connsiteX15" fmla="*/ 246945 w 281271"/>
              <a:gd name="connsiteY15" fmla="*/ 222552 h 412069"/>
              <a:gd name="connsiteX16" fmla="*/ 264730 w 281271"/>
              <a:gd name="connsiteY16" fmla="*/ 221789 h 412069"/>
              <a:gd name="connsiteX17" fmla="*/ 281116 w 281271"/>
              <a:gd name="connsiteY17" fmla="*/ 277568 h 412069"/>
              <a:gd name="connsiteX18" fmla="*/ 272224 w 281271"/>
              <a:gd name="connsiteY18" fmla="*/ 332204 h 412069"/>
              <a:gd name="connsiteX19" fmla="*/ 241102 w 281271"/>
              <a:gd name="connsiteY19" fmla="*/ 377055 h 412069"/>
              <a:gd name="connsiteX20" fmla="*/ 190163 w 281271"/>
              <a:gd name="connsiteY20" fmla="*/ 403102 h 412069"/>
              <a:gd name="connsiteX21" fmla="*/ 149640 w 281271"/>
              <a:gd name="connsiteY21" fmla="*/ 411615 h 412069"/>
              <a:gd name="connsiteX22" fmla="*/ 108483 w 281271"/>
              <a:gd name="connsiteY22" fmla="*/ 408566 h 412069"/>
              <a:gd name="connsiteX23" fmla="*/ 73169 w 281271"/>
              <a:gd name="connsiteY23" fmla="*/ 390905 h 412069"/>
              <a:gd name="connsiteX24" fmla="*/ 50812 w 281271"/>
              <a:gd name="connsiteY24" fmla="*/ 355455 h 412069"/>
              <a:gd name="connsiteX25" fmla="*/ 40777 w 281271"/>
              <a:gd name="connsiteY25" fmla="*/ 314669 h 412069"/>
              <a:gd name="connsiteX26" fmla="*/ 30233 w 281271"/>
              <a:gd name="connsiteY26" fmla="*/ 266895 h 412069"/>
              <a:gd name="connsiteX27" fmla="*/ 18038 w 281271"/>
              <a:gd name="connsiteY27" fmla="*/ 206542 h 412069"/>
              <a:gd name="connsiteX28" fmla="*/ 3049 w 281271"/>
              <a:gd name="connsiteY28" fmla="*/ 128147 h 412069"/>
              <a:gd name="connsiteX29" fmla="*/ 0 w 281271"/>
              <a:gd name="connsiteY29" fmla="*/ 109088 h 412069"/>
              <a:gd name="connsiteX30" fmla="*/ 1651 w 281271"/>
              <a:gd name="connsiteY30" fmla="*/ 90157 h 412069"/>
              <a:gd name="connsiteX31" fmla="*/ 8638 w 281271"/>
              <a:gd name="connsiteY31" fmla="*/ 61314 h 412069"/>
              <a:gd name="connsiteX32" fmla="*/ 22103 w 281271"/>
              <a:gd name="connsiteY32" fmla="*/ 36284 h 412069"/>
              <a:gd name="connsiteX33" fmla="*/ 33789 w 281271"/>
              <a:gd name="connsiteY33" fmla="*/ 26246 h 412069"/>
              <a:gd name="connsiteX34" fmla="*/ 47509 w 281271"/>
              <a:gd name="connsiteY34" fmla="*/ 17987 h 412069"/>
              <a:gd name="connsiteX35" fmla="*/ 96034 w 281271"/>
              <a:gd name="connsiteY35" fmla="*/ 1342 h 412069"/>
              <a:gd name="connsiteX36" fmla="*/ 144687 w 281271"/>
              <a:gd name="connsiteY36" fmla="*/ 3248 h 412069"/>
              <a:gd name="connsiteX37" fmla="*/ 189020 w 281271"/>
              <a:gd name="connsiteY37" fmla="*/ 20782 h 412069"/>
              <a:gd name="connsiteX38" fmla="*/ 224334 w 281271"/>
              <a:gd name="connsiteY38" fmla="*/ 51531 h 412069"/>
              <a:gd name="connsiteX39" fmla="*/ 246056 w 281271"/>
              <a:gd name="connsiteY39" fmla="*/ 93714 h 412069"/>
              <a:gd name="connsiteX40" fmla="*/ 249486 w 281271"/>
              <a:gd name="connsiteY40" fmla="*/ 144411 h 412069"/>
              <a:gd name="connsiteX41" fmla="*/ 210361 w 281271"/>
              <a:gd name="connsiteY41" fmla="*/ 155465 h 412069"/>
              <a:gd name="connsiteX42" fmla="*/ 168949 w 281271"/>
              <a:gd name="connsiteY42" fmla="*/ 158387 h 412069"/>
              <a:gd name="connsiteX43" fmla="*/ 162217 w 281271"/>
              <a:gd name="connsiteY43" fmla="*/ 135135 h 412069"/>
              <a:gd name="connsiteX44" fmla="*/ 154214 w 281271"/>
              <a:gd name="connsiteY44" fmla="*/ 111375 h 412069"/>
              <a:gd name="connsiteX45" fmla="*/ 140367 w 281271"/>
              <a:gd name="connsiteY45" fmla="*/ 95112 h 412069"/>
              <a:gd name="connsiteX46" fmla="*/ 115724 w 281271"/>
              <a:gd name="connsiteY46" fmla="*/ 93206 h 412069"/>
              <a:gd name="connsiteX47" fmla="*/ 101242 w 281271"/>
              <a:gd name="connsiteY47" fmla="*/ 99051 h 412069"/>
              <a:gd name="connsiteX48" fmla="*/ 90445 w 281271"/>
              <a:gd name="connsiteY48" fmla="*/ 107564 h 41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1271" h="412069">
                <a:moveTo>
                  <a:pt x="90445" y="107564"/>
                </a:moveTo>
                <a:cubicBezTo>
                  <a:pt x="89810" y="108453"/>
                  <a:pt x="89428" y="109724"/>
                  <a:pt x="89301" y="111502"/>
                </a:cubicBezTo>
                <a:cubicBezTo>
                  <a:pt x="89048" y="113281"/>
                  <a:pt x="88921" y="114552"/>
                  <a:pt x="88666" y="115314"/>
                </a:cubicBezTo>
                <a:cubicBezTo>
                  <a:pt x="88158" y="116585"/>
                  <a:pt x="88793" y="123065"/>
                  <a:pt x="90572" y="134881"/>
                </a:cubicBezTo>
                <a:cubicBezTo>
                  <a:pt x="92351" y="146698"/>
                  <a:pt x="94764" y="160674"/>
                  <a:pt x="97686" y="176811"/>
                </a:cubicBezTo>
                <a:cubicBezTo>
                  <a:pt x="100607" y="192947"/>
                  <a:pt x="103783" y="209719"/>
                  <a:pt x="107340" y="227126"/>
                </a:cubicBezTo>
                <a:cubicBezTo>
                  <a:pt x="110896" y="244533"/>
                  <a:pt x="114454" y="259526"/>
                  <a:pt x="118137" y="272105"/>
                </a:cubicBezTo>
                <a:cubicBezTo>
                  <a:pt x="121440" y="282524"/>
                  <a:pt x="126267" y="292307"/>
                  <a:pt x="132873" y="301328"/>
                </a:cubicBezTo>
                <a:cubicBezTo>
                  <a:pt x="139478" y="310477"/>
                  <a:pt x="148370" y="315432"/>
                  <a:pt x="159549" y="316194"/>
                </a:cubicBezTo>
                <a:cubicBezTo>
                  <a:pt x="167679" y="315305"/>
                  <a:pt x="175046" y="312637"/>
                  <a:pt x="181525" y="308062"/>
                </a:cubicBezTo>
                <a:cubicBezTo>
                  <a:pt x="188003" y="303488"/>
                  <a:pt x="192323" y="297262"/>
                  <a:pt x="194482" y="289131"/>
                </a:cubicBezTo>
                <a:cubicBezTo>
                  <a:pt x="196768" y="279855"/>
                  <a:pt x="196768" y="270707"/>
                  <a:pt x="194355" y="261432"/>
                </a:cubicBezTo>
                <a:cubicBezTo>
                  <a:pt x="191941" y="252157"/>
                  <a:pt x="190671" y="242881"/>
                  <a:pt x="190671" y="233352"/>
                </a:cubicBezTo>
                <a:cubicBezTo>
                  <a:pt x="195879" y="233098"/>
                  <a:pt x="201723" y="232081"/>
                  <a:pt x="208074" y="230429"/>
                </a:cubicBezTo>
                <a:cubicBezTo>
                  <a:pt x="214426" y="228778"/>
                  <a:pt x="220777" y="227253"/>
                  <a:pt x="227383" y="225982"/>
                </a:cubicBezTo>
                <a:cubicBezTo>
                  <a:pt x="233988" y="224712"/>
                  <a:pt x="240467" y="223568"/>
                  <a:pt x="246945" y="222552"/>
                </a:cubicBezTo>
                <a:cubicBezTo>
                  <a:pt x="253424" y="221662"/>
                  <a:pt x="259394" y="221408"/>
                  <a:pt x="264730" y="221789"/>
                </a:cubicBezTo>
                <a:cubicBezTo>
                  <a:pt x="274765" y="239578"/>
                  <a:pt x="280227" y="258128"/>
                  <a:pt x="281116" y="277568"/>
                </a:cubicBezTo>
                <a:cubicBezTo>
                  <a:pt x="282005" y="297008"/>
                  <a:pt x="279083" y="315178"/>
                  <a:pt x="272224" y="332204"/>
                </a:cubicBezTo>
                <a:cubicBezTo>
                  <a:pt x="265365" y="349229"/>
                  <a:pt x="254948" y="364095"/>
                  <a:pt x="241102" y="377055"/>
                </a:cubicBezTo>
                <a:cubicBezTo>
                  <a:pt x="227129" y="390015"/>
                  <a:pt x="210106" y="398655"/>
                  <a:pt x="190163" y="403102"/>
                </a:cubicBezTo>
                <a:cubicBezTo>
                  <a:pt x="177333" y="407549"/>
                  <a:pt x="163868" y="410472"/>
                  <a:pt x="149640" y="411615"/>
                </a:cubicBezTo>
                <a:cubicBezTo>
                  <a:pt x="135413" y="412759"/>
                  <a:pt x="121694" y="411742"/>
                  <a:pt x="108483" y="408566"/>
                </a:cubicBezTo>
                <a:cubicBezTo>
                  <a:pt x="95272" y="405389"/>
                  <a:pt x="83458" y="399418"/>
                  <a:pt x="73169" y="390905"/>
                </a:cubicBezTo>
                <a:cubicBezTo>
                  <a:pt x="62880" y="382392"/>
                  <a:pt x="55385" y="370575"/>
                  <a:pt x="50812" y="355455"/>
                </a:cubicBezTo>
                <a:cubicBezTo>
                  <a:pt x="47382" y="342495"/>
                  <a:pt x="44079" y="328900"/>
                  <a:pt x="40777" y="314669"/>
                </a:cubicBezTo>
                <a:cubicBezTo>
                  <a:pt x="37474" y="300439"/>
                  <a:pt x="34044" y="284557"/>
                  <a:pt x="30233" y="266895"/>
                </a:cubicBezTo>
                <a:cubicBezTo>
                  <a:pt x="26422" y="249234"/>
                  <a:pt x="22357" y="229032"/>
                  <a:pt x="18038" y="206542"/>
                </a:cubicBezTo>
                <a:cubicBezTo>
                  <a:pt x="13719" y="184053"/>
                  <a:pt x="8638" y="157879"/>
                  <a:pt x="3049" y="128147"/>
                </a:cubicBezTo>
                <a:cubicBezTo>
                  <a:pt x="1016" y="122048"/>
                  <a:pt x="0" y="115695"/>
                  <a:pt x="0" y="109088"/>
                </a:cubicBezTo>
                <a:cubicBezTo>
                  <a:pt x="0" y="102481"/>
                  <a:pt x="508" y="96128"/>
                  <a:pt x="1651" y="90157"/>
                </a:cubicBezTo>
                <a:cubicBezTo>
                  <a:pt x="3049" y="79992"/>
                  <a:pt x="5335" y="70335"/>
                  <a:pt x="8638" y="61314"/>
                </a:cubicBezTo>
                <a:cubicBezTo>
                  <a:pt x="11941" y="52293"/>
                  <a:pt x="16387" y="43907"/>
                  <a:pt x="22103" y="36284"/>
                </a:cubicBezTo>
                <a:cubicBezTo>
                  <a:pt x="25533" y="32599"/>
                  <a:pt x="29471" y="29168"/>
                  <a:pt x="33789" y="26246"/>
                </a:cubicBezTo>
                <a:cubicBezTo>
                  <a:pt x="38109" y="23324"/>
                  <a:pt x="42682" y="20528"/>
                  <a:pt x="47509" y="17987"/>
                </a:cubicBezTo>
                <a:cubicBezTo>
                  <a:pt x="63260" y="9093"/>
                  <a:pt x="79393" y="3502"/>
                  <a:pt x="96034" y="1342"/>
                </a:cubicBezTo>
                <a:cubicBezTo>
                  <a:pt x="112675" y="-945"/>
                  <a:pt x="128935" y="-309"/>
                  <a:pt x="144687" y="3248"/>
                </a:cubicBezTo>
                <a:cubicBezTo>
                  <a:pt x="160438" y="6679"/>
                  <a:pt x="175173" y="12651"/>
                  <a:pt x="189020" y="20782"/>
                </a:cubicBezTo>
                <a:cubicBezTo>
                  <a:pt x="202866" y="29041"/>
                  <a:pt x="214680" y="39333"/>
                  <a:pt x="224334" y="51531"/>
                </a:cubicBezTo>
                <a:cubicBezTo>
                  <a:pt x="233988" y="63855"/>
                  <a:pt x="241229" y="77832"/>
                  <a:pt x="246056" y="93714"/>
                </a:cubicBezTo>
                <a:cubicBezTo>
                  <a:pt x="250756" y="109469"/>
                  <a:pt x="251899" y="126368"/>
                  <a:pt x="249486" y="144411"/>
                </a:cubicBezTo>
                <a:cubicBezTo>
                  <a:pt x="236529" y="150128"/>
                  <a:pt x="223445" y="153813"/>
                  <a:pt x="210361" y="155465"/>
                </a:cubicBezTo>
                <a:cubicBezTo>
                  <a:pt x="197150" y="157244"/>
                  <a:pt x="183430" y="158133"/>
                  <a:pt x="168949" y="158387"/>
                </a:cubicBezTo>
                <a:cubicBezTo>
                  <a:pt x="166408" y="151653"/>
                  <a:pt x="164249" y="143902"/>
                  <a:pt x="162217" y="135135"/>
                </a:cubicBezTo>
                <a:cubicBezTo>
                  <a:pt x="160311" y="126368"/>
                  <a:pt x="157643" y="118491"/>
                  <a:pt x="154214" y="111375"/>
                </a:cubicBezTo>
                <a:cubicBezTo>
                  <a:pt x="150911" y="104260"/>
                  <a:pt x="146211" y="98797"/>
                  <a:pt x="140367" y="95112"/>
                </a:cubicBezTo>
                <a:cubicBezTo>
                  <a:pt x="134524" y="91300"/>
                  <a:pt x="126267" y="90792"/>
                  <a:pt x="115724" y="93206"/>
                </a:cubicBezTo>
                <a:cubicBezTo>
                  <a:pt x="111151" y="94858"/>
                  <a:pt x="106324" y="96891"/>
                  <a:pt x="101242" y="99051"/>
                </a:cubicBezTo>
                <a:cubicBezTo>
                  <a:pt x="96416" y="101211"/>
                  <a:pt x="92731" y="104133"/>
                  <a:pt x="90445" y="107564"/>
                </a:cubicBezTo>
                <a:close/>
              </a:path>
            </a:pathLst>
          </a:custGeom>
          <a:solidFill>
            <a:srgbClr val="F7AA5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8" name="Freeform 37">
            <a:extLst>
              <a:ext uri="{FF2B5EF4-FFF2-40B4-BE49-F238E27FC236}">
                <a16:creationId xmlns:a16="http://schemas.microsoft.com/office/drawing/2014/main" id="{C9EBD633-FD93-8FD4-5142-B528A462E153}"/>
              </a:ext>
            </a:extLst>
          </p:cNvPr>
          <p:cNvSpPr/>
          <p:nvPr/>
        </p:nvSpPr>
        <p:spPr>
          <a:xfrm>
            <a:off x="7682357" y="193093"/>
            <a:ext cx="486776" cy="778997"/>
          </a:xfrm>
          <a:custGeom>
            <a:avLst/>
            <a:gdLst>
              <a:gd name="connsiteX0" fmla="*/ 307411 w 486776"/>
              <a:gd name="connsiteY0" fmla="*/ 326033 h 778997"/>
              <a:gd name="connsiteX1" fmla="*/ 486522 w 486776"/>
              <a:gd name="connsiteY1" fmla="*/ 650033 h 778997"/>
              <a:gd name="connsiteX2" fmla="*/ 486777 w 486776"/>
              <a:gd name="connsiteY2" fmla="*/ 651049 h 778997"/>
              <a:gd name="connsiteX3" fmla="*/ 422754 w 486776"/>
              <a:gd name="connsiteY3" fmla="*/ 675318 h 778997"/>
              <a:gd name="connsiteX4" fmla="*/ 352888 w 486776"/>
              <a:gd name="connsiteY4" fmla="*/ 687261 h 778997"/>
              <a:gd name="connsiteX5" fmla="*/ 351872 w 486776"/>
              <a:gd name="connsiteY5" fmla="*/ 687515 h 778997"/>
              <a:gd name="connsiteX6" fmla="*/ 329134 w 486776"/>
              <a:gd name="connsiteY6" fmla="*/ 653336 h 778997"/>
              <a:gd name="connsiteX7" fmla="*/ 304743 w 486776"/>
              <a:gd name="connsiteY7" fmla="*/ 612042 h 778997"/>
              <a:gd name="connsiteX8" fmla="*/ 280227 w 486776"/>
              <a:gd name="connsiteY8" fmla="*/ 571892 h 778997"/>
              <a:gd name="connsiteX9" fmla="*/ 256600 w 486776"/>
              <a:gd name="connsiteY9" fmla="*/ 540127 h 778997"/>
              <a:gd name="connsiteX10" fmla="*/ 236148 w 486776"/>
              <a:gd name="connsiteY10" fmla="*/ 544193 h 778997"/>
              <a:gd name="connsiteX11" fmla="*/ 223826 w 486776"/>
              <a:gd name="connsiteY11" fmla="*/ 547878 h 778997"/>
              <a:gd name="connsiteX12" fmla="*/ 212139 w 486776"/>
              <a:gd name="connsiteY12" fmla="*/ 551944 h 778997"/>
              <a:gd name="connsiteX13" fmla="*/ 194991 w 486776"/>
              <a:gd name="connsiteY13" fmla="*/ 557661 h 778997"/>
              <a:gd name="connsiteX14" fmla="*/ 194863 w 486776"/>
              <a:gd name="connsiteY14" fmla="*/ 598193 h 778997"/>
              <a:gd name="connsiteX15" fmla="*/ 199436 w 486776"/>
              <a:gd name="connsiteY15" fmla="*/ 645459 h 778997"/>
              <a:gd name="connsiteX16" fmla="*/ 203628 w 486776"/>
              <a:gd name="connsiteY16" fmla="*/ 693360 h 778997"/>
              <a:gd name="connsiteX17" fmla="*/ 201468 w 486776"/>
              <a:gd name="connsiteY17" fmla="*/ 736179 h 778997"/>
              <a:gd name="connsiteX18" fmla="*/ 200198 w 486776"/>
              <a:gd name="connsiteY18" fmla="*/ 737068 h 778997"/>
              <a:gd name="connsiteX19" fmla="*/ 198801 w 486776"/>
              <a:gd name="connsiteY19" fmla="*/ 737958 h 778997"/>
              <a:gd name="connsiteX20" fmla="*/ 159168 w 486776"/>
              <a:gd name="connsiteY20" fmla="*/ 749901 h 778997"/>
              <a:gd name="connsiteX21" fmla="*/ 59958 w 486776"/>
              <a:gd name="connsiteY21" fmla="*/ 778871 h 778997"/>
              <a:gd name="connsiteX22" fmla="*/ 57671 w 486776"/>
              <a:gd name="connsiteY22" fmla="*/ 778489 h 778997"/>
              <a:gd name="connsiteX23" fmla="*/ 52971 w 486776"/>
              <a:gd name="connsiteY23" fmla="*/ 737831 h 778997"/>
              <a:gd name="connsiteX24" fmla="*/ 41920 w 486776"/>
              <a:gd name="connsiteY24" fmla="*/ 651431 h 778997"/>
              <a:gd name="connsiteX25" fmla="*/ 27947 w 486776"/>
              <a:gd name="connsiteY25" fmla="*/ 528692 h 778997"/>
              <a:gd name="connsiteX26" fmla="*/ 14736 w 486776"/>
              <a:gd name="connsiteY26" fmla="*/ 379779 h 778997"/>
              <a:gd name="connsiteX27" fmla="*/ 4700 w 486776"/>
              <a:gd name="connsiteY27" fmla="*/ 214221 h 778997"/>
              <a:gd name="connsiteX28" fmla="*/ 0 w 486776"/>
              <a:gd name="connsiteY28" fmla="*/ 41675 h 778997"/>
              <a:gd name="connsiteX29" fmla="*/ 14609 w 486776"/>
              <a:gd name="connsiteY29" fmla="*/ 36212 h 778997"/>
              <a:gd name="connsiteX30" fmla="*/ 35441 w 486776"/>
              <a:gd name="connsiteY30" fmla="*/ 29986 h 778997"/>
              <a:gd name="connsiteX31" fmla="*/ 68469 w 486776"/>
              <a:gd name="connsiteY31" fmla="*/ 19440 h 778997"/>
              <a:gd name="connsiteX32" fmla="*/ 120297 w 486776"/>
              <a:gd name="connsiteY32" fmla="*/ 0 h 778997"/>
              <a:gd name="connsiteX33" fmla="*/ 141511 w 486776"/>
              <a:gd name="connsiteY33" fmla="*/ 36212 h 778997"/>
              <a:gd name="connsiteX34" fmla="*/ 173395 w 486776"/>
              <a:gd name="connsiteY34" fmla="*/ 91355 h 778997"/>
              <a:gd name="connsiteX35" fmla="*/ 210615 w 486776"/>
              <a:gd name="connsiteY35" fmla="*/ 157299 h 778997"/>
              <a:gd name="connsiteX36" fmla="*/ 248851 w 486776"/>
              <a:gd name="connsiteY36" fmla="*/ 224640 h 778997"/>
              <a:gd name="connsiteX37" fmla="*/ 282895 w 486776"/>
              <a:gd name="connsiteY37" fmla="*/ 283468 h 778997"/>
              <a:gd name="connsiteX38" fmla="*/ 307411 w 486776"/>
              <a:gd name="connsiteY38" fmla="*/ 326033 h 778997"/>
              <a:gd name="connsiteX39" fmla="*/ 225859 w 486776"/>
              <a:gd name="connsiteY39" fmla="*/ 420946 h 778997"/>
              <a:gd name="connsiteX40" fmla="*/ 168441 w 486776"/>
              <a:gd name="connsiteY40" fmla="*/ 293506 h 778997"/>
              <a:gd name="connsiteX41" fmla="*/ 136049 w 486776"/>
              <a:gd name="connsiteY41" fmla="*/ 233026 h 778997"/>
              <a:gd name="connsiteX42" fmla="*/ 122964 w 486776"/>
              <a:gd name="connsiteY42" fmla="*/ 228833 h 778997"/>
              <a:gd name="connsiteX43" fmla="*/ 124616 w 486776"/>
              <a:gd name="connsiteY43" fmla="*/ 269873 h 778997"/>
              <a:gd name="connsiteX44" fmla="*/ 136557 w 486776"/>
              <a:gd name="connsiteY44" fmla="*/ 345092 h 778997"/>
              <a:gd name="connsiteX45" fmla="*/ 152690 w 486776"/>
              <a:gd name="connsiteY45" fmla="*/ 442927 h 778997"/>
              <a:gd name="connsiteX46" fmla="*/ 188512 w 486776"/>
              <a:gd name="connsiteY46" fmla="*/ 432635 h 778997"/>
              <a:gd name="connsiteX47" fmla="*/ 225859 w 486776"/>
              <a:gd name="connsiteY47" fmla="*/ 420946 h 77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86776" h="778997">
                <a:moveTo>
                  <a:pt x="307411" y="326033"/>
                </a:moveTo>
                <a:lnTo>
                  <a:pt x="486522" y="650033"/>
                </a:lnTo>
                <a:lnTo>
                  <a:pt x="486777" y="651049"/>
                </a:lnTo>
                <a:cubicBezTo>
                  <a:pt x="468104" y="660960"/>
                  <a:pt x="446889" y="669092"/>
                  <a:pt x="422754" y="675318"/>
                </a:cubicBezTo>
                <a:cubicBezTo>
                  <a:pt x="398745" y="681544"/>
                  <a:pt x="375372" y="685482"/>
                  <a:pt x="352888" y="687261"/>
                </a:cubicBezTo>
                <a:lnTo>
                  <a:pt x="351872" y="687515"/>
                </a:lnTo>
                <a:cubicBezTo>
                  <a:pt x="344758" y="678113"/>
                  <a:pt x="337136" y="666805"/>
                  <a:pt x="329134" y="653336"/>
                </a:cubicBezTo>
                <a:cubicBezTo>
                  <a:pt x="321131" y="639868"/>
                  <a:pt x="313001" y="626146"/>
                  <a:pt x="304743" y="612042"/>
                </a:cubicBezTo>
                <a:cubicBezTo>
                  <a:pt x="296487" y="597939"/>
                  <a:pt x="288357" y="584598"/>
                  <a:pt x="280227" y="571892"/>
                </a:cubicBezTo>
                <a:cubicBezTo>
                  <a:pt x="272097" y="559186"/>
                  <a:pt x="264221" y="548640"/>
                  <a:pt x="256600" y="540127"/>
                </a:cubicBezTo>
                <a:cubicBezTo>
                  <a:pt x="247580" y="541398"/>
                  <a:pt x="240848" y="542795"/>
                  <a:pt x="236148" y="544193"/>
                </a:cubicBezTo>
                <a:cubicBezTo>
                  <a:pt x="231574" y="545591"/>
                  <a:pt x="227383" y="546861"/>
                  <a:pt x="223826" y="547878"/>
                </a:cubicBezTo>
                <a:cubicBezTo>
                  <a:pt x="220142" y="549021"/>
                  <a:pt x="216331" y="550292"/>
                  <a:pt x="212139" y="551944"/>
                </a:cubicBezTo>
                <a:cubicBezTo>
                  <a:pt x="207947" y="553595"/>
                  <a:pt x="202231" y="555501"/>
                  <a:pt x="194991" y="557661"/>
                </a:cubicBezTo>
                <a:cubicBezTo>
                  <a:pt x="193593" y="569605"/>
                  <a:pt x="193466" y="583200"/>
                  <a:pt x="194863" y="598193"/>
                </a:cubicBezTo>
                <a:cubicBezTo>
                  <a:pt x="196133" y="613313"/>
                  <a:pt x="197658" y="629068"/>
                  <a:pt x="199436" y="645459"/>
                </a:cubicBezTo>
                <a:cubicBezTo>
                  <a:pt x="201215" y="661849"/>
                  <a:pt x="202612" y="677859"/>
                  <a:pt x="203628" y="693360"/>
                </a:cubicBezTo>
                <a:cubicBezTo>
                  <a:pt x="204771" y="708861"/>
                  <a:pt x="204009" y="723092"/>
                  <a:pt x="201468" y="736179"/>
                </a:cubicBezTo>
                <a:cubicBezTo>
                  <a:pt x="200833" y="736433"/>
                  <a:pt x="200326" y="736687"/>
                  <a:pt x="200198" y="737068"/>
                </a:cubicBezTo>
                <a:cubicBezTo>
                  <a:pt x="199944" y="737577"/>
                  <a:pt x="199563" y="737831"/>
                  <a:pt x="198801" y="737958"/>
                </a:cubicBezTo>
                <a:cubicBezTo>
                  <a:pt x="193847" y="740880"/>
                  <a:pt x="180763" y="744819"/>
                  <a:pt x="159168" y="749901"/>
                </a:cubicBezTo>
                <a:cubicBezTo>
                  <a:pt x="137700" y="754984"/>
                  <a:pt x="104545" y="764640"/>
                  <a:pt x="59958" y="778871"/>
                </a:cubicBezTo>
                <a:cubicBezTo>
                  <a:pt x="59323" y="779125"/>
                  <a:pt x="58560" y="778998"/>
                  <a:pt x="57671" y="778489"/>
                </a:cubicBezTo>
                <a:cubicBezTo>
                  <a:pt x="57545" y="773534"/>
                  <a:pt x="56020" y="759939"/>
                  <a:pt x="52971" y="737831"/>
                </a:cubicBezTo>
                <a:cubicBezTo>
                  <a:pt x="49922" y="715722"/>
                  <a:pt x="46239" y="686880"/>
                  <a:pt x="41920" y="651431"/>
                </a:cubicBezTo>
                <a:cubicBezTo>
                  <a:pt x="37601" y="615981"/>
                  <a:pt x="33028" y="575068"/>
                  <a:pt x="27947" y="528692"/>
                </a:cubicBezTo>
                <a:cubicBezTo>
                  <a:pt x="22865" y="482315"/>
                  <a:pt x="18547" y="432635"/>
                  <a:pt x="14736" y="379779"/>
                </a:cubicBezTo>
                <a:cubicBezTo>
                  <a:pt x="10924" y="326922"/>
                  <a:pt x="7622" y="271652"/>
                  <a:pt x="4700" y="214221"/>
                </a:cubicBezTo>
                <a:cubicBezTo>
                  <a:pt x="1779" y="156791"/>
                  <a:pt x="127" y="99233"/>
                  <a:pt x="0" y="41675"/>
                </a:cubicBezTo>
                <a:cubicBezTo>
                  <a:pt x="4446" y="39642"/>
                  <a:pt x="9273" y="37864"/>
                  <a:pt x="14609" y="36212"/>
                </a:cubicBezTo>
                <a:cubicBezTo>
                  <a:pt x="19817" y="34560"/>
                  <a:pt x="26803" y="32527"/>
                  <a:pt x="35441" y="29986"/>
                </a:cubicBezTo>
                <a:cubicBezTo>
                  <a:pt x="43952" y="27445"/>
                  <a:pt x="55004" y="23887"/>
                  <a:pt x="68469" y="19440"/>
                </a:cubicBezTo>
                <a:cubicBezTo>
                  <a:pt x="81934" y="14993"/>
                  <a:pt x="99210" y="8513"/>
                  <a:pt x="120297" y="0"/>
                </a:cubicBezTo>
                <a:cubicBezTo>
                  <a:pt x="124870" y="8005"/>
                  <a:pt x="131984" y="20075"/>
                  <a:pt x="141511" y="36212"/>
                </a:cubicBezTo>
                <a:cubicBezTo>
                  <a:pt x="151038" y="52475"/>
                  <a:pt x="161708" y="70772"/>
                  <a:pt x="173395" y="91355"/>
                </a:cubicBezTo>
                <a:cubicBezTo>
                  <a:pt x="185082" y="111939"/>
                  <a:pt x="197403" y="133920"/>
                  <a:pt x="210615" y="157299"/>
                </a:cubicBezTo>
                <a:cubicBezTo>
                  <a:pt x="223826" y="180678"/>
                  <a:pt x="236529" y="203167"/>
                  <a:pt x="248851" y="224640"/>
                </a:cubicBezTo>
                <a:cubicBezTo>
                  <a:pt x="261172" y="246113"/>
                  <a:pt x="272478" y="265807"/>
                  <a:pt x="282895" y="283468"/>
                </a:cubicBezTo>
                <a:cubicBezTo>
                  <a:pt x="293057" y="301511"/>
                  <a:pt x="301314" y="315614"/>
                  <a:pt x="307411" y="326033"/>
                </a:cubicBezTo>
                <a:close/>
                <a:moveTo>
                  <a:pt x="225859" y="420946"/>
                </a:moveTo>
                <a:cubicBezTo>
                  <a:pt x="202104" y="366184"/>
                  <a:pt x="182923" y="323746"/>
                  <a:pt x="168441" y="293506"/>
                </a:cubicBezTo>
                <a:cubicBezTo>
                  <a:pt x="153832" y="263393"/>
                  <a:pt x="143162" y="243191"/>
                  <a:pt x="136049" y="233026"/>
                </a:cubicBezTo>
                <a:cubicBezTo>
                  <a:pt x="129062" y="222861"/>
                  <a:pt x="124616" y="221591"/>
                  <a:pt x="122964" y="228833"/>
                </a:cubicBezTo>
                <a:cubicBezTo>
                  <a:pt x="121186" y="236202"/>
                  <a:pt x="121822" y="249925"/>
                  <a:pt x="124616" y="269873"/>
                </a:cubicBezTo>
                <a:cubicBezTo>
                  <a:pt x="127411" y="289948"/>
                  <a:pt x="131476" y="314979"/>
                  <a:pt x="136557" y="345092"/>
                </a:cubicBezTo>
                <a:cubicBezTo>
                  <a:pt x="141765" y="375205"/>
                  <a:pt x="147100" y="407859"/>
                  <a:pt x="152690" y="442927"/>
                </a:cubicBezTo>
                <a:cubicBezTo>
                  <a:pt x="164122" y="440259"/>
                  <a:pt x="176063" y="436828"/>
                  <a:pt x="188512" y="432635"/>
                </a:cubicBezTo>
                <a:cubicBezTo>
                  <a:pt x="200833" y="428696"/>
                  <a:pt x="213282" y="424758"/>
                  <a:pt x="225859" y="420946"/>
                </a:cubicBezTo>
                <a:close/>
              </a:path>
            </a:pathLst>
          </a:custGeom>
          <a:solidFill>
            <a:srgbClr val="F78D7D"/>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 name="Freeform 3">
            <a:extLst>
              <a:ext uri="{FF2B5EF4-FFF2-40B4-BE49-F238E27FC236}">
                <a16:creationId xmlns:a16="http://schemas.microsoft.com/office/drawing/2014/main" id="{A1F687B6-35B9-F342-5733-B1F7552E1C85}"/>
              </a:ext>
            </a:extLst>
          </p:cNvPr>
          <p:cNvSpPr/>
          <p:nvPr/>
        </p:nvSpPr>
        <p:spPr>
          <a:xfrm>
            <a:off x="3964068" y="3619594"/>
            <a:ext cx="3081944" cy="2931821"/>
          </a:xfrm>
          <a:custGeom>
            <a:avLst/>
            <a:gdLst>
              <a:gd name="connsiteX0" fmla="*/ 2416917 w 3083163"/>
              <a:gd name="connsiteY0" fmla="*/ 69610 h 2869720"/>
              <a:gd name="connsiteX1" fmla="*/ 943503 w 3083163"/>
              <a:gd name="connsiteY1" fmla="*/ 109 h 2869720"/>
              <a:gd name="connsiteX2" fmla="*/ 12504 w 3083163"/>
              <a:gd name="connsiteY2" fmla="*/ 471370 h 2869720"/>
              <a:gd name="connsiteX3" fmla="*/ 43881 w 3083163"/>
              <a:gd name="connsiteY3" fmla="*/ 1444895 h 2869720"/>
              <a:gd name="connsiteX4" fmla="*/ 185391 w 3083163"/>
              <a:gd name="connsiteY4" fmla="*/ 2364546 h 2869720"/>
              <a:gd name="connsiteX5" fmla="*/ 1102416 w 3083163"/>
              <a:gd name="connsiteY5" fmla="*/ 2866429 h 2869720"/>
              <a:gd name="connsiteX6" fmla="*/ 2599585 w 3083163"/>
              <a:gd name="connsiteY6" fmla="*/ 2609389 h 2869720"/>
              <a:gd name="connsiteX7" fmla="*/ 3044950 w 3083163"/>
              <a:gd name="connsiteY7" fmla="*/ 1324697 h 2869720"/>
              <a:gd name="connsiteX8" fmla="*/ 2416917 w 3083163"/>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93673"/>
              <a:gd name="connsiteX1" fmla="*/ 943503 w 3113812"/>
              <a:gd name="connsiteY1" fmla="*/ 109 h 2893673"/>
              <a:gd name="connsiteX2" fmla="*/ 12504 w 3113812"/>
              <a:gd name="connsiteY2" fmla="*/ 471370 h 2893673"/>
              <a:gd name="connsiteX3" fmla="*/ 43881 w 3113812"/>
              <a:gd name="connsiteY3" fmla="*/ 1444895 h 2893673"/>
              <a:gd name="connsiteX4" fmla="*/ 185391 w 3113812"/>
              <a:gd name="connsiteY4" fmla="*/ 2364546 h 2893673"/>
              <a:gd name="connsiteX5" fmla="*/ 1102416 w 3113812"/>
              <a:gd name="connsiteY5" fmla="*/ 2866429 h 2893673"/>
              <a:gd name="connsiteX6" fmla="*/ 2809910 w 3113812"/>
              <a:gd name="connsiteY6" fmla="*/ 2638411 h 2893673"/>
              <a:gd name="connsiteX7" fmla="*/ 3044950 w 3113812"/>
              <a:gd name="connsiteY7" fmla="*/ 1324697 h 2893673"/>
              <a:gd name="connsiteX8" fmla="*/ 2416917 w 3113812"/>
              <a:gd name="connsiteY8" fmla="*/ 69610 h 2893673"/>
              <a:gd name="connsiteX0" fmla="*/ 2414593 w 3111488"/>
              <a:gd name="connsiteY0" fmla="*/ 69610 h 2882217"/>
              <a:gd name="connsiteX1" fmla="*/ 941179 w 3111488"/>
              <a:gd name="connsiteY1" fmla="*/ 109 h 2882217"/>
              <a:gd name="connsiteX2" fmla="*/ 10180 w 3111488"/>
              <a:gd name="connsiteY2" fmla="*/ 471370 h 2882217"/>
              <a:gd name="connsiteX3" fmla="*/ 41557 w 3111488"/>
              <a:gd name="connsiteY3" fmla="*/ 1444895 h 2882217"/>
              <a:gd name="connsiteX4" fmla="*/ 199247 w 3111488"/>
              <a:gd name="connsiteY4" fmla="*/ 2519330 h 2882217"/>
              <a:gd name="connsiteX5" fmla="*/ 1100092 w 3111488"/>
              <a:gd name="connsiteY5" fmla="*/ 2866429 h 2882217"/>
              <a:gd name="connsiteX6" fmla="*/ 2807586 w 3111488"/>
              <a:gd name="connsiteY6" fmla="*/ 2638411 h 2882217"/>
              <a:gd name="connsiteX7" fmla="*/ 3042626 w 3111488"/>
              <a:gd name="connsiteY7" fmla="*/ 1324697 h 2882217"/>
              <a:gd name="connsiteX8" fmla="*/ 2414593 w 3111488"/>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31603"/>
              <a:gd name="connsiteY0" fmla="*/ 69610 h 2882217"/>
              <a:gd name="connsiteX1" fmla="*/ 941179 w 3131603"/>
              <a:gd name="connsiteY1" fmla="*/ 109 h 2882217"/>
              <a:gd name="connsiteX2" fmla="*/ 10180 w 3131603"/>
              <a:gd name="connsiteY2" fmla="*/ 471370 h 2882217"/>
              <a:gd name="connsiteX3" fmla="*/ 41557 w 3131603"/>
              <a:gd name="connsiteY3" fmla="*/ 1444895 h 2882217"/>
              <a:gd name="connsiteX4" fmla="*/ 199247 w 3131603"/>
              <a:gd name="connsiteY4" fmla="*/ 2519330 h 2882217"/>
              <a:gd name="connsiteX5" fmla="*/ 1100092 w 3131603"/>
              <a:gd name="connsiteY5" fmla="*/ 2866429 h 2882217"/>
              <a:gd name="connsiteX6" fmla="*/ 2807586 w 3131603"/>
              <a:gd name="connsiteY6" fmla="*/ 2638411 h 2882217"/>
              <a:gd name="connsiteX7" fmla="*/ 3066894 w 3131603"/>
              <a:gd name="connsiteY7" fmla="*/ 1392414 h 2882217"/>
              <a:gd name="connsiteX8" fmla="*/ 2414593 w 3131603"/>
              <a:gd name="connsiteY8" fmla="*/ 69610 h 2882217"/>
              <a:gd name="connsiteX0" fmla="*/ 2414593 w 3131603"/>
              <a:gd name="connsiteY0" fmla="*/ 69610 h 2901028"/>
              <a:gd name="connsiteX1" fmla="*/ 941179 w 3131603"/>
              <a:gd name="connsiteY1" fmla="*/ 109 h 2901028"/>
              <a:gd name="connsiteX2" fmla="*/ 10180 w 3131603"/>
              <a:gd name="connsiteY2" fmla="*/ 471370 h 2901028"/>
              <a:gd name="connsiteX3" fmla="*/ 41557 w 3131603"/>
              <a:gd name="connsiteY3" fmla="*/ 1444895 h 2901028"/>
              <a:gd name="connsiteX4" fmla="*/ 199247 w 3131603"/>
              <a:gd name="connsiteY4" fmla="*/ 2519330 h 2901028"/>
              <a:gd name="connsiteX5" fmla="*/ 1100092 w 3131603"/>
              <a:gd name="connsiteY5" fmla="*/ 2866429 h 2901028"/>
              <a:gd name="connsiteX6" fmla="*/ 2815676 w 3131603"/>
              <a:gd name="connsiteY6" fmla="*/ 2686780 h 2901028"/>
              <a:gd name="connsiteX7" fmla="*/ 3066894 w 3131603"/>
              <a:gd name="connsiteY7" fmla="*/ 1392414 h 2901028"/>
              <a:gd name="connsiteX8" fmla="*/ 2414593 w 3131603"/>
              <a:gd name="connsiteY8" fmla="*/ 69610 h 2901028"/>
              <a:gd name="connsiteX0" fmla="*/ 2414593 w 3131603"/>
              <a:gd name="connsiteY0" fmla="*/ 69610 h 2907113"/>
              <a:gd name="connsiteX1" fmla="*/ 941179 w 3131603"/>
              <a:gd name="connsiteY1" fmla="*/ 109 h 2907113"/>
              <a:gd name="connsiteX2" fmla="*/ 10180 w 3131603"/>
              <a:gd name="connsiteY2" fmla="*/ 471370 h 2907113"/>
              <a:gd name="connsiteX3" fmla="*/ 41557 w 3131603"/>
              <a:gd name="connsiteY3" fmla="*/ 1444895 h 2907113"/>
              <a:gd name="connsiteX4" fmla="*/ 199247 w 3131603"/>
              <a:gd name="connsiteY4" fmla="*/ 2519330 h 2907113"/>
              <a:gd name="connsiteX5" fmla="*/ 816961 w 3131603"/>
              <a:gd name="connsiteY5" fmla="*/ 2876103 h 2907113"/>
              <a:gd name="connsiteX6" fmla="*/ 2815676 w 3131603"/>
              <a:gd name="connsiteY6" fmla="*/ 2686780 h 2907113"/>
              <a:gd name="connsiteX7" fmla="*/ 3066894 w 3131603"/>
              <a:gd name="connsiteY7" fmla="*/ 1392414 h 2907113"/>
              <a:gd name="connsiteX8" fmla="*/ 2414593 w 3131603"/>
              <a:gd name="connsiteY8" fmla="*/ 69610 h 2907113"/>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877386"/>
              <a:gd name="connsiteX1" fmla="*/ 940504 w 3130928"/>
              <a:gd name="connsiteY1" fmla="*/ 109 h 2877386"/>
              <a:gd name="connsiteX2" fmla="*/ 9505 w 3130928"/>
              <a:gd name="connsiteY2" fmla="*/ 471370 h 2877386"/>
              <a:gd name="connsiteX3" fmla="*/ 40882 w 3130928"/>
              <a:gd name="connsiteY3" fmla="*/ 1444895 h 2877386"/>
              <a:gd name="connsiteX4" fmla="*/ 174304 w 3130928"/>
              <a:gd name="connsiteY4" fmla="*/ 2558026 h 2877386"/>
              <a:gd name="connsiteX5" fmla="*/ 775839 w 3130928"/>
              <a:gd name="connsiteY5" fmla="*/ 2828963 h 2877386"/>
              <a:gd name="connsiteX6" fmla="*/ 2815001 w 3130928"/>
              <a:gd name="connsiteY6" fmla="*/ 2686780 h 2877386"/>
              <a:gd name="connsiteX7" fmla="*/ 3066219 w 3130928"/>
              <a:gd name="connsiteY7" fmla="*/ 1392414 h 2877386"/>
              <a:gd name="connsiteX8" fmla="*/ 2413918 w 3130928"/>
              <a:gd name="connsiteY8" fmla="*/ 69610 h 2877386"/>
              <a:gd name="connsiteX0" fmla="*/ 2413918 w 3130928"/>
              <a:gd name="connsiteY0" fmla="*/ 69610 h 2857777"/>
              <a:gd name="connsiteX1" fmla="*/ 940504 w 3130928"/>
              <a:gd name="connsiteY1" fmla="*/ 109 h 2857777"/>
              <a:gd name="connsiteX2" fmla="*/ 9505 w 3130928"/>
              <a:gd name="connsiteY2" fmla="*/ 471370 h 2857777"/>
              <a:gd name="connsiteX3" fmla="*/ 40882 w 3130928"/>
              <a:gd name="connsiteY3" fmla="*/ 1444895 h 2857777"/>
              <a:gd name="connsiteX4" fmla="*/ 174304 w 3130928"/>
              <a:gd name="connsiteY4" fmla="*/ 2558026 h 2857777"/>
              <a:gd name="connsiteX5" fmla="*/ 775839 w 3130928"/>
              <a:gd name="connsiteY5" fmla="*/ 2828963 h 2857777"/>
              <a:gd name="connsiteX6" fmla="*/ 2815001 w 3130928"/>
              <a:gd name="connsiteY6" fmla="*/ 2686780 h 2857777"/>
              <a:gd name="connsiteX7" fmla="*/ 3066219 w 3130928"/>
              <a:gd name="connsiteY7" fmla="*/ 1392414 h 2857777"/>
              <a:gd name="connsiteX8" fmla="*/ 2413918 w 3130928"/>
              <a:gd name="connsiteY8" fmla="*/ 69610 h 2857777"/>
              <a:gd name="connsiteX0" fmla="*/ 2413918 w 3164519"/>
              <a:gd name="connsiteY0" fmla="*/ 69610 h 2857777"/>
              <a:gd name="connsiteX1" fmla="*/ 940504 w 3164519"/>
              <a:gd name="connsiteY1" fmla="*/ 109 h 2857777"/>
              <a:gd name="connsiteX2" fmla="*/ 9505 w 3164519"/>
              <a:gd name="connsiteY2" fmla="*/ 471370 h 2857777"/>
              <a:gd name="connsiteX3" fmla="*/ 40882 w 3164519"/>
              <a:gd name="connsiteY3" fmla="*/ 1444895 h 2857777"/>
              <a:gd name="connsiteX4" fmla="*/ 174304 w 3164519"/>
              <a:gd name="connsiteY4" fmla="*/ 2558026 h 2857777"/>
              <a:gd name="connsiteX5" fmla="*/ 775839 w 3164519"/>
              <a:gd name="connsiteY5" fmla="*/ 2828963 h 2857777"/>
              <a:gd name="connsiteX6" fmla="*/ 2815001 w 3164519"/>
              <a:gd name="connsiteY6" fmla="*/ 2686780 h 2857777"/>
              <a:gd name="connsiteX7" fmla="*/ 3112930 w 3164519"/>
              <a:gd name="connsiteY7" fmla="*/ 1371133 h 2857777"/>
              <a:gd name="connsiteX8" fmla="*/ 2413918 w 316451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62915"/>
              <a:gd name="connsiteX1" fmla="*/ 940504 w 3143759"/>
              <a:gd name="connsiteY1" fmla="*/ 109 h 2862915"/>
              <a:gd name="connsiteX2" fmla="*/ 9505 w 3143759"/>
              <a:gd name="connsiteY2" fmla="*/ 471370 h 2862915"/>
              <a:gd name="connsiteX3" fmla="*/ 40882 w 3143759"/>
              <a:gd name="connsiteY3" fmla="*/ 1444895 h 2862915"/>
              <a:gd name="connsiteX4" fmla="*/ 174304 w 3143759"/>
              <a:gd name="connsiteY4" fmla="*/ 2558026 h 2862915"/>
              <a:gd name="connsiteX5" fmla="*/ 775839 w 3143759"/>
              <a:gd name="connsiteY5" fmla="*/ 2828963 h 2862915"/>
              <a:gd name="connsiteX6" fmla="*/ 2852369 w 3143759"/>
              <a:gd name="connsiteY6" fmla="*/ 2697421 h 2862915"/>
              <a:gd name="connsiteX7" fmla="*/ 3112930 w 3143759"/>
              <a:gd name="connsiteY7" fmla="*/ 1371133 h 2862915"/>
              <a:gd name="connsiteX8" fmla="*/ 2413918 w 3143759"/>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43907"/>
              <a:gd name="connsiteY0" fmla="*/ 69610 h 2833464"/>
              <a:gd name="connsiteX1" fmla="*/ 940504 w 3143907"/>
              <a:gd name="connsiteY1" fmla="*/ 109 h 2833464"/>
              <a:gd name="connsiteX2" fmla="*/ 9505 w 3143907"/>
              <a:gd name="connsiteY2" fmla="*/ 471370 h 2833464"/>
              <a:gd name="connsiteX3" fmla="*/ 40882 w 3143907"/>
              <a:gd name="connsiteY3" fmla="*/ 1444895 h 2833464"/>
              <a:gd name="connsiteX4" fmla="*/ 174304 w 3143907"/>
              <a:gd name="connsiteY4" fmla="*/ 2558026 h 2833464"/>
              <a:gd name="connsiteX5" fmla="*/ 775839 w 3143907"/>
              <a:gd name="connsiteY5" fmla="*/ 2828963 h 2833464"/>
              <a:gd name="connsiteX6" fmla="*/ 2852369 w 3143907"/>
              <a:gd name="connsiteY6" fmla="*/ 2697421 h 2833464"/>
              <a:gd name="connsiteX7" fmla="*/ 3004285 w 3143907"/>
              <a:gd name="connsiteY7" fmla="*/ 2321032 h 2833464"/>
              <a:gd name="connsiteX8" fmla="*/ 3112930 w 3143907"/>
              <a:gd name="connsiteY8" fmla="*/ 1371133 h 2833464"/>
              <a:gd name="connsiteX9" fmla="*/ 2413918 w 3143907"/>
              <a:gd name="connsiteY9" fmla="*/ 69610 h 2833464"/>
              <a:gd name="connsiteX0" fmla="*/ 2413918 w 3143907"/>
              <a:gd name="connsiteY0" fmla="*/ 69610 h 2845085"/>
              <a:gd name="connsiteX1" fmla="*/ 940504 w 3143907"/>
              <a:gd name="connsiteY1" fmla="*/ 109 h 2845085"/>
              <a:gd name="connsiteX2" fmla="*/ 9505 w 3143907"/>
              <a:gd name="connsiteY2" fmla="*/ 471370 h 2845085"/>
              <a:gd name="connsiteX3" fmla="*/ 40882 w 3143907"/>
              <a:gd name="connsiteY3" fmla="*/ 1444895 h 2845085"/>
              <a:gd name="connsiteX4" fmla="*/ 174304 w 3143907"/>
              <a:gd name="connsiteY4" fmla="*/ 2558026 h 2845085"/>
              <a:gd name="connsiteX5" fmla="*/ 775839 w 3143907"/>
              <a:gd name="connsiteY5" fmla="*/ 2828963 h 2845085"/>
              <a:gd name="connsiteX6" fmla="*/ 2852369 w 3143907"/>
              <a:gd name="connsiteY6" fmla="*/ 2760490 h 2845085"/>
              <a:gd name="connsiteX7" fmla="*/ 3004285 w 3143907"/>
              <a:gd name="connsiteY7" fmla="*/ 2321032 h 2845085"/>
              <a:gd name="connsiteX8" fmla="*/ 3112930 w 3143907"/>
              <a:gd name="connsiteY8" fmla="*/ 1371133 h 2845085"/>
              <a:gd name="connsiteX9" fmla="*/ 2413918 w 3143907"/>
              <a:gd name="connsiteY9" fmla="*/ 69610 h 2845085"/>
              <a:gd name="connsiteX0" fmla="*/ 2413918 w 3166268"/>
              <a:gd name="connsiteY0" fmla="*/ 69610 h 2845085"/>
              <a:gd name="connsiteX1" fmla="*/ 940504 w 3166268"/>
              <a:gd name="connsiteY1" fmla="*/ 109 h 2845085"/>
              <a:gd name="connsiteX2" fmla="*/ 9505 w 3166268"/>
              <a:gd name="connsiteY2" fmla="*/ 471370 h 2845085"/>
              <a:gd name="connsiteX3" fmla="*/ 40882 w 3166268"/>
              <a:gd name="connsiteY3" fmla="*/ 1444895 h 2845085"/>
              <a:gd name="connsiteX4" fmla="*/ 174304 w 3166268"/>
              <a:gd name="connsiteY4" fmla="*/ 2558026 h 2845085"/>
              <a:gd name="connsiteX5" fmla="*/ 775839 w 3166268"/>
              <a:gd name="connsiteY5" fmla="*/ 2828963 h 2845085"/>
              <a:gd name="connsiteX6" fmla="*/ 2852369 w 3166268"/>
              <a:gd name="connsiteY6" fmla="*/ 2760490 h 2845085"/>
              <a:gd name="connsiteX7" fmla="*/ 3108170 w 3166268"/>
              <a:gd name="connsiteY7" fmla="*/ 2339052 h 2845085"/>
              <a:gd name="connsiteX8" fmla="*/ 3112930 w 3166268"/>
              <a:gd name="connsiteY8" fmla="*/ 1371133 h 2845085"/>
              <a:gd name="connsiteX9" fmla="*/ 2413918 w 3166268"/>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37019"/>
              <a:gd name="connsiteY0" fmla="*/ 69610 h 2845085"/>
              <a:gd name="connsiteX1" fmla="*/ 940504 w 3137019"/>
              <a:gd name="connsiteY1" fmla="*/ 109 h 2845085"/>
              <a:gd name="connsiteX2" fmla="*/ 9505 w 3137019"/>
              <a:gd name="connsiteY2" fmla="*/ 471370 h 2845085"/>
              <a:gd name="connsiteX3" fmla="*/ 40882 w 3137019"/>
              <a:gd name="connsiteY3" fmla="*/ 1444895 h 2845085"/>
              <a:gd name="connsiteX4" fmla="*/ 174304 w 3137019"/>
              <a:gd name="connsiteY4" fmla="*/ 2558026 h 2845085"/>
              <a:gd name="connsiteX5" fmla="*/ 775839 w 3137019"/>
              <a:gd name="connsiteY5" fmla="*/ 2828963 h 2845085"/>
              <a:gd name="connsiteX6" fmla="*/ 2852369 w 3137019"/>
              <a:gd name="connsiteY6" fmla="*/ 2760490 h 2845085"/>
              <a:gd name="connsiteX7" fmla="*/ 3108170 w 3137019"/>
              <a:gd name="connsiteY7" fmla="*/ 2339052 h 2845085"/>
              <a:gd name="connsiteX8" fmla="*/ 3056265 w 3137019"/>
              <a:gd name="connsiteY8" fmla="*/ 578270 h 2845085"/>
              <a:gd name="connsiteX9" fmla="*/ 2413918 w 3137019"/>
              <a:gd name="connsiteY9" fmla="*/ 69610 h 2845085"/>
              <a:gd name="connsiteX0" fmla="*/ 2413918 w 3143231"/>
              <a:gd name="connsiteY0" fmla="*/ 69610 h 2845085"/>
              <a:gd name="connsiteX1" fmla="*/ 940504 w 3143231"/>
              <a:gd name="connsiteY1" fmla="*/ 109 h 2845085"/>
              <a:gd name="connsiteX2" fmla="*/ 9505 w 3143231"/>
              <a:gd name="connsiteY2" fmla="*/ 471370 h 2845085"/>
              <a:gd name="connsiteX3" fmla="*/ 40882 w 3143231"/>
              <a:gd name="connsiteY3" fmla="*/ 1444895 h 2845085"/>
              <a:gd name="connsiteX4" fmla="*/ 174304 w 3143231"/>
              <a:gd name="connsiteY4" fmla="*/ 2558026 h 2845085"/>
              <a:gd name="connsiteX5" fmla="*/ 775839 w 3143231"/>
              <a:gd name="connsiteY5" fmla="*/ 2828963 h 2845085"/>
              <a:gd name="connsiteX6" fmla="*/ 2852369 w 3143231"/>
              <a:gd name="connsiteY6" fmla="*/ 2760490 h 2845085"/>
              <a:gd name="connsiteX7" fmla="*/ 3117614 w 3143231"/>
              <a:gd name="connsiteY7" fmla="*/ 2230935 h 2845085"/>
              <a:gd name="connsiteX8" fmla="*/ 3056265 w 3143231"/>
              <a:gd name="connsiteY8" fmla="*/ 578270 h 2845085"/>
              <a:gd name="connsiteX9" fmla="*/ 2413918 w 3143231"/>
              <a:gd name="connsiteY9" fmla="*/ 69610 h 2845085"/>
              <a:gd name="connsiteX0" fmla="*/ 2413918 w 3143231"/>
              <a:gd name="connsiteY0" fmla="*/ 69610 h 2845085"/>
              <a:gd name="connsiteX1" fmla="*/ 940504 w 3143231"/>
              <a:gd name="connsiteY1" fmla="*/ 109 h 2845085"/>
              <a:gd name="connsiteX2" fmla="*/ 9505 w 3143231"/>
              <a:gd name="connsiteY2" fmla="*/ 471370 h 2845085"/>
              <a:gd name="connsiteX3" fmla="*/ 40882 w 3143231"/>
              <a:gd name="connsiteY3" fmla="*/ 1444895 h 2845085"/>
              <a:gd name="connsiteX4" fmla="*/ 174304 w 3143231"/>
              <a:gd name="connsiteY4" fmla="*/ 2558026 h 2845085"/>
              <a:gd name="connsiteX5" fmla="*/ 775839 w 3143231"/>
              <a:gd name="connsiteY5" fmla="*/ 2828963 h 2845085"/>
              <a:gd name="connsiteX6" fmla="*/ 2852369 w 3143231"/>
              <a:gd name="connsiteY6" fmla="*/ 2760490 h 2845085"/>
              <a:gd name="connsiteX7" fmla="*/ 3117614 w 3143231"/>
              <a:gd name="connsiteY7" fmla="*/ 2230935 h 2845085"/>
              <a:gd name="connsiteX8" fmla="*/ 3056265 w 3143231"/>
              <a:gd name="connsiteY8" fmla="*/ 578270 h 2845085"/>
              <a:gd name="connsiteX9" fmla="*/ 2413918 w 3143231"/>
              <a:gd name="connsiteY9" fmla="*/ 69610 h 2845085"/>
              <a:gd name="connsiteX0" fmla="*/ 2413918 w 3126834"/>
              <a:gd name="connsiteY0" fmla="*/ 69610 h 2845085"/>
              <a:gd name="connsiteX1" fmla="*/ 940504 w 3126834"/>
              <a:gd name="connsiteY1" fmla="*/ 109 h 2845085"/>
              <a:gd name="connsiteX2" fmla="*/ 9505 w 3126834"/>
              <a:gd name="connsiteY2" fmla="*/ 471370 h 2845085"/>
              <a:gd name="connsiteX3" fmla="*/ 40882 w 3126834"/>
              <a:gd name="connsiteY3" fmla="*/ 1444895 h 2845085"/>
              <a:gd name="connsiteX4" fmla="*/ 174304 w 3126834"/>
              <a:gd name="connsiteY4" fmla="*/ 2558026 h 2845085"/>
              <a:gd name="connsiteX5" fmla="*/ 775839 w 3126834"/>
              <a:gd name="connsiteY5" fmla="*/ 2828963 h 2845085"/>
              <a:gd name="connsiteX6" fmla="*/ 2852369 w 3126834"/>
              <a:gd name="connsiteY6" fmla="*/ 2760490 h 2845085"/>
              <a:gd name="connsiteX7" fmla="*/ 3117614 w 3126834"/>
              <a:gd name="connsiteY7" fmla="*/ 2230935 h 2845085"/>
              <a:gd name="connsiteX8" fmla="*/ 3056265 w 3126834"/>
              <a:gd name="connsiteY8" fmla="*/ 578270 h 2845085"/>
              <a:gd name="connsiteX9" fmla="*/ 2413918 w 3126834"/>
              <a:gd name="connsiteY9" fmla="*/ 69610 h 2845085"/>
              <a:gd name="connsiteX0" fmla="*/ 2413918 w 3126834"/>
              <a:gd name="connsiteY0" fmla="*/ 69610 h 2864474"/>
              <a:gd name="connsiteX1" fmla="*/ 940504 w 3126834"/>
              <a:gd name="connsiteY1" fmla="*/ 109 h 2864474"/>
              <a:gd name="connsiteX2" fmla="*/ 9505 w 3126834"/>
              <a:gd name="connsiteY2" fmla="*/ 471370 h 2864474"/>
              <a:gd name="connsiteX3" fmla="*/ 40882 w 3126834"/>
              <a:gd name="connsiteY3" fmla="*/ 1444895 h 2864474"/>
              <a:gd name="connsiteX4" fmla="*/ 174304 w 3126834"/>
              <a:gd name="connsiteY4" fmla="*/ 2558026 h 2864474"/>
              <a:gd name="connsiteX5" fmla="*/ 775839 w 3126834"/>
              <a:gd name="connsiteY5" fmla="*/ 2828963 h 2864474"/>
              <a:gd name="connsiteX6" fmla="*/ 2757928 w 3126834"/>
              <a:gd name="connsiteY6" fmla="*/ 2805538 h 2864474"/>
              <a:gd name="connsiteX7" fmla="*/ 3117614 w 3126834"/>
              <a:gd name="connsiteY7" fmla="*/ 2230935 h 2864474"/>
              <a:gd name="connsiteX8" fmla="*/ 3056265 w 3126834"/>
              <a:gd name="connsiteY8" fmla="*/ 578270 h 2864474"/>
              <a:gd name="connsiteX9" fmla="*/ 2413918 w 3126834"/>
              <a:gd name="connsiteY9" fmla="*/ 69610 h 2864474"/>
              <a:gd name="connsiteX0" fmla="*/ 2413918 w 3126834"/>
              <a:gd name="connsiteY0" fmla="*/ 69610 h 2864474"/>
              <a:gd name="connsiteX1" fmla="*/ 940504 w 3126834"/>
              <a:gd name="connsiteY1" fmla="*/ 109 h 2864474"/>
              <a:gd name="connsiteX2" fmla="*/ 9505 w 3126834"/>
              <a:gd name="connsiteY2" fmla="*/ 471370 h 2864474"/>
              <a:gd name="connsiteX3" fmla="*/ 40882 w 3126834"/>
              <a:gd name="connsiteY3" fmla="*/ 1444895 h 2864474"/>
              <a:gd name="connsiteX4" fmla="*/ 174304 w 3126834"/>
              <a:gd name="connsiteY4" fmla="*/ 2558026 h 2864474"/>
              <a:gd name="connsiteX5" fmla="*/ 775839 w 3126834"/>
              <a:gd name="connsiteY5" fmla="*/ 2828963 h 2864474"/>
              <a:gd name="connsiteX6" fmla="*/ 2757928 w 3126834"/>
              <a:gd name="connsiteY6" fmla="*/ 2805538 h 2864474"/>
              <a:gd name="connsiteX7" fmla="*/ 3117614 w 3126834"/>
              <a:gd name="connsiteY7" fmla="*/ 2230935 h 2864474"/>
              <a:gd name="connsiteX8" fmla="*/ 3056265 w 3126834"/>
              <a:gd name="connsiteY8" fmla="*/ 578270 h 2864474"/>
              <a:gd name="connsiteX9" fmla="*/ 2413918 w 3126834"/>
              <a:gd name="connsiteY9" fmla="*/ 69610 h 2864474"/>
              <a:gd name="connsiteX0" fmla="*/ 2412787 w 3125703"/>
              <a:gd name="connsiteY0" fmla="*/ 69610 h 2858945"/>
              <a:gd name="connsiteX1" fmla="*/ 939373 w 3125703"/>
              <a:gd name="connsiteY1" fmla="*/ 109 h 2858945"/>
              <a:gd name="connsiteX2" fmla="*/ 8374 w 3125703"/>
              <a:gd name="connsiteY2" fmla="*/ 471370 h 2858945"/>
              <a:gd name="connsiteX3" fmla="*/ 39751 w 3125703"/>
              <a:gd name="connsiteY3" fmla="*/ 1444895 h 2858945"/>
              <a:gd name="connsiteX4" fmla="*/ 125952 w 3125703"/>
              <a:gd name="connsiteY4" fmla="*/ 2648124 h 2858945"/>
              <a:gd name="connsiteX5" fmla="*/ 774708 w 3125703"/>
              <a:gd name="connsiteY5" fmla="*/ 2828963 h 2858945"/>
              <a:gd name="connsiteX6" fmla="*/ 2756797 w 3125703"/>
              <a:gd name="connsiteY6" fmla="*/ 2805538 h 2858945"/>
              <a:gd name="connsiteX7" fmla="*/ 3116483 w 3125703"/>
              <a:gd name="connsiteY7" fmla="*/ 2230935 h 2858945"/>
              <a:gd name="connsiteX8" fmla="*/ 3055134 w 3125703"/>
              <a:gd name="connsiteY8" fmla="*/ 578270 h 2858945"/>
              <a:gd name="connsiteX9" fmla="*/ 2412787 w 3125703"/>
              <a:gd name="connsiteY9" fmla="*/ 69610 h 2858945"/>
              <a:gd name="connsiteX0" fmla="*/ 2446638 w 3159554"/>
              <a:gd name="connsiteY0" fmla="*/ 60612 h 2849947"/>
              <a:gd name="connsiteX1" fmla="*/ 689901 w 3159554"/>
              <a:gd name="connsiteY1" fmla="*/ 120 h 2849947"/>
              <a:gd name="connsiteX2" fmla="*/ 42225 w 3159554"/>
              <a:gd name="connsiteY2" fmla="*/ 462372 h 2849947"/>
              <a:gd name="connsiteX3" fmla="*/ 73602 w 3159554"/>
              <a:gd name="connsiteY3" fmla="*/ 1435897 h 2849947"/>
              <a:gd name="connsiteX4" fmla="*/ 159803 w 3159554"/>
              <a:gd name="connsiteY4" fmla="*/ 2639126 h 2849947"/>
              <a:gd name="connsiteX5" fmla="*/ 808559 w 3159554"/>
              <a:gd name="connsiteY5" fmla="*/ 2819965 h 2849947"/>
              <a:gd name="connsiteX6" fmla="*/ 2790648 w 3159554"/>
              <a:gd name="connsiteY6" fmla="*/ 2796540 h 2849947"/>
              <a:gd name="connsiteX7" fmla="*/ 3150334 w 3159554"/>
              <a:gd name="connsiteY7" fmla="*/ 2221937 h 2849947"/>
              <a:gd name="connsiteX8" fmla="*/ 3088985 w 3159554"/>
              <a:gd name="connsiteY8" fmla="*/ 569272 h 2849947"/>
              <a:gd name="connsiteX9" fmla="*/ 2446638 w 3159554"/>
              <a:gd name="connsiteY9" fmla="*/ 60612 h 2849947"/>
              <a:gd name="connsiteX0" fmla="*/ 2430021 w 3142937"/>
              <a:gd name="connsiteY0" fmla="*/ 60603 h 2849938"/>
              <a:gd name="connsiteX1" fmla="*/ 673284 w 3142937"/>
              <a:gd name="connsiteY1" fmla="*/ 111 h 2849938"/>
              <a:gd name="connsiteX2" fmla="*/ 25608 w 3142937"/>
              <a:gd name="connsiteY2" fmla="*/ 462363 h 2849938"/>
              <a:gd name="connsiteX3" fmla="*/ 56985 w 3142937"/>
              <a:gd name="connsiteY3" fmla="*/ 1435888 h 2849938"/>
              <a:gd name="connsiteX4" fmla="*/ 143186 w 3142937"/>
              <a:gd name="connsiteY4" fmla="*/ 2639117 h 2849938"/>
              <a:gd name="connsiteX5" fmla="*/ 791942 w 3142937"/>
              <a:gd name="connsiteY5" fmla="*/ 2819956 h 2849938"/>
              <a:gd name="connsiteX6" fmla="*/ 2774031 w 3142937"/>
              <a:gd name="connsiteY6" fmla="*/ 2796531 h 2849938"/>
              <a:gd name="connsiteX7" fmla="*/ 3133717 w 3142937"/>
              <a:gd name="connsiteY7" fmla="*/ 2221928 h 2849938"/>
              <a:gd name="connsiteX8" fmla="*/ 3072368 w 3142937"/>
              <a:gd name="connsiteY8" fmla="*/ 569263 h 2849938"/>
              <a:gd name="connsiteX9" fmla="*/ 2430021 w 3142937"/>
              <a:gd name="connsiteY9" fmla="*/ 60603 h 2849938"/>
              <a:gd name="connsiteX0" fmla="*/ 2430021 w 3142937"/>
              <a:gd name="connsiteY0" fmla="*/ 61817 h 2851152"/>
              <a:gd name="connsiteX1" fmla="*/ 673284 w 3142937"/>
              <a:gd name="connsiteY1" fmla="*/ 1325 h 2851152"/>
              <a:gd name="connsiteX2" fmla="*/ 25608 w 3142937"/>
              <a:gd name="connsiteY2" fmla="*/ 463577 h 2851152"/>
              <a:gd name="connsiteX3" fmla="*/ 56985 w 3142937"/>
              <a:gd name="connsiteY3" fmla="*/ 1437102 h 2851152"/>
              <a:gd name="connsiteX4" fmla="*/ 143186 w 3142937"/>
              <a:gd name="connsiteY4" fmla="*/ 2640331 h 2851152"/>
              <a:gd name="connsiteX5" fmla="*/ 791942 w 3142937"/>
              <a:gd name="connsiteY5" fmla="*/ 2821170 h 2851152"/>
              <a:gd name="connsiteX6" fmla="*/ 2774031 w 3142937"/>
              <a:gd name="connsiteY6" fmla="*/ 2797745 h 2851152"/>
              <a:gd name="connsiteX7" fmla="*/ 3133717 w 3142937"/>
              <a:gd name="connsiteY7" fmla="*/ 2223142 h 2851152"/>
              <a:gd name="connsiteX8" fmla="*/ 3072368 w 3142937"/>
              <a:gd name="connsiteY8" fmla="*/ 570477 h 2851152"/>
              <a:gd name="connsiteX9" fmla="*/ 2430021 w 3142937"/>
              <a:gd name="connsiteY9" fmla="*/ 61817 h 2851152"/>
              <a:gd name="connsiteX0" fmla="*/ 2449501 w 3162417"/>
              <a:gd name="connsiteY0" fmla="*/ 61817 h 2851152"/>
              <a:gd name="connsiteX1" fmla="*/ 692764 w 3162417"/>
              <a:gd name="connsiteY1" fmla="*/ 1325 h 2851152"/>
              <a:gd name="connsiteX2" fmla="*/ 45088 w 3162417"/>
              <a:gd name="connsiteY2" fmla="*/ 463577 h 2851152"/>
              <a:gd name="connsiteX3" fmla="*/ 67021 w 3162417"/>
              <a:gd name="connsiteY3" fmla="*/ 1500171 h 2851152"/>
              <a:gd name="connsiteX4" fmla="*/ 162666 w 3162417"/>
              <a:gd name="connsiteY4" fmla="*/ 2640331 h 2851152"/>
              <a:gd name="connsiteX5" fmla="*/ 811422 w 3162417"/>
              <a:gd name="connsiteY5" fmla="*/ 2821170 h 2851152"/>
              <a:gd name="connsiteX6" fmla="*/ 2793511 w 3162417"/>
              <a:gd name="connsiteY6" fmla="*/ 2797745 h 2851152"/>
              <a:gd name="connsiteX7" fmla="*/ 3153197 w 3162417"/>
              <a:gd name="connsiteY7" fmla="*/ 2223142 h 2851152"/>
              <a:gd name="connsiteX8" fmla="*/ 3091848 w 3162417"/>
              <a:gd name="connsiteY8" fmla="*/ 570477 h 2851152"/>
              <a:gd name="connsiteX9" fmla="*/ 2449501 w 3162417"/>
              <a:gd name="connsiteY9" fmla="*/ 61817 h 2851152"/>
              <a:gd name="connsiteX0" fmla="*/ 2416064 w 3128980"/>
              <a:gd name="connsiteY0" fmla="*/ 61817 h 2851152"/>
              <a:gd name="connsiteX1" fmla="*/ 659327 w 3128980"/>
              <a:gd name="connsiteY1" fmla="*/ 1325 h 2851152"/>
              <a:gd name="connsiteX2" fmla="*/ 11651 w 3128980"/>
              <a:gd name="connsiteY2" fmla="*/ 463577 h 2851152"/>
              <a:gd name="connsiteX3" fmla="*/ 33584 w 3128980"/>
              <a:gd name="connsiteY3" fmla="*/ 1500171 h 2851152"/>
              <a:gd name="connsiteX4" fmla="*/ 129229 w 3128980"/>
              <a:gd name="connsiteY4" fmla="*/ 2640331 h 2851152"/>
              <a:gd name="connsiteX5" fmla="*/ 777985 w 3128980"/>
              <a:gd name="connsiteY5" fmla="*/ 2821170 h 2851152"/>
              <a:gd name="connsiteX6" fmla="*/ 2760074 w 3128980"/>
              <a:gd name="connsiteY6" fmla="*/ 2797745 h 2851152"/>
              <a:gd name="connsiteX7" fmla="*/ 3119760 w 3128980"/>
              <a:gd name="connsiteY7" fmla="*/ 2223142 h 2851152"/>
              <a:gd name="connsiteX8" fmla="*/ 3058411 w 3128980"/>
              <a:gd name="connsiteY8" fmla="*/ 570477 h 2851152"/>
              <a:gd name="connsiteX9" fmla="*/ 2416064 w 3128980"/>
              <a:gd name="connsiteY9" fmla="*/ 61817 h 2851152"/>
              <a:gd name="connsiteX0" fmla="*/ 2452587 w 3165503"/>
              <a:gd name="connsiteY0" fmla="*/ 61817 h 2851152"/>
              <a:gd name="connsiteX1" fmla="*/ 695850 w 3165503"/>
              <a:gd name="connsiteY1" fmla="*/ 1325 h 2851152"/>
              <a:gd name="connsiteX2" fmla="*/ 48174 w 3165503"/>
              <a:gd name="connsiteY2" fmla="*/ 463577 h 2851152"/>
              <a:gd name="connsiteX3" fmla="*/ 60663 w 3165503"/>
              <a:gd name="connsiteY3" fmla="*/ 1617299 h 2851152"/>
              <a:gd name="connsiteX4" fmla="*/ 165752 w 3165503"/>
              <a:gd name="connsiteY4" fmla="*/ 2640331 h 2851152"/>
              <a:gd name="connsiteX5" fmla="*/ 814508 w 3165503"/>
              <a:gd name="connsiteY5" fmla="*/ 2821170 h 2851152"/>
              <a:gd name="connsiteX6" fmla="*/ 2796597 w 3165503"/>
              <a:gd name="connsiteY6" fmla="*/ 2797745 h 2851152"/>
              <a:gd name="connsiteX7" fmla="*/ 3156283 w 3165503"/>
              <a:gd name="connsiteY7" fmla="*/ 2223142 h 2851152"/>
              <a:gd name="connsiteX8" fmla="*/ 3094934 w 3165503"/>
              <a:gd name="connsiteY8" fmla="*/ 570477 h 2851152"/>
              <a:gd name="connsiteX9" fmla="*/ 2452587 w 3165503"/>
              <a:gd name="connsiteY9" fmla="*/ 61817 h 2851152"/>
              <a:gd name="connsiteX0" fmla="*/ 2414834 w 3127750"/>
              <a:gd name="connsiteY0" fmla="*/ 61817 h 2851152"/>
              <a:gd name="connsiteX1" fmla="*/ 658097 w 3127750"/>
              <a:gd name="connsiteY1" fmla="*/ 1325 h 2851152"/>
              <a:gd name="connsiteX2" fmla="*/ 10421 w 3127750"/>
              <a:gd name="connsiteY2" fmla="*/ 463577 h 2851152"/>
              <a:gd name="connsiteX3" fmla="*/ 22910 w 3127750"/>
              <a:gd name="connsiteY3" fmla="*/ 1617299 h 2851152"/>
              <a:gd name="connsiteX4" fmla="*/ 127999 w 3127750"/>
              <a:gd name="connsiteY4" fmla="*/ 2640331 h 2851152"/>
              <a:gd name="connsiteX5" fmla="*/ 776755 w 3127750"/>
              <a:gd name="connsiteY5" fmla="*/ 2821170 h 2851152"/>
              <a:gd name="connsiteX6" fmla="*/ 2758844 w 3127750"/>
              <a:gd name="connsiteY6" fmla="*/ 2797745 h 2851152"/>
              <a:gd name="connsiteX7" fmla="*/ 3118530 w 3127750"/>
              <a:gd name="connsiteY7" fmla="*/ 2223142 h 2851152"/>
              <a:gd name="connsiteX8" fmla="*/ 3057181 w 3127750"/>
              <a:gd name="connsiteY8" fmla="*/ 570477 h 2851152"/>
              <a:gd name="connsiteX9" fmla="*/ 2414834 w 3127750"/>
              <a:gd name="connsiteY9" fmla="*/ 61817 h 2851152"/>
              <a:gd name="connsiteX0" fmla="*/ 2413135 w 3126051"/>
              <a:gd name="connsiteY0" fmla="*/ 61817 h 2851687"/>
              <a:gd name="connsiteX1" fmla="*/ 656398 w 3126051"/>
              <a:gd name="connsiteY1" fmla="*/ 1325 h 2851687"/>
              <a:gd name="connsiteX2" fmla="*/ 8722 w 3126051"/>
              <a:gd name="connsiteY2" fmla="*/ 463577 h 2851687"/>
              <a:gd name="connsiteX3" fmla="*/ 21211 w 3126051"/>
              <a:gd name="connsiteY3" fmla="*/ 1617299 h 2851687"/>
              <a:gd name="connsiteX4" fmla="*/ 79079 w 3126051"/>
              <a:gd name="connsiteY4" fmla="*/ 2631322 h 2851687"/>
              <a:gd name="connsiteX5" fmla="*/ 775056 w 3126051"/>
              <a:gd name="connsiteY5" fmla="*/ 2821170 h 2851687"/>
              <a:gd name="connsiteX6" fmla="*/ 2757145 w 3126051"/>
              <a:gd name="connsiteY6" fmla="*/ 2797745 h 2851687"/>
              <a:gd name="connsiteX7" fmla="*/ 3116831 w 3126051"/>
              <a:gd name="connsiteY7" fmla="*/ 2223142 h 2851687"/>
              <a:gd name="connsiteX8" fmla="*/ 3055482 w 3126051"/>
              <a:gd name="connsiteY8" fmla="*/ 570477 h 2851687"/>
              <a:gd name="connsiteX9" fmla="*/ 2413135 w 3126051"/>
              <a:gd name="connsiteY9" fmla="*/ 61817 h 285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6051" h="2851687">
                <a:moveTo>
                  <a:pt x="2413135" y="61817"/>
                </a:moveTo>
                <a:cubicBezTo>
                  <a:pt x="2413135" y="61817"/>
                  <a:pt x="1183062" y="-10595"/>
                  <a:pt x="656398" y="1325"/>
                </a:cubicBezTo>
                <a:cubicBezTo>
                  <a:pt x="129734" y="13245"/>
                  <a:pt x="29590" y="230287"/>
                  <a:pt x="8722" y="463577"/>
                </a:cubicBezTo>
                <a:cubicBezTo>
                  <a:pt x="-12146" y="696867"/>
                  <a:pt x="9485" y="1256008"/>
                  <a:pt x="21211" y="1617299"/>
                </a:cubicBezTo>
                <a:cubicBezTo>
                  <a:pt x="32937" y="1978590"/>
                  <a:pt x="-46562" y="2430677"/>
                  <a:pt x="79079" y="2631322"/>
                </a:cubicBezTo>
                <a:cubicBezTo>
                  <a:pt x="204720" y="2831967"/>
                  <a:pt x="328712" y="2793433"/>
                  <a:pt x="775056" y="2821170"/>
                </a:cubicBezTo>
                <a:cubicBezTo>
                  <a:pt x="1221400" y="2848907"/>
                  <a:pt x="2385737" y="2882400"/>
                  <a:pt x="2757145" y="2797745"/>
                </a:cubicBezTo>
                <a:cubicBezTo>
                  <a:pt x="3034112" y="2803188"/>
                  <a:pt x="3101737" y="2471219"/>
                  <a:pt x="3116831" y="2223142"/>
                </a:cubicBezTo>
                <a:cubicBezTo>
                  <a:pt x="3122481" y="1939026"/>
                  <a:pt x="3153877" y="945714"/>
                  <a:pt x="3055482" y="570477"/>
                </a:cubicBezTo>
                <a:cubicBezTo>
                  <a:pt x="2982994" y="345992"/>
                  <a:pt x="2805975" y="106022"/>
                  <a:pt x="2413135" y="61817"/>
                </a:cubicBezTo>
                <a:close/>
              </a:path>
            </a:pathLst>
          </a:custGeom>
          <a:solidFill>
            <a:schemeClr val="accent4">
              <a:alpha val="50000"/>
            </a:scheme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 name="Freeform 44">
            <a:extLst>
              <a:ext uri="{FF2B5EF4-FFF2-40B4-BE49-F238E27FC236}">
                <a16:creationId xmlns:a16="http://schemas.microsoft.com/office/drawing/2014/main" id="{A33CB15C-AF11-B1D3-3651-DEE44F3D1780}"/>
              </a:ext>
            </a:extLst>
          </p:cNvPr>
          <p:cNvSpPr/>
          <p:nvPr/>
        </p:nvSpPr>
        <p:spPr>
          <a:xfrm>
            <a:off x="3957653" y="1085924"/>
            <a:ext cx="3124299" cy="2358109"/>
          </a:xfrm>
          <a:custGeom>
            <a:avLst/>
            <a:gdLst>
              <a:gd name="connsiteX0" fmla="*/ 2200308 w 2868985"/>
              <a:gd name="connsiteY0" fmla="*/ 188930 h 2997526"/>
              <a:gd name="connsiteX1" fmla="*/ 843634 w 2868985"/>
              <a:gd name="connsiteY1" fmla="*/ 10666 h 2997526"/>
              <a:gd name="connsiteX2" fmla="*/ 1556 w 2868985"/>
              <a:gd name="connsiteY2" fmla="*/ 1098544 h 2997526"/>
              <a:gd name="connsiteX3" fmla="*/ 297153 w 2868985"/>
              <a:gd name="connsiteY3" fmla="*/ 2788427 h 2997526"/>
              <a:gd name="connsiteX4" fmla="*/ 1848436 w 2868985"/>
              <a:gd name="connsiteY4" fmla="*/ 2958431 h 2997526"/>
              <a:gd name="connsiteX5" fmla="*/ 2796075 w 2868985"/>
              <a:gd name="connsiteY5" fmla="*/ 2567344 h 2997526"/>
              <a:gd name="connsiteX6" fmla="*/ 2862131 w 2868985"/>
              <a:gd name="connsiteY6" fmla="*/ 1289005 h 2997526"/>
              <a:gd name="connsiteX7" fmla="*/ 2200308 w 2868985"/>
              <a:gd name="connsiteY7" fmla="*/ 188930 h 2997526"/>
              <a:gd name="connsiteX0" fmla="*/ 2200308 w 2950248"/>
              <a:gd name="connsiteY0" fmla="*/ 188930 h 2962914"/>
              <a:gd name="connsiteX1" fmla="*/ 843634 w 2950248"/>
              <a:gd name="connsiteY1" fmla="*/ 10666 h 2962914"/>
              <a:gd name="connsiteX2" fmla="*/ 1556 w 2950248"/>
              <a:gd name="connsiteY2" fmla="*/ 1098544 h 2962914"/>
              <a:gd name="connsiteX3" fmla="*/ 297153 w 2950248"/>
              <a:gd name="connsiteY3" fmla="*/ 2788427 h 2962914"/>
              <a:gd name="connsiteX4" fmla="*/ 1848436 w 2950248"/>
              <a:gd name="connsiteY4" fmla="*/ 2958431 h 2962914"/>
              <a:gd name="connsiteX5" fmla="*/ 2913843 w 2950248"/>
              <a:gd name="connsiteY5" fmla="*/ 2720498 h 2962914"/>
              <a:gd name="connsiteX6" fmla="*/ 2862131 w 2950248"/>
              <a:gd name="connsiteY6" fmla="*/ 1289005 h 2962914"/>
              <a:gd name="connsiteX7" fmla="*/ 2200308 w 2950248"/>
              <a:gd name="connsiteY7" fmla="*/ 188930 h 2962914"/>
              <a:gd name="connsiteX0" fmla="*/ 2200308 w 2950248"/>
              <a:gd name="connsiteY0" fmla="*/ 188930 h 3141576"/>
              <a:gd name="connsiteX1" fmla="*/ 843634 w 2950248"/>
              <a:gd name="connsiteY1" fmla="*/ 10666 h 3141576"/>
              <a:gd name="connsiteX2" fmla="*/ 1556 w 2950248"/>
              <a:gd name="connsiteY2" fmla="*/ 1098544 h 3141576"/>
              <a:gd name="connsiteX3" fmla="*/ 297153 w 2950248"/>
              <a:gd name="connsiteY3" fmla="*/ 2788427 h 3141576"/>
              <a:gd name="connsiteX4" fmla="*/ 1956389 w 2950248"/>
              <a:gd name="connsiteY4" fmla="*/ 3139432 h 3141576"/>
              <a:gd name="connsiteX5" fmla="*/ 2913843 w 2950248"/>
              <a:gd name="connsiteY5" fmla="*/ 2720498 h 3141576"/>
              <a:gd name="connsiteX6" fmla="*/ 2862131 w 2950248"/>
              <a:gd name="connsiteY6" fmla="*/ 1289005 h 3141576"/>
              <a:gd name="connsiteX7" fmla="*/ 2200308 w 2950248"/>
              <a:gd name="connsiteY7" fmla="*/ 188930 h 3141576"/>
              <a:gd name="connsiteX0" fmla="*/ 2232358 w 2982298"/>
              <a:gd name="connsiteY0" fmla="*/ 189750 h 3222149"/>
              <a:gd name="connsiteX1" fmla="*/ 875684 w 2982298"/>
              <a:gd name="connsiteY1" fmla="*/ 11486 h 3222149"/>
              <a:gd name="connsiteX2" fmla="*/ 33606 w 2982298"/>
              <a:gd name="connsiteY2" fmla="*/ 1099364 h 3222149"/>
              <a:gd name="connsiteX3" fmla="*/ 348831 w 2982298"/>
              <a:gd name="connsiteY3" fmla="*/ 3012015 h 3222149"/>
              <a:gd name="connsiteX4" fmla="*/ 1988439 w 2982298"/>
              <a:gd name="connsiteY4" fmla="*/ 3140252 h 3222149"/>
              <a:gd name="connsiteX5" fmla="*/ 2945893 w 2982298"/>
              <a:gd name="connsiteY5" fmla="*/ 2721318 h 3222149"/>
              <a:gd name="connsiteX6" fmla="*/ 2894181 w 2982298"/>
              <a:gd name="connsiteY6" fmla="*/ 1289825 h 3222149"/>
              <a:gd name="connsiteX7" fmla="*/ 2232358 w 2982298"/>
              <a:gd name="connsiteY7" fmla="*/ 189750 h 3222149"/>
              <a:gd name="connsiteX0" fmla="*/ 2221434 w 2971374"/>
              <a:gd name="connsiteY0" fmla="*/ 203507 h 3235906"/>
              <a:gd name="connsiteX1" fmla="*/ 707738 w 2971374"/>
              <a:gd name="connsiteY1" fmla="*/ 11320 h 3235906"/>
              <a:gd name="connsiteX2" fmla="*/ 22682 w 2971374"/>
              <a:gd name="connsiteY2" fmla="*/ 1113121 h 3235906"/>
              <a:gd name="connsiteX3" fmla="*/ 337907 w 2971374"/>
              <a:gd name="connsiteY3" fmla="*/ 3025772 h 3235906"/>
              <a:gd name="connsiteX4" fmla="*/ 1977515 w 2971374"/>
              <a:gd name="connsiteY4" fmla="*/ 3154009 h 3235906"/>
              <a:gd name="connsiteX5" fmla="*/ 2934969 w 2971374"/>
              <a:gd name="connsiteY5" fmla="*/ 2735075 h 3235906"/>
              <a:gd name="connsiteX6" fmla="*/ 2883257 w 2971374"/>
              <a:gd name="connsiteY6" fmla="*/ 1303582 h 3235906"/>
              <a:gd name="connsiteX7" fmla="*/ 2221434 w 2971374"/>
              <a:gd name="connsiteY7" fmla="*/ 203507 h 3235906"/>
              <a:gd name="connsiteX0" fmla="*/ 2221434 w 2971374"/>
              <a:gd name="connsiteY0" fmla="*/ 229952 h 3263258"/>
              <a:gd name="connsiteX1" fmla="*/ 707738 w 2971374"/>
              <a:gd name="connsiteY1" fmla="*/ 37765 h 3263258"/>
              <a:gd name="connsiteX2" fmla="*/ 22682 w 2971374"/>
              <a:gd name="connsiteY2" fmla="*/ 1125643 h 3263258"/>
              <a:gd name="connsiteX3" fmla="*/ 337907 w 2971374"/>
              <a:gd name="connsiteY3" fmla="*/ 3052217 h 3263258"/>
              <a:gd name="connsiteX4" fmla="*/ 1977515 w 2971374"/>
              <a:gd name="connsiteY4" fmla="*/ 3180454 h 3263258"/>
              <a:gd name="connsiteX5" fmla="*/ 2934969 w 2971374"/>
              <a:gd name="connsiteY5" fmla="*/ 2761520 h 3263258"/>
              <a:gd name="connsiteX6" fmla="*/ 2883257 w 2971374"/>
              <a:gd name="connsiteY6" fmla="*/ 1330027 h 3263258"/>
              <a:gd name="connsiteX7" fmla="*/ 2221434 w 2971374"/>
              <a:gd name="connsiteY7" fmla="*/ 229952 h 3263258"/>
              <a:gd name="connsiteX0" fmla="*/ 2250502 w 3000442"/>
              <a:gd name="connsiteY0" fmla="*/ 229952 h 3263259"/>
              <a:gd name="connsiteX1" fmla="*/ 736806 w 3000442"/>
              <a:gd name="connsiteY1" fmla="*/ 37765 h 3263259"/>
              <a:gd name="connsiteX2" fmla="*/ 51750 w 3000442"/>
              <a:gd name="connsiteY2" fmla="*/ 1125643 h 3263259"/>
              <a:gd name="connsiteX3" fmla="*/ 366975 w 3000442"/>
              <a:gd name="connsiteY3" fmla="*/ 3052217 h 3263259"/>
              <a:gd name="connsiteX4" fmla="*/ 2006583 w 3000442"/>
              <a:gd name="connsiteY4" fmla="*/ 3180454 h 3263259"/>
              <a:gd name="connsiteX5" fmla="*/ 2964037 w 3000442"/>
              <a:gd name="connsiteY5" fmla="*/ 2761520 h 3263259"/>
              <a:gd name="connsiteX6" fmla="*/ 2912325 w 3000442"/>
              <a:gd name="connsiteY6" fmla="*/ 1330027 h 3263259"/>
              <a:gd name="connsiteX7" fmla="*/ 2250502 w 3000442"/>
              <a:gd name="connsiteY7" fmla="*/ 229952 h 3263259"/>
              <a:gd name="connsiteX0" fmla="*/ 2250502 w 3000442"/>
              <a:gd name="connsiteY0" fmla="*/ 206896 h 3240203"/>
              <a:gd name="connsiteX1" fmla="*/ 736806 w 3000442"/>
              <a:gd name="connsiteY1" fmla="*/ 14709 h 3240203"/>
              <a:gd name="connsiteX2" fmla="*/ 51750 w 3000442"/>
              <a:gd name="connsiteY2" fmla="*/ 1102587 h 3240203"/>
              <a:gd name="connsiteX3" fmla="*/ 366975 w 3000442"/>
              <a:gd name="connsiteY3" fmla="*/ 3029161 h 3240203"/>
              <a:gd name="connsiteX4" fmla="*/ 2006583 w 3000442"/>
              <a:gd name="connsiteY4" fmla="*/ 3157398 h 3240203"/>
              <a:gd name="connsiteX5" fmla="*/ 2964037 w 3000442"/>
              <a:gd name="connsiteY5" fmla="*/ 2738464 h 3240203"/>
              <a:gd name="connsiteX6" fmla="*/ 2912325 w 3000442"/>
              <a:gd name="connsiteY6" fmla="*/ 1306971 h 3240203"/>
              <a:gd name="connsiteX7" fmla="*/ 2250502 w 3000442"/>
              <a:gd name="connsiteY7" fmla="*/ 206896 h 3240203"/>
              <a:gd name="connsiteX0" fmla="*/ 2250502 w 3000442"/>
              <a:gd name="connsiteY0" fmla="*/ 206896 h 3240203"/>
              <a:gd name="connsiteX1" fmla="*/ 736806 w 3000442"/>
              <a:gd name="connsiteY1" fmla="*/ 14709 h 3240203"/>
              <a:gd name="connsiteX2" fmla="*/ 51750 w 3000442"/>
              <a:gd name="connsiteY2" fmla="*/ 1102587 h 3240203"/>
              <a:gd name="connsiteX3" fmla="*/ 366975 w 3000442"/>
              <a:gd name="connsiteY3" fmla="*/ 3029161 h 3240203"/>
              <a:gd name="connsiteX4" fmla="*/ 2006583 w 3000442"/>
              <a:gd name="connsiteY4" fmla="*/ 3157398 h 3240203"/>
              <a:gd name="connsiteX5" fmla="*/ 2964037 w 3000442"/>
              <a:gd name="connsiteY5" fmla="*/ 2738464 h 3240203"/>
              <a:gd name="connsiteX6" fmla="*/ 2912325 w 3000442"/>
              <a:gd name="connsiteY6" fmla="*/ 1306971 h 3240203"/>
              <a:gd name="connsiteX7" fmla="*/ 2250502 w 3000442"/>
              <a:gd name="connsiteY7" fmla="*/ 206896 h 3240203"/>
              <a:gd name="connsiteX0" fmla="*/ 2250502 w 3015866"/>
              <a:gd name="connsiteY0" fmla="*/ 206896 h 3240203"/>
              <a:gd name="connsiteX1" fmla="*/ 736806 w 3015866"/>
              <a:gd name="connsiteY1" fmla="*/ 14709 h 3240203"/>
              <a:gd name="connsiteX2" fmla="*/ 51750 w 3015866"/>
              <a:gd name="connsiteY2" fmla="*/ 1102587 h 3240203"/>
              <a:gd name="connsiteX3" fmla="*/ 366975 w 3015866"/>
              <a:gd name="connsiteY3" fmla="*/ 3029161 h 3240203"/>
              <a:gd name="connsiteX4" fmla="*/ 2006583 w 3015866"/>
              <a:gd name="connsiteY4" fmla="*/ 3157398 h 3240203"/>
              <a:gd name="connsiteX5" fmla="*/ 2964037 w 3015866"/>
              <a:gd name="connsiteY5" fmla="*/ 2738464 h 3240203"/>
              <a:gd name="connsiteX6" fmla="*/ 2912325 w 3015866"/>
              <a:gd name="connsiteY6" fmla="*/ 1306971 h 3240203"/>
              <a:gd name="connsiteX7" fmla="*/ 2250502 w 3015866"/>
              <a:gd name="connsiteY7" fmla="*/ 206896 h 3240203"/>
              <a:gd name="connsiteX0" fmla="*/ 2250502 w 3023884"/>
              <a:gd name="connsiteY0" fmla="*/ 206896 h 3240203"/>
              <a:gd name="connsiteX1" fmla="*/ 736806 w 3023884"/>
              <a:gd name="connsiteY1" fmla="*/ 14709 h 3240203"/>
              <a:gd name="connsiteX2" fmla="*/ 51750 w 3023884"/>
              <a:gd name="connsiteY2" fmla="*/ 1102587 h 3240203"/>
              <a:gd name="connsiteX3" fmla="*/ 366975 w 3023884"/>
              <a:gd name="connsiteY3" fmla="*/ 3029161 h 3240203"/>
              <a:gd name="connsiteX4" fmla="*/ 2006583 w 3023884"/>
              <a:gd name="connsiteY4" fmla="*/ 3157398 h 3240203"/>
              <a:gd name="connsiteX5" fmla="*/ 2964037 w 3023884"/>
              <a:gd name="connsiteY5" fmla="*/ 2738464 h 3240203"/>
              <a:gd name="connsiteX6" fmla="*/ 2941766 w 3023884"/>
              <a:gd name="connsiteY6" fmla="*/ 1279124 h 3240203"/>
              <a:gd name="connsiteX7" fmla="*/ 2250502 w 3023884"/>
              <a:gd name="connsiteY7" fmla="*/ 206896 h 3240203"/>
              <a:gd name="connsiteX0" fmla="*/ 2250502 w 3023884"/>
              <a:gd name="connsiteY0" fmla="*/ 206896 h 3240203"/>
              <a:gd name="connsiteX1" fmla="*/ 736806 w 3023884"/>
              <a:gd name="connsiteY1" fmla="*/ 14709 h 3240203"/>
              <a:gd name="connsiteX2" fmla="*/ 51750 w 3023884"/>
              <a:gd name="connsiteY2" fmla="*/ 1102587 h 3240203"/>
              <a:gd name="connsiteX3" fmla="*/ 366975 w 3023884"/>
              <a:gd name="connsiteY3" fmla="*/ 3029161 h 3240203"/>
              <a:gd name="connsiteX4" fmla="*/ 2006583 w 3023884"/>
              <a:gd name="connsiteY4" fmla="*/ 3157398 h 3240203"/>
              <a:gd name="connsiteX5" fmla="*/ 2964037 w 3023884"/>
              <a:gd name="connsiteY5" fmla="*/ 2738464 h 3240203"/>
              <a:gd name="connsiteX6" fmla="*/ 2941766 w 3023884"/>
              <a:gd name="connsiteY6" fmla="*/ 1279124 h 3240203"/>
              <a:gd name="connsiteX7" fmla="*/ 2250502 w 3023884"/>
              <a:gd name="connsiteY7" fmla="*/ 206896 h 3240203"/>
              <a:gd name="connsiteX0" fmla="*/ 2250502 w 3045307"/>
              <a:gd name="connsiteY0" fmla="*/ 206896 h 3236098"/>
              <a:gd name="connsiteX1" fmla="*/ 736806 w 3045307"/>
              <a:gd name="connsiteY1" fmla="*/ 14709 h 3236098"/>
              <a:gd name="connsiteX2" fmla="*/ 51750 w 3045307"/>
              <a:gd name="connsiteY2" fmla="*/ 1102587 h 3236098"/>
              <a:gd name="connsiteX3" fmla="*/ 366975 w 3045307"/>
              <a:gd name="connsiteY3" fmla="*/ 3029161 h 3236098"/>
              <a:gd name="connsiteX4" fmla="*/ 2006583 w 3045307"/>
              <a:gd name="connsiteY4" fmla="*/ 3157398 h 3236098"/>
              <a:gd name="connsiteX5" fmla="*/ 2993478 w 3045307"/>
              <a:gd name="connsiteY5" fmla="*/ 2808079 h 3236098"/>
              <a:gd name="connsiteX6" fmla="*/ 2941766 w 3045307"/>
              <a:gd name="connsiteY6" fmla="*/ 1279124 h 3236098"/>
              <a:gd name="connsiteX7" fmla="*/ 2250502 w 3045307"/>
              <a:gd name="connsiteY7" fmla="*/ 206896 h 3236098"/>
              <a:gd name="connsiteX0" fmla="*/ 2250502 w 3050419"/>
              <a:gd name="connsiteY0" fmla="*/ 206896 h 3236098"/>
              <a:gd name="connsiteX1" fmla="*/ 736806 w 3050419"/>
              <a:gd name="connsiteY1" fmla="*/ 14709 h 3236098"/>
              <a:gd name="connsiteX2" fmla="*/ 51750 w 3050419"/>
              <a:gd name="connsiteY2" fmla="*/ 1102587 h 3236098"/>
              <a:gd name="connsiteX3" fmla="*/ 366975 w 3050419"/>
              <a:gd name="connsiteY3" fmla="*/ 3029161 h 3236098"/>
              <a:gd name="connsiteX4" fmla="*/ 2006583 w 3050419"/>
              <a:gd name="connsiteY4" fmla="*/ 3157398 h 3236098"/>
              <a:gd name="connsiteX5" fmla="*/ 2993478 w 3050419"/>
              <a:gd name="connsiteY5" fmla="*/ 2808079 h 3236098"/>
              <a:gd name="connsiteX6" fmla="*/ 2961393 w 3050419"/>
              <a:gd name="connsiteY6" fmla="*/ 1195585 h 3236098"/>
              <a:gd name="connsiteX7" fmla="*/ 2250502 w 3050419"/>
              <a:gd name="connsiteY7" fmla="*/ 206896 h 3236098"/>
              <a:gd name="connsiteX0" fmla="*/ 2243943 w 3043860"/>
              <a:gd name="connsiteY0" fmla="*/ 216574 h 3261232"/>
              <a:gd name="connsiteX1" fmla="*/ 730247 w 3043860"/>
              <a:gd name="connsiteY1" fmla="*/ 24387 h 3261232"/>
              <a:gd name="connsiteX2" fmla="*/ 52930 w 3043860"/>
              <a:gd name="connsiteY2" fmla="*/ 881732 h 3261232"/>
              <a:gd name="connsiteX3" fmla="*/ 360416 w 3043860"/>
              <a:gd name="connsiteY3" fmla="*/ 3038839 h 3261232"/>
              <a:gd name="connsiteX4" fmla="*/ 2000024 w 3043860"/>
              <a:gd name="connsiteY4" fmla="*/ 3167076 h 3261232"/>
              <a:gd name="connsiteX5" fmla="*/ 2986919 w 3043860"/>
              <a:gd name="connsiteY5" fmla="*/ 2817757 h 3261232"/>
              <a:gd name="connsiteX6" fmla="*/ 2954834 w 3043860"/>
              <a:gd name="connsiteY6" fmla="*/ 1205263 h 3261232"/>
              <a:gd name="connsiteX7" fmla="*/ 2243943 w 3043860"/>
              <a:gd name="connsiteY7" fmla="*/ 216574 h 3261232"/>
              <a:gd name="connsiteX0" fmla="*/ 2211030 w 3010947"/>
              <a:gd name="connsiteY0" fmla="*/ 216574 h 3261232"/>
              <a:gd name="connsiteX1" fmla="*/ 697334 w 3010947"/>
              <a:gd name="connsiteY1" fmla="*/ 24387 h 3261232"/>
              <a:gd name="connsiteX2" fmla="*/ 20017 w 3010947"/>
              <a:gd name="connsiteY2" fmla="*/ 881732 h 3261232"/>
              <a:gd name="connsiteX3" fmla="*/ 327503 w 3010947"/>
              <a:gd name="connsiteY3" fmla="*/ 3038839 h 3261232"/>
              <a:gd name="connsiteX4" fmla="*/ 1967111 w 3010947"/>
              <a:gd name="connsiteY4" fmla="*/ 3167076 h 3261232"/>
              <a:gd name="connsiteX5" fmla="*/ 2954006 w 3010947"/>
              <a:gd name="connsiteY5" fmla="*/ 2817757 h 3261232"/>
              <a:gd name="connsiteX6" fmla="*/ 2921921 w 3010947"/>
              <a:gd name="connsiteY6" fmla="*/ 1205263 h 3261232"/>
              <a:gd name="connsiteX7" fmla="*/ 2211030 w 3010947"/>
              <a:gd name="connsiteY7" fmla="*/ 216574 h 3261232"/>
              <a:gd name="connsiteX0" fmla="*/ 2248806 w 3048723"/>
              <a:gd name="connsiteY0" fmla="*/ 216574 h 3217068"/>
              <a:gd name="connsiteX1" fmla="*/ 735110 w 3048723"/>
              <a:gd name="connsiteY1" fmla="*/ 24387 h 3217068"/>
              <a:gd name="connsiteX2" fmla="*/ 57793 w 3048723"/>
              <a:gd name="connsiteY2" fmla="*/ 881732 h 3217068"/>
              <a:gd name="connsiteX3" fmla="*/ 256948 w 3048723"/>
              <a:gd name="connsiteY3" fmla="*/ 2961993 h 3217068"/>
              <a:gd name="connsiteX4" fmla="*/ 2004887 w 3048723"/>
              <a:gd name="connsiteY4" fmla="*/ 3167076 h 3217068"/>
              <a:gd name="connsiteX5" fmla="*/ 2991782 w 3048723"/>
              <a:gd name="connsiteY5" fmla="*/ 2817757 h 3217068"/>
              <a:gd name="connsiteX6" fmla="*/ 2959697 w 3048723"/>
              <a:gd name="connsiteY6" fmla="*/ 1205263 h 3217068"/>
              <a:gd name="connsiteX7" fmla="*/ 2248806 w 3048723"/>
              <a:gd name="connsiteY7" fmla="*/ 216574 h 3217068"/>
              <a:gd name="connsiteX0" fmla="*/ 2218565 w 3018482"/>
              <a:gd name="connsiteY0" fmla="*/ 216574 h 3199213"/>
              <a:gd name="connsiteX1" fmla="*/ 704869 w 3018482"/>
              <a:gd name="connsiteY1" fmla="*/ 24387 h 3199213"/>
              <a:gd name="connsiteX2" fmla="*/ 27552 w 3018482"/>
              <a:gd name="connsiteY2" fmla="*/ 881732 h 3199213"/>
              <a:gd name="connsiteX3" fmla="*/ 226707 w 3018482"/>
              <a:gd name="connsiteY3" fmla="*/ 2961993 h 3199213"/>
              <a:gd name="connsiteX4" fmla="*/ 1974646 w 3018482"/>
              <a:gd name="connsiteY4" fmla="*/ 3167076 h 3199213"/>
              <a:gd name="connsiteX5" fmla="*/ 2961541 w 3018482"/>
              <a:gd name="connsiteY5" fmla="*/ 2817757 h 3199213"/>
              <a:gd name="connsiteX6" fmla="*/ 2929456 w 3018482"/>
              <a:gd name="connsiteY6" fmla="*/ 1205263 h 3199213"/>
              <a:gd name="connsiteX7" fmla="*/ 2218565 w 3018482"/>
              <a:gd name="connsiteY7" fmla="*/ 216574 h 3199213"/>
              <a:gd name="connsiteX0" fmla="*/ 2207592 w 3007509"/>
              <a:gd name="connsiteY0" fmla="*/ 206324 h 3188963"/>
              <a:gd name="connsiteX1" fmla="*/ 531400 w 3007509"/>
              <a:gd name="connsiteY1" fmla="*/ 25115 h 3188963"/>
              <a:gd name="connsiteX2" fmla="*/ 16579 w 3007509"/>
              <a:gd name="connsiteY2" fmla="*/ 871482 h 3188963"/>
              <a:gd name="connsiteX3" fmla="*/ 215734 w 3007509"/>
              <a:gd name="connsiteY3" fmla="*/ 2951743 h 3188963"/>
              <a:gd name="connsiteX4" fmla="*/ 1963673 w 3007509"/>
              <a:gd name="connsiteY4" fmla="*/ 3156826 h 3188963"/>
              <a:gd name="connsiteX5" fmla="*/ 2950568 w 3007509"/>
              <a:gd name="connsiteY5" fmla="*/ 2807507 h 3188963"/>
              <a:gd name="connsiteX6" fmla="*/ 2918483 w 3007509"/>
              <a:gd name="connsiteY6" fmla="*/ 1195013 h 3188963"/>
              <a:gd name="connsiteX7" fmla="*/ 2207592 w 3007509"/>
              <a:gd name="connsiteY7" fmla="*/ 206324 h 3188963"/>
              <a:gd name="connsiteX0" fmla="*/ 2194216 w 2994133"/>
              <a:gd name="connsiteY0" fmla="*/ 195953 h 3208040"/>
              <a:gd name="connsiteX1" fmla="*/ 518024 w 2994133"/>
              <a:gd name="connsiteY1" fmla="*/ 14744 h 3208040"/>
              <a:gd name="connsiteX2" fmla="*/ 71901 w 2994133"/>
              <a:gd name="connsiteY2" fmla="*/ 666188 h 3208040"/>
              <a:gd name="connsiteX3" fmla="*/ 202358 w 2994133"/>
              <a:gd name="connsiteY3" fmla="*/ 2941372 h 3208040"/>
              <a:gd name="connsiteX4" fmla="*/ 1950297 w 2994133"/>
              <a:gd name="connsiteY4" fmla="*/ 3146455 h 3208040"/>
              <a:gd name="connsiteX5" fmla="*/ 2937192 w 2994133"/>
              <a:gd name="connsiteY5" fmla="*/ 2797136 h 3208040"/>
              <a:gd name="connsiteX6" fmla="*/ 2905107 w 2994133"/>
              <a:gd name="connsiteY6" fmla="*/ 1184642 h 3208040"/>
              <a:gd name="connsiteX7" fmla="*/ 2194216 w 2994133"/>
              <a:gd name="connsiteY7" fmla="*/ 195953 h 3208040"/>
              <a:gd name="connsiteX0" fmla="*/ 2156130 w 2956047"/>
              <a:gd name="connsiteY0" fmla="*/ 195953 h 3249329"/>
              <a:gd name="connsiteX1" fmla="*/ 479938 w 2956047"/>
              <a:gd name="connsiteY1" fmla="*/ 14744 h 3249329"/>
              <a:gd name="connsiteX2" fmla="*/ 33815 w 2956047"/>
              <a:gd name="connsiteY2" fmla="*/ 666188 h 3249329"/>
              <a:gd name="connsiteX3" fmla="*/ 242783 w 2956047"/>
              <a:gd name="connsiteY3" fmla="*/ 3010987 h 3249329"/>
              <a:gd name="connsiteX4" fmla="*/ 1912211 w 2956047"/>
              <a:gd name="connsiteY4" fmla="*/ 3146455 h 3249329"/>
              <a:gd name="connsiteX5" fmla="*/ 2899106 w 2956047"/>
              <a:gd name="connsiteY5" fmla="*/ 2797136 h 3249329"/>
              <a:gd name="connsiteX6" fmla="*/ 2867021 w 2956047"/>
              <a:gd name="connsiteY6" fmla="*/ 1184642 h 3249329"/>
              <a:gd name="connsiteX7" fmla="*/ 2156130 w 2956047"/>
              <a:gd name="connsiteY7" fmla="*/ 195953 h 3249329"/>
              <a:gd name="connsiteX0" fmla="*/ 2132797 w 2932714"/>
              <a:gd name="connsiteY0" fmla="*/ 195953 h 3243632"/>
              <a:gd name="connsiteX1" fmla="*/ 456605 w 2932714"/>
              <a:gd name="connsiteY1" fmla="*/ 14744 h 3243632"/>
              <a:gd name="connsiteX2" fmla="*/ 10482 w 2932714"/>
              <a:gd name="connsiteY2" fmla="*/ 666188 h 3243632"/>
              <a:gd name="connsiteX3" fmla="*/ 219450 w 2932714"/>
              <a:gd name="connsiteY3" fmla="*/ 3010987 h 3243632"/>
              <a:gd name="connsiteX4" fmla="*/ 1888878 w 2932714"/>
              <a:gd name="connsiteY4" fmla="*/ 3146455 h 3243632"/>
              <a:gd name="connsiteX5" fmla="*/ 2875773 w 2932714"/>
              <a:gd name="connsiteY5" fmla="*/ 2797136 h 3243632"/>
              <a:gd name="connsiteX6" fmla="*/ 2843688 w 2932714"/>
              <a:gd name="connsiteY6" fmla="*/ 1184642 h 3243632"/>
              <a:gd name="connsiteX7" fmla="*/ 2132797 w 2932714"/>
              <a:gd name="connsiteY7" fmla="*/ 195953 h 3243632"/>
              <a:gd name="connsiteX0" fmla="*/ 2150916 w 2950833"/>
              <a:gd name="connsiteY0" fmla="*/ 195953 h 3202997"/>
              <a:gd name="connsiteX1" fmla="*/ 474724 w 2950833"/>
              <a:gd name="connsiteY1" fmla="*/ 14744 h 3202997"/>
              <a:gd name="connsiteX2" fmla="*/ 28601 w 2950833"/>
              <a:gd name="connsiteY2" fmla="*/ 666188 h 3202997"/>
              <a:gd name="connsiteX3" fmla="*/ 159057 w 2950833"/>
              <a:gd name="connsiteY3" fmla="*/ 2941372 h 3202997"/>
              <a:gd name="connsiteX4" fmla="*/ 1906997 w 2950833"/>
              <a:gd name="connsiteY4" fmla="*/ 3146455 h 3202997"/>
              <a:gd name="connsiteX5" fmla="*/ 2893892 w 2950833"/>
              <a:gd name="connsiteY5" fmla="*/ 2797136 h 3202997"/>
              <a:gd name="connsiteX6" fmla="*/ 2861807 w 2950833"/>
              <a:gd name="connsiteY6" fmla="*/ 1184642 h 3202997"/>
              <a:gd name="connsiteX7" fmla="*/ 2150916 w 2950833"/>
              <a:gd name="connsiteY7" fmla="*/ 195953 h 3202997"/>
              <a:gd name="connsiteX0" fmla="*/ 2183494 w 2983411"/>
              <a:gd name="connsiteY0" fmla="*/ 188415 h 3210859"/>
              <a:gd name="connsiteX1" fmla="*/ 507302 w 2983411"/>
              <a:gd name="connsiteY1" fmla="*/ 7206 h 3210859"/>
              <a:gd name="connsiteX2" fmla="*/ 80806 w 2983411"/>
              <a:gd name="connsiteY2" fmla="*/ 491573 h 3210859"/>
              <a:gd name="connsiteX3" fmla="*/ 191635 w 2983411"/>
              <a:gd name="connsiteY3" fmla="*/ 2933834 h 3210859"/>
              <a:gd name="connsiteX4" fmla="*/ 1939575 w 2983411"/>
              <a:gd name="connsiteY4" fmla="*/ 3138917 h 3210859"/>
              <a:gd name="connsiteX5" fmla="*/ 2926470 w 2983411"/>
              <a:gd name="connsiteY5" fmla="*/ 2789598 h 3210859"/>
              <a:gd name="connsiteX6" fmla="*/ 2894385 w 2983411"/>
              <a:gd name="connsiteY6" fmla="*/ 1177104 h 3210859"/>
              <a:gd name="connsiteX7" fmla="*/ 2183494 w 2983411"/>
              <a:gd name="connsiteY7" fmla="*/ 188415 h 3210859"/>
              <a:gd name="connsiteX0" fmla="*/ 2180025 w 2979942"/>
              <a:gd name="connsiteY0" fmla="*/ 188415 h 3210859"/>
              <a:gd name="connsiteX1" fmla="*/ 503833 w 2979942"/>
              <a:gd name="connsiteY1" fmla="*/ 7206 h 3210859"/>
              <a:gd name="connsiteX2" fmla="*/ 77337 w 2979942"/>
              <a:gd name="connsiteY2" fmla="*/ 491573 h 3210859"/>
              <a:gd name="connsiteX3" fmla="*/ 188166 w 2979942"/>
              <a:gd name="connsiteY3" fmla="*/ 2933834 h 3210859"/>
              <a:gd name="connsiteX4" fmla="*/ 1936106 w 2979942"/>
              <a:gd name="connsiteY4" fmla="*/ 3138917 h 3210859"/>
              <a:gd name="connsiteX5" fmla="*/ 2923001 w 2979942"/>
              <a:gd name="connsiteY5" fmla="*/ 2789598 h 3210859"/>
              <a:gd name="connsiteX6" fmla="*/ 2890916 w 2979942"/>
              <a:gd name="connsiteY6" fmla="*/ 1177104 h 3210859"/>
              <a:gd name="connsiteX7" fmla="*/ 2180025 w 2979942"/>
              <a:gd name="connsiteY7" fmla="*/ 188415 h 3210859"/>
              <a:gd name="connsiteX0" fmla="*/ 2134643 w 2934560"/>
              <a:gd name="connsiteY0" fmla="*/ 188415 h 3210859"/>
              <a:gd name="connsiteX1" fmla="*/ 458451 w 2934560"/>
              <a:gd name="connsiteY1" fmla="*/ 7206 h 3210859"/>
              <a:gd name="connsiteX2" fmla="*/ 31955 w 2934560"/>
              <a:gd name="connsiteY2" fmla="*/ 491573 h 3210859"/>
              <a:gd name="connsiteX3" fmla="*/ 142784 w 2934560"/>
              <a:gd name="connsiteY3" fmla="*/ 2933834 h 3210859"/>
              <a:gd name="connsiteX4" fmla="*/ 1890724 w 2934560"/>
              <a:gd name="connsiteY4" fmla="*/ 3138917 h 3210859"/>
              <a:gd name="connsiteX5" fmla="*/ 2877619 w 2934560"/>
              <a:gd name="connsiteY5" fmla="*/ 2789598 h 3210859"/>
              <a:gd name="connsiteX6" fmla="*/ 2845534 w 2934560"/>
              <a:gd name="connsiteY6" fmla="*/ 1177104 h 3210859"/>
              <a:gd name="connsiteX7" fmla="*/ 2134643 w 2934560"/>
              <a:gd name="connsiteY7" fmla="*/ 188415 h 3210859"/>
              <a:gd name="connsiteX0" fmla="*/ 2124769 w 2924686"/>
              <a:gd name="connsiteY0" fmla="*/ 188415 h 3160633"/>
              <a:gd name="connsiteX1" fmla="*/ 448577 w 2924686"/>
              <a:gd name="connsiteY1" fmla="*/ 7206 h 3160633"/>
              <a:gd name="connsiteX2" fmla="*/ 22081 w 2924686"/>
              <a:gd name="connsiteY2" fmla="*/ 491573 h 3160633"/>
              <a:gd name="connsiteX3" fmla="*/ 132910 w 2924686"/>
              <a:gd name="connsiteY3" fmla="*/ 2933834 h 3160633"/>
              <a:gd name="connsiteX4" fmla="*/ 1880850 w 2924686"/>
              <a:gd name="connsiteY4" fmla="*/ 3138917 h 3160633"/>
              <a:gd name="connsiteX5" fmla="*/ 2867745 w 2924686"/>
              <a:gd name="connsiteY5" fmla="*/ 2789598 h 3160633"/>
              <a:gd name="connsiteX6" fmla="*/ 2835660 w 2924686"/>
              <a:gd name="connsiteY6" fmla="*/ 1177104 h 3160633"/>
              <a:gd name="connsiteX7" fmla="*/ 2124769 w 2924686"/>
              <a:gd name="connsiteY7" fmla="*/ 188415 h 3160633"/>
              <a:gd name="connsiteX0" fmla="*/ 2145947 w 2924686"/>
              <a:gd name="connsiteY0" fmla="*/ 88327 h 3172850"/>
              <a:gd name="connsiteX1" fmla="*/ 448577 w 2924686"/>
              <a:gd name="connsiteY1" fmla="*/ 19423 h 3172850"/>
              <a:gd name="connsiteX2" fmla="*/ 22081 w 2924686"/>
              <a:gd name="connsiteY2" fmla="*/ 503790 h 3172850"/>
              <a:gd name="connsiteX3" fmla="*/ 132910 w 2924686"/>
              <a:gd name="connsiteY3" fmla="*/ 2946051 h 3172850"/>
              <a:gd name="connsiteX4" fmla="*/ 1880850 w 2924686"/>
              <a:gd name="connsiteY4" fmla="*/ 3151134 h 3172850"/>
              <a:gd name="connsiteX5" fmla="*/ 2867745 w 2924686"/>
              <a:gd name="connsiteY5" fmla="*/ 2801815 h 3172850"/>
              <a:gd name="connsiteX6" fmla="*/ 2835660 w 2924686"/>
              <a:gd name="connsiteY6" fmla="*/ 1189321 h 3172850"/>
              <a:gd name="connsiteX7" fmla="*/ 2145947 w 2924686"/>
              <a:gd name="connsiteY7" fmla="*/ 88327 h 3172850"/>
              <a:gd name="connsiteX0" fmla="*/ 2145947 w 2931292"/>
              <a:gd name="connsiteY0" fmla="*/ 88327 h 3172850"/>
              <a:gd name="connsiteX1" fmla="*/ 448577 w 2931292"/>
              <a:gd name="connsiteY1" fmla="*/ 19423 h 3172850"/>
              <a:gd name="connsiteX2" fmla="*/ 22081 w 2931292"/>
              <a:gd name="connsiteY2" fmla="*/ 503790 h 3172850"/>
              <a:gd name="connsiteX3" fmla="*/ 132910 w 2931292"/>
              <a:gd name="connsiteY3" fmla="*/ 2946051 h 3172850"/>
              <a:gd name="connsiteX4" fmla="*/ 1880850 w 2931292"/>
              <a:gd name="connsiteY4" fmla="*/ 3151134 h 3172850"/>
              <a:gd name="connsiteX5" fmla="*/ 2867745 w 2931292"/>
              <a:gd name="connsiteY5" fmla="*/ 2801815 h 3172850"/>
              <a:gd name="connsiteX6" fmla="*/ 2856837 w 2931292"/>
              <a:gd name="connsiteY6" fmla="*/ 836365 h 3172850"/>
              <a:gd name="connsiteX7" fmla="*/ 2145947 w 2931292"/>
              <a:gd name="connsiteY7" fmla="*/ 88327 h 3172850"/>
              <a:gd name="connsiteX0" fmla="*/ 2145947 w 2931292"/>
              <a:gd name="connsiteY0" fmla="*/ 88327 h 3172850"/>
              <a:gd name="connsiteX1" fmla="*/ 448577 w 2931292"/>
              <a:gd name="connsiteY1" fmla="*/ 19423 h 3172850"/>
              <a:gd name="connsiteX2" fmla="*/ 22081 w 2931292"/>
              <a:gd name="connsiteY2" fmla="*/ 503790 h 3172850"/>
              <a:gd name="connsiteX3" fmla="*/ 132910 w 2931292"/>
              <a:gd name="connsiteY3" fmla="*/ 2946051 h 3172850"/>
              <a:gd name="connsiteX4" fmla="*/ 1880850 w 2931292"/>
              <a:gd name="connsiteY4" fmla="*/ 3151134 h 3172850"/>
              <a:gd name="connsiteX5" fmla="*/ 2867745 w 2931292"/>
              <a:gd name="connsiteY5" fmla="*/ 2801815 h 3172850"/>
              <a:gd name="connsiteX6" fmla="*/ 2856837 w 2931292"/>
              <a:gd name="connsiteY6" fmla="*/ 836365 h 3172850"/>
              <a:gd name="connsiteX7" fmla="*/ 2145947 w 2931292"/>
              <a:gd name="connsiteY7" fmla="*/ 88327 h 3172850"/>
              <a:gd name="connsiteX0" fmla="*/ 2157867 w 2943212"/>
              <a:gd name="connsiteY0" fmla="*/ 88327 h 3186096"/>
              <a:gd name="connsiteX1" fmla="*/ 460497 w 2943212"/>
              <a:gd name="connsiteY1" fmla="*/ 19423 h 3186096"/>
              <a:gd name="connsiteX2" fmla="*/ 34001 w 2943212"/>
              <a:gd name="connsiteY2" fmla="*/ 503790 h 3186096"/>
              <a:gd name="connsiteX3" fmla="*/ 123652 w 2943212"/>
              <a:gd name="connsiteY3" fmla="*/ 2978138 h 3186096"/>
              <a:gd name="connsiteX4" fmla="*/ 1892770 w 2943212"/>
              <a:gd name="connsiteY4" fmla="*/ 3151134 h 3186096"/>
              <a:gd name="connsiteX5" fmla="*/ 2879665 w 2943212"/>
              <a:gd name="connsiteY5" fmla="*/ 2801815 h 3186096"/>
              <a:gd name="connsiteX6" fmla="*/ 2868757 w 2943212"/>
              <a:gd name="connsiteY6" fmla="*/ 836365 h 3186096"/>
              <a:gd name="connsiteX7" fmla="*/ 2157867 w 2943212"/>
              <a:gd name="connsiteY7" fmla="*/ 88327 h 3186096"/>
              <a:gd name="connsiteX0" fmla="*/ 2163891 w 2949236"/>
              <a:gd name="connsiteY0" fmla="*/ 88327 h 3181280"/>
              <a:gd name="connsiteX1" fmla="*/ 466521 w 2949236"/>
              <a:gd name="connsiteY1" fmla="*/ 19423 h 3181280"/>
              <a:gd name="connsiteX2" fmla="*/ 40025 w 2949236"/>
              <a:gd name="connsiteY2" fmla="*/ 503790 h 3181280"/>
              <a:gd name="connsiteX3" fmla="*/ 129676 w 2949236"/>
              <a:gd name="connsiteY3" fmla="*/ 2978138 h 3181280"/>
              <a:gd name="connsiteX4" fmla="*/ 1898794 w 2949236"/>
              <a:gd name="connsiteY4" fmla="*/ 3151134 h 3181280"/>
              <a:gd name="connsiteX5" fmla="*/ 2885689 w 2949236"/>
              <a:gd name="connsiteY5" fmla="*/ 2801815 h 3181280"/>
              <a:gd name="connsiteX6" fmla="*/ 2874781 w 2949236"/>
              <a:gd name="connsiteY6" fmla="*/ 836365 h 3181280"/>
              <a:gd name="connsiteX7" fmla="*/ 2163891 w 2949236"/>
              <a:gd name="connsiteY7" fmla="*/ 88327 h 3181280"/>
              <a:gd name="connsiteX0" fmla="*/ 2202156 w 2987501"/>
              <a:gd name="connsiteY0" fmla="*/ 88327 h 3156550"/>
              <a:gd name="connsiteX1" fmla="*/ 504786 w 2987501"/>
              <a:gd name="connsiteY1" fmla="*/ 19423 h 3156550"/>
              <a:gd name="connsiteX2" fmla="*/ 78290 w 2987501"/>
              <a:gd name="connsiteY2" fmla="*/ 503790 h 3156550"/>
              <a:gd name="connsiteX3" fmla="*/ 62665 w 2987501"/>
              <a:gd name="connsiteY3" fmla="*/ 2505626 h 3156550"/>
              <a:gd name="connsiteX4" fmla="*/ 167941 w 2987501"/>
              <a:gd name="connsiteY4" fmla="*/ 2978138 h 3156550"/>
              <a:gd name="connsiteX5" fmla="*/ 1937059 w 2987501"/>
              <a:gd name="connsiteY5" fmla="*/ 3151134 h 3156550"/>
              <a:gd name="connsiteX6" fmla="*/ 2923954 w 2987501"/>
              <a:gd name="connsiteY6" fmla="*/ 2801815 h 3156550"/>
              <a:gd name="connsiteX7" fmla="*/ 2913046 w 2987501"/>
              <a:gd name="connsiteY7" fmla="*/ 836365 h 3156550"/>
              <a:gd name="connsiteX8" fmla="*/ 2202156 w 2987501"/>
              <a:gd name="connsiteY8" fmla="*/ 88327 h 3156550"/>
              <a:gd name="connsiteX0" fmla="*/ 2165657 w 2951002"/>
              <a:gd name="connsiteY0" fmla="*/ 88327 h 3182498"/>
              <a:gd name="connsiteX1" fmla="*/ 468287 w 2951002"/>
              <a:gd name="connsiteY1" fmla="*/ 19423 h 3182498"/>
              <a:gd name="connsiteX2" fmla="*/ 41791 w 2951002"/>
              <a:gd name="connsiteY2" fmla="*/ 503790 h 3182498"/>
              <a:gd name="connsiteX3" fmla="*/ 26166 w 2951002"/>
              <a:gd name="connsiteY3" fmla="*/ 2505626 h 3182498"/>
              <a:gd name="connsiteX4" fmla="*/ 347480 w 2951002"/>
              <a:gd name="connsiteY4" fmla="*/ 3092703 h 3182498"/>
              <a:gd name="connsiteX5" fmla="*/ 1900560 w 2951002"/>
              <a:gd name="connsiteY5" fmla="*/ 3151134 h 3182498"/>
              <a:gd name="connsiteX6" fmla="*/ 2887455 w 2951002"/>
              <a:gd name="connsiteY6" fmla="*/ 2801815 h 3182498"/>
              <a:gd name="connsiteX7" fmla="*/ 2876547 w 2951002"/>
              <a:gd name="connsiteY7" fmla="*/ 836365 h 3182498"/>
              <a:gd name="connsiteX8" fmla="*/ 2165657 w 2951002"/>
              <a:gd name="connsiteY8" fmla="*/ 88327 h 3182498"/>
              <a:gd name="connsiteX0" fmla="*/ 2165657 w 2951002"/>
              <a:gd name="connsiteY0" fmla="*/ 88327 h 3189779"/>
              <a:gd name="connsiteX1" fmla="*/ 468287 w 2951002"/>
              <a:gd name="connsiteY1" fmla="*/ 19423 h 3189779"/>
              <a:gd name="connsiteX2" fmla="*/ 41791 w 2951002"/>
              <a:gd name="connsiteY2" fmla="*/ 503790 h 3189779"/>
              <a:gd name="connsiteX3" fmla="*/ 26166 w 2951002"/>
              <a:gd name="connsiteY3" fmla="*/ 2366512 h 3189779"/>
              <a:gd name="connsiteX4" fmla="*/ 347480 w 2951002"/>
              <a:gd name="connsiteY4" fmla="*/ 3092703 h 3189779"/>
              <a:gd name="connsiteX5" fmla="*/ 1900560 w 2951002"/>
              <a:gd name="connsiteY5" fmla="*/ 3151134 h 3189779"/>
              <a:gd name="connsiteX6" fmla="*/ 2887455 w 2951002"/>
              <a:gd name="connsiteY6" fmla="*/ 2801815 h 3189779"/>
              <a:gd name="connsiteX7" fmla="*/ 2876547 w 2951002"/>
              <a:gd name="connsiteY7" fmla="*/ 836365 h 3189779"/>
              <a:gd name="connsiteX8" fmla="*/ 2165657 w 2951002"/>
              <a:gd name="connsiteY8" fmla="*/ 88327 h 3189779"/>
              <a:gd name="connsiteX0" fmla="*/ 2165657 w 2951002"/>
              <a:gd name="connsiteY0" fmla="*/ 88327 h 3218219"/>
              <a:gd name="connsiteX1" fmla="*/ 468287 w 2951002"/>
              <a:gd name="connsiteY1" fmla="*/ 19423 h 3218219"/>
              <a:gd name="connsiteX2" fmla="*/ 41791 w 2951002"/>
              <a:gd name="connsiteY2" fmla="*/ 503790 h 3218219"/>
              <a:gd name="connsiteX3" fmla="*/ 26166 w 2951002"/>
              <a:gd name="connsiteY3" fmla="*/ 2366512 h 3218219"/>
              <a:gd name="connsiteX4" fmla="*/ 325876 w 2951002"/>
              <a:gd name="connsiteY4" fmla="*/ 3141802 h 3218219"/>
              <a:gd name="connsiteX5" fmla="*/ 1900560 w 2951002"/>
              <a:gd name="connsiteY5" fmla="*/ 3151134 h 3218219"/>
              <a:gd name="connsiteX6" fmla="*/ 2887455 w 2951002"/>
              <a:gd name="connsiteY6" fmla="*/ 2801815 h 3218219"/>
              <a:gd name="connsiteX7" fmla="*/ 2876547 w 2951002"/>
              <a:gd name="connsiteY7" fmla="*/ 836365 h 3218219"/>
              <a:gd name="connsiteX8" fmla="*/ 2165657 w 2951002"/>
              <a:gd name="connsiteY8" fmla="*/ 88327 h 3218219"/>
              <a:gd name="connsiteX0" fmla="*/ 2165657 w 2951002"/>
              <a:gd name="connsiteY0" fmla="*/ 88327 h 3204787"/>
              <a:gd name="connsiteX1" fmla="*/ 468287 w 2951002"/>
              <a:gd name="connsiteY1" fmla="*/ 19423 h 3204787"/>
              <a:gd name="connsiteX2" fmla="*/ 41791 w 2951002"/>
              <a:gd name="connsiteY2" fmla="*/ 503790 h 3204787"/>
              <a:gd name="connsiteX3" fmla="*/ 26166 w 2951002"/>
              <a:gd name="connsiteY3" fmla="*/ 2366512 h 3204787"/>
              <a:gd name="connsiteX4" fmla="*/ 325876 w 2951002"/>
              <a:gd name="connsiteY4" fmla="*/ 3141802 h 3204787"/>
              <a:gd name="connsiteX5" fmla="*/ 1900560 w 2951002"/>
              <a:gd name="connsiteY5" fmla="*/ 3151134 h 3204787"/>
              <a:gd name="connsiteX6" fmla="*/ 2887455 w 2951002"/>
              <a:gd name="connsiteY6" fmla="*/ 2801815 h 3204787"/>
              <a:gd name="connsiteX7" fmla="*/ 2876547 w 2951002"/>
              <a:gd name="connsiteY7" fmla="*/ 836365 h 3204787"/>
              <a:gd name="connsiteX8" fmla="*/ 2165657 w 2951002"/>
              <a:gd name="connsiteY8" fmla="*/ 88327 h 3204787"/>
              <a:gd name="connsiteX0" fmla="*/ 2165657 w 2951002"/>
              <a:gd name="connsiteY0" fmla="*/ 88327 h 3226614"/>
              <a:gd name="connsiteX1" fmla="*/ 468287 w 2951002"/>
              <a:gd name="connsiteY1" fmla="*/ 19423 h 3226614"/>
              <a:gd name="connsiteX2" fmla="*/ 41791 w 2951002"/>
              <a:gd name="connsiteY2" fmla="*/ 503790 h 3226614"/>
              <a:gd name="connsiteX3" fmla="*/ 26166 w 2951002"/>
              <a:gd name="connsiteY3" fmla="*/ 2366512 h 3226614"/>
              <a:gd name="connsiteX4" fmla="*/ 385286 w 2951002"/>
              <a:gd name="connsiteY4" fmla="*/ 3174534 h 3226614"/>
              <a:gd name="connsiteX5" fmla="*/ 1900560 w 2951002"/>
              <a:gd name="connsiteY5" fmla="*/ 3151134 h 3226614"/>
              <a:gd name="connsiteX6" fmla="*/ 2887455 w 2951002"/>
              <a:gd name="connsiteY6" fmla="*/ 2801815 h 3226614"/>
              <a:gd name="connsiteX7" fmla="*/ 2876547 w 2951002"/>
              <a:gd name="connsiteY7" fmla="*/ 836365 h 3226614"/>
              <a:gd name="connsiteX8" fmla="*/ 2165657 w 2951002"/>
              <a:gd name="connsiteY8" fmla="*/ 88327 h 3226614"/>
              <a:gd name="connsiteX0" fmla="*/ 2165657 w 2951002"/>
              <a:gd name="connsiteY0" fmla="*/ 88327 h 3258927"/>
              <a:gd name="connsiteX1" fmla="*/ 468287 w 2951002"/>
              <a:gd name="connsiteY1" fmla="*/ 19423 h 3258927"/>
              <a:gd name="connsiteX2" fmla="*/ 41791 w 2951002"/>
              <a:gd name="connsiteY2" fmla="*/ 503790 h 3258927"/>
              <a:gd name="connsiteX3" fmla="*/ 26166 w 2951002"/>
              <a:gd name="connsiteY3" fmla="*/ 2366512 h 3258927"/>
              <a:gd name="connsiteX4" fmla="*/ 385286 w 2951002"/>
              <a:gd name="connsiteY4" fmla="*/ 3174534 h 3258927"/>
              <a:gd name="connsiteX5" fmla="*/ 1900560 w 2951002"/>
              <a:gd name="connsiteY5" fmla="*/ 3192051 h 3258927"/>
              <a:gd name="connsiteX6" fmla="*/ 2887455 w 2951002"/>
              <a:gd name="connsiteY6" fmla="*/ 2801815 h 3258927"/>
              <a:gd name="connsiteX7" fmla="*/ 2876547 w 2951002"/>
              <a:gd name="connsiteY7" fmla="*/ 836365 h 3258927"/>
              <a:gd name="connsiteX8" fmla="*/ 2165657 w 2951002"/>
              <a:gd name="connsiteY8" fmla="*/ 88327 h 3258927"/>
              <a:gd name="connsiteX0" fmla="*/ 2165657 w 2951002"/>
              <a:gd name="connsiteY0" fmla="*/ 88327 h 3298850"/>
              <a:gd name="connsiteX1" fmla="*/ 468287 w 2951002"/>
              <a:gd name="connsiteY1" fmla="*/ 19423 h 3298850"/>
              <a:gd name="connsiteX2" fmla="*/ 41791 w 2951002"/>
              <a:gd name="connsiteY2" fmla="*/ 503790 h 3298850"/>
              <a:gd name="connsiteX3" fmla="*/ 26166 w 2951002"/>
              <a:gd name="connsiteY3" fmla="*/ 2366512 h 3298850"/>
              <a:gd name="connsiteX4" fmla="*/ 356884 w 2951002"/>
              <a:gd name="connsiteY4" fmla="*/ 3231914 h 3298850"/>
              <a:gd name="connsiteX5" fmla="*/ 1900560 w 2951002"/>
              <a:gd name="connsiteY5" fmla="*/ 3192051 h 3298850"/>
              <a:gd name="connsiteX6" fmla="*/ 2887455 w 2951002"/>
              <a:gd name="connsiteY6" fmla="*/ 2801815 h 3298850"/>
              <a:gd name="connsiteX7" fmla="*/ 2876547 w 2951002"/>
              <a:gd name="connsiteY7" fmla="*/ 836365 h 3298850"/>
              <a:gd name="connsiteX8" fmla="*/ 2165657 w 2951002"/>
              <a:gd name="connsiteY8" fmla="*/ 88327 h 3298850"/>
              <a:gd name="connsiteX0" fmla="*/ 2165657 w 2951002"/>
              <a:gd name="connsiteY0" fmla="*/ 88327 h 3231914"/>
              <a:gd name="connsiteX1" fmla="*/ 468287 w 2951002"/>
              <a:gd name="connsiteY1" fmla="*/ 19423 h 3231914"/>
              <a:gd name="connsiteX2" fmla="*/ 41791 w 2951002"/>
              <a:gd name="connsiteY2" fmla="*/ 503790 h 3231914"/>
              <a:gd name="connsiteX3" fmla="*/ 26166 w 2951002"/>
              <a:gd name="connsiteY3" fmla="*/ 2366512 h 3231914"/>
              <a:gd name="connsiteX4" fmla="*/ 356884 w 2951002"/>
              <a:gd name="connsiteY4" fmla="*/ 3231914 h 3231914"/>
              <a:gd name="connsiteX5" fmla="*/ 1900560 w 2951002"/>
              <a:gd name="connsiteY5" fmla="*/ 3192051 h 3231914"/>
              <a:gd name="connsiteX6" fmla="*/ 2887455 w 2951002"/>
              <a:gd name="connsiteY6" fmla="*/ 2801815 h 3231914"/>
              <a:gd name="connsiteX7" fmla="*/ 2876547 w 2951002"/>
              <a:gd name="connsiteY7" fmla="*/ 836365 h 3231914"/>
              <a:gd name="connsiteX8" fmla="*/ 2165657 w 2951002"/>
              <a:gd name="connsiteY8" fmla="*/ 88327 h 3231914"/>
              <a:gd name="connsiteX0" fmla="*/ 2165657 w 2951002"/>
              <a:gd name="connsiteY0" fmla="*/ 88327 h 3293191"/>
              <a:gd name="connsiteX1" fmla="*/ 468287 w 2951002"/>
              <a:gd name="connsiteY1" fmla="*/ 19423 h 3293191"/>
              <a:gd name="connsiteX2" fmla="*/ 41791 w 2951002"/>
              <a:gd name="connsiteY2" fmla="*/ 503790 h 3293191"/>
              <a:gd name="connsiteX3" fmla="*/ 26166 w 2951002"/>
              <a:gd name="connsiteY3" fmla="*/ 2366512 h 3293191"/>
              <a:gd name="connsiteX4" fmla="*/ 356884 w 2951002"/>
              <a:gd name="connsiteY4" fmla="*/ 3231914 h 3293191"/>
              <a:gd name="connsiteX5" fmla="*/ 1910027 w 2951002"/>
              <a:gd name="connsiteY5" fmla="*/ 3220741 h 3293191"/>
              <a:gd name="connsiteX6" fmla="*/ 2887455 w 2951002"/>
              <a:gd name="connsiteY6" fmla="*/ 2801815 h 3293191"/>
              <a:gd name="connsiteX7" fmla="*/ 2876547 w 2951002"/>
              <a:gd name="connsiteY7" fmla="*/ 836365 h 3293191"/>
              <a:gd name="connsiteX8" fmla="*/ 2165657 w 2951002"/>
              <a:gd name="connsiteY8" fmla="*/ 88327 h 3293191"/>
              <a:gd name="connsiteX0" fmla="*/ 2165657 w 2951002"/>
              <a:gd name="connsiteY0" fmla="*/ 88327 h 3274389"/>
              <a:gd name="connsiteX1" fmla="*/ 468287 w 2951002"/>
              <a:gd name="connsiteY1" fmla="*/ 19423 h 3274389"/>
              <a:gd name="connsiteX2" fmla="*/ 41791 w 2951002"/>
              <a:gd name="connsiteY2" fmla="*/ 503790 h 3274389"/>
              <a:gd name="connsiteX3" fmla="*/ 26166 w 2951002"/>
              <a:gd name="connsiteY3" fmla="*/ 2366512 h 3274389"/>
              <a:gd name="connsiteX4" fmla="*/ 309546 w 2951002"/>
              <a:gd name="connsiteY4" fmla="*/ 3174536 h 3274389"/>
              <a:gd name="connsiteX5" fmla="*/ 1910027 w 2951002"/>
              <a:gd name="connsiteY5" fmla="*/ 3220741 h 3274389"/>
              <a:gd name="connsiteX6" fmla="*/ 2887455 w 2951002"/>
              <a:gd name="connsiteY6" fmla="*/ 2801815 h 3274389"/>
              <a:gd name="connsiteX7" fmla="*/ 2876547 w 2951002"/>
              <a:gd name="connsiteY7" fmla="*/ 836365 h 3274389"/>
              <a:gd name="connsiteX8" fmla="*/ 2165657 w 2951002"/>
              <a:gd name="connsiteY8" fmla="*/ 88327 h 3274389"/>
              <a:gd name="connsiteX0" fmla="*/ 2165657 w 2951002"/>
              <a:gd name="connsiteY0" fmla="*/ 88327 h 3255849"/>
              <a:gd name="connsiteX1" fmla="*/ 468287 w 2951002"/>
              <a:gd name="connsiteY1" fmla="*/ 19423 h 3255849"/>
              <a:gd name="connsiteX2" fmla="*/ 41791 w 2951002"/>
              <a:gd name="connsiteY2" fmla="*/ 503790 h 3255849"/>
              <a:gd name="connsiteX3" fmla="*/ 26166 w 2951002"/>
              <a:gd name="connsiteY3" fmla="*/ 2366512 h 3255849"/>
              <a:gd name="connsiteX4" fmla="*/ 309546 w 2951002"/>
              <a:gd name="connsiteY4" fmla="*/ 3174536 h 3255849"/>
              <a:gd name="connsiteX5" fmla="*/ 1910027 w 2951002"/>
              <a:gd name="connsiteY5" fmla="*/ 3220741 h 3255849"/>
              <a:gd name="connsiteX6" fmla="*/ 2887455 w 2951002"/>
              <a:gd name="connsiteY6" fmla="*/ 2801815 h 3255849"/>
              <a:gd name="connsiteX7" fmla="*/ 2876547 w 2951002"/>
              <a:gd name="connsiteY7" fmla="*/ 836365 h 3255849"/>
              <a:gd name="connsiteX8" fmla="*/ 2165657 w 2951002"/>
              <a:gd name="connsiteY8" fmla="*/ 88327 h 3255849"/>
              <a:gd name="connsiteX0" fmla="*/ 2165657 w 2951002"/>
              <a:gd name="connsiteY0" fmla="*/ 88327 h 3252158"/>
              <a:gd name="connsiteX1" fmla="*/ 468287 w 2951002"/>
              <a:gd name="connsiteY1" fmla="*/ 19423 h 3252158"/>
              <a:gd name="connsiteX2" fmla="*/ 41791 w 2951002"/>
              <a:gd name="connsiteY2" fmla="*/ 503790 h 3252158"/>
              <a:gd name="connsiteX3" fmla="*/ 26166 w 2951002"/>
              <a:gd name="connsiteY3" fmla="*/ 2366512 h 3252158"/>
              <a:gd name="connsiteX4" fmla="*/ 309546 w 2951002"/>
              <a:gd name="connsiteY4" fmla="*/ 3174536 h 3252158"/>
              <a:gd name="connsiteX5" fmla="*/ 1910027 w 2951002"/>
              <a:gd name="connsiteY5" fmla="*/ 3220741 h 3252158"/>
              <a:gd name="connsiteX6" fmla="*/ 2887455 w 2951002"/>
              <a:gd name="connsiteY6" fmla="*/ 2801815 h 3252158"/>
              <a:gd name="connsiteX7" fmla="*/ 2876547 w 2951002"/>
              <a:gd name="connsiteY7" fmla="*/ 836365 h 3252158"/>
              <a:gd name="connsiteX8" fmla="*/ 2165657 w 2951002"/>
              <a:gd name="connsiteY8" fmla="*/ 88327 h 3252158"/>
              <a:gd name="connsiteX0" fmla="*/ 2165657 w 2951002"/>
              <a:gd name="connsiteY0" fmla="*/ 88327 h 3243653"/>
              <a:gd name="connsiteX1" fmla="*/ 468287 w 2951002"/>
              <a:gd name="connsiteY1" fmla="*/ 19423 h 3243653"/>
              <a:gd name="connsiteX2" fmla="*/ 41791 w 2951002"/>
              <a:gd name="connsiteY2" fmla="*/ 503790 h 3243653"/>
              <a:gd name="connsiteX3" fmla="*/ 26166 w 2951002"/>
              <a:gd name="connsiteY3" fmla="*/ 2366512 h 3243653"/>
              <a:gd name="connsiteX4" fmla="*/ 309546 w 2951002"/>
              <a:gd name="connsiteY4" fmla="*/ 3174536 h 3243653"/>
              <a:gd name="connsiteX5" fmla="*/ 1910027 w 2951002"/>
              <a:gd name="connsiteY5" fmla="*/ 3220741 h 3243653"/>
              <a:gd name="connsiteX6" fmla="*/ 2887456 w 2951002"/>
              <a:gd name="connsiteY6" fmla="*/ 2917022 h 3243653"/>
              <a:gd name="connsiteX7" fmla="*/ 2876547 w 2951002"/>
              <a:gd name="connsiteY7" fmla="*/ 836365 h 3243653"/>
              <a:gd name="connsiteX8" fmla="*/ 2165657 w 2951002"/>
              <a:gd name="connsiteY8" fmla="*/ 88327 h 3243653"/>
              <a:gd name="connsiteX0" fmla="*/ 2165657 w 2951002"/>
              <a:gd name="connsiteY0" fmla="*/ 88327 h 3233484"/>
              <a:gd name="connsiteX1" fmla="*/ 468287 w 2951002"/>
              <a:gd name="connsiteY1" fmla="*/ 19423 h 3233484"/>
              <a:gd name="connsiteX2" fmla="*/ 41791 w 2951002"/>
              <a:gd name="connsiteY2" fmla="*/ 503790 h 3233484"/>
              <a:gd name="connsiteX3" fmla="*/ 26166 w 2951002"/>
              <a:gd name="connsiteY3" fmla="*/ 2366512 h 3233484"/>
              <a:gd name="connsiteX4" fmla="*/ 309546 w 2951002"/>
              <a:gd name="connsiteY4" fmla="*/ 3174536 h 3233484"/>
              <a:gd name="connsiteX5" fmla="*/ 1910027 w 2951002"/>
              <a:gd name="connsiteY5" fmla="*/ 3220741 h 3233484"/>
              <a:gd name="connsiteX6" fmla="*/ 2887456 w 2951002"/>
              <a:gd name="connsiteY6" fmla="*/ 2917022 h 3233484"/>
              <a:gd name="connsiteX7" fmla="*/ 2876547 w 2951002"/>
              <a:gd name="connsiteY7" fmla="*/ 836365 h 3233484"/>
              <a:gd name="connsiteX8" fmla="*/ 2165657 w 2951002"/>
              <a:gd name="connsiteY8" fmla="*/ 88327 h 3233484"/>
              <a:gd name="connsiteX0" fmla="*/ 2161788 w 2947133"/>
              <a:gd name="connsiteY0" fmla="*/ 88327 h 3248409"/>
              <a:gd name="connsiteX1" fmla="*/ 464418 w 2947133"/>
              <a:gd name="connsiteY1" fmla="*/ 19423 h 3248409"/>
              <a:gd name="connsiteX2" fmla="*/ 37922 w 2947133"/>
              <a:gd name="connsiteY2" fmla="*/ 503790 h 3248409"/>
              <a:gd name="connsiteX3" fmla="*/ 31069 w 2947133"/>
              <a:gd name="connsiteY3" fmla="*/ 2527803 h 3248409"/>
              <a:gd name="connsiteX4" fmla="*/ 305677 w 2947133"/>
              <a:gd name="connsiteY4" fmla="*/ 3174536 h 3248409"/>
              <a:gd name="connsiteX5" fmla="*/ 1906158 w 2947133"/>
              <a:gd name="connsiteY5" fmla="*/ 3220741 h 3248409"/>
              <a:gd name="connsiteX6" fmla="*/ 2883587 w 2947133"/>
              <a:gd name="connsiteY6" fmla="*/ 2917022 h 3248409"/>
              <a:gd name="connsiteX7" fmla="*/ 2872678 w 2947133"/>
              <a:gd name="connsiteY7" fmla="*/ 836365 h 3248409"/>
              <a:gd name="connsiteX8" fmla="*/ 2161788 w 2947133"/>
              <a:gd name="connsiteY8" fmla="*/ 88327 h 3248409"/>
              <a:gd name="connsiteX0" fmla="*/ 2161788 w 2947133"/>
              <a:gd name="connsiteY0" fmla="*/ 88327 h 3248408"/>
              <a:gd name="connsiteX1" fmla="*/ 464418 w 2947133"/>
              <a:gd name="connsiteY1" fmla="*/ 19423 h 3248408"/>
              <a:gd name="connsiteX2" fmla="*/ 37922 w 2947133"/>
              <a:gd name="connsiteY2" fmla="*/ 503790 h 3248408"/>
              <a:gd name="connsiteX3" fmla="*/ 31069 w 2947133"/>
              <a:gd name="connsiteY3" fmla="*/ 2527803 h 3248408"/>
              <a:gd name="connsiteX4" fmla="*/ 305677 w 2947133"/>
              <a:gd name="connsiteY4" fmla="*/ 3174536 h 3248408"/>
              <a:gd name="connsiteX5" fmla="*/ 1906158 w 2947133"/>
              <a:gd name="connsiteY5" fmla="*/ 3220741 h 3248408"/>
              <a:gd name="connsiteX6" fmla="*/ 2883587 w 2947133"/>
              <a:gd name="connsiteY6" fmla="*/ 2917022 h 3248408"/>
              <a:gd name="connsiteX7" fmla="*/ 2872678 w 2947133"/>
              <a:gd name="connsiteY7" fmla="*/ 836365 h 3248408"/>
              <a:gd name="connsiteX8" fmla="*/ 2161788 w 2947133"/>
              <a:gd name="connsiteY8" fmla="*/ 88327 h 3248408"/>
              <a:gd name="connsiteX0" fmla="*/ 2161788 w 2947133"/>
              <a:gd name="connsiteY0" fmla="*/ 92821 h 3252902"/>
              <a:gd name="connsiteX1" fmla="*/ 464418 w 2947133"/>
              <a:gd name="connsiteY1" fmla="*/ 23917 h 3252902"/>
              <a:gd name="connsiteX2" fmla="*/ 37922 w 2947133"/>
              <a:gd name="connsiteY2" fmla="*/ 508284 h 3252902"/>
              <a:gd name="connsiteX3" fmla="*/ 31069 w 2947133"/>
              <a:gd name="connsiteY3" fmla="*/ 2532297 h 3252902"/>
              <a:gd name="connsiteX4" fmla="*/ 305677 w 2947133"/>
              <a:gd name="connsiteY4" fmla="*/ 3179030 h 3252902"/>
              <a:gd name="connsiteX5" fmla="*/ 1906158 w 2947133"/>
              <a:gd name="connsiteY5" fmla="*/ 3225235 h 3252902"/>
              <a:gd name="connsiteX6" fmla="*/ 2883587 w 2947133"/>
              <a:gd name="connsiteY6" fmla="*/ 2921516 h 3252902"/>
              <a:gd name="connsiteX7" fmla="*/ 2872678 w 2947133"/>
              <a:gd name="connsiteY7" fmla="*/ 840859 h 3252902"/>
              <a:gd name="connsiteX8" fmla="*/ 2161788 w 2947133"/>
              <a:gd name="connsiteY8" fmla="*/ 92821 h 3252902"/>
              <a:gd name="connsiteX0" fmla="*/ 2293362 w 2947133"/>
              <a:gd name="connsiteY0" fmla="*/ 117868 h 3243388"/>
              <a:gd name="connsiteX1" fmla="*/ 464418 w 2947133"/>
              <a:gd name="connsiteY1" fmla="*/ 14403 h 3243388"/>
              <a:gd name="connsiteX2" fmla="*/ 37922 w 2947133"/>
              <a:gd name="connsiteY2" fmla="*/ 498770 h 3243388"/>
              <a:gd name="connsiteX3" fmla="*/ 31069 w 2947133"/>
              <a:gd name="connsiteY3" fmla="*/ 2522783 h 3243388"/>
              <a:gd name="connsiteX4" fmla="*/ 305677 w 2947133"/>
              <a:gd name="connsiteY4" fmla="*/ 3169516 h 3243388"/>
              <a:gd name="connsiteX5" fmla="*/ 1906158 w 2947133"/>
              <a:gd name="connsiteY5" fmla="*/ 3215721 h 3243388"/>
              <a:gd name="connsiteX6" fmla="*/ 2883587 w 2947133"/>
              <a:gd name="connsiteY6" fmla="*/ 2912002 h 3243388"/>
              <a:gd name="connsiteX7" fmla="*/ 2872678 w 2947133"/>
              <a:gd name="connsiteY7" fmla="*/ 831345 h 3243388"/>
              <a:gd name="connsiteX8" fmla="*/ 2293362 w 2947133"/>
              <a:gd name="connsiteY8" fmla="*/ 117868 h 3243388"/>
              <a:gd name="connsiteX0" fmla="*/ 2289571 w 2943342"/>
              <a:gd name="connsiteY0" fmla="*/ 117868 h 3243388"/>
              <a:gd name="connsiteX1" fmla="*/ 460627 w 2943342"/>
              <a:gd name="connsiteY1" fmla="*/ 14403 h 3243388"/>
              <a:gd name="connsiteX2" fmla="*/ 34131 w 2943342"/>
              <a:gd name="connsiteY2" fmla="*/ 498770 h 3243388"/>
              <a:gd name="connsiteX3" fmla="*/ 27278 w 2943342"/>
              <a:gd name="connsiteY3" fmla="*/ 2522783 h 3243388"/>
              <a:gd name="connsiteX4" fmla="*/ 301886 w 2943342"/>
              <a:gd name="connsiteY4" fmla="*/ 3169516 h 3243388"/>
              <a:gd name="connsiteX5" fmla="*/ 1902367 w 2943342"/>
              <a:gd name="connsiteY5" fmla="*/ 3215721 h 3243388"/>
              <a:gd name="connsiteX6" fmla="*/ 2879796 w 2943342"/>
              <a:gd name="connsiteY6" fmla="*/ 2912002 h 3243388"/>
              <a:gd name="connsiteX7" fmla="*/ 2868887 w 2943342"/>
              <a:gd name="connsiteY7" fmla="*/ 831345 h 3243388"/>
              <a:gd name="connsiteX8" fmla="*/ 2289571 w 2943342"/>
              <a:gd name="connsiteY8" fmla="*/ 117868 h 3243388"/>
              <a:gd name="connsiteX0" fmla="*/ 2289571 w 2943342"/>
              <a:gd name="connsiteY0" fmla="*/ 110633 h 3236153"/>
              <a:gd name="connsiteX1" fmla="*/ 460627 w 2943342"/>
              <a:gd name="connsiteY1" fmla="*/ 7168 h 3236153"/>
              <a:gd name="connsiteX2" fmla="*/ 34131 w 2943342"/>
              <a:gd name="connsiteY2" fmla="*/ 491535 h 3236153"/>
              <a:gd name="connsiteX3" fmla="*/ 27278 w 2943342"/>
              <a:gd name="connsiteY3" fmla="*/ 2515548 h 3236153"/>
              <a:gd name="connsiteX4" fmla="*/ 301886 w 2943342"/>
              <a:gd name="connsiteY4" fmla="*/ 3162281 h 3236153"/>
              <a:gd name="connsiteX5" fmla="*/ 1902367 w 2943342"/>
              <a:gd name="connsiteY5" fmla="*/ 3208486 h 3236153"/>
              <a:gd name="connsiteX6" fmla="*/ 2879796 w 2943342"/>
              <a:gd name="connsiteY6" fmla="*/ 2904767 h 3236153"/>
              <a:gd name="connsiteX7" fmla="*/ 2868887 w 2943342"/>
              <a:gd name="connsiteY7" fmla="*/ 824110 h 3236153"/>
              <a:gd name="connsiteX8" fmla="*/ 2289571 w 2943342"/>
              <a:gd name="connsiteY8" fmla="*/ 110633 h 3236153"/>
              <a:gd name="connsiteX0" fmla="*/ 2289571 w 2943342"/>
              <a:gd name="connsiteY0" fmla="*/ 110633 h 3236153"/>
              <a:gd name="connsiteX1" fmla="*/ 460627 w 2943342"/>
              <a:gd name="connsiteY1" fmla="*/ 7168 h 3236153"/>
              <a:gd name="connsiteX2" fmla="*/ 34131 w 2943342"/>
              <a:gd name="connsiteY2" fmla="*/ 491535 h 3236153"/>
              <a:gd name="connsiteX3" fmla="*/ 27278 w 2943342"/>
              <a:gd name="connsiteY3" fmla="*/ 2515548 h 3236153"/>
              <a:gd name="connsiteX4" fmla="*/ 301886 w 2943342"/>
              <a:gd name="connsiteY4" fmla="*/ 3162281 h 3236153"/>
              <a:gd name="connsiteX5" fmla="*/ 1902367 w 2943342"/>
              <a:gd name="connsiteY5" fmla="*/ 3208486 h 3236153"/>
              <a:gd name="connsiteX6" fmla="*/ 2879796 w 2943342"/>
              <a:gd name="connsiteY6" fmla="*/ 2904767 h 3236153"/>
              <a:gd name="connsiteX7" fmla="*/ 2868887 w 2943342"/>
              <a:gd name="connsiteY7" fmla="*/ 824110 h 3236153"/>
              <a:gd name="connsiteX8" fmla="*/ 2289571 w 2943342"/>
              <a:gd name="connsiteY8" fmla="*/ 110633 h 3236153"/>
              <a:gd name="connsiteX0" fmla="*/ 2289571 w 2943342"/>
              <a:gd name="connsiteY0" fmla="*/ 110633 h 3236153"/>
              <a:gd name="connsiteX1" fmla="*/ 460627 w 2943342"/>
              <a:gd name="connsiteY1" fmla="*/ 7168 h 3236153"/>
              <a:gd name="connsiteX2" fmla="*/ 34131 w 2943342"/>
              <a:gd name="connsiteY2" fmla="*/ 491535 h 3236153"/>
              <a:gd name="connsiteX3" fmla="*/ 27278 w 2943342"/>
              <a:gd name="connsiteY3" fmla="*/ 2515548 h 3236153"/>
              <a:gd name="connsiteX4" fmla="*/ 301886 w 2943342"/>
              <a:gd name="connsiteY4" fmla="*/ 3162281 h 3236153"/>
              <a:gd name="connsiteX5" fmla="*/ 1902367 w 2943342"/>
              <a:gd name="connsiteY5" fmla="*/ 3208486 h 3236153"/>
              <a:gd name="connsiteX6" fmla="*/ 2879796 w 2943342"/>
              <a:gd name="connsiteY6" fmla="*/ 2904767 h 3236153"/>
              <a:gd name="connsiteX7" fmla="*/ 2868887 w 2943342"/>
              <a:gd name="connsiteY7" fmla="*/ 824110 h 3236153"/>
              <a:gd name="connsiteX8" fmla="*/ 2289571 w 2943342"/>
              <a:gd name="connsiteY8" fmla="*/ 110633 h 3236153"/>
              <a:gd name="connsiteX0" fmla="*/ 2289571 w 2943342"/>
              <a:gd name="connsiteY0" fmla="*/ 110633 h 3258200"/>
              <a:gd name="connsiteX1" fmla="*/ 460627 w 2943342"/>
              <a:gd name="connsiteY1" fmla="*/ 7168 h 3258200"/>
              <a:gd name="connsiteX2" fmla="*/ 34131 w 2943342"/>
              <a:gd name="connsiteY2" fmla="*/ 491535 h 3258200"/>
              <a:gd name="connsiteX3" fmla="*/ 27278 w 2943342"/>
              <a:gd name="connsiteY3" fmla="*/ 2515548 h 3258200"/>
              <a:gd name="connsiteX4" fmla="*/ 301886 w 2943342"/>
              <a:gd name="connsiteY4" fmla="*/ 3162281 h 3258200"/>
              <a:gd name="connsiteX5" fmla="*/ 1963769 w 2943342"/>
              <a:gd name="connsiteY5" fmla="*/ 3243049 h 3258200"/>
              <a:gd name="connsiteX6" fmla="*/ 2879796 w 2943342"/>
              <a:gd name="connsiteY6" fmla="*/ 2904767 h 3258200"/>
              <a:gd name="connsiteX7" fmla="*/ 2868887 w 2943342"/>
              <a:gd name="connsiteY7" fmla="*/ 824110 h 3258200"/>
              <a:gd name="connsiteX8" fmla="*/ 2289571 w 2943342"/>
              <a:gd name="connsiteY8" fmla="*/ 110633 h 3258200"/>
              <a:gd name="connsiteX0" fmla="*/ 2289571 w 2943342"/>
              <a:gd name="connsiteY0" fmla="*/ 110633 h 3251010"/>
              <a:gd name="connsiteX1" fmla="*/ 460627 w 2943342"/>
              <a:gd name="connsiteY1" fmla="*/ 7168 h 3251010"/>
              <a:gd name="connsiteX2" fmla="*/ 34131 w 2943342"/>
              <a:gd name="connsiteY2" fmla="*/ 491535 h 3251010"/>
              <a:gd name="connsiteX3" fmla="*/ 27278 w 2943342"/>
              <a:gd name="connsiteY3" fmla="*/ 2515548 h 3251010"/>
              <a:gd name="connsiteX4" fmla="*/ 301886 w 2943342"/>
              <a:gd name="connsiteY4" fmla="*/ 3162281 h 3251010"/>
              <a:gd name="connsiteX5" fmla="*/ 1963769 w 2943342"/>
              <a:gd name="connsiteY5" fmla="*/ 3243049 h 3251010"/>
              <a:gd name="connsiteX6" fmla="*/ 2879796 w 2943342"/>
              <a:gd name="connsiteY6" fmla="*/ 2904767 h 3251010"/>
              <a:gd name="connsiteX7" fmla="*/ 2868887 w 2943342"/>
              <a:gd name="connsiteY7" fmla="*/ 824110 h 3251010"/>
              <a:gd name="connsiteX8" fmla="*/ 2289571 w 2943342"/>
              <a:gd name="connsiteY8" fmla="*/ 110633 h 325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3342" h="3251010">
                <a:moveTo>
                  <a:pt x="2289571" y="110633"/>
                </a:moveTo>
                <a:cubicBezTo>
                  <a:pt x="2289571" y="110633"/>
                  <a:pt x="766362" y="-33275"/>
                  <a:pt x="460627" y="7168"/>
                </a:cubicBezTo>
                <a:cubicBezTo>
                  <a:pt x="154892" y="47611"/>
                  <a:pt x="97585" y="188680"/>
                  <a:pt x="34131" y="491535"/>
                </a:cubicBezTo>
                <a:cubicBezTo>
                  <a:pt x="-29323" y="794390"/>
                  <a:pt x="12336" y="2172281"/>
                  <a:pt x="27278" y="2515548"/>
                </a:cubicBezTo>
                <a:cubicBezTo>
                  <a:pt x="42220" y="2858815"/>
                  <a:pt x="49310" y="3075594"/>
                  <a:pt x="301886" y="3162281"/>
                </a:cubicBezTo>
                <a:cubicBezTo>
                  <a:pt x="554462" y="3248968"/>
                  <a:pt x="1525345" y="3262927"/>
                  <a:pt x="1963769" y="3243049"/>
                </a:cubicBezTo>
                <a:cubicBezTo>
                  <a:pt x="2402193" y="3223171"/>
                  <a:pt x="2793289" y="3189252"/>
                  <a:pt x="2879796" y="2904767"/>
                </a:cubicBezTo>
                <a:cubicBezTo>
                  <a:pt x="2998188" y="2515586"/>
                  <a:pt x="2925233" y="1543242"/>
                  <a:pt x="2868887" y="824110"/>
                </a:cubicBezTo>
                <a:cubicBezTo>
                  <a:pt x="2790679" y="390170"/>
                  <a:pt x="2768664" y="241072"/>
                  <a:pt x="2289571" y="110633"/>
                </a:cubicBezTo>
                <a:close/>
              </a:path>
            </a:pathLst>
          </a:custGeom>
          <a:solidFill>
            <a:srgbClr val="8064B0">
              <a:alpha val="40000"/>
            </a:srgb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6" name="TextBox 45">
            <a:extLst>
              <a:ext uri="{FF2B5EF4-FFF2-40B4-BE49-F238E27FC236}">
                <a16:creationId xmlns:a16="http://schemas.microsoft.com/office/drawing/2014/main" id="{E4672DDF-E5CD-8248-827C-9C4C4D20877C}"/>
              </a:ext>
            </a:extLst>
          </p:cNvPr>
          <p:cNvSpPr txBox="1"/>
          <p:nvPr/>
        </p:nvSpPr>
        <p:spPr>
          <a:xfrm>
            <a:off x="4212886" y="1299154"/>
            <a:ext cx="2435049" cy="1815882"/>
          </a:xfrm>
          <a:prstGeom prst="rect">
            <a:avLst/>
          </a:prstGeom>
          <a:noFill/>
        </p:spPr>
        <p:txBody>
          <a:bodyPr wrap="square" lIns="0" tIns="0" rIns="0" bIns="0">
            <a:spAutoFit/>
          </a:bodyPr>
          <a:lstStyle/>
          <a:p>
            <a:pPr>
              <a:lnSpc>
                <a:spcPct val="90000"/>
              </a:lnSpc>
              <a:spcAft>
                <a:spcPts val="600"/>
              </a:spcAft>
              <a:buNone/>
            </a:pPr>
            <a:r>
              <a:rPr lang="en-GB" sz="2400">
                <a:effectLst/>
                <a:latin typeface="Londrina Solid" pitchFamily="2" charset="77"/>
                <a:ea typeface="Roboto Condensed" panose="02000000000000000000" pitchFamily="2" charset="0"/>
              </a:rPr>
              <a:t>Donate</a:t>
            </a:r>
            <a:endParaRPr lang="en-GB" sz="2400" dirty="0">
              <a:effectLst/>
              <a:latin typeface="Londrina Solid" pitchFamily="2" charset="77"/>
              <a:ea typeface="Roboto Condensed" panose="02000000000000000000" pitchFamily="2" charset="0"/>
            </a:endParaRPr>
          </a:p>
          <a:p>
            <a:pPr>
              <a:lnSpc>
                <a:spcPct val="90000"/>
              </a:lnSpc>
              <a:spcAft>
                <a:spcPts val="600"/>
              </a:spcAft>
              <a:buNone/>
            </a:pPr>
            <a:r>
              <a:rPr lang="en-GB" sz="1600" b="1">
                <a:effectLst/>
                <a:latin typeface="Roboto Condensed" panose="02000000000000000000" pitchFamily="2" charset="0"/>
                <a:ea typeface="Roboto Condensed" panose="02000000000000000000" pitchFamily="2" charset="0"/>
              </a:rPr>
              <a:t>To give </a:t>
            </a:r>
            <a:r>
              <a:rPr lang="en-GB" sz="1600" b="1" dirty="0">
                <a:effectLst/>
                <a:latin typeface="Roboto Condensed" panose="02000000000000000000" pitchFamily="2" charset="0"/>
                <a:ea typeface="Roboto Condensed" panose="02000000000000000000" pitchFamily="2" charset="0"/>
              </a:rPr>
              <a:t>something to help others, such as clothes, toys, food, or money, without asking for anything back.</a:t>
            </a:r>
          </a:p>
          <a:p>
            <a:pPr>
              <a:lnSpc>
                <a:spcPct val="90000"/>
              </a:lnSpc>
              <a:spcAft>
                <a:spcPts val="600"/>
              </a:spcAft>
              <a:buNone/>
            </a:pPr>
            <a:r>
              <a:rPr lang="en-GB" sz="1600" dirty="0">
                <a:effectLst/>
                <a:latin typeface="Roboto Condensed" panose="02000000000000000000" pitchFamily="2" charset="0"/>
                <a:ea typeface="Roboto Condensed" panose="02000000000000000000" pitchFamily="2" charset="0"/>
              </a:rPr>
              <a:t>Pope Francis </a:t>
            </a:r>
            <a:r>
              <a:rPr lang="en-GB" sz="1600" b="1" dirty="0">
                <a:effectLst/>
                <a:latin typeface="Roboto Condensed" panose="02000000000000000000" pitchFamily="2" charset="0"/>
                <a:ea typeface="Roboto Condensed" panose="02000000000000000000" pitchFamily="2" charset="0"/>
              </a:rPr>
              <a:t>donated</a:t>
            </a:r>
            <a:r>
              <a:rPr lang="en-GB" sz="1600" dirty="0">
                <a:effectLst/>
                <a:latin typeface="Roboto Condensed" panose="02000000000000000000" pitchFamily="2" charset="0"/>
                <a:ea typeface="Roboto Condensed" panose="02000000000000000000" pitchFamily="2" charset="0"/>
              </a:rPr>
              <a:t> his popemobile.</a:t>
            </a:r>
          </a:p>
        </p:txBody>
      </p:sp>
      <p:sp>
        <p:nvSpPr>
          <p:cNvPr id="47" name="Freeform 46">
            <a:extLst>
              <a:ext uri="{FF2B5EF4-FFF2-40B4-BE49-F238E27FC236}">
                <a16:creationId xmlns:a16="http://schemas.microsoft.com/office/drawing/2014/main" id="{73AB0766-75F6-02B5-61B3-19887D0988AF}"/>
              </a:ext>
            </a:extLst>
          </p:cNvPr>
          <p:cNvSpPr/>
          <p:nvPr/>
        </p:nvSpPr>
        <p:spPr>
          <a:xfrm>
            <a:off x="7210304" y="1033245"/>
            <a:ext cx="3124299" cy="2411390"/>
          </a:xfrm>
          <a:custGeom>
            <a:avLst/>
            <a:gdLst>
              <a:gd name="connsiteX0" fmla="*/ 2416917 w 3083163"/>
              <a:gd name="connsiteY0" fmla="*/ 69610 h 2869720"/>
              <a:gd name="connsiteX1" fmla="*/ 943503 w 3083163"/>
              <a:gd name="connsiteY1" fmla="*/ 109 h 2869720"/>
              <a:gd name="connsiteX2" fmla="*/ 12504 w 3083163"/>
              <a:gd name="connsiteY2" fmla="*/ 471370 h 2869720"/>
              <a:gd name="connsiteX3" fmla="*/ 43881 w 3083163"/>
              <a:gd name="connsiteY3" fmla="*/ 1444895 h 2869720"/>
              <a:gd name="connsiteX4" fmla="*/ 185391 w 3083163"/>
              <a:gd name="connsiteY4" fmla="*/ 2364546 h 2869720"/>
              <a:gd name="connsiteX5" fmla="*/ 1102416 w 3083163"/>
              <a:gd name="connsiteY5" fmla="*/ 2866429 h 2869720"/>
              <a:gd name="connsiteX6" fmla="*/ 2599585 w 3083163"/>
              <a:gd name="connsiteY6" fmla="*/ 2609389 h 2869720"/>
              <a:gd name="connsiteX7" fmla="*/ 3044950 w 3083163"/>
              <a:gd name="connsiteY7" fmla="*/ 1324697 h 2869720"/>
              <a:gd name="connsiteX8" fmla="*/ 2416917 w 3083163"/>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69720"/>
              <a:gd name="connsiteX1" fmla="*/ 943503 w 3113812"/>
              <a:gd name="connsiteY1" fmla="*/ 109 h 2869720"/>
              <a:gd name="connsiteX2" fmla="*/ 12504 w 3113812"/>
              <a:gd name="connsiteY2" fmla="*/ 471370 h 2869720"/>
              <a:gd name="connsiteX3" fmla="*/ 43881 w 3113812"/>
              <a:gd name="connsiteY3" fmla="*/ 1444895 h 2869720"/>
              <a:gd name="connsiteX4" fmla="*/ 185391 w 3113812"/>
              <a:gd name="connsiteY4" fmla="*/ 2364546 h 2869720"/>
              <a:gd name="connsiteX5" fmla="*/ 1102416 w 3113812"/>
              <a:gd name="connsiteY5" fmla="*/ 2866429 h 2869720"/>
              <a:gd name="connsiteX6" fmla="*/ 2599585 w 3113812"/>
              <a:gd name="connsiteY6" fmla="*/ 2609389 h 2869720"/>
              <a:gd name="connsiteX7" fmla="*/ 3044950 w 3113812"/>
              <a:gd name="connsiteY7" fmla="*/ 1324697 h 2869720"/>
              <a:gd name="connsiteX8" fmla="*/ 2416917 w 3113812"/>
              <a:gd name="connsiteY8" fmla="*/ 69610 h 2869720"/>
              <a:gd name="connsiteX0" fmla="*/ 2416917 w 3113812"/>
              <a:gd name="connsiteY0" fmla="*/ 69610 h 2893673"/>
              <a:gd name="connsiteX1" fmla="*/ 943503 w 3113812"/>
              <a:gd name="connsiteY1" fmla="*/ 109 h 2893673"/>
              <a:gd name="connsiteX2" fmla="*/ 12504 w 3113812"/>
              <a:gd name="connsiteY2" fmla="*/ 471370 h 2893673"/>
              <a:gd name="connsiteX3" fmla="*/ 43881 w 3113812"/>
              <a:gd name="connsiteY3" fmla="*/ 1444895 h 2893673"/>
              <a:gd name="connsiteX4" fmla="*/ 185391 w 3113812"/>
              <a:gd name="connsiteY4" fmla="*/ 2364546 h 2893673"/>
              <a:gd name="connsiteX5" fmla="*/ 1102416 w 3113812"/>
              <a:gd name="connsiteY5" fmla="*/ 2866429 h 2893673"/>
              <a:gd name="connsiteX6" fmla="*/ 2809910 w 3113812"/>
              <a:gd name="connsiteY6" fmla="*/ 2638411 h 2893673"/>
              <a:gd name="connsiteX7" fmla="*/ 3044950 w 3113812"/>
              <a:gd name="connsiteY7" fmla="*/ 1324697 h 2893673"/>
              <a:gd name="connsiteX8" fmla="*/ 2416917 w 3113812"/>
              <a:gd name="connsiteY8" fmla="*/ 69610 h 2893673"/>
              <a:gd name="connsiteX0" fmla="*/ 2414593 w 3111488"/>
              <a:gd name="connsiteY0" fmla="*/ 69610 h 2882217"/>
              <a:gd name="connsiteX1" fmla="*/ 941179 w 3111488"/>
              <a:gd name="connsiteY1" fmla="*/ 109 h 2882217"/>
              <a:gd name="connsiteX2" fmla="*/ 10180 w 3111488"/>
              <a:gd name="connsiteY2" fmla="*/ 471370 h 2882217"/>
              <a:gd name="connsiteX3" fmla="*/ 41557 w 3111488"/>
              <a:gd name="connsiteY3" fmla="*/ 1444895 h 2882217"/>
              <a:gd name="connsiteX4" fmla="*/ 199247 w 3111488"/>
              <a:gd name="connsiteY4" fmla="*/ 2519330 h 2882217"/>
              <a:gd name="connsiteX5" fmla="*/ 1100092 w 3111488"/>
              <a:gd name="connsiteY5" fmla="*/ 2866429 h 2882217"/>
              <a:gd name="connsiteX6" fmla="*/ 2807586 w 3111488"/>
              <a:gd name="connsiteY6" fmla="*/ 2638411 h 2882217"/>
              <a:gd name="connsiteX7" fmla="*/ 3042626 w 3111488"/>
              <a:gd name="connsiteY7" fmla="*/ 1324697 h 2882217"/>
              <a:gd name="connsiteX8" fmla="*/ 2414593 w 3111488"/>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28034"/>
              <a:gd name="connsiteY0" fmla="*/ 69610 h 2882217"/>
              <a:gd name="connsiteX1" fmla="*/ 941179 w 3128034"/>
              <a:gd name="connsiteY1" fmla="*/ 109 h 2882217"/>
              <a:gd name="connsiteX2" fmla="*/ 10180 w 3128034"/>
              <a:gd name="connsiteY2" fmla="*/ 471370 h 2882217"/>
              <a:gd name="connsiteX3" fmla="*/ 41557 w 3128034"/>
              <a:gd name="connsiteY3" fmla="*/ 1444895 h 2882217"/>
              <a:gd name="connsiteX4" fmla="*/ 199247 w 3128034"/>
              <a:gd name="connsiteY4" fmla="*/ 2519330 h 2882217"/>
              <a:gd name="connsiteX5" fmla="*/ 1100092 w 3128034"/>
              <a:gd name="connsiteY5" fmla="*/ 2866429 h 2882217"/>
              <a:gd name="connsiteX6" fmla="*/ 2807586 w 3128034"/>
              <a:gd name="connsiteY6" fmla="*/ 2638411 h 2882217"/>
              <a:gd name="connsiteX7" fmla="*/ 3066894 w 3128034"/>
              <a:gd name="connsiteY7" fmla="*/ 1392414 h 2882217"/>
              <a:gd name="connsiteX8" fmla="*/ 2414593 w 3128034"/>
              <a:gd name="connsiteY8" fmla="*/ 69610 h 2882217"/>
              <a:gd name="connsiteX0" fmla="*/ 2414593 w 3131603"/>
              <a:gd name="connsiteY0" fmla="*/ 69610 h 2882217"/>
              <a:gd name="connsiteX1" fmla="*/ 941179 w 3131603"/>
              <a:gd name="connsiteY1" fmla="*/ 109 h 2882217"/>
              <a:gd name="connsiteX2" fmla="*/ 10180 w 3131603"/>
              <a:gd name="connsiteY2" fmla="*/ 471370 h 2882217"/>
              <a:gd name="connsiteX3" fmla="*/ 41557 w 3131603"/>
              <a:gd name="connsiteY3" fmla="*/ 1444895 h 2882217"/>
              <a:gd name="connsiteX4" fmla="*/ 199247 w 3131603"/>
              <a:gd name="connsiteY4" fmla="*/ 2519330 h 2882217"/>
              <a:gd name="connsiteX5" fmla="*/ 1100092 w 3131603"/>
              <a:gd name="connsiteY5" fmla="*/ 2866429 h 2882217"/>
              <a:gd name="connsiteX6" fmla="*/ 2807586 w 3131603"/>
              <a:gd name="connsiteY6" fmla="*/ 2638411 h 2882217"/>
              <a:gd name="connsiteX7" fmla="*/ 3066894 w 3131603"/>
              <a:gd name="connsiteY7" fmla="*/ 1392414 h 2882217"/>
              <a:gd name="connsiteX8" fmla="*/ 2414593 w 3131603"/>
              <a:gd name="connsiteY8" fmla="*/ 69610 h 2882217"/>
              <a:gd name="connsiteX0" fmla="*/ 2414593 w 3131603"/>
              <a:gd name="connsiteY0" fmla="*/ 69610 h 2901028"/>
              <a:gd name="connsiteX1" fmla="*/ 941179 w 3131603"/>
              <a:gd name="connsiteY1" fmla="*/ 109 h 2901028"/>
              <a:gd name="connsiteX2" fmla="*/ 10180 w 3131603"/>
              <a:gd name="connsiteY2" fmla="*/ 471370 h 2901028"/>
              <a:gd name="connsiteX3" fmla="*/ 41557 w 3131603"/>
              <a:gd name="connsiteY3" fmla="*/ 1444895 h 2901028"/>
              <a:gd name="connsiteX4" fmla="*/ 199247 w 3131603"/>
              <a:gd name="connsiteY4" fmla="*/ 2519330 h 2901028"/>
              <a:gd name="connsiteX5" fmla="*/ 1100092 w 3131603"/>
              <a:gd name="connsiteY5" fmla="*/ 2866429 h 2901028"/>
              <a:gd name="connsiteX6" fmla="*/ 2815676 w 3131603"/>
              <a:gd name="connsiteY6" fmla="*/ 2686780 h 2901028"/>
              <a:gd name="connsiteX7" fmla="*/ 3066894 w 3131603"/>
              <a:gd name="connsiteY7" fmla="*/ 1392414 h 2901028"/>
              <a:gd name="connsiteX8" fmla="*/ 2414593 w 3131603"/>
              <a:gd name="connsiteY8" fmla="*/ 69610 h 2901028"/>
              <a:gd name="connsiteX0" fmla="*/ 2414593 w 3131603"/>
              <a:gd name="connsiteY0" fmla="*/ 69610 h 2907113"/>
              <a:gd name="connsiteX1" fmla="*/ 941179 w 3131603"/>
              <a:gd name="connsiteY1" fmla="*/ 109 h 2907113"/>
              <a:gd name="connsiteX2" fmla="*/ 10180 w 3131603"/>
              <a:gd name="connsiteY2" fmla="*/ 471370 h 2907113"/>
              <a:gd name="connsiteX3" fmla="*/ 41557 w 3131603"/>
              <a:gd name="connsiteY3" fmla="*/ 1444895 h 2907113"/>
              <a:gd name="connsiteX4" fmla="*/ 199247 w 3131603"/>
              <a:gd name="connsiteY4" fmla="*/ 2519330 h 2907113"/>
              <a:gd name="connsiteX5" fmla="*/ 816961 w 3131603"/>
              <a:gd name="connsiteY5" fmla="*/ 2876103 h 2907113"/>
              <a:gd name="connsiteX6" fmla="*/ 2815676 w 3131603"/>
              <a:gd name="connsiteY6" fmla="*/ 2686780 h 2907113"/>
              <a:gd name="connsiteX7" fmla="*/ 3066894 w 3131603"/>
              <a:gd name="connsiteY7" fmla="*/ 1392414 h 2907113"/>
              <a:gd name="connsiteX8" fmla="*/ 2414593 w 3131603"/>
              <a:gd name="connsiteY8" fmla="*/ 69610 h 2907113"/>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904339"/>
              <a:gd name="connsiteX1" fmla="*/ 940504 w 3130928"/>
              <a:gd name="connsiteY1" fmla="*/ 109 h 2904339"/>
              <a:gd name="connsiteX2" fmla="*/ 9505 w 3130928"/>
              <a:gd name="connsiteY2" fmla="*/ 471370 h 2904339"/>
              <a:gd name="connsiteX3" fmla="*/ 40882 w 3130928"/>
              <a:gd name="connsiteY3" fmla="*/ 1444895 h 2904339"/>
              <a:gd name="connsiteX4" fmla="*/ 174304 w 3130928"/>
              <a:gd name="connsiteY4" fmla="*/ 2558026 h 2904339"/>
              <a:gd name="connsiteX5" fmla="*/ 816286 w 3130928"/>
              <a:gd name="connsiteY5" fmla="*/ 2876103 h 2904339"/>
              <a:gd name="connsiteX6" fmla="*/ 2815001 w 3130928"/>
              <a:gd name="connsiteY6" fmla="*/ 2686780 h 2904339"/>
              <a:gd name="connsiteX7" fmla="*/ 3066219 w 3130928"/>
              <a:gd name="connsiteY7" fmla="*/ 1392414 h 2904339"/>
              <a:gd name="connsiteX8" fmla="*/ 2413918 w 3130928"/>
              <a:gd name="connsiteY8" fmla="*/ 69610 h 2904339"/>
              <a:gd name="connsiteX0" fmla="*/ 2413918 w 3130928"/>
              <a:gd name="connsiteY0" fmla="*/ 69610 h 2877386"/>
              <a:gd name="connsiteX1" fmla="*/ 940504 w 3130928"/>
              <a:gd name="connsiteY1" fmla="*/ 109 h 2877386"/>
              <a:gd name="connsiteX2" fmla="*/ 9505 w 3130928"/>
              <a:gd name="connsiteY2" fmla="*/ 471370 h 2877386"/>
              <a:gd name="connsiteX3" fmla="*/ 40882 w 3130928"/>
              <a:gd name="connsiteY3" fmla="*/ 1444895 h 2877386"/>
              <a:gd name="connsiteX4" fmla="*/ 174304 w 3130928"/>
              <a:gd name="connsiteY4" fmla="*/ 2558026 h 2877386"/>
              <a:gd name="connsiteX5" fmla="*/ 775839 w 3130928"/>
              <a:gd name="connsiteY5" fmla="*/ 2828963 h 2877386"/>
              <a:gd name="connsiteX6" fmla="*/ 2815001 w 3130928"/>
              <a:gd name="connsiteY6" fmla="*/ 2686780 h 2877386"/>
              <a:gd name="connsiteX7" fmla="*/ 3066219 w 3130928"/>
              <a:gd name="connsiteY7" fmla="*/ 1392414 h 2877386"/>
              <a:gd name="connsiteX8" fmla="*/ 2413918 w 3130928"/>
              <a:gd name="connsiteY8" fmla="*/ 69610 h 2877386"/>
              <a:gd name="connsiteX0" fmla="*/ 2413918 w 3130928"/>
              <a:gd name="connsiteY0" fmla="*/ 69610 h 2857777"/>
              <a:gd name="connsiteX1" fmla="*/ 940504 w 3130928"/>
              <a:gd name="connsiteY1" fmla="*/ 109 h 2857777"/>
              <a:gd name="connsiteX2" fmla="*/ 9505 w 3130928"/>
              <a:gd name="connsiteY2" fmla="*/ 471370 h 2857777"/>
              <a:gd name="connsiteX3" fmla="*/ 40882 w 3130928"/>
              <a:gd name="connsiteY3" fmla="*/ 1444895 h 2857777"/>
              <a:gd name="connsiteX4" fmla="*/ 174304 w 3130928"/>
              <a:gd name="connsiteY4" fmla="*/ 2558026 h 2857777"/>
              <a:gd name="connsiteX5" fmla="*/ 775839 w 3130928"/>
              <a:gd name="connsiteY5" fmla="*/ 2828963 h 2857777"/>
              <a:gd name="connsiteX6" fmla="*/ 2815001 w 3130928"/>
              <a:gd name="connsiteY6" fmla="*/ 2686780 h 2857777"/>
              <a:gd name="connsiteX7" fmla="*/ 3066219 w 3130928"/>
              <a:gd name="connsiteY7" fmla="*/ 1392414 h 2857777"/>
              <a:gd name="connsiteX8" fmla="*/ 2413918 w 3130928"/>
              <a:gd name="connsiteY8" fmla="*/ 69610 h 2857777"/>
              <a:gd name="connsiteX0" fmla="*/ 2413918 w 3164519"/>
              <a:gd name="connsiteY0" fmla="*/ 69610 h 2857777"/>
              <a:gd name="connsiteX1" fmla="*/ 940504 w 3164519"/>
              <a:gd name="connsiteY1" fmla="*/ 109 h 2857777"/>
              <a:gd name="connsiteX2" fmla="*/ 9505 w 3164519"/>
              <a:gd name="connsiteY2" fmla="*/ 471370 h 2857777"/>
              <a:gd name="connsiteX3" fmla="*/ 40882 w 3164519"/>
              <a:gd name="connsiteY3" fmla="*/ 1444895 h 2857777"/>
              <a:gd name="connsiteX4" fmla="*/ 174304 w 3164519"/>
              <a:gd name="connsiteY4" fmla="*/ 2558026 h 2857777"/>
              <a:gd name="connsiteX5" fmla="*/ 775839 w 3164519"/>
              <a:gd name="connsiteY5" fmla="*/ 2828963 h 2857777"/>
              <a:gd name="connsiteX6" fmla="*/ 2815001 w 3164519"/>
              <a:gd name="connsiteY6" fmla="*/ 2686780 h 2857777"/>
              <a:gd name="connsiteX7" fmla="*/ 3112930 w 3164519"/>
              <a:gd name="connsiteY7" fmla="*/ 1371133 h 2857777"/>
              <a:gd name="connsiteX8" fmla="*/ 2413918 w 316451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57777"/>
              <a:gd name="connsiteX1" fmla="*/ 940504 w 3143759"/>
              <a:gd name="connsiteY1" fmla="*/ 109 h 2857777"/>
              <a:gd name="connsiteX2" fmla="*/ 9505 w 3143759"/>
              <a:gd name="connsiteY2" fmla="*/ 471370 h 2857777"/>
              <a:gd name="connsiteX3" fmla="*/ 40882 w 3143759"/>
              <a:gd name="connsiteY3" fmla="*/ 1444895 h 2857777"/>
              <a:gd name="connsiteX4" fmla="*/ 174304 w 3143759"/>
              <a:gd name="connsiteY4" fmla="*/ 2558026 h 2857777"/>
              <a:gd name="connsiteX5" fmla="*/ 775839 w 3143759"/>
              <a:gd name="connsiteY5" fmla="*/ 2828963 h 2857777"/>
              <a:gd name="connsiteX6" fmla="*/ 2815001 w 3143759"/>
              <a:gd name="connsiteY6" fmla="*/ 2686780 h 2857777"/>
              <a:gd name="connsiteX7" fmla="*/ 3112930 w 3143759"/>
              <a:gd name="connsiteY7" fmla="*/ 1371133 h 2857777"/>
              <a:gd name="connsiteX8" fmla="*/ 2413918 w 3143759"/>
              <a:gd name="connsiteY8" fmla="*/ 69610 h 2857777"/>
              <a:gd name="connsiteX0" fmla="*/ 2413918 w 3143759"/>
              <a:gd name="connsiteY0" fmla="*/ 69610 h 2862915"/>
              <a:gd name="connsiteX1" fmla="*/ 940504 w 3143759"/>
              <a:gd name="connsiteY1" fmla="*/ 109 h 2862915"/>
              <a:gd name="connsiteX2" fmla="*/ 9505 w 3143759"/>
              <a:gd name="connsiteY2" fmla="*/ 471370 h 2862915"/>
              <a:gd name="connsiteX3" fmla="*/ 40882 w 3143759"/>
              <a:gd name="connsiteY3" fmla="*/ 1444895 h 2862915"/>
              <a:gd name="connsiteX4" fmla="*/ 174304 w 3143759"/>
              <a:gd name="connsiteY4" fmla="*/ 2558026 h 2862915"/>
              <a:gd name="connsiteX5" fmla="*/ 775839 w 3143759"/>
              <a:gd name="connsiteY5" fmla="*/ 2828963 h 2862915"/>
              <a:gd name="connsiteX6" fmla="*/ 2852369 w 3143759"/>
              <a:gd name="connsiteY6" fmla="*/ 2697421 h 2862915"/>
              <a:gd name="connsiteX7" fmla="*/ 3112930 w 3143759"/>
              <a:gd name="connsiteY7" fmla="*/ 1371133 h 2862915"/>
              <a:gd name="connsiteX8" fmla="*/ 2413918 w 3143759"/>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3918 w 3117704"/>
              <a:gd name="connsiteY0" fmla="*/ 69610 h 2862915"/>
              <a:gd name="connsiteX1" fmla="*/ 940504 w 3117704"/>
              <a:gd name="connsiteY1" fmla="*/ 109 h 2862915"/>
              <a:gd name="connsiteX2" fmla="*/ 9505 w 3117704"/>
              <a:gd name="connsiteY2" fmla="*/ 471370 h 2862915"/>
              <a:gd name="connsiteX3" fmla="*/ 40882 w 3117704"/>
              <a:gd name="connsiteY3" fmla="*/ 1444895 h 2862915"/>
              <a:gd name="connsiteX4" fmla="*/ 174304 w 3117704"/>
              <a:gd name="connsiteY4" fmla="*/ 2558026 h 2862915"/>
              <a:gd name="connsiteX5" fmla="*/ 775839 w 3117704"/>
              <a:gd name="connsiteY5" fmla="*/ 2828963 h 2862915"/>
              <a:gd name="connsiteX6" fmla="*/ 2852369 w 3117704"/>
              <a:gd name="connsiteY6" fmla="*/ 2697421 h 2862915"/>
              <a:gd name="connsiteX7" fmla="*/ 3112930 w 3117704"/>
              <a:gd name="connsiteY7" fmla="*/ 1371133 h 2862915"/>
              <a:gd name="connsiteX8" fmla="*/ 2413918 w 3117704"/>
              <a:gd name="connsiteY8" fmla="*/ 69610 h 2862915"/>
              <a:gd name="connsiteX0" fmla="*/ 2412512 w 3116298"/>
              <a:gd name="connsiteY0" fmla="*/ 69610 h 2857328"/>
              <a:gd name="connsiteX1" fmla="*/ 939098 w 3116298"/>
              <a:gd name="connsiteY1" fmla="*/ 109 h 2857328"/>
              <a:gd name="connsiteX2" fmla="*/ 8099 w 3116298"/>
              <a:gd name="connsiteY2" fmla="*/ 471370 h 2857328"/>
              <a:gd name="connsiteX3" fmla="*/ 39476 w 3116298"/>
              <a:gd name="connsiteY3" fmla="*/ 1444895 h 2857328"/>
              <a:gd name="connsiteX4" fmla="*/ 112614 w 3116298"/>
              <a:gd name="connsiteY4" fmla="*/ 2641293 h 2857328"/>
              <a:gd name="connsiteX5" fmla="*/ 774433 w 3116298"/>
              <a:gd name="connsiteY5" fmla="*/ 2828963 h 2857328"/>
              <a:gd name="connsiteX6" fmla="*/ 2850963 w 3116298"/>
              <a:gd name="connsiteY6" fmla="*/ 2697421 h 2857328"/>
              <a:gd name="connsiteX7" fmla="*/ 3111524 w 3116298"/>
              <a:gd name="connsiteY7" fmla="*/ 1371133 h 2857328"/>
              <a:gd name="connsiteX8" fmla="*/ 2412512 w 3116298"/>
              <a:gd name="connsiteY8" fmla="*/ 69610 h 28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6298" h="2857328">
                <a:moveTo>
                  <a:pt x="2412512" y="69610"/>
                </a:moveTo>
                <a:cubicBezTo>
                  <a:pt x="2412512" y="69610"/>
                  <a:pt x="1711309" y="6207"/>
                  <a:pt x="939098" y="109"/>
                </a:cubicBezTo>
                <a:cubicBezTo>
                  <a:pt x="166886" y="-5990"/>
                  <a:pt x="32997" y="246094"/>
                  <a:pt x="8099" y="471370"/>
                </a:cubicBezTo>
                <a:cubicBezTo>
                  <a:pt x="-16798" y="696645"/>
                  <a:pt x="22057" y="1083241"/>
                  <a:pt x="39476" y="1444895"/>
                </a:cubicBezTo>
                <a:cubicBezTo>
                  <a:pt x="56895" y="1806549"/>
                  <a:pt x="-9879" y="2410615"/>
                  <a:pt x="112614" y="2641293"/>
                </a:cubicBezTo>
                <a:cubicBezTo>
                  <a:pt x="235107" y="2871971"/>
                  <a:pt x="318042" y="2819608"/>
                  <a:pt x="774433" y="2828963"/>
                </a:cubicBezTo>
                <a:cubicBezTo>
                  <a:pt x="1230824" y="2838318"/>
                  <a:pt x="2694595" y="2938045"/>
                  <a:pt x="2850963" y="2697421"/>
                </a:cubicBezTo>
                <a:cubicBezTo>
                  <a:pt x="2985014" y="2517149"/>
                  <a:pt x="3107901" y="2185449"/>
                  <a:pt x="3111524" y="1371133"/>
                </a:cubicBezTo>
                <a:cubicBezTo>
                  <a:pt x="3124033" y="804275"/>
                  <a:pt x="3164229" y="104805"/>
                  <a:pt x="2412512" y="69610"/>
                </a:cubicBezTo>
                <a:close/>
              </a:path>
            </a:pathLst>
          </a:custGeom>
          <a:solidFill>
            <a:srgbClr val="CDCA00">
              <a:alpha val="50000"/>
            </a:srgb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9" name="Freeform 48">
            <a:extLst>
              <a:ext uri="{FF2B5EF4-FFF2-40B4-BE49-F238E27FC236}">
                <a16:creationId xmlns:a16="http://schemas.microsoft.com/office/drawing/2014/main" id="{79122752-AE2F-BB1A-9958-AE9BCA72E860}"/>
              </a:ext>
            </a:extLst>
          </p:cNvPr>
          <p:cNvSpPr/>
          <p:nvPr/>
        </p:nvSpPr>
        <p:spPr>
          <a:xfrm flipV="1">
            <a:off x="304101" y="1010329"/>
            <a:ext cx="3494038" cy="2415868"/>
          </a:xfrm>
          <a:custGeom>
            <a:avLst/>
            <a:gdLst>
              <a:gd name="connsiteX0" fmla="*/ 171007 w 2928968"/>
              <a:gd name="connsiteY0" fmla="*/ 195084 h 3130029"/>
              <a:gd name="connsiteX1" fmla="*/ 22256 w 2928968"/>
              <a:gd name="connsiteY1" fmla="*/ 1251070 h 3130029"/>
              <a:gd name="connsiteX2" fmla="*/ 338813 w 2928968"/>
              <a:gd name="connsiteY2" fmla="*/ 2818087 h 3130029"/>
              <a:gd name="connsiteX3" fmla="*/ 1434823 w 2928968"/>
              <a:gd name="connsiteY3" fmla="*/ 3123409 h 3130029"/>
              <a:gd name="connsiteX4" fmla="*/ 2612893 w 2928968"/>
              <a:gd name="connsiteY4" fmla="*/ 2750746 h 3130029"/>
              <a:gd name="connsiteX5" fmla="*/ 2923734 w 2928968"/>
              <a:gd name="connsiteY5" fmla="*/ 1930708 h 3130029"/>
              <a:gd name="connsiteX6" fmla="*/ 2923734 w 2928968"/>
              <a:gd name="connsiteY6" fmla="*/ 748934 h 3130029"/>
              <a:gd name="connsiteX7" fmla="*/ 2442928 w 2928968"/>
              <a:gd name="connsiteY7" fmla="*/ 279324 h 3130029"/>
              <a:gd name="connsiteX8" fmla="*/ 963925 w 2928968"/>
              <a:gd name="connsiteY8" fmla="*/ 42868 h 3130029"/>
              <a:gd name="connsiteX9" fmla="*/ 171007 w 2928968"/>
              <a:gd name="connsiteY9" fmla="*/ 195084 h 3130029"/>
              <a:gd name="connsiteX0" fmla="*/ 167420 w 2925381"/>
              <a:gd name="connsiteY0" fmla="*/ 195084 h 3209701"/>
              <a:gd name="connsiteX1" fmla="*/ 18669 w 2925381"/>
              <a:gd name="connsiteY1" fmla="*/ 1251070 h 3209701"/>
              <a:gd name="connsiteX2" fmla="*/ 260275 w 2925381"/>
              <a:gd name="connsiteY2" fmla="*/ 3025784 h 3209701"/>
              <a:gd name="connsiteX3" fmla="*/ 1431236 w 2925381"/>
              <a:gd name="connsiteY3" fmla="*/ 3123409 h 3209701"/>
              <a:gd name="connsiteX4" fmla="*/ 2609306 w 2925381"/>
              <a:gd name="connsiteY4" fmla="*/ 2750746 h 3209701"/>
              <a:gd name="connsiteX5" fmla="*/ 2920147 w 2925381"/>
              <a:gd name="connsiteY5" fmla="*/ 1930708 h 3209701"/>
              <a:gd name="connsiteX6" fmla="*/ 2920147 w 2925381"/>
              <a:gd name="connsiteY6" fmla="*/ 748934 h 3209701"/>
              <a:gd name="connsiteX7" fmla="*/ 2439341 w 2925381"/>
              <a:gd name="connsiteY7" fmla="*/ 279324 h 3209701"/>
              <a:gd name="connsiteX8" fmla="*/ 960338 w 2925381"/>
              <a:gd name="connsiteY8" fmla="*/ 42868 h 3209701"/>
              <a:gd name="connsiteX9" fmla="*/ 167420 w 2925381"/>
              <a:gd name="connsiteY9" fmla="*/ 195084 h 3209701"/>
              <a:gd name="connsiteX0" fmla="*/ 177823 w 2935784"/>
              <a:gd name="connsiteY0" fmla="*/ 195084 h 3182847"/>
              <a:gd name="connsiteX1" fmla="*/ 14081 w 2935784"/>
              <a:gd name="connsiteY1" fmla="*/ 1666463 h 3182847"/>
              <a:gd name="connsiteX2" fmla="*/ 270678 w 2935784"/>
              <a:gd name="connsiteY2" fmla="*/ 3025784 h 3182847"/>
              <a:gd name="connsiteX3" fmla="*/ 1441639 w 2935784"/>
              <a:gd name="connsiteY3" fmla="*/ 3123409 h 3182847"/>
              <a:gd name="connsiteX4" fmla="*/ 2619709 w 2935784"/>
              <a:gd name="connsiteY4" fmla="*/ 2750746 h 3182847"/>
              <a:gd name="connsiteX5" fmla="*/ 2930550 w 2935784"/>
              <a:gd name="connsiteY5" fmla="*/ 1930708 h 3182847"/>
              <a:gd name="connsiteX6" fmla="*/ 2930550 w 2935784"/>
              <a:gd name="connsiteY6" fmla="*/ 748934 h 3182847"/>
              <a:gd name="connsiteX7" fmla="*/ 2449744 w 2935784"/>
              <a:gd name="connsiteY7" fmla="*/ 279324 h 3182847"/>
              <a:gd name="connsiteX8" fmla="*/ 970741 w 2935784"/>
              <a:gd name="connsiteY8" fmla="*/ 42868 h 3182847"/>
              <a:gd name="connsiteX9" fmla="*/ 177823 w 2935784"/>
              <a:gd name="connsiteY9" fmla="*/ 195084 h 3182847"/>
              <a:gd name="connsiteX0" fmla="*/ 177823 w 2935784"/>
              <a:gd name="connsiteY0" fmla="*/ 195084 h 3218214"/>
              <a:gd name="connsiteX1" fmla="*/ 14081 w 2935784"/>
              <a:gd name="connsiteY1" fmla="*/ 1666463 h 3218214"/>
              <a:gd name="connsiteX2" fmla="*/ 270678 w 2935784"/>
              <a:gd name="connsiteY2" fmla="*/ 3025784 h 3218214"/>
              <a:gd name="connsiteX3" fmla="*/ 1516590 w 2935784"/>
              <a:gd name="connsiteY3" fmla="*/ 3180054 h 3218214"/>
              <a:gd name="connsiteX4" fmla="*/ 2619709 w 2935784"/>
              <a:gd name="connsiteY4" fmla="*/ 2750746 h 3218214"/>
              <a:gd name="connsiteX5" fmla="*/ 2930550 w 2935784"/>
              <a:gd name="connsiteY5" fmla="*/ 1930708 h 3218214"/>
              <a:gd name="connsiteX6" fmla="*/ 2930550 w 2935784"/>
              <a:gd name="connsiteY6" fmla="*/ 748934 h 3218214"/>
              <a:gd name="connsiteX7" fmla="*/ 2449744 w 2935784"/>
              <a:gd name="connsiteY7" fmla="*/ 279324 h 3218214"/>
              <a:gd name="connsiteX8" fmla="*/ 970741 w 2935784"/>
              <a:gd name="connsiteY8" fmla="*/ 42868 h 3218214"/>
              <a:gd name="connsiteX9" fmla="*/ 177823 w 2935784"/>
              <a:gd name="connsiteY9" fmla="*/ 195084 h 3218214"/>
              <a:gd name="connsiteX0" fmla="*/ 177823 w 2935784"/>
              <a:gd name="connsiteY0" fmla="*/ 195084 h 3206129"/>
              <a:gd name="connsiteX1" fmla="*/ 14081 w 2935784"/>
              <a:gd name="connsiteY1" fmla="*/ 1666463 h 3206129"/>
              <a:gd name="connsiteX2" fmla="*/ 270678 w 2935784"/>
              <a:gd name="connsiteY2" fmla="*/ 3025784 h 3206129"/>
              <a:gd name="connsiteX3" fmla="*/ 1516590 w 2935784"/>
              <a:gd name="connsiteY3" fmla="*/ 3180054 h 3206129"/>
              <a:gd name="connsiteX4" fmla="*/ 2634699 w 2935784"/>
              <a:gd name="connsiteY4" fmla="*/ 2920680 h 3206129"/>
              <a:gd name="connsiteX5" fmla="*/ 2930550 w 2935784"/>
              <a:gd name="connsiteY5" fmla="*/ 1930708 h 3206129"/>
              <a:gd name="connsiteX6" fmla="*/ 2930550 w 2935784"/>
              <a:gd name="connsiteY6" fmla="*/ 748934 h 3206129"/>
              <a:gd name="connsiteX7" fmla="*/ 2449744 w 2935784"/>
              <a:gd name="connsiteY7" fmla="*/ 279324 h 3206129"/>
              <a:gd name="connsiteX8" fmla="*/ 970741 w 2935784"/>
              <a:gd name="connsiteY8" fmla="*/ 42868 h 3206129"/>
              <a:gd name="connsiteX9" fmla="*/ 177823 w 2935784"/>
              <a:gd name="connsiteY9" fmla="*/ 195084 h 3206129"/>
              <a:gd name="connsiteX0" fmla="*/ 175606 w 2933567"/>
              <a:gd name="connsiteY0" fmla="*/ 195084 h 3247876"/>
              <a:gd name="connsiteX1" fmla="*/ 11864 w 2933567"/>
              <a:gd name="connsiteY1" fmla="*/ 1666463 h 3247876"/>
              <a:gd name="connsiteX2" fmla="*/ 238481 w 2933567"/>
              <a:gd name="connsiteY2" fmla="*/ 3101310 h 3247876"/>
              <a:gd name="connsiteX3" fmla="*/ 1514373 w 2933567"/>
              <a:gd name="connsiteY3" fmla="*/ 3180054 h 3247876"/>
              <a:gd name="connsiteX4" fmla="*/ 2632482 w 2933567"/>
              <a:gd name="connsiteY4" fmla="*/ 2920680 h 3247876"/>
              <a:gd name="connsiteX5" fmla="*/ 2928333 w 2933567"/>
              <a:gd name="connsiteY5" fmla="*/ 1930708 h 3247876"/>
              <a:gd name="connsiteX6" fmla="*/ 2928333 w 2933567"/>
              <a:gd name="connsiteY6" fmla="*/ 748934 h 3247876"/>
              <a:gd name="connsiteX7" fmla="*/ 2447527 w 2933567"/>
              <a:gd name="connsiteY7" fmla="*/ 279324 h 3247876"/>
              <a:gd name="connsiteX8" fmla="*/ 968524 w 2933567"/>
              <a:gd name="connsiteY8" fmla="*/ 42868 h 3247876"/>
              <a:gd name="connsiteX9" fmla="*/ 175606 w 2933567"/>
              <a:gd name="connsiteY9" fmla="*/ 195084 h 3247876"/>
              <a:gd name="connsiteX0" fmla="*/ 175606 w 3001585"/>
              <a:gd name="connsiteY0" fmla="*/ 195084 h 3247876"/>
              <a:gd name="connsiteX1" fmla="*/ 11864 w 3001585"/>
              <a:gd name="connsiteY1" fmla="*/ 1666463 h 3247876"/>
              <a:gd name="connsiteX2" fmla="*/ 238481 w 3001585"/>
              <a:gd name="connsiteY2" fmla="*/ 3101310 h 3247876"/>
              <a:gd name="connsiteX3" fmla="*/ 1514373 w 3001585"/>
              <a:gd name="connsiteY3" fmla="*/ 3180054 h 3247876"/>
              <a:gd name="connsiteX4" fmla="*/ 2632482 w 3001585"/>
              <a:gd name="connsiteY4" fmla="*/ 2920680 h 3247876"/>
              <a:gd name="connsiteX5" fmla="*/ 2928333 w 3001585"/>
              <a:gd name="connsiteY5" fmla="*/ 1930708 h 3247876"/>
              <a:gd name="connsiteX6" fmla="*/ 2999894 w 3001585"/>
              <a:gd name="connsiteY6" fmla="*/ 318272 h 3247876"/>
              <a:gd name="connsiteX7" fmla="*/ 2447527 w 3001585"/>
              <a:gd name="connsiteY7" fmla="*/ 279324 h 3247876"/>
              <a:gd name="connsiteX8" fmla="*/ 968524 w 3001585"/>
              <a:gd name="connsiteY8" fmla="*/ 42868 h 3247876"/>
              <a:gd name="connsiteX9" fmla="*/ 175606 w 3001585"/>
              <a:gd name="connsiteY9" fmla="*/ 195084 h 3247876"/>
              <a:gd name="connsiteX0" fmla="*/ 175606 w 3001585"/>
              <a:gd name="connsiteY0" fmla="*/ 228894 h 3281686"/>
              <a:gd name="connsiteX1" fmla="*/ 11864 w 3001585"/>
              <a:gd name="connsiteY1" fmla="*/ 1700273 h 3281686"/>
              <a:gd name="connsiteX2" fmla="*/ 238481 w 3001585"/>
              <a:gd name="connsiteY2" fmla="*/ 3135120 h 3281686"/>
              <a:gd name="connsiteX3" fmla="*/ 1514373 w 3001585"/>
              <a:gd name="connsiteY3" fmla="*/ 3213864 h 3281686"/>
              <a:gd name="connsiteX4" fmla="*/ 2632482 w 3001585"/>
              <a:gd name="connsiteY4" fmla="*/ 2954490 h 3281686"/>
              <a:gd name="connsiteX5" fmla="*/ 2928333 w 3001585"/>
              <a:gd name="connsiteY5" fmla="*/ 1964518 h 3281686"/>
              <a:gd name="connsiteX6" fmla="*/ 2999894 w 3001585"/>
              <a:gd name="connsiteY6" fmla="*/ 352082 h 3281686"/>
              <a:gd name="connsiteX7" fmla="*/ 2447527 w 3001585"/>
              <a:gd name="connsiteY7" fmla="*/ 313134 h 3281686"/>
              <a:gd name="connsiteX8" fmla="*/ 793595 w 3001585"/>
              <a:gd name="connsiteY8" fmla="*/ 16586 h 3281686"/>
              <a:gd name="connsiteX9" fmla="*/ 175606 w 3001585"/>
              <a:gd name="connsiteY9" fmla="*/ 228894 h 3281686"/>
              <a:gd name="connsiteX0" fmla="*/ 175606 w 3001585"/>
              <a:gd name="connsiteY0" fmla="*/ 228894 h 3281686"/>
              <a:gd name="connsiteX1" fmla="*/ 11864 w 3001585"/>
              <a:gd name="connsiteY1" fmla="*/ 1700273 h 3281686"/>
              <a:gd name="connsiteX2" fmla="*/ 238481 w 3001585"/>
              <a:gd name="connsiteY2" fmla="*/ 3135120 h 3281686"/>
              <a:gd name="connsiteX3" fmla="*/ 1514373 w 3001585"/>
              <a:gd name="connsiteY3" fmla="*/ 3213864 h 3281686"/>
              <a:gd name="connsiteX4" fmla="*/ 2632482 w 3001585"/>
              <a:gd name="connsiteY4" fmla="*/ 2954490 h 3281686"/>
              <a:gd name="connsiteX5" fmla="*/ 2928333 w 3001585"/>
              <a:gd name="connsiteY5" fmla="*/ 1964518 h 3281686"/>
              <a:gd name="connsiteX6" fmla="*/ 2999894 w 3001585"/>
              <a:gd name="connsiteY6" fmla="*/ 352082 h 3281686"/>
              <a:gd name="connsiteX7" fmla="*/ 2256695 w 3001585"/>
              <a:gd name="connsiteY7" fmla="*/ 42719 h 3281686"/>
              <a:gd name="connsiteX8" fmla="*/ 793595 w 3001585"/>
              <a:gd name="connsiteY8" fmla="*/ 16586 h 3281686"/>
              <a:gd name="connsiteX9" fmla="*/ 175606 w 3001585"/>
              <a:gd name="connsiteY9" fmla="*/ 228894 h 3281686"/>
              <a:gd name="connsiteX0" fmla="*/ 126252 w 3055598"/>
              <a:gd name="connsiteY0" fmla="*/ 502753 h 3265100"/>
              <a:gd name="connsiteX1" fmla="*/ 65877 w 3055598"/>
              <a:gd name="connsiteY1" fmla="*/ 1683687 h 3265100"/>
              <a:gd name="connsiteX2" fmla="*/ 292494 w 3055598"/>
              <a:gd name="connsiteY2" fmla="*/ 3118534 h 3265100"/>
              <a:gd name="connsiteX3" fmla="*/ 1568386 w 3055598"/>
              <a:gd name="connsiteY3" fmla="*/ 3197278 h 3265100"/>
              <a:gd name="connsiteX4" fmla="*/ 2686495 w 3055598"/>
              <a:gd name="connsiteY4" fmla="*/ 2937904 h 3265100"/>
              <a:gd name="connsiteX5" fmla="*/ 2982346 w 3055598"/>
              <a:gd name="connsiteY5" fmla="*/ 1947932 h 3265100"/>
              <a:gd name="connsiteX6" fmla="*/ 3053907 w 3055598"/>
              <a:gd name="connsiteY6" fmla="*/ 335496 h 3265100"/>
              <a:gd name="connsiteX7" fmla="*/ 2310708 w 3055598"/>
              <a:gd name="connsiteY7" fmla="*/ 26133 h 3265100"/>
              <a:gd name="connsiteX8" fmla="*/ 847608 w 3055598"/>
              <a:gd name="connsiteY8" fmla="*/ 0 h 3265100"/>
              <a:gd name="connsiteX9" fmla="*/ 126252 w 3055598"/>
              <a:gd name="connsiteY9" fmla="*/ 502753 h 3265100"/>
              <a:gd name="connsiteX0" fmla="*/ 70554 w 2999900"/>
              <a:gd name="connsiteY0" fmla="*/ 502753 h 3265100"/>
              <a:gd name="connsiteX1" fmla="*/ 10179 w 2999900"/>
              <a:gd name="connsiteY1" fmla="*/ 1683687 h 3265100"/>
              <a:gd name="connsiteX2" fmla="*/ 236796 w 2999900"/>
              <a:gd name="connsiteY2" fmla="*/ 3118534 h 3265100"/>
              <a:gd name="connsiteX3" fmla="*/ 1512688 w 2999900"/>
              <a:gd name="connsiteY3" fmla="*/ 3197278 h 3265100"/>
              <a:gd name="connsiteX4" fmla="*/ 2630797 w 2999900"/>
              <a:gd name="connsiteY4" fmla="*/ 2937904 h 3265100"/>
              <a:gd name="connsiteX5" fmla="*/ 2926648 w 2999900"/>
              <a:gd name="connsiteY5" fmla="*/ 1947932 h 3265100"/>
              <a:gd name="connsiteX6" fmla="*/ 2998209 w 2999900"/>
              <a:gd name="connsiteY6" fmla="*/ 335496 h 3265100"/>
              <a:gd name="connsiteX7" fmla="*/ 2255010 w 2999900"/>
              <a:gd name="connsiteY7" fmla="*/ 26133 h 3265100"/>
              <a:gd name="connsiteX8" fmla="*/ 791910 w 2999900"/>
              <a:gd name="connsiteY8" fmla="*/ 0 h 3265100"/>
              <a:gd name="connsiteX9" fmla="*/ 70554 w 2999900"/>
              <a:gd name="connsiteY9" fmla="*/ 502753 h 3265100"/>
              <a:gd name="connsiteX0" fmla="*/ 70554 w 2999900"/>
              <a:gd name="connsiteY0" fmla="*/ 520758 h 3283105"/>
              <a:gd name="connsiteX1" fmla="*/ 10179 w 2999900"/>
              <a:gd name="connsiteY1" fmla="*/ 1701692 h 3283105"/>
              <a:gd name="connsiteX2" fmla="*/ 236796 w 2999900"/>
              <a:gd name="connsiteY2" fmla="*/ 3136539 h 3283105"/>
              <a:gd name="connsiteX3" fmla="*/ 1512688 w 2999900"/>
              <a:gd name="connsiteY3" fmla="*/ 3215283 h 3283105"/>
              <a:gd name="connsiteX4" fmla="*/ 2630797 w 2999900"/>
              <a:gd name="connsiteY4" fmla="*/ 2955909 h 3283105"/>
              <a:gd name="connsiteX5" fmla="*/ 2926648 w 2999900"/>
              <a:gd name="connsiteY5" fmla="*/ 1965937 h 3283105"/>
              <a:gd name="connsiteX6" fmla="*/ 2998209 w 2999900"/>
              <a:gd name="connsiteY6" fmla="*/ 353501 h 3283105"/>
              <a:gd name="connsiteX7" fmla="*/ 2255010 w 2999900"/>
              <a:gd name="connsiteY7" fmla="*/ 44138 h 3283105"/>
              <a:gd name="connsiteX8" fmla="*/ 791910 w 2999900"/>
              <a:gd name="connsiteY8" fmla="*/ 18005 h 3283105"/>
              <a:gd name="connsiteX9" fmla="*/ 70554 w 2999900"/>
              <a:gd name="connsiteY9" fmla="*/ 520758 h 3283105"/>
              <a:gd name="connsiteX0" fmla="*/ 70554 w 2999900"/>
              <a:gd name="connsiteY0" fmla="*/ 508220 h 3270567"/>
              <a:gd name="connsiteX1" fmla="*/ 10179 w 2999900"/>
              <a:gd name="connsiteY1" fmla="*/ 1689154 h 3270567"/>
              <a:gd name="connsiteX2" fmla="*/ 236796 w 2999900"/>
              <a:gd name="connsiteY2" fmla="*/ 3124001 h 3270567"/>
              <a:gd name="connsiteX3" fmla="*/ 1512688 w 2999900"/>
              <a:gd name="connsiteY3" fmla="*/ 3202745 h 3270567"/>
              <a:gd name="connsiteX4" fmla="*/ 2630797 w 2999900"/>
              <a:gd name="connsiteY4" fmla="*/ 2943371 h 3270567"/>
              <a:gd name="connsiteX5" fmla="*/ 2926648 w 2999900"/>
              <a:gd name="connsiteY5" fmla="*/ 1953399 h 3270567"/>
              <a:gd name="connsiteX6" fmla="*/ 2998209 w 2999900"/>
              <a:gd name="connsiteY6" fmla="*/ 340963 h 3270567"/>
              <a:gd name="connsiteX7" fmla="*/ 2255010 w 2999900"/>
              <a:gd name="connsiteY7" fmla="*/ 31600 h 3270567"/>
              <a:gd name="connsiteX8" fmla="*/ 791910 w 2999900"/>
              <a:gd name="connsiteY8" fmla="*/ 5467 h 3270567"/>
              <a:gd name="connsiteX9" fmla="*/ 70554 w 2999900"/>
              <a:gd name="connsiteY9" fmla="*/ 508220 h 3270567"/>
              <a:gd name="connsiteX0" fmla="*/ 70554 w 2999900"/>
              <a:gd name="connsiteY0" fmla="*/ 509069 h 3271416"/>
              <a:gd name="connsiteX1" fmla="*/ 10179 w 2999900"/>
              <a:gd name="connsiteY1" fmla="*/ 1690003 h 3271416"/>
              <a:gd name="connsiteX2" fmla="*/ 236796 w 2999900"/>
              <a:gd name="connsiteY2" fmla="*/ 3124850 h 3271416"/>
              <a:gd name="connsiteX3" fmla="*/ 1512688 w 2999900"/>
              <a:gd name="connsiteY3" fmla="*/ 3203594 h 3271416"/>
              <a:gd name="connsiteX4" fmla="*/ 2630797 w 2999900"/>
              <a:gd name="connsiteY4" fmla="*/ 2944220 h 3271416"/>
              <a:gd name="connsiteX5" fmla="*/ 2926648 w 2999900"/>
              <a:gd name="connsiteY5" fmla="*/ 1954248 h 3271416"/>
              <a:gd name="connsiteX6" fmla="*/ 2998209 w 2999900"/>
              <a:gd name="connsiteY6" fmla="*/ 341812 h 3271416"/>
              <a:gd name="connsiteX7" fmla="*/ 2255010 w 2999900"/>
              <a:gd name="connsiteY7" fmla="*/ 32449 h 3271416"/>
              <a:gd name="connsiteX8" fmla="*/ 791910 w 2999900"/>
              <a:gd name="connsiteY8" fmla="*/ 6316 h 3271416"/>
              <a:gd name="connsiteX9" fmla="*/ 70554 w 2999900"/>
              <a:gd name="connsiteY9" fmla="*/ 509069 h 3271416"/>
              <a:gd name="connsiteX0" fmla="*/ 106504 w 2993552"/>
              <a:gd name="connsiteY0" fmla="*/ 363365 h 3350448"/>
              <a:gd name="connsiteX1" fmla="*/ 3831 w 2993552"/>
              <a:gd name="connsiteY1" fmla="*/ 1769035 h 3350448"/>
              <a:gd name="connsiteX2" fmla="*/ 230448 w 2993552"/>
              <a:gd name="connsiteY2" fmla="*/ 3203882 h 3350448"/>
              <a:gd name="connsiteX3" fmla="*/ 1506340 w 2993552"/>
              <a:gd name="connsiteY3" fmla="*/ 3282626 h 3350448"/>
              <a:gd name="connsiteX4" fmla="*/ 2624449 w 2993552"/>
              <a:gd name="connsiteY4" fmla="*/ 3023252 h 3350448"/>
              <a:gd name="connsiteX5" fmla="*/ 2920300 w 2993552"/>
              <a:gd name="connsiteY5" fmla="*/ 2033280 h 3350448"/>
              <a:gd name="connsiteX6" fmla="*/ 2991861 w 2993552"/>
              <a:gd name="connsiteY6" fmla="*/ 420844 h 3350448"/>
              <a:gd name="connsiteX7" fmla="*/ 2248662 w 2993552"/>
              <a:gd name="connsiteY7" fmla="*/ 111481 h 3350448"/>
              <a:gd name="connsiteX8" fmla="*/ 785562 w 2993552"/>
              <a:gd name="connsiteY8" fmla="*/ 85348 h 3350448"/>
              <a:gd name="connsiteX9" fmla="*/ 106504 w 2993552"/>
              <a:gd name="connsiteY9" fmla="*/ 363365 h 3350448"/>
              <a:gd name="connsiteX0" fmla="*/ 108111 w 2995159"/>
              <a:gd name="connsiteY0" fmla="*/ 363365 h 3350448"/>
              <a:gd name="connsiteX1" fmla="*/ 5438 w 2995159"/>
              <a:gd name="connsiteY1" fmla="*/ 1769035 h 3350448"/>
              <a:gd name="connsiteX2" fmla="*/ 263779 w 2995159"/>
              <a:gd name="connsiteY2" fmla="*/ 3203882 h 3350448"/>
              <a:gd name="connsiteX3" fmla="*/ 1507947 w 2995159"/>
              <a:gd name="connsiteY3" fmla="*/ 3282626 h 3350448"/>
              <a:gd name="connsiteX4" fmla="*/ 2626056 w 2995159"/>
              <a:gd name="connsiteY4" fmla="*/ 3023252 h 3350448"/>
              <a:gd name="connsiteX5" fmla="*/ 2921907 w 2995159"/>
              <a:gd name="connsiteY5" fmla="*/ 2033280 h 3350448"/>
              <a:gd name="connsiteX6" fmla="*/ 2993468 w 2995159"/>
              <a:gd name="connsiteY6" fmla="*/ 420844 h 3350448"/>
              <a:gd name="connsiteX7" fmla="*/ 2250269 w 2995159"/>
              <a:gd name="connsiteY7" fmla="*/ 111481 h 3350448"/>
              <a:gd name="connsiteX8" fmla="*/ 787169 w 2995159"/>
              <a:gd name="connsiteY8" fmla="*/ 85348 h 3350448"/>
              <a:gd name="connsiteX9" fmla="*/ 108111 w 2995159"/>
              <a:gd name="connsiteY9" fmla="*/ 363365 h 3350448"/>
              <a:gd name="connsiteX0" fmla="*/ 108111 w 2995159"/>
              <a:gd name="connsiteY0" fmla="*/ 363365 h 3322820"/>
              <a:gd name="connsiteX1" fmla="*/ 5438 w 2995159"/>
              <a:gd name="connsiteY1" fmla="*/ 1769035 h 3322820"/>
              <a:gd name="connsiteX2" fmla="*/ 263779 w 2995159"/>
              <a:gd name="connsiteY2" fmla="*/ 3203882 h 3322820"/>
              <a:gd name="connsiteX3" fmla="*/ 1507947 w 2995159"/>
              <a:gd name="connsiteY3" fmla="*/ 3282626 h 3322820"/>
              <a:gd name="connsiteX4" fmla="*/ 2626056 w 2995159"/>
              <a:gd name="connsiteY4" fmla="*/ 3023252 h 3322820"/>
              <a:gd name="connsiteX5" fmla="*/ 2921907 w 2995159"/>
              <a:gd name="connsiteY5" fmla="*/ 2033280 h 3322820"/>
              <a:gd name="connsiteX6" fmla="*/ 2993468 w 2995159"/>
              <a:gd name="connsiteY6" fmla="*/ 420844 h 3322820"/>
              <a:gd name="connsiteX7" fmla="*/ 2250269 w 2995159"/>
              <a:gd name="connsiteY7" fmla="*/ 111481 h 3322820"/>
              <a:gd name="connsiteX8" fmla="*/ 787169 w 2995159"/>
              <a:gd name="connsiteY8" fmla="*/ 85348 h 3322820"/>
              <a:gd name="connsiteX9" fmla="*/ 108111 w 2995159"/>
              <a:gd name="connsiteY9" fmla="*/ 363365 h 3322820"/>
              <a:gd name="connsiteX0" fmla="*/ 108111 w 2995159"/>
              <a:gd name="connsiteY0" fmla="*/ 363365 h 3365000"/>
              <a:gd name="connsiteX1" fmla="*/ 5438 w 2995159"/>
              <a:gd name="connsiteY1" fmla="*/ 1769035 h 3365000"/>
              <a:gd name="connsiteX2" fmla="*/ 263779 w 2995159"/>
              <a:gd name="connsiteY2" fmla="*/ 3203882 h 3365000"/>
              <a:gd name="connsiteX3" fmla="*/ 1529097 w 2995159"/>
              <a:gd name="connsiteY3" fmla="*/ 3310719 h 3365000"/>
              <a:gd name="connsiteX4" fmla="*/ 2626056 w 2995159"/>
              <a:gd name="connsiteY4" fmla="*/ 3023252 h 3365000"/>
              <a:gd name="connsiteX5" fmla="*/ 2921907 w 2995159"/>
              <a:gd name="connsiteY5" fmla="*/ 2033280 h 3365000"/>
              <a:gd name="connsiteX6" fmla="*/ 2993468 w 2995159"/>
              <a:gd name="connsiteY6" fmla="*/ 420844 h 3365000"/>
              <a:gd name="connsiteX7" fmla="*/ 2250269 w 2995159"/>
              <a:gd name="connsiteY7" fmla="*/ 111481 h 3365000"/>
              <a:gd name="connsiteX8" fmla="*/ 787169 w 2995159"/>
              <a:gd name="connsiteY8" fmla="*/ 85348 h 3365000"/>
              <a:gd name="connsiteX9" fmla="*/ 108111 w 2995159"/>
              <a:gd name="connsiteY9" fmla="*/ 363365 h 3365000"/>
              <a:gd name="connsiteX0" fmla="*/ 108111 w 2995159"/>
              <a:gd name="connsiteY0" fmla="*/ 288768 h 3290403"/>
              <a:gd name="connsiteX1" fmla="*/ 5438 w 2995159"/>
              <a:gd name="connsiteY1" fmla="*/ 1694438 h 3290403"/>
              <a:gd name="connsiteX2" fmla="*/ 263779 w 2995159"/>
              <a:gd name="connsiteY2" fmla="*/ 3129285 h 3290403"/>
              <a:gd name="connsiteX3" fmla="*/ 1529097 w 2995159"/>
              <a:gd name="connsiteY3" fmla="*/ 3236122 h 3290403"/>
              <a:gd name="connsiteX4" fmla="*/ 2626056 w 2995159"/>
              <a:gd name="connsiteY4" fmla="*/ 2948655 h 3290403"/>
              <a:gd name="connsiteX5" fmla="*/ 2921907 w 2995159"/>
              <a:gd name="connsiteY5" fmla="*/ 1958683 h 3290403"/>
              <a:gd name="connsiteX6" fmla="*/ 2993468 w 2995159"/>
              <a:gd name="connsiteY6" fmla="*/ 346247 h 3290403"/>
              <a:gd name="connsiteX7" fmla="*/ 2250269 w 2995159"/>
              <a:gd name="connsiteY7" fmla="*/ 36884 h 3290403"/>
              <a:gd name="connsiteX8" fmla="*/ 787169 w 2995159"/>
              <a:gd name="connsiteY8" fmla="*/ 10751 h 3290403"/>
              <a:gd name="connsiteX9" fmla="*/ 108111 w 2995159"/>
              <a:gd name="connsiteY9" fmla="*/ 288768 h 3290403"/>
              <a:gd name="connsiteX0" fmla="*/ 108111 w 2995159"/>
              <a:gd name="connsiteY0" fmla="*/ 284334 h 3285969"/>
              <a:gd name="connsiteX1" fmla="*/ 5438 w 2995159"/>
              <a:gd name="connsiteY1" fmla="*/ 1690004 h 3285969"/>
              <a:gd name="connsiteX2" fmla="*/ 263779 w 2995159"/>
              <a:gd name="connsiteY2" fmla="*/ 3124851 h 3285969"/>
              <a:gd name="connsiteX3" fmla="*/ 1529097 w 2995159"/>
              <a:gd name="connsiteY3" fmla="*/ 3231688 h 3285969"/>
              <a:gd name="connsiteX4" fmla="*/ 2626056 w 2995159"/>
              <a:gd name="connsiteY4" fmla="*/ 2944221 h 3285969"/>
              <a:gd name="connsiteX5" fmla="*/ 2921907 w 2995159"/>
              <a:gd name="connsiteY5" fmla="*/ 1954249 h 3285969"/>
              <a:gd name="connsiteX6" fmla="*/ 2993468 w 2995159"/>
              <a:gd name="connsiteY6" fmla="*/ 341813 h 3285969"/>
              <a:gd name="connsiteX7" fmla="*/ 2250269 w 2995159"/>
              <a:gd name="connsiteY7" fmla="*/ 32450 h 3285969"/>
              <a:gd name="connsiteX8" fmla="*/ 787169 w 2995159"/>
              <a:gd name="connsiteY8" fmla="*/ 6317 h 3285969"/>
              <a:gd name="connsiteX9" fmla="*/ 108111 w 2995159"/>
              <a:gd name="connsiteY9" fmla="*/ 284334 h 3285969"/>
              <a:gd name="connsiteX0" fmla="*/ 108111 w 2953982"/>
              <a:gd name="connsiteY0" fmla="*/ 284334 h 3285969"/>
              <a:gd name="connsiteX1" fmla="*/ 5438 w 2953982"/>
              <a:gd name="connsiteY1" fmla="*/ 1690004 h 3285969"/>
              <a:gd name="connsiteX2" fmla="*/ 263779 w 2953982"/>
              <a:gd name="connsiteY2" fmla="*/ 3124851 h 3285969"/>
              <a:gd name="connsiteX3" fmla="*/ 1529097 w 2953982"/>
              <a:gd name="connsiteY3" fmla="*/ 3231688 h 3285969"/>
              <a:gd name="connsiteX4" fmla="*/ 2626056 w 2953982"/>
              <a:gd name="connsiteY4" fmla="*/ 2944221 h 3285969"/>
              <a:gd name="connsiteX5" fmla="*/ 2921907 w 2953982"/>
              <a:gd name="connsiteY5" fmla="*/ 1954249 h 3285969"/>
              <a:gd name="connsiteX6" fmla="*/ 2951170 w 2953982"/>
              <a:gd name="connsiteY6" fmla="*/ 454179 h 3285969"/>
              <a:gd name="connsiteX7" fmla="*/ 2250269 w 2953982"/>
              <a:gd name="connsiteY7" fmla="*/ 32450 h 3285969"/>
              <a:gd name="connsiteX8" fmla="*/ 787169 w 2953982"/>
              <a:gd name="connsiteY8" fmla="*/ 6317 h 3285969"/>
              <a:gd name="connsiteX9" fmla="*/ 108111 w 2953982"/>
              <a:gd name="connsiteY9" fmla="*/ 284334 h 3285969"/>
              <a:gd name="connsiteX0" fmla="*/ 108111 w 2956321"/>
              <a:gd name="connsiteY0" fmla="*/ 284334 h 3285969"/>
              <a:gd name="connsiteX1" fmla="*/ 5438 w 2956321"/>
              <a:gd name="connsiteY1" fmla="*/ 1690004 h 3285969"/>
              <a:gd name="connsiteX2" fmla="*/ 263779 w 2956321"/>
              <a:gd name="connsiteY2" fmla="*/ 3124851 h 3285969"/>
              <a:gd name="connsiteX3" fmla="*/ 1529097 w 2956321"/>
              <a:gd name="connsiteY3" fmla="*/ 3231688 h 3285969"/>
              <a:gd name="connsiteX4" fmla="*/ 2626056 w 2956321"/>
              <a:gd name="connsiteY4" fmla="*/ 2944221 h 3285969"/>
              <a:gd name="connsiteX5" fmla="*/ 2921907 w 2956321"/>
              <a:gd name="connsiteY5" fmla="*/ 1954249 h 3285969"/>
              <a:gd name="connsiteX6" fmla="*/ 2951170 w 2956321"/>
              <a:gd name="connsiteY6" fmla="*/ 454179 h 3285969"/>
              <a:gd name="connsiteX7" fmla="*/ 2250269 w 2956321"/>
              <a:gd name="connsiteY7" fmla="*/ 32450 h 3285969"/>
              <a:gd name="connsiteX8" fmla="*/ 787169 w 2956321"/>
              <a:gd name="connsiteY8" fmla="*/ 6317 h 3285969"/>
              <a:gd name="connsiteX9" fmla="*/ 108111 w 2956321"/>
              <a:gd name="connsiteY9" fmla="*/ 284334 h 3285969"/>
              <a:gd name="connsiteX0" fmla="*/ 108111 w 2956321"/>
              <a:gd name="connsiteY0" fmla="*/ 284334 h 3285969"/>
              <a:gd name="connsiteX1" fmla="*/ 5438 w 2956321"/>
              <a:gd name="connsiteY1" fmla="*/ 1690004 h 3285969"/>
              <a:gd name="connsiteX2" fmla="*/ 263779 w 2956321"/>
              <a:gd name="connsiteY2" fmla="*/ 3124851 h 3285969"/>
              <a:gd name="connsiteX3" fmla="*/ 1529097 w 2956321"/>
              <a:gd name="connsiteY3" fmla="*/ 3231688 h 3285969"/>
              <a:gd name="connsiteX4" fmla="*/ 2626056 w 2956321"/>
              <a:gd name="connsiteY4" fmla="*/ 2944221 h 3285969"/>
              <a:gd name="connsiteX5" fmla="*/ 2921907 w 2956321"/>
              <a:gd name="connsiteY5" fmla="*/ 1954249 h 3285969"/>
              <a:gd name="connsiteX6" fmla="*/ 2951170 w 2956321"/>
              <a:gd name="connsiteY6" fmla="*/ 454179 h 3285969"/>
              <a:gd name="connsiteX7" fmla="*/ 2250269 w 2956321"/>
              <a:gd name="connsiteY7" fmla="*/ 32450 h 3285969"/>
              <a:gd name="connsiteX8" fmla="*/ 787169 w 2956321"/>
              <a:gd name="connsiteY8" fmla="*/ 6317 h 3285969"/>
              <a:gd name="connsiteX9" fmla="*/ 108111 w 2956321"/>
              <a:gd name="connsiteY9" fmla="*/ 284334 h 3285969"/>
              <a:gd name="connsiteX0" fmla="*/ 108111 w 2956321"/>
              <a:gd name="connsiteY0" fmla="*/ 335960 h 3337595"/>
              <a:gd name="connsiteX1" fmla="*/ 5438 w 2956321"/>
              <a:gd name="connsiteY1" fmla="*/ 1741630 h 3337595"/>
              <a:gd name="connsiteX2" fmla="*/ 263779 w 2956321"/>
              <a:gd name="connsiteY2" fmla="*/ 3176477 h 3337595"/>
              <a:gd name="connsiteX3" fmla="*/ 1529097 w 2956321"/>
              <a:gd name="connsiteY3" fmla="*/ 3283314 h 3337595"/>
              <a:gd name="connsiteX4" fmla="*/ 2626056 w 2956321"/>
              <a:gd name="connsiteY4" fmla="*/ 2995847 h 3337595"/>
              <a:gd name="connsiteX5" fmla="*/ 2921907 w 2956321"/>
              <a:gd name="connsiteY5" fmla="*/ 2005875 h 3337595"/>
              <a:gd name="connsiteX6" fmla="*/ 2951170 w 2956321"/>
              <a:gd name="connsiteY6" fmla="*/ 505805 h 3337595"/>
              <a:gd name="connsiteX7" fmla="*/ 2250269 w 2956321"/>
              <a:gd name="connsiteY7" fmla="*/ 84076 h 3337595"/>
              <a:gd name="connsiteX8" fmla="*/ 491084 w 2956321"/>
              <a:gd name="connsiteY8" fmla="*/ 1759 h 3337595"/>
              <a:gd name="connsiteX9" fmla="*/ 108111 w 2956321"/>
              <a:gd name="connsiteY9" fmla="*/ 335960 h 3337595"/>
              <a:gd name="connsiteX0" fmla="*/ 108111 w 2956321"/>
              <a:gd name="connsiteY0" fmla="*/ 336937 h 3338572"/>
              <a:gd name="connsiteX1" fmla="*/ 5438 w 2956321"/>
              <a:gd name="connsiteY1" fmla="*/ 1742607 h 3338572"/>
              <a:gd name="connsiteX2" fmla="*/ 263779 w 2956321"/>
              <a:gd name="connsiteY2" fmla="*/ 3177454 h 3338572"/>
              <a:gd name="connsiteX3" fmla="*/ 1529097 w 2956321"/>
              <a:gd name="connsiteY3" fmla="*/ 3284291 h 3338572"/>
              <a:gd name="connsiteX4" fmla="*/ 2626056 w 2956321"/>
              <a:gd name="connsiteY4" fmla="*/ 2996824 h 3338572"/>
              <a:gd name="connsiteX5" fmla="*/ 2921907 w 2956321"/>
              <a:gd name="connsiteY5" fmla="*/ 2006852 h 3338572"/>
              <a:gd name="connsiteX6" fmla="*/ 2951170 w 2956321"/>
              <a:gd name="connsiteY6" fmla="*/ 506782 h 3338572"/>
              <a:gd name="connsiteX7" fmla="*/ 2250269 w 2956321"/>
              <a:gd name="connsiteY7" fmla="*/ 85053 h 3338572"/>
              <a:gd name="connsiteX8" fmla="*/ 491084 w 2956321"/>
              <a:gd name="connsiteY8" fmla="*/ 2736 h 3338572"/>
              <a:gd name="connsiteX9" fmla="*/ 108111 w 2956321"/>
              <a:gd name="connsiteY9" fmla="*/ 336937 h 3338572"/>
              <a:gd name="connsiteX0" fmla="*/ 108111 w 2956321"/>
              <a:gd name="connsiteY0" fmla="*/ 336938 h 3334116"/>
              <a:gd name="connsiteX1" fmla="*/ 5438 w 2956321"/>
              <a:gd name="connsiteY1" fmla="*/ 1742608 h 3334116"/>
              <a:gd name="connsiteX2" fmla="*/ 263779 w 2956321"/>
              <a:gd name="connsiteY2" fmla="*/ 3177455 h 3334116"/>
              <a:gd name="connsiteX3" fmla="*/ 1529097 w 2956321"/>
              <a:gd name="connsiteY3" fmla="*/ 3284292 h 3334116"/>
              <a:gd name="connsiteX4" fmla="*/ 2707545 w 2956321"/>
              <a:gd name="connsiteY4" fmla="*/ 3070695 h 3334116"/>
              <a:gd name="connsiteX5" fmla="*/ 2921907 w 2956321"/>
              <a:gd name="connsiteY5" fmla="*/ 2006853 h 3334116"/>
              <a:gd name="connsiteX6" fmla="*/ 2951170 w 2956321"/>
              <a:gd name="connsiteY6" fmla="*/ 506783 h 3334116"/>
              <a:gd name="connsiteX7" fmla="*/ 2250269 w 2956321"/>
              <a:gd name="connsiteY7" fmla="*/ 85054 h 3334116"/>
              <a:gd name="connsiteX8" fmla="*/ 491084 w 2956321"/>
              <a:gd name="connsiteY8" fmla="*/ 2737 h 3334116"/>
              <a:gd name="connsiteX9" fmla="*/ 108111 w 2956321"/>
              <a:gd name="connsiteY9" fmla="*/ 336938 h 3334116"/>
              <a:gd name="connsiteX0" fmla="*/ 108111 w 2956321"/>
              <a:gd name="connsiteY0" fmla="*/ 336938 h 3363087"/>
              <a:gd name="connsiteX1" fmla="*/ 5438 w 2956321"/>
              <a:gd name="connsiteY1" fmla="*/ 1742608 h 3363087"/>
              <a:gd name="connsiteX2" fmla="*/ 263779 w 2956321"/>
              <a:gd name="connsiteY2" fmla="*/ 3177455 h 3363087"/>
              <a:gd name="connsiteX3" fmla="*/ 1510988 w 2956321"/>
              <a:gd name="connsiteY3" fmla="*/ 3333538 h 3363087"/>
              <a:gd name="connsiteX4" fmla="*/ 2707545 w 2956321"/>
              <a:gd name="connsiteY4" fmla="*/ 3070695 h 3363087"/>
              <a:gd name="connsiteX5" fmla="*/ 2921907 w 2956321"/>
              <a:gd name="connsiteY5" fmla="*/ 2006853 h 3363087"/>
              <a:gd name="connsiteX6" fmla="*/ 2951170 w 2956321"/>
              <a:gd name="connsiteY6" fmla="*/ 506783 h 3363087"/>
              <a:gd name="connsiteX7" fmla="*/ 2250269 w 2956321"/>
              <a:gd name="connsiteY7" fmla="*/ 85054 h 3363087"/>
              <a:gd name="connsiteX8" fmla="*/ 491084 w 2956321"/>
              <a:gd name="connsiteY8" fmla="*/ 2737 h 3363087"/>
              <a:gd name="connsiteX9" fmla="*/ 108111 w 2956321"/>
              <a:gd name="connsiteY9" fmla="*/ 336938 h 3363087"/>
              <a:gd name="connsiteX0" fmla="*/ 106727 w 2954937"/>
              <a:gd name="connsiteY0" fmla="*/ 336938 h 3335199"/>
              <a:gd name="connsiteX1" fmla="*/ 4054 w 2954937"/>
              <a:gd name="connsiteY1" fmla="*/ 1742608 h 3335199"/>
              <a:gd name="connsiteX2" fmla="*/ 235233 w 2954937"/>
              <a:gd name="connsiteY2" fmla="*/ 3091275 h 3335199"/>
              <a:gd name="connsiteX3" fmla="*/ 1509604 w 2954937"/>
              <a:gd name="connsiteY3" fmla="*/ 3333538 h 3335199"/>
              <a:gd name="connsiteX4" fmla="*/ 2706161 w 2954937"/>
              <a:gd name="connsiteY4" fmla="*/ 3070695 h 3335199"/>
              <a:gd name="connsiteX5" fmla="*/ 2920523 w 2954937"/>
              <a:gd name="connsiteY5" fmla="*/ 2006853 h 3335199"/>
              <a:gd name="connsiteX6" fmla="*/ 2949786 w 2954937"/>
              <a:gd name="connsiteY6" fmla="*/ 506783 h 3335199"/>
              <a:gd name="connsiteX7" fmla="*/ 2248885 w 2954937"/>
              <a:gd name="connsiteY7" fmla="*/ 85054 h 3335199"/>
              <a:gd name="connsiteX8" fmla="*/ 489700 w 2954937"/>
              <a:gd name="connsiteY8" fmla="*/ 2737 h 3335199"/>
              <a:gd name="connsiteX9" fmla="*/ 106727 w 2954937"/>
              <a:gd name="connsiteY9" fmla="*/ 336938 h 3335199"/>
              <a:gd name="connsiteX0" fmla="*/ 106727 w 2954937"/>
              <a:gd name="connsiteY0" fmla="*/ 336938 h 3339069"/>
              <a:gd name="connsiteX1" fmla="*/ 4054 w 2954937"/>
              <a:gd name="connsiteY1" fmla="*/ 1742608 h 3339069"/>
              <a:gd name="connsiteX2" fmla="*/ 235233 w 2954937"/>
              <a:gd name="connsiteY2" fmla="*/ 3091275 h 3339069"/>
              <a:gd name="connsiteX3" fmla="*/ 1509604 w 2954937"/>
              <a:gd name="connsiteY3" fmla="*/ 3333538 h 3339069"/>
              <a:gd name="connsiteX4" fmla="*/ 2742378 w 2954937"/>
              <a:gd name="connsiteY4" fmla="*/ 3009137 h 3339069"/>
              <a:gd name="connsiteX5" fmla="*/ 2920523 w 2954937"/>
              <a:gd name="connsiteY5" fmla="*/ 2006853 h 3339069"/>
              <a:gd name="connsiteX6" fmla="*/ 2949786 w 2954937"/>
              <a:gd name="connsiteY6" fmla="*/ 506783 h 3339069"/>
              <a:gd name="connsiteX7" fmla="*/ 2248885 w 2954937"/>
              <a:gd name="connsiteY7" fmla="*/ 85054 h 3339069"/>
              <a:gd name="connsiteX8" fmla="*/ 489700 w 2954937"/>
              <a:gd name="connsiteY8" fmla="*/ 2737 h 3339069"/>
              <a:gd name="connsiteX9" fmla="*/ 106727 w 2954937"/>
              <a:gd name="connsiteY9" fmla="*/ 336938 h 3339069"/>
              <a:gd name="connsiteX0" fmla="*/ 106727 w 2954937"/>
              <a:gd name="connsiteY0" fmla="*/ 336938 h 3339069"/>
              <a:gd name="connsiteX1" fmla="*/ 4054 w 2954937"/>
              <a:gd name="connsiteY1" fmla="*/ 1742608 h 3339069"/>
              <a:gd name="connsiteX2" fmla="*/ 235233 w 2954937"/>
              <a:gd name="connsiteY2" fmla="*/ 3091275 h 3339069"/>
              <a:gd name="connsiteX3" fmla="*/ 1509604 w 2954937"/>
              <a:gd name="connsiteY3" fmla="*/ 3333538 h 3339069"/>
              <a:gd name="connsiteX4" fmla="*/ 2742378 w 2954937"/>
              <a:gd name="connsiteY4" fmla="*/ 3009137 h 3339069"/>
              <a:gd name="connsiteX5" fmla="*/ 2920523 w 2954937"/>
              <a:gd name="connsiteY5" fmla="*/ 2006853 h 3339069"/>
              <a:gd name="connsiteX6" fmla="*/ 2949786 w 2954937"/>
              <a:gd name="connsiteY6" fmla="*/ 506783 h 3339069"/>
              <a:gd name="connsiteX7" fmla="*/ 2248885 w 2954937"/>
              <a:gd name="connsiteY7" fmla="*/ 85054 h 3339069"/>
              <a:gd name="connsiteX8" fmla="*/ 489700 w 2954937"/>
              <a:gd name="connsiteY8" fmla="*/ 2737 h 3339069"/>
              <a:gd name="connsiteX9" fmla="*/ 106727 w 2954937"/>
              <a:gd name="connsiteY9" fmla="*/ 336938 h 333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937" h="3339069">
                <a:moveTo>
                  <a:pt x="106727" y="336938"/>
                </a:moveTo>
                <a:cubicBezTo>
                  <a:pt x="50388" y="599254"/>
                  <a:pt x="-17364" y="1283552"/>
                  <a:pt x="4054" y="1742608"/>
                </a:cubicBezTo>
                <a:cubicBezTo>
                  <a:pt x="25472" y="2201664"/>
                  <a:pt x="-15692" y="2826120"/>
                  <a:pt x="235233" y="3091275"/>
                </a:cubicBezTo>
                <a:cubicBezTo>
                  <a:pt x="486158" y="3356430"/>
                  <a:pt x="1091746" y="3347228"/>
                  <a:pt x="1509604" y="3333538"/>
                </a:cubicBezTo>
                <a:cubicBezTo>
                  <a:pt x="1927462" y="3319848"/>
                  <a:pt x="2561550" y="3205628"/>
                  <a:pt x="2742378" y="3009137"/>
                </a:cubicBezTo>
                <a:cubicBezTo>
                  <a:pt x="2923206" y="2812646"/>
                  <a:pt x="2894515" y="2305822"/>
                  <a:pt x="2920523" y="2006853"/>
                </a:cubicBezTo>
                <a:cubicBezTo>
                  <a:pt x="2942973" y="1464288"/>
                  <a:pt x="2965284" y="859244"/>
                  <a:pt x="2949786" y="506783"/>
                </a:cubicBezTo>
                <a:cubicBezTo>
                  <a:pt x="2936956" y="215437"/>
                  <a:pt x="2612316" y="102715"/>
                  <a:pt x="2248885" y="85054"/>
                </a:cubicBezTo>
                <a:cubicBezTo>
                  <a:pt x="1571437" y="24181"/>
                  <a:pt x="802536" y="-10293"/>
                  <a:pt x="489700" y="2737"/>
                </a:cubicBezTo>
                <a:cubicBezTo>
                  <a:pt x="489827" y="2864"/>
                  <a:pt x="140150" y="6114"/>
                  <a:pt x="106727" y="336938"/>
                </a:cubicBezTo>
                <a:close/>
              </a:path>
            </a:pathLst>
          </a:custGeom>
          <a:solidFill>
            <a:srgbClr val="F7AA58">
              <a:alpha val="50000"/>
            </a:srgbClr>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0" name="TextBox 49">
            <a:extLst>
              <a:ext uri="{FF2B5EF4-FFF2-40B4-BE49-F238E27FC236}">
                <a16:creationId xmlns:a16="http://schemas.microsoft.com/office/drawing/2014/main" id="{981C940A-C236-2082-2A3B-FE83804C6C57}"/>
              </a:ext>
            </a:extLst>
          </p:cNvPr>
          <p:cNvSpPr txBox="1"/>
          <p:nvPr/>
        </p:nvSpPr>
        <p:spPr>
          <a:xfrm>
            <a:off x="577967" y="1299154"/>
            <a:ext cx="2683848" cy="1815882"/>
          </a:xfrm>
          <a:prstGeom prst="rect">
            <a:avLst/>
          </a:prstGeom>
          <a:noFill/>
        </p:spPr>
        <p:txBody>
          <a:bodyPr wrap="square" lIns="0" tIns="0" rIns="0" bIns="0">
            <a:spAutoFit/>
          </a:bodyPr>
          <a:lstStyle/>
          <a:p>
            <a:pPr>
              <a:lnSpc>
                <a:spcPct val="90000"/>
              </a:lnSpc>
              <a:spcAft>
                <a:spcPts val="600"/>
              </a:spcAft>
              <a:buNone/>
            </a:pPr>
            <a:r>
              <a:rPr lang="en-GB" sz="2400" dirty="0">
                <a:effectLst/>
                <a:latin typeface="Londrina Solid" pitchFamily="2" charset="77"/>
                <a:ea typeface="Roboto Condensed" panose="02000000000000000000" pitchFamily="2" charset="0"/>
              </a:rPr>
              <a:t>Conflict</a:t>
            </a:r>
          </a:p>
          <a:p>
            <a:pPr>
              <a:lnSpc>
                <a:spcPct val="90000"/>
              </a:lnSpc>
              <a:spcAft>
                <a:spcPts val="600"/>
              </a:spcAft>
              <a:buNone/>
            </a:pPr>
            <a:r>
              <a:rPr lang="en-GB" sz="1600" b="1" dirty="0">
                <a:latin typeface="Roboto Condensed" panose="02000000000000000000" pitchFamily="2" charset="0"/>
                <a:ea typeface="Roboto Condensed" panose="02000000000000000000" pitchFamily="2" charset="0"/>
              </a:rPr>
              <a:t>W</a:t>
            </a:r>
            <a:r>
              <a:rPr lang="en-GB" sz="1600" b="1" dirty="0">
                <a:effectLst/>
                <a:latin typeface="Roboto Condensed" panose="02000000000000000000" pitchFamily="2" charset="0"/>
                <a:ea typeface="Roboto Condensed" panose="02000000000000000000" pitchFamily="2" charset="0"/>
              </a:rPr>
              <a:t>hen people or groups disagree or fight. It can happen between friends, families, or countries.</a:t>
            </a:r>
          </a:p>
          <a:p>
            <a:pPr>
              <a:lnSpc>
                <a:spcPct val="90000"/>
              </a:lnSpc>
              <a:spcAft>
                <a:spcPts val="600"/>
              </a:spcAft>
              <a:buNone/>
            </a:pPr>
            <a:r>
              <a:rPr lang="en-GB" sz="1600" dirty="0">
                <a:effectLst/>
                <a:latin typeface="Roboto Condensed" panose="02000000000000000000" pitchFamily="2" charset="0"/>
                <a:ea typeface="Roboto Condensed" panose="02000000000000000000" pitchFamily="2" charset="0"/>
              </a:rPr>
              <a:t>One of his final wishes was to help children affected by the </a:t>
            </a:r>
            <a:r>
              <a:rPr lang="en-GB" sz="1600" b="1" dirty="0">
                <a:effectLst/>
                <a:latin typeface="Roboto Condensed" panose="02000000000000000000" pitchFamily="2" charset="0"/>
                <a:ea typeface="Roboto Condensed" panose="02000000000000000000" pitchFamily="2" charset="0"/>
              </a:rPr>
              <a:t>conflict</a:t>
            </a:r>
            <a:r>
              <a:rPr lang="en-GB" sz="1600" dirty="0">
                <a:effectLst/>
                <a:latin typeface="Roboto Condensed" panose="02000000000000000000" pitchFamily="2" charset="0"/>
                <a:ea typeface="Roboto Condensed" panose="02000000000000000000" pitchFamily="2" charset="0"/>
              </a:rPr>
              <a:t> in Gaza.</a:t>
            </a:r>
          </a:p>
        </p:txBody>
      </p:sp>
      <p:sp>
        <p:nvSpPr>
          <p:cNvPr id="51" name="TextBox 50">
            <a:extLst>
              <a:ext uri="{FF2B5EF4-FFF2-40B4-BE49-F238E27FC236}">
                <a16:creationId xmlns:a16="http://schemas.microsoft.com/office/drawing/2014/main" id="{EBFD892A-D33D-945A-BC1A-C46CA569A7CB}"/>
              </a:ext>
            </a:extLst>
          </p:cNvPr>
          <p:cNvSpPr txBox="1"/>
          <p:nvPr/>
        </p:nvSpPr>
        <p:spPr>
          <a:xfrm>
            <a:off x="7469579" y="1299154"/>
            <a:ext cx="2454211" cy="1815882"/>
          </a:xfrm>
          <a:prstGeom prst="rect">
            <a:avLst/>
          </a:prstGeom>
          <a:noFill/>
        </p:spPr>
        <p:txBody>
          <a:bodyPr wrap="square" lIns="0" tIns="0" rIns="0" bIns="0">
            <a:spAutoFit/>
          </a:bodyPr>
          <a:lstStyle/>
          <a:p>
            <a:pPr>
              <a:lnSpc>
                <a:spcPct val="90000"/>
              </a:lnSpc>
              <a:spcAft>
                <a:spcPts val="600"/>
              </a:spcAft>
              <a:buNone/>
            </a:pPr>
            <a:r>
              <a:rPr lang="en-GB" sz="2400" dirty="0">
                <a:effectLst/>
                <a:latin typeface="Londrina Solid" pitchFamily="2" charset="77"/>
                <a:ea typeface="Roboto Condensed" panose="02000000000000000000" pitchFamily="2" charset="0"/>
              </a:rPr>
              <a:t>Final wishes</a:t>
            </a:r>
          </a:p>
          <a:p>
            <a:pPr>
              <a:lnSpc>
                <a:spcPct val="90000"/>
              </a:lnSpc>
              <a:spcAft>
                <a:spcPts val="600"/>
              </a:spcAft>
              <a:buNone/>
            </a:pPr>
            <a:r>
              <a:rPr lang="en-GB" sz="1600" b="1" dirty="0">
                <a:latin typeface="Roboto Condensed" panose="02000000000000000000" pitchFamily="2" charset="0"/>
                <a:ea typeface="Roboto Condensed" panose="02000000000000000000" pitchFamily="2" charset="0"/>
              </a:rPr>
              <a:t>T</a:t>
            </a:r>
            <a:r>
              <a:rPr lang="en-GB" sz="1600" b="1" dirty="0">
                <a:effectLst/>
                <a:latin typeface="Roboto Condensed" panose="02000000000000000000" pitchFamily="2" charset="0"/>
                <a:ea typeface="Roboto Condensed" panose="02000000000000000000" pitchFamily="2" charset="0"/>
              </a:rPr>
              <a:t>he important things a person hopes will happen after they pass away.</a:t>
            </a:r>
          </a:p>
          <a:p>
            <a:pPr>
              <a:lnSpc>
                <a:spcPct val="90000"/>
              </a:lnSpc>
              <a:spcAft>
                <a:spcPts val="600"/>
              </a:spcAft>
              <a:buNone/>
            </a:pPr>
            <a:r>
              <a:rPr lang="en-GB" sz="1600" dirty="0">
                <a:effectLst/>
                <a:latin typeface="Roboto Condensed" panose="02000000000000000000" pitchFamily="2" charset="0"/>
                <a:ea typeface="Roboto Condensed" panose="02000000000000000000" pitchFamily="2" charset="0"/>
              </a:rPr>
              <a:t>One of his </a:t>
            </a:r>
            <a:r>
              <a:rPr lang="en-GB" sz="1600" b="1" dirty="0">
                <a:effectLst/>
                <a:latin typeface="Roboto Condensed" panose="02000000000000000000" pitchFamily="2" charset="0"/>
                <a:ea typeface="Roboto Condensed" panose="02000000000000000000" pitchFamily="2" charset="0"/>
              </a:rPr>
              <a:t>final wishes </a:t>
            </a:r>
            <a:r>
              <a:rPr lang="en-GB" sz="1600" dirty="0">
                <a:effectLst/>
                <a:latin typeface="Roboto Condensed" panose="02000000000000000000" pitchFamily="2" charset="0"/>
                <a:ea typeface="Roboto Condensed" panose="02000000000000000000" pitchFamily="2" charset="0"/>
              </a:rPr>
              <a:t>was to help children affected by the conflict in Gaza.</a:t>
            </a:r>
          </a:p>
        </p:txBody>
      </p:sp>
      <p:sp>
        <p:nvSpPr>
          <p:cNvPr id="52" name="Rectangle 51">
            <a:extLst>
              <a:ext uri="{FF2B5EF4-FFF2-40B4-BE49-F238E27FC236}">
                <a16:creationId xmlns:a16="http://schemas.microsoft.com/office/drawing/2014/main" id="{61EE9084-6848-84FE-CC71-2D91E5C1C771}"/>
              </a:ext>
            </a:extLst>
          </p:cNvPr>
          <p:cNvSpPr/>
          <p:nvPr/>
        </p:nvSpPr>
        <p:spPr>
          <a:xfrm>
            <a:off x="1970414" y="6815214"/>
            <a:ext cx="6750984" cy="369909"/>
          </a:xfrm>
          <a:prstGeom prst="rect">
            <a:avLst/>
          </a:prstGeom>
        </p:spPr>
        <p:txBody>
          <a:bodyPr wrap="square" lIns="0" tIns="0" rIns="0" bIns="0">
            <a:spAutoFit/>
          </a:bodyPr>
          <a:lstStyle/>
          <a:p>
            <a:pPr algn="ctr">
              <a:lnSpc>
                <a:spcPct val="80000"/>
              </a:lnSpc>
            </a:pPr>
            <a:r>
              <a:rPr lang="en-US" sz="3000" dirty="0">
                <a:latin typeface="Londrina Solid" pitchFamily="2" charset="77"/>
              </a:rPr>
              <a:t>Can you use them in your writing this week?</a:t>
            </a:r>
          </a:p>
        </p:txBody>
      </p:sp>
      <p:sp>
        <p:nvSpPr>
          <p:cNvPr id="54" name="TextBox 53">
            <a:extLst>
              <a:ext uri="{FF2B5EF4-FFF2-40B4-BE49-F238E27FC236}">
                <a16:creationId xmlns:a16="http://schemas.microsoft.com/office/drawing/2014/main" id="{F73A1C5A-B779-5530-608D-7844F0283961}"/>
              </a:ext>
            </a:extLst>
          </p:cNvPr>
          <p:cNvSpPr txBox="1"/>
          <p:nvPr/>
        </p:nvSpPr>
        <p:spPr>
          <a:xfrm>
            <a:off x="577968" y="3878316"/>
            <a:ext cx="2424539" cy="2259080"/>
          </a:xfrm>
          <a:prstGeom prst="rect">
            <a:avLst/>
          </a:prstGeom>
          <a:noFill/>
        </p:spPr>
        <p:txBody>
          <a:bodyPr wrap="square" lIns="0" tIns="0" rIns="0" bIns="0">
            <a:spAutoFit/>
          </a:bodyPr>
          <a:lstStyle/>
          <a:p>
            <a:pPr>
              <a:lnSpc>
                <a:spcPct val="90000"/>
              </a:lnSpc>
              <a:spcAft>
                <a:spcPts val="600"/>
              </a:spcAft>
              <a:buNone/>
            </a:pPr>
            <a:r>
              <a:rPr lang="en-GB" sz="2400" dirty="0">
                <a:effectLst/>
                <a:latin typeface="Londrina Solid" pitchFamily="2" charset="77"/>
                <a:ea typeface="Roboto Condensed" panose="02000000000000000000" pitchFamily="2" charset="0"/>
              </a:rPr>
              <a:t>Mobile health clinic</a:t>
            </a:r>
          </a:p>
          <a:p>
            <a:pPr>
              <a:lnSpc>
                <a:spcPct val="90000"/>
              </a:lnSpc>
              <a:spcAft>
                <a:spcPts val="600"/>
              </a:spcAft>
              <a:buNone/>
            </a:pPr>
            <a:r>
              <a:rPr lang="en-GB" sz="1600" b="1" dirty="0">
                <a:latin typeface="Roboto Condensed" panose="02000000000000000000" pitchFamily="2" charset="0"/>
                <a:ea typeface="Roboto Condensed" panose="02000000000000000000" pitchFamily="2" charset="0"/>
              </a:rPr>
              <a:t>A</a:t>
            </a:r>
            <a:r>
              <a:rPr lang="en-GB" sz="1600" b="1" dirty="0">
                <a:effectLst/>
                <a:latin typeface="Roboto Condensed" panose="02000000000000000000" pitchFamily="2" charset="0"/>
                <a:ea typeface="Roboto Condensed" panose="02000000000000000000" pitchFamily="2" charset="0"/>
              </a:rPr>
              <a:t> special vehicle that has medical equipment inside. It travels to help people who are unwell or hurt, especially if there is no hospital nearby.</a:t>
            </a:r>
          </a:p>
          <a:p>
            <a:pPr>
              <a:lnSpc>
                <a:spcPct val="90000"/>
              </a:lnSpc>
              <a:spcAft>
                <a:spcPts val="600"/>
              </a:spcAft>
              <a:buNone/>
            </a:pPr>
            <a:r>
              <a:rPr lang="en-GB" sz="1600" dirty="0">
                <a:effectLst/>
                <a:latin typeface="Roboto Condensed" panose="02000000000000000000" pitchFamily="2" charset="0"/>
                <a:ea typeface="Roboto Condensed" panose="02000000000000000000" pitchFamily="2" charset="0"/>
              </a:rPr>
              <a:t>A vehicle … is being turned into a </a:t>
            </a:r>
            <a:r>
              <a:rPr lang="en-GB" sz="1600" b="1" dirty="0">
                <a:effectLst/>
                <a:latin typeface="Roboto Condensed" panose="02000000000000000000" pitchFamily="2" charset="0"/>
                <a:ea typeface="Roboto Condensed" panose="02000000000000000000" pitchFamily="2" charset="0"/>
              </a:rPr>
              <a:t>mobile health clinic </a:t>
            </a:r>
            <a:r>
              <a:rPr lang="en-GB" sz="1600" dirty="0">
                <a:effectLst/>
                <a:latin typeface="Roboto Condensed" panose="02000000000000000000" pitchFamily="2" charset="0"/>
                <a:ea typeface="Roboto Condensed" panose="02000000000000000000" pitchFamily="2" charset="0"/>
              </a:rPr>
              <a:t>for children in Gaza.</a:t>
            </a:r>
          </a:p>
        </p:txBody>
      </p:sp>
      <p:sp>
        <p:nvSpPr>
          <p:cNvPr id="55" name="TextBox 54">
            <a:extLst>
              <a:ext uri="{FF2B5EF4-FFF2-40B4-BE49-F238E27FC236}">
                <a16:creationId xmlns:a16="http://schemas.microsoft.com/office/drawing/2014/main" id="{B48960C7-5176-998F-7B03-5727E53293C3}"/>
              </a:ext>
            </a:extLst>
          </p:cNvPr>
          <p:cNvSpPr txBox="1"/>
          <p:nvPr/>
        </p:nvSpPr>
        <p:spPr>
          <a:xfrm>
            <a:off x="4212886" y="3878316"/>
            <a:ext cx="2748232" cy="2480679"/>
          </a:xfrm>
          <a:prstGeom prst="rect">
            <a:avLst/>
          </a:prstGeom>
          <a:noFill/>
        </p:spPr>
        <p:txBody>
          <a:bodyPr wrap="square" lIns="0" tIns="0" rIns="0" bIns="0">
            <a:spAutoFit/>
          </a:bodyPr>
          <a:lstStyle/>
          <a:p>
            <a:pPr>
              <a:lnSpc>
                <a:spcPct val="90000"/>
              </a:lnSpc>
              <a:spcAft>
                <a:spcPts val="600"/>
              </a:spcAft>
              <a:buNone/>
            </a:pPr>
            <a:r>
              <a:rPr lang="en-GB" sz="2400" dirty="0">
                <a:effectLst/>
                <a:latin typeface="Londrina Solid" pitchFamily="2" charset="77"/>
                <a:ea typeface="Roboto Condensed" panose="02000000000000000000" pitchFamily="2" charset="0"/>
              </a:rPr>
              <a:t>Peace</a:t>
            </a:r>
          </a:p>
          <a:p>
            <a:pPr>
              <a:lnSpc>
                <a:spcPct val="90000"/>
              </a:lnSpc>
              <a:spcAft>
                <a:spcPts val="600"/>
              </a:spcAft>
              <a:buNone/>
            </a:pPr>
            <a:r>
              <a:rPr lang="en-GB" sz="1600" b="1" spc="-20" dirty="0">
                <a:latin typeface="Roboto Condensed" panose="02000000000000000000" pitchFamily="2" charset="0"/>
                <a:ea typeface="Roboto Condensed" panose="02000000000000000000" pitchFamily="2" charset="0"/>
              </a:rPr>
              <a:t>W</a:t>
            </a:r>
            <a:r>
              <a:rPr lang="en-GB" sz="1600" b="1" spc="-20" dirty="0">
                <a:effectLst/>
                <a:latin typeface="Roboto Condensed" panose="02000000000000000000" pitchFamily="2" charset="0"/>
                <a:ea typeface="Roboto Condensed" panose="02000000000000000000" pitchFamily="2" charset="0"/>
              </a:rPr>
              <a:t>hen people live together in a calm and friendly way, without fighting or causing harm to each other. Peace can happen between individuals, groups, or countries</a:t>
            </a:r>
            <a:r>
              <a:rPr lang="en-GB" sz="1600" b="1" dirty="0">
                <a:effectLst/>
                <a:latin typeface="Roboto Condensed" panose="02000000000000000000" pitchFamily="2" charset="0"/>
                <a:ea typeface="Roboto Condensed" panose="02000000000000000000" pitchFamily="2" charset="0"/>
              </a:rPr>
              <a:t>.</a:t>
            </a:r>
          </a:p>
          <a:p>
            <a:pPr>
              <a:lnSpc>
                <a:spcPct val="90000"/>
              </a:lnSpc>
              <a:spcAft>
                <a:spcPts val="600"/>
              </a:spcAft>
              <a:buNone/>
            </a:pPr>
            <a:r>
              <a:rPr lang="en-GB" sz="1600">
                <a:effectLst/>
                <a:latin typeface="Roboto Condensed" panose="02000000000000000000" pitchFamily="2" charset="0"/>
                <a:ea typeface="Roboto Condensed" panose="02000000000000000000" pitchFamily="2" charset="0"/>
              </a:rPr>
              <a:t>‘</a:t>
            </a:r>
            <a:r>
              <a:rPr lang="en-GB" sz="1600" dirty="0">
                <a:effectLst/>
                <a:latin typeface="Roboto Condensed" panose="02000000000000000000" pitchFamily="2" charset="0"/>
                <a:ea typeface="Roboto Condensed" panose="02000000000000000000" pitchFamily="2" charset="0"/>
              </a:rPr>
              <a:t>We call it a vehicle of hope because it conveys a message to the children of Gaza that </a:t>
            </a:r>
            <a:r>
              <a:rPr lang="en-GB" sz="1600" b="1" dirty="0">
                <a:effectLst/>
                <a:latin typeface="Roboto Condensed" panose="02000000000000000000" pitchFamily="2" charset="0"/>
                <a:ea typeface="Roboto Condensed" panose="02000000000000000000" pitchFamily="2" charset="0"/>
              </a:rPr>
              <a:t>peace</a:t>
            </a:r>
            <a:r>
              <a:rPr lang="en-GB" sz="1600" dirty="0">
                <a:effectLst/>
                <a:latin typeface="Roboto Condensed" panose="02000000000000000000" pitchFamily="2" charset="0"/>
                <a:ea typeface="Roboto Condensed" panose="02000000000000000000" pitchFamily="2" charset="0"/>
              </a:rPr>
              <a:t> is possible</a:t>
            </a:r>
            <a:r>
              <a:rPr lang="en-GB" sz="1600">
                <a:effectLst/>
                <a:latin typeface="Roboto Condensed" panose="02000000000000000000" pitchFamily="2" charset="0"/>
                <a:ea typeface="Roboto Condensed" panose="02000000000000000000" pitchFamily="2" charset="0"/>
              </a:rPr>
              <a:t>…’</a:t>
            </a:r>
            <a:endParaRPr lang="en-GB" sz="1600" dirty="0">
              <a:effectLst/>
              <a:latin typeface="Roboto Condensed" panose="02000000000000000000" pitchFamily="2" charset="0"/>
              <a:ea typeface="Roboto Condensed" panose="02000000000000000000" pitchFamily="2" charset="0"/>
            </a:endParaRPr>
          </a:p>
        </p:txBody>
      </p:sp>
      <p:sp>
        <p:nvSpPr>
          <p:cNvPr id="56" name="TextBox 55">
            <a:extLst>
              <a:ext uri="{FF2B5EF4-FFF2-40B4-BE49-F238E27FC236}">
                <a16:creationId xmlns:a16="http://schemas.microsoft.com/office/drawing/2014/main" id="{F74F3364-CFE0-82FD-7D29-A88146583F23}"/>
              </a:ext>
            </a:extLst>
          </p:cNvPr>
          <p:cNvSpPr txBox="1"/>
          <p:nvPr/>
        </p:nvSpPr>
        <p:spPr>
          <a:xfrm>
            <a:off x="7472001" y="3878316"/>
            <a:ext cx="2339390" cy="2259080"/>
          </a:xfrm>
          <a:prstGeom prst="rect">
            <a:avLst/>
          </a:prstGeom>
          <a:noFill/>
        </p:spPr>
        <p:txBody>
          <a:bodyPr wrap="square" lIns="0" tIns="0" rIns="0" bIns="0">
            <a:spAutoFit/>
          </a:bodyPr>
          <a:lstStyle/>
          <a:p>
            <a:pPr>
              <a:lnSpc>
                <a:spcPct val="90000"/>
              </a:lnSpc>
              <a:spcAft>
                <a:spcPts val="600"/>
              </a:spcAft>
              <a:buNone/>
            </a:pPr>
            <a:r>
              <a:rPr lang="en-GB" sz="2400">
                <a:effectLst/>
                <a:latin typeface="Londrina Solid" pitchFamily="2" charset="77"/>
                <a:ea typeface="Roboto Condensed" panose="02000000000000000000" pitchFamily="2" charset="0"/>
              </a:rPr>
              <a:t>Refit</a:t>
            </a:r>
            <a:endParaRPr lang="en-GB" sz="2400" dirty="0">
              <a:effectLst/>
              <a:latin typeface="Londrina Solid" pitchFamily="2" charset="77"/>
              <a:ea typeface="Roboto Condensed" panose="02000000000000000000" pitchFamily="2" charset="0"/>
            </a:endParaRPr>
          </a:p>
          <a:p>
            <a:pPr>
              <a:lnSpc>
                <a:spcPct val="90000"/>
              </a:lnSpc>
              <a:spcAft>
                <a:spcPts val="600"/>
              </a:spcAft>
              <a:buNone/>
            </a:pPr>
            <a:r>
              <a:rPr lang="en-GB" sz="1600" b="1" dirty="0">
                <a:latin typeface="Roboto Condensed" panose="02000000000000000000" pitchFamily="2" charset="0"/>
                <a:ea typeface="Roboto Condensed" panose="02000000000000000000" pitchFamily="2" charset="0"/>
              </a:rPr>
              <a:t>T</a:t>
            </a:r>
            <a:r>
              <a:rPr lang="en-GB" sz="1600" b="1" dirty="0">
                <a:effectLst/>
                <a:latin typeface="Roboto Condensed" panose="02000000000000000000" pitchFamily="2" charset="0"/>
                <a:ea typeface="Roboto Condensed" panose="02000000000000000000" pitchFamily="2" charset="0"/>
              </a:rPr>
              <a:t>o replace or repair something, to fix it or change its purpose.</a:t>
            </a:r>
          </a:p>
          <a:p>
            <a:pPr>
              <a:lnSpc>
                <a:spcPct val="90000"/>
              </a:lnSpc>
              <a:spcAft>
                <a:spcPts val="600"/>
              </a:spcAft>
            </a:pPr>
            <a:r>
              <a:rPr lang="en-GB" sz="1600" dirty="0">
                <a:effectLst/>
                <a:latin typeface="Roboto Condensed" panose="02000000000000000000" pitchFamily="2" charset="0"/>
                <a:ea typeface="Roboto Condensed" panose="02000000000000000000" pitchFamily="2" charset="0"/>
              </a:rPr>
              <a:t>The vehicle will be </a:t>
            </a:r>
            <a:r>
              <a:rPr lang="en-GB" sz="1600" b="1" dirty="0">
                <a:effectLst/>
                <a:latin typeface="Roboto Condensed" panose="02000000000000000000" pitchFamily="2" charset="0"/>
                <a:ea typeface="Roboto Condensed" panose="02000000000000000000" pitchFamily="2" charset="0"/>
              </a:rPr>
              <a:t>refitted</a:t>
            </a:r>
            <a:r>
              <a:rPr lang="en-GB" sz="1600" dirty="0">
                <a:effectLst/>
                <a:latin typeface="Roboto Condensed" panose="02000000000000000000" pitchFamily="2" charset="0"/>
                <a:ea typeface="Roboto Condensed" panose="02000000000000000000" pitchFamily="2" charset="0"/>
              </a:rPr>
              <a:t> with medical equipment … so it can be used to aid children in areas where hospitals may be hard to reach.</a:t>
            </a:r>
            <a:endParaRPr lang="en-US" sz="1600" dirty="0">
              <a:latin typeface="Roboto Condensed" panose="02000000000000000000" pitchFamily="2" charset="0"/>
              <a:ea typeface="Roboto Condensed" panose="02000000000000000000" pitchFamily="2" charset="0"/>
            </a:endParaRPr>
          </a:p>
        </p:txBody>
      </p:sp>
      <p:sp>
        <p:nvSpPr>
          <p:cNvPr id="2" name="TextBox 1">
            <a:extLst>
              <a:ext uri="{FF2B5EF4-FFF2-40B4-BE49-F238E27FC236}">
                <a16:creationId xmlns:a16="http://schemas.microsoft.com/office/drawing/2014/main" id="{2BB0061E-633A-DBE8-F43F-231E064D2C73}"/>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spTree>
    <p:extLst>
      <p:ext uri="{BB962C8B-B14F-4D97-AF65-F5344CB8AC3E}">
        <p14:creationId xmlns:p14="http://schemas.microsoft.com/office/powerpoint/2010/main" val="389164277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70C397-11BF-2952-5FED-446F89CE5D87}"/>
            </a:ext>
          </a:extLst>
        </p:cNvPr>
        <p:cNvGrpSpPr/>
        <p:nvPr/>
      </p:nvGrpSpPr>
      <p:grpSpPr>
        <a:xfrm>
          <a:off x="0" y="0"/>
          <a:ext cx="0" cy="0"/>
          <a:chOff x="0" y="0"/>
          <a:chExt cx="0" cy="0"/>
        </a:xfrm>
      </p:grpSpPr>
      <p:sp>
        <p:nvSpPr>
          <p:cNvPr id="349" name="TextBox 348">
            <a:extLst>
              <a:ext uri="{FF2B5EF4-FFF2-40B4-BE49-F238E27FC236}">
                <a16:creationId xmlns:a16="http://schemas.microsoft.com/office/drawing/2014/main" id="{4C7762D2-8622-6C73-3955-83272F7BCF23}"/>
              </a:ext>
            </a:extLst>
          </p:cNvPr>
          <p:cNvSpPr txBox="1"/>
          <p:nvPr/>
        </p:nvSpPr>
        <p:spPr>
          <a:xfrm>
            <a:off x="294708" y="1633921"/>
            <a:ext cx="2972746" cy="1746632"/>
          </a:xfrm>
          <a:prstGeom prst="rect">
            <a:avLst/>
          </a:prstGeom>
          <a:noFill/>
        </p:spPr>
        <p:txBody>
          <a:bodyPr wrap="square" lIns="0" tIns="0" rIns="0" bIns="0" rtlCol="0">
            <a:spAutoFit/>
          </a:bodyPr>
          <a:lstStyle/>
          <a:p>
            <a:pPr fontAlgn="base">
              <a:lnSpc>
                <a:spcPct val="85000"/>
              </a:lnSpc>
            </a:pPr>
            <a:r>
              <a:rPr lang="en-GB" sz="1100" b="1" dirty="0">
                <a:effectLst/>
                <a:latin typeface="Roboto Condensed" panose="02000000000000000000" pitchFamily="2" charset="0"/>
                <a:ea typeface="Roboto Condensed" panose="02000000000000000000" pitchFamily="2" charset="0"/>
              </a:rPr>
              <a:t>A vehicle once used by Pope Francis to wave and greet people—called a popemobile—is being turned into a mobile health clinic for children in Gaza. Pope Francis, who recently passed away, was the head of the Catholic Church and often spoke about helping others. One of his final wishes was to help children affected by the conflict in Gaza. The vehicle will be refitted with medical equipment, as found in ambulances, so it can be used to aid children in areas where hospitals may be hard to reach. The project aims to deliver essential medical care to those who need it.</a:t>
            </a:r>
          </a:p>
        </p:txBody>
      </p:sp>
      <p:sp>
        <p:nvSpPr>
          <p:cNvPr id="348" name="TextBox 347">
            <a:extLst>
              <a:ext uri="{FF2B5EF4-FFF2-40B4-BE49-F238E27FC236}">
                <a16:creationId xmlns:a16="http://schemas.microsoft.com/office/drawing/2014/main" id="{25367DAC-285F-F6ED-1289-7A56E007366A}"/>
              </a:ext>
            </a:extLst>
          </p:cNvPr>
          <p:cNvSpPr txBox="1"/>
          <p:nvPr/>
        </p:nvSpPr>
        <p:spPr>
          <a:xfrm>
            <a:off x="294706" y="3775784"/>
            <a:ext cx="2972748" cy="2765501"/>
          </a:xfrm>
          <a:prstGeom prst="rect">
            <a:avLst/>
          </a:prstGeom>
          <a:noFill/>
        </p:spPr>
        <p:txBody>
          <a:bodyPr wrap="square" lIns="0" tIns="0" rIns="0" bIns="0" rtlCol="0">
            <a:spAutoFit/>
          </a:bodyPr>
          <a:lstStyle/>
          <a:p>
            <a:pPr marL="14400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Look at this week's poster, and explain that Pope Francis requested for his popemobile (a special car used to safely carry him when he greeted crowds) to be sent to help people in Gaza. It was something that had been very important to him, and he wanted it to have a new purpose helping others.</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Pope Francis donated his popemobile. What does it mean to ‘donate’ something?</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Watch this week’s useful video, and read the information found on the assembly resource, all about the popemobile’s new role and why Pope Francis chose to donate it. </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Can you reflect on a time when you have donated something to help others? Have you ever received a donation from someone else? What was it and how did it help?</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Do you believe donations always have to be physical things? For example, could you donate your time to help others? </a:t>
            </a:r>
          </a:p>
        </p:txBody>
      </p:sp>
      <p:sp>
        <p:nvSpPr>
          <p:cNvPr id="231" name="TextBox 230">
            <a:extLst>
              <a:ext uri="{FF2B5EF4-FFF2-40B4-BE49-F238E27FC236}">
                <a16:creationId xmlns:a16="http://schemas.microsoft.com/office/drawing/2014/main" id="{B8001C39-EE7D-C834-1FDD-592C3D3E7FF0}"/>
              </a:ext>
            </a:extLst>
          </p:cNvPr>
          <p:cNvSpPr txBox="1"/>
          <p:nvPr/>
        </p:nvSpPr>
        <p:spPr>
          <a:xfrm>
            <a:off x="7386481" y="2192392"/>
            <a:ext cx="3030119" cy="4221027"/>
          </a:xfrm>
          <a:prstGeom prst="rect">
            <a:avLst/>
          </a:prstGeom>
          <a:noFill/>
        </p:spPr>
        <p:txBody>
          <a:bodyPr wrap="square" lIns="0" tIns="0" rIns="0" bIns="0" rtlCol="0">
            <a:spAutoFit/>
          </a:bodyPr>
          <a:lstStyle/>
          <a:p>
            <a:pPr marL="14400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rPr>
              <a:t>Have you heard of the term ‘popemobile’ before? Why do you think people gave the vehicle a special name? Look at this week’s poster and describe some of the key features of the popemobile. Why do you think it was designed this way?</a:t>
            </a:r>
          </a:p>
          <a:p>
            <a:pPr marL="14400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rPr>
              <a:t>Look at resource 2, which shows how the popemobile has changed over time. The first image shows the </a:t>
            </a:r>
            <a:r>
              <a:rPr lang="en-GB" sz="1100" i="1" err="1">
                <a:effectLst/>
                <a:latin typeface="Roboto Condensed" panose="02000000000000000000" pitchFamily="2" charset="0"/>
                <a:ea typeface="Roboto Condensed" panose="02000000000000000000" pitchFamily="2" charset="0"/>
              </a:rPr>
              <a:t>sedia</a:t>
            </a:r>
            <a:r>
              <a:rPr lang="en-GB" sz="1100" i="1">
                <a:effectLst/>
                <a:latin typeface="Roboto Condensed" panose="02000000000000000000" pitchFamily="2" charset="0"/>
                <a:ea typeface="Roboto Condensed" panose="02000000000000000000" pitchFamily="2" charset="0"/>
              </a:rPr>
              <a:t> </a:t>
            </a:r>
            <a:r>
              <a:rPr lang="en-GB" sz="1100" i="1" err="1">
                <a:effectLst/>
                <a:latin typeface="Roboto Condensed" panose="02000000000000000000" pitchFamily="2" charset="0"/>
                <a:ea typeface="Roboto Condensed" panose="02000000000000000000" pitchFamily="2" charset="0"/>
              </a:rPr>
              <a:t>gestatoria</a:t>
            </a:r>
            <a:r>
              <a:rPr lang="en-GB" sz="1100" dirty="0">
                <a:effectLst/>
                <a:latin typeface="Roboto Condensed" panose="02000000000000000000" pitchFamily="2" charset="0"/>
                <a:ea typeface="Roboto Condensed" panose="02000000000000000000" pitchFamily="2" charset="0"/>
              </a:rPr>
              <a:t>. Why do you think popes were carried in the past? What message might this have sent to people watching?</a:t>
            </a:r>
          </a:p>
          <a:p>
            <a:pPr marL="14400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rPr>
              <a:t>In 1800, </a:t>
            </a:r>
            <a:r>
              <a:rPr lang="en-GB" sz="1100">
                <a:effectLst/>
                <a:latin typeface="Roboto Condensed" panose="02000000000000000000" pitchFamily="2" charset="0"/>
                <a:ea typeface="Roboto Condensed" panose="02000000000000000000" pitchFamily="2" charset="0"/>
              </a:rPr>
              <a:t>the pope </a:t>
            </a:r>
            <a:r>
              <a:rPr lang="en-GB" sz="1100" dirty="0">
                <a:effectLst/>
                <a:latin typeface="Roboto Condensed" panose="02000000000000000000" pitchFamily="2" charset="0"/>
                <a:ea typeface="Roboto Condensed" panose="02000000000000000000" pitchFamily="2" charset="0"/>
              </a:rPr>
              <a:t>began to use horse-drawn carriages. Why do you think people started using carriages instead of carrying popes by hand? What might have been the benefits of this change?</a:t>
            </a:r>
          </a:p>
          <a:p>
            <a:pPr marL="14400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rPr>
              <a:t>In 1929, the first motor vehicle was used. What do you think the benefits were of the </a:t>
            </a:r>
            <a:r>
              <a:rPr lang="en-GB" sz="1100">
                <a:effectLst/>
                <a:latin typeface="Roboto Condensed" panose="02000000000000000000" pitchFamily="2" charset="0"/>
                <a:ea typeface="Roboto Condensed" panose="02000000000000000000" pitchFamily="2" charset="0"/>
              </a:rPr>
              <a:t>pope </a:t>
            </a:r>
            <a:r>
              <a:rPr lang="en-GB" sz="1100" dirty="0">
                <a:effectLst/>
                <a:latin typeface="Roboto Condensed" panose="02000000000000000000" pitchFamily="2" charset="0"/>
                <a:ea typeface="Roboto Condensed" panose="02000000000000000000" pitchFamily="2" charset="0"/>
              </a:rPr>
              <a:t>switching to a car?</a:t>
            </a:r>
          </a:p>
          <a:p>
            <a:pPr marL="14400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rPr>
              <a:t>After 1981, bulletproof glass was added. How do you think this made people feel - both the </a:t>
            </a:r>
            <a:r>
              <a:rPr lang="en-GB" sz="1100">
                <a:effectLst/>
                <a:latin typeface="Roboto Condensed" panose="02000000000000000000" pitchFamily="2" charset="0"/>
                <a:ea typeface="Roboto Condensed" panose="02000000000000000000" pitchFamily="2" charset="0"/>
              </a:rPr>
              <a:t>pope</a:t>
            </a:r>
            <a:r>
              <a:rPr lang="en-GB" sz="1100" dirty="0">
                <a:effectLst/>
                <a:latin typeface="Roboto Condensed" panose="02000000000000000000" pitchFamily="2" charset="0"/>
                <a:ea typeface="Roboto Condensed" panose="02000000000000000000" pitchFamily="2" charset="0"/>
              </a:rPr>
              <a:t> and the public?</a:t>
            </a:r>
          </a:p>
          <a:p>
            <a:pPr marL="14400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rPr>
              <a:t>Pope Francis chose to use smaller, simpler vehicles. Why do you think he made this decision? What might it tell us about him?</a:t>
            </a:r>
          </a:p>
          <a:p>
            <a:pPr marL="14400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rPr>
              <a:t>Looking at the whole timeline on resource 2, what’s the biggest change you notice about the popemobile over time?</a:t>
            </a:r>
          </a:p>
          <a:p>
            <a:pPr marL="14400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rPr>
              <a:t>Pope Francis requested that his popemobile be turned into a mobile clinic. What does this act of donation tell you about his values and beliefs?</a:t>
            </a:r>
          </a:p>
        </p:txBody>
      </p:sp>
      <p:sp>
        <p:nvSpPr>
          <p:cNvPr id="232" name="TextBox 231">
            <a:extLst>
              <a:ext uri="{FF2B5EF4-FFF2-40B4-BE49-F238E27FC236}">
                <a16:creationId xmlns:a16="http://schemas.microsoft.com/office/drawing/2014/main" id="{16A08FBD-F7FD-A1F4-4313-72FC88C0537F}"/>
              </a:ext>
            </a:extLst>
          </p:cNvPr>
          <p:cNvSpPr txBox="1"/>
          <p:nvPr/>
        </p:nvSpPr>
        <p:spPr>
          <a:xfrm>
            <a:off x="3859532" y="2192392"/>
            <a:ext cx="2998457" cy="4172681"/>
          </a:xfrm>
          <a:prstGeom prst="rect">
            <a:avLst/>
          </a:prstGeom>
          <a:noFill/>
        </p:spPr>
        <p:txBody>
          <a:bodyPr wrap="square" lIns="0" tIns="0" rIns="0" bIns="0" rtlCol="0">
            <a:spAutoFit/>
          </a:bodyPr>
          <a:lstStyle/>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Recap on what the word ‘donate’ means. To donate means to give something to help others. </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Show resource 1, which shares some different ways we can donate to help others. </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If possible, sit the children in a circle to share their thoughts and ideas. Ask the children</a:t>
            </a:r>
            <a:r>
              <a:rPr lang="en-GB" sz="1100">
                <a:effectLst/>
                <a:latin typeface="Roboto Condensed" panose="02000000000000000000" pitchFamily="2" charset="0"/>
                <a:ea typeface="Roboto Condensed" panose="02000000000000000000" pitchFamily="2" charset="0"/>
                <a:cs typeface="Arial" panose="020B0604020202020204" pitchFamily="34" charset="0"/>
              </a:rPr>
              <a:t>:</a:t>
            </a:r>
            <a:r>
              <a:rPr lang="en-GB" sz="1100" dirty="0">
                <a:effectLst/>
                <a:latin typeface="Roboto Condensed" panose="02000000000000000000" pitchFamily="2" charset="0"/>
                <a:ea typeface="Roboto Condensed" panose="02000000000000000000" pitchFamily="2" charset="0"/>
                <a:cs typeface="Arial" panose="020B0604020202020204" pitchFamily="34" charset="0"/>
              </a:rPr>
              <a:t> have you ever given something to someone who needed it, like in any of the ways shared in resource 1?</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Do you have anything you can give to help others? Perhaps you have lots of soft toys or clothes.</a:t>
            </a:r>
          </a:p>
          <a:p>
            <a:pPr marL="144000" lvl="0" indent="-144000">
              <a:lnSpc>
                <a:spcPct val="85000"/>
              </a:lnSpc>
              <a:buFont typeface="Arial" panose="020B0604020202020204" pitchFamily="34" charset="0"/>
              <a:buChar char="•"/>
            </a:pPr>
            <a:r>
              <a:rPr lang="en-GB" sz="1100" spc="-20" dirty="0">
                <a:effectLst/>
                <a:latin typeface="Roboto Condensed" panose="02000000000000000000" pitchFamily="2" charset="0"/>
                <a:ea typeface="Roboto Condensed" panose="02000000000000000000" pitchFamily="2" charset="0"/>
                <a:cs typeface="Arial" panose="020B0604020202020204" pitchFamily="34" charset="0"/>
              </a:rPr>
              <a:t>What could you do with clothes that are now too small for you? If you had some coins and saw a charity money box, how could you help? If you have some spare tins of food, where could you donate them?</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Use a talking object, such as a class mascot or teddy, to pass around the circle and ask the children to share something they could donate. </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Encourage responses such as “I could give toys I don’t play with anymore”, or “I could donate clothes that do not fit me”, or “we could hold a class cake sale to raise money for charity”.</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Imagine if you didn’t have something you really needed—like food, warm clothes, or a toy to play with—and someone gave it to you. How would that make you feel? How do you think people feel when they receive help? </a:t>
            </a:r>
          </a:p>
          <a:p>
            <a:pPr marL="144000" lvl="0" indent="-144000">
              <a:lnSpc>
                <a:spcPct val="85000"/>
              </a:lnSpc>
              <a:buFont typeface="Arial" panose="020B0604020202020204" pitchFamily="34" charset="0"/>
              <a:buChar char="•"/>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Reflect on a time you have donated, or think of something you could do to help others. How do you, or might you, feel when you help someone else?</a:t>
            </a:r>
          </a:p>
        </p:txBody>
      </p:sp>
      <p:sp>
        <p:nvSpPr>
          <p:cNvPr id="233" name="TextBox 232">
            <a:extLst>
              <a:ext uri="{FF2B5EF4-FFF2-40B4-BE49-F238E27FC236}">
                <a16:creationId xmlns:a16="http://schemas.microsoft.com/office/drawing/2014/main" id="{B11E63CE-52F9-E346-6608-967B08B67BD4}"/>
              </a:ext>
            </a:extLst>
          </p:cNvPr>
          <p:cNvSpPr txBox="1"/>
          <p:nvPr/>
        </p:nvSpPr>
        <p:spPr>
          <a:xfrm>
            <a:off x="3859533" y="1134003"/>
            <a:ext cx="945772" cy="307777"/>
          </a:xfrm>
          <a:prstGeom prst="rect">
            <a:avLst/>
          </a:prstGeom>
          <a:noFill/>
        </p:spPr>
        <p:txBody>
          <a:bodyPr wrap="none" lIns="0" tIns="0" rIns="0" bIns="0" rtlCol="0">
            <a:spAutoFit/>
          </a:bodyPr>
          <a:lstStyle/>
          <a:p>
            <a:pPr algn="l"/>
            <a:r>
              <a:rPr lang="en-US" sz="2000" spc="0" baseline="0" dirty="0">
                <a:solidFill>
                  <a:srgbClr val="31388C"/>
                </a:solidFill>
                <a:latin typeface="Londrina Solid" pitchFamily="2" charset="77"/>
                <a:sym typeface="LondrinaSolid-Regular"/>
                <a:rtl val="0"/>
              </a:rPr>
              <a:t>KS1 focus</a:t>
            </a:r>
          </a:p>
        </p:txBody>
      </p:sp>
      <p:sp>
        <p:nvSpPr>
          <p:cNvPr id="234" name="TextBox 233">
            <a:extLst>
              <a:ext uri="{FF2B5EF4-FFF2-40B4-BE49-F238E27FC236}">
                <a16:creationId xmlns:a16="http://schemas.microsoft.com/office/drawing/2014/main" id="{0CA2B524-7992-3C05-2FA6-B38ABA7D3929}"/>
              </a:ext>
            </a:extLst>
          </p:cNvPr>
          <p:cNvSpPr txBox="1"/>
          <p:nvPr/>
        </p:nvSpPr>
        <p:spPr>
          <a:xfrm>
            <a:off x="7424358" y="1134003"/>
            <a:ext cx="979435" cy="307777"/>
          </a:xfrm>
          <a:prstGeom prst="rect">
            <a:avLst/>
          </a:prstGeom>
          <a:noFill/>
        </p:spPr>
        <p:txBody>
          <a:bodyPr wrap="none" lIns="0" tIns="0" rIns="0" bIns="0" rtlCol="0">
            <a:spAutoFit/>
          </a:bodyPr>
          <a:lstStyle/>
          <a:p>
            <a:r>
              <a:rPr lang="en-US" sz="2000" dirty="0">
                <a:solidFill>
                  <a:srgbClr val="31388C"/>
                </a:solidFill>
                <a:latin typeface="Londrina Solid" pitchFamily="2" charset="77"/>
                <a:sym typeface="LondrinaSolid-Regular"/>
                <a:rtl val="0"/>
              </a:rPr>
              <a:t>KS2 focus</a:t>
            </a:r>
          </a:p>
        </p:txBody>
      </p:sp>
      <p:sp>
        <p:nvSpPr>
          <p:cNvPr id="238" name="Freeform 237">
            <a:extLst>
              <a:ext uri="{FF2B5EF4-FFF2-40B4-BE49-F238E27FC236}">
                <a16:creationId xmlns:a16="http://schemas.microsoft.com/office/drawing/2014/main" id="{01FEB939-6402-C59F-368A-E2FC9E1E9F3D}"/>
              </a:ext>
            </a:extLst>
          </p:cNvPr>
          <p:cNvSpPr/>
          <p:nvPr/>
        </p:nvSpPr>
        <p:spPr>
          <a:xfrm>
            <a:off x="7478981" y="3586933"/>
            <a:ext cx="2841266" cy="2884997"/>
          </a:xfrm>
          <a:custGeom>
            <a:avLst/>
            <a:gdLst>
              <a:gd name="connsiteX0" fmla="*/ 0 w 2841266"/>
              <a:gd name="connsiteY0" fmla="*/ 0 h 2884997"/>
              <a:gd name="connsiteX1" fmla="*/ 2841266 w 2841266"/>
              <a:gd name="connsiteY1" fmla="*/ 0 h 2884997"/>
              <a:gd name="connsiteX2" fmla="*/ 2841266 w 2841266"/>
              <a:gd name="connsiteY2" fmla="*/ 2884998 h 2884997"/>
              <a:gd name="connsiteX3" fmla="*/ 0 w 2841266"/>
              <a:gd name="connsiteY3" fmla="*/ 2884998 h 2884997"/>
            </a:gdLst>
            <a:ahLst/>
            <a:cxnLst>
              <a:cxn ang="0">
                <a:pos x="connsiteX0" y="connsiteY0"/>
              </a:cxn>
              <a:cxn ang="0">
                <a:pos x="connsiteX1" y="connsiteY1"/>
              </a:cxn>
              <a:cxn ang="0">
                <a:pos x="connsiteX2" y="connsiteY2"/>
              </a:cxn>
              <a:cxn ang="0">
                <a:pos x="connsiteX3" y="connsiteY3"/>
              </a:cxn>
            </a:cxnLst>
            <a:rect l="l" t="t" r="r" b="b"/>
            <a:pathLst>
              <a:path w="2841266" h="2884997">
                <a:moveTo>
                  <a:pt x="0" y="0"/>
                </a:moveTo>
                <a:lnTo>
                  <a:pt x="2841266" y="0"/>
                </a:lnTo>
                <a:lnTo>
                  <a:pt x="2841266" y="2884998"/>
                </a:lnTo>
                <a:lnTo>
                  <a:pt x="0" y="2884998"/>
                </a:lnTo>
                <a:close/>
              </a:path>
            </a:pathLst>
          </a:custGeom>
          <a:noFill/>
          <a:ln w="12692" cap="flat">
            <a:noFill/>
            <a:prstDash val="solid"/>
            <a:miter/>
          </a:ln>
        </p:spPr>
        <p:txBody>
          <a:bodyPr rtlCol="0" anchor="ctr"/>
          <a:lstStyle/>
          <a:p>
            <a:endParaRPr lang="en-US" dirty="0">
              <a:latin typeface="Roboto Condensed" panose="02000000000000000000" pitchFamily="2" charset="0"/>
            </a:endParaRPr>
          </a:p>
        </p:txBody>
      </p:sp>
      <p:sp>
        <p:nvSpPr>
          <p:cNvPr id="243" name="TextBox 242">
            <a:extLst>
              <a:ext uri="{FF2B5EF4-FFF2-40B4-BE49-F238E27FC236}">
                <a16:creationId xmlns:a16="http://schemas.microsoft.com/office/drawing/2014/main" id="{A70A90C5-9C67-2DD6-5ED9-80D08E751D8B}"/>
              </a:ext>
            </a:extLst>
          </p:cNvPr>
          <p:cNvSpPr txBox="1"/>
          <p:nvPr/>
        </p:nvSpPr>
        <p:spPr>
          <a:xfrm>
            <a:off x="3859532" y="1451787"/>
            <a:ext cx="3108207" cy="418576"/>
          </a:xfrm>
          <a:prstGeom prst="rect">
            <a:avLst/>
          </a:prstGeom>
          <a:noFill/>
        </p:spPr>
        <p:txBody>
          <a:bodyPr wrap="square" lIns="0" tIns="0" rIns="0" bIns="0" rtlCol="0">
            <a:spAutoFit/>
          </a:bodyPr>
          <a:lstStyle/>
          <a:p>
            <a:pPr algn="l">
              <a:lnSpc>
                <a:spcPct val="85000"/>
              </a:lnSpc>
            </a:pPr>
            <a:r>
              <a:rPr lang="en-US" sz="1600" dirty="0">
                <a:solidFill>
                  <a:schemeClr val="bg1"/>
                </a:solidFill>
                <a:latin typeface="Londrina Solid" pitchFamily="2" charset="77"/>
                <a:sym typeface="LondrinaSolid-Regular"/>
                <a:rtl val="0"/>
              </a:rPr>
              <a:t>What are some of the ways we can donate to help others?</a:t>
            </a:r>
          </a:p>
        </p:txBody>
      </p:sp>
      <p:sp>
        <p:nvSpPr>
          <p:cNvPr id="353" name="TextBox 352">
            <a:extLst>
              <a:ext uri="{FF2B5EF4-FFF2-40B4-BE49-F238E27FC236}">
                <a16:creationId xmlns:a16="http://schemas.microsoft.com/office/drawing/2014/main" id="{31716A54-24E7-0E8A-F7EC-CC2987E781E3}"/>
              </a:ext>
            </a:extLst>
          </p:cNvPr>
          <p:cNvSpPr txBox="1"/>
          <p:nvPr/>
        </p:nvSpPr>
        <p:spPr>
          <a:xfrm>
            <a:off x="294708" y="1205290"/>
            <a:ext cx="2972746" cy="394210"/>
          </a:xfrm>
          <a:prstGeom prst="rect">
            <a:avLst/>
          </a:prstGeom>
          <a:noFill/>
        </p:spPr>
        <p:txBody>
          <a:bodyPr wrap="square" lIns="0" tIns="0" rIns="0" bIns="0" rtlCol="0">
            <a:spAutoFit/>
          </a:bodyPr>
          <a:lstStyle/>
          <a:p>
            <a:pPr fontAlgn="base">
              <a:lnSpc>
                <a:spcPct val="80000"/>
              </a:lnSpc>
            </a:pPr>
            <a:r>
              <a:rPr lang="en-GB" sz="1600" dirty="0">
                <a:solidFill>
                  <a:schemeClr val="tx2"/>
                </a:solidFill>
                <a:latin typeface="Londrina Solid" pitchFamily="2" charset="77"/>
                <a:ea typeface="Roboto Condensed" panose="02000000000000000000" pitchFamily="2" charset="0"/>
              </a:rPr>
              <a:t>Can donating something important be a powerful way to show you care?</a:t>
            </a:r>
          </a:p>
        </p:txBody>
      </p:sp>
      <p:grpSp>
        <p:nvGrpSpPr>
          <p:cNvPr id="3" name="Group 2">
            <a:extLst>
              <a:ext uri="{FF2B5EF4-FFF2-40B4-BE49-F238E27FC236}">
                <a16:creationId xmlns:a16="http://schemas.microsoft.com/office/drawing/2014/main" id="{01636E77-E441-E0EF-5A2C-7A51FCA03375}"/>
              </a:ext>
            </a:extLst>
          </p:cNvPr>
          <p:cNvGrpSpPr/>
          <p:nvPr/>
        </p:nvGrpSpPr>
        <p:grpSpPr>
          <a:xfrm>
            <a:off x="294708" y="239518"/>
            <a:ext cx="10105059" cy="769976"/>
            <a:chOff x="294708" y="239518"/>
            <a:chExt cx="10105059" cy="769976"/>
          </a:xfrm>
        </p:grpSpPr>
        <p:sp>
          <p:nvSpPr>
            <p:cNvPr id="269" name="Freeform 268">
              <a:extLst>
                <a:ext uri="{FF2B5EF4-FFF2-40B4-BE49-F238E27FC236}">
                  <a16:creationId xmlns:a16="http://schemas.microsoft.com/office/drawing/2014/main" id="{4BC14734-A532-A4E6-B064-02289DBD2C3F}"/>
                </a:ext>
              </a:extLst>
            </p:cNvPr>
            <p:cNvSpPr/>
            <p:nvPr/>
          </p:nvSpPr>
          <p:spPr>
            <a:xfrm>
              <a:off x="3859533" y="239518"/>
              <a:ext cx="2973600"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270" name="Graphic 4">
              <a:extLst>
                <a:ext uri="{FF2B5EF4-FFF2-40B4-BE49-F238E27FC236}">
                  <a16:creationId xmlns:a16="http://schemas.microsoft.com/office/drawing/2014/main" id="{C572FEF6-8D36-A6F1-2A37-62BB4A96589A}"/>
                </a:ext>
              </a:extLst>
            </p:cNvPr>
            <p:cNvGrpSpPr/>
            <p:nvPr/>
          </p:nvGrpSpPr>
          <p:grpSpPr>
            <a:xfrm>
              <a:off x="6235765" y="327970"/>
              <a:ext cx="519257" cy="542032"/>
              <a:chOff x="2597366" y="355510"/>
              <a:chExt cx="519257" cy="542032"/>
            </a:xfrm>
          </p:grpSpPr>
          <p:sp>
            <p:nvSpPr>
              <p:cNvPr id="284" name="Freeform 283">
                <a:extLst>
                  <a:ext uri="{FF2B5EF4-FFF2-40B4-BE49-F238E27FC236}">
                    <a16:creationId xmlns:a16="http://schemas.microsoft.com/office/drawing/2014/main" id="{BA5FDE0E-7F64-6A88-EC7D-85745ED1B650}"/>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5" name="Freeform 284">
                <a:extLst>
                  <a:ext uri="{FF2B5EF4-FFF2-40B4-BE49-F238E27FC236}">
                    <a16:creationId xmlns:a16="http://schemas.microsoft.com/office/drawing/2014/main" id="{129597E1-F00A-EBCA-86E6-F52A99EECDB1}"/>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6" name="Freeform 285">
                <a:extLst>
                  <a:ext uri="{FF2B5EF4-FFF2-40B4-BE49-F238E27FC236}">
                    <a16:creationId xmlns:a16="http://schemas.microsoft.com/office/drawing/2014/main" id="{418D23AD-2AE1-3E2C-91D7-5753C35D751B}"/>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7" name="Freeform 286">
                <a:extLst>
                  <a:ext uri="{FF2B5EF4-FFF2-40B4-BE49-F238E27FC236}">
                    <a16:creationId xmlns:a16="http://schemas.microsoft.com/office/drawing/2014/main" id="{F71ABE27-7691-D16C-6569-8EF1DBAA78D6}"/>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8" name="Freeform 287">
                <a:extLst>
                  <a:ext uri="{FF2B5EF4-FFF2-40B4-BE49-F238E27FC236}">
                    <a16:creationId xmlns:a16="http://schemas.microsoft.com/office/drawing/2014/main" id="{9B69181E-1EA4-E78A-73F2-5090DE2DAB90}"/>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9" name="Freeform 288">
                <a:extLst>
                  <a:ext uri="{FF2B5EF4-FFF2-40B4-BE49-F238E27FC236}">
                    <a16:creationId xmlns:a16="http://schemas.microsoft.com/office/drawing/2014/main" id="{6B22CE36-8D8C-4A19-405D-A8C3F8BA7FA9}"/>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90" name="Freeform 289">
                <a:extLst>
                  <a:ext uri="{FF2B5EF4-FFF2-40B4-BE49-F238E27FC236}">
                    <a16:creationId xmlns:a16="http://schemas.microsoft.com/office/drawing/2014/main" id="{5598D76B-77E3-6D89-663B-6106897350DC}"/>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71" name="Graphic 2">
              <a:extLst>
                <a:ext uri="{FF2B5EF4-FFF2-40B4-BE49-F238E27FC236}">
                  <a16:creationId xmlns:a16="http://schemas.microsoft.com/office/drawing/2014/main" id="{4E502979-ABD8-9231-4F3E-F2B4F59E7D50}"/>
                </a:ext>
              </a:extLst>
            </p:cNvPr>
            <p:cNvGrpSpPr>
              <a:grpSpLocks noChangeAspect="1"/>
            </p:cNvGrpSpPr>
            <p:nvPr/>
          </p:nvGrpSpPr>
          <p:grpSpPr>
            <a:xfrm>
              <a:off x="4064304" y="496696"/>
              <a:ext cx="1947600" cy="255620"/>
              <a:chOff x="1012552" y="446321"/>
              <a:chExt cx="2416934" cy="317220"/>
            </a:xfrm>
            <a:solidFill>
              <a:srgbClr val="FFFFFF"/>
            </a:solidFill>
          </p:grpSpPr>
          <p:sp>
            <p:nvSpPr>
              <p:cNvPr id="273" name="Freeform 272">
                <a:extLst>
                  <a:ext uri="{FF2B5EF4-FFF2-40B4-BE49-F238E27FC236}">
                    <a16:creationId xmlns:a16="http://schemas.microsoft.com/office/drawing/2014/main" id="{5E948340-B556-824B-F86D-2FAE57C84ED8}"/>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74" name="Freeform 273">
                <a:extLst>
                  <a:ext uri="{FF2B5EF4-FFF2-40B4-BE49-F238E27FC236}">
                    <a16:creationId xmlns:a16="http://schemas.microsoft.com/office/drawing/2014/main" id="{871C4589-DE8A-EFCA-420C-AEAEA8D9B29A}"/>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75" name="Freeform 274">
                <a:extLst>
                  <a:ext uri="{FF2B5EF4-FFF2-40B4-BE49-F238E27FC236}">
                    <a16:creationId xmlns:a16="http://schemas.microsoft.com/office/drawing/2014/main" id="{ABEF56E0-EA52-8F92-06F9-D45A21110B64}"/>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76" name="Freeform 275">
                <a:extLst>
                  <a:ext uri="{FF2B5EF4-FFF2-40B4-BE49-F238E27FC236}">
                    <a16:creationId xmlns:a16="http://schemas.microsoft.com/office/drawing/2014/main" id="{4C9C2C87-4431-351D-6ECE-B0686FC088F7}"/>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77" name="Freeform 276">
                <a:extLst>
                  <a:ext uri="{FF2B5EF4-FFF2-40B4-BE49-F238E27FC236}">
                    <a16:creationId xmlns:a16="http://schemas.microsoft.com/office/drawing/2014/main" id="{F3C575E6-DC38-D4D6-75D5-C232FB32AF01}"/>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78" name="Freeform 277">
                <a:extLst>
                  <a:ext uri="{FF2B5EF4-FFF2-40B4-BE49-F238E27FC236}">
                    <a16:creationId xmlns:a16="http://schemas.microsoft.com/office/drawing/2014/main" id="{853E1D54-F8DE-92F4-624F-9AE4AEA4E3D4}"/>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79" name="Freeform 278">
                <a:extLst>
                  <a:ext uri="{FF2B5EF4-FFF2-40B4-BE49-F238E27FC236}">
                    <a16:creationId xmlns:a16="http://schemas.microsoft.com/office/drawing/2014/main" id="{E2F5E9FE-5617-646C-BB12-5B5F29D83BC6}"/>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80" name="Freeform 279">
                <a:extLst>
                  <a:ext uri="{FF2B5EF4-FFF2-40B4-BE49-F238E27FC236}">
                    <a16:creationId xmlns:a16="http://schemas.microsoft.com/office/drawing/2014/main" id="{0B51C568-D9D1-0876-E61A-0FB16BC6500D}"/>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81" name="Freeform 280">
                <a:extLst>
                  <a:ext uri="{FF2B5EF4-FFF2-40B4-BE49-F238E27FC236}">
                    <a16:creationId xmlns:a16="http://schemas.microsoft.com/office/drawing/2014/main" id="{82F8F0D5-4BA1-571D-5EAA-07BBBADBFA97}"/>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82" name="Freeform 281">
                <a:extLst>
                  <a:ext uri="{FF2B5EF4-FFF2-40B4-BE49-F238E27FC236}">
                    <a16:creationId xmlns:a16="http://schemas.microsoft.com/office/drawing/2014/main" id="{95A7D04C-BCE3-7DBD-17D4-23D604FBACEE}"/>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83" name="Freeform 282">
                <a:extLst>
                  <a:ext uri="{FF2B5EF4-FFF2-40B4-BE49-F238E27FC236}">
                    <a16:creationId xmlns:a16="http://schemas.microsoft.com/office/drawing/2014/main" id="{56E5F211-E5E1-E549-CA2B-E570DB6D50F8}"/>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sp>
          <p:nvSpPr>
            <p:cNvPr id="292" name="Freeform 291">
              <a:extLst>
                <a:ext uri="{FF2B5EF4-FFF2-40B4-BE49-F238E27FC236}">
                  <a16:creationId xmlns:a16="http://schemas.microsoft.com/office/drawing/2014/main" id="{89CFFE7A-8B49-9319-E981-5BBFAC1C1101}"/>
                </a:ext>
              </a:extLst>
            </p:cNvPr>
            <p:cNvSpPr/>
            <p:nvPr/>
          </p:nvSpPr>
          <p:spPr>
            <a:xfrm>
              <a:off x="7424358" y="239518"/>
              <a:ext cx="2975409"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293" name="Graphic 4">
              <a:extLst>
                <a:ext uri="{FF2B5EF4-FFF2-40B4-BE49-F238E27FC236}">
                  <a16:creationId xmlns:a16="http://schemas.microsoft.com/office/drawing/2014/main" id="{40644811-C567-D8B1-FA8E-7E1E78DA2173}"/>
                </a:ext>
              </a:extLst>
            </p:cNvPr>
            <p:cNvGrpSpPr/>
            <p:nvPr/>
          </p:nvGrpSpPr>
          <p:grpSpPr>
            <a:xfrm>
              <a:off x="9800590" y="327970"/>
              <a:ext cx="519257" cy="542032"/>
              <a:chOff x="2597366" y="355510"/>
              <a:chExt cx="519257" cy="542032"/>
            </a:xfrm>
          </p:grpSpPr>
          <p:sp>
            <p:nvSpPr>
              <p:cNvPr id="440" name="Freeform 439">
                <a:extLst>
                  <a:ext uri="{FF2B5EF4-FFF2-40B4-BE49-F238E27FC236}">
                    <a16:creationId xmlns:a16="http://schemas.microsoft.com/office/drawing/2014/main" id="{0AA03EF9-1213-FE02-9117-2D32A8B8AF83}"/>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41" name="Freeform 440">
                <a:extLst>
                  <a:ext uri="{FF2B5EF4-FFF2-40B4-BE49-F238E27FC236}">
                    <a16:creationId xmlns:a16="http://schemas.microsoft.com/office/drawing/2014/main" id="{55063BE6-09D0-3D16-E8C2-7EAEF7CC8EF0}"/>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42" name="Freeform 441">
                <a:extLst>
                  <a:ext uri="{FF2B5EF4-FFF2-40B4-BE49-F238E27FC236}">
                    <a16:creationId xmlns:a16="http://schemas.microsoft.com/office/drawing/2014/main" id="{DE08CF8E-F5C5-C0A8-E652-B31737275D8D}"/>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43" name="Freeform 442">
                <a:extLst>
                  <a:ext uri="{FF2B5EF4-FFF2-40B4-BE49-F238E27FC236}">
                    <a16:creationId xmlns:a16="http://schemas.microsoft.com/office/drawing/2014/main" id="{9013A347-B3A8-12D1-9453-716B6FF6D9E2}"/>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04" name="Freeform 503">
                <a:extLst>
                  <a:ext uri="{FF2B5EF4-FFF2-40B4-BE49-F238E27FC236}">
                    <a16:creationId xmlns:a16="http://schemas.microsoft.com/office/drawing/2014/main" id="{E4896338-7CE7-AA09-7118-908A4EF15929}"/>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05" name="Freeform 504">
                <a:extLst>
                  <a:ext uri="{FF2B5EF4-FFF2-40B4-BE49-F238E27FC236}">
                    <a16:creationId xmlns:a16="http://schemas.microsoft.com/office/drawing/2014/main" id="{830C4ADB-0B69-9A87-4297-63812DA4C69B}"/>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06" name="Freeform 505">
                <a:extLst>
                  <a:ext uri="{FF2B5EF4-FFF2-40B4-BE49-F238E27FC236}">
                    <a16:creationId xmlns:a16="http://schemas.microsoft.com/office/drawing/2014/main" id="{7C8173F6-3E59-29B1-7CA7-9DAFBCF3C0B0}"/>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94" name="Graphic 2">
              <a:extLst>
                <a:ext uri="{FF2B5EF4-FFF2-40B4-BE49-F238E27FC236}">
                  <a16:creationId xmlns:a16="http://schemas.microsoft.com/office/drawing/2014/main" id="{8BFD3D8A-C9E2-F7CF-CFFD-B791F617EF34}"/>
                </a:ext>
              </a:extLst>
            </p:cNvPr>
            <p:cNvGrpSpPr>
              <a:grpSpLocks noChangeAspect="1"/>
            </p:cNvGrpSpPr>
            <p:nvPr/>
          </p:nvGrpSpPr>
          <p:grpSpPr>
            <a:xfrm>
              <a:off x="7629129" y="496696"/>
              <a:ext cx="1947600" cy="255620"/>
              <a:chOff x="1012552" y="446321"/>
              <a:chExt cx="2416934" cy="317220"/>
            </a:xfrm>
            <a:solidFill>
              <a:srgbClr val="FFFFFF"/>
            </a:solidFill>
          </p:grpSpPr>
          <p:sp>
            <p:nvSpPr>
              <p:cNvPr id="296" name="Freeform 295">
                <a:extLst>
                  <a:ext uri="{FF2B5EF4-FFF2-40B4-BE49-F238E27FC236}">
                    <a16:creationId xmlns:a16="http://schemas.microsoft.com/office/drawing/2014/main" id="{677DE659-4FEA-7953-E05C-8E8075C74477}"/>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97" name="Freeform 296">
                <a:extLst>
                  <a:ext uri="{FF2B5EF4-FFF2-40B4-BE49-F238E27FC236}">
                    <a16:creationId xmlns:a16="http://schemas.microsoft.com/office/drawing/2014/main" id="{0F0575CF-CD3F-27C8-A3CE-DB5726E16337}"/>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98" name="Freeform 297">
                <a:extLst>
                  <a:ext uri="{FF2B5EF4-FFF2-40B4-BE49-F238E27FC236}">
                    <a16:creationId xmlns:a16="http://schemas.microsoft.com/office/drawing/2014/main" id="{1F2949B7-4AC0-780F-713C-7CAEC443F179}"/>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99" name="Freeform 298">
                <a:extLst>
                  <a:ext uri="{FF2B5EF4-FFF2-40B4-BE49-F238E27FC236}">
                    <a16:creationId xmlns:a16="http://schemas.microsoft.com/office/drawing/2014/main" id="{D8C7B466-B91C-E929-9946-35C34DF5AA4F}"/>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00" name="Freeform 299">
                <a:extLst>
                  <a:ext uri="{FF2B5EF4-FFF2-40B4-BE49-F238E27FC236}">
                    <a16:creationId xmlns:a16="http://schemas.microsoft.com/office/drawing/2014/main" id="{B08B03E5-068F-C653-3226-61F484017128}"/>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34" name="Freeform 433">
                <a:extLst>
                  <a:ext uri="{FF2B5EF4-FFF2-40B4-BE49-F238E27FC236}">
                    <a16:creationId xmlns:a16="http://schemas.microsoft.com/office/drawing/2014/main" id="{C99F1791-49F1-B2B0-83DC-537EB9B77144}"/>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35" name="Freeform 434">
                <a:extLst>
                  <a:ext uri="{FF2B5EF4-FFF2-40B4-BE49-F238E27FC236}">
                    <a16:creationId xmlns:a16="http://schemas.microsoft.com/office/drawing/2014/main" id="{7E9F8301-DEA9-BC4D-3F23-978048653051}"/>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36" name="Freeform 435">
                <a:extLst>
                  <a:ext uri="{FF2B5EF4-FFF2-40B4-BE49-F238E27FC236}">
                    <a16:creationId xmlns:a16="http://schemas.microsoft.com/office/drawing/2014/main" id="{C5A38E4F-A324-6A35-92BA-6C6852EFC87E}"/>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37" name="Freeform 436">
                <a:extLst>
                  <a:ext uri="{FF2B5EF4-FFF2-40B4-BE49-F238E27FC236}">
                    <a16:creationId xmlns:a16="http://schemas.microsoft.com/office/drawing/2014/main" id="{1CF1C4BF-E8C5-2049-3D57-512F2ED8AF8B}"/>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38" name="Freeform 437">
                <a:extLst>
                  <a:ext uri="{FF2B5EF4-FFF2-40B4-BE49-F238E27FC236}">
                    <a16:creationId xmlns:a16="http://schemas.microsoft.com/office/drawing/2014/main" id="{EA2760B2-BC99-6B6D-BCC3-E75A6C8D39DA}"/>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39" name="Freeform 438">
                <a:extLst>
                  <a:ext uri="{FF2B5EF4-FFF2-40B4-BE49-F238E27FC236}">
                    <a16:creationId xmlns:a16="http://schemas.microsoft.com/office/drawing/2014/main" id="{C4FD8BFA-A12F-AC48-5278-3CCFC3F2EE4B}"/>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55" name="Freeform 354">
              <a:extLst>
                <a:ext uri="{FF2B5EF4-FFF2-40B4-BE49-F238E27FC236}">
                  <a16:creationId xmlns:a16="http://schemas.microsoft.com/office/drawing/2014/main" id="{AC167073-DBA2-F1C5-681A-E21AA1047C48}"/>
                </a:ext>
              </a:extLst>
            </p:cNvPr>
            <p:cNvSpPr/>
            <p:nvPr/>
          </p:nvSpPr>
          <p:spPr>
            <a:xfrm>
              <a:off x="294708" y="239518"/>
              <a:ext cx="2975409"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356" name="Graphic 4">
              <a:extLst>
                <a:ext uri="{FF2B5EF4-FFF2-40B4-BE49-F238E27FC236}">
                  <a16:creationId xmlns:a16="http://schemas.microsoft.com/office/drawing/2014/main" id="{3A80B3FA-C0FF-EACB-1D8B-18529C523780}"/>
                </a:ext>
              </a:extLst>
            </p:cNvPr>
            <p:cNvGrpSpPr/>
            <p:nvPr/>
          </p:nvGrpSpPr>
          <p:grpSpPr>
            <a:xfrm>
              <a:off x="2670940" y="327970"/>
              <a:ext cx="519257" cy="542032"/>
              <a:chOff x="2597366" y="355510"/>
              <a:chExt cx="519257" cy="542032"/>
            </a:xfrm>
          </p:grpSpPr>
          <p:sp>
            <p:nvSpPr>
              <p:cNvPr id="370" name="Freeform 369">
                <a:extLst>
                  <a:ext uri="{FF2B5EF4-FFF2-40B4-BE49-F238E27FC236}">
                    <a16:creationId xmlns:a16="http://schemas.microsoft.com/office/drawing/2014/main" id="{D1C83506-207D-9499-A433-1327C9AC2622}"/>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71" name="Freeform 370">
                <a:extLst>
                  <a:ext uri="{FF2B5EF4-FFF2-40B4-BE49-F238E27FC236}">
                    <a16:creationId xmlns:a16="http://schemas.microsoft.com/office/drawing/2014/main" id="{8B47CEA1-B343-2A4F-98C1-1CB6E3981717}"/>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72" name="Freeform 371">
                <a:extLst>
                  <a:ext uri="{FF2B5EF4-FFF2-40B4-BE49-F238E27FC236}">
                    <a16:creationId xmlns:a16="http://schemas.microsoft.com/office/drawing/2014/main" id="{60AFF4DE-675B-B720-6E6F-C9175449295E}"/>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73" name="Freeform 372">
                <a:extLst>
                  <a:ext uri="{FF2B5EF4-FFF2-40B4-BE49-F238E27FC236}">
                    <a16:creationId xmlns:a16="http://schemas.microsoft.com/office/drawing/2014/main" id="{45D51ADD-9714-30AA-FDF7-6D66DC0DC6B9}"/>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74" name="Freeform 373">
                <a:extLst>
                  <a:ext uri="{FF2B5EF4-FFF2-40B4-BE49-F238E27FC236}">
                    <a16:creationId xmlns:a16="http://schemas.microsoft.com/office/drawing/2014/main" id="{80140173-CEC4-828E-1007-382F315FC7C3}"/>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75" name="Freeform 374">
                <a:extLst>
                  <a:ext uri="{FF2B5EF4-FFF2-40B4-BE49-F238E27FC236}">
                    <a16:creationId xmlns:a16="http://schemas.microsoft.com/office/drawing/2014/main" id="{C8B16BD9-10E9-1300-C08A-4DE63AEC6540}"/>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76" name="Freeform 375">
                <a:extLst>
                  <a:ext uri="{FF2B5EF4-FFF2-40B4-BE49-F238E27FC236}">
                    <a16:creationId xmlns:a16="http://schemas.microsoft.com/office/drawing/2014/main" id="{073D5C13-8760-77A7-C0C1-799F17BDF7CC}"/>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57" name="Graphic 2">
              <a:extLst>
                <a:ext uri="{FF2B5EF4-FFF2-40B4-BE49-F238E27FC236}">
                  <a16:creationId xmlns:a16="http://schemas.microsoft.com/office/drawing/2014/main" id="{0399F082-4280-42E3-BA36-24BBB6492475}"/>
                </a:ext>
              </a:extLst>
            </p:cNvPr>
            <p:cNvGrpSpPr>
              <a:grpSpLocks noChangeAspect="1"/>
            </p:cNvGrpSpPr>
            <p:nvPr/>
          </p:nvGrpSpPr>
          <p:grpSpPr>
            <a:xfrm>
              <a:off x="499479" y="496696"/>
              <a:ext cx="1947600" cy="255620"/>
              <a:chOff x="1012552" y="446321"/>
              <a:chExt cx="2416934" cy="317220"/>
            </a:xfrm>
            <a:solidFill>
              <a:srgbClr val="FFFFFF"/>
            </a:solidFill>
          </p:grpSpPr>
          <p:sp>
            <p:nvSpPr>
              <p:cNvPr id="359" name="Freeform 358">
                <a:extLst>
                  <a:ext uri="{FF2B5EF4-FFF2-40B4-BE49-F238E27FC236}">
                    <a16:creationId xmlns:a16="http://schemas.microsoft.com/office/drawing/2014/main" id="{B1C5412A-104A-AA21-FB26-CD874D3A5DC3}"/>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0" name="Freeform 359">
                <a:extLst>
                  <a:ext uri="{FF2B5EF4-FFF2-40B4-BE49-F238E27FC236}">
                    <a16:creationId xmlns:a16="http://schemas.microsoft.com/office/drawing/2014/main" id="{047192E6-D37E-7EDD-5639-8E80B1EAD02D}"/>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1" name="Freeform 360">
                <a:extLst>
                  <a:ext uri="{FF2B5EF4-FFF2-40B4-BE49-F238E27FC236}">
                    <a16:creationId xmlns:a16="http://schemas.microsoft.com/office/drawing/2014/main" id="{EAD81D4F-B210-A4DD-9723-3FB7FAFE67F0}"/>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2" name="Freeform 361">
                <a:extLst>
                  <a:ext uri="{FF2B5EF4-FFF2-40B4-BE49-F238E27FC236}">
                    <a16:creationId xmlns:a16="http://schemas.microsoft.com/office/drawing/2014/main" id="{5C393FEE-50FD-F34A-F7D4-7F25018AA677}"/>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3" name="Freeform 362">
                <a:extLst>
                  <a:ext uri="{FF2B5EF4-FFF2-40B4-BE49-F238E27FC236}">
                    <a16:creationId xmlns:a16="http://schemas.microsoft.com/office/drawing/2014/main" id="{EBB3C4FA-103A-4100-07A7-1B53BB33FC1B}"/>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4" name="Freeform 363">
                <a:extLst>
                  <a:ext uri="{FF2B5EF4-FFF2-40B4-BE49-F238E27FC236}">
                    <a16:creationId xmlns:a16="http://schemas.microsoft.com/office/drawing/2014/main" id="{98048123-681F-955F-0726-9A4734957A2F}"/>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5" name="Freeform 364">
                <a:extLst>
                  <a:ext uri="{FF2B5EF4-FFF2-40B4-BE49-F238E27FC236}">
                    <a16:creationId xmlns:a16="http://schemas.microsoft.com/office/drawing/2014/main" id="{8758993A-8B60-E3B3-FCF0-1060F1315643}"/>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6" name="Freeform 365">
                <a:extLst>
                  <a:ext uri="{FF2B5EF4-FFF2-40B4-BE49-F238E27FC236}">
                    <a16:creationId xmlns:a16="http://schemas.microsoft.com/office/drawing/2014/main" id="{9650DA6E-DC37-9C5D-D724-63AC5A0A4B58}"/>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7" name="Freeform 366">
                <a:extLst>
                  <a:ext uri="{FF2B5EF4-FFF2-40B4-BE49-F238E27FC236}">
                    <a16:creationId xmlns:a16="http://schemas.microsoft.com/office/drawing/2014/main" id="{0436A9F3-3285-788E-344A-AC65242CE5F8}"/>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8" name="Freeform 367">
                <a:extLst>
                  <a:ext uri="{FF2B5EF4-FFF2-40B4-BE49-F238E27FC236}">
                    <a16:creationId xmlns:a16="http://schemas.microsoft.com/office/drawing/2014/main" id="{49EA16CF-41C8-5572-AA95-C3BCCE9D02A3}"/>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9" name="Freeform 368">
                <a:extLst>
                  <a:ext uri="{FF2B5EF4-FFF2-40B4-BE49-F238E27FC236}">
                    <a16:creationId xmlns:a16="http://schemas.microsoft.com/office/drawing/2014/main" id="{AF88F6C6-15EB-87AF-7E13-DC362CA7F72A}"/>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sp>
        <p:nvSpPr>
          <p:cNvPr id="236" name="TextBox 235">
            <a:extLst>
              <a:ext uri="{FF2B5EF4-FFF2-40B4-BE49-F238E27FC236}">
                <a16:creationId xmlns:a16="http://schemas.microsoft.com/office/drawing/2014/main" id="{328DFEF5-3B51-8C8E-B0C4-723276053229}"/>
              </a:ext>
            </a:extLst>
          </p:cNvPr>
          <p:cNvSpPr txBox="1"/>
          <p:nvPr/>
        </p:nvSpPr>
        <p:spPr>
          <a:xfrm>
            <a:off x="7387490" y="6734783"/>
            <a:ext cx="2932757" cy="436658"/>
          </a:xfrm>
          <a:prstGeom prst="rect">
            <a:avLst/>
          </a:prstGeom>
          <a:noFill/>
        </p:spPr>
        <p:txBody>
          <a:bodyPr wrap="square" lIns="0" tIns="0" rIns="0" bIns="0" rtlCol="0">
            <a:spAutoFit/>
          </a:bodyPr>
          <a:lstStyle/>
          <a:p>
            <a:pPr>
              <a:lnSpc>
                <a:spcPct val="85000"/>
              </a:lnSpc>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The popemobile has changed over time, but its purpose stays the same - to help the pope connect with and care for others.</a:t>
            </a:r>
          </a:p>
        </p:txBody>
      </p:sp>
      <p:sp>
        <p:nvSpPr>
          <p:cNvPr id="237" name="TextBox 236">
            <a:extLst>
              <a:ext uri="{FF2B5EF4-FFF2-40B4-BE49-F238E27FC236}">
                <a16:creationId xmlns:a16="http://schemas.microsoft.com/office/drawing/2014/main" id="{D7CA14E1-70D8-4634-8F38-0345558EE30B}"/>
              </a:ext>
            </a:extLst>
          </p:cNvPr>
          <p:cNvSpPr txBox="1"/>
          <p:nvPr/>
        </p:nvSpPr>
        <p:spPr>
          <a:xfrm>
            <a:off x="7387491" y="6475431"/>
            <a:ext cx="753411" cy="230832"/>
          </a:xfrm>
          <a:prstGeom prst="rect">
            <a:avLst/>
          </a:prstGeom>
          <a:noFill/>
        </p:spPr>
        <p:txBody>
          <a:bodyPr wrap="none" lIns="0" tIns="0" rIns="0" bIns="0" rtlCol="0">
            <a:spAutoFit/>
          </a:bodyPr>
          <a:lstStyle/>
          <a:p>
            <a:pPr algn="l"/>
            <a:r>
              <a:rPr lang="en-US" sz="1500" spc="0" baseline="0" dirty="0">
                <a:solidFill>
                  <a:srgbClr val="31388C"/>
                </a:solidFill>
                <a:latin typeface="Londrina Solid" pitchFamily="2" charset="77"/>
                <a:sym typeface="LondrinaSolid-Regular"/>
                <a:rtl val="0"/>
              </a:rPr>
              <a:t>Reflection</a:t>
            </a:r>
          </a:p>
        </p:txBody>
      </p:sp>
      <p:grpSp>
        <p:nvGrpSpPr>
          <p:cNvPr id="630" name="Group 629">
            <a:extLst>
              <a:ext uri="{FF2B5EF4-FFF2-40B4-BE49-F238E27FC236}">
                <a16:creationId xmlns:a16="http://schemas.microsoft.com/office/drawing/2014/main" id="{44572E0E-35AB-9BDB-8F39-B6C1B4E79119}"/>
              </a:ext>
            </a:extLst>
          </p:cNvPr>
          <p:cNvGrpSpPr/>
          <p:nvPr/>
        </p:nvGrpSpPr>
        <p:grpSpPr>
          <a:xfrm>
            <a:off x="7386483" y="6394233"/>
            <a:ext cx="3009600" cy="34178"/>
            <a:chOff x="3859532" y="4271802"/>
            <a:chExt cx="2973601" cy="34178"/>
          </a:xfrm>
        </p:grpSpPr>
        <p:sp>
          <p:nvSpPr>
            <p:cNvPr id="631" name="Freeform 630">
              <a:extLst>
                <a:ext uri="{FF2B5EF4-FFF2-40B4-BE49-F238E27FC236}">
                  <a16:creationId xmlns:a16="http://schemas.microsoft.com/office/drawing/2014/main" id="{CFBB0554-5BF9-1D70-DAFC-54FC1C5DA588}"/>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32" name="Freeform 631">
              <a:extLst>
                <a:ext uri="{FF2B5EF4-FFF2-40B4-BE49-F238E27FC236}">
                  <a16:creationId xmlns:a16="http://schemas.microsoft.com/office/drawing/2014/main" id="{9CF967BC-2001-8CBC-6130-7C30F80027DD}"/>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33" name="Freeform 632">
              <a:extLst>
                <a:ext uri="{FF2B5EF4-FFF2-40B4-BE49-F238E27FC236}">
                  <a16:creationId xmlns:a16="http://schemas.microsoft.com/office/drawing/2014/main" id="{64035393-4207-A096-03E8-A24AEC5F5F49}"/>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34" name="Freeform 633">
              <a:extLst>
                <a:ext uri="{FF2B5EF4-FFF2-40B4-BE49-F238E27FC236}">
                  <a16:creationId xmlns:a16="http://schemas.microsoft.com/office/drawing/2014/main" id="{F947CCCF-E099-89FB-B844-6301186A9510}"/>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35" name="Freeform 634">
              <a:extLst>
                <a:ext uri="{FF2B5EF4-FFF2-40B4-BE49-F238E27FC236}">
                  <a16:creationId xmlns:a16="http://schemas.microsoft.com/office/drawing/2014/main" id="{2CC73068-9099-56F1-7040-00DDFAC19105}"/>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36" name="Freeform 635">
              <a:extLst>
                <a:ext uri="{FF2B5EF4-FFF2-40B4-BE49-F238E27FC236}">
                  <a16:creationId xmlns:a16="http://schemas.microsoft.com/office/drawing/2014/main" id="{EBA6FBA0-0AEE-D1E1-BCFB-7C66173EDB9F}"/>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37" name="Freeform 636">
              <a:extLst>
                <a:ext uri="{FF2B5EF4-FFF2-40B4-BE49-F238E27FC236}">
                  <a16:creationId xmlns:a16="http://schemas.microsoft.com/office/drawing/2014/main" id="{F30AF6BF-0B5E-45FC-8F39-21A83526D666}"/>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38" name="Freeform 637">
              <a:extLst>
                <a:ext uri="{FF2B5EF4-FFF2-40B4-BE49-F238E27FC236}">
                  <a16:creationId xmlns:a16="http://schemas.microsoft.com/office/drawing/2014/main" id="{5222E6EE-E9A0-EE93-D975-5CE5F312B10F}"/>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39" name="Freeform 638">
              <a:extLst>
                <a:ext uri="{FF2B5EF4-FFF2-40B4-BE49-F238E27FC236}">
                  <a16:creationId xmlns:a16="http://schemas.microsoft.com/office/drawing/2014/main" id="{1D4460F5-38F7-31E0-372B-8C1625B38CF7}"/>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40" name="Freeform 639">
              <a:extLst>
                <a:ext uri="{FF2B5EF4-FFF2-40B4-BE49-F238E27FC236}">
                  <a16:creationId xmlns:a16="http://schemas.microsoft.com/office/drawing/2014/main" id="{A1738C13-639B-230B-3AAA-EF1604D8C727}"/>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41" name="Freeform 640">
              <a:extLst>
                <a:ext uri="{FF2B5EF4-FFF2-40B4-BE49-F238E27FC236}">
                  <a16:creationId xmlns:a16="http://schemas.microsoft.com/office/drawing/2014/main" id="{CCD3BD5C-B57D-4B91-1049-1EA7C1820CF1}"/>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642" name="Graphic 4">
              <a:extLst>
                <a:ext uri="{FF2B5EF4-FFF2-40B4-BE49-F238E27FC236}">
                  <a16:creationId xmlns:a16="http://schemas.microsoft.com/office/drawing/2014/main" id="{ECA79B37-3F34-33BB-BC7A-6045DB134B42}"/>
                </a:ext>
              </a:extLst>
            </p:cNvPr>
            <p:cNvGrpSpPr/>
            <p:nvPr/>
          </p:nvGrpSpPr>
          <p:grpSpPr>
            <a:xfrm>
              <a:off x="6658132" y="4271802"/>
              <a:ext cx="175001" cy="34178"/>
              <a:chOff x="6712105" y="3515336"/>
              <a:chExt cx="173458" cy="34178"/>
            </a:xfrm>
            <a:solidFill>
              <a:srgbClr val="31388C"/>
            </a:solidFill>
          </p:grpSpPr>
          <p:sp>
            <p:nvSpPr>
              <p:cNvPr id="643" name="Freeform 642">
                <a:extLst>
                  <a:ext uri="{FF2B5EF4-FFF2-40B4-BE49-F238E27FC236}">
                    <a16:creationId xmlns:a16="http://schemas.microsoft.com/office/drawing/2014/main" id="{FBE06767-3D9C-ACDE-B9FF-D5F2F93C2FE9}"/>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44" name="Freeform 643">
                <a:extLst>
                  <a:ext uri="{FF2B5EF4-FFF2-40B4-BE49-F238E27FC236}">
                    <a16:creationId xmlns:a16="http://schemas.microsoft.com/office/drawing/2014/main" id="{03426A2C-8EF9-7346-7388-C871707EF4D7}"/>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grpSp>
      <p:sp>
        <p:nvSpPr>
          <p:cNvPr id="613" name="TextBox 612">
            <a:extLst>
              <a:ext uri="{FF2B5EF4-FFF2-40B4-BE49-F238E27FC236}">
                <a16:creationId xmlns:a16="http://schemas.microsoft.com/office/drawing/2014/main" id="{9F1B4FDB-68B0-FC5B-5ECD-17FCED661760}"/>
              </a:ext>
            </a:extLst>
          </p:cNvPr>
          <p:cNvSpPr txBox="1"/>
          <p:nvPr/>
        </p:nvSpPr>
        <p:spPr>
          <a:xfrm>
            <a:off x="3859533" y="6734783"/>
            <a:ext cx="2972749" cy="727763"/>
          </a:xfrm>
          <a:prstGeom prst="rect">
            <a:avLst/>
          </a:prstGeom>
          <a:noFill/>
        </p:spPr>
        <p:txBody>
          <a:bodyPr wrap="square" lIns="0" tIns="0" rIns="0" bIns="0" rtlCol="0">
            <a:spAutoFit/>
          </a:bodyPr>
          <a:lstStyle/>
          <a:p>
            <a:pPr>
              <a:lnSpc>
                <a:spcPct val="85000"/>
              </a:lnSpc>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When we donate, we show kindness and help make the world a better place for everyone, especially those who don’t have everything they need. Whether it’s food, clothes, toys, or time, even small things can make a big difference. </a:t>
            </a:r>
          </a:p>
        </p:txBody>
      </p:sp>
      <p:sp>
        <p:nvSpPr>
          <p:cNvPr id="614" name="TextBox 613">
            <a:extLst>
              <a:ext uri="{FF2B5EF4-FFF2-40B4-BE49-F238E27FC236}">
                <a16:creationId xmlns:a16="http://schemas.microsoft.com/office/drawing/2014/main" id="{C9276521-1A5C-3821-19E5-F587332621EF}"/>
              </a:ext>
            </a:extLst>
          </p:cNvPr>
          <p:cNvSpPr txBox="1"/>
          <p:nvPr/>
        </p:nvSpPr>
        <p:spPr>
          <a:xfrm>
            <a:off x="3859533" y="6475431"/>
            <a:ext cx="753411" cy="230832"/>
          </a:xfrm>
          <a:prstGeom prst="rect">
            <a:avLst/>
          </a:prstGeom>
          <a:noFill/>
        </p:spPr>
        <p:txBody>
          <a:bodyPr wrap="none" lIns="0" tIns="0" rIns="0" bIns="0" rtlCol="0">
            <a:spAutoFit/>
          </a:bodyPr>
          <a:lstStyle/>
          <a:p>
            <a:pPr algn="l"/>
            <a:r>
              <a:rPr lang="en-US" sz="1500" spc="0" baseline="0" dirty="0">
                <a:solidFill>
                  <a:srgbClr val="31388C"/>
                </a:solidFill>
                <a:latin typeface="Londrina Solid" pitchFamily="2" charset="77"/>
                <a:sym typeface="LondrinaSolid-Regular"/>
                <a:rtl val="0"/>
              </a:rPr>
              <a:t>Reflection</a:t>
            </a:r>
          </a:p>
        </p:txBody>
      </p:sp>
      <p:grpSp>
        <p:nvGrpSpPr>
          <p:cNvPr id="615" name="Group 614">
            <a:extLst>
              <a:ext uri="{FF2B5EF4-FFF2-40B4-BE49-F238E27FC236}">
                <a16:creationId xmlns:a16="http://schemas.microsoft.com/office/drawing/2014/main" id="{5DC0397A-BA07-6FEC-39CF-1EF79BE8E84A}"/>
              </a:ext>
            </a:extLst>
          </p:cNvPr>
          <p:cNvGrpSpPr/>
          <p:nvPr/>
        </p:nvGrpSpPr>
        <p:grpSpPr>
          <a:xfrm>
            <a:off x="3834786" y="6394233"/>
            <a:ext cx="3009600" cy="34178"/>
            <a:chOff x="3859532" y="4271802"/>
            <a:chExt cx="2973601" cy="34178"/>
          </a:xfrm>
        </p:grpSpPr>
        <p:sp>
          <p:nvSpPr>
            <p:cNvPr id="616" name="Freeform 615">
              <a:extLst>
                <a:ext uri="{FF2B5EF4-FFF2-40B4-BE49-F238E27FC236}">
                  <a16:creationId xmlns:a16="http://schemas.microsoft.com/office/drawing/2014/main" id="{F5D24CA4-87DF-EC05-3C94-2BC2B491336F}"/>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17" name="Freeform 616">
              <a:extLst>
                <a:ext uri="{FF2B5EF4-FFF2-40B4-BE49-F238E27FC236}">
                  <a16:creationId xmlns:a16="http://schemas.microsoft.com/office/drawing/2014/main" id="{A945347B-3378-6F1B-1C3D-682EAF3E487E}"/>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18" name="Freeform 617">
              <a:extLst>
                <a:ext uri="{FF2B5EF4-FFF2-40B4-BE49-F238E27FC236}">
                  <a16:creationId xmlns:a16="http://schemas.microsoft.com/office/drawing/2014/main" id="{57BB69F0-A34D-B098-4882-C2EAF47320C8}"/>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19" name="Freeform 618">
              <a:extLst>
                <a:ext uri="{FF2B5EF4-FFF2-40B4-BE49-F238E27FC236}">
                  <a16:creationId xmlns:a16="http://schemas.microsoft.com/office/drawing/2014/main" id="{99AE332B-91BB-E9F8-49B5-DB7A876C75DC}"/>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20" name="Freeform 619">
              <a:extLst>
                <a:ext uri="{FF2B5EF4-FFF2-40B4-BE49-F238E27FC236}">
                  <a16:creationId xmlns:a16="http://schemas.microsoft.com/office/drawing/2014/main" id="{B9CE8B95-AFE4-341E-A94C-B9D48A935EE5}"/>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21" name="Freeform 620">
              <a:extLst>
                <a:ext uri="{FF2B5EF4-FFF2-40B4-BE49-F238E27FC236}">
                  <a16:creationId xmlns:a16="http://schemas.microsoft.com/office/drawing/2014/main" id="{40E05A7A-E1EC-4658-A22C-725147489554}"/>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22" name="Freeform 621">
              <a:extLst>
                <a:ext uri="{FF2B5EF4-FFF2-40B4-BE49-F238E27FC236}">
                  <a16:creationId xmlns:a16="http://schemas.microsoft.com/office/drawing/2014/main" id="{68C0424D-A909-C93A-8229-8B2BA56336F3}"/>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23" name="Freeform 622">
              <a:extLst>
                <a:ext uri="{FF2B5EF4-FFF2-40B4-BE49-F238E27FC236}">
                  <a16:creationId xmlns:a16="http://schemas.microsoft.com/office/drawing/2014/main" id="{858C4CAB-4F4C-6CF1-0110-29B93E103785}"/>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24" name="Freeform 623">
              <a:extLst>
                <a:ext uri="{FF2B5EF4-FFF2-40B4-BE49-F238E27FC236}">
                  <a16:creationId xmlns:a16="http://schemas.microsoft.com/office/drawing/2014/main" id="{4182EF6C-6A60-1FE6-3D51-7CC4E0FE0CAB}"/>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25" name="Freeform 624">
              <a:extLst>
                <a:ext uri="{FF2B5EF4-FFF2-40B4-BE49-F238E27FC236}">
                  <a16:creationId xmlns:a16="http://schemas.microsoft.com/office/drawing/2014/main" id="{70562F86-0FB5-E1AC-3C2F-BDF9821312ED}"/>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26" name="Freeform 625">
              <a:extLst>
                <a:ext uri="{FF2B5EF4-FFF2-40B4-BE49-F238E27FC236}">
                  <a16:creationId xmlns:a16="http://schemas.microsoft.com/office/drawing/2014/main" id="{8FF79DCB-E8AE-3E98-1B4D-51822504C8B5}"/>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627" name="Graphic 4">
              <a:extLst>
                <a:ext uri="{FF2B5EF4-FFF2-40B4-BE49-F238E27FC236}">
                  <a16:creationId xmlns:a16="http://schemas.microsoft.com/office/drawing/2014/main" id="{7003DB74-F48C-B759-551C-122E2F6CF9FC}"/>
                </a:ext>
              </a:extLst>
            </p:cNvPr>
            <p:cNvGrpSpPr/>
            <p:nvPr/>
          </p:nvGrpSpPr>
          <p:grpSpPr>
            <a:xfrm>
              <a:off x="6658132" y="4271802"/>
              <a:ext cx="175001" cy="34178"/>
              <a:chOff x="6712105" y="3515336"/>
              <a:chExt cx="173458" cy="34178"/>
            </a:xfrm>
            <a:solidFill>
              <a:srgbClr val="31388C"/>
            </a:solidFill>
          </p:grpSpPr>
          <p:sp>
            <p:nvSpPr>
              <p:cNvPr id="628" name="Freeform 627">
                <a:extLst>
                  <a:ext uri="{FF2B5EF4-FFF2-40B4-BE49-F238E27FC236}">
                    <a16:creationId xmlns:a16="http://schemas.microsoft.com/office/drawing/2014/main" id="{924891C1-EB16-FBA9-517C-145661CEE33E}"/>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29" name="Freeform 628">
                <a:extLst>
                  <a:ext uri="{FF2B5EF4-FFF2-40B4-BE49-F238E27FC236}">
                    <a16:creationId xmlns:a16="http://schemas.microsoft.com/office/drawing/2014/main" id="{CBD7EF51-0222-D8A0-296E-3E29A5501D0E}"/>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grpSp>
      <p:sp>
        <p:nvSpPr>
          <p:cNvPr id="351" name="TextBox 350">
            <a:extLst>
              <a:ext uri="{FF2B5EF4-FFF2-40B4-BE49-F238E27FC236}">
                <a16:creationId xmlns:a16="http://schemas.microsoft.com/office/drawing/2014/main" id="{B76AE1B2-17FD-23CA-270D-0C27554034F1}"/>
              </a:ext>
            </a:extLst>
          </p:cNvPr>
          <p:cNvSpPr txBox="1"/>
          <p:nvPr/>
        </p:nvSpPr>
        <p:spPr>
          <a:xfrm>
            <a:off x="294707" y="6936523"/>
            <a:ext cx="2972749" cy="436658"/>
          </a:xfrm>
          <a:prstGeom prst="rect">
            <a:avLst/>
          </a:prstGeom>
          <a:noFill/>
        </p:spPr>
        <p:txBody>
          <a:bodyPr wrap="square" lIns="0" tIns="0" rIns="0" bIns="0" rtlCol="0">
            <a:spAutoFit/>
          </a:bodyPr>
          <a:lstStyle/>
          <a:p>
            <a:pPr>
              <a:lnSpc>
                <a:spcPct val="85000"/>
              </a:lnSpc>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When we share things that matter to us, we show others how much we care. Even a small donation to others can make a big difference.</a:t>
            </a:r>
          </a:p>
        </p:txBody>
      </p:sp>
      <p:sp>
        <p:nvSpPr>
          <p:cNvPr id="352" name="TextBox 351">
            <a:extLst>
              <a:ext uri="{FF2B5EF4-FFF2-40B4-BE49-F238E27FC236}">
                <a16:creationId xmlns:a16="http://schemas.microsoft.com/office/drawing/2014/main" id="{4706CB9B-0305-8670-DE4D-924716CEA7B6}"/>
              </a:ext>
            </a:extLst>
          </p:cNvPr>
          <p:cNvSpPr txBox="1"/>
          <p:nvPr/>
        </p:nvSpPr>
        <p:spPr>
          <a:xfrm>
            <a:off x="294708" y="6677171"/>
            <a:ext cx="753411" cy="230832"/>
          </a:xfrm>
          <a:prstGeom prst="rect">
            <a:avLst/>
          </a:prstGeom>
          <a:noFill/>
        </p:spPr>
        <p:txBody>
          <a:bodyPr wrap="none" lIns="0" tIns="0" rIns="0" bIns="0" rtlCol="0">
            <a:spAutoFit/>
          </a:bodyPr>
          <a:lstStyle/>
          <a:p>
            <a:pPr algn="l"/>
            <a:r>
              <a:rPr lang="en-US" sz="1500" spc="0" baseline="0" dirty="0">
                <a:solidFill>
                  <a:srgbClr val="31388C"/>
                </a:solidFill>
                <a:latin typeface="Londrina Solid" pitchFamily="2" charset="77"/>
                <a:sym typeface="LondrinaSolid-Regular"/>
                <a:rtl val="0"/>
              </a:rPr>
              <a:t>Reflection</a:t>
            </a:r>
          </a:p>
        </p:txBody>
      </p:sp>
      <p:grpSp>
        <p:nvGrpSpPr>
          <p:cNvPr id="407" name="Group 406">
            <a:extLst>
              <a:ext uri="{FF2B5EF4-FFF2-40B4-BE49-F238E27FC236}">
                <a16:creationId xmlns:a16="http://schemas.microsoft.com/office/drawing/2014/main" id="{3310B8A7-A5E1-5B2F-82F3-EC748EE9F86B}"/>
              </a:ext>
            </a:extLst>
          </p:cNvPr>
          <p:cNvGrpSpPr/>
          <p:nvPr/>
        </p:nvGrpSpPr>
        <p:grpSpPr>
          <a:xfrm>
            <a:off x="294708" y="6595973"/>
            <a:ext cx="3009600" cy="34178"/>
            <a:chOff x="3859532" y="4271802"/>
            <a:chExt cx="2973601" cy="34178"/>
          </a:xfrm>
        </p:grpSpPr>
        <p:sp>
          <p:nvSpPr>
            <p:cNvPr id="408" name="Freeform 407">
              <a:extLst>
                <a:ext uri="{FF2B5EF4-FFF2-40B4-BE49-F238E27FC236}">
                  <a16:creationId xmlns:a16="http://schemas.microsoft.com/office/drawing/2014/main" id="{7B66AA62-E99E-C495-A48E-947F199B9F8F}"/>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09" name="Freeform 408">
              <a:extLst>
                <a:ext uri="{FF2B5EF4-FFF2-40B4-BE49-F238E27FC236}">
                  <a16:creationId xmlns:a16="http://schemas.microsoft.com/office/drawing/2014/main" id="{981B685F-1967-D0F7-82F2-BA7CAEF9298B}"/>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0" name="Freeform 409">
              <a:extLst>
                <a:ext uri="{FF2B5EF4-FFF2-40B4-BE49-F238E27FC236}">
                  <a16:creationId xmlns:a16="http://schemas.microsoft.com/office/drawing/2014/main" id="{AC4A303A-E07B-23BC-1EED-BC877F9006A1}"/>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1" name="Freeform 410">
              <a:extLst>
                <a:ext uri="{FF2B5EF4-FFF2-40B4-BE49-F238E27FC236}">
                  <a16:creationId xmlns:a16="http://schemas.microsoft.com/office/drawing/2014/main" id="{8EAC2C17-882A-96C1-C02A-FC6C32C534F2}"/>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2" name="Freeform 411">
              <a:extLst>
                <a:ext uri="{FF2B5EF4-FFF2-40B4-BE49-F238E27FC236}">
                  <a16:creationId xmlns:a16="http://schemas.microsoft.com/office/drawing/2014/main" id="{F1F2FE09-B441-ED98-8210-7D3E5180C373}"/>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3" name="Freeform 412">
              <a:extLst>
                <a:ext uri="{FF2B5EF4-FFF2-40B4-BE49-F238E27FC236}">
                  <a16:creationId xmlns:a16="http://schemas.microsoft.com/office/drawing/2014/main" id="{AA2DE341-BB20-4ED9-DBD9-818C473CAFDF}"/>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4" name="Freeform 413">
              <a:extLst>
                <a:ext uri="{FF2B5EF4-FFF2-40B4-BE49-F238E27FC236}">
                  <a16:creationId xmlns:a16="http://schemas.microsoft.com/office/drawing/2014/main" id="{B62FA48C-6F03-0646-4606-636BE3E6C572}"/>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5" name="Freeform 414">
              <a:extLst>
                <a:ext uri="{FF2B5EF4-FFF2-40B4-BE49-F238E27FC236}">
                  <a16:creationId xmlns:a16="http://schemas.microsoft.com/office/drawing/2014/main" id="{674151AF-6D87-D984-20BB-2E1E877A6D28}"/>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6" name="Freeform 415">
              <a:extLst>
                <a:ext uri="{FF2B5EF4-FFF2-40B4-BE49-F238E27FC236}">
                  <a16:creationId xmlns:a16="http://schemas.microsoft.com/office/drawing/2014/main" id="{0C5DCBCB-487A-707F-4F88-12BEA2FCCD03}"/>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7" name="Freeform 416">
              <a:extLst>
                <a:ext uri="{FF2B5EF4-FFF2-40B4-BE49-F238E27FC236}">
                  <a16:creationId xmlns:a16="http://schemas.microsoft.com/office/drawing/2014/main" id="{CBA64F20-4163-CFA6-3E71-C7C9632F193F}"/>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8" name="Freeform 417">
              <a:extLst>
                <a:ext uri="{FF2B5EF4-FFF2-40B4-BE49-F238E27FC236}">
                  <a16:creationId xmlns:a16="http://schemas.microsoft.com/office/drawing/2014/main" id="{82B73BEB-3B39-DE93-AF07-97CB121EF0BF}"/>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419" name="Graphic 4">
              <a:extLst>
                <a:ext uri="{FF2B5EF4-FFF2-40B4-BE49-F238E27FC236}">
                  <a16:creationId xmlns:a16="http://schemas.microsoft.com/office/drawing/2014/main" id="{DE8797EE-7484-2E27-1AB5-318B94A60AF7}"/>
                </a:ext>
              </a:extLst>
            </p:cNvPr>
            <p:cNvGrpSpPr/>
            <p:nvPr/>
          </p:nvGrpSpPr>
          <p:grpSpPr>
            <a:xfrm>
              <a:off x="6658132" y="4271802"/>
              <a:ext cx="175001" cy="34178"/>
              <a:chOff x="6712105" y="3515336"/>
              <a:chExt cx="173458" cy="34178"/>
            </a:xfrm>
            <a:solidFill>
              <a:srgbClr val="31388C"/>
            </a:solidFill>
          </p:grpSpPr>
          <p:sp>
            <p:nvSpPr>
              <p:cNvPr id="420" name="Freeform 419">
                <a:extLst>
                  <a:ext uri="{FF2B5EF4-FFF2-40B4-BE49-F238E27FC236}">
                    <a16:creationId xmlns:a16="http://schemas.microsoft.com/office/drawing/2014/main" id="{5EF09F81-A7A8-D7C4-FB2F-269F1DFD58B3}"/>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21" name="Freeform 420">
                <a:extLst>
                  <a:ext uri="{FF2B5EF4-FFF2-40B4-BE49-F238E27FC236}">
                    <a16:creationId xmlns:a16="http://schemas.microsoft.com/office/drawing/2014/main" id="{995F85F7-7BDE-1454-0C63-B140511716E4}"/>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27" name="Group 26">
            <a:extLst>
              <a:ext uri="{FF2B5EF4-FFF2-40B4-BE49-F238E27FC236}">
                <a16:creationId xmlns:a16="http://schemas.microsoft.com/office/drawing/2014/main" id="{526D5549-6A93-5150-34D1-866CDB2DD221}"/>
              </a:ext>
            </a:extLst>
          </p:cNvPr>
          <p:cNvGrpSpPr/>
          <p:nvPr/>
        </p:nvGrpSpPr>
        <p:grpSpPr>
          <a:xfrm>
            <a:off x="479070" y="3451821"/>
            <a:ext cx="2587635" cy="259971"/>
            <a:chOff x="479070" y="3254884"/>
            <a:chExt cx="2587635" cy="259971"/>
          </a:xfrm>
        </p:grpSpPr>
        <p:sp>
          <p:nvSpPr>
            <p:cNvPr id="399" name="TextBox 398">
              <a:extLst>
                <a:ext uri="{FF2B5EF4-FFF2-40B4-BE49-F238E27FC236}">
                  <a16:creationId xmlns:a16="http://schemas.microsoft.com/office/drawing/2014/main" id="{978A7324-D0F9-5B90-9D7F-8B63A1C5AB93}"/>
                </a:ext>
              </a:extLst>
            </p:cNvPr>
            <p:cNvSpPr txBox="1"/>
            <p:nvPr/>
          </p:nvSpPr>
          <p:spPr>
            <a:xfrm>
              <a:off x="809625" y="3265469"/>
              <a:ext cx="460062" cy="230832"/>
            </a:xfrm>
            <a:prstGeom prst="rect">
              <a:avLst/>
            </a:prstGeom>
            <a:noFill/>
          </p:spPr>
          <p:txBody>
            <a:bodyPr wrap="none" lIns="0" tIns="0" rIns="0" bIns="0" rtlCol="0">
              <a:spAutoFit/>
            </a:bodyPr>
            <a:lstStyle/>
            <a:p>
              <a:pPr algn="l"/>
              <a:r>
                <a:rPr lang="en-US" sz="1500" spc="0" baseline="0" dirty="0">
                  <a:solidFill>
                    <a:srgbClr val="31388C"/>
                  </a:solidFill>
                  <a:latin typeface="Londrina Solid" pitchFamily="2" charset="77"/>
                  <a:sym typeface="LondrinaSolid-Black"/>
                  <a:rtl val="0"/>
                </a:rPr>
                <a:t>Listen</a:t>
              </a:r>
            </a:p>
          </p:txBody>
        </p:sp>
        <p:sp>
          <p:nvSpPr>
            <p:cNvPr id="404" name="Freeform 403">
              <a:extLst>
                <a:ext uri="{FF2B5EF4-FFF2-40B4-BE49-F238E27FC236}">
                  <a16:creationId xmlns:a16="http://schemas.microsoft.com/office/drawing/2014/main" id="{AA551A9D-F88B-5255-0928-194C0D93E5D1}"/>
                </a:ext>
              </a:extLst>
            </p:cNvPr>
            <p:cNvSpPr/>
            <p:nvPr/>
          </p:nvSpPr>
          <p:spPr>
            <a:xfrm>
              <a:off x="506261" y="3270873"/>
              <a:ext cx="56736" cy="27171"/>
            </a:xfrm>
            <a:custGeom>
              <a:avLst/>
              <a:gdLst>
                <a:gd name="connsiteX0" fmla="*/ 0 w 40649"/>
                <a:gd name="connsiteY0" fmla="*/ 6328 h 19467"/>
                <a:gd name="connsiteX1" fmla="*/ 1016 w 40649"/>
                <a:gd name="connsiteY1" fmla="*/ 2644 h 19467"/>
                <a:gd name="connsiteX2" fmla="*/ 3430 w 40649"/>
                <a:gd name="connsiteY2" fmla="*/ 611 h 19467"/>
                <a:gd name="connsiteX3" fmla="*/ 12703 w 40649"/>
                <a:gd name="connsiteY3" fmla="*/ 1754 h 19467"/>
                <a:gd name="connsiteX4" fmla="*/ 24263 w 40649"/>
                <a:gd name="connsiteY4" fmla="*/ 5566 h 19467"/>
                <a:gd name="connsiteX5" fmla="*/ 37093 w 40649"/>
                <a:gd name="connsiteY5" fmla="*/ 9759 h 19467"/>
                <a:gd name="connsiteX6" fmla="*/ 40649 w 40649"/>
                <a:gd name="connsiteY6" fmla="*/ 13698 h 19467"/>
                <a:gd name="connsiteX7" fmla="*/ 36585 w 40649"/>
                <a:gd name="connsiteY7" fmla="*/ 19288 h 19467"/>
                <a:gd name="connsiteX8" fmla="*/ 25787 w 40649"/>
                <a:gd name="connsiteY8" fmla="*/ 17255 h 19467"/>
                <a:gd name="connsiteX9" fmla="*/ 8257 w 40649"/>
                <a:gd name="connsiteY9" fmla="*/ 12427 h 19467"/>
                <a:gd name="connsiteX10" fmla="*/ 2795 w 40649"/>
                <a:gd name="connsiteY10" fmla="*/ 10267 h 19467"/>
                <a:gd name="connsiteX11" fmla="*/ 0 w 40649"/>
                <a:gd name="connsiteY11" fmla="*/ 6328 h 1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49" h="19467">
                  <a:moveTo>
                    <a:pt x="0" y="6328"/>
                  </a:moveTo>
                  <a:cubicBezTo>
                    <a:pt x="0" y="5439"/>
                    <a:pt x="635" y="3406"/>
                    <a:pt x="1016" y="2644"/>
                  </a:cubicBezTo>
                  <a:cubicBezTo>
                    <a:pt x="1524" y="1754"/>
                    <a:pt x="2414" y="1119"/>
                    <a:pt x="3430" y="611"/>
                  </a:cubicBezTo>
                  <a:cubicBezTo>
                    <a:pt x="6606" y="-533"/>
                    <a:pt x="9781" y="-25"/>
                    <a:pt x="12703" y="1754"/>
                  </a:cubicBezTo>
                  <a:cubicBezTo>
                    <a:pt x="15879" y="3660"/>
                    <a:pt x="20579" y="4676"/>
                    <a:pt x="24263" y="5566"/>
                  </a:cubicBezTo>
                  <a:cubicBezTo>
                    <a:pt x="28582" y="6582"/>
                    <a:pt x="33282" y="7472"/>
                    <a:pt x="37093" y="9759"/>
                  </a:cubicBezTo>
                  <a:cubicBezTo>
                    <a:pt x="38744" y="10775"/>
                    <a:pt x="40649" y="12046"/>
                    <a:pt x="40649" y="13698"/>
                  </a:cubicBezTo>
                  <a:cubicBezTo>
                    <a:pt x="40649" y="17001"/>
                    <a:pt x="38490" y="18272"/>
                    <a:pt x="36585" y="19288"/>
                  </a:cubicBezTo>
                  <a:cubicBezTo>
                    <a:pt x="32901" y="19923"/>
                    <a:pt x="29217" y="18780"/>
                    <a:pt x="25787" y="17255"/>
                  </a:cubicBezTo>
                  <a:cubicBezTo>
                    <a:pt x="20579" y="15095"/>
                    <a:pt x="14100" y="13443"/>
                    <a:pt x="8257" y="12427"/>
                  </a:cubicBezTo>
                  <a:cubicBezTo>
                    <a:pt x="6478" y="12046"/>
                    <a:pt x="3938" y="11538"/>
                    <a:pt x="2795" y="10267"/>
                  </a:cubicBezTo>
                  <a:cubicBezTo>
                    <a:pt x="1397" y="8869"/>
                    <a:pt x="127" y="8869"/>
                    <a:pt x="0" y="6328"/>
                  </a:cubicBezTo>
                  <a:close/>
                </a:path>
              </a:pathLst>
            </a:custGeom>
            <a:solidFill>
              <a:srgbClr val="3F459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05" name="Freeform 404">
              <a:extLst>
                <a:ext uri="{FF2B5EF4-FFF2-40B4-BE49-F238E27FC236}">
                  <a16:creationId xmlns:a16="http://schemas.microsoft.com/office/drawing/2014/main" id="{63BC8462-9185-8895-D8E3-2F7506736677}"/>
                </a:ext>
              </a:extLst>
            </p:cNvPr>
            <p:cNvSpPr/>
            <p:nvPr/>
          </p:nvSpPr>
          <p:spPr>
            <a:xfrm>
              <a:off x="479070" y="3365376"/>
              <a:ext cx="72220" cy="21679"/>
            </a:xfrm>
            <a:custGeom>
              <a:avLst/>
              <a:gdLst>
                <a:gd name="connsiteX0" fmla="*/ 554 w 51743"/>
                <a:gd name="connsiteY0" fmla="*/ 12568 h 15532"/>
                <a:gd name="connsiteX1" fmla="*/ 46 w 51743"/>
                <a:gd name="connsiteY1" fmla="*/ 8883 h 15532"/>
                <a:gd name="connsiteX2" fmla="*/ 1951 w 51743"/>
                <a:gd name="connsiteY2" fmla="*/ 6088 h 15532"/>
                <a:gd name="connsiteX3" fmla="*/ 13257 w 51743"/>
                <a:gd name="connsiteY3" fmla="*/ 3166 h 15532"/>
                <a:gd name="connsiteX4" fmla="*/ 28373 w 51743"/>
                <a:gd name="connsiteY4" fmla="*/ 1768 h 15532"/>
                <a:gd name="connsiteX5" fmla="*/ 45141 w 51743"/>
                <a:gd name="connsiteY5" fmla="*/ 116 h 15532"/>
                <a:gd name="connsiteX6" fmla="*/ 51112 w 51743"/>
                <a:gd name="connsiteY6" fmla="*/ 2149 h 15532"/>
                <a:gd name="connsiteX7" fmla="*/ 49079 w 51743"/>
                <a:gd name="connsiteY7" fmla="*/ 9010 h 15532"/>
                <a:gd name="connsiteX8" fmla="*/ 35614 w 51743"/>
                <a:gd name="connsiteY8" fmla="*/ 11806 h 15532"/>
                <a:gd name="connsiteX9" fmla="*/ 13130 w 51743"/>
                <a:gd name="connsiteY9" fmla="*/ 14855 h 15532"/>
                <a:gd name="connsiteX10" fmla="*/ 5762 w 51743"/>
                <a:gd name="connsiteY10" fmla="*/ 15236 h 15532"/>
                <a:gd name="connsiteX11" fmla="*/ 554 w 51743"/>
                <a:gd name="connsiteY11" fmla="*/ 12568 h 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743" h="15532">
                  <a:moveTo>
                    <a:pt x="554" y="12568"/>
                  </a:moveTo>
                  <a:cubicBezTo>
                    <a:pt x="46" y="11806"/>
                    <a:pt x="-81" y="9646"/>
                    <a:pt x="46" y="8883"/>
                  </a:cubicBezTo>
                  <a:cubicBezTo>
                    <a:pt x="300" y="7867"/>
                    <a:pt x="808" y="6850"/>
                    <a:pt x="1951" y="6088"/>
                  </a:cubicBezTo>
                  <a:cubicBezTo>
                    <a:pt x="5000" y="3674"/>
                    <a:pt x="9065" y="2784"/>
                    <a:pt x="13257" y="3166"/>
                  </a:cubicBezTo>
                  <a:cubicBezTo>
                    <a:pt x="17830" y="3547"/>
                    <a:pt x="23800" y="2403"/>
                    <a:pt x="28373" y="1768"/>
                  </a:cubicBezTo>
                  <a:cubicBezTo>
                    <a:pt x="33836" y="878"/>
                    <a:pt x="39679" y="-392"/>
                    <a:pt x="45141" y="116"/>
                  </a:cubicBezTo>
                  <a:cubicBezTo>
                    <a:pt x="47555" y="243"/>
                    <a:pt x="50222" y="625"/>
                    <a:pt x="51112" y="2149"/>
                  </a:cubicBezTo>
                  <a:cubicBezTo>
                    <a:pt x="52763" y="5199"/>
                    <a:pt x="50858" y="7231"/>
                    <a:pt x="49079" y="9010"/>
                  </a:cubicBezTo>
                  <a:cubicBezTo>
                    <a:pt x="45141" y="11170"/>
                    <a:pt x="40314" y="11679"/>
                    <a:pt x="35614" y="11806"/>
                  </a:cubicBezTo>
                  <a:cubicBezTo>
                    <a:pt x="28500" y="12060"/>
                    <a:pt x="20371" y="13330"/>
                    <a:pt x="13130" y="14855"/>
                  </a:cubicBezTo>
                  <a:cubicBezTo>
                    <a:pt x="10843" y="15363"/>
                    <a:pt x="7668" y="15872"/>
                    <a:pt x="5762" y="15236"/>
                  </a:cubicBezTo>
                  <a:cubicBezTo>
                    <a:pt x="3222" y="14347"/>
                    <a:pt x="1824" y="14728"/>
                    <a:pt x="554" y="12568"/>
                  </a:cubicBezTo>
                  <a:close/>
                </a:path>
              </a:pathLst>
            </a:custGeom>
            <a:solidFill>
              <a:srgbClr val="3F459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06" name="Freeform 405">
              <a:extLst>
                <a:ext uri="{FF2B5EF4-FFF2-40B4-BE49-F238E27FC236}">
                  <a16:creationId xmlns:a16="http://schemas.microsoft.com/office/drawing/2014/main" id="{8FF270C9-F8B7-7CEE-0030-50669C5601C7}"/>
                </a:ext>
              </a:extLst>
            </p:cNvPr>
            <p:cNvSpPr/>
            <p:nvPr/>
          </p:nvSpPr>
          <p:spPr>
            <a:xfrm>
              <a:off x="528417" y="3439818"/>
              <a:ext cx="47905" cy="41558"/>
            </a:xfrm>
            <a:custGeom>
              <a:avLst/>
              <a:gdLst>
                <a:gd name="connsiteX0" fmla="*/ 2800 w 34322"/>
                <a:gd name="connsiteY0" fmla="*/ 29116 h 29775"/>
                <a:gd name="connsiteX1" fmla="*/ 386 w 34322"/>
                <a:gd name="connsiteY1" fmla="*/ 26193 h 29775"/>
                <a:gd name="connsiteX2" fmla="*/ 132 w 34322"/>
                <a:gd name="connsiteY2" fmla="*/ 23017 h 29775"/>
                <a:gd name="connsiteX3" fmla="*/ 6357 w 34322"/>
                <a:gd name="connsiteY3" fmla="*/ 16156 h 29775"/>
                <a:gd name="connsiteX4" fmla="*/ 16011 w 34322"/>
                <a:gd name="connsiteY4" fmla="*/ 9041 h 29775"/>
                <a:gd name="connsiteX5" fmla="*/ 26681 w 34322"/>
                <a:gd name="connsiteY5" fmla="*/ 1036 h 29775"/>
                <a:gd name="connsiteX6" fmla="*/ 31889 w 34322"/>
                <a:gd name="connsiteY6" fmla="*/ 400 h 29775"/>
                <a:gd name="connsiteX7" fmla="*/ 34176 w 34322"/>
                <a:gd name="connsiteY7" fmla="*/ 6880 h 29775"/>
                <a:gd name="connsiteX8" fmla="*/ 26427 w 34322"/>
                <a:gd name="connsiteY8" fmla="*/ 14504 h 29775"/>
                <a:gd name="connsiteX9" fmla="*/ 12454 w 34322"/>
                <a:gd name="connsiteY9" fmla="*/ 25939 h 29775"/>
                <a:gd name="connsiteX10" fmla="*/ 7627 w 34322"/>
                <a:gd name="connsiteY10" fmla="*/ 29116 h 29775"/>
                <a:gd name="connsiteX11" fmla="*/ 2800 w 34322"/>
                <a:gd name="connsiteY11" fmla="*/ 29116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22" h="29775">
                  <a:moveTo>
                    <a:pt x="2800" y="29116"/>
                  </a:moveTo>
                  <a:cubicBezTo>
                    <a:pt x="2038" y="28608"/>
                    <a:pt x="767" y="26956"/>
                    <a:pt x="386" y="26193"/>
                  </a:cubicBezTo>
                  <a:cubicBezTo>
                    <a:pt x="5" y="25177"/>
                    <a:pt x="-122" y="24160"/>
                    <a:pt x="132" y="23017"/>
                  </a:cubicBezTo>
                  <a:cubicBezTo>
                    <a:pt x="1021" y="19840"/>
                    <a:pt x="3308" y="17426"/>
                    <a:pt x="6357" y="16156"/>
                  </a:cubicBezTo>
                  <a:cubicBezTo>
                    <a:pt x="9659" y="14758"/>
                    <a:pt x="13216" y="11455"/>
                    <a:pt x="16011" y="9041"/>
                  </a:cubicBezTo>
                  <a:cubicBezTo>
                    <a:pt x="19314" y="6245"/>
                    <a:pt x="22743" y="2815"/>
                    <a:pt x="26681" y="1036"/>
                  </a:cubicBezTo>
                  <a:cubicBezTo>
                    <a:pt x="28460" y="273"/>
                    <a:pt x="30492" y="-489"/>
                    <a:pt x="31889" y="400"/>
                  </a:cubicBezTo>
                  <a:cubicBezTo>
                    <a:pt x="34684" y="2306"/>
                    <a:pt x="34430" y="4848"/>
                    <a:pt x="34176" y="6880"/>
                  </a:cubicBezTo>
                  <a:cubicBezTo>
                    <a:pt x="32525" y="10184"/>
                    <a:pt x="29476" y="12598"/>
                    <a:pt x="26427" y="14504"/>
                  </a:cubicBezTo>
                  <a:cubicBezTo>
                    <a:pt x="21600" y="17553"/>
                    <a:pt x="16646" y="21746"/>
                    <a:pt x="12454" y="25939"/>
                  </a:cubicBezTo>
                  <a:cubicBezTo>
                    <a:pt x="11184" y="27210"/>
                    <a:pt x="9278" y="28989"/>
                    <a:pt x="7627" y="29116"/>
                  </a:cubicBezTo>
                  <a:cubicBezTo>
                    <a:pt x="5594" y="29497"/>
                    <a:pt x="4832" y="30386"/>
                    <a:pt x="2800" y="29116"/>
                  </a:cubicBezTo>
                  <a:close/>
                </a:path>
              </a:pathLst>
            </a:custGeom>
            <a:solidFill>
              <a:srgbClr val="3F459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85" name="TextBox 384">
              <a:extLst>
                <a:ext uri="{FF2B5EF4-FFF2-40B4-BE49-F238E27FC236}">
                  <a16:creationId xmlns:a16="http://schemas.microsoft.com/office/drawing/2014/main" id="{EB00D825-A7B7-5644-9A53-A98F24212443}"/>
                </a:ext>
              </a:extLst>
            </p:cNvPr>
            <p:cNvSpPr txBox="1"/>
            <p:nvPr/>
          </p:nvSpPr>
          <p:spPr>
            <a:xfrm>
              <a:off x="2640306" y="3265469"/>
              <a:ext cx="426399" cy="230832"/>
            </a:xfrm>
            <a:prstGeom prst="rect">
              <a:avLst/>
            </a:prstGeom>
            <a:noFill/>
          </p:spPr>
          <p:txBody>
            <a:bodyPr wrap="none" lIns="0" tIns="0" rIns="0" bIns="0" rtlCol="0">
              <a:spAutoFit/>
            </a:bodyPr>
            <a:lstStyle/>
            <a:p>
              <a:pPr algn="l"/>
              <a:r>
                <a:rPr lang="en-US" sz="1500" spc="0" baseline="0" dirty="0">
                  <a:solidFill>
                    <a:srgbClr val="F4AF00"/>
                  </a:solidFill>
                  <a:latin typeface="Londrina Solid" pitchFamily="2" charset="77"/>
                  <a:sym typeface="LondrinaSolid-Black"/>
                  <a:rtl val="0"/>
                </a:rPr>
                <a:t>Share</a:t>
              </a:r>
            </a:p>
          </p:txBody>
        </p:sp>
        <p:sp>
          <p:nvSpPr>
            <p:cNvPr id="381" name="TextBox 380">
              <a:extLst>
                <a:ext uri="{FF2B5EF4-FFF2-40B4-BE49-F238E27FC236}">
                  <a16:creationId xmlns:a16="http://schemas.microsoft.com/office/drawing/2014/main" id="{1F433999-F3F2-85CB-E2CE-3D39AB42ECC5}"/>
                </a:ext>
              </a:extLst>
            </p:cNvPr>
            <p:cNvSpPr txBox="1"/>
            <p:nvPr/>
          </p:nvSpPr>
          <p:spPr>
            <a:xfrm>
              <a:off x="1759188" y="3265469"/>
              <a:ext cx="381515" cy="230832"/>
            </a:xfrm>
            <a:prstGeom prst="rect">
              <a:avLst/>
            </a:prstGeom>
            <a:noFill/>
          </p:spPr>
          <p:txBody>
            <a:bodyPr wrap="none" lIns="0" tIns="0" rIns="0" bIns="0" rtlCol="0">
              <a:spAutoFit/>
            </a:bodyPr>
            <a:lstStyle/>
            <a:p>
              <a:pPr algn="l"/>
              <a:r>
                <a:rPr lang="en-US" sz="1500" baseline="0" dirty="0">
                  <a:solidFill>
                    <a:srgbClr val="E75119"/>
                  </a:solidFill>
                  <a:latin typeface="Londrina Solid" pitchFamily="2" charset="77"/>
                  <a:sym typeface="LondrinaSolid-Black"/>
                  <a:rtl val="0"/>
                </a:rPr>
                <a:t>Think</a:t>
              </a:r>
            </a:p>
          </p:txBody>
        </p:sp>
        <p:grpSp>
          <p:nvGrpSpPr>
            <p:cNvPr id="25" name="Group 24">
              <a:extLst>
                <a:ext uri="{FF2B5EF4-FFF2-40B4-BE49-F238E27FC236}">
                  <a16:creationId xmlns:a16="http://schemas.microsoft.com/office/drawing/2014/main" id="{DBF94849-51DF-CBFC-BC06-6B3275A7D4CE}"/>
                </a:ext>
              </a:extLst>
            </p:cNvPr>
            <p:cNvGrpSpPr/>
            <p:nvPr/>
          </p:nvGrpSpPr>
          <p:grpSpPr>
            <a:xfrm flipH="1">
              <a:off x="575919" y="3254884"/>
              <a:ext cx="173824" cy="255600"/>
              <a:chOff x="-7072436" y="623808"/>
              <a:chExt cx="1507698" cy="2191719"/>
            </a:xfrm>
            <a:solidFill>
              <a:schemeClr val="tx2"/>
            </a:solidFill>
          </p:grpSpPr>
          <p:sp>
            <p:nvSpPr>
              <p:cNvPr id="8" name="Freeform 7">
                <a:extLst>
                  <a:ext uri="{FF2B5EF4-FFF2-40B4-BE49-F238E27FC236}">
                    <a16:creationId xmlns:a16="http://schemas.microsoft.com/office/drawing/2014/main" id="{2AFC0A44-B3F4-47E6-5754-944DFB1E71B3}"/>
                  </a:ext>
                </a:extLst>
              </p:cNvPr>
              <p:cNvSpPr/>
              <p:nvPr/>
            </p:nvSpPr>
            <p:spPr>
              <a:xfrm>
                <a:off x="-7072436" y="623808"/>
                <a:ext cx="1507698" cy="2191719"/>
              </a:xfrm>
              <a:custGeom>
                <a:avLst/>
                <a:gdLst>
                  <a:gd name="connsiteX0" fmla="*/ 1285977 w 1507698"/>
                  <a:gd name="connsiteY0" fmla="*/ 185427 h 2191719"/>
                  <a:gd name="connsiteX1" fmla="*/ 754084 w 1507698"/>
                  <a:gd name="connsiteY1" fmla="*/ 0 h 2191719"/>
                  <a:gd name="connsiteX2" fmla="*/ 221974 w 1507698"/>
                  <a:gd name="connsiteY2" fmla="*/ 185427 h 2191719"/>
                  <a:gd name="connsiteX3" fmla="*/ 0 w 1507698"/>
                  <a:gd name="connsiteY3" fmla="*/ 753495 h 2191719"/>
                  <a:gd name="connsiteX4" fmla="*/ 0 w 1507698"/>
                  <a:gd name="connsiteY4" fmla="*/ 1712384 h 2191719"/>
                  <a:gd name="connsiteX5" fmla="*/ 142357 w 1507698"/>
                  <a:gd name="connsiteY5" fmla="*/ 2087383 h 2191719"/>
                  <a:gd name="connsiteX6" fmla="*/ 479681 w 1507698"/>
                  <a:gd name="connsiteY6" fmla="*/ 2191720 h 2191719"/>
                  <a:gd name="connsiteX7" fmla="*/ 817005 w 1507698"/>
                  <a:gd name="connsiteY7" fmla="*/ 2087383 h 2191719"/>
                  <a:gd name="connsiteX8" fmla="*/ 959362 w 1507698"/>
                  <a:gd name="connsiteY8" fmla="*/ 1712384 h 2191719"/>
                  <a:gd name="connsiteX9" fmla="*/ 1192298 w 1507698"/>
                  <a:gd name="connsiteY9" fmla="*/ 1335834 h 2191719"/>
                  <a:gd name="connsiteX10" fmla="*/ 1507698 w 1507698"/>
                  <a:gd name="connsiteY10" fmla="*/ 753495 h 2191719"/>
                  <a:gd name="connsiteX11" fmla="*/ 1285977 w 1507698"/>
                  <a:gd name="connsiteY11" fmla="*/ 185427 h 2191719"/>
                  <a:gd name="connsiteX12" fmla="*/ 1147550 w 1507698"/>
                  <a:gd name="connsiteY12" fmla="*/ 1283900 h 2191719"/>
                  <a:gd name="connsiteX13" fmla="*/ 890924 w 1507698"/>
                  <a:gd name="connsiteY13" fmla="*/ 1712167 h 2191719"/>
                  <a:gd name="connsiteX14" fmla="*/ 772509 w 1507698"/>
                  <a:gd name="connsiteY14" fmla="*/ 2035233 h 2191719"/>
                  <a:gd name="connsiteX15" fmla="*/ 479681 w 1507698"/>
                  <a:gd name="connsiteY15" fmla="*/ 2123099 h 2191719"/>
                  <a:gd name="connsiteX16" fmla="*/ 186853 w 1507698"/>
                  <a:gd name="connsiteY16" fmla="*/ 2035233 h 2191719"/>
                  <a:gd name="connsiteX17" fmla="*/ 68438 w 1507698"/>
                  <a:gd name="connsiteY17" fmla="*/ 1712167 h 2191719"/>
                  <a:gd name="connsiteX18" fmla="*/ 68438 w 1507698"/>
                  <a:gd name="connsiteY18" fmla="*/ 753495 h 2191719"/>
                  <a:gd name="connsiteX19" fmla="*/ 753867 w 1507698"/>
                  <a:gd name="connsiteY19" fmla="*/ 68585 h 2191719"/>
                  <a:gd name="connsiteX20" fmla="*/ 1439296 w 1507698"/>
                  <a:gd name="connsiteY20" fmla="*/ 753495 h 2191719"/>
                  <a:gd name="connsiteX21" fmla="*/ 1147550 w 1507698"/>
                  <a:gd name="connsiteY21" fmla="*/ 1283900 h 21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7698" h="2191719">
                    <a:moveTo>
                      <a:pt x="1285977" y="185427"/>
                    </a:moveTo>
                    <a:cubicBezTo>
                      <a:pt x="1153031" y="64008"/>
                      <a:pt x="969026" y="0"/>
                      <a:pt x="754084" y="0"/>
                    </a:cubicBezTo>
                    <a:cubicBezTo>
                      <a:pt x="539105" y="0"/>
                      <a:pt x="354884" y="64008"/>
                      <a:pt x="221974" y="185427"/>
                    </a:cubicBezTo>
                    <a:cubicBezTo>
                      <a:pt x="76768" y="317804"/>
                      <a:pt x="0" y="514187"/>
                      <a:pt x="0" y="753495"/>
                    </a:cubicBezTo>
                    <a:lnTo>
                      <a:pt x="0" y="1712384"/>
                    </a:lnTo>
                    <a:cubicBezTo>
                      <a:pt x="0" y="1880259"/>
                      <a:pt x="48029" y="2006292"/>
                      <a:pt x="142357" y="2087383"/>
                    </a:cubicBezTo>
                    <a:cubicBezTo>
                      <a:pt x="223056" y="2156653"/>
                      <a:pt x="336675" y="2191720"/>
                      <a:pt x="479681" y="2191720"/>
                    </a:cubicBezTo>
                    <a:cubicBezTo>
                      <a:pt x="622688" y="2191720"/>
                      <a:pt x="736307" y="2156653"/>
                      <a:pt x="817005" y="2087383"/>
                    </a:cubicBezTo>
                    <a:cubicBezTo>
                      <a:pt x="911549" y="2006292"/>
                      <a:pt x="959362" y="1880043"/>
                      <a:pt x="959362" y="1712384"/>
                    </a:cubicBezTo>
                    <a:cubicBezTo>
                      <a:pt x="959362" y="1544724"/>
                      <a:pt x="1067284" y="1443883"/>
                      <a:pt x="1192298" y="1335834"/>
                    </a:cubicBezTo>
                    <a:cubicBezTo>
                      <a:pt x="1340136" y="1207855"/>
                      <a:pt x="1507698" y="1062757"/>
                      <a:pt x="1507698" y="753495"/>
                    </a:cubicBezTo>
                    <a:cubicBezTo>
                      <a:pt x="1507951" y="514187"/>
                      <a:pt x="1431183" y="317804"/>
                      <a:pt x="1285977" y="185427"/>
                    </a:cubicBezTo>
                    <a:close/>
                    <a:moveTo>
                      <a:pt x="1147550" y="1283900"/>
                    </a:moveTo>
                    <a:cubicBezTo>
                      <a:pt x="1021454" y="1393066"/>
                      <a:pt x="890924" y="1505909"/>
                      <a:pt x="890924" y="1712167"/>
                    </a:cubicBezTo>
                    <a:cubicBezTo>
                      <a:pt x="890924" y="1858996"/>
                      <a:pt x="851008" y="1967729"/>
                      <a:pt x="772509" y="2035233"/>
                    </a:cubicBezTo>
                    <a:cubicBezTo>
                      <a:pt x="704504" y="2093510"/>
                      <a:pt x="606029" y="2123099"/>
                      <a:pt x="479681" y="2123099"/>
                    </a:cubicBezTo>
                    <a:cubicBezTo>
                      <a:pt x="353334" y="2123099"/>
                      <a:pt x="254859" y="2093510"/>
                      <a:pt x="186853" y="2035233"/>
                    </a:cubicBezTo>
                    <a:cubicBezTo>
                      <a:pt x="108138" y="1967729"/>
                      <a:pt x="68438" y="1858996"/>
                      <a:pt x="68438" y="1712167"/>
                    </a:cubicBezTo>
                    <a:lnTo>
                      <a:pt x="68438" y="753495"/>
                    </a:lnTo>
                    <a:cubicBezTo>
                      <a:pt x="68438" y="248534"/>
                      <a:pt x="422421" y="68585"/>
                      <a:pt x="753867" y="68585"/>
                    </a:cubicBezTo>
                    <a:cubicBezTo>
                      <a:pt x="1085277" y="68585"/>
                      <a:pt x="1439296" y="248534"/>
                      <a:pt x="1439296" y="753495"/>
                    </a:cubicBezTo>
                    <a:cubicBezTo>
                      <a:pt x="1439512" y="1031402"/>
                      <a:pt x="1291025" y="1159850"/>
                      <a:pt x="1147550" y="1283900"/>
                    </a:cubicBezTo>
                    <a:close/>
                  </a:path>
                </a:pathLst>
              </a:custGeom>
              <a:grpFill/>
              <a:ln w="9231" cap="flat">
                <a:solidFill>
                  <a:schemeClr val="tx2"/>
                </a:solidFill>
                <a:prstDash val="solid"/>
                <a:miter/>
              </a:ln>
            </p:spPr>
            <p:txBody>
              <a:bodyPr rtlCol="0" anchor="ctr"/>
              <a:lstStyle/>
              <a:p>
                <a:endParaRPr lang="en-US" dirty="0">
                  <a:latin typeface="Roboto Condensed" panose="02000000000000000000" pitchFamily="2" charset="0"/>
                </a:endParaRPr>
              </a:p>
            </p:txBody>
          </p:sp>
          <p:sp>
            <p:nvSpPr>
              <p:cNvPr id="9" name="Freeform 8">
                <a:extLst>
                  <a:ext uri="{FF2B5EF4-FFF2-40B4-BE49-F238E27FC236}">
                    <a16:creationId xmlns:a16="http://schemas.microsoft.com/office/drawing/2014/main" id="{39358570-721B-0FDF-579D-1398A56198AB}"/>
                  </a:ext>
                </a:extLst>
              </p:cNvPr>
              <p:cNvSpPr/>
              <p:nvPr/>
            </p:nvSpPr>
            <p:spPr>
              <a:xfrm>
                <a:off x="-6809692" y="904412"/>
                <a:ext cx="984171" cy="1383146"/>
              </a:xfrm>
              <a:custGeom>
                <a:avLst/>
                <a:gdLst>
                  <a:gd name="connsiteX0" fmla="*/ 941838 w 1096494"/>
                  <a:gd name="connsiteY0" fmla="*/ 131727 h 1541011"/>
                  <a:gd name="connsiteX1" fmla="*/ 548372 w 1096494"/>
                  <a:gd name="connsiteY1" fmla="*/ 0 h 1541011"/>
                  <a:gd name="connsiteX2" fmla="*/ 154870 w 1096494"/>
                  <a:gd name="connsiteY2" fmla="*/ 131727 h 1541011"/>
                  <a:gd name="connsiteX3" fmla="*/ 0 w 1096494"/>
                  <a:gd name="connsiteY3" fmla="*/ 547921 h 1541011"/>
                  <a:gd name="connsiteX4" fmla="*/ 0 w 1096494"/>
                  <a:gd name="connsiteY4" fmla="*/ 1267033 h 1541011"/>
                  <a:gd name="connsiteX5" fmla="*/ 53330 w 1096494"/>
                  <a:gd name="connsiteY5" fmla="*/ 1457939 h 1541011"/>
                  <a:gd name="connsiteX6" fmla="*/ 205531 w 1096494"/>
                  <a:gd name="connsiteY6" fmla="*/ 1541012 h 1541011"/>
                  <a:gd name="connsiteX7" fmla="*/ 445498 w 1096494"/>
                  <a:gd name="connsiteY7" fmla="*/ 1335402 h 1541011"/>
                  <a:gd name="connsiteX8" fmla="*/ 306638 w 1096494"/>
                  <a:gd name="connsiteY8" fmla="*/ 1186591 h 1541011"/>
                  <a:gd name="connsiteX9" fmla="*/ 205748 w 1096494"/>
                  <a:gd name="connsiteY9" fmla="*/ 1095626 h 1541011"/>
                  <a:gd name="connsiteX10" fmla="*/ 306638 w 1096494"/>
                  <a:gd name="connsiteY10" fmla="*/ 1004696 h 1541011"/>
                  <a:gd name="connsiteX11" fmla="*/ 445498 w 1096494"/>
                  <a:gd name="connsiteY11" fmla="*/ 855849 h 1541011"/>
                  <a:gd name="connsiteX12" fmla="*/ 237118 w 1096494"/>
                  <a:gd name="connsiteY12" fmla="*/ 655321 h 1541011"/>
                  <a:gd name="connsiteX13" fmla="*/ 68438 w 1096494"/>
                  <a:gd name="connsiteY13" fmla="*/ 590881 h 1541011"/>
                  <a:gd name="connsiteX14" fmla="*/ 68438 w 1096494"/>
                  <a:gd name="connsiteY14" fmla="*/ 547705 h 1541011"/>
                  <a:gd name="connsiteX15" fmla="*/ 200916 w 1096494"/>
                  <a:gd name="connsiteY15" fmla="*/ 182148 h 1541011"/>
                  <a:gd name="connsiteX16" fmla="*/ 548156 w 1096494"/>
                  <a:gd name="connsiteY16" fmla="*/ 68368 h 1541011"/>
                  <a:gd name="connsiteX17" fmla="*/ 895359 w 1096494"/>
                  <a:gd name="connsiteY17" fmla="*/ 182148 h 1541011"/>
                  <a:gd name="connsiteX18" fmla="*/ 1027837 w 1096494"/>
                  <a:gd name="connsiteY18" fmla="*/ 547705 h 1541011"/>
                  <a:gd name="connsiteX19" fmla="*/ 806945 w 1096494"/>
                  <a:gd name="connsiteY19" fmla="*/ 922920 h 1541011"/>
                  <a:gd name="connsiteX20" fmla="*/ 803447 w 1096494"/>
                  <a:gd name="connsiteY20" fmla="*/ 971142 h 1541011"/>
                  <a:gd name="connsiteX21" fmla="*/ 851909 w 1096494"/>
                  <a:gd name="connsiteY21" fmla="*/ 974674 h 1541011"/>
                  <a:gd name="connsiteX22" fmla="*/ 1096491 w 1096494"/>
                  <a:gd name="connsiteY22" fmla="*/ 547705 h 1541011"/>
                  <a:gd name="connsiteX23" fmla="*/ 941838 w 1096494"/>
                  <a:gd name="connsiteY23" fmla="*/ 131727 h 1541011"/>
                  <a:gd name="connsiteX24" fmla="*/ 209245 w 1096494"/>
                  <a:gd name="connsiteY24" fmla="*/ 718211 h 1541011"/>
                  <a:gd name="connsiteX25" fmla="*/ 377060 w 1096494"/>
                  <a:gd name="connsiteY25" fmla="*/ 856318 h 1541011"/>
                  <a:gd name="connsiteX26" fmla="*/ 279234 w 1096494"/>
                  <a:gd name="connsiteY26" fmla="*/ 942454 h 1541011"/>
                  <a:gd name="connsiteX27" fmla="*/ 137309 w 1096494"/>
                  <a:gd name="connsiteY27" fmla="*/ 1096094 h 1541011"/>
                  <a:gd name="connsiteX28" fmla="*/ 279234 w 1096494"/>
                  <a:gd name="connsiteY28" fmla="*/ 1249734 h 1541011"/>
                  <a:gd name="connsiteX29" fmla="*/ 377060 w 1096494"/>
                  <a:gd name="connsiteY29" fmla="*/ 1335870 h 1541011"/>
                  <a:gd name="connsiteX30" fmla="*/ 205748 w 1096494"/>
                  <a:gd name="connsiteY30" fmla="*/ 1472824 h 1541011"/>
                  <a:gd name="connsiteX31" fmla="*/ 68655 w 1096494"/>
                  <a:gd name="connsiteY31" fmla="*/ 1267250 h 1541011"/>
                  <a:gd name="connsiteX32" fmla="*/ 68655 w 1096494"/>
                  <a:gd name="connsiteY32" fmla="*/ 663214 h 1541011"/>
                  <a:gd name="connsiteX33" fmla="*/ 209245 w 1096494"/>
                  <a:gd name="connsiteY33" fmla="*/ 718211 h 154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96494" h="1541011">
                    <a:moveTo>
                      <a:pt x="941838" y="131727"/>
                    </a:moveTo>
                    <a:cubicBezTo>
                      <a:pt x="822522" y="23030"/>
                      <a:pt x="661991" y="0"/>
                      <a:pt x="548372" y="0"/>
                    </a:cubicBezTo>
                    <a:cubicBezTo>
                      <a:pt x="434753" y="0"/>
                      <a:pt x="274402" y="22777"/>
                      <a:pt x="154870" y="131727"/>
                    </a:cubicBezTo>
                    <a:cubicBezTo>
                      <a:pt x="51996" y="225540"/>
                      <a:pt x="0" y="365593"/>
                      <a:pt x="0" y="547921"/>
                    </a:cubicBezTo>
                    <a:lnTo>
                      <a:pt x="0" y="1267033"/>
                    </a:lnTo>
                    <a:cubicBezTo>
                      <a:pt x="0" y="1341096"/>
                      <a:pt x="18894" y="1408852"/>
                      <a:pt x="53330" y="1457939"/>
                    </a:cubicBezTo>
                    <a:cubicBezTo>
                      <a:pt x="90830" y="1511639"/>
                      <a:pt x="144990" y="1541012"/>
                      <a:pt x="205531" y="1541012"/>
                    </a:cubicBezTo>
                    <a:cubicBezTo>
                      <a:pt x="287996" y="1541012"/>
                      <a:pt x="445498" y="1461002"/>
                      <a:pt x="445498" y="1335402"/>
                    </a:cubicBezTo>
                    <a:cubicBezTo>
                      <a:pt x="445498" y="1247319"/>
                      <a:pt x="368514" y="1213766"/>
                      <a:pt x="306638" y="1186591"/>
                    </a:cubicBezTo>
                    <a:cubicBezTo>
                      <a:pt x="244150" y="1159201"/>
                      <a:pt x="205748" y="1140135"/>
                      <a:pt x="205748" y="1095626"/>
                    </a:cubicBezTo>
                    <a:cubicBezTo>
                      <a:pt x="205748" y="1051152"/>
                      <a:pt x="244150" y="1032087"/>
                      <a:pt x="306638" y="1004696"/>
                    </a:cubicBezTo>
                    <a:cubicBezTo>
                      <a:pt x="368514" y="977522"/>
                      <a:pt x="445498" y="943752"/>
                      <a:pt x="445498" y="855849"/>
                    </a:cubicBezTo>
                    <a:cubicBezTo>
                      <a:pt x="445498" y="785499"/>
                      <a:pt x="377276" y="719761"/>
                      <a:pt x="237118" y="655321"/>
                    </a:cubicBezTo>
                    <a:cubicBezTo>
                      <a:pt x="169798" y="624435"/>
                      <a:pt x="103307" y="601837"/>
                      <a:pt x="68438" y="590881"/>
                    </a:cubicBezTo>
                    <a:lnTo>
                      <a:pt x="68438" y="547705"/>
                    </a:lnTo>
                    <a:cubicBezTo>
                      <a:pt x="68438" y="385307"/>
                      <a:pt x="112970" y="262121"/>
                      <a:pt x="200916" y="182148"/>
                    </a:cubicBezTo>
                    <a:cubicBezTo>
                      <a:pt x="304006" y="88119"/>
                      <a:pt x="446796" y="68368"/>
                      <a:pt x="548156" y="68368"/>
                    </a:cubicBezTo>
                    <a:cubicBezTo>
                      <a:pt x="649695" y="68368"/>
                      <a:pt x="792269" y="88119"/>
                      <a:pt x="895359" y="182148"/>
                    </a:cubicBezTo>
                    <a:cubicBezTo>
                      <a:pt x="983305" y="262337"/>
                      <a:pt x="1027837" y="385307"/>
                      <a:pt x="1027837" y="547705"/>
                    </a:cubicBezTo>
                    <a:cubicBezTo>
                      <a:pt x="1027837" y="731799"/>
                      <a:pt x="940107" y="807880"/>
                      <a:pt x="806945" y="922920"/>
                    </a:cubicBezTo>
                    <a:cubicBezTo>
                      <a:pt x="792702" y="935210"/>
                      <a:pt x="791151" y="956906"/>
                      <a:pt x="803447" y="971142"/>
                    </a:cubicBezTo>
                    <a:cubicBezTo>
                      <a:pt x="815743" y="985414"/>
                      <a:pt x="837450" y="986928"/>
                      <a:pt x="851909" y="974674"/>
                    </a:cubicBezTo>
                    <a:cubicBezTo>
                      <a:pt x="988569" y="856534"/>
                      <a:pt x="1096491" y="763154"/>
                      <a:pt x="1096491" y="547705"/>
                    </a:cubicBezTo>
                    <a:cubicBezTo>
                      <a:pt x="1096924" y="365593"/>
                      <a:pt x="1044712" y="225540"/>
                      <a:pt x="941838" y="131727"/>
                    </a:cubicBezTo>
                    <a:close/>
                    <a:moveTo>
                      <a:pt x="209245" y="718211"/>
                    </a:moveTo>
                    <a:cubicBezTo>
                      <a:pt x="314319" y="766650"/>
                      <a:pt x="377060" y="818404"/>
                      <a:pt x="377060" y="856318"/>
                    </a:cubicBezTo>
                    <a:cubicBezTo>
                      <a:pt x="377060" y="897512"/>
                      <a:pt x="339776" y="915929"/>
                      <a:pt x="279234" y="942454"/>
                    </a:cubicBezTo>
                    <a:cubicBezTo>
                      <a:pt x="216060" y="970061"/>
                      <a:pt x="137309" y="1004696"/>
                      <a:pt x="137309" y="1096094"/>
                    </a:cubicBezTo>
                    <a:cubicBezTo>
                      <a:pt x="137309" y="1187456"/>
                      <a:pt x="216060" y="1222091"/>
                      <a:pt x="279234" y="1249734"/>
                    </a:cubicBezTo>
                    <a:cubicBezTo>
                      <a:pt x="339992" y="1276224"/>
                      <a:pt x="377060" y="1294640"/>
                      <a:pt x="377060" y="1335870"/>
                    </a:cubicBezTo>
                    <a:cubicBezTo>
                      <a:pt x="377060" y="1413645"/>
                      <a:pt x="262792" y="1472824"/>
                      <a:pt x="205748" y="1472824"/>
                    </a:cubicBezTo>
                    <a:cubicBezTo>
                      <a:pt x="125050" y="1472824"/>
                      <a:pt x="68655" y="1388237"/>
                      <a:pt x="68655" y="1267250"/>
                    </a:cubicBezTo>
                    <a:lnTo>
                      <a:pt x="68655" y="663214"/>
                    </a:lnTo>
                    <a:cubicBezTo>
                      <a:pt x="104208" y="675035"/>
                      <a:pt x="157069" y="694100"/>
                      <a:pt x="209245" y="718211"/>
                    </a:cubicBezTo>
                    <a:close/>
                  </a:path>
                </a:pathLst>
              </a:custGeom>
              <a:grpFill/>
              <a:ln w="9231" cap="flat">
                <a:solidFill>
                  <a:schemeClr val="tx2"/>
                </a:solidFill>
                <a:prstDash val="solid"/>
                <a:miter/>
              </a:ln>
            </p:spPr>
            <p:txBody>
              <a:bodyPr rtlCol="0" anchor="ctr"/>
              <a:lstStyle/>
              <a:p>
                <a:endParaRPr lang="en-US" dirty="0">
                  <a:latin typeface="Roboto Condensed" panose="02000000000000000000" pitchFamily="2" charset="0"/>
                </a:endParaRPr>
              </a:p>
            </p:txBody>
          </p:sp>
        </p:grpSp>
        <p:grpSp>
          <p:nvGrpSpPr>
            <p:cNvPr id="26" name="Group 25">
              <a:extLst>
                <a:ext uri="{FF2B5EF4-FFF2-40B4-BE49-F238E27FC236}">
                  <a16:creationId xmlns:a16="http://schemas.microsoft.com/office/drawing/2014/main" id="{85357E0D-65F2-44B5-2276-563DFC624041}"/>
                </a:ext>
              </a:extLst>
            </p:cNvPr>
            <p:cNvGrpSpPr>
              <a:grpSpLocks noChangeAspect="1"/>
            </p:cNvGrpSpPr>
            <p:nvPr/>
          </p:nvGrpSpPr>
          <p:grpSpPr>
            <a:xfrm>
              <a:off x="1444512" y="3254884"/>
              <a:ext cx="247901" cy="255600"/>
              <a:chOff x="-1019130" y="1728234"/>
              <a:chExt cx="1579886" cy="1628947"/>
            </a:xfrm>
            <a:noFill/>
          </p:grpSpPr>
          <p:sp>
            <p:nvSpPr>
              <p:cNvPr id="10" name="Freeform 9">
                <a:extLst>
                  <a:ext uri="{FF2B5EF4-FFF2-40B4-BE49-F238E27FC236}">
                    <a16:creationId xmlns:a16="http://schemas.microsoft.com/office/drawing/2014/main" id="{617EFD60-A0BA-4634-482B-B001C5F4C884}"/>
                  </a:ext>
                </a:extLst>
              </p:cNvPr>
              <p:cNvSpPr/>
              <p:nvPr/>
            </p:nvSpPr>
            <p:spPr>
              <a:xfrm>
                <a:off x="-1019130" y="1728234"/>
                <a:ext cx="1579886" cy="1362215"/>
              </a:xfrm>
              <a:custGeom>
                <a:avLst/>
                <a:gdLst>
                  <a:gd name="connsiteX0" fmla="*/ 1579887 w 1579886"/>
                  <a:gd name="connsiteY0" fmla="*/ 595098 h 1362215"/>
                  <a:gd name="connsiteX1" fmla="*/ 1335413 w 1579886"/>
                  <a:gd name="connsiteY1" fmla="*/ 351537 h 1362215"/>
                  <a:gd name="connsiteX2" fmla="*/ 982584 w 1579886"/>
                  <a:gd name="connsiteY2" fmla="*/ 0 h 1362215"/>
                  <a:gd name="connsiteX3" fmla="*/ 690549 w 1579886"/>
                  <a:gd name="connsiteY3" fmla="*/ 154217 h 1362215"/>
                  <a:gd name="connsiteX4" fmla="*/ 495258 w 1579886"/>
                  <a:gd name="connsiteY4" fmla="*/ 22129 h 1362215"/>
                  <a:gd name="connsiteX5" fmla="*/ 284931 w 1579886"/>
                  <a:gd name="connsiteY5" fmla="*/ 231667 h 1362215"/>
                  <a:gd name="connsiteX6" fmla="*/ 286013 w 1579886"/>
                  <a:gd name="connsiteY6" fmla="*/ 253003 h 1362215"/>
                  <a:gd name="connsiteX7" fmla="*/ 284931 w 1579886"/>
                  <a:gd name="connsiteY7" fmla="*/ 252967 h 1362215"/>
                  <a:gd name="connsiteX8" fmla="*/ 0 w 1579886"/>
                  <a:gd name="connsiteY8" fmla="*/ 536857 h 1362215"/>
                  <a:gd name="connsiteX9" fmla="*/ 69484 w 1579886"/>
                  <a:gd name="connsiteY9" fmla="*/ 722536 h 1362215"/>
                  <a:gd name="connsiteX10" fmla="*/ 25205 w 1579886"/>
                  <a:gd name="connsiteY10" fmla="*/ 874482 h 1362215"/>
                  <a:gd name="connsiteX11" fmla="*/ 310136 w 1579886"/>
                  <a:gd name="connsiteY11" fmla="*/ 1158372 h 1362215"/>
                  <a:gd name="connsiteX12" fmla="*/ 341975 w 1579886"/>
                  <a:gd name="connsiteY12" fmla="*/ 1156534 h 1362215"/>
                  <a:gd name="connsiteX13" fmla="*/ 663001 w 1579886"/>
                  <a:gd name="connsiteY13" fmla="*/ 1362216 h 1362215"/>
                  <a:gd name="connsiteX14" fmla="*/ 989507 w 1579886"/>
                  <a:gd name="connsiteY14" fmla="*/ 1144064 h 1362215"/>
                  <a:gd name="connsiteX15" fmla="*/ 1164317 w 1579886"/>
                  <a:gd name="connsiteY15" fmla="*/ 1190304 h 1362215"/>
                  <a:gd name="connsiteX16" fmla="*/ 1517145 w 1579886"/>
                  <a:gd name="connsiteY16" fmla="*/ 838730 h 1362215"/>
                  <a:gd name="connsiteX17" fmla="*/ 1509537 w 1579886"/>
                  <a:gd name="connsiteY17" fmla="*/ 766073 h 1362215"/>
                  <a:gd name="connsiteX18" fmla="*/ 1579887 w 1579886"/>
                  <a:gd name="connsiteY18" fmla="*/ 595170 h 136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9886" h="1362215">
                    <a:moveTo>
                      <a:pt x="1579887" y="595098"/>
                    </a:moveTo>
                    <a:cubicBezTo>
                      <a:pt x="1579887" y="460595"/>
                      <a:pt x="1470450" y="351537"/>
                      <a:pt x="1335413" y="351537"/>
                    </a:cubicBezTo>
                    <a:cubicBezTo>
                      <a:pt x="1335413" y="157388"/>
                      <a:pt x="1177442" y="0"/>
                      <a:pt x="982584" y="0"/>
                    </a:cubicBezTo>
                    <a:cubicBezTo>
                      <a:pt x="861140" y="0"/>
                      <a:pt x="754011" y="61124"/>
                      <a:pt x="690549" y="154217"/>
                    </a:cubicBezTo>
                    <a:cubicBezTo>
                      <a:pt x="659611" y="76874"/>
                      <a:pt x="583925" y="22129"/>
                      <a:pt x="495258" y="22129"/>
                    </a:cubicBezTo>
                    <a:cubicBezTo>
                      <a:pt x="379115" y="22129"/>
                      <a:pt x="284931" y="115942"/>
                      <a:pt x="284931" y="231667"/>
                    </a:cubicBezTo>
                    <a:cubicBezTo>
                      <a:pt x="284931" y="238875"/>
                      <a:pt x="285292" y="245975"/>
                      <a:pt x="286013" y="253003"/>
                    </a:cubicBezTo>
                    <a:cubicBezTo>
                      <a:pt x="285652" y="253003"/>
                      <a:pt x="285292" y="252967"/>
                      <a:pt x="284931" y="252967"/>
                    </a:cubicBezTo>
                    <a:cubicBezTo>
                      <a:pt x="127574" y="252967"/>
                      <a:pt x="0" y="380081"/>
                      <a:pt x="0" y="536857"/>
                    </a:cubicBezTo>
                    <a:cubicBezTo>
                      <a:pt x="0" y="607892"/>
                      <a:pt x="26214" y="672765"/>
                      <a:pt x="69484" y="722536"/>
                    </a:cubicBezTo>
                    <a:cubicBezTo>
                      <a:pt x="41503" y="766469"/>
                      <a:pt x="25205" y="818584"/>
                      <a:pt x="25205" y="874482"/>
                    </a:cubicBezTo>
                    <a:cubicBezTo>
                      <a:pt x="25205" y="1031258"/>
                      <a:pt x="152778" y="1158372"/>
                      <a:pt x="310136" y="1158372"/>
                    </a:cubicBezTo>
                    <a:cubicBezTo>
                      <a:pt x="320917" y="1158372"/>
                      <a:pt x="331518" y="1157723"/>
                      <a:pt x="341975" y="1156534"/>
                    </a:cubicBezTo>
                    <a:cubicBezTo>
                      <a:pt x="397577" y="1277882"/>
                      <a:pt x="520391" y="1362216"/>
                      <a:pt x="663001" y="1362216"/>
                    </a:cubicBezTo>
                    <a:cubicBezTo>
                      <a:pt x="805611" y="1362216"/>
                      <a:pt x="936754" y="1272043"/>
                      <a:pt x="989507" y="1144064"/>
                    </a:cubicBezTo>
                    <a:cubicBezTo>
                      <a:pt x="1041034" y="1173401"/>
                      <a:pt x="1100674" y="1190304"/>
                      <a:pt x="1164317" y="1190304"/>
                    </a:cubicBezTo>
                    <a:cubicBezTo>
                      <a:pt x="1359175" y="1190304"/>
                      <a:pt x="1517145" y="1032879"/>
                      <a:pt x="1517145" y="838730"/>
                    </a:cubicBezTo>
                    <a:cubicBezTo>
                      <a:pt x="1517145" y="813826"/>
                      <a:pt x="1514513" y="789499"/>
                      <a:pt x="1509537" y="766073"/>
                    </a:cubicBezTo>
                    <a:cubicBezTo>
                      <a:pt x="1553023" y="722068"/>
                      <a:pt x="1579887" y="661772"/>
                      <a:pt x="1579887" y="595170"/>
                    </a:cubicBezTo>
                    <a:close/>
                  </a:path>
                </a:pathLst>
              </a:custGeom>
              <a:grpFill/>
              <a:ln w="15875" cap="rnd">
                <a:solidFill>
                  <a:schemeClr val="bg1"/>
                </a:solidFill>
                <a:prstDash val="solid"/>
                <a:round/>
              </a:ln>
            </p:spPr>
            <p:txBody>
              <a:bodyPr rtlCol="0" anchor="ctr"/>
              <a:lstStyle/>
              <a:p>
                <a:endParaRPr lang="en-US" dirty="0">
                  <a:latin typeface="Roboto Condensed" panose="02000000000000000000" pitchFamily="2" charset="0"/>
                </a:endParaRPr>
              </a:p>
            </p:txBody>
          </p:sp>
          <p:sp>
            <p:nvSpPr>
              <p:cNvPr id="11" name="Freeform 10">
                <a:extLst>
                  <a:ext uri="{FF2B5EF4-FFF2-40B4-BE49-F238E27FC236}">
                    <a16:creationId xmlns:a16="http://schemas.microsoft.com/office/drawing/2014/main" id="{6C06E5F0-F27C-586A-5F6D-6D14B960D042}"/>
                  </a:ext>
                </a:extLst>
              </p:cNvPr>
              <p:cNvSpPr/>
              <p:nvPr/>
            </p:nvSpPr>
            <p:spPr>
              <a:xfrm>
                <a:off x="181533" y="3066516"/>
                <a:ext cx="291745" cy="290665"/>
              </a:xfrm>
              <a:custGeom>
                <a:avLst/>
                <a:gdLst>
                  <a:gd name="connsiteX0" fmla="*/ 291746 w 291746"/>
                  <a:gd name="connsiteY0" fmla="*/ 145315 h 290665"/>
                  <a:gd name="connsiteX1" fmla="*/ 288934 w 291746"/>
                  <a:gd name="connsiteY1" fmla="*/ 173678 h 290665"/>
                  <a:gd name="connsiteX2" fmla="*/ 280640 w 291746"/>
                  <a:gd name="connsiteY2" fmla="*/ 200925 h 290665"/>
                  <a:gd name="connsiteX3" fmla="*/ 267155 w 291746"/>
                  <a:gd name="connsiteY3" fmla="*/ 226081 h 290665"/>
                  <a:gd name="connsiteX4" fmla="*/ 249017 w 291746"/>
                  <a:gd name="connsiteY4" fmla="*/ 248102 h 290665"/>
                  <a:gd name="connsiteX5" fmla="*/ 226914 w 291746"/>
                  <a:gd name="connsiteY5" fmla="*/ 266158 h 290665"/>
                  <a:gd name="connsiteX6" fmla="*/ 201709 w 291746"/>
                  <a:gd name="connsiteY6" fmla="*/ 279601 h 290665"/>
                  <a:gd name="connsiteX7" fmla="*/ 174341 w 291746"/>
                  <a:gd name="connsiteY7" fmla="*/ 287854 h 290665"/>
                  <a:gd name="connsiteX8" fmla="*/ 145855 w 291746"/>
                  <a:gd name="connsiteY8" fmla="*/ 290665 h 290665"/>
                  <a:gd name="connsiteX9" fmla="*/ 117405 w 291746"/>
                  <a:gd name="connsiteY9" fmla="*/ 287854 h 290665"/>
                  <a:gd name="connsiteX10" fmla="*/ 90037 w 291746"/>
                  <a:gd name="connsiteY10" fmla="*/ 279601 h 290665"/>
                  <a:gd name="connsiteX11" fmla="*/ 64833 w 291746"/>
                  <a:gd name="connsiteY11" fmla="*/ 266158 h 290665"/>
                  <a:gd name="connsiteX12" fmla="*/ 42729 w 291746"/>
                  <a:gd name="connsiteY12" fmla="*/ 248102 h 290665"/>
                  <a:gd name="connsiteX13" fmla="*/ 24592 w 291746"/>
                  <a:gd name="connsiteY13" fmla="*/ 226081 h 290665"/>
                  <a:gd name="connsiteX14" fmla="*/ 11106 w 291746"/>
                  <a:gd name="connsiteY14" fmla="*/ 200925 h 290665"/>
                  <a:gd name="connsiteX15" fmla="*/ 2813 w 291746"/>
                  <a:gd name="connsiteY15" fmla="*/ 173678 h 290665"/>
                  <a:gd name="connsiteX16" fmla="*/ 0 w 291746"/>
                  <a:gd name="connsiteY16" fmla="*/ 145315 h 290665"/>
                  <a:gd name="connsiteX17" fmla="*/ 2813 w 291746"/>
                  <a:gd name="connsiteY17" fmla="*/ 116987 h 290665"/>
                  <a:gd name="connsiteX18" fmla="*/ 11106 w 291746"/>
                  <a:gd name="connsiteY18" fmla="*/ 89704 h 290665"/>
                  <a:gd name="connsiteX19" fmla="*/ 24592 w 291746"/>
                  <a:gd name="connsiteY19" fmla="*/ 64584 h 290665"/>
                  <a:gd name="connsiteX20" fmla="*/ 42729 w 291746"/>
                  <a:gd name="connsiteY20" fmla="*/ 42564 h 290665"/>
                  <a:gd name="connsiteX21" fmla="*/ 64833 w 291746"/>
                  <a:gd name="connsiteY21" fmla="*/ 24507 h 290665"/>
                  <a:gd name="connsiteX22" fmla="*/ 90037 w 291746"/>
                  <a:gd name="connsiteY22" fmla="*/ 11064 h 290665"/>
                  <a:gd name="connsiteX23" fmla="*/ 117405 w 291746"/>
                  <a:gd name="connsiteY23" fmla="*/ 2775 h 290665"/>
                  <a:gd name="connsiteX24" fmla="*/ 145855 w 291746"/>
                  <a:gd name="connsiteY24" fmla="*/ 0 h 290665"/>
                  <a:gd name="connsiteX25" fmla="*/ 174341 w 291746"/>
                  <a:gd name="connsiteY25" fmla="*/ 2775 h 290665"/>
                  <a:gd name="connsiteX26" fmla="*/ 201709 w 291746"/>
                  <a:gd name="connsiteY26" fmla="*/ 11064 h 290665"/>
                  <a:gd name="connsiteX27" fmla="*/ 226914 w 291746"/>
                  <a:gd name="connsiteY27" fmla="*/ 24507 h 290665"/>
                  <a:gd name="connsiteX28" fmla="*/ 249017 w 291746"/>
                  <a:gd name="connsiteY28" fmla="*/ 42564 h 290665"/>
                  <a:gd name="connsiteX29" fmla="*/ 267155 w 291746"/>
                  <a:gd name="connsiteY29" fmla="*/ 64584 h 290665"/>
                  <a:gd name="connsiteX30" fmla="*/ 280640 w 291746"/>
                  <a:gd name="connsiteY30" fmla="*/ 89704 h 290665"/>
                  <a:gd name="connsiteX31" fmla="*/ 288934 w 291746"/>
                  <a:gd name="connsiteY31" fmla="*/ 116987 h 290665"/>
                  <a:gd name="connsiteX32" fmla="*/ 291746 w 291746"/>
                  <a:gd name="connsiteY32" fmla="*/ 145315 h 29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1746" h="290665">
                    <a:moveTo>
                      <a:pt x="291746" y="145315"/>
                    </a:moveTo>
                    <a:cubicBezTo>
                      <a:pt x="291746" y="154865"/>
                      <a:pt x="290809" y="164308"/>
                      <a:pt x="288934" y="173678"/>
                    </a:cubicBezTo>
                    <a:cubicBezTo>
                      <a:pt x="287059" y="183049"/>
                      <a:pt x="284282" y="192131"/>
                      <a:pt x="280640" y="200925"/>
                    </a:cubicBezTo>
                    <a:cubicBezTo>
                      <a:pt x="276962" y="209755"/>
                      <a:pt x="272491" y="218116"/>
                      <a:pt x="267155" y="226081"/>
                    </a:cubicBezTo>
                    <a:cubicBezTo>
                      <a:pt x="261818" y="234010"/>
                      <a:pt x="255796" y="241326"/>
                      <a:pt x="249017" y="248102"/>
                    </a:cubicBezTo>
                    <a:cubicBezTo>
                      <a:pt x="242238" y="254841"/>
                      <a:pt x="234883" y="260860"/>
                      <a:pt x="226914" y="266158"/>
                    </a:cubicBezTo>
                    <a:cubicBezTo>
                      <a:pt x="218945" y="271456"/>
                      <a:pt x="210543" y="275925"/>
                      <a:pt x="201709" y="279601"/>
                    </a:cubicBezTo>
                    <a:cubicBezTo>
                      <a:pt x="192839" y="283241"/>
                      <a:pt x="183716" y="286016"/>
                      <a:pt x="174341" y="287854"/>
                    </a:cubicBezTo>
                    <a:cubicBezTo>
                      <a:pt x="164930" y="289728"/>
                      <a:pt x="155447" y="290665"/>
                      <a:pt x="145855" y="290665"/>
                    </a:cubicBezTo>
                    <a:cubicBezTo>
                      <a:pt x="136300" y="290665"/>
                      <a:pt x="126816" y="289728"/>
                      <a:pt x="117405" y="287854"/>
                    </a:cubicBezTo>
                    <a:cubicBezTo>
                      <a:pt x="108030" y="286016"/>
                      <a:pt x="98907" y="283241"/>
                      <a:pt x="90037" y="279601"/>
                    </a:cubicBezTo>
                    <a:cubicBezTo>
                      <a:pt x="81203" y="275925"/>
                      <a:pt x="72801" y="271456"/>
                      <a:pt x="64833" y="266158"/>
                    </a:cubicBezTo>
                    <a:cubicBezTo>
                      <a:pt x="56864" y="260860"/>
                      <a:pt x="49508" y="254841"/>
                      <a:pt x="42729" y="248102"/>
                    </a:cubicBezTo>
                    <a:cubicBezTo>
                      <a:pt x="35950" y="241326"/>
                      <a:pt x="29892" y="234010"/>
                      <a:pt x="24592" y="226081"/>
                    </a:cubicBezTo>
                    <a:cubicBezTo>
                      <a:pt x="19255" y="218116"/>
                      <a:pt x="14784" y="209755"/>
                      <a:pt x="11106" y="200925"/>
                    </a:cubicBezTo>
                    <a:cubicBezTo>
                      <a:pt x="7428" y="192131"/>
                      <a:pt x="4688" y="183049"/>
                      <a:pt x="2813" y="173678"/>
                    </a:cubicBezTo>
                    <a:cubicBezTo>
                      <a:pt x="938" y="164308"/>
                      <a:pt x="0" y="154865"/>
                      <a:pt x="0" y="145315"/>
                    </a:cubicBezTo>
                    <a:cubicBezTo>
                      <a:pt x="0" y="135800"/>
                      <a:pt x="938" y="126321"/>
                      <a:pt x="2813" y="116987"/>
                    </a:cubicBezTo>
                    <a:cubicBezTo>
                      <a:pt x="4688" y="107616"/>
                      <a:pt x="7428" y="98534"/>
                      <a:pt x="11106" y="89704"/>
                    </a:cubicBezTo>
                    <a:cubicBezTo>
                      <a:pt x="14784" y="80911"/>
                      <a:pt x="19255" y="72513"/>
                      <a:pt x="24592" y="64584"/>
                    </a:cubicBezTo>
                    <a:cubicBezTo>
                      <a:pt x="29892" y="56655"/>
                      <a:pt x="35950" y="49303"/>
                      <a:pt x="42729" y="42564"/>
                    </a:cubicBezTo>
                    <a:cubicBezTo>
                      <a:pt x="49508" y="35824"/>
                      <a:pt x="56864" y="29805"/>
                      <a:pt x="64833" y="24507"/>
                    </a:cubicBezTo>
                    <a:cubicBezTo>
                      <a:pt x="72801" y="19173"/>
                      <a:pt x="81203" y="14704"/>
                      <a:pt x="90037" y="11064"/>
                    </a:cubicBezTo>
                    <a:cubicBezTo>
                      <a:pt x="98907" y="7424"/>
                      <a:pt x="108030" y="4649"/>
                      <a:pt x="117405" y="2775"/>
                    </a:cubicBezTo>
                    <a:cubicBezTo>
                      <a:pt x="126816" y="937"/>
                      <a:pt x="136300" y="0"/>
                      <a:pt x="145855" y="0"/>
                    </a:cubicBezTo>
                    <a:cubicBezTo>
                      <a:pt x="155447" y="0"/>
                      <a:pt x="164930" y="937"/>
                      <a:pt x="174341" y="2775"/>
                    </a:cubicBezTo>
                    <a:cubicBezTo>
                      <a:pt x="183716" y="4649"/>
                      <a:pt x="192839" y="7424"/>
                      <a:pt x="201709" y="11064"/>
                    </a:cubicBezTo>
                    <a:cubicBezTo>
                      <a:pt x="210543" y="14704"/>
                      <a:pt x="218945" y="19173"/>
                      <a:pt x="226914" y="24507"/>
                    </a:cubicBezTo>
                    <a:cubicBezTo>
                      <a:pt x="234883" y="29805"/>
                      <a:pt x="242238" y="35824"/>
                      <a:pt x="249017" y="42564"/>
                    </a:cubicBezTo>
                    <a:cubicBezTo>
                      <a:pt x="255796" y="49303"/>
                      <a:pt x="261818" y="56655"/>
                      <a:pt x="267155" y="64584"/>
                    </a:cubicBezTo>
                    <a:cubicBezTo>
                      <a:pt x="272491" y="72513"/>
                      <a:pt x="276962" y="80911"/>
                      <a:pt x="280640" y="89704"/>
                    </a:cubicBezTo>
                    <a:cubicBezTo>
                      <a:pt x="284282" y="98534"/>
                      <a:pt x="287059" y="107616"/>
                      <a:pt x="288934" y="116987"/>
                    </a:cubicBezTo>
                    <a:cubicBezTo>
                      <a:pt x="290809" y="126321"/>
                      <a:pt x="291746" y="135800"/>
                      <a:pt x="291746" y="145315"/>
                    </a:cubicBezTo>
                    <a:close/>
                  </a:path>
                </a:pathLst>
              </a:custGeom>
              <a:grpFill/>
              <a:ln w="15875" cap="rnd">
                <a:solidFill>
                  <a:schemeClr val="bg1"/>
                </a:solidFill>
                <a:prstDash val="solid"/>
                <a:round/>
              </a:ln>
            </p:spPr>
            <p:txBody>
              <a:bodyPr rtlCol="0" anchor="ctr"/>
              <a:lstStyle/>
              <a:p>
                <a:endParaRPr lang="en-US" dirty="0">
                  <a:latin typeface="Roboto Condensed" panose="02000000000000000000" pitchFamily="2" charset="0"/>
                </a:endParaRPr>
              </a:p>
            </p:txBody>
          </p:sp>
        </p:grpSp>
        <p:sp>
          <p:nvSpPr>
            <p:cNvPr id="24" name="Freeform 23">
              <a:extLst>
                <a:ext uri="{FF2B5EF4-FFF2-40B4-BE49-F238E27FC236}">
                  <a16:creationId xmlns:a16="http://schemas.microsoft.com/office/drawing/2014/main" id="{789CA8E5-4160-3374-E1B1-CDC9C70228E5}"/>
                </a:ext>
              </a:extLst>
            </p:cNvPr>
            <p:cNvSpPr>
              <a:spLocks noChangeAspect="1"/>
            </p:cNvSpPr>
            <p:nvPr/>
          </p:nvSpPr>
          <p:spPr>
            <a:xfrm>
              <a:off x="2319370" y="3259255"/>
              <a:ext cx="258524" cy="255600"/>
            </a:xfrm>
            <a:custGeom>
              <a:avLst/>
              <a:gdLst>
                <a:gd name="connsiteX0" fmla="*/ 1079893 w 1299032"/>
                <a:gd name="connsiteY0" fmla="*/ 845715 h 1284341"/>
                <a:gd name="connsiteX1" fmla="*/ 1032044 w 1299032"/>
                <a:gd name="connsiteY1" fmla="*/ 850977 h 1284341"/>
                <a:gd name="connsiteX2" fmla="*/ 986466 w 1299032"/>
                <a:gd name="connsiteY2" fmla="*/ 866546 h 1284341"/>
                <a:gd name="connsiteX3" fmla="*/ 945432 w 1299032"/>
                <a:gd name="connsiteY3" fmla="*/ 891666 h 1284341"/>
                <a:gd name="connsiteX4" fmla="*/ 910852 w 1299032"/>
                <a:gd name="connsiteY4" fmla="*/ 925184 h 1284341"/>
                <a:gd name="connsiteX5" fmla="*/ 435138 w 1299032"/>
                <a:gd name="connsiteY5" fmla="*/ 699932 h 1284341"/>
                <a:gd name="connsiteX6" fmla="*/ 439176 w 1299032"/>
                <a:gd name="connsiteY6" fmla="*/ 657909 h 1284341"/>
                <a:gd name="connsiteX7" fmla="*/ 433731 w 1299032"/>
                <a:gd name="connsiteY7" fmla="*/ 609506 h 1284341"/>
                <a:gd name="connsiteX8" fmla="*/ 914855 w 1299032"/>
                <a:gd name="connsiteY8" fmla="*/ 364036 h 1284341"/>
                <a:gd name="connsiteX9" fmla="*/ 932704 w 1299032"/>
                <a:gd name="connsiteY9" fmla="*/ 382092 h 1284341"/>
                <a:gd name="connsiteX10" fmla="*/ 952536 w 1299032"/>
                <a:gd name="connsiteY10" fmla="*/ 397986 h 1284341"/>
                <a:gd name="connsiteX11" fmla="*/ 974062 w 1299032"/>
                <a:gd name="connsiteY11" fmla="*/ 411465 h 1284341"/>
                <a:gd name="connsiteX12" fmla="*/ 996995 w 1299032"/>
                <a:gd name="connsiteY12" fmla="*/ 422349 h 1284341"/>
                <a:gd name="connsiteX13" fmla="*/ 1021046 w 1299032"/>
                <a:gd name="connsiteY13" fmla="*/ 430530 h 1284341"/>
                <a:gd name="connsiteX14" fmla="*/ 1045890 w 1299032"/>
                <a:gd name="connsiteY14" fmla="*/ 435864 h 1284341"/>
                <a:gd name="connsiteX15" fmla="*/ 1071167 w 1299032"/>
                <a:gd name="connsiteY15" fmla="*/ 438315 h 1284341"/>
                <a:gd name="connsiteX16" fmla="*/ 1096552 w 1299032"/>
                <a:gd name="connsiteY16" fmla="*/ 437810 h 1284341"/>
                <a:gd name="connsiteX17" fmla="*/ 1121720 w 1299032"/>
                <a:gd name="connsiteY17" fmla="*/ 434387 h 1284341"/>
                <a:gd name="connsiteX18" fmla="*/ 1146348 w 1299032"/>
                <a:gd name="connsiteY18" fmla="*/ 428080 h 1284341"/>
                <a:gd name="connsiteX19" fmla="*/ 1170038 w 1299032"/>
                <a:gd name="connsiteY19" fmla="*/ 418961 h 1284341"/>
                <a:gd name="connsiteX20" fmla="*/ 1192538 w 1299032"/>
                <a:gd name="connsiteY20" fmla="*/ 407176 h 1284341"/>
                <a:gd name="connsiteX21" fmla="*/ 1213524 w 1299032"/>
                <a:gd name="connsiteY21" fmla="*/ 392832 h 1284341"/>
                <a:gd name="connsiteX22" fmla="*/ 1232707 w 1299032"/>
                <a:gd name="connsiteY22" fmla="*/ 376217 h 1284341"/>
                <a:gd name="connsiteX23" fmla="*/ 1249835 w 1299032"/>
                <a:gd name="connsiteY23" fmla="*/ 357440 h 1284341"/>
                <a:gd name="connsiteX24" fmla="*/ 1264691 w 1299032"/>
                <a:gd name="connsiteY24" fmla="*/ 336861 h 1284341"/>
                <a:gd name="connsiteX25" fmla="*/ 1277059 w 1299032"/>
                <a:gd name="connsiteY25" fmla="*/ 314661 h 1284341"/>
                <a:gd name="connsiteX26" fmla="*/ 1286758 w 1299032"/>
                <a:gd name="connsiteY26" fmla="*/ 291198 h 1284341"/>
                <a:gd name="connsiteX27" fmla="*/ 1293681 w 1299032"/>
                <a:gd name="connsiteY27" fmla="*/ 266763 h 1284341"/>
                <a:gd name="connsiteX28" fmla="*/ 1297756 w 1299032"/>
                <a:gd name="connsiteY28" fmla="*/ 241715 h 1284341"/>
                <a:gd name="connsiteX29" fmla="*/ 1298910 w 1299032"/>
                <a:gd name="connsiteY29" fmla="*/ 216343 h 1284341"/>
                <a:gd name="connsiteX30" fmla="*/ 1297107 w 1299032"/>
                <a:gd name="connsiteY30" fmla="*/ 191006 h 1284341"/>
                <a:gd name="connsiteX31" fmla="*/ 1292383 w 1299032"/>
                <a:gd name="connsiteY31" fmla="*/ 166066 h 1284341"/>
                <a:gd name="connsiteX32" fmla="*/ 1284775 w 1299032"/>
                <a:gd name="connsiteY32" fmla="*/ 141847 h 1284341"/>
                <a:gd name="connsiteX33" fmla="*/ 1274462 w 1299032"/>
                <a:gd name="connsiteY33" fmla="*/ 118637 h 1284341"/>
                <a:gd name="connsiteX34" fmla="*/ 1261518 w 1299032"/>
                <a:gd name="connsiteY34" fmla="*/ 96797 h 1284341"/>
                <a:gd name="connsiteX35" fmla="*/ 1246121 w 1299032"/>
                <a:gd name="connsiteY35" fmla="*/ 76578 h 1284341"/>
                <a:gd name="connsiteX36" fmla="*/ 1228524 w 1299032"/>
                <a:gd name="connsiteY36" fmla="*/ 58306 h 1284341"/>
                <a:gd name="connsiteX37" fmla="*/ 1208909 w 1299032"/>
                <a:gd name="connsiteY37" fmla="*/ 42160 h 1284341"/>
                <a:gd name="connsiteX38" fmla="*/ 1187526 w 1299032"/>
                <a:gd name="connsiteY38" fmla="*/ 28392 h 1284341"/>
                <a:gd name="connsiteX39" fmla="*/ 1164738 w 1299032"/>
                <a:gd name="connsiteY39" fmla="*/ 17220 h 1284341"/>
                <a:gd name="connsiteX40" fmla="*/ 1140795 w 1299032"/>
                <a:gd name="connsiteY40" fmla="*/ 8714 h 1284341"/>
                <a:gd name="connsiteX41" fmla="*/ 1116023 w 1299032"/>
                <a:gd name="connsiteY41" fmla="*/ 3056 h 1284341"/>
                <a:gd name="connsiteX42" fmla="*/ 1090782 w 1299032"/>
                <a:gd name="connsiteY42" fmla="*/ 281 h 1284341"/>
                <a:gd name="connsiteX43" fmla="*/ 1065398 w 1299032"/>
                <a:gd name="connsiteY43" fmla="*/ 461 h 1284341"/>
                <a:gd name="connsiteX44" fmla="*/ 1040157 w 1299032"/>
                <a:gd name="connsiteY44" fmla="*/ 3561 h 1284341"/>
                <a:gd name="connsiteX45" fmla="*/ 1015493 w 1299032"/>
                <a:gd name="connsiteY45" fmla="*/ 9579 h 1284341"/>
                <a:gd name="connsiteX46" fmla="*/ 991659 w 1299032"/>
                <a:gd name="connsiteY46" fmla="*/ 18373 h 1284341"/>
                <a:gd name="connsiteX47" fmla="*/ 969014 w 1299032"/>
                <a:gd name="connsiteY47" fmla="*/ 29870 h 1284341"/>
                <a:gd name="connsiteX48" fmla="*/ 947848 w 1299032"/>
                <a:gd name="connsiteY48" fmla="*/ 43926 h 1284341"/>
                <a:gd name="connsiteX49" fmla="*/ 928449 w 1299032"/>
                <a:gd name="connsiteY49" fmla="*/ 60324 h 1284341"/>
                <a:gd name="connsiteX50" fmla="*/ 911105 w 1299032"/>
                <a:gd name="connsiteY50" fmla="*/ 78849 h 1284341"/>
                <a:gd name="connsiteX51" fmla="*/ 895996 w 1299032"/>
                <a:gd name="connsiteY51" fmla="*/ 99248 h 1284341"/>
                <a:gd name="connsiteX52" fmla="*/ 883340 w 1299032"/>
                <a:gd name="connsiteY52" fmla="*/ 121268 h 1284341"/>
                <a:gd name="connsiteX53" fmla="*/ 873316 w 1299032"/>
                <a:gd name="connsiteY53" fmla="*/ 144622 h 1284341"/>
                <a:gd name="connsiteX54" fmla="*/ 866068 w 1299032"/>
                <a:gd name="connsiteY54" fmla="*/ 168950 h 1284341"/>
                <a:gd name="connsiteX55" fmla="*/ 861669 w 1299032"/>
                <a:gd name="connsiteY55" fmla="*/ 193962 h 1284341"/>
                <a:gd name="connsiteX56" fmla="*/ 860227 w 1299032"/>
                <a:gd name="connsiteY56" fmla="*/ 219298 h 1284341"/>
                <a:gd name="connsiteX57" fmla="*/ 865599 w 1299032"/>
                <a:gd name="connsiteY57" fmla="*/ 267664 h 1284341"/>
                <a:gd name="connsiteX58" fmla="*/ 384079 w 1299032"/>
                <a:gd name="connsiteY58" fmla="*/ 513207 h 1284341"/>
                <a:gd name="connsiteX59" fmla="*/ 368574 w 1299032"/>
                <a:gd name="connsiteY59" fmla="*/ 497277 h 1284341"/>
                <a:gd name="connsiteX60" fmla="*/ 351519 w 1299032"/>
                <a:gd name="connsiteY60" fmla="*/ 483005 h 1284341"/>
                <a:gd name="connsiteX61" fmla="*/ 333093 w 1299032"/>
                <a:gd name="connsiteY61" fmla="*/ 470499 h 1284341"/>
                <a:gd name="connsiteX62" fmla="*/ 313514 w 1299032"/>
                <a:gd name="connsiteY62" fmla="*/ 459939 h 1284341"/>
                <a:gd name="connsiteX63" fmla="*/ 292960 w 1299032"/>
                <a:gd name="connsiteY63" fmla="*/ 451434 h 1284341"/>
                <a:gd name="connsiteX64" fmla="*/ 271650 w 1299032"/>
                <a:gd name="connsiteY64" fmla="*/ 445054 h 1284341"/>
                <a:gd name="connsiteX65" fmla="*/ 249799 w 1299032"/>
                <a:gd name="connsiteY65" fmla="*/ 440838 h 1284341"/>
                <a:gd name="connsiteX66" fmla="*/ 227623 w 1299032"/>
                <a:gd name="connsiteY66" fmla="*/ 438892 h 1284341"/>
                <a:gd name="connsiteX67" fmla="*/ 205375 w 1299032"/>
                <a:gd name="connsiteY67" fmla="*/ 439180 h 1284341"/>
                <a:gd name="connsiteX68" fmla="*/ 183272 w 1299032"/>
                <a:gd name="connsiteY68" fmla="*/ 441703 h 1284341"/>
                <a:gd name="connsiteX69" fmla="*/ 161565 w 1299032"/>
                <a:gd name="connsiteY69" fmla="*/ 446460 h 1284341"/>
                <a:gd name="connsiteX70" fmla="*/ 140435 w 1299032"/>
                <a:gd name="connsiteY70" fmla="*/ 453416 h 1284341"/>
                <a:gd name="connsiteX71" fmla="*/ 120098 w 1299032"/>
                <a:gd name="connsiteY71" fmla="*/ 462462 h 1284341"/>
                <a:gd name="connsiteX72" fmla="*/ 100771 w 1299032"/>
                <a:gd name="connsiteY72" fmla="*/ 473490 h 1284341"/>
                <a:gd name="connsiteX73" fmla="*/ 82705 w 1299032"/>
                <a:gd name="connsiteY73" fmla="*/ 486465 h 1284341"/>
                <a:gd name="connsiteX74" fmla="*/ 66011 w 1299032"/>
                <a:gd name="connsiteY74" fmla="*/ 501169 h 1284341"/>
                <a:gd name="connsiteX75" fmla="*/ 50902 w 1299032"/>
                <a:gd name="connsiteY75" fmla="*/ 517496 h 1284341"/>
                <a:gd name="connsiteX76" fmla="*/ 37561 w 1299032"/>
                <a:gd name="connsiteY76" fmla="*/ 535263 h 1284341"/>
                <a:gd name="connsiteX77" fmla="*/ 26058 w 1299032"/>
                <a:gd name="connsiteY77" fmla="*/ 554329 h 1284341"/>
                <a:gd name="connsiteX78" fmla="*/ 16539 w 1299032"/>
                <a:gd name="connsiteY78" fmla="*/ 574403 h 1284341"/>
                <a:gd name="connsiteX79" fmla="*/ 9111 w 1299032"/>
                <a:gd name="connsiteY79" fmla="*/ 595379 h 1284341"/>
                <a:gd name="connsiteX80" fmla="*/ 3846 w 1299032"/>
                <a:gd name="connsiteY80" fmla="*/ 617003 h 1284341"/>
                <a:gd name="connsiteX81" fmla="*/ 817 w 1299032"/>
                <a:gd name="connsiteY81" fmla="*/ 639023 h 1284341"/>
                <a:gd name="connsiteX82" fmla="*/ 24 w 1299032"/>
                <a:gd name="connsiteY82" fmla="*/ 661224 h 1284341"/>
                <a:gd name="connsiteX83" fmla="*/ 1467 w 1299032"/>
                <a:gd name="connsiteY83" fmla="*/ 683425 h 1284341"/>
                <a:gd name="connsiteX84" fmla="*/ 5181 w 1299032"/>
                <a:gd name="connsiteY84" fmla="*/ 705374 h 1284341"/>
                <a:gd name="connsiteX85" fmla="*/ 11094 w 1299032"/>
                <a:gd name="connsiteY85" fmla="*/ 726782 h 1284341"/>
                <a:gd name="connsiteX86" fmla="*/ 19135 w 1299032"/>
                <a:gd name="connsiteY86" fmla="*/ 747541 h 1284341"/>
                <a:gd name="connsiteX87" fmla="*/ 29231 w 1299032"/>
                <a:gd name="connsiteY87" fmla="*/ 767327 h 1284341"/>
                <a:gd name="connsiteX88" fmla="*/ 41311 w 1299032"/>
                <a:gd name="connsiteY88" fmla="*/ 786032 h 1284341"/>
                <a:gd name="connsiteX89" fmla="*/ 55193 w 1299032"/>
                <a:gd name="connsiteY89" fmla="*/ 803403 h 1284341"/>
                <a:gd name="connsiteX90" fmla="*/ 70806 w 1299032"/>
                <a:gd name="connsiteY90" fmla="*/ 819261 h 1284341"/>
                <a:gd name="connsiteX91" fmla="*/ 87898 w 1299032"/>
                <a:gd name="connsiteY91" fmla="*/ 833461 h 1284341"/>
                <a:gd name="connsiteX92" fmla="*/ 106360 w 1299032"/>
                <a:gd name="connsiteY92" fmla="*/ 845895 h 1284341"/>
                <a:gd name="connsiteX93" fmla="*/ 126011 w 1299032"/>
                <a:gd name="connsiteY93" fmla="*/ 856347 h 1284341"/>
                <a:gd name="connsiteX94" fmla="*/ 146600 w 1299032"/>
                <a:gd name="connsiteY94" fmla="*/ 864780 h 1284341"/>
                <a:gd name="connsiteX95" fmla="*/ 167911 w 1299032"/>
                <a:gd name="connsiteY95" fmla="*/ 871087 h 1284341"/>
                <a:gd name="connsiteX96" fmla="*/ 189798 w 1299032"/>
                <a:gd name="connsiteY96" fmla="*/ 875196 h 1284341"/>
                <a:gd name="connsiteX97" fmla="*/ 211974 w 1299032"/>
                <a:gd name="connsiteY97" fmla="*/ 877070 h 1284341"/>
                <a:gd name="connsiteX98" fmla="*/ 234186 w 1299032"/>
                <a:gd name="connsiteY98" fmla="*/ 876673 h 1284341"/>
                <a:gd name="connsiteX99" fmla="*/ 256289 w 1299032"/>
                <a:gd name="connsiteY99" fmla="*/ 874078 h 1284341"/>
                <a:gd name="connsiteX100" fmla="*/ 277996 w 1299032"/>
                <a:gd name="connsiteY100" fmla="*/ 869213 h 1284341"/>
                <a:gd name="connsiteX101" fmla="*/ 299126 w 1299032"/>
                <a:gd name="connsiteY101" fmla="*/ 862185 h 1284341"/>
                <a:gd name="connsiteX102" fmla="*/ 319391 w 1299032"/>
                <a:gd name="connsiteY102" fmla="*/ 853067 h 1284341"/>
                <a:gd name="connsiteX103" fmla="*/ 338646 w 1299032"/>
                <a:gd name="connsiteY103" fmla="*/ 841930 h 1284341"/>
                <a:gd name="connsiteX104" fmla="*/ 356711 w 1299032"/>
                <a:gd name="connsiteY104" fmla="*/ 828884 h 1284341"/>
                <a:gd name="connsiteX105" fmla="*/ 373298 w 1299032"/>
                <a:gd name="connsiteY105" fmla="*/ 814107 h 1284341"/>
                <a:gd name="connsiteX106" fmla="*/ 388334 w 1299032"/>
                <a:gd name="connsiteY106" fmla="*/ 797709 h 1284341"/>
                <a:gd name="connsiteX107" fmla="*/ 864301 w 1299032"/>
                <a:gd name="connsiteY107" fmla="*/ 1022925 h 1284341"/>
                <a:gd name="connsiteX108" fmla="*/ 861128 w 1299032"/>
                <a:gd name="connsiteY108" fmla="*/ 1045126 h 1284341"/>
                <a:gd name="connsiteX109" fmla="*/ 860227 w 1299032"/>
                <a:gd name="connsiteY109" fmla="*/ 1067507 h 1284341"/>
                <a:gd name="connsiteX110" fmla="*/ 861633 w 1299032"/>
                <a:gd name="connsiteY110" fmla="*/ 1089852 h 1284341"/>
                <a:gd name="connsiteX111" fmla="*/ 865275 w 1299032"/>
                <a:gd name="connsiteY111" fmla="*/ 1111945 h 1284341"/>
                <a:gd name="connsiteX112" fmla="*/ 871188 w 1299032"/>
                <a:gd name="connsiteY112" fmla="*/ 1133569 h 1284341"/>
                <a:gd name="connsiteX113" fmla="*/ 879265 w 1299032"/>
                <a:gd name="connsiteY113" fmla="*/ 1154472 h 1284341"/>
                <a:gd name="connsiteX114" fmla="*/ 889470 w 1299032"/>
                <a:gd name="connsiteY114" fmla="*/ 1174438 h 1284341"/>
                <a:gd name="connsiteX115" fmla="*/ 901621 w 1299032"/>
                <a:gd name="connsiteY115" fmla="*/ 1193252 h 1284341"/>
                <a:gd name="connsiteX116" fmla="*/ 915612 w 1299032"/>
                <a:gd name="connsiteY116" fmla="*/ 1210731 h 1284341"/>
                <a:gd name="connsiteX117" fmla="*/ 931369 w 1299032"/>
                <a:gd name="connsiteY117" fmla="*/ 1226697 h 1284341"/>
                <a:gd name="connsiteX118" fmla="*/ 948641 w 1299032"/>
                <a:gd name="connsiteY118" fmla="*/ 1240969 h 1284341"/>
                <a:gd name="connsiteX119" fmla="*/ 967283 w 1299032"/>
                <a:gd name="connsiteY119" fmla="*/ 1253403 h 1284341"/>
                <a:gd name="connsiteX120" fmla="*/ 987079 w 1299032"/>
                <a:gd name="connsiteY120" fmla="*/ 1263891 h 1284341"/>
                <a:gd name="connsiteX121" fmla="*/ 1007849 w 1299032"/>
                <a:gd name="connsiteY121" fmla="*/ 1272288 h 1284341"/>
                <a:gd name="connsiteX122" fmla="*/ 1029375 w 1299032"/>
                <a:gd name="connsiteY122" fmla="*/ 1278523 h 1284341"/>
                <a:gd name="connsiteX123" fmla="*/ 1051443 w 1299032"/>
                <a:gd name="connsiteY123" fmla="*/ 1282523 h 1284341"/>
                <a:gd name="connsiteX124" fmla="*/ 1073799 w 1299032"/>
                <a:gd name="connsiteY124" fmla="*/ 1284253 h 1284341"/>
                <a:gd name="connsiteX125" fmla="*/ 1096191 w 1299032"/>
                <a:gd name="connsiteY125" fmla="*/ 1283713 h 1284341"/>
                <a:gd name="connsiteX126" fmla="*/ 1118439 w 1299032"/>
                <a:gd name="connsiteY126" fmla="*/ 1280866 h 1284341"/>
                <a:gd name="connsiteX127" fmla="*/ 1140254 w 1299032"/>
                <a:gd name="connsiteY127" fmla="*/ 1275784 h 1284341"/>
                <a:gd name="connsiteX128" fmla="*/ 1161456 w 1299032"/>
                <a:gd name="connsiteY128" fmla="*/ 1268504 h 1284341"/>
                <a:gd name="connsiteX129" fmla="*/ 1181793 w 1299032"/>
                <a:gd name="connsiteY129" fmla="*/ 1259097 h 1284341"/>
                <a:gd name="connsiteX130" fmla="*/ 1201084 w 1299032"/>
                <a:gd name="connsiteY130" fmla="*/ 1247672 h 1284341"/>
                <a:gd name="connsiteX131" fmla="*/ 1219077 w 1299032"/>
                <a:gd name="connsiteY131" fmla="*/ 1234337 h 1284341"/>
                <a:gd name="connsiteX132" fmla="*/ 1235628 w 1299032"/>
                <a:gd name="connsiteY132" fmla="*/ 1219237 h 1284341"/>
                <a:gd name="connsiteX133" fmla="*/ 1250556 w 1299032"/>
                <a:gd name="connsiteY133" fmla="*/ 1202514 h 1284341"/>
                <a:gd name="connsiteX134" fmla="*/ 1263717 w 1299032"/>
                <a:gd name="connsiteY134" fmla="*/ 1184386 h 1284341"/>
                <a:gd name="connsiteX135" fmla="*/ 1274931 w 1299032"/>
                <a:gd name="connsiteY135" fmla="*/ 1164960 h 1284341"/>
                <a:gd name="connsiteX136" fmla="*/ 1284090 w 1299032"/>
                <a:gd name="connsiteY136" fmla="*/ 1144525 h 1284341"/>
                <a:gd name="connsiteX137" fmla="*/ 1291157 w 1299032"/>
                <a:gd name="connsiteY137" fmla="*/ 1123261 h 1284341"/>
                <a:gd name="connsiteX138" fmla="*/ 1295989 w 1299032"/>
                <a:gd name="connsiteY138" fmla="*/ 1101385 h 1284341"/>
                <a:gd name="connsiteX139" fmla="*/ 1298585 w 1299032"/>
                <a:gd name="connsiteY139" fmla="*/ 1079148 h 1284341"/>
                <a:gd name="connsiteX140" fmla="*/ 1298874 w 1299032"/>
                <a:gd name="connsiteY140" fmla="*/ 1056731 h 1284341"/>
                <a:gd name="connsiteX141" fmla="*/ 1296891 w 1299032"/>
                <a:gd name="connsiteY141" fmla="*/ 1034422 h 1284341"/>
                <a:gd name="connsiteX142" fmla="*/ 1292636 w 1299032"/>
                <a:gd name="connsiteY142" fmla="*/ 1012437 h 1284341"/>
                <a:gd name="connsiteX143" fmla="*/ 1286145 w 1299032"/>
                <a:gd name="connsiteY143" fmla="*/ 990993 h 1284341"/>
                <a:gd name="connsiteX144" fmla="*/ 1277527 w 1299032"/>
                <a:gd name="connsiteY144" fmla="*/ 970306 h 1284341"/>
                <a:gd name="connsiteX145" fmla="*/ 1266818 w 1299032"/>
                <a:gd name="connsiteY145" fmla="*/ 950628 h 1284341"/>
                <a:gd name="connsiteX146" fmla="*/ 1254162 w 1299032"/>
                <a:gd name="connsiteY146" fmla="*/ 932139 h 1284341"/>
                <a:gd name="connsiteX147" fmla="*/ 1239702 w 1299032"/>
                <a:gd name="connsiteY147" fmla="*/ 915056 h 1284341"/>
                <a:gd name="connsiteX148" fmla="*/ 1223548 w 1299032"/>
                <a:gd name="connsiteY148" fmla="*/ 899487 h 1284341"/>
                <a:gd name="connsiteX149" fmla="*/ 1205880 w 1299032"/>
                <a:gd name="connsiteY149" fmla="*/ 885683 h 1284341"/>
                <a:gd name="connsiteX150" fmla="*/ 1186949 w 1299032"/>
                <a:gd name="connsiteY150" fmla="*/ 873754 h 1284341"/>
                <a:gd name="connsiteX151" fmla="*/ 1166865 w 1299032"/>
                <a:gd name="connsiteY151" fmla="*/ 863807 h 1284341"/>
                <a:gd name="connsiteX152" fmla="*/ 1145843 w 1299032"/>
                <a:gd name="connsiteY152" fmla="*/ 855950 h 1284341"/>
                <a:gd name="connsiteX153" fmla="*/ 1124172 w 1299032"/>
                <a:gd name="connsiteY153" fmla="*/ 850292 h 1284341"/>
                <a:gd name="connsiteX154" fmla="*/ 1102033 w 1299032"/>
                <a:gd name="connsiteY154" fmla="*/ 846868 h 1284341"/>
                <a:gd name="connsiteX155" fmla="*/ 1079640 w 1299032"/>
                <a:gd name="connsiteY155" fmla="*/ 845715 h 12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299032" h="1284341">
                  <a:moveTo>
                    <a:pt x="1079893" y="845715"/>
                  </a:moveTo>
                  <a:cubicBezTo>
                    <a:pt x="1063739" y="845715"/>
                    <a:pt x="1047801" y="847445"/>
                    <a:pt x="1032044" y="850977"/>
                  </a:cubicBezTo>
                  <a:cubicBezTo>
                    <a:pt x="1016286" y="854473"/>
                    <a:pt x="1001106" y="859662"/>
                    <a:pt x="986466" y="866546"/>
                  </a:cubicBezTo>
                  <a:cubicBezTo>
                    <a:pt x="971863" y="873394"/>
                    <a:pt x="958197" y="881791"/>
                    <a:pt x="945432" y="891666"/>
                  </a:cubicBezTo>
                  <a:cubicBezTo>
                    <a:pt x="932668" y="901577"/>
                    <a:pt x="921129" y="912750"/>
                    <a:pt x="910852" y="925184"/>
                  </a:cubicBezTo>
                  <a:lnTo>
                    <a:pt x="435138" y="699932"/>
                  </a:lnTo>
                  <a:cubicBezTo>
                    <a:pt x="437806" y="686056"/>
                    <a:pt x="439176" y="672072"/>
                    <a:pt x="439176" y="657909"/>
                  </a:cubicBezTo>
                  <a:cubicBezTo>
                    <a:pt x="439176" y="641582"/>
                    <a:pt x="437337" y="625436"/>
                    <a:pt x="433731" y="609506"/>
                  </a:cubicBezTo>
                  <a:lnTo>
                    <a:pt x="914855" y="364036"/>
                  </a:lnTo>
                  <a:cubicBezTo>
                    <a:pt x="920444" y="370379"/>
                    <a:pt x="926393" y="376398"/>
                    <a:pt x="932704" y="382092"/>
                  </a:cubicBezTo>
                  <a:cubicBezTo>
                    <a:pt x="939014" y="387750"/>
                    <a:pt x="945612" y="393048"/>
                    <a:pt x="952536" y="397986"/>
                  </a:cubicBezTo>
                  <a:cubicBezTo>
                    <a:pt x="959459" y="402887"/>
                    <a:pt x="966634" y="407356"/>
                    <a:pt x="974062" y="411465"/>
                  </a:cubicBezTo>
                  <a:cubicBezTo>
                    <a:pt x="981490" y="415537"/>
                    <a:pt x="989135" y="419178"/>
                    <a:pt x="996995" y="422349"/>
                  </a:cubicBezTo>
                  <a:cubicBezTo>
                    <a:pt x="1004856" y="425557"/>
                    <a:pt x="1012861" y="428260"/>
                    <a:pt x="1021046" y="430530"/>
                  </a:cubicBezTo>
                  <a:cubicBezTo>
                    <a:pt x="1029231" y="432801"/>
                    <a:pt x="1037488" y="434567"/>
                    <a:pt x="1045890" y="435864"/>
                  </a:cubicBezTo>
                  <a:cubicBezTo>
                    <a:pt x="1054256" y="437198"/>
                    <a:pt x="1062693" y="437991"/>
                    <a:pt x="1071167" y="438315"/>
                  </a:cubicBezTo>
                  <a:cubicBezTo>
                    <a:pt x="1079640" y="438639"/>
                    <a:pt x="1088114" y="438495"/>
                    <a:pt x="1096552" y="437810"/>
                  </a:cubicBezTo>
                  <a:cubicBezTo>
                    <a:pt x="1105025" y="437162"/>
                    <a:pt x="1113427" y="436008"/>
                    <a:pt x="1121720" y="434387"/>
                  </a:cubicBezTo>
                  <a:cubicBezTo>
                    <a:pt x="1130050" y="432765"/>
                    <a:pt x="1138271" y="430638"/>
                    <a:pt x="1146348" y="428080"/>
                  </a:cubicBezTo>
                  <a:cubicBezTo>
                    <a:pt x="1154425" y="425485"/>
                    <a:pt x="1162322" y="422457"/>
                    <a:pt x="1170038" y="418961"/>
                  </a:cubicBezTo>
                  <a:cubicBezTo>
                    <a:pt x="1177791" y="415465"/>
                    <a:pt x="1185291" y="411537"/>
                    <a:pt x="1192538" y="407176"/>
                  </a:cubicBezTo>
                  <a:cubicBezTo>
                    <a:pt x="1199822" y="402779"/>
                    <a:pt x="1206817" y="398022"/>
                    <a:pt x="1213524" y="392832"/>
                  </a:cubicBezTo>
                  <a:cubicBezTo>
                    <a:pt x="1220231" y="387678"/>
                    <a:pt x="1226649" y="382128"/>
                    <a:pt x="1232707" y="376217"/>
                  </a:cubicBezTo>
                  <a:cubicBezTo>
                    <a:pt x="1238765" y="370271"/>
                    <a:pt x="1244498" y="364036"/>
                    <a:pt x="1249835" y="357440"/>
                  </a:cubicBezTo>
                  <a:cubicBezTo>
                    <a:pt x="1255171" y="350881"/>
                    <a:pt x="1260147" y="343997"/>
                    <a:pt x="1264691" y="336861"/>
                  </a:cubicBezTo>
                  <a:cubicBezTo>
                    <a:pt x="1269234" y="329689"/>
                    <a:pt x="1273345" y="322301"/>
                    <a:pt x="1277059" y="314661"/>
                  </a:cubicBezTo>
                  <a:cubicBezTo>
                    <a:pt x="1280737" y="307020"/>
                    <a:pt x="1283982" y="299199"/>
                    <a:pt x="1286758" y="291198"/>
                  </a:cubicBezTo>
                  <a:cubicBezTo>
                    <a:pt x="1289535" y="283197"/>
                    <a:pt x="1291843" y="275052"/>
                    <a:pt x="1293681" y="266763"/>
                  </a:cubicBezTo>
                  <a:cubicBezTo>
                    <a:pt x="1295520" y="258510"/>
                    <a:pt x="1296891" y="250148"/>
                    <a:pt x="1297756" y="241715"/>
                  </a:cubicBezTo>
                  <a:cubicBezTo>
                    <a:pt x="1298621" y="233282"/>
                    <a:pt x="1299018" y="224812"/>
                    <a:pt x="1298910" y="216343"/>
                  </a:cubicBezTo>
                  <a:cubicBezTo>
                    <a:pt x="1298766" y="207873"/>
                    <a:pt x="1298189" y="199440"/>
                    <a:pt x="1297107" y="191006"/>
                  </a:cubicBezTo>
                  <a:cubicBezTo>
                    <a:pt x="1295989" y="182609"/>
                    <a:pt x="1294439" y="174284"/>
                    <a:pt x="1292383" y="166066"/>
                  </a:cubicBezTo>
                  <a:cubicBezTo>
                    <a:pt x="1290292" y="157849"/>
                    <a:pt x="1287768" y="149776"/>
                    <a:pt x="1284775" y="141847"/>
                  </a:cubicBezTo>
                  <a:cubicBezTo>
                    <a:pt x="1281782" y="133918"/>
                    <a:pt x="1278357" y="126170"/>
                    <a:pt x="1274462" y="118637"/>
                  </a:cubicBezTo>
                  <a:cubicBezTo>
                    <a:pt x="1270568" y="111105"/>
                    <a:pt x="1266241" y="103825"/>
                    <a:pt x="1261518" y="96797"/>
                  </a:cubicBezTo>
                  <a:cubicBezTo>
                    <a:pt x="1256794" y="89769"/>
                    <a:pt x="1251638" y="83029"/>
                    <a:pt x="1246121" y="76578"/>
                  </a:cubicBezTo>
                  <a:cubicBezTo>
                    <a:pt x="1240604" y="70163"/>
                    <a:pt x="1234726" y="64072"/>
                    <a:pt x="1228524" y="58306"/>
                  </a:cubicBezTo>
                  <a:cubicBezTo>
                    <a:pt x="1222286" y="52539"/>
                    <a:pt x="1215760" y="47169"/>
                    <a:pt x="1208909" y="42160"/>
                  </a:cubicBezTo>
                  <a:cubicBezTo>
                    <a:pt x="1202058" y="37150"/>
                    <a:pt x="1194918" y="32573"/>
                    <a:pt x="1187526" y="28392"/>
                  </a:cubicBezTo>
                  <a:cubicBezTo>
                    <a:pt x="1180171" y="24248"/>
                    <a:pt x="1172562" y="20500"/>
                    <a:pt x="1164738" y="17220"/>
                  </a:cubicBezTo>
                  <a:cubicBezTo>
                    <a:pt x="1156913" y="13904"/>
                    <a:pt x="1148944" y="11093"/>
                    <a:pt x="1140795" y="8714"/>
                  </a:cubicBezTo>
                  <a:cubicBezTo>
                    <a:pt x="1132646" y="6372"/>
                    <a:pt x="1124389" y="4462"/>
                    <a:pt x="1116023" y="3056"/>
                  </a:cubicBezTo>
                  <a:cubicBezTo>
                    <a:pt x="1107694" y="1650"/>
                    <a:pt x="1099256" y="713"/>
                    <a:pt x="1090782" y="281"/>
                  </a:cubicBezTo>
                  <a:cubicBezTo>
                    <a:pt x="1082309" y="-152"/>
                    <a:pt x="1073835" y="-79"/>
                    <a:pt x="1065398" y="461"/>
                  </a:cubicBezTo>
                  <a:cubicBezTo>
                    <a:pt x="1056924" y="1002"/>
                    <a:pt x="1048522" y="2047"/>
                    <a:pt x="1040157" y="3561"/>
                  </a:cubicBezTo>
                  <a:cubicBezTo>
                    <a:pt x="1031827" y="5074"/>
                    <a:pt x="1023606" y="7093"/>
                    <a:pt x="1015493" y="9579"/>
                  </a:cubicBezTo>
                  <a:cubicBezTo>
                    <a:pt x="1007380" y="12030"/>
                    <a:pt x="999447" y="14985"/>
                    <a:pt x="991659" y="18373"/>
                  </a:cubicBezTo>
                  <a:cubicBezTo>
                    <a:pt x="983906" y="21761"/>
                    <a:pt x="976334" y="25617"/>
                    <a:pt x="969014" y="29870"/>
                  </a:cubicBezTo>
                  <a:cubicBezTo>
                    <a:pt x="961694" y="34159"/>
                    <a:pt x="954627" y="38844"/>
                    <a:pt x="947848" y="43926"/>
                  </a:cubicBezTo>
                  <a:cubicBezTo>
                    <a:pt x="941069" y="49007"/>
                    <a:pt x="934615" y="54486"/>
                    <a:pt x="928449" y="60324"/>
                  </a:cubicBezTo>
                  <a:cubicBezTo>
                    <a:pt x="922319" y="66163"/>
                    <a:pt x="916514" y="72326"/>
                    <a:pt x="911105" y="78849"/>
                  </a:cubicBezTo>
                  <a:cubicBezTo>
                    <a:pt x="905660" y="85372"/>
                    <a:pt x="900612" y="92184"/>
                    <a:pt x="895996" y="99248"/>
                  </a:cubicBezTo>
                  <a:cubicBezTo>
                    <a:pt x="891345" y="106348"/>
                    <a:pt x="887126" y="113700"/>
                    <a:pt x="883340" y="121268"/>
                  </a:cubicBezTo>
                  <a:cubicBezTo>
                    <a:pt x="879554" y="128873"/>
                    <a:pt x="876201" y="136657"/>
                    <a:pt x="873316" y="144622"/>
                  </a:cubicBezTo>
                  <a:cubicBezTo>
                    <a:pt x="870431" y="152587"/>
                    <a:pt x="868015" y="160696"/>
                    <a:pt x="866068" y="168950"/>
                  </a:cubicBezTo>
                  <a:cubicBezTo>
                    <a:pt x="864121" y="177203"/>
                    <a:pt x="862679" y="185528"/>
                    <a:pt x="861669" y="193962"/>
                  </a:cubicBezTo>
                  <a:cubicBezTo>
                    <a:pt x="860696" y="202395"/>
                    <a:pt x="860227" y="210828"/>
                    <a:pt x="860227" y="219298"/>
                  </a:cubicBezTo>
                  <a:cubicBezTo>
                    <a:pt x="860227" y="235624"/>
                    <a:pt x="862030" y="251734"/>
                    <a:pt x="865599" y="267664"/>
                  </a:cubicBezTo>
                  <a:lnTo>
                    <a:pt x="384079" y="513207"/>
                  </a:lnTo>
                  <a:cubicBezTo>
                    <a:pt x="379175" y="507620"/>
                    <a:pt x="374019" y="502323"/>
                    <a:pt x="368574" y="497277"/>
                  </a:cubicBezTo>
                  <a:cubicBezTo>
                    <a:pt x="363130" y="492231"/>
                    <a:pt x="357432" y="487474"/>
                    <a:pt x="351519" y="483005"/>
                  </a:cubicBezTo>
                  <a:cubicBezTo>
                    <a:pt x="345569" y="478500"/>
                    <a:pt x="339439" y="474355"/>
                    <a:pt x="333093" y="470499"/>
                  </a:cubicBezTo>
                  <a:cubicBezTo>
                    <a:pt x="326747" y="466643"/>
                    <a:pt x="320220" y="463147"/>
                    <a:pt x="313514" y="459939"/>
                  </a:cubicBezTo>
                  <a:cubicBezTo>
                    <a:pt x="306807" y="456768"/>
                    <a:pt x="299956" y="453920"/>
                    <a:pt x="292960" y="451434"/>
                  </a:cubicBezTo>
                  <a:cubicBezTo>
                    <a:pt x="285965" y="448947"/>
                    <a:pt x="278862" y="446820"/>
                    <a:pt x="271650" y="445054"/>
                  </a:cubicBezTo>
                  <a:cubicBezTo>
                    <a:pt x="264438" y="443289"/>
                    <a:pt x="257155" y="441883"/>
                    <a:pt x="249799" y="440838"/>
                  </a:cubicBezTo>
                  <a:cubicBezTo>
                    <a:pt x="242443" y="439829"/>
                    <a:pt x="235051" y="439144"/>
                    <a:pt x="227623" y="438892"/>
                  </a:cubicBezTo>
                  <a:cubicBezTo>
                    <a:pt x="220231" y="438603"/>
                    <a:pt x="212803" y="438675"/>
                    <a:pt x="205375" y="439180"/>
                  </a:cubicBezTo>
                  <a:cubicBezTo>
                    <a:pt x="197983" y="439648"/>
                    <a:pt x="190627" y="440477"/>
                    <a:pt x="183272" y="441703"/>
                  </a:cubicBezTo>
                  <a:cubicBezTo>
                    <a:pt x="175952" y="442928"/>
                    <a:pt x="168704" y="444514"/>
                    <a:pt x="161565" y="446460"/>
                  </a:cubicBezTo>
                  <a:cubicBezTo>
                    <a:pt x="154389" y="448406"/>
                    <a:pt x="147358" y="450713"/>
                    <a:pt x="140435" y="453416"/>
                  </a:cubicBezTo>
                  <a:cubicBezTo>
                    <a:pt x="133475" y="456083"/>
                    <a:pt x="126696" y="459074"/>
                    <a:pt x="120098" y="462462"/>
                  </a:cubicBezTo>
                  <a:cubicBezTo>
                    <a:pt x="113463" y="465814"/>
                    <a:pt x="107045" y="469490"/>
                    <a:pt x="100771" y="473490"/>
                  </a:cubicBezTo>
                  <a:cubicBezTo>
                    <a:pt x="94533" y="477527"/>
                    <a:pt x="88511" y="481816"/>
                    <a:pt x="82705" y="486465"/>
                  </a:cubicBezTo>
                  <a:cubicBezTo>
                    <a:pt x="76900" y="491078"/>
                    <a:pt x="71347" y="495979"/>
                    <a:pt x="66011" y="501169"/>
                  </a:cubicBezTo>
                  <a:cubicBezTo>
                    <a:pt x="60710" y="506359"/>
                    <a:pt x="55662" y="511801"/>
                    <a:pt x="50902" y="517496"/>
                  </a:cubicBezTo>
                  <a:cubicBezTo>
                    <a:pt x="46179" y="523190"/>
                    <a:pt x="41707" y="529137"/>
                    <a:pt x="37561" y="535263"/>
                  </a:cubicBezTo>
                  <a:cubicBezTo>
                    <a:pt x="33378" y="541426"/>
                    <a:pt x="29556" y="547769"/>
                    <a:pt x="26058" y="554329"/>
                  </a:cubicBezTo>
                  <a:cubicBezTo>
                    <a:pt x="22524" y="560852"/>
                    <a:pt x="19387" y="567556"/>
                    <a:pt x="16539" y="574403"/>
                  </a:cubicBezTo>
                  <a:cubicBezTo>
                    <a:pt x="13726" y="581287"/>
                    <a:pt x="11238" y="588279"/>
                    <a:pt x="9111" y="595379"/>
                  </a:cubicBezTo>
                  <a:cubicBezTo>
                    <a:pt x="6983" y="602479"/>
                    <a:pt x="5253" y="609687"/>
                    <a:pt x="3846" y="617003"/>
                  </a:cubicBezTo>
                  <a:cubicBezTo>
                    <a:pt x="2476" y="624283"/>
                    <a:pt x="1467" y="631635"/>
                    <a:pt x="817" y="639023"/>
                  </a:cubicBezTo>
                  <a:cubicBezTo>
                    <a:pt x="168" y="646412"/>
                    <a:pt x="-84" y="653836"/>
                    <a:pt x="24" y="661224"/>
                  </a:cubicBezTo>
                  <a:cubicBezTo>
                    <a:pt x="132" y="668649"/>
                    <a:pt x="601" y="676073"/>
                    <a:pt x="1467" y="683425"/>
                  </a:cubicBezTo>
                  <a:cubicBezTo>
                    <a:pt x="2332" y="690813"/>
                    <a:pt x="3594" y="698130"/>
                    <a:pt x="5181" y="705374"/>
                  </a:cubicBezTo>
                  <a:cubicBezTo>
                    <a:pt x="6803" y="712618"/>
                    <a:pt x="8750" y="719754"/>
                    <a:pt x="11094" y="726782"/>
                  </a:cubicBezTo>
                  <a:cubicBezTo>
                    <a:pt x="13402" y="733846"/>
                    <a:pt x="16106" y="740765"/>
                    <a:pt x="19135" y="747541"/>
                  </a:cubicBezTo>
                  <a:cubicBezTo>
                    <a:pt x="22164" y="754316"/>
                    <a:pt x="25553" y="760912"/>
                    <a:pt x="29231" y="767327"/>
                  </a:cubicBezTo>
                  <a:cubicBezTo>
                    <a:pt x="32945" y="773778"/>
                    <a:pt x="36984" y="780013"/>
                    <a:pt x="41311" y="786032"/>
                  </a:cubicBezTo>
                  <a:cubicBezTo>
                    <a:pt x="45638" y="792051"/>
                    <a:pt x="50289" y="797853"/>
                    <a:pt x="55193" y="803403"/>
                  </a:cubicBezTo>
                  <a:cubicBezTo>
                    <a:pt x="60133" y="808954"/>
                    <a:pt x="65325" y="814252"/>
                    <a:pt x="70806" y="819261"/>
                  </a:cubicBezTo>
                  <a:cubicBezTo>
                    <a:pt x="76251" y="824307"/>
                    <a:pt x="81948" y="829028"/>
                    <a:pt x="87898" y="833461"/>
                  </a:cubicBezTo>
                  <a:cubicBezTo>
                    <a:pt x="93847" y="837930"/>
                    <a:pt x="100013" y="842075"/>
                    <a:pt x="106360" y="845895"/>
                  </a:cubicBezTo>
                  <a:cubicBezTo>
                    <a:pt x="112742" y="849715"/>
                    <a:pt x="119268" y="853211"/>
                    <a:pt x="126011" y="856347"/>
                  </a:cubicBezTo>
                  <a:cubicBezTo>
                    <a:pt x="132718" y="859518"/>
                    <a:pt x="139569" y="862329"/>
                    <a:pt x="146600" y="864780"/>
                  </a:cubicBezTo>
                  <a:cubicBezTo>
                    <a:pt x="153596" y="867231"/>
                    <a:pt x="160699" y="869357"/>
                    <a:pt x="167911" y="871087"/>
                  </a:cubicBezTo>
                  <a:cubicBezTo>
                    <a:pt x="175122" y="872817"/>
                    <a:pt x="182442" y="874187"/>
                    <a:pt x="189798" y="875196"/>
                  </a:cubicBezTo>
                  <a:cubicBezTo>
                    <a:pt x="197154" y="876205"/>
                    <a:pt x="204546" y="876817"/>
                    <a:pt x="211974" y="877070"/>
                  </a:cubicBezTo>
                  <a:cubicBezTo>
                    <a:pt x="219366" y="877322"/>
                    <a:pt x="226794" y="877178"/>
                    <a:pt x="234186" y="876673"/>
                  </a:cubicBezTo>
                  <a:cubicBezTo>
                    <a:pt x="241614" y="876205"/>
                    <a:pt x="248969" y="875304"/>
                    <a:pt x="256289" y="874078"/>
                  </a:cubicBezTo>
                  <a:cubicBezTo>
                    <a:pt x="263609" y="872817"/>
                    <a:pt x="270857" y="871195"/>
                    <a:pt x="277996" y="869213"/>
                  </a:cubicBezTo>
                  <a:cubicBezTo>
                    <a:pt x="285172" y="867231"/>
                    <a:pt x="292203" y="864888"/>
                    <a:pt x="299126" y="862185"/>
                  </a:cubicBezTo>
                  <a:cubicBezTo>
                    <a:pt x="306050" y="859482"/>
                    <a:pt x="312792" y="856455"/>
                    <a:pt x="319391" y="853067"/>
                  </a:cubicBezTo>
                  <a:cubicBezTo>
                    <a:pt x="326026" y="849679"/>
                    <a:pt x="332444" y="845967"/>
                    <a:pt x="338646" y="841930"/>
                  </a:cubicBezTo>
                  <a:cubicBezTo>
                    <a:pt x="344884" y="837894"/>
                    <a:pt x="350906" y="833533"/>
                    <a:pt x="356711" y="828884"/>
                  </a:cubicBezTo>
                  <a:cubicBezTo>
                    <a:pt x="362480" y="824235"/>
                    <a:pt x="368033" y="819297"/>
                    <a:pt x="373298" y="814107"/>
                  </a:cubicBezTo>
                  <a:cubicBezTo>
                    <a:pt x="378598" y="808882"/>
                    <a:pt x="383611" y="803439"/>
                    <a:pt x="388334" y="797709"/>
                  </a:cubicBezTo>
                  <a:lnTo>
                    <a:pt x="864301" y="1022925"/>
                  </a:lnTo>
                  <a:cubicBezTo>
                    <a:pt x="862859" y="1030277"/>
                    <a:pt x="861777" y="1037665"/>
                    <a:pt x="861128" y="1045126"/>
                  </a:cubicBezTo>
                  <a:cubicBezTo>
                    <a:pt x="860443" y="1052550"/>
                    <a:pt x="860119" y="1060010"/>
                    <a:pt x="860227" y="1067507"/>
                  </a:cubicBezTo>
                  <a:cubicBezTo>
                    <a:pt x="860299" y="1074967"/>
                    <a:pt x="860768" y="1082428"/>
                    <a:pt x="861633" y="1089852"/>
                  </a:cubicBezTo>
                  <a:cubicBezTo>
                    <a:pt x="862462" y="1097276"/>
                    <a:pt x="863688" y="1104664"/>
                    <a:pt x="865275" y="1111945"/>
                  </a:cubicBezTo>
                  <a:cubicBezTo>
                    <a:pt x="866898" y="1119261"/>
                    <a:pt x="868845" y="1126469"/>
                    <a:pt x="871188" y="1133569"/>
                  </a:cubicBezTo>
                  <a:cubicBezTo>
                    <a:pt x="873532" y="1140669"/>
                    <a:pt x="876237" y="1147624"/>
                    <a:pt x="879265" y="1154472"/>
                  </a:cubicBezTo>
                  <a:cubicBezTo>
                    <a:pt x="882330" y="1161284"/>
                    <a:pt x="885720" y="1167951"/>
                    <a:pt x="889470" y="1174438"/>
                  </a:cubicBezTo>
                  <a:cubicBezTo>
                    <a:pt x="893184" y="1180926"/>
                    <a:pt x="897222" y="1187197"/>
                    <a:pt x="901621" y="1193252"/>
                  </a:cubicBezTo>
                  <a:cubicBezTo>
                    <a:pt x="905985" y="1199306"/>
                    <a:pt x="910672" y="1205145"/>
                    <a:pt x="915612" y="1210731"/>
                  </a:cubicBezTo>
                  <a:cubicBezTo>
                    <a:pt x="920588" y="1216317"/>
                    <a:pt x="925853" y="1221651"/>
                    <a:pt x="931369" y="1226697"/>
                  </a:cubicBezTo>
                  <a:cubicBezTo>
                    <a:pt x="936886" y="1231743"/>
                    <a:pt x="942620" y="1236500"/>
                    <a:pt x="948641" y="1240969"/>
                  </a:cubicBezTo>
                  <a:cubicBezTo>
                    <a:pt x="954627" y="1245438"/>
                    <a:pt x="960829" y="1249583"/>
                    <a:pt x="967283" y="1253403"/>
                  </a:cubicBezTo>
                  <a:cubicBezTo>
                    <a:pt x="973702" y="1257223"/>
                    <a:pt x="980300" y="1260719"/>
                    <a:pt x="987079" y="1263891"/>
                  </a:cubicBezTo>
                  <a:cubicBezTo>
                    <a:pt x="993858" y="1267026"/>
                    <a:pt x="1000781" y="1269837"/>
                    <a:pt x="1007849" y="1272288"/>
                  </a:cubicBezTo>
                  <a:cubicBezTo>
                    <a:pt x="1014916" y="1274739"/>
                    <a:pt x="1022092" y="1276793"/>
                    <a:pt x="1029375" y="1278523"/>
                  </a:cubicBezTo>
                  <a:cubicBezTo>
                    <a:pt x="1036659" y="1280217"/>
                    <a:pt x="1044015" y="1281550"/>
                    <a:pt x="1051443" y="1282523"/>
                  </a:cubicBezTo>
                  <a:cubicBezTo>
                    <a:pt x="1058871" y="1283496"/>
                    <a:pt x="1066299" y="1284073"/>
                    <a:pt x="1073799" y="1284253"/>
                  </a:cubicBezTo>
                  <a:cubicBezTo>
                    <a:pt x="1081263" y="1284470"/>
                    <a:pt x="1088727" y="1284289"/>
                    <a:pt x="1096191" y="1283713"/>
                  </a:cubicBezTo>
                  <a:cubicBezTo>
                    <a:pt x="1103655" y="1283136"/>
                    <a:pt x="1111083" y="1282199"/>
                    <a:pt x="1118439" y="1280866"/>
                  </a:cubicBezTo>
                  <a:cubicBezTo>
                    <a:pt x="1125795" y="1279568"/>
                    <a:pt x="1133079" y="1277874"/>
                    <a:pt x="1140254" y="1275784"/>
                  </a:cubicBezTo>
                  <a:cubicBezTo>
                    <a:pt x="1147466" y="1273730"/>
                    <a:pt x="1154497" y="1271315"/>
                    <a:pt x="1161456" y="1268504"/>
                  </a:cubicBezTo>
                  <a:cubicBezTo>
                    <a:pt x="1168380" y="1265729"/>
                    <a:pt x="1175194" y="1262593"/>
                    <a:pt x="1181793" y="1259097"/>
                  </a:cubicBezTo>
                  <a:cubicBezTo>
                    <a:pt x="1188428" y="1255637"/>
                    <a:pt x="1194846" y="1251817"/>
                    <a:pt x="1201084" y="1247672"/>
                  </a:cubicBezTo>
                  <a:cubicBezTo>
                    <a:pt x="1207286" y="1243528"/>
                    <a:pt x="1213308" y="1239095"/>
                    <a:pt x="1219077" y="1234337"/>
                  </a:cubicBezTo>
                  <a:cubicBezTo>
                    <a:pt x="1224847" y="1229580"/>
                    <a:pt x="1230363" y="1224535"/>
                    <a:pt x="1235628" y="1219237"/>
                  </a:cubicBezTo>
                  <a:cubicBezTo>
                    <a:pt x="1240892" y="1213903"/>
                    <a:pt x="1245868" y="1208352"/>
                    <a:pt x="1250556" y="1202514"/>
                  </a:cubicBezTo>
                  <a:cubicBezTo>
                    <a:pt x="1255244" y="1196711"/>
                    <a:pt x="1259643" y="1190657"/>
                    <a:pt x="1263717" y="1184386"/>
                  </a:cubicBezTo>
                  <a:cubicBezTo>
                    <a:pt x="1267756" y="1178115"/>
                    <a:pt x="1271506" y="1171627"/>
                    <a:pt x="1274931" y="1164960"/>
                  </a:cubicBezTo>
                  <a:cubicBezTo>
                    <a:pt x="1278321" y="1158328"/>
                    <a:pt x="1281386" y="1151517"/>
                    <a:pt x="1284090" y="1144525"/>
                  </a:cubicBezTo>
                  <a:cubicBezTo>
                    <a:pt x="1286830" y="1137569"/>
                    <a:pt x="1289174" y="1130469"/>
                    <a:pt x="1291157" y="1123261"/>
                  </a:cubicBezTo>
                  <a:cubicBezTo>
                    <a:pt x="1293141" y="1116053"/>
                    <a:pt x="1294763" y="1108773"/>
                    <a:pt x="1295989" y="1101385"/>
                  </a:cubicBezTo>
                  <a:cubicBezTo>
                    <a:pt x="1297251" y="1094033"/>
                    <a:pt x="1298081" y="1086608"/>
                    <a:pt x="1298585" y="1079148"/>
                  </a:cubicBezTo>
                  <a:cubicBezTo>
                    <a:pt x="1299054" y="1071688"/>
                    <a:pt x="1299162" y="1064227"/>
                    <a:pt x="1298874" y="1056731"/>
                  </a:cubicBezTo>
                  <a:cubicBezTo>
                    <a:pt x="1298585" y="1049270"/>
                    <a:pt x="1297936" y="1041846"/>
                    <a:pt x="1296891" y="1034422"/>
                  </a:cubicBezTo>
                  <a:cubicBezTo>
                    <a:pt x="1295845" y="1027034"/>
                    <a:pt x="1294439" y="1019681"/>
                    <a:pt x="1292636" y="1012437"/>
                  </a:cubicBezTo>
                  <a:cubicBezTo>
                    <a:pt x="1290833" y="1005193"/>
                    <a:pt x="1288669" y="998021"/>
                    <a:pt x="1286145" y="990993"/>
                  </a:cubicBezTo>
                  <a:cubicBezTo>
                    <a:pt x="1283621" y="983965"/>
                    <a:pt x="1280737" y="977082"/>
                    <a:pt x="1277527" y="970306"/>
                  </a:cubicBezTo>
                  <a:cubicBezTo>
                    <a:pt x="1274282" y="963567"/>
                    <a:pt x="1270712" y="957007"/>
                    <a:pt x="1266818" y="950628"/>
                  </a:cubicBezTo>
                  <a:cubicBezTo>
                    <a:pt x="1262924" y="944249"/>
                    <a:pt x="1258705" y="938086"/>
                    <a:pt x="1254162" y="932139"/>
                  </a:cubicBezTo>
                  <a:cubicBezTo>
                    <a:pt x="1249618" y="926193"/>
                    <a:pt x="1244823" y="920498"/>
                    <a:pt x="1239702" y="915056"/>
                  </a:cubicBezTo>
                  <a:cubicBezTo>
                    <a:pt x="1234582" y="909578"/>
                    <a:pt x="1229173" y="904388"/>
                    <a:pt x="1223548" y="899487"/>
                  </a:cubicBezTo>
                  <a:cubicBezTo>
                    <a:pt x="1217887" y="894585"/>
                    <a:pt x="1212010" y="890008"/>
                    <a:pt x="1205880" y="885683"/>
                  </a:cubicBezTo>
                  <a:cubicBezTo>
                    <a:pt x="1199786" y="881395"/>
                    <a:pt x="1193440" y="877394"/>
                    <a:pt x="1186949" y="873754"/>
                  </a:cubicBezTo>
                  <a:cubicBezTo>
                    <a:pt x="1180423" y="870078"/>
                    <a:pt x="1173716" y="866762"/>
                    <a:pt x="1166865" y="863807"/>
                  </a:cubicBezTo>
                  <a:cubicBezTo>
                    <a:pt x="1159978" y="860816"/>
                    <a:pt x="1152983" y="858221"/>
                    <a:pt x="1145843" y="855950"/>
                  </a:cubicBezTo>
                  <a:cubicBezTo>
                    <a:pt x="1138740" y="853716"/>
                    <a:pt x="1131492" y="851806"/>
                    <a:pt x="1124172" y="850292"/>
                  </a:cubicBezTo>
                  <a:cubicBezTo>
                    <a:pt x="1116852" y="848778"/>
                    <a:pt x="1109461" y="847625"/>
                    <a:pt x="1102033" y="846868"/>
                  </a:cubicBezTo>
                  <a:cubicBezTo>
                    <a:pt x="1094569" y="846111"/>
                    <a:pt x="1087104" y="845715"/>
                    <a:pt x="1079640" y="845715"/>
                  </a:cubicBezTo>
                  <a:close/>
                </a:path>
              </a:pathLst>
            </a:custGeom>
            <a:noFill/>
            <a:ln w="15875" cap="flat">
              <a:solidFill>
                <a:srgbClr val="FFC000"/>
              </a:solidFill>
              <a:prstDash val="solid"/>
              <a:miter/>
            </a:ln>
          </p:spPr>
          <p:txBody>
            <a:bodyPr rtlCol="0" anchor="ctr"/>
            <a:lstStyle/>
            <a:p>
              <a:endParaRPr lang="en-US" dirty="0">
                <a:latin typeface="Roboto Condensed" panose="02000000000000000000" pitchFamily="2" charset="0"/>
              </a:endParaRPr>
            </a:p>
          </p:txBody>
        </p:sp>
      </p:grpSp>
      <p:grpSp>
        <p:nvGrpSpPr>
          <p:cNvPr id="28" name="Group 27">
            <a:extLst>
              <a:ext uri="{FF2B5EF4-FFF2-40B4-BE49-F238E27FC236}">
                <a16:creationId xmlns:a16="http://schemas.microsoft.com/office/drawing/2014/main" id="{47689DBE-5E84-153A-CB8C-A387ED0DA525}"/>
              </a:ext>
            </a:extLst>
          </p:cNvPr>
          <p:cNvGrpSpPr/>
          <p:nvPr/>
        </p:nvGrpSpPr>
        <p:grpSpPr>
          <a:xfrm>
            <a:off x="4041497" y="1895612"/>
            <a:ext cx="2587635" cy="259971"/>
            <a:chOff x="479070" y="3254884"/>
            <a:chExt cx="2587635" cy="259971"/>
          </a:xfrm>
        </p:grpSpPr>
        <p:sp>
          <p:nvSpPr>
            <p:cNvPr id="29" name="TextBox 28">
              <a:extLst>
                <a:ext uri="{FF2B5EF4-FFF2-40B4-BE49-F238E27FC236}">
                  <a16:creationId xmlns:a16="http://schemas.microsoft.com/office/drawing/2014/main" id="{9B26C940-C81E-5A69-0239-FBD5398B7F48}"/>
                </a:ext>
              </a:extLst>
            </p:cNvPr>
            <p:cNvSpPr txBox="1"/>
            <p:nvPr/>
          </p:nvSpPr>
          <p:spPr>
            <a:xfrm>
              <a:off x="809625" y="3265469"/>
              <a:ext cx="460062" cy="230832"/>
            </a:xfrm>
            <a:prstGeom prst="rect">
              <a:avLst/>
            </a:prstGeom>
            <a:noFill/>
          </p:spPr>
          <p:txBody>
            <a:bodyPr wrap="none" lIns="0" tIns="0" rIns="0" bIns="0" rtlCol="0">
              <a:spAutoFit/>
            </a:bodyPr>
            <a:lstStyle/>
            <a:p>
              <a:pPr algn="l"/>
              <a:r>
                <a:rPr lang="en-US" sz="1500" spc="0" baseline="0" dirty="0">
                  <a:solidFill>
                    <a:srgbClr val="31388C"/>
                  </a:solidFill>
                  <a:latin typeface="Londrina Solid" pitchFamily="2" charset="77"/>
                  <a:sym typeface="LondrinaSolid-Black"/>
                  <a:rtl val="0"/>
                </a:rPr>
                <a:t>Listen</a:t>
              </a:r>
            </a:p>
          </p:txBody>
        </p:sp>
        <p:sp>
          <p:nvSpPr>
            <p:cNvPr id="30" name="Freeform 29">
              <a:extLst>
                <a:ext uri="{FF2B5EF4-FFF2-40B4-BE49-F238E27FC236}">
                  <a16:creationId xmlns:a16="http://schemas.microsoft.com/office/drawing/2014/main" id="{27B0327F-FE80-80AC-221D-245A21D828E8}"/>
                </a:ext>
              </a:extLst>
            </p:cNvPr>
            <p:cNvSpPr/>
            <p:nvPr/>
          </p:nvSpPr>
          <p:spPr>
            <a:xfrm>
              <a:off x="506261" y="3270873"/>
              <a:ext cx="56736" cy="27171"/>
            </a:xfrm>
            <a:custGeom>
              <a:avLst/>
              <a:gdLst>
                <a:gd name="connsiteX0" fmla="*/ 0 w 40649"/>
                <a:gd name="connsiteY0" fmla="*/ 6328 h 19467"/>
                <a:gd name="connsiteX1" fmla="*/ 1016 w 40649"/>
                <a:gd name="connsiteY1" fmla="*/ 2644 h 19467"/>
                <a:gd name="connsiteX2" fmla="*/ 3430 w 40649"/>
                <a:gd name="connsiteY2" fmla="*/ 611 h 19467"/>
                <a:gd name="connsiteX3" fmla="*/ 12703 w 40649"/>
                <a:gd name="connsiteY3" fmla="*/ 1754 h 19467"/>
                <a:gd name="connsiteX4" fmla="*/ 24263 w 40649"/>
                <a:gd name="connsiteY4" fmla="*/ 5566 h 19467"/>
                <a:gd name="connsiteX5" fmla="*/ 37093 w 40649"/>
                <a:gd name="connsiteY5" fmla="*/ 9759 h 19467"/>
                <a:gd name="connsiteX6" fmla="*/ 40649 w 40649"/>
                <a:gd name="connsiteY6" fmla="*/ 13698 h 19467"/>
                <a:gd name="connsiteX7" fmla="*/ 36585 w 40649"/>
                <a:gd name="connsiteY7" fmla="*/ 19288 h 19467"/>
                <a:gd name="connsiteX8" fmla="*/ 25787 w 40649"/>
                <a:gd name="connsiteY8" fmla="*/ 17255 h 19467"/>
                <a:gd name="connsiteX9" fmla="*/ 8257 w 40649"/>
                <a:gd name="connsiteY9" fmla="*/ 12427 h 19467"/>
                <a:gd name="connsiteX10" fmla="*/ 2795 w 40649"/>
                <a:gd name="connsiteY10" fmla="*/ 10267 h 19467"/>
                <a:gd name="connsiteX11" fmla="*/ 0 w 40649"/>
                <a:gd name="connsiteY11" fmla="*/ 6328 h 1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49" h="19467">
                  <a:moveTo>
                    <a:pt x="0" y="6328"/>
                  </a:moveTo>
                  <a:cubicBezTo>
                    <a:pt x="0" y="5439"/>
                    <a:pt x="635" y="3406"/>
                    <a:pt x="1016" y="2644"/>
                  </a:cubicBezTo>
                  <a:cubicBezTo>
                    <a:pt x="1524" y="1754"/>
                    <a:pt x="2414" y="1119"/>
                    <a:pt x="3430" y="611"/>
                  </a:cubicBezTo>
                  <a:cubicBezTo>
                    <a:pt x="6606" y="-533"/>
                    <a:pt x="9781" y="-25"/>
                    <a:pt x="12703" y="1754"/>
                  </a:cubicBezTo>
                  <a:cubicBezTo>
                    <a:pt x="15879" y="3660"/>
                    <a:pt x="20579" y="4676"/>
                    <a:pt x="24263" y="5566"/>
                  </a:cubicBezTo>
                  <a:cubicBezTo>
                    <a:pt x="28582" y="6582"/>
                    <a:pt x="33282" y="7472"/>
                    <a:pt x="37093" y="9759"/>
                  </a:cubicBezTo>
                  <a:cubicBezTo>
                    <a:pt x="38744" y="10775"/>
                    <a:pt x="40649" y="12046"/>
                    <a:pt x="40649" y="13698"/>
                  </a:cubicBezTo>
                  <a:cubicBezTo>
                    <a:pt x="40649" y="17001"/>
                    <a:pt x="38490" y="18272"/>
                    <a:pt x="36585" y="19288"/>
                  </a:cubicBezTo>
                  <a:cubicBezTo>
                    <a:pt x="32901" y="19923"/>
                    <a:pt x="29217" y="18780"/>
                    <a:pt x="25787" y="17255"/>
                  </a:cubicBezTo>
                  <a:cubicBezTo>
                    <a:pt x="20579" y="15095"/>
                    <a:pt x="14100" y="13443"/>
                    <a:pt x="8257" y="12427"/>
                  </a:cubicBezTo>
                  <a:cubicBezTo>
                    <a:pt x="6478" y="12046"/>
                    <a:pt x="3938" y="11538"/>
                    <a:pt x="2795" y="10267"/>
                  </a:cubicBezTo>
                  <a:cubicBezTo>
                    <a:pt x="1397" y="8869"/>
                    <a:pt x="127" y="8869"/>
                    <a:pt x="0" y="6328"/>
                  </a:cubicBezTo>
                  <a:close/>
                </a:path>
              </a:pathLst>
            </a:custGeom>
            <a:solidFill>
              <a:srgbClr val="3F459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1" name="Freeform 30">
              <a:extLst>
                <a:ext uri="{FF2B5EF4-FFF2-40B4-BE49-F238E27FC236}">
                  <a16:creationId xmlns:a16="http://schemas.microsoft.com/office/drawing/2014/main" id="{C3F02F49-E38A-D60E-BD16-BE68EB514F6C}"/>
                </a:ext>
              </a:extLst>
            </p:cNvPr>
            <p:cNvSpPr/>
            <p:nvPr/>
          </p:nvSpPr>
          <p:spPr>
            <a:xfrm>
              <a:off x="479070" y="3365376"/>
              <a:ext cx="72220" cy="21679"/>
            </a:xfrm>
            <a:custGeom>
              <a:avLst/>
              <a:gdLst>
                <a:gd name="connsiteX0" fmla="*/ 554 w 51743"/>
                <a:gd name="connsiteY0" fmla="*/ 12568 h 15532"/>
                <a:gd name="connsiteX1" fmla="*/ 46 w 51743"/>
                <a:gd name="connsiteY1" fmla="*/ 8883 h 15532"/>
                <a:gd name="connsiteX2" fmla="*/ 1951 w 51743"/>
                <a:gd name="connsiteY2" fmla="*/ 6088 h 15532"/>
                <a:gd name="connsiteX3" fmla="*/ 13257 w 51743"/>
                <a:gd name="connsiteY3" fmla="*/ 3166 h 15532"/>
                <a:gd name="connsiteX4" fmla="*/ 28373 w 51743"/>
                <a:gd name="connsiteY4" fmla="*/ 1768 h 15532"/>
                <a:gd name="connsiteX5" fmla="*/ 45141 w 51743"/>
                <a:gd name="connsiteY5" fmla="*/ 116 h 15532"/>
                <a:gd name="connsiteX6" fmla="*/ 51112 w 51743"/>
                <a:gd name="connsiteY6" fmla="*/ 2149 h 15532"/>
                <a:gd name="connsiteX7" fmla="*/ 49079 w 51743"/>
                <a:gd name="connsiteY7" fmla="*/ 9010 h 15532"/>
                <a:gd name="connsiteX8" fmla="*/ 35614 w 51743"/>
                <a:gd name="connsiteY8" fmla="*/ 11806 h 15532"/>
                <a:gd name="connsiteX9" fmla="*/ 13130 w 51743"/>
                <a:gd name="connsiteY9" fmla="*/ 14855 h 15532"/>
                <a:gd name="connsiteX10" fmla="*/ 5762 w 51743"/>
                <a:gd name="connsiteY10" fmla="*/ 15236 h 15532"/>
                <a:gd name="connsiteX11" fmla="*/ 554 w 51743"/>
                <a:gd name="connsiteY11" fmla="*/ 12568 h 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743" h="15532">
                  <a:moveTo>
                    <a:pt x="554" y="12568"/>
                  </a:moveTo>
                  <a:cubicBezTo>
                    <a:pt x="46" y="11806"/>
                    <a:pt x="-81" y="9646"/>
                    <a:pt x="46" y="8883"/>
                  </a:cubicBezTo>
                  <a:cubicBezTo>
                    <a:pt x="300" y="7867"/>
                    <a:pt x="808" y="6850"/>
                    <a:pt x="1951" y="6088"/>
                  </a:cubicBezTo>
                  <a:cubicBezTo>
                    <a:pt x="5000" y="3674"/>
                    <a:pt x="9065" y="2784"/>
                    <a:pt x="13257" y="3166"/>
                  </a:cubicBezTo>
                  <a:cubicBezTo>
                    <a:pt x="17830" y="3547"/>
                    <a:pt x="23800" y="2403"/>
                    <a:pt x="28373" y="1768"/>
                  </a:cubicBezTo>
                  <a:cubicBezTo>
                    <a:pt x="33836" y="878"/>
                    <a:pt x="39679" y="-392"/>
                    <a:pt x="45141" y="116"/>
                  </a:cubicBezTo>
                  <a:cubicBezTo>
                    <a:pt x="47555" y="243"/>
                    <a:pt x="50222" y="625"/>
                    <a:pt x="51112" y="2149"/>
                  </a:cubicBezTo>
                  <a:cubicBezTo>
                    <a:pt x="52763" y="5199"/>
                    <a:pt x="50858" y="7231"/>
                    <a:pt x="49079" y="9010"/>
                  </a:cubicBezTo>
                  <a:cubicBezTo>
                    <a:pt x="45141" y="11170"/>
                    <a:pt x="40314" y="11679"/>
                    <a:pt x="35614" y="11806"/>
                  </a:cubicBezTo>
                  <a:cubicBezTo>
                    <a:pt x="28500" y="12060"/>
                    <a:pt x="20371" y="13330"/>
                    <a:pt x="13130" y="14855"/>
                  </a:cubicBezTo>
                  <a:cubicBezTo>
                    <a:pt x="10843" y="15363"/>
                    <a:pt x="7668" y="15872"/>
                    <a:pt x="5762" y="15236"/>
                  </a:cubicBezTo>
                  <a:cubicBezTo>
                    <a:pt x="3222" y="14347"/>
                    <a:pt x="1824" y="14728"/>
                    <a:pt x="554" y="12568"/>
                  </a:cubicBezTo>
                  <a:close/>
                </a:path>
              </a:pathLst>
            </a:custGeom>
            <a:solidFill>
              <a:srgbClr val="3F459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 name="Freeform 31">
              <a:extLst>
                <a:ext uri="{FF2B5EF4-FFF2-40B4-BE49-F238E27FC236}">
                  <a16:creationId xmlns:a16="http://schemas.microsoft.com/office/drawing/2014/main" id="{1DA6FA4D-2C36-1B6E-B576-E5FC35782CFD}"/>
                </a:ext>
              </a:extLst>
            </p:cNvPr>
            <p:cNvSpPr/>
            <p:nvPr/>
          </p:nvSpPr>
          <p:spPr>
            <a:xfrm>
              <a:off x="528417" y="3439818"/>
              <a:ext cx="47905" cy="41558"/>
            </a:xfrm>
            <a:custGeom>
              <a:avLst/>
              <a:gdLst>
                <a:gd name="connsiteX0" fmla="*/ 2800 w 34322"/>
                <a:gd name="connsiteY0" fmla="*/ 29116 h 29775"/>
                <a:gd name="connsiteX1" fmla="*/ 386 w 34322"/>
                <a:gd name="connsiteY1" fmla="*/ 26193 h 29775"/>
                <a:gd name="connsiteX2" fmla="*/ 132 w 34322"/>
                <a:gd name="connsiteY2" fmla="*/ 23017 h 29775"/>
                <a:gd name="connsiteX3" fmla="*/ 6357 w 34322"/>
                <a:gd name="connsiteY3" fmla="*/ 16156 h 29775"/>
                <a:gd name="connsiteX4" fmla="*/ 16011 w 34322"/>
                <a:gd name="connsiteY4" fmla="*/ 9041 h 29775"/>
                <a:gd name="connsiteX5" fmla="*/ 26681 w 34322"/>
                <a:gd name="connsiteY5" fmla="*/ 1036 h 29775"/>
                <a:gd name="connsiteX6" fmla="*/ 31889 w 34322"/>
                <a:gd name="connsiteY6" fmla="*/ 400 h 29775"/>
                <a:gd name="connsiteX7" fmla="*/ 34176 w 34322"/>
                <a:gd name="connsiteY7" fmla="*/ 6880 h 29775"/>
                <a:gd name="connsiteX8" fmla="*/ 26427 w 34322"/>
                <a:gd name="connsiteY8" fmla="*/ 14504 h 29775"/>
                <a:gd name="connsiteX9" fmla="*/ 12454 w 34322"/>
                <a:gd name="connsiteY9" fmla="*/ 25939 h 29775"/>
                <a:gd name="connsiteX10" fmla="*/ 7627 w 34322"/>
                <a:gd name="connsiteY10" fmla="*/ 29116 h 29775"/>
                <a:gd name="connsiteX11" fmla="*/ 2800 w 34322"/>
                <a:gd name="connsiteY11" fmla="*/ 29116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22" h="29775">
                  <a:moveTo>
                    <a:pt x="2800" y="29116"/>
                  </a:moveTo>
                  <a:cubicBezTo>
                    <a:pt x="2038" y="28608"/>
                    <a:pt x="767" y="26956"/>
                    <a:pt x="386" y="26193"/>
                  </a:cubicBezTo>
                  <a:cubicBezTo>
                    <a:pt x="5" y="25177"/>
                    <a:pt x="-122" y="24160"/>
                    <a:pt x="132" y="23017"/>
                  </a:cubicBezTo>
                  <a:cubicBezTo>
                    <a:pt x="1021" y="19840"/>
                    <a:pt x="3308" y="17426"/>
                    <a:pt x="6357" y="16156"/>
                  </a:cubicBezTo>
                  <a:cubicBezTo>
                    <a:pt x="9659" y="14758"/>
                    <a:pt x="13216" y="11455"/>
                    <a:pt x="16011" y="9041"/>
                  </a:cubicBezTo>
                  <a:cubicBezTo>
                    <a:pt x="19314" y="6245"/>
                    <a:pt x="22743" y="2815"/>
                    <a:pt x="26681" y="1036"/>
                  </a:cubicBezTo>
                  <a:cubicBezTo>
                    <a:pt x="28460" y="273"/>
                    <a:pt x="30492" y="-489"/>
                    <a:pt x="31889" y="400"/>
                  </a:cubicBezTo>
                  <a:cubicBezTo>
                    <a:pt x="34684" y="2306"/>
                    <a:pt x="34430" y="4848"/>
                    <a:pt x="34176" y="6880"/>
                  </a:cubicBezTo>
                  <a:cubicBezTo>
                    <a:pt x="32525" y="10184"/>
                    <a:pt x="29476" y="12598"/>
                    <a:pt x="26427" y="14504"/>
                  </a:cubicBezTo>
                  <a:cubicBezTo>
                    <a:pt x="21600" y="17553"/>
                    <a:pt x="16646" y="21746"/>
                    <a:pt x="12454" y="25939"/>
                  </a:cubicBezTo>
                  <a:cubicBezTo>
                    <a:pt x="11184" y="27210"/>
                    <a:pt x="9278" y="28989"/>
                    <a:pt x="7627" y="29116"/>
                  </a:cubicBezTo>
                  <a:cubicBezTo>
                    <a:pt x="5594" y="29497"/>
                    <a:pt x="4832" y="30386"/>
                    <a:pt x="2800" y="29116"/>
                  </a:cubicBezTo>
                  <a:close/>
                </a:path>
              </a:pathLst>
            </a:custGeom>
            <a:solidFill>
              <a:srgbClr val="3F459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3" name="TextBox 32">
              <a:extLst>
                <a:ext uri="{FF2B5EF4-FFF2-40B4-BE49-F238E27FC236}">
                  <a16:creationId xmlns:a16="http://schemas.microsoft.com/office/drawing/2014/main" id="{FACA31F0-DD5E-23B6-6048-ED2B991B95B1}"/>
                </a:ext>
              </a:extLst>
            </p:cNvPr>
            <p:cNvSpPr txBox="1"/>
            <p:nvPr/>
          </p:nvSpPr>
          <p:spPr>
            <a:xfrm>
              <a:off x="2640306" y="3265469"/>
              <a:ext cx="426399" cy="230832"/>
            </a:xfrm>
            <a:prstGeom prst="rect">
              <a:avLst/>
            </a:prstGeom>
            <a:noFill/>
          </p:spPr>
          <p:txBody>
            <a:bodyPr wrap="none" lIns="0" tIns="0" rIns="0" bIns="0" rtlCol="0">
              <a:spAutoFit/>
            </a:bodyPr>
            <a:lstStyle/>
            <a:p>
              <a:pPr algn="l"/>
              <a:r>
                <a:rPr lang="en-US" sz="1500" spc="0" baseline="0" dirty="0">
                  <a:solidFill>
                    <a:srgbClr val="F4AF00"/>
                  </a:solidFill>
                  <a:latin typeface="Londrina Solid" pitchFamily="2" charset="77"/>
                  <a:sym typeface="LondrinaSolid-Black"/>
                  <a:rtl val="0"/>
                </a:rPr>
                <a:t>Share</a:t>
              </a:r>
            </a:p>
          </p:txBody>
        </p:sp>
        <p:sp>
          <p:nvSpPr>
            <p:cNvPr id="34" name="TextBox 33">
              <a:extLst>
                <a:ext uri="{FF2B5EF4-FFF2-40B4-BE49-F238E27FC236}">
                  <a16:creationId xmlns:a16="http://schemas.microsoft.com/office/drawing/2014/main" id="{5D4C37A8-266A-6AD1-BE18-08E61A14E50C}"/>
                </a:ext>
              </a:extLst>
            </p:cNvPr>
            <p:cNvSpPr txBox="1"/>
            <p:nvPr/>
          </p:nvSpPr>
          <p:spPr>
            <a:xfrm>
              <a:off x="1759188" y="3265469"/>
              <a:ext cx="381515" cy="230832"/>
            </a:xfrm>
            <a:prstGeom prst="rect">
              <a:avLst/>
            </a:prstGeom>
            <a:noFill/>
          </p:spPr>
          <p:txBody>
            <a:bodyPr wrap="none" lIns="0" tIns="0" rIns="0" bIns="0" rtlCol="0">
              <a:spAutoFit/>
            </a:bodyPr>
            <a:lstStyle/>
            <a:p>
              <a:pPr algn="l"/>
              <a:r>
                <a:rPr lang="en-US" sz="1500" baseline="0" dirty="0">
                  <a:solidFill>
                    <a:srgbClr val="E75119"/>
                  </a:solidFill>
                  <a:latin typeface="Londrina Solid" pitchFamily="2" charset="77"/>
                  <a:sym typeface="LondrinaSolid-Black"/>
                  <a:rtl val="0"/>
                </a:rPr>
                <a:t>Think</a:t>
              </a:r>
            </a:p>
          </p:txBody>
        </p:sp>
        <p:grpSp>
          <p:nvGrpSpPr>
            <p:cNvPr id="35" name="Group 34">
              <a:extLst>
                <a:ext uri="{FF2B5EF4-FFF2-40B4-BE49-F238E27FC236}">
                  <a16:creationId xmlns:a16="http://schemas.microsoft.com/office/drawing/2014/main" id="{7CE2E909-2E91-2D7D-D313-CA731977BD70}"/>
                </a:ext>
              </a:extLst>
            </p:cNvPr>
            <p:cNvGrpSpPr/>
            <p:nvPr/>
          </p:nvGrpSpPr>
          <p:grpSpPr>
            <a:xfrm flipH="1">
              <a:off x="575919" y="3254884"/>
              <a:ext cx="173824" cy="255600"/>
              <a:chOff x="-7072436" y="623808"/>
              <a:chExt cx="1507698" cy="2191719"/>
            </a:xfrm>
            <a:solidFill>
              <a:schemeClr val="tx2"/>
            </a:solidFill>
          </p:grpSpPr>
          <p:sp>
            <p:nvSpPr>
              <p:cNvPr id="40" name="Freeform 39">
                <a:extLst>
                  <a:ext uri="{FF2B5EF4-FFF2-40B4-BE49-F238E27FC236}">
                    <a16:creationId xmlns:a16="http://schemas.microsoft.com/office/drawing/2014/main" id="{36161C30-6EA6-19B3-5E49-BAE75473015B}"/>
                  </a:ext>
                </a:extLst>
              </p:cNvPr>
              <p:cNvSpPr/>
              <p:nvPr/>
            </p:nvSpPr>
            <p:spPr>
              <a:xfrm>
                <a:off x="-7072436" y="623808"/>
                <a:ext cx="1507698" cy="2191719"/>
              </a:xfrm>
              <a:custGeom>
                <a:avLst/>
                <a:gdLst>
                  <a:gd name="connsiteX0" fmla="*/ 1285977 w 1507698"/>
                  <a:gd name="connsiteY0" fmla="*/ 185427 h 2191719"/>
                  <a:gd name="connsiteX1" fmla="*/ 754084 w 1507698"/>
                  <a:gd name="connsiteY1" fmla="*/ 0 h 2191719"/>
                  <a:gd name="connsiteX2" fmla="*/ 221974 w 1507698"/>
                  <a:gd name="connsiteY2" fmla="*/ 185427 h 2191719"/>
                  <a:gd name="connsiteX3" fmla="*/ 0 w 1507698"/>
                  <a:gd name="connsiteY3" fmla="*/ 753495 h 2191719"/>
                  <a:gd name="connsiteX4" fmla="*/ 0 w 1507698"/>
                  <a:gd name="connsiteY4" fmla="*/ 1712384 h 2191719"/>
                  <a:gd name="connsiteX5" fmla="*/ 142357 w 1507698"/>
                  <a:gd name="connsiteY5" fmla="*/ 2087383 h 2191719"/>
                  <a:gd name="connsiteX6" fmla="*/ 479681 w 1507698"/>
                  <a:gd name="connsiteY6" fmla="*/ 2191720 h 2191719"/>
                  <a:gd name="connsiteX7" fmla="*/ 817005 w 1507698"/>
                  <a:gd name="connsiteY7" fmla="*/ 2087383 h 2191719"/>
                  <a:gd name="connsiteX8" fmla="*/ 959362 w 1507698"/>
                  <a:gd name="connsiteY8" fmla="*/ 1712384 h 2191719"/>
                  <a:gd name="connsiteX9" fmla="*/ 1192298 w 1507698"/>
                  <a:gd name="connsiteY9" fmla="*/ 1335834 h 2191719"/>
                  <a:gd name="connsiteX10" fmla="*/ 1507698 w 1507698"/>
                  <a:gd name="connsiteY10" fmla="*/ 753495 h 2191719"/>
                  <a:gd name="connsiteX11" fmla="*/ 1285977 w 1507698"/>
                  <a:gd name="connsiteY11" fmla="*/ 185427 h 2191719"/>
                  <a:gd name="connsiteX12" fmla="*/ 1147550 w 1507698"/>
                  <a:gd name="connsiteY12" fmla="*/ 1283900 h 2191719"/>
                  <a:gd name="connsiteX13" fmla="*/ 890924 w 1507698"/>
                  <a:gd name="connsiteY13" fmla="*/ 1712167 h 2191719"/>
                  <a:gd name="connsiteX14" fmla="*/ 772509 w 1507698"/>
                  <a:gd name="connsiteY14" fmla="*/ 2035233 h 2191719"/>
                  <a:gd name="connsiteX15" fmla="*/ 479681 w 1507698"/>
                  <a:gd name="connsiteY15" fmla="*/ 2123099 h 2191719"/>
                  <a:gd name="connsiteX16" fmla="*/ 186853 w 1507698"/>
                  <a:gd name="connsiteY16" fmla="*/ 2035233 h 2191719"/>
                  <a:gd name="connsiteX17" fmla="*/ 68438 w 1507698"/>
                  <a:gd name="connsiteY17" fmla="*/ 1712167 h 2191719"/>
                  <a:gd name="connsiteX18" fmla="*/ 68438 w 1507698"/>
                  <a:gd name="connsiteY18" fmla="*/ 753495 h 2191719"/>
                  <a:gd name="connsiteX19" fmla="*/ 753867 w 1507698"/>
                  <a:gd name="connsiteY19" fmla="*/ 68585 h 2191719"/>
                  <a:gd name="connsiteX20" fmla="*/ 1439296 w 1507698"/>
                  <a:gd name="connsiteY20" fmla="*/ 753495 h 2191719"/>
                  <a:gd name="connsiteX21" fmla="*/ 1147550 w 1507698"/>
                  <a:gd name="connsiteY21" fmla="*/ 1283900 h 21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7698" h="2191719">
                    <a:moveTo>
                      <a:pt x="1285977" y="185427"/>
                    </a:moveTo>
                    <a:cubicBezTo>
                      <a:pt x="1153031" y="64008"/>
                      <a:pt x="969026" y="0"/>
                      <a:pt x="754084" y="0"/>
                    </a:cubicBezTo>
                    <a:cubicBezTo>
                      <a:pt x="539105" y="0"/>
                      <a:pt x="354884" y="64008"/>
                      <a:pt x="221974" y="185427"/>
                    </a:cubicBezTo>
                    <a:cubicBezTo>
                      <a:pt x="76768" y="317804"/>
                      <a:pt x="0" y="514187"/>
                      <a:pt x="0" y="753495"/>
                    </a:cubicBezTo>
                    <a:lnTo>
                      <a:pt x="0" y="1712384"/>
                    </a:lnTo>
                    <a:cubicBezTo>
                      <a:pt x="0" y="1880259"/>
                      <a:pt x="48029" y="2006292"/>
                      <a:pt x="142357" y="2087383"/>
                    </a:cubicBezTo>
                    <a:cubicBezTo>
                      <a:pt x="223056" y="2156653"/>
                      <a:pt x="336675" y="2191720"/>
                      <a:pt x="479681" y="2191720"/>
                    </a:cubicBezTo>
                    <a:cubicBezTo>
                      <a:pt x="622688" y="2191720"/>
                      <a:pt x="736307" y="2156653"/>
                      <a:pt x="817005" y="2087383"/>
                    </a:cubicBezTo>
                    <a:cubicBezTo>
                      <a:pt x="911549" y="2006292"/>
                      <a:pt x="959362" y="1880043"/>
                      <a:pt x="959362" y="1712384"/>
                    </a:cubicBezTo>
                    <a:cubicBezTo>
                      <a:pt x="959362" y="1544724"/>
                      <a:pt x="1067284" y="1443883"/>
                      <a:pt x="1192298" y="1335834"/>
                    </a:cubicBezTo>
                    <a:cubicBezTo>
                      <a:pt x="1340136" y="1207855"/>
                      <a:pt x="1507698" y="1062757"/>
                      <a:pt x="1507698" y="753495"/>
                    </a:cubicBezTo>
                    <a:cubicBezTo>
                      <a:pt x="1507951" y="514187"/>
                      <a:pt x="1431183" y="317804"/>
                      <a:pt x="1285977" y="185427"/>
                    </a:cubicBezTo>
                    <a:close/>
                    <a:moveTo>
                      <a:pt x="1147550" y="1283900"/>
                    </a:moveTo>
                    <a:cubicBezTo>
                      <a:pt x="1021454" y="1393066"/>
                      <a:pt x="890924" y="1505909"/>
                      <a:pt x="890924" y="1712167"/>
                    </a:cubicBezTo>
                    <a:cubicBezTo>
                      <a:pt x="890924" y="1858996"/>
                      <a:pt x="851008" y="1967729"/>
                      <a:pt x="772509" y="2035233"/>
                    </a:cubicBezTo>
                    <a:cubicBezTo>
                      <a:pt x="704504" y="2093510"/>
                      <a:pt x="606029" y="2123099"/>
                      <a:pt x="479681" y="2123099"/>
                    </a:cubicBezTo>
                    <a:cubicBezTo>
                      <a:pt x="353334" y="2123099"/>
                      <a:pt x="254859" y="2093510"/>
                      <a:pt x="186853" y="2035233"/>
                    </a:cubicBezTo>
                    <a:cubicBezTo>
                      <a:pt x="108138" y="1967729"/>
                      <a:pt x="68438" y="1858996"/>
                      <a:pt x="68438" y="1712167"/>
                    </a:cubicBezTo>
                    <a:lnTo>
                      <a:pt x="68438" y="753495"/>
                    </a:lnTo>
                    <a:cubicBezTo>
                      <a:pt x="68438" y="248534"/>
                      <a:pt x="422421" y="68585"/>
                      <a:pt x="753867" y="68585"/>
                    </a:cubicBezTo>
                    <a:cubicBezTo>
                      <a:pt x="1085277" y="68585"/>
                      <a:pt x="1439296" y="248534"/>
                      <a:pt x="1439296" y="753495"/>
                    </a:cubicBezTo>
                    <a:cubicBezTo>
                      <a:pt x="1439512" y="1031402"/>
                      <a:pt x="1291025" y="1159850"/>
                      <a:pt x="1147550" y="1283900"/>
                    </a:cubicBezTo>
                    <a:close/>
                  </a:path>
                </a:pathLst>
              </a:custGeom>
              <a:grpFill/>
              <a:ln w="9231" cap="flat">
                <a:solidFill>
                  <a:schemeClr val="tx2"/>
                </a:solidFill>
                <a:prstDash val="solid"/>
                <a:miter/>
              </a:ln>
            </p:spPr>
            <p:txBody>
              <a:bodyPr rtlCol="0" anchor="ctr"/>
              <a:lstStyle/>
              <a:p>
                <a:endParaRPr lang="en-US" dirty="0">
                  <a:latin typeface="Roboto Condensed" panose="02000000000000000000" pitchFamily="2" charset="0"/>
                </a:endParaRPr>
              </a:p>
            </p:txBody>
          </p:sp>
          <p:sp>
            <p:nvSpPr>
              <p:cNvPr id="41" name="Freeform 40">
                <a:extLst>
                  <a:ext uri="{FF2B5EF4-FFF2-40B4-BE49-F238E27FC236}">
                    <a16:creationId xmlns:a16="http://schemas.microsoft.com/office/drawing/2014/main" id="{1AF2CD0B-E223-31B4-65B3-22F18E431CAB}"/>
                  </a:ext>
                </a:extLst>
              </p:cNvPr>
              <p:cNvSpPr/>
              <p:nvPr/>
            </p:nvSpPr>
            <p:spPr>
              <a:xfrm>
                <a:off x="-6809692" y="904412"/>
                <a:ext cx="984171" cy="1383146"/>
              </a:xfrm>
              <a:custGeom>
                <a:avLst/>
                <a:gdLst>
                  <a:gd name="connsiteX0" fmla="*/ 941838 w 1096494"/>
                  <a:gd name="connsiteY0" fmla="*/ 131727 h 1541011"/>
                  <a:gd name="connsiteX1" fmla="*/ 548372 w 1096494"/>
                  <a:gd name="connsiteY1" fmla="*/ 0 h 1541011"/>
                  <a:gd name="connsiteX2" fmla="*/ 154870 w 1096494"/>
                  <a:gd name="connsiteY2" fmla="*/ 131727 h 1541011"/>
                  <a:gd name="connsiteX3" fmla="*/ 0 w 1096494"/>
                  <a:gd name="connsiteY3" fmla="*/ 547921 h 1541011"/>
                  <a:gd name="connsiteX4" fmla="*/ 0 w 1096494"/>
                  <a:gd name="connsiteY4" fmla="*/ 1267033 h 1541011"/>
                  <a:gd name="connsiteX5" fmla="*/ 53330 w 1096494"/>
                  <a:gd name="connsiteY5" fmla="*/ 1457939 h 1541011"/>
                  <a:gd name="connsiteX6" fmla="*/ 205531 w 1096494"/>
                  <a:gd name="connsiteY6" fmla="*/ 1541012 h 1541011"/>
                  <a:gd name="connsiteX7" fmla="*/ 445498 w 1096494"/>
                  <a:gd name="connsiteY7" fmla="*/ 1335402 h 1541011"/>
                  <a:gd name="connsiteX8" fmla="*/ 306638 w 1096494"/>
                  <a:gd name="connsiteY8" fmla="*/ 1186591 h 1541011"/>
                  <a:gd name="connsiteX9" fmla="*/ 205748 w 1096494"/>
                  <a:gd name="connsiteY9" fmla="*/ 1095626 h 1541011"/>
                  <a:gd name="connsiteX10" fmla="*/ 306638 w 1096494"/>
                  <a:gd name="connsiteY10" fmla="*/ 1004696 h 1541011"/>
                  <a:gd name="connsiteX11" fmla="*/ 445498 w 1096494"/>
                  <a:gd name="connsiteY11" fmla="*/ 855849 h 1541011"/>
                  <a:gd name="connsiteX12" fmla="*/ 237118 w 1096494"/>
                  <a:gd name="connsiteY12" fmla="*/ 655321 h 1541011"/>
                  <a:gd name="connsiteX13" fmla="*/ 68438 w 1096494"/>
                  <a:gd name="connsiteY13" fmla="*/ 590881 h 1541011"/>
                  <a:gd name="connsiteX14" fmla="*/ 68438 w 1096494"/>
                  <a:gd name="connsiteY14" fmla="*/ 547705 h 1541011"/>
                  <a:gd name="connsiteX15" fmla="*/ 200916 w 1096494"/>
                  <a:gd name="connsiteY15" fmla="*/ 182148 h 1541011"/>
                  <a:gd name="connsiteX16" fmla="*/ 548156 w 1096494"/>
                  <a:gd name="connsiteY16" fmla="*/ 68368 h 1541011"/>
                  <a:gd name="connsiteX17" fmla="*/ 895359 w 1096494"/>
                  <a:gd name="connsiteY17" fmla="*/ 182148 h 1541011"/>
                  <a:gd name="connsiteX18" fmla="*/ 1027837 w 1096494"/>
                  <a:gd name="connsiteY18" fmla="*/ 547705 h 1541011"/>
                  <a:gd name="connsiteX19" fmla="*/ 806945 w 1096494"/>
                  <a:gd name="connsiteY19" fmla="*/ 922920 h 1541011"/>
                  <a:gd name="connsiteX20" fmla="*/ 803447 w 1096494"/>
                  <a:gd name="connsiteY20" fmla="*/ 971142 h 1541011"/>
                  <a:gd name="connsiteX21" fmla="*/ 851909 w 1096494"/>
                  <a:gd name="connsiteY21" fmla="*/ 974674 h 1541011"/>
                  <a:gd name="connsiteX22" fmla="*/ 1096491 w 1096494"/>
                  <a:gd name="connsiteY22" fmla="*/ 547705 h 1541011"/>
                  <a:gd name="connsiteX23" fmla="*/ 941838 w 1096494"/>
                  <a:gd name="connsiteY23" fmla="*/ 131727 h 1541011"/>
                  <a:gd name="connsiteX24" fmla="*/ 209245 w 1096494"/>
                  <a:gd name="connsiteY24" fmla="*/ 718211 h 1541011"/>
                  <a:gd name="connsiteX25" fmla="*/ 377060 w 1096494"/>
                  <a:gd name="connsiteY25" fmla="*/ 856318 h 1541011"/>
                  <a:gd name="connsiteX26" fmla="*/ 279234 w 1096494"/>
                  <a:gd name="connsiteY26" fmla="*/ 942454 h 1541011"/>
                  <a:gd name="connsiteX27" fmla="*/ 137309 w 1096494"/>
                  <a:gd name="connsiteY27" fmla="*/ 1096094 h 1541011"/>
                  <a:gd name="connsiteX28" fmla="*/ 279234 w 1096494"/>
                  <a:gd name="connsiteY28" fmla="*/ 1249734 h 1541011"/>
                  <a:gd name="connsiteX29" fmla="*/ 377060 w 1096494"/>
                  <a:gd name="connsiteY29" fmla="*/ 1335870 h 1541011"/>
                  <a:gd name="connsiteX30" fmla="*/ 205748 w 1096494"/>
                  <a:gd name="connsiteY30" fmla="*/ 1472824 h 1541011"/>
                  <a:gd name="connsiteX31" fmla="*/ 68655 w 1096494"/>
                  <a:gd name="connsiteY31" fmla="*/ 1267250 h 1541011"/>
                  <a:gd name="connsiteX32" fmla="*/ 68655 w 1096494"/>
                  <a:gd name="connsiteY32" fmla="*/ 663214 h 1541011"/>
                  <a:gd name="connsiteX33" fmla="*/ 209245 w 1096494"/>
                  <a:gd name="connsiteY33" fmla="*/ 718211 h 154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96494" h="1541011">
                    <a:moveTo>
                      <a:pt x="941838" y="131727"/>
                    </a:moveTo>
                    <a:cubicBezTo>
                      <a:pt x="822522" y="23030"/>
                      <a:pt x="661991" y="0"/>
                      <a:pt x="548372" y="0"/>
                    </a:cubicBezTo>
                    <a:cubicBezTo>
                      <a:pt x="434753" y="0"/>
                      <a:pt x="274402" y="22777"/>
                      <a:pt x="154870" y="131727"/>
                    </a:cubicBezTo>
                    <a:cubicBezTo>
                      <a:pt x="51996" y="225540"/>
                      <a:pt x="0" y="365593"/>
                      <a:pt x="0" y="547921"/>
                    </a:cubicBezTo>
                    <a:lnTo>
                      <a:pt x="0" y="1267033"/>
                    </a:lnTo>
                    <a:cubicBezTo>
                      <a:pt x="0" y="1341096"/>
                      <a:pt x="18894" y="1408852"/>
                      <a:pt x="53330" y="1457939"/>
                    </a:cubicBezTo>
                    <a:cubicBezTo>
                      <a:pt x="90830" y="1511639"/>
                      <a:pt x="144990" y="1541012"/>
                      <a:pt x="205531" y="1541012"/>
                    </a:cubicBezTo>
                    <a:cubicBezTo>
                      <a:pt x="287996" y="1541012"/>
                      <a:pt x="445498" y="1461002"/>
                      <a:pt x="445498" y="1335402"/>
                    </a:cubicBezTo>
                    <a:cubicBezTo>
                      <a:pt x="445498" y="1247319"/>
                      <a:pt x="368514" y="1213766"/>
                      <a:pt x="306638" y="1186591"/>
                    </a:cubicBezTo>
                    <a:cubicBezTo>
                      <a:pt x="244150" y="1159201"/>
                      <a:pt x="205748" y="1140135"/>
                      <a:pt x="205748" y="1095626"/>
                    </a:cubicBezTo>
                    <a:cubicBezTo>
                      <a:pt x="205748" y="1051152"/>
                      <a:pt x="244150" y="1032087"/>
                      <a:pt x="306638" y="1004696"/>
                    </a:cubicBezTo>
                    <a:cubicBezTo>
                      <a:pt x="368514" y="977522"/>
                      <a:pt x="445498" y="943752"/>
                      <a:pt x="445498" y="855849"/>
                    </a:cubicBezTo>
                    <a:cubicBezTo>
                      <a:pt x="445498" y="785499"/>
                      <a:pt x="377276" y="719761"/>
                      <a:pt x="237118" y="655321"/>
                    </a:cubicBezTo>
                    <a:cubicBezTo>
                      <a:pt x="169798" y="624435"/>
                      <a:pt x="103307" y="601837"/>
                      <a:pt x="68438" y="590881"/>
                    </a:cubicBezTo>
                    <a:lnTo>
                      <a:pt x="68438" y="547705"/>
                    </a:lnTo>
                    <a:cubicBezTo>
                      <a:pt x="68438" y="385307"/>
                      <a:pt x="112970" y="262121"/>
                      <a:pt x="200916" y="182148"/>
                    </a:cubicBezTo>
                    <a:cubicBezTo>
                      <a:pt x="304006" y="88119"/>
                      <a:pt x="446796" y="68368"/>
                      <a:pt x="548156" y="68368"/>
                    </a:cubicBezTo>
                    <a:cubicBezTo>
                      <a:pt x="649695" y="68368"/>
                      <a:pt x="792269" y="88119"/>
                      <a:pt x="895359" y="182148"/>
                    </a:cubicBezTo>
                    <a:cubicBezTo>
                      <a:pt x="983305" y="262337"/>
                      <a:pt x="1027837" y="385307"/>
                      <a:pt x="1027837" y="547705"/>
                    </a:cubicBezTo>
                    <a:cubicBezTo>
                      <a:pt x="1027837" y="731799"/>
                      <a:pt x="940107" y="807880"/>
                      <a:pt x="806945" y="922920"/>
                    </a:cubicBezTo>
                    <a:cubicBezTo>
                      <a:pt x="792702" y="935210"/>
                      <a:pt x="791151" y="956906"/>
                      <a:pt x="803447" y="971142"/>
                    </a:cubicBezTo>
                    <a:cubicBezTo>
                      <a:pt x="815743" y="985414"/>
                      <a:pt x="837450" y="986928"/>
                      <a:pt x="851909" y="974674"/>
                    </a:cubicBezTo>
                    <a:cubicBezTo>
                      <a:pt x="988569" y="856534"/>
                      <a:pt x="1096491" y="763154"/>
                      <a:pt x="1096491" y="547705"/>
                    </a:cubicBezTo>
                    <a:cubicBezTo>
                      <a:pt x="1096924" y="365593"/>
                      <a:pt x="1044712" y="225540"/>
                      <a:pt x="941838" y="131727"/>
                    </a:cubicBezTo>
                    <a:close/>
                    <a:moveTo>
                      <a:pt x="209245" y="718211"/>
                    </a:moveTo>
                    <a:cubicBezTo>
                      <a:pt x="314319" y="766650"/>
                      <a:pt x="377060" y="818404"/>
                      <a:pt x="377060" y="856318"/>
                    </a:cubicBezTo>
                    <a:cubicBezTo>
                      <a:pt x="377060" y="897512"/>
                      <a:pt x="339776" y="915929"/>
                      <a:pt x="279234" y="942454"/>
                    </a:cubicBezTo>
                    <a:cubicBezTo>
                      <a:pt x="216060" y="970061"/>
                      <a:pt x="137309" y="1004696"/>
                      <a:pt x="137309" y="1096094"/>
                    </a:cubicBezTo>
                    <a:cubicBezTo>
                      <a:pt x="137309" y="1187456"/>
                      <a:pt x="216060" y="1222091"/>
                      <a:pt x="279234" y="1249734"/>
                    </a:cubicBezTo>
                    <a:cubicBezTo>
                      <a:pt x="339992" y="1276224"/>
                      <a:pt x="377060" y="1294640"/>
                      <a:pt x="377060" y="1335870"/>
                    </a:cubicBezTo>
                    <a:cubicBezTo>
                      <a:pt x="377060" y="1413645"/>
                      <a:pt x="262792" y="1472824"/>
                      <a:pt x="205748" y="1472824"/>
                    </a:cubicBezTo>
                    <a:cubicBezTo>
                      <a:pt x="125050" y="1472824"/>
                      <a:pt x="68655" y="1388237"/>
                      <a:pt x="68655" y="1267250"/>
                    </a:cubicBezTo>
                    <a:lnTo>
                      <a:pt x="68655" y="663214"/>
                    </a:lnTo>
                    <a:cubicBezTo>
                      <a:pt x="104208" y="675035"/>
                      <a:pt x="157069" y="694100"/>
                      <a:pt x="209245" y="718211"/>
                    </a:cubicBezTo>
                    <a:close/>
                  </a:path>
                </a:pathLst>
              </a:custGeom>
              <a:grpFill/>
              <a:ln w="9231" cap="flat">
                <a:solidFill>
                  <a:schemeClr val="tx2"/>
                </a:solidFill>
                <a:prstDash val="solid"/>
                <a:miter/>
              </a:ln>
            </p:spPr>
            <p:txBody>
              <a:bodyPr rtlCol="0" anchor="ctr"/>
              <a:lstStyle/>
              <a:p>
                <a:endParaRPr lang="en-US" dirty="0">
                  <a:latin typeface="Roboto Condensed" panose="02000000000000000000" pitchFamily="2" charset="0"/>
                </a:endParaRPr>
              </a:p>
            </p:txBody>
          </p:sp>
        </p:grpSp>
        <p:grpSp>
          <p:nvGrpSpPr>
            <p:cNvPr id="36" name="Group 35">
              <a:extLst>
                <a:ext uri="{FF2B5EF4-FFF2-40B4-BE49-F238E27FC236}">
                  <a16:creationId xmlns:a16="http://schemas.microsoft.com/office/drawing/2014/main" id="{255BA905-0DCC-DD93-7FFF-242C5279AD91}"/>
                </a:ext>
              </a:extLst>
            </p:cNvPr>
            <p:cNvGrpSpPr>
              <a:grpSpLocks noChangeAspect="1"/>
            </p:cNvGrpSpPr>
            <p:nvPr/>
          </p:nvGrpSpPr>
          <p:grpSpPr>
            <a:xfrm>
              <a:off x="1444512" y="3254884"/>
              <a:ext cx="247901" cy="255600"/>
              <a:chOff x="-1019130" y="1728234"/>
              <a:chExt cx="1579886" cy="1628947"/>
            </a:xfrm>
            <a:noFill/>
          </p:grpSpPr>
          <p:sp>
            <p:nvSpPr>
              <p:cNvPr id="38" name="Freeform 37">
                <a:extLst>
                  <a:ext uri="{FF2B5EF4-FFF2-40B4-BE49-F238E27FC236}">
                    <a16:creationId xmlns:a16="http://schemas.microsoft.com/office/drawing/2014/main" id="{61EECBB2-DBB4-37D2-741C-BA4A9BD91D5B}"/>
                  </a:ext>
                </a:extLst>
              </p:cNvPr>
              <p:cNvSpPr/>
              <p:nvPr/>
            </p:nvSpPr>
            <p:spPr>
              <a:xfrm>
                <a:off x="-1019130" y="1728234"/>
                <a:ext cx="1579886" cy="1362215"/>
              </a:xfrm>
              <a:custGeom>
                <a:avLst/>
                <a:gdLst>
                  <a:gd name="connsiteX0" fmla="*/ 1579887 w 1579886"/>
                  <a:gd name="connsiteY0" fmla="*/ 595098 h 1362215"/>
                  <a:gd name="connsiteX1" fmla="*/ 1335413 w 1579886"/>
                  <a:gd name="connsiteY1" fmla="*/ 351537 h 1362215"/>
                  <a:gd name="connsiteX2" fmla="*/ 982584 w 1579886"/>
                  <a:gd name="connsiteY2" fmla="*/ 0 h 1362215"/>
                  <a:gd name="connsiteX3" fmla="*/ 690549 w 1579886"/>
                  <a:gd name="connsiteY3" fmla="*/ 154217 h 1362215"/>
                  <a:gd name="connsiteX4" fmla="*/ 495258 w 1579886"/>
                  <a:gd name="connsiteY4" fmla="*/ 22129 h 1362215"/>
                  <a:gd name="connsiteX5" fmla="*/ 284931 w 1579886"/>
                  <a:gd name="connsiteY5" fmla="*/ 231667 h 1362215"/>
                  <a:gd name="connsiteX6" fmla="*/ 286013 w 1579886"/>
                  <a:gd name="connsiteY6" fmla="*/ 253003 h 1362215"/>
                  <a:gd name="connsiteX7" fmla="*/ 284931 w 1579886"/>
                  <a:gd name="connsiteY7" fmla="*/ 252967 h 1362215"/>
                  <a:gd name="connsiteX8" fmla="*/ 0 w 1579886"/>
                  <a:gd name="connsiteY8" fmla="*/ 536857 h 1362215"/>
                  <a:gd name="connsiteX9" fmla="*/ 69484 w 1579886"/>
                  <a:gd name="connsiteY9" fmla="*/ 722536 h 1362215"/>
                  <a:gd name="connsiteX10" fmla="*/ 25205 w 1579886"/>
                  <a:gd name="connsiteY10" fmla="*/ 874482 h 1362215"/>
                  <a:gd name="connsiteX11" fmla="*/ 310136 w 1579886"/>
                  <a:gd name="connsiteY11" fmla="*/ 1158372 h 1362215"/>
                  <a:gd name="connsiteX12" fmla="*/ 341975 w 1579886"/>
                  <a:gd name="connsiteY12" fmla="*/ 1156534 h 1362215"/>
                  <a:gd name="connsiteX13" fmla="*/ 663001 w 1579886"/>
                  <a:gd name="connsiteY13" fmla="*/ 1362216 h 1362215"/>
                  <a:gd name="connsiteX14" fmla="*/ 989507 w 1579886"/>
                  <a:gd name="connsiteY14" fmla="*/ 1144064 h 1362215"/>
                  <a:gd name="connsiteX15" fmla="*/ 1164317 w 1579886"/>
                  <a:gd name="connsiteY15" fmla="*/ 1190304 h 1362215"/>
                  <a:gd name="connsiteX16" fmla="*/ 1517145 w 1579886"/>
                  <a:gd name="connsiteY16" fmla="*/ 838730 h 1362215"/>
                  <a:gd name="connsiteX17" fmla="*/ 1509537 w 1579886"/>
                  <a:gd name="connsiteY17" fmla="*/ 766073 h 1362215"/>
                  <a:gd name="connsiteX18" fmla="*/ 1579887 w 1579886"/>
                  <a:gd name="connsiteY18" fmla="*/ 595170 h 136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9886" h="1362215">
                    <a:moveTo>
                      <a:pt x="1579887" y="595098"/>
                    </a:moveTo>
                    <a:cubicBezTo>
                      <a:pt x="1579887" y="460595"/>
                      <a:pt x="1470450" y="351537"/>
                      <a:pt x="1335413" y="351537"/>
                    </a:cubicBezTo>
                    <a:cubicBezTo>
                      <a:pt x="1335413" y="157388"/>
                      <a:pt x="1177442" y="0"/>
                      <a:pt x="982584" y="0"/>
                    </a:cubicBezTo>
                    <a:cubicBezTo>
                      <a:pt x="861140" y="0"/>
                      <a:pt x="754011" y="61124"/>
                      <a:pt x="690549" y="154217"/>
                    </a:cubicBezTo>
                    <a:cubicBezTo>
                      <a:pt x="659611" y="76874"/>
                      <a:pt x="583925" y="22129"/>
                      <a:pt x="495258" y="22129"/>
                    </a:cubicBezTo>
                    <a:cubicBezTo>
                      <a:pt x="379115" y="22129"/>
                      <a:pt x="284931" y="115942"/>
                      <a:pt x="284931" y="231667"/>
                    </a:cubicBezTo>
                    <a:cubicBezTo>
                      <a:pt x="284931" y="238875"/>
                      <a:pt x="285292" y="245975"/>
                      <a:pt x="286013" y="253003"/>
                    </a:cubicBezTo>
                    <a:cubicBezTo>
                      <a:pt x="285652" y="253003"/>
                      <a:pt x="285292" y="252967"/>
                      <a:pt x="284931" y="252967"/>
                    </a:cubicBezTo>
                    <a:cubicBezTo>
                      <a:pt x="127574" y="252967"/>
                      <a:pt x="0" y="380081"/>
                      <a:pt x="0" y="536857"/>
                    </a:cubicBezTo>
                    <a:cubicBezTo>
                      <a:pt x="0" y="607892"/>
                      <a:pt x="26214" y="672765"/>
                      <a:pt x="69484" y="722536"/>
                    </a:cubicBezTo>
                    <a:cubicBezTo>
                      <a:pt x="41503" y="766469"/>
                      <a:pt x="25205" y="818584"/>
                      <a:pt x="25205" y="874482"/>
                    </a:cubicBezTo>
                    <a:cubicBezTo>
                      <a:pt x="25205" y="1031258"/>
                      <a:pt x="152778" y="1158372"/>
                      <a:pt x="310136" y="1158372"/>
                    </a:cubicBezTo>
                    <a:cubicBezTo>
                      <a:pt x="320917" y="1158372"/>
                      <a:pt x="331518" y="1157723"/>
                      <a:pt x="341975" y="1156534"/>
                    </a:cubicBezTo>
                    <a:cubicBezTo>
                      <a:pt x="397577" y="1277882"/>
                      <a:pt x="520391" y="1362216"/>
                      <a:pt x="663001" y="1362216"/>
                    </a:cubicBezTo>
                    <a:cubicBezTo>
                      <a:pt x="805611" y="1362216"/>
                      <a:pt x="936754" y="1272043"/>
                      <a:pt x="989507" y="1144064"/>
                    </a:cubicBezTo>
                    <a:cubicBezTo>
                      <a:pt x="1041034" y="1173401"/>
                      <a:pt x="1100674" y="1190304"/>
                      <a:pt x="1164317" y="1190304"/>
                    </a:cubicBezTo>
                    <a:cubicBezTo>
                      <a:pt x="1359175" y="1190304"/>
                      <a:pt x="1517145" y="1032879"/>
                      <a:pt x="1517145" y="838730"/>
                    </a:cubicBezTo>
                    <a:cubicBezTo>
                      <a:pt x="1517145" y="813826"/>
                      <a:pt x="1514513" y="789499"/>
                      <a:pt x="1509537" y="766073"/>
                    </a:cubicBezTo>
                    <a:cubicBezTo>
                      <a:pt x="1553023" y="722068"/>
                      <a:pt x="1579887" y="661772"/>
                      <a:pt x="1579887" y="595170"/>
                    </a:cubicBezTo>
                    <a:close/>
                  </a:path>
                </a:pathLst>
              </a:custGeom>
              <a:grpFill/>
              <a:ln w="15875" cap="rnd">
                <a:solidFill>
                  <a:schemeClr val="bg1"/>
                </a:solidFill>
                <a:prstDash val="solid"/>
                <a:round/>
              </a:ln>
            </p:spPr>
            <p:txBody>
              <a:bodyPr rtlCol="0" anchor="ctr"/>
              <a:lstStyle/>
              <a:p>
                <a:endParaRPr lang="en-US" dirty="0">
                  <a:latin typeface="Roboto Condensed" panose="02000000000000000000" pitchFamily="2" charset="0"/>
                </a:endParaRPr>
              </a:p>
            </p:txBody>
          </p:sp>
          <p:sp>
            <p:nvSpPr>
              <p:cNvPr id="39" name="Freeform 38">
                <a:extLst>
                  <a:ext uri="{FF2B5EF4-FFF2-40B4-BE49-F238E27FC236}">
                    <a16:creationId xmlns:a16="http://schemas.microsoft.com/office/drawing/2014/main" id="{BB40C142-F75E-8EC8-2396-8F65BF241450}"/>
                  </a:ext>
                </a:extLst>
              </p:cNvPr>
              <p:cNvSpPr/>
              <p:nvPr/>
            </p:nvSpPr>
            <p:spPr>
              <a:xfrm>
                <a:off x="181533" y="3066516"/>
                <a:ext cx="291745" cy="290665"/>
              </a:xfrm>
              <a:custGeom>
                <a:avLst/>
                <a:gdLst>
                  <a:gd name="connsiteX0" fmla="*/ 291746 w 291746"/>
                  <a:gd name="connsiteY0" fmla="*/ 145315 h 290665"/>
                  <a:gd name="connsiteX1" fmla="*/ 288934 w 291746"/>
                  <a:gd name="connsiteY1" fmla="*/ 173678 h 290665"/>
                  <a:gd name="connsiteX2" fmla="*/ 280640 w 291746"/>
                  <a:gd name="connsiteY2" fmla="*/ 200925 h 290665"/>
                  <a:gd name="connsiteX3" fmla="*/ 267155 w 291746"/>
                  <a:gd name="connsiteY3" fmla="*/ 226081 h 290665"/>
                  <a:gd name="connsiteX4" fmla="*/ 249017 w 291746"/>
                  <a:gd name="connsiteY4" fmla="*/ 248102 h 290665"/>
                  <a:gd name="connsiteX5" fmla="*/ 226914 w 291746"/>
                  <a:gd name="connsiteY5" fmla="*/ 266158 h 290665"/>
                  <a:gd name="connsiteX6" fmla="*/ 201709 w 291746"/>
                  <a:gd name="connsiteY6" fmla="*/ 279601 h 290665"/>
                  <a:gd name="connsiteX7" fmla="*/ 174341 w 291746"/>
                  <a:gd name="connsiteY7" fmla="*/ 287854 h 290665"/>
                  <a:gd name="connsiteX8" fmla="*/ 145855 w 291746"/>
                  <a:gd name="connsiteY8" fmla="*/ 290665 h 290665"/>
                  <a:gd name="connsiteX9" fmla="*/ 117405 w 291746"/>
                  <a:gd name="connsiteY9" fmla="*/ 287854 h 290665"/>
                  <a:gd name="connsiteX10" fmla="*/ 90037 w 291746"/>
                  <a:gd name="connsiteY10" fmla="*/ 279601 h 290665"/>
                  <a:gd name="connsiteX11" fmla="*/ 64833 w 291746"/>
                  <a:gd name="connsiteY11" fmla="*/ 266158 h 290665"/>
                  <a:gd name="connsiteX12" fmla="*/ 42729 w 291746"/>
                  <a:gd name="connsiteY12" fmla="*/ 248102 h 290665"/>
                  <a:gd name="connsiteX13" fmla="*/ 24592 w 291746"/>
                  <a:gd name="connsiteY13" fmla="*/ 226081 h 290665"/>
                  <a:gd name="connsiteX14" fmla="*/ 11106 w 291746"/>
                  <a:gd name="connsiteY14" fmla="*/ 200925 h 290665"/>
                  <a:gd name="connsiteX15" fmla="*/ 2813 w 291746"/>
                  <a:gd name="connsiteY15" fmla="*/ 173678 h 290665"/>
                  <a:gd name="connsiteX16" fmla="*/ 0 w 291746"/>
                  <a:gd name="connsiteY16" fmla="*/ 145315 h 290665"/>
                  <a:gd name="connsiteX17" fmla="*/ 2813 w 291746"/>
                  <a:gd name="connsiteY17" fmla="*/ 116987 h 290665"/>
                  <a:gd name="connsiteX18" fmla="*/ 11106 w 291746"/>
                  <a:gd name="connsiteY18" fmla="*/ 89704 h 290665"/>
                  <a:gd name="connsiteX19" fmla="*/ 24592 w 291746"/>
                  <a:gd name="connsiteY19" fmla="*/ 64584 h 290665"/>
                  <a:gd name="connsiteX20" fmla="*/ 42729 w 291746"/>
                  <a:gd name="connsiteY20" fmla="*/ 42564 h 290665"/>
                  <a:gd name="connsiteX21" fmla="*/ 64833 w 291746"/>
                  <a:gd name="connsiteY21" fmla="*/ 24507 h 290665"/>
                  <a:gd name="connsiteX22" fmla="*/ 90037 w 291746"/>
                  <a:gd name="connsiteY22" fmla="*/ 11064 h 290665"/>
                  <a:gd name="connsiteX23" fmla="*/ 117405 w 291746"/>
                  <a:gd name="connsiteY23" fmla="*/ 2775 h 290665"/>
                  <a:gd name="connsiteX24" fmla="*/ 145855 w 291746"/>
                  <a:gd name="connsiteY24" fmla="*/ 0 h 290665"/>
                  <a:gd name="connsiteX25" fmla="*/ 174341 w 291746"/>
                  <a:gd name="connsiteY25" fmla="*/ 2775 h 290665"/>
                  <a:gd name="connsiteX26" fmla="*/ 201709 w 291746"/>
                  <a:gd name="connsiteY26" fmla="*/ 11064 h 290665"/>
                  <a:gd name="connsiteX27" fmla="*/ 226914 w 291746"/>
                  <a:gd name="connsiteY27" fmla="*/ 24507 h 290665"/>
                  <a:gd name="connsiteX28" fmla="*/ 249017 w 291746"/>
                  <a:gd name="connsiteY28" fmla="*/ 42564 h 290665"/>
                  <a:gd name="connsiteX29" fmla="*/ 267155 w 291746"/>
                  <a:gd name="connsiteY29" fmla="*/ 64584 h 290665"/>
                  <a:gd name="connsiteX30" fmla="*/ 280640 w 291746"/>
                  <a:gd name="connsiteY30" fmla="*/ 89704 h 290665"/>
                  <a:gd name="connsiteX31" fmla="*/ 288934 w 291746"/>
                  <a:gd name="connsiteY31" fmla="*/ 116987 h 290665"/>
                  <a:gd name="connsiteX32" fmla="*/ 291746 w 291746"/>
                  <a:gd name="connsiteY32" fmla="*/ 145315 h 29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1746" h="290665">
                    <a:moveTo>
                      <a:pt x="291746" y="145315"/>
                    </a:moveTo>
                    <a:cubicBezTo>
                      <a:pt x="291746" y="154865"/>
                      <a:pt x="290809" y="164308"/>
                      <a:pt x="288934" y="173678"/>
                    </a:cubicBezTo>
                    <a:cubicBezTo>
                      <a:pt x="287059" y="183049"/>
                      <a:pt x="284282" y="192131"/>
                      <a:pt x="280640" y="200925"/>
                    </a:cubicBezTo>
                    <a:cubicBezTo>
                      <a:pt x="276962" y="209755"/>
                      <a:pt x="272491" y="218116"/>
                      <a:pt x="267155" y="226081"/>
                    </a:cubicBezTo>
                    <a:cubicBezTo>
                      <a:pt x="261818" y="234010"/>
                      <a:pt x="255796" y="241326"/>
                      <a:pt x="249017" y="248102"/>
                    </a:cubicBezTo>
                    <a:cubicBezTo>
                      <a:pt x="242238" y="254841"/>
                      <a:pt x="234883" y="260860"/>
                      <a:pt x="226914" y="266158"/>
                    </a:cubicBezTo>
                    <a:cubicBezTo>
                      <a:pt x="218945" y="271456"/>
                      <a:pt x="210543" y="275925"/>
                      <a:pt x="201709" y="279601"/>
                    </a:cubicBezTo>
                    <a:cubicBezTo>
                      <a:pt x="192839" y="283241"/>
                      <a:pt x="183716" y="286016"/>
                      <a:pt x="174341" y="287854"/>
                    </a:cubicBezTo>
                    <a:cubicBezTo>
                      <a:pt x="164930" y="289728"/>
                      <a:pt x="155447" y="290665"/>
                      <a:pt x="145855" y="290665"/>
                    </a:cubicBezTo>
                    <a:cubicBezTo>
                      <a:pt x="136300" y="290665"/>
                      <a:pt x="126816" y="289728"/>
                      <a:pt x="117405" y="287854"/>
                    </a:cubicBezTo>
                    <a:cubicBezTo>
                      <a:pt x="108030" y="286016"/>
                      <a:pt x="98907" y="283241"/>
                      <a:pt x="90037" y="279601"/>
                    </a:cubicBezTo>
                    <a:cubicBezTo>
                      <a:pt x="81203" y="275925"/>
                      <a:pt x="72801" y="271456"/>
                      <a:pt x="64833" y="266158"/>
                    </a:cubicBezTo>
                    <a:cubicBezTo>
                      <a:pt x="56864" y="260860"/>
                      <a:pt x="49508" y="254841"/>
                      <a:pt x="42729" y="248102"/>
                    </a:cubicBezTo>
                    <a:cubicBezTo>
                      <a:pt x="35950" y="241326"/>
                      <a:pt x="29892" y="234010"/>
                      <a:pt x="24592" y="226081"/>
                    </a:cubicBezTo>
                    <a:cubicBezTo>
                      <a:pt x="19255" y="218116"/>
                      <a:pt x="14784" y="209755"/>
                      <a:pt x="11106" y="200925"/>
                    </a:cubicBezTo>
                    <a:cubicBezTo>
                      <a:pt x="7428" y="192131"/>
                      <a:pt x="4688" y="183049"/>
                      <a:pt x="2813" y="173678"/>
                    </a:cubicBezTo>
                    <a:cubicBezTo>
                      <a:pt x="938" y="164308"/>
                      <a:pt x="0" y="154865"/>
                      <a:pt x="0" y="145315"/>
                    </a:cubicBezTo>
                    <a:cubicBezTo>
                      <a:pt x="0" y="135800"/>
                      <a:pt x="938" y="126321"/>
                      <a:pt x="2813" y="116987"/>
                    </a:cubicBezTo>
                    <a:cubicBezTo>
                      <a:pt x="4688" y="107616"/>
                      <a:pt x="7428" y="98534"/>
                      <a:pt x="11106" y="89704"/>
                    </a:cubicBezTo>
                    <a:cubicBezTo>
                      <a:pt x="14784" y="80911"/>
                      <a:pt x="19255" y="72513"/>
                      <a:pt x="24592" y="64584"/>
                    </a:cubicBezTo>
                    <a:cubicBezTo>
                      <a:pt x="29892" y="56655"/>
                      <a:pt x="35950" y="49303"/>
                      <a:pt x="42729" y="42564"/>
                    </a:cubicBezTo>
                    <a:cubicBezTo>
                      <a:pt x="49508" y="35824"/>
                      <a:pt x="56864" y="29805"/>
                      <a:pt x="64833" y="24507"/>
                    </a:cubicBezTo>
                    <a:cubicBezTo>
                      <a:pt x="72801" y="19173"/>
                      <a:pt x="81203" y="14704"/>
                      <a:pt x="90037" y="11064"/>
                    </a:cubicBezTo>
                    <a:cubicBezTo>
                      <a:pt x="98907" y="7424"/>
                      <a:pt x="108030" y="4649"/>
                      <a:pt x="117405" y="2775"/>
                    </a:cubicBezTo>
                    <a:cubicBezTo>
                      <a:pt x="126816" y="937"/>
                      <a:pt x="136300" y="0"/>
                      <a:pt x="145855" y="0"/>
                    </a:cubicBezTo>
                    <a:cubicBezTo>
                      <a:pt x="155447" y="0"/>
                      <a:pt x="164930" y="937"/>
                      <a:pt x="174341" y="2775"/>
                    </a:cubicBezTo>
                    <a:cubicBezTo>
                      <a:pt x="183716" y="4649"/>
                      <a:pt x="192839" y="7424"/>
                      <a:pt x="201709" y="11064"/>
                    </a:cubicBezTo>
                    <a:cubicBezTo>
                      <a:pt x="210543" y="14704"/>
                      <a:pt x="218945" y="19173"/>
                      <a:pt x="226914" y="24507"/>
                    </a:cubicBezTo>
                    <a:cubicBezTo>
                      <a:pt x="234883" y="29805"/>
                      <a:pt x="242238" y="35824"/>
                      <a:pt x="249017" y="42564"/>
                    </a:cubicBezTo>
                    <a:cubicBezTo>
                      <a:pt x="255796" y="49303"/>
                      <a:pt x="261818" y="56655"/>
                      <a:pt x="267155" y="64584"/>
                    </a:cubicBezTo>
                    <a:cubicBezTo>
                      <a:pt x="272491" y="72513"/>
                      <a:pt x="276962" y="80911"/>
                      <a:pt x="280640" y="89704"/>
                    </a:cubicBezTo>
                    <a:cubicBezTo>
                      <a:pt x="284282" y="98534"/>
                      <a:pt x="287059" y="107616"/>
                      <a:pt x="288934" y="116987"/>
                    </a:cubicBezTo>
                    <a:cubicBezTo>
                      <a:pt x="290809" y="126321"/>
                      <a:pt x="291746" y="135800"/>
                      <a:pt x="291746" y="145315"/>
                    </a:cubicBezTo>
                    <a:close/>
                  </a:path>
                </a:pathLst>
              </a:custGeom>
              <a:grpFill/>
              <a:ln w="15875" cap="rnd">
                <a:solidFill>
                  <a:schemeClr val="bg1"/>
                </a:solidFill>
                <a:prstDash val="solid"/>
                <a:round/>
              </a:ln>
            </p:spPr>
            <p:txBody>
              <a:bodyPr rtlCol="0" anchor="ctr"/>
              <a:lstStyle/>
              <a:p>
                <a:endParaRPr lang="en-US" dirty="0">
                  <a:latin typeface="Roboto Condensed" panose="02000000000000000000" pitchFamily="2" charset="0"/>
                </a:endParaRPr>
              </a:p>
            </p:txBody>
          </p:sp>
        </p:grpSp>
        <p:sp>
          <p:nvSpPr>
            <p:cNvPr id="37" name="Freeform 36">
              <a:extLst>
                <a:ext uri="{FF2B5EF4-FFF2-40B4-BE49-F238E27FC236}">
                  <a16:creationId xmlns:a16="http://schemas.microsoft.com/office/drawing/2014/main" id="{F1615614-413D-9F5A-8B5A-9B3BEF099AC5}"/>
                </a:ext>
              </a:extLst>
            </p:cNvPr>
            <p:cNvSpPr>
              <a:spLocks noChangeAspect="1"/>
            </p:cNvSpPr>
            <p:nvPr/>
          </p:nvSpPr>
          <p:spPr>
            <a:xfrm>
              <a:off x="2319370" y="3259255"/>
              <a:ext cx="258524" cy="255600"/>
            </a:xfrm>
            <a:custGeom>
              <a:avLst/>
              <a:gdLst>
                <a:gd name="connsiteX0" fmla="*/ 1079893 w 1299032"/>
                <a:gd name="connsiteY0" fmla="*/ 845715 h 1284341"/>
                <a:gd name="connsiteX1" fmla="*/ 1032044 w 1299032"/>
                <a:gd name="connsiteY1" fmla="*/ 850977 h 1284341"/>
                <a:gd name="connsiteX2" fmla="*/ 986466 w 1299032"/>
                <a:gd name="connsiteY2" fmla="*/ 866546 h 1284341"/>
                <a:gd name="connsiteX3" fmla="*/ 945432 w 1299032"/>
                <a:gd name="connsiteY3" fmla="*/ 891666 h 1284341"/>
                <a:gd name="connsiteX4" fmla="*/ 910852 w 1299032"/>
                <a:gd name="connsiteY4" fmla="*/ 925184 h 1284341"/>
                <a:gd name="connsiteX5" fmla="*/ 435138 w 1299032"/>
                <a:gd name="connsiteY5" fmla="*/ 699932 h 1284341"/>
                <a:gd name="connsiteX6" fmla="*/ 439176 w 1299032"/>
                <a:gd name="connsiteY6" fmla="*/ 657909 h 1284341"/>
                <a:gd name="connsiteX7" fmla="*/ 433731 w 1299032"/>
                <a:gd name="connsiteY7" fmla="*/ 609506 h 1284341"/>
                <a:gd name="connsiteX8" fmla="*/ 914855 w 1299032"/>
                <a:gd name="connsiteY8" fmla="*/ 364036 h 1284341"/>
                <a:gd name="connsiteX9" fmla="*/ 932704 w 1299032"/>
                <a:gd name="connsiteY9" fmla="*/ 382092 h 1284341"/>
                <a:gd name="connsiteX10" fmla="*/ 952536 w 1299032"/>
                <a:gd name="connsiteY10" fmla="*/ 397986 h 1284341"/>
                <a:gd name="connsiteX11" fmla="*/ 974062 w 1299032"/>
                <a:gd name="connsiteY11" fmla="*/ 411465 h 1284341"/>
                <a:gd name="connsiteX12" fmla="*/ 996995 w 1299032"/>
                <a:gd name="connsiteY12" fmla="*/ 422349 h 1284341"/>
                <a:gd name="connsiteX13" fmla="*/ 1021046 w 1299032"/>
                <a:gd name="connsiteY13" fmla="*/ 430530 h 1284341"/>
                <a:gd name="connsiteX14" fmla="*/ 1045890 w 1299032"/>
                <a:gd name="connsiteY14" fmla="*/ 435864 h 1284341"/>
                <a:gd name="connsiteX15" fmla="*/ 1071167 w 1299032"/>
                <a:gd name="connsiteY15" fmla="*/ 438315 h 1284341"/>
                <a:gd name="connsiteX16" fmla="*/ 1096552 w 1299032"/>
                <a:gd name="connsiteY16" fmla="*/ 437810 h 1284341"/>
                <a:gd name="connsiteX17" fmla="*/ 1121720 w 1299032"/>
                <a:gd name="connsiteY17" fmla="*/ 434387 h 1284341"/>
                <a:gd name="connsiteX18" fmla="*/ 1146348 w 1299032"/>
                <a:gd name="connsiteY18" fmla="*/ 428080 h 1284341"/>
                <a:gd name="connsiteX19" fmla="*/ 1170038 w 1299032"/>
                <a:gd name="connsiteY19" fmla="*/ 418961 h 1284341"/>
                <a:gd name="connsiteX20" fmla="*/ 1192538 w 1299032"/>
                <a:gd name="connsiteY20" fmla="*/ 407176 h 1284341"/>
                <a:gd name="connsiteX21" fmla="*/ 1213524 w 1299032"/>
                <a:gd name="connsiteY21" fmla="*/ 392832 h 1284341"/>
                <a:gd name="connsiteX22" fmla="*/ 1232707 w 1299032"/>
                <a:gd name="connsiteY22" fmla="*/ 376217 h 1284341"/>
                <a:gd name="connsiteX23" fmla="*/ 1249835 w 1299032"/>
                <a:gd name="connsiteY23" fmla="*/ 357440 h 1284341"/>
                <a:gd name="connsiteX24" fmla="*/ 1264691 w 1299032"/>
                <a:gd name="connsiteY24" fmla="*/ 336861 h 1284341"/>
                <a:gd name="connsiteX25" fmla="*/ 1277059 w 1299032"/>
                <a:gd name="connsiteY25" fmla="*/ 314661 h 1284341"/>
                <a:gd name="connsiteX26" fmla="*/ 1286758 w 1299032"/>
                <a:gd name="connsiteY26" fmla="*/ 291198 h 1284341"/>
                <a:gd name="connsiteX27" fmla="*/ 1293681 w 1299032"/>
                <a:gd name="connsiteY27" fmla="*/ 266763 h 1284341"/>
                <a:gd name="connsiteX28" fmla="*/ 1297756 w 1299032"/>
                <a:gd name="connsiteY28" fmla="*/ 241715 h 1284341"/>
                <a:gd name="connsiteX29" fmla="*/ 1298910 w 1299032"/>
                <a:gd name="connsiteY29" fmla="*/ 216343 h 1284341"/>
                <a:gd name="connsiteX30" fmla="*/ 1297107 w 1299032"/>
                <a:gd name="connsiteY30" fmla="*/ 191006 h 1284341"/>
                <a:gd name="connsiteX31" fmla="*/ 1292383 w 1299032"/>
                <a:gd name="connsiteY31" fmla="*/ 166066 h 1284341"/>
                <a:gd name="connsiteX32" fmla="*/ 1284775 w 1299032"/>
                <a:gd name="connsiteY32" fmla="*/ 141847 h 1284341"/>
                <a:gd name="connsiteX33" fmla="*/ 1274462 w 1299032"/>
                <a:gd name="connsiteY33" fmla="*/ 118637 h 1284341"/>
                <a:gd name="connsiteX34" fmla="*/ 1261518 w 1299032"/>
                <a:gd name="connsiteY34" fmla="*/ 96797 h 1284341"/>
                <a:gd name="connsiteX35" fmla="*/ 1246121 w 1299032"/>
                <a:gd name="connsiteY35" fmla="*/ 76578 h 1284341"/>
                <a:gd name="connsiteX36" fmla="*/ 1228524 w 1299032"/>
                <a:gd name="connsiteY36" fmla="*/ 58306 h 1284341"/>
                <a:gd name="connsiteX37" fmla="*/ 1208909 w 1299032"/>
                <a:gd name="connsiteY37" fmla="*/ 42160 h 1284341"/>
                <a:gd name="connsiteX38" fmla="*/ 1187526 w 1299032"/>
                <a:gd name="connsiteY38" fmla="*/ 28392 h 1284341"/>
                <a:gd name="connsiteX39" fmla="*/ 1164738 w 1299032"/>
                <a:gd name="connsiteY39" fmla="*/ 17220 h 1284341"/>
                <a:gd name="connsiteX40" fmla="*/ 1140795 w 1299032"/>
                <a:gd name="connsiteY40" fmla="*/ 8714 h 1284341"/>
                <a:gd name="connsiteX41" fmla="*/ 1116023 w 1299032"/>
                <a:gd name="connsiteY41" fmla="*/ 3056 h 1284341"/>
                <a:gd name="connsiteX42" fmla="*/ 1090782 w 1299032"/>
                <a:gd name="connsiteY42" fmla="*/ 281 h 1284341"/>
                <a:gd name="connsiteX43" fmla="*/ 1065398 w 1299032"/>
                <a:gd name="connsiteY43" fmla="*/ 461 h 1284341"/>
                <a:gd name="connsiteX44" fmla="*/ 1040157 w 1299032"/>
                <a:gd name="connsiteY44" fmla="*/ 3561 h 1284341"/>
                <a:gd name="connsiteX45" fmla="*/ 1015493 w 1299032"/>
                <a:gd name="connsiteY45" fmla="*/ 9579 h 1284341"/>
                <a:gd name="connsiteX46" fmla="*/ 991659 w 1299032"/>
                <a:gd name="connsiteY46" fmla="*/ 18373 h 1284341"/>
                <a:gd name="connsiteX47" fmla="*/ 969014 w 1299032"/>
                <a:gd name="connsiteY47" fmla="*/ 29870 h 1284341"/>
                <a:gd name="connsiteX48" fmla="*/ 947848 w 1299032"/>
                <a:gd name="connsiteY48" fmla="*/ 43926 h 1284341"/>
                <a:gd name="connsiteX49" fmla="*/ 928449 w 1299032"/>
                <a:gd name="connsiteY49" fmla="*/ 60324 h 1284341"/>
                <a:gd name="connsiteX50" fmla="*/ 911105 w 1299032"/>
                <a:gd name="connsiteY50" fmla="*/ 78849 h 1284341"/>
                <a:gd name="connsiteX51" fmla="*/ 895996 w 1299032"/>
                <a:gd name="connsiteY51" fmla="*/ 99248 h 1284341"/>
                <a:gd name="connsiteX52" fmla="*/ 883340 w 1299032"/>
                <a:gd name="connsiteY52" fmla="*/ 121268 h 1284341"/>
                <a:gd name="connsiteX53" fmla="*/ 873316 w 1299032"/>
                <a:gd name="connsiteY53" fmla="*/ 144622 h 1284341"/>
                <a:gd name="connsiteX54" fmla="*/ 866068 w 1299032"/>
                <a:gd name="connsiteY54" fmla="*/ 168950 h 1284341"/>
                <a:gd name="connsiteX55" fmla="*/ 861669 w 1299032"/>
                <a:gd name="connsiteY55" fmla="*/ 193962 h 1284341"/>
                <a:gd name="connsiteX56" fmla="*/ 860227 w 1299032"/>
                <a:gd name="connsiteY56" fmla="*/ 219298 h 1284341"/>
                <a:gd name="connsiteX57" fmla="*/ 865599 w 1299032"/>
                <a:gd name="connsiteY57" fmla="*/ 267664 h 1284341"/>
                <a:gd name="connsiteX58" fmla="*/ 384079 w 1299032"/>
                <a:gd name="connsiteY58" fmla="*/ 513207 h 1284341"/>
                <a:gd name="connsiteX59" fmla="*/ 368574 w 1299032"/>
                <a:gd name="connsiteY59" fmla="*/ 497277 h 1284341"/>
                <a:gd name="connsiteX60" fmla="*/ 351519 w 1299032"/>
                <a:gd name="connsiteY60" fmla="*/ 483005 h 1284341"/>
                <a:gd name="connsiteX61" fmla="*/ 333093 w 1299032"/>
                <a:gd name="connsiteY61" fmla="*/ 470499 h 1284341"/>
                <a:gd name="connsiteX62" fmla="*/ 313514 w 1299032"/>
                <a:gd name="connsiteY62" fmla="*/ 459939 h 1284341"/>
                <a:gd name="connsiteX63" fmla="*/ 292960 w 1299032"/>
                <a:gd name="connsiteY63" fmla="*/ 451434 h 1284341"/>
                <a:gd name="connsiteX64" fmla="*/ 271650 w 1299032"/>
                <a:gd name="connsiteY64" fmla="*/ 445054 h 1284341"/>
                <a:gd name="connsiteX65" fmla="*/ 249799 w 1299032"/>
                <a:gd name="connsiteY65" fmla="*/ 440838 h 1284341"/>
                <a:gd name="connsiteX66" fmla="*/ 227623 w 1299032"/>
                <a:gd name="connsiteY66" fmla="*/ 438892 h 1284341"/>
                <a:gd name="connsiteX67" fmla="*/ 205375 w 1299032"/>
                <a:gd name="connsiteY67" fmla="*/ 439180 h 1284341"/>
                <a:gd name="connsiteX68" fmla="*/ 183272 w 1299032"/>
                <a:gd name="connsiteY68" fmla="*/ 441703 h 1284341"/>
                <a:gd name="connsiteX69" fmla="*/ 161565 w 1299032"/>
                <a:gd name="connsiteY69" fmla="*/ 446460 h 1284341"/>
                <a:gd name="connsiteX70" fmla="*/ 140435 w 1299032"/>
                <a:gd name="connsiteY70" fmla="*/ 453416 h 1284341"/>
                <a:gd name="connsiteX71" fmla="*/ 120098 w 1299032"/>
                <a:gd name="connsiteY71" fmla="*/ 462462 h 1284341"/>
                <a:gd name="connsiteX72" fmla="*/ 100771 w 1299032"/>
                <a:gd name="connsiteY72" fmla="*/ 473490 h 1284341"/>
                <a:gd name="connsiteX73" fmla="*/ 82705 w 1299032"/>
                <a:gd name="connsiteY73" fmla="*/ 486465 h 1284341"/>
                <a:gd name="connsiteX74" fmla="*/ 66011 w 1299032"/>
                <a:gd name="connsiteY74" fmla="*/ 501169 h 1284341"/>
                <a:gd name="connsiteX75" fmla="*/ 50902 w 1299032"/>
                <a:gd name="connsiteY75" fmla="*/ 517496 h 1284341"/>
                <a:gd name="connsiteX76" fmla="*/ 37561 w 1299032"/>
                <a:gd name="connsiteY76" fmla="*/ 535263 h 1284341"/>
                <a:gd name="connsiteX77" fmla="*/ 26058 w 1299032"/>
                <a:gd name="connsiteY77" fmla="*/ 554329 h 1284341"/>
                <a:gd name="connsiteX78" fmla="*/ 16539 w 1299032"/>
                <a:gd name="connsiteY78" fmla="*/ 574403 h 1284341"/>
                <a:gd name="connsiteX79" fmla="*/ 9111 w 1299032"/>
                <a:gd name="connsiteY79" fmla="*/ 595379 h 1284341"/>
                <a:gd name="connsiteX80" fmla="*/ 3846 w 1299032"/>
                <a:gd name="connsiteY80" fmla="*/ 617003 h 1284341"/>
                <a:gd name="connsiteX81" fmla="*/ 817 w 1299032"/>
                <a:gd name="connsiteY81" fmla="*/ 639023 h 1284341"/>
                <a:gd name="connsiteX82" fmla="*/ 24 w 1299032"/>
                <a:gd name="connsiteY82" fmla="*/ 661224 h 1284341"/>
                <a:gd name="connsiteX83" fmla="*/ 1467 w 1299032"/>
                <a:gd name="connsiteY83" fmla="*/ 683425 h 1284341"/>
                <a:gd name="connsiteX84" fmla="*/ 5181 w 1299032"/>
                <a:gd name="connsiteY84" fmla="*/ 705374 h 1284341"/>
                <a:gd name="connsiteX85" fmla="*/ 11094 w 1299032"/>
                <a:gd name="connsiteY85" fmla="*/ 726782 h 1284341"/>
                <a:gd name="connsiteX86" fmla="*/ 19135 w 1299032"/>
                <a:gd name="connsiteY86" fmla="*/ 747541 h 1284341"/>
                <a:gd name="connsiteX87" fmla="*/ 29231 w 1299032"/>
                <a:gd name="connsiteY87" fmla="*/ 767327 h 1284341"/>
                <a:gd name="connsiteX88" fmla="*/ 41311 w 1299032"/>
                <a:gd name="connsiteY88" fmla="*/ 786032 h 1284341"/>
                <a:gd name="connsiteX89" fmla="*/ 55193 w 1299032"/>
                <a:gd name="connsiteY89" fmla="*/ 803403 h 1284341"/>
                <a:gd name="connsiteX90" fmla="*/ 70806 w 1299032"/>
                <a:gd name="connsiteY90" fmla="*/ 819261 h 1284341"/>
                <a:gd name="connsiteX91" fmla="*/ 87898 w 1299032"/>
                <a:gd name="connsiteY91" fmla="*/ 833461 h 1284341"/>
                <a:gd name="connsiteX92" fmla="*/ 106360 w 1299032"/>
                <a:gd name="connsiteY92" fmla="*/ 845895 h 1284341"/>
                <a:gd name="connsiteX93" fmla="*/ 126011 w 1299032"/>
                <a:gd name="connsiteY93" fmla="*/ 856347 h 1284341"/>
                <a:gd name="connsiteX94" fmla="*/ 146600 w 1299032"/>
                <a:gd name="connsiteY94" fmla="*/ 864780 h 1284341"/>
                <a:gd name="connsiteX95" fmla="*/ 167911 w 1299032"/>
                <a:gd name="connsiteY95" fmla="*/ 871087 h 1284341"/>
                <a:gd name="connsiteX96" fmla="*/ 189798 w 1299032"/>
                <a:gd name="connsiteY96" fmla="*/ 875196 h 1284341"/>
                <a:gd name="connsiteX97" fmla="*/ 211974 w 1299032"/>
                <a:gd name="connsiteY97" fmla="*/ 877070 h 1284341"/>
                <a:gd name="connsiteX98" fmla="*/ 234186 w 1299032"/>
                <a:gd name="connsiteY98" fmla="*/ 876673 h 1284341"/>
                <a:gd name="connsiteX99" fmla="*/ 256289 w 1299032"/>
                <a:gd name="connsiteY99" fmla="*/ 874078 h 1284341"/>
                <a:gd name="connsiteX100" fmla="*/ 277996 w 1299032"/>
                <a:gd name="connsiteY100" fmla="*/ 869213 h 1284341"/>
                <a:gd name="connsiteX101" fmla="*/ 299126 w 1299032"/>
                <a:gd name="connsiteY101" fmla="*/ 862185 h 1284341"/>
                <a:gd name="connsiteX102" fmla="*/ 319391 w 1299032"/>
                <a:gd name="connsiteY102" fmla="*/ 853067 h 1284341"/>
                <a:gd name="connsiteX103" fmla="*/ 338646 w 1299032"/>
                <a:gd name="connsiteY103" fmla="*/ 841930 h 1284341"/>
                <a:gd name="connsiteX104" fmla="*/ 356711 w 1299032"/>
                <a:gd name="connsiteY104" fmla="*/ 828884 h 1284341"/>
                <a:gd name="connsiteX105" fmla="*/ 373298 w 1299032"/>
                <a:gd name="connsiteY105" fmla="*/ 814107 h 1284341"/>
                <a:gd name="connsiteX106" fmla="*/ 388334 w 1299032"/>
                <a:gd name="connsiteY106" fmla="*/ 797709 h 1284341"/>
                <a:gd name="connsiteX107" fmla="*/ 864301 w 1299032"/>
                <a:gd name="connsiteY107" fmla="*/ 1022925 h 1284341"/>
                <a:gd name="connsiteX108" fmla="*/ 861128 w 1299032"/>
                <a:gd name="connsiteY108" fmla="*/ 1045126 h 1284341"/>
                <a:gd name="connsiteX109" fmla="*/ 860227 w 1299032"/>
                <a:gd name="connsiteY109" fmla="*/ 1067507 h 1284341"/>
                <a:gd name="connsiteX110" fmla="*/ 861633 w 1299032"/>
                <a:gd name="connsiteY110" fmla="*/ 1089852 h 1284341"/>
                <a:gd name="connsiteX111" fmla="*/ 865275 w 1299032"/>
                <a:gd name="connsiteY111" fmla="*/ 1111945 h 1284341"/>
                <a:gd name="connsiteX112" fmla="*/ 871188 w 1299032"/>
                <a:gd name="connsiteY112" fmla="*/ 1133569 h 1284341"/>
                <a:gd name="connsiteX113" fmla="*/ 879265 w 1299032"/>
                <a:gd name="connsiteY113" fmla="*/ 1154472 h 1284341"/>
                <a:gd name="connsiteX114" fmla="*/ 889470 w 1299032"/>
                <a:gd name="connsiteY114" fmla="*/ 1174438 h 1284341"/>
                <a:gd name="connsiteX115" fmla="*/ 901621 w 1299032"/>
                <a:gd name="connsiteY115" fmla="*/ 1193252 h 1284341"/>
                <a:gd name="connsiteX116" fmla="*/ 915612 w 1299032"/>
                <a:gd name="connsiteY116" fmla="*/ 1210731 h 1284341"/>
                <a:gd name="connsiteX117" fmla="*/ 931369 w 1299032"/>
                <a:gd name="connsiteY117" fmla="*/ 1226697 h 1284341"/>
                <a:gd name="connsiteX118" fmla="*/ 948641 w 1299032"/>
                <a:gd name="connsiteY118" fmla="*/ 1240969 h 1284341"/>
                <a:gd name="connsiteX119" fmla="*/ 967283 w 1299032"/>
                <a:gd name="connsiteY119" fmla="*/ 1253403 h 1284341"/>
                <a:gd name="connsiteX120" fmla="*/ 987079 w 1299032"/>
                <a:gd name="connsiteY120" fmla="*/ 1263891 h 1284341"/>
                <a:gd name="connsiteX121" fmla="*/ 1007849 w 1299032"/>
                <a:gd name="connsiteY121" fmla="*/ 1272288 h 1284341"/>
                <a:gd name="connsiteX122" fmla="*/ 1029375 w 1299032"/>
                <a:gd name="connsiteY122" fmla="*/ 1278523 h 1284341"/>
                <a:gd name="connsiteX123" fmla="*/ 1051443 w 1299032"/>
                <a:gd name="connsiteY123" fmla="*/ 1282523 h 1284341"/>
                <a:gd name="connsiteX124" fmla="*/ 1073799 w 1299032"/>
                <a:gd name="connsiteY124" fmla="*/ 1284253 h 1284341"/>
                <a:gd name="connsiteX125" fmla="*/ 1096191 w 1299032"/>
                <a:gd name="connsiteY125" fmla="*/ 1283713 h 1284341"/>
                <a:gd name="connsiteX126" fmla="*/ 1118439 w 1299032"/>
                <a:gd name="connsiteY126" fmla="*/ 1280866 h 1284341"/>
                <a:gd name="connsiteX127" fmla="*/ 1140254 w 1299032"/>
                <a:gd name="connsiteY127" fmla="*/ 1275784 h 1284341"/>
                <a:gd name="connsiteX128" fmla="*/ 1161456 w 1299032"/>
                <a:gd name="connsiteY128" fmla="*/ 1268504 h 1284341"/>
                <a:gd name="connsiteX129" fmla="*/ 1181793 w 1299032"/>
                <a:gd name="connsiteY129" fmla="*/ 1259097 h 1284341"/>
                <a:gd name="connsiteX130" fmla="*/ 1201084 w 1299032"/>
                <a:gd name="connsiteY130" fmla="*/ 1247672 h 1284341"/>
                <a:gd name="connsiteX131" fmla="*/ 1219077 w 1299032"/>
                <a:gd name="connsiteY131" fmla="*/ 1234337 h 1284341"/>
                <a:gd name="connsiteX132" fmla="*/ 1235628 w 1299032"/>
                <a:gd name="connsiteY132" fmla="*/ 1219237 h 1284341"/>
                <a:gd name="connsiteX133" fmla="*/ 1250556 w 1299032"/>
                <a:gd name="connsiteY133" fmla="*/ 1202514 h 1284341"/>
                <a:gd name="connsiteX134" fmla="*/ 1263717 w 1299032"/>
                <a:gd name="connsiteY134" fmla="*/ 1184386 h 1284341"/>
                <a:gd name="connsiteX135" fmla="*/ 1274931 w 1299032"/>
                <a:gd name="connsiteY135" fmla="*/ 1164960 h 1284341"/>
                <a:gd name="connsiteX136" fmla="*/ 1284090 w 1299032"/>
                <a:gd name="connsiteY136" fmla="*/ 1144525 h 1284341"/>
                <a:gd name="connsiteX137" fmla="*/ 1291157 w 1299032"/>
                <a:gd name="connsiteY137" fmla="*/ 1123261 h 1284341"/>
                <a:gd name="connsiteX138" fmla="*/ 1295989 w 1299032"/>
                <a:gd name="connsiteY138" fmla="*/ 1101385 h 1284341"/>
                <a:gd name="connsiteX139" fmla="*/ 1298585 w 1299032"/>
                <a:gd name="connsiteY139" fmla="*/ 1079148 h 1284341"/>
                <a:gd name="connsiteX140" fmla="*/ 1298874 w 1299032"/>
                <a:gd name="connsiteY140" fmla="*/ 1056731 h 1284341"/>
                <a:gd name="connsiteX141" fmla="*/ 1296891 w 1299032"/>
                <a:gd name="connsiteY141" fmla="*/ 1034422 h 1284341"/>
                <a:gd name="connsiteX142" fmla="*/ 1292636 w 1299032"/>
                <a:gd name="connsiteY142" fmla="*/ 1012437 h 1284341"/>
                <a:gd name="connsiteX143" fmla="*/ 1286145 w 1299032"/>
                <a:gd name="connsiteY143" fmla="*/ 990993 h 1284341"/>
                <a:gd name="connsiteX144" fmla="*/ 1277527 w 1299032"/>
                <a:gd name="connsiteY144" fmla="*/ 970306 h 1284341"/>
                <a:gd name="connsiteX145" fmla="*/ 1266818 w 1299032"/>
                <a:gd name="connsiteY145" fmla="*/ 950628 h 1284341"/>
                <a:gd name="connsiteX146" fmla="*/ 1254162 w 1299032"/>
                <a:gd name="connsiteY146" fmla="*/ 932139 h 1284341"/>
                <a:gd name="connsiteX147" fmla="*/ 1239702 w 1299032"/>
                <a:gd name="connsiteY147" fmla="*/ 915056 h 1284341"/>
                <a:gd name="connsiteX148" fmla="*/ 1223548 w 1299032"/>
                <a:gd name="connsiteY148" fmla="*/ 899487 h 1284341"/>
                <a:gd name="connsiteX149" fmla="*/ 1205880 w 1299032"/>
                <a:gd name="connsiteY149" fmla="*/ 885683 h 1284341"/>
                <a:gd name="connsiteX150" fmla="*/ 1186949 w 1299032"/>
                <a:gd name="connsiteY150" fmla="*/ 873754 h 1284341"/>
                <a:gd name="connsiteX151" fmla="*/ 1166865 w 1299032"/>
                <a:gd name="connsiteY151" fmla="*/ 863807 h 1284341"/>
                <a:gd name="connsiteX152" fmla="*/ 1145843 w 1299032"/>
                <a:gd name="connsiteY152" fmla="*/ 855950 h 1284341"/>
                <a:gd name="connsiteX153" fmla="*/ 1124172 w 1299032"/>
                <a:gd name="connsiteY153" fmla="*/ 850292 h 1284341"/>
                <a:gd name="connsiteX154" fmla="*/ 1102033 w 1299032"/>
                <a:gd name="connsiteY154" fmla="*/ 846868 h 1284341"/>
                <a:gd name="connsiteX155" fmla="*/ 1079640 w 1299032"/>
                <a:gd name="connsiteY155" fmla="*/ 845715 h 12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299032" h="1284341">
                  <a:moveTo>
                    <a:pt x="1079893" y="845715"/>
                  </a:moveTo>
                  <a:cubicBezTo>
                    <a:pt x="1063739" y="845715"/>
                    <a:pt x="1047801" y="847445"/>
                    <a:pt x="1032044" y="850977"/>
                  </a:cubicBezTo>
                  <a:cubicBezTo>
                    <a:pt x="1016286" y="854473"/>
                    <a:pt x="1001106" y="859662"/>
                    <a:pt x="986466" y="866546"/>
                  </a:cubicBezTo>
                  <a:cubicBezTo>
                    <a:pt x="971863" y="873394"/>
                    <a:pt x="958197" y="881791"/>
                    <a:pt x="945432" y="891666"/>
                  </a:cubicBezTo>
                  <a:cubicBezTo>
                    <a:pt x="932668" y="901577"/>
                    <a:pt x="921129" y="912750"/>
                    <a:pt x="910852" y="925184"/>
                  </a:cubicBezTo>
                  <a:lnTo>
                    <a:pt x="435138" y="699932"/>
                  </a:lnTo>
                  <a:cubicBezTo>
                    <a:pt x="437806" y="686056"/>
                    <a:pt x="439176" y="672072"/>
                    <a:pt x="439176" y="657909"/>
                  </a:cubicBezTo>
                  <a:cubicBezTo>
                    <a:pt x="439176" y="641582"/>
                    <a:pt x="437337" y="625436"/>
                    <a:pt x="433731" y="609506"/>
                  </a:cubicBezTo>
                  <a:lnTo>
                    <a:pt x="914855" y="364036"/>
                  </a:lnTo>
                  <a:cubicBezTo>
                    <a:pt x="920444" y="370379"/>
                    <a:pt x="926393" y="376398"/>
                    <a:pt x="932704" y="382092"/>
                  </a:cubicBezTo>
                  <a:cubicBezTo>
                    <a:pt x="939014" y="387750"/>
                    <a:pt x="945612" y="393048"/>
                    <a:pt x="952536" y="397986"/>
                  </a:cubicBezTo>
                  <a:cubicBezTo>
                    <a:pt x="959459" y="402887"/>
                    <a:pt x="966634" y="407356"/>
                    <a:pt x="974062" y="411465"/>
                  </a:cubicBezTo>
                  <a:cubicBezTo>
                    <a:pt x="981490" y="415537"/>
                    <a:pt x="989135" y="419178"/>
                    <a:pt x="996995" y="422349"/>
                  </a:cubicBezTo>
                  <a:cubicBezTo>
                    <a:pt x="1004856" y="425557"/>
                    <a:pt x="1012861" y="428260"/>
                    <a:pt x="1021046" y="430530"/>
                  </a:cubicBezTo>
                  <a:cubicBezTo>
                    <a:pt x="1029231" y="432801"/>
                    <a:pt x="1037488" y="434567"/>
                    <a:pt x="1045890" y="435864"/>
                  </a:cubicBezTo>
                  <a:cubicBezTo>
                    <a:pt x="1054256" y="437198"/>
                    <a:pt x="1062693" y="437991"/>
                    <a:pt x="1071167" y="438315"/>
                  </a:cubicBezTo>
                  <a:cubicBezTo>
                    <a:pt x="1079640" y="438639"/>
                    <a:pt x="1088114" y="438495"/>
                    <a:pt x="1096552" y="437810"/>
                  </a:cubicBezTo>
                  <a:cubicBezTo>
                    <a:pt x="1105025" y="437162"/>
                    <a:pt x="1113427" y="436008"/>
                    <a:pt x="1121720" y="434387"/>
                  </a:cubicBezTo>
                  <a:cubicBezTo>
                    <a:pt x="1130050" y="432765"/>
                    <a:pt x="1138271" y="430638"/>
                    <a:pt x="1146348" y="428080"/>
                  </a:cubicBezTo>
                  <a:cubicBezTo>
                    <a:pt x="1154425" y="425485"/>
                    <a:pt x="1162322" y="422457"/>
                    <a:pt x="1170038" y="418961"/>
                  </a:cubicBezTo>
                  <a:cubicBezTo>
                    <a:pt x="1177791" y="415465"/>
                    <a:pt x="1185291" y="411537"/>
                    <a:pt x="1192538" y="407176"/>
                  </a:cubicBezTo>
                  <a:cubicBezTo>
                    <a:pt x="1199822" y="402779"/>
                    <a:pt x="1206817" y="398022"/>
                    <a:pt x="1213524" y="392832"/>
                  </a:cubicBezTo>
                  <a:cubicBezTo>
                    <a:pt x="1220231" y="387678"/>
                    <a:pt x="1226649" y="382128"/>
                    <a:pt x="1232707" y="376217"/>
                  </a:cubicBezTo>
                  <a:cubicBezTo>
                    <a:pt x="1238765" y="370271"/>
                    <a:pt x="1244498" y="364036"/>
                    <a:pt x="1249835" y="357440"/>
                  </a:cubicBezTo>
                  <a:cubicBezTo>
                    <a:pt x="1255171" y="350881"/>
                    <a:pt x="1260147" y="343997"/>
                    <a:pt x="1264691" y="336861"/>
                  </a:cubicBezTo>
                  <a:cubicBezTo>
                    <a:pt x="1269234" y="329689"/>
                    <a:pt x="1273345" y="322301"/>
                    <a:pt x="1277059" y="314661"/>
                  </a:cubicBezTo>
                  <a:cubicBezTo>
                    <a:pt x="1280737" y="307020"/>
                    <a:pt x="1283982" y="299199"/>
                    <a:pt x="1286758" y="291198"/>
                  </a:cubicBezTo>
                  <a:cubicBezTo>
                    <a:pt x="1289535" y="283197"/>
                    <a:pt x="1291843" y="275052"/>
                    <a:pt x="1293681" y="266763"/>
                  </a:cubicBezTo>
                  <a:cubicBezTo>
                    <a:pt x="1295520" y="258510"/>
                    <a:pt x="1296891" y="250148"/>
                    <a:pt x="1297756" y="241715"/>
                  </a:cubicBezTo>
                  <a:cubicBezTo>
                    <a:pt x="1298621" y="233282"/>
                    <a:pt x="1299018" y="224812"/>
                    <a:pt x="1298910" y="216343"/>
                  </a:cubicBezTo>
                  <a:cubicBezTo>
                    <a:pt x="1298766" y="207873"/>
                    <a:pt x="1298189" y="199440"/>
                    <a:pt x="1297107" y="191006"/>
                  </a:cubicBezTo>
                  <a:cubicBezTo>
                    <a:pt x="1295989" y="182609"/>
                    <a:pt x="1294439" y="174284"/>
                    <a:pt x="1292383" y="166066"/>
                  </a:cubicBezTo>
                  <a:cubicBezTo>
                    <a:pt x="1290292" y="157849"/>
                    <a:pt x="1287768" y="149776"/>
                    <a:pt x="1284775" y="141847"/>
                  </a:cubicBezTo>
                  <a:cubicBezTo>
                    <a:pt x="1281782" y="133918"/>
                    <a:pt x="1278357" y="126170"/>
                    <a:pt x="1274462" y="118637"/>
                  </a:cubicBezTo>
                  <a:cubicBezTo>
                    <a:pt x="1270568" y="111105"/>
                    <a:pt x="1266241" y="103825"/>
                    <a:pt x="1261518" y="96797"/>
                  </a:cubicBezTo>
                  <a:cubicBezTo>
                    <a:pt x="1256794" y="89769"/>
                    <a:pt x="1251638" y="83029"/>
                    <a:pt x="1246121" y="76578"/>
                  </a:cubicBezTo>
                  <a:cubicBezTo>
                    <a:pt x="1240604" y="70163"/>
                    <a:pt x="1234726" y="64072"/>
                    <a:pt x="1228524" y="58306"/>
                  </a:cubicBezTo>
                  <a:cubicBezTo>
                    <a:pt x="1222286" y="52539"/>
                    <a:pt x="1215760" y="47169"/>
                    <a:pt x="1208909" y="42160"/>
                  </a:cubicBezTo>
                  <a:cubicBezTo>
                    <a:pt x="1202058" y="37150"/>
                    <a:pt x="1194918" y="32573"/>
                    <a:pt x="1187526" y="28392"/>
                  </a:cubicBezTo>
                  <a:cubicBezTo>
                    <a:pt x="1180171" y="24248"/>
                    <a:pt x="1172562" y="20500"/>
                    <a:pt x="1164738" y="17220"/>
                  </a:cubicBezTo>
                  <a:cubicBezTo>
                    <a:pt x="1156913" y="13904"/>
                    <a:pt x="1148944" y="11093"/>
                    <a:pt x="1140795" y="8714"/>
                  </a:cubicBezTo>
                  <a:cubicBezTo>
                    <a:pt x="1132646" y="6372"/>
                    <a:pt x="1124389" y="4462"/>
                    <a:pt x="1116023" y="3056"/>
                  </a:cubicBezTo>
                  <a:cubicBezTo>
                    <a:pt x="1107694" y="1650"/>
                    <a:pt x="1099256" y="713"/>
                    <a:pt x="1090782" y="281"/>
                  </a:cubicBezTo>
                  <a:cubicBezTo>
                    <a:pt x="1082309" y="-152"/>
                    <a:pt x="1073835" y="-79"/>
                    <a:pt x="1065398" y="461"/>
                  </a:cubicBezTo>
                  <a:cubicBezTo>
                    <a:pt x="1056924" y="1002"/>
                    <a:pt x="1048522" y="2047"/>
                    <a:pt x="1040157" y="3561"/>
                  </a:cubicBezTo>
                  <a:cubicBezTo>
                    <a:pt x="1031827" y="5074"/>
                    <a:pt x="1023606" y="7093"/>
                    <a:pt x="1015493" y="9579"/>
                  </a:cubicBezTo>
                  <a:cubicBezTo>
                    <a:pt x="1007380" y="12030"/>
                    <a:pt x="999447" y="14985"/>
                    <a:pt x="991659" y="18373"/>
                  </a:cubicBezTo>
                  <a:cubicBezTo>
                    <a:pt x="983906" y="21761"/>
                    <a:pt x="976334" y="25617"/>
                    <a:pt x="969014" y="29870"/>
                  </a:cubicBezTo>
                  <a:cubicBezTo>
                    <a:pt x="961694" y="34159"/>
                    <a:pt x="954627" y="38844"/>
                    <a:pt x="947848" y="43926"/>
                  </a:cubicBezTo>
                  <a:cubicBezTo>
                    <a:pt x="941069" y="49007"/>
                    <a:pt x="934615" y="54486"/>
                    <a:pt x="928449" y="60324"/>
                  </a:cubicBezTo>
                  <a:cubicBezTo>
                    <a:pt x="922319" y="66163"/>
                    <a:pt x="916514" y="72326"/>
                    <a:pt x="911105" y="78849"/>
                  </a:cubicBezTo>
                  <a:cubicBezTo>
                    <a:pt x="905660" y="85372"/>
                    <a:pt x="900612" y="92184"/>
                    <a:pt x="895996" y="99248"/>
                  </a:cubicBezTo>
                  <a:cubicBezTo>
                    <a:pt x="891345" y="106348"/>
                    <a:pt x="887126" y="113700"/>
                    <a:pt x="883340" y="121268"/>
                  </a:cubicBezTo>
                  <a:cubicBezTo>
                    <a:pt x="879554" y="128873"/>
                    <a:pt x="876201" y="136657"/>
                    <a:pt x="873316" y="144622"/>
                  </a:cubicBezTo>
                  <a:cubicBezTo>
                    <a:pt x="870431" y="152587"/>
                    <a:pt x="868015" y="160696"/>
                    <a:pt x="866068" y="168950"/>
                  </a:cubicBezTo>
                  <a:cubicBezTo>
                    <a:pt x="864121" y="177203"/>
                    <a:pt x="862679" y="185528"/>
                    <a:pt x="861669" y="193962"/>
                  </a:cubicBezTo>
                  <a:cubicBezTo>
                    <a:pt x="860696" y="202395"/>
                    <a:pt x="860227" y="210828"/>
                    <a:pt x="860227" y="219298"/>
                  </a:cubicBezTo>
                  <a:cubicBezTo>
                    <a:pt x="860227" y="235624"/>
                    <a:pt x="862030" y="251734"/>
                    <a:pt x="865599" y="267664"/>
                  </a:cubicBezTo>
                  <a:lnTo>
                    <a:pt x="384079" y="513207"/>
                  </a:lnTo>
                  <a:cubicBezTo>
                    <a:pt x="379175" y="507620"/>
                    <a:pt x="374019" y="502323"/>
                    <a:pt x="368574" y="497277"/>
                  </a:cubicBezTo>
                  <a:cubicBezTo>
                    <a:pt x="363130" y="492231"/>
                    <a:pt x="357432" y="487474"/>
                    <a:pt x="351519" y="483005"/>
                  </a:cubicBezTo>
                  <a:cubicBezTo>
                    <a:pt x="345569" y="478500"/>
                    <a:pt x="339439" y="474355"/>
                    <a:pt x="333093" y="470499"/>
                  </a:cubicBezTo>
                  <a:cubicBezTo>
                    <a:pt x="326747" y="466643"/>
                    <a:pt x="320220" y="463147"/>
                    <a:pt x="313514" y="459939"/>
                  </a:cubicBezTo>
                  <a:cubicBezTo>
                    <a:pt x="306807" y="456768"/>
                    <a:pt x="299956" y="453920"/>
                    <a:pt x="292960" y="451434"/>
                  </a:cubicBezTo>
                  <a:cubicBezTo>
                    <a:pt x="285965" y="448947"/>
                    <a:pt x="278862" y="446820"/>
                    <a:pt x="271650" y="445054"/>
                  </a:cubicBezTo>
                  <a:cubicBezTo>
                    <a:pt x="264438" y="443289"/>
                    <a:pt x="257155" y="441883"/>
                    <a:pt x="249799" y="440838"/>
                  </a:cubicBezTo>
                  <a:cubicBezTo>
                    <a:pt x="242443" y="439829"/>
                    <a:pt x="235051" y="439144"/>
                    <a:pt x="227623" y="438892"/>
                  </a:cubicBezTo>
                  <a:cubicBezTo>
                    <a:pt x="220231" y="438603"/>
                    <a:pt x="212803" y="438675"/>
                    <a:pt x="205375" y="439180"/>
                  </a:cubicBezTo>
                  <a:cubicBezTo>
                    <a:pt x="197983" y="439648"/>
                    <a:pt x="190627" y="440477"/>
                    <a:pt x="183272" y="441703"/>
                  </a:cubicBezTo>
                  <a:cubicBezTo>
                    <a:pt x="175952" y="442928"/>
                    <a:pt x="168704" y="444514"/>
                    <a:pt x="161565" y="446460"/>
                  </a:cubicBezTo>
                  <a:cubicBezTo>
                    <a:pt x="154389" y="448406"/>
                    <a:pt x="147358" y="450713"/>
                    <a:pt x="140435" y="453416"/>
                  </a:cubicBezTo>
                  <a:cubicBezTo>
                    <a:pt x="133475" y="456083"/>
                    <a:pt x="126696" y="459074"/>
                    <a:pt x="120098" y="462462"/>
                  </a:cubicBezTo>
                  <a:cubicBezTo>
                    <a:pt x="113463" y="465814"/>
                    <a:pt x="107045" y="469490"/>
                    <a:pt x="100771" y="473490"/>
                  </a:cubicBezTo>
                  <a:cubicBezTo>
                    <a:pt x="94533" y="477527"/>
                    <a:pt x="88511" y="481816"/>
                    <a:pt x="82705" y="486465"/>
                  </a:cubicBezTo>
                  <a:cubicBezTo>
                    <a:pt x="76900" y="491078"/>
                    <a:pt x="71347" y="495979"/>
                    <a:pt x="66011" y="501169"/>
                  </a:cubicBezTo>
                  <a:cubicBezTo>
                    <a:pt x="60710" y="506359"/>
                    <a:pt x="55662" y="511801"/>
                    <a:pt x="50902" y="517496"/>
                  </a:cubicBezTo>
                  <a:cubicBezTo>
                    <a:pt x="46179" y="523190"/>
                    <a:pt x="41707" y="529137"/>
                    <a:pt x="37561" y="535263"/>
                  </a:cubicBezTo>
                  <a:cubicBezTo>
                    <a:pt x="33378" y="541426"/>
                    <a:pt x="29556" y="547769"/>
                    <a:pt x="26058" y="554329"/>
                  </a:cubicBezTo>
                  <a:cubicBezTo>
                    <a:pt x="22524" y="560852"/>
                    <a:pt x="19387" y="567556"/>
                    <a:pt x="16539" y="574403"/>
                  </a:cubicBezTo>
                  <a:cubicBezTo>
                    <a:pt x="13726" y="581287"/>
                    <a:pt x="11238" y="588279"/>
                    <a:pt x="9111" y="595379"/>
                  </a:cubicBezTo>
                  <a:cubicBezTo>
                    <a:pt x="6983" y="602479"/>
                    <a:pt x="5253" y="609687"/>
                    <a:pt x="3846" y="617003"/>
                  </a:cubicBezTo>
                  <a:cubicBezTo>
                    <a:pt x="2476" y="624283"/>
                    <a:pt x="1467" y="631635"/>
                    <a:pt x="817" y="639023"/>
                  </a:cubicBezTo>
                  <a:cubicBezTo>
                    <a:pt x="168" y="646412"/>
                    <a:pt x="-84" y="653836"/>
                    <a:pt x="24" y="661224"/>
                  </a:cubicBezTo>
                  <a:cubicBezTo>
                    <a:pt x="132" y="668649"/>
                    <a:pt x="601" y="676073"/>
                    <a:pt x="1467" y="683425"/>
                  </a:cubicBezTo>
                  <a:cubicBezTo>
                    <a:pt x="2332" y="690813"/>
                    <a:pt x="3594" y="698130"/>
                    <a:pt x="5181" y="705374"/>
                  </a:cubicBezTo>
                  <a:cubicBezTo>
                    <a:pt x="6803" y="712618"/>
                    <a:pt x="8750" y="719754"/>
                    <a:pt x="11094" y="726782"/>
                  </a:cubicBezTo>
                  <a:cubicBezTo>
                    <a:pt x="13402" y="733846"/>
                    <a:pt x="16106" y="740765"/>
                    <a:pt x="19135" y="747541"/>
                  </a:cubicBezTo>
                  <a:cubicBezTo>
                    <a:pt x="22164" y="754316"/>
                    <a:pt x="25553" y="760912"/>
                    <a:pt x="29231" y="767327"/>
                  </a:cubicBezTo>
                  <a:cubicBezTo>
                    <a:pt x="32945" y="773778"/>
                    <a:pt x="36984" y="780013"/>
                    <a:pt x="41311" y="786032"/>
                  </a:cubicBezTo>
                  <a:cubicBezTo>
                    <a:pt x="45638" y="792051"/>
                    <a:pt x="50289" y="797853"/>
                    <a:pt x="55193" y="803403"/>
                  </a:cubicBezTo>
                  <a:cubicBezTo>
                    <a:pt x="60133" y="808954"/>
                    <a:pt x="65325" y="814252"/>
                    <a:pt x="70806" y="819261"/>
                  </a:cubicBezTo>
                  <a:cubicBezTo>
                    <a:pt x="76251" y="824307"/>
                    <a:pt x="81948" y="829028"/>
                    <a:pt x="87898" y="833461"/>
                  </a:cubicBezTo>
                  <a:cubicBezTo>
                    <a:pt x="93847" y="837930"/>
                    <a:pt x="100013" y="842075"/>
                    <a:pt x="106360" y="845895"/>
                  </a:cubicBezTo>
                  <a:cubicBezTo>
                    <a:pt x="112742" y="849715"/>
                    <a:pt x="119268" y="853211"/>
                    <a:pt x="126011" y="856347"/>
                  </a:cubicBezTo>
                  <a:cubicBezTo>
                    <a:pt x="132718" y="859518"/>
                    <a:pt x="139569" y="862329"/>
                    <a:pt x="146600" y="864780"/>
                  </a:cubicBezTo>
                  <a:cubicBezTo>
                    <a:pt x="153596" y="867231"/>
                    <a:pt x="160699" y="869357"/>
                    <a:pt x="167911" y="871087"/>
                  </a:cubicBezTo>
                  <a:cubicBezTo>
                    <a:pt x="175122" y="872817"/>
                    <a:pt x="182442" y="874187"/>
                    <a:pt x="189798" y="875196"/>
                  </a:cubicBezTo>
                  <a:cubicBezTo>
                    <a:pt x="197154" y="876205"/>
                    <a:pt x="204546" y="876817"/>
                    <a:pt x="211974" y="877070"/>
                  </a:cubicBezTo>
                  <a:cubicBezTo>
                    <a:pt x="219366" y="877322"/>
                    <a:pt x="226794" y="877178"/>
                    <a:pt x="234186" y="876673"/>
                  </a:cubicBezTo>
                  <a:cubicBezTo>
                    <a:pt x="241614" y="876205"/>
                    <a:pt x="248969" y="875304"/>
                    <a:pt x="256289" y="874078"/>
                  </a:cubicBezTo>
                  <a:cubicBezTo>
                    <a:pt x="263609" y="872817"/>
                    <a:pt x="270857" y="871195"/>
                    <a:pt x="277996" y="869213"/>
                  </a:cubicBezTo>
                  <a:cubicBezTo>
                    <a:pt x="285172" y="867231"/>
                    <a:pt x="292203" y="864888"/>
                    <a:pt x="299126" y="862185"/>
                  </a:cubicBezTo>
                  <a:cubicBezTo>
                    <a:pt x="306050" y="859482"/>
                    <a:pt x="312792" y="856455"/>
                    <a:pt x="319391" y="853067"/>
                  </a:cubicBezTo>
                  <a:cubicBezTo>
                    <a:pt x="326026" y="849679"/>
                    <a:pt x="332444" y="845967"/>
                    <a:pt x="338646" y="841930"/>
                  </a:cubicBezTo>
                  <a:cubicBezTo>
                    <a:pt x="344884" y="837894"/>
                    <a:pt x="350906" y="833533"/>
                    <a:pt x="356711" y="828884"/>
                  </a:cubicBezTo>
                  <a:cubicBezTo>
                    <a:pt x="362480" y="824235"/>
                    <a:pt x="368033" y="819297"/>
                    <a:pt x="373298" y="814107"/>
                  </a:cubicBezTo>
                  <a:cubicBezTo>
                    <a:pt x="378598" y="808882"/>
                    <a:pt x="383611" y="803439"/>
                    <a:pt x="388334" y="797709"/>
                  </a:cubicBezTo>
                  <a:lnTo>
                    <a:pt x="864301" y="1022925"/>
                  </a:lnTo>
                  <a:cubicBezTo>
                    <a:pt x="862859" y="1030277"/>
                    <a:pt x="861777" y="1037665"/>
                    <a:pt x="861128" y="1045126"/>
                  </a:cubicBezTo>
                  <a:cubicBezTo>
                    <a:pt x="860443" y="1052550"/>
                    <a:pt x="860119" y="1060010"/>
                    <a:pt x="860227" y="1067507"/>
                  </a:cubicBezTo>
                  <a:cubicBezTo>
                    <a:pt x="860299" y="1074967"/>
                    <a:pt x="860768" y="1082428"/>
                    <a:pt x="861633" y="1089852"/>
                  </a:cubicBezTo>
                  <a:cubicBezTo>
                    <a:pt x="862462" y="1097276"/>
                    <a:pt x="863688" y="1104664"/>
                    <a:pt x="865275" y="1111945"/>
                  </a:cubicBezTo>
                  <a:cubicBezTo>
                    <a:pt x="866898" y="1119261"/>
                    <a:pt x="868845" y="1126469"/>
                    <a:pt x="871188" y="1133569"/>
                  </a:cubicBezTo>
                  <a:cubicBezTo>
                    <a:pt x="873532" y="1140669"/>
                    <a:pt x="876237" y="1147624"/>
                    <a:pt x="879265" y="1154472"/>
                  </a:cubicBezTo>
                  <a:cubicBezTo>
                    <a:pt x="882330" y="1161284"/>
                    <a:pt x="885720" y="1167951"/>
                    <a:pt x="889470" y="1174438"/>
                  </a:cubicBezTo>
                  <a:cubicBezTo>
                    <a:pt x="893184" y="1180926"/>
                    <a:pt x="897222" y="1187197"/>
                    <a:pt x="901621" y="1193252"/>
                  </a:cubicBezTo>
                  <a:cubicBezTo>
                    <a:pt x="905985" y="1199306"/>
                    <a:pt x="910672" y="1205145"/>
                    <a:pt x="915612" y="1210731"/>
                  </a:cubicBezTo>
                  <a:cubicBezTo>
                    <a:pt x="920588" y="1216317"/>
                    <a:pt x="925853" y="1221651"/>
                    <a:pt x="931369" y="1226697"/>
                  </a:cubicBezTo>
                  <a:cubicBezTo>
                    <a:pt x="936886" y="1231743"/>
                    <a:pt x="942620" y="1236500"/>
                    <a:pt x="948641" y="1240969"/>
                  </a:cubicBezTo>
                  <a:cubicBezTo>
                    <a:pt x="954627" y="1245438"/>
                    <a:pt x="960829" y="1249583"/>
                    <a:pt x="967283" y="1253403"/>
                  </a:cubicBezTo>
                  <a:cubicBezTo>
                    <a:pt x="973702" y="1257223"/>
                    <a:pt x="980300" y="1260719"/>
                    <a:pt x="987079" y="1263891"/>
                  </a:cubicBezTo>
                  <a:cubicBezTo>
                    <a:pt x="993858" y="1267026"/>
                    <a:pt x="1000781" y="1269837"/>
                    <a:pt x="1007849" y="1272288"/>
                  </a:cubicBezTo>
                  <a:cubicBezTo>
                    <a:pt x="1014916" y="1274739"/>
                    <a:pt x="1022092" y="1276793"/>
                    <a:pt x="1029375" y="1278523"/>
                  </a:cubicBezTo>
                  <a:cubicBezTo>
                    <a:pt x="1036659" y="1280217"/>
                    <a:pt x="1044015" y="1281550"/>
                    <a:pt x="1051443" y="1282523"/>
                  </a:cubicBezTo>
                  <a:cubicBezTo>
                    <a:pt x="1058871" y="1283496"/>
                    <a:pt x="1066299" y="1284073"/>
                    <a:pt x="1073799" y="1284253"/>
                  </a:cubicBezTo>
                  <a:cubicBezTo>
                    <a:pt x="1081263" y="1284470"/>
                    <a:pt x="1088727" y="1284289"/>
                    <a:pt x="1096191" y="1283713"/>
                  </a:cubicBezTo>
                  <a:cubicBezTo>
                    <a:pt x="1103655" y="1283136"/>
                    <a:pt x="1111083" y="1282199"/>
                    <a:pt x="1118439" y="1280866"/>
                  </a:cubicBezTo>
                  <a:cubicBezTo>
                    <a:pt x="1125795" y="1279568"/>
                    <a:pt x="1133079" y="1277874"/>
                    <a:pt x="1140254" y="1275784"/>
                  </a:cubicBezTo>
                  <a:cubicBezTo>
                    <a:pt x="1147466" y="1273730"/>
                    <a:pt x="1154497" y="1271315"/>
                    <a:pt x="1161456" y="1268504"/>
                  </a:cubicBezTo>
                  <a:cubicBezTo>
                    <a:pt x="1168380" y="1265729"/>
                    <a:pt x="1175194" y="1262593"/>
                    <a:pt x="1181793" y="1259097"/>
                  </a:cubicBezTo>
                  <a:cubicBezTo>
                    <a:pt x="1188428" y="1255637"/>
                    <a:pt x="1194846" y="1251817"/>
                    <a:pt x="1201084" y="1247672"/>
                  </a:cubicBezTo>
                  <a:cubicBezTo>
                    <a:pt x="1207286" y="1243528"/>
                    <a:pt x="1213308" y="1239095"/>
                    <a:pt x="1219077" y="1234337"/>
                  </a:cubicBezTo>
                  <a:cubicBezTo>
                    <a:pt x="1224847" y="1229580"/>
                    <a:pt x="1230363" y="1224535"/>
                    <a:pt x="1235628" y="1219237"/>
                  </a:cubicBezTo>
                  <a:cubicBezTo>
                    <a:pt x="1240892" y="1213903"/>
                    <a:pt x="1245868" y="1208352"/>
                    <a:pt x="1250556" y="1202514"/>
                  </a:cubicBezTo>
                  <a:cubicBezTo>
                    <a:pt x="1255244" y="1196711"/>
                    <a:pt x="1259643" y="1190657"/>
                    <a:pt x="1263717" y="1184386"/>
                  </a:cubicBezTo>
                  <a:cubicBezTo>
                    <a:pt x="1267756" y="1178115"/>
                    <a:pt x="1271506" y="1171627"/>
                    <a:pt x="1274931" y="1164960"/>
                  </a:cubicBezTo>
                  <a:cubicBezTo>
                    <a:pt x="1278321" y="1158328"/>
                    <a:pt x="1281386" y="1151517"/>
                    <a:pt x="1284090" y="1144525"/>
                  </a:cubicBezTo>
                  <a:cubicBezTo>
                    <a:pt x="1286830" y="1137569"/>
                    <a:pt x="1289174" y="1130469"/>
                    <a:pt x="1291157" y="1123261"/>
                  </a:cubicBezTo>
                  <a:cubicBezTo>
                    <a:pt x="1293141" y="1116053"/>
                    <a:pt x="1294763" y="1108773"/>
                    <a:pt x="1295989" y="1101385"/>
                  </a:cubicBezTo>
                  <a:cubicBezTo>
                    <a:pt x="1297251" y="1094033"/>
                    <a:pt x="1298081" y="1086608"/>
                    <a:pt x="1298585" y="1079148"/>
                  </a:cubicBezTo>
                  <a:cubicBezTo>
                    <a:pt x="1299054" y="1071688"/>
                    <a:pt x="1299162" y="1064227"/>
                    <a:pt x="1298874" y="1056731"/>
                  </a:cubicBezTo>
                  <a:cubicBezTo>
                    <a:pt x="1298585" y="1049270"/>
                    <a:pt x="1297936" y="1041846"/>
                    <a:pt x="1296891" y="1034422"/>
                  </a:cubicBezTo>
                  <a:cubicBezTo>
                    <a:pt x="1295845" y="1027034"/>
                    <a:pt x="1294439" y="1019681"/>
                    <a:pt x="1292636" y="1012437"/>
                  </a:cubicBezTo>
                  <a:cubicBezTo>
                    <a:pt x="1290833" y="1005193"/>
                    <a:pt x="1288669" y="998021"/>
                    <a:pt x="1286145" y="990993"/>
                  </a:cubicBezTo>
                  <a:cubicBezTo>
                    <a:pt x="1283621" y="983965"/>
                    <a:pt x="1280737" y="977082"/>
                    <a:pt x="1277527" y="970306"/>
                  </a:cubicBezTo>
                  <a:cubicBezTo>
                    <a:pt x="1274282" y="963567"/>
                    <a:pt x="1270712" y="957007"/>
                    <a:pt x="1266818" y="950628"/>
                  </a:cubicBezTo>
                  <a:cubicBezTo>
                    <a:pt x="1262924" y="944249"/>
                    <a:pt x="1258705" y="938086"/>
                    <a:pt x="1254162" y="932139"/>
                  </a:cubicBezTo>
                  <a:cubicBezTo>
                    <a:pt x="1249618" y="926193"/>
                    <a:pt x="1244823" y="920498"/>
                    <a:pt x="1239702" y="915056"/>
                  </a:cubicBezTo>
                  <a:cubicBezTo>
                    <a:pt x="1234582" y="909578"/>
                    <a:pt x="1229173" y="904388"/>
                    <a:pt x="1223548" y="899487"/>
                  </a:cubicBezTo>
                  <a:cubicBezTo>
                    <a:pt x="1217887" y="894585"/>
                    <a:pt x="1212010" y="890008"/>
                    <a:pt x="1205880" y="885683"/>
                  </a:cubicBezTo>
                  <a:cubicBezTo>
                    <a:pt x="1199786" y="881395"/>
                    <a:pt x="1193440" y="877394"/>
                    <a:pt x="1186949" y="873754"/>
                  </a:cubicBezTo>
                  <a:cubicBezTo>
                    <a:pt x="1180423" y="870078"/>
                    <a:pt x="1173716" y="866762"/>
                    <a:pt x="1166865" y="863807"/>
                  </a:cubicBezTo>
                  <a:cubicBezTo>
                    <a:pt x="1159978" y="860816"/>
                    <a:pt x="1152983" y="858221"/>
                    <a:pt x="1145843" y="855950"/>
                  </a:cubicBezTo>
                  <a:cubicBezTo>
                    <a:pt x="1138740" y="853716"/>
                    <a:pt x="1131492" y="851806"/>
                    <a:pt x="1124172" y="850292"/>
                  </a:cubicBezTo>
                  <a:cubicBezTo>
                    <a:pt x="1116852" y="848778"/>
                    <a:pt x="1109461" y="847625"/>
                    <a:pt x="1102033" y="846868"/>
                  </a:cubicBezTo>
                  <a:cubicBezTo>
                    <a:pt x="1094569" y="846111"/>
                    <a:pt x="1087104" y="845715"/>
                    <a:pt x="1079640" y="845715"/>
                  </a:cubicBezTo>
                  <a:close/>
                </a:path>
              </a:pathLst>
            </a:custGeom>
            <a:noFill/>
            <a:ln w="15875" cap="flat">
              <a:solidFill>
                <a:srgbClr val="FFC000"/>
              </a:solidFill>
              <a:prstDash val="solid"/>
              <a:miter/>
            </a:ln>
          </p:spPr>
          <p:txBody>
            <a:bodyPr rtlCol="0" anchor="ctr"/>
            <a:lstStyle/>
            <a:p>
              <a:endParaRPr lang="en-US" dirty="0">
                <a:latin typeface="Roboto Condensed" panose="02000000000000000000" pitchFamily="2" charset="0"/>
              </a:endParaRPr>
            </a:p>
          </p:txBody>
        </p:sp>
      </p:grpSp>
      <p:grpSp>
        <p:nvGrpSpPr>
          <p:cNvPr id="42" name="Group 41">
            <a:extLst>
              <a:ext uri="{FF2B5EF4-FFF2-40B4-BE49-F238E27FC236}">
                <a16:creationId xmlns:a16="http://schemas.microsoft.com/office/drawing/2014/main" id="{0F987D38-A46D-12EB-52B4-9FC101CCBBA3}"/>
              </a:ext>
            </a:extLst>
          </p:cNvPr>
          <p:cNvGrpSpPr/>
          <p:nvPr/>
        </p:nvGrpSpPr>
        <p:grpSpPr>
          <a:xfrm>
            <a:off x="7608720" y="1895612"/>
            <a:ext cx="2587635" cy="259971"/>
            <a:chOff x="479070" y="3254884"/>
            <a:chExt cx="2587635" cy="259971"/>
          </a:xfrm>
        </p:grpSpPr>
        <p:sp>
          <p:nvSpPr>
            <p:cNvPr id="43" name="TextBox 42">
              <a:extLst>
                <a:ext uri="{FF2B5EF4-FFF2-40B4-BE49-F238E27FC236}">
                  <a16:creationId xmlns:a16="http://schemas.microsoft.com/office/drawing/2014/main" id="{89D4C872-2F8F-7BBC-7B27-63F830197E94}"/>
                </a:ext>
              </a:extLst>
            </p:cNvPr>
            <p:cNvSpPr txBox="1"/>
            <p:nvPr/>
          </p:nvSpPr>
          <p:spPr>
            <a:xfrm>
              <a:off x="809625" y="3265469"/>
              <a:ext cx="460062" cy="230832"/>
            </a:xfrm>
            <a:prstGeom prst="rect">
              <a:avLst/>
            </a:prstGeom>
            <a:noFill/>
          </p:spPr>
          <p:txBody>
            <a:bodyPr wrap="none" lIns="0" tIns="0" rIns="0" bIns="0" rtlCol="0">
              <a:spAutoFit/>
            </a:bodyPr>
            <a:lstStyle/>
            <a:p>
              <a:pPr algn="l"/>
              <a:r>
                <a:rPr lang="en-US" sz="1500" spc="0" baseline="0" dirty="0">
                  <a:solidFill>
                    <a:srgbClr val="31388C"/>
                  </a:solidFill>
                  <a:latin typeface="Londrina Solid" pitchFamily="2" charset="77"/>
                  <a:sym typeface="LondrinaSolid-Black"/>
                  <a:rtl val="0"/>
                </a:rPr>
                <a:t>Listen</a:t>
              </a:r>
            </a:p>
          </p:txBody>
        </p:sp>
        <p:sp>
          <p:nvSpPr>
            <p:cNvPr id="44" name="Freeform 43">
              <a:extLst>
                <a:ext uri="{FF2B5EF4-FFF2-40B4-BE49-F238E27FC236}">
                  <a16:creationId xmlns:a16="http://schemas.microsoft.com/office/drawing/2014/main" id="{8375950D-83FD-7D44-6C1D-2675D22D9862}"/>
                </a:ext>
              </a:extLst>
            </p:cNvPr>
            <p:cNvSpPr/>
            <p:nvPr/>
          </p:nvSpPr>
          <p:spPr>
            <a:xfrm>
              <a:off x="506261" y="3270873"/>
              <a:ext cx="56736" cy="27171"/>
            </a:xfrm>
            <a:custGeom>
              <a:avLst/>
              <a:gdLst>
                <a:gd name="connsiteX0" fmla="*/ 0 w 40649"/>
                <a:gd name="connsiteY0" fmla="*/ 6328 h 19467"/>
                <a:gd name="connsiteX1" fmla="*/ 1016 w 40649"/>
                <a:gd name="connsiteY1" fmla="*/ 2644 h 19467"/>
                <a:gd name="connsiteX2" fmla="*/ 3430 w 40649"/>
                <a:gd name="connsiteY2" fmla="*/ 611 h 19467"/>
                <a:gd name="connsiteX3" fmla="*/ 12703 w 40649"/>
                <a:gd name="connsiteY3" fmla="*/ 1754 h 19467"/>
                <a:gd name="connsiteX4" fmla="*/ 24263 w 40649"/>
                <a:gd name="connsiteY4" fmla="*/ 5566 h 19467"/>
                <a:gd name="connsiteX5" fmla="*/ 37093 w 40649"/>
                <a:gd name="connsiteY5" fmla="*/ 9759 h 19467"/>
                <a:gd name="connsiteX6" fmla="*/ 40649 w 40649"/>
                <a:gd name="connsiteY6" fmla="*/ 13698 h 19467"/>
                <a:gd name="connsiteX7" fmla="*/ 36585 w 40649"/>
                <a:gd name="connsiteY7" fmla="*/ 19288 h 19467"/>
                <a:gd name="connsiteX8" fmla="*/ 25787 w 40649"/>
                <a:gd name="connsiteY8" fmla="*/ 17255 h 19467"/>
                <a:gd name="connsiteX9" fmla="*/ 8257 w 40649"/>
                <a:gd name="connsiteY9" fmla="*/ 12427 h 19467"/>
                <a:gd name="connsiteX10" fmla="*/ 2795 w 40649"/>
                <a:gd name="connsiteY10" fmla="*/ 10267 h 19467"/>
                <a:gd name="connsiteX11" fmla="*/ 0 w 40649"/>
                <a:gd name="connsiteY11" fmla="*/ 6328 h 1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49" h="19467">
                  <a:moveTo>
                    <a:pt x="0" y="6328"/>
                  </a:moveTo>
                  <a:cubicBezTo>
                    <a:pt x="0" y="5439"/>
                    <a:pt x="635" y="3406"/>
                    <a:pt x="1016" y="2644"/>
                  </a:cubicBezTo>
                  <a:cubicBezTo>
                    <a:pt x="1524" y="1754"/>
                    <a:pt x="2414" y="1119"/>
                    <a:pt x="3430" y="611"/>
                  </a:cubicBezTo>
                  <a:cubicBezTo>
                    <a:pt x="6606" y="-533"/>
                    <a:pt x="9781" y="-25"/>
                    <a:pt x="12703" y="1754"/>
                  </a:cubicBezTo>
                  <a:cubicBezTo>
                    <a:pt x="15879" y="3660"/>
                    <a:pt x="20579" y="4676"/>
                    <a:pt x="24263" y="5566"/>
                  </a:cubicBezTo>
                  <a:cubicBezTo>
                    <a:pt x="28582" y="6582"/>
                    <a:pt x="33282" y="7472"/>
                    <a:pt x="37093" y="9759"/>
                  </a:cubicBezTo>
                  <a:cubicBezTo>
                    <a:pt x="38744" y="10775"/>
                    <a:pt x="40649" y="12046"/>
                    <a:pt x="40649" y="13698"/>
                  </a:cubicBezTo>
                  <a:cubicBezTo>
                    <a:pt x="40649" y="17001"/>
                    <a:pt x="38490" y="18272"/>
                    <a:pt x="36585" y="19288"/>
                  </a:cubicBezTo>
                  <a:cubicBezTo>
                    <a:pt x="32901" y="19923"/>
                    <a:pt x="29217" y="18780"/>
                    <a:pt x="25787" y="17255"/>
                  </a:cubicBezTo>
                  <a:cubicBezTo>
                    <a:pt x="20579" y="15095"/>
                    <a:pt x="14100" y="13443"/>
                    <a:pt x="8257" y="12427"/>
                  </a:cubicBezTo>
                  <a:cubicBezTo>
                    <a:pt x="6478" y="12046"/>
                    <a:pt x="3938" y="11538"/>
                    <a:pt x="2795" y="10267"/>
                  </a:cubicBezTo>
                  <a:cubicBezTo>
                    <a:pt x="1397" y="8869"/>
                    <a:pt x="127" y="8869"/>
                    <a:pt x="0" y="6328"/>
                  </a:cubicBezTo>
                  <a:close/>
                </a:path>
              </a:pathLst>
            </a:custGeom>
            <a:solidFill>
              <a:srgbClr val="3F459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 name="Freeform 44">
              <a:extLst>
                <a:ext uri="{FF2B5EF4-FFF2-40B4-BE49-F238E27FC236}">
                  <a16:creationId xmlns:a16="http://schemas.microsoft.com/office/drawing/2014/main" id="{76BBDA86-6B1C-04F1-1EEB-611BDD1A346F}"/>
                </a:ext>
              </a:extLst>
            </p:cNvPr>
            <p:cNvSpPr/>
            <p:nvPr/>
          </p:nvSpPr>
          <p:spPr>
            <a:xfrm>
              <a:off x="479070" y="3365376"/>
              <a:ext cx="72220" cy="21679"/>
            </a:xfrm>
            <a:custGeom>
              <a:avLst/>
              <a:gdLst>
                <a:gd name="connsiteX0" fmla="*/ 554 w 51743"/>
                <a:gd name="connsiteY0" fmla="*/ 12568 h 15532"/>
                <a:gd name="connsiteX1" fmla="*/ 46 w 51743"/>
                <a:gd name="connsiteY1" fmla="*/ 8883 h 15532"/>
                <a:gd name="connsiteX2" fmla="*/ 1951 w 51743"/>
                <a:gd name="connsiteY2" fmla="*/ 6088 h 15532"/>
                <a:gd name="connsiteX3" fmla="*/ 13257 w 51743"/>
                <a:gd name="connsiteY3" fmla="*/ 3166 h 15532"/>
                <a:gd name="connsiteX4" fmla="*/ 28373 w 51743"/>
                <a:gd name="connsiteY4" fmla="*/ 1768 h 15532"/>
                <a:gd name="connsiteX5" fmla="*/ 45141 w 51743"/>
                <a:gd name="connsiteY5" fmla="*/ 116 h 15532"/>
                <a:gd name="connsiteX6" fmla="*/ 51112 w 51743"/>
                <a:gd name="connsiteY6" fmla="*/ 2149 h 15532"/>
                <a:gd name="connsiteX7" fmla="*/ 49079 w 51743"/>
                <a:gd name="connsiteY7" fmla="*/ 9010 h 15532"/>
                <a:gd name="connsiteX8" fmla="*/ 35614 w 51743"/>
                <a:gd name="connsiteY8" fmla="*/ 11806 h 15532"/>
                <a:gd name="connsiteX9" fmla="*/ 13130 w 51743"/>
                <a:gd name="connsiteY9" fmla="*/ 14855 h 15532"/>
                <a:gd name="connsiteX10" fmla="*/ 5762 w 51743"/>
                <a:gd name="connsiteY10" fmla="*/ 15236 h 15532"/>
                <a:gd name="connsiteX11" fmla="*/ 554 w 51743"/>
                <a:gd name="connsiteY11" fmla="*/ 12568 h 1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743" h="15532">
                  <a:moveTo>
                    <a:pt x="554" y="12568"/>
                  </a:moveTo>
                  <a:cubicBezTo>
                    <a:pt x="46" y="11806"/>
                    <a:pt x="-81" y="9646"/>
                    <a:pt x="46" y="8883"/>
                  </a:cubicBezTo>
                  <a:cubicBezTo>
                    <a:pt x="300" y="7867"/>
                    <a:pt x="808" y="6850"/>
                    <a:pt x="1951" y="6088"/>
                  </a:cubicBezTo>
                  <a:cubicBezTo>
                    <a:pt x="5000" y="3674"/>
                    <a:pt x="9065" y="2784"/>
                    <a:pt x="13257" y="3166"/>
                  </a:cubicBezTo>
                  <a:cubicBezTo>
                    <a:pt x="17830" y="3547"/>
                    <a:pt x="23800" y="2403"/>
                    <a:pt x="28373" y="1768"/>
                  </a:cubicBezTo>
                  <a:cubicBezTo>
                    <a:pt x="33836" y="878"/>
                    <a:pt x="39679" y="-392"/>
                    <a:pt x="45141" y="116"/>
                  </a:cubicBezTo>
                  <a:cubicBezTo>
                    <a:pt x="47555" y="243"/>
                    <a:pt x="50222" y="625"/>
                    <a:pt x="51112" y="2149"/>
                  </a:cubicBezTo>
                  <a:cubicBezTo>
                    <a:pt x="52763" y="5199"/>
                    <a:pt x="50858" y="7231"/>
                    <a:pt x="49079" y="9010"/>
                  </a:cubicBezTo>
                  <a:cubicBezTo>
                    <a:pt x="45141" y="11170"/>
                    <a:pt x="40314" y="11679"/>
                    <a:pt x="35614" y="11806"/>
                  </a:cubicBezTo>
                  <a:cubicBezTo>
                    <a:pt x="28500" y="12060"/>
                    <a:pt x="20371" y="13330"/>
                    <a:pt x="13130" y="14855"/>
                  </a:cubicBezTo>
                  <a:cubicBezTo>
                    <a:pt x="10843" y="15363"/>
                    <a:pt x="7668" y="15872"/>
                    <a:pt x="5762" y="15236"/>
                  </a:cubicBezTo>
                  <a:cubicBezTo>
                    <a:pt x="3222" y="14347"/>
                    <a:pt x="1824" y="14728"/>
                    <a:pt x="554" y="12568"/>
                  </a:cubicBezTo>
                  <a:close/>
                </a:path>
              </a:pathLst>
            </a:custGeom>
            <a:solidFill>
              <a:srgbClr val="3F459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6" name="Freeform 45">
              <a:extLst>
                <a:ext uri="{FF2B5EF4-FFF2-40B4-BE49-F238E27FC236}">
                  <a16:creationId xmlns:a16="http://schemas.microsoft.com/office/drawing/2014/main" id="{ECC1E41B-C9BA-E41C-F3C0-11A0FC86E100}"/>
                </a:ext>
              </a:extLst>
            </p:cNvPr>
            <p:cNvSpPr/>
            <p:nvPr/>
          </p:nvSpPr>
          <p:spPr>
            <a:xfrm>
              <a:off x="528417" y="3439818"/>
              <a:ext cx="47905" cy="41558"/>
            </a:xfrm>
            <a:custGeom>
              <a:avLst/>
              <a:gdLst>
                <a:gd name="connsiteX0" fmla="*/ 2800 w 34322"/>
                <a:gd name="connsiteY0" fmla="*/ 29116 h 29775"/>
                <a:gd name="connsiteX1" fmla="*/ 386 w 34322"/>
                <a:gd name="connsiteY1" fmla="*/ 26193 h 29775"/>
                <a:gd name="connsiteX2" fmla="*/ 132 w 34322"/>
                <a:gd name="connsiteY2" fmla="*/ 23017 h 29775"/>
                <a:gd name="connsiteX3" fmla="*/ 6357 w 34322"/>
                <a:gd name="connsiteY3" fmla="*/ 16156 h 29775"/>
                <a:gd name="connsiteX4" fmla="*/ 16011 w 34322"/>
                <a:gd name="connsiteY4" fmla="*/ 9041 h 29775"/>
                <a:gd name="connsiteX5" fmla="*/ 26681 w 34322"/>
                <a:gd name="connsiteY5" fmla="*/ 1036 h 29775"/>
                <a:gd name="connsiteX6" fmla="*/ 31889 w 34322"/>
                <a:gd name="connsiteY6" fmla="*/ 400 h 29775"/>
                <a:gd name="connsiteX7" fmla="*/ 34176 w 34322"/>
                <a:gd name="connsiteY7" fmla="*/ 6880 h 29775"/>
                <a:gd name="connsiteX8" fmla="*/ 26427 w 34322"/>
                <a:gd name="connsiteY8" fmla="*/ 14504 h 29775"/>
                <a:gd name="connsiteX9" fmla="*/ 12454 w 34322"/>
                <a:gd name="connsiteY9" fmla="*/ 25939 h 29775"/>
                <a:gd name="connsiteX10" fmla="*/ 7627 w 34322"/>
                <a:gd name="connsiteY10" fmla="*/ 29116 h 29775"/>
                <a:gd name="connsiteX11" fmla="*/ 2800 w 34322"/>
                <a:gd name="connsiteY11" fmla="*/ 29116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22" h="29775">
                  <a:moveTo>
                    <a:pt x="2800" y="29116"/>
                  </a:moveTo>
                  <a:cubicBezTo>
                    <a:pt x="2038" y="28608"/>
                    <a:pt x="767" y="26956"/>
                    <a:pt x="386" y="26193"/>
                  </a:cubicBezTo>
                  <a:cubicBezTo>
                    <a:pt x="5" y="25177"/>
                    <a:pt x="-122" y="24160"/>
                    <a:pt x="132" y="23017"/>
                  </a:cubicBezTo>
                  <a:cubicBezTo>
                    <a:pt x="1021" y="19840"/>
                    <a:pt x="3308" y="17426"/>
                    <a:pt x="6357" y="16156"/>
                  </a:cubicBezTo>
                  <a:cubicBezTo>
                    <a:pt x="9659" y="14758"/>
                    <a:pt x="13216" y="11455"/>
                    <a:pt x="16011" y="9041"/>
                  </a:cubicBezTo>
                  <a:cubicBezTo>
                    <a:pt x="19314" y="6245"/>
                    <a:pt x="22743" y="2815"/>
                    <a:pt x="26681" y="1036"/>
                  </a:cubicBezTo>
                  <a:cubicBezTo>
                    <a:pt x="28460" y="273"/>
                    <a:pt x="30492" y="-489"/>
                    <a:pt x="31889" y="400"/>
                  </a:cubicBezTo>
                  <a:cubicBezTo>
                    <a:pt x="34684" y="2306"/>
                    <a:pt x="34430" y="4848"/>
                    <a:pt x="34176" y="6880"/>
                  </a:cubicBezTo>
                  <a:cubicBezTo>
                    <a:pt x="32525" y="10184"/>
                    <a:pt x="29476" y="12598"/>
                    <a:pt x="26427" y="14504"/>
                  </a:cubicBezTo>
                  <a:cubicBezTo>
                    <a:pt x="21600" y="17553"/>
                    <a:pt x="16646" y="21746"/>
                    <a:pt x="12454" y="25939"/>
                  </a:cubicBezTo>
                  <a:cubicBezTo>
                    <a:pt x="11184" y="27210"/>
                    <a:pt x="9278" y="28989"/>
                    <a:pt x="7627" y="29116"/>
                  </a:cubicBezTo>
                  <a:cubicBezTo>
                    <a:pt x="5594" y="29497"/>
                    <a:pt x="4832" y="30386"/>
                    <a:pt x="2800" y="29116"/>
                  </a:cubicBezTo>
                  <a:close/>
                </a:path>
              </a:pathLst>
            </a:custGeom>
            <a:solidFill>
              <a:srgbClr val="3F459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7" name="TextBox 46">
              <a:extLst>
                <a:ext uri="{FF2B5EF4-FFF2-40B4-BE49-F238E27FC236}">
                  <a16:creationId xmlns:a16="http://schemas.microsoft.com/office/drawing/2014/main" id="{A38B4C14-41B7-EB4A-2685-90919A29C41F}"/>
                </a:ext>
              </a:extLst>
            </p:cNvPr>
            <p:cNvSpPr txBox="1"/>
            <p:nvPr/>
          </p:nvSpPr>
          <p:spPr>
            <a:xfrm>
              <a:off x="2640306" y="3265469"/>
              <a:ext cx="426399" cy="230832"/>
            </a:xfrm>
            <a:prstGeom prst="rect">
              <a:avLst/>
            </a:prstGeom>
            <a:noFill/>
          </p:spPr>
          <p:txBody>
            <a:bodyPr wrap="none" lIns="0" tIns="0" rIns="0" bIns="0" rtlCol="0">
              <a:spAutoFit/>
            </a:bodyPr>
            <a:lstStyle/>
            <a:p>
              <a:pPr algn="l"/>
              <a:r>
                <a:rPr lang="en-US" sz="1500" spc="0" baseline="0" dirty="0">
                  <a:solidFill>
                    <a:srgbClr val="F4AF00"/>
                  </a:solidFill>
                  <a:latin typeface="Londrina Solid" pitchFamily="2" charset="77"/>
                  <a:sym typeface="LondrinaSolid-Black"/>
                  <a:rtl val="0"/>
                </a:rPr>
                <a:t>Share</a:t>
              </a:r>
            </a:p>
          </p:txBody>
        </p:sp>
        <p:sp>
          <p:nvSpPr>
            <p:cNvPr id="48" name="TextBox 47">
              <a:extLst>
                <a:ext uri="{FF2B5EF4-FFF2-40B4-BE49-F238E27FC236}">
                  <a16:creationId xmlns:a16="http://schemas.microsoft.com/office/drawing/2014/main" id="{BA691A9E-136C-3E86-15EE-3FE2E17E85A9}"/>
                </a:ext>
              </a:extLst>
            </p:cNvPr>
            <p:cNvSpPr txBox="1"/>
            <p:nvPr/>
          </p:nvSpPr>
          <p:spPr>
            <a:xfrm>
              <a:off x="1759188" y="3265469"/>
              <a:ext cx="381515" cy="230832"/>
            </a:xfrm>
            <a:prstGeom prst="rect">
              <a:avLst/>
            </a:prstGeom>
            <a:noFill/>
          </p:spPr>
          <p:txBody>
            <a:bodyPr wrap="none" lIns="0" tIns="0" rIns="0" bIns="0" rtlCol="0">
              <a:spAutoFit/>
            </a:bodyPr>
            <a:lstStyle/>
            <a:p>
              <a:pPr algn="l"/>
              <a:r>
                <a:rPr lang="en-US" sz="1500" baseline="0" dirty="0">
                  <a:solidFill>
                    <a:srgbClr val="E75119"/>
                  </a:solidFill>
                  <a:latin typeface="Londrina Solid" pitchFamily="2" charset="77"/>
                  <a:sym typeface="LondrinaSolid-Black"/>
                  <a:rtl val="0"/>
                </a:rPr>
                <a:t>Think</a:t>
              </a:r>
            </a:p>
          </p:txBody>
        </p:sp>
        <p:grpSp>
          <p:nvGrpSpPr>
            <p:cNvPr id="49" name="Group 48">
              <a:extLst>
                <a:ext uri="{FF2B5EF4-FFF2-40B4-BE49-F238E27FC236}">
                  <a16:creationId xmlns:a16="http://schemas.microsoft.com/office/drawing/2014/main" id="{9917614B-4D5F-93BB-A7BA-449AD6DB74B1}"/>
                </a:ext>
              </a:extLst>
            </p:cNvPr>
            <p:cNvGrpSpPr/>
            <p:nvPr/>
          </p:nvGrpSpPr>
          <p:grpSpPr>
            <a:xfrm flipH="1">
              <a:off x="575919" y="3254884"/>
              <a:ext cx="173824" cy="255600"/>
              <a:chOff x="-7072436" y="623808"/>
              <a:chExt cx="1507698" cy="2191719"/>
            </a:xfrm>
            <a:solidFill>
              <a:schemeClr val="tx2"/>
            </a:solidFill>
          </p:grpSpPr>
          <p:sp>
            <p:nvSpPr>
              <p:cNvPr id="54" name="Freeform 53">
                <a:extLst>
                  <a:ext uri="{FF2B5EF4-FFF2-40B4-BE49-F238E27FC236}">
                    <a16:creationId xmlns:a16="http://schemas.microsoft.com/office/drawing/2014/main" id="{DF97487B-9BA7-7AF9-9991-C50C36732583}"/>
                  </a:ext>
                </a:extLst>
              </p:cNvPr>
              <p:cNvSpPr/>
              <p:nvPr/>
            </p:nvSpPr>
            <p:spPr>
              <a:xfrm>
                <a:off x="-7072436" y="623808"/>
                <a:ext cx="1507698" cy="2191719"/>
              </a:xfrm>
              <a:custGeom>
                <a:avLst/>
                <a:gdLst>
                  <a:gd name="connsiteX0" fmla="*/ 1285977 w 1507698"/>
                  <a:gd name="connsiteY0" fmla="*/ 185427 h 2191719"/>
                  <a:gd name="connsiteX1" fmla="*/ 754084 w 1507698"/>
                  <a:gd name="connsiteY1" fmla="*/ 0 h 2191719"/>
                  <a:gd name="connsiteX2" fmla="*/ 221974 w 1507698"/>
                  <a:gd name="connsiteY2" fmla="*/ 185427 h 2191719"/>
                  <a:gd name="connsiteX3" fmla="*/ 0 w 1507698"/>
                  <a:gd name="connsiteY3" fmla="*/ 753495 h 2191719"/>
                  <a:gd name="connsiteX4" fmla="*/ 0 w 1507698"/>
                  <a:gd name="connsiteY4" fmla="*/ 1712384 h 2191719"/>
                  <a:gd name="connsiteX5" fmla="*/ 142357 w 1507698"/>
                  <a:gd name="connsiteY5" fmla="*/ 2087383 h 2191719"/>
                  <a:gd name="connsiteX6" fmla="*/ 479681 w 1507698"/>
                  <a:gd name="connsiteY6" fmla="*/ 2191720 h 2191719"/>
                  <a:gd name="connsiteX7" fmla="*/ 817005 w 1507698"/>
                  <a:gd name="connsiteY7" fmla="*/ 2087383 h 2191719"/>
                  <a:gd name="connsiteX8" fmla="*/ 959362 w 1507698"/>
                  <a:gd name="connsiteY8" fmla="*/ 1712384 h 2191719"/>
                  <a:gd name="connsiteX9" fmla="*/ 1192298 w 1507698"/>
                  <a:gd name="connsiteY9" fmla="*/ 1335834 h 2191719"/>
                  <a:gd name="connsiteX10" fmla="*/ 1507698 w 1507698"/>
                  <a:gd name="connsiteY10" fmla="*/ 753495 h 2191719"/>
                  <a:gd name="connsiteX11" fmla="*/ 1285977 w 1507698"/>
                  <a:gd name="connsiteY11" fmla="*/ 185427 h 2191719"/>
                  <a:gd name="connsiteX12" fmla="*/ 1147550 w 1507698"/>
                  <a:gd name="connsiteY12" fmla="*/ 1283900 h 2191719"/>
                  <a:gd name="connsiteX13" fmla="*/ 890924 w 1507698"/>
                  <a:gd name="connsiteY13" fmla="*/ 1712167 h 2191719"/>
                  <a:gd name="connsiteX14" fmla="*/ 772509 w 1507698"/>
                  <a:gd name="connsiteY14" fmla="*/ 2035233 h 2191719"/>
                  <a:gd name="connsiteX15" fmla="*/ 479681 w 1507698"/>
                  <a:gd name="connsiteY15" fmla="*/ 2123099 h 2191719"/>
                  <a:gd name="connsiteX16" fmla="*/ 186853 w 1507698"/>
                  <a:gd name="connsiteY16" fmla="*/ 2035233 h 2191719"/>
                  <a:gd name="connsiteX17" fmla="*/ 68438 w 1507698"/>
                  <a:gd name="connsiteY17" fmla="*/ 1712167 h 2191719"/>
                  <a:gd name="connsiteX18" fmla="*/ 68438 w 1507698"/>
                  <a:gd name="connsiteY18" fmla="*/ 753495 h 2191719"/>
                  <a:gd name="connsiteX19" fmla="*/ 753867 w 1507698"/>
                  <a:gd name="connsiteY19" fmla="*/ 68585 h 2191719"/>
                  <a:gd name="connsiteX20" fmla="*/ 1439296 w 1507698"/>
                  <a:gd name="connsiteY20" fmla="*/ 753495 h 2191719"/>
                  <a:gd name="connsiteX21" fmla="*/ 1147550 w 1507698"/>
                  <a:gd name="connsiteY21" fmla="*/ 1283900 h 21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7698" h="2191719">
                    <a:moveTo>
                      <a:pt x="1285977" y="185427"/>
                    </a:moveTo>
                    <a:cubicBezTo>
                      <a:pt x="1153031" y="64008"/>
                      <a:pt x="969026" y="0"/>
                      <a:pt x="754084" y="0"/>
                    </a:cubicBezTo>
                    <a:cubicBezTo>
                      <a:pt x="539105" y="0"/>
                      <a:pt x="354884" y="64008"/>
                      <a:pt x="221974" y="185427"/>
                    </a:cubicBezTo>
                    <a:cubicBezTo>
                      <a:pt x="76768" y="317804"/>
                      <a:pt x="0" y="514187"/>
                      <a:pt x="0" y="753495"/>
                    </a:cubicBezTo>
                    <a:lnTo>
                      <a:pt x="0" y="1712384"/>
                    </a:lnTo>
                    <a:cubicBezTo>
                      <a:pt x="0" y="1880259"/>
                      <a:pt x="48029" y="2006292"/>
                      <a:pt x="142357" y="2087383"/>
                    </a:cubicBezTo>
                    <a:cubicBezTo>
                      <a:pt x="223056" y="2156653"/>
                      <a:pt x="336675" y="2191720"/>
                      <a:pt x="479681" y="2191720"/>
                    </a:cubicBezTo>
                    <a:cubicBezTo>
                      <a:pt x="622688" y="2191720"/>
                      <a:pt x="736307" y="2156653"/>
                      <a:pt x="817005" y="2087383"/>
                    </a:cubicBezTo>
                    <a:cubicBezTo>
                      <a:pt x="911549" y="2006292"/>
                      <a:pt x="959362" y="1880043"/>
                      <a:pt x="959362" y="1712384"/>
                    </a:cubicBezTo>
                    <a:cubicBezTo>
                      <a:pt x="959362" y="1544724"/>
                      <a:pt x="1067284" y="1443883"/>
                      <a:pt x="1192298" y="1335834"/>
                    </a:cubicBezTo>
                    <a:cubicBezTo>
                      <a:pt x="1340136" y="1207855"/>
                      <a:pt x="1507698" y="1062757"/>
                      <a:pt x="1507698" y="753495"/>
                    </a:cubicBezTo>
                    <a:cubicBezTo>
                      <a:pt x="1507951" y="514187"/>
                      <a:pt x="1431183" y="317804"/>
                      <a:pt x="1285977" y="185427"/>
                    </a:cubicBezTo>
                    <a:close/>
                    <a:moveTo>
                      <a:pt x="1147550" y="1283900"/>
                    </a:moveTo>
                    <a:cubicBezTo>
                      <a:pt x="1021454" y="1393066"/>
                      <a:pt x="890924" y="1505909"/>
                      <a:pt x="890924" y="1712167"/>
                    </a:cubicBezTo>
                    <a:cubicBezTo>
                      <a:pt x="890924" y="1858996"/>
                      <a:pt x="851008" y="1967729"/>
                      <a:pt x="772509" y="2035233"/>
                    </a:cubicBezTo>
                    <a:cubicBezTo>
                      <a:pt x="704504" y="2093510"/>
                      <a:pt x="606029" y="2123099"/>
                      <a:pt x="479681" y="2123099"/>
                    </a:cubicBezTo>
                    <a:cubicBezTo>
                      <a:pt x="353334" y="2123099"/>
                      <a:pt x="254859" y="2093510"/>
                      <a:pt x="186853" y="2035233"/>
                    </a:cubicBezTo>
                    <a:cubicBezTo>
                      <a:pt x="108138" y="1967729"/>
                      <a:pt x="68438" y="1858996"/>
                      <a:pt x="68438" y="1712167"/>
                    </a:cubicBezTo>
                    <a:lnTo>
                      <a:pt x="68438" y="753495"/>
                    </a:lnTo>
                    <a:cubicBezTo>
                      <a:pt x="68438" y="248534"/>
                      <a:pt x="422421" y="68585"/>
                      <a:pt x="753867" y="68585"/>
                    </a:cubicBezTo>
                    <a:cubicBezTo>
                      <a:pt x="1085277" y="68585"/>
                      <a:pt x="1439296" y="248534"/>
                      <a:pt x="1439296" y="753495"/>
                    </a:cubicBezTo>
                    <a:cubicBezTo>
                      <a:pt x="1439512" y="1031402"/>
                      <a:pt x="1291025" y="1159850"/>
                      <a:pt x="1147550" y="1283900"/>
                    </a:cubicBezTo>
                    <a:close/>
                  </a:path>
                </a:pathLst>
              </a:custGeom>
              <a:grpFill/>
              <a:ln w="9231" cap="flat">
                <a:solidFill>
                  <a:schemeClr val="tx2"/>
                </a:solidFill>
                <a:prstDash val="solid"/>
                <a:miter/>
              </a:ln>
            </p:spPr>
            <p:txBody>
              <a:bodyPr rtlCol="0" anchor="ctr"/>
              <a:lstStyle/>
              <a:p>
                <a:endParaRPr lang="en-US" dirty="0">
                  <a:latin typeface="Roboto Condensed" panose="02000000000000000000" pitchFamily="2" charset="0"/>
                </a:endParaRPr>
              </a:p>
            </p:txBody>
          </p:sp>
          <p:sp>
            <p:nvSpPr>
              <p:cNvPr id="55" name="Freeform 54">
                <a:extLst>
                  <a:ext uri="{FF2B5EF4-FFF2-40B4-BE49-F238E27FC236}">
                    <a16:creationId xmlns:a16="http://schemas.microsoft.com/office/drawing/2014/main" id="{993A96BB-8458-E41B-4F64-6AAA521DCC37}"/>
                  </a:ext>
                </a:extLst>
              </p:cNvPr>
              <p:cNvSpPr/>
              <p:nvPr/>
            </p:nvSpPr>
            <p:spPr>
              <a:xfrm>
                <a:off x="-6809692" y="904412"/>
                <a:ext cx="984171" cy="1383146"/>
              </a:xfrm>
              <a:custGeom>
                <a:avLst/>
                <a:gdLst>
                  <a:gd name="connsiteX0" fmla="*/ 941838 w 1096494"/>
                  <a:gd name="connsiteY0" fmla="*/ 131727 h 1541011"/>
                  <a:gd name="connsiteX1" fmla="*/ 548372 w 1096494"/>
                  <a:gd name="connsiteY1" fmla="*/ 0 h 1541011"/>
                  <a:gd name="connsiteX2" fmla="*/ 154870 w 1096494"/>
                  <a:gd name="connsiteY2" fmla="*/ 131727 h 1541011"/>
                  <a:gd name="connsiteX3" fmla="*/ 0 w 1096494"/>
                  <a:gd name="connsiteY3" fmla="*/ 547921 h 1541011"/>
                  <a:gd name="connsiteX4" fmla="*/ 0 w 1096494"/>
                  <a:gd name="connsiteY4" fmla="*/ 1267033 h 1541011"/>
                  <a:gd name="connsiteX5" fmla="*/ 53330 w 1096494"/>
                  <a:gd name="connsiteY5" fmla="*/ 1457939 h 1541011"/>
                  <a:gd name="connsiteX6" fmla="*/ 205531 w 1096494"/>
                  <a:gd name="connsiteY6" fmla="*/ 1541012 h 1541011"/>
                  <a:gd name="connsiteX7" fmla="*/ 445498 w 1096494"/>
                  <a:gd name="connsiteY7" fmla="*/ 1335402 h 1541011"/>
                  <a:gd name="connsiteX8" fmla="*/ 306638 w 1096494"/>
                  <a:gd name="connsiteY8" fmla="*/ 1186591 h 1541011"/>
                  <a:gd name="connsiteX9" fmla="*/ 205748 w 1096494"/>
                  <a:gd name="connsiteY9" fmla="*/ 1095626 h 1541011"/>
                  <a:gd name="connsiteX10" fmla="*/ 306638 w 1096494"/>
                  <a:gd name="connsiteY10" fmla="*/ 1004696 h 1541011"/>
                  <a:gd name="connsiteX11" fmla="*/ 445498 w 1096494"/>
                  <a:gd name="connsiteY11" fmla="*/ 855849 h 1541011"/>
                  <a:gd name="connsiteX12" fmla="*/ 237118 w 1096494"/>
                  <a:gd name="connsiteY12" fmla="*/ 655321 h 1541011"/>
                  <a:gd name="connsiteX13" fmla="*/ 68438 w 1096494"/>
                  <a:gd name="connsiteY13" fmla="*/ 590881 h 1541011"/>
                  <a:gd name="connsiteX14" fmla="*/ 68438 w 1096494"/>
                  <a:gd name="connsiteY14" fmla="*/ 547705 h 1541011"/>
                  <a:gd name="connsiteX15" fmla="*/ 200916 w 1096494"/>
                  <a:gd name="connsiteY15" fmla="*/ 182148 h 1541011"/>
                  <a:gd name="connsiteX16" fmla="*/ 548156 w 1096494"/>
                  <a:gd name="connsiteY16" fmla="*/ 68368 h 1541011"/>
                  <a:gd name="connsiteX17" fmla="*/ 895359 w 1096494"/>
                  <a:gd name="connsiteY17" fmla="*/ 182148 h 1541011"/>
                  <a:gd name="connsiteX18" fmla="*/ 1027837 w 1096494"/>
                  <a:gd name="connsiteY18" fmla="*/ 547705 h 1541011"/>
                  <a:gd name="connsiteX19" fmla="*/ 806945 w 1096494"/>
                  <a:gd name="connsiteY19" fmla="*/ 922920 h 1541011"/>
                  <a:gd name="connsiteX20" fmla="*/ 803447 w 1096494"/>
                  <a:gd name="connsiteY20" fmla="*/ 971142 h 1541011"/>
                  <a:gd name="connsiteX21" fmla="*/ 851909 w 1096494"/>
                  <a:gd name="connsiteY21" fmla="*/ 974674 h 1541011"/>
                  <a:gd name="connsiteX22" fmla="*/ 1096491 w 1096494"/>
                  <a:gd name="connsiteY22" fmla="*/ 547705 h 1541011"/>
                  <a:gd name="connsiteX23" fmla="*/ 941838 w 1096494"/>
                  <a:gd name="connsiteY23" fmla="*/ 131727 h 1541011"/>
                  <a:gd name="connsiteX24" fmla="*/ 209245 w 1096494"/>
                  <a:gd name="connsiteY24" fmla="*/ 718211 h 1541011"/>
                  <a:gd name="connsiteX25" fmla="*/ 377060 w 1096494"/>
                  <a:gd name="connsiteY25" fmla="*/ 856318 h 1541011"/>
                  <a:gd name="connsiteX26" fmla="*/ 279234 w 1096494"/>
                  <a:gd name="connsiteY26" fmla="*/ 942454 h 1541011"/>
                  <a:gd name="connsiteX27" fmla="*/ 137309 w 1096494"/>
                  <a:gd name="connsiteY27" fmla="*/ 1096094 h 1541011"/>
                  <a:gd name="connsiteX28" fmla="*/ 279234 w 1096494"/>
                  <a:gd name="connsiteY28" fmla="*/ 1249734 h 1541011"/>
                  <a:gd name="connsiteX29" fmla="*/ 377060 w 1096494"/>
                  <a:gd name="connsiteY29" fmla="*/ 1335870 h 1541011"/>
                  <a:gd name="connsiteX30" fmla="*/ 205748 w 1096494"/>
                  <a:gd name="connsiteY30" fmla="*/ 1472824 h 1541011"/>
                  <a:gd name="connsiteX31" fmla="*/ 68655 w 1096494"/>
                  <a:gd name="connsiteY31" fmla="*/ 1267250 h 1541011"/>
                  <a:gd name="connsiteX32" fmla="*/ 68655 w 1096494"/>
                  <a:gd name="connsiteY32" fmla="*/ 663214 h 1541011"/>
                  <a:gd name="connsiteX33" fmla="*/ 209245 w 1096494"/>
                  <a:gd name="connsiteY33" fmla="*/ 718211 h 154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96494" h="1541011">
                    <a:moveTo>
                      <a:pt x="941838" y="131727"/>
                    </a:moveTo>
                    <a:cubicBezTo>
                      <a:pt x="822522" y="23030"/>
                      <a:pt x="661991" y="0"/>
                      <a:pt x="548372" y="0"/>
                    </a:cubicBezTo>
                    <a:cubicBezTo>
                      <a:pt x="434753" y="0"/>
                      <a:pt x="274402" y="22777"/>
                      <a:pt x="154870" y="131727"/>
                    </a:cubicBezTo>
                    <a:cubicBezTo>
                      <a:pt x="51996" y="225540"/>
                      <a:pt x="0" y="365593"/>
                      <a:pt x="0" y="547921"/>
                    </a:cubicBezTo>
                    <a:lnTo>
                      <a:pt x="0" y="1267033"/>
                    </a:lnTo>
                    <a:cubicBezTo>
                      <a:pt x="0" y="1341096"/>
                      <a:pt x="18894" y="1408852"/>
                      <a:pt x="53330" y="1457939"/>
                    </a:cubicBezTo>
                    <a:cubicBezTo>
                      <a:pt x="90830" y="1511639"/>
                      <a:pt x="144990" y="1541012"/>
                      <a:pt x="205531" y="1541012"/>
                    </a:cubicBezTo>
                    <a:cubicBezTo>
                      <a:pt x="287996" y="1541012"/>
                      <a:pt x="445498" y="1461002"/>
                      <a:pt x="445498" y="1335402"/>
                    </a:cubicBezTo>
                    <a:cubicBezTo>
                      <a:pt x="445498" y="1247319"/>
                      <a:pt x="368514" y="1213766"/>
                      <a:pt x="306638" y="1186591"/>
                    </a:cubicBezTo>
                    <a:cubicBezTo>
                      <a:pt x="244150" y="1159201"/>
                      <a:pt x="205748" y="1140135"/>
                      <a:pt x="205748" y="1095626"/>
                    </a:cubicBezTo>
                    <a:cubicBezTo>
                      <a:pt x="205748" y="1051152"/>
                      <a:pt x="244150" y="1032087"/>
                      <a:pt x="306638" y="1004696"/>
                    </a:cubicBezTo>
                    <a:cubicBezTo>
                      <a:pt x="368514" y="977522"/>
                      <a:pt x="445498" y="943752"/>
                      <a:pt x="445498" y="855849"/>
                    </a:cubicBezTo>
                    <a:cubicBezTo>
                      <a:pt x="445498" y="785499"/>
                      <a:pt x="377276" y="719761"/>
                      <a:pt x="237118" y="655321"/>
                    </a:cubicBezTo>
                    <a:cubicBezTo>
                      <a:pt x="169798" y="624435"/>
                      <a:pt x="103307" y="601837"/>
                      <a:pt x="68438" y="590881"/>
                    </a:cubicBezTo>
                    <a:lnTo>
                      <a:pt x="68438" y="547705"/>
                    </a:lnTo>
                    <a:cubicBezTo>
                      <a:pt x="68438" y="385307"/>
                      <a:pt x="112970" y="262121"/>
                      <a:pt x="200916" y="182148"/>
                    </a:cubicBezTo>
                    <a:cubicBezTo>
                      <a:pt x="304006" y="88119"/>
                      <a:pt x="446796" y="68368"/>
                      <a:pt x="548156" y="68368"/>
                    </a:cubicBezTo>
                    <a:cubicBezTo>
                      <a:pt x="649695" y="68368"/>
                      <a:pt x="792269" y="88119"/>
                      <a:pt x="895359" y="182148"/>
                    </a:cubicBezTo>
                    <a:cubicBezTo>
                      <a:pt x="983305" y="262337"/>
                      <a:pt x="1027837" y="385307"/>
                      <a:pt x="1027837" y="547705"/>
                    </a:cubicBezTo>
                    <a:cubicBezTo>
                      <a:pt x="1027837" y="731799"/>
                      <a:pt x="940107" y="807880"/>
                      <a:pt x="806945" y="922920"/>
                    </a:cubicBezTo>
                    <a:cubicBezTo>
                      <a:pt x="792702" y="935210"/>
                      <a:pt x="791151" y="956906"/>
                      <a:pt x="803447" y="971142"/>
                    </a:cubicBezTo>
                    <a:cubicBezTo>
                      <a:pt x="815743" y="985414"/>
                      <a:pt x="837450" y="986928"/>
                      <a:pt x="851909" y="974674"/>
                    </a:cubicBezTo>
                    <a:cubicBezTo>
                      <a:pt x="988569" y="856534"/>
                      <a:pt x="1096491" y="763154"/>
                      <a:pt x="1096491" y="547705"/>
                    </a:cubicBezTo>
                    <a:cubicBezTo>
                      <a:pt x="1096924" y="365593"/>
                      <a:pt x="1044712" y="225540"/>
                      <a:pt x="941838" y="131727"/>
                    </a:cubicBezTo>
                    <a:close/>
                    <a:moveTo>
                      <a:pt x="209245" y="718211"/>
                    </a:moveTo>
                    <a:cubicBezTo>
                      <a:pt x="314319" y="766650"/>
                      <a:pt x="377060" y="818404"/>
                      <a:pt x="377060" y="856318"/>
                    </a:cubicBezTo>
                    <a:cubicBezTo>
                      <a:pt x="377060" y="897512"/>
                      <a:pt x="339776" y="915929"/>
                      <a:pt x="279234" y="942454"/>
                    </a:cubicBezTo>
                    <a:cubicBezTo>
                      <a:pt x="216060" y="970061"/>
                      <a:pt x="137309" y="1004696"/>
                      <a:pt x="137309" y="1096094"/>
                    </a:cubicBezTo>
                    <a:cubicBezTo>
                      <a:pt x="137309" y="1187456"/>
                      <a:pt x="216060" y="1222091"/>
                      <a:pt x="279234" y="1249734"/>
                    </a:cubicBezTo>
                    <a:cubicBezTo>
                      <a:pt x="339992" y="1276224"/>
                      <a:pt x="377060" y="1294640"/>
                      <a:pt x="377060" y="1335870"/>
                    </a:cubicBezTo>
                    <a:cubicBezTo>
                      <a:pt x="377060" y="1413645"/>
                      <a:pt x="262792" y="1472824"/>
                      <a:pt x="205748" y="1472824"/>
                    </a:cubicBezTo>
                    <a:cubicBezTo>
                      <a:pt x="125050" y="1472824"/>
                      <a:pt x="68655" y="1388237"/>
                      <a:pt x="68655" y="1267250"/>
                    </a:cubicBezTo>
                    <a:lnTo>
                      <a:pt x="68655" y="663214"/>
                    </a:lnTo>
                    <a:cubicBezTo>
                      <a:pt x="104208" y="675035"/>
                      <a:pt x="157069" y="694100"/>
                      <a:pt x="209245" y="718211"/>
                    </a:cubicBezTo>
                    <a:close/>
                  </a:path>
                </a:pathLst>
              </a:custGeom>
              <a:grpFill/>
              <a:ln w="9231" cap="flat">
                <a:solidFill>
                  <a:schemeClr val="tx2"/>
                </a:solidFill>
                <a:prstDash val="solid"/>
                <a:miter/>
              </a:ln>
            </p:spPr>
            <p:txBody>
              <a:bodyPr rtlCol="0" anchor="ctr"/>
              <a:lstStyle/>
              <a:p>
                <a:endParaRPr lang="en-US" dirty="0">
                  <a:latin typeface="Roboto Condensed" panose="02000000000000000000" pitchFamily="2" charset="0"/>
                </a:endParaRPr>
              </a:p>
            </p:txBody>
          </p:sp>
        </p:grpSp>
        <p:grpSp>
          <p:nvGrpSpPr>
            <p:cNvPr id="50" name="Group 49">
              <a:extLst>
                <a:ext uri="{FF2B5EF4-FFF2-40B4-BE49-F238E27FC236}">
                  <a16:creationId xmlns:a16="http://schemas.microsoft.com/office/drawing/2014/main" id="{99BC0501-AF7C-3B58-9B72-FA02BD469F50}"/>
                </a:ext>
              </a:extLst>
            </p:cNvPr>
            <p:cNvGrpSpPr>
              <a:grpSpLocks noChangeAspect="1"/>
            </p:cNvGrpSpPr>
            <p:nvPr/>
          </p:nvGrpSpPr>
          <p:grpSpPr>
            <a:xfrm>
              <a:off x="1444512" y="3254884"/>
              <a:ext cx="247901" cy="255600"/>
              <a:chOff x="-1019130" y="1728234"/>
              <a:chExt cx="1579886" cy="1628947"/>
            </a:xfrm>
            <a:noFill/>
          </p:grpSpPr>
          <p:sp>
            <p:nvSpPr>
              <p:cNvPr id="52" name="Freeform 51">
                <a:extLst>
                  <a:ext uri="{FF2B5EF4-FFF2-40B4-BE49-F238E27FC236}">
                    <a16:creationId xmlns:a16="http://schemas.microsoft.com/office/drawing/2014/main" id="{8E5DA7EC-887C-DF18-DD7E-E22D516BA24C}"/>
                  </a:ext>
                </a:extLst>
              </p:cNvPr>
              <p:cNvSpPr/>
              <p:nvPr/>
            </p:nvSpPr>
            <p:spPr>
              <a:xfrm>
                <a:off x="-1019130" y="1728234"/>
                <a:ext cx="1579886" cy="1362215"/>
              </a:xfrm>
              <a:custGeom>
                <a:avLst/>
                <a:gdLst>
                  <a:gd name="connsiteX0" fmla="*/ 1579887 w 1579886"/>
                  <a:gd name="connsiteY0" fmla="*/ 595098 h 1362215"/>
                  <a:gd name="connsiteX1" fmla="*/ 1335413 w 1579886"/>
                  <a:gd name="connsiteY1" fmla="*/ 351537 h 1362215"/>
                  <a:gd name="connsiteX2" fmla="*/ 982584 w 1579886"/>
                  <a:gd name="connsiteY2" fmla="*/ 0 h 1362215"/>
                  <a:gd name="connsiteX3" fmla="*/ 690549 w 1579886"/>
                  <a:gd name="connsiteY3" fmla="*/ 154217 h 1362215"/>
                  <a:gd name="connsiteX4" fmla="*/ 495258 w 1579886"/>
                  <a:gd name="connsiteY4" fmla="*/ 22129 h 1362215"/>
                  <a:gd name="connsiteX5" fmla="*/ 284931 w 1579886"/>
                  <a:gd name="connsiteY5" fmla="*/ 231667 h 1362215"/>
                  <a:gd name="connsiteX6" fmla="*/ 286013 w 1579886"/>
                  <a:gd name="connsiteY6" fmla="*/ 253003 h 1362215"/>
                  <a:gd name="connsiteX7" fmla="*/ 284931 w 1579886"/>
                  <a:gd name="connsiteY7" fmla="*/ 252967 h 1362215"/>
                  <a:gd name="connsiteX8" fmla="*/ 0 w 1579886"/>
                  <a:gd name="connsiteY8" fmla="*/ 536857 h 1362215"/>
                  <a:gd name="connsiteX9" fmla="*/ 69484 w 1579886"/>
                  <a:gd name="connsiteY9" fmla="*/ 722536 h 1362215"/>
                  <a:gd name="connsiteX10" fmla="*/ 25205 w 1579886"/>
                  <a:gd name="connsiteY10" fmla="*/ 874482 h 1362215"/>
                  <a:gd name="connsiteX11" fmla="*/ 310136 w 1579886"/>
                  <a:gd name="connsiteY11" fmla="*/ 1158372 h 1362215"/>
                  <a:gd name="connsiteX12" fmla="*/ 341975 w 1579886"/>
                  <a:gd name="connsiteY12" fmla="*/ 1156534 h 1362215"/>
                  <a:gd name="connsiteX13" fmla="*/ 663001 w 1579886"/>
                  <a:gd name="connsiteY13" fmla="*/ 1362216 h 1362215"/>
                  <a:gd name="connsiteX14" fmla="*/ 989507 w 1579886"/>
                  <a:gd name="connsiteY14" fmla="*/ 1144064 h 1362215"/>
                  <a:gd name="connsiteX15" fmla="*/ 1164317 w 1579886"/>
                  <a:gd name="connsiteY15" fmla="*/ 1190304 h 1362215"/>
                  <a:gd name="connsiteX16" fmla="*/ 1517145 w 1579886"/>
                  <a:gd name="connsiteY16" fmla="*/ 838730 h 1362215"/>
                  <a:gd name="connsiteX17" fmla="*/ 1509537 w 1579886"/>
                  <a:gd name="connsiteY17" fmla="*/ 766073 h 1362215"/>
                  <a:gd name="connsiteX18" fmla="*/ 1579887 w 1579886"/>
                  <a:gd name="connsiteY18" fmla="*/ 595170 h 136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9886" h="1362215">
                    <a:moveTo>
                      <a:pt x="1579887" y="595098"/>
                    </a:moveTo>
                    <a:cubicBezTo>
                      <a:pt x="1579887" y="460595"/>
                      <a:pt x="1470450" y="351537"/>
                      <a:pt x="1335413" y="351537"/>
                    </a:cubicBezTo>
                    <a:cubicBezTo>
                      <a:pt x="1335413" y="157388"/>
                      <a:pt x="1177442" y="0"/>
                      <a:pt x="982584" y="0"/>
                    </a:cubicBezTo>
                    <a:cubicBezTo>
                      <a:pt x="861140" y="0"/>
                      <a:pt x="754011" y="61124"/>
                      <a:pt x="690549" y="154217"/>
                    </a:cubicBezTo>
                    <a:cubicBezTo>
                      <a:pt x="659611" y="76874"/>
                      <a:pt x="583925" y="22129"/>
                      <a:pt x="495258" y="22129"/>
                    </a:cubicBezTo>
                    <a:cubicBezTo>
                      <a:pt x="379115" y="22129"/>
                      <a:pt x="284931" y="115942"/>
                      <a:pt x="284931" y="231667"/>
                    </a:cubicBezTo>
                    <a:cubicBezTo>
                      <a:pt x="284931" y="238875"/>
                      <a:pt x="285292" y="245975"/>
                      <a:pt x="286013" y="253003"/>
                    </a:cubicBezTo>
                    <a:cubicBezTo>
                      <a:pt x="285652" y="253003"/>
                      <a:pt x="285292" y="252967"/>
                      <a:pt x="284931" y="252967"/>
                    </a:cubicBezTo>
                    <a:cubicBezTo>
                      <a:pt x="127574" y="252967"/>
                      <a:pt x="0" y="380081"/>
                      <a:pt x="0" y="536857"/>
                    </a:cubicBezTo>
                    <a:cubicBezTo>
                      <a:pt x="0" y="607892"/>
                      <a:pt x="26214" y="672765"/>
                      <a:pt x="69484" y="722536"/>
                    </a:cubicBezTo>
                    <a:cubicBezTo>
                      <a:pt x="41503" y="766469"/>
                      <a:pt x="25205" y="818584"/>
                      <a:pt x="25205" y="874482"/>
                    </a:cubicBezTo>
                    <a:cubicBezTo>
                      <a:pt x="25205" y="1031258"/>
                      <a:pt x="152778" y="1158372"/>
                      <a:pt x="310136" y="1158372"/>
                    </a:cubicBezTo>
                    <a:cubicBezTo>
                      <a:pt x="320917" y="1158372"/>
                      <a:pt x="331518" y="1157723"/>
                      <a:pt x="341975" y="1156534"/>
                    </a:cubicBezTo>
                    <a:cubicBezTo>
                      <a:pt x="397577" y="1277882"/>
                      <a:pt x="520391" y="1362216"/>
                      <a:pt x="663001" y="1362216"/>
                    </a:cubicBezTo>
                    <a:cubicBezTo>
                      <a:pt x="805611" y="1362216"/>
                      <a:pt x="936754" y="1272043"/>
                      <a:pt x="989507" y="1144064"/>
                    </a:cubicBezTo>
                    <a:cubicBezTo>
                      <a:pt x="1041034" y="1173401"/>
                      <a:pt x="1100674" y="1190304"/>
                      <a:pt x="1164317" y="1190304"/>
                    </a:cubicBezTo>
                    <a:cubicBezTo>
                      <a:pt x="1359175" y="1190304"/>
                      <a:pt x="1517145" y="1032879"/>
                      <a:pt x="1517145" y="838730"/>
                    </a:cubicBezTo>
                    <a:cubicBezTo>
                      <a:pt x="1517145" y="813826"/>
                      <a:pt x="1514513" y="789499"/>
                      <a:pt x="1509537" y="766073"/>
                    </a:cubicBezTo>
                    <a:cubicBezTo>
                      <a:pt x="1553023" y="722068"/>
                      <a:pt x="1579887" y="661772"/>
                      <a:pt x="1579887" y="595170"/>
                    </a:cubicBezTo>
                    <a:close/>
                  </a:path>
                </a:pathLst>
              </a:custGeom>
              <a:grpFill/>
              <a:ln w="15875" cap="rnd">
                <a:solidFill>
                  <a:schemeClr val="bg1"/>
                </a:solidFill>
                <a:prstDash val="solid"/>
                <a:round/>
              </a:ln>
            </p:spPr>
            <p:txBody>
              <a:bodyPr rtlCol="0" anchor="ctr"/>
              <a:lstStyle/>
              <a:p>
                <a:endParaRPr lang="en-US" dirty="0">
                  <a:latin typeface="Roboto Condensed" panose="02000000000000000000" pitchFamily="2" charset="0"/>
                </a:endParaRPr>
              </a:p>
            </p:txBody>
          </p:sp>
          <p:sp>
            <p:nvSpPr>
              <p:cNvPr id="53" name="Freeform 52">
                <a:extLst>
                  <a:ext uri="{FF2B5EF4-FFF2-40B4-BE49-F238E27FC236}">
                    <a16:creationId xmlns:a16="http://schemas.microsoft.com/office/drawing/2014/main" id="{954CFCCD-BCB6-00D5-E90D-1F1591D5DCB9}"/>
                  </a:ext>
                </a:extLst>
              </p:cNvPr>
              <p:cNvSpPr/>
              <p:nvPr/>
            </p:nvSpPr>
            <p:spPr>
              <a:xfrm>
                <a:off x="181533" y="3066516"/>
                <a:ext cx="291745" cy="290665"/>
              </a:xfrm>
              <a:custGeom>
                <a:avLst/>
                <a:gdLst>
                  <a:gd name="connsiteX0" fmla="*/ 291746 w 291746"/>
                  <a:gd name="connsiteY0" fmla="*/ 145315 h 290665"/>
                  <a:gd name="connsiteX1" fmla="*/ 288934 w 291746"/>
                  <a:gd name="connsiteY1" fmla="*/ 173678 h 290665"/>
                  <a:gd name="connsiteX2" fmla="*/ 280640 w 291746"/>
                  <a:gd name="connsiteY2" fmla="*/ 200925 h 290665"/>
                  <a:gd name="connsiteX3" fmla="*/ 267155 w 291746"/>
                  <a:gd name="connsiteY3" fmla="*/ 226081 h 290665"/>
                  <a:gd name="connsiteX4" fmla="*/ 249017 w 291746"/>
                  <a:gd name="connsiteY4" fmla="*/ 248102 h 290665"/>
                  <a:gd name="connsiteX5" fmla="*/ 226914 w 291746"/>
                  <a:gd name="connsiteY5" fmla="*/ 266158 h 290665"/>
                  <a:gd name="connsiteX6" fmla="*/ 201709 w 291746"/>
                  <a:gd name="connsiteY6" fmla="*/ 279601 h 290665"/>
                  <a:gd name="connsiteX7" fmla="*/ 174341 w 291746"/>
                  <a:gd name="connsiteY7" fmla="*/ 287854 h 290665"/>
                  <a:gd name="connsiteX8" fmla="*/ 145855 w 291746"/>
                  <a:gd name="connsiteY8" fmla="*/ 290665 h 290665"/>
                  <a:gd name="connsiteX9" fmla="*/ 117405 w 291746"/>
                  <a:gd name="connsiteY9" fmla="*/ 287854 h 290665"/>
                  <a:gd name="connsiteX10" fmla="*/ 90037 w 291746"/>
                  <a:gd name="connsiteY10" fmla="*/ 279601 h 290665"/>
                  <a:gd name="connsiteX11" fmla="*/ 64833 w 291746"/>
                  <a:gd name="connsiteY11" fmla="*/ 266158 h 290665"/>
                  <a:gd name="connsiteX12" fmla="*/ 42729 w 291746"/>
                  <a:gd name="connsiteY12" fmla="*/ 248102 h 290665"/>
                  <a:gd name="connsiteX13" fmla="*/ 24592 w 291746"/>
                  <a:gd name="connsiteY13" fmla="*/ 226081 h 290665"/>
                  <a:gd name="connsiteX14" fmla="*/ 11106 w 291746"/>
                  <a:gd name="connsiteY14" fmla="*/ 200925 h 290665"/>
                  <a:gd name="connsiteX15" fmla="*/ 2813 w 291746"/>
                  <a:gd name="connsiteY15" fmla="*/ 173678 h 290665"/>
                  <a:gd name="connsiteX16" fmla="*/ 0 w 291746"/>
                  <a:gd name="connsiteY16" fmla="*/ 145315 h 290665"/>
                  <a:gd name="connsiteX17" fmla="*/ 2813 w 291746"/>
                  <a:gd name="connsiteY17" fmla="*/ 116987 h 290665"/>
                  <a:gd name="connsiteX18" fmla="*/ 11106 w 291746"/>
                  <a:gd name="connsiteY18" fmla="*/ 89704 h 290665"/>
                  <a:gd name="connsiteX19" fmla="*/ 24592 w 291746"/>
                  <a:gd name="connsiteY19" fmla="*/ 64584 h 290665"/>
                  <a:gd name="connsiteX20" fmla="*/ 42729 w 291746"/>
                  <a:gd name="connsiteY20" fmla="*/ 42564 h 290665"/>
                  <a:gd name="connsiteX21" fmla="*/ 64833 w 291746"/>
                  <a:gd name="connsiteY21" fmla="*/ 24507 h 290665"/>
                  <a:gd name="connsiteX22" fmla="*/ 90037 w 291746"/>
                  <a:gd name="connsiteY22" fmla="*/ 11064 h 290665"/>
                  <a:gd name="connsiteX23" fmla="*/ 117405 w 291746"/>
                  <a:gd name="connsiteY23" fmla="*/ 2775 h 290665"/>
                  <a:gd name="connsiteX24" fmla="*/ 145855 w 291746"/>
                  <a:gd name="connsiteY24" fmla="*/ 0 h 290665"/>
                  <a:gd name="connsiteX25" fmla="*/ 174341 w 291746"/>
                  <a:gd name="connsiteY25" fmla="*/ 2775 h 290665"/>
                  <a:gd name="connsiteX26" fmla="*/ 201709 w 291746"/>
                  <a:gd name="connsiteY26" fmla="*/ 11064 h 290665"/>
                  <a:gd name="connsiteX27" fmla="*/ 226914 w 291746"/>
                  <a:gd name="connsiteY27" fmla="*/ 24507 h 290665"/>
                  <a:gd name="connsiteX28" fmla="*/ 249017 w 291746"/>
                  <a:gd name="connsiteY28" fmla="*/ 42564 h 290665"/>
                  <a:gd name="connsiteX29" fmla="*/ 267155 w 291746"/>
                  <a:gd name="connsiteY29" fmla="*/ 64584 h 290665"/>
                  <a:gd name="connsiteX30" fmla="*/ 280640 w 291746"/>
                  <a:gd name="connsiteY30" fmla="*/ 89704 h 290665"/>
                  <a:gd name="connsiteX31" fmla="*/ 288934 w 291746"/>
                  <a:gd name="connsiteY31" fmla="*/ 116987 h 290665"/>
                  <a:gd name="connsiteX32" fmla="*/ 291746 w 291746"/>
                  <a:gd name="connsiteY32" fmla="*/ 145315 h 29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1746" h="290665">
                    <a:moveTo>
                      <a:pt x="291746" y="145315"/>
                    </a:moveTo>
                    <a:cubicBezTo>
                      <a:pt x="291746" y="154865"/>
                      <a:pt x="290809" y="164308"/>
                      <a:pt x="288934" y="173678"/>
                    </a:cubicBezTo>
                    <a:cubicBezTo>
                      <a:pt x="287059" y="183049"/>
                      <a:pt x="284282" y="192131"/>
                      <a:pt x="280640" y="200925"/>
                    </a:cubicBezTo>
                    <a:cubicBezTo>
                      <a:pt x="276962" y="209755"/>
                      <a:pt x="272491" y="218116"/>
                      <a:pt x="267155" y="226081"/>
                    </a:cubicBezTo>
                    <a:cubicBezTo>
                      <a:pt x="261818" y="234010"/>
                      <a:pt x="255796" y="241326"/>
                      <a:pt x="249017" y="248102"/>
                    </a:cubicBezTo>
                    <a:cubicBezTo>
                      <a:pt x="242238" y="254841"/>
                      <a:pt x="234883" y="260860"/>
                      <a:pt x="226914" y="266158"/>
                    </a:cubicBezTo>
                    <a:cubicBezTo>
                      <a:pt x="218945" y="271456"/>
                      <a:pt x="210543" y="275925"/>
                      <a:pt x="201709" y="279601"/>
                    </a:cubicBezTo>
                    <a:cubicBezTo>
                      <a:pt x="192839" y="283241"/>
                      <a:pt x="183716" y="286016"/>
                      <a:pt x="174341" y="287854"/>
                    </a:cubicBezTo>
                    <a:cubicBezTo>
                      <a:pt x="164930" y="289728"/>
                      <a:pt x="155447" y="290665"/>
                      <a:pt x="145855" y="290665"/>
                    </a:cubicBezTo>
                    <a:cubicBezTo>
                      <a:pt x="136300" y="290665"/>
                      <a:pt x="126816" y="289728"/>
                      <a:pt x="117405" y="287854"/>
                    </a:cubicBezTo>
                    <a:cubicBezTo>
                      <a:pt x="108030" y="286016"/>
                      <a:pt x="98907" y="283241"/>
                      <a:pt x="90037" y="279601"/>
                    </a:cubicBezTo>
                    <a:cubicBezTo>
                      <a:pt x="81203" y="275925"/>
                      <a:pt x="72801" y="271456"/>
                      <a:pt x="64833" y="266158"/>
                    </a:cubicBezTo>
                    <a:cubicBezTo>
                      <a:pt x="56864" y="260860"/>
                      <a:pt x="49508" y="254841"/>
                      <a:pt x="42729" y="248102"/>
                    </a:cubicBezTo>
                    <a:cubicBezTo>
                      <a:pt x="35950" y="241326"/>
                      <a:pt x="29892" y="234010"/>
                      <a:pt x="24592" y="226081"/>
                    </a:cubicBezTo>
                    <a:cubicBezTo>
                      <a:pt x="19255" y="218116"/>
                      <a:pt x="14784" y="209755"/>
                      <a:pt x="11106" y="200925"/>
                    </a:cubicBezTo>
                    <a:cubicBezTo>
                      <a:pt x="7428" y="192131"/>
                      <a:pt x="4688" y="183049"/>
                      <a:pt x="2813" y="173678"/>
                    </a:cubicBezTo>
                    <a:cubicBezTo>
                      <a:pt x="938" y="164308"/>
                      <a:pt x="0" y="154865"/>
                      <a:pt x="0" y="145315"/>
                    </a:cubicBezTo>
                    <a:cubicBezTo>
                      <a:pt x="0" y="135800"/>
                      <a:pt x="938" y="126321"/>
                      <a:pt x="2813" y="116987"/>
                    </a:cubicBezTo>
                    <a:cubicBezTo>
                      <a:pt x="4688" y="107616"/>
                      <a:pt x="7428" y="98534"/>
                      <a:pt x="11106" y="89704"/>
                    </a:cubicBezTo>
                    <a:cubicBezTo>
                      <a:pt x="14784" y="80911"/>
                      <a:pt x="19255" y="72513"/>
                      <a:pt x="24592" y="64584"/>
                    </a:cubicBezTo>
                    <a:cubicBezTo>
                      <a:pt x="29892" y="56655"/>
                      <a:pt x="35950" y="49303"/>
                      <a:pt x="42729" y="42564"/>
                    </a:cubicBezTo>
                    <a:cubicBezTo>
                      <a:pt x="49508" y="35824"/>
                      <a:pt x="56864" y="29805"/>
                      <a:pt x="64833" y="24507"/>
                    </a:cubicBezTo>
                    <a:cubicBezTo>
                      <a:pt x="72801" y="19173"/>
                      <a:pt x="81203" y="14704"/>
                      <a:pt x="90037" y="11064"/>
                    </a:cubicBezTo>
                    <a:cubicBezTo>
                      <a:pt x="98907" y="7424"/>
                      <a:pt x="108030" y="4649"/>
                      <a:pt x="117405" y="2775"/>
                    </a:cubicBezTo>
                    <a:cubicBezTo>
                      <a:pt x="126816" y="937"/>
                      <a:pt x="136300" y="0"/>
                      <a:pt x="145855" y="0"/>
                    </a:cubicBezTo>
                    <a:cubicBezTo>
                      <a:pt x="155447" y="0"/>
                      <a:pt x="164930" y="937"/>
                      <a:pt x="174341" y="2775"/>
                    </a:cubicBezTo>
                    <a:cubicBezTo>
                      <a:pt x="183716" y="4649"/>
                      <a:pt x="192839" y="7424"/>
                      <a:pt x="201709" y="11064"/>
                    </a:cubicBezTo>
                    <a:cubicBezTo>
                      <a:pt x="210543" y="14704"/>
                      <a:pt x="218945" y="19173"/>
                      <a:pt x="226914" y="24507"/>
                    </a:cubicBezTo>
                    <a:cubicBezTo>
                      <a:pt x="234883" y="29805"/>
                      <a:pt x="242238" y="35824"/>
                      <a:pt x="249017" y="42564"/>
                    </a:cubicBezTo>
                    <a:cubicBezTo>
                      <a:pt x="255796" y="49303"/>
                      <a:pt x="261818" y="56655"/>
                      <a:pt x="267155" y="64584"/>
                    </a:cubicBezTo>
                    <a:cubicBezTo>
                      <a:pt x="272491" y="72513"/>
                      <a:pt x="276962" y="80911"/>
                      <a:pt x="280640" y="89704"/>
                    </a:cubicBezTo>
                    <a:cubicBezTo>
                      <a:pt x="284282" y="98534"/>
                      <a:pt x="287059" y="107616"/>
                      <a:pt x="288934" y="116987"/>
                    </a:cubicBezTo>
                    <a:cubicBezTo>
                      <a:pt x="290809" y="126321"/>
                      <a:pt x="291746" y="135800"/>
                      <a:pt x="291746" y="145315"/>
                    </a:cubicBezTo>
                    <a:close/>
                  </a:path>
                </a:pathLst>
              </a:custGeom>
              <a:grpFill/>
              <a:ln w="15875" cap="rnd">
                <a:solidFill>
                  <a:schemeClr val="bg1"/>
                </a:solidFill>
                <a:prstDash val="solid"/>
                <a:round/>
              </a:ln>
            </p:spPr>
            <p:txBody>
              <a:bodyPr rtlCol="0" anchor="ctr"/>
              <a:lstStyle/>
              <a:p>
                <a:endParaRPr lang="en-US" dirty="0">
                  <a:latin typeface="Roboto Condensed" panose="02000000000000000000" pitchFamily="2" charset="0"/>
                </a:endParaRPr>
              </a:p>
            </p:txBody>
          </p:sp>
        </p:grpSp>
        <p:sp>
          <p:nvSpPr>
            <p:cNvPr id="51" name="Freeform 50">
              <a:extLst>
                <a:ext uri="{FF2B5EF4-FFF2-40B4-BE49-F238E27FC236}">
                  <a16:creationId xmlns:a16="http://schemas.microsoft.com/office/drawing/2014/main" id="{27FBF221-661C-272C-628F-131328E2CC6F}"/>
                </a:ext>
              </a:extLst>
            </p:cNvPr>
            <p:cNvSpPr>
              <a:spLocks noChangeAspect="1"/>
            </p:cNvSpPr>
            <p:nvPr/>
          </p:nvSpPr>
          <p:spPr>
            <a:xfrm>
              <a:off x="2319370" y="3259255"/>
              <a:ext cx="258524" cy="255600"/>
            </a:xfrm>
            <a:custGeom>
              <a:avLst/>
              <a:gdLst>
                <a:gd name="connsiteX0" fmla="*/ 1079893 w 1299032"/>
                <a:gd name="connsiteY0" fmla="*/ 845715 h 1284341"/>
                <a:gd name="connsiteX1" fmla="*/ 1032044 w 1299032"/>
                <a:gd name="connsiteY1" fmla="*/ 850977 h 1284341"/>
                <a:gd name="connsiteX2" fmla="*/ 986466 w 1299032"/>
                <a:gd name="connsiteY2" fmla="*/ 866546 h 1284341"/>
                <a:gd name="connsiteX3" fmla="*/ 945432 w 1299032"/>
                <a:gd name="connsiteY3" fmla="*/ 891666 h 1284341"/>
                <a:gd name="connsiteX4" fmla="*/ 910852 w 1299032"/>
                <a:gd name="connsiteY4" fmla="*/ 925184 h 1284341"/>
                <a:gd name="connsiteX5" fmla="*/ 435138 w 1299032"/>
                <a:gd name="connsiteY5" fmla="*/ 699932 h 1284341"/>
                <a:gd name="connsiteX6" fmla="*/ 439176 w 1299032"/>
                <a:gd name="connsiteY6" fmla="*/ 657909 h 1284341"/>
                <a:gd name="connsiteX7" fmla="*/ 433731 w 1299032"/>
                <a:gd name="connsiteY7" fmla="*/ 609506 h 1284341"/>
                <a:gd name="connsiteX8" fmla="*/ 914855 w 1299032"/>
                <a:gd name="connsiteY8" fmla="*/ 364036 h 1284341"/>
                <a:gd name="connsiteX9" fmla="*/ 932704 w 1299032"/>
                <a:gd name="connsiteY9" fmla="*/ 382092 h 1284341"/>
                <a:gd name="connsiteX10" fmla="*/ 952536 w 1299032"/>
                <a:gd name="connsiteY10" fmla="*/ 397986 h 1284341"/>
                <a:gd name="connsiteX11" fmla="*/ 974062 w 1299032"/>
                <a:gd name="connsiteY11" fmla="*/ 411465 h 1284341"/>
                <a:gd name="connsiteX12" fmla="*/ 996995 w 1299032"/>
                <a:gd name="connsiteY12" fmla="*/ 422349 h 1284341"/>
                <a:gd name="connsiteX13" fmla="*/ 1021046 w 1299032"/>
                <a:gd name="connsiteY13" fmla="*/ 430530 h 1284341"/>
                <a:gd name="connsiteX14" fmla="*/ 1045890 w 1299032"/>
                <a:gd name="connsiteY14" fmla="*/ 435864 h 1284341"/>
                <a:gd name="connsiteX15" fmla="*/ 1071167 w 1299032"/>
                <a:gd name="connsiteY15" fmla="*/ 438315 h 1284341"/>
                <a:gd name="connsiteX16" fmla="*/ 1096552 w 1299032"/>
                <a:gd name="connsiteY16" fmla="*/ 437810 h 1284341"/>
                <a:gd name="connsiteX17" fmla="*/ 1121720 w 1299032"/>
                <a:gd name="connsiteY17" fmla="*/ 434387 h 1284341"/>
                <a:gd name="connsiteX18" fmla="*/ 1146348 w 1299032"/>
                <a:gd name="connsiteY18" fmla="*/ 428080 h 1284341"/>
                <a:gd name="connsiteX19" fmla="*/ 1170038 w 1299032"/>
                <a:gd name="connsiteY19" fmla="*/ 418961 h 1284341"/>
                <a:gd name="connsiteX20" fmla="*/ 1192538 w 1299032"/>
                <a:gd name="connsiteY20" fmla="*/ 407176 h 1284341"/>
                <a:gd name="connsiteX21" fmla="*/ 1213524 w 1299032"/>
                <a:gd name="connsiteY21" fmla="*/ 392832 h 1284341"/>
                <a:gd name="connsiteX22" fmla="*/ 1232707 w 1299032"/>
                <a:gd name="connsiteY22" fmla="*/ 376217 h 1284341"/>
                <a:gd name="connsiteX23" fmla="*/ 1249835 w 1299032"/>
                <a:gd name="connsiteY23" fmla="*/ 357440 h 1284341"/>
                <a:gd name="connsiteX24" fmla="*/ 1264691 w 1299032"/>
                <a:gd name="connsiteY24" fmla="*/ 336861 h 1284341"/>
                <a:gd name="connsiteX25" fmla="*/ 1277059 w 1299032"/>
                <a:gd name="connsiteY25" fmla="*/ 314661 h 1284341"/>
                <a:gd name="connsiteX26" fmla="*/ 1286758 w 1299032"/>
                <a:gd name="connsiteY26" fmla="*/ 291198 h 1284341"/>
                <a:gd name="connsiteX27" fmla="*/ 1293681 w 1299032"/>
                <a:gd name="connsiteY27" fmla="*/ 266763 h 1284341"/>
                <a:gd name="connsiteX28" fmla="*/ 1297756 w 1299032"/>
                <a:gd name="connsiteY28" fmla="*/ 241715 h 1284341"/>
                <a:gd name="connsiteX29" fmla="*/ 1298910 w 1299032"/>
                <a:gd name="connsiteY29" fmla="*/ 216343 h 1284341"/>
                <a:gd name="connsiteX30" fmla="*/ 1297107 w 1299032"/>
                <a:gd name="connsiteY30" fmla="*/ 191006 h 1284341"/>
                <a:gd name="connsiteX31" fmla="*/ 1292383 w 1299032"/>
                <a:gd name="connsiteY31" fmla="*/ 166066 h 1284341"/>
                <a:gd name="connsiteX32" fmla="*/ 1284775 w 1299032"/>
                <a:gd name="connsiteY32" fmla="*/ 141847 h 1284341"/>
                <a:gd name="connsiteX33" fmla="*/ 1274462 w 1299032"/>
                <a:gd name="connsiteY33" fmla="*/ 118637 h 1284341"/>
                <a:gd name="connsiteX34" fmla="*/ 1261518 w 1299032"/>
                <a:gd name="connsiteY34" fmla="*/ 96797 h 1284341"/>
                <a:gd name="connsiteX35" fmla="*/ 1246121 w 1299032"/>
                <a:gd name="connsiteY35" fmla="*/ 76578 h 1284341"/>
                <a:gd name="connsiteX36" fmla="*/ 1228524 w 1299032"/>
                <a:gd name="connsiteY36" fmla="*/ 58306 h 1284341"/>
                <a:gd name="connsiteX37" fmla="*/ 1208909 w 1299032"/>
                <a:gd name="connsiteY37" fmla="*/ 42160 h 1284341"/>
                <a:gd name="connsiteX38" fmla="*/ 1187526 w 1299032"/>
                <a:gd name="connsiteY38" fmla="*/ 28392 h 1284341"/>
                <a:gd name="connsiteX39" fmla="*/ 1164738 w 1299032"/>
                <a:gd name="connsiteY39" fmla="*/ 17220 h 1284341"/>
                <a:gd name="connsiteX40" fmla="*/ 1140795 w 1299032"/>
                <a:gd name="connsiteY40" fmla="*/ 8714 h 1284341"/>
                <a:gd name="connsiteX41" fmla="*/ 1116023 w 1299032"/>
                <a:gd name="connsiteY41" fmla="*/ 3056 h 1284341"/>
                <a:gd name="connsiteX42" fmla="*/ 1090782 w 1299032"/>
                <a:gd name="connsiteY42" fmla="*/ 281 h 1284341"/>
                <a:gd name="connsiteX43" fmla="*/ 1065398 w 1299032"/>
                <a:gd name="connsiteY43" fmla="*/ 461 h 1284341"/>
                <a:gd name="connsiteX44" fmla="*/ 1040157 w 1299032"/>
                <a:gd name="connsiteY44" fmla="*/ 3561 h 1284341"/>
                <a:gd name="connsiteX45" fmla="*/ 1015493 w 1299032"/>
                <a:gd name="connsiteY45" fmla="*/ 9579 h 1284341"/>
                <a:gd name="connsiteX46" fmla="*/ 991659 w 1299032"/>
                <a:gd name="connsiteY46" fmla="*/ 18373 h 1284341"/>
                <a:gd name="connsiteX47" fmla="*/ 969014 w 1299032"/>
                <a:gd name="connsiteY47" fmla="*/ 29870 h 1284341"/>
                <a:gd name="connsiteX48" fmla="*/ 947848 w 1299032"/>
                <a:gd name="connsiteY48" fmla="*/ 43926 h 1284341"/>
                <a:gd name="connsiteX49" fmla="*/ 928449 w 1299032"/>
                <a:gd name="connsiteY49" fmla="*/ 60324 h 1284341"/>
                <a:gd name="connsiteX50" fmla="*/ 911105 w 1299032"/>
                <a:gd name="connsiteY50" fmla="*/ 78849 h 1284341"/>
                <a:gd name="connsiteX51" fmla="*/ 895996 w 1299032"/>
                <a:gd name="connsiteY51" fmla="*/ 99248 h 1284341"/>
                <a:gd name="connsiteX52" fmla="*/ 883340 w 1299032"/>
                <a:gd name="connsiteY52" fmla="*/ 121268 h 1284341"/>
                <a:gd name="connsiteX53" fmla="*/ 873316 w 1299032"/>
                <a:gd name="connsiteY53" fmla="*/ 144622 h 1284341"/>
                <a:gd name="connsiteX54" fmla="*/ 866068 w 1299032"/>
                <a:gd name="connsiteY54" fmla="*/ 168950 h 1284341"/>
                <a:gd name="connsiteX55" fmla="*/ 861669 w 1299032"/>
                <a:gd name="connsiteY55" fmla="*/ 193962 h 1284341"/>
                <a:gd name="connsiteX56" fmla="*/ 860227 w 1299032"/>
                <a:gd name="connsiteY56" fmla="*/ 219298 h 1284341"/>
                <a:gd name="connsiteX57" fmla="*/ 865599 w 1299032"/>
                <a:gd name="connsiteY57" fmla="*/ 267664 h 1284341"/>
                <a:gd name="connsiteX58" fmla="*/ 384079 w 1299032"/>
                <a:gd name="connsiteY58" fmla="*/ 513207 h 1284341"/>
                <a:gd name="connsiteX59" fmla="*/ 368574 w 1299032"/>
                <a:gd name="connsiteY59" fmla="*/ 497277 h 1284341"/>
                <a:gd name="connsiteX60" fmla="*/ 351519 w 1299032"/>
                <a:gd name="connsiteY60" fmla="*/ 483005 h 1284341"/>
                <a:gd name="connsiteX61" fmla="*/ 333093 w 1299032"/>
                <a:gd name="connsiteY61" fmla="*/ 470499 h 1284341"/>
                <a:gd name="connsiteX62" fmla="*/ 313514 w 1299032"/>
                <a:gd name="connsiteY62" fmla="*/ 459939 h 1284341"/>
                <a:gd name="connsiteX63" fmla="*/ 292960 w 1299032"/>
                <a:gd name="connsiteY63" fmla="*/ 451434 h 1284341"/>
                <a:gd name="connsiteX64" fmla="*/ 271650 w 1299032"/>
                <a:gd name="connsiteY64" fmla="*/ 445054 h 1284341"/>
                <a:gd name="connsiteX65" fmla="*/ 249799 w 1299032"/>
                <a:gd name="connsiteY65" fmla="*/ 440838 h 1284341"/>
                <a:gd name="connsiteX66" fmla="*/ 227623 w 1299032"/>
                <a:gd name="connsiteY66" fmla="*/ 438892 h 1284341"/>
                <a:gd name="connsiteX67" fmla="*/ 205375 w 1299032"/>
                <a:gd name="connsiteY67" fmla="*/ 439180 h 1284341"/>
                <a:gd name="connsiteX68" fmla="*/ 183272 w 1299032"/>
                <a:gd name="connsiteY68" fmla="*/ 441703 h 1284341"/>
                <a:gd name="connsiteX69" fmla="*/ 161565 w 1299032"/>
                <a:gd name="connsiteY69" fmla="*/ 446460 h 1284341"/>
                <a:gd name="connsiteX70" fmla="*/ 140435 w 1299032"/>
                <a:gd name="connsiteY70" fmla="*/ 453416 h 1284341"/>
                <a:gd name="connsiteX71" fmla="*/ 120098 w 1299032"/>
                <a:gd name="connsiteY71" fmla="*/ 462462 h 1284341"/>
                <a:gd name="connsiteX72" fmla="*/ 100771 w 1299032"/>
                <a:gd name="connsiteY72" fmla="*/ 473490 h 1284341"/>
                <a:gd name="connsiteX73" fmla="*/ 82705 w 1299032"/>
                <a:gd name="connsiteY73" fmla="*/ 486465 h 1284341"/>
                <a:gd name="connsiteX74" fmla="*/ 66011 w 1299032"/>
                <a:gd name="connsiteY74" fmla="*/ 501169 h 1284341"/>
                <a:gd name="connsiteX75" fmla="*/ 50902 w 1299032"/>
                <a:gd name="connsiteY75" fmla="*/ 517496 h 1284341"/>
                <a:gd name="connsiteX76" fmla="*/ 37561 w 1299032"/>
                <a:gd name="connsiteY76" fmla="*/ 535263 h 1284341"/>
                <a:gd name="connsiteX77" fmla="*/ 26058 w 1299032"/>
                <a:gd name="connsiteY77" fmla="*/ 554329 h 1284341"/>
                <a:gd name="connsiteX78" fmla="*/ 16539 w 1299032"/>
                <a:gd name="connsiteY78" fmla="*/ 574403 h 1284341"/>
                <a:gd name="connsiteX79" fmla="*/ 9111 w 1299032"/>
                <a:gd name="connsiteY79" fmla="*/ 595379 h 1284341"/>
                <a:gd name="connsiteX80" fmla="*/ 3846 w 1299032"/>
                <a:gd name="connsiteY80" fmla="*/ 617003 h 1284341"/>
                <a:gd name="connsiteX81" fmla="*/ 817 w 1299032"/>
                <a:gd name="connsiteY81" fmla="*/ 639023 h 1284341"/>
                <a:gd name="connsiteX82" fmla="*/ 24 w 1299032"/>
                <a:gd name="connsiteY82" fmla="*/ 661224 h 1284341"/>
                <a:gd name="connsiteX83" fmla="*/ 1467 w 1299032"/>
                <a:gd name="connsiteY83" fmla="*/ 683425 h 1284341"/>
                <a:gd name="connsiteX84" fmla="*/ 5181 w 1299032"/>
                <a:gd name="connsiteY84" fmla="*/ 705374 h 1284341"/>
                <a:gd name="connsiteX85" fmla="*/ 11094 w 1299032"/>
                <a:gd name="connsiteY85" fmla="*/ 726782 h 1284341"/>
                <a:gd name="connsiteX86" fmla="*/ 19135 w 1299032"/>
                <a:gd name="connsiteY86" fmla="*/ 747541 h 1284341"/>
                <a:gd name="connsiteX87" fmla="*/ 29231 w 1299032"/>
                <a:gd name="connsiteY87" fmla="*/ 767327 h 1284341"/>
                <a:gd name="connsiteX88" fmla="*/ 41311 w 1299032"/>
                <a:gd name="connsiteY88" fmla="*/ 786032 h 1284341"/>
                <a:gd name="connsiteX89" fmla="*/ 55193 w 1299032"/>
                <a:gd name="connsiteY89" fmla="*/ 803403 h 1284341"/>
                <a:gd name="connsiteX90" fmla="*/ 70806 w 1299032"/>
                <a:gd name="connsiteY90" fmla="*/ 819261 h 1284341"/>
                <a:gd name="connsiteX91" fmla="*/ 87898 w 1299032"/>
                <a:gd name="connsiteY91" fmla="*/ 833461 h 1284341"/>
                <a:gd name="connsiteX92" fmla="*/ 106360 w 1299032"/>
                <a:gd name="connsiteY92" fmla="*/ 845895 h 1284341"/>
                <a:gd name="connsiteX93" fmla="*/ 126011 w 1299032"/>
                <a:gd name="connsiteY93" fmla="*/ 856347 h 1284341"/>
                <a:gd name="connsiteX94" fmla="*/ 146600 w 1299032"/>
                <a:gd name="connsiteY94" fmla="*/ 864780 h 1284341"/>
                <a:gd name="connsiteX95" fmla="*/ 167911 w 1299032"/>
                <a:gd name="connsiteY95" fmla="*/ 871087 h 1284341"/>
                <a:gd name="connsiteX96" fmla="*/ 189798 w 1299032"/>
                <a:gd name="connsiteY96" fmla="*/ 875196 h 1284341"/>
                <a:gd name="connsiteX97" fmla="*/ 211974 w 1299032"/>
                <a:gd name="connsiteY97" fmla="*/ 877070 h 1284341"/>
                <a:gd name="connsiteX98" fmla="*/ 234186 w 1299032"/>
                <a:gd name="connsiteY98" fmla="*/ 876673 h 1284341"/>
                <a:gd name="connsiteX99" fmla="*/ 256289 w 1299032"/>
                <a:gd name="connsiteY99" fmla="*/ 874078 h 1284341"/>
                <a:gd name="connsiteX100" fmla="*/ 277996 w 1299032"/>
                <a:gd name="connsiteY100" fmla="*/ 869213 h 1284341"/>
                <a:gd name="connsiteX101" fmla="*/ 299126 w 1299032"/>
                <a:gd name="connsiteY101" fmla="*/ 862185 h 1284341"/>
                <a:gd name="connsiteX102" fmla="*/ 319391 w 1299032"/>
                <a:gd name="connsiteY102" fmla="*/ 853067 h 1284341"/>
                <a:gd name="connsiteX103" fmla="*/ 338646 w 1299032"/>
                <a:gd name="connsiteY103" fmla="*/ 841930 h 1284341"/>
                <a:gd name="connsiteX104" fmla="*/ 356711 w 1299032"/>
                <a:gd name="connsiteY104" fmla="*/ 828884 h 1284341"/>
                <a:gd name="connsiteX105" fmla="*/ 373298 w 1299032"/>
                <a:gd name="connsiteY105" fmla="*/ 814107 h 1284341"/>
                <a:gd name="connsiteX106" fmla="*/ 388334 w 1299032"/>
                <a:gd name="connsiteY106" fmla="*/ 797709 h 1284341"/>
                <a:gd name="connsiteX107" fmla="*/ 864301 w 1299032"/>
                <a:gd name="connsiteY107" fmla="*/ 1022925 h 1284341"/>
                <a:gd name="connsiteX108" fmla="*/ 861128 w 1299032"/>
                <a:gd name="connsiteY108" fmla="*/ 1045126 h 1284341"/>
                <a:gd name="connsiteX109" fmla="*/ 860227 w 1299032"/>
                <a:gd name="connsiteY109" fmla="*/ 1067507 h 1284341"/>
                <a:gd name="connsiteX110" fmla="*/ 861633 w 1299032"/>
                <a:gd name="connsiteY110" fmla="*/ 1089852 h 1284341"/>
                <a:gd name="connsiteX111" fmla="*/ 865275 w 1299032"/>
                <a:gd name="connsiteY111" fmla="*/ 1111945 h 1284341"/>
                <a:gd name="connsiteX112" fmla="*/ 871188 w 1299032"/>
                <a:gd name="connsiteY112" fmla="*/ 1133569 h 1284341"/>
                <a:gd name="connsiteX113" fmla="*/ 879265 w 1299032"/>
                <a:gd name="connsiteY113" fmla="*/ 1154472 h 1284341"/>
                <a:gd name="connsiteX114" fmla="*/ 889470 w 1299032"/>
                <a:gd name="connsiteY114" fmla="*/ 1174438 h 1284341"/>
                <a:gd name="connsiteX115" fmla="*/ 901621 w 1299032"/>
                <a:gd name="connsiteY115" fmla="*/ 1193252 h 1284341"/>
                <a:gd name="connsiteX116" fmla="*/ 915612 w 1299032"/>
                <a:gd name="connsiteY116" fmla="*/ 1210731 h 1284341"/>
                <a:gd name="connsiteX117" fmla="*/ 931369 w 1299032"/>
                <a:gd name="connsiteY117" fmla="*/ 1226697 h 1284341"/>
                <a:gd name="connsiteX118" fmla="*/ 948641 w 1299032"/>
                <a:gd name="connsiteY118" fmla="*/ 1240969 h 1284341"/>
                <a:gd name="connsiteX119" fmla="*/ 967283 w 1299032"/>
                <a:gd name="connsiteY119" fmla="*/ 1253403 h 1284341"/>
                <a:gd name="connsiteX120" fmla="*/ 987079 w 1299032"/>
                <a:gd name="connsiteY120" fmla="*/ 1263891 h 1284341"/>
                <a:gd name="connsiteX121" fmla="*/ 1007849 w 1299032"/>
                <a:gd name="connsiteY121" fmla="*/ 1272288 h 1284341"/>
                <a:gd name="connsiteX122" fmla="*/ 1029375 w 1299032"/>
                <a:gd name="connsiteY122" fmla="*/ 1278523 h 1284341"/>
                <a:gd name="connsiteX123" fmla="*/ 1051443 w 1299032"/>
                <a:gd name="connsiteY123" fmla="*/ 1282523 h 1284341"/>
                <a:gd name="connsiteX124" fmla="*/ 1073799 w 1299032"/>
                <a:gd name="connsiteY124" fmla="*/ 1284253 h 1284341"/>
                <a:gd name="connsiteX125" fmla="*/ 1096191 w 1299032"/>
                <a:gd name="connsiteY125" fmla="*/ 1283713 h 1284341"/>
                <a:gd name="connsiteX126" fmla="*/ 1118439 w 1299032"/>
                <a:gd name="connsiteY126" fmla="*/ 1280866 h 1284341"/>
                <a:gd name="connsiteX127" fmla="*/ 1140254 w 1299032"/>
                <a:gd name="connsiteY127" fmla="*/ 1275784 h 1284341"/>
                <a:gd name="connsiteX128" fmla="*/ 1161456 w 1299032"/>
                <a:gd name="connsiteY128" fmla="*/ 1268504 h 1284341"/>
                <a:gd name="connsiteX129" fmla="*/ 1181793 w 1299032"/>
                <a:gd name="connsiteY129" fmla="*/ 1259097 h 1284341"/>
                <a:gd name="connsiteX130" fmla="*/ 1201084 w 1299032"/>
                <a:gd name="connsiteY130" fmla="*/ 1247672 h 1284341"/>
                <a:gd name="connsiteX131" fmla="*/ 1219077 w 1299032"/>
                <a:gd name="connsiteY131" fmla="*/ 1234337 h 1284341"/>
                <a:gd name="connsiteX132" fmla="*/ 1235628 w 1299032"/>
                <a:gd name="connsiteY132" fmla="*/ 1219237 h 1284341"/>
                <a:gd name="connsiteX133" fmla="*/ 1250556 w 1299032"/>
                <a:gd name="connsiteY133" fmla="*/ 1202514 h 1284341"/>
                <a:gd name="connsiteX134" fmla="*/ 1263717 w 1299032"/>
                <a:gd name="connsiteY134" fmla="*/ 1184386 h 1284341"/>
                <a:gd name="connsiteX135" fmla="*/ 1274931 w 1299032"/>
                <a:gd name="connsiteY135" fmla="*/ 1164960 h 1284341"/>
                <a:gd name="connsiteX136" fmla="*/ 1284090 w 1299032"/>
                <a:gd name="connsiteY136" fmla="*/ 1144525 h 1284341"/>
                <a:gd name="connsiteX137" fmla="*/ 1291157 w 1299032"/>
                <a:gd name="connsiteY137" fmla="*/ 1123261 h 1284341"/>
                <a:gd name="connsiteX138" fmla="*/ 1295989 w 1299032"/>
                <a:gd name="connsiteY138" fmla="*/ 1101385 h 1284341"/>
                <a:gd name="connsiteX139" fmla="*/ 1298585 w 1299032"/>
                <a:gd name="connsiteY139" fmla="*/ 1079148 h 1284341"/>
                <a:gd name="connsiteX140" fmla="*/ 1298874 w 1299032"/>
                <a:gd name="connsiteY140" fmla="*/ 1056731 h 1284341"/>
                <a:gd name="connsiteX141" fmla="*/ 1296891 w 1299032"/>
                <a:gd name="connsiteY141" fmla="*/ 1034422 h 1284341"/>
                <a:gd name="connsiteX142" fmla="*/ 1292636 w 1299032"/>
                <a:gd name="connsiteY142" fmla="*/ 1012437 h 1284341"/>
                <a:gd name="connsiteX143" fmla="*/ 1286145 w 1299032"/>
                <a:gd name="connsiteY143" fmla="*/ 990993 h 1284341"/>
                <a:gd name="connsiteX144" fmla="*/ 1277527 w 1299032"/>
                <a:gd name="connsiteY144" fmla="*/ 970306 h 1284341"/>
                <a:gd name="connsiteX145" fmla="*/ 1266818 w 1299032"/>
                <a:gd name="connsiteY145" fmla="*/ 950628 h 1284341"/>
                <a:gd name="connsiteX146" fmla="*/ 1254162 w 1299032"/>
                <a:gd name="connsiteY146" fmla="*/ 932139 h 1284341"/>
                <a:gd name="connsiteX147" fmla="*/ 1239702 w 1299032"/>
                <a:gd name="connsiteY147" fmla="*/ 915056 h 1284341"/>
                <a:gd name="connsiteX148" fmla="*/ 1223548 w 1299032"/>
                <a:gd name="connsiteY148" fmla="*/ 899487 h 1284341"/>
                <a:gd name="connsiteX149" fmla="*/ 1205880 w 1299032"/>
                <a:gd name="connsiteY149" fmla="*/ 885683 h 1284341"/>
                <a:gd name="connsiteX150" fmla="*/ 1186949 w 1299032"/>
                <a:gd name="connsiteY150" fmla="*/ 873754 h 1284341"/>
                <a:gd name="connsiteX151" fmla="*/ 1166865 w 1299032"/>
                <a:gd name="connsiteY151" fmla="*/ 863807 h 1284341"/>
                <a:gd name="connsiteX152" fmla="*/ 1145843 w 1299032"/>
                <a:gd name="connsiteY152" fmla="*/ 855950 h 1284341"/>
                <a:gd name="connsiteX153" fmla="*/ 1124172 w 1299032"/>
                <a:gd name="connsiteY153" fmla="*/ 850292 h 1284341"/>
                <a:gd name="connsiteX154" fmla="*/ 1102033 w 1299032"/>
                <a:gd name="connsiteY154" fmla="*/ 846868 h 1284341"/>
                <a:gd name="connsiteX155" fmla="*/ 1079640 w 1299032"/>
                <a:gd name="connsiteY155" fmla="*/ 845715 h 128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299032" h="1284341">
                  <a:moveTo>
                    <a:pt x="1079893" y="845715"/>
                  </a:moveTo>
                  <a:cubicBezTo>
                    <a:pt x="1063739" y="845715"/>
                    <a:pt x="1047801" y="847445"/>
                    <a:pt x="1032044" y="850977"/>
                  </a:cubicBezTo>
                  <a:cubicBezTo>
                    <a:pt x="1016286" y="854473"/>
                    <a:pt x="1001106" y="859662"/>
                    <a:pt x="986466" y="866546"/>
                  </a:cubicBezTo>
                  <a:cubicBezTo>
                    <a:pt x="971863" y="873394"/>
                    <a:pt x="958197" y="881791"/>
                    <a:pt x="945432" y="891666"/>
                  </a:cubicBezTo>
                  <a:cubicBezTo>
                    <a:pt x="932668" y="901577"/>
                    <a:pt x="921129" y="912750"/>
                    <a:pt x="910852" y="925184"/>
                  </a:cubicBezTo>
                  <a:lnTo>
                    <a:pt x="435138" y="699932"/>
                  </a:lnTo>
                  <a:cubicBezTo>
                    <a:pt x="437806" y="686056"/>
                    <a:pt x="439176" y="672072"/>
                    <a:pt x="439176" y="657909"/>
                  </a:cubicBezTo>
                  <a:cubicBezTo>
                    <a:pt x="439176" y="641582"/>
                    <a:pt x="437337" y="625436"/>
                    <a:pt x="433731" y="609506"/>
                  </a:cubicBezTo>
                  <a:lnTo>
                    <a:pt x="914855" y="364036"/>
                  </a:lnTo>
                  <a:cubicBezTo>
                    <a:pt x="920444" y="370379"/>
                    <a:pt x="926393" y="376398"/>
                    <a:pt x="932704" y="382092"/>
                  </a:cubicBezTo>
                  <a:cubicBezTo>
                    <a:pt x="939014" y="387750"/>
                    <a:pt x="945612" y="393048"/>
                    <a:pt x="952536" y="397986"/>
                  </a:cubicBezTo>
                  <a:cubicBezTo>
                    <a:pt x="959459" y="402887"/>
                    <a:pt x="966634" y="407356"/>
                    <a:pt x="974062" y="411465"/>
                  </a:cubicBezTo>
                  <a:cubicBezTo>
                    <a:pt x="981490" y="415537"/>
                    <a:pt x="989135" y="419178"/>
                    <a:pt x="996995" y="422349"/>
                  </a:cubicBezTo>
                  <a:cubicBezTo>
                    <a:pt x="1004856" y="425557"/>
                    <a:pt x="1012861" y="428260"/>
                    <a:pt x="1021046" y="430530"/>
                  </a:cubicBezTo>
                  <a:cubicBezTo>
                    <a:pt x="1029231" y="432801"/>
                    <a:pt x="1037488" y="434567"/>
                    <a:pt x="1045890" y="435864"/>
                  </a:cubicBezTo>
                  <a:cubicBezTo>
                    <a:pt x="1054256" y="437198"/>
                    <a:pt x="1062693" y="437991"/>
                    <a:pt x="1071167" y="438315"/>
                  </a:cubicBezTo>
                  <a:cubicBezTo>
                    <a:pt x="1079640" y="438639"/>
                    <a:pt x="1088114" y="438495"/>
                    <a:pt x="1096552" y="437810"/>
                  </a:cubicBezTo>
                  <a:cubicBezTo>
                    <a:pt x="1105025" y="437162"/>
                    <a:pt x="1113427" y="436008"/>
                    <a:pt x="1121720" y="434387"/>
                  </a:cubicBezTo>
                  <a:cubicBezTo>
                    <a:pt x="1130050" y="432765"/>
                    <a:pt x="1138271" y="430638"/>
                    <a:pt x="1146348" y="428080"/>
                  </a:cubicBezTo>
                  <a:cubicBezTo>
                    <a:pt x="1154425" y="425485"/>
                    <a:pt x="1162322" y="422457"/>
                    <a:pt x="1170038" y="418961"/>
                  </a:cubicBezTo>
                  <a:cubicBezTo>
                    <a:pt x="1177791" y="415465"/>
                    <a:pt x="1185291" y="411537"/>
                    <a:pt x="1192538" y="407176"/>
                  </a:cubicBezTo>
                  <a:cubicBezTo>
                    <a:pt x="1199822" y="402779"/>
                    <a:pt x="1206817" y="398022"/>
                    <a:pt x="1213524" y="392832"/>
                  </a:cubicBezTo>
                  <a:cubicBezTo>
                    <a:pt x="1220231" y="387678"/>
                    <a:pt x="1226649" y="382128"/>
                    <a:pt x="1232707" y="376217"/>
                  </a:cubicBezTo>
                  <a:cubicBezTo>
                    <a:pt x="1238765" y="370271"/>
                    <a:pt x="1244498" y="364036"/>
                    <a:pt x="1249835" y="357440"/>
                  </a:cubicBezTo>
                  <a:cubicBezTo>
                    <a:pt x="1255171" y="350881"/>
                    <a:pt x="1260147" y="343997"/>
                    <a:pt x="1264691" y="336861"/>
                  </a:cubicBezTo>
                  <a:cubicBezTo>
                    <a:pt x="1269234" y="329689"/>
                    <a:pt x="1273345" y="322301"/>
                    <a:pt x="1277059" y="314661"/>
                  </a:cubicBezTo>
                  <a:cubicBezTo>
                    <a:pt x="1280737" y="307020"/>
                    <a:pt x="1283982" y="299199"/>
                    <a:pt x="1286758" y="291198"/>
                  </a:cubicBezTo>
                  <a:cubicBezTo>
                    <a:pt x="1289535" y="283197"/>
                    <a:pt x="1291843" y="275052"/>
                    <a:pt x="1293681" y="266763"/>
                  </a:cubicBezTo>
                  <a:cubicBezTo>
                    <a:pt x="1295520" y="258510"/>
                    <a:pt x="1296891" y="250148"/>
                    <a:pt x="1297756" y="241715"/>
                  </a:cubicBezTo>
                  <a:cubicBezTo>
                    <a:pt x="1298621" y="233282"/>
                    <a:pt x="1299018" y="224812"/>
                    <a:pt x="1298910" y="216343"/>
                  </a:cubicBezTo>
                  <a:cubicBezTo>
                    <a:pt x="1298766" y="207873"/>
                    <a:pt x="1298189" y="199440"/>
                    <a:pt x="1297107" y="191006"/>
                  </a:cubicBezTo>
                  <a:cubicBezTo>
                    <a:pt x="1295989" y="182609"/>
                    <a:pt x="1294439" y="174284"/>
                    <a:pt x="1292383" y="166066"/>
                  </a:cubicBezTo>
                  <a:cubicBezTo>
                    <a:pt x="1290292" y="157849"/>
                    <a:pt x="1287768" y="149776"/>
                    <a:pt x="1284775" y="141847"/>
                  </a:cubicBezTo>
                  <a:cubicBezTo>
                    <a:pt x="1281782" y="133918"/>
                    <a:pt x="1278357" y="126170"/>
                    <a:pt x="1274462" y="118637"/>
                  </a:cubicBezTo>
                  <a:cubicBezTo>
                    <a:pt x="1270568" y="111105"/>
                    <a:pt x="1266241" y="103825"/>
                    <a:pt x="1261518" y="96797"/>
                  </a:cubicBezTo>
                  <a:cubicBezTo>
                    <a:pt x="1256794" y="89769"/>
                    <a:pt x="1251638" y="83029"/>
                    <a:pt x="1246121" y="76578"/>
                  </a:cubicBezTo>
                  <a:cubicBezTo>
                    <a:pt x="1240604" y="70163"/>
                    <a:pt x="1234726" y="64072"/>
                    <a:pt x="1228524" y="58306"/>
                  </a:cubicBezTo>
                  <a:cubicBezTo>
                    <a:pt x="1222286" y="52539"/>
                    <a:pt x="1215760" y="47169"/>
                    <a:pt x="1208909" y="42160"/>
                  </a:cubicBezTo>
                  <a:cubicBezTo>
                    <a:pt x="1202058" y="37150"/>
                    <a:pt x="1194918" y="32573"/>
                    <a:pt x="1187526" y="28392"/>
                  </a:cubicBezTo>
                  <a:cubicBezTo>
                    <a:pt x="1180171" y="24248"/>
                    <a:pt x="1172562" y="20500"/>
                    <a:pt x="1164738" y="17220"/>
                  </a:cubicBezTo>
                  <a:cubicBezTo>
                    <a:pt x="1156913" y="13904"/>
                    <a:pt x="1148944" y="11093"/>
                    <a:pt x="1140795" y="8714"/>
                  </a:cubicBezTo>
                  <a:cubicBezTo>
                    <a:pt x="1132646" y="6372"/>
                    <a:pt x="1124389" y="4462"/>
                    <a:pt x="1116023" y="3056"/>
                  </a:cubicBezTo>
                  <a:cubicBezTo>
                    <a:pt x="1107694" y="1650"/>
                    <a:pt x="1099256" y="713"/>
                    <a:pt x="1090782" y="281"/>
                  </a:cubicBezTo>
                  <a:cubicBezTo>
                    <a:pt x="1082309" y="-152"/>
                    <a:pt x="1073835" y="-79"/>
                    <a:pt x="1065398" y="461"/>
                  </a:cubicBezTo>
                  <a:cubicBezTo>
                    <a:pt x="1056924" y="1002"/>
                    <a:pt x="1048522" y="2047"/>
                    <a:pt x="1040157" y="3561"/>
                  </a:cubicBezTo>
                  <a:cubicBezTo>
                    <a:pt x="1031827" y="5074"/>
                    <a:pt x="1023606" y="7093"/>
                    <a:pt x="1015493" y="9579"/>
                  </a:cubicBezTo>
                  <a:cubicBezTo>
                    <a:pt x="1007380" y="12030"/>
                    <a:pt x="999447" y="14985"/>
                    <a:pt x="991659" y="18373"/>
                  </a:cubicBezTo>
                  <a:cubicBezTo>
                    <a:pt x="983906" y="21761"/>
                    <a:pt x="976334" y="25617"/>
                    <a:pt x="969014" y="29870"/>
                  </a:cubicBezTo>
                  <a:cubicBezTo>
                    <a:pt x="961694" y="34159"/>
                    <a:pt x="954627" y="38844"/>
                    <a:pt x="947848" y="43926"/>
                  </a:cubicBezTo>
                  <a:cubicBezTo>
                    <a:pt x="941069" y="49007"/>
                    <a:pt x="934615" y="54486"/>
                    <a:pt x="928449" y="60324"/>
                  </a:cubicBezTo>
                  <a:cubicBezTo>
                    <a:pt x="922319" y="66163"/>
                    <a:pt x="916514" y="72326"/>
                    <a:pt x="911105" y="78849"/>
                  </a:cubicBezTo>
                  <a:cubicBezTo>
                    <a:pt x="905660" y="85372"/>
                    <a:pt x="900612" y="92184"/>
                    <a:pt x="895996" y="99248"/>
                  </a:cubicBezTo>
                  <a:cubicBezTo>
                    <a:pt x="891345" y="106348"/>
                    <a:pt x="887126" y="113700"/>
                    <a:pt x="883340" y="121268"/>
                  </a:cubicBezTo>
                  <a:cubicBezTo>
                    <a:pt x="879554" y="128873"/>
                    <a:pt x="876201" y="136657"/>
                    <a:pt x="873316" y="144622"/>
                  </a:cubicBezTo>
                  <a:cubicBezTo>
                    <a:pt x="870431" y="152587"/>
                    <a:pt x="868015" y="160696"/>
                    <a:pt x="866068" y="168950"/>
                  </a:cubicBezTo>
                  <a:cubicBezTo>
                    <a:pt x="864121" y="177203"/>
                    <a:pt x="862679" y="185528"/>
                    <a:pt x="861669" y="193962"/>
                  </a:cubicBezTo>
                  <a:cubicBezTo>
                    <a:pt x="860696" y="202395"/>
                    <a:pt x="860227" y="210828"/>
                    <a:pt x="860227" y="219298"/>
                  </a:cubicBezTo>
                  <a:cubicBezTo>
                    <a:pt x="860227" y="235624"/>
                    <a:pt x="862030" y="251734"/>
                    <a:pt x="865599" y="267664"/>
                  </a:cubicBezTo>
                  <a:lnTo>
                    <a:pt x="384079" y="513207"/>
                  </a:lnTo>
                  <a:cubicBezTo>
                    <a:pt x="379175" y="507620"/>
                    <a:pt x="374019" y="502323"/>
                    <a:pt x="368574" y="497277"/>
                  </a:cubicBezTo>
                  <a:cubicBezTo>
                    <a:pt x="363130" y="492231"/>
                    <a:pt x="357432" y="487474"/>
                    <a:pt x="351519" y="483005"/>
                  </a:cubicBezTo>
                  <a:cubicBezTo>
                    <a:pt x="345569" y="478500"/>
                    <a:pt x="339439" y="474355"/>
                    <a:pt x="333093" y="470499"/>
                  </a:cubicBezTo>
                  <a:cubicBezTo>
                    <a:pt x="326747" y="466643"/>
                    <a:pt x="320220" y="463147"/>
                    <a:pt x="313514" y="459939"/>
                  </a:cubicBezTo>
                  <a:cubicBezTo>
                    <a:pt x="306807" y="456768"/>
                    <a:pt x="299956" y="453920"/>
                    <a:pt x="292960" y="451434"/>
                  </a:cubicBezTo>
                  <a:cubicBezTo>
                    <a:pt x="285965" y="448947"/>
                    <a:pt x="278862" y="446820"/>
                    <a:pt x="271650" y="445054"/>
                  </a:cubicBezTo>
                  <a:cubicBezTo>
                    <a:pt x="264438" y="443289"/>
                    <a:pt x="257155" y="441883"/>
                    <a:pt x="249799" y="440838"/>
                  </a:cubicBezTo>
                  <a:cubicBezTo>
                    <a:pt x="242443" y="439829"/>
                    <a:pt x="235051" y="439144"/>
                    <a:pt x="227623" y="438892"/>
                  </a:cubicBezTo>
                  <a:cubicBezTo>
                    <a:pt x="220231" y="438603"/>
                    <a:pt x="212803" y="438675"/>
                    <a:pt x="205375" y="439180"/>
                  </a:cubicBezTo>
                  <a:cubicBezTo>
                    <a:pt x="197983" y="439648"/>
                    <a:pt x="190627" y="440477"/>
                    <a:pt x="183272" y="441703"/>
                  </a:cubicBezTo>
                  <a:cubicBezTo>
                    <a:pt x="175952" y="442928"/>
                    <a:pt x="168704" y="444514"/>
                    <a:pt x="161565" y="446460"/>
                  </a:cubicBezTo>
                  <a:cubicBezTo>
                    <a:pt x="154389" y="448406"/>
                    <a:pt x="147358" y="450713"/>
                    <a:pt x="140435" y="453416"/>
                  </a:cubicBezTo>
                  <a:cubicBezTo>
                    <a:pt x="133475" y="456083"/>
                    <a:pt x="126696" y="459074"/>
                    <a:pt x="120098" y="462462"/>
                  </a:cubicBezTo>
                  <a:cubicBezTo>
                    <a:pt x="113463" y="465814"/>
                    <a:pt x="107045" y="469490"/>
                    <a:pt x="100771" y="473490"/>
                  </a:cubicBezTo>
                  <a:cubicBezTo>
                    <a:pt x="94533" y="477527"/>
                    <a:pt x="88511" y="481816"/>
                    <a:pt x="82705" y="486465"/>
                  </a:cubicBezTo>
                  <a:cubicBezTo>
                    <a:pt x="76900" y="491078"/>
                    <a:pt x="71347" y="495979"/>
                    <a:pt x="66011" y="501169"/>
                  </a:cubicBezTo>
                  <a:cubicBezTo>
                    <a:pt x="60710" y="506359"/>
                    <a:pt x="55662" y="511801"/>
                    <a:pt x="50902" y="517496"/>
                  </a:cubicBezTo>
                  <a:cubicBezTo>
                    <a:pt x="46179" y="523190"/>
                    <a:pt x="41707" y="529137"/>
                    <a:pt x="37561" y="535263"/>
                  </a:cubicBezTo>
                  <a:cubicBezTo>
                    <a:pt x="33378" y="541426"/>
                    <a:pt x="29556" y="547769"/>
                    <a:pt x="26058" y="554329"/>
                  </a:cubicBezTo>
                  <a:cubicBezTo>
                    <a:pt x="22524" y="560852"/>
                    <a:pt x="19387" y="567556"/>
                    <a:pt x="16539" y="574403"/>
                  </a:cubicBezTo>
                  <a:cubicBezTo>
                    <a:pt x="13726" y="581287"/>
                    <a:pt x="11238" y="588279"/>
                    <a:pt x="9111" y="595379"/>
                  </a:cubicBezTo>
                  <a:cubicBezTo>
                    <a:pt x="6983" y="602479"/>
                    <a:pt x="5253" y="609687"/>
                    <a:pt x="3846" y="617003"/>
                  </a:cubicBezTo>
                  <a:cubicBezTo>
                    <a:pt x="2476" y="624283"/>
                    <a:pt x="1467" y="631635"/>
                    <a:pt x="817" y="639023"/>
                  </a:cubicBezTo>
                  <a:cubicBezTo>
                    <a:pt x="168" y="646412"/>
                    <a:pt x="-84" y="653836"/>
                    <a:pt x="24" y="661224"/>
                  </a:cubicBezTo>
                  <a:cubicBezTo>
                    <a:pt x="132" y="668649"/>
                    <a:pt x="601" y="676073"/>
                    <a:pt x="1467" y="683425"/>
                  </a:cubicBezTo>
                  <a:cubicBezTo>
                    <a:pt x="2332" y="690813"/>
                    <a:pt x="3594" y="698130"/>
                    <a:pt x="5181" y="705374"/>
                  </a:cubicBezTo>
                  <a:cubicBezTo>
                    <a:pt x="6803" y="712618"/>
                    <a:pt x="8750" y="719754"/>
                    <a:pt x="11094" y="726782"/>
                  </a:cubicBezTo>
                  <a:cubicBezTo>
                    <a:pt x="13402" y="733846"/>
                    <a:pt x="16106" y="740765"/>
                    <a:pt x="19135" y="747541"/>
                  </a:cubicBezTo>
                  <a:cubicBezTo>
                    <a:pt x="22164" y="754316"/>
                    <a:pt x="25553" y="760912"/>
                    <a:pt x="29231" y="767327"/>
                  </a:cubicBezTo>
                  <a:cubicBezTo>
                    <a:pt x="32945" y="773778"/>
                    <a:pt x="36984" y="780013"/>
                    <a:pt x="41311" y="786032"/>
                  </a:cubicBezTo>
                  <a:cubicBezTo>
                    <a:pt x="45638" y="792051"/>
                    <a:pt x="50289" y="797853"/>
                    <a:pt x="55193" y="803403"/>
                  </a:cubicBezTo>
                  <a:cubicBezTo>
                    <a:pt x="60133" y="808954"/>
                    <a:pt x="65325" y="814252"/>
                    <a:pt x="70806" y="819261"/>
                  </a:cubicBezTo>
                  <a:cubicBezTo>
                    <a:pt x="76251" y="824307"/>
                    <a:pt x="81948" y="829028"/>
                    <a:pt x="87898" y="833461"/>
                  </a:cubicBezTo>
                  <a:cubicBezTo>
                    <a:pt x="93847" y="837930"/>
                    <a:pt x="100013" y="842075"/>
                    <a:pt x="106360" y="845895"/>
                  </a:cubicBezTo>
                  <a:cubicBezTo>
                    <a:pt x="112742" y="849715"/>
                    <a:pt x="119268" y="853211"/>
                    <a:pt x="126011" y="856347"/>
                  </a:cubicBezTo>
                  <a:cubicBezTo>
                    <a:pt x="132718" y="859518"/>
                    <a:pt x="139569" y="862329"/>
                    <a:pt x="146600" y="864780"/>
                  </a:cubicBezTo>
                  <a:cubicBezTo>
                    <a:pt x="153596" y="867231"/>
                    <a:pt x="160699" y="869357"/>
                    <a:pt x="167911" y="871087"/>
                  </a:cubicBezTo>
                  <a:cubicBezTo>
                    <a:pt x="175122" y="872817"/>
                    <a:pt x="182442" y="874187"/>
                    <a:pt x="189798" y="875196"/>
                  </a:cubicBezTo>
                  <a:cubicBezTo>
                    <a:pt x="197154" y="876205"/>
                    <a:pt x="204546" y="876817"/>
                    <a:pt x="211974" y="877070"/>
                  </a:cubicBezTo>
                  <a:cubicBezTo>
                    <a:pt x="219366" y="877322"/>
                    <a:pt x="226794" y="877178"/>
                    <a:pt x="234186" y="876673"/>
                  </a:cubicBezTo>
                  <a:cubicBezTo>
                    <a:pt x="241614" y="876205"/>
                    <a:pt x="248969" y="875304"/>
                    <a:pt x="256289" y="874078"/>
                  </a:cubicBezTo>
                  <a:cubicBezTo>
                    <a:pt x="263609" y="872817"/>
                    <a:pt x="270857" y="871195"/>
                    <a:pt x="277996" y="869213"/>
                  </a:cubicBezTo>
                  <a:cubicBezTo>
                    <a:pt x="285172" y="867231"/>
                    <a:pt x="292203" y="864888"/>
                    <a:pt x="299126" y="862185"/>
                  </a:cubicBezTo>
                  <a:cubicBezTo>
                    <a:pt x="306050" y="859482"/>
                    <a:pt x="312792" y="856455"/>
                    <a:pt x="319391" y="853067"/>
                  </a:cubicBezTo>
                  <a:cubicBezTo>
                    <a:pt x="326026" y="849679"/>
                    <a:pt x="332444" y="845967"/>
                    <a:pt x="338646" y="841930"/>
                  </a:cubicBezTo>
                  <a:cubicBezTo>
                    <a:pt x="344884" y="837894"/>
                    <a:pt x="350906" y="833533"/>
                    <a:pt x="356711" y="828884"/>
                  </a:cubicBezTo>
                  <a:cubicBezTo>
                    <a:pt x="362480" y="824235"/>
                    <a:pt x="368033" y="819297"/>
                    <a:pt x="373298" y="814107"/>
                  </a:cubicBezTo>
                  <a:cubicBezTo>
                    <a:pt x="378598" y="808882"/>
                    <a:pt x="383611" y="803439"/>
                    <a:pt x="388334" y="797709"/>
                  </a:cubicBezTo>
                  <a:lnTo>
                    <a:pt x="864301" y="1022925"/>
                  </a:lnTo>
                  <a:cubicBezTo>
                    <a:pt x="862859" y="1030277"/>
                    <a:pt x="861777" y="1037665"/>
                    <a:pt x="861128" y="1045126"/>
                  </a:cubicBezTo>
                  <a:cubicBezTo>
                    <a:pt x="860443" y="1052550"/>
                    <a:pt x="860119" y="1060010"/>
                    <a:pt x="860227" y="1067507"/>
                  </a:cubicBezTo>
                  <a:cubicBezTo>
                    <a:pt x="860299" y="1074967"/>
                    <a:pt x="860768" y="1082428"/>
                    <a:pt x="861633" y="1089852"/>
                  </a:cubicBezTo>
                  <a:cubicBezTo>
                    <a:pt x="862462" y="1097276"/>
                    <a:pt x="863688" y="1104664"/>
                    <a:pt x="865275" y="1111945"/>
                  </a:cubicBezTo>
                  <a:cubicBezTo>
                    <a:pt x="866898" y="1119261"/>
                    <a:pt x="868845" y="1126469"/>
                    <a:pt x="871188" y="1133569"/>
                  </a:cubicBezTo>
                  <a:cubicBezTo>
                    <a:pt x="873532" y="1140669"/>
                    <a:pt x="876237" y="1147624"/>
                    <a:pt x="879265" y="1154472"/>
                  </a:cubicBezTo>
                  <a:cubicBezTo>
                    <a:pt x="882330" y="1161284"/>
                    <a:pt x="885720" y="1167951"/>
                    <a:pt x="889470" y="1174438"/>
                  </a:cubicBezTo>
                  <a:cubicBezTo>
                    <a:pt x="893184" y="1180926"/>
                    <a:pt x="897222" y="1187197"/>
                    <a:pt x="901621" y="1193252"/>
                  </a:cubicBezTo>
                  <a:cubicBezTo>
                    <a:pt x="905985" y="1199306"/>
                    <a:pt x="910672" y="1205145"/>
                    <a:pt x="915612" y="1210731"/>
                  </a:cubicBezTo>
                  <a:cubicBezTo>
                    <a:pt x="920588" y="1216317"/>
                    <a:pt x="925853" y="1221651"/>
                    <a:pt x="931369" y="1226697"/>
                  </a:cubicBezTo>
                  <a:cubicBezTo>
                    <a:pt x="936886" y="1231743"/>
                    <a:pt x="942620" y="1236500"/>
                    <a:pt x="948641" y="1240969"/>
                  </a:cubicBezTo>
                  <a:cubicBezTo>
                    <a:pt x="954627" y="1245438"/>
                    <a:pt x="960829" y="1249583"/>
                    <a:pt x="967283" y="1253403"/>
                  </a:cubicBezTo>
                  <a:cubicBezTo>
                    <a:pt x="973702" y="1257223"/>
                    <a:pt x="980300" y="1260719"/>
                    <a:pt x="987079" y="1263891"/>
                  </a:cubicBezTo>
                  <a:cubicBezTo>
                    <a:pt x="993858" y="1267026"/>
                    <a:pt x="1000781" y="1269837"/>
                    <a:pt x="1007849" y="1272288"/>
                  </a:cubicBezTo>
                  <a:cubicBezTo>
                    <a:pt x="1014916" y="1274739"/>
                    <a:pt x="1022092" y="1276793"/>
                    <a:pt x="1029375" y="1278523"/>
                  </a:cubicBezTo>
                  <a:cubicBezTo>
                    <a:pt x="1036659" y="1280217"/>
                    <a:pt x="1044015" y="1281550"/>
                    <a:pt x="1051443" y="1282523"/>
                  </a:cubicBezTo>
                  <a:cubicBezTo>
                    <a:pt x="1058871" y="1283496"/>
                    <a:pt x="1066299" y="1284073"/>
                    <a:pt x="1073799" y="1284253"/>
                  </a:cubicBezTo>
                  <a:cubicBezTo>
                    <a:pt x="1081263" y="1284470"/>
                    <a:pt x="1088727" y="1284289"/>
                    <a:pt x="1096191" y="1283713"/>
                  </a:cubicBezTo>
                  <a:cubicBezTo>
                    <a:pt x="1103655" y="1283136"/>
                    <a:pt x="1111083" y="1282199"/>
                    <a:pt x="1118439" y="1280866"/>
                  </a:cubicBezTo>
                  <a:cubicBezTo>
                    <a:pt x="1125795" y="1279568"/>
                    <a:pt x="1133079" y="1277874"/>
                    <a:pt x="1140254" y="1275784"/>
                  </a:cubicBezTo>
                  <a:cubicBezTo>
                    <a:pt x="1147466" y="1273730"/>
                    <a:pt x="1154497" y="1271315"/>
                    <a:pt x="1161456" y="1268504"/>
                  </a:cubicBezTo>
                  <a:cubicBezTo>
                    <a:pt x="1168380" y="1265729"/>
                    <a:pt x="1175194" y="1262593"/>
                    <a:pt x="1181793" y="1259097"/>
                  </a:cubicBezTo>
                  <a:cubicBezTo>
                    <a:pt x="1188428" y="1255637"/>
                    <a:pt x="1194846" y="1251817"/>
                    <a:pt x="1201084" y="1247672"/>
                  </a:cubicBezTo>
                  <a:cubicBezTo>
                    <a:pt x="1207286" y="1243528"/>
                    <a:pt x="1213308" y="1239095"/>
                    <a:pt x="1219077" y="1234337"/>
                  </a:cubicBezTo>
                  <a:cubicBezTo>
                    <a:pt x="1224847" y="1229580"/>
                    <a:pt x="1230363" y="1224535"/>
                    <a:pt x="1235628" y="1219237"/>
                  </a:cubicBezTo>
                  <a:cubicBezTo>
                    <a:pt x="1240892" y="1213903"/>
                    <a:pt x="1245868" y="1208352"/>
                    <a:pt x="1250556" y="1202514"/>
                  </a:cubicBezTo>
                  <a:cubicBezTo>
                    <a:pt x="1255244" y="1196711"/>
                    <a:pt x="1259643" y="1190657"/>
                    <a:pt x="1263717" y="1184386"/>
                  </a:cubicBezTo>
                  <a:cubicBezTo>
                    <a:pt x="1267756" y="1178115"/>
                    <a:pt x="1271506" y="1171627"/>
                    <a:pt x="1274931" y="1164960"/>
                  </a:cubicBezTo>
                  <a:cubicBezTo>
                    <a:pt x="1278321" y="1158328"/>
                    <a:pt x="1281386" y="1151517"/>
                    <a:pt x="1284090" y="1144525"/>
                  </a:cubicBezTo>
                  <a:cubicBezTo>
                    <a:pt x="1286830" y="1137569"/>
                    <a:pt x="1289174" y="1130469"/>
                    <a:pt x="1291157" y="1123261"/>
                  </a:cubicBezTo>
                  <a:cubicBezTo>
                    <a:pt x="1293141" y="1116053"/>
                    <a:pt x="1294763" y="1108773"/>
                    <a:pt x="1295989" y="1101385"/>
                  </a:cubicBezTo>
                  <a:cubicBezTo>
                    <a:pt x="1297251" y="1094033"/>
                    <a:pt x="1298081" y="1086608"/>
                    <a:pt x="1298585" y="1079148"/>
                  </a:cubicBezTo>
                  <a:cubicBezTo>
                    <a:pt x="1299054" y="1071688"/>
                    <a:pt x="1299162" y="1064227"/>
                    <a:pt x="1298874" y="1056731"/>
                  </a:cubicBezTo>
                  <a:cubicBezTo>
                    <a:pt x="1298585" y="1049270"/>
                    <a:pt x="1297936" y="1041846"/>
                    <a:pt x="1296891" y="1034422"/>
                  </a:cubicBezTo>
                  <a:cubicBezTo>
                    <a:pt x="1295845" y="1027034"/>
                    <a:pt x="1294439" y="1019681"/>
                    <a:pt x="1292636" y="1012437"/>
                  </a:cubicBezTo>
                  <a:cubicBezTo>
                    <a:pt x="1290833" y="1005193"/>
                    <a:pt x="1288669" y="998021"/>
                    <a:pt x="1286145" y="990993"/>
                  </a:cubicBezTo>
                  <a:cubicBezTo>
                    <a:pt x="1283621" y="983965"/>
                    <a:pt x="1280737" y="977082"/>
                    <a:pt x="1277527" y="970306"/>
                  </a:cubicBezTo>
                  <a:cubicBezTo>
                    <a:pt x="1274282" y="963567"/>
                    <a:pt x="1270712" y="957007"/>
                    <a:pt x="1266818" y="950628"/>
                  </a:cubicBezTo>
                  <a:cubicBezTo>
                    <a:pt x="1262924" y="944249"/>
                    <a:pt x="1258705" y="938086"/>
                    <a:pt x="1254162" y="932139"/>
                  </a:cubicBezTo>
                  <a:cubicBezTo>
                    <a:pt x="1249618" y="926193"/>
                    <a:pt x="1244823" y="920498"/>
                    <a:pt x="1239702" y="915056"/>
                  </a:cubicBezTo>
                  <a:cubicBezTo>
                    <a:pt x="1234582" y="909578"/>
                    <a:pt x="1229173" y="904388"/>
                    <a:pt x="1223548" y="899487"/>
                  </a:cubicBezTo>
                  <a:cubicBezTo>
                    <a:pt x="1217887" y="894585"/>
                    <a:pt x="1212010" y="890008"/>
                    <a:pt x="1205880" y="885683"/>
                  </a:cubicBezTo>
                  <a:cubicBezTo>
                    <a:pt x="1199786" y="881395"/>
                    <a:pt x="1193440" y="877394"/>
                    <a:pt x="1186949" y="873754"/>
                  </a:cubicBezTo>
                  <a:cubicBezTo>
                    <a:pt x="1180423" y="870078"/>
                    <a:pt x="1173716" y="866762"/>
                    <a:pt x="1166865" y="863807"/>
                  </a:cubicBezTo>
                  <a:cubicBezTo>
                    <a:pt x="1159978" y="860816"/>
                    <a:pt x="1152983" y="858221"/>
                    <a:pt x="1145843" y="855950"/>
                  </a:cubicBezTo>
                  <a:cubicBezTo>
                    <a:pt x="1138740" y="853716"/>
                    <a:pt x="1131492" y="851806"/>
                    <a:pt x="1124172" y="850292"/>
                  </a:cubicBezTo>
                  <a:cubicBezTo>
                    <a:pt x="1116852" y="848778"/>
                    <a:pt x="1109461" y="847625"/>
                    <a:pt x="1102033" y="846868"/>
                  </a:cubicBezTo>
                  <a:cubicBezTo>
                    <a:pt x="1094569" y="846111"/>
                    <a:pt x="1087104" y="845715"/>
                    <a:pt x="1079640" y="845715"/>
                  </a:cubicBezTo>
                  <a:close/>
                </a:path>
              </a:pathLst>
            </a:custGeom>
            <a:noFill/>
            <a:ln w="15875" cap="flat">
              <a:solidFill>
                <a:srgbClr val="FFC000"/>
              </a:solidFill>
              <a:prstDash val="solid"/>
              <a:miter/>
            </a:ln>
          </p:spPr>
          <p:txBody>
            <a:bodyPr rtlCol="0" anchor="ctr"/>
            <a:lstStyle/>
            <a:p>
              <a:endParaRPr lang="en-US" dirty="0">
                <a:latin typeface="Roboto Condensed" panose="02000000000000000000" pitchFamily="2" charset="0"/>
              </a:endParaRPr>
            </a:p>
          </p:txBody>
        </p:sp>
      </p:grpSp>
      <p:sp>
        <p:nvSpPr>
          <p:cNvPr id="2" name="TextBox 1">
            <a:extLst>
              <a:ext uri="{FF2B5EF4-FFF2-40B4-BE49-F238E27FC236}">
                <a16:creationId xmlns:a16="http://schemas.microsoft.com/office/drawing/2014/main" id="{D86AB7C4-0D6D-A7EA-7AAE-14D7BD98A796}"/>
              </a:ext>
            </a:extLst>
          </p:cNvPr>
          <p:cNvSpPr txBox="1"/>
          <p:nvPr/>
        </p:nvSpPr>
        <p:spPr>
          <a:xfrm>
            <a:off x="7424358" y="1451852"/>
            <a:ext cx="2895890" cy="209288"/>
          </a:xfrm>
          <a:prstGeom prst="rect">
            <a:avLst/>
          </a:prstGeom>
          <a:noFill/>
        </p:spPr>
        <p:txBody>
          <a:bodyPr wrap="square" lIns="0" tIns="0" rIns="0" bIns="0" rtlCol="0">
            <a:spAutoFit/>
          </a:bodyPr>
          <a:lstStyle/>
          <a:p>
            <a:pPr>
              <a:lnSpc>
                <a:spcPct val="85000"/>
              </a:lnSpc>
            </a:pPr>
            <a:r>
              <a:rPr lang="en-GB" sz="1600" spc="-20" dirty="0">
                <a:solidFill>
                  <a:schemeClr val="bg1"/>
                </a:solidFill>
                <a:latin typeface="Londrina Solid" pitchFamily="2" charset="77"/>
              </a:rPr>
              <a:t>What is the history of the popemobile?</a:t>
            </a:r>
          </a:p>
        </p:txBody>
      </p:sp>
    </p:spTree>
    <p:extLst>
      <p:ext uri="{BB962C8B-B14F-4D97-AF65-F5344CB8AC3E}">
        <p14:creationId xmlns:p14="http://schemas.microsoft.com/office/powerpoint/2010/main" val="23857417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B08029-F63D-8EFD-6A98-53060EB510C3}"/>
            </a:ext>
          </a:extLst>
        </p:cNvPr>
        <p:cNvGrpSpPr/>
        <p:nvPr/>
      </p:nvGrpSpPr>
      <p:grpSpPr>
        <a:xfrm>
          <a:off x="0" y="0"/>
          <a:ext cx="0" cy="0"/>
          <a:chOff x="0" y="0"/>
          <a:chExt cx="0" cy="0"/>
        </a:xfrm>
      </p:grpSpPr>
      <p:sp>
        <p:nvSpPr>
          <p:cNvPr id="7" name="TextBox 6">
            <a:extLst>
              <a:ext uri="{FF2B5EF4-FFF2-40B4-BE49-F238E27FC236}">
                <a16:creationId xmlns:a16="http://schemas.microsoft.com/office/drawing/2014/main" id="{F3DC0C77-78F9-C32E-E88C-A3450C64A7A0}"/>
              </a:ext>
            </a:extLst>
          </p:cNvPr>
          <p:cNvSpPr txBox="1"/>
          <p:nvPr/>
        </p:nvSpPr>
        <p:spPr>
          <a:xfrm>
            <a:off x="294708" y="1134003"/>
            <a:ext cx="1971694" cy="307777"/>
          </a:xfrm>
          <a:prstGeom prst="rect">
            <a:avLst/>
          </a:prstGeom>
          <a:noFill/>
        </p:spPr>
        <p:txBody>
          <a:bodyPr wrap="none" lIns="0" tIns="0" rIns="0" bIns="0" rtlCol="0">
            <a:spAutoFit/>
          </a:bodyPr>
          <a:lstStyle/>
          <a:p>
            <a:pPr algn="l"/>
            <a:r>
              <a:rPr lang="en-US" sz="2000" spc="0" baseline="0" dirty="0">
                <a:solidFill>
                  <a:srgbClr val="31388C"/>
                </a:solidFill>
                <a:latin typeface="Londrina Solid" pitchFamily="2" charset="77"/>
                <a:sym typeface="LondrinaSolid-Regular"/>
                <a:rtl val="0"/>
              </a:rPr>
              <a:t>KS2 follow-up ideas</a:t>
            </a:r>
          </a:p>
        </p:txBody>
      </p:sp>
      <p:sp>
        <p:nvSpPr>
          <p:cNvPr id="9" name="TextBox 8">
            <a:extLst>
              <a:ext uri="{FF2B5EF4-FFF2-40B4-BE49-F238E27FC236}">
                <a16:creationId xmlns:a16="http://schemas.microsoft.com/office/drawing/2014/main" id="{C1217793-33BB-F66C-E40D-3BC07FBD0641}"/>
              </a:ext>
            </a:extLst>
          </p:cNvPr>
          <p:cNvSpPr txBox="1"/>
          <p:nvPr/>
        </p:nvSpPr>
        <p:spPr>
          <a:xfrm>
            <a:off x="3859533" y="1134003"/>
            <a:ext cx="1938031" cy="307777"/>
          </a:xfrm>
          <a:prstGeom prst="rect">
            <a:avLst/>
          </a:prstGeom>
          <a:noFill/>
        </p:spPr>
        <p:txBody>
          <a:bodyPr wrap="none" lIns="0" tIns="0" rIns="0" bIns="0" rtlCol="0">
            <a:spAutoFit/>
          </a:bodyPr>
          <a:lstStyle/>
          <a:p>
            <a:pPr algn="l"/>
            <a:r>
              <a:rPr lang="en-US" sz="2000" spc="0" baseline="0" dirty="0">
                <a:solidFill>
                  <a:srgbClr val="31388C"/>
                </a:solidFill>
                <a:latin typeface="Londrina Solid" pitchFamily="2" charset="77"/>
                <a:sym typeface="LondrinaSolid-Regular"/>
                <a:rtl val="0"/>
              </a:rPr>
              <a:t>KS1 follow-up ideas</a:t>
            </a:r>
          </a:p>
        </p:txBody>
      </p:sp>
      <p:grpSp>
        <p:nvGrpSpPr>
          <p:cNvPr id="10" name="Group 9">
            <a:extLst>
              <a:ext uri="{FF2B5EF4-FFF2-40B4-BE49-F238E27FC236}">
                <a16:creationId xmlns:a16="http://schemas.microsoft.com/office/drawing/2014/main" id="{24DD90E9-40D2-30E9-FBC1-A1EFEEFDE7CF}"/>
              </a:ext>
            </a:extLst>
          </p:cNvPr>
          <p:cNvGrpSpPr/>
          <p:nvPr/>
        </p:nvGrpSpPr>
        <p:grpSpPr>
          <a:xfrm>
            <a:off x="294708" y="239518"/>
            <a:ext cx="10105059" cy="769976"/>
            <a:chOff x="294708" y="239518"/>
            <a:chExt cx="10105059" cy="769976"/>
          </a:xfrm>
        </p:grpSpPr>
        <p:sp>
          <p:nvSpPr>
            <p:cNvPr id="11" name="Freeform 10">
              <a:extLst>
                <a:ext uri="{FF2B5EF4-FFF2-40B4-BE49-F238E27FC236}">
                  <a16:creationId xmlns:a16="http://schemas.microsoft.com/office/drawing/2014/main" id="{BEF42959-9FE1-A773-4BEB-FCD4480FE2B4}"/>
                </a:ext>
              </a:extLst>
            </p:cNvPr>
            <p:cNvSpPr/>
            <p:nvPr/>
          </p:nvSpPr>
          <p:spPr>
            <a:xfrm>
              <a:off x="3859533" y="239518"/>
              <a:ext cx="2973600"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grpSp>
          <p:nvGrpSpPr>
            <p:cNvPr id="12" name="Graphic 4">
              <a:extLst>
                <a:ext uri="{FF2B5EF4-FFF2-40B4-BE49-F238E27FC236}">
                  <a16:creationId xmlns:a16="http://schemas.microsoft.com/office/drawing/2014/main" id="{5EAA2DCB-4FF2-1696-FCF9-8195DC0566F3}"/>
                </a:ext>
              </a:extLst>
            </p:cNvPr>
            <p:cNvGrpSpPr/>
            <p:nvPr/>
          </p:nvGrpSpPr>
          <p:grpSpPr>
            <a:xfrm>
              <a:off x="6235765" y="327970"/>
              <a:ext cx="519257" cy="542032"/>
              <a:chOff x="2597366" y="355510"/>
              <a:chExt cx="519257" cy="542032"/>
            </a:xfrm>
          </p:grpSpPr>
          <p:sp>
            <p:nvSpPr>
              <p:cNvPr id="68" name="Freeform 67">
                <a:extLst>
                  <a:ext uri="{FF2B5EF4-FFF2-40B4-BE49-F238E27FC236}">
                    <a16:creationId xmlns:a16="http://schemas.microsoft.com/office/drawing/2014/main" id="{9DD06B2F-B5F7-8E71-DD1D-72D2594E19E4}"/>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69" name="Freeform 68">
                <a:extLst>
                  <a:ext uri="{FF2B5EF4-FFF2-40B4-BE49-F238E27FC236}">
                    <a16:creationId xmlns:a16="http://schemas.microsoft.com/office/drawing/2014/main" id="{3F519A8B-85B5-ACCF-DA96-A7F26536C10C}"/>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70" name="Freeform 69">
                <a:extLst>
                  <a:ext uri="{FF2B5EF4-FFF2-40B4-BE49-F238E27FC236}">
                    <a16:creationId xmlns:a16="http://schemas.microsoft.com/office/drawing/2014/main" id="{A691E656-1B3F-EEB7-35A3-A8A66C2725C5}"/>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71" name="Freeform 70">
                <a:extLst>
                  <a:ext uri="{FF2B5EF4-FFF2-40B4-BE49-F238E27FC236}">
                    <a16:creationId xmlns:a16="http://schemas.microsoft.com/office/drawing/2014/main" id="{397BA4DA-1E13-CC19-663E-81F35BCACAFC}"/>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72" name="Freeform 71">
                <a:extLst>
                  <a:ext uri="{FF2B5EF4-FFF2-40B4-BE49-F238E27FC236}">
                    <a16:creationId xmlns:a16="http://schemas.microsoft.com/office/drawing/2014/main" id="{2BB7F6B4-14AF-E030-CAA3-7F6933227304}"/>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73" name="Freeform 72">
                <a:extLst>
                  <a:ext uri="{FF2B5EF4-FFF2-40B4-BE49-F238E27FC236}">
                    <a16:creationId xmlns:a16="http://schemas.microsoft.com/office/drawing/2014/main" id="{DE084C65-30C4-44A8-02D7-40652716C970}"/>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74" name="Freeform 73">
                <a:extLst>
                  <a:ext uri="{FF2B5EF4-FFF2-40B4-BE49-F238E27FC236}">
                    <a16:creationId xmlns:a16="http://schemas.microsoft.com/office/drawing/2014/main" id="{380E4DEC-C51B-D5A0-3907-230D89E8961B}"/>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grpSp>
        <p:grpSp>
          <p:nvGrpSpPr>
            <p:cNvPr id="13" name="Graphic 2">
              <a:extLst>
                <a:ext uri="{FF2B5EF4-FFF2-40B4-BE49-F238E27FC236}">
                  <a16:creationId xmlns:a16="http://schemas.microsoft.com/office/drawing/2014/main" id="{EACEF870-9F5A-2579-C12A-9DD1F2A52DED}"/>
                </a:ext>
              </a:extLst>
            </p:cNvPr>
            <p:cNvGrpSpPr>
              <a:grpSpLocks noChangeAspect="1"/>
            </p:cNvGrpSpPr>
            <p:nvPr/>
          </p:nvGrpSpPr>
          <p:grpSpPr>
            <a:xfrm>
              <a:off x="4064304" y="496696"/>
              <a:ext cx="1947600" cy="255620"/>
              <a:chOff x="1012552" y="446321"/>
              <a:chExt cx="2416934" cy="317220"/>
            </a:xfrm>
            <a:solidFill>
              <a:srgbClr val="FFFFFF"/>
            </a:solidFill>
          </p:grpSpPr>
          <p:sp>
            <p:nvSpPr>
              <p:cNvPr id="57" name="Freeform 56">
                <a:extLst>
                  <a:ext uri="{FF2B5EF4-FFF2-40B4-BE49-F238E27FC236}">
                    <a16:creationId xmlns:a16="http://schemas.microsoft.com/office/drawing/2014/main" id="{D85AC79E-FCE0-3990-00D6-2C8483F0426B}"/>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58" name="Freeform 57">
                <a:extLst>
                  <a:ext uri="{FF2B5EF4-FFF2-40B4-BE49-F238E27FC236}">
                    <a16:creationId xmlns:a16="http://schemas.microsoft.com/office/drawing/2014/main" id="{0745C01D-81D9-9ACB-F6F9-65709C5CC5F8}"/>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59" name="Freeform 58">
                <a:extLst>
                  <a:ext uri="{FF2B5EF4-FFF2-40B4-BE49-F238E27FC236}">
                    <a16:creationId xmlns:a16="http://schemas.microsoft.com/office/drawing/2014/main" id="{B8322785-7B2B-BA8F-3174-15CAB42D6455}"/>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60" name="Freeform 59">
                <a:extLst>
                  <a:ext uri="{FF2B5EF4-FFF2-40B4-BE49-F238E27FC236}">
                    <a16:creationId xmlns:a16="http://schemas.microsoft.com/office/drawing/2014/main" id="{543F637D-9931-9F54-080D-1CB889E9D349}"/>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61" name="Freeform 60">
                <a:extLst>
                  <a:ext uri="{FF2B5EF4-FFF2-40B4-BE49-F238E27FC236}">
                    <a16:creationId xmlns:a16="http://schemas.microsoft.com/office/drawing/2014/main" id="{1A506368-9334-7297-28D8-AE1044626D03}"/>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62" name="Freeform 61">
                <a:extLst>
                  <a:ext uri="{FF2B5EF4-FFF2-40B4-BE49-F238E27FC236}">
                    <a16:creationId xmlns:a16="http://schemas.microsoft.com/office/drawing/2014/main" id="{2E55617E-F86C-E6A8-4A61-EE21BCCE9132}"/>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63" name="Freeform 62">
                <a:extLst>
                  <a:ext uri="{FF2B5EF4-FFF2-40B4-BE49-F238E27FC236}">
                    <a16:creationId xmlns:a16="http://schemas.microsoft.com/office/drawing/2014/main" id="{E02FD92B-1E7C-BBBD-3134-A1E6BBE73E75}"/>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64" name="Freeform 63">
                <a:extLst>
                  <a:ext uri="{FF2B5EF4-FFF2-40B4-BE49-F238E27FC236}">
                    <a16:creationId xmlns:a16="http://schemas.microsoft.com/office/drawing/2014/main" id="{C7635E99-DF23-E0BC-62AF-482B69DD8C0F}"/>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65" name="Freeform 64">
                <a:extLst>
                  <a:ext uri="{FF2B5EF4-FFF2-40B4-BE49-F238E27FC236}">
                    <a16:creationId xmlns:a16="http://schemas.microsoft.com/office/drawing/2014/main" id="{F5E2475B-E23B-1C72-01E7-7D415ED8262D}"/>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66" name="Freeform 65">
                <a:extLst>
                  <a:ext uri="{FF2B5EF4-FFF2-40B4-BE49-F238E27FC236}">
                    <a16:creationId xmlns:a16="http://schemas.microsoft.com/office/drawing/2014/main" id="{C25C0D36-C1ED-2928-58E6-10B097108845}"/>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67" name="Freeform 66">
                <a:extLst>
                  <a:ext uri="{FF2B5EF4-FFF2-40B4-BE49-F238E27FC236}">
                    <a16:creationId xmlns:a16="http://schemas.microsoft.com/office/drawing/2014/main" id="{03559AD8-0822-C303-B4E1-E5A8450C996B}"/>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grpSp>
        <p:sp>
          <p:nvSpPr>
            <p:cNvPr id="14" name="Freeform 13">
              <a:extLst>
                <a:ext uri="{FF2B5EF4-FFF2-40B4-BE49-F238E27FC236}">
                  <a16:creationId xmlns:a16="http://schemas.microsoft.com/office/drawing/2014/main" id="{53AD21BB-E2CD-071B-BFE9-F49120133738}"/>
                </a:ext>
              </a:extLst>
            </p:cNvPr>
            <p:cNvSpPr/>
            <p:nvPr/>
          </p:nvSpPr>
          <p:spPr>
            <a:xfrm>
              <a:off x="7424358" y="239518"/>
              <a:ext cx="2975409"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grpSp>
          <p:nvGrpSpPr>
            <p:cNvPr id="15" name="Graphic 4">
              <a:extLst>
                <a:ext uri="{FF2B5EF4-FFF2-40B4-BE49-F238E27FC236}">
                  <a16:creationId xmlns:a16="http://schemas.microsoft.com/office/drawing/2014/main" id="{21E11998-6983-6C62-B285-5FE53C720C6A}"/>
                </a:ext>
              </a:extLst>
            </p:cNvPr>
            <p:cNvGrpSpPr/>
            <p:nvPr/>
          </p:nvGrpSpPr>
          <p:grpSpPr>
            <a:xfrm>
              <a:off x="9800590" y="327970"/>
              <a:ext cx="519257" cy="542032"/>
              <a:chOff x="2597366" y="355510"/>
              <a:chExt cx="519257" cy="542032"/>
            </a:xfrm>
          </p:grpSpPr>
          <p:sp>
            <p:nvSpPr>
              <p:cNvPr id="50" name="Freeform 49">
                <a:extLst>
                  <a:ext uri="{FF2B5EF4-FFF2-40B4-BE49-F238E27FC236}">
                    <a16:creationId xmlns:a16="http://schemas.microsoft.com/office/drawing/2014/main" id="{B6A1185F-29A4-EEE6-EF9F-C800C406DC33}"/>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51" name="Freeform 50">
                <a:extLst>
                  <a:ext uri="{FF2B5EF4-FFF2-40B4-BE49-F238E27FC236}">
                    <a16:creationId xmlns:a16="http://schemas.microsoft.com/office/drawing/2014/main" id="{C4A5DEC5-B366-A570-0253-AE394C9B684F}"/>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52" name="Freeform 51">
                <a:extLst>
                  <a:ext uri="{FF2B5EF4-FFF2-40B4-BE49-F238E27FC236}">
                    <a16:creationId xmlns:a16="http://schemas.microsoft.com/office/drawing/2014/main" id="{F1313FEE-FCA1-D546-63E7-B38C30595CD6}"/>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53" name="Freeform 52">
                <a:extLst>
                  <a:ext uri="{FF2B5EF4-FFF2-40B4-BE49-F238E27FC236}">
                    <a16:creationId xmlns:a16="http://schemas.microsoft.com/office/drawing/2014/main" id="{FC0023BD-D0D4-137F-795E-9977D2CF7349}"/>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54" name="Freeform 53">
                <a:extLst>
                  <a:ext uri="{FF2B5EF4-FFF2-40B4-BE49-F238E27FC236}">
                    <a16:creationId xmlns:a16="http://schemas.microsoft.com/office/drawing/2014/main" id="{48BAD919-EC2A-3646-3206-56C088E0EE98}"/>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55" name="Freeform 54">
                <a:extLst>
                  <a:ext uri="{FF2B5EF4-FFF2-40B4-BE49-F238E27FC236}">
                    <a16:creationId xmlns:a16="http://schemas.microsoft.com/office/drawing/2014/main" id="{A53C4D03-D537-99EE-3A5F-017B65CF02B6}"/>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56" name="Freeform 55">
                <a:extLst>
                  <a:ext uri="{FF2B5EF4-FFF2-40B4-BE49-F238E27FC236}">
                    <a16:creationId xmlns:a16="http://schemas.microsoft.com/office/drawing/2014/main" id="{5F746894-4104-4681-60A3-A0526F23BC95}"/>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grpSp>
        <p:grpSp>
          <p:nvGrpSpPr>
            <p:cNvPr id="16" name="Graphic 2">
              <a:extLst>
                <a:ext uri="{FF2B5EF4-FFF2-40B4-BE49-F238E27FC236}">
                  <a16:creationId xmlns:a16="http://schemas.microsoft.com/office/drawing/2014/main" id="{EB6BBD97-6813-906C-C1A3-3E2DF4133742}"/>
                </a:ext>
              </a:extLst>
            </p:cNvPr>
            <p:cNvGrpSpPr>
              <a:grpSpLocks noChangeAspect="1"/>
            </p:cNvGrpSpPr>
            <p:nvPr/>
          </p:nvGrpSpPr>
          <p:grpSpPr>
            <a:xfrm>
              <a:off x="7629129" y="496696"/>
              <a:ext cx="1947600" cy="255620"/>
              <a:chOff x="1012552" y="446321"/>
              <a:chExt cx="2416934" cy="317220"/>
            </a:xfrm>
            <a:solidFill>
              <a:srgbClr val="FFFFFF"/>
            </a:solidFill>
          </p:grpSpPr>
          <p:sp>
            <p:nvSpPr>
              <p:cNvPr id="38" name="Freeform 37">
                <a:extLst>
                  <a:ext uri="{FF2B5EF4-FFF2-40B4-BE49-F238E27FC236}">
                    <a16:creationId xmlns:a16="http://schemas.microsoft.com/office/drawing/2014/main" id="{C0B10415-31B6-B6B0-1D27-A7096A1000EB}"/>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39" name="Freeform 38">
                <a:extLst>
                  <a:ext uri="{FF2B5EF4-FFF2-40B4-BE49-F238E27FC236}">
                    <a16:creationId xmlns:a16="http://schemas.microsoft.com/office/drawing/2014/main" id="{E84E5E31-BDD9-569C-FA03-98350826C0AE}"/>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40" name="Freeform 39">
                <a:extLst>
                  <a:ext uri="{FF2B5EF4-FFF2-40B4-BE49-F238E27FC236}">
                    <a16:creationId xmlns:a16="http://schemas.microsoft.com/office/drawing/2014/main" id="{64F0E44B-0197-1879-EA6C-03BF6A55BB29}"/>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41" name="Freeform 40">
                <a:extLst>
                  <a:ext uri="{FF2B5EF4-FFF2-40B4-BE49-F238E27FC236}">
                    <a16:creationId xmlns:a16="http://schemas.microsoft.com/office/drawing/2014/main" id="{B929DAFC-DBC3-495A-C9BA-68FA36C31097}"/>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42" name="Freeform 41">
                <a:extLst>
                  <a:ext uri="{FF2B5EF4-FFF2-40B4-BE49-F238E27FC236}">
                    <a16:creationId xmlns:a16="http://schemas.microsoft.com/office/drawing/2014/main" id="{E78E03B6-CE66-BCA1-AEFF-EA9275AE8ABE}"/>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43" name="Freeform 42">
                <a:extLst>
                  <a:ext uri="{FF2B5EF4-FFF2-40B4-BE49-F238E27FC236}">
                    <a16:creationId xmlns:a16="http://schemas.microsoft.com/office/drawing/2014/main" id="{5EA7897D-AF3E-1547-86F3-AFB7792C8080}"/>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44" name="Freeform 43">
                <a:extLst>
                  <a:ext uri="{FF2B5EF4-FFF2-40B4-BE49-F238E27FC236}">
                    <a16:creationId xmlns:a16="http://schemas.microsoft.com/office/drawing/2014/main" id="{5AAC4BFC-3D3E-8C9E-078A-40D3278412B0}"/>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45" name="Freeform 44">
                <a:extLst>
                  <a:ext uri="{FF2B5EF4-FFF2-40B4-BE49-F238E27FC236}">
                    <a16:creationId xmlns:a16="http://schemas.microsoft.com/office/drawing/2014/main" id="{CCCBC9EC-2D3B-3306-71EA-7C17477E826C}"/>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46" name="Freeform 45">
                <a:extLst>
                  <a:ext uri="{FF2B5EF4-FFF2-40B4-BE49-F238E27FC236}">
                    <a16:creationId xmlns:a16="http://schemas.microsoft.com/office/drawing/2014/main" id="{F84028B6-8A93-873A-C6A8-157BFCB48D52}"/>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47" name="Freeform 46">
                <a:extLst>
                  <a:ext uri="{FF2B5EF4-FFF2-40B4-BE49-F238E27FC236}">
                    <a16:creationId xmlns:a16="http://schemas.microsoft.com/office/drawing/2014/main" id="{59252284-C10F-B9CF-5FAB-77E5B9CE7D95}"/>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48" name="Freeform 47">
                <a:extLst>
                  <a:ext uri="{FF2B5EF4-FFF2-40B4-BE49-F238E27FC236}">
                    <a16:creationId xmlns:a16="http://schemas.microsoft.com/office/drawing/2014/main" id="{B7B1377F-7DC7-D274-7277-F16EBDC882B2}"/>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grpSp>
        <p:sp>
          <p:nvSpPr>
            <p:cNvPr id="17" name="Freeform 16">
              <a:extLst>
                <a:ext uri="{FF2B5EF4-FFF2-40B4-BE49-F238E27FC236}">
                  <a16:creationId xmlns:a16="http://schemas.microsoft.com/office/drawing/2014/main" id="{0C30DD7A-E349-48FD-F057-6123084CED05}"/>
                </a:ext>
              </a:extLst>
            </p:cNvPr>
            <p:cNvSpPr/>
            <p:nvPr/>
          </p:nvSpPr>
          <p:spPr>
            <a:xfrm>
              <a:off x="294708" y="239518"/>
              <a:ext cx="2975409" cy="769976"/>
            </a:xfrm>
            <a:custGeom>
              <a:avLst/>
              <a:gdLst>
                <a:gd name="connsiteX0" fmla="*/ 2831358 w 2975409"/>
                <a:gd name="connsiteY0" fmla="*/ 769977 h 769976"/>
                <a:gd name="connsiteX1" fmla="*/ 144051 w 2975409"/>
                <a:gd name="connsiteY1" fmla="*/ 769977 h 769976"/>
                <a:gd name="connsiteX2" fmla="*/ 0 w 2975409"/>
                <a:gd name="connsiteY2" fmla="*/ 625892 h 769976"/>
                <a:gd name="connsiteX3" fmla="*/ 0 w 2975409"/>
                <a:gd name="connsiteY3" fmla="*/ 144085 h 769976"/>
                <a:gd name="connsiteX4" fmla="*/ 144051 w 2975409"/>
                <a:gd name="connsiteY4" fmla="*/ 0 h 769976"/>
                <a:gd name="connsiteX5" fmla="*/ 2831358 w 2975409"/>
                <a:gd name="connsiteY5" fmla="*/ 0 h 769976"/>
                <a:gd name="connsiteX6" fmla="*/ 2975409 w 2975409"/>
                <a:gd name="connsiteY6" fmla="*/ 144085 h 769976"/>
                <a:gd name="connsiteX7" fmla="*/ 2975409 w 2975409"/>
                <a:gd name="connsiteY7" fmla="*/ 625892 h 769976"/>
                <a:gd name="connsiteX8" fmla="*/ 2831358 w 2975409"/>
                <a:gd name="connsiteY8" fmla="*/ 769977 h 76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5409" h="769976">
                  <a:moveTo>
                    <a:pt x="2831358" y="769977"/>
                  </a:moveTo>
                  <a:lnTo>
                    <a:pt x="144051" y="769977"/>
                  </a:lnTo>
                  <a:cubicBezTo>
                    <a:pt x="64531" y="769977"/>
                    <a:pt x="0" y="705431"/>
                    <a:pt x="0" y="625892"/>
                  </a:cubicBezTo>
                  <a:lnTo>
                    <a:pt x="0" y="144085"/>
                  </a:lnTo>
                  <a:cubicBezTo>
                    <a:pt x="0" y="64546"/>
                    <a:pt x="64531" y="0"/>
                    <a:pt x="144051" y="0"/>
                  </a:cubicBezTo>
                  <a:lnTo>
                    <a:pt x="2831358" y="0"/>
                  </a:lnTo>
                  <a:cubicBezTo>
                    <a:pt x="2910878" y="0"/>
                    <a:pt x="2975409" y="64546"/>
                    <a:pt x="2975409" y="144085"/>
                  </a:cubicBezTo>
                  <a:lnTo>
                    <a:pt x="2975409" y="625892"/>
                  </a:lnTo>
                  <a:cubicBezTo>
                    <a:pt x="2975409" y="705431"/>
                    <a:pt x="2910878" y="769977"/>
                    <a:pt x="2831358" y="769977"/>
                  </a:cubicBezTo>
                  <a:close/>
                </a:path>
              </a:pathLst>
            </a:custGeom>
            <a:solidFill>
              <a:srgbClr val="E75119"/>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grpSp>
          <p:nvGrpSpPr>
            <p:cNvPr id="18" name="Graphic 4">
              <a:extLst>
                <a:ext uri="{FF2B5EF4-FFF2-40B4-BE49-F238E27FC236}">
                  <a16:creationId xmlns:a16="http://schemas.microsoft.com/office/drawing/2014/main" id="{01C6AD82-B65A-8ADE-D7DE-90A42CD39AF2}"/>
                </a:ext>
              </a:extLst>
            </p:cNvPr>
            <p:cNvGrpSpPr/>
            <p:nvPr/>
          </p:nvGrpSpPr>
          <p:grpSpPr>
            <a:xfrm>
              <a:off x="2670940" y="327970"/>
              <a:ext cx="519257" cy="542032"/>
              <a:chOff x="2597366" y="355510"/>
              <a:chExt cx="519257" cy="542032"/>
            </a:xfrm>
          </p:grpSpPr>
          <p:sp>
            <p:nvSpPr>
              <p:cNvPr id="31" name="Freeform 30">
                <a:extLst>
                  <a:ext uri="{FF2B5EF4-FFF2-40B4-BE49-F238E27FC236}">
                    <a16:creationId xmlns:a16="http://schemas.microsoft.com/office/drawing/2014/main" id="{CB9FB719-EE41-E8F6-900D-557FDD0499FE}"/>
                  </a:ext>
                </a:extLst>
              </p:cNvPr>
              <p:cNvSpPr/>
              <p:nvPr/>
            </p:nvSpPr>
            <p:spPr>
              <a:xfrm>
                <a:off x="2597366" y="355510"/>
                <a:ext cx="519257" cy="542032"/>
              </a:xfrm>
              <a:custGeom>
                <a:avLst/>
                <a:gdLst>
                  <a:gd name="connsiteX0" fmla="*/ 513329 w 519257"/>
                  <a:gd name="connsiteY0" fmla="*/ 287026 h 542032"/>
                  <a:gd name="connsiteX1" fmla="*/ 486779 w 519257"/>
                  <a:gd name="connsiteY1" fmla="*/ 265807 h 542032"/>
                  <a:gd name="connsiteX2" fmla="*/ 485001 w 519257"/>
                  <a:gd name="connsiteY2" fmla="*/ 243953 h 542032"/>
                  <a:gd name="connsiteX3" fmla="*/ 478523 w 519257"/>
                  <a:gd name="connsiteY3" fmla="*/ 218668 h 542032"/>
                  <a:gd name="connsiteX4" fmla="*/ 436730 w 519257"/>
                  <a:gd name="connsiteY4" fmla="*/ 160856 h 542032"/>
                  <a:gd name="connsiteX5" fmla="*/ 371945 w 519257"/>
                  <a:gd name="connsiteY5" fmla="*/ 136715 h 542032"/>
                  <a:gd name="connsiteX6" fmla="*/ 417295 w 519257"/>
                  <a:gd name="connsiteY6" fmla="*/ 50061 h 542032"/>
                  <a:gd name="connsiteX7" fmla="*/ 419073 w 519257"/>
                  <a:gd name="connsiteY7" fmla="*/ 31256 h 542032"/>
                  <a:gd name="connsiteX8" fmla="*/ 419708 w 519257"/>
                  <a:gd name="connsiteY8" fmla="*/ 23633 h 542032"/>
                  <a:gd name="connsiteX9" fmla="*/ 421486 w 519257"/>
                  <a:gd name="connsiteY9" fmla="*/ 0 h 542032"/>
                  <a:gd name="connsiteX10" fmla="*/ 370802 w 519257"/>
                  <a:gd name="connsiteY10" fmla="*/ 5336 h 542032"/>
                  <a:gd name="connsiteX11" fmla="*/ 352510 w 519257"/>
                  <a:gd name="connsiteY11" fmla="*/ 10673 h 542032"/>
                  <a:gd name="connsiteX12" fmla="*/ 283532 w 519257"/>
                  <a:gd name="connsiteY12" fmla="*/ 66706 h 542032"/>
                  <a:gd name="connsiteX13" fmla="*/ 265240 w 519257"/>
                  <a:gd name="connsiteY13" fmla="*/ 134428 h 542032"/>
                  <a:gd name="connsiteX14" fmla="*/ 181528 w 519257"/>
                  <a:gd name="connsiteY14" fmla="*/ 103172 h 542032"/>
                  <a:gd name="connsiteX15" fmla="*/ 115473 w 519257"/>
                  <a:gd name="connsiteY15" fmla="*/ 111431 h 542032"/>
                  <a:gd name="connsiteX16" fmla="*/ 52974 w 519257"/>
                  <a:gd name="connsiteY16" fmla="*/ 172165 h 542032"/>
                  <a:gd name="connsiteX17" fmla="*/ 48909 w 519257"/>
                  <a:gd name="connsiteY17" fmla="*/ 181059 h 542032"/>
                  <a:gd name="connsiteX18" fmla="*/ 47766 w 519257"/>
                  <a:gd name="connsiteY18" fmla="*/ 188682 h 542032"/>
                  <a:gd name="connsiteX19" fmla="*/ 11817 w 519257"/>
                  <a:gd name="connsiteY19" fmla="*/ 202786 h 542032"/>
                  <a:gd name="connsiteX20" fmla="*/ 3 w 519257"/>
                  <a:gd name="connsiteY20" fmla="*/ 239887 h 542032"/>
                  <a:gd name="connsiteX21" fmla="*/ 3560 w 519257"/>
                  <a:gd name="connsiteY21" fmla="*/ 330099 h 542032"/>
                  <a:gd name="connsiteX22" fmla="*/ 43574 w 519257"/>
                  <a:gd name="connsiteY22" fmla="*/ 375459 h 542032"/>
                  <a:gd name="connsiteX23" fmla="*/ 48909 w 519257"/>
                  <a:gd name="connsiteY23" fmla="*/ 376602 h 542032"/>
                  <a:gd name="connsiteX24" fmla="*/ 78380 w 519257"/>
                  <a:gd name="connsiteY24" fmla="*/ 447882 h 542032"/>
                  <a:gd name="connsiteX25" fmla="*/ 132622 w 519257"/>
                  <a:gd name="connsiteY25" fmla="*/ 511539 h 542032"/>
                  <a:gd name="connsiteX26" fmla="*/ 196899 w 519257"/>
                  <a:gd name="connsiteY26" fmla="*/ 522720 h 542032"/>
                  <a:gd name="connsiteX27" fmla="*/ 211634 w 519257"/>
                  <a:gd name="connsiteY27" fmla="*/ 520306 h 542032"/>
                  <a:gd name="connsiteX28" fmla="*/ 231069 w 519257"/>
                  <a:gd name="connsiteY28" fmla="*/ 527929 h 542032"/>
                  <a:gd name="connsiteX29" fmla="*/ 275276 w 519257"/>
                  <a:gd name="connsiteY29" fmla="*/ 542033 h 542032"/>
                  <a:gd name="connsiteX30" fmla="*/ 282389 w 519257"/>
                  <a:gd name="connsiteY30" fmla="*/ 541398 h 542032"/>
                  <a:gd name="connsiteX31" fmla="*/ 336631 w 519257"/>
                  <a:gd name="connsiteY31" fmla="*/ 522593 h 542032"/>
                  <a:gd name="connsiteX32" fmla="*/ 404973 w 519257"/>
                  <a:gd name="connsiteY32" fmla="*/ 461351 h 542032"/>
                  <a:gd name="connsiteX33" fmla="*/ 417295 w 519257"/>
                  <a:gd name="connsiteY33" fmla="*/ 445468 h 542032"/>
                  <a:gd name="connsiteX34" fmla="*/ 420851 w 519257"/>
                  <a:gd name="connsiteY34" fmla="*/ 440767 h 542032"/>
                  <a:gd name="connsiteX35" fmla="*/ 427330 w 519257"/>
                  <a:gd name="connsiteY35" fmla="*/ 441911 h 542032"/>
                  <a:gd name="connsiteX36" fmla="*/ 480301 w 519257"/>
                  <a:gd name="connsiteY36" fmla="*/ 411798 h 542032"/>
                  <a:gd name="connsiteX37" fmla="*/ 516886 w 519257"/>
                  <a:gd name="connsiteY37" fmla="*/ 321586 h 542032"/>
                  <a:gd name="connsiteX38" fmla="*/ 513329 w 519257"/>
                  <a:gd name="connsiteY38" fmla="*/ 287026 h 54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9257" h="542032">
                    <a:moveTo>
                      <a:pt x="513329" y="287026"/>
                    </a:moveTo>
                    <a:cubicBezTo>
                      <a:pt x="507485" y="276988"/>
                      <a:pt x="498593" y="269365"/>
                      <a:pt x="486779" y="265807"/>
                    </a:cubicBezTo>
                    <a:cubicBezTo>
                      <a:pt x="486144" y="258692"/>
                      <a:pt x="485636" y="251704"/>
                      <a:pt x="485001" y="243953"/>
                    </a:cubicBezTo>
                    <a:cubicBezTo>
                      <a:pt x="483858" y="235059"/>
                      <a:pt x="481444" y="226800"/>
                      <a:pt x="478523" y="218668"/>
                    </a:cubicBezTo>
                    <a:cubicBezTo>
                      <a:pt x="469631" y="193384"/>
                      <a:pt x="456166" y="174452"/>
                      <a:pt x="436730" y="160856"/>
                    </a:cubicBezTo>
                    <a:cubicBezTo>
                      <a:pt x="417930" y="147896"/>
                      <a:pt x="396716" y="139638"/>
                      <a:pt x="371945" y="136715"/>
                    </a:cubicBezTo>
                    <a:cubicBezTo>
                      <a:pt x="397224" y="116640"/>
                      <a:pt x="411959" y="88433"/>
                      <a:pt x="417295" y="50061"/>
                    </a:cubicBezTo>
                    <a:cubicBezTo>
                      <a:pt x="418438" y="43581"/>
                      <a:pt x="418438" y="37736"/>
                      <a:pt x="419073" y="31256"/>
                    </a:cubicBezTo>
                    <a:cubicBezTo>
                      <a:pt x="419708" y="28842"/>
                      <a:pt x="419708" y="25920"/>
                      <a:pt x="419708" y="23633"/>
                    </a:cubicBezTo>
                    <a:lnTo>
                      <a:pt x="421486" y="0"/>
                    </a:lnTo>
                    <a:cubicBezTo>
                      <a:pt x="421486" y="0"/>
                      <a:pt x="390872" y="0"/>
                      <a:pt x="370802" y="5336"/>
                    </a:cubicBezTo>
                    <a:cubicBezTo>
                      <a:pt x="364958" y="6480"/>
                      <a:pt x="358988" y="8259"/>
                      <a:pt x="352510" y="10673"/>
                    </a:cubicBezTo>
                    <a:cubicBezTo>
                      <a:pt x="320752" y="21854"/>
                      <a:pt x="297760" y="41294"/>
                      <a:pt x="283532" y="66706"/>
                    </a:cubicBezTo>
                    <a:cubicBezTo>
                      <a:pt x="270576" y="90339"/>
                      <a:pt x="267019" y="114988"/>
                      <a:pt x="265240" y="134428"/>
                    </a:cubicBezTo>
                    <a:cubicBezTo>
                      <a:pt x="236913" y="117275"/>
                      <a:pt x="209856" y="107365"/>
                      <a:pt x="181528" y="103172"/>
                    </a:cubicBezTo>
                    <a:cubicBezTo>
                      <a:pt x="157900" y="100249"/>
                      <a:pt x="136178" y="102536"/>
                      <a:pt x="115473" y="111431"/>
                    </a:cubicBezTo>
                    <a:cubicBezTo>
                      <a:pt x="88924" y="122612"/>
                      <a:pt x="68345" y="143195"/>
                      <a:pt x="52974" y="172165"/>
                    </a:cubicBezTo>
                    <a:cubicBezTo>
                      <a:pt x="51831" y="175087"/>
                      <a:pt x="50053" y="178009"/>
                      <a:pt x="48909" y="181059"/>
                    </a:cubicBezTo>
                    <a:lnTo>
                      <a:pt x="47766" y="188682"/>
                    </a:lnTo>
                    <a:cubicBezTo>
                      <a:pt x="30109" y="187539"/>
                      <a:pt x="18295" y="195798"/>
                      <a:pt x="11817" y="202786"/>
                    </a:cubicBezTo>
                    <a:cubicBezTo>
                      <a:pt x="-505" y="216889"/>
                      <a:pt x="3" y="234042"/>
                      <a:pt x="3" y="239887"/>
                    </a:cubicBezTo>
                    <a:cubicBezTo>
                      <a:pt x="3" y="239887"/>
                      <a:pt x="2925" y="311167"/>
                      <a:pt x="3560" y="330099"/>
                    </a:cubicBezTo>
                    <a:cubicBezTo>
                      <a:pt x="4703" y="353096"/>
                      <a:pt x="20709" y="371393"/>
                      <a:pt x="43574" y="375459"/>
                    </a:cubicBezTo>
                    <a:cubicBezTo>
                      <a:pt x="45352" y="376094"/>
                      <a:pt x="47131" y="376094"/>
                      <a:pt x="48909" y="376602"/>
                    </a:cubicBezTo>
                    <a:cubicBezTo>
                      <a:pt x="57166" y="403158"/>
                      <a:pt x="67201" y="426664"/>
                      <a:pt x="78380" y="447882"/>
                    </a:cubicBezTo>
                    <a:cubicBezTo>
                      <a:pt x="89559" y="468466"/>
                      <a:pt x="105437" y="493878"/>
                      <a:pt x="132622" y="511539"/>
                    </a:cubicBezTo>
                    <a:cubicBezTo>
                      <a:pt x="152692" y="524499"/>
                      <a:pt x="174414" y="528692"/>
                      <a:pt x="196899" y="522720"/>
                    </a:cubicBezTo>
                    <a:cubicBezTo>
                      <a:pt x="201599" y="521576"/>
                      <a:pt x="206299" y="520941"/>
                      <a:pt x="211634" y="520306"/>
                    </a:cubicBezTo>
                    <a:cubicBezTo>
                      <a:pt x="217477" y="519671"/>
                      <a:pt x="223448" y="522720"/>
                      <a:pt x="231069" y="527929"/>
                    </a:cubicBezTo>
                    <a:cubicBezTo>
                      <a:pt x="244026" y="537332"/>
                      <a:pt x="258762" y="542033"/>
                      <a:pt x="275276" y="542033"/>
                    </a:cubicBezTo>
                    <a:cubicBezTo>
                      <a:pt x="277689" y="542033"/>
                      <a:pt x="279976" y="542033"/>
                      <a:pt x="282389" y="541398"/>
                    </a:cubicBezTo>
                    <a:cubicBezTo>
                      <a:pt x="300681" y="539619"/>
                      <a:pt x="317703" y="533774"/>
                      <a:pt x="336631" y="522593"/>
                    </a:cubicBezTo>
                    <a:cubicBezTo>
                      <a:pt x="360258" y="508489"/>
                      <a:pt x="381472" y="489558"/>
                      <a:pt x="404973" y="461351"/>
                    </a:cubicBezTo>
                    <a:cubicBezTo>
                      <a:pt x="409673" y="455506"/>
                      <a:pt x="413865" y="450169"/>
                      <a:pt x="417295" y="445468"/>
                    </a:cubicBezTo>
                    <a:lnTo>
                      <a:pt x="420851" y="440767"/>
                    </a:lnTo>
                    <a:lnTo>
                      <a:pt x="427330" y="441911"/>
                    </a:lnTo>
                    <a:cubicBezTo>
                      <a:pt x="451465" y="445468"/>
                      <a:pt x="470393" y="434795"/>
                      <a:pt x="480301" y="411798"/>
                    </a:cubicBezTo>
                    <a:cubicBezTo>
                      <a:pt x="485636" y="399981"/>
                      <a:pt x="512058" y="335181"/>
                      <a:pt x="516886" y="321586"/>
                    </a:cubicBezTo>
                    <a:cubicBezTo>
                      <a:pt x="520950" y="310659"/>
                      <a:pt x="519807" y="297699"/>
                      <a:pt x="513329" y="287026"/>
                    </a:cubicBezTo>
                    <a:close/>
                  </a:path>
                </a:pathLst>
              </a:custGeom>
              <a:solidFill>
                <a:srgbClr val="FFFFFF"/>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32" name="Freeform 31">
                <a:extLst>
                  <a:ext uri="{FF2B5EF4-FFF2-40B4-BE49-F238E27FC236}">
                    <a16:creationId xmlns:a16="http://schemas.microsoft.com/office/drawing/2014/main" id="{4EC28942-009A-F872-0461-4CC3D530503A}"/>
                  </a:ext>
                </a:extLst>
              </p:cNvPr>
              <p:cNvSpPr/>
              <p:nvPr/>
            </p:nvSpPr>
            <p:spPr>
              <a:xfrm>
                <a:off x="2660376" y="479265"/>
                <a:ext cx="402702" cy="396790"/>
              </a:xfrm>
              <a:custGeom>
                <a:avLst/>
                <a:gdLst>
                  <a:gd name="connsiteX0" fmla="*/ 222810 w 402702"/>
                  <a:gd name="connsiteY0" fmla="*/ 257040 h 396790"/>
                  <a:gd name="connsiteX1" fmla="*/ 222810 w 402702"/>
                  <a:gd name="connsiteY1" fmla="*/ 139130 h 396790"/>
                  <a:gd name="connsiteX2" fmla="*/ 402556 w 402702"/>
                  <a:gd name="connsiteY2" fmla="*/ 159713 h 396790"/>
                  <a:gd name="connsiteX3" fmla="*/ 395443 w 402702"/>
                  <a:gd name="connsiteY3" fmla="*/ 101901 h 396790"/>
                  <a:gd name="connsiteX4" fmla="*/ 361907 w 402702"/>
                  <a:gd name="connsiteY4" fmla="*/ 54763 h 396790"/>
                  <a:gd name="connsiteX5" fmla="*/ 289373 w 402702"/>
                  <a:gd name="connsiteY5" fmla="*/ 33544 h 396790"/>
                  <a:gd name="connsiteX6" fmla="*/ 218110 w 402702"/>
                  <a:gd name="connsiteY6" fmla="*/ 44090 h 396790"/>
                  <a:gd name="connsiteX7" fmla="*/ 211631 w 402702"/>
                  <a:gd name="connsiteY7" fmla="*/ 42311 h 396790"/>
                  <a:gd name="connsiteX8" fmla="*/ 117375 w 402702"/>
                  <a:gd name="connsiteY8" fmla="*/ 1017 h 396790"/>
                  <a:gd name="connsiteX9" fmla="*/ 63134 w 402702"/>
                  <a:gd name="connsiteY9" fmla="*/ 7497 h 396790"/>
                  <a:gd name="connsiteX10" fmla="*/ 11814 w 402702"/>
                  <a:gd name="connsiteY10" fmla="*/ 58193 h 396790"/>
                  <a:gd name="connsiteX11" fmla="*/ 0 w 402702"/>
                  <a:gd name="connsiteY11" fmla="*/ 88814 h 396790"/>
                  <a:gd name="connsiteX12" fmla="*/ 170855 w 402702"/>
                  <a:gd name="connsiteY12" fmla="*/ 133031 h 396790"/>
                  <a:gd name="connsiteX13" fmla="*/ 129570 w 402702"/>
                  <a:gd name="connsiteY13" fmla="*/ 244970 h 396790"/>
                  <a:gd name="connsiteX14" fmla="*/ 3430 w 402702"/>
                  <a:gd name="connsiteY14" fmla="*/ 233788 h 396790"/>
                  <a:gd name="connsiteX15" fmla="*/ 35822 w 402702"/>
                  <a:gd name="connsiteY15" fmla="*/ 313963 h 396790"/>
                  <a:gd name="connsiteX16" fmla="*/ 82950 w 402702"/>
                  <a:gd name="connsiteY16" fmla="*/ 369995 h 396790"/>
                  <a:gd name="connsiteX17" fmla="*/ 129443 w 402702"/>
                  <a:gd name="connsiteY17" fmla="*/ 378254 h 396790"/>
                  <a:gd name="connsiteX18" fmla="*/ 148878 w 402702"/>
                  <a:gd name="connsiteY18" fmla="*/ 375332 h 396790"/>
                  <a:gd name="connsiteX19" fmla="*/ 181906 w 402702"/>
                  <a:gd name="connsiteY19" fmla="*/ 387148 h 396790"/>
                  <a:gd name="connsiteX20" fmla="*/ 217856 w 402702"/>
                  <a:gd name="connsiteY20" fmla="*/ 396551 h 396790"/>
                  <a:gd name="connsiteX21" fmla="*/ 262697 w 402702"/>
                  <a:gd name="connsiteY21" fmla="*/ 380668 h 396790"/>
                  <a:gd name="connsiteX22" fmla="*/ 325704 w 402702"/>
                  <a:gd name="connsiteY22" fmla="*/ 324127 h 396790"/>
                  <a:gd name="connsiteX23" fmla="*/ 348696 w 402702"/>
                  <a:gd name="connsiteY23" fmla="*/ 294014 h 396790"/>
                  <a:gd name="connsiteX24" fmla="*/ 222810 w 402702"/>
                  <a:gd name="connsiteY24" fmla="*/ 257040 h 39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702" h="396790">
                    <a:moveTo>
                      <a:pt x="222810" y="257040"/>
                    </a:moveTo>
                    <a:lnTo>
                      <a:pt x="222810" y="139130"/>
                    </a:lnTo>
                    <a:lnTo>
                      <a:pt x="402556" y="159713"/>
                    </a:lnTo>
                    <a:cubicBezTo>
                      <a:pt x="403191" y="140273"/>
                      <a:pt x="401921" y="120833"/>
                      <a:pt x="395443" y="101901"/>
                    </a:cubicBezTo>
                    <a:cubicBezTo>
                      <a:pt x="388964" y="83097"/>
                      <a:pt x="378294" y="66579"/>
                      <a:pt x="361907" y="54763"/>
                    </a:cubicBezTo>
                    <a:cubicBezTo>
                      <a:pt x="340058" y="39388"/>
                      <a:pt x="315414" y="33544"/>
                      <a:pt x="289373" y="33544"/>
                    </a:cubicBezTo>
                    <a:cubicBezTo>
                      <a:pt x="265237" y="32908"/>
                      <a:pt x="241102" y="37101"/>
                      <a:pt x="218110" y="44090"/>
                    </a:cubicBezTo>
                    <a:cubicBezTo>
                      <a:pt x="216331" y="44725"/>
                      <a:pt x="212774" y="43454"/>
                      <a:pt x="211631" y="42311"/>
                    </a:cubicBezTo>
                    <a:cubicBezTo>
                      <a:pt x="183304" y="21727"/>
                      <a:pt x="152689" y="5718"/>
                      <a:pt x="117375" y="1017"/>
                    </a:cubicBezTo>
                    <a:cubicBezTo>
                      <a:pt x="98575" y="-1397"/>
                      <a:pt x="80283" y="381"/>
                      <a:pt x="63134" y="7497"/>
                    </a:cubicBezTo>
                    <a:cubicBezTo>
                      <a:pt x="39506" y="17534"/>
                      <a:pt x="23119" y="35831"/>
                      <a:pt x="11814" y="58193"/>
                    </a:cubicBezTo>
                    <a:cubicBezTo>
                      <a:pt x="7114" y="67596"/>
                      <a:pt x="4192" y="78777"/>
                      <a:pt x="0" y="88814"/>
                    </a:cubicBezTo>
                    <a:lnTo>
                      <a:pt x="170855" y="133031"/>
                    </a:lnTo>
                    <a:lnTo>
                      <a:pt x="129570" y="244970"/>
                    </a:lnTo>
                    <a:lnTo>
                      <a:pt x="3430" y="233788"/>
                    </a:lnTo>
                    <a:cubicBezTo>
                      <a:pt x="4065" y="235567"/>
                      <a:pt x="19309" y="286264"/>
                      <a:pt x="35822" y="313963"/>
                    </a:cubicBezTo>
                    <a:cubicBezTo>
                      <a:pt x="48144" y="335181"/>
                      <a:pt x="61736" y="355765"/>
                      <a:pt x="82950" y="369995"/>
                    </a:cubicBezTo>
                    <a:cubicBezTo>
                      <a:pt x="97686" y="379398"/>
                      <a:pt x="112421" y="382956"/>
                      <a:pt x="129443" y="378254"/>
                    </a:cubicBezTo>
                    <a:cubicBezTo>
                      <a:pt x="135922" y="376475"/>
                      <a:pt x="141765" y="375840"/>
                      <a:pt x="148878" y="375332"/>
                    </a:cubicBezTo>
                    <a:cubicBezTo>
                      <a:pt x="161200" y="374697"/>
                      <a:pt x="171871" y="379398"/>
                      <a:pt x="181906" y="387148"/>
                    </a:cubicBezTo>
                    <a:cubicBezTo>
                      <a:pt x="192450" y="394772"/>
                      <a:pt x="204898" y="397694"/>
                      <a:pt x="217856" y="396551"/>
                    </a:cubicBezTo>
                    <a:cubicBezTo>
                      <a:pt x="234369" y="395407"/>
                      <a:pt x="249105" y="388927"/>
                      <a:pt x="262697" y="380668"/>
                    </a:cubicBezTo>
                    <a:cubicBezTo>
                      <a:pt x="287468" y="365294"/>
                      <a:pt x="307538" y="345346"/>
                      <a:pt x="325704" y="324127"/>
                    </a:cubicBezTo>
                    <a:cubicBezTo>
                      <a:pt x="333960" y="314725"/>
                      <a:pt x="341074" y="304052"/>
                      <a:pt x="348696" y="294014"/>
                    </a:cubicBezTo>
                    <a:lnTo>
                      <a:pt x="222810" y="257040"/>
                    </a:lnTo>
                    <a:close/>
                  </a:path>
                </a:pathLst>
              </a:custGeom>
              <a:solidFill>
                <a:srgbClr val="A6B03B"/>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33" name="Freeform 32">
                <a:extLst>
                  <a:ext uri="{FF2B5EF4-FFF2-40B4-BE49-F238E27FC236}">
                    <a16:creationId xmlns:a16="http://schemas.microsoft.com/office/drawing/2014/main" id="{1EEC89D7-A149-73E9-26D8-802D29EA6810}"/>
                  </a:ext>
                </a:extLst>
              </p:cNvPr>
              <p:cNvSpPr/>
              <p:nvPr/>
            </p:nvSpPr>
            <p:spPr>
              <a:xfrm>
                <a:off x="2618710" y="566358"/>
                <a:ext cx="475389" cy="212057"/>
              </a:xfrm>
              <a:custGeom>
                <a:avLst/>
                <a:gdLst>
                  <a:gd name="connsiteX0" fmla="*/ 456544 w 475389"/>
                  <a:gd name="connsiteY0" fmla="*/ 75034 h 212057"/>
                  <a:gd name="connsiteX1" fmla="*/ 280989 w 475389"/>
                  <a:gd name="connsiteY1" fmla="*/ 44413 h 212057"/>
                  <a:gd name="connsiteX2" fmla="*/ 252153 w 475389"/>
                  <a:gd name="connsiteY2" fmla="*/ 68046 h 212057"/>
                  <a:gd name="connsiteX3" fmla="*/ 252153 w 475389"/>
                  <a:gd name="connsiteY3" fmla="*/ 79862 h 212057"/>
                  <a:gd name="connsiteX4" fmla="*/ 217982 w 475389"/>
                  <a:gd name="connsiteY4" fmla="*/ 74018 h 212057"/>
                  <a:gd name="connsiteX5" fmla="*/ 221539 w 475389"/>
                  <a:gd name="connsiteY5" fmla="*/ 65759 h 212057"/>
                  <a:gd name="connsiteX6" fmla="*/ 203247 w 475389"/>
                  <a:gd name="connsiteY6" fmla="*/ 31580 h 212057"/>
                  <a:gd name="connsiteX7" fmla="*/ 28836 w 475389"/>
                  <a:gd name="connsiteY7" fmla="*/ 323 h 212057"/>
                  <a:gd name="connsiteX8" fmla="*/ 6479 w 475389"/>
                  <a:gd name="connsiteY8" fmla="*/ 7439 h 212057"/>
                  <a:gd name="connsiteX9" fmla="*/ 0 w 475389"/>
                  <a:gd name="connsiteY9" fmla="*/ 29293 h 212057"/>
                  <a:gd name="connsiteX10" fmla="*/ 3557 w 475389"/>
                  <a:gd name="connsiteY10" fmla="*/ 119505 h 212057"/>
                  <a:gd name="connsiteX11" fmla="*/ 25914 w 475389"/>
                  <a:gd name="connsiteY11" fmla="*/ 144281 h 212057"/>
                  <a:gd name="connsiteX12" fmla="*/ 159041 w 475389"/>
                  <a:gd name="connsiteY12" fmla="*/ 167279 h 212057"/>
                  <a:gd name="connsiteX13" fmla="*/ 184955 w 475389"/>
                  <a:gd name="connsiteY13" fmla="*/ 154319 h 212057"/>
                  <a:gd name="connsiteX14" fmla="*/ 211504 w 475389"/>
                  <a:gd name="connsiteY14" fmla="*/ 90662 h 212057"/>
                  <a:gd name="connsiteX15" fmla="*/ 253297 w 475389"/>
                  <a:gd name="connsiteY15" fmla="*/ 98286 h 212057"/>
                  <a:gd name="connsiteX16" fmla="*/ 255710 w 475389"/>
                  <a:gd name="connsiteY16" fmla="*/ 163721 h 212057"/>
                  <a:gd name="connsiteX17" fmla="*/ 275781 w 475389"/>
                  <a:gd name="connsiteY17" fmla="*/ 187862 h 212057"/>
                  <a:gd name="connsiteX18" fmla="*/ 408400 w 475389"/>
                  <a:gd name="connsiteY18" fmla="*/ 211495 h 212057"/>
                  <a:gd name="connsiteX19" fmla="*/ 437870 w 475389"/>
                  <a:gd name="connsiteY19" fmla="*/ 194977 h 212057"/>
                  <a:gd name="connsiteX20" fmla="*/ 452606 w 475389"/>
                  <a:gd name="connsiteY20" fmla="*/ 159655 h 212057"/>
                  <a:gd name="connsiteX21" fmla="*/ 473820 w 475389"/>
                  <a:gd name="connsiteY21" fmla="*/ 106036 h 212057"/>
                  <a:gd name="connsiteX22" fmla="*/ 456544 w 475389"/>
                  <a:gd name="connsiteY22" fmla="*/ 75034 h 212057"/>
                  <a:gd name="connsiteX23" fmla="*/ 205025 w 475389"/>
                  <a:gd name="connsiteY23" fmla="*/ 59660 h 212057"/>
                  <a:gd name="connsiteX24" fmla="*/ 170219 w 475389"/>
                  <a:gd name="connsiteY24" fmla="*/ 144535 h 212057"/>
                  <a:gd name="connsiteX25" fmla="*/ 159676 w 475389"/>
                  <a:gd name="connsiteY25" fmla="*/ 149872 h 212057"/>
                  <a:gd name="connsiteX26" fmla="*/ 31249 w 475389"/>
                  <a:gd name="connsiteY26" fmla="*/ 127509 h 212057"/>
                  <a:gd name="connsiteX27" fmla="*/ 23627 w 475389"/>
                  <a:gd name="connsiteY27" fmla="*/ 124587 h 212057"/>
                  <a:gd name="connsiteX28" fmla="*/ 21214 w 475389"/>
                  <a:gd name="connsiteY28" fmla="*/ 116328 h 212057"/>
                  <a:gd name="connsiteX29" fmla="*/ 17657 w 475389"/>
                  <a:gd name="connsiteY29" fmla="*/ 30309 h 212057"/>
                  <a:gd name="connsiteX30" fmla="*/ 17657 w 475389"/>
                  <a:gd name="connsiteY30" fmla="*/ 27387 h 212057"/>
                  <a:gd name="connsiteX31" fmla="*/ 28201 w 475389"/>
                  <a:gd name="connsiteY31" fmla="*/ 18493 h 212057"/>
                  <a:gd name="connsiteX32" fmla="*/ 197912 w 475389"/>
                  <a:gd name="connsiteY32" fmla="*/ 47970 h 212057"/>
                  <a:gd name="connsiteX33" fmla="*/ 205025 w 475389"/>
                  <a:gd name="connsiteY33" fmla="*/ 50893 h 212057"/>
                  <a:gd name="connsiteX34" fmla="*/ 205025 w 475389"/>
                  <a:gd name="connsiteY34" fmla="*/ 59660 h 212057"/>
                  <a:gd name="connsiteX35" fmla="*/ 456544 w 475389"/>
                  <a:gd name="connsiteY35" fmla="*/ 103368 h 212057"/>
                  <a:gd name="connsiteX36" fmla="*/ 422373 w 475389"/>
                  <a:gd name="connsiteY36" fmla="*/ 186465 h 212057"/>
                  <a:gd name="connsiteX37" fmla="*/ 410559 w 475389"/>
                  <a:gd name="connsiteY37" fmla="*/ 192945 h 212057"/>
                  <a:gd name="connsiteX38" fmla="*/ 283276 w 475389"/>
                  <a:gd name="connsiteY38" fmla="*/ 171090 h 212057"/>
                  <a:gd name="connsiteX39" fmla="*/ 273876 w 475389"/>
                  <a:gd name="connsiteY39" fmla="*/ 165754 h 212057"/>
                  <a:gd name="connsiteX40" fmla="*/ 272732 w 475389"/>
                  <a:gd name="connsiteY40" fmla="*/ 158130 h 212057"/>
                  <a:gd name="connsiteX41" fmla="*/ 269175 w 475389"/>
                  <a:gd name="connsiteY41" fmla="*/ 72112 h 212057"/>
                  <a:gd name="connsiteX42" fmla="*/ 269810 w 475389"/>
                  <a:gd name="connsiteY42" fmla="*/ 64996 h 212057"/>
                  <a:gd name="connsiteX43" fmla="*/ 276289 w 475389"/>
                  <a:gd name="connsiteY43" fmla="*/ 60930 h 212057"/>
                  <a:gd name="connsiteX44" fmla="*/ 450700 w 475389"/>
                  <a:gd name="connsiteY44" fmla="*/ 91552 h 212057"/>
                  <a:gd name="connsiteX45" fmla="*/ 458322 w 475389"/>
                  <a:gd name="connsiteY45" fmla="*/ 95109 h 212057"/>
                  <a:gd name="connsiteX46" fmla="*/ 456544 w 475389"/>
                  <a:gd name="connsiteY46" fmla="*/ 103368 h 2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5389" h="212057">
                    <a:moveTo>
                      <a:pt x="456544" y="75034"/>
                    </a:moveTo>
                    <a:cubicBezTo>
                      <a:pt x="452479" y="73890"/>
                      <a:pt x="323925" y="52036"/>
                      <a:pt x="280989" y="44413"/>
                    </a:cubicBezTo>
                    <a:cubicBezTo>
                      <a:pt x="264475" y="41490"/>
                      <a:pt x="252661" y="51528"/>
                      <a:pt x="252153" y="68046"/>
                    </a:cubicBezTo>
                    <a:lnTo>
                      <a:pt x="252153" y="79862"/>
                    </a:lnTo>
                    <a:cubicBezTo>
                      <a:pt x="240340" y="77448"/>
                      <a:pt x="229161" y="75796"/>
                      <a:pt x="217982" y="74018"/>
                    </a:cubicBezTo>
                    <a:cubicBezTo>
                      <a:pt x="219126" y="71095"/>
                      <a:pt x="220396" y="68173"/>
                      <a:pt x="221539" y="65759"/>
                    </a:cubicBezTo>
                    <a:cubicBezTo>
                      <a:pt x="227383" y="50385"/>
                      <a:pt x="222174" y="33994"/>
                      <a:pt x="203247" y="31580"/>
                    </a:cubicBezTo>
                    <a:cubicBezTo>
                      <a:pt x="193212" y="29801"/>
                      <a:pt x="32901" y="959"/>
                      <a:pt x="28836" y="323"/>
                    </a:cubicBezTo>
                    <a:cubicBezTo>
                      <a:pt x="19944" y="-820"/>
                      <a:pt x="12322" y="959"/>
                      <a:pt x="6479" y="7439"/>
                    </a:cubicBezTo>
                    <a:cubicBezTo>
                      <a:pt x="635" y="13919"/>
                      <a:pt x="0" y="21034"/>
                      <a:pt x="0" y="29293"/>
                    </a:cubicBezTo>
                    <a:lnTo>
                      <a:pt x="3557" y="119505"/>
                    </a:lnTo>
                    <a:cubicBezTo>
                      <a:pt x="4192" y="132465"/>
                      <a:pt x="12957" y="141867"/>
                      <a:pt x="25914" y="144281"/>
                    </a:cubicBezTo>
                    <a:cubicBezTo>
                      <a:pt x="31757" y="145425"/>
                      <a:pt x="130205" y="161942"/>
                      <a:pt x="159041" y="167279"/>
                    </a:cubicBezTo>
                    <a:cubicBezTo>
                      <a:pt x="169076" y="169057"/>
                      <a:pt x="181398" y="162577"/>
                      <a:pt x="184955" y="154319"/>
                    </a:cubicBezTo>
                    <a:cubicBezTo>
                      <a:pt x="187877" y="147203"/>
                      <a:pt x="205534" y="105401"/>
                      <a:pt x="211504" y="90662"/>
                    </a:cubicBezTo>
                    <a:cubicBezTo>
                      <a:pt x="225604" y="93076"/>
                      <a:pt x="239832" y="95999"/>
                      <a:pt x="253297" y="98286"/>
                    </a:cubicBezTo>
                    <a:cubicBezTo>
                      <a:pt x="254440" y="120648"/>
                      <a:pt x="255075" y="141867"/>
                      <a:pt x="255710" y="163721"/>
                    </a:cubicBezTo>
                    <a:cubicBezTo>
                      <a:pt x="256345" y="175537"/>
                      <a:pt x="264602" y="185575"/>
                      <a:pt x="275781" y="187862"/>
                    </a:cubicBezTo>
                    <a:cubicBezTo>
                      <a:pt x="305887" y="193199"/>
                      <a:pt x="402429" y="210225"/>
                      <a:pt x="408400" y="211495"/>
                    </a:cubicBezTo>
                    <a:cubicBezTo>
                      <a:pt x="423135" y="213909"/>
                      <a:pt x="432535" y="208573"/>
                      <a:pt x="437870" y="194977"/>
                    </a:cubicBezTo>
                    <a:cubicBezTo>
                      <a:pt x="442571" y="183161"/>
                      <a:pt x="447906" y="171345"/>
                      <a:pt x="452606" y="159655"/>
                    </a:cubicBezTo>
                    <a:cubicBezTo>
                      <a:pt x="459719" y="141994"/>
                      <a:pt x="467341" y="123697"/>
                      <a:pt x="473820" y="106036"/>
                    </a:cubicBezTo>
                    <a:cubicBezTo>
                      <a:pt x="479028" y="91552"/>
                      <a:pt x="470771" y="77956"/>
                      <a:pt x="456544" y="75034"/>
                    </a:cubicBezTo>
                    <a:close/>
                    <a:moveTo>
                      <a:pt x="205025" y="59660"/>
                    </a:moveTo>
                    <a:cubicBezTo>
                      <a:pt x="193847" y="87994"/>
                      <a:pt x="182033" y="116201"/>
                      <a:pt x="170219" y="144535"/>
                    </a:cubicBezTo>
                    <a:cubicBezTo>
                      <a:pt x="168441" y="149236"/>
                      <a:pt x="164376" y="150380"/>
                      <a:pt x="159676" y="149872"/>
                    </a:cubicBezTo>
                    <a:cubicBezTo>
                      <a:pt x="129570" y="144535"/>
                      <a:pt x="44206" y="129288"/>
                      <a:pt x="31249" y="127509"/>
                    </a:cubicBezTo>
                    <a:cubicBezTo>
                      <a:pt x="27184" y="126874"/>
                      <a:pt x="24771" y="126366"/>
                      <a:pt x="23627" y="124587"/>
                    </a:cubicBezTo>
                    <a:cubicBezTo>
                      <a:pt x="21849" y="122808"/>
                      <a:pt x="21214" y="120521"/>
                      <a:pt x="21214" y="116328"/>
                    </a:cubicBezTo>
                    <a:cubicBezTo>
                      <a:pt x="20579" y="102225"/>
                      <a:pt x="18292" y="44413"/>
                      <a:pt x="17657" y="30309"/>
                    </a:cubicBezTo>
                    <a:lnTo>
                      <a:pt x="17657" y="27387"/>
                    </a:lnTo>
                    <a:cubicBezTo>
                      <a:pt x="17657" y="19128"/>
                      <a:pt x="20071" y="17349"/>
                      <a:pt x="28201" y="18493"/>
                    </a:cubicBezTo>
                    <a:cubicBezTo>
                      <a:pt x="65293" y="24973"/>
                      <a:pt x="178476" y="45048"/>
                      <a:pt x="197912" y="47970"/>
                    </a:cubicBezTo>
                    <a:cubicBezTo>
                      <a:pt x="201469" y="48606"/>
                      <a:pt x="203755" y="49114"/>
                      <a:pt x="205025" y="50893"/>
                    </a:cubicBezTo>
                    <a:cubicBezTo>
                      <a:pt x="207312" y="51401"/>
                      <a:pt x="207312" y="54450"/>
                      <a:pt x="205025" y="59660"/>
                    </a:cubicBezTo>
                    <a:close/>
                    <a:moveTo>
                      <a:pt x="456544" y="103368"/>
                    </a:moveTo>
                    <a:cubicBezTo>
                      <a:pt x="451208" y="116963"/>
                      <a:pt x="428216" y="172361"/>
                      <a:pt x="422373" y="186465"/>
                    </a:cubicBezTo>
                    <a:cubicBezTo>
                      <a:pt x="419959" y="192309"/>
                      <a:pt x="417038" y="194088"/>
                      <a:pt x="410559" y="192945"/>
                    </a:cubicBezTo>
                    <a:cubicBezTo>
                      <a:pt x="368131" y="185829"/>
                      <a:pt x="325703" y="178206"/>
                      <a:pt x="283276" y="171090"/>
                    </a:cubicBezTo>
                    <a:cubicBezTo>
                      <a:pt x="277940" y="169947"/>
                      <a:pt x="275019" y="168676"/>
                      <a:pt x="273876" y="165754"/>
                    </a:cubicBezTo>
                    <a:cubicBezTo>
                      <a:pt x="272732" y="163975"/>
                      <a:pt x="272732" y="161688"/>
                      <a:pt x="272732" y="158130"/>
                    </a:cubicBezTo>
                    <a:cubicBezTo>
                      <a:pt x="271589" y="129288"/>
                      <a:pt x="270319" y="100954"/>
                      <a:pt x="269175" y="72112"/>
                    </a:cubicBezTo>
                    <a:cubicBezTo>
                      <a:pt x="269175" y="69697"/>
                      <a:pt x="268540" y="67410"/>
                      <a:pt x="269810" y="64996"/>
                    </a:cubicBezTo>
                    <a:cubicBezTo>
                      <a:pt x="270954" y="62582"/>
                      <a:pt x="272732" y="59660"/>
                      <a:pt x="276289" y="60930"/>
                    </a:cubicBezTo>
                    <a:cubicBezTo>
                      <a:pt x="290389" y="63345"/>
                      <a:pt x="407129" y="83928"/>
                      <a:pt x="450700" y="91552"/>
                    </a:cubicBezTo>
                    <a:cubicBezTo>
                      <a:pt x="454765" y="92187"/>
                      <a:pt x="457179" y="93330"/>
                      <a:pt x="458322" y="95109"/>
                    </a:cubicBezTo>
                    <a:cubicBezTo>
                      <a:pt x="458957" y="96888"/>
                      <a:pt x="458322" y="99175"/>
                      <a:pt x="456544" y="103368"/>
                    </a:cubicBezTo>
                    <a:close/>
                  </a:path>
                </a:pathLst>
              </a:custGeom>
              <a:solidFill>
                <a:srgbClr val="6B7628"/>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34" name="Freeform 33">
                <a:extLst>
                  <a:ext uri="{FF2B5EF4-FFF2-40B4-BE49-F238E27FC236}">
                    <a16:creationId xmlns:a16="http://schemas.microsoft.com/office/drawing/2014/main" id="{400D59A1-49E1-99CF-F4AA-1F77D5E9D55A}"/>
                  </a:ext>
                </a:extLst>
              </p:cNvPr>
              <p:cNvSpPr/>
              <p:nvPr/>
            </p:nvSpPr>
            <p:spPr>
              <a:xfrm>
                <a:off x="2773726" y="752736"/>
                <a:ext cx="115593" cy="44430"/>
              </a:xfrm>
              <a:custGeom>
                <a:avLst/>
                <a:gdLst>
                  <a:gd name="connsiteX0" fmla="*/ 60680 w 115593"/>
                  <a:gd name="connsiteY0" fmla="*/ 44431 h 44430"/>
                  <a:gd name="connsiteX1" fmla="*/ 48613 w 115593"/>
                  <a:gd name="connsiteY1" fmla="*/ 43541 h 44430"/>
                  <a:gd name="connsiteX2" fmla="*/ 468 w 115593"/>
                  <a:gd name="connsiteY2" fmla="*/ 8219 h 44430"/>
                  <a:gd name="connsiteX3" fmla="*/ 3644 w 115593"/>
                  <a:gd name="connsiteY3" fmla="*/ 469 h 44430"/>
                  <a:gd name="connsiteX4" fmla="*/ 11393 w 115593"/>
                  <a:gd name="connsiteY4" fmla="*/ 3645 h 44430"/>
                  <a:gd name="connsiteX5" fmla="*/ 50518 w 115593"/>
                  <a:gd name="connsiteY5" fmla="*/ 31979 h 44430"/>
                  <a:gd name="connsiteX6" fmla="*/ 106538 w 115593"/>
                  <a:gd name="connsiteY6" fmla="*/ 19909 h 44430"/>
                  <a:gd name="connsiteX7" fmla="*/ 114668 w 115593"/>
                  <a:gd name="connsiteY7" fmla="*/ 21687 h 44430"/>
                  <a:gd name="connsiteX8" fmla="*/ 112890 w 115593"/>
                  <a:gd name="connsiteY8" fmla="*/ 29819 h 44430"/>
                  <a:gd name="connsiteX9" fmla="*/ 60680 w 115593"/>
                  <a:gd name="connsiteY9" fmla="*/ 44431 h 4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593" h="44430">
                    <a:moveTo>
                      <a:pt x="60680" y="44431"/>
                    </a:moveTo>
                    <a:cubicBezTo>
                      <a:pt x="56743" y="44431"/>
                      <a:pt x="52678" y="44177"/>
                      <a:pt x="48613" y="43541"/>
                    </a:cubicBezTo>
                    <a:cubicBezTo>
                      <a:pt x="13298" y="37824"/>
                      <a:pt x="976" y="9363"/>
                      <a:pt x="468" y="8219"/>
                    </a:cubicBezTo>
                    <a:cubicBezTo>
                      <a:pt x="-802" y="5170"/>
                      <a:pt x="595" y="1739"/>
                      <a:pt x="3644" y="469"/>
                    </a:cubicBezTo>
                    <a:cubicBezTo>
                      <a:pt x="6693" y="-802"/>
                      <a:pt x="10123" y="596"/>
                      <a:pt x="11393" y="3645"/>
                    </a:cubicBezTo>
                    <a:cubicBezTo>
                      <a:pt x="11774" y="4661"/>
                      <a:pt x="21936" y="27278"/>
                      <a:pt x="50518" y="31979"/>
                    </a:cubicBezTo>
                    <a:cubicBezTo>
                      <a:pt x="80116" y="36299"/>
                      <a:pt x="106284" y="20036"/>
                      <a:pt x="106538" y="19909"/>
                    </a:cubicBezTo>
                    <a:cubicBezTo>
                      <a:pt x="109333" y="18130"/>
                      <a:pt x="112890" y="19019"/>
                      <a:pt x="114668" y="21687"/>
                    </a:cubicBezTo>
                    <a:cubicBezTo>
                      <a:pt x="116446" y="24483"/>
                      <a:pt x="115557" y="28040"/>
                      <a:pt x="112890" y="29819"/>
                    </a:cubicBezTo>
                    <a:cubicBezTo>
                      <a:pt x="111619" y="30454"/>
                      <a:pt x="89262" y="44431"/>
                      <a:pt x="60680" y="44431"/>
                    </a:cubicBezTo>
                    <a:close/>
                  </a:path>
                </a:pathLst>
              </a:custGeom>
              <a:solidFill>
                <a:srgbClr val="6B7621"/>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35" name="Freeform 34">
                <a:extLst>
                  <a:ext uri="{FF2B5EF4-FFF2-40B4-BE49-F238E27FC236}">
                    <a16:creationId xmlns:a16="http://schemas.microsoft.com/office/drawing/2014/main" id="{27CDE1C2-7098-8AEF-46DF-CA157E454BD0}"/>
                  </a:ext>
                </a:extLst>
              </p:cNvPr>
              <p:cNvSpPr/>
              <p:nvPr/>
            </p:nvSpPr>
            <p:spPr>
              <a:xfrm>
                <a:off x="2885382" y="377364"/>
                <a:ext cx="110496" cy="124390"/>
              </a:xfrm>
              <a:custGeom>
                <a:avLst/>
                <a:gdLst>
                  <a:gd name="connsiteX0" fmla="*/ 217 w 110496"/>
                  <a:gd name="connsiteY0" fmla="*/ 124391 h 124390"/>
                  <a:gd name="connsiteX1" fmla="*/ 23209 w 110496"/>
                  <a:gd name="connsiteY1" fmla="*/ 43073 h 124390"/>
                  <a:gd name="connsiteX2" fmla="*/ 110478 w 110496"/>
                  <a:gd name="connsiteY2" fmla="*/ 0 h 124390"/>
                  <a:gd name="connsiteX3" fmla="*/ 80373 w 110496"/>
                  <a:gd name="connsiteY3" fmla="*/ 88941 h 124390"/>
                  <a:gd name="connsiteX4" fmla="*/ 217 w 110496"/>
                  <a:gd name="connsiteY4" fmla="*/ 124391 h 1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96" h="124390">
                    <a:moveTo>
                      <a:pt x="217" y="124391"/>
                    </a:moveTo>
                    <a:cubicBezTo>
                      <a:pt x="217" y="124391"/>
                      <a:pt x="-3848" y="79539"/>
                      <a:pt x="23209" y="43073"/>
                    </a:cubicBezTo>
                    <a:cubicBezTo>
                      <a:pt x="50267" y="6607"/>
                      <a:pt x="110478" y="0"/>
                      <a:pt x="110478" y="0"/>
                    </a:cubicBezTo>
                    <a:cubicBezTo>
                      <a:pt x="110478" y="0"/>
                      <a:pt x="112257" y="57176"/>
                      <a:pt x="80373" y="88941"/>
                    </a:cubicBezTo>
                    <a:cubicBezTo>
                      <a:pt x="48488" y="120833"/>
                      <a:pt x="217" y="124391"/>
                      <a:pt x="217" y="124391"/>
                    </a:cubicBezTo>
                    <a:close/>
                  </a:path>
                </a:pathLst>
              </a:custGeom>
              <a:solidFill>
                <a:srgbClr val="C9CC00"/>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36" name="Freeform 35">
                <a:extLst>
                  <a:ext uri="{FF2B5EF4-FFF2-40B4-BE49-F238E27FC236}">
                    <a16:creationId xmlns:a16="http://schemas.microsoft.com/office/drawing/2014/main" id="{B62E93CD-92AB-262C-580A-560DAE8BAFAE}"/>
                  </a:ext>
                </a:extLst>
              </p:cNvPr>
              <p:cNvSpPr/>
              <p:nvPr/>
            </p:nvSpPr>
            <p:spPr>
              <a:xfrm rot="-4728146">
                <a:off x="2716532" y="636002"/>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37" name="Freeform 36">
                <a:extLst>
                  <a:ext uri="{FF2B5EF4-FFF2-40B4-BE49-F238E27FC236}">
                    <a16:creationId xmlns:a16="http://schemas.microsoft.com/office/drawing/2014/main" id="{E2376E08-FE60-0B4C-171C-7A4090335647}"/>
                  </a:ext>
                </a:extLst>
              </p:cNvPr>
              <p:cNvSpPr/>
              <p:nvPr/>
            </p:nvSpPr>
            <p:spPr>
              <a:xfrm rot="-4728146">
                <a:off x="2922266" y="672264"/>
                <a:ext cx="56657" cy="41168"/>
              </a:xfrm>
              <a:custGeom>
                <a:avLst/>
                <a:gdLst>
                  <a:gd name="connsiteX0" fmla="*/ 56657 w 56657"/>
                  <a:gd name="connsiteY0" fmla="*/ 20584 h 41168"/>
                  <a:gd name="connsiteX1" fmla="*/ 28329 w 56657"/>
                  <a:gd name="connsiteY1" fmla="*/ 41169 h 41168"/>
                  <a:gd name="connsiteX2" fmla="*/ 0 w 56657"/>
                  <a:gd name="connsiteY2" fmla="*/ 20584 h 41168"/>
                  <a:gd name="connsiteX3" fmla="*/ 28329 w 56657"/>
                  <a:gd name="connsiteY3" fmla="*/ 0 h 41168"/>
                  <a:gd name="connsiteX4" fmla="*/ 56657 w 56657"/>
                  <a:gd name="connsiteY4" fmla="*/ 20584 h 4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7" h="41168">
                    <a:moveTo>
                      <a:pt x="56657" y="20584"/>
                    </a:moveTo>
                    <a:cubicBezTo>
                      <a:pt x="56657" y="31953"/>
                      <a:pt x="43974" y="41169"/>
                      <a:pt x="28329" y="41169"/>
                    </a:cubicBezTo>
                    <a:cubicBezTo>
                      <a:pt x="12683" y="41169"/>
                      <a:pt x="0" y="31953"/>
                      <a:pt x="0" y="20584"/>
                    </a:cubicBezTo>
                    <a:cubicBezTo>
                      <a:pt x="0" y="9216"/>
                      <a:pt x="12683" y="0"/>
                      <a:pt x="28329" y="0"/>
                    </a:cubicBezTo>
                    <a:cubicBezTo>
                      <a:pt x="43974" y="0"/>
                      <a:pt x="56657" y="9216"/>
                      <a:pt x="56657" y="20584"/>
                    </a:cubicBezTo>
                    <a:close/>
                  </a:path>
                </a:pathLst>
              </a:custGeom>
              <a:solidFill>
                <a:srgbClr val="6B7629"/>
              </a:solid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grpSp>
        <p:grpSp>
          <p:nvGrpSpPr>
            <p:cNvPr id="19" name="Graphic 2">
              <a:extLst>
                <a:ext uri="{FF2B5EF4-FFF2-40B4-BE49-F238E27FC236}">
                  <a16:creationId xmlns:a16="http://schemas.microsoft.com/office/drawing/2014/main" id="{BD19046C-B67B-8FA5-57D9-B1503C1ABC05}"/>
                </a:ext>
              </a:extLst>
            </p:cNvPr>
            <p:cNvGrpSpPr>
              <a:grpSpLocks noChangeAspect="1"/>
            </p:cNvGrpSpPr>
            <p:nvPr/>
          </p:nvGrpSpPr>
          <p:grpSpPr>
            <a:xfrm>
              <a:off x="499479" y="496696"/>
              <a:ext cx="1947600" cy="255620"/>
              <a:chOff x="1012552" y="446321"/>
              <a:chExt cx="2416934" cy="317220"/>
            </a:xfrm>
            <a:solidFill>
              <a:srgbClr val="FFFFFF"/>
            </a:solidFill>
          </p:grpSpPr>
          <p:sp>
            <p:nvSpPr>
              <p:cNvPr id="20" name="Freeform 19">
                <a:extLst>
                  <a:ext uri="{FF2B5EF4-FFF2-40B4-BE49-F238E27FC236}">
                    <a16:creationId xmlns:a16="http://schemas.microsoft.com/office/drawing/2014/main" id="{13E42802-B739-D2AA-7F41-92D231957FB1}"/>
                  </a:ext>
                </a:extLst>
              </p:cNvPr>
              <p:cNvSpPr/>
              <p:nvPr/>
            </p:nvSpPr>
            <p:spPr>
              <a:xfrm>
                <a:off x="1012552" y="446321"/>
                <a:ext cx="234750" cy="314089"/>
              </a:xfrm>
              <a:custGeom>
                <a:avLst/>
                <a:gdLst>
                  <a:gd name="connsiteX0" fmla="*/ 234750 w 234750"/>
                  <a:gd name="connsiteY0" fmla="*/ 106221 h 314089"/>
                  <a:gd name="connsiteX1" fmla="*/ 234750 w 234750"/>
                  <a:gd name="connsiteY1" fmla="*/ 120833 h 314089"/>
                  <a:gd name="connsiteX2" fmla="*/ 227637 w 234750"/>
                  <a:gd name="connsiteY2" fmla="*/ 176231 h 314089"/>
                  <a:gd name="connsiteX3" fmla="*/ 134016 w 234750"/>
                  <a:gd name="connsiteY3" fmla="*/ 226673 h 314089"/>
                  <a:gd name="connsiteX4" fmla="*/ 101115 w 234750"/>
                  <a:gd name="connsiteY4" fmla="*/ 225021 h 314089"/>
                  <a:gd name="connsiteX5" fmla="*/ 77869 w 234750"/>
                  <a:gd name="connsiteY5" fmla="*/ 222480 h 314089"/>
                  <a:gd name="connsiteX6" fmla="*/ 77869 w 234750"/>
                  <a:gd name="connsiteY6" fmla="*/ 314089 h 314089"/>
                  <a:gd name="connsiteX7" fmla="*/ 0 w 234750"/>
                  <a:gd name="connsiteY7" fmla="*/ 314089 h 314089"/>
                  <a:gd name="connsiteX8" fmla="*/ 0 w 234750"/>
                  <a:gd name="connsiteY8" fmla="*/ 2160 h 314089"/>
                  <a:gd name="connsiteX9" fmla="*/ 37474 w 234750"/>
                  <a:gd name="connsiteY9" fmla="*/ 1271 h 314089"/>
                  <a:gd name="connsiteX10" fmla="*/ 134016 w 234750"/>
                  <a:gd name="connsiteY10" fmla="*/ 0 h 314089"/>
                  <a:gd name="connsiteX11" fmla="*/ 222301 w 234750"/>
                  <a:gd name="connsiteY11" fmla="*/ 41167 h 314089"/>
                  <a:gd name="connsiteX12" fmla="*/ 234750 w 234750"/>
                  <a:gd name="connsiteY12" fmla="*/ 106221 h 314089"/>
                  <a:gd name="connsiteX13" fmla="*/ 156500 w 234750"/>
                  <a:gd name="connsiteY13" fmla="*/ 67087 h 314089"/>
                  <a:gd name="connsiteX14" fmla="*/ 77869 w 234750"/>
                  <a:gd name="connsiteY14" fmla="*/ 58701 h 314089"/>
                  <a:gd name="connsiteX15" fmla="*/ 77869 w 234750"/>
                  <a:gd name="connsiteY15" fmla="*/ 165304 h 314089"/>
                  <a:gd name="connsiteX16" fmla="*/ 154468 w 234750"/>
                  <a:gd name="connsiteY16" fmla="*/ 160348 h 314089"/>
                  <a:gd name="connsiteX17" fmla="*/ 163995 w 234750"/>
                  <a:gd name="connsiteY17" fmla="*/ 128329 h 314089"/>
                  <a:gd name="connsiteX18" fmla="*/ 163995 w 234750"/>
                  <a:gd name="connsiteY18" fmla="*/ 100376 h 314089"/>
                  <a:gd name="connsiteX19" fmla="*/ 156500 w 234750"/>
                  <a:gd name="connsiteY19" fmla="*/ 67087 h 3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750" h="314089">
                    <a:moveTo>
                      <a:pt x="234750" y="106221"/>
                    </a:moveTo>
                    <a:lnTo>
                      <a:pt x="234750" y="120833"/>
                    </a:lnTo>
                    <a:cubicBezTo>
                      <a:pt x="234750" y="147515"/>
                      <a:pt x="232718" y="166193"/>
                      <a:pt x="227637" y="176231"/>
                    </a:cubicBezTo>
                    <a:cubicBezTo>
                      <a:pt x="212647" y="210791"/>
                      <a:pt x="185590" y="226673"/>
                      <a:pt x="134016" y="226673"/>
                    </a:cubicBezTo>
                    <a:cubicBezTo>
                      <a:pt x="127792" y="227054"/>
                      <a:pt x="114072" y="226292"/>
                      <a:pt x="101115" y="225021"/>
                    </a:cubicBezTo>
                    <a:cubicBezTo>
                      <a:pt x="94002" y="224259"/>
                      <a:pt x="86126" y="223369"/>
                      <a:pt x="77869" y="222480"/>
                    </a:cubicBezTo>
                    <a:lnTo>
                      <a:pt x="77869" y="314089"/>
                    </a:lnTo>
                    <a:lnTo>
                      <a:pt x="0" y="314089"/>
                    </a:lnTo>
                    <a:lnTo>
                      <a:pt x="0" y="2160"/>
                    </a:lnTo>
                    <a:cubicBezTo>
                      <a:pt x="11179" y="1779"/>
                      <a:pt x="23754" y="1779"/>
                      <a:pt x="37474" y="1271"/>
                    </a:cubicBezTo>
                    <a:cubicBezTo>
                      <a:pt x="61228" y="889"/>
                      <a:pt x="94129" y="0"/>
                      <a:pt x="134016" y="0"/>
                    </a:cubicBezTo>
                    <a:cubicBezTo>
                      <a:pt x="181525" y="0"/>
                      <a:pt x="206804" y="13341"/>
                      <a:pt x="222301" y="41167"/>
                    </a:cubicBezTo>
                    <a:cubicBezTo>
                      <a:pt x="229288" y="55779"/>
                      <a:pt x="234750" y="74584"/>
                      <a:pt x="234750" y="106221"/>
                    </a:cubicBezTo>
                    <a:close/>
                    <a:moveTo>
                      <a:pt x="156500" y="67087"/>
                    </a:moveTo>
                    <a:cubicBezTo>
                      <a:pt x="146973" y="57558"/>
                      <a:pt x="129824" y="54127"/>
                      <a:pt x="77869" y="58701"/>
                    </a:cubicBezTo>
                    <a:lnTo>
                      <a:pt x="77869" y="165304"/>
                    </a:lnTo>
                    <a:cubicBezTo>
                      <a:pt x="136557" y="171911"/>
                      <a:pt x="147862" y="168226"/>
                      <a:pt x="154468" y="160348"/>
                    </a:cubicBezTo>
                    <a:cubicBezTo>
                      <a:pt x="160692" y="153741"/>
                      <a:pt x="163995" y="147896"/>
                      <a:pt x="163995" y="128329"/>
                    </a:cubicBezTo>
                    <a:lnTo>
                      <a:pt x="163995" y="100376"/>
                    </a:lnTo>
                    <a:cubicBezTo>
                      <a:pt x="163995" y="79920"/>
                      <a:pt x="161073" y="72424"/>
                      <a:pt x="156500" y="67087"/>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21" name="Freeform 20">
                <a:extLst>
                  <a:ext uri="{FF2B5EF4-FFF2-40B4-BE49-F238E27FC236}">
                    <a16:creationId xmlns:a16="http://schemas.microsoft.com/office/drawing/2014/main" id="{168ADC70-020E-50D7-5C4D-F2BCC341C1C1}"/>
                  </a:ext>
                </a:extLst>
              </p:cNvPr>
              <p:cNvSpPr/>
              <p:nvPr/>
            </p:nvSpPr>
            <p:spPr>
              <a:xfrm>
                <a:off x="1271819" y="450387"/>
                <a:ext cx="71644" cy="309896"/>
              </a:xfrm>
              <a:custGeom>
                <a:avLst/>
                <a:gdLst>
                  <a:gd name="connsiteX0" fmla="*/ 71645 w 71644"/>
                  <a:gd name="connsiteY0" fmla="*/ 32146 h 309896"/>
                  <a:gd name="connsiteX1" fmla="*/ 62880 w 71644"/>
                  <a:gd name="connsiteY1" fmla="*/ 56668 h 309896"/>
                  <a:gd name="connsiteX2" fmla="*/ 35822 w 71644"/>
                  <a:gd name="connsiteY2" fmla="*/ 63784 h 309896"/>
                  <a:gd name="connsiteX3" fmla="*/ 7495 w 71644"/>
                  <a:gd name="connsiteY3" fmla="*/ 56668 h 309896"/>
                  <a:gd name="connsiteX4" fmla="*/ 0 w 71644"/>
                  <a:gd name="connsiteY4" fmla="*/ 32146 h 309896"/>
                  <a:gd name="connsiteX5" fmla="*/ 7495 w 71644"/>
                  <a:gd name="connsiteY5" fmla="*/ 7115 h 309896"/>
                  <a:gd name="connsiteX6" fmla="*/ 35822 w 71644"/>
                  <a:gd name="connsiteY6" fmla="*/ 0 h 309896"/>
                  <a:gd name="connsiteX7" fmla="*/ 62880 w 71644"/>
                  <a:gd name="connsiteY7" fmla="*/ 7115 h 309896"/>
                  <a:gd name="connsiteX8" fmla="*/ 71645 w 71644"/>
                  <a:gd name="connsiteY8" fmla="*/ 32146 h 309896"/>
                  <a:gd name="connsiteX9" fmla="*/ 1270 w 71644"/>
                  <a:gd name="connsiteY9" fmla="*/ 309896 h 309896"/>
                  <a:gd name="connsiteX10" fmla="*/ 69993 w 71644"/>
                  <a:gd name="connsiteY10" fmla="*/ 309896 h 309896"/>
                  <a:gd name="connsiteX11" fmla="*/ 69993 w 71644"/>
                  <a:gd name="connsiteY11" fmla="*/ 88433 h 309896"/>
                  <a:gd name="connsiteX12" fmla="*/ 1270 w 71644"/>
                  <a:gd name="connsiteY12" fmla="*/ 88433 h 309896"/>
                  <a:gd name="connsiteX13" fmla="*/ 1270 w 71644"/>
                  <a:gd name="connsiteY13" fmla="*/ 309896 h 30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4" h="309896">
                    <a:moveTo>
                      <a:pt x="71645" y="32146"/>
                    </a:moveTo>
                    <a:cubicBezTo>
                      <a:pt x="71645" y="40532"/>
                      <a:pt x="70755" y="50442"/>
                      <a:pt x="62880" y="56668"/>
                    </a:cubicBezTo>
                    <a:cubicBezTo>
                      <a:pt x="56655" y="62894"/>
                      <a:pt x="43698" y="63784"/>
                      <a:pt x="35822" y="63784"/>
                    </a:cubicBezTo>
                    <a:cubicBezTo>
                      <a:pt x="27565" y="63784"/>
                      <a:pt x="15371" y="63021"/>
                      <a:pt x="7495" y="56668"/>
                    </a:cubicBezTo>
                    <a:cubicBezTo>
                      <a:pt x="889" y="50442"/>
                      <a:pt x="0" y="40024"/>
                      <a:pt x="0" y="32146"/>
                    </a:cubicBezTo>
                    <a:cubicBezTo>
                      <a:pt x="0" y="25031"/>
                      <a:pt x="889" y="13468"/>
                      <a:pt x="7495" y="7115"/>
                    </a:cubicBezTo>
                    <a:cubicBezTo>
                      <a:pt x="15371" y="889"/>
                      <a:pt x="26168" y="0"/>
                      <a:pt x="35822" y="0"/>
                    </a:cubicBezTo>
                    <a:cubicBezTo>
                      <a:pt x="45477" y="0"/>
                      <a:pt x="56655" y="889"/>
                      <a:pt x="62880" y="7115"/>
                    </a:cubicBezTo>
                    <a:cubicBezTo>
                      <a:pt x="70882" y="13468"/>
                      <a:pt x="71645" y="24268"/>
                      <a:pt x="71645" y="32146"/>
                    </a:cubicBezTo>
                    <a:close/>
                    <a:moveTo>
                      <a:pt x="1270" y="309896"/>
                    </a:moveTo>
                    <a:lnTo>
                      <a:pt x="69993" y="309896"/>
                    </a:lnTo>
                    <a:lnTo>
                      <a:pt x="69993" y="88433"/>
                    </a:lnTo>
                    <a:lnTo>
                      <a:pt x="1270" y="88433"/>
                    </a:lnTo>
                    <a:lnTo>
                      <a:pt x="1270" y="309896"/>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22" name="Freeform 21">
                <a:extLst>
                  <a:ext uri="{FF2B5EF4-FFF2-40B4-BE49-F238E27FC236}">
                    <a16:creationId xmlns:a16="http://schemas.microsoft.com/office/drawing/2014/main" id="{5991AA79-DA98-2FB2-D2F8-265DA7B1B147}"/>
                  </a:ext>
                </a:extLst>
              </p:cNvPr>
              <p:cNvSpPr/>
              <p:nvPr/>
            </p:nvSpPr>
            <p:spPr>
              <a:xfrm>
                <a:off x="1369378" y="535389"/>
                <a:ext cx="170219" cy="227689"/>
              </a:xfrm>
              <a:custGeom>
                <a:avLst/>
                <a:gdLst>
                  <a:gd name="connsiteX0" fmla="*/ 170219 w 170219"/>
                  <a:gd name="connsiteY0" fmla="*/ 9148 h 227689"/>
                  <a:gd name="connsiteX1" fmla="*/ 170219 w 170219"/>
                  <a:gd name="connsiteY1" fmla="*/ 64546 h 227689"/>
                  <a:gd name="connsiteX2" fmla="*/ 107848 w 170219"/>
                  <a:gd name="connsiteY2" fmla="*/ 57049 h 227689"/>
                  <a:gd name="connsiteX3" fmla="*/ 75328 w 170219"/>
                  <a:gd name="connsiteY3" fmla="*/ 65308 h 227689"/>
                  <a:gd name="connsiteX4" fmla="*/ 68215 w 170219"/>
                  <a:gd name="connsiteY4" fmla="*/ 100249 h 227689"/>
                  <a:gd name="connsiteX5" fmla="*/ 68215 w 170219"/>
                  <a:gd name="connsiteY5" fmla="*/ 128584 h 227689"/>
                  <a:gd name="connsiteX6" fmla="*/ 74439 w 170219"/>
                  <a:gd name="connsiteY6" fmla="*/ 161492 h 227689"/>
                  <a:gd name="connsiteX7" fmla="*/ 106451 w 170219"/>
                  <a:gd name="connsiteY7" fmla="*/ 171021 h 227689"/>
                  <a:gd name="connsiteX8" fmla="*/ 111405 w 170219"/>
                  <a:gd name="connsiteY8" fmla="*/ 171021 h 227689"/>
                  <a:gd name="connsiteX9" fmla="*/ 169711 w 170219"/>
                  <a:gd name="connsiteY9" fmla="*/ 163144 h 227689"/>
                  <a:gd name="connsiteX10" fmla="*/ 170092 w 170219"/>
                  <a:gd name="connsiteY10" fmla="*/ 163144 h 227689"/>
                  <a:gd name="connsiteX11" fmla="*/ 170092 w 170219"/>
                  <a:gd name="connsiteY11" fmla="*/ 218160 h 227689"/>
                  <a:gd name="connsiteX12" fmla="*/ 133508 w 170219"/>
                  <a:gd name="connsiteY12" fmla="*/ 225656 h 227689"/>
                  <a:gd name="connsiteX13" fmla="*/ 99845 w 170219"/>
                  <a:gd name="connsiteY13" fmla="*/ 227689 h 227689"/>
                  <a:gd name="connsiteX14" fmla="*/ 7495 w 170219"/>
                  <a:gd name="connsiteY14" fmla="*/ 176485 h 227689"/>
                  <a:gd name="connsiteX15" fmla="*/ 0 w 170219"/>
                  <a:gd name="connsiteY15" fmla="*/ 121087 h 227689"/>
                  <a:gd name="connsiteX16" fmla="*/ 0 w 170219"/>
                  <a:gd name="connsiteY16" fmla="*/ 106094 h 227689"/>
                  <a:gd name="connsiteX17" fmla="*/ 12449 w 170219"/>
                  <a:gd name="connsiteY17" fmla="*/ 41167 h 227689"/>
                  <a:gd name="connsiteX18" fmla="*/ 99845 w 170219"/>
                  <a:gd name="connsiteY18" fmla="*/ 0 h 227689"/>
                  <a:gd name="connsiteX19" fmla="*/ 170219 w 170219"/>
                  <a:gd name="connsiteY19" fmla="*/ 9148 h 2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219" h="227689">
                    <a:moveTo>
                      <a:pt x="170219" y="9148"/>
                    </a:moveTo>
                    <a:lnTo>
                      <a:pt x="170219" y="64546"/>
                    </a:lnTo>
                    <a:cubicBezTo>
                      <a:pt x="145703" y="59972"/>
                      <a:pt x="121567" y="57049"/>
                      <a:pt x="107848" y="57049"/>
                    </a:cubicBezTo>
                    <a:cubicBezTo>
                      <a:pt x="91588" y="57049"/>
                      <a:pt x="80791" y="59972"/>
                      <a:pt x="75328" y="65308"/>
                    </a:cubicBezTo>
                    <a:cubicBezTo>
                      <a:pt x="70755" y="68231"/>
                      <a:pt x="68215" y="79920"/>
                      <a:pt x="68215" y="100249"/>
                    </a:cubicBezTo>
                    <a:lnTo>
                      <a:pt x="68215" y="128584"/>
                    </a:lnTo>
                    <a:cubicBezTo>
                      <a:pt x="68215" y="147261"/>
                      <a:pt x="70247" y="158188"/>
                      <a:pt x="74439" y="161492"/>
                    </a:cubicBezTo>
                    <a:cubicBezTo>
                      <a:pt x="79393" y="167718"/>
                      <a:pt x="90191" y="171021"/>
                      <a:pt x="106451" y="171021"/>
                    </a:cubicBezTo>
                    <a:lnTo>
                      <a:pt x="111405" y="171021"/>
                    </a:lnTo>
                    <a:cubicBezTo>
                      <a:pt x="123473" y="171021"/>
                      <a:pt x="142654" y="168099"/>
                      <a:pt x="169711" y="163144"/>
                    </a:cubicBezTo>
                    <a:lnTo>
                      <a:pt x="170092" y="163144"/>
                    </a:lnTo>
                    <a:lnTo>
                      <a:pt x="170092" y="218160"/>
                    </a:lnTo>
                    <a:cubicBezTo>
                      <a:pt x="170092" y="219431"/>
                      <a:pt x="158025" y="221845"/>
                      <a:pt x="133508" y="225656"/>
                    </a:cubicBezTo>
                    <a:cubicBezTo>
                      <a:pt x="123981" y="226927"/>
                      <a:pt x="112675" y="227689"/>
                      <a:pt x="99845" y="227689"/>
                    </a:cubicBezTo>
                    <a:cubicBezTo>
                      <a:pt x="52844" y="227689"/>
                      <a:pt x="21976" y="210664"/>
                      <a:pt x="7495" y="176485"/>
                    </a:cubicBezTo>
                    <a:cubicBezTo>
                      <a:pt x="2541" y="165685"/>
                      <a:pt x="0" y="147388"/>
                      <a:pt x="0" y="121087"/>
                    </a:cubicBezTo>
                    <a:lnTo>
                      <a:pt x="0" y="106094"/>
                    </a:lnTo>
                    <a:cubicBezTo>
                      <a:pt x="0" y="74456"/>
                      <a:pt x="4192" y="52856"/>
                      <a:pt x="12449" y="41167"/>
                    </a:cubicBezTo>
                    <a:cubicBezTo>
                      <a:pt x="28709" y="13722"/>
                      <a:pt x="57798" y="0"/>
                      <a:pt x="99845" y="0"/>
                    </a:cubicBezTo>
                    <a:cubicBezTo>
                      <a:pt x="122329" y="0"/>
                      <a:pt x="145576" y="2922"/>
                      <a:pt x="170219" y="9148"/>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23" name="Freeform 22">
                <a:extLst>
                  <a:ext uri="{FF2B5EF4-FFF2-40B4-BE49-F238E27FC236}">
                    <a16:creationId xmlns:a16="http://schemas.microsoft.com/office/drawing/2014/main" id="{CD494EE4-74F9-C78F-97BD-DF3776EBEB79}"/>
                  </a:ext>
                </a:extLst>
              </p:cNvPr>
              <p:cNvSpPr/>
              <p:nvPr/>
            </p:nvSpPr>
            <p:spPr>
              <a:xfrm>
                <a:off x="1563479" y="471225"/>
                <a:ext cx="153578" cy="289857"/>
              </a:xfrm>
              <a:custGeom>
                <a:avLst/>
                <a:gdLst>
                  <a:gd name="connsiteX0" fmla="*/ 152308 w 153578"/>
                  <a:gd name="connsiteY0" fmla="*/ 289821 h 289857"/>
                  <a:gd name="connsiteX1" fmla="*/ 136048 w 153578"/>
                  <a:gd name="connsiteY1" fmla="*/ 289821 h 289857"/>
                  <a:gd name="connsiteX2" fmla="*/ 33663 w 153578"/>
                  <a:gd name="connsiteY2" fmla="*/ 211934 h 289857"/>
                  <a:gd name="connsiteX3" fmla="*/ 33282 w 153578"/>
                  <a:gd name="connsiteY3" fmla="*/ 166574 h 289857"/>
                  <a:gd name="connsiteX4" fmla="*/ 33282 w 153578"/>
                  <a:gd name="connsiteY4" fmla="*/ 124136 h 289857"/>
                  <a:gd name="connsiteX5" fmla="*/ 0 w 153578"/>
                  <a:gd name="connsiteY5" fmla="*/ 124136 h 289857"/>
                  <a:gd name="connsiteX6" fmla="*/ 0 w 153578"/>
                  <a:gd name="connsiteY6" fmla="*/ 67087 h 289857"/>
                  <a:gd name="connsiteX7" fmla="*/ 33282 w 153578"/>
                  <a:gd name="connsiteY7" fmla="*/ 67087 h 289857"/>
                  <a:gd name="connsiteX8" fmla="*/ 33282 w 153578"/>
                  <a:gd name="connsiteY8" fmla="*/ 11689 h 289857"/>
                  <a:gd name="connsiteX9" fmla="*/ 101496 w 153578"/>
                  <a:gd name="connsiteY9" fmla="*/ 0 h 289857"/>
                  <a:gd name="connsiteX10" fmla="*/ 101496 w 153578"/>
                  <a:gd name="connsiteY10" fmla="*/ 67087 h 289857"/>
                  <a:gd name="connsiteX11" fmla="*/ 153579 w 153578"/>
                  <a:gd name="connsiteY11" fmla="*/ 67087 h 289857"/>
                  <a:gd name="connsiteX12" fmla="*/ 146465 w 153578"/>
                  <a:gd name="connsiteY12" fmla="*/ 124136 h 289857"/>
                  <a:gd name="connsiteX13" fmla="*/ 101496 w 153578"/>
                  <a:gd name="connsiteY13" fmla="*/ 124136 h 289857"/>
                  <a:gd name="connsiteX14" fmla="*/ 101496 w 153578"/>
                  <a:gd name="connsiteY14" fmla="*/ 187412 h 289857"/>
                  <a:gd name="connsiteX15" fmla="*/ 101496 w 153578"/>
                  <a:gd name="connsiteY15" fmla="*/ 124136 h 289857"/>
                  <a:gd name="connsiteX16" fmla="*/ 101496 w 153578"/>
                  <a:gd name="connsiteY16" fmla="*/ 202786 h 289857"/>
                  <a:gd name="connsiteX17" fmla="*/ 116486 w 153578"/>
                  <a:gd name="connsiteY17" fmla="*/ 233153 h 289857"/>
                  <a:gd name="connsiteX18" fmla="*/ 152308 w 153578"/>
                  <a:gd name="connsiteY18" fmla="*/ 239760 h 289857"/>
                  <a:gd name="connsiteX19" fmla="*/ 152308 w 153578"/>
                  <a:gd name="connsiteY19" fmla="*/ 289821 h 2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578" h="289857">
                    <a:moveTo>
                      <a:pt x="152308" y="289821"/>
                    </a:moveTo>
                    <a:lnTo>
                      <a:pt x="136048" y="289821"/>
                    </a:lnTo>
                    <a:cubicBezTo>
                      <a:pt x="87396" y="289821"/>
                      <a:pt x="33663" y="294014"/>
                      <a:pt x="33663" y="211934"/>
                    </a:cubicBezTo>
                    <a:cubicBezTo>
                      <a:pt x="33663" y="210664"/>
                      <a:pt x="33282" y="188174"/>
                      <a:pt x="33282" y="166574"/>
                    </a:cubicBezTo>
                    <a:lnTo>
                      <a:pt x="33282" y="124136"/>
                    </a:lnTo>
                    <a:lnTo>
                      <a:pt x="0" y="124136"/>
                    </a:lnTo>
                    <a:lnTo>
                      <a:pt x="0" y="67087"/>
                    </a:lnTo>
                    <a:lnTo>
                      <a:pt x="33282" y="67087"/>
                    </a:lnTo>
                    <a:lnTo>
                      <a:pt x="33282" y="11689"/>
                    </a:lnTo>
                    <a:lnTo>
                      <a:pt x="101496" y="0"/>
                    </a:lnTo>
                    <a:lnTo>
                      <a:pt x="101496" y="67087"/>
                    </a:lnTo>
                    <a:lnTo>
                      <a:pt x="153579" y="67087"/>
                    </a:lnTo>
                    <a:lnTo>
                      <a:pt x="146465" y="124136"/>
                    </a:lnTo>
                    <a:lnTo>
                      <a:pt x="101496" y="124136"/>
                    </a:lnTo>
                    <a:lnTo>
                      <a:pt x="101496" y="187412"/>
                    </a:lnTo>
                    <a:lnTo>
                      <a:pt x="101496" y="124136"/>
                    </a:lnTo>
                    <a:lnTo>
                      <a:pt x="101496" y="202786"/>
                    </a:lnTo>
                    <a:cubicBezTo>
                      <a:pt x="101496" y="217398"/>
                      <a:pt x="101496" y="228579"/>
                      <a:pt x="116486" y="233153"/>
                    </a:cubicBezTo>
                    <a:cubicBezTo>
                      <a:pt x="128554" y="238617"/>
                      <a:pt x="150149" y="239760"/>
                      <a:pt x="152308" y="239760"/>
                    </a:cubicBezTo>
                    <a:lnTo>
                      <a:pt x="152308" y="289821"/>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24" name="Freeform 23">
                <a:extLst>
                  <a:ext uri="{FF2B5EF4-FFF2-40B4-BE49-F238E27FC236}">
                    <a16:creationId xmlns:a16="http://schemas.microsoft.com/office/drawing/2014/main" id="{8C1B50DB-A732-6F86-F785-CED32C53C9AA}"/>
                  </a:ext>
                </a:extLst>
              </p:cNvPr>
              <p:cNvSpPr/>
              <p:nvPr/>
            </p:nvSpPr>
            <p:spPr>
              <a:xfrm>
                <a:off x="1746909" y="538312"/>
                <a:ext cx="202230" cy="225230"/>
              </a:xfrm>
              <a:custGeom>
                <a:avLst/>
                <a:gdLst>
                  <a:gd name="connsiteX0" fmla="*/ 0 w 202230"/>
                  <a:gd name="connsiteY0" fmla="*/ 128329 h 225230"/>
                  <a:gd name="connsiteX1" fmla="*/ 0 w 202230"/>
                  <a:gd name="connsiteY1" fmla="*/ 0 h 225230"/>
                  <a:gd name="connsiteX2" fmla="*/ 69485 w 202230"/>
                  <a:gd name="connsiteY2" fmla="*/ 0 h 225230"/>
                  <a:gd name="connsiteX3" fmla="*/ 69485 w 202230"/>
                  <a:gd name="connsiteY3" fmla="*/ 140781 h 225230"/>
                  <a:gd name="connsiteX4" fmla="*/ 89429 w 202230"/>
                  <a:gd name="connsiteY4" fmla="*/ 166193 h 225230"/>
                  <a:gd name="connsiteX5" fmla="*/ 102767 w 202230"/>
                  <a:gd name="connsiteY5" fmla="*/ 166574 h 225230"/>
                  <a:gd name="connsiteX6" fmla="*/ 132746 w 202230"/>
                  <a:gd name="connsiteY6" fmla="*/ 157045 h 225230"/>
                  <a:gd name="connsiteX7" fmla="*/ 133127 w 202230"/>
                  <a:gd name="connsiteY7" fmla="*/ 127 h 225230"/>
                  <a:gd name="connsiteX8" fmla="*/ 202231 w 202230"/>
                  <a:gd name="connsiteY8" fmla="*/ 127 h 225230"/>
                  <a:gd name="connsiteX9" fmla="*/ 202231 w 202230"/>
                  <a:gd name="connsiteY9" fmla="*/ 222099 h 225230"/>
                  <a:gd name="connsiteX10" fmla="*/ 145195 w 202230"/>
                  <a:gd name="connsiteY10" fmla="*/ 222099 h 225230"/>
                  <a:gd name="connsiteX11" fmla="*/ 142654 w 202230"/>
                  <a:gd name="connsiteY11" fmla="*/ 218414 h 225230"/>
                  <a:gd name="connsiteX12" fmla="*/ 138970 w 202230"/>
                  <a:gd name="connsiteY12" fmla="*/ 208376 h 225230"/>
                  <a:gd name="connsiteX13" fmla="*/ 77361 w 202230"/>
                  <a:gd name="connsiteY13" fmla="*/ 225021 h 225230"/>
                  <a:gd name="connsiteX14" fmla="*/ 8257 w 202230"/>
                  <a:gd name="connsiteY14" fmla="*/ 193765 h 225230"/>
                  <a:gd name="connsiteX15" fmla="*/ 0 w 202230"/>
                  <a:gd name="connsiteY15" fmla="*/ 128329 h 2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230" h="225230">
                    <a:moveTo>
                      <a:pt x="0" y="128329"/>
                    </a:moveTo>
                    <a:lnTo>
                      <a:pt x="0" y="0"/>
                    </a:lnTo>
                    <a:lnTo>
                      <a:pt x="69485" y="0"/>
                    </a:lnTo>
                    <a:lnTo>
                      <a:pt x="69485" y="140781"/>
                    </a:lnTo>
                    <a:cubicBezTo>
                      <a:pt x="69485" y="154504"/>
                      <a:pt x="76091" y="163271"/>
                      <a:pt x="89429" y="166193"/>
                    </a:cubicBezTo>
                    <a:cubicBezTo>
                      <a:pt x="93621" y="166574"/>
                      <a:pt x="98194" y="167082"/>
                      <a:pt x="102767" y="166574"/>
                    </a:cubicBezTo>
                    <a:cubicBezTo>
                      <a:pt x="110643" y="166193"/>
                      <a:pt x="121440" y="164033"/>
                      <a:pt x="132746" y="157045"/>
                    </a:cubicBezTo>
                    <a:lnTo>
                      <a:pt x="133127" y="127"/>
                    </a:lnTo>
                    <a:lnTo>
                      <a:pt x="202231" y="127"/>
                    </a:lnTo>
                    <a:lnTo>
                      <a:pt x="202231" y="222099"/>
                    </a:lnTo>
                    <a:lnTo>
                      <a:pt x="145195" y="222099"/>
                    </a:lnTo>
                    <a:lnTo>
                      <a:pt x="142654" y="218414"/>
                    </a:lnTo>
                    <a:cubicBezTo>
                      <a:pt x="141384" y="215492"/>
                      <a:pt x="140114" y="212951"/>
                      <a:pt x="138970" y="208376"/>
                    </a:cubicBezTo>
                    <a:cubicBezTo>
                      <a:pt x="133508" y="210409"/>
                      <a:pt x="111024" y="223751"/>
                      <a:pt x="77361" y="225021"/>
                    </a:cubicBezTo>
                    <a:cubicBezTo>
                      <a:pt x="49923" y="226292"/>
                      <a:pt x="26168" y="222480"/>
                      <a:pt x="8257" y="193765"/>
                    </a:cubicBezTo>
                    <a:cubicBezTo>
                      <a:pt x="2160" y="180805"/>
                      <a:pt x="0" y="163271"/>
                      <a:pt x="0" y="128329"/>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25" name="Freeform 24">
                <a:extLst>
                  <a:ext uri="{FF2B5EF4-FFF2-40B4-BE49-F238E27FC236}">
                    <a16:creationId xmlns:a16="http://schemas.microsoft.com/office/drawing/2014/main" id="{5D3FC18F-453F-43B2-5923-D89E6A22131C}"/>
                  </a:ext>
                </a:extLst>
              </p:cNvPr>
              <p:cNvSpPr/>
              <p:nvPr/>
            </p:nvSpPr>
            <p:spPr>
              <a:xfrm>
                <a:off x="1978865" y="534627"/>
                <a:ext cx="143543" cy="225656"/>
              </a:xfrm>
              <a:custGeom>
                <a:avLst/>
                <a:gdLst>
                  <a:gd name="connsiteX0" fmla="*/ 136938 w 143543"/>
                  <a:gd name="connsiteY0" fmla="*/ 0 h 225656"/>
                  <a:gd name="connsiteX1" fmla="*/ 143543 w 143543"/>
                  <a:gd name="connsiteY1" fmla="*/ 58701 h 225656"/>
                  <a:gd name="connsiteX2" fmla="*/ 114453 w 143543"/>
                  <a:gd name="connsiteY2" fmla="*/ 60734 h 225656"/>
                  <a:gd name="connsiteX3" fmla="*/ 109880 w 143543"/>
                  <a:gd name="connsiteY3" fmla="*/ 61624 h 225656"/>
                  <a:gd name="connsiteX4" fmla="*/ 67834 w 143543"/>
                  <a:gd name="connsiteY4" fmla="*/ 74965 h 225656"/>
                  <a:gd name="connsiteX5" fmla="*/ 67834 w 143543"/>
                  <a:gd name="connsiteY5" fmla="*/ 86146 h 225656"/>
                  <a:gd name="connsiteX6" fmla="*/ 67834 w 143543"/>
                  <a:gd name="connsiteY6" fmla="*/ 225656 h 225656"/>
                  <a:gd name="connsiteX7" fmla="*/ 0 w 143543"/>
                  <a:gd name="connsiteY7" fmla="*/ 225656 h 225656"/>
                  <a:gd name="connsiteX8" fmla="*/ 0 w 143543"/>
                  <a:gd name="connsiteY8" fmla="*/ 2033 h 225656"/>
                  <a:gd name="connsiteX9" fmla="*/ 56147 w 143543"/>
                  <a:gd name="connsiteY9" fmla="*/ 2033 h 225656"/>
                  <a:gd name="connsiteX10" fmla="*/ 58179 w 143543"/>
                  <a:gd name="connsiteY10" fmla="*/ 6988 h 225656"/>
                  <a:gd name="connsiteX11" fmla="*/ 61863 w 143543"/>
                  <a:gd name="connsiteY11" fmla="*/ 18169 h 225656"/>
                  <a:gd name="connsiteX12" fmla="*/ 77615 w 143543"/>
                  <a:gd name="connsiteY12" fmla="*/ 12325 h 225656"/>
                  <a:gd name="connsiteX13" fmla="*/ 110516 w 143543"/>
                  <a:gd name="connsiteY13" fmla="*/ 3176 h 225656"/>
                  <a:gd name="connsiteX14" fmla="*/ 136938 w 143543"/>
                  <a:gd name="connsiteY14" fmla="*/ 0 h 22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543" h="225656">
                    <a:moveTo>
                      <a:pt x="136938" y="0"/>
                    </a:moveTo>
                    <a:lnTo>
                      <a:pt x="143543" y="58701"/>
                    </a:lnTo>
                    <a:cubicBezTo>
                      <a:pt x="135159" y="58320"/>
                      <a:pt x="119789" y="59464"/>
                      <a:pt x="114453" y="60734"/>
                    </a:cubicBezTo>
                    <a:lnTo>
                      <a:pt x="109880" y="61624"/>
                    </a:lnTo>
                    <a:cubicBezTo>
                      <a:pt x="99845" y="63656"/>
                      <a:pt x="86126" y="68231"/>
                      <a:pt x="67834" y="74965"/>
                    </a:cubicBezTo>
                    <a:lnTo>
                      <a:pt x="67834" y="86146"/>
                    </a:lnTo>
                    <a:lnTo>
                      <a:pt x="67834" y="225656"/>
                    </a:lnTo>
                    <a:lnTo>
                      <a:pt x="0" y="225656"/>
                    </a:lnTo>
                    <a:lnTo>
                      <a:pt x="0" y="2033"/>
                    </a:lnTo>
                    <a:lnTo>
                      <a:pt x="56147" y="2033"/>
                    </a:lnTo>
                    <a:cubicBezTo>
                      <a:pt x="56528" y="3685"/>
                      <a:pt x="57417" y="5336"/>
                      <a:pt x="58179" y="6988"/>
                    </a:cubicBezTo>
                    <a:cubicBezTo>
                      <a:pt x="59450" y="9911"/>
                      <a:pt x="60720" y="13595"/>
                      <a:pt x="61863" y="18169"/>
                    </a:cubicBezTo>
                    <a:cubicBezTo>
                      <a:pt x="67326" y="16136"/>
                      <a:pt x="69739" y="15247"/>
                      <a:pt x="77615" y="12325"/>
                    </a:cubicBezTo>
                    <a:cubicBezTo>
                      <a:pt x="87142" y="9021"/>
                      <a:pt x="97558" y="6099"/>
                      <a:pt x="110516" y="3176"/>
                    </a:cubicBezTo>
                    <a:cubicBezTo>
                      <a:pt x="119408" y="1271"/>
                      <a:pt x="128173" y="381"/>
                      <a:pt x="136938" y="0"/>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26" name="Freeform 25">
                <a:extLst>
                  <a:ext uri="{FF2B5EF4-FFF2-40B4-BE49-F238E27FC236}">
                    <a16:creationId xmlns:a16="http://schemas.microsoft.com/office/drawing/2014/main" id="{80FDCB91-C908-C27D-E950-E035CFEE3061}"/>
                  </a:ext>
                </a:extLst>
              </p:cNvPr>
              <p:cNvSpPr/>
              <p:nvPr/>
            </p:nvSpPr>
            <p:spPr>
              <a:xfrm>
                <a:off x="2136508"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0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0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3"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671" y="57176"/>
                      <a:pt x="193212" y="73821"/>
                      <a:pt x="193212" y="95040"/>
                    </a:cubicBezTo>
                    <a:close/>
                    <a:moveTo>
                      <a:pt x="114580"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489" y="69247"/>
                      <a:pt x="121186" y="60099"/>
                      <a:pt x="114580" y="57176"/>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27" name="Freeform 26">
                <a:extLst>
                  <a:ext uri="{FF2B5EF4-FFF2-40B4-BE49-F238E27FC236}">
                    <a16:creationId xmlns:a16="http://schemas.microsoft.com/office/drawing/2014/main" id="{EDEC8EF7-A108-12CB-81C4-B091043B0F2F}"/>
                  </a:ext>
                </a:extLst>
              </p:cNvPr>
              <p:cNvSpPr/>
              <p:nvPr/>
            </p:nvSpPr>
            <p:spPr>
              <a:xfrm>
                <a:off x="2411654" y="448481"/>
                <a:ext cx="253550" cy="311802"/>
              </a:xfrm>
              <a:custGeom>
                <a:avLst/>
                <a:gdLst>
                  <a:gd name="connsiteX0" fmla="*/ 253551 w 253550"/>
                  <a:gd name="connsiteY0" fmla="*/ 170640 h 311802"/>
                  <a:gd name="connsiteX1" fmla="*/ 253551 w 253550"/>
                  <a:gd name="connsiteY1" fmla="*/ 311802 h 311802"/>
                  <a:gd name="connsiteX2" fmla="*/ 173649 w 253550"/>
                  <a:gd name="connsiteY2" fmla="*/ 311802 h 311802"/>
                  <a:gd name="connsiteX3" fmla="*/ 79521 w 253550"/>
                  <a:gd name="connsiteY3" fmla="*/ 145228 h 311802"/>
                  <a:gd name="connsiteX4" fmla="*/ 79521 w 253550"/>
                  <a:gd name="connsiteY4" fmla="*/ 311802 h 311802"/>
                  <a:gd name="connsiteX5" fmla="*/ 0 w 253550"/>
                  <a:gd name="connsiteY5" fmla="*/ 311802 h 311802"/>
                  <a:gd name="connsiteX6" fmla="*/ 0 w 253550"/>
                  <a:gd name="connsiteY6" fmla="*/ 0 h 311802"/>
                  <a:gd name="connsiteX7" fmla="*/ 79521 w 253550"/>
                  <a:gd name="connsiteY7" fmla="*/ 0 h 311802"/>
                  <a:gd name="connsiteX8" fmla="*/ 173649 w 253550"/>
                  <a:gd name="connsiteY8" fmla="*/ 164414 h 311802"/>
                  <a:gd name="connsiteX9" fmla="*/ 173649 w 253550"/>
                  <a:gd name="connsiteY9" fmla="*/ 0 h 311802"/>
                  <a:gd name="connsiteX10" fmla="*/ 253551 w 253550"/>
                  <a:gd name="connsiteY10" fmla="*/ 0 h 311802"/>
                  <a:gd name="connsiteX11" fmla="*/ 253551 w 253550"/>
                  <a:gd name="connsiteY11" fmla="*/ 170640 h 3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550" h="311802">
                    <a:moveTo>
                      <a:pt x="253551" y="170640"/>
                    </a:moveTo>
                    <a:lnTo>
                      <a:pt x="253551" y="311802"/>
                    </a:lnTo>
                    <a:lnTo>
                      <a:pt x="173649" y="311802"/>
                    </a:lnTo>
                    <a:lnTo>
                      <a:pt x="79521" y="145228"/>
                    </a:lnTo>
                    <a:lnTo>
                      <a:pt x="79521" y="311802"/>
                    </a:lnTo>
                    <a:lnTo>
                      <a:pt x="0" y="311802"/>
                    </a:lnTo>
                    <a:lnTo>
                      <a:pt x="0" y="0"/>
                    </a:lnTo>
                    <a:lnTo>
                      <a:pt x="79521" y="0"/>
                    </a:lnTo>
                    <a:lnTo>
                      <a:pt x="173649" y="164414"/>
                    </a:lnTo>
                    <a:lnTo>
                      <a:pt x="173649" y="0"/>
                    </a:lnTo>
                    <a:lnTo>
                      <a:pt x="253551" y="0"/>
                    </a:lnTo>
                    <a:lnTo>
                      <a:pt x="253551" y="170640"/>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28" name="Freeform 27">
                <a:extLst>
                  <a:ext uri="{FF2B5EF4-FFF2-40B4-BE49-F238E27FC236}">
                    <a16:creationId xmlns:a16="http://schemas.microsoft.com/office/drawing/2014/main" id="{03253BCE-6229-CDA3-A133-1E8F083FCAFF}"/>
                  </a:ext>
                </a:extLst>
              </p:cNvPr>
              <p:cNvSpPr/>
              <p:nvPr/>
            </p:nvSpPr>
            <p:spPr>
              <a:xfrm>
                <a:off x="2693786" y="534500"/>
                <a:ext cx="193211" cy="228578"/>
              </a:xfrm>
              <a:custGeom>
                <a:avLst/>
                <a:gdLst>
                  <a:gd name="connsiteX0" fmla="*/ 193212 w 193211"/>
                  <a:gd name="connsiteY0" fmla="*/ 95040 h 228578"/>
                  <a:gd name="connsiteX1" fmla="*/ 193212 w 193211"/>
                  <a:gd name="connsiteY1" fmla="*/ 133285 h 228578"/>
                  <a:gd name="connsiteX2" fmla="*/ 193212 w 193211"/>
                  <a:gd name="connsiteY2" fmla="*/ 134555 h 228578"/>
                  <a:gd name="connsiteX3" fmla="*/ 68723 w 193211"/>
                  <a:gd name="connsiteY3" fmla="*/ 134555 h 228578"/>
                  <a:gd name="connsiteX4" fmla="*/ 68723 w 193211"/>
                  <a:gd name="connsiteY4" fmla="*/ 141162 h 228578"/>
                  <a:gd name="connsiteX5" fmla="*/ 82442 w 193211"/>
                  <a:gd name="connsiteY5" fmla="*/ 168607 h 228578"/>
                  <a:gd name="connsiteX6" fmla="*/ 106959 w 193211"/>
                  <a:gd name="connsiteY6" fmla="*/ 171529 h 228578"/>
                  <a:gd name="connsiteX7" fmla="*/ 112421 w 193211"/>
                  <a:gd name="connsiteY7" fmla="*/ 171529 h 228578"/>
                  <a:gd name="connsiteX8" fmla="*/ 187368 w 193211"/>
                  <a:gd name="connsiteY8" fmla="*/ 163652 h 228578"/>
                  <a:gd name="connsiteX9" fmla="*/ 187749 w 193211"/>
                  <a:gd name="connsiteY9" fmla="*/ 163652 h 228578"/>
                  <a:gd name="connsiteX10" fmla="*/ 187749 w 193211"/>
                  <a:gd name="connsiteY10" fmla="*/ 219431 h 228578"/>
                  <a:gd name="connsiteX11" fmla="*/ 152816 w 193211"/>
                  <a:gd name="connsiteY11" fmla="*/ 226038 h 228578"/>
                  <a:gd name="connsiteX12" fmla="*/ 102386 w 193211"/>
                  <a:gd name="connsiteY12" fmla="*/ 228579 h 228578"/>
                  <a:gd name="connsiteX13" fmla="*/ 7876 w 193211"/>
                  <a:gd name="connsiteY13" fmla="*/ 179026 h 228578"/>
                  <a:gd name="connsiteX14" fmla="*/ 0 w 193211"/>
                  <a:gd name="connsiteY14" fmla="*/ 138240 h 228578"/>
                  <a:gd name="connsiteX15" fmla="*/ 0 w 193211"/>
                  <a:gd name="connsiteY15" fmla="*/ 85002 h 228578"/>
                  <a:gd name="connsiteX16" fmla="*/ 49160 w 193211"/>
                  <a:gd name="connsiteY16" fmla="*/ 7115 h 228578"/>
                  <a:gd name="connsiteX17" fmla="*/ 95780 w 193211"/>
                  <a:gd name="connsiteY17" fmla="*/ 0 h 228578"/>
                  <a:gd name="connsiteX18" fmla="*/ 185336 w 193211"/>
                  <a:gd name="connsiteY18" fmla="*/ 44979 h 228578"/>
                  <a:gd name="connsiteX19" fmla="*/ 193212 w 193211"/>
                  <a:gd name="connsiteY19" fmla="*/ 95040 h 228578"/>
                  <a:gd name="connsiteX20" fmla="*/ 114581 w 193211"/>
                  <a:gd name="connsiteY20" fmla="*/ 57176 h 228578"/>
                  <a:gd name="connsiteX21" fmla="*/ 96288 w 193211"/>
                  <a:gd name="connsiteY21" fmla="*/ 52221 h 228578"/>
                  <a:gd name="connsiteX22" fmla="*/ 68850 w 193211"/>
                  <a:gd name="connsiteY22" fmla="*/ 78014 h 228578"/>
                  <a:gd name="connsiteX23" fmla="*/ 68850 w 193211"/>
                  <a:gd name="connsiteY23" fmla="*/ 88433 h 228578"/>
                  <a:gd name="connsiteX24" fmla="*/ 124616 w 193211"/>
                  <a:gd name="connsiteY24" fmla="*/ 88433 h 228578"/>
                  <a:gd name="connsiteX25" fmla="*/ 124616 w 193211"/>
                  <a:gd name="connsiteY25" fmla="*/ 84748 h 228578"/>
                  <a:gd name="connsiteX26" fmla="*/ 114581 w 193211"/>
                  <a:gd name="connsiteY26" fmla="*/ 57176 h 22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211" h="228578">
                    <a:moveTo>
                      <a:pt x="193212" y="95040"/>
                    </a:moveTo>
                    <a:lnTo>
                      <a:pt x="193212" y="133285"/>
                    </a:lnTo>
                    <a:lnTo>
                      <a:pt x="193212" y="134555"/>
                    </a:lnTo>
                    <a:lnTo>
                      <a:pt x="68723" y="134555"/>
                    </a:lnTo>
                    <a:lnTo>
                      <a:pt x="68723" y="141162"/>
                    </a:lnTo>
                    <a:cubicBezTo>
                      <a:pt x="68723" y="156155"/>
                      <a:pt x="73296" y="165304"/>
                      <a:pt x="82442" y="168607"/>
                    </a:cubicBezTo>
                    <a:cubicBezTo>
                      <a:pt x="88666" y="170259"/>
                      <a:pt x="95780" y="171529"/>
                      <a:pt x="106959" y="171529"/>
                    </a:cubicBezTo>
                    <a:lnTo>
                      <a:pt x="112421" y="171529"/>
                    </a:lnTo>
                    <a:cubicBezTo>
                      <a:pt x="136176" y="171529"/>
                      <a:pt x="161073" y="168988"/>
                      <a:pt x="187368" y="163652"/>
                    </a:cubicBezTo>
                    <a:lnTo>
                      <a:pt x="187749" y="163652"/>
                    </a:lnTo>
                    <a:lnTo>
                      <a:pt x="187749" y="219431"/>
                    </a:lnTo>
                    <a:cubicBezTo>
                      <a:pt x="187749" y="220320"/>
                      <a:pt x="176063" y="222353"/>
                      <a:pt x="152816" y="226038"/>
                    </a:cubicBezTo>
                    <a:cubicBezTo>
                      <a:pt x="138208" y="227689"/>
                      <a:pt x="121186" y="228579"/>
                      <a:pt x="102386" y="228579"/>
                    </a:cubicBezTo>
                    <a:cubicBezTo>
                      <a:pt x="53733" y="228579"/>
                      <a:pt x="22103" y="211934"/>
                      <a:pt x="7876" y="179026"/>
                    </a:cubicBezTo>
                    <a:cubicBezTo>
                      <a:pt x="2414" y="165685"/>
                      <a:pt x="0" y="151962"/>
                      <a:pt x="0" y="138240"/>
                    </a:cubicBezTo>
                    <a:lnTo>
                      <a:pt x="0" y="85002"/>
                    </a:lnTo>
                    <a:cubicBezTo>
                      <a:pt x="0" y="45868"/>
                      <a:pt x="16260" y="20075"/>
                      <a:pt x="49160" y="7115"/>
                    </a:cubicBezTo>
                    <a:cubicBezTo>
                      <a:pt x="64531" y="2160"/>
                      <a:pt x="79520" y="0"/>
                      <a:pt x="95780" y="0"/>
                    </a:cubicBezTo>
                    <a:cubicBezTo>
                      <a:pt x="141511" y="0"/>
                      <a:pt x="171490" y="14993"/>
                      <a:pt x="185336" y="44979"/>
                    </a:cubicBezTo>
                    <a:cubicBezTo>
                      <a:pt x="190798" y="57176"/>
                      <a:pt x="193212" y="73821"/>
                      <a:pt x="193212" y="95040"/>
                    </a:cubicBezTo>
                    <a:close/>
                    <a:moveTo>
                      <a:pt x="114581" y="57176"/>
                    </a:moveTo>
                    <a:cubicBezTo>
                      <a:pt x="109626" y="53873"/>
                      <a:pt x="103402" y="52221"/>
                      <a:pt x="96288" y="52221"/>
                    </a:cubicBezTo>
                    <a:cubicBezTo>
                      <a:pt x="76726" y="52221"/>
                      <a:pt x="68850" y="60988"/>
                      <a:pt x="68850" y="78014"/>
                    </a:cubicBezTo>
                    <a:lnTo>
                      <a:pt x="68850" y="88433"/>
                    </a:lnTo>
                    <a:lnTo>
                      <a:pt x="124616" y="88433"/>
                    </a:lnTo>
                    <a:lnTo>
                      <a:pt x="124616" y="84748"/>
                    </a:lnTo>
                    <a:cubicBezTo>
                      <a:pt x="124616" y="69247"/>
                      <a:pt x="121313" y="60099"/>
                      <a:pt x="114581" y="57176"/>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29" name="Freeform 28">
                <a:extLst>
                  <a:ext uri="{FF2B5EF4-FFF2-40B4-BE49-F238E27FC236}">
                    <a16:creationId xmlns:a16="http://schemas.microsoft.com/office/drawing/2014/main" id="{38E3CD53-02C8-96AA-D8D9-625304121050}"/>
                  </a:ext>
                </a:extLst>
              </p:cNvPr>
              <p:cNvSpPr/>
              <p:nvPr/>
            </p:nvSpPr>
            <p:spPr>
              <a:xfrm>
                <a:off x="2896144" y="538820"/>
                <a:ext cx="337898" cy="221463"/>
              </a:xfrm>
              <a:custGeom>
                <a:avLst/>
                <a:gdLst>
                  <a:gd name="connsiteX0" fmla="*/ 272732 w 337898"/>
                  <a:gd name="connsiteY0" fmla="*/ 221464 h 221463"/>
                  <a:gd name="connsiteX1" fmla="*/ 197785 w 337898"/>
                  <a:gd name="connsiteY1" fmla="*/ 221464 h 221463"/>
                  <a:gd name="connsiteX2" fmla="*/ 169076 w 337898"/>
                  <a:gd name="connsiteY2" fmla="*/ 123247 h 221463"/>
                  <a:gd name="connsiteX3" fmla="*/ 139478 w 337898"/>
                  <a:gd name="connsiteY3" fmla="*/ 221464 h 221463"/>
                  <a:gd name="connsiteX4" fmla="*/ 64912 w 337898"/>
                  <a:gd name="connsiteY4" fmla="*/ 221464 h 221463"/>
                  <a:gd name="connsiteX5" fmla="*/ 0 w 337898"/>
                  <a:gd name="connsiteY5" fmla="*/ 0 h 221463"/>
                  <a:gd name="connsiteX6" fmla="*/ 69993 w 337898"/>
                  <a:gd name="connsiteY6" fmla="*/ 0 h 221463"/>
                  <a:gd name="connsiteX7" fmla="*/ 105816 w 337898"/>
                  <a:gd name="connsiteY7" fmla="*/ 139511 h 221463"/>
                  <a:gd name="connsiteX8" fmla="*/ 138335 w 337898"/>
                  <a:gd name="connsiteY8" fmla="*/ 0 h 221463"/>
                  <a:gd name="connsiteX9" fmla="*/ 199563 w 337898"/>
                  <a:gd name="connsiteY9" fmla="*/ 0 h 221463"/>
                  <a:gd name="connsiteX10" fmla="*/ 232083 w 337898"/>
                  <a:gd name="connsiteY10" fmla="*/ 139511 h 221463"/>
                  <a:gd name="connsiteX11" fmla="*/ 267524 w 337898"/>
                  <a:gd name="connsiteY11" fmla="*/ 0 h 221463"/>
                  <a:gd name="connsiteX12" fmla="*/ 337898 w 337898"/>
                  <a:gd name="connsiteY12" fmla="*/ 0 h 221463"/>
                  <a:gd name="connsiteX13" fmla="*/ 272732 w 337898"/>
                  <a:gd name="connsiteY13" fmla="*/ 221464 h 22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898" h="221463">
                    <a:moveTo>
                      <a:pt x="272732" y="221464"/>
                    </a:moveTo>
                    <a:lnTo>
                      <a:pt x="197785" y="221464"/>
                    </a:lnTo>
                    <a:lnTo>
                      <a:pt x="169076" y="123247"/>
                    </a:lnTo>
                    <a:lnTo>
                      <a:pt x="139478" y="221464"/>
                    </a:lnTo>
                    <a:lnTo>
                      <a:pt x="64912" y="221464"/>
                    </a:lnTo>
                    <a:lnTo>
                      <a:pt x="0" y="0"/>
                    </a:lnTo>
                    <a:lnTo>
                      <a:pt x="69993" y="0"/>
                    </a:lnTo>
                    <a:lnTo>
                      <a:pt x="105816" y="139511"/>
                    </a:lnTo>
                    <a:lnTo>
                      <a:pt x="138335" y="0"/>
                    </a:lnTo>
                    <a:lnTo>
                      <a:pt x="199563" y="0"/>
                    </a:lnTo>
                    <a:lnTo>
                      <a:pt x="232083" y="139511"/>
                    </a:lnTo>
                    <a:lnTo>
                      <a:pt x="267524" y="0"/>
                    </a:lnTo>
                    <a:lnTo>
                      <a:pt x="337898" y="0"/>
                    </a:lnTo>
                    <a:lnTo>
                      <a:pt x="272732" y="221464"/>
                    </a:ln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sp>
            <p:nvSpPr>
              <p:cNvPr id="30" name="Freeform 29">
                <a:extLst>
                  <a:ext uri="{FF2B5EF4-FFF2-40B4-BE49-F238E27FC236}">
                    <a16:creationId xmlns:a16="http://schemas.microsoft.com/office/drawing/2014/main" id="{CFE14751-451F-0966-96B5-A4A392F4C449}"/>
                  </a:ext>
                </a:extLst>
              </p:cNvPr>
              <p:cNvSpPr/>
              <p:nvPr/>
            </p:nvSpPr>
            <p:spPr>
              <a:xfrm>
                <a:off x="3242676" y="535265"/>
                <a:ext cx="186810" cy="227940"/>
              </a:xfrm>
              <a:custGeom>
                <a:avLst/>
                <a:gdLst>
                  <a:gd name="connsiteX0" fmla="*/ 93244 w 186810"/>
                  <a:gd name="connsiteY0" fmla="*/ 227941 h 227940"/>
                  <a:gd name="connsiteX1" fmla="*/ 8261 w 186810"/>
                  <a:gd name="connsiteY1" fmla="*/ 220444 h 227940"/>
                  <a:gd name="connsiteX2" fmla="*/ 2037 w 186810"/>
                  <a:gd name="connsiteY2" fmla="*/ 160854 h 227940"/>
                  <a:gd name="connsiteX3" fmla="*/ 114458 w 186810"/>
                  <a:gd name="connsiteY3" fmla="*/ 160854 h 227940"/>
                  <a:gd name="connsiteX4" fmla="*/ 16264 w 186810"/>
                  <a:gd name="connsiteY4" fmla="*/ 112190 h 227940"/>
                  <a:gd name="connsiteX5" fmla="*/ 386 w 186810"/>
                  <a:gd name="connsiteY5" fmla="*/ 63908 h 227940"/>
                  <a:gd name="connsiteX6" fmla="*/ 94006 w 186810"/>
                  <a:gd name="connsiteY6" fmla="*/ 251 h 227940"/>
                  <a:gd name="connsiteX7" fmla="*/ 170605 w 186810"/>
                  <a:gd name="connsiteY7" fmla="*/ 5715 h 227940"/>
                  <a:gd name="connsiteX8" fmla="*/ 176830 w 186810"/>
                  <a:gd name="connsiteY8" fmla="*/ 64416 h 227940"/>
                  <a:gd name="connsiteX9" fmla="*/ 73174 w 186810"/>
                  <a:gd name="connsiteY9" fmla="*/ 66957 h 227940"/>
                  <a:gd name="connsiteX10" fmla="*/ 171367 w 186810"/>
                  <a:gd name="connsiteY10" fmla="*/ 115621 h 227940"/>
                  <a:gd name="connsiteX11" fmla="*/ 186357 w 186810"/>
                  <a:gd name="connsiteY11" fmla="*/ 164793 h 227940"/>
                  <a:gd name="connsiteX12" fmla="*/ 93244 w 186810"/>
                  <a:gd name="connsiteY12" fmla="*/ 227941 h 2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810" h="227940">
                    <a:moveTo>
                      <a:pt x="93244" y="227941"/>
                    </a:moveTo>
                    <a:cubicBezTo>
                      <a:pt x="60343" y="227941"/>
                      <a:pt x="25410" y="223748"/>
                      <a:pt x="8261" y="220444"/>
                    </a:cubicBezTo>
                    <a:lnTo>
                      <a:pt x="2037" y="160854"/>
                    </a:lnTo>
                    <a:cubicBezTo>
                      <a:pt x="17407" y="164157"/>
                      <a:pt x="105693" y="181691"/>
                      <a:pt x="114458" y="160854"/>
                    </a:cubicBezTo>
                    <a:cubicBezTo>
                      <a:pt x="122842" y="138746"/>
                      <a:pt x="49165" y="143320"/>
                      <a:pt x="16264" y="112190"/>
                    </a:cubicBezTo>
                    <a:cubicBezTo>
                      <a:pt x="-377" y="97578"/>
                      <a:pt x="-758" y="78520"/>
                      <a:pt x="386" y="63908"/>
                    </a:cubicBezTo>
                    <a:cubicBezTo>
                      <a:pt x="6991" y="5969"/>
                      <a:pt x="61995" y="1395"/>
                      <a:pt x="94006" y="251"/>
                    </a:cubicBezTo>
                    <a:cubicBezTo>
                      <a:pt x="123985" y="-1019"/>
                      <a:pt x="153583" y="2793"/>
                      <a:pt x="170605" y="5715"/>
                    </a:cubicBezTo>
                    <a:lnTo>
                      <a:pt x="176830" y="64416"/>
                    </a:lnTo>
                    <a:cubicBezTo>
                      <a:pt x="155616" y="59842"/>
                      <a:pt x="81049" y="48153"/>
                      <a:pt x="73174" y="66957"/>
                    </a:cubicBezTo>
                    <a:cubicBezTo>
                      <a:pt x="63646" y="89447"/>
                      <a:pt x="141896" y="87795"/>
                      <a:pt x="171367" y="115621"/>
                    </a:cubicBezTo>
                    <a:cubicBezTo>
                      <a:pt x="187246" y="131503"/>
                      <a:pt x="187627" y="149291"/>
                      <a:pt x="186357" y="164793"/>
                    </a:cubicBezTo>
                    <a:cubicBezTo>
                      <a:pt x="179751" y="221715"/>
                      <a:pt x="125637" y="226670"/>
                      <a:pt x="93244" y="227941"/>
                    </a:cubicBezTo>
                    <a:close/>
                  </a:path>
                </a:pathLst>
              </a:custGeom>
              <a:grpFill/>
              <a:ln w="12692" cap="flat">
                <a:noFill/>
                <a:prstDash val="solid"/>
                <a:miter/>
              </a:ln>
            </p:spPr>
            <p:txBody>
              <a:bodyPr rtlCol="0" anchor="ctr"/>
              <a:lstStyle/>
              <a:p>
                <a:pPr>
                  <a:lnSpc>
                    <a:spcPct val="95000"/>
                  </a:lnSpc>
                </a:pPr>
                <a:endParaRPr lang="en-US" dirty="0">
                  <a:latin typeface="Roboto Condensed" panose="02000000000000000000" pitchFamily="2" charset="0"/>
                </a:endParaRPr>
              </a:p>
            </p:txBody>
          </p:sp>
        </p:grpSp>
      </p:grpSp>
      <p:sp>
        <p:nvSpPr>
          <p:cNvPr id="97" name="TextBox 96">
            <a:extLst>
              <a:ext uri="{FF2B5EF4-FFF2-40B4-BE49-F238E27FC236}">
                <a16:creationId xmlns:a16="http://schemas.microsoft.com/office/drawing/2014/main" id="{F1C4EDB5-EFF8-9D10-CCE5-26BFCD1BEC5E}"/>
              </a:ext>
            </a:extLst>
          </p:cNvPr>
          <p:cNvSpPr txBox="1"/>
          <p:nvPr/>
        </p:nvSpPr>
        <p:spPr>
          <a:xfrm>
            <a:off x="7424358" y="1134003"/>
            <a:ext cx="2749151" cy="307777"/>
          </a:xfrm>
          <a:prstGeom prst="rect">
            <a:avLst/>
          </a:prstGeom>
          <a:noFill/>
        </p:spPr>
        <p:txBody>
          <a:bodyPr wrap="none" lIns="0" tIns="0" rIns="0" bIns="0" rtlCol="0">
            <a:spAutoFit/>
          </a:bodyPr>
          <a:lstStyle/>
          <a:p>
            <a:pPr algn="l"/>
            <a:r>
              <a:rPr lang="en-US" sz="2000" spc="0" baseline="0" dirty="0">
                <a:solidFill>
                  <a:srgbClr val="31388C"/>
                </a:solidFill>
                <a:latin typeface="Londrina Solid" pitchFamily="2" charset="77"/>
                <a:sym typeface="LondrinaSolid-Regular"/>
                <a:rtl val="0"/>
              </a:rPr>
              <a:t>This week’s useful websites</a:t>
            </a:r>
          </a:p>
        </p:txBody>
      </p:sp>
      <p:sp>
        <p:nvSpPr>
          <p:cNvPr id="99" name="TextBox 98">
            <a:hlinkClick r:id="rId3"/>
            <a:extLst>
              <a:ext uri="{FF2B5EF4-FFF2-40B4-BE49-F238E27FC236}">
                <a16:creationId xmlns:a16="http://schemas.microsoft.com/office/drawing/2014/main" id="{F6A23F14-A294-0BDD-AD2C-1AFF87BA01C5}"/>
              </a:ext>
            </a:extLst>
          </p:cNvPr>
          <p:cNvSpPr txBox="1"/>
          <p:nvPr/>
        </p:nvSpPr>
        <p:spPr>
          <a:xfrm>
            <a:off x="7424357" y="2069140"/>
            <a:ext cx="3212944" cy="456920"/>
          </a:xfrm>
          <a:prstGeom prst="rect">
            <a:avLst/>
          </a:prstGeom>
          <a:noFill/>
        </p:spPr>
        <p:txBody>
          <a:bodyPr wrap="square" lIns="0" tIns="0" rIns="0" bIns="0" rtlCol="0">
            <a:spAutoFit/>
          </a:bodyPr>
          <a:lstStyle/>
          <a:p>
            <a:pPr>
              <a:lnSpc>
                <a:spcPct val="80000"/>
              </a:lnSpc>
              <a:buNone/>
            </a:pPr>
            <a:r>
              <a:rPr lang="en-US" sz="1500" spc="0" baseline="0" dirty="0">
                <a:solidFill>
                  <a:srgbClr val="31388C"/>
                </a:solidFill>
                <a:latin typeface="Londrina Solid" pitchFamily="2" charset="77"/>
                <a:sym typeface="LondrinaSolid-Regular"/>
                <a:rtl val="0"/>
              </a:rPr>
              <a:t>This week’s useful video</a:t>
            </a:r>
            <a:br>
              <a:rPr lang="en-US" sz="1500" spc="0" baseline="0" dirty="0">
                <a:latin typeface="Londrina Solid" pitchFamily="2" charset="77"/>
                <a:sym typeface="LondrinaSolid-Regular"/>
                <a:rtl val="0"/>
              </a:rPr>
            </a:br>
            <a:r>
              <a:rPr lang="en-GB" sz="1100" dirty="0">
                <a:effectLst/>
                <a:latin typeface="Roboto Condensed" panose="02000000000000000000" pitchFamily="2" charset="0"/>
                <a:ea typeface="Roboto Condensed" panose="02000000000000000000" pitchFamily="2" charset="0"/>
                <a:cs typeface="Arial" panose="020B0604020202020204" pitchFamily="34" charset="0"/>
              </a:rPr>
              <a:t>What is happening to the popemobile?</a:t>
            </a:r>
          </a:p>
          <a:p>
            <a:pPr>
              <a:lnSpc>
                <a:spcPct val="80000"/>
              </a:lnSpc>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https://youtu.be/qTJuSLXM9AQ?si=izCo0nUxATf3MyJj </a:t>
            </a:r>
          </a:p>
        </p:txBody>
      </p:sp>
      <p:sp>
        <p:nvSpPr>
          <p:cNvPr id="100" name="TextBox 99">
            <a:hlinkClick r:id="rId4"/>
            <a:extLst>
              <a:ext uri="{FF2B5EF4-FFF2-40B4-BE49-F238E27FC236}">
                <a16:creationId xmlns:a16="http://schemas.microsoft.com/office/drawing/2014/main" id="{0DEE488B-5563-316D-9C96-E91E6082C0FF}"/>
              </a:ext>
            </a:extLst>
          </p:cNvPr>
          <p:cNvSpPr txBox="1"/>
          <p:nvPr/>
        </p:nvSpPr>
        <p:spPr>
          <a:xfrm>
            <a:off x="7424358" y="2543569"/>
            <a:ext cx="2383666" cy="321498"/>
          </a:xfrm>
          <a:prstGeom prst="rect">
            <a:avLst/>
          </a:prstGeom>
          <a:noFill/>
        </p:spPr>
        <p:txBody>
          <a:bodyPr wrap="none" lIns="0" tIns="0" rIns="0" bIns="0" rtlCol="0">
            <a:spAutoFit/>
          </a:bodyPr>
          <a:lstStyle/>
          <a:p>
            <a:pPr algn="l">
              <a:lnSpc>
                <a:spcPct val="80000"/>
              </a:lnSpc>
            </a:pPr>
            <a:r>
              <a:rPr lang="en-US" sz="1500" spc="0" baseline="0" dirty="0">
                <a:solidFill>
                  <a:srgbClr val="31388C"/>
                </a:solidFill>
                <a:latin typeface="Londrina Solid" pitchFamily="2" charset="77"/>
                <a:sym typeface="LondrinaSolid-Regular"/>
                <a:rtl val="0"/>
              </a:rPr>
              <a:t>This week’s Virtual Picture News</a:t>
            </a:r>
          </a:p>
          <a:p>
            <a:pPr>
              <a:lnSpc>
                <a:spcPct val="80000"/>
              </a:lnSpc>
            </a:pPr>
            <a:r>
              <a:rPr lang="en-GB" sz="1100" dirty="0" err="1">
                <a:latin typeface="Roboto Condensed" panose="02000000000000000000" pitchFamily="2" charset="0"/>
                <a:ea typeface="Roboto Condensed" panose="02000000000000000000" pitchFamily="2" charset="0"/>
              </a:rPr>
              <a:t>www.picture-news.co.uk</a:t>
            </a:r>
            <a:r>
              <a:rPr lang="en-GB" sz="1100" dirty="0">
                <a:latin typeface="Roboto Condensed" panose="02000000000000000000" pitchFamily="2" charset="0"/>
                <a:ea typeface="Roboto Condensed" panose="02000000000000000000" pitchFamily="2" charset="0"/>
              </a:rPr>
              <a:t>/discuss</a:t>
            </a:r>
          </a:p>
        </p:txBody>
      </p:sp>
      <p:sp>
        <p:nvSpPr>
          <p:cNvPr id="101" name="TextBox 100">
            <a:extLst>
              <a:ext uri="{FF2B5EF4-FFF2-40B4-BE49-F238E27FC236}">
                <a16:creationId xmlns:a16="http://schemas.microsoft.com/office/drawing/2014/main" id="{C7D1B390-4FE5-FBF4-5B4B-6DBA28F28F98}"/>
              </a:ext>
            </a:extLst>
          </p:cNvPr>
          <p:cNvSpPr txBox="1"/>
          <p:nvPr/>
        </p:nvSpPr>
        <p:spPr>
          <a:xfrm>
            <a:off x="7424358" y="2882576"/>
            <a:ext cx="1695977" cy="230832"/>
          </a:xfrm>
          <a:prstGeom prst="rect">
            <a:avLst/>
          </a:prstGeom>
          <a:noFill/>
        </p:spPr>
        <p:txBody>
          <a:bodyPr wrap="none" lIns="0" tIns="0" rIns="0" bIns="0" rtlCol="0">
            <a:spAutoFit/>
          </a:bodyPr>
          <a:lstStyle/>
          <a:p>
            <a:pPr algn="l"/>
            <a:r>
              <a:rPr lang="en-US" sz="1500" spc="0" baseline="0" dirty="0">
                <a:solidFill>
                  <a:srgbClr val="31388C"/>
                </a:solidFill>
                <a:latin typeface="Londrina Solid" pitchFamily="2" charset="77"/>
                <a:sym typeface="LondrinaSolid-Regular"/>
                <a:rtl val="0"/>
              </a:rPr>
              <a:t>This week’s vocabulary</a:t>
            </a:r>
          </a:p>
        </p:txBody>
      </p:sp>
      <p:sp>
        <p:nvSpPr>
          <p:cNvPr id="102" name="TextBox 101">
            <a:extLst>
              <a:ext uri="{FF2B5EF4-FFF2-40B4-BE49-F238E27FC236}">
                <a16:creationId xmlns:a16="http://schemas.microsoft.com/office/drawing/2014/main" id="{80C2DCC2-B596-4158-1A28-A49D5A179811}"/>
              </a:ext>
            </a:extLst>
          </p:cNvPr>
          <p:cNvSpPr txBox="1"/>
          <p:nvPr/>
        </p:nvSpPr>
        <p:spPr>
          <a:xfrm>
            <a:off x="7424357" y="3130915"/>
            <a:ext cx="3146997" cy="4334905"/>
          </a:xfrm>
          <a:prstGeom prst="rect">
            <a:avLst/>
          </a:prstGeom>
          <a:noFill/>
        </p:spPr>
        <p:txBody>
          <a:bodyPr wrap="square" lIns="0" tIns="0" rIns="0" bIns="0" rtlCol="0">
            <a:spAutoFit/>
          </a:bodyPr>
          <a:lstStyle/>
          <a:p>
            <a:pPr>
              <a:lnSpc>
                <a:spcPct val="80000"/>
              </a:lnSpc>
              <a:buNone/>
            </a:pPr>
            <a:r>
              <a:rPr lang="en-GB" sz="1100" dirty="0">
                <a:solidFill>
                  <a:schemeClr val="bg1"/>
                </a:solidFill>
                <a:effectLst/>
                <a:latin typeface="Londrina Solid" pitchFamily="2" charset="77"/>
                <a:ea typeface="Roboto Condensed" panose="02000000000000000000" pitchFamily="2" charset="0"/>
              </a:rPr>
              <a:t>Conflict</a:t>
            </a:r>
          </a:p>
          <a:p>
            <a:pPr>
              <a:lnSpc>
                <a:spcPct val="80000"/>
              </a:lnSpc>
              <a:buNone/>
            </a:pPr>
            <a:r>
              <a:rPr lang="en-GB" sz="1100" dirty="0">
                <a:latin typeface="Roboto Condensed" panose="02000000000000000000" pitchFamily="2" charset="0"/>
                <a:ea typeface="Roboto Condensed" panose="02000000000000000000" pitchFamily="2" charset="0"/>
              </a:rPr>
              <a:t>W</a:t>
            </a:r>
            <a:r>
              <a:rPr lang="en-GB" sz="1100" dirty="0">
                <a:effectLst/>
                <a:latin typeface="Roboto Condensed" panose="02000000000000000000" pitchFamily="2" charset="0"/>
                <a:ea typeface="Roboto Condensed" panose="02000000000000000000" pitchFamily="2" charset="0"/>
              </a:rPr>
              <a:t>hen people or groups disagree or fight. It can happen between friends, families, or countries.</a:t>
            </a:r>
          </a:p>
          <a:p>
            <a:pPr>
              <a:lnSpc>
                <a:spcPct val="80000"/>
              </a:lnSpc>
              <a:buNone/>
            </a:pPr>
            <a:r>
              <a:rPr lang="en-GB" sz="1100" dirty="0">
                <a:solidFill>
                  <a:schemeClr val="tx2"/>
                </a:solidFill>
                <a:effectLst/>
                <a:latin typeface="Roboto Condensed" panose="02000000000000000000" pitchFamily="2" charset="0"/>
                <a:ea typeface="Roboto Condensed" panose="02000000000000000000" pitchFamily="2" charset="0"/>
              </a:rPr>
              <a:t>One of his final wishes was to help children affected by the </a:t>
            </a:r>
            <a:r>
              <a:rPr lang="en-GB" sz="1100" b="1" dirty="0">
                <a:solidFill>
                  <a:schemeClr val="tx2"/>
                </a:solidFill>
                <a:effectLst/>
                <a:latin typeface="Roboto Condensed" panose="02000000000000000000" pitchFamily="2" charset="0"/>
                <a:ea typeface="Roboto Condensed" panose="02000000000000000000" pitchFamily="2" charset="0"/>
              </a:rPr>
              <a:t>conflict</a:t>
            </a:r>
            <a:r>
              <a:rPr lang="en-GB" sz="1100" dirty="0">
                <a:solidFill>
                  <a:schemeClr val="tx2"/>
                </a:solidFill>
                <a:effectLst/>
                <a:latin typeface="Roboto Condensed" panose="02000000000000000000" pitchFamily="2" charset="0"/>
                <a:ea typeface="Roboto Condensed" panose="02000000000000000000" pitchFamily="2" charset="0"/>
              </a:rPr>
              <a:t> in Gaza.</a:t>
            </a:r>
          </a:p>
          <a:p>
            <a:pPr>
              <a:lnSpc>
                <a:spcPct val="80000"/>
              </a:lnSpc>
              <a:buNone/>
            </a:pPr>
            <a:r>
              <a:rPr lang="en-GB" sz="1100">
                <a:solidFill>
                  <a:schemeClr val="bg1"/>
                </a:solidFill>
                <a:effectLst/>
                <a:latin typeface="Londrina Solid" pitchFamily="2" charset="77"/>
                <a:ea typeface="Roboto Condensed" panose="02000000000000000000" pitchFamily="2" charset="0"/>
              </a:rPr>
              <a:t>Donate</a:t>
            </a:r>
          </a:p>
          <a:p>
            <a:pPr>
              <a:lnSpc>
                <a:spcPct val="80000"/>
              </a:lnSpc>
              <a:buNone/>
            </a:pPr>
            <a:r>
              <a:rPr lang="en-GB" sz="1100">
                <a:latin typeface="Roboto Condensed" panose="02000000000000000000" pitchFamily="2" charset="0"/>
                <a:ea typeface="Roboto Condensed" panose="02000000000000000000" pitchFamily="2" charset="0"/>
              </a:rPr>
              <a:t>To give something</a:t>
            </a:r>
            <a:r>
              <a:rPr lang="en-GB" sz="1100" dirty="0">
                <a:effectLst/>
                <a:latin typeface="Roboto Condensed" panose="02000000000000000000" pitchFamily="2" charset="0"/>
                <a:ea typeface="Roboto Condensed" panose="02000000000000000000" pitchFamily="2" charset="0"/>
              </a:rPr>
              <a:t> to help others, such as clothes, toys, food, or money, without asking for anything back.</a:t>
            </a:r>
          </a:p>
          <a:p>
            <a:pPr>
              <a:lnSpc>
                <a:spcPct val="80000"/>
              </a:lnSpc>
              <a:buNone/>
            </a:pPr>
            <a:r>
              <a:rPr lang="en-GB" sz="1100" dirty="0">
                <a:solidFill>
                  <a:schemeClr val="tx2"/>
                </a:solidFill>
                <a:effectLst/>
                <a:latin typeface="Roboto Condensed" panose="02000000000000000000" pitchFamily="2" charset="0"/>
                <a:ea typeface="Roboto Condensed" panose="02000000000000000000" pitchFamily="2" charset="0"/>
              </a:rPr>
              <a:t>Pope Francis </a:t>
            </a:r>
            <a:r>
              <a:rPr lang="en-GB" sz="1100" b="1" dirty="0">
                <a:solidFill>
                  <a:schemeClr val="tx2"/>
                </a:solidFill>
                <a:effectLst/>
                <a:latin typeface="Roboto Condensed" panose="02000000000000000000" pitchFamily="2" charset="0"/>
                <a:ea typeface="Roboto Condensed" panose="02000000000000000000" pitchFamily="2" charset="0"/>
              </a:rPr>
              <a:t>donated</a:t>
            </a:r>
            <a:r>
              <a:rPr lang="en-GB" sz="1100" dirty="0">
                <a:solidFill>
                  <a:schemeClr val="tx2"/>
                </a:solidFill>
                <a:effectLst/>
                <a:latin typeface="Roboto Condensed" panose="02000000000000000000" pitchFamily="2" charset="0"/>
                <a:ea typeface="Roboto Condensed" panose="02000000000000000000" pitchFamily="2" charset="0"/>
              </a:rPr>
              <a:t> his popemobile.</a:t>
            </a:r>
          </a:p>
          <a:p>
            <a:pPr>
              <a:lnSpc>
                <a:spcPct val="80000"/>
              </a:lnSpc>
              <a:buNone/>
            </a:pPr>
            <a:r>
              <a:rPr lang="en-GB" sz="1100" dirty="0">
                <a:solidFill>
                  <a:schemeClr val="bg1"/>
                </a:solidFill>
                <a:effectLst/>
                <a:latin typeface="Londrina Solid" pitchFamily="2" charset="77"/>
                <a:ea typeface="Roboto Condensed" panose="02000000000000000000" pitchFamily="2" charset="0"/>
              </a:rPr>
              <a:t>Final wishes</a:t>
            </a:r>
          </a:p>
          <a:p>
            <a:pPr>
              <a:lnSpc>
                <a:spcPct val="80000"/>
              </a:lnSpc>
              <a:buNone/>
            </a:pPr>
            <a:r>
              <a:rPr lang="en-GB" sz="1100" dirty="0">
                <a:latin typeface="Roboto Condensed" panose="02000000000000000000" pitchFamily="2" charset="0"/>
                <a:ea typeface="Roboto Condensed" panose="02000000000000000000" pitchFamily="2" charset="0"/>
              </a:rPr>
              <a:t>T</a:t>
            </a:r>
            <a:r>
              <a:rPr lang="en-GB" sz="1100" dirty="0">
                <a:effectLst/>
                <a:latin typeface="Roboto Condensed" panose="02000000000000000000" pitchFamily="2" charset="0"/>
                <a:ea typeface="Roboto Condensed" panose="02000000000000000000" pitchFamily="2" charset="0"/>
              </a:rPr>
              <a:t>he important things a person hopes will happen after they pass away.</a:t>
            </a:r>
          </a:p>
          <a:p>
            <a:pPr>
              <a:lnSpc>
                <a:spcPct val="80000"/>
              </a:lnSpc>
              <a:buNone/>
            </a:pPr>
            <a:r>
              <a:rPr lang="en-GB" sz="1100" dirty="0">
                <a:solidFill>
                  <a:schemeClr val="tx2"/>
                </a:solidFill>
                <a:effectLst/>
                <a:latin typeface="Roboto Condensed" panose="02000000000000000000" pitchFamily="2" charset="0"/>
                <a:ea typeface="Roboto Condensed" panose="02000000000000000000" pitchFamily="2" charset="0"/>
              </a:rPr>
              <a:t>One of his </a:t>
            </a:r>
            <a:r>
              <a:rPr lang="en-GB" sz="1100" b="1" dirty="0">
                <a:solidFill>
                  <a:schemeClr val="tx2"/>
                </a:solidFill>
                <a:effectLst/>
                <a:latin typeface="Roboto Condensed" panose="02000000000000000000" pitchFamily="2" charset="0"/>
                <a:ea typeface="Roboto Condensed" panose="02000000000000000000" pitchFamily="2" charset="0"/>
              </a:rPr>
              <a:t>final wishes </a:t>
            </a:r>
            <a:r>
              <a:rPr lang="en-GB" sz="1100" dirty="0">
                <a:solidFill>
                  <a:schemeClr val="tx2"/>
                </a:solidFill>
                <a:effectLst/>
                <a:latin typeface="Roboto Condensed" panose="02000000000000000000" pitchFamily="2" charset="0"/>
                <a:ea typeface="Roboto Condensed" panose="02000000000000000000" pitchFamily="2" charset="0"/>
              </a:rPr>
              <a:t>was to help children affected by the conflict in Gaza.</a:t>
            </a:r>
          </a:p>
          <a:p>
            <a:pPr>
              <a:lnSpc>
                <a:spcPct val="80000"/>
              </a:lnSpc>
              <a:buNone/>
            </a:pPr>
            <a:r>
              <a:rPr lang="en-GB" sz="1100" dirty="0">
                <a:solidFill>
                  <a:schemeClr val="bg1"/>
                </a:solidFill>
                <a:effectLst/>
                <a:latin typeface="Londrina Solid" pitchFamily="2" charset="77"/>
                <a:ea typeface="Roboto Condensed" panose="02000000000000000000" pitchFamily="2" charset="0"/>
              </a:rPr>
              <a:t>Mobile health clinic</a:t>
            </a:r>
          </a:p>
          <a:p>
            <a:pPr>
              <a:lnSpc>
                <a:spcPct val="80000"/>
              </a:lnSpc>
              <a:buNone/>
            </a:pPr>
            <a:r>
              <a:rPr lang="en-GB" sz="1100" dirty="0">
                <a:latin typeface="Roboto Condensed" panose="02000000000000000000" pitchFamily="2" charset="0"/>
                <a:ea typeface="Roboto Condensed" panose="02000000000000000000" pitchFamily="2" charset="0"/>
              </a:rPr>
              <a:t>A</a:t>
            </a:r>
            <a:r>
              <a:rPr lang="en-GB" sz="1100" dirty="0">
                <a:effectLst/>
                <a:latin typeface="Roboto Condensed" panose="02000000000000000000" pitchFamily="2" charset="0"/>
                <a:ea typeface="Roboto Condensed" panose="02000000000000000000" pitchFamily="2" charset="0"/>
              </a:rPr>
              <a:t> special vehicle that has medical equipment inside. It travels to help people who are unwell or hurt, especially if there is no hospital nearby.</a:t>
            </a:r>
          </a:p>
          <a:p>
            <a:pPr>
              <a:lnSpc>
                <a:spcPct val="80000"/>
              </a:lnSpc>
              <a:buNone/>
            </a:pPr>
            <a:r>
              <a:rPr lang="en-GB" sz="1100" dirty="0">
                <a:solidFill>
                  <a:schemeClr val="tx2"/>
                </a:solidFill>
                <a:effectLst/>
                <a:latin typeface="Roboto Condensed" panose="02000000000000000000" pitchFamily="2" charset="0"/>
                <a:ea typeface="Roboto Condensed" panose="02000000000000000000" pitchFamily="2" charset="0"/>
              </a:rPr>
              <a:t>A vehicle … is being turned into a </a:t>
            </a:r>
            <a:r>
              <a:rPr lang="en-GB" sz="1100" b="1" dirty="0">
                <a:solidFill>
                  <a:schemeClr val="tx2"/>
                </a:solidFill>
                <a:effectLst/>
                <a:latin typeface="Roboto Condensed" panose="02000000000000000000" pitchFamily="2" charset="0"/>
                <a:ea typeface="Roboto Condensed" panose="02000000000000000000" pitchFamily="2" charset="0"/>
              </a:rPr>
              <a:t>mobile health clinic </a:t>
            </a:r>
            <a:r>
              <a:rPr lang="en-GB" sz="1100" dirty="0">
                <a:solidFill>
                  <a:schemeClr val="tx2"/>
                </a:solidFill>
                <a:effectLst/>
                <a:latin typeface="Roboto Condensed" panose="02000000000000000000" pitchFamily="2" charset="0"/>
                <a:ea typeface="Roboto Condensed" panose="02000000000000000000" pitchFamily="2" charset="0"/>
              </a:rPr>
              <a:t>for children in Gaza.</a:t>
            </a:r>
          </a:p>
          <a:p>
            <a:pPr>
              <a:lnSpc>
                <a:spcPct val="80000"/>
              </a:lnSpc>
              <a:buNone/>
            </a:pPr>
            <a:r>
              <a:rPr lang="en-GB" sz="1100" dirty="0">
                <a:solidFill>
                  <a:schemeClr val="bg1"/>
                </a:solidFill>
                <a:effectLst/>
                <a:latin typeface="Londrina Solid" pitchFamily="2" charset="77"/>
                <a:ea typeface="Roboto Condensed" panose="02000000000000000000" pitchFamily="2" charset="0"/>
              </a:rPr>
              <a:t>Peace</a:t>
            </a:r>
          </a:p>
          <a:p>
            <a:pPr>
              <a:lnSpc>
                <a:spcPct val="80000"/>
              </a:lnSpc>
              <a:buNone/>
            </a:pPr>
            <a:r>
              <a:rPr lang="en-GB" sz="1100" dirty="0">
                <a:latin typeface="Roboto Condensed" panose="02000000000000000000" pitchFamily="2" charset="0"/>
                <a:ea typeface="Roboto Condensed" panose="02000000000000000000" pitchFamily="2" charset="0"/>
              </a:rPr>
              <a:t>W</a:t>
            </a:r>
            <a:r>
              <a:rPr lang="en-GB" sz="1100" dirty="0">
                <a:effectLst/>
                <a:latin typeface="Roboto Condensed" panose="02000000000000000000" pitchFamily="2" charset="0"/>
                <a:ea typeface="Roboto Condensed" panose="02000000000000000000" pitchFamily="2" charset="0"/>
              </a:rPr>
              <a:t>hen people live together in a calm and friendly way, without fighting or causing harm to each other. Peace can happen between individuals, groups, or countries.</a:t>
            </a:r>
          </a:p>
          <a:p>
            <a:pPr>
              <a:lnSpc>
                <a:spcPct val="80000"/>
              </a:lnSpc>
              <a:buNone/>
            </a:pPr>
            <a:r>
              <a:rPr lang="en-GB" sz="1100">
                <a:solidFill>
                  <a:schemeClr val="tx2"/>
                </a:solidFill>
                <a:effectLst/>
                <a:latin typeface="Roboto Condensed" panose="02000000000000000000" pitchFamily="2" charset="0"/>
                <a:ea typeface="Roboto Condensed" panose="02000000000000000000" pitchFamily="2" charset="0"/>
              </a:rPr>
              <a:t>‘</a:t>
            </a:r>
            <a:r>
              <a:rPr lang="en-GB" sz="1100" dirty="0">
                <a:solidFill>
                  <a:schemeClr val="tx2"/>
                </a:solidFill>
                <a:effectLst/>
                <a:latin typeface="Roboto Condensed" panose="02000000000000000000" pitchFamily="2" charset="0"/>
                <a:ea typeface="Roboto Condensed" panose="02000000000000000000" pitchFamily="2" charset="0"/>
              </a:rPr>
              <a:t>We call it a vehicle of hope because it conveys a message to the children of Gaza that </a:t>
            </a:r>
            <a:r>
              <a:rPr lang="en-GB" sz="1100" b="1" dirty="0">
                <a:solidFill>
                  <a:schemeClr val="tx2"/>
                </a:solidFill>
                <a:effectLst/>
                <a:latin typeface="Roboto Condensed" panose="02000000000000000000" pitchFamily="2" charset="0"/>
                <a:ea typeface="Roboto Condensed" panose="02000000000000000000" pitchFamily="2" charset="0"/>
              </a:rPr>
              <a:t>peace</a:t>
            </a:r>
            <a:r>
              <a:rPr lang="en-GB" sz="1100" dirty="0">
                <a:solidFill>
                  <a:schemeClr val="tx2"/>
                </a:solidFill>
                <a:effectLst/>
                <a:latin typeface="Roboto Condensed" panose="02000000000000000000" pitchFamily="2" charset="0"/>
                <a:ea typeface="Roboto Condensed" panose="02000000000000000000" pitchFamily="2" charset="0"/>
              </a:rPr>
              <a:t> is possible</a:t>
            </a:r>
            <a:r>
              <a:rPr lang="en-GB" sz="1100">
                <a:solidFill>
                  <a:schemeClr val="tx2"/>
                </a:solidFill>
                <a:effectLst/>
                <a:latin typeface="Roboto Condensed" panose="02000000000000000000" pitchFamily="2" charset="0"/>
                <a:ea typeface="Roboto Condensed" panose="02000000000000000000" pitchFamily="2" charset="0"/>
              </a:rPr>
              <a:t>…’</a:t>
            </a:r>
            <a:endParaRPr lang="en-GB" sz="1100" dirty="0">
              <a:solidFill>
                <a:schemeClr val="tx2"/>
              </a:solidFill>
              <a:effectLst/>
              <a:latin typeface="Roboto Condensed" panose="02000000000000000000" pitchFamily="2" charset="0"/>
              <a:ea typeface="Roboto Condensed" panose="02000000000000000000" pitchFamily="2" charset="0"/>
            </a:endParaRPr>
          </a:p>
          <a:p>
            <a:pPr>
              <a:lnSpc>
                <a:spcPct val="80000"/>
              </a:lnSpc>
              <a:buNone/>
            </a:pPr>
            <a:r>
              <a:rPr lang="en-GB" sz="1100">
                <a:solidFill>
                  <a:schemeClr val="bg1"/>
                </a:solidFill>
                <a:effectLst/>
                <a:latin typeface="Londrina Solid" pitchFamily="2" charset="77"/>
                <a:ea typeface="Roboto Condensed" panose="02000000000000000000" pitchFamily="2" charset="0"/>
              </a:rPr>
              <a:t>Refit</a:t>
            </a:r>
            <a:endParaRPr lang="en-GB" sz="1100" dirty="0">
              <a:solidFill>
                <a:schemeClr val="bg1"/>
              </a:solidFill>
              <a:effectLst/>
              <a:latin typeface="Londrina Solid" pitchFamily="2" charset="77"/>
              <a:ea typeface="Roboto Condensed" panose="02000000000000000000" pitchFamily="2" charset="0"/>
            </a:endParaRPr>
          </a:p>
          <a:p>
            <a:pPr>
              <a:lnSpc>
                <a:spcPct val="80000"/>
              </a:lnSpc>
              <a:buNone/>
            </a:pPr>
            <a:r>
              <a:rPr lang="en-GB" sz="1100" dirty="0">
                <a:latin typeface="Roboto Condensed" panose="02000000000000000000" pitchFamily="2" charset="0"/>
                <a:ea typeface="Roboto Condensed" panose="02000000000000000000" pitchFamily="2" charset="0"/>
              </a:rPr>
              <a:t>T</a:t>
            </a:r>
            <a:r>
              <a:rPr lang="en-GB" sz="1100" dirty="0">
                <a:effectLst/>
                <a:latin typeface="Roboto Condensed" panose="02000000000000000000" pitchFamily="2" charset="0"/>
                <a:ea typeface="Roboto Condensed" panose="02000000000000000000" pitchFamily="2" charset="0"/>
              </a:rPr>
              <a:t>o replace or repair something, to fix it or change its purpose.</a:t>
            </a:r>
          </a:p>
          <a:p>
            <a:pPr>
              <a:lnSpc>
                <a:spcPct val="80000"/>
              </a:lnSpc>
            </a:pPr>
            <a:r>
              <a:rPr lang="en-GB" sz="1100" dirty="0">
                <a:solidFill>
                  <a:schemeClr val="tx2"/>
                </a:solidFill>
                <a:effectLst/>
                <a:latin typeface="Roboto Condensed" panose="02000000000000000000" pitchFamily="2" charset="0"/>
                <a:ea typeface="Roboto Condensed" panose="02000000000000000000" pitchFamily="2" charset="0"/>
              </a:rPr>
              <a:t>The vehicle will be </a:t>
            </a:r>
            <a:r>
              <a:rPr lang="en-GB" sz="1100" b="1" dirty="0">
                <a:solidFill>
                  <a:schemeClr val="tx2"/>
                </a:solidFill>
                <a:effectLst/>
                <a:latin typeface="Roboto Condensed" panose="02000000000000000000" pitchFamily="2" charset="0"/>
                <a:ea typeface="Roboto Condensed" panose="02000000000000000000" pitchFamily="2" charset="0"/>
              </a:rPr>
              <a:t>refitted</a:t>
            </a:r>
            <a:r>
              <a:rPr lang="en-GB" sz="1100" dirty="0">
                <a:solidFill>
                  <a:schemeClr val="tx2"/>
                </a:solidFill>
                <a:effectLst/>
                <a:latin typeface="Roboto Condensed" panose="02000000000000000000" pitchFamily="2" charset="0"/>
                <a:ea typeface="Roboto Condensed" panose="02000000000000000000" pitchFamily="2" charset="0"/>
              </a:rPr>
              <a:t> with medical equipment … so it can be used to aid children in areas where hospitals may be hard to reach.</a:t>
            </a:r>
            <a:endParaRPr lang="en-US" sz="1100" dirty="0">
              <a:solidFill>
                <a:schemeClr val="tx2"/>
              </a:solidFill>
              <a:latin typeface="Roboto Condensed" panose="02000000000000000000" pitchFamily="2" charset="0"/>
              <a:ea typeface="Roboto Condensed" panose="02000000000000000000" pitchFamily="2" charset="0"/>
            </a:endParaRPr>
          </a:p>
        </p:txBody>
      </p:sp>
      <p:sp>
        <p:nvSpPr>
          <p:cNvPr id="5" name="Rectangle 2">
            <a:extLst>
              <a:ext uri="{FF2B5EF4-FFF2-40B4-BE49-F238E27FC236}">
                <a16:creationId xmlns:a16="http://schemas.microsoft.com/office/drawing/2014/main" id="{76E0E51D-5238-4C09-0B47-95EB2510EF6C}"/>
              </a:ext>
            </a:extLst>
          </p:cNvPr>
          <p:cNvSpPr>
            <a:spLocks noChangeArrowheads="1"/>
          </p:cNvSpPr>
          <p:nvPr/>
        </p:nvSpPr>
        <p:spPr bwMode="auto">
          <a:xfrm>
            <a:off x="0"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latin typeface="Roboto Condensed" panose="02000000000000000000" pitchFamily="2" charset="0"/>
            </a:endParaRPr>
          </a:p>
        </p:txBody>
      </p:sp>
      <p:sp>
        <p:nvSpPr>
          <p:cNvPr id="92" name="TextBox 91">
            <a:hlinkClick r:id="rId5"/>
            <a:extLst>
              <a:ext uri="{FF2B5EF4-FFF2-40B4-BE49-F238E27FC236}">
                <a16:creationId xmlns:a16="http://schemas.microsoft.com/office/drawing/2014/main" id="{226C0DB6-D25F-908D-9DC7-6CB7F3F390E2}"/>
              </a:ext>
            </a:extLst>
          </p:cNvPr>
          <p:cNvSpPr txBox="1"/>
          <p:nvPr/>
        </p:nvSpPr>
        <p:spPr>
          <a:xfrm>
            <a:off x="7424358" y="1459289"/>
            <a:ext cx="2972747" cy="592342"/>
          </a:xfrm>
          <a:prstGeom prst="rect">
            <a:avLst/>
          </a:prstGeom>
          <a:noFill/>
        </p:spPr>
        <p:txBody>
          <a:bodyPr wrap="square" lIns="0" tIns="0" rIns="0" bIns="0" rtlCol="0">
            <a:spAutoFit/>
          </a:bodyPr>
          <a:lstStyle/>
          <a:p>
            <a:pPr>
              <a:lnSpc>
                <a:spcPct val="80000"/>
              </a:lnSpc>
            </a:pPr>
            <a:r>
              <a:rPr lang="en-US" sz="1500" spc="0" baseline="0" dirty="0">
                <a:solidFill>
                  <a:srgbClr val="31388C"/>
                </a:solidFill>
                <a:latin typeface="Londrina Solid" pitchFamily="2" charset="77"/>
                <a:sym typeface="LondrinaSolid-Regular"/>
                <a:rtl val="0"/>
              </a:rPr>
              <a:t>This week’s news story</a:t>
            </a:r>
            <a:br>
              <a:rPr lang="en-US" sz="1500" spc="0" baseline="0" dirty="0">
                <a:solidFill>
                  <a:srgbClr val="31388C"/>
                </a:solidFill>
                <a:latin typeface="Londrina Solid" pitchFamily="2" charset="77"/>
                <a:sym typeface="LondrinaSolid-Regular"/>
                <a:rtl val="0"/>
              </a:rPr>
            </a:br>
            <a:r>
              <a:rPr lang="en-GB" sz="1100" dirty="0">
                <a:effectLst/>
                <a:latin typeface="Roboto Condensed" panose="02000000000000000000" pitchFamily="2" charset="0"/>
                <a:ea typeface="Roboto Condensed" panose="02000000000000000000" pitchFamily="2" charset="0"/>
                <a:cs typeface="Arial" panose="020B0604020202020204" pitchFamily="34" charset="0"/>
              </a:rPr>
              <a:t>www.caritas.org/2025/05/pope-francis-last-initiative-turns-the-popemobile-into-a-mobile-clinic-for-children-in-gaza/</a:t>
            </a:r>
          </a:p>
        </p:txBody>
      </p:sp>
      <p:sp>
        <p:nvSpPr>
          <p:cNvPr id="2" name="TextBox 1">
            <a:extLst>
              <a:ext uri="{FF2B5EF4-FFF2-40B4-BE49-F238E27FC236}">
                <a16:creationId xmlns:a16="http://schemas.microsoft.com/office/drawing/2014/main" id="{18E768BD-E9CA-5174-D806-A9F9C76EFBA0}"/>
              </a:ext>
            </a:extLst>
          </p:cNvPr>
          <p:cNvSpPr txBox="1"/>
          <p:nvPr/>
        </p:nvSpPr>
        <p:spPr>
          <a:xfrm>
            <a:off x="294708" y="1497853"/>
            <a:ext cx="617157" cy="246221"/>
          </a:xfrm>
          <a:prstGeom prst="rect">
            <a:avLst/>
          </a:prstGeom>
          <a:noFill/>
        </p:spPr>
        <p:txBody>
          <a:bodyPr wrap="none" lIns="0" tIns="0" rIns="0" bIns="0" rtlCol="0">
            <a:spAutoFit/>
          </a:bodyPr>
          <a:lstStyle/>
          <a:p>
            <a:pPr algn="l"/>
            <a:r>
              <a:rPr lang="en-US" sz="1600" spc="0" baseline="0" dirty="0">
                <a:solidFill>
                  <a:schemeClr val="bg1"/>
                </a:solidFill>
                <a:latin typeface="Londrina Solid" pitchFamily="2" charset="77"/>
                <a:sym typeface="LondrinaSolid-Regular"/>
                <a:rtl val="0"/>
              </a:rPr>
              <a:t>Option 1</a:t>
            </a:r>
          </a:p>
        </p:txBody>
      </p:sp>
      <p:sp>
        <p:nvSpPr>
          <p:cNvPr id="3" name="TextBox 2">
            <a:extLst>
              <a:ext uri="{FF2B5EF4-FFF2-40B4-BE49-F238E27FC236}">
                <a16:creationId xmlns:a16="http://schemas.microsoft.com/office/drawing/2014/main" id="{17EC9355-4D03-60E7-B147-73D5754450D0}"/>
              </a:ext>
            </a:extLst>
          </p:cNvPr>
          <p:cNvSpPr txBox="1"/>
          <p:nvPr/>
        </p:nvSpPr>
        <p:spPr>
          <a:xfrm>
            <a:off x="3859533" y="1497853"/>
            <a:ext cx="617157" cy="246221"/>
          </a:xfrm>
          <a:prstGeom prst="rect">
            <a:avLst/>
          </a:prstGeom>
          <a:noFill/>
        </p:spPr>
        <p:txBody>
          <a:bodyPr wrap="none" lIns="0" tIns="0" rIns="0" bIns="0" rtlCol="0">
            <a:spAutoFit/>
          </a:bodyPr>
          <a:lstStyle/>
          <a:p>
            <a:pPr algn="l"/>
            <a:r>
              <a:rPr lang="en-US" sz="1600" spc="0" baseline="0" dirty="0">
                <a:solidFill>
                  <a:schemeClr val="bg1"/>
                </a:solidFill>
                <a:latin typeface="Londrina Solid" pitchFamily="2" charset="77"/>
                <a:sym typeface="LondrinaSolid-Regular"/>
                <a:rtl val="0"/>
              </a:rPr>
              <a:t>Option 1</a:t>
            </a:r>
          </a:p>
        </p:txBody>
      </p:sp>
      <p:sp>
        <p:nvSpPr>
          <p:cNvPr id="4" name="TextBox 3">
            <a:extLst>
              <a:ext uri="{FF2B5EF4-FFF2-40B4-BE49-F238E27FC236}">
                <a16:creationId xmlns:a16="http://schemas.microsoft.com/office/drawing/2014/main" id="{D2004AC1-ABB4-97E6-9CAF-558BDC142EDB}"/>
              </a:ext>
            </a:extLst>
          </p:cNvPr>
          <p:cNvSpPr txBox="1"/>
          <p:nvPr/>
        </p:nvSpPr>
        <p:spPr>
          <a:xfrm>
            <a:off x="294707" y="1780808"/>
            <a:ext cx="2972749" cy="3863109"/>
          </a:xfrm>
          <a:prstGeom prst="rect">
            <a:avLst/>
          </a:prstGeom>
          <a:noFill/>
        </p:spPr>
        <p:txBody>
          <a:bodyPr wrap="square" lIns="0" tIns="0" rIns="0" bIns="0" rtlCol="0">
            <a:spAutoFit/>
          </a:bodyPr>
          <a:lstStyle/>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Imagine you have been chosen to design the next popemobile! Think about:</a:t>
            </a:r>
          </a:p>
          <a:p>
            <a:pPr marL="144000" lvl="0" indent="-144000">
              <a:lnSpc>
                <a:spcPct val="90000"/>
              </a:lnSpc>
              <a:buFont typeface="Arial" panose="020B0604020202020204" pitchFamily="34" charset="0"/>
              <a:buChar char="•"/>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Who will use your popemobile? E.g., </a:t>
            </a:r>
            <a:r>
              <a:rPr lang="en-GB" sz="110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pope</a:t>
            </a: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 security, driver, photographer.</a:t>
            </a:r>
          </a:p>
          <a:p>
            <a:pPr marL="144000" lvl="0" indent="-144000">
              <a:lnSpc>
                <a:spcPct val="90000"/>
              </a:lnSpc>
              <a:buFont typeface="Arial" panose="020B0604020202020204" pitchFamily="34" charset="0"/>
              <a:buChar char="•"/>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Where will it be used? E.g., will it go abroad? What sort of terrain will it travel?</a:t>
            </a:r>
          </a:p>
          <a:p>
            <a:pPr marL="144000" lvl="0" indent="-144000">
              <a:lnSpc>
                <a:spcPct val="90000"/>
              </a:lnSpc>
              <a:spcAft>
                <a:spcPts val="400"/>
              </a:spcAft>
              <a:buFont typeface="Arial" panose="020B0604020202020204" pitchFamily="34" charset="0"/>
              <a:buChar char="•"/>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What features are most important?</a:t>
            </a:r>
            <a:r>
              <a:rPr lang="en-GB" sz="110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 </a:t>
            </a: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E.g., windows to be seen, a roof for shelter, steps, seats, first aid space, special symbols, safety features, eco-friendly parts?</a:t>
            </a:r>
          </a:p>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On paper, sketch what your popemobile will look like. Label the key features and explain why you’ve included them. Think about the shape and structure - how will it move, stand up, and hold its parts together?</a:t>
            </a:r>
          </a:p>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Bring your design to life using materials from around your classroom or home, such as cardboard boxes, bottle tops, dowels, tape etc.</a:t>
            </a:r>
          </a:p>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Finally, you might like to add flags, symbols or other decorations!</a:t>
            </a:r>
          </a:p>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Extra challenge: Could you redesign your popemobile to be more eco-friendly, easier to build, or used for a different purpose - like a food truck or rescue vehicle?</a:t>
            </a:r>
          </a:p>
        </p:txBody>
      </p:sp>
      <p:sp>
        <p:nvSpPr>
          <p:cNvPr id="6" name="TextBox 5">
            <a:extLst>
              <a:ext uri="{FF2B5EF4-FFF2-40B4-BE49-F238E27FC236}">
                <a16:creationId xmlns:a16="http://schemas.microsoft.com/office/drawing/2014/main" id="{D99B8286-2143-9B76-F1D0-0DB583BDE4C9}"/>
              </a:ext>
            </a:extLst>
          </p:cNvPr>
          <p:cNvSpPr txBox="1"/>
          <p:nvPr/>
        </p:nvSpPr>
        <p:spPr>
          <a:xfrm>
            <a:off x="294708" y="5678575"/>
            <a:ext cx="644407" cy="246221"/>
          </a:xfrm>
          <a:prstGeom prst="rect">
            <a:avLst/>
          </a:prstGeom>
          <a:noFill/>
        </p:spPr>
        <p:txBody>
          <a:bodyPr wrap="none" lIns="0" tIns="0" rIns="0" bIns="0" rtlCol="0">
            <a:spAutoFit/>
          </a:bodyPr>
          <a:lstStyle/>
          <a:p>
            <a:pPr algn="l"/>
            <a:r>
              <a:rPr lang="en-US" sz="1600" spc="0" baseline="0" dirty="0">
                <a:solidFill>
                  <a:schemeClr val="bg1"/>
                </a:solidFill>
                <a:latin typeface="Londrina Solid" pitchFamily="2" charset="77"/>
                <a:sym typeface="LondrinaSolid-Regular"/>
                <a:rtl val="0"/>
              </a:rPr>
              <a:t>Option 2</a:t>
            </a:r>
          </a:p>
        </p:txBody>
      </p:sp>
      <p:sp>
        <p:nvSpPr>
          <p:cNvPr id="77" name="TextBox 76">
            <a:hlinkClick r:id="rId6"/>
            <a:extLst>
              <a:ext uri="{FF2B5EF4-FFF2-40B4-BE49-F238E27FC236}">
                <a16:creationId xmlns:a16="http://schemas.microsoft.com/office/drawing/2014/main" id="{B81A4343-F292-E1CA-4979-4A724A3BF03C}"/>
              </a:ext>
            </a:extLst>
          </p:cNvPr>
          <p:cNvSpPr txBox="1"/>
          <p:nvPr/>
        </p:nvSpPr>
        <p:spPr>
          <a:xfrm>
            <a:off x="294707" y="5961542"/>
            <a:ext cx="2855597" cy="1473737"/>
          </a:xfrm>
          <a:prstGeom prst="rect">
            <a:avLst/>
          </a:prstGeom>
          <a:noFill/>
        </p:spPr>
        <p:txBody>
          <a:bodyPr wrap="square" lIns="0" tIns="0" rIns="0" bIns="0" rtlCol="0">
            <a:spAutoFit/>
          </a:bodyPr>
          <a:lstStyle/>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Create your own illustrated version of the timeline on resource 2. </a:t>
            </a:r>
          </a:p>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Add drawings or symbols for each key moment. You can label the dates and events, and if you’re interested, research any extra details you’d like to include - such as who the pope at the time was, or what was happening in the world. </a:t>
            </a:r>
          </a:p>
          <a:p>
            <a:pPr>
              <a:lnSpc>
                <a:spcPct val="90000"/>
              </a:lnSpc>
              <a:spcAft>
                <a:spcPts val="400"/>
              </a:spcAft>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Make your timeline colourful, creative, and informative!</a:t>
            </a:r>
          </a:p>
        </p:txBody>
      </p:sp>
      <p:grpSp>
        <p:nvGrpSpPr>
          <p:cNvPr id="78" name="Group 77">
            <a:extLst>
              <a:ext uri="{FF2B5EF4-FFF2-40B4-BE49-F238E27FC236}">
                <a16:creationId xmlns:a16="http://schemas.microsoft.com/office/drawing/2014/main" id="{8D220483-D4AF-B5E5-3F29-329D16BC44A9}"/>
              </a:ext>
            </a:extLst>
          </p:cNvPr>
          <p:cNvGrpSpPr/>
          <p:nvPr/>
        </p:nvGrpSpPr>
        <p:grpSpPr>
          <a:xfrm>
            <a:off x="294708" y="5591062"/>
            <a:ext cx="3009600" cy="34178"/>
            <a:chOff x="3859532" y="4271802"/>
            <a:chExt cx="2973601" cy="34178"/>
          </a:xfrm>
        </p:grpSpPr>
        <p:sp>
          <p:nvSpPr>
            <p:cNvPr id="80" name="Freeform 79">
              <a:extLst>
                <a:ext uri="{FF2B5EF4-FFF2-40B4-BE49-F238E27FC236}">
                  <a16:creationId xmlns:a16="http://schemas.microsoft.com/office/drawing/2014/main" id="{F6F1950C-C5C9-40BB-39A6-2B1CDD4D0368}"/>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1" name="Freeform 80">
              <a:extLst>
                <a:ext uri="{FF2B5EF4-FFF2-40B4-BE49-F238E27FC236}">
                  <a16:creationId xmlns:a16="http://schemas.microsoft.com/office/drawing/2014/main" id="{DB15326B-4619-5B43-FF10-EFC28441EAE3}"/>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2" name="Freeform 81">
              <a:extLst>
                <a:ext uri="{FF2B5EF4-FFF2-40B4-BE49-F238E27FC236}">
                  <a16:creationId xmlns:a16="http://schemas.microsoft.com/office/drawing/2014/main" id="{3146F229-6D09-D1D2-694D-B3EF397A918F}"/>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3" name="Freeform 82">
              <a:extLst>
                <a:ext uri="{FF2B5EF4-FFF2-40B4-BE49-F238E27FC236}">
                  <a16:creationId xmlns:a16="http://schemas.microsoft.com/office/drawing/2014/main" id="{03AB4C2E-046A-1388-5169-DFD17E529D1E}"/>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4" name="Freeform 83">
              <a:extLst>
                <a:ext uri="{FF2B5EF4-FFF2-40B4-BE49-F238E27FC236}">
                  <a16:creationId xmlns:a16="http://schemas.microsoft.com/office/drawing/2014/main" id="{5AD6FC70-C88C-4B9C-1C76-60E0A2C99045}"/>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5" name="Freeform 84">
              <a:extLst>
                <a:ext uri="{FF2B5EF4-FFF2-40B4-BE49-F238E27FC236}">
                  <a16:creationId xmlns:a16="http://schemas.microsoft.com/office/drawing/2014/main" id="{D29E6D29-26C4-8DE4-7E3A-D057B6F93250}"/>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6" name="Freeform 85">
              <a:extLst>
                <a:ext uri="{FF2B5EF4-FFF2-40B4-BE49-F238E27FC236}">
                  <a16:creationId xmlns:a16="http://schemas.microsoft.com/office/drawing/2014/main" id="{C6438C3F-A23C-1F37-983F-C723862A8706}"/>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7" name="Freeform 86">
              <a:extLst>
                <a:ext uri="{FF2B5EF4-FFF2-40B4-BE49-F238E27FC236}">
                  <a16:creationId xmlns:a16="http://schemas.microsoft.com/office/drawing/2014/main" id="{CD3AFBB7-90CF-88FC-BED3-5233D243055F}"/>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8" name="Freeform 87">
              <a:extLst>
                <a:ext uri="{FF2B5EF4-FFF2-40B4-BE49-F238E27FC236}">
                  <a16:creationId xmlns:a16="http://schemas.microsoft.com/office/drawing/2014/main" id="{863191A3-A557-564F-44AE-64CAF58B6D05}"/>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9" name="Freeform 88">
              <a:extLst>
                <a:ext uri="{FF2B5EF4-FFF2-40B4-BE49-F238E27FC236}">
                  <a16:creationId xmlns:a16="http://schemas.microsoft.com/office/drawing/2014/main" id="{D5D24A29-DE58-B1B7-B2EB-14803311B905}"/>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90" name="Freeform 89">
              <a:extLst>
                <a:ext uri="{FF2B5EF4-FFF2-40B4-BE49-F238E27FC236}">
                  <a16:creationId xmlns:a16="http://schemas.microsoft.com/office/drawing/2014/main" id="{A1787860-56C4-F505-F7AB-BB94A43876B2}"/>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91" name="Graphic 4">
              <a:extLst>
                <a:ext uri="{FF2B5EF4-FFF2-40B4-BE49-F238E27FC236}">
                  <a16:creationId xmlns:a16="http://schemas.microsoft.com/office/drawing/2014/main" id="{015180EC-1868-9318-A558-2E38F7164FE1}"/>
                </a:ext>
              </a:extLst>
            </p:cNvPr>
            <p:cNvGrpSpPr/>
            <p:nvPr/>
          </p:nvGrpSpPr>
          <p:grpSpPr>
            <a:xfrm>
              <a:off x="6658132" y="4271802"/>
              <a:ext cx="175001" cy="34178"/>
              <a:chOff x="6712105" y="3515336"/>
              <a:chExt cx="173458" cy="34178"/>
            </a:xfrm>
            <a:solidFill>
              <a:srgbClr val="31388C"/>
            </a:solidFill>
          </p:grpSpPr>
          <p:sp>
            <p:nvSpPr>
              <p:cNvPr id="95" name="Freeform 94">
                <a:extLst>
                  <a:ext uri="{FF2B5EF4-FFF2-40B4-BE49-F238E27FC236}">
                    <a16:creationId xmlns:a16="http://schemas.microsoft.com/office/drawing/2014/main" id="{9D34D535-D006-EC60-9C98-F49DA1C4A835}"/>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18" name="Freeform 117">
                <a:extLst>
                  <a:ext uri="{FF2B5EF4-FFF2-40B4-BE49-F238E27FC236}">
                    <a16:creationId xmlns:a16="http://schemas.microsoft.com/office/drawing/2014/main" id="{31CCA196-E96E-4B37-A7A4-1CBCF80B78A6}"/>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grpSp>
      <p:sp>
        <p:nvSpPr>
          <p:cNvPr id="122" name="TextBox 121">
            <a:extLst>
              <a:ext uri="{FF2B5EF4-FFF2-40B4-BE49-F238E27FC236}">
                <a16:creationId xmlns:a16="http://schemas.microsoft.com/office/drawing/2014/main" id="{6F2C1FF1-5293-2A9F-6D63-76DBF0F126B3}"/>
              </a:ext>
            </a:extLst>
          </p:cNvPr>
          <p:cNvSpPr txBox="1"/>
          <p:nvPr/>
        </p:nvSpPr>
        <p:spPr>
          <a:xfrm>
            <a:off x="3859531" y="1780808"/>
            <a:ext cx="3013006" cy="2288319"/>
          </a:xfrm>
          <a:prstGeom prst="rect">
            <a:avLst/>
          </a:prstGeom>
          <a:noFill/>
        </p:spPr>
        <p:txBody>
          <a:bodyPr wrap="square" lIns="0" tIns="0" rIns="0" bIns="0" rtlCol="0">
            <a:spAutoFit/>
          </a:bodyPr>
          <a:lstStyle/>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Helping Hands! Let’s show some of the kind ways we can help others by donating.</a:t>
            </a:r>
          </a:p>
          <a:p>
            <a:pPr marL="144000" lvl="0" indent="-144000">
              <a:lnSpc>
                <a:spcPct val="90000"/>
              </a:lnSpc>
              <a:spcAft>
                <a:spcPts val="400"/>
              </a:spcAft>
              <a:buFont typeface="+mj-lt"/>
              <a:buAutoNum type="arabicPeriod"/>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Grab some paper, a pencil, and scissors.</a:t>
            </a:r>
          </a:p>
          <a:p>
            <a:pPr marL="144000" lvl="0" indent="-144000">
              <a:lnSpc>
                <a:spcPct val="90000"/>
              </a:lnSpc>
              <a:spcAft>
                <a:spcPts val="400"/>
              </a:spcAft>
              <a:buFont typeface="+mj-lt"/>
              <a:buAutoNum type="arabicPeriod"/>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Place one of your hands flat on the paper and draw around your hand. You can colour or decorate it if you wish!</a:t>
            </a:r>
          </a:p>
          <a:p>
            <a:pPr marL="144000" lvl="0" indent="-144000">
              <a:lnSpc>
                <a:spcPct val="90000"/>
              </a:lnSpc>
              <a:spcAft>
                <a:spcPts val="400"/>
              </a:spcAft>
              <a:buFont typeface="+mj-lt"/>
              <a:buAutoNum type="arabicPeriod"/>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Cut it out carefully with your scissors.</a:t>
            </a:r>
          </a:p>
          <a:p>
            <a:pPr marL="144000" lvl="0" indent="-144000">
              <a:lnSpc>
                <a:spcPct val="90000"/>
              </a:lnSpc>
              <a:spcAft>
                <a:spcPts val="400"/>
              </a:spcAft>
              <a:buFont typeface="+mj-lt"/>
              <a:buAutoNum type="arabicPeriod"/>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Think of something you could donate to help others — such as clothes, toys, food, money, or your time.</a:t>
            </a:r>
          </a:p>
          <a:p>
            <a:pPr marL="144000" lvl="0" indent="-144000">
              <a:lnSpc>
                <a:spcPct val="90000"/>
              </a:lnSpc>
              <a:spcAft>
                <a:spcPts val="400"/>
              </a:spcAft>
              <a:buFont typeface="+mj-lt"/>
              <a:buAutoNum type="arabicPeriod"/>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Write your idea on your paper hand.</a:t>
            </a:r>
          </a:p>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rPr>
              <a:t>Perhaps you could add your hand to a class display to create a wall of Helping Hands, and show all the ways we can be kind and give to others! </a:t>
            </a:r>
            <a:endParaRPr lang="en-GB" sz="1100" dirty="0">
              <a:effectLst/>
              <a:latin typeface="Roboto Condensed" panose="02000000000000000000" pitchFamily="2" charset="0"/>
              <a:ea typeface="Roboto Condensed" panose="02000000000000000000" pitchFamily="2" charset="0"/>
              <a:cs typeface="Arial" panose="020B0604020202020204" pitchFamily="34" charset="0"/>
            </a:endParaRPr>
          </a:p>
        </p:txBody>
      </p:sp>
      <p:grpSp>
        <p:nvGrpSpPr>
          <p:cNvPr id="130" name="Group 129">
            <a:extLst>
              <a:ext uri="{FF2B5EF4-FFF2-40B4-BE49-F238E27FC236}">
                <a16:creationId xmlns:a16="http://schemas.microsoft.com/office/drawing/2014/main" id="{0F2090B5-67DC-533D-D694-F5CC615A0358}"/>
              </a:ext>
            </a:extLst>
          </p:cNvPr>
          <p:cNvGrpSpPr/>
          <p:nvPr/>
        </p:nvGrpSpPr>
        <p:grpSpPr>
          <a:xfrm>
            <a:off x="3859534" y="4157942"/>
            <a:ext cx="3009600" cy="34178"/>
            <a:chOff x="3859532" y="4271802"/>
            <a:chExt cx="2973601" cy="34178"/>
          </a:xfrm>
        </p:grpSpPr>
        <p:sp>
          <p:nvSpPr>
            <p:cNvPr id="135" name="Freeform 134">
              <a:extLst>
                <a:ext uri="{FF2B5EF4-FFF2-40B4-BE49-F238E27FC236}">
                  <a16:creationId xmlns:a16="http://schemas.microsoft.com/office/drawing/2014/main" id="{F8C1B197-A07E-30D8-54AA-58A4EE66E00C}"/>
                </a:ext>
              </a:extLst>
            </p:cNvPr>
            <p:cNvSpPr/>
            <p:nvPr/>
          </p:nvSpPr>
          <p:spPr>
            <a:xfrm>
              <a:off x="3859532" y="4272170"/>
              <a:ext cx="180000" cy="32031"/>
            </a:xfrm>
            <a:custGeom>
              <a:avLst/>
              <a:gdLst>
                <a:gd name="connsiteX0" fmla="*/ 173637 w 173637"/>
                <a:gd name="connsiteY0" fmla="*/ 3824 h 32031"/>
                <a:gd name="connsiteX1" fmla="*/ 170588 w 173637"/>
                <a:gd name="connsiteY1" fmla="*/ 3443 h 32031"/>
                <a:gd name="connsiteX2" fmla="*/ 153312 w 173637"/>
                <a:gd name="connsiteY2" fmla="*/ 3189 h 32031"/>
                <a:gd name="connsiteX3" fmla="*/ 137306 w 173637"/>
                <a:gd name="connsiteY3" fmla="*/ 4460 h 32031"/>
                <a:gd name="connsiteX4" fmla="*/ 108344 w 173637"/>
                <a:gd name="connsiteY4" fmla="*/ 4206 h 32031"/>
                <a:gd name="connsiteX5" fmla="*/ 63883 w 173637"/>
                <a:gd name="connsiteY5" fmla="*/ 2935 h 32031"/>
                <a:gd name="connsiteX6" fmla="*/ 50546 w 173637"/>
                <a:gd name="connsiteY6" fmla="*/ 1664 h 32031"/>
                <a:gd name="connsiteX7" fmla="*/ 18280 w 173637"/>
                <a:gd name="connsiteY7" fmla="*/ 13 h 32031"/>
                <a:gd name="connsiteX8" fmla="*/ 623 w 173637"/>
                <a:gd name="connsiteY8" fmla="*/ 7636 h 32031"/>
                <a:gd name="connsiteX9" fmla="*/ 242 w 173637"/>
                <a:gd name="connsiteY9" fmla="*/ 15895 h 32031"/>
                <a:gd name="connsiteX10" fmla="*/ 12056 w 173637"/>
                <a:gd name="connsiteY10" fmla="*/ 32032 h 32031"/>
                <a:gd name="connsiteX11" fmla="*/ 32380 w 173637"/>
                <a:gd name="connsiteY11" fmla="*/ 31142 h 32031"/>
                <a:gd name="connsiteX12" fmla="*/ 53594 w 173637"/>
                <a:gd name="connsiteY12" fmla="*/ 31142 h 32031"/>
                <a:gd name="connsiteX13" fmla="*/ 70235 w 173637"/>
                <a:gd name="connsiteY13" fmla="*/ 28855 h 32031"/>
                <a:gd name="connsiteX14" fmla="*/ 88019 w 173637"/>
                <a:gd name="connsiteY14" fmla="*/ 29109 h 32031"/>
                <a:gd name="connsiteX15" fmla="*/ 115966 w 173637"/>
                <a:gd name="connsiteY15" fmla="*/ 29490 h 32031"/>
                <a:gd name="connsiteX16" fmla="*/ 173383 w 173637"/>
                <a:gd name="connsiteY16" fmla="*/ 30507 h 32031"/>
                <a:gd name="connsiteX17" fmla="*/ 173383 w 173637"/>
                <a:gd name="connsiteY17" fmla="*/ 3824 h 3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637" h="32031">
                  <a:moveTo>
                    <a:pt x="173637" y="3824"/>
                  </a:moveTo>
                  <a:cubicBezTo>
                    <a:pt x="172621" y="3697"/>
                    <a:pt x="171605" y="3570"/>
                    <a:pt x="170588" y="3443"/>
                  </a:cubicBezTo>
                  <a:cubicBezTo>
                    <a:pt x="164491" y="2681"/>
                    <a:pt x="159156" y="2045"/>
                    <a:pt x="153312" y="3189"/>
                  </a:cubicBezTo>
                  <a:cubicBezTo>
                    <a:pt x="147977" y="4333"/>
                    <a:pt x="143277" y="5095"/>
                    <a:pt x="137306" y="4460"/>
                  </a:cubicBezTo>
                  <a:cubicBezTo>
                    <a:pt x="127652" y="3316"/>
                    <a:pt x="118125" y="4206"/>
                    <a:pt x="108344" y="4206"/>
                  </a:cubicBezTo>
                  <a:cubicBezTo>
                    <a:pt x="92973" y="4206"/>
                    <a:pt x="79254" y="4078"/>
                    <a:pt x="63883" y="2935"/>
                  </a:cubicBezTo>
                  <a:cubicBezTo>
                    <a:pt x="59438" y="2554"/>
                    <a:pt x="54864" y="1283"/>
                    <a:pt x="50546" y="1664"/>
                  </a:cubicBezTo>
                  <a:cubicBezTo>
                    <a:pt x="39621" y="2808"/>
                    <a:pt x="29967" y="775"/>
                    <a:pt x="18280" y="13"/>
                  </a:cubicBezTo>
                  <a:cubicBezTo>
                    <a:pt x="13580" y="-242"/>
                    <a:pt x="2020" y="3316"/>
                    <a:pt x="623" y="7636"/>
                  </a:cubicBezTo>
                  <a:cubicBezTo>
                    <a:pt x="-139" y="10177"/>
                    <a:pt x="1004" y="13227"/>
                    <a:pt x="242" y="15895"/>
                  </a:cubicBezTo>
                  <a:cubicBezTo>
                    <a:pt x="-1409" y="21740"/>
                    <a:pt x="5704" y="32032"/>
                    <a:pt x="12056" y="32032"/>
                  </a:cubicBezTo>
                  <a:cubicBezTo>
                    <a:pt x="18788" y="32032"/>
                    <a:pt x="25648" y="31269"/>
                    <a:pt x="32380" y="31142"/>
                  </a:cubicBezTo>
                  <a:cubicBezTo>
                    <a:pt x="39494" y="31015"/>
                    <a:pt x="46481" y="31650"/>
                    <a:pt x="53594" y="31142"/>
                  </a:cubicBezTo>
                  <a:cubicBezTo>
                    <a:pt x="59183" y="30761"/>
                    <a:pt x="64773" y="28474"/>
                    <a:pt x="70235" y="28855"/>
                  </a:cubicBezTo>
                  <a:cubicBezTo>
                    <a:pt x="76079" y="29236"/>
                    <a:pt x="81668" y="27966"/>
                    <a:pt x="88019" y="29109"/>
                  </a:cubicBezTo>
                  <a:cubicBezTo>
                    <a:pt x="97038" y="30761"/>
                    <a:pt x="106566" y="29363"/>
                    <a:pt x="115966" y="29490"/>
                  </a:cubicBezTo>
                  <a:cubicBezTo>
                    <a:pt x="135020" y="29745"/>
                    <a:pt x="154329" y="29745"/>
                    <a:pt x="173383" y="30507"/>
                  </a:cubicBezTo>
                  <a:lnTo>
                    <a:pt x="173383" y="3824"/>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36" name="Freeform 135">
              <a:extLst>
                <a:ext uri="{FF2B5EF4-FFF2-40B4-BE49-F238E27FC236}">
                  <a16:creationId xmlns:a16="http://schemas.microsoft.com/office/drawing/2014/main" id="{FAEB28B2-7343-747F-990F-0DC3532CD7BA}"/>
                </a:ext>
              </a:extLst>
            </p:cNvPr>
            <p:cNvSpPr/>
            <p:nvPr/>
          </p:nvSpPr>
          <p:spPr>
            <a:xfrm>
              <a:off x="403176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7" y="27074"/>
                    <a:pt x="205407" y="27202"/>
                  </a:cubicBezTo>
                  <a:cubicBezTo>
                    <a:pt x="208710"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37" name="Freeform 136">
              <a:extLst>
                <a:ext uri="{FF2B5EF4-FFF2-40B4-BE49-F238E27FC236}">
                  <a16:creationId xmlns:a16="http://schemas.microsoft.com/office/drawing/2014/main" id="{30E36419-5C48-4C55-96A0-C505DCB24D33}"/>
                </a:ext>
              </a:extLst>
            </p:cNvPr>
            <p:cNvSpPr/>
            <p:nvPr/>
          </p:nvSpPr>
          <p:spPr>
            <a:xfrm>
              <a:off x="4294108"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38" name="Freeform 137">
              <a:extLst>
                <a:ext uri="{FF2B5EF4-FFF2-40B4-BE49-F238E27FC236}">
                  <a16:creationId xmlns:a16="http://schemas.microsoft.com/office/drawing/2014/main" id="{DED390BA-3EA1-5EAE-72CA-1D2C269380FF}"/>
                </a:ext>
              </a:extLst>
            </p:cNvPr>
            <p:cNvSpPr/>
            <p:nvPr/>
          </p:nvSpPr>
          <p:spPr>
            <a:xfrm>
              <a:off x="4556450"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39" name="Freeform 138">
              <a:extLst>
                <a:ext uri="{FF2B5EF4-FFF2-40B4-BE49-F238E27FC236}">
                  <a16:creationId xmlns:a16="http://schemas.microsoft.com/office/drawing/2014/main" id="{23830E5A-146E-3505-5E3E-354F1A28D2F7}"/>
                </a:ext>
              </a:extLst>
            </p:cNvPr>
            <p:cNvSpPr/>
            <p:nvPr/>
          </p:nvSpPr>
          <p:spPr>
            <a:xfrm>
              <a:off x="4818791"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9 w 265237"/>
                <a:gd name="connsiteY8" fmla="*/ 1917 h 28464"/>
                <a:gd name="connsiteX9" fmla="*/ 140368 w 265237"/>
                <a:gd name="connsiteY9" fmla="*/ 2298 h 28464"/>
                <a:gd name="connsiteX10" fmla="*/ 101878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3 w 265237"/>
                <a:gd name="connsiteY20" fmla="*/ 26439 h 28464"/>
                <a:gd name="connsiteX21" fmla="*/ 177460 w 265237"/>
                <a:gd name="connsiteY21" fmla="*/ 26821 h 28464"/>
                <a:gd name="connsiteX22" fmla="*/ 205407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8" y="138"/>
                    <a:pt x="250629" y="138"/>
                  </a:cubicBezTo>
                  <a:cubicBezTo>
                    <a:pt x="248724"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4" y="392"/>
                    <a:pt x="224715" y="519"/>
                    <a:pt x="222810" y="773"/>
                  </a:cubicBezTo>
                  <a:cubicBezTo>
                    <a:pt x="202485" y="1028"/>
                    <a:pt x="182033" y="773"/>
                    <a:pt x="161709" y="1917"/>
                  </a:cubicBezTo>
                  <a:cubicBezTo>
                    <a:pt x="154595" y="2298"/>
                    <a:pt x="147481" y="2806"/>
                    <a:pt x="140368" y="2298"/>
                  </a:cubicBezTo>
                  <a:cubicBezTo>
                    <a:pt x="127538" y="1409"/>
                    <a:pt x="114708" y="1409"/>
                    <a:pt x="101878"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8" y="27328"/>
                    <a:pt x="153833" y="26439"/>
                  </a:cubicBezTo>
                  <a:cubicBezTo>
                    <a:pt x="160311" y="26312"/>
                    <a:pt x="176190" y="26693"/>
                    <a:pt x="177460" y="26821"/>
                  </a:cubicBezTo>
                  <a:cubicBezTo>
                    <a:pt x="186479" y="28472"/>
                    <a:pt x="196006" y="27074"/>
                    <a:pt x="205407" y="27202"/>
                  </a:cubicBezTo>
                  <a:cubicBezTo>
                    <a:pt x="208709" y="27202"/>
                    <a:pt x="212012" y="27328"/>
                    <a:pt x="215315" y="27328"/>
                  </a:cubicBezTo>
                  <a:cubicBezTo>
                    <a:pt x="220650" y="27328"/>
                    <a:pt x="226113"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40" name="Freeform 139">
              <a:extLst>
                <a:ext uri="{FF2B5EF4-FFF2-40B4-BE49-F238E27FC236}">
                  <a16:creationId xmlns:a16="http://schemas.microsoft.com/office/drawing/2014/main" id="{8CF82EFA-07E0-5B01-3142-FAFAE28E7DEA}"/>
                </a:ext>
              </a:extLst>
            </p:cNvPr>
            <p:cNvSpPr/>
            <p:nvPr/>
          </p:nvSpPr>
          <p:spPr>
            <a:xfrm>
              <a:off x="5081262"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10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10" y="773"/>
                  </a:cubicBezTo>
                  <a:cubicBezTo>
                    <a:pt x="202485" y="1028"/>
                    <a:pt x="182033" y="773"/>
                    <a:pt x="161708" y="1917"/>
                  </a:cubicBezTo>
                  <a:cubicBezTo>
                    <a:pt x="154595" y="2298"/>
                    <a:pt x="147481" y="2806"/>
                    <a:pt x="140367" y="2298"/>
                  </a:cubicBezTo>
                  <a:cubicBezTo>
                    <a:pt x="127538"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41" name="Freeform 140">
              <a:extLst>
                <a:ext uri="{FF2B5EF4-FFF2-40B4-BE49-F238E27FC236}">
                  <a16:creationId xmlns:a16="http://schemas.microsoft.com/office/drawing/2014/main" id="{28D8CA89-CA3C-5B97-D01E-089C1E28BE2A}"/>
                </a:ext>
              </a:extLst>
            </p:cNvPr>
            <p:cNvSpPr/>
            <p:nvPr/>
          </p:nvSpPr>
          <p:spPr>
            <a:xfrm>
              <a:off x="5343604"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42" name="Freeform 141">
              <a:extLst>
                <a:ext uri="{FF2B5EF4-FFF2-40B4-BE49-F238E27FC236}">
                  <a16:creationId xmlns:a16="http://schemas.microsoft.com/office/drawing/2014/main" id="{C0F81E3C-12BC-454B-956D-2F55FEC96630}"/>
                </a:ext>
              </a:extLst>
            </p:cNvPr>
            <p:cNvSpPr/>
            <p:nvPr/>
          </p:nvSpPr>
          <p:spPr>
            <a:xfrm>
              <a:off x="5605946"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43" name="Freeform 142">
              <a:extLst>
                <a:ext uri="{FF2B5EF4-FFF2-40B4-BE49-F238E27FC236}">
                  <a16:creationId xmlns:a16="http://schemas.microsoft.com/office/drawing/2014/main" id="{47B4F701-F52B-1BEC-1E33-796D9FB4243F}"/>
                </a:ext>
              </a:extLst>
            </p:cNvPr>
            <p:cNvSpPr/>
            <p:nvPr/>
          </p:nvSpPr>
          <p:spPr>
            <a:xfrm>
              <a:off x="5868287" y="4274713"/>
              <a:ext cx="267596"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44" name="Freeform 143">
              <a:extLst>
                <a:ext uri="{FF2B5EF4-FFF2-40B4-BE49-F238E27FC236}">
                  <a16:creationId xmlns:a16="http://schemas.microsoft.com/office/drawing/2014/main" id="{83CCF808-25BC-7FDC-931A-DC70F702A03A}"/>
                </a:ext>
              </a:extLst>
            </p:cNvPr>
            <p:cNvSpPr/>
            <p:nvPr/>
          </p:nvSpPr>
          <p:spPr>
            <a:xfrm>
              <a:off x="6130629"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3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8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599" y="519"/>
                    <a:pt x="253678" y="138"/>
                    <a:pt x="250629" y="138"/>
                  </a:cubicBezTo>
                  <a:cubicBezTo>
                    <a:pt x="248723" y="11"/>
                    <a:pt x="246945" y="11"/>
                    <a:pt x="244913" y="265"/>
                  </a:cubicBezTo>
                  <a:cubicBezTo>
                    <a:pt x="242245" y="646"/>
                    <a:pt x="239323" y="646"/>
                    <a:pt x="236529" y="519"/>
                  </a:cubicBezTo>
                  <a:cubicBezTo>
                    <a:pt x="236402" y="519"/>
                    <a:pt x="231448" y="519"/>
                    <a:pt x="229034" y="646"/>
                  </a:cubicBezTo>
                  <a:cubicBezTo>
                    <a:pt x="228653" y="646"/>
                    <a:pt x="228399" y="519"/>
                    <a:pt x="228018" y="519"/>
                  </a:cubicBezTo>
                  <a:cubicBezTo>
                    <a:pt x="226493" y="392"/>
                    <a:pt x="224715" y="519"/>
                    <a:pt x="222809" y="773"/>
                  </a:cubicBezTo>
                  <a:cubicBezTo>
                    <a:pt x="202485" y="1028"/>
                    <a:pt x="182033" y="773"/>
                    <a:pt x="161708" y="1917"/>
                  </a:cubicBezTo>
                  <a:cubicBezTo>
                    <a:pt x="154595" y="2298"/>
                    <a:pt x="147481" y="2806"/>
                    <a:pt x="140367" y="2298"/>
                  </a:cubicBezTo>
                  <a:cubicBezTo>
                    <a:pt x="127537" y="1409"/>
                    <a:pt x="114708" y="1409"/>
                    <a:pt x="101877" y="1154"/>
                  </a:cubicBezTo>
                  <a:cubicBezTo>
                    <a:pt x="95780" y="1028"/>
                    <a:pt x="91842" y="2298"/>
                    <a:pt x="83712" y="1154"/>
                  </a:cubicBezTo>
                  <a:cubicBezTo>
                    <a:pt x="80156" y="900"/>
                    <a:pt x="73550" y="-116"/>
                    <a:pt x="70120" y="11"/>
                  </a:cubicBezTo>
                  <a:cubicBezTo>
                    <a:pt x="63641"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8"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45" name="Freeform 144">
              <a:extLst>
                <a:ext uri="{FF2B5EF4-FFF2-40B4-BE49-F238E27FC236}">
                  <a16:creationId xmlns:a16="http://schemas.microsoft.com/office/drawing/2014/main" id="{30F707B6-B7E7-D433-1075-EF4A0DCAD9B0}"/>
                </a:ext>
              </a:extLst>
            </p:cNvPr>
            <p:cNvSpPr/>
            <p:nvPr/>
          </p:nvSpPr>
          <p:spPr>
            <a:xfrm>
              <a:off x="6392971" y="4274713"/>
              <a:ext cx="288000" cy="28464"/>
            </a:xfrm>
            <a:custGeom>
              <a:avLst/>
              <a:gdLst>
                <a:gd name="connsiteX0" fmla="*/ 262951 w 265237"/>
                <a:gd name="connsiteY0" fmla="*/ 1282 h 28464"/>
                <a:gd name="connsiteX1" fmla="*/ 259902 w 265237"/>
                <a:gd name="connsiteY1" fmla="*/ 900 h 28464"/>
                <a:gd name="connsiteX2" fmla="*/ 250629 w 265237"/>
                <a:gd name="connsiteY2" fmla="*/ 138 h 28464"/>
                <a:gd name="connsiteX3" fmla="*/ 244912 w 265237"/>
                <a:gd name="connsiteY3" fmla="*/ 265 h 28464"/>
                <a:gd name="connsiteX4" fmla="*/ 236529 w 265237"/>
                <a:gd name="connsiteY4" fmla="*/ 519 h 28464"/>
                <a:gd name="connsiteX5" fmla="*/ 229034 w 265237"/>
                <a:gd name="connsiteY5" fmla="*/ 646 h 28464"/>
                <a:gd name="connsiteX6" fmla="*/ 228018 w 265237"/>
                <a:gd name="connsiteY6" fmla="*/ 519 h 28464"/>
                <a:gd name="connsiteX7" fmla="*/ 222809 w 265237"/>
                <a:gd name="connsiteY7" fmla="*/ 773 h 28464"/>
                <a:gd name="connsiteX8" fmla="*/ 161708 w 265237"/>
                <a:gd name="connsiteY8" fmla="*/ 1917 h 28464"/>
                <a:gd name="connsiteX9" fmla="*/ 140367 w 265237"/>
                <a:gd name="connsiteY9" fmla="*/ 2298 h 28464"/>
                <a:gd name="connsiteX10" fmla="*/ 101877 w 265237"/>
                <a:gd name="connsiteY10" fmla="*/ 1154 h 28464"/>
                <a:gd name="connsiteX11" fmla="*/ 83712 w 265237"/>
                <a:gd name="connsiteY11" fmla="*/ 1154 h 28464"/>
                <a:gd name="connsiteX12" fmla="*/ 70120 w 265237"/>
                <a:gd name="connsiteY12" fmla="*/ 11 h 28464"/>
                <a:gd name="connsiteX13" fmla="*/ 53987 w 265237"/>
                <a:gd name="connsiteY13" fmla="*/ 1028 h 28464"/>
                <a:gd name="connsiteX14" fmla="*/ 11051 w 265237"/>
                <a:gd name="connsiteY14" fmla="*/ 2044 h 28464"/>
                <a:gd name="connsiteX15" fmla="*/ 2795 w 265237"/>
                <a:gd name="connsiteY15" fmla="*/ 1536 h 28464"/>
                <a:gd name="connsiteX16" fmla="*/ 0 w 265237"/>
                <a:gd name="connsiteY16" fmla="*/ 14369 h 28464"/>
                <a:gd name="connsiteX17" fmla="*/ 2795 w 265237"/>
                <a:gd name="connsiteY17" fmla="*/ 28218 h 28464"/>
                <a:gd name="connsiteX18" fmla="*/ 7495 w 265237"/>
                <a:gd name="connsiteY18" fmla="*/ 28345 h 28464"/>
                <a:gd name="connsiteX19" fmla="*/ 46747 w 265237"/>
                <a:gd name="connsiteY19" fmla="*/ 27328 h 28464"/>
                <a:gd name="connsiteX20" fmla="*/ 153832 w 265237"/>
                <a:gd name="connsiteY20" fmla="*/ 26439 h 28464"/>
                <a:gd name="connsiteX21" fmla="*/ 177460 w 265237"/>
                <a:gd name="connsiteY21" fmla="*/ 26821 h 28464"/>
                <a:gd name="connsiteX22" fmla="*/ 205406 w 265237"/>
                <a:gd name="connsiteY22" fmla="*/ 27202 h 28464"/>
                <a:gd name="connsiteX23" fmla="*/ 215315 w 265237"/>
                <a:gd name="connsiteY23" fmla="*/ 27328 h 28464"/>
                <a:gd name="connsiteX24" fmla="*/ 231447 w 265237"/>
                <a:gd name="connsiteY24" fmla="*/ 27456 h 28464"/>
                <a:gd name="connsiteX25" fmla="*/ 262824 w 265237"/>
                <a:gd name="connsiteY25" fmla="*/ 28218 h 28464"/>
                <a:gd name="connsiteX26" fmla="*/ 265237 w 265237"/>
                <a:gd name="connsiteY26" fmla="*/ 13606 h 28464"/>
                <a:gd name="connsiteX27" fmla="*/ 262951 w 265237"/>
                <a:gd name="connsiteY27" fmla="*/ 1282 h 2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5237" h="28464">
                  <a:moveTo>
                    <a:pt x="262951" y="1282"/>
                  </a:moveTo>
                  <a:cubicBezTo>
                    <a:pt x="261935" y="1154"/>
                    <a:pt x="260918" y="1028"/>
                    <a:pt x="259902" y="900"/>
                  </a:cubicBezTo>
                  <a:cubicBezTo>
                    <a:pt x="256600" y="519"/>
                    <a:pt x="253677" y="138"/>
                    <a:pt x="250629" y="138"/>
                  </a:cubicBezTo>
                  <a:cubicBezTo>
                    <a:pt x="248724" y="11"/>
                    <a:pt x="246945" y="11"/>
                    <a:pt x="244912" y="265"/>
                  </a:cubicBezTo>
                  <a:cubicBezTo>
                    <a:pt x="242245" y="646"/>
                    <a:pt x="239323" y="646"/>
                    <a:pt x="236529" y="519"/>
                  </a:cubicBezTo>
                  <a:cubicBezTo>
                    <a:pt x="236402" y="519"/>
                    <a:pt x="231447" y="519"/>
                    <a:pt x="229034" y="646"/>
                  </a:cubicBezTo>
                  <a:cubicBezTo>
                    <a:pt x="228653" y="646"/>
                    <a:pt x="228399" y="519"/>
                    <a:pt x="228018" y="519"/>
                  </a:cubicBezTo>
                  <a:cubicBezTo>
                    <a:pt x="226494" y="392"/>
                    <a:pt x="224715" y="519"/>
                    <a:pt x="222809" y="773"/>
                  </a:cubicBezTo>
                  <a:cubicBezTo>
                    <a:pt x="202485" y="1028"/>
                    <a:pt x="182033" y="773"/>
                    <a:pt x="161708" y="1917"/>
                  </a:cubicBezTo>
                  <a:cubicBezTo>
                    <a:pt x="154595" y="2298"/>
                    <a:pt x="147481" y="2806"/>
                    <a:pt x="140367" y="2298"/>
                  </a:cubicBezTo>
                  <a:cubicBezTo>
                    <a:pt x="127537" y="1409"/>
                    <a:pt x="114707" y="1409"/>
                    <a:pt x="101877" y="1154"/>
                  </a:cubicBezTo>
                  <a:cubicBezTo>
                    <a:pt x="95780" y="1028"/>
                    <a:pt x="91842" y="2298"/>
                    <a:pt x="83712" y="1154"/>
                  </a:cubicBezTo>
                  <a:cubicBezTo>
                    <a:pt x="80156" y="900"/>
                    <a:pt x="73550" y="-116"/>
                    <a:pt x="70120" y="11"/>
                  </a:cubicBezTo>
                  <a:cubicBezTo>
                    <a:pt x="63642" y="138"/>
                    <a:pt x="60466" y="773"/>
                    <a:pt x="53987" y="1028"/>
                  </a:cubicBezTo>
                  <a:cubicBezTo>
                    <a:pt x="39760" y="1663"/>
                    <a:pt x="25406" y="1790"/>
                    <a:pt x="11051" y="2044"/>
                  </a:cubicBezTo>
                  <a:cubicBezTo>
                    <a:pt x="8257" y="2044"/>
                    <a:pt x="5589" y="1790"/>
                    <a:pt x="2795" y="1536"/>
                  </a:cubicBezTo>
                  <a:lnTo>
                    <a:pt x="0" y="14369"/>
                  </a:lnTo>
                  <a:lnTo>
                    <a:pt x="2795" y="28218"/>
                  </a:lnTo>
                  <a:cubicBezTo>
                    <a:pt x="4319" y="28218"/>
                    <a:pt x="5970" y="28218"/>
                    <a:pt x="7495" y="28345"/>
                  </a:cubicBezTo>
                  <a:cubicBezTo>
                    <a:pt x="20579" y="28854"/>
                    <a:pt x="33917" y="27583"/>
                    <a:pt x="46747" y="27328"/>
                  </a:cubicBezTo>
                  <a:cubicBezTo>
                    <a:pt x="82442" y="26947"/>
                    <a:pt x="118137" y="27328"/>
                    <a:pt x="153832" y="26439"/>
                  </a:cubicBezTo>
                  <a:cubicBezTo>
                    <a:pt x="160311" y="26312"/>
                    <a:pt x="176190" y="26693"/>
                    <a:pt x="177460" y="26821"/>
                  </a:cubicBezTo>
                  <a:cubicBezTo>
                    <a:pt x="186479" y="28472"/>
                    <a:pt x="196006" y="27074"/>
                    <a:pt x="205406" y="27202"/>
                  </a:cubicBezTo>
                  <a:cubicBezTo>
                    <a:pt x="208709" y="27202"/>
                    <a:pt x="212012" y="27328"/>
                    <a:pt x="215315" y="27328"/>
                  </a:cubicBezTo>
                  <a:cubicBezTo>
                    <a:pt x="220650" y="27328"/>
                    <a:pt x="226112" y="27456"/>
                    <a:pt x="231447" y="27456"/>
                  </a:cubicBezTo>
                  <a:cubicBezTo>
                    <a:pt x="241991" y="27583"/>
                    <a:pt x="252407" y="27837"/>
                    <a:pt x="262824" y="28218"/>
                  </a:cubicBezTo>
                  <a:lnTo>
                    <a:pt x="265237" y="13606"/>
                  </a:lnTo>
                  <a:lnTo>
                    <a:pt x="262951" y="1282"/>
                  </a:ln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146" name="Graphic 4">
              <a:extLst>
                <a:ext uri="{FF2B5EF4-FFF2-40B4-BE49-F238E27FC236}">
                  <a16:creationId xmlns:a16="http://schemas.microsoft.com/office/drawing/2014/main" id="{2F90CD5E-74B3-33B4-0B95-5A2E5E74CE1C}"/>
                </a:ext>
              </a:extLst>
            </p:cNvPr>
            <p:cNvGrpSpPr/>
            <p:nvPr/>
          </p:nvGrpSpPr>
          <p:grpSpPr>
            <a:xfrm>
              <a:off x="6658132" y="4271802"/>
              <a:ext cx="175001" cy="34178"/>
              <a:chOff x="6712105" y="3515336"/>
              <a:chExt cx="173458" cy="34178"/>
            </a:xfrm>
            <a:solidFill>
              <a:srgbClr val="31388C"/>
            </a:solidFill>
          </p:grpSpPr>
          <p:sp>
            <p:nvSpPr>
              <p:cNvPr id="147" name="Freeform 146">
                <a:extLst>
                  <a:ext uri="{FF2B5EF4-FFF2-40B4-BE49-F238E27FC236}">
                    <a16:creationId xmlns:a16="http://schemas.microsoft.com/office/drawing/2014/main" id="{A55A8F00-FAFA-68A3-A45B-20ADB16B6494}"/>
                  </a:ext>
                </a:extLst>
              </p:cNvPr>
              <p:cNvSpPr/>
              <p:nvPr/>
            </p:nvSpPr>
            <p:spPr>
              <a:xfrm>
                <a:off x="6726064" y="3515336"/>
                <a:ext cx="159499" cy="34178"/>
              </a:xfrm>
              <a:custGeom>
                <a:avLst/>
                <a:gdLst>
                  <a:gd name="connsiteX0" fmla="*/ 147369 w 159499"/>
                  <a:gd name="connsiteY0" fmla="*/ 762 h 34178"/>
                  <a:gd name="connsiteX1" fmla="*/ 138985 w 159499"/>
                  <a:gd name="connsiteY1" fmla="*/ 0 h 34178"/>
                  <a:gd name="connsiteX2" fmla="*/ 129330 w 159499"/>
                  <a:gd name="connsiteY2" fmla="*/ 1143 h 34178"/>
                  <a:gd name="connsiteX3" fmla="*/ 113579 w 159499"/>
                  <a:gd name="connsiteY3" fmla="*/ 2541 h 34178"/>
                  <a:gd name="connsiteX4" fmla="*/ 69118 w 159499"/>
                  <a:gd name="connsiteY4" fmla="*/ 3049 h 34178"/>
                  <a:gd name="connsiteX5" fmla="*/ 54510 w 159499"/>
                  <a:gd name="connsiteY5" fmla="*/ 2795 h 34178"/>
                  <a:gd name="connsiteX6" fmla="*/ 53367 w 159499"/>
                  <a:gd name="connsiteY6" fmla="*/ 2795 h 34178"/>
                  <a:gd name="connsiteX7" fmla="*/ 52985 w 159499"/>
                  <a:gd name="connsiteY7" fmla="*/ 2795 h 34178"/>
                  <a:gd name="connsiteX8" fmla="*/ 32788 w 159499"/>
                  <a:gd name="connsiteY8" fmla="*/ 2795 h 34178"/>
                  <a:gd name="connsiteX9" fmla="*/ 18814 w 159499"/>
                  <a:gd name="connsiteY9" fmla="*/ 2922 h 34178"/>
                  <a:gd name="connsiteX10" fmla="*/ 7637 w 159499"/>
                  <a:gd name="connsiteY10" fmla="*/ 3558 h 34178"/>
                  <a:gd name="connsiteX11" fmla="*/ 14 w 159499"/>
                  <a:gd name="connsiteY11" fmla="*/ 4701 h 34178"/>
                  <a:gd name="connsiteX12" fmla="*/ 523 w 159499"/>
                  <a:gd name="connsiteY12" fmla="*/ 31129 h 34178"/>
                  <a:gd name="connsiteX13" fmla="*/ 30247 w 159499"/>
                  <a:gd name="connsiteY13" fmla="*/ 30113 h 34178"/>
                  <a:gd name="connsiteX14" fmla="*/ 103035 w 159499"/>
                  <a:gd name="connsiteY14" fmla="*/ 29605 h 34178"/>
                  <a:gd name="connsiteX15" fmla="*/ 143050 w 159499"/>
                  <a:gd name="connsiteY15" fmla="*/ 34178 h 34178"/>
                  <a:gd name="connsiteX16" fmla="*/ 152958 w 159499"/>
                  <a:gd name="connsiteY16" fmla="*/ 31765 h 34178"/>
                  <a:gd name="connsiteX17" fmla="*/ 157912 w 159499"/>
                  <a:gd name="connsiteY17" fmla="*/ 29096 h 34178"/>
                  <a:gd name="connsiteX18" fmla="*/ 159436 w 159499"/>
                  <a:gd name="connsiteY18" fmla="*/ 21473 h 34178"/>
                  <a:gd name="connsiteX19" fmla="*/ 147369 w 159499"/>
                  <a:gd name="connsiteY19" fmla="*/ 762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499" h="34178">
                    <a:moveTo>
                      <a:pt x="147369" y="762"/>
                    </a:moveTo>
                    <a:cubicBezTo>
                      <a:pt x="144066" y="1143"/>
                      <a:pt x="142415" y="127"/>
                      <a:pt x="138985" y="0"/>
                    </a:cubicBezTo>
                    <a:cubicBezTo>
                      <a:pt x="136063" y="0"/>
                      <a:pt x="132125" y="1016"/>
                      <a:pt x="129330" y="1143"/>
                    </a:cubicBezTo>
                    <a:cubicBezTo>
                      <a:pt x="124122" y="1397"/>
                      <a:pt x="118914" y="2414"/>
                      <a:pt x="113579" y="2541"/>
                    </a:cubicBezTo>
                    <a:cubicBezTo>
                      <a:pt x="98716" y="2922"/>
                      <a:pt x="83981" y="3049"/>
                      <a:pt x="69118" y="3049"/>
                    </a:cubicBezTo>
                    <a:cubicBezTo>
                      <a:pt x="64291" y="3049"/>
                      <a:pt x="59337" y="2922"/>
                      <a:pt x="54510" y="2795"/>
                    </a:cubicBezTo>
                    <a:cubicBezTo>
                      <a:pt x="54129" y="2795"/>
                      <a:pt x="53621" y="2795"/>
                      <a:pt x="53367" y="2795"/>
                    </a:cubicBezTo>
                    <a:cubicBezTo>
                      <a:pt x="53240" y="2795"/>
                      <a:pt x="53113" y="2795"/>
                      <a:pt x="52985" y="2795"/>
                    </a:cubicBezTo>
                    <a:cubicBezTo>
                      <a:pt x="46253" y="2668"/>
                      <a:pt x="39520" y="2541"/>
                      <a:pt x="32788" y="2795"/>
                    </a:cubicBezTo>
                    <a:cubicBezTo>
                      <a:pt x="28977" y="2922"/>
                      <a:pt x="19704" y="3176"/>
                      <a:pt x="18814" y="2922"/>
                    </a:cubicBezTo>
                    <a:cubicBezTo>
                      <a:pt x="17417" y="2541"/>
                      <a:pt x="9034" y="3558"/>
                      <a:pt x="7637" y="3558"/>
                    </a:cubicBezTo>
                    <a:cubicBezTo>
                      <a:pt x="7128" y="3558"/>
                      <a:pt x="3190" y="4447"/>
                      <a:pt x="14" y="4701"/>
                    </a:cubicBezTo>
                    <a:cubicBezTo>
                      <a:pt x="-113" y="13722"/>
                      <a:pt x="649" y="22108"/>
                      <a:pt x="523" y="31129"/>
                    </a:cubicBezTo>
                    <a:cubicBezTo>
                      <a:pt x="10431" y="31002"/>
                      <a:pt x="20466" y="30113"/>
                      <a:pt x="30247" y="30113"/>
                    </a:cubicBezTo>
                    <a:cubicBezTo>
                      <a:pt x="54510" y="29859"/>
                      <a:pt x="78773" y="29732"/>
                      <a:pt x="103035" y="29605"/>
                    </a:cubicBezTo>
                    <a:cubicBezTo>
                      <a:pt x="116500" y="30240"/>
                      <a:pt x="129965" y="33924"/>
                      <a:pt x="143050" y="34178"/>
                    </a:cubicBezTo>
                    <a:cubicBezTo>
                      <a:pt x="146480" y="34178"/>
                      <a:pt x="150163" y="33416"/>
                      <a:pt x="152958" y="31765"/>
                    </a:cubicBezTo>
                    <a:cubicBezTo>
                      <a:pt x="155880" y="29986"/>
                      <a:pt x="156896" y="30494"/>
                      <a:pt x="157912" y="29096"/>
                    </a:cubicBezTo>
                    <a:cubicBezTo>
                      <a:pt x="159183" y="27572"/>
                      <a:pt x="159690" y="24776"/>
                      <a:pt x="159436" y="21473"/>
                    </a:cubicBezTo>
                    <a:cubicBezTo>
                      <a:pt x="159055" y="12325"/>
                      <a:pt x="153847" y="0"/>
                      <a:pt x="147369" y="762"/>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48" name="Freeform 147">
                <a:extLst>
                  <a:ext uri="{FF2B5EF4-FFF2-40B4-BE49-F238E27FC236}">
                    <a16:creationId xmlns:a16="http://schemas.microsoft.com/office/drawing/2014/main" id="{A304DBEE-A4D4-154F-41A8-FFE8E80E4006}"/>
                  </a:ext>
                </a:extLst>
              </p:cNvPr>
              <p:cNvSpPr/>
              <p:nvPr/>
            </p:nvSpPr>
            <p:spPr>
              <a:xfrm>
                <a:off x="6712105" y="3518120"/>
                <a:ext cx="88666" cy="28463"/>
              </a:xfrm>
              <a:custGeom>
                <a:avLst/>
                <a:gdLst>
                  <a:gd name="connsiteX0" fmla="*/ 80918 w 88666"/>
                  <a:gd name="connsiteY0" fmla="*/ 1154 h 28463"/>
                  <a:gd name="connsiteX1" fmla="*/ 67325 w 88666"/>
                  <a:gd name="connsiteY1" fmla="*/ 11 h 28463"/>
                  <a:gd name="connsiteX2" fmla="*/ 51192 w 88666"/>
                  <a:gd name="connsiteY2" fmla="*/ 1027 h 28463"/>
                  <a:gd name="connsiteX3" fmla="*/ 8256 w 88666"/>
                  <a:gd name="connsiteY3" fmla="*/ 2044 h 28463"/>
                  <a:gd name="connsiteX4" fmla="*/ 0 w 88666"/>
                  <a:gd name="connsiteY4" fmla="*/ 1536 h 28463"/>
                  <a:gd name="connsiteX5" fmla="*/ 0 w 88666"/>
                  <a:gd name="connsiteY5" fmla="*/ 28218 h 28463"/>
                  <a:gd name="connsiteX6" fmla="*/ 4700 w 88666"/>
                  <a:gd name="connsiteY6" fmla="*/ 28345 h 28463"/>
                  <a:gd name="connsiteX7" fmla="*/ 43952 w 88666"/>
                  <a:gd name="connsiteY7" fmla="*/ 27329 h 28463"/>
                  <a:gd name="connsiteX8" fmla="*/ 87650 w 88666"/>
                  <a:gd name="connsiteY8" fmla="*/ 27074 h 28463"/>
                  <a:gd name="connsiteX9" fmla="*/ 88666 w 88666"/>
                  <a:gd name="connsiteY9" fmla="*/ 1662 h 28463"/>
                  <a:gd name="connsiteX10" fmla="*/ 80918 w 88666"/>
                  <a:gd name="connsiteY10" fmla="*/ 1154 h 2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666" h="28463">
                    <a:moveTo>
                      <a:pt x="80918" y="1154"/>
                    </a:moveTo>
                    <a:cubicBezTo>
                      <a:pt x="77360" y="900"/>
                      <a:pt x="70755" y="-116"/>
                      <a:pt x="67325" y="11"/>
                    </a:cubicBezTo>
                    <a:cubicBezTo>
                      <a:pt x="60847" y="138"/>
                      <a:pt x="57671" y="773"/>
                      <a:pt x="51192" y="1027"/>
                    </a:cubicBezTo>
                    <a:cubicBezTo>
                      <a:pt x="36965" y="1662"/>
                      <a:pt x="22611" y="1790"/>
                      <a:pt x="8256" y="2044"/>
                    </a:cubicBezTo>
                    <a:cubicBezTo>
                      <a:pt x="5462" y="2044"/>
                      <a:pt x="2794" y="1790"/>
                      <a:pt x="0" y="1536"/>
                    </a:cubicBezTo>
                    <a:lnTo>
                      <a:pt x="0" y="28218"/>
                    </a:lnTo>
                    <a:cubicBezTo>
                      <a:pt x="1524" y="28218"/>
                      <a:pt x="3176" y="28218"/>
                      <a:pt x="4700" y="28345"/>
                    </a:cubicBezTo>
                    <a:cubicBezTo>
                      <a:pt x="17784" y="28853"/>
                      <a:pt x="31122" y="27583"/>
                      <a:pt x="43952" y="27329"/>
                    </a:cubicBezTo>
                    <a:cubicBezTo>
                      <a:pt x="58560" y="27201"/>
                      <a:pt x="73042" y="27201"/>
                      <a:pt x="87650" y="27074"/>
                    </a:cubicBezTo>
                    <a:cubicBezTo>
                      <a:pt x="85872" y="18307"/>
                      <a:pt x="86507" y="10048"/>
                      <a:pt x="88666" y="1662"/>
                    </a:cubicBezTo>
                    <a:cubicBezTo>
                      <a:pt x="86634" y="1662"/>
                      <a:pt x="84093" y="1662"/>
                      <a:pt x="80918" y="1154"/>
                    </a:cubicBezTo>
                    <a:close/>
                  </a:path>
                </a:pathLst>
              </a:custGeom>
              <a:solidFill>
                <a:srgbClr val="31388C"/>
              </a:solidFill>
              <a:ln w="12692" cap="flat">
                <a:noFill/>
                <a:prstDash val="solid"/>
                <a:miter/>
              </a:ln>
            </p:spPr>
            <p:txBody>
              <a:bodyPr rtlCol="0" anchor="ctr"/>
              <a:lstStyle/>
              <a:p>
                <a:endParaRPr lang="en-US" dirty="0">
                  <a:latin typeface="Roboto Condensed" panose="02000000000000000000" pitchFamily="2" charset="0"/>
                </a:endParaRPr>
              </a:p>
            </p:txBody>
          </p:sp>
        </p:grpSp>
      </p:grpSp>
      <p:sp>
        <p:nvSpPr>
          <p:cNvPr id="149" name="TextBox 148">
            <a:extLst>
              <a:ext uri="{FF2B5EF4-FFF2-40B4-BE49-F238E27FC236}">
                <a16:creationId xmlns:a16="http://schemas.microsoft.com/office/drawing/2014/main" id="{B16C3542-E928-2FB3-FA12-E47329E88958}"/>
              </a:ext>
            </a:extLst>
          </p:cNvPr>
          <p:cNvSpPr txBox="1"/>
          <p:nvPr/>
        </p:nvSpPr>
        <p:spPr>
          <a:xfrm>
            <a:off x="3859534" y="4270312"/>
            <a:ext cx="644407" cy="246221"/>
          </a:xfrm>
          <a:prstGeom prst="rect">
            <a:avLst/>
          </a:prstGeom>
          <a:noFill/>
        </p:spPr>
        <p:txBody>
          <a:bodyPr wrap="none" lIns="0" tIns="0" rIns="0" bIns="0" rtlCol="0">
            <a:spAutoFit/>
          </a:bodyPr>
          <a:lstStyle/>
          <a:p>
            <a:pPr algn="l" defTabSz="144000">
              <a:spcAft>
                <a:spcPts val="600"/>
              </a:spcAft>
            </a:pPr>
            <a:r>
              <a:rPr lang="en-US" sz="1600" spc="0" baseline="0" dirty="0">
                <a:solidFill>
                  <a:schemeClr val="bg1"/>
                </a:solidFill>
                <a:latin typeface="Londrina Solid" pitchFamily="2" charset="77"/>
                <a:ea typeface="Roboto Condensed" panose="02000000000000000000" pitchFamily="2" charset="0"/>
                <a:sym typeface="LondrinaSolid-Regular"/>
                <a:rtl val="0"/>
              </a:rPr>
              <a:t>Option 2</a:t>
            </a:r>
          </a:p>
        </p:txBody>
      </p:sp>
      <p:sp>
        <p:nvSpPr>
          <p:cNvPr id="150" name="TextBox 149">
            <a:extLst>
              <a:ext uri="{FF2B5EF4-FFF2-40B4-BE49-F238E27FC236}">
                <a16:creationId xmlns:a16="http://schemas.microsoft.com/office/drawing/2014/main" id="{140172E6-1B1F-B49E-06BD-F61B1AA99062}"/>
              </a:ext>
            </a:extLst>
          </p:cNvPr>
          <p:cNvSpPr txBox="1"/>
          <p:nvPr/>
        </p:nvSpPr>
        <p:spPr>
          <a:xfrm>
            <a:off x="3859534" y="4553279"/>
            <a:ext cx="3083133" cy="2235484"/>
          </a:xfrm>
          <a:prstGeom prst="rect">
            <a:avLst/>
          </a:prstGeom>
          <a:noFill/>
        </p:spPr>
        <p:txBody>
          <a:bodyPr wrap="square" lIns="0" tIns="0" rIns="0" bIns="0" rtlCol="0">
            <a:spAutoFit/>
          </a:bodyPr>
          <a:lstStyle/>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cs typeface="Arial" panose="020B0604020202020204" pitchFamily="34" charset="0"/>
              </a:rPr>
              <a:t>Why not take action to help your school or people in your local area? Work together to plan a community project. Think about: </a:t>
            </a:r>
          </a:p>
          <a:p>
            <a:pPr marL="144000" lvl="0" indent="-144000">
              <a:lnSpc>
                <a:spcPct val="90000"/>
              </a:lnSpc>
              <a:buSzPts val="1100"/>
              <a:buFont typeface="Arial" panose="020B0604020202020204" pitchFamily="34" charset="0"/>
              <a:buChar char="•"/>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Who do you think needs help?</a:t>
            </a:r>
          </a:p>
          <a:p>
            <a:pPr marL="144000" lvl="0" indent="-144000">
              <a:lnSpc>
                <a:spcPct val="90000"/>
              </a:lnSpc>
              <a:buSzPts val="1100"/>
              <a:buFont typeface="Arial" panose="020B0604020202020204" pitchFamily="34" charset="0"/>
              <a:buChar char="•"/>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What can you do to help? E.g., create a second-hand school uniform hub, hold a cake sale to raise money, collect food to donate to a local food bank.</a:t>
            </a:r>
          </a:p>
          <a:p>
            <a:pPr marL="144000" lvl="0" indent="-144000">
              <a:lnSpc>
                <a:spcPct val="90000"/>
              </a:lnSpc>
              <a:buSzPts val="1100"/>
              <a:buFont typeface="Arial" panose="020B0604020202020204" pitchFamily="34" charset="0"/>
              <a:buChar char="•"/>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What will you need to organise?</a:t>
            </a:r>
          </a:p>
          <a:p>
            <a:pPr marL="144000" lvl="0" indent="-144000">
              <a:lnSpc>
                <a:spcPct val="90000"/>
              </a:lnSpc>
              <a:buSzPts val="1100"/>
              <a:buFont typeface="Arial" panose="020B0604020202020204" pitchFamily="34" charset="0"/>
              <a:buChar char="•"/>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Who could support you? E.g., parent helpers, teachers, other pupils.</a:t>
            </a:r>
          </a:p>
          <a:p>
            <a:pPr marL="144000" lvl="0" indent="-144000">
              <a:lnSpc>
                <a:spcPct val="90000"/>
              </a:lnSpc>
              <a:spcAft>
                <a:spcPts val="400"/>
              </a:spcAft>
              <a:buSzPts val="1100"/>
              <a:buFont typeface="Arial" panose="020B0604020202020204" pitchFamily="34" charset="0"/>
              <a:buChar char="•"/>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How will you spread the word? E.g., posters, assemblies, class visits.</a:t>
            </a:r>
          </a:p>
          <a:p>
            <a:pPr>
              <a:lnSpc>
                <a:spcPct val="90000"/>
              </a:lnSpc>
              <a:spcAft>
                <a:spcPts val="400"/>
              </a:spcAft>
              <a:buNone/>
            </a:pPr>
            <a:r>
              <a:rPr lang="en-GB" sz="1100" dirty="0">
                <a:effectLst/>
                <a:latin typeface="Roboto Condensed" panose="02000000000000000000" pitchFamily="2" charset="0"/>
                <a:ea typeface="Roboto Condensed" panose="02000000000000000000" pitchFamily="2" charset="0"/>
              </a:rPr>
              <a:t>Carry out your community action. What impact did it have? How did you feel as a result? </a:t>
            </a:r>
            <a:endParaRPr lang="en-GB" sz="1100" spc="-20" dirty="0">
              <a:effectLst/>
              <a:latin typeface="Roboto Condensed" panose="02000000000000000000" pitchFamily="2" charset="0"/>
              <a:ea typeface="Roboto Condensed" panose="02000000000000000000" pitchFamily="2" charset="0"/>
              <a:cs typeface="Arial" panose="020B0604020202020204" pitchFamily="34" charset="0"/>
            </a:endParaRPr>
          </a:p>
        </p:txBody>
      </p:sp>
    </p:spTree>
    <p:extLst>
      <p:ext uri="{BB962C8B-B14F-4D97-AF65-F5344CB8AC3E}">
        <p14:creationId xmlns:p14="http://schemas.microsoft.com/office/powerpoint/2010/main" val="35943237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7" name="Rounded Rectangle 1636">
            <a:extLst>
              <a:ext uri="{FF2B5EF4-FFF2-40B4-BE49-F238E27FC236}">
                <a16:creationId xmlns:a16="http://schemas.microsoft.com/office/drawing/2014/main" id="{C44CBB8D-A762-15EF-D2ED-E6B9BB1D3F60}"/>
              </a:ext>
            </a:extLst>
          </p:cNvPr>
          <p:cNvSpPr/>
          <p:nvPr/>
        </p:nvSpPr>
        <p:spPr>
          <a:xfrm>
            <a:off x="5459597" y="5155851"/>
            <a:ext cx="4863600" cy="1437290"/>
          </a:xfrm>
          <a:prstGeom prst="roundRect">
            <a:avLst>
              <a:gd name="adj" fmla="val 946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grpSp>
        <p:nvGrpSpPr>
          <p:cNvPr id="1293" name="Group 1292">
            <a:extLst>
              <a:ext uri="{FF2B5EF4-FFF2-40B4-BE49-F238E27FC236}">
                <a16:creationId xmlns:a16="http://schemas.microsoft.com/office/drawing/2014/main" id="{7F23B777-D088-7F10-668A-906903BDB2C6}"/>
              </a:ext>
            </a:extLst>
          </p:cNvPr>
          <p:cNvGrpSpPr/>
          <p:nvPr/>
        </p:nvGrpSpPr>
        <p:grpSpPr>
          <a:xfrm>
            <a:off x="338645" y="337924"/>
            <a:ext cx="4909337" cy="728058"/>
            <a:chOff x="338645" y="337924"/>
            <a:chExt cx="4909337" cy="728058"/>
          </a:xfrm>
          <a:solidFill>
            <a:schemeClr val="tx2"/>
          </a:solidFill>
        </p:grpSpPr>
        <p:sp>
          <p:nvSpPr>
            <p:cNvPr id="1294" name="Freeform 1293">
              <a:extLst>
                <a:ext uri="{FF2B5EF4-FFF2-40B4-BE49-F238E27FC236}">
                  <a16:creationId xmlns:a16="http://schemas.microsoft.com/office/drawing/2014/main" id="{45E7EE19-8439-EA8B-0D46-BEB91C40210C}"/>
                </a:ext>
              </a:extLst>
            </p:cNvPr>
            <p:cNvSpPr/>
            <p:nvPr/>
          </p:nvSpPr>
          <p:spPr>
            <a:xfrm>
              <a:off x="378167" y="377710"/>
              <a:ext cx="4830292" cy="647238"/>
            </a:xfrm>
            <a:custGeom>
              <a:avLst/>
              <a:gdLst>
                <a:gd name="connsiteX0" fmla="*/ 4769953 w 4830292"/>
                <a:gd name="connsiteY0" fmla="*/ 1011007 h 1011007"/>
                <a:gd name="connsiteX1" fmla="*/ 60339 w 4830292"/>
                <a:gd name="connsiteY1" fmla="*/ 1011007 h 1011007"/>
                <a:gd name="connsiteX2" fmla="*/ 0 w 4830292"/>
                <a:gd name="connsiteY2" fmla="*/ 950654 h 1011007"/>
                <a:gd name="connsiteX3" fmla="*/ 0 w 4830292"/>
                <a:gd name="connsiteY3" fmla="*/ 60353 h 1011007"/>
                <a:gd name="connsiteX4" fmla="*/ 60339 w 4830292"/>
                <a:gd name="connsiteY4" fmla="*/ 0 h 1011007"/>
                <a:gd name="connsiteX5" fmla="*/ 4769953 w 4830292"/>
                <a:gd name="connsiteY5" fmla="*/ 0 h 1011007"/>
                <a:gd name="connsiteX6" fmla="*/ 4830292 w 4830292"/>
                <a:gd name="connsiteY6" fmla="*/ 60353 h 1011007"/>
                <a:gd name="connsiteX7" fmla="*/ 4830292 w 4830292"/>
                <a:gd name="connsiteY7" fmla="*/ 950654 h 1011007"/>
                <a:gd name="connsiteX8" fmla="*/ 4769953 w 4830292"/>
                <a:gd name="connsiteY8" fmla="*/ 1011007 h 101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0292" h="1011007">
                  <a:moveTo>
                    <a:pt x="4769953" y="1011007"/>
                  </a:moveTo>
                  <a:lnTo>
                    <a:pt x="60339" y="1011007"/>
                  </a:lnTo>
                  <a:cubicBezTo>
                    <a:pt x="27057" y="1011007"/>
                    <a:pt x="0" y="983944"/>
                    <a:pt x="0" y="950654"/>
                  </a:cubicBezTo>
                  <a:lnTo>
                    <a:pt x="0" y="60353"/>
                  </a:lnTo>
                  <a:cubicBezTo>
                    <a:pt x="0" y="27064"/>
                    <a:pt x="27057" y="0"/>
                    <a:pt x="60339" y="0"/>
                  </a:cubicBezTo>
                  <a:lnTo>
                    <a:pt x="4769953" y="0"/>
                  </a:lnTo>
                  <a:cubicBezTo>
                    <a:pt x="4803235" y="0"/>
                    <a:pt x="4830292" y="27064"/>
                    <a:pt x="4830292" y="60353"/>
                  </a:cubicBezTo>
                  <a:lnTo>
                    <a:pt x="4830292" y="950654"/>
                  </a:lnTo>
                  <a:cubicBezTo>
                    <a:pt x="4830292" y="983944"/>
                    <a:pt x="4803235" y="1011007"/>
                    <a:pt x="4769953" y="1011007"/>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5" name="Freeform 1294">
              <a:extLst>
                <a:ext uri="{FF2B5EF4-FFF2-40B4-BE49-F238E27FC236}">
                  <a16:creationId xmlns:a16="http://schemas.microsoft.com/office/drawing/2014/main" id="{E206FB6D-E43C-ABF2-6331-89F9CC6FF9F9}"/>
                </a:ext>
              </a:extLst>
            </p:cNvPr>
            <p:cNvSpPr/>
            <p:nvPr/>
          </p:nvSpPr>
          <p:spPr>
            <a:xfrm>
              <a:off x="4417829" y="986958"/>
              <a:ext cx="752395" cy="78642"/>
            </a:xfrm>
            <a:custGeom>
              <a:avLst/>
              <a:gdLst>
                <a:gd name="connsiteX0" fmla="*/ 6605 w 752395"/>
                <a:gd name="connsiteY0" fmla="*/ 74688 h 78642"/>
                <a:gd name="connsiteX1" fmla="*/ 15117 w 752395"/>
                <a:gd name="connsiteY1" fmla="*/ 75577 h 78642"/>
                <a:gd name="connsiteX2" fmla="*/ 40903 w 752395"/>
                <a:gd name="connsiteY2" fmla="*/ 77864 h 78642"/>
                <a:gd name="connsiteX3" fmla="*/ 56782 w 752395"/>
                <a:gd name="connsiteY3" fmla="*/ 77610 h 78642"/>
                <a:gd name="connsiteX4" fmla="*/ 80156 w 752395"/>
                <a:gd name="connsiteY4" fmla="*/ 76975 h 78642"/>
                <a:gd name="connsiteX5" fmla="*/ 100989 w 752395"/>
                <a:gd name="connsiteY5" fmla="*/ 76721 h 78642"/>
                <a:gd name="connsiteX6" fmla="*/ 103783 w 752395"/>
                <a:gd name="connsiteY6" fmla="*/ 77102 h 78642"/>
                <a:gd name="connsiteX7" fmla="*/ 118137 w 752395"/>
                <a:gd name="connsiteY7" fmla="*/ 76466 h 78642"/>
                <a:gd name="connsiteX8" fmla="*/ 288103 w 752395"/>
                <a:gd name="connsiteY8" fmla="*/ 73417 h 78642"/>
                <a:gd name="connsiteX9" fmla="*/ 347679 w 752395"/>
                <a:gd name="connsiteY9" fmla="*/ 72274 h 78642"/>
                <a:gd name="connsiteX10" fmla="*/ 454765 w 752395"/>
                <a:gd name="connsiteY10" fmla="*/ 75450 h 78642"/>
                <a:gd name="connsiteX11" fmla="*/ 505323 w 752395"/>
                <a:gd name="connsiteY11" fmla="*/ 75450 h 78642"/>
                <a:gd name="connsiteX12" fmla="*/ 543305 w 752395"/>
                <a:gd name="connsiteY12" fmla="*/ 78627 h 78642"/>
                <a:gd name="connsiteX13" fmla="*/ 567694 w 752395"/>
                <a:gd name="connsiteY13" fmla="*/ 77356 h 78642"/>
                <a:gd name="connsiteX14" fmla="*/ 593481 w 752395"/>
                <a:gd name="connsiteY14" fmla="*/ 75958 h 78642"/>
                <a:gd name="connsiteX15" fmla="*/ 727370 w 752395"/>
                <a:gd name="connsiteY15" fmla="*/ 69859 h 78642"/>
                <a:gd name="connsiteX16" fmla="*/ 752395 w 752395"/>
                <a:gd name="connsiteY16" fmla="*/ 68716 h 78642"/>
                <a:gd name="connsiteX17" fmla="*/ 736770 w 752395"/>
                <a:gd name="connsiteY17" fmla="*/ 34156 h 78642"/>
                <a:gd name="connsiteX18" fmla="*/ 701583 w 752395"/>
                <a:gd name="connsiteY18" fmla="*/ 739 h 78642"/>
                <a:gd name="connsiteX19" fmla="*/ 690278 w 752395"/>
                <a:gd name="connsiteY19" fmla="*/ 358 h 78642"/>
                <a:gd name="connsiteX20" fmla="*/ 599325 w 752395"/>
                <a:gd name="connsiteY20" fmla="*/ 3026 h 78642"/>
                <a:gd name="connsiteX21" fmla="*/ 458703 w 752395"/>
                <a:gd name="connsiteY21" fmla="*/ 3789 h 78642"/>
                <a:gd name="connsiteX22" fmla="*/ 309824 w 752395"/>
                <a:gd name="connsiteY22" fmla="*/ 5695 h 78642"/>
                <a:gd name="connsiteX23" fmla="*/ 244150 w 752395"/>
                <a:gd name="connsiteY23" fmla="*/ 4551 h 78642"/>
                <a:gd name="connsiteX24" fmla="*/ 166535 w 752395"/>
                <a:gd name="connsiteY24" fmla="*/ 3662 h 78642"/>
                <a:gd name="connsiteX25" fmla="*/ 138970 w 752395"/>
                <a:gd name="connsiteY25" fmla="*/ 3408 h 78642"/>
                <a:gd name="connsiteX26" fmla="*/ 94129 w 752395"/>
                <a:gd name="connsiteY26" fmla="*/ 2899 h 78642"/>
                <a:gd name="connsiteX27" fmla="*/ 6733 w 752395"/>
                <a:gd name="connsiteY27" fmla="*/ 867 h 78642"/>
                <a:gd name="connsiteX28" fmla="*/ 0 w 752395"/>
                <a:gd name="connsiteY28" fmla="*/ 41398 h 78642"/>
                <a:gd name="connsiteX29" fmla="*/ 6605 w 752395"/>
                <a:gd name="connsiteY29"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2395" h="78642">
                  <a:moveTo>
                    <a:pt x="6605" y="74688"/>
                  </a:moveTo>
                  <a:lnTo>
                    <a:pt x="15117" y="75577"/>
                  </a:lnTo>
                  <a:cubicBezTo>
                    <a:pt x="24136" y="76594"/>
                    <a:pt x="32647" y="77610"/>
                    <a:pt x="40903" y="77864"/>
                  </a:cubicBezTo>
                  <a:cubicBezTo>
                    <a:pt x="46112" y="78245"/>
                    <a:pt x="50939" y="78245"/>
                    <a:pt x="56782" y="77610"/>
                  </a:cubicBezTo>
                  <a:cubicBezTo>
                    <a:pt x="64150" y="76721"/>
                    <a:pt x="72153" y="76466"/>
                    <a:pt x="80156" y="76975"/>
                  </a:cubicBezTo>
                  <a:cubicBezTo>
                    <a:pt x="80409" y="76975"/>
                    <a:pt x="94383" y="76848"/>
                    <a:pt x="100989" y="76721"/>
                  </a:cubicBezTo>
                  <a:cubicBezTo>
                    <a:pt x="101877" y="76848"/>
                    <a:pt x="102640" y="76975"/>
                    <a:pt x="103783" y="77102"/>
                  </a:cubicBezTo>
                  <a:cubicBezTo>
                    <a:pt x="108102" y="77610"/>
                    <a:pt x="113056" y="77102"/>
                    <a:pt x="118137" y="76466"/>
                  </a:cubicBezTo>
                  <a:cubicBezTo>
                    <a:pt x="174793" y="75831"/>
                    <a:pt x="231448" y="76466"/>
                    <a:pt x="288103" y="73417"/>
                  </a:cubicBezTo>
                  <a:cubicBezTo>
                    <a:pt x="307919" y="72401"/>
                    <a:pt x="327609" y="70876"/>
                    <a:pt x="347679" y="72274"/>
                  </a:cubicBezTo>
                  <a:cubicBezTo>
                    <a:pt x="383247" y="74942"/>
                    <a:pt x="419070" y="74815"/>
                    <a:pt x="454765" y="75450"/>
                  </a:cubicBezTo>
                  <a:cubicBezTo>
                    <a:pt x="471660" y="75831"/>
                    <a:pt x="482712" y="72147"/>
                    <a:pt x="505323" y="75450"/>
                  </a:cubicBezTo>
                  <a:cubicBezTo>
                    <a:pt x="515104" y="76085"/>
                    <a:pt x="533651" y="78881"/>
                    <a:pt x="543305" y="78627"/>
                  </a:cubicBezTo>
                  <a:cubicBezTo>
                    <a:pt x="551689" y="78372"/>
                    <a:pt x="559945" y="77864"/>
                    <a:pt x="567694" y="77356"/>
                  </a:cubicBezTo>
                  <a:cubicBezTo>
                    <a:pt x="575443" y="76848"/>
                    <a:pt x="583192" y="76339"/>
                    <a:pt x="593481" y="75958"/>
                  </a:cubicBezTo>
                  <a:cubicBezTo>
                    <a:pt x="638958" y="74307"/>
                    <a:pt x="685197" y="74434"/>
                    <a:pt x="727370" y="69859"/>
                  </a:cubicBezTo>
                  <a:cubicBezTo>
                    <a:pt x="735373" y="68970"/>
                    <a:pt x="744011" y="68970"/>
                    <a:pt x="752395" y="68716"/>
                  </a:cubicBezTo>
                  <a:lnTo>
                    <a:pt x="736770" y="34156"/>
                  </a:lnTo>
                  <a:lnTo>
                    <a:pt x="701583" y="739"/>
                  </a:lnTo>
                  <a:lnTo>
                    <a:pt x="690278" y="358"/>
                  </a:lnTo>
                  <a:cubicBezTo>
                    <a:pt x="658901" y="-1166"/>
                    <a:pt x="629812" y="2645"/>
                    <a:pt x="599325" y="3026"/>
                  </a:cubicBezTo>
                  <a:lnTo>
                    <a:pt x="458703" y="3789"/>
                  </a:lnTo>
                  <a:cubicBezTo>
                    <a:pt x="409035" y="4043"/>
                    <a:pt x="359366" y="4297"/>
                    <a:pt x="309824" y="5695"/>
                  </a:cubicBezTo>
                  <a:cubicBezTo>
                    <a:pt x="291659" y="6203"/>
                    <a:pt x="247580" y="5186"/>
                    <a:pt x="244150" y="4551"/>
                  </a:cubicBezTo>
                  <a:cubicBezTo>
                    <a:pt x="219126" y="-150"/>
                    <a:pt x="192449" y="4043"/>
                    <a:pt x="166535" y="3662"/>
                  </a:cubicBezTo>
                  <a:cubicBezTo>
                    <a:pt x="157389" y="3535"/>
                    <a:pt x="148116" y="3408"/>
                    <a:pt x="138970" y="3408"/>
                  </a:cubicBezTo>
                  <a:cubicBezTo>
                    <a:pt x="123981" y="3281"/>
                    <a:pt x="109118" y="3026"/>
                    <a:pt x="94129" y="2899"/>
                  </a:cubicBezTo>
                  <a:cubicBezTo>
                    <a:pt x="64912" y="2645"/>
                    <a:pt x="35822" y="2010"/>
                    <a:pt x="6733" y="867"/>
                  </a:cubicBezTo>
                  <a:lnTo>
                    <a:pt x="0" y="41398"/>
                  </a:lnTo>
                  <a:lnTo>
                    <a:pt x="6605"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6" name="Freeform 1295">
              <a:extLst>
                <a:ext uri="{FF2B5EF4-FFF2-40B4-BE49-F238E27FC236}">
                  <a16:creationId xmlns:a16="http://schemas.microsoft.com/office/drawing/2014/main" id="{B8EE72A9-F515-4736-5D99-86B8817ECFF1}"/>
                </a:ext>
              </a:extLst>
            </p:cNvPr>
            <p:cNvSpPr/>
            <p:nvPr/>
          </p:nvSpPr>
          <p:spPr>
            <a:xfrm>
              <a:off x="3694270" y="986958"/>
              <a:ext cx="738167" cy="78642"/>
            </a:xfrm>
            <a:custGeom>
              <a:avLst/>
              <a:gdLst>
                <a:gd name="connsiteX0" fmla="*/ 6605 w 738167"/>
                <a:gd name="connsiteY0" fmla="*/ 74688 h 78642"/>
                <a:gd name="connsiteX1" fmla="*/ 15117 w 738167"/>
                <a:gd name="connsiteY1" fmla="*/ 75577 h 78642"/>
                <a:gd name="connsiteX2" fmla="*/ 40903 w 738167"/>
                <a:gd name="connsiteY2" fmla="*/ 77864 h 78642"/>
                <a:gd name="connsiteX3" fmla="*/ 56782 w 738167"/>
                <a:gd name="connsiteY3" fmla="*/ 77610 h 78642"/>
                <a:gd name="connsiteX4" fmla="*/ 80156 w 738167"/>
                <a:gd name="connsiteY4" fmla="*/ 76975 h 78642"/>
                <a:gd name="connsiteX5" fmla="*/ 100988 w 738167"/>
                <a:gd name="connsiteY5" fmla="*/ 76721 h 78642"/>
                <a:gd name="connsiteX6" fmla="*/ 103783 w 738167"/>
                <a:gd name="connsiteY6" fmla="*/ 77102 h 78642"/>
                <a:gd name="connsiteX7" fmla="*/ 118137 w 738167"/>
                <a:gd name="connsiteY7" fmla="*/ 76466 h 78642"/>
                <a:gd name="connsiteX8" fmla="*/ 288103 w 738167"/>
                <a:gd name="connsiteY8" fmla="*/ 73417 h 78642"/>
                <a:gd name="connsiteX9" fmla="*/ 347679 w 738167"/>
                <a:gd name="connsiteY9" fmla="*/ 72274 h 78642"/>
                <a:gd name="connsiteX10" fmla="*/ 454638 w 738167"/>
                <a:gd name="connsiteY10" fmla="*/ 75450 h 78642"/>
                <a:gd name="connsiteX11" fmla="*/ 505196 w 738167"/>
                <a:gd name="connsiteY11" fmla="*/ 75450 h 78642"/>
                <a:gd name="connsiteX12" fmla="*/ 543177 w 738167"/>
                <a:gd name="connsiteY12" fmla="*/ 78627 h 78642"/>
                <a:gd name="connsiteX13" fmla="*/ 587892 w 738167"/>
                <a:gd name="connsiteY13" fmla="*/ 75958 h 78642"/>
                <a:gd name="connsiteX14" fmla="*/ 707300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4 w 738167"/>
                <a:gd name="connsiteY20" fmla="*/ 5568 h 78642"/>
                <a:gd name="connsiteX21" fmla="*/ 244150 w 738167"/>
                <a:gd name="connsiteY21" fmla="*/ 4424 h 78642"/>
                <a:gd name="connsiteX22" fmla="*/ 166535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605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605" y="74688"/>
                  </a:moveTo>
                  <a:cubicBezTo>
                    <a:pt x="9400" y="74942"/>
                    <a:pt x="12322" y="75196"/>
                    <a:pt x="15117" y="75577"/>
                  </a:cubicBezTo>
                  <a:cubicBezTo>
                    <a:pt x="24136" y="76594"/>
                    <a:pt x="32646" y="77610"/>
                    <a:pt x="40903" y="77864"/>
                  </a:cubicBezTo>
                  <a:cubicBezTo>
                    <a:pt x="46111" y="78245"/>
                    <a:pt x="50939" y="78245"/>
                    <a:pt x="56782" y="77610"/>
                  </a:cubicBezTo>
                  <a:cubicBezTo>
                    <a:pt x="64150" y="76721"/>
                    <a:pt x="72153" y="76466"/>
                    <a:pt x="80156" y="76975"/>
                  </a:cubicBezTo>
                  <a:cubicBezTo>
                    <a:pt x="80409" y="76975"/>
                    <a:pt x="94383" y="76848"/>
                    <a:pt x="100988" y="76721"/>
                  </a:cubicBezTo>
                  <a:cubicBezTo>
                    <a:pt x="101877" y="76848"/>
                    <a:pt x="102640" y="76975"/>
                    <a:pt x="103783" y="77102"/>
                  </a:cubicBezTo>
                  <a:cubicBezTo>
                    <a:pt x="108102" y="77610"/>
                    <a:pt x="113056" y="77102"/>
                    <a:pt x="118137" y="76466"/>
                  </a:cubicBezTo>
                  <a:cubicBezTo>
                    <a:pt x="174792" y="75831"/>
                    <a:pt x="231448" y="76466"/>
                    <a:pt x="288103" y="73417"/>
                  </a:cubicBezTo>
                  <a:cubicBezTo>
                    <a:pt x="307919" y="72401"/>
                    <a:pt x="327609" y="70876"/>
                    <a:pt x="347679" y="72274"/>
                  </a:cubicBezTo>
                  <a:cubicBezTo>
                    <a:pt x="383247" y="74942"/>
                    <a:pt x="419070" y="74815"/>
                    <a:pt x="454638" y="75450"/>
                  </a:cubicBezTo>
                  <a:cubicBezTo>
                    <a:pt x="471533" y="75831"/>
                    <a:pt x="482585" y="72147"/>
                    <a:pt x="505196" y="75450"/>
                  </a:cubicBezTo>
                  <a:cubicBezTo>
                    <a:pt x="514977" y="76085"/>
                    <a:pt x="533523" y="78881"/>
                    <a:pt x="543177" y="78627"/>
                  </a:cubicBezTo>
                  <a:cubicBezTo>
                    <a:pt x="561089" y="78118"/>
                    <a:pt x="569981" y="76721"/>
                    <a:pt x="587892" y="75958"/>
                  </a:cubicBezTo>
                  <a:cubicBezTo>
                    <a:pt x="627652" y="74307"/>
                    <a:pt x="667412" y="73798"/>
                    <a:pt x="707300" y="73290"/>
                  </a:cubicBezTo>
                  <a:cubicBezTo>
                    <a:pt x="714921" y="73163"/>
                    <a:pt x="722543" y="73925"/>
                    <a:pt x="730292" y="74688"/>
                  </a:cubicBezTo>
                  <a:lnTo>
                    <a:pt x="738168" y="39111"/>
                  </a:lnTo>
                  <a:lnTo>
                    <a:pt x="730292" y="739"/>
                  </a:lnTo>
                  <a:cubicBezTo>
                    <a:pt x="725973" y="612"/>
                    <a:pt x="721527" y="612"/>
                    <a:pt x="717081" y="358"/>
                  </a:cubicBezTo>
                  <a:cubicBezTo>
                    <a:pt x="680496" y="-1166"/>
                    <a:pt x="643404" y="2645"/>
                    <a:pt x="607709" y="3026"/>
                  </a:cubicBezTo>
                  <a:cubicBezTo>
                    <a:pt x="508371" y="4170"/>
                    <a:pt x="409162" y="3026"/>
                    <a:pt x="309824" y="5568"/>
                  </a:cubicBezTo>
                  <a:cubicBezTo>
                    <a:pt x="291659" y="6076"/>
                    <a:pt x="247580" y="5059"/>
                    <a:pt x="244150" y="4424"/>
                  </a:cubicBezTo>
                  <a:cubicBezTo>
                    <a:pt x="219126" y="-277"/>
                    <a:pt x="192449" y="3916"/>
                    <a:pt x="166535" y="3535"/>
                  </a:cubicBezTo>
                  <a:cubicBezTo>
                    <a:pt x="157389" y="3408"/>
                    <a:pt x="148116" y="3281"/>
                    <a:pt x="138970" y="3281"/>
                  </a:cubicBezTo>
                  <a:cubicBezTo>
                    <a:pt x="123980" y="3154"/>
                    <a:pt x="109118" y="2899"/>
                    <a:pt x="94129" y="2772"/>
                  </a:cubicBezTo>
                  <a:cubicBezTo>
                    <a:pt x="64912" y="2518"/>
                    <a:pt x="35822" y="1883"/>
                    <a:pt x="6733" y="739"/>
                  </a:cubicBezTo>
                  <a:lnTo>
                    <a:pt x="0" y="41271"/>
                  </a:lnTo>
                  <a:lnTo>
                    <a:pt x="6605"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7" name="Freeform 1296">
              <a:extLst>
                <a:ext uri="{FF2B5EF4-FFF2-40B4-BE49-F238E27FC236}">
                  <a16:creationId xmlns:a16="http://schemas.microsoft.com/office/drawing/2014/main" id="{5BF95DD8-B271-73F3-2057-79F4A593990A}"/>
                </a:ext>
              </a:extLst>
            </p:cNvPr>
            <p:cNvSpPr/>
            <p:nvPr/>
          </p:nvSpPr>
          <p:spPr>
            <a:xfrm>
              <a:off x="2970456" y="986958"/>
              <a:ext cx="738167" cy="78642"/>
            </a:xfrm>
            <a:custGeom>
              <a:avLst/>
              <a:gdLst>
                <a:gd name="connsiteX0" fmla="*/ 6733 w 738167"/>
                <a:gd name="connsiteY0" fmla="*/ 74688 h 78642"/>
                <a:gd name="connsiteX1" fmla="*/ 15243 w 738167"/>
                <a:gd name="connsiteY1" fmla="*/ 75577 h 78642"/>
                <a:gd name="connsiteX2" fmla="*/ 41030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4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3" y="75577"/>
                  </a:cubicBezTo>
                  <a:cubicBezTo>
                    <a:pt x="24263" y="76594"/>
                    <a:pt x="32774" y="77610"/>
                    <a:pt x="41030"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4"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1" y="78881"/>
                    <a:pt x="543305" y="78627"/>
                  </a:cubicBezTo>
                  <a:cubicBezTo>
                    <a:pt x="561216" y="78118"/>
                    <a:pt x="570108" y="76721"/>
                    <a:pt x="588019" y="75958"/>
                  </a:cubicBezTo>
                  <a:cubicBezTo>
                    <a:pt x="627779" y="74307"/>
                    <a:pt x="667539" y="73798"/>
                    <a:pt x="707427" y="73290"/>
                  </a:cubicBezTo>
                  <a:cubicBezTo>
                    <a:pt x="715049" y="73163"/>
                    <a:pt x="722670" y="73925"/>
                    <a:pt x="730292" y="74688"/>
                  </a:cubicBezTo>
                  <a:lnTo>
                    <a:pt x="738168" y="39111"/>
                  </a:lnTo>
                  <a:lnTo>
                    <a:pt x="730292" y="739"/>
                  </a:lnTo>
                  <a:cubicBezTo>
                    <a:pt x="725973" y="612"/>
                    <a:pt x="721527" y="612"/>
                    <a:pt x="717081" y="358"/>
                  </a:cubicBezTo>
                  <a:cubicBezTo>
                    <a:pt x="680497" y="-1166"/>
                    <a:pt x="643404" y="2645"/>
                    <a:pt x="607709" y="3026"/>
                  </a:cubicBezTo>
                  <a:cubicBezTo>
                    <a:pt x="508371" y="4170"/>
                    <a:pt x="409162" y="3026"/>
                    <a:pt x="309825" y="5568"/>
                  </a:cubicBezTo>
                  <a:cubicBezTo>
                    <a:pt x="291659" y="6076"/>
                    <a:pt x="247580" y="5059"/>
                    <a:pt x="244150" y="4424"/>
                  </a:cubicBezTo>
                  <a:cubicBezTo>
                    <a:pt x="219126" y="-277"/>
                    <a:pt x="192449"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8" name="Freeform 1297">
              <a:extLst>
                <a:ext uri="{FF2B5EF4-FFF2-40B4-BE49-F238E27FC236}">
                  <a16:creationId xmlns:a16="http://schemas.microsoft.com/office/drawing/2014/main" id="{EE5F511E-FAC7-F1BA-BB90-F78C1042D129}"/>
                </a:ext>
              </a:extLst>
            </p:cNvPr>
            <p:cNvSpPr/>
            <p:nvPr/>
          </p:nvSpPr>
          <p:spPr>
            <a:xfrm>
              <a:off x="2246897" y="986958"/>
              <a:ext cx="738167" cy="78642"/>
            </a:xfrm>
            <a:custGeom>
              <a:avLst/>
              <a:gdLst>
                <a:gd name="connsiteX0" fmla="*/ 6733 w 738167"/>
                <a:gd name="connsiteY0" fmla="*/ 74688 h 78642"/>
                <a:gd name="connsiteX1" fmla="*/ 15244 w 738167"/>
                <a:gd name="connsiteY1" fmla="*/ 75577 h 78642"/>
                <a:gd name="connsiteX2" fmla="*/ 41031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5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4" y="75577"/>
                  </a:cubicBezTo>
                  <a:cubicBezTo>
                    <a:pt x="24263" y="76594"/>
                    <a:pt x="32774" y="77610"/>
                    <a:pt x="41031"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5"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1" y="78881"/>
                    <a:pt x="543305" y="78627"/>
                  </a:cubicBezTo>
                  <a:cubicBezTo>
                    <a:pt x="561216" y="78118"/>
                    <a:pt x="570108" y="76721"/>
                    <a:pt x="588019" y="75958"/>
                  </a:cubicBezTo>
                  <a:cubicBezTo>
                    <a:pt x="627779" y="74307"/>
                    <a:pt x="667539" y="73798"/>
                    <a:pt x="707427" y="73290"/>
                  </a:cubicBezTo>
                  <a:cubicBezTo>
                    <a:pt x="715049" y="73163"/>
                    <a:pt x="722670" y="73925"/>
                    <a:pt x="730292" y="74688"/>
                  </a:cubicBezTo>
                  <a:lnTo>
                    <a:pt x="738168" y="39111"/>
                  </a:lnTo>
                  <a:lnTo>
                    <a:pt x="730292" y="739"/>
                  </a:lnTo>
                  <a:cubicBezTo>
                    <a:pt x="725973" y="612"/>
                    <a:pt x="721527" y="612"/>
                    <a:pt x="717081" y="358"/>
                  </a:cubicBezTo>
                  <a:cubicBezTo>
                    <a:pt x="680497" y="-1166"/>
                    <a:pt x="643404" y="2645"/>
                    <a:pt x="607709" y="3026"/>
                  </a:cubicBezTo>
                  <a:cubicBezTo>
                    <a:pt x="508372" y="4170"/>
                    <a:pt x="409162" y="3026"/>
                    <a:pt x="309825" y="5568"/>
                  </a:cubicBezTo>
                  <a:cubicBezTo>
                    <a:pt x="291660" y="6076"/>
                    <a:pt x="247580" y="5059"/>
                    <a:pt x="244150" y="4424"/>
                  </a:cubicBezTo>
                  <a:cubicBezTo>
                    <a:pt x="219126" y="-277"/>
                    <a:pt x="192450"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299" name="Freeform 1298">
              <a:extLst>
                <a:ext uri="{FF2B5EF4-FFF2-40B4-BE49-F238E27FC236}">
                  <a16:creationId xmlns:a16="http://schemas.microsoft.com/office/drawing/2014/main" id="{DD5276D8-A15E-FFCB-90E2-81302B94ED77}"/>
                </a:ext>
              </a:extLst>
            </p:cNvPr>
            <p:cNvSpPr/>
            <p:nvPr/>
          </p:nvSpPr>
          <p:spPr>
            <a:xfrm>
              <a:off x="1523337" y="986958"/>
              <a:ext cx="738167" cy="78642"/>
            </a:xfrm>
            <a:custGeom>
              <a:avLst/>
              <a:gdLst>
                <a:gd name="connsiteX0" fmla="*/ 6605 w 738167"/>
                <a:gd name="connsiteY0" fmla="*/ 74688 h 78642"/>
                <a:gd name="connsiteX1" fmla="*/ 15116 w 738167"/>
                <a:gd name="connsiteY1" fmla="*/ 75577 h 78642"/>
                <a:gd name="connsiteX2" fmla="*/ 40903 w 738167"/>
                <a:gd name="connsiteY2" fmla="*/ 77864 h 78642"/>
                <a:gd name="connsiteX3" fmla="*/ 56782 w 738167"/>
                <a:gd name="connsiteY3" fmla="*/ 77610 h 78642"/>
                <a:gd name="connsiteX4" fmla="*/ 80156 w 738167"/>
                <a:gd name="connsiteY4" fmla="*/ 76975 h 78642"/>
                <a:gd name="connsiteX5" fmla="*/ 100988 w 738167"/>
                <a:gd name="connsiteY5" fmla="*/ 76721 h 78642"/>
                <a:gd name="connsiteX6" fmla="*/ 103783 w 738167"/>
                <a:gd name="connsiteY6" fmla="*/ 77102 h 78642"/>
                <a:gd name="connsiteX7" fmla="*/ 118137 w 738167"/>
                <a:gd name="connsiteY7" fmla="*/ 76466 h 78642"/>
                <a:gd name="connsiteX8" fmla="*/ 288103 w 738167"/>
                <a:gd name="connsiteY8" fmla="*/ 73417 h 78642"/>
                <a:gd name="connsiteX9" fmla="*/ 347679 w 738167"/>
                <a:gd name="connsiteY9" fmla="*/ 72274 h 78642"/>
                <a:gd name="connsiteX10" fmla="*/ 454638 w 738167"/>
                <a:gd name="connsiteY10" fmla="*/ 75450 h 78642"/>
                <a:gd name="connsiteX11" fmla="*/ 505196 w 738167"/>
                <a:gd name="connsiteY11" fmla="*/ 75450 h 78642"/>
                <a:gd name="connsiteX12" fmla="*/ 543178 w 738167"/>
                <a:gd name="connsiteY12" fmla="*/ 78627 h 78642"/>
                <a:gd name="connsiteX13" fmla="*/ 587892 w 738167"/>
                <a:gd name="connsiteY13" fmla="*/ 75958 h 78642"/>
                <a:gd name="connsiteX14" fmla="*/ 707300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605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605" y="74688"/>
                  </a:moveTo>
                  <a:cubicBezTo>
                    <a:pt x="9400" y="74942"/>
                    <a:pt x="12322" y="75196"/>
                    <a:pt x="15116" y="75577"/>
                  </a:cubicBezTo>
                  <a:cubicBezTo>
                    <a:pt x="24136" y="76594"/>
                    <a:pt x="32647" y="77610"/>
                    <a:pt x="40903" y="77864"/>
                  </a:cubicBezTo>
                  <a:cubicBezTo>
                    <a:pt x="46112" y="78245"/>
                    <a:pt x="50939" y="78245"/>
                    <a:pt x="56782" y="77610"/>
                  </a:cubicBezTo>
                  <a:cubicBezTo>
                    <a:pt x="64150" y="76721"/>
                    <a:pt x="72153" y="76466"/>
                    <a:pt x="80156" y="76975"/>
                  </a:cubicBezTo>
                  <a:cubicBezTo>
                    <a:pt x="80410" y="76975"/>
                    <a:pt x="94383" y="76848"/>
                    <a:pt x="100988" y="76721"/>
                  </a:cubicBezTo>
                  <a:cubicBezTo>
                    <a:pt x="101878" y="76848"/>
                    <a:pt x="102640" y="76975"/>
                    <a:pt x="103783" y="77102"/>
                  </a:cubicBezTo>
                  <a:cubicBezTo>
                    <a:pt x="108102" y="77610"/>
                    <a:pt x="113056" y="77102"/>
                    <a:pt x="118137" y="76466"/>
                  </a:cubicBezTo>
                  <a:cubicBezTo>
                    <a:pt x="174792" y="75831"/>
                    <a:pt x="231448" y="76466"/>
                    <a:pt x="288103" y="73417"/>
                  </a:cubicBezTo>
                  <a:cubicBezTo>
                    <a:pt x="307919" y="72401"/>
                    <a:pt x="327609" y="70876"/>
                    <a:pt x="347679" y="72274"/>
                  </a:cubicBezTo>
                  <a:cubicBezTo>
                    <a:pt x="383248" y="74942"/>
                    <a:pt x="419070" y="74815"/>
                    <a:pt x="454638" y="75450"/>
                  </a:cubicBezTo>
                  <a:cubicBezTo>
                    <a:pt x="471533" y="75831"/>
                    <a:pt x="482585" y="72147"/>
                    <a:pt x="505196" y="75450"/>
                  </a:cubicBezTo>
                  <a:cubicBezTo>
                    <a:pt x="514977" y="76085"/>
                    <a:pt x="533523" y="78881"/>
                    <a:pt x="543178" y="78627"/>
                  </a:cubicBezTo>
                  <a:cubicBezTo>
                    <a:pt x="561089" y="78118"/>
                    <a:pt x="569981" y="76721"/>
                    <a:pt x="587892" y="75958"/>
                  </a:cubicBezTo>
                  <a:cubicBezTo>
                    <a:pt x="627652" y="74307"/>
                    <a:pt x="667412" y="73798"/>
                    <a:pt x="707300" y="73290"/>
                  </a:cubicBezTo>
                  <a:cubicBezTo>
                    <a:pt x="714921" y="73163"/>
                    <a:pt x="722543" y="73925"/>
                    <a:pt x="730292" y="74688"/>
                  </a:cubicBezTo>
                  <a:lnTo>
                    <a:pt x="738168" y="39111"/>
                  </a:lnTo>
                  <a:lnTo>
                    <a:pt x="730292" y="739"/>
                  </a:lnTo>
                  <a:cubicBezTo>
                    <a:pt x="725973" y="612"/>
                    <a:pt x="721527" y="612"/>
                    <a:pt x="717081" y="358"/>
                  </a:cubicBezTo>
                  <a:cubicBezTo>
                    <a:pt x="680496" y="-1166"/>
                    <a:pt x="643404" y="2645"/>
                    <a:pt x="607709" y="3026"/>
                  </a:cubicBezTo>
                  <a:cubicBezTo>
                    <a:pt x="508372" y="4170"/>
                    <a:pt x="409162" y="3026"/>
                    <a:pt x="309825" y="5568"/>
                  </a:cubicBezTo>
                  <a:cubicBezTo>
                    <a:pt x="291659" y="6076"/>
                    <a:pt x="247580" y="5059"/>
                    <a:pt x="244150" y="4424"/>
                  </a:cubicBezTo>
                  <a:cubicBezTo>
                    <a:pt x="219126" y="-277"/>
                    <a:pt x="192449"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605"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0" name="Freeform 1299">
              <a:extLst>
                <a:ext uri="{FF2B5EF4-FFF2-40B4-BE49-F238E27FC236}">
                  <a16:creationId xmlns:a16="http://schemas.microsoft.com/office/drawing/2014/main" id="{29923272-6CBB-22A1-AF43-F4408748708A}"/>
                </a:ext>
              </a:extLst>
            </p:cNvPr>
            <p:cNvSpPr/>
            <p:nvPr/>
          </p:nvSpPr>
          <p:spPr>
            <a:xfrm>
              <a:off x="799524" y="986958"/>
              <a:ext cx="738167" cy="78642"/>
            </a:xfrm>
            <a:custGeom>
              <a:avLst/>
              <a:gdLst>
                <a:gd name="connsiteX0" fmla="*/ 6733 w 738167"/>
                <a:gd name="connsiteY0" fmla="*/ 74688 h 78642"/>
                <a:gd name="connsiteX1" fmla="*/ 15244 w 738167"/>
                <a:gd name="connsiteY1" fmla="*/ 75577 h 78642"/>
                <a:gd name="connsiteX2" fmla="*/ 41031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4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4" y="75577"/>
                  </a:cubicBezTo>
                  <a:cubicBezTo>
                    <a:pt x="24263" y="76594"/>
                    <a:pt x="32774" y="77610"/>
                    <a:pt x="41031"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4"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0" y="78881"/>
                    <a:pt x="543305" y="78627"/>
                  </a:cubicBezTo>
                  <a:cubicBezTo>
                    <a:pt x="561216" y="78118"/>
                    <a:pt x="570108" y="76721"/>
                    <a:pt x="588019" y="75958"/>
                  </a:cubicBezTo>
                  <a:cubicBezTo>
                    <a:pt x="627779" y="74307"/>
                    <a:pt x="667539" y="73798"/>
                    <a:pt x="707427" y="73290"/>
                  </a:cubicBezTo>
                  <a:cubicBezTo>
                    <a:pt x="715048" y="73163"/>
                    <a:pt x="722670" y="73925"/>
                    <a:pt x="730292" y="74688"/>
                  </a:cubicBezTo>
                  <a:lnTo>
                    <a:pt x="738168" y="39111"/>
                  </a:lnTo>
                  <a:lnTo>
                    <a:pt x="730292" y="739"/>
                  </a:lnTo>
                  <a:cubicBezTo>
                    <a:pt x="725973" y="612"/>
                    <a:pt x="721527" y="612"/>
                    <a:pt x="717081" y="358"/>
                  </a:cubicBezTo>
                  <a:cubicBezTo>
                    <a:pt x="680496" y="-1166"/>
                    <a:pt x="643404" y="2645"/>
                    <a:pt x="607709" y="3026"/>
                  </a:cubicBezTo>
                  <a:cubicBezTo>
                    <a:pt x="508372" y="4170"/>
                    <a:pt x="409162" y="3026"/>
                    <a:pt x="309825" y="5568"/>
                  </a:cubicBezTo>
                  <a:cubicBezTo>
                    <a:pt x="291659" y="6076"/>
                    <a:pt x="247580" y="5059"/>
                    <a:pt x="244150" y="4424"/>
                  </a:cubicBezTo>
                  <a:cubicBezTo>
                    <a:pt x="219126" y="-277"/>
                    <a:pt x="192450"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1" name="Freeform 1300">
              <a:extLst>
                <a:ext uri="{FF2B5EF4-FFF2-40B4-BE49-F238E27FC236}">
                  <a16:creationId xmlns:a16="http://schemas.microsoft.com/office/drawing/2014/main" id="{100D5102-1263-E0FE-5077-C9AB4441EDE3}"/>
                </a:ext>
              </a:extLst>
            </p:cNvPr>
            <p:cNvSpPr/>
            <p:nvPr/>
          </p:nvSpPr>
          <p:spPr>
            <a:xfrm>
              <a:off x="339290" y="698258"/>
              <a:ext cx="474968" cy="367724"/>
            </a:xfrm>
            <a:custGeom>
              <a:avLst/>
              <a:gdLst>
                <a:gd name="connsiteX0" fmla="*/ 3436 w 474968"/>
                <a:gd name="connsiteY0" fmla="*/ 6353 h 367724"/>
                <a:gd name="connsiteX1" fmla="*/ 2547 w 474968"/>
                <a:gd name="connsiteY1" fmla="*/ 14866 h 367724"/>
                <a:gd name="connsiteX2" fmla="*/ 260 w 474968"/>
                <a:gd name="connsiteY2" fmla="*/ 40659 h 367724"/>
                <a:gd name="connsiteX3" fmla="*/ 514 w 474968"/>
                <a:gd name="connsiteY3" fmla="*/ 56541 h 367724"/>
                <a:gd name="connsiteX4" fmla="*/ 1149 w 474968"/>
                <a:gd name="connsiteY4" fmla="*/ 79920 h 367724"/>
                <a:gd name="connsiteX5" fmla="*/ 1403 w 474968"/>
                <a:gd name="connsiteY5" fmla="*/ 102536 h 367724"/>
                <a:gd name="connsiteX6" fmla="*/ 1022 w 474968"/>
                <a:gd name="connsiteY6" fmla="*/ 105713 h 367724"/>
                <a:gd name="connsiteX7" fmla="*/ 1657 w 474968"/>
                <a:gd name="connsiteY7" fmla="*/ 122358 h 367724"/>
                <a:gd name="connsiteX8" fmla="*/ 2928 w 474968"/>
                <a:gd name="connsiteY8" fmla="*/ 220193 h 367724"/>
                <a:gd name="connsiteX9" fmla="*/ 6739 w 474968"/>
                <a:gd name="connsiteY9" fmla="*/ 266696 h 367724"/>
                <a:gd name="connsiteX10" fmla="*/ 15885 w 474968"/>
                <a:gd name="connsiteY10" fmla="*/ 310151 h 367724"/>
                <a:gd name="connsiteX11" fmla="*/ 63394 w 474968"/>
                <a:gd name="connsiteY11" fmla="*/ 352461 h 367724"/>
                <a:gd name="connsiteX12" fmla="*/ 90324 w 474968"/>
                <a:gd name="connsiteY12" fmla="*/ 358306 h 367724"/>
                <a:gd name="connsiteX13" fmla="*/ 118651 w 474968"/>
                <a:gd name="connsiteY13" fmla="*/ 361482 h 367724"/>
                <a:gd name="connsiteX14" fmla="*/ 178609 w 474968"/>
                <a:gd name="connsiteY14" fmla="*/ 364532 h 367724"/>
                <a:gd name="connsiteX15" fmla="*/ 236789 w 474968"/>
                <a:gd name="connsiteY15" fmla="*/ 364532 h 367724"/>
                <a:gd name="connsiteX16" fmla="*/ 280106 w 474968"/>
                <a:gd name="connsiteY16" fmla="*/ 367708 h 367724"/>
                <a:gd name="connsiteX17" fmla="*/ 324820 w 474968"/>
                <a:gd name="connsiteY17" fmla="*/ 365040 h 367724"/>
                <a:gd name="connsiteX18" fmla="*/ 444228 w 474968"/>
                <a:gd name="connsiteY18" fmla="*/ 362372 h 367724"/>
                <a:gd name="connsiteX19" fmla="*/ 467093 w 474968"/>
                <a:gd name="connsiteY19" fmla="*/ 363769 h 367724"/>
                <a:gd name="connsiteX20" fmla="*/ 474969 w 474968"/>
                <a:gd name="connsiteY20" fmla="*/ 328193 h 367724"/>
                <a:gd name="connsiteX21" fmla="*/ 467093 w 474968"/>
                <a:gd name="connsiteY21" fmla="*/ 289821 h 367724"/>
                <a:gd name="connsiteX22" fmla="*/ 453882 w 474968"/>
                <a:gd name="connsiteY22" fmla="*/ 289440 h 367724"/>
                <a:gd name="connsiteX23" fmla="*/ 344510 w 474968"/>
                <a:gd name="connsiteY23" fmla="*/ 292108 h 367724"/>
                <a:gd name="connsiteX24" fmla="*/ 207572 w 474968"/>
                <a:gd name="connsiteY24" fmla="*/ 292871 h 367724"/>
                <a:gd name="connsiteX25" fmla="*/ 143803 w 474968"/>
                <a:gd name="connsiteY25" fmla="*/ 293379 h 367724"/>
                <a:gd name="connsiteX26" fmla="*/ 111792 w 474968"/>
                <a:gd name="connsiteY26" fmla="*/ 292235 h 367724"/>
                <a:gd name="connsiteX27" fmla="*/ 84481 w 474968"/>
                <a:gd name="connsiteY27" fmla="*/ 276226 h 367724"/>
                <a:gd name="connsiteX28" fmla="*/ 72667 w 474968"/>
                <a:gd name="connsiteY28" fmla="*/ 245986 h 367724"/>
                <a:gd name="connsiteX29" fmla="*/ 73556 w 474968"/>
                <a:gd name="connsiteY29" fmla="*/ 221845 h 367724"/>
                <a:gd name="connsiteX30" fmla="*/ 74445 w 474968"/>
                <a:gd name="connsiteY30" fmla="*/ 155139 h 367724"/>
                <a:gd name="connsiteX31" fmla="*/ 74699 w 474968"/>
                <a:gd name="connsiteY31" fmla="*/ 131633 h 367724"/>
                <a:gd name="connsiteX32" fmla="*/ 75207 w 474968"/>
                <a:gd name="connsiteY32" fmla="*/ 93515 h 367724"/>
                <a:gd name="connsiteX33" fmla="*/ 77240 w 474968"/>
                <a:gd name="connsiteY33" fmla="*/ 6734 h 367724"/>
                <a:gd name="connsiteX34" fmla="*/ 36718 w 474968"/>
                <a:gd name="connsiteY34" fmla="*/ 0 h 367724"/>
                <a:gd name="connsiteX35" fmla="*/ 3436 w 474968"/>
                <a:gd name="connsiteY35" fmla="*/ 6353 h 36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4968" h="367724">
                  <a:moveTo>
                    <a:pt x="3436" y="6353"/>
                  </a:moveTo>
                  <a:lnTo>
                    <a:pt x="2547" y="14866"/>
                  </a:lnTo>
                  <a:cubicBezTo>
                    <a:pt x="1530" y="23887"/>
                    <a:pt x="514" y="32400"/>
                    <a:pt x="260" y="40659"/>
                  </a:cubicBezTo>
                  <a:cubicBezTo>
                    <a:pt x="-121" y="45868"/>
                    <a:pt x="-121" y="50696"/>
                    <a:pt x="514" y="56541"/>
                  </a:cubicBezTo>
                  <a:cubicBezTo>
                    <a:pt x="1403" y="63911"/>
                    <a:pt x="1657" y="71915"/>
                    <a:pt x="1149" y="79920"/>
                  </a:cubicBezTo>
                  <a:cubicBezTo>
                    <a:pt x="1149" y="80174"/>
                    <a:pt x="1276" y="95294"/>
                    <a:pt x="1403" y="102536"/>
                  </a:cubicBezTo>
                  <a:cubicBezTo>
                    <a:pt x="1276" y="103553"/>
                    <a:pt x="1149" y="104442"/>
                    <a:pt x="1022" y="105713"/>
                  </a:cubicBezTo>
                  <a:cubicBezTo>
                    <a:pt x="514" y="110795"/>
                    <a:pt x="1022" y="116513"/>
                    <a:pt x="1657" y="122358"/>
                  </a:cubicBezTo>
                  <a:cubicBezTo>
                    <a:pt x="2166" y="155012"/>
                    <a:pt x="1403" y="188174"/>
                    <a:pt x="2928" y="220193"/>
                  </a:cubicBezTo>
                  <a:cubicBezTo>
                    <a:pt x="3690" y="236202"/>
                    <a:pt x="5087" y="251577"/>
                    <a:pt x="6739" y="266696"/>
                  </a:cubicBezTo>
                  <a:cubicBezTo>
                    <a:pt x="8898" y="281562"/>
                    <a:pt x="9025" y="296301"/>
                    <a:pt x="15885" y="310151"/>
                  </a:cubicBezTo>
                  <a:cubicBezTo>
                    <a:pt x="25031" y="329464"/>
                    <a:pt x="43704" y="344711"/>
                    <a:pt x="63394" y="352461"/>
                  </a:cubicBezTo>
                  <a:cubicBezTo>
                    <a:pt x="72159" y="356146"/>
                    <a:pt x="81051" y="357035"/>
                    <a:pt x="90324" y="358306"/>
                  </a:cubicBezTo>
                  <a:cubicBezTo>
                    <a:pt x="99470" y="359577"/>
                    <a:pt x="108997" y="360593"/>
                    <a:pt x="118651" y="361482"/>
                  </a:cubicBezTo>
                  <a:cubicBezTo>
                    <a:pt x="137960" y="363261"/>
                    <a:pt x="158158" y="364151"/>
                    <a:pt x="178609" y="364532"/>
                  </a:cubicBezTo>
                  <a:cubicBezTo>
                    <a:pt x="198045" y="364913"/>
                    <a:pt x="211637" y="361228"/>
                    <a:pt x="236789" y="364532"/>
                  </a:cubicBezTo>
                  <a:cubicBezTo>
                    <a:pt x="247713" y="365167"/>
                    <a:pt x="269816" y="367962"/>
                    <a:pt x="280106" y="367708"/>
                  </a:cubicBezTo>
                  <a:cubicBezTo>
                    <a:pt x="298017" y="367200"/>
                    <a:pt x="306909" y="365802"/>
                    <a:pt x="324820" y="365040"/>
                  </a:cubicBezTo>
                  <a:cubicBezTo>
                    <a:pt x="364580" y="363388"/>
                    <a:pt x="404341" y="362880"/>
                    <a:pt x="444228" y="362372"/>
                  </a:cubicBezTo>
                  <a:cubicBezTo>
                    <a:pt x="451850" y="362245"/>
                    <a:pt x="459471" y="363007"/>
                    <a:pt x="467093" y="363769"/>
                  </a:cubicBezTo>
                  <a:lnTo>
                    <a:pt x="474969" y="328193"/>
                  </a:lnTo>
                  <a:lnTo>
                    <a:pt x="467093" y="289821"/>
                  </a:lnTo>
                  <a:lnTo>
                    <a:pt x="453882" y="289440"/>
                  </a:lnTo>
                  <a:cubicBezTo>
                    <a:pt x="417298" y="287915"/>
                    <a:pt x="380205" y="291727"/>
                    <a:pt x="344510" y="292108"/>
                  </a:cubicBezTo>
                  <a:lnTo>
                    <a:pt x="207572" y="292871"/>
                  </a:lnTo>
                  <a:lnTo>
                    <a:pt x="143803" y="293379"/>
                  </a:lnTo>
                  <a:cubicBezTo>
                    <a:pt x="133133" y="293125"/>
                    <a:pt x="122208" y="294776"/>
                    <a:pt x="111792" y="292235"/>
                  </a:cubicBezTo>
                  <a:cubicBezTo>
                    <a:pt x="101248" y="289948"/>
                    <a:pt x="91721" y="283976"/>
                    <a:pt x="84481" y="276226"/>
                  </a:cubicBezTo>
                  <a:cubicBezTo>
                    <a:pt x="79018" y="270635"/>
                    <a:pt x="72794" y="258056"/>
                    <a:pt x="72667" y="245986"/>
                  </a:cubicBezTo>
                  <a:cubicBezTo>
                    <a:pt x="72667" y="234042"/>
                    <a:pt x="73302" y="223496"/>
                    <a:pt x="73556" y="221845"/>
                  </a:cubicBezTo>
                  <a:cubicBezTo>
                    <a:pt x="78256" y="197704"/>
                    <a:pt x="74064" y="177628"/>
                    <a:pt x="74445" y="155139"/>
                  </a:cubicBezTo>
                  <a:cubicBezTo>
                    <a:pt x="74572" y="147388"/>
                    <a:pt x="74699" y="139384"/>
                    <a:pt x="74699" y="131633"/>
                  </a:cubicBezTo>
                  <a:cubicBezTo>
                    <a:pt x="74826" y="118927"/>
                    <a:pt x="75080" y="106221"/>
                    <a:pt x="75207" y="93515"/>
                  </a:cubicBezTo>
                  <a:cubicBezTo>
                    <a:pt x="75461" y="65435"/>
                    <a:pt x="76097" y="35449"/>
                    <a:pt x="77240" y="6734"/>
                  </a:cubicBezTo>
                  <a:lnTo>
                    <a:pt x="36718" y="0"/>
                  </a:lnTo>
                  <a:lnTo>
                    <a:pt x="3436" y="6353"/>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2" name="Freeform 1301">
              <a:extLst>
                <a:ext uri="{FF2B5EF4-FFF2-40B4-BE49-F238E27FC236}">
                  <a16:creationId xmlns:a16="http://schemas.microsoft.com/office/drawing/2014/main" id="{2DF363AB-7278-73C0-3665-09137D3C2031}"/>
                </a:ext>
              </a:extLst>
            </p:cNvPr>
            <p:cNvSpPr/>
            <p:nvPr/>
          </p:nvSpPr>
          <p:spPr>
            <a:xfrm>
              <a:off x="338645" y="348105"/>
              <a:ext cx="128442" cy="629905"/>
            </a:xfrm>
            <a:custGeom>
              <a:avLst/>
              <a:gdLst>
                <a:gd name="connsiteX0" fmla="*/ 77758 w 128442"/>
                <a:gd name="connsiteY0" fmla="*/ 0 h 726903"/>
                <a:gd name="connsiteX1" fmla="*/ 68358 w 128442"/>
                <a:gd name="connsiteY1" fmla="*/ 889 h 726903"/>
                <a:gd name="connsiteX2" fmla="*/ 41174 w 128442"/>
                <a:gd name="connsiteY2" fmla="*/ 10673 h 726903"/>
                <a:gd name="connsiteX3" fmla="*/ 27836 w 128442"/>
                <a:gd name="connsiteY3" fmla="*/ 22489 h 726903"/>
                <a:gd name="connsiteX4" fmla="*/ 13990 w 128442"/>
                <a:gd name="connsiteY4" fmla="*/ 44471 h 726903"/>
                <a:gd name="connsiteX5" fmla="*/ 8146 w 128442"/>
                <a:gd name="connsiteY5" fmla="*/ 66198 h 726903"/>
                <a:gd name="connsiteX6" fmla="*/ 7511 w 128442"/>
                <a:gd name="connsiteY6" fmla="*/ 68866 h 726903"/>
                <a:gd name="connsiteX7" fmla="*/ 6495 w 128442"/>
                <a:gd name="connsiteY7" fmla="*/ 84494 h 726903"/>
                <a:gd name="connsiteX8" fmla="*/ 2811 w 128442"/>
                <a:gd name="connsiteY8" fmla="*/ 180042 h 726903"/>
                <a:gd name="connsiteX9" fmla="*/ 3573 w 128442"/>
                <a:gd name="connsiteY9" fmla="*/ 229214 h 726903"/>
                <a:gd name="connsiteX10" fmla="*/ 4208 w 128442"/>
                <a:gd name="connsiteY10" fmla="*/ 253736 h 726903"/>
                <a:gd name="connsiteX11" fmla="*/ 5224 w 128442"/>
                <a:gd name="connsiteY11" fmla="*/ 276734 h 726903"/>
                <a:gd name="connsiteX12" fmla="*/ 6368 w 128442"/>
                <a:gd name="connsiteY12" fmla="*/ 336325 h 726903"/>
                <a:gd name="connsiteX13" fmla="*/ 3192 w 128442"/>
                <a:gd name="connsiteY13" fmla="*/ 443308 h 726903"/>
                <a:gd name="connsiteX14" fmla="*/ 3192 w 128442"/>
                <a:gd name="connsiteY14" fmla="*/ 493878 h 726903"/>
                <a:gd name="connsiteX15" fmla="*/ 16 w 128442"/>
                <a:gd name="connsiteY15" fmla="*/ 531868 h 726903"/>
                <a:gd name="connsiteX16" fmla="*/ 2684 w 128442"/>
                <a:gd name="connsiteY16" fmla="*/ 576593 h 726903"/>
                <a:gd name="connsiteX17" fmla="*/ 5352 w 128442"/>
                <a:gd name="connsiteY17" fmla="*/ 696028 h 726903"/>
                <a:gd name="connsiteX18" fmla="*/ 3954 w 128442"/>
                <a:gd name="connsiteY18" fmla="*/ 719026 h 726903"/>
                <a:gd name="connsiteX19" fmla="*/ 39522 w 128442"/>
                <a:gd name="connsiteY19" fmla="*/ 726904 h 726903"/>
                <a:gd name="connsiteX20" fmla="*/ 77885 w 128442"/>
                <a:gd name="connsiteY20" fmla="*/ 719026 h 726903"/>
                <a:gd name="connsiteX21" fmla="*/ 78266 w 128442"/>
                <a:gd name="connsiteY21" fmla="*/ 705812 h 726903"/>
                <a:gd name="connsiteX22" fmla="*/ 75599 w 128442"/>
                <a:gd name="connsiteY22" fmla="*/ 596414 h 726903"/>
                <a:gd name="connsiteX23" fmla="*/ 73058 w 128442"/>
                <a:gd name="connsiteY23" fmla="*/ 298461 h 726903"/>
                <a:gd name="connsiteX24" fmla="*/ 72931 w 128442"/>
                <a:gd name="connsiteY24" fmla="*/ 281054 h 726903"/>
                <a:gd name="connsiteX25" fmla="*/ 73185 w 128442"/>
                <a:gd name="connsiteY25" fmla="*/ 261106 h 726903"/>
                <a:gd name="connsiteX26" fmla="*/ 74201 w 128442"/>
                <a:gd name="connsiteY26" fmla="*/ 237854 h 726903"/>
                <a:gd name="connsiteX27" fmla="*/ 75091 w 128442"/>
                <a:gd name="connsiteY27" fmla="*/ 171911 h 726903"/>
                <a:gd name="connsiteX28" fmla="*/ 75345 w 128442"/>
                <a:gd name="connsiteY28" fmla="*/ 148659 h 726903"/>
                <a:gd name="connsiteX29" fmla="*/ 76234 w 128442"/>
                <a:gd name="connsiteY29" fmla="*/ 110922 h 726903"/>
                <a:gd name="connsiteX30" fmla="*/ 128443 w 128442"/>
                <a:gd name="connsiteY30" fmla="*/ 67976 h 726903"/>
                <a:gd name="connsiteX31" fmla="*/ 105197 w 128442"/>
                <a:gd name="connsiteY31" fmla="*/ 27699 h 726903"/>
                <a:gd name="connsiteX32" fmla="*/ 77758 w 128442"/>
                <a:gd name="connsiteY32" fmla="*/ 0 h 72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442" h="726903">
                  <a:moveTo>
                    <a:pt x="77758" y="0"/>
                  </a:moveTo>
                  <a:cubicBezTo>
                    <a:pt x="74583" y="254"/>
                    <a:pt x="71534" y="254"/>
                    <a:pt x="68358" y="889"/>
                  </a:cubicBezTo>
                  <a:cubicBezTo>
                    <a:pt x="58196" y="2287"/>
                    <a:pt x="49050" y="5591"/>
                    <a:pt x="41174" y="10673"/>
                  </a:cubicBezTo>
                  <a:cubicBezTo>
                    <a:pt x="36220" y="13722"/>
                    <a:pt x="31901" y="17280"/>
                    <a:pt x="27836" y="22489"/>
                  </a:cubicBezTo>
                  <a:cubicBezTo>
                    <a:pt x="22882" y="29224"/>
                    <a:pt x="17927" y="36847"/>
                    <a:pt x="13990" y="44471"/>
                  </a:cubicBezTo>
                  <a:cubicBezTo>
                    <a:pt x="13481" y="44598"/>
                    <a:pt x="8400" y="59082"/>
                    <a:pt x="8146" y="66198"/>
                  </a:cubicBezTo>
                  <a:cubicBezTo>
                    <a:pt x="7892" y="67087"/>
                    <a:pt x="7765" y="67722"/>
                    <a:pt x="7511" y="68866"/>
                  </a:cubicBezTo>
                  <a:cubicBezTo>
                    <a:pt x="6622" y="73059"/>
                    <a:pt x="6495" y="78776"/>
                    <a:pt x="6495" y="84494"/>
                  </a:cubicBezTo>
                  <a:cubicBezTo>
                    <a:pt x="3700" y="114734"/>
                    <a:pt x="2176" y="147134"/>
                    <a:pt x="2811" y="180042"/>
                  </a:cubicBezTo>
                  <a:lnTo>
                    <a:pt x="3573" y="229214"/>
                  </a:lnTo>
                  <a:lnTo>
                    <a:pt x="4208" y="253736"/>
                  </a:lnTo>
                  <a:lnTo>
                    <a:pt x="5224" y="276734"/>
                  </a:lnTo>
                  <a:cubicBezTo>
                    <a:pt x="6241" y="296555"/>
                    <a:pt x="7765" y="316249"/>
                    <a:pt x="6368" y="336325"/>
                  </a:cubicBezTo>
                  <a:cubicBezTo>
                    <a:pt x="3700" y="371901"/>
                    <a:pt x="3827" y="407732"/>
                    <a:pt x="3192" y="443308"/>
                  </a:cubicBezTo>
                  <a:cubicBezTo>
                    <a:pt x="2938" y="460207"/>
                    <a:pt x="6495" y="471261"/>
                    <a:pt x="3192" y="493878"/>
                  </a:cubicBezTo>
                  <a:cubicBezTo>
                    <a:pt x="2557" y="503661"/>
                    <a:pt x="-238" y="522212"/>
                    <a:pt x="16" y="531868"/>
                  </a:cubicBezTo>
                  <a:cubicBezTo>
                    <a:pt x="524" y="549784"/>
                    <a:pt x="1922" y="558678"/>
                    <a:pt x="2684" y="576593"/>
                  </a:cubicBezTo>
                  <a:cubicBezTo>
                    <a:pt x="4335" y="616362"/>
                    <a:pt x="4843" y="656132"/>
                    <a:pt x="5352" y="696028"/>
                  </a:cubicBezTo>
                  <a:cubicBezTo>
                    <a:pt x="5479" y="703652"/>
                    <a:pt x="4716" y="711275"/>
                    <a:pt x="3954" y="719026"/>
                  </a:cubicBezTo>
                  <a:lnTo>
                    <a:pt x="39522" y="726904"/>
                  </a:lnTo>
                  <a:lnTo>
                    <a:pt x="77885" y="719026"/>
                  </a:lnTo>
                  <a:lnTo>
                    <a:pt x="78266" y="705812"/>
                  </a:lnTo>
                  <a:cubicBezTo>
                    <a:pt x="79791" y="669219"/>
                    <a:pt x="75980" y="632118"/>
                    <a:pt x="75599" y="596414"/>
                  </a:cubicBezTo>
                  <a:cubicBezTo>
                    <a:pt x="74456" y="497054"/>
                    <a:pt x="75599" y="397821"/>
                    <a:pt x="73058" y="298461"/>
                  </a:cubicBezTo>
                  <a:cubicBezTo>
                    <a:pt x="73058" y="293887"/>
                    <a:pt x="72931" y="287788"/>
                    <a:pt x="72931" y="281054"/>
                  </a:cubicBezTo>
                  <a:cubicBezTo>
                    <a:pt x="73058" y="274701"/>
                    <a:pt x="73058" y="267713"/>
                    <a:pt x="73185" y="261106"/>
                  </a:cubicBezTo>
                  <a:cubicBezTo>
                    <a:pt x="73439" y="249289"/>
                    <a:pt x="73820" y="239252"/>
                    <a:pt x="74201" y="237854"/>
                  </a:cubicBezTo>
                  <a:cubicBezTo>
                    <a:pt x="78902" y="217398"/>
                    <a:pt x="74710" y="194146"/>
                    <a:pt x="75091" y="171911"/>
                  </a:cubicBezTo>
                  <a:cubicBezTo>
                    <a:pt x="75218" y="164160"/>
                    <a:pt x="75345" y="156409"/>
                    <a:pt x="75345" y="148659"/>
                  </a:cubicBezTo>
                  <a:cubicBezTo>
                    <a:pt x="75726" y="136080"/>
                    <a:pt x="75218" y="123501"/>
                    <a:pt x="76234" y="110922"/>
                  </a:cubicBezTo>
                  <a:cubicBezTo>
                    <a:pt x="79029" y="86146"/>
                    <a:pt x="102910" y="66452"/>
                    <a:pt x="128443" y="67976"/>
                  </a:cubicBezTo>
                  <a:cubicBezTo>
                    <a:pt x="120313" y="54635"/>
                    <a:pt x="112183" y="40659"/>
                    <a:pt x="105197" y="27699"/>
                  </a:cubicBezTo>
                  <a:cubicBezTo>
                    <a:pt x="96178" y="18296"/>
                    <a:pt x="87031" y="9021"/>
                    <a:pt x="77758" y="0"/>
                  </a:cubicBez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3" name="Freeform 1302">
              <a:extLst>
                <a:ext uri="{FF2B5EF4-FFF2-40B4-BE49-F238E27FC236}">
                  <a16:creationId xmlns:a16="http://schemas.microsoft.com/office/drawing/2014/main" id="{30134BEC-AABF-AA45-E0DE-F63C298227A6}"/>
                </a:ext>
              </a:extLst>
            </p:cNvPr>
            <p:cNvSpPr/>
            <p:nvPr/>
          </p:nvSpPr>
          <p:spPr>
            <a:xfrm>
              <a:off x="416530" y="338178"/>
              <a:ext cx="752395" cy="78642"/>
            </a:xfrm>
            <a:custGeom>
              <a:avLst/>
              <a:gdLst>
                <a:gd name="connsiteX0" fmla="*/ 745663 w 752395"/>
                <a:gd name="connsiteY0" fmla="*/ 3955 h 78642"/>
                <a:gd name="connsiteX1" fmla="*/ 737152 w 752395"/>
                <a:gd name="connsiteY1" fmla="*/ 3066 h 78642"/>
                <a:gd name="connsiteX2" fmla="*/ 711365 w 752395"/>
                <a:gd name="connsiteY2" fmla="*/ 779 h 78642"/>
                <a:gd name="connsiteX3" fmla="*/ 695486 w 752395"/>
                <a:gd name="connsiteY3" fmla="*/ 1033 h 78642"/>
                <a:gd name="connsiteX4" fmla="*/ 672112 w 752395"/>
                <a:gd name="connsiteY4" fmla="*/ 1668 h 78642"/>
                <a:gd name="connsiteX5" fmla="*/ 651280 w 752395"/>
                <a:gd name="connsiteY5" fmla="*/ 1922 h 78642"/>
                <a:gd name="connsiteX6" fmla="*/ 648485 w 752395"/>
                <a:gd name="connsiteY6" fmla="*/ 1541 h 78642"/>
                <a:gd name="connsiteX7" fmla="*/ 634131 w 752395"/>
                <a:gd name="connsiteY7" fmla="*/ 2176 h 78642"/>
                <a:gd name="connsiteX8" fmla="*/ 464165 w 752395"/>
                <a:gd name="connsiteY8" fmla="*/ 5226 h 78642"/>
                <a:gd name="connsiteX9" fmla="*/ 404589 w 752395"/>
                <a:gd name="connsiteY9" fmla="*/ 6369 h 78642"/>
                <a:gd name="connsiteX10" fmla="*/ 297630 w 752395"/>
                <a:gd name="connsiteY10" fmla="*/ 3193 h 78642"/>
                <a:gd name="connsiteX11" fmla="*/ 247072 w 752395"/>
                <a:gd name="connsiteY11" fmla="*/ 3193 h 78642"/>
                <a:gd name="connsiteX12" fmla="*/ 209090 w 752395"/>
                <a:gd name="connsiteY12" fmla="*/ 16 h 78642"/>
                <a:gd name="connsiteX13" fmla="*/ 184701 w 752395"/>
                <a:gd name="connsiteY13" fmla="*/ 1287 h 78642"/>
                <a:gd name="connsiteX14" fmla="*/ 158914 w 752395"/>
                <a:gd name="connsiteY14" fmla="*/ 2685 h 78642"/>
                <a:gd name="connsiteX15" fmla="*/ 25025 w 752395"/>
                <a:gd name="connsiteY15" fmla="*/ 8783 h 78642"/>
                <a:gd name="connsiteX16" fmla="*/ 0 w 752395"/>
                <a:gd name="connsiteY16" fmla="*/ 9927 h 78642"/>
                <a:gd name="connsiteX17" fmla="*/ 14354 w 752395"/>
                <a:gd name="connsiteY17" fmla="*/ 40167 h 78642"/>
                <a:gd name="connsiteX18" fmla="*/ 50812 w 752395"/>
                <a:gd name="connsiteY18" fmla="*/ 77903 h 78642"/>
                <a:gd name="connsiteX19" fmla="*/ 62117 w 752395"/>
                <a:gd name="connsiteY19" fmla="*/ 78285 h 78642"/>
                <a:gd name="connsiteX20" fmla="*/ 153070 w 752395"/>
                <a:gd name="connsiteY20" fmla="*/ 75616 h 78642"/>
                <a:gd name="connsiteX21" fmla="*/ 293692 w 752395"/>
                <a:gd name="connsiteY21" fmla="*/ 74854 h 78642"/>
                <a:gd name="connsiteX22" fmla="*/ 442570 w 752395"/>
                <a:gd name="connsiteY22" fmla="*/ 72948 h 78642"/>
                <a:gd name="connsiteX23" fmla="*/ 508245 w 752395"/>
                <a:gd name="connsiteY23" fmla="*/ 74092 h 78642"/>
                <a:gd name="connsiteX24" fmla="*/ 585860 w 752395"/>
                <a:gd name="connsiteY24" fmla="*/ 74981 h 78642"/>
                <a:gd name="connsiteX25" fmla="*/ 613425 w 752395"/>
                <a:gd name="connsiteY25" fmla="*/ 75235 h 78642"/>
                <a:gd name="connsiteX26" fmla="*/ 658266 w 752395"/>
                <a:gd name="connsiteY26" fmla="*/ 75743 h 78642"/>
                <a:gd name="connsiteX27" fmla="*/ 745663 w 752395"/>
                <a:gd name="connsiteY27" fmla="*/ 77776 h 78642"/>
                <a:gd name="connsiteX28" fmla="*/ 752395 w 752395"/>
                <a:gd name="connsiteY28" fmla="*/ 37245 h 78642"/>
                <a:gd name="connsiteX29" fmla="*/ 745663 w 752395"/>
                <a:gd name="connsiteY29"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2395" h="78642">
                  <a:moveTo>
                    <a:pt x="745663" y="3955"/>
                  </a:moveTo>
                  <a:lnTo>
                    <a:pt x="737152" y="3066"/>
                  </a:lnTo>
                  <a:cubicBezTo>
                    <a:pt x="728132" y="2049"/>
                    <a:pt x="719621" y="1033"/>
                    <a:pt x="711365" y="779"/>
                  </a:cubicBezTo>
                  <a:cubicBezTo>
                    <a:pt x="706156" y="397"/>
                    <a:pt x="701329" y="397"/>
                    <a:pt x="695486" y="1033"/>
                  </a:cubicBezTo>
                  <a:cubicBezTo>
                    <a:pt x="688118" y="1922"/>
                    <a:pt x="680115" y="2176"/>
                    <a:pt x="672112" y="1668"/>
                  </a:cubicBezTo>
                  <a:cubicBezTo>
                    <a:pt x="671858" y="1668"/>
                    <a:pt x="657885" y="1795"/>
                    <a:pt x="651280" y="1922"/>
                  </a:cubicBezTo>
                  <a:cubicBezTo>
                    <a:pt x="650390" y="1795"/>
                    <a:pt x="649628" y="1668"/>
                    <a:pt x="648485" y="1541"/>
                  </a:cubicBezTo>
                  <a:cubicBezTo>
                    <a:pt x="644166" y="1033"/>
                    <a:pt x="639212" y="1541"/>
                    <a:pt x="634131" y="2176"/>
                  </a:cubicBezTo>
                  <a:cubicBezTo>
                    <a:pt x="577476" y="2812"/>
                    <a:pt x="520820" y="2176"/>
                    <a:pt x="464165" y="5226"/>
                  </a:cubicBezTo>
                  <a:cubicBezTo>
                    <a:pt x="444349" y="6242"/>
                    <a:pt x="424659" y="7767"/>
                    <a:pt x="404589" y="6369"/>
                  </a:cubicBezTo>
                  <a:cubicBezTo>
                    <a:pt x="369020" y="3701"/>
                    <a:pt x="333198" y="3828"/>
                    <a:pt x="297630" y="3193"/>
                  </a:cubicBezTo>
                  <a:cubicBezTo>
                    <a:pt x="280735" y="2812"/>
                    <a:pt x="269683" y="6496"/>
                    <a:pt x="247072" y="3193"/>
                  </a:cubicBezTo>
                  <a:cubicBezTo>
                    <a:pt x="237291" y="2557"/>
                    <a:pt x="218745" y="-238"/>
                    <a:pt x="209090" y="16"/>
                  </a:cubicBezTo>
                  <a:cubicBezTo>
                    <a:pt x="200706" y="270"/>
                    <a:pt x="192449" y="779"/>
                    <a:pt x="184701" y="1287"/>
                  </a:cubicBezTo>
                  <a:cubicBezTo>
                    <a:pt x="176952" y="1795"/>
                    <a:pt x="169203" y="2303"/>
                    <a:pt x="158914" y="2685"/>
                  </a:cubicBezTo>
                  <a:cubicBezTo>
                    <a:pt x="113437" y="4336"/>
                    <a:pt x="67199" y="4209"/>
                    <a:pt x="25025" y="8783"/>
                  </a:cubicBezTo>
                  <a:cubicBezTo>
                    <a:pt x="17022" y="9673"/>
                    <a:pt x="8384" y="9673"/>
                    <a:pt x="0" y="9927"/>
                  </a:cubicBezTo>
                  <a:cubicBezTo>
                    <a:pt x="4700" y="20346"/>
                    <a:pt x="9400" y="30129"/>
                    <a:pt x="14354" y="40167"/>
                  </a:cubicBezTo>
                  <a:cubicBezTo>
                    <a:pt x="26930" y="52492"/>
                    <a:pt x="38998" y="65325"/>
                    <a:pt x="50812" y="77903"/>
                  </a:cubicBezTo>
                  <a:lnTo>
                    <a:pt x="62117" y="78285"/>
                  </a:lnTo>
                  <a:cubicBezTo>
                    <a:pt x="93494" y="79809"/>
                    <a:pt x="122583" y="75997"/>
                    <a:pt x="153070" y="75616"/>
                  </a:cubicBezTo>
                  <a:lnTo>
                    <a:pt x="293692" y="74854"/>
                  </a:lnTo>
                  <a:cubicBezTo>
                    <a:pt x="343360" y="74727"/>
                    <a:pt x="393029" y="74346"/>
                    <a:pt x="442570" y="72948"/>
                  </a:cubicBezTo>
                  <a:cubicBezTo>
                    <a:pt x="460736" y="72440"/>
                    <a:pt x="504815" y="73456"/>
                    <a:pt x="508245" y="74092"/>
                  </a:cubicBezTo>
                  <a:cubicBezTo>
                    <a:pt x="533269" y="78793"/>
                    <a:pt x="559946" y="74600"/>
                    <a:pt x="585860" y="74981"/>
                  </a:cubicBezTo>
                  <a:cubicBezTo>
                    <a:pt x="595006" y="75108"/>
                    <a:pt x="604279" y="75235"/>
                    <a:pt x="613425" y="75235"/>
                  </a:cubicBezTo>
                  <a:cubicBezTo>
                    <a:pt x="628414" y="75362"/>
                    <a:pt x="643277" y="75616"/>
                    <a:pt x="658266" y="75743"/>
                  </a:cubicBezTo>
                  <a:cubicBezTo>
                    <a:pt x="687483" y="75997"/>
                    <a:pt x="716573" y="76633"/>
                    <a:pt x="745663" y="77776"/>
                  </a:cubicBezTo>
                  <a:lnTo>
                    <a:pt x="752395" y="37245"/>
                  </a:lnTo>
                  <a:lnTo>
                    <a:pt x="745663"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4" name="Freeform 1303">
              <a:extLst>
                <a:ext uri="{FF2B5EF4-FFF2-40B4-BE49-F238E27FC236}">
                  <a16:creationId xmlns:a16="http://schemas.microsoft.com/office/drawing/2014/main" id="{AB64738D-DD51-24B7-A753-2E7F1BFA0DD1}"/>
                </a:ext>
              </a:extLst>
            </p:cNvPr>
            <p:cNvSpPr/>
            <p:nvPr/>
          </p:nvSpPr>
          <p:spPr>
            <a:xfrm>
              <a:off x="1154190" y="338178"/>
              <a:ext cx="738167" cy="78642"/>
            </a:xfrm>
            <a:custGeom>
              <a:avLst/>
              <a:gdLst>
                <a:gd name="connsiteX0" fmla="*/ 731562 w 738167"/>
                <a:gd name="connsiteY0" fmla="*/ 3955 h 78642"/>
                <a:gd name="connsiteX1" fmla="*/ 723051 w 738167"/>
                <a:gd name="connsiteY1" fmla="*/ 3066 h 78642"/>
                <a:gd name="connsiteX2" fmla="*/ 697264 w 738167"/>
                <a:gd name="connsiteY2" fmla="*/ 779 h 78642"/>
                <a:gd name="connsiteX3" fmla="*/ 681386 w 738167"/>
                <a:gd name="connsiteY3" fmla="*/ 1033 h 78642"/>
                <a:gd name="connsiteX4" fmla="*/ 658012 w 738167"/>
                <a:gd name="connsiteY4" fmla="*/ 1668 h 78642"/>
                <a:gd name="connsiteX5" fmla="*/ 637179 w 738167"/>
                <a:gd name="connsiteY5" fmla="*/ 1922 h 78642"/>
                <a:gd name="connsiteX6" fmla="*/ 634385 w 738167"/>
                <a:gd name="connsiteY6" fmla="*/ 1541 h 78642"/>
                <a:gd name="connsiteX7" fmla="*/ 620031 w 738167"/>
                <a:gd name="connsiteY7" fmla="*/ 2176 h 78642"/>
                <a:gd name="connsiteX8" fmla="*/ 450065 w 738167"/>
                <a:gd name="connsiteY8" fmla="*/ 5226 h 78642"/>
                <a:gd name="connsiteX9" fmla="*/ 390488 w 738167"/>
                <a:gd name="connsiteY9" fmla="*/ 6369 h 78642"/>
                <a:gd name="connsiteX10" fmla="*/ 283530 w 738167"/>
                <a:gd name="connsiteY10" fmla="*/ 3193 h 78642"/>
                <a:gd name="connsiteX11" fmla="*/ 232972 w 738167"/>
                <a:gd name="connsiteY11" fmla="*/ 3193 h 78642"/>
                <a:gd name="connsiteX12" fmla="*/ 194990 w 738167"/>
                <a:gd name="connsiteY12" fmla="*/ 16 h 78642"/>
                <a:gd name="connsiteX13" fmla="*/ 150276 w 738167"/>
                <a:gd name="connsiteY13" fmla="*/ 2685 h 78642"/>
                <a:gd name="connsiteX14" fmla="*/ 30868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562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562" y="3955"/>
                  </a:moveTo>
                  <a:cubicBezTo>
                    <a:pt x="728768" y="3701"/>
                    <a:pt x="725846" y="3447"/>
                    <a:pt x="723051" y="3066"/>
                  </a:cubicBezTo>
                  <a:cubicBezTo>
                    <a:pt x="714032" y="2049"/>
                    <a:pt x="705521" y="1033"/>
                    <a:pt x="697264" y="779"/>
                  </a:cubicBezTo>
                  <a:cubicBezTo>
                    <a:pt x="692056" y="397"/>
                    <a:pt x="687229" y="397"/>
                    <a:pt x="681386" y="1033"/>
                  </a:cubicBezTo>
                  <a:cubicBezTo>
                    <a:pt x="674018" y="1922"/>
                    <a:pt x="666015" y="2176"/>
                    <a:pt x="658012" y="1668"/>
                  </a:cubicBezTo>
                  <a:cubicBezTo>
                    <a:pt x="657758" y="1668"/>
                    <a:pt x="643785" y="1795"/>
                    <a:pt x="637179" y="1922"/>
                  </a:cubicBezTo>
                  <a:cubicBezTo>
                    <a:pt x="636290" y="1795"/>
                    <a:pt x="635528" y="1668"/>
                    <a:pt x="634385" y="1541"/>
                  </a:cubicBezTo>
                  <a:cubicBezTo>
                    <a:pt x="630066" y="1033"/>
                    <a:pt x="625112" y="1541"/>
                    <a:pt x="620031" y="2176"/>
                  </a:cubicBezTo>
                  <a:cubicBezTo>
                    <a:pt x="563375" y="2812"/>
                    <a:pt x="506720" y="2176"/>
                    <a:pt x="450065" y="5226"/>
                  </a:cubicBezTo>
                  <a:cubicBezTo>
                    <a:pt x="430249" y="6242"/>
                    <a:pt x="410559" y="7767"/>
                    <a:pt x="390488" y="6369"/>
                  </a:cubicBezTo>
                  <a:cubicBezTo>
                    <a:pt x="354920" y="3701"/>
                    <a:pt x="319098" y="3828"/>
                    <a:pt x="283530" y="3193"/>
                  </a:cubicBezTo>
                  <a:cubicBezTo>
                    <a:pt x="266635" y="2812"/>
                    <a:pt x="255583" y="6496"/>
                    <a:pt x="232972" y="3193"/>
                  </a:cubicBezTo>
                  <a:cubicBezTo>
                    <a:pt x="223191" y="2557"/>
                    <a:pt x="204644" y="-238"/>
                    <a:pt x="194990" y="16"/>
                  </a:cubicBezTo>
                  <a:cubicBezTo>
                    <a:pt x="177079" y="525"/>
                    <a:pt x="168187" y="1922"/>
                    <a:pt x="150276" y="2685"/>
                  </a:cubicBezTo>
                  <a:cubicBezTo>
                    <a:pt x="110516" y="4336"/>
                    <a:pt x="70755" y="4845"/>
                    <a:pt x="30868" y="5353"/>
                  </a:cubicBezTo>
                  <a:cubicBezTo>
                    <a:pt x="23246" y="5480"/>
                    <a:pt x="15625"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8" y="73583"/>
                    <a:pt x="494017" y="74219"/>
                  </a:cubicBezTo>
                  <a:cubicBezTo>
                    <a:pt x="519042" y="78920"/>
                    <a:pt x="545718" y="74727"/>
                    <a:pt x="571632" y="75108"/>
                  </a:cubicBezTo>
                  <a:cubicBezTo>
                    <a:pt x="580778" y="75235"/>
                    <a:pt x="590052" y="75362"/>
                    <a:pt x="599198" y="75362"/>
                  </a:cubicBezTo>
                  <a:cubicBezTo>
                    <a:pt x="614187" y="75489"/>
                    <a:pt x="629049" y="75743"/>
                    <a:pt x="644039" y="75870"/>
                  </a:cubicBezTo>
                  <a:cubicBezTo>
                    <a:pt x="673256" y="76125"/>
                    <a:pt x="702345" y="76760"/>
                    <a:pt x="731435" y="77903"/>
                  </a:cubicBezTo>
                  <a:lnTo>
                    <a:pt x="738168" y="37372"/>
                  </a:lnTo>
                  <a:lnTo>
                    <a:pt x="731562"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5" name="Freeform 1304">
              <a:extLst>
                <a:ext uri="{FF2B5EF4-FFF2-40B4-BE49-F238E27FC236}">
                  <a16:creationId xmlns:a16="http://schemas.microsoft.com/office/drawing/2014/main" id="{CC6402E5-3916-8616-E4BB-A89B81E99BA0}"/>
                </a:ext>
              </a:extLst>
            </p:cNvPr>
            <p:cNvSpPr/>
            <p:nvPr/>
          </p:nvSpPr>
          <p:spPr>
            <a:xfrm>
              <a:off x="1877876" y="338178"/>
              <a:ext cx="738167" cy="78642"/>
            </a:xfrm>
            <a:custGeom>
              <a:avLst/>
              <a:gdLst>
                <a:gd name="connsiteX0" fmla="*/ 731562 w 738167"/>
                <a:gd name="connsiteY0" fmla="*/ 3955 h 78642"/>
                <a:gd name="connsiteX1" fmla="*/ 723051 w 738167"/>
                <a:gd name="connsiteY1" fmla="*/ 3066 h 78642"/>
                <a:gd name="connsiteX2" fmla="*/ 697264 w 738167"/>
                <a:gd name="connsiteY2" fmla="*/ 779 h 78642"/>
                <a:gd name="connsiteX3" fmla="*/ 681386 w 738167"/>
                <a:gd name="connsiteY3" fmla="*/ 1033 h 78642"/>
                <a:gd name="connsiteX4" fmla="*/ 658012 w 738167"/>
                <a:gd name="connsiteY4" fmla="*/ 1668 h 78642"/>
                <a:gd name="connsiteX5" fmla="*/ 637179 w 738167"/>
                <a:gd name="connsiteY5" fmla="*/ 1922 h 78642"/>
                <a:gd name="connsiteX6" fmla="*/ 634385 w 738167"/>
                <a:gd name="connsiteY6" fmla="*/ 1541 h 78642"/>
                <a:gd name="connsiteX7" fmla="*/ 620030 w 738167"/>
                <a:gd name="connsiteY7" fmla="*/ 2176 h 78642"/>
                <a:gd name="connsiteX8" fmla="*/ 450065 w 738167"/>
                <a:gd name="connsiteY8" fmla="*/ 5226 h 78642"/>
                <a:gd name="connsiteX9" fmla="*/ 390488 w 738167"/>
                <a:gd name="connsiteY9" fmla="*/ 6369 h 78642"/>
                <a:gd name="connsiteX10" fmla="*/ 283529 w 738167"/>
                <a:gd name="connsiteY10" fmla="*/ 3193 h 78642"/>
                <a:gd name="connsiteX11" fmla="*/ 232972 w 738167"/>
                <a:gd name="connsiteY11" fmla="*/ 3193 h 78642"/>
                <a:gd name="connsiteX12" fmla="*/ 194990 w 738167"/>
                <a:gd name="connsiteY12" fmla="*/ 16 h 78642"/>
                <a:gd name="connsiteX13" fmla="*/ 150276 w 738167"/>
                <a:gd name="connsiteY13" fmla="*/ 2685 h 78642"/>
                <a:gd name="connsiteX14" fmla="*/ 30868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562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562" y="3955"/>
                  </a:moveTo>
                  <a:cubicBezTo>
                    <a:pt x="728768" y="3701"/>
                    <a:pt x="725846" y="3447"/>
                    <a:pt x="723051" y="3066"/>
                  </a:cubicBezTo>
                  <a:cubicBezTo>
                    <a:pt x="714032" y="2049"/>
                    <a:pt x="705521" y="1033"/>
                    <a:pt x="697264" y="779"/>
                  </a:cubicBezTo>
                  <a:cubicBezTo>
                    <a:pt x="692056" y="397"/>
                    <a:pt x="687229" y="397"/>
                    <a:pt x="681386" y="1033"/>
                  </a:cubicBezTo>
                  <a:cubicBezTo>
                    <a:pt x="674018" y="1922"/>
                    <a:pt x="666015" y="2176"/>
                    <a:pt x="658012" y="1668"/>
                  </a:cubicBezTo>
                  <a:cubicBezTo>
                    <a:pt x="657758" y="1668"/>
                    <a:pt x="643785" y="1795"/>
                    <a:pt x="637179" y="1922"/>
                  </a:cubicBezTo>
                  <a:cubicBezTo>
                    <a:pt x="636290" y="1795"/>
                    <a:pt x="635528" y="1668"/>
                    <a:pt x="634385" y="1541"/>
                  </a:cubicBezTo>
                  <a:cubicBezTo>
                    <a:pt x="630066" y="1033"/>
                    <a:pt x="625112" y="1541"/>
                    <a:pt x="620030" y="2176"/>
                  </a:cubicBezTo>
                  <a:cubicBezTo>
                    <a:pt x="563375" y="2812"/>
                    <a:pt x="506720" y="2176"/>
                    <a:pt x="450065" y="5226"/>
                  </a:cubicBezTo>
                  <a:cubicBezTo>
                    <a:pt x="430248" y="6242"/>
                    <a:pt x="410559" y="7767"/>
                    <a:pt x="390488" y="6369"/>
                  </a:cubicBezTo>
                  <a:cubicBezTo>
                    <a:pt x="354920" y="3701"/>
                    <a:pt x="319098" y="3828"/>
                    <a:pt x="283529" y="3193"/>
                  </a:cubicBezTo>
                  <a:cubicBezTo>
                    <a:pt x="266635" y="2812"/>
                    <a:pt x="255583" y="6496"/>
                    <a:pt x="232972" y="3193"/>
                  </a:cubicBezTo>
                  <a:cubicBezTo>
                    <a:pt x="223191" y="2557"/>
                    <a:pt x="204644" y="-238"/>
                    <a:pt x="194990" y="16"/>
                  </a:cubicBezTo>
                  <a:cubicBezTo>
                    <a:pt x="177079" y="525"/>
                    <a:pt x="168187" y="1922"/>
                    <a:pt x="150276" y="2685"/>
                  </a:cubicBezTo>
                  <a:cubicBezTo>
                    <a:pt x="110516" y="4336"/>
                    <a:pt x="70755" y="4845"/>
                    <a:pt x="30868" y="5353"/>
                  </a:cubicBezTo>
                  <a:cubicBezTo>
                    <a:pt x="23246" y="5480"/>
                    <a:pt x="15625"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1" y="75362"/>
                    <a:pt x="599198" y="75362"/>
                  </a:cubicBezTo>
                  <a:cubicBezTo>
                    <a:pt x="614187" y="75489"/>
                    <a:pt x="629049" y="75743"/>
                    <a:pt x="644039" y="75870"/>
                  </a:cubicBezTo>
                  <a:cubicBezTo>
                    <a:pt x="673256" y="76125"/>
                    <a:pt x="702345" y="76760"/>
                    <a:pt x="731435" y="77903"/>
                  </a:cubicBezTo>
                  <a:lnTo>
                    <a:pt x="738168" y="37372"/>
                  </a:lnTo>
                  <a:lnTo>
                    <a:pt x="731562"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6" name="Freeform 1305">
              <a:extLst>
                <a:ext uri="{FF2B5EF4-FFF2-40B4-BE49-F238E27FC236}">
                  <a16:creationId xmlns:a16="http://schemas.microsoft.com/office/drawing/2014/main" id="{C9BA6C84-50C0-F2A6-562F-7AAF6FDD4228}"/>
                </a:ext>
              </a:extLst>
            </p:cNvPr>
            <p:cNvSpPr/>
            <p:nvPr/>
          </p:nvSpPr>
          <p:spPr>
            <a:xfrm>
              <a:off x="2601690"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3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0"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3"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1"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7" name="Freeform 1306">
              <a:extLst>
                <a:ext uri="{FF2B5EF4-FFF2-40B4-BE49-F238E27FC236}">
                  <a16:creationId xmlns:a16="http://schemas.microsoft.com/office/drawing/2014/main" id="{D6E7D5F4-056A-4FFD-A201-C72305B3A8C0}"/>
                </a:ext>
              </a:extLst>
            </p:cNvPr>
            <p:cNvSpPr/>
            <p:nvPr/>
          </p:nvSpPr>
          <p:spPr>
            <a:xfrm>
              <a:off x="3325249"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4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1"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4"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9" y="74727"/>
                    <a:pt x="571632" y="75108"/>
                  </a:cubicBezTo>
                  <a:cubicBezTo>
                    <a:pt x="580778" y="75235"/>
                    <a:pt x="590052"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8" name="Freeform 1307">
              <a:extLst>
                <a:ext uri="{FF2B5EF4-FFF2-40B4-BE49-F238E27FC236}">
                  <a16:creationId xmlns:a16="http://schemas.microsoft.com/office/drawing/2014/main" id="{DA9C9EAF-536A-7AF1-27AE-9950BC74CEC4}"/>
                </a:ext>
              </a:extLst>
            </p:cNvPr>
            <p:cNvSpPr/>
            <p:nvPr/>
          </p:nvSpPr>
          <p:spPr>
            <a:xfrm>
              <a:off x="4048935"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4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1"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4"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2"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09" name="Freeform 1308">
              <a:extLst>
                <a:ext uri="{FF2B5EF4-FFF2-40B4-BE49-F238E27FC236}">
                  <a16:creationId xmlns:a16="http://schemas.microsoft.com/office/drawing/2014/main" id="{73F908F0-AA30-BB67-58BE-74264B402548}"/>
                </a:ext>
              </a:extLst>
            </p:cNvPr>
            <p:cNvSpPr/>
            <p:nvPr/>
          </p:nvSpPr>
          <p:spPr>
            <a:xfrm>
              <a:off x="4772368" y="337924"/>
              <a:ext cx="474968" cy="367724"/>
            </a:xfrm>
            <a:custGeom>
              <a:avLst/>
              <a:gdLst>
                <a:gd name="connsiteX0" fmla="*/ 471533 w 474968"/>
                <a:gd name="connsiteY0" fmla="*/ 361372 h 367724"/>
                <a:gd name="connsiteX1" fmla="*/ 472422 w 474968"/>
                <a:gd name="connsiteY1" fmla="*/ 352859 h 367724"/>
                <a:gd name="connsiteX2" fmla="*/ 474709 w 474968"/>
                <a:gd name="connsiteY2" fmla="*/ 327066 h 367724"/>
                <a:gd name="connsiteX3" fmla="*/ 474455 w 474968"/>
                <a:gd name="connsiteY3" fmla="*/ 311183 h 367724"/>
                <a:gd name="connsiteX4" fmla="*/ 473819 w 474968"/>
                <a:gd name="connsiteY4" fmla="*/ 287805 h 367724"/>
                <a:gd name="connsiteX5" fmla="*/ 473566 w 474968"/>
                <a:gd name="connsiteY5" fmla="*/ 265188 h 367724"/>
                <a:gd name="connsiteX6" fmla="*/ 473947 w 474968"/>
                <a:gd name="connsiteY6" fmla="*/ 262012 h 367724"/>
                <a:gd name="connsiteX7" fmla="*/ 473311 w 474968"/>
                <a:gd name="connsiteY7" fmla="*/ 245367 h 367724"/>
                <a:gd name="connsiteX8" fmla="*/ 472041 w 474968"/>
                <a:gd name="connsiteY8" fmla="*/ 147532 h 367724"/>
                <a:gd name="connsiteX9" fmla="*/ 468230 w 474968"/>
                <a:gd name="connsiteY9" fmla="*/ 101028 h 367724"/>
                <a:gd name="connsiteX10" fmla="*/ 459084 w 474968"/>
                <a:gd name="connsiteY10" fmla="*/ 57574 h 367724"/>
                <a:gd name="connsiteX11" fmla="*/ 411575 w 474968"/>
                <a:gd name="connsiteY11" fmla="*/ 15263 h 367724"/>
                <a:gd name="connsiteX12" fmla="*/ 384645 w 474968"/>
                <a:gd name="connsiteY12" fmla="*/ 9419 h 367724"/>
                <a:gd name="connsiteX13" fmla="*/ 356317 w 474968"/>
                <a:gd name="connsiteY13" fmla="*/ 6242 h 367724"/>
                <a:gd name="connsiteX14" fmla="*/ 296359 w 474968"/>
                <a:gd name="connsiteY14" fmla="*/ 3193 h 367724"/>
                <a:gd name="connsiteX15" fmla="*/ 238180 w 474968"/>
                <a:gd name="connsiteY15" fmla="*/ 3193 h 367724"/>
                <a:gd name="connsiteX16" fmla="*/ 194863 w 474968"/>
                <a:gd name="connsiteY16" fmla="*/ 16 h 367724"/>
                <a:gd name="connsiteX17" fmla="*/ 150149 w 474968"/>
                <a:gd name="connsiteY17" fmla="*/ 2685 h 367724"/>
                <a:gd name="connsiteX18" fmla="*/ 30741 w 474968"/>
                <a:gd name="connsiteY18" fmla="*/ 5353 h 367724"/>
                <a:gd name="connsiteX19" fmla="*/ 7876 w 474968"/>
                <a:gd name="connsiteY19" fmla="*/ 3955 h 367724"/>
                <a:gd name="connsiteX20" fmla="*/ 0 w 474968"/>
                <a:gd name="connsiteY20" fmla="*/ 39532 h 367724"/>
                <a:gd name="connsiteX21" fmla="*/ 7876 w 474968"/>
                <a:gd name="connsiteY21" fmla="*/ 77903 h 367724"/>
                <a:gd name="connsiteX22" fmla="*/ 21087 w 474968"/>
                <a:gd name="connsiteY22" fmla="*/ 78285 h 367724"/>
                <a:gd name="connsiteX23" fmla="*/ 130459 w 474968"/>
                <a:gd name="connsiteY23" fmla="*/ 75616 h 367724"/>
                <a:gd name="connsiteX24" fmla="*/ 267397 w 474968"/>
                <a:gd name="connsiteY24" fmla="*/ 74854 h 367724"/>
                <a:gd name="connsiteX25" fmla="*/ 331166 w 474968"/>
                <a:gd name="connsiteY25" fmla="*/ 74346 h 367724"/>
                <a:gd name="connsiteX26" fmla="*/ 363177 w 474968"/>
                <a:gd name="connsiteY26" fmla="*/ 75489 h 367724"/>
                <a:gd name="connsiteX27" fmla="*/ 390488 w 474968"/>
                <a:gd name="connsiteY27" fmla="*/ 91499 h 367724"/>
                <a:gd name="connsiteX28" fmla="*/ 402302 w 474968"/>
                <a:gd name="connsiteY28" fmla="*/ 121739 h 367724"/>
                <a:gd name="connsiteX29" fmla="*/ 401413 w 474968"/>
                <a:gd name="connsiteY29" fmla="*/ 145880 h 367724"/>
                <a:gd name="connsiteX30" fmla="*/ 400524 w 474968"/>
                <a:gd name="connsiteY30" fmla="*/ 212586 h 367724"/>
                <a:gd name="connsiteX31" fmla="*/ 400269 w 474968"/>
                <a:gd name="connsiteY31" fmla="*/ 236092 h 367724"/>
                <a:gd name="connsiteX32" fmla="*/ 399761 w 474968"/>
                <a:gd name="connsiteY32" fmla="*/ 274209 h 367724"/>
                <a:gd name="connsiteX33" fmla="*/ 397729 w 474968"/>
                <a:gd name="connsiteY33" fmla="*/ 360990 h 367724"/>
                <a:gd name="connsiteX34" fmla="*/ 438251 w 474968"/>
                <a:gd name="connsiteY34" fmla="*/ 367725 h 367724"/>
                <a:gd name="connsiteX35" fmla="*/ 471533 w 474968"/>
                <a:gd name="connsiteY35" fmla="*/ 361372 h 36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4968" h="367724">
                  <a:moveTo>
                    <a:pt x="471533" y="361372"/>
                  </a:moveTo>
                  <a:lnTo>
                    <a:pt x="472422" y="352859"/>
                  </a:lnTo>
                  <a:cubicBezTo>
                    <a:pt x="473438" y="343837"/>
                    <a:pt x="474455" y="335325"/>
                    <a:pt x="474709" y="327066"/>
                  </a:cubicBezTo>
                  <a:cubicBezTo>
                    <a:pt x="475090" y="321856"/>
                    <a:pt x="475090" y="317028"/>
                    <a:pt x="474455" y="311183"/>
                  </a:cubicBezTo>
                  <a:cubicBezTo>
                    <a:pt x="473566" y="303814"/>
                    <a:pt x="473311" y="295809"/>
                    <a:pt x="473819" y="287805"/>
                  </a:cubicBezTo>
                  <a:cubicBezTo>
                    <a:pt x="473819" y="287550"/>
                    <a:pt x="473693" y="272430"/>
                    <a:pt x="473566" y="265188"/>
                  </a:cubicBezTo>
                  <a:cubicBezTo>
                    <a:pt x="473693" y="264172"/>
                    <a:pt x="473819" y="263282"/>
                    <a:pt x="473947" y="262012"/>
                  </a:cubicBezTo>
                  <a:cubicBezTo>
                    <a:pt x="474455" y="256929"/>
                    <a:pt x="473947" y="251212"/>
                    <a:pt x="473311" y="245367"/>
                  </a:cubicBezTo>
                  <a:cubicBezTo>
                    <a:pt x="472803" y="212713"/>
                    <a:pt x="473566" y="179550"/>
                    <a:pt x="472041" y="147532"/>
                  </a:cubicBezTo>
                  <a:cubicBezTo>
                    <a:pt x="471279" y="131522"/>
                    <a:pt x="469882" y="116148"/>
                    <a:pt x="468230" y="101028"/>
                  </a:cubicBezTo>
                  <a:cubicBezTo>
                    <a:pt x="466071" y="86162"/>
                    <a:pt x="465944" y="71423"/>
                    <a:pt x="459084" y="57574"/>
                  </a:cubicBezTo>
                  <a:cubicBezTo>
                    <a:pt x="449938" y="38261"/>
                    <a:pt x="431265" y="23014"/>
                    <a:pt x="411575" y="15263"/>
                  </a:cubicBezTo>
                  <a:cubicBezTo>
                    <a:pt x="402810" y="11579"/>
                    <a:pt x="393918" y="10689"/>
                    <a:pt x="384645" y="9419"/>
                  </a:cubicBezTo>
                  <a:cubicBezTo>
                    <a:pt x="375499" y="8148"/>
                    <a:pt x="365972" y="7132"/>
                    <a:pt x="356317" y="6242"/>
                  </a:cubicBezTo>
                  <a:cubicBezTo>
                    <a:pt x="337009" y="4463"/>
                    <a:pt x="316811" y="3574"/>
                    <a:pt x="296359" y="3193"/>
                  </a:cubicBezTo>
                  <a:cubicBezTo>
                    <a:pt x="276924" y="2812"/>
                    <a:pt x="263332" y="6496"/>
                    <a:pt x="238180" y="3193"/>
                  </a:cubicBezTo>
                  <a:cubicBezTo>
                    <a:pt x="227255" y="2557"/>
                    <a:pt x="205152"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lnTo>
                    <a:pt x="21087" y="78285"/>
                  </a:lnTo>
                  <a:cubicBezTo>
                    <a:pt x="57671" y="79809"/>
                    <a:pt x="94764" y="75997"/>
                    <a:pt x="130459" y="75616"/>
                  </a:cubicBezTo>
                  <a:lnTo>
                    <a:pt x="267397" y="74854"/>
                  </a:lnTo>
                  <a:lnTo>
                    <a:pt x="331166" y="74346"/>
                  </a:lnTo>
                  <a:cubicBezTo>
                    <a:pt x="341836" y="74600"/>
                    <a:pt x="352760" y="72948"/>
                    <a:pt x="363177" y="75489"/>
                  </a:cubicBezTo>
                  <a:cubicBezTo>
                    <a:pt x="373720" y="77776"/>
                    <a:pt x="383247" y="83748"/>
                    <a:pt x="390488" y="91499"/>
                  </a:cubicBezTo>
                  <a:cubicBezTo>
                    <a:pt x="395950" y="97089"/>
                    <a:pt x="402175" y="109668"/>
                    <a:pt x="402302" y="121739"/>
                  </a:cubicBezTo>
                  <a:cubicBezTo>
                    <a:pt x="402302" y="133682"/>
                    <a:pt x="401667" y="144228"/>
                    <a:pt x="401413" y="145880"/>
                  </a:cubicBezTo>
                  <a:cubicBezTo>
                    <a:pt x="396713" y="170021"/>
                    <a:pt x="400905" y="190096"/>
                    <a:pt x="400524" y="212586"/>
                  </a:cubicBezTo>
                  <a:cubicBezTo>
                    <a:pt x="400396" y="220336"/>
                    <a:pt x="400269" y="228341"/>
                    <a:pt x="400269" y="236092"/>
                  </a:cubicBezTo>
                  <a:cubicBezTo>
                    <a:pt x="400143" y="248797"/>
                    <a:pt x="399888" y="261503"/>
                    <a:pt x="399761" y="274209"/>
                  </a:cubicBezTo>
                  <a:cubicBezTo>
                    <a:pt x="399507" y="302289"/>
                    <a:pt x="398872" y="332275"/>
                    <a:pt x="397729" y="360990"/>
                  </a:cubicBezTo>
                  <a:lnTo>
                    <a:pt x="438251" y="367725"/>
                  </a:lnTo>
                  <a:lnTo>
                    <a:pt x="471533" y="361372"/>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sp>
          <p:nvSpPr>
            <p:cNvPr id="1310" name="Freeform 1309">
              <a:extLst>
                <a:ext uri="{FF2B5EF4-FFF2-40B4-BE49-F238E27FC236}">
                  <a16:creationId xmlns:a16="http://schemas.microsoft.com/office/drawing/2014/main" id="{C24751A2-71E1-3589-EE74-1EAFB33C6C57}"/>
                </a:ext>
              </a:extLst>
            </p:cNvPr>
            <p:cNvSpPr/>
            <p:nvPr/>
          </p:nvSpPr>
          <p:spPr>
            <a:xfrm>
              <a:off x="5119539" y="416820"/>
              <a:ext cx="128443" cy="638981"/>
            </a:xfrm>
            <a:custGeom>
              <a:avLst/>
              <a:gdLst>
                <a:gd name="connsiteX0" fmla="*/ 50685 w 128443"/>
                <a:gd name="connsiteY0" fmla="*/ 726904 h 726903"/>
                <a:gd name="connsiteX1" fmla="*/ 60085 w 128443"/>
                <a:gd name="connsiteY1" fmla="*/ 726014 h 726903"/>
                <a:gd name="connsiteX2" fmla="*/ 87269 w 128443"/>
                <a:gd name="connsiteY2" fmla="*/ 716231 h 726903"/>
                <a:gd name="connsiteX3" fmla="*/ 100607 w 128443"/>
                <a:gd name="connsiteY3" fmla="*/ 704414 h 726903"/>
                <a:gd name="connsiteX4" fmla="*/ 114454 w 128443"/>
                <a:gd name="connsiteY4" fmla="*/ 682433 h 726903"/>
                <a:gd name="connsiteX5" fmla="*/ 120297 w 128443"/>
                <a:gd name="connsiteY5" fmla="*/ 660706 h 726903"/>
                <a:gd name="connsiteX6" fmla="*/ 120932 w 128443"/>
                <a:gd name="connsiteY6" fmla="*/ 658038 h 726903"/>
                <a:gd name="connsiteX7" fmla="*/ 121948 w 128443"/>
                <a:gd name="connsiteY7" fmla="*/ 642409 h 726903"/>
                <a:gd name="connsiteX8" fmla="*/ 125632 w 128443"/>
                <a:gd name="connsiteY8" fmla="*/ 546861 h 726903"/>
                <a:gd name="connsiteX9" fmla="*/ 124870 w 128443"/>
                <a:gd name="connsiteY9" fmla="*/ 497689 h 726903"/>
                <a:gd name="connsiteX10" fmla="*/ 124235 w 128443"/>
                <a:gd name="connsiteY10" fmla="*/ 473167 h 726903"/>
                <a:gd name="connsiteX11" fmla="*/ 123219 w 128443"/>
                <a:gd name="connsiteY11" fmla="*/ 450169 h 726903"/>
                <a:gd name="connsiteX12" fmla="*/ 122075 w 128443"/>
                <a:gd name="connsiteY12" fmla="*/ 390579 h 726903"/>
                <a:gd name="connsiteX13" fmla="*/ 125251 w 128443"/>
                <a:gd name="connsiteY13" fmla="*/ 283595 h 726903"/>
                <a:gd name="connsiteX14" fmla="*/ 125251 w 128443"/>
                <a:gd name="connsiteY14" fmla="*/ 233026 h 726903"/>
                <a:gd name="connsiteX15" fmla="*/ 128427 w 128443"/>
                <a:gd name="connsiteY15" fmla="*/ 195035 h 726903"/>
                <a:gd name="connsiteX16" fmla="*/ 125759 w 128443"/>
                <a:gd name="connsiteY16" fmla="*/ 150311 h 726903"/>
                <a:gd name="connsiteX17" fmla="*/ 123092 w 128443"/>
                <a:gd name="connsiteY17" fmla="*/ 30875 h 726903"/>
                <a:gd name="connsiteX18" fmla="*/ 124489 w 128443"/>
                <a:gd name="connsiteY18" fmla="*/ 7878 h 726903"/>
                <a:gd name="connsiteX19" fmla="*/ 88921 w 128443"/>
                <a:gd name="connsiteY19" fmla="*/ 0 h 726903"/>
                <a:gd name="connsiteX20" fmla="*/ 50558 w 128443"/>
                <a:gd name="connsiteY20" fmla="*/ 7878 h 726903"/>
                <a:gd name="connsiteX21" fmla="*/ 50177 w 128443"/>
                <a:gd name="connsiteY21" fmla="*/ 21092 h 726903"/>
                <a:gd name="connsiteX22" fmla="*/ 52844 w 128443"/>
                <a:gd name="connsiteY22" fmla="*/ 130489 h 726903"/>
                <a:gd name="connsiteX23" fmla="*/ 55385 w 128443"/>
                <a:gd name="connsiteY23" fmla="*/ 428442 h 726903"/>
                <a:gd name="connsiteX24" fmla="*/ 55512 w 128443"/>
                <a:gd name="connsiteY24" fmla="*/ 445976 h 726903"/>
                <a:gd name="connsiteX25" fmla="*/ 55258 w 128443"/>
                <a:gd name="connsiteY25" fmla="*/ 465925 h 726903"/>
                <a:gd name="connsiteX26" fmla="*/ 54242 w 128443"/>
                <a:gd name="connsiteY26" fmla="*/ 489176 h 726903"/>
                <a:gd name="connsiteX27" fmla="*/ 53352 w 128443"/>
                <a:gd name="connsiteY27" fmla="*/ 555120 h 726903"/>
                <a:gd name="connsiteX28" fmla="*/ 53098 w 128443"/>
                <a:gd name="connsiteY28" fmla="*/ 578372 h 726903"/>
                <a:gd name="connsiteX29" fmla="*/ 52209 w 128443"/>
                <a:gd name="connsiteY29" fmla="*/ 616108 h 726903"/>
                <a:gd name="connsiteX30" fmla="*/ 0 w 128443"/>
                <a:gd name="connsiteY30" fmla="*/ 659054 h 726903"/>
                <a:gd name="connsiteX31" fmla="*/ 24390 w 128443"/>
                <a:gd name="connsiteY31" fmla="*/ 703398 h 726903"/>
                <a:gd name="connsiteX32" fmla="*/ 50685 w 128443"/>
                <a:gd name="connsiteY32" fmla="*/ 726904 h 72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443" h="726903">
                  <a:moveTo>
                    <a:pt x="50685" y="726904"/>
                  </a:moveTo>
                  <a:cubicBezTo>
                    <a:pt x="53861" y="726649"/>
                    <a:pt x="56909" y="726649"/>
                    <a:pt x="60085" y="726014"/>
                  </a:cubicBezTo>
                  <a:cubicBezTo>
                    <a:pt x="70247" y="724616"/>
                    <a:pt x="79393" y="721313"/>
                    <a:pt x="87269" y="716231"/>
                  </a:cubicBezTo>
                  <a:cubicBezTo>
                    <a:pt x="92351" y="713181"/>
                    <a:pt x="96542" y="709624"/>
                    <a:pt x="100607" y="704414"/>
                  </a:cubicBezTo>
                  <a:cubicBezTo>
                    <a:pt x="105561" y="697680"/>
                    <a:pt x="110516" y="690056"/>
                    <a:pt x="114454" y="682433"/>
                  </a:cubicBezTo>
                  <a:cubicBezTo>
                    <a:pt x="114962" y="682306"/>
                    <a:pt x="120170" y="667821"/>
                    <a:pt x="120297" y="660706"/>
                  </a:cubicBezTo>
                  <a:cubicBezTo>
                    <a:pt x="120551" y="659817"/>
                    <a:pt x="120678" y="659181"/>
                    <a:pt x="120932" y="658038"/>
                  </a:cubicBezTo>
                  <a:cubicBezTo>
                    <a:pt x="121821" y="653845"/>
                    <a:pt x="121948" y="648127"/>
                    <a:pt x="121948" y="642409"/>
                  </a:cubicBezTo>
                  <a:cubicBezTo>
                    <a:pt x="124743" y="612169"/>
                    <a:pt x="126267" y="579769"/>
                    <a:pt x="125632" y="546861"/>
                  </a:cubicBezTo>
                  <a:lnTo>
                    <a:pt x="124870" y="497689"/>
                  </a:lnTo>
                  <a:lnTo>
                    <a:pt x="124235" y="473167"/>
                  </a:lnTo>
                  <a:lnTo>
                    <a:pt x="123219" y="450169"/>
                  </a:lnTo>
                  <a:cubicBezTo>
                    <a:pt x="122202" y="430348"/>
                    <a:pt x="120678" y="410654"/>
                    <a:pt x="122075" y="390579"/>
                  </a:cubicBezTo>
                  <a:cubicBezTo>
                    <a:pt x="124743" y="355002"/>
                    <a:pt x="124616" y="319172"/>
                    <a:pt x="125251" y="283595"/>
                  </a:cubicBezTo>
                  <a:cubicBezTo>
                    <a:pt x="125505" y="266696"/>
                    <a:pt x="121948" y="255642"/>
                    <a:pt x="125251" y="233026"/>
                  </a:cubicBezTo>
                  <a:cubicBezTo>
                    <a:pt x="125886" y="223242"/>
                    <a:pt x="128681" y="204692"/>
                    <a:pt x="128427" y="195035"/>
                  </a:cubicBezTo>
                  <a:cubicBezTo>
                    <a:pt x="127919" y="177120"/>
                    <a:pt x="126522" y="168226"/>
                    <a:pt x="125759" y="150311"/>
                  </a:cubicBezTo>
                  <a:cubicBezTo>
                    <a:pt x="124108" y="110541"/>
                    <a:pt x="123600" y="70772"/>
                    <a:pt x="123092" y="30875"/>
                  </a:cubicBezTo>
                  <a:cubicBezTo>
                    <a:pt x="122964" y="23252"/>
                    <a:pt x="123727" y="15628"/>
                    <a:pt x="124489" y="7878"/>
                  </a:cubicBezTo>
                  <a:lnTo>
                    <a:pt x="88921" y="0"/>
                  </a:lnTo>
                  <a:lnTo>
                    <a:pt x="50558" y="7878"/>
                  </a:lnTo>
                  <a:lnTo>
                    <a:pt x="50177" y="21092"/>
                  </a:lnTo>
                  <a:cubicBezTo>
                    <a:pt x="48652" y="57685"/>
                    <a:pt x="52463" y="94786"/>
                    <a:pt x="52844" y="130489"/>
                  </a:cubicBezTo>
                  <a:cubicBezTo>
                    <a:pt x="53987" y="229849"/>
                    <a:pt x="52844" y="329082"/>
                    <a:pt x="55385" y="428442"/>
                  </a:cubicBezTo>
                  <a:cubicBezTo>
                    <a:pt x="55385" y="433017"/>
                    <a:pt x="55385" y="439115"/>
                    <a:pt x="55512" y="445976"/>
                  </a:cubicBezTo>
                  <a:cubicBezTo>
                    <a:pt x="55385" y="452329"/>
                    <a:pt x="55385" y="459318"/>
                    <a:pt x="55258" y="465925"/>
                  </a:cubicBezTo>
                  <a:cubicBezTo>
                    <a:pt x="55004" y="477741"/>
                    <a:pt x="54623" y="487779"/>
                    <a:pt x="54242" y="489176"/>
                  </a:cubicBezTo>
                  <a:cubicBezTo>
                    <a:pt x="49541" y="509633"/>
                    <a:pt x="53734" y="532885"/>
                    <a:pt x="53352" y="555120"/>
                  </a:cubicBezTo>
                  <a:cubicBezTo>
                    <a:pt x="53225" y="562871"/>
                    <a:pt x="53098" y="570621"/>
                    <a:pt x="53098" y="578372"/>
                  </a:cubicBezTo>
                  <a:cubicBezTo>
                    <a:pt x="52717" y="590951"/>
                    <a:pt x="53225" y="603529"/>
                    <a:pt x="52209" y="616108"/>
                  </a:cubicBezTo>
                  <a:cubicBezTo>
                    <a:pt x="49415" y="640885"/>
                    <a:pt x="25533" y="660579"/>
                    <a:pt x="0" y="659054"/>
                  </a:cubicBezTo>
                  <a:lnTo>
                    <a:pt x="24390" y="703398"/>
                  </a:lnTo>
                  <a:lnTo>
                    <a:pt x="50685" y="726904"/>
                  </a:lnTo>
                  <a:close/>
                </a:path>
              </a:pathLst>
            </a:custGeom>
            <a:grpFill/>
            <a:ln w="12692" cap="flat">
              <a:noFill/>
              <a:prstDash val="solid"/>
              <a:miter/>
            </a:ln>
          </p:spPr>
          <p:txBody>
            <a:bodyPr rtlCol="0" anchor="ctr"/>
            <a:lstStyle/>
            <a:p>
              <a:endParaRPr lang="en-US">
                <a:latin typeface="Roboto Condensed" panose="02000000000000000000" pitchFamily="2" charset="0"/>
              </a:endParaRPr>
            </a:p>
          </p:txBody>
        </p:sp>
      </p:grpSp>
      <p:sp>
        <p:nvSpPr>
          <p:cNvPr id="1311" name="TextBox 1310">
            <a:extLst>
              <a:ext uri="{FF2B5EF4-FFF2-40B4-BE49-F238E27FC236}">
                <a16:creationId xmlns:a16="http://schemas.microsoft.com/office/drawing/2014/main" id="{7FEA2FE6-5920-F7C9-1F7E-26A0CB476400}"/>
              </a:ext>
            </a:extLst>
          </p:cNvPr>
          <p:cNvSpPr txBox="1"/>
          <p:nvPr/>
        </p:nvSpPr>
        <p:spPr>
          <a:xfrm>
            <a:off x="345134" y="1167258"/>
            <a:ext cx="5017582" cy="493148"/>
          </a:xfrm>
          <a:prstGeom prst="rect">
            <a:avLst/>
          </a:prstGeom>
          <a:noFill/>
        </p:spPr>
        <p:txBody>
          <a:bodyPr wrap="square" lIns="0" tIns="0" rIns="0" bIns="0" rtlCol="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GB" sz="4000" u="none" strike="noStrike" kern="1200" cap="none" spc="0" normalizeH="0" baseline="0" noProof="0">
                <a:ln>
                  <a:noFill/>
                </a:ln>
                <a:solidFill>
                  <a:srgbClr val="31388C"/>
                </a:solidFill>
                <a:effectLst/>
                <a:uLnTx/>
                <a:uFillTx/>
                <a:latin typeface="Londrina Solid" pitchFamily="2" charset="77"/>
                <a:sym typeface="LondrinaSolid-Black"/>
                <a:rtl val="0"/>
              </a:rPr>
              <a:t>It’s Turtle-y Time to Help!</a:t>
            </a:r>
          </a:p>
        </p:txBody>
      </p:sp>
      <p:sp>
        <p:nvSpPr>
          <p:cNvPr id="1315" name="Freeform 1314">
            <a:extLst>
              <a:ext uri="{FF2B5EF4-FFF2-40B4-BE49-F238E27FC236}">
                <a16:creationId xmlns:a16="http://schemas.microsoft.com/office/drawing/2014/main" id="{C251B623-653D-7AAC-977C-84388084EEE9}"/>
              </a:ext>
            </a:extLst>
          </p:cNvPr>
          <p:cNvSpPr/>
          <p:nvPr/>
        </p:nvSpPr>
        <p:spPr>
          <a:xfrm>
            <a:off x="378294" y="6750980"/>
            <a:ext cx="9942335" cy="352714"/>
          </a:xfrm>
          <a:custGeom>
            <a:avLst/>
            <a:gdLst>
              <a:gd name="connsiteX0" fmla="*/ 9908419 w 9942335"/>
              <a:gd name="connsiteY0" fmla="*/ 352715 h 352714"/>
              <a:gd name="connsiteX1" fmla="*/ 33790 w 9942335"/>
              <a:gd name="connsiteY1" fmla="*/ 352715 h 352714"/>
              <a:gd name="connsiteX2" fmla="*/ 0 w 9942335"/>
              <a:gd name="connsiteY2" fmla="*/ 318917 h 352714"/>
              <a:gd name="connsiteX3" fmla="*/ 0 w 9942335"/>
              <a:gd name="connsiteY3" fmla="*/ 33797 h 352714"/>
              <a:gd name="connsiteX4" fmla="*/ 33790 w 9942335"/>
              <a:gd name="connsiteY4" fmla="*/ 0 h 352714"/>
              <a:gd name="connsiteX5" fmla="*/ 9908546 w 9942335"/>
              <a:gd name="connsiteY5" fmla="*/ 0 h 352714"/>
              <a:gd name="connsiteX6" fmla="*/ 9942336 w 9942335"/>
              <a:gd name="connsiteY6" fmla="*/ 33797 h 352714"/>
              <a:gd name="connsiteX7" fmla="*/ 9942336 w 9942335"/>
              <a:gd name="connsiteY7" fmla="*/ 318917 h 352714"/>
              <a:gd name="connsiteX8" fmla="*/ 9908419 w 9942335"/>
              <a:gd name="connsiteY8" fmla="*/ 352715 h 3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2335" h="352714">
                <a:moveTo>
                  <a:pt x="9908419" y="352715"/>
                </a:moveTo>
                <a:lnTo>
                  <a:pt x="33790" y="352715"/>
                </a:lnTo>
                <a:cubicBezTo>
                  <a:pt x="15116" y="352715"/>
                  <a:pt x="0" y="337595"/>
                  <a:pt x="0" y="318917"/>
                </a:cubicBezTo>
                <a:lnTo>
                  <a:pt x="0" y="33797"/>
                </a:lnTo>
                <a:cubicBezTo>
                  <a:pt x="0" y="15120"/>
                  <a:pt x="15116" y="0"/>
                  <a:pt x="33790" y="0"/>
                </a:cubicBezTo>
                <a:lnTo>
                  <a:pt x="9908546" y="0"/>
                </a:lnTo>
                <a:cubicBezTo>
                  <a:pt x="9927219" y="0"/>
                  <a:pt x="9942336" y="15120"/>
                  <a:pt x="9942336" y="33797"/>
                </a:cubicBezTo>
                <a:lnTo>
                  <a:pt x="9942336" y="318917"/>
                </a:lnTo>
                <a:cubicBezTo>
                  <a:pt x="9942208" y="337595"/>
                  <a:pt x="9927092" y="352715"/>
                  <a:pt x="9908419" y="352715"/>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nvGrpSpPr>
          <p:cNvPr id="1316" name="Graphic 8">
            <a:extLst>
              <a:ext uri="{FF2B5EF4-FFF2-40B4-BE49-F238E27FC236}">
                <a16:creationId xmlns:a16="http://schemas.microsoft.com/office/drawing/2014/main" id="{CB5B55DE-EA2C-0C03-0360-17169C7A5493}"/>
              </a:ext>
            </a:extLst>
          </p:cNvPr>
          <p:cNvGrpSpPr/>
          <p:nvPr/>
        </p:nvGrpSpPr>
        <p:grpSpPr>
          <a:xfrm>
            <a:off x="348628" y="6719464"/>
            <a:ext cx="10001541" cy="415875"/>
            <a:chOff x="348628" y="6719464"/>
            <a:chExt cx="10001541" cy="415875"/>
          </a:xfrm>
          <a:solidFill>
            <a:srgbClr val="313B85"/>
          </a:solidFill>
        </p:grpSpPr>
        <p:grpSp>
          <p:nvGrpSpPr>
            <p:cNvPr id="1317" name="Graphic 8">
              <a:extLst>
                <a:ext uri="{FF2B5EF4-FFF2-40B4-BE49-F238E27FC236}">
                  <a16:creationId xmlns:a16="http://schemas.microsoft.com/office/drawing/2014/main" id="{7DB6431B-22D2-5556-32E1-4D68DBBD39FE}"/>
                </a:ext>
              </a:extLst>
            </p:cNvPr>
            <p:cNvGrpSpPr/>
            <p:nvPr/>
          </p:nvGrpSpPr>
          <p:grpSpPr>
            <a:xfrm>
              <a:off x="9711143" y="7072639"/>
              <a:ext cx="594115" cy="62699"/>
              <a:chOff x="9711143" y="7072639"/>
              <a:chExt cx="594115" cy="62699"/>
            </a:xfrm>
            <a:solidFill>
              <a:srgbClr val="313B85"/>
            </a:solidFill>
          </p:grpSpPr>
          <p:sp>
            <p:nvSpPr>
              <p:cNvPr id="1628" name="Freeform 1627">
                <a:extLst>
                  <a:ext uri="{FF2B5EF4-FFF2-40B4-BE49-F238E27FC236}">
                    <a16:creationId xmlns:a16="http://schemas.microsoft.com/office/drawing/2014/main" id="{3E130758-3144-FDC3-D35F-2F1B307AA78E}"/>
                  </a:ext>
                </a:extLst>
              </p:cNvPr>
              <p:cNvSpPr/>
              <p:nvPr/>
            </p:nvSpPr>
            <p:spPr>
              <a:xfrm>
                <a:off x="9785328" y="7074303"/>
                <a:ext cx="35314" cy="930"/>
              </a:xfrm>
              <a:custGeom>
                <a:avLst/>
                <a:gdLst>
                  <a:gd name="connsiteX0" fmla="*/ 35315 w 35314"/>
                  <a:gd name="connsiteY0" fmla="*/ 931 h 930"/>
                  <a:gd name="connsiteX1" fmla="*/ 34806 w 35314"/>
                  <a:gd name="connsiteY1" fmla="*/ 931 h 930"/>
                  <a:gd name="connsiteX2" fmla="*/ 10671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lnTo>
                      <a:pt x="34806" y="931"/>
                    </a:lnTo>
                    <a:cubicBezTo>
                      <a:pt x="27184" y="41"/>
                      <a:pt x="18801" y="-85"/>
                      <a:pt x="10671" y="41"/>
                    </a:cubicBezTo>
                    <a:cubicBezTo>
                      <a:pt x="6987" y="169"/>
                      <a:pt x="3557" y="296"/>
                      <a:pt x="0" y="550"/>
                    </a:cubicBezTo>
                    <a:cubicBezTo>
                      <a:pt x="11814" y="677"/>
                      <a:pt x="23628" y="804"/>
                      <a:pt x="35315"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9" name="Freeform 1628">
                <a:extLst>
                  <a:ext uri="{FF2B5EF4-FFF2-40B4-BE49-F238E27FC236}">
                    <a16:creationId xmlns:a16="http://schemas.microsoft.com/office/drawing/2014/main" id="{9F2CF16B-FD66-F74A-1324-B743CC0C7434}"/>
                  </a:ext>
                </a:extLst>
              </p:cNvPr>
              <p:cNvSpPr/>
              <p:nvPr/>
            </p:nvSpPr>
            <p:spPr>
              <a:xfrm>
                <a:off x="9711143" y="7072639"/>
                <a:ext cx="594115" cy="62699"/>
              </a:xfrm>
              <a:custGeom>
                <a:avLst/>
                <a:gdLst>
                  <a:gd name="connsiteX0" fmla="*/ 5335 w 594115"/>
                  <a:gd name="connsiteY0" fmla="*/ 59390 h 62699"/>
                  <a:gd name="connsiteX1" fmla="*/ 12068 w 594115"/>
                  <a:gd name="connsiteY1" fmla="*/ 60153 h 62699"/>
                  <a:gd name="connsiteX2" fmla="*/ 32392 w 594115"/>
                  <a:gd name="connsiteY2" fmla="*/ 61932 h 62699"/>
                  <a:gd name="connsiteX3" fmla="*/ 44968 w 594115"/>
                  <a:gd name="connsiteY3" fmla="*/ 61804 h 62699"/>
                  <a:gd name="connsiteX4" fmla="*/ 63388 w 594115"/>
                  <a:gd name="connsiteY4" fmla="*/ 61296 h 62699"/>
                  <a:gd name="connsiteX5" fmla="*/ 79774 w 594115"/>
                  <a:gd name="connsiteY5" fmla="*/ 61169 h 62699"/>
                  <a:gd name="connsiteX6" fmla="*/ 81934 w 594115"/>
                  <a:gd name="connsiteY6" fmla="*/ 61423 h 62699"/>
                  <a:gd name="connsiteX7" fmla="*/ 93239 w 594115"/>
                  <a:gd name="connsiteY7" fmla="*/ 60915 h 62699"/>
                  <a:gd name="connsiteX8" fmla="*/ 227256 w 594115"/>
                  <a:gd name="connsiteY8" fmla="*/ 58501 h 62699"/>
                  <a:gd name="connsiteX9" fmla="*/ 274129 w 594115"/>
                  <a:gd name="connsiteY9" fmla="*/ 57611 h 62699"/>
                  <a:gd name="connsiteX10" fmla="*/ 358477 w 594115"/>
                  <a:gd name="connsiteY10" fmla="*/ 60153 h 62699"/>
                  <a:gd name="connsiteX11" fmla="*/ 398237 w 594115"/>
                  <a:gd name="connsiteY11" fmla="*/ 60153 h 62699"/>
                  <a:gd name="connsiteX12" fmla="*/ 429486 w 594115"/>
                  <a:gd name="connsiteY12" fmla="*/ 62694 h 62699"/>
                  <a:gd name="connsiteX13" fmla="*/ 470136 w 594115"/>
                  <a:gd name="connsiteY13" fmla="*/ 60533 h 62699"/>
                  <a:gd name="connsiteX14" fmla="*/ 523615 w 594115"/>
                  <a:gd name="connsiteY14" fmla="*/ 58882 h 62699"/>
                  <a:gd name="connsiteX15" fmla="*/ 574554 w 594115"/>
                  <a:gd name="connsiteY15" fmla="*/ 54816 h 62699"/>
                  <a:gd name="connsiteX16" fmla="*/ 594116 w 594115"/>
                  <a:gd name="connsiteY16" fmla="*/ 53800 h 62699"/>
                  <a:gd name="connsiteX17" fmla="*/ 580397 w 594115"/>
                  <a:gd name="connsiteY17" fmla="*/ 27117 h 62699"/>
                  <a:gd name="connsiteX18" fmla="*/ 550418 w 594115"/>
                  <a:gd name="connsiteY18" fmla="*/ 562 h 62699"/>
                  <a:gd name="connsiteX19" fmla="*/ 541526 w 594115"/>
                  <a:gd name="connsiteY19" fmla="*/ 308 h 62699"/>
                  <a:gd name="connsiteX20" fmla="*/ 470009 w 594115"/>
                  <a:gd name="connsiteY20" fmla="*/ 2467 h 62699"/>
                  <a:gd name="connsiteX21" fmla="*/ 361652 w 594115"/>
                  <a:gd name="connsiteY21" fmla="*/ 3103 h 62699"/>
                  <a:gd name="connsiteX22" fmla="*/ 244277 w 594115"/>
                  <a:gd name="connsiteY22" fmla="*/ 4628 h 62699"/>
                  <a:gd name="connsiteX23" fmla="*/ 192449 w 594115"/>
                  <a:gd name="connsiteY23" fmla="*/ 3739 h 62699"/>
                  <a:gd name="connsiteX24" fmla="*/ 131221 w 594115"/>
                  <a:gd name="connsiteY24" fmla="*/ 2976 h 62699"/>
                  <a:gd name="connsiteX25" fmla="*/ 109499 w 594115"/>
                  <a:gd name="connsiteY25" fmla="*/ 2722 h 62699"/>
                  <a:gd name="connsiteX26" fmla="*/ 74185 w 594115"/>
                  <a:gd name="connsiteY26" fmla="*/ 2341 h 62699"/>
                  <a:gd name="connsiteX27" fmla="*/ 5335 w 594115"/>
                  <a:gd name="connsiteY27" fmla="*/ 689 h 62699"/>
                  <a:gd name="connsiteX28" fmla="*/ 0 w 594115"/>
                  <a:gd name="connsiteY28" fmla="*/ 32962 h 62699"/>
                  <a:gd name="connsiteX29" fmla="*/ 5335 w 594115"/>
                  <a:gd name="connsiteY29"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5" h="62699">
                    <a:moveTo>
                      <a:pt x="5335" y="59390"/>
                    </a:moveTo>
                    <a:lnTo>
                      <a:pt x="12068" y="60153"/>
                    </a:lnTo>
                    <a:cubicBezTo>
                      <a:pt x="19182" y="61042"/>
                      <a:pt x="25787" y="61804"/>
                      <a:pt x="32392" y="61932"/>
                    </a:cubicBezTo>
                    <a:cubicBezTo>
                      <a:pt x="36457" y="62185"/>
                      <a:pt x="40395" y="62185"/>
                      <a:pt x="44968" y="61804"/>
                    </a:cubicBezTo>
                    <a:cubicBezTo>
                      <a:pt x="50812" y="61042"/>
                      <a:pt x="57163" y="60915"/>
                      <a:pt x="63388" y="61296"/>
                    </a:cubicBezTo>
                    <a:cubicBezTo>
                      <a:pt x="63642" y="61296"/>
                      <a:pt x="74566" y="61169"/>
                      <a:pt x="79774" y="61169"/>
                    </a:cubicBezTo>
                    <a:cubicBezTo>
                      <a:pt x="80536" y="61296"/>
                      <a:pt x="81045" y="61296"/>
                      <a:pt x="81934" y="61423"/>
                    </a:cubicBezTo>
                    <a:cubicBezTo>
                      <a:pt x="85363" y="61804"/>
                      <a:pt x="89301" y="61423"/>
                      <a:pt x="93239" y="60915"/>
                    </a:cubicBezTo>
                    <a:cubicBezTo>
                      <a:pt x="137827" y="60406"/>
                      <a:pt x="182541" y="60915"/>
                      <a:pt x="227256" y="58501"/>
                    </a:cubicBezTo>
                    <a:cubicBezTo>
                      <a:pt x="242880" y="57611"/>
                      <a:pt x="258377" y="56467"/>
                      <a:pt x="274129" y="57611"/>
                    </a:cubicBezTo>
                    <a:cubicBezTo>
                      <a:pt x="302203" y="59644"/>
                      <a:pt x="330404" y="59644"/>
                      <a:pt x="358477" y="60153"/>
                    </a:cubicBezTo>
                    <a:cubicBezTo>
                      <a:pt x="371688" y="60406"/>
                      <a:pt x="380580" y="57484"/>
                      <a:pt x="398237" y="60153"/>
                    </a:cubicBezTo>
                    <a:cubicBezTo>
                      <a:pt x="406240" y="60661"/>
                      <a:pt x="419705" y="62820"/>
                      <a:pt x="429486" y="62694"/>
                    </a:cubicBezTo>
                    <a:cubicBezTo>
                      <a:pt x="445873" y="62312"/>
                      <a:pt x="454003" y="61169"/>
                      <a:pt x="470136" y="60533"/>
                    </a:cubicBezTo>
                    <a:lnTo>
                      <a:pt x="523615" y="58882"/>
                    </a:lnTo>
                    <a:cubicBezTo>
                      <a:pt x="541272" y="58119"/>
                      <a:pt x="558294" y="56595"/>
                      <a:pt x="574554" y="54816"/>
                    </a:cubicBezTo>
                    <a:cubicBezTo>
                      <a:pt x="580905" y="54180"/>
                      <a:pt x="587384" y="53927"/>
                      <a:pt x="594116" y="53800"/>
                    </a:cubicBezTo>
                    <a:lnTo>
                      <a:pt x="580397" y="27117"/>
                    </a:lnTo>
                    <a:lnTo>
                      <a:pt x="550418" y="562"/>
                    </a:lnTo>
                    <a:lnTo>
                      <a:pt x="541526" y="308"/>
                    </a:lnTo>
                    <a:cubicBezTo>
                      <a:pt x="516628" y="-963"/>
                      <a:pt x="494017" y="2087"/>
                      <a:pt x="470009" y="2467"/>
                    </a:cubicBezTo>
                    <a:lnTo>
                      <a:pt x="361652" y="3103"/>
                    </a:lnTo>
                    <a:cubicBezTo>
                      <a:pt x="322528" y="3230"/>
                      <a:pt x="283403" y="3611"/>
                      <a:pt x="244277" y="4628"/>
                    </a:cubicBezTo>
                    <a:cubicBezTo>
                      <a:pt x="229923" y="5009"/>
                      <a:pt x="195117" y="4246"/>
                      <a:pt x="192449" y="3739"/>
                    </a:cubicBezTo>
                    <a:cubicBezTo>
                      <a:pt x="172760" y="53"/>
                      <a:pt x="151673" y="3230"/>
                      <a:pt x="131221" y="2976"/>
                    </a:cubicBezTo>
                    <a:cubicBezTo>
                      <a:pt x="123981" y="2849"/>
                      <a:pt x="116740" y="2849"/>
                      <a:pt x="109499" y="2722"/>
                    </a:cubicBezTo>
                    <a:cubicBezTo>
                      <a:pt x="97686" y="2595"/>
                      <a:pt x="85998" y="2467"/>
                      <a:pt x="74185" y="2341"/>
                    </a:cubicBezTo>
                    <a:cubicBezTo>
                      <a:pt x="51192" y="2087"/>
                      <a:pt x="28200" y="1579"/>
                      <a:pt x="5335" y="689"/>
                    </a:cubicBezTo>
                    <a:lnTo>
                      <a:pt x="0" y="32962"/>
                    </a:lnTo>
                    <a:lnTo>
                      <a:pt x="5335" y="59390"/>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18" name="Graphic 8">
              <a:extLst>
                <a:ext uri="{FF2B5EF4-FFF2-40B4-BE49-F238E27FC236}">
                  <a16:creationId xmlns:a16="http://schemas.microsoft.com/office/drawing/2014/main" id="{19458EAF-1D3F-914B-5795-7823D5706F24}"/>
                </a:ext>
              </a:extLst>
            </p:cNvPr>
            <p:cNvGrpSpPr/>
            <p:nvPr/>
          </p:nvGrpSpPr>
          <p:grpSpPr>
            <a:xfrm>
              <a:off x="9140654" y="7072767"/>
              <a:ext cx="581921" cy="62572"/>
              <a:chOff x="9140654" y="7072767"/>
              <a:chExt cx="581921" cy="62572"/>
            </a:xfrm>
            <a:solidFill>
              <a:srgbClr val="313B85"/>
            </a:solidFill>
          </p:grpSpPr>
          <p:sp>
            <p:nvSpPr>
              <p:cNvPr id="1626" name="Freeform 1625">
                <a:extLst>
                  <a:ext uri="{FF2B5EF4-FFF2-40B4-BE49-F238E27FC236}">
                    <a16:creationId xmlns:a16="http://schemas.microsoft.com/office/drawing/2014/main" id="{EBF58F2E-8F5B-82BA-3D44-6D2387F02EC4}"/>
                  </a:ext>
                </a:extLst>
              </p:cNvPr>
              <p:cNvSpPr/>
              <p:nvPr/>
            </p:nvSpPr>
            <p:spPr>
              <a:xfrm>
                <a:off x="9214967" y="7074303"/>
                <a:ext cx="35440" cy="930"/>
              </a:xfrm>
              <a:custGeom>
                <a:avLst/>
                <a:gdLst>
                  <a:gd name="connsiteX0" fmla="*/ 35441 w 35440"/>
                  <a:gd name="connsiteY0" fmla="*/ 931 h 930"/>
                  <a:gd name="connsiteX1" fmla="*/ 34806 w 35440"/>
                  <a:gd name="connsiteY1" fmla="*/ 931 h 930"/>
                  <a:gd name="connsiteX2" fmla="*/ 10670 w 35440"/>
                  <a:gd name="connsiteY2" fmla="*/ 41 h 930"/>
                  <a:gd name="connsiteX3" fmla="*/ 0 w 35440"/>
                  <a:gd name="connsiteY3" fmla="*/ 550 h 930"/>
                  <a:gd name="connsiteX4" fmla="*/ 35441 w 35440"/>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35441" y="931"/>
                    </a:moveTo>
                    <a:cubicBezTo>
                      <a:pt x="35314" y="931"/>
                      <a:pt x="35060" y="931"/>
                      <a:pt x="34806" y="931"/>
                    </a:cubicBezTo>
                    <a:cubicBezTo>
                      <a:pt x="27184" y="41"/>
                      <a:pt x="18800" y="-85"/>
                      <a:pt x="10670" y="41"/>
                    </a:cubicBezTo>
                    <a:cubicBezTo>
                      <a:pt x="6986" y="296"/>
                      <a:pt x="3556" y="296"/>
                      <a:pt x="0" y="550"/>
                    </a:cubicBezTo>
                    <a:cubicBezTo>
                      <a:pt x="11814"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7" name="Freeform 1626">
                <a:extLst>
                  <a:ext uri="{FF2B5EF4-FFF2-40B4-BE49-F238E27FC236}">
                    <a16:creationId xmlns:a16="http://schemas.microsoft.com/office/drawing/2014/main" id="{DDDF7CCD-435A-DE2D-7813-9B0017DB59FE}"/>
                  </a:ext>
                </a:extLst>
              </p:cNvPr>
              <p:cNvSpPr/>
              <p:nvPr/>
            </p:nvSpPr>
            <p:spPr>
              <a:xfrm>
                <a:off x="9140654"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5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6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5" y="60279"/>
                      <a:pt x="182668" y="60788"/>
                      <a:pt x="227383" y="58374"/>
                    </a:cubicBezTo>
                    <a:cubicBezTo>
                      <a:pt x="243007" y="57484"/>
                      <a:pt x="258505" y="56340"/>
                      <a:pt x="274257" y="57484"/>
                    </a:cubicBezTo>
                    <a:cubicBezTo>
                      <a:pt x="302331" y="59517"/>
                      <a:pt x="330531" y="59517"/>
                      <a:pt x="358604" y="60025"/>
                    </a:cubicBezTo>
                    <a:cubicBezTo>
                      <a:pt x="371815" y="60279"/>
                      <a:pt x="380707" y="57357"/>
                      <a:pt x="398365"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6"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19" name="Graphic 8">
              <a:extLst>
                <a:ext uri="{FF2B5EF4-FFF2-40B4-BE49-F238E27FC236}">
                  <a16:creationId xmlns:a16="http://schemas.microsoft.com/office/drawing/2014/main" id="{94B52B67-BDE8-9F63-E8E7-6F978652B922}"/>
                </a:ext>
              </a:extLst>
            </p:cNvPr>
            <p:cNvGrpSpPr/>
            <p:nvPr/>
          </p:nvGrpSpPr>
          <p:grpSpPr>
            <a:xfrm>
              <a:off x="8570293" y="7072767"/>
              <a:ext cx="581921" cy="62572"/>
              <a:chOff x="8570293" y="7072767"/>
              <a:chExt cx="581921" cy="62572"/>
            </a:xfrm>
            <a:solidFill>
              <a:srgbClr val="313B85"/>
            </a:solidFill>
          </p:grpSpPr>
          <p:sp>
            <p:nvSpPr>
              <p:cNvPr id="1624" name="Freeform 1623">
                <a:extLst>
                  <a:ext uri="{FF2B5EF4-FFF2-40B4-BE49-F238E27FC236}">
                    <a16:creationId xmlns:a16="http://schemas.microsoft.com/office/drawing/2014/main" id="{3BE9DA78-8D9B-DEAC-3AA1-999BE1D47EAA}"/>
                  </a:ext>
                </a:extLst>
              </p:cNvPr>
              <p:cNvSpPr/>
              <p:nvPr/>
            </p:nvSpPr>
            <p:spPr>
              <a:xfrm>
                <a:off x="8644859" y="7074303"/>
                <a:ext cx="35186" cy="930"/>
              </a:xfrm>
              <a:custGeom>
                <a:avLst/>
                <a:gdLst>
                  <a:gd name="connsiteX0" fmla="*/ 35187 w 35186"/>
                  <a:gd name="connsiteY0" fmla="*/ 931 h 930"/>
                  <a:gd name="connsiteX1" fmla="*/ 34679 w 35186"/>
                  <a:gd name="connsiteY1" fmla="*/ 931 h 930"/>
                  <a:gd name="connsiteX2" fmla="*/ 10544 w 35186"/>
                  <a:gd name="connsiteY2" fmla="*/ 41 h 930"/>
                  <a:gd name="connsiteX3" fmla="*/ 0 w 35186"/>
                  <a:gd name="connsiteY3" fmla="*/ 550 h 930"/>
                  <a:gd name="connsiteX4" fmla="*/ 35187 w 35186"/>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35187" y="931"/>
                    </a:moveTo>
                    <a:cubicBezTo>
                      <a:pt x="35060" y="931"/>
                      <a:pt x="34806" y="931"/>
                      <a:pt x="34679" y="931"/>
                    </a:cubicBezTo>
                    <a:cubicBezTo>
                      <a:pt x="27057" y="41"/>
                      <a:pt x="18673" y="-85"/>
                      <a:pt x="10544" y="41"/>
                    </a:cubicBezTo>
                    <a:cubicBezTo>
                      <a:pt x="6859" y="296"/>
                      <a:pt x="3429" y="296"/>
                      <a:pt x="0" y="550"/>
                    </a:cubicBezTo>
                    <a:cubicBezTo>
                      <a:pt x="11559" y="677"/>
                      <a:pt x="23373" y="804"/>
                      <a:pt x="35187"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5" name="Freeform 1624">
                <a:extLst>
                  <a:ext uri="{FF2B5EF4-FFF2-40B4-BE49-F238E27FC236}">
                    <a16:creationId xmlns:a16="http://schemas.microsoft.com/office/drawing/2014/main" id="{D7526A4D-9106-1607-03BC-303EAD50DD2F}"/>
                  </a:ext>
                </a:extLst>
              </p:cNvPr>
              <p:cNvSpPr/>
              <p:nvPr/>
            </p:nvSpPr>
            <p:spPr>
              <a:xfrm>
                <a:off x="8570293" y="7072767"/>
                <a:ext cx="581921" cy="62572"/>
              </a:xfrm>
              <a:custGeom>
                <a:avLst/>
                <a:gdLst>
                  <a:gd name="connsiteX0" fmla="*/ 5462 w 581921"/>
                  <a:gd name="connsiteY0" fmla="*/ 59263 h 62572"/>
                  <a:gd name="connsiteX1" fmla="*/ 12194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0 w 581921"/>
                  <a:gd name="connsiteY6" fmla="*/ 61296 h 62572"/>
                  <a:gd name="connsiteX7" fmla="*/ 93366 w 581921"/>
                  <a:gd name="connsiteY7" fmla="*/ 60788 h 62572"/>
                  <a:gd name="connsiteX8" fmla="*/ 227382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7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4" y="60025"/>
                    </a:cubicBezTo>
                    <a:cubicBezTo>
                      <a:pt x="19308" y="60915"/>
                      <a:pt x="25914" y="61677"/>
                      <a:pt x="32519" y="61804"/>
                    </a:cubicBezTo>
                    <a:cubicBezTo>
                      <a:pt x="36585" y="62058"/>
                      <a:pt x="40522" y="62058"/>
                      <a:pt x="45095" y="61677"/>
                    </a:cubicBezTo>
                    <a:cubicBezTo>
                      <a:pt x="50939" y="60915"/>
                      <a:pt x="57290" y="60788"/>
                      <a:pt x="63515" y="61169"/>
                    </a:cubicBezTo>
                    <a:cubicBezTo>
                      <a:pt x="63642" y="61169"/>
                      <a:pt x="74693" y="61041"/>
                      <a:pt x="79901" y="61041"/>
                    </a:cubicBezTo>
                    <a:cubicBezTo>
                      <a:pt x="80663" y="61169"/>
                      <a:pt x="81171" y="61296"/>
                      <a:pt x="82060" y="61296"/>
                    </a:cubicBezTo>
                    <a:cubicBezTo>
                      <a:pt x="85491" y="61677"/>
                      <a:pt x="89428" y="61296"/>
                      <a:pt x="93366" y="60788"/>
                    </a:cubicBezTo>
                    <a:cubicBezTo>
                      <a:pt x="137954" y="60279"/>
                      <a:pt x="182668" y="60788"/>
                      <a:pt x="227382" y="58374"/>
                    </a:cubicBezTo>
                    <a:cubicBezTo>
                      <a:pt x="243007" y="57484"/>
                      <a:pt x="258504" y="56340"/>
                      <a:pt x="274256" y="57484"/>
                    </a:cubicBezTo>
                    <a:cubicBezTo>
                      <a:pt x="302330" y="59517"/>
                      <a:pt x="330530" y="59517"/>
                      <a:pt x="358604" y="60025"/>
                    </a:cubicBezTo>
                    <a:cubicBezTo>
                      <a:pt x="371814"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7" y="2467"/>
                    </a:cubicBezTo>
                    <a:cubicBezTo>
                      <a:pt x="400778" y="3357"/>
                      <a:pt x="322527"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8" y="2340"/>
                      <a:pt x="74185" y="2214"/>
                    </a:cubicBezTo>
                    <a:cubicBezTo>
                      <a:pt x="51192" y="1959"/>
                      <a:pt x="28200"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0" name="Graphic 8">
              <a:extLst>
                <a:ext uri="{FF2B5EF4-FFF2-40B4-BE49-F238E27FC236}">
                  <a16:creationId xmlns:a16="http://schemas.microsoft.com/office/drawing/2014/main" id="{B591C171-684A-CF63-04FD-6ABF523D422F}"/>
                </a:ext>
              </a:extLst>
            </p:cNvPr>
            <p:cNvGrpSpPr/>
            <p:nvPr/>
          </p:nvGrpSpPr>
          <p:grpSpPr>
            <a:xfrm>
              <a:off x="7999930" y="7072767"/>
              <a:ext cx="581921" cy="62572"/>
              <a:chOff x="7999930" y="7072767"/>
              <a:chExt cx="581921" cy="62572"/>
            </a:xfrm>
            <a:solidFill>
              <a:srgbClr val="313B85"/>
            </a:solidFill>
          </p:grpSpPr>
          <p:sp>
            <p:nvSpPr>
              <p:cNvPr id="1622" name="Freeform 1621">
                <a:extLst>
                  <a:ext uri="{FF2B5EF4-FFF2-40B4-BE49-F238E27FC236}">
                    <a16:creationId xmlns:a16="http://schemas.microsoft.com/office/drawing/2014/main" id="{19BC8197-1BDF-84A4-9BA8-DF3251CE00FE}"/>
                  </a:ext>
                </a:extLst>
              </p:cNvPr>
              <p:cNvSpPr/>
              <p:nvPr/>
            </p:nvSpPr>
            <p:spPr>
              <a:xfrm>
                <a:off x="8074243" y="7074303"/>
                <a:ext cx="35440" cy="930"/>
              </a:xfrm>
              <a:custGeom>
                <a:avLst/>
                <a:gdLst>
                  <a:gd name="connsiteX0" fmla="*/ 35441 w 35440"/>
                  <a:gd name="connsiteY0" fmla="*/ 931 h 930"/>
                  <a:gd name="connsiteX1" fmla="*/ 34806 w 35440"/>
                  <a:gd name="connsiteY1" fmla="*/ 931 h 930"/>
                  <a:gd name="connsiteX2" fmla="*/ 10670 w 35440"/>
                  <a:gd name="connsiteY2" fmla="*/ 41 h 930"/>
                  <a:gd name="connsiteX3" fmla="*/ 0 w 35440"/>
                  <a:gd name="connsiteY3" fmla="*/ 550 h 930"/>
                  <a:gd name="connsiteX4" fmla="*/ 35441 w 35440"/>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35441" y="931"/>
                    </a:moveTo>
                    <a:cubicBezTo>
                      <a:pt x="35314" y="931"/>
                      <a:pt x="35059" y="931"/>
                      <a:pt x="34806" y="931"/>
                    </a:cubicBezTo>
                    <a:cubicBezTo>
                      <a:pt x="27184" y="41"/>
                      <a:pt x="18800" y="-85"/>
                      <a:pt x="10670" y="41"/>
                    </a:cubicBezTo>
                    <a:cubicBezTo>
                      <a:pt x="6986" y="296"/>
                      <a:pt x="3556" y="296"/>
                      <a:pt x="0" y="550"/>
                    </a:cubicBezTo>
                    <a:cubicBezTo>
                      <a:pt x="11940"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3" name="Freeform 1622">
                <a:extLst>
                  <a:ext uri="{FF2B5EF4-FFF2-40B4-BE49-F238E27FC236}">
                    <a16:creationId xmlns:a16="http://schemas.microsoft.com/office/drawing/2014/main" id="{4FF46BD3-7E5D-5097-D9B4-90CCD5ABBA87}"/>
                  </a:ext>
                </a:extLst>
              </p:cNvPr>
              <p:cNvSpPr/>
              <p:nvPr/>
            </p:nvSpPr>
            <p:spPr>
              <a:xfrm>
                <a:off x="799993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8"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1" name="Graphic 8">
              <a:extLst>
                <a:ext uri="{FF2B5EF4-FFF2-40B4-BE49-F238E27FC236}">
                  <a16:creationId xmlns:a16="http://schemas.microsoft.com/office/drawing/2014/main" id="{67FF5829-9310-9277-10CD-D6ACBCC25782}"/>
                </a:ext>
              </a:extLst>
            </p:cNvPr>
            <p:cNvGrpSpPr/>
            <p:nvPr/>
          </p:nvGrpSpPr>
          <p:grpSpPr>
            <a:xfrm>
              <a:off x="7429695" y="7072767"/>
              <a:ext cx="581921" cy="62572"/>
              <a:chOff x="7429695" y="7072767"/>
              <a:chExt cx="581921" cy="62572"/>
            </a:xfrm>
            <a:solidFill>
              <a:srgbClr val="313B85"/>
            </a:solidFill>
          </p:grpSpPr>
          <p:sp>
            <p:nvSpPr>
              <p:cNvPr id="1620" name="Freeform 1619">
                <a:extLst>
                  <a:ext uri="{FF2B5EF4-FFF2-40B4-BE49-F238E27FC236}">
                    <a16:creationId xmlns:a16="http://schemas.microsoft.com/office/drawing/2014/main" id="{2F8FC3D3-4AC7-308B-0F89-B067B3F8D94C}"/>
                  </a:ext>
                </a:extLst>
              </p:cNvPr>
              <p:cNvSpPr/>
              <p:nvPr/>
            </p:nvSpPr>
            <p:spPr>
              <a:xfrm>
                <a:off x="7504008" y="7074303"/>
                <a:ext cx="35313" cy="930"/>
              </a:xfrm>
              <a:custGeom>
                <a:avLst/>
                <a:gdLst>
                  <a:gd name="connsiteX0" fmla="*/ 35314 w 35313"/>
                  <a:gd name="connsiteY0" fmla="*/ 931 h 930"/>
                  <a:gd name="connsiteX1" fmla="*/ 34679 w 35313"/>
                  <a:gd name="connsiteY1" fmla="*/ 931 h 930"/>
                  <a:gd name="connsiteX2" fmla="*/ 10543 w 35313"/>
                  <a:gd name="connsiteY2" fmla="*/ 41 h 930"/>
                  <a:gd name="connsiteX3" fmla="*/ 0 w 35313"/>
                  <a:gd name="connsiteY3" fmla="*/ 550 h 930"/>
                  <a:gd name="connsiteX4" fmla="*/ 35314 w 35313"/>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35314" y="931"/>
                    </a:moveTo>
                    <a:cubicBezTo>
                      <a:pt x="35060" y="931"/>
                      <a:pt x="34933" y="931"/>
                      <a:pt x="34679" y="931"/>
                    </a:cubicBezTo>
                    <a:cubicBezTo>
                      <a:pt x="27057" y="41"/>
                      <a:pt x="18673" y="-85"/>
                      <a:pt x="10543" y="41"/>
                    </a:cubicBezTo>
                    <a:cubicBezTo>
                      <a:pt x="6859" y="296"/>
                      <a:pt x="3429" y="296"/>
                      <a:pt x="0" y="550"/>
                    </a:cubicBezTo>
                    <a:cubicBezTo>
                      <a:pt x="11814" y="677"/>
                      <a:pt x="23627"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21" name="Freeform 1620">
                <a:extLst>
                  <a:ext uri="{FF2B5EF4-FFF2-40B4-BE49-F238E27FC236}">
                    <a16:creationId xmlns:a16="http://schemas.microsoft.com/office/drawing/2014/main" id="{E23F1349-AC3E-4CC0-0820-E4323CDA8EB9}"/>
                  </a:ext>
                </a:extLst>
              </p:cNvPr>
              <p:cNvSpPr/>
              <p:nvPr/>
            </p:nvSpPr>
            <p:spPr>
              <a:xfrm>
                <a:off x="7429695"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5 w 581921"/>
                  <a:gd name="connsiteY11" fmla="*/ 60025 h 62572"/>
                  <a:gd name="connsiteX12" fmla="*/ 428216 w 581921"/>
                  <a:gd name="connsiteY12" fmla="*/ 62567 h 62572"/>
                  <a:gd name="connsiteX13" fmla="*/ 463531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6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5" y="60279"/>
                      <a:pt x="182668" y="60788"/>
                      <a:pt x="227383" y="58374"/>
                    </a:cubicBezTo>
                    <a:cubicBezTo>
                      <a:pt x="243007" y="57484"/>
                      <a:pt x="258505" y="56340"/>
                      <a:pt x="274257" y="57484"/>
                    </a:cubicBezTo>
                    <a:cubicBezTo>
                      <a:pt x="302331" y="59517"/>
                      <a:pt x="330531" y="59517"/>
                      <a:pt x="358604" y="60025"/>
                    </a:cubicBezTo>
                    <a:cubicBezTo>
                      <a:pt x="371815" y="60279"/>
                      <a:pt x="380707" y="57357"/>
                      <a:pt x="398365" y="60025"/>
                    </a:cubicBezTo>
                    <a:cubicBezTo>
                      <a:pt x="406113" y="60533"/>
                      <a:pt x="420721" y="62693"/>
                      <a:pt x="428216" y="62567"/>
                    </a:cubicBezTo>
                    <a:cubicBezTo>
                      <a:pt x="442316" y="62185"/>
                      <a:pt x="449430" y="61041"/>
                      <a:pt x="463531" y="60406"/>
                    </a:cubicBezTo>
                    <a:cubicBezTo>
                      <a:pt x="494907"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6"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2" name="Graphic 8">
              <a:extLst>
                <a:ext uri="{FF2B5EF4-FFF2-40B4-BE49-F238E27FC236}">
                  <a16:creationId xmlns:a16="http://schemas.microsoft.com/office/drawing/2014/main" id="{8AFDE733-5E61-C2E7-AF09-A627BEBE920A}"/>
                </a:ext>
              </a:extLst>
            </p:cNvPr>
            <p:cNvGrpSpPr/>
            <p:nvPr/>
          </p:nvGrpSpPr>
          <p:grpSpPr>
            <a:xfrm>
              <a:off x="6859334" y="7072767"/>
              <a:ext cx="581921" cy="62572"/>
              <a:chOff x="6859334" y="7072767"/>
              <a:chExt cx="581921" cy="62572"/>
            </a:xfrm>
            <a:solidFill>
              <a:srgbClr val="313B85"/>
            </a:solidFill>
          </p:grpSpPr>
          <p:sp>
            <p:nvSpPr>
              <p:cNvPr id="1618" name="Freeform 1617">
                <a:extLst>
                  <a:ext uri="{FF2B5EF4-FFF2-40B4-BE49-F238E27FC236}">
                    <a16:creationId xmlns:a16="http://schemas.microsoft.com/office/drawing/2014/main" id="{7190FB49-F25A-88DE-7653-CB6B5D14E12C}"/>
                  </a:ext>
                </a:extLst>
              </p:cNvPr>
              <p:cNvSpPr/>
              <p:nvPr/>
            </p:nvSpPr>
            <p:spPr>
              <a:xfrm>
                <a:off x="6933773" y="7074303"/>
                <a:ext cx="35314" cy="930"/>
              </a:xfrm>
              <a:custGeom>
                <a:avLst/>
                <a:gdLst>
                  <a:gd name="connsiteX0" fmla="*/ 35315 w 35314"/>
                  <a:gd name="connsiteY0" fmla="*/ 931 h 930"/>
                  <a:gd name="connsiteX1" fmla="*/ 34806 w 35314"/>
                  <a:gd name="connsiteY1" fmla="*/ 931 h 930"/>
                  <a:gd name="connsiteX2" fmla="*/ 10671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cubicBezTo>
                      <a:pt x="35187" y="931"/>
                      <a:pt x="34933" y="931"/>
                      <a:pt x="34806" y="931"/>
                    </a:cubicBezTo>
                    <a:cubicBezTo>
                      <a:pt x="27184" y="41"/>
                      <a:pt x="18800" y="-85"/>
                      <a:pt x="10671" y="41"/>
                    </a:cubicBezTo>
                    <a:cubicBezTo>
                      <a:pt x="6986" y="296"/>
                      <a:pt x="3557" y="296"/>
                      <a:pt x="0" y="550"/>
                    </a:cubicBezTo>
                    <a:cubicBezTo>
                      <a:pt x="11686" y="677"/>
                      <a:pt x="23500" y="804"/>
                      <a:pt x="35315"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9" name="Freeform 1618">
                <a:extLst>
                  <a:ext uri="{FF2B5EF4-FFF2-40B4-BE49-F238E27FC236}">
                    <a16:creationId xmlns:a16="http://schemas.microsoft.com/office/drawing/2014/main" id="{6C6215D2-A02A-60B0-7C23-D50A26095133}"/>
                  </a:ext>
                </a:extLst>
              </p:cNvPr>
              <p:cNvSpPr/>
              <p:nvPr/>
            </p:nvSpPr>
            <p:spPr>
              <a:xfrm>
                <a:off x="6859334" y="7072767"/>
                <a:ext cx="581921" cy="62572"/>
              </a:xfrm>
              <a:custGeom>
                <a:avLst/>
                <a:gdLst>
                  <a:gd name="connsiteX0" fmla="*/ 5462 w 581921"/>
                  <a:gd name="connsiteY0" fmla="*/ 59263 h 62572"/>
                  <a:gd name="connsiteX1" fmla="*/ 12194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0 w 581921"/>
                  <a:gd name="connsiteY6" fmla="*/ 61296 h 62572"/>
                  <a:gd name="connsiteX7" fmla="*/ 93366 w 581921"/>
                  <a:gd name="connsiteY7" fmla="*/ 60788 h 62572"/>
                  <a:gd name="connsiteX8" fmla="*/ 227382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7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4" y="60025"/>
                    </a:cubicBezTo>
                    <a:cubicBezTo>
                      <a:pt x="19308" y="60915"/>
                      <a:pt x="25914" y="61677"/>
                      <a:pt x="32519" y="61804"/>
                    </a:cubicBezTo>
                    <a:cubicBezTo>
                      <a:pt x="36585" y="62058"/>
                      <a:pt x="40522" y="62058"/>
                      <a:pt x="45095" y="61677"/>
                    </a:cubicBezTo>
                    <a:cubicBezTo>
                      <a:pt x="50939" y="60915"/>
                      <a:pt x="57290" y="60788"/>
                      <a:pt x="63515" y="61169"/>
                    </a:cubicBezTo>
                    <a:cubicBezTo>
                      <a:pt x="63768" y="61169"/>
                      <a:pt x="74693" y="61041"/>
                      <a:pt x="79901" y="61041"/>
                    </a:cubicBezTo>
                    <a:cubicBezTo>
                      <a:pt x="80663" y="61169"/>
                      <a:pt x="81172" y="61296"/>
                      <a:pt x="82060" y="61296"/>
                    </a:cubicBezTo>
                    <a:cubicBezTo>
                      <a:pt x="85491" y="61677"/>
                      <a:pt x="89428" y="61296"/>
                      <a:pt x="93366" y="60788"/>
                    </a:cubicBezTo>
                    <a:cubicBezTo>
                      <a:pt x="137954" y="60279"/>
                      <a:pt x="182668" y="60788"/>
                      <a:pt x="227382" y="58374"/>
                    </a:cubicBezTo>
                    <a:cubicBezTo>
                      <a:pt x="243007" y="57484"/>
                      <a:pt x="258504" y="56340"/>
                      <a:pt x="274256" y="57484"/>
                    </a:cubicBezTo>
                    <a:cubicBezTo>
                      <a:pt x="302330" y="59517"/>
                      <a:pt x="330530" y="59517"/>
                      <a:pt x="358604" y="60025"/>
                    </a:cubicBezTo>
                    <a:cubicBezTo>
                      <a:pt x="371814"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7"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8" y="2340"/>
                      <a:pt x="74185" y="2214"/>
                    </a:cubicBezTo>
                    <a:cubicBezTo>
                      <a:pt x="51192" y="1959"/>
                      <a:pt x="28200"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3" name="Graphic 8">
              <a:extLst>
                <a:ext uri="{FF2B5EF4-FFF2-40B4-BE49-F238E27FC236}">
                  <a16:creationId xmlns:a16="http://schemas.microsoft.com/office/drawing/2014/main" id="{33E1147D-30CE-0CFA-5072-29EE9095059A}"/>
                </a:ext>
              </a:extLst>
            </p:cNvPr>
            <p:cNvGrpSpPr/>
            <p:nvPr/>
          </p:nvGrpSpPr>
          <p:grpSpPr>
            <a:xfrm>
              <a:off x="6288972" y="7072767"/>
              <a:ext cx="581794" cy="62572"/>
              <a:chOff x="6288972" y="7072767"/>
              <a:chExt cx="581794" cy="62572"/>
            </a:xfrm>
            <a:solidFill>
              <a:srgbClr val="313B85"/>
            </a:solidFill>
          </p:grpSpPr>
          <p:sp>
            <p:nvSpPr>
              <p:cNvPr id="1616" name="Freeform 1615">
                <a:extLst>
                  <a:ext uri="{FF2B5EF4-FFF2-40B4-BE49-F238E27FC236}">
                    <a16:creationId xmlns:a16="http://schemas.microsoft.com/office/drawing/2014/main" id="{FDC275A8-D34D-0E65-2648-3541C58B6202}"/>
                  </a:ext>
                </a:extLst>
              </p:cNvPr>
              <p:cNvSpPr/>
              <p:nvPr/>
            </p:nvSpPr>
            <p:spPr>
              <a:xfrm>
                <a:off x="6363411" y="7074303"/>
                <a:ext cx="35314" cy="930"/>
              </a:xfrm>
              <a:custGeom>
                <a:avLst/>
                <a:gdLst>
                  <a:gd name="connsiteX0" fmla="*/ 35314 w 35314"/>
                  <a:gd name="connsiteY0" fmla="*/ 931 h 930"/>
                  <a:gd name="connsiteX1" fmla="*/ 34679 w 35314"/>
                  <a:gd name="connsiteY1" fmla="*/ 931 h 930"/>
                  <a:gd name="connsiteX2" fmla="*/ 10543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3" y="41"/>
                    </a:cubicBezTo>
                    <a:cubicBezTo>
                      <a:pt x="6860" y="296"/>
                      <a:pt x="3430" y="296"/>
                      <a:pt x="0" y="550"/>
                    </a:cubicBezTo>
                    <a:cubicBezTo>
                      <a:pt x="11814" y="677"/>
                      <a:pt x="23501"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7" name="Freeform 1616">
                <a:extLst>
                  <a:ext uri="{FF2B5EF4-FFF2-40B4-BE49-F238E27FC236}">
                    <a16:creationId xmlns:a16="http://schemas.microsoft.com/office/drawing/2014/main" id="{FFF38C6B-F6F5-F1F2-2172-D1C913959E4B}"/>
                  </a:ext>
                </a:extLst>
              </p:cNvPr>
              <p:cNvSpPr/>
              <p:nvPr/>
            </p:nvSpPr>
            <p:spPr>
              <a:xfrm>
                <a:off x="6288972" y="7072767"/>
                <a:ext cx="581794" cy="62572"/>
              </a:xfrm>
              <a:custGeom>
                <a:avLst/>
                <a:gdLst>
                  <a:gd name="connsiteX0" fmla="*/ 5463 w 581794"/>
                  <a:gd name="connsiteY0" fmla="*/ 59263 h 62572"/>
                  <a:gd name="connsiteX1" fmla="*/ 12195 w 581794"/>
                  <a:gd name="connsiteY1" fmla="*/ 60025 h 62572"/>
                  <a:gd name="connsiteX2" fmla="*/ 32519 w 581794"/>
                  <a:gd name="connsiteY2" fmla="*/ 61804 h 62572"/>
                  <a:gd name="connsiteX3" fmla="*/ 45096 w 581794"/>
                  <a:gd name="connsiteY3" fmla="*/ 61677 h 62572"/>
                  <a:gd name="connsiteX4" fmla="*/ 63515 w 581794"/>
                  <a:gd name="connsiteY4" fmla="*/ 61169 h 62572"/>
                  <a:gd name="connsiteX5" fmla="*/ 79902 w 581794"/>
                  <a:gd name="connsiteY5" fmla="*/ 61041 h 62572"/>
                  <a:gd name="connsiteX6" fmla="*/ 82061 w 581794"/>
                  <a:gd name="connsiteY6" fmla="*/ 61296 h 62572"/>
                  <a:gd name="connsiteX7" fmla="*/ 93367 w 581794"/>
                  <a:gd name="connsiteY7" fmla="*/ 60788 h 62572"/>
                  <a:gd name="connsiteX8" fmla="*/ 227383 w 581794"/>
                  <a:gd name="connsiteY8" fmla="*/ 58374 h 62572"/>
                  <a:gd name="connsiteX9" fmla="*/ 274257 w 581794"/>
                  <a:gd name="connsiteY9" fmla="*/ 57484 h 62572"/>
                  <a:gd name="connsiteX10" fmla="*/ 358604 w 581794"/>
                  <a:gd name="connsiteY10" fmla="*/ 60025 h 62572"/>
                  <a:gd name="connsiteX11" fmla="*/ 398364 w 581794"/>
                  <a:gd name="connsiteY11" fmla="*/ 60025 h 62572"/>
                  <a:gd name="connsiteX12" fmla="*/ 428216 w 581794"/>
                  <a:gd name="connsiteY12" fmla="*/ 62567 h 62572"/>
                  <a:gd name="connsiteX13" fmla="*/ 463530 w 581794"/>
                  <a:gd name="connsiteY13" fmla="*/ 60406 h 62572"/>
                  <a:gd name="connsiteX14" fmla="*/ 557659 w 581794"/>
                  <a:gd name="connsiteY14" fmla="*/ 58246 h 62572"/>
                  <a:gd name="connsiteX15" fmla="*/ 575697 w 581794"/>
                  <a:gd name="connsiteY15" fmla="*/ 59390 h 62572"/>
                  <a:gd name="connsiteX16" fmla="*/ 581794 w 581794"/>
                  <a:gd name="connsiteY16" fmla="*/ 31056 h 62572"/>
                  <a:gd name="connsiteX17" fmla="*/ 575697 w 581794"/>
                  <a:gd name="connsiteY17" fmla="*/ 562 h 62572"/>
                  <a:gd name="connsiteX18" fmla="*/ 565281 w 581794"/>
                  <a:gd name="connsiteY18" fmla="*/ 308 h 62572"/>
                  <a:gd name="connsiteX19" fmla="*/ 479028 w 581794"/>
                  <a:gd name="connsiteY19" fmla="*/ 2467 h 62572"/>
                  <a:gd name="connsiteX20" fmla="*/ 244277 w 581794"/>
                  <a:gd name="connsiteY20" fmla="*/ 4501 h 62572"/>
                  <a:gd name="connsiteX21" fmla="*/ 192450 w 581794"/>
                  <a:gd name="connsiteY21" fmla="*/ 3611 h 62572"/>
                  <a:gd name="connsiteX22" fmla="*/ 131222 w 581794"/>
                  <a:gd name="connsiteY22" fmla="*/ 2849 h 62572"/>
                  <a:gd name="connsiteX23" fmla="*/ 109499 w 581794"/>
                  <a:gd name="connsiteY23" fmla="*/ 2595 h 62572"/>
                  <a:gd name="connsiteX24" fmla="*/ 74185 w 581794"/>
                  <a:gd name="connsiteY24" fmla="*/ 2214 h 62572"/>
                  <a:gd name="connsiteX25" fmla="*/ 5335 w 581794"/>
                  <a:gd name="connsiteY25" fmla="*/ 562 h 62572"/>
                  <a:gd name="connsiteX26" fmla="*/ 0 w 581794"/>
                  <a:gd name="connsiteY26" fmla="*/ 32835 h 62572"/>
                  <a:gd name="connsiteX27" fmla="*/ 5463 w 581794"/>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463"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794"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3"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4" name="Graphic 8">
              <a:extLst>
                <a:ext uri="{FF2B5EF4-FFF2-40B4-BE49-F238E27FC236}">
                  <a16:creationId xmlns:a16="http://schemas.microsoft.com/office/drawing/2014/main" id="{5E0386F5-6B5E-30A6-D9B3-BF5ED844E460}"/>
                </a:ext>
              </a:extLst>
            </p:cNvPr>
            <p:cNvGrpSpPr/>
            <p:nvPr/>
          </p:nvGrpSpPr>
          <p:grpSpPr>
            <a:xfrm>
              <a:off x="5718610" y="7072767"/>
              <a:ext cx="581921" cy="62572"/>
              <a:chOff x="5718610" y="7072767"/>
              <a:chExt cx="581921" cy="62572"/>
            </a:xfrm>
            <a:solidFill>
              <a:srgbClr val="313B85"/>
            </a:solidFill>
          </p:grpSpPr>
          <p:sp>
            <p:nvSpPr>
              <p:cNvPr id="1614" name="Freeform 1613">
                <a:extLst>
                  <a:ext uri="{FF2B5EF4-FFF2-40B4-BE49-F238E27FC236}">
                    <a16:creationId xmlns:a16="http://schemas.microsoft.com/office/drawing/2014/main" id="{D09B2418-6B1B-3296-4623-FCDB86AD67A3}"/>
                  </a:ext>
                </a:extLst>
              </p:cNvPr>
              <p:cNvSpPr/>
              <p:nvPr/>
            </p:nvSpPr>
            <p:spPr>
              <a:xfrm>
                <a:off x="5793049" y="7074303"/>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814" y="677"/>
                      <a:pt x="23500"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5" name="Freeform 1614">
                <a:extLst>
                  <a:ext uri="{FF2B5EF4-FFF2-40B4-BE49-F238E27FC236}">
                    <a16:creationId xmlns:a16="http://schemas.microsoft.com/office/drawing/2014/main" id="{DE23B18B-34FD-E990-6DE0-0A7EE7F84CBA}"/>
                  </a:ext>
                </a:extLst>
              </p:cNvPr>
              <p:cNvSpPr/>
              <p:nvPr/>
            </p:nvSpPr>
            <p:spPr>
              <a:xfrm>
                <a:off x="571861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2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5" y="62058"/>
                      <a:pt x="40522" y="62058"/>
                      <a:pt x="45096" y="61677"/>
                    </a:cubicBezTo>
                    <a:cubicBezTo>
                      <a:pt x="50939" y="60915"/>
                      <a:pt x="57290" y="60788"/>
                      <a:pt x="63515" y="61169"/>
                    </a:cubicBezTo>
                    <a:cubicBezTo>
                      <a:pt x="63769"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8"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5" name="Graphic 8">
              <a:extLst>
                <a:ext uri="{FF2B5EF4-FFF2-40B4-BE49-F238E27FC236}">
                  <a16:creationId xmlns:a16="http://schemas.microsoft.com/office/drawing/2014/main" id="{A096884E-6C43-8771-A561-ACE5FAF052B3}"/>
                </a:ext>
              </a:extLst>
            </p:cNvPr>
            <p:cNvGrpSpPr/>
            <p:nvPr/>
          </p:nvGrpSpPr>
          <p:grpSpPr>
            <a:xfrm>
              <a:off x="5148375" y="7072767"/>
              <a:ext cx="581921" cy="62572"/>
              <a:chOff x="5148375" y="7072767"/>
              <a:chExt cx="581921" cy="62572"/>
            </a:xfrm>
            <a:solidFill>
              <a:srgbClr val="313B85"/>
            </a:solidFill>
          </p:grpSpPr>
          <p:sp>
            <p:nvSpPr>
              <p:cNvPr id="1612" name="Freeform 1611">
                <a:extLst>
                  <a:ext uri="{FF2B5EF4-FFF2-40B4-BE49-F238E27FC236}">
                    <a16:creationId xmlns:a16="http://schemas.microsoft.com/office/drawing/2014/main" id="{0B46460F-1C4C-52A6-179F-4008D1B2CB1D}"/>
                  </a:ext>
                </a:extLst>
              </p:cNvPr>
              <p:cNvSpPr/>
              <p:nvPr/>
            </p:nvSpPr>
            <p:spPr>
              <a:xfrm>
                <a:off x="5222687" y="7074303"/>
                <a:ext cx="35314" cy="930"/>
              </a:xfrm>
              <a:custGeom>
                <a:avLst/>
                <a:gdLst>
                  <a:gd name="connsiteX0" fmla="*/ 35314 w 35314"/>
                  <a:gd name="connsiteY0" fmla="*/ 931 h 930"/>
                  <a:gd name="connsiteX1" fmla="*/ 34679 w 35314"/>
                  <a:gd name="connsiteY1" fmla="*/ 931 h 930"/>
                  <a:gd name="connsiteX2" fmla="*/ 10544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4" y="41"/>
                    </a:cubicBezTo>
                    <a:cubicBezTo>
                      <a:pt x="6860" y="296"/>
                      <a:pt x="3430" y="296"/>
                      <a:pt x="0" y="550"/>
                    </a:cubicBezTo>
                    <a:cubicBezTo>
                      <a:pt x="11814" y="677"/>
                      <a:pt x="23628"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3" name="Freeform 1612">
                <a:extLst>
                  <a:ext uri="{FF2B5EF4-FFF2-40B4-BE49-F238E27FC236}">
                    <a16:creationId xmlns:a16="http://schemas.microsoft.com/office/drawing/2014/main" id="{82F5F0EB-6781-1898-DC88-5E5C6524D33E}"/>
                  </a:ext>
                </a:extLst>
              </p:cNvPr>
              <p:cNvSpPr/>
              <p:nvPr/>
            </p:nvSpPr>
            <p:spPr>
              <a:xfrm>
                <a:off x="5148375"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6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4" y="62058"/>
                      <a:pt x="40522" y="62058"/>
                      <a:pt x="45095" y="61677"/>
                    </a:cubicBezTo>
                    <a:cubicBezTo>
                      <a:pt x="50939" y="60915"/>
                      <a:pt x="57290" y="60788"/>
                      <a:pt x="63515" y="61169"/>
                    </a:cubicBezTo>
                    <a:cubicBezTo>
                      <a:pt x="63641" y="61169"/>
                      <a:pt x="74693" y="61041"/>
                      <a:pt x="79901" y="61041"/>
                    </a:cubicBezTo>
                    <a:cubicBezTo>
                      <a:pt x="80663" y="61169"/>
                      <a:pt x="81172" y="61296"/>
                      <a:pt x="82061" y="61296"/>
                    </a:cubicBezTo>
                    <a:cubicBezTo>
                      <a:pt x="85491" y="61677"/>
                      <a:pt x="89428" y="61296"/>
                      <a:pt x="93366" y="60788"/>
                    </a:cubicBezTo>
                    <a:cubicBezTo>
                      <a:pt x="137954" y="60279"/>
                      <a:pt x="182668" y="60788"/>
                      <a:pt x="227383" y="58374"/>
                    </a:cubicBezTo>
                    <a:cubicBezTo>
                      <a:pt x="243007" y="57484"/>
                      <a:pt x="258504"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8" y="2467"/>
                    </a:cubicBezTo>
                    <a:cubicBezTo>
                      <a:pt x="400778" y="3357"/>
                      <a:pt x="322527" y="2467"/>
                      <a:pt x="244277" y="4501"/>
                    </a:cubicBezTo>
                    <a:cubicBezTo>
                      <a:pt x="229923" y="4882"/>
                      <a:pt x="195117" y="4119"/>
                      <a:pt x="192449" y="3611"/>
                    </a:cubicBezTo>
                    <a:cubicBezTo>
                      <a:pt x="172760" y="-74"/>
                      <a:pt x="151673" y="3103"/>
                      <a:pt x="131221" y="2849"/>
                    </a:cubicBezTo>
                    <a:cubicBezTo>
                      <a:pt x="123980"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6" name="Graphic 8">
              <a:extLst>
                <a:ext uri="{FF2B5EF4-FFF2-40B4-BE49-F238E27FC236}">
                  <a16:creationId xmlns:a16="http://schemas.microsoft.com/office/drawing/2014/main" id="{5F1F8203-0FF6-04AB-9A37-C94CBA735386}"/>
                </a:ext>
              </a:extLst>
            </p:cNvPr>
            <p:cNvGrpSpPr/>
            <p:nvPr/>
          </p:nvGrpSpPr>
          <p:grpSpPr>
            <a:xfrm>
              <a:off x="4578013" y="7072767"/>
              <a:ext cx="581921" cy="62572"/>
              <a:chOff x="4578013" y="7072767"/>
              <a:chExt cx="581921" cy="62572"/>
            </a:xfrm>
            <a:solidFill>
              <a:srgbClr val="313B85"/>
            </a:solidFill>
          </p:grpSpPr>
          <p:sp>
            <p:nvSpPr>
              <p:cNvPr id="1610" name="Freeform 1609">
                <a:extLst>
                  <a:ext uri="{FF2B5EF4-FFF2-40B4-BE49-F238E27FC236}">
                    <a16:creationId xmlns:a16="http://schemas.microsoft.com/office/drawing/2014/main" id="{E31CC2ED-E57C-D131-AAD9-1B2282E590D9}"/>
                  </a:ext>
                </a:extLst>
              </p:cNvPr>
              <p:cNvSpPr/>
              <p:nvPr/>
            </p:nvSpPr>
            <p:spPr>
              <a:xfrm>
                <a:off x="4652452" y="7074303"/>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686" y="677"/>
                      <a:pt x="23501" y="804"/>
                      <a:pt x="35314"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11" name="Freeform 1610">
                <a:extLst>
                  <a:ext uri="{FF2B5EF4-FFF2-40B4-BE49-F238E27FC236}">
                    <a16:creationId xmlns:a16="http://schemas.microsoft.com/office/drawing/2014/main" id="{F84C1D18-86DD-AB24-7875-3E784562E36E}"/>
                  </a:ext>
                </a:extLst>
              </p:cNvPr>
              <p:cNvSpPr/>
              <p:nvPr/>
            </p:nvSpPr>
            <p:spPr>
              <a:xfrm>
                <a:off x="4578013" y="7072767"/>
                <a:ext cx="581921" cy="62572"/>
              </a:xfrm>
              <a:custGeom>
                <a:avLst/>
                <a:gdLst>
                  <a:gd name="connsiteX0" fmla="*/ 5463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500 w 581921"/>
                  <a:gd name="connsiteY23" fmla="*/ 2595 h 62572"/>
                  <a:gd name="connsiteX24" fmla="*/ 74186 w 581921"/>
                  <a:gd name="connsiteY24" fmla="*/ 2214 h 62572"/>
                  <a:gd name="connsiteX25" fmla="*/ 5335 w 581921"/>
                  <a:gd name="connsiteY25" fmla="*/ 562 h 62572"/>
                  <a:gd name="connsiteX26" fmla="*/ 0 w 581921"/>
                  <a:gd name="connsiteY26" fmla="*/ 32835 h 62572"/>
                  <a:gd name="connsiteX27" fmla="*/ 5463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3"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2" y="62693"/>
                      <a:pt x="428216" y="62567"/>
                    </a:cubicBezTo>
                    <a:cubicBezTo>
                      <a:pt x="442316" y="62185"/>
                      <a:pt x="449430" y="61041"/>
                      <a:pt x="463530" y="60406"/>
                    </a:cubicBezTo>
                    <a:cubicBezTo>
                      <a:pt x="494907" y="59136"/>
                      <a:pt x="526283" y="58628"/>
                      <a:pt x="557659" y="58246"/>
                    </a:cubicBezTo>
                    <a:cubicBezTo>
                      <a:pt x="563630" y="58119"/>
                      <a:pt x="569727" y="58754"/>
                      <a:pt x="575697" y="59390"/>
                    </a:cubicBezTo>
                    <a:lnTo>
                      <a:pt x="581922" y="31056"/>
                    </a:lnTo>
                    <a:lnTo>
                      <a:pt x="575697" y="562"/>
                    </a:lnTo>
                    <a:cubicBezTo>
                      <a:pt x="572268" y="435"/>
                      <a:pt x="568711" y="435"/>
                      <a:pt x="565281" y="308"/>
                    </a:cubicBezTo>
                    <a:cubicBezTo>
                      <a:pt x="536445" y="-963"/>
                      <a:pt x="507229" y="2087"/>
                      <a:pt x="479028" y="2467"/>
                    </a:cubicBezTo>
                    <a:cubicBezTo>
                      <a:pt x="400778" y="3357"/>
                      <a:pt x="322528" y="2467"/>
                      <a:pt x="244278" y="4501"/>
                    </a:cubicBezTo>
                    <a:cubicBezTo>
                      <a:pt x="229923" y="4882"/>
                      <a:pt x="195117" y="4119"/>
                      <a:pt x="192450" y="3611"/>
                    </a:cubicBezTo>
                    <a:cubicBezTo>
                      <a:pt x="172760" y="-74"/>
                      <a:pt x="151673" y="3103"/>
                      <a:pt x="131222" y="2849"/>
                    </a:cubicBezTo>
                    <a:cubicBezTo>
                      <a:pt x="123981" y="2722"/>
                      <a:pt x="116740" y="2722"/>
                      <a:pt x="109500" y="2595"/>
                    </a:cubicBezTo>
                    <a:cubicBezTo>
                      <a:pt x="97686" y="2467"/>
                      <a:pt x="85999" y="2340"/>
                      <a:pt x="74186" y="2214"/>
                    </a:cubicBezTo>
                    <a:cubicBezTo>
                      <a:pt x="51193" y="1959"/>
                      <a:pt x="28201" y="1452"/>
                      <a:pt x="5335" y="562"/>
                    </a:cubicBezTo>
                    <a:lnTo>
                      <a:pt x="0" y="32835"/>
                    </a:lnTo>
                    <a:lnTo>
                      <a:pt x="5463"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7" name="Graphic 8">
              <a:extLst>
                <a:ext uri="{FF2B5EF4-FFF2-40B4-BE49-F238E27FC236}">
                  <a16:creationId xmlns:a16="http://schemas.microsoft.com/office/drawing/2014/main" id="{3D8AE177-468F-C8AF-9F2B-A011A4A1A638}"/>
                </a:ext>
              </a:extLst>
            </p:cNvPr>
            <p:cNvGrpSpPr/>
            <p:nvPr/>
          </p:nvGrpSpPr>
          <p:grpSpPr>
            <a:xfrm>
              <a:off x="4007651" y="7072767"/>
              <a:ext cx="581921" cy="62572"/>
              <a:chOff x="4007651" y="7072767"/>
              <a:chExt cx="581921" cy="62572"/>
            </a:xfrm>
            <a:solidFill>
              <a:srgbClr val="313B85"/>
            </a:solidFill>
          </p:grpSpPr>
          <p:sp>
            <p:nvSpPr>
              <p:cNvPr id="1608" name="Freeform 1607">
                <a:extLst>
                  <a:ext uri="{FF2B5EF4-FFF2-40B4-BE49-F238E27FC236}">
                    <a16:creationId xmlns:a16="http://schemas.microsoft.com/office/drawing/2014/main" id="{E1608FCD-D21C-A1D5-53A3-FB2715E72D9D}"/>
                  </a:ext>
                </a:extLst>
              </p:cNvPr>
              <p:cNvSpPr/>
              <p:nvPr/>
            </p:nvSpPr>
            <p:spPr>
              <a:xfrm>
                <a:off x="4081963"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6" y="296"/>
                      <a:pt x="3557" y="296"/>
                      <a:pt x="0" y="550"/>
                    </a:cubicBezTo>
                    <a:cubicBezTo>
                      <a:pt x="11941"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9" name="Freeform 1608">
                <a:extLst>
                  <a:ext uri="{FF2B5EF4-FFF2-40B4-BE49-F238E27FC236}">
                    <a16:creationId xmlns:a16="http://schemas.microsoft.com/office/drawing/2014/main" id="{3FEF738D-F17C-E86C-97BA-3B8D81A74D7D}"/>
                  </a:ext>
                </a:extLst>
              </p:cNvPr>
              <p:cNvSpPr/>
              <p:nvPr/>
            </p:nvSpPr>
            <p:spPr>
              <a:xfrm>
                <a:off x="4007651"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2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8" name="Graphic 8">
              <a:extLst>
                <a:ext uri="{FF2B5EF4-FFF2-40B4-BE49-F238E27FC236}">
                  <a16:creationId xmlns:a16="http://schemas.microsoft.com/office/drawing/2014/main" id="{58564BAE-53F0-DF4D-5DD8-14CD97A84363}"/>
                </a:ext>
              </a:extLst>
            </p:cNvPr>
            <p:cNvGrpSpPr/>
            <p:nvPr/>
          </p:nvGrpSpPr>
          <p:grpSpPr>
            <a:xfrm>
              <a:off x="3437289" y="7072767"/>
              <a:ext cx="581921" cy="62572"/>
              <a:chOff x="3437289" y="7072767"/>
              <a:chExt cx="581921" cy="62572"/>
            </a:xfrm>
            <a:solidFill>
              <a:srgbClr val="313B85"/>
            </a:solidFill>
          </p:grpSpPr>
          <p:sp>
            <p:nvSpPr>
              <p:cNvPr id="1606" name="Freeform 1605">
                <a:extLst>
                  <a:ext uri="{FF2B5EF4-FFF2-40B4-BE49-F238E27FC236}">
                    <a16:creationId xmlns:a16="http://schemas.microsoft.com/office/drawing/2014/main" id="{E37763C7-4329-E889-08B2-AEF4113AA1A0}"/>
                  </a:ext>
                </a:extLst>
              </p:cNvPr>
              <p:cNvSpPr/>
              <p:nvPr/>
            </p:nvSpPr>
            <p:spPr>
              <a:xfrm>
                <a:off x="3511855" y="7074303"/>
                <a:ext cx="35187" cy="930"/>
              </a:xfrm>
              <a:custGeom>
                <a:avLst/>
                <a:gdLst>
                  <a:gd name="connsiteX0" fmla="*/ 35187 w 35187"/>
                  <a:gd name="connsiteY0" fmla="*/ 931 h 930"/>
                  <a:gd name="connsiteX1" fmla="*/ 34679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5060" y="931"/>
                      <a:pt x="34806" y="931"/>
                      <a:pt x="34679" y="931"/>
                    </a:cubicBezTo>
                    <a:cubicBezTo>
                      <a:pt x="27057" y="41"/>
                      <a:pt x="18673" y="-85"/>
                      <a:pt x="10544" y="41"/>
                    </a:cubicBezTo>
                    <a:cubicBezTo>
                      <a:pt x="6860" y="296"/>
                      <a:pt x="3430" y="296"/>
                      <a:pt x="0" y="550"/>
                    </a:cubicBezTo>
                    <a:cubicBezTo>
                      <a:pt x="11687" y="677"/>
                      <a:pt x="23501" y="804"/>
                      <a:pt x="35187"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7" name="Freeform 1606">
                <a:extLst>
                  <a:ext uri="{FF2B5EF4-FFF2-40B4-BE49-F238E27FC236}">
                    <a16:creationId xmlns:a16="http://schemas.microsoft.com/office/drawing/2014/main" id="{3310ACA4-BD27-15BB-C01C-6E5693724978}"/>
                  </a:ext>
                </a:extLst>
              </p:cNvPr>
              <p:cNvSpPr/>
              <p:nvPr/>
            </p:nvSpPr>
            <p:spPr>
              <a:xfrm>
                <a:off x="3437289"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5" y="62058"/>
                      <a:pt x="40522" y="62058"/>
                      <a:pt x="45095"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29" name="Graphic 8">
              <a:extLst>
                <a:ext uri="{FF2B5EF4-FFF2-40B4-BE49-F238E27FC236}">
                  <a16:creationId xmlns:a16="http://schemas.microsoft.com/office/drawing/2014/main" id="{EB15086B-9634-C27F-6E5B-1A68A8B01FB4}"/>
                </a:ext>
              </a:extLst>
            </p:cNvPr>
            <p:cNvGrpSpPr/>
            <p:nvPr/>
          </p:nvGrpSpPr>
          <p:grpSpPr>
            <a:xfrm>
              <a:off x="2867054" y="7072767"/>
              <a:ext cx="581921" cy="62572"/>
              <a:chOff x="2867054" y="7072767"/>
              <a:chExt cx="581921" cy="62572"/>
            </a:xfrm>
            <a:solidFill>
              <a:srgbClr val="313B85"/>
            </a:solidFill>
          </p:grpSpPr>
          <p:sp>
            <p:nvSpPr>
              <p:cNvPr id="1604" name="Freeform 1603">
                <a:extLst>
                  <a:ext uri="{FF2B5EF4-FFF2-40B4-BE49-F238E27FC236}">
                    <a16:creationId xmlns:a16="http://schemas.microsoft.com/office/drawing/2014/main" id="{8651FB7C-CA3F-663D-5805-BA3AAF329D42}"/>
                  </a:ext>
                </a:extLst>
              </p:cNvPr>
              <p:cNvSpPr/>
              <p:nvPr/>
            </p:nvSpPr>
            <p:spPr>
              <a:xfrm>
                <a:off x="2941239"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5"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5" name="Freeform 1604">
                <a:extLst>
                  <a:ext uri="{FF2B5EF4-FFF2-40B4-BE49-F238E27FC236}">
                    <a16:creationId xmlns:a16="http://schemas.microsoft.com/office/drawing/2014/main" id="{57C9CA86-C07D-E2C1-8F35-9E8E32CD0EDF}"/>
                  </a:ext>
                </a:extLst>
              </p:cNvPr>
              <p:cNvSpPr/>
              <p:nvPr/>
            </p:nvSpPr>
            <p:spPr>
              <a:xfrm>
                <a:off x="2867054"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769"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30"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0" name="Graphic 8">
              <a:extLst>
                <a:ext uri="{FF2B5EF4-FFF2-40B4-BE49-F238E27FC236}">
                  <a16:creationId xmlns:a16="http://schemas.microsoft.com/office/drawing/2014/main" id="{88FB8A32-3D4F-0972-E85D-81747C81CA3A}"/>
                </a:ext>
              </a:extLst>
            </p:cNvPr>
            <p:cNvGrpSpPr/>
            <p:nvPr/>
          </p:nvGrpSpPr>
          <p:grpSpPr>
            <a:xfrm>
              <a:off x="2296692" y="7072767"/>
              <a:ext cx="581794" cy="62572"/>
              <a:chOff x="2296692" y="7072767"/>
              <a:chExt cx="581794" cy="62572"/>
            </a:xfrm>
            <a:solidFill>
              <a:srgbClr val="313B85"/>
            </a:solidFill>
          </p:grpSpPr>
          <p:sp>
            <p:nvSpPr>
              <p:cNvPr id="1602" name="Freeform 1601">
                <a:extLst>
                  <a:ext uri="{FF2B5EF4-FFF2-40B4-BE49-F238E27FC236}">
                    <a16:creationId xmlns:a16="http://schemas.microsoft.com/office/drawing/2014/main" id="{379E395A-E74D-79BA-9900-C52B20EBE434}"/>
                  </a:ext>
                </a:extLst>
              </p:cNvPr>
              <p:cNvSpPr/>
              <p:nvPr/>
            </p:nvSpPr>
            <p:spPr>
              <a:xfrm>
                <a:off x="2371004"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814"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3" name="Freeform 1602">
                <a:extLst>
                  <a:ext uri="{FF2B5EF4-FFF2-40B4-BE49-F238E27FC236}">
                    <a16:creationId xmlns:a16="http://schemas.microsoft.com/office/drawing/2014/main" id="{39CFC7D4-1BD8-C6E2-D01D-6BE13C4A6FF7}"/>
                  </a:ext>
                </a:extLst>
              </p:cNvPr>
              <p:cNvSpPr/>
              <p:nvPr/>
            </p:nvSpPr>
            <p:spPr>
              <a:xfrm>
                <a:off x="2296692" y="7072767"/>
                <a:ext cx="581794" cy="62572"/>
              </a:xfrm>
              <a:custGeom>
                <a:avLst/>
                <a:gdLst>
                  <a:gd name="connsiteX0" fmla="*/ 5462 w 581794"/>
                  <a:gd name="connsiteY0" fmla="*/ 59263 h 62572"/>
                  <a:gd name="connsiteX1" fmla="*/ 12195 w 581794"/>
                  <a:gd name="connsiteY1" fmla="*/ 60025 h 62572"/>
                  <a:gd name="connsiteX2" fmla="*/ 32519 w 581794"/>
                  <a:gd name="connsiteY2" fmla="*/ 61804 h 62572"/>
                  <a:gd name="connsiteX3" fmla="*/ 45095 w 581794"/>
                  <a:gd name="connsiteY3" fmla="*/ 61677 h 62572"/>
                  <a:gd name="connsiteX4" fmla="*/ 63515 w 581794"/>
                  <a:gd name="connsiteY4" fmla="*/ 61169 h 62572"/>
                  <a:gd name="connsiteX5" fmla="*/ 79901 w 581794"/>
                  <a:gd name="connsiteY5" fmla="*/ 61041 h 62572"/>
                  <a:gd name="connsiteX6" fmla="*/ 82061 w 581794"/>
                  <a:gd name="connsiteY6" fmla="*/ 61296 h 62572"/>
                  <a:gd name="connsiteX7" fmla="*/ 93366 w 581794"/>
                  <a:gd name="connsiteY7" fmla="*/ 60788 h 62572"/>
                  <a:gd name="connsiteX8" fmla="*/ 227383 w 581794"/>
                  <a:gd name="connsiteY8" fmla="*/ 58374 h 62572"/>
                  <a:gd name="connsiteX9" fmla="*/ 274256 w 581794"/>
                  <a:gd name="connsiteY9" fmla="*/ 57484 h 62572"/>
                  <a:gd name="connsiteX10" fmla="*/ 358604 w 581794"/>
                  <a:gd name="connsiteY10" fmla="*/ 60025 h 62572"/>
                  <a:gd name="connsiteX11" fmla="*/ 398364 w 581794"/>
                  <a:gd name="connsiteY11" fmla="*/ 60025 h 62572"/>
                  <a:gd name="connsiteX12" fmla="*/ 428216 w 581794"/>
                  <a:gd name="connsiteY12" fmla="*/ 62567 h 62572"/>
                  <a:gd name="connsiteX13" fmla="*/ 463530 w 581794"/>
                  <a:gd name="connsiteY13" fmla="*/ 60406 h 62572"/>
                  <a:gd name="connsiteX14" fmla="*/ 557659 w 581794"/>
                  <a:gd name="connsiteY14" fmla="*/ 58246 h 62572"/>
                  <a:gd name="connsiteX15" fmla="*/ 575697 w 581794"/>
                  <a:gd name="connsiteY15" fmla="*/ 59390 h 62572"/>
                  <a:gd name="connsiteX16" fmla="*/ 581794 w 581794"/>
                  <a:gd name="connsiteY16" fmla="*/ 31056 h 62572"/>
                  <a:gd name="connsiteX17" fmla="*/ 575697 w 581794"/>
                  <a:gd name="connsiteY17" fmla="*/ 562 h 62572"/>
                  <a:gd name="connsiteX18" fmla="*/ 565281 w 581794"/>
                  <a:gd name="connsiteY18" fmla="*/ 308 h 62572"/>
                  <a:gd name="connsiteX19" fmla="*/ 479028 w 581794"/>
                  <a:gd name="connsiteY19" fmla="*/ 2467 h 62572"/>
                  <a:gd name="connsiteX20" fmla="*/ 244277 w 581794"/>
                  <a:gd name="connsiteY20" fmla="*/ 4501 h 62572"/>
                  <a:gd name="connsiteX21" fmla="*/ 192449 w 581794"/>
                  <a:gd name="connsiteY21" fmla="*/ 3611 h 62572"/>
                  <a:gd name="connsiteX22" fmla="*/ 131221 w 581794"/>
                  <a:gd name="connsiteY22" fmla="*/ 2849 h 62572"/>
                  <a:gd name="connsiteX23" fmla="*/ 109499 w 581794"/>
                  <a:gd name="connsiteY23" fmla="*/ 2595 h 62572"/>
                  <a:gd name="connsiteX24" fmla="*/ 74185 w 581794"/>
                  <a:gd name="connsiteY24" fmla="*/ 2214 h 62572"/>
                  <a:gd name="connsiteX25" fmla="*/ 5335 w 581794"/>
                  <a:gd name="connsiteY25" fmla="*/ 562 h 62572"/>
                  <a:gd name="connsiteX26" fmla="*/ 0 w 581794"/>
                  <a:gd name="connsiteY26" fmla="*/ 32835 h 62572"/>
                  <a:gd name="connsiteX27" fmla="*/ 5462 w 581794"/>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462" y="59263"/>
                    </a:moveTo>
                    <a:cubicBezTo>
                      <a:pt x="7749" y="59517"/>
                      <a:pt x="9908" y="59771"/>
                      <a:pt x="12195" y="60025"/>
                    </a:cubicBezTo>
                    <a:cubicBezTo>
                      <a:pt x="19308" y="60915"/>
                      <a:pt x="25914" y="61677"/>
                      <a:pt x="32519" y="61804"/>
                    </a:cubicBezTo>
                    <a:cubicBezTo>
                      <a:pt x="36584"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9" y="61296"/>
                      <a:pt x="93366"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794" y="31056"/>
                    </a:lnTo>
                    <a:lnTo>
                      <a:pt x="575697" y="562"/>
                    </a:lnTo>
                    <a:cubicBezTo>
                      <a:pt x="572267" y="435"/>
                      <a:pt x="568710"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5" y="2467"/>
                      <a:pt x="85999" y="2340"/>
                      <a:pt x="74185" y="2214"/>
                    </a:cubicBezTo>
                    <a:cubicBezTo>
                      <a:pt x="51193" y="1959"/>
                      <a:pt x="28200"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1" name="Graphic 8">
              <a:extLst>
                <a:ext uri="{FF2B5EF4-FFF2-40B4-BE49-F238E27FC236}">
                  <a16:creationId xmlns:a16="http://schemas.microsoft.com/office/drawing/2014/main" id="{6A8293E2-E642-B67A-372D-B7705D248CB9}"/>
                </a:ext>
              </a:extLst>
            </p:cNvPr>
            <p:cNvGrpSpPr/>
            <p:nvPr/>
          </p:nvGrpSpPr>
          <p:grpSpPr>
            <a:xfrm>
              <a:off x="1726330" y="7072767"/>
              <a:ext cx="581921" cy="62572"/>
              <a:chOff x="1726330" y="7072767"/>
              <a:chExt cx="581921" cy="62572"/>
            </a:xfrm>
            <a:solidFill>
              <a:srgbClr val="313B85"/>
            </a:solidFill>
          </p:grpSpPr>
          <p:sp>
            <p:nvSpPr>
              <p:cNvPr id="1600" name="Freeform 1599">
                <a:extLst>
                  <a:ext uri="{FF2B5EF4-FFF2-40B4-BE49-F238E27FC236}">
                    <a16:creationId xmlns:a16="http://schemas.microsoft.com/office/drawing/2014/main" id="{FE26DA87-ABC7-4A59-79FC-540060D321A9}"/>
                  </a:ext>
                </a:extLst>
              </p:cNvPr>
              <p:cNvSpPr/>
              <p:nvPr/>
            </p:nvSpPr>
            <p:spPr>
              <a:xfrm>
                <a:off x="1800643"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1601" name="Freeform 1600">
                <a:extLst>
                  <a:ext uri="{FF2B5EF4-FFF2-40B4-BE49-F238E27FC236}">
                    <a16:creationId xmlns:a16="http://schemas.microsoft.com/office/drawing/2014/main" id="{8368F4BC-6F2D-B7EE-612D-C81DF3579A28}"/>
                  </a:ext>
                </a:extLst>
              </p:cNvPr>
              <p:cNvSpPr/>
              <p:nvPr/>
            </p:nvSpPr>
            <p:spPr>
              <a:xfrm>
                <a:off x="172633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50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50"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2" name="Graphic 8">
              <a:extLst>
                <a:ext uri="{FF2B5EF4-FFF2-40B4-BE49-F238E27FC236}">
                  <a16:creationId xmlns:a16="http://schemas.microsoft.com/office/drawing/2014/main" id="{F96D67AE-5192-D64C-1322-FCFF90A742BF}"/>
                </a:ext>
              </a:extLst>
            </p:cNvPr>
            <p:cNvGrpSpPr/>
            <p:nvPr/>
          </p:nvGrpSpPr>
          <p:grpSpPr>
            <a:xfrm>
              <a:off x="1156095" y="7072767"/>
              <a:ext cx="581921" cy="62572"/>
              <a:chOff x="1156095" y="7072767"/>
              <a:chExt cx="581921" cy="62572"/>
            </a:xfrm>
            <a:solidFill>
              <a:srgbClr val="313B85"/>
            </a:solidFill>
          </p:grpSpPr>
          <p:sp>
            <p:nvSpPr>
              <p:cNvPr id="439" name="Freeform 438">
                <a:extLst>
                  <a:ext uri="{FF2B5EF4-FFF2-40B4-BE49-F238E27FC236}">
                    <a16:creationId xmlns:a16="http://schemas.microsoft.com/office/drawing/2014/main" id="{6E214FB3-39D6-24C6-594D-C6D8BAD456C1}"/>
                  </a:ext>
                </a:extLst>
              </p:cNvPr>
              <p:cNvSpPr/>
              <p:nvPr/>
            </p:nvSpPr>
            <p:spPr>
              <a:xfrm>
                <a:off x="1230281"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4"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40" name="Freeform 439">
                <a:extLst>
                  <a:ext uri="{FF2B5EF4-FFF2-40B4-BE49-F238E27FC236}">
                    <a16:creationId xmlns:a16="http://schemas.microsoft.com/office/drawing/2014/main" id="{92D84D32-62B1-69D3-690E-0871F51400D5}"/>
                  </a:ext>
                </a:extLst>
              </p:cNvPr>
              <p:cNvSpPr/>
              <p:nvPr/>
            </p:nvSpPr>
            <p:spPr>
              <a:xfrm>
                <a:off x="1156095" y="7072767"/>
                <a:ext cx="581921" cy="62572"/>
              </a:xfrm>
              <a:custGeom>
                <a:avLst/>
                <a:gdLst>
                  <a:gd name="connsiteX0" fmla="*/ 5462 w 581921"/>
                  <a:gd name="connsiteY0" fmla="*/ 59263 h 62572"/>
                  <a:gd name="connsiteX1" fmla="*/ 12195 w 581921"/>
                  <a:gd name="connsiteY1" fmla="*/ 60025 h 62572"/>
                  <a:gd name="connsiteX2" fmla="*/ 32520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20" y="61804"/>
                    </a:cubicBezTo>
                    <a:cubicBezTo>
                      <a:pt x="36585"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50"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3" name="Graphic 8">
              <a:extLst>
                <a:ext uri="{FF2B5EF4-FFF2-40B4-BE49-F238E27FC236}">
                  <a16:creationId xmlns:a16="http://schemas.microsoft.com/office/drawing/2014/main" id="{BF589ED5-DDFB-9FC0-A1EF-41218BDE3286}"/>
                </a:ext>
              </a:extLst>
            </p:cNvPr>
            <p:cNvGrpSpPr/>
            <p:nvPr/>
          </p:nvGrpSpPr>
          <p:grpSpPr>
            <a:xfrm>
              <a:off x="585733" y="7072767"/>
              <a:ext cx="581921" cy="62572"/>
              <a:chOff x="585733" y="7072767"/>
              <a:chExt cx="581921" cy="62572"/>
            </a:xfrm>
            <a:solidFill>
              <a:srgbClr val="313B85"/>
            </a:solidFill>
          </p:grpSpPr>
          <p:sp>
            <p:nvSpPr>
              <p:cNvPr id="436" name="Freeform 435">
                <a:extLst>
                  <a:ext uri="{FF2B5EF4-FFF2-40B4-BE49-F238E27FC236}">
                    <a16:creationId xmlns:a16="http://schemas.microsoft.com/office/drawing/2014/main" id="{088AED45-13D9-7692-4508-DA2F0916B788}"/>
                  </a:ext>
                </a:extLst>
              </p:cNvPr>
              <p:cNvSpPr/>
              <p:nvPr/>
            </p:nvSpPr>
            <p:spPr>
              <a:xfrm>
                <a:off x="660046"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187" y="931"/>
                      <a:pt x="35060" y="931"/>
                      <a:pt x="34806" y="931"/>
                    </a:cubicBezTo>
                    <a:cubicBezTo>
                      <a:pt x="27184" y="41"/>
                      <a:pt x="18800" y="-85"/>
                      <a:pt x="10670" y="41"/>
                    </a:cubicBezTo>
                    <a:cubicBezTo>
                      <a:pt x="6987" y="296"/>
                      <a:pt x="3557" y="296"/>
                      <a:pt x="0" y="550"/>
                    </a:cubicBezTo>
                    <a:cubicBezTo>
                      <a:pt x="11814" y="677"/>
                      <a:pt x="23627" y="804"/>
                      <a:pt x="35441" y="931"/>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38" name="Freeform 437">
                <a:extLst>
                  <a:ext uri="{FF2B5EF4-FFF2-40B4-BE49-F238E27FC236}">
                    <a16:creationId xmlns:a16="http://schemas.microsoft.com/office/drawing/2014/main" id="{038DA936-FEB9-99F6-584F-EC0BDBE8B26D}"/>
                  </a:ext>
                </a:extLst>
              </p:cNvPr>
              <p:cNvSpPr/>
              <p:nvPr/>
            </p:nvSpPr>
            <p:spPr>
              <a:xfrm>
                <a:off x="585733" y="7072767"/>
                <a:ext cx="581921" cy="62572"/>
              </a:xfrm>
              <a:custGeom>
                <a:avLst/>
                <a:gdLst>
                  <a:gd name="connsiteX0" fmla="*/ 5462 w 581921"/>
                  <a:gd name="connsiteY0" fmla="*/ 59263 h 62572"/>
                  <a:gd name="connsiteX1" fmla="*/ 12195 w 581921"/>
                  <a:gd name="connsiteY1" fmla="*/ 60025 h 62572"/>
                  <a:gd name="connsiteX2" fmla="*/ 32520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20" y="61804"/>
                    </a:cubicBezTo>
                    <a:cubicBezTo>
                      <a:pt x="36584" y="62058"/>
                      <a:pt x="40522" y="62058"/>
                      <a:pt x="45095" y="61677"/>
                    </a:cubicBezTo>
                    <a:cubicBezTo>
                      <a:pt x="50939" y="60915"/>
                      <a:pt x="57290" y="60788"/>
                      <a:pt x="63515" y="61169"/>
                    </a:cubicBezTo>
                    <a:cubicBezTo>
                      <a:pt x="63769"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4" name="Graphic 8">
              <a:extLst>
                <a:ext uri="{FF2B5EF4-FFF2-40B4-BE49-F238E27FC236}">
                  <a16:creationId xmlns:a16="http://schemas.microsoft.com/office/drawing/2014/main" id="{E54E9220-1FC1-703F-0299-99FE5D3C8862}"/>
                </a:ext>
              </a:extLst>
            </p:cNvPr>
            <p:cNvGrpSpPr/>
            <p:nvPr/>
          </p:nvGrpSpPr>
          <p:grpSpPr>
            <a:xfrm>
              <a:off x="348628" y="6728364"/>
              <a:ext cx="248410" cy="404994"/>
              <a:chOff x="348628" y="6728364"/>
              <a:chExt cx="248410" cy="404994"/>
            </a:xfrm>
            <a:solidFill>
              <a:srgbClr val="313B85"/>
            </a:solidFill>
          </p:grpSpPr>
          <p:sp>
            <p:nvSpPr>
              <p:cNvPr id="431" name="Freeform 430">
                <a:extLst>
                  <a:ext uri="{FF2B5EF4-FFF2-40B4-BE49-F238E27FC236}">
                    <a16:creationId xmlns:a16="http://schemas.microsoft.com/office/drawing/2014/main" id="{BE57DCD3-57F0-8A56-01D1-A42673E264C9}"/>
                  </a:ext>
                </a:extLst>
              </p:cNvPr>
              <p:cNvSpPr/>
              <p:nvPr/>
            </p:nvSpPr>
            <p:spPr>
              <a:xfrm>
                <a:off x="406749" y="6822133"/>
                <a:ext cx="930" cy="29732"/>
              </a:xfrm>
              <a:custGeom>
                <a:avLst/>
                <a:gdLst>
                  <a:gd name="connsiteX0" fmla="*/ 0 w 930"/>
                  <a:gd name="connsiteY0" fmla="*/ 29732 h 29732"/>
                  <a:gd name="connsiteX1" fmla="*/ 0 w 930"/>
                  <a:gd name="connsiteY1" fmla="*/ 29223 h 29732"/>
                  <a:gd name="connsiteX2" fmla="*/ 889 w 930"/>
                  <a:gd name="connsiteY2" fmla="*/ 9275 h 29732"/>
                  <a:gd name="connsiteX3" fmla="*/ 381 w 930"/>
                  <a:gd name="connsiteY3" fmla="*/ 0 h 29732"/>
                  <a:gd name="connsiteX4" fmla="*/ 0 w 930"/>
                  <a:gd name="connsiteY4" fmla="*/ 29732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 h="29732">
                    <a:moveTo>
                      <a:pt x="0" y="29732"/>
                    </a:moveTo>
                    <a:lnTo>
                      <a:pt x="0" y="29223"/>
                    </a:lnTo>
                    <a:cubicBezTo>
                      <a:pt x="889" y="23125"/>
                      <a:pt x="1016" y="16263"/>
                      <a:pt x="889" y="9275"/>
                    </a:cubicBezTo>
                    <a:cubicBezTo>
                      <a:pt x="762" y="6099"/>
                      <a:pt x="635" y="3049"/>
                      <a:pt x="381" y="0"/>
                    </a:cubicBezTo>
                    <a:cubicBezTo>
                      <a:pt x="254" y="9910"/>
                      <a:pt x="127" y="19821"/>
                      <a:pt x="0" y="29732"/>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32" name="Freeform 431">
                <a:extLst>
                  <a:ext uri="{FF2B5EF4-FFF2-40B4-BE49-F238E27FC236}">
                    <a16:creationId xmlns:a16="http://schemas.microsoft.com/office/drawing/2014/main" id="{9052F6DD-6293-61ED-2A40-449570B9A40C}"/>
                  </a:ext>
                </a:extLst>
              </p:cNvPr>
              <p:cNvSpPr/>
              <p:nvPr/>
            </p:nvSpPr>
            <p:spPr>
              <a:xfrm>
                <a:off x="348628" y="6728364"/>
                <a:ext cx="248410" cy="404994"/>
              </a:xfrm>
              <a:custGeom>
                <a:avLst/>
                <a:gdLst>
                  <a:gd name="connsiteX0" fmla="*/ 44783 w 248410"/>
                  <a:gd name="connsiteY0" fmla="*/ 0 h 404994"/>
                  <a:gd name="connsiteX1" fmla="*/ 37415 w 248410"/>
                  <a:gd name="connsiteY1" fmla="*/ 890 h 404994"/>
                  <a:gd name="connsiteX2" fmla="*/ 17217 w 248410"/>
                  <a:gd name="connsiteY2" fmla="*/ 11181 h 404994"/>
                  <a:gd name="connsiteX3" fmla="*/ 9215 w 248410"/>
                  <a:gd name="connsiteY3" fmla="*/ 22617 h 404994"/>
                  <a:gd name="connsiteX4" fmla="*/ 4769 w 248410"/>
                  <a:gd name="connsiteY4" fmla="*/ 41802 h 404994"/>
                  <a:gd name="connsiteX5" fmla="*/ 2990 w 248410"/>
                  <a:gd name="connsiteY5" fmla="*/ 59209 h 404994"/>
                  <a:gd name="connsiteX6" fmla="*/ 2482 w 248410"/>
                  <a:gd name="connsiteY6" fmla="*/ 61370 h 404994"/>
                  <a:gd name="connsiteX7" fmla="*/ 1847 w 248410"/>
                  <a:gd name="connsiteY7" fmla="*/ 73948 h 404994"/>
                  <a:gd name="connsiteX8" fmla="*/ 196 w 248410"/>
                  <a:gd name="connsiteY8" fmla="*/ 152090 h 404994"/>
                  <a:gd name="connsiteX9" fmla="*/ 831 w 248410"/>
                  <a:gd name="connsiteY9" fmla="*/ 191986 h 404994"/>
                  <a:gd name="connsiteX10" fmla="*/ 2101 w 248410"/>
                  <a:gd name="connsiteY10" fmla="*/ 228325 h 404994"/>
                  <a:gd name="connsiteX11" fmla="*/ 3117 w 248410"/>
                  <a:gd name="connsiteY11" fmla="*/ 284485 h 404994"/>
                  <a:gd name="connsiteX12" fmla="*/ 3879 w 248410"/>
                  <a:gd name="connsiteY12" fmla="*/ 331878 h 404994"/>
                  <a:gd name="connsiteX13" fmla="*/ 5785 w 248410"/>
                  <a:gd name="connsiteY13" fmla="*/ 354240 h 404994"/>
                  <a:gd name="connsiteX14" fmla="*/ 11247 w 248410"/>
                  <a:gd name="connsiteY14" fmla="*/ 375967 h 404994"/>
                  <a:gd name="connsiteX15" fmla="*/ 25220 w 248410"/>
                  <a:gd name="connsiteY15" fmla="*/ 390325 h 404994"/>
                  <a:gd name="connsiteX16" fmla="*/ 46053 w 248410"/>
                  <a:gd name="connsiteY16" fmla="*/ 398965 h 404994"/>
                  <a:gd name="connsiteX17" fmla="*/ 76032 w 248410"/>
                  <a:gd name="connsiteY17" fmla="*/ 404428 h 404994"/>
                  <a:gd name="connsiteX18" fmla="*/ 116554 w 248410"/>
                  <a:gd name="connsiteY18" fmla="*/ 404682 h 404994"/>
                  <a:gd name="connsiteX19" fmla="*/ 224275 w 248410"/>
                  <a:gd name="connsiteY19" fmla="*/ 402649 h 404994"/>
                  <a:gd name="connsiteX20" fmla="*/ 242314 w 248410"/>
                  <a:gd name="connsiteY20" fmla="*/ 403793 h 404994"/>
                  <a:gd name="connsiteX21" fmla="*/ 248411 w 248410"/>
                  <a:gd name="connsiteY21" fmla="*/ 375459 h 404994"/>
                  <a:gd name="connsiteX22" fmla="*/ 242314 w 248410"/>
                  <a:gd name="connsiteY22" fmla="*/ 344965 h 404994"/>
                  <a:gd name="connsiteX23" fmla="*/ 231897 w 248410"/>
                  <a:gd name="connsiteY23" fmla="*/ 344711 h 404994"/>
                  <a:gd name="connsiteX24" fmla="*/ 193407 w 248410"/>
                  <a:gd name="connsiteY24" fmla="*/ 345219 h 404994"/>
                  <a:gd name="connsiteX25" fmla="*/ 156823 w 248410"/>
                  <a:gd name="connsiteY25" fmla="*/ 346870 h 404994"/>
                  <a:gd name="connsiteX26" fmla="*/ 106773 w 248410"/>
                  <a:gd name="connsiteY26" fmla="*/ 347252 h 404994"/>
                  <a:gd name="connsiteX27" fmla="*/ 81748 w 248410"/>
                  <a:gd name="connsiteY27" fmla="*/ 346998 h 404994"/>
                  <a:gd name="connsiteX28" fmla="*/ 61678 w 248410"/>
                  <a:gd name="connsiteY28" fmla="*/ 333529 h 404994"/>
                  <a:gd name="connsiteX29" fmla="*/ 57613 w 248410"/>
                  <a:gd name="connsiteY29" fmla="*/ 321840 h 404994"/>
                  <a:gd name="connsiteX30" fmla="*/ 57359 w 248410"/>
                  <a:gd name="connsiteY30" fmla="*/ 309388 h 404994"/>
                  <a:gd name="connsiteX31" fmla="*/ 57105 w 248410"/>
                  <a:gd name="connsiteY31" fmla="*/ 284485 h 404994"/>
                  <a:gd name="connsiteX32" fmla="*/ 56088 w 248410"/>
                  <a:gd name="connsiteY32" fmla="*/ 236203 h 404994"/>
                  <a:gd name="connsiteX33" fmla="*/ 56215 w 248410"/>
                  <a:gd name="connsiteY33" fmla="*/ 212316 h 404994"/>
                  <a:gd name="connsiteX34" fmla="*/ 56978 w 248410"/>
                  <a:gd name="connsiteY34" fmla="*/ 190843 h 404994"/>
                  <a:gd name="connsiteX35" fmla="*/ 58629 w 248410"/>
                  <a:gd name="connsiteY35" fmla="*/ 178137 h 404994"/>
                  <a:gd name="connsiteX36" fmla="*/ 58629 w 248410"/>
                  <a:gd name="connsiteY36" fmla="*/ 166447 h 404994"/>
                  <a:gd name="connsiteX37" fmla="*/ 57740 w 248410"/>
                  <a:gd name="connsiteY37" fmla="*/ 142052 h 404994"/>
                  <a:gd name="connsiteX38" fmla="*/ 57994 w 248410"/>
                  <a:gd name="connsiteY38" fmla="*/ 123628 h 404994"/>
                  <a:gd name="connsiteX39" fmla="*/ 58375 w 248410"/>
                  <a:gd name="connsiteY39" fmla="*/ 93897 h 404994"/>
                  <a:gd name="connsiteX40" fmla="*/ 63202 w 248410"/>
                  <a:gd name="connsiteY40" fmla="*/ 66071 h 404994"/>
                  <a:gd name="connsiteX41" fmla="*/ 88354 w 248410"/>
                  <a:gd name="connsiteY41" fmla="*/ 53492 h 404994"/>
                  <a:gd name="connsiteX42" fmla="*/ 67394 w 248410"/>
                  <a:gd name="connsiteY42" fmla="*/ 21473 h 404994"/>
                  <a:gd name="connsiteX43" fmla="*/ 44783 w 248410"/>
                  <a:gd name="connsiteY43" fmla="*/ 0 h 40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4">
                    <a:moveTo>
                      <a:pt x="44783" y="0"/>
                    </a:moveTo>
                    <a:cubicBezTo>
                      <a:pt x="42369" y="127"/>
                      <a:pt x="39956" y="382"/>
                      <a:pt x="37415" y="890"/>
                    </a:cubicBezTo>
                    <a:cubicBezTo>
                      <a:pt x="29539" y="2541"/>
                      <a:pt x="22553" y="6099"/>
                      <a:pt x="17217" y="11181"/>
                    </a:cubicBezTo>
                    <a:cubicBezTo>
                      <a:pt x="13788" y="14231"/>
                      <a:pt x="11120" y="17789"/>
                      <a:pt x="9215" y="22617"/>
                    </a:cubicBezTo>
                    <a:cubicBezTo>
                      <a:pt x="6801" y="28970"/>
                      <a:pt x="5658" y="35576"/>
                      <a:pt x="4769" y="41802"/>
                    </a:cubicBezTo>
                    <a:cubicBezTo>
                      <a:pt x="4769" y="42056"/>
                      <a:pt x="3625" y="53619"/>
                      <a:pt x="2990" y="59209"/>
                    </a:cubicBezTo>
                    <a:cubicBezTo>
                      <a:pt x="2863" y="59845"/>
                      <a:pt x="2736" y="60480"/>
                      <a:pt x="2482" y="61370"/>
                    </a:cubicBezTo>
                    <a:cubicBezTo>
                      <a:pt x="1720" y="64673"/>
                      <a:pt x="1720" y="69247"/>
                      <a:pt x="1847" y="73948"/>
                    </a:cubicBezTo>
                    <a:cubicBezTo>
                      <a:pt x="-186" y="98343"/>
                      <a:pt x="-186" y="123755"/>
                      <a:pt x="196" y="152090"/>
                    </a:cubicBezTo>
                    <a:lnTo>
                      <a:pt x="831" y="191986"/>
                    </a:lnTo>
                    <a:lnTo>
                      <a:pt x="2101" y="228325"/>
                    </a:lnTo>
                    <a:cubicBezTo>
                      <a:pt x="2990" y="247130"/>
                      <a:pt x="4006" y="266061"/>
                      <a:pt x="3117" y="284485"/>
                    </a:cubicBezTo>
                    <a:cubicBezTo>
                      <a:pt x="2355" y="300748"/>
                      <a:pt x="2863" y="316630"/>
                      <a:pt x="3879" y="331878"/>
                    </a:cubicBezTo>
                    <a:lnTo>
                      <a:pt x="5785" y="354240"/>
                    </a:lnTo>
                    <a:cubicBezTo>
                      <a:pt x="6293" y="361610"/>
                      <a:pt x="7309" y="368979"/>
                      <a:pt x="11247" y="375967"/>
                    </a:cubicBezTo>
                    <a:cubicBezTo>
                      <a:pt x="14677" y="382447"/>
                      <a:pt x="19631" y="386640"/>
                      <a:pt x="25220" y="390325"/>
                    </a:cubicBezTo>
                    <a:cubicBezTo>
                      <a:pt x="30937" y="393882"/>
                      <a:pt x="37796" y="397059"/>
                      <a:pt x="46053" y="398965"/>
                    </a:cubicBezTo>
                    <a:cubicBezTo>
                      <a:pt x="53675" y="400235"/>
                      <a:pt x="67521" y="403920"/>
                      <a:pt x="76032" y="404428"/>
                    </a:cubicBezTo>
                    <a:cubicBezTo>
                      <a:pt x="91657" y="405444"/>
                      <a:pt x="100295" y="404809"/>
                      <a:pt x="116554" y="404682"/>
                    </a:cubicBezTo>
                    <a:cubicBezTo>
                      <a:pt x="152885" y="403666"/>
                      <a:pt x="189977" y="403031"/>
                      <a:pt x="224275" y="402649"/>
                    </a:cubicBezTo>
                    <a:cubicBezTo>
                      <a:pt x="230246" y="402522"/>
                      <a:pt x="236343" y="403157"/>
                      <a:pt x="242314" y="403793"/>
                    </a:cubicBezTo>
                    <a:lnTo>
                      <a:pt x="248411" y="375459"/>
                    </a:lnTo>
                    <a:lnTo>
                      <a:pt x="242314" y="344965"/>
                    </a:lnTo>
                    <a:lnTo>
                      <a:pt x="231897" y="344711"/>
                    </a:lnTo>
                    <a:cubicBezTo>
                      <a:pt x="216400" y="344076"/>
                      <a:pt x="206110" y="344583"/>
                      <a:pt x="193407" y="345219"/>
                    </a:cubicBezTo>
                    <a:cubicBezTo>
                      <a:pt x="181212" y="345855"/>
                      <a:pt x="168763" y="346743"/>
                      <a:pt x="156823" y="346870"/>
                    </a:cubicBezTo>
                    <a:lnTo>
                      <a:pt x="106773" y="347252"/>
                    </a:lnTo>
                    <a:cubicBezTo>
                      <a:pt x="98389" y="347125"/>
                      <a:pt x="90005" y="347760"/>
                      <a:pt x="81748" y="346998"/>
                    </a:cubicBezTo>
                    <a:cubicBezTo>
                      <a:pt x="73491" y="345727"/>
                      <a:pt x="65870" y="340645"/>
                      <a:pt x="61678" y="333529"/>
                    </a:cubicBezTo>
                    <a:cubicBezTo>
                      <a:pt x="59518" y="329972"/>
                      <a:pt x="58121" y="325906"/>
                      <a:pt x="57613" y="321840"/>
                    </a:cubicBezTo>
                    <a:cubicBezTo>
                      <a:pt x="57232" y="317647"/>
                      <a:pt x="57486" y="313581"/>
                      <a:pt x="57359" y="309388"/>
                    </a:cubicBezTo>
                    <a:lnTo>
                      <a:pt x="57105" y="284485"/>
                    </a:lnTo>
                    <a:cubicBezTo>
                      <a:pt x="56851" y="267967"/>
                      <a:pt x="56597" y="250814"/>
                      <a:pt x="56088" y="236203"/>
                    </a:cubicBezTo>
                    <a:cubicBezTo>
                      <a:pt x="55961" y="230612"/>
                      <a:pt x="55961" y="220955"/>
                      <a:pt x="56215" y="212316"/>
                    </a:cubicBezTo>
                    <a:cubicBezTo>
                      <a:pt x="56470" y="201515"/>
                      <a:pt x="56724" y="192113"/>
                      <a:pt x="56978" y="190843"/>
                    </a:cubicBezTo>
                    <a:cubicBezTo>
                      <a:pt x="57867" y="185379"/>
                      <a:pt x="58375" y="182203"/>
                      <a:pt x="58629" y="178137"/>
                    </a:cubicBezTo>
                    <a:cubicBezTo>
                      <a:pt x="58883" y="174325"/>
                      <a:pt x="58756" y="170386"/>
                      <a:pt x="58629" y="166447"/>
                    </a:cubicBezTo>
                    <a:cubicBezTo>
                      <a:pt x="58375" y="158316"/>
                      <a:pt x="57613" y="150692"/>
                      <a:pt x="57740" y="142052"/>
                    </a:cubicBezTo>
                    <a:cubicBezTo>
                      <a:pt x="57867" y="135953"/>
                      <a:pt x="57867" y="129855"/>
                      <a:pt x="57994" y="123628"/>
                    </a:cubicBezTo>
                    <a:cubicBezTo>
                      <a:pt x="58121" y="113718"/>
                      <a:pt x="58248" y="103807"/>
                      <a:pt x="58375" y="93897"/>
                    </a:cubicBezTo>
                    <a:cubicBezTo>
                      <a:pt x="58756" y="84494"/>
                      <a:pt x="57232" y="74076"/>
                      <a:pt x="63202" y="66071"/>
                    </a:cubicBezTo>
                    <a:cubicBezTo>
                      <a:pt x="68537" y="57939"/>
                      <a:pt x="78319" y="53110"/>
                      <a:pt x="88354" y="53492"/>
                    </a:cubicBezTo>
                    <a:cubicBezTo>
                      <a:pt x="81113" y="42819"/>
                      <a:pt x="73619" y="31638"/>
                      <a:pt x="67394" y="21473"/>
                    </a:cubicBezTo>
                    <a:cubicBezTo>
                      <a:pt x="60026" y="13976"/>
                      <a:pt x="52405" y="6988"/>
                      <a:pt x="44783"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5" name="Graphic 8">
              <a:extLst>
                <a:ext uri="{FF2B5EF4-FFF2-40B4-BE49-F238E27FC236}">
                  <a16:creationId xmlns:a16="http://schemas.microsoft.com/office/drawing/2014/main" id="{6A94E090-A48A-3256-B979-ED07506147EE}"/>
                </a:ext>
              </a:extLst>
            </p:cNvPr>
            <p:cNvGrpSpPr/>
            <p:nvPr/>
          </p:nvGrpSpPr>
          <p:grpSpPr>
            <a:xfrm>
              <a:off x="393538" y="6719464"/>
              <a:ext cx="594116" cy="62699"/>
              <a:chOff x="393538" y="6719464"/>
              <a:chExt cx="594116" cy="62699"/>
            </a:xfrm>
            <a:solidFill>
              <a:srgbClr val="313B85"/>
            </a:solidFill>
          </p:grpSpPr>
          <p:sp>
            <p:nvSpPr>
              <p:cNvPr id="429" name="Freeform 428">
                <a:extLst>
                  <a:ext uri="{FF2B5EF4-FFF2-40B4-BE49-F238E27FC236}">
                    <a16:creationId xmlns:a16="http://schemas.microsoft.com/office/drawing/2014/main" id="{725DC6FB-B206-C90B-4C6E-37A1156FFC62}"/>
                  </a:ext>
                </a:extLst>
              </p:cNvPr>
              <p:cNvSpPr/>
              <p:nvPr/>
            </p:nvSpPr>
            <p:spPr>
              <a:xfrm>
                <a:off x="878155"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lnTo>
                      <a:pt x="635" y="0"/>
                    </a:lnTo>
                    <a:cubicBezTo>
                      <a:pt x="8257" y="889"/>
                      <a:pt x="16641" y="1016"/>
                      <a:pt x="24771" y="889"/>
                    </a:cubicBezTo>
                    <a:cubicBezTo>
                      <a:pt x="28455" y="762"/>
                      <a:pt x="31884" y="635"/>
                      <a:pt x="35441" y="381"/>
                    </a:cubicBezTo>
                    <a:cubicBezTo>
                      <a:pt x="23500" y="254"/>
                      <a:pt x="11687"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30" name="Freeform 429">
                <a:extLst>
                  <a:ext uri="{FF2B5EF4-FFF2-40B4-BE49-F238E27FC236}">
                    <a16:creationId xmlns:a16="http://schemas.microsoft.com/office/drawing/2014/main" id="{1CA1DC8D-35CE-0631-2620-3BB176CFF4A7}"/>
                  </a:ext>
                </a:extLst>
              </p:cNvPr>
              <p:cNvSpPr/>
              <p:nvPr/>
            </p:nvSpPr>
            <p:spPr>
              <a:xfrm>
                <a:off x="393538" y="6719464"/>
                <a:ext cx="594116" cy="62699"/>
              </a:xfrm>
              <a:custGeom>
                <a:avLst/>
                <a:gdLst>
                  <a:gd name="connsiteX0" fmla="*/ 588781 w 594116"/>
                  <a:gd name="connsiteY0" fmla="*/ 3309 h 62699"/>
                  <a:gd name="connsiteX1" fmla="*/ 582049 w 594116"/>
                  <a:gd name="connsiteY1" fmla="*/ 2547 h 62699"/>
                  <a:gd name="connsiteX2" fmla="*/ 561724 w 594116"/>
                  <a:gd name="connsiteY2" fmla="*/ 768 h 62699"/>
                  <a:gd name="connsiteX3" fmla="*/ 549148 w 594116"/>
                  <a:gd name="connsiteY3" fmla="*/ 895 h 62699"/>
                  <a:gd name="connsiteX4" fmla="*/ 530729 w 594116"/>
                  <a:gd name="connsiteY4" fmla="*/ 1403 h 62699"/>
                  <a:gd name="connsiteX5" fmla="*/ 514342 w 594116"/>
                  <a:gd name="connsiteY5" fmla="*/ 1530 h 62699"/>
                  <a:gd name="connsiteX6" fmla="*/ 512182 w 594116"/>
                  <a:gd name="connsiteY6" fmla="*/ 1276 h 62699"/>
                  <a:gd name="connsiteX7" fmla="*/ 500877 w 594116"/>
                  <a:gd name="connsiteY7" fmla="*/ 1784 h 62699"/>
                  <a:gd name="connsiteX8" fmla="*/ 366861 w 594116"/>
                  <a:gd name="connsiteY8" fmla="*/ 4199 h 62699"/>
                  <a:gd name="connsiteX9" fmla="*/ 319987 w 594116"/>
                  <a:gd name="connsiteY9" fmla="*/ 5088 h 62699"/>
                  <a:gd name="connsiteX10" fmla="*/ 235640 w 594116"/>
                  <a:gd name="connsiteY10" fmla="*/ 2547 h 62699"/>
                  <a:gd name="connsiteX11" fmla="*/ 195879 w 594116"/>
                  <a:gd name="connsiteY11" fmla="*/ 2547 h 62699"/>
                  <a:gd name="connsiteX12" fmla="*/ 164630 w 594116"/>
                  <a:gd name="connsiteY12" fmla="*/ 5 h 62699"/>
                  <a:gd name="connsiteX13" fmla="*/ 123981 w 594116"/>
                  <a:gd name="connsiteY13" fmla="*/ 2166 h 62699"/>
                  <a:gd name="connsiteX14" fmla="*/ 70501 w 594116"/>
                  <a:gd name="connsiteY14" fmla="*/ 3817 h 62699"/>
                  <a:gd name="connsiteX15" fmla="*/ 19563 w 594116"/>
                  <a:gd name="connsiteY15" fmla="*/ 7883 h 62699"/>
                  <a:gd name="connsiteX16" fmla="*/ 0 w 594116"/>
                  <a:gd name="connsiteY16" fmla="*/ 8900 h 62699"/>
                  <a:gd name="connsiteX17" fmla="*/ 12449 w 594116"/>
                  <a:gd name="connsiteY17" fmla="*/ 32152 h 62699"/>
                  <a:gd name="connsiteX18" fmla="*/ 43698 w 594116"/>
                  <a:gd name="connsiteY18" fmla="*/ 62137 h 62699"/>
                  <a:gd name="connsiteX19" fmla="*/ 52590 w 594116"/>
                  <a:gd name="connsiteY19" fmla="*/ 62392 h 62699"/>
                  <a:gd name="connsiteX20" fmla="*/ 124108 w 594116"/>
                  <a:gd name="connsiteY20" fmla="*/ 60231 h 62699"/>
                  <a:gd name="connsiteX21" fmla="*/ 232464 w 594116"/>
                  <a:gd name="connsiteY21" fmla="*/ 59596 h 62699"/>
                  <a:gd name="connsiteX22" fmla="*/ 349839 w 594116"/>
                  <a:gd name="connsiteY22" fmla="*/ 58071 h 62699"/>
                  <a:gd name="connsiteX23" fmla="*/ 401667 w 594116"/>
                  <a:gd name="connsiteY23" fmla="*/ 58961 h 62699"/>
                  <a:gd name="connsiteX24" fmla="*/ 462895 w 594116"/>
                  <a:gd name="connsiteY24" fmla="*/ 59723 h 62699"/>
                  <a:gd name="connsiteX25" fmla="*/ 484617 w 594116"/>
                  <a:gd name="connsiteY25" fmla="*/ 59978 h 62699"/>
                  <a:gd name="connsiteX26" fmla="*/ 519931 w 594116"/>
                  <a:gd name="connsiteY26" fmla="*/ 60358 h 62699"/>
                  <a:gd name="connsiteX27" fmla="*/ 588781 w 594116"/>
                  <a:gd name="connsiteY27" fmla="*/ 62010 h 62699"/>
                  <a:gd name="connsiteX28" fmla="*/ 594117 w 594116"/>
                  <a:gd name="connsiteY28" fmla="*/ 29737 h 62699"/>
                  <a:gd name="connsiteX29" fmla="*/ 588781 w 594116"/>
                  <a:gd name="connsiteY29"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6" h="62699">
                    <a:moveTo>
                      <a:pt x="588781" y="3309"/>
                    </a:moveTo>
                    <a:lnTo>
                      <a:pt x="582049" y="2547"/>
                    </a:lnTo>
                    <a:cubicBezTo>
                      <a:pt x="574935" y="1657"/>
                      <a:pt x="568329" y="895"/>
                      <a:pt x="561724" y="768"/>
                    </a:cubicBezTo>
                    <a:cubicBezTo>
                      <a:pt x="557659" y="514"/>
                      <a:pt x="553721" y="514"/>
                      <a:pt x="549148" y="895"/>
                    </a:cubicBezTo>
                    <a:cubicBezTo>
                      <a:pt x="543305" y="1657"/>
                      <a:pt x="536953" y="1784"/>
                      <a:pt x="530729" y="1403"/>
                    </a:cubicBezTo>
                    <a:cubicBezTo>
                      <a:pt x="530475" y="1403"/>
                      <a:pt x="519550" y="1530"/>
                      <a:pt x="514342" y="1530"/>
                    </a:cubicBezTo>
                    <a:cubicBezTo>
                      <a:pt x="513580" y="1403"/>
                      <a:pt x="513072" y="1403"/>
                      <a:pt x="512182" y="1276"/>
                    </a:cubicBezTo>
                    <a:cubicBezTo>
                      <a:pt x="508753" y="895"/>
                      <a:pt x="504815" y="1276"/>
                      <a:pt x="500877" y="1784"/>
                    </a:cubicBezTo>
                    <a:cubicBezTo>
                      <a:pt x="456290" y="2292"/>
                      <a:pt x="411575" y="1784"/>
                      <a:pt x="366861" y="4199"/>
                    </a:cubicBezTo>
                    <a:cubicBezTo>
                      <a:pt x="351236" y="5088"/>
                      <a:pt x="335739" y="6231"/>
                      <a:pt x="319987" y="5088"/>
                    </a:cubicBezTo>
                    <a:cubicBezTo>
                      <a:pt x="291914" y="3055"/>
                      <a:pt x="263713" y="3055"/>
                      <a:pt x="235640" y="2547"/>
                    </a:cubicBezTo>
                    <a:cubicBezTo>
                      <a:pt x="222428" y="2292"/>
                      <a:pt x="213536" y="5215"/>
                      <a:pt x="195879" y="2547"/>
                    </a:cubicBezTo>
                    <a:cubicBezTo>
                      <a:pt x="187876" y="2039"/>
                      <a:pt x="174411" y="-122"/>
                      <a:pt x="164630" y="5"/>
                    </a:cubicBezTo>
                    <a:cubicBezTo>
                      <a:pt x="148243" y="387"/>
                      <a:pt x="140113" y="1530"/>
                      <a:pt x="123981" y="2166"/>
                    </a:cubicBezTo>
                    <a:lnTo>
                      <a:pt x="70501" y="3817"/>
                    </a:lnTo>
                    <a:cubicBezTo>
                      <a:pt x="52844" y="4579"/>
                      <a:pt x="35822" y="6105"/>
                      <a:pt x="19563" y="7883"/>
                    </a:cubicBezTo>
                    <a:cubicBezTo>
                      <a:pt x="13211" y="8519"/>
                      <a:pt x="6733" y="8772"/>
                      <a:pt x="0" y="8900"/>
                    </a:cubicBezTo>
                    <a:lnTo>
                      <a:pt x="12449" y="32152"/>
                    </a:lnTo>
                    <a:cubicBezTo>
                      <a:pt x="23119" y="41935"/>
                      <a:pt x="33536" y="51973"/>
                      <a:pt x="43698" y="62137"/>
                    </a:cubicBezTo>
                    <a:lnTo>
                      <a:pt x="52590" y="62392"/>
                    </a:lnTo>
                    <a:cubicBezTo>
                      <a:pt x="77488" y="63662"/>
                      <a:pt x="100099" y="60613"/>
                      <a:pt x="124108" y="60231"/>
                    </a:cubicBezTo>
                    <a:lnTo>
                      <a:pt x="232464" y="59596"/>
                    </a:lnTo>
                    <a:cubicBezTo>
                      <a:pt x="271589" y="59469"/>
                      <a:pt x="310714" y="59088"/>
                      <a:pt x="349839" y="58071"/>
                    </a:cubicBezTo>
                    <a:cubicBezTo>
                      <a:pt x="364193" y="57691"/>
                      <a:pt x="398999" y="58453"/>
                      <a:pt x="401667" y="58961"/>
                    </a:cubicBezTo>
                    <a:cubicBezTo>
                      <a:pt x="421356" y="62645"/>
                      <a:pt x="442443" y="59469"/>
                      <a:pt x="462895" y="59723"/>
                    </a:cubicBezTo>
                    <a:cubicBezTo>
                      <a:pt x="470136" y="59850"/>
                      <a:pt x="477376" y="59850"/>
                      <a:pt x="484617" y="59978"/>
                    </a:cubicBezTo>
                    <a:cubicBezTo>
                      <a:pt x="496431" y="60105"/>
                      <a:pt x="508118" y="60231"/>
                      <a:pt x="519931" y="60358"/>
                    </a:cubicBezTo>
                    <a:cubicBezTo>
                      <a:pt x="542924" y="60613"/>
                      <a:pt x="565916" y="61121"/>
                      <a:pt x="588781" y="62010"/>
                    </a:cubicBezTo>
                    <a:lnTo>
                      <a:pt x="594117" y="29737"/>
                    </a:lnTo>
                    <a:lnTo>
                      <a:pt x="588781"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6" name="Graphic 8">
              <a:extLst>
                <a:ext uri="{FF2B5EF4-FFF2-40B4-BE49-F238E27FC236}">
                  <a16:creationId xmlns:a16="http://schemas.microsoft.com/office/drawing/2014/main" id="{FFC0F2B2-6D49-0E97-08E9-4125E602752F}"/>
                </a:ext>
              </a:extLst>
            </p:cNvPr>
            <p:cNvGrpSpPr/>
            <p:nvPr/>
          </p:nvGrpSpPr>
          <p:grpSpPr>
            <a:xfrm>
              <a:off x="976222" y="6719464"/>
              <a:ext cx="581921" cy="62572"/>
              <a:chOff x="976222" y="6719464"/>
              <a:chExt cx="581921" cy="62572"/>
            </a:xfrm>
            <a:solidFill>
              <a:srgbClr val="313B85"/>
            </a:solidFill>
          </p:grpSpPr>
          <p:sp>
            <p:nvSpPr>
              <p:cNvPr id="427" name="Freeform 426">
                <a:extLst>
                  <a:ext uri="{FF2B5EF4-FFF2-40B4-BE49-F238E27FC236}">
                    <a16:creationId xmlns:a16="http://schemas.microsoft.com/office/drawing/2014/main" id="{F2057CAB-D763-43C3-797F-B0734EEB3ABF}"/>
                  </a:ext>
                </a:extLst>
              </p:cNvPr>
              <p:cNvSpPr/>
              <p:nvPr/>
            </p:nvSpPr>
            <p:spPr>
              <a:xfrm>
                <a:off x="1448390"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5" y="635"/>
                      <a:pt x="31884" y="635"/>
                      <a:pt x="35441" y="381"/>
                    </a:cubicBezTo>
                    <a:cubicBezTo>
                      <a:pt x="23627"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8" name="Freeform 427">
                <a:extLst>
                  <a:ext uri="{FF2B5EF4-FFF2-40B4-BE49-F238E27FC236}">
                    <a16:creationId xmlns:a16="http://schemas.microsoft.com/office/drawing/2014/main" id="{A59CC52F-69DD-D911-42BF-0F81EBD70185}"/>
                  </a:ext>
                </a:extLst>
              </p:cNvPr>
              <p:cNvSpPr/>
              <p:nvPr/>
            </p:nvSpPr>
            <p:spPr>
              <a:xfrm>
                <a:off x="976222"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7" name="Graphic 8">
              <a:extLst>
                <a:ext uri="{FF2B5EF4-FFF2-40B4-BE49-F238E27FC236}">
                  <a16:creationId xmlns:a16="http://schemas.microsoft.com/office/drawing/2014/main" id="{2CE4DDEC-81BB-D640-AAAD-60BE79318DAD}"/>
                </a:ext>
              </a:extLst>
            </p:cNvPr>
            <p:cNvGrpSpPr/>
            <p:nvPr/>
          </p:nvGrpSpPr>
          <p:grpSpPr>
            <a:xfrm>
              <a:off x="1546584" y="6719464"/>
              <a:ext cx="581921" cy="62572"/>
              <a:chOff x="1546584" y="6719464"/>
              <a:chExt cx="581921" cy="62572"/>
            </a:xfrm>
            <a:solidFill>
              <a:srgbClr val="313B85"/>
            </a:solidFill>
          </p:grpSpPr>
          <p:sp>
            <p:nvSpPr>
              <p:cNvPr id="425" name="Freeform 424">
                <a:extLst>
                  <a:ext uri="{FF2B5EF4-FFF2-40B4-BE49-F238E27FC236}">
                    <a16:creationId xmlns:a16="http://schemas.microsoft.com/office/drawing/2014/main" id="{DE0B66D3-B006-09A4-7882-4A19F88B6F46}"/>
                  </a:ext>
                </a:extLst>
              </p:cNvPr>
              <p:cNvSpPr/>
              <p:nvPr/>
            </p:nvSpPr>
            <p:spPr>
              <a:xfrm>
                <a:off x="2018752"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254" y="0"/>
                      <a:pt x="381" y="0"/>
                      <a:pt x="635" y="0"/>
                    </a:cubicBezTo>
                    <a:cubicBezTo>
                      <a:pt x="8257" y="889"/>
                      <a:pt x="16641" y="1016"/>
                      <a:pt x="24771" y="889"/>
                    </a:cubicBezTo>
                    <a:cubicBezTo>
                      <a:pt x="28455" y="635"/>
                      <a:pt x="31884" y="635"/>
                      <a:pt x="35441" y="381"/>
                    </a:cubicBezTo>
                    <a:cubicBezTo>
                      <a:pt x="23500"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6" name="Freeform 425">
                <a:extLst>
                  <a:ext uri="{FF2B5EF4-FFF2-40B4-BE49-F238E27FC236}">
                    <a16:creationId xmlns:a16="http://schemas.microsoft.com/office/drawing/2014/main" id="{FC9388D9-F538-BAEF-4C71-7B581C36A995}"/>
                  </a:ext>
                </a:extLst>
              </p:cNvPr>
              <p:cNvSpPr/>
              <p:nvPr/>
            </p:nvSpPr>
            <p:spPr>
              <a:xfrm>
                <a:off x="154658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5"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8" name="Graphic 8">
              <a:extLst>
                <a:ext uri="{FF2B5EF4-FFF2-40B4-BE49-F238E27FC236}">
                  <a16:creationId xmlns:a16="http://schemas.microsoft.com/office/drawing/2014/main" id="{50163147-60C3-5154-835B-A6120E687A1D}"/>
                </a:ext>
              </a:extLst>
            </p:cNvPr>
            <p:cNvGrpSpPr/>
            <p:nvPr/>
          </p:nvGrpSpPr>
          <p:grpSpPr>
            <a:xfrm>
              <a:off x="2117073" y="6719464"/>
              <a:ext cx="581794" cy="62572"/>
              <a:chOff x="2117073" y="6719464"/>
              <a:chExt cx="581794" cy="62572"/>
            </a:xfrm>
            <a:solidFill>
              <a:srgbClr val="313B85"/>
            </a:solidFill>
          </p:grpSpPr>
          <p:sp>
            <p:nvSpPr>
              <p:cNvPr id="423" name="Freeform 422">
                <a:extLst>
                  <a:ext uri="{FF2B5EF4-FFF2-40B4-BE49-F238E27FC236}">
                    <a16:creationId xmlns:a16="http://schemas.microsoft.com/office/drawing/2014/main" id="{B08BB5BC-FFEB-29F5-2BE3-D636255F88A6}"/>
                  </a:ext>
                </a:extLst>
              </p:cNvPr>
              <p:cNvSpPr/>
              <p:nvPr/>
            </p:nvSpPr>
            <p:spPr>
              <a:xfrm>
                <a:off x="2589114"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254" y="0"/>
                      <a:pt x="381" y="0"/>
                      <a:pt x="635" y="0"/>
                    </a:cubicBezTo>
                    <a:cubicBezTo>
                      <a:pt x="8257" y="889"/>
                      <a:pt x="16641" y="1016"/>
                      <a:pt x="24771" y="889"/>
                    </a:cubicBezTo>
                    <a:cubicBezTo>
                      <a:pt x="28455" y="635"/>
                      <a:pt x="31885" y="635"/>
                      <a:pt x="35441" y="381"/>
                    </a:cubicBezTo>
                    <a:cubicBezTo>
                      <a:pt x="23501" y="254"/>
                      <a:pt x="11687"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4" name="Freeform 423">
                <a:extLst>
                  <a:ext uri="{FF2B5EF4-FFF2-40B4-BE49-F238E27FC236}">
                    <a16:creationId xmlns:a16="http://schemas.microsoft.com/office/drawing/2014/main" id="{851E81D4-014A-985F-8258-3C213A5343F5}"/>
                  </a:ext>
                </a:extLst>
              </p:cNvPr>
              <p:cNvSpPr/>
              <p:nvPr/>
            </p:nvSpPr>
            <p:spPr>
              <a:xfrm>
                <a:off x="2117073" y="6719464"/>
                <a:ext cx="581794" cy="62572"/>
              </a:xfrm>
              <a:custGeom>
                <a:avLst/>
                <a:gdLst>
                  <a:gd name="connsiteX0" fmla="*/ 576332 w 581794"/>
                  <a:gd name="connsiteY0" fmla="*/ 3309 h 62572"/>
                  <a:gd name="connsiteX1" fmla="*/ 569600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4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8 w 581794"/>
                  <a:gd name="connsiteY12" fmla="*/ 5 h 62572"/>
                  <a:gd name="connsiteX13" fmla="*/ 118264 w 581794"/>
                  <a:gd name="connsiteY13" fmla="*/ 2166 h 62572"/>
                  <a:gd name="connsiteX14" fmla="*/ 24136 w 581794"/>
                  <a:gd name="connsiteY14" fmla="*/ 4326 h 62572"/>
                  <a:gd name="connsiteX15" fmla="*/ 6097 w 581794"/>
                  <a:gd name="connsiteY15" fmla="*/ 3182 h 62572"/>
                  <a:gd name="connsiteX16" fmla="*/ 0 w 581794"/>
                  <a:gd name="connsiteY16" fmla="*/ 31517 h 62572"/>
                  <a:gd name="connsiteX17" fmla="*/ 6097 w 581794"/>
                  <a:gd name="connsiteY17" fmla="*/ 62010 h 62572"/>
                  <a:gd name="connsiteX18" fmla="*/ 16514 w 581794"/>
                  <a:gd name="connsiteY18" fmla="*/ 62265 h 62572"/>
                  <a:gd name="connsiteX19" fmla="*/ 102767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5 w 581794"/>
                  <a:gd name="connsiteY23" fmla="*/ 59978 h 62572"/>
                  <a:gd name="connsiteX24" fmla="*/ 507609 w 581794"/>
                  <a:gd name="connsiteY24" fmla="*/ 60358 h 62572"/>
                  <a:gd name="connsiteX25" fmla="*/ 576459 w 581794"/>
                  <a:gd name="connsiteY25" fmla="*/ 62010 h 62572"/>
                  <a:gd name="connsiteX26" fmla="*/ 581794 w 581794"/>
                  <a:gd name="connsiteY26" fmla="*/ 29737 h 62572"/>
                  <a:gd name="connsiteX27" fmla="*/ 576332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2" y="3309"/>
                    </a:moveTo>
                    <a:cubicBezTo>
                      <a:pt x="574046" y="3055"/>
                      <a:pt x="571886"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5" y="1530"/>
                      <a:pt x="118264" y="2166"/>
                    </a:cubicBezTo>
                    <a:cubicBezTo>
                      <a:pt x="86888" y="3436"/>
                      <a:pt x="55512" y="3944"/>
                      <a:pt x="24136" y="4326"/>
                    </a:cubicBezTo>
                    <a:cubicBezTo>
                      <a:pt x="18165" y="4453"/>
                      <a:pt x="12068" y="3817"/>
                      <a:pt x="6097" y="3182"/>
                    </a:cubicBezTo>
                    <a:lnTo>
                      <a:pt x="0" y="31517"/>
                    </a:lnTo>
                    <a:lnTo>
                      <a:pt x="6097" y="62010"/>
                    </a:lnTo>
                    <a:cubicBezTo>
                      <a:pt x="9527" y="62137"/>
                      <a:pt x="13084" y="62137"/>
                      <a:pt x="16514" y="62265"/>
                    </a:cubicBezTo>
                    <a:cubicBezTo>
                      <a:pt x="45349" y="63535"/>
                      <a:pt x="74566" y="60486"/>
                      <a:pt x="102767" y="60105"/>
                    </a:cubicBezTo>
                    <a:cubicBezTo>
                      <a:pt x="181017" y="59215"/>
                      <a:pt x="259267" y="60105"/>
                      <a:pt x="337517" y="58071"/>
                    </a:cubicBezTo>
                    <a:cubicBezTo>
                      <a:pt x="351871" y="57691"/>
                      <a:pt x="386677" y="58453"/>
                      <a:pt x="389345" y="58961"/>
                    </a:cubicBezTo>
                    <a:cubicBezTo>
                      <a:pt x="409035" y="62645"/>
                      <a:pt x="430121" y="59469"/>
                      <a:pt x="450573" y="59723"/>
                    </a:cubicBezTo>
                    <a:cubicBezTo>
                      <a:pt x="457814" y="59850"/>
                      <a:pt x="465054" y="59850"/>
                      <a:pt x="472295" y="59978"/>
                    </a:cubicBezTo>
                    <a:cubicBezTo>
                      <a:pt x="484109" y="60105"/>
                      <a:pt x="495796" y="60231"/>
                      <a:pt x="507609" y="60358"/>
                    </a:cubicBezTo>
                    <a:cubicBezTo>
                      <a:pt x="530602" y="60613"/>
                      <a:pt x="553594" y="61121"/>
                      <a:pt x="576459" y="62010"/>
                    </a:cubicBezTo>
                    <a:lnTo>
                      <a:pt x="581794" y="29737"/>
                    </a:lnTo>
                    <a:lnTo>
                      <a:pt x="576332"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39" name="Graphic 8">
              <a:extLst>
                <a:ext uri="{FF2B5EF4-FFF2-40B4-BE49-F238E27FC236}">
                  <a16:creationId xmlns:a16="http://schemas.microsoft.com/office/drawing/2014/main" id="{ED6378C7-8962-FF40-A543-78BD192CC595}"/>
                </a:ext>
              </a:extLst>
            </p:cNvPr>
            <p:cNvGrpSpPr/>
            <p:nvPr/>
          </p:nvGrpSpPr>
          <p:grpSpPr>
            <a:xfrm>
              <a:off x="2687180" y="6719464"/>
              <a:ext cx="581921" cy="62572"/>
              <a:chOff x="2687180" y="6719464"/>
              <a:chExt cx="581921" cy="62572"/>
            </a:xfrm>
            <a:solidFill>
              <a:srgbClr val="313B85"/>
            </a:solidFill>
          </p:grpSpPr>
          <p:sp>
            <p:nvSpPr>
              <p:cNvPr id="421" name="Freeform 420">
                <a:extLst>
                  <a:ext uri="{FF2B5EF4-FFF2-40B4-BE49-F238E27FC236}">
                    <a16:creationId xmlns:a16="http://schemas.microsoft.com/office/drawing/2014/main" id="{066AFC5E-4810-FA70-1968-B622D95A967E}"/>
                  </a:ext>
                </a:extLst>
              </p:cNvPr>
              <p:cNvSpPr/>
              <p:nvPr/>
            </p:nvSpPr>
            <p:spPr>
              <a:xfrm>
                <a:off x="3159476" y="6779569"/>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500" y="254"/>
                      <a:pt x="11687"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2" name="Freeform 421">
                <a:extLst>
                  <a:ext uri="{FF2B5EF4-FFF2-40B4-BE49-F238E27FC236}">
                    <a16:creationId xmlns:a16="http://schemas.microsoft.com/office/drawing/2014/main" id="{F282E3EE-B06D-729B-182B-16D7EAFFA223}"/>
                  </a:ext>
                </a:extLst>
              </p:cNvPr>
              <p:cNvSpPr/>
              <p:nvPr/>
            </p:nvSpPr>
            <p:spPr>
              <a:xfrm>
                <a:off x="2687180"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5 w 581921"/>
                  <a:gd name="connsiteY15" fmla="*/ 3182 h 62572"/>
                  <a:gd name="connsiteX16" fmla="*/ 0 w 581921"/>
                  <a:gd name="connsiteY16" fmla="*/ 31517 h 62572"/>
                  <a:gd name="connsiteX17" fmla="*/ 6225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5"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5" y="3182"/>
                    </a:cubicBezTo>
                    <a:lnTo>
                      <a:pt x="0" y="31517"/>
                    </a:lnTo>
                    <a:lnTo>
                      <a:pt x="6225" y="62010"/>
                    </a:lnTo>
                    <a:cubicBezTo>
                      <a:pt x="9654" y="62137"/>
                      <a:pt x="13211" y="62137"/>
                      <a:pt x="16641" y="62265"/>
                    </a:cubicBezTo>
                    <a:cubicBezTo>
                      <a:pt x="45477" y="63535"/>
                      <a:pt x="74693" y="60486"/>
                      <a:pt x="102894" y="60105"/>
                    </a:cubicBezTo>
                    <a:cubicBezTo>
                      <a:pt x="181144" y="59215"/>
                      <a:pt x="259394" y="60105"/>
                      <a:pt x="337644" y="58071"/>
                    </a:cubicBezTo>
                    <a:cubicBezTo>
                      <a:pt x="351999" y="57691"/>
                      <a:pt x="386804" y="58453"/>
                      <a:pt x="389472" y="58961"/>
                    </a:cubicBezTo>
                    <a:cubicBezTo>
                      <a:pt x="409162" y="62645"/>
                      <a:pt x="430249"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40" name="Graphic 8">
              <a:extLst>
                <a:ext uri="{FF2B5EF4-FFF2-40B4-BE49-F238E27FC236}">
                  <a16:creationId xmlns:a16="http://schemas.microsoft.com/office/drawing/2014/main" id="{862798A0-F623-1899-F871-16A6F3C4C04D}"/>
                </a:ext>
              </a:extLst>
            </p:cNvPr>
            <p:cNvGrpSpPr/>
            <p:nvPr/>
          </p:nvGrpSpPr>
          <p:grpSpPr>
            <a:xfrm>
              <a:off x="3257543" y="6719464"/>
              <a:ext cx="581921" cy="62572"/>
              <a:chOff x="3257543" y="6719464"/>
              <a:chExt cx="581921" cy="62572"/>
            </a:xfrm>
            <a:solidFill>
              <a:srgbClr val="313B85"/>
            </a:solidFill>
          </p:grpSpPr>
          <p:sp>
            <p:nvSpPr>
              <p:cNvPr id="419" name="Freeform 418">
                <a:extLst>
                  <a:ext uri="{FF2B5EF4-FFF2-40B4-BE49-F238E27FC236}">
                    <a16:creationId xmlns:a16="http://schemas.microsoft.com/office/drawing/2014/main" id="{9268C784-A8A9-B7C4-6462-AFE3DCE98759}"/>
                  </a:ext>
                </a:extLst>
              </p:cNvPr>
              <p:cNvSpPr/>
              <p:nvPr/>
            </p:nvSpPr>
            <p:spPr>
              <a:xfrm>
                <a:off x="3729711"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5" y="635"/>
                      <a:pt x="31885" y="635"/>
                      <a:pt x="35441" y="381"/>
                    </a:cubicBezTo>
                    <a:cubicBezTo>
                      <a:pt x="23628"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20" name="Freeform 419">
                <a:extLst>
                  <a:ext uri="{FF2B5EF4-FFF2-40B4-BE49-F238E27FC236}">
                    <a16:creationId xmlns:a16="http://schemas.microsoft.com/office/drawing/2014/main" id="{65F157DA-8DFC-4D39-DF07-60245BE24242}"/>
                  </a:ext>
                </a:extLst>
              </p:cNvPr>
              <p:cNvSpPr/>
              <p:nvPr/>
            </p:nvSpPr>
            <p:spPr>
              <a:xfrm>
                <a:off x="3257543"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41" name="Graphic 8">
              <a:extLst>
                <a:ext uri="{FF2B5EF4-FFF2-40B4-BE49-F238E27FC236}">
                  <a16:creationId xmlns:a16="http://schemas.microsoft.com/office/drawing/2014/main" id="{7428120A-A054-BAA4-994B-F9DB18A914AC}"/>
                </a:ext>
              </a:extLst>
            </p:cNvPr>
            <p:cNvGrpSpPr/>
            <p:nvPr/>
          </p:nvGrpSpPr>
          <p:grpSpPr>
            <a:xfrm>
              <a:off x="3827904" y="6719464"/>
              <a:ext cx="581921" cy="62572"/>
              <a:chOff x="3827904" y="6719464"/>
              <a:chExt cx="581921" cy="62572"/>
            </a:xfrm>
            <a:solidFill>
              <a:srgbClr val="313B85"/>
            </a:solidFill>
          </p:grpSpPr>
          <p:sp>
            <p:nvSpPr>
              <p:cNvPr id="417" name="Freeform 416">
                <a:extLst>
                  <a:ext uri="{FF2B5EF4-FFF2-40B4-BE49-F238E27FC236}">
                    <a16:creationId xmlns:a16="http://schemas.microsoft.com/office/drawing/2014/main" id="{B4A3FE28-A6C5-F4C8-EB71-D35F7F0877DA}"/>
                  </a:ext>
                </a:extLst>
              </p:cNvPr>
              <p:cNvSpPr/>
              <p:nvPr/>
            </p:nvSpPr>
            <p:spPr>
              <a:xfrm>
                <a:off x="4300073" y="6779569"/>
                <a:ext cx="35314" cy="930"/>
              </a:xfrm>
              <a:custGeom>
                <a:avLst/>
                <a:gdLst>
                  <a:gd name="connsiteX0" fmla="*/ 0 w 35314"/>
                  <a:gd name="connsiteY0" fmla="*/ 0 h 930"/>
                  <a:gd name="connsiteX1" fmla="*/ 635 w 35314"/>
                  <a:gd name="connsiteY1" fmla="*/ 0 h 930"/>
                  <a:gd name="connsiteX2" fmla="*/ 24770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0" y="889"/>
                    </a:cubicBezTo>
                    <a:cubicBezTo>
                      <a:pt x="28454" y="635"/>
                      <a:pt x="31884" y="635"/>
                      <a:pt x="35314" y="381"/>
                    </a:cubicBezTo>
                    <a:cubicBezTo>
                      <a:pt x="23500"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8" name="Freeform 417">
                <a:extLst>
                  <a:ext uri="{FF2B5EF4-FFF2-40B4-BE49-F238E27FC236}">
                    <a16:creationId xmlns:a16="http://schemas.microsoft.com/office/drawing/2014/main" id="{C318892B-347B-DE30-7A96-2767C492222B}"/>
                  </a:ext>
                </a:extLst>
              </p:cNvPr>
              <p:cNvSpPr/>
              <p:nvPr/>
            </p:nvSpPr>
            <p:spPr>
              <a:xfrm>
                <a:off x="382790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5"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42" name="Graphic 8">
              <a:extLst>
                <a:ext uri="{FF2B5EF4-FFF2-40B4-BE49-F238E27FC236}">
                  <a16:creationId xmlns:a16="http://schemas.microsoft.com/office/drawing/2014/main" id="{6B0550AB-E14B-A575-C937-667AE22D9092}"/>
                </a:ext>
              </a:extLst>
            </p:cNvPr>
            <p:cNvGrpSpPr/>
            <p:nvPr/>
          </p:nvGrpSpPr>
          <p:grpSpPr>
            <a:xfrm>
              <a:off x="4398139" y="6719464"/>
              <a:ext cx="581921" cy="62572"/>
              <a:chOff x="4398139" y="6719464"/>
              <a:chExt cx="581921" cy="62572"/>
            </a:xfrm>
            <a:solidFill>
              <a:srgbClr val="313B85"/>
            </a:solidFill>
          </p:grpSpPr>
          <p:sp>
            <p:nvSpPr>
              <p:cNvPr id="415" name="Freeform 414">
                <a:extLst>
                  <a:ext uri="{FF2B5EF4-FFF2-40B4-BE49-F238E27FC236}">
                    <a16:creationId xmlns:a16="http://schemas.microsoft.com/office/drawing/2014/main" id="{77A28294-5C51-9295-9FA1-A3752458C3C2}"/>
                  </a:ext>
                </a:extLst>
              </p:cNvPr>
              <p:cNvSpPr/>
              <p:nvPr/>
            </p:nvSpPr>
            <p:spPr>
              <a:xfrm>
                <a:off x="4870435" y="6779569"/>
                <a:ext cx="35440" cy="930"/>
              </a:xfrm>
              <a:custGeom>
                <a:avLst/>
                <a:gdLst>
                  <a:gd name="connsiteX0" fmla="*/ 0 w 35440"/>
                  <a:gd name="connsiteY0" fmla="*/ 0 h 930"/>
                  <a:gd name="connsiteX1" fmla="*/ 635 w 35440"/>
                  <a:gd name="connsiteY1" fmla="*/ 0 h 930"/>
                  <a:gd name="connsiteX2" fmla="*/ 24770 w 35440"/>
                  <a:gd name="connsiteY2" fmla="*/ 889 h 930"/>
                  <a:gd name="connsiteX3" fmla="*/ 35441 w 35440"/>
                  <a:gd name="connsiteY3" fmla="*/ 381 h 930"/>
                  <a:gd name="connsiteX4" fmla="*/ 0 w 35440"/>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0" y="0"/>
                    </a:moveTo>
                    <a:cubicBezTo>
                      <a:pt x="127" y="0"/>
                      <a:pt x="381" y="0"/>
                      <a:pt x="635" y="0"/>
                    </a:cubicBezTo>
                    <a:cubicBezTo>
                      <a:pt x="8257" y="889"/>
                      <a:pt x="16641" y="1016"/>
                      <a:pt x="24770" y="889"/>
                    </a:cubicBezTo>
                    <a:cubicBezTo>
                      <a:pt x="28454" y="635"/>
                      <a:pt x="31884" y="635"/>
                      <a:pt x="35441" y="381"/>
                    </a:cubicBezTo>
                    <a:cubicBezTo>
                      <a:pt x="23501" y="254"/>
                      <a:pt x="11686"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6" name="Freeform 415">
                <a:extLst>
                  <a:ext uri="{FF2B5EF4-FFF2-40B4-BE49-F238E27FC236}">
                    <a16:creationId xmlns:a16="http://schemas.microsoft.com/office/drawing/2014/main" id="{AA321B7F-6A64-40EE-7B8D-B201AA734C64}"/>
                  </a:ext>
                </a:extLst>
              </p:cNvPr>
              <p:cNvSpPr/>
              <p:nvPr/>
            </p:nvSpPr>
            <p:spPr>
              <a:xfrm>
                <a:off x="4398139"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0"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6" y="2292"/>
                      <a:pt x="201215" y="5215"/>
                      <a:pt x="183557" y="2547"/>
                    </a:cubicBezTo>
                    <a:cubicBezTo>
                      <a:pt x="175809"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3"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2"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1343" name="Graphic 8">
              <a:extLst>
                <a:ext uri="{FF2B5EF4-FFF2-40B4-BE49-F238E27FC236}">
                  <a16:creationId xmlns:a16="http://schemas.microsoft.com/office/drawing/2014/main" id="{DA4E92B4-4E84-D57D-6519-FB4739E57DCD}"/>
                </a:ext>
              </a:extLst>
            </p:cNvPr>
            <p:cNvGrpSpPr/>
            <p:nvPr/>
          </p:nvGrpSpPr>
          <p:grpSpPr>
            <a:xfrm>
              <a:off x="4968628" y="6719464"/>
              <a:ext cx="581794" cy="62572"/>
              <a:chOff x="4968628" y="6719464"/>
              <a:chExt cx="581794" cy="62572"/>
            </a:xfrm>
            <a:solidFill>
              <a:srgbClr val="313B85"/>
            </a:solidFill>
          </p:grpSpPr>
          <p:sp>
            <p:nvSpPr>
              <p:cNvPr id="413" name="Freeform 412">
                <a:extLst>
                  <a:ext uri="{FF2B5EF4-FFF2-40B4-BE49-F238E27FC236}">
                    <a16:creationId xmlns:a16="http://schemas.microsoft.com/office/drawing/2014/main" id="{0E557C7A-B497-1F7A-F832-7C155A7CD9F8}"/>
                  </a:ext>
                </a:extLst>
              </p:cNvPr>
              <p:cNvSpPr/>
              <p:nvPr/>
            </p:nvSpPr>
            <p:spPr>
              <a:xfrm>
                <a:off x="5440669" y="6779569"/>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5" y="635"/>
                      <a:pt x="35314" y="381"/>
                    </a:cubicBezTo>
                    <a:cubicBezTo>
                      <a:pt x="23628"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4" name="Freeform 413">
                <a:extLst>
                  <a:ext uri="{FF2B5EF4-FFF2-40B4-BE49-F238E27FC236}">
                    <a16:creationId xmlns:a16="http://schemas.microsoft.com/office/drawing/2014/main" id="{38B3EF9D-9343-94CD-7524-2AF7C753DFD5}"/>
                  </a:ext>
                </a:extLst>
              </p:cNvPr>
              <p:cNvSpPr/>
              <p:nvPr/>
            </p:nvSpPr>
            <p:spPr>
              <a:xfrm>
                <a:off x="4968628" y="6719464"/>
                <a:ext cx="581794" cy="62572"/>
              </a:xfrm>
              <a:custGeom>
                <a:avLst/>
                <a:gdLst>
                  <a:gd name="connsiteX0" fmla="*/ 576333 w 581794"/>
                  <a:gd name="connsiteY0" fmla="*/ 3309 h 62572"/>
                  <a:gd name="connsiteX1" fmla="*/ 569600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4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9 w 581794"/>
                  <a:gd name="connsiteY12" fmla="*/ 5 h 62572"/>
                  <a:gd name="connsiteX13" fmla="*/ 118264 w 581794"/>
                  <a:gd name="connsiteY13" fmla="*/ 2166 h 62572"/>
                  <a:gd name="connsiteX14" fmla="*/ 24136 w 581794"/>
                  <a:gd name="connsiteY14" fmla="*/ 4326 h 62572"/>
                  <a:gd name="connsiteX15" fmla="*/ 6098 w 581794"/>
                  <a:gd name="connsiteY15" fmla="*/ 3182 h 62572"/>
                  <a:gd name="connsiteX16" fmla="*/ 0 w 581794"/>
                  <a:gd name="connsiteY16" fmla="*/ 31517 h 62572"/>
                  <a:gd name="connsiteX17" fmla="*/ 6098 w 581794"/>
                  <a:gd name="connsiteY17" fmla="*/ 62010 h 62572"/>
                  <a:gd name="connsiteX18" fmla="*/ 16514 w 581794"/>
                  <a:gd name="connsiteY18" fmla="*/ 62265 h 62572"/>
                  <a:gd name="connsiteX19" fmla="*/ 102767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6 w 581794"/>
                  <a:gd name="connsiteY23" fmla="*/ 59978 h 62572"/>
                  <a:gd name="connsiteX24" fmla="*/ 507610 w 581794"/>
                  <a:gd name="connsiteY24" fmla="*/ 60358 h 62572"/>
                  <a:gd name="connsiteX25" fmla="*/ 576459 w 581794"/>
                  <a:gd name="connsiteY25" fmla="*/ 62010 h 62572"/>
                  <a:gd name="connsiteX26" fmla="*/ 581795 w 581794"/>
                  <a:gd name="connsiteY26" fmla="*/ 29737 h 62572"/>
                  <a:gd name="connsiteX27" fmla="*/ 576333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3" y="3309"/>
                    </a:moveTo>
                    <a:cubicBezTo>
                      <a:pt x="574046" y="3055"/>
                      <a:pt x="571887"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7" y="1784"/>
                      <a:pt x="354412" y="4199"/>
                    </a:cubicBezTo>
                    <a:cubicBezTo>
                      <a:pt x="338788" y="5088"/>
                      <a:pt x="323290" y="6231"/>
                      <a:pt x="307538" y="5088"/>
                    </a:cubicBezTo>
                    <a:cubicBezTo>
                      <a:pt x="279465" y="3055"/>
                      <a:pt x="251264" y="3055"/>
                      <a:pt x="223191" y="2547"/>
                    </a:cubicBezTo>
                    <a:cubicBezTo>
                      <a:pt x="209980" y="2292"/>
                      <a:pt x="201088" y="5215"/>
                      <a:pt x="183430" y="2547"/>
                    </a:cubicBezTo>
                    <a:cubicBezTo>
                      <a:pt x="175682" y="2039"/>
                      <a:pt x="161074" y="-122"/>
                      <a:pt x="153579" y="5"/>
                    </a:cubicBezTo>
                    <a:cubicBezTo>
                      <a:pt x="139478" y="387"/>
                      <a:pt x="132365" y="1530"/>
                      <a:pt x="118264" y="2166"/>
                    </a:cubicBezTo>
                    <a:cubicBezTo>
                      <a:pt x="86888" y="3436"/>
                      <a:pt x="55512" y="3944"/>
                      <a:pt x="24136" y="4326"/>
                    </a:cubicBezTo>
                    <a:cubicBezTo>
                      <a:pt x="18165" y="4453"/>
                      <a:pt x="12068" y="3817"/>
                      <a:pt x="6098" y="3182"/>
                    </a:cubicBezTo>
                    <a:lnTo>
                      <a:pt x="0" y="31517"/>
                    </a:lnTo>
                    <a:lnTo>
                      <a:pt x="6098" y="62010"/>
                    </a:lnTo>
                    <a:cubicBezTo>
                      <a:pt x="9527" y="62137"/>
                      <a:pt x="13084" y="62137"/>
                      <a:pt x="16514" y="62265"/>
                    </a:cubicBezTo>
                    <a:cubicBezTo>
                      <a:pt x="45350" y="63535"/>
                      <a:pt x="74567" y="60486"/>
                      <a:pt x="102767" y="60105"/>
                    </a:cubicBezTo>
                    <a:cubicBezTo>
                      <a:pt x="181017" y="59215"/>
                      <a:pt x="259267" y="60105"/>
                      <a:pt x="337517" y="58071"/>
                    </a:cubicBezTo>
                    <a:cubicBezTo>
                      <a:pt x="351872" y="57691"/>
                      <a:pt x="386677" y="58453"/>
                      <a:pt x="389345" y="58961"/>
                    </a:cubicBezTo>
                    <a:cubicBezTo>
                      <a:pt x="409035" y="62645"/>
                      <a:pt x="430122" y="59469"/>
                      <a:pt x="450573" y="59723"/>
                    </a:cubicBezTo>
                    <a:cubicBezTo>
                      <a:pt x="457814" y="59850"/>
                      <a:pt x="465055" y="59850"/>
                      <a:pt x="472296" y="59978"/>
                    </a:cubicBezTo>
                    <a:cubicBezTo>
                      <a:pt x="484109" y="60105"/>
                      <a:pt x="495796" y="60231"/>
                      <a:pt x="507610" y="60358"/>
                    </a:cubicBezTo>
                    <a:cubicBezTo>
                      <a:pt x="530602" y="60613"/>
                      <a:pt x="553594" y="61121"/>
                      <a:pt x="576459" y="62010"/>
                    </a:cubicBezTo>
                    <a:lnTo>
                      <a:pt x="581795" y="29737"/>
                    </a:lnTo>
                    <a:lnTo>
                      <a:pt x="576333"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4" name="Graphic 8">
              <a:extLst>
                <a:ext uri="{FF2B5EF4-FFF2-40B4-BE49-F238E27FC236}">
                  <a16:creationId xmlns:a16="http://schemas.microsoft.com/office/drawing/2014/main" id="{A9465689-3C8C-464D-46C9-67F3D046473C}"/>
                </a:ext>
              </a:extLst>
            </p:cNvPr>
            <p:cNvGrpSpPr/>
            <p:nvPr/>
          </p:nvGrpSpPr>
          <p:grpSpPr>
            <a:xfrm>
              <a:off x="5538863" y="6719464"/>
              <a:ext cx="581921" cy="62572"/>
              <a:chOff x="5538863" y="6719464"/>
              <a:chExt cx="581921" cy="62572"/>
            </a:xfrm>
            <a:solidFill>
              <a:srgbClr val="313B85"/>
            </a:solidFill>
          </p:grpSpPr>
          <p:sp>
            <p:nvSpPr>
              <p:cNvPr id="411" name="Freeform 410">
                <a:extLst>
                  <a:ext uri="{FF2B5EF4-FFF2-40B4-BE49-F238E27FC236}">
                    <a16:creationId xmlns:a16="http://schemas.microsoft.com/office/drawing/2014/main" id="{2C22D1CF-2B9B-ABD1-BB08-F8EFBBDDF92E}"/>
                  </a:ext>
                </a:extLst>
              </p:cNvPr>
              <p:cNvSpPr/>
              <p:nvPr/>
            </p:nvSpPr>
            <p:spPr>
              <a:xfrm>
                <a:off x="6011031" y="6779569"/>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8" y="635"/>
                      <a:pt x="31757" y="635"/>
                      <a:pt x="35315" y="381"/>
                    </a:cubicBezTo>
                    <a:cubicBezTo>
                      <a:pt x="23628"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2" name="Freeform 411">
                <a:extLst>
                  <a:ext uri="{FF2B5EF4-FFF2-40B4-BE49-F238E27FC236}">
                    <a16:creationId xmlns:a16="http://schemas.microsoft.com/office/drawing/2014/main" id="{7779D9B7-C2FD-2F68-6F5B-43FE6F719279}"/>
                  </a:ext>
                </a:extLst>
              </p:cNvPr>
              <p:cNvSpPr/>
              <p:nvPr/>
            </p:nvSpPr>
            <p:spPr>
              <a:xfrm>
                <a:off x="5538863"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5"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5" name="Graphic 8">
              <a:extLst>
                <a:ext uri="{FF2B5EF4-FFF2-40B4-BE49-F238E27FC236}">
                  <a16:creationId xmlns:a16="http://schemas.microsoft.com/office/drawing/2014/main" id="{7E5E35C0-4885-B135-D000-2A3E1CF7967A}"/>
                </a:ext>
              </a:extLst>
            </p:cNvPr>
            <p:cNvGrpSpPr/>
            <p:nvPr/>
          </p:nvGrpSpPr>
          <p:grpSpPr>
            <a:xfrm>
              <a:off x="6109225" y="6719464"/>
              <a:ext cx="581921" cy="62572"/>
              <a:chOff x="6109225" y="6719464"/>
              <a:chExt cx="581921" cy="62572"/>
            </a:xfrm>
            <a:solidFill>
              <a:srgbClr val="313B85"/>
            </a:solidFill>
          </p:grpSpPr>
          <p:sp>
            <p:nvSpPr>
              <p:cNvPr id="409" name="Freeform 408">
                <a:extLst>
                  <a:ext uri="{FF2B5EF4-FFF2-40B4-BE49-F238E27FC236}">
                    <a16:creationId xmlns:a16="http://schemas.microsoft.com/office/drawing/2014/main" id="{34FFFFFA-96A2-4E5A-49FA-4994A3C5BC24}"/>
                  </a:ext>
                </a:extLst>
              </p:cNvPr>
              <p:cNvSpPr/>
              <p:nvPr/>
            </p:nvSpPr>
            <p:spPr>
              <a:xfrm>
                <a:off x="6581393" y="6779569"/>
                <a:ext cx="35313" cy="930"/>
              </a:xfrm>
              <a:custGeom>
                <a:avLst/>
                <a:gdLst>
                  <a:gd name="connsiteX0" fmla="*/ 0 w 35313"/>
                  <a:gd name="connsiteY0" fmla="*/ 0 h 930"/>
                  <a:gd name="connsiteX1" fmla="*/ 635 w 35313"/>
                  <a:gd name="connsiteY1" fmla="*/ 0 h 930"/>
                  <a:gd name="connsiteX2" fmla="*/ 24771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254" y="0"/>
                      <a:pt x="381" y="0"/>
                      <a:pt x="635" y="0"/>
                    </a:cubicBezTo>
                    <a:cubicBezTo>
                      <a:pt x="8256" y="889"/>
                      <a:pt x="16641" y="1016"/>
                      <a:pt x="24771" y="889"/>
                    </a:cubicBezTo>
                    <a:cubicBezTo>
                      <a:pt x="28454" y="635"/>
                      <a:pt x="31885" y="635"/>
                      <a:pt x="35314" y="381"/>
                    </a:cubicBezTo>
                    <a:cubicBezTo>
                      <a:pt x="23500"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10" name="Freeform 409">
                <a:extLst>
                  <a:ext uri="{FF2B5EF4-FFF2-40B4-BE49-F238E27FC236}">
                    <a16:creationId xmlns:a16="http://schemas.microsoft.com/office/drawing/2014/main" id="{7A29CAA8-D68F-EA2D-65EE-68087DAAEE92}"/>
                  </a:ext>
                </a:extLst>
              </p:cNvPr>
              <p:cNvSpPr/>
              <p:nvPr/>
            </p:nvSpPr>
            <p:spPr>
              <a:xfrm>
                <a:off x="6109225"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3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400" y="514"/>
                      <a:pt x="536826" y="895"/>
                    </a:cubicBezTo>
                    <a:cubicBezTo>
                      <a:pt x="530983" y="1657"/>
                      <a:pt x="524632" y="1784"/>
                      <a:pt x="518407" y="1403"/>
                    </a:cubicBezTo>
                    <a:cubicBezTo>
                      <a:pt x="518280" y="1403"/>
                      <a:pt x="507229" y="1530"/>
                      <a:pt x="502020" y="1530"/>
                    </a:cubicBezTo>
                    <a:cubicBezTo>
                      <a:pt x="501258" y="1403"/>
                      <a:pt x="500750" y="1276"/>
                      <a:pt x="499861" y="1276"/>
                    </a:cubicBezTo>
                    <a:cubicBezTo>
                      <a:pt x="496431" y="895"/>
                      <a:pt x="492493" y="1276"/>
                      <a:pt x="488555" y="1784"/>
                    </a:cubicBezTo>
                    <a:cubicBezTo>
                      <a:pt x="443967" y="2292"/>
                      <a:pt x="399254" y="1784"/>
                      <a:pt x="354539" y="4199"/>
                    </a:cubicBezTo>
                    <a:cubicBezTo>
                      <a:pt x="338914" y="5088"/>
                      <a:pt x="323417" y="6231"/>
                      <a:pt x="307665" y="5088"/>
                    </a:cubicBezTo>
                    <a:cubicBezTo>
                      <a:pt x="279592" y="3055"/>
                      <a:pt x="251391" y="3055"/>
                      <a:pt x="223318"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4" y="60105"/>
                    </a:cubicBezTo>
                    <a:cubicBezTo>
                      <a:pt x="181144" y="59215"/>
                      <a:pt x="259394" y="60105"/>
                      <a:pt x="337644" y="58071"/>
                    </a:cubicBezTo>
                    <a:cubicBezTo>
                      <a:pt x="351998" y="57691"/>
                      <a:pt x="386805" y="58453"/>
                      <a:pt x="389472" y="58961"/>
                    </a:cubicBezTo>
                    <a:cubicBezTo>
                      <a:pt x="409162" y="62645"/>
                      <a:pt x="430249" y="59469"/>
                      <a:pt x="450700" y="59723"/>
                    </a:cubicBezTo>
                    <a:cubicBezTo>
                      <a:pt x="457941" y="59850"/>
                      <a:pt x="465182" y="59850"/>
                      <a:pt x="472423" y="59978"/>
                    </a:cubicBezTo>
                    <a:cubicBezTo>
                      <a:pt x="484236" y="60105"/>
                      <a:pt x="495923" y="60231"/>
                      <a:pt x="507736" y="60358"/>
                    </a:cubicBezTo>
                    <a:cubicBezTo>
                      <a:pt x="530729"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6" name="Graphic 8">
              <a:extLst>
                <a:ext uri="{FF2B5EF4-FFF2-40B4-BE49-F238E27FC236}">
                  <a16:creationId xmlns:a16="http://schemas.microsoft.com/office/drawing/2014/main" id="{93223B08-B726-5A99-93C9-0F458A7A7769}"/>
                </a:ext>
              </a:extLst>
            </p:cNvPr>
            <p:cNvGrpSpPr/>
            <p:nvPr/>
          </p:nvGrpSpPr>
          <p:grpSpPr>
            <a:xfrm>
              <a:off x="6679460" y="6719464"/>
              <a:ext cx="581921" cy="62572"/>
              <a:chOff x="6679460" y="6719464"/>
              <a:chExt cx="581921" cy="62572"/>
            </a:xfrm>
            <a:solidFill>
              <a:srgbClr val="313B85"/>
            </a:solidFill>
          </p:grpSpPr>
          <p:sp>
            <p:nvSpPr>
              <p:cNvPr id="407" name="Freeform 406">
                <a:extLst>
                  <a:ext uri="{FF2B5EF4-FFF2-40B4-BE49-F238E27FC236}">
                    <a16:creationId xmlns:a16="http://schemas.microsoft.com/office/drawing/2014/main" id="{E83E6612-1078-27BA-27EF-F74EF960B578}"/>
                  </a:ext>
                </a:extLst>
              </p:cNvPr>
              <p:cNvSpPr/>
              <p:nvPr/>
            </p:nvSpPr>
            <p:spPr>
              <a:xfrm>
                <a:off x="7151755" y="6779569"/>
                <a:ext cx="35314" cy="930"/>
              </a:xfrm>
              <a:custGeom>
                <a:avLst/>
                <a:gdLst>
                  <a:gd name="connsiteX0" fmla="*/ 0 w 35314"/>
                  <a:gd name="connsiteY0" fmla="*/ 0 h 930"/>
                  <a:gd name="connsiteX1" fmla="*/ 509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9" y="0"/>
                    </a:cubicBezTo>
                    <a:cubicBezTo>
                      <a:pt x="8130" y="889"/>
                      <a:pt x="16514" y="1016"/>
                      <a:pt x="24644" y="889"/>
                    </a:cubicBezTo>
                    <a:cubicBezTo>
                      <a:pt x="28328" y="635"/>
                      <a:pt x="31757" y="635"/>
                      <a:pt x="35315" y="381"/>
                    </a:cubicBezTo>
                    <a:cubicBezTo>
                      <a:pt x="23501" y="254"/>
                      <a:pt x="11687"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08" name="Freeform 407">
                <a:extLst>
                  <a:ext uri="{FF2B5EF4-FFF2-40B4-BE49-F238E27FC236}">
                    <a16:creationId xmlns:a16="http://schemas.microsoft.com/office/drawing/2014/main" id="{B8C33D26-1625-B0F9-F8B9-14C1EFC90A54}"/>
                  </a:ext>
                </a:extLst>
              </p:cNvPr>
              <p:cNvSpPr/>
              <p:nvPr/>
            </p:nvSpPr>
            <p:spPr>
              <a:xfrm>
                <a:off x="6679460"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6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3 w 581921"/>
                  <a:gd name="connsiteY21" fmla="*/ 58961 h 62572"/>
                  <a:gd name="connsiteX22" fmla="*/ 450701 w 581921"/>
                  <a:gd name="connsiteY22" fmla="*/ 59723 h 62572"/>
                  <a:gd name="connsiteX23" fmla="*/ 472422 w 581921"/>
                  <a:gd name="connsiteY23" fmla="*/ 59978 h 62572"/>
                  <a:gd name="connsiteX24" fmla="*/ 507737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4" y="1657"/>
                      <a:pt x="556008" y="895"/>
                      <a:pt x="549402" y="768"/>
                    </a:cubicBezTo>
                    <a:cubicBezTo>
                      <a:pt x="545337" y="514"/>
                      <a:pt x="541399" y="514"/>
                      <a:pt x="536826" y="895"/>
                    </a:cubicBezTo>
                    <a:cubicBezTo>
                      <a:pt x="530983" y="1657"/>
                      <a:pt x="524632" y="1784"/>
                      <a:pt x="518407" y="1403"/>
                    </a:cubicBezTo>
                    <a:cubicBezTo>
                      <a:pt x="518281"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5" y="387"/>
                      <a:pt x="132492" y="1530"/>
                      <a:pt x="118391" y="2166"/>
                    </a:cubicBezTo>
                    <a:cubicBezTo>
                      <a:pt x="87016" y="3436"/>
                      <a:pt x="55639" y="3944"/>
                      <a:pt x="24263" y="4326"/>
                    </a:cubicBezTo>
                    <a:cubicBezTo>
                      <a:pt x="18292" y="4453"/>
                      <a:pt x="12195" y="3817"/>
                      <a:pt x="6224" y="3182"/>
                    </a:cubicBezTo>
                    <a:lnTo>
                      <a:pt x="0" y="31517"/>
                    </a:lnTo>
                    <a:lnTo>
                      <a:pt x="6224" y="62010"/>
                    </a:lnTo>
                    <a:cubicBezTo>
                      <a:pt x="9654" y="62137"/>
                      <a:pt x="13212" y="62137"/>
                      <a:pt x="16641" y="62265"/>
                    </a:cubicBezTo>
                    <a:cubicBezTo>
                      <a:pt x="45477" y="63535"/>
                      <a:pt x="74693" y="60486"/>
                      <a:pt x="102894" y="60105"/>
                    </a:cubicBezTo>
                    <a:cubicBezTo>
                      <a:pt x="181144" y="59215"/>
                      <a:pt x="259395" y="60105"/>
                      <a:pt x="337644" y="58071"/>
                    </a:cubicBezTo>
                    <a:cubicBezTo>
                      <a:pt x="351999" y="57691"/>
                      <a:pt x="386805" y="58453"/>
                      <a:pt x="389473" y="58961"/>
                    </a:cubicBezTo>
                    <a:cubicBezTo>
                      <a:pt x="409162" y="62645"/>
                      <a:pt x="430248" y="59469"/>
                      <a:pt x="450701" y="59723"/>
                    </a:cubicBezTo>
                    <a:cubicBezTo>
                      <a:pt x="457942" y="59850"/>
                      <a:pt x="465182" y="59850"/>
                      <a:pt x="472422" y="59978"/>
                    </a:cubicBezTo>
                    <a:cubicBezTo>
                      <a:pt x="484236" y="60105"/>
                      <a:pt x="495923" y="60231"/>
                      <a:pt x="507737" y="60358"/>
                    </a:cubicBezTo>
                    <a:cubicBezTo>
                      <a:pt x="530729"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7" name="Graphic 8">
              <a:extLst>
                <a:ext uri="{FF2B5EF4-FFF2-40B4-BE49-F238E27FC236}">
                  <a16:creationId xmlns:a16="http://schemas.microsoft.com/office/drawing/2014/main" id="{64A792E8-DE28-EE74-BEE4-D60385C01D7A}"/>
                </a:ext>
              </a:extLst>
            </p:cNvPr>
            <p:cNvGrpSpPr/>
            <p:nvPr/>
          </p:nvGrpSpPr>
          <p:grpSpPr>
            <a:xfrm>
              <a:off x="7249822" y="6719464"/>
              <a:ext cx="581921" cy="62572"/>
              <a:chOff x="7249822" y="6719464"/>
              <a:chExt cx="581921" cy="62572"/>
            </a:xfrm>
            <a:solidFill>
              <a:srgbClr val="313B85"/>
            </a:solidFill>
          </p:grpSpPr>
          <p:sp>
            <p:nvSpPr>
              <p:cNvPr id="405" name="Freeform 404">
                <a:extLst>
                  <a:ext uri="{FF2B5EF4-FFF2-40B4-BE49-F238E27FC236}">
                    <a16:creationId xmlns:a16="http://schemas.microsoft.com/office/drawing/2014/main" id="{160FD603-E5D8-734E-B37B-6DE26A354679}"/>
                  </a:ext>
                </a:extLst>
              </p:cNvPr>
              <p:cNvSpPr/>
              <p:nvPr/>
            </p:nvSpPr>
            <p:spPr>
              <a:xfrm>
                <a:off x="7721990"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2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4" y="635"/>
                      <a:pt x="31885" y="635"/>
                      <a:pt x="35442" y="381"/>
                    </a:cubicBezTo>
                    <a:cubicBezTo>
                      <a:pt x="23627"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06" name="Freeform 405">
                <a:extLst>
                  <a:ext uri="{FF2B5EF4-FFF2-40B4-BE49-F238E27FC236}">
                    <a16:creationId xmlns:a16="http://schemas.microsoft.com/office/drawing/2014/main" id="{62D0ED81-0E88-5A73-FAE2-A175DC9BBC71}"/>
                  </a:ext>
                </a:extLst>
              </p:cNvPr>
              <p:cNvSpPr/>
              <p:nvPr/>
            </p:nvSpPr>
            <p:spPr>
              <a:xfrm>
                <a:off x="7249822"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8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0"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6" y="2292"/>
                      <a:pt x="201214" y="5215"/>
                      <a:pt x="183558" y="2547"/>
                    </a:cubicBezTo>
                    <a:cubicBezTo>
                      <a:pt x="175808"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3" y="60105"/>
                    </a:cubicBezTo>
                    <a:cubicBezTo>
                      <a:pt x="181144" y="59215"/>
                      <a:pt x="259394" y="60105"/>
                      <a:pt x="337644" y="58071"/>
                    </a:cubicBezTo>
                    <a:cubicBezTo>
                      <a:pt x="351999" y="57691"/>
                      <a:pt x="386805" y="58453"/>
                      <a:pt x="389472" y="58961"/>
                    </a:cubicBezTo>
                    <a:cubicBezTo>
                      <a:pt x="409162" y="62645"/>
                      <a:pt x="430248" y="59469"/>
                      <a:pt x="450700" y="59723"/>
                    </a:cubicBezTo>
                    <a:cubicBezTo>
                      <a:pt x="457941" y="59850"/>
                      <a:pt x="465182" y="59850"/>
                      <a:pt x="472422" y="59978"/>
                    </a:cubicBezTo>
                    <a:cubicBezTo>
                      <a:pt x="484236" y="60105"/>
                      <a:pt x="495922" y="60231"/>
                      <a:pt x="507736" y="60358"/>
                    </a:cubicBezTo>
                    <a:cubicBezTo>
                      <a:pt x="530728"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8" name="Graphic 8">
              <a:extLst>
                <a:ext uri="{FF2B5EF4-FFF2-40B4-BE49-F238E27FC236}">
                  <a16:creationId xmlns:a16="http://schemas.microsoft.com/office/drawing/2014/main" id="{888AEF8A-35BB-53FE-C497-9E6F16C24F2C}"/>
                </a:ext>
              </a:extLst>
            </p:cNvPr>
            <p:cNvGrpSpPr/>
            <p:nvPr/>
          </p:nvGrpSpPr>
          <p:grpSpPr>
            <a:xfrm>
              <a:off x="7820184" y="6719464"/>
              <a:ext cx="581921" cy="62572"/>
              <a:chOff x="7820184" y="6719464"/>
              <a:chExt cx="581921" cy="62572"/>
            </a:xfrm>
            <a:solidFill>
              <a:srgbClr val="313B85"/>
            </a:solidFill>
          </p:grpSpPr>
          <p:sp>
            <p:nvSpPr>
              <p:cNvPr id="402" name="Freeform 401">
                <a:extLst>
                  <a:ext uri="{FF2B5EF4-FFF2-40B4-BE49-F238E27FC236}">
                    <a16:creationId xmlns:a16="http://schemas.microsoft.com/office/drawing/2014/main" id="{E1DD7B87-33D3-48DA-C02B-6F2812B65B3C}"/>
                  </a:ext>
                </a:extLst>
              </p:cNvPr>
              <p:cNvSpPr/>
              <p:nvPr/>
            </p:nvSpPr>
            <p:spPr>
              <a:xfrm>
                <a:off x="8292352" y="6779569"/>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500"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03" name="Freeform 402">
                <a:extLst>
                  <a:ext uri="{FF2B5EF4-FFF2-40B4-BE49-F238E27FC236}">
                    <a16:creationId xmlns:a16="http://schemas.microsoft.com/office/drawing/2014/main" id="{231FADB9-D56C-F142-B2A5-73DF7A9717C5}"/>
                  </a:ext>
                </a:extLst>
              </p:cNvPr>
              <p:cNvSpPr/>
              <p:nvPr/>
            </p:nvSpPr>
            <p:spPr>
              <a:xfrm>
                <a:off x="782018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2"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7" y="1403"/>
                      <a:pt x="500750" y="1276"/>
                      <a:pt x="499860" y="1276"/>
                    </a:cubicBezTo>
                    <a:cubicBezTo>
                      <a:pt x="496430" y="895"/>
                      <a:pt x="492492" y="1276"/>
                      <a:pt x="488555" y="1784"/>
                    </a:cubicBezTo>
                    <a:cubicBezTo>
                      <a:pt x="443967" y="2292"/>
                      <a:pt x="399253" y="1784"/>
                      <a:pt x="354539" y="4199"/>
                    </a:cubicBezTo>
                    <a:cubicBezTo>
                      <a:pt x="338914" y="5088"/>
                      <a:pt x="323416" y="6231"/>
                      <a:pt x="307665" y="5088"/>
                    </a:cubicBezTo>
                    <a:cubicBezTo>
                      <a:pt x="279591" y="3055"/>
                      <a:pt x="251391" y="3055"/>
                      <a:pt x="223317" y="2547"/>
                    </a:cubicBezTo>
                    <a:cubicBezTo>
                      <a:pt x="210106" y="2292"/>
                      <a:pt x="201214" y="5215"/>
                      <a:pt x="183557" y="2547"/>
                    </a:cubicBezTo>
                    <a:cubicBezTo>
                      <a:pt x="175808" y="2039"/>
                      <a:pt x="161200" y="-122"/>
                      <a:pt x="153705" y="5"/>
                    </a:cubicBezTo>
                    <a:cubicBezTo>
                      <a:pt x="139605" y="387"/>
                      <a:pt x="132492" y="1530"/>
                      <a:pt x="118391" y="2166"/>
                    </a:cubicBezTo>
                    <a:cubicBezTo>
                      <a:pt x="87015" y="3436"/>
                      <a:pt x="55638" y="3944"/>
                      <a:pt x="24262" y="4326"/>
                    </a:cubicBezTo>
                    <a:cubicBezTo>
                      <a:pt x="18291" y="4453"/>
                      <a:pt x="12194" y="3817"/>
                      <a:pt x="6224" y="3182"/>
                    </a:cubicBezTo>
                    <a:lnTo>
                      <a:pt x="0" y="31517"/>
                    </a:lnTo>
                    <a:lnTo>
                      <a:pt x="6224" y="62010"/>
                    </a:lnTo>
                    <a:cubicBezTo>
                      <a:pt x="9654" y="62137"/>
                      <a:pt x="13211" y="62137"/>
                      <a:pt x="16641" y="62265"/>
                    </a:cubicBezTo>
                    <a:cubicBezTo>
                      <a:pt x="45476" y="63535"/>
                      <a:pt x="74693" y="60486"/>
                      <a:pt x="102893" y="60105"/>
                    </a:cubicBezTo>
                    <a:cubicBezTo>
                      <a:pt x="181143" y="59215"/>
                      <a:pt x="259394" y="60105"/>
                      <a:pt x="337644" y="58071"/>
                    </a:cubicBezTo>
                    <a:cubicBezTo>
                      <a:pt x="351998" y="57691"/>
                      <a:pt x="386804" y="58453"/>
                      <a:pt x="389472" y="58961"/>
                    </a:cubicBezTo>
                    <a:cubicBezTo>
                      <a:pt x="409161" y="62645"/>
                      <a:pt x="430248" y="59469"/>
                      <a:pt x="450700" y="59723"/>
                    </a:cubicBezTo>
                    <a:cubicBezTo>
                      <a:pt x="457941" y="59850"/>
                      <a:pt x="465182" y="59850"/>
                      <a:pt x="472422" y="59978"/>
                    </a:cubicBezTo>
                    <a:cubicBezTo>
                      <a:pt x="484236" y="60105"/>
                      <a:pt x="495922" y="60231"/>
                      <a:pt x="507736" y="60358"/>
                    </a:cubicBezTo>
                    <a:cubicBezTo>
                      <a:pt x="530728" y="60613"/>
                      <a:pt x="553721" y="61121"/>
                      <a:pt x="576586"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89" name="Graphic 8">
              <a:extLst>
                <a:ext uri="{FF2B5EF4-FFF2-40B4-BE49-F238E27FC236}">
                  <a16:creationId xmlns:a16="http://schemas.microsoft.com/office/drawing/2014/main" id="{ABB6AB18-0A73-7953-83E6-702738F36660}"/>
                </a:ext>
              </a:extLst>
            </p:cNvPr>
            <p:cNvGrpSpPr/>
            <p:nvPr/>
          </p:nvGrpSpPr>
          <p:grpSpPr>
            <a:xfrm>
              <a:off x="8390546" y="6719464"/>
              <a:ext cx="581921" cy="62572"/>
              <a:chOff x="8390546" y="6719464"/>
              <a:chExt cx="581921" cy="62572"/>
            </a:xfrm>
            <a:solidFill>
              <a:srgbClr val="313B85"/>
            </a:solidFill>
          </p:grpSpPr>
          <p:sp>
            <p:nvSpPr>
              <p:cNvPr id="399" name="Freeform 398">
                <a:extLst>
                  <a:ext uri="{FF2B5EF4-FFF2-40B4-BE49-F238E27FC236}">
                    <a16:creationId xmlns:a16="http://schemas.microsoft.com/office/drawing/2014/main" id="{4FC73F72-4AF0-7424-1BE1-A98B7AEC5E81}"/>
                  </a:ext>
                </a:extLst>
              </p:cNvPr>
              <p:cNvSpPr/>
              <p:nvPr/>
            </p:nvSpPr>
            <p:spPr>
              <a:xfrm>
                <a:off x="8862714" y="6779569"/>
                <a:ext cx="35441" cy="930"/>
              </a:xfrm>
              <a:custGeom>
                <a:avLst/>
                <a:gdLst>
                  <a:gd name="connsiteX0" fmla="*/ 0 w 35441"/>
                  <a:gd name="connsiteY0" fmla="*/ 0 h 930"/>
                  <a:gd name="connsiteX1" fmla="*/ 636 w 35441"/>
                  <a:gd name="connsiteY1" fmla="*/ 0 h 930"/>
                  <a:gd name="connsiteX2" fmla="*/ 24771 w 35441"/>
                  <a:gd name="connsiteY2" fmla="*/ 889 h 930"/>
                  <a:gd name="connsiteX3" fmla="*/ 35442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6" y="0"/>
                    </a:cubicBezTo>
                    <a:cubicBezTo>
                      <a:pt x="8257" y="889"/>
                      <a:pt x="16641" y="1016"/>
                      <a:pt x="24771" y="889"/>
                    </a:cubicBezTo>
                    <a:cubicBezTo>
                      <a:pt x="28455" y="635"/>
                      <a:pt x="31885" y="635"/>
                      <a:pt x="35442" y="381"/>
                    </a:cubicBezTo>
                    <a:cubicBezTo>
                      <a:pt x="23501"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401" name="Freeform 400">
                <a:extLst>
                  <a:ext uri="{FF2B5EF4-FFF2-40B4-BE49-F238E27FC236}">
                    <a16:creationId xmlns:a16="http://schemas.microsoft.com/office/drawing/2014/main" id="{70FF9B77-4C5B-02F6-F174-C435353C127F}"/>
                  </a:ext>
                </a:extLst>
              </p:cNvPr>
              <p:cNvSpPr/>
              <p:nvPr/>
            </p:nvSpPr>
            <p:spPr>
              <a:xfrm>
                <a:off x="8390546"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6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3 w 581921"/>
                  <a:gd name="connsiteY21" fmla="*/ 58961 h 62572"/>
                  <a:gd name="connsiteX22" fmla="*/ 450700 w 581921"/>
                  <a:gd name="connsiteY22" fmla="*/ 59723 h 62572"/>
                  <a:gd name="connsiteX23" fmla="*/ 472422 w 581921"/>
                  <a:gd name="connsiteY23" fmla="*/ 59978 h 62572"/>
                  <a:gd name="connsiteX24" fmla="*/ 507737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6" y="5088"/>
                    </a:cubicBezTo>
                    <a:cubicBezTo>
                      <a:pt x="279592" y="3055"/>
                      <a:pt x="251391" y="3055"/>
                      <a:pt x="223318" y="2547"/>
                    </a:cubicBezTo>
                    <a:cubicBezTo>
                      <a:pt x="210106" y="2292"/>
                      <a:pt x="201215" y="5215"/>
                      <a:pt x="183558" y="2547"/>
                    </a:cubicBezTo>
                    <a:cubicBezTo>
                      <a:pt x="175809" y="2039"/>
                      <a:pt x="161200" y="-122"/>
                      <a:pt x="153706" y="5"/>
                    </a:cubicBezTo>
                    <a:cubicBezTo>
                      <a:pt x="139605" y="387"/>
                      <a:pt x="132492" y="1530"/>
                      <a:pt x="118391" y="2166"/>
                    </a:cubicBezTo>
                    <a:cubicBezTo>
                      <a:pt x="87016"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4" y="60105"/>
                    </a:cubicBezTo>
                    <a:cubicBezTo>
                      <a:pt x="181144" y="59215"/>
                      <a:pt x="259394" y="60105"/>
                      <a:pt x="337644" y="58071"/>
                    </a:cubicBezTo>
                    <a:cubicBezTo>
                      <a:pt x="351999" y="57691"/>
                      <a:pt x="386805" y="58453"/>
                      <a:pt x="389473" y="58961"/>
                    </a:cubicBezTo>
                    <a:cubicBezTo>
                      <a:pt x="409162" y="62645"/>
                      <a:pt x="430248" y="59469"/>
                      <a:pt x="450700" y="59723"/>
                    </a:cubicBezTo>
                    <a:cubicBezTo>
                      <a:pt x="457941" y="59850"/>
                      <a:pt x="465182" y="59850"/>
                      <a:pt x="472422" y="59978"/>
                    </a:cubicBezTo>
                    <a:cubicBezTo>
                      <a:pt x="484236" y="60105"/>
                      <a:pt x="495922" y="60231"/>
                      <a:pt x="507737" y="60358"/>
                    </a:cubicBezTo>
                    <a:cubicBezTo>
                      <a:pt x="530729"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90" name="Graphic 8">
              <a:extLst>
                <a:ext uri="{FF2B5EF4-FFF2-40B4-BE49-F238E27FC236}">
                  <a16:creationId xmlns:a16="http://schemas.microsoft.com/office/drawing/2014/main" id="{0E22C20C-272C-948A-E5EB-43DFD6552A90}"/>
                </a:ext>
              </a:extLst>
            </p:cNvPr>
            <p:cNvGrpSpPr/>
            <p:nvPr/>
          </p:nvGrpSpPr>
          <p:grpSpPr>
            <a:xfrm>
              <a:off x="8960908" y="6719464"/>
              <a:ext cx="581794" cy="62572"/>
              <a:chOff x="8960908" y="6719464"/>
              <a:chExt cx="581794" cy="62572"/>
            </a:xfrm>
            <a:solidFill>
              <a:srgbClr val="313B85"/>
            </a:solidFill>
          </p:grpSpPr>
          <p:sp>
            <p:nvSpPr>
              <p:cNvPr id="397" name="Freeform 396">
                <a:extLst>
                  <a:ext uri="{FF2B5EF4-FFF2-40B4-BE49-F238E27FC236}">
                    <a16:creationId xmlns:a16="http://schemas.microsoft.com/office/drawing/2014/main" id="{747955DF-817D-8868-79AD-5D4B4BD3173C}"/>
                  </a:ext>
                </a:extLst>
              </p:cNvPr>
              <p:cNvSpPr/>
              <p:nvPr/>
            </p:nvSpPr>
            <p:spPr>
              <a:xfrm>
                <a:off x="9433076" y="6779569"/>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4" y="635"/>
                      <a:pt x="31885" y="635"/>
                      <a:pt x="35315" y="381"/>
                    </a:cubicBezTo>
                    <a:cubicBezTo>
                      <a:pt x="23500" y="254"/>
                      <a:pt x="11686"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398" name="Freeform 397">
                <a:extLst>
                  <a:ext uri="{FF2B5EF4-FFF2-40B4-BE49-F238E27FC236}">
                    <a16:creationId xmlns:a16="http://schemas.microsoft.com/office/drawing/2014/main" id="{F93D5EC1-405D-EFEC-AF2F-7BC9F0188434}"/>
                  </a:ext>
                </a:extLst>
              </p:cNvPr>
              <p:cNvSpPr/>
              <p:nvPr/>
            </p:nvSpPr>
            <p:spPr>
              <a:xfrm>
                <a:off x="8960908" y="6719464"/>
                <a:ext cx="581794" cy="62572"/>
              </a:xfrm>
              <a:custGeom>
                <a:avLst/>
                <a:gdLst>
                  <a:gd name="connsiteX0" fmla="*/ 576332 w 581794"/>
                  <a:gd name="connsiteY0" fmla="*/ 3309 h 62572"/>
                  <a:gd name="connsiteX1" fmla="*/ 569599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3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8 w 581794"/>
                  <a:gd name="connsiteY12" fmla="*/ 5 h 62572"/>
                  <a:gd name="connsiteX13" fmla="*/ 118264 w 581794"/>
                  <a:gd name="connsiteY13" fmla="*/ 2166 h 62572"/>
                  <a:gd name="connsiteX14" fmla="*/ 24135 w 581794"/>
                  <a:gd name="connsiteY14" fmla="*/ 4326 h 62572"/>
                  <a:gd name="connsiteX15" fmla="*/ 6097 w 581794"/>
                  <a:gd name="connsiteY15" fmla="*/ 3182 h 62572"/>
                  <a:gd name="connsiteX16" fmla="*/ 0 w 581794"/>
                  <a:gd name="connsiteY16" fmla="*/ 31517 h 62572"/>
                  <a:gd name="connsiteX17" fmla="*/ 6097 w 581794"/>
                  <a:gd name="connsiteY17" fmla="*/ 62010 h 62572"/>
                  <a:gd name="connsiteX18" fmla="*/ 16514 w 581794"/>
                  <a:gd name="connsiteY18" fmla="*/ 62265 h 62572"/>
                  <a:gd name="connsiteX19" fmla="*/ 102766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5 w 581794"/>
                  <a:gd name="connsiteY23" fmla="*/ 59978 h 62572"/>
                  <a:gd name="connsiteX24" fmla="*/ 507609 w 581794"/>
                  <a:gd name="connsiteY24" fmla="*/ 60358 h 62572"/>
                  <a:gd name="connsiteX25" fmla="*/ 576459 w 581794"/>
                  <a:gd name="connsiteY25" fmla="*/ 62010 h 62572"/>
                  <a:gd name="connsiteX26" fmla="*/ 581794 w 581794"/>
                  <a:gd name="connsiteY26" fmla="*/ 29737 h 62572"/>
                  <a:gd name="connsiteX27" fmla="*/ 576332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2" y="3309"/>
                    </a:moveTo>
                    <a:cubicBezTo>
                      <a:pt x="574046" y="3055"/>
                      <a:pt x="571886" y="2801"/>
                      <a:pt x="569599"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2" y="1276"/>
                      <a:pt x="499733"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79" y="2292"/>
                      <a:pt x="201087" y="5215"/>
                      <a:pt x="183430" y="2547"/>
                    </a:cubicBezTo>
                    <a:cubicBezTo>
                      <a:pt x="175681" y="2039"/>
                      <a:pt x="161073" y="-122"/>
                      <a:pt x="153578" y="5"/>
                    </a:cubicBezTo>
                    <a:cubicBezTo>
                      <a:pt x="139478" y="387"/>
                      <a:pt x="132364" y="1530"/>
                      <a:pt x="118264" y="2166"/>
                    </a:cubicBezTo>
                    <a:cubicBezTo>
                      <a:pt x="86888" y="3436"/>
                      <a:pt x="55512" y="3944"/>
                      <a:pt x="24135" y="4326"/>
                    </a:cubicBezTo>
                    <a:cubicBezTo>
                      <a:pt x="18165" y="4453"/>
                      <a:pt x="12068" y="3817"/>
                      <a:pt x="6097" y="3182"/>
                    </a:cubicBezTo>
                    <a:lnTo>
                      <a:pt x="0" y="31517"/>
                    </a:lnTo>
                    <a:lnTo>
                      <a:pt x="6097" y="62010"/>
                    </a:lnTo>
                    <a:cubicBezTo>
                      <a:pt x="9527" y="62137"/>
                      <a:pt x="13084" y="62137"/>
                      <a:pt x="16514" y="62265"/>
                    </a:cubicBezTo>
                    <a:cubicBezTo>
                      <a:pt x="45350" y="63535"/>
                      <a:pt x="74566" y="60486"/>
                      <a:pt x="102766" y="60105"/>
                    </a:cubicBezTo>
                    <a:cubicBezTo>
                      <a:pt x="181017" y="59215"/>
                      <a:pt x="259267" y="60105"/>
                      <a:pt x="337517" y="58071"/>
                    </a:cubicBezTo>
                    <a:cubicBezTo>
                      <a:pt x="351872" y="57691"/>
                      <a:pt x="386677" y="58453"/>
                      <a:pt x="389345" y="58961"/>
                    </a:cubicBezTo>
                    <a:cubicBezTo>
                      <a:pt x="409035" y="62645"/>
                      <a:pt x="430121" y="59469"/>
                      <a:pt x="450573" y="59723"/>
                    </a:cubicBezTo>
                    <a:cubicBezTo>
                      <a:pt x="457814" y="59850"/>
                      <a:pt x="465054" y="59850"/>
                      <a:pt x="472295" y="59978"/>
                    </a:cubicBezTo>
                    <a:cubicBezTo>
                      <a:pt x="484109" y="60105"/>
                      <a:pt x="495795" y="60231"/>
                      <a:pt x="507609" y="60358"/>
                    </a:cubicBezTo>
                    <a:cubicBezTo>
                      <a:pt x="530601" y="60613"/>
                      <a:pt x="553594" y="61121"/>
                      <a:pt x="576459" y="62010"/>
                    </a:cubicBezTo>
                    <a:lnTo>
                      <a:pt x="581794" y="29737"/>
                    </a:lnTo>
                    <a:lnTo>
                      <a:pt x="576332"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91" name="Graphic 8">
              <a:extLst>
                <a:ext uri="{FF2B5EF4-FFF2-40B4-BE49-F238E27FC236}">
                  <a16:creationId xmlns:a16="http://schemas.microsoft.com/office/drawing/2014/main" id="{5FB80DA6-1D17-2CF3-B194-AF58FA1A2819}"/>
                </a:ext>
              </a:extLst>
            </p:cNvPr>
            <p:cNvGrpSpPr/>
            <p:nvPr/>
          </p:nvGrpSpPr>
          <p:grpSpPr>
            <a:xfrm>
              <a:off x="9531142" y="6719464"/>
              <a:ext cx="581922" cy="62572"/>
              <a:chOff x="9531142" y="6719464"/>
              <a:chExt cx="581922" cy="62572"/>
            </a:xfrm>
            <a:solidFill>
              <a:srgbClr val="313B85"/>
            </a:solidFill>
          </p:grpSpPr>
          <p:sp>
            <p:nvSpPr>
              <p:cNvPr id="395" name="Freeform 394">
                <a:extLst>
                  <a:ext uri="{FF2B5EF4-FFF2-40B4-BE49-F238E27FC236}">
                    <a16:creationId xmlns:a16="http://schemas.microsoft.com/office/drawing/2014/main" id="{F4E11B3C-FF15-0BC1-E3C6-96DA1375773C}"/>
                  </a:ext>
                </a:extLst>
              </p:cNvPr>
              <p:cNvSpPr/>
              <p:nvPr/>
            </p:nvSpPr>
            <p:spPr>
              <a:xfrm>
                <a:off x="10003311" y="6779569"/>
                <a:ext cx="35313" cy="930"/>
              </a:xfrm>
              <a:custGeom>
                <a:avLst/>
                <a:gdLst>
                  <a:gd name="connsiteX0" fmla="*/ 0 w 35313"/>
                  <a:gd name="connsiteY0" fmla="*/ 0 h 930"/>
                  <a:gd name="connsiteX1" fmla="*/ 508 w 35313"/>
                  <a:gd name="connsiteY1" fmla="*/ 0 h 930"/>
                  <a:gd name="connsiteX2" fmla="*/ 24644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127" y="0"/>
                      <a:pt x="381" y="0"/>
                      <a:pt x="508" y="0"/>
                    </a:cubicBezTo>
                    <a:cubicBezTo>
                      <a:pt x="8130" y="889"/>
                      <a:pt x="16514" y="1016"/>
                      <a:pt x="24644" y="889"/>
                    </a:cubicBezTo>
                    <a:cubicBezTo>
                      <a:pt x="28327" y="635"/>
                      <a:pt x="31757" y="635"/>
                      <a:pt x="35314" y="381"/>
                    </a:cubicBezTo>
                    <a:cubicBezTo>
                      <a:pt x="23627" y="254"/>
                      <a:pt x="11814" y="126"/>
                      <a:pt x="0"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396" name="Freeform 395">
                <a:extLst>
                  <a:ext uri="{FF2B5EF4-FFF2-40B4-BE49-F238E27FC236}">
                    <a16:creationId xmlns:a16="http://schemas.microsoft.com/office/drawing/2014/main" id="{34D41E61-C2AC-FA30-798F-FE747B974281}"/>
                  </a:ext>
                </a:extLst>
              </p:cNvPr>
              <p:cNvSpPr/>
              <p:nvPr/>
            </p:nvSpPr>
            <p:spPr>
              <a:xfrm>
                <a:off x="9531142" y="6719464"/>
                <a:ext cx="581922" cy="62572"/>
              </a:xfrm>
              <a:custGeom>
                <a:avLst/>
                <a:gdLst>
                  <a:gd name="connsiteX0" fmla="*/ 576459 w 581922"/>
                  <a:gd name="connsiteY0" fmla="*/ 3309 h 62572"/>
                  <a:gd name="connsiteX1" fmla="*/ 569727 w 581922"/>
                  <a:gd name="connsiteY1" fmla="*/ 2547 h 62572"/>
                  <a:gd name="connsiteX2" fmla="*/ 549402 w 581922"/>
                  <a:gd name="connsiteY2" fmla="*/ 768 h 62572"/>
                  <a:gd name="connsiteX3" fmla="*/ 536826 w 581922"/>
                  <a:gd name="connsiteY3" fmla="*/ 895 h 62572"/>
                  <a:gd name="connsiteX4" fmla="*/ 518408 w 581922"/>
                  <a:gd name="connsiteY4" fmla="*/ 1403 h 62572"/>
                  <a:gd name="connsiteX5" fmla="*/ 502020 w 581922"/>
                  <a:gd name="connsiteY5" fmla="*/ 1530 h 62572"/>
                  <a:gd name="connsiteX6" fmla="*/ 499861 w 581922"/>
                  <a:gd name="connsiteY6" fmla="*/ 1276 h 62572"/>
                  <a:gd name="connsiteX7" fmla="*/ 488555 w 581922"/>
                  <a:gd name="connsiteY7" fmla="*/ 1784 h 62572"/>
                  <a:gd name="connsiteX8" fmla="*/ 354539 w 581922"/>
                  <a:gd name="connsiteY8" fmla="*/ 4199 h 62572"/>
                  <a:gd name="connsiteX9" fmla="*/ 307666 w 581922"/>
                  <a:gd name="connsiteY9" fmla="*/ 5088 h 62572"/>
                  <a:gd name="connsiteX10" fmla="*/ 223318 w 581922"/>
                  <a:gd name="connsiteY10" fmla="*/ 2547 h 62572"/>
                  <a:gd name="connsiteX11" fmla="*/ 183558 w 581922"/>
                  <a:gd name="connsiteY11" fmla="*/ 2547 h 62572"/>
                  <a:gd name="connsiteX12" fmla="*/ 153706 w 581922"/>
                  <a:gd name="connsiteY12" fmla="*/ 5 h 62572"/>
                  <a:gd name="connsiteX13" fmla="*/ 118391 w 581922"/>
                  <a:gd name="connsiteY13" fmla="*/ 2166 h 62572"/>
                  <a:gd name="connsiteX14" fmla="*/ 24263 w 581922"/>
                  <a:gd name="connsiteY14" fmla="*/ 4326 h 62572"/>
                  <a:gd name="connsiteX15" fmla="*/ 6225 w 581922"/>
                  <a:gd name="connsiteY15" fmla="*/ 3182 h 62572"/>
                  <a:gd name="connsiteX16" fmla="*/ 0 w 581922"/>
                  <a:gd name="connsiteY16" fmla="*/ 31517 h 62572"/>
                  <a:gd name="connsiteX17" fmla="*/ 6225 w 581922"/>
                  <a:gd name="connsiteY17" fmla="*/ 62010 h 62572"/>
                  <a:gd name="connsiteX18" fmla="*/ 16642 w 581922"/>
                  <a:gd name="connsiteY18" fmla="*/ 62265 h 62572"/>
                  <a:gd name="connsiteX19" fmla="*/ 102894 w 581922"/>
                  <a:gd name="connsiteY19" fmla="*/ 60105 h 62572"/>
                  <a:gd name="connsiteX20" fmla="*/ 337644 w 581922"/>
                  <a:gd name="connsiteY20" fmla="*/ 58071 h 62572"/>
                  <a:gd name="connsiteX21" fmla="*/ 389473 w 581922"/>
                  <a:gd name="connsiteY21" fmla="*/ 58961 h 62572"/>
                  <a:gd name="connsiteX22" fmla="*/ 450701 w 581922"/>
                  <a:gd name="connsiteY22" fmla="*/ 59723 h 62572"/>
                  <a:gd name="connsiteX23" fmla="*/ 472422 w 581922"/>
                  <a:gd name="connsiteY23" fmla="*/ 59978 h 62572"/>
                  <a:gd name="connsiteX24" fmla="*/ 507737 w 581922"/>
                  <a:gd name="connsiteY24" fmla="*/ 60358 h 62572"/>
                  <a:gd name="connsiteX25" fmla="*/ 576587 w 581922"/>
                  <a:gd name="connsiteY25" fmla="*/ 62010 h 62572"/>
                  <a:gd name="connsiteX26" fmla="*/ 581922 w 581922"/>
                  <a:gd name="connsiteY26" fmla="*/ 29737 h 62572"/>
                  <a:gd name="connsiteX27" fmla="*/ 576459 w 581922"/>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2" h="62572">
                    <a:moveTo>
                      <a:pt x="576459" y="3309"/>
                    </a:moveTo>
                    <a:cubicBezTo>
                      <a:pt x="574173" y="3055"/>
                      <a:pt x="572014" y="2801"/>
                      <a:pt x="569727" y="2547"/>
                    </a:cubicBezTo>
                    <a:cubicBezTo>
                      <a:pt x="562614" y="1657"/>
                      <a:pt x="556008" y="895"/>
                      <a:pt x="549402" y="768"/>
                    </a:cubicBezTo>
                    <a:cubicBezTo>
                      <a:pt x="545338" y="514"/>
                      <a:pt x="541400" y="514"/>
                      <a:pt x="536826" y="895"/>
                    </a:cubicBezTo>
                    <a:cubicBezTo>
                      <a:pt x="530983" y="1657"/>
                      <a:pt x="524632" y="1784"/>
                      <a:pt x="518408" y="1403"/>
                    </a:cubicBezTo>
                    <a:cubicBezTo>
                      <a:pt x="518153" y="1403"/>
                      <a:pt x="507229" y="1530"/>
                      <a:pt x="502020" y="1530"/>
                    </a:cubicBezTo>
                    <a:cubicBezTo>
                      <a:pt x="501258" y="1403"/>
                      <a:pt x="500750" y="1276"/>
                      <a:pt x="499861" y="1276"/>
                    </a:cubicBezTo>
                    <a:cubicBezTo>
                      <a:pt x="496431" y="895"/>
                      <a:pt x="492493" y="1276"/>
                      <a:pt x="488555" y="1784"/>
                    </a:cubicBezTo>
                    <a:cubicBezTo>
                      <a:pt x="443968" y="2292"/>
                      <a:pt x="399254" y="1784"/>
                      <a:pt x="354539" y="4199"/>
                    </a:cubicBezTo>
                    <a:cubicBezTo>
                      <a:pt x="338915"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6" y="387"/>
                      <a:pt x="132492" y="1530"/>
                      <a:pt x="118391" y="2166"/>
                    </a:cubicBezTo>
                    <a:cubicBezTo>
                      <a:pt x="87016" y="3436"/>
                      <a:pt x="55639" y="3944"/>
                      <a:pt x="24263" y="4326"/>
                    </a:cubicBezTo>
                    <a:cubicBezTo>
                      <a:pt x="18292" y="4453"/>
                      <a:pt x="12195" y="3817"/>
                      <a:pt x="6225" y="3182"/>
                    </a:cubicBezTo>
                    <a:lnTo>
                      <a:pt x="0" y="31517"/>
                    </a:lnTo>
                    <a:lnTo>
                      <a:pt x="6225" y="62010"/>
                    </a:lnTo>
                    <a:cubicBezTo>
                      <a:pt x="9654" y="62137"/>
                      <a:pt x="13212" y="62137"/>
                      <a:pt x="16642" y="62265"/>
                    </a:cubicBezTo>
                    <a:cubicBezTo>
                      <a:pt x="45477" y="63535"/>
                      <a:pt x="74693" y="60486"/>
                      <a:pt x="102894" y="60105"/>
                    </a:cubicBezTo>
                    <a:cubicBezTo>
                      <a:pt x="181144" y="59215"/>
                      <a:pt x="259395" y="60105"/>
                      <a:pt x="337644" y="58071"/>
                    </a:cubicBezTo>
                    <a:cubicBezTo>
                      <a:pt x="351999" y="57691"/>
                      <a:pt x="386805" y="58453"/>
                      <a:pt x="389473" y="58961"/>
                    </a:cubicBezTo>
                    <a:cubicBezTo>
                      <a:pt x="409162" y="62645"/>
                      <a:pt x="430249" y="59469"/>
                      <a:pt x="450701" y="59723"/>
                    </a:cubicBezTo>
                    <a:cubicBezTo>
                      <a:pt x="457942" y="59850"/>
                      <a:pt x="465182" y="59850"/>
                      <a:pt x="472422" y="59978"/>
                    </a:cubicBezTo>
                    <a:cubicBezTo>
                      <a:pt x="484237" y="60105"/>
                      <a:pt x="495923" y="60231"/>
                      <a:pt x="507737" y="60358"/>
                    </a:cubicBezTo>
                    <a:cubicBezTo>
                      <a:pt x="530729" y="60613"/>
                      <a:pt x="553721" y="61121"/>
                      <a:pt x="576587" y="62010"/>
                    </a:cubicBezTo>
                    <a:lnTo>
                      <a:pt x="581922" y="29737"/>
                    </a:lnTo>
                    <a:lnTo>
                      <a:pt x="576459" y="3309"/>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nvGrpSpPr>
            <p:cNvPr id="392" name="Graphic 8">
              <a:extLst>
                <a:ext uri="{FF2B5EF4-FFF2-40B4-BE49-F238E27FC236}">
                  <a16:creationId xmlns:a16="http://schemas.microsoft.com/office/drawing/2014/main" id="{C62D4155-5CF6-071A-53E6-B0523DE50402}"/>
                </a:ext>
              </a:extLst>
            </p:cNvPr>
            <p:cNvGrpSpPr/>
            <p:nvPr/>
          </p:nvGrpSpPr>
          <p:grpSpPr>
            <a:xfrm>
              <a:off x="10101759" y="6721444"/>
              <a:ext cx="248410" cy="404995"/>
              <a:chOff x="10101759" y="6721444"/>
              <a:chExt cx="248410" cy="404995"/>
            </a:xfrm>
            <a:solidFill>
              <a:srgbClr val="313B85"/>
            </a:solidFill>
          </p:grpSpPr>
          <p:sp>
            <p:nvSpPr>
              <p:cNvPr id="393" name="Freeform 392">
                <a:extLst>
                  <a:ext uri="{FF2B5EF4-FFF2-40B4-BE49-F238E27FC236}">
                    <a16:creationId xmlns:a16="http://schemas.microsoft.com/office/drawing/2014/main" id="{89A5AB6C-D154-AE4D-DBD5-338349027DE1}"/>
                  </a:ext>
                </a:extLst>
              </p:cNvPr>
              <p:cNvSpPr/>
              <p:nvPr/>
            </p:nvSpPr>
            <p:spPr>
              <a:xfrm>
                <a:off x="10291117" y="7003065"/>
                <a:ext cx="931" cy="29732"/>
              </a:xfrm>
              <a:custGeom>
                <a:avLst/>
                <a:gdLst>
                  <a:gd name="connsiteX0" fmla="*/ 931 w 931"/>
                  <a:gd name="connsiteY0" fmla="*/ 0 h 29732"/>
                  <a:gd name="connsiteX1" fmla="*/ 931 w 931"/>
                  <a:gd name="connsiteY1" fmla="*/ 508 h 29732"/>
                  <a:gd name="connsiteX2" fmla="*/ 42 w 931"/>
                  <a:gd name="connsiteY2" fmla="*/ 20456 h 29732"/>
                  <a:gd name="connsiteX3" fmla="*/ 550 w 931"/>
                  <a:gd name="connsiteY3" fmla="*/ 29732 h 29732"/>
                  <a:gd name="connsiteX4" fmla="*/ 931 w 931"/>
                  <a:gd name="connsiteY4" fmla="*/ 0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 h="29732">
                    <a:moveTo>
                      <a:pt x="931" y="0"/>
                    </a:moveTo>
                    <a:lnTo>
                      <a:pt x="931" y="508"/>
                    </a:lnTo>
                    <a:cubicBezTo>
                      <a:pt x="42" y="6607"/>
                      <a:pt x="-85" y="13468"/>
                      <a:pt x="42" y="20456"/>
                    </a:cubicBezTo>
                    <a:cubicBezTo>
                      <a:pt x="169" y="23633"/>
                      <a:pt x="296" y="26683"/>
                      <a:pt x="550" y="29732"/>
                    </a:cubicBezTo>
                    <a:cubicBezTo>
                      <a:pt x="677" y="19694"/>
                      <a:pt x="804" y="9784"/>
                      <a:pt x="931" y="0"/>
                    </a:cubicBez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sp>
            <p:nvSpPr>
              <p:cNvPr id="394" name="Freeform 393">
                <a:extLst>
                  <a:ext uri="{FF2B5EF4-FFF2-40B4-BE49-F238E27FC236}">
                    <a16:creationId xmlns:a16="http://schemas.microsoft.com/office/drawing/2014/main" id="{F78D0C71-98D2-00F8-0534-AC396A10EBDC}"/>
                  </a:ext>
                </a:extLst>
              </p:cNvPr>
              <p:cNvSpPr/>
              <p:nvPr/>
            </p:nvSpPr>
            <p:spPr>
              <a:xfrm>
                <a:off x="10101759" y="6721444"/>
                <a:ext cx="248410" cy="404995"/>
              </a:xfrm>
              <a:custGeom>
                <a:avLst/>
                <a:gdLst>
                  <a:gd name="connsiteX0" fmla="*/ 203628 w 248410"/>
                  <a:gd name="connsiteY0" fmla="*/ 404995 h 404995"/>
                  <a:gd name="connsiteX1" fmla="*/ 210996 w 248410"/>
                  <a:gd name="connsiteY1" fmla="*/ 404106 h 404995"/>
                  <a:gd name="connsiteX2" fmla="*/ 231194 w 248410"/>
                  <a:gd name="connsiteY2" fmla="*/ 393814 h 404995"/>
                  <a:gd name="connsiteX3" fmla="*/ 239196 w 248410"/>
                  <a:gd name="connsiteY3" fmla="*/ 382378 h 404995"/>
                  <a:gd name="connsiteX4" fmla="*/ 243642 w 248410"/>
                  <a:gd name="connsiteY4" fmla="*/ 363192 h 404995"/>
                  <a:gd name="connsiteX5" fmla="*/ 245421 w 248410"/>
                  <a:gd name="connsiteY5" fmla="*/ 345785 h 404995"/>
                  <a:gd name="connsiteX6" fmla="*/ 245929 w 248410"/>
                  <a:gd name="connsiteY6" fmla="*/ 343626 h 404995"/>
                  <a:gd name="connsiteX7" fmla="*/ 246564 w 248410"/>
                  <a:gd name="connsiteY7" fmla="*/ 331047 h 404995"/>
                  <a:gd name="connsiteX8" fmla="*/ 248215 w 248410"/>
                  <a:gd name="connsiteY8" fmla="*/ 252905 h 404995"/>
                  <a:gd name="connsiteX9" fmla="*/ 247580 w 248410"/>
                  <a:gd name="connsiteY9" fmla="*/ 213010 h 404995"/>
                  <a:gd name="connsiteX10" fmla="*/ 246310 w 248410"/>
                  <a:gd name="connsiteY10" fmla="*/ 176670 h 404995"/>
                  <a:gd name="connsiteX11" fmla="*/ 245294 w 248410"/>
                  <a:gd name="connsiteY11" fmla="*/ 120510 h 404995"/>
                  <a:gd name="connsiteX12" fmla="*/ 244532 w 248410"/>
                  <a:gd name="connsiteY12" fmla="*/ 73118 h 404995"/>
                  <a:gd name="connsiteX13" fmla="*/ 242626 w 248410"/>
                  <a:gd name="connsiteY13" fmla="*/ 50755 h 404995"/>
                  <a:gd name="connsiteX14" fmla="*/ 237164 w 248410"/>
                  <a:gd name="connsiteY14" fmla="*/ 29028 h 404995"/>
                  <a:gd name="connsiteX15" fmla="*/ 223191 w 248410"/>
                  <a:gd name="connsiteY15" fmla="*/ 14670 h 404995"/>
                  <a:gd name="connsiteX16" fmla="*/ 202358 w 248410"/>
                  <a:gd name="connsiteY16" fmla="*/ 6030 h 404995"/>
                  <a:gd name="connsiteX17" fmla="*/ 172379 w 248410"/>
                  <a:gd name="connsiteY17" fmla="*/ 567 h 404995"/>
                  <a:gd name="connsiteX18" fmla="*/ 131857 w 248410"/>
                  <a:gd name="connsiteY18" fmla="*/ 312 h 404995"/>
                  <a:gd name="connsiteX19" fmla="*/ 24135 w 248410"/>
                  <a:gd name="connsiteY19" fmla="*/ 2346 h 404995"/>
                  <a:gd name="connsiteX20" fmla="*/ 6097 w 248410"/>
                  <a:gd name="connsiteY20" fmla="*/ 1202 h 404995"/>
                  <a:gd name="connsiteX21" fmla="*/ 0 w 248410"/>
                  <a:gd name="connsiteY21" fmla="*/ 29537 h 404995"/>
                  <a:gd name="connsiteX22" fmla="*/ 6097 w 248410"/>
                  <a:gd name="connsiteY22" fmla="*/ 60030 h 404995"/>
                  <a:gd name="connsiteX23" fmla="*/ 16514 w 248410"/>
                  <a:gd name="connsiteY23" fmla="*/ 60285 h 404995"/>
                  <a:gd name="connsiteX24" fmla="*/ 55003 w 248410"/>
                  <a:gd name="connsiteY24" fmla="*/ 59776 h 404995"/>
                  <a:gd name="connsiteX25" fmla="*/ 91588 w 248410"/>
                  <a:gd name="connsiteY25" fmla="*/ 58125 h 404995"/>
                  <a:gd name="connsiteX26" fmla="*/ 141637 w 248410"/>
                  <a:gd name="connsiteY26" fmla="*/ 57743 h 404995"/>
                  <a:gd name="connsiteX27" fmla="*/ 166662 w 248410"/>
                  <a:gd name="connsiteY27" fmla="*/ 57998 h 404995"/>
                  <a:gd name="connsiteX28" fmla="*/ 186733 w 248410"/>
                  <a:gd name="connsiteY28" fmla="*/ 71466 h 404995"/>
                  <a:gd name="connsiteX29" fmla="*/ 190798 w 248410"/>
                  <a:gd name="connsiteY29" fmla="*/ 83155 h 404995"/>
                  <a:gd name="connsiteX30" fmla="*/ 191052 w 248410"/>
                  <a:gd name="connsiteY30" fmla="*/ 95607 h 404995"/>
                  <a:gd name="connsiteX31" fmla="*/ 191306 w 248410"/>
                  <a:gd name="connsiteY31" fmla="*/ 120510 h 404995"/>
                  <a:gd name="connsiteX32" fmla="*/ 192323 w 248410"/>
                  <a:gd name="connsiteY32" fmla="*/ 168793 h 404995"/>
                  <a:gd name="connsiteX33" fmla="*/ 192196 w 248410"/>
                  <a:gd name="connsiteY33" fmla="*/ 192680 h 404995"/>
                  <a:gd name="connsiteX34" fmla="*/ 191433 w 248410"/>
                  <a:gd name="connsiteY34" fmla="*/ 214153 h 404995"/>
                  <a:gd name="connsiteX35" fmla="*/ 189782 w 248410"/>
                  <a:gd name="connsiteY35" fmla="*/ 226858 h 404995"/>
                  <a:gd name="connsiteX36" fmla="*/ 189782 w 248410"/>
                  <a:gd name="connsiteY36" fmla="*/ 238548 h 404995"/>
                  <a:gd name="connsiteX37" fmla="*/ 190671 w 248410"/>
                  <a:gd name="connsiteY37" fmla="*/ 262944 h 404995"/>
                  <a:gd name="connsiteX38" fmla="*/ 190417 w 248410"/>
                  <a:gd name="connsiteY38" fmla="*/ 281366 h 404995"/>
                  <a:gd name="connsiteX39" fmla="*/ 190035 w 248410"/>
                  <a:gd name="connsiteY39" fmla="*/ 311099 h 404995"/>
                  <a:gd name="connsiteX40" fmla="*/ 185208 w 248410"/>
                  <a:gd name="connsiteY40" fmla="*/ 338924 h 404995"/>
                  <a:gd name="connsiteX41" fmla="*/ 160057 w 248410"/>
                  <a:gd name="connsiteY41" fmla="*/ 351503 h 404995"/>
                  <a:gd name="connsiteX42" fmla="*/ 182033 w 248410"/>
                  <a:gd name="connsiteY42" fmla="*/ 386952 h 404995"/>
                  <a:gd name="connsiteX43" fmla="*/ 203628 w 248410"/>
                  <a:gd name="connsiteY43" fmla="*/ 404995 h 4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5">
                    <a:moveTo>
                      <a:pt x="203628" y="404995"/>
                    </a:moveTo>
                    <a:cubicBezTo>
                      <a:pt x="206041" y="404868"/>
                      <a:pt x="208455" y="404614"/>
                      <a:pt x="210996" y="404106"/>
                    </a:cubicBezTo>
                    <a:cubicBezTo>
                      <a:pt x="218871" y="402454"/>
                      <a:pt x="225858" y="398896"/>
                      <a:pt x="231194" y="393814"/>
                    </a:cubicBezTo>
                    <a:cubicBezTo>
                      <a:pt x="234623" y="390765"/>
                      <a:pt x="237291" y="387207"/>
                      <a:pt x="239196" y="382378"/>
                    </a:cubicBezTo>
                    <a:cubicBezTo>
                      <a:pt x="241609" y="376025"/>
                      <a:pt x="242753" y="369419"/>
                      <a:pt x="243642" y="363192"/>
                    </a:cubicBezTo>
                    <a:cubicBezTo>
                      <a:pt x="243642" y="362939"/>
                      <a:pt x="244785" y="351376"/>
                      <a:pt x="245421" y="345785"/>
                    </a:cubicBezTo>
                    <a:cubicBezTo>
                      <a:pt x="245547" y="345150"/>
                      <a:pt x="245674" y="344515"/>
                      <a:pt x="245929" y="343626"/>
                    </a:cubicBezTo>
                    <a:cubicBezTo>
                      <a:pt x="246691" y="340322"/>
                      <a:pt x="246691" y="335748"/>
                      <a:pt x="246564" y="331047"/>
                    </a:cubicBezTo>
                    <a:cubicBezTo>
                      <a:pt x="248597" y="306652"/>
                      <a:pt x="248597" y="281240"/>
                      <a:pt x="248215" y="252905"/>
                    </a:cubicBezTo>
                    <a:lnTo>
                      <a:pt x="247580" y="213010"/>
                    </a:lnTo>
                    <a:lnTo>
                      <a:pt x="246310" y="176670"/>
                    </a:lnTo>
                    <a:cubicBezTo>
                      <a:pt x="245421" y="157866"/>
                      <a:pt x="244404" y="138934"/>
                      <a:pt x="245294" y="120510"/>
                    </a:cubicBezTo>
                    <a:cubicBezTo>
                      <a:pt x="246056" y="104246"/>
                      <a:pt x="245547" y="88364"/>
                      <a:pt x="244532" y="73118"/>
                    </a:cubicBezTo>
                    <a:lnTo>
                      <a:pt x="242626" y="50755"/>
                    </a:lnTo>
                    <a:cubicBezTo>
                      <a:pt x="242118" y="43386"/>
                      <a:pt x="241102" y="36016"/>
                      <a:pt x="237164" y="29028"/>
                    </a:cubicBezTo>
                    <a:cubicBezTo>
                      <a:pt x="233734" y="22548"/>
                      <a:pt x="228780" y="18355"/>
                      <a:pt x="223191" y="14670"/>
                    </a:cubicBezTo>
                    <a:cubicBezTo>
                      <a:pt x="217474" y="11113"/>
                      <a:pt x="210614" y="7936"/>
                      <a:pt x="202358" y="6030"/>
                    </a:cubicBezTo>
                    <a:cubicBezTo>
                      <a:pt x="194735" y="4760"/>
                      <a:pt x="180890" y="1075"/>
                      <a:pt x="172379" y="567"/>
                    </a:cubicBezTo>
                    <a:cubicBezTo>
                      <a:pt x="156754" y="-450"/>
                      <a:pt x="148116" y="186"/>
                      <a:pt x="131857" y="312"/>
                    </a:cubicBezTo>
                    <a:cubicBezTo>
                      <a:pt x="95526" y="1329"/>
                      <a:pt x="58433" y="1964"/>
                      <a:pt x="24135" y="2346"/>
                    </a:cubicBezTo>
                    <a:cubicBezTo>
                      <a:pt x="18165" y="2473"/>
                      <a:pt x="12068" y="1837"/>
                      <a:pt x="6097" y="1202"/>
                    </a:cubicBezTo>
                    <a:lnTo>
                      <a:pt x="0" y="29537"/>
                    </a:lnTo>
                    <a:lnTo>
                      <a:pt x="6097" y="60030"/>
                    </a:lnTo>
                    <a:lnTo>
                      <a:pt x="16514" y="60285"/>
                    </a:lnTo>
                    <a:cubicBezTo>
                      <a:pt x="32011" y="60920"/>
                      <a:pt x="42300" y="60412"/>
                      <a:pt x="55003" y="59776"/>
                    </a:cubicBezTo>
                    <a:cubicBezTo>
                      <a:pt x="67198" y="59141"/>
                      <a:pt x="79647" y="58251"/>
                      <a:pt x="91588" y="58125"/>
                    </a:cubicBezTo>
                    <a:lnTo>
                      <a:pt x="141637" y="57743"/>
                    </a:lnTo>
                    <a:cubicBezTo>
                      <a:pt x="150022" y="57870"/>
                      <a:pt x="158405" y="57235"/>
                      <a:pt x="166662" y="57998"/>
                    </a:cubicBezTo>
                    <a:cubicBezTo>
                      <a:pt x="174919" y="59268"/>
                      <a:pt x="182541" y="64351"/>
                      <a:pt x="186733" y="71466"/>
                    </a:cubicBezTo>
                    <a:cubicBezTo>
                      <a:pt x="188893" y="75023"/>
                      <a:pt x="190290" y="79089"/>
                      <a:pt x="190798" y="83155"/>
                    </a:cubicBezTo>
                    <a:cubicBezTo>
                      <a:pt x="191179" y="87348"/>
                      <a:pt x="190925" y="91414"/>
                      <a:pt x="191052" y="95607"/>
                    </a:cubicBezTo>
                    <a:lnTo>
                      <a:pt x="191306" y="120510"/>
                    </a:lnTo>
                    <a:cubicBezTo>
                      <a:pt x="191560" y="137028"/>
                      <a:pt x="191814" y="154181"/>
                      <a:pt x="192323" y="168793"/>
                    </a:cubicBezTo>
                    <a:cubicBezTo>
                      <a:pt x="192449" y="174383"/>
                      <a:pt x="192449" y="184040"/>
                      <a:pt x="192196" y="192680"/>
                    </a:cubicBezTo>
                    <a:cubicBezTo>
                      <a:pt x="191941" y="203480"/>
                      <a:pt x="191687" y="212882"/>
                      <a:pt x="191433" y="214153"/>
                    </a:cubicBezTo>
                    <a:cubicBezTo>
                      <a:pt x="190544" y="219616"/>
                      <a:pt x="190035" y="222793"/>
                      <a:pt x="189782" y="226858"/>
                    </a:cubicBezTo>
                    <a:cubicBezTo>
                      <a:pt x="189528" y="230670"/>
                      <a:pt x="189655" y="234609"/>
                      <a:pt x="189782" y="238548"/>
                    </a:cubicBezTo>
                    <a:cubicBezTo>
                      <a:pt x="190035" y="246680"/>
                      <a:pt x="190798" y="254304"/>
                      <a:pt x="190671" y="262944"/>
                    </a:cubicBezTo>
                    <a:cubicBezTo>
                      <a:pt x="190544" y="269042"/>
                      <a:pt x="190544" y="275141"/>
                      <a:pt x="190417" y="281366"/>
                    </a:cubicBezTo>
                    <a:cubicBezTo>
                      <a:pt x="190290" y="291277"/>
                      <a:pt x="190163" y="301188"/>
                      <a:pt x="190035" y="311099"/>
                    </a:cubicBezTo>
                    <a:cubicBezTo>
                      <a:pt x="189655" y="320501"/>
                      <a:pt x="191179" y="330920"/>
                      <a:pt x="185208" y="338924"/>
                    </a:cubicBezTo>
                    <a:cubicBezTo>
                      <a:pt x="179873" y="347056"/>
                      <a:pt x="170093" y="351885"/>
                      <a:pt x="160057" y="351503"/>
                    </a:cubicBezTo>
                    <a:lnTo>
                      <a:pt x="182033" y="386952"/>
                    </a:lnTo>
                    <a:lnTo>
                      <a:pt x="203628" y="404995"/>
                    </a:lnTo>
                    <a:close/>
                  </a:path>
                </a:pathLst>
              </a:custGeom>
              <a:solidFill>
                <a:srgbClr val="313B85"/>
              </a:solidFill>
              <a:ln w="12692" cap="flat">
                <a:noFill/>
                <a:prstDash val="solid"/>
                <a:miter/>
              </a:ln>
            </p:spPr>
            <p:txBody>
              <a:bodyPr rtlCol="0" anchor="ctr"/>
              <a:lstStyle/>
              <a:p>
                <a:endParaRPr lang="en-US">
                  <a:latin typeface="Roboto Condensed" panose="02000000000000000000" pitchFamily="2" charset="0"/>
                </a:endParaRPr>
              </a:p>
            </p:txBody>
          </p:sp>
        </p:grpSp>
      </p:grpSp>
      <p:sp>
        <p:nvSpPr>
          <p:cNvPr id="1630" name="TextBox 1629">
            <a:hlinkClick r:id="rId3"/>
            <a:extLst>
              <a:ext uri="{FF2B5EF4-FFF2-40B4-BE49-F238E27FC236}">
                <a16:creationId xmlns:a16="http://schemas.microsoft.com/office/drawing/2014/main" id="{8C1822C9-1A5D-32D4-9016-872991BEC3C5}"/>
              </a:ext>
            </a:extLst>
          </p:cNvPr>
          <p:cNvSpPr txBox="1"/>
          <p:nvPr/>
        </p:nvSpPr>
        <p:spPr>
          <a:xfrm>
            <a:off x="407110" y="6799127"/>
            <a:ext cx="4423262" cy="295081"/>
          </a:xfrm>
          <a:prstGeom prst="rect">
            <a:avLst/>
          </a:prstGeom>
          <a:noFill/>
        </p:spPr>
        <p:txBody>
          <a:bodyPr wrap="square" rtlCol="0">
            <a:spAutoFit/>
          </a:bodyPr>
          <a:lstStyle/>
          <a:p>
            <a:pPr algn="l">
              <a:lnSpc>
                <a:spcPct val="82000"/>
              </a:lnSpc>
            </a:pPr>
            <a:r>
              <a:rPr lang="en-US" sz="1600" b="1" spc="0" baseline="0">
                <a:solidFill>
                  <a:srgbClr val="FFFFFF"/>
                </a:solidFill>
                <a:latin typeface="Roboto Condensed" panose="02000000000000000000" pitchFamily="2" charset="0"/>
                <a:ea typeface="Roboto Condensed" panose="02000000000000000000" pitchFamily="2" charset="0"/>
                <a:sym typeface="LondrinaSolid-Regular"/>
                <a:rtl val="0"/>
              </a:rPr>
              <a:t>Let us know what you think about this week’s news</a:t>
            </a:r>
          </a:p>
        </p:txBody>
      </p:sp>
      <p:sp>
        <p:nvSpPr>
          <p:cNvPr id="1631" name="TextBox 1630">
            <a:extLst>
              <a:ext uri="{FF2B5EF4-FFF2-40B4-BE49-F238E27FC236}">
                <a16:creationId xmlns:a16="http://schemas.microsoft.com/office/drawing/2014/main" id="{8582B18A-B136-4293-4585-53EA4A19F826}"/>
              </a:ext>
            </a:extLst>
          </p:cNvPr>
          <p:cNvSpPr txBox="1"/>
          <p:nvPr/>
        </p:nvSpPr>
        <p:spPr>
          <a:xfrm>
            <a:off x="5459795" y="769849"/>
            <a:ext cx="2382559" cy="4371197"/>
          </a:xfrm>
          <a:prstGeom prst="rect">
            <a:avLst/>
          </a:prstGeom>
          <a:noFill/>
        </p:spPr>
        <p:txBody>
          <a:bodyPr wrap="square" lIns="0" tIns="0" rIns="0" bIns="0" rtlCol="0">
            <a:spAutoFit/>
          </a:bodyPr>
          <a:lstStyle/>
          <a:p>
            <a:pPr>
              <a:lnSpc>
                <a:spcPct val="95000"/>
              </a:lnSpc>
              <a:defRPr/>
            </a:pPr>
            <a:r>
              <a:rPr lang="en-GB" sz="1300">
                <a:solidFill>
                  <a:srgbClr val="323232"/>
                </a:solidFill>
                <a:latin typeface="Roboto Condensed"/>
                <a:ea typeface="Roboto Condensed"/>
                <a:cs typeface="Roboto Condensed"/>
              </a:rPr>
              <a:t>Would you like to walk day after day wearing flip-flops? That’s what Henry </a:t>
            </a:r>
            <a:r>
              <a:rPr lang="en-GB" sz="1300" err="1">
                <a:solidFill>
                  <a:srgbClr val="323232"/>
                </a:solidFill>
                <a:latin typeface="Roboto Condensed"/>
                <a:ea typeface="Roboto Condensed"/>
                <a:cs typeface="Roboto Condensed"/>
              </a:rPr>
              <a:t>Moores</a:t>
            </a:r>
            <a:r>
              <a:rPr lang="en-GB" sz="1300">
                <a:solidFill>
                  <a:srgbClr val="323232"/>
                </a:solidFill>
                <a:latin typeface="Roboto Condensed"/>
                <a:ea typeface="Roboto Condensed"/>
                <a:cs typeface="Roboto Condensed"/>
              </a:rPr>
              <a:t> is doing – and it’s all to help children with cancer. Henry is walking a very, very long way – from Manchester in England all the way to the island of Ibiza in Spain. That’s more than 1,000 miles! He is not using a car or an aeroplane – just his feet to travel through England, France and Spain. He’s walking to raise money for a special charity, called </a:t>
            </a:r>
            <a:r>
              <a:rPr lang="en-GB" sz="1300" err="1">
                <a:solidFill>
                  <a:srgbClr val="323232"/>
                </a:solidFill>
                <a:latin typeface="Roboto Condensed"/>
                <a:ea typeface="Roboto Condensed"/>
                <a:cs typeface="Roboto Condensed"/>
              </a:rPr>
              <a:t>Bemorefab</a:t>
            </a:r>
            <a:r>
              <a:rPr lang="en-GB" sz="1300">
                <a:solidFill>
                  <a:srgbClr val="323232"/>
                </a:solidFill>
                <a:latin typeface="Roboto Condensed"/>
                <a:ea typeface="Roboto Condensed"/>
                <a:cs typeface="Roboto Condensed"/>
              </a:rPr>
              <a:t>. This charity helps children who have cancer, and their families and schools too. A girl called Florence Bark and her family started the charity after she became very poorly with leukaemia, a type of cancer. Now </a:t>
            </a:r>
            <a:r>
              <a:rPr lang="en-GB" sz="1300" err="1">
                <a:solidFill>
                  <a:srgbClr val="323232"/>
                </a:solidFill>
                <a:latin typeface="Roboto Condensed"/>
                <a:ea typeface="Roboto Condensed"/>
                <a:cs typeface="Roboto Condensed"/>
              </a:rPr>
              <a:t>Bemorefab</a:t>
            </a:r>
            <a:r>
              <a:rPr lang="en-GB" sz="1300">
                <a:solidFill>
                  <a:srgbClr val="323232"/>
                </a:solidFill>
                <a:latin typeface="Roboto Condensed"/>
                <a:ea typeface="Roboto Condensed"/>
                <a:cs typeface="Roboto Condensed"/>
              </a:rPr>
              <a:t> helps other children who are ill to keep learning whilst in hospital having treatment and gives support to their families too.</a:t>
            </a:r>
          </a:p>
        </p:txBody>
      </p:sp>
      <p:sp>
        <p:nvSpPr>
          <p:cNvPr id="1632" name="TextBox 1631">
            <a:extLst>
              <a:ext uri="{FF2B5EF4-FFF2-40B4-BE49-F238E27FC236}">
                <a16:creationId xmlns:a16="http://schemas.microsoft.com/office/drawing/2014/main" id="{AF75C46F-D805-61A6-E45D-68801602CDC2}"/>
              </a:ext>
            </a:extLst>
          </p:cNvPr>
          <p:cNvSpPr txBox="1"/>
          <p:nvPr/>
        </p:nvSpPr>
        <p:spPr>
          <a:xfrm>
            <a:off x="7990594" y="2290329"/>
            <a:ext cx="2505275" cy="2850780"/>
          </a:xfrm>
          <a:prstGeom prst="rect">
            <a:avLst/>
          </a:prstGeom>
          <a:noFill/>
        </p:spPr>
        <p:txBody>
          <a:bodyPr wrap="square" lIns="0" tIns="0" rIns="0" bIns="0" rtlCol="0">
            <a:spAutoFit/>
          </a:bodyPr>
          <a:lstStyle/>
          <a:p>
            <a:pPr>
              <a:lnSpc>
                <a:spcPct val="95000"/>
              </a:lnSpc>
              <a:defRPr/>
            </a:pPr>
            <a:r>
              <a:rPr lang="en-GB" sz="1300" dirty="0">
                <a:solidFill>
                  <a:srgbClr val="323232"/>
                </a:solidFill>
                <a:latin typeface="Roboto Condensed"/>
                <a:ea typeface="Roboto Condensed"/>
                <a:cs typeface="Roboto Condensed"/>
              </a:rPr>
              <a:t>The charity also works with schools to help children learn more about cancer in a gentle way</a:t>
            </a:r>
            <a:r>
              <a:rPr lang="en-GB" sz="1300" b="1" dirty="0">
                <a:solidFill>
                  <a:srgbClr val="323232"/>
                </a:solidFill>
                <a:latin typeface="Roboto Condensed"/>
                <a:ea typeface="Roboto Condensed"/>
                <a:cs typeface="Roboto Condensed"/>
              </a:rPr>
              <a:t>. </a:t>
            </a:r>
            <a:r>
              <a:rPr lang="en-GB" sz="1300" dirty="0">
                <a:solidFill>
                  <a:srgbClr val="323232"/>
                </a:solidFill>
                <a:latin typeface="Roboto Condensed"/>
                <a:ea typeface="Roboto Condensed"/>
                <a:cs typeface="Roboto Condensed"/>
              </a:rPr>
              <a:t>‘What Henry’s doing is absolutely amazing! He’s going to help lots of children like me and their families’, Florence shared on social media. </a:t>
            </a:r>
            <a:r>
              <a:rPr kumimoji="0" lang="en-GB" sz="1300" u="none" strike="noStrike" kern="1200" cap="none" spc="0" normalizeH="0" baseline="0" noProof="0" dirty="0">
                <a:ln>
                  <a:noFill/>
                </a:ln>
                <a:solidFill>
                  <a:srgbClr val="323232"/>
                </a:solidFill>
                <a:effectLst/>
                <a:uLnTx/>
                <a:uFillTx/>
                <a:latin typeface="Roboto Condensed"/>
                <a:ea typeface="Roboto Condensed"/>
                <a:cs typeface="Roboto Condensed"/>
              </a:rPr>
              <a:t>Henry has completed epic walks before and has raised thousands of pounds for charities. He is hoping to raise £50,000 for </a:t>
            </a:r>
            <a:r>
              <a:rPr kumimoji="0" lang="en-GB" sz="1300" u="none" strike="noStrike" kern="1200" cap="none" spc="0" normalizeH="0" baseline="0" noProof="0" dirty="0" err="1">
                <a:ln>
                  <a:noFill/>
                </a:ln>
                <a:solidFill>
                  <a:srgbClr val="323232"/>
                </a:solidFill>
                <a:effectLst/>
                <a:uLnTx/>
                <a:uFillTx/>
                <a:latin typeface="Roboto Condensed"/>
                <a:ea typeface="Roboto Condensed"/>
                <a:cs typeface="Roboto Condensed"/>
              </a:rPr>
              <a:t>Bemore</a:t>
            </a:r>
            <a:r>
              <a:rPr lang="en-GB" sz="1300" dirty="0">
                <a:solidFill>
                  <a:srgbClr val="323232"/>
                </a:solidFill>
                <a:latin typeface="Roboto Condensed"/>
                <a:ea typeface="Roboto Condensed"/>
                <a:cs typeface="Roboto Condensed"/>
              </a:rPr>
              <a:t>fab.</a:t>
            </a:r>
            <a:r>
              <a:rPr kumimoji="0" lang="en-GB" sz="1300" u="none" strike="noStrike" kern="1200" cap="none" spc="0" normalizeH="0" baseline="0" noProof="0" dirty="0">
                <a:ln>
                  <a:noFill/>
                </a:ln>
                <a:solidFill>
                  <a:srgbClr val="323232"/>
                </a:solidFill>
                <a:effectLst/>
                <a:uLnTx/>
                <a:uFillTx/>
                <a:latin typeface="Roboto Condensed"/>
                <a:ea typeface="Roboto Condensed"/>
                <a:cs typeface="Roboto Condensed"/>
              </a:rPr>
              <a:t> Good luck, Henry, we’re </a:t>
            </a:r>
            <a:r>
              <a:rPr kumimoji="0" lang="en-GB" sz="1300" i="1" u="none" strike="noStrike" kern="1200" cap="none" spc="0" normalizeH="0" baseline="0" noProof="0" dirty="0">
                <a:ln>
                  <a:noFill/>
                </a:ln>
                <a:solidFill>
                  <a:srgbClr val="323232"/>
                </a:solidFill>
                <a:effectLst/>
                <a:uLnTx/>
                <a:uFillTx/>
                <a:latin typeface="Roboto Condensed"/>
                <a:ea typeface="Roboto Condensed"/>
                <a:cs typeface="Roboto Condensed"/>
              </a:rPr>
              <a:t>toe-tally</a:t>
            </a:r>
            <a:r>
              <a:rPr kumimoji="0" lang="en-GB" sz="1300" u="none" strike="noStrike" kern="1200" cap="none" spc="0" normalizeH="0" baseline="0" noProof="0" dirty="0">
                <a:ln>
                  <a:noFill/>
                </a:ln>
                <a:solidFill>
                  <a:srgbClr val="323232"/>
                </a:solidFill>
                <a:effectLst/>
                <a:uLnTx/>
                <a:uFillTx/>
                <a:latin typeface="Roboto Condensed"/>
                <a:ea typeface="Roboto Condensed"/>
                <a:cs typeface="Roboto Condensed"/>
              </a:rPr>
              <a:t> cheering </a:t>
            </a:r>
            <a:r>
              <a:rPr lang="en-GB" sz="1300" dirty="0">
                <a:solidFill>
                  <a:srgbClr val="323232"/>
                </a:solidFill>
                <a:latin typeface="Roboto Condensed"/>
                <a:ea typeface="Roboto Condensed"/>
                <a:cs typeface="Roboto Condensed"/>
              </a:rPr>
              <a:t>you on! </a:t>
            </a:r>
            <a:br>
              <a:rPr lang="en-GB" sz="1300" dirty="0">
                <a:solidFill>
                  <a:srgbClr val="323232"/>
                </a:solidFill>
                <a:latin typeface="Roboto Condensed"/>
                <a:ea typeface="Roboto Condensed"/>
                <a:cs typeface="Roboto Condensed"/>
              </a:rPr>
            </a:br>
            <a:r>
              <a:rPr kumimoji="0" lang="en-GB" sz="1300" b="1" i="1" u="none" strike="noStrike" kern="1200" cap="none" spc="0" normalizeH="0" baseline="0" noProof="0" dirty="0">
                <a:ln>
                  <a:noFill/>
                </a:ln>
                <a:solidFill>
                  <a:srgbClr val="323232"/>
                </a:solidFill>
                <a:effectLst/>
                <a:uLnTx/>
                <a:uFillTx/>
                <a:latin typeface="Roboto Condensed"/>
                <a:ea typeface="Roboto Condensed"/>
                <a:cs typeface="Roboto Condensed"/>
              </a:rPr>
              <a:t>You can follow Henry’s journey via social media! @henryoscarmoores or </a:t>
            </a:r>
            <a:r>
              <a:rPr lang="en-GB" sz="1300" b="1" i="1" dirty="0">
                <a:solidFill>
                  <a:srgbClr val="323232"/>
                </a:solidFill>
                <a:latin typeface="Roboto Condensed"/>
                <a:ea typeface="Roboto Condensed"/>
                <a:cs typeface="Roboto Condensed"/>
              </a:rPr>
              <a:t>via @bemorefab</a:t>
            </a:r>
            <a:endParaRPr kumimoji="0" lang="en-GB" sz="1300" u="none" strike="noStrike" kern="1200" cap="none" spc="0" normalizeH="0" baseline="0" noProof="0" dirty="0">
              <a:ln>
                <a:noFill/>
              </a:ln>
              <a:solidFill>
                <a:srgbClr val="323232"/>
              </a:solidFill>
              <a:effectLst/>
              <a:uLnTx/>
              <a:uFillTx/>
              <a:latin typeface="Roboto Condensed" panose="02000000000000000000" pitchFamily="2" charset="0"/>
              <a:ea typeface="+mn-ea"/>
              <a:cs typeface="+mn-cs"/>
            </a:endParaRPr>
          </a:p>
        </p:txBody>
      </p:sp>
      <p:sp>
        <p:nvSpPr>
          <p:cNvPr id="1636" name="TextBox 1635">
            <a:extLst>
              <a:ext uri="{FF2B5EF4-FFF2-40B4-BE49-F238E27FC236}">
                <a16:creationId xmlns:a16="http://schemas.microsoft.com/office/drawing/2014/main" id="{1C8DC59A-5D4B-6C93-2184-6D83A0E6DC45}"/>
              </a:ext>
            </a:extLst>
          </p:cNvPr>
          <p:cNvSpPr txBox="1"/>
          <p:nvPr/>
        </p:nvSpPr>
        <p:spPr>
          <a:xfrm>
            <a:off x="5428761" y="244045"/>
            <a:ext cx="5067107" cy="493148"/>
          </a:xfrm>
          <a:prstGeom prst="rect">
            <a:avLst/>
          </a:prstGeom>
          <a:noFill/>
        </p:spPr>
        <p:txBody>
          <a:bodyPr wrap="square" lIns="0" tIns="0" rIns="0" bIns="0" rtlCol="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GB" sz="4000" u="none" strike="noStrike" kern="1200" cap="none" spc="0" normalizeH="0" baseline="0" noProof="0">
                <a:ln>
                  <a:noFill/>
                </a:ln>
                <a:solidFill>
                  <a:srgbClr val="31388C"/>
                </a:solidFill>
                <a:effectLst/>
                <a:uLnTx/>
                <a:uFillTx/>
                <a:latin typeface="Londrina Solid" pitchFamily="2" charset="77"/>
                <a:sym typeface="LondrinaSolid-Black"/>
                <a:rtl val="0"/>
              </a:rPr>
              <a:t>Flip-Flops for </a:t>
            </a:r>
            <a:r>
              <a:rPr kumimoji="0" lang="en-GB" sz="4000" u="none" strike="noStrike" kern="1200" cap="none" spc="0" normalizeH="0" baseline="0" noProof="0" err="1">
                <a:ln>
                  <a:noFill/>
                </a:ln>
                <a:solidFill>
                  <a:srgbClr val="31388C"/>
                </a:solidFill>
                <a:effectLst/>
                <a:uLnTx/>
                <a:uFillTx/>
                <a:latin typeface="Londrina Solid" pitchFamily="2" charset="77"/>
                <a:sym typeface="LondrinaSolid-Black"/>
                <a:rtl val="0"/>
              </a:rPr>
              <a:t>Bemorefab</a:t>
            </a:r>
            <a:r>
              <a:rPr kumimoji="0" lang="en-GB" sz="4000" u="none" strike="noStrike" kern="1200" cap="none" spc="0" normalizeH="0" baseline="0" noProof="0">
                <a:ln>
                  <a:noFill/>
                </a:ln>
                <a:solidFill>
                  <a:srgbClr val="31388C"/>
                </a:solidFill>
                <a:effectLst/>
                <a:uLnTx/>
                <a:uFillTx/>
                <a:latin typeface="Londrina Solid" pitchFamily="2" charset="77"/>
                <a:sym typeface="LondrinaSolid-Black"/>
                <a:rtl val="0"/>
              </a:rPr>
              <a:t>!</a:t>
            </a:r>
          </a:p>
        </p:txBody>
      </p:sp>
      <p:sp>
        <p:nvSpPr>
          <p:cNvPr id="1639" name="Freeform 1638">
            <a:extLst>
              <a:ext uri="{FF2B5EF4-FFF2-40B4-BE49-F238E27FC236}">
                <a16:creationId xmlns:a16="http://schemas.microsoft.com/office/drawing/2014/main" id="{99AF2191-B93E-5AE4-71BC-6E388D7DFC22}"/>
              </a:ext>
            </a:extLst>
          </p:cNvPr>
          <p:cNvSpPr/>
          <p:nvPr/>
        </p:nvSpPr>
        <p:spPr>
          <a:xfrm>
            <a:off x="8307788" y="5794207"/>
            <a:ext cx="2188081" cy="137223"/>
          </a:xfrm>
          <a:custGeom>
            <a:avLst/>
            <a:gdLst>
              <a:gd name="connsiteX0" fmla="*/ 0 w 2188081"/>
              <a:gd name="connsiteY0" fmla="*/ 0 h 137223"/>
              <a:gd name="connsiteX1" fmla="*/ 2188081 w 2188081"/>
              <a:gd name="connsiteY1" fmla="*/ 0 h 137223"/>
              <a:gd name="connsiteX2" fmla="*/ 2188081 w 2188081"/>
              <a:gd name="connsiteY2" fmla="*/ 137223 h 137223"/>
              <a:gd name="connsiteX3" fmla="*/ 0 w 2188081"/>
              <a:gd name="connsiteY3" fmla="*/ 137223 h 137223"/>
            </a:gdLst>
            <a:ahLst/>
            <a:cxnLst>
              <a:cxn ang="0">
                <a:pos x="connsiteX0" y="connsiteY0"/>
              </a:cxn>
              <a:cxn ang="0">
                <a:pos x="connsiteX1" y="connsiteY1"/>
              </a:cxn>
              <a:cxn ang="0">
                <a:pos x="connsiteX2" y="connsiteY2"/>
              </a:cxn>
              <a:cxn ang="0">
                <a:pos x="connsiteX3" y="connsiteY3"/>
              </a:cxn>
            </a:cxnLst>
            <a:rect l="l" t="t" r="r" b="b"/>
            <a:pathLst>
              <a:path w="2188081" h="137223">
                <a:moveTo>
                  <a:pt x="0" y="0"/>
                </a:moveTo>
                <a:lnTo>
                  <a:pt x="2188081" y="0"/>
                </a:lnTo>
                <a:lnTo>
                  <a:pt x="2188081" y="137223"/>
                </a:lnTo>
                <a:lnTo>
                  <a:pt x="0" y="137223"/>
                </a:lnTo>
                <a:close/>
              </a:path>
            </a:pathLst>
          </a:custGeom>
          <a:noFill/>
          <a:ln w="12692" cap="flat">
            <a:noFill/>
            <a:prstDash val="solid"/>
            <a:miter/>
          </a:ln>
        </p:spPr>
        <p:txBody>
          <a:bodyPr rtlCol="0" anchor="ctr"/>
          <a:lstStyle/>
          <a:p>
            <a:endParaRPr lang="en-US">
              <a:latin typeface="Roboto Condensed" panose="02000000000000000000" pitchFamily="2" charset="0"/>
            </a:endParaRPr>
          </a:p>
        </p:txBody>
      </p:sp>
      <p:sp>
        <p:nvSpPr>
          <p:cNvPr id="1640" name="Freeform 1639">
            <a:extLst>
              <a:ext uri="{FF2B5EF4-FFF2-40B4-BE49-F238E27FC236}">
                <a16:creationId xmlns:a16="http://schemas.microsoft.com/office/drawing/2014/main" id="{76F99610-E35B-BE53-459C-026CAB370285}"/>
              </a:ext>
            </a:extLst>
          </p:cNvPr>
          <p:cNvSpPr/>
          <p:nvPr/>
        </p:nvSpPr>
        <p:spPr>
          <a:xfrm>
            <a:off x="8320618" y="6146668"/>
            <a:ext cx="1521684" cy="142560"/>
          </a:xfrm>
          <a:custGeom>
            <a:avLst/>
            <a:gdLst>
              <a:gd name="connsiteX0" fmla="*/ 0 w 1521684"/>
              <a:gd name="connsiteY0" fmla="*/ 0 h 142560"/>
              <a:gd name="connsiteX1" fmla="*/ 1521685 w 1521684"/>
              <a:gd name="connsiteY1" fmla="*/ 0 h 142560"/>
              <a:gd name="connsiteX2" fmla="*/ 1521685 w 1521684"/>
              <a:gd name="connsiteY2" fmla="*/ 142560 h 142560"/>
              <a:gd name="connsiteX3" fmla="*/ 0 w 1521684"/>
              <a:gd name="connsiteY3" fmla="*/ 142560 h 142560"/>
            </a:gdLst>
            <a:ahLst/>
            <a:cxnLst>
              <a:cxn ang="0">
                <a:pos x="connsiteX0" y="connsiteY0"/>
              </a:cxn>
              <a:cxn ang="0">
                <a:pos x="connsiteX1" y="connsiteY1"/>
              </a:cxn>
              <a:cxn ang="0">
                <a:pos x="connsiteX2" y="connsiteY2"/>
              </a:cxn>
              <a:cxn ang="0">
                <a:pos x="connsiteX3" y="connsiteY3"/>
              </a:cxn>
            </a:cxnLst>
            <a:rect l="l" t="t" r="r" b="b"/>
            <a:pathLst>
              <a:path w="1521684" h="142560">
                <a:moveTo>
                  <a:pt x="0" y="0"/>
                </a:moveTo>
                <a:lnTo>
                  <a:pt x="1521685" y="0"/>
                </a:lnTo>
                <a:lnTo>
                  <a:pt x="1521685" y="142560"/>
                </a:lnTo>
                <a:lnTo>
                  <a:pt x="0" y="142560"/>
                </a:lnTo>
                <a:close/>
              </a:path>
            </a:pathLst>
          </a:custGeom>
          <a:noFill/>
          <a:ln w="12692" cap="flat">
            <a:noFill/>
            <a:prstDash val="solid"/>
            <a:miter/>
          </a:ln>
        </p:spPr>
        <p:txBody>
          <a:bodyPr rtlCol="0" anchor="ctr"/>
          <a:lstStyle/>
          <a:p>
            <a:endParaRPr lang="en-US">
              <a:latin typeface="Roboto Condensed" panose="02000000000000000000" pitchFamily="2" charset="0"/>
            </a:endParaRPr>
          </a:p>
        </p:txBody>
      </p:sp>
      <p:grpSp>
        <p:nvGrpSpPr>
          <p:cNvPr id="1641" name="Group 1640">
            <a:extLst>
              <a:ext uri="{FF2B5EF4-FFF2-40B4-BE49-F238E27FC236}">
                <a16:creationId xmlns:a16="http://schemas.microsoft.com/office/drawing/2014/main" id="{6798F840-C94A-5F0E-0971-70A623A55F90}"/>
              </a:ext>
            </a:extLst>
          </p:cNvPr>
          <p:cNvGrpSpPr/>
          <p:nvPr/>
        </p:nvGrpSpPr>
        <p:grpSpPr>
          <a:xfrm>
            <a:off x="7064583" y="6787409"/>
            <a:ext cx="1804214" cy="252338"/>
            <a:chOff x="7114214" y="6787409"/>
            <a:chExt cx="1804214" cy="252338"/>
          </a:xfrm>
        </p:grpSpPr>
        <p:sp>
          <p:nvSpPr>
            <p:cNvPr id="1642" name="TextBox 1641">
              <a:hlinkClick r:id="rId4"/>
              <a:extLst>
                <a:ext uri="{FF2B5EF4-FFF2-40B4-BE49-F238E27FC236}">
                  <a16:creationId xmlns:a16="http://schemas.microsoft.com/office/drawing/2014/main" id="{0EC12C47-3C6A-625D-41C5-4A461D9DB28B}"/>
                </a:ext>
              </a:extLst>
            </p:cNvPr>
            <p:cNvSpPr txBox="1"/>
            <p:nvPr/>
          </p:nvSpPr>
          <p:spPr>
            <a:xfrm>
              <a:off x="7400384" y="6813296"/>
              <a:ext cx="1518044" cy="184666"/>
            </a:xfrm>
            <a:prstGeom prst="rect">
              <a:avLst/>
            </a:prstGeom>
            <a:noFill/>
          </p:spPr>
          <p:txBody>
            <a:bodyPr wrap="none" lIns="0" tIns="0" rIns="0" bIns="0" rtlCol="0">
              <a:spAutoFit/>
            </a:bodyPr>
            <a:lstStyle/>
            <a:p>
              <a:pPr algn="l"/>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help@picture-news.co.uk</a:t>
              </a:r>
              <a:endPar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endParaRPr>
            </a:p>
          </p:txBody>
        </p:sp>
        <p:grpSp>
          <p:nvGrpSpPr>
            <p:cNvPr id="1643" name="Group 1642">
              <a:extLst>
                <a:ext uri="{FF2B5EF4-FFF2-40B4-BE49-F238E27FC236}">
                  <a16:creationId xmlns:a16="http://schemas.microsoft.com/office/drawing/2014/main" id="{060FB419-CA8A-8CAA-87C1-D2DC515986D3}"/>
                </a:ext>
              </a:extLst>
            </p:cNvPr>
            <p:cNvGrpSpPr/>
            <p:nvPr/>
          </p:nvGrpSpPr>
          <p:grpSpPr>
            <a:xfrm>
              <a:off x="7114214" y="6787409"/>
              <a:ext cx="252026" cy="252338"/>
              <a:chOff x="7164193" y="7643319"/>
              <a:chExt cx="252026" cy="252338"/>
            </a:xfrm>
          </p:grpSpPr>
          <p:sp>
            <p:nvSpPr>
              <p:cNvPr id="1644" name="Freeform 1643">
                <a:extLst>
                  <a:ext uri="{FF2B5EF4-FFF2-40B4-BE49-F238E27FC236}">
                    <a16:creationId xmlns:a16="http://schemas.microsoft.com/office/drawing/2014/main" id="{0B2A902E-BDA5-74DC-F9F6-69431CE00829}"/>
                  </a:ext>
                </a:extLst>
              </p:cNvPr>
              <p:cNvSpPr/>
              <p:nvPr/>
            </p:nvSpPr>
            <p:spPr>
              <a:xfrm>
                <a:off x="7211066" y="7718665"/>
                <a:ext cx="158024" cy="101647"/>
              </a:xfrm>
              <a:custGeom>
                <a:avLst/>
                <a:gdLst>
                  <a:gd name="connsiteX0" fmla="*/ 0 w 158024"/>
                  <a:gd name="connsiteY0" fmla="*/ 101647 h 101647"/>
                  <a:gd name="connsiteX1" fmla="*/ 158025 w 158024"/>
                  <a:gd name="connsiteY1" fmla="*/ 101647 h 101647"/>
                  <a:gd name="connsiteX2" fmla="*/ 158025 w 158024"/>
                  <a:gd name="connsiteY2" fmla="*/ 0 h 101647"/>
                  <a:gd name="connsiteX3" fmla="*/ 0 w 158024"/>
                  <a:gd name="connsiteY3" fmla="*/ 0 h 101647"/>
                  <a:gd name="connsiteX4" fmla="*/ 0 w 158024"/>
                  <a:gd name="connsiteY4" fmla="*/ 101647 h 101647"/>
                  <a:gd name="connsiteX5" fmla="*/ 8003 w 158024"/>
                  <a:gd name="connsiteY5" fmla="*/ 88814 h 101647"/>
                  <a:gd name="connsiteX6" fmla="*/ 8003 w 158024"/>
                  <a:gd name="connsiteY6" fmla="*/ 11308 h 101647"/>
                  <a:gd name="connsiteX7" fmla="*/ 46747 w 158024"/>
                  <a:gd name="connsiteY7" fmla="*/ 50061 h 101647"/>
                  <a:gd name="connsiteX8" fmla="*/ 8003 w 158024"/>
                  <a:gd name="connsiteY8" fmla="*/ 88814 h 101647"/>
                  <a:gd name="connsiteX9" fmla="*/ 73677 w 158024"/>
                  <a:gd name="connsiteY9" fmla="*/ 75600 h 101647"/>
                  <a:gd name="connsiteX10" fmla="*/ 84475 w 158024"/>
                  <a:gd name="connsiteY10" fmla="*/ 75600 h 101647"/>
                  <a:gd name="connsiteX11" fmla="*/ 89175 w 158024"/>
                  <a:gd name="connsiteY11" fmla="*/ 72297 h 101647"/>
                  <a:gd name="connsiteX12" fmla="*/ 105816 w 158024"/>
                  <a:gd name="connsiteY12" fmla="*/ 55652 h 101647"/>
                  <a:gd name="connsiteX13" fmla="*/ 144178 w 158024"/>
                  <a:gd name="connsiteY13" fmla="*/ 93642 h 101647"/>
                  <a:gd name="connsiteX14" fmla="*/ 13846 w 158024"/>
                  <a:gd name="connsiteY14" fmla="*/ 93642 h 101647"/>
                  <a:gd name="connsiteX15" fmla="*/ 52209 w 158024"/>
                  <a:gd name="connsiteY15" fmla="*/ 55652 h 101647"/>
                  <a:gd name="connsiteX16" fmla="*/ 68850 w 158024"/>
                  <a:gd name="connsiteY16" fmla="*/ 72297 h 101647"/>
                  <a:gd name="connsiteX17" fmla="*/ 73677 w 158024"/>
                  <a:gd name="connsiteY17" fmla="*/ 75600 h 101647"/>
                  <a:gd name="connsiteX18" fmla="*/ 83586 w 158024"/>
                  <a:gd name="connsiteY18" fmla="*/ 66706 h 101647"/>
                  <a:gd name="connsiteX19" fmla="*/ 79012 w 158024"/>
                  <a:gd name="connsiteY19" fmla="*/ 68612 h 101647"/>
                  <a:gd name="connsiteX20" fmla="*/ 74439 w 158024"/>
                  <a:gd name="connsiteY20" fmla="*/ 66706 h 101647"/>
                  <a:gd name="connsiteX21" fmla="*/ 15371 w 158024"/>
                  <a:gd name="connsiteY21" fmla="*/ 7878 h 101647"/>
                  <a:gd name="connsiteX22" fmla="*/ 142781 w 158024"/>
                  <a:gd name="connsiteY22" fmla="*/ 7878 h 101647"/>
                  <a:gd name="connsiteX23" fmla="*/ 83586 w 158024"/>
                  <a:gd name="connsiteY23" fmla="*/ 66706 h 101647"/>
                  <a:gd name="connsiteX24" fmla="*/ 111405 w 158024"/>
                  <a:gd name="connsiteY24" fmla="*/ 50061 h 101647"/>
                  <a:gd name="connsiteX25" fmla="*/ 150149 w 158024"/>
                  <a:gd name="connsiteY25" fmla="*/ 11308 h 101647"/>
                  <a:gd name="connsiteX26" fmla="*/ 150149 w 158024"/>
                  <a:gd name="connsiteY26" fmla="*/ 88814 h 101647"/>
                  <a:gd name="connsiteX27" fmla="*/ 111405 w 158024"/>
                  <a:gd name="connsiteY27" fmla="*/ 50061 h 10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8024" h="101647">
                    <a:moveTo>
                      <a:pt x="0" y="101647"/>
                    </a:moveTo>
                    <a:lnTo>
                      <a:pt x="158025" y="101647"/>
                    </a:lnTo>
                    <a:lnTo>
                      <a:pt x="158025" y="0"/>
                    </a:lnTo>
                    <a:lnTo>
                      <a:pt x="0" y="0"/>
                    </a:lnTo>
                    <a:lnTo>
                      <a:pt x="0" y="101647"/>
                    </a:lnTo>
                    <a:close/>
                    <a:moveTo>
                      <a:pt x="8003" y="88814"/>
                    </a:moveTo>
                    <a:lnTo>
                      <a:pt x="8003" y="11308"/>
                    </a:lnTo>
                    <a:lnTo>
                      <a:pt x="46747" y="50061"/>
                    </a:lnTo>
                    <a:lnTo>
                      <a:pt x="8003" y="88814"/>
                    </a:lnTo>
                    <a:close/>
                    <a:moveTo>
                      <a:pt x="73677" y="75600"/>
                    </a:moveTo>
                    <a:cubicBezTo>
                      <a:pt x="77234" y="76871"/>
                      <a:pt x="80918" y="76871"/>
                      <a:pt x="84475" y="75600"/>
                    </a:cubicBezTo>
                    <a:cubicBezTo>
                      <a:pt x="86380" y="74965"/>
                      <a:pt x="87905" y="73821"/>
                      <a:pt x="89175" y="72297"/>
                    </a:cubicBezTo>
                    <a:lnTo>
                      <a:pt x="105816" y="55652"/>
                    </a:lnTo>
                    <a:lnTo>
                      <a:pt x="144178" y="93642"/>
                    </a:lnTo>
                    <a:lnTo>
                      <a:pt x="13846" y="93642"/>
                    </a:lnTo>
                    <a:lnTo>
                      <a:pt x="52209" y="55652"/>
                    </a:lnTo>
                    <a:lnTo>
                      <a:pt x="68850" y="72297"/>
                    </a:lnTo>
                    <a:cubicBezTo>
                      <a:pt x="70247" y="73821"/>
                      <a:pt x="71772" y="74965"/>
                      <a:pt x="73677" y="75600"/>
                    </a:cubicBezTo>
                    <a:close/>
                    <a:moveTo>
                      <a:pt x="83586" y="66706"/>
                    </a:moveTo>
                    <a:cubicBezTo>
                      <a:pt x="82315" y="67977"/>
                      <a:pt x="80791" y="68612"/>
                      <a:pt x="79012" y="68612"/>
                    </a:cubicBezTo>
                    <a:cubicBezTo>
                      <a:pt x="77234" y="68612"/>
                      <a:pt x="75837" y="67977"/>
                      <a:pt x="74439" y="66706"/>
                    </a:cubicBezTo>
                    <a:lnTo>
                      <a:pt x="15371" y="7878"/>
                    </a:lnTo>
                    <a:lnTo>
                      <a:pt x="142781" y="7878"/>
                    </a:lnTo>
                    <a:lnTo>
                      <a:pt x="83586" y="66706"/>
                    </a:lnTo>
                    <a:close/>
                    <a:moveTo>
                      <a:pt x="111405" y="50061"/>
                    </a:moveTo>
                    <a:lnTo>
                      <a:pt x="150149" y="11308"/>
                    </a:lnTo>
                    <a:lnTo>
                      <a:pt x="150149" y="88814"/>
                    </a:lnTo>
                    <a:lnTo>
                      <a:pt x="111405" y="50061"/>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1645" name="Freeform 1644">
                <a:extLst>
                  <a:ext uri="{FF2B5EF4-FFF2-40B4-BE49-F238E27FC236}">
                    <a16:creationId xmlns:a16="http://schemas.microsoft.com/office/drawing/2014/main" id="{8BFCDDA4-4654-33EE-8C0F-445593504E8D}"/>
                  </a:ext>
                </a:extLst>
              </p:cNvPr>
              <p:cNvSpPr/>
              <p:nvPr/>
            </p:nvSpPr>
            <p:spPr>
              <a:xfrm>
                <a:off x="7164193" y="7643319"/>
                <a:ext cx="252026" cy="252338"/>
              </a:xfrm>
              <a:custGeom>
                <a:avLst/>
                <a:gdLst>
                  <a:gd name="connsiteX0" fmla="*/ 126013 w 252026"/>
                  <a:gd name="connsiteY0" fmla="*/ 0 h 252338"/>
                  <a:gd name="connsiteX1" fmla="*/ 0 w 252026"/>
                  <a:gd name="connsiteY1" fmla="*/ 126169 h 252338"/>
                  <a:gd name="connsiteX2" fmla="*/ 126013 w 252026"/>
                  <a:gd name="connsiteY2" fmla="*/ 252339 h 252338"/>
                  <a:gd name="connsiteX3" fmla="*/ 252027 w 252026"/>
                  <a:gd name="connsiteY3" fmla="*/ 126169 h 252338"/>
                  <a:gd name="connsiteX4" fmla="*/ 126013 w 252026"/>
                  <a:gd name="connsiteY4" fmla="*/ 0 h 252338"/>
                  <a:gd name="connsiteX5" fmla="*/ 205026 w 252026"/>
                  <a:gd name="connsiteY5" fmla="*/ 176993 h 252338"/>
                  <a:gd name="connsiteX6" fmla="*/ 47001 w 252026"/>
                  <a:gd name="connsiteY6" fmla="*/ 176993 h 252338"/>
                  <a:gd name="connsiteX7" fmla="*/ 47001 w 252026"/>
                  <a:gd name="connsiteY7" fmla="*/ 75346 h 252338"/>
                  <a:gd name="connsiteX8" fmla="*/ 205026 w 252026"/>
                  <a:gd name="connsiteY8" fmla="*/ 75346 h 252338"/>
                  <a:gd name="connsiteX9" fmla="*/ 205026 w 252026"/>
                  <a:gd name="connsiteY9" fmla="*/ 176993 h 2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026" h="252338">
                    <a:moveTo>
                      <a:pt x="126013" y="0"/>
                    </a:moveTo>
                    <a:cubicBezTo>
                      <a:pt x="56528" y="0"/>
                      <a:pt x="0" y="56541"/>
                      <a:pt x="0" y="126169"/>
                    </a:cubicBezTo>
                    <a:cubicBezTo>
                      <a:pt x="0" y="195671"/>
                      <a:pt x="56528" y="252339"/>
                      <a:pt x="126013" y="252339"/>
                    </a:cubicBezTo>
                    <a:cubicBezTo>
                      <a:pt x="195498" y="252339"/>
                      <a:pt x="252027" y="195798"/>
                      <a:pt x="252027" y="126169"/>
                    </a:cubicBezTo>
                    <a:cubicBezTo>
                      <a:pt x="252027" y="56541"/>
                      <a:pt x="195498" y="0"/>
                      <a:pt x="126013" y="0"/>
                    </a:cubicBezTo>
                    <a:close/>
                    <a:moveTo>
                      <a:pt x="205026" y="176993"/>
                    </a:moveTo>
                    <a:lnTo>
                      <a:pt x="47001" y="176993"/>
                    </a:lnTo>
                    <a:lnTo>
                      <a:pt x="47001" y="75346"/>
                    </a:lnTo>
                    <a:lnTo>
                      <a:pt x="205026" y="75346"/>
                    </a:lnTo>
                    <a:lnTo>
                      <a:pt x="205026" y="176993"/>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1646" name="Group 1645">
            <a:extLst>
              <a:ext uri="{FF2B5EF4-FFF2-40B4-BE49-F238E27FC236}">
                <a16:creationId xmlns:a16="http://schemas.microsoft.com/office/drawing/2014/main" id="{B858C268-2D81-4F15-1B2F-5712FE4049C5}"/>
              </a:ext>
            </a:extLst>
          </p:cNvPr>
          <p:cNvGrpSpPr/>
          <p:nvPr/>
        </p:nvGrpSpPr>
        <p:grpSpPr>
          <a:xfrm>
            <a:off x="4917985" y="6787415"/>
            <a:ext cx="1960298" cy="252338"/>
            <a:chOff x="5077127" y="6787415"/>
            <a:chExt cx="1960298" cy="252338"/>
          </a:xfrm>
        </p:grpSpPr>
        <p:sp>
          <p:nvSpPr>
            <p:cNvPr id="1647" name="TextBox 1646">
              <a:hlinkClick r:id="rId5"/>
              <a:extLst>
                <a:ext uri="{FF2B5EF4-FFF2-40B4-BE49-F238E27FC236}">
                  <a16:creationId xmlns:a16="http://schemas.microsoft.com/office/drawing/2014/main" id="{CFF425CA-4BAE-002F-776A-E2ADA5C68C68}"/>
                </a:ext>
              </a:extLst>
            </p:cNvPr>
            <p:cNvSpPr txBox="1"/>
            <p:nvPr/>
          </p:nvSpPr>
          <p:spPr>
            <a:xfrm>
              <a:off x="5368698" y="6813296"/>
              <a:ext cx="1668727" cy="184666"/>
            </a:xfrm>
            <a:prstGeom prst="rect">
              <a:avLst/>
            </a:prstGeom>
            <a:noFill/>
          </p:spPr>
          <p:txBody>
            <a:bodyPr wrap="none" lIns="0" tIns="0" rIns="0" bIns="0" rtlCol="0">
              <a:spAutoFit/>
            </a:bodyPr>
            <a:lstStyle/>
            <a:p>
              <a:pPr algn="l"/>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picture-</a:t>
              </a:r>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news.co.uk</a:t>
              </a:r>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/discuss</a:t>
              </a:r>
            </a:p>
          </p:txBody>
        </p:sp>
        <p:grpSp>
          <p:nvGrpSpPr>
            <p:cNvPr id="1648" name="Graphic 4">
              <a:extLst>
                <a:ext uri="{FF2B5EF4-FFF2-40B4-BE49-F238E27FC236}">
                  <a16:creationId xmlns:a16="http://schemas.microsoft.com/office/drawing/2014/main" id="{13B85B64-1072-98B8-97F9-CF7A08324C1E}"/>
                </a:ext>
              </a:extLst>
            </p:cNvPr>
            <p:cNvGrpSpPr/>
            <p:nvPr/>
          </p:nvGrpSpPr>
          <p:grpSpPr>
            <a:xfrm>
              <a:off x="5077127" y="6787415"/>
              <a:ext cx="252026" cy="252338"/>
              <a:chOff x="5647472" y="5336978"/>
              <a:chExt cx="252026" cy="252338"/>
            </a:xfrm>
            <a:solidFill>
              <a:srgbClr val="31388A"/>
            </a:solidFill>
          </p:grpSpPr>
          <p:sp>
            <p:nvSpPr>
              <p:cNvPr id="1649" name="Freeform 1648">
                <a:extLst>
                  <a:ext uri="{FF2B5EF4-FFF2-40B4-BE49-F238E27FC236}">
                    <a16:creationId xmlns:a16="http://schemas.microsoft.com/office/drawing/2014/main" id="{10839FE8-20B5-05D4-C0C4-7C8D4043532D}"/>
                  </a:ext>
                </a:extLst>
              </p:cNvPr>
              <p:cNvSpPr/>
              <p:nvPr/>
            </p:nvSpPr>
            <p:spPr>
              <a:xfrm>
                <a:off x="5647472" y="5336978"/>
                <a:ext cx="252026" cy="252338"/>
              </a:xfrm>
              <a:custGeom>
                <a:avLst/>
                <a:gdLst>
                  <a:gd name="connsiteX0" fmla="*/ 126013 w 252026"/>
                  <a:gd name="connsiteY0" fmla="*/ 0 h 252338"/>
                  <a:gd name="connsiteX1" fmla="*/ 0 w 252026"/>
                  <a:gd name="connsiteY1" fmla="*/ 126169 h 252338"/>
                  <a:gd name="connsiteX2" fmla="*/ 126013 w 252026"/>
                  <a:gd name="connsiteY2" fmla="*/ 252339 h 252338"/>
                  <a:gd name="connsiteX3" fmla="*/ 252027 w 252026"/>
                  <a:gd name="connsiteY3" fmla="*/ 126169 h 252338"/>
                  <a:gd name="connsiteX4" fmla="*/ 126013 w 252026"/>
                  <a:gd name="connsiteY4" fmla="*/ 0 h 252338"/>
                  <a:gd name="connsiteX5" fmla="*/ 199055 w 252026"/>
                  <a:gd name="connsiteY5" fmla="*/ 163652 h 252338"/>
                  <a:gd name="connsiteX6" fmla="*/ 130713 w 252026"/>
                  <a:gd name="connsiteY6" fmla="*/ 163652 h 252338"/>
                  <a:gd name="connsiteX7" fmla="*/ 130713 w 252026"/>
                  <a:gd name="connsiteY7" fmla="*/ 181694 h 252338"/>
                  <a:gd name="connsiteX8" fmla="*/ 149641 w 252026"/>
                  <a:gd name="connsiteY8" fmla="*/ 181694 h 252338"/>
                  <a:gd name="connsiteX9" fmla="*/ 149641 w 252026"/>
                  <a:gd name="connsiteY9" fmla="*/ 195417 h 252338"/>
                  <a:gd name="connsiteX10" fmla="*/ 102259 w 252026"/>
                  <a:gd name="connsiteY10" fmla="*/ 195417 h 252338"/>
                  <a:gd name="connsiteX11" fmla="*/ 102259 w 252026"/>
                  <a:gd name="connsiteY11" fmla="*/ 181694 h 252338"/>
                  <a:gd name="connsiteX12" fmla="*/ 121186 w 252026"/>
                  <a:gd name="connsiteY12" fmla="*/ 181694 h 252338"/>
                  <a:gd name="connsiteX13" fmla="*/ 121186 w 252026"/>
                  <a:gd name="connsiteY13" fmla="*/ 163652 h 252338"/>
                  <a:gd name="connsiteX14" fmla="*/ 52844 w 252026"/>
                  <a:gd name="connsiteY14" fmla="*/ 163652 h 252338"/>
                  <a:gd name="connsiteX15" fmla="*/ 52844 w 252026"/>
                  <a:gd name="connsiteY15" fmla="*/ 61369 h 252338"/>
                  <a:gd name="connsiteX16" fmla="*/ 198928 w 252026"/>
                  <a:gd name="connsiteY16" fmla="*/ 61369 h 252338"/>
                  <a:gd name="connsiteX17" fmla="*/ 198928 w 252026"/>
                  <a:gd name="connsiteY17" fmla="*/ 163652 h 2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026" h="252338">
                    <a:moveTo>
                      <a:pt x="126013" y="0"/>
                    </a:moveTo>
                    <a:cubicBezTo>
                      <a:pt x="56528" y="0"/>
                      <a:pt x="0" y="56541"/>
                      <a:pt x="0" y="126169"/>
                    </a:cubicBezTo>
                    <a:cubicBezTo>
                      <a:pt x="0" y="195671"/>
                      <a:pt x="56528" y="252339"/>
                      <a:pt x="126013" y="252339"/>
                    </a:cubicBezTo>
                    <a:cubicBezTo>
                      <a:pt x="195498" y="252339"/>
                      <a:pt x="252027" y="195798"/>
                      <a:pt x="252027" y="126169"/>
                    </a:cubicBezTo>
                    <a:cubicBezTo>
                      <a:pt x="252027" y="56541"/>
                      <a:pt x="195498" y="0"/>
                      <a:pt x="126013" y="0"/>
                    </a:cubicBezTo>
                    <a:close/>
                    <a:moveTo>
                      <a:pt x="199055" y="163652"/>
                    </a:moveTo>
                    <a:lnTo>
                      <a:pt x="130713" y="163652"/>
                    </a:lnTo>
                    <a:lnTo>
                      <a:pt x="130713" y="181694"/>
                    </a:lnTo>
                    <a:lnTo>
                      <a:pt x="149641" y="181694"/>
                    </a:lnTo>
                    <a:lnTo>
                      <a:pt x="149641" y="195417"/>
                    </a:lnTo>
                    <a:lnTo>
                      <a:pt x="102259" y="195417"/>
                    </a:lnTo>
                    <a:lnTo>
                      <a:pt x="102259" y="181694"/>
                    </a:lnTo>
                    <a:lnTo>
                      <a:pt x="121186" y="181694"/>
                    </a:lnTo>
                    <a:lnTo>
                      <a:pt x="121186" y="163652"/>
                    </a:lnTo>
                    <a:lnTo>
                      <a:pt x="52844" y="163652"/>
                    </a:lnTo>
                    <a:lnTo>
                      <a:pt x="52844" y="61369"/>
                    </a:lnTo>
                    <a:lnTo>
                      <a:pt x="198928" y="61369"/>
                    </a:lnTo>
                    <a:lnTo>
                      <a:pt x="198928" y="163652"/>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sp>
            <p:nvSpPr>
              <p:cNvPr id="1650" name="Freeform 1649">
                <a:extLst>
                  <a:ext uri="{FF2B5EF4-FFF2-40B4-BE49-F238E27FC236}">
                    <a16:creationId xmlns:a16="http://schemas.microsoft.com/office/drawing/2014/main" id="{0297FE78-3AF8-25E7-E999-3D35BB651ABC}"/>
                  </a:ext>
                </a:extLst>
              </p:cNvPr>
              <p:cNvSpPr/>
              <p:nvPr/>
            </p:nvSpPr>
            <p:spPr>
              <a:xfrm>
                <a:off x="5719370" y="5416771"/>
                <a:ext cx="108102" cy="65308"/>
              </a:xfrm>
              <a:custGeom>
                <a:avLst/>
                <a:gdLst>
                  <a:gd name="connsiteX0" fmla="*/ 0 w 108102"/>
                  <a:gd name="connsiteY0" fmla="*/ 0 h 65308"/>
                  <a:gd name="connsiteX1" fmla="*/ 108102 w 108102"/>
                  <a:gd name="connsiteY1" fmla="*/ 0 h 65308"/>
                  <a:gd name="connsiteX2" fmla="*/ 108102 w 108102"/>
                  <a:gd name="connsiteY2" fmla="*/ 65309 h 65308"/>
                  <a:gd name="connsiteX3" fmla="*/ 0 w 108102"/>
                  <a:gd name="connsiteY3" fmla="*/ 65309 h 65308"/>
                </a:gdLst>
                <a:ahLst/>
                <a:cxnLst>
                  <a:cxn ang="0">
                    <a:pos x="connsiteX0" y="connsiteY0"/>
                  </a:cxn>
                  <a:cxn ang="0">
                    <a:pos x="connsiteX1" y="connsiteY1"/>
                  </a:cxn>
                  <a:cxn ang="0">
                    <a:pos x="connsiteX2" y="connsiteY2"/>
                  </a:cxn>
                  <a:cxn ang="0">
                    <a:pos x="connsiteX3" y="connsiteY3"/>
                  </a:cxn>
                </a:cxnLst>
                <a:rect l="l" t="t" r="r" b="b"/>
                <a:pathLst>
                  <a:path w="108102" h="65308">
                    <a:moveTo>
                      <a:pt x="0" y="0"/>
                    </a:moveTo>
                    <a:lnTo>
                      <a:pt x="108102" y="0"/>
                    </a:lnTo>
                    <a:lnTo>
                      <a:pt x="108102" y="65309"/>
                    </a:lnTo>
                    <a:lnTo>
                      <a:pt x="0" y="65309"/>
                    </a:lnTo>
                    <a:close/>
                  </a:path>
                </a:pathLst>
              </a:custGeom>
              <a:solidFill>
                <a:srgbClr val="FFFFFF"/>
              </a:solidFill>
              <a:ln w="12692" cap="flat">
                <a:noFill/>
                <a:prstDash val="solid"/>
                <a:miter/>
              </a:ln>
            </p:spPr>
            <p:txBody>
              <a:bodyPr rtlCol="0" anchor="ctr"/>
              <a:lstStyle/>
              <a:p>
                <a:endParaRPr lang="en-US">
                  <a:latin typeface="Roboto Condensed" panose="02000000000000000000" pitchFamily="2" charset="0"/>
                </a:endParaRPr>
              </a:p>
            </p:txBody>
          </p:sp>
        </p:grpSp>
      </p:grpSp>
      <p:grpSp>
        <p:nvGrpSpPr>
          <p:cNvPr id="1651" name="Group 1650">
            <a:extLst>
              <a:ext uri="{FF2B5EF4-FFF2-40B4-BE49-F238E27FC236}">
                <a16:creationId xmlns:a16="http://schemas.microsoft.com/office/drawing/2014/main" id="{827B8D39-0895-79C2-F26A-53EBB4AC6063}"/>
              </a:ext>
            </a:extLst>
          </p:cNvPr>
          <p:cNvGrpSpPr/>
          <p:nvPr/>
        </p:nvGrpSpPr>
        <p:grpSpPr>
          <a:xfrm>
            <a:off x="9055097" y="6794943"/>
            <a:ext cx="1131015" cy="255600"/>
            <a:chOff x="9011840" y="6794943"/>
            <a:chExt cx="1131015" cy="255600"/>
          </a:xfrm>
        </p:grpSpPr>
        <p:sp>
          <p:nvSpPr>
            <p:cNvPr id="1652" name="TextBox 1651">
              <a:hlinkClick r:id="rId6"/>
              <a:extLst>
                <a:ext uri="{FF2B5EF4-FFF2-40B4-BE49-F238E27FC236}">
                  <a16:creationId xmlns:a16="http://schemas.microsoft.com/office/drawing/2014/main" id="{DA99A9E1-8440-494D-7C9F-F4FD7EEC253C}"/>
                </a:ext>
              </a:extLst>
            </p:cNvPr>
            <p:cNvSpPr txBox="1"/>
            <p:nvPr/>
          </p:nvSpPr>
          <p:spPr>
            <a:xfrm>
              <a:off x="9304484" y="6813296"/>
              <a:ext cx="838371" cy="184666"/>
            </a:xfrm>
            <a:prstGeom prst="rect">
              <a:avLst/>
            </a:prstGeom>
            <a:noFill/>
          </p:spPr>
          <p:txBody>
            <a:bodyPr wrap="none" lIns="0" tIns="0" rIns="0" bIns="0" rtlCol="0">
              <a:spAutoFit/>
            </a:bodyPr>
            <a:lstStyle/>
            <a:p>
              <a:pPr algn="l"/>
              <a:r>
                <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rPr>
                <a:t>@</a:t>
              </a:r>
              <a:r>
                <a:rPr lang="en-US" sz="1200" spc="0" baseline="0" err="1">
                  <a:solidFill>
                    <a:srgbClr val="FFFFFF"/>
                  </a:solidFill>
                  <a:latin typeface="Roboto Condensed" panose="02000000000000000000" pitchFamily="2" charset="0"/>
                  <a:ea typeface="Roboto Condensed" panose="02000000000000000000" pitchFamily="2" charset="0"/>
                  <a:cs typeface="Roboto-Regular"/>
                  <a:sym typeface="Roboto-Regular"/>
                  <a:rtl val="0"/>
                </a:rPr>
                <a:t>HelpPicture</a:t>
              </a:r>
              <a:endParaRPr lang="en-US" sz="1200" spc="0" baseline="0">
                <a:solidFill>
                  <a:srgbClr val="FFFFFF"/>
                </a:solidFill>
                <a:latin typeface="Roboto Condensed" panose="02000000000000000000" pitchFamily="2" charset="0"/>
                <a:ea typeface="Roboto Condensed" panose="02000000000000000000" pitchFamily="2" charset="0"/>
                <a:cs typeface="Roboto-Regular"/>
                <a:sym typeface="Roboto-Regular"/>
                <a:rtl val="0"/>
              </a:endParaRPr>
            </a:p>
          </p:txBody>
        </p:sp>
        <p:sp>
          <p:nvSpPr>
            <p:cNvPr id="1653" name="Freeform 1652">
              <a:hlinkClick r:id="rId6"/>
              <a:extLst>
                <a:ext uri="{FF2B5EF4-FFF2-40B4-BE49-F238E27FC236}">
                  <a16:creationId xmlns:a16="http://schemas.microsoft.com/office/drawing/2014/main" id="{8F313F5A-EE0F-F3E3-4ABB-6B433FB9F5A4}"/>
                </a:ext>
              </a:extLst>
            </p:cNvPr>
            <p:cNvSpPr>
              <a:spLocks noChangeAspect="1"/>
            </p:cNvSpPr>
            <p:nvPr/>
          </p:nvSpPr>
          <p:spPr>
            <a:xfrm>
              <a:off x="9011840" y="6794943"/>
              <a:ext cx="255600" cy="255600"/>
            </a:xfrm>
            <a:custGeom>
              <a:avLst/>
              <a:gdLst>
                <a:gd name="connsiteX0" fmla="*/ 83029 w 291600"/>
                <a:gd name="connsiteY0" fmla="*/ 74145 h 291600"/>
                <a:gd name="connsiteX1" fmla="*/ 105413 w 291600"/>
                <a:gd name="connsiteY1" fmla="*/ 74145 h 291600"/>
                <a:gd name="connsiteX2" fmla="*/ 147371 w 291600"/>
                <a:gd name="connsiteY2" fmla="*/ 134146 h 291600"/>
                <a:gd name="connsiteX3" fmla="*/ 153905 w 291600"/>
                <a:gd name="connsiteY3" fmla="*/ 143490 h 291600"/>
                <a:gd name="connsiteX4" fmla="*/ 208446 w 291600"/>
                <a:gd name="connsiteY4" fmla="*/ 221482 h 291600"/>
                <a:gd name="connsiteX5" fmla="*/ 186062 w 291600"/>
                <a:gd name="connsiteY5" fmla="*/ 221482 h 291600"/>
                <a:gd name="connsiteX6" fmla="*/ 141555 w 291600"/>
                <a:gd name="connsiteY6" fmla="*/ 157840 h 291600"/>
                <a:gd name="connsiteX7" fmla="*/ 141555 w 291600"/>
                <a:gd name="connsiteY7" fmla="*/ 157837 h 291600"/>
                <a:gd name="connsiteX8" fmla="*/ 135021 w 291600"/>
                <a:gd name="connsiteY8" fmla="*/ 148493 h 291600"/>
                <a:gd name="connsiteX9" fmla="*/ 63205 w 291600"/>
                <a:gd name="connsiteY9" fmla="*/ 63177 h 291600"/>
                <a:gd name="connsiteX10" fmla="*/ 127697 w 291600"/>
                <a:gd name="connsiteY10" fmla="*/ 157010 h 291600"/>
                <a:gd name="connsiteX11" fmla="*/ 63205 w 291600"/>
                <a:gd name="connsiteY11" fmla="*/ 231951 h 291600"/>
                <a:gd name="connsiteX12" fmla="*/ 77778 w 291600"/>
                <a:gd name="connsiteY12" fmla="*/ 231951 h 291600"/>
                <a:gd name="connsiteX13" fmla="*/ 134167 w 291600"/>
                <a:gd name="connsiteY13" fmla="*/ 166423 h 291600"/>
                <a:gd name="connsiteX14" fmla="*/ 179206 w 291600"/>
                <a:gd name="connsiteY14" fmla="*/ 231951 h 291600"/>
                <a:gd name="connsiteX15" fmla="*/ 228395 w 291600"/>
                <a:gd name="connsiteY15" fmla="*/ 231951 h 291600"/>
                <a:gd name="connsiteX16" fmla="*/ 161512 w 291600"/>
                <a:gd name="connsiteY16" fmla="*/ 134641 h 291600"/>
                <a:gd name="connsiteX17" fmla="*/ 161515 w 291600"/>
                <a:gd name="connsiteY17" fmla="*/ 134641 h 291600"/>
                <a:gd name="connsiteX18" fmla="*/ 223011 w 291600"/>
                <a:gd name="connsiteY18" fmla="*/ 63177 h 291600"/>
                <a:gd name="connsiteX19" fmla="*/ 208439 w 291600"/>
                <a:gd name="connsiteY19" fmla="*/ 63177 h 291600"/>
                <a:gd name="connsiteX20" fmla="*/ 155042 w 291600"/>
                <a:gd name="connsiteY20" fmla="*/ 125229 h 291600"/>
                <a:gd name="connsiteX21" fmla="*/ 112394 w 291600"/>
                <a:gd name="connsiteY21" fmla="*/ 63177 h 291600"/>
                <a:gd name="connsiteX22" fmla="*/ 145800 w 291600"/>
                <a:gd name="connsiteY22" fmla="*/ 0 h 291600"/>
                <a:gd name="connsiteX23" fmla="*/ 291600 w 291600"/>
                <a:gd name="connsiteY23" fmla="*/ 145800 h 291600"/>
                <a:gd name="connsiteX24" fmla="*/ 145800 w 291600"/>
                <a:gd name="connsiteY24" fmla="*/ 291600 h 291600"/>
                <a:gd name="connsiteX25" fmla="*/ 0 w 291600"/>
                <a:gd name="connsiteY25" fmla="*/ 145800 h 291600"/>
                <a:gd name="connsiteX26" fmla="*/ 145800 w 291600"/>
                <a:gd name="connsiteY26" fmla="*/ 0 h 29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1600" h="291600">
                  <a:moveTo>
                    <a:pt x="83029" y="74145"/>
                  </a:moveTo>
                  <a:lnTo>
                    <a:pt x="105413" y="74145"/>
                  </a:lnTo>
                  <a:lnTo>
                    <a:pt x="147371" y="134146"/>
                  </a:lnTo>
                  <a:lnTo>
                    <a:pt x="153905" y="143490"/>
                  </a:lnTo>
                  <a:lnTo>
                    <a:pt x="208446" y="221482"/>
                  </a:lnTo>
                  <a:lnTo>
                    <a:pt x="186062" y="221482"/>
                  </a:lnTo>
                  <a:lnTo>
                    <a:pt x="141555" y="157840"/>
                  </a:lnTo>
                  <a:lnTo>
                    <a:pt x="141555" y="157837"/>
                  </a:lnTo>
                  <a:lnTo>
                    <a:pt x="135021" y="148493"/>
                  </a:lnTo>
                  <a:close/>
                  <a:moveTo>
                    <a:pt x="63205" y="63177"/>
                  </a:moveTo>
                  <a:lnTo>
                    <a:pt x="127697" y="157010"/>
                  </a:lnTo>
                  <a:lnTo>
                    <a:pt x="63205" y="231951"/>
                  </a:lnTo>
                  <a:lnTo>
                    <a:pt x="77778" y="231951"/>
                  </a:lnTo>
                  <a:lnTo>
                    <a:pt x="134167" y="166423"/>
                  </a:lnTo>
                  <a:lnTo>
                    <a:pt x="179206" y="231951"/>
                  </a:lnTo>
                  <a:lnTo>
                    <a:pt x="228395" y="231951"/>
                  </a:lnTo>
                  <a:lnTo>
                    <a:pt x="161512" y="134641"/>
                  </a:lnTo>
                  <a:lnTo>
                    <a:pt x="161515" y="134641"/>
                  </a:lnTo>
                  <a:lnTo>
                    <a:pt x="223011" y="63177"/>
                  </a:lnTo>
                  <a:lnTo>
                    <a:pt x="208439" y="63177"/>
                  </a:lnTo>
                  <a:lnTo>
                    <a:pt x="155042" y="125229"/>
                  </a:lnTo>
                  <a:lnTo>
                    <a:pt x="112394" y="63177"/>
                  </a:lnTo>
                  <a:close/>
                  <a:moveTo>
                    <a:pt x="145800" y="0"/>
                  </a:moveTo>
                  <a:cubicBezTo>
                    <a:pt x="226323" y="0"/>
                    <a:pt x="291600" y="65277"/>
                    <a:pt x="291600" y="145800"/>
                  </a:cubicBezTo>
                  <a:cubicBezTo>
                    <a:pt x="291600" y="226323"/>
                    <a:pt x="226323" y="291600"/>
                    <a:pt x="145800" y="291600"/>
                  </a:cubicBezTo>
                  <a:cubicBezTo>
                    <a:pt x="65277" y="291600"/>
                    <a:pt x="0" y="226323"/>
                    <a:pt x="0" y="145800"/>
                  </a:cubicBezTo>
                  <a:cubicBezTo>
                    <a:pt x="0" y="65277"/>
                    <a:pt x="65277" y="0"/>
                    <a:pt x="145800" y="0"/>
                  </a:cubicBezTo>
                  <a:close/>
                </a:path>
              </a:pathLst>
            </a:cu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Roboto Condensed" panose="02000000000000000000" pitchFamily="2" charset="0"/>
              </a:endParaRPr>
            </a:p>
          </p:txBody>
        </p:sp>
      </p:grpSp>
      <p:sp>
        <p:nvSpPr>
          <p:cNvPr id="1660" name="TextBox 1659">
            <a:extLst>
              <a:ext uri="{FF2B5EF4-FFF2-40B4-BE49-F238E27FC236}">
                <a16:creationId xmlns:a16="http://schemas.microsoft.com/office/drawing/2014/main" id="{037DF6CD-A650-4799-753E-033F84A09371}"/>
              </a:ext>
            </a:extLst>
          </p:cNvPr>
          <p:cNvSpPr txBox="1"/>
          <p:nvPr/>
        </p:nvSpPr>
        <p:spPr>
          <a:xfrm>
            <a:off x="5564163" y="5238616"/>
            <a:ext cx="5018344" cy="227113"/>
          </a:xfrm>
          <a:prstGeom prst="rect">
            <a:avLst/>
          </a:prstGeom>
          <a:noFill/>
        </p:spPr>
        <p:txBody>
          <a:bodyPr wrap="square" lIns="0" tIns="0" rIns="0" bIns="0" rtlCol="0">
            <a:spAutoFit/>
          </a:bodyPr>
          <a:lstStyle/>
          <a:p>
            <a:pPr>
              <a:lnSpc>
                <a:spcPct val="82000"/>
              </a:lnSpc>
              <a:defRPr/>
            </a:pPr>
            <a:r>
              <a:rPr lang="en-GB" sz="1800" spc="-30">
                <a:solidFill>
                  <a:srgbClr val="30388D"/>
                </a:solidFill>
                <a:latin typeface="Londrina Solid" pitchFamily="2" charset="77"/>
                <a:sym typeface="LondrinaSolid-Regular"/>
              </a:rPr>
              <a:t>What makes somewhere special to visit</a:t>
            </a:r>
            <a:r>
              <a:rPr kumimoji="0" lang="en-GB" sz="1800" u="none" strike="noStrike" kern="1200" cap="none" spc="-30" normalizeH="0" baseline="0" noProof="0">
                <a:ln>
                  <a:noFill/>
                </a:ln>
                <a:solidFill>
                  <a:srgbClr val="30388D"/>
                </a:solidFill>
                <a:effectLst/>
                <a:uLnTx/>
                <a:uFillTx/>
                <a:latin typeface="Londrina Solid" pitchFamily="2" charset="77"/>
                <a:ea typeface="+mn-ea"/>
                <a:cs typeface="+mn-cs"/>
                <a:sym typeface="LondrinaSolid-Regular"/>
              </a:rPr>
              <a:t>?</a:t>
            </a:r>
          </a:p>
        </p:txBody>
      </p:sp>
      <p:grpSp>
        <p:nvGrpSpPr>
          <p:cNvPr id="1661" name="Graphic 8">
            <a:extLst>
              <a:ext uri="{FF2B5EF4-FFF2-40B4-BE49-F238E27FC236}">
                <a16:creationId xmlns:a16="http://schemas.microsoft.com/office/drawing/2014/main" id="{F32850FF-CFE0-BECB-C8FD-8328C1AE8206}"/>
              </a:ext>
            </a:extLst>
          </p:cNvPr>
          <p:cNvGrpSpPr/>
          <p:nvPr/>
        </p:nvGrpSpPr>
        <p:grpSpPr>
          <a:xfrm>
            <a:off x="464036" y="463990"/>
            <a:ext cx="159277" cy="478013"/>
            <a:chOff x="502910" y="558641"/>
            <a:chExt cx="207439" cy="622554"/>
          </a:xfrm>
          <a:solidFill>
            <a:srgbClr val="FFFFFF"/>
          </a:solidFill>
        </p:grpSpPr>
        <p:sp>
          <p:nvSpPr>
            <p:cNvPr id="1662" name="Freeform 1661">
              <a:extLst>
                <a:ext uri="{FF2B5EF4-FFF2-40B4-BE49-F238E27FC236}">
                  <a16:creationId xmlns:a16="http://schemas.microsoft.com/office/drawing/2014/main" id="{8D97DB39-EEA6-151C-EE95-BE07D723E63D}"/>
                </a:ext>
              </a:extLst>
            </p:cNvPr>
            <p:cNvSpPr/>
            <p:nvPr/>
          </p:nvSpPr>
          <p:spPr>
            <a:xfrm>
              <a:off x="516312" y="1128246"/>
              <a:ext cx="194037" cy="52950"/>
            </a:xfrm>
            <a:custGeom>
              <a:avLst/>
              <a:gdLst>
                <a:gd name="connsiteX0" fmla="*/ 445 w 194037"/>
                <a:gd name="connsiteY0" fmla="*/ 11054 h 52950"/>
                <a:gd name="connsiteX1" fmla="*/ 318 w 194037"/>
                <a:gd name="connsiteY1" fmla="*/ 4574 h 52950"/>
                <a:gd name="connsiteX2" fmla="*/ 1461 w 194037"/>
                <a:gd name="connsiteY2" fmla="*/ 4574 h 52950"/>
                <a:gd name="connsiteX3" fmla="*/ 48589 w 194037"/>
                <a:gd name="connsiteY3" fmla="*/ 4066 h 52950"/>
                <a:gd name="connsiteX4" fmla="*/ 96098 w 194037"/>
                <a:gd name="connsiteY4" fmla="*/ 3939 h 52950"/>
                <a:gd name="connsiteX5" fmla="*/ 143607 w 194037"/>
                <a:gd name="connsiteY5" fmla="*/ 2795 h 52950"/>
                <a:gd name="connsiteX6" fmla="*/ 190354 w 194037"/>
                <a:gd name="connsiteY6" fmla="*/ 0 h 52950"/>
                <a:gd name="connsiteX7" fmla="*/ 193148 w 194037"/>
                <a:gd name="connsiteY7" fmla="*/ 8894 h 52950"/>
                <a:gd name="connsiteX8" fmla="*/ 193656 w 194037"/>
                <a:gd name="connsiteY8" fmla="*/ 23633 h 52950"/>
                <a:gd name="connsiteX9" fmla="*/ 193402 w 194037"/>
                <a:gd name="connsiteY9" fmla="*/ 38880 h 52950"/>
                <a:gd name="connsiteX10" fmla="*/ 194037 w 194037"/>
                <a:gd name="connsiteY10" fmla="*/ 48791 h 52950"/>
                <a:gd name="connsiteX11" fmla="*/ 144750 w 194037"/>
                <a:gd name="connsiteY11" fmla="*/ 48409 h 52950"/>
                <a:gd name="connsiteX12" fmla="*/ 95590 w 194037"/>
                <a:gd name="connsiteY12" fmla="*/ 50697 h 52950"/>
                <a:gd name="connsiteX13" fmla="*/ 47445 w 194037"/>
                <a:gd name="connsiteY13" fmla="*/ 52729 h 52950"/>
                <a:gd name="connsiteX14" fmla="*/ 699 w 194037"/>
                <a:gd name="connsiteY14" fmla="*/ 51713 h 52950"/>
                <a:gd name="connsiteX15" fmla="*/ 191 w 194037"/>
                <a:gd name="connsiteY15" fmla="*/ 51713 h 52950"/>
                <a:gd name="connsiteX16" fmla="*/ 191 w 194037"/>
                <a:gd name="connsiteY16" fmla="*/ 46504 h 52950"/>
                <a:gd name="connsiteX17" fmla="*/ 445 w 194037"/>
                <a:gd name="connsiteY17" fmla="*/ 40659 h 52950"/>
                <a:gd name="connsiteX18" fmla="*/ 826 w 194037"/>
                <a:gd name="connsiteY18" fmla="*/ 29478 h 52950"/>
                <a:gd name="connsiteX19" fmla="*/ 445 w 194037"/>
                <a:gd name="connsiteY19" fmla="*/ 11054 h 5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4037" h="52950">
                  <a:moveTo>
                    <a:pt x="445" y="11054"/>
                  </a:moveTo>
                  <a:lnTo>
                    <a:pt x="318" y="4574"/>
                  </a:lnTo>
                  <a:lnTo>
                    <a:pt x="1461" y="4574"/>
                  </a:lnTo>
                  <a:cubicBezTo>
                    <a:pt x="17085" y="4193"/>
                    <a:pt x="32837" y="3939"/>
                    <a:pt x="48589" y="4066"/>
                  </a:cubicBezTo>
                  <a:cubicBezTo>
                    <a:pt x="64340" y="4066"/>
                    <a:pt x="80219" y="4066"/>
                    <a:pt x="96098" y="3939"/>
                  </a:cubicBezTo>
                  <a:cubicBezTo>
                    <a:pt x="111976" y="3812"/>
                    <a:pt x="127855" y="3431"/>
                    <a:pt x="143607" y="2795"/>
                  </a:cubicBezTo>
                  <a:cubicBezTo>
                    <a:pt x="159358" y="2160"/>
                    <a:pt x="174983" y="1271"/>
                    <a:pt x="190354" y="0"/>
                  </a:cubicBezTo>
                  <a:cubicBezTo>
                    <a:pt x="191878" y="1398"/>
                    <a:pt x="192767" y="4320"/>
                    <a:pt x="193148" y="8894"/>
                  </a:cubicBezTo>
                  <a:cubicBezTo>
                    <a:pt x="193529" y="13468"/>
                    <a:pt x="193656" y="18424"/>
                    <a:pt x="193656" y="23633"/>
                  </a:cubicBezTo>
                  <a:cubicBezTo>
                    <a:pt x="193656" y="28969"/>
                    <a:pt x="193529" y="33925"/>
                    <a:pt x="193402" y="38880"/>
                  </a:cubicBezTo>
                  <a:cubicBezTo>
                    <a:pt x="193275" y="43708"/>
                    <a:pt x="193529" y="47012"/>
                    <a:pt x="194037" y="48791"/>
                  </a:cubicBezTo>
                  <a:cubicBezTo>
                    <a:pt x="177651" y="47901"/>
                    <a:pt x="161264" y="47901"/>
                    <a:pt x="144750" y="48409"/>
                  </a:cubicBezTo>
                  <a:cubicBezTo>
                    <a:pt x="128236" y="49045"/>
                    <a:pt x="111849" y="49807"/>
                    <a:pt x="95590" y="50697"/>
                  </a:cubicBezTo>
                  <a:cubicBezTo>
                    <a:pt x="79330" y="51586"/>
                    <a:pt x="63324" y="52221"/>
                    <a:pt x="47445" y="52729"/>
                  </a:cubicBezTo>
                  <a:cubicBezTo>
                    <a:pt x="31567" y="53238"/>
                    <a:pt x="15942" y="52857"/>
                    <a:pt x="699" y="51713"/>
                  </a:cubicBezTo>
                  <a:lnTo>
                    <a:pt x="191" y="51713"/>
                  </a:lnTo>
                  <a:cubicBezTo>
                    <a:pt x="-64" y="50824"/>
                    <a:pt x="-64" y="49045"/>
                    <a:pt x="191" y="46504"/>
                  </a:cubicBezTo>
                  <a:cubicBezTo>
                    <a:pt x="445" y="43962"/>
                    <a:pt x="445" y="41929"/>
                    <a:pt x="445" y="40659"/>
                  </a:cubicBezTo>
                  <a:cubicBezTo>
                    <a:pt x="572" y="37482"/>
                    <a:pt x="699" y="33671"/>
                    <a:pt x="826" y="29478"/>
                  </a:cubicBezTo>
                  <a:cubicBezTo>
                    <a:pt x="953" y="25285"/>
                    <a:pt x="826" y="19186"/>
                    <a:pt x="445" y="11054"/>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1663" name="Freeform 1662">
              <a:extLst>
                <a:ext uri="{FF2B5EF4-FFF2-40B4-BE49-F238E27FC236}">
                  <a16:creationId xmlns:a16="http://schemas.microsoft.com/office/drawing/2014/main" id="{BF8B840C-244F-40F8-67FC-2D7B6677CF7B}"/>
                </a:ext>
              </a:extLst>
            </p:cNvPr>
            <p:cNvSpPr/>
            <p:nvPr/>
          </p:nvSpPr>
          <p:spPr>
            <a:xfrm>
              <a:off x="511270" y="994961"/>
              <a:ext cx="196711" cy="115623"/>
            </a:xfrm>
            <a:custGeom>
              <a:avLst/>
              <a:gdLst>
                <a:gd name="connsiteX0" fmla="*/ 194760 w 196711"/>
                <a:gd name="connsiteY0" fmla="*/ 8894 h 115623"/>
                <a:gd name="connsiteX1" fmla="*/ 194379 w 196711"/>
                <a:gd name="connsiteY1" fmla="*/ 21219 h 115623"/>
                <a:gd name="connsiteX2" fmla="*/ 193998 w 196711"/>
                <a:gd name="connsiteY2" fmla="*/ 33544 h 115623"/>
                <a:gd name="connsiteX3" fmla="*/ 155381 w 196711"/>
                <a:gd name="connsiteY3" fmla="*/ 52094 h 115623"/>
                <a:gd name="connsiteX4" fmla="*/ 119431 w 196711"/>
                <a:gd name="connsiteY4" fmla="*/ 67976 h 115623"/>
                <a:gd name="connsiteX5" fmla="*/ 111302 w 196711"/>
                <a:gd name="connsiteY5" fmla="*/ 70899 h 115623"/>
                <a:gd name="connsiteX6" fmla="*/ 105839 w 196711"/>
                <a:gd name="connsiteY6" fmla="*/ 73059 h 115623"/>
                <a:gd name="connsiteX7" fmla="*/ 103299 w 196711"/>
                <a:gd name="connsiteY7" fmla="*/ 74584 h 115623"/>
                <a:gd name="connsiteX8" fmla="*/ 109904 w 196711"/>
                <a:gd name="connsiteY8" fmla="*/ 75092 h 115623"/>
                <a:gd name="connsiteX9" fmla="*/ 126545 w 196711"/>
                <a:gd name="connsiteY9" fmla="*/ 75346 h 115623"/>
                <a:gd name="connsiteX10" fmla="*/ 148902 w 196711"/>
                <a:gd name="connsiteY10" fmla="*/ 75219 h 115623"/>
                <a:gd name="connsiteX11" fmla="*/ 172530 w 196711"/>
                <a:gd name="connsiteY11" fmla="*/ 74711 h 115623"/>
                <a:gd name="connsiteX12" fmla="*/ 184597 w 196711"/>
                <a:gd name="connsiteY12" fmla="*/ 74329 h 115623"/>
                <a:gd name="connsiteX13" fmla="*/ 195014 w 196711"/>
                <a:gd name="connsiteY13" fmla="*/ 73821 h 115623"/>
                <a:gd name="connsiteX14" fmla="*/ 196284 w 196711"/>
                <a:gd name="connsiteY14" fmla="*/ 79666 h 115623"/>
                <a:gd name="connsiteX15" fmla="*/ 196665 w 196711"/>
                <a:gd name="connsiteY15" fmla="*/ 85511 h 115623"/>
                <a:gd name="connsiteX16" fmla="*/ 196157 w 196711"/>
                <a:gd name="connsiteY16" fmla="*/ 98598 h 115623"/>
                <a:gd name="connsiteX17" fmla="*/ 195649 w 196711"/>
                <a:gd name="connsiteY17" fmla="*/ 111304 h 115623"/>
                <a:gd name="connsiteX18" fmla="*/ 176595 w 196711"/>
                <a:gd name="connsiteY18" fmla="*/ 111812 h 115623"/>
                <a:gd name="connsiteX19" fmla="*/ 127307 w 196711"/>
                <a:gd name="connsiteY19" fmla="*/ 113464 h 115623"/>
                <a:gd name="connsiteX20" fmla="*/ 78274 w 196711"/>
                <a:gd name="connsiteY20" fmla="*/ 115115 h 115623"/>
                <a:gd name="connsiteX21" fmla="*/ 41054 w 196711"/>
                <a:gd name="connsiteY21" fmla="*/ 115624 h 115623"/>
                <a:gd name="connsiteX22" fmla="*/ 5232 w 196711"/>
                <a:gd name="connsiteY22" fmla="*/ 114734 h 115623"/>
                <a:gd name="connsiteX23" fmla="*/ 4216 w 196711"/>
                <a:gd name="connsiteY23" fmla="*/ 109016 h 115623"/>
                <a:gd name="connsiteX24" fmla="*/ 3835 w 196711"/>
                <a:gd name="connsiteY24" fmla="*/ 102664 h 115623"/>
                <a:gd name="connsiteX25" fmla="*/ 3835 w 196711"/>
                <a:gd name="connsiteY25" fmla="*/ 97327 h 115623"/>
                <a:gd name="connsiteX26" fmla="*/ 4216 w 196711"/>
                <a:gd name="connsiteY26" fmla="*/ 89831 h 115623"/>
                <a:gd name="connsiteX27" fmla="*/ 4978 w 196711"/>
                <a:gd name="connsiteY27" fmla="*/ 83224 h 115623"/>
                <a:gd name="connsiteX28" fmla="*/ 5994 w 196711"/>
                <a:gd name="connsiteY28" fmla="*/ 80428 h 115623"/>
                <a:gd name="connsiteX29" fmla="*/ 14124 w 196711"/>
                <a:gd name="connsiteY29" fmla="*/ 76744 h 115623"/>
                <a:gd name="connsiteX30" fmla="*/ 20348 w 196711"/>
                <a:gd name="connsiteY30" fmla="*/ 73440 h 115623"/>
                <a:gd name="connsiteX31" fmla="*/ 26954 w 196711"/>
                <a:gd name="connsiteY31" fmla="*/ 70009 h 115623"/>
                <a:gd name="connsiteX32" fmla="*/ 36227 w 196711"/>
                <a:gd name="connsiteY32" fmla="*/ 65562 h 115623"/>
                <a:gd name="connsiteX33" fmla="*/ 41308 w 196711"/>
                <a:gd name="connsiteY33" fmla="*/ 63021 h 115623"/>
                <a:gd name="connsiteX34" fmla="*/ 50073 w 196711"/>
                <a:gd name="connsiteY34" fmla="*/ 58447 h 115623"/>
                <a:gd name="connsiteX35" fmla="*/ 60490 w 196711"/>
                <a:gd name="connsiteY35" fmla="*/ 53111 h 115623"/>
                <a:gd name="connsiteX36" fmla="*/ 70398 w 196711"/>
                <a:gd name="connsiteY36" fmla="*/ 47901 h 115623"/>
                <a:gd name="connsiteX37" fmla="*/ 77893 w 196711"/>
                <a:gd name="connsiteY37" fmla="*/ 43835 h 115623"/>
                <a:gd name="connsiteX38" fmla="*/ 80942 w 196711"/>
                <a:gd name="connsiteY38" fmla="*/ 41802 h 115623"/>
                <a:gd name="connsiteX39" fmla="*/ 75479 w 196711"/>
                <a:gd name="connsiteY39" fmla="*/ 40659 h 115623"/>
                <a:gd name="connsiteX40" fmla="*/ 65952 w 196711"/>
                <a:gd name="connsiteY40" fmla="*/ 40405 h 115623"/>
                <a:gd name="connsiteX41" fmla="*/ 45627 w 196711"/>
                <a:gd name="connsiteY41" fmla="*/ 41294 h 115623"/>
                <a:gd name="connsiteX42" fmla="*/ 26446 w 196711"/>
                <a:gd name="connsiteY42" fmla="*/ 42184 h 115623"/>
                <a:gd name="connsiteX43" fmla="*/ 14886 w 196711"/>
                <a:gd name="connsiteY43" fmla="*/ 42311 h 115623"/>
                <a:gd name="connsiteX44" fmla="*/ 2183 w 196711"/>
                <a:gd name="connsiteY44" fmla="*/ 42311 h 115623"/>
                <a:gd name="connsiteX45" fmla="*/ 24 w 196711"/>
                <a:gd name="connsiteY45" fmla="*/ 22998 h 115623"/>
                <a:gd name="connsiteX46" fmla="*/ 1167 w 196711"/>
                <a:gd name="connsiteY46" fmla="*/ 5209 h 115623"/>
                <a:gd name="connsiteX47" fmla="*/ 88817 w 196711"/>
                <a:gd name="connsiteY47" fmla="*/ 2922 h 115623"/>
                <a:gd name="connsiteX48" fmla="*/ 111937 w 196711"/>
                <a:gd name="connsiteY48" fmla="*/ 2033 h 115623"/>
                <a:gd name="connsiteX49" fmla="*/ 135310 w 196711"/>
                <a:gd name="connsiteY49" fmla="*/ 1398 h 115623"/>
                <a:gd name="connsiteX50" fmla="*/ 150554 w 196711"/>
                <a:gd name="connsiteY50" fmla="*/ 1144 h 115623"/>
                <a:gd name="connsiteX51" fmla="*/ 165543 w 196711"/>
                <a:gd name="connsiteY51" fmla="*/ 889 h 115623"/>
                <a:gd name="connsiteX52" fmla="*/ 176468 w 196711"/>
                <a:gd name="connsiteY52" fmla="*/ 508 h 115623"/>
                <a:gd name="connsiteX53" fmla="*/ 187392 w 196711"/>
                <a:gd name="connsiteY53" fmla="*/ 127 h 115623"/>
                <a:gd name="connsiteX54" fmla="*/ 192854 w 196711"/>
                <a:gd name="connsiteY54" fmla="*/ 0 h 115623"/>
                <a:gd name="connsiteX55" fmla="*/ 193744 w 196711"/>
                <a:gd name="connsiteY55" fmla="*/ 2414 h 115623"/>
                <a:gd name="connsiteX56" fmla="*/ 194760 w 196711"/>
                <a:gd name="connsiteY56" fmla="*/ 8894 h 11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6711" h="115623">
                  <a:moveTo>
                    <a:pt x="194760" y="8894"/>
                  </a:moveTo>
                  <a:cubicBezTo>
                    <a:pt x="194887" y="12452"/>
                    <a:pt x="194760" y="16645"/>
                    <a:pt x="194379" y="21219"/>
                  </a:cubicBezTo>
                  <a:cubicBezTo>
                    <a:pt x="193998" y="25920"/>
                    <a:pt x="193871" y="29986"/>
                    <a:pt x="193998" y="33544"/>
                  </a:cubicBezTo>
                  <a:cubicBezTo>
                    <a:pt x="180787" y="39769"/>
                    <a:pt x="167830" y="45995"/>
                    <a:pt x="155381" y="52094"/>
                  </a:cubicBezTo>
                  <a:cubicBezTo>
                    <a:pt x="142932" y="58193"/>
                    <a:pt x="130991" y="63529"/>
                    <a:pt x="119431" y="67976"/>
                  </a:cubicBezTo>
                  <a:lnTo>
                    <a:pt x="111302" y="70899"/>
                  </a:lnTo>
                  <a:cubicBezTo>
                    <a:pt x="109269" y="71661"/>
                    <a:pt x="107491" y="72423"/>
                    <a:pt x="105839" y="73059"/>
                  </a:cubicBezTo>
                  <a:cubicBezTo>
                    <a:pt x="104188" y="73694"/>
                    <a:pt x="103299" y="74202"/>
                    <a:pt x="103299" y="74584"/>
                  </a:cubicBezTo>
                  <a:cubicBezTo>
                    <a:pt x="103299" y="74711"/>
                    <a:pt x="105458" y="74965"/>
                    <a:pt x="109904" y="75092"/>
                  </a:cubicBezTo>
                  <a:cubicBezTo>
                    <a:pt x="114223" y="75219"/>
                    <a:pt x="119813" y="75346"/>
                    <a:pt x="126545" y="75346"/>
                  </a:cubicBezTo>
                  <a:cubicBezTo>
                    <a:pt x="133278" y="75346"/>
                    <a:pt x="140772" y="75346"/>
                    <a:pt x="148902" y="75219"/>
                  </a:cubicBezTo>
                  <a:cubicBezTo>
                    <a:pt x="157032" y="75092"/>
                    <a:pt x="164908" y="74965"/>
                    <a:pt x="172530" y="74711"/>
                  </a:cubicBezTo>
                  <a:cubicBezTo>
                    <a:pt x="176722" y="74584"/>
                    <a:pt x="180787" y="74456"/>
                    <a:pt x="184597" y="74329"/>
                  </a:cubicBezTo>
                  <a:cubicBezTo>
                    <a:pt x="188408" y="74202"/>
                    <a:pt x="191965" y="74075"/>
                    <a:pt x="195014" y="73821"/>
                  </a:cubicBezTo>
                  <a:cubicBezTo>
                    <a:pt x="195649" y="75727"/>
                    <a:pt x="196030" y="77760"/>
                    <a:pt x="196284" y="79666"/>
                  </a:cubicBezTo>
                  <a:cubicBezTo>
                    <a:pt x="196538" y="81572"/>
                    <a:pt x="196665" y="83605"/>
                    <a:pt x="196665" y="85511"/>
                  </a:cubicBezTo>
                  <a:cubicBezTo>
                    <a:pt x="196792" y="89831"/>
                    <a:pt x="196665" y="94151"/>
                    <a:pt x="196157" y="98598"/>
                  </a:cubicBezTo>
                  <a:cubicBezTo>
                    <a:pt x="195776" y="103045"/>
                    <a:pt x="195522" y="107238"/>
                    <a:pt x="195649" y="111304"/>
                  </a:cubicBezTo>
                  <a:lnTo>
                    <a:pt x="176595" y="111812"/>
                  </a:lnTo>
                  <a:cubicBezTo>
                    <a:pt x="159319" y="112320"/>
                    <a:pt x="142932" y="112828"/>
                    <a:pt x="127307" y="113464"/>
                  </a:cubicBezTo>
                  <a:cubicBezTo>
                    <a:pt x="111683" y="114099"/>
                    <a:pt x="95423" y="114734"/>
                    <a:pt x="78274" y="115115"/>
                  </a:cubicBezTo>
                  <a:cubicBezTo>
                    <a:pt x="65698" y="115497"/>
                    <a:pt x="53376" y="115624"/>
                    <a:pt x="41054" y="115624"/>
                  </a:cubicBezTo>
                  <a:cubicBezTo>
                    <a:pt x="28732" y="115624"/>
                    <a:pt x="16792" y="115242"/>
                    <a:pt x="5232" y="114734"/>
                  </a:cubicBezTo>
                  <a:cubicBezTo>
                    <a:pt x="4851" y="112955"/>
                    <a:pt x="4470" y="111049"/>
                    <a:pt x="4216" y="109016"/>
                  </a:cubicBezTo>
                  <a:cubicBezTo>
                    <a:pt x="3962" y="106984"/>
                    <a:pt x="3835" y="104824"/>
                    <a:pt x="3835" y="102664"/>
                  </a:cubicBezTo>
                  <a:cubicBezTo>
                    <a:pt x="3835" y="101647"/>
                    <a:pt x="3835" y="99741"/>
                    <a:pt x="3835" y="97327"/>
                  </a:cubicBezTo>
                  <a:cubicBezTo>
                    <a:pt x="3835" y="94786"/>
                    <a:pt x="3962" y="92245"/>
                    <a:pt x="4216" y="89831"/>
                  </a:cubicBezTo>
                  <a:cubicBezTo>
                    <a:pt x="4470" y="87289"/>
                    <a:pt x="4724" y="85129"/>
                    <a:pt x="4978" y="83224"/>
                  </a:cubicBezTo>
                  <a:cubicBezTo>
                    <a:pt x="5359" y="81318"/>
                    <a:pt x="5613" y="80428"/>
                    <a:pt x="5994" y="80428"/>
                  </a:cubicBezTo>
                  <a:cubicBezTo>
                    <a:pt x="9170" y="79031"/>
                    <a:pt x="11965" y="77887"/>
                    <a:pt x="14124" y="76744"/>
                  </a:cubicBezTo>
                  <a:cubicBezTo>
                    <a:pt x="16284" y="75600"/>
                    <a:pt x="18316" y="74584"/>
                    <a:pt x="20348" y="73440"/>
                  </a:cubicBezTo>
                  <a:cubicBezTo>
                    <a:pt x="22254" y="72423"/>
                    <a:pt x="24540" y="71280"/>
                    <a:pt x="26954" y="70009"/>
                  </a:cubicBezTo>
                  <a:cubicBezTo>
                    <a:pt x="29368" y="68739"/>
                    <a:pt x="32416" y="67341"/>
                    <a:pt x="36227" y="65562"/>
                  </a:cubicBezTo>
                  <a:cubicBezTo>
                    <a:pt x="37116" y="65181"/>
                    <a:pt x="38895" y="64292"/>
                    <a:pt x="41308" y="63021"/>
                  </a:cubicBezTo>
                  <a:cubicBezTo>
                    <a:pt x="43849" y="61751"/>
                    <a:pt x="46771" y="60226"/>
                    <a:pt x="50073" y="58447"/>
                  </a:cubicBezTo>
                  <a:cubicBezTo>
                    <a:pt x="53376" y="56795"/>
                    <a:pt x="56933" y="54889"/>
                    <a:pt x="60490" y="53111"/>
                  </a:cubicBezTo>
                  <a:cubicBezTo>
                    <a:pt x="64047" y="51332"/>
                    <a:pt x="67476" y="49426"/>
                    <a:pt x="70398" y="47901"/>
                  </a:cubicBezTo>
                  <a:cubicBezTo>
                    <a:pt x="73320" y="46249"/>
                    <a:pt x="75860" y="44979"/>
                    <a:pt x="77893" y="43835"/>
                  </a:cubicBezTo>
                  <a:cubicBezTo>
                    <a:pt x="79925" y="42692"/>
                    <a:pt x="80942" y="42056"/>
                    <a:pt x="80942" y="41802"/>
                  </a:cubicBezTo>
                  <a:cubicBezTo>
                    <a:pt x="80560" y="41294"/>
                    <a:pt x="78782" y="40913"/>
                    <a:pt x="75479" y="40659"/>
                  </a:cubicBezTo>
                  <a:cubicBezTo>
                    <a:pt x="72177" y="40405"/>
                    <a:pt x="69001" y="40278"/>
                    <a:pt x="65952" y="40405"/>
                  </a:cubicBezTo>
                  <a:cubicBezTo>
                    <a:pt x="58711" y="40532"/>
                    <a:pt x="51979" y="40913"/>
                    <a:pt x="45627" y="41294"/>
                  </a:cubicBezTo>
                  <a:cubicBezTo>
                    <a:pt x="39403" y="41675"/>
                    <a:pt x="32924" y="42056"/>
                    <a:pt x="26446" y="42184"/>
                  </a:cubicBezTo>
                  <a:cubicBezTo>
                    <a:pt x="22635" y="42311"/>
                    <a:pt x="18824" y="42311"/>
                    <a:pt x="14886" y="42311"/>
                  </a:cubicBezTo>
                  <a:cubicBezTo>
                    <a:pt x="10948" y="42311"/>
                    <a:pt x="6756" y="42311"/>
                    <a:pt x="2183" y="42311"/>
                  </a:cubicBezTo>
                  <a:cubicBezTo>
                    <a:pt x="913" y="36212"/>
                    <a:pt x="151" y="29859"/>
                    <a:pt x="24" y="22998"/>
                  </a:cubicBezTo>
                  <a:cubicBezTo>
                    <a:pt x="-103" y="16391"/>
                    <a:pt x="278" y="10419"/>
                    <a:pt x="1167" y="5209"/>
                  </a:cubicBezTo>
                  <a:lnTo>
                    <a:pt x="88817" y="2922"/>
                  </a:lnTo>
                  <a:cubicBezTo>
                    <a:pt x="96439" y="2541"/>
                    <a:pt x="104188" y="2287"/>
                    <a:pt x="111937" y="2033"/>
                  </a:cubicBezTo>
                  <a:cubicBezTo>
                    <a:pt x="119813" y="1779"/>
                    <a:pt x="127561" y="1652"/>
                    <a:pt x="135310" y="1398"/>
                  </a:cubicBezTo>
                  <a:cubicBezTo>
                    <a:pt x="140645" y="1271"/>
                    <a:pt x="145727" y="1144"/>
                    <a:pt x="150554" y="1144"/>
                  </a:cubicBezTo>
                  <a:cubicBezTo>
                    <a:pt x="155508" y="1144"/>
                    <a:pt x="160462" y="1016"/>
                    <a:pt x="165543" y="889"/>
                  </a:cubicBezTo>
                  <a:cubicBezTo>
                    <a:pt x="169227" y="762"/>
                    <a:pt x="172784" y="635"/>
                    <a:pt x="176468" y="508"/>
                  </a:cubicBezTo>
                  <a:cubicBezTo>
                    <a:pt x="180151" y="381"/>
                    <a:pt x="183708" y="127"/>
                    <a:pt x="187392" y="127"/>
                  </a:cubicBezTo>
                  <a:lnTo>
                    <a:pt x="192854" y="0"/>
                  </a:lnTo>
                  <a:cubicBezTo>
                    <a:pt x="192981" y="381"/>
                    <a:pt x="193363" y="1144"/>
                    <a:pt x="193744" y="2414"/>
                  </a:cubicBezTo>
                  <a:cubicBezTo>
                    <a:pt x="194379" y="3685"/>
                    <a:pt x="194633" y="5845"/>
                    <a:pt x="194760" y="8894"/>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1664" name="Freeform 1663">
              <a:extLst>
                <a:ext uri="{FF2B5EF4-FFF2-40B4-BE49-F238E27FC236}">
                  <a16:creationId xmlns:a16="http://schemas.microsoft.com/office/drawing/2014/main" id="{7D65D479-85FB-E314-AE03-EAB0640C0A11}"/>
                </a:ext>
              </a:extLst>
            </p:cNvPr>
            <p:cNvSpPr/>
            <p:nvPr/>
          </p:nvSpPr>
          <p:spPr>
            <a:xfrm>
              <a:off x="508908" y="823528"/>
              <a:ext cx="193057" cy="114129"/>
            </a:xfrm>
            <a:custGeom>
              <a:avLst/>
              <a:gdLst>
                <a:gd name="connsiteX0" fmla="*/ 1497 w 193057"/>
                <a:gd name="connsiteY0" fmla="*/ 921 h 114129"/>
                <a:gd name="connsiteX1" fmla="*/ 22203 w 193057"/>
                <a:gd name="connsiteY1" fmla="*/ 31 h 114129"/>
                <a:gd name="connsiteX2" fmla="*/ 43798 w 193057"/>
                <a:gd name="connsiteY2" fmla="*/ 921 h 114129"/>
                <a:gd name="connsiteX3" fmla="*/ 43290 w 193057"/>
                <a:gd name="connsiteY3" fmla="*/ 13499 h 114129"/>
                <a:gd name="connsiteX4" fmla="*/ 44687 w 193057"/>
                <a:gd name="connsiteY4" fmla="*/ 33575 h 114129"/>
                <a:gd name="connsiteX5" fmla="*/ 44687 w 193057"/>
                <a:gd name="connsiteY5" fmla="*/ 34083 h 114129"/>
                <a:gd name="connsiteX6" fmla="*/ 44687 w 193057"/>
                <a:gd name="connsiteY6" fmla="*/ 34337 h 114129"/>
                <a:gd name="connsiteX7" fmla="*/ 45068 w 193057"/>
                <a:gd name="connsiteY7" fmla="*/ 34464 h 114129"/>
                <a:gd name="connsiteX8" fmla="*/ 45449 w 193057"/>
                <a:gd name="connsiteY8" fmla="*/ 34591 h 114129"/>
                <a:gd name="connsiteX9" fmla="*/ 49641 w 193057"/>
                <a:gd name="connsiteY9" fmla="*/ 34845 h 114129"/>
                <a:gd name="connsiteX10" fmla="*/ 58661 w 193057"/>
                <a:gd name="connsiteY10" fmla="*/ 34718 h 114129"/>
                <a:gd name="connsiteX11" fmla="*/ 74666 w 193057"/>
                <a:gd name="connsiteY11" fmla="*/ 34210 h 114129"/>
                <a:gd name="connsiteX12" fmla="*/ 100199 w 193057"/>
                <a:gd name="connsiteY12" fmla="*/ 33194 h 114129"/>
                <a:gd name="connsiteX13" fmla="*/ 137800 w 193057"/>
                <a:gd name="connsiteY13" fmla="*/ 31669 h 114129"/>
                <a:gd name="connsiteX14" fmla="*/ 189374 w 193057"/>
                <a:gd name="connsiteY14" fmla="*/ 29509 h 114129"/>
                <a:gd name="connsiteX15" fmla="*/ 189628 w 193057"/>
                <a:gd name="connsiteY15" fmla="*/ 29509 h 114129"/>
                <a:gd name="connsiteX16" fmla="*/ 189882 w 193057"/>
                <a:gd name="connsiteY16" fmla="*/ 29509 h 114129"/>
                <a:gd name="connsiteX17" fmla="*/ 191152 w 193057"/>
                <a:gd name="connsiteY17" fmla="*/ 40055 h 114129"/>
                <a:gd name="connsiteX18" fmla="*/ 191660 w 193057"/>
                <a:gd name="connsiteY18" fmla="*/ 51617 h 114129"/>
                <a:gd name="connsiteX19" fmla="*/ 191914 w 193057"/>
                <a:gd name="connsiteY19" fmla="*/ 63052 h 114129"/>
                <a:gd name="connsiteX20" fmla="*/ 193058 w 193057"/>
                <a:gd name="connsiteY20" fmla="*/ 73471 h 114129"/>
                <a:gd name="connsiteX21" fmla="*/ 183276 w 193057"/>
                <a:gd name="connsiteY21" fmla="*/ 73725 h 114129"/>
                <a:gd name="connsiteX22" fmla="*/ 157235 w 193057"/>
                <a:gd name="connsiteY22" fmla="*/ 73979 h 114129"/>
                <a:gd name="connsiteX23" fmla="*/ 113029 w 193057"/>
                <a:gd name="connsiteY23" fmla="*/ 75377 h 114129"/>
                <a:gd name="connsiteX24" fmla="*/ 47990 w 193057"/>
                <a:gd name="connsiteY24" fmla="*/ 79062 h 114129"/>
                <a:gd name="connsiteX25" fmla="*/ 47736 w 193057"/>
                <a:gd name="connsiteY25" fmla="*/ 79316 h 114129"/>
                <a:gd name="connsiteX26" fmla="*/ 45958 w 193057"/>
                <a:gd name="connsiteY26" fmla="*/ 87448 h 114129"/>
                <a:gd name="connsiteX27" fmla="*/ 45704 w 193057"/>
                <a:gd name="connsiteY27" fmla="*/ 97104 h 114129"/>
                <a:gd name="connsiteX28" fmla="*/ 45831 w 193057"/>
                <a:gd name="connsiteY28" fmla="*/ 105998 h 114129"/>
                <a:gd name="connsiteX29" fmla="*/ 45449 w 193057"/>
                <a:gd name="connsiteY29" fmla="*/ 111589 h 114129"/>
                <a:gd name="connsiteX30" fmla="*/ 39987 w 193057"/>
                <a:gd name="connsiteY30" fmla="*/ 112732 h 114129"/>
                <a:gd name="connsiteX31" fmla="*/ 29571 w 193057"/>
                <a:gd name="connsiteY31" fmla="*/ 113495 h 114129"/>
                <a:gd name="connsiteX32" fmla="*/ 16360 w 193057"/>
                <a:gd name="connsiteY32" fmla="*/ 114003 h 114129"/>
                <a:gd name="connsiteX33" fmla="*/ 2768 w 193057"/>
                <a:gd name="connsiteY33" fmla="*/ 113876 h 114129"/>
                <a:gd name="connsiteX34" fmla="*/ 2514 w 193057"/>
                <a:gd name="connsiteY34" fmla="*/ 114003 h 114129"/>
                <a:gd name="connsiteX35" fmla="*/ 2260 w 193057"/>
                <a:gd name="connsiteY35" fmla="*/ 114130 h 114129"/>
                <a:gd name="connsiteX36" fmla="*/ 354 w 193057"/>
                <a:gd name="connsiteY36" fmla="*/ 57589 h 114129"/>
                <a:gd name="connsiteX37" fmla="*/ 1497 w 193057"/>
                <a:gd name="connsiteY37" fmla="*/ 921 h 11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3057" h="114129">
                  <a:moveTo>
                    <a:pt x="1497" y="921"/>
                  </a:moveTo>
                  <a:cubicBezTo>
                    <a:pt x="7468" y="412"/>
                    <a:pt x="14327" y="31"/>
                    <a:pt x="22203" y="31"/>
                  </a:cubicBezTo>
                  <a:cubicBezTo>
                    <a:pt x="29952" y="-96"/>
                    <a:pt x="37193" y="158"/>
                    <a:pt x="43798" y="921"/>
                  </a:cubicBezTo>
                  <a:cubicBezTo>
                    <a:pt x="43163" y="4351"/>
                    <a:pt x="43036" y="8544"/>
                    <a:pt x="43290" y="13499"/>
                  </a:cubicBezTo>
                  <a:cubicBezTo>
                    <a:pt x="43671" y="18455"/>
                    <a:pt x="44052" y="25189"/>
                    <a:pt x="44687" y="33575"/>
                  </a:cubicBezTo>
                  <a:lnTo>
                    <a:pt x="44687" y="34083"/>
                  </a:lnTo>
                  <a:lnTo>
                    <a:pt x="44687" y="34337"/>
                  </a:lnTo>
                  <a:cubicBezTo>
                    <a:pt x="44814" y="34337"/>
                    <a:pt x="45068" y="34337"/>
                    <a:pt x="45068" y="34464"/>
                  </a:cubicBezTo>
                  <a:cubicBezTo>
                    <a:pt x="45195" y="34591"/>
                    <a:pt x="45322" y="34591"/>
                    <a:pt x="45449" y="34591"/>
                  </a:cubicBezTo>
                  <a:cubicBezTo>
                    <a:pt x="46339" y="34718"/>
                    <a:pt x="47736" y="34845"/>
                    <a:pt x="49641" y="34845"/>
                  </a:cubicBezTo>
                  <a:cubicBezTo>
                    <a:pt x="51547" y="34845"/>
                    <a:pt x="54596" y="34845"/>
                    <a:pt x="58661" y="34718"/>
                  </a:cubicBezTo>
                  <a:cubicBezTo>
                    <a:pt x="62725" y="34591"/>
                    <a:pt x="68061" y="34464"/>
                    <a:pt x="74666" y="34210"/>
                  </a:cubicBezTo>
                  <a:cubicBezTo>
                    <a:pt x="81272" y="33956"/>
                    <a:pt x="89783" y="33575"/>
                    <a:pt x="100199" y="33194"/>
                  </a:cubicBezTo>
                  <a:cubicBezTo>
                    <a:pt x="110616" y="32685"/>
                    <a:pt x="123191" y="32177"/>
                    <a:pt x="137800" y="31669"/>
                  </a:cubicBezTo>
                  <a:cubicBezTo>
                    <a:pt x="152408" y="31161"/>
                    <a:pt x="169557" y="30398"/>
                    <a:pt x="189374" y="29509"/>
                  </a:cubicBezTo>
                  <a:lnTo>
                    <a:pt x="189628" y="29509"/>
                  </a:lnTo>
                  <a:lnTo>
                    <a:pt x="189882" y="29509"/>
                  </a:lnTo>
                  <a:cubicBezTo>
                    <a:pt x="190517" y="32685"/>
                    <a:pt x="190898" y="36243"/>
                    <a:pt x="191152" y="40055"/>
                  </a:cubicBezTo>
                  <a:cubicBezTo>
                    <a:pt x="191406" y="43866"/>
                    <a:pt x="191533" y="47805"/>
                    <a:pt x="191660" y="51617"/>
                  </a:cubicBezTo>
                  <a:cubicBezTo>
                    <a:pt x="191787" y="55429"/>
                    <a:pt x="191914" y="59241"/>
                    <a:pt x="191914" y="63052"/>
                  </a:cubicBezTo>
                  <a:cubicBezTo>
                    <a:pt x="191914" y="66864"/>
                    <a:pt x="192422" y="70295"/>
                    <a:pt x="193058" y="73471"/>
                  </a:cubicBezTo>
                  <a:cubicBezTo>
                    <a:pt x="192295" y="73725"/>
                    <a:pt x="189120" y="73725"/>
                    <a:pt x="183276" y="73725"/>
                  </a:cubicBezTo>
                  <a:cubicBezTo>
                    <a:pt x="177433" y="73725"/>
                    <a:pt x="168795" y="73852"/>
                    <a:pt x="157235" y="73979"/>
                  </a:cubicBezTo>
                  <a:cubicBezTo>
                    <a:pt x="145676" y="74107"/>
                    <a:pt x="130940" y="74615"/>
                    <a:pt x="113029" y="75377"/>
                  </a:cubicBezTo>
                  <a:cubicBezTo>
                    <a:pt x="94991" y="76139"/>
                    <a:pt x="73396" y="77410"/>
                    <a:pt x="47990" y="79062"/>
                  </a:cubicBezTo>
                  <a:lnTo>
                    <a:pt x="47736" y="79316"/>
                  </a:lnTo>
                  <a:cubicBezTo>
                    <a:pt x="46720" y="81476"/>
                    <a:pt x="46085" y="84144"/>
                    <a:pt x="45958" y="87448"/>
                  </a:cubicBezTo>
                  <a:cubicBezTo>
                    <a:pt x="45831" y="90751"/>
                    <a:pt x="45704" y="93928"/>
                    <a:pt x="45704" y="97104"/>
                  </a:cubicBezTo>
                  <a:cubicBezTo>
                    <a:pt x="45704" y="100281"/>
                    <a:pt x="45704" y="103330"/>
                    <a:pt x="45831" y="105998"/>
                  </a:cubicBezTo>
                  <a:cubicBezTo>
                    <a:pt x="45831" y="108666"/>
                    <a:pt x="45831" y="110572"/>
                    <a:pt x="45449" y="111589"/>
                  </a:cubicBezTo>
                  <a:cubicBezTo>
                    <a:pt x="44687" y="111970"/>
                    <a:pt x="42909" y="112351"/>
                    <a:pt x="39987" y="112732"/>
                  </a:cubicBezTo>
                  <a:cubicBezTo>
                    <a:pt x="37066" y="113114"/>
                    <a:pt x="33636" y="113368"/>
                    <a:pt x="29571" y="113495"/>
                  </a:cubicBezTo>
                  <a:cubicBezTo>
                    <a:pt x="25506" y="113749"/>
                    <a:pt x="21060" y="113876"/>
                    <a:pt x="16360" y="114003"/>
                  </a:cubicBezTo>
                  <a:cubicBezTo>
                    <a:pt x="11660" y="114130"/>
                    <a:pt x="7087" y="114130"/>
                    <a:pt x="2768" y="113876"/>
                  </a:cubicBezTo>
                  <a:cubicBezTo>
                    <a:pt x="2641" y="113876"/>
                    <a:pt x="2514" y="113876"/>
                    <a:pt x="2514" y="114003"/>
                  </a:cubicBezTo>
                  <a:cubicBezTo>
                    <a:pt x="2514" y="114130"/>
                    <a:pt x="2387" y="114130"/>
                    <a:pt x="2260" y="114130"/>
                  </a:cubicBezTo>
                  <a:cubicBezTo>
                    <a:pt x="1624" y="95834"/>
                    <a:pt x="989" y="77029"/>
                    <a:pt x="354" y="57589"/>
                  </a:cubicBezTo>
                  <a:cubicBezTo>
                    <a:pt x="-408" y="38403"/>
                    <a:pt x="100" y="19471"/>
                    <a:pt x="1497" y="921"/>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1665" name="Freeform 1664">
              <a:extLst>
                <a:ext uri="{FF2B5EF4-FFF2-40B4-BE49-F238E27FC236}">
                  <a16:creationId xmlns:a16="http://schemas.microsoft.com/office/drawing/2014/main" id="{32CB02FB-7E1B-6018-7A6A-F81A4B9DFC48}"/>
                </a:ext>
              </a:extLst>
            </p:cNvPr>
            <p:cNvSpPr/>
            <p:nvPr/>
          </p:nvSpPr>
          <p:spPr>
            <a:xfrm>
              <a:off x="504085" y="690655"/>
              <a:ext cx="194958" cy="120070"/>
            </a:xfrm>
            <a:custGeom>
              <a:avLst/>
              <a:gdLst>
                <a:gd name="connsiteX0" fmla="*/ 95 w 194958"/>
                <a:gd name="connsiteY0" fmla="*/ 12325 h 120070"/>
                <a:gd name="connsiteX1" fmla="*/ 190512 w 194958"/>
                <a:gd name="connsiteY1" fmla="*/ 0 h 120070"/>
                <a:gd name="connsiteX2" fmla="*/ 191910 w 194958"/>
                <a:gd name="connsiteY2" fmla="*/ 9784 h 120070"/>
                <a:gd name="connsiteX3" fmla="*/ 192418 w 194958"/>
                <a:gd name="connsiteY3" fmla="*/ 19948 h 120070"/>
                <a:gd name="connsiteX4" fmla="*/ 192672 w 194958"/>
                <a:gd name="connsiteY4" fmla="*/ 29605 h 120070"/>
                <a:gd name="connsiteX5" fmla="*/ 193180 w 194958"/>
                <a:gd name="connsiteY5" fmla="*/ 37482 h 120070"/>
                <a:gd name="connsiteX6" fmla="*/ 193180 w 194958"/>
                <a:gd name="connsiteY6" fmla="*/ 37736 h 120070"/>
                <a:gd name="connsiteX7" fmla="*/ 174507 w 194958"/>
                <a:gd name="connsiteY7" fmla="*/ 40024 h 120070"/>
                <a:gd name="connsiteX8" fmla="*/ 155325 w 194958"/>
                <a:gd name="connsiteY8" fmla="*/ 41040 h 120070"/>
                <a:gd name="connsiteX9" fmla="*/ 136271 w 194958"/>
                <a:gd name="connsiteY9" fmla="*/ 41929 h 120070"/>
                <a:gd name="connsiteX10" fmla="*/ 118106 w 194958"/>
                <a:gd name="connsiteY10" fmla="*/ 43708 h 120070"/>
                <a:gd name="connsiteX11" fmla="*/ 117852 w 194958"/>
                <a:gd name="connsiteY11" fmla="*/ 43962 h 120070"/>
                <a:gd name="connsiteX12" fmla="*/ 116962 w 194958"/>
                <a:gd name="connsiteY12" fmla="*/ 59591 h 120070"/>
                <a:gd name="connsiteX13" fmla="*/ 119249 w 194958"/>
                <a:gd name="connsiteY13" fmla="*/ 75092 h 120070"/>
                <a:gd name="connsiteX14" fmla="*/ 138049 w 194958"/>
                <a:gd name="connsiteY14" fmla="*/ 75219 h 120070"/>
                <a:gd name="connsiteX15" fmla="*/ 156595 w 194958"/>
                <a:gd name="connsiteY15" fmla="*/ 74329 h 120070"/>
                <a:gd name="connsiteX16" fmla="*/ 174634 w 194958"/>
                <a:gd name="connsiteY16" fmla="*/ 73694 h 120070"/>
                <a:gd name="connsiteX17" fmla="*/ 192291 w 194958"/>
                <a:gd name="connsiteY17" fmla="*/ 74711 h 120070"/>
                <a:gd name="connsiteX18" fmla="*/ 194450 w 194958"/>
                <a:gd name="connsiteY18" fmla="*/ 83224 h 120070"/>
                <a:gd name="connsiteX19" fmla="*/ 194196 w 194958"/>
                <a:gd name="connsiteY19" fmla="*/ 94024 h 120070"/>
                <a:gd name="connsiteX20" fmla="*/ 193688 w 194958"/>
                <a:gd name="connsiteY20" fmla="*/ 104061 h 120070"/>
                <a:gd name="connsiteX21" fmla="*/ 194958 w 194958"/>
                <a:gd name="connsiteY21" fmla="*/ 111176 h 120070"/>
                <a:gd name="connsiteX22" fmla="*/ 174126 w 194958"/>
                <a:gd name="connsiteY22" fmla="*/ 112955 h 120070"/>
                <a:gd name="connsiteX23" fmla="*/ 144528 w 194958"/>
                <a:gd name="connsiteY23" fmla="*/ 114988 h 120070"/>
                <a:gd name="connsiteX24" fmla="*/ 109595 w 194958"/>
                <a:gd name="connsiteY24" fmla="*/ 116894 h 120070"/>
                <a:gd name="connsiteX25" fmla="*/ 72502 w 194958"/>
                <a:gd name="connsiteY25" fmla="*/ 118546 h 120070"/>
                <a:gd name="connsiteX26" fmla="*/ 36553 w 194958"/>
                <a:gd name="connsiteY26" fmla="*/ 119689 h 120070"/>
                <a:gd name="connsiteX27" fmla="*/ 5303 w 194958"/>
                <a:gd name="connsiteY27" fmla="*/ 120071 h 120070"/>
                <a:gd name="connsiteX28" fmla="*/ 5049 w 194958"/>
                <a:gd name="connsiteY28" fmla="*/ 120071 h 120070"/>
                <a:gd name="connsiteX29" fmla="*/ 5049 w 194958"/>
                <a:gd name="connsiteY29" fmla="*/ 119816 h 120070"/>
                <a:gd name="connsiteX30" fmla="*/ 5049 w 194958"/>
                <a:gd name="connsiteY30" fmla="*/ 119308 h 120070"/>
                <a:gd name="connsiteX31" fmla="*/ 5431 w 194958"/>
                <a:gd name="connsiteY31" fmla="*/ 110795 h 120070"/>
                <a:gd name="connsiteX32" fmla="*/ 4668 w 194958"/>
                <a:gd name="connsiteY32" fmla="*/ 101901 h 120070"/>
                <a:gd name="connsiteX33" fmla="*/ 4160 w 194958"/>
                <a:gd name="connsiteY33" fmla="*/ 93134 h 120070"/>
                <a:gd name="connsiteX34" fmla="*/ 5049 w 194958"/>
                <a:gd name="connsiteY34" fmla="*/ 85002 h 120070"/>
                <a:gd name="connsiteX35" fmla="*/ 41507 w 194958"/>
                <a:gd name="connsiteY35" fmla="*/ 81572 h 120070"/>
                <a:gd name="connsiteX36" fmla="*/ 76567 w 194958"/>
                <a:gd name="connsiteY36" fmla="*/ 77379 h 120070"/>
                <a:gd name="connsiteX37" fmla="*/ 76567 w 194958"/>
                <a:gd name="connsiteY37" fmla="*/ 77125 h 120070"/>
                <a:gd name="connsiteX38" fmla="*/ 77075 w 194958"/>
                <a:gd name="connsiteY38" fmla="*/ 62640 h 120070"/>
                <a:gd name="connsiteX39" fmla="*/ 75424 w 194958"/>
                <a:gd name="connsiteY39" fmla="*/ 48155 h 120070"/>
                <a:gd name="connsiteX40" fmla="*/ 75424 w 194958"/>
                <a:gd name="connsiteY40" fmla="*/ 47901 h 120070"/>
                <a:gd name="connsiteX41" fmla="*/ 40237 w 194958"/>
                <a:gd name="connsiteY41" fmla="*/ 47139 h 120070"/>
                <a:gd name="connsiteX42" fmla="*/ 4287 w 194958"/>
                <a:gd name="connsiteY42" fmla="*/ 48791 h 120070"/>
                <a:gd name="connsiteX43" fmla="*/ 2128 w 194958"/>
                <a:gd name="connsiteY43" fmla="*/ 40913 h 120070"/>
                <a:gd name="connsiteX44" fmla="*/ 603 w 194958"/>
                <a:gd name="connsiteY44" fmla="*/ 31129 h 120070"/>
                <a:gd name="connsiteX45" fmla="*/ 95 w 194958"/>
                <a:gd name="connsiteY45" fmla="*/ 21092 h 120070"/>
                <a:gd name="connsiteX46" fmla="*/ 95 w 194958"/>
                <a:gd name="connsiteY46" fmla="*/ 12325 h 12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4958" h="120070">
                  <a:moveTo>
                    <a:pt x="95" y="12325"/>
                  </a:moveTo>
                  <a:lnTo>
                    <a:pt x="190512" y="0"/>
                  </a:lnTo>
                  <a:cubicBezTo>
                    <a:pt x="191147" y="3049"/>
                    <a:pt x="191656" y="6353"/>
                    <a:pt x="191910" y="9784"/>
                  </a:cubicBezTo>
                  <a:cubicBezTo>
                    <a:pt x="192164" y="13214"/>
                    <a:pt x="192418" y="16645"/>
                    <a:pt x="192418" y="19948"/>
                  </a:cubicBezTo>
                  <a:cubicBezTo>
                    <a:pt x="192545" y="23252"/>
                    <a:pt x="192545" y="26428"/>
                    <a:pt x="192672" y="29605"/>
                  </a:cubicBezTo>
                  <a:cubicBezTo>
                    <a:pt x="192799" y="32781"/>
                    <a:pt x="192926" y="35322"/>
                    <a:pt x="193180" y="37482"/>
                  </a:cubicBezTo>
                  <a:lnTo>
                    <a:pt x="193180" y="37736"/>
                  </a:lnTo>
                  <a:cubicBezTo>
                    <a:pt x="187210" y="38753"/>
                    <a:pt x="180985" y="39515"/>
                    <a:pt x="174507" y="40024"/>
                  </a:cubicBezTo>
                  <a:cubicBezTo>
                    <a:pt x="168028" y="40405"/>
                    <a:pt x="161677" y="40786"/>
                    <a:pt x="155325" y="41040"/>
                  </a:cubicBezTo>
                  <a:cubicBezTo>
                    <a:pt x="148974" y="41294"/>
                    <a:pt x="142622" y="41548"/>
                    <a:pt x="136271" y="41929"/>
                  </a:cubicBezTo>
                  <a:cubicBezTo>
                    <a:pt x="129919" y="42311"/>
                    <a:pt x="123822" y="42819"/>
                    <a:pt x="118106" y="43708"/>
                  </a:cubicBezTo>
                  <a:lnTo>
                    <a:pt x="117852" y="43962"/>
                  </a:lnTo>
                  <a:cubicBezTo>
                    <a:pt x="117089" y="49172"/>
                    <a:pt x="116835" y="54381"/>
                    <a:pt x="116962" y="59591"/>
                  </a:cubicBezTo>
                  <a:cubicBezTo>
                    <a:pt x="117089" y="64800"/>
                    <a:pt x="117852" y="70009"/>
                    <a:pt x="119249" y="75092"/>
                  </a:cubicBezTo>
                  <a:cubicBezTo>
                    <a:pt x="125600" y="75473"/>
                    <a:pt x="131825" y="75473"/>
                    <a:pt x="138049" y="75219"/>
                  </a:cubicBezTo>
                  <a:cubicBezTo>
                    <a:pt x="144274" y="74965"/>
                    <a:pt x="150371" y="74711"/>
                    <a:pt x="156595" y="74329"/>
                  </a:cubicBezTo>
                  <a:cubicBezTo>
                    <a:pt x="162820" y="73948"/>
                    <a:pt x="168790" y="73821"/>
                    <a:pt x="174634" y="73694"/>
                  </a:cubicBezTo>
                  <a:cubicBezTo>
                    <a:pt x="180477" y="73694"/>
                    <a:pt x="186447" y="73948"/>
                    <a:pt x="192291" y="74711"/>
                  </a:cubicBezTo>
                  <a:cubicBezTo>
                    <a:pt x="193688" y="76871"/>
                    <a:pt x="194323" y="79666"/>
                    <a:pt x="194450" y="83224"/>
                  </a:cubicBezTo>
                  <a:cubicBezTo>
                    <a:pt x="194577" y="86781"/>
                    <a:pt x="194450" y="90339"/>
                    <a:pt x="194196" y="94024"/>
                  </a:cubicBezTo>
                  <a:cubicBezTo>
                    <a:pt x="193942" y="97581"/>
                    <a:pt x="193815" y="101012"/>
                    <a:pt x="193688" y="104061"/>
                  </a:cubicBezTo>
                  <a:cubicBezTo>
                    <a:pt x="193561" y="107238"/>
                    <a:pt x="194069" y="109525"/>
                    <a:pt x="194958" y="111176"/>
                  </a:cubicBezTo>
                  <a:cubicBezTo>
                    <a:pt x="189877" y="111685"/>
                    <a:pt x="183018" y="112193"/>
                    <a:pt x="174126" y="112955"/>
                  </a:cubicBezTo>
                  <a:cubicBezTo>
                    <a:pt x="165361" y="113591"/>
                    <a:pt x="155452" y="114353"/>
                    <a:pt x="144528" y="114988"/>
                  </a:cubicBezTo>
                  <a:cubicBezTo>
                    <a:pt x="133603" y="115624"/>
                    <a:pt x="121916" y="116259"/>
                    <a:pt x="109595" y="116894"/>
                  </a:cubicBezTo>
                  <a:cubicBezTo>
                    <a:pt x="97273" y="117529"/>
                    <a:pt x="84824" y="118038"/>
                    <a:pt x="72502" y="118546"/>
                  </a:cubicBezTo>
                  <a:cubicBezTo>
                    <a:pt x="60053" y="119054"/>
                    <a:pt x="48112" y="119435"/>
                    <a:pt x="36553" y="119689"/>
                  </a:cubicBezTo>
                  <a:cubicBezTo>
                    <a:pt x="24993" y="119944"/>
                    <a:pt x="14577" y="120071"/>
                    <a:pt x="5303" y="120071"/>
                  </a:cubicBezTo>
                  <a:lnTo>
                    <a:pt x="5049" y="120071"/>
                  </a:lnTo>
                  <a:lnTo>
                    <a:pt x="5049" y="119816"/>
                  </a:lnTo>
                  <a:lnTo>
                    <a:pt x="5049" y="119308"/>
                  </a:lnTo>
                  <a:cubicBezTo>
                    <a:pt x="5558" y="116640"/>
                    <a:pt x="5685" y="113845"/>
                    <a:pt x="5431" y="110795"/>
                  </a:cubicBezTo>
                  <a:cubicBezTo>
                    <a:pt x="5176" y="107746"/>
                    <a:pt x="4922" y="104951"/>
                    <a:pt x="4668" y="101901"/>
                  </a:cubicBezTo>
                  <a:cubicBezTo>
                    <a:pt x="4414" y="98979"/>
                    <a:pt x="4287" y="96056"/>
                    <a:pt x="4160" y="93134"/>
                  </a:cubicBezTo>
                  <a:cubicBezTo>
                    <a:pt x="4033" y="90339"/>
                    <a:pt x="4414" y="87544"/>
                    <a:pt x="5049" y="85002"/>
                  </a:cubicBezTo>
                  <a:cubicBezTo>
                    <a:pt x="17498" y="83096"/>
                    <a:pt x="29693" y="81953"/>
                    <a:pt x="41507" y="81572"/>
                  </a:cubicBezTo>
                  <a:cubicBezTo>
                    <a:pt x="53321" y="81318"/>
                    <a:pt x="65007" y="79920"/>
                    <a:pt x="76567" y="77379"/>
                  </a:cubicBezTo>
                  <a:lnTo>
                    <a:pt x="76567" y="77125"/>
                  </a:lnTo>
                  <a:cubicBezTo>
                    <a:pt x="77583" y="72551"/>
                    <a:pt x="77710" y="67722"/>
                    <a:pt x="77075" y="62640"/>
                  </a:cubicBezTo>
                  <a:cubicBezTo>
                    <a:pt x="76440" y="57431"/>
                    <a:pt x="75932" y="52602"/>
                    <a:pt x="75424" y="48155"/>
                  </a:cubicBezTo>
                  <a:lnTo>
                    <a:pt x="75424" y="47901"/>
                  </a:lnTo>
                  <a:cubicBezTo>
                    <a:pt x="62848" y="47139"/>
                    <a:pt x="51161" y="46885"/>
                    <a:pt x="40237" y="47139"/>
                  </a:cubicBezTo>
                  <a:cubicBezTo>
                    <a:pt x="29312" y="47393"/>
                    <a:pt x="17371" y="47901"/>
                    <a:pt x="4287" y="48791"/>
                  </a:cubicBezTo>
                  <a:cubicBezTo>
                    <a:pt x="3525" y="46631"/>
                    <a:pt x="2763" y="44089"/>
                    <a:pt x="2128" y="40913"/>
                  </a:cubicBezTo>
                  <a:cubicBezTo>
                    <a:pt x="1493" y="37736"/>
                    <a:pt x="984" y="34560"/>
                    <a:pt x="603" y="31129"/>
                  </a:cubicBezTo>
                  <a:cubicBezTo>
                    <a:pt x="222" y="27699"/>
                    <a:pt x="95" y="24395"/>
                    <a:pt x="95" y="21092"/>
                  </a:cubicBezTo>
                  <a:cubicBezTo>
                    <a:pt x="-32" y="18042"/>
                    <a:pt x="-32" y="14993"/>
                    <a:pt x="95" y="12325"/>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sp>
          <p:nvSpPr>
            <p:cNvPr id="1666" name="Freeform 1665">
              <a:extLst>
                <a:ext uri="{FF2B5EF4-FFF2-40B4-BE49-F238E27FC236}">
                  <a16:creationId xmlns:a16="http://schemas.microsoft.com/office/drawing/2014/main" id="{0D2790D5-80C2-DA43-EE38-D333D64300D0}"/>
                </a:ext>
              </a:extLst>
            </p:cNvPr>
            <p:cNvSpPr/>
            <p:nvPr/>
          </p:nvSpPr>
          <p:spPr>
            <a:xfrm>
              <a:off x="502910" y="558641"/>
              <a:ext cx="191995" cy="117148"/>
            </a:xfrm>
            <a:custGeom>
              <a:avLst/>
              <a:gdLst>
                <a:gd name="connsiteX0" fmla="*/ 152689 w 191995"/>
                <a:gd name="connsiteY0" fmla="*/ 762 h 117148"/>
                <a:gd name="connsiteX1" fmla="*/ 153197 w 191995"/>
                <a:gd name="connsiteY1" fmla="*/ 762 h 117148"/>
                <a:gd name="connsiteX2" fmla="*/ 171236 w 191995"/>
                <a:gd name="connsiteY2" fmla="*/ 0 h 117148"/>
                <a:gd name="connsiteX3" fmla="*/ 188893 w 191995"/>
                <a:gd name="connsiteY3" fmla="*/ 1906 h 117148"/>
                <a:gd name="connsiteX4" fmla="*/ 191052 w 191995"/>
                <a:gd name="connsiteY4" fmla="*/ 57558 h 117148"/>
                <a:gd name="connsiteX5" fmla="*/ 191306 w 191995"/>
                <a:gd name="connsiteY5" fmla="*/ 111939 h 117148"/>
                <a:gd name="connsiteX6" fmla="*/ 144305 w 191995"/>
                <a:gd name="connsiteY6" fmla="*/ 113718 h 117148"/>
                <a:gd name="connsiteX7" fmla="*/ 97940 w 191995"/>
                <a:gd name="connsiteY7" fmla="*/ 115751 h 117148"/>
                <a:gd name="connsiteX8" fmla="*/ 51701 w 191995"/>
                <a:gd name="connsiteY8" fmla="*/ 117021 h 117148"/>
                <a:gd name="connsiteX9" fmla="*/ 5081 w 191995"/>
                <a:gd name="connsiteY9" fmla="*/ 116640 h 117148"/>
                <a:gd name="connsiteX10" fmla="*/ 3557 w 191995"/>
                <a:gd name="connsiteY10" fmla="*/ 94024 h 117148"/>
                <a:gd name="connsiteX11" fmla="*/ 2159 w 191995"/>
                <a:gd name="connsiteY11" fmla="*/ 69501 h 117148"/>
                <a:gd name="connsiteX12" fmla="*/ 1016 w 191995"/>
                <a:gd name="connsiteY12" fmla="*/ 45614 h 117148"/>
                <a:gd name="connsiteX13" fmla="*/ 127 w 191995"/>
                <a:gd name="connsiteY13" fmla="*/ 25285 h 117148"/>
                <a:gd name="connsiteX14" fmla="*/ 0 w 191995"/>
                <a:gd name="connsiteY14" fmla="*/ 11054 h 117148"/>
                <a:gd name="connsiteX15" fmla="*/ 381 w 191995"/>
                <a:gd name="connsiteY15" fmla="*/ 5718 h 117148"/>
                <a:gd name="connsiteX16" fmla="*/ 19690 w 191995"/>
                <a:gd name="connsiteY16" fmla="*/ 4574 h 117148"/>
                <a:gd name="connsiteX17" fmla="*/ 38998 w 191995"/>
                <a:gd name="connsiteY17" fmla="*/ 4701 h 117148"/>
                <a:gd name="connsiteX18" fmla="*/ 39252 w 191995"/>
                <a:gd name="connsiteY18" fmla="*/ 4701 h 117148"/>
                <a:gd name="connsiteX19" fmla="*/ 42047 w 191995"/>
                <a:gd name="connsiteY19" fmla="*/ 21981 h 117148"/>
                <a:gd name="connsiteX20" fmla="*/ 42809 w 191995"/>
                <a:gd name="connsiteY20" fmla="*/ 39515 h 117148"/>
                <a:gd name="connsiteX21" fmla="*/ 43190 w 191995"/>
                <a:gd name="connsiteY21" fmla="*/ 57176 h 117148"/>
                <a:gd name="connsiteX22" fmla="*/ 44460 w 191995"/>
                <a:gd name="connsiteY22" fmla="*/ 74838 h 117148"/>
                <a:gd name="connsiteX23" fmla="*/ 44460 w 191995"/>
                <a:gd name="connsiteY23" fmla="*/ 75600 h 117148"/>
                <a:gd name="connsiteX24" fmla="*/ 44714 w 191995"/>
                <a:gd name="connsiteY24" fmla="*/ 75854 h 117148"/>
                <a:gd name="connsiteX25" fmla="*/ 60974 w 191995"/>
                <a:gd name="connsiteY25" fmla="*/ 76108 h 117148"/>
                <a:gd name="connsiteX26" fmla="*/ 76599 w 191995"/>
                <a:gd name="connsiteY26" fmla="*/ 74711 h 117148"/>
                <a:gd name="connsiteX27" fmla="*/ 76853 w 191995"/>
                <a:gd name="connsiteY27" fmla="*/ 74456 h 117148"/>
                <a:gd name="connsiteX28" fmla="*/ 76980 w 191995"/>
                <a:gd name="connsiteY28" fmla="*/ 58066 h 117148"/>
                <a:gd name="connsiteX29" fmla="*/ 76853 w 191995"/>
                <a:gd name="connsiteY29" fmla="*/ 41421 h 117148"/>
                <a:gd name="connsiteX30" fmla="*/ 77107 w 191995"/>
                <a:gd name="connsiteY30" fmla="*/ 41421 h 117148"/>
                <a:gd name="connsiteX31" fmla="*/ 95653 w 191995"/>
                <a:gd name="connsiteY31" fmla="*/ 40151 h 117148"/>
                <a:gd name="connsiteX32" fmla="*/ 114962 w 191995"/>
                <a:gd name="connsiteY32" fmla="*/ 39896 h 117148"/>
                <a:gd name="connsiteX33" fmla="*/ 116486 w 191995"/>
                <a:gd name="connsiteY33" fmla="*/ 49045 h 117148"/>
                <a:gd name="connsiteX34" fmla="*/ 116867 w 191995"/>
                <a:gd name="connsiteY34" fmla="*/ 58828 h 117148"/>
                <a:gd name="connsiteX35" fmla="*/ 117375 w 191995"/>
                <a:gd name="connsiteY35" fmla="*/ 67341 h 117148"/>
                <a:gd name="connsiteX36" fmla="*/ 118900 w 191995"/>
                <a:gd name="connsiteY36" fmla="*/ 72424 h 117148"/>
                <a:gd name="connsiteX37" fmla="*/ 136684 w 191995"/>
                <a:gd name="connsiteY37" fmla="*/ 72932 h 117148"/>
                <a:gd name="connsiteX38" fmla="*/ 152943 w 191995"/>
                <a:gd name="connsiteY38" fmla="*/ 71534 h 117148"/>
                <a:gd name="connsiteX39" fmla="*/ 153197 w 191995"/>
                <a:gd name="connsiteY39" fmla="*/ 71280 h 117148"/>
                <a:gd name="connsiteX40" fmla="*/ 153197 w 191995"/>
                <a:gd name="connsiteY40" fmla="*/ 36339 h 117148"/>
                <a:gd name="connsiteX41" fmla="*/ 152689 w 191995"/>
                <a:gd name="connsiteY41" fmla="*/ 762 h 11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1995" h="117148">
                  <a:moveTo>
                    <a:pt x="152689" y="762"/>
                  </a:moveTo>
                  <a:lnTo>
                    <a:pt x="153197" y="762"/>
                  </a:lnTo>
                  <a:cubicBezTo>
                    <a:pt x="159041" y="254"/>
                    <a:pt x="165011" y="0"/>
                    <a:pt x="171236" y="0"/>
                  </a:cubicBezTo>
                  <a:cubicBezTo>
                    <a:pt x="177460" y="0"/>
                    <a:pt x="183430" y="635"/>
                    <a:pt x="188893" y="1906"/>
                  </a:cubicBezTo>
                  <a:cubicBezTo>
                    <a:pt x="189274" y="20202"/>
                    <a:pt x="189909" y="38753"/>
                    <a:pt x="191052" y="57558"/>
                  </a:cubicBezTo>
                  <a:cubicBezTo>
                    <a:pt x="192195" y="76489"/>
                    <a:pt x="192322" y="94532"/>
                    <a:pt x="191306" y="111939"/>
                  </a:cubicBezTo>
                  <a:cubicBezTo>
                    <a:pt x="175555" y="112320"/>
                    <a:pt x="159803" y="112955"/>
                    <a:pt x="144305" y="113718"/>
                  </a:cubicBezTo>
                  <a:cubicBezTo>
                    <a:pt x="128808" y="114480"/>
                    <a:pt x="113310" y="115115"/>
                    <a:pt x="97940" y="115751"/>
                  </a:cubicBezTo>
                  <a:cubicBezTo>
                    <a:pt x="82569" y="116259"/>
                    <a:pt x="67072" y="116767"/>
                    <a:pt x="51701" y="117021"/>
                  </a:cubicBezTo>
                  <a:cubicBezTo>
                    <a:pt x="36330" y="117275"/>
                    <a:pt x="20706" y="117148"/>
                    <a:pt x="5081" y="116640"/>
                  </a:cubicBezTo>
                  <a:cubicBezTo>
                    <a:pt x="4573" y="109652"/>
                    <a:pt x="4065" y="102155"/>
                    <a:pt x="3557" y="94024"/>
                  </a:cubicBezTo>
                  <a:cubicBezTo>
                    <a:pt x="3049" y="85892"/>
                    <a:pt x="2668" y="77760"/>
                    <a:pt x="2159" y="69501"/>
                  </a:cubicBezTo>
                  <a:cubicBezTo>
                    <a:pt x="1778" y="61242"/>
                    <a:pt x="1397" y="53365"/>
                    <a:pt x="1016" y="45614"/>
                  </a:cubicBezTo>
                  <a:cubicBezTo>
                    <a:pt x="635" y="37864"/>
                    <a:pt x="381" y="31129"/>
                    <a:pt x="127" y="25285"/>
                  </a:cubicBezTo>
                  <a:cubicBezTo>
                    <a:pt x="0" y="19440"/>
                    <a:pt x="0" y="14612"/>
                    <a:pt x="0" y="11054"/>
                  </a:cubicBezTo>
                  <a:cubicBezTo>
                    <a:pt x="127" y="7496"/>
                    <a:pt x="254" y="5718"/>
                    <a:pt x="381" y="5718"/>
                  </a:cubicBezTo>
                  <a:cubicBezTo>
                    <a:pt x="6733" y="4701"/>
                    <a:pt x="13211" y="4320"/>
                    <a:pt x="19690" y="4574"/>
                  </a:cubicBezTo>
                  <a:cubicBezTo>
                    <a:pt x="26295" y="4828"/>
                    <a:pt x="32647" y="4955"/>
                    <a:pt x="38998" y="4701"/>
                  </a:cubicBezTo>
                  <a:lnTo>
                    <a:pt x="39252" y="4701"/>
                  </a:lnTo>
                  <a:cubicBezTo>
                    <a:pt x="40649" y="10419"/>
                    <a:pt x="41539" y="16136"/>
                    <a:pt x="42047" y="21981"/>
                  </a:cubicBezTo>
                  <a:cubicBezTo>
                    <a:pt x="42555" y="27826"/>
                    <a:pt x="42682" y="33671"/>
                    <a:pt x="42809" y="39515"/>
                  </a:cubicBezTo>
                  <a:cubicBezTo>
                    <a:pt x="42936" y="45360"/>
                    <a:pt x="42936" y="51332"/>
                    <a:pt x="43190" y="57176"/>
                  </a:cubicBezTo>
                  <a:cubicBezTo>
                    <a:pt x="43317" y="63021"/>
                    <a:pt x="43825" y="68993"/>
                    <a:pt x="44460" y="74838"/>
                  </a:cubicBezTo>
                  <a:lnTo>
                    <a:pt x="44460" y="75600"/>
                  </a:lnTo>
                  <a:lnTo>
                    <a:pt x="44714" y="75854"/>
                  </a:lnTo>
                  <a:cubicBezTo>
                    <a:pt x="50050" y="75600"/>
                    <a:pt x="55385" y="75600"/>
                    <a:pt x="60974" y="76108"/>
                  </a:cubicBezTo>
                  <a:cubicBezTo>
                    <a:pt x="66563" y="76616"/>
                    <a:pt x="71772" y="76108"/>
                    <a:pt x="76599" y="74711"/>
                  </a:cubicBezTo>
                  <a:lnTo>
                    <a:pt x="76853" y="74456"/>
                  </a:lnTo>
                  <a:cubicBezTo>
                    <a:pt x="77107" y="69120"/>
                    <a:pt x="77107" y="63656"/>
                    <a:pt x="76980" y="58066"/>
                  </a:cubicBezTo>
                  <a:cubicBezTo>
                    <a:pt x="76853" y="52475"/>
                    <a:pt x="76726" y="47012"/>
                    <a:pt x="76853" y="41421"/>
                  </a:cubicBezTo>
                  <a:lnTo>
                    <a:pt x="77107" y="41421"/>
                  </a:lnTo>
                  <a:cubicBezTo>
                    <a:pt x="83204" y="40405"/>
                    <a:pt x="89429" y="39896"/>
                    <a:pt x="95653" y="40151"/>
                  </a:cubicBezTo>
                  <a:cubicBezTo>
                    <a:pt x="101878" y="40405"/>
                    <a:pt x="108229" y="40278"/>
                    <a:pt x="114962" y="39896"/>
                  </a:cubicBezTo>
                  <a:cubicBezTo>
                    <a:pt x="115724" y="42565"/>
                    <a:pt x="116232" y="45614"/>
                    <a:pt x="116486" y="49045"/>
                  </a:cubicBezTo>
                  <a:cubicBezTo>
                    <a:pt x="116740" y="52475"/>
                    <a:pt x="116740" y="55652"/>
                    <a:pt x="116867" y="58828"/>
                  </a:cubicBezTo>
                  <a:cubicBezTo>
                    <a:pt x="116994" y="62005"/>
                    <a:pt x="117121" y="64800"/>
                    <a:pt x="117375" y="67341"/>
                  </a:cubicBezTo>
                  <a:cubicBezTo>
                    <a:pt x="117629" y="69882"/>
                    <a:pt x="118137" y="71534"/>
                    <a:pt x="118900" y="72424"/>
                  </a:cubicBezTo>
                  <a:cubicBezTo>
                    <a:pt x="124235" y="73186"/>
                    <a:pt x="130078" y="73313"/>
                    <a:pt x="136684" y="72932"/>
                  </a:cubicBezTo>
                  <a:cubicBezTo>
                    <a:pt x="143162" y="72551"/>
                    <a:pt x="148624" y="72042"/>
                    <a:pt x="152943" y="71534"/>
                  </a:cubicBezTo>
                  <a:lnTo>
                    <a:pt x="153197" y="71280"/>
                  </a:lnTo>
                  <a:cubicBezTo>
                    <a:pt x="152816" y="59464"/>
                    <a:pt x="152943" y="47901"/>
                    <a:pt x="153197" y="36339"/>
                  </a:cubicBezTo>
                  <a:cubicBezTo>
                    <a:pt x="153579" y="24649"/>
                    <a:pt x="153324" y="12833"/>
                    <a:pt x="152689" y="762"/>
                  </a:cubicBezTo>
                  <a:close/>
                </a:path>
              </a:pathLst>
            </a:custGeom>
            <a:solidFill>
              <a:srgbClr val="FFFFFF"/>
            </a:solidFill>
            <a:ln w="12692" cap="flat">
              <a:noFill/>
              <a:prstDash val="solid"/>
              <a:miter/>
            </a:ln>
          </p:spPr>
          <p:txBody>
            <a:bodyPr lIns="0" tIns="0" rIns="0" bIns="0" rtlCol="0" anchor="ctr"/>
            <a:lstStyle/>
            <a:p>
              <a:endParaRPr lang="en-US">
                <a:latin typeface="Roboto Condensed" panose="02000000000000000000" pitchFamily="2" charset="0"/>
              </a:endParaRPr>
            </a:p>
          </p:txBody>
        </p:sp>
      </p:grpSp>
      <p:sp>
        <p:nvSpPr>
          <p:cNvPr id="1667" name="TextBox 1666">
            <a:extLst>
              <a:ext uri="{FF2B5EF4-FFF2-40B4-BE49-F238E27FC236}">
                <a16:creationId xmlns:a16="http://schemas.microsoft.com/office/drawing/2014/main" id="{34257589-2EA7-4C4B-E893-897B9F477DA5}"/>
              </a:ext>
            </a:extLst>
          </p:cNvPr>
          <p:cNvSpPr txBox="1"/>
          <p:nvPr/>
        </p:nvSpPr>
        <p:spPr>
          <a:xfrm>
            <a:off x="4370432" y="641962"/>
            <a:ext cx="948032" cy="344966"/>
          </a:xfrm>
          <a:prstGeom prst="rect">
            <a:avLst/>
          </a:prstGeom>
          <a:noFill/>
        </p:spPr>
        <p:txBody>
          <a:bodyPr wrap="square" lIns="0" tIns="0" rIns="0" bIns="0" rtlCol="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1400" u="none" strike="noStrike" kern="1200" cap="none" spc="0" normalizeH="0" baseline="0" noProof="0">
                <a:ln>
                  <a:noFill/>
                </a:ln>
                <a:solidFill>
                  <a:srgbClr val="FFFFFF"/>
                </a:solidFill>
                <a:effectLst/>
                <a:uLnTx/>
                <a:uFillTx/>
                <a:latin typeface="Londrina Solid" pitchFamily="2" charset="77"/>
                <a:ea typeface="+mn-ea"/>
                <a:cs typeface="+mn-cs"/>
              </a:rPr>
              <a:t>19</a:t>
            </a:r>
            <a:r>
              <a:rPr kumimoji="0" lang="en-US" sz="1400" u="none" strike="noStrike" kern="1200" cap="none" spc="0" normalizeH="0" noProof="0">
                <a:ln>
                  <a:noFill/>
                </a:ln>
                <a:solidFill>
                  <a:srgbClr val="FFFFFF"/>
                </a:solidFill>
                <a:effectLst/>
                <a:uLnTx/>
                <a:uFillTx/>
                <a:latin typeface="Londrina Solid" pitchFamily="2" charset="77"/>
                <a:ea typeface="+mn-ea"/>
                <a:cs typeface="+mn-cs"/>
              </a:rPr>
              <a:t>th</a:t>
            </a:r>
            <a:r>
              <a:rPr lang="en-US" sz="1400">
                <a:solidFill>
                  <a:srgbClr val="FFFFFF"/>
                </a:solidFill>
                <a:latin typeface="Londrina Solid" pitchFamily="2" charset="77"/>
              </a:rPr>
              <a:t> </a:t>
            </a:r>
            <a:r>
              <a:rPr kumimoji="0" lang="en-US" sz="1400" u="none" strike="noStrike" kern="1200" cap="none" spc="0" normalizeH="0" baseline="0" noProof="0">
                <a:ln>
                  <a:noFill/>
                </a:ln>
                <a:solidFill>
                  <a:srgbClr val="FFFFFF"/>
                </a:solidFill>
                <a:effectLst/>
                <a:uLnTx/>
                <a:uFillTx/>
                <a:latin typeface="Londrina Solid" pitchFamily="2" charset="77"/>
                <a:ea typeface="+mn-ea"/>
                <a:cs typeface="+mn-cs"/>
              </a:rPr>
              <a:t>– 25</a:t>
            </a:r>
            <a:r>
              <a:rPr kumimoji="0" lang="en-US" sz="1400" u="none" strike="noStrike" kern="1200" cap="none" spc="0" normalizeH="0" noProof="0">
                <a:ln>
                  <a:noFill/>
                </a:ln>
                <a:solidFill>
                  <a:srgbClr val="FFFFFF"/>
                </a:solidFill>
                <a:effectLst/>
                <a:uLnTx/>
                <a:uFillTx/>
                <a:latin typeface="Londrina Solid" pitchFamily="2" charset="77"/>
                <a:ea typeface="+mn-ea"/>
                <a:cs typeface="+mn-cs"/>
              </a:rPr>
              <a:t>th</a:t>
            </a:r>
            <a:r>
              <a:rPr kumimoji="0" lang="en-US" sz="1400" u="none" strike="noStrike" kern="1200" cap="none" spc="0" normalizeH="0" baseline="0" noProof="0">
                <a:ln>
                  <a:noFill/>
                </a:ln>
                <a:solidFill>
                  <a:srgbClr val="FFFFFF"/>
                </a:solidFill>
                <a:effectLst/>
                <a:uLnTx/>
                <a:uFillTx/>
                <a:latin typeface="Londrina Solid" pitchFamily="2" charset="77"/>
                <a:ea typeface="+mn-ea"/>
                <a:cs typeface="+mn-cs"/>
              </a:rPr>
              <a:t> May</a:t>
            </a:r>
          </a:p>
        </p:txBody>
      </p:sp>
      <p:sp>
        <p:nvSpPr>
          <p:cNvPr id="1668" name="Oval 1667">
            <a:extLst>
              <a:ext uri="{FF2B5EF4-FFF2-40B4-BE49-F238E27FC236}">
                <a16:creationId xmlns:a16="http://schemas.microsoft.com/office/drawing/2014/main" id="{6950DAC2-37F4-A321-FBE6-3EB2817FF903}"/>
              </a:ext>
            </a:extLst>
          </p:cNvPr>
          <p:cNvSpPr/>
          <p:nvPr/>
        </p:nvSpPr>
        <p:spPr>
          <a:xfrm>
            <a:off x="3680954" y="392496"/>
            <a:ext cx="610151" cy="610151"/>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Roboto Condensed" panose="02000000000000000000" pitchFamily="2" charset="0"/>
            </a:endParaRPr>
          </a:p>
        </p:txBody>
      </p:sp>
      <p:grpSp>
        <p:nvGrpSpPr>
          <p:cNvPr id="1669" name="Group 1668">
            <a:extLst>
              <a:ext uri="{FF2B5EF4-FFF2-40B4-BE49-F238E27FC236}">
                <a16:creationId xmlns:a16="http://schemas.microsoft.com/office/drawing/2014/main" id="{3BF83AB3-83D3-A1F8-7E70-B5CF0CD56480}"/>
              </a:ext>
            </a:extLst>
          </p:cNvPr>
          <p:cNvGrpSpPr/>
          <p:nvPr/>
        </p:nvGrpSpPr>
        <p:grpSpPr>
          <a:xfrm>
            <a:off x="754907" y="447851"/>
            <a:ext cx="2831028" cy="549656"/>
            <a:chOff x="701063" y="-546154"/>
            <a:chExt cx="2831028" cy="549656"/>
          </a:xfrm>
        </p:grpSpPr>
        <p:grpSp>
          <p:nvGrpSpPr>
            <p:cNvPr id="1670" name="Group 1669">
              <a:extLst>
                <a:ext uri="{FF2B5EF4-FFF2-40B4-BE49-F238E27FC236}">
                  <a16:creationId xmlns:a16="http://schemas.microsoft.com/office/drawing/2014/main" id="{BA046A42-6673-8E27-DF1B-4C7C54D1159F}"/>
                </a:ext>
              </a:extLst>
            </p:cNvPr>
            <p:cNvGrpSpPr/>
            <p:nvPr/>
          </p:nvGrpSpPr>
          <p:grpSpPr>
            <a:xfrm>
              <a:off x="756665" y="-496730"/>
              <a:ext cx="2775426" cy="500232"/>
              <a:chOff x="756665" y="-496730"/>
              <a:chExt cx="2775426" cy="500232"/>
            </a:xfrm>
            <a:solidFill>
              <a:srgbClr val="0C181D"/>
            </a:solidFill>
          </p:grpSpPr>
          <p:sp>
            <p:nvSpPr>
              <p:cNvPr id="1681" name="TextBox 1680">
                <a:extLst>
                  <a:ext uri="{FF2B5EF4-FFF2-40B4-BE49-F238E27FC236}">
                    <a16:creationId xmlns:a16="http://schemas.microsoft.com/office/drawing/2014/main" id="{3E88F252-1D9E-CAC7-E5D9-7344A5CE3651}"/>
                  </a:ext>
                </a:extLst>
              </p:cNvPr>
              <p:cNvSpPr txBox="1"/>
              <p:nvPr/>
            </p:nvSpPr>
            <p:spPr>
              <a:xfrm>
                <a:off x="1107454" y="-496730"/>
                <a:ext cx="306552" cy="487908"/>
              </a:xfrm>
              <a:custGeom>
                <a:avLst/>
                <a:gdLst/>
                <a:ahLst/>
                <a:cxnLst/>
                <a:rect l="l" t="t" r="r" b="b"/>
                <a:pathLst>
                  <a:path w="306552" h="487908">
                    <a:moveTo>
                      <a:pt x="94640" y="19"/>
                    </a:moveTo>
                    <a:cubicBezTo>
                      <a:pt x="105727" y="-95"/>
                      <a:pt x="116814" y="305"/>
                      <a:pt x="127901" y="1219"/>
                    </a:cubicBezTo>
                    <a:cubicBezTo>
                      <a:pt x="150076" y="3048"/>
                      <a:pt x="171678" y="7049"/>
                      <a:pt x="192709" y="13221"/>
                    </a:cubicBezTo>
                    <a:cubicBezTo>
                      <a:pt x="213741" y="19393"/>
                      <a:pt x="232372" y="28537"/>
                      <a:pt x="248602" y="40653"/>
                    </a:cubicBezTo>
                    <a:cubicBezTo>
                      <a:pt x="264833" y="52769"/>
                      <a:pt x="278206" y="67971"/>
                      <a:pt x="288721" y="86259"/>
                    </a:cubicBezTo>
                    <a:cubicBezTo>
                      <a:pt x="299237" y="104547"/>
                      <a:pt x="305181" y="126721"/>
                      <a:pt x="306552" y="152781"/>
                    </a:cubicBezTo>
                    <a:lnTo>
                      <a:pt x="306552" y="153467"/>
                    </a:lnTo>
                    <a:cubicBezTo>
                      <a:pt x="306552" y="156667"/>
                      <a:pt x="306552" y="159753"/>
                      <a:pt x="306552" y="162725"/>
                    </a:cubicBezTo>
                    <a:cubicBezTo>
                      <a:pt x="306552" y="165697"/>
                      <a:pt x="306324" y="168555"/>
                      <a:pt x="305866" y="171298"/>
                    </a:cubicBezTo>
                    <a:cubicBezTo>
                      <a:pt x="303123" y="193243"/>
                      <a:pt x="295922" y="213360"/>
                      <a:pt x="284264" y="231648"/>
                    </a:cubicBezTo>
                    <a:cubicBezTo>
                      <a:pt x="272605" y="249936"/>
                      <a:pt x="258089" y="265481"/>
                      <a:pt x="240715" y="278283"/>
                    </a:cubicBezTo>
                    <a:cubicBezTo>
                      <a:pt x="223342" y="291084"/>
                      <a:pt x="204139" y="300343"/>
                      <a:pt x="183108" y="306058"/>
                    </a:cubicBezTo>
                    <a:cubicBezTo>
                      <a:pt x="162077" y="311773"/>
                      <a:pt x="140589" y="312801"/>
                      <a:pt x="118643" y="309144"/>
                    </a:cubicBezTo>
                    <a:cubicBezTo>
                      <a:pt x="119100" y="315544"/>
                      <a:pt x="119329" y="321831"/>
                      <a:pt x="119329" y="328003"/>
                    </a:cubicBezTo>
                    <a:cubicBezTo>
                      <a:pt x="119329" y="334175"/>
                      <a:pt x="119329" y="343091"/>
                      <a:pt x="119329" y="354749"/>
                    </a:cubicBezTo>
                    <a:cubicBezTo>
                      <a:pt x="119329" y="366408"/>
                      <a:pt x="119443" y="382067"/>
                      <a:pt x="119672" y="401727"/>
                    </a:cubicBezTo>
                    <a:cubicBezTo>
                      <a:pt x="119900" y="421386"/>
                      <a:pt x="120472" y="447904"/>
                      <a:pt x="121386" y="481279"/>
                    </a:cubicBezTo>
                    <a:lnTo>
                      <a:pt x="121386" y="481965"/>
                    </a:lnTo>
                    <a:cubicBezTo>
                      <a:pt x="120929" y="481965"/>
                      <a:pt x="120586" y="482080"/>
                      <a:pt x="120358" y="482308"/>
                    </a:cubicBezTo>
                    <a:cubicBezTo>
                      <a:pt x="120129" y="482537"/>
                      <a:pt x="119786" y="482651"/>
                      <a:pt x="119329" y="482651"/>
                    </a:cubicBezTo>
                    <a:cubicBezTo>
                      <a:pt x="112928" y="484480"/>
                      <a:pt x="104813" y="485737"/>
                      <a:pt x="94983" y="486423"/>
                    </a:cubicBezTo>
                    <a:cubicBezTo>
                      <a:pt x="85153" y="487109"/>
                      <a:pt x="74866" y="487566"/>
                      <a:pt x="64122" y="487794"/>
                    </a:cubicBezTo>
                    <a:cubicBezTo>
                      <a:pt x="53378" y="488023"/>
                      <a:pt x="42748" y="487909"/>
                      <a:pt x="32232" y="487452"/>
                    </a:cubicBezTo>
                    <a:cubicBezTo>
                      <a:pt x="21717" y="486994"/>
                      <a:pt x="12573" y="486309"/>
                      <a:pt x="4800" y="485394"/>
                    </a:cubicBezTo>
                    <a:cubicBezTo>
                      <a:pt x="3429" y="452019"/>
                      <a:pt x="2743" y="415785"/>
                      <a:pt x="2743" y="376695"/>
                    </a:cubicBezTo>
                    <a:cubicBezTo>
                      <a:pt x="2743" y="337604"/>
                      <a:pt x="2743" y="297485"/>
                      <a:pt x="2743" y="256337"/>
                    </a:cubicBezTo>
                    <a:cubicBezTo>
                      <a:pt x="2743" y="215189"/>
                      <a:pt x="2629" y="173812"/>
                      <a:pt x="2400" y="132207"/>
                    </a:cubicBezTo>
                    <a:cubicBezTo>
                      <a:pt x="2171" y="90602"/>
                      <a:pt x="1371" y="50826"/>
                      <a:pt x="0" y="12878"/>
                    </a:cubicBezTo>
                    <a:cubicBezTo>
                      <a:pt x="18745" y="7849"/>
                      <a:pt x="39205" y="4191"/>
                      <a:pt x="61379" y="1905"/>
                    </a:cubicBezTo>
                    <a:cubicBezTo>
                      <a:pt x="72466" y="762"/>
                      <a:pt x="83553" y="134"/>
                      <a:pt x="94640" y="19"/>
                    </a:cubicBezTo>
                    <a:close/>
                    <a:moveTo>
                      <a:pt x="124301" y="105032"/>
                    </a:moveTo>
                    <a:cubicBezTo>
                      <a:pt x="116871" y="105318"/>
                      <a:pt x="109499" y="106375"/>
                      <a:pt x="102184" y="108204"/>
                    </a:cubicBezTo>
                    <a:cubicBezTo>
                      <a:pt x="101269" y="108204"/>
                      <a:pt x="100584" y="108433"/>
                      <a:pt x="100126" y="108890"/>
                    </a:cubicBezTo>
                    <a:cubicBezTo>
                      <a:pt x="100584" y="117120"/>
                      <a:pt x="100698" y="125806"/>
                      <a:pt x="100469" y="134950"/>
                    </a:cubicBezTo>
                    <a:cubicBezTo>
                      <a:pt x="100241" y="144094"/>
                      <a:pt x="100241" y="153238"/>
                      <a:pt x="100469" y="162382"/>
                    </a:cubicBezTo>
                    <a:cubicBezTo>
                      <a:pt x="100698" y="171526"/>
                      <a:pt x="101155" y="180328"/>
                      <a:pt x="101841" y="188786"/>
                    </a:cubicBezTo>
                    <a:cubicBezTo>
                      <a:pt x="102527" y="197244"/>
                      <a:pt x="104013" y="204902"/>
                      <a:pt x="106299" y="211760"/>
                    </a:cubicBezTo>
                    <a:lnTo>
                      <a:pt x="108356" y="211760"/>
                    </a:lnTo>
                    <a:cubicBezTo>
                      <a:pt x="115671" y="211303"/>
                      <a:pt x="123444" y="210960"/>
                      <a:pt x="131673" y="210731"/>
                    </a:cubicBezTo>
                    <a:cubicBezTo>
                      <a:pt x="139903" y="210503"/>
                      <a:pt x="148018" y="209931"/>
                      <a:pt x="156019" y="209017"/>
                    </a:cubicBezTo>
                    <a:cubicBezTo>
                      <a:pt x="164020" y="208102"/>
                      <a:pt x="171793" y="206388"/>
                      <a:pt x="179336" y="203873"/>
                    </a:cubicBezTo>
                    <a:cubicBezTo>
                      <a:pt x="186880" y="201359"/>
                      <a:pt x="193395" y="197358"/>
                      <a:pt x="198882" y="191872"/>
                    </a:cubicBezTo>
                    <a:cubicBezTo>
                      <a:pt x="202539" y="186843"/>
                      <a:pt x="205168" y="181128"/>
                      <a:pt x="206768" y="174727"/>
                    </a:cubicBezTo>
                    <a:cubicBezTo>
                      <a:pt x="208369" y="168326"/>
                      <a:pt x="208597" y="161925"/>
                      <a:pt x="207454" y="155524"/>
                    </a:cubicBezTo>
                    <a:cubicBezTo>
                      <a:pt x="206311" y="149124"/>
                      <a:pt x="204025" y="143180"/>
                      <a:pt x="200596" y="137694"/>
                    </a:cubicBezTo>
                    <a:cubicBezTo>
                      <a:pt x="197167" y="132207"/>
                      <a:pt x="192481" y="127635"/>
                      <a:pt x="186537" y="123978"/>
                    </a:cubicBezTo>
                    <a:cubicBezTo>
                      <a:pt x="175107" y="114834"/>
                      <a:pt x="161848" y="109004"/>
                      <a:pt x="146761" y="106490"/>
                    </a:cubicBezTo>
                    <a:cubicBezTo>
                      <a:pt x="139217" y="105232"/>
                      <a:pt x="131730" y="104747"/>
                      <a:pt x="124301" y="105032"/>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2" name="TextBox 1681">
                <a:extLst>
                  <a:ext uri="{FF2B5EF4-FFF2-40B4-BE49-F238E27FC236}">
                    <a16:creationId xmlns:a16="http://schemas.microsoft.com/office/drawing/2014/main" id="{2F7F535E-A0F9-6951-85BD-2371AE63E6CE}"/>
                  </a:ext>
                </a:extLst>
              </p:cNvPr>
              <p:cNvSpPr txBox="1"/>
              <p:nvPr/>
            </p:nvSpPr>
            <p:spPr>
              <a:xfrm>
                <a:off x="2087843" y="-495511"/>
                <a:ext cx="290093" cy="490347"/>
              </a:xfrm>
              <a:custGeom>
                <a:avLst/>
                <a:gdLst/>
                <a:ahLst/>
                <a:cxnLst/>
                <a:rect l="l" t="t" r="r" b="b"/>
                <a:pathLst>
                  <a:path w="290093" h="490347">
                    <a:moveTo>
                      <a:pt x="54178" y="0"/>
                    </a:moveTo>
                    <a:cubicBezTo>
                      <a:pt x="65151" y="0"/>
                      <a:pt x="75895" y="686"/>
                      <a:pt x="86411" y="2058"/>
                    </a:cubicBezTo>
                    <a:cubicBezTo>
                      <a:pt x="96926" y="3429"/>
                      <a:pt x="105385" y="5487"/>
                      <a:pt x="111785" y="8230"/>
                    </a:cubicBezTo>
                    <a:cubicBezTo>
                      <a:pt x="110871" y="37948"/>
                      <a:pt x="110528" y="68466"/>
                      <a:pt x="110757" y="99784"/>
                    </a:cubicBezTo>
                    <a:cubicBezTo>
                      <a:pt x="110985" y="131103"/>
                      <a:pt x="111328" y="162535"/>
                      <a:pt x="111785" y="194082"/>
                    </a:cubicBezTo>
                    <a:cubicBezTo>
                      <a:pt x="112243" y="225629"/>
                      <a:pt x="112586" y="257061"/>
                      <a:pt x="112814" y="288379"/>
                    </a:cubicBezTo>
                    <a:cubicBezTo>
                      <a:pt x="113043" y="319698"/>
                      <a:pt x="112928" y="349987"/>
                      <a:pt x="112471" y="379248"/>
                    </a:cubicBezTo>
                    <a:lnTo>
                      <a:pt x="112471" y="379934"/>
                    </a:lnTo>
                    <a:cubicBezTo>
                      <a:pt x="115672" y="379019"/>
                      <a:pt x="121729" y="378676"/>
                      <a:pt x="130645" y="378905"/>
                    </a:cubicBezTo>
                    <a:cubicBezTo>
                      <a:pt x="139560" y="379133"/>
                      <a:pt x="149962" y="379476"/>
                      <a:pt x="161849" y="379934"/>
                    </a:cubicBezTo>
                    <a:cubicBezTo>
                      <a:pt x="173736" y="380391"/>
                      <a:pt x="186423" y="380962"/>
                      <a:pt x="199911" y="381648"/>
                    </a:cubicBezTo>
                    <a:cubicBezTo>
                      <a:pt x="213398" y="382334"/>
                      <a:pt x="226200" y="382905"/>
                      <a:pt x="238315" y="383363"/>
                    </a:cubicBezTo>
                    <a:cubicBezTo>
                      <a:pt x="250431" y="383820"/>
                      <a:pt x="261175" y="384163"/>
                      <a:pt x="270548" y="384391"/>
                    </a:cubicBezTo>
                    <a:cubicBezTo>
                      <a:pt x="279921" y="384620"/>
                      <a:pt x="286436" y="384506"/>
                      <a:pt x="290093" y="384048"/>
                    </a:cubicBezTo>
                    <a:cubicBezTo>
                      <a:pt x="290093" y="389078"/>
                      <a:pt x="289865" y="394107"/>
                      <a:pt x="289408" y="399136"/>
                    </a:cubicBezTo>
                    <a:cubicBezTo>
                      <a:pt x="288950" y="403708"/>
                      <a:pt x="288607" y="408394"/>
                      <a:pt x="288379" y="413195"/>
                    </a:cubicBezTo>
                    <a:cubicBezTo>
                      <a:pt x="288150" y="417995"/>
                      <a:pt x="288265" y="422225"/>
                      <a:pt x="288722" y="425882"/>
                    </a:cubicBezTo>
                    <a:cubicBezTo>
                      <a:pt x="289636" y="442341"/>
                      <a:pt x="290093" y="454800"/>
                      <a:pt x="290093" y="463258"/>
                    </a:cubicBezTo>
                    <a:cubicBezTo>
                      <a:pt x="290093" y="471717"/>
                      <a:pt x="289522" y="477889"/>
                      <a:pt x="288379" y="481775"/>
                    </a:cubicBezTo>
                    <a:cubicBezTo>
                      <a:pt x="287236" y="485661"/>
                      <a:pt x="285293" y="487719"/>
                      <a:pt x="282550" y="487947"/>
                    </a:cubicBezTo>
                    <a:cubicBezTo>
                      <a:pt x="279806" y="488176"/>
                      <a:pt x="275920" y="488290"/>
                      <a:pt x="270891" y="488290"/>
                    </a:cubicBezTo>
                    <a:cubicBezTo>
                      <a:pt x="265862" y="487833"/>
                      <a:pt x="259347" y="487833"/>
                      <a:pt x="251346" y="488290"/>
                    </a:cubicBezTo>
                    <a:cubicBezTo>
                      <a:pt x="243345" y="488747"/>
                      <a:pt x="229857" y="489204"/>
                      <a:pt x="210883" y="489662"/>
                    </a:cubicBezTo>
                    <a:cubicBezTo>
                      <a:pt x="191910" y="490119"/>
                      <a:pt x="165849" y="490347"/>
                      <a:pt x="132702" y="490347"/>
                    </a:cubicBezTo>
                    <a:cubicBezTo>
                      <a:pt x="99555" y="490347"/>
                      <a:pt x="55321" y="489890"/>
                      <a:pt x="0" y="488976"/>
                    </a:cubicBezTo>
                    <a:lnTo>
                      <a:pt x="0" y="476631"/>
                    </a:lnTo>
                    <a:cubicBezTo>
                      <a:pt x="1372" y="442341"/>
                      <a:pt x="2514" y="411366"/>
                      <a:pt x="3429" y="383705"/>
                    </a:cubicBezTo>
                    <a:cubicBezTo>
                      <a:pt x="4343" y="356045"/>
                      <a:pt x="4915" y="330213"/>
                      <a:pt x="5143" y="306210"/>
                    </a:cubicBezTo>
                    <a:cubicBezTo>
                      <a:pt x="5372" y="282207"/>
                      <a:pt x="5486" y="259004"/>
                      <a:pt x="5486" y="236601"/>
                    </a:cubicBezTo>
                    <a:cubicBezTo>
                      <a:pt x="5486" y="214199"/>
                      <a:pt x="5258" y="191339"/>
                      <a:pt x="4801" y="168021"/>
                    </a:cubicBezTo>
                    <a:cubicBezTo>
                      <a:pt x="4343" y="144704"/>
                      <a:pt x="3886" y="119901"/>
                      <a:pt x="3429" y="93612"/>
                    </a:cubicBezTo>
                    <a:cubicBezTo>
                      <a:pt x="2972" y="67323"/>
                      <a:pt x="2514" y="38177"/>
                      <a:pt x="2057" y="6173"/>
                    </a:cubicBezTo>
                    <a:cubicBezTo>
                      <a:pt x="6629" y="4344"/>
                      <a:pt x="13716" y="2858"/>
                      <a:pt x="23317" y="1715"/>
                    </a:cubicBezTo>
                    <a:cubicBezTo>
                      <a:pt x="32918" y="572"/>
                      <a:pt x="43205" y="0"/>
                      <a:pt x="54178"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3" name="TextBox 1682">
                <a:extLst>
                  <a:ext uri="{FF2B5EF4-FFF2-40B4-BE49-F238E27FC236}">
                    <a16:creationId xmlns:a16="http://schemas.microsoft.com/office/drawing/2014/main" id="{9E0322CD-B92E-638A-4475-2D4B3EF85CCC}"/>
                  </a:ext>
                </a:extLst>
              </p:cNvPr>
              <p:cNvSpPr txBox="1"/>
              <p:nvPr/>
            </p:nvSpPr>
            <p:spPr>
              <a:xfrm>
                <a:off x="2403864" y="-493042"/>
                <a:ext cx="125863" cy="489524"/>
              </a:xfrm>
              <a:custGeom>
                <a:avLst/>
                <a:gdLst/>
                <a:ahLst/>
                <a:cxnLst/>
                <a:rect l="l" t="t" r="r" b="b"/>
                <a:pathLst>
                  <a:path w="125863" h="489524">
                    <a:moveTo>
                      <a:pt x="5848" y="275"/>
                    </a:moveTo>
                    <a:cubicBezTo>
                      <a:pt x="8134" y="-183"/>
                      <a:pt x="12591" y="-68"/>
                      <a:pt x="19221" y="617"/>
                    </a:cubicBezTo>
                    <a:cubicBezTo>
                      <a:pt x="25850" y="1303"/>
                      <a:pt x="30765" y="1646"/>
                      <a:pt x="33966" y="1646"/>
                    </a:cubicBezTo>
                    <a:cubicBezTo>
                      <a:pt x="42195" y="2103"/>
                      <a:pt x="51682" y="2675"/>
                      <a:pt x="62426" y="3361"/>
                    </a:cubicBezTo>
                    <a:cubicBezTo>
                      <a:pt x="73170" y="4046"/>
                      <a:pt x="88830" y="4161"/>
                      <a:pt x="109404" y="3704"/>
                    </a:cubicBezTo>
                    <a:lnTo>
                      <a:pt x="125863" y="3704"/>
                    </a:lnTo>
                    <a:lnTo>
                      <a:pt x="125863" y="6447"/>
                    </a:lnTo>
                    <a:cubicBezTo>
                      <a:pt x="125863" y="45766"/>
                      <a:pt x="125291" y="85314"/>
                      <a:pt x="124148" y="125090"/>
                    </a:cubicBezTo>
                    <a:cubicBezTo>
                      <a:pt x="123005" y="164867"/>
                      <a:pt x="122091" y="204757"/>
                      <a:pt x="121405" y="244762"/>
                    </a:cubicBezTo>
                    <a:cubicBezTo>
                      <a:pt x="120719" y="284767"/>
                      <a:pt x="120605" y="324658"/>
                      <a:pt x="121062" y="364434"/>
                    </a:cubicBezTo>
                    <a:cubicBezTo>
                      <a:pt x="121519" y="404211"/>
                      <a:pt x="122891" y="443530"/>
                      <a:pt x="125177" y="482392"/>
                    </a:cubicBezTo>
                    <a:cubicBezTo>
                      <a:pt x="121519" y="486050"/>
                      <a:pt x="113861" y="488221"/>
                      <a:pt x="102203" y="488907"/>
                    </a:cubicBezTo>
                    <a:cubicBezTo>
                      <a:pt x="90544" y="489593"/>
                      <a:pt x="77971" y="489707"/>
                      <a:pt x="64484" y="489250"/>
                    </a:cubicBezTo>
                    <a:cubicBezTo>
                      <a:pt x="50996" y="488793"/>
                      <a:pt x="38080" y="488221"/>
                      <a:pt x="25736" y="487535"/>
                    </a:cubicBezTo>
                    <a:cubicBezTo>
                      <a:pt x="13392" y="486850"/>
                      <a:pt x="4933" y="487193"/>
                      <a:pt x="361" y="488564"/>
                    </a:cubicBezTo>
                    <a:cubicBezTo>
                      <a:pt x="3562" y="447416"/>
                      <a:pt x="4933" y="406040"/>
                      <a:pt x="4476" y="364434"/>
                    </a:cubicBezTo>
                    <a:cubicBezTo>
                      <a:pt x="4019" y="322829"/>
                      <a:pt x="3219" y="281567"/>
                      <a:pt x="2076" y="240648"/>
                    </a:cubicBezTo>
                    <a:cubicBezTo>
                      <a:pt x="933" y="199728"/>
                      <a:pt x="247" y="159266"/>
                      <a:pt x="19" y="119261"/>
                    </a:cubicBezTo>
                    <a:cubicBezTo>
                      <a:pt x="-210" y="79256"/>
                      <a:pt x="1733" y="40051"/>
                      <a:pt x="5848" y="1646"/>
                    </a:cubicBezTo>
                    <a:lnTo>
                      <a:pt x="5848" y="275"/>
                    </a:ln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4" name="TextBox 1683">
                <a:extLst>
                  <a:ext uri="{FF2B5EF4-FFF2-40B4-BE49-F238E27FC236}">
                    <a16:creationId xmlns:a16="http://schemas.microsoft.com/office/drawing/2014/main" id="{06736A86-8DED-8C93-EA74-8CA217EC609F}"/>
                  </a:ext>
                </a:extLst>
              </p:cNvPr>
              <p:cNvSpPr txBox="1"/>
              <p:nvPr/>
            </p:nvSpPr>
            <p:spPr>
              <a:xfrm>
                <a:off x="2918118" y="-492511"/>
                <a:ext cx="295351" cy="485290"/>
              </a:xfrm>
              <a:custGeom>
                <a:avLst/>
                <a:gdLst/>
                <a:ahLst/>
                <a:cxnLst/>
                <a:rect l="l" t="t" r="r" b="b"/>
                <a:pathLst>
                  <a:path w="295351" h="485290">
                    <a:moveTo>
                      <a:pt x="253860" y="86"/>
                    </a:moveTo>
                    <a:cubicBezTo>
                      <a:pt x="262319" y="315"/>
                      <a:pt x="269977" y="658"/>
                      <a:pt x="276835" y="1115"/>
                    </a:cubicBezTo>
                    <a:lnTo>
                      <a:pt x="295351" y="481175"/>
                    </a:lnTo>
                    <a:cubicBezTo>
                      <a:pt x="287579" y="482547"/>
                      <a:pt x="279235" y="483461"/>
                      <a:pt x="270320" y="483918"/>
                    </a:cubicBezTo>
                    <a:cubicBezTo>
                      <a:pt x="261404" y="484376"/>
                      <a:pt x="252717" y="484604"/>
                      <a:pt x="244259" y="484604"/>
                    </a:cubicBezTo>
                    <a:cubicBezTo>
                      <a:pt x="235801" y="484604"/>
                      <a:pt x="227571" y="484604"/>
                      <a:pt x="219570" y="484604"/>
                    </a:cubicBezTo>
                    <a:cubicBezTo>
                      <a:pt x="211569" y="484604"/>
                      <a:pt x="204826" y="484833"/>
                      <a:pt x="199339" y="485290"/>
                    </a:cubicBezTo>
                    <a:lnTo>
                      <a:pt x="198653" y="485290"/>
                    </a:lnTo>
                    <a:cubicBezTo>
                      <a:pt x="196367" y="470202"/>
                      <a:pt x="194881" y="454543"/>
                      <a:pt x="194196" y="438313"/>
                    </a:cubicBezTo>
                    <a:cubicBezTo>
                      <a:pt x="193510" y="422082"/>
                      <a:pt x="193053" y="405966"/>
                      <a:pt x="192824" y="389964"/>
                    </a:cubicBezTo>
                    <a:cubicBezTo>
                      <a:pt x="192596" y="373962"/>
                      <a:pt x="192253" y="357960"/>
                      <a:pt x="191795" y="341958"/>
                    </a:cubicBezTo>
                    <a:cubicBezTo>
                      <a:pt x="191338" y="325956"/>
                      <a:pt x="190195" y="310640"/>
                      <a:pt x="188366" y="296009"/>
                    </a:cubicBezTo>
                    <a:lnTo>
                      <a:pt x="187681" y="295323"/>
                    </a:lnTo>
                    <a:cubicBezTo>
                      <a:pt x="174422" y="293037"/>
                      <a:pt x="161163" y="291894"/>
                      <a:pt x="147904" y="291894"/>
                    </a:cubicBezTo>
                    <a:cubicBezTo>
                      <a:pt x="134645" y="291894"/>
                      <a:pt x="121387" y="293495"/>
                      <a:pt x="108128" y="296695"/>
                    </a:cubicBezTo>
                    <a:cubicBezTo>
                      <a:pt x="106756" y="312697"/>
                      <a:pt x="106185" y="328470"/>
                      <a:pt x="106413" y="344015"/>
                    </a:cubicBezTo>
                    <a:cubicBezTo>
                      <a:pt x="106642" y="359560"/>
                      <a:pt x="106985" y="375105"/>
                      <a:pt x="107442" y="390650"/>
                    </a:cubicBezTo>
                    <a:cubicBezTo>
                      <a:pt x="107899" y="406194"/>
                      <a:pt x="108014" y="421396"/>
                      <a:pt x="107785" y="436255"/>
                    </a:cubicBezTo>
                    <a:cubicBezTo>
                      <a:pt x="107556" y="451114"/>
                      <a:pt x="106299" y="465859"/>
                      <a:pt x="104013" y="480489"/>
                    </a:cubicBezTo>
                    <a:cubicBezTo>
                      <a:pt x="98527" y="483690"/>
                      <a:pt x="91212" y="485290"/>
                      <a:pt x="82068" y="485290"/>
                    </a:cubicBezTo>
                    <a:cubicBezTo>
                      <a:pt x="72923" y="485290"/>
                      <a:pt x="63779" y="484833"/>
                      <a:pt x="54636" y="483918"/>
                    </a:cubicBezTo>
                    <a:cubicBezTo>
                      <a:pt x="45491" y="483004"/>
                      <a:pt x="36919" y="482318"/>
                      <a:pt x="28918" y="481861"/>
                    </a:cubicBezTo>
                    <a:cubicBezTo>
                      <a:pt x="20917" y="481404"/>
                      <a:pt x="14859" y="482318"/>
                      <a:pt x="10744" y="484604"/>
                    </a:cubicBezTo>
                    <a:cubicBezTo>
                      <a:pt x="9830" y="471803"/>
                      <a:pt x="8801" y="454315"/>
                      <a:pt x="7658" y="432140"/>
                    </a:cubicBezTo>
                    <a:cubicBezTo>
                      <a:pt x="6515" y="409966"/>
                      <a:pt x="5487" y="385049"/>
                      <a:pt x="4572" y="357388"/>
                    </a:cubicBezTo>
                    <a:cubicBezTo>
                      <a:pt x="3658" y="329728"/>
                      <a:pt x="2858" y="300353"/>
                      <a:pt x="2172" y="269263"/>
                    </a:cubicBezTo>
                    <a:cubicBezTo>
                      <a:pt x="1486" y="238173"/>
                      <a:pt x="914" y="206970"/>
                      <a:pt x="457" y="175651"/>
                    </a:cubicBezTo>
                    <a:cubicBezTo>
                      <a:pt x="0" y="144333"/>
                      <a:pt x="-114" y="114158"/>
                      <a:pt x="114" y="85126"/>
                    </a:cubicBezTo>
                    <a:cubicBezTo>
                      <a:pt x="343" y="56093"/>
                      <a:pt x="686" y="29919"/>
                      <a:pt x="1143" y="6602"/>
                    </a:cubicBezTo>
                    <a:lnTo>
                      <a:pt x="1143" y="5916"/>
                    </a:lnTo>
                    <a:lnTo>
                      <a:pt x="1829" y="5916"/>
                    </a:lnTo>
                    <a:lnTo>
                      <a:pt x="3201" y="5916"/>
                    </a:lnTo>
                    <a:cubicBezTo>
                      <a:pt x="10059" y="7287"/>
                      <a:pt x="17259" y="7745"/>
                      <a:pt x="24803" y="7287"/>
                    </a:cubicBezTo>
                    <a:cubicBezTo>
                      <a:pt x="32347" y="6830"/>
                      <a:pt x="39891" y="6373"/>
                      <a:pt x="47435" y="5916"/>
                    </a:cubicBezTo>
                    <a:cubicBezTo>
                      <a:pt x="54978" y="5459"/>
                      <a:pt x="62408" y="5230"/>
                      <a:pt x="69723" y="5230"/>
                    </a:cubicBezTo>
                    <a:cubicBezTo>
                      <a:pt x="77038" y="5230"/>
                      <a:pt x="83896" y="6144"/>
                      <a:pt x="90297" y="7973"/>
                    </a:cubicBezTo>
                    <a:cubicBezTo>
                      <a:pt x="94412" y="39520"/>
                      <a:pt x="96469" y="70152"/>
                      <a:pt x="96469" y="99870"/>
                    </a:cubicBezTo>
                    <a:cubicBezTo>
                      <a:pt x="96469" y="129588"/>
                      <a:pt x="99212" y="159078"/>
                      <a:pt x="104699" y="188339"/>
                    </a:cubicBezTo>
                    <a:lnTo>
                      <a:pt x="105385" y="188339"/>
                    </a:lnTo>
                    <a:cubicBezTo>
                      <a:pt x="116815" y="191082"/>
                      <a:pt x="129159" y="191882"/>
                      <a:pt x="142418" y="190739"/>
                    </a:cubicBezTo>
                    <a:cubicBezTo>
                      <a:pt x="155677" y="189596"/>
                      <a:pt x="168021" y="188567"/>
                      <a:pt x="179451" y="187653"/>
                    </a:cubicBezTo>
                    <a:lnTo>
                      <a:pt x="180137" y="187653"/>
                    </a:lnTo>
                    <a:cubicBezTo>
                      <a:pt x="182880" y="156106"/>
                      <a:pt x="184366" y="126617"/>
                      <a:pt x="184595" y="99185"/>
                    </a:cubicBezTo>
                    <a:cubicBezTo>
                      <a:pt x="184823" y="71753"/>
                      <a:pt x="184252" y="41577"/>
                      <a:pt x="182880" y="8659"/>
                    </a:cubicBezTo>
                    <a:cubicBezTo>
                      <a:pt x="188366" y="6830"/>
                      <a:pt x="195110" y="5230"/>
                      <a:pt x="203111" y="3858"/>
                    </a:cubicBezTo>
                    <a:cubicBezTo>
                      <a:pt x="211112" y="2487"/>
                      <a:pt x="219456" y="1458"/>
                      <a:pt x="228143" y="772"/>
                    </a:cubicBezTo>
                    <a:cubicBezTo>
                      <a:pt x="236830" y="86"/>
                      <a:pt x="245402" y="-142"/>
                      <a:pt x="253860" y="86"/>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5" name="TextBox 1684">
                <a:extLst>
                  <a:ext uri="{FF2B5EF4-FFF2-40B4-BE49-F238E27FC236}">
                    <a16:creationId xmlns:a16="http://schemas.microsoft.com/office/drawing/2014/main" id="{7A818755-8CC4-91A1-842E-92480E0D60C6}"/>
                  </a:ext>
                </a:extLst>
              </p:cNvPr>
              <p:cNvSpPr txBox="1"/>
              <p:nvPr/>
            </p:nvSpPr>
            <p:spPr>
              <a:xfrm>
                <a:off x="1764526"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6" y="97056"/>
                      <a:pt x="287350" y="113515"/>
                    </a:cubicBezTo>
                    <a:cubicBezTo>
                      <a:pt x="278664" y="111686"/>
                      <a:pt x="267919" y="111000"/>
                      <a:pt x="255118" y="111458"/>
                    </a:cubicBezTo>
                    <a:cubicBezTo>
                      <a:pt x="242316" y="111915"/>
                      <a:pt x="225171" y="112601"/>
                      <a:pt x="203683" y="113515"/>
                    </a:cubicBezTo>
                    <a:lnTo>
                      <a:pt x="202311" y="113515"/>
                    </a:lnTo>
                    <a:lnTo>
                      <a:pt x="201625" y="113515"/>
                    </a:lnTo>
                    <a:cubicBezTo>
                      <a:pt x="201625" y="113972"/>
                      <a:pt x="201511" y="114315"/>
                      <a:pt x="201282" y="114544"/>
                    </a:cubicBezTo>
                    <a:cubicBezTo>
                      <a:pt x="201054" y="114772"/>
                      <a:pt x="200940" y="115115"/>
                      <a:pt x="200940" y="115572"/>
                    </a:cubicBezTo>
                    <a:cubicBezTo>
                      <a:pt x="200482" y="117858"/>
                      <a:pt x="200139" y="121402"/>
                      <a:pt x="199911" y="126202"/>
                    </a:cubicBezTo>
                    <a:cubicBezTo>
                      <a:pt x="199682" y="131003"/>
                      <a:pt x="199568" y="138547"/>
                      <a:pt x="199568" y="148834"/>
                    </a:cubicBezTo>
                    <a:cubicBezTo>
                      <a:pt x="199568" y="159121"/>
                      <a:pt x="199682" y="172608"/>
                      <a:pt x="199911" y="189296"/>
                    </a:cubicBezTo>
                    <a:cubicBezTo>
                      <a:pt x="200139"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2" y="482475"/>
                      <a:pt x="100127" y="483161"/>
                      <a:pt x="91897" y="484533"/>
                    </a:cubicBezTo>
                    <a:cubicBezTo>
                      <a:pt x="91440" y="482704"/>
                      <a:pt x="91440" y="474474"/>
                      <a:pt x="91897" y="459844"/>
                    </a:cubicBezTo>
                    <a:cubicBezTo>
                      <a:pt x="92354" y="445214"/>
                      <a:pt x="92697" y="423382"/>
                      <a:pt x="92926" y="394350"/>
                    </a:cubicBezTo>
                    <a:cubicBezTo>
                      <a:pt x="93155" y="365318"/>
                      <a:pt x="92926" y="328170"/>
                      <a:pt x="92240" y="282908"/>
                    </a:cubicBezTo>
                    <a:cubicBezTo>
                      <a:pt x="91555" y="237645"/>
                      <a:pt x="89840" y="183009"/>
                      <a:pt x="87097" y="119001"/>
                    </a:cubicBezTo>
                    <a:lnTo>
                      <a:pt x="86411" y="118316"/>
                    </a:lnTo>
                    <a:cubicBezTo>
                      <a:pt x="80924" y="115572"/>
                      <a:pt x="74066"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4" y="59680"/>
                      <a:pt x="0" y="48593"/>
                      <a:pt x="0" y="36705"/>
                    </a:cubicBezTo>
                    <a:cubicBezTo>
                      <a:pt x="0" y="24818"/>
                      <a:pt x="457" y="13388"/>
                      <a:pt x="1372" y="2415"/>
                    </a:cubicBezTo>
                    <a:cubicBezTo>
                      <a:pt x="1372" y="1958"/>
                      <a:pt x="1257" y="1730"/>
                      <a:pt x="1029" y="1730"/>
                    </a:cubicBezTo>
                    <a:cubicBezTo>
                      <a:pt x="800" y="1730"/>
                      <a:pt x="686" y="1501"/>
                      <a:pt x="686" y="1044"/>
                    </a:cubicBezTo>
                    <a:cubicBezTo>
                      <a:pt x="47320" y="587"/>
                      <a:pt x="95441" y="244"/>
                      <a:pt x="145047" y="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6" name="TextBox 1685">
                <a:extLst>
                  <a:ext uri="{FF2B5EF4-FFF2-40B4-BE49-F238E27FC236}">
                    <a16:creationId xmlns:a16="http://schemas.microsoft.com/office/drawing/2014/main" id="{2882BD9A-B7E0-80B8-3FF3-DF74C8A0DC31}"/>
                  </a:ext>
                </a:extLst>
              </p:cNvPr>
              <p:cNvSpPr txBox="1"/>
              <p:nvPr/>
            </p:nvSpPr>
            <p:spPr>
              <a:xfrm>
                <a:off x="3240901"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7" y="97056"/>
                      <a:pt x="287351" y="113515"/>
                    </a:cubicBezTo>
                    <a:cubicBezTo>
                      <a:pt x="278664" y="111686"/>
                      <a:pt x="267920" y="111000"/>
                      <a:pt x="255118" y="111458"/>
                    </a:cubicBezTo>
                    <a:cubicBezTo>
                      <a:pt x="242316" y="111915"/>
                      <a:pt x="225171" y="112601"/>
                      <a:pt x="203683" y="113515"/>
                    </a:cubicBezTo>
                    <a:lnTo>
                      <a:pt x="202311" y="113515"/>
                    </a:lnTo>
                    <a:lnTo>
                      <a:pt x="201625" y="113515"/>
                    </a:lnTo>
                    <a:cubicBezTo>
                      <a:pt x="201625" y="113972"/>
                      <a:pt x="201511" y="114315"/>
                      <a:pt x="201283" y="114544"/>
                    </a:cubicBezTo>
                    <a:cubicBezTo>
                      <a:pt x="201054" y="114772"/>
                      <a:pt x="200940" y="115115"/>
                      <a:pt x="200940" y="115572"/>
                    </a:cubicBezTo>
                    <a:cubicBezTo>
                      <a:pt x="200482" y="117858"/>
                      <a:pt x="200140" y="121402"/>
                      <a:pt x="199911" y="126202"/>
                    </a:cubicBezTo>
                    <a:cubicBezTo>
                      <a:pt x="199682" y="131003"/>
                      <a:pt x="199568" y="138547"/>
                      <a:pt x="199568" y="148834"/>
                    </a:cubicBezTo>
                    <a:cubicBezTo>
                      <a:pt x="199568" y="159121"/>
                      <a:pt x="199682" y="172608"/>
                      <a:pt x="199911" y="189296"/>
                    </a:cubicBezTo>
                    <a:cubicBezTo>
                      <a:pt x="200140"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3" y="482475"/>
                      <a:pt x="100127" y="483161"/>
                      <a:pt x="91897" y="484533"/>
                    </a:cubicBezTo>
                    <a:cubicBezTo>
                      <a:pt x="91440" y="482704"/>
                      <a:pt x="91440" y="474474"/>
                      <a:pt x="91897" y="459844"/>
                    </a:cubicBezTo>
                    <a:cubicBezTo>
                      <a:pt x="92355" y="445214"/>
                      <a:pt x="92698" y="423382"/>
                      <a:pt x="92926" y="394350"/>
                    </a:cubicBezTo>
                    <a:cubicBezTo>
                      <a:pt x="93155" y="365318"/>
                      <a:pt x="92926" y="328170"/>
                      <a:pt x="92240" y="282908"/>
                    </a:cubicBezTo>
                    <a:cubicBezTo>
                      <a:pt x="91555" y="237645"/>
                      <a:pt x="89840" y="183009"/>
                      <a:pt x="87097" y="119001"/>
                    </a:cubicBezTo>
                    <a:lnTo>
                      <a:pt x="86411" y="118316"/>
                    </a:lnTo>
                    <a:cubicBezTo>
                      <a:pt x="80925" y="115572"/>
                      <a:pt x="74067"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5" y="59680"/>
                      <a:pt x="0" y="48593"/>
                      <a:pt x="0" y="36705"/>
                    </a:cubicBezTo>
                    <a:cubicBezTo>
                      <a:pt x="0" y="24818"/>
                      <a:pt x="457" y="13388"/>
                      <a:pt x="1372" y="2415"/>
                    </a:cubicBezTo>
                    <a:cubicBezTo>
                      <a:pt x="1372" y="1958"/>
                      <a:pt x="1258" y="1730"/>
                      <a:pt x="1029" y="1730"/>
                    </a:cubicBezTo>
                    <a:cubicBezTo>
                      <a:pt x="800" y="1730"/>
                      <a:pt x="686" y="1501"/>
                      <a:pt x="686" y="1044"/>
                    </a:cubicBezTo>
                    <a:cubicBezTo>
                      <a:pt x="47320" y="587"/>
                      <a:pt x="95441" y="244"/>
                      <a:pt x="145047" y="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7" name="TextBox 1686">
                <a:extLst>
                  <a:ext uri="{FF2B5EF4-FFF2-40B4-BE49-F238E27FC236}">
                    <a16:creationId xmlns:a16="http://schemas.microsoft.com/office/drawing/2014/main" id="{0EC2ED3C-DF6B-79FB-40BE-55EB6EEFA3D2}"/>
                  </a:ext>
                </a:extLst>
              </p:cNvPr>
              <p:cNvSpPr txBox="1"/>
              <p:nvPr/>
            </p:nvSpPr>
            <p:spPr>
              <a:xfrm>
                <a:off x="2577199" y="-488515"/>
                <a:ext cx="296265" cy="492017"/>
              </a:xfrm>
              <a:custGeom>
                <a:avLst/>
                <a:gdLst/>
                <a:ahLst/>
                <a:cxnLst/>
                <a:rect l="l" t="t" r="r" b="b"/>
                <a:pathLst>
                  <a:path w="296265" h="492017">
                    <a:moveTo>
                      <a:pt x="151162" y="120"/>
                    </a:moveTo>
                    <a:cubicBezTo>
                      <a:pt x="163164" y="520"/>
                      <a:pt x="174879" y="1920"/>
                      <a:pt x="186309" y="4320"/>
                    </a:cubicBezTo>
                    <a:cubicBezTo>
                      <a:pt x="209169" y="9121"/>
                      <a:pt x="228829" y="17693"/>
                      <a:pt x="245288" y="30038"/>
                    </a:cubicBezTo>
                    <a:cubicBezTo>
                      <a:pt x="261747" y="42382"/>
                      <a:pt x="274092" y="58727"/>
                      <a:pt x="282321" y="79072"/>
                    </a:cubicBezTo>
                    <a:cubicBezTo>
                      <a:pt x="290551" y="99418"/>
                      <a:pt x="293065" y="123535"/>
                      <a:pt x="289865" y="151424"/>
                    </a:cubicBezTo>
                    <a:lnTo>
                      <a:pt x="289179" y="155539"/>
                    </a:lnTo>
                    <a:cubicBezTo>
                      <a:pt x="288265" y="156911"/>
                      <a:pt x="286207" y="157596"/>
                      <a:pt x="283007" y="157596"/>
                    </a:cubicBezTo>
                    <a:cubicBezTo>
                      <a:pt x="279807" y="157596"/>
                      <a:pt x="274549" y="157825"/>
                      <a:pt x="267234" y="158282"/>
                    </a:cubicBezTo>
                    <a:cubicBezTo>
                      <a:pt x="260376" y="158282"/>
                      <a:pt x="254546" y="158397"/>
                      <a:pt x="249746" y="158625"/>
                    </a:cubicBezTo>
                    <a:cubicBezTo>
                      <a:pt x="244945" y="158854"/>
                      <a:pt x="240145" y="158968"/>
                      <a:pt x="235344" y="158968"/>
                    </a:cubicBezTo>
                    <a:cubicBezTo>
                      <a:pt x="230543" y="158968"/>
                      <a:pt x="225628" y="158739"/>
                      <a:pt x="220599" y="158282"/>
                    </a:cubicBezTo>
                    <a:cubicBezTo>
                      <a:pt x="215570" y="157825"/>
                      <a:pt x="209626" y="157139"/>
                      <a:pt x="202768" y="156225"/>
                    </a:cubicBezTo>
                    <a:cubicBezTo>
                      <a:pt x="201397" y="151653"/>
                      <a:pt x="199454" y="146052"/>
                      <a:pt x="196939" y="139423"/>
                    </a:cubicBezTo>
                    <a:cubicBezTo>
                      <a:pt x="194425" y="132793"/>
                      <a:pt x="191224" y="126621"/>
                      <a:pt x="187338" y="120906"/>
                    </a:cubicBezTo>
                    <a:cubicBezTo>
                      <a:pt x="183452" y="115191"/>
                      <a:pt x="178994" y="110162"/>
                      <a:pt x="173965" y="105819"/>
                    </a:cubicBezTo>
                    <a:cubicBezTo>
                      <a:pt x="168936" y="101475"/>
                      <a:pt x="162992" y="99303"/>
                      <a:pt x="156134" y="99303"/>
                    </a:cubicBezTo>
                    <a:cubicBezTo>
                      <a:pt x="148362" y="98846"/>
                      <a:pt x="140818" y="98618"/>
                      <a:pt x="133503" y="98618"/>
                    </a:cubicBezTo>
                    <a:cubicBezTo>
                      <a:pt x="126188" y="98618"/>
                      <a:pt x="119787" y="101361"/>
                      <a:pt x="114300" y="106847"/>
                    </a:cubicBezTo>
                    <a:cubicBezTo>
                      <a:pt x="113386" y="107762"/>
                      <a:pt x="112129" y="110162"/>
                      <a:pt x="110528" y="114048"/>
                    </a:cubicBezTo>
                    <a:cubicBezTo>
                      <a:pt x="108928" y="117934"/>
                      <a:pt x="107671" y="121706"/>
                      <a:pt x="106757" y="125364"/>
                    </a:cubicBezTo>
                    <a:cubicBezTo>
                      <a:pt x="103556" y="136337"/>
                      <a:pt x="100927" y="149595"/>
                      <a:pt x="98870" y="165140"/>
                    </a:cubicBezTo>
                    <a:cubicBezTo>
                      <a:pt x="96812" y="180685"/>
                      <a:pt x="95327" y="197258"/>
                      <a:pt x="94412" y="214861"/>
                    </a:cubicBezTo>
                    <a:cubicBezTo>
                      <a:pt x="93498" y="232463"/>
                      <a:pt x="93269" y="250637"/>
                      <a:pt x="93726" y="269382"/>
                    </a:cubicBezTo>
                    <a:cubicBezTo>
                      <a:pt x="94183" y="288127"/>
                      <a:pt x="95098" y="305958"/>
                      <a:pt x="96470" y="322874"/>
                    </a:cubicBezTo>
                    <a:cubicBezTo>
                      <a:pt x="97384" y="332933"/>
                      <a:pt x="99213" y="343905"/>
                      <a:pt x="101956" y="355793"/>
                    </a:cubicBezTo>
                    <a:cubicBezTo>
                      <a:pt x="104699" y="367680"/>
                      <a:pt x="110414" y="377052"/>
                      <a:pt x="119101" y="383910"/>
                    </a:cubicBezTo>
                    <a:cubicBezTo>
                      <a:pt x="123216" y="386654"/>
                      <a:pt x="128474" y="388711"/>
                      <a:pt x="134874" y="390083"/>
                    </a:cubicBezTo>
                    <a:cubicBezTo>
                      <a:pt x="141732" y="390997"/>
                      <a:pt x="148933" y="390768"/>
                      <a:pt x="156477" y="389397"/>
                    </a:cubicBezTo>
                    <a:cubicBezTo>
                      <a:pt x="164021" y="388025"/>
                      <a:pt x="170993" y="386196"/>
                      <a:pt x="177394" y="383910"/>
                    </a:cubicBezTo>
                    <a:cubicBezTo>
                      <a:pt x="182423" y="381624"/>
                      <a:pt x="186766" y="378538"/>
                      <a:pt x="190424" y="374652"/>
                    </a:cubicBezTo>
                    <a:cubicBezTo>
                      <a:pt x="194082" y="370766"/>
                      <a:pt x="196825" y="365622"/>
                      <a:pt x="198654" y="359222"/>
                    </a:cubicBezTo>
                    <a:cubicBezTo>
                      <a:pt x="199111" y="357393"/>
                      <a:pt x="199682" y="354307"/>
                      <a:pt x="200368" y="349963"/>
                    </a:cubicBezTo>
                    <a:cubicBezTo>
                      <a:pt x="201054" y="345620"/>
                      <a:pt x="201511" y="341162"/>
                      <a:pt x="201740" y="336590"/>
                    </a:cubicBezTo>
                    <a:cubicBezTo>
                      <a:pt x="201968" y="332018"/>
                      <a:pt x="201968" y="327903"/>
                      <a:pt x="201740" y="324246"/>
                    </a:cubicBezTo>
                    <a:cubicBezTo>
                      <a:pt x="201511" y="320588"/>
                      <a:pt x="200711" y="318531"/>
                      <a:pt x="199340" y="318074"/>
                    </a:cubicBezTo>
                    <a:cubicBezTo>
                      <a:pt x="196596" y="317616"/>
                      <a:pt x="192824" y="317502"/>
                      <a:pt x="188024" y="317731"/>
                    </a:cubicBezTo>
                    <a:cubicBezTo>
                      <a:pt x="183223" y="317959"/>
                      <a:pt x="178194" y="318188"/>
                      <a:pt x="172936" y="318416"/>
                    </a:cubicBezTo>
                    <a:cubicBezTo>
                      <a:pt x="167678" y="318645"/>
                      <a:pt x="162878" y="318645"/>
                      <a:pt x="158534" y="318416"/>
                    </a:cubicBezTo>
                    <a:cubicBezTo>
                      <a:pt x="154191" y="318188"/>
                      <a:pt x="150876" y="317616"/>
                      <a:pt x="148590" y="316702"/>
                    </a:cubicBezTo>
                    <a:cubicBezTo>
                      <a:pt x="147676" y="309387"/>
                      <a:pt x="147104" y="302986"/>
                      <a:pt x="146876" y="297500"/>
                    </a:cubicBezTo>
                    <a:cubicBezTo>
                      <a:pt x="146647" y="292013"/>
                      <a:pt x="146647" y="286641"/>
                      <a:pt x="146876" y="281383"/>
                    </a:cubicBezTo>
                    <a:cubicBezTo>
                      <a:pt x="147104" y="276125"/>
                      <a:pt x="147219" y="270753"/>
                      <a:pt x="147219" y="265267"/>
                    </a:cubicBezTo>
                    <a:cubicBezTo>
                      <a:pt x="147219" y="259781"/>
                      <a:pt x="146762" y="252923"/>
                      <a:pt x="145847" y="244693"/>
                    </a:cubicBezTo>
                    <a:lnTo>
                      <a:pt x="145847" y="244007"/>
                    </a:lnTo>
                    <a:cubicBezTo>
                      <a:pt x="145847" y="243550"/>
                      <a:pt x="146076" y="243321"/>
                      <a:pt x="146533" y="243321"/>
                    </a:cubicBezTo>
                    <a:cubicBezTo>
                      <a:pt x="146533" y="243321"/>
                      <a:pt x="146990" y="243093"/>
                      <a:pt x="147905" y="242636"/>
                    </a:cubicBezTo>
                    <a:cubicBezTo>
                      <a:pt x="153848" y="238978"/>
                      <a:pt x="163564" y="236806"/>
                      <a:pt x="177051" y="236121"/>
                    </a:cubicBezTo>
                    <a:cubicBezTo>
                      <a:pt x="190538" y="235435"/>
                      <a:pt x="204826" y="235320"/>
                      <a:pt x="219914" y="235778"/>
                    </a:cubicBezTo>
                    <a:cubicBezTo>
                      <a:pt x="235001" y="236235"/>
                      <a:pt x="249060" y="237035"/>
                      <a:pt x="262090" y="238178"/>
                    </a:cubicBezTo>
                    <a:cubicBezTo>
                      <a:pt x="275120" y="239321"/>
                      <a:pt x="283921" y="239892"/>
                      <a:pt x="288493" y="239892"/>
                    </a:cubicBezTo>
                    <a:lnTo>
                      <a:pt x="289865" y="239892"/>
                    </a:lnTo>
                    <a:lnTo>
                      <a:pt x="290551" y="240578"/>
                    </a:lnTo>
                    <a:cubicBezTo>
                      <a:pt x="293294" y="264810"/>
                      <a:pt x="295123" y="290527"/>
                      <a:pt x="296037" y="317731"/>
                    </a:cubicBezTo>
                    <a:cubicBezTo>
                      <a:pt x="296952" y="344934"/>
                      <a:pt x="295123" y="370880"/>
                      <a:pt x="290551" y="395569"/>
                    </a:cubicBezTo>
                    <a:cubicBezTo>
                      <a:pt x="288265" y="418886"/>
                      <a:pt x="281178" y="436717"/>
                      <a:pt x="269291" y="449061"/>
                    </a:cubicBezTo>
                    <a:cubicBezTo>
                      <a:pt x="257404" y="461406"/>
                      <a:pt x="242774" y="470778"/>
                      <a:pt x="225400" y="477179"/>
                    </a:cubicBezTo>
                    <a:cubicBezTo>
                      <a:pt x="213970" y="480380"/>
                      <a:pt x="202083" y="483237"/>
                      <a:pt x="189738" y="485752"/>
                    </a:cubicBezTo>
                    <a:cubicBezTo>
                      <a:pt x="177394" y="488266"/>
                      <a:pt x="164821" y="490095"/>
                      <a:pt x="152019" y="491238"/>
                    </a:cubicBezTo>
                    <a:cubicBezTo>
                      <a:pt x="139218" y="492381"/>
                      <a:pt x="126759" y="492267"/>
                      <a:pt x="114643" y="490895"/>
                    </a:cubicBezTo>
                    <a:cubicBezTo>
                      <a:pt x="102527" y="489524"/>
                      <a:pt x="90983" y="486552"/>
                      <a:pt x="80010" y="481980"/>
                    </a:cubicBezTo>
                    <a:cubicBezTo>
                      <a:pt x="61722" y="474207"/>
                      <a:pt x="47778" y="463692"/>
                      <a:pt x="38177" y="450433"/>
                    </a:cubicBezTo>
                    <a:cubicBezTo>
                      <a:pt x="28575" y="437174"/>
                      <a:pt x="21032" y="420715"/>
                      <a:pt x="15545" y="401055"/>
                    </a:cubicBezTo>
                    <a:cubicBezTo>
                      <a:pt x="14174" y="396026"/>
                      <a:pt x="12688" y="389054"/>
                      <a:pt x="11088" y="380138"/>
                    </a:cubicBezTo>
                    <a:cubicBezTo>
                      <a:pt x="9487" y="371223"/>
                      <a:pt x="8230" y="362193"/>
                      <a:pt x="7316" y="353049"/>
                    </a:cubicBezTo>
                    <a:cubicBezTo>
                      <a:pt x="5944" y="338419"/>
                      <a:pt x="4801" y="325160"/>
                      <a:pt x="3887" y="313273"/>
                    </a:cubicBezTo>
                    <a:cubicBezTo>
                      <a:pt x="2972" y="301386"/>
                      <a:pt x="2172" y="289613"/>
                      <a:pt x="1486" y="277954"/>
                    </a:cubicBezTo>
                    <a:cubicBezTo>
                      <a:pt x="801" y="266296"/>
                      <a:pt x="343" y="253951"/>
                      <a:pt x="115" y="240921"/>
                    </a:cubicBezTo>
                    <a:cubicBezTo>
                      <a:pt x="-114" y="227891"/>
                      <a:pt x="0" y="212918"/>
                      <a:pt x="458" y="196001"/>
                    </a:cubicBezTo>
                    <a:cubicBezTo>
                      <a:pt x="915" y="181371"/>
                      <a:pt x="1600" y="166398"/>
                      <a:pt x="2515" y="151081"/>
                    </a:cubicBezTo>
                    <a:cubicBezTo>
                      <a:pt x="3429" y="135765"/>
                      <a:pt x="5030" y="120792"/>
                      <a:pt x="7316" y="106161"/>
                    </a:cubicBezTo>
                    <a:cubicBezTo>
                      <a:pt x="9602" y="91074"/>
                      <a:pt x="13602" y="76443"/>
                      <a:pt x="19317" y="62270"/>
                    </a:cubicBezTo>
                    <a:cubicBezTo>
                      <a:pt x="25032" y="48097"/>
                      <a:pt x="34519" y="36438"/>
                      <a:pt x="47778" y="27294"/>
                    </a:cubicBezTo>
                    <a:cubicBezTo>
                      <a:pt x="56922" y="19522"/>
                      <a:pt x="67209" y="13807"/>
                      <a:pt x="78639" y="10149"/>
                    </a:cubicBezTo>
                    <a:cubicBezTo>
                      <a:pt x="90069" y="6492"/>
                      <a:pt x="101956" y="3749"/>
                      <a:pt x="114300" y="1920"/>
                    </a:cubicBezTo>
                    <a:cubicBezTo>
                      <a:pt x="126873" y="320"/>
                      <a:pt x="139161" y="-280"/>
                      <a:pt x="151162" y="12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8" name="TextBox 1687">
                <a:extLst>
                  <a:ext uri="{FF2B5EF4-FFF2-40B4-BE49-F238E27FC236}">
                    <a16:creationId xmlns:a16="http://schemas.microsoft.com/office/drawing/2014/main" id="{B928A34F-8EA2-0D37-37B0-991AFB9C70DA}"/>
                  </a:ext>
                </a:extLst>
              </p:cNvPr>
              <p:cNvSpPr txBox="1"/>
              <p:nvPr/>
            </p:nvSpPr>
            <p:spPr>
              <a:xfrm>
                <a:off x="1444221" y="-487570"/>
                <a:ext cx="293253" cy="489950"/>
              </a:xfrm>
              <a:custGeom>
                <a:avLst/>
                <a:gdLst/>
                <a:ahLst/>
                <a:cxnLst/>
                <a:rect l="l" t="t" r="r" b="b"/>
                <a:pathLst>
                  <a:path w="293253" h="489950">
                    <a:moveTo>
                      <a:pt x="155980" y="289"/>
                    </a:moveTo>
                    <a:cubicBezTo>
                      <a:pt x="173582" y="1203"/>
                      <a:pt x="190727" y="4290"/>
                      <a:pt x="207415" y="9547"/>
                    </a:cubicBezTo>
                    <a:cubicBezTo>
                      <a:pt x="224103" y="14805"/>
                      <a:pt x="239076" y="22463"/>
                      <a:pt x="252335" y="32522"/>
                    </a:cubicBezTo>
                    <a:cubicBezTo>
                      <a:pt x="265594" y="44409"/>
                      <a:pt x="274966" y="58353"/>
                      <a:pt x="280453" y="74355"/>
                    </a:cubicBezTo>
                    <a:cubicBezTo>
                      <a:pt x="283653" y="81213"/>
                      <a:pt x="286053" y="88186"/>
                      <a:pt x="287654" y="95272"/>
                    </a:cubicBezTo>
                    <a:cubicBezTo>
                      <a:pt x="289254" y="102359"/>
                      <a:pt x="290511" y="109560"/>
                      <a:pt x="291425" y="116875"/>
                    </a:cubicBezTo>
                    <a:cubicBezTo>
                      <a:pt x="292340" y="128305"/>
                      <a:pt x="292911" y="139621"/>
                      <a:pt x="293140" y="150822"/>
                    </a:cubicBezTo>
                    <a:cubicBezTo>
                      <a:pt x="293368" y="162024"/>
                      <a:pt x="293254" y="173339"/>
                      <a:pt x="292797" y="184769"/>
                    </a:cubicBezTo>
                    <a:cubicBezTo>
                      <a:pt x="291425" y="209001"/>
                      <a:pt x="290968" y="232547"/>
                      <a:pt x="291425" y="255407"/>
                    </a:cubicBezTo>
                    <a:cubicBezTo>
                      <a:pt x="291883" y="278267"/>
                      <a:pt x="291197" y="301584"/>
                      <a:pt x="289368" y="325358"/>
                    </a:cubicBezTo>
                    <a:lnTo>
                      <a:pt x="287311" y="347990"/>
                    </a:lnTo>
                    <a:cubicBezTo>
                      <a:pt x="286396" y="363992"/>
                      <a:pt x="283882" y="380108"/>
                      <a:pt x="279767" y="396338"/>
                    </a:cubicBezTo>
                    <a:cubicBezTo>
                      <a:pt x="275652" y="412569"/>
                      <a:pt x="269480" y="427314"/>
                      <a:pt x="261250" y="440573"/>
                    </a:cubicBezTo>
                    <a:cubicBezTo>
                      <a:pt x="253478" y="451545"/>
                      <a:pt x="243305" y="460347"/>
                      <a:pt x="230732" y="466976"/>
                    </a:cubicBezTo>
                    <a:cubicBezTo>
                      <a:pt x="218159" y="473605"/>
                      <a:pt x="204786" y="478749"/>
                      <a:pt x="190613" y="482406"/>
                    </a:cubicBezTo>
                    <a:cubicBezTo>
                      <a:pt x="177811" y="486064"/>
                      <a:pt x="164895" y="488350"/>
                      <a:pt x="151865" y="489264"/>
                    </a:cubicBezTo>
                    <a:cubicBezTo>
                      <a:pt x="138835" y="490179"/>
                      <a:pt x="125690" y="490179"/>
                      <a:pt x="112432" y="489264"/>
                    </a:cubicBezTo>
                    <a:cubicBezTo>
                      <a:pt x="102830" y="488350"/>
                      <a:pt x="93572" y="487093"/>
                      <a:pt x="84657" y="485492"/>
                    </a:cubicBezTo>
                    <a:cubicBezTo>
                      <a:pt x="75741" y="483892"/>
                      <a:pt x="67283" y="481263"/>
                      <a:pt x="59282" y="477606"/>
                    </a:cubicBezTo>
                    <a:cubicBezTo>
                      <a:pt x="51281" y="473948"/>
                      <a:pt x="44080" y="469262"/>
                      <a:pt x="37679" y="463547"/>
                    </a:cubicBezTo>
                    <a:cubicBezTo>
                      <a:pt x="31279" y="457832"/>
                      <a:pt x="26021" y="450402"/>
                      <a:pt x="21906" y="441258"/>
                    </a:cubicBezTo>
                    <a:cubicBezTo>
                      <a:pt x="15505" y="429828"/>
                      <a:pt x="11276" y="417598"/>
                      <a:pt x="9219" y="404568"/>
                    </a:cubicBezTo>
                    <a:cubicBezTo>
                      <a:pt x="7161" y="391538"/>
                      <a:pt x="5904" y="378393"/>
                      <a:pt x="5447" y="365135"/>
                    </a:cubicBezTo>
                    <a:cubicBezTo>
                      <a:pt x="4075" y="329473"/>
                      <a:pt x="2589" y="293697"/>
                      <a:pt x="989" y="257807"/>
                    </a:cubicBezTo>
                    <a:cubicBezTo>
                      <a:pt x="-611" y="221917"/>
                      <a:pt x="-268" y="185912"/>
                      <a:pt x="2018" y="149793"/>
                    </a:cubicBezTo>
                    <a:cubicBezTo>
                      <a:pt x="2475" y="129219"/>
                      <a:pt x="5104" y="108531"/>
                      <a:pt x="9905" y="87729"/>
                    </a:cubicBezTo>
                    <a:cubicBezTo>
                      <a:pt x="14705" y="66926"/>
                      <a:pt x="24192" y="48524"/>
                      <a:pt x="38365" y="32522"/>
                    </a:cubicBezTo>
                    <a:cubicBezTo>
                      <a:pt x="42937" y="27950"/>
                      <a:pt x="48195" y="23835"/>
                      <a:pt x="54139" y="20177"/>
                    </a:cubicBezTo>
                    <a:cubicBezTo>
                      <a:pt x="69226" y="12862"/>
                      <a:pt x="85571" y="7490"/>
                      <a:pt x="103173" y="4061"/>
                    </a:cubicBezTo>
                    <a:cubicBezTo>
                      <a:pt x="120775" y="632"/>
                      <a:pt x="138378" y="-625"/>
                      <a:pt x="155980" y="289"/>
                    </a:cubicBezTo>
                    <a:close/>
                    <a:moveTo>
                      <a:pt x="153408" y="94415"/>
                    </a:moveTo>
                    <a:cubicBezTo>
                      <a:pt x="148722" y="94072"/>
                      <a:pt x="143978" y="94472"/>
                      <a:pt x="139178" y="95615"/>
                    </a:cubicBezTo>
                    <a:cubicBezTo>
                      <a:pt x="129577" y="97901"/>
                      <a:pt x="121118" y="101787"/>
                      <a:pt x="113803" y="107274"/>
                    </a:cubicBezTo>
                    <a:cubicBezTo>
                      <a:pt x="97801" y="119618"/>
                      <a:pt x="87057" y="135392"/>
                      <a:pt x="81571" y="154594"/>
                    </a:cubicBezTo>
                    <a:cubicBezTo>
                      <a:pt x="77913" y="171968"/>
                      <a:pt x="75741" y="190256"/>
                      <a:pt x="75056" y="209458"/>
                    </a:cubicBezTo>
                    <a:cubicBezTo>
                      <a:pt x="74370" y="228660"/>
                      <a:pt x="74484" y="247863"/>
                      <a:pt x="75398" y="267065"/>
                    </a:cubicBezTo>
                    <a:cubicBezTo>
                      <a:pt x="77684" y="283067"/>
                      <a:pt x="79285" y="299412"/>
                      <a:pt x="80199" y="316100"/>
                    </a:cubicBezTo>
                    <a:cubicBezTo>
                      <a:pt x="81113" y="332788"/>
                      <a:pt x="83857" y="348675"/>
                      <a:pt x="88429" y="363763"/>
                    </a:cubicBezTo>
                    <a:cubicBezTo>
                      <a:pt x="93001" y="372907"/>
                      <a:pt x="99630" y="379994"/>
                      <a:pt x="108317" y="385023"/>
                    </a:cubicBezTo>
                    <a:cubicBezTo>
                      <a:pt x="117004" y="390052"/>
                      <a:pt x="126376" y="392909"/>
                      <a:pt x="136435" y="393595"/>
                    </a:cubicBezTo>
                    <a:cubicBezTo>
                      <a:pt x="146493" y="394281"/>
                      <a:pt x="156551" y="392909"/>
                      <a:pt x="166610" y="389480"/>
                    </a:cubicBezTo>
                    <a:cubicBezTo>
                      <a:pt x="176668" y="386051"/>
                      <a:pt x="185126" y="380451"/>
                      <a:pt x="191984" y="372678"/>
                    </a:cubicBezTo>
                    <a:cubicBezTo>
                      <a:pt x="196099" y="367192"/>
                      <a:pt x="199071" y="362734"/>
                      <a:pt x="200900" y="359305"/>
                    </a:cubicBezTo>
                    <a:cubicBezTo>
                      <a:pt x="202729" y="355876"/>
                      <a:pt x="203872" y="352104"/>
                      <a:pt x="204329" y="347990"/>
                    </a:cubicBezTo>
                    <a:cubicBezTo>
                      <a:pt x="204786" y="343875"/>
                      <a:pt x="204900" y="338960"/>
                      <a:pt x="204672" y="333245"/>
                    </a:cubicBezTo>
                    <a:cubicBezTo>
                      <a:pt x="204443" y="327530"/>
                      <a:pt x="204786" y="319872"/>
                      <a:pt x="205700" y="310271"/>
                    </a:cubicBezTo>
                    <a:cubicBezTo>
                      <a:pt x="206158" y="301127"/>
                      <a:pt x="206500" y="293126"/>
                      <a:pt x="206729" y="286268"/>
                    </a:cubicBezTo>
                    <a:cubicBezTo>
                      <a:pt x="206958" y="279410"/>
                      <a:pt x="207072" y="275523"/>
                      <a:pt x="207072" y="274609"/>
                    </a:cubicBezTo>
                    <a:lnTo>
                      <a:pt x="207072" y="241691"/>
                    </a:lnTo>
                    <a:lnTo>
                      <a:pt x="205700" y="195056"/>
                    </a:lnTo>
                    <a:cubicBezTo>
                      <a:pt x="205700" y="194599"/>
                      <a:pt x="205358" y="189913"/>
                      <a:pt x="204672" y="180997"/>
                    </a:cubicBezTo>
                    <a:cubicBezTo>
                      <a:pt x="203986" y="172082"/>
                      <a:pt x="203414" y="163738"/>
                      <a:pt x="202957" y="155966"/>
                    </a:cubicBezTo>
                    <a:cubicBezTo>
                      <a:pt x="202043" y="143164"/>
                      <a:pt x="198500" y="131505"/>
                      <a:pt x="192327" y="120990"/>
                    </a:cubicBezTo>
                    <a:cubicBezTo>
                      <a:pt x="186155" y="110474"/>
                      <a:pt x="177811" y="102702"/>
                      <a:pt x="167296" y="97673"/>
                    </a:cubicBezTo>
                    <a:cubicBezTo>
                      <a:pt x="162724" y="95844"/>
                      <a:pt x="158095" y="94758"/>
                      <a:pt x="153408" y="944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9" name="TextBox 1688">
                <a:extLst>
                  <a:ext uri="{FF2B5EF4-FFF2-40B4-BE49-F238E27FC236}">
                    <a16:creationId xmlns:a16="http://schemas.microsoft.com/office/drawing/2014/main" id="{23D3960C-E384-C49B-4CC5-9AC2765BF062}"/>
                  </a:ext>
                </a:extLst>
              </p:cNvPr>
              <p:cNvSpPr txBox="1"/>
              <p:nvPr/>
            </p:nvSpPr>
            <p:spPr>
              <a:xfrm>
                <a:off x="756665" y="-486561"/>
                <a:ext cx="312924" cy="482860"/>
              </a:xfrm>
              <a:custGeom>
                <a:avLst/>
                <a:gdLst/>
                <a:ahLst/>
                <a:cxnLst/>
                <a:rect l="l" t="t" r="r" b="b"/>
                <a:pathLst>
                  <a:path w="312924" h="482860">
                    <a:moveTo>
                      <a:pt x="174805" y="309"/>
                    </a:moveTo>
                    <a:cubicBezTo>
                      <a:pt x="188292" y="995"/>
                      <a:pt x="201551" y="2938"/>
                      <a:pt x="214581" y="6138"/>
                    </a:cubicBezTo>
                    <a:cubicBezTo>
                      <a:pt x="227611" y="9338"/>
                      <a:pt x="239613" y="13453"/>
                      <a:pt x="250586" y="18482"/>
                    </a:cubicBezTo>
                    <a:cubicBezTo>
                      <a:pt x="272531" y="29912"/>
                      <a:pt x="289448" y="46829"/>
                      <a:pt x="301335" y="69232"/>
                    </a:cubicBezTo>
                    <a:cubicBezTo>
                      <a:pt x="313222" y="91634"/>
                      <a:pt x="315965" y="119981"/>
                      <a:pt x="309564" y="154271"/>
                    </a:cubicBezTo>
                    <a:lnTo>
                      <a:pt x="308879" y="154271"/>
                    </a:lnTo>
                    <a:cubicBezTo>
                      <a:pt x="292877" y="157014"/>
                      <a:pt x="275732" y="158729"/>
                      <a:pt x="257444" y="159414"/>
                    </a:cubicBezTo>
                    <a:cubicBezTo>
                      <a:pt x="239156" y="160100"/>
                      <a:pt x="222011" y="158157"/>
                      <a:pt x="206009" y="153585"/>
                    </a:cubicBezTo>
                    <a:cubicBezTo>
                      <a:pt x="208752" y="141241"/>
                      <a:pt x="206237" y="130954"/>
                      <a:pt x="198465" y="122724"/>
                    </a:cubicBezTo>
                    <a:cubicBezTo>
                      <a:pt x="190692" y="114494"/>
                      <a:pt x="181320" y="109237"/>
                      <a:pt x="170347" y="106951"/>
                    </a:cubicBezTo>
                    <a:cubicBezTo>
                      <a:pt x="159374" y="104665"/>
                      <a:pt x="148744" y="105808"/>
                      <a:pt x="138457" y="110380"/>
                    </a:cubicBezTo>
                    <a:cubicBezTo>
                      <a:pt x="128170" y="114952"/>
                      <a:pt x="122112" y="123638"/>
                      <a:pt x="120284" y="136440"/>
                    </a:cubicBezTo>
                    <a:cubicBezTo>
                      <a:pt x="119369" y="139640"/>
                      <a:pt x="119026" y="142727"/>
                      <a:pt x="119255" y="145698"/>
                    </a:cubicBezTo>
                    <a:cubicBezTo>
                      <a:pt x="119484" y="148670"/>
                      <a:pt x="119826" y="151756"/>
                      <a:pt x="120284" y="154957"/>
                    </a:cubicBezTo>
                    <a:cubicBezTo>
                      <a:pt x="123941" y="165929"/>
                      <a:pt x="129885" y="173245"/>
                      <a:pt x="138115" y="176902"/>
                    </a:cubicBezTo>
                    <a:cubicBezTo>
                      <a:pt x="146344" y="180560"/>
                      <a:pt x="155259" y="183074"/>
                      <a:pt x="164861" y="184446"/>
                    </a:cubicBezTo>
                    <a:cubicBezTo>
                      <a:pt x="189092" y="187189"/>
                      <a:pt x="211609" y="194962"/>
                      <a:pt x="232412" y="207763"/>
                    </a:cubicBezTo>
                    <a:cubicBezTo>
                      <a:pt x="253215" y="220565"/>
                      <a:pt x="270245" y="236795"/>
                      <a:pt x="283504" y="256455"/>
                    </a:cubicBezTo>
                    <a:cubicBezTo>
                      <a:pt x="291734" y="266971"/>
                      <a:pt x="297906" y="278286"/>
                      <a:pt x="302021" y="290402"/>
                    </a:cubicBezTo>
                    <a:cubicBezTo>
                      <a:pt x="306135" y="302518"/>
                      <a:pt x="308536" y="314977"/>
                      <a:pt x="309222" y="327778"/>
                    </a:cubicBezTo>
                    <a:cubicBezTo>
                      <a:pt x="309907" y="340580"/>
                      <a:pt x="308993" y="353496"/>
                      <a:pt x="306478" y="366526"/>
                    </a:cubicBezTo>
                    <a:cubicBezTo>
                      <a:pt x="303964" y="379556"/>
                      <a:pt x="299963" y="392015"/>
                      <a:pt x="294477" y="403902"/>
                    </a:cubicBezTo>
                    <a:cubicBezTo>
                      <a:pt x="288990" y="418075"/>
                      <a:pt x="281675" y="430191"/>
                      <a:pt x="272531" y="440249"/>
                    </a:cubicBezTo>
                    <a:cubicBezTo>
                      <a:pt x="263387" y="450308"/>
                      <a:pt x="252986" y="458537"/>
                      <a:pt x="241327" y="464938"/>
                    </a:cubicBezTo>
                    <a:cubicBezTo>
                      <a:pt x="229669" y="471339"/>
                      <a:pt x="217096" y="476025"/>
                      <a:pt x="203608" y="478997"/>
                    </a:cubicBezTo>
                    <a:cubicBezTo>
                      <a:pt x="190121" y="481969"/>
                      <a:pt x="176291" y="483226"/>
                      <a:pt x="162117" y="482769"/>
                    </a:cubicBezTo>
                    <a:cubicBezTo>
                      <a:pt x="142001" y="482312"/>
                      <a:pt x="121998" y="478769"/>
                      <a:pt x="102110" y="472139"/>
                    </a:cubicBezTo>
                    <a:cubicBezTo>
                      <a:pt x="82222" y="465510"/>
                      <a:pt x="64505" y="456251"/>
                      <a:pt x="48960" y="444364"/>
                    </a:cubicBezTo>
                    <a:cubicBezTo>
                      <a:pt x="33416" y="432477"/>
                      <a:pt x="21071" y="417961"/>
                      <a:pt x="11927" y="400816"/>
                    </a:cubicBezTo>
                    <a:cubicBezTo>
                      <a:pt x="2783" y="383671"/>
                      <a:pt x="-1103" y="364126"/>
                      <a:pt x="269" y="342180"/>
                    </a:cubicBezTo>
                    <a:lnTo>
                      <a:pt x="269" y="340123"/>
                    </a:lnTo>
                    <a:lnTo>
                      <a:pt x="269" y="338065"/>
                    </a:lnTo>
                    <a:cubicBezTo>
                      <a:pt x="16271" y="335779"/>
                      <a:pt x="33873" y="335208"/>
                      <a:pt x="53075" y="336351"/>
                    </a:cubicBezTo>
                    <a:cubicBezTo>
                      <a:pt x="72278" y="337494"/>
                      <a:pt x="89651" y="337837"/>
                      <a:pt x="105196" y="337379"/>
                    </a:cubicBezTo>
                    <a:cubicBezTo>
                      <a:pt x="106110" y="352010"/>
                      <a:pt x="111940" y="362983"/>
                      <a:pt x="122684" y="370298"/>
                    </a:cubicBezTo>
                    <a:cubicBezTo>
                      <a:pt x="133428" y="377613"/>
                      <a:pt x="144858" y="381156"/>
                      <a:pt x="156974" y="380928"/>
                    </a:cubicBezTo>
                    <a:cubicBezTo>
                      <a:pt x="169090" y="380699"/>
                      <a:pt x="179605" y="376699"/>
                      <a:pt x="188521" y="368926"/>
                    </a:cubicBezTo>
                    <a:cubicBezTo>
                      <a:pt x="197436" y="361154"/>
                      <a:pt x="200522" y="349267"/>
                      <a:pt x="197779" y="333265"/>
                    </a:cubicBezTo>
                    <a:cubicBezTo>
                      <a:pt x="196407" y="322292"/>
                      <a:pt x="192293" y="313491"/>
                      <a:pt x="185435" y="306861"/>
                    </a:cubicBezTo>
                    <a:cubicBezTo>
                      <a:pt x="178577" y="300232"/>
                      <a:pt x="170461" y="294860"/>
                      <a:pt x="161089" y="290745"/>
                    </a:cubicBezTo>
                    <a:cubicBezTo>
                      <a:pt x="151716" y="286630"/>
                      <a:pt x="141543" y="283544"/>
                      <a:pt x="130571" y="281487"/>
                    </a:cubicBezTo>
                    <a:cubicBezTo>
                      <a:pt x="119598" y="279429"/>
                      <a:pt x="109311" y="277486"/>
                      <a:pt x="99710" y="275657"/>
                    </a:cubicBezTo>
                    <a:cubicBezTo>
                      <a:pt x="90566" y="273829"/>
                      <a:pt x="82108" y="270857"/>
                      <a:pt x="74335" y="266742"/>
                    </a:cubicBezTo>
                    <a:cubicBezTo>
                      <a:pt x="66563" y="262627"/>
                      <a:pt x="59476" y="257827"/>
                      <a:pt x="53075" y="252340"/>
                    </a:cubicBezTo>
                    <a:cubicBezTo>
                      <a:pt x="32044" y="232223"/>
                      <a:pt x="18442" y="210049"/>
                      <a:pt x="12270" y="185818"/>
                    </a:cubicBezTo>
                    <a:cubicBezTo>
                      <a:pt x="6098" y="161586"/>
                      <a:pt x="5755" y="138040"/>
                      <a:pt x="11242" y="115180"/>
                    </a:cubicBezTo>
                    <a:cubicBezTo>
                      <a:pt x="16728" y="92320"/>
                      <a:pt x="27129" y="71518"/>
                      <a:pt x="42445" y="52772"/>
                    </a:cubicBezTo>
                    <a:cubicBezTo>
                      <a:pt x="57762" y="34027"/>
                      <a:pt x="76393" y="20083"/>
                      <a:pt x="98338" y="10939"/>
                    </a:cubicBezTo>
                    <a:cubicBezTo>
                      <a:pt x="109311" y="6367"/>
                      <a:pt x="121427" y="3281"/>
                      <a:pt x="134686" y="1680"/>
                    </a:cubicBezTo>
                    <a:cubicBezTo>
                      <a:pt x="147944" y="80"/>
                      <a:pt x="161317" y="-377"/>
                      <a:pt x="174805" y="309"/>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grpSp>
        <p:grpSp>
          <p:nvGrpSpPr>
            <p:cNvPr id="1671" name="Group 1670">
              <a:extLst>
                <a:ext uri="{FF2B5EF4-FFF2-40B4-BE49-F238E27FC236}">
                  <a16:creationId xmlns:a16="http://schemas.microsoft.com/office/drawing/2014/main" id="{34903985-014A-1346-D9A9-8B370E8F702E}"/>
                </a:ext>
              </a:extLst>
            </p:cNvPr>
            <p:cNvGrpSpPr/>
            <p:nvPr/>
          </p:nvGrpSpPr>
          <p:grpSpPr>
            <a:xfrm>
              <a:off x="701063" y="-546154"/>
              <a:ext cx="2775426" cy="500232"/>
              <a:chOff x="756665" y="-496730"/>
              <a:chExt cx="2775426" cy="500232"/>
            </a:xfrm>
          </p:grpSpPr>
          <p:sp>
            <p:nvSpPr>
              <p:cNvPr id="1672" name="TextBox 1671">
                <a:extLst>
                  <a:ext uri="{FF2B5EF4-FFF2-40B4-BE49-F238E27FC236}">
                    <a16:creationId xmlns:a16="http://schemas.microsoft.com/office/drawing/2014/main" id="{7225E4AF-3FE5-28F4-B669-0EA92785934A}"/>
                  </a:ext>
                </a:extLst>
              </p:cNvPr>
              <p:cNvSpPr txBox="1"/>
              <p:nvPr/>
            </p:nvSpPr>
            <p:spPr>
              <a:xfrm>
                <a:off x="1107454" y="-496730"/>
                <a:ext cx="306552" cy="487908"/>
              </a:xfrm>
              <a:custGeom>
                <a:avLst/>
                <a:gdLst/>
                <a:ahLst/>
                <a:cxnLst/>
                <a:rect l="l" t="t" r="r" b="b"/>
                <a:pathLst>
                  <a:path w="306552" h="487908">
                    <a:moveTo>
                      <a:pt x="94640" y="19"/>
                    </a:moveTo>
                    <a:cubicBezTo>
                      <a:pt x="105727" y="-95"/>
                      <a:pt x="116814" y="305"/>
                      <a:pt x="127901" y="1219"/>
                    </a:cubicBezTo>
                    <a:cubicBezTo>
                      <a:pt x="150076" y="3048"/>
                      <a:pt x="171678" y="7049"/>
                      <a:pt x="192709" y="13221"/>
                    </a:cubicBezTo>
                    <a:cubicBezTo>
                      <a:pt x="213741" y="19393"/>
                      <a:pt x="232372" y="28537"/>
                      <a:pt x="248602" y="40653"/>
                    </a:cubicBezTo>
                    <a:cubicBezTo>
                      <a:pt x="264833" y="52769"/>
                      <a:pt x="278206" y="67971"/>
                      <a:pt x="288721" y="86259"/>
                    </a:cubicBezTo>
                    <a:cubicBezTo>
                      <a:pt x="299237" y="104547"/>
                      <a:pt x="305181" y="126721"/>
                      <a:pt x="306552" y="152781"/>
                    </a:cubicBezTo>
                    <a:lnTo>
                      <a:pt x="306552" y="153467"/>
                    </a:lnTo>
                    <a:cubicBezTo>
                      <a:pt x="306552" y="156667"/>
                      <a:pt x="306552" y="159753"/>
                      <a:pt x="306552" y="162725"/>
                    </a:cubicBezTo>
                    <a:cubicBezTo>
                      <a:pt x="306552" y="165697"/>
                      <a:pt x="306324" y="168555"/>
                      <a:pt x="305866" y="171298"/>
                    </a:cubicBezTo>
                    <a:cubicBezTo>
                      <a:pt x="303123" y="193243"/>
                      <a:pt x="295922" y="213360"/>
                      <a:pt x="284264" y="231648"/>
                    </a:cubicBezTo>
                    <a:cubicBezTo>
                      <a:pt x="272605" y="249936"/>
                      <a:pt x="258089" y="265481"/>
                      <a:pt x="240715" y="278283"/>
                    </a:cubicBezTo>
                    <a:cubicBezTo>
                      <a:pt x="223342" y="291084"/>
                      <a:pt x="204139" y="300343"/>
                      <a:pt x="183108" y="306058"/>
                    </a:cubicBezTo>
                    <a:cubicBezTo>
                      <a:pt x="162077" y="311773"/>
                      <a:pt x="140589" y="312801"/>
                      <a:pt x="118643" y="309144"/>
                    </a:cubicBezTo>
                    <a:cubicBezTo>
                      <a:pt x="119100" y="315544"/>
                      <a:pt x="119329" y="321831"/>
                      <a:pt x="119329" y="328003"/>
                    </a:cubicBezTo>
                    <a:cubicBezTo>
                      <a:pt x="119329" y="334175"/>
                      <a:pt x="119329" y="343091"/>
                      <a:pt x="119329" y="354749"/>
                    </a:cubicBezTo>
                    <a:cubicBezTo>
                      <a:pt x="119329" y="366408"/>
                      <a:pt x="119443" y="382067"/>
                      <a:pt x="119672" y="401727"/>
                    </a:cubicBezTo>
                    <a:cubicBezTo>
                      <a:pt x="119900" y="421386"/>
                      <a:pt x="120472" y="447904"/>
                      <a:pt x="121386" y="481279"/>
                    </a:cubicBezTo>
                    <a:lnTo>
                      <a:pt x="121386" y="481965"/>
                    </a:lnTo>
                    <a:cubicBezTo>
                      <a:pt x="120929" y="481965"/>
                      <a:pt x="120586" y="482080"/>
                      <a:pt x="120358" y="482308"/>
                    </a:cubicBezTo>
                    <a:cubicBezTo>
                      <a:pt x="120129" y="482537"/>
                      <a:pt x="119786" y="482651"/>
                      <a:pt x="119329" y="482651"/>
                    </a:cubicBezTo>
                    <a:cubicBezTo>
                      <a:pt x="112928" y="484480"/>
                      <a:pt x="104813" y="485737"/>
                      <a:pt x="94983" y="486423"/>
                    </a:cubicBezTo>
                    <a:cubicBezTo>
                      <a:pt x="85153" y="487109"/>
                      <a:pt x="74866" y="487566"/>
                      <a:pt x="64122" y="487794"/>
                    </a:cubicBezTo>
                    <a:cubicBezTo>
                      <a:pt x="53378" y="488023"/>
                      <a:pt x="42748" y="487909"/>
                      <a:pt x="32232" y="487452"/>
                    </a:cubicBezTo>
                    <a:cubicBezTo>
                      <a:pt x="21717" y="486994"/>
                      <a:pt x="12573" y="486309"/>
                      <a:pt x="4800" y="485394"/>
                    </a:cubicBezTo>
                    <a:cubicBezTo>
                      <a:pt x="3429" y="452019"/>
                      <a:pt x="2743" y="415785"/>
                      <a:pt x="2743" y="376695"/>
                    </a:cubicBezTo>
                    <a:cubicBezTo>
                      <a:pt x="2743" y="337604"/>
                      <a:pt x="2743" y="297485"/>
                      <a:pt x="2743" y="256337"/>
                    </a:cubicBezTo>
                    <a:cubicBezTo>
                      <a:pt x="2743" y="215189"/>
                      <a:pt x="2629" y="173812"/>
                      <a:pt x="2400" y="132207"/>
                    </a:cubicBezTo>
                    <a:cubicBezTo>
                      <a:pt x="2171" y="90602"/>
                      <a:pt x="1371" y="50826"/>
                      <a:pt x="0" y="12878"/>
                    </a:cubicBezTo>
                    <a:cubicBezTo>
                      <a:pt x="18745" y="7849"/>
                      <a:pt x="39205" y="4191"/>
                      <a:pt x="61379" y="1905"/>
                    </a:cubicBezTo>
                    <a:cubicBezTo>
                      <a:pt x="72466" y="762"/>
                      <a:pt x="83553" y="134"/>
                      <a:pt x="94640" y="19"/>
                    </a:cubicBezTo>
                    <a:close/>
                    <a:moveTo>
                      <a:pt x="124301" y="105032"/>
                    </a:moveTo>
                    <a:cubicBezTo>
                      <a:pt x="116871" y="105318"/>
                      <a:pt x="109499" y="106375"/>
                      <a:pt x="102184" y="108204"/>
                    </a:cubicBezTo>
                    <a:cubicBezTo>
                      <a:pt x="101269" y="108204"/>
                      <a:pt x="100584" y="108433"/>
                      <a:pt x="100126" y="108890"/>
                    </a:cubicBezTo>
                    <a:cubicBezTo>
                      <a:pt x="100584" y="117120"/>
                      <a:pt x="100698" y="125806"/>
                      <a:pt x="100469" y="134950"/>
                    </a:cubicBezTo>
                    <a:cubicBezTo>
                      <a:pt x="100241" y="144094"/>
                      <a:pt x="100241" y="153238"/>
                      <a:pt x="100469" y="162382"/>
                    </a:cubicBezTo>
                    <a:cubicBezTo>
                      <a:pt x="100698" y="171526"/>
                      <a:pt x="101155" y="180328"/>
                      <a:pt x="101841" y="188786"/>
                    </a:cubicBezTo>
                    <a:cubicBezTo>
                      <a:pt x="102527" y="197244"/>
                      <a:pt x="104013" y="204902"/>
                      <a:pt x="106299" y="211760"/>
                    </a:cubicBezTo>
                    <a:lnTo>
                      <a:pt x="108356" y="211760"/>
                    </a:lnTo>
                    <a:cubicBezTo>
                      <a:pt x="115671" y="211303"/>
                      <a:pt x="123444" y="210960"/>
                      <a:pt x="131673" y="210731"/>
                    </a:cubicBezTo>
                    <a:cubicBezTo>
                      <a:pt x="139903" y="210503"/>
                      <a:pt x="148018" y="209931"/>
                      <a:pt x="156019" y="209017"/>
                    </a:cubicBezTo>
                    <a:cubicBezTo>
                      <a:pt x="164020" y="208102"/>
                      <a:pt x="171793" y="206388"/>
                      <a:pt x="179336" y="203873"/>
                    </a:cubicBezTo>
                    <a:cubicBezTo>
                      <a:pt x="186880" y="201359"/>
                      <a:pt x="193395" y="197358"/>
                      <a:pt x="198882" y="191872"/>
                    </a:cubicBezTo>
                    <a:cubicBezTo>
                      <a:pt x="202539" y="186843"/>
                      <a:pt x="205168" y="181128"/>
                      <a:pt x="206768" y="174727"/>
                    </a:cubicBezTo>
                    <a:cubicBezTo>
                      <a:pt x="208369" y="168326"/>
                      <a:pt x="208597" y="161925"/>
                      <a:pt x="207454" y="155524"/>
                    </a:cubicBezTo>
                    <a:cubicBezTo>
                      <a:pt x="206311" y="149124"/>
                      <a:pt x="204025" y="143180"/>
                      <a:pt x="200596" y="137694"/>
                    </a:cubicBezTo>
                    <a:cubicBezTo>
                      <a:pt x="197167" y="132207"/>
                      <a:pt x="192481" y="127635"/>
                      <a:pt x="186537" y="123978"/>
                    </a:cubicBezTo>
                    <a:cubicBezTo>
                      <a:pt x="175107" y="114834"/>
                      <a:pt x="161848" y="109004"/>
                      <a:pt x="146761" y="106490"/>
                    </a:cubicBezTo>
                    <a:cubicBezTo>
                      <a:pt x="139217" y="105232"/>
                      <a:pt x="131730" y="104747"/>
                      <a:pt x="124301" y="105032"/>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3" name="TextBox 1672">
                <a:extLst>
                  <a:ext uri="{FF2B5EF4-FFF2-40B4-BE49-F238E27FC236}">
                    <a16:creationId xmlns:a16="http://schemas.microsoft.com/office/drawing/2014/main" id="{730D3673-5A04-975F-6199-0A639D255A9E}"/>
                  </a:ext>
                </a:extLst>
              </p:cNvPr>
              <p:cNvSpPr txBox="1"/>
              <p:nvPr/>
            </p:nvSpPr>
            <p:spPr>
              <a:xfrm>
                <a:off x="2087843" y="-495511"/>
                <a:ext cx="290093" cy="490347"/>
              </a:xfrm>
              <a:custGeom>
                <a:avLst/>
                <a:gdLst/>
                <a:ahLst/>
                <a:cxnLst/>
                <a:rect l="l" t="t" r="r" b="b"/>
                <a:pathLst>
                  <a:path w="290093" h="490347">
                    <a:moveTo>
                      <a:pt x="54178" y="0"/>
                    </a:moveTo>
                    <a:cubicBezTo>
                      <a:pt x="65151" y="0"/>
                      <a:pt x="75895" y="686"/>
                      <a:pt x="86411" y="2058"/>
                    </a:cubicBezTo>
                    <a:cubicBezTo>
                      <a:pt x="96926" y="3429"/>
                      <a:pt x="105385" y="5487"/>
                      <a:pt x="111785" y="8230"/>
                    </a:cubicBezTo>
                    <a:cubicBezTo>
                      <a:pt x="110871" y="37948"/>
                      <a:pt x="110528" y="68466"/>
                      <a:pt x="110757" y="99784"/>
                    </a:cubicBezTo>
                    <a:cubicBezTo>
                      <a:pt x="110985" y="131103"/>
                      <a:pt x="111328" y="162535"/>
                      <a:pt x="111785" y="194082"/>
                    </a:cubicBezTo>
                    <a:cubicBezTo>
                      <a:pt x="112243" y="225629"/>
                      <a:pt x="112586" y="257061"/>
                      <a:pt x="112814" y="288379"/>
                    </a:cubicBezTo>
                    <a:cubicBezTo>
                      <a:pt x="113043" y="319698"/>
                      <a:pt x="112928" y="349987"/>
                      <a:pt x="112471" y="379248"/>
                    </a:cubicBezTo>
                    <a:lnTo>
                      <a:pt x="112471" y="379934"/>
                    </a:lnTo>
                    <a:cubicBezTo>
                      <a:pt x="115672" y="379019"/>
                      <a:pt x="121729" y="378676"/>
                      <a:pt x="130645" y="378905"/>
                    </a:cubicBezTo>
                    <a:cubicBezTo>
                      <a:pt x="139560" y="379133"/>
                      <a:pt x="149962" y="379476"/>
                      <a:pt x="161849" y="379934"/>
                    </a:cubicBezTo>
                    <a:cubicBezTo>
                      <a:pt x="173736" y="380391"/>
                      <a:pt x="186423" y="380962"/>
                      <a:pt x="199911" y="381648"/>
                    </a:cubicBezTo>
                    <a:cubicBezTo>
                      <a:pt x="213398" y="382334"/>
                      <a:pt x="226200" y="382905"/>
                      <a:pt x="238315" y="383363"/>
                    </a:cubicBezTo>
                    <a:cubicBezTo>
                      <a:pt x="250431" y="383820"/>
                      <a:pt x="261175" y="384163"/>
                      <a:pt x="270548" y="384391"/>
                    </a:cubicBezTo>
                    <a:cubicBezTo>
                      <a:pt x="279921" y="384620"/>
                      <a:pt x="286436" y="384506"/>
                      <a:pt x="290093" y="384048"/>
                    </a:cubicBezTo>
                    <a:cubicBezTo>
                      <a:pt x="290093" y="389078"/>
                      <a:pt x="289865" y="394107"/>
                      <a:pt x="289408" y="399136"/>
                    </a:cubicBezTo>
                    <a:cubicBezTo>
                      <a:pt x="288950" y="403708"/>
                      <a:pt x="288607" y="408394"/>
                      <a:pt x="288379" y="413195"/>
                    </a:cubicBezTo>
                    <a:cubicBezTo>
                      <a:pt x="288150" y="417995"/>
                      <a:pt x="288265" y="422225"/>
                      <a:pt x="288722" y="425882"/>
                    </a:cubicBezTo>
                    <a:cubicBezTo>
                      <a:pt x="289636" y="442341"/>
                      <a:pt x="290093" y="454800"/>
                      <a:pt x="290093" y="463258"/>
                    </a:cubicBezTo>
                    <a:cubicBezTo>
                      <a:pt x="290093" y="471717"/>
                      <a:pt x="289522" y="477889"/>
                      <a:pt x="288379" y="481775"/>
                    </a:cubicBezTo>
                    <a:cubicBezTo>
                      <a:pt x="287236" y="485661"/>
                      <a:pt x="285293" y="487719"/>
                      <a:pt x="282550" y="487947"/>
                    </a:cubicBezTo>
                    <a:cubicBezTo>
                      <a:pt x="279806" y="488176"/>
                      <a:pt x="275920" y="488290"/>
                      <a:pt x="270891" y="488290"/>
                    </a:cubicBezTo>
                    <a:cubicBezTo>
                      <a:pt x="265862" y="487833"/>
                      <a:pt x="259347" y="487833"/>
                      <a:pt x="251346" y="488290"/>
                    </a:cubicBezTo>
                    <a:cubicBezTo>
                      <a:pt x="243345" y="488747"/>
                      <a:pt x="229857" y="489204"/>
                      <a:pt x="210883" y="489662"/>
                    </a:cubicBezTo>
                    <a:cubicBezTo>
                      <a:pt x="191910" y="490119"/>
                      <a:pt x="165849" y="490347"/>
                      <a:pt x="132702" y="490347"/>
                    </a:cubicBezTo>
                    <a:cubicBezTo>
                      <a:pt x="99555" y="490347"/>
                      <a:pt x="55321" y="489890"/>
                      <a:pt x="0" y="488976"/>
                    </a:cubicBezTo>
                    <a:lnTo>
                      <a:pt x="0" y="476631"/>
                    </a:lnTo>
                    <a:cubicBezTo>
                      <a:pt x="1372" y="442341"/>
                      <a:pt x="2514" y="411366"/>
                      <a:pt x="3429" y="383705"/>
                    </a:cubicBezTo>
                    <a:cubicBezTo>
                      <a:pt x="4343" y="356045"/>
                      <a:pt x="4915" y="330213"/>
                      <a:pt x="5143" y="306210"/>
                    </a:cubicBezTo>
                    <a:cubicBezTo>
                      <a:pt x="5372" y="282207"/>
                      <a:pt x="5486" y="259004"/>
                      <a:pt x="5486" y="236601"/>
                    </a:cubicBezTo>
                    <a:cubicBezTo>
                      <a:pt x="5486" y="214199"/>
                      <a:pt x="5258" y="191339"/>
                      <a:pt x="4801" y="168021"/>
                    </a:cubicBezTo>
                    <a:cubicBezTo>
                      <a:pt x="4343" y="144704"/>
                      <a:pt x="3886" y="119901"/>
                      <a:pt x="3429" y="93612"/>
                    </a:cubicBezTo>
                    <a:cubicBezTo>
                      <a:pt x="2972" y="67323"/>
                      <a:pt x="2514" y="38177"/>
                      <a:pt x="2057" y="6173"/>
                    </a:cubicBezTo>
                    <a:cubicBezTo>
                      <a:pt x="6629" y="4344"/>
                      <a:pt x="13716" y="2858"/>
                      <a:pt x="23317" y="1715"/>
                    </a:cubicBezTo>
                    <a:cubicBezTo>
                      <a:pt x="32918" y="572"/>
                      <a:pt x="43205" y="0"/>
                      <a:pt x="54178" y="0"/>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4" name="TextBox 1673">
                <a:extLst>
                  <a:ext uri="{FF2B5EF4-FFF2-40B4-BE49-F238E27FC236}">
                    <a16:creationId xmlns:a16="http://schemas.microsoft.com/office/drawing/2014/main" id="{C52D4335-3D57-D845-8C33-9C067FFEAA19}"/>
                  </a:ext>
                </a:extLst>
              </p:cNvPr>
              <p:cNvSpPr txBox="1"/>
              <p:nvPr/>
            </p:nvSpPr>
            <p:spPr>
              <a:xfrm>
                <a:off x="2403864" y="-493042"/>
                <a:ext cx="125863" cy="489524"/>
              </a:xfrm>
              <a:custGeom>
                <a:avLst/>
                <a:gdLst/>
                <a:ahLst/>
                <a:cxnLst/>
                <a:rect l="l" t="t" r="r" b="b"/>
                <a:pathLst>
                  <a:path w="125863" h="489524">
                    <a:moveTo>
                      <a:pt x="5848" y="275"/>
                    </a:moveTo>
                    <a:cubicBezTo>
                      <a:pt x="8134" y="-183"/>
                      <a:pt x="12591" y="-68"/>
                      <a:pt x="19221" y="617"/>
                    </a:cubicBezTo>
                    <a:cubicBezTo>
                      <a:pt x="25850" y="1303"/>
                      <a:pt x="30765" y="1646"/>
                      <a:pt x="33966" y="1646"/>
                    </a:cubicBezTo>
                    <a:cubicBezTo>
                      <a:pt x="42195" y="2103"/>
                      <a:pt x="51682" y="2675"/>
                      <a:pt x="62426" y="3361"/>
                    </a:cubicBezTo>
                    <a:cubicBezTo>
                      <a:pt x="73170" y="4046"/>
                      <a:pt x="88830" y="4161"/>
                      <a:pt x="109404" y="3704"/>
                    </a:cubicBezTo>
                    <a:lnTo>
                      <a:pt x="125863" y="3704"/>
                    </a:lnTo>
                    <a:lnTo>
                      <a:pt x="125863" y="6447"/>
                    </a:lnTo>
                    <a:cubicBezTo>
                      <a:pt x="125863" y="45766"/>
                      <a:pt x="125291" y="85314"/>
                      <a:pt x="124148" y="125090"/>
                    </a:cubicBezTo>
                    <a:cubicBezTo>
                      <a:pt x="123005" y="164867"/>
                      <a:pt x="122091" y="204757"/>
                      <a:pt x="121405" y="244762"/>
                    </a:cubicBezTo>
                    <a:cubicBezTo>
                      <a:pt x="120719" y="284767"/>
                      <a:pt x="120605" y="324658"/>
                      <a:pt x="121062" y="364434"/>
                    </a:cubicBezTo>
                    <a:cubicBezTo>
                      <a:pt x="121519" y="404211"/>
                      <a:pt x="122891" y="443530"/>
                      <a:pt x="125177" y="482392"/>
                    </a:cubicBezTo>
                    <a:cubicBezTo>
                      <a:pt x="121519" y="486050"/>
                      <a:pt x="113861" y="488221"/>
                      <a:pt x="102203" y="488907"/>
                    </a:cubicBezTo>
                    <a:cubicBezTo>
                      <a:pt x="90544" y="489593"/>
                      <a:pt x="77971" y="489707"/>
                      <a:pt x="64484" y="489250"/>
                    </a:cubicBezTo>
                    <a:cubicBezTo>
                      <a:pt x="50996" y="488793"/>
                      <a:pt x="38080" y="488221"/>
                      <a:pt x="25736" y="487535"/>
                    </a:cubicBezTo>
                    <a:cubicBezTo>
                      <a:pt x="13392" y="486850"/>
                      <a:pt x="4933" y="487193"/>
                      <a:pt x="361" y="488564"/>
                    </a:cubicBezTo>
                    <a:cubicBezTo>
                      <a:pt x="3562" y="447416"/>
                      <a:pt x="4933" y="406040"/>
                      <a:pt x="4476" y="364434"/>
                    </a:cubicBezTo>
                    <a:cubicBezTo>
                      <a:pt x="4019" y="322829"/>
                      <a:pt x="3219" y="281567"/>
                      <a:pt x="2076" y="240648"/>
                    </a:cubicBezTo>
                    <a:cubicBezTo>
                      <a:pt x="933" y="199728"/>
                      <a:pt x="247" y="159266"/>
                      <a:pt x="19" y="119261"/>
                    </a:cubicBezTo>
                    <a:cubicBezTo>
                      <a:pt x="-210" y="79256"/>
                      <a:pt x="1733" y="40051"/>
                      <a:pt x="5848" y="1646"/>
                    </a:cubicBezTo>
                    <a:lnTo>
                      <a:pt x="5848" y="275"/>
                    </a:ln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5" name="TextBox 1674">
                <a:extLst>
                  <a:ext uri="{FF2B5EF4-FFF2-40B4-BE49-F238E27FC236}">
                    <a16:creationId xmlns:a16="http://schemas.microsoft.com/office/drawing/2014/main" id="{09669A02-2D7D-4DFC-0C8B-D1356ADB28AC}"/>
                  </a:ext>
                </a:extLst>
              </p:cNvPr>
              <p:cNvSpPr txBox="1"/>
              <p:nvPr/>
            </p:nvSpPr>
            <p:spPr>
              <a:xfrm>
                <a:off x="2918118" y="-492511"/>
                <a:ext cx="295351" cy="485290"/>
              </a:xfrm>
              <a:custGeom>
                <a:avLst/>
                <a:gdLst/>
                <a:ahLst/>
                <a:cxnLst/>
                <a:rect l="l" t="t" r="r" b="b"/>
                <a:pathLst>
                  <a:path w="295351" h="485290">
                    <a:moveTo>
                      <a:pt x="253860" y="86"/>
                    </a:moveTo>
                    <a:cubicBezTo>
                      <a:pt x="262319" y="315"/>
                      <a:pt x="269977" y="658"/>
                      <a:pt x="276835" y="1115"/>
                    </a:cubicBezTo>
                    <a:lnTo>
                      <a:pt x="295351" y="481175"/>
                    </a:lnTo>
                    <a:cubicBezTo>
                      <a:pt x="287579" y="482547"/>
                      <a:pt x="279235" y="483461"/>
                      <a:pt x="270320" y="483918"/>
                    </a:cubicBezTo>
                    <a:cubicBezTo>
                      <a:pt x="261404" y="484376"/>
                      <a:pt x="252717" y="484604"/>
                      <a:pt x="244259" y="484604"/>
                    </a:cubicBezTo>
                    <a:cubicBezTo>
                      <a:pt x="235801" y="484604"/>
                      <a:pt x="227571" y="484604"/>
                      <a:pt x="219570" y="484604"/>
                    </a:cubicBezTo>
                    <a:cubicBezTo>
                      <a:pt x="211569" y="484604"/>
                      <a:pt x="204826" y="484833"/>
                      <a:pt x="199339" y="485290"/>
                    </a:cubicBezTo>
                    <a:lnTo>
                      <a:pt x="198653" y="485290"/>
                    </a:lnTo>
                    <a:cubicBezTo>
                      <a:pt x="196367" y="470202"/>
                      <a:pt x="194881" y="454543"/>
                      <a:pt x="194196" y="438313"/>
                    </a:cubicBezTo>
                    <a:cubicBezTo>
                      <a:pt x="193510" y="422082"/>
                      <a:pt x="193053" y="405966"/>
                      <a:pt x="192824" y="389964"/>
                    </a:cubicBezTo>
                    <a:cubicBezTo>
                      <a:pt x="192596" y="373962"/>
                      <a:pt x="192253" y="357960"/>
                      <a:pt x="191795" y="341958"/>
                    </a:cubicBezTo>
                    <a:cubicBezTo>
                      <a:pt x="191338" y="325956"/>
                      <a:pt x="190195" y="310640"/>
                      <a:pt x="188366" y="296009"/>
                    </a:cubicBezTo>
                    <a:lnTo>
                      <a:pt x="187681" y="295323"/>
                    </a:lnTo>
                    <a:cubicBezTo>
                      <a:pt x="174422" y="293037"/>
                      <a:pt x="161163" y="291894"/>
                      <a:pt x="147904" y="291894"/>
                    </a:cubicBezTo>
                    <a:cubicBezTo>
                      <a:pt x="134645" y="291894"/>
                      <a:pt x="121387" y="293495"/>
                      <a:pt x="108128" y="296695"/>
                    </a:cubicBezTo>
                    <a:cubicBezTo>
                      <a:pt x="106756" y="312697"/>
                      <a:pt x="106185" y="328470"/>
                      <a:pt x="106413" y="344015"/>
                    </a:cubicBezTo>
                    <a:cubicBezTo>
                      <a:pt x="106642" y="359560"/>
                      <a:pt x="106985" y="375105"/>
                      <a:pt x="107442" y="390650"/>
                    </a:cubicBezTo>
                    <a:cubicBezTo>
                      <a:pt x="107899" y="406194"/>
                      <a:pt x="108014" y="421396"/>
                      <a:pt x="107785" y="436255"/>
                    </a:cubicBezTo>
                    <a:cubicBezTo>
                      <a:pt x="107556" y="451114"/>
                      <a:pt x="106299" y="465859"/>
                      <a:pt x="104013" y="480489"/>
                    </a:cubicBezTo>
                    <a:cubicBezTo>
                      <a:pt x="98527" y="483690"/>
                      <a:pt x="91212" y="485290"/>
                      <a:pt x="82068" y="485290"/>
                    </a:cubicBezTo>
                    <a:cubicBezTo>
                      <a:pt x="72923" y="485290"/>
                      <a:pt x="63779" y="484833"/>
                      <a:pt x="54636" y="483918"/>
                    </a:cubicBezTo>
                    <a:cubicBezTo>
                      <a:pt x="45491" y="483004"/>
                      <a:pt x="36919" y="482318"/>
                      <a:pt x="28918" y="481861"/>
                    </a:cubicBezTo>
                    <a:cubicBezTo>
                      <a:pt x="20917" y="481404"/>
                      <a:pt x="14859" y="482318"/>
                      <a:pt x="10744" y="484604"/>
                    </a:cubicBezTo>
                    <a:cubicBezTo>
                      <a:pt x="9830" y="471803"/>
                      <a:pt x="8801" y="454315"/>
                      <a:pt x="7658" y="432140"/>
                    </a:cubicBezTo>
                    <a:cubicBezTo>
                      <a:pt x="6515" y="409966"/>
                      <a:pt x="5487" y="385049"/>
                      <a:pt x="4572" y="357388"/>
                    </a:cubicBezTo>
                    <a:cubicBezTo>
                      <a:pt x="3658" y="329728"/>
                      <a:pt x="2858" y="300353"/>
                      <a:pt x="2172" y="269263"/>
                    </a:cubicBezTo>
                    <a:cubicBezTo>
                      <a:pt x="1486" y="238173"/>
                      <a:pt x="914" y="206970"/>
                      <a:pt x="457" y="175651"/>
                    </a:cubicBezTo>
                    <a:cubicBezTo>
                      <a:pt x="0" y="144333"/>
                      <a:pt x="-114" y="114158"/>
                      <a:pt x="114" y="85126"/>
                    </a:cubicBezTo>
                    <a:cubicBezTo>
                      <a:pt x="343" y="56093"/>
                      <a:pt x="686" y="29919"/>
                      <a:pt x="1143" y="6602"/>
                    </a:cubicBezTo>
                    <a:lnTo>
                      <a:pt x="1143" y="5916"/>
                    </a:lnTo>
                    <a:lnTo>
                      <a:pt x="1829" y="5916"/>
                    </a:lnTo>
                    <a:lnTo>
                      <a:pt x="3201" y="5916"/>
                    </a:lnTo>
                    <a:cubicBezTo>
                      <a:pt x="10059" y="7287"/>
                      <a:pt x="17259" y="7745"/>
                      <a:pt x="24803" y="7287"/>
                    </a:cubicBezTo>
                    <a:cubicBezTo>
                      <a:pt x="32347" y="6830"/>
                      <a:pt x="39891" y="6373"/>
                      <a:pt x="47435" y="5916"/>
                    </a:cubicBezTo>
                    <a:cubicBezTo>
                      <a:pt x="54978" y="5459"/>
                      <a:pt x="62408" y="5230"/>
                      <a:pt x="69723" y="5230"/>
                    </a:cubicBezTo>
                    <a:cubicBezTo>
                      <a:pt x="77038" y="5230"/>
                      <a:pt x="83896" y="6144"/>
                      <a:pt x="90297" y="7973"/>
                    </a:cubicBezTo>
                    <a:cubicBezTo>
                      <a:pt x="94412" y="39520"/>
                      <a:pt x="96469" y="70152"/>
                      <a:pt x="96469" y="99870"/>
                    </a:cubicBezTo>
                    <a:cubicBezTo>
                      <a:pt x="96469" y="129588"/>
                      <a:pt x="99212" y="159078"/>
                      <a:pt x="104699" y="188339"/>
                    </a:cubicBezTo>
                    <a:lnTo>
                      <a:pt x="105385" y="188339"/>
                    </a:lnTo>
                    <a:cubicBezTo>
                      <a:pt x="116815" y="191082"/>
                      <a:pt x="129159" y="191882"/>
                      <a:pt x="142418" y="190739"/>
                    </a:cubicBezTo>
                    <a:cubicBezTo>
                      <a:pt x="155677" y="189596"/>
                      <a:pt x="168021" y="188567"/>
                      <a:pt x="179451" y="187653"/>
                    </a:cubicBezTo>
                    <a:lnTo>
                      <a:pt x="180137" y="187653"/>
                    </a:lnTo>
                    <a:cubicBezTo>
                      <a:pt x="182880" y="156106"/>
                      <a:pt x="184366" y="126617"/>
                      <a:pt x="184595" y="99185"/>
                    </a:cubicBezTo>
                    <a:cubicBezTo>
                      <a:pt x="184823" y="71753"/>
                      <a:pt x="184252" y="41577"/>
                      <a:pt x="182880" y="8659"/>
                    </a:cubicBezTo>
                    <a:cubicBezTo>
                      <a:pt x="188366" y="6830"/>
                      <a:pt x="195110" y="5230"/>
                      <a:pt x="203111" y="3858"/>
                    </a:cubicBezTo>
                    <a:cubicBezTo>
                      <a:pt x="211112" y="2487"/>
                      <a:pt x="219456" y="1458"/>
                      <a:pt x="228143" y="772"/>
                    </a:cubicBezTo>
                    <a:cubicBezTo>
                      <a:pt x="236830" y="86"/>
                      <a:pt x="245402" y="-142"/>
                      <a:pt x="253860" y="86"/>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6" name="TextBox 1675">
                <a:extLst>
                  <a:ext uri="{FF2B5EF4-FFF2-40B4-BE49-F238E27FC236}">
                    <a16:creationId xmlns:a16="http://schemas.microsoft.com/office/drawing/2014/main" id="{07445934-7FE4-1143-E449-B44DE8621C75}"/>
                  </a:ext>
                </a:extLst>
              </p:cNvPr>
              <p:cNvSpPr txBox="1"/>
              <p:nvPr/>
            </p:nvSpPr>
            <p:spPr>
              <a:xfrm>
                <a:off x="1764526"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6" y="97056"/>
                      <a:pt x="287350" y="113515"/>
                    </a:cubicBezTo>
                    <a:cubicBezTo>
                      <a:pt x="278664" y="111686"/>
                      <a:pt x="267919" y="111000"/>
                      <a:pt x="255118" y="111458"/>
                    </a:cubicBezTo>
                    <a:cubicBezTo>
                      <a:pt x="242316" y="111915"/>
                      <a:pt x="225171" y="112601"/>
                      <a:pt x="203683" y="113515"/>
                    </a:cubicBezTo>
                    <a:lnTo>
                      <a:pt x="202311" y="113515"/>
                    </a:lnTo>
                    <a:lnTo>
                      <a:pt x="201625" y="113515"/>
                    </a:lnTo>
                    <a:cubicBezTo>
                      <a:pt x="201625" y="113972"/>
                      <a:pt x="201511" y="114315"/>
                      <a:pt x="201282" y="114544"/>
                    </a:cubicBezTo>
                    <a:cubicBezTo>
                      <a:pt x="201054" y="114772"/>
                      <a:pt x="200940" y="115115"/>
                      <a:pt x="200940" y="115572"/>
                    </a:cubicBezTo>
                    <a:cubicBezTo>
                      <a:pt x="200482" y="117858"/>
                      <a:pt x="200139" y="121402"/>
                      <a:pt x="199911" y="126202"/>
                    </a:cubicBezTo>
                    <a:cubicBezTo>
                      <a:pt x="199682" y="131003"/>
                      <a:pt x="199568" y="138547"/>
                      <a:pt x="199568" y="148834"/>
                    </a:cubicBezTo>
                    <a:cubicBezTo>
                      <a:pt x="199568" y="159121"/>
                      <a:pt x="199682" y="172608"/>
                      <a:pt x="199911" y="189296"/>
                    </a:cubicBezTo>
                    <a:cubicBezTo>
                      <a:pt x="200139"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2" y="482475"/>
                      <a:pt x="100127" y="483161"/>
                      <a:pt x="91897" y="484533"/>
                    </a:cubicBezTo>
                    <a:cubicBezTo>
                      <a:pt x="91440" y="482704"/>
                      <a:pt x="91440" y="474474"/>
                      <a:pt x="91897" y="459844"/>
                    </a:cubicBezTo>
                    <a:cubicBezTo>
                      <a:pt x="92354" y="445214"/>
                      <a:pt x="92697" y="423382"/>
                      <a:pt x="92926" y="394350"/>
                    </a:cubicBezTo>
                    <a:cubicBezTo>
                      <a:pt x="93155" y="365318"/>
                      <a:pt x="92926" y="328170"/>
                      <a:pt x="92240" y="282908"/>
                    </a:cubicBezTo>
                    <a:cubicBezTo>
                      <a:pt x="91555" y="237645"/>
                      <a:pt x="89840" y="183009"/>
                      <a:pt x="87097" y="119001"/>
                    </a:cubicBezTo>
                    <a:lnTo>
                      <a:pt x="86411" y="118316"/>
                    </a:lnTo>
                    <a:cubicBezTo>
                      <a:pt x="80924" y="115572"/>
                      <a:pt x="74066"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4" y="59680"/>
                      <a:pt x="0" y="48593"/>
                      <a:pt x="0" y="36705"/>
                    </a:cubicBezTo>
                    <a:cubicBezTo>
                      <a:pt x="0" y="24818"/>
                      <a:pt x="457" y="13388"/>
                      <a:pt x="1372" y="2415"/>
                    </a:cubicBezTo>
                    <a:cubicBezTo>
                      <a:pt x="1372" y="1958"/>
                      <a:pt x="1257" y="1730"/>
                      <a:pt x="1029" y="1730"/>
                    </a:cubicBezTo>
                    <a:cubicBezTo>
                      <a:pt x="800" y="1730"/>
                      <a:pt x="686" y="1501"/>
                      <a:pt x="686" y="1044"/>
                    </a:cubicBezTo>
                    <a:cubicBezTo>
                      <a:pt x="47320" y="587"/>
                      <a:pt x="95441" y="244"/>
                      <a:pt x="145047" y="1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7" name="TextBox 1676">
                <a:extLst>
                  <a:ext uri="{FF2B5EF4-FFF2-40B4-BE49-F238E27FC236}">
                    <a16:creationId xmlns:a16="http://schemas.microsoft.com/office/drawing/2014/main" id="{82CFD504-ADFA-71F5-A999-D285CC8FF4A1}"/>
                  </a:ext>
                </a:extLst>
              </p:cNvPr>
              <p:cNvSpPr txBox="1"/>
              <p:nvPr/>
            </p:nvSpPr>
            <p:spPr>
              <a:xfrm>
                <a:off x="3240901"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7" y="97056"/>
                      <a:pt x="287351" y="113515"/>
                    </a:cubicBezTo>
                    <a:cubicBezTo>
                      <a:pt x="278664" y="111686"/>
                      <a:pt x="267920" y="111000"/>
                      <a:pt x="255118" y="111458"/>
                    </a:cubicBezTo>
                    <a:cubicBezTo>
                      <a:pt x="242316" y="111915"/>
                      <a:pt x="225171" y="112601"/>
                      <a:pt x="203683" y="113515"/>
                    </a:cubicBezTo>
                    <a:lnTo>
                      <a:pt x="202311" y="113515"/>
                    </a:lnTo>
                    <a:lnTo>
                      <a:pt x="201625" y="113515"/>
                    </a:lnTo>
                    <a:cubicBezTo>
                      <a:pt x="201625" y="113972"/>
                      <a:pt x="201511" y="114315"/>
                      <a:pt x="201283" y="114544"/>
                    </a:cubicBezTo>
                    <a:cubicBezTo>
                      <a:pt x="201054" y="114772"/>
                      <a:pt x="200940" y="115115"/>
                      <a:pt x="200940" y="115572"/>
                    </a:cubicBezTo>
                    <a:cubicBezTo>
                      <a:pt x="200482" y="117858"/>
                      <a:pt x="200140" y="121402"/>
                      <a:pt x="199911" y="126202"/>
                    </a:cubicBezTo>
                    <a:cubicBezTo>
                      <a:pt x="199682" y="131003"/>
                      <a:pt x="199568" y="138547"/>
                      <a:pt x="199568" y="148834"/>
                    </a:cubicBezTo>
                    <a:cubicBezTo>
                      <a:pt x="199568" y="159121"/>
                      <a:pt x="199682" y="172608"/>
                      <a:pt x="199911" y="189296"/>
                    </a:cubicBezTo>
                    <a:cubicBezTo>
                      <a:pt x="200140"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3" y="482475"/>
                      <a:pt x="100127" y="483161"/>
                      <a:pt x="91897" y="484533"/>
                    </a:cubicBezTo>
                    <a:cubicBezTo>
                      <a:pt x="91440" y="482704"/>
                      <a:pt x="91440" y="474474"/>
                      <a:pt x="91897" y="459844"/>
                    </a:cubicBezTo>
                    <a:cubicBezTo>
                      <a:pt x="92355" y="445214"/>
                      <a:pt x="92698" y="423382"/>
                      <a:pt x="92926" y="394350"/>
                    </a:cubicBezTo>
                    <a:cubicBezTo>
                      <a:pt x="93155" y="365318"/>
                      <a:pt x="92926" y="328170"/>
                      <a:pt x="92240" y="282908"/>
                    </a:cubicBezTo>
                    <a:cubicBezTo>
                      <a:pt x="91555" y="237645"/>
                      <a:pt x="89840" y="183009"/>
                      <a:pt x="87097" y="119001"/>
                    </a:cubicBezTo>
                    <a:lnTo>
                      <a:pt x="86411" y="118316"/>
                    </a:lnTo>
                    <a:cubicBezTo>
                      <a:pt x="80925" y="115572"/>
                      <a:pt x="74067"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5" y="59680"/>
                      <a:pt x="0" y="48593"/>
                      <a:pt x="0" y="36705"/>
                    </a:cubicBezTo>
                    <a:cubicBezTo>
                      <a:pt x="0" y="24818"/>
                      <a:pt x="457" y="13388"/>
                      <a:pt x="1372" y="2415"/>
                    </a:cubicBezTo>
                    <a:cubicBezTo>
                      <a:pt x="1372" y="1958"/>
                      <a:pt x="1258" y="1730"/>
                      <a:pt x="1029" y="1730"/>
                    </a:cubicBezTo>
                    <a:cubicBezTo>
                      <a:pt x="800" y="1730"/>
                      <a:pt x="686" y="1501"/>
                      <a:pt x="686" y="1044"/>
                    </a:cubicBezTo>
                    <a:cubicBezTo>
                      <a:pt x="47320" y="587"/>
                      <a:pt x="95441" y="244"/>
                      <a:pt x="145047" y="15"/>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8" name="TextBox 1677">
                <a:extLst>
                  <a:ext uri="{FF2B5EF4-FFF2-40B4-BE49-F238E27FC236}">
                    <a16:creationId xmlns:a16="http://schemas.microsoft.com/office/drawing/2014/main" id="{0E3111C0-3532-3237-9A6B-57909BAFB2BE}"/>
                  </a:ext>
                </a:extLst>
              </p:cNvPr>
              <p:cNvSpPr txBox="1"/>
              <p:nvPr/>
            </p:nvSpPr>
            <p:spPr>
              <a:xfrm>
                <a:off x="2577199" y="-488515"/>
                <a:ext cx="296265" cy="492017"/>
              </a:xfrm>
              <a:custGeom>
                <a:avLst/>
                <a:gdLst/>
                <a:ahLst/>
                <a:cxnLst/>
                <a:rect l="l" t="t" r="r" b="b"/>
                <a:pathLst>
                  <a:path w="296265" h="492017">
                    <a:moveTo>
                      <a:pt x="151162" y="120"/>
                    </a:moveTo>
                    <a:cubicBezTo>
                      <a:pt x="163164" y="520"/>
                      <a:pt x="174879" y="1920"/>
                      <a:pt x="186309" y="4320"/>
                    </a:cubicBezTo>
                    <a:cubicBezTo>
                      <a:pt x="209169" y="9121"/>
                      <a:pt x="228829" y="17693"/>
                      <a:pt x="245288" y="30038"/>
                    </a:cubicBezTo>
                    <a:cubicBezTo>
                      <a:pt x="261747" y="42382"/>
                      <a:pt x="274092" y="58727"/>
                      <a:pt x="282321" y="79072"/>
                    </a:cubicBezTo>
                    <a:cubicBezTo>
                      <a:pt x="290551" y="99418"/>
                      <a:pt x="293065" y="123535"/>
                      <a:pt x="289865" y="151424"/>
                    </a:cubicBezTo>
                    <a:lnTo>
                      <a:pt x="289179" y="155539"/>
                    </a:lnTo>
                    <a:cubicBezTo>
                      <a:pt x="288265" y="156911"/>
                      <a:pt x="286207" y="157596"/>
                      <a:pt x="283007" y="157596"/>
                    </a:cubicBezTo>
                    <a:cubicBezTo>
                      <a:pt x="279807" y="157596"/>
                      <a:pt x="274549" y="157825"/>
                      <a:pt x="267234" y="158282"/>
                    </a:cubicBezTo>
                    <a:cubicBezTo>
                      <a:pt x="260376" y="158282"/>
                      <a:pt x="254546" y="158397"/>
                      <a:pt x="249746" y="158625"/>
                    </a:cubicBezTo>
                    <a:cubicBezTo>
                      <a:pt x="244945" y="158854"/>
                      <a:pt x="240145" y="158968"/>
                      <a:pt x="235344" y="158968"/>
                    </a:cubicBezTo>
                    <a:cubicBezTo>
                      <a:pt x="230543" y="158968"/>
                      <a:pt x="225628" y="158739"/>
                      <a:pt x="220599" y="158282"/>
                    </a:cubicBezTo>
                    <a:cubicBezTo>
                      <a:pt x="215570" y="157825"/>
                      <a:pt x="209626" y="157139"/>
                      <a:pt x="202768" y="156225"/>
                    </a:cubicBezTo>
                    <a:cubicBezTo>
                      <a:pt x="201397" y="151653"/>
                      <a:pt x="199454" y="146052"/>
                      <a:pt x="196939" y="139423"/>
                    </a:cubicBezTo>
                    <a:cubicBezTo>
                      <a:pt x="194425" y="132793"/>
                      <a:pt x="191224" y="126621"/>
                      <a:pt x="187338" y="120906"/>
                    </a:cubicBezTo>
                    <a:cubicBezTo>
                      <a:pt x="183452" y="115191"/>
                      <a:pt x="178994" y="110162"/>
                      <a:pt x="173965" y="105819"/>
                    </a:cubicBezTo>
                    <a:cubicBezTo>
                      <a:pt x="168936" y="101475"/>
                      <a:pt x="162992" y="99303"/>
                      <a:pt x="156134" y="99303"/>
                    </a:cubicBezTo>
                    <a:cubicBezTo>
                      <a:pt x="148362" y="98846"/>
                      <a:pt x="140818" y="98618"/>
                      <a:pt x="133503" y="98618"/>
                    </a:cubicBezTo>
                    <a:cubicBezTo>
                      <a:pt x="126188" y="98618"/>
                      <a:pt x="119787" y="101361"/>
                      <a:pt x="114300" y="106847"/>
                    </a:cubicBezTo>
                    <a:cubicBezTo>
                      <a:pt x="113386" y="107762"/>
                      <a:pt x="112129" y="110162"/>
                      <a:pt x="110528" y="114048"/>
                    </a:cubicBezTo>
                    <a:cubicBezTo>
                      <a:pt x="108928" y="117934"/>
                      <a:pt x="107671" y="121706"/>
                      <a:pt x="106757" y="125364"/>
                    </a:cubicBezTo>
                    <a:cubicBezTo>
                      <a:pt x="103556" y="136337"/>
                      <a:pt x="100927" y="149595"/>
                      <a:pt x="98870" y="165140"/>
                    </a:cubicBezTo>
                    <a:cubicBezTo>
                      <a:pt x="96812" y="180685"/>
                      <a:pt x="95327" y="197258"/>
                      <a:pt x="94412" y="214861"/>
                    </a:cubicBezTo>
                    <a:cubicBezTo>
                      <a:pt x="93498" y="232463"/>
                      <a:pt x="93269" y="250637"/>
                      <a:pt x="93726" y="269382"/>
                    </a:cubicBezTo>
                    <a:cubicBezTo>
                      <a:pt x="94183" y="288127"/>
                      <a:pt x="95098" y="305958"/>
                      <a:pt x="96470" y="322874"/>
                    </a:cubicBezTo>
                    <a:cubicBezTo>
                      <a:pt x="97384" y="332933"/>
                      <a:pt x="99213" y="343905"/>
                      <a:pt x="101956" y="355793"/>
                    </a:cubicBezTo>
                    <a:cubicBezTo>
                      <a:pt x="104699" y="367680"/>
                      <a:pt x="110414" y="377052"/>
                      <a:pt x="119101" y="383910"/>
                    </a:cubicBezTo>
                    <a:cubicBezTo>
                      <a:pt x="123216" y="386654"/>
                      <a:pt x="128474" y="388711"/>
                      <a:pt x="134874" y="390083"/>
                    </a:cubicBezTo>
                    <a:cubicBezTo>
                      <a:pt x="141732" y="390997"/>
                      <a:pt x="148933" y="390768"/>
                      <a:pt x="156477" y="389397"/>
                    </a:cubicBezTo>
                    <a:cubicBezTo>
                      <a:pt x="164021" y="388025"/>
                      <a:pt x="170993" y="386196"/>
                      <a:pt x="177394" y="383910"/>
                    </a:cubicBezTo>
                    <a:cubicBezTo>
                      <a:pt x="182423" y="381624"/>
                      <a:pt x="186766" y="378538"/>
                      <a:pt x="190424" y="374652"/>
                    </a:cubicBezTo>
                    <a:cubicBezTo>
                      <a:pt x="194082" y="370766"/>
                      <a:pt x="196825" y="365622"/>
                      <a:pt x="198654" y="359222"/>
                    </a:cubicBezTo>
                    <a:cubicBezTo>
                      <a:pt x="199111" y="357393"/>
                      <a:pt x="199682" y="354307"/>
                      <a:pt x="200368" y="349963"/>
                    </a:cubicBezTo>
                    <a:cubicBezTo>
                      <a:pt x="201054" y="345620"/>
                      <a:pt x="201511" y="341162"/>
                      <a:pt x="201740" y="336590"/>
                    </a:cubicBezTo>
                    <a:cubicBezTo>
                      <a:pt x="201968" y="332018"/>
                      <a:pt x="201968" y="327903"/>
                      <a:pt x="201740" y="324246"/>
                    </a:cubicBezTo>
                    <a:cubicBezTo>
                      <a:pt x="201511" y="320588"/>
                      <a:pt x="200711" y="318531"/>
                      <a:pt x="199340" y="318074"/>
                    </a:cubicBezTo>
                    <a:cubicBezTo>
                      <a:pt x="196596" y="317616"/>
                      <a:pt x="192824" y="317502"/>
                      <a:pt x="188024" y="317731"/>
                    </a:cubicBezTo>
                    <a:cubicBezTo>
                      <a:pt x="183223" y="317959"/>
                      <a:pt x="178194" y="318188"/>
                      <a:pt x="172936" y="318416"/>
                    </a:cubicBezTo>
                    <a:cubicBezTo>
                      <a:pt x="167678" y="318645"/>
                      <a:pt x="162878" y="318645"/>
                      <a:pt x="158534" y="318416"/>
                    </a:cubicBezTo>
                    <a:cubicBezTo>
                      <a:pt x="154191" y="318188"/>
                      <a:pt x="150876" y="317616"/>
                      <a:pt x="148590" y="316702"/>
                    </a:cubicBezTo>
                    <a:cubicBezTo>
                      <a:pt x="147676" y="309387"/>
                      <a:pt x="147104" y="302986"/>
                      <a:pt x="146876" y="297500"/>
                    </a:cubicBezTo>
                    <a:cubicBezTo>
                      <a:pt x="146647" y="292013"/>
                      <a:pt x="146647" y="286641"/>
                      <a:pt x="146876" y="281383"/>
                    </a:cubicBezTo>
                    <a:cubicBezTo>
                      <a:pt x="147104" y="276125"/>
                      <a:pt x="147219" y="270753"/>
                      <a:pt x="147219" y="265267"/>
                    </a:cubicBezTo>
                    <a:cubicBezTo>
                      <a:pt x="147219" y="259781"/>
                      <a:pt x="146762" y="252923"/>
                      <a:pt x="145847" y="244693"/>
                    </a:cubicBezTo>
                    <a:lnTo>
                      <a:pt x="145847" y="244007"/>
                    </a:lnTo>
                    <a:cubicBezTo>
                      <a:pt x="145847" y="243550"/>
                      <a:pt x="146076" y="243321"/>
                      <a:pt x="146533" y="243321"/>
                    </a:cubicBezTo>
                    <a:cubicBezTo>
                      <a:pt x="146533" y="243321"/>
                      <a:pt x="146990" y="243093"/>
                      <a:pt x="147905" y="242636"/>
                    </a:cubicBezTo>
                    <a:cubicBezTo>
                      <a:pt x="153848" y="238978"/>
                      <a:pt x="163564" y="236806"/>
                      <a:pt x="177051" y="236121"/>
                    </a:cubicBezTo>
                    <a:cubicBezTo>
                      <a:pt x="190538" y="235435"/>
                      <a:pt x="204826" y="235320"/>
                      <a:pt x="219914" y="235778"/>
                    </a:cubicBezTo>
                    <a:cubicBezTo>
                      <a:pt x="235001" y="236235"/>
                      <a:pt x="249060" y="237035"/>
                      <a:pt x="262090" y="238178"/>
                    </a:cubicBezTo>
                    <a:cubicBezTo>
                      <a:pt x="275120" y="239321"/>
                      <a:pt x="283921" y="239892"/>
                      <a:pt x="288493" y="239892"/>
                    </a:cubicBezTo>
                    <a:lnTo>
                      <a:pt x="289865" y="239892"/>
                    </a:lnTo>
                    <a:lnTo>
                      <a:pt x="290551" y="240578"/>
                    </a:lnTo>
                    <a:cubicBezTo>
                      <a:pt x="293294" y="264810"/>
                      <a:pt x="295123" y="290527"/>
                      <a:pt x="296037" y="317731"/>
                    </a:cubicBezTo>
                    <a:cubicBezTo>
                      <a:pt x="296952" y="344934"/>
                      <a:pt x="295123" y="370880"/>
                      <a:pt x="290551" y="395569"/>
                    </a:cubicBezTo>
                    <a:cubicBezTo>
                      <a:pt x="288265" y="418886"/>
                      <a:pt x="281178" y="436717"/>
                      <a:pt x="269291" y="449061"/>
                    </a:cubicBezTo>
                    <a:cubicBezTo>
                      <a:pt x="257404" y="461406"/>
                      <a:pt x="242774" y="470778"/>
                      <a:pt x="225400" y="477179"/>
                    </a:cubicBezTo>
                    <a:cubicBezTo>
                      <a:pt x="213970" y="480380"/>
                      <a:pt x="202083" y="483237"/>
                      <a:pt x="189738" y="485752"/>
                    </a:cubicBezTo>
                    <a:cubicBezTo>
                      <a:pt x="177394" y="488266"/>
                      <a:pt x="164821" y="490095"/>
                      <a:pt x="152019" y="491238"/>
                    </a:cubicBezTo>
                    <a:cubicBezTo>
                      <a:pt x="139218" y="492381"/>
                      <a:pt x="126759" y="492267"/>
                      <a:pt x="114643" y="490895"/>
                    </a:cubicBezTo>
                    <a:cubicBezTo>
                      <a:pt x="102527" y="489524"/>
                      <a:pt x="90983" y="486552"/>
                      <a:pt x="80010" y="481980"/>
                    </a:cubicBezTo>
                    <a:cubicBezTo>
                      <a:pt x="61722" y="474207"/>
                      <a:pt x="47778" y="463692"/>
                      <a:pt x="38177" y="450433"/>
                    </a:cubicBezTo>
                    <a:cubicBezTo>
                      <a:pt x="28575" y="437174"/>
                      <a:pt x="21032" y="420715"/>
                      <a:pt x="15545" y="401055"/>
                    </a:cubicBezTo>
                    <a:cubicBezTo>
                      <a:pt x="14174" y="396026"/>
                      <a:pt x="12688" y="389054"/>
                      <a:pt x="11088" y="380138"/>
                    </a:cubicBezTo>
                    <a:cubicBezTo>
                      <a:pt x="9487" y="371223"/>
                      <a:pt x="8230" y="362193"/>
                      <a:pt x="7316" y="353049"/>
                    </a:cubicBezTo>
                    <a:cubicBezTo>
                      <a:pt x="5944" y="338419"/>
                      <a:pt x="4801" y="325160"/>
                      <a:pt x="3887" y="313273"/>
                    </a:cubicBezTo>
                    <a:cubicBezTo>
                      <a:pt x="2972" y="301386"/>
                      <a:pt x="2172" y="289613"/>
                      <a:pt x="1486" y="277954"/>
                    </a:cubicBezTo>
                    <a:cubicBezTo>
                      <a:pt x="801" y="266296"/>
                      <a:pt x="343" y="253951"/>
                      <a:pt x="115" y="240921"/>
                    </a:cubicBezTo>
                    <a:cubicBezTo>
                      <a:pt x="-114" y="227891"/>
                      <a:pt x="0" y="212918"/>
                      <a:pt x="458" y="196001"/>
                    </a:cubicBezTo>
                    <a:cubicBezTo>
                      <a:pt x="915" y="181371"/>
                      <a:pt x="1600" y="166398"/>
                      <a:pt x="2515" y="151081"/>
                    </a:cubicBezTo>
                    <a:cubicBezTo>
                      <a:pt x="3429" y="135765"/>
                      <a:pt x="5030" y="120792"/>
                      <a:pt x="7316" y="106161"/>
                    </a:cubicBezTo>
                    <a:cubicBezTo>
                      <a:pt x="9602" y="91074"/>
                      <a:pt x="13602" y="76443"/>
                      <a:pt x="19317" y="62270"/>
                    </a:cubicBezTo>
                    <a:cubicBezTo>
                      <a:pt x="25032" y="48097"/>
                      <a:pt x="34519" y="36438"/>
                      <a:pt x="47778" y="27294"/>
                    </a:cubicBezTo>
                    <a:cubicBezTo>
                      <a:pt x="56922" y="19522"/>
                      <a:pt x="67209" y="13807"/>
                      <a:pt x="78639" y="10149"/>
                    </a:cubicBezTo>
                    <a:cubicBezTo>
                      <a:pt x="90069" y="6492"/>
                      <a:pt x="101956" y="3749"/>
                      <a:pt x="114300" y="1920"/>
                    </a:cubicBezTo>
                    <a:cubicBezTo>
                      <a:pt x="126873" y="320"/>
                      <a:pt x="139161" y="-280"/>
                      <a:pt x="151162" y="120"/>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79" name="TextBox 1678">
                <a:extLst>
                  <a:ext uri="{FF2B5EF4-FFF2-40B4-BE49-F238E27FC236}">
                    <a16:creationId xmlns:a16="http://schemas.microsoft.com/office/drawing/2014/main" id="{731B2EF6-7911-3E64-5827-BC6DB2D8DBD8}"/>
                  </a:ext>
                </a:extLst>
              </p:cNvPr>
              <p:cNvSpPr txBox="1"/>
              <p:nvPr/>
            </p:nvSpPr>
            <p:spPr>
              <a:xfrm>
                <a:off x="1444221" y="-487570"/>
                <a:ext cx="293253" cy="489950"/>
              </a:xfrm>
              <a:custGeom>
                <a:avLst/>
                <a:gdLst/>
                <a:ahLst/>
                <a:cxnLst/>
                <a:rect l="l" t="t" r="r" b="b"/>
                <a:pathLst>
                  <a:path w="293253" h="489950">
                    <a:moveTo>
                      <a:pt x="155980" y="289"/>
                    </a:moveTo>
                    <a:cubicBezTo>
                      <a:pt x="173582" y="1203"/>
                      <a:pt x="190727" y="4290"/>
                      <a:pt x="207415" y="9547"/>
                    </a:cubicBezTo>
                    <a:cubicBezTo>
                      <a:pt x="224103" y="14805"/>
                      <a:pt x="239076" y="22463"/>
                      <a:pt x="252335" y="32522"/>
                    </a:cubicBezTo>
                    <a:cubicBezTo>
                      <a:pt x="265594" y="44409"/>
                      <a:pt x="274966" y="58353"/>
                      <a:pt x="280453" y="74355"/>
                    </a:cubicBezTo>
                    <a:cubicBezTo>
                      <a:pt x="283653" y="81213"/>
                      <a:pt x="286053" y="88186"/>
                      <a:pt x="287654" y="95272"/>
                    </a:cubicBezTo>
                    <a:cubicBezTo>
                      <a:pt x="289254" y="102359"/>
                      <a:pt x="290511" y="109560"/>
                      <a:pt x="291425" y="116875"/>
                    </a:cubicBezTo>
                    <a:cubicBezTo>
                      <a:pt x="292340" y="128305"/>
                      <a:pt x="292911" y="139621"/>
                      <a:pt x="293140" y="150822"/>
                    </a:cubicBezTo>
                    <a:cubicBezTo>
                      <a:pt x="293368" y="162024"/>
                      <a:pt x="293254" y="173339"/>
                      <a:pt x="292797" y="184769"/>
                    </a:cubicBezTo>
                    <a:cubicBezTo>
                      <a:pt x="291425" y="209001"/>
                      <a:pt x="290968" y="232547"/>
                      <a:pt x="291425" y="255407"/>
                    </a:cubicBezTo>
                    <a:cubicBezTo>
                      <a:pt x="291883" y="278267"/>
                      <a:pt x="291197" y="301584"/>
                      <a:pt x="289368" y="325358"/>
                    </a:cubicBezTo>
                    <a:lnTo>
                      <a:pt x="287311" y="347990"/>
                    </a:lnTo>
                    <a:cubicBezTo>
                      <a:pt x="286396" y="363992"/>
                      <a:pt x="283882" y="380108"/>
                      <a:pt x="279767" y="396338"/>
                    </a:cubicBezTo>
                    <a:cubicBezTo>
                      <a:pt x="275652" y="412569"/>
                      <a:pt x="269480" y="427314"/>
                      <a:pt x="261250" y="440573"/>
                    </a:cubicBezTo>
                    <a:cubicBezTo>
                      <a:pt x="253478" y="451545"/>
                      <a:pt x="243305" y="460347"/>
                      <a:pt x="230732" y="466976"/>
                    </a:cubicBezTo>
                    <a:cubicBezTo>
                      <a:pt x="218159" y="473605"/>
                      <a:pt x="204786" y="478749"/>
                      <a:pt x="190613" y="482406"/>
                    </a:cubicBezTo>
                    <a:cubicBezTo>
                      <a:pt x="177811" y="486064"/>
                      <a:pt x="164895" y="488350"/>
                      <a:pt x="151865" y="489264"/>
                    </a:cubicBezTo>
                    <a:cubicBezTo>
                      <a:pt x="138835" y="490179"/>
                      <a:pt x="125690" y="490179"/>
                      <a:pt x="112432" y="489264"/>
                    </a:cubicBezTo>
                    <a:cubicBezTo>
                      <a:pt x="102830" y="488350"/>
                      <a:pt x="93572" y="487093"/>
                      <a:pt x="84657" y="485492"/>
                    </a:cubicBezTo>
                    <a:cubicBezTo>
                      <a:pt x="75741" y="483892"/>
                      <a:pt x="67283" y="481263"/>
                      <a:pt x="59282" y="477606"/>
                    </a:cubicBezTo>
                    <a:cubicBezTo>
                      <a:pt x="51281" y="473948"/>
                      <a:pt x="44080" y="469262"/>
                      <a:pt x="37679" y="463547"/>
                    </a:cubicBezTo>
                    <a:cubicBezTo>
                      <a:pt x="31279" y="457832"/>
                      <a:pt x="26021" y="450402"/>
                      <a:pt x="21906" y="441258"/>
                    </a:cubicBezTo>
                    <a:cubicBezTo>
                      <a:pt x="15505" y="429828"/>
                      <a:pt x="11276" y="417598"/>
                      <a:pt x="9219" y="404568"/>
                    </a:cubicBezTo>
                    <a:cubicBezTo>
                      <a:pt x="7161" y="391538"/>
                      <a:pt x="5904" y="378393"/>
                      <a:pt x="5447" y="365135"/>
                    </a:cubicBezTo>
                    <a:cubicBezTo>
                      <a:pt x="4075" y="329473"/>
                      <a:pt x="2589" y="293697"/>
                      <a:pt x="989" y="257807"/>
                    </a:cubicBezTo>
                    <a:cubicBezTo>
                      <a:pt x="-611" y="221917"/>
                      <a:pt x="-268" y="185912"/>
                      <a:pt x="2018" y="149793"/>
                    </a:cubicBezTo>
                    <a:cubicBezTo>
                      <a:pt x="2475" y="129219"/>
                      <a:pt x="5104" y="108531"/>
                      <a:pt x="9905" y="87729"/>
                    </a:cubicBezTo>
                    <a:cubicBezTo>
                      <a:pt x="14705" y="66926"/>
                      <a:pt x="24192" y="48524"/>
                      <a:pt x="38365" y="32522"/>
                    </a:cubicBezTo>
                    <a:cubicBezTo>
                      <a:pt x="42937" y="27950"/>
                      <a:pt x="48195" y="23835"/>
                      <a:pt x="54139" y="20177"/>
                    </a:cubicBezTo>
                    <a:cubicBezTo>
                      <a:pt x="69226" y="12862"/>
                      <a:pt x="85571" y="7490"/>
                      <a:pt x="103173" y="4061"/>
                    </a:cubicBezTo>
                    <a:cubicBezTo>
                      <a:pt x="120775" y="632"/>
                      <a:pt x="138378" y="-625"/>
                      <a:pt x="155980" y="289"/>
                    </a:cubicBezTo>
                    <a:close/>
                    <a:moveTo>
                      <a:pt x="153408" y="94415"/>
                    </a:moveTo>
                    <a:cubicBezTo>
                      <a:pt x="148722" y="94072"/>
                      <a:pt x="143978" y="94472"/>
                      <a:pt x="139178" y="95615"/>
                    </a:cubicBezTo>
                    <a:cubicBezTo>
                      <a:pt x="129577" y="97901"/>
                      <a:pt x="121118" y="101787"/>
                      <a:pt x="113803" y="107274"/>
                    </a:cubicBezTo>
                    <a:cubicBezTo>
                      <a:pt x="97801" y="119618"/>
                      <a:pt x="87057" y="135392"/>
                      <a:pt x="81571" y="154594"/>
                    </a:cubicBezTo>
                    <a:cubicBezTo>
                      <a:pt x="77913" y="171968"/>
                      <a:pt x="75741" y="190256"/>
                      <a:pt x="75056" y="209458"/>
                    </a:cubicBezTo>
                    <a:cubicBezTo>
                      <a:pt x="74370" y="228660"/>
                      <a:pt x="74484" y="247863"/>
                      <a:pt x="75398" y="267065"/>
                    </a:cubicBezTo>
                    <a:cubicBezTo>
                      <a:pt x="77684" y="283067"/>
                      <a:pt x="79285" y="299412"/>
                      <a:pt x="80199" y="316100"/>
                    </a:cubicBezTo>
                    <a:cubicBezTo>
                      <a:pt x="81113" y="332788"/>
                      <a:pt x="83857" y="348675"/>
                      <a:pt x="88429" y="363763"/>
                    </a:cubicBezTo>
                    <a:cubicBezTo>
                      <a:pt x="93001" y="372907"/>
                      <a:pt x="99630" y="379994"/>
                      <a:pt x="108317" y="385023"/>
                    </a:cubicBezTo>
                    <a:cubicBezTo>
                      <a:pt x="117004" y="390052"/>
                      <a:pt x="126376" y="392909"/>
                      <a:pt x="136435" y="393595"/>
                    </a:cubicBezTo>
                    <a:cubicBezTo>
                      <a:pt x="146493" y="394281"/>
                      <a:pt x="156551" y="392909"/>
                      <a:pt x="166610" y="389480"/>
                    </a:cubicBezTo>
                    <a:cubicBezTo>
                      <a:pt x="176668" y="386051"/>
                      <a:pt x="185126" y="380451"/>
                      <a:pt x="191984" y="372678"/>
                    </a:cubicBezTo>
                    <a:cubicBezTo>
                      <a:pt x="196099" y="367192"/>
                      <a:pt x="199071" y="362734"/>
                      <a:pt x="200900" y="359305"/>
                    </a:cubicBezTo>
                    <a:cubicBezTo>
                      <a:pt x="202729" y="355876"/>
                      <a:pt x="203872" y="352104"/>
                      <a:pt x="204329" y="347990"/>
                    </a:cubicBezTo>
                    <a:cubicBezTo>
                      <a:pt x="204786" y="343875"/>
                      <a:pt x="204900" y="338960"/>
                      <a:pt x="204672" y="333245"/>
                    </a:cubicBezTo>
                    <a:cubicBezTo>
                      <a:pt x="204443" y="327530"/>
                      <a:pt x="204786" y="319872"/>
                      <a:pt x="205700" y="310271"/>
                    </a:cubicBezTo>
                    <a:cubicBezTo>
                      <a:pt x="206158" y="301127"/>
                      <a:pt x="206500" y="293126"/>
                      <a:pt x="206729" y="286268"/>
                    </a:cubicBezTo>
                    <a:cubicBezTo>
                      <a:pt x="206958" y="279410"/>
                      <a:pt x="207072" y="275523"/>
                      <a:pt x="207072" y="274609"/>
                    </a:cubicBezTo>
                    <a:lnTo>
                      <a:pt x="207072" y="241691"/>
                    </a:lnTo>
                    <a:lnTo>
                      <a:pt x="205700" y="195056"/>
                    </a:lnTo>
                    <a:cubicBezTo>
                      <a:pt x="205700" y="194599"/>
                      <a:pt x="205358" y="189913"/>
                      <a:pt x="204672" y="180997"/>
                    </a:cubicBezTo>
                    <a:cubicBezTo>
                      <a:pt x="203986" y="172082"/>
                      <a:pt x="203414" y="163738"/>
                      <a:pt x="202957" y="155966"/>
                    </a:cubicBezTo>
                    <a:cubicBezTo>
                      <a:pt x="202043" y="143164"/>
                      <a:pt x="198500" y="131505"/>
                      <a:pt x="192327" y="120990"/>
                    </a:cubicBezTo>
                    <a:cubicBezTo>
                      <a:pt x="186155" y="110474"/>
                      <a:pt x="177811" y="102702"/>
                      <a:pt x="167296" y="97673"/>
                    </a:cubicBezTo>
                    <a:cubicBezTo>
                      <a:pt x="162724" y="95844"/>
                      <a:pt x="158095" y="94758"/>
                      <a:pt x="153408" y="9441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sp>
            <p:nvSpPr>
              <p:cNvPr id="1680" name="TextBox 1679">
                <a:extLst>
                  <a:ext uri="{FF2B5EF4-FFF2-40B4-BE49-F238E27FC236}">
                    <a16:creationId xmlns:a16="http://schemas.microsoft.com/office/drawing/2014/main" id="{C80ACC3B-CDDD-6D21-F1EE-F4BE0A1B2EE0}"/>
                  </a:ext>
                </a:extLst>
              </p:cNvPr>
              <p:cNvSpPr txBox="1"/>
              <p:nvPr/>
            </p:nvSpPr>
            <p:spPr>
              <a:xfrm>
                <a:off x="756665" y="-486561"/>
                <a:ext cx="312924" cy="482860"/>
              </a:xfrm>
              <a:custGeom>
                <a:avLst/>
                <a:gdLst/>
                <a:ahLst/>
                <a:cxnLst/>
                <a:rect l="l" t="t" r="r" b="b"/>
                <a:pathLst>
                  <a:path w="312924" h="482860">
                    <a:moveTo>
                      <a:pt x="174805" y="309"/>
                    </a:moveTo>
                    <a:cubicBezTo>
                      <a:pt x="188292" y="995"/>
                      <a:pt x="201551" y="2938"/>
                      <a:pt x="214581" y="6138"/>
                    </a:cubicBezTo>
                    <a:cubicBezTo>
                      <a:pt x="227611" y="9338"/>
                      <a:pt x="239613" y="13453"/>
                      <a:pt x="250586" y="18482"/>
                    </a:cubicBezTo>
                    <a:cubicBezTo>
                      <a:pt x="272531" y="29912"/>
                      <a:pt x="289448" y="46829"/>
                      <a:pt x="301335" y="69232"/>
                    </a:cubicBezTo>
                    <a:cubicBezTo>
                      <a:pt x="313222" y="91634"/>
                      <a:pt x="315965" y="119981"/>
                      <a:pt x="309564" y="154271"/>
                    </a:cubicBezTo>
                    <a:lnTo>
                      <a:pt x="308879" y="154271"/>
                    </a:lnTo>
                    <a:cubicBezTo>
                      <a:pt x="292877" y="157014"/>
                      <a:pt x="275732" y="158729"/>
                      <a:pt x="257444" y="159414"/>
                    </a:cubicBezTo>
                    <a:cubicBezTo>
                      <a:pt x="239156" y="160100"/>
                      <a:pt x="222011" y="158157"/>
                      <a:pt x="206009" y="153585"/>
                    </a:cubicBezTo>
                    <a:cubicBezTo>
                      <a:pt x="208752" y="141241"/>
                      <a:pt x="206237" y="130954"/>
                      <a:pt x="198465" y="122724"/>
                    </a:cubicBezTo>
                    <a:cubicBezTo>
                      <a:pt x="190692" y="114494"/>
                      <a:pt x="181320" y="109237"/>
                      <a:pt x="170347" y="106951"/>
                    </a:cubicBezTo>
                    <a:cubicBezTo>
                      <a:pt x="159374" y="104665"/>
                      <a:pt x="148744" y="105808"/>
                      <a:pt x="138457" y="110380"/>
                    </a:cubicBezTo>
                    <a:cubicBezTo>
                      <a:pt x="128170" y="114952"/>
                      <a:pt x="122112" y="123638"/>
                      <a:pt x="120284" y="136440"/>
                    </a:cubicBezTo>
                    <a:cubicBezTo>
                      <a:pt x="119369" y="139640"/>
                      <a:pt x="119026" y="142727"/>
                      <a:pt x="119255" y="145698"/>
                    </a:cubicBezTo>
                    <a:cubicBezTo>
                      <a:pt x="119484" y="148670"/>
                      <a:pt x="119826" y="151756"/>
                      <a:pt x="120284" y="154957"/>
                    </a:cubicBezTo>
                    <a:cubicBezTo>
                      <a:pt x="123941" y="165929"/>
                      <a:pt x="129885" y="173245"/>
                      <a:pt x="138115" y="176902"/>
                    </a:cubicBezTo>
                    <a:cubicBezTo>
                      <a:pt x="146344" y="180560"/>
                      <a:pt x="155259" y="183074"/>
                      <a:pt x="164861" y="184446"/>
                    </a:cubicBezTo>
                    <a:cubicBezTo>
                      <a:pt x="189092" y="187189"/>
                      <a:pt x="211609" y="194962"/>
                      <a:pt x="232412" y="207763"/>
                    </a:cubicBezTo>
                    <a:cubicBezTo>
                      <a:pt x="253215" y="220565"/>
                      <a:pt x="270245" y="236795"/>
                      <a:pt x="283504" y="256455"/>
                    </a:cubicBezTo>
                    <a:cubicBezTo>
                      <a:pt x="291734" y="266971"/>
                      <a:pt x="297906" y="278286"/>
                      <a:pt x="302021" y="290402"/>
                    </a:cubicBezTo>
                    <a:cubicBezTo>
                      <a:pt x="306135" y="302518"/>
                      <a:pt x="308536" y="314977"/>
                      <a:pt x="309222" y="327778"/>
                    </a:cubicBezTo>
                    <a:cubicBezTo>
                      <a:pt x="309907" y="340580"/>
                      <a:pt x="308993" y="353496"/>
                      <a:pt x="306478" y="366526"/>
                    </a:cubicBezTo>
                    <a:cubicBezTo>
                      <a:pt x="303964" y="379556"/>
                      <a:pt x="299963" y="392015"/>
                      <a:pt x="294477" y="403902"/>
                    </a:cubicBezTo>
                    <a:cubicBezTo>
                      <a:pt x="288990" y="418075"/>
                      <a:pt x="281675" y="430191"/>
                      <a:pt x="272531" y="440249"/>
                    </a:cubicBezTo>
                    <a:cubicBezTo>
                      <a:pt x="263387" y="450308"/>
                      <a:pt x="252986" y="458537"/>
                      <a:pt x="241327" y="464938"/>
                    </a:cubicBezTo>
                    <a:cubicBezTo>
                      <a:pt x="229669" y="471339"/>
                      <a:pt x="217096" y="476025"/>
                      <a:pt x="203608" y="478997"/>
                    </a:cubicBezTo>
                    <a:cubicBezTo>
                      <a:pt x="190121" y="481969"/>
                      <a:pt x="176291" y="483226"/>
                      <a:pt x="162117" y="482769"/>
                    </a:cubicBezTo>
                    <a:cubicBezTo>
                      <a:pt x="142001" y="482312"/>
                      <a:pt x="121998" y="478769"/>
                      <a:pt x="102110" y="472139"/>
                    </a:cubicBezTo>
                    <a:cubicBezTo>
                      <a:pt x="82222" y="465510"/>
                      <a:pt x="64505" y="456251"/>
                      <a:pt x="48960" y="444364"/>
                    </a:cubicBezTo>
                    <a:cubicBezTo>
                      <a:pt x="33416" y="432477"/>
                      <a:pt x="21071" y="417961"/>
                      <a:pt x="11927" y="400816"/>
                    </a:cubicBezTo>
                    <a:cubicBezTo>
                      <a:pt x="2783" y="383671"/>
                      <a:pt x="-1103" y="364126"/>
                      <a:pt x="269" y="342180"/>
                    </a:cubicBezTo>
                    <a:lnTo>
                      <a:pt x="269" y="340123"/>
                    </a:lnTo>
                    <a:lnTo>
                      <a:pt x="269" y="338065"/>
                    </a:lnTo>
                    <a:cubicBezTo>
                      <a:pt x="16271" y="335779"/>
                      <a:pt x="33873" y="335208"/>
                      <a:pt x="53075" y="336351"/>
                    </a:cubicBezTo>
                    <a:cubicBezTo>
                      <a:pt x="72278" y="337494"/>
                      <a:pt x="89651" y="337837"/>
                      <a:pt x="105196" y="337379"/>
                    </a:cubicBezTo>
                    <a:cubicBezTo>
                      <a:pt x="106110" y="352010"/>
                      <a:pt x="111940" y="362983"/>
                      <a:pt x="122684" y="370298"/>
                    </a:cubicBezTo>
                    <a:cubicBezTo>
                      <a:pt x="133428" y="377613"/>
                      <a:pt x="144858" y="381156"/>
                      <a:pt x="156974" y="380928"/>
                    </a:cubicBezTo>
                    <a:cubicBezTo>
                      <a:pt x="169090" y="380699"/>
                      <a:pt x="179605" y="376699"/>
                      <a:pt x="188521" y="368926"/>
                    </a:cubicBezTo>
                    <a:cubicBezTo>
                      <a:pt x="197436" y="361154"/>
                      <a:pt x="200522" y="349267"/>
                      <a:pt x="197779" y="333265"/>
                    </a:cubicBezTo>
                    <a:cubicBezTo>
                      <a:pt x="196407" y="322292"/>
                      <a:pt x="192293" y="313491"/>
                      <a:pt x="185435" y="306861"/>
                    </a:cubicBezTo>
                    <a:cubicBezTo>
                      <a:pt x="178577" y="300232"/>
                      <a:pt x="170461" y="294860"/>
                      <a:pt x="161089" y="290745"/>
                    </a:cubicBezTo>
                    <a:cubicBezTo>
                      <a:pt x="151716" y="286630"/>
                      <a:pt x="141543" y="283544"/>
                      <a:pt x="130571" y="281487"/>
                    </a:cubicBezTo>
                    <a:cubicBezTo>
                      <a:pt x="119598" y="279429"/>
                      <a:pt x="109311" y="277486"/>
                      <a:pt x="99710" y="275657"/>
                    </a:cubicBezTo>
                    <a:cubicBezTo>
                      <a:pt x="90566" y="273829"/>
                      <a:pt x="82108" y="270857"/>
                      <a:pt x="74335" y="266742"/>
                    </a:cubicBezTo>
                    <a:cubicBezTo>
                      <a:pt x="66563" y="262627"/>
                      <a:pt x="59476" y="257827"/>
                      <a:pt x="53075" y="252340"/>
                    </a:cubicBezTo>
                    <a:cubicBezTo>
                      <a:pt x="32044" y="232223"/>
                      <a:pt x="18442" y="210049"/>
                      <a:pt x="12270" y="185818"/>
                    </a:cubicBezTo>
                    <a:cubicBezTo>
                      <a:pt x="6098" y="161586"/>
                      <a:pt x="5755" y="138040"/>
                      <a:pt x="11242" y="115180"/>
                    </a:cubicBezTo>
                    <a:cubicBezTo>
                      <a:pt x="16728" y="92320"/>
                      <a:pt x="27129" y="71518"/>
                      <a:pt x="42445" y="52772"/>
                    </a:cubicBezTo>
                    <a:cubicBezTo>
                      <a:pt x="57762" y="34027"/>
                      <a:pt x="76393" y="20083"/>
                      <a:pt x="98338" y="10939"/>
                    </a:cubicBezTo>
                    <a:cubicBezTo>
                      <a:pt x="109311" y="6367"/>
                      <a:pt x="121427" y="3281"/>
                      <a:pt x="134686" y="1680"/>
                    </a:cubicBezTo>
                    <a:cubicBezTo>
                      <a:pt x="147944" y="80"/>
                      <a:pt x="161317" y="-377"/>
                      <a:pt x="174805" y="309"/>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a:solidFill>
                    <a:srgbClr val="FFFFFF"/>
                  </a:solidFill>
                  <a:latin typeface="Londrina Solid" pitchFamily="2" charset="77"/>
                </a:endParaRPr>
              </a:p>
            </p:txBody>
          </p:sp>
        </p:grpSp>
      </p:grpSp>
      <p:sp>
        <p:nvSpPr>
          <p:cNvPr id="1690" name="TextBox 1689">
            <a:extLst>
              <a:ext uri="{FF2B5EF4-FFF2-40B4-BE49-F238E27FC236}">
                <a16:creationId xmlns:a16="http://schemas.microsoft.com/office/drawing/2014/main" id="{8FA67CCB-D6E0-55FC-A280-FD05648A46CC}"/>
              </a:ext>
            </a:extLst>
          </p:cNvPr>
          <p:cNvSpPr txBox="1"/>
          <p:nvPr/>
        </p:nvSpPr>
        <p:spPr>
          <a:xfrm>
            <a:off x="3859007" y="469743"/>
            <a:ext cx="205492" cy="455657"/>
          </a:xfrm>
          <a:custGeom>
            <a:avLst/>
            <a:gdLst/>
            <a:ahLst/>
            <a:cxnLst/>
            <a:rect l="l" t="t" r="r" b="b"/>
            <a:pathLst>
              <a:path w="205492" h="455657">
                <a:moveTo>
                  <a:pt x="135293" y="0"/>
                </a:moveTo>
                <a:cubicBezTo>
                  <a:pt x="146354" y="0"/>
                  <a:pt x="157416" y="213"/>
                  <a:pt x="168478" y="638"/>
                </a:cubicBezTo>
                <a:cubicBezTo>
                  <a:pt x="179539" y="1064"/>
                  <a:pt x="190814" y="1702"/>
                  <a:pt x="202301" y="2553"/>
                </a:cubicBezTo>
                <a:cubicBezTo>
                  <a:pt x="203577" y="20847"/>
                  <a:pt x="204428" y="38822"/>
                  <a:pt x="204854" y="56479"/>
                </a:cubicBezTo>
                <a:cubicBezTo>
                  <a:pt x="205279" y="74135"/>
                  <a:pt x="205492" y="91897"/>
                  <a:pt x="205492" y="109766"/>
                </a:cubicBezTo>
                <a:cubicBezTo>
                  <a:pt x="205492" y="158693"/>
                  <a:pt x="204322" y="206981"/>
                  <a:pt x="201982" y="254632"/>
                </a:cubicBezTo>
                <a:cubicBezTo>
                  <a:pt x="199642" y="302282"/>
                  <a:pt x="198472" y="350571"/>
                  <a:pt x="198472" y="399498"/>
                </a:cubicBezTo>
                <a:cubicBezTo>
                  <a:pt x="198472" y="406730"/>
                  <a:pt x="198472" y="414176"/>
                  <a:pt x="198472" y="421834"/>
                </a:cubicBezTo>
                <a:cubicBezTo>
                  <a:pt x="198472" y="429492"/>
                  <a:pt x="198685" y="436937"/>
                  <a:pt x="199110" y="444170"/>
                </a:cubicBezTo>
                <a:cubicBezTo>
                  <a:pt x="199110" y="446723"/>
                  <a:pt x="197834" y="448743"/>
                  <a:pt x="195281" y="450233"/>
                </a:cubicBezTo>
                <a:cubicBezTo>
                  <a:pt x="192728" y="451722"/>
                  <a:pt x="189538" y="452892"/>
                  <a:pt x="185709" y="453742"/>
                </a:cubicBezTo>
                <a:cubicBezTo>
                  <a:pt x="181879" y="454593"/>
                  <a:pt x="177625" y="455125"/>
                  <a:pt x="172945" y="455338"/>
                </a:cubicBezTo>
                <a:cubicBezTo>
                  <a:pt x="168265" y="455551"/>
                  <a:pt x="164011" y="455657"/>
                  <a:pt x="160182" y="455657"/>
                </a:cubicBezTo>
                <a:cubicBezTo>
                  <a:pt x="149545" y="455657"/>
                  <a:pt x="138590" y="455125"/>
                  <a:pt x="127316" y="454062"/>
                </a:cubicBezTo>
                <a:cubicBezTo>
                  <a:pt x="116041" y="452998"/>
                  <a:pt x="106149" y="452041"/>
                  <a:pt x="97640" y="451190"/>
                </a:cubicBezTo>
                <a:lnTo>
                  <a:pt x="97640" y="450552"/>
                </a:lnTo>
                <a:lnTo>
                  <a:pt x="97640" y="388649"/>
                </a:lnTo>
                <a:cubicBezTo>
                  <a:pt x="97640" y="347380"/>
                  <a:pt x="98917" y="306537"/>
                  <a:pt x="101469" y="266119"/>
                </a:cubicBezTo>
                <a:cubicBezTo>
                  <a:pt x="104022" y="225701"/>
                  <a:pt x="105298" y="184858"/>
                  <a:pt x="105298" y="143589"/>
                </a:cubicBezTo>
                <a:cubicBezTo>
                  <a:pt x="105298" y="141462"/>
                  <a:pt x="105298" y="139548"/>
                  <a:pt x="105298" y="137846"/>
                </a:cubicBezTo>
                <a:cubicBezTo>
                  <a:pt x="105298" y="136144"/>
                  <a:pt x="105086" y="134230"/>
                  <a:pt x="104660" y="132102"/>
                </a:cubicBezTo>
                <a:cubicBezTo>
                  <a:pt x="102533" y="131677"/>
                  <a:pt x="100619" y="133272"/>
                  <a:pt x="98917" y="136889"/>
                </a:cubicBezTo>
                <a:cubicBezTo>
                  <a:pt x="97215" y="140505"/>
                  <a:pt x="95300" y="144547"/>
                  <a:pt x="93173" y="149014"/>
                </a:cubicBezTo>
                <a:cubicBezTo>
                  <a:pt x="91046" y="153481"/>
                  <a:pt x="88706" y="157629"/>
                  <a:pt x="86153" y="161458"/>
                </a:cubicBezTo>
                <a:cubicBezTo>
                  <a:pt x="83601" y="165287"/>
                  <a:pt x="80622" y="167202"/>
                  <a:pt x="77219" y="167202"/>
                </a:cubicBezTo>
                <a:cubicBezTo>
                  <a:pt x="75092" y="167202"/>
                  <a:pt x="69986" y="166351"/>
                  <a:pt x="61903" y="164649"/>
                </a:cubicBezTo>
                <a:cubicBezTo>
                  <a:pt x="53819" y="162947"/>
                  <a:pt x="45097" y="160820"/>
                  <a:pt x="35737" y="158267"/>
                </a:cubicBezTo>
                <a:cubicBezTo>
                  <a:pt x="26378" y="155715"/>
                  <a:pt x="18081" y="153162"/>
                  <a:pt x="10849" y="150609"/>
                </a:cubicBezTo>
                <a:cubicBezTo>
                  <a:pt x="3616" y="148057"/>
                  <a:pt x="0" y="145717"/>
                  <a:pt x="0" y="143589"/>
                </a:cubicBezTo>
                <a:cubicBezTo>
                  <a:pt x="425" y="138484"/>
                  <a:pt x="2552" y="131677"/>
                  <a:pt x="6381" y="123168"/>
                </a:cubicBezTo>
                <a:cubicBezTo>
                  <a:pt x="10210" y="114659"/>
                  <a:pt x="14784" y="105299"/>
                  <a:pt x="20102" y="95088"/>
                </a:cubicBezTo>
                <a:cubicBezTo>
                  <a:pt x="25420" y="84877"/>
                  <a:pt x="31270" y="74454"/>
                  <a:pt x="37652" y="63818"/>
                </a:cubicBezTo>
                <a:cubicBezTo>
                  <a:pt x="44034" y="53181"/>
                  <a:pt x="49990" y="43396"/>
                  <a:pt x="55521" y="34461"/>
                </a:cubicBezTo>
                <a:cubicBezTo>
                  <a:pt x="61052" y="25527"/>
                  <a:pt x="65838" y="17975"/>
                  <a:pt x="69880" y="11806"/>
                </a:cubicBezTo>
                <a:cubicBezTo>
                  <a:pt x="73922" y="5637"/>
                  <a:pt x="76368" y="2127"/>
                  <a:pt x="77219" y="1276"/>
                </a:cubicBezTo>
                <a:cubicBezTo>
                  <a:pt x="87004" y="851"/>
                  <a:pt x="96683" y="532"/>
                  <a:pt x="106256" y="319"/>
                </a:cubicBezTo>
                <a:cubicBezTo>
                  <a:pt x="115828" y="106"/>
                  <a:pt x="125507" y="0"/>
                  <a:pt x="135293"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000">
              <a:solidFill>
                <a:schemeClr val="accent2"/>
              </a:solidFill>
              <a:latin typeface="Londrina Solid" pitchFamily="2" charset="77"/>
            </a:endParaRPr>
          </a:p>
        </p:txBody>
      </p:sp>
      <p:grpSp>
        <p:nvGrpSpPr>
          <p:cNvPr id="1691" name="Group 1690">
            <a:extLst>
              <a:ext uri="{FF2B5EF4-FFF2-40B4-BE49-F238E27FC236}">
                <a16:creationId xmlns:a16="http://schemas.microsoft.com/office/drawing/2014/main" id="{C6F1E62A-A2F7-87C4-DCB4-0CFFE3486565}"/>
              </a:ext>
            </a:extLst>
          </p:cNvPr>
          <p:cNvGrpSpPr/>
          <p:nvPr/>
        </p:nvGrpSpPr>
        <p:grpSpPr>
          <a:xfrm>
            <a:off x="4376376" y="456885"/>
            <a:ext cx="663397" cy="110093"/>
            <a:chOff x="4422440" y="456885"/>
            <a:chExt cx="663397" cy="110093"/>
          </a:xfrm>
        </p:grpSpPr>
        <p:sp>
          <p:nvSpPr>
            <p:cNvPr id="1692" name="TextBox 1691">
              <a:extLst>
                <a:ext uri="{FF2B5EF4-FFF2-40B4-BE49-F238E27FC236}">
                  <a16:creationId xmlns:a16="http://schemas.microsoft.com/office/drawing/2014/main" id="{2A1F874B-74D8-D6B7-8267-E06F1C359BB7}"/>
                </a:ext>
              </a:extLst>
            </p:cNvPr>
            <p:cNvSpPr txBox="1"/>
            <p:nvPr/>
          </p:nvSpPr>
          <p:spPr>
            <a:xfrm>
              <a:off x="4816318" y="490619"/>
              <a:ext cx="11277" cy="32092"/>
            </a:xfrm>
            <a:custGeom>
              <a:avLst/>
              <a:gdLst/>
              <a:ahLst/>
              <a:cxnLst/>
              <a:rect l="l" t="t" r="r" b="b"/>
              <a:pathLst>
                <a:path w="11277" h="32092">
                  <a:moveTo>
                    <a:pt x="5791" y="82"/>
                  </a:moveTo>
                  <a:cubicBezTo>
                    <a:pt x="6070" y="272"/>
                    <a:pt x="6350" y="799"/>
                    <a:pt x="6629" y="1663"/>
                  </a:cubicBezTo>
                  <a:cubicBezTo>
                    <a:pt x="7188" y="3390"/>
                    <a:pt x="7848" y="6692"/>
                    <a:pt x="8610" y="11569"/>
                  </a:cubicBezTo>
                  <a:cubicBezTo>
                    <a:pt x="9372" y="16446"/>
                    <a:pt x="10261" y="23253"/>
                    <a:pt x="11277" y="31991"/>
                  </a:cubicBezTo>
                  <a:cubicBezTo>
                    <a:pt x="9347" y="31991"/>
                    <a:pt x="7416" y="32016"/>
                    <a:pt x="5486" y="32067"/>
                  </a:cubicBezTo>
                  <a:cubicBezTo>
                    <a:pt x="3556" y="32118"/>
                    <a:pt x="1727" y="32092"/>
                    <a:pt x="0" y="31991"/>
                  </a:cubicBezTo>
                  <a:cubicBezTo>
                    <a:pt x="711" y="26809"/>
                    <a:pt x="1346" y="21983"/>
                    <a:pt x="1905" y="17513"/>
                  </a:cubicBezTo>
                  <a:cubicBezTo>
                    <a:pt x="2463" y="13042"/>
                    <a:pt x="2971" y="9334"/>
                    <a:pt x="3429" y="6387"/>
                  </a:cubicBezTo>
                  <a:cubicBezTo>
                    <a:pt x="3886" y="3441"/>
                    <a:pt x="4394" y="1485"/>
                    <a:pt x="4953" y="520"/>
                  </a:cubicBezTo>
                  <a:cubicBezTo>
                    <a:pt x="5232" y="37"/>
                    <a:pt x="5511" y="-109"/>
                    <a:pt x="5791" y="82"/>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3" name="TextBox 1692">
              <a:extLst>
                <a:ext uri="{FF2B5EF4-FFF2-40B4-BE49-F238E27FC236}">
                  <a16:creationId xmlns:a16="http://schemas.microsoft.com/office/drawing/2014/main" id="{E8E1C08E-2191-52A0-25FA-266D0A2A9EA0}"/>
                </a:ext>
              </a:extLst>
            </p:cNvPr>
            <p:cNvSpPr txBox="1"/>
            <p:nvPr/>
          </p:nvSpPr>
          <p:spPr>
            <a:xfrm>
              <a:off x="5012075" y="456885"/>
              <a:ext cx="73762" cy="109413"/>
            </a:xfrm>
            <a:custGeom>
              <a:avLst/>
              <a:gdLst/>
              <a:ahLst/>
              <a:cxnLst/>
              <a:rect l="l" t="t" r="r" b="b"/>
              <a:pathLst>
                <a:path w="73762" h="109413">
                  <a:moveTo>
                    <a:pt x="18746" y="498"/>
                  </a:moveTo>
                  <a:cubicBezTo>
                    <a:pt x="25553" y="-213"/>
                    <a:pt x="32665" y="-162"/>
                    <a:pt x="40082" y="651"/>
                  </a:cubicBezTo>
                  <a:cubicBezTo>
                    <a:pt x="46076" y="956"/>
                    <a:pt x="51461" y="2683"/>
                    <a:pt x="56236" y="5832"/>
                  </a:cubicBezTo>
                  <a:cubicBezTo>
                    <a:pt x="61011" y="8982"/>
                    <a:pt x="64720" y="12894"/>
                    <a:pt x="67361" y="17567"/>
                  </a:cubicBezTo>
                  <a:cubicBezTo>
                    <a:pt x="70003" y="22241"/>
                    <a:pt x="71400" y="27397"/>
                    <a:pt x="71552" y="33036"/>
                  </a:cubicBezTo>
                  <a:cubicBezTo>
                    <a:pt x="71705" y="38675"/>
                    <a:pt x="70206" y="44136"/>
                    <a:pt x="67056" y="49419"/>
                  </a:cubicBezTo>
                  <a:cubicBezTo>
                    <a:pt x="65126" y="53076"/>
                    <a:pt x="62561" y="56124"/>
                    <a:pt x="59360" y="58563"/>
                  </a:cubicBezTo>
                  <a:cubicBezTo>
                    <a:pt x="56160" y="61001"/>
                    <a:pt x="52121" y="62373"/>
                    <a:pt x="47244" y="62678"/>
                  </a:cubicBezTo>
                  <a:lnTo>
                    <a:pt x="46635" y="62678"/>
                  </a:lnTo>
                  <a:lnTo>
                    <a:pt x="46482" y="62678"/>
                  </a:lnTo>
                  <a:lnTo>
                    <a:pt x="46482" y="62830"/>
                  </a:lnTo>
                  <a:cubicBezTo>
                    <a:pt x="48616" y="66589"/>
                    <a:pt x="50953" y="70323"/>
                    <a:pt x="53493" y="74031"/>
                  </a:cubicBezTo>
                  <a:cubicBezTo>
                    <a:pt x="56033" y="77740"/>
                    <a:pt x="58522" y="81474"/>
                    <a:pt x="60960" y="85233"/>
                  </a:cubicBezTo>
                  <a:cubicBezTo>
                    <a:pt x="63399" y="88992"/>
                    <a:pt x="65736" y="92827"/>
                    <a:pt x="67971" y="96739"/>
                  </a:cubicBezTo>
                  <a:cubicBezTo>
                    <a:pt x="70206" y="100651"/>
                    <a:pt x="72086" y="104689"/>
                    <a:pt x="73610" y="108855"/>
                  </a:cubicBezTo>
                  <a:lnTo>
                    <a:pt x="73762" y="108855"/>
                  </a:lnTo>
                  <a:cubicBezTo>
                    <a:pt x="70206" y="108855"/>
                    <a:pt x="66244" y="108982"/>
                    <a:pt x="61875" y="109236"/>
                  </a:cubicBezTo>
                  <a:cubicBezTo>
                    <a:pt x="57506" y="109490"/>
                    <a:pt x="53036" y="109464"/>
                    <a:pt x="48464" y="109160"/>
                  </a:cubicBezTo>
                  <a:lnTo>
                    <a:pt x="48311" y="109160"/>
                  </a:lnTo>
                  <a:cubicBezTo>
                    <a:pt x="47295" y="106823"/>
                    <a:pt x="46025" y="104029"/>
                    <a:pt x="44501" y="100778"/>
                  </a:cubicBezTo>
                  <a:cubicBezTo>
                    <a:pt x="42977" y="97526"/>
                    <a:pt x="41301" y="94123"/>
                    <a:pt x="39472" y="90567"/>
                  </a:cubicBezTo>
                  <a:cubicBezTo>
                    <a:pt x="37643" y="87011"/>
                    <a:pt x="35662" y="83506"/>
                    <a:pt x="33528" y="80051"/>
                  </a:cubicBezTo>
                  <a:cubicBezTo>
                    <a:pt x="31395" y="76597"/>
                    <a:pt x="29261" y="73549"/>
                    <a:pt x="27128" y="70907"/>
                  </a:cubicBezTo>
                  <a:lnTo>
                    <a:pt x="26823" y="70450"/>
                  </a:lnTo>
                  <a:cubicBezTo>
                    <a:pt x="26518" y="72787"/>
                    <a:pt x="26366" y="75657"/>
                    <a:pt x="26366" y="79061"/>
                  </a:cubicBezTo>
                  <a:cubicBezTo>
                    <a:pt x="26366" y="82464"/>
                    <a:pt x="26442" y="85969"/>
                    <a:pt x="26594" y="89576"/>
                  </a:cubicBezTo>
                  <a:cubicBezTo>
                    <a:pt x="26747" y="93183"/>
                    <a:pt x="26924" y="96612"/>
                    <a:pt x="27128" y="99863"/>
                  </a:cubicBezTo>
                  <a:cubicBezTo>
                    <a:pt x="27331" y="103114"/>
                    <a:pt x="27483" y="105705"/>
                    <a:pt x="27585" y="107636"/>
                  </a:cubicBezTo>
                  <a:cubicBezTo>
                    <a:pt x="25858" y="108347"/>
                    <a:pt x="23597" y="108804"/>
                    <a:pt x="20803" y="109007"/>
                  </a:cubicBezTo>
                  <a:cubicBezTo>
                    <a:pt x="18009" y="109210"/>
                    <a:pt x="15240" y="109337"/>
                    <a:pt x="12497" y="109388"/>
                  </a:cubicBezTo>
                  <a:cubicBezTo>
                    <a:pt x="9754" y="109439"/>
                    <a:pt x="7290" y="109414"/>
                    <a:pt x="5106" y="109312"/>
                  </a:cubicBezTo>
                  <a:cubicBezTo>
                    <a:pt x="2921" y="109210"/>
                    <a:pt x="1575" y="109210"/>
                    <a:pt x="1067" y="109312"/>
                  </a:cubicBezTo>
                  <a:cubicBezTo>
                    <a:pt x="1270" y="109312"/>
                    <a:pt x="1423" y="107915"/>
                    <a:pt x="1524" y="105121"/>
                  </a:cubicBezTo>
                  <a:cubicBezTo>
                    <a:pt x="1626" y="102327"/>
                    <a:pt x="1677" y="98644"/>
                    <a:pt x="1677" y="94072"/>
                  </a:cubicBezTo>
                  <a:cubicBezTo>
                    <a:pt x="1677" y="89500"/>
                    <a:pt x="1677" y="84242"/>
                    <a:pt x="1677" y="78299"/>
                  </a:cubicBezTo>
                  <a:cubicBezTo>
                    <a:pt x="1677" y="72355"/>
                    <a:pt x="1651" y="66208"/>
                    <a:pt x="1601" y="59858"/>
                  </a:cubicBezTo>
                  <a:cubicBezTo>
                    <a:pt x="1550" y="53508"/>
                    <a:pt x="1448" y="47209"/>
                    <a:pt x="1296" y="40961"/>
                  </a:cubicBezTo>
                  <a:cubicBezTo>
                    <a:pt x="1143" y="34712"/>
                    <a:pt x="1016" y="28972"/>
                    <a:pt x="915" y="23739"/>
                  </a:cubicBezTo>
                  <a:cubicBezTo>
                    <a:pt x="813" y="18507"/>
                    <a:pt x="686" y="14037"/>
                    <a:pt x="534" y="10328"/>
                  </a:cubicBezTo>
                  <a:cubicBezTo>
                    <a:pt x="381" y="6620"/>
                    <a:pt x="204" y="4105"/>
                    <a:pt x="0" y="2784"/>
                  </a:cubicBezTo>
                  <a:cubicBezTo>
                    <a:pt x="5690" y="1972"/>
                    <a:pt x="11938" y="1210"/>
                    <a:pt x="18746" y="498"/>
                  </a:cubicBezTo>
                  <a:close/>
                  <a:moveTo>
                    <a:pt x="32766" y="21758"/>
                  </a:moveTo>
                  <a:cubicBezTo>
                    <a:pt x="29312" y="21911"/>
                    <a:pt x="25807" y="22698"/>
                    <a:pt x="22251" y="24120"/>
                  </a:cubicBezTo>
                  <a:cubicBezTo>
                    <a:pt x="22352" y="25441"/>
                    <a:pt x="22429" y="26940"/>
                    <a:pt x="22479" y="28616"/>
                  </a:cubicBezTo>
                  <a:cubicBezTo>
                    <a:pt x="22530" y="30293"/>
                    <a:pt x="22556" y="31994"/>
                    <a:pt x="22556" y="33722"/>
                  </a:cubicBezTo>
                  <a:cubicBezTo>
                    <a:pt x="22556" y="35449"/>
                    <a:pt x="22581" y="37125"/>
                    <a:pt x="22632" y="38751"/>
                  </a:cubicBezTo>
                  <a:cubicBezTo>
                    <a:pt x="22683" y="40376"/>
                    <a:pt x="22810" y="41748"/>
                    <a:pt x="23013" y="42866"/>
                  </a:cubicBezTo>
                  <a:lnTo>
                    <a:pt x="23165" y="42866"/>
                  </a:lnTo>
                  <a:cubicBezTo>
                    <a:pt x="25502" y="43069"/>
                    <a:pt x="28042" y="43221"/>
                    <a:pt x="30785" y="43323"/>
                  </a:cubicBezTo>
                  <a:cubicBezTo>
                    <a:pt x="33528" y="43424"/>
                    <a:pt x="36119" y="43272"/>
                    <a:pt x="38558" y="42866"/>
                  </a:cubicBezTo>
                  <a:cubicBezTo>
                    <a:pt x="40488" y="42459"/>
                    <a:pt x="41987" y="41469"/>
                    <a:pt x="43053" y="39894"/>
                  </a:cubicBezTo>
                  <a:cubicBezTo>
                    <a:pt x="44120" y="38319"/>
                    <a:pt x="44755" y="36592"/>
                    <a:pt x="44958" y="34712"/>
                  </a:cubicBezTo>
                  <a:cubicBezTo>
                    <a:pt x="45162" y="32833"/>
                    <a:pt x="44958" y="30953"/>
                    <a:pt x="44349" y="29073"/>
                  </a:cubicBezTo>
                  <a:cubicBezTo>
                    <a:pt x="43739" y="27194"/>
                    <a:pt x="42723" y="25695"/>
                    <a:pt x="41301" y="24578"/>
                  </a:cubicBezTo>
                  <a:cubicBezTo>
                    <a:pt x="39066" y="22546"/>
                    <a:pt x="36221" y="21606"/>
                    <a:pt x="32766" y="21758"/>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4" name="TextBox 1693">
              <a:extLst>
                <a:ext uri="{FF2B5EF4-FFF2-40B4-BE49-F238E27FC236}">
                  <a16:creationId xmlns:a16="http://schemas.microsoft.com/office/drawing/2014/main" id="{B0DAB0D1-E1AE-6CA5-E27D-95EEDF1BA3C5}"/>
                </a:ext>
              </a:extLst>
            </p:cNvPr>
            <p:cNvSpPr txBox="1"/>
            <p:nvPr/>
          </p:nvSpPr>
          <p:spPr>
            <a:xfrm>
              <a:off x="4717410" y="457416"/>
              <a:ext cx="68123" cy="108424"/>
            </a:xfrm>
            <a:custGeom>
              <a:avLst/>
              <a:gdLst/>
              <a:ahLst/>
              <a:cxnLst/>
              <a:rect l="l" t="t" r="r" b="b"/>
              <a:pathLst>
                <a:path w="68123" h="108424">
                  <a:moveTo>
                    <a:pt x="28423" y="271"/>
                  </a:moveTo>
                  <a:cubicBezTo>
                    <a:pt x="33350" y="678"/>
                    <a:pt x="38151" y="1567"/>
                    <a:pt x="42824" y="2938"/>
                  </a:cubicBezTo>
                  <a:cubicBezTo>
                    <a:pt x="47498" y="4310"/>
                    <a:pt x="51638" y="6342"/>
                    <a:pt x="55245" y="9034"/>
                  </a:cubicBezTo>
                  <a:cubicBezTo>
                    <a:pt x="58852" y="11727"/>
                    <a:pt x="61824" y="15105"/>
                    <a:pt x="64160" y="19169"/>
                  </a:cubicBezTo>
                  <a:cubicBezTo>
                    <a:pt x="66497" y="23233"/>
                    <a:pt x="67818" y="28160"/>
                    <a:pt x="68123" y="33952"/>
                  </a:cubicBezTo>
                  <a:lnTo>
                    <a:pt x="68123" y="34104"/>
                  </a:lnTo>
                  <a:cubicBezTo>
                    <a:pt x="68123" y="34815"/>
                    <a:pt x="68123" y="35501"/>
                    <a:pt x="68123" y="36161"/>
                  </a:cubicBezTo>
                  <a:cubicBezTo>
                    <a:pt x="68123" y="36822"/>
                    <a:pt x="68072" y="37457"/>
                    <a:pt x="67970" y="38066"/>
                  </a:cubicBezTo>
                  <a:cubicBezTo>
                    <a:pt x="67361" y="42943"/>
                    <a:pt x="65761" y="47414"/>
                    <a:pt x="63170" y="51478"/>
                  </a:cubicBezTo>
                  <a:cubicBezTo>
                    <a:pt x="60579" y="55542"/>
                    <a:pt x="57353" y="58996"/>
                    <a:pt x="53492" y="61841"/>
                  </a:cubicBezTo>
                  <a:cubicBezTo>
                    <a:pt x="49632" y="64686"/>
                    <a:pt x="45364" y="66743"/>
                    <a:pt x="40691" y="68013"/>
                  </a:cubicBezTo>
                  <a:cubicBezTo>
                    <a:pt x="36017" y="69283"/>
                    <a:pt x="31242" y="69512"/>
                    <a:pt x="26365" y="68699"/>
                  </a:cubicBezTo>
                  <a:cubicBezTo>
                    <a:pt x="26467" y="70121"/>
                    <a:pt x="26518" y="71518"/>
                    <a:pt x="26518" y="72890"/>
                  </a:cubicBezTo>
                  <a:cubicBezTo>
                    <a:pt x="26518" y="74261"/>
                    <a:pt x="26518" y="76243"/>
                    <a:pt x="26518" y="78833"/>
                  </a:cubicBezTo>
                  <a:cubicBezTo>
                    <a:pt x="26518" y="81424"/>
                    <a:pt x="26543" y="84904"/>
                    <a:pt x="26594" y="89273"/>
                  </a:cubicBezTo>
                  <a:cubicBezTo>
                    <a:pt x="26645" y="93642"/>
                    <a:pt x="26772" y="99534"/>
                    <a:pt x="26975" y="106951"/>
                  </a:cubicBezTo>
                  <a:lnTo>
                    <a:pt x="26975" y="107104"/>
                  </a:lnTo>
                  <a:cubicBezTo>
                    <a:pt x="26873" y="107104"/>
                    <a:pt x="26797" y="107129"/>
                    <a:pt x="26746" y="107180"/>
                  </a:cubicBezTo>
                  <a:cubicBezTo>
                    <a:pt x="26695" y="107231"/>
                    <a:pt x="26619" y="107256"/>
                    <a:pt x="26518" y="107256"/>
                  </a:cubicBezTo>
                  <a:cubicBezTo>
                    <a:pt x="25095" y="107662"/>
                    <a:pt x="23292" y="107942"/>
                    <a:pt x="21107" y="108094"/>
                  </a:cubicBezTo>
                  <a:cubicBezTo>
                    <a:pt x="18923" y="108247"/>
                    <a:pt x="16637" y="108348"/>
                    <a:pt x="14249" y="108399"/>
                  </a:cubicBezTo>
                  <a:cubicBezTo>
                    <a:pt x="11862" y="108450"/>
                    <a:pt x="9500" y="108424"/>
                    <a:pt x="7163" y="108323"/>
                  </a:cubicBezTo>
                  <a:cubicBezTo>
                    <a:pt x="4826" y="108221"/>
                    <a:pt x="2794" y="108069"/>
                    <a:pt x="1067" y="107866"/>
                  </a:cubicBezTo>
                  <a:cubicBezTo>
                    <a:pt x="762" y="100449"/>
                    <a:pt x="610" y="92397"/>
                    <a:pt x="610" y="83710"/>
                  </a:cubicBezTo>
                  <a:cubicBezTo>
                    <a:pt x="610" y="75023"/>
                    <a:pt x="610" y="66108"/>
                    <a:pt x="610" y="56964"/>
                  </a:cubicBezTo>
                  <a:cubicBezTo>
                    <a:pt x="610" y="47820"/>
                    <a:pt x="584" y="38625"/>
                    <a:pt x="533" y="29380"/>
                  </a:cubicBezTo>
                  <a:cubicBezTo>
                    <a:pt x="483" y="20134"/>
                    <a:pt x="305" y="11295"/>
                    <a:pt x="0" y="2862"/>
                  </a:cubicBezTo>
                  <a:cubicBezTo>
                    <a:pt x="4166" y="1744"/>
                    <a:pt x="8712" y="932"/>
                    <a:pt x="13640" y="424"/>
                  </a:cubicBezTo>
                  <a:cubicBezTo>
                    <a:pt x="18567" y="-84"/>
                    <a:pt x="23495" y="-135"/>
                    <a:pt x="28423" y="271"/>
                  </a:cubicBezTo>
                  <a:close/>
                  <a:moveTo>
                    <a:pt x="32614" y="23665"/>
                  </a:moveTo>
                  <a:cubicBezTo>
                    <a:pt x="29261" y="23106"/>
                    <a:pt x="25959" y="23233"/>
                    <a:pt x="22708" y="24046"/>
                  </a:cubicBezTo>
                  <a:cubicBezTo>
                    <a:pt x="22504" y="24046"/>
                    <a:pt x="22352" y="24096"/>
                    <a:pt x="22250" y="24198"/>
                  </a:cubicBezTo>
                  <a:cubicBezTo>
                    <a:pt x="22352" y="26027"/>
                    <a:pt x="22377" y="27957"/>
                    <a:pt x="22327" y="29989"/>
                  </a:cubicBezTo>
                  <a:cubicBezTo>
                    <a:pt x="22276" y="32021"/>
                    <a:pt x="22276" y="34053"/>
                    <a:pt x="22327" y="36085"/>
                  </a:cubicBezTo>
                  <a:cubicBezTo>
                    <a:pt x="22377" y="38117"/>
                    <a:pt x="22479" y="40073"/>
                    <a:pt x="22631" y="41953"/>
                  </a:cubicBezTo>
                  <a:cubicBezTo>
                    <a:pt x="22784" y="43832"/>
                    <a:pt x="23114" y="45534"/>
                    <a:pt x="23622" y="47058"/>
                  </a:cubicBezTo>
                  <a:lnTo>
                    <a:pt x="24079" y="47058"/>
                  </a:lnTo>
                  <a:cubicBezTo>
                    <a:pt x="25705" y="46956"/>
                    <a:pt x="27432" y="46880"/>
                    <a:pt x="29261" y="46829"/>
                  </a:cubicBezTo>
                  <a:cubicBezTo>
                    <a:pt x="31090" y="46779"/>
                    <a:pt x="32893" y="46652"/>
                    <a:pt x="34671" y="46448"/>
                  </a:cubicBezTo>
                  <a:cubicBezTo>
                    <a:pt x="36449" y="46245"/>
                    <a:pt x="38176" y="45864"/>
                    <a:pt x="39853" y="45305"/>
                  </a:cubicBezTo>
                  <a:cubicBezTo>
                    <a:pt x="41529" y="44747"/>
                    <a:pt x="42977" y="43858"/>
                    <a:pt x="44196" y="42638"/>
                  </a:cubicBezTo>
                  <a:cubicBezTo>
                    <a:pt x="45009" y="41521"/>
                    <a:pt x="45593" y="40251"/>
                    <a:pt x="45949" y="38828"/>
                  </a:cubicBezTo>
                  <a:cubicBezTo>
                    <a:pt x="46304" y="37406"/>
                    <a:pt x="46355" y="35984"/>
                    <a:pt x="46101" y="34561"/>
                  </a:cubicBezTo>
                  <a:cubicBezTo>
                    <a:pt x="45847" y="33139"/>
                    <a:pt x="45339" y="31818"/>
                    <a:pt x="44577" y="30599"/>
                  </a:cubicBezTo>
                  <a:cubicBezTo>
                    <a:pt x="43815" y="29380"/>
                    <a:pt x="42774" y="28364"/>
                    <a:pt x="41453" y="27551"/>
                  </a:cubicBezTo>
                  <a:cubicBezTo>
                    <a:pt x="38913" y="25519"/>
                    <a:pt x="35966" y="24223"/>
                    <a:pt x="32614" y="2366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5" name="TextBox 1694">
              <a:extLst>
                <a:ext uri="{FF2B5EF4-FFF2-40B4-BE49-F238E27FC236}">
                  <a16:creationId xmlns:a16="http://schemas.microsoft.com/office/drawing/2014/main" id="{69FB7959-9485-5008-4E6D-1AC08646A7C3}"/>
                </a:ext>
              </a:extLst>
            </p:cNvPr>
            <p:cNvSpPr txBox="1"/>
            <p:nvPr/>
          </p:nvSpPr>
          <p:spPr>
            <a:xfrm>
              <a:off x="4860285" y="457416"/>
              <a:ext cx="68123" cy="108424"/>
            </a:xfrm>
            <a:custGeom>
              <a:avLst/>
              <a:gdLst/>
              <a:ahLst/>
              <a:cxnLst/>
              <a:rect l="l" t="t" r="r" b="b"/>
              <a:pathLst>
                <a:path w="68123" h="108424">
                  <a:moveTo>
                    <a:pt x="28423" y="271"/>
                  </a:moveTo>
                  <a:cubicBezTo>
                    <a:pt x="33350" y="678"/>
                    <a:pt x="38151" y="1567"/>
                    <a:pt x="42824" y="2938"/>
                  </a:cubicBezTo>
                  <a:cubicBezTo>
                    <a:pt x="47498" y="4310"/>
                    <a:pt x="51638" y="6342"/>
                    <a:pt x="55245" y="9034"/>
                  </a:cubicBezTo>
                  <a:cubicBezTo>
                    <a:pt x="58852" y="11727"/>
                    <a:pt x="61824" y="15105"/>
                    <a:pt x="64160" y="19169"/>
                  </a:cubicBezTo>
                  <a:cubicBezTo>
                    <a:pt x="66497" y="23233"/>
                    <a:pt x="67818" y="28160"/>
                    <a:pt x="68123" y="33952"/>
                  </a:cubicBezTo>
                  <a:lnTo>
                    <a:pt x="68123" y="34104"/>
                  </a:lnTo>
                  <a:cubicBezTo>
                    <a:pt x="68123" y="34815"/>
                    <a:pt x="68123" y="35501"/>
                    <a:pt x="68123" y="36161"/>
                  </a:cubicBezTo>
                  <a:cubicBezTo>
                    <a:pt x="68123" y="36822"/>
                    <a:pt x="68072" y="37457"/>
                    <a:pt x="67970" y="38066"/>
                  </a:cubicBezTo>
                  <a:cubicBezTo>
                    <a:pt x="67361" y="42943"/>
                    <a:pt x="65761" y="47414"/>
                    <a:pt x="63170" y="51478"/>
                  </a:cubicBezTo>
                  <a:cubicBezTo>
                    <a:pt x="60579" y="55542"/>
                    <a:pt x="57353" y="58996"/>
                    <a:pt x="53492" y="61841"/>
                  </a:cubicBezTo>
                  <a:cubicBezTo>
                    <a:pt x="49632" y="64686"/>
                    <a:pt x="45364" y="66743"/>
                    <a:pt x="40691" y="68013"/>
                  </a:cubicBezTo>
                  <a:cubicBezTo>
                    <a:pt x="36017" y="69283"/>
                    <a:pt x="31242" y="69512"/>
                    <a:pt x="26365" y="68699"/>
                  </a:cubicBezTo>
                  <a:cubicBezTo>
                    <a:pt x="26467" y="70121"/>
                    <a:pt x="26518" y="71518"/>
                    <a:pt x="26518" y="72890"/>
                  </a:cubicBezTo>
                  <a:cubicBezTo>
                    <a:pt x="26518" y="74261"/>
                    <a:pt x="26518" y="76243"/>
                    <a:pt x="26518" y="78833"/>
                  </a:cubicBezTo>
                  <a:cubicBezTo>
                    <a:pt x="26518" y="81424"/>
                    <a:pt x="26543" y="84904"/>
                    <a:pt x="26594" y="89273"/>
                  </a:cubicBezTo>
                  <a:cubicBezTo>
                    <a:pt x="26645" y="93642"/>
                    <a:pt x="26772" y="99534"/>
                    <a:pt x="26975" y="106951"/>
                  </a:cubicBezTo>
                  <a:lnTo>
                    <a:pt x="26975" y="107104"/>
                  </a:lnTo>
                  <a:cubicBezTo>
                    <a:pt x="26873" y="107104"/>
                    <a:pt x="26797" y="107129"/>
                    <a:pt x="26746" y="107180"/>
                  </a:cubicBezTo>
                  <a:cubicBezTo>
                    <a:pt x="26695" y="107231"/>
                    <a:pt x="26619" y="107256"/>
                    <a:pt x="26518" y="107256"/>
                  </a:cubicBezTo>
                  <a:cubicBezTo>
                    <a:pt x="25095" y="107662"/>
                    <a:pt x="23292" y="107942"/>
                    <a:pt x="21107" y="108094"/>
                  </a:cubicBezTo>
                  <a:cubicBezTo>
                    <a:pt x="18923" y="108247"/>
                    <a:pt x="16637" y="108348"/>
                    <a:pt x="14249" y="108399"/>
                  </a:cubicBezTo>
                  <a:cubicBezTo>
                    <a:pt x="11862" y="108450"/>
                    <a:pt x="9500" y="108424"/>
                    <a:pt x="7163" y="108323"/>
                  </a:cubicBezTo>
                  <a:cubicBezTo>
                    <a:pt x="4826" y="108221"/>
                    <a:pt x="2794" y="108069"/>
                    <a:pt x="1067" y="107866"/>
                  </a:cubicBezTo>
                  <a:cubicBezTo>
                    <a:pt x="762" y="100449"/>
                    <a:pt x="610" y="92397"/>
                    <a:pt x="610" y="83710"/>
                  </a:cubicBezTo>
                  <a:cubicBezTo>
                    <a:pt x="610" y="75023"/>
                    <a:pt x="610" y="66108"/>
                    <a:pt x="610" y="56964"/>
                  </a:cubicBezTo>
                  <a:cubicBezTo>
                    <a:pt x="610" y="47820"/>
                    <a:pt x="584" y="38625"/>
                    <a:pt x="533" y="29380"/>
                  </a:cubicBezTo>
                  <a:cubicBezTo>
                    <a:pt x="483" y="20134"/>
                    <a:pt x="305" y="11295"/>
                    <a:pt x="0" y="2862"/>
                  </a:cubicBezTo>
                  <a:cubicBezTo>
                    <a:pt x="4166" y="1744"/>
                    <a:pt x="8712" y="932"/>
                    <a:pt x="13640" y="424"/>
                  </a:cubicBezTo>
                  <a:cubicBezTo>
                    <a:pt x="18567" y="-84"/>
                    <a:pt x="23495" y="-135"/>
                    <a:pt x="28423" y="271"/>
                  </a:cubicBezTo>
                  <a:close/>
                  <a:moveTo>
                    <a:pt x="32614" y="23665"/>
                  </a:moveTo>
                  <a:cubicBezTo>
                    <a:pt x="29261" y="23106"/>
                    <a:pt x="25959" y="23233"/>
                    <a:pt x="22708" y="24046"/>
                  </a:cubicBezTo>
                  <a:cubicBezTo>
                    <a:pt x="22504" y="24046"/>
                    <a:pt x="22352" y="24096"/>
                    <a:pt x="22250" y="24198"/>
                  </a:cubicBezTo>
                  <a:cubicBezTo>
                    <a:pt x="22352" y="26027"/>
                    <a:pt x="22377" y="27957"/>
                    <a:pt x="22327" y="29989"/>
                  </a:cubicBezTo>
                  <a:cubicBezTo>
                    <a:pt x="22276" y="32021"/>
                    <a:pt x="22276" y="34053"/>
                    <a:pt x="22327" y="36085"/>
                  </a:cubicBezTo>
                  <a:cubicBezTo>
                    <a:pt x="22377" y="38117"/>
                    <a:pt x="22479" y="40073"/>
                    <a:pt x="22631" y="41953"/>
                  </a:cubicBezTo>
                  <a:cubicBezTo>
                    <a:pt x="22784" y="43832"/>
                    <a:pt x="23114" y="45534"/>
                    <a:pt x="23622" y="47058"/>
                  </a:cubicBezTo>
                  <a:lnTo>
                    <a:pt x="24079" y="47058"/>
                  </a:lnTo>
                  <a:cubicBezTo>
                    <a:pt x="25705" y="46956"/>
                    <a:pt x="27432" y="46880"/>
                    <a:pt x="29261" y="46829"/>
                  </a:cubicBezTo>
                  <a:cubicBezTo>
                    <a:pt x="31090" y="46779"/>
                    <a:pt x="32893" y="46652"/>
                    <a:pt x="34671" y="46448"/>
                  </a:cubicBezTo>
                  <a:cubicBezTo>
                    <a:pt x="36449" y="46245"/>
                    <a:pt x="38176" y="45864"/>
                    <a:pt x="39853" y="45305"/>
                  </a:cubicBezTo>
                  <a:cubicBezTo>
                    <a:pt x="41529" y="44747"/>
                    <a:pt x="42977" y="43858"/>
                    <a:pt x="44196" y="42638"/>
                  </a:cubicBezTo>
                  <a:cubicBezTo>
                    <a:pt x="45009" y="41521"/>
                    <a:pt x="45593" y="40251"/>
                    <a:pt x="45949" y="38828"/>
                  </a:cubicBezTo>
                  <a:cubicBezTo>
                    <a:pt x="46304" y="37406"/>
                    <a:pt x="46355" y="35984"/>
                    <a:pt x="46101" y="34561"/>
                  </a:cubicBezTo>
                  <a:cubicBezTo>
                    <a:pt x="45847" y="33139"/>
                    <a:pt x="45339" y="31818"/>
                    <a:pt x="44577" y="30599"/>
                  </a:cubicBezTo>
                  <a:cubicBezTo>
                    <a:pt x="43815" y="29380"/>
                    <a:pt x="42774" y="28364"/>
                    <a:pt x="41453" y="27551"/>
                  </a:cubicBezTo>
                  <a:cubicBezTo>
                    <a:pt x="38913" y="25519"/>
                    <a:pt x="35966" y="24223"/>
                    <a:pt x="32614" y="2366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6" name="TextBox 1695">
              <a:extLst>
                <a:ext uri="{FF2B5EF4-FFF2-40B4-BE49-F238E27FC236}">
                  <a16:creationId xmlns:a16="http://schemas.microsoft.com/office/drawing/2014/main" id="{8703398F-6919-CE8C-66BB-EBF4EC7FD4BD}"/>
                </a:ext>
              </a:extLst>
            </p:cNvPr>
            <p:cNvSpPr txBox="1"/>
            <p:nvPr/>
          </p:nvSpPr>
          <p:spPr>
            <a:xfrm>
              <a:off x="4422440" y="457992"/>
              <a:ext cx="63703" cy="108966"/>
            </a:xfrm>
            <a:custGeom>
              <a:avLst/>
              <a:gdLst/>
              <a:ahLst/>
              <a:cxnLst/>
              <a:rect l="l" t="t" r="r" b="b"/>
              <a:pathLst>
                <a:path w="63703" h="108966">
                  <a:moveTo>
                    <a:pt x="53492" y="0"/>
                  </a:moveTo>
                  <a:cubicBezTo>
                    <a:pt x="57251" y="0"/>
                    <a:pt x="60604" y="305"/>
                    <a:pt x="63551" y="914"/>
                  </a:cubicBezTo>
                  <a:lnTo>
                    <a:pt x="63551" y="49987"/>
                  </a:lnTo>
                  <a:cubicBezTo>
                    <a:pt x="63652" y="54254"/>
                    <a:pt x="63703" y="58572"/>
                    <a:pt x="63703" y="62941"/>
                  </a:cubicBezTo>
                  <a:cubicBezTo>
                    <a:pt x="63703" y="67310"/>
                    <a:pt x="63703" y="71679"/>
                    <a:pt x="63703" y="76048"/>
                  </a:cubicBezTo>
                  <a:cubicBezTo>
                    <a:pt x="63703" y="78994"/>
                    <a:pt x="63678" y="81839"/>
                    <a:pt x="63627" y="84582"/>
                  </a:cubicBezTo>
                  <a:cubicBezTo>
                    <a:pt x="63576" y="87325"/>
                    <a:pt x="63551" y="90119"/>
                    <a:pt x="63551" y="92964"/>
                  </a:cubicBezTo>
                  <a:cubicBezTo>
                    <a:pt x="63551" y="94996"/>
                    <a:pt x="63576" y="97028"/>
                    <a:pt x="63627" y="99060"/>
                  </a:cubicBezTo>
                  <a:cubicBezTo>
                    <a:pt x="63678" y="101092"/>
                    <a:pt x="63703" y="103124"/>
                    <a:pt x="63703" y="105156"/>
                  </a:cubicBezTo>
                  <a:lnTo>
                    <a:pt x="63703" y="108204"/>
                  </a:lnTo>
                  <a:cubicBezTo>
                    <a:pt x="63500" y="108306"/>
                    <a:pt x="63043" y="108458"/>
                    <a:pt x="62331" y="108661"/>
                  </a:cubicBezTo>
                  <a:cubicBezTo>
                    <a:pt x="61620" y="108864"/>
                    <a:pt x="60401" y="108966"/>
                    <a:pt x="58674" y="108966"/>
                  </a:cubicBezTo>
                  <a:cubicBezTo>
                    <a:pt x="56642" y="108966"/>
                    <a:pt x="54305" y="108839"/>
                    <a:pt x="51663" y="108585"/>
                  </a:cubicBezTo>
                  <a:cubicBezTo>
                    <a:pt x="49022" y="108331"/>
                    <a:pt x="46685" y="108204"/>
                    <a:pt x="44653" y="108204"/>
                  </a:cubicBezTo>
                  <a:cubicBezTo>
                    <a:pt x="41300" y="100686"/>
                    <a:pt x="37973" y="93396"/>
                    <a:pt x="34671" y="86335"/>
                  </a:cubicBezTo>
                  <a:cubicBezTo>
                    <a:pt x="31369" y="79273"/>
                    <a:pt x="28549" y="72492"/>
                    <a:pt x="26213" y="65989"/>
                  </a:cubicBezTo>
                  <a:lnTo>
                    <a:pt x="24689" y="61417"/>
                  </a:lnTo>
                  <a:cubicBezTo>
                    <a:pt x="24282" y="60300"/>
                    <a:pt x="23901" y="59258"/>
                    <a:pt x="23546" y="58293"/>
                  </a:cubicBezTo>
                  <a:cubicBezTo>
                    <a:pt x="23190" y="57328"/>
                    <a:pt x="22911" y="56845"/>
                    <a:pt x="22707" y="56845"/>
                  </a:cubicBezTo>
                  <a:cubicBezTo>
                    <a:pt x="22606" y="56845"/>
                    <a:pt x="22479" y="58064"/>
                    <a:pt x="22326" y="60503"/>
                  </a:cubicBezTo>
                  <a:cubicBezTo>
                    <a:pt x="22174" y="62941"/>
                    <a:pt x="22047" y="66040"/>
                    <a:pt x="21945" y="69799"/>
                  </a:cubicBezTo>
                  <a:cubicBezTo>
                    <a:pt x="21844" y="73558"/>
                    <a:pt x="21768" y="77724"/>
                    <a:pt x="21717" y="82296"/>
                  </a:cubicBezTo>
                  <a:cubicBezTo>
                    <a:pt x="21666" y="86868"/>
                    <a:pt x="21641" y="91288"/>
                    <a:pt x="21641" y="95555"/>
                  </a:cubicBezTo>
                  <a:cubicBezTo>
                    <a:pt x="21641" y="97892"/>
                    <a:pt x="21641" y="100152"/>
                    <a:pt x="21641" y="102337"/>
                  </a:cubicBezTo>
                  <a:cubicBezTo>
                    <a:pt x="21641" y="104521"/>
                    <a:pt x="21691" y="106477"/>
                    <a:pt x="21793" y="108204"/>
                  </a:cubicBezTo>
                  <a:cubicBezTo>
                    <a:pt x="20675" y="108509"/>
                    <a:pt x="19558" y="108712"/>
                    <a:pt x="18440" y="108814"/>
                  </a:cubicBezTo>
                  <a:cubicBezTo>
                    <a:pt x="17323" y="108915"/>
                    <a:pt x="16205" y="108966"/>
                    <a:pt x="15087" y="108966"/>
                  </a:cubicBezTo>
                  <a:cubicBezTo>
                    <a:pt x="12649" y="108966"/>
                    <a:pt x="10185" y="108814"/>
                    <a:pt x="7696" y="108509"/>
                  </a:cubicBezTo>
                  <a:cubicBezTo>
                    <a:pt x="5207" y="108204"/>
                    <a:pt x="2794" y="108052"/>
                    <a:pt x="457" y="108052"/>
                  </a:cubicBezTo>
                  <a:lnTo>
                    <a:pt x="457" y="97384"/>
                  </a:lnTo>
                  <a:cubicBezTo>
                    <a:pt x="457" y="87732"/>
                    <a:pt x="381" y="78537"/>
                    <a:pt x="228" y="69799"/>
                  </a:cubicBezTo>
                  <a:cubicBezTo>
                    <a:pt x="76" y="61062"/>
                    <a:pt x="0" y="51918"/>
                    <a:pt x="0" y="42367"/>
                  </a:cubicBezTo>
                  <a:cubicBezTo>
                    <a:pt x="0" y="35357"/>
                    <a:pt x="101" y="28423"/>
                    <a:pt x="305" y="21565"/>
                  </a:cubicBezTo>
                  <a:cubicBezTo>
                    <a:pt x="508" y="14707"/>
                    <a:pt x="863" y="8026"/>
                    <a:pt x="1371" y="1524"/>
                  </a:cubicBezTo>
                  <a:cubicBezTo>
                    <a:pt x="2387" y="1321"/>
                    <a:pt x="3480" y="1168"/>
                    <a:pt x="4648" y="1067"/>
                  </a:cubicBezTo>
                  <a:cubicBezTo>
                    <a:pt x="5816" y="965"/>
                    <a:pt x="7010" y="914"/>
                    <a:pt x="8229" y="914"/>
                  </a:cubicBezTo>
                  <a:cubicBezTo>
                    <a:pt x="8839" y="914"/>
                    <a:pt x="9855" y="940"/>
                    <a:pt x="11277" y="991"/>
                  </a:cubicBezTo>
                  <a:cubicBezTo>
                    <a:pt x="12700" y="1041"/>
                    <a:pt x="14122" y="1143"/>
                    <a:pt x="15545" y="1295"/>
                  </a:cubicBezTo>
                  <a:cubicBezTo>
                    <a:pt x="16967" y="1448"/>
                    <a:pt x="18212" y="1626"/>
                    <a:pt x="19278" y="1829"/>
                  </a:cubicBezTo>
                  <a:cubicBezTo>
                    <a:pt x="20345" y="2032"/>
                    <a:pt x="20879" y="2235"/>
                    <a:pt x="20879" y="2438"/>
                  </a:cubicBezTo>
                  <a:cubicBezTo>
                    <a:pt x="21590" y="4267"/>
                    <a:pt x="22250" y="5791"/>
                    <a:pt x="22860" y="7010"/>
                  </a:cubicBezTo>
                  <a:cubicBezTo>
                    <a:pt x="23469" y="8230"/>
                    <a:pt x="24054" y="9398"/>
                    <a:pt x="24612" y="10516"/>
                  </a:cubicBezTo>
                  <a:cubicBezTo>
                    <a:pt x="25171" y="11633"/>
                    <a:pt x="25781" y="12878"/>
                    <a:pt x="26441" y="14249"/>
                  </a:cubicBezTo>
                  <a:cubicBezTo>
                    <a:pt x="27102" y="15621"/>
                    <a:pt x="27889" y="17374"/>
                    <a:pt x="28803" y="19507"/>
                  </a:cubicBezTo>
                  <a:cubicBezTo>
                    <a:pt x="29007" y="20015"/>
                    <a:pt x="29464" y="20980"/>
                    <a:pt x="30175" y="22403"/>
                  </a:cubicBezTo>
                  <a:cubicBezTo>
                    <a:pt x="30886" y="23825"/>
                    <a:pt x="31699" y="25476"/>
                    <a:pt x="32613" y="27356"/>
                  </a:cubicBezTo>
                  <a:cubicBezTo>
                    <a:pt x="33528" y="29235"/>
                    <a:pt x="34493" y="31217"/>
                    <a:pt x="35509" y="33299"/>
                  </a:cubicBezTo>
                  <a:cubicBezTo>
                    <a:pt x="36525" y="35382"/>
                    <a:pt x="37465" y="37262"/>
                    <a:pt x="38328" y="38938"/>
                  </a:cubicBezTo>
                  <a:cubicBezTo>
                    <a:pt x="39192" y="40615"/>
                    <a:pt x="39929" y="42037"/>
                    <a:pt x="40538" y="43205"/>
                  </a:cubicBezTo>
                  <a:cubicBezTo>
                    <a:pt x="41148" y="44374"/>
                    <a:pt x="41503" y="44958"/>
                    <a:pt x="41605" y="44958"/>
                  </a:cubicBezTo>
                  <a:cubicBezTo>
                    <a:pt x="41910" y="44755"/>
                    <a:pt x="42164" y="43739"/>
                    <a:pt x="42367" y="41910"/>
                  </a:cubicBezTo>
                  <a:cubicBezTo>
                    <a:pt x="42570" y="40081"/>
                    <a:pt x="42672" y="38303"/>
                    <a:pt x="42672" y="36576"/>
                  </a:cubicBezTo>
                  <a:cubicBezTo>
                    <a:pt x="42672" y="32512"/>
                    <a:pt x="42596" y="28727"/>
                    <a:pt x="42443" y="25222"/>
                  </a:cubicBezTo>
                  <a:cubicBezTo>
                    <a:pt x="42291" y="21717"/>
                    <a:pt x="42215" y="18136"/>
                    <a:pt x="42215" y="14478"/>
                  </a:cubicBezTo>
                  <a:cubicBezTo>
                    <a:pt x="42215" y="12344"/>
                    <a:pt x="42240" y="10185"/>
                    <a:pt x="42291" y="8001"/>
                  </a:cubicBezTo>
                  <a:cubicBezTo>
                    <a:pt x="42342" y="5817"/>
                    <a:pt x="42418" y="3454"/>
                    <a:pt x="42519" y="914"/>
                  </a:cubicBezTo>
                  <a:cubicBezTo>
                    <a:pt x="45974" y="305"/>
                    <a:pt x="49631" y="0"/>
                    <a:pt x="53492"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7" name="TextBox 1696">
              <a:extLst>
                <a:ext uri="{FF2B5EF4-FFF2-40B4-BE49-F238E27FC236}">
                  <a16:creationId xmlns:a16="http://schemas.microsoft.com/office/drawing/2014/main" id="{C1FAB900-4446-834A-2594-4D39312118E1}"/>
                </a:ext>
              </a:extLst>
            </p:cNvPr>
            <p:cNvSpPr txBox="1"/>
            <p:nvPr/>
          </p:nvSpPr>
          <p:spPr>
            <a:xfrm>
              <a:off x="4788581" y="458755"/>
              <a:ext cx="65989" cy="108173"/>
            </a:xfrm>
            <a:custGeom>
              <a:avLst/>
              <a:gdLst/>
              <a:ahLst/>
              <a:cxnLst/>
              <a:rect l="l" t="t" r="r" b="b"/>
              <a:pathLst>
                <a:path w="65989" h="108173">
                  <a:moveTo>
                    <a:pt x="42062" y="0"/>
                  </a:moveTo>
                  <a:cubicBezTo>
                    <a:pt x="42367" y="1321"/>
                    <a:pt x="42850" y="3327"/>
                    <a:pt x="43510" y="6020"/>
                  </a:cubicBezTo>
                  <a:cubicBezTo>
                    <a:pt x="44170" y="8712"/>
                    <a:pt x="44882" y="11760"/>
                    <a:pt x="45644" y="15164"/>
                  </a:cubicBezTo>
                  <a:cubicBezTo>
                    <a:pt x="46406" y="18567"/>
                    <a:pt x="47218" y="22200"/>
                    <a:pt x="48082" y="26060"/>
                  </a:cubicBezTo>
                  <a:cubicBezTo>
                    <a:pt x="48946" y="29921"/>
                    <a:pt x="49784" y="33630"/>
                    <a:pt x="50597" y="37186"/>
                  </a:cubicBezTo>
                  <a:cubicBezTo>
                    <a:pt x="51409" y="40742"/>
                    <a:pt x="52171" y="43993"/>
                    <a:pt x="52883" y="46939"/>
                  </a:cubicBezTo>
                  <a:cubicBezTo>
                    <a:pt x="53594" y="49886"/>
                    <a:pt x="54153" y="52222"/>
                    <a:pt x="54559" y="53950"/>
                  </a:cubicBezTo>
                  <a:lnTo>
                    <a:pt x="65989" y="107290"/>
                  </a:lnTo>
                  <a:lnTo>
                    <a:pt x="65989" y="107442"/>
                  </a:lnTo>
                  <a:cubicBezTo>
                    <a:pt x="62941" y="108052"/>
                    <a:pt x="59588" y="108280"/>
                    <a:pt x="55931" y="108128"/>
                  </a:cubicBezTo>
                  <a:cubicBezTo>
                    <a:pt x="52273" y="107975"/>
                    <a:pt x="48819" y="107544"/>
                    <a:pt x="45567" y="106832"/>
                  </a:cubicBezTo>
                  <a:lnTo>
                    <a:pt x="45415" y="106832"/>
                  </a:lnTo>
                  <a:cubicBezTo>
                    <a:pt x="44805" y="105207"/>
                    <a:pt x="44221" y="103276"/>
                    <a:pt x="43662" y="101041"/>
                  </a:cubicBezTo>
                  <a:cubicBezTo>
                    <a:pt x="43104" y="98806"/>
                    <a:pt x="42545" y="96520"/>
                    <a:pt x="41986" y="94183"/>
                  </a:cubicBezTo>
                  <a:cubicBezTo>
                    <a:pt x="41427" y="91846"/>
                    <a:pt x="40843" y="89611"/>
                    <a:pt x="40233" y="87478"/>
                  </a:cubicBezTo>
                  <a:cubicBezTo>
                    <a:pt x="39624" y="85344"/>
                    <a:pt x="38963" y="83515"/>
                    <a:pt x="38252" y="81991"/>
                  </a:cubicBezTo>
                  <a:cubicBezTo>
                    <a:pt x="36931" y="81788"/>
                    <a:pt x="35915" y="81686"/>
                    <a:pt x="35204" y="81686"/>
                  </a:cubicBezTo>
                  <a:cubicBezTo>
                    <a:pt x="34493" y="81686"/>
                    <a:pt x="33858" y="81686"/>
                    <a:pt x="33299" y="81686"/>
                  </a:cubicBezTo>
                  <a:cubicBezTo>
                    <a:pt x="32740" y="81686"/>
                    <a:pt x="32131" y="81712"/>
                    <a:pt x="31470" y="81763"/>
                  </a:cubicBezTo>
                  <a:cubicBezTo>
                    <a:pt x="30810" y="81813"/>
                    <a:pt x="29921" y="81839"/>
                    <a:pt x="28803" y="81839"/>
                  </a:cubicBezTo>
                  <a:cubicBezTo>
                    <a:pt x="28092" y="83464"/>
                    <a:pt x="27508" y="85369"/>
                    <a:pt x="27051" y="87554"/>
                  </a:cubicBezTo>
                  <a:cubicBezTo>
                    <a:pt x="26594" y="89738"/>
                    <a:pt x="26136" y="92024"/>
                    <a:pt x="25679" y="94412"/>
                  </a:cubicBezTo>
                  <a:cubicBezTo>
                    <a:pt x="25222" y="96799"/>
                    <a:pt x="24739" y="99111"/>
                    <a:pt x="24231" y="101346"/>
                  </a:cubicBezTo>
                  <a:cubicBezTo>
                    <a:pt x="23723" y="103581"/>
                    <a:pt x="23012" y="105562"/>
                    <a:pt x="22098" y="107290"/>
                  </a:cubicBezTo>
                  <a:cubicBezTo>
                    <a:pt x="21996" y="107290"/>
                    <a:pt x="21920" y="107315"/>
                    <a:pt x="21869" y="107366"/>
                  </a:cubicBezTo>
                  <a:cubicBezTo>
                    <a:pt x="21818" y="107417"/>
                    <a:pt x="21742" y="107442"/>
                    <a:pt x="21641" y="107442"/>
                  </a:cubicBezTo>
                  <a:cubicBezTo>
                    <a:pt x="20828" y="107645"/>
                    <a:pt x="18796" y="107645"/>
                    <a:pt x="15545" y="107442"/>
                  </a:cubicBezTo>
                  <a:cubicBezTo>
                    <a:pt x="12293" y="107239"/>
                    <a:pt x="7213" y="107188"/>
                    <a:pt x="305" y="107290"/>
                  </a:cubicBezTo>
                  <a:cubicBezTo>
                    <a:pt x="203" y="107290"/>
                    <a:pt x="101" y="107239"/>
                    <a:pt x="0" y="107137"/>
                  </a:cubicBezTo>
                  <a:cubicBezTo>
                    <a:pt x="203" y="106426"/>
                    <a:pt x="559" y="104445"/>
                    <a:pt x="1067" y="101194"/>
                  </a:cubicBezTo>
                  <a:cubicBezTo>
                    <a:pt x="1575" y="97942"/>
                    <a:pt x="2286" y="93726"/>
                    <a:pt x="3200" y="88544"/>
                  </a:cubicBezTo>
                  <a:cubicBezTo>
                    <a:pt x="4115" y="83363"/>
                    <a:pt x="5207" y="77394"/>
                    <a:pt x="6477" y="70637"/>
                  </a:cubicBezTo>
                  <a:cubicBezTo>
                    <a:pt x="7747" y="63881"/>
                    <a:pt x="9245" y="56693"/>
                    <a:pt x="10973" y="49073"/>
                  </a:cubicBezTo>
                  <a:cubicBezTo>
                    <a:pt x="12700" y="41453"/>
                    <a:pt x="14579" y="33528"/>
                    <a:pt x="16611" y="25298"/>
                  </a:cubicBezTo>
                  <a:cubicBezTo>
                    <a:pt x="18643" y="17069"/>
                    <a:pt x="20879" y="8890"/>
                    <a:pt x="23317" y="762"/>
                  </a:cubicBezTo>
                  <a:cubicBezTo>
                    <a:pt x="24028" y="660"/>
                    <a:pt x="24790" y="610"/>
                    <a:pt x="25603" y="610"/>
                  </a:cubicBezTo>
                  <a:cubicBezTo>
                    <a:pt x="26416" y="610"/>
                    <a:pt x="27483" y="610"/>
                    <a:pt x="28803" y="610"/>
                  </a:cubicBezTo>
                  <a:cubicBezTo>
                    <a:pt x="30124" y="610"/>
                    <a:pt x="31826" y="584"/>
                    <a:pt x="33909" y="533"/>
                  </a:cubicBezTo>
                  <a:cubicBezTo>
                    <a:pt x="35992" y="483"/>
                    <a:pt x="38709" y="305"/>
                    <a:pt x="42062" y="0"/>
                  </a:cubicBezTo>
                  <a:close/>
                  <a:moveTo>
                    <a:pt x="33528" y="31947"/>
                  </a:moveTo>
                  <a:cubicBezTo>
                    <a:pt x="33248" y="31756"/>
                    <a:pt x="32969" y="31902"/>
                    <a:pt x="32690" y="32385"/>
                  </a:cubicBezTo>
                  <a:cubicBezTo>
                    <a:pt x="32131" y="33350"/>
                    <a:pt x="31623" y="35306"/>
                    <a:pt x="31166" y="38252"/>
                  </a:cubicBezTo>
                  <a:cubicBezTo>
                    <a:pt x="30708" y="41199"/>
                    <a:pt x="30200" y="44907"/>
                    <a:pt x="29642" y="49378"/>
                  </a:cubicBezTo>
                  <a:cubicBezTo>
                    <a:pt x="29083" y="53848"/>
                    <a:pt x="28448" y="58674"/>
                    <a:pt x="27737" y="63856"/>
                  </a:cubicBezTo>
                  <a:cubicBezTo>
                    <a:pt x="29464" y="63957"/>
                    <a:pt x="31293" y="63983"/>
                    <a:pt x="33223" y="63932"/>
                  </a:cubicBezTo>
                  <a:cubicBezTo>
                    <a:pt x="35153" y="63881"/>
                    <a:pt x="37084" y="63856"/>
                    <a:pt x="39014" y="63856"/>
                  </a:cubicBezTo>
                  <a:cubicBezTo>
                    <a:pt x="37998" y="55118"/>
                    <a:pt x="37109" y="48311"/>
                    <a:pt x="36347" y="43434"/>
                  </a:cubicBezTo>
                  <a:cubicBezTo>
                    <a:pt x="35585" y="38557"/>
                    <a:pt x="34925" y="35255"/>
                    <a:pt x="34366" y="33528"/>
                  </a:cubicBezTo>
                  <a:cubicBezTo>
                    <a:pt x="34087" y="32664"/>
                    <a:pt x="33807" y="32137"/>
                    <a:pt x="33528" y="31947"/>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8" name="TextBox 1697">
              <a:extLst>
                <a:ext uri="{FF2B5EF4-FFF2-40B4-BE49-F238E27FC236}">
                  <a16:creationId xmlns:a16="http://schemas.microsoft.com/office/drawing/2014/main" id="{EAD41701-A89D-DC32-C019-39E5A1CCC70C}"/>
                </a:ext>
              </a:extLst>
            </p:cNvPr>
            <p:cNvSpPr txBox="1"/>
            <p:nvPr/>
          </p:nvSpPr>
          <p:spPr>
            <a:xfrm>
              <a:off x="4572401" y="459365"/>
              <a:ext cx="64466" cy="106527"/>
            </a:xfrm>
            <a:custGeom>
              <a:avLst/>
              <a:gdLst/>
              <a:ahLst/>
              <a:cxnLst/>
              <a:rect l="l" t="t" r="r" b="b"/>
              <a:pathLst>
                <a:path w="64466" h="106527">
                  <a:moveTo>
                    <a:pt x="9906" y="0"/>
                  </a:moveTo>
                  <a:cubicBezTo>
                    <a:pt x="11938" y="0"/>
                    <a:pt x="13970" y="50"/>
                    <a:pt x="16002" y="152"/>
                  </a:cubicBezTo>
                  <a:cubicBezTo>
                    <a:pt x="18034" y="254"/>
                    <a:pt x="19965" y="355"/>
                    <a:pt x="21794" y="457"/>
                  </a:cubicBezTo>
                  <a:cubicBezTo>
                    <a:pt x="22200" y="4927"/>
                    <a:pt x="22403" y="9956"/>
                    <a:pt x="22403" y="15544"/>
                  </a:cubicBezTo>
                  <a:cubicBezTo>
                    <a:pt x="22403" y="21132"/>
                    <a:pt x="22403" y="26771"/>
                    <a:pt x="22403" y="32461"/>
                  </a:cubicBezTo>
                  <a:cubicBezTo>
                    <a:pt x="22403" y="38150"/>
                    <a:pt x="22556" y="43738"/>
                    <a:pt x="22860" y="49225"/>
                  </a:cubicBezTo>
                  <a:cubicBezTo>
                    <a:pt x="23165" y="54711"/>
                    <a:pt x="23876" y="59639"/>
                    <a:pt x="24994" y="64008"/>
                  </a:cubicBezTo>
                  <a:cubicBezTo>
                    <a:pt x="26315" y="59436"/>
                    <a:pt x="27509" y="54940"/>
                    <a:pt x="28575" y="50520"/>
                  </a:cubicBezTo>
                  <a:cubicBezTo>
                    <a:pt x="29642" y="46101"/>
                    <a:pt x="30734" y="41605"/>
                    <a:pt x="31852" y="37033"/>
                  </a:cubicBezTo>
                  <a:cubicBezTo>
                    <a:pt x="31954" y="36830"/>
                    <a:pt x="32004" y="36677"/>
                    <a:pt x="32004" y="36576"/>
                  </a:cubicBezTo>
                  <a:cubicBezTo>
                    <a:pt x="32004" y="36474"/>
                    <a:pt x="32055" y="36372"/>
                    <a:pt x="32157" y="36271"/>
                  </a:cubicBezTo>
                  <a:cubicBezTo>
                    <a:pt x="32563" y="36576"/>
                    <a:pt x="33147" y="38023"/>
                    <a:pt x="33909" y="40614"/>
                  </a:cubicBezTo>
                  <a:cubicBezTo>
                    <a:pt x="34671" y="43205"/>
                    <a:pt x="35433" y="46126"/>
                    <a:pt x="36195" y="49377"/>
                  </a:cubicBezTo>
                  <a:cubicBezTo>
                    <a:pt x="36957" y="52628"/>
                    <a:pt x="37719" y="55829"/>
                    <a:pt x="38481" y="58978"/>
                  </a:cubicBezTo>
                  <a:cubicBezTo>
                    <a:pt x="39243" y="62128"/>
                    <a:pt x="39929" y="64465"/>
                    <a:pt x="40539" y="65989"/>
                  </a:cubicBezTo>
                  <a:cubicBezTo>
                    <a:pt x="40945" y="61620"/>
                    <a:pt x="41250" y="56616"/>
                    <a:pt x="41453" y="50977"/>
                  </a:cubicBezTo>
                  <a:cubicBezTo>
                    <a:pt x="41656" y="45339"/>
                    <a:pt x="41834" y="39573"/>
                    <a:pt x="41987" y="33680"/>
                  </a:cubicBezTo>
                  <a:cubicBezTo>
                    <a:pt x="42139" y="27787"/>
                    <a:pt x="42291" y="22021"/>
                    <a:pt x="42444" y="16383"/>
                  </a:cubicBezTo>
                  <a:cubicBezTo>
                    <a:pt x="42596" y="10744"/>
                    <a:pt x="42876" y="5689"/>
                    <a:pt x="43282" y="1219"/>
                  </a:cubicBezTo>
                  <a:lnTo>
                    <a:pt x="43282" y="1066"/>
                  </a:lnTo>
                  <a:cubicBezTo>
                    <a:pt x="45009" y="660"/>
                    <a:pt x="46787" y="406"/>
                    <a:pt x="48616" y="304"/>
                  </a:cubicBezTo>
                  <a:cubicBezTo>
                    <a:pt x="50445" y="203"/>
                    <a:pt x="52274" y="152"/>
                    <a:pt x="54102" y="152"/>
                  </a:cubicBezTo>
                  <a:cubicBezTo>
                    <a:pt x="57557" y="152"/>
                    <a:pt x="60960" y="304"/>
                    <a:pt x="64313" y="609"/>
                  </a:cubicBezTo>
                  <a:lnTo>
                    <a:pt x="64466" y="762"/>
                  </a:lnTo>
                  <a:cubicBezTo>
                    <a:pt x="62942" y="18338"/>
                    <a:pt x="61240" y="35864"/>
                    <a:pt x="59360" y="53340"/>
                  </a:cubicBezTo>
                  <a:cubicBezTo>
                    <a:pt x="57481" y="70815"/>
                    <a:pt x="55830" y="88392"/>
                    <a:pt x="54407" y="106070"/>
                  </a:cubicBezTo>
                  <a:cubicBezTo>
                    <a:pt x="53696" y="106273"/>
                    <a:pt x="52909" y="106375"/>
                    <a:pt x="52045" y="106375"/>
                  </a:cubicBezTo>
                  <a:cubicBezTo>
                    <a:pt x="51181" y="106375"/>
                    <a:pt x="50242" y="106375"/>
                    <a:pt x="49226" y="106375"/>
                  </a:cubicBezTo>
                  <a:lnTo>
                    <a:pt x="43739" y="106375"/>
                  </a:lnTo>
                  <a:lnTo>
                    <a:pt x="41910" y="106375"/>
                  </a:lnTo>
                  <a:cubicBezTo>
                    <a:pt x="40996" y="105156"/>
                    <a:pt x="40209" y="103403"/>
                    <a:pt x="39548" y="101117"/>
                  </a:cubicBezTo>
                  <a:cubicBezTo>
                    <a:pt x="38888" y="98831"/>
                    <a:pt x="38202" y="96393"/>
                    <a:pt x="37491" y="93802"/>
                  </a:cubicBezTo>
                  <a:cubicBezTo>
                    <a:pt x="36780" y="91211"/>
                    <a:pt x="36068" y="88696"/>
                    <a:pt x="35357" y="86258"/>
                  </a:cubicBezTo>
                  <a:cubicBezTo>
                    <a:pt x="34646" y="83820"/>
                    <a:pt x="33833" y="81889"/>
                    <a:pt x="32919" y="80467"/>
                  </a:cubicBezTo>
                  <a:lnTo>
                    <a:pt x="32766" y="80467"/>
                  </a:lnTo>
                  <a:cubicBezTo>
                    <a:pt x="31852" y="81381"/>
                    <a:pt x="31065" y="82981"/>
                    <a:pt x="30404" y="85267"/>
                  </a:cubicBezTo>
                  <a:cubicBezTo>
                    <a:pt x="29744" y="87553"/>
                    <a:pt x="29109" y="89992"/>
                    <a:pt x="28499" y="92583"/>
                  </a:cubicBezTo>
                  <a:cubicBezTo>
                    <a:pt x="27890" y="95173"/>
                    <a:pt x="27280" y="97688"/>
                    <a:pt x="26670" y="100126"/>
                  </a:cubicBezTo>
                  <a:cubicBezTo>
                    <a:pt x="26061" y="102565"/>
                    <a:pt x="25350" y="104444"/>
                    <a:pt x="24537" y="105765"/>
                  </a:cubicBezTo>
                  <a:cubicBezTo>
                    <a:pt x="23216" y="105968"/>
                    <a:pt x="21997" y="106146"/>
                    <a:pt x="20879" y="106299"/>
                  </a:cubicBezTo>
                  <a:cubicBezTo>
                    <a:pt x="19762" y="106451"/>
                    <a:pt x="18492" y="106527"/>
                    <a:pt x="17069" y="106527"/>
                  </a:cubicBezTo>
                  <a:cubicBezTo>
                    <a:pt x="15444" y="106527"/>
                    <a:pt x="13513" y="106375"/>
                    <a:pt x="11278" y="106070"/>
                  </a:cubicBezTo>
                  <a:lnTo>
                    <a:pt x="11126" y="106070"/>
                  </a:lnTo>
                  <a:cubicBezTo>
                    <a:pt x="8687" y="88696"/>
                    <a:pt x="6300" y="71221"/>
                    <a:pt x="3963" y="53644"/>
                  </a:cubicBezTo>
                  <a:cubicBezTo>
                    <a:pt x="1626" y="36068"/>
                    <a:pt x="305" y="18491"/>
                    <a:pt x="0" y="914"/>
                  </a:cubicBezTo>
                  <a:lnTo>
                    <a:pt x="0" y="762"/>
                  </a:lnTo>
                  <a:cubicBezTo>
                    <a:pt x="1524" y="558"/>
                    <a:pt x="3125" y="381"/>
                    <a:pt x="4801" y="228"/>
                  </a:cubicBezTo>
                  <a:cubicBezTo>
                    <a:pt x="6477" y="76"/>
                    <a:pt x="8179" y="0"/>
                    <a:pt x="9906"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699" name="TextBox 1698">
              <a:extLst>
                <a:ext uri="{FF2B5EF4-FFF2-40B4-BE49-F238E27FC236}">
                  <a16:creationId xmlns:a16="http://schemas.microsoft.com/office/drawing/2014/main" id="{1E4C0C77-7BD3-F0E5-DFCD-4F689A374064}"/>
                </a:ext>
              </a:extLst>
            </p:cNvPr>
            <p:cNvSpPr txBox="1"/>
            <p:nvPr/>
          </p:nvSpPr>
          <p:spPr>
            <a:xfrm>
              <a:off x="4637340" y="459676"/>
              <a:ext cx="69539" cy="107302"/>
            </a:xfrm>
            <a:custGeom>
              <a:avLst/>
              <a:gdLst/>
              <a:ahLst/>
              <a:cxnLst/>
              <a:rect l="l" t="t" r="r" b="b"/>
              <a:pathLst>
                <a:path w="69539" h="107302">
                  <a:moveTo>
                    <a:pt x="38846" y="69"/>
                  </a:moveTo>
                  <a:cubicBezTo>
                    <a:pt x="41843" y="221"/>
                    <a:pt x="44789" y="653"/>
                    <a:pt x="47685" y="1364"/>
                  </a:cubicBezTo>
                  <a:cubicBezTo>
                    <a:pt x="50581" y="2075"/>
                    <a:pt x="53248" y="2990"/>
                    <a:pt x="55686" y="4107"/>
                  </a:cubicBezTo>
                  <a:cubicBezTo>
                    <a:pt x="60563" y="6647"/>
                    <a:pt x="64322" y="10406"/>
                    <a:pt x="66964" y="15385"/>
                  </a:cubicBezTo>
                  <a:cubicBezTo>
                    <a:pt x="69605" y="20363"/>
                    <a:pt x="70215" y="26662"/>
                    <a:pt x="68792" y="34282"/>
                  </a:cubicBezTo>
                  <a:lnTo>
                    <a:pt x="68640" y="34282"/>
                  </a:lnTo>
                  <a:cubicBezTo>
                    <a:pt x="65084" y="34892"/>
                    <a:pt x="61274" y="35273"/>
                    <a:pt x="57210" y="35425"/>
                  </a:cubicBezTo>
                  <a:cubicBezTo>
                    <a:pt x="53146" y="35578"/>
                    <a:pt x="49336" y="35146"/>
                    <a:pt x="45780" y="34130"/>
                  </a:cubicBezTo>
                  <a:cubicBezTo>
                    <a:pt x="46390" y="31387"/>
                    <a:pt x="45831" y="29101"/>
                    <a:pt x="44104" y="27272"/>
                  </a:cubicBezTo>
                  <a:cubicBezTo>
                    <a:pt x="42376" y="25443"/>
                    <a:pt x="40294" y="24275"/>
                    <a:pt x="37855" y="23767"/>
                  </a:cubicBezTo>
                  <a:cubicBezTo>
                    <a:pt x="35417" y="23259"/>
                    <a:pt x="33055" y="23513"/>
                    <a:pt x="30769" y="24529"/>
                  </a:cubicBezTo>
                  <a:cubicBezTo>
                    <a:pt x="28483" y="25545"/>
                    <a:pt x="27136" y="27475"/>
                    <a:pt x="26730" y="30320"/>
                  </a:cubicBezTo>
                  <a:cubicBezTo>
                    <a:pt x="26527" y="31031"/>
                    <a:pt x="26451" y="31717"/>
                    <a:pt x="26501" y="32377"/>
                  </a:cubicBezTo>
                  <a:cubicBezTo>
                    <a:pt x="26552" y="33038"/>
                    <a:pt x="26628" y="33724"/>
                    <a:pt x="26730" y="34435"/>
                  </a:cubicBezTo>
                  <a:cubicBezTo>
                    <a:pt x="27543" y="36873"/>
                    <a:pt x="28864" y="38499"/>
                    <a:pt x="30692" y="39312"/>
                  </a:cubicBezTo>
                  <a:cubicBezTo>
                    <a:pt x="32521" y="40124"/>
                    <a:pt x="34502" y="40683"/>
                    <a:pt x="36636" y="40988"/>
                  </a:cubicBezTo>
                  <a:cubicBezTo>
                    <a:pt x="42021" y="41598"/>
                    <a:pt x="47025" y="43325"/>
                    <a:pt x="51647" y="46170"/>
                  </a:cubicBezTo>
                  <a:cubicBezTo>
                    <a:pt x="56270" y="49014"/>
                    <a:pt x="60055" y="52621"/>
                    <a:pt x="63001" y="56990"/>
                  </a:cubicBezTo>
                  <a:cubicBezTo>
                    <a:pt x="64830" y="59327"/>
                    <a:pt x="66202" y="61841"/>
                    <a:pt x="67116" y="64534"/>
                  </a:cubicBezTo>
                  <a:cubicBezTo>
                    <a:pt x="68030" y="67226"/>
                    <a:pt x="68564" y="69995"/>
                    <a:pt x="68716" y="72840"/>
                  </a:cubicBezTo>
                  <a:cubicBezTo>
                    <a:pt x="68869" y="75684"/>
                    <a:pt x="68665" y="78555"/>
                    <a:pt x="68107" y="81450"/>
                  </a:cubicBezTo>
                  <a:cubicBezTo>
                    <a:pt x="67548" y="84346"/>
                    <a:pt x="66659" y="87114"/>
                    <a:pt x="65440" y="89756"/>
                  </a:cubicBezTo>
                  <a:cubicBezTo>
                    <a:pt x="64220" y="92906"/>
                    <a:pt x="62595" y="95598"/>
                    <a:pt x="60563" y="97833"/>
                  </a:cubicBezTo>
                  <a:cubicBezTo>
                    <a:pt x="58531" y="100068"/>
                    <a:pt x="56219" y="101897"/>
                    <a:pt x="53629" y="103320"/>
                  </a:cubicBezTo>
                  <a:cubicBezTo>
                    <a:pt x="51038" y="104742"/>
                    <a:pt x="48244" y="105783"/>
                    <a:pt x="45247" y="106444"/>
                  </a:cubicBezTo>
                  <a:cubicBezTo>
                    <a:pt x="42249" y="107104"/>
                    <a:pt x="39176" y="107384"/>
                    <a:pt x="36026" y="107282"/>
                  </a:cubicBezTo>
                  <a:cubicBezTo>
                    <a:pt x="31556" y="107180"/>
                    <a:pt x="27111" y="106393"/>
                    <a:pt x="22691" y="104920"/>
                  </a:cubicBezTo>
                  <a:cubicBezTo>
                    <a:pt x="18272" y="103447"/>
                    <a:pt x="14335" y="101389"/>
                    <a:pt x="10880" y="98748"/>
                  </a:cubicBezTo>
                  <a:cubicBezTo>
                    <a:pt x="7426" y="96106"/>
                    <a:pt x="4683" y="92880"/>
                    <a:pt x="2651" y="89070"/>
                  </a:cubicBezTo>
                  <a:cubicBezTo>
                    <a:pt x="619" y="85260"/>
                    <a:pt x="-245" y="80917"/>
                    <a:pt x="60" y="76040"/>
                  </a:cubicBezTo>
                  <a:lnTo>
                    <a:pt x="60" y="75583"/>
                  </a:lnTo>
                  <a:lnTo>
                    <a:pt x="60" y="75126"/>
                  </a:lnTo>
                  <a:cubicBezTo>
                    <a:pt x="3616" y="74618"/>
                    <a:pt x="7528" y="74491"/>
                    <a:pt x="11795" y="74745"/>
                  </a:cubicBezTo>
                  <a:cubicBezTo>
                    <a:pt x="16062" y="74999"/>
                    <a:pt x="19923" y="75075"/>
                    <a:pt x="23377" y="74973"/>
                  </a:cubicBezTo>
                  <a:cubicBezTo>
                    <a:pt x="23580" y="78224"/>
                    <a:pt x="24876" y="80663"/>
                    <a:pt x="27263" y="82288"/>
                  </a:cubicBezTo>
                  <a:cubicBezTo>
                    <a:pt x="29651" y="83914"/>
                    <a:pt x="32191" y="84701"/>
                    <a:pt x="34883" y="84651"/>
                  </a:cubicBezTo>
                  <a:cubicBezTo>
                    <a:pt x="37576" y="84600"/>
                    <a:pt x="39913" y="83711"/>
                    <a:pt x="41894" y="81984"/>
                  </a:cubicBezTo>
                  <a:cubicBezTo>
                    <a:pt x="43875" y="80256"/>
                    <a:pt x="44561" y="77615"/>
                    <a:pt x="43951" y="74059"/>
                  </a:cubicBezTo>
                  <a:cubicBezTo>
                    <a:pt x="43646" y="71620"/>
                    <a:pt x="42732" y="69665"/>
                    <a:pt x="41208" y="68191"/>
                  </a:cubicBezTo>
                  <a:cubicBezTo>
                    <a:pt x="39684" y="66718"/>
                    <a:pt x="37881" y="65524"/>
                    <a:pt x="35798" y="64610"/>
                  </a:cubicBezTo>
                  <a:cubicBezTo>
                    <a:pt x="33715" y="63696"/>
                    <a:pt x="31454" y="63010"/>
                    <a:pt x="29016" y="62553"/>
                  </a:cubicBezTo>
                  <a:cubicBezTo>
                    <a:pt x="26578" y="62095"/>
                    <a:pt x="24292" y="61664"/>
                    <a:pt x="22158" y="61257"/>
                  </a:cubicBezTo>
                  <a:cubicBezTo>
                    <a:pt x="20126" y="60851"/>
                    <a:pt x="18246" y="60190"/>
                    <a:pt x="16519" y="59276"/>
                  </a:cubicBezTo>
                  <a:cubicBezTo>
                    <a:pt x="14792" y="58362"/>
                    <a:pt x="13217" y="57295"/>
                    <a:pt x="11795" y="56076"/>
                  </a:cubicBezTo>
                  <a:cubicBezTo>
                    <a:pt x="7121" y="51605"/>
                    <a:pt x="4099" y="46678"/>
                    <a:pt x="2727" y="41293"/>
                  </a:cubicBezTo>
                  <a:cubicBezTo>
                    <a:pt x="1355" y="35908"/>
                    <a:pt x="1279" y="30676"/>
                    <a:pt x="2498" y="25596"/>
                  </a:cubicBezTo>
                  <a:cubicBezTo>
                    <a:pt x="3718" y="20516"/>
                    <a:pt x="6029" y="15893"/>
                    <a:pt x="9433" y="11727"/>
                  </a:cubicBezTo>
                  <a:cubicBezTo>
                    <a:pt x="12836" y="7562"/>
                    <a:pt x="16976" y="4463"/>
                    <a:pt x="21853" y="2431"/>
                  </a:cubicBezTo>
                  <a:cubicBezTo>
                    <a:pt x="24292" y="1415"/>
                    <a:pt x="26984" y="729"/>
                    <a:pt x="29930" y="373"/>
                  </a:cubicBezTo>
                  <a:cubicBezTo>
                    <a:pt x="32877" y="18"/>
                    <a:pt x="35849" y="-84"/>
                    <a:pt x="38846" y="69"/>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700" name="TextBox 1699">
              <a:extLst>
                <a:ext uri="{FF2B5EF4-FFF2-40B4-BE49-F238E27FC236}">
                  <a16:creationId xmlns:a16="http://schemas.microsoft.com/office/drawing/2014/main" id="{C8BE6B7D-D1EF-54A5-7957-D884C141D6BE}"/>
                </a:ext>
              </a:extLst>
            </p:cNvPr>
            <p:cNvSpPr txBox="1"/>
            <p:nvPr/>
          </p:nvSpPr>
          <p:spPr>
            <a:xfrm>
              <a:off x="4498716" y="459822"/>
              <a:ext cx="64744" cy="106461"/>
            </a:xfrm>
            <a:custGeom>
              <a:avLst/>
              <a:gdLst/>
              <a:ahLst/>
              <a:cxnLst/>
              <a:rect l="l" t="t" r="r" b="b"/>
              <a:pathLst>
                <a:path w="64744" h="106461">
                  <a:moveTo>
                    <a:pt x="52959" y="0"/>
                  </a:moveTo>
                  <a:cubicBezTo>
                    <a:pt x="56312" y="0"/>
                    <a:pt x="59004" y="51"/>
                    <a:pt x="61036" y="152"/>
                  </a:cubicBezTo>
                  <a:cubicBezTo>
                    <a:pt x="63068" y="254"/>
                    <a:pt x="64084" y="355"/>
                    <a:pt x="64084" y="457"/>
                  </a:cubicBezTo>
                  <a:cubicBezTo>
                    <a:pt x="64592" y="4013"/>
                    <a:pt x="64719" y="7620"/>
                    <a:pt x="64465" y="11277"/>
                  </a:cubicBezTo>
                  <a:cubicBezTo>
                    <a:pt x="64211" y="14935"/>
                    <a:pt x="64084" y="18542"/>
                    <a:pt x="64084" y="22098"/>
                  </a:cubicBezTo>
                  <a:lnTo>
                    <a:pt x="64084" y="22250"/>
                  </a:lnTo>
                  <a:cubicBezTo>
                    <a:pt x="60833" y="22961"/>
                    <a:pt x="57556" y="23393"/>
                    <a:pt x="54254" y="23546"/>
                  </a:cubicBezTo>
                  <a:cubicBezTo>
                    <a:pt x="50952" y="23698"/>
                    <a:pt x="47625" y="23749"/>
                    <a:pt x="44272" y="23698"/>
                  </a:cubicBezTo>
                  <a:cubicBezTo>
                    <a:pt x="40919" y="23647"/>
                    <a:pt x="37567" y="23622"/>
                    <a:pt x="34214" y="23622"/>
                  </a:cubicBezTo>
                  <a:cubicBezTo>
                    <a:pt x="30861" y="23622"/>
                    <a:pt x="27508" y="23774"/>
                    <a:pt x="24155" y="24079"/>
                  </a:cubicBezTo>
                  <a:lnTo>
                    <a:pt x="23698" y="24079"/>
                  </a:lnTo>
                  <a:lnTo>
                    <a:pt x="23546" y="24231"/>
                  </a:lnTo>
                  <a:cubicBezTo>
                    <a:pt x="23647" y="27178"/>
                    <a:pt x="23520" y="30200"/>
                    <a:pt x="23165" y="33299"/>
                  </a:cubicBezTo>
                  <a:cubicBezTo>
                    <a:pt x="22809" y="36398"/>
                    <a:pt x="22987" y="39319"/>
                    <a:pt x="23698" y="42062"/>
                  </a:cubicBezTo>
                  <a:lnTo>
                    <a:pt x="23851" y="42215"/>
                  </a:lnTo>
                  <a:cubicBezTo>
                    <a:pt x="26899" y="42418"/>
                    <a:pt x="29997" y="42519"/>
                    <a:pt x="33147" y="42519"/>
                  </a:cubicBezTo>
                  <a:cubicBezTo>
                    <a:pt x="36297" y="42519"/>
                    <a:pt x="39446" y="42570"/>
                    <a:pt x="42596" y="42672"/>
                  </a:cubicBezTo>
                  <a:lnTo>
                    <a:pt x="42596" y="42824"/>
                  </a:lnTo>
                  <a:cubicBezTo>
                    <a:pt x="43104" y="46279"/>
                    <a:pt x="43256" y="49733"/>
                    <a:pt x="43053" y="53187"/>
                  </a:cubicBezTo>
                  <a:cubicBezTo>
                    <a:pt x="42850" y="56642"/>
                    <a:pt x="42799" y="60249"/>
                    <a:pt x="42901" y="64008"/>
                  </a:cubicBezTo>
                  <a:cubicBezTo>
                    <a:pt x="41377" y="64414"/>
                    <a:pt x="39649" y="64643"/>
                    <a:pt x="37719" y="64694"/>
                  </a:cubicBezTo>
                  <a:cubicBezTo>
                    <a:pt x="35789" y="64744"/>
                    <a:pt x="33934" y="64770"/>
                    <a:pt x="32156" y="64770"/>
                  </a:cubicBezTo>
                  <a:cubicBezTo>
                    <a:pt x="30378" y="64770"/>
                    <a:pt x="28778" y="64821"/>
                    <a:pt x="27356" y="64922"/>
                  </a:cubicBezTo>
                  <a:cubicBezTo>
                    <a:pt x="25933" y="65024"/>
                    <a:pt x="24968" y="65278"/>
                    <a:pt x="24460" y="65684"/>
                  </a:cubicBezTo>
                  <a:cubicBezTo>
                    <a:pt x="23952" y="68631"/>
                    <a:pt x="23774" y="71933"/>
                    <a:pt x="23927" y="75590"/>
                  </a:cubicBezTo>
                  <a:cubicBezTo>
                    <a:pt x="24079" y="79248"/>
                    <a:pt x="24257" y="82296"/>
                    <a:pt x="24460" y="84734"/>
                  </a:cubicBezTo>
                  <a:lnTo>
                    <a:pt x="24613" y="84887"/>
                  </a:lnTo>
                  <a:cubicBezTo>
                    <a:pt x="31318" y="84887"/>
                    <a:pt x="37922" y="85064"/>
                    <a:pt x="44425" y="85420"/>
                  </a:cubicBezTo>
                  <a:cubicBezTo>
                    <a:pt x="50927" y="85776"/>
                    <a:pt x="57633" y="85852"/>
                    <a:pt x="64541" y="85649"/>
                  </a:cubicBezTo>
                  <a:lnTo>
                    <a:pt x="64541" y="85953"/>
                  </a:lnTo>
                  <a:cubicBezTo>
                    <a:pt x="64745" y="89205"/>
                    <a:pt x="64795" y="92583"/>
                    <a:pt x="64694" y="96088"/>
                  </a:cubicBezTo>
                  <a:cubicBezTo>
                    <a:pt x="64592" y="99593"/>
                    <a:pt x="64135" y="102870"/>
                    <a:pt x="63322" y="105918"/>
                  </a:cubicBezTo>
                  <a:cubicBezTo>
                    <a:pt x="52959" y="105816"/>
                    <a:pt x="42418" y="105943"/>
                    <a:pt x="31699" y="106299"/>
                  </a:cubicBezTo>
                  <a:cubicBezTo>
                    <a:pt x="20980" y="106654"/>
                    <a:pt x="10693" y="106426"/>
                    <a:pt x="838" y="105613"/>
                  </a:cubicBezTo>
                  <a:cubicBezTo>
                    <a:pt x="838" y="96774"/>
                    <a:pt x="737" y="88011"/>
                    <a:pt x="533" y="79324"/>
                  </a:cubicBezTo>
                  <a:cubicBezTo>
                    <a:pt x="330" y="70637"/>
                    <a:pt x="178" y="61976"/>
                    <a:pt x="76" y="53340"/>
                  </a:cubicBezTo>
                  <a:cubicBezTo>
                    <a:pt x="-25" y="44704"/>
                    <a:pt x="-25" y="36068"/>
                    <a:pt x="76" y="27432"/>
                  </a:cubicBezTo>
                  <a:cubicBezTo>
                    <a:pt x="178" y="18796"/>
                    <a:pt x="483" y="10109"/>
                    <a:pt x="991" y="1371"/>
                  </a:cubicBezTo>
                  <a:cubicBezTo>
                    <a:pt x="4953" y="1168"/>
                    <a:pt x="9246" y="990"/>
                    <a:pt x="13868" y="838"/>
                  </a:cubicBezTo>
                  <a:cubicBezTo>
                    <a:pt x="18491" y="686"/>
                    <a:pt x="23139" y="559"/>
                    <a:pt x="27813" y="457"/>
                  </a:cubicBezTo>
                  <a:cubicBezTo>
                    <a:pt x="32487" y="355"/>
                    <a:pt x="37008" y="254"/>
                    <a:pt x="41377" y="152"/>
                  </a:cubicBezTo>
                  <a:cubicBezTo>
                    <a:pt x="45745" y="51"/>
                    <a:pt x="49606" y="0"/>
                    <a:pt x="52959"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sp>
          <p:nvSpPr>
            <p:cNvPr id="1701" name="TextBox 1700">
              <a:extLst>
                <a:ext uri="{FF2B5EF4-FFF2-40B4-BE49-F238E27FC236}">
                  <a16:creationId xmlns:a16="http://schemas.microsoft.com/office/drawing/2014/main" id="{80D260BE-3552-3D98-A4B7-AB6DADB1DE97}"/>
                </a:ext>
              </a:extLst>
            </p:cNvPr>
            <p:cNvSpPr txBox="1"/>
            <p:nvPr/>
          </p:nvSpPr>
          <p:spPr>
            <a:xfrm>
              <a:off x="4936866" y="459822"/>
              <a:ext cx="64744" cy="106461"/>
            </a:xfrm>
            <a:custGeom>
              <a:avLst/>
              <a:gdLst/>
              <a:ahLst/>
              <a:cxnLst/>
              <a:rect l="l" t="t" r="r" b="b"/>
              <a:pathLst>
                <a:path w="64744" h="106461">
                  <a:moveTo>
                    <a:pt x="52959" y="0"/>
                  </a:moveTo>
                  <a:cubicBezTo>
                    <a:pt x="56312" y="0"/>
                    <a:pt x="59004" y="51"/>
                    <a:pt x="61036" y="152"/>
                  </a:cubicBezTo>
                  <a:cubicBezTo>
                    <a:pt x="63068" y="254"/>
                    <a:pt x="64084" y="355"/>
                    <a:pt x="64084" y="457"/>
                  </a:cubicBezTo>
                  <a:cubicBezTo>
                    <a:pt x="64592" y="4013"/>
                    <a:pt x="64719" y="7620"/>
                    <a:pt x="64465" y="11277"/>
                  </a:cubicBezTo>
                  <a:cubicBezTo>
                    <a:pt x="64211" y="14935"/>
                    <a:pt x="64084" y="18542"/>
                    <a:pt x="64084" y="22098"/>
                  </a:cubicBezTo>
                  <a:lnTo>
                    <a:pt x="64084" y="22250"/>
                  </a:lnTo>
                  <a:cubicBezTo>
                    <a:pt x="60833" y="22961"/>
                    <a:pt x="57556" y="23393"/>
                    <a:pt x="54254" y="23546"/>
                  </a:cubicBezTo>
                  <a:cubicBezTo>
                    <a:pt x="50952" y="23698"/>
                    <a:pt x="47625" y="23749"/>
                    <a:pt x="44272" y="23698"/>
                  </a:cubicBezTo>
                  <a:cubicBezTo>
                    <a:pt x="40919" y="23647"/>
                    <a:pt x="37567" y="23622"/>
                    <a:pt x="34214" y="23622"/>
                  </a:cubicBezTo>
                  <a:cubicBezTo>
                    <a:pt x="30861" y="23622"/>
                    <a:pt x="27508" y="23774"/>
                    <a:pt x="24155" y="24079"/>
                  </a:cubicBezTo>
                  <a:lnTo>
                    <a:pt x="23698" y="24079"/>
                  </a:lnTo>
                  <a:lnTo>
                    <a:pt x="23546" y="24231"/>
                  </a:lnTo>
                  <a:cubicBezTo>
                    <a:pt x="23647" y="27178"/>
                    <a:pt x="23520" y="30200"/>
                    <a:pt x="23165" y="33299"/>
                  </a:cubicBezTo>
                  <a:cubicBezTo>
                    <a:pt x="22809" y="36398"/>
                    <a:pt x="22987" y="39319"/>
                    <a:pt x="23698" y="42062"/>
                  </a:cubicBezTo>
                  <a:lnTo>
                    <a:pt x="23851" y="42215"/>
                  </a:lnTo>
                  <a:cubicBezTo>
                    <a:pt x="26899" y="42418"/>
                    <a:pt x="29997" y="42519"/>
                    <a:pt x="33147" y="42519"/>
                  </a:cubicBezTo>
                  <a:cubicBezTo>
                    <a:pt x="36297" y="42519"/>
                    <a:pt x="39446" y="42570"/>
                    <a:pt x="42596" y="42672"/>
                  </a:cubicBezTo>
                  <a:lnTo>
                    <a:pt x="42596" y="42824"/>
                  </a:lnTo>
                  <a:cubicBezTo>
                    <a:pt x="43104" y="46279"/>
                    <a:pt x="43256" y="49733"/>
                    <a:pt x="43053" y="53187"/>
                  </a:cubicBezTo>
                  <a:cubicBezTo>
                    <a:pt x="42850" y="56642"/>
                    <a:pt x="42799" y="60249"/>
                    <a:pt x="42901" y="64008"/>
                  </a:cubicBezTo>
                  <a:cubicBezTo>
                    <a:pt x="41377" y="64414"/>
                    <a:pt x="39649" y="64643"/>
                    <a:pt x="37719" y="64694"/>
                  </a:cubicBezTo>
                  <a:cubicBezTo>
                    <a:pt x="35789" y="64744"/>
                    <a:pt x="33934" y="64770"/>
                    <a:pt x="32156" y="64770"/>
                  </a:cubicBezTo>
                  <a:cubicBezTo>
                    <a:pt x="30378" y="64770"/>
                    <a:pt x="28778" y="64821"/>
                    <a:pt x="27356" y="64922"/>
                  </a:cubicBezTo>
                  <a:cubicBezTo>
                    <a:pt x="25933" y="65024"/>
                    <a:pt x="24968" y="65278"/>
                    <a:pt x="24460" y="65684"/>
                  </a:cubicBezTo>
                  <a:cubicBezTo>
                    <a:pt x="23952" y="68631"/>
                    <a:pt x="23774" y="71933"/>
                    <a:pt x="23927" y="75590"/>
                  </a:cubicBezTo>
                  <a:cubicBezTo>
                    <a:pt x="24079" y="79248"/>
                    <a:pt x="24257" y="82296"/>
                    <a:pt x="24460" y="84734"/>
                  </a:cubicBezTo>
                  <a:lnTo>
                    <a:pt x="24613" y="84887"/>
                  </a:lnTo>
                  <a:cubicBezTo>
                    <a:pt x="31318" y="84887"/>
                    <a:pt x="37922" y="85064"/>
                    <a:pt x="44425" y="85420"/>
                  </a:cubicBezTo>
                  <a:cubicBezTo>
                    <a:pt x="50927" y="85776"/>
                    <a:pt x="57633" y="85852"/>
                    <a:pt x="64541" y="85649"/>
                  </a:cubicBezTo>
                  <a:lnTo>
                    <a:pt x="64541" y="85953"/>
                  </a:lnTo>
                  <a:cubicBezTo>
                    <a:pt x="64745" y="89205"/>
                    <a:pt x="64795" y="92583"/>
                    <a:pt x="64694" y="96088"/>
                  </a:cubicBezTo>
                  <a:cubicBezTo>
                    <a:pt x="64592" y="99593"/>
                    <a:pt x="64135" y="102870"/>
                    <a:pt x="63322" y="105918"/>
                  </a:cubicBezTo>
                  <a:cubicBezTo>
                    <a:pt x="52959" y="105816"/>
                    <a:pt x="42418" y="105943"/>
                    <a:pt x="31699" y="106299"/>
                  </a:cubicBezTo>
                  <a:cubicBezTo>
                    <a:pt x="20980" y="106654"/>
                    <a:pt x="10693" y="106426"/>
                    <a:pt x="838" y="105613"/>
                  </a:cubicBezTo>
                  <a:cubicBezTo>
                    <a:pt x="838" y="96774"/>
                    <a:pt x="737" y="88011"/>
                    <a:pt x="533" y="79324"/>
                  </a:cubicBezTo>
                  <a:cubicBezTo>
                    <a:pt x="330" y="70637"/>
                    <a:pt x="178" y="61976"/>
                    <a:pt x="76" y="53340"/>
                  </a:cubicBezTo>
                  <a:cubicBezTo>
                    <a:pt x="-25" y="44704"/>
                    <a:pt x="-25" y="36068"/>
                    <a:pt x="76" y="27432"/>
                  </a:cubicBezTo>
                  <a:cubicBezTo>
                    <a:pt x="178" y="18796"/>
                    <a:pt x="483" y="10109"/>
                    <a:pt x="991" y="1371"/>
                  </a:cubicBezTo>
                  <a:cubicBezTo>
                    <a:pt x="4953" y="1168"/>
                    <a:pt x="9246" y="990"/>
                    <a:pt x="13868" y="838"/>
                  </a:cubicBezTo>
                  <a:cubicBezTo>
                    <a:pt x="18491" y="686"/>
                    <a:pt x="23139" y="559"/>
                    <a:pt x="27813" y="457"/>
                  </a:cubicBezTo>
                  <a:cubicBezTo>
                    <a:pt x="32487" y="355"/>
                    <a:pt x="37008" y="254"/>
                    <a:pt x="41377" y="152"/>
                  </a:cubicBezTo>
                  <a:cubicBezTo>
                    <a:pt x="45745" y="51"/>
                    <a:pt x="49606" y="0"/>
                    <a:pt x="52959"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a:solidFill>
                  <a:schemeClr val="accent2"/>
                </a:solidFill>
                <a:latin typeface="Londrina Solid" pitchFamily="2" charset="77"/>
                <a:ea typeface="Roboto-Bold"/>
                <a:cs typeface="Roboto-Bold"/>
                <a:sym typeface="Roboto-Bold"/>
                <a:rtl val="0"/>
              </a:endParaRPr>
            </a:p>
          </p:txBody>
        </p:sp>
      </p:grpSp>
      <p:sp>
        <p:nvSpPr>
          <p:cNvPr id="1312" name="TextBox 1311">
            <a:extLst>
              <a:ext uri="{FF2B5EF4-FFF2-40B4-BE49-F238E27FC236}">
                <a16:creationId xmlns:a16="http://schemas.microsoft.com/office/drawing/2014/main" id="{C31B850C-0DCE-C803-79EA-D66E4D158E9F}"/>
              </a:ext>
            </a:extLst>
          </p:cNvPr>
          <p:cNvSpPr txBox="1"/>
          <p:nvPr/>
        </p:nvSpPr>
        <p:spPr>
          <a:xfrm>
            <a:off x="2876352" y="3462511"/>
            <a:ext cx="2442112" cy="3230884"/>
          </a:xfrm>
          <a:prstGeom prst="rect">
            <a:avLst/>
          </a:prstGeom>
          <a:noFill/>
        </p:spPr>
        <p:txBody>
          <a:bodyPr wrap="square" lIns="0" tIns="0" rIns="0" bIns="0" rtlCol="0">
            <a:spAutoFit/>
          </a:bodyPr>
          <a:lstStyle/>
          <a:p>
            <a:pPr>
              <a:lnSpc>
                <a:spcPct val="95000"/>
              </a:lnSpc>
              <a:defRPr/>
            </a:pPr>
            <a:r>
              <a:rPr lang="en-GB" sz="1300">
                <a:solidFill>
                  <a:srgbClr val="323232"/>
                </a:solidFill>
                <a:latin typeface="Roboto Condensed"/>
                <a:ea typeface="Roboto Condensed"/>
                <a:cs typeface="Roboto Condensed"/>
              </a:rPr>
              <a:t>plastic. Sea turtles love to eat jellyfish and seaweed, but sometimes they accidentally eat plastic bags floating in the sea, because the bags look just like jellyfish! This can make turtles very unwell, and some sadly die from eating plastic. There are some things we can all do to help, such as keeping beaches clean, recycling correctly, never dropping litter, learning more about turtles and telling friends and family how to help too! Let’s all do our part to protect turtles and keep the sea a safe place for them to live! </a:t>
            </a:r>
            <a:r>
              <a:rPr kumimoji="0" lang="en-GB" sz="1300" b="1" i="1" u="none" strike="noStrike" kern="1200" cap="none" spc="0" normalizeH="0" baseline="0" noProof="0">
                <a:ln>
                  <a:noFill/>
                </a:ln>
                <a:solidFill>
                  <a:srgbClr val="323232"/>
                </a:solidFill>
                <a:effectLst/>
                <a:uLnTx/>
                <a:uFillTx/>
                <a:latin typeface="Roboto Condensed"/>
                <a:ea typeface="Roboto Condensed"/>
                <a:cs typeface="Roboto Condensed"/>
              </a:rPr>
              <a:t>Did you know a plastic bag can stay in the sea for hundreds of years?</a:t>
            </a:r>
            <a:endParaRPr kumimoji="0" lang="en-US" sz="1300" u="none" strike="noStrike" kern="1200" cap="none" spc="0" normalizeH="0" baseline="0" noProof="0">
              <a:ln>
                <a:noFill/>
              </a:ln>
              <a:solidFill>
                <a:srgbClr val="323232"/>
              </a:solidFill>
              <a:effectLst/>
              <a:uLnTx/>
              <a:uFillTx/>
              <a:latin typeface="Roboto Condensed" panose="02000000000000000000" pitchFamily="2" charset="0"/>
              <a:ea typeface="+mn-ea"/>
              <a:cs typeface="+mn-cs"/>
            </a:endParaRPr>
          </a:p>
        </p:txBody>
      </p:sp>
      <p:sp>
        <p:nvSpPr>
          <p:cNvPr id="1314" name="TextBox 1313">
            <a:extLst>
              <a:ext uri="{FF2B5EF4-FFF2-40B4-BE49-F238E27FC236}">
                <a16:creationId xmlns:a16="http://schemas.microsoft.com/office/drawing/2014/main" id="{5CC23D3A-F051-3E76-E08D-23D1B76415E6}"/>
              </a:ext>
            </a:extLst>
          </p:cNvPr>
          <p:cNvSpPr txBox="1"/>
          <p:nvPr/>
        </p:nvSpPr>
        <p:spPr>
          <a:xfrm>
            <a:off x="345136" y="1708040"/>
            <a:ext cx="2427958" cy="3420936"/>
          </a:xfrm>
          <a:prstGeom prst="rect">
            <a:avLst/>
          </a:prstGeom>
          <a:noFill/>
        </p:spPr>
        <p:txBody>
          <a:bodyPr wrap="square" lIns="0" tIns="0" rIns="0" bIns="0" rtlCol="0">
            <a:spAutoFit/>
          </a:bodyPr>
          <a:lstStyle/>
          <a:p>
            <a:pPr>
              <a:lnSpc>
                <a:spcPct val="95000"/>
              </a:lnSpc>
              <a:defRPr/>
            </a:pPr>
            <a:r>
              <a:rPr lang="en-GB" sz="1300">
                <a:solidFill>
                  <a:srgbClr val="323232"/>
                </a:solidFill>
                <a:latin typeface="Roboto Condensed"/>
                <a:ea typeface="Roboto Condensed"/>
                <a:cs typeface="Roboto Condensed"/>
              </a:rPr>
              <a:t>Last Friday, it was Endangered Species Day, a day to learn about animals that need our help. These animals are called endangered species, which means there aren’t many of them left, and they could disappear if we don’t do something to help. Some endangered animals include tigers, rhinos, pandas, elephants — and turtles! This Friday is World Turtle Day, a special day to celebrate turtles and find out how we can help them. Turtles are clever, gentle animals. Some live in the sea, and some live on land. They have been on Earth since the time of the dinosaurs! But today, many turtles are in danger and one big problem is </a:t>
            </a:r>
            <a:endParaRPr lang="en-GB" sz="1300">
              <a:solidFill>
                <a:srgbClr val="323232"/>
              </a:solidFill>
              <a:latin typeface="Roboto Condensed" panose="02000000000000000000" pitchFamily="2" charset="0"/>
              <a:ea typeface="Roboto Condensed" panose="02000000000000000000" pitchFamily="2" charset="0"/>
              <a:cs typeface="Roboto Condensed" panose="02000000000000000000" pitchFamily="2" charset="0"/>
            </a:endParaRPr>
          </a:p>
        </p:txBody>
      </p:sp>
      <p:sp>
        <p:nvSpPr>
          <p:cNvPr id="6" name="TextBox 5">
            <a:extLst>
              <a:ext uri="{FF2B5EF4-FFF2-40B4-BE49-F238E27FC236}">
                <a16:creationId xmlns:a16="http://schemas.microsoft.com/office/drawing/2014/main" id="{8485E407-969F-EF39-820A-F764E8ACD11C}"/>
              </a:ext>
            </a:extLst>
          </p:cNvPr>
          <p:cNvSpPr txBox="1"/>
          <p:nvPr/>
        </p:nvSpPr>
        <p:spPr>
          <a:xfrm>
            <a:off x="2876351" y="3176026"/>
            <a:ext cx="2382559" cy="276999"/>
          </a:xfrm>
          <a:prstGeom prst="rect">
            <a:avLst/>
          </a:prstGeom>
          <a:solidFill>
            <a:srgbClr val="FFFFFF">
              <a:alpha val="80000"/>
            </a:srgbClr>
          </a:solidFill>
          <a:ln>
            <a:noFill/>
          </a:ln>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Pictured: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A sea turtle eating plastic. </a:t>
            </a:r>
            <a:endParaRPr kumimoji="0" lang="en-GB" sz="1000" b="0"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endParaRPr>
          </a:p>
          <a:p>
            <a:pPr marL="0" marR="0" lvl="0" indent="0" algn="l" defTabSz="457200" rtl="0" eaLnBrk="1" fontAlgn="auto" latinLnBrk="0" hangingPunct="1">
              <a:lnSpc>
                <a:spcPct val="9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Source: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Canva.</a:t>
            </a:r>
            <a:endParaRPr kumimoji="0" lang="en-GB" sz="1000" b="0"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14" name="Freeform 13">
            <a:extLst>
              <a:ext uri="{FF2B5EF4-FFF2-40B4-BE49-F238E27FC236}">
                <a16:creationId xmlns:a16="http://schemas.microsoft.com/office/drawing/2014/main" id="{AABA77CE-C6E1-1B53-67E0-3855B6F61FC0}"/>
              </a:ext>
            </a:extLst>
          </p:cNvPr>
          <p:cNvSpPr/>
          <p:nvPr/>
        </p:nvSpPr>
        <p:spPr>
          <a:xfrm>
            <a:off x="7597991" y="5915583"/>
            <a:ext cx="549955" cy="259989"/>
          </a:xfrm>
          <a:custGeom>
            <a:avLst/>
            <a:gdLst>
              <a:gd name="connsiteX0" fmla="*/ 306473 w 549955"/>
              <a:gd name="connsiteY0" fmla="*/ 34725 h 259478"/>
              <a:gd name="connsiteX1" fmla="*/ 9098 w 549955"/>
              <a:gd name="connsiteY1" fmla="*/ 225313 h 259478"/>
              <a:gd name="connsiteX2" fmla="*/ 10368 w 549955"/>
              <a:gd name="connsiteY2" fmla="*/ 243609 h 259478"/>
              <a:gd name="connsiteX3" fmla="*/ 513404 w 549955"/>
              <a:gd name="connsiteY3" fmla="*/ 224932 h 259478"/>
              <a:gd name="connsiteX4" fmla="*/ 322860 w 549955"/>
              <a:gd name="connsiteY4" fmla="*/ 31040 h 259478"/>
              <a:gd name="connsiteX5" fmla="*/ 306473 w 549955"/>
              <a:gd name="connsiteY5" fmla="*/ 34725 h 25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955" h="259478">
                <a:moveTo>
                  <a:pt x="306473" y="34725"/>
                </a:moveTo>
                <a:cubicBezTo>
                  <a:pt x="408986" y="-108852"/>
                  <a:pt x="-67502" y="240179"/>
                  <a:pt x="9098" y="225313"/>
                </a:cubicBezTo>
                <a:cubicBezTo>
                  <a:pt x="-3605" y="227854"/>
                  <a:pt x="-2843" y="242085"/>
                  <a:pt x="10368" y="243609"/>
                </a:cubicBezTo>
                <a:cubicBezTo>
                  <a:pt x="141843" y="257840"/>
                  <a:pt x="404159" y="277915"/>
                  <a:pt x="513404" y="224932"/>
                </a:cubicBezTo>
                <a:cubicBezTo>
                  <a:pt x="645642" y="160640"/>
                  <a:pt x="380913" y="53148"/>
                  <a:pt x="322860" y="31040"/>
                </a:cubicBezTo>
                <a:cubicBezTo>
                  <a:pt x="317169" y="28651"/>
                  <a:pt x="310589" y="30125"/>
                  <a:pt x="306473" y="34725"/>
                </a:cubicBezTo>
                <a:close/>
              </a:path>
            </a:pathLst>
          </a:custGeom>
          <a:solidFill>
            <a:schemeClr val="tx2"/>
          </a:solidFill>
          <a:ln w="12692" cap="flat">
            <a:noFill/>
            <a:prstDash val="solid"/>
            <a:miter/>
          </a:ln>
        </p:spPr>
        <p:txBody>
          <a:bodyPr rtlCol="0" anchor="ctr"/>
          <a:lstStyle/>
          <a:p>
            <a:endParaRPr lang="en-US">
              <a:latin typeface="Roboto Condensed" panose="02000000000000000000" pitchFamily="2" charset="0"/>
            </a:endParaRPr>
          </a:p>
        </p:txBody>
      </p:sp>
      <p:sp>
        <p:nvSpPr>
          <p:cNvPr id="15" name="Freeform 14">
            <a:extLst>
              <a:ext uri="{FF2B5EF4-FFF2-40B4-BE49-F238E27FC236}">
                <a16:creationId xmlns:a16="http://schemas.microsoft.com/office/drawing/2014/main" id="{4AA24827-1DC8-395C-2194-2BD1F872905A}"/>
              </a:ext>
            </a:extLst>
          </p:cNvPr>
          <p:cNvSpPr/>
          <p:nvPr/>
        </p:nvSpPr>
        <p:spPr>
          <a:xfrm>
            <a:off x="7778171" y="5491682"/>
            <a:ext cx="2395117" cy="968400"/>
          </a:xfrm>
          <a:custGeom>
            <a:avLst/>
            <a:gdLst>
              <a:gd name="connsiteX0" fmla="*/ 10675 w 2404162"/>
              <a:gd name="connsiteY0" fmla="*/ 109398 h 1750543"/>
              <a:gd name="connsiteX1" fmla="*/ 191311 w 2404162"/>
              <a:gd name="connsiteY1" fmla="*/ 0 h 1750543"/>
              <a:gd name="connsiteX2" fmla="*/ 1725699 w 2404162"/>
              <a:gd name="connsiteY2" fmla="*/ 4828 h 1750543"/>
              <a:gd name="connsiteX3" fmla="*/ 2071091 w 2404162"/>
              <a:gd name="connsiteY3" fmla="*/ 16645 h 1750543"/>
              <a:gd name="connsiteX4" fmla="*/ 2386379 w 2404162"/>
              <a:gd name="connsiteY4" fmla="*/ 219939 h 1750543"/>
              <a:gd name="connsiteX5" fmla="*/ 2386379 w 2404162"/>
              <a:gd name="connsiteY5" fmla="*/ 1453934 h 1750543"/>
              <a:gd name="connsiteX6" fmla="*/ 1926278 w 2404162"/>
              <a:gd name="connsiteY6" fmla="*/ 1742993 h 1750543"/>
              <a:gd name="connsiteX7" fmla="*/ 551058 w 2404162"/>
              <a:gd name="connsiteY7" fmla="*/ 1742993 h 1750543"/>
              <a:gd name="connsiteX8" fmla="*/ 96166 w 2404162"/>
              <a:gd name="connsiteY8" fmla="*/ 1719741 h 1750543"/>
              <a:gd name="connsiteX9" fmla="*/ 34938 w 2404162"/>
              <a:gd name="connsiteY9" fmla="*/ 1648842 h 1750543"/>
              <a:gd name="connsiteX10" fmla="*/ 4070 w 2404162"/>
              <a:gd name="connsiteY10" fmla="*/ 1454570 h 1750543"/>
              <a:gd name="connsiteX0" fmla="*/ 10675 w 2404163"/>
              <a:gd name="connsiteY0" fmla="*/ 109398 h 1750543"/>
              <a:gd name="connsiteX1" fmla="*/ 191311 w 2404163"/>
              <a:gd name="connsiteY1" fmla="*/ 0 h 1750543"/>
              <a:gd name="connsiteX2" fmla="*/ 1725699 w 2404163"/>
              <a:gd name="connsiteY2" fmla="*/ 4828 h 1750543"/>
              <a:gd name="connsiteX3" fmla="*/ 2071091 w 2404163"/>
              <a:gd name="connsiteY3" fmla="*/ 16645 h 1750543"/>
              <a:gd name="connsiteX4" fmla="*/ 2386379 w 2404163"/>
              <a:gd name="connsiteY4" fmla="*/ 159153 h 1750543"/>
              <a:gd name="connsiteX5" fmla="*/ 2386379 w 2404163"/>
              <a:gd name="connsiteY5" fmla="*/ 1453934 h 1750543"/>
              <a:gd name="connsiteX6" fmla="*/ 1926278 w 2404163"/>
              <a:gd name="connsiteY6" fmla="*/ 1742993 h 1750543"/>
              <a:gd name="connsiteX7" fmla="*/ 551058 w 2404163"/>
              <a:gd name="connsiteY7" fmla="*/ 1742993 h 1750543"/>
              <a:gd name="connsiteX8" fmla="*/ 96166 w 2404163"/>
              <a:gd name="connsiteY8" fmla="*/ 1719741 h 1750543"/>
              <a:gd name="connsiteX9" fmla="*/ 34938 w 2404163"/>
              <a:gd name="connsiteY9" fmla="*/ 1648842 h 1750543"/>
              <a:gd name="connsiteX10" fmla="*/ 4070 w 2404163"/>
              <a:gd name="connsiteY10" fmla="*/ 1454570 h 1750543"/>
              <a:gd name="connsiteX11" fmla="*/ 10675 w 2404163"/>
              <a:gd name="connsiteY11" fmla="*/ 109398 h 1750543"/>
              <a:gd name="connsiteX0" fmla="*/ 10675 w 2404163"/>
              <a:gd name="connsiteY0" fmla="*/ 109398 h 1750543"/>
              <a:gd name="connsiteX1" fmla="*/ 191311 w 2404163"/>
              <a:gd name="connsiteY1" fmla="*/ 0 h 1750543"/>
              <a:gd name="connsiteX2" fmla="*/ 1725699 w 2404163"/>
              <a:gd name="connsiteY2" fmla="*/ 4828 h 1750543"/>
              <a:gd name="connsiteX3" fmla="*/ 2071091 w 2404163"/>
              <a:gd name="connsiteY3" fmla="*/ 16645 h 1750543"/>
              <a:gd name="connsiteX4" fmla="*/ 2386379 w 2404163"/>
              <a:gd name="connsiteY4" fmla="*/ 159153 h 1750543"/>
              <a:gd name="connsiteX5" fmla="*/ 2386379 w 2404163"/>
              <a:gd name="connsiteY5" fmla="*/ 1453934 h 1750543"/>
              <a:gd name="connsiteX6" fmla="*/ 1926278 w 2404163"/>
              <a:gd name="connsiteY6" fmla="*/ 1742993 h 1750543"/>
              <a:gd name="connsiteX7" fmla="*/ 551058 w 2404163"/>
              <a:gd name="connsiteY7" fmla="*/ 1742993 h 1750543"/>
              <a:gd name="connsiteX8" fmla="*/ 96166 w 2404163"/>
              <a:gd name="connsiteY8" fmla="*/ 1719741 h 1750543"/>
              <a:gd name="connsiteX9" fmla="*/ 34938 w 2404163"/>
              <a:gd name="connsiteY9" fmla="*/ 1648842 h 1750543"/>
              <a:gd name="connsiteX10" fmla="*/ 4070 w 2404163"/>
              <a:gd name="connsiteY10" fmla="*/ 1454570 h 1750543"/>
              <a:gd name="connsiteX11" fmla="*/ 10675 w 2404163"/>
              <a:gd name="connsiteY11" fmla="*/ 109398 h 1750543"/>
              <a:gd name="connsiteX0" fmla="*/ 15787 w 2409275"/>
              <a:gd name="connsiteY0" fmla="*/ 109398 h 1750543"/>
              <a:gd name="connsiteX1" fmla="*/ 196423 w 2409275"/>
              <a:gd name="connsiteY1" fmla="*/ 0 h 1750543"/>
              <a:gd name="connsiteX2" fmla="*/ 1730811 w 2409275"/>
              <a:gd name="connsiteY2" fmla="*/ 4828 h 1750543"/>
              <a:gd name="connsiteX3" fmla="*/ 2076203 w 2409275"/>
              <a:gd name="connsiteY3" fmla="*/ 16645 h 1750543"/>
              <a:gd name="connsiteX4" fmla="*/ 2391491 w 2409275"/>
              <a:gd name="connsiteY4" fmla="*/ 159153 h 1750543"/>
              <a:gd name="connsiteX5" fmla="*/ 2391491 w 2409275"/>
              <a:gd name="connsiteY5" fmla="*/ 1453934 h 1750543"/>
              <a:gd name="connsiteX6" fmla="*/ 1931390 w 2409275"/>
              <a:gd name="connsiteY6" fmla="*/ 1742993 h 1750543"/>
              <a:gd name="connsiteX7" fmla="*/ 556170 w 2409275"/>
              <a:gd name="connsiteY7" fmla="*/ 1742993 h 1750543"/>
              <a:gd name="connsiteX8" fmla="*/ 101278 w 2409275"/>
              <a:gd name="connsiteY8" fmla="*/ 1719741 h 1750543"/>
              <a:gd name="connsiteX9" fmla="*/ 24689 w 2409275"/>
              <a:gd name="connsiteY9" fmla="*/ 1624528 h 1750543"/>
              <a:gd name="connsiteX10" fmla="*/ 9182 w 2409275"/>
              <a:gd name="connsiteY10" fmla="*/ 1454570 h 1750543"/>
              <a:gd name="connsiteX11" fmla="*/ 15787 w 2409275"/>
              <a:gd name="connsiteY11" fmla="*/ 109398 h 1750543"/>
              <a:gd name="connsiteX0" fmla="*/ 15787 w 2409275"/>
              <a:gd name="connsiteY0" fmla="*/ 109398 h 1746135"/>
              <a:gd name="connsiteX1" fmla="*/ 196423 w 2409275"/>
              <a:gd name="connsiteY1" fmla="*/ 0 h 1746135"/>
              <a:gd name="connsiteX2" fmla="*/ 1730811 w 2409275"/>
              <a:gd name="connsiteY2" fmla="*/ 4828 h 1746135"/>
              <a:gd name="connsiteX3" fmla="*/ 2076203 w 2409275"/>
              <a:gd name="connsiteY3" fmla="*/ 16645 h 1746135"/>
              <a:gd name="connsiteX4" fmla="*/ 2391491 w 2409275"/>
              <a:gd name="connsiteY4" fmla="*/ 159153 h 1746135"/>
              <a:gd name="connsiteX5" fmla="*/ 2391491 w 2409275"/>
              <a:gd name="connsiteY5" fmla="*/ 1453934 h 1746135"/>
              <a:gd name="connsiteX6" fmla="*/ 1931390 w 2409275"/>
              <a:gd name="connsiteY6" fmla="*/ 1742993 h 1746135"/>
              <a:gd name="connsiteX7" fmla="*/ 556170 w 2409275"/>
              <a:gd name="connsiteY7" fmla="*/ 1742993 h 1746135"/>
              <a:gd name="connsiteX8" fmla="*/ 139680 w 2409275"/>
              <a:gd name="connsiteY8" fmla="*/ 1715689 h 1746135"/>
              <a:gd name="connsiteX9" fmla="*/ 24689 w 2409275"/>
              <a:gd name="connsiteY9" fmla="*/ 1624528 h 1746135"/>
              <a:gd name="connsiteX10" fmla="*/ 9182 w 2409275"/>
              <a:gd name="connsiteY10" fmla="*/ 1454570 h 1746135"/>
              <a:gd name="connsiteX11" fmla="*/ 15787 w 2409275"/>
              <a:gd name="connsiteY11" fmla="*/ 109398 h 1746135"/>
              <a:gd name="connsiteX0" fmla="*/ 15787 w 2409275"/>
              <a:gd name="connsiteY0" fmla="*/ 109398 h 1746135"/>
              <a:gd name="connsiteX1" fmla="*/ 196423 w 2409275"/>
              <a:gd name="connsiteY1" fmla="*/ 0 h 1746135"/>
              <a:gd name="connsiteX2" fmla="*/ 1730811 w 2409275"/>
              <a:gd name="connsiteY2" fmla="*/ 4828 h 1746135"/>
              <a:gd name="connsiteX3" fmla="*/ 2076203 w 2409275"/>
              <a:gd name="connsiteY3" fmla="*/ 16645 h 1746135"/>
              <a:gd name="connsiteX4" fmla="*/ 2391491 w 2409275"/>
              <a:gd name="connsiteY4" fmla="*/ 159153 h 1746135"/>
              <a:gd name="connsiteX5" fmla="*/ 2391491 w 2409275"/>
              <a:gd name="connsiteY5" fmla="*/ 1453934 h 1746135"/>
              <a:gd name="connsiteX6" fmla="*/ 1931390 w 2409275"/>
              <a:gd name="connsiteY6" fmla="*/ 1742993 h 1746135"/>
              <a:gd name="connsiteX7" fmla="*/ 556170 w 2409275"/>
              <a:gd name="connsiteY7" fmla="*/ 1742993 h 1746135"/>
              <a:gd name="connsiteX8" fmla="*/ 139680 w 2409275"/>
              <a:gd name="connsiteY8" fmla="*/ 1715689 h 1746135"/>
              <a:gd name="connsiteX9" fmla="*/ 24689 w 2409275"/>
              <a:gd name="connsiteY9" fmla="*/ 1624528 h 1746135"/>
              <a:gd name="connsiteX10" fmla="*/ 9182 w 2409275"/>
              <a:gd name="connsiteY10" fmla="*/ 1454570 h 1746135"/>
              <a:gd name="connsiteX11" fmla="*/ 15787 w 2409275"/>
              <a:gd name="connsiteY11" fmla="*/ 109398 h 1746135"/>
              <a:gd name="connsiteX0" fmla="*/ 15787 w 2409275"/>
              <a:gd name="connsiteY0" fmla="*/ 109398 h 1745902"/>
              <a:gd name="connsiteX1" fmla="*/ 196423 w 2409275"/>
              <a:gd name="connsiteY1" fmla="*/ 0 h 1745902"/>
              <a:gd name="connsiteX2" fmla="*/ 1730811 w 2409275"/>
              <a:gd name="connsiteY2" fmla="*/ 4828 h 1745902"/>
              <a:gd name="connsiteX3" fmla="*/ 2076203 w 2409275"/>
              <a:gd name="connsiteY3" fmla="*/ 16645 h 1745902"/>
              <a:gd name="connsiteX4" fmla="*/ 2391491 w 2409275"/>
              <a:gd name="connsiteY4" fmla="*/ 159153 h 1745902"/>
              <a:gd name="connsiteX5" fmla="*/ 2391491 w 2409275"/>
              <a:gd name="connsiteY5" fmla="*/ 1453934 h 1745902"/>
              <a:gd name="connsiteX6" fmla="*/ 1931390 w 2409275"/>
              <a:gd name="connsiteY6" fmla="*/ 1742993 h 1745902"/>
              <a:gd name="connsiteX7" fmla="*/ 556170 w 2409275"/>
              <a:gd name="connsiteY7" fmla="*/ 1742993 h 1745902"/>
              <a:gd name="connsiteX8" fmla="*/ 156881 w 2409275"/>
              <a:gd name="connsiteY8" fmla="*/ 1719319 h 1745902"/>
              <a:gd name="connsiteX9" fmla="*/ 24689 w 2409275"/>
              <a:gd name="connsiteY9" fmla="*/ 1624528 h 1745902"/>
              <a:gd name="connsiteX10" fmla="*/ 9182 w 2409275"/>
              <a:gd name="connsiteY10" fmla="*/ 1454570 h 1745902"/>
              <a:gd name="connsiteX11" fmla="*/ 15787 w 2409275"/>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11023 w 2401997"/>
              <a:gd name="connsiteY0" fmla="*/ 291606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11023 w 2401997"/>
              <a:gd name="connsiteY11" fmla="*/ 291606 h 1745902"/>
              <a:gd name="connsiteX0" fmla="*/ 11023 w 2401997"/>
              <a:gd name="connsiteY0" fmla="*/ 291606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11023 w 2401997"/>
              <a:gd name="connsiteY11" fmla="*/ 291606 h 1745902"/>
              <a:gd name="connsiteX0" fmla="*/ 8666 w 2399640"/>
              <a:gd name="connsiteY0" fmla="*/ 291606 h 1745902"/>
              <a:gd name="connsiteX1" fmla="*/ 186788 w 2399640"/>
              <a:gd name="connsiteY1" fmla="*/ 0 h 1745902"/>
              <a:gd name="connsiteX2" fmla="*/ 1721176 w 2399640"/>
              <a:gd name="connsiteY2" fmla="*/ 4828 h 1745902"/>
              <a:gd name="connsiteX3" fmla="*/ 2066568 w 2399640"/>
              <a:gd name="connsiteY3" fmla="*/ 16645 h 1745902"/>
              <a:gd name="connsiteX4" fmla="*/ 2381856 w 2399640"/>
              <a:gd name="connsiteY4" fmla="*/ 159153 h 1745902"/>
              <a:gd name="connsiteX5" fmla="*/ 2381856 w 2399640"/>
              <a:gd name="connsiteY5" fmla="*/ 1453934 h 1745902"/>
              <a:gd name="connsiteX6" fmla="*/ 1921755 w 2399640"/>
              <a:gd name="connsiteY6" fmla="*/ 1742993 h 1745902"/>
              <a:gd name="connsiteX7" fmla="*/ 546535 w 2399640"/>
              <a:gd name="connsiteY7" fmla="*/ 1742993 h 1745902"/>
              <a:gd name="connsiteX8" fmla="*/ 147246 w 2399640"/>
              <a:gd name="connsiteY8" fmla="*/ 1719319 h 1745902"/>
              <a:gd name="connsiteX9" fmla="*/ 49456 w 2399640"/>
              <a:gd name="connsiteY9" fmla="*/ 1657201 h 1745902"/>
              <a:gd name="connsiteX10" fmla="*/ 2061 w 2399640"/>
              <a:gd name="connsiteY10" fmla="*/ 1360325 h 1745902"/>
              <a:gd name="connsiteX11" fmla="*/ 8666 w 2399640"/>
              <a:gd name="connsiteY11" fmla="*/ 291606 h 1745902"/>
              <a:gd name="connsiteX0" fmla="*/ 8666 w 2399640"/>
              <a:gd name="connsiteY0" fmla="*/ 291606 h 1743208"/>
              <a:gd name="connsiteX1" fmla="*/ 186788 w 2399640"/>
              <a:gd name="connsiteY1" fmla="*/ 0 h 1743208"/>
              <a:gd name="connsiteX2" fmla="*/ 1721176 w 2399640"/>
              <a:gd name="connsiteY2" fmla="*/ 4828 h 1743208"/>
              <a:gd name="connsiteX3" fmla="*/ 2066568 w 2399640"/>
              <a:gd name="connsiteY3" fmla="*/ 16645 h 1743208"/>
              <a:gd name="connsiteX4" fmla="*/ 2381856 w 2399640"/>
              <a:gd name="connsiteY4" fmla="*/ 159153 h 1743208"/>
              <a:gd name="connsiteX5" fmla="*/ 2381856 w 2399640"/>
              <a:gd name="connsiteY5" fmla="*/ 1453934 h 1743208"/>
              <a:gd name="connsiteX6" fmla="*/ 2147994 w 2399640"/>
              <a:gd name="connsiteY6" fmla="*/ 1730428 h 1743208"/>
              <a:gd name="connsiteX7" fmla="*/ 546535 w 2399640"/>
              <a:gd name="connsiteY7" fmla="*/ 1742993 h 1743208"/>
              <a:gd name="connsiteX8" fmla="*/ 147246 w 2399640"/>
              <a:gd name="connsiteY8" fmla="*/ 1719319 h 1743208"/>
              <a:gd name="connsiteX9" fmla="*/ 49456 w 2399640"/>
              <a:gd name="connsiteY9" fmla="*/ 1657201 h 1743208"/>
              <a:gd name="connsiteX10" fmla="*/ 2061 w 2399640"/>
              <a:gd name="connsiteY10" fmla="*/ 1360325 h 1743208"/>
              <a:gd name="connsiteX11" fmla="*/ 8666 w 2399640"/>
              <a:gd name="connsiteY11" fmla="*/ 291606 h 1743208"/>
              <a:gd name="connsiteX0" fmla="*/ 8666 w 2399640"/>
              <a:gd name="connsiteY0" fmla="*/ 291606 h 1765282"/>
              <a:gd name="connsiteX1" fmla="*/ 186788 w 2399640"/>
              <a:gd name="connsiteY1" fmla="*/ 0 h 1765282"/>
              <a:gd name="connsiteX2" fmla="*/ 1721176 w 2399640"/>
              <a:gd name="connsiteY2" fmla="*/ 4828 h 1765282"/>
              <a:gd name="connsiteX3" fmla="*/ 2066568 w 2399640"/>
              <a:gd name="connsiteY3" fmla="*/ 16645 h 1765282"/>
              <a:gd name="connsiteX4" fmla="*/ 2381856 w 2399640"/>
              <a:gd name="connsiteY4" fmla="*/ 159153 h 1765282"/>
              <a:gd name="connsiteX5" fmla="*/ 2381856 w 2399640"/>
              <a:gd name="connsiteY5" fmla="*/ 1328276 h 1765282"/>
              <a:gd name="connsiteX6" fmla="*/ 2147994 w 2399640"/>
              <a:gd name="connsiteY6" fmla="*/ 1730428 h 1765282"/>
              <a:gd name="connsiteX7" fmla="*/ 546535 w 2399640"/>
              <a:gd name="connsiteY7" fmla="*/ 1742993 h 1765282"/>
              <a:gd name="connsiteX8" fmla="*/ 147246 w 2399640"/>
              <a:gd name="connsiteY8" fmla="*/ 1719319 h 1765282"/>
              <a:gd name="connsiteX9" fmla="*/ 49456 w 2399640"/>
              <a:gd name="connsiteY9" fmla="*/ 1657201 h 1765282"/>
              <a:gd name="connsiteX10" fmla="*/ 2061 w 2399640"/>
              <a:gd name="connsiteY10" fmla="*/ 1360325 h 1765282"/>
              <a:gd name="connsiteX11" fmla="*/ 8666 w 2399640"/>
              <a:gd name="connsiteY11" fmla="*/ 291606 h 1765282"/>
              <a:gd name="connsiteX0" fmla="*/ 8666 w 2399640"/>
              <a:gd name="connsiteY0" fmla="*/ 291606 h 1765282"/>
              <a:gd name="connsiteX1" fmla="*/ 186788 w 2399640"/>
              <a:gd name="connsiteY1" fmla="*/ 0 h 1765282"/>
              <a:gd name="connsiteX2" fmla="*/ 1721176 w 2399640"/>
              <a:gd name="connsiteY2" fmla="*/ 4828 h 1765282"/>
              <a:gd name="connsiteX3" fmla="*/ 2066568 w 2399640"/>
              <a:gd name="connsiteY3" fmla="*/ 16645 h 1765282"/>
              <a:gd name="connsiteX4" fmla="*/ 2381856 w 2399640"/>
              <a:gd name="connsiteY4" fmla="*/ 159153 h 1765282"/>
              <a:gd name="connsiteX5" fmla="*/ 2381856 w 2399640"/>
              <a:gd name="connsiteY5" fmla="*/ 1328276 h 1765282"/>
              <a:gd name="connsiteX6" fmla="*/ 2147994 w 2399640"/>
              <a:gd name="connsiteY6" fmla="*/ 1730428 h 1765282"/>
              <a:gd name="connsiteX7" fmla="*/ 546535 w 2399640"/>
              <a:gd name="connsiteY7" fmla="*/ 1742993 h 1765282"/>
              <a:gd name="connsiteX8" fmla="*/ 147246 w 2399640"/>
              <a:gd name="connsiteY8" fmla="*/ 1719319 h 1765282"/>
              <a:gd name="connsiteX9" fmla="*/ 49456 w 2399640"/>
              <a:gd name="connsiteY9" fmla="*/ 1657201 h 1765282"/>
              <a:gd name="connsiteX10" fmla="*/ 2061 w 2399640"/>
              <a:gd name="connsiteY10" fmla="*/ 1360325 h 1765282"/>
              <a:gd name="connsiteX11" fmla="*/ 8666 w 2399640"/>
              <a:gd name="connsiteY11" fmla="*/ 291606 h 1765282"/>
              <a:gd name="connsiteX0" fmla="*/ 8666 w 2399640"/>
              <a:gd name="connsiteY0" fmla="*/ 291606 h 1743605"/>
              <a:gd name="connsiteX1" fmla="*/ 186788 w 2399640"/>
              <a:gd name="connsiteY1" fmla="*/ 0 h 1743605"/>
              <a:gd name="connsiteX2" fmla="*/ 1721176 w 2399640"/>
              <a:gd name="connsiteY2" fmla="*/ 4828 h 1743605"/>
              <a:gd name="connsiteX3" fmla="*/ 2066568 w 2399640"/>
              <a:gd name="connsiteY3" fmla="*/ 16645 h 1743605"/>
              <a:gd name="connsiteX4" fmla="*/ 2381856 w 2399640"/>
              <a:gd name="connsiteY4" fmla="*/ 159153 h 1743605"/>
              <a:gd name="connsiteX5" fmla="*/ 2381856 w 2399640"/>
              <a:gd name="connsiteY5" fmla="*/ 1328276 h 1743605"/>
              <a:gd name="connsiteX6" fmla="*/ 2147994 w 2399640"/>
              <a:gd name="connsiteY6" fmla="*/ 1730428 h 1743605"/>
              <a:gd name="connsiteX7" fmla="*/ 546535 w 2399640"/>
              <a:gd name="connsiteY7" fmla="*/ 1742993 h 1743605"/>
              <a:gd name="connsiteX8" fmla="*/ 147246 w 2399640"/>
              <a:gd name="connsiteY8" fmla="*/ 1719319 h 1743605"/>
              <a:gd name="connsiteX9" fmla="*/ 49456 w 2399640"/>
              <a:gd name="connsiteY9" fmla="*/ 1657201 h 1743605"/>
              <a:gd name="connsiteX10" fmla="*/ 2061 w 2399640"/>
              <a:gd name="connsiteY10" fmla="*/ 1360325 h 1743605"/>
              <a:gd name="connsiteX11" fmla="*/ 8666 w 2399640"/>
              <a:gd name="connsiteY11" fmla="*/ 291606 h 1743605"/>
              <a:gd name="connsiteX0" fmla="*/ 8666 w 2381880"/>
              <a:gd name="connsiteY0" fmla="*/ 291606 h 1743605"/>
              <a:gd name="connsiteX1" fmla="*/ 186788 w 2381880"/>
              <a:gd name="connsiteY1" fmla="*/ 0 h 1743605"/>
              <a:gd name="connsiteX2" fmla="*/ 1721176 w 2381880"/>
              <a:gd name="connsiteY2" fmla="*/ 4828 h 1743605"/>
              <a:gd name="connsiteX3" fmla="*/ 2066568 w 2381880"/>
              <a:gd name="connsiteY3" fmla="*/ 16645 h 1743605"/>
              <a:gd name="connsiteX4" fmla="*/ 2344150 w 2381880"/>
              <a:gd name="connsiteY4" fmla="*/ 165436 h 1743605"/>
              <a:gd name="connsiteX5" fmla="*/ 2381856 w 2381880"/>
              <a:gd name="connsiteY5" fmla="*/ 1328276 h 1743605"/>
              <a:gd name="connsiteX6" fmla="*/ 2147994 w 2381880"/>
              <a:gd name="connsiteY6" fmla="*/ 1730428 h 1743605"/>
              <a:gd name="connsiteX7" fmla="*/ 546535 w 2381880"/>
              <a:gd name="connsiteY7" fmla="*/ 1742993 h 1743605"/>
              <a:gd name="connsiteX8" fmla="*/ 147246 w 2381880"/>
              <a:gd name="connsiteY8" fmla="*/ 1719319 h 1743605"/>
              <a:gd name="connsiteX9" fmla="*/ 49456 w 2381880"/>
              <a:gd name="connsiteY9" fmla="*/ 1657201 h 1743605"/>
              <a:gd name="connsiteX10" fmla="*/ 2061 w 2381880"/>
              <a:gd name="connsiteY10" fmla="*/ 1360325 h 1743605"/>
              <a:gd name="connsiteX11" fmla="*/ 8666 w 2381880"/>
              <a:gd name="connsiteY11" fmla="*/ 291606 h 1743605"/>
              <a:gd name="connsiteX0" fmla="*/ 8666 w 2381880"/>
              <a:gd name="connsiteY0" fmla="*/ 291606 h 1743605"/>
              <a:gd name="connsiteX1" fmla="*/ 186788 w 2381880"/>
              <a:gd name="connsiteY1" fmla="*/ 0 h 1743605"/>
              <a:gd name="connsiteX2" fmla="*/ 1721176 w 2381880"/>
              <a:gd name="connsiteY2" fmla="*/ 4828 h 1743605"/>
              <a:gd name="connsiteX3" fmla="*/ 2066568 w 2381880"/>
              <a:gd name="connsiteY3" fmla="*/ 16645 h 1743605"/>
              <a:gd name="connsiteX4" fmla="*/ 2344150 w 2381880"/>
              <a:gd name="connsiteY4" fmla="*/ 165436 h 1743605"/>
              <a:gd name="connsiteX5" fmla="*/ 2381856 w 2381880"/>
              <a:gd name="connsiteY5" fmla="*/ 1328276 h 1743605"/>
              <a:gd name="connsiteX6" fmla="*/ 2147994 w 2381880"/>
              <a:gd name="connsiteY6" fmla="*/ 1730428 h 1743605"/>
              <a:gd name="connsiteX7" fmla="*/ 546535 w 2381880"/>
              <a:gd name="connsiteY7" fmla="*/ 1742993 h 1743605"/>
              <a:gd name="connsiteX8" fmla="*/ 147246 w 2381880"/>
              <a:gd name="connsiteY8" fmla="*/ 1719319 h 1743605"/>
              <a:gd name="connsiteX9" fmla="*/ 49456 w 2381880"/>
              <a:gd name="connsiteY9" fmla="*/ 1657201 h 1743605"/>
              <a:gd name="connsiteX10" fmla="*/ 2061 w 2381880"/>
              <a:gd name="connsiteY10" fmla="*/ 1360325 h 1743605"/>
              <a:gd name="connsiteX11" fmla="*/ 8666 w 2381880"/>
              <a:gd name="connsiteY11" fmla="*/ 291606 h 1743605"/>
              <a:gd name="connsiteX0" fmla="*/ 8666 w 2384460"/>
              <a:gd name="connsiteY0" fmla="*/ 291606 h 1743605"/>
              <a:gd name="connsiteX1" fmla="*/ 186788 w 2384460"/>
              <a:gd name="connsiteY1" fmla="*/ 0 h 1743605"/>
              <a:gd name="connsiteX2" fmla="*/ 1721176 w 2384460"/>
              <a:gd name="connsiteY2" fmla="*/ 4828 h 1743605"/>
              <a:gd name="connsiteX3" fmla="*/ 2066568 w 2384460"/>
              <a:gd name="connsiteY3" fmla="*/ 16645 h 1743605"/>
              <a:gd name="connsiteX4" fmla="*/ 2344150 w 2384460"/>
              <a:gd name="connsiteY4" fmla="*/ 165436 h 1743605"/>
              <a:gd name="connsiteX5" fmla="*/ 2381856 w 2384460"/>
              <a:gd name="connsiteY5" fmla="*/ 1328276 h 1743605"/>
              <a:gd name="connsiteX6" fmla="*/ 2147994 w 2384460"/>
              <a:gd name="connsiteY6" fmla="*/ 1730428 h 1743605"/>
              <a:gd name="connsiteX7" fmla="*/ 546535 w 2384460"/>
              <a:gd name="connsiteY7" fmla="*/ 1742993 h 1743605"/>
              <a:gd name="connsiteX8" fmla="*/ 147246 w 2384460"/>
              <a:gd name="connsiteY8" fmla="*/ 1719319 h 1743605"/>
              <a:gd name="connsiteX9" fmla="*/ 49456 w 2384460"/>
              <a:gd name="connsiteY9" fmla="*/ 1657201 h 1743605"/>
              <a:gd name="connsiteX10" fmla="*/ 2061 w 2384460"/>
              <a:gd name="connsiteY10" fmla="*/ 1360325 h 1743605"/>
              <a:gd name="connsiteX11" fmla="*/ 8666 w 2384460"/>
              <a:gd name="connsiteY11" fmla="*/ 291606 h 1743605"/>
              <a:gd name="connsiteX0" fmla="*/ 8666 w 2384460"/>
              <a:gd name="connsiteY0" fmla="*/ 291606 h 1743605"/>
              <a:gd name="connsiteX1" fmla="*/ 186788 w 2384460"/>
              <a:gd name="connsiteY1" fmla="*/ 0 h 1743605"/>
              <a:gd name="connsiteX2" fmla="*/ 1603029 w 2384460"/>
              <a:gd name="connsiteY2" fmla="*/ 17394 h 1743605"/>
              <a:gd name="connsiteX3" fmla="*/ 2066568 w 2384460"/>
              <a:gd name="connsiteY3" fmla="*/ 16645 h 1743605"/>
              <a:gd name="connsiteX4" fmla="*/ 2344150 w 2384460"/>
              <a:gd name="connsiteY4" fmla="*/ 165436 h 1743605"/>
              <a:gd name="connsiteX5" fmla="*/ 2381856 w 2384460"/>
              <a:gd name="connsiteY5" fmla="*/ 1328276 h 1743605"/>
              <a:gd name="connsiteX6" fmla="*/ 2147994 w 2384460"/>
              <a:gd name="connsiteY6" fmla="*/ 1730428 h 1743605"/>
              <a:gd name="connsiteX7" fmla="*/ 546535 w 2384460"/>
              <a:gd name="connsiteY7" fmla="*/ 1742993 h 1743605"/>
              <a:gd name="connsiteX8" fmla="*/ 147246 w 2384460"/>
              <a:gd name="connsiteY8" fmla="*/ 1719319 h 1743605"/>
              <a:gd name="connsiteX9" fmla="*/ 49456 w 2384460"/>
              <a:gd name="connsiteY9" fmla="*/ 1657201 h 1743605"/>
              <a:gd name="connsiteX10" fmla="*/ 2061 w 2384460"/>
              <a:gd name="connsiteY10" fmla="*/ 1360325 h 1743605"/>
              <a:gd name="connsiteX11" fmla="*/ 8666 w 2384460"/>
              <a:gd name="connsiteY11" fmla="*/ 291606 h 174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4460" h="1743605">
                <a:moveTo>
                  <a:pt x="8666" y="291606"/>
                </a:moveTo>
                <a:cubicBezTo>
                  <a:pt x="12223" y="88211"/>
                  <a:pt x="66364" y="254"/>
                  <a:pt x="186788" y="0"/>
                </a:cubicBezTo>
                <a:lnTo>
                  <a:pt x="1603029" y="17394"/>
                </a:lnTo>
                <a:cubicBezTo>
                  <a:pt x="1686106" y="15997"/>
                  <a:pt x="1943048" y="-8029"/>
                  <a:pt x="2066568" y="16645"/>
                </a:cubicBezTo>
                <a:cubicBezTo>
                  <a:pt x="2190088" y="41319"/>
                  <a:pt x="2309504" y="34280"/>
                  <a:pt x="2344150" y="165436"/>
                </a:cubicBezTo>
                <a:cubicBezTo>
                  <a:pt x="2399247" y="308442"/>
                  <a:pt x="2381856" y="1162973"/>
                  <a:pt x="2381856" y="1328276"/>
                </a:cubicBezTo>
                <a:cubicBezTo>
                  <a:pt x="2362293" y="1694072"/>
                  <a:pt x="2305570" y="1717856"/>
                  <a:pt x="2147994" y="1730428"/>
                </a:cubicBezTo>
                <a:cubicBezTo>
                  <a:pt x="1990418" y="1743000"/>
                  <a:pt x="879993" y="1744845"/>
                  <a:pt x="546535" y="1742993"/>
                </a:cubicBezTo>
                <a:cubicBezTo>
                  <a:pt x="213077" y="1741142"/>
                  <a:pt x="277634" y="1743141"/>
                  <a:pt x="147246" y="1719319"/>
                </a:cubicBezTo>
                <a:cubicBezTo>
                  <a:pt x="106773" y="1705590"/>
                  <a:pt x="66833" y="1683287"/>
                  <a:pt x="49456" y="1657201"/>
                </a:cubicBezTo>
                <a:cubicBezTo>
                  <a:pt x="13126" y="1594307"/>
                  <a:pt x="-6704" y="1430207"/>
                  <a:pt x="2061" y="1360325"/>
                </a:cubicBezTo>
                <a:cubicBezTo>
                  <a:pt x="4263" y="911934"/>
                  <a:pt x="6464" y="739997"/>
                  <a:pt x="8666" y="291606"/>
                </a:cubicBezTo>
                <a:close/>
              </a:path>
            </a:pathLst>
          </a:custGeom>
          <a:solidFill>
            <a:schemeClr val="tx2"/>
          </a:solidFill>
          <a:ln w="12692" cap="flat">
            <a:noFill/>
            <a:prstDash val="solid"/>
            <a:miter/>
          </a:ln>
        </p:spPr>
        <p:txBody>
          <a:bodyPr rtlCol="0" anchor="ctr"/>
          <a:lstStyle/>
          <a:p>
            <a:endParaRPr lang="en-US">
              <a:latin typeface="Roboto Condensed" panose="02000000000000000000" pitchFamily="2" charset="0"/>
            </a:endParaRPr>
          </a:p>
        </p:txBody>
      </p:sp>
      <p:sp>
        <p:nvSpPr>
          <p:cNvPr id="16" name="TextBox 15">
            <a:extLst>
              <a:ext uri="{FF2B5EF4-FFF2-40B4-BE49-F238E27FC236}">
                <a16:creationId xmlns:a16="http://schemas.microsoft.com/office/drawing/2014/main" id="{38414B3E-94E5-F451-3A52-3C49E5A62417}"/>
              </a:ext>
            </a:extLst>
          </p:cNvPr>
          <p:cNvSpPr txBox="1"/>
          <p:nvPr/>
        </p:nvSpPr>
        <p:spPr>
          <a:xfrm>
            <a:off x="7918842" y="5576784"/>
            <a:ext cx="2188081" cy="841769"/>
          </a:xfrm>
          <a:prstGeom prst="rect">
            <a:avLst/>
          </a:prstGeom>
          <a:noFill/>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300"/>
              </a:spcAft>
              <a:buClrTx/>
              <a:buSzTx/>
              <a:buFontTx/>
              <a:buNone/>
              <a:tabLst/>
              <a:defRPr/>
            </a:pPr>
            <a:r>
              <a:rPr lang="en-GB" sz="1400" b="0" i="0" u="none" strike="noStrike" kern="1200" cap="none" spc="0" normalizeH="0" baseline="0" noProof="0">
                <a:ln>
                  <a:noFill/>
                </a:ln>
                <a:solidFill>
                  <a:srgbClr val="FFFFFF"/>
                </a:solidFill>
                <a:effectLst/>
                <a:uLnTx/>
                <a:uFillTx/>
                <a:latin typeface="Roboto Condensed"/>
                <a:ea typeface="Roboto Condensed"/>
                <a:cs typeface="Roboto Condensed"/>
              </a:rPr>
              <a:t>I think trips are even more special when you can share the memories with your family.</a:t>
            </a:r>
          </a:p>
          <a:p>
            <a:pPr marL="0" marR="0" lvl="0" indent="0" algn="l" defTabSz="457200" rtl="0" eaLnBrk="1" fontAlgn="auto" latinLnBrk="0" hangingPunct="1">
              <a:lnSpc>
                <a:spcPct val="90000"/>
              </a:lnSpc>
              <a:spcBef>
                <a:spcPts val="0"/>
              </a:spcBef>
              <a:spcAft>
                <a:spcPts val="300"/>
              </a:spcAft>
              <a:buClrTx/>
              <a:buSzTx/>
              <a:buFontTx/>
              <a:buNone/>
              <a:tabLst/>
              <a:defRPr/>
            </a:pPr>
            <a:r>
              <a:rPr lang="en-GB" sz="1600" b="1">
                <a:solidFill>
                  <a:srgbClr val="FFFFFF"/>
                </a:solidFill>
                <a:latin typeface="Roboto Condensed"/>
                <a:ea typeface="Roboto Condensed"/>
                <a:cs typeface="Roboto Condensed"/>
              </a:rPr>
              <a:t>Ollie</a:t>
            </a:r>
            <a:endParaRPr lang="en-GB" sz="1600" b="1" noProof="0">
              <a:solidFill>
                <a:srgbClr val="FFFFFF"/>
              </a:solidFill>
              <a:latin typeface="Roboto Condensed"/>
              <a:ea typeface="Roboto Condensed"/>
              <a:cs typeface="Roboto Condensed"/>
            </a:endParaRPr>
          </a:p>
        </p:txBody>
      </p:sp>
      <p:sp>
        <p:nvSpPr>
          <p:cNvPr id="2" name="TextBox 1">
            <a:extLst>
              <a:ext uri="{FF2B5EF4-FFF2-40B4-BE49-F238E27FC236}">
                <a16:creationId xmlns:a16="http://schemas.microsoft.com/office/drawing/2014/main" id="{BEAA6FA1-1CA4-EA08-EE5A-9F21B5DF6591}"/>
              </a:ext>
            </a:extLst>
          </p:cNvPr>
          <p:cNvSpPr txBox="1"/>
          <p:nvPr/>
        </p:nvSpPr>
        <p:spPr>
          <a:xfrm>
            <a:off x="9460489" y="7185123"/>
            <a:ext cx="870431" cy="215444"/>
          </a:xfrm>
          <a:prstGeom prst="rect">
            <a:avLst/>
          </a:prstGeom>
          <a:noFill/>
        </p:spPr>
        <p:txBody>
          <a:bodyPr wrap="none" lIns="0" rIns="0" rtlCol="0">
            <a:spAutoFit/>
          </a:bodyPr>
          <a:lstStyle/>
          <a:p>
            <a:pPr algn="r"/>
            <a:r>
              <a:rPr lang="en-US" sz="80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sp>
        <p:nvSpPr>
          <p:cNvPr id="11" name="TextBox 10">
            <a:extLst>
              <a:ext uri="{FF2B5EF4-FFF2-40B4-BE49-F238E27FC236}">
                <a16:creationId xmlns:a16="http://schemas.microsoft.com/office/drawing/2014/main" id="{F97D0D73-4562-B1FB-CACD-08BCFF967EB1}"/>
              </a:ext>
            </a:extLst>
          </p:cNvPr>
          <p:cNvSpPr txBox="1"/>
          <p:nvPr/>
        </p:nvSpPr>
        <p:spPr>
          <a:xfrm>
            <a:off x="9593525" y="747843"/>
            <a:ext cx="810661" cy="1246495"/>
          </a:xfrm>
          <a:prstGeom prst="rect">
            <a:avLst/>
          </a:prstGeom>
          <a:solidFill>
            <a:srgbClr val="FFFFFF">
              <a:alpha val="80000"/>
            </a:srgbClr>
          </a:solidFill>
          <a:ln>
            <a:noFill/>
          </a:ln>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Pictured: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Florence Bark and Henry </a:t>
            </a:r>
            <a:r>
              <a:rPr lang="en-GB" sz="1000" err="1">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Moores</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a:t>
            </a:r>
            <a:endParaRPr kumimoji="0" lang="en-GB" sz="1000" b="0"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endParaRPr>
          </a:p>
          <a:p>
            <a:pPr marL="0" marR="0" lvl="0" indent="0" algn="l" defTabSz="457200" rtl="0" eaLnBrk="1" fontAlgn="auto" latinLnBrk="0" hangingPunct="1">
              <a:lnSpc>
                <a:spcPct val="9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Source: </a:t>
            </a:r>
            <a:r>
              <a:rPr lang="en-GB" sz="1000" err="1">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Bemorefab</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 Children’s Cancer Charity on Facebook.</a:t>
            </a:r>
            <a:endParaRPr kumimoji="0" lang="en-GB" sz="1000" b="0"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endParaRPr>
          </a:p>
        </p:txBody>
      </p:sp>
      <p:pic>
        <p:nvPicPr>
          <p:cNvPr id="9" name="Picture 8" descr="A person playing guitar and singing into a microphone&#10;&#10;AI-generated content may be incorrect.">
            <a:extLst>
              <a:ext uri="{FF2B5EF4-FFF2-40B4-BE49-F238E27FC236}">
                <a16:creationId xmlns:a16="http://schemas.microsoft.com/office/drawing/2014/main" id="{DD1961F7-3E07-5BDC-5AFD-E0F2A18C260D}"/>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5564163" y="5496727"/>
            <a:ext cx="1709841" cy="986400"/>
          </a:xfrm>
          <a:prstGeom prst="rect">
            <a:avLst/>
          </a:prstGeom>
        </p:spPr>
      </p:pic>
      <p:sp>
        <p:nvSpPr>
          <p:cNvPr id="3" name="TextBox 2">
            <a:extLst>
              <a:ext uri="{FF2B5EF4-FFF2-40B4-BE49-F238E27FC236}">
                <a16:creationId xmlns:a16="http://schemas.microsoft.com/office/drawing/2014/main" id="{358F4551-F973-2280-474A-66A9FA58F78B}"/>
              </a:ext>
            </a:extLst>
          </p:cNvPr>
          <p:cNvSpPr txBox="1"/>
          <p:nvPr/>
        </p:nvSpPr>
        <p:spPr>
          <a:xfrm>
            <a:off x="344906" y="6503467"/>
            <a:ext cx="2382559" cy="138499"/>
          </a:xfrm>
          <a:prstGeom prst="rect">
            <a:avLst/>
          </a:prstGeom>
          <a:solidFill>
            <a:srgbClr val="FFFFFF">
              <a:alpha val="80000"/>
            </a:srgbClr>
          </a:solidFill>
          <a:ln>
            <a:noFill/>
          </a:ln>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GB" sz="1000" b="1"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Pictured: </a:t>
            </a:r>
            <a:r>
              <a:rPr kumimoji="0" lang="en-GB" sz="1000"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Plastic in the sea. </a:t>
            </a:r>
            <a:r>
              <a:rPr kumimoji="0" lang="en-GB" sz="1000" b="1"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Source: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Canva.</a:t>
            </a:r>
            <a:endParaRPr kumimoji="0" lang="en-GB" sz="1000" b="0"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endParaRPr>
          </a:p>
        </p:txBody>
      </p:sp>
      <p:pic>
        <p:nvPicPr>
          <p:cNvPr id="4" name="Picture 3">
            <a:extLst>
              <a:ext uri="{FF2B5EF4-FFF2-40B4-BE49-F238E27FC236}">
                <a16:creationId xmlns:a16="http://schemas.microsoft.com/office/drawing/2014/main" id="{2D04CC4C-8837-3397-E158-25CD723FB9A0}"/>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869259" y="1690663"/>
            <a:ext cx="2021543" cy="1417253"/>
          </a:xfrm>
          <a:prstGeom prst="rect">
            <a:avLst/>
          </a:prstGeom>
        </p:spPr>
      </p:pic>
      <p:pic>
        <p:nvPicPr>
          <p:cNvPr id="8" name="Picture 7">
            <a:extLst>
              <a:ext uri="{FF2B5EF4-FFF2-40B4-BE49-F238E27FC236}">
                <a16:creationId xmlns:a16="http://schemas.microsoft.com/office/drawing/2014/main" id="{2E696A4E-ECC9-A2CB-3F07-27294E082304}"/>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a:xfrm>
            <a:off x="350587" y="5170863"/>
            <a:ext cx="2303044" cy="1272236"/>
          </a:xfrm>
          <a:prstGeom prst="rect">
            <a:avLst/>
          </a:prstGeom>
        </p:spPr>
      </p:pic>
      <p:pic>
        <p:nvPicPr>
          <p:cNvPr id="10" name="Picture 9">
            <a:extLst>
              <a:ext uri="{FF2B5EF4-FFF2-40B4-BE49-F238E27FC236}">
                <a16:creationId xmlns:a16="http://schemas.microsoft.com/office/drawing/2014/main" id="{B99B3195-5756-ED69-54EC-135004DF4B04}"/>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990594" y="677719"/>
            <a:ext cx="1469895" cy="1521269"/>
          </a:xfrm>
          <a:prstGeom prst="rect">
            <a:avLst/>
          </a:prstGeom>
        </p:spPr>
      </p:pic>
      <p:pic>
        <p:nvPicPr>
          <p:cNvPr id="12" name="Picture 11" descr="An aerial view of a resort&#10;&#10;AI-generated content may be incorrect.">
            <a:extLst>
              <a:ext uri="{FF2B5EF4-FFF2-40B4-BE49-F238E27FC236}">
                <a16:creationId xmlns:a16="http://schemas.microsoft.com/office/drawing/2014/main" id="{29FEC3C4-F8A7-D5C6-2447-13F9AC4FD935}"/>
              </a:ext>
            </a:extLst>
          </p:cNvPr>
          <p:cNvPicPr>
            <a:picLocks noChangeAspect="1"/>
          </p:cNvPicPr>
          <p:nvPr/>
        </p:nvPicPr>
        <p:blipFill>
          <a:blip r:embed="rId11" cstate="screen">
            <a:extLst>
              <a:ext uri="{28A0092B-C50C-407E-A947-70E740481C1C}">
                <a14:useLocalDpi xmlns:a14="http://schemas.microsoft.com/office/drawing/2010/main"/>
              </a:ext>
            </a:extLst>
          </a:blip>
          <a:srcRect/>
          <a:stretch/>
        </p:blipFill>
        <p:spPr>
          <a:xfrm>
            <a:off x="5579195" y="5489402"/>
            <a:ext cx="1934356" cy="1004225"/>
          </a:xfrm>
          <a:prstGeom prst="rect">
            <a:avLst/>
          </a:prstGeom>
        </p:spPr>
      </p:pic>
    </p:spTree>
    <p:extLst>
      <p:ext uri="{BB962C8B-B14F-4D97-AF65-F5344CB8AC3E}">
        <p14:creationId xmlns:p14="http://schemas.microsoft.com/office/powerpoint/2010/main" val="195492725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 name="Rounded Rectangle 563">
            <a:extLst>
              <a:ext uri="{FF2B5EF4-FFF2-40B4-BE49-F238E27FC236}">
                <a16:creationId xmlns:a16="http://schemas.microsoft.com/office/drawing/2014/main" id="{10A13E73-6090-2390-8596-BB1E45C39866}"/>
              </a:ext>
            </a:extLst>
          </p:cNvPr>
          <p:cNvSpPr/>
          <p:nvPr/>
        </p:nvSpPr>
        <p:spPr>
          <a:xfrm>
            <a:off x="5459597" y="5155851"/>
            <a:ext cx="4863600" cy="1437290"/>
          </a:xfrm>
          <a:prstGeom prst="roundRect">
            <a:avLst>
              <a:gd name="adj" fmla="val 946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5" name="TextBox 4">
            <a:extLst>
              <a:ext uri="{FF2B5EF4-FFF2-40B4-BE49-F238E27FC236}">
                <a16:creationId xmlns:a16="http://schemas.microsoft.com/office/drawing/2014/main" id="{4D75512D-E3B0-E63D-941A-BFF082B19D25}"/>
              </a:ext>
            </a:extLst>
          </p:cNvPr>
          <p:cNvSpPr txBox="1"/>
          <p:nvPr/>
        </p:nvSpPr>
        <p:spPr>
          <a:xfrm>
            <a:off x="345135" y="1207121"/>
            <a:ext cx="3367755" cy="790088"/>
          </a:xfrm>
          <a:prstGeom prst="rect">
            <a:avLst/>
          </a:prstGeom>
          <a:noFill/>
        </p:spPr>
        <p:txBody>
          <a:bodyPr wrap="square" lIns="0" tIns="0" rIns="0" bIns="0" rtlCol="0">
            <a:spAutoFit/>
          </a:bodyPr>
          <a:lstStyle/>
          <a:p>
            <a:pPr marL="0" marR="0" lvl="0" indent="0" algn="l" defTabSz="457200" rtl="0" eaLnBrk="1" fontAlgn="auto" latinLnBrk="0" hangingPunct="1">
              <a:lnSpc>
                <a:spcPct val="70000"/>
              </a:lnSpc>
              <a:spcBef>
                <a:spcPts val="0"/>
              </a:spcBef>
              <a:spcAft>
                <a:spcPts val="0"/>
              </a:spcAft>
              <a:buClrTx/>
              <a:buSzTx/>
              <a:buFontTx/>
              <a:buNone/>
              <a:tabLst/>
              <a:defRPr/>
            </a:pPr>
            <a:r>
              <a:rPr lang="en-GB" sz="3600" dirty="0">
                <a:solidFill>
                  <a:srgbClr val="2C9954"/>
                </a:solidFill>
                <a:latin typeface="Londrina Solid" pitchFamily="2" charset="77"/>
                <a:sym typeface="LondrinaSolid-Black"/>
              </a:rPr>
              <a:t>Axolotl</a:t>
            </a:r>
            <a:br>
              <a:rPr lang="en-GB" sz="3600" dirty="0">
                <a:solidFill>
                  <a:srgbClr val="2C9954"/>
                </a:solidFill>
                <a:latin typeface="Londrina Solid" pitchFamily="2" charset="77"/>
                <a:sym typeface="LondrinaSolid-Black"/>
              </a:rPr>
            </a:br>
            <a:r>
              <a:rPr lang="en-GB" sz="3600" dirty="0">
                <a:solidFill>
                  <a:srgbClr val="2C9954"/>
                </a:solidFill>
                <a:latin typeface="Londrina Solid" pitchFamily="2" charset="77"/>
                <a:sym typeface="LondrinaSolid-Black"/>
              </a:rPr>
              <a:t>Success!</a:t>
            </a:r>
            <a:endParaRPr kumimoji="0" lang="en-GB" sz="3600" u="none" strike="noStrike" kern="1200" cap="none" spc="0" normalizeH="0" baseline="0" noProof="0" dirty="0">
              <a:ln>
                <a:noFill/>
              </a:ln>
              <a:solidFill>
                <a:srgbClr val="2C9954"/>
              </a:solidFill>
              <a:effectLst/>
              <a:uLnTx/>
              <a:uFillTx/>
              <a:latin typeface="Londrina Solid" pitchFamily="2" charset="77"/>
              <a:sym typeface="LondrinaSolid-Black"/>
            </a:endParaRPr>
          </a:p>
        </p:txBody>
      </p:sp>
      <p:grpSp>
        <p:nvGrpSpPr>
          <p:cNvPr id="8" name="Group 7">
            <a:extLst>
              <a:ext uri="{FF2B5EF4-FFF2-40B4-BE49-F238E27FC236}">
                <a16:creationId xmlns:a16="http://schemas.microsoft.com/office/drawing/2014/main" id="{C6926DFB-9335-25EE-0351-63D776068ACC}"/>
              </a:ext>
            </a:extLst>
          </p:cNvPr>
          <p:cNvGrpSpPr/>
          <p:nvPr/>
        </p:nvGrpSpPr>
        <p:grpSpPr>
          <a:xfrm>
            <a:off x="338645" y="337924"/>
            <a:ext cx="4909337" cy="728058"/>
            <a:chOff x="338645" y="337924"/>
            <a:chExt cx="4909337" cy="728058"/>
          </a:xfrm>
          <a:solidFill>
            <a:srgbClr val="2C9954"/>
          </a:solidFill>
        </p:grpSpPr>
        <p:sp>
          <p:nvSpPr>
            <p:cNvPr id="9" name="Freeform 8">
              <a:extLst>
                <a:ext uri="{FF2B5EF4-FFF2-40B4-BE49-F238E27FC236}">
                  <a16:creationId xmlns:a16="http://schemas.microsoft.com/office/drawing/2014/main" id="{C2FCD5EA-4261-7807-A0A5-E36253C57D9B}"/>
                </a:ext>
              </a:extLst>
            </p:cNvPr>
            <p:cNvSpPr/>
            <p:nvPr/>
          </p:nvSpPr>
          <p:spPr>
            <a:xfrm>
              <a:off x="378167" y="377710"/>
              <a:ext cx="4830292" cy="647238"/>
            </a:xfrm>
            <a:custGeom>
              <a:avLst/>
              <a:gdLst>
                <a:gd name="connsiteX0" fmla="*/ 4769953 w 4830292"/>
                <a:gd name="connsiteY0" fmla="*/ 1011007 h 1011007"/>
                <a:gd name="connsiteX1" fmla="*/ 60339 w 4830292"/>
                <a:gd name="connsiteY1" fmla="*/ 1011007 h 1011007"/>
                <a:gd name="connsiteX2" fmla="*/ 0 w 4830292"/>
                <a:gd name="connsiteY2" fmla="*/ 950654 h 1011007"/>
                <a:gd name="connsiteX3" fmla="*/ 0 w 4830292"/>
                <a:gd name="connsiteY3" fmla="*/ 60353 h 1011007"/>
                <a:gd name="connsiteX4" fmla="*/ 60339 w 4830292"/>
                <a:gd name="connsiteY4" fmla="*/ 0 h 1011007"/>
                <a:gd name="connsiteX5" fmla="*/ 4769953 w 4830292"/>
                <a:gd name="connsiteY5" fmla="*/ 0 h 1011007"/>
                <a:gd name="connsiteX6" fmla="*/ 4830292 w 4830292"/>
                <a:gd name="connsiteY6" fmla="*/ 60353 h 1011007"/>
                <a:gd name="connsiteX7" fmla="*/ 4830292 w 4830292"/>
                <a:gd name="connsiteY7" fmla="*/ 950654 h 1011007"/>
                <a:gd name="connsiteX8" fmla="*/ 4769953 w 4830292"/>
                <a:gd name="connsiteY8" fmla="*/ 1011007 h 101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0292" h="1011007">
                  <a:moveTo>
                    <a:pt x="4769953" y="1011007"/>
                  </a:moveTo>
                  <a:lnTo>
                    <a:pt x="60339" y="1011007"/>
                  </a:lnTo>
                  <a:cubicBezTo>
                    <a:pt x="27057" y="1011007"/>
                    <a:pt x="0" y="983944"/>
                    <a:pt x="0" y="950654"/>
                  </a:cubicBezTo>
                  <a:lnTo>
                    <a:pt x="0" y="60353"/>
                  </a:lnTo>
                  <a:cubicBezTo>
                    <a:pt x="0" y="27064"/>
                    <a:pt x="27057" y="0"/>
                    <a:pt x="60339" y="0"/>
                  </a:cubicBezTo>
                  <a:lnTo>
                    <a:pt x="4769953" y="0"/>
                  </a:lnTo>
                  <a:cubicBezTo>
                    <a:pt x="4803235" y="0"/>
                    <a:pt x="4830292" y="27064"/>
                    <a:pt x="4830292" y="60353"/>
                  </a:cubicBezTo>
                  <a:lnTo>
                    <a:pt x="4830292" y="950654"/>
                  </a:lnTo>
                  <a:cubicBezTo>
                    <a:pt x="4830292" y="983944"/>
                    <a:pt x="4803235" y="1011007"/>
                    <a:pt x="4769953" y="1011007"/>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5" name="Freeform 34">
              <a:extLst>
                <a:ext uri="{FF2B5EF4-FFF2-40B4-BE49-F238E27FC236}">
                  <a16:creationId xmlns:a16="http://schemas.microsoft.com/office/drawing/2014/main" id="{577C2575-8055-855B-B90B-95AA0CDCBB8E}"/>
                </a:ext>
              </a:extLst>
            </p:cNvPr>
            <p:cNvSpPr/>
            <p:nvPr/>
          </p:nvSpPr>
          <p:spPr>
            <a:xfrm>
              <a:off x="4417829" y="986958"/>
              <a:ext cx="752395" cy="78642"/>
            </a:xfrm>
            <a:custGeom>
              <a:avLst/>
              <a:gdLst>
                <a:gd name="connsiteX0" fmla="*/ 6605 w 752395"/>
                <a:gd name="connsiteY0" fmla="*/ 74688 h 78642"/>
                <a:gd name="connsiteX1" fmla="*/ 15117 w 752395"/>
                <a:gd name="connsiteY1" fmla="*/ 75577 h 78642"/>
                <a:gd name="connsiteX2" fmla="*/ 40903 w 752395"/>
                <a:gd name="connsiteY2" fmla="*/ 77864 h 78642"/>
                <a:gd name="connsiteX3" fmla="*/ 56782 w 752395"/>
                <a:gd name="connsiteY3" fmla="*/ 77610 h 78642"/>
                <a:gd name="connsiteX4" fmla="*/ 80156 w 752395"/>
                <a:gd name="connsiteY4" fmla="*/ 76975 h 78642"/>
                <a:gd name="connsiteX5" fmla="*/ 100989 w 752395"/>
                <a:gd name="connsiteY5" fmla="*/ 76721 h 78642"/>
                <a:gd name="connsiteX6" fmla="*/ 103783 w 752395"/>
                <a:gd name="connsiteY6" fmla="*/ 77102 h 78642"/>
                <a:gd name="connsiteX7" fmla="*/ 118137 w 752395"/>
                <a:gd name="connsiteY7" fmla="*/ 76466 h 78642"/>
                <a:gd name="connsiteX8" fmla="*/ 288103 w 752395"/>
                <a:gd name="connsiteY8" fmla="*/ 73417 h 78642"/>
                <a:gd name="connsiteX9" fmla="*/ 347679 w 752395"/>
                <a:gd name="connsiteY9" fmla="*/ 72274 h 78642"/>
                <a:gd name="connsiteX10" fmla="*/ 454765 w 752395"/>
                <a:gd name="connsiteY10" fmla="*/ 75450 h 78642"/>
                <a:gd name="connsiteX11" fmla="*/ 505323 w 752395"/>
                <a:gd name="connsiteY11" fmla="*/ 75450 h 78642"/>
                <a:gd name="connsiteX12" fmla="*/ 543305 w 752395"/>
                <a:gd name="connsiteY12" fmla="*/ 78627 h 78642"/>
                <a:gd name="connsiteX13" fmla="*/ 567694 w 752395"/>
                <a:gd name="connsiteY13" fmla="*/ 77356 h 78642"/>
                <a:gd name="connsiteX14" fmla="*/ 593481 w 752395"/>
                <a:gd name="connsiteY14" fmla="*/ 75958 h 78642"/>
                <a:gd name="connsiteX15" fmla="*/ 727370 w 752395"/>
                <a:gd name="connsiteY15" fmla="*/ 69859 h 78642"/>
                <a:gd name="connsiteX16" fmla="*/ 752395 w 752395"/>
                <a:gd name="connsiteY16" fmla="*/ 68716 h 78642"/>
                <a:gd name="connsiteX17" fmla="*/ 736770 w 752395"/>
                <a:gd name="connsiteY17" fmla="*/ 34156 h 78642"/>
                <a:gd name="connsiteX18" fmla="*/ 701583 w 752395"/>
                <a:gd name="connsiteY18" fmla="*/ 739 h 78642"/>
                <a:gd name="connsiteX19" fmla="*/ 690278 w 752395"/>
                <a:gd name="connsiteY19" fmla="*/ 358 h 78642"/>
                <a:gd name="connsiteX20" fmla="*/ 599325 w 752395"/>
                <a:gd name="connsiteY20" fmla="*/ 3026 h 78642"/>
                <a:gd name="connsiteX21" fmla="*/ 458703 w 752395"/>
                <a:gd name="connsiteY21" fmla="*/ 3789 h 78642"/>
                <a:gd name="connsiteX22" fmla="*/ 309824 w 752395"/>
                <a:gd name="connsiteY22" fmla="*/ 5695 h 78642"/>
                <a:gd name="connsiteX23" fmla="*/ 244150 w 752395"/>
                <a:gd name="connsiteY23" fmla="*/ 4551 h 78642"/>
                <a:gd name="connsiteX24" fmla="*/ 166535 w 752395"/>
                <a:gd name="connsiteY24" fmla="*/ 3662 h 78642"/>
                <a:gd name="connsiteX25" fmla="*/ 138970 w 752395"/>
                <a:gd name="connsiteY25" fmla="*/ 3408 h 78642"/>
                <a:gd name="connsiteX26" fmla="*/ 94129 w 752395"/>
                <a:gd name="connsiteY26" fmla="*/ 2899 h 78642"/>
                <a:gd name="connsiteX27" fmla="*/ 6733 w 752395"/>
                <a:gd name="connsiteY27" fmla="*/ 867 h 78642"/>
                <a:gd name="connsiteX28" fmla="*/ 0 w 752395"/>
                <a:gd name="connsiteY28" fmla="*/ 41398 h 78642"/>
                <a:gd name="connsiteX29" fmla="*/ 6605 w 752395"/>
                <a:gd name="connsiteY29"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2395" h="78642">
                  <a:moveTo>
                    <a:pt x="6605" y="74688"/>
                  </a:moveTo>
                  <a:lnTo>
                    <a:pt x="15117" y="75577"/>
                  </a:lnTo>
                  <a:cubicBezTo>
                    <a:pt x="24136" y="76594"/>
                    <a:pt x="32647" y="77610"/>
                    <a:pt x="40903" y="77864"/>
                  </a:cubicBezTo>
                  <a:cubicBezTo>
                    <a:pt x="46112" y="78245"/>
                    <a:pt x="50939" y="78245"/>
                    <a:pt x="56782" y="77610"/>
                  </a:cubicBezTo>
                  <a:cubicBezTo>
                    <a:pt x="64150" y="76721"/>
                    <a:pt x="72153" y="76466"/>
                    <a:pt x="80156" y="76975"/>
                  </a:cubicBezTo>
                  <a:cubicBezTo>
                    <a:pt x="80409" y="76975"/>
                    <a:pt x="94383" y="76848"/>
                    <a:pt x="100989" y="76721"/>
                  </a:cubicBezTo>
                  <a:cubicBezTo>
                    <a:pt x="101877" y="76848"/>
                    <a:pt x="102640" y="76975"/>
                    <a:pt x="103783" y="77102"/>
                  </a:cubicBezTo>
                  <a:cubicBezTo>
                    <a:pt x="108102" y="77610"/>
                    <a:pt x="113056" y="77102"/>
                    <a:pt x="118137" y="76466"/>
                  </a:cubicBezTo>
                  <a:cubicBezTo>
                    <a:pt x="174793" y="75831"/>
                    <a:pt x="231448" y="76466"/>
                    <a:pt x="288103" y="73417"/>
                  </a:cubicBezTo>
                  <a:cubicBezTo>
                    <a:pt x="307919" y="72401"/>
                    <a:pt x="327609" y="70876"/>
                    <a:pt x="347679" y="72274"/>
                  </a:cubicBezTo>
                  <a:cubicBezTo>
                    <a:pt x="383247" y="74942"/>
                    <a:pt x="419070" y="74815"/>
                    <a:pt x="454765" y="75450"/>
                  </a:cubicBezTo>
                  <a:cubicBezTo>
                    <a:pt x="471660" y="75831"/>
                    <a:pt x="482712" y="72147"/>
                    <a:pt x="505323" y="75450"/>
                  </a:cubicBezTo>
                  <a:cubicBezTo>
                    <a:pt x="515104" y="76085"/>
                    <a:pt x="533651" y="78881"/>
                    <a:pt x="543305" y="78627"/>
                  </a:cubicBezTo>
                  <a:cubicBezTo>
                    <a:pt x="551689" y="78372"/>
                    <a:pt x="559945" y="77864"/>
                    <a:pt x="567694" y="77356"/>
                  </a:cubicBezTo>
                  <a:cubicBezTo>
                    <a:pt x="575443" y="76848"/>
                    <a:pt x="583192" y="76339"/>
                    <a:pt x="593481" y="75958"/>
                  </a:cubicBezTo>
                  <a:cubicBezTo>
                    <a:pt x="638958" y="74307"/>
                    <a:pt x="685197" y="74434"/>
                    <a:pt x="727370" y="69859"/>
                  </a:cubicBezTo>
                  <a:cubicBezTo>
                    <a:pt x="735373" y="68970"/>
                    <a:pt x="744011" y="68970"/>
                    <a:pt x="752395" y="68716"/>
                  </a:cubicBezTo>
                  <a:lnTo>
                    <a:pt x="736770" y="34156"/>
                  </a:lnTo>
                  <a:lnTo>
                    <a:pt x="701583" y="739"/>
                  </a:lnTo>
                  <a:lnTo>
                    <a:pt x="690278" y="358"/>
                  </a:lnTo>
                  <a:cubicBezTo>
                    <a:pt x="658901" y="-1166"/>
                    <a:pt x="629812" y="2645"/>
                    <a:pt x="599325" y="3026"/>
                  </a:cubicBezTo>
                  <a:lnTo>
                    <a:pt x="458703" y="3789"/>
                  </a:lnTo>
                  <a:cubicBezTo>
                    <a:pt x="409035" y="4043"/>
                    <a:pt x="359366" y="4297"/>
                    <a:pt x="309824" y="5695"/>
                  </a:cubicBezTo>
                  <a:cubicBezTo>
                    <a:pt x="291659" y="6203"/>
                    <a:pt x="247580" y="5186"/>
                    <a:pt x="244150" y="4551"/>
                  </a:cubicBezTo>
                  <a:cubicBezTo>
                    <a:pt x="219126" y="-150"/>
                    <a:pt x="192449" y="4043"/>
                    <a:pt x="166535" y="3662"/>
                  </a:cubicBezTo>
                  <a:cubicBezTo>
                    <a:pt x="157389" y="3535"/>
                    <a:pt x="148116" y="3408"/>
                    <a:pt x="138970" y="3408"/>
                  </a:cubicBezTo>
                  <a:cubicBezTo>
                    <a:pt x="123981" y="3281"/>
                    <a:pt x="109118" y="3026"/>
                    <a:pt x="94129" y="2899"/>
                  </a:cubicBezTo>
                  <a:cubicBezTo>
                    <a:pt x="64912" y="2645"/>
                    <a:pt x="35822" y="2010"/>
                    <a:pt x="6733" y="867"/>
                  </a:cubicBezTo>
                  <a:lnTo>
                    <a:pt x="0" y="41398"/>
                  </a:lnTo>
                  <a:lnTo>
                    <a:pt x="6605" y="74688"/>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36" name="Freeform 35">
              <a:extLst>
                <a:ext uri="{FF2B5EF4-FFF2-40B4-BE49-F238E27FC236}">
                  <a16:creationId xmlns:a16="http://schemas.microsoft.com/office/drawing/2014/main" id="{EDFFC854-95BC-EE10-06D2-008F1994C874}"/>
                </a:ext>
              </a:extLst>
            </p:cNvPr>
            <p:cNvSpPr/>
            <p:nvPr/>
          </p:nvSpPr>
          <p:spPr>
            <a:xfrm>
              <a:off x="3694270" y="986958"/>
              <a:ext cx="738167" cy="78642"/>
            </a:xfrm>
            <a:custGeom>
              <a:avLst/>
              <a:gdLst>
                <a:gd name="connsiteX0" fmla="*/ 6605 w 738167"/>
                <a:gd name="connsiteY0" fmla="*/ 74688 h 78642"/>
                <a:gd name="connsiteX1" fmla="*/ 15117 w 738167"/>
                <a:gd name="connsiteY1" fmla="*/ 75577 h 78642"/>
                <a:gd name="connsiteX2" fmla="*/ 40903 w 738167"/>
                <a:gd name="connsiteY2" fmla="*/ 77864 h 78642"/>
                <a:gd name="connsiteX3" fmla="*/ 56782 w 738167"/>
                <a:gd name="connsiteY3" fmla="*/ 77610 h 78642"/>
                <a:gd name="connsiteX4" fmla="*/ 80156 w 738167"/>
                <a:gd name="connsiteY4" fmla="*/ 76975 h 78642"/>
                <a:gd name="connsiteX5" fmla="*/ 100988 w 738167"/>
                <a:gd name="connsiteY5" fmla="*/ 76721 h 78642"/>
                <a:gd name="connsiteX6" fmla="*/ 103783 w 738167"/>
                <a:gd name="connsiteY6" fmla="*/ 77102 h 78642"/>
                <a:gd name="connsiteX7" fmla="*/ 118137 w 738167"/>
                <a:gd name="connsiteY7" fmla="*/ 76466 h 78642"/>
                <a:gd name="connsiteX8" fmla="*/ 288103 w 738167"/>
                <a:gd name="connsiteY8" fmla="*/ 73417 h 78642"/>
                <a:gd name="connsiteX9" fmla="*/ 347679 w 738167"/>
                <a:gd name="connsiteY9" fmla="*/ 72274 h 78642"/>
                <a:gd name="connsiteX10" fmla="*/ 454638 w 738167"/>
                <a:gd name="connsiteY10" fmla="*/ 75450 h 78642"/>
                <a:gd name="connsiteX11" fmla="*/ 505196 w 738167"/>
                <a:gd name="connsiteY11" fmla="*/ 75450 h 78642"/>
                <a:gd name="connsiteX12" fmla="*/ 543177 w 738167"/>
                <a:gd name="connsiteY12" fmla="*/ 78627 h 78642"/>
                <a:gd name="connsiteX13" fmla="*/ 587892 w 738167"/>
                <a:gd name="connsiteY13" fmla="*/ 75958 h 78642"/>
                <a:gd name="connsiteX14" fmla="*/ 707300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4 w 738167"/>
                <a:gd name="connsiteY20" fmla="*/ 5568 h 78642"/>
                <a:gd name="connsiteX21" fmla="*/ 244150 w 738167"/>
                <a:gd name="connsiteY21" fmla="*/ 4424 h 78642"/>
                <a:gd name="connsiteX22" fmla="*/ 166535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605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605" y="74688"/>
                  </a:moveTo>
                  <a:cubicBezTo>
                    <a:pt x="9400" y="74942"/>
                    <a:pt x="12322" y="75196"/>
                    <a:pt x="15117" y="75577"/>
                  </a:cubicBezTo>
                  <a:cubicBezTo>
                    <a:pt x="24136" y="76594"/>
                    <a:pt x="32646" y="77610"/>
                    <a:pt x="40903" y="77864"/>
                  </a:cubicBezTo>
                  <a:cubicBezTo>
                    <a:pt x="46111" y="78245"/>
                    <a:pt x="50939" y="78245"/>
                    <a:pt x="56782" y="77610"/>
                  </a:cubicBezTo>
                  <a:cubicBezTo>
                    <a:pt x="64150" y="76721"/>
                    <a:pt x="72153" y="76466"/>
                    <a:pt x="80156" y="76975"/>
                  </a:cubicBezTo>
                  <a:cubicBezTo>
                    <a:pt x="80409" y="76975"/>
                    <a:pt x="94383" y="76848"/>
                    <a:pt x="100988" y="76721"/>
                  </a:cubicBezTo>
                  <a:cubicBezTo>
                    <a:pt x="101877" y="76848"/>
                    <a:pt x="102640" y="76975"/>
                    <a:pt x="103783" y="77102"/>
                  </a:cubicBezTo>
                  <a:cubicBezTo>
                    <a:pt x="108102" y="77610"/>
                    <a:pt x="113056" y="77102"/>
                    <a:pt x="118137" y="76466"/>
                  </a:cubicBezTo>
                  <a:cubicBezTo>
                    <a:pt x="174792" y="75831"/>
                    <a:pt x="231448" y="76466"/>
                    <a:pt x="288103" y="73417"/>
                  </a:cubicBezTo>
                  <a:cubicBezTo>
                    <a:pt x="307919" y="72401"/>
                    <a:pt x="327609" y="70876"/>
                    <a:pt x="347679" y="72274"/>
                  </a:cubicBezTo>
                  <a:cubicBezTo>
                    <a:pt x="383247" y="74942"/>
                    <a:pt x="419070" y="74815"/>
                    <a:pt x="454638" y="75450"/>
                  </a:cubicBezTo>
                  <a:cubicBezTo>
                    <a:pt x="471533" y="75831"/>
                    <a:pt x="482585" y="72147"/>
                    <a:pt x="505196" y="75450"/>
                  </a:cubicBezTo>
                  <a:cubicBezTo>
                    <a:pt x="514977" y="76085"/>
                    <a:pt x="533523" y="78881"/>
                    <a:pt x="543177" y="78627"/>
                  </a:cubicBezTo>
                  <a:cubicBezTo>
                    <a:pt x="561089" y="78118"/>
                    <a:pt x="569981" y="76721"/>
                    <a:pt x="587892" y="75958"/>
                  </a:cubicBezTo>
                  <a:cubicBezTo>
                    <a:pt x="627652" y="74307"/>
                    <a:pt x="667412" y="73798"/>
                    <a:pt x="707300" y="73290"/>
                  </a:cubicBezTo>
                  <a:cubicBezTo>
                    <a:pt x="714921" y="73163"/>
                    <a:pt x="722543" y="73925"/>
                    <a:pt x="730292" y="74688"/>
                  </a:cubicBezTo>
                  <a:lnTo>
                    <a:pt x="738168" y="39111"/>
                  </a:lnTo>
                  <a:lnTo>
                    <a:pt x="730292" y="739"/>
                  </a:lnTo>
                  <a:cubicBezTo>
                    <a:pt x="725973" y="612"/>
                    <a:pt x="721527" y="612"/>
                    <a:pt x="717081" y="358"/>
                  </a:cubicBezTo>
                  <a:cubicBezTo>
                    <a:pt x="680496" y="-1166"/>
                    <a:pt x="643404" y="2645"/>
                    <a:pt x="607709" y="3026"/>
                  </a:cubicBezTo>
                  <a:cubicBezTo>
                    <a:pt x="508371" y="4170"/>
                    <a:pt x="409162" y="3026"/>
                    <a:pt x="309824" y="5568"/>
                  </a:cubicBezTo>
                  <a:cubicBezTo>
                    <a:pt x="291659" y="6076"/>
                    <a:pt x="247580" y="5059"/>
                    <a:pt x="244150" y="4424"/>
                  </a:cubicBezTo>
                  <a:cubicBezTo>
                    <a:pt x="219126" y="-277"/>
                    <a:pt x="192449" y="3916"/>
                    <a:pt x="166535" y="3535"/>
                  </a:cubicBezTo>
                  <a:cubicBezTo>
                    <a:pt x="157389" y="3408"/>
                    <a:pt x="148116" y="3281"/>
                    <a:pt x="138970" y="3281"/>
                  </a:cubicBezTo>
                  <a:cubicBezTo>
                    <a:pt x="123980" y="3154"/>
                    <a:pt x="109118" y="2899"/>
                    <a:pt x="94129" y="2772"/>
                  </a:cubicBezTo>
                  <a:cubicBezTo>
                    <a:pt x="64912" y="2518"/>
                    <a:pt x="35822" y="1883"/>
                    <a:pt x="6733" y="739"/>
                  </a:cubicBezTo>
                  <a:lnTo>
                    <a:pt x="0" y="41271"/>
                  </a:lnTo>
                  <a:lnTo>
                    <a:pt x="6605" y="74688"/>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1" name="Freeform 60">
              <a:extLst>
                <a:ext uri="{FF2B5EF4-FFF2-40B4-BE49-F238E27FC236}">
                  <a16:creationId xmlns:a16="http://schemas.microsoft.com/office/drawing/2014/main" id="{104B1732-4D68-2F00-8B8A-BDE6086F76A2}"/>
                </a:ext>
              </a:extLst>
            </p:cNvPr>
            <p:cNvSpPr/>
            <p:nvPr/>
          </p:nvSpPr>
          <p:spPr>
            <a:xfrm>
              <a:off x="2970456" y="986958"/>
              <a:ext cx="738167" cy="78642"/>
            </a:xfrm>
            <a:custGeom>
              <a:avLst/>
              <a:gdLst>
                <a:gd name="connsiteX0" fmla="*/ 6733 w 738167"/>
                <a:gd name="connsiteY0" fmla="*/ 74688 h 78642"/>
                <a:gd name="connsiteX1" fmla="*/ 15243 w 738167"/>
                <a:gd name="connsiteY1" fmla="*/ 75577 h 78642"/>
                <a:gd name="connsiteX2" fmla="*/ 41030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4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3" y="75577"/>
                  </a:cubicBezTo>
                  <a:cubicBezTo>
                    <a:pt x="24263" y="76594"/>
                    <a:pt x="32774" y="77610"/>
                    <a:pt x="41030"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4"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1" y="78881"/>
                    <a:pt x="543305" y="78627"/>
                  </a:cubicBezTo>
                  <a:cubicBezTo>
                    <a:pt x="561216" y="78118"/>
                    <a:pt x="570108" y="76721"/>
                    <a:pt x="588019" y="75958"/>
                  </a:cubicBezTo>
                  <a:cubicBezTo>
                    <a:pt x="627779" y="74307"/>
                    <a:pt x="667539" y="73798"/>
                    <a:pt x="707427" y="73290"/>
                  </a:cubicBezTo>
                  <a:cubicBezTo>
                    <a:pt x="715049" y="73163"/>
                    <a:pt x="722670" y="73925"/>
                    <a:pt x="730292" y="74688"/>
                  </a:cubicBezTo>
                  <a:lnTo>
                    <a:pt x="738168" y="39111"/>
                  </a:lnTo>
                  <a:lnTo>
                    <a:pt x="730292" y="739"/>
                  </a:lnTo>
                  <a:cubicBezTo>
                    <a:pt x="725973" y="612"/>
                    <a:pt x="721527" y="612"/>
                    <a:pt x="717081" y="358"/>
                  </a:cubicBezTo>
                  <a:cubicBezTo>
                    <a:pt x="680497" y="-1166"/>
                    <a:pt x="643404" y="2645"/>
                    <a:pt x="607709" y="3026"/>
                  </a:cubicBezTo>
                  <a:cubicBezTo>
                    <a:pt x="508371" y="4170"/>
                    <a:pt x="409162" y="3026"/>
                    <a:pt x="309825" y="5568"/>
                  </a:cubicBezTo>
                  <a:cubicBezTo>
                    <a:pt x="291659" y="6076"/>
                    <a:pt x="247580" y="5059"/>
                    <a:pt x="244150" y="4424"/>
                  </a:cubicBezTo>
                  <a:cubicBezTo>
                    <a:pt x="219126" y="-277"/>
                    <a:pt x="192449"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2" name="Freeform 61">
              <a:extLst>
                <a:ext uri="{FF2B5EF4-FFF2-40B4-BE49-F238E27FC236}">
                  <a16:creationId xmlns:a16="http://schemas.microsoft.com/office/drawing/2014/main" id="{051F9330-241F-15B4-727D-AD77F5A65279}"/>
                </a:ext>
              </a:extLst>
            </p:cNvPr>
            <p:cNvSpPr/>
            <p:nvPr/>
          </p:nvSpPr>
          <p:spPr>
            <a:xfrm>
              <a:off x="2246897" y="986958"/>
              <a:ext cx="738167" cy="78642"/>
            </a:xfrm>
            <a:custGeom>
              <a:avLst/>
              <a:gdLst>
                <a:gd name="connsiteX0" fmla="*/ 6733 w 738167"/>
                <a:gd name="connsiteY0" fmla="*/ 74688 h 78642"/>
                <a:gd name="connsiteX1" fmla="*/ 15244 w 738167"/>
                <a:gd name="connsiteY1" fmla="*/ 75577 h 78642"/>
                <a:gd name="connsiteX2" fmla="*/ 41031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5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4" y="75577"/>
                  </a:cubicBezTo>
                  <a:cubicBezTo>
                    <a:pt x="24263" y="76594"/>
                    <a:pt x="32774" y="77610"/>
                    <a:pt x="41031"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5"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1" y="78881"/>
                    <a:pt x="543305" y="78627"/>
                  </a:cubicBezTo>
                  <a:cubicBezTo>
                    <a:pt x="561216" y="78118"/>
                    <a:pt x="570108" y="76721"/>
                    <a:pt x="588019" y="75958"/>
                  </a:cubicBezTo>
                  <a:cubicBezTo>
                    <a:pt x="627779" y="74307"/>
                    <a:pt x="667539" y="73798"/>
                    <a:pt x="707427" y="73290"/>
                  </a:cubicBezTo>
                  <a:cubicBezTo>
                    <a:pt x="715049" y="73163"/>
                    <a:pt x="722670" y="73925"/>
                    <a:pt x="730292" y="74688"/>
                  </a:cubicBezTo>
                  <a:lnTo>
                    <a:pt x="738168" y="39111"/>
                  </a:lnTo>
                  <a:lnTo>
                    <a:pt x="730292" y="739"/>
                  </a:lnTo>
                  <a:cubicBezTo>
                    <a:pt x="725973" y="612"/>
                    <a:pt x="721527" y="612"/>
                    <a:pt x="717081" y="358"/>
                  </a:cubicBezTo>
                  <a:cubicBezTo>
                    <a:pt x="680497" y="-1166"/>
                    <a:pt x="643404" y="2645"/>
                    <a:pt x="607709" y="3026"/>
                  </a:cubicBezTo>
                  <a:cubicBezTo>
                    <a:pt x="508372" y="4170"/>
                    <a:pt x="409162" y="3026"/>
                    <a:pt x="309825" y="5568"/>
                  </a:cubicBezTo>
                  <a:cubicBezTo>
                    <a:pt x="291660" y="6076"/>
                    <a:pt x="247580" y="5059"/>
                    <a:pt x="244150" y="4424"/>
                  </a:cubicBezTo>
                  <a:cubicBezTo>
                    <a:pt x="219126" y="-277"/>
                    <a:pt x="192450"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50" name="Freeform 449">
              <a:extLst>
                <a:ext uri="{FF2B5EF4-FFF2-40B4-BE49-F238E27FC236}">
                  <a16:creationId xmlns:a16="http://schemas.microsoft.com/office/drawing/2014/main" id="{F5691071-C7F3-E965-B622-57B0CD08C894}"/>
                </a:ext>
              </a:extLst>
            </p:cNvPr>
            <p:cNvSpPr/>
            <p:nvPr/>
          </p:nvSpPr>
          <p:spPr>
            <a:xfrm>
              <a:off x="1523337" y="986958"/>
              <a:ext cx="738167" cy="78642"/>
            </a:xfrm>
            <a:custGeom>
              <a:avLst/>
              <a:gdLst>
                <a:gd name="connsiteX0" fmla="*/ 6605 w 738167"/>
                <a:gd name="connsiteY0" fmla="*/ 74688 h 78642"/>
                <a:gd name="connsiteX1" fmla="*/ 15116 w 738167"/>
                <a:gd name="connsiteY1" fmla="*/ 75577 h 78642"/>
                <a:gd name="connsiteX2" fmla="*/ 40903 w 738167"/>
                <a:gd name="connsiteY2" fmla="*/ 77864 h 78642"/>
                <a:gd name="connsiteX3" fmla="*/ 56782 w 738167"/>
                <a:gd name="connsiteY3" fmla="*/ 77610 h 78642"/>
                <a:gd name="connsiteX4" fmla="*/ 80156 w 738167"/>
                <a:gd name="connsiteY4" fmla="*/ 76975 h 78642"/>
                <a:gd name="connsiteX5" fmla="*/ 100988 w 738167"/>
                <a:gd name="connsiteY5" fmla="*/ 76721 h 78642"/>
                <a:gd name="connsiteX6" fmla="*/ 103783 w 738167"/>
                <a:gd name="connsiteY6" fmla="*/ 77102 h 78642"/>
                <a:gd name="connsiteX7" fmla="*/ 118137 w 738167"/>
                <a:gd name="connsiteY7" fmla="*/ 76466 h 78642"/>
                <a:gd name="connsiteX8" fmla="*/ 288103 w 738167"/>
                <a:gd name="connsiteY8" fmla="*/ 73417 h 78642"/>
                <a:gd name="connsiteX9" fmla="*/ 347679 w 738167"/>
                <a:gd name="connsiteY9" fmla="*/ 72274 h 78642"/>
                <a:gd name="connsiteX10" fmla="*/ 454638 w 738167"/>
                <a:gd name="connsiteY10" fmla="*/ 75450 h 78642"/>
                <a:gd name="connsiteX11" fmla="*/ 505196 w 738167"/>
                <a:gd name="connsiteY11" fmla="*/ 75450 h 78642"/>
                <a:gd name="connsiteX12" fmla="*/ 543178 w 738167"/>
                <a:gd name="connsiteY12" fmla="*/ 78627 h 78642"/>
                <a:gd name="connsiteX13" fmla="*/ 587892 w 738167"/>
                <a:gd name="connsiteY13" fmla="*/ 75958 h 78642"/>
                <a:gd name="connsiteX14" fmla="*/ 707300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605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605" y="74688"/>
                  </a:moveTo>
                  <a:cubicBezTo>
                    <a:pt x="9400" y="74942"/>
                    <a:pt x="12322" y="75196"/>
                    <a:pt x="15116" y="75577"/>
                  </a:cubicBezTo>
                  <a:cubicBezTo>
                    <a:pt x="24136" y="76594"/>
                    <a:pt x="32647" y="77610"/>
                    <a:pt x="40903" y="77864"/>
                  </a:cubicBezTo>
                  <a:cubicBezTo>
                    <a:pt x="46112" y="78245"/>
                    <a:pt x="50939" y="78245"/>
                    <a:pt x="56782" y="77610"/>
                  </a:cubicBezTo>
                  <a:cubicBezTo>
                    <a:pt x="64150" y="76721"/>
                    <a:pt x="72153" y="76466"/>
                    <a:pt x="80156" y="76975"/>
                  </a:cubicBezTo>
                  <a:cubicBezTo>
                    <a:pt x="80410" y="76975"/>
                    <a:pt x="94383" y="76848"/>
                    <a:pt x="100988" y="76721"/>
                  </a:cubicBezTo>
                  <a:cubicBezTo>
                    <a:pt x="101878" y="76848"/>
                    <a:pt x="102640" y="76975"/>
                    <a:pt x="103783" y="77102"/>
                  </a:cubicBezTo>
                  <a:cubicBezTo>
                    <a:pt x="108102" y="77610"/>
                    <a:pt x="113056" y="77102"/>
                    <a:pt x="118137" y="76466"/>
                  </a:cubicBezTo>
                  <a:cubicBezTo>
                    <a:pt x="174792" y="75831"/>
                    <a:pt x="231448" y="76466"/>
                    <a:pt x="288103" y="73417"/>
                  </a:cubicBezTo>
                  <a:cubicBezTo>
                    <a:pt x="307919" y="72401"/>
                    <a:pt x="327609" y="70876"/>
                    <a:pt x="347679" y="72274"/>
                  </a:cubicBezTo>
                  <a:cubicBezTo>
                    <a:pt x="383248" y="74942"/>
                    <a:pt x="419070" y="74815"/>
                    <a:pt x="454638" y="75450"/>
                  </a:cubicBezTo>
                  <a:cubicBezTo>
                    <a:pt x="471533" y="75831"/>
                    <a:pt x="482585" y="72147"/>
                    <a:pt x="505196" y="75450"/>
                  </a:cubicBezTo>
                  <a:cubicBezTo>
                    <a:pt x="514977" y="76085"/>
                    <a:pt x="533523" y="78881"/>
                    <a:pt x="543178" y="78627"/>
                  </a:cubicBezTo>
                  <a:cubicBezTo>
                    <a:pt x="561089" y="78118"/>
                    <a:pt x="569981" y="76721"/>
                    <a:pt x="587892" y="75958"/>
                  </a:cubicBezTo>
                  <a:cubicBezTo>
                    <a:pt x="627652" y="74307"/>
                    <a:pt x="667412" y="73798"/>
                    <a:pt x="707300" y="73290"/>
                  </a:cubicBezTo>
                  <a:cubicBezTo>
                    <a:pt x="714921" y="73163"/>
                    <a:pt x="722543" y="73925"/>
                    <a:pt x="730292" y="74688"/>
                  </a:cubicBezTo>
                  <a:lnTo>
                    <a:pt x="738168" y="39111"/>
                  </a:lnTo>
                  <a:lnTo>
                    <a:pt x="730292" y="739"/>
                  </a:lnTo>
                  <a:cubicBezTo>
                    <a:pt x="725973" y="612"/>
                    <a:pt x="721527" y="612"/>
                    <a:pt x="717081" y="358"/>
                  </a:cubicBezTo>
                  <a:cubicBezTo>
                    <a:pt x="680496" y="-1166"/>
                    <a:pt x="643404" y="2645"/>
                    <a:pt x="607709" y="3026"/>
                  </a:cubicBezTo>
                  <a:cubicBezTo>
                    <a:pt x="508372" y="4170"/>
                    <a:pt x="409162" y="3026"/>
                    <a:pt x="309825" y="5568"/>
                  </a:cubicBezTo>
                  <a:cubicBezTo>
                    <a:pt x="291659" y="6076"/>
                    <a:pt x="247580" y="5059"/>
                    <a:pt x="244150" y="4424"/>
                  </a:cubicBezTo>
                  <a:cubicBezTo>
                    <a:pt x="219126" y="-277"/>
                    <a:pt x="192449"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605" y="74688"/>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51" name="Freeform 450">
              <a:extLst>
                <a:ext uri="{FF2B5EF4-FFF2-40B4-BE49-F238E27FC236}">
                  <a16:creationId xmlns:a16="http://schemas.microsoft.com/office/drawing/2014/main" id="{16D9FE39-8FD7-7382-6B0C-CF0C261AA433}"/>
                </a:ext>
              </a:extLst>
            </p:cNvPr>
            <p:cNvSpPr/>
            <p:nvPr/>
          </p:nvSpPr>
          <p:spPr>
            <a:xfrm>
              <a:off x="799524" y="986958"/>
              <a:ext cx="738167" cy="78642"/>
            </a:xfrm>
            <a:custGeom>
              <a:avLst/>
              <a:gdLst>
                <a:gd name="connsiteX0" fmla="*/ 6733 w 738167"/>
                <a:gd name="connsiteY0" fmla="*/ 74688 h 78642"/>
                <a:gd name="connsiteX1" fmla="*/ 15244 w 738167"/>
                <a:gd name="connsiteY1" fmla="*/ 75577 h 78642"/>
                <a:gd name="connsiteX2" fmla="*/ 41031 w 738167"/>
                <a:gd name="connsiteY2" fmla="*/ 77864 h 78642"/>
                <a:gd name="connsiteX3" fmla="*/ 56909 w 738167"/>
                <a:gd name="connsiteY3" fmla="*/ 77610 h 78642"/>
                <a:gd name="connsiteX4" fmla="*/ 80283 w 738167"/>
                <a:gd name="connsiteY4" fmla="*/ 76975 h 78642"/>
                <a:gd name="connsiteX5" fmla="*/ 101115 w 738167"/>
                <a:gd name="connsiteY5" fmla="*/ 76721 h 78642"/>
                <a:gd name="connsiteX6" fmla="*/ 103910 w 738167"/>
                <a:gd name="connsiteY6" fmla="*/ 77102 h 78642"/>
                <a:gd name="connsiteX7" fmla="*/ 118264 w 738167"/>
                <a:gd name="connsiteY7" fmla="*/ 76466 h 78642"/>
                <a:gd name="connsiteX8" fmla="*/ 288230 w 738167"/>
                <a:gd name="connsiteY8" fmla="*/ 73417 h 78642"/>
                <a:gd name="connsiteX9" fmla="*/ 347807 w 738167"/>
                <a:gd name="connsiteY9" fmla="*/ 72274 h 78642"/>
                <a:gd name="connsiteX10" fmla="*/ 454765 w 738167"/>
                <a:gd name="connsiteY10" fmla="*/ 75450 h 78642"/>
                <a:gd name="connsiteX11" fmla="*/ 505323 w 738167"/>
                <a:gd name="connsiteY11" fmla="*/ 75450 h 78642"/>
                <a:gd name="connsiteX12" fmla="*/ 543305 w 738167"/>
                <a:gd name="connsiteY12" fmla="*/ 78627 h 78642"/>
                <a:gd name="connsiteX13" fmla="*/ 588019 w 738167"/>
                <a:gd name="connsiteY13" fmla="*/ 75958 h 78642"/>
                <a:gd name="connsiteX14" fmla="*/ 707427 w 738167"/>
                <a:gd name="connsiteY14" fmla="*/ 73290 h 78642"/>
                <a:gd name="connsiteX15" fmla="*/ 730292 w 738167"/>
                <a:gd name="connsiteY15" fmla="*/ 74688 h 78642"/>
                <a:gd name="connsiteX16" fmla="*/ 738168 w 738167"/>
                <a:gd name="connsiteY16" fmla="*/ 39111 h 78642"/>
                <a:gd name="connsiteX17" fmla="*/ 730292 w 738167"/>
                <a:gd name="connsiteY17" fmla="*/ 739 h 78642"/>
                <a:gd name="connsiteX18" fmla="*/ 717081 w 738167"/>
                <a:gd name="connsiteY18" fmla="*/ 358 h 78642"/>
                <a:gd name="connsiteX19" fmla="*/ 607709 w 738167"/>
                <a:gd name="connsiteY19" fmla="*/ 3026 h 78642"/>
                <a:gd name="connsiteX20" fmla="*/ 309825 w 738167"/>
                <a:gd name="connsiteY20" fmla="*/ 5568 h 78642"/>
                <a:gd name="connsiteX21" fmla="*/ 244150 w 738167"/>
                <a:gd name="connsiteY21" fmla="*/ 4424 h 78642"/>
                <a:gd name="connsiteX22" fmla="*/ 166536 w 738167"/>
                <a:gd name="connsiteY22" fmla="*/ 3535 h 78642"/>
                <a:gd name="connsiteX23" fmla="*/ 138970 w 738167"/>
                <a:gd name="connsiteY23" fmla="*/ 3281 h 78642"/>
                <a:gd name="connsiteX24" fmla="*/ 94129 w 738167"/>
                <a:gd name="connsiteY24" fmla="*/ 2772 h 78642"/>
                <a:gd name="connsiteX25" fmla="*/ 6733 w 738167"/>
                <a:gd name="connsiteY25" fmla="*/ 739 h 78642"/>
                <a:gd name="connsiteX26" fmla="*/ 0 w 738167"/>
                <a:gd name="connsiteY26" fmla="*/ 41271 h 78642"/>
                <a:gd name="connsiteX27" fmla="*/ 6733 w 738167"/>
                <a:gd name="connsiteY27" fmla="*/ 74688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6733" y="74688"/>
                  </a:moveTo>
                  <a:cubicBezTo>
                    <a:pt x="9527" y="74942"/>
                    <a:pt x="12449" y="75196"/>
                    <a:pt x="15244" y="75577"/>
                  </a:cubicBezTo>
                  <a:cubicBezTo>
                    <a:pt x="24263" y="76594"/>
                    <a:pt x="32774" y="77610"/>
                    <a:pt x="41031" y="77864"/>
                  </a:cubicBezTo>
                  <a:cubicBezTo>
                    <a:pt x="46239" y="78245"/>
                    <a:pt x="51066" y="78245"/>
                    <a:pt x="56909" y="77610"/>
                  </a:cubicBezTo>
                  <a:cubicBezTo>
                    <a:pt x="64277" y="76721"/>
                    <a:pt x="72280" y="76466"/>
                    <a:pt x="80283" y="76975"/>
                  </a:cubicBezTo>
                  <a:cubicBezTo>
                    <a:pt x="80537" y="76975"/>
                    <a:pt x="94510" y="76848"/>
                    <a:pt x="101115" y="76721"/>
                  </a:cubicBezTo>
                  <a:cubicBezTo>
                    <a:pt x="102005" y="76848"/>
                    <a:pt x="102767" y="76975"/>
                    <a:pt x="103910" y="77102"/>
                  </a:cubicBezTo>
                  <a:cubicBezTo>
                    <a:pt x="108229" y="77610"/>
                    <a:pt x="113183" y="77102"/>
                    <a:pt x="118264" y="76466"/>
                  </a:cubicBezTo>
                  <a:cubicBezTo>
                    <a:pt x="174920" y="75831"/>
                    <a:pt x="231575" y="76466"/>
                    <a:pt x="288230" y="73417"/>
                  </a:cubicBezTo>
                  <a:cubicBezTo>
                    <a:pt x="308046" y="72401"/>
                    <a:pt x="327736" y="70876"/>
                    <a:pt x="347807" y="72274"/>
                  </a:cubicBezTo>
                  <a:cubicBezTo>
                    <a:pt x="383375" y="74942"/>
                    <a:pt x="419197" y="74815"/>
                    <a:pt x="454765" y="75450"/>
                  </a:cubicBezTo>
                  <a:cubicBezTo>
                    <a:pt x="471660" y="75831"/>
                    <a:pt x="482712" y="72147"/>
                    <a:pt x="505323" y="75450"/>
                  </a:cubicBezTo>
                  <a:cubicBezTo>
                    <a:pt x="515104" y="76085"/>
                    <a:pt x="533650" y="78881"/>
                    <a:pt x="543305" y="78627"/>
                  </a:cubicBezTo>
                  <a:cubicBezTo>
                    <a:pt x="561216" y="78118"/>
                    <a:pt x="570108" y="76721"/>
                    <a:pt x="588019" y="75958"/>
                  </a:cubicBezTo>
                  <a:cubicBezTo>
                    <a:pt x="627779" y="74307"/>
                    <a:pt x="667539" y="73798"/>
                    <a:pt x="707427" y="73290"/>
                  </a:cubicBezTo>
                  <a:cubicBezTo>
                    <a:pt x="715048" y="73163"/>
                    <a:pt x="722670" y="73925"/>
                    <a:pt x="730292" y="74688"/>
                  </a:cubicBezTo>
                  <a:lnTo>
                    <a:pt x="738168" y="39111"/>
                  </a:lnTo>
                  <a:lnTo>
                    <a:pt x="730292" y="739"/>
                  </a:lnTo>
                  <a:cubicBezTo>
                    <a:pt x="725973" y="612"/>
                    <a:pt x="721527" y="612"/>
                    <a:pt x="717081" y="358"/>
                  </a:cubicBezTo>
                  <a:cubicBezTo>
                    <a:pt x="680496" y="-1166"/>
                    <a:pt x="643404" y="2645"/>
                    <a:pt x="607709" y="3026"/>
                  </a:cubicBezTo>
                  <a:cubicBezTo>
                    <a:pt x="508372" y="4170"/>
                    <a:pt x="409162" y="3026"/>
                    <a:pt x="309825" y="5568"/>
                  </a:cubicBezTo>
                  <a:cubicBezTo>
                    <a:pt x="291659" y="6076"/>
                    <a:pt x="247580" y="5059"/>
                    <a:pt x="244150" y="4424"/>
                  </a:cubicBezTo>
                  <a:cubicBezTo>
                    <a:pt x="219126" y="-277"/>
                    <a:pt x="192450" y="3916"/>
                    <a:pt x="166536" y="3535"/>
                  </a:cubicBezTo>
                  <a:cubicBezTo>
                    <a:pt x="157389" y="3408"/>
                    <a:pt x="148116" y="3281"/>
                    <a:pt x="138970" y="3281"/>
                  </a:cubicBezTo>
                  <a:cubicBezTo>
                    <a:pt x="123981" y="3154"/>
                    <a:pt x="109118" y="2899"/>
                    <a:pt x="94129" y="2772"/>
                  </a:cubicBezTo>
                  <a:cubicBezTo>
                    <a:pt x="64912" y="2518"/>
                    <a:pt x="35822" y="1883"/>
                    <a:pt x="6733" y="739"/>
                  </a:cubicBezTo>
                  <a:lnTo>
                    <a:pt x="0" y="41271"/>
                  </a:lnTo>
                  <a:lnTo>
                    <a:pt x="6733" y="74688"/>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52" name="Freeform 451">
              <a:extLst>
                <a:ext uri="{FF2B5EF4-FFF2-40B4-BE49-F238E27FC236}">
                  <a16:creationId xmlns:a16="http://schemas.microsoft.com/office/drawing/2014/main" id="{0D3FB9E3-60FA-B8BE-8192-08FB4BD0C7EB}"/>
                </a:ext>
              </a:extLst>
            </p:cNvPr>
            <p:cNvSpPr/>
            <p:nvPr/>
          </p:nvSpPr>
          <p:spPr>
            <a:xfrm>
              <a:off x="339290" y="698258"/>
              <a:ext cx="474968" cy="367724"/>
            </a:xfrm>
            <a:custGeom>
              <a:avLst/>
              <a:gdLst>
                <a:gd name="connsiteX0" fmla="*/ 3436 w 474968"/>
                <a:gd name="connsiteY0" fmla="*/ 6353 h 367724"/>
                <a:gd name="connsiteX1" fmla="*/ 2547 w 474968"/>
                <a:gd name="connsiteY1" fmla="*/ 14866 h 367724"/>
                <a:gd name="connsiteX2" fmla="*/ 260 w 474968"/>
                <a:gd name="connsiteY2" fmla="*/ 40659 h 367724"/>
                <a:gd name="connsiteX3" fmla="*/ 514 w 474968"/>
                <a:gd name="connsiteY3" fmla="*/ 56541 h 367724"/>
                <a:gd name="connsiteX4" fmla="*/ 1149 w 474968"/>
                <a:gd name="connsiteY4" fmla="*/ 79920 h 367724"/>
                <a:gd name="connsiteX5" fmla="*/ 1403 w 474968"/>
                <a:gd name="connsiteY5" fmla="*/ 102536 h 367724"/>
                <a:gd name="connsiteX6" fmla="*/ 1022 w 474968"/>
                <a:gd name="connsiteY6" fmla="*/ 105713 h 367724"/>
                <a:gd name="connsiteX7" fmla="*/ 1657 w 474968"/>
                <a:gd name="connsiteY7" fmla="*/ 122358 h 367724"/>
                <a:gd name="connsiteX8" fmla="*/ 2928 w 474968"/>
                <a:gd name="connsiteY8" fmla="*/ 220193 h 367724"/>
                <a:gd name="connsiteX9" fmla="*/ 6739 w 474968"/>
                <a:gd name="connsiteY9" fmla="*/ 266696 h 367724"/>
                <a:gd name="connsiteX10" fmla="*/ 15885 w 474968"/>
                <a:gd name="connsiteY10" fmla="*/ 310151 h 367724"/>
                <a:gd name="connsiteX11" fmla="*/ 63394 w 474968"/>
                <a:gd name="connsiteY11" fmla="*/ 352461 h 367724"/>
                <a:gd name="connsiteX12" fmla="*/ 90324 w 474968"/>
                <a:gd name="connsiteY12" fmla="*/ 358306 h 367724"/>
                <a:gd name="connsiteX13" fmla="*/ 118651 w 474968"/>
                <a:gd name="connsiteY13" fmla="*/ 361482 h 367724"/>
                <a:gd name="connsiteX14" fmla="*/ 178609 w 474968"/>
                <a:gd name="connsiteY14" fmla="*/ 364532 h 367724"/>
                <a:gd name="connsiteX15" fmla="*/ 236789 w 474968"/>
                <a:gd name="connsiteY15" fmla="*/ 364532 h 367724"/>
                <a:gd name="connsiteX16" fmla="*/ 280106 w 474968"/>
                <a:gd name="connsiteY16" fmla="*/ 367708 h 367724"/>
                <a:gd name="connsiteX17" fmla="*/ 324820 w 474968"/>
                <a:gd name="connsiteY17" fmla="*/ 365040 h 367724"/>
                <a:gd name="connsiteX18" fmla="*/ 444228 w 474968"/>
                <a:gd name="connsiteY18" fmla="*/ 362372 h 367724"/>
                <a:gd name="connsiteX19" fmla="*/ 467093 w 474968"/>
                <a:gd name="connsiteY19" fmla="*/ 363769 h 367724"/>
                <a:gd name="connsiteX20" fmla="*/ 474969 w 474968"/>
                <a:gd name="connsiteY20" fmla="*/ 328193 h 367724"/>
                <a:gd name="connsiteX21" fmla="*/ 467093 w 474968"/>
                <a:gd name="connsiteY21" fmla="*/ 289821 h 367724"/>
                <a:gd name="connsiteX22" fmla="*/ 453882 w 474968"/>
                <a:gd name="connsiteY22" fmla="*/ 289440 h 367724"/>
                <a:gd name="connsiteX23" fmla="*/ 344510 w 474968"/>
                <a:gd name="connsiteY23" fmla="*/ 292108 h 367724"/>
                <a:gd name="connsiteX24" fmla="*/ 207572 w 474968"/>
                <a:gd name="connsiteY24" fmla="*/ 292871 h 367724"/>
                <a:gd name="connsiteX25" fmla="*/ 143803 w 474968"/>
                <a:gd name="connsiteY25" fmla="*/ 293379 h 367724"/>
                <a:gd name="connsiteX26" fmla="*/ 111792 w 474968"/>
                <a:gd name="connsiteY26" fmla="*/ 292235 h 367724"/>
                <a:gd name="connsiteX27" fmla="*/ 84481 w 474968"/>
                <a:gd name="connsiteY27" fmla="*/ 276226 h 367724"/>
                <a:gd name="connsiteX28" fmla="*/ 72667 w 474968"/>
                <a:gd name="connsiteY28" fmla="*/ 245986 h 367724"/>
                <a:gd name="connsiteX29" fmla="*/ 73556 w 474968"/>
                <a:gd name="connsiteY29" fmla="*/ 221845 h 367724"/>
                <a:gd name="connsiteX30" fmla="*/ 74445 w 474968"/>
                <a:gd name="connsiteY30" fmla="*/ 155139 h 367724"/>
                <a:gd name="connsiteX31" fmla="*/ 74699 w 474968"/>
                <a:gd name="connsiteY31" fmla="*/ 131633 h 367724"/>
                <a:gd name="connsiteX32" fmla="*/ 75207 w 474968"/>
                <a:gd name="connsiteY32" fmla="*/ 93515 h 367724"/>
                <a:gd name="connsiteX33" fmla="*/ 77240 w 474968"/>
                <a:gd name="connsiteY33" fmla="*/ 6734 h 367724"/>
                <a:gd name="connsiteX34" fmla="*/ 36718 w 474968"/>
                <a:gd name="connsiteY34" fmla="*/ 0 h 367724"/>
                <a:gd name="connsiteX35" fmla="*/ 3436 w 474968"/>
                <a:gd name="connsiteY35" fmla="*/ 6353 h 36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4968" h="367724">
                  <a:moveTo>
                    <a:pt x="3436" y="6353"/>
                  </a:moveTo>
                  <a:lnTo>
                    <a:pt x="2547" y="14866"/>
                  </a:lnTo>
                  <a:cubicBezTo>
                    <a:pt x="1530" y="23887"/>
                    <a:pt x="514" y="32400"/>
                    <a:pt x="260" y="40659"/>
                  </a:cubicBezTo>
                  <a:cubicBezTo>
                    <a:pt x="-121" y="45868"/>
                    <a:pt x="-121" y="50696"/>
                    <a:pt x="514" y="56541"/>
                  </a:cubicBezTo>
                  <a:cubicBezTo>
                    <a:pt x="1403" y="63911"/>
                    <a:pt x="1657" y="71915"/>
                    <a:pt x="1149" y="79920"/>
                  </a:cubicBezTo>
                  <a:cubicBezTo>
                    <a:pt x="1149" y="80174"/>
                    <a:pt x="1276" y="95294"/>
                    <a:pt x="1403" y="102536"/>
                  </a:cubicBezTo>
                  <a:cubicBezTo>
                    <a:pt x="1276" y="103553"/>
                    <a:pt x="1149" y="104442"/>
                    <a:pt x="1022" y="105713"/>
                  </a:cubicBezTo>
                  <a:cubicBezTo>
                    <a:pt x="514" y="110795"/>
                    <a:pt x="1022" y="116513"/>
                    <a:pt x="1657" y="122358"/>
                  </a:cubicBezTo>
                  <a:cubicBezTo>
                    <a:pt x="2166" y="155012"/>
                    <a:pt x="1403" y="188174"/>
                    <a:pt x="2928" y="220193"/>
                  </a:cubicBezTo>
                  <a:cubicBezTo>
                    <a:pt x="3690" y="236202"/>
                    <a:pt x="5087" y="251577"/>
                    <a:pt x="6739" y="266696"/>
                  </a:cubicBezTo>
                  <a:cubicBezTo>
                    <a:pt x="8898" y="281562"/>
                    <a:pt x="9025" y="296301"/>
                    <a:pt x="15885" y="310151"/>
                  </a:cubicBezTo>
                  <a:cubicBezTo>
                    <a:pt x="25031" y="329464"/>
                    <a:pt x="43704" y="344711"/>
                    <a:pt x="63394" y="352461"/>
                  </a:cubicBezTo>
                  <a:cubicBezTo>
                    <a:pt x="72159" y="356146"/>
                    <a:pt x="81051" y="357035"/>
                    <a:pt x="90324" y="358306"/>
                  </a:cubicBezTo>
                  <a:cubicBezTo>
                    <a:pt x="99470" y="359577"/>
                    <a:pt x="108997" y="360593"/>
                    <a:pt x="118651" y="361482"/>
                  </a:cubicBezTo>
                  <a:cubicBezTo>
                    <a:pt x="137960" y="363261"/>
                    <a:pt x="158158" y="364151"/>
                    <a:pt x="178609" y="364532"/>
                  </a:cubicBezTo>
                  <a:cubicBezTo>
                    <a:pt x="198045" y="364913"/>
                    <a:pt x="211637" y="361228"/>
                    <a:pt x="236789" y="364532"/>
                  </a:cubicBezTo>
                  <a:cubicBezTo>
                    <a:pt x="247713" y="365167"/>
                    <a:pt x="269816" y="367962"/>
                    <a:pt x="280106" y="367708"/>
                  </a:cubicBezTo>
                  <a:cubicBezTo>
                    <a:pt x="298017" y="367200"/>
                    <a:pt x="306909" y="365802"/>
                    <a:pt x="324820" y="365040"/>
                  </a:cubicBezTo>
                  <a:cubicBezTo>
                    <a:pt x="364580" y="363388"/>
                    <a:pt x="404341" y="362880"/>
                    <a:pt x="444228" y="362372"/>
                  </a:cubicBezTo>
                  <a:cubicBezTo>
                    <a:pt x="451850" y="362245"/>
                    <a:pt x="459471" y="363007"/>
                    <a:pt x="467093" y="363769"/>
                  </a:cubicBezTo>
                  <a:lnTo>
                    <a:pt x="474969" y="328193"/>
                  </a:lnTo>
                  <a:lnTo>
                    <a:pt x="467093" y="289821"/>
                  </a:lnTo>
                  <a:lnTo>
                    <a:pt x="453882" y="289440"/>
                  </a:lnTo>
                  <a:cubicBezTo>
                    <a:pt x="417298" y="287915"/>
                    <a:pt x="380205" y="291727"/>
                    <a:pt x="344510" y="292108"/>
                  </a:cubicBezTo>
                  <a:lnTo>
                    <a:pt x="207572" y="292871"/>
                  </a:lnTo>
                  <a:lnTo>
                    <a:pt x="143803" y="293379"/>
                  </a:lnTo>
                  <a:cubicBezTo>
                    <a:pt x="133133" y="293125"/>
                    <a:pt x="122208" y="294776"/>
                    <a:pt x="111792" y="292235"/>
                  </a:cubicBezTo>
                  <a:cubicBezTo>
                    <a:pt x="101248" y="289948"/>
                    <a:pt x="91721" y="283976"/>
                    <a:pt x="84481" y="276226"/>
                  </a:cubicBezTo>
                  <a:cubicBezTo>
                    <a:pt x="79018" y="270635"/>
                    <a:pt x="72794" y="258056"/>
                    <a:pt x="72667" y="245986"/>
                  </a:cubicBezTo>
                  <a:cubicBezTo>
                    <a:pt x="72667" y="234042"/>
                    <a:pt x="73302" y="223496"/>
                    <a:pt x="73556" y="221845"/>
                  </a:cubicBezTo>
                  <a:cubicBezTo>
                    <a:pt x="78256" y="197704"/>
                    <a:pt x="74064" y="177628"/>
                    <a:pt x="74445" y="155139"/>
                  </a:cubicBezTo>
                  <a:cubicBezTo>
                    <a:pt x="74572" y="147388"/>
                    <a:pt x="74699" y="139384"/>
                    <a:pt x="74699" y="131633"/>
                  </a:cubicBezTo>
                  <a:cubicBezTo>
                    <a:pt x="74826" y="118927"/>
                    <a:pt x="75080" y="106221"/>
                    <a:pt x="75207" y="93515"/>
                  </a:cubicBezTo>
                  <a:cubicBezTo>
                    <a:pt x="75461" y="65435"/>
                    <a:pt x="76097" y="35449"/>
                    <a:pt x="77240" y="6734"/>
                  </a:cubicBezTo>
                  <a:lnTo>
                    <a:pt x="36718" y="0"/>
                  </a:lnTo>
                  <a:lnTo>
                    <a:pt x="3436" y="635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53" name="Freeform 452">
              <a:extLst>
                <a:ext uri="{FF2B5EF4-FFF2-40B4-BE49-F238E27FC236}">
                  <a16:creationId xmlns:a16="http://schemas.microsoft.com/office/drawing/2014/main" id="{FE2066D4-4527-F3EA-F1D1-87E941CEB76C}"/>
                </a:ext>
              </a:extLst>
            </p:cNvPr>
            <p:cNvSpPr/>
            <p:nvPr/>
          </p:nvSpPr>
          <p:spPr>
            <a:xfrm>
              <a:off x="338645" y="348105"/>
              <a:ext cx="128442" cy="629905"/>
            </a:xfrm>
            <a:custGeom>
              <a:avLst/>
              <a:gdLst>
                <a:gd name="connsiteX0" fmla="*/ 77758 w 128442"/>
                <a:gd name="connsiteY0" fmla="*/ 0 h 726903"/>
                <a:gd name="connsiteX1" fmla="*/ 68358 w 128442"/>
                <a:gd name="connsiteY1" fmla="*/ 889 h 726903"/>
                <a:gd name="connsiteX2" fmla="*/ 41174 w 128442"/>
                <a:gd name="connsiteY2" fmla="*/ 10673 h 726903"/>
                <a:gd name="connsiteX3" fmla="*/ 27836 w 128442"/>
                <a:gd name="connsiteY3" fmla="*/ 22489 h 726903"/>
                <a:gd name="connsiteX4" fmla="*/ 13990 w 128442"/>
                <a:gd name="connsiteY4" fmla="*/ 44471 h 726903"/>
                <a:gd name="connsiteX5" fmla="*/ 8146 w 128442"/>
                <a:gd name="connsiteY5" fmla="*/ 66198 h 726903"/>
                <a:gd name="connsiteX6" fmla="*/ 7511 w 128442"/>
                <a:gd name="connsiteY6" fmla="*/ 68866 h 726903"/>
                <a:gd name="connsiteX7" fmla="*/ 6495 w 128442"/>
                <a:gd name="connsiteY7" fmla="*/ 84494 h 726903"/>
                <a:gd name="connsiteX8" fmla="*/ 2811 w 128442"/>
                <a:gd name="connsiteY8" fmla="*/ 180042 h 726903"/>
                <a:gd name="connsiteX9" fmla="*/ 3573 w 128442"/>
                <a:gd name="connsiteY9" fmla="*/ 229214 h 726903"/>
                <a:gd name="connsiteX10" fmla="*/ 4208 w 128442"/>
                <a:gd name="connsiteY10" fmla="*/ 253736 h 726903"/>
                <a:gd name="connsiteX11" fmla="*/ 5224 w 128442"/>
                <a:gd name="connsiteY11" fmla="*/ 276734 h 726903"/>
                <a:gd name="connsiteX12" fmla="*/ 6368 w 128442"/>
                <a:gd name="connsiteY12" fmla="*/ 336325 h 726903"/>
                <a:gd name="connsiteX13" fmla="*/ 3192 w 128442"/>
                <a:gd name="connsiteY13" fmla="*/ 443308 h 726903"/>
                <a:gd name="connsiteX14" fmla="*/ 3192 w 128442"/>
                <a:gd name="connsiteY14" fmla="*/ 493878 h 726903"/>
                <a:gd name="connsiteX15" fmla="*/ 16 w 128442"/>
                <a:gd name="connsiteY15" fmla="*/ 531868 h 726903"/>
                <a:gd name="connsiteX16" fmla="*/ 2684 w 128442"/>
                <a:gd name="connsiteY16" fmla="*/ 576593 h 726903"/>
                <a:gd name="connsiteX17" fmla="*/ 5352 w 128442"/>
                <a:gd name="connsiteY17" fmla="*/ 696028 h 726903"/>
                <a:gd name="connsiteX18" fmla="*/ 3954 w 128442"/>
                <a:gd name="connsiteY18" fmla="*/ 719026 h 726903"/>
                <a:gd name="connsiteX19" fmla="*/ 39522 w 128442"/>
                <a:gd name="connsiteY19" fmla="*/ 726904 h 726903"/>
                <a:gd name="connsiteX20" fmla="*/ 77885 w 128442"/>
                <a:gd name="connsiteY20" fmla="*/ 719026 h 726903"/>
                <a:gd name="connsiteX21" fmla="*/ 78266 w 128442"/>
                <a:gd name="connsiteY21" fmla="*/ 705812 h 726903"/>
                <a:gd name="connsiteX22" fmla="*/ 75599 w 128442"/>
                <a:gd name="connsiteY22" fmla="*/ 596414 h 726903"/>
                <a:gd name="connsiteX23" fmla="*/ 73058 w 128442"/>
                <a:gd name="connsiteY23" fmla="*/ 298461 h 726903"/>
                <a:gd name="connsiteX24" fmla="*/ 72931 w 128442"/>
                <a:gd name="connsiteY24" fmla="*/ 281054 h 726903"/>
                <a:gd name="connsiteX25" fmla="*/ 73185 w 128442"/>
                <a:gd name="connsiteY25" fmla="*/ 261106 h 726903"/>
                <a:gd name="connsiteX26" fmla="*/ 74201 w 128442"/>
                <a:gd name="connsiteY26" fmla="*/ 237854 h 726903"/>
                <a:gd name="connsiteX27" fmla="*/ 75091 w 128442"/>
                <a:gd name="connsiteY27" fmla="*/ 171911 h 726903"/>
                <a:gd name="connsiteX28" fmla="*/ 75345 w 128442"/>
                <a:gd name="connsiteY28" fmla="*/ 148659 h 726903"/>
                <a:gd name="connsiteX29" fmla="*/ 76234 w 128442"/>
                <a:gd name="connsiteY29" fmla="*/ 110922 h 726903"/>
                <a:gd name="connsiteX30" fmla="*/ 128443 w 128442"/>
                <a:gd name="connsiteY30" fmla="*/ 67976 h 726903"/>
                <a:gd name="connsiteX31" fmla="*/ 105197 w 128442"/>
                <a:gd name="connsiteY31" fmla="*/ 27699 h 726903"/>
                <a:gd name="connsiteX32" fmla="*/ 77758 w 128442"/>
                <a:gd name="connsiteY32" fmla="*/ 0 h 72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442" h="726903">
                  <a:moveTo>
                    <a:pt x="77758" y="0"/>
                  </a:moveTo>
                  <a:cubicBezTo>
                    <a:pt x="74583" y="254"/>
                    <a:pt x="71534" y="254"/>
                    <a:pt x="68358" y="889"/>
                  </a:cubicBezTo>
                  <a:cubicBezTo>
                    <a:pt x="58196" y="2287"/>
                    <a:pt x="49050" y="5591"/>
                    <a:pt x="41174" y="10673"/>
                  </a:cubicBezTo>
                  <a:cubicBezTo>
                    <a:pt x="36220" y="13722"/>
                    <a:pt x="31901" y="17280"/>
                    <a:pt x="27836" y="22489"/>
                  </a:cubicBezTo>
                  <a:cubicBezTo>
                    <a:pt x="22882" y="29224"/>
                    <a:pt x="17927" y="36847"/>
                    <a:pt x="13990" y="44471"/>
                  </a:cubicBezTo>
                  <a:cubicBezTo>
                    <a:pt x="13481" y="44598"/>
                    <a:pt x="8400" y="59082"/>
                    <a:pt x="8146" y="66198"/>
                  </a:cubicBezTo>
                  <a:cubicBezTo>
                    <a:pt x="7892" y="67087"/>
                    <a:pt x="7765" y="67722"/>
                    <a:pt x="7511" y="68866"/>
                  </a:cubicBezTo>
                  <a:cubicBezTo>
                    <a:pt x="6622" y="73059"/>
                    <a:pt x="6495" y="78776"/>
                    <a:pt x="6495" y="84494"/>
                  </a:cubicBezTo>
                  <a:cubicBezTo>
                    <a:pt x="3700" y="114734"/>
                    <a:pt x="2176" y="147134"/>
                    <a:pt x="2811" y="180042"/>
                  </a:cubicBezTo>
                  <a:lnTo>
                    <a:pt x="3573" y="229214"/>
                  </a:lnTo>
                  <a:lnTo>
                    <a:pt x="4208" y="253736"/>
                  </a:lnTo>
                  <a:lnTo>
                    <a:pt x="5224" y="276734"/>
                  </a:lnTo>
                  <a:cubicBezTo>
                    <a:pt x="6241" y="296555"/>
                    <a:pt x="7765" y="316249"/>
                    <a:pt x="6368" y="336325"/>
                  </a:cubicBezTo>
                  <a:cubicBezTo>
                    <a:pt x="3700" y="371901"/>
                    <a:pt x="3827" y="407732"/>
                    <a:pt x="3192" y="443308"/>
                  </a:cubicBezTo>
                  <a:cubicBezTo>
                    <a:pt x="2938" y="460207"/>
                    <a:pt x="6495" y="471261"/>
                    <a:pt x="3192" y="493878"/>
                  </a:cubicBezTo>
                  <a:cubicBezTo>
                    <a:pt x="2557" y="503661"/>
                    <a:pt x="-238" y="522212"/>
                    <a:pt x="16" y="531868"/>
                  </a:cubicBezTo>
                  <a:cubicBezTo>
                    <a:pt x="524" y="549784"/>
                    <a:pt x="1922" y="558678"/>
                    <a:pt x="2684" y="576593"/>
                  </a:cubicBezTo>
                  <a:cubicBezTo>
                    <a:pt x="4335" y="616362"/>
                    <a:pt x="4843" y="656132"/>
                    <a:pt x="5352" y="696028"/>
                  </a:cubicBezTo>
                  <a:cubicBezTo>
                    <a:pt x="5479" y="703652"/>
                    <a:pt x="4716" y="711275"/>
                    <a:pt x="3954" y="719026"/>
                  </a:cubicBezTo>
                  <a:lnTo>
                    <a:pt x="39522" y="726904"/>
                  </a:lnTo>
                  <a:lnTo>
                    <a:pt x="77885" y="719026"/>
                  </a:lnTo>
                  <a:lnTo>
                    <a:pt x="78266" y="705812"/>
                  </a:lnTo>
                  <a:cubicBezTo>
                    <a:pt x="79791" y="669219"/>
                    <a:pt x="75980" y="632118"/>
                    <a:pt x="75599" y="596414"/>
                  </a:cubicBezTo>
                  <a:cubicBezTo>
                    <a:pt x="74456" y="497054"/>
                    <a:pt x="75599" y="397821"/>
                    <a:pt x="73058" y="298461"/>
                  </a:cubicBezTo>
                  <a:cubicBezTo>
                    <a:pt x="73058" y="293887"/>
                    <a:pt x="72931" y="287788"/>
                    <a:pt x="72931" y="281054"/>
                  </a:cubicBezTo>
                  <a:cubicBezTo>
                    <a:pt x="73058" y="274701"/>
                    <a:pt x="73058" y="267713"/>
                    <a:pt x="73185" y="261106"/>
                  </a:cubicBezTo>
                  <a:cubicBezTo>
                    <a:pt x="73439" y="249289"/>
                    <a:pt x="73820" y="239252"/>
                    <a:pt x="74201" y="237854"/>
                  </a:cubicBezTo>
                  <a:cubicBezTo>
                    <a:pt x="78902" y="217398"/>
                    <a:pt x="74710" y="194146"/>
                    <a:pt x="75091" y="171911"/>
                  </a:cubicBezTo>
                  <a:cubicBezTo>
                    <a:pt x="75218" y="164160"/>
                    <a:pt x="75345" y="156409"/>
                    <a:pt x="75345" y="148659"/>
                  </a:cubicBezTo>
                  <a:cubicBezTo>
                    <a:pt x="75726" y="136080"/>
                    <a:pt x="75218" y="123501"/>
                    <a:pt x="76234" y="110922"/>
                  </a:cubicBezTo>
                  <a:cubicBezTo>
                    <a:pt x="79029" y="86146"/>
                    <a:pt x="102910" y="66452"/>
                    <a:pt x="128443" y="67976"/>
                  </a:cubicBezTo>
                  <a:cubicBezTo>
                    <a:pt x="120313" y="54635"/>
                    <a:pt x="112183" y="40659"/>
                    <a:pt x="105197" y="27699"/>
                  </a:cubicBezTo>
                  <a:cubicBezTo>
                    <a:pt x="96178" y="18296"/>
                    <a:pt x="87031" y="9021"/>
                    <a:pt x="77758"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55" name="Freeform 454">
              <a:extLst>
                <a:ext uri="{FF2B5EF4-FFF2-40B4-BE49-F238E27FC236}">
                  <a16:creationId xmlns:a16="http://schemas.microsoft.com/office/drawing/2014/main" id="{FA4A1A89-4BCF-F271-BB96-4E0C86A48B78}"/>
                </a:ext>
              </a:extLst>
            </p:cNvPr>
            <p:cNvSpPr/>
            <p:nvPr/>
          </p:nvSpPr>
          <p:spPr>
            <a:xfrm>
              <a:off x="416530" y="338178"/>
              <a:ext cx="752395" cy="78642"/>
            </a:xfrm>
            <a:custGeom>
              <a:avLst/>
              <a:gdLst>
                <a:gd name="connsiteX0" fmla="*/ 745663 w 752395"/>
                <a:gd name="connsiteY0" fmla="*/ 3955 h 78642"/>
                <a:gd name="connsiteX1" fmla="*/ 737152 w 752395"/>
                <a:gd name="connsiteY1" fmla="*/ 3066 h 78642"/>
                <a:gd name="connsiteX2" fmla="*/ 711365 w 752395"/>
                <a:gd name="connsiteY2" fmla="*/ 779 h 78642"/>
                <a:gd name="connsiteX3" fmla="*/ 695486 w 752395"/>
                <a:gd name="connsiteY3" fmla="*/ 1033 h 78642"/>
                <a:gd name="connsiteX4" fmla="*/ 672112 w 752395"/>
                <a:gd name="connsiteY4" fmla="*/ 1668 h 78642"/>
                <a:gd name="connsiteX5" fmla="*/ 651280 w 752395"/>
                <a:gd name="connsiteY5" fmla="*/ 1922 h 78642"/>
                <a:gd name="connsiteX6" fmla="*/ 648485 w 752395"/>
                <a:gd name="connsiteY6" fmla="*/ 1541 h 78642"/>
                <a:gd name="connsiteX7" fmla="*/ 634131 w 752395"/>
                <a:gd name="connsiteY7" fmla="*/ 2176 h 78642"/>
                <a:gd name="connsiteX8" fmla="*/ 464165 w 752395"/>
                <a:gd name="connsiteY8" fmla="*/ 5226 h 78642"/>
                <a:gd name="connsiteX9" fmla="*/ 404589 w 752395"/>
                <a:gd name="connsiteY9" fmla="*/ 6369 h 78642"/>
                <a:gd name="connsiteX10" fmla="*/ 297630 w 752395"/>
                <a:gd name="connsiteY10" fmla="*/ 3193 h 78642"/>
                <a:gd name="connsiteX11" fmla="*/ 247072 w 752395"/>
                <a:gd name="connsiteY11" fmla="*/ 3193 h 78642"/>
                <a:gd name="connsiteX12" fmla="*/ 209090 w 752395"/>
                <a:gd name="connsiteY12" fmla="*/ 16 h 78642"/>
                <a:gd name="connsiteX13" fmla="*/ 184701 w 752395"/>
                <a:gd name="connsiteY13" fmla="*/ 1287 h 78642"/>
                <a:gd name="connsiteX14" fmla="*/ 158914 w 752395"/>
                <a:gd name="connsiteY14" fmla="*/ 2685 h 78642"/>
                <a:gd name="connsiteX15" fmla="*/ 25025 w 752395"/>
                <a:gd name="connsiteY15" fmla="*/ 8783 h 78642"/>
                <a:gd name="connsiteX16" fmla="*/ 0 w 752395"/>
                <a:gd name="connsiteY16" fmla="*/ 9927 h 78642"/>
                <a:gd name="connsiteX17" fmla="*/ 14354 w 752395"/>
                <a:gd name="connsiteY17" fmla="*/ 40167 h 78642"/>
                <a:gd name="connsiteX18" fmla="*/ 50812 w 752395"/>
                <a:gd name="connsiteY18" fmla="*/ 77903 h 78642"/>
                <a:gd name="connsiteX19" fmla="*/ 62117 w 752395"/>
                <a:gd name="connsiteY19" fmla="*/ 78285 h 78642"/>
                <a:gd name="connsiteX20" fmla="*/ 153070 w 752395"/>
                <a:gd name="connsiteY20" fmla="*/ 75616 h 78642"/>
                <a:gd name="connsiteX21" fmla="*/ 293692 w 752395"/>
                <a:gd name="connsiteY21" fmla="*/ 74854 h 78642"/>
                <a:gd name="connsiteX22" fmla="*/ 442570 w 752395"/>
                <a:gd name="connsiteY22" fmla="*/ 72948 h 78642"/>
                <a:gd name="connsiteX23" fmla="*/ 508245 w 752395"/>
                <a:gd name="connsiteY23" fmla="*/ 74092 h 78642"/>
                <a:gd name="connsiteX24" fmla="*/ 585860 w 752395"/>
                <a:gd name="connsiteY24" fmla="*/ 74981 h 78642"/>
                <a:gd name="connsiteX25" fmla="*/ 613425 w 752395"/>
                <a:gd name="connsiteY25" fmla="*/ 75235 h 78642"/>
                <a:gd name="connsiteX26" fmla="*/ 658266 w 752395"/>
                <a:gd name="connsiteY26" fmla="*/ 75743 h 78642"/>
                <a:gd name="connsiteX27" fmla="*/ 745663 w 752395"/>
                <a:gd name="connsiteY27" fmla="*/ 77776 h 78642"/>
                <a:gd name="connsiteX28" fmla="*/ 752395 w 752395"/>
                <a:gd name="connsiteY28" fmla="*/ 37245 h 78642"/>
                <a:gd name="connsiteX29" fmla="*/ 745663 w 752395"/>
                <a:gd name="connsiteY29"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2395" h="78642">
                  <a:moveTo>
                    <a:pt x="745663" y="3955"/>
                  </a:moveTo>
                  <a:lnTo>
                    <a:pt x="737152" y="3066"/>
                  </a:lnTo>
                  <a:cubicBezTo>
                    <a:pt x="728132" y="2049"/>
                    <a:pt x="719621" y="1033"/>
                    <a:pt x="711365" y="779"/>
                  </a:cubicBezTo>
                  <a:cubicBezTo>
                    <a:pt x="706156" y="397"/>
                    <a:pt x="701329" y="397"/>
                    <a:pt x="695486" y="1033"/>
                  </a:cubicBezTo>
                  <a:cubicBezTo>
                    <a:pt x="688118" y="1922"/>
                    <a:pt x="680115" y="2176"/>
                    <a:pt x="672112" y="1668"/>
                  </a:cubicBezTo>
                  <a:cubicBezTo>
                    <a:pt x="671858" y="1668"/>
                    <a:pt x="657885" y="1795"/>
                    <a:pt x="651280" y="1922"/>
                  </a:cubicBezTo>
                  <a:cubicBezTo>
                    <a:pt x="650390" y="1795"/>
                    <a:pt x="649628" y="1668"/>
                    <a:pt x="648485" y="1541"/>
                  </a:cubicBezTo>
                  <a:cubicBezTo>
                    <a:pt x="644166" y="1033"/>
                    <a:pt x="639212" y="1541"/>
                    <a:pt x="634131" y="2176"/>
                  </a:cubicBezTo>
                  <a:cubicBezTo>
                    <a:pt x="577476" y="2812"/>
                    <a:pt x="520820" y="2176"/>
                    <a:pt x="464165" y="5226"/>
                  </a:cubicBezTo>
                  <a:cubicBezTo>
                    <a:pt x="444349" y="6242"/>
                    <a:pt x="424659" y="7767"/>
                    <a:pt x="404589" y="6369"/>
                  </a:cubicBezTo>
                  <a:cubicBezTo>
                    <a:pt x="369020" y="3701"/>
                    <a:pt x="333198" y="3828"/>
                    <a:pt x="297630" y="3193"/>
                  </a:cubicBezTo>
                  <a:cubicBezTo>
                    <a:pt x="280735" y="2812"/>
                    <a:pt x="269683" y="6496"/>
                    <a:pt x="247072" y="3193"/>
                  </a:cubicBezTo>
                  <a:cubicBezTo>
                    <a:pt x="237291" y="2557"/>
                    <a:pt x="218745" y="-238"/>
                    <a:pt x="209090" y="16"/>
                  </a:cubicBezTo>
                  <a:cubicBezTo>
                    <a:pt x="200706" y="270"/>
                    <a:pt x="192449" y="779"/>
                    <a:pt x="184701" y="1287"/>
                  </a:cubicBezTo>
                  <a:cubicBezTo>
                    <a:pt x="176952" y="1795"/>
                    <a:pt x="169203" y="2303"/>
                    <a:pt x="158914" y="2685"/>
                  </a:cubicBezTo>
                  <a:cubicBezTo>
                    <a:pt x="113437" y="4336"/>
                    <a:pt x="67199" y="4209"/>
                    <a:pt x="25025" y="8783"/>
                  </a:cubicBezTo>
                  <a:cubicBezTo>
                    <a:pt x="17022" y="9673"/>
                    <a:pt x="8384" y="9673"/>
                    <a:pt x="0" y="9927"/>
                  </a:cubicBezTo>
                  <a:cubicBezTo>
                    <a:pt x="4700" y="20346"/>
                    <a:pt x="9400" y="30129"/>
                    <a:pt x="14354" y="40167"/>
                  </a:cubicBezTo>
                  <a:cubicBezTo>
                    <a:pt x="26930" y="52492"/>
                    <a:pt x="38998" y="65325"/>
                    <a:pt x="50812" y="77903"/>
                  </a:cubicBezTo>
                  <a:lnTo>
                    <a:pt x="62117" y="78285"/>
                  </a:lnTo>
                  <a:cubicBezTo>
                    <a:pt x="93494" y="79809"/>
                    <a:pt x="122583" y="75997"/>
                    <a:pt x="153070" y="75616"/>
                  </a:cubicBezTo>
                  <a:lnTo>
                    <a:pt x="293692" y="74854"/>
                  </a:lnTo>
                  <a:cubicBezTo>
                    <a:pt x="343360" y="74727"/>
                    <a:pt x="393029" y="74346"/>
                    <a:pt x="442570" y="72948"/>
                  </a:cubicBezTo>
                  <a:cubicBezTo>
                    <a:pt x="460736" y="72440"/>
                    <a:pt x="504815" y="73456"/>
                    <a:pt x="508245" y="74092"/>
                  </a:cubicBezTo>
                  <a:cubicBezTo>
                    <a:pt x="533269" y="78793"/>
                    <a:pt x="559946" y="74600"/>
                    <a:pt x="585860" y="74981"/>
                  </a:cubicBezTo>
                  <a:cubicBezTo>
                    <a:pt x="595006" y="75108"/>
                    <a:pt x="604279" y="75235"/>
                    <a:pt x="613425" y="75235"/>
                  </a:cubicBezTo>
                  <a:cubicBezTo>
                    <a:pt x="628414" y="75362"/>
                    <a:pt x="643277" y="75616"/>
                    <a:pt x="658266" y="75743"/>
                  </a:cubicBezTo>
                  <a:cubicBezTo>
                    <a:pt x="687483" y="75997"/>
                    <a:pt x="716573" y="76633"/>
                    <a:pt x="745663" y="77776"/>
                  </a:cubicBezTo>
                  <a:lnTo>
                    <a:pt x="752395" y="37245"/>
                  </a:lnTo>
                  <a:lnTo>
                    <a:pt x="745663" y="3955"/>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58" name="Freeform 457">
              <a:extLst>
                <a:ext uri="{FF2B5EF4-FFF2-40B4-BE49-F238E27FC236}">
                  <a16:creationId xmlns:a16="http://schemas.microsoft.com/office/drawing/2014/main" id="{607BD483-36CE-7A57-FCDA-E5BFD114764B}"/>
                </a:ext>
              </a:extLst>
            </p:cNvPr>
            <p:cNvSpPr/>
            <p:nvPr/>
          </p:nvSpPr>
          <p:spPr>
            <a:xfrm>
              <a:off x="1154190" y="338178"/>
              <a:ext cx="738167" cy="78642"/>
            </a:xfrm>
            <a:custGeom>
              <a:avLst/>
              <a:gdLst>
                <a:gd name="connsiteX0" fmla="*/ 731562 w 738167"/>
                <a:gd name="connsiteY0" fmla="*/ 3955 h 78642"/>
                <a:gd name="connsiteX1" fmla="*/ 723051 w 738167"/>
                <a:gd name="connsiteY1" fmla="*/ 3066 h 78642"/>
                <a:gd name="connsiteX2" fmla="*/ 697264 w 738167"/>
                <a:gd name="connsiteY2" fmla="*/ 779 h 78642"/>
                <a:gd name="connsiteX3" fmla="*/ 681386 w 738167"/>
                <a:gd name="connsiteY3" fmla="*/ 1033 h 78642"/>
                <a:gd name="connsiteX4" fmla="*/ 658012 w 738167"/>
                <a:gd name="connsiteY4" fmla="*/ 1668 h 78642"/>
                <a:gd name="connsiteX5" fmla="*/ 637179 w 738167"/>
                <a:gd name="connsiteY5" fmla="*/ 1922 h 78642"/>
                <a:gd name="connsiteX6" fmla="*/ 634385 w 738167"/>
                <a:gd name="connsiteY6" fmla="*/ 1541 h 78642"/>
                <a:gd name="connsiteX7" fmla="*/ 620031 w 738167"/>
                <a:gd name="connsiteY7" fmla="*/ 2176 h 78642"/>
                <a:gd name="connsiteX8" fmla="*/ 450065 w 738167"/>
                <a:gd name="connsiteY8" fmla="*/ 5226 h 78642"/>
                <a:gd name="connsiteX9" fmla="*/ 390488 w 738167"/>
                <a:gd name="connsiteY9" fmla="*/ 6369 h 78642"/>
                <a:gd name="connsiteX10" fmla="*/ 283530 w 738167"/>
                <a:gd name="connsiteY10" fmla="*/ 3193 h 78642"/>
                <a:gd name="connsiteX11" fmla="*/ 232972 w 738167"/>
                <a:gd name="connsiteY11" fmla="*/ 3193 h 78642"/>
                <a:gd name="connsiteX12" fmla="*/ 194990 w 738167"/>
                <a:gd name="connsiteY12" fmla="*/ 16 h 78642"/>
                <a:gd name="connsiteX13" fmla="*/ 150276 w 738167"/>
                <a:gd name="connsiteY13" fmla="*/ 2685 h 78642"/>
                <a:gd name="connsiteX14" fmla="*/ 30868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562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562" y="3955"/>
                  </a:moveTo>
                  <a:cubicBezTo>
                    <a:pt x="728768" y="3701"/>
                    <a:pt x="725846" y="3447"/>
                    <a:pt x="723051" y="3066"/>
                  </a:cubicBezTo>
                  <a:cubicBezTo>
                    <a:pt x="714032" y="2049"/>
                    <a:pt x="705521" y="1033"/>
                    <a:pt x="697264" y="779"/>
                  </a:cubicBezTo>
                  <a:cubicBezTo>
                    <a:pt x="692056" y="397"/>
                    <a:pt x="687229" y="397"/>
                    <a:pt x="681386" y="1033"/>
                  </a:cubicBezTo>
                  <a:cubicBezTo>
                    <a:pt x="674018" y="1922"/>
                    <a:pt x="666015" y="2176"/>
                    <a:pt x="658012" y="1668"/>
                  </a:cubicBezTo>
                  <a:cubicBezTo>
                    <a:pt x="657758" y="1668"/>
                    <a:pt x="643785" y="1795"/>
                    <a:pt x="637179" y="1922"/>
                  </a:cubicBezTo>
                  <a:cubicBezTo>
                    <a:pt x="636290" y="1795"/>
                    <a:pt x="635528" y="1668"/>
                    <a:pt x="634385" y="1541"/>
                  </a:cubicBezTo>
                  <a:cubicBezTo>
                    <a:pt x="630066" y="1033"/>
                    <a:pt x="625112" y="1541"/>
                    <a:pt x="620031" y="2176"/>
                  </a:cubicBezTo>
                  <a:cubicBezTo>
                    <a:pt x="563375" y="2812"/>
                    <a:pt x="506720" y="2176"/>
                    <a:pt x="450065" y="5226"/>
                  </a:cubicBezTo>
                  <a:cubicBezTo>
                    <a:pt x="430249" y="6242"/>
                    <a:pt x="410559" y="7767"/>
                    <a:pt x="390488" y="6369"/>
                  </a:cubicBezTo>
                  <a:cubicBezTo>
                    <a:pt x="354920" y="3701"/>
                    <a:pt x="319098" y="3828"/>
                    <a:pt x="283530" y="3193"/>
                  </a:cubicBezTo>
                  <a:cubicBezTo>
                    <a:pt x="266635" y="2812"/>
                    <a:pt x="255583" y="6496"/>
                    <a:pt x="232972" y="3193"/>
                  </a:cubicBezTo>
                  <a:cubicBezTo>
                    <a:pt x="223191" y="2557"/>
                    <a:pt x="204644" y="-238"/>
                    <a:pt x="194990" y="16"/>
                  </a:cubicBezTo>
                  <a:cubicBezTo>
                    <a:pt x="177079" y="525"/>
                    <a:pt x="168187" y="1922"/>
                    <a:pt x="150276" y="2685"/>
                  </a:cubicBezTo>
                  <a:cubicBezTo>
                    <a:pt x="110516" y="4336"/>
                    <a:pt x="70755" y="4845"/>
                    <a:pt x="30868" y="5353"/>
                  </a:cubicBezTo>
                  <a:cubicBezTo>
                    <a:pt x="23246" y="5480"/>
                    <a:pt x="15625"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8" y="73583"/>
                    <a:pt x="494017" y="74219"/>
                  </a:cubicBezTo>
                  <a:cubicBezTo>
                    <a:pt x="519042" y="78920"/>
                    <a:pt x="545718" y="74727"/>
                    <a:pt x="571632" y="75108"/>
                  </a:cubicBezTo>
                  <a:cubicBezTo>
                    <a:pt x="580778" y="75235"/>
                    <a:pt x="590052" y="75362"/>
                    <a:pt x="599198" y="75362"/>
                  </a:cubicBezTo>
                  <a:cubicBezTo>
                    <a:pt x="614187" y="75489"/>
                    <a:pt x="629049" y="75743"/>
                    <a:pt x="644039" y="75870"/>
                  </a:cubicBezTo>
                  <a:cubicBezTo>
                    <a:pt x="673256" y="76125"/>
                    <a:pt x="702345" y="76760"/>
                    <a:pt x="731435" y="77903"/>
                  </a:cubicBezTo>
                  <a:lnTo>
                    <a:pt x="738168" y="37372"/>
                  </a:lnTo>
                  <a:lnTo>
                    <a:pt x="731562" y="3955"/>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59" name="Freeform 458">
              <a:extLst>
                <a:ext uri="{FF2B5EF4-FFF2-40B4-BE49-F238E27FC236}">
                  <a16:creationId xmlns:a16="http://schemas.microsoft.com/office/drawing/2014/main" id="{FF63028F-06C7-773D-5356-E0889B796825}"/>
                </a:ext>
              </a:extLst>
            </p:cNvPr>
            <p:cNvSpPr/>
            <p:nvPr/>
          </p:nvSpPr>
          <p:spPr>
            <a:xfrm>
              <a:off x="1877876" y="338178"/>
              <a:ext cx="738167" cy="78642"/>
            </a:xfrm>
            <a:custGeom>
              <a:avLst/>
              <a:gdLst>
                <a:gd name="connsiteX0" fmla="*/ 731562 w 738167"/>
                <a:gd name="connsiteY0" fmla="*/ 3955 h 78642"/>
                <a:gd name="connsiteX1" fmla="*/ 723051 w 738167"/>
                <a:gd name="connsiteY1" fmla="*/ 3066 h 78642"/>
                <a:gd name="connsiteX2" fmla="*/ 697264 w 738167"/>
                <a:gd name="connsiteY2" fmla="*/ 779 h 78642"/>
                <a:gd name="connsiteX3" fmla="*/ 681386 w 738167"/>
                <a:gd name="connsiteY3" fmla="*/ 1033 h 78642"/>
                <a:gd name="connsiteX4" fmla="*/ 658012 w 738167"/>
                <a:gd name="connsiteY4" fmla="*/ 1668 h 78642"/>
                <a:gd name="connsiteX5" fmla="*/ 637179 w 738167"/>
                <a:gd name="connsiteY5" fmla="*/ 1922 h 78642"/>
                <a:gd name="connsiteX6" fmla="*/ 634385 w 738167"/>
                <a:gd name="connsiteY6" fmla="*/ 1541 h 78642"/>
                <a:gd name="connsiteX7" fmla="*/ 620030 w 738167"/>
                <a:gd name="connsiteY7" fmla="*/ 2176 h 78642"/>
                <a:gd name="connsiteX8" fmla="*/ 450065 w 738167"/>
                <a:gd name="connsiteY8" fmla="*/ 5226 h 78642"/>
                <a:gd name="connsiteX9" fmla="*/ 390488 w 738167"/>
                <a:gd name="connsiteY9" fmla="*/ 6369 h 78642"/>
                <a:gd name="connsiteX10" fmla="*/ 283529 w 738167"/>
                <a:gd name="connsiteY10" fmla="*/ 3193 h 78642"/>
                <a:gd name="connsiteX11" fmla="*/ 232972 w 738167"/>
                <a:gd name="connsiteY11" fmla="*/ 3193 h 78642"/>
                <a:gd name="connsiteX12" fmla="*/ 194990 w 738167"/>
                <a:gd name="connsiteY12" fmla="*/ 16 h 78642"/>
                <a:gd name="connsiteX13" fmla="*/ 150276 w 738167"/>
                <a:gd name="connsiteY13" fmla="*/ 2685 h 78642"/>
                <a:gd name="connsiteX14" fmla="*/ 30868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562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562" y="3955"/>
                  </a:moveTo>
                  <a:cubicBezTo>
                    <a:pt x="728768" y="3701"/>
                    <a:pt x="725846" y="3447"/>
                    <a:pt x="723051" y="3066"/>
                  </a:cubicBezTo>
                  <a:cubicBezTo>
                    <a:pt x="714032" y="2049"/>
                    <a:pt x="705521" y="1033"/>
                    <a:pt x="697264" y="779"/>
                  </a:cubicBezTo>
                  <a:cubicBezTo>
                    <a:pt x="692056" y="397"/>
                    <a:pt x="687229" y="397"/>
                    <a:pt x="681386" y="1033"/>
                  </a:cubicBezTo>
                  <a:cubicBezTo>
                    <a:pt x="674018" y="1922"/>
                    <a:pt x="666015" y="2176"/>
                    <a:pt x="658012" y="1668"/>
                  </a:cubicBezTo>
                  <a:cubicBezTo>
                    <a:pt x="657758" y="1668"/>
                    <a:pt x="643785" y="1795"/>
                    <a:pt x="637179" y="1922"/>
                  </a:cubicBezTo>
                  <a:cubicBezTo>
                    <a:pt x="636290" y="1795"/>
                    <a:pt x="635528" y="1668"/>
                    <a:pt x="634385" y="1541"/>
                  </a:cubicBezTo>
                  <a:cubicBezTo>
                    <a:pt x="630066" y="1033"/>
                    <a:pt x="625112" y="1541"/>
                    <a:pt x="620030" y="2176"/>
                  </a:cubicBezTo>
                  <a:cubicBezTo>
                    <a:pt x="563375" y="2812"/>
                    <a:pt x="506720" y="2176"/>
                    <a:pt x="450065" y="5226"/>
                  </a:cubicBezTo>
                  <a:cubicBezTo>
                    <a:pt x="430248" y="6242"/>
                    <a:pt x="410559" y="7767"/>
                    <a:pt x="390488" y="6369"/>
                  </a:cubicBezTo>
                  <a:cubicBezTo>
                    <a:pt x="354920" y="3701"/>
                    <a:pt x="319098" y="3828"/>
                    <a:pt x="283529" y="3193"/>
                  </a:cubicBezTo>
                  <a:cubicBezTo>
                    <a:pt x="266635" y="2812"/>
                    <a:pt x="255583" y="6496"/>
                    <a:pt x="232972" y="3193"/>
                  </a:cubicBezTo>
                  <a:cubicBezTo>
                    <a:pt x="223191" y="2557"/>
                    <a:pt x="204644" y="-238"/>
                    <a:pt x="194990" y="16"/>
                  </a:cubicBezTo>
                  <a:cubicBezTo>
                    <a:pt x="177079" y="525"/>
                    <a:pt x="168187" y="1922"/>
                    <a:pt x="150276" y="2685"/>
                  </a:cubicBezTo>
                  <a:cubicBezTo>
                    <a:pt x="110516" y="4336"/>
                    <a:pt x="70755" y="4845"/>
                    <a:pt x="30868" y="5353"/>
                  </a:cubicBezTo>
                  <a:cubicBezTo>
                    <a:pt x="23246" y="5480"/>
                    <a:pt x="15625"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1" y="75362"/>
                    <a:pt x="599198" y="75362"/>
                  </a:cubicBezTo>
                  <a:cubicBezTo>
                    <a:pt x="614187" y="75489"/>
                    <a:pt x="629049" y="75743"/>
                    <a:pt x="644039" y="75870"/>
                  </a:cubicBezTo>
                  <a:cubicBezTo>
                    <a:pt x="673256" y="76125"/>
                    <a:pt x="702345" y="76760"/>
                    <a:pt x="731435" y="77903"/>
                  </a:cubicBezTo>
                  <a:lnTo>
                    <a:pt x="738168" y="37372"/>
                  </a:lnTo>
                  <a:lnTo>
                    <a:pt x="731562" y="3955"/>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60" name="Freeform 459">
              <a:extLst>
                <a:ext uri="{FF2B5EF4-FFF2-40B4-BE49-F238E27FC236}">
                  <a16:creationId xmlns:a16="http://schemas.microsoft.com/office/drawing/2014/main" id="{E4FD7C02-9DD2-9C3C-1080-34852620DA58}"/>
                </a:ext>
              </a:extLst>
            </p:cNvPr>
            <p:cNvSpPr/>
            <p:nvPr/>
          </p:nvSpPr>
          <p:spPr>
            <a:xfrm>
              <a:off x="2601690"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3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0"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3"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1"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61" name="Freeform 460">
              <a:extLst>
                <a:ext uri="{FF2B5EF4-FFF2-40B4-BE49-F238E27FC236}">
                  <a16:creationId xmlns:a16="http://schemas.microsoft.com/office/drawing/2014/main" id="{2F57420D-FA27-E7BB-F564-9CC3349C67A9}"/>
                </a:ext>
              </a:extLst>
            </p:cNvPr>
            <p:cNvSpPr/>
            <p:nvPr/>
          </p:nvSpPr>
          <p:spPr>
            <a:xfrm>
              <a:off x="3325249"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4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1"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4"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9" y="74727"/>
                    <a:pt x="571632" y="75108"/>
                  </a:cubicBezTo>
                  <a:cubicBezTo>
                    <a:pt x="580778" y="75235"/>
                    <a:pt x="590052"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62" name="Freeform 461">
              <a:extLst>
                <a:ext uri="{FF2B5EF4-FFF2-40B4-BE49-F238E27FC236}">
                  <a16:creationId xmlns:a16="http://schemas.microsoft.com/office/drawing/2014/main" id="{52C455CC-5523-AD76-F836-89526C8ACB34}"/>
                </a:ext>
              </a:extLst>
            </p:cNvPr>
            <p:cNvSpPr/>
            <p:nvPr/>
          </p:nvSpPr>
          <p:spPr>
            <a:xfrm>
              <a:off x="4048935" y="338178"/>
              <a:ext cx="738167" cy="78642"/>
            </a:xfrm>
            <a:custGeom>
              <a:avLst/>
              <a:gdLst>
                <a:gd name="connsiteX0" fmla="*/ 731435 w 738167"/>
                <a:gd name="connsiteY0" fmla="*/ 3955 h 78642"/>
                <a:gd name="connsiteX1" fmla="*/ 722924 w 738167"/>
                <a:gd name="connsiteY1" fmla="*/ 3066 h 78642"/>
                <a:gd name="connsiteX2" fmla="*/ 697137 w 738167"/>
                <a:gd name="connsiteY2" fmla="*/ 779 h 78642"/>
                <a:gd name="connsiteX3" fmla="*/ 681259 w 738167"/>
                <a:gd name="connsiteY3" fmla="*/ 1033 h 78642"/>
                <a:gd name="connsiteX4" fmla="*/ 657885 w 738167"/>
                <a:gd name="connsiteY4" fmla="*/ 1668 h 78642"/>
                <a:gd name="connsiteX5" fmla="*/ 637052 w 738167"/>
                <a:gd name="connsiteY5" fmla="*/ 1922 h 78642"/>
                <a:gd name="connsiteX6" fmla="*/ 634258 w 738167"/>
                <a:gd name="connsiteY6" fmla="*/ 1541 h 78642"/>
                <a:gd name="connsiteX7" fmla="*/ 619904 w 738167"/>
                <a:gd name="connsiteY7" fmla="*/ 2176 h 78642"/>
                <a:gd name="connsiteX8" fmla="*/ 449938 w 738167"/>
                <a:gd name="connsiteY8" fmla="*/ 5226 h 78642"/>
                <a:gd name="connsiteX9" fmla="*/ 390361 w 738167"/>
                <a:gd name="connsiteY9" fmla="*/ 6369 h 78642"/>
                <a:gd name="connsiteX10" fmla="*/ 283403 w 738167"/>
                <a:gd name="connsiteY10" fmla="*/ 3193 h 78642"/>
                <a:gd name="connsiteX11" fmla="*/ 232845 w 738167"/>
                <a:gd name="connsiteY11" fmla="*/ 3193 h 78642"/>
                <a:gd name="connsiteX12" fmla="*/ 194863 w 738167"/>
                <a:gd name="connsiteY12" fmla="*/ 16 h 78642"/>
                <a:gd name="connsiteX13" fmla="*/ 150149 w 738167"/>
                <a:gd name="connsiteY13" fmla="*/ 2685 h 78642"/>
                <a:gd name="connsiteX14" fmla="*/ 30741 w 738167"/>
                <a:gd name="connsiteY14" fmla="*/ 5353 h 78642"/>
                <a:gd name="connsiteX15" fmla="*/ 7876 w 738167"/>
                <a:gd name="connsiteY15" fmla="*/ 3955 h 78642"/>
                <a:gd name="connsiteX16" fmla="*/ 0 w 738167"/>
                <a:gd name="connsiteY16" fmla="*/ 39532 h 78642"/>
                <a:gd name="connsiteX17" fmla="*/ 7876 w 738167"/>
                <a:gd name="connsiteY17" fmla="*/ 77903 h 78642"/>
                <a:gd name="connsiteX18" fmla="*/ 21087 w 738167"/>
                <a:gd name="connsiteY18" fmla="*/ 78285 h 78642"/>
                <a:gd name="connsiteX19" fmla="*/ 130459 w 738167"/>
                <a:gd name="connsiteY19" fmla="*/ 75616 h 78642"/>
                <a:gd name="connsiteX20" fmla="*/ 428343 w 738167"/>
                <a:gd name="connsiteY20" fmla="*/ 73075 h 78642"/>
                <a:gd name="connsiteX21" fmla="*/ 494017 w 738167"/>
                <a:gd name="connsiteY21" fmla="*/ 74219 h 78642"/>
                <a:gd name="connsiteX22" fmla="*/ 571632 w 738167"/>
                <a:gd name="connsiteY22" fmla="*/ 75108 h 78642"/>
                <a:gd name="connsiteX23" fmla="*/ 599198 w 738167"/>
                <a:gd name="connsiteY23" fmla="*/ 75362 h 78642"/>
                <a:gd name="connsiteX24" fmla="*/ 644039 w 738167"/>
                <a:gd name="connsiteY24" fmla="*/ 75870 h 78642"/>
                <a:gd name="connsiteX25" fmla="*/ 731435 w 738167"/>
                <a:gd name="connsiteY25" fmla="*/ 77903 h 78642"/>
                <a:gd name="connsiteX26" fmla="*/ 738168 w 738167"/>
                <a:gd name="connsiteY26" fmla="*/ 37372 h 78642"/>
                <a:gd name="connsiteX27" fmla="*/ 731435 w 738167"/>
                <a:gd name="connsiteY27" fmla="*/ 3955 h 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67" h="78642">
                  <a:moveTo>
                    <a:pt x="731435" y="3955"/>
                  </a:moveTo>
                  <a:cubicBezTo>
                    <a:pt x="728641" y="3701"/>
                    <a:pt x="725719" y="3447"/>
                    <a:pt x="722924" y="3066"/>
                  </a:cubicBezTo>
                  <a:cubicBezTo>
                    <a:pt x="713905" y="2049"/>
                    <a:pt x="705394" y="1033"/>
                    <a:pt x="697137" y="779"/>
                  </a:cubicBezTo>
                  <a:cubicBezTo>
                    <a:pt x="691929" y="397"/>
                    <a:pt x="687102" y="397"/>
                    <a:pt x="681259" y="1033"/>
                  </a:cubicBezTo>
                  <a:cubicBezTo>
                    <a:pt x="673891" y="1922"/>
                    <a:pt x="665888" y="2176"/>
                    <a:pt x="657885" y="1668"/>
                  </a:cubicBezTo>
                  <a:cubicBezTo>
                    <a:pt x="657631" y="1668"/>
                    <a:pt x="643658" y="1795"/>
                    <a:pt x="637052" y="1922"/>
                  </a:cubicBezTo>
                  <a:cubicBezTo>
                    <a:pt x="636163" y="1795"/>
                    <a:pt x="635401" y="1668"/>
                    <a:pt x="634258" y="1541"/>
                  </a:cubicBezTo>
                  <a:cubicBezTo>
                    <a:pt x="629939" y="1033"/>
                    <a:pt x="624985" y="1541"/>
                    <a:pt x="619904" y="2176"/>
                  </a:cubicBezTo>
                  <a:cubicBezTo>
                    <a:pt x="563248" y="2812"/>
                    <a:pt x="506593" y="2176"/>
                    <a:pt x="449938" y="5226"/>
                  </a:cubicBezTo>
                  <a:cubicBezTo>
                    <a:pt x="430122" y="6242"/>
                    <a:pt x="410432" y="7767"/>
                    <a:pt x="390361" y="6369"/>
                  </a:cubicBezTo>
                  <a:cubicBezTo>
                    <a:pt x="354793" y="3701"/>
                    <a:pt x="318971" y="3828"/>
                    <a:pt x="283403" y="3193"/>
                  </a:cubicBezTo>
                  <a:cubicBezTo>
                    <a:pt x="266508" y="2812"/>
                    <a:pt x="255456" y="6496"/>
                    <a:pt x="232845" y="3193"/>
                  </a:cubicBezTo>
                  <a:cubicBezTo>
                    <a:pt x="223064" y="2557"/>
                    <a:pt x="204517"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cubicBezTo>
                    <a:pt x="12195" y="78030"/>
                    <a:pt x="16641" y="78030"/>
                    <a:pt x="21087" y="78285"/>
                  </a:cubicBezTo>
                  <a:cubicBezTo>
                    <a:pt x="57671" y="79809"/>
                    <a:pt x="94764" y="75997"/>
                    <a:pt x="130459" y="75616"/>
                  </a:cubicBezTo>
                  <a:cubicBezTo>
                    <a:pt x="229796" y="74473"/>
                    <a:pt x="329006" y="75616"/>
                    <a:pt x="428343" y="73075"/>
                  </a:cubicBezTo>
                  <a:cubicBezTo>
                    <a:pt x="446508" y="72567"/>
                    <a:pt x="490587" y="73583"/>
                    <a:pt x="494017" y="74219"/>
                  </a:cubicBezTo>
                  <a:cubicBezTo>
                    <a:pt x="519042" y="78920"/>
                    <a:pt x="545718" y="74727"/>
                    <a:pt x="571632" y="75108"/>
                  </a:cubicBezTo>
                  <a:cubicBezTo>
                    <a:pt x="580778" y="75235"/>
                    <a:pt x="590052" y="75362"/>
                    <a:pt x="599198" y="75362"/>
                  </a:cubicBezTo>
                  <a:cubicBezTo>
                    <a:pt x="614187" y="75489"/>
                    <a:pt x="629050" y="75743"/>
                    <a:pt x="644039" y="75870"/>
                  </a:cubicBezTo>
                  <a:cubicBezTo>
                    <a:pt x="673256" y="76125"/>
                    <a:pt x="702346" y="76760"/>
                    <a:pt x="731435" y="77903"/>
                  </a:cubicBezTo>
                  <a:lnTo>
                    <a:pt x="738168" y="37372"/>
                  </a:lnTo>
                  <a:lnTo>
                    <a:pt x="731435" y="3955"/>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63" name="Freeform 462">
              <a:extLst>
                <a:ext uri="{FF2B5EF4-FFF2-40B4-BE49-F238E27FC236}">
                  <a16:creationId xmlns:a16="http://schemas.microsoft.com/office/drawing/2014/main" id="{9D2457E3-C0AC-3505-C935-0AC57254D74B}"/>
                </a:ext>
              </a:extLst>
            </p:cNvPr>
            <p:cNvSpPr/>
            <p:nvPr/>
          </p:nvSpPr>
          <p:spPr>
            <a:xfrm>
              <a:off x="4772368" y="337924"/>
              <a:ext cx="474968" cy="367724"/>
            </a:xfrm>
            <a:custGeom>
              <a:avLst/>
              <a:gdLst>
                <a:gd name="connsiteX0" fmla="*/ 471533 w 474968"/>
                <a:gd name="connsiteY0" fmla="*/ 361372 h 367724"/>
                <a:gd name="connsiteX1" fmla="*/ 472422 w 474968"/>
                <a:gd name="connsiteY1" fmla="*/ 352859 h 367724"/>
                <a:gd name="connsiteX2" fmla="*/ 474709 w 474968"/>
                <a:gd name="connsiteY2" fmla="*/ 327066 h 367724"/>
                <a:gd name="connsiteX3" fmla="*/ 474455 w 474968"/>
                <a:gd name="connsiteY3" fmla="*/ 311183 h 367724"/>
                <a:gd name="connsiteX4" fmla="*/ 473819 w 474968"/>
                <a:gd name="connsiteY4" fmla="*/ 287805 h 367724"/>
                <a:gd name="connsiteX5" fmla="*/ 473566 w 474968"/>
                <a:gd name="connsiteY5" fmla="*/ 265188 h 367724"/>
                <a:gd name="connsiteX6" fmla="*/ 473947 w 474968"/>
                <a:gd name="connsiteY6" fmla="*/ 262012 h 367724"/>
                <a:gd name="connsiteX7" fmla="*/ 473311 w 474968"/>
                <a:gd name="connsiteY7" fmla="*/ 245367 h 367724"/>
                <a:gd name="connsiteX8" fmla="*/ 472041 w 474968"/>
                <a:gd name="connsiteY8" fmla="*/ 147532 h 367724"/>
                <a:gd name="connsiteX9" fmla="*/ 468230 w 474968"/>
                <a:gd name="connsiteY9" fmla="*/ 101028 h 367724"/>
                <a:gd name="connsiteX10" fmla="*/ 459084 w 474968"/>
                <a:gd name="connsiteY10" fmla="*/ 57574 h 367724"/>
                <a:gd name="connsiteX11" fmla="*/ 411575 w 474968"/>
                <a:gd name="connsiteY11" fmla="*/ 15263 h 367724"/>
                <a:gd name="connsiteX12" fmla="*/ 384645 w 474968"/>
                <a:gd name="connsiteY12" fmla="*/ 9419 h 367724"/>
                <a:gd name="connsiteX13" fmla="*/ 356317 w 474968"/>
                <a:gd name="connsiteY13" fmla="*/ 6242 h 367724"/>
                <a:gd name="connsiteX14" fmla="*/ 296359 w 474968"/>
                <a:gd name="connsiteY14" fmla="*/ 3193 h 367724"/>
                <a:gd name="connsiteX15" fmla="*/ 238180 w 474968"/>
                <a:gd name="connsiteY15" fmla="*/ 3193 h 367724"/>
                <a:gd name="connsiteX16" fmla="*/ 194863 w 474968"/>
                <a:gd name="connsiteY16" fmla="*/ 16 h 367724"/>
                <a:gd name="connsiteX17" fmla="*/ 150149 w 474968"/>
                <a:gd name="connsiteY17" fmla="*/ 2685 h 367724"/>
                <a:gd name="connsiteX18" fmla="*/ 30741 w 474968"/>
                <a:gd name="connsiteY18" fmla="*/ 5353 h 367724"/>
                <a:gd name="connsiteX19" fmla="*/ 7876 w 474968"/>
                <a:gd name="connsiteY19" fmla="*/ 3955 h 367724"/>
                <a:gd name="connsiteX20" fmla="*/ 0 w 474968"/>
                <a:gd name="connsiteY20" fmla="*/ 39532 h 367724"/>
                <a:gd name="connsiteX21" fmla="*/ 7876 w 474968"/>
                <a:gd name="connsiteY21" fmla="*/ 77903 h 367724"/>
                <a:gd name="connsiteX22" fmla="*/ 21087 w 474968"/>
                <a:gd name="connsiteY22" fmla="*/ 78285 h 367724"/>
                <a:gd name="connsiteX23" fmla="*/ 130459 w 474968"/>
                <a:gd name="connsiteY23" fmla="*/ 75616 h 367724"/>
                <a:gd name="connsiteX24" fmla="*/ 267397 w 474968"/>
                <a:gd name="connsiteY24" fmla="*/ 74854 h 367724"/>
                <a:gd name="connsiteX25" fmla="*/ 331166 w 474968"/>
                <a:gd name="connsiteY25" fmla="*/ 74346 h 367724"/>
                <a:gd name="connsiteX26" fmla="*/ 363177 w 474968"/>
                <a:gd name="connsiteY26" fmla="*/ 75489 h 367724"/>
                <a:gd name="connsiteX27" fmla="*/ 390488 w 474968"/>
                <a:gd name="connsiteY27" fmla="*/ 91499 h 367724"/>
                <a:gd name="connsiteX28" fmla="*/ 402302 w 474968"/>
                <a:gd name="connsiteY28" fmla="*/ 121739 h 367724"/>
                <a:gd name="connsiteX29" fmla="*/ 401413 w 474968"/>
                <a:gd name="connsiteY29" fmla="*/ 145880 h 367724"/>
                <a:gd name="connsiteX30" fmla="*/ 400524 w 474968"/>
                <a:gd name="connsiteY30" fmla="*/ 212586 h 367724"/>
                <a:gd name="connsiteX31" fmla="*/ 400269 w 474968"/>
                <a:gd name="connsiteY31" fmla="*/ 236092 h 367724"/>
                <a:gd name="connsiteX32" fmla="*/ 399761 w 474968"/>
                <a:gd name="connsiteY32" fmla="*/ 274209 h 367724"/>
                <a:gd name="connsiteX33" fmla="*/ 397729 w 474968"/>
                <a:gd name="connsiteY33" fmla="*/ 360990 h 367724"/>
                <a:gd name="connsiteX34" fmla="*/ 438251 w 474968"/>
                <a:gd name="connsiteY34" fmla="*/ 367725 h 367724"/>
                <a:gd name="connsiteX35" fmla="*/ 471533 w 474968"/>
                <a:gd name="connsiteY35" fmla="*/ 361372 h 36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4968" h="367724">
                  <a:moveTo>
                    <a:pt x="471533" y="361372"/>
                  </a:moveTo>
                  <a:lnTo>
                    <a:pt x="472422" y="352859"/>
                  </a:lnTo>
                  <a:cubicBezTo>
                    <a:pt x="473438" y="343837"/>
                    <a:pt x="474455" y="335325"/>
                    <a:pt x="474709" y="327066"/>
                  </a:cubicBezTo>
                  <a:cubicBezTo>
                    <a:pt x="475090" y="321856"/>
                    <a:pt x="475090" y="317028"/>
                    <a:pt x="474455" y="311183"/>
                  </a:cubicBezTo>
                  <a:cubicBezTo>
                    <a:pt x="473566" y="303814"/>
                    <a:pt x="473311" y="295809"/>
                    <a:pt x="473819" y="287805"/>
                  </a:cubicBezTo>
                  <a:cubicBezTo>
                    <a:pt x="473819" y="287550"/>
                    <a:pt x="473693" y="272430"/>
                    <a:pt x="473566" y="265188"/>
                  </a:cubicBezTo>
                  <a:cubicBezTo>
                    <a:pt x="473693" y="264172"/>
                    <a:pt x="473819" y="263282"/>
                    <a:pt x="473947" y="262012"/>
                  </a:cubicBezTo>
                  <a:cubicBezTo>
                    <a:pt x="474455" y="256929"/>
                    <a:pt x="473947" y="251212"/>
                    <a:pt x="473311" y="245367"/>
                  </a:cubicBezTo>
                  <a:cubicBezTo>
                    <a:pt x="472803" y="212713"/>
                    <a:pt x="473566" y="179550"/>
                    <a:pt x="472041" y="147532"/>
                  </a:cubicBezTo>
                  <a:cubicBezTo>
                    <a:pt x="471279" y="131522"/>
                    <a:pt x="469882" y="116148"/>
                    <a:pt x="468230" y="101028"/>
                  </a:cubicBezTo>
                  <a:cubicBezTo>
                    <a:pt x="466071" y="86162"/>
                    <a:pt x="465944" y="71423"/>
                    <a:pt x="459084" y="57574"/>
                  </a:cubicBezTo>
                  <a:cubicBezTo>
                    <a:pt x="449938" y="38261"/>
                    <a:pt x="431265" y="23014"/>
                    <a:pt x="411575" y="15263"/>
                  </a:cubicBezTo>
                  <a:cubicBezTo>
                    <a:pt x="402810" y="11579"/>
                    <a:pt x="393918" y="10689"/>
                    <a:pt x="384645" y="9419"/>
                  </a:cubicBezTo>
                  <a:cubicBezTo>
                    <a:pt x="375499" y="8148"/>
                    <a:pt x="365972" y="7132"/>
                    <a:pt x="356317" y="6242"/>
                  </a:cubicBezTo>
                  <a:cubicBezTo>
                    <a:pt x="337009" y="4463"/>
                    <a:pt x="316811" y="3574"/>
                    <a:pt x="296359" y="3193"/>
                  </a:cubicBezTo>
                  <a:cubicBezTo>
                    <a:pt x="276924" y="2812"/>
                    <a:pt x="263332" y="6496"/>
                    <a:pt x="238180" y="3193"/>
                  </a:cubicBezTo>
                  <a:cubicBezTo>
                    <a:pt x="227255" y="2557"/>
                    <a:pt x="205152" y="-238"/>
                    <a:pt x="194863" y="16"/>
                  </a:cubicBezTo>
                  <a:cubicBezTo>
                    <a:pt x="176952" y="525"/>
                    <a:pt x="168060" y="1922"/>
                    <a:pt x="150149" y="2685"/>
                  </a:cubicBezTo>
                  <a:cubicBezTo>
                    <a:pt x="110389" y="4336"/>
                    <a:pt x="70628" y="4845"/>
                    <a:pt x="30741" y="5353"/>
                  </a:cubicBezTo>
                  <a:cubicBezTo>
                    <a:pt x="23119" y="5480"/>
                    <a:pt x="15498" y="4717"/>
                    <a:pt x="7876" y="3955"/>
                  </a:cubicBezTo>
                  <a:lnTo>
                    <a:pt x="0" y="39532"/>
                  </a:lnTo>
                  <a:lnTo>
                    <a:pt x="7876" y="77903"/>
                  </a:lnTo>
                  <a:lnTo>
                    <a:pt x="21087" y="78285"/>
                  </a:lnTo>
                  <a:cubicBezTo>
                    <a:pt x="57671" y="79809"/>
                    <a:pt x="94764" y="75997"/>
                    <a:pt x="130459" y="75616"/>
                  </a:cubicBezTo>
                  <a:lnTo>
                    <a:pt x="267397" y="74854"/>
                  </a:lnTo>
                  <a:lnTo>
                    <a:pt x="331166" y="74346"/>
                  </a:lnTo>
                  <a:cubicBezTo>
                    <a:pt x="341836" y="74600"/>
                    <a:pt x="352760" y="72948"/>
                    <a:pt x="363177" y="75489"/>
                  </a:cubicBezTo>
                  <a:cubicBezTo>
                    <a:pt x="373720" y="77776"/>
                    <a:pt x="383247" y="83748"/>
                    <a:pt x="390488" y="91499"/>
                  </a:cubicBezTo>
                  <a:cubicBezTo>
                    <a:pt x="395950" y="97089"/>
                    <a:pt x="402175" y="109668"/>
                    <a:pt x="402302" y="121739"/>
                  </a:cubicBezTo>
                  <a:cubicBezTo>
                    <a:pt x="402302" y="133682"/>
                    <a:pt x="401667" y="144228"/>
                    <a:pt x="401413" y="145880"/>
                  </a:cubicBezTo>
                  <a:cubicBezTo>
                    <a:pt x="396713" y="170021"/>
                    <a:pt x="400905" y="190096"/>
                    <a:pt x="400524" y="212586"/>
                  </a:cubicBezTo>
                  <a:cubicBezTo>
                    <a:pt x="400396" y="220336"/>
                    <a:pt x="400269" y="228341"/>
                    <a:pt x="400269" y="236092"/>
                  </a:cubicBezTo>
                  <a:cubicBezTo>
                    <a:pt x="400143" y="248797"/>
                    <a:pt x="399888" y="261503"/>
                    <a:pt x="399761" y="274209"/>
                  </a:cubicBezTo>
                  <a:cubicBezTo>
                    <a:pt x="399507" y="302289"/>
                    <a:pt x="398872" y="332275"/>
                    <a:pt x="397729" y="360990"/>
                  </a:cubicBezTo>
                  <a:lnTo>
                    <a:pt x="438251" y="367725"/>
                  </a:lnTo>
                  <a:lnTo>
                    <a:pt x="471533" y="361372"/>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465" name="Freeform 464">
              <a:extLst>
                <a:ext uri="{FF2B5EF4-FFF2-40B4-BE49-F238E27FC236}">
                  <a16:creationId xmlns:a16="http://schemas.microsoft.com/office/drawing/2014/main" id="{E64EE607-98AD-4821-215C-691748304EDA}"/>
                </a:ext>
              </a:extLst>
            </p:cNvPr>
            <p:cNvSpPr/>
            <p:nvPr/>
          </p:nvSpPr>
          <p:spPr>
            <a:xfrm>
              <a:off x="5119539" y="416820"/>
              <a:ext cx="128443" cy="638981"/>
            </a:xfrm>
            <a:custGeom>
              <a:avLst/>
              <a:gdLst>
                <a:gd name="connsiteX0" fmla="*/ 50685 w 128443"/>
                <a:gd name="connsiteY0" fmla="*/ 726904 h 726903"/>
                <a:gd name="connsiteX1" fmla="*/ 60085 w 128443"/>
                <a:gd name="connsiteY1" fmla="*/ 726014 h 726903"/>
                <a:gd name="connsiteX2" fmla="*/ 87269 w 128443"/>
                <a:gd name="connsiteY2" fmla="*/ 716231 h 726903"/>
                <a:gd name="connsiteX3" fmla="*/ 100607 w 128443"/>
                <a:gd name="connsiteY3" fmla="*/ 704414 h 726903"/>
                <a:gd name="connsiteX4" fmla="*/ 114454 w 128443"/>
                <a:gd name="connsiteY4" fmla="*/ 682433 h 726903"/>
                <a:gd name="connsiteX5" fmla="*/ 120297 w 128443"/>
                <a:gd name="connsiteY5" fmla="*/ 660706 h 726903"/>
                <a:gd name="connsiteX6" fmla="*/ 120932 w 128443"/>
                <a:gd name="connsiteY6" fmla="*/ 658038 h 726903"/>
                <a:gd name="connsiteX7" fmla="*/ 121948 w 128443"/>
                <a:gd name="connsiteY7" fmla="*/ 642409 h 726903"/>
                <a:gd name="connsiteX8" fmla="*/ 125632 w 128443"/>
                <a:gd name="connsiteY8" fmla="*/ 546861 h 726903"/>
                <a:gd name="connsiteX9" fmla="*/ 124870 w 128443"/>
                <a:gd name="connsiteY9" fmla="*/ 497689 h 726903"/>
                <a:gd name="connsiteX10" fmla="*/ 124235 w 128443"/>
                <a:gd name="connsiteY10" fmla="*/ 473167 h 726903"/>
                <a:gd name="connsiteX11" fmla="*/ 123219 w 128443"/>
                <a:gd name="connsiteY11" fmla="*/ 450169 h 726903"/>
                <a:gd name="connsiteX12" fmla="*/ 122075 w 128443"/>
                <a:gd name="connsiteY12" fmla="*/ 390579 h 726903"/>
                <a:gd name="connsiteX13" fmla="*/ 125251 w 128443"/>
                <a:gd name="connsiteY13" fmla="*/ 283595 h 726903"/>
                <a:gd name="connsiteX14" fmla="*/ 125251 w 128443"/>
                <a:gd name="connsiteY14" fmla="*/ 233026 h 726903"/>
                <a:gd name="connsiteX15" fmla="*/ 128427 w 128443"/>
                <a:gd name="connsiteY15" fmla="*/ 195035 h 726903"/>
                <a:gd name="connsiteX16" fmla="*/ 125759 w 128443"/>
                <a:gd name="connsiteY16" fmla="*/ 150311 h 726903"/>
                <a:gd name="connsiteX17" fmla="*/ 123092 w 128443"/>
                <a:gd name="connsiteY17" fmla="*/ 30875 h 726903"/>
                <a:gd name="connsiteX18" fmla="*/ 124489 w 128443"/>
                <a:gd name="connsiteY18" fmla="*/ 7878 h 726903"/>
                <a:gd name="connsiteX19" fmla="*/ 88921 w 128443"/>
                <a:gd name="connsiteY19" fmla="*/ 0 h 726903"/>
                <a:gd name="connsiteX20" fmla="*/ 50558 w 128443"/>
                <a:gd name="connsiteY20" fmla="*/ 7878 h 726903"/>
                <a:gd name="connsiteX21" fmla="*/ 50177 w 128443"/>
                <a:gd name="connsiteY21" fmla="*/ 21092 h 726903"/>
                <a:gd name="connsiteX22" fmla="*/ 52844 w 128443"/>
                <a:gd name="connsiteY22" fmla="*/ 130489 h 726903"/>
                <a:gd name="connsiteX23" fmla="*/ 55385 w 128443"/>
                <a:gd name="connsiteY23" fmla="*/ 428442 h 726903"/>
                <a:gd name="connsiteX24" fmla="*/ 55512 w 128443"/>
                <a:gd name="connsiteY24" fmla="*/ 445976 h 726903"/>
                <a:gd name="connsiteX25" fmla="*/ 55258 w 128443"/>
                <a:gd name="connsiteY25" fmla="*/ 465925 h 726903"/>
                <a:gd name="connsiteX26" fmla="*/ 54242 w 128443"/>
                <a:gd name="connsiteY26" fmla="*/ 489176 h 726903"/>
                <a:gd name="connsiteX27" fmla="*/ 53352 w 128443"/>
                <a:gd name="connsiteY27" fmla="*/ 555120 h 726903"/>
                <a:gd name="connsiteX28" fmla="*/ 53098 w 128443"/>
                <a:gd name="connsiteY28" fmla="*/ 578372 h 726903"/>
                <a:gd name="connsiteX29" fmla="*/ 52209 w 128443"/>
                <a:gd name="connsiteY29" fmla="*/ 616108 h 726903"/>
                <a:gd name="connsiteX30" fmla="*/ 0 w 128443"/>
                <a:gd name="connsiteY30" fmla="*/ 659054 h 726903"/>
                <a:gd name="connsiteX31" fmla="*/ 24390 w 128443"/>
                <a:gd name="connsiteY31" fmla="*/ 703398 h 726903"/>
                <a:gd name="connsiteX32" fmla="*/ 50685 w 128443"/>
                <a:gd name="connsiteY32" fmla="*/ 726904 h 72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8443" h="726903">
                  <a:moveTo>
                    <a:pt x="50685" y="726904"/>
                  </a:moveTo>
                  <a:cubicBezTo>
                    <a:pt x="53861" y="726649"/>
                    <a:pt x="56909" y="726649"/>
                    <a:pt x="60085" y="726014"/>
                  </a:cubicBezTo>
                  <a:cubicBezTo>
                    <a:pt x="70247" y="724616"/>
                    <a:pt x="79393" y="721313"/>
                    <a:pt x="87269" y="716231"/>
                  </a:cubicBezTo>
                  <a:cubicBezTo>
                    <a:pt x="92351" y="713181"/>
                    <a:pt x="96542" y="709624"/>
                    <a:pt x="100607" y="704414"/>
                  </a:cubicBezTo>
                  <a:cubicBezTo>
                    <a:pt x="105561" y="697680"/>
                    <a:pt x="110516" y="690056"/>
                    <a:pt x="114454" y="682433"/>
                  </a:cubicBezTo>
                  <a:cubicBezTo>
                    <a:pt x="114962" y="682306"/>
                    <a:pt x="120170" y="667821"/>
                    <a:pt x="120297" y="660706"/>
                  </a:cubicBezTo>
                  <a:cubicBezTo>
                    <a:pt x="120551" y="659817"/>
                    <a:pt x="120678" y="659181"/>
                    <a:pt x="120932" y="658038"/>
                  </a:cubicBezTo>
                  <a:cubicBezTo>
                    <a:pt x="121821" y="653845"/>
                    <a:pt x="121948" y="648127"/>
                    <a:pt x="121948" y="642409"/>
                  </a:cubicBezTo>
                  <a:cubicBezTo>
                    <a:pt x="124743" y="612169"/>
                    <a:pt x="126267" y="579769"/>
                    <a:pt x="125632" y="546861"/>
                  </a:cubicBezTo>
                  <a:lnTo>
                    <a:pt x="124870" y="497689"/>
                  </a:lnTo>
                  <a:lnTo>
                    <a:pt x="124235" y="473167"/>
                  </a:lnTo>
                  <a:lnTo>
                    <a:pt x="123219" y="450169"/>
                  </a:lnTo>
                  <a:cubicBezTo>
                    <a:pt x="122202" y="430348"/>
                    <a:pt x="120678" y="410654"/>
                    <a:pt x="122075" y="390579"/>
                  </a:cubicBezTo>
                  <a:cubicBezTo>
                    <a:pt x="124743" y="355002"/>
                    <a:pt x="124616" y="319172"/>
                    <a:pt x="125251" y="283595"/>
                  </a:cubicBezTo>
                  <a:cubicBezTo>
                    <a:pt x="125505" y="266696"/>
                    <a:pt x="121948" y="255642"/>
                    <a:pt x="125251" y="233026"/>
                  </a:cubicBezTo>
                  <a:cubicBezTo>
                    <a:pt x="125886" y="223242"/>
                    <a:pt x="128681" y="204692"/>
                    <a:pt x="128427" y="195035"/>
                  </a:cubicBezTo>
                  <a:cubicBezTo>
                    <a:pt x="127919" y="177120"/>
                    <a:pt x="126522" y="168226"/>
                    <a:pt x="125759" y="150311"/>
                  </a:cubicBezTo>
                  <a:cubicBezTo>
                    <a:pt x="124108" y="110541"/>
                    <a:pt x="123600" y="70772"/>
                    <a:pt x="123092" y="30875"/>
                  </a:cubicBezTo>
                  <a:cubicBezTo>
                    <a:pt x="122964" y="23252"/>
                    <a:pt x="123727" y="15628"/>
                    <a:pt x="124489" y="7878"/>
                  </a:cubicBezTo>
                  <a:lnTo>
                    <a:pt x="88921" y="0"/>
                  </a:lnTo>
                  <a:lnTo>
                    <a:pt x="50558" y="7878"/>
                  </a:lnTo>
                  <a:lnTo>
                    <a:pt x="50177" y="21092"/>
                  </a:lnTo>
                  <a:cubicBezTo>
                    <a:pt x="48652" y="57685"/>
                    <a:pt x="52463" y="94786"/>
                    <a:pt x="52844" y="130489"/>
                  </a:cubicBezTo>
                  <a:cubicBezTo>
                    <a:pt x="53987" y="229849"/>
                    <a:pt x="52844" y="329082"/>
                    <a:pt x="55385" y="428442"/>
                  </a:cubicBezTo>
                  <a:cubicBezTo>
                    <a:pt x="55385" y="433017"/>
                    <a:pt x="55385" y="439115"/>
                    <a:pt x="55512" y="445976"/>
                  </a:cubicBezTo>
                  <a:cubicBezTo>
                    <a:pt x="55385" y="452329"/>
                    <a:pt x="55385" y="459318"/>
                    <a:pt x="55258" y="465925"/>
                  </a:cubicBezTo>
                  <a:cubicBezTo>
                    <a:pt x="55004" y="477741"/>
                    <a:pt x="54623" y="487779"/>
                    <a:pt x="54242" y="489176"/>
                  </a:cubicBezTo>
                  <a:cubicBezTo>
                    <a:pt x="49541" y="509633"/>
                    <a:pt x="53734" y="532885"/>
                    <a:pt x="53352" y="555120"/>
                  </a:cubicBezTo>
                  <a:cubicBezTo>
                    <a:pt x="53225" y="562871"/>
                    <a:pt x="53098" y="570621"/>
                    <a:pt x="53098" y="578372"/>
                  </a:cubicBezTo>
                  <a:cubicBezTo>
                    <a:pt x="52717" y="590951"/>
                    <a:pt x="53225" y="603529"/>
                    <a:pt x="52209" y="616108"/>
                  </a:cubicBezTo>
                  <a:cubicBezTo>
                    <a:pt x="49415" y="640885"/>
                    <a:pt x="25533" y="660579"/>
                    <a:pt x="0" y="659054"/>
                  </a:cubicBezTo>
                  <a:lnTo>
                    <a:pt x="24390" y="703398"/>
                  </a:lnTo>
                  <a:lnTo>
                    <a:pt x="50685" y="726904"/>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sp>
        <p:nvSpPr>
          <p:cNvPr id="466" name="TextBox 465">
            <a:extLst>
              <a:ext uri="{FF2B5EF4-FFF2-40B4-BE49-F238E27FC236}">
                <a16:creationId xmlns:a16="http://schemas.microsoft.com/office/drawing/2014/main" id="{8BABBDE1-1BAD-D3D6-C7AB-D02C523A6BA9}"/>
              </a:ext>
            </a:extLst>
          </p:cNvPr>
          <p:cNvSpPr txBox="1"/>
          <p:nvPr/>
        </p:nvSpPr>
        <p:spPr>
          <a:xfrm>
            <a:off x="2876581" y="3702008"/>
            <a:ext cx="2406220" cy="2806922"/>
          </a:xfrm>
          <a:prstGeom prst="rect">
            <a:avLst/>
          </a:prstGeom>
          <a:noFill/>
        </p:spPr>
        <p:txBody>
          <a:bodyPr wrap="square" lIns="0" tIns="0" rIns="0" bIns="0" rtlCol="0">
            <a:spAutoFit/>
          </a:bodyPr>
          <a:lstStyle/>
          <a:p>
            <a:pPr marL="0" marR="0" lvl="0" indent="0" algn="l" defTabSz="457200" rtl="0" eaLnBrk="1" fontAlgn="base" latinLnBrk="0" hangingPunct="1">
              <a:lnSpc>
                <a:spcPct val="95000"/>
              </a:lnSpc>
              <a:spcBef>
                <a:spcPts val="0"/>
              </a:spcBef>
              <a:spcAft>
                <a:spcPts val="0"/>
              </a:spcAft>
              <a:buClrTx/>
              <a:buSzTx/>
              <a:buFontTx/>
              <a:buNone/>
              <a:tabLst/>
              <a:defRPr/>
            </a:pPr>
            <a:r>
              <a:rPr lang="en-GB" sz="1200" dirty="0">
                <a:solidFill>
                  <a:srgbClr val="323232"/>
                </a:solidFill>
                <a:latin typeface="Roboto Condensed"/>
                <a:ea typeface="Roboto Condensed"/>
                <a:cs typeface="Roboto Condensed"/>
              </a:rPr>
              <a:t>Now, farmers and volunteers are helping clean up the h</a:t>
            </a:r>
            <a:r>
              <a:rPr kumimoji="0" lang="en-GB" sz="1200" b="0" i="0" u="none" strike="noStrike" kern="1200" cap="none" spc="0" normalizeH="0" baseline="0" noProof="0" dirty="0" err="1">
                <a:ln>
                  <a:noFill/>
                </a:ln>
                <a:solidFill>
                  <a:srgbClr val="323232"/>
                </a:solidFill>
                <a:effectLst/>
                <a:uLnTx/>
                <a:uFillTx/>
                <a:latin typeface="Roboto Condensed"/>
                <a:ea typeface="Roboto Condensed"/>
                <a:cs typeface="Roboto Condensed"/>
              </a:rPr>
              <a:t>abitat</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 Dr. Luis Zambrano</a:t>
            </a:r>
            <a:r>
              <a:rPr kumimoji="0" lang="en-GB" sz="1200" b="0" i="0" u="none" strike="noStrike" kern="1200" cap="none" spc="0" normalizeH="0" baseline="0" noProof="0">
                <a:ln>
                  <a:noFill/>
                </a:ln>
                <a:solidFill>
                  <a:srgbClr val="323232"/>
                </a:solidFill>
                <a:effectLst/>
                <a:uLnTx/>
                <a:uFillTx/>
                <a:latin typeface="Roboto Condensed"/>
                <a:ea typeface="Roboto Condensed"/>
                <a:cs typeface="Roboto Condensed"/>
              </a:rPr>
              <a:t>,</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 from the National University of Mexico</a:t>
            </a:r>
            <a:r>
              <a:rPr kumimoji="0" lang="en-GB" sz="1200" b="0" i="0" u="none" strike="noStrike" kern="1200" cap="none" spc="0" normalizeH="0" baseline="0" noProof="0">
                <a:ln>
                  <a:noFill/>
                </a:ln>
                <a:solidFill>
                  <a:srgbClr val="323232"/>
                </a:solidFill>
                <a:effectLst/>
                <a:uLnTx/>
                <a:uFillTx/>
                <a:latin typeface="Roboto Condensed"/>
                <a:ea typeface="Roboto Condensed"/>
                <a:cs typeface="Roboto Condensed"/>
              </a:rPr>
              <a:t>,</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 said, ‘If we lose this species, we lose part of our Mexican identity.’ He also said, ‘If we can restore this [wetland] habitat and restore the axolotl's population in a city of more than 20 million people, I feel that we have hope for humanity.’ Dr. Ramos added, ‘You don't need to be a scientist to get involved; everybody in the world can help out.’</a:t>
            </a:r>
            <a:endParaRPr kumimoji="0" lang="en-GB" sz="1200" b="1" i="1" u="none" strike="noStrike" kern="1200" cap="none" spc="0" normalizeH="0" baseline="0" noProof="0" dirty="0">
              <a:ln>
                <a:noFill/>
              </a:ln>
              <a:solidFill>
                <a:srgbClr val="323232"/>
              </a:solidFill>
              <a:effectLst/>
              <a:uLnTx/>
              <a:uFillTx/>
              <a:latin typeface="Roboto Condensed"/>
              <a:ea typeface="Roboto Condensed"/>
              <a:cs typeface="Roboto Condensed"/>
            </a:endParaRPr>
          </a:p>
          <a:p>
            <a:pPr marL="0" marR="0" lvl="0" indent="0" algn="l" defTabSz="457200" rtl="0" eaLnBrk="1" fontAlgn="base" latinLnBrk="0" hangingPunct="1">
              <a:lnSpc>
                <a:spcPct val="95000"/>
              </a:lnSpc>
              <a:spcBef>
                <a:spcPts val="0"/>
              </a:spcBef>
              <a:spcAft>
                <a:spcPts val="0"/>
              </a:spcAft>
              <a:buClrTx/>
              <a:buSzTx/>
              <a:buFontTx/>
              <a:buNone/>
              <a:tabLst/>
              <a:defRPr/>
            </a:pPr>
            <a:r>
              <a:rPr lang="en-GB" sz="1200" b="1" i="1" dirty="0">
                <a:solidFill>
                  <a:srgbClr val="323232"/>
                </a:solidFill>
                <a:latin typeface="Roboto Condensed"/>
                <a:ea typeface="Roboto Condensed"/>
                <a:cs typeface="Roboto Condensed"/>
              </a:rPr>
              <a:t>Do you know any facts about </a:t>
            </a:r>
            <a:r>
              <a:rPr lang="en-GB" sz="1200" b="1" i="1">
                <a:solidFill>
                  <a:srgbClr val="323232"/>
                </a:solidFill>
                <a:latin typeface="Roboto Condensed"/>
                <a:ea typeface="Roboto Condensed"/>
                <a:cs typeface="Roboto Condensed"/>
              </a:rPr>
              <a:t>axolotls</a:t>
            </a:r>
            <a:r>
              <a:rPr kumimoji="0" lang="en-GB" sz="1200" b="1" i="1" u="none" strike="noStrike" kern="1200" cap="none" spc="0" normalizeH="0" baseline="0" noProof="0" dirty="0">
                <a:ln>
                  <a:noFill/>
                </a:ln>
                <a:solidFill>
                  <a:srgbClr val="323232"/>
                </a:solidFill>
                <a:effectLst/>
                <a:uLnTx/>
                <a:uFillTx/>
                <a:latin typeface="Roboto Condensed"/>
                <a:ea typeface="Roboto Condensed"/>
                <a:cs typeface="Roboto Condensed"/>
              </a:rPr>
              <a:t>? </a:t>
            </a:r>
          </a:p>
          <a:p>
            <a:pPr marL="0" marR="0" lvl="0" indent="0" algn="l" defTabSz="457200" rtl="0" eaLnBrk="1" fontAlgn="base" latinLnBrk="0" hangingPunct="1">
              <a:lnSpc>
                <a:spcPct val="95000"/>
              </a:lnSpc>
              <a:spcBef>
                <a:spcPts val="0"/>
              </a:spcBef>
              <a:spcAft>
                <a:spcPts val="0"/>
              </a:spcAft>
              <a:buClrTx/>
              <a:buSzTx/>
              <a:buFontTx/>
              <a:buNone/>
              <a:tabLst/>
              <a:defRPr/>
            </a:pPr>
            <a:r>
              <a:rPr kumimoji="0" lang="en-GB" sz="1200" b="1" i="1" u="none" strike="noStrike" kern="1200" cap="none" spc="0" normalizeH="0" baseline="0" noProof="0" dirty="0">
                <a:ln>
                  <a:noFill/>
                </a:ln>
                <a:solidFill>
                  <a:srgbClr val="323232"/>
                </a:solidFill>
                <a:effectLst/>
                <a:uLnTx/>
                <a:uFillTx/>
                <a:latin typeface="Roboto Condensed"/>
                <a:ea typeface="Roboto Condensed"/>
                <a:cs typeface="Roboto Condensed"/>
              </a:rPr>
              <a:t>How would you feel if you saw an axolotl in real life?</a:t>
            </a:r>
          </a:p>
        </p:txBody>
      </p:sp>
      <p:sp>
        <p:nvSpPr>
          <p:cNvPr id="468" name="TextBox 467">
            <a:extLst>
              <a:ext uri="{FF2B5EF4-FFF2-40B4-BE49-F238E27FC236}">
                <a16:creationId xmlns:a16="http://schemas.microsoft.com/office/drawing/2014/main" id="{495E9B76-10DE-ADFA-89DA-4304BAD7CDAB}"/>
              </a:ext>
            </a:extLst>
          </p:cNvPr>
          <p:cNvSpPr txBox="1"/>
          <p:nvPr/>
        </p:nvSpPr>
        <p:spPr>
          <a:xfrm>
            <a:off x="345136" y="1973303"/>
            <a:ext cx="2406220" cy="2806922"/>
          </a:xfrm>
          <a:prstGeom prst="rect">
            <a:avLst/>
          </a:prstGeom>
          <a:noFill/>
        </p:spPr>
        <p:txBody>
          <a:bodyPr wrap="square" lIns="0" tIns="0" rIns="0" bIns="0" rtlCol="0">
            <a:spAutoFit/>
          </a:bodyPr>
          <a:lstStyle/>
          <a:p>
            <a:pPr marL="0" marR="0" lvl="0" indent="0" algn="l" defTabSz="457200" rtl="0" eaLnBrk="1" fontAlgn="base" latinLnBrk="0" hangingPunct="1">
              <a:lnSpc>
                <a:spcPct val="95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A group of endangered axolotls has been released into special wetlands near Mexico City, and they’re doing well! Scientists released 18 of the smiling amphibians, which were bred in captivity, into clean water habitats. Each one had a tiny radio tracker to help researchers follow them. All the axolotls survived, and many gained weight, meaning they were hunting and eating. Dr. Alejandra Ramos</a:t>
            </a:r>
            <a:r>
              <a:rPr kumimoji="0" lang="en-GB" sz="1200" b="0" i="0" u="none" strike="noStrike" kern="1200" cap="none" spc="0" normalizeH="0" baseline="0" noProof="0">
                <a:ln>
                  <a:noFill/>
                </a:ln>
                <a:solidFill>
                  <a:srgbClr val="323232"/>
                </a:solidFill>
                <a:effectLst/>
                <a:uLnTx/>
                <a:uFillTx/>
                <a:latin typeface="Roboto Condensed"/>
                <a:ea typeface="Roboto Condensed"/>
                <a:cs typeface="Roboto Condensed"/>
              </a:rPr>
              <a:t>,</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 from the Autonomous University of Baja California</a:t>
            </a:r>
            <a:r>
              <a:rPr kumimoji="0" lang="en-GB" sz="1200" b="0" i="0" u="none" strike="noStrike" kern="1200" cap="none" spc="0" normalizeH="0" baseline="0" noProof="0">
                <a:ln>
                  <a:noFill/>
                </a:ln>
                <a:solidFill>
                  <a:srgbClr val="323232"/>
                </a:solidFill>
                <a:effectLst/>
                <a:uLnTx/>
                <a:uFillTx/>
                <a:latin typeface="Roboto Condensed"/>
                <a:ea typeface="Roboto Condensed"/>
                <a:cs typeface="Roboto Condensed"/>
              </a:rPr>
              <a:t>,</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 called it an amazing result.</a:t>
            </a:r>
            <a:r>
              <a:rPr lang="en-GB" sz="1200" dirty="0">
                <a:solidFill>
                  <a:srgbClr val="323232"/>
                </a:solidFill>
                <a:latin typeface="Roboto Condensed"/>
                <a:ea typeface="Roboto Condensed"/>
                <a:cs typeface="Roboto Condensed"/>
              </a:rPr>
              <a:t> Axolotls were once common in Mexico’s lakes, but pollution and city growth pushed them close to extinction. </a:t>
            </a:r>
            <a:endPar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endParaRPr>
          </a:p>
        </p:txBody>
      </p:sp>
      <p:grpSp>
        <p:nvGrpSpPr>
          <p:cNvPr id="469" name="Group 468">
            <a:extLst>
              <a:ext uri="{FF2B5EF4-FFF2-40B4-BE49-F238E27FC236}">
                <a16:creationId xmlns:a16="http://schemas.microsoft.com/office/drawing/2014/main" id="{8A48372D-CB1D-7616-8BF0-4208829B3051}"/>
              </a:ext>
            </a:extLst>
          </p:cNvPr>
          <p:cNvGrpSpPr/>
          <p:nvPr/>
        </p:nvGrpSpPr>
        <p:grpSpPr>
          <a:xfrm>
            <a:off x="348628" y="6719464"/>
            <a:ext cx="10001541" cy="415875"/>
            <a:chOff x="348628" y="6719464"/>
            <a:chExt cx="10001541" cy="415875"/>
          </a:xfrm>
          <a:solidFill>
            <a:srgbClr val="2C9954"/>
          </a:solidFill>
        </p:grpSpPr>
        <p:sp>
          <p:nvSpPr>
            <p:cNvPr id="470" name="Freeform 469">
              <a:extLst>
                <a:ext uri="{FF2B5EF4-FFF2-40B4-BE49-F238E27FC236}">
                  <a16:creationId xmlns:a16="http://schemas.microsoft.com/office/drawing/2014/main" id="{A105C546-428E-1087-C577-828FD42F7CEA}"/>
                </a:ext>
              </a:extLst>
            </p:cNvPr>
            <p:cNvSpPr/>
            <p:nvPr/>
          </p:nvSpPr>
          <p:spPr>
            <a:xfrm>
              <a:off x="378294" y="6750980"/>
              <a:ext cx="9942335" cy="352714"/>
            </a:xfrm>
            <a:custGeom>
              <a:avLst/>
              <a:gdLst>
                <a:gd name="connsiteX0" fmla="*/ 9908419 w 9942335"/>
                <a:gd name="connsiteY0" fmla="*/ 352715 h 352714"/>
                <a:gd name="connsiteX1" fmla="*/ 33790 w 9942335"/>
                <a:gd name="connsiteY1" fmla="*/ 352715 h 352714"/>
                <a:gd name="connsiteX2" fmla="*/ 0 w 9942335"/>
                <a:gd name="connsiteY2" fmla="*/ 318917 h 352714"/>
                <a:gd name="connsiteX3" fmla="*/ 0 w 9942335"/>
                <a:gd name="connsiteY3" fmla="*/ 33797 h 352714"/>
                <a:gd name="connsiteX4" fmla="*/ 33790 w 9942335"/>
                <a:gd name="connsiteY4" fmla="*/ 0 h 352714"/>
                <a:gd name="connsiteX5" fmla="*/ 9908546 w 9942335"/>
                <a:gd name="connsiteY5" fmla="*/ 0 h 352714"/>
                <a:gd name="connsiteX6" fmla="*/ 9942336 w 9942335"/>
                <a:gd name="connsiteY6" fmla="*/ 33797 h 352714"/>
                <a:gd name="connsiteX7" fmla="*/ 9942336 w 9942335"/>
                <a:gd name="connsiteY7" fmla="*/ 318917 h 352714"/>
                <a:gd name="connsiteX8" fmla="*/ 9908419 w 9942335"/>
                <a:gd name="connsiteY8" fmla="*/ 352715 h 3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2335" h="352714">
                  <a:moveTo>
                    <a:pt x="9908419" y="352715"/>
                  </a:moveTo>
                  <a:lnTo>
                    <a:pt x="33790" y="352715"/>
                  </a:lnTo>
                  <a:cubicBezTo>
                    <a:pt x="15116" y="352715"/>
                    <a:pt x="0" y="337595"/>
                    <a:pt x="0" y="318917"/>
                  </a:cubicBezTo>
                  <a:lnTo>
                    <a:pt x="0" y="33797"/>
                  </a:lnTo>
                  <a:cubicBezTo>
                    <a:pt x="0" y="15120"/>
                    <a:pt x="15116" y="0"/>
                    <a:pt x="33790" y="0"/>
                  </a:cubicBezTo>
                  <a:lnTo>
                    <a:pt x="9908546" y="0"/>
                  </a:lnTo>
                  <a:cubicBezTo>
                    <a:pt x="9927219" y="0"/>
                    <a:pt x="9942336" y="15120"/>
                    <a:pt x="9942336" y="33797"/>
                  </a:cubicBezTo>
                  <a:lnTo>
                    <a:pt x="9942336" y="318917"/>
                  </a:lnTo>
                  <a:cubicBezTo>
                    <a:pt x="9942208" y="337595"/>
                    <a:pt x="9927092" y="352715"/>
                    <a:pt x="9908419" y="352715"/>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nvGrpSpPr>
            <p:cNvPr id="471" name="Graphic 8">
              <a:extLst>
                <a:ext uri="{FF2B5EF4-FFF2-40B4-BE49-F238E27FC236}">
                  <a16:creationId xmlns:a16="http://schemas.microsoft.com/office/drawing/2014/main" id="{3B9B00FC-C488-8312-18CD-2A9C7C464300}"/>
                </a:ext>
              </a:extLst>
            </p:cNvPr>
            <p:cNvGrpSpPr/>
            <p:nvPr/>
          </p:nvGrpSpPr>
          <p:grpSpPr>
            <a:xfrm>
              <a:off x="348628" y="6719464"/>
              <a:ext cx="10001541" cy="415875"/>
              <a:chOff x="348628" y="6719464"/>
              <a:chExt cx="10001541" cy="415875"/>
            </a:xfrm>
            <a:grpFill/>
          </p:grpSpPr>
          <p:grpSp>
            <p:nvGrpSpPr>
              <p:cNvPr id="472" name="Graphic 8">
                <a:extLst>
                  <a:ext uri="{FF2B5EF4-FFF2-40B4-BE49-F238E27FC236}">
                    <a16:creationId xmlns:a16="http://schemas.microsoft.com/office/drawing/2014/main" id="{944840F3-8BA7-546D-3232-16654639DAB0}"/>
                  </a:ext>
                </a:extLst>
              </p:cNvPr>
              <p:cNvGrpSpPr/>
              <p:nvPr/>
            </p:nvGrpSpPr>
            <p:grpSpPr>
              <a:xfrm>
                <a:off x="9711143" y="7072639"/>
                <a:ext cx="594115" cy="62699"/>
                <a:chOff x="9711143" y="7072639"/>
                <a:chExt cx="594115" cy="62699"/>
              </a:xfrm>
              <a:grpFill/>
            </p:grpSpPr>
            <p:sp>
              <p:nvSpPr>
                <p:cNvPr id="555" name="Freeform 554">
                  <a:extLst>
                    <a:ext uri="{FF2B5EF4-FFF2-40B4-BE49-F238E27FC236}">
                      <a16:creationId xmlns:a16="http://schemas.microsoft.com/office/drawing/2014/main" id="{E3852022-2FA9-9F21-B710-9CF346D83937}"/>
                    </a:ext>
                  </a:extLst>
                </p:cNvPr>
                <p:cNvSpPr/>
                <p:nvPr/>
              </p:nvSpPr>
              <p:spPr>
                <a:xfrm>
                  <a:off x="9785328" y="7074303"/>
                  <a:ext cx="35314" cy="930"/>
                </a:xfrm>
                <a:custGeom>
                  <a:avLst/>
                  <a:gdLst>
                    <a:gd name="connsiteX0" fmla="*/ 35315 w 35314"/>
                    <a:gd name="connsiteY0" fmla="*/ 931 h 930"/>
                    <a:gd name="connsiteX1" fmla="*/ 34806 w 35314"/>
                    <a:gd name="connsiteY1" fmla="*/ 931 h 930"/>
                    <a:gd name="connsiteX2" fmla="*/ 10671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lnTo>
                        <a:pt x="34806" y="931"/>
                      </a:lnTo>
                      <a:cubicBezTo>
                        <a:pt x="27184" y="41"/>
                        <a:pt x="18801" y="-85"/>
                        <a:pt x="10671" y="41"/>
                      </a:cubicBezTo>
                      <a:cubicBezTo>
                        <a:pt x="6987" y="169"/>
                        <a:pt x="3557" y="296"/>
                        <a:pt x="0" y="550"/>
                      </a:cubicBezTo>
                      <a:cubicBezTo>
                        <a:pt x="11814" y="677"/>
                        <a:pt x="23628" y="804"/>
                        <a:pt x="35315"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56" name="Freeform 555">
                  <a:extLst>
                    <a:ext uri="{FF2B5EF4-FFF2-40B4-BE49-F238E27FC236}">
                      <a16:creationId xmlns:a16="http://schemas.microsoft.com/office/drawing/2014/main" id="{7B9D270E-8AF0-5040-B22D-248E9C2E1AC4}"/>
                    </a:ext>
                  </a:extLst>
                </p:cNvPr>
                <p:cNvSpPr/>
                <p:nvPr/>
              </p:nvSpPr>
              <p:spPr>
                <a:xfrm>
                  <a:off x="9711143" y="7072639"/>
                  <a:ext cx="594115" cy="62699"/>
                </a:xfrm>
                <a:custGeom>
                  <a:avLst/>
                  <a:gdLst>
                    <a:gd name="connsiteX0" fmla="*/ 5335 w 594115"/>
                    <a:gd name="connsiteY0" fmla="*/ 59390 h 62699"/>
                    <a:gd name="connsiteX1" fmla="*/ 12068 w 594115"/>
                    <a:gd name="connsiteY1" fmla="*/ 60153 h 62699"/>
                    <a:gd name="connsiteX2" fmla="*/ 32392 w 594115"/>
                    <a:gd name="connsiteY2" fmla="*/ 61932 h 62699"/>
                    <a:gd name="connsiteX3" fmla="*/ 44968 w 594115"/>
                    <a:gd name="connsiteY3" fmla="*/ 61804 h 62699"/>
                    <a:gd name="connsiteX4" fmla="*/ 63388 w 594115"/>
                    <a:gd name="connsiteY4" fmla="*/ 61296 h 62699"/>
                    <a:gd name="connsiteX5" fmla="*/ 79774 w 594115"/>
                    <a:gd name="connsiteY5" fmla="*/ 61169 h 62699"/>
                    <a:gd name="connsiteX6" fmla="*/ 81934 w 594115"/>
                    <a:gd name="connsiteY6" fmla="*/ 61423 h 62699"/>
                    <a:gd name="connsiteX7" fmla="*/ 93239 w 594115"/>
                    <a:gd name="connsiteY7" fmla="*/ 60915 h 62699"/>
                    <a:gd name="connsiteX8" fmla="*/ 227256 w 594115"/>
                    <a:gd name="connsiteY8" fmla="*/ 58501 h 62699"/>
                    <a:gd name="connsiteX9" fmla="*/ 274129 w 594115"/>
                    <a:gd name="connsiteY9" fmla="*/ 57611 h 62699"/>
                    <a:gd name="connsiteX10" fmla="*/ 358477 w 594115"/>
                    <a:gd name="connsiteY10" fmla="*/ 60153 h 62699"/>
                    <a:gd name="connsiteX11" fmla="*/ 398237 w 594115"/>
                    <a:gd name="connsiteY11" fmla="*/ 60153 h 62699"/>
                    <a:gd name="connsiteX12" fmla="*/ 429486 w 594115"/>
                    <a:gd name="connsiteY12" fmla="*/ 62694 h 62699"/>
                    <a:gd name="connsiteX13" fmla="*/ 470136 w 594115"/>
                    <a:gd name="connsiteY13" fmla="*/ 60533 h 62699"/>
                    <a:gd name="connsiteX14" fmla="*/ 523615 w 594115"/>
                    <a:gd name="connsiteY14" fmla="*/ 58882 h 62699"/>
                    <a:gd name="connsiteX15" fmla="*/ 574554 w 594115"/>
                    <a:gd name="connsiteY15" fmla="*/ 54816 h 62699"/>
                    <a:gd name="connsiteX16" fmla="*/ 594116 w 594115"/>
                    <a:gd name="connsiteY16" fmla="*/ 53800 h 62699"/>
                    <a:gd name="connsiteX17" fmla="*/ 580397 w 594115"/>
                    <a:gd name="connsiteY17" fmla="*/ 27117 h 62699"/>
                    <a:gd name="connsiteX18" fmla="*/ 550418 w 594115"/>
                    <a:gd name="connsiteY18" fmla="*/ 562 h 62699"/>
                    <a:gd name="connsiteX19" fmla="*/ 541526 w 594115"/>
                    <a:gd name="connsiteY19" fmla="*/ 308 h 62699"/>
                    <a:gd name="connsiteX20" fmla="*/ 470009 w 594115"/>
                    <a:gd name="connsiteY20" fmla="*/ 2467 h 62699"/>
                    <a:gd name="connsiteX21" fmla="*/ 361652 w 594115"/>
                    <a:gd name="connsiteY21" fmla="*/ 3103 h 62699"/>
                    <a:gd name="connsiteX22" fmla="*/ 244277 w 594115"/>
                    <a:gd name="connsiteY22" fmla="*/ 4628 h 62699"/>
                    <a:gd name="connsiteX23" fmla="*/ 192449 w 594115"/>
                    <a:gd name="connsiteY23" fmla="*/ 3739 h 62699"/>
                    <a:gd name="connsiteX24" fmla="*/ 131221 w 594115"/>
                    <a:gd name="connsiteY24" fmla="*/ 2976 h 62699"/>
                    <a:gd name="connsiteX25" fmla="*/ 109499 w 594115"/>
                    <a:gd name="connsiteY25" fmla="*/ 2722 h 62699"/>
                    <a:gd name="connsiteX26" fmla="*/ 74185 w 594115"/>
                    <a:gd name="connsiteY26" fmla="*/ 2341 h 62699"/>
                    <a:gd name="connsiteX27" fmla="*/ 5335 w 594115"/>
                    <a:gd name="connsiteY27" fmla="*/ 689 h 62699"/>
                    <a:gd name="connsiteX28" fmla="*/ 0 w 594115"/>
                    <a:gd name="connsiteY28" fmla="*/ 32962 h 62699"/>
                    <a:gd name="connsiteX29" fmla="*/ 5335 w 594115"/>
                    <a:gd name="connsiteY29"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5" h="62699">
                      <a:moveTo>
                        <a:pt x="5335" y="59390"/>
                      </a:moveTo>
                      <a:lnTo>
                        <a:pt x="12068" y="60153"/>
                      </a:lnTo>
                      <a:cubicBezTo>
                        <a:pt x="19182" y="61042"/>
                        <a:pt x="25787" y="61804"/>
                        <a:pt x="32392" y="61932"/>
                      </a:cubicBezTo>
                      <a:cubicBezTo>
                        <a:pt x="36457" y="62185"/>
                        <a:pt x="40395" y="62185"/>
                        <a:pt x="44968" y="61804"/>
                      </a:cubicBezTo>
                      <a:cubicBezTo>
                        <a:pt x="50812" y="61042"/>
                        <a:pt x="57163" y="60915"/>
                        <a:pt x="63388" y="61296"/>
                      </a:cubicBezTo>
                      <a:cubicBezTo>
                        <a:pt x="63642" y="61296"/>
                        <a:pt x="74566" y="61169"/>
                        <a:pt x="79774" y="61169"/>
                      </a:cubicBezTo>
                      <a:cubicBezTo>
                        <a:pt x="80536" y="61296"/>
                        <a:pt x="81045" y="61296"/>
                        <a:pt x="81934" y="61423"/>
                      </a:cubicBezTo>
                      <a:cubicBezTo>
                        <a:pt x="85363" y="61804"/>
                        <a:pt x="89301" y="61423"/>
                        <a:pt x="93239" y="60915"/>
                      </a:cubicBezTo>
                      <a:cubicBezTo>
                        <a:pt x="137827" y="60406"/>
                        <a:pt x="182541" y="60915"/>
                        <a:pt x="227256" y="58501"/>
                      </a:cubicBezTo>
                      <a:cubicBezTo>
                        <a:pt x="242880" y="57611"/>
                        <a:pt x="258377" y="56467"/>
                        <a:pt x="274129" y="57611"/>
                      </a:cubicBezTo>
                      <a:cubicBezTo>
                        <a:pt x="302203" y="59644"/>
                        <a:pt x="330404" y="59644"/>
                        <a:pt x="358477" y="60153"/>
                      </a:cubicBezTo>
                      <a:cubicBezTo>
                        <a:pt x="371688" y="60406"/>
                        <a:pt x="380580" y="57484"/>
                        <a:pt x="398237" y="60153"/>
                      </a:cubicBezTo>
                      <a:cubicBezTo>
                        <a:pt x="406240" y="60661"/>
                        <a:pt x="419705" y="62820"/>
                        <a:pt x="429486" y="62694"/>
                      </a:cubicBezTo>
                      <a:cubicBezTo>
                        <a:pt x="445873" y="62312"/>
                        <a:pt x="454003" y="61169"/>
                        <a:pt x="470136" y="60533"/>
                      </a:cubicBezTo>
                      <a:lnTo>
                        <a:pt x="523615" y="58882"/>
                      </a:lnTo>
                      <a:cubicBezTo>
                        <a:pt x="541272" y="58119"/>
                        <a:pt x="558294" y="56595"/>
                        <a:pt x="574554" y="54816"/>
                      </a:cubicBezTo>
                      <a:cubicBezTo>
                        <a:pt x="580905" y="54180"/>
                        <a:pt x="587384" y="53927"/>
                        <a:pt x="594116" y="53800"/>
                      </a:cubicBezTo>
                      <a:lnTo>
                        <a:pt x="580397" y="27117"/>
                      </a:lnTo>
                      <a:lnTo>
                        <a:pt x="550418" y="562"/>
                      </a:lnTo>
                      <a:lnTo>
                        <a:pt x="541526" y="308"/>
                      </a:lnTo>
                      <a:cubicBezTo>
                        <a:pt x="516628" y="-963"/>
                        <a:pt x="494017" y="2087"/>
                        <a:pt x="470009" y="2467"/>
                      </a:cubicBezTo>
                      <a:lnTo>
                        <a:pt x="361652" y="3103"/>
                      </a:lnTo>
                      <a:cubicBezTo>
                        <a:pt x="322528" y="3230"/>
                        <a:pt x="283403" y="3611"/>
                        <a:pt x="244277" y="4628"/>
                      </a:cubicBezTo>
                      <a:cubicBezTo>
                        <a:pt x="229923" y="5009"/>
                        <a:pt x="195117" y="4246"/>
                        <a:pt x="192449" y="3739"/>
                      </a:cubicBezTo>
                      <a:cubicBezTo>
                        <a:pt x="172760" y="53"/>
                        <a:pt x="151673" y="3230"/>
                        <a:pt x="131221" y="2976"/>
                      </a:cubicBezTo>
                      <a:cubicBezTo>
                        <a:pt x="123981" y="2849"/>
                        <a:pt x="116740" y="2849"/>
                        <a:pt x="109499" y="2722"/>
                      </a:cubicBezTo>
                      <a:cubicBezTo>
                        <a:pt x="97686" y="2595"/>
                        <a:pt x="85998" y="2467"/>
                        <a:pt x="74185" y="2341"/>
                      </a:cubicBezTo>
                      <a:cubicBezTo>
                        <a:pt x="51192" y="2087"/>
                        <a:pt x="28200" y="1579"/>
                        <a:pt x="5335" y="689"/>
                      </a:cubicBezTo>
                      <a:lnTo>
                        <a:pt x="0" y="32962"/>
                      </a:lnTo>
                      <a:lnTo>
                        <a:pt x="5335"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73" name="Graphic 8">
                <a:extLst>
                  <a:ext uri="{FF2B5EF4-FFF2-40B4-BE49-F238E27FC236}">
                    <a16:creationId xmlns:a16="http://schemas.microsoft.com/office/drawing/2014/main" id="{41AEEEF2-74D0-08F1-DB2F-7453498FE5DB}"/>
                  </a:ext>
                </a:extLst>
              </p:cNvPr>
              <p:cNvGrpSpPr/>
              <p:nvPr/>
            </p:nvGrpSpPr>
            <p:grpSpPr>
              <a:xfrm>
                <a:off x="9140654" y="7072767"/>
                <a:ext cx="581921" cy="62572"/>
                <a:chOff x="9140654" y="7072767"/>
                <a:chExt cx="581921" cy="62572"/>
              </a:xfrm>
              <a:grpFill/>
            </p:grpSpPr>
            <p:sp>
              <p:nvSpPr>
                <p:cNvPr id="553" name="Freeform 552">
                  <a:extLst>
                    <a:ext uri="{FF2B5EF4-FFF2-40B4-BE49-F238E27FC236}">
                      <a16:creationId xmlns:a16="http://schemas.microsoft.com/office/drawing/2014/main" id="{1CDC892D-8544-524F-EC2A-995BB609702A}"/>
                    </a:ext>
                  </a:extLst>
                </p:cNvPr>
                <p:cNvSpPr/>
                <p:nvPr/>
              </p:nvSpPr>
              <p:spPr>
                <a:xfrm>
                  <a:off x="9214967" y="7074303"/>
                  <a:ext cx="35440" cy="930"/>
                </a:xfrm>
                <a:custGeom>
                  <a:avLst/>
                  <a:gdLst>
                    <a:gd name="connsiteX0" fmla="*/ 35441 w 35440"/>
                    <a:gd name="connsiteY0" fmla="*/ 931 h 930"/>
                    <a:gd name="connsiteX1" fmla="*/ 34806 w 35440"/>
                    <a:gd name="connsiteY1" fmla="*/ 931 h 930"/>
                    <a:gd name="connsiteX2" fmla="*/ 10670 w 35440"/>
                    <a:gd name="connsiteY2" fmla="*/ 41 h 930"/>
                    <a:gd name="connsiteX3" fmla="*/ 0 w 35440"/>
                    <a:gd name="connsiteY3" fmla="*/ 550 h 930"/>
                    <a:gd name="connsiteX4" fmla="*/ 35441 w 35440"/>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35441" y="931"/>
                      </a:moveTo>
                      <a:cubicBezTo>
                        <a:pt x="35314" y="931"/>
                        <a:pt x="35060" y="931"/>
                        <a:pt x="34806" y="931"/>
                      </a:cubicBezTo>
                      <a:cubicBezTo>
                        <a:pt x="27184" y="41"/>
                        <a:pt x="18800" y="-85"/>
                        <a:pt x="10670" y="41"/>
                      </a:cubicBezTo>
                      <a:cubicBezTo>
                        <a:pt x="6986" y="296"/>
                        <a:pt x="3556" y="296"/>
                        <a:pt x="0" y="550"/>
                      </a:cubicBezTo>
                      <a:cubicBezTo>
                        <a:pt x="11814" y="677"/>
                        <a:pt x="23627" y="804"/>
                        <a:pt x="35441"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54" name="Freeform 553">
                  <a:extLst>
                    <a:ext uri="{FF2B5EF4-FFF2-40B4-BE49-F238E27FC236}">
                      <a16:creationId xmlns:a16="http://schemas.microsoft.com/office/drawing/2014/main" id="{68A4EF81-0D07-5204-5810-883AC48FC7A1}"/>
                    </a:ext>
                  </a:extLst>
                </p:cNvPr>
                <p:cNvSpPr/>
                <p:nvPr/>
              </p:nvSpPr>
              <p:spPr>
                <a:xfrm>
                  <a:off x="9140654"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5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6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5" y="60279"/>
                        <a:pt x="182668" y="60788"/>
                        <a:pt x="227383" y="58374"/>
                      </a:cubicBezTo>
                      <a:cubicBezTo>
                        <a:pt x="243007" y="57484"/>
                        <a:pt x="258505" y="56340"/>
                        <a:pt x="274257" y="57484"/>
                      </a:cubicBezTo>
                      <a:cubicBezTo>
                        <a:pt x="302331" y="59517"/>
                        <a:pt x="330531" y="59517"/>
                        <a:pt x="358604" y="60025"/>
                      </a:cubicBezTo>
                      <a:cubicBezTo>
                        <a:pt x="371815" y="60279"/>
                        <a:pt x="380707" y="57357"/>
                        <a:pt x="398365"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6"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74" name="Graphic 8">
                <a:extLst>
                  <a:ext uri="{FF2B5EF4-FFF2-40B4-BE49-F238E27FC236}">
                    <a16:creationId xmlns:a16="http://schemas.microsoft.com/office/drawing/2014/main" id="{C127C196-F8CC-C709-00D3-58A502A98827}"/>
                  </a:ext>
                </a:extLst>
              </p:cNvPr>
              <p:cNvGrpSpPr/>
              <p:nvPr/>
            </p:nvGrpSpPr>
            <p:grpSpPr>
              <a:xfrm>
                <a:off x="8570293" y="7072767"/>
                <a:ext cx="581921" cy="62572"/>
                <a:chOff x="8570293" y="7072767"/>
                <a:chExt cx="581921" cy="62572"/>
              </a:xfrm>
              <a:grpFill/>
            </p:grpSpPr>
            <p:sp>
              <p:nvSpPr>
                <p:cNvPr id="551" name="Freeform 550">
                  <a:extLst>
                    <a:ext uri="{FF2B5EF4-FFF2-40B4-BE49-F238E27FC236}">
                      <a16:creationId xmlns:a16="http://schemas.microsoft.com/office/drawing/2014/main" id="{D4812DC8-D9B3-E2EA-00C7-FDD1C6D0D69E}"/>
                    </a:ext>
                  </a:extLst>
                </p:cNvPr>
                <p:cNvSpPr/>
                <p:nvPr/>
              </p:nvSpPr>
              <p:spPr>
                <a:xfrm>
                  <a:off x="8644859" y="7074303"/>
                  <a:ext cx="35186" cy="930"/>
                </a:xfrm>
                <a:custGeom>
                  <a:avLst/>
                  <a:gdLst>
                    <a:gd name="connsiteX0" fmla="*/ 35187 w 35186"/>
                    <a:gd name="connsiteY0" fmla="*/ 931 h 930"/>
                    <a:gd name="connsiteX1" fmla="*/ 34679 w 35186"/>
                    <a:gd name="connsiteY1" fmla="*/ 931 h 930"/>
                    <a:gd name="connsiteX2" fmla="*/ 10544 w 35186"/>
                    <a:gd name="connsiteY2" fmla="*/ 41 h 930"/>
                    <a:gd name="connsiteX3" fmla="*/ 0 w 35186"/>
                    <a:gd name="connsiteY3" fmla="*/ 550 h 930"/>
                    <a:gd name="connsiteX4" fmla="*/ 35187 w 35186"/>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35187" y="931"/>
                      </a:moveTo>
                      <a:cubicBezTo>
                        <a:pt x="35060" y="931"/>
                        <a:pt x="34806" y="931"/>
                        <a:pt x="34679" y="931"/>
                      </a:cubicBezTo>
                      <a:cubicBezTo>
                        <a:pt x="27057" y="41"/>
                        <a:pt x="18673" y="-85"/>
                        <a:pt x="10544" y="41"/>
                      </a:cubicBezTo>
                      <a:cubicBezTo>
                        <a:pt x="6859" y="296"/>
                        <a:pt x="3429" y="296"/>
                        <a:pt x="0" y="550"/>
                      </a:cubicBezTo>
                      <a:cubicBezTo>
                        <a:pt x="11559" y="677"/>
                        <a:pt x="23373" y="804"/>
                        <a:pt x="35187"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52" name="Freeform 551">
                  <a:extLst>
                    <a:ext uri="{FF2B5EF4-FFF2-40B4-BE49-F238E27FC236}">
                      <a16:creationId xmlns:a16="http://schemas.microsoft.com/office/drawing/2014/main" id="{D0D37747-ABB4-6C49-CF2B-DD24286FD3B5}"/>
                    </a:ext>
                  </a:extLst>
                </p:cNvPr>
                <p:cNvSpPr/>
                <p:nvPr/>
              </p:nvSpPr>
              <p:spPr>
                <a:xfrm>
                  <a:off x="8570293" y="7072767"/>
                  <a:ext cx="581921" cy="62572"/>
                </a:xfrm>
                <a:custGeom>
                  <a:avLst/>
                  <a:gdLst>
                    <a:gd name="connsiteX0" fmla="*/ 5462 w 581921"/>
                    <a:gd name="connsiteY0" fmla="*/ 59263 h 62572"/>
                    <a:gd name="connsiteX1" fmla="*/ 12194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0 w 581921"/>
                    <a:gd name="connsiteY6" fmla="*/ 61296 h 62572"/>
                    <a:gd name="connsiteX7" fmla="*/ 93366 w 581921"/>
                    <a:gd name="connsiteY7" fmla="*/ 60788 h 62572"/>
                    <a:gd name="connsiteX8" fmla="*/ 227382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7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4" y="60025"/>
                      </a:cubicBezTo>
                      <a:cubicBezTo>
                        <a:pt x="19308" y="60915"/>
                        <a:pt x="25914" y="61677"/>
                        <a:pt x="32519" y="61804"/>
                      </a:cubicBezTo>
                      <a:cubicBezTo>
                        <a:pt x="36585" y="62058"/>
                        <a:pt x="40522" y="62058"/>
                        <a:pt x="45095" y="61677"/>
                      </a:cubicBezTo>
                      <a:cubicBezTo>
                        <a:pt x="50939" y="60915"/>
                        <a:pt x="57290" y="60788"/>
                        <a:pt x="63515" y="61169"/>
                      </a:cubicBezTo>
                      <a:cubicBezTo>
                        <a:pt x="63642" y="61169"/>
                        <a:pt x="74693" y="61041"/>
                        <a:pt x="79901" y="61041"/>
                      </a:cubicBezTo>
                      <a:cubicBezTo>
                        <a:pt x="80663" y="61169"/>
                        <a:pt x="81171" y="61296"/>
                        <a:pt x="82060" y="61296"/>
                      </a:cubicBezTo>
                      <a:cubicBezTo>
                        <a:pt x="85491" y="61677"/>
                        <a:pt x="89428" y="61296"/>
                        <a:pt x="93366" y="60788"/>
                      </a:cubicBezTo>
                      <a:cubicBezTo>
                        <a:pt x="137954" y="60279"/>
                        <a:pt x="182668" y="60788"/>
                        <a:pt x="227382" y="58374"/>
                      </a:cubicBezTo>
                      <a:cubicBezTo>
                        <a:pt x="243007" y="57484"/>
                        <a:pt x="258504" y="56340"/>
                        <a:pt x="274256" y="57484"/>
                      </a:cubicBezTo>
                      <a:cubicBezTo>
                        <a:pt x="302330" y="59517"/>
                        <a:pt x="330530" y="59517"/>
                        <a:pt x="358604" y="60025"/>
                      </a:cubicBezTo>
                      <a:cubicBezTo>
                        <a:pt x="371814"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7" y="2467"/>
                      </a:cubicBezTo>
                      <a:cubicBezTo>
                        <a:pt x="400778" y="3357"/>
                        <a:pt x="322527"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8" y="2340"/>
                        <a:pt x="74185" y="2214"/>
                      </a:cubicBezTo>
                      <a:cubicBezTo>
                        <a:pt x="51192" y="1959"/>
                        <a:pt x="28200"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75" name="Graphic 8">
                <a:extLst>
                  <a:ext uri="{FF2B5EF4-FFF2-40B4-BE49-F238E27FC236}">
                    <a16:creationId xmlns:a16="http://schemas.microsoft.com/office/drawing/2014/main" id="{AA1D4603-1783-2316-3BDE-7D0C9663A296}"/>
                  </a:ext>
                </a:extLst>
              </p:cNvPr>
              <p:cNvGrpSpPr/>
              <p:nvPr/>
            </p:nvGrpSpPr>
            <p:grpSpPr>
              <a:xfrm>
                <a:off x="7999930" y="7072767"/>
                <a:ext cx="581921" cy="62572"/>
                <a:chOff x="7999930" y="7072767"/>
                <a:chExt cx="581921" cy="62572"/>
              </a:xfrm>
              <a:grpFill/>
            </p:grpSpPr>
            <p:sp>
              <p:nvSpPr>
                <p:cNvPr id="549" name="Freeform 548">
                  <a:extLst>
                    <a:ext uri="{FF2B5EF4-FFF2-40B4-BE49-F238E27FC236}">
                      <a16:creationId xmlns:a16="http://schemas.microsoft.com/office/drawing/2014/main" id="{EE7DEF0D-D79C-173B-10A9-4A5107DA642C}"/>
                    </a:ext>
                  </a:extLst>
                </p:cNvPr>
                <p:cNvSpPr/>
                <p:nvPr/>
              </p:nvSpPr>
              <p:spPr>
                <a:xfrm>
                  <a:off x="8074243" y="7074303"/>
                  <a:ext cx="35440" cy="930"/>
                </a:xfrm>
                <a:custGeom>
                  <a:avLst/>
                  <a:gdLst>
                    <a:gd name="connsiteX0" fmla="*/ 35441 w 35440"/>
                    <a:gd name="connsiteY0" fmla="*/ 931 h 930"/>
                    <a:gd name="connsiteX1" fmla="*/ 34806 w 35440"/>
                    <a:gd name="connsiteY1" fmla="*/ 931 h 930"/>
                    <a:gd name="connsiteX2" fmla="*/ 10670 w 35440"/>
                    <a:gd name="connsiteY2" fmla="*/ 41 h 930"/>
                    <a:gd name="connsiteX3" fmla="*/ 0 w 35440"/>
                    <a:gd name="connsiteY3" fmla="*/ 550 h 930"/>
                    <a:gd name="connsiteX4" fmla="*/ 35441 w 35440"/>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35441" y="931"/>
                      </a:moveTo>
                      <a:cubicBezTo>
                        <a:pt x="35314" y="931"/>
                        <a:pt x="35059" y="931"/>
                        <a:pt x="34806" y="931"/>
                      </a:cubicBezTo>
                      <a:cubicBezTo>
                        <a:pt x="27184" y="41"/>
                        <a:pt x="18800" y="-85"/>
                        <a:pt x="10670" y="41"/>
                      </a:cubicBezTo>
                      <a:cubicBezTo>
                        <a:pt x="6986" y="296"/>
                        <a:pt x="3556" y="296"/>
                        <a:pt x="0" y="550"/>
                      </a:cubicBezTo>
                      <a:cubicBezTo>
                        <a:pt x="11940" y="677"/>
                        <a:pt x="23627" y="804"/>
                        <a:pt x="35441"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50" name="Freeform 549">
                  <a:extLst>
                    <a:ext uri="{FF2B5EF4-FFF2-40B4-BE49-F238E27FC236}">
                      <a16:creationId xmlns:a16="http://schemas.microsoft.com/office/drawing/2014/main" id="{2218B5E8-912F-884B-30BB-B4655A81CA61}"/>
                    </a:ext>
                  </a:extLst>
                </p:cNvPr>
                <p:cNvSpPr/>
                <p:nvPr/>
              </p:nvSpPr>
              <p:spPr>
                <a:xfrm>
                  <a:off x="799993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8"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76" name="Graphic 8">
                <a:extLst>
                  <a:ext uri="{FF2B5EF4-FFF2-40B4-BE49-F238E27FC236}">
                    <a16:creationId xmlns:a16="http://schemas.microsoft.com/office/drawing/2014/main" id="{A9EFCE69-E345-D2C5-AC6D-3D657E3F01A1}"/>
                  </a:ext>
                </a:extLst>
              </p:cNvPr>
              <p:cNvGrpSpPr/>
              <p:nvPr/>
            </p:nvGrpSpPr>
            <p:grpSpPr>
              <a:xfrm>
                <a:off x="7429695" y="7072767"/>
                <a:ext cx="581921" cy="62572"/>
                <a:chOff x="7429695" y="7072767"/>
                <a:chExt cx="581921" cy="62572"/>
              </a:xfrm>
              <a:grpFill/>
            </p:grpSpPr>
            <p:sp>
              <p:nvSpPr>
                <p:cNvPr id="547" name="Freeform 546">
                  <a:extLst>
                    <a:ext uri="{FF2B5EF4-FFF2-40B4-BE49-F238E27FC236}">
                      <a16:creationId xmlns:a16="http://schemas.microsoft.com/office/drawing/2014/main" id="{5A8B7CD6-B82A-BE5B-1360-937DAB9E4744}"/>
                    </a:ext>
                  </a:extLst>
                </p:cNvPr>
                <p:cNvSpPr/>
                <p:nvPr/>
              </p:nvSpPr>
              <p:spPr>
                <a:xfrm>
                  <a:off x="7504008" y="7074303"/>
                  <a:ext cx="35313" cy="930"/>
                </a:xfrm>
                <a:custGeom>
                  <a:avLst/>
                  <a:gdLst>
                    <a:gd name="connsiteX0" fmla="*/ 35314 w 35313"/>
                    <a:gd name="connsiteY0" fmla="*/ 931 h 930"/>
                    <a:gd name="connsiteX1" fmla="*/ 34679 w 35313"/>
                    <a:gd name="connsiteY1" fmla="*/ 931 h 930"/>
                    <a:gd name="connsiteX2" fmla="*/ 10543 w 35313"/>
                    <a:gd name="connsiteY2" fmla="*/ 41 h 930"/>
                    <a:gd name="connsiteX3" fmla="*/ 0 w 35313"/>
                    <a:gd name="connsiteY3" fmla="*/ 550 h 930"/>
                    <a:gd name="connsiteX4" fmla="*/ 35314 w 35313"/>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35314" y="931"/>
                      </a:moveTo>
                      <a:cubicBezTo>
                        <a:pt x="35060" y="931"/>
                        <a:pt x="34933" y="931"/>
                        <a:pt x="34679" y="931"/>
                      </a:cubicBezTo>
                      <a:cubicBezTo>
                        <a:pt x="27057" y="41"/>
                        <a:pt x="18673" y="-85"/>
                        <a:pt x="10543" y="41"/>
                      </a:cubicBezTo>
                      <a:cubicBezTo>
                        <a:pt x="6859" y="296"/>
                        <a:pt x="3429" y="296"/>
                        <a:pt x="0" y="550"/>
                      </a:cubicBezTo>
                      <a:cubicBezTo>
                        <a:pt x="11814" y="677"/>
                        <a:pt x="23627"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48" name="Freeform 547">
                  <a:extLst>
                    <a:ext uri="{FF2B5EF4-FFF2-40B4-BE49-F238E27FC236}">
                      <a16:creationId xmlns:a16="http://schemas.microsoft.com/office/drawing/2014/main" id="{9E05E48F-FF4B-D839-051E-5C5B7DB79234}"/>
                    </a:ext>
                  </a:extLst>
                </p:cNvPr>
                <p:cNvSpPr/>
                <p:nvPr/>
              </p:nvSpPr>
              <p:spPr>
                <a:xfrm>
                  <a:off x="7429695"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5 w 581921"/>
                    <a:gd name="connsiteY11" fmla="*/ 60025 h 62572"/>
                    <a:gd name="connsiteX12" fmla="*/ 428216 w 581921"/>
                    <a:gd name="connsiteY12" fmla="*/ 62567 h 62572"/>
                    <a:gd name="connsiteX13" fmla="*/ 463531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499 w 581921"/>
                    <a:gd name="connsiteY23" fmla="*/ 2595 h 62572"/>
                    <a:gd name="connsiteX24" fmla="*/ 74186 w 581921"/>
                    <a:gd name="connsiteY24" fmla="*/ 2214 h 62572"/>
                    <a:gd name="connsiteX25" fmla="*/ 5336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9"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5" y="60279"/>
                        <a:pt x="182668" y="60788"/>
                        <a:pt x="227383" y="58374"/>
                      </a:cubicBezTo>
                      <a:cubicBezTo>
                        <a:pt x="243007" y="57484"/>
                        <a:pt x="258505" y="56340"/>
                        <a:pt x="274257" y="57484"/>
                      </a:cubicBezTo>
                      <a:cubicBezTo>
                        <a:pt x="302331" y="59517"/>
                        <a:pt x="330531" y="59517"/>
                        <a:pt x="358604" y="60025"/>
                      </a:cubicBezTo>
                      <a:cubicBezTo>
                        <a:pt x="371815" y="60279"/>
                        <a:pt x="380707" y="57357"/>
                        <a:pt x="398365" y="60025"/>
                      </a:cubicBezTo>
                      <a:cubicBezTo>
                        <a:pt x="406113" y="60533"/>
                        <a:pt x="420721" y="62693"/>
                        <a:pt x="428216" y="62567"/>
                      </a:cubicBezTo>
                      <a:cubicBezTo>
                        <a:pt x="442316" y="62185"/>
                        <a:pt x="449430" y="61041"/>
                        <a:pt x="463531" y="60406"/>
                      </a:cubicBezTo>
                      <a:cubicBezTo>
                        <a:pt x="494907"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4"/>
                        <a:pt x="151673" y="3103"/>
                        <a:pt x="131222" y="2849"/>
                      </a:cubicBezTo>
                      <a:cubicBezTo>
                        <a:pt x="123981" y="2722"/>
                        <a:pt x="116740" y="2722"/>
                        <a:pt x="109499" y="2595"/>
                      </a:cubicBezTo>
                      <a:cubicBezTo>
                        <a:pt x="97686" y="2467"/>
                        <a:pt x="85999" y="2340"/>
                        <a:pt x="74186" y="2214"/>
                      </a:cubicBezTo>
                      <a:cubicBezTo>
                        <a:pt x="51193" y="1959"/>
                        <a:pt x="28201" y="1452"/>
                        <a:pt x="5336"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77" name="Graphic 8">
                <a:extLst>
                  <a:ext uri="{FF2B5EF4-FFF2-40B4-BE49-F238E27FC236}">
                    <a16:creationId xmlns:a16="http://schemas.microsoft.com/office/drawing/2014/main" id="{1CB31F06-5EE8-0F14-7CF7-F85DD45DE558}"/>
                  </a:ext>
                </a:extLst>
              </p:cNvPr>
              <p:cNvGrpSpPr/>
              <p:nvPr/>
            </p:nvGrpSpPr>
            <p:grpSpPr>
              <a:xfrm>
                <a:off x="6859334" y="7072767"/>
                <a:ext cx="581921" cy="62572"/>
                <a:chOff x="6859334" y="7072767"/>
                <a:chExt cx="581921" cy="62572"/>
              </a:xfrm>
              <a:grpFill/>
            </p:grpSpPr>
            <p:sp>
              <p:nvSpPr>
                <p:cNvPr id="545" name="Freeform 544">
                  <a:extLst>
                    <a:ext uri="{FF2B5EF4-FFF2-40B4-BE49-F238E27FC236}">
                      <a16:creationId xmlns:a16="http://schemas.microsoft.com/office/drawing/2014/main" id="{1040D051-DADA-4780-75C3-734C330E5443}"/>
                    </a:ext>
                  </a:extLst>
                </p:cNvPr>
                <p:cNvSpPr/>
                <p:nvPr/>
              </p:nvSpPr>
              <p:spPr>
                <a:xfrm>
                  <a:off x="6933773" y="7074303"/>
                  <a:ext cx="35314" cy="930"/>
                </a:xfrm>
                <a:custGeom>
                  <a:avLst/>
                  <a:gdLst>
                    <a:gd name="connsiteX0" fmla="*/ 35315 w 35314"/>
                    <a:gd name="connsiteY0" fmla="*/ 931 h 930"/>
                    <a:gd name="connsiteX1" fmla="*/ 34806 w 35314"/>
                    <a:gd name="connsiteY1" fmla="*/ 931 h 930"/>
                    <a:gd name="connsiteX2" fmla="*/ 10671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cubicBezTo>
                        <a:pt x="35187" y="931"/>
                        <a:pt x="34933" y="931"/>
                        <a:pt x="34806" y="931"/>
                      </a:cubicBezTo>
                      <a:cubicBezTo>
                        <a:pt x="27184" y="41"/>
                        <a:pt x="18800" y="-85"/>
                        <a:pt x="10671" y="41"/>
                      </a:cubicBezTo>
                      <a:cubicBezTo>
                        <a:pt x="6986" y="296"/>
                        <a:pt x="3557" y="296"/>
                        <a:pt x="0" y="550"/>
                      </a:cubicBezTo>
                      <a:cubicBezTo>
                        <a:pt x="11686" y="677"/>
                        <a:pt x="23500" y="804"/>
                        <a:pt x="35315"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46" name="Freeform 545">
                  <a:extLst>
                    <a:ext uri="{FF2B5EF4-FFF2-40B4-BE49-F238E27FC236}">
                      <a16:creationId xmlns:a16="http://schemas.microsoft.com/office/drawing/2014/main" id="{8879CF0F-6DC5-740B-1084-296FB528E028}"/>
                    </a:ext>
                  </a:extLst>
                </p:cNvPr>
                <p:cNvSpPr/>
                <p:nvPr/>
              </p:nvSpPr>
              <p:spPr>
                <a:xfrm>
                  <a:off x="6859334" y="7072767"/>
                  <a:ext cx="581921" cy="62572"/>
                </a:xfrm>
                <a:custGeom>
                  <a:avLst/>
                  <a:gdLst>
                    <a:gd name="connsiteX0" fmla="*/ 5462 w 581921"/>
                    <a:gd name="connsiteY0" fmla="*/ 59263 h 62572"/>
                    <a:gd name="connsiteX1" fmla="*/ 12194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0 w 581921"/>
                    <a:gd name="connsiteY6" fmla="*/ 61296 h 62572"/>
                    <a:gd name="connsiteX7" fmla="*/ 93366 w 581921"/>
                    <a:gd name="connsiteY7" fmla="*/ 60788 h 62572"/>
                    <a:gd name="connsiteX8" fmla="*/ 227382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7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4" y="60025"/>
                      </a:cubicBezTo>
                      <a:cubicBezTo>
                        <a:pt x="19308" y="60915"/>
                        <a:pt x="25914" y="61677"/>
                        <a:pt x="32519" y="61804"/>
                      </a:cubicBezTo>
                      <a:cubicBezTo>
                        <a:pt x="36585" y="62058"/>
                        <a:pt x="40522" y="62058"/>
                        <a:pt x="45095" y="61677"/>
                      </a:cubicBezTo>
                      <a:cubicBezTo>
                        <a:pt x="50939" y="60915"/>
                        <a:pt x="57290" y="60788"/>
                        <a:pt x="63515" y="61169"/>
                      </a:cubicBezTo>
                      <a:cubicBezTo>
                        <a:pt x="63768" y="61169"/>
                        <a:pt x="74693" y="61041"/>
                        <a:pt x="79901" y="61041"/>
                      </a:cubicBezTo>
                      <a:cubicBezTo>
                        <a:pt x="80663" y="61169"/>
                        <a:pt x="81172" y="61296"/>
                        <a:pt x="82060" y="61296"/>
                      </a:cubicBezTo>
                      <a:cubicBezTo>
                        <a:pt x="85491" y="61677"/>
                        <a:pt x="89428" y="61296"/>
                        <a:pt x="93366" y="60788"/>
                      </a:cubicBezTo>
                      <a:cubicBezTo>
                        <a:pt x="137954" y="60279"/>
                        <a:pt x="182668" y="60788"/>
                        <a:pt x="227382" y="58374"/>
                      </a:cubicBezTo>
                      <a:cubicBezTo>
                        <a:pt x="243007" y="57484"/>
                        <a:pt x="258504" y="56340"/>
                        <a:pt x="274256" y="57484"/>
                      </a:cubicBezTo>
                      <a:cubicBezTo>
                        <a:pt x="302330" y="59517"/>
                        <a:pt x="330530" y="59517"/>
                        <a:pt x="358604" y="60025"/>
                      </a:cubicBezTo>
                      <a:cubicBezTo>
                        <a:pt x="371814"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7"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8" y="2340"/>
                        <a:pt x="74185" y="2214"/>
                      </a:cubicBezTo>
                      <a:cubicBezTo>
                        <a:pt x="51192" y="1959"/>
                        <a:pt x="28200"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78" name="Graphic 8">
                <a:extLst>
                  <a:ext uri="{FF2B5EF4-FFF2-40B4-BE49-F238E27FC236}">
                    <a16:creationId xmlns:a16="http://schemas.microsoft.com/office/drawing/2014/main" id="{C4356880-18C0-A5D6-0F6D-A1E19BDC0A13}"/>
                  </a:ext>
                </a:extLst>
              </p:cNvPr>
              <p:cNvGrpSpPr/>
              <p:nvPr/>
            </p:nvGrpSpPr>
            <p:grpSpPr>
              <a:xfrm>
                <a:off x="6288972" y="7072767"/>
                <a:ext cx="581794" cy="62572"/>
                <a:chOff x="6288972" y="7072767"/>
                <a:chExt cx="581794" cy="62572"/>
              </a:xfrm>
              <a:grpFill/>
            </p:grpSpPr>
            <p:sp>
              <p:nvSpPr>
                <p:cNvPr id="543" name="Freeform 542">
                  <a:extLst>
                    <a:ext uri="{FF2B5EF4-FFF2-40B4-BE49-F238E27FC236}">
                      <a16:creationId xmlns:a16="http://schemas.microsoft.com/office/drawing/2014/main" id="{E189B3B7-B3E7-F37B-A7FA-6D9E7FB797DF}"/>
                    </a:ext>
                  </a:extLst>
                </p:cNvPr>
                <p:cNvSpPr/>
                <p:nvPr/>
              </p:nvSpPr>
              <p:spPr>
                <a:xfrm>
                  <a:off x="6363411" y="7074303"/>
                  <a:ext cx="35314" cy="930"/>
                </a:xfrm>
                <a:custGeom>
                  <a:avLst/>
                  <a:gdLst>
                    <a:gd name="connsiteX0" fmla="*/ 35314 w 35314"/>
                    <a:gd name="connsiteY0" fmla="*/ 931 h 930"/>
                    <a:gd name="connsiteX1" fmla="*/ 34679 w 35314"/>
                    <a:gd name="connsiteY1" fmla="*/ 931 h 930"/>
                    <a:gd name="connsiteX2" fmla="*/ 10543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3" y="41"/>
                      </a:cubicBezTo>
                      <a:cubicBezTo>
                        <a:pt x="6860" y="296"/>
                        <a:pt x="3430" y="296"/>
                        <a:pt x="0" y="550"/>
                      </a:cubicBezTo>
                      <a:cubicBezTo>
                        <a:pt x="11814" y="677"/>
                        <a:pt x="23501"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44" name="Freeform 543">
                  <a:extLst>
                    <a:ext uri="{FF2B5EF4-FFF2-40B4-BE49-F238E27FC236}">
                      <a16:creationId xmlns:a16="http://schemas.microsoft.com/office/drawing/2014/main" id="{B0E8932F-0379-C5FC-2793-E2BE8C0D4428}"/>
                    </a:ext>
                  </a:extLst>
                </p:cNvPr>
                <p:cNvSpPr/>
                <p:nvPr/>
              </p:nvSpPr>
              <p:spPr>
                <a:xfrm>
                  <a:off x="6288972" y="7072767"/>
                  <a:ext cx="581794" cy="62572"/>
                </a:xfrm>
                <a:custGeom>
                  <a:avLst/>
                  <a:gdLst>
                    <a:gd name="connsiteX0" fmla="*/ 5463 w 581794"/>
                    <a:gd name="connsiteY0" fmla="*/ 59263 h 62572"/>
                    <a:gd name="connsiteX1" fmla="*/ 12195 w 581794"/>
                    <a:gd name="connsiteY1" fmla="*/ 60025 h 62572"/>
                    <a:gd name="connsiteX2" fmla="*/ 32519 w 581794"/>
                    <a:gd name="connsiteY2" fmla="*/ 61804 h 62572"/>
                    <a:gd name="connsiteX3" fmla="*/ 45096 w 581794"/>
                    <a:gd name="connsiteY3" fmla="*/ 61677 h 62572"/>
                    <a:gd name="connsiteX4" fmla="*/ 63515 w 581794"/>
                    <a:gd name="connsiteY4" fmla="*/ 61169 h 62572"/>
                    <a:gd name="connsiteX5" fmla="*/ 79902 w 581794"/>
                    <a:gd name="connsiteY5" fmla="*/ 61041 h 62572"/>
                    <a:gd name="connsiteX6" fmla="*/ 82061 w 581794"/>
                    <a:gd name="connsiteY6" fmla="*/ 61296 h 62572"/>
                    <a:gd name="connsiteX7" fmla="*/ 93367 w 581794"/>
                    <a:gd name="connsiteY7" fmla="*/ 60788 h 62572"/>
                    <a:gd name="connsiteX8" fmla="*/ 227383 w 581794"/>
                    <a:gd name="connsiteY8" fmla="*/ 58374 h 62572"/>
                    <a:gd name="connsiteX9" fmla="*/ 274257 w 581794"/>
                    <a:gd name="connsiteY9" fmla="*/ 57484 h 62572"/>
                    <a:gd name="connsiteX10" fmla="*/ 358604 w 581794"/>
                    <a:gd name="connsiteY10" fmla="*/ 60025 h 62572"/>
                    <a:gd name="connsiteX11" fmla="*/ 398364 w 581794"/>
                    <a:gd name="connsiteY11" fmla="*/ 60025 h 62572"/>
                    <a:gd name="connsiteX12" fmla="*/ 428216 w 581794"/>
                    <a:gd name="connsiteY12" fmla="*/ 62567 h 62572"/>
                    <a:gd name="connsiteX13" fmla="*/ 463530 w 581794"/>
                    <a:gd name="connsiteY13" fmla="*/ 60406 h 62572"/>
                    <a:gd name="connsiteX14" fmla="*/ 557659 w 581794"/>
                    <a:gd name="connsiteY14" fmla="*/ 58246 h 62572"/>
                    <a:gd name="connsiteX15" fmla="*/ 575697 w 581794"/>
                    <a:gd name="connsiteY15" fmla="*/ 59390 h 62572"/>
                    <a:gd name="connsiteX16" fmla="*/ 581794 w 581794"/>
                    <a:gd name="connsiteY16" fmla="*/ 31056 h 62572"/>
                    <a:gd name="connsiteX17" fmla="*/ 575697 w 581794"/>
                    <a:gd name="connsiteY17" fmla="*/ 562 h 62572"/>
                    <a:gd name="connsiteX18" fmla="*/ 565281 w 581794"/>
                    <a:gd name="connsiteY18" fmla="*/ 308 h 62572"/>
                    <a:gd name="connsiteX19" fmla="*/ 479028 w 581794"/>
                    <a:gd name="connsiteY19" fmla="*/ 2467 h 62572"/>
                    <a:gd name="connsiteX20" fmla="*/ 244277 w 581794"/>
                    <a:gd name="connsiteY20" fmla="*/ 4501 h 62572"/>
                    <a:gd name="connsiteX21" fmla="*/ 192450 w 581794"/>
                    <a:gd name="connsiteY21" fmla="*/ 3611 h 62572"/>
                    <a:gd name="connsiteX22" fmla="*/ 131222 w 581794"/>
                    <a:gd name="connsiteY22" fmla="*/ 2849 h 62572"/>
                    <a:gd name="connsiteX23" fmla="*/ 109499 w 581794"/>
                    <a:gd name="connsiteY23" fmla="*/ 2595 h 62572"/>
                    <a:gd name="connsiteX24" fmla="*/ 74185 w 581794"/>
                    <a:gd name="connsiteY24" fmla="*/ 2214 h 62572"/>
                    <a:gd name="connsiteX25" fmla="*/ 5335 w 581794"/>
                    <a:gd name="connsiteY25" fmla="*/ 562 h 62572"/>
                    <a:gd name="connsiteX26" fmla="*/ 0 w 581794"/>
                    <a:gd name="connsiteY26" fmla="*/ 32835 h 62572"/>
                    <a:gd name="connsiteX27" fmla="*/ 5463 w 581794"/>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463"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794"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3"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79" name="Graphic 8">
                <a:extLst>
                  <a:ext uri="{FF2B5EF4-FFF2-40B4-BE49-F238E27FC236}">
                    <a16:creationId xmlns:a16="http://schemas.microsoft.com/office/drawing/2014/main" id="{7E5E1553-22C9-7FAD-A223-7806B1EA000C}"/>
                  </a:ext>
                </a:extLst>
              </p:cNvPr>
              <p:cNvGrpSpPr/>
              <p:nvPr/>
            </p:nvGrpSpPr>
            <p:grpSpPr>
              <a:xfrm>
                <a:off x="5718610" y="7072767"/>
                <a:ext cx="581921" cy="62572"/>
                <a:chOff x="5718610" y="7072767"/>
                <a:chExt cx="581921" cy="62572"/>
              </a:xfrm>
              <a:grpFill/>
            </p:grpSpPr>
            <p:sp>
              <p:nvSpPr>
                <p:cNvPr id="541" name="Freeform 540">
                  <a:extLst>
                    <a:ext uri="{FF2B5EF4-FFF2-40B4-BE49-F238E27FC236}">
                      <a16:creationId xmlns:a16="http://schemas.microsoft.com/office/drawing/2014/main" id="{438A897A-B78C-D725-2849-1521E7BFF304}"/>
                    </a:ext>
                  </a:extLst>
                </p:cNvPr>
                <p:cNvSpPr/>
                <p:nvPr/>
              </p:nvSpPr>
              <p:spPr>
                <a:xfrm>
                  <a:off x="5793049" y="7074303"/>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814" y="677"/>
                        <a:pt x="23500"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42" name="Freeform 541">
                  <a:extLst>
                    <a:ext uri="{FF2B5EF4-FFF2-40B4-BE49-F238E27FC236}">
                      <a16:creationId xmlns:a16="http://schemas.microsoft.com/office/drawing/2014/main" id="{BA4A9E06-F725-B768-97F4-96B17BAF9E45}"/>
                    </a:ext>
                  </a:extLst>
                </p:cNvPr>
                <p:cNvSpPr/>
                <p:nvPr/>
              </p:nvSpPr>
              <p:spPr>
                <a:xfrm>
                  <a:off x="571861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2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5" y="62058"/>
                        <a:pt x="40522" y="62058"/>
                        <a:pt x="45096" y="61677"/>
                      </a:cubicBezTo>
                      <a:cubicBezTo>
                        <a:pt x="50939" y="60915"/>
                        <a:pt x="57290" y="60788"/>
                        <a:pt x="63515" y="61169"/>
                      </a:cubicBezTo>
                      <a:cubicBezTo>
                        <a:pt x="63769"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8"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80" name="Graphic 8">
                <a:extLst>
                  <a:ext uri="{FF2B5EF4-FFF2-40B4-BE49-F238E27FC236}">
                    <a16:creationId xmlns:a16="http://schemas.microsoft.com/office/drawing/2014/main" id="{4D2ED277-022E-346E-3796-0BC87B1619AC}"/>
                  </a:ext>
                </a:extLst>
              </p:cNvPr>
              <p:cNvGrpSpPr/>
              <p:nvPr/>
            </p:nvGrpSpPr>
            <p:grpSpPr>
              <a:xfrm>
                <a:off x="5148375" y="7072767"/>
                <a:ext cx="581921" cy="62572"/>
                <a:chOff x="5148375" y="7072767"/>
                <a:chExt cx="581921" cy="62572"/>
              </a:xfrm>
              <a:grpFill/>
            </p:grpSpPr>
            <p:sp>
              <p:nvSpPr>
                <p:cNvPr id="539" name="Freeform 538">
                  <a:extLst>
                    <a:ext uri="{FF2B5EF4-FFF2-40B4-BE49-F238E27FC236}">
                      <a16:creationId xmlns:a16="http://schemas.microsoft.com/office/drawing/2014/main" id="{83A306BA-F4ED-129A-ABA0-9944CF3CBA92}"/>
                    </a:ext>
                  </a:extLst>
                </p:cNvPr>
                <p:cNvSpPr/>
                <p:nvPr/>
              </p:nvSpPr>
              <p:spPr>
                <a:xfrm>
                  <a:off x="5222687" y="7074303"/>
                  <a:ext cx="35314" cy="930"/>
                </a:xfrm>
                <a:custGeom>
                  <a:avLst/>
                  <a:gdLst>
                    <a:gd name="connsiteX0" fmla="*/ 35314 w 35314"/>
                    <a:gd name="connsiteY0" fmla="*/ 931 h 930"/>
                    <a:gd name="connsiteX1" fmla="*/ 34679 w 35314"/>
                    <a:gd name="connsiteY1" fmla="*/ 931 h 930"/>
                    <a:gd name="connsiteX2" fmla="*/ 10544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4" y="41"/>
                      </a:cubicBezTo>
                      <a:cubicBezTo>
                        <a:pt x="6860" y="296"/>
                        <a:pt x="3430" y="296"/>
                        <a:pt x="0" y="550"/>
                      </a:cubicBezTo>
                      <a:cubicBezTo>
                        <a:pt x="11814" y="677"/>
                        <a:pt x="23628"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40" name="Freeform 539">
                  <a:extLst>
                    <a:ext uri="{FF2B5EF4-FFF2-40B4-BE49-F238E27FC236}">
                      <a16:creationId xmlns:a16="http://schemas.microsoft.com/office/drawing/2014/main" id="{24C32675-7B6F-343C-C77D-FA7BA0761D5F}"/>
                    </a:ext>
                  </a:extLst>
                </p:cNvPr>
                <p:cNvSpPr/>
                <p:nvPr/>
              </p:nvSpPr>
              <p:spPr>
                <a:xfrm>
                  <a:off x="5148375"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6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4" y="62058"/>
                        <a:pt x="40522" y="62058"/>
                        <a:pt x="45095" y="61677"/>
                      </a:cubicBezTo>
                      <a:cubicBezTo>
                        <a:pt x="50939" y="60915"/>
                        <a:pt x="57290" y="60788"/>
                        <a:pt x="63515" y="61169"/>
                      </a:cubicBezTo>
                      <a:cubicBezTo>
                        <a:pt x="63641" y="61169"/>
                        <a:pt x="74693" y="61041"/>
                        <a:pt x="79901" y="61041"/>
                      </a:cubicBezTo>
                      <a:cubicBezTo>
                        <a:pt x="80663" y="61169"/>
                        <a:pt x="81172" y="61296"/>
                        <a:pt x="82061" y="61296"/>
                      </a:cubicBezTo>
                      <a:cubicBezTo>
                        <a:pt x="85491" y="61677"/>
                        <a:pt x="89428" y="61296"/>
                        <a:pt x="93366" y="60788"/>
                      </a:cubicBezTo>
                      <a:cubicBezTo>
                        <a:pt x="137954" y="60279"/>
                        <a:pt x="182668" y="60788"/>
                        <a:pt x="227383" y="58374"/>
                      </a:cubicBezTo>
                      <a:cubicBezTo>
                        <a:pt x="243007" y="57484"/>
                        <a:pt x="258504"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8" y="2467"/>
                      </a:cubicBezTo>
                      <a:cubicBezTo>
                        <a:pt x="400778" y="3357"/>
                        <a:pt x="322527" y="2467"/>
                        <a:pt x="244277" y="4501"/>
                      </a:cubicBezTo>
                      <a:cubicBezTo>
                        <a:pt x="229923" y="4882"/>
                        <a:pt x="195117" y="4119"/>
                        <a:pt x="192449" y="3611"/>
                      </a:cubicBezTo>
                      <a:cubicBezTo>
                        <a:pt x="172760" y="-74"/>
                        <a:pt x="151673" y="3103"/>
                        <a:pt x="131221" y="2849"/>
                      </a:cubicBezTo>
                      <a:cubicBezTo>
                        <a:pt x="123980"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82" name="Graphic 8">
                <a:extLst>
                  <a:ext uri="{FF2B5EF4-FFF2-40B4-BE49-F238E27FC236}">
                    <a16:creationId xmlns:a16="http://schemas.microsoft.com/office/drawing/2014/main" id="{BE8B908E-441B-89A9-A807-AC251E532F90}"/>
                  </a:ext>
                </a:extLst>
              </p:cNvPr>
              <p:cNvGrpSpPr/>
              <p:nvPr/>
            </p:nvGrpSpPr>
            <p:grpSpPr>
              <a:xfrm>
                <a:off x="4578013" y="7072767"/>
                <a:ext cx="581921" cy="62572"/>
                <a:chOff x="4578013" y="7072767"/>
                <a:chExt cx="581921" cy="62572"/>
              </a:xfrm>
              <a:grpFill/>
            </p:grpSpPr>
            <p:sp>
              <p:nvSpPr>
                <p:cNvPr id="537" name="Freeform 536">
                  <a:extLst>
                    <a:ext uri="{FF2B5EF4-FFF2-40B4-BE49-F238E27FC236}">
                      <a16:creationId xmlns:a16="http://schemas.microsoft.com/office/drawing/2014/main" id="{8A456A5D-5892-DE35-4EAE-534FA95809BF}"/>
                    </a:ext>
                  </a:extLst>
                </p:cNvPr>
                <p:cNvSpPr/>
                <p:nvPr/>
              </p:nvSpPr>
              <p:spPr>
                <a:xfrm>
                  <a:off x="4652452" y="7074303"/>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686" y="677"/>
                        <a:pt x="23501"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38" name="Freeform 537">
                  <a:extLst>
                    <a:ext uri="{FF2B5EF4-FFF2-40B4-BE49-F238E27FC236}">
                      <a16:creationId xmlns:a16="http://schemas.microsoft.com/office/drawing/2014/main" id="{3E4CA07A-FA02-86BA-2656-462110EBACDC}"/>
                    </a:ext>
                  </a:extLst>
                </p:cNvPr>
                <p:cNvSpPr/>
                <p:nvPr/>
              </p:nvSpPr>
              <p:spPr>
                <a:xfrm>
                  <a:off x="4578013" y="7072767"/>
                  <a:ext cx="581921" cy="62572"/>
                </a:xfrm>
                <a:custGeom>
                  <a:avLst/>
                  <a:gdLst>
                    <a:gd name="connsiteX0" fmla="*/ 5463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2 w 581921"/>
                    <a:gd name="connsiteY22" fmla="*/ 2849 h 62572"/>
                    <a:gd name="connsiteX23" fmla="*/ 109500 w 581921"/>
                    <a:gd name="connsiteY23" fmla="*/ 2595 h 62572"/>
                    <a:gd name="connsiteX24" fmla="*/ 74186 w 581921"/>
                    <a:gd name="connsiteY24" fmla="*/ 2214 h 62572"/>
                    <a:gd name="connsiteX25" fmla="*/ 5335 w 581921"/>
                    <a:gd name="connsiteY25" fmla="*/ 562 h 62572"/>
                    <a:gd name="connsiteX26" fmla="*/ 0 w 581921"/>
                    <a:gd name="connsiteY26" fmla="*/ 32835 h 62572"/>
                    <a:gd name="connsiteX27" fmla="*/ 5463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3"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2" y="62693"/>
                        <a:pt x="428216" y="62567"/>
                      </a:cubicBezTo>
                      <a:cubicBezTo>
                        <a:pt x="442316" y="62185"/>
                        <a:pt x="449430" y="61041"/>
                        <a:pt x="463530" y="60406"/>
                      </a:cubicBezTo>
                      <a:cubicBezTo>
                        <a:pt x="494907" y="59136"/>
                        <a:pt x="526283" y="58628"/>
                        <a:pt x="557659" y="58246"/>
                      </a:cubicBezTo>
                      <a:cubicBezTo>
                        <a:pt x="563630" y="58119"/>
                        <a:pt x="569727" y="58754"/>
                        <a:pt x="575697" y="59390"/>
                      </a:cubicBezTo>
                      <a:lnTo>
                        <a:pt x="581922" y="31056"/>
                      </a:lnTo>
                      <a:lnTo>
                        <a:pt x="575697" y="562"/>
                      </a:lnTo>
                      <a:cubicBezTo>
                        <a:pt x="572268" y="435"/>
                        <a:pt x="568711" y="435"/>
                        <a:pt x="565281" y="308"/>
                      </a:cubicBezTo>
                      <a:cubicBezTo>
                        <a:pt x="536445" y="-963"/>
                        <a:pt x="507229" y="2087"/>
                        <a:pt x="479028" y="2467"/>
                      </a:cubicBezTo>
                      <a:cubicBezTo>
                        <a:pt x="400778" y="3357"/>
                        <a:pt x="322528" y="2467"/>
                        <a:pt x="244278" y="4501"/>
                      </a:cubicBezTo>
                      <a:cubicBezTo>
                        <a:pt x="229923" y="4882"/>
                        <a:pt x="195117" y="4119"/>
                        <a:pt x="192450" y="3611"/>
                      </a:cubicBezTo>
                      <a:cubicBezTo>
                        <a:pt x="172760" y="-74"/>
                        <a:pt x="151673" y="3103"/>
                        <a:pt x="131222" y="2849"/>
                      </a:cubicBezTo>
                      <a:cubicBezTo>
                        <a:pt x="123981" y="2722"/>
                        <a:pt x="116740" y="2722"/>
                        <a:pt x="109500" y="2595"/>
                      </a:cubicBezTo>
                      <a:cubicBezTo>
                        <a:pt x="97686" y="2467"/>
                        <a:pt x="85999" y="2340"/>
                        <a:pt x="74186" y="2214"/>
                      </a:cubicBezTo>
                      <a:cubicBezTo>
                        <a:pt x="51193" y="1959"/>
                        <a:pt x="28201" y="1452"/>
                        <a:pt x="5335" y="562"/>
                      </a:cubicBezTo>
                      <a:lnTo>
                        <a:pt x="0" y="32835"/>
                      </a:lnTo>
                      <a:lnTo>
                        <a:pt x="5463"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83" name="Graphic 8">
                <a:extLst>
                  <a:ext uri="{FF2B5EF4-FFF2-40B4-BE49-F238E27FC236}">
                    <a16:creationId xmlns:a16="http://schemas.microsoft.com/office/drawing/2014/main" id="{5FD993A8-11DE-6321-382C-430691AB3EB2}"/>
                  </a:ext>
                </a:extLst>
              </p:cNvPr>
              <p:cNvGrpSpPr/>
              <p:nvPr/>
            </p:nvGrpSpPr>
            <p:grpSpPr>
              <a:xfrm>
                <a:off x="4007651" y="7072767"/>
                <a:ext cx="581921" cy="62572"/>
                <a:chOff x="4007651" y="7072767"/>
                <a:chExt cx="581921" cy="62572"/>
              </a:xfrm>
              <a:grpFill/>
            </p:grpSpPr>
            <p:sp>
              <p:nvSpPr>
                <p:cNvPr id="535" name="Freeform 534">
                  <a:extLst>
                    <a:ext uri="{FF2B5EF4-FFF2-40B4-BE49-F238E27FC236}">
                      <a16:creationId xmlns:a16="http://schemas.microsoft.com/office/drawing/2014/main" id="{B473C93D-0095-E15F-77B6-D2780280D03A}"/>
                    </a:ext>
                  </a:extLst>
                </p:cNvPr>
                <p:cNvSpPr/>
                <p:nvPr/>
              </p:nvSpPr>
              <p:spPr>
                <a:xfrm>
                  <a:off x="4081963"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6" y="296"/>
                        <a:pt x="3557" y="296"/>
                        <a:pt x="0" y="550"/>
                      </a:cubicBezTo>
                      <a:cubicBezTo>
                        <a:pt x="11941" y="677"/>
                        <a:pt x="23627" y="804"/>
                        <a:pt x="35441"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36" name="Freeform 535">
                  <a:extLst>
                    <a:ext uri="{FF2B5EF4-FFF2-40B4-BE49-F238E27FC236}">
                      <a16:creationId xmlns:a16="http://schemas.microsoft.com/office/drawing/2014/main" id="{5C1526D4-9525-29B4-8752-7B93956C6DCB}"/>
                    </a:ext>
                  </a:extLst>
                </p:cNvPr>
                <p:cNvSpPr/>
                <p:nvPr/>
              </p:nvSpPr>
              <p:spPr>
                <a:xfrm>
                  <a:off x="4007651"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6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2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6"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8"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2"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84" name="Graphic 8">
                <a:extLst>
                  <a:ext uri="{FF2B5EF4-FFF2-40B4-BE49-F238E27FC236}">
                    <a16:creationId xmlns:a16="http://schemas.microsoft.com/office/drawing/2014/main" id="{E91769A7-C62A-C1AB-008D-4FAC45DDCD4D}"/>
                  </a:ext>
                </a:extLst>
              </p:cNvPr>
              <p:cNvGrpSpPr/>
              <p:nvPr/>
            </p:nvGrpSpPr>
            <p:grpSpPr>
              <a:xfrm>
                <a:off x="3437289" y="7072767"/>
                <a:ext cx="581921" cy="62572"/>
                <a:chOff x="3437289" y="7072767"/>
                <a:chExt cx="581921" cy="62572"/>
              </a:xfrm>
              <a:grpFill/>
            </p:grpSpPr>
            <p:sp>
              <p:nvSpPr>
                <p:cNvPr id="533" name="Freeform 532">
                  <a:extLst>
                    <a:ext uri="{FF2B5EF4-FFF2-40B4-BE49-F238E27FC236}">
                      <a16:creationId xmlns:a16="http://schemas.microsoft.com/office/drawing/2014/main" id="{2D6AD6BA-7E5D-50B0-C0D3-9D0ADCCBD5EE}"/>
                    </a:ext>
                  </a:extLst>
                </p:cNvPr>
                <p:cNvSpPr/>
                <p:nvPr/>
              </p:nvSpPr>
              <p:spPr>
                <a:xfrm>
                  <a:off x="3511855" y="7074303"/>
                  <a:ext cx="35187" cy="930"/>
                </a:xfrm>
                <a:custGeom>
                  <a:avLst/>
                  <a:gdLst>
                    <a:gd name="connsiteX0" fmla="*/ 35187 w 35187"/>
                    <a:gd name="connsiteY0" fmla="*/ 931 h 930"/>
                    <a:gd name="connsiteX1" fmla="*/ 34679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5060" y="931"/>
                        <a:pt x="34806" y="931"/>
                        <a:pt x="34679" y="931"/>
                      </a:cubicBezTo>
                      <a:cubicBezTo>
                        <a:pt x="27057" y="41"/>
                        <a:pt x="18673" y="-85"/>
                        <a:pt x="10544" y="41"/>
                      </a:cubicBezTo>
                      <a:cubicBezTo>
                        <a:pt x="6860" y="296"/>
                        <a:pt x="3430" y="296"/>
                        <a:pt x="0" y="550"/>
                      </a:cubicBezTo>
                      <a:cubicBezTo>
                        <a:pt x="11687" y="677"/>
                        <a:pt x="23501" y="804"/>
                        <a:pt x="35187"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34" name="Freeform 533">
                  <a:extLst>
                    <a:ext uri="{FF2B5EF4-FFF2-40B4-BE49-F238E27FC236}">
                      <a16:creationId xmlns:a16="http://schemas.microsoft.com/office/drawing/2014/main" id="{21869A32-8193-1AD1-B6C3-6181A01F6B3A}"/>
                    </a:ext>
                  </a:extLst>
                </p:cNvPr>
                <p:cNvSpPr/>
                <p:nvPr/>
              </p:nvSpPr>
              <p:spPr>
                <a:xfrm>
                  <a:off x="3437289"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19" y="61804"/>
                      </a:cubicBezTo>
                      <a:cubicBezTo>
                        <a:pt x="36585" y="62058"/>
                        <a:pt x="40522" y="62058"/>
                        <a:pt x="45095"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922" y="31056"/>
                      </a:lnTo>
                      <a:lnTo>
                        <a:pt x="575697" y="562"/>
                      </a:lnTo>
                      <a:cubicBezTo>
                        <a:pt x="572267"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85" name="Graphic 8">
                <a:extLst>
                  <a:ext uri="{FF2B5EF4-FFF2-40B4-BE49-F238E27FC236}">
                    <a16:creationId xmlns:a16="http://schemas.microsoft.com/office/drawing/2014/main" id="{33318E4B-BB19-6EB5-C101-16C9CC49C39D}"/>
                  </a:ext>
                </a:extLst>
              </p:cNvPr>
              <p:cNvGrpSpPr/>
              <p:nvPr/>
            </p:nvGrpSpPr>
            <p:grpSpPr>
              <a:xfrm>
                <a:off x="2867054" y="7072767"/>
                <a:ext cx="581921" cy="62572"/>
                <a:chOff x="2867054" y="7072767"/>
                <a:chExt cx="581921" cy="62572"/>
              </a:xfrm>
              <a:grpFill/>
            </p:grpSpPr>
            <p:sp>
              <p:nvSpPr>
                <p:cNvPr id="531" name="Freeform 530">
                  <a:extLst>
                    <a:ext uri="{FF2B5EF4-FFF2-40B4-BE49-F238E27FC236}">
                      <a16:creationId xmlns:a16="http://schemas.microsoft.com/office/drawing/2014/main" id="{5720B639-7A99-F8B8-F140-FEF483EBD1E4}"/>
                    </a:ext>
                  </a:extLst>
                </p:cNvPr>
                <p:cNvSpPr/>
                <p:nvPr/>
              </p:nvSpPr>
              <p:spPr>
                <a:xfrm>
                  <a:off x="2941239"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5" y="804"/>
                        <a:pt x="35441"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32" name="Freeform 531">
                  <a:extLst>
                    <a:ext uri="{FF2B5EF4-FFF2-40B4-BE49-F238E27FC236}">
                      <a16:creationId xmlns:a16="http://schemas.microsoft.com/office/drawing/2014/main" id="{32DDBA2C-9C50-8242-F0BE-BE4F5E81262A}"/>
                    </a:ext>
                  </a:extLst>
                </p:cNvPr>
                <p:cNvSpPr/>
                <p:nvPr/>
              </p:nvSpPr>
              <p:spPr>
                <a:xfrm>
                  <a:off x="2867054"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769"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30"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86" name="Graphic 8">
                <a:extLst>
                  <a:ext uri="{FF2B5EF4-FFF2-40B4-BE49-F238E27FC236}">
                    <a16:creationId xmlns:a16="http://schemas.microsoft.com/office/drawing/2014/main" id="{5109A3D6-9EA7-D5FB-1B06-4D63AA338BE9}"/>
                  </a:ext>
                </a:extLst>
              </p:cNvPr>
              <p:cNvGrpSpPr/>
              <p:nvPr/>
            </p:nvGrpSpPr>
            <p:grpSpPr>
              <a:xfrm>
                <a:off x="2296692" y="7072767"/>
                <a:ext cx="581794" cy="62572"/>
                <a:chOff x="2296692" y="7072767"/>
                <a:chExt cx="581794" cy="62572"/>
              </a:xfrm>
              <a:grpFill/>
            </p:grpSpPr>
            <p:sp>
              <p:nvSpPr>
                <p:cNvPr id="529" name="Freeform 528">
                  <a:extLst>
                    <a:ext uri="{FF2B5EF4-FFF2-40B4-BE49-F238E27FC236}">
                      <a16:creationId xmlns:a16="http://schemas.microsoft.com/office/drawing/2014/main" id="{CBDCF369-CE37-38CB-7A0B-C2E39D11967B}"/>
                    </a:ext>
                  </a:extLst>
                </p:cNvPr>
                <p:cNvSpPr/>
                <p:nvPr/>
              </p:nvSpPr>
              <p:spPr>
                <a:xfrm>
                  <a:off x="2371004"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814" y="677"/>
                        <a:pt x="23627" y="804"/>
                        <a:pt x="35441"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30" name="Freeform 529">
                  <a:extLst>
                    <a:ext uri="{FF2B5EF4-FFF2-40B4-BE49-F238E27FC236}">
                      <a16:creationId xmlns:a16="http://schemas.microsoft.com/office/drawing/2014/main" id="{74C502C5-E920-38D2-0B9D-9C4F507DFCAD}"/>
                    </a:ext>
                  </a:extLst>
                </p:cNvPr>
                <p:cNvSpPr/>
                <p:nvPr/>
              </p:nvSpPr>
              <p:spPr>
                <a:xfrm>
                  <a:off x="2296692" y="7072767"/>
                  <a:ext cx="581794" cy="62572"/>
                </a:xfrm>
                <a:custGeom>
                  <a:avLst/>
                  <a:gdLst>
                    <a:gd name="connsiteX0" fmla="*/ 5462 w 581794"/>
                    <a:gd name="connsiteY0" fmla="*/ 59263 h 62572"/>
                    <a:gd name="connsiteX1" fmla="*/ 12195 w 581794"/>
                    <a:gd name="connsiteY1" fmla="*/ 60025 h 62572"/>
                    <a:gd name="connsiteX2" fmla="*/ 32519 w 581794"/>
                    <a:gd name="connsiteY2" fmla="*/ 61804 h 62572"/>
                    <a:gd name="connsiteX3" fmla="*/ 45095 w 581794"/>
                    <a:gd name="connsiteY3" fmla="*/ 61677 h 62572"/>
                    <a:gd name="connsiteX4" fmla="*/ 63515 w 581794"/>
                    <a:gd name="connsiteY4" fmla="*/ 61169 h 62572"/>
                    <a:gd name="connsiteX5" fmla="*/ 79901 w 581794"/>
                    <a:gd name="connsiteY5" fmla="*/ 61041 h 62572"/>
                    <a:gd name="connsiteX6" fmla="*/ 82061 w 581794"/>
                    <a:gd name="connsiteY6" fmla="*/ 61296 h 62572"/>
                    <a:gd name="connsiteX7" fmla="*/ 93366 w 581794"/>
                    <a:gd name="connsiteY7" fmla="*/ 60788 h 62572"/>
                    <a:gd name="connsiteX8" fmla="*/ 227383 w 581794"/>
                    <a:gd name="connsiteY8" fmla="*/ 58374 h 62572"/>
                    <a:gd name="connsiteX9" fmla="*/ 274256 w 581794"/>
                    <a:gd name="connsiteY9" fmla="*/ 57484 h 62572"/>
                    <a:gd name="connsiteX10" fmla="*/ 358604 w 581794"/>
                    <a:gd name="connsiteY10" fmla="*/ 60025 h 62572"/>
                    <a:gd name="connsiteX11" fmla="*/ 398364 w 581794"/>
                    <a:gd name="connsiteY11" fmla="*/ 60025 h 62572"/>
                    <a:gd name="connsiteX12" fmla="*/ 428216 w 581794"/>
                    <a:gd name="connsiteY12" fmla="*/ 62567 h 62572"/>
                    <a:gd name="connsiteX13" fmla="*/ 463530 w 581794"/>
                    <a:gd name="connsiteY13" fmla="*/ 60406 h 62572"/>
                    <a:gd name="connsiteX14" fmla="*/ 557659 w 581794"/>
                    <a:gd name="connsiteY14" fmla="*/ 58246 h 62572"/>
                    <a:gd name="connsiteX15" fmla="*/ 575697 w 581794"/>
                    <a:gd name="connsiteY15" fmla="*/ 59390 h 62572"/>
                    <a:gd name="connsiteX16" fmla="*/ 581794 w 581794"/>
                    <a:gd name="connsiteY16" fmla="*/ 31056 h 62572"/>
                    <a:gd name="connsiteX17" fmla="*/ 575697 w 581794"/>
                    <a:gd name="connsiteY17" fmla="*/ 562 h 62572"/>
                    <a:gd name="connsiteX18" fmla="*/ 565281 w 581794"/>
                    <a:gd name="connsiteY18" fmla="*/ 308 h 62572"/>
                    <a:gd name="connsiteX19" fmla="*/ 479028 w 581794"/>
                    <a:gd name="connsiteY19" fmla="*/ 2467 h 62572"/>
                    <a:gd name="connsiteX20" fmla="*/ 244277 w 581794"/>
                    <a:gd name="connsiteY20" fmla="*/ 4501 h 62572"/>
                    <a:gd name="connsiteX21" fmla="*/ 192449 w 581794"/>
                    <a:gd name="connsiteY21" fmla="*/ 3611 h 62572"/>
                    <a:gd name="connsiteX22" fmla="*/ 131221 w 581794"/>
                    <a:gd name="connsiteY22" fmla="*/ 2849 h 62572"/>
                    <a:gd name="connsiteX23" fmla="*/ 109499 w 581794"/>
                    <a:gd name="connsiteY23" fmla="*/ 2595 h 62572"/>
                    <a:gd name="connsiteX24" fmla="*/ 74185 w 581794"/>
                    <a:gd name="connsiteY24" fmla="*/ 2214 h 62572"/>
                    <a:gd name="connsiteX25" fmla="*/ 5335 w 581794"/>
                    <a:gd name="connsiteY25" fmla="*/ 562 h 62572"/>
                    <a:gd name="connsiteX26" fmla="*/ 0 w 581794"/>
                    <a:gd name="connsiteY26" fmla="*/ 32835 h 62572"/>
                    <a:gd name="connsiteX27" fmla="*/ 5462 w 581794"/>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462" y="59263"/>
                      </a:moveTo>
                      <a:cubicBezTo>
                        <a:pt x="7749" y="59517"/>
                        <a:pt x="9908" y="59771"/>
                        <a:pt x="12195" y="60025"/>
                      </a:cubicBezTo>
                      <a:cubicBezTo>
                        <a:pt x="19308" y="60915"/>
                        <a:pt x="25914" y="61677"/>
                        <a:pt x="32519" y="61804"/>
                      </a:cubicBezTo>
                      <a:cubicBezTo>
                        <a:pt x="36584"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9" y="61296"/>
                        <a:pt x="93366"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6" y="59136"/>
                        <a:pt x="526283" y="58628"/>
                        <a:pt x="557659" y="58246"/>
                      </a:cubicBezTo>
                      <a:cubicBezTo>
                        <a:pt x="563629" y="58119"/>
                        <a:pt x="569727" y="58754"/>
                        <a:pt x="575697" y="59390"/>
                      </a:cubicBezTo>
                      <a:lnTo>
                        <a:pt x="581794" y="31056"/>
                      </a:lnTo>
                      <a:lnTo>
                        <a:pt x="575697" y="562"/>
                      </a:lnTo>
                      <a:cubicBezTo>
                        <a:pt x="572267" y="435"/>
                        <a:pt x="568710"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4"/>
                        <a:pt x="151673" y="3103"/>
                        <a:pt x="131221" y="2849"/>
                      </a:cubicBezTo>
                      <a:cubicBezTo>
                        <a:pt x="123981" y="2722"/>
                        <a:pt x="116740" y="2722"/>
                        <a:pt x="109499" y="2595"/>
                      </a:cubicBezTo>
                      <a:cubicBezTo>
                        <a:pt x="97685" y="2467"/>
                        <a:pt x="85999" y="2340"/>
                        <a:pt x="74185" y="2214"/>
                      </a:cubicBezTo>
                      <a:cubicBezTo>
                        <a:pt x="51193" y="1959"/>
                        <a:pt x="28200"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87" name="Graphic 8">
                <a:extLst>
                  <a:ext uri="{FF2B5EF4-FFF2-40B4-BE49-F238E27FC236}">
                    <a16:creationId xmlns:a16="http://schemas.microsoft.com/office/drawing/2014/main" id="{50DC33A4-0AED-6740-0939-59F720D8B5D4}"/>
                  </a:ext>
                </a:extLst>
              </p:cNvPr>
              <p:cNvGrpSpPr/>
              <p:nvPr/>
            </p:nvGrpSpPr>
            <p:grpSpPr>
              <a:xfrm>
                <a:off x="1726330" y="7072767"/>
                <a:ext cx="581921" cy="62572"/>
                <a:chOff x="1726330" y="7072767"/>
                <a:chExt cx="581921" cy="62572"/>
              </a:xfrm>
              <a:grpFill/>
            </p:grpSpPr>
            <p:sp>
              <p:nvSpPr>
                <p:cNvPr id="527" name="Freeform 526">
                  <a:extLst>
                    <a:ext uri="{FF2B5EF4-FFF2-40B4-BE49-F238E27FC236}">
                      <a16:creationId xmlns:a16="http://schemas.microsoft.com/office/drawing/2014/main" id="{9F16BA8F-7607-909E-D89E-3E7442FF11EB}"/>
                    </a:ext>
                  </a:extLst>
                </p:cNvPr>
                <p:cNvSpPr/>
                <p:nvPr/>
              </p:nvSpPr>
              <p:spPr>
                <a:xfrm>
                  <a:off x="1800643"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627" y="804"/>
                        <a:pt x="35441"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28" name="Freeform 527">
                  <a:extLst>
                    <a:ext uri="{FF2B5EF4-FFF2-40B4-BE49-F238E27FC236}">
                      <a16:creationId xmlns:a16="http://schemas.microsoft.com/office/drawing/2014/main" id="{D7CF1EC1-22CD-CC45-4285-32B3426DFDAD}"/>
                    </a:ext>
                  </a:extLst>
                </p:cNvPr>
                <p:cNvSpPr/>
                <p:nvPr/>
              </p:nvSpPr>
              <p:spPr>
                <a:xfrm>
                  <a:off x="1726330" y="7072767"/>
                  <a:ext cx="581921" cy="62572"/>
                </a:xfrm>
                <a:custGeom>
                  <a:avLst/>
                  <a:gdLst>
                    <a:gd name="connsiteX0" fmla="*/ 5462 w 581921"/>
                    <a:gd name="connsiteY0" fmla="*/ 59263 h 62572"/>
                    <a:gd name="connsiteX1" fmla="*/ 12195 w 581921"/>
                    <a:gd name="connsiteY1" fmla="*/ 60025 h 62572"/>
                    <a:gd name="connsiteX2" fmla="*/ 32519 w 581921"/>
                    <a:gd name="connsiteY2" fmla="*/ 61804 h 62572"/>
                    <a:gd name="connsiteX3" fmla="*/ 45095 w 581921"/>
                    <a:gd name="connsiteY3" fmla="*/ 61677 h 62572"/>
                    <a:gd name="connsiteX4" fmla="*/ 63515 w 581921"/>
                    <a:gd name="connsiteY4" fmla="*/ 61169 h 62572"/>
                    <a:gd name="connsiteX5" fmla="*/ 79902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7 w 581921"/>
                    <a:gd name="connsiteY20" fmla="*/ 4501 h 62572"/>
                    <a:gd name="connsiteX21" fmla="*/ 192450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19" y="61804"/>
                      </a:cubicBezTo>
                      <a:cubicBezTo>
                        <a:pt x="36585" y="62058"/>
                        <a:pt x="40522" y="62058"/>
                        <a:pt x="45095" y="61677"/>
                      </a:cubicBezTo>
                      <a:cubicBezTo>
                        <a:pt x="50939" y="60915"/>
                        <a:pt x="57290" y="60788"/>
                        <a:pt x="63515" y="61169"/>
                      </a:cubicBezTo>
                      <a:cubicBezTo>
                        <a:pt x="63642" y="61169"/>
                        <a:pt x="74693" y="61041"/>
                        <a:pt x="79902"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50"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88" name="Graphic 8">
                <a:extLst>
                  <a:ext uri="{FF2B5EF4-FFF2-40B4-BE49-F238E27FC236}">
                    <a16:creationId xmlns:a16="http://schemas.microsoft.com/office/drawing/2014/main" id="{0A593218-4386-AD91-4A2B-272DFFA702F9}"/>
                  </a:ext>
                </a:extLst>
              </p:cNvPr>
              <p:cNvGrpSpPr/>
              <p:nvPr/>
            </p:nvGrpSpPr>
            <p:grpSpPr>
              <a:xfrm>
                <a:off x="1156095" y="7072767"/>
                <a:ext cx="581921" cy="62572"/>
                <a:chOff x="1156095" y="7072767"/>
                <a:chExt cx="581921" cy="62572"/>
              </a:xfrm>
              <a:grpFill/>
            </p:grpSpPr>
            <p:sp>
              <p:nvSpPr>
                <p:cNvPr id="525" name="Freeform 524">
                  <a:extLst>
                    <a:ext uri="{FF2B5EF4-FFF2-40B4-BE49-F238E27FC236}">
                      <a16:creationId xmlns:a16="http://schemas.microsoft.com/office/drawing/2014/main" id="{0CD50F73-64B6-55D6-2FE6-721128335EEA}"/>
                    </a:ext>
                  </a:extLst>
                </p:cNvPr>
                <p:cNvSpPr/>
                <p:nvPr/>
              </p:nvSpPr>
              <p:spPr>
                <a:xfrm>
                  <a:off x="1230281"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4" y="804"/>
                        <a:pt x="35441"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26" name="Freeform 525">
                  <a:extLst>
                    <a:ext uri="{FF2B5EF4-FFF2-40B4-BE49-F238E27FC236}">
                      <a16:creationId xmlns:a16="http://schemas.microsoft.com/office/drawing/2014/main" id="{B3AF95E7-E2A4-AAB2-65F7-83B48A0CFCAC}"/>
                    </a:ext>
                  </a:extLst>
                </p:cNvPr>
                <p:cNvSpPr/>
                <p:nvPr/>
              </p:nvSpPr>
              <p:spPr>
                <a:xfrm>
                  <a:off x="1156095" y="7072767"/>
                  <a:ext cx="581921" cy="62572"/>
                </a:xfrm>
                <a:custGeom>
                  <a:avLst/>
                  <a:gdLst>
                    <a:gd name="connsiteX0" fmla="*/ 5462 w 581921"/>
                    <a:gd name="connsiteY0" fmla="*/ 59263 h 62572"/>
                    <a:gd name="connsiteX1" fmla="*/ 12195 w 581921"/>
                    <a:gd name="connsiteY1" fmla="*/ 60025 h 62572"/>
                    <a:gd name="connsiteX2" fmla="*/ 32520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7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50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9" y="60915"/>
                        <a:pt x="25914" y="61677"/>
                        <a:pt x="32520" y="61804"/>
                      </a:cubicBezTo>
                      <a:cubicBezTo>
                        <a:pt x="36585" y="62058"/>
                        <a:pt x="40522" y="62058"/>
                        <a:pt x="45095" y="61677"/>
                      </a:cubicBezTo>
                      <a:cubicBezTo>
                        <a:pt x="50939" y="60915"/>
                        <a:pt x="57290" y="60788"/>
                        <a:pt x="63515" y="61169"/>
                      </a:cubicBezTo>
                      <a:cubicBezTo>
                        <a:pt x="63642"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7" y="57484"/>
                      </a:cubicBezTo>
                      <a:cubicBezTo>
                        <a:pt x="302330" y="59517"/>
                        <a:pt x="330531"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50"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89" name="Graphic 8">
                <a:extLst>
                  <a:ext uri="{FF2B5EF4-FFF2-40B4-BE49-F238E27FC236}">
                    <a16:creationId xmlns:a16="http://schemas.microsoft.com/office/drawing/2014/main" id="{F986E55B-C23F-CFA3-122F-B1DDD70BB43B}"/>
                  </a:ext>
                </a:extLst>
              </p:cNvPr>
              <p:cNvGrpSpPr/>
              <p:nvPr/>
            </p:nvGrpSpPr>
            <p:grpSpPr>
              <a:xfrm>
                <a:off x="585733" y="7072767"/>
                <a:ext cx="581921" cy="62572"/>
                <a:chOff x="585733" y="7072767"/>
                <a:chExt cx="581921" cy="62572"/>
              </a:xfrm>
              <a:grpFill/>
            </p:grpSpPr>
            <p:sp>
              <p:nvSpPr>
                <p:cNvPr id="523" name="Freeform 522">
                  <a:extLst>
                    <a:ext uri="{FF2B5EF4-FFF2-40B4-BE49-F238E27FC236}">
                      <a16:creationId xmlns:a16="http://schemas.microsoft.com/office/drawing/2014/main" id="{A8A0DA04-6A46-D973-7744-03331006DEAB}"/>
                    </a:ext>
                  </a:extLst>
                </p:cNvPr>
                <p:cNvSpPr/>
                <p:nvPr/>
              </p:nvSpPr>
              <p:spPr>
                <a:xfrm>
                  <a:off x="660046" y="7074303"/>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187" y="931"/>
                        <a:pt x="35060" y="931"/>
                        <a:pt x="34806" y="931"/>
                      </a:cubicBezTo>
                      <a:cubicBezTo>
                        <a:pt x="27184" y="41"/>
                        <a:pt x="18800" y="-85"/>
                        <a:pt x="10670" y="41"/>
                      </a:cubicBezTo>
                      <a:cubicBezTo>
                        <a:pt x="6987" y="296"/>
                        <a:pt x="3557" y="296"/>
                        <a:pt x="0" y="550"/>
                      </a:cubicBezTo>
                      <a:cubicBezTo>
                        <a:pt x="11814" y="677"/>
                        <a:pt x="23627" y="804"/>
                        <a:pt x="35441"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24" name="Freeform 523">
                  <a:extLst>
                    <a:ext uri="{FF2B5EF4-FFF2-40B4-BE49-F238E27FC236}">
                      <a16:creationId xmlns:a16="http://schemas.microsoft.com/office/drawing/2014/main" id="{EFA9165B-CF77-0E17-2DB3-1F6D886DF787}"/>
                    </a:ext>
                  </a:extLst>
                </p:cNvPr>
                <p:cNvSpPr/>
                <p:nvPr/>
              </p:nvSpPr>
              <p:spPr>
                <a:xfrm>
                  <a:off x="585733" y="7072767"/>
                  <a:ext cx="581921" cy="62572"/>
                </a:xfrm>
                <a:custGeom>
                  <a:avLst/>
                  <a:gdLst>
                    <a:gd name="connsiteX0" fmla="*/ 5462 w 581921"/>
                    <a:gd name="connsiteY0" fmla="*/ 59263 h 62572"/>
                    <a:gd name="connsiteX1" fmla="*/ 12195 w 581921"/>
                    <a:gd name="connsiteY1" fmla="*/ 60025 h 62572"/>
                    <a:gd name="connsiteX2" fmla="*/ 32520 w 581921"/>
                    <a:gd name="connsiteY2" fmla="*/ 61804 h 62572"/>
                    <a:gd name="connsiteX3" fmla="*/ 45095 w 581921"/>
                    <a:gd name="connsiteY3" fmla="*/ 61677 h 62572"/>
                    <a:gd name="connsiteX4" fmla="*/ 63515 w 581921"/>
                    <a:gd name="connsiteY4" fmla="*/ 61169 h 62572"/>
                    <a:gd name="connsiteX5" fmla="*/ 79901 w 581921"/>
                    <a:gd name="connsiteY5" fmla="*/ 61041 h 62572"/>
                    <a:gd name="connsiteX6" fmla="*/ 82061 w 581921"/>
                    <a:gd name="connsiteY6" fmla="*/ 61296 h 62572"/>
                    <a:gd name="connsiteX7" fmla="*/ 93367 w 581921"/>
                    <a:gd name="connsiteY7" fmla="*/ 60788 h 62572"/>
                    <a:gd name="connsiteX8" fmla="*/ 227383 w 581921"/>
                    <a:gd name="connsiteY8" fmla="*/ 58374 h 62572"/>
                    <a:gd name="connsiteX9" fmla="*/ 274256 w 581921"/>
                    <a:gd name="connsiteY9" fmla="*/ 57484 h 62572"/>
                    <a:gd name="connsiteX10" fmla="*/ 358604 w 581921"/>
                    <a:gd name="connsiteY10" fmla="*/ 60025 h 62572"/>
                    <a:gd name="connsiteX11" fmla="*/ 398364 w 581921"/>
                    <a:gd name="connsiteY11" fmla="*/ 60025 h 62572"/>
                    <a:gd name="connsiteX12" fmla="*/ 428216 w 581921"/>
                    <a:gd name="connsiteY12" fmla="*/ 62567 h 62572"/>
                    <a:gd name="connsiteX13" fmla="*/ 463530 w 581921"/>
                    <a:gd name="connsiteY13" fmla="*/ 60406 h 62572"/>
                    <a:gd name="connsiteX14" fmla="*/ 557659 w 581921"/>
                    <a:gd name="connsiteY14" fmla="*/ 58246 h 62572"/>
                    <a:gd name="connsiteX15" fmla="*/ 575697 w 581921"/>
                    <a:gd name="connsiteY15" fmla="*/ 59390 h 62572"/>
                    <a:gd name="connsiteX16" fmla="*/ 581922 w 581921"/>
                    <a:gd name="connsiteY16" fmla="*/ 31056 h 62572"/>
                    <a:gd name="connsiteX17" fmla="*/ 575697 w 581921"/>
                    <a:gd name="connsiteY17" fmla="*/ 562 h 62572"/>
                    <a:gd name="connsiteX18" fmla="*/ 565281 w 581921"/>
                    <a:gd name="connsiteY18" fmla="*/ 308 h 62572"/>
                    <a:gd name="connsiteX19" fmla="*/ 479028 w 581921"/>
                    <a:gd name="connsiteY19" fmla="*/ 2467 h 62572"/>
                    <a:gd name="connsiteX20" fmla="*/ 244278 w 581921"/>
                    <a:gd name="connsiteY20" fmla="*/ 4501 h 62572"/>
                    <a:gd name="connsiteX21" fmla="*/ 192449 w 581921"/>
                    <a:gd name="connsiteY21" fmla="*/ 3611 h 62572"/>
                    <a:gd name="connsiteX22" fmla="*/ 131221 w 581921"/>
                    <a:gd name="connsiteY22" fmla="*/ 2849 h 62572"/>
                    <a:gd name="connsiteX23" fmla="*/ 109499 w 581921"/>
                    <a:gd name="connsiteY23" fmla="*/ 2595 h 62572"/>
                    <a:gd name="connsiteX24" fmla="*/ 74185 w 581921"/>
                    <a:gd name="connsiteY24" fmla="*/ 2214 h 62572"/>
                    <a:gd name="connsiteX25" fmla="*/ 5335 w 581921"/>
                    <a:gd name="connsiteY25" fmla="*/ 562 h 62572"/>
                    <a:gd name="connsiteX26" fmla="*/ 0 w 581921"/>
                    <a:gd name="connsiteY26" fmla="*/ 32835 h 62572"/>
                    <a:gd name="connsiteX27" fmla="*/ 5462 w 581921"/>
                    <a:gd name="connsiteY27" fmla="*/ 59263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462" y="59263"/>
                      </a:moveTo>
                      <a:cubicBezTo>
                        <a:pt x="7749" y="59517"/>
                        <a:pt x="9908" y="59771"/>
                        <a:pt x="12195" y="60025"/>
                      </a:cubicBezTo>
                      <a:cubicBezTo>
                        <a:pt x="19308" y="60915"/>
                        <a:pt x="25914" y="61677"/>
                        <a:pt x="32520" y="61804"/>
                      </a:cubicBezTo>
                      <a:cubicBezTo>
                        <a:pt x="36584" y="62058"/>
                        <a:pt x="40522" y="62058"/>
                        <a:pt x="45095" y="61677"/>
                      </a:cubicBezTo>
                      <a:cubicBezTo>
                        <a:pt x="50939" y="60915"/>
                        <a:pt x="57290" y="60788"/>
                        <a:pt x="63515" y="61169"/>
                      </a:cubicBezTo>
                      <a:cubicBezTo>
                        <a:pt x="63769" y="61169"/>
                        <a:pt x="74693" y="61041"/>
                        <a:pt x="79901" y="61041"/>
                      </a:cubicBezTo>
                      <a:cubicBezTo>
                        <a:pt x="80664" y="61169"/>
                        <a:pt x="81172" y="61296"/>
                        <a:pt x="82061" y="61296"/>
                      </a:cubicBezTo>
                      <a:cubicBezTo>
                        <a:pt x="85491" y="61677"/>
                        <a:pt x="89429" y="61296"/>
                        <a:pt x="93367" y="60788"/>
                      </a:cubicBezTo>
                      <a:cubicBezTo>
                        <a:pt x="137954" y="60279"/>
                        <a:pt x="182668" y="60788"/>
                        <a:pt x="227383" y="58374"/>
                      </a:cubicBezTo>
                      <a:cubicBezTo>
                        <a:pt x="243007" y="57484"/>
                        <a:pt x="258505" y="56340"/>
                        <a:pt x="274256" y="57484"/>
                      </a:cubicBezTo>
                      <a:cubicBezTo>
                        <a:pt x="302330" y="59517"/>
                        <a:pt x="330530" y="59517"/>
                        <a:pt x="358604" y="60025"/>
                      </a:cubicBezTo>
                      <a:cubicBezTo>
                        <a:pt x="371815" y="60279"/>
                        <a:pt x="380707" y="57357"/>
                        <a:pt x="398364" y="60025"/>
                      </a:cubicBezTo>
                      <a:cubicBezTo>
                        <a:pt x="406113" y="60533"/>
                        <a:pt x="420721" y="62693"/>
                        <a:pt x="428216" y="62567"/>
                      </a:cubicBezTo>
                      <a:cubicBezTo>
                        <a:pt x="442316" y="62185"/>
                        <a:pt x="449430" y="61041"/>
                        <a:pt x="463530" y="60406"/>
                      </a:cubicBezTo>
                      <a:cubicBezTo>
                        <a:pt x="494907" y="59136"/>
                        <a:pt x="526283" y="58628"/>
                        <a:pt x="557659" y="58246"/>
                      </a:cubicBezTo>
                      <a:cubicBezTo>
                        <a:pt x="563629" y="58119"/>
                        <a:pt x="569727" y="58754"/>
                        <a:pt x="575697" y="59390"/>
                      </a:cubicBezTo>
                      <a:lnTo>
                        <a:pt x="581922" y="31056"/>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4"/>
                        <a:pt x="151673" y="3103"/>
                        <a:pt x="131221" y="2849"/>
                      </a:cubicBezTo>
                      <a:cubicBezTo>
                        <a:pt x="123981" y="2722"/>
                        <a:pt x="116740" y="2722"/>
                        <a:pt x="109499" y="2595"/>
                      </a:cubicBezTo>
                      <a:cubicBezTo>
                        <a:pt x="97686" y="2467"/>
                        <a:pt x="85999" y="2340"/>
                        <a:pt x="74185" y="2214"/>
                      </a:cubicBezTo>
                      <a:cubicBezTo>
                        <a:pt x="51193" y="1959"/>
                        <a:pt x="28201" y="1452"/>
                        <a:pt x="5335" y="562"/>
                      </a:cubicBezTo>
                      <a:lnTo>
                        <a:pt x="0" y="32835"/>
                      </a:lnTo>
                      <a:lnTo>
                        <a:pt x="5462" y="59263"/>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90" name="Graphic 8">
                <a:extLst>
                  <a:ext uri="{FF2B5EF4-FFF2-40B4-BE49-F238E27FC236}">
                    <a16:creationId xmlns:a16="http://schemas.microsoft.com/office/drawing/2014/main" id="{8DC2AB4E-EDEE-4FF4-DF9A-70634C4BD41C}"/>
                  </a:ext>
                </a:extLst>
              </p:cNvPr>
              <p:cNvGrpSpPr/>
              <p:nvPr/>
            </p:nvGrpSpPr>
            <p:grpSpPr>
              <a:xfrm>
                <a:off x="348628" y="6728364"/>
                <a:ext cx="248410" cy="404994"/>
                <a:chOff x="348628" y="6728364"/>
                <a:chExt cx="248410" cy="404994"/>
              </a:xfrm>
              <a:grpFill/>
            </p:grpSpPr>
            <p:sp>
              <p:nvSpPr>
                <p:cNvPr id="521" name="Freeform 520">
                  <a:extLst>
                    <a:ext uri="{FF2B5EF4-FFF2-40B4-BE49-F238E27FC236}">
                      <a16:creationId xmlns:a16="http://schemas.microsoft.com/office/drawing/2014/main" id="{D6D20215-B32E-9FF9-C947-C39FEB350CF4}"/>
                    </a:ext>
                  </a:extLst>
                </p:cNvPr>
                <p:cNvSpPr/>
                <p:nvPr/>
              </p:nvSpPr>
              <p:spPr>
                <a:xfrm>
                  <a:off x="406749" y="6822133"/>
                  <a:ext cx="930" cy="29732"/>
                </a:xfrm>
                <a:custGeom>
                  <a:avLst/>
                  <a:gdLst>
                    <a:gd name="connsiteX0" fmla="*/ 0 w 930"/>
                    <a:gd name="connsiteY0" fmla="*/ 29732 h 29732"/>
                    <a:gd name="connsiteX1" fmla="*/ 0 w 930"/>
                    <a:gd name="connsiteY1" fmla="*/ 29223 h 29732"/>
                    <a:gd name="connsiteX2" fmla="*/ 889 w 930"/>
                    <a:gd name="connsiteY2" fmla="*/ 9275 h 29732"/>
                    <a:gd name="connsiteX3" fmla="*/ 381 w 930"/>
                    <a:gd name="connsiteY3" fmla="*/ 0 h 29732"/>
                    <a:gd name="connsiteX4" fmla="*/ 0 w 930"/>
                    <a:gd name="connsiteY4" fmla="*/ 29732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 h="29732">
                      <a:moveTo>
                        <a:pt x="0" y="29732"/>
                      </a:moveTo>
                      <a:lnTo>
                        <a:pt x="0" y="29223"/>
                      </a:lnTo>
                      <a:cubicBezTo>
                        <a:pt x="889" y="23125"/>
                        <a:pt x="1016" y="16263"/>
                        <a:pt x="889" y="9275"/>
                      </a:cubicBezTo>
                      <a:cubicBezTo>
                        <a:pt x="762" y="6099"/>
                        <a:pt x="635" y="3049"/>
                        <a:pt x="381" y="0"/>
                      </a:cubicBezTo>
                      <a:cubicBezTo>
                        <a:pt x="254" y="9910"/>
                        <a:pt x="127" y="19821"/>
                        <a:pt x="0" y="29732"/>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22" name="Freeform 521">
                  <a:extLst>
                    <a:ext uri="{FF2B5EF4-FFF2-40B4-BE49-F238E27FC236}">
                      <a16:creationId xmlns:a16="http://schemas.microsoft.com/office/drawing/2014/main" id="{E4CA2DA3-51B7-4F49-659D-79C36D13F8F9}"/>
                    </a:ext>
                  </a:extLst>
                </p:cNvPr>
                <p:cNvSpPr/>
                <p:nvPr/>
              </p:nvSpPr>
              <p:spPr>
                <a:xfrm>
                  <a:off x="348628" y="6728364"/>
                  <a:ext cx="248410" cy="404994"/>
                </a:xfrm>
                <a:custGeom>
                  <a:avLst/>
                  <a:gdLst>
                    <a:gd name="connsiteX0" fmla="*/ 44783 w 248410"/>
                    <a:gd name="connsiteY0" fmla="*/ 0 h 404994"/>
                    <a:gd name="connsiteX1" fmla="*/ 37415 w 248410"/>
                    <a:gd name="connsiteY1" fmla="*/ 890 h 404994"/>
                    <a:gd name="connsiteX2" fmla="*/ 17217 w 248410"/>
                    <a:gd name="connsiteY2" fmla="*/ 11181 h 404994"/>
                    <a:gd name="connsiteX3" fmla="*/ 9215 w 248410"/>
                    <a:gd name="connsiteY3" fmla="*/ 22617 h 404994"/>
                    <a:gd name="connsiteX4" fmla="*/ 4769 w 248410"/>
                    <a:gd name="connsiteY4" fmla="*/ 41802 h 404994"/>
                    <a:gd name="connsiteX5" fmla="*/ 2990 w 248410"/>
                    <a:gd name="connsiteY5" fmla="*/ 59209 h 404994"/>
                    <a:gd name="connsiteX6" fmla="*/ 2482 w 248410"/>
                    <a:gd name="connsiteY6" fmla="*/ 61370 h 404994"/>
                    <a:gd name="connsiteX7" fmla="*/ 1847 w 248410"/>
                    <a:gd name="connsiteY7" fmla="*/ 73948 h 404994"/>
                    <a:gd name="connsiteX8" fmla="*/ 196 w 248410"/>
                    <a:gd name="connsiteY8" fmla="*/ 152090 h 404994"/>
                    <a:gd name="connsiteX9" fmla="*/ 831 w 248410"/>
                    <a:gd name="connsiteY9" fmla="*/ 191986 h 404994"/>
                    <a:gd name="connsiteX10" fmla="*/ 2101 w 248410"/>
                    <a:gd name="connsiteY10" fmla="*/ 228325 h 404994"/>
                    <a:gd name="connsiteX11" fmla="*/ 3117 w 248410"/>
                    <a:gd name="connsiteY11" fmla="*/ 284485 h 404994"/>
                    <a:gd name="connsiteX12" fmla="*/ 3879 w 248410"/>
                    <a:gd name="connsiteY12" fmla="*/ 331878 h 404994"/>
                    <a:gd name="connsiteX13" fmla="*/ 5785 w 248410"/>
                    <a:gd name="connsiteY13" fmla="*/ 354240 h 404994"/>
                    <a:gd name="connsiteX14" fmla="*/ 11247 w 248410"/>
                    <a:gd name="connsiteY14" fmla="*/ 375967 h 404994"/>
                    <a:gd name="connsiteX15" fmla="*/ 25220 w 248410"/>
                    <a:gd name="connsiteY15" fmla="*/ 390325 h 404994"/>
                    <a:gd name="connsiteX16" fmla="*/ 46053 w 248410"/>
                    <a:gd name="connsiteY16" fmla="*/ 398965 h 404994"/>
                    <a:gd name="connsiteX17" fmla="*/ 76032 w 248410"/>
                    <a:gd name="connsiteY17" fmla="*/ 404428 h 404994"/>
                    <a:gd name="connsiteX18" fmla="*/ 116554 w 248410"/>
                    <a:gd name="connsiteY18" fmla="*/ 404682 h 404994"/>
                    <a:gd name="connsiteX19" fmla="*/ 224275 w 248410"/>
                    <a:gd name="connsiteY19" fmla="*/ 402649 h 404994"/>
                    <a:gd name="connsiteX20" fmla="*/ 242314 w 248410"/>
                    <a:gd name="connsiteY20" fmla="*/ 403793 h 404994"/>
                    <a:gd name="connsiteX21" fmla="*/ 248411 w 248410"/>
                    <a:gd name="connsiteY21" fmla="*/ 375459 h 404994"/>
                    <a:gd name="connsiteX22" fmla="*/ 242314 w 248410"/>
                    <a:gd name="connsiteY22" fmla="*/ 344965 h 404994"/>
                    <a:gd name="connsiteX23" fmla="*/ 231897 w 248410"/>
                    <a:gd name="connsiteY23" fmla="*/ 344711 h 404994"/>
                    <a:gd name="connsiteX24" fmla="*/ 193407 w 248410"/>
                    <a:gd name="connsiteY24" fmla="*/ 345219 h 404994"/>
                    <a:gd name="connsiteX25" fmla="*/ 156823 w 248410"/>
                    <a:gd name="connsiteY25" fmla="*/ 346870 h 404994"/>
                    <a:gd name="connsiteX26" fmla="*/ 106773 w 248410"/>
                    <a:gd name="connsiteY26" fmla="*/ 347252 h 404994"/>
                    <a:gd name="connsiteX27" fmla="*/ 81748 w 248410"/>
                    <a:gd name="connsiteY27" fmla="*/ 346998 h 404994"/>
                    <a:gd name="connsiteX28" fmla="*/ 61678 w 248410"/>
                    <a:gd name="connsiteY28" fmla="*/ 333529 h 404994"/>
                    <a:gd name="connsiteX29" fmla="*/ 57613 w 248410"/>
                    <a:gd name="connsiteY29" fmla="*/ 321840 h 404994"/>
                    <a:gd name="connsiteX30" fmla="*/ 57359 w 248410"/>
                    <a:gd name="connsiteY30" fmla="*/ 309388 h 404994"/>
                    <a:gd name="connsiteX31" fmla="*/ 57105 w 248410"/>
                    <a:gd name="connsiteY31" fmla="*/ 284485 h 404994"/>
                    <a:gd name="connsiteX32" fmla="*/ 56088 w 248410"/>
                    <a:gd name="connsiteY32" fmla="*/ 236203 h 404994"/>
                    <a:gd name="connsiteX33" fmla="*/ 56215 w 248410"/>
                    <a:gd name="connsiteY33" fmla="*/ 212316 h 404994"/>
                    <a:gd name="connsiteX34" fmla="*/ 56978 w 248410"/>
                    <a:gd name="connsiteY34" fmla="*/ 190843 h 404994"/>
                    <a:gd name="connsiteX35" fmla="*/ 58629 w 248410"/>
                    <a:gd name="connsiteY35" fmla="*/ 178137 h 404994"/>
                    <a:gd name="connsiteX36" fmla="*/ 58629 w 248410"/>
                    <a:gd name="connsiteY36" fmla="*/ 166447 h 404994"/>
                    <a:gd name="connsiteX37" fmla="*/ 57740 w 248410"/>
                    <a:gd name="connsiteY37" fmla="*/ 142052 h 404994"/>
                    <a:gd name="connsiteX38" fmla="*/ 57994 w 248410"/>
                    <a:gd name="connsiteY38" fmla="*/ 123628 h 404994"/>
                    <a:gd name="connsiteX39" fmla="*/ 58375 w 248410"/>
                    <a:gd name="connsiteY39" fmla="*/ 93897 h 404994"/>
                    <a:gd name="connsiteX40" fmla="*/ 63202 w 248410"/>
                    <a:gd name="connsiteY40" fmla="*/ 66071 h 404994"/>
                    <a:gd name="connsiteX41" fmla="*/ 88354 w 248410"/>
                    <a:gd name="connsiteY41" fmla="*/ 53492 h 404994"/>
                    <a:gd name="connsiteX42" fmla="*/ 67394 w 248410"/>
                    <a:gd name="connsiteY42" fmla="*/ 21473 h 404994"/>
                    <a:gd name="connsiteX43" fmla="*/ 44783 w 248410"/>
                    <a:gd name="connsiteY43" fmla="*/ 0 h 40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4">
                      <a:moveTo>
                        <a:pt x="44783" y="0"/>
                      </a:moveTo>
                      <a:cubicBezTo>
                        <a:pt x="42369" y="127"/>
                        <a:pt x="39956" y="382"/>
                        <a:pt x="37415" y="890"/>
                      </a:cubicBezTo>
                      <a:cubicBezTo>
                        <a:pt x="29539" y="2541"/>
                        <a:pt x="22553" y="6099"/>
                        <a:pt x="17217" y="11181"/>
                      </a:cubicBezTo>
                      <a:cubicBezTo>
                        <a:pt x="13788" y="14231"/>
                        <a:pt x="11120" y="17789"/>
                        <a:pt x="9215" y="22617"/>
                      </a:cubicBezTo>
                      <a:cubicBezTo>
                        <a:pt x="6801" y="28970"/>
                        <a:pt x="5658" y="35576"/>
                        <a:pt x="4769" y="41802"/>
                      </a:cubicBezTo>
                      <a:cubicBezTo>
                        <a:pt x="4769" y="42056"/>
                        <a:pt x="3625" y="53619"/>
                        <a:pt x="2990" y="59209"/>
                      </a:cubicBezTo>
                      <a:cubicBezTo>
                        <a:pt x="2863" y="59845"/>
                        <a:pt x="2736" y="60480"/>
                        <a:pt x="2482" y="61370"/>
                      </a:cubicBezTo>
                      <a:cubicBezTo>
                        <a:pt x="1720" y="64673"/>
                        <a:pt x="1720" y="69247"/>
                        <a:pt x="1847" y="73948"/>
                      </a:cubicBezTo>
                      <a:cubicBezTo>
                        <a:pt x="-186" y="98343"/>
                        <a:pt x="-186" y="123755"/>
                        <a:pt x="196" y="152090"/>
                      </a:cubicBezTo>
                      <a:lnTo>
                        <a:pt x="831" y="191986"/>
                      </a:lnTo>
                      <a:lnTo>
                        <a:pt x="2101" y="228325"/>
                      </a:lnTo>
                      <a:cubicBezTo>
                        <a:pt x="2990" y="247130"/>
                        <a:pt x="4006" y="266061"/>
                        <a:pt x="3117" y="284485"/>
                      </a:cubicBezTo>
                      <a:cubicBezTo>
                        <a:pt x="2355" y="300748"/>
                        <a:pt x="2863" y="316630"/>
                        <a:pt x="3879" y="331878"/>
                      </a:cubicBezTo>
                      <a:lnTo>
                        <a:pt x="5785" y="354240"/>
                      </a:lnTo>
                      <a:cubicBezTo>
                        <a:pt x="6293" y="361610"/>
                        <a:pt x="7309" y="368979"/>
                        <a:pt x="11247" y="375967"/>
                      </a:cubicBezTo>
                      <a:cubicBezTo>
                        <a:pt x="14677" y="382447"/>
                        <a:pt x="19631" y="386640"/>
                        <a:pt x="25220" y="390325"/>
                      </a:cubicBezTo>
                      <a:cubicBezTo>
                        <a:pt x="30937" y="393882"/>
                        <a:pt x="37796" y="397059"/>
                        <a:pt x="46053" y="398965"/>
                      </a:cubicBezTo>
                      <a:cubicBezTo>
                        <a:pt x="53675" y="400235"/>
                        <a:pt x="67521" y="403920"/>
                        <a:pt x="76032" y="404428"/>
                      </a:cubicBezTo>
                      <a:cubicBezTo>
                        <a:pt x="91657" y="405444"/>
                        <a:pt x="100295" y="404809"/>
                        <a:pt x="116554" y="404682"/>
                      </a:cubicBezTo>
                      <a:cubicBezTo>
                        <a:pt x="152885" y="403666"/>
                        <a:pt x="189977" y="403031"/>
                        <a:pt x="224275" y="402649"/>
                      </a:cubicBezTo>
                      <a:cubicBezTo>
                        <a:pt x="230246" y="402522"/>
                        <a:pt x="236343" y="403157"/>
                        <a:pt x="242314" y="403793"/>
                      </a:cubicBezTo>
                      <a:lnTo>
                        <a:pt x="248411" y="375459"/>
                      </a:lnTo>
                      <a:lnTo>
                        <a:pt x="242314" y="344965"/>
                      </a:lnTo>
                      <a:lnTo>
                        <a:pt x="231897" y="344711"/>
                      </a:lnTo>
                      <a:cubicBezTo>
                        <a:pt x="216400" y="344076"/>
                        <a:pt x="206110" y="344583"/>
                        <a:pt x="193407" y="345219"/>
                      </a:cubicBezTo>
                      <a:cubicBezTo>
                        <a:pt x="181212" y="345855"/>
                        <a:pt x="168763" y="346743"/>
                        <a:pt x="156823" y="346870"/>
                      </a:cubicBezTo>
                      <a:lnTo>
                        <a:pt x="106773" y="347252"/>
                      </a:lnTo>
                      <a:cubicBezTo>
                        <a:pt x="98389" y="347125"/>
                        <a:pt x="90005" y="347760"/>
                        <a:pt x="81748" y="346998"/>
                      </a:cubicBezTo>
                      <a:cubicBezTo>
                        <a:pt x="73491" y="345727"/>
                        <a:pt x="65870" y="340645"/>
                        <a:pt x="61678" y="333529"/>
                      </a:cubicBezTo>
                      <a:cubicBezTo>
                        <a:pt x="59518" y="329972"/>
                        <a:pt x="58121" y="325906"/>
                        <a:pt x="57613" y="321840"/>
                      </a:cubicBezTo>
                      <a:cubicBezTo>
                        <a:pt x="57232" y="317647"/>
                        <a:pt x="57486" y="313581"/>
                        <a:pt x="57359" y="309388"/>
                      </a:cubicBezTo>
                      <a:lnTo>
                        <a:pt x="57105" y="284485"/>
                      </a:lnTo>
                      <a:cubicBezTo>
                        <a:pt x="56851" y="267967"/>
                        <a:pt x="56597" y="250814"/>
                        <a:pt x="56088" y="236203"/>
                      </a:cubicBezTo>
                      <a:cubicBezTo>
                        <a:pt x="55961" y="230612"/>
                        <a:pt x="55961" y="220955"/>
                        <a:pt x="56215" y="212316"/>
                      </a:cubicBezTo>
                      <a:cubicBezTo>
                        <a:pt x="56470" y="201515"/>
                        <a:pt x="56724" y="192113"/>
                        <a:pt x="56978" y="190843"/>
                      </a:cubicBezTo>
                      <a:cubicBezTo>
                        <a:pt x="57867" y="185379"/>
                        <a:pt x="58375" y="182203"/>
                        <a:pt x="58629" y="178137"/>
                      </a:cubicBezTo>
                      <a:cubicBezTo>
                        <a:pt x="58883" y="174325"/>
                        <a:pt x="58756" y="170386"/>
                        <a:pt x="58629" y="166447"/>
                      </a:cubicBezTo>
                      <a:cubicBezTo>
                        <a:pt x="58375" y="158316"/>
                        <a:pt x="57613" y="150692"/>
                        <a:pt x="57740" y="142052"/>
                      </a:cubicBezTo>
                      <a:cubicBezTo>
                        <a:pt x="57867" y="135953"/>
                        <a:pt x="57867" y="129855"/>
                        <a:pt x="57994" y="123628"/>
                      </a:cubicBezTo>
                      <a:cubicBezTo>
                        <a:pt x="58121" y="113718"/>
                        <a:pt x="58248" y="103807"/>
                        <a:pt x="58375" y="93897"/>
                      </a:cubicBezTo>
                      <a:cubicBezTo>
                        <a:pt x="58756" y="84494"/>
                        <a:pt x="57232" y="74076"/>
                        <a:pt x="63202" y="66071"/>
                      </a:cubicBezTo>
                      <a:cubicBezTo>
                        <a:pt x="68537" y="57939"/>
                        <a:pt x="78319" y="53110"/>
                        <a:pt x="88354" y="53492"/>
                      </a:cubicBezTo>
                      <a:cubicBezTo>
                        <a:pt x="81113" y="42819"/>
                        <a:pt x="73619" y="31638"/>
                        <a:pt x="67394" y="21473"/>
                      </a:cubicBezTo>
                      <a:cubicBezTo>
                        <a:pt x="60026" y="13976"/>
                        <a:pt x="52405" y="6988"/>
                        <a:pt x="44783"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91" name="Graphic 8">
                <a:extLst>
                  <a:ext uri="{FF2B5EF4-FFF2-40B4-BE49-F238E27FC236}">
                    <a16:creationId xmlns:a16="http://schemas.microsoft.com/office/drawing/2014/main" id="{363EC5D5-6204-689C-4818-F1D2A1498322}"/>
                  </a:ext>
                </a:extLst>
              </p:cNvPr>
              <p:cNvGrpSpPr/>
              <p:nvPr/>
            </p:nvGrpSpPr>
            <p:grpSpPr>
              <a:xfrm>
                <a:off x="393538" y="6719464"/>
                <a:ext cx="594116" cy="62699"/>
                <a:chOff x="393538" y="6719464"/>
                <a:chExt cx="594116" cy="62699"/>
              </a:xfrm>
              <a:grpFill/>
            </p:grpSpPr>
            <p:sp>
              <p:nvSpPr>
                <p:cNvPr id="519" name="Freeform 518">
                  <a:extLst>
                    <a:ext uri="{FF2B5EF4-FFF2-40B4-BE49-F238E27FC236}">
                      <a16:creationId xmlns:a16="http://schemas.microsoft.com/office/drawing/2014/main" id="{49E6D16D-331B-B009-DF43-AE197A044859}"/>
                    </a:ext>
                  </a:extLst>
                </p:cNvPr>
                <p:cNvSpPr/>
                <p:nvPr/>
              </p:nvSpPr>
              <p:spPr>
                <a:xfrm>
                  <a:off x="878155"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lnTo>
                        <a:pt x="635" y="0"/>
                      </a:lnTo>
                      <a:cubicBezTo>
                        <a:pt x="8257" y="889"/>
                        <a:pt x="16641" y="1016"/>
                        <a:pt x="24771" y="889"/>
                      </a:cubicBezTo>
                      <a:cubicBezTo>
                        <a:pt x="28455" y="762"/>
                        <a:pt x="31884" y="635"/>
                        <a:pt x="35441" y="381"/>
                      </a:cubicBezTo>
                      <a:cubicBezTo>
                        <a:pt x="23500" y="254"/>
                        <a:pt x="11687"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20" name="Freeform 519">
                  <a:extLst>
                    <a:ext uri="{FF2B5EF4-FFF2-40B4-BE49-F238E27FC236}">
                      <a16:creationId xmlns:a16="http://schemas.microsoft.com/office/drawing/2014/main" id="{FD4915AA-8934-411D-5902-07874BADCAE4}"/>
                    </a:ext>
                  </a:extLst>
                </p:cNvPr>
                <p:cNvSpPr/>
                <p:nvPr/>
              </p:nvSpPr>
              <p:spPr>
                <a:xfrm>
                  <a:off x="393538" y="6719464"/>
                  <a:ext cx="594116" cy="62699"/>
                </a:xfrm>
                <a:custGeom>
                  <a:avLst/>
                  <a:gdLst>
                    <a:gd name="connsiteX0" fmla="*/ 588781 w 594116"/>
                    <a:gd name="connsiteY0" fmla="*/ 3309 h 62699"/>
                    <a:gd name="connsiteX1" fmla="*/ 582049 w 594116"/>
                    <a:gd name="connsiteY1" fmla="*/ 2547 h 62699"/>
                    <a:gd name="connsiteX2" fmla="*/ 561724 w 594116"/>
                    <a:gd name="connsiteY2" fmla="*/ 768 h 62699"/>
                    <a:gd name="connsiteX3" fmla="*/ 549148 w 594116"/>
                    <a:gd name="connsiteY3" fmla="*/ 895 h 62699"/>
                    <a:gd name="connsiteX4" fmla="*/ 530729 w 594116"/>
                    <a:gd name="connsiteY4" fmla="*/ 1403 h 62699"/>
                    <a:gd name="connsiteX5" fmla="*/ 514342 w 594116"/>
                    <a:gd name="connsiteY5" fmla="*/ 1530 h 62699"/>
                    <a:gd name="connsiteX6" fmla="*/ 512182 w 594116"/>
                    <a:gd name="connsiteY6" fmla="*/ 1276 h 62699"/>
                    <a:gd name="connsiteX7" fmla="*/ 500877 w 594116"/>
                    <a:gd name="connsiteY7" fmla="*/ 1784 h 62699"/>
                    <a:gd name="connsiteX8" fmla="*/ 366861 w 594116"/>
                    <a:gd name="connsiteY8" fmla="*/ 4199 h 62699"/>
                    <a:gd name="connsiteX9" fmla="*/ 319987 w 594116"/>
                    <a:gd name="connsiteY9" fmla="*/ 5088 h 62699"/>
                    <a:gd name="connsiteX10" fmla="*/ 235640 w 594116"/>
                    <a:gd name="connsiteY10" fmla="*/ 2547 h 62699"/>
                    <a:gd name="connsiteX11" fmla="*/ 195879 w 594116"/>
                    <a:gd name="connsiteY11" fmla="*/ 2547 h 62699"/>
                    <a:gd name="connsiteX12" fmla="*/ 164630 w 594116"/>
                    <a:gd name="connsiteY12" fmla="*/ 5 h 62699"/>
                    <a:gd name="connsiteX13" fmla="*/ 123981 w 594116"/>
                    <a:gd name="connsiteY13" fmla="*/ 2166 h 62699"/>
                    <a:gd name="connsiteX14" fmla="*/ 70501 w 594116"/>
                    <a:gd name="connsiteY14" fmla="*/ 3817 h 62699"/>
                    <a:gd name="connsiteX15" fmla="*/ 19563 w 594116"/>
                    <a:gd name="connsiteY15" fmla="*/ 7883 h 62699"/>
                    <a:gd name="connsiteX16" fmla="*/ 0 w 594116"/>
                    <a:gd name="connsiteY16" fmla="*/ 8900 h 62699"/>
                    <a:gd name="connsiteX17" fmla="*/ 12449 w 594116"/>
                    <a:gd name="connsiteY17" fmla="*/ 32152 h 62699"/>
                    <a:gd name="connsiteX18" fmla="*/ 43698 w 594116"/>
                    <a:gd name="connsiteY18" fmla="*/ 62137 h 62699"/>
                    <a:gd name="connsiteX19" fmla="*/ 52590 w 594116"/>
                    <a:gd name="connsiteY19" fmla="*/ 62392 h 62699"/>
                    <a:gd name="connsiteX20" fmla="*/ 124108 w 594116"/>
                    <a:gd name="connsiteY20" fmla="*/ 60231 h 62699"/>
                    <a:gd name="connsiteX21" fmla="*/ 232464 w 594116"/>
                    <a:gd name="connsiteY21" fmla="*/ 59596 h 62699"/>
                    <a:gd name="connsiteX22" fmla="*/ 349839 w 594116"/>
                    <a:gd name="connsiteY22" fmla="*/ 58071 h 62699"/>
                    <a:gd name="connsiteX23" fmla="*/ 401667 w 594116"/>
                    <a:gd name="connsiteY23" fmla="*/ 58961 h 62699"/>
                    <a:gd name="connsiteX24" fmla="*/ 462895 w 594116"/>
                    <a:gd name="connsiteY24" fmla="*/ 59723 h 62699"/>
                    <a:gd name="connsiteX25" fmla="*/ 484617 w 594116"/>
                    <a:gd name="connsiteY25" fmla="*/ 59978 h 62699"/>
                    <a:gd name="connsiteX26" fmla="*/ 519931 w 594116"/>
                    <a:gd name="connsiteY26" fmla="*/ 60358 h 62699"/>
                    <a:gd name="connsiteX27" fmla="*/ 588781 w 594116"/>
                    <a:gd name="connsiteY27" fmla="*/ 62010 h 62699"/>
                    <a:gd name="connsiteX28" fmla="*/ 594117 w 594116"/>
                    <a:gd name="connsiteY28" fmla="*/ 29737 h 62699"/>
                    <a:gd name="connsiteX29" fmla="*/ 588781 w 594116"/>
                    <a:gd name="connsiteY29"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6" h="62699">
                      <a:moveTo>
                        <a:pt x="588781" y="3309"/>
                      </a:moveTo>
                      <a:lnTo>
                        <a:pt x="582049" y="2547"/>
                      </a:lnTo>
                      <a:cubicBezTo>
                        <a:pt x="574935" y="1657"/>
                        <a:pt x="568329" y="895"/>
                        <a:pt x="561724" y="768"/>
                      </a:cubicBezTo>
                      <a:cubicBezTo>
                        <a:pt x="557659" y="514"/>
                        <a:pt x="553721" y="514"/>
                        <a:pt x="549148" y="895"/>
                      </a:cubicBezTo>
                      <a:cubicBezTo>
                        <a:pt x="543305" y="1657"/>
                        <a:pt x="536953" y="1784"/>
                        <a:pt x="530729" y="1403"/>
                      </a:cubicBezTo>
                      <a:cubicBezTo>
                        <a:pt x="530475" y="1403"/>
                        <a:pt x="519550" y="1530"/>
                        <a:pt x="514342" y="1530"/>
                      </a:cubicBezTo>
                      <a:cubicBezTo>
                        <a:pt x="513580" y="1403"/>
                        <a:pt x="513072" y="1403"/>
                        <a:pt x="512182" y="1276"/>
                      </a:cubicBezTo>
                      <a:cubicBezTo>
                        <a:pt x="508753" y="895"/>
                        <a:pt x="504815" y="1276"/>
                        <a:pt x="500877" y="1784"/>
                      </a:cubicBezTo>
                      <a:cubicBezTo>
                        <a:pt x="456290" y="2292"/>
                        <a:pt x="411575" y="1784"/>
                        <a:pt x="366861" y="4199"/>
                      </a:cubicBezTo>
                      <a:cubicBezTo>
                        <a:pt x="351236" y="5088"/>
                        <a:pt x="335739" y="6231"/>
                        <a:pt x="319987" y="5088"/>
                      </a:cubicBezTo>
                      <a:cubicBezTo>
                        <a:pt x="291914" y="3055"/>
                        <a:pt x="263713" y="3055"/>
                        <a:pt x="235640" y="2547"/>
                      </a:cubicBezTo>
                      <a:cubicBezTo>
                        <a:pt x="222428" y="2292"/>
                        <a:pt x="213536" y="5215"/>
                        <a:pt x="195879" y="2547"/>
                      </a:cubicBezTo>
                      <a:cubicBezTo>
                        <a:pt x="187876" y="2039"/>
                        <a:pt x="174411" y="-122"/>
                        <a:pt x="164630" y="5"/>
                      </a:cubicBezTo>
                      <a:cubicBezTo>
                        <a:pt x="148243" y="387"/>
                        <a:pt x="140113" y="1530"/>
                        <a:pt x="123981" y="2166"/>
                      </a:cubicBezTo>
                      <a:lnTo>
                        <a:pt x="70501" y="3817"/>
                      </a:lnTo>
                      <a:cubicBezTo>
                        <a:pt x="52844" y="4579"/>
                        <a:pt x="35822" y="6105"/>
                        <a:pt x="19563" y="7883"/>
                      </a:cubicBezTo>
                      <a:cubicBezTo>
                        <a:pt x="13211" y="8519"/>
                        <a:pt x="6733" y="8772"/>
                        <a:pt x="0" y="8900"/>
                      </a:cubicBezTo>
                      <a:lnTo>
                        <a:pt x="12449" y="32152"/>
                      </a:lnTo>
                      <a:cubicBezTo>
                        <a:pt x="23119" y="41935"/>
                        <a:pt x="33536" y="51973"/>
                        <a:pt x="43698" y="62137"/>
                      </a:cubicBezTo>
                      <a:lnTo>
                        <a:pt x="52590" y="62392"/>
                      </a:lnTo>
                      <a:cubicBezTo>
                        <a:pt x="77488" y="63662"/>
                        <a:pt x="100099" y="60613"/>
                        <a:pt x="124108" y="60231"/>
                      </a:cubicBezTo>
                      <a:lnTo>
                        <a:pt x="232464" y="59596"/>
                      </a:lnTo>
                      <a:cubicBezTo>
                        <a:pt x="271589" y="59469"/>
                        <a:pt x="310714" y="59088"/>
                        <a:pt x="349839" y="58071"/>
                      </a:cubicBezTo>
                      <a:cubicBezTo>
                        <a:pt x="364193" y="57691"/>
                        <a:pt x="398999" y="58453"/>
                        <a:pt x="401667" y="58961"/>
                      </a:cubicBezTo>
                      <a:cubicBezTo>
                        <a:pt x="421356" y="62645"/>
                        <a:pt x="442443" y="59469"/>
                        <a:pt x="462895" y="59723"/>
                      </a:cubicBezTo>
                      <a:cubicBezTo>
                        <a:pt x="470136" y="59850"/>
                        <a:pt x="477376" y="59850"/>
                        <a:pt x="484617" y="59978"/>
                      </a:cubicBezTo>
                      <a:cubicBezTo>
                        <a:pt x="496431" y="60105"/>
                        <a:pt x="508118" y="60231"/>
                        <a:pt x="519931" y="60358"/>
                      </a:cubicBezTo>
                      <a:cubicBezTo>
                        <a:pt x="542924" y="60613"/>
                        <a:pt x="565916" y="61121"/>
                        <a:pt x="588781" y="62010"/>
                      </a:cubicBezTo>
                      <a:lnTo>
                        <a:pt x="594117" y="29737"/>
                      </a:lnTo>
                      <a:lnTo>
                        <a:pt x="588781"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92" name="Graphic 8">
                <a:extLst>
                  <a:ext uri="{FF2B5EF4-FFF2-40B4-BE49-F238E27FC236}">
                    <a16:creationId xmlns:a16="http://schemas.microsoft.com/office/drawing/2014/main" id="{004CB9DE-B092-4527-4637-4A2DD56FEF28}"/>
                  </a:ext>
                </a:extLst>
              </p:cNvPr>
              <p:cNvGrpSpPr/>
              <p:nvPr/>
            </p:nvGrpSpPr>
            <p:grpSpPr>
              <a:xfrm>
                <a:off x="976222" y="6719464"/>
                <a:ext cx="581921" cy="62572"/>
                <a:chOff x="976222" y="6719464"/>
                <a:chExt cx="581921" cy="62572"/>
              </a:xfrm>
              <a:grpFill/>
            </p:grpSpPr>
            <p:sp>
              <p:nvSpPr>
                <p:cNvPr id="517" name="Freeform 516">
                  <a:extLst>
                    <a:ext uri="{FF2B5EF4-FFF2-40B4-BE49-F238E27FC236}">
                      <a16:creationId xmlns:a16="http://schemas.microsoft.com/office/drawing/2014/main" id="{4BBC825D-F9EC-8C5E-48D9-82CB04450B73}"/>
                    </a:ext>
                  </a:extLst>
                </p:cNvPr>
                <p:cNvSpPr/>
                <p:nvPr/>
              </p:nvSpPr>
              <p:spPr>
                <a:xfrm>
                  <a:off x="1448390"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5" y="635"/>
                        <a:pt x="31884" y="635"/>
                        <a:pt x="35441" y="381"/>
                      </a:cubicBezTo>
                      <a:cubicBezTo>
                        <a:pt x="23627"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18" name="Freeform 517">
                  <a:extLst>
                    <a:ext uri="{FF2B5EF4-FFF2-40B4-BE49-F238E27FC236}">
                      <a16:creationId xmlns:a16="http://schemas.microsoft.com/office/drawing/2014/main" id="{0FD86930-DE68-B0B4-A5CA-EF7B63273BE0}"/>
                    </a:ext>
                  </a:extLst>
                </p:cNvPr>
                <p:cNvSpPr/>
                <p:nvPr/>
              </p:nvSpPr>
              <p:spPr>
                <a:xfrm>
                  <a:off x="976222"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12" name="Graphic 8">
                <a:extLst>
                  <a:ext uri="{FF2B5EF4-FFF2-40B4-BE49-F238E27FC236}">
                    <a16:creationId xmlns:a16="http://schemas.microsoft.com/office/drawing/2014/main" id="{12408642-0FA8-D6A3-56F2-C10CE42DD45F}"/>
                  </a:ext>
                </a:extLst>
              </p:cNvPr>
              <p:cNvGrpSpPr/>
              <p:nvPr/>
            </p:nvGrpSpPr>
            <p:grpSpPr>
              <a:xfrm>
                <a:off x="1546584" y="6719464"/>
                <a:ext cx="581921" cy="62572"/>
                <a:chOff x="1546584" y="6719464"/>
                <a:chExt cx="581921" cy="62572"/>
              </a:xfrm>
              <a:grpFill/>
            </p:grpSpPr>
            <p:sp>
              <p:nvSpPr>
                <p:cNvPr id="515" name="Freeform 514">
                  <a:extLst>
                    <a:ext uri="{FF2B5EF4-FFF2-40B4-BE49-F238E27FC236}">
                      <a16:creationId xmlns:a16="http://schemas.microsoft.com/office/drawing/2014/main" id="{EE98209E-112C-1163-1306-C854548C7438}"/>
                    </a:ext>
                  </a:extLst>
                </p:cNvPr>
                <p:cNvSpPr/>
                <p:nvPr/>
              </p:nvSpPr>
              <p:spPr>
                <a:xfrm>
                  <a:off x="2018752"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254" y="0"/>
                        <a:pt x="381" y="0"/>
                        <a:pt x="635" y="0"/>
                      </a:cubicBezTo>
                      <a:cubicBezTo>
                        <a:pt x="8257" y="889"/>
                        <a:pt x="16641" y="1016"/>
                        <a:pt x="24771" y="889"/>
                      </a:cubicBezTo>
                      <a:cubicBezTo>
                        <a:pt x="28455" y="635"/>
                        <a:pt x="31884" y="635"/>
                        <a:pt x="35441" y="381"/>
                      </a:cubicBezTo>
                      <a:cubicBezTo>
                        <a:pt x="23500"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16" name="Freeform 515">
                  <a:extLst>
                    <a:ext uri="{FF2B5EF4-FFF2-40B4-BE49-F238E27FC236}">
                      <a16:creationId xmlns:a16="http://schemas.microsoft.com/office/drawing/2014/main" id="{CFC08BEC-E32E-FDA5-B1CD-5A35D5792F56}"/>
                    </a:ext>
                  </a:extLst>
                </p:cNvPr>
                <p:cNvSpPr/>
                <p:nvPr/>
              </p:nvSpPr>
              <p:spPr>
                <a:xfrm>
                  <a:off x="154658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5"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13" name="Graphic 8">
                <a:extLst>
                  <a:ext uri="{FF2B5EF4-FFF2-40B4-BE49-F238E27FC236}">
                    <a16:creationId xmlns:a16="http://schemas.microsoft.com/office/drawing/2014/main" id="{8DBDCC49-6A38-9D04-0804-3CC668C98877}"/>
                  </a:ext>
                </a:extLst>
              </p:cNvPr>
              <p:cNvGrpSpPr/>
              <p:nvPr/>
            </p:nvGrpSpPr>
            <p:grpSpPr>
              <a:xfrm>
                <a:off x="2117073" y="6719464"/>
                <a:ext cx="581794" cy="62572"/>
                <a:chOff x="2117073" y="6719464"/>
                <a:chExt cx="581794" cy="62572"/>
              </a:xfrm>
              <a:grpFill/>
            </p:grpSpPr>
            <p:sp>
              <p:nvSpPr>
                <p:cNvPr id="513" name="Freeform 512">
                  <a:extLst>
                    <a:ext uri="{FF2B5EF4-FFF2-40B4-BE49-F238E27FC236}">
                      <a16:creationId xmlns:a16="http://schemas.microsoft.com/office/drawing/2014/main" id="{6C401696-6776-F6F9-2191-3281816BADED}"/>
                    </a:ext>
                  </a:extLst>
                </p:cNvPr>
                <p:cNvSpPr/>
                <p:nvPr/>
              </p:nvSpPr>
              <p:spPr>
                <a:xfrm>
                  <a:off x="2589114"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254" y="0"/>
                        <a:pt x="381" y="0"/>
                        <a:pt x="635" y="0"/>
                      </a:cubicBezTo>
                      <a:cubicBezTo>
                        <a:pt x="8257" y="889"/>
                        <a:pt x="16641" y="1016"/>
                        <a:pt x="24771" y="889"/>
                      </a:cubicBezTo>
                      <a:cubicBezTo>
                        <a:pt x="28455" y="635"/>
                        <a:pt x="31885" y="635"/>
                        <a:pt x="35441" y="381"/>
                      </a:cubicBezTo>
                      <a:cubicBezTo>
                        <a:pt x="23501" y="254"/>
                        <a:pt x="11687"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14" name="Freeform 513">
                  <a:extLst>
                    <a:ext uri="{FF2B5EF4-FFF2-40B4-BE49-F238E27FC236}">
                      <a16:creationId xmlns:a16="http://schemas.microsoft.com/office/drawing/2014/main" id="{51893F5F-667C-F565-B8E1-484ABA6923BC}"/>
                    </a:ext>
                  </a:extLst>
                </p:cNvPr>
                <p:cNvSpPr/>
                <p:nvPr/>
              </p:nvSpPr>
              <p:spPr>
                <a:xfrm>
                  <a:off x="2117073" y="6719464"/>
                  <a:ext cx="581794" cy="62572"/>
                </a:xfrm>
                <a:custGeom>
                  <a:avLst/>
                  <a:gdLst>
                    <a:gd name="connsiteX0" fmla="*/ 576332 w 581794"/>
                    <a:gd name="connsiteY0" fmla="*/ 3309 h 62572"/>
                    <a:gd name="connsiteX1" fmla="*/ 569600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4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8 w 581794"/>
                    <a:gd name="connsiteY12" fmla="*/ 5 h 62572"/>
                    <a:gd name="connsiteX13" fmla="*/ 118264 w 581794"/>
                    <a:gd name="connsiteY13" fmla="*/ 2166 h 62572"/>
                    <a:gd name="connsiteX14" fmla="*/ 24136 w 581794"/>
                    <a:gd name="connsiteY14" fmla="*/ 4326 h 62572"/>
                    <a:gd name="connsiteX15" fmla="*/ 6097 w 581794"/>
                    <a:gd name="connsiteY15" fmla="*/ 3182 h 62572"/>
                    <a:gd name="connsiteX16" fmla="*/ 0 w 581794"/>
                    <a:gd name="connsiteY16" fmla="*/ 31517 h 62572"/>
                    <a:gd name="connsiteX17" fmla="*/ 6097 w 581794"/>
                    <a:gd name="connsiteY17" fmla="*/ 62010 h 62572"/>
                    <a:gd name="connsiteX18" fmla="*/ 16514 w 581794"/>
                    <a:gd name="connsiteY18" fmla="*/ 62265 h 62572"/>
                    <a:gd name="connsiteX19" fmla="*/ 102767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5 w 581794"/>
                    <a:gd name="connsiteY23" fmla="*/ 59978 h 62572"/>
                    <a:gd name="connsiteX24" fmla="*/ 507609 w 581794"/>
                    <a:gd name="connsiteY24" fmla="*/ 60358 h 62572"/>
                    <a:gd name="connsiteX25" fmla="*/ 576459 w 581794"/>
                    <a:gd name="connsiteY25" fmla="*/ 62010 h 62572"/>
                    <a:gd name="connsiteX26" fmla="*/ 581794 w 581794"/>
                    <a:gd name="connsiteY26" fmla="*/ 29737 h 62572"/>
                    <a:gd name="connsiteX27" fmla="*/ 576332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2" y="3309"/>
                      </a:moveTo>
                      <a:cubicBezTo>
                        <a:pt x="574046" y="3055"/>
                        <a:pt x="571886"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5" y="1530"/>
                        <a:pt x="118264" y="2166"/>
                      </a:cubicBezTo>
                      <a:cubicBezTo>
                        <a:pt x="86888" y="3436"/>
                        <a:pt x="55512" y="3944"/>
                        <a:pt x="24136" y="4326"/>
                      </a:cubicBezTo>
                      <a:cubicBezTo>
                        <a:pt x="18165" y="4453"/>
                        <a:pt x="12068" y="3817"/>
                        <a:pt x="6097" y="3182"/>
                      </a:cubicBezTo>
                      <a:lnTo>
                        <a:pt x="0" y="31517"/>
                      </a:lnTo>
                      <a:lnTo>
                        <a:pt x="6097" y="62010"/>
                      </a:lnTo>
                      <a:cubicBezTo>
                        <a:pt x="9527" y="62137"/>
                        <a:pt x="13084" y="62137"/>
                        <a:pt x="16514" y="62265"/>
                      </a:cubicBezTo>
                      <a:cubicBezTo>
                        <a:pt x="45349" y="63535"/>
                        <a:pt x="74566" y="60486"/>
                        <a:pt x="102767" y="60105"/>
                      </a:cubicBezTo>
                      <a:cubicBezTo>
                        <a:pt x="181017" y="59215"/>
                        <a:pt x="259267" y="60105"/>
                        <a:pt x="337517" y="58071"/>
                      </a:cubicBezTo>
                      <a:cubicBezTo>
                        <a:pt x="351871" y="57691"/>
                        <a:pt x="386677" y="58453"/>
                        <a:pt x="389345" y="58961"/>
                      </a:cubicBezTo>
                      <a:cubicBezTo>
                        <a:pt x="409035" y="62645"/>
                        <a:pt x="430121" y="59469"/>
                        <a:pt x="450573" y="59723"/>
                      </a:cubicBezTo>
                      <a:cubicBezTo>
                        <a:pt x="457814" y="59850"/>
                        <a:pt x="465054" y="59850"/>
                        <a:pt x="472295" y="59978"/>
                      </a:cubicBezTo>
                      <a:cubicBezTo>
                        <a:pt x="484109" y="60105"/>
                        <a:pt x="495796" y="60231"/>
                        <a:pt x="507609" y="60358"/>
                      </a:cubicBezTo>
                      <a:cubicBezTo>
                        <a:pt x="530602" y="60613"/>
                        <a:pt x="553594" y="61121"/>
                        <a:pt x="576459" y="62010"/>
                      </a:cubicBezTo>
                      <a:lnTo>
                        <a:pt x="581794" y="29737"/>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14" name="Graphic 8">
                <a:extLst>
                  <a:ext uri="{FF2B5EF4-FFF2-40B4-BE49-F238E27FC236}">
                    <a16:creationId xmlns:a16="http://schemas.microsoft.com/office/drawing/2014/main" id="{C275E7A9-FC16-57C5-9C6C-53FE4C1F8FBE}"/>
                  </a:ext>
                </a:extLst>
              </p:cNvPr>
              <p:cNvGrpSpPr/>
              <p:nvPr/>
            </p:nvGrpSpPr>
            <p:grpSpPr>
              <a:xfrm>
                <a:off x="2687180" y="6719464"/>
                <a:ext cx="581921" cy="62572"/>
                <a:chOff x="2687180" y="6719464"/>
                <a:chExt cx="581921" cy="62572"/>
              </a:xfrm>
              <a:grpFill/>
            </p:grpSpPr>
            <p:sp>
              <p:nvSpPr>
                <p:cNvPr id="255" name="Freeform 254">
                  <a:extLst>
                    <a:ext uri="{FF2B5EF4-FFF2-40B4-BE49-F238E27FC236}">
                      <a16:creationId xmlns:a16="http://schemas.microsoft.com/office/drawing/2014/main" id="{662C9E7A-4F92-A060-DB69-78ADF5B6C2F9}"/>
                    </a:ext>
                  </a:extLst>
                </p:cNvPr>
                <p:cNvSpPr/>
                <p:nvPr/>
              </p:nvSpPr>
              <p:spPr>
                <a:xfrm>
                  <a:off x="3159476" y="6779569"/>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500" y="254"/>
                        <a:pt x="11687"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12" name="Freeform 511">
                  <a:extLst>
                    <a:ext uri="{FF2B5EF4-FFF2-40B4-BE49-F238E27FC236}">
                      <a16:creationId xmlns:a16="http://schemas.microsoft.com/office/drawing/2014/main" id="{91F6A544-79D9-854A-3089-932233C01297}"/>
                    </a:ext>
                  </a:extLst>
                </p:cNvPr>
                <p:cNvSpPr/>
                <p:nvPr/>
              </p:nvSpPr>
              <p:spPr>
                <a:xfrm>
                  <a:off x="2687180"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5 w 581921"/>
                    <a:gd name="connsiteY15" fmla="*/ 3182 h 62572"/>
                    <a:gd name="connsiteX16" fmla="*/ 0 w 581921"/>
                    <a:gd name="connsiteY16" fmla="*/ 31517 h 62572"/>
                    <a:gd name="connsiteX17" fmla="*/ 6225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5"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5" y="3182"/>
                      </a:cubicBezTo>
                      <a:lnTo>
                        <a:pt x="0" y="31517"/>
                      </a:lnTo>
                      <a:lnTo>
                        <a:pt x="6225" y="62010"/>
                      </a:lnTo>
                      <a:cubicBezTo>
                        <a:pt x="9654" y="62137"/>
                        <a:pt x="13211" y="62137"/>
                        <a:pt x="16641" y="62265"/>
                      </a:cubicBezTo>
                      <a:cubicBezTo>
                        <a:pt x="45477" y="63535"/>
                        <a:pt x="74693" y="60486"/>
                        <a:pt x="102894" y="60105"/>
                      </a:cubicBezTo>
                      <a:cubicBezTo>
                        <a:pt x="181144" y="59215"/>
                        <a:pt x="259394" y="60105"/>
                        <a:pt x="337644" y="58071"/>
                      </a:cubicBezTo>
                      <a:cubicBezTo>
                        <a:pt x="351999" y="57691"/>
                        <a:pt x="386804" y="58453"/>
                        <a:pt x="389472" y="58961"/>
                      </a:cubicBezTo>
                      <a:cubicBezTo>
                        <a:pt x="409162" y="62645"/>
                        <a:pt x="430249"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15" name="Graphic 8">
                <a:extLst>
                  <a:ext uri="{FF2B5EF4-FFF2-40B4-BE49-F238E27FC236}">
                    <a16:creationId xmlns:a16="http://schemas.microsoft.com/office/drawing/2014/main" id="{25BAEA56-182B-5BEB-F180-2DABBD3F1911}"/>
                  </a:ext>
                </a:extLst>
              </p:cNvPr>
              <p:cNvGrpSpPr/>
              <p:nvPr/>
            </p:nvGrpSpPr>
            <p:grpSpPr>
              <a:xfrm>
                <a:off x="3257543" y="6719464"/>
                <a:ext cx="581921" cy="62572"/>
                <a:chOff x="3257543" y="6719464"/>
                <a:chExt cx="581921" cy="62572"/>
              </a:xfrm>
              <a:grpFill/>
            </p:grpSpPr>
            <p:sp>
              <p:nvSpPr>
                <p:cNvPr id="253" name="Freeform 252">
                  <a:extLst>
                    <a:ext uri="{FF2B5EF4-FFF2-40B4-BE49-F238E27FC236}">
                      <a16:creationId xmlns:a16="http://schemas.microsoft.com/office/drawing/2014/main" id="{84557718-8EFA-EF89-BD17-58A7B1964574}"/>
                    </a:ext>
                  </a:extLst>
                </p:cNvPr>
                <p:cNvSpPr/>
                <p:nvPr/>
              </p:nvSpPr>
              <p:spPr>
                <a:xfrm>
                  <a:off x="3729711"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5" y="635"/>
                        <a:pt x="31885" y="635"/>
                        <a:pt x="35441" y="381"/>
                      </a:cubicBezTo>
                      <a:cubicBezTo>
                        <a:pt x="23628"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54" name="Freeform 253">
                  <a:extLst>
                    <a:ext uri="{FF2B5EF4-FFF2-40B4-BE49-F238E27FC236}">
                      <a16:creationId xmlns:a16="http://schemas.microsoft.com/office/drawing/2014/main" id="{DB43265A-2A20-FAB5-2E36-1DB1F0C8751C}"/>
                    </a:ext>
                  </a:extLst>
                </p:cNvPr>
                <p:cNvSpPr/>
                <p:nvPr/>
              </p:nvSpPr>
              <p:spPr>
                <a:xfrm>
                  <a:off x="3257543"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16" name="Graphic 8">
                <a:extLst>
                  <a:ext uri="{FF2B5EF4-FFF2-40B4-BE49-F238E27FC236}">
                    <a16:creationId xmlns:a16="http://schemas.microsoft.com/office/drawing/2014/main" id="{4B89CF1A-23CA-B020-D386-0265AF9ADD17}"/>
                  </a:ext>
                </a:extLst>
              </p:cNvPr>
              <p:cNvGrpSpPr/>
              <p:nvPr/>
            </p:nvGrpSpPr>
            <p:grpSpPr>
              <a:xfrm>
                <a:off x="3827904" y="6719464"/>
                <a:ext cx="581921" cy="62572"/>
                <a:chOff x="3827904" y="6719464"/>
                <a:chExt cx="581921" cy="62572"/>
              </a:xfrm>
              <a:grpFill/>
            </p:grpSpPr>
            <p:sp>
              <p:nvSpPr>
                <p:cNvPr id="251" name="Freeform 250">
                  <a:extLst>
                    <a:ext uri="{FF2B5EF4-FFF2-40B4-BE49-F238E27FC236}">
                      <a16:creationId xmlns:a16="http://schemas.microsoft.com/office/drawing/2014/main" id="{CFAC013A-0054-E2B2-5D14-0A87428BD211}"/>
                    </a:ext>
                  </a:extLst>
                </p:cNvPr>
                <p:cNvSpPr/>
                <p:nvPr/>
              </p:nvSpPr>
              <p:spPr>
                <a:xfrm>
                  <a:off x="4300073" y="6779569"/>
                  <a:ext cx="35314" cy="930"/>
                </a:xfrm>
                <a:custGeom>
                  <a:avLst/>
                  <a:gdLst>
                    <a:gd name="connsiteX0" fmla="*/ 0 w 35314"/>
                    <a:gd name="connsiteY0" fmla="*/ 0 h 930"/>
                    <a:gd name="connsiteX1" fmla="*/ 635 w 35314"/>
                    <a:gd name="connsiteY1" fmla="*/ 0 h 930"/>
                    <a:gd name="connsiteX2" fmla="*/ 24770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0" y="889"/>
                      </a:cubicBezTo>
                      <a:cubicBezTo>
                        <a:pt x="28454" y="635"/>
                        <a:pt x="31884" y="635"/>
                        <a:pt x="35314" y="381"/>
                      </a:cubicBezTo>
                      <a:cubicBezTo>
                        <a:pt x="23500"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52" name="Freeform 251">
                  <a:extLst>
                    <a:ext uri="{FF2B5EF4-FFF2-40B4-BE49-F238E27FC236}">
                      <a16:creationId xmlns:a16="http://schemas.microsoft.com/office/drawing/2014/main" id="{8D6D8627-71B1-F038-535F-056CEEAA24A2}"/>
                    </a:ext>
                  </a:extLst>
                </p:cNvPr>
                <p:cNvSpPr/>
                <p:nvPr/>
              </p:nvSpPr>
              <p:spPr>
                <a:xfrm>
                  <a:off x="382790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5"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17" name="Graphic 8">
                <a:extLst>
                  <a:ext uri="{FF2B5EF4-FFF2-40B4-BE49-F238E27FC236}">
                    <a16:creationId xmlns:a16="http://schemas.microsoft.com/office/drawing/2014/main" id="{880491AE-E1E1-DBA8-3301-865D05C4EA8F}"/>
                  </a:ext>
                </a:extLst>
              </p:cNvPr>
              <p:cNvGrpSpPr/>
              <p:nvPr/>
            </p:nvGrpSpPr>
            <p:grpSpPr>
              <a:xfrm>
                <a:off x="4398139" y="6719464"/>
                <a:ext cx="581921" cy="62572"/>
                <a:chOff x="4398139" y="6719464"/>
                <a:chExt cx="581921" cy="62572"/>
              </a:xfrm>
              <a:grpFill/>
            </p:grpSpPr>
            <p:sp>
              <p:nvSpPr>
                <p:cNvPr id="249" name="Freeform 248">
                  <a:extLst>
                    <a:ext uri="{FF2B5EF4-FFF2-40B4-BE49-F238E27FC236}">
                      <a16:creationId xmlns:a16="http://schemas.microsoft.com/office/drawing/2014/main" id="{B1876861-B405-3176-2510-B3334A18822E}"/>
                    </a:ext>
                  </a:extLst>
                </p:cNvPr>
                <p:cNvSpPr/>
                <p:nvPr/>
              </p:nvSpPr>
              <p:spPr>
                <a:xfrm>
                  <a:off x="4870435" y="6779569"/>
                  <a:ext cx="35440" cy="930"/>
                </a:xfrm>
                <a:custGeom>
                  <a:avLst/>
                  <a:gdLst>
                    <a:gd name="connsiteX0" fmla="*/ 0 w 35440"/>
                    <a:gd name="connsiteY0" fmla="*/ 0 h 930"/>
                    <a:gd name="connsiteX1" fmla="*/ 635 w 35440"/>
                    <a:gd name="connsiteY1" fmla="*/ 0 h 930"/>
                    <a:gd name="connsiteX2" fmla="*/ 24770 w 35440"/>
                    <a:gd name="connsiteY2" fmla="*/ 889 h 930"/>
                    <a:gd name="connsiteX3" fmla="*/ 35441 w 35440"/>
                    <a:gd name="connsiteY3" fmla="*/ 381 h 930"/>
                    <a:gd name="connsiteX4" fmla="*/ 0 w 35440"/>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0" h="930">
                      <a:moveTo>
                        <a:pt x="0" y="0"/>
                      </a:moveTo>
                      <a:cubicBezTo>
                        <a:pt x="127" y="0"/>
                        <a:pt x="381" y="0"/>
                        <a:pt x="635" y="0"/>
                      </a:cubicBezTo>
                      <a:cubicBezTo>
                        <a:pt x="8257" y="889"/>
                        <a:pt x="16641" y="1016"/>
                        <a:pt x="24770" y="889"/>
                      </a:cubicBezTo>
                      <a:cubicBezTo>
                        <a:pt x="28454" y="635"/>
                        <a:pt x="31884" y="635"/>
                        <a:pt x="35441" y="381"/>
                      </a:cubicBezTo>
                      <a:cubicBezTo>
                        <a:pt x="23501" y="254"/>
                        <a:pt x="11686"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50" name="Freeform 249">
                  <a:extLst>
                    <a:ext uri="{FF2B5EF4-FFF2-40B4-BE49-F238E27FC236}">
                      <a16:creationId xmlns:a16="http://schemas.microsoft.com/office/drawing/2014/main" id="{DDC8FE87-0AB5-B34B-5C58-FB916E412D70}"/>
                    </a:ext>
                  </a:extLst>
                </p:cNvPr>
                <p:cNvSpPr/>
                <p:nvPr/>
              </p:nvSpPr>
              <p:spPr>
                <a:xfrm>
                  <a:off x="4398139"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0"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6" y="2292"/>
                        <a:pt x="201215" y="5215"/>
                        <a:pt x="183557" y="2547"/>
                      </a:cubicBezTo>
                      <a:cubicBezTo>
                        <a:pt x="175809"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3" y="60105"/>
                      </a:cubicBezTo>
                      <a:cubicBezTo>
                        <a:pt x="181144" y="59215"/>
                        <a:pt x="259394" y="60105"/>
                        <a:pt x="337644" y="58071"/>
                      </a:cubicBezTo>
                      <a:cubicBezTo>
                        <a:pt x="351998" y="57691"/>
                        <a:pt x="386804" y="58453"/>
                        <a:pt x="389472" y="58961"/>
                      </a:cubicBezTo>
                      <a:cubicBezTo>
                        <a:pt x="409162" y="62645"/>
                        <a:pt x="430248" y="59469"/>
                        <a:pt x="450700" y="59723"/>
                      </a:cubicBezTo>
                      <a:cubicBezTo>
                        <a:pt x="457941" y="59850"/>
                        <a:pt x="465182" y="59850"/>
                        <a:pt x="472422" y="59978"/>
                      </a:cubicBezTo>
                      <a:cubicBezTo>
                        <a:pt x="484236" y="60105"/>
                        <a:pt x="495922"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18" name="Graphic 8">
                <a:extLst>
                  <a:ext uri="{FF2B5EF4-FFF2-40B4-BE49-F238E27FC236}">
                    <a16:creationId xmlns:a16="http://schemas.microsoft.com/office/drawing/2014/main" id="{C051AD25-F7C7-C60E-5A5E-44D38A790A85}"/>
                  </a:ext>
                </a:extLst>
              </p:cNvPr>
              <p:cNvGrpSpPr/>
              <p:nvPr/>
            </p:nvGrpSpPr>
            <p:grpSpPr>
              <a:xfrm>
                <a:off x="4968628" y="6719464"/>
                <a:ext cx="581794" cy="62572"/>
                <a:chOff x="4968628" y="6719464"/>
                <a:chExt cx="581794" cy="62572"/>
              </a:xfrm>
              <a:grpFill/>
            </p:grpSpPr>
            <p:sp>
              <p:nvSpPr>
                <p:cNvPr id="247" name="Freeform 246">
                  <a:extLst>
                    <a:ext uri="{FF2B5EF4-FFF2-40B4-BE49-F238E27FC236}">
                      <a16:creationId xmlns:a16="http://schemas.microsoft.com/office/drawing/2014/main" id="{0163DF59-749F-CB7F-1E65-171290AB8DC0}"/>
                    </a:ext>
                  </a:extLst>
                </p:cNvPr>
                <p:cNvSpPr/>
                <p:nvPr/>
              </p:nvSpPr>
              <p:spPr>
                <a:xfrm>
                  <a:off x="5440669" y="6779569"/>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5" y="635"/>
                        <a:pt x="35314" y="381"/>
                      </a:cubicBezTo>
                      <a:cubicBezTo>
                        <a:pt x="23628"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48" name="Freeform 247">
                  <a:extLst>
                    <a:ext uri="{FF2B5EF4-FFF2-40B4-BE49-F238E27FC236}">
                      <a16:creationId xmlns:a16="http://schemas.microsoft.com/office/drawing/2014/main" id="{1173654A-7978-6AD8-2ED2-0CFB2E1DEF3C}"/>
                    </a:ext>
                  </a:extLst>
                </p:cNvPr>
                <p:cNvSpPr/>
                <p:nvPr/>
              </p:nvSpPr>
              <p:spPr>
                <a:xfrm>
                  <a:off x="4968628" y="6719464"/>
                  <a:ext cx="581794" cy="62572"/>
                </a:xfrm>
                <a:custGeom>
                  <a:avLst/>
                  <a:gdLst>
                    <a:gd name="connsiteX0" fmla="*/ 576333 w 581794"/>
                    <a:gd name="connsiteY0" fmla="*/ 3309 h 62572"/>
                    <a:gd name="connsiteX1" fmla="*/ 569600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4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9 w 581794"/>
                    <a:gd name="connsiteY12" fmla="*/ 5 h 62572"/>
                    <a:gd name="connsiteX13" fmla="*/ 118264 w 581794"/>
                    <a:gd name="connsiteY13" fmla="*/ 2166 h 62572"/>
                    <a:gd name="connsiteX14" fmla="*/ 24136 w 581794"/>
                    <a:gd name="connsiteY14" fmla="*/ 4326 h 62572"/>
                    <a:gd name="connsiteX15" fmla="*/ 6098 w 581794"/>
                    <a:gd name="connsiteY15" fmla="*/ 3182 h 62572"/>
                    <a:gd name="connsiteX16" fmla="*/ 0 w 581794"/>
                    <a:gd name="connsiteY16" fmla="*/ 31517 h 62572"/>
                    <a:gd name="connsiteX17" fmla="*/ 6098 w 581794"/>
                    <a:gd name="connsiteY17" fmla="*/ 62010 h 62572"/>
                    <a:gd name="connsiteX18" fmla="*/ 16514 w 581794"/>
                    <a:gd name="connsiteY18" fmla="*/ 62265 h 62572"/>
                    <a:gd name="connsiteX19" fmla="*/ 102767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6 w 581794"/>
                    <a:gd name="connsiteY23" fmla="*/ 59978 h 62572"/>
                    <a:gd name="connsiteX24" fmla="*/ 507610 w 581794"/>
                    <a:gd name="connsiteY24" fmla="*/ 60358 h 62572"/>
                    <a:gd name="connsiteX25" fmla="*/ 576459 w 581794"/>
                    <a:gd name="connsiteY25" fmla="*/ 62010 h 62572"/>
                    <a:gd name="connsiteX26" fmla="*/ 581795 w 581794"/>
                    <a:gd name="connsiteY26" fmla="*/ 29737 h 62572"/>
                    <a:gd name="connsiteX27" fmla="*/ 576333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3" y="3309"/>
                      </a:moveTo>
                      <a:cubicBezTo>
                        <a:pt x="574046" y="3055"/>
                        <a:pt x="571887"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7" y="1784"/>
                        <a:pt x="354412" y="4199"/>
                      </a:cubicBezTo>
                      <a:cubicBezTo>
                        <a:pt x="338788" y="5088"/>
                        <a:pt x="323290" y="6231"/>
                        <a:pt x="307538" y="5088"/>
                      </a:cubicBezTo>
                      <a:cubicBezTo>
                        <a:pt x="279465" y="3055"/>
                        <a:pt x="251264" y="3055"/>
                        <a:pt x="223191" y="2547"/>
                      </a:cubicBezTo>
                      <a:cubicBezTo>
                        <a:pt x="209980" y="2292"/>
                        <a:pt x="201088" y="5215"/>
                        <a:pt x="183430" y="2547"/>
                      </a:cubicBezTo>
                      <a:cubicBezTo>
                        <a:pt x="175682" y="2039"/>
                        <a:pt x="161074" y="-122"/>
                        <a:pt x="153579" y="5"/>
                      </a:cubicBezTo>
                      <a:cubicBezTo>
                        <a:pt x="139478" y="387"/>
                        <a:pt x="132365" y="1530"/>
                        <a:pt x="118264" y="2166"/>
                      </a:cubicBezTo>
                      <a:cubicBezTo>
                        <a:pt x="86888" y="3436"/>
                        <a:pt x="55512" y="3944"/>
                        <a:pt x="24136" y="4326"/>
                      </a:cubicBezTo>
                      <a:cubicBezTo>
                        <a:pt x="18165" y="4453"/>
                        <a:pt x="12068" y="3817"/>
                        <a:pt x="6098" y="3182"/>
                      </a:cubicBezTo>
                      <a:lnTo>
                        <a:pt x="0" y="31517"/>
                      </a:lnTo>
                      <a:lnTo>
                        <a:pt x="6098" y="62010"/>
                      </a:lnTo>
                      <a:cubicBezTo>
                        <a:pt x="9527" y="62137"/>
                        <a:pt x="13084" y="62137"/>
                        <a:pt x="16514" y="62265"/>
                      </a:cubicBezTo>
                      <a:cubicBezTo>
                        <a:pt x="45350" y="63535"/>
                        <a:pt x="74567" y="60486"/>
                        <a:pt x="102767" y="60105"/>
                      </a:cubicBezTo>
                      <a:cubicBezTo>
                        <a:pt x="181017" y="59215"/>
                        <a:pt x="259267" y="60105"/>
                        <a:pt x="337517" y="58071"/>
                      </a:cubicBezTo>
                      <a:cubicBezTo>
                        <a:pt x="351872" y="57691"/>
                        <a:pt x="386677" y="58453"/>
                        <a:pt x="389345" y="58961"/>
                      </a:cubicBezTo>
                      <a:cubicBezTo>
                        <a:pt x="409035" y="62645"/>
                        <a:pt x="430122" y="59469"/>
                        <a:pt x="450573" y="59723"/>
                      </a:cubicBezTo>
                      <a:cubicBezTo>
                        <a:pt x="457814" y="59850"/>
                        <a:pt x="465055" y="59850"/>
                        <a:pt x="472296" y="59978"/>
                      </a:cubicBezTo>
                      <a:cubicBezTo>
                        <a:pt x="484109" y="60105"/>
                        <a:pt x="495796" y="60231"/>
                        <a:pt x="507610" y="60358"/>
                      </a:cubicBezTo>
                      <a:cubicBezTo>
                        <a:pt x="530602" y="60613"/>
                        <a:pt x="553594" y="61121"/>
                        <a:pt x="576459" y="62010"/>
                      </a:cubicBezTo>
                      <a:lnTo>
                        <a:pt x="581795" y="29737"/>
                      </a:lnTo>
                      <a:lnTo>
                        <a:pt x="576333"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19" name="Graphic 8">
                <a:extLst>
                  <a:ext uri="{FF2B5EF4-FFF2-40B4-BE49-F238E27FC236}">
                    <a16:creationId xmlns:a16="http://schemas.microsoft.com/office/drawing/2014/main" id="{2F3D55E7-11CB-1810-DB16-99A4649BF69D}"/>
                  </a:ext>
                </a:extLst>
              </p:cNvPr>
              <p:cNvGrpSpPr/>
              <p:nvPr/>
            </p:nvGrpSpPr>
            <p:grpSpPr>
              <a:xfrm>
                <a:off x="5538863" y="6719464"/>
                <a:ext cx="581921" cy="62572"/>
                <a:chOff x="5538863" y="6719464"/>
                <a:chExt cx="581921" cy="62572"/>
              </a:xfrm>
              <a:grpFill/>
            </p:grpSpPr>
            <p:sp>
              <p:nvSpPr>
                <p:cNvPr id="245" name="Freeform 244">
                  <a:extLst>
                    <a:ext uri="{FF2B5EF4-FFF2-40B4-BE49-F238E27FC236}">
                      <a16:creationId xmlns:a16="http://schemas.microsoft.com/office/drawing/2014/main" id="{1827D260-16EA-B170-1DF2-A53576D83EA1}"/>
                    </a:ext>
                  </a:extLst>
                </p:cNvPr>
                <p:cNvSpPr/>
                <p:nvPr/>
              </p:nvSpPr>
              <p:spPr>
                <a:xfrm>
                  <a:off x="6011031" y="6779569"/>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8" y="635"/>
                        <a:pt x="31757" y="635"/>
                        <a:pt x="35315" y="381"/>
                      </a:cubicBezTo>
                      <a:cubicBezTo>
                        <a:pt x="23628"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46" name="Freeform 245">
                  <a:extLst>
                    <a:ext uri="{FF2B5EF4-FFF2-40B4-BE49-F238E27FC236}">
                      <a16:creationId xmlns:a16="http://schemas.microsoft.com/office/drawing/2014/main" id="{2DD3EFD7-D7E1-25B3-9F17-D9BFDB27FA35}"/>
                    </a:ext>
                  </a:extLst>
                </p:cNvPr>
                <p:cNvSpPr/>
                <p:nvPr/>
              </p:nvSpPr>
              <p:spPr>
                <a:xfrm>
                  <a:off x="5538863"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6" y="63535"/>
                        <a:pt x="74693" y="60486"/>
                        <a:pt x="102894" y="60105"/>
                      </a:cubicBezTo>
                      <a:cubicBezTo>
                        <a:pt x="181144" y="59215"/>
                        <a:pt x="259394" y="60105"/>
                        <a:pt x="337644" y="58071"/>
                      </a:cubicBezTo>
                      <a:cubicBezTo>
                        <a:pt x="351998" y="57691"/>
                        <a:pt x="386805" y="58453"/>
                        <a:pt x="389472" y="58961"/>
                      </a:cubicBezTo>
                      <a:cubicBezTo>
                        <a:pt x="409162" y="62645"/>
                        <a:pt x="430248" y="59469"/>
                        <a:pt x="450700" y="59723"/>
                      </a:cubicBezTo>
                      <a:cubicBezTo>
                        <a:pt x="457941" y="59850"/>
                        <a:pt x="465182" y="59850"/>
                        <a:pt x="472422"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0" name="Graphic 8">
                <a:extLst>
                  <a:ext uri="{FF2B5EF4-FFF2-40B4-BE49-F238E27FC236}">
                    <a16:creationId xmlns:a16="http://schemas.microsoft.com/office/drawing/2014/main" id="{93601080-3C6F-7417-BA34-2766FF1467E5}"/>
                  </a:ext>
                </a:extLst>
              </p:cNvPr>
              <p:cNvGrpSpPr/>
              <p:nvPr/>
            </p:nvGrpSpPr>
            <p:grpSpPr>
              <a:xfrm>
                <a:off x="6109225" y="6719464"/>
                <a:ext cx="581921" cy="62572"/>
                <a:chOff x="6109225" y="6719464"/>
                <a:chExt cx="581921" cy="62572"/>
              </a:xfrm>
              <a:grpFill/>
            </p:grpSpPr>
            <p:sp>
              <p:nvSpPr>
                <p:cNvPr id="243" name="Freeform 242">
                  <a:extLst>
                    <a:ext uri="{FF2B5EF4-FFF2-40B4-BE49-F238E27FC236}">
                      <a16:creationId xmlns:a16="http://schemas.microsoft.com/office/drawing/2014/main" id="{B7FF344C-5C65-C367-D7F9-91F10C7BDEDE}"/>
                    </a:ext>
                  </a:extLst>
                </p:cNvPr>
                <p:cNvSpPr/>
                <p:nvPr/>
              </p:nvSpPr>
              <p:spPr>
                <a:xfrm>
                  <a:off x="6581393" y="6779569"/>
                  <a:ext cx="35313" cy="930"/>
                </a:xfrm>
                <a:custGeom>
                  <a:avLst/>
                  <a:gdLst>
                    <a:gd name="connsiteX0" fmla="*/ 0 w 35313"/>
                    <a:gd name="connsiteY0" fmla="*/ 0 h 930"/>
                    <a:gd name="connsiteX1" fmla="*/ 635 w 35313"/>
                    <a:gd name="connsiteY1" fmla="*/ 0 h 930"/>
                    <a:gd name="connsiteX2" fmla="*/ 24771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254" y="0"/>
                        <a:pt x="381" y="0"/>
                        <a:pt x="635" y="0"/>
                      </a:cubicBezTo>
                      <a:cubicBezTo>
                        <a:pt x="8256" y="889"/>
                        <a:pt x="16641" y="1016"/>
                        <a:pt x="24771" y="889"/>
                      </a:cubicBezTo>
                      <a:cubicBezTo>
                        <a:pt x="28454" y="635"/>
                        <a:pt x="31885" y="635"/>
                        <a:pt x="35314" y="381"/>
                      </a:cubicBezTo>
                      <a:cubicBezTo>
                        <a:pt x="23500"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44" name="Freeform 243">
                  <a:extLst>
                    <a:ext uri="{FF2B5EF4-FFF2-40B4-BE49-F238E27FC236}">
                      <a16:creationId xmlns:a16="http://schemas.microsoft.com/office/drawing/2014/main" id="{8ABA08BF-CD8E-0BDF-B3A0-6D5C7A58441F}"/>
                    </a:ext>
                  </a:extLst>
                </p:cNvPr>
                <p:cNvSpPr/>
                <p:nvPr/>
              </p:nvSpPr>
              <p:spPr>
                <a:xfrm>
                  <a:off x="6109225"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3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7" y="895"/>
                        <a:pt x="549402" y="768"/>
                      </a:cubicBezTo>
                      <a:cubicBezTo>
                        <a:pt x="545337" y="514"/>
                        <a:pt x="541400" y="514"/>
                        <a:pt x="536826" y="895"/>
                      </a:cubicBezTo>
                      <a:cubicBezTo>
                        <a:pt x="530983" y="1657"/>
                        <a:pt x="524632" y="1784"/>
                        <a:pt x="518407" y="1403"/>
                      </a:cubicBezTo>
                      <a:cubicBezTo>
                        <a:pt x="518280" y="1403"/>
                        <a:pt x="507229" y="1530"/>
                        <a:pt x="502020" y="1530"/>
                      </a:cubicBezTo>
                      <a:cubicBezTo>
                        <a:pt x="501258" y="1403"/>
                        <a:pt x="500750" y="1276"/>
                        <a:pt x="499861" y="1276"/>
                      </a:cubicBezTo>
                      <a:cubicBezTo>
                        <a:pt x="496431" y="895"/>
                        <a:pt x="492493" y="1276"/>
                        <a:pt x="488555" y="1784"/>
                      </a:cubicBezTo>
                      <a:cubicBezTo>
                        <a:pt x="443967" y="2292"/>
                        <a:pt x="399254" y="1784"/>
                        <a:pt x="354539" y="4199"/>
                      </a:cubicBezTo>
                      <a:cubicBezTo>
                        <a:pt x="338914" y="5088"/>
                        <a:pt x="323417" y="6231"/>
                        <a:pt x="307665" y="5088"/>
                      </a:cubicBezTo>
                      <a:cubicBezTo>
                        <a:pt x="279592" y="3055"/>
                        <a:pt x="251391" y="3055"/>
                        <a:pt x="223318"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4" y="60105"/>
                      </a:cubicBezTo>
                      <a:cubicBezTo>
                        <a:pt x="181144" y="59215"/>
                        <a:pt x="259394" y="60105"/>
                        <a:pt x="337644" y="58071"/>
                      </a:cubicBezTo>
                      <a:cubicBezTo>
                        <a:pt x="351998" y="57691"/>
                        <a:pt x="386805" y="58453"/>
                        <a:pt x="389472" y="58961"/>
                      </a:cubicBezTo>
                      <a:cubicBezTo>
                        <a:pt x="409162" y="62645"/>
                        <a:pt x="430249" y="59469"/>
                        <a:pt x="450700" y="59723"/>
                      </a:cubicBezTo>
                      <a:cubicBezTo>
                        <a:pt x="457941" y="59850"/>
                        <a:pt x="465182" y="59850"/>
                        <a:pt x="472423" y="59978"/>
                      </a:cubicBezTo>
                      <a:cubicBezTo>
                        <a:pt x="484236" y="60105"/>
                        <a:pt x="495923" y="60231"/>
                        <a:pt x="507736" y="60358"/>
                      </a:cubicBezTo>
                      <a:cubicBezTo>
                        <a:pt x="530729"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1" name="Graphic 8">
                <a:extLst>
                  <a:ext uri="{FF2B5EF4-FFF2-40B4-BE49-F238E27FC236}">
                    <a16:creationId xmlns:a16="http://schemas.microsoft.com/office/drawing/2014/main" id="{8AADB293-A890-2D3B-B15A-2CDABE02B5EC}"/>
                  </a:ext>
                </a:extLst>
              </p:cNvPr>
              <p:cNvGrpSpPr/>
              <p:nvPr/>
            </p:nvGrpSpPr>
            <p:grpSpPr>
              <a:xfrm>
                <a:off x="6679460" y="6719464"/>
                <a:ext cx="581921" cy="62572"/>
                <a:chOff x="6679460" y="6719464"/>
                <a:chExt cx="581921" cy="62572"/>
              </a:xfrm>
              <a:grpFill/>
            </p:grpSpPr>
            <p:sp>
              <p:nvSpPr>
                <p:cNvPr id="241" name="Freeform 240">
                  <a:extLst>
                    <a:ext uri="{FF2B5EF4-FFF2-40B4-BE49-F238E27FC236}">
                      <a16:creationId xmlns:a16="http://schemas.microsoft.com/office/drawing/2014/main" id="{51438DFE-0875-ECDF-C543-45CDCEDC0F99}"/>
                    </a:ext>
                  </a:extLst>
                </p:cNvPr>
                <p:cNvSpPr/>
                <p:nvPr/>
              </p:nvSpPr>
              <p:spPr>
                <a:xfrm>
                  <a:off x="7151755" y="6779569"/>
                  <a:ext cx="35314" cy="930"/>
                </a:xfrm>
                <a:custGeom>
                  <a:avLst/>
                  <a:gdLst>
                    <a:gd name="connsiteX0" fmla="*/ 0 w 35314"/>
                    <a:gd name="connsiteY0" fmla="*/ 0 h 930"/>
                    <a:gd name="connsiteX1" fmla="*/ 509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9" y="0"/>
                      </a:cubicBezTo>
                      <a:cubicBezTo>
                        <a:pt x="8130" y="889"/>
                        <a:pt x="16514" y="1016"/>
                        <a:pt x="24644" y="889"/>
                      </a:cubicBezTo>
                      <a:cubicBezTo>
                        <a:pt x="28328" y="635"/>
                        <a:pt x="31757" y="635"/>
                        <a:pt x="35315" y="381"/>
                      </a:cubicBezTo>
                      <a:cubicBezTo>
                        <a:pt x="23501" y="254"/>
                        <a:pt x="11687"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42" name="Freeform 241">
                  <a:extLst>
                    <a:ext uri="{FF2B5EF4-FFF2-40B4-BE49-F238E27FC236}">
                      <a16:creationId xmlns:a16="http://schemas.microsoft.com/office/drawing/2014/main" id="{86D221B6-68F3-574B-BAF5-235F549DBB80}"/>
                    </a:ext>
                  </a:extLst>
                </p:cNvPr>
                <p:cNvSpPr/>
                <p:nvPr/>
              </p:nvSpPr>
              <p:spPr>
                <a:xfrm>
                  <a:off x="6679460"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6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3 w 581921"/>
                    <a:gd name="connsiteY21" fmla="*/ 58961 h 62572"/>
                    <a:gd name="connsiteX22" fmla="*/ 450701 w 581921"/>
                    <a:gd name="connsiteY22" fmla="*/ 59723 h 62572"/>
                    <a:gd name="connsiteX23" fmla="*/ 472422 w 581921"/>
                    <a:gd name="connsiteY23" fmla="*/ 59978 h 62572"/>
                    <a:gd name="connsiteX24" fmla="*/ 507737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4" y="1657"/>
                        <a:pt x="556008" y="895"/>
                        <a:pt x="549402" y="768"/>
                      </a:cubicBezTo>
                      <a:cubicBezTo>
                        <a:pt x="545337" y="514"/>
                        <a:pt x="541399" y="514"/>
                        <a:pt x="536826" y="895"/>
                      </a:cubicBezTo>
                      <a:cubicBezTo>
                        <a:pt x="530983" y="1657"/>
                        <a:pt x="524632" y="1784"/>
                        <a:pt x="518407" y="1403"/>
                      </a:cubicBezTo>
                      <a:cubicBezTo>
                        <a:pt x="518281"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5" y="387"/>
                        <a:pt x="132492" y="1530"/>
                        <a:pt x="118391" y="2166"/>
                      </a:cubicBezTo>
                      <a:cubicBezTo>
                        <a:pt x="87016" y="3436"/>
                        <a:pt x="55639" y="3944"/>
                        <a:pt x="24263" y="4326"/>
                      </a:cubicBezTo>
                      <a:cubicBezTo>
                        <a:pt x="18292" y="4453"/>
                        <a:pt x="12195" y="3817"/>
                        <a:pt x="6224" y="3182"/>
                      </a:cubicBezTo>
                      <a:lnTo>
                        <a:pt x="0" y="31517"/>
                      </a:lnTo>
                      <a:lnTo>
                        <a:pt x="6224" y="62010"/>
                      </a:lnTo>
                      <a:cubicBezTo>
                        <a:pt x="9654" y="62137"/>
                        <a:pt x="13212" y="62137"/>
                        <a:pt x="16641" y="62265"/>
                      </a:cubicBezTo>
                      <a:cubicBezTo>
                        <a:pt x="45477" y="63535"/>
                        <a:pt x="74693" y="60486"/>
                        <a:pt x="102894" y="60105"/>
                      </a:cubicBezTo>
                      <a:cubicBezTo>
                        <a:pt x="181144" y="59215"/>
                        <a:pt x="259395" y="60105"/>
                        <a:pt x="337644" y="58071"/>
                      </a:cubicBezTo>
                      <a:cubicBezTo>
                        <a:pt x="351999" y="57691"/>
                        <a:pt x="386805" y="58453"/>
                        <a:pt x="389473" y="58961"/>
                      </a:cubicBezTo>
                      <a:cubicBezTo>
                        <a:pt x="409162" y="62645"/>
                        <a:pt x="430248" y="59469"/>
                        <a:pt x="450701" y="59723"/>
                      </a:cubicBezTo>
                      <a:cubicBezTo>
                        <a:pt x="457942" y="59850"/>
                        <a:pt x="465182" y="59850"/>
                        <a:pt x="472422" y="59978"/>
                      </a:cubicBezTo>
                      <a:cubicBezTo>
                        <a:pt x="484236" y="60105"/>
                        <a:pt x="495923" y="60231"/>
                        <a:pt x="507737" y="60358"/>
                      </a:cubicBezTo>
                      <a:cubicBezTo>
                        <a:pt x="530729"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2" name="Graphic 8">
                <a:extLst>
                  <a:ext uri="{FF2B5EF4-FFF2-40B4-BE49-F238E27FC236}">
                    <a16:creationId xmlns:a16="http://schemas.microsoft.com/office/drawing/2014/main" id="{E9C21E5D-58EB-0EB0-3E12-0441BE731C51}"/>
                  </a:ext>
                </a:extLst>
              </p:cNvPr>
              <p:cNvGrpSpPr/>
              <p:nvPr/>
            </p:nvGrpSpPr>
            <p:grpSpPr>
              <a:xfrm>
                <a:off x="7249822" y="6719464"/>
                <a:ext cx="581921" cy="62572"/>
                <a:chOff x="7249822" y="6719464"/>
                <a:chExt cx="581921" cy="62572"/>
              </a:xfrm>
              <a:grpFill/>
            </p:grpSpPr>
            <p:sp>
              <p:nvSpPr>
                <p:cNvPr id="239" name="Freeform 238">
                  <a:extLst>
                    <a:ext uri="{FF2B5EF4-FFF2-40B4-BE49-F238E27FC236}">
                      <a16:creationId xmlns:a16="http://schemas.microsoft.com/office/drawing/2014/main" id="{F1427C93-1908-B931-B617-81832CF7BD24}"/>
                    </a:ext>
                  </a:extLst>
                </p:cNvPr>
                <p:cNvSpPr/>
                <p:nvPr/>
              </p:nvSpPr>
              <p:spPr>
                <a:xfrm>
                  <a:off x="7721990" y="6779569"/>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2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5" y="0"/>
                      </a:cubicBezTo>
                      <a:cubicBezTo>
                        <a:pt x="8257" y="889"/>
                        <a:pt x="16641" y="1016"/>
                        <a:pt x="24771" y="889"/>
                      </a:cubicBezTo>
                      <a:cubicBezTo>
                        <a:pt x="28454" y="635"/>
                        <a:pt x="31885" y="635"/>
                        <a:pt x="35442" y="381"/>
                      </a:cubicBezTo>
                      <a:cubicBezTo>
                        <a:pt x="23627"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40" name="Freeform 239">
                  <a:extLst>
                    <a:ext uri="{FF2B5EF4-FFF2-40B4-BE49-F238E27FC236}">
                      <a16:creationId xmlns:a16="http://schemas.microsoft.com/office/drawing/2014/main" id="{35A0BD42-C51E-3AA9-E823-638DE4DFE02A}"/>
                    </a:ext>
                  </a:extLst>
                </p:cNvPr>
                <p:cNvSpPr/>
                <p:nvPr/>
              </p:nvSpPr>
              <p:spPr>
                <a:xfrm>
                  <a:off x="7249822"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8 w 581921"/>
                    <a:gd name="connsiteY10" fmla="*/ 2547 h 62572"/>
                    <a:gd name="connsiteX11" fmla="*/ 183558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0"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6" y="2292"/>
                        <a:pt x="201214" y="5215"/>
                        <a:pt x="183558" y="2547"/>
                      </a:cubicBezTo>
                      <a:cubicBezTo>
                        <a:pt x="175808"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3" y="60105"/>
                      </a:cubicBezTo>
                      <a:cubicBezTo>
                        <a:pt x="181144" y="59215"/>
                        <a:pt x="259394" y="60105"/>
                        <a:pt x="337644" y="58071"/>
                      </a:cubicBezTo>
                      <a:cubicBezTo>
                        <a:pt x="351999" y="57691"/>
                        <a:pt x="386805" y="58453"/>
                        <a:pt x="389472" y="58961"/>
                      </a:cubicBezTo>
                      <a:cubicBezTo>
                        <a:pt x="409162" y="62645"/>
                        <a:pt x="430248" y="59469"/>
                        <a:pt x="450700" y="59723"/>
                      </a:cubicBezTo>
                      <a:cubicBezTo>
                        <a:pt x="457941" y="59850"/>
                        <a:pt x="465182" y="59850"/>
                        <a:pt x="472422" y="59978"/>
                      </a:cubicBezTo>
                      <a:cubicBezTo>
                        <a:pt x="484236" y="60105"/>
                        <a:pt x="495922" y="60231"/>
                        <a:pt x="507736" y="60358"/>
                      </a:cubicBezTo>
                      <a:cubicBezTo>
                        <a:pt x="530728"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3" name="Graphic 8">
                <a:extLst>
                  <a:ext uri="{FF2B5EF4-FFF2-40B4-BE49-F238E27FC236}">
                    <a16:creationId xmlns:a16="http://schemas.microsoft.com/office/drawing/2014/main" id="{5D949308-64DD-8C5C-6B8D-579BD68841F4}"/>
                  </a:ext>
                </a:extLst>
              </p:cNvPr>
              <p:cNvGrpSpPr/>
              <p:nvPr/>
            </p:nvGrpSpPr>
            <p:grpSpPr>
              <a:xfrm>
                <a:off x="7820184" y="6719464"/>
                <a:ext cx="581921" cy="62572"/>
                <a:chOff x="7820184" y="6719464"/>
                <a:chExt cx="581921" cy="62572"/>
              </a:xfrm>
              <a:grpFill/>
            </p:grpSpPr>
            <p:sp>
              <p:nvSpPr>
                <p:cNvPr id="237" name="Freeform 236">
                  <a:extLst>
                    <a:ext uri="{FF2B5EF4-FFF2-40B4-BE49-F238E27FC236}">
                      <a16:creationId xmlns:a16="http://schemas.microsoft.com/office/drawing/2014/main" id="{2B0BBE6A-60FE-DC8D-CC36-1476E9A0575E}"/>
                    </a:ext>
                  </a:extLst>
                </p:cNvPr>
                <p:cNvSpPr/>
                <p:nvPr/>
              </p:nvSpPr>
              <p:spPr>
                <a:xfrm>
                  <a:off x="8292352" y="6779569"/>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500"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38" name="Freeform 237">
                  <a:extLst>
                    <a:ext uri="{FF2B5EF4-FFF2-40B4-BE49-F238E27FC236}">
                      <a16:creationId xmlns:a16="http://schemas.microsoft.com/office/drawing/2014/main" id="{E64C60C4-4ACD-CDE2-86B2-DBA345F2BBE4}"/>
                    </a:ext>
                  </a:extLst>
                </p:cNvPr>
                <p:cNvSpPr/>
                <p:nvPr/>
              </p:nvSpPr>
              <p:spPr>
                <a:xfrm>
                  <a:off x="7820184"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0 w 581921"/>
                    <a:gd name="connsiteY6" fmla="*/ 1276 h 62572"/>
                    <a:gd name="connsiteX7" fmla="*/ 488555 w 581921"/>
                    <a:gd name="connsiteY7" fmla="*/ 1784 h 62572"/>
                    <a:gd name="connsiteX8" fmla="*/ 354539 w 581921"/>
                    <a:gd name="connsiteY8" fmla="*/ 4199 h 62572"/>
                    <a:gd name="connsiteX9" fmla="*/ 307665 w 581921"/>
                    <a:gd name="connsiteY9" fmla="*/ 5088 h 62572"/>
                    <a:gd name="connsiteX10" fmla="*/ 223317 w 581921"/>
                    <a:gd name="connsiteY10" fmla="*/ 2547 h 62572"/>
                    <a:gd name="connsiteX11" fmla="*/ 183557 w 581921"/>
                    <a:gd name="connsiteY11" fmla="*/ 2547 h 62572"/>
                    <a:gd name="connsiteX12" fmla="*/ 153705 w 581921"/>
                    <a:gd name="connsiteY12" fmla="*/ 5 h 62572"/>
                    <a:gd name="connsiteX13" fmla="*/ 118391 w 581921"/>
                    <a:gd name="connsiteY13" fmla="*/ 2166 h 62572"/>
                    <a:gd name="connsiteX14" fmla="*/ 24262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3 w 581921"/>
                    <a:gd name="connsiteY19" fmla="*/ 60105 h 62572"/>
                    <a:gd name="connsiteX20" fmla="*/ 337644 w 581921"/>
                    <a:gd name="connsiteY20" fmla="*/ 58071 h 62572"/>
                    <a:gd name="connsiteX21" fmla="*/ 389472 w 581921"/>
                    <a:gd name="connsiteY21" fmla="*/ 58961 h 62572"/>
                    <a:gd name="connsiteX22" fmla="*/ 450700 w 581921"/>
                    <a:gd name="connsiteY22" fmla="*/ 59723 h 62572"/>
                    <a:gd name="connsiteX23" fmla="*/ 472422 w 581921"/>
                    <a:gd name="connsiteY23" fmla="*/ 59978 h 62572"/>
                    <a:gd name="connsiteX24" fmla="*/ 507736 w 581921"/>
                    <a:gd name="connsiteY24" fmla="*/ 60358 h 62572"/>
                    <a:gd name="connsiteX25" fmla="*/ 576586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2"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7" y="1403"/>
                        <a:pt x="500750" y="1276"/>
                        <a:pt x="499860" y="1276"/>
                      </a:cubicBezTo>
                      <a:cubicBezTo>
                        <a:pt x="496430" y="895"/>
                        <a:pt x="492492" y="1276"/>
                        <a:pt x="488555" y="1784"/>
                      </a:cubicBezTo>
                      <a:cubicBezTo>
                        <a:pt x="443967" y="2292"/>
                        <a:pt x="399253" y="1784"/>
                        <a:pt x="354539" y="4199"/>
                      </a:cubicBezTo>
                      <a:cubicBezTo>
                        <a:pt x="338914" y="5088"/>
                        <a:pt x="323416" y="6231"/>
                        <a:pt x="307665" y="5088"/>
                      </a:cubicBezTo>
                      <a:cubicBezTo>
                        <a:pt x="279591" y="3055"/>
                        <a:pt x="251391" y="3055"/>
                        <a:pt x="223317" y="2547"/>
                      </a:cubicBezTo>
                      <a:cubicBezTo>
                        <a:pt x="210106" y="2292"/>
                        <a:pt x="201214" y="5215"/>
                        <a:pt x="183557" y="2547"/>
                      </a:cubicBezTo>
                      <a:cubicBezTo>
                        <a:pt x="175808" y="2039"/>
                        <a:pt x="161200" y="-122"/>
                        <a:pt x="153705" y="5"/>
                      </a:cubicBezTo>
                      <a:cubicBezTo>
                        <a:pt x="139605" y="387"/>
                        <a:pt x="132492" y="1530"/>
                        <a:pt x="118391" y="2166"/>
                      </a:cubicBezTo>
                      <a:cubicBezTo>
                        <a:pt x="87015" y="3436"/>
                        <a:pt x="55638" y="3944"/>
                        <a:pt x="24262" y="4326"/>
                      </a:cubicBezTo>
                      <a:cubicBezTo>
                        <a:pt x="18291" y="4453"/>
                        <a:pt x="12194" y="3817"/>
                        <a:pt x="6224" y="3182"/>
                      </a:cubicBezTo>
                      <a:lnTo>
                        <a:pt x="0" y="31517"/>
                      </a:lnTo>
                      <a:lnTo>
                        <a:pt x="6224" y="62010"/>
                      </a:lnTo>
                      <a:cubicBezTo>
                        <a:pt x="9654" y="62137"/>
                        <a:pt x="13211" y="62137"/>
                        <a:pt x="16641" y="62265"/>
                      </a:cubicBezTo>
                      <a:cubicBezTo>
                        <a:pt x="45476" y="63535"/>
                        <a:pt x="74693" y="60486"/>
                        <a:pt x="102893" y="60105"/>
                      </a:cubicBezTo>
                      <a:cubicBezTo>
                        <a:pt x="181143" y="59215"/>
                        <a:pt x="259394" y="60105"/>
                        <a:pt x="337644" y="58071"/>
                      </a:cubicBezTo>
                      <a:cubicBezTo>
                        <a:pt x="351998" y="57691"/>
                        <a:pt x="386804" y="58453"/>
                        <a:pt x="389472" y="58961"/>
                      </a:cubicBezTo>
                      <a:cubicBezTo>
                        <a:pt x="409161" y="62645"/>
                        <a:pt x="430248" y="59469"/>
                        <a:pt x="450700" y="59723"/>
                      </a:cubicBezTo>
                      <a:cubicBezTo>
                        <a:pt x="457941" y="59850"/>
                        <a:pt x="465182" y="59850"/>
                        <a:pt x="472422" y="59978"/>
                      </a:cubicBezTo>
                      <a:cubicBezTo>
                        <a:pt x="484236" y="60105"/>
                        <a:pt x="495922" y="60231"/>
                        <a:pt x="507736" y="60358"/>
                      </a:cubicBezTo>
                      <a:cubicBezTo>
                        <a:pt x="530728" y="60613"/>
                        <a:pt x="553721" y="61121"/>
                        <a:pt x="576586"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4" name="Graphic 8">
                <a:extLst>
                  <a:ext uri="{FF2B5EF4-FFF2-40B4-BE49-F238E27FC236}">
                    <a16:creationId xmlns:a16="http://schemas.microsoft.com/office/drawing/2014/main" id="{06E70EE3-DFB4-9340-8E2F-EEBFC7B6C375}"/>
                  </a:ext>
                </a:extLst>
              </p:cNvPr>
              <p:cNvGrpSpPr/>
              <p:nvPr/>
            </p:nvGrpSpPr>
            <p:grpSpPr>
              <a:xfrm>
                <a:off x="8390546" y="6719464"/>
                <a:ext cx="581921" cy="62572"/>
                <a:chOff x="8390546" y="6719464"/>
                <a:chExt cx="581921" cy="62572"/>
              </a:xfrm>
              <a:grpFill/>
            </p:grpSpPr>
            <p:sp>
              <p:nvSpPr>
                <p:cNvPr id="234" name="Freeform 233">
                  <a:extLst>
                    <a:ext uri="{FF2B5EF4-FFF2-40B4-BE49-F238E27FC236}">
                      <a16:creationId xmlns:a16="http://schemas.microsoft.com/office/drawing/2014/main" id="{27820D5C-80F0-B2A9-404A-43DC08FD6F27}"/>
                    </a:ext>
                  </a:extLst>
                </p:cNvPr>
                <p:cNvSpPr/>
                <p:nvPr/>
              </p:nvSpPr>
              <p:spPr>
                <a:xfrm>
                  <a:off x="8862714" y="6779569"/>
                  <a:ext cx="35441" cy="930"/>
                </a:xfrm>
                <a:custGeom>
                  <a:avLst/>
                  <a:gdLst>
                    <a:gd name="connsiteX0" fmla="*/ 0 w 35441"/>
                    <a:gd name="connsiteY0" fmla="*/ 0 h 930"/>
                    <a:gd name="connsiteX1" fmla="*/ 636 w 35441"/>
                    <a:gd name="connsiteY1" fmla="*/ 0 h 930"/>
                    <a:gd name="connsiteX2" fmla="*/ 24771 w 35441"/>
                    <a:gd name="connsiteY2" fmla="*/ 889 h 930"/>
                    <a:gd name="connsiteX3" fmla="*/ 35442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cubicBezTo>
                        <a:pt x="127" y="0"/>
                        <a:pt x="381" y="0"/>
                        <a:pt x="636" y="0"/>
                      </a:cubicBezTo>
                      <a:cubicBezTo>
                        <a:pt x="8257" y="889"/>
                        <a:pt x="16641" y="1016"/>
                        <a:pt x="24771" y="889"/>
                      </a:cubicBezTo>
                      <a:cubicBezTo>
                        <a:pt x="28455" y="635"/>
                        <a:pt x="31885" y="635"/>
                        <a:pt x="35442" y="381"/>
                      </a:cubicBezTo>
                      <a:cubicBezTo>
                        <a:pt x="23501"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36" name="Freeform 235">
                  <a:extLst>
                    <a:ext uri="{FF2B5EF4-FFF2-40B4-BE49-F238E27FC236}">
                      <a16:creationId xmlns:a16="http://schemas.microsoft.com/office/drawing/2014/main" id="{320EE56A-059C-3ADA-25A8-56922CD47CE2}"/>
                    </a:ext>
                  </a:extLst>
                </p:cNvPr>
                <p:cNvSpPr/>
                <p:nvPr/>
              </p:nvSpPr>
              <p:spPr>
                <a:xfrm>
                  <a:off x="8390546" y="6719464"/>
                  <a:ext cx="581921" cy="62572"/>
                </a:xfrm>
                <a:custGeom>
                  <a:avLst/>
                  <a:gdLst>
                    <a:gd name="connsiteX0" fmla="*/ 576459 w 581921"/>
                    <a:gd name="connsiteY0" fmla="*/ 3309 h 62572"/>
                    <a:gd name="connsiteX1" fmla="*/ 569727 w 581921"/>
                    <a:gd name="connsiteY1" fmla="*/ 2547 h 62572"/>
                    <a:gd name="connsiteX2" fmla="*/ 549402 w 581921"/>
                    <a:gd name="connsiteY2" fmla="*/ 768 h 62572"/>
                    <a:gd name="connsiteX3" fmla="*/ 536826 w 581921"/>
                    <a:gd name="connsiteY3" fmla="*/ 895 h 62572"/>
                    <a:gd name="connsiteX4" fmla="*/ 518407 w 581921"/>
                    <a:gd name="connsiteY4" fmla="*/ 1403 h 62572"/>
                    <a:gd name="connsiteX5" fmla="*/ 502020 w 581921"/>
                    <a:gd name="connsiteY5" fmla="*/ 1530 h 62572"/>
                    <a:gd name="connsiteX6" fmla="*/ 499861 w 581921"/>
                    <a:gd name="connsiteY6" fmla="*/ 1276 h 62572"/>
                    <a:gd name="connsiteX7" fmla="*/ 488555 w 581921"/>
                    <a:gd name="connsiteY7" fmla="*/ 1784 h 62572"/>
                    <a:gd name="connsiteX8" fmla="*/ 354539 w 581921"/>
                    <a:gd name="connsiteY8" fmla="*/ 4199 h 62572"/>
                    <a:gd name="connsiteX9" fmla="*/ 307666 w 581921"/>
                    <a:gd name="connsiteY9" fmla="*/ 5088 h 62572"/>
                    <a:gd name="connsiteX10" fmla="*/ 223318 w 581921"/>
                    <a:gd name="connsiteY10" fmla="*/ 2547 h 62572"/>
                    <a:gd name="connsiteX11" fmla="*/ 183558 w 581921"/>
                    <a:gd name="connsiteY11" fmla="*/ 2547 h 62572"/>
                    <a:gd name="connsiteX12" fmla="*/ 153706 w 581921"/>
                    <a:gd name="connsiteY12" fmla="*/ 5 h 62572"/>
                    <a:gd name="connsiteX13" fmla="*/ 118391 w 581921"/>
                    <a:gd name="connsiteY13" fmla="*/ 2166 h 62572"/>
                    <a:gd name="connsiteX14" fmla="*/ 24263 w 581921"/>
                    <a:gd name="connsiteY14" fmla="*/ 4326 h 62572"/>
                    <a:gd name="connsiteX15" fmla="*/ 6224 w 581921"/>
                    <a:gd name="connsiteY15" fmla="*/ 3182 h 62572"/>
                    <a:gd name="connsiteX16" fmla="*/ 0 w 581921"/>
                    <a:gd name="connsiteY16" fmla="*/ 31517 h 62572"/>
                    <a:gd name="connsiteX17" fmla="*/ 6224 w 581921"/>
                    <a:gd name="connsiteY17" fmla="*/ 62010 h 62572"/>
                    <a:gd name="connsiteX18" fmla="*/ 16641 w 581921"/>
                    <a:gd name="connsiteY18" fmla="*/ 62265 h 62572"/>
                    <a:gd name="connsiteX19" fmla="*/ 102894 w 581921"/>
                    <a:gd name="connsiteY19" fmla="*/ 60105 h 62572"/>
                    <a:gd name="connsiteX20" fmla="*/ 337644 w 581921"/>
                    <a:gd name="connsiteY20" fmla="*/ 58071 h 62572"/>
                    <a:gd name="connsiteX21" fmla="*/ 389473 w 581921"/>
                    <a:gd name="connsiteY21" fmla="*/ 58961 h 62572"/>
                    <a:gd name="connsiteX22" fmla="*/ 450700 w 581921"/>
                    <a:gd name="connsiteY22" fmla="*/ 59723 h 62572"/>
                    <a:gd name="connsiteX23" fmla="*/ 472422 w 581921"/>
                    <a:gd name="connsiteY23" fmla="*/ 59978 h 62572"/>
                    <a:gd name="connsiteX24" fmla="*/ 507737 w 581921"/>
                    <a:gd name="connsiteY24" fmla="*/ 60358 h 62572"/>
                    <a:gd name="connsiteX25" fmla="*/ 576587 w 581921"/>
                    <a:gd name="connsiteY25" fmla="*/ 62010 h 62572"/>
                    <a:gd name="connsiteX26" fmla="*/ 581922 w 581921"/>
                    <a:gd name="connsiteY26" fmla="*/ 29737 h 62572"/>
                    <a:gd name="connsiteX27" fmla="*/ 576459 w 581921"/>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572">
                      <a:moveTo>
                        <a:pt x="576459" y="3309"/>
                      </a:moveTo>
                      <a:cubicBezTo>
                        <a:pt x="574173" y="3055"/>
                        <a:pt x="572014"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6" y="5088"/>
                      </a:cubicBezTo>
                      <a:cubicBezTo>
                        <a:pt x="279592" y="3055"/>
                        <a:pt x="251391" y="3055"/>
                        <a:pt x="223318" y="2547"/>
                      </a:cubicBezTo>
                      <a:cubicBezTo>
                        <a:pt x="210106" y="2292"/>
                        <a:pt x="201215" y="5215"/>
                        <a:pt x="183558" y="2547"/>
                      </a:cubicBezTo>
                      <a:cubicBezTo>
                        <a:pt x="175809" y="2039"/>
                        <a:pt x="161200" y="-122"/>
                        <a:pt x="153706" y="5"/>
                      </a:cubicBezTo>
                      <a:cubicBezTo>
                        <a:pt x="139605" y="387"/>
                        <a:pt x="132492" y="1530"/>
                        <a:pt x="118391" y="2166"/>
                      </a:cubicBezTo>
                      <a:cubicBezTo>
                        <a:pt x="87016" y="3436"/>
                        <a:pt x="55639" y="3944"/>
                        <a:pt x="24263" y="4326"/>
                      </a:cubicBezTo>
                      <a:cubicBezTo>
                        <a:pt x="18292" y="4453"/>
                        <a:pt x="12195" y="3817"/>
                        <a:pt x="6224" y="3182"/>
                      </a:cubicBezTo>
                      <a:lnTo>
                        <a:pt x="0" y="31517"/>
                      </a:lnTo>
                      <a:lnTo>
                        <a:pt x="6224" y="62010"/>
                      </a:lnTo>
                      <a:cubicBezTo>
                        <a:pt x="9654" y="62137"/>
                        <a:pt x="13211" y="62137"/>
                        <a:pt x="16641" y="62265"/>
                      </a:cubicBezTo>
                      <a:cubicBezTo>
                        <a:pt x="45477" y="63535"/>
                        <a:pt x="74693" y="60486"/>
                        <a:pt x="102894" y="60105"/>
                      </a:cubicBezTo>
                      <a:cubicBezTo>
                        <a:pt x="181144" y="59215"/>
                        <a:pt x="259394" y="60105"/>
                        <a:pt x="337644" y="58071"/>
                      </a:cubicBezTo>
                      <a:cubicBezTo>
                        <a:pt x="351999" y="57691"/>
                        <a:pt x="386805" y="58453"/>
                        <a:pt x="389473" y="58961"/>
                      </a:cubicBezTo>
                      <a:cubicBezTo>
                        <a:pt x="409162" y="62645"/>
                        <a:pt x="430248" y="59469"/>
                        <a:pt x="450700" y="59723"/>
                      </a:cubicBezTo>
                      <a:cubicBezTo>
                        <a:pt x="457941" y="59850"/>
                        <a:pt x="465182" y="59850"/>
                        <a:pt x="472422" y="59978"/>
                      </a:cubicBezTo>
                      <a:cubicBezTo>
                        <a:pt x="484236" y="60105"/>
                        <a:pt x="495922" y="60231"/>
                        <a:pt x="507737" y="60358"/>
                      </a:cubicBezTo>
                      <a:cubicBezTo>
                        <a:pt x="530729"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5" name="Graphic 8">
                <a:extLst>
                  <a:ext uri="{FF2B5EF4-FFF2-40B4-BE49-F238E27FC236}">
                    <a16:creationId xmlns:a16="http://schemas.microsoft.com/office/drawing/2014/main" id="{2246230E-669F-071B-3D27-2E1173D6922A}"/>
                  </a:ext>
                </a:extLst>
              </p:cNvPr>
              <p:cNvGrpSpPr/>
              <p:nvPr/>
            </p:nvGrpSpPr>
            <p:grpSpPr>
              <a:xfrm>
                <a:off x="8960908" y="6719464"/>
                <a:ext cx="581794" cy="62572"/>
                <a:chOff x="8960908" y="6719464"/>
                <a:chExt cx="581794" cy="62572"/>
              </a:xfrm>
              <a:grpFill/>
            </p:grpSpPr>
            <p:sp>
              <p:nvSpPr>
                <p:cNvPr id="232" name="Freeform 231">
                  <a:extLst>
                    <a:ext uri="{FF2B5EF4-FFF2-40B4-BE49-F238E27FC236}">
                      <a16:creationId xmlns:a16="http://schemas.microsoft.com/office/drawing/2014/main" id="{31EF8BCF-AE83-EBE0-F487-1D06638B2247}"/>
                    </a:ext>
                  </a:extLst>
                </p:cNvPr>
                <p:cNvSpPr/>
                <p:nvPr/>
              </p:nvSpPr>
              <p:spPr>
                <a:xfrm>
                  <a:off x="9433076" y="6779569"/>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4" y="635"/>
                        <a:pt x="31885" y="635"/>
                        <a:pt x="35315" y="381"/>
                      </a:cubicBezTo>
                      <a:cubicBezTo>
                        <a:pt x="23500" y="254"/>
                        <a:pt x="11686"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33" name="Freeform 232">
                  <a:extLst>
                    <a:ext uri="{FF2B5EF4-FFF2-40B4-BE49-F238E27FC236}">
                      <a16:creationId xmlns:a16="http://schemas.microsoft.com/office/drawing/2014/main" id="{9B7FC044-5A90-DF34-30A1-FCB90C43EFD8}"/>
                    </a:ext>
                  </a:extLst>
                </p:cNvPr>
                <p:cNvSpPr/>
                <p:nvPr/>
              </p:nvSpPr>
              <p:spPr>
                <a:xfrm>
                  <a:off x="8960908" y="6719464"/>
                  <a:ext cx="581794" cy="62572"/>
                </a:xfrm>
                <a:custGeom>
                  <a:avLst/>
                  <a:gdLst>
                    <a:gd name="connsiteX0" fmla="*/ 576332 w 581794"/>
                    <a:gd name="connsiteY0" fmla="*/ 3309 h 62572"/>
                    <a:gd name="connsiteX1" fmla="*/ 569599 w 581794"/>
                    <a:gd name="connsiteY1" fmla="*/ 2547 h 62572"/>
                    <a:gd name="connsiteX2" fmla="*/ 549275 w 581794"/>
                    <a:gd name="connsiteY2" fmla="*/ 768 h 62572"/>
                    <a:gd name="connsiteX3" fmla="*/ 536699 w 581794"/>
                    <a:gd name="connsiteY3" fmla="*/ 895 h 62572"/>
                    <a:gd name="connsiteX4" fmla="*/ 518280 w 581794"/>
                    <a:gd name="connsiteY4" fmla="*/ 1403 h 62572"/>
                    <a:gd name="connsiteX5" fmla="*/ 501893 w 581794"/>
                    <a:gd name="connsiteY5" fmla="*/ 1530 h 62572"/>
                    <a:gd name="connsiteX6" fmla="*/ 499733 w 581794"/>
                    <a:gd name="connsiteY6" fmla="*/ 1276 h 62572"/>
                    <a:gd name="connsiteX7" fmla="*/ 488428 w 581794"/>
                    <a:gd name="connsiteY7" fmla="*/ 1784 h 62572"/>
                    <a:gd name="connsiteX8" fmla="*/ 354412 w 581794"/>
                    <a:gd name="connsiteY8" fmla="*/ 4199 h 62572"/>
                    <a:gd name="connsiteX9" fmla="*/ 307538 w 581794"/>
                    <a:gd name="connsiteY9" fmla="*/ 5088 h 62572"/>
                    <a:gd name="connsiteX10" fmla="*/ 223191 w 581794"/>
                    <a:gd name="connsiteY10" fmla="*/ 2547 h 62572"/>
                    <a:gd name="connsiteX11" fmla="*/ 183430 w 581794"/>
                    <a:gd name="connsiteY11" fmla="*/ 2547 h 62572"/>
                    <a:gd name="connsiteX12" fmla="*/ 153578 w 581794"/>
                    <a:gd name="connsiteY12" fmla="*/ 5 h 62572"/>
                    <a:gd name="connsiteX13" fmla="*/ 118264 w 581794"/>
                    <a:gd name="connsiteY13" fmla="*/ 2166 h 62572"/>
                    <a:gd name="connsiteX14" fmla="*/ 24135 w 581794"/>
                    <a:gd name="connsiteY14" fmla="*/ 4326 h 62572"/>
                    <a:gd name="connsiteX15" fmla="*/ 6097 w 581794"/>
                    <a:gd name="connsiteY15" fmla="*/ 3182 h 62572"/>
                    <a:gd name="connsiteX16" fmla="*/ 0 w 581794"/>
                    <a:gd name="connsiteY16" fmla="*/ 31517 h 62572"/>
                    <a:gd name="connsiteX17" fmla="*/ 6097 w 581794"/>
                    <a:gd name="connsiteY17" fmla="*/ 62010 h 62572"/>
                    <a:gd name="connsiteX18" fmla="*/ 16514 w 581794"/>
                    <a:gd name="connsiteY18" fmla="*/ 62265 h 62572"/>
                    <a:gd name="connsiteX19" fmla="*/ 102766 w 581794"/>
                    <a:gd name="connsiteY19" fmla="*/ 60105 h 62572"/>
                    <a:gd name="connsiteX20" fmla="*/ 337517 w 581794"/>
                    <a:gd name="connsiteY20" fmla="*/ 58071 h 62572"/>
                    <a:gd name="connsiteX21" fmla="*/ 389345 w 581794"/>
                    <a:gd name="connsiteY21" fmla="*/ 58961 h 62572"/>
                    <a:gd name="connsiteX22" fmla="*/ 450573 w 581794"/>
                    <a:gd name="connsiteY22" fmla="*/ 59723 h 62572"/>
                    <a:gd name="connsiteX23" fmla="*/ 472295 w 581794"/>
                    <a:gd name="connsiteY23" fmla="*/ 59978 h 62572"/>
                    <a:gd name="connsiteX24" fmla="*/ 507609 w 581794"/>
                    <a:gd name="connsiteY24" fmla="*/ 60358 h 62572"/>
                    <a:gd name="connsiteX25" fmla="*/ 576459 w 581794"/>
                    <a:gd name="connsiteY25" fmla="*/ 62010 h 62572"/>
                    <a:gd name="connsiteX26" fmla="*/ 581794 w 581794"/>
                    <a:gd name="connsiteY26" fmla="*/ 29737 h 62572"/>
                    <a:gd name="connsiteX27" fmla="*/ 576332 w 581794"/>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572">
                      <a:moveTo>
                        <a:pt x="576332" y="3309"/>
                      </a:moveTo>
                      <a:cubicBezTo>
                        <a:pt x="574046" y="3055"/>
                        <a:pt x="571886" y="2801"/>
                        <a:pt x="569599" y="2547"/>
                      </a:cubicBezTo>
                      <a:cubicBezTo>
                        <a:pt x="562486" y="1657"/>
                        <a:pt x="555881"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2" y="1276"/>
                        <a:pt x="499733"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79" y="2292"/>
                        <a:pt x="201087" y="5215"/>
                        <a:pt x="183430" y="2547"/>
                      </a:cubicBezTo>
                      <a:cubicBezTo>
                        <a:pt x="175681" y="2039"/>
                        <a:pt x="161073" y="-122"/>
                        <a:pt x="153578" y="5"/>
                      </a:cubicBezTo>
                      <a:cubicBezTo>
                        <a:pt x="139478" y="387"/>
                        <a:pt x="132364" y="1530"/>
                        <a:pt x="118264" y="2166"/>
                      </a:cubicBezTo>
                      <a:cubicBezTo>
                        <a:pt x="86888" y="3436"/>
                        <a:pt x="55512" y="3944"/>
                        <a:pt x="24135" y="4326"/>
                      </a:cubicBezTo>
                      <a:cubicBezTo>
                        <a:pt x="18165" y="4453"/>
                        <a:pt x="12068" y="3817"/>
                        <a:pt x="6097" y="3182"/>
                      </a:cubicBezTo>
                      <a:lnTo>
                        <a:pt x="0" y="31517"/>
                      </a:lnTo>
                      <a:lnTo>
                        <a:pt x="6097" y="62010"/>
                      </a:lnTo>
                      <a:cubicBezTo>
                        <a:pt x="9527" y="62137"/>
                        <a:pt x="13084" y="62137"/>
                        <a:pt x="16514" y="62265"/>
                      </a:cubicBezTo>
                      <a:cubicBezTo>
                        <a:pt x="45350" y="63535"/>
                        <a:pt x="74566" y="60486"/>
                        <a:pt x="102766" y="60105"/>
                      </a:cubicBezTo>
                      <a:cubicBezTo>
                        <a:pt x="181017" y="59215"/>
                        <a:pt x="259267" y="60105"/>
                        <a:pt x="337517" y="58071"/>
                      </a:cubicBezTo>
                      <a:cubicBezTo>
                        <a:pt x="351872" y="57691"/>
                        <a:pt x="386677" y="58453"/>
                        <a:pt x="389345" y="58961"/>
                      </a:cubicBezTo>
                      <a:cubicBezTo>
                        <a:pt x="409035" y="62645"/>
                        <a:pt x="430121" y="59469"/>
                        <a:pt x="450573" y="59723"/>
                      </a:cubicBezTo>
                      <a:cubicBezTo>
                        <a:pt x="457814" y="59850"/>
                        <a:pt x="465054" y="59850"/>
                        <a:pt x="472295" y="59978"/>
                      </a:cubicBezTo>
                      <a:cubicBezTo>
                        <a:pt x="484109" y="60105"/>
                        <a:pt x="495795" y="60231"/>
                        <a:pt x="507609" y="60358"/>
                      </a:cubicBezTo>
                      <a:cubicBezTo>
                        <a:pt x="530601" y="60613"/>
                        <a:pt x="553594" y="61121"/>
                        <a:pt x="576459" y="62010"/>
                      </a:cubicBezTo>
                      <a:lnTo>
                        <a:pt x="581794" y="29737"/>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6" name="Graphic 8">
                <a:extLst>
                  <a:ext uri="{FF2B5EF4-FFF2-40B4-BE49-F238E27FC236}">
                    <a16:creationId xmlns:a16="http://schemas.microsoft.com/office/drawing/2014/main" id="{68EFA43B-402C-4D0E-C778-7AC24D4DA932}"/>
                  </a:ext>
                </a:extLst>
              </p:cNvPr>
              <p:cNvGrpSpPr/>
              <p:nvPr/>
            </p:nvGrpSpPr>
            <p:grpSpPr>
              <a:xfrm>
                <a:off x="9531142" y="6719464"/>
                <a:ext cx="581922" cy="62572"/>
                <a:chOff x="9531142" y="6719464"/>
                <a:chExt cx="581922" cy="62572"/>
              </a:xfrm>
              <a:grpFill/>
            </p:grpSpPr>
            <p:sp>
              <p:nvSpPr>
                <p:cNvPr id="230" name="Freeform 229">
                  <a:extLst>
                    <a:ext uri="{FF2B5EF4-FFF2-40B4-BE49-F238E27FC236}">
                      <a16:creationId xmlns:a16="http://schemas.microsoft.com/office/drawing/2014/main" id="{B0D9B458-4EF2-49BB-45DA-AD70BA7B1F1A}"/>
                    </a:ext>
                  </a:extLst>
                </p:cNvPr>
                <p:cNvSpPr/>
                <p:nvPr/>
              </p:nvSpPr>
              <p:spPr>
                <a:xfrm>
                  <a:off x="10003311" y="6779569"/>
                  <a:ext cx="35313" cy="930"/>
                </a:xfrm>
                <a:custGeom>
                  <a:avLst/>
                  <a:gdLst>
                    <a:gd name="connsiteX0" fmla="*/ 0 w 35313"/>
                    <a:gd name="connsiteY0" fmla="*/ 0 h 930"/>
                    <a:gd name="connsiteX1" fmla="*/ 508 w 35313"/>
                    <a:gd name="connsiteY1" fmla="*/ 0 h 930"/>
                    <a:gd name="connsiteX2" fmla="*/ 24644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127" y="0"/>
                        <a:pt x="381" y="0"/>
                        <a:pt x="508" y="0"/>
                      </a:cubicBezTo>
                      <a:cubicBezTo>
                        <a:pt x="8130" y="889"/>
                        <a:pt x="16514" y="1016"/>
                        <a:pt x="24644" y="889"/>
                      </a:cubicBezTo>
                      <a:cubicBezTo>
                        <a:pt x="28327" y="635"/>
                        <a:pt x="31757" y="635"/>
                        <a:pt x="35314" y="381"/>
                      </a:cubicBezTo>
                      <a:cubicBezTo>
                        <a:pt x="23627"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31" name="Freeform 230">
                  <a:extLst>
                    <a:ext uri="{FF2B5EF4-FFF2-40B4-BE49-F238E27FC236}">
                      <a16:creationId xmlns:a16="http://schemas.microsoft.com/office/drawing/2014/main" id="{D873CE5B-6F4B-3458-3C05-8C3E64E2C6ED}"/>
                    </a:ext>
                  </a:extLst>
                </p:cNvPr>
                <p:cNvSpPr/>
                <p:nvPr/>
              </p:nvSpPr>
              <p:spPr>
                <a:xfrm>
                  <a:off x="9531142" y="6719464"/>
                  <a:ext cx="581922" cy="62572"/>
                </a:xfrm>
                <a:custGeom>
                  <a:avLst/>
                  <a:gdLst>
                    <a:gd name="connsiteX0" fmla="*/ 576459 w 581922"/>
                    <a:gd name="connsiteY0" fmla="*/ 3309 h 62572"/>
                    <a:gd name="connsiteX1" fmla="*/ 569727 w 581922"/>
                    <a:gd name="connsiteY1" fmla="*/ 2547 h 62572"/>
                    <a:gd name="connsiteX2" fmla="*/ 549402 w 581922"/>
                    <a:gd name="connsiteY2" fmla="*/ 768 h 62572"/>
                    <a:gd name="connsiteX3" fmla="*/ 536826 w 581922"/>
                    <a:gd name="connsiteY3" fmla="*/ 895 h 62572"/>
                    <a:gd name="connsiteX4" fmla="*/ 518408 w 581922"/>
                    <a:gd name="connsiteY4" fmla="*/ 1403 h 62572"/>
                    <a:gd name="connsiteX5" fmla="*/ 502020 w 581922"/>
                    <a:gd name="connsiteY5" fmla="*/ 1530 h 62572"/>
                    <a:gd name="connsiteX6" fmla="*/ 499861 w 581922"/>
                    <a:gd name="connsiteY6" fmla="*/ 1276 h 62572"/>
                    <a:gd name="connsiteX7" fmla="*/ 488555 w 581922"/>
                    <a:gd name="connsiteY7" fmla="*/ 1784 h 62572"/>
                    <a:gd name="connsiteX8" fmla="*/ 354539 w 581922"/>
                    <a:gd name="connsiteY8" fmla="*/ 4199 h 62572"/>
                    <a:gd name="connsiteX9" fmla="*/ 307666 w 581922"/>
                    <a:gd name="connsiteY9" fmla="*/ 5088 h 62572"/>
                    <a:gd name="connsiteX10" fmla="*/ 223318 w 581922"/>
                    <a:gd name="connsiteY10" fmla="*/ 2547 h 62572"/>
                    <a:gd name="connsiteX11" fmla="*/ 183558 w 581922"/>
                    <a:gd name="connsiteY11" fmla="*/ 2547 h 62572"/>
                    <a:gd name="connsiteX12" fmla="*/ 153706 w 581922"/>
                    <a:gd name="connsiteY12" fmla="*/ 5 h 62572"/>
                    <a:gd name="connsiteX13" fmla="*/ 118391 w 581922"/>
                    <a:gd name="connsiteY13" fmla="*/ 2166 h 62572"/>
                    <a:gd name="connsiteX14" fmla="*/ 24263 w 581922"/>
                    <a:gd name="connsiteY14" fmla="*/ 4326 h 62572"/>
                    <a:gd name="connsiteX15" fmla="*/ 6225 w 581922"/>
                    <a:gd name="connsiteY15" fmla="*/ 3182 h 62572"/>
                    <a:gd name="connsiteX16" fmla="*/ 0 w 581922"/>
                    <a:gd name="connsiteY16" fmla="*/ 31517 h 62572"/>
                    <a:gd name="connsiteX17" fmla="*/ 6225 w 581922"/>
                    <a:gd name="connsiteY17" fmla="*/ 62010 h 62572"/>
                    <a:gd name="connsiteX18" fmla="*/ 16642 w 581922"/>
                    <a:gd name="connsiteY18" fmla="*/ 62265 h 62572"/>
                    <a:gd name="connsiteX19" fmla="*/ 102894 w 581922"/>
                    <a:gd name="connsiteY19" fmla="*/ 60105 h 62572"/>
                    <a:gd name="connsiteX20" fmla="*/ 337644 w 581922"/>
                    <a:gd name="connsiteY20" fmla="*/ 58071 h 62572"/>
                    <a:gd name="connsiteX21" fmla="*/ 389473 w 581922"/>
                    <a:gd name="connsiteY21" fmla="*/ 58961 h 62572"/>
                    <a:gd name="connsiteX22" fmla="*/ 450701 w 581922"/>
                    <a:gd name="connsiteY22" fmla="*/ 59723 h 62572"/>
                    <a:gd name="connsiteX23" fmla="*/ 472422 w 581922"/>
                    <a:gd name="connsiteY23" fmla="*/ 59978 h 62572"/>
                    <a:gd name="connsiteX24" fmla="*/ 507737 w 581922"/>
                    <a:gd name="connsiteY24" fmla="*/ 60358 h 62572"/>
                    <a:gd name="connsiteX25" fmla="*/ 576587 w 581922"/>
                    <a:gd name="connsiteY25" fmla="*/ 62010 h 62572"/>
                    <a:gd name="connsiteX26" fmla="*/ 581922 w 581922"/>
                    <a:gd name="connsiteY26" fmla="*/ 29737 h 62572"/>
                    <a:gd name="connsiteX27" fmla="*/ 576459 w 581922"/>
                    <a:gd name="connsiteY27" fmla="*/ 3309 h 6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2" h="62572">
                      <a:moveTo>
                        <a:pt x="576459" y="3309"/>
                      </a:moveTo>
                      <a:cubicBezTo>
                        <a:pt x="574173" y="3055"/>
                        <a:pt x="572014" y="2801"/>
                        <a:pt x="569727" y="2547"/>
                      </a:cubicBezTo>
                      <a:cubicBezTo>
                        <a:pt x="562614" y="1657"/>
                        <a:pt x="556008" y="895"/>
                        <a:pt x="549402" y="768"/>
                      </a:cubicBezTo>
                      <a:cubicBezTo>
                        <a:pt x="545338" y="514"/>
                        <a:pt x="541400" y="514"/>
                        <a:pt x="536826" y="895"/>
                      </a:cubicBezTo>
                      <a:cubicBezTo>
                        <a:pt x="530983" y="1657"/>
                        <a:pt x="524632" y="1784"/>
                        <a:pt x="518408" y="1403"/>
                      </a:cubicBezTo>
                      <a:cubicBezTo>
                        <a:pt x="518153" y="1403"/>
                        <a:pt x="507229" y="1530"/>
                        <a:pt x="502020" y="1530"/>
                      </a:cubicBezTo>
                      <a:cubicBezTo>
                        <a:pt x="501258" y="1403"/>
                        <a:pt x="500750" y="1276"/>
                        <a:pt x="499861" y="1276"/>
                      </a:cubicBezTo>
                      <a:cubicBezTo>
                        <a:pt x="496431" y="895"/>
                        <a:pt x="492493" y="1276"/>
                        <a:pt x="488555" y="1784"/>
                      </a:cubicBezTo>
                      <a:cubicBezTo>
                        <a:pt x="443968" y="2292"/>
                        <a:pt x="399254" y="1784"/>
                        <a:pt x="354539" y="4199"/>
                      </a:cubicBezTo>
                      <a:cubicBezTo>
                        <a:pt x="338915"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6" y="387"/>
                        <a:pt x="132492" y="1530"/>
                        <a:pt x="118391" y="2166"/>
                      </a:cubicBezTo>
                      <a:cubicBezTo>
                        <a:pt x="87016" y="3436"/>
                        <a:pt x="55639" y="3944"/>
                        <a:pt x="24263" y="4326"/>
                      </a:cubicBezTo>
                      <a:cubicBezTo>
                        <a:pt x="18292" y="4453"/>
                        <a:pt x="12195" y="3817"/>
                        <a:pt x="6225" y="3182"/>
                      </a:cubicBezTo>
                      <a:lnTo>
                        <a:pt x="0" y="31517"/>
                      </a:lnTo>
                      <a:lnTo>
                        <a:pt x="6225" y="62010"/>
                      </a:lnTo>
                      <a:cubicBezTo>
                        <a:pt x="9654" y="62137"/>
                        <a:pt x="13212" y="62137"/>
                        <a:pt x="16642" y="62265"/>
                      </a:cubicBezTo>
                      <a:cubicBezTo>
                        <a:pt x="45477" y="63535"/>
                        <a:pt x="74693" y="60486"/>
                        <a:pt x="102894" y="60105"/>
                      </a:cubicBezTo>
                      <a:cubicBezTo>
                        <a:pt x="181144" y="59215"/>
                        <a:pt x="259395" y="60105"/>
                        <a:pt x="337644" y="58071"/>
                      </a:cubicBezTo>
                      <a:cubicBezTo>
                        <a:pt x="351999" y="57691"/>
                        <a:pt x="386805" y="58453"/>
                        <a:pt x="389473" y="58961"/>
                      </a:cubicBezTo>
                      <a:cubicBezTo>
                        <a:pt x="409162" y="62645"/>
                        <a:pt x="430249" y="59469"/>
                        <a:pt x="450701" y="59723"/>
                      </a:cubicBezTo>
                      <a:cubicBezTo>
                        <a:pt x="457942" y="59850"/>
                        <a:pt x="465182" y="59850"/>
                        <a:pt x="472422" y="59978"/>
                      </a:cubicBezTo>
                      <a:cubicBezTo>
                        <a:pt x="484237" y="60105"/>
                        <a:pt x="495923" y="60231"/>
                        <a:pt x="507737" y="60358"/>
                      </a:cubicBezTo>
                      <a:cubicBezTo>
                        <a:pt x="530729" y="60613"/>
                        <a:pt x="553721" y="61121"/>
                        <a:pt x="576587" y="62010"/>
                      </a:cubicBezTo>
                      <a:lnTo>
                        <a:pt x="581922" y="29737"/>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7" name="Graphic 8">
                <a:extLst>
                  <a:ext uri="{FF2B5EF4-FFF2-40B4-BE49-F238E27FC236}">
                    <a16:creationId xmlns:a16="http://schemas.microsoft.com/office/drawing/2014/main" id="{C12391D1-7F93-F916-E9C9-C4F9B2672ADA}"/>
                  </a:ext>
                </a:extLst>
              </p:cNvPr>
              <p:cNvGrpSpPr/>
              <p:nvPr/>
            </p:nvGrpSpPr>
            <p:grpSpPr>
              <a:xfrm>
                <a:off x="10101759" y="6721444"/>
                <a:ext cx="248410" cy="404995"/>
                <a:chOff x="10101759" y="6721444"/>
                <a:chExt cx="248410" cy="404995"/>
              </a:xfrm>
              <a:grpFill/>
            </p:grpSpPr>
            <p:sp>
              <p:nvSpPr>
                <p:cNvPr id="228" name="Freeform 227">
                  <a:extLst>
                    <a:ext uri="{FF2B5EF4-FFF2-40B4-BE49-F238E27FC236}">
                      <a16:creationId xmlns:a16="http://schemas.microsoft.com/office/drawing/2014/main" id="{CAF78864-B340-211D-6D94-BCB7A886C64F}"/>
                    </a:ext>
                  </a:extLst>
                </p:cNvPr>
                <p:cNvSpPr/>
                <p:nvPr/>
              </p:nvSpPr>
              <p:spPr>
                <a:xfrm>
                  <a:off x="10291117" y="7003065"/>
                  <a:ext cx="931" cy="29732"/>
                </a:xfrm>
                <a:custGeom>
                  <a:avLst/>
                  <a:gdLst>
                    <a:gd name="connsiteX0" fmla="*/ 931 w 931"/>
                    <a:gd name="connsiteY0" fmla="*/ 0 h 29732"/>
                    <a:gd name="connsiteX1" fmla="*/ 931 w 931"/>
                    <a:gd name="connsiteY1" fmla="*/ 508 h 29732"/>
                    <a:gd name="connsiteX2" fmla="*/ 42 w 931"/>
                    <a:gd name="connsiteY2" fmla="*/ 20456 h 29732"/>
                    <a:gd name="connsiteX3" fmla="*/ 550 w 931"/>
                    <a:gd name="connsiteY3" fmla="*/ 29732 h 29732"/>
                    <a:gd name="connsiteX4" fmla="*/ 931 w 931"/>
                    <a:gd name="connsiteY4" fmla="*/ 0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 h="29732">
                      <a:moveTo>
                        <a:pt x="931" y="0"/>
                      </a:moveTo>
                      <a:lnTo>
                        <a:pt x="931" y="508"/>
                      </a:lnTo>
                      <a:cubicBezTo>
                        <a:pt x="42" y="6607"/>
                        <a:pt x="-85" y="13468"/>
                        <a:pt x="42" y="20456"/>
                      </a:cubicBezTo>
                      <a:cubicBezTo>
                        <a:pt x="169" y="23633"/>
                        <a:pt x="296" y="26683"/>
                        <a:pt x="550" y="29732"/>
                      </a:cubicBezTo>
                      <a:cubicBezTo>
                        <a:pt x="677" y="19694"/>
                        <a:pt x="804" y="9784"/>
                        <a:pt x="931"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229" name="Freeform 228">
                  <a:extLst>
                    <a:ext uri="{FF2B5EF4-FFF2-40B4-BE49-F238E27FC236}">
                      <a16:creationId xmlns:a16="http://schemas.microsoft.com/office/drawing/2014/main" id="{B76DDAAE-A956-A65C-3742-B46CFD68D740}"/>
                    </a:ext>
                  </a:extLst>
                </p:cNvPr>
                <p:cNvSpPr/>
                <p:nvPr/>
              </p:nvSpPr>
              <p:spPr>
                <a:xfrm>
                  <a:off x="10101759" y="6721444"/>
                  <a:ext cx="248410" cy="404995"/>
                </a:xfrm>
                <a:custGeom>
                  <a:avLst/>
                  <a:gdLst>
                    <a:gd name="connsiteX0" fmla="*/ 203628 w 248410"/>
                    <a:gd name="connsiteY0" fmla="*/ 404995 h 404995"/>
                    <a:gd name="connsiteX1" fmla="*/ 210996 w 248410"/>
                    <a:gd name="connsiteY1" fmla="*/ 404106 h 404995"/>
                    <a:gd name="connsiteX2" fmla="*/ 231194 w 248410"/>
                    <a:gd name="connsiteY2" fmla="*/ 393814 h 404995"/>
                    <a:gd name="connsiteX3" fmla="*/ 239196 w 248410"/>
                    <a:gd name="connsiteY3" fmla="*/ 382378 h 404995"/>
                    <a:gd name="connsiteX4" fmla="*/ 243642 w 248410"/>
                    <a:gd name="connsiteY4" fmla="*/ 363192 h 404995"/>
                    <a:gd name="connsiteX5" fmla="*/ 245421 w 248410"/>
                    <a:gd name="connsiteY5" fmla="*/ 345785 h 404995"/>
                    <a:gd name="connsiteX6" fmla="*/ 245929 w 248410"/>
                    <a:gd name="connsiteY6" fmla="*/ 343626 h 404995"/>
                    <a:gd name="connsiteX7" fmla="*/ 246564 w 248410"/>
                    <a:gd name="connsiteY7" fmla="*/ 331047 h 404995"/>
                    <a:gd name="connsiteX8" fmla="*/ 248215 w 248410"/>
                    <a:gd name="connsiteY8" fmla="*/ 252905 h 404995"/>
                    <a:gd name="connsiteX9" fmla="*/ 247580 w 248410"/>
                    <a:gd name="connsiteY9" fmla="*/ 213010 h 404995"/>
                    <a:gd name="connsiteX10" fmla="*/ 246310 w 248410"/>
                    <a:gd name="connsiteY10" fmla="*/ 176670 h 404995"/>
                    <a:gd name="connsiteX11" fmla="*/ 245294 w 248410"/>
                    <a:gd name="connsiteY11" fmla="*/ 120510 h 404995"/>
                    <a:gd name="connsiteX12" fmla="*/ 244532 w 248410"/>
                    <a:gd name="connsiteY12" fmla="*/ 73118 h 404995"/>
                    <a:gd name="connsiteX13" fmla="*/ 242626 w 248410"/>
                    <a:gd name="connsiteY13" fmla="*/ 50755 h 404995"/>
                    <a:gd name="connsiteX14" fmla="*/ 237164 w 248410"/>
                    <a:gd name="connsiteY14" fmla="*/ 29028 h 404995"/>
                    <a:gd name="connsiteX15" fmla="*/ 223191 w 248410"/>
                    <a:gd name="connsiteY15" fmla="*/ 14670 h 404995"/>
                    <a:gd name="connsiteX16" fmla="*/ 202358 w 248410"/>
                    <a:gd name="connsiteY16" fmla="*/ 6030 h 404995"/>
                    <a:gd name="connsiteX17" fmla="*/ 172379 w 248410"/>
                    <a:gd name="connsiteY17" fmla="*/ 567 h 404995"/>
                    <a:gd name="connsiteX18" fmla="*/ 131857 w 248410"/>
                    <a:gd name="connsiteY18" fmla="*/ 312 h 404995"/>
                    <a:gd name="connsiteX19" fmla="*/ 24135 w 248410"/>
                    <a:gd name="connsiteY19" fmla="*/ 2346 h 404995"/>
                    <a:gd name="connsiteX20" fmla="*/ 6097 w 248410"/>
                    <a:gd name="connsiteY20" fmla="*/ 1202 h 404995"/>
                    <a:gd name="connsiteX21" fmla="*/ 0 w 248410"/>
                    <a:gd name="connsiteY21" fmla="*/ 29537 h 404995"/>
                    <a:gd name="connsiteX22" fmla="*/ 6097 w 248410"/>
                    <a:gd name="connsiteY22" fmla="*/ 60030 h 404995"/>
                    <a:gd name="connsiteX23" fmla="*/ 16514 w 248410"/>
                    <a:gd name="connsiteY23" fmla="*/ 60285 h 404995"/>
                    <a:gd name="connsiteX24" fmla="*/ 55003 w 248410"/>
                    <a:gd name="connsiteY24" fmla="*/ 59776 h 404995"/>
                    <a:gd name="connsiteX25" fmla="*/ 91588 w 248410"/>
                    <a:gd name="connsiteY25" fmla="*/ 58125 h 404995"/>
                    <a:gd name="connsiteX26" fmla="*/ 141637 w 248410"/>
                    <a:gd name="connsiteY26" fmla="*/ 57743 h 404995"/>
                    <a:gd name="connsiteX27" fmla="*/ 166662 w 248410"/>
                    <a:gd name="connsiteY27" fmla="*/ 57998 h 404995"/>
                    <a:gd name="connsiteX28" fmla="*/ 186733 w 248410"/>
                    <a:gd name="connsiteY28" fmla="*/ 71466 h 404995"/>
                    <a:gd name="connsiteX29" fmla="*/ 190798 w 248410"/>
                    <a:gd name="connsiteY29" fmla="*/ 83155 h 404995"/>
                    <a:gd name="connsiteX30" fmla="*/ 191052 w 248410"/>
                    <a:gd name="connsiteY30" fmla="*/ 95607 h 404995"/>
                    <a:gd name="connsiteX31" fmla="*/ 191306 w 248410"/>
                    <a:gd name="connsiteY31" fmla="*/ 120510 h 404995"/>
                    <a:gd name="connsiteX32" fmla="*/ 192323 w 248410"/>
                    <a:gd name="connsiteY32" fmla="*/ 168793 h 404995"/>
                    <a:gd name="connsiteX33" fmla="*/ 192196 w 248410"/>
                    <a:gd name="connsiteY33" fmla="*/ 192680 h 404995"/>
                    <a:gd name="connsiteX34" fmla="*/ 191433 w 248410"/>
                    <a:gd name="connsiteY34" fmla="*/ 214153 h 404995"/>
                    <a:gd name="connsiteX35" fmla="*/ 189782 w 248410"/>
                    <a:gd name="connsiteY35" fmla="*/ 226858 h 404995"/>
                    <a:gd name="connsiteX36" fmla="*/ 189782 w 248410"/>
                    <a:gd name="connsiteY36" fmla="*/ 238548 h 404995"/>
                    <a:gd name="connsiteX37" fmla="*/ 190671 w 248410"/>
                    <a:gd name="connsiteY37" fmla="*/ 262944 h 404995"/>
                    <a:gd name="connsiteX38" fmla="*/ 190417 w 248410"/>
                    <a:gd name="connsiteY38" fmla="*/ 281366 h 404995"/>
                    <a:gd name="connsiteX39" fmla="*/ 190035 w 248410"/>
                    <a:gd name="connsiteY39" fmla="*/ 311099 h 404995"/>
                    <a:gd name="connsiteX40" fmla="*/ 185208 w 248410"/>
                    <a:gd name="connsiteY40" fmla="*/ 338924 h 404995"/>
                    <a:gd name="connsiteX41" fmla="*/ 160057 w 248410"/>
                    <a:gd name="connsiteY41" fmla="*/ 351503 h 404995"/>
                    <a:gd name="connsiteX42" fmla="*/ 182033 w 248410"/>
                    <a:gd name="connsiteY42" fmla="*/ 386952 h 404995"/>
                    <a:gd name="connsiteX43" fmla="*/ 203628 w 248410"/>
                    <a:gd name="connsiteY43" fmla="*/ 404995 h 4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5">
                      <a:moveTo>
                        <a:pt x="203628" y="404995"/>
                      </a:moveTo>
                      <a:cubicBezTo>
                        <a:pt x="206041" y="404868"/>
                        <a:pt x="208455" y="404614"/>
                        <a:pt x="210996" y="404106"/>
                      </a:cubicBezTo>
                      <a:cubicBezTo>
                        <a:pt x="218871" y="402454"/>
                        <a:pt x="225858" y="398896"/>
                        <a:pt x="231194" y="393814"/>
                      </a:cubicBezTo>
                      <a:cubicBezTo>
                        <a:pt x="234623" y="390765"/>
                        <a:pt x="237291" y="387207"/>
                        <a:pt x="239196" y="382378"/>
                      </a:cubicBezTo>
                      <a:cubicBezTo>
                        <a:pt x="241609" y="376025"/>
                        <a:pt x="242753" y="369419"/>
                        <a:pt x="243642" y="363192"/>
                      </a:cubicBezTo>
                      <a:cubicBezTo>
                        <a:pt x="243642" y="362939"/>
                        <a:pt x="244785" y="351376"/>
                        <a:pt x="245421" y="345785"/>
                      </a:cubicBezTo>
                      <a:cubicBezTo>
                        <a:pt x="245547" y="345150"/>
                        <a:pt x="245674" y="344515"/>
                        <a:pt x="245929" y="343626"/>
                      </a:cubicBezTo>
                      <a:cubicBezTo>
                        <a:pt x="246691" y="340322"/>
                        <a:pt x="246691" y="335748"/>
                        <a:pt x="246564" y="331047"/>
                      </a:cubicBezTo>
                      <a:cubicBezTo>
                        <a:pt x="248597" y="306652"/>
                        <a:pt x="248597" y="281240"/>
                        <a:pt x="248215" y="252905"/>
                      </a:cubicBezTo>
                      <a:lnTo>
                        <a:pt x="247580" y="213010"/>
                      </a:lnTo>
                      <a:lnTo>
                        <a:pt x="246310" y="176670"/>
                      </a:lnTo>
                      <a:cubicBezTo>
                        <a:pt x="245421" y="157866"/>
                        <a:pt x="244404" y="138934"/>
                        <a:pt x="245294" y="120510"/>
                      </a:cubicBezTo>
                      <a:cubicBezTo>
                        <a:pt x="246056" y="104246"/>
                        <a:pt x="245547" y="88364"/>
                        <a:pt x="244532" y="73118"/>
                      </a:cubicBezTo>
                      <a:lnTo>
                        <a:pt x="242626" y="50755"/>
                      </a:lnTo>
                      <a:cubicBezTo>
                        <a:pt x="242118" y="43386"/>
                        <a:pt x="241102" y="36016"/>
                        <a:pt x="237164" y="29028"/>
                      </a:cubicBezTo>
                      <a:cubicBezTo>
                        <a:pt x="233734" y="22548"/>
                        <a:pt x="228780" y="18355"/>
                        <a:pt x="223191" y="14670"/>
                      </a:cubicBezTo>
                      <a:cubicBezTo>
                        <a:pt x="217474" y="11113"/>
                        <a:pt x="210614" y="7936"/>
                        <a:pt x="202358" y="6030"/>
                      </a:cubicBezTo>
                      <a:cubicBezTo>
                        <a:pt x="194735" y="4760"/>
                        <a:pt x="180890" y="1075"/>
                        <a:pt x="172379" y="567"/>
                      </a:cubicBezTo>
                      <a:cubicBezTo>
                        <a:pt x="156754" y="-450"/>
                        <a:pt x="148116" y="186"/>
                        <a:pt x="131857" y="312"/>
                      </a:cubicBezTo>
                      <a:cubicBezTo>
                        <a:pt x="95526" y="1329"/>
                        <a:pt x="58433" y="1964"/>
                        <a:pt x="24135" y="2346"/>
                      </a:cubicBezTo>
                      <a:cubicBezTo>
                        <a:pt x="18165" y="2473"/>
                        <a:pt x="12068" y="1837"/>
                        <a:pt x="6097" y="1202"/>
                      </a:cubicBezTo>
                      <a:lnTo>
                        <a:pt x="0" y="29537"/>
                      </a:lnTo>
                      <a:lnTo>
                        <a:pt x="6097" y="60030"/>
                      </a:lnTo>
                      <a:lnTo>
                        <a:pt x="16514" y="60285"/>
                      </a:lnTo>
                      <a:cubicBezTo>
                        <a:pt x="32011" y="60920"/>
                        <a:pt x="42300" y="60412"/>
                        <a:pt x="55003" y="59776"/>
                      </a:cubicBezTo>
                      <a:cubicBezTo>
                        <a:pt x="67198" y="59141"/>
                        <a:pt x="79647" y="58251"/>
                        <a:pt x="91588" y="58125"/>
                      </a:cubicBezTo>
                      <a:lnTo>
                        <a:pt x="141637" y="57743"/>
                      </a:lnTo>
                      <a:cubicBezTo>
                        <a:pt x="150022" y="57870"/>
                        <a:pt x="158405" y="57235"/>
                        <a:pt x="166662" y="57998"/>
                      </a:cubicBezTo>
                      <a:cubicBezTo>
                        <a:pt x="174919" y="59268"/>
                        <a:pt x="182541" y="64351"/>
                        <a:pt x="186733" y="71466"/>
                      </a:cubicBezTo>
                      <a:cubicBezTo>
                        <a:pt x="188893" y="75023"/>
                        <a:pt x="190290" y="79089"/>
                        <a:pt x="190798" y="83155"/>
                      </a:cubicBezTo>
                      <a:cubicBezTo>
                        <a:pt x="191179" y="87348"/>
                        <a:pt x="190925" y="91414"/>
                        <a:pt x="191052" y="95607"/>
                      </a:cubicBezTo>
                      <a:lnTo>
                        <a:pt x="191306" y="120510"/>
                      </a:lnTo>
                      <a:cubicBezTo>
                        <a:pt x="191560" y="137028"/>
                        <a:pt x="191814" y="154181"/>
                        <a:pt x="192323" y="168793"/>
                      </a:cubicBezTo>
                      <a:cubicBezTo>
                        <a:pt x="192449" y="174383"/>
                        <a:pt x="192449" y="184040"/>
                        <a:pt x="192196" y="192680"/>
                      </a:cubicBezTo>
                      <a:cubicBezTo>
                        <a:pt x="191941" y="203480"/>
                        <a:pt x="191687" y="212882"/>
                        <a:pt x="191433" y="214153"/>
                      </a:cubicBezTo>
                      <a:cubicBezTo>
                        <a:pt x="190544" y="219616"/>
                        <a:pt x="190035" y="222793"/>
                        <a:pt x="189782" y="226858"/>
                      </a:cubicBezTo>
                      <a:cubicBezTo>
                        <a:pt x="189528" y="230670"/>
                        <a:pt x="189655" y="234609"/>
                        <a:pt x="189782" y="238548"/>
                      </a:cubicBezTo>
                      <a:cubicBezTo>
                        <a:pt x="190035" y="246680"/>
                        <a:pt x="190798" y="254304"/>
                        <a:pt x="190671" y="262944"/>
                      </a:cubicBezTo>
                      <a:cubicBezTo>
                        <a:pt x="190544" y="269042"/>
                        <a:pt x="190544" y="275141"/>
                        <a:pt x="190417" y="281366"/>
                      </a:cubicBezTo>
                      <a:cubicBezTo>
                        <a:pt x="190290" y="291277"/>
                        <a:pt x="190163" y="301188"/>
                        <a:pt x="190035" y="311099"/>
                      </a:cubicBezTo>
                      <a:cubicBezTo>
                        <a:pt x="189655" y="320501"/>
                        <a:pt x="191179" y="330920"/>
                        <a:pt x="185208" y="338924"/>
                      </a:cubicBezTo>
                      <a:cubicBezTo>
                        <a:pt x="179873" y="347056"/>
                        <a:pt x="170093" y="351885"/>
                        <a:pt x="160057" y="351503"/>
                      </a:cubicBezTo>
                      <a:lnTo>
                        <a:pt x="182033" y="386952"/>
                      </a:lnTo>
                      <a:lnTo>
                        <a:pt x="203628" y="404995"/>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grpSp>
      <p:sp>
        <p:nvSpPr>
          <p:cNvPr id="557" name="TextBox 556">
            <a:hlinkClick r:id="rId3"/>
            <a:extLst>
              <a:ext uri="{FF2B5EF4-FFF2-40B4-BE49-F238E27FC236}">
                <a16:creationId xmlns:a16="http://schemas.microsoft.com/office/drawing/2014/main" id="{69514D2B-A260-BACF-F4AA-DA0177E813BE}"/>
              </a:ext>
            </a:extLst>
          </p:cNvPr>
          <p:cNvSpPr txBox="1"/>
          <p:nvPr/>
        </p:nvSpPr>
        <p:spPr>
          <a:xfrm>
            <a:off x="407110" y="6799127"/>
            <a:ext cx="4423262" cy="295081"/>
          </a:xfrm>
          <a:prstGeom prst="rect">
            <a:avLst/>
          </a:prstGeom>
          <a:noFill/>
        </p:spPr>
        <p:txBody>
          <a:bodyPr wrap="square" rtlCol="0">
            <a:spAutoFit/>
          </a:bodyPr>
          <a:lstStyle/>
          <a:p>
            <a:pPr algn="l">
              <a:lnSpc>
                <a:spcPct val="82000"/>
              </a:lnSpc>
            </a:pPr>
            <a:r>
              <a:rPr lang="en-US" sz="1600" b="1" spc="0" baseline="0" dirty="0">
                <a:solidFill>
                  <a:srgbClr val="FFFFFF"/>
                </a:solidFill>
                <a:latin typeface="Roboto Condensed" panose="02000000000000000000" pitchFamily="2" charset="0"/>
                <a:ea typeface="Roboto Condensed" panose="02000000000000000000" pitchFamily="2" charset="0"/>
                <a:sym typeface="LondrinaSolid-Regular"/>
                <a:rtl val="0"/>
              </a:rPr>
              <a:t>Let us know what you think about this week’s news</a:t>
            </a:r>
          </a:p>
        </p:txBody>
      </p:sp>
      <p:sp>
        <p:nvSpPr>
          <p:cNvPr id="558" name="TextBox 557">
            <a:extLst>
              <a:ext uri="{FF2B5EF4-FFF2-40B4-BE49-F238E27FC236}">
                <a16:creationId xmlns:a16="http://schemas.microsoft.com/office/drawing/2014/main" id="{950EA417-D22C-9014-BD6F-AAA66FD9A710}"/>
              </a:ext>
            </a:extLst>
          </p:cNvPr>
          <p:cNvSpPr txBox="1"/>
          <p:nvPr/>
        </p:nvSpPr>
        <p:spPr>
          <a:xfrm>
            <a:off x="5459795" y="1422688"/>
            <a:ext cx="2397600" cy="1578894"/>
          </a:xfrm>
          <a:prstGeom prst="rect">
            <a:avLst/>
          </a:prstGeom>
          <a:noFill/>
        </p:spPr>
        <p:txBody>
          <a:bodyPr wrap="square" lIns="0" tIns="0" rIns="0" bIns="0" rtlCol="0">
            <a:spAutoFit/>
          </a:bodyPr>
          <a:lstStyle/>
          <a:p>
            <a:pPr fontAlgn="base">
              <a:lnSpc>
                <a:spcPct val="95000"/>
              </a:lnSpc>
              <a:defRPr/>
            </a:pP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On </a:t>
            </a:r>
            <a:r>
              <a:rPr kumimoji="0" lang="en-GB" sz="1200" b="0" i="0" u="none" strike="noStrike" kern="1200" cap="none" spc="0" normalizeH="0" baseline="0" noProof="0">
                <a:ln>
                  <a:noFill/>
                </a:ln>
                <a:solidFill>
                  <a:srgbClr val="323232"/>
                </a:solidFill>
                <a:effectLst/>
                <a:uLnTx/>
                <a:uFillTx/>
                <a:latin typeface="Roboto Condensed"/>
                <a:ea typeface="Roboto Condensed"/>
                <a:cs typeface="Roboto Condensed"/>
              </a:rPr>
              <a:t>27</a:t>
            </a:r>
            <a:r>
              <a:rPr kumimoji="0" lang="en-GB" sz="1200" b="0" i="0" u="none" strike="noStrike" kern="1200" cap="none" spc="0" normalizeH="0" baseline="30000" noProof="0">
                <a:ln>
                  <a:noFill/>
                </a:ln>
                <a:solidFill>
                  <a:srgbClr val="323232"/>
                </a:solidFill>
                <a:effectLst/>
                <a:uLnTx/>
                <a:uFillTx/>
                <a:latin typeface="Roboto Condensed"/>
                <a:ea typeface="Roboto Condensed"/>
                <a:cs typeface="Roboto Condensed"/>
              </a:rPr>
              <a:t>th</a:t>
            </a:r>
            <a:r>
              <a:rPr kumimoji="0" lang="en-GB" sz="1200" b="0" i="0" u="none" strike="noStrike" kern="1200" cap="none" spc="0" normalizeH="0" baseline="0" noProof="0">
                <a:ln>
                  <a:noFill/>
                </a:ln>
                <a:solidFill>
                  <a:srgbClr val="323232"/>
                </a:solidFill>
                <a:effectLst/>
                <a:uLnTx/>
                <a:uFillTx/>
                <a:latin typeface="Roboto Condensed"/>
                <a:ea typeface="Roboto Condensed"/>
                <a:cs typeface="Roboto Condensed"/>
              </a:rPr>
              <a:t> </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April 2025, the TCS London Marathon celebrated its 45th </a:t>
            </a:r>
            <a:r>
              <a:rPr kumimoji="0" lang="en-GB" sz="1200" b="0" i="0" u="none" strike="noStrike" kern="1200" cap="none" spc="0" normalizeH="0" baseline="0" noProof="0">
                <a:ln>
                  <a:noFill/>
                </a:ln>
                <a:solidFill>
                  <a:srgbClr val="323232"/>
                </a:solidFill>
                <a:effectLst/>
                <a:uLnTx/>
                <a:uFillTx/>
                <a:latin typeface="Roboto Condensed"/>
                <a:ea typeface="Roboto Condensed"/>
                <a:cs typeface="Roboto Condensed"/>
              </a:rPr>
              <a:t>anniversary</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 in a big way, setting new Guinness World Records and welcoming thousands of runners from around the world! This year, the marathon set a new record for the most finishers ever at a marathon, with 56,640 runners crossing the finish line </a:t>
            </a:r>
            <a:endParaRPr kumimoji="0" lang="en-GB" sz="1200" b="1" i="1" u="none" strike="noStrike" kern="1200" cap="none" spc="0" normalizeH="0" baseline="0" noProof="0" dirty="0">
              <a:ln>
                <a:noFill/>
              </a:ln>
              <a:solidFill>
                <a:srgbClr val="323232"/>
              </a:solidFill>
              <a:effectLst/>
              <a:uLnTx/>
              <a:uFillTx/>
              <a:latin typeface="Roboto Condensed"/>
              <a:ea typeface="Roboto Condensed"/>
              <a:cs typeface="Roboto Condensed"/>
            </a:endParaRPr>
          </a:p>
        </p:txBody>
      </p:sp>
      <p:sp>
        <p:nvSpPr>
          <p:cNvPr id="563" name="TextBox 562">
            <a:extLst>
              <a:ext uri="{FF2B5EF4-FFF2-40B4-BE49-F238E27FC236}">
                <a16:creationId xmlns:a16="http://schemas.microsoft.com/office/drawing/2014/main" id="{D8162A09-9639-B78D-E209-D2068F80BB45}"/>
              </a:ext>
            </a:extLst>
          </p:cNvPr>
          <p:cNvSpPr txBox="1"/>
          <p:nvPr/>
        </p:nvSpPr>
        <p:spPr>
          <a:xfrm>
            <a:off x="5428760" y="203092"/>
            <a:ext cx="2348597" cy="1177887"/>
          </a:xfrm>
          <a:prstGeom prst="rect">
            <a:avLst/>
          </a:prstGeom>
          <a:noFill/>
        </p:spPr>
        <p:txBody>
          <a:bodyPr wrap="square" lIns="0" tIns="0" rIns="0" bIns="0" rtlCol="0">
            <a:spAutoFit/>
          </a:bodyPr>
          <a:lstStyle/>
          <a:p>
            <a:pPr marL="0" marR="0" lvl="0" indent="0" algn="l" defTabSz="457200" rtl="0" eaLnBrk="1" fontAlgn="auto" latinLnBrk="0" hangingPunct="1">
              <a:lnSpc>
                <a:spcPct val="70000"/>
              </a:lnSpc>
              <a:spcBef>
                <a:spcPts val="0"/>
              </a:spcBef>
              <a:spcAft>
                <a:spcPts val="0"/>
              </a:spcAft>
              <a:buClrTx/>
              <a:buSzTx/>
              <a:buFontTx/>
              <a:buNone/>
              <a:tabLst/>
              <a:defRPr/>
            </a:pPr>
            <a:r>
              <a:rPr kumimoji="0" lang="en-GB" sz="3600" u="none" strike="noStrike" kern="1200" cap="none" spc="0" normalizeH="0" baseline="0" noProof="0">
                <a:ln>
                  <a:noFill/>
                </a:ln>
                <a:solidFill>
                  <a:srgbClr val="2C9954"/>
                </a:solidFill>
                <a:effectLst/>
                <a:uLnTx/>
                <a:uFillTx/>
                <a:latin typeface="Londrina Solid" pitchFamily="2" charset="77"/>
                <a:sym typeface="LondrinaSolid-Black"/>
                <a:rtl val="0"/>
              </a:rPr>
              <a:t>Record- </a:t>
            </a:r>
            <a:r>
              <a:rPr lang="en-GB" sz="3600">
                <a:solidFill>
                  <a:srgbClr val="2C9954"/>
                </a:solidFill>
                <a:latin typeface="Londrina Solid" pitchFamily="2" charset="77"/>
                <a:sym typeface="LondrinaSolid-Black"/>
                <a:rtl val="0"/>
              </a:rPr>
              <a:t>b</a:t>
            </a:r>
            <a:r>
              <a:rPr kumimoji="0" lang="en-GB" sz="3600" u="none" strike="noStrike" kern="1200" cap="none" spc="0" normalizeH="0" baseline="0" noProof="0" err="1">
                <a:ln>
                  <a:noFill/>
                </a:ln>
                <a:solidFill>
                  <a:srgbClr val="2C9954"/>
                </a:solidFill>
                <a:effectLst/>
                <a:uLnTx/>
                <a:uFillTx/>
                <a:latin typeface="Londrina Solid" pitchFamily="2" charset="77"/>
                <a:sym typeface="LondrinaSolid-Black"/>
                <a:rtl val="0"/>
              </a:rPr>
              <a:t>reaking</a:t>
            </a:r>
            <a:r>
              <a:rPr kumimoji="0" lang="en-GB" sz="3600" u="none" strike="noStrike" kern="1200" cap="none" spc="0" normalizeH="0" baseline="0" noProof="0" dirty="0">
                <a:ln>
                  <a:noFill/>
                </a:ln>
                <a:solidFill>
                  <a:srgbClr val="2C9954"/>
                </a:solidFill>
                <a:effectLst/>
                <a:uLnTx/>
                <a:uFillTx/>
                <a:latin typeface="Londrina Solid" pitchFamily="2" charset="77"/>
                <a:sym typeface="LondrinaSolid-Black"/>
                <a:rtl val="0"/>
              </a:rPr>
              <a:t> </a:t>
            </a:r>
            <a:r>
              <a:rPr lang="en-GB" sz="3600" dirty="0">
                <a:solidFill>
                  <a:srgbClr val="2C9954"/>
                </a:solidFill>
                <a:latin typeface="Londrina Solid" pitchFamily="2" charset="77"/>
                <a:sym typeface="LondrinaSolid-Black"/>
                <a:rtl val="0"/>
              </a:rPr>
              <a:t>R</a:t>
            </a:r>
            <a:r>
              <a:rPr kumimoji="0" lang="en-GB" sz="3600" u="none" strike="noStrike" kern="1200" cap="none" spc="0" normalizeH="0" baseline="0" noProof="0" dirty="0" err="1">
                <a:ln>
                  <a:noFill/>
                </a:ln>
                <a:solidFill>
                  <a:srgbClr val="2C9954"/>
                </a:solidFill>
                <a:effectLst/>
                <a:uLnTx/>
                <a:uFillTx/>
                <a:latin typeface="Londrina Solid" pitchFamily="2" charset="77"/>
                <a:sym typeface="LondrinaSolid-Black"/>
                <a:rtl val="0"/>
              </a:rPr>
              <a:t>unners</a:t>
            </a:r>
            <a:endParaRPr kumimoji="0" lang="en-GB" sz="3600" u="none" strike="noStrike" kern="1200" cap="none" spc="0" normalizeH="0" baseline="0" noProof="0" dirty="0">
              <a:ln>
                <a:noFill/>
              </a:ln>
              <a:solidFill>
                <a:srgbClr val="2C9954"/>
              </a:solidFill>
              <a:effectLst/>
              <a:uLnTx/>
              <a:uFillTx/>
              <a:latin typeface="Londrina Solid" pitchFamily="2" charset="77"/>
              <a:sym typeface="LondrinaSolid-Black"/>
              <a:rtl val="0"/>
            </a:endParaRPr>
          </a:p>
        </p:txBody>
      </p:sp>
      <p:grpSp>
        <p:nvGrpSpPr>
          <p:cNvPr id="568" name="Group 567">
            <a:extLst>
              <a:ext uri="{FF2B5EF4-FFF2-40B4-BE49-F238E27FC236}">
                <a16:creationId xmlns:a16="http://schemas.microsoft.com/office/drawing/2014/main" id="{9D92546C-AFF5-3272-4749-8F43D82307A1}"/>
              </a:ext>
            </a:extLst>
          </p:cNvPr>
          <p:cNvGrpSpPr/>
          <p:nvPr/>
        </p:nvGrpSpPr>
        <p:grpSpPr>
          <a:xfrm>
            <a:off x="7064583" y="6787409"/>
            <a:ext cx="1804214" cy="252338"/>
            <a:chOff x="7114214" y="6787409"/>
            <a:chExt cx="1804214" cy="252338"/>
          </a:xfrm>
        </p:grpSpPr>
        <p:sp>
          <p:nvSpPr>
            <p:cNvPr id="569" name="TextBox 568">
              <a:hlinkClick r:id="rId4"/>
              <a:extLst>
                <a:ext uri="{FF2B5EF4-FFF2-40B4-BE49-F238E27FC236}">
                  <a16:creationId xmlns:a16="http://schemas.microsoft.com/office/drawing/2014/main" id="{8DDFE80C-EDCD-EE7D-A31E-07902B102DE9}"/>
                </a:ext>
              </a:extLst>
            </p:cNvPr>
            <p:cNvSpPr txBox="1"/>
            <p:nvPr/>
          </p:nvSpPr>
          <p:spPr>
            <a:xfrm>
              <a:off x="7400384" y="6813296"/>
              <a:ext cx="1518044" cy="184666"/>
            </a:xfrm>
            <a:prstGeom prst="rect">
              <a:avLst/>
            </a:prstGeom>
            <a:noFill/>
          </p:spPr>
          <p:txBody>
            <a:bodyPr wrap="none" lIns="0" tIns="0" rIns="0" bIns="0" rtlCol="0">
              <a:spAutoFit/>
            </a:bodyPr>
            <a:lstStyle/>
            <a:p>
              <a:pPr algn="l"/>
              <a:r>
                <a:rPr lang="en-US" sz="1200" spc="0" baseline="0" dirty="0" err="1">
                  <a:solidFill>
                    <a:srgbClr val="FFFFFF"/>
                  </a:solidFill>
                  <a:latin typeface="Roboto Condensed" panose="02000000000000000000" pitchFamily="2" charset="0"/>
                  <a:ea typeface="Roboto Condensed" panose="02000000000000000000" pitchFamily="2" charset="0"/>
                  <a:cs typeface="Roboto-Regular"/>
                  <a:sym typeface="Roboto-Regular"/>
                  <a:rtl val="0"/>
                </a:rPr>
                <a:t>help@picture-news.co.uk</a:t>
              </a:r>
              <a:endParaRPr lang="en-US" sz="1200" spc="0" baseline="0" dirty="0">
                <a:solidFill>
                  <a:srgbClr val="FFFFFF"/>
                </a:solidFill>
                <a:latin typeface="Roboto Condensed" panose="02000000000000000000" pitchFamily="2" charset="0"/>
                <a:ea typeface="Roboto Condensed" panose="02000000000000000000" pitchFamily="2" charset="0"/>
                <a:cs typeface="Roboto-Regular"/>
                <a:sym typeface="Roboto-Regular"/>
                <a:rtl val="0"/>
              </a:endParaRPr>
            </a:p>
          </p:txBody>
        </p:sp>
        <p:grpSp>
          <p:nvGrpSpPr>
            <p:cNvPr id="570" name="Group 569">
              <a:extLst>
                <a:ext uri="{FF2B5EF4-FFF2-40B4-BE49-F238E27FC236}">
                  <a16:creationId xmlns:a16="http://schemas.microsoft.com/office/drawing/2014/main" id="{C2DF85DD-8CAD-7880-8B95-E380ED111D65}"/>
                </a:ext>
              </a:extLst>
            </p:cNvPr>
            <p:cNvGrpSpPr/>
            <p:nvPr/>
          </p:nvGrpSpPr>
          <p:grpSpPr>
            <a:xfrm>
              <a:off x="7114214" y="6787409"/>
              <a:ext cx="252026" cy="252338"/>
              <a:chOff x="7164193" y="7643319"/>
              <a:chExt cx="252026" cy="252338"/>
            </a:xfrm>
          </p:grpSpPr>
          <p:sp>
            <p:nvSpPr>
              <p:cNvPr id="571" name="Freeform 570">
                <a:extLst>
                  <a:ext uri="{FF2B5EF4-FFF2-40B4-BE49-F238E27FC236}">
                    <a16:creationId xmlns:a16="http://schemas.microsoft.com/office/drawing/2014/main" id="{A4550C85-66E7-14BA-ECC4-15B04DBE959E}"/>
                  </a:ext>
                </a:extLst>
              </p:cNvPr>
              <p:cNvSpPr/>
              <p:nvPr/>
            </p:nvSpPr>
            <p:spPr>
              <a:xfrm>
                <a:off x="7211066" y="7718665"/>
                <a:ext cx="158024" cy="101647"/>
              </a:xfrm>
              <a:custGeom>
                <a:avLst/>
                <a:gdLst>
                  <a:gd name="connsiteX0" fmla="*/ 0 w 158024"/>
                  <a:gd name="connsiteY0" fmla="*/ 101647 h 101647"/>
                  <a:gd name="connsiteX1" fmla="*/ 158025 w 158024"/>
                  <a:gd name="connsiteY1" fmla="*/ 101647 h 101647"/>
                  <a:gd name="connsiteX2" fmla="*/ 158025 w 158024"/>
                  <a:gd name="connsiteY2" fmla="*/ 0 h 101647"/>
                  <a:gd name="connsiteX3" fmla="*/ 0 w 158024"/>
                  <a:gd name="connsiteY3" fmla="*/ 0 h 101647"/>
                  <a:gd name="connsiteX4" fmla="*/ 0 w 158024"/>
                  <a:gd name="connsiteY4" fmla="*/ 101647 h 101647"/>
                  <a:gd name="connsiteX5" fmla="*/ 8003 w 158024"/>
                  <a:gd name="connsiteY5" fmla="*/ 88814 h 101647"/>
                  <a:gd name="connsiteX6" fmla="*/ 8003 w 158024"/>
                  <a:gd name="connsiteY6" fmla="*/ 11308 h 101647"/>
                  <a:gd name="connsiteX7" fmla="*/ 46747 w 158024"/>
                  <a:gd name="connsiteY7" fmla="*/ 50061 h 101647"/>
                  <a:gd name="connsiteX8" fmla="*/ 8003 w 158024"/>
                  <a:gd name="connsiteY8" fmla="*/ 88814 h 101647"/>
                  <a:gd name="connsiteX9" fmla="*/ 73677 w 158024"/>
                  <a:gd name="connsiteY9" fmla="*/ 75600 h 101647"/>
                  <a:gd name="connsiteX10" fmla="*/ 84475 w 158024"/>
                  <a:gd name="connsiteY10" fmla="*/ 75600 h 101647"/>
                  <a:gd name="connsiteX11" fmla="*/ 89175 w 158024"/>
                  <a:gd name="connsiteY11" fmla="*/ 72297 h 101647"/>
                  <a:gd name="connsiteX12" fmla="*/ 105816 w 158024"/>
                  <a:gd name="connsiteY12" fmla="*/ 55652 h 101647"/>
                  <a:gd name="connsiteX13" fmla="*/ 144178 w 158024"/>
                  <a:gd name="connsiteY13" fmla="*/ 93642 h 101647"/>
                  <a:gd name="connsiteX14" fmla="*/ 13846 w 158024"/>
                  <a:gd name="connsiteY14" fmla="*/ 93642 h 101647"/>
                  <a:gd name="connsiteX15" fmla="*/ 52209 w 158024"/>
                  <a:gd name="connsiteY15" fmla="*/ 55652 h 101647"/>
                  <a:gd name="connsiteX16" fmla="*/ 68850 w 158024"/>
                  <a:gd name="connsiteY16" fmla="*/ 72297 h 101647"/>
                  <a:gd name="connsiteX17" fmla="*/ 73677 w 158024"/>
                  <a:gd name="connsiteY17" fmla="*/ 75600 h 101647"/>
                  <a:gd name="connsiteX18" fmla="*/ 83586 w 158024"/>
                  <a:gd name="connsiteY18" fmla="*/ 66706 h 101647"/>
                  <a:gd name="connsiteX19" fmla="*/ 79012 w 158024"/>
                  <a:gd name="connsiteY19" fmla="*/ 68612 h 101647"/>
                  <a:gd name="connsiteX20" fmla="*/ 74439 w 158024"/>
                  <a:gd name="connsiteY20" fmla="*/ 66706 h 101647"/>
                  <a:gd name="connsiteX21" fmla="*/ 15371 w 158024"/>
                  <a:gd name="connsiteY21" fmla="*/ 7878 h 101647"/>
                  <a:gd name="connsiteX22" fmla="*/ 142781 w 158024"/>
                  <a:gd name="connsiteY22" fmla="*/ 7878 h 101647"/>
                  <a:gd name="connsiteX23" fmla="*/ 83586 w 158024"/>
                  <a:gd name="connsiteY23" fmla="*/ 66706 h 101647"/>
                  <a:gd name="connsiteX24" fmla="*/ 111405 w 158024"/>
                  <a:gd name="connsiteY24" fmla="*/ 50061 h 101647"/>
                  <a:gd name="connsiteX25" fmla="*/ 150149 w 158024"/>
                  <a:gd name="connsiteY25" fmla="*/ 11308 h 101647"/>
                  <a:gd name="connsiteX26" fmla="*/ 150149 w 158024"/>
                  <a:gd name="connsiteY26" fmla="*/ 88814 h 101647"/>
                  <a:gd name="connsiteX27" fmla="*/ 111405 w 158024"/>
                  <a:gd name="connsiteY27" fmla="*/ 50061 h 10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8024" h="101647">
                    <a:moveTo>
                      <a:pt x="0" y="101647"/>
                    </a:moveTo>
                    <a:lnTo>
                      <a:pt x="158025" y="101647"/>
                    </a:lnTo>
                    <a:lnTo>
                      <a:pt x="158025" y="0"/>
                    </a:lnTo>
                    <a:lnTo>
                      <a:pt x="0" y="0"/>
                    </a:lnTo>
                    <a:lnTo>
                      <a:pt x="0" y="101647"/>
                    </a:lnTo>
                    <a:close/>
                    <a:moveTo>
                      <a:pt x="8003" y="88814"/>
                    </a:moveTo>
                    <a:lnTo>
                      <a:pt x="8003" y="11308"/>
                    </a:lnTo>
                    <a:lnTo>
                      <a:pt x="46747" y="50061"/>
                    </a:lnTo>
                    <a:lnTo>
                      <a:pt x="8003" y="88814"/>
                    </a:lnTo>
                    <a:close/>
                    <a:moveTo>
                      <a:pt x="73677" y="75600"/>
                    </a:moveTo>
                    <a:cubicBezTo>
                      <a:pt x="77234" y="76871"/>
                      <a:pt x="80918" y="76871"/>
                      <a:pt x="84475" y="75600"/>
                    </a:cubicBezTo>
                    <a:cubicBezTo>
                      <a:pt x="86380" y="74965"/>
                      <a:pt x="87905" y="73821"/>
                      <a:pt x="89175" y="72297"/>
                    </a:cubicBezTo>
                    <a:lnTo>
                      <a:pt x="105816" y="55652"/>
                    </a:lnTo>
                    <a:lnTo>
                      <a:pt x="144178" y="93642"/>
                    </a:lnTo>
                    <a:lnTo>
                      <a:pt x="13846" y="93642"/>
                    </a:lnTo>
                    <a:lnTo>
                      <a:pt x="52209" y="55652"/>
                    </a:lnTo>
                    <a:lnTo>
                      <a:pt x="68850" y="72297"/>
                    </a:lnTo>
                    <a:cubicBezTo>
                      <a:pt x="70247" y="73821"/>
                      <a:pt x="71772" y="74965"/>
                      <a:pt x="73677" y="75600"/>
                    </a:cubicBezTo>
                    <a:close/>
                    <a:moveTo>
                      <a:pt x="83586" y="66706"/>
                    </a:moveTo>
                    <a:cubicBezTo>
                      <a:pt x="82315" y="67977"/>
                      <a:pt x="80791" y="68612"/>
                      <a:pt x="79012" y="68612"/>
                    </a:cubicBezTo>
                    <a:cubicBezTo>
                      <a:pt x="77234" y="68612"/>
                      <a:pt x="75837" y="67977"/>
                      <a:pt x="74439" y="66706"/>
                    </a:cubicBezTo>
                    <a:lnTo>
                      <a:pt x="15371" y="7878"/>
                    </a:lnTo>
                    <a:lnTo>
                      <a:pt x="142781" y="7878"/>
                    </a:lnTo>
                    <a:lnTo>
                      <a:pt x="83586" y="66706"/>
                    </a:lnTo>
                    <a:close/>
                    <a:moveTo>
                      <a:pt x="111405" y="50061"/>
                    </a:moveTo>
                    <a:lnTo>
                      <a:pt x="150149" y="11308"/>
                    </a:lnTo>
                    <a:lnTo>
                      <a:pt x="150149" y="88814"/>
                    </a:lnTo>
                    <a:lnTo>
                      <a:pt x="111405" y="50061"/>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72" name="Freeform 571">
                <a:extLst>
                  <a:ext uri="{FF2B5EF4-FFF2-40B4-BE49-F238E27FC236}">
                    <a16:creationId xmlns:a16="http://schemas.microsoft.com/office/drawing/2014/main" id="{163F5C9D-14FC-AC1B-9303-82D7FBBED77E}"/>
                  </a:ext>
                </a:extLst>
              </p:cNvPr>
              <p:cNvSpPr/>
              <p:nvPr/>
            </p:nvSpPr>
            <p:spPr>
              <a:xfrm>
                <a:off x="7164193" y="7643319"/>
                <a:ext cx="252026" cy="252338"/>
              </a:xfrm>
              <a:custGeom>
                <a:avLst/>
                <a:gdLst>
                  <a:gd name="connsiteX0" fmla="*/ 126013 w 252026"/>
                  <a:gd name="connsiteY0" fmla="*/ 0 h 252338"/>
                  <a:gd name="connsiteX1" fmla="*/ 0 w 252026"/>
                  <a:gd name="connsiteY1" fmla="*/ 126169 h 252338"/>
                  <a:gd name="connsiteX2" fmla="*/ 126013 w 252026"/>
                  <a:gd name="connsiteY2" fmla="*/ 252339 h 252338"/>
                  <a:gd name="connsiteX3" fmla="*/ 252027 w 252026"/>
                  <a:gd name="connsiteY3" fmla="*/ 126169 h 252338"/>
                  <a:gd name="connsiteX4" fmla="*/ 126013 w 252026"/>
                  <a:gd name="connsiteY4" fmla="*/ 0 h 252338"/>
                  <a:gd name="connsiteX5" fmla="*/ 205026 w 252026"/>
                  <a:gd name="connsiteY5" fmla="*/ 176993 h 252338"/>
                  <a:gd name="connsiteX6" fmla="*/ 47001 w 252026"/>
                  <a:gd name="connsiteY6" fmla="*/ 176993 h 252338"/>
                  <a:gd name="connsiteX7" fmla="*/ 47001 w 252026"/>
                  <a:gd name="connsiteY7" fmla="*/ 75346 h 252338"/>
                  <a:gd name="connsiteX8" fmla="*/ 205026 w 252026"/>
                  <a:gd name="connsiteY8" fmla="*/ 75346 h 252338"/>
                  <a:gd name="connsiteX9" fmla="*/ 205026 w 252026"/>
                  <a:gd name="connsiteY9" fmla="*/ 176993 h 2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026" h="252338">
                    <a:moveTo>
                      <a:pt x="126013" y="0"/>
                    </a:moveTo>
                    <a:cubicBezTo>
                      <a:pt x="56528" y="0"/>
                      <a:pt x="0" y="56541"/>
                      <a:pt x="0" y="126169"/>
                    </a:cubicBezTo>
                    <a:cubicBezTo>
                      <a:pt x="0" y="195671"/>
                      <a:pt x="56528" y="252339"/>
                      <a:pt x="126013" y="252339"/>
                    </a:cubicBezTo>
                    <a:cubicBezTo>
                      <a:pt x="195498" y="252339"/>
                      <a:pt x="252027" y="195798"/>
                      <a:pt x="252027" y="126169"/>
                    </a:cubicBezTo>
                    <a:cubicBezTo>
                      <a:pt x="252027" y="56541"/>
                      <a:pt x="195498" y="0"/>
                      <a:pt x="126013" y="0"/>
                    </a:cubicBezTo>
                    <a:close/>
                    <a:moveTo>
                      <a:pt x="205026" y="176993"/>
                    </a:moveTo>
                    <a:lnTo>
                      <a:pt x="47001" y="176993"/>
                    </a:lnTo>
                    <a:lnTo>
                      <a:pt x="47001" y="75346"/>
                    </a:lnTo>
                    <a:lnTo>
                      <a:pt x="205026" y="75346"/>
                    </a:lnTo>
                    <a:lnTo>
                      <a:pt x="205026" y="176993"/>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573" name="Group 572">
            <a:extLst>
              <a:ext uri="{FF2B5EF4-FFF2-40B4-BE49-F238E27FC236}">
                <a16:creationId xmlns:a16="http://schemas.microsoft.com/office/drawing/2014/main" id="{9BFD85A3-D456-DE43-0684-A854DE1BCC9D}"/>
              </a:ext>
            </a:extLst>
          </p:cNvPr>
          <p:cNvGrpSpPr/>
          <p:nvPr/>
        </p:nvGrpSpPr>
        <p:grpSpPr>
          <a:xfrm>
            <a:off x="4917985" y="6787415"/>
            <a:ext cx="1960298" cy="252338"/>
            <a:chOff x="5077127" y="6787415"/>
            <a:chExt cx="1960298" cy="252338"/>
          </a:xfrm>
        </p:grpSpPr>
        <p:sp>
          <p:nvSpPr>
            <p:cNvPr id="574" name="TextBox 573">
              <a:hlinkClick r:id="rId5"/>
              <a:extLst>
                <a:ext uri="{FF2B5EF4-FFF2-40B4-BE49-F238E27FC236}">
                  <a16:creationId xmlns:a16="http://schemas.microsoft.com/office/drawing/2014/main" id="{80DE3815-9007-25CF-FD8E-064463574F0A}"/>
                </a:ext>
              </a:extLst>
            </p:cNvPr>
            <p:cNvSpPr txBox="1"/>
            <p:nvPr/>
          </p:nvSpPr>
          <p:spPr>
            <a:xfrm>
              <a:off x="5368698" y="6813296"/>
              <a:ext cx="1668727" cy="184666"/>
            </a:xfrm>
            <a:prstGeom prst="rect">
              <a:avLst/>
            </a:prstGeom>
            <a:noFill/>
          </p:spPr>
          <p:txBody>
            <a:bodyPr wrap="none" lIns="0" tIns="0" rIns="0" bIns="0" rtlCol="0">
              <a:spAutoFit/>
            </a:bodyPr>
            <a:lstStyle/>
            <a:p>
              <a:pPr algn="l"/>
              <a:r>
                <a:rPr lang="en-US" sz="1200" spc="0" baseline="0" dirty="0">
                  <a:solidFill>
                    <a:srgbClr val="FFFFFF"/>
                  </a:solidFill>
                  <a:latin typeface="Roboto Condensed" panose="02000000000000000000" pitchFamily="2" charset="0"/>
                  <a:ea typeface="Roboto Condensed" panose="02000000000000000000" pitchFamily="2" charset="0"/>
                  <a:cs typeface="Roboto-Regular"/>
                  <a:sym typeface="Roboto-Regular"/>
                  <a:rtl val="0"/>
                </a:rPr>
                <a:t>picture-</a:t>
              </a:r>
              <a:r>
                <a:rPr lang="en-US" sz="1200" spc="0" baseline="0" dirty="0" err="1">
                  <a:solidFill>
                    <a:srgbClr val="FFFFFF"/>
                  </a:solidFill>
                  <a:latin typeface="Roboto Condensed" panose="02000000000000000000" pitchFamily="2" charset="0"/>
                  <a:ea typeface="Roboto Condensed" panose="02000000000000000000" pitchFamily="2" charset="0"/>
                  <a:cs typeface="Roboto-Regular"/>
                  <a:sym typeface="Roboto-Regular"/>
                  <a:rtl val="0"/>
                </a:rPr>
                <a:t>news.co.uk</a:t>
              </a:r>
              <a:r>
                <a:rPr lang="en-US" sz="1200" spc="0" baseline="0" dirty="0">
                  <a:solidFill>
                    <a:srgbClr val="FFFFFF"/>
                  </a:solidFill>
                  <a:latin typeface="Roboto Condensed" panose="02000000000000000000" pitchFamily="2" charset="0"/>
                  <a:ea typeface="Roboto Condensed" panose="02000000000000000000" pitchFamily="2" charset="0"/>
                  <a:cs typeface="Roboto-Regular"/>
                  <a:sym typeface="Roboto-Regular"/>
                  <a:rtl val="0"/>
                </a:rPr>
                <a:t>/discuss</a:t>
              </a:r>
            </a:p>
          </p:txBody>
        </p:sp>
        <p:grpSp>
          <p:nvGrpSpPr>
            <p:cNvPr id="575" name="Graphic 4">
              <a:extLst>
                <a:ext uri="{FF2B5EF4-FFF2-40B4-BE49-F238E27FC236}">
                  <a16:creationId xmlns:a16="http://schemas.microsoft.com/office/drawing/2014/main" id="{235CF23C-C8DF-A3D7-3D29-FAF6B8BF0BB4}"/>
                </a:ext>
              </a:extLst>
            </p:cNvPr>
            <p:cNvGrpSpPr/>
            <p:nvPr/>
          </p:nvGrpSpPr>
          <p:grpSpPr>
            <a:xfrm>
              <a:off x="5077127" y="6787415"/>
              <a:ext cx="252026" cy="252338"/>
              <a:chOff x="5647472" y="5336978"/>
              <a:chExt cx="252026" cy="252338"/>
            </a:xfrm>
            <a:solidFill>
              <a:srgbClr val="31388A"/>
            </a:solidFill>
          </p:grpSpPr>
          <p:sp>
            <p:nvSpPr>
              <p:cNvPr id="576" name="Freeform 575">
                <a:extLst>
                  <a:ext uri="{FF2B5EF4-FFF2-40B4-BE49-F238E27FC236}">
                    <a16:creationId xmlns:a16="http://schemas.microsoft.com/office/drawing/2014/main" id="{2FE13F44-0578-E9EF-76F3-8D5EE6DB9FEA}"/>
                  </a:ext>
                </a:extLst>
              </p:cNvPr>
              <p:cNvSpPr/>
              <p:nvPr/>
            </p:nvSpPr>
            <p:spPr>
              <a:xfrm>
                <a:off x="5647472" y="5336978"/>
                <a:ext cx="252026" cy="252338"/>
              </a:xfrm>
              <a:custGeom>
                <a:avLst/>
                <a:gdLst>
                  <a:gd name="connsiteX0" fmla="*/ 126013 w 252026"/>
                  <a:gd name="connsiteY0" fmla="*/ 0 h 252338"/>
                  <a:gd name="connsiteX1" fmla="*/ 0 w 252026"/>
                  <a:gd name="connsiteY1" fmla="*/ 126169 h 252338"/>
                  <a:gd name="connsiteX2" fmla="*/ 126013 w 252026"/>
                  <a:gd name="connsiteY2" fmla="*/ 252339 h 252338"/>
                  <a:gd name="connsiteX3" fmla="*/ 252027 w 252026"/>
                  <a:gd name="connsiteY3" fmla="*/ 126169 h 252338"/>
                  <a:gd name="connsiteX4" fmla="*/ 126013 w 252026"/>
                  <a:gd name="connsiteY4" fmla="*/ 0 h 252338"/>
                  <a:gd name="connsiteX5" fmla="*/ 199055 w 252026"/>
                  <a:gd name="connsiteY5" fmla="*/ 163652 h 252338"/>
                  <a:gd name="connsiteX6" fmla="*/ 130713 w 252026"/>
                  <a:gd name="connsiteY6" fmla="*/ 163652 h 252338"/>
                  <a:gd name="connsiteX7" fmla="*/ 130713 w 252026"/>
                  <a:gd name="connsiteY7" fmla="*/ 181694 h 252338"/>
                  <a:gd name="connsiteX8" fmla="*/ 149641 w 252026"/>
                  <a:gd name="connsiteY8" fmla="*/ 181694 h 252338"/>
                  <a:gd name="connsiteX9" fmla="*/ 149641 w 252026"/>
                  <a:gd name="connsiteY9" fmla="*/ 195417 h 252338"/>
                  <a:gd name="connsiteX10" fmla="*/ 102259 w 252026"/>
                  <a:gd name="connsiteY10" fmla="*/ 195417 h 252338"/>
                  <a:gd name="connsiteX11" fmla="*/ 102259 w 252026"/>
                  <a:gd name="connsiteY11" fmla="*/ 181694 h 252338"/>
                  <a:gd name="connsiteX12" fmla="*/ 121186 w 252026"/>
                  <a:gd name="connsiteY12" fmla="*/ 181694 h 252338"/>
                  <a:gd name="connsiteX13" fmla="*/ 121186 w 252026"/>
                  <a:gd name="connsiteY13" fmla="*/ 163652 h 252338"/>
                  <a:gd name="connsiteX14" fmla="*/ 52844 w 252026"/>
                  <a:gd name="connsiteY14" fmla="*/ 163652 h 252338"/>
                  <a:gd name="connsiteX15" fmla="*/ 52844 w 252026"/>
                  <a:gd name="connsiteY15" fmla="*/ 61369 h 252338"/>
                  <a:gd name="connsiteX16" fmla="*/ 198928 w 252026"/>
                  <a:gd name="connsiteY16" fmla="*/ 61369 h 252338"/>
                  <a:gd name="connsiteX17" fmla="*/ 198928 w 252026"/>
                  <a:gd name="connsiteY17" fmla="*/ 163652 h 25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026" h="252338">
                    <a:moveTo>
                      <a:pt x="126013" y="0"/>
                    </a:moveTo>
                    <a:cubicBezTo>
                      <a:pt x="56528" y="0"/>
                      <a:pt x="0" y="56541"/>
                      <a:pt x="0" y="126169"/>
                    </a:cubicBezTo>
                    <a:cubicBezTo>
                      <a:pt x="0" y="195671"/>
                      <a:pt x="56528" y="252339"/>
                      <a:pt x="126013" y="252339"/>
                    </a:cubicBezTo>
                    <a:cubicBezTo>
                      <a:pt x="195498" y="252339"/>
                      <a:pt x="252027" y="195798"/>
                      <a:pt x="252027" y="126169"/>
                    </a:cubicBezTo>
                    <a:cubicBezTo>
                      <a:pt x="252027" y="56541"/>
                      <a:pt x="195498" y="0"/>
                      <a:pt x="126013" y="0"/>
                    </a:cubicBezTo>
                    <a:close/>
                    <a:moveTo>
                      <a:pt x="199055" y="163652"/>
                    </a:moveTo>
                    <a:lnTo>
                      <a:pt x="130713" y="163652"/>
                    </a:lnTo>
                    <a:lnTo>
                      <a:pt x="130713" y="181694"/>
                    </a:lnTo>
                    <a:lnTo>
                      <a:pt x="149641" y="181694"/>
                    </a:lnTo>
                    <a:lnTo>
                      <a:pt x="149641" y="195417"/>
                    </a:lnTo>
                    <a:lnTo>
                      <a:pt x="102259" y="195417"/>
                    </a:lnTo>
                    <a:lnTo>
                      <a:pt x="102259" y="181694"/>
                    </a:lnTo>
                    <a:lnTo>
                      <a:pt x="121186" y="181694"/>
                    </a:lnTo>
                    <a:lnTo>
                      <a:pt x="121186" y="163652"/>
                    </a:lnTo>
                    <a:lnTo>
                      <a:pt x="52844" y="163652"/>
                    </a:lnTo>
                    <a:lnTo>
                      <a:pt x="52844" y="61369"/>
                    </a:lnTo>
                    <a:lnTo>
                      <a:pt x="198928" y="61369"/>
                    </a:lnTo>
                    <a:lnTo>
                      <a:pt x="198928" y="163652"/>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77" name="Freeform 576">
                <a:extLst>
                  <a:ext uri="{FF2B5EF4-FFF2-40B4-BE49-F238E27FC236}">
                    <a16:creationId xmlns:a16="http://schemas.microsoft.com/office/drawing/2014/main" id="{CF81CF26-B8D6-E4EF-34E1-590EF00479F6}"/>
                  </a:ext>
                </a:extLst>
              </p:cNvPr>
              <p:cNvSpPr/>
              <p:nvPr/>
            </p:nvSpPr>
            <p:spPr>
              <a:xfrm>
                <a:off x="5719370" y="5416771"/>
                <a:ext cx="108102" cy="65308"/>
              </a:xfrm>
              <a:custGeom>
                <a:avLst/>
                <a:gdLst>
                  <a:gd name="connsiteX0" fmla="*/ 0 w 108102"/>
                  <a:gd name="connsiteY0" fmla="*/ 0 h 65308"/>
                  <a:gd name="connsiteX1" fmla="*/ 108102 w 108102"/>
                  <a:gd name="connsiteY1" fmla="*/ 0 h 65308"/>
                  <a:gd name="connsiteX2" fmla="*/ 108102 w 108102"/>
                  <a:gd name="connsiteY2" fmla="*/ 65309 h 65308"/>
                  <a:gd name="connsiteX3" fmla="*/ 0 w 108102"/>
                  <a:gd name="connsiteY3" fmla="*/ 65309 h 65308"/>
                </a:gdLst>
                <a:ahLst/>
                <a:cxnLst>
                  <a:cxn ang="0">
                    <a:pos x="connsiteX0" y="connsiteY0"/>
                  </a:cxn>
                  <a:cxn ang="0">
                    <a:pos x="connsiteX1" y="connsiteY1"/>
                  </a:cxn>
                  <a:cxn ang="0">
                    <a:pos x="connsiteX2" y="connsiteY2"/>
                  </a:cxn>
                  <a:cxn ang="0">
                    <a:pos x="connsiteX3" y="connsiteY3"/>
                  </a:cxn>
                </a:cxnLst>
                <a:rect l="l" t="t" r="r" b="b"/>
                <a:pathLst>
                  <a:path w="108102" h="65308">
                    <a:moveTo>
                      <a:pt x="0" y="0"/>
                    </a:moveTo>
                    <a:lnTo>
                      <a:pt x="108102" y="0"/>
                    </a:lnTo>
                    <a:lnTo>
                      <a:pt x="108102" y="65309"/>
                    </a:lnTo>
                    <a:lnTo>
                      <a:pt x="0" y="65309"/>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578" name="Group 577">
            <a:extLst>
              <a:ext uri="{FF2B5EF4-FFF2-40B4-BE49-F238E27FC236}">
                <a16:creationId xmlns:a16="http://schemas.microsoft.com/office/drawing/2014/main" id="{FE99853D-3ACB-919E-2A79-7052D308A698}"/>
              </a:ext>
            </a:extLst>
          </p:cNvPr>
          <p:cNvGrpSpPr/>
          <p:nvPr/>
        </p:nvGrpSpPr>
        <p:grpSpPr>
          <a:xfrm>
            <a:off x="9055097" y="6794943"/>
            <a:ext cx="1131015" cy="255600"/>
            <a:chOff x="9011840" y="6794943"/>
            <a:chExt cx="1131015" cy="255600"/>
          </a:xfrm>
        </p:grpSpPr>
        <p:sp>
          <p:nvSpPr>
            <p:cNvPr id="579" name="TextBox 578">
              <a:hlinkClick r:id="rId6"/>
              <a:extLst>
                <a:ext uri="{FF2B5EF4-FFF2-40B4-BE49-F238E27FC236}">
                  <a16:creationId xmlns:a16="http://schemas.microsoft.com/office/drawing/2014/main" id="{423EEEAA-AB5B-E365-9823-E8FEB5E3EFDB}"/>
                </a:ext>
              </a:extLst>
            </p:cNvPr>
            <p:cNvSpPr txBox="1"/>
            <p:nvPr/>
          </p:nvSpPr>
          <p:spPr>
            <a:xfrm>
              <a:off x="9304484" y="6813296"/>
              <a:ext cx="838371" cy="184666"/>
            </a:xfrm>
            <a:prstGeom prst="rect">
              <a:avLst/>
            </a:prstGeom>
            <a:noFill/>
          </p:spPr>
          <p:txBody>
            <a:bodyPr wrap="none" lIns="0" tIns="0" rIns="0" bIns="0" rtlCol="0">
              <a:spAutoFit/>
            </a:bodyPr>
            <a:lstStyle/>
            <a:p>
              <a:pPr algn="l"/>
              <a:r>
                <a:rPr lang="en-US" sz="1200" spc="0" baseline="0" dirty="0">
                  <a:solidFill>
                    <a:srgbClr val="FFFFFF"/>
                  </a:solidFill>
                  <a:latin typeface="Roboto Condensed" panose="02000000000000000000" pitchFamily="2" charset="0"/>
                  <a:ea typeface="Roboto Condensed" panose="02000000000000000000" pitchFamily="2" charset="0"/>
                  <a:cs typeface="Roboto-Regular"/>
                  <a:sym typeface="Roboto-Regular"/>
                  <a:rtl val="0"/>
                </a:rPr>
                <a:t>@</a:t>
              </a:r>
              <a:r>
                <a:rPr lang="en-US" sz="1200" spc="0" baseline="0" dirty="0" err="1">
                  <a:solidFill>
                    <a:srgbClr val="FFFFFF"/>
                  </a:solidFill>
                  <a:latin typeface="Roboto Condensed" panose="02000000000000000000" pitchFamily="2" charset="0"/>
                  <a:ea typeface="Roboto Condensed" panose="02000000000000000000" pitchFamily="2" charset="0"/>
                  <a:cs typeface="Roboto-Regular"/>
                  <a:sym typeface="Roboto-Regular"/>
                  <a:rtl val="0"/>
                </a:rPr>
                <a:t>HelpPicture</a:t>
              </a:r>
              <a:endParaRPr lang="en-US" sz="1200" spc="0" baseline="0" dirty="0">
                <a:solidFill>
                  <a:srgbClr val="FFFFFF"/>
                </a:solidFill>
                <a:latin typeface="Roboto Condensed" panose="02000000000000000000" pitchFamily="2" charset="0"/>
                <a:ea typeface="Roboto Condensed" panose="02000000000000000000" pitchFamily="2" charset="0"/>
                <a:cs typeface="Roboto-Regular"/>
                <a:sym typeface="Roboto-Regular"/>
                <a:rtl val="0"/>
              </a:endParaRPr>
            </a:p>
          </p:txBody>
        </p:sp>
        <p:sp>
          <p:nvSpPr>
            <p:cNvPr id="580" name="Freeform 579">
              <a:hlinkClick r:id="rId6"/>
              <a:extLst>
                <a:ext uri="{FF2B5EF4-FFF2-40B4-BE49-F238E27FC236}">
                  <a16:creationId xmlns:a16="http://schemas.microsoft.com/office/drawing/2014/main" id="{971380EF-8A0B-D16B-6DD1-44954C06C6E6}"/>
                </a:ext>
              </a:extLst>
            </p:cNvPr>
            <p:cNvSpPr>
              <a:spLocks noChangeAspect="1"/>
            </p:cNvSpPr>
            <p:nvPr/>
          </p:nvSpPr>
          <p:spPr>
            <a:xfrm>
              <a:off x="9011840" y="6794943"/>
              <a:ext cx="255600" cy="255600"/>
            </a:xfrm>
            <a:custGeom>
              <a:avLst/>
              <a:gdLst>
                <a:gd name="connsiteX0" fmla="*/ 83029 w 291600"/>
                <a:gd name="connsiteY0" fmla="*/ 74145 h 291600"/>
                <a:gd name="connsiteX1" fmla="*/ 105413 w 291600"/>
                <a:gd name="connsiteY1" fmla="*/ 74145 h 291600"/>
                <a:gd name="connsiteX2" fmla="*/ 147371 w 291600"/>
                <a:gd name="connsiteY2" fmla="*/ 134146 h 291600"/>
                <a:gd name="connsiteX3" fmla="*/ 153905 w 291600"/>
                <a:gd name="connsiteY3" fmla="*/ 143490 h 291600"/>
                <a:gd name="connsiteX4" fmla="*/ 208446 w 291600"/>
                <a:gd name="connsiteY4" fmla="*/ 221482 h 291600"/>
                <a:gd name="connsiteX5" fmla="*/ 186062 w 291600"/>
                <a:gd name="connsiteY5" fmla="*/ 221482 h 291600"/>
                <a:gd name="connsiteX6" fmla="*/ 141555 w 291600"/>
                <a:gd name="connsiteY6" fmla="*/ 157840 h 291600"/>
                <a:gd name="connsiteX7" fmla="*/ 141555 w 291600"/>
                <a:gd name="connsiteY7" fmla="*/ 157837 h 291600"/>
                <a:gd name="connsiteX8" fmla="*/ 135021 w 291600"/>
                <a:gd name="connsiteY8" fmla="*/ 148493 h 291600"/>
                <a:gd name="connsiteX9" fmla="*/ 63205 w 291600"/>
                <a:gd name="connsiteY9" fmla="*/ 63177 h 291600"/>
                <a:gd name="connsiteX10" fmla="*/ 127697 w 291600"/>
                <a:gd name="connsiteY10" fmla="*/ 157010 h 291600"/>
                <a:gd name="connsiteX11" fmla="*/ 63205 w 291600"/>
                <a:gd name="connsiteY11" fmla="*/ 231951 h 291600"/>
                <a:gd name="connsiteX12" fmla="*/ 77778 w 291600"/>
                <a:gd name="connsiteY12" fmla="*/ 231951 h 291600"/>
                <a:gd name="connsiteX13" fmla="*/ 134167 w 291600"/>
                <a:gd name="connsiteY13" fmla="*/ 166423 h 291600"/>
                <a:gd name="connsiteX14" fmla="*/ 179206 w 291600"/>
                <a:gd name="connsiteY14" fmla="*/ 231951 h 291600"/>
                <a:gd name="connsiteX15" fmla="*/ 228395 w 291600"/>
                <a:gd name="connsiteY15" fmla="*/ 231951 h 291600"/>
                <a:gd name="connsiteX16" fmla="*/ 161512 w 291600"/>
                <a:gd name="connsiteY16" fmla="*/ 134641 h 291600"/>
                <a:gd name="connsiteX17" fmla="*/ 161515 w 291600"/>
                <a:gd name="connsiteY17" fmla="*/ 134641 h 291600"/>
                <a:gd name="connsiteX18" fmla="*/ 223011 w 291600"/>
                <a:gd name="connsiteY18" fmla="*/ 63177 h 291600"/>
                <a:gd name="connsiteX19" fmla="*/ 208439 w 291600"/>
                <a:gd name="connsiteY19" fmla="*/ 63177 h 291600"/>
                <a:gd name="connsiteX20" fmla="*/ 155042 w 291600"/>
                <a:gd name="connsiteY20" fmla="*/ 125229 h 291600"/>
                <a:gd name="connsiteX21" fmla="*/ 112394 w 291600"/>
                <a:gd name="connsiteY21" fmla="*/ 63177 h 291600"/>
                <a:gd name="connsiteX22" fmla="*/ 145800 w 291600"/>
                <a:gd name="connsiteY22" fmla="*/ 0 h 291600"/>
                <a:gd name="connsiteX23" fmla="*/ 291600 w 291600"/>
                <a:gd name="connsiteY23" fmla="*/ 145800 h 291600"/>
                <a:gd name="connsiteX24" fmla="*/ 145800 w 291600"/>
                <a:gd name="connsiteY24" fmla="*/ 291600 h 291600"/>
                <a:gd name="connsiteX25" fmla="*/ 0 w 291600"/>
                <a:gd name="connsiteY25" fmla="*/ 145800 h 291600"/>
                <a:gd name="connsiteX26" fmla="*/ 145800 w 291600"/>
                <a:gd name="connsiteY26" fmla="*/ 0 h 29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1600" h="291600">
                  <a:moveTo>
                    <a:pt x="83029" y="74145"/>
                  </a:moveTo>
                  <a:lnTo>
                    <a:pt x="105413" y="74145"/>
                  </a:lnTo>
                  <a:lnTo>
                    <a:pt x="147371" y="134146"/>
                  </a:lnTo>
                  <a:lnTo>
                    <a:pt x="153905" y="143490"/>
                  </a:lnTo>
                  <a:lnTo>
                    <a:pt x="208446" y="221482"/>
                  </a:lnTo>
                  <a:lnTo>
                    <a:pt x="186062" y="221482"/>
                  </a:lnTo>
                  <a:lnTo>
                    <a:pt x="141555" y="157840"/>
                  </a:lnTo>
                  <a:lnTo>
                    <a:pt x="141555" y="157837"/>
                  </a:lnTo>
                  <a:lnTo>
                    <a:pt x="135021" y="148493"/>
                  </a:lnTo>
                  <a:close/>
                  <a:moveTo>
                    <a:pt x="63205" y="63177"/>
                  </a:moveTo>
                  <a:lnTo>
                    <a:pt x="127697" y="157010"/>
                  </a:lnTo>
                  <a:lnTo>
                    <a:pt x="63205" y="231951"/>
                  </a:lnTo>
                  <a:lnTo>
                    <a:pt x="77778" y="231951"/>
                  </a:lnTo>
                  <a:lnTo>
                    <a:pt x="134167" y="166423"/>
                  </a:lnTo>
                  <a:lnTo>
                    <a:pt x="179206" y="231951"/>
                  </a:lnTo>
                  <a:lnTo>
                    <a:pt x="228395" y="231951"/>
                  </a:lnTo>
                  <a:lnTo>
                    <a:pt x="161512" y="134641"/>
                  </a:lnTo>
                  <a:lnTo>
                    <a:pt x="161515" y="134641"/>
                  </a:lnTo>
                  <a:lnTo>
                    <a:pt x="223011" y="63177"/>
                  </a:lnTo>
                  <a:lnTo>
                    <a:pt x="208439" y="63177"/>
                  </a:lnTo>
                  <a:lnTo>
                    <a:pt x="155042" y="125229"/>
                  </a:lnTo>
                  <a:lnTo>
                    <a:pt x="112394" y="63177"/>
                  </a:lnTo>
                  <a:close/>
                  <a:moveTo>
                    <a:pt x="145800" y="0"/>
                  </a:moveTo>
                  <a:cubicBezTo>
                    <a:pt x="226323" y="0"/>
                    <a:pt x="291600" y="65277"/>
                    <a:pt x="291600" y="145800"/>
                  </a:cubicBezTo>
                  <a:cubicBezTo>
                    <a:pt x="291600" y="226323"/>
                    <a:pt x="226323" y="291600"/>
                    <a:pt x="145800" y="291600"/>
                  </a:cubicBezTo>
                  <a:cubicBezTo>
                    <a:pt x="65277" y="291600"/>
                    <a:pt x="0" y="226323"/>
                    <a:pt x="0" y="145800"/>
                  </a:cubicBezTo>
                  <a:cubicBezTo>
                    <a:pt x="0" y="65277"/>
                    <a:pt x="65277" y="0"/>
                    <a:pt x="145800" y="0"/>
                  </a:cubicBezTo>
                  <a:close/>
                </a:path>
              </a:pathLst>
            </a:cu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Roboto Condensed" panose="02000000000000000000" pitchFamily="2" charset="0"/>
              </a:endParaRPr>
            </a:p>
          </p:txBody>
        </p:sp>
      </p:grpSp>
      <p:grpSp>
        <p:nvGrpSpPr>
          <p:cNvPr id="587" name="Graphic 8">
            <a:extLst>
              <a:ext uri="{FF2B5EF4-FFF2-40B4-BE49-F238E27FC236}">
                <a16:creationId xmlns:a16="http://schemas.microsoft.com/office/drawing/2014/main" id="{00091A25-A6C1-3A70-9514-5FDAF13BFA69}"/>
              </a:ext>
            </a:extLst>
          </p:cNvPr>
          <p:cNvGrpSpPr/>
          <p:nvPr/>
        </p:nvGrpSpPr>
        <p:grpSpPr>
          <a:xfrm>
            <a:off x="464036" y="463990"/>
            <a:ext cx="159277" cy="478013"/>
            <a:chOff x="502910" y="558641"/>
            <a:chExt cx="207439" cy="622554"/>
          </a:xfrm>
          <a:solidFill>
            <a:srgbClr val="FFFFFF"/>
          </a:solidFill>
        </p:grpSpPr>
        <p:sp>
          <p:nvSpPr>
            <p:cNvPr id="588" name="Freeform 587">
              <a:extLst>
                <a:ext uri="{FF2B5EF4-FFF2-40B4-BE49-F238E27FC236}">
                  <a16:creationId xmlns:a16="http://schemas.microsoft.com/office/drawing/2014/main" id="{9D290A3C-3AAC-D56B-0B2A-ADA5D4D459C3}"/>
                </a:ext>
              </a:extLst>
            </p:cNvPr>
            <p:cNvSpPr/>
            <p:nvPr/>
          </p:nvSpPr>
          <p:spPr>
            <a:xfrm>
              <a:off x="516312" y="1128246"/>
              <a:ext cx="194037" cy="52950"/>
            </a:xfrm>
            <a:custGeom>
              <a:avLst/>
              <a:gdLst>
                <a:gd name="connsiteX0" fmla="*/ 445 w 194037"/>
                <a:gd name="connsiteY0" fmla="*/ 11054 h 52950"/>
                <a:gd name="connsiteX1" fmla="*/ 318 w 194037"/>
                <a:gd name="connsiteY1" fmla="*/ 4574 h 52950"/>
                <a:gd name="connsiteX2" fmla="*/ 1461 w 194037"/>
                <a:gd name="connsiteY2" fmla="*/ 4574 h 52950"/>
                <a:gd name="connsiteX3" fmla="*/ 48589 w 194037"/>
                <a:gd name="connsiteY3" fmla="*/ 4066 h 52950"/>
                <a:gd name="connsiteX4" fmla="*/ 96098 w 194037"/>
                <a:gd name="connsiteY4" fmla="*/ 3939 h 52950"/>
                <a:gd name="connsiteX5" fmla="*/ 143607 w 194037"/>
                <a:gd name="connsiteY5" fmla="*/ 2795 h 52950"/>
                <a:gd name="connsiteX6" fmla="*/ 190354 w 194037"/>
                <a:gd name="connsiteY6" fmla="*/ 0 h 52950"/>
                <a:gd name="connsiteX7" fmla="*/ 193148 w 194037"/>
                <a:gd name="connsiteY7" fmla="*/ 8894 h 52950"/>
                <a:gd name="connsiteX8" fmla="*/ 193656 w 194037"/>
                <a:gd name="connsiteY8" fmla="*/ 23633 h 52950"/>
                <a:gd name="connsiteX9" fmla="*/ 193402 w 194037"/>
                <a:gd name="connsiteY9" fmla="*/ 38880 h 52950"/>
                <a:gd name="connsiteX10" fmla="*/ 194037 w 194037"/>
                <a:gd name="connsiteY10" fmla="*/ 48791 h 52950"/>
                <a:gd name="connsiteX11" fmla="*/ 144750 w 194037"/>
                <a:gd name="connsiteY11" fmla="*/ 48409 h 52950"/>
                <a:gd name="connsiteX12" fmla="*/ 95590 w 194037"/>
                <a:gd name="connsiteY12" fmla="*/ 50697 h 52950"/>
                <a:gd name="connsiteX13" fmla="*/ 47445 w 194037"/>
                <a:gd name="connsiteY13" fmla="*/ 52729 h 52950"/>
                <a:gd name="connsiteX14" fmla="*/ 699 w 194037"/>
                <a:gd name="connsiteY14" fmla="*/ 51713 h 52950"/>
                <a:gd name="connsiteX15" fmla="*/ 191 w 194037"/>
                <a:gd name="connsiteY15" fmla="*/ 51713 h 52950"/>
                <a:gd name="connsiteX16" fmla="*/ 191 w 194037"/>
                <a:gd name="connsiteY16" fmla="*/ 46504 h 52950"/>
                <a:gd name="connsiteX17" fmla="*/ 445 w 194037"/>
                <a:gd name="connsiteY17" fmla="*/ 40659 h 52950"/>
                <a:gd name="connsiteX18" fmla="*/ 826 w 194037"/>
                <a:gd name="connsiteY18" fmla="*/ 29478 h 52950"/>
                <a:gd name="connsiteX19" fmla="*/ 445 w 194037"/>
                <a:gd name="connsiteY19" fmla="*/ 11054 h 5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4037" h="52950">
                  <a:moveTo>
                    <a:pt x="445" y="11054"/>
                  </a:moveTo>
                  <a:lnTo>
                    <a:pt x="318" y="4574"/>
                  </a:lnTo>
                  <a:lnTo>
                    <a:pt x="1461" y="4574"/>
                  </a:lnTo>
                  <a:cubicBezTo>
                    <a:pt x="17085" y="4193"/>
                    <a:pt x="32837" y="3939"/>
                    <a:pt x="48589" y="4066"/>
                  </a:cubicBezTo>
                  <a:cubicBezTo>
                    <a:pt x="64340" y="4066"/>
                    <a:pt x="80219" y="4066"/>
                    <a:pt x="96098" y="3939"/>
                  </a:cubicBezTo>
                  <a:cubicBezTo>
                    <a:pt x="111976" y="3812"/>
                    <a:pt x="127855" y="3431"/>
                    <a:pt x="143607" y="2795"/>
                  </a:cubicBezTo>
                  <a:cubicBezTo>
                    <a:pt x="159358" y="2160"/>
                    <a:pt x="174983" y="1271"/>
                    <a:pt x="190354" y="0"/>
                  </a:cubicBezTo>
                  <a:cubicBezTo>
                    <a:pt x="191878" y="1398"/>
                    <a:pt x="192767" y="4320"/>
                    <a:pt x="193148" y="8894"/>
                  </a:cubicBezTo>
                  <a:cubicBezTo>
                    <a:pt x="193529" y="13468"/>
                    <a:pt x="193656" y="18424"/>
                    <a:pt x="193656" y="23633"/>
                  </a:cubicBezTo>
                  <a:cubicBezTo>
                    <a:pt x="193656" y="28969"/>
                    <a:pt x="193529" y="33925"/>
                    <a:pt x="193402" y="38880"/>
                  </a:cubicBezTo>
                  <a:cubicBezTo>
                    <a:pt x="193275" y="43708"/>
                    <a:pt x="193529" y="47012"/>
                    <a:pt x="194037" y="48791"/>
                  </a:cubicBezTo>
                  <a:cubicBezTo>
                    <a:pt x="177651" y="47901"/>
                    <a:pt x="161264" y="47901"/>
                    <a:pt x="144750" y="48409"/>
                  </a:cubicBezTo>
                  <a:cubicBezTo>
                    <a:pt x="128236" y="49045"/>
                    <a:pt x="111849" y="49807"/>
                    <a:pt x="95590" y="50697"/>
                  </a:cubicBezTo>
                  <a:cubicBezTo>
                    <a:pt x="79330" y="51586"/>
                    <a:pt x="63324" y="52221"/>
                    <a:pt x="47445" y="52729"/>
                  </a:cubicBezTo>
                  <a:cubicBezTo>
                    <a:pt x="31567" y="53238"/>
                    <a:pt x="15942" y="52857"/>
                    <a:pt x="699" y="51713"/>
                  </a:cubicBezTo>
                  <a:lnTo>
                    <a:pt x="191" y="51713"/>
                  </a:lnTo>
                  <a:cubicBezTo>
                    <a:pt x="-64" y="50824"/>
                    <a:pt x="-64" y="49045"/>
                    <a:pt x="191" y="46504"/>
                  </a:cubicBezTo>
                  <a:cubicBezTo>
                    <a:pt x="445" y="43962"/>
                    <a:pt x="445" y="41929"/>
                    <a:pt x="445" y="40659"/>
                  </a:cubicBezTo>
                  <a:cubicBezTo>
                    <a:pt x="572" y="37482"/>
                    <a:pt x="699" y="33671"/>
                    <a:pt x="826" y="29478"/>
                  </a:cubicBezTo>
                  <a:cubicBezTo>
                    <a:pt x="953" y="25285"/>
                    <a:pt x="826" y="19186"/>
                    <a:pt x="445" y="11054"/>
                  </a:cubicBezTo>
                  <a:close/>
                </a:path>
              </a:pathLst>
            </a:custGeom>
            <a:solidFill>
              <a:srgbClr val="FFFFFF"/>
            </a:solidFill>
            <a:ln w="12692" cap="flat">
              <a:noFill/>
              <a:prstDash val="solid"/>
              <a:miter/>
            </a:ln>
          </p:spPr>
          <p:txBody>
            <a:bodyPr lIns="0" tIns="0" rIns="0" bIns="0" rtlCol="0" anchor="ctr"/>
            <a:lstStyle/>
            <a:p>
              <a:endParaRPr lang="en-US" dirty="0">
                <a:latin typeface="Roboto Condensed" panose="02000000000000000000" pitchFamily="2" charset="0"/>
              </a:endParaRPr>
            </a:p>
          </p:txBody>
        </p:sp>
        <p:sp>
          <p:nvSpPr>
            <p:cNvPr id="589" name="Freeform 588">
              <a:extLst>
                <a:ext uri="{FF2B5EF4-FFF2-40B4-BE49-F238E27FC236}">
                  <a16:creationId xmlns:a16="http://schemas.microsoft.com/office/drawing/2014/main" id="{CFB34A36-0317-C06D-9D8F-A2AF13E28264}"/>
                </a:ext>
              </a:extLst>
            </p:cNvPr>
            <p:cNvSpPr/>
            <p:nvPr/>
          </p:nvSpPr>
          <p:spPr>
            <a:xfrm>
              <a:off x="511270" y="994961"/>
              <a:ext cx="196711" cy="115623"/>
            </a:xfrm>
            <a:custGeom>
              <a:avLst/>
              <a:gdLst>
                <a:gd name="connsiteX0" fmla="*/ 194760 w 196711"/>
                <a:gd name="connsiteY0" fmla="*/ 8894 h 115623"/>
                <a:gd name="connsiteX1" fmla="*/ 194379 w 196711"/>
                <a:gd name="connsiteY1" fmla="*/ 21219 h 115623"/>
                <a:gd name="connsiteX2" fmla="*/ 193998 w 196711"/>
                <a:gd name="connsiteY2" fmla="*/ 33544 h 115623"/>
                <a:gd name="connsiteX3" fmla="*/ 155381 w 196711"/>
                <a:gd name="connsiteY3" fmla="*/ 52094 h 115623"/>
                <a:gd name="connsiteX4" fmla="*/ 119431 w 196711"/>
                <a:gd name="connsiteY4" fmla="*/ 67976 h 115623"/>
                <a:gd name="connsiteX5" fmla="*/ 111302 w 196711"/>
                <a:gd name="connsiteY5" fmla="*/ 70899 h 115623"/>
                <a:gd name="connsiteX6" fmla="*/ 105839 w 196711"/>
                <a:gd name="connsiteY6" fmla="*/ 73059 h 115623"/>
                <a:gd name="connsiteX7" fmla="*/ 103299 w 196711"/>
                <a:gd name="connsiteY7" fmla="*/ 74584 h 115623"/>
                <a:gd name="connsiteX8" fmla="*/ 109904 w 196711"/>
                <a:gd name="connsiteY8" fmla="*/ 75092 h 115623"/>
                <a:gd name="connsiteX9" fmla="*/ 126545 w 196711"/>
                <a:gd name="connsiteY9" fmla="*/ 75346 h 115623"/>
                <a:gd name="connsiteX10" fmla="*/ 148902 w 196711"/>
                <a:gd name="connsiteY10" fmla="*/ 75219 h 115623"/>
                <a:gd name="connsiteX11" fmla="*/ 172530 w 196711"/>
                <a:gd name="connsiteY11" fmla="*/ 74711 h 115623"/>
                <a:gd name="connsiteX12" fmla="*/ 184597 w 196711"/>
                <a:gd name="connsiteY12" fmla="*/ 74329 h 115623"/>
                <a:gd name="connsiteX13" fmla="*/ 195014 w 196711"/>
                <a:gd name="connsiteY13" fmla="*/ 73821 h 115623"/>
                <a:gd name="connsiteX14" fmla="*/ 196284 w 196711"/>
                <a:gd name="connsiteY14" fmla="*/ 79666 h 115623"/>
                <a:gd name="connsiteX15" fmla="*/ 196665 w 196711"/>
                <a:gd name="connsiteY15" fmla="*/ 85511 h 115623"/>
                <a:gd name="connsiteX16" fmla="*/ 196157 w 196711"/>
                <a:gd name="connsiteY16" fmla="*/ 98598 h 115623"/>
                <a:gd name="connsiteX17" fmla="*/ 195649 w 196711"/>
                <a:gd name="connsiteY17" fmla="*/ 111304 h 115623"/>
                <a:gd name="connsiteX18" fmla="*/ 176595 w 196711"/>
                <a:gd name="connsiteY18" fmla="*/ 111812 h 115623"/>
                <a:gd name="connsiteX19" fmla="*/ 127307 w 196711"/>
                <a:gd name="connsiteY19" fmla="*/ 113464 h 115623"/>
                <a:gd name="connsiteX20" fmla="*/ 78274 w 196711"/>
                <a:gd name="connsiteY20" fmla="*/ 115115 h 115623"/>
                <a:gd name="connsiteX21" fmla="*/ 41054 w 196711"/>
                <a:gd name="connsiteY21" fmla="*/ 115624 h 115623"/>
                <a:gd name="connsiteX22" fmla="*/ 5232 w 196711"/>
                <a:gd name="connsiteY22" fmla="*/ 114734 h 115623"/>
                <a:gd name="connsiteX23" fmla="*/ 4216 w 196711"/>
                <a:gd name="connsiteY23" fmla="*/ 109016 h 115623"/>
                <a:gd name="connsiteX24" fmla="*/ 3835 w 196711"/>
                <a:gd name="connsiteY24" fmla="*/ 102664 h 115623"/>
                <a:gd name="connsiteX25" fmla="*/ 3835 w 196711"/>
                <a:gd name="connsiteY25" fmla="*/ 97327 h 115623"/>
                <a:gd name="connsiteX26" fmla="*/ 4216 w 196711"/>
                <a:gd name="connsiteY26" fmla="*/ 89831 h 115623"/>
                <a:gd name="connsiteX27" fmla="*/ 4978 w 196711"/>
                <a:gd name="connsiteY27" fmla="*/ 83224 h 115623"/>
                <a:gd name="connsiteX28" fmla="*/ 5994 w 196711"/>
                <a:gd name="connsiteY28" fmla="*/ 80428 h 115623"/>
                <a:gd name="connsiteX29" fmla="*/ 14124 w 196711"/>
                <a:gd name="connsiteY29" fmla="*/ 76744 h 115623"/>
                <a:gd name="connsiteX30" fmla="*/ 20348 w 196711"/>
                <a:gd name="connsiteY30" fmla="*/ 73440 h 115623"/>
                <a:gd name="connsiteX31" fmla="*/ 26954 w 196711"/>
                <a:gd name="connsiteY31" fmla="*/ 70009 h 115623"/>
                <a:gd name="connsiteX32" fmla="*/ 36227 w 196711"/>
                <a:gd name="connsiteY32" fmla="*/ 65562 h 115623"/>
                <a:gd name="connsiteX33" fmla="*/ 41308 w 196711"/>
                <a:gd name="connsiteY33" fmla="*/ 63021 h 115623"/>
                <a:gd name="connsiteX34" fmla="*/ 50073 w 196711"/>
                <a:gd name="connsiteY34" fmla="*/ 58447 h 115623"/>
                <a:gd name="connsiteX35" fmla="*/ 60490 w 196711"/>
                <a:gd name="connsiteY35" fmla="*/ 53111 h 115623"/>
                <a:gd name="connsiteX36" fmla="*/ 70398 w 196711"/>
                <a:gd name="connsiteY36" fmla="*/ 47901 h 115623"/>
                <a:gd name="connsiteX37" fmla="*/ 77893 w 196711"/>
                <a:gd name="connsiteY37" fmla="*/ 43835 h 115623"/>
                <a:gd name="connsiteX38" fmla="*/ 80942 w 196711"/>
                <a:gd name="connsiteY38" fmla="*/ 41802 h 115623"/>
                <a:gd name="connsiteX39" fmla="*/ 75479 w 196711"/>
                <a:gd name="connsiteY39" fmla="*/ 40659 h 115623"/>
                <a:gd name="connsiteX40" fmla="*/ 65952 w 196711"/>
                <a:gd name="connsiteY40" fmla="*/ 40405 h 115623"/>
                <a:gd name="connsiteX41" fmla="*/ 45627 w 196711"/>
                <a:gd name="connsiteY41" fmla="*/ 41294 h 115623"/>
                <a:gd name="connsiteX42" fmla="*/ 26446 w 196711"/>
                <a:gd name="connsiteY42" fmla="*/ 42184 h 115623"/>
                <a:gd name="connsiteX43" fmla="*/ 14886 w 196711"/>
                <a:gd name="connsiteY43" fmla="*/ 42311 h 115623"/>
                <a:gd name="connsiteX44" fmla="*/ 2183 w 196711"/>
                <a:gd name="connsiteY44" fmla="*/ 42311 h 115623"/>
                <a:gd name="connsiteX45" fmla="*/ 24 w 196711"/>
                <a:gd name="connsiteY45" fmla="*/ 22998 h 115623"/>
                <a:gd name="connsiteX46" fmla="*/ 1167 w 196711"/>
                <a:gd name="connsiteY46" fmla="*/ 5209 h 115623"/>
                <a:gd name="connsiteX47" fmla="*/ 88817 w 196711"/>
                <a:gd name="connsiteY47" fmla="*/ 2922 h 115623"/>
                <a:gd name="connsiteX48" fmla="*/ 111937 w 196711"/>
                <a:gd name="connsiteY48" fmla="*/ 2033 h 115623"/>
                <a:gd name="connsiteX49" fmla="*/ 135310 w 196711"/>
                <a:gd name="connsiteY49" fmla="*/ 1398 h 115623"/>
                <a:gd name="connsiteX50" fmla="*/ 150554 w 196711"/>
                <a:gd name="connsiteY50" fmla="*/ 1144 h 115623"/>
                <a:gd name="connsiteX51" fmla="*/ 165543 w 196711"/>
                <a:gd name="connsiteY51" fmla="*/ 889 h 115623"/>
                <a:gd name="connsiteX52" fmla="*/ 176468 w 196711"/>
                <a:gd name="connsiteY52" fmla="*/ 508 h 115623"/>
                <a:gd name="connsiteX53" fmla="*/ 187392 w 196711"/>
                <a:gd name="connsiteY53" fmla="*/ 127 h 115623"/>
                <a:gd name="connsiteX54" fmla="*/ 192854 w 196711"/>
                <a:gd name="connsiteY54" fmla="*/ 0 h 115623"/>
                <a:gd name="connsiteX55" fmla="*/ 193744 w 196711"/>
                <a:gd name="connsiteY55" fmla="*/ 2414 h 115623"/>
                <a:gd name="connsiteX56" fmla="*/ 194760 w 196711"/>
                <a:gd name="connsiteY56" fmla="*/ 8894 h 11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6711" h="115623">
                  <a:moveTo>
                    <a:pt x="194760" y="8894"/>
                  </a:moveTo>
                  <a:cubicBezTo>
                    <a:pt x="194887" y="12452"/>
                    <a:pt x="194760" y="16645"/>
                    <a:pt x="194379" y="21219"/>
                  </a:cubicBezTo>
                  <a:cubicBezTo>
                    <a:pt x="193998" y="25920"/>
                    <a:pt x="193871" y="29986"/>
                    <a:pt x="193998" y="33544"/>
                  </a:cubicBezTo>
                  <a:cubicBezTo>
                    <a:pt x="180787" y="39769"/>
                    <a:pt x="167830" y="45995"/>
                    <a:pt x="155381" y="52094"/>
                  </a:cubicBezTo>
                  <a:cubicBezTo>
                    <a:pt x="142932" y="58193"/>
                    <a:pt x="130991" y="63529"/>
                    <a:pt x="119431" y="67976"/>
                  </a:cubicBezTo>
                  <a:lnTo>
                    <a:pt x="111302" y="70899"/>
                  </a:lnTo>
                  <a:cubicBezTo>
                    <a:pt x="109269" y="71661"/>
                    <a:pt x="107491" y="72423"/>
                    <a:pt x="105839" y="73059"/>
                  </a:cubicBezTo>
                  <a:cubicBezTo>
                    <a:pt x="104188" y="73694"/>
                    <a:pt x="103299" y="74202"/>
                    <a:pt x="103299" y="74584"/>
                  </a:cubicBezTo>
                  <a:cubicBezTo>
                    <a:pt x="103299" y="74711"/>
                    <a:pt x="105458" y="74965"/>
                    <a:pt x="109904" y="75092"/>
                  </a:cubicBezTo>
                  <a:cubicBezTo>
                    <a:pt x="114223" y="75219"/>
                    <a:pt x="119813" y="75346"/>
                    <a:pt x="126545" y="75346"/>
                  </a:cubicBezTo>
                  <a:cubicBezTo>
                    <a:pt x="133278" y="75346"/>
                    <a:pt x="140772" y="75346"/>
                    <a:pt x="148902" y="75219"/>
                  </a:cubicBezTo>
                  <a:cubicBezTo>
                    <a:pt x="157032" y="75092"/>
                    <a:pt x="164908" y="74965"/>
                    <a:pt x="172530" y="74711"/>
                  </a:cubicBezTo>
                  <a:cubicBezTo>
                    <a:pt x="176722" y="74584"/>
                    <a:pt x="180787" y="74456"/>
                    <a:pt x="184597" y="74329"/>
                  </a:cubicBezTo>
                  <a:cubicBezTo>
                    <a:pt x="188408" y="74202"/>
                    <a:pt x="191965" y="74075"/>
                    <a:pt x="195014" y="73821"/>
                  </a:cubicBezTo>
                  <a:cubicBezTo>
                    <a:pt x="195649" y="75727"/>
                    <a:pt x="196030" y="77760"/>
                    <a:pt x="196284" y="79666"/>
                  </a:cubicBezTo>
                  <a:cubicBezTo>
                    <a:pt x="196538" y="81572"/>
                    <a:pt x="196665" y="83605"/>
                    <a:pt x="196665" y="85511"/>
                  </a:cubicBezTo>
                  <a:cubicBezTo>
                    <a:pt x="196792" y="89831"/>
                    <a:pt x="196665" y="94151"/>
                    <a:pt x="196157" y="98598"/>
                  </a:cubicBezTo>
                  <a:cubicBezTo>
                    <a:pt x="195776" y="103045"/>
                    <a:pt x="195522" y="107238"/>
                    <a:pt x="195649" y="111304"/>
                  </a:cubicBezTo>
                  <a:lnTo>
                    <a:pt x="176595" y="111812"/>
                  </a:lnTo>
                  <a:cubicBezTo>
                    <a:pt x="159319" y="112320"/>
                    <a:pt x="142932" y="112828"/>
                    <a:pt x="127307" y="113464"/>
                  </a:cubicBezTo>
                  <a:cubicBezTo>
                    <a:pt x="111683" y="114099"/>
                    <a:pt x="95423" y="114734"/>
                    <a:pt x="78274" y="115115"/>
                  </a:cubicBezTo>
                  <a:cubicBezTo>
                    <a:pt x="65698" y="115497"/>
                    <a:pt x="53376" y="115624"/>
                    <a:pt x="41054" y="115624"/>
                  </a:cubicBezTo>
                  <a:cubicBezTo>
                    <a:pt x="28732" y="115624"/>
                    <a:pt x="16792" y="115242"/>
                    <a:pt x="5232" y="114734"/>
                  </a:cubicBezTo>
                  <a:cubicBezTo>
                    <a:pt x="4851" y="112955"/>
                    <a:pt x="4470" y="111049"/>
                    <a:pt x="4216" y="109016"/>
                  </a:cubicBezTo>
                  <a:cubicBezTo>
                    <a:pt x="3962" y="106984"/>
                    <a:pt x="3835" y="104824"/>
                    <a:pt x="3835" y="102664"/>
                  </a:cubicBezTo>
                  <a:cubicBezTo>
                    <a:pt x="3835" y="101647"/>
                    <a:pt x="3835" y="99741"/>
                    <a:pt x="3835" y="97327"/>
                  </a:cubicBezTo>
                  <a:cubicBezTo>
                    <a:pt x="3835" y="94786"/>
                    <a:pt x="3962" y="92245"/>
                    <a:pt x="4216" y="89831"/>
                  </a:cubicBezTo>
                  <a:cubicBezTo>
                    <a:pt x="4470" y="87289"/>
                    <a:pt x="4724" y="85129"/>
                    <a:pt x="4978" y="83224"/>
                  </a:cubicBezTo>
                  <a:cubicBezTo>
                    <a:pt x="5359" y="81318"/>
                    <a:pt x="5613" y="80428"/>
                    <a:pt x="5994" y="80428"/>
                  </a:cubicBezTo>
                  <a:cubicBezTo>
                    <a:pt x="9170" y="79031"/>
                    <a:pt x="11965" y="77887"/>
                    <a:pt x="14124" y="76744"/>
                  </a:cubicBezTo>
                  <a:cubicBezTo>
                    <a:pt x="16284" y="75600"/>
                    <a:pt x="18316" y="74584"/>
                    <a:pt x="20348" y="73440"/>
                  </a:cubicBezTo>
                  <a:cubicBezTo>
                    <a:pt x="22254" y="72423"/>
                    <a:pt x="24540" y="71280"/>
                    <a:pt x="26954" y="70009"/>
                  </a:cubicBezTo>
                  <a:cubicBezTo>
                    <a:pt x="29368" y="68739"/>
                    <a:pt x="32416" y="67341"/>
                    <a:pt x="36227" y="65562"/>
                  </a:cubicBezTo>
                  <a:cubicBezTo>
                    <a:pt x="37116" y="65181"/>
                    <a:pt x="38895" y="64292"/>
                    <a:pt x="41308" y="63021"/>
                  </a:cubicBezTo>
                  <a:cubicBezTo>
                    <a:pt x="43849" y="61751"/>
                    <a:pt x="46771" y="60226"/>
                    <a:pt x="50073" y="58447"/>
                  </a:cubicBezTo>
                  <a:cubicBezTo>
                    <a:pt x="53376" y="56795"/>
                    <a:pt x="56933" y="54889"/>
                    <a:pt x="60490" y="53111"/>
                  </a:cubicBezTo>
                  <a:cubicBezTo>
                    <a:pt x="64047" y="51332"/>
                    <a:pt x="67476" y="49426"/>
                    <a:pt x="70398" y="47901"/>
                  </a:cubicBezTo>
                  <a:cubicBezTo>
                    <a:pt x="73320" y="46249"/>
                    <a:pt x="75860" y="44979"/>
                    <a:pt x="77893" y="43835"/>
                  </a:cubicBezTo>
                  <a:cubicBezTo>
                    <a:pt x="79925" y="42692"/>
                    <a:pt x="80942" y="42056"/>
                    <a:pt x="80942" y="41802"/>
                  </a:cubicBezTo>
                  <a:cubicBezTo>
                    <a:pt x="80560" y="41294"/>
                    <a:pt x="78782" y="40913"/>
                    <a:pt x="75479" y="40659"/>
                  </a:cubicBezTo>
                  <a:cubicBezTo>
                    <a:pt x="72177" y="40405"/>
                    <a:pt x="69001" y="40278"/>
                    <a:pt x="65952" y="40405"/>
                  </a:cubicBezTo>
                  <a:cubicBezTo>
                    <a:pt x="58711" y="40532"/>
                    <a:pt x="51979" y="40913"/>
                    <a:pt x="45627" y="41294"/>
                  </a:cubicBezTo>
                  <a:cubicBezTo>
                    <a:pt x="39403" y="41675"/>
                    <a:pt x="32924" y="42056"/>
                    <a:pt x="26446" y="42184"/>
                  </a:cubicBezTo>
                  <a:cubicBezTo>
                    <a:pt x="22635" y="42311"/>
                    <a:pt x="18824" y="42311"/>
                    <a:pt x="14886" y="42311"/>
                  </a:cubicBezTo>
                  <a:cubicBezTo>
                    <a:pt x="10948" y="42311"/>
                    <a:pt x="6756" y="42311"/>
                    <a:pt x="2183" y="42311"/>
                  </a:cubicBezTo>
                  <a:cubicBezTo>
                    <a:pt x="913" y="36212"/>
                    <a:pt x="151" y="29859"/>
                    <a:pt x="24" y="22998"/>
                  </a:cubicBezTo>
                  <a:cubicBezTo>
                    <a:pt x="-103" y="16391"/>
                    <a:pt x="278" y="10419"/>
                    <a:pt x="1167" y="5209"/>
                  </a:cubicBezTo>
                  <a:lnTo>
                    <a:pt x="88817" y="2922"/>
                  </a:lnTo>
                  <a:cubicBezTo>
                    <a:pt x="96439" y="2541"/>
                    <a:pt x="104188" y="2287"/>
                    <a:pt x="111937" y="2033"/>
                  </a:cubicBezTo>
                  <a:cubicBezTo>
                    <a:pt x="119813" y="1779"/>
                    <a:pt x="127561" y="1652"/>
                    <a:pt x="135310" y="1398"/>
                  </a:cubicBezTo>
                  <a:cubicBezTo>
                    <a:pt x="140645" y="1271"/>
                    <a:pt x="145727" y="1144"/>
                    <a:pt x="150554" y="1144"/>
                  </a:cubicBezTo>
                  <a:cubicBezTo>
                    <a:pt x="155508" y="1144"/>
                    <a:pt x="160462" y="1016"/>
                    <a:pt x="165543" y="889"/>
                  </a:cubicBezTo>
                  <a:cubicBezTo>
                    <a:pt x="169227" y="762"/>
                    <a:pt x="172784" y="635"/>
                    <a:pt x="176468" y="508"/>
                  </a:cubicBezTo>
                  <a:cubicBezTo>
                    <a:pt x="180151" y="381"/>
                    <a:pt x="183708" y="127"/>
                    <a:pt x="187392" y="127"/>
                  </a:cubicBezTo>
                  <a:lnTo>
                    <a:pt x="192854" y="0"/>
                  </a:lnTo>
                  <a:cubicBezTo>
                    <a:pt x="192981" y="381"/>
                    <a:pt x="193363" y="1144"/>
                    <a:pt x="193744" y="2414"/>
                  </a:cubicBezTo>
                  <a:cubicBezTo>
                    <a:pt x="194379" y="3685"/>
                    <a:pt x="194633" y="5845"/>
                    <a:pt x="194760" y="8894"/>
                  </a:cubicBezTo>
                  <a:close/>
                </a:path>
              </a:pathLst>
            </a:custGeom>
            <a:solidFill>
              <a:srgbClr val="FFFFFF"/>
            </a:solidFill>
            <a:ln w="12692" cap="flat">
              <a:noFill/>
              <a:prstDash val="solid"/>
              <a:miter/>
            </a:ln>
          </p:spPr>
          <p:txBody>
            <a:bodyPr lIns="0" tIns="0" rIns="0" bIns="0" rtlCol="0" anchor="ctr"/>
            <a:lstStyle/>
            <a:p>
              <a:endParaRPr lang="en-US" dirty="0">
                <a:latin typeface="Roboto Condensed" panose="02000000000000000000" pitchFamily="2" charset="0"/>
              </a:endParaRPr>
            </a:p>
          </p:txBody>
        </p:sp>
        <p:sp>
          <p:nvSpPr>
            <p:cNvPr id="590" name="Freeform 589">
              <a:extLst>
                <a:ext uri="{FF2B5EF4-FFF2-40B4-BE49-F238E27FC236}">
                  <a16:creationId xmlns:a16="http://schemas.microsoft.com/office/drawing/2014/main" id="{70A9D5AB-BD8F-2AAB-CF3F-7942595C499D}"/>
                </a:ext>
              </a:extLst>
            </p:cNvPr>
            <p:cNvSpPr/>
            <p:nvPr/>
          </p:nvSpPr>
          <p:spPr>
            <a:xfrm>
              <a:off x="508908" y="823528"/>
              <a:ext cx="193057" cy="114129"/>
            </a:xfrm>
            <a:custGeom>
              <a:avLst/>
              <a:gdLst>
                <a:gd name="connsiteX0" fmla="*/ 1497 w 193057"/>
                <a:gd name="connsiteY0" fmla="*/ 921 h 114129"/>
                <a:gd name="connsiteX1" fmla="*/ 22203 w 193057"/>
                <a:gd name="connsiteY1" fmla="*/ 31 h 114129"/>
                <a:gd name="connsiteX2" fmla="*/ 43798 w 193057"/>
                <a:gd name="connsiteY2" fmla="*/ 921 h 114129"/>
                <a:gd name="connsiteX3" fmla="*/ 43290 w 193057"/>
                <a:gd name="connsiteY3" fmla="*/ 13499 h 114129"/>
                <a:gd name="connsiteX4" fmla="*/ 44687 w 193057"/>
                <a:gd name="connsiteY4" fmla="*/ 33575 h 114129"/>
                <a:gd name="connsiteX5" fmla="*/ 44687 w 193057"/>
                <a:gd name="connsiteY5" fmla="*/ 34083 h 114129"/>
                <a:gd name="connsiteX6" fmla="*/ 44687 w 193057"/>
                <a:gd name="connsiteY6" fmla="*/ 34337 h 114129"/>
                <a:gd name="connsiteX7" fmla="*/ 45068 w 193057"/>
                <a:gd name="connsiteY7" fmla="*/ 34464 h 114129"/>
                <a:gd name="connsiteX8" fmla="*/ 45449 w 193057"/>
                <a:gd name="connsiteY8" fmla="*/ 34591 h 114129"/>
                <a:gd name="connsiteX9" fmla="*/ 49641 w 193057"/>
                <a:gd name="connsiteY9" fmla="*/ 34845 h 114129"/>
                <a:gd name="connsiteX10" fmla="*/ 58661 w 193057"/>
                <a:gd name="connsiteY10" fmla="*/ 34718 h 114129"/>
                <a:gd name="connsiteX11" fmla="*/ 74666 w 193057"/>
                <a:gd name="connsiteY11" fmla="*/ 34210 h 114129"/>
                <a:gd name="connsiteX12" fmla="*/ 100199 w 193057"/>
                <a:gd name="connsiteY12" fmla="*/ 33194 h 114129"/>
                <a:gd name="connsiteX13" fmla="*/ 137800 w 193057"/>
                <a:gd name="connsiteY13" fmla="*/ 31669 h 114129"/>
                <a:gd name="connsiteX14" fmla="*/ 189374 w 193057"/>
                <a:gd name="connsiteY14" fmla="*/ 29509 h 114129"/>
                <a:gd name="connsiteX15" fmla="*/ 189628 w 193057"/>
                <a:gd name="connsiteY15" fmla="*/ 29509 h 114129"/>
                <a:gd name="connsiteX16" fmla="*/ 189882 w 193057"/>
                <a:gd name="connsiteY16" fmla="*/ 29509 h 114129"/>
                <a:gd name="connsiteX17" fmla="*/ 191152 w 193057"/>
                <a:gd name="connsiteY17" fmla="*/ 40055 h 114129"/>
                <a:gd name="connsiteX18" fmla="*/ 191660 w 193057"/>
                <a:gd name="connsiteY18" fmla="*/ 51617 h 114129"/>
                <a:gd name="connsiteX19" fmla="*/ 191914 w 193057"/>
                <a:gd name="connsiteY19" fmla="*/ 63052 h 114129"/>
                <a:gd name="connsiteX20" fmla="*/ 193058 w 193057"/>
                <a:gd name="connsiteY20" fmla="*/ 73471 h 114129"/>
                <a:gd name="connsiteX21" fmla="*/ 183276 w 193057"/>
                <a:gd name="connsiteY21" fmla="*/ 73725 h 114129"/>
                <a:gd name="connsiteX22" fmla="*/ 157235 w 193057"/>
                <a:gd name="connsiteY22" fmla="*/ 73979 h 114129"/>
                <a:gd name="connsiteX23" fmla="*/ 113029 w 193057"/>
                <a:gd name="connsiteY23" fmla="*/ 75377 h 114129"/>
                <a:gd name="connsiteX24" fmla="*/ 47990 w 193057"/>
                <a:gd name="connsiteY24" fmla="*/ 79062 h 114129"/>
                <a:gd name="connsiteX25" fmla="*/ 47736 w 193057"/>
                <a:gd name="connsiteY25" fmla="*/ 79316 h 114129"/>
                <a:gd name="connsiteX26" fmla="*/ 45958 w 193057"/>
                <a:gd name="connsiteY26" fmla="*/ 87448 h 114129"/>
                <a:gd name="connsiteX27" fmla="*/ 45704 w 193057"/>
                <a:gd name="connsiteY27" fmla="*/ 97104 h 114129"/>
                <a:gd name="connsiteX28" fmla="*/ 45831 w 193057"/>
                <a:gd name="connsiteY28" fmla="*/ 105998 h 114129"/>
                <a:gd name="connsiteX29" fmla="*/ 45449 w 193057"/>
                <a:gd name="connsiteY29" fmla="*/ 111589 h 114129"/>
                <a:gd name="connsiteX30" fmla="*/ 39987 w 193057"/>
                <a:gd name="connsiteY30" fmla="*/ 112732 h 114129"/>
                <a:gd name="connsiteX31" fmla="*/ 29571 w 193057"/>
                <a:gd name="connsiteY31" fmla="*/ 113495 h 114129"/>
                <a:gd name="connsiteX32" fmla="*/ 16360 w 193057"/>
                <a:gd name="connsiteY32" fmla="*/ 114003 h 114129"/>
                <a:gd name="connsiteX33" fmla="*/ 2768 w 193057"/>
                <a:gd name="connsiteY33" fmla="*/ 113876 h 114129"/>
                <a:gd name="connsiteX34" fmla="*/ 2514 w 193057"/>
                <a:gd name="connsiteY34" fmla="*/ 114003 h 114129"/>
                <a:gd name="connsiteX35" fmla="*/ 2260 w 193057"/>
                <a:gd name="connsiteY35" fmla="*/ 114130 h 114129"/>
                <a:gd name="connsiteX36" fmla="*/ 354 w 193057"/>
                <a:gd name="connsiteY36" fmla="*/ 57589 h 114129"/>
                <a:gd name="connsiteX37" fmla="*/ 1497 w 193057"/>
                <a:gd name="connsiteY37" fmla="*/ 921 h 11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3057" h="114129">
                  <a:moveTo>
                    <a:pt x="1497" y="921"/>
                  </a:moveTo>
                  <a:cubicBezTo>
                    <a:pt x="7468" y="412"/>
                    <a:pt x="14327" y="31"/>
                    <a:pt x="22203" y="31"/>
                  </a:cubicBezTo>
                  <a:cubicBezTo>
                    <a:pt x="29952" y="-96"/>
                    <a:pt x="37193" y="158"/>
                    <a:pt x="43798" y="921"/>
                  </a:cubicBezTo>
                  <a:cubicBezTo>
                    <a:pt x="43163" y="4351"/>
                    <a:pt x="43036" y="8544"/>
                    <a:pt x="43290" y="13499"/>
                  </a:cubicBezTo>
                  <a:cubicBezTo>
                    <a:pt x="43671" y="18455"/>
                    <a:pt x="44052" y="25189"/>
                    <a:pt x="44687" y="33575"/>
                  </a:cubicBezTo>
                  <a:lnTo>
                    <a:pt x="44687" y="34083"/>
                  </a:lnTo>
                  <a:lnTo>
                    <a:pt x="44687" y="34337"/>
                  </a:lnTo>
                  <a:cubicBezTo>
                    <a:pt x="44814" y="34337"/>
                    <a:pt x="45068" y="34337"/>
                    <a:pt x="45068" y="34464"/>
                  </a:cubicBezTo>
                  <a:cubicBezTo>
                    <a:pt x="45195" y="34591"/>
                    <a:pt x="45322" y="34591"/>
                    <a:pt x="45449" y="34591"/>
                  </a:cubicBezTo>
                  <a:cubicBezTo>
                    <a:pt x="46339" y="34718"/>
                    <a:pt x="47736" y="34845"/>
                    <a:pt x="49641" y="34845"/>
                  </a:cubicBezTo>
                  <a:cubicBezTo>
                    <a:pt x="51547" y="34845"/>
                    <a:pt x="54596" y="34845"/>
                    <a:pt x="58661" y="34718"/>
                  </a:cubicBezTo>
                  <a:cubicBezTo>
                    <a:pt x="62725" y="34591"/>
                    <a:pt x="68061" y="34464"/>
                    <a:pt x="74666" y="34210"/>
                  </a:cubicBezTo>
                  <a:cubicBezTo>
                    <a:pt x="81272" y="33956"/>
                    <a:pt x="89783" y="33575"/>
                    <a:pt x="100199" y="33194"/>
                  </a:cubicBezTo>
                  <a:cubicBezTo>
                    <a:pt x="110616" y="32685"/>
                    <a:pt x="123191" y="32177"/>
                    <a:pt x="137800" y="31669"/>
                  </a:cubicBezTo>
                  <a:cubicBezTo>
                    <a:pt x="152408" y="31161"/>
                    <a:pt x="169557" y="30398"/>
                    <a:pt x="189374" y="29509"/>
                  </a:cubicBezTo>
                  <a:lnTo>
                    <a:pt x="189628" y="29509"/>
                  </a:lnTo>
                  <a:lnTo>
                    <a:pt x="189882" y="29509"/>
                  </a:lnTo>
                  <a:cubicBezTo>
                    <a:pt x="190517" y="32685"/>
                    <a:pt x="190898" y="36243"/>
                    <a:pt x="191152" y="40055"/>
                  </a:cubicBezTo>
                  <a:cubicBezTo>
                    <a:pt x="191406" y="43866"/>
                    <a:pt x="191533" y="47805"/>
                    <a:pt x="191660" y="51617"/>
                  </a:cubicBezTo>
                  <a:cubicBezTo>
                    <a:pt x="191787" y="55429"/>
                    <a:pt x="191914" y="59241"/>
                    <a:pt x="191914" y="63052"/>
                  </a:cubicBezTo>
                  <a:cubicBezTo>
                    <a:pt x="191914" y="66864"/>
                    <a:pt x="192422" y="70295"/>
                    <a:pt x="193058" y="73471"/>
                  </a:cubicBezTo>
                  <a:cubicBezTo>
                    <a:pt x="192295" y="73725"/>
                    <a:pt x="189120" y="73725"/>
                    <a:pt x="183276" y="73725"/>
                  </a:cubicBezTo>
                  <a:cubicBezTo>
                    <a:pt x="177433" y="73725"/>
                    <a:pt x="168795" y="73852"/>
                    <a:pt x="157235" y="73979"/>
                  </a:cubicBezTo>
                  <a:cubicBezTo>
                    <a:pt x="145676" y="74107"/>
                    <a:pt x="130940" y="74615"/>
                    <a:pt x="113029" y="75377"/>
                  </a:cubicBezTo>
                  <a:cubicBezTo>
                    <a:pt x="94991" y="76139"/>
                    <a:pt x="73396" y="77410"/>
                    <a:pt x="47990" y="79062"/>
                  </a:cubicBezTo>
                  <a:lnTo>
                    <a:pt x="47736" y="79316"/>
                  </a:lnTo>
                  <a:cubicBezTo>
                    <a:pt x="46720" y="81476"/>
                    <a:pt x="46085" y="84144"/>
                    <a:pt x="45958" y="87448"/>
                  </a:cubicBezTo>
                  <a:cubicBezTo>
                    <a:pt x="45831" y="90751"/>
                    <a:pt x="45704" y="93928"/>
                    <a:pt x="45704" y="97104"/>
                  </a:cubicBezTo>
                  <a:cubicBezTo>
                    <a:pt x="45704" y="100281"/>
                    <a:pt x="45704" y="103330"/>
                    <a:pt x="45831" y="105998"/>
                  </a:cubicBezTo>
                  <a:cubicBezTo>
                    <a:pt x="45831" y="108666"/>
                    <a:pt x="45831" y="110572"/>
                    <a:pt x="45449" y="111589"/>
                  </a:cubicBezTo>
                  <a:cubicBezTo>
                    <a:pt x="44687" y="111970"/>
                    <a:pt x="42909" y="112351"/>
                    <a:pt x="39987" y="112732"/>
                  </a:cubicBezTo>
                  <a:cubicBezTo>
                    <a:pt x="37066" y="113114"/>
                    <a:pt x="33636" y="113368"/>
                    <a:pt x="29571" y="113495"/>
                  </a:cubicBezTo>
                  <a:cubicBezTo>
                    <a:pt x="25506" y="113749"/>
                    <a:pt x="21060" y="113876"/>
                    <a:pt x="16360" y="114003"/>
                  </a:cubicBezTo>
                  <a:cubicBezTo>
                    <a:pt x="11660" y="114130"/>
                    <a:pt x="7087" y="114130"/>
                    <a:pt x="2768" y="113876"/>
                  </a:cubicBezTo>
                  <a:cubicBezTo>
                    <a:pt x="2641" y="113876"/>
                    <a:pt x="2514" y="113876"/>
                    <a:pt x="2514" y="114003"/>
                  </a:cubicBezTo>
                  <a:cubicBezTo>
                    <a:pt x="2514" y="114130"/>
                    <a:pt x="2387" y="114130"/>
                    <a:pt x="2260" y="114130"/>
                  </a:cubicBezTo>
                  <a:cubicBezTo>
                    <a:pt x="1624" y="95834"/>
                    <a:pt x="989" y="77029"/>
                    <a:pt x="354" y="57589"/>
                  </a:cubicBezTo>
                  <a:cubicBezTo>
                    <a:pt x="-408" y="38403"/>
                    <a:pt x="100" y="19471"/>
                    <a:pt x="1497" y="921"/>
                  </a:cubicBezTo>
                  <a:close/>
                </a:path>
              </a:pathLst>
            </a:custGeom>
            <a:solidFill>
              <a:srgbClr val="FFFFFF"/>
            </a:solidFill>
            <a:ln w="12692" cap="flat">
              <a:noFill/>
              <a:prstDash val="solid"/>
              <a:miter/>
            </a:ln>
          </p:spPr>
          <p:txBody>
            <a:bodyPr lIns="0" tIns="0" rIns="0" bIns="0" rtlCol="0" anchor="ctr"/>
            <a:lstStyle/>
            <a:p>
              <a:endParaRPr lang="en-US" dirty="0">
                <a:latin typeface="Roboto Condensed" panose="02000000000000000000" pitchFamily="2" charset="0"/>
              </a:endParaRPr>
            </a:p>
          </p:txBody>
        </p:sp>
        <p:sp>
          <p:nvSpPr>
            <p:cNvPr id="591" name="Freeform 590">
              <a:extLst>
                <a:ext uri="{FF2B5EF4-FFF2-40B4-BE49-F238E27FC236}">
                  <a16:creationId xmlns:a16="http://schemas.microsoft.com/office/drawing/2014/main" id="{036E088D-04CE-103E-5634-D23DCC79995E}"/>
                </a:ext>
              </a:extLst>
            </p:cNvPr>
            <p:cNvSpPr/>
            <p:nvPr/>
          </p:nvSpPr>
          <p:spPr>
            <a:xfrm>
              <a:off x="504085" y="690655"/>
              <a:ext cx="194958" cy="120070"/>
            </a:xfrm>
            <a:custGeom>
              <a:avLst/>
              <a:gdLst>
                <a:gd name="connsiteX0" fmla="*/ 95 w 194958"/>
                <a:gd name="connsiteY0" fmla="*/ 12325 h 120070"/>
                <a:gd name="connsiteX1" fmla="*/ 190512 w 194958"/>
                <a:gd name="connsiteY1" fmla="*/ 0 h 120070"/>
                <a:gd name="connsiteX2" fmla="*/ 191910 w 194958"/>
                <a:gd name="connsiteY2" fmla="*/ 9784 h 120070"/>
                <a:gd name="connsiteX3" fmla="*/ 192418 w 194958"/>
                <a:gd name="connsiteY3" fmla="*/ 19948 h 120070"/>
                <a:gd name="connsiteX4" fmla="*/ 192672 w 194958"/>
                <a:gd name="connsiteY4" fmla="*/ 29605 h 120070"/>
                <a:gd name="connsiteX5" fmla="*/ 193180 w 194958"/>
                <a:gd name="connsiteY5" fmla="*/ 37482 h 120070"/>
                <a:gd name="connsiteX6" fmla="*/ 193180 w 194958"/>
                <a:gd name="connsiteY6" fmla="*/ 37736 h 120070"/>
                <a:gd name="connsiteX7" fmla="*/ 174507 w 194958"/>
                <a:gd name="connsiteY7" fmla="*/ 40024 h 120070"/>
                <a:gd name="connsiteX8" fmla="*/ 155325 w 194958"/>
                <a:gd name="connsiteY8" fmla="*/ 41040 h 120070"/>
                <a:gd name="connsiteX9" fmla="*/ 136271 w 194958"/>
                <a:gd name="connsiteY9" fmla="*/ 41929 h 120070"/>
                <a:gd name="connsiteX10" fmla="*/ 118106 w 194958"/>
                <a:gd name="connsiteY10" fmla="*/ 43708 h 120070"/>
                <a:gd name="connsiteX11" fmla="*/ 117852 w 194958"/>
                <a:gd name="connsiteY11" fmla="*/ 43962 h 120070"/>
                <a:gd name="connsiteX12" fmla="*/ 116962 w 194958"/>
                <a:gd name="connsiteY12" fmla="*/ 59591 h 120070"/>
                <a:gd name="connsiteX13" fmla="*/ 119249 w 194958"/>
                <a:gd name="connsiteY13" fmla="*/ 75092 h 120070"/>
                <a:gd name="connsiteX14" fmla="*/ 138049 w 194958"/>
                <a:gd name="connsiteY14" fmla="*/ 75219 h 120070"/>
                <a:gd name="connsiteX15" fmla="*/ 156595 w 194958"/>
                <a:gd name="connsiteY15" fmla="*/ 74329 h 120070"/>
                <a:gd name="connsiteX16" fmla="*/ 174634 w 194958"/>
                <a:gd name="connsiteY16" fmla="*/ 73694 h 120070"/>
                <a:gd name="connsiteX17" fmla="*/ 192291 w 194958"/>
                <a:gd name="connsiteY17" fmla="*/ 74711 h 120070"/>
                <a:gd name="connsiteX18" fmla="*/ 194450 w 194958"/>
                <a:gd name="connsiteY18" fmla="*/ 83224 h 120070"/>
                <a:gd name="connsiteX19" fmla="*/ 194196 w 194958"/>
                <a:gd name="connsiteY19" fmla="*/ 94024 h 120070"/>
                <a:gd name="connsiteX20" fmla="*/ 193688 w 194958"/>
                <a:gd name="connsiteY20" fmla="*/ 104061 h 120070"/>
                <a:gd name="connsiteX21" fmla="*/ 194958 w 194958"/>
                <a:gd name="connsiteY21" fmla="*/ 111176 h 120070"/>
                <a:gd name="connsiteX22" fmla="*/ 174126 w 194958"/>
                <a:gd name="connsiteY22" fmla="*/ 112955 h 120070"/>
                <a:gd name="connsiteX23" fmla="*/ 144528 w 194958"/>
                <a:gd name="connsiteY23" fmla="*/ 114988 h 120070"/>
                <a:gd name="connsiteX24" fmla="*/ 109595 w 194958"/>
                <a:gd name="connsiteY24" fmla="*/ 116894 h 120070"/>
                <a:gd name="connsiteX25" fmla="*/ 72502 w 194958"/>
                <a:gd name="connsiteY25" fmla="*/ 118546 h 120070"/>
                <a:gd name="connsiteX26" fmla="*/ 36553 w 194958"/>
                <a:gd name="connsiteY26" fmla="*/ 119689 h 120070"/>
                <a:gd name="connsiteX27" fmla="*/ 5303 w 194958"/>
                <a:gd name="connsiteY27" fmla="*/ 120071 h 120070"/>
                <a:gd name="connsiteX28" fmla="*/ 5049 w 194958"/>
                <a:gd name="connsiteY28" fmla="*/ 120071 h 120070"/>
                <a:gd name="connsiteX29" fmla="*/ 5049 w 194958"/>
                <a:gd name="connsiteY29" fmla="*/ 119816 h 120070"/>
                <a:gd name="connsiteX30" fmla="*/ 5049 w 194958"/>
                <a:gd name="connsiteY30" fmla="*/ 119308 h 120070"/>
                <a:gd name="connsiteX31" fmla="*/ 5431 w 194958"/>
                <a:gd name="connsiteY31" fmla="*/ 110795 h 120070"/>
                <a:gd name="connsiteX32" fmla="*/ 4668 w 194958"/>
                <a:gd name="connsiteY32" fmla="*/ 101901 h 120070"/>
                <a:gd name="connsiteX33" fmla="*/ 4160 w 194958"/>
                <a:gd name="connsiteY33" fmla="*/ 93134 h 120070"/>
                <a:gd name="connsiteX34" fmla="*/ 5049 w 194958"/>
                <a:gd name="connsiteY34" fmla="*/ 85002 h 120070"/>
                <a:gd name="connsiteX35" fmla="*/ 41507 w 194958"/>
                <a:gd name="connsiteY35" fmla="*/ 81572 h 120070"/>
                <a:gd name="connsiteX36" fmla="*/ 76567 w 194958"/>
                <a:gd name="connsiteY36" fmla="*/ 77379 h 120070"/>
                <a:gd name="connsiteX37" fmla="*/ 76567 w 194958"/>
                <a:gd name="connsiteY37" fmla="*/ 77125 h 120070"/>
                <a:gd name="connsiteX38" fmla="*/ 77075 w 194958"/>
                <a:gd name="connsiteY38" fmla="*/ 62640 h 120070"/>
                <a:gd name="connsiteX39" fmla="*/ 75424 w 194958"/>
                <a:gd name="connsiteY39" fmla="*/ 48155 h 120070"/>
                <a:gd name="connsiteX40" fmla="*/ 75424 w 194958"/>
                <a:gd name="connsiteY40" fmla="*/ 47901 h 120070"/>
                <a:gd name="connsiteX41" fmla="*/ 40237 w 194958"/>
                <a:gd name="connsiteY41" fmla="*/ 47139 h 120070"/>
                <a:gd name="connsiteX42" fmla="*/ 4287 w 194958"/>
                <a:gd name="connsiteY42" fmla="*/ 48791 h 120070"/>
                <a:gd name="connsiteX43" fmla="*/ 2128 w 194958"/>
                <a:gd name="connsiteY43" fmla="*/ 40913 h 120070"/>
                <a:gd name="connsiteX44" fmla="*/ 603 w 194958"/>
                <a:gd name="connsiteY44" fmla="*/ 31129 h 120070"/>
                <a:gd name="connsiteX45" fmla="*/ 95 w 194958"/>
                <a:gd name="connsiteY45" fmla="*/ 21092 h 120070"/>
                <a:gd name="connsiteX46" fmla="*/ 95 w 194958"/>
                <a:gd name="connsiteY46" fmla="*/ 12325 h 12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4958" h="120070">
                  <a:moveTo>
                    <a:pt x="95" y="12325"/>
                  </a:moveTo>
                  <a:lnTo>
                    <a:pt x="190512" y="0"/>
                  </a:lnTo>
                  <a:cubicBezTo>
                    <a:pt x="191147" y="3049"/>
                    <a:pt x="191656" y="6353"/>
                    <a:pt x="191910" y="9784"/>
                  </a:cubicBezTo>
                  <a:cubicBezTo>
                    <a:pt x="192164" y="13214"/>
                    <a:pt x="192418" y="16645"/>
                    <a:pt x="192418" y="19948"/>
                  </a:cubicBezTo>
                  <a:cubicBezTo>
                    <a:pt x="192545" y="23252"/>
                    <a:pt x="192545" y="26428"/>
                    <a:pt x="192672" y="29605"/>
                  </a:cubicBezTo>
                  <a:cubicBezTo>
                    <a:pt x="192799" y="32781"/>
                    <a:pt x="192926" y="35322"/>
                    <a:pt x="193180" y="37482"/>
                  </a:cubicBezTo>
                  <a:lnTo>
                    <a:pt x="193180" y="37736"/>
                  </a:lnTo>
                  <a:cubicBezTo>
                    <a:pt x="187210" y="38753"/>
                    <a:pt x="180985" y="39515"/>
                    <a:pt x="174507" y="40024"/>
                  </a:cubicBezTo>
                  <a:cubicBezTo>
                    <a:pt x="168028" y="40405"/>
                    <a:pt x="161677" y="40786"/>
                    <a:pt x="155325" y="41040"/>
                  </a:cubicBezTo>
                  <a:cubicBezTo>
                    <a:pt x="148974" y="41294"/>
                    <a:pt x="142622" y="41548"/>
                    <a:pt x="136271" y="41929"/>
                  </a:cubicBezTo>
                  <a:cubicBezTo>
                    <a:pt x="129919" y="42311"/>
                    <a:pt x="123822" y="42819"/>
                    <a:pt x="118106" y="43708"/>
                  </a:cubicBezTo>
                  <a:lnTo>
                    <a:pt x="117852" y="43962"/>
                  </a:lnTo>
                  <a:cubicBezTo>
                    <a:pt x="117089" y="49172"/>
                    <a:pt x="116835" y="54381"/>
                    <a:pt x="116962" y="59591"/>
                  </a:cubicBezTo>
                  <a:cubicBezTo>
                    <a:pt x="117089" y="64800"/>
                    <a:pt x="117852" y="70009"/>
                    <a:pt x="119249" y="75092"/>
                  </a:cubicBezTo>
                  <a:cubicBezTo>
                    <a:pt x="125600" y="75473"/>
                    <a:pt x="131825" y="75473"/>
                    <a:pt x="138049" y="75219"/>
                  </a:cubicBezTo>
                  <a:cubicBezTo>
                    <a:pt x="144274" y="74965"/>
                    <a:pt x="150371" y="74711"/>
                    <a:pt x="156595" y="74329"/>
                  </a:cubicBezTo>
                  <a:cubicBezTo>
                    <a:pt x="162820" y="73948"/>
                    <a:pt x="168790" y="73821"/>
                    <a:pt x="174634" y="73694"/>
                  </a:cubicBezTo>
                  <a:cubicBezTo>
                    <a:pt x="180477" y="73694"/>
                    <a:pt x="186447" y="73948"/>
                    <a:pt x="192291" y="74711"/>
                  </a:cubicBezTo>
                  <a:cubicBezTo>
                    <a:pt x="193688" y="76871"/>
                    <a:pt x="194323" y="79666"/>
                    <a:pt x="194450" y="83224"/>
                  </a:cubicBezTo>
                  <a:cubicBezTo>
                    <a:pt x="194577" y="86781"/>
                    <a:pt x="194450" y="90339"/>
                    <a:pt x="194196" y="94024"/>
                  </a:cubicBezTo>
                  <a:cubicBezTo>
                    <a:pt x="193942" y="97581"/>
                    <a:pt x="193815" y="101012"/>
                    <a:pt x="193688" y="104061"/>
                  </a:cubicBezTo>
                  <a:cubicBezTo>
                    <a:pt x="193561" y="107238"/>
                    <a:pt x="194069" y="109525"/>
                    <a:pt x="194958" y="111176"/>
                  </a:cubicBezTo>
                  <a:cubicBezTo>
                    <a:pt x="189877" y="111685"/>
                    <a:pt x="183018" y="112193"/>
                    <a:pt x="174126" y="112955"/>
                  </a:cubicBezTo>
                  <a:cubicBezTo>
                    <a:pt x="165361" y="113591"/>
                    <a:pt x="155452" y="114353"/>
                    <a:pt x="144528" y="114988"/>
                  </a:cubicBezTo>
                  <a:cubicBezTo>
                    <a:pt x="133603" y="115624"/>
                    <a:pt x="121916" y="116259"/>
                    <a:pt x="109595" y="116894"/>
                  </a:cubicBezTo>
                  <a:cubicBezTo>
                    <a:pt x="97273" y="117529"/>
                    <a:pt x="84824" y="118038"/>
                    <a:pt x="72502" y="118546"/>
                  </a:cubicBezTo>
                  <a:cubicBezTo>
                    <a:pt x="60053" y="119054"/>
                    <a:pt x="48112" y="119435"/>
                    <a:pt x="36553" y="119689"/>
                  </a:cubicBezTo>
                  <a:cubicBezTo>
                    <a:pt x="24993" y="119944"/>
                    <a:pt x="14577" y="120071"/>
                    <a:pt x="5303" y="120071"/>
                  </a:cubicBezTo>
                  <a:lnTo>
                    <a:pt x="5049" y="120071"/>
                  </a:lnTo>
                  <a:lnTo>
                    <a:pt x="5049" y="119816"/>
                  </a:lnTo>
                  <a:lnTo>
                    <a:pt x="5049" y="119308"/>
                  </a:lnTo>
                  <a:cubicBezTo>
                    <a:pt x="5558" y="116640"/>
                    <a:pt x="5685" y="113845"/>
                    <a:pt x="5431" y="110795"/>
                  </a:cubicBezTo>
                  <a:cubicBezTo>
                    <a:pt x="5176" y="107746"/>
                    <a:pt x="4922" y="104951"/>
                    <a:pt x="4668" y="101901"/>
                  </a:cubicBezTo>
                  <a:cubicBezTo>
                    <a:pt x="4414" y="98979"/>
                    <a:pt x="4287" y="96056"/>
                    <a:pt x="4160" y="93134"/>
                  </a:cubicBezTo>
                  <a:cubicBezTo>
                    <a:pt x="4033" y="90339"/>
                    <a:pt x="4414" y="87544"/>
                    <a:pt x="5049" y="85002"/>
                  </a:cubicBezTo>
                  <a:cubicBezTo>
                    <a:pt x="17498" y="83096"/>
                    <a:pt x="29693" y="81953"/>
                    <a:pt x="41507" y="81572"/>
                  </a:cubicBezTo>
                  <a:cubicBezTo>
                    <a:pt x="53321" y="81318"/>
                    <a:pt x="65007" y="79920"/>
                    <a:pt x="76567" y="77379"/>
                  </a:cubicBezTo>
                  <a:lnTo>
                    <a:pt x="76567" y="77125"/>
                  </a:lnTo>
                  <a:cubicBezTo>
                    <a:pt x="77583" y="72551"/>
                    <a:pt x="77710" y="67722"/>
                    <a:pt x="77075" y="62640"/>
                  </a:cubicBezTo>
                  <a:cubicBezTo>
                    <a:pt x="76440" y="57431"/>
                    <a:pt x="75932" y="52602"/>
                    <a:pt x="75424" y="48155"/>
                  </a:cubicBezTo>
                  <a:lnTo>
                    <a:pt x="75424" y="47901"/>
                  </a:lnTo>
                  <a:cubicBezTo>
                    <a:pt x="62848" y="47139"/>
                    <a:pt x="51161" y="46885"/>
                    <a:pt x="40237" y="47139"/>
                  </a:cubicBezTo>
                  <a:cubicBezTo>
                    <a:pt x="29312" y="47393"/>
                    <a:pt x="17371" y="47901"/>
                    <a:pt x="4287" y="48791"/>
                  </a:cubicBezTo>
                  <a:cubicBezTo>
                    <a:pt x="3525" y="46631"/>
                    <a:pt x="2763" y="44089"/>
                    <a:pt x="2128" y="40913"/>
                  </a:cubicBezTo>
                  <a:cubicBezTo>
                    <a:pt x="1493" y="37736"/>
                    <a:pt x="984" y="34560"/>
                    <a:pt x="603" y="31129"/>
                  </a:cubicBezTo>
                  <a:cubicBezTo>
                    <a:pt x="222" y="27699"/>
                    <a:pt x="95" y="24395"/>
                    <a:pt x="95" y="21092"/>
                  </a:cubicBezTo>
                  <a:cubicBezTo>
                    <a:pt x="-32" y="18042"/>
                    <a:pt x="-32" y="14993"/>
                    <a:pt x="95" y="12325"/>
                  </a:cubicBezTo>
                  <a:close/>
                </a:path>
              </a:pathLst>
            </a:custGeom>
            <a:solidFill>
              <a:srgbClr val="FFFFFF"/>
            </a:solidFill>
            <a:ln w="12692" cap="flat">
              <a:noFill/>
              <a:prstDash val="solid"/>
              <a:miter/>
            </a:ln>
          </p:spPr>
          <p:txBody>
            <a:bodyPr lIns="0" tIns="0" rIns="0" bIns="0" rtlCol="0" anchor="ctr"/>
            <a:lstStyle/>
            <a:p>
              <a:endParaRPr lang="en-US" dirty="0">
                <a:latin typeface="Roboto Condensed" panose="02000000000000000000" pitchFamily="2" charset="0"/>
              </a:endParaRPr>
            </a:p>
          </p:txBody>
        </p:sp>
        <p:sp>
          <p:nvSpPr>
            <p:cNvPr id="592" name="Freeform 591">
              <a:extLst>
                <a:ext uri="{FF2B5EF4-FFF2-40B4-BE49-F238E27FC236}">
                  <a16:creationId xmlns:a16="http://schemas.microsoft.com/office/drawing/2014/main" id="{F983CDEC-539E-CB51-40BC-B550A3F45336}"/>
                </a:ext>
              </a:extLst>
            </p:cNvPr>
            <p:cNvSpPr/>
            <p:nvPr/>
          </p:nvSpPr>
          <p:spPr>
            <a:xfrm>
              <a:off x="502910" y="558641"/>
              <a:ext cx="191995" cy="117148"/>
            </a:xfrm>
            <a:custGeom>
              <a:avLst/>
              <a:gdLst>
                <a:gd name="connsiteX0" fmla="*/ 152689 w 191995"/>
                <a:gd name="connsiteY0" fmla="*/ 762 h 117148"/>
                <a:gd name="connsiteX1" fmla="*/ 153197 w 191995"/>
                <a:gd name="connsiteY1" fmla="*/ 762 h 117148"/>
                <a:gd name="connsiteX2" fmla="*/ 171236 w 191995"/>
                <a:gd name="connsiteY2" fmla="*/ 0 h 117148"/>
                <a:gd name="connsiteX3" fmla="*/ 188893 w 191995"/>
                <a:gd name="connsiteY3" fmla="*/ 1906 h 117148"/>
                <a:gd name="connsiteX4" fmla="*/ 191052 w 191995"/>
                <a:gd name="connsiteY4" fmla="*/ 57558 h 117148"/>
                <a:gd name="connsiteX5" fmla="*/ 191306 w 191995"/>
                <a:gd name="connsiteY5" fmla="*/ 111939 h 117148"/>
                <a:gd name="connsiteX6" fmla="*/ 144305 w 191995"/>
                <a:gd name="connsiteY6" fmla="*/ 113718 h 117148"/>
                <a:gd name="connsiteX7" fmla="*/ 97940 w 191995"/>
                <a:gd name="connsiteY7" fmla="*/ 115751 h 117148"/>
                <a:gd name="connsiteX8" fmla="*/ 51701 w 191995"/>
                <a:gd name="connsiteY8" fmla="*/ 117021 h 117148"/>
                <a:gd name="connsiteX9" fmla="*/ 5081 w 191995"/>
                <a:gd name="connsiteY9" fmla="*/ 116640 h 117148"/>
                <a:gd name="connsiteX10" fmla="*/ 3557 w 191995"/>
                <a:gd name="connsiteY10" fmla="*/ 94024 h 117148"/>
                <a:gd name="connsiteX11" fmla="*/ 2159 w 191995"/>
                <a:gd name="connsiteY11" fmla="*/ 69501 h 117148"/>
                <a:gd name="connsiteX12" fmla="*/ 1016 w 191995"/>
                <a:gd name="connsiteY12" fmla="*/ 45614 h 117148"/>
                <a:gd name="connsiteX13" fmla="*/ 127 w 191995"/>
                <a:gd name="connsiteY13" fmla="*/ 25285 h 117148"/>
                <a:gd name="connsiteX14" fmla="*/ 0 w 191995"/>
                <a:gd name="connsiteY14" fmla="*/ 11054 h 117148"/>
                <a:gd name="connsiteX15" fmla="*/ 381 w 191995"/>
                <a:gd name="connsiteY15" fmla="*/ 5718 h 117148"/>
                <a:gd name="connsiteX16" fmla="*/ 19690 w 191995"/>
                <a:gd name="connsiteY16" fmla="*/ 4574 h 117148"/>
                <a:gd name="connsiteX17" fmla="*/ 38998 w 191995"/>
                <a:gd name="connsiteY17" fmla="*/ 4701 h 117148"/>
                <a:gd name="connsiteX18" fmla="*/ 39252 w 191995"/>
                <a:gd name="connsiteY18" fmla="*/ 4701 h 117148"/>
                <a:gd name="connsiteX19" fmla="*/ 42047 w 191995"/>
                <a:gd name="connsiteY19" fmla="*/ 21981 h 117148"/>
                <a:gd name="connsiteX20" fmla="*/ 42809 w 191995"/>
                <a:gd name="connsiteY20" fmla="*/ 39515 h 117148"/>
                <a:gd name="connsiteX21" fmla="*/ 43190 w 191995"/>
                <a:gd name="connsiteY21" fmla="*/ 57176 h 117148"/>
                <a:gd name="connsiteX22" fmla="*/ 44460 w 191995"/>
                <a:gd name="connsiteY22" fmla="*/ 74838 h 117148"/>
                <a:gd name="connsiteX23" fmla="*/ 44460 w 191995"/>
                <a:gd name="connsiteY23" fmla="*/ 75600 h 117148"/>
                <a:gd name="connsiteX24" fmla="*/ 44714 w 191995"/>
                <a:gd name="connsiteY24" fmla="*/ 75854 h 117148"/>
                <a:gd name="connsiteX25" fmla="*/ 60974 w 191995"/>
                <a:gd name="connsiteY25" fmla="*/ 76108 h 117148"/>
                <a:gd name="connsiteX26" fmla="*/ 76599 w 191995"/>
                <a:gd name="connsiteY26" fmla="*/ 74711 h 117148"/>
                <a:gd name="connsiteX27" fmla="*/ 76853 w 191995"/>
                <a:gd name="connsiteY27" fmla="*/ 74456 h 117148"/>
                <a:gd name="connsiteX28" fmla="*/ 76980 w 191995"/>
                <a:gd name="connsiteY28" fmla="*/ 58066 h 117148"/>
                <a:gd name="connsiteX29" fmla="*/ 76853 w 191995"/>
                <a:gd name="connsiteY29" fmla="*/ 41421 h 117148"/>
                <a:gd name="connsiteX30" fmla="*/ 77107 w 191995"/>
                <a:gd name="connsiteY30" fmla="*/ 41421 h 117148"/>
                <a:gd name="connsiteX31" fmla="*/ 95653 w 191995"/>
                <a:gd name="connsiteY31" fmla="*/ 40151 h 117148"/>
                <a:gd name="connsiteX32" fmla="*/ 114962 w 191995"/>
                <a:gd name="connsiteY32" fmla="*/ 39896 h 117148"/>
                <a:gd name="connsiteX33" fmla="*/ 116486 w 191995"/>
                <a:gd name="connsiteY33" fmla="*/ 49045 h 117148"/>
                <a:gd name="connsiteX34" fmla="*/ 116867 w 191995"/>
                <a:gd name="connsiteY34" fmla="*/ 58828 h 117148"/>
                <a:gd name="connsiteX35" fmla="*/ 117375 w 191995"/>
                <a:gd name="connsiteY35" fmla="*/ 67341 h 117148"/>
                <a:gd name="connsiteX36" fmla="*/ 118900 w 191995"/>
                <a:gd name="connsiteY36" fmla="*/ 72424 h 117148"/>
                <a:gd name="connsiteX37" fmla="*/ 136684 w 191995"/>
                <a:gd name="connsiteY37" fmla="*/ 72932 h 117148"/>
                <a:gd name="connsiteX38" fmla="*/ 152943 w 191995"/>
                <a:gd name="connsiteY38" fmla="*/ 71534 h 117148"/>
                <a:gd name="connsiteX39" fmla="*/ 153197 w 191995"/>
                <a:gd name="connsiteY39" fmla="*/ 71280 h 117148"/>
                <a:gd name="connsiteX40" fmla="*/ 153197 w 191995"/>
                <a:gd name="connsiteY40" fmla="*/ 36339 h 117148"/>
                <a:gd name="connsiteX41" fmla="*/ 152689 w 191995"/>
                <a:gd name="connsiteY41" fmla="*/ 762 h 11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1995" h="117148">
                  <a:moveTo>
                    <a:pt x="152689" y="762"/>
                  </a:moveTo>
                  <a:lnTo>
                    <a:pt x="153197" y="762"/>
                  </a:lnTo>
                  <a:cubicBezTo>
                    <a:pt x="159041" y="254"/>
                    <a:pt x="165011" y="0"/>
                    <a:pt x="171236" y="0"/>
                  </a:cubicBezTo>
                  <a:cubicBezTo>
                    <a:pt x="177460" y="0"/>
                    <a:pt x="183430" y="635"/>
                    <a:pt x="188893" y="1906"/>
                  </a:cubicBezTo>
                  <a:cubicBezTo>
                    <a:pt x="189274" y="20202"/>
                    <a:pt x="189909" y="38753"/>
                    <a:pt x="191052" y="57558"/>
                  </a:cubicBezTo>
                  <a:cubicBezTo>
                    <a:pt x="192195" y="76489"/>
                    <a:pt x="192322" y="94532"/>
                    <a:pt x="191306" y="111939"/>
                  </a:cubicBezTo>
                  <a:cubicBezTo>
                    <a:pt x="175555" y="112320"/>
                    <a:pt x="159803" y="112955"/>
                    <a:pt x="144305" y="113718"/>
                  </a:cubicBezTo>
                  <a:cubicBezTo>
                    <a:pt x="128808" y="114480"/>
                    <a:pt x="113310" y="115115"/>
                    <a:pt x="97940" y="115751"/>
                  </a:cubicBezTo>
                  <a:cubicBezTo>
                    <a:pt x="82569" y="116259"/>
                    <a:pt x="67072" y="116767"/>
                    <a:pt x="51701" y="117021"/>
                  </a:cubicBezTo>
                  <a:cubicBezTo>
                    <a:pt x="36330" y="117275"/>
                    <a:pt x="20706" y="117148"/>
                    <a:pt x="5081" y="116640"/>
                  </a:cubicBezTo>
                  <a:cubicBezTo>
                    <a:pt x="4573" y="109652"/>
                    <a:pt x="4065" y="102155"/>
                    <a:pt x="3557" y="94024"/>
                  </a:cubicBezTo>
                  <a:cubicBezTo>
                    <a:pt x="3049" y="85892"/>
                    <a:pt x="2668" y="77760"/>
                    <a:pt x="2159" y="69501"/>
                  </a:cubicBezTo>
                  <a:cubicBezTo>
                    <a:pt x="1778" y="61242"/>
                    <a:pt x="1397" y="53365"/>
                    <a:pt x="1016" y="45614"/>
                  </a:cubicBezTo>
                  <a:cubicBezTo>
                    <a:pt x="635" y="37864"/>
                    <a:pt x="381" y="31129"/>
                    <a:pt x="127" y="25285"/>
                  </a:cubicBezTo>
                  <a:cubicBezTo>
                    <a:pt x="0" y="19440"/>
                    <a:pt x="0" y="14612"/>
                    <a:pt x="0" y="11054"/>
                  </a:cubicBezTo>
                  <a:cubicBezTo>
                    <a:pt x="127" y="7496"/>
                    <a:pt x="254" y="5718"/>
                    <a:pt x="381" y="5718"/>
                  </a:cubicBezTo>
                  <a:cubicBezTo>
                    <a:pt x="6733" y="4701"/>
                    <a:pt x="13211" y="4320"/>
                    <a:pt x="19690" y="4574"/>
                  </a:cubicBezTo>
                  <a:cubicBezTo>
                    <a:pt x="26295" y="4828"/>
                    <a:pt x="32647" y="4955"/>
                    <a:pt x="38998" y="4701"/>
                  </a:cubicBezTo>
                  <a:lnTo>
                    <a:pt x="39252" y="4701"/>
                  </a:lnTo>
                  <a:cubicBezTo>
                    <a:pt x="40649" y="10419"/>
                    <a:pt x="41539" y="16136"/>
                    <a:pt x="42047" y="21981"/>
                  </a:cubicBezTo>
                  <a:cubicBezTo>
                    <a:pt x="42555" y="27826"/>
                    <a:pt x="42682" y="33671"/>
                    <a:pt x="42809" y="39515"/>
                  </a:cubicBezTo>
                  <a:cubicBezTo>
                    <a:pt x="42936" y="45360"/>
                    <a:pt x="42936" y="51332"/>
                    <a:pt x="43190" y="57176"/>
                  </a:cubicBezTo>
                  <a:cubicBezTo>
                    <a:pt x="43317" y="63021"/>
                    <a:pt x="43825" y="68993"/>
                    <a:pt x="44460" y="74838"/>
                  </a:cubicBezTo>
                  <a:lnTo>
                    <a:pt x="44460" y="75600"/>
                  </a:lnTo>
                  <a:lnTo>
                    <a:pt x="44714" y="75854"/>
                  </a:lnTo>
                  <a:cubicBezTo>
                    <a:pt x="50050" y="75600"/>
                    <a:pt x="55385" y="75600"/>
                    <a:pt x="60974" y="76108"/>
                  </a:cubicBezTo>
                  <a:cubicBezTo>
                    <a:pt x="66563" y="76616"/>
                    <a:pt x="71772" y="76108"/>
                    <a:pt x="76599" y="74711"/>
                  </a:cubicBezTo>
                  <a:lnTo>
                    <a:pt x="76853" y="74456"/>
                  </a:lnTo>
                  <a:cubicBezTo>
                    <a:pt x="77107" y="69120"/>
                    <a:pt x="77107" y="63656"/>
                    <a:pt x="76980" y="58066"/>
                  </a:cubicBezTo>
                  <a:cubicBezTo>
                    <a:pt x="76853" y="52475"/>
                    <a:pt x="76726" y="47012"/>
                    <a:pt x="76853" y="41421"/>
                  </a:cubicBezTo>
                  <a:lnTo>
                    <a:pt x="77107" y="41421"/>
                  </a:lnTo>
                  <a:cubicBezTo>
                    <a:pt x="83204" y="40405"/>
                    <a:pt x="89429" y="39896"/>
                    <a:pt x="95653" y="40151"/>
                  </a:cubicBezTo>
                  <a:cubicBezTo>
                    <a:pt x="101878" y="40405"/>
                    <a:pt x="108229" y="40278"/>
                    <a:pt x="114962" y="39896"/>
                  </a:cubicBezTo>
                  <a:cubicBezTo>
                    <a:pt x="115724" y="42565"/>
                    <a:pt x="116232" y="45614"/>
                    <a:pt x="116486" y="49045"/>
                  </a:cubicBezTo>
                  <a:cubicBezTo>
                    <a:pt x="116740" y="52475"/>
                    <a:pt x="116740" y="55652"/>
                    <a:pt x="116867" y="58828"/>
                  </a:cubicBezTo>
                  <a:cubicBezTo>
                    <a:pt x="116994" y="62005"/>
                    <a:pt x="117121" y="64800"/>
                    <a:pt x="117375" y="67341"/>
                  </a:cubicBezTo>
                  <a:cubicBezTo>
                    <a:pt x="117629" y="69882"/>
                    <a:pt x="118137" y="71534"/>
                    <a:pt x="118900" y="72424"/>
                  </a:cubicBezTo>
                  <a:cubicBezTo>
                    <a:pt x="124235" y="73186"/>
                    <a:pt x="130078" y="73313"/>
                    <a:pt x="136684" y="72932"/>
                  </a:cubicBezTo>
                  <a:cubicBezTo>
                    <a:pt x="143162" y="72551"/>
                    <a:pt x="148624" y="72042"/>
                    <a:pt x="152943" y="71534"/>
                  </a:cubicBezTo>
                  <a:lnTo>
                    <a:pt x="153197" y="71280"/>
                  </a:lnTo>
                  <a:cubicBezTo>
                    <a:pt x="152816" y="59464"/>
                    <a:pt x="152943" y="47901"/>
                    <a:pt x="153197" y="36339"/>
                  </a:cubicBezTo>
                  <a:cubicBezTo>
                    <a:pt x="153579" y="24649"/>
                    <a:pt x="153324" y="12833"/>
                    <a:pt x="152689" y="762"/>
                  </a:cubicBezTo>
                  <a:close/>
                </a:path>
              </a:pathLst>
            </a:custGeom>
            <a:solidFill>
              <a:srgbClr val="FFFFFF"/>
            </a:solidFill>
            <a:ln w="12692" cap="flat">
              <a:noFill/>
              <a:prstDash val="solid"/>
              <a:miter/>
            </a:ln>
          </p:spPr>
          <p:txBody>
            <a:bodyPr lIns="0" tIns="0" rIns="0" bIns="0" rtlCol="0" anchor="ctr"/>
            <a:lstStyle/>
            <a:p>
              <a:endParaRPr lang="en-US" dirty="0">
                <a:latin typeface="Roboto Condensed" panose="02000000000000000000" pitchFamily="2" charset="0"/>
              </a:endParaRPr>
            </a:p>
          </p:txBody>
        </p:sp>
      </p:grpSp>
      <p:sp>
        <p:nvSpPr>
          <p:cNvPr id="605" name="Oval 604">
            <a:extLst>
              <a:ext uri="{FF2B5EF4-FFF2-40B4-BE49-F238E27FC236}">
                <a16:creationId xmlns:a16="http://schemas.microsoft.com/office/drawing/2014/main" id="{5CAB2A93-82AC-A8D8-9A1D-2A69901EAE90}"/>
              </a:ext>
            </a:extLst>
          </p:cNvPr>
          <p:cNvSpPr/>
          <p:nvPr/>
        </p:nvSpPr>
        <p:spPr>
          <a:xfrm>
            <a:off x="3680954" y="392496"/>
            <a:ext cx="610151" cy="610151"/>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606" name="TextBox 605">
            <a:extLst>
              <a:ext uri="{FF2B5EF4-FFF2-40B4-BE49-F238E27FC236}">
                <a16:creationId xmlns:a16="http://schemas.microsoft.com/office/drawing/2014/main" id="{E82EAA70-9E1D-7428-05C0-AD8936B0C952}"/>
              </a:ext>
            </a:extLst>
          </p:cNvPr>
          <p:cNvSpPr txBox="1"/>
          <p:nvPr/>
        </p:nvSpPr>
        <p:spPr>
          <a:xfrm>
            <a:off x="3844514" y="456668"/>
            <a:ext cx="283030" cy="454306"/>
          </a:xfrm>
          <a:custGeom>
            <a:avLst/>
            <a:gdLst/>
            <a:ahLst/>
            <a:cxnLst/>
            <a:rect l="l" t="t" r="r" b="b"/>
            <a:pathLst>
              <a:path w="283030" h="454306">
                <a:moveTo>
                  <a:pt x="123168" y="1202"/>
                </a:moveTo>
                <a:cubicBezTo>
                  <a:pt x="141037" y="-500"/>
                  <a:pt x="158587" y="-394"/>
                  <a:pt x="175818" y="1521"/>
                </a:cubicBezTo>
                <a:cubicBezTo>
                  <a:pt x="193048" y="3435"/>
                  <a:pt x="207407" y="6733"/>
                  <a:pt x="218895" y="11413"/>
                </a:cubicBezTo>
                <a:cubicBezTo>
                  <a:pt x="238040" y="21198"/>
                  <a:pt x="252718" y="35663"/>
                  <a:pt x="262929" y="54809"/>
                </a:cubicBezTo>
                <a:cubicBezTo>
                  <a:pt x="273139" y="73954"/>
                  <a:pt x="279308" y="95014"/>
                  <a:pt x="281436" y="117988"/>
                </a:cubicBezTo>
                <a:cubicBezTo>
                  <a:pt x="281861" y="126922"/>
                  <a:pt x="282287" y="136601"/>
                  <a:pt x="282712" y="147025"/>
                </a:cubicBezTo>
                <a:cubicBezTo>
                  <a:pt x="283137" y="157448"/>
                  <a:pt x="283137" y="166915"/>
                  <a:pt x="282712" y="175424"/>
                </a:cubicBezTo>
                <a:cubicBezTo>
                  <a:pt x="281436" y="191165"/>
                  <a:pt x="277500" y="204461"/>
                  <a:pt x="270906" y="215310"/>
                </a:cubicBezTo>
                <a:cubicBezTo>
                  <a:pt x="264311" y="226159"/>
                  <a:pt x="256228" y="235625"/>
                  <a:pt x="246655" y="243708"/>
                </a:cubicBezTo>
                <a:cubicBezTo>
                  <a:pt x="237082" y="251792"/>
                  <a:pt x="226446" y="258812"/>
                  <a:pt x="214746" y="264768"/>
                </a:cubicBezTo>
                <a:cubicBezTo>
                  <a:pt x="203046" y="270724"/>
                  <a:pt x="191347" y="276681"/>
                  <a:pt x="179647" y="282637"/>
                </a:cubicBezTo>
                <a:cubicBezTo>
                  <a:pt x="167947" y="288593"/>
                  <a:pt x="156672" y="294869"/>
                  <a:pt x="145823" y="301463"/>
                </a:cubicBezTo>
                <a:cubicBezTo>
                  <a:pt x="134975" y="308058"/>
                  <a:pt x="125721" y="316035"/>
                  <a:pt x="118063" y="325395"/>
                </a:cubicBezTo>
                <a:cubicBezTo>
                  <a:pt x="117212" y="327522"/>
                  <a:pt x="116042" y="330500"/>
                  <a:pt x="114553" y="334329"/>
                </a:cubicBezTo>
                <a:cubicBezTo>
                  <a:pt x="113064" y="338158"/>
                  <a:pt x="111787" y="341987"/>
                  <a:pt x="110724" y="345816"/>
                </a:cubicBezTo>
                <a:cubicBezTo>
                  <a:pt x="109660" y="349645"/>
                  <a:pt x="109022" y="353155"/>
                  <a:pt x="108809" y="356346"/>
                </a:cubicBezTo>
                <a:cubicBezTo>
                  <a:pt x="108597" y="359537"/>
                  <a:pt x="109341" y="361558"/>
                  <a:pt x="111043" y="362409"/>
                </a:cubicBezTo>
                <a:cubicBezTo>
                  <a:pt x="139548" y="363260"/>
                  <a:pt x="166032" y="363260"/>
                  <a:pt x="190496" y="362409"/>
                </a:cubicBezTo>
                <a:cubicBezTo>
                  <a:pt x="214959" y="361558"/>
                  <a:pt x="241018" y="361133"/>
                  <a:pt x="268672" y="361133"/>
                </a:cubicBezTo>
                <a:cubicBezTo>
                  <a:pt x="272076" y="369642"/>
                  <a:pt x="273778" y="379321"/>
                  <a:pt x="273778" y="390170"/>
                </a:cubicBezTo>
                <a:cubicBezTo>
                  <a:pt x="273778" y="401019"/>
                  <a:pt x="273565" y="411761"/>
                  <a:pt x="273139" y="422397"/>
                </a:cubicBezTo>
                <a:cubicBezTo>
                  <a:pt x="273139" y="427077"/>
                  <a:pt x="273033" y="431757"/>
                  <a:pt x="272820" y="436437"/>
                </a:cubicBezTo>
                <a:cubicBezTo>
                  <a:pt x="272608" y="441117"/>
                  <a:pt x="273139" y="445797"/>
                  <a:pt x="274416" y="450477"/>
                </a:cubicBezTo>
                <a:cubicBezTo>
                  <a:pt x="274416" y="450903"/>
                  <a:pt x="273565" y="451115"/>
                  <a:pt x="271863" y="451115"/>
                </a:cubicBezTo>
                <a:lnTo>
                  <a:pt x="29357" y="454306"/>
                </a:lnTo>
                <a:lnTo>
                  <a:pt x="639" y="454306"/>
                </a:lnTo>
                <a:cubicBezTo>
                  <a:pt x="213" y="453881"/>
                  <a:pt x="0" y="453243"/>
                  <a:pt x="0" y="452392"/>
                </a:cubicBezTo>
                <a:cubicBezTo>
                  <a:pt x="1277" y="437926"/>
                  <a:pt x="1809" y="423674"/>
                  <a:pt x="1596" y="409634"/>
                </a:cubicBezTo>
                <a:cubicBezTo>
                  <a:pt x="1383" y="395594"/>
                  <a:pt x="1702" y="381873"/>
                  <a:pt x="2553" y="368472"/>
                </a:cubicBezTo>
                <a:cubicBezTo>
                  <a:pt x="3404" y="355070"/>
                  <a:pt x="5212" y="342094"/>
                  <a:pt x="7978" y="329543"/>
                </a:cubicBezTo>
                <a:cubicBezTo>
                  <a:pt x="10743" y="316992"/>
                  <a:pt x="15529" y="305186"/>
                  <a:pt x="22337" y="294124"/>
                </a:cubicBezTo>
                <a:cubicBezTo>
                  <a:pt x="32547" y="282637"/>
                  <a:pt x="43290" y="272745"/>
                  <a:pt x="54564" y="264449"/>
                </a:cubicBezTo>
                <a:cubicBezTo>
                  <a:pt x="65839" y="256153"/>
                  <a:pt x="77326" y="248388"/>
                  <a:pt x="89026" y="241156"/>
                </a:cubicBezTo>
                <a:cubicBezTo>
                  <a:pt x="100726" y="233923"/>
                  <a:pt x="112426" y="226903"/>
                  <a:pt x="124126" y="220096"/>
                </a:cubicBezTo>
                <a:cubicBezTo>
                  <a:pt x="135825" y="213289"/>
                  <a:pt x="147206" y="205418"/>
                  <a:pt x="158268" y="196483"/>
                </a:cubicBezTo>
                <a:cubicBezTo>
                  <a:pt x="166777" y="190953"/>
                  <a:pt x="172840" y="183295"/>
                  <a:pt x="176456" y="173509"/>
                </a:cubicBezTo>
                <a:cubicBezTo>
                  <a:pt x="180072" y="163724"/>
                  <a:pt x="181455" y="153938"/>
                  <a:pt x="180604" y="144153"/>
                </a:cubicBezTo>
                <a:cubicBezTo>
                  <a:pt x="179753" y="134368"/>
                  <a:pt x="176456" y="125752"/>
                  <a:pt x="170712" y="118307"/>
                </a:cubicBezTo>
                <a:cubicBezTo>
                  <a:pt x="164969" y="110862"/>
                  <a:pt x="157204" y="106501"/>
                  <a:pt x="147419" y="105224"/>
                </a:cubicBezTo>
                <a:cubicBezTo>
                  <a:pt x="137208" y="105224"/>
                  <a:pt x="129018" y="107777"/>
                  <a:pt x="122849" y="112883"/>
                </a:cubicBezTo>
                <a:cubicBezTo>
                  <a:pt x="116680" y="117988"/>
                  <a:pt x="112000" y="124476"/>
                  <a:pt x="108809" y="132347"/>
                </a:cubicBezTo>
                <a:cubicBezTo>
                  <a:pt x="105618" y="140218"/>
                  <a:pt x="103491" y="148620"/>
                  <a:pt x="102428" y="157555"/>
                </a:cubicBezTo>
                <a:cubicBezTo>
                  <a:pt x="101364" y="166489"/>
                  <a:pt x="100619" y="174786"/>
                  <a:pt x="100194" y="182444"/>
                </a:cubicBezTo>
                <a:lnTo>
                  <a:pt x="100194" y="183720"/>
                </a:lnTo>
                <a:lnTo>
                  <a:pt x="99556" y="183720"/>
                </a:lnTo>
                <a:cubicBezTo>
                  <a:pt x="80411" y="185847"/>
                  <a:pt x="63499" y="187336"/>
                  <a:pt x="48821" y="188187"/>
                </a:cubicBezTo>
                <a:cubicBezTo>
                  <a:pt x="34143" y="189038"/>
                  <a:pt x="19571" y="188613"/>
                  <a:pt x="5106" y="186911"/>
                </a:cubicBezTo>
                <a:lnTo>
                  <a:pt x="4468" y="186911"/>
                </a:lnTo>
                <a:lnTo>
                  <a:pt x="4468" y="185634"/>
                </a:lnTo>
                <a:cubicBezTo>
                  <a:pt x="-638" y="156278"/>
                  <a:pt x="-531" y="128731"/>
                  <a:pt x="4787" y="102991"/>
                </a:cubicBezTo>
                <a:cubicBezTo>
                  <a:pt x="10105" y="77251"/>
                  <a:pt x="20635" y="55660"/>
                  <a:pt x="36376" y="38216"/>
                </a:cubicBezTo>
                <a:cubicBezTo>
                  <a:pt x="44885" y="27154"/>
                  <a:pt x="57011" y="18645"/>
                  <a:pt x="72752" y="12689"/>
                </a:cubicBezTo>
                <a:cubicBezTo>
                  <a:pt x="88494" y="6733"/>
                  <a:pt x="105299" y="2904"/>
                  <a:pt x="123168" y="1202"/>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000" dirty="0">
              <a:solidFill>
                <a:schemeClr val="accent2"/>
              </a:solidFill>
              <a:latin typeface="Londrina Solid" pitchFamily="2" charset="77"/>
            </a:endParaRPr>
          </a:p>
        </p:txBody>
      </p:sp>
      <p:grpSp>
        <p:nvGrpSpPr>
          <p:cNvPr id="607" name="Group 606">
            <a:extLst>
              <a:ext uri="{FF2B5EF4-FFF2-40B4-BE49-F238E27FC236}">
                <a16:creationId xmlns:a16="http://schemas.microsoft.com/office/drawing/2014/main" id="{ACA0C8D9-D3AB-3437-5009-2943FBAD7EF7}"/>
              </a:ext>
            </a:extLst>
          </p:cNvPr>
          <p:cNvGrpSpPr/>
          <p:nvPr/>
        </p:nvGrpSpPr>
        <p:grpSpPr>
          <a:xfrm>
            <a:off x="754907" y="447851"/>
            <a:ext cx="2831028" cy="549656"/>
            <a:chOff x="701063" y="-546154"/>
            <a:chExt cx="2831028" cy="549656"/>
          </a:xfrm>
        </p:grpSpPr>
        <p:grpSp>
          <p:nvGrpSpPr>
            <p:cNvPr id="608" name="Group 607">
              <a:extLst>
                <a:ext uri="{FF2B5EF4-FFF2-40B4-BE49-F238E27FC236}">
                  <a16:creationId xmlns:a16="http://schemas.microsoft.com/office/drawing/2014/main" id="{156598F2-1464-3CD7-FAD7-FD19810145AC}"/>
                </a:ext>
              </a:extLst>
            </p:cNvPr>
            <p:cNvGrpSpPr/>
            <p:nvPr/>
          </p:nvGrpSpPr>
          <p:grpSpPr>
            <a:xfrm>
              <a:off x="756665" y="-496730"/>
              <a:ext cx="2775426" cy="500232"/>
              <a:chOff x="756665" y="-496730"/>
              <a:chExt cx="2775426" cy="500232"/>
            </a:xfrm>
            <a:solidFill>
              <a:srgbClr val="0C181D"/>
            </a:solidFill>
          </p:grpSpPr>
          <p:sp>
            <p:nvSpPr>
              <p:cNvPr id="619" name="TextBox 618">
                <a:extLst>
                  <a:ext uri="{FF2B5EF4-FFF2-40B4-BE49-F238E27FC236}">
                    <a16:creationId xmlns:a16="http://schemas.microsoft.com/office/drawing/2014/main" id="{717D0444-BB62-8CF4-9861-467817E210D8}"/>
                  </a:ext>
                </a:extLst>
              </p:cNvPr>
              <p:cNvSpPr txBox="1"/>
              <p:nvPr/>
            </p:nvSpPr>
            <p:spPr>
              <a:xfrm>
                <a:off x="1107454" y="-496730"/>
                <a:ext cx="306552" cy="487908"/>
              </a:xfrm>
              <a:custGeom>
                <a:avLst/>
                <a:gdLst/>
                <a:ahLst/>
                <a:cxnLst/>
                <a:rect l="l" t="t" r="r" b="b"/>
                <a:pathLst>
                  <a:path w="306552" h="487908">
                    <a:moveTo>
                      <a:pt x="94640" y="19"/>
                    </a:moveTo>
                    <a:cubicBezTo>
                      <a:pt x="105727" y="-95"/>
                      <a:pt x="116814" y="305"/>
                      <a:pt x="127901" y="1219"/>
                    </a:cubicBezTo>
                    <a:cubicBezTo>
                      <a:pt x="150076" y="3048"/>
                      <a:pt x="171678" y="7049"/>
                      <a:pt x="192709" y="13221"/>
                    </a:cubicBezTo>
                    <a:cubicBezTo>
                      <a:pt x="213741" y="19393"/>
                      <a:pt x="232372" y="28537"/>
                      <a:pt x="248602" y="40653"/>
                    </a:cubicBezTo>
                    <a:cubicBezTo>
                      <a:pt x="264833" y="52769"/>
                      <a:pt x="278206" y="67971"/>
                      <a:pt x="288721" y="86259"/>
                    </a:cubicBezTo>
                    <a:cubicBezTo>
                      <a:pt x="299237" y="104547"/>
                      <a:pt x="305181" y="126721"/>
                      <a:pt x="306552" y="152781"/>
                    </a:cubicBezTo>
                    <a:lnTo>
                      <a:pt x="306552" y="153467"/>
                    </a:lnTo>
                    <a:cubicBezTo>
                      <a:pt x="306552" y="156667"/>
                      <a:pt x="306552" y="159753"/>
                      <a:pt x="306552" y="162725"/>
                    </a:cubicBezTo>
                    <a:cubicBezTo>
                      <a:pt x="306552" y="165697"/>
                      <a:pt x="306324" y="168555"/>
                      <a:pt x="305866" y="171298"/>
                    </a:cubicBezTo>
                    <a:cubicBezTo>
                      <a:pt x="303123" y="193243"/>
                      <a:pt x="295922" y="213360"/>
                      <a:pt x="284264" y="231648"/>
                    </a:cubicBezTo>
                    <a:cubicBezTo>
                      <a:pt x="272605" y="249936"/>
                      <a:pt x="258089" y="265481"/>
                      <a:pt x="240715" y="278283"/>
                    </a:cubicBezTo>
                    <a:cubicBezTo>
                      <a:pt x="223342" y="291084"/>
                      <a:pt x="204139" y="300343"/>
                      <a:pt x="183108" y="306058"/>
                    </a:cubicBezTo>
                    <a:cubicBezTo>
                      <a:pt x="162077" y="311773"/>
                      <a:pt x="140589" y="312801"/>
                      <a:pt x="118643" y="309144"/>
                    </a:cubicBezTo>
                    <a:cubicBezTo>
                      <a:pt x="119100" y="315544"/>
                      <a:pt x="119329" y="321831"/>
                      <a:pt x="119329" y="328003"/>
                    </a:cubicBezTo>
                    <a:cubicBezTo>
                      <a:pt x="119329" y="334175"/>
                      <a:pt x="119329" y="343091"/>
                      <a:pt x="119329" y="354749"/>
                    </a:cubicBezTo>
                    <a:cubicBezTo>
                      <a:pt x="119329" y="366408"/>
                      <a:pt x="119443" y="382067"/>
                      <a:pt x="119672" y="401727"/>
                    </a:cubicBezTo>
                    <a:cubicBezTo>
                      <a:pt x="119900" y="421386"/>
                      <a:pt x="120472" y="447904"/>
                      <a:pt x="121386" y="481279"/>
                    </a:cubicBezTo>
                    <a:lnTo>
                      <a:pt x="121386" y="481965"/>
                    </a:lnTo>
                    <a:cubicBezTo>
                      <a:pt x="120929" y="481965"/>
                      <a:pt x="120586" y="482080"/>
                      <a:pt x="120358" y="482308"/>
                    </a:cubicBezTo>
                    <a:cubicBezTo>
                      <a:pt x="120129" y="482537"/>
                      <a:pt x="119786" y="482651"/>
                      <a:pt x="119329" y="482651"/>
                    </a:cubicBezTo>
                    <a:cubicBezTo>
                      <a:pt x="112928" y="484480"/>
                      <a:pt x="104813" y="485737"/>
                      <a:pt x="94983" y="486423"/>
                    </a:cubicBezTo>
                    <a:cubicBezTo>
                      <a:pt x="85153" y="487109"/>
                      <a:pt x="74866" y="487566"/>
                      <a:pt x="64122" y="487794"/>
                    </a:cubicBezTo>
                    <a:cubicBezTo>
                      <a:pt x="53378" y="488023"/>
                      <a:pt x="42748" y="487909"/>
                      <a:pt x="32232" y="487452"/>
                    </a:cubicBezTo>
                    <a:cubicBezTo>
                      <a:pt x="21717" y="486994"/>
                      <a:pt x="12573" y="486309"/>
                      <a:pt x="4800" y="485394"/>
                    </a:cubicBezTo>
                    <a:cubicBezTo>
                      <a:pt x="3429" y="452019"/>
                      <a:pt x="2743" y="415785"/>
                      <a:pt x="2743" y="376695"/>
                    </a:cubicBezTo>
                    <a:cubicBezTo>
                      <a:pt x="2743" y="337604"/>
                      <a:pt x="2743" y="297485"/>
                      <a:pt x="2743" y="256337"/>
                    </a:cubicBezTo>
                    <a:cubicBezTo>
                      <a:pt x="2743" y="215189"/>
                      <a:pt x="2629" y="173812"/>
                      <a:pt x="2400" y="132207"/>
                    </a:cubicBezTo>
                    <a:cubicBezTo>
                      <a:pt x="2171" y="90602"/>
                      <a:pt x="1371" y="50826"/>
                      <a:pt x="0" y="12878"/>
                    </a:cubicBezTo>
                    <a:cubicBezTo>
                      <a:pt x="18745" y="7849"/>
                      <a:pt x="39205" y="4191"/>
                      <a:pt x="61379" y="1905"/>
                    </a:cubicBezTo>
                    <a:cubicBezTo>
                      <a:pt x="72466" y="762"/>
                      <a:pt x="83553" y="134"/>
                      <a:pt x="94640" y="19"/>
                    </a:cubicBezTo>
                    <a:close/>
                    <a:moveTo>
                      <a:pt x="124301" y="105032"/>
                    </a:moveTo>
                    <a:cubicBezTo>
                      <a:pt x="116871" y="105318"/>
                      <a:pt x="109499" y="106375"/>
                      <a:pt x="102184" y="108204"/>
                    </a:cubicBezTo>
                    <a:cubicBezTo>
                      <a:pt x="101269" y="108204"/>
                      <a:pt x="100584" y="108433"/>
                      <a:pt x="100126" y="108890"/>
                    </a:cubicBezTo>
                    <a:cubicBezTo>
                      <a:pt x="100584" y="117120"/>
                      <a:pt x="100698" y="125806"/>
                      <a:pt x="100469" y="134950"/>
                    </a:cubicBezTo>
                    <a:cubicBezTo>
                      <a:pt x="100241" y="144094"/>
                      <a:pt x="100241" y="153238"/>
                      <a:pt x="100469" y="162382"/>
                    </a:cubicBezTo>
                    <a:cubicBezTo>
                      <a:pt x="100698" y="171526"/>
                      <a:pt x="101155" y="180328"/>
                      <a:pt x="101841" y="188786"/>
                    </a:cubicBezTo>
                    <a:cubicBezTo>
                      <a:pt x="102527" y="197244"/>
                      <a:pt x="104013" y="204902"/>
                      <a:pt x="106299" y="211760"/>
                    </a:cubicBezTo>
                    <a:lnTo>
                      <a:pt x="108356" y="211760"/>
                    </a:lnTo>
                    <a:cubicBezTo>
                      <a:pt x="115671" y="211303"/>
                      <a:pt x="123444" y="210960"/>
                      <a:pt x="131673" y="210731"/>
                    </a:cubicBezTo>
                    <a:cubicBezTo>
                      <a:pt x="139903" y="210503"/>
                      <a:pt x="148018" y="209931"/>
                      <a:pt x="156019" y="209017"/>
                    </a:cubicBezTo>
                    <a:cubicBezTo>
                      <a:pt x="164020" y="208102"/>
                      <a:pt x="171793" y="206388"/>
                      <a:pt x="179336" y="203873"/>
                    </a:cubicBezTo>
                    <a:cubicBezTo>
                      <a:pt x="186880" y="201359"/>
                      <a:pt x="193395" y="197358"/>
                      <a:pt x="198882" y="191872"/>
                    </a:cubicBezTo>
                    <a:cubicBezTo>
                      <a:pt x="202539" y="186843"/>
                      <a:pt x="205168" y="181128"/>
                      <a:pt x="206768" y="174727"/>
                    </a:cubicBezTo>
                    <a:cubicBezTo>
                      <a:pt x="208369" y="168326"/>
                      <a:pt x="208597" y="161925"/>
                      <a:pt x="207454" y="155524"/>
                    </a:cubicBezTo>
                    <a:cubicBezTo>
                      <a:pt x="206311" y="149124"/>
                      <a:pt x="204025" y="143180"/>
                      <a:pt x="200596" y="137694"/>
                    </a:cubicBezTo>
                    <a:cubicBezTo>
                      <a:pt x="197167" y="132207"/>
                      <a:pt x="192481" y="127635"/>
                      <a:pt x="186537" y="123978"/>
                    </a:cubicBezTo>
                    <a:cubicBezTo>
                      <a:pt x="175107" y="114834"/>
                      <a:pt x="161848" y="109004"/>
                      <a:pt x="146761" y="106490"/>
                    </a:cubicBezTo>
                    <a:cubicBezTo>
                      <a:pt x="139217" y="105232"/>
                      <a:pt x="131730" y="104747"/>
                      <a:pt x="124301" y="105032"/>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20" name="TextBox 619">
                <a:extLst>
                  <a:ext uri="{FF2B5EF4-FFF2-40B4-BE49-F238E27FC236}">
                    <a16:creationId xmlns:a16="http://schemas.microsoft.com/office/drawing/2014/main" id="{A9A8D9A4-D06F-99A6-B043-ED9951343E2F}"/>
                  </a:ext>
                </a:extLst>
              </p:cNvPr>
              <p:cNvSpPr txBox="1"/>
              <p:nvPr/>
            </p:nvSpPr>
            <p:spPr>
              <a:xfrm>
                <a:off x="2087843" y="-495511"/>
                <a:ext cx="290093" cy="490347"/>
              </a:xfrm>
              <a:custGeom>
                <a:avLst/>
                <a:gdLst/>
                <a:ahLst/>
                <a:cxnLst/>
                <a:rect l="l" t="t" r="r" b="b"/>
                <a:pathLst>
                  <a:path w="290093" h="490347">
                    <a:moveTo>
                      <a:pt x="54178" y="0"/>
                    </a:moveTo>
                    <a:cubicBezTo>
                      <a:pt x="65151" y="0"/>
                      <a:pt x="75895" y="686"/>
                      <a:pt x="86411" y="2058"/>
                    </a:cubicBezTo>
                    <a:cubicBezTo>
                      <a:pt x="96926" y="3429"/>
                      <a:pt x="105385" y="5487"/>
                      <a:pt x="111785" y="8230"/>
                    </a:cubicBezTo>
                    <a:cubicBezTo>
                      <a:pt x="110871" y="37948"/>
                      <a:pt x="110528" y="68466"/>
                      <a:pt x="110757" y="99784"/>
                    </a:cubicBezTo>
                    <a:cubicBezTo>
                      <a:pt x="110985" y="131103"/>
                      <a:pt x="111328" y="162535"/>
                      <a:pt x="111785" y="194082"/>
                    </a:cubicBezTo>
                    <a:cubicBezTo>
                      <a:pt x="112243" y="225629"/>
                      <a:pt x="112586" y="257061"/>
                      <a:pt x="112814" y="288379"/>
                    </a:cubicBezTo>
                    <a:cubicBezTo>
                      <a:pt x="113043" y="319698"/>
                      <a:pt x="112928" y="349987"/>
                      <a:pt x="112471" y="379248"/>
                    </a:cubicBezTo>
                    <a:lnTo>
                      <a:pt x="112471" y="379934"/>
                    </a:lnTo>
                    <a:cubicBezTo>
                      <a:pt x="115672" y="379019"/>
                      <a:pt x="121729" y="378676"/>
                      <a:pt x="130645" y="378905"/>
                    </a:cubicBezTo>
                    <a:cubicBezTo>
                      <a:pt x="139560" y="379133"/>
                      <a:pt x="149962" y="379476"/>
                      <a:pt x="161849" y="379934"/>
                    </a:cubicBezTo>
                    <a:cubicBezTo>
                      <a:pt x="173736" y="380391"/>
                      <a:pt x="186423" y="380962"/>
                      <a:pt x="199911" y="381648"/>
                    </a:cubicBezTo>
                    <a:cubicBezTo>
                      <a:pt x="213398" y="382334"/>
                      <a:pt x="226200" y="382905"/>
                      <a:pt x="238315" y="383363"/>
                    </a:cubicBezTo>
                    <a:cubicBezTo>
                      <a:pt x="250431" y="383820"/>
                      <a:pt x="261175" y="384163"/>
                      <a:pt x="270548" y="384391"/>
                    </a:cubicBezTo>
                    <a:cubicBezTo>
                      <a:pt x="279921" y="384620"/>
                      <a:pt x="286436" y="384506"/>
                      <a:pt x="290093" y="384048"/>
                    </a:cubicBezTo>
                    <a:cubicBezTo>
                      <a:pt x="290093" y="389078"/>
                      <a:pt x="289865" y="394107"/>
                      <a:pt x="289408" y="399136"/>
                    </a:cubicBezTo>
                    <a:cubicBezTo>
                      <a:pt x="288950" y="403708"/>
                      <a:pt x="288607" y="408394"/>
                      <a:pt x="288379" y="413195"/>
                    </a:cubicBezTo>
                    <a:cubicBezTo>
                      <a:pt x="288150" y="417995"/>
                      <a:pt x="288265" y="422225"/>
                      <a:pt x="288722" y="425882"/>
                    </a:cubicBezTo>
                    <a:cubicBezTo>
                      <a:pt x="289636" y="442341"/>
                      <a:pt x="290093" y="454800"/>
                      <a:pt x="290093" y="463258"/>
                    </a:cubicBezTo>
                    <a:cubicBezTo>
                      <a:pt x="290093" y="471717"/>
                      <a:pt x="289522" y="477889"/>
                      <a:pt x="288379" y="481775"/>
                    </a:cubicBezTo>
                    <a:cubicBezTo>
                      <a:pt x="287236" y="485661"/>
                      <a:pt x="285293" y="487719"/>
                      <a:pt x="282550" y="487947"/>
                    </a:cubicBezTo>
                    <a:cubicBezTo>
                      <a:pt x="279806" y="488176"/>
                      <a:pt x="275920" y="488290"/>
                      <a:pt x="270891" y="488290"/>
                    </a:cubicBezTo>
                    <a:cubicBezTo>
                      <a:pt x="265862" y="487833"/>
                      <a:pt x="259347" y="487833"/>
                      <a:pt x="251346" y="488290"/>
                    </a:cubicBezTo>
                    <a:cubicBezTo>
                      <a:pt x="243345" y="488747"/>
                      <a:pt x="229857" y="489204"/>
                      <a:pt x="210883" y="489662"/>
                    </a:cubicBezTo>
                    <a:cubicBezTo>
                      <a:pt x="191910" y="490119"/>
                      <a:pt x="165849" y="490347"/>
                      <a:pt x="132702" y="490347"/>
                    </a:cubicBezTo>
                    <a:cubicBezTo>
                      <a:pt x="99555" y="490347"/>
                      <a:pt x="55321" y="489890"/>
                      <a:pt x="0" y="488976"/>
                    </a:cubicBezTo>
                    <a:lnTo>
                      <a:pt x="0" y="476631"/>
                    </a:lnTo>
                    <a:cubicBezTo>
                      <a:pt x="1372" y="442341"/>
                      <a:pt x="2514" y="411366"/>
                      <a:pt x="3429" y="383705"/>
                    </a:cubicBezTo>
                    <a:cubicBezTo>
                      <a:pt x="4343" y="356045"/>
                      <a:pt x="4915" y="330213"/>
                      <a:pt x="5143" y="306210"/>
                    </a:cubicBezTo>
                    <a:cubicBezTo>
                      <a:pt x="5372" y="282207"/>
                      <a:pt x="5486" y="259004"/>
                      <a:pt x="5486" y="236601"/>
                    </a:cubicBezTo>
                    <a:cubicBezTo>
                      <a:pt x="5486" y="214199"/>
                      <a:pt x="5258" y="191339"/>
                      <a:pt x="4801" y="168021"/>
                    </a:cubicBezTo>
                    <a:cubicBezTo>
                      <a:pt x="4343" y="144704"/>
                      <a:pt x="3886" y="119901"/>
                      <a:pt x="3429" y="93612"/>
                    </a:cubicBezTo>
                    <a:cubicBezTo>
                      <a:pt x="2972" y="67323"/>
                      <a:pt x="2514" y="38177"/>
                      <a:pt x="2057" y="6173"/>
                    </a:cubicBezTo>
                    <a:cubicBezTo>
                      <a:pt x="6629" y="4344"/>
                      <a:pt x="13716" y="2858"/>
                      <a:pt x="23317" y="1715"/>
                    </a:cubicBezTo>
                    <a:cubicBezTo>
                      <a:pt x="32918" y="572"/>
                      <a:pt x="43205" y="0"/>
                      <a:pt x="54178"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21" name="TextBox 620">
                <a:extLst>
                  <a:ext uri="{FF2B5EF4-FFF2-40B4-BE49-F238E27FC236}">
                    <a16:creationId xmlns:a16="http://schemas.microsoft.com/office/drawing/2014/main" id="{C5A62872-B647-D47B-5F5C-EAA5E3122D34}"/>
                  </a:ext>
                </a:extLst>
              </p:cNvPr>
              <p:cNvSpPr txBox="1"/>
              <p:nvPr/>
            </p:nvSpPr>
            <p:spPr>
              <a:xfrm>
                <a:off x="2403864" y="-493042"/>
                <a:ext cx="125863" cy="489524"/>
              </a:xfrm>
              <a:custGeom>
                <a:avLst/>
                <a:gdLst/>
                <a:ahLst/>
                <a:cxnLst/>
                <a:rect l="l" t="t" r="r" b="b"/>
                <a:pathLst>
                  <a:path w="125863" h="489524">
                    <a:moveTo>
                      <a:pt x="5848" y="275"/>
                    </a:moveTo>
                    <a:cubicBezTo>
                      <a:pt x="8134" y="-183"/>
                      <a:pt x="12591" y="-68"/>
                      <a:pt x="19221" y="617"/>
                    </a:cubicBezTo>
                    <a:cubicBezTo>
                      <a:pt x="25850" y="1303"/>
                      <a:pt x="30765" y="1646"/>
                      <a:pt x="33966" y="1646"/>
                    </a:cubicBezTo>
                    <a:cubicBezTo>
                      <a:pt x="42195" y="2103"/>
                      <a:pt x="51682" y="2675"/>
                      <a:pt x="62426" y="3361"/>
                    </a:cubicBezTo>
                    <a:cubicBezTo>
                      <a:pt x="73170" y="4046"/>
                      <a:pt x="88830" y="4161"/>
                      <a:pt x="109404" y="3704"/>
                    </a:cubicBezTo>
                    <a:lnTo>
                      <a:pt x="125863" y="3704"/>
                    </a:lnTo>
                    <a:lnTo>
                      <a:pt x="125863" y="6447"/>
                    </a:lnTo>
                    <a:cubicBezTo>
                      <a:pt x="125863" y="45766"/>
                      <a:pt x="125291" y="85314"/>
                      <a:pt x="124148" y="125090"/>
                    </a:cubicBezTo>
                    <a:cubicBezTo>
                      <a:pt x="123005" y="164867"/>
                      <a:pt x="122091" y="204757"/>
                      <a:pt x="121405" y="244762"/>
                    </a:cubicBezTo>
                    <a:cubicBezTo>
                      <a:pt x="120719" y="284767"/>
                      <a:pt x="120605" y="324658"/>
                      <a:pt x="121062" y="364434"/>
                    </a:cubicBezTo>
                    <a:cubicBezTo>
                      <a:pt x="121519" y="404211"/>
                      <a:pt x="122891" y="443530"/>
                      <a:pt x="125177" y="482392"/>
                    </a:cubicBezTo>
                    <a:cubicBezTo>
                      <a:pt x="121519" y="486050"/>
                      <a:pt x="113861" y="488221"/>
                      <a:pt x="102203" y="488907"/>
                    </a:cubicBezTo>
                    <a:cubicBezTo>
                      <a:pt x="90544" y="489593"/>
                      <a:pt x="77971" y="489707"/>
                      <a:pt x="64484" y="489250"/>
                    </a:cubicBezTo>
                    <a:cubicBezTo>
                      <a:pt x="50996" y="488793"/>
                      <a:pt x="38080" y="488221"/>
                      <a:pt x="25736" y="487535"/>
                    </a:cubicBezTo>
                    <a:cubicBezTo>
                      <a:pt x="13392" y="486850"/>
                      <a:pt x="4933" y="487193"/>
                      <a:pt x="361" y="488564"/>
                    </a:cubicBezTo>
                    <a:cubicBezTo>
                      <a:pt x="3562" y="447416"/>
                      <a:pt x="4933" y="406040"/>
                      <a:pt x="4476" y="364434"/>
                    </a:cubicBezTo>
                    <a:cubicBezTo>
                      <a:pt x="4019" y="322829"/>
                      <a:pt x="3219" y="281567"/>
                      <a:pt x="2076" y="240648"/>
                    </a:cubicBezTo>
                    <a:cubicBezTo>
                      <a:pt x="933" y="199728"/>
                      <a:pt x="247" y="159266"/>
                      <a:pt x="19" y="119261"/>
                    </a:cubicBezTo>
                    <a:cubicBezTo>
                      <a:pt x="-210" y="79256"/>
                      <a:pt x="1733" y="40051"/>
                      <a:pt x="5848" y="1646"/>
                    </a:cubicBezTo>
                    <a:lnTo>
                      <a:pt x="5848" y="275"/>
                    </a:ln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22" name="TextBox 621">
                <a:extLst>
                  <a:ext uri="{FF2B5EF4-FFF2-40B4-BE49-F238E27FC236}">
                    <a16:creationId xmlns:a16="http://schemas.microsoft.com/office/drawing/2014/main" id="{3BE015B9-DADD-17BF-E9B1-90B9D0A01476}"/>
                  </a:ext>
                </a:extLst>
              </p:cNvPr>
              <p:cNvSpPr txBox="1"/>
              <p:nvPr/>
            </p:nvSpPr>
            <p:spPr>
              <a:xfrm>
                <a:off x="2918118" y="-492511"/>
                <a:ext cx="295351" cy="485290"/>
              </a:xfrm>
              <a:custGeom>
                <a:avLst/>
                <a:gdLst/>
                <a:ahLst/>
                <a:cxnLst/>
                <a:rect l="l" t="t" r="r" b="b"/>
                <a:pathLst>
                  <a:path w="295351" h="485290">
                    <a:moveTo>
                      <a:pt x="253860" y="86"/>
                    </a:moveTo>
                    <a:cubicBezTo>
                      <a:pt x="262319" y="315"/>
                      <a:pt x="269977" y="658"/>
                      <a:pt x="276835" y="1115"/>
                    </a:cubicBezTo>
                    <a:lnTo>
                      <a:pt x="295351" y="481175"/>
                    </a:lnTo>
                    <a:cubicBezTo>
                      <a:pt x="287579" y="482547"/>
                      <a:pt x="279235" y="483461"/>
                      <a:pt x="270320" y="483918"/>
                    </a:cubicBezTo>
                    <a:cubicBezTo>
                      <a:pt x="261404" y="484376"/>
                      <a:pt x="252717" y="484604"/>
                      <a:pt x="244259" y="484604"/>
                    </a:cubicBezTo>
                    <a:cubicBezTo>
                      <a:pt x="235801" y="484604"/>
                      <a:pt x="227571" y="484604"/>
                      <a:pt x="219570" y="484604"/>
                    </a:cubicBezTo>
                    <a:cubicBezTo>
                      <a:pt x="211569" y="484604"/>
                      <a:pt x="204826" y="484833"/>
                      <a:pt x="199339" y="485290"/>
                    </a:cubicBezTo>
                    <a:lnTo>
                      <a:pt x="198653" y="485290"/>
                    </a:lnTo>
                    <a:cubicBezTo>
                      <a:pt x="196367" y="470202"/>
                      <a:pt x="194881" y="454543"/>
                      <a:pt x="194196" y="438313"/>
                    </a:cubicBezTo>
                    <a:cubicBezTo>
                      <a:pt x="193510" y="422082"/>
                      <a:pt x="193053" y="405966"/>
                      <a:pt x="192824" y="389964"/>
                    </a:cubicBezTo>
                    <a:cubicBezTo>
                      <a:pt x="192596" y="373962"/>
                      <a:pt x="192253" y="357960"/>
                      <a:pt x="191795" y="341958"/>
                    </a:cubicBezTo>
                    <a:cubicBezTo>
                      <a:pt x="191338" y="325956"/>
                      <a:pt x="190195" y="310640"/>
                      <a:pt x="188366" y="296009"/>
                    </a:cubicBezTo>
                    <a:lnTo>
                      <a:pt x="187681" y="295323"/>
                    </a:lnTo>
                    <a:cubicBezTo>
                      <a:pt x="174422" y="293037"/>
                      <a:pt x="161163" y="291894"/>
                      <a:pt x="147904" y="291894"/>
                    </a:cubicBezTo>
                    <a:cubicBezTo>
                      <a:pt x="134645" y="291894"/>
                      <a:pt x="121387" y="293495"/>
                      <a:pt x="108128" y="296695"/>
                    </a:cubicBezTo>
                    <a:cubicBezTo>
                      <a:pt x="106756" y="312697"/>
                      <a:pt x="106185" y="328470"/>
                      <a:pt x="106413" y="344015"/>
                    </a:cubicBezTo>
                    <a:cubicBezTo>
                      <a:pt x="106642" y="359560"/>
                      <a:pt x="106985" y="375105"/>
                      <a:pt x="107442" y="390650"/>
                    </a:cubicBezTo>
                    <a:cubicBezTo>
                      <a:pt x="107899" y="406194"/>
                      <a:pt x="108014" y="421396"/>
                      <a:pt x="107785" y="436255"/>
                    </a:cubicBezTo>
                    <a:cubicBezTo>
                      <a:pt x="107556" y="451114"/>
                      <a:pt x="106299" y="465859"/>
                      <a:pt x="104013" y="480489"/>
                    </a:cubicBezTo>
                    <a:cubicBezTo>
                      <a:pt x="98527" y="483690"/>
                      <a:pt x="91212" y="485290"/>
                      <a:pt x="82068" y="485290"/>
                    </a:cubicBezTo>
                    <a:cubicBezTo>
                      <a:pt x="72923" y="485290"/>
                      <a:pt x="63779" y="484833"/>
                      <a:pt x="54636" y="483918"/>
                    </a:cubicBezTo>
                    <a:cubicBezTo>
                      <a:pt x="45491" y="483004"/>
                      <a:pt x="36919" y="482318"/>
                      <a:pt x="28918" y="481861"/>
                    </a:cubicBezTo>
                    <a:cubicBezTo>
                      <a:pt x="20917" y="481404"/>
                      <a:pt x="14859" y="482318"/>
                      <a:pt x="10744" y="484604"/>
                    </a:cubicBezTo>
                    <a:cubicBezTo>
                      <a:pt x="9830" y="471803"/>
                      <a:pt x="8801" y="454315"/>
                      <a:pt x="7658" y="432140"/>
                    </a:cubicBezTo>
                    <a:cubicBezTo>
                      <a:pt x="6515" y="409966"/>
                      <a:pt x="5487" y="385049"/>
                      <a:pt x="4572" y="357388"/>
                    </a:cubicBezTo>
                    <a:cubicBezTo>
                      <a:pt x="3658" y="329728"/>
                      <a:pt x="2858" y="300353"/>
                      <a:pt x="2172" y="269263"/>
                    </a:cubicBezTo>
                    <a:cubicBezTo>
                      <a:pt x="1486" y="238173"/>
                      <a:pt x="914" y="206970"/>
                      <a:pt x="457" y="175651"/>
                    </a:cubicBezTo>
                    <a:cubicBezTo>
                      <a:pt x="0" y="144333"/>
                      <a:pt x="-114" y="114158"/>
                      <a:pt x="114" y="85126"/>
                    </a:cubicBezTo>
                    <a:cubicBezTo>
                      <a:pt x="343" y="56093"/>
                      <a:pt x="686" y="29919"/>
                      <a:pt x="1143" y="6602"/>
                    </a:cubicBezTo>
                    <a:lnTo>
                      <a:pt x="1143" y="5916"/>
                    </a:lnTo>
                    <a:lnTo>
                      <a:pt x="1829" y="5916"/>
                    </a:lnTo>
                    <a:lnTo>
                      <a:pt x="3201" y="5916"/>
                    </a:lnTo>
                    <a:cubicBezTo>
                      <a:pt x="10059" y="7287"/>
                      <a:pt x="17259" y="7745"/>
                      <a:pt x="24803" y="7287"/>
                    </a:cubicBezTo>
                    <a:cubicBezTo>
                      <a:pt x="32347" y="6830"/>
                      <a:pt x="39891" y="6373"/>
                      <a:pt x="47435" y="5916"/>
                    </a:cubicBezTo>
                    <a:cubicBezTo>
                      <a:pt x="54978" y="5459"/>
                      <a:pt x="62408" y="5230"/>
                      <a:pt x="69723" y="5230"/>
                    </a:cubicBezTo>
                    <a:cubicBezTo>
                      <a:pt x="77038" y="5230"/>
                      <a:pt x="83896" y="6144"/>
                      <a:pt x="90297" y="7973"/>
                    </a:cubicBezTo>
                    <a:cubicBezTo>
                      <a:pt x="94412" y="39520"/>
                      <a:pt x="96469" y="70152"/>
                      <a:pt x="96469" y="99870"/>
                    </a:cubicBezTo>
                    <a:cubicBezTo>
                      <a:pt x="96469" y="129588"/>
                      <a:pt x="99212" y="159078"/>
                      <a:pt x="104699" y="188339"/>
                    </a:cubicBezTo>
                    <a:lnTo>
                      <a:pt x="105385" y="188339"/>
                    </a:lnTo>
                    <a:cubicBezTo>
                      <a:pt x="116815" y="191082"/>
                      <a:pt x="129159" y="191882"/>
                      <a:pt x="142418" y="190739"/>
                    </a:cubicBezTo>
                    <a:cubicBezTo>
                      <a:pt x="155677" y="189596"/>
                      <a:pt x="168021" y="188567"/>
                      <a:pt x="179451" y="187653"/>
                    </a:cubicBezTo>
                    <a:lnTo>
                      <a:pt x="180137" y="187653"/>
                    </a:lnTo>
                    <a:cubicBezTo>
                      <a:pt x="182880" y="156106"/>
                      <a:pt x="184366" y="126617"/>
                      <a:pt x="184595" y="99185"/>
                    </a:cubicBezTo>
                    <a:cubicBezTo>
                      <a:pt x="184823" y="71753"/>
                      <a:pt x="184252" y="41577"/>
                      <a:pt x="182880" y="8659"/>
                    </a:cubicBezTo>
                    <a:cubicBezTo>
                      <a:pt x="188366" y="6830"/>
                      <a:pt x="195110" y="5230"/>
                      <a:pt x="203111" y="3858"/>
                    </a:cubicBezTo>
                    <a:cubicBezTo>
                      <a:pt x="211112" y="2487"/>
                      <a:pt x="219456" y="1458"/>
                      <a:pt x="228143" y="772"/>
                    </a:cubicBezTo>
                    <a:cubicBezTo>
                      <a:pt x="236830" y="86"/>
                      <a:pt x="245402" y="-142"/>
                      <a:pt x="253860" y="86"/>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23" name="TextBox 622">
                <a:extLst>
                  <a:ext uri="{FF2B5EF4-FFF2-40B4-BE49-F238E27FC236}">
                    <a16:creationId xmlns:a16="http://schemas.microsoft.com/office/drawing/2014/main" id="{284487B9-69CF-5789-D907-775B8726A266}"/>
                  </a:ext>
                </a:extLst>
              </p:cNvPr>
              <p:cNvSpPr txBox="1"/>
              <p:nvPr/>
            </p:nvSpPr>
            <p:spPr>
              <a:xfrm>
                <a:off x="1764526"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6" y="97056"/>
                      <a:pt x="287350" y="113515"/>
                    </a:cubicBezTo>
                    <a:cubicBezTo>
                      <a:pt x="278664" y="111686"/>
                      <a:pt x="267919" y="111000"/>
                      <a:pt x="255118" y="111458"/>
                    </a:cubicBezTo>
                    <a:cubicBezTo>
                      <a:pt x="242316" y="111915"/>
                      <a:pt x="225171" y="112601"/>
                      <a:pt x="203683" y="113515"/>
                    </a:cubicBezTo>
                    <a:lnTo>
                      <a:pt x="202311" y="113515"/>
                    </a:lnTo>
                    <a:lnTo>
                      <a:pt x="201625" y="113515"/>
                    </a:lnTo>
                    <a:cubicBezTo>
                      <a:pt x="201625" y="113972"/>
                      <a:pt x="201511" y="114315"/>
                      <a:pt x="201282" y="114544"/>
                    </a:cubicBezTo>
                    <a:cubicBezTo>
                      <a:pt x="201054" y="114772"/>
                      <a:pt x="200940" y="115115"/>
                      <a:pt x="200940" y="115572"/>
                    </a:cubicBezTo>
                    <a:cubicBezTo>
                      <a:pt x="200482" y="117858"/>
                      <a:pt x="200139" y="121402"/>
                      <a:pt x="199911" y="126202"/>
                    </a:cubicBezTo>
                    <a:cubicBezTo>
                      <a:pt x="199682" y="131003"/>
                      <a:pt x="199568" y="138547"/>
                      <a:pt x="199568" y="148834"/>
                    </a:cubicBezTo>
                    <a:cubicBezTo>
                      <a:pt x="199568" y="159121"/>
                      <a:pt x="199682" y="172608"/>
                      <a:pt x="199911" y="189296"/>
                    </a:cubicBezTo>
                    <a:cubicBezTo>
                      <a:pt x="200139"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2" y="482475"/>
                      <a:pt x="100127" y="483161"/>
                      <a:pt x="91897" y="484533"/>
                    </a:cubicBezTo>
                    <a:cubicBezTo>
                      <a:pt x="91440" y="482704"/>
                      <a:pt x="91440" y="474474"/>
                      <a:pt x="91897" y="459844"/>
                    </a:cubicBezTo>
                    <a:cubicBezTo>
                      <a:pt x="92354" y="445214"/>
                      <a:pt x="92697" y="423382"/>
                      <a:pt x="92926" y="394350"/>
                    </a:cubicBezTo>
                    <a:cubicBezTo>
                      <a:pt x="93155" y="365318"/>
                      <a:pt x="92926" y="328170"/>
                      <a:pt x="92240" y="282908"/>
                    </a:cubicBezTo>
                    <a:cubicBezTo>
                      <a:pt x="91555" y="237645"/>
                      <a:pt x="89840" y="183009"/>
                      <a:pt x="87097" y="119001"/>
                    </a:cubicBezTo>
                    <a:lnTo>
                      <a:pt x="86411" y="118316"/>
                    </a:lnTo>
                    <a:cubicBezTo>
                      <a:pt x="80924" y="115572"/>
                      <a:pt x="74066"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4" y="59680"/>
                      <a:pt x="0" y="48593"/>
                      <a:pt x="0" y="36705"/>
                    </a:cubicBezTo>
                    <a:cubicBezTo>
                      <a:pt x="0" y="24818"/>
                      <a:pt x="457" y="13388"/>
                      <a:pt x="1372" y="2415"/>
                    </a:cubicBezTo>
                    <a:cubicBezTo>
                      <a:pt x="1372" y="1958"/>
                      <a:pt x="1257" y="1730"/>
                      <a:pt x="1029" y="1730"/>
                    </a:cubicBezTo>
                    <a:cubicBezTo>
                      <a:pt x="800" y="1730"/>
                      <a:pt x="686" y="1501"/>
                      <a:pt x="686" y="1044"/>
                    </a:cubicBezTo>
                    <a:cubicBezTo>
                      <a:pt x="47320" y="587"/>
                      <a:pt x="95441" y="244"/>
                      <a:pt x="145047" y="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24" name="TextBox 623">
                <a:extLst>
                  <a:ext uri="{FF2B5EF4-FFF2-40B4-BE49-F238E27FC236}">
                    <a16:creationId xmlns:a16="http://schemas.microsoft.com/office/drawing/2014/main" id="{597E7F89-6A7E-3D9D-B03F-11D0E223EBF9}"/>
                  </a:ext>
                </a:extLst>
              </p:cNvPr>
              <p:cNvSpPr txBox="1"/>
              <p:nvPr/>
            </p:nvSpPr>
            <p:spPr>
              <a:xfrm>
                <a:off x="3240901"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7" y="97056"/>
                      <a:pt x="287351" y="113515"/>
                    </a:cubicBezTo>
                    <a:cubicBezTo>
                      <a:pt x="278664" y="111686"/>
                      <a:pt x="267920" y="111000"/>
                      <a:pt x="255118" y="111458"/>
                    </a:cubicBezTo>
                    <a:cubicBezTo>
                      <a:pt x="242316" y="111915"/>
                      <a:pt x="225171" y="112601"/>
                      <a:pt x="203683" y="113515"/>
                    </a:cubicBezTo>
                    <a:lnTo>
                      <a:pt x="202311" y="113515"/>
                    </a:lnTo>
                    <a:lnTo>
                      <a:pt x="201625" y="113515"/>
                    </a:lnTo>
                    <a:cubicBezTo>
                      <a:pt x="201625" y="113972"/>
                      <a:pt x="201511" y="114315"/>
                      <a:pt x="201283" y="114544"/>
                    </a:cubicBezTo>
                    <a:cubicBezTo>
                      <a:pt x="201054" y="114772"/>
                      <a:pt x="200940" y="115115"/>
                      <a:pt x="200940" y="115572"/>
                    </a:cubicBezTo>
                    <a:cubicBezTo>
                      <a:pt x="200482" y="117858"/>
                      <a:pt x="200140" y="121402"/>
                      <a:pt x="199911" y="126202"/>
                    </a:cubicBezTo>
                    <a:cubicBezTo>
                      <a:pt x="199682" y="131003"/>
                      <a:pt x="199568" y="138547"/>
                      <a:pt x="199568" y="148834"/>
                    </a:cubicBezTo>
                    <a:cubicBezTo>
                      <a:pt x="199568" y="159121"/>
                      <a:pt x="199682" y="172608"/>
                      <a:pt x="199911" y="189296"/>
                    </a:cubicBezTo>
                    <a:cubicBezTo>
                      <a:pt x="200140"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3" y="482475"/>
                      <a:pt x="100127" y="483161"/>
                      <a:pt x="91897" y="484533"/>
                    </a:cubicBezTo>
                    <a:cubicBezTo>
                      <a:pt x="91440" y="482704"/>
                      <a:pt x="91440" y="474474"/>
                      <a:pt x="91897" y="459844"/>
                    </a:cubicBezTo>
                    <a:cubicBezTo>
                      <a:pt x="92355" y="445214"/>
                      <a:pt x="92698" y="423382"/>
                      <a:pt x="92926" y="394350"/>
                    </a:cubicBezTo>
                    <a:cubicBezTo>
                      <a:pt x="93155" y="365318"/>
                      <a:pt x="92926" y="328170"/>
                      <a:pt x="92240" y="282908"/>
                    </a:cubicBezTo>
                    <a:cubicBezTo>
                      <a:pt x="91555" y="237645"/>
                      <a:pt x="89840" y="183009"/>
                      <a:pt x="87097" y="119001"/>
                    </a:cubicBezTo>
                    <a:lnTo>
                      <a:pt x="86411" y="118316"/>
                    </a:lnTo>
                    <a:cubicBezTo>
                      <a:pt x="80925" y="115572"/>
                      <a:pt x="74067"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5" y="59680"/>
                      <a:pt x="0" y="48593"/>
                      <a:pt x="0" y="36705"/>
                    </a:cubicBezTo>
                    <a:cubicBezTo>
                      <a:pt x="0" y="24818"/>
                      <a:pt x="457" y="13388"/>
                      <a:pt x="1372" y="2415"/>
                    </a:cubicBezTo>
                    <a:cubicBezTo>
                      <a:pt x="1372" y="1958"/>
                      <a:pt x="1258" y="1730"/>
                      <a:pt x="1029" y="1730"/>
                    </a:cubicBezTo>
                    <a:cubicBezTo>
                      <a:pt x="800" y="1730"/>
                      <a:pt x="686" y="1501"/>
                      <a:pt x="686" y="1044"/>
                    </a:cubicBezTo>
                    <a:cubicBezTo>
                      <a:pt x="47320" y="587"/>
                      <a:pt x="95441" y="244"/>
                      <a:pt x="145047" y="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25" name="TextBox 624">
                <a:extLst>
                  <a:ext uri="{FF2B5EF4-FFF2-40B4-BE49-F238E27FC236}">
                    <a16:creationId xmlns:a16="http://schemas.microsoft.com/office/drawing/2014/main" id="{518994BA-055E-25DF-EB42-E52925A0A035}"/>
                  </a:ext>
                </a:extLst>
              </p:cNvPr>
              <p:cNvSpPr txBox="1"/>
              <p:nvPr/>
            </p:nvSpPr>
            <p:spPr>
              <a:xfrm>
                <a:off x="2577199" y="-488515"/>
                <a:ext cx="296265" cy="492017"/>
              </a:xfrm>
              <a:custGeom>
                <a:avLst/>
                <a:gdLst/>
                <a:ahLst/>
                <a:cxnLst/>
                <a:rect l="l" t="t" r="r" b="b"/>
                <a:pathLst>
                  <a:path w="296265" h="492017">
                    <a:moveTo>
                      <a:pt x="151162" y="120"/>
                    </a:moveTo>
                    <a:cubicBezTo>
                      <a:pt x="163164" y="520"/>
                      <a:pt x="174879" y="1920"/>
                      <a:pt x="186309" y="4320"/>
                    </a:cubicBezTo>
                    <a:cubicBezTo>
                      <a:pt x="209169" y="9121"/>
                      <a:pt x="228829" y="17693"/>
                      <a:pt x="245288" y="30038"/>
                    </a:cubicBezTo>
                    <a:cubicBezTo>
                      <a:pt x="261747" y="42382"/>
                      <a:pt x="274092" y="58727"/>
                      <a:pt x="282321" y="79072"/>
                    </a:cubicBezTo>
                    <a:cubicBezTo>
                      <a:pt x="290551" y="99418"/>
                      <a:pt x="293065" y="123535"/>
                      <a:pt x="289865" y="151424"/>
                    </a:cubicBezTo>
                    <a:lnTo>
                      <a:pt x="289179" y="155539"/>
                    </a:lnTo>
                    <a:cubicBezTo>
                      <a:pt x="288265" y="156911"/>
                      <a:pt x="286207" y="157596"/>
                      <a:pt x="283007" y="157596"/>
                    </a:cubicBezTo>
                    <a:cubicBezTo>
                      <a:pt x="279807" y="157596"/>
                      <a:pt x="274549" y="157825"/>
                      <a:pt x="267234" y="158282"/>
                    </a:cubicBezTo>
                    <a:cubicBezTo>
                      <a:pt x="260376" y="158282"/>
                      <a:pt x="254546" y="158397"/>
                      <a:pt x="249746" y="158625"/>
                    </a:cubicBezTo>
                    <a:cubicBezTo>
                      <a:pt x="244945" y="158854"/>
                      <a:pt x="240145" y="158968"/>
                      <a:pt x="235344" y="158968"/>
                    </a:cubicBezTo>
                    <a:cubicBezTo>
                      <a:pt x="230543" y="158968"/>
                      <a:pt x="225628" y="158739"/>
                      <a:pt x="220599" y="158282"/>
                    </a:cubicBezTo>
                    <a:cubicBezTo>
                      <a:pt x="215570" y="157825"/>
                      <a:pt x="209626" y="157139"/>
                      <a:pt x="202768" y="156225"/>
                    </a:cubicBezTo>
                    <a:cubicBezTo>
                      <a:pt x="201397" y="151653"/>
                      <a:pt x="199454" y="146052"/>
                      <a:pt x="196939" y="139423"/>
                    </a:cubicBezTo>
                    <a:cubicBezTo>
                      <a:pt x="194425" y="132793"/>
                      <a:pt x="191224" y="126621"/>
                      <a:pt x="187338" y="120906"/>
                    </a:cubicBezTo>
                    <a:cubicBezTo>
                      <a:pt x="183452" y="115191"/>
                      <a:pt x="178994" y="110162"/>
                      <a:pt x="173965" y="105819"/>
                    </a:cubicBezTo>
                    <a:cubicBezTo>
                      <a:pt x="168936" y="101475"/>
                      <a:pt x="162992" y="99303"/>
                      <a:pt x="156134" y="99303"/>
                    </a:cubicBezTo>
                    <a:cubicBezTo>
                      <a:pt x="148362" y="98846"/>
                      <a:pt x="140818" y="98618"/>
                      <a:pt x="133503" y="98618"/>
                    </a:cubicBezTo>
                    <a:cubicBezTo>
                      <a:pt x="126188" y="98618"/>
                      <a:pt x="119787" y="101361"/>
                      <a:pt x="114300" y="106847"/>
                    </a:cubicBezTo>
                    <a:cubicBezTo>
                      <a:pt x="113386" y="107762"/>
                      <a:pt x="112129" y="110162"/>
                      <a:pt x="110528" y="114048"/>
                    </a:cubicBezTo>
                    <a:cubicBezTo>
                      <a:pt x="108928" y="117934"/>
                      <a:pt x="107671" y="121706"/>
                      <a:pt x="106757" y="125364"/>
                    </a:cubicBezTo>
                    <a:cubicBezTo>
                      <a:pt x="103556" y="136337"/>
                      <a:pt x="100927" y="149595"/>
                      <a:pt x="98870" y="165140"/>
                    </a:cubicBezTo>
                    <a:cubicBezTo>
                      <a:pt x="96812" y="180685"/>
                      <a:pt x="95327" y="197258"/>
                      <a:pt x="94412" y="214861"/>
                    </a:cubicBezTo>
                    <a:cubicBezTo>
                      <a:pt x="93498" y="232463"/>
                      <a:pt x="93269" y="250637"/>
                      <a:pt x="93726" y="269382"/>
                    </a:cubicBezTo>
                    <a:cubicBezTo>
                      <a:pt x="94183" y="288127"/>
                      <a:pt x="95098" y="305958"/>
                      <a:pt x="96470" y="322874"/>
                    </a:cubicBezTo>
                    <a:cubicBezTo>
                      <a:pt x="97384" y="332933"/>
                      <a:pt x="99213" y="343905"/>
                      <a:pt x="101956" y="355793"/>
                    </a:cubicBezTo>
                    <a:cubicBezTo>
                      <a:pt x="104699" y="367680"/>
                      <a:pt x="110414" y="377052"/>
                      <a:pt x="119101" y="383910"/>
                    </a:cubicBezTo>
                    <a:cubicBezTo>
                      <a:pt x="123216" y="386654"/>
                      <a:pt x="128474" y="388711"/>
                      <a:pt x="134874" y="390083"/>
                    </a:cubicBezTo>
                    <a:cubicBezTo>
                      <a:pt x="141732" y="390997"/>
                      <a:pt x="148933" y="390768"/>
                      <a:pt x="156477" y="389397"/>
                    </a:cubicBezTo>
                    <a:cubicBezTo>
                      <a:pt x="164021" y="388025"/>
                      <a:pt x="170993" y="386196"/>
                      <a:pt x="177394" y="383910"/>
                    </a:cubicBezTo>
                    <a:cubicBezTo>
                      <a:pt x="182423" y="381624"/>
                      <a:pt x="186766" y="378538"/>
                      <a:pt x="190424" y="374652"/>
                    </a:cubicBezTo>
                    <a:cubicBezTo>
                      <a:pt x="194082" y="370766"/>
                      <a:pt x="196825" y="365622"/>
                      <a:pt x="198654" y="359222"/>
                    </a:cubicBezTo>
                    <a:cubicBezTo>
                      <a:pt x="199111" y="357393"/>
                      <a:pt x="199682" y="354307"/>
                      <a:pt x="200368" y="349963"/>
                    </a:cubicBezTo>
                    <a:cubicBezTo>
                      <a:pt x="201054" y="345620"/>
                      <a:pt x="201511" y="341162"/>
                      <a:pt x="201740" y="336590"/>
                    </a:cubicBezTo>
                    <a:cubicBezTo>
                      <a:pt x="201968" y="332018"/>
                      <a:pt x="201968" y="327903"/>
                      <a:pt x="201740" y="324246"/>
                    </a:cubicBezTo>
                    <a:cubicBezTo>
                      <a:pt x="201511" y="320588"/>
                      <a:pt x="200711" y="318531"/>
                      <a:pt x="199340" y="318074"/>
                    </a:cubicBezTo>
                    <a:cubicBezTo>
                      <a:pt x="196596" y="317616"/>
                      <a:pt x="192824" y="317502"/>
                      <a:pt x="188024" y="317731"/>
                    </a:cubicBezTo>
                    <a:cubicBezTo>
                      <a:pt x="183223" y="317959"/>
                      <a:pt x="178194" y="318188"/>
                      <a:pt x="172936" y="318416"/>
                    </a:cubicBezTo>
                    <a:cubicBezTo>
                      <a:pt x="167678" y="318645"/>
                      <a:pt x="162878" y="318645"/>
                      <a:pt x="158534" y="318416"/>
                    </a:cubicBezTo>
                    <a:cubicBezTo>
                      <a:pt x="154191" y="318188"/>
                      <a:pt x="150876" y="317616"/>
                      <a:pt x="148590" y="316702"/>
                    </a:cubicBezTo>
                    <a:cubicBezTo>
                      <a:pt x="147676" y="309387"/>
                      <a:pt x="147104" y="302986"/>
                      <a:pt x="146876" y="297500"/>
                    </a:cubicBezTo>
                    <a:cubicBezTo>
                      <a:pt x="146647" y="292013"/>
                      <a:pt x="146647" y="286641"/>
                      <a:pt x="146876" y="281383"/>
                    </a:cubicBezTo>
                    <a:cubicBezTo>
                      <a:pt x="147104" y="276125"/>
                      <a:pt x="147219" y="270753"/>
                      <a:pt x="147219" y="265267"/>
                    </a:cubicBezTo>
                    <a:cubicBezTo>
                      <a:pt x="147219" y="259781"/>
                      <a:pt x="146762" y="252923"/>
                      <a:pt x="145847" y="244693"/>
                    </a:cubicBezTo>
                    <a:lnTo>
                      <a:pt x="145847" y="244007"/>
                    </a:lnTo>
                    <a:cubicBezTo>
                      <a:pt x="145847" y="243550"/>
                      <a:pt x="146076" y="243321"/>
                      <a:pt x="146533" y="243321"/>
                    </a:cubicBezTo>
                    <a:cubicBezTo>
                      <a:pt x="146533" y="243321"/>
                      <a:pt x="146990" y="243093"/>
                      <a:pt x="147905" y="242636"/>
                    </a:cubicBezTo>
                    <a:cubicBezTo>
                      <a:pt x="153848" y="238978"/>
                      <a:pt x="163564" y="236806"/>
                      <a:pt x="177051" y="236121"/>
                    </a:cubicBezTo>
                    <a:cubicBezTo>
                      <a:pt x="190538" y="235435"/>
                      <a:pt x="204826" y="235320"/>
                      <a:pt x="219914" y="235778"/>
                    </a:cubicBezTo>
                    <a:cubicBezTo>
                      <a:pt x="235001" y="236235"/>
                      <a:pt x="249060" y="237035"/>
                      <a:pt x="262090" y="238178"/>
                    </a:cubicBezTo>
                    <a:cubicBezTo>
                      <a:pt x="275120" y="239321"/>
                      <a:pt x="283921" y="239892"/>
                      <a:pt x="288493" y="239892"/>
                    </a:cubicBezTo>
                    <a:lnTo>
                      <a:pt x="289865" y="239892"/>
                    </a:lnTo>
                    <a:lnTo>
                      <a:pt x="290551" y="240578"/>
                    </a:lnTo>
                    <a:cubicBezTo>
                      <a:pt x="293294" y="264810"/>
                      <a:pt x="295123" y="290527"/>
                      <a:pt x="296037" y="317731"/>
                    </a:cubicBezTo>
                    <a:cubicBezTo>
                      <a:pt x="296952" y="344934"/>
                      <a:pt x="295123" y="370880"/>
                      <a:pt x="290551" y="395569"/>
                    </a:cubicBezTo>
                    <a:cubicBezTo>
                      <a:pt x="288265" y="418886"/>
                      <a:pt x="281178" y="436717"/>
                      <a:pt x="269291" y="449061"/>
                    </a:cubicBezTo>
                    <a:cubicBezTo>
                      <a:pt x="257404" y="461406"/>
                      <a:pt x="242774" y="470778"/>
                      <a:pt x="225400" y="477179"/>
                    </a:cubicBezTo>
                    <a:cubicBezTo>
                      <a:pt x="213970" y="480380"/>
                      <a:pt x="202083" y="483237"/>
                      <a:pt x="189738" y="485752"/>
                    </a:cubicBezTo>
                    <a:cubicBezTo>
                      <a:pt x="177394" y="488266"/>
                      <a:pt x="164821" y="490095"/>
                      <a:pt x="152019" y="491238"/>
                    </a:cubicBezTo>
                    <a:cubicBezTo>
                      <a:pt x="139218" y="492381"/>
                      <a:pt x="126759" y="492267"/>
                      <a:pt x="114643" y="490895"/>
                    </a:cubicBezTo>
                    <a:cubicBezTo>
                      <a:pt x="102527" y="489524"/>
                      <a:pt x="90983" y="486552"/>
                      <a:pt x="80010" y="481980"/>
                    </a:cubicBezTo>
                    <a:cubicBezTo>
                      <a:pt x="61722" y="474207"/>
                      <a:pt x="47778" y="463692"/>
                      <a:pt x="38177" y="450433"/>
                    </a:cubicBezTo>
                    <a:cubicBezTo>
                      <a:pt x="28575" y="437174"/>
                      <a:pt x="21032" y="420715"/>
                      <a:pt x="15545" y="401055"/>
                    </a:cubicBezTo>
                    <a:cubicBezTo>
                      <a:pt x="14174" y="396026"/>
                      <a:pt x="12688" y="389054"/>
                      <a:pt x="11088" y="380138"/>
                    </a:cubicBezTo>
                    <a:cubicBezTo>
                      <a:pt x="9487" y="371223"/>
                      <a:pt x="8230" y="362193"/>
                      <a:pt x="7316" y="353049"/>
                    </a:cubicBezTo>
                    <a:cubicBezTo>
                      <a:pt x="5944" y="338419"/>
                      <a:pt x="4801" y="325160"/>
                      <a:pt x="3887" y="313273"/>
                    </a:cubicBezTo>
                    <a:cubicBezTo>
                      <a:pt x="2972" y="301386"/>
                      <a:pt x="2172" y="289613"/>
                      <a:pt x="1486" y="277954"/>
                    </a:cubicBezTo>
                    <a:cubicBezTo>
                      <a:pt x="801" y="266296"/>
                      <a:pt x="343" y="253951"/>
                      <a:pt x="115" y="240921"/>
                    </a:cubicBezTo>
                    <a:cubicBezTo>
                      <a:pt x="-114" y="227891"/>
                      <a:pt x="0" y="212918"/>
                      <a:pt x="458" y="196001"/>
                    </a:cubicBezTo>
                    <a:cubicBezTo>
                      <a:pt x="915" y="181371"/>
                      <a:pt x="1600" y="166398"/>
                      <a:pt x="2515" y="151081"/>
                    </a:cubicBezTo>
                    <a:cubicBezTo>
                      <a:pt x="3429" y="135765"/>
                      <a:pt x="5030" y="120792"/>
                      <a:pt x="7316" y="106161"/>
                    </a:cubicBezTo>
                    <a:cubicBezTo>
                      <a:pt x="9602" y="91074"/>
                      <a:pt x="13602" y="76443"/>
                      <a:pt x="19317" y="62270"/>
                    </a:cubicBezTo>
                    <a:cubicBezTo>
                      <a:pt x="25032" y="48097"/>
                      <a:pt x="34519" y="36438"/>
                      <a:pt x="47778" y="27294"/>
                    </a:cubicBezTo>
                    <a:cubicBezTo>
                      <a:pt x="56922" y="19522"/>
                      <a:pt x="67209" y="13807"/>
                      <a:pt x="78639" y="10149"/>
                    </a:cubicBezTo>
                    <a:cubicBezTo>
                      <a:pt x="90069" y="6492"/>
                      <a:pt x="101956" y="3749"/>
                      <a:pt x="114300" y="1920"/>
                    </a:cubicBezTo>
                    <a:cubicBezTo>
                      <a:pt x="126873" y="320"/>
                      <a:pt x="139161" y="-280"/>
                      <a:pt x="151162" y="12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26" name="TextBox 625">
                <a:extLst>
                  <a:ext uri="{FF2B5EF4-FFF2-40B4-BE49-F238E27FC236}">
                    <a16:creationId xmlns:a16="http://schemas.microsoft.com/office/drawing/2014/main" id="{22239112-175B-250D-DD3D-9A2A4D05EE17}"/>
                  </a:ext>
                </a:extLst>
              </p:cNvPr>
              <p:cNvSpPr txBox="1"/>
              <p:nvPr/>
            </p:nvSpPr>
            <p:spPr>
              <a:xfrm>
                <a:off x="1444221" y="-487570"/>
                <a:ext cx="293253" cy="489950"/>
              </a:xfrm>
              <a:custGeom>
                <a:avLst/>
                <a:gdLst/>
                <a:ahLst/>
                <a:cxnLst/>
                <a:rect l="l" t="t" r="r" b="b"/>
                <a:pathLst>
                  <a:path w="293253" h="489950">
                    <a:moveTo>
                      <a:pt x="155980" y="289"/>
                    </a:moveTo>
                    <a:cubicBezTo>
                      <a:pt x="173582" y="1203"/>
                      <a:pt x="190727" y="4290"/>
                      <a:pt x="207415" y="9547"/>
                    </a:cubicBezTo>
                    <a:cubicBezTo>
                      <a:pt x="224103" y="14805"/>
                      <a:pt x="239076" y="22463"/>
                      <a:pt x="252335" y="32522"/>
                    </a:cubicBezTo>
                    <a:cubicBezTo>
                      <a:pt x="265594" y="44409"/>
                      <a:pt x="274966" y="58353"/>
                      <a:pt x="280453" y="74355"/>
                    </a:cubicBezTo>
                    <a:cubicBezTo>
                      <a:pt x="283653" y="81213"/>
                      <a:pt x="286053" y="88186"/>
                      <a:pt x="287654" y="95272"/>
                    </a:cubicBezTo>
                    <a:cubicBezTo>
                      <a:pt x="289254" y="102359"/>
                      <a:pt x="290511" y="109560"/>
                      <a:pt x="291425" y="116875"/>
                    </a:cubicBezTo>
                    <a:cubicBezTo>
                      <a:pt x="292340" y="128305"/>
                      <a:pt x="292911" y="139621"/>
                      <a:pt x="293140" y="150822"/>
                    </a:cubicBezTo>
                    <a:cubicBezTo>
                      <a:pt x="293368" y="162024"/>
                      <a:pt x="293254" y="173339"/>
                      <a:pt x="292797" y="184769"/>
                    </a:cubicBezTo>
                    <a:cubicBezTo>
                      <a:pt x="291425" y="209001"/>
                      <a:pt x="290968" y="232547"/>
                      <a:pt x="291425" y="255407"/>
                    </a:cubicBezTo>
                    <a:cubicBezTo>
                      <a:pt x="291883" y="278267"/>
                      <a:pt x="291197" y="301584"/>
                      <a:pt x="289368" y="325358"/>
                    </a:cubicBezTo>
                    <a:lnTo>
                      <a:pt x="287311" y="347990"/>
                    </a:lnTo>
                    <a:cubicBezTo>
                      <a:pt x="286396" y="363992"/>
                      <a:pt x="283882" y="380108"/>
                      <a:pt x="279767" y="396338"/>
                    </a:cubicBezTo>
                    <a:cubicBezTo>
                      <a:pt x="275652" y="412569"/>
                      <a:pt x="269480" y="427314"/>
                      <a:pt x="261250" y="440573"/>
                    </a:cubicBezTo>
                    <a:cubicBezTo>
                      <a:pt x="253478" y="451545"/>
                      <a:pt x="243305" y="460347"/>
                      <a:pt x="230732" y="466976"/>
                    </a:cubicBezTo>
                    <a:cubicBezTo>
                      <a:pt x="218159" y="473605"/>
                      <a:pt x="204786" y="478749"/>
                      <a:pt x="190613" y="482406"/>
                    </a:cubicBezTo>
                    <a:cubicBezTo>
                      <a:pt x="177811" y="486064"/>
                      <a:pt x="164895" y="488350"/>
                      <a:pt x="151865" y="489264"/>
                    </a:cubicBezTo>
                    <a:cubicBezTo>
                      <a:pt x="138835" y="490179"/>
                      <a:pt x="125690" y="490179"/>
                      <a:pt x="112432" y="489264"/>
                    </a:cubicBezTo>
                    <a:cubicBezTo>
                      <a:pt x="102830" y="488350"/>
                      <a:pt x="93572" y="487093"/>
                      <a:pt x="84657" y="485492"/>
                    </a:cubicBezTo>
                    <a:cubicBezTo>
                      <a:pt x="75741" y="483892"/>
                      <a:pt x="67283" y="481263"/>
                      <a:pt x="59282" y="477606"/>
                    </a:cubicBezTo>
                    <a:cubicBezTo>
                      <a:pt x="51281" y="473948"/>
                      <a:pt x="44080" y="469262"/>
                      <a:pt x="37679" y="463547"/>
                    </a:cubicBezTo>
                    <a:cubicBezTo>
                      <a:pt x="31279" y="457832"/>
                      <a:pt x="26021" y="450402"/>
                      <a:pt x="21906" y="441258"/>
                    </a:cubicBezTo>
                    <a:cubicBezTo>
                      <a:pt x="15505" y="429828"/>
                      <a:pt x="11276" y="417598"/>
                      <a:pt x="9219" y="404568"/>
                    </a:cubicBezTo>
                    <a:cubicBezTo>
                      <a:pt x="7161" y="391538"/>
                      <a:pt x="5904" y="378393"/>
                      <a:pt x="5447" y="365135"/>
                    </a:cubicBezTo>
                    <a:cubicBezTo>
                      <a:pt x="4075" y="329473"/>
                      <a:pt x="2589" y="293697"/>
                      <a:pt x="989" y="257807"/>
                    </a:cubicBezTo>
                    <a:cubicBezTo>
                      <a:pt x="-611" y="221917"/>
                      <a:pt x="-268" y="185912"/>
                      <a:pt x="2018" y="149793"/>
                    </a:cubicBezTo>
                    <a:cubicBezTo>
                      <a:pt x="2475" y="129219"/>
                      <a:pt x="5104" y="108531"/>
                      <a:pt x="9905" y="87729"/>
                    </a:cubicBezTo>
                    <a:cubicBezTo>
                      <a:pt x="14705" y="66926"/>
                      <a:pt x="24192" y="48524"/>
                      <a:pt x="38365" y="32522"/>
                    </a:cubicBezTo>
                    <a:cubicBezTo>
                      <a:pt x="42937" y="27950"/>
                      <a:pt x="48195" y="23835"/>
                      <a:pt x="54139" y="20177"/>
                    </a:cubicBezTo>
                    <a:cubicBezTo>
                      <a:pt x="69226" y="12862"/>
                      <a:pt x="85571" y="7490"/>
                      <a:pt x="103173" y="4061"/>
                    </a:cubicBezTo>
                    <a:cubicBezTo>
                      <a:pt x="120775" y="632"/>
                      <a:pt x="138378" y="-625"/>
                      <a:pt x="155980" y="289"/>
                    </a:cubicBezTo>
                    <a:close/>
                    <a:moveTo>
                      <a:pt x="153408" y="94415"/>
                    </a:moveTo>
                    <a:cubicBezTo>
                      <a:pt x="148722" y="94072"/>
                      <a:pt x="143978" y="94472"/>
                      <a:pt x="139178" y="95615"/>
                    </a:cubicBezTo>
                    <a:cubicBezTo>
                      <a:pt x="129577" y="97901"/>
                      <a:pt x="121118" y="101787"/>
                      <a:pt x="113803" y="107274"/>
                    </a:cubicBezTo>
                    <a:cubicBezTo>
                      <a:pt x="97801" y="119618"/>
                      <a:pt x="87057" y="135392"/>
                      <a:pt x="81571" y="154594"/>
                    </a:cubicBezTo>
                    <a:cubicBezTo>
                      <a:pt x="77913" y="171968"/>
                      <a:pt x="75741" y="190256"/>
                      <a:pt x="75056" y="209458"/>
                    </a:cubicBezTo>
                    <a:cubicBezTo>
                      <a:pt x="74370" y="228660"/>
                      <a:pt x="74484" y="247863"/>
                      <a:pt x="75398" y="267065"/>
                    </a:cubicBezTo>
                    <a:cubicBezTo>
                      <a:pt x="77684" y="283067"/>
                      <a:pt x="79285" y="299412"/>
                      <a:pt x="80199" y="316100"/>
                    </a:cubicBezTo>
                    <a:cubicBezTo>
                      <a:pt x="81113" y="332788"/>
                      <a:pt x="83857" y="348675"/>
                      <a:pt x="88429" y="363763"/>
                    </a:cubicBezTo>
                    <a:cubicBezTo>
                      <a:pt x="93001" y="372907"/>
                      <a:pt x="99630" y="379994"/>
                      <a:pt x="108317" y="385023"/>
                    </a:cubicBezTo>
                    <a:cubicBezTo>
                      <a:pt x="117004" y="390052"/>
                      <a:pt x="126376" y="392909"/>
                      <a:pt x="136435" y="393595"/>
                    </a:cubicBezTo>
                    <a:cubicBezTo>
                      <a:pt x="146493" y="394281"/>
                      <a:pt x="156551" y="392909"/>
                      <a:pt x="166610" y="389480"/>
                    </a:cubicBezTo>
                    <a:cubicBezTo>
                      <a:pt x="176668" y="386051"/>
                      <a:pt x="185126" y="380451"/>
                      <a:pt x="191984" y="372678"/>
                    </a:cubicBezTo>
                    <a:cubicBezTo>
                      <a:pt x="196099" y="367192"/>
                      <a:pt x="199071" y="362734"/>
                      <a:pt x="200900" y="359305"/>
                    </a:cubicBezTo>
                    <a:cubicBezTo>
                      <a:pt x="202729" y="355876"/>
                      <a:pt x="203872" y="352104"/>
                      <a:pt x="204329" y="347990"/>
                    </a:cubicBezTo>
                    <a:cubicBezTo>
                      <a:pt x="204786" y="343875"/>
                      <a:pt x="204900" y="338960"/>
                      <a:pt x="204672" y="333245"/>
                    </a:cubicBezTo>
                    <a:cubicBezTo>
                      <a:pt x="204443" y="327530"/>
                      <a:pt x="204786" y="319872"/>
                      <a:pt x="205700" y="310271"/>
                    </a:cubicBezTo>
                    <a:cubicBezTo>
                      <a:pt x="206158" y="301127"/>
                      <a:pt x="206500" y="293126"/>
                      <a:pt x="206729" y="286268"/>
                    </a:cubicBezTo>
                    <a:cubicBezTo>
                      <a:pt x="206958" y="279410"/>
                      <a:pt x="207072" y="275523"/>
                      <a:pt x="207072" y="274609"/>
                    </a:cubicBezTo>
                    <a:lnTo>
                      <a:pt x="207072" y="241691"/>
                    </a:lnTo>
                    <a:lnTo>
                      <a:pt x="205700" y="195056"/>
                    </a:lnTo>
                    <a:cubicBezTo>
                      <a:pt x="205700" y="194599"/>
                      <a:pt x="205358" y="189913"/>
                      <a:pt x="204672" y="180997"/>
                    </a:cubicBezTo>
                    <a:cubicBezTo>
                      <a:pt x="203986" y="172082"/>
                      <a:pt x="203414" y="163738"/>
                      <a:pt x="202957" y="155966"/>
                    </a:cubicBezTo>
                    <a:cubicBezTo>
                      <a:pt x="202043" y="143164"/>
                      <a:pt x="198500" y="131505"/>
                      <a:pt x="192327" y="120990"/>
                    </a:cubicBezTo>
                    <a:cubicBezTo>
                      <a:pt x="186155" y="110474"/>
                      <a:pt x="177811" y="102702"/>
                      <a:pt x="167296" y="97673"/>
                    </a:cubicBezTo>
                    <a:cubicBezTo>
                      <a:pt x="162724" y="95844"/>
                      <a:pt x="158095" y="94758"/>
                      <a:pt x="153408" y="9441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27" name="TextBox 626">
                <a:extLst>
                  <a:ext uri="{FF2B5EF4-FFF2-40B4-BE49-F238E27FC236}">
                    <a16:creationId xmlns:a16="http://schemas.microsoft.com/office/drawing/2014/main" id="{A232A035-0FB0-308A-9EDE-6819959F4488}"/>
                  </a:ext>
                </a:extLst>
              </p:cNvPr>
              <p:cNvSpPr txBox="1"/>
              <p:nvPr/>
            </p:nvSpPr>
            <p:spPr>
              <a:xfrm>
                <a:off x="756665" y="-486561"/>
                <a:ext cx="312924" cy="482860"/>
              </a:xfrm>
              <a:custGeom>
                <a:avLst/>
                <a:gdLst/>
                <a:ahLst/>
                <a:cxnLst/>
                <a:rect l="l" t="t" r="r" b="b"/>
                <a:pathLst>
                  <a:path w="312924" h="482860">
                    <a:moveTo>
                      <a:pt x="174805" y="309"/>
                    </a:moveTo>
                    <a:cubicBezTo>
                      <a:pt x="188292" y="995"/>
                      <a:pt x="201551" y="2938"/>
                      <a:pt x="214581" y="6138"/>
                    </a:cubicBezTo>
                    <a:cubicBezTo>
                      <a:pt x="227611" y="9338"/>
                      <a:pt x="239613" y="13453"/>
                      <a:pt x="250586" y="18482"/>
                    </a:cubicBezTo>
                    <a:cubicBezTo>
                      <a:pt x="272531" y="29912"/>
                      <a:pt x="289448" y="46829"/>
                      <a:pt x="301335" y="69232"/>
                    </a:cubicBezTo>
                    <a:cubicBezTo>
                      <a:pt x="313222" y="91634"/>
                      <a:pt x="315965" y="119981"/>
                      <a:pt x="309564" y="154271"/>
                    </a:cubicBezTo>
                    <a:lnTo>
                      <a:pt x="308879" y="154271"/>
                    </a:lnTo>
                    <a:cubicBezTo>
                      <a:pt x="292877" y="157014"/>
                      <a:pt x="275732" y="158729"/>
                      <a:pt x="257444" y="159414"/>
                    </a:cubicBezTo>
                    <a:cubicBezTo>
                      <a:pt x="239156" y="160100"/>
                      <a:pt x="222011" y="158157"/>
                      <a:pt x="206009" y="153585"/>
                    </a:cubicBezTo>
                    <a:cubicBezTo>
                      <a:pt x="208752" y="141241"/>
                      <a:pt x="206237" y="130954"/>
                      <a:pt x="198465" y="122724"/>
                    </a:cubicBezTo>
                    <a:cubicBezTo>
                      <a:pt x="190692" y="114494"/>
                      <a:pt x="181320" y="109237"/>
                      <a:pt x="170347" y="106951"/>
                    </a:cubicBezTo>
                    <a:cubicBezTo>
                      <a:pt x="159374" y="104665"/>
                      <a:pt x="148744" y="105808"/>
                      <a:pt x="138457" y="110380"/>
                    </a:cubicBezTo>
                    <a:cubicBezTo>
                      <a:pt x="128170" y="114952"/>
                      <a:pt x="122112" y="123638"/>
                      <a:pt x="120284" y="136440"/>
                    </a:cubicBezTo>
                    <a:cubicBezTo>
                      <a:pt x="119369" y="139640"/>
                      <a:pt x="119026" y="142727"/>
                      <a:pt x="119255" y="145698"/>
                    </a:cubicBezTo>
                    <a:cubicBezTo>
                      <a:pt x="119484" y="148670"/>
                      <a:pt x="119826" y="151756"/>
                      <a:pt x="120284" y="154957"/>
                    </a:cubicBezTo>
                    <a:cubicBezTo>
                      <a:pt x="123941" y="165929"/>
                      <a:pt x="129885" y="173245"/>
                      <a:pt x="138115" y="176902"/>
                    </a:cubicBezTo>
                    <a:cubicBezTo>
                      <a:pt x="146344" y="180560"/>
                      <a:pt x="155259" y="183074"/>
                      <a:pt x="164861" y="184446"/>
                    </a:cubicBezTo>
                    <a:cubicBezTo>
                      <a:pt x="189092" y="187189"/>
                      <a:pt x="211609" y="194962"/>
                      <a:pt x="232412" y="207763"/>
                    </a:cubicBezTo>
                    <a:cubicBezTo>
                      <a:pt x="253215" y="220565"/>
                      <a:pt x="270245" y="236795"/>
                      <a:pt x="283504" y="256455"/>
                    </a:cubicBezTo>
                    <a:cubicBezTo>
                      <a:pt x="291734" y="266971"/>
                      <a:pt x="297906" y="278286"/>
                      <a:pt x="302021" y="290402"/>
                    </a:cubicBezTo>
                    <a:cubicBezTo>
                      <a:pt x="306135" y="302518"/>
                      <a:pt x="308536" y="314977"/>
                      <a:pt x="309222" y="327778"/>
                    </a:cubicBezTo>
                    <a:cubicBezTo>
                      <a:pt x="309907" y="340580"/>
                      <a:pt x="308993" y="353496"/>
                      <a:pt x="306478" y="366526"/>
                    </a:cubicBezTo>
                    <a:cubicBezTo>
                      <a:pt x="303964" y="379556"/>
                      <a:pt x="299963" y="392015"/>
                      <a:pt x="294477" y="403902"/>
                    </a:cubicBezTo>
                    <a:cubicBezTo>
                      <a:pt x="288990" y="418075"/>
                      <a:pt x="281675" y="430191"/>
                      <a:pt x="272531" y="440249"/>
                    </a:cubicBezTo>
                    <a:cubicBezTo>
                      <a:pt x="263387" y="450308"/>
                      <a:pt x="252986" y="458537"/>
                      <a:pt x="241327" y="464938"/>
                    </a:cubicBezTo>
                    <a:cubicBezTo>
                      <a:pt x="229669" y="471339"/>
                      <a:pt x="217096" y="476025"/>
                      <a:pt x="203608" y="478997"/>
                    </a:cubicBezTo>
                    <a:cubicBezTo>
                      <a:pt x="190121" y="481969"/>
                      <a:pt x="176291" y="483226"/>
                      <a:pt x="162117" y="482769"/>
                    </a:cubicBezTo>
                    <a:cubicBezTo>
                      <a:pt x="142001" y="482312"/>
                      <a:pt x="121998" y="478769"/>
                      <a:pt x="102110" y="472139"/>
                    </a:cubicBezTo>
                    <a:cubicBezTo>
                      <a:pt x="82222" y="465510"/>
                      <a:pt x="64505" y="456251"/>
                      <a:pt x="48960" y="444364"/>
                    </a:cubicBezTo>
                    <a:cubicBezTo>
                      <a:pt x="33416" y="432477"/>
                      <a:pt x="21071" y="417961"/>
                      <a:pt x="11927" y="400816"/>
                    </a:cubicBezTo>
                    <a:cubicBezTo>
                      <a:pt x="2783" y="383671"/>
                      <a:pt x="-1103" y="364126"/>
                      <a:pt x="269" y="342180"/>
                    </a:cubicBezTo>
                    <a:lnTo>
                      <a:pt x="269" y="340123"/>
                    </a:lnTo>
                    <a:lnTo>
                      <a:pt x="269" y="338065"/>
                    </a:lnTo>
                    <a:cubicBezTo>
                      <a:pt x="16271" y="335779"/>
                      <a:pt x="33873" y="335208"/>
                      <a:pt x="53075" y="336351"/>
                    </a:cubicBezTo>
                    <a:cubicBezTo>
                      <a:pt x="72278" y="337494"/>
                      <a:pt x="89651" y="337837"/>
                      <a:pt x="105196" y="337379"/>
                    </a:cubicBezTo>
                    <a:cubicBezTo>
                      <a:pt x="106110" y="352010"/>
                      <a:pt x="111940" y="362983"/>
                      <a:pt x="122684" y="370298"/>
                    </a:cubicBezTo>
                    <a:cubicBezTo>
                      <a:pt x="133428" y="377613"/>
                      <a:pt x="144858" y="381156"/>
                      <a:pt x="156974" y="380928"/>
                    </a:cubicBezTo>
                    <a:cubicBezTo>
                      <a:pt x="169090" y="380699"/>
                      <a:pt x="179605" y="376699"/>
                      <a:pt x="188521" y="368926"/>
                    </a:cubicBezTo>
                    <a:cubicBezTo>
                      <a:pt x="197436" y="361154"/>
                      <a:pt x="200522" y="349267"/>
                      <a:pt x="197779" y="333265"/>
                    </a:cubicBezTo>
                    <a:cubicBezTo>
                      <a:pt x="196407" y="322292"/>
                      <a:pt x="192293" y="313491"/>
                      <a:pt x="185435" y="306861"/>
                    </a:cubicBezTo>
                    <a:cubicBezTo>
                      <a:pt x="178577" y="300232"/>
                      <a:pt x="170461" y="294860"/>
                      <a:pt x="161089" y="290745"/>
                    </a:cubicBezTo>
                    <a:cubicBezTo>
                      <a:pt x="151716" y="286630"/>
                      <a:pt x="141543" y="283544"/>
                      <a:pt x="130571" y="281487"/>
                    </a:cubicBezTo>
                    <a:cubicBezTo>
                      <a:pt x="119598" y="279429"/>
                      <a:pt x="109311" y="277486"/>
                      <a:pt x="99710" y="275657"/>
                    </a:cubicBezTo>
                    <a:cubicBezTo>
                      <a:pt x="90566" y="273829"/>
                      <a:pt x="82108" y="270857"/>
                      <a:pt x="74335" y="266742"/>
                    </a:cubicBezTo>
                    <a:cubicBezTo>
                      <a:pt x="66563" y="262627"/>
                      <a:pt x="59476" y="257827"/>
                      <a:pt x="53075" y="252340"/>
                    </a:cubicBezTo>
                    <a:cubicBezTo>
                      <a:pt x="32044" y="232223"/>
                      <a:pt x="18442" y="210049"/>
                      <a:pt x="12270" y="185818"/>
                    </a:cubicBezTo>
                    <a:cubicBezTo>
                      <a:pt x="6098" y="161586"/>
                      <a:pt x="5755" y="138040"/>
                      <a:pt x="11242" y="115180"/>
                    </a:cubicBezTo>
                    <a:cubicBezTo>
                      <a:pt x="16728" y="92320"/>
                      <a:pt x="27129" y="71518"/>
                      <a:pt x="42445" y="52772"/>
                    </a:cubicBezTo>
                    <a:cubicBezTo>
                      <a:pt x="57762" y="34027"/>
                      <a:pt x="76393" y="20083"/>
                      <a:pt x="98338" y="10939"/>
                    </a:cubicBezTo>
                    <a:cubicBezTo>
                      <a:pt x="109311" y="6367"/>
                      <a:pt x="121427" y="3281"/>
                      <a:pt x="134686" y="1680"/>
                    </a:cubicBezTo>
                    <a:cubicBezTo>
                      <a:pt x="147944" y="80"/>
                      <a:pt x="161317" y="-377"/>
                      <a:pt x="174805" y="309"/>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grpSp>
        <p:grpSp>
          <p:nvGrpSpPr>
            <p:cNvPr id="609" name="Group 608">
              <a:extLst>
                <a:ext uri="{FF2B5EF4-FFF2-40B4-BE49-F238E27FC236}">
                  <a16:creationId xmlns:a16="http://schemas.microsoft.com/office/drawing/2014/main" id="{1E43AE64-7D1A-8903-3504-FE9DD10E45B3}"/>
                </a:ext>
              </a:extLst>
            </p:cNvPr>
            <p:cNvGrpSpPr/>
            <p:nvPr/>
          </p:nvGrpSpPr>
          <p:grpSpPr>
            <a:xfrm>
              <a:off x="701063" y="-546154"/>
              <a:ext cx="2775426" cy="500232"/>
              <a:chOff x="756665" y="-496730"/>
              <a:chExt cx="2775426" cy="500232"/>
            </a:xfrm>
          </p:grpSpPr>
          <p:sp>
            <p:nvSpPr>
              <p:cNvPr id="610" name="TextBox 609">
                <a:extLst>
                  <a:ext uri="{FF2B5EF4-FFF2-40B4-BE49-F238E27FC236}">
                    <a16:creationId xmlns:a16="http://schemas.microsoft.com/office/drawing/2014/main" id="{784F8221-EA56-3546-5510-6A79C11F44D1}"/>
                  </a:ext>
                </a:extLst>
              </p:cNvPr>
              <p:cNvSpPr txBox="1"/>
              <p:nvPr/>
            </p:nvSpPr>
            <p:spPr>
              <a:xfrm>
                <a:off x="1107454" y="-496730"/>
                <a:ext cx="306552" cy="487908"/>
              </a:xfrm>
              <a:custGeom>
                <a:avLst/>
                <a:gdLst/>
                <a:ahLst/>
                <a:cxnLst/>
                <a:rect l="l" t="t" r="r" b="b"/>
                <a:pathLst>
                  <a:path w="306552" h="487908">
                    <a:moveTo>
                      <a:pt x="94640" y="19"/>
                    </a:moveTo>
                    <a:cubicBezTo>
                      <a:pt x="105727" y="-95"/>
                      <a:pt x="116814" y="305"/>
                      <a:pt x="127901" y="1219"/>
                    </a:cubicBezTo>
                    <a:cubicBezTo>
                      <a:pt x="150076" y="3048"/>
                      <a:pt x="171678" y="7049"/>
                      <a:pt x="192709" y="13221"/>
                    </a:cubicBezTo>
                    <a:cubicBezTo>
                      <a:pt x="213741" y="19393"/>
                      <a:pt x="232372" y="28537"/>
                      <a:pt x="248602" y="40653"/>
                    </a:cubicBezTo>
                    <a:cubicBezTo>
                      <a:pt x="264833" y="52769"/>
                      <a:pt x="278206" y="67971"/>
                      <a:pt x="288721" y="86259"/>
                    </a:cubicBezTo>
                    <a:cubicBezTo>
                      <a:pt x="299237" y="104547"/>
                      <a:pt x="305181" y="126721"/>
                      <a:pt x="306552" y="152781"/>
                    </a:cubicBezTo>
                    <a:lnTo>
                      <a:pt x="306552" y="153467"/>
                    </a:lnTo>
                    <a:cubicBezTo>
                      <a:pt x="306552" y="156667"/>
                      <a:pt x="306552" y="159753"/>
                      <a:pt x="306552" y="162725"/>
                    </a:cubicBezTo>
                    <a:cubicBezTo>
                      <a:pt x="306552" y="165697"/>
                      <a:pt x="306324" y="168555"/>
                      <a:pt x="305866" y="171298"/>
                    </a:cubicBezTo>
                    <a:cubicBezTo>
                      <a:pt x="303123" y="193243"/>
                      <a:pt x="295922" y="213360"/>
                      <a:pt x="284264" y="231648"/>
                    </a:cubicBezTo>
                    <a:cubicBezTo>
                      <a:pt x="272605" y="249936"/>
                      <a:pt x="258089" y="265481"/>
                      <a:pt x="240715" y="278283"/>
                    </a:cubicBezTo>
                    <a:cubicBezTo>
                      <a:pt x="223342" y="291084"/>
                      <a:pt x="204139" y="300343"/>
                      <a:pt x="183108" y="306058"/>
                    </a:cubicBezTo>
                    <a:cubicBezTo>
                      <a:pt x="162077" y="311773"/>
                      <a:pt x="140589" y="312801"/>
                      <a:pt x="118643" y="309144"/>
                    </a:cubicBezTo>
                    <a:cubicBezTo>
                      <a:pt x="119100" y="315544"/>
                      <a:pt x="119329" y="321831"/>
                      <a:pt x="119329" y="328003"/>
                    </a:cubicBezTo>
                    <a:cubicBezTo>
                      <a:pt x="119329" y="334175"/>
                      <a:pt x="119329" y="343091"/>
                      <a:pt x="119329" y="354749"/>
                    </a:cubicBezTo>
                    <a:cubicBezTo>
                      <a:pt x="119329" y="366408"/>
                      <a:pt x="119443" y="382067"/>
                      <a:pt x="119672" y="401727"/>
                    </a:cubicBezTo>
                    <a:cubicBezTo>
                      <a:pt x="119900" y="421386"/>
                      <a:pt x="120472" y="447904"/>
                      <a:pt x="121386" y="481279"/>
                    </a:cubicBezTo>
                    <a:lnTo>
                      <a:pt x="121386" y="481965"/>
                    </a:lnTo>
                    <a:cubicBezTo>
                      <a:pt x="120929" y="481965"/>
                      <a:pt x="120586" y="482080"/>
                      <a:pt x="120358" y="482308"/>
                    </a:cubicBezTo>
                    <a:cubicBezTo>
                      <a:pt x="120129" y="482537"/>
                      <a:pt x="119786" y="482651"/>
                      <a:pt x="119329" y="482651"/>
                    </a:cubicBezTo>
                    <a:cubicBezTo>
                      <a:pt x="112928" y="484480"/>
                      <a:pt x="104813" y="485737"/>
                      <a:pt x="94983" y="486423"/>
                    </a:cubicBezTo>
                    <a:cubicBezTo>
                      <a:pt x="85153" y="487109"/>
                      <a:pt x="74866" y="487566"/>
                      <a:pt x="64122" y="487794"/>
                    </a:cubicBezTo>
                    <a:cubicBezTo>
                      <a:pt x="53378" y="488023"/>
                      <a:pt x="42748" y="487909"/>
                      <a:pt x="32232" y="487452"/>
                    </a:cubicBezTo>
                    <a:cubicBezTo>
                      <a:pt x="21717" y="486994"/>
                      <a:pt x="12573" y="486309"/>
                      <a:pt x="4800" y="485394"/>
                    </a:cubicBezTo>
                    <a:cubicBezTo>
                      <a:pt x="3429" y="452019"/>
                      <a:pt x="2743" y="415785"/>
                      <a:pt x="2743" y="376695"/>
                    </a:cubicBezTo>
                    <a:cubicBezTo>
                      <a:pt x="2743" y="337604"/>
                      <a:pt x="2743" y="297485"/>
                      <a:pt x="2743" y="256337"/>
                    </a:cubicBezTo>
                    <a:cubicBezTo>
                      <a:pt x="2743" y="215189"/>
                      <a:pt x="2629" y="173812"/>
                      <a:pt x="2400" y="132207"/>
                    </a:cubicBezTo>
                    <a:cubicBezTo>
                      <a:pt x="2171" y="90602"/>
                      <a:pt x="1371" y="50826"/>
                      <a:pt x="0" y="12878"/>
                    </a:cubicBezTo>
                    <a:cubicBezTo>
                      <a:pt x="18745" y="7849"/>
                      <a:pt x="39205" y="4191"/>
                      <a:pt x="61379" y="1905"/>
                    </a:cubicBezTo>
                    <a:cubicBezTo>
                      <a:pt x="72466" y="762"/>
                      <a:pt x="83553" y="134"/>
                      <a:pt x="94640" y="19"/>
                    </a:cubicBezTo>
                    <a:close/>
                    <a:moveTo>
                      <a:pt x="124301" y="105032"/>
                    </a:moveTo>
                    <a:cubicBezTo>
                      <a:pt x="116871" y="105318"/>
                      <a:pt x="109499" y="106375"/>
                      <a:pt x="102184" y="108204"/>
                    </a:cubicBezTo>
                    <a:cubicBezTo>
                      <a:pt x="101269" y="108204"/>
                      <a:pt x="100584" y="108433"/>
                      <a:pt x="100126" y="108890"/>
                    </a:cubicBezTo>
                    <a:cubicBezTo>
                      <a:pt x="100584" y="117120"/>
                      <a:pt x="100698" y="125806"/>
                      <a:pt x="100469" y="134950"/>
                    </a:cubicBezTo>
                    <a:cubicBezTo>
                      <a:pt x="100241" y="144094"/>
                      <a:pt x="100241" y="153238"/>
                      <a:pt x="100469" y="162382"/>
                    </a:cubicBezTo>
                    <a:cubicBezTo>
                      <a:pt x="100698" y="171526"/>
                      <a:pt x="101155" y="180328"/>
                      <a:pt x="101841" y="188786"/>
                    </a:cubicBezTo>
                    <a:cubicBezTo>
                      <a:pt x="102527" y="197244"/>
                      <a:pt x="104013" y="204902"/>
                      <a:pt x="106299" y="211760"/>
                    </a:cubicBezTo>
                    <a:lnTo>
                      <a:pt x="108356" y="211760"/>
                    </a:lnTo>
                    <a:cubicBezTo>
                      <a:pt x="115671" y="211303"/>
                      <a:pt x="123444" y="210960"/>
                      <a:pt x="131673" y="210731"/>
                    </a:cubicBezTo>
                    <a:cubicBezTo>
                      <a:pt x="139903" y="210503"/>
                      <a:pt x="148018" y="209931"/>
                      <a:pt x="156019" y="209017"/>
                    </a:cubicBezTo>
                    <a:cubicBezTo>
                      <a:pt x="164020" y="208102"/>
                      <a:pt x="171793" y="206388"/>
                      <a:pt x="179336" y="203873"/>
                    </a:cubicBezTo>
                    <a:cubicBezTo>
                      <a:pt x="186880" y="201359"/>
                      <a:pt x="193395" y="197358"/>
                      <a:pt x="198882" y="191872"/>
                    </a:cubicBezTo>
                    <a:cubicBezTo>
                      <a:pt x="202539" y="186843"/>
                      <a:pt x="205168" y="181128"/>
                      <a:pt x="206768" y="174727"/>
                    </a:cubicBezTo>
                    <a:cubicBezTo>
                      <a:pt x="208369" y="168326"/>
                      <a:pt x="208597" y="161925"/>
                      <a:pt x="207454" y="155524"/>
                    </a:cubicBezTo>
                    <a:cubicBezTo>
                      <a:pt x="206311" y="149124"/>
                      <a:pt x="204025" y="143180"/>
                      <a:pt x="200596" y="137694"/>
                    </a:cubicBezTo>
                    <a:cubicBezTo>
                      <a:pt x="197167" y="132207"/>
                      <a:pt x="192481" y="127635"/>
                      <a:pt x="186537" y="123978"/>
                    </a:cubicBezTo>
                    <a:cubicBezTo>
                      <a:pt x="175107" y="114834"/>
                      <a:pt x="161848" y="109004"/>
                      <a:pt x="146761" y="106490"/>
                    </a:cubicBezTo>
                    <a:cubicBezTo>
                      <a:pt x="139217" y="105232"/>
                      <a:pt x="131730" y="104747"/>
                      <a:pt x="124301" y="105032"/>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11" name="TextBox 610">
                <a:extLst>
                  <a:ext uri="{FF2B5EF4-FFF2-40B4-BE49-F238E27FC236}">
                    <a16:creationId xmlns:a16="http://schemas.microsoft.com/office/drawing/2014/main" id="{A002A8C5-2D88-4535-2809-C95C4AD73F57}"/>
                  </a:ext>
                </a:extLst>
              </p:cNvPr>
              <p:cNvSpPr txBox="1"/>
              <p:nvPr/>
            </p:nvSpPr>
            <p:spPr>
              <a:xfrm>
                <a:off x="2087843" y="-495511"/>
                <a:ext cx="290093" cy="490347"/>
              </a:xfrm>
              <a:custGeom>
                <a:avLst/>
                <a:gdLst/>
                <a:ahLst/>
                <a:cxnLst/>
                <a:rect l="l" t="t" r="r" b="b"/>
                <a:pathLst>
                  <a:path w="290093" h="490347">
                    <a:moveTo>
                      <a:pt x="54178" y="0"/>
                    </a:moveTo>
                    <a:cubicBezTo>
                      <a:pt x="65151" y="0"/>
                      <a:pt x="75895" y="686"/>
                      <a:pt x="86411" y="2058"/>
                    </a:cubicBezTo>
                    <a:cubicBezTo>
                      <a:pt x="96926" y="3429"/>
                      <a:pt x="105385" y="5487"/>
                      <a:pt x="111785" y="8230"/>
                    </a:cubicBezTo>
                    <a:cubicBezTo>
                      <a:pt x="110871" y="37948"/>
                      <a:pt x="110528" y="68466"/>
                      <a:pt x="110757" y="99784"/>
                    </a:cubicBezTo>
                    <a:cubicBezTo>
                      <a:pt x="110985" y="131103"/>
                      <a:pt x="111328" y="162535"/>
                      <a:pt x="111785" y="194082"/>
                    </a:cubicBezTo>
                    <a:cubicBezTo>
                      <a:pt x="112243" y="225629"/>
                      <a:pt x="112586" y="257061"/>
                      <a:pt x="112814" y="288379"/>
                    </a:cubicBezTo>
                    <a:cubicBezTo>
                      <a:pt x="113043" y="319698"/>
                      <a:pt x="112928" y="349987"/>
                      <a:pt x="112471" y="379248"/>
                    </a:cubicBezTo>
                    <a:lnTo>
                      <a:pt x="112471" y="379934"/>
                    </a:lnTo>
                    <a:cubicBezTo>
                      <a:pt x="115672" y="379019"/>
                      <a:pt x="121729" y="378676"/>
                      <a:pt x="130645" y="378905"/>
                    </a:cubicBezTo>
                    <a:cubicBezTo>
                      <a:pt x="139560" y="379133"/>
                      <a:pt x="149962" y="379476"/>
                      <a:pt x="161849" y="379934"/>
                    </a:cubicBezTo>
                    <a:cubicBezTo>
                      <a:pt x="173736" y="380391"/>
                      <a:pt x="186423" y="380962"/>
                      <a:pt x="199911" y="381648"/>
                    </a:cubicBezTo>
                    <a:cubicBezTo>
                      <a:pt x="213398" y="382334"/>
                      <a:pt x="226200" y="382905"/>
                      <a:pt x="238315" y="383363"/>
                    </a:cubicBezTo>
                    <a:cubicBezTo>
                      <a:pt x="250431" y="383820"/>
                      <a:pt x="261175" y="384163"/>
                      <a:pt x="270548" y="384391"/>
                    </a:cubicBezTo>
                    <a:cubicBezTo>
                      <a:pt x="279921" y="384620"/>
                      <a:pt x="286436" y="384506"/>
                      <a:pt x="290093" y="384048"/>
                    </a:cubicBezTo>
                    <a:cubicBezTo>
                      <a:pt x="290093" y="389078"/>
                      <a:pt x="289865" y="394107"/>
                      <a:pt x="289408" y="399136"/>
                    </a:cubicBezTo>
                    <a:cubicBezTo>
                      <a:pt x="288950" y="403708"/>
                      <a:pt x="288607" y="408394"/>
                      <a:pt x="288379" y="413195"/>
                    </a:cubicBezTo>
                    <a:cubicBezTo>
                      <a:pt x="288150" y="417995"/>
                      <a:pt x="288265" y="422225"/>
                      <a:pt x="288722" y="425882"/>
                    </a:cubicBezTo>
                    <a:cubicBezTo>
                      <a:pt x="289636" y="442341"/>
                      <a:pt x="290093" y="454800"/>
                      <a:pt x="290093" y="463258"/>
                    </a:cubicBezTo>
                    <a:cubicBezTo>
                      <a:pt x="290093" y="471717"/>
                      <a:pt x="289522" y="477889"/>
                      <a:pt x="288379" y="481775"/>
                    </a:cubicBezTo>
                    <a:cubicBezTo>
                      <a:pt x="287236" y="485661"/>
                      <a:pt x="285293" y="487719"/>
                      <a:pt x="282550" y="487947"/>
                    </a:cubicBezTo>
                    <a:cubicBezTo>
                      <a:pt x="279806" y="488176"/>
                      <a:pt x="275920" y="488290"/>
                      <a:pt x="270891" y="488290"/>
                    </a:cubicBezTo>
                    <a:cubicBezTo>
                      <a:pt x="265862" y="487833"/>
                      <a:pt x="259347" y="487833"/>
                      <a:pt x="251346" y="488290"/>
                    </a:cubicBezTo>
                    <a:cubicBezTo>
                      <a:pt x="243345" y="488747"/>
                      <a:pt x="229857" y="489204"/>
                      <a:pt x="210883" y="489662"/>
                    </a:cubicBezTo>
                    <a:cubicBezTo>
                      <a:pt x="191910" y="490119"/>
                      <a:pt x="165849" y="490347"/>
                      <a:pt x="132702" y="490347"/>
                    </a:cubicBezTo>
                    <a:cubicBezTo>
                      <a:pt x="99555" y="490347"/>
                      <a:pt x="55321" y="489890"/>
                      <a:pt x="0" y="488976"/>
                    </a:cubicBezTo>
                    <a:lnTo>
                      <a:pt x="0" y="476631"/>
                    </a:lnTo>
                    <a:cubicBezTo>
                      <a:pt x="1372" y="442341"/>
                      <a:pt x="2514" y="411366"/>
                      <a:pt x="3429" y="383705"/>
                    </a:cubicBezTo>
                    <a:cubicBezTo>
                      <a:pt x="4343" y="356045"/>
                      <a:pt x="4915" y="330213"/>
                      <a:pt x="5143" y="306210"/>
                    </a:cubicBezTo>
                    <a:cubicBezTo>
                      <a:pt x="5372" y="282207"/>
                      <a:pt x="5486" y="259004"/>
                      <a:pt x="5486" y="236601"/>
                    </a:cubicBezTo>
                    <a:cubicBezTo>
                      <a:pt x="5486" y="214199"/>
                      <a:pt x="5258" y="191339"/>
                      <a:pt x="4801" y="168021"/>
                    </a:cubicBezTo>
                    <a:cubicBezTo>
                      <a:pt x="4343" y="144704"/>
                      <a:pt x="3886" y="119901"/>
                      <a:pt x="3429" y="93612"/>
                    </a:cubicBezTo>
                    <a:cubicBezTo>
                      <a:pt x="2972" y="67323"/>
                      <a:pt x="2514" y="38177"/>
                      <a:pt x="2057" y="6173"/>
                    </a:cubicBezTo>
                    <a:cubicBezTo>
                      <a:pt x="6629" y="4344"/>
                      <a:pt x="13716" y="2858"/>
                      <a:pt x="23317" y="1715"/>
                    </a:cubicBezTo>
                    <a:cubicBezTo>
                      <a:pt x="32918" y="572"/>
                      <a:pt x="43205" y="0"/>
                      <a:pt x="54178" y="0"/>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12" name="TextBox 611">
                <a:extLst>
                  <a:ext uri="{FF2B5EF4-FFF2-40B4-BE49-F238E27FC236}">
                    <a16:creationId xmlns:a16="http://schemas.microsoft.com/office/drawing/2014/main" id="{59C62D37-2F2E-71EE-7CA3-4382A8DE3E8C}"/>
                  </a:ext>
                </a:extLst>
              </p:cNvPr>
              <p:cNvSpPr txBox="1"/>
              <p:nvPr/>
            </p:nvSpPr>
            <p:spPr>
              <a:xfrm>
                <a:off x="2403864" y="-493042"/>
                <a:ext cx="125863" cy="489524"/>
              </a:xfrm>
              <a:custGeom>
                <a:avLst/>
                <a:gdLst/>
                <a:ahLst/>
                <a:cxnLst/>
                <a:rect l="l" t="t" r="r" b="b"/>
                <a:pathLst>
                  <a:path w="125863" h="489524">
                    <a:moveTo>
                      <a:pt x="5848" y="275"/>
                    </a:moveTo>
                    <a:cubicBezTo>
                      <a:pt x="8134" y="-183"/>
                      <a:pt x="12591" y="-68"/>
                      <a:pt x="19221" y="617"/>
                    </a:cubicBezTo>
                    <a:cubicBezTo>
                      <a:pt x="25850" y="1303"/>
                      <a:pt x="30765" y="1646"/>
                      <a:pt x="33966" y="1646"/>
                    </a:cubicBezTo>
                    <a:cubicBezTo>
                      <a:pt x="42195" y="2103"/>
                      <a:pt x="51682" y="2675"/>
                      <a:pt x="62426" y="3361"/>
                    </a:cubicBezTo>
                    <a:cubicBezTo>
                      <a:pt x="73170" y="4046"/>
                      <a:pt x="88830" y="4161"/>
                      <a:pt x="109404" y="3704"/>
                    </a:cubicBezTo>
                    <a:lnTo>
                      <a:pt x="125863" y="3704"/>
                    </a:lnTo>
                    <a:lnTo>
                      <a:pt x="125863" y="6447"/>
                    </a:lnTo>
                    <a:cubicBezTo>
                      <a:pt x="125863" y="45766"/>
                      <a:pt x="125291" y="85314"/>
                      <a:pt x="124148" y="125090"/>
                    </a:cubicBezTo>
                    <a:cubicBezTo>
                      <a:pt x="123005" y="164867"/>
                      <a:pt x="122091" y="204757"/>
                      <a:pt x="121405" y="244762"/>
                    </a:cubicBezTo>
                    <a:cubicBezTo>
                      <a:pt x="120719" y="284767"/>
                      <a:pt x="120605" y="324658"/>
                      <a:pt x="121062" y="364434"/>
                    </a:cubicBezTo>
                    <a:cubicBezTo>
                      <a:pt x="121519" y="404211"/>
                      <a:pt x="122891" y="443530"/>
                      <a:pt x="125177" y="482392"/>
                    </a:cubicBezTo>
                    <a:cubicBezTo>
                      <a:pt x="121519" y="486050"/>
                      <a:pt x="113861" y="488221"/>
                      <a:pt x="102203" y="488907"/>
                    </a:cubicBezTo>
                    <a:cubicBezTo>
                      <a:pt x="90544" y="489593"/>
                      <a:pt x="77971" y="489707"/>
                      <a:pt x="64484" y="489250"/>
                    </a:cubicBezTo>
                    <a:cubicBezTo>
                      <a:pt x="50996" y="488793"/>
                      <a:pt x="38080" y="488221"/>
                      <a:pt x="25736" y="487535"/>
                    </a:cubicBezTo>
                    <a:cubicBezTo>
                      <a:pt x="13392" y="486850"/>
                      <a:pt x="4933" y="487193"/>
                      <a:pt x="361" y="488564"/>
                    </a:cubicBezTo>
                    <a:cubicBezTo>
                      <a:pt x="3562" y="447416"/>
                      <a:pt x="4933" y="406040"/>
                      <a:pt x="4476" y="364434"/>
                    </a:cubicBezTo>
                    <a:cubicBezTo>
                      <a:pt x="4019" y="322829"/>
                      <a:pt x="3219" y="281567"/>
                      <a:pt x="2076" y="240648"/>
                    </a:cubicBezTo>
                    <a:cubicBezTo>
                      <a:pt x="933" y="199728"/>
                      <a:pt x="247" y="159266"/>
                      <a:pt x="19" y="119261"/>
                    </a:cubicBezTo>
                    <a:cubicBezTo>
                      <a:pt x="-210" y="79256"/>
                      <a:pt x="1733" y="40051"/>
                      <a:pt x="5848" y="1646"/>
                    </a:cubicBezTo>
                    <a:lnTo>
                      <a:pt x="5848" y="275"/>
                    </a:ln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13" name="TextBox 612">
                <a:extLst>
                  <a:ext uri="{FF2B5EF4-FFF2-40B4-BE49-F238E27FC236}">
                    <a16:creationId xmlns:a16="http://schemas.microsoft.com/office/drawing/2014/main" id="{866C4213-B427-988B-5AC1-61DE49C7E989}"/>
                  </a:ext>
                </a:extLst>
              </p:cNvPr>
              <p:cNvSpPr txBox="1"/>
              <p:nvPr/>
            </p:nvSpPr>
            <p:spPr>
              <a:xfrm>
                <a:off x="2918118" y="-492511"/>
                <a:ext cx="295351" cy="485290"/>
              </a:xfrm>
              <a:custGeom>
                <a:avLst/>
                <a:gdLst/>
                <a:ahLst/>
                <a:cxnLst/>
                <a:rect l="l" t="t" r="r" b="b"/>
                <a:pathLst>
                  <a:path w="295351" h="485290">
                    <a:moveTo>
                      <a:pt x="253860" y="86"/>
                    </a:moveTo>
                    <a:cubicBezTo>
                      <a:pt x="262319" y="315"/>
                      <a:pt x="269977" y="658"/>
                      <a:pt x="276835" y="1115"/>
                    </a:cubicBezTo>
                    <a:lnTo>
                      <a:pt x="295351" y="481175"/>
                    </a:lnTo>
                    <a:cubicBezTo>
                      <a:pt x="287579" y="482547"/>
                      <a:pt x="279235" y="483461"/>
                      <a:pt x="270320" y="483918"/>
                    </a:cubicBezTo>
                    <a:cubicBezTo>
                      <a:pt x="261404" y="484376"/>
                      <a:pt x="252717" y="484604"/>
                      <a:pt x="244259" y="484604"/>
                    </a:cubicBezTo>
                    <a:cubicBezTo>
                      <a:pt x="235801" y="484604"/>
                      <a:pt x="227571" y="484604"/>
                      <a:pt x="219570" y="484604"/>
                    </a:cubicBezTo>
                    <a:cubicBezTo>
                      <a:pt x="211569" y="484604"/>
                      <a:pt x="204826" y="484833"/>
                      <a:pt x="199339" y="485290"/>
                    </a:cubicBezTo>
                    <a:lnTo>
                      <a:pt x="198653" y="485290"/>
                    </a:lnTo>
                    <a:cubicBezTo>
                      <a:pt x="196367" y="470202"/>
                      <a:pt x="194881" y="454543"/>
                      <a:pt x="194196" y="438313"/>
                    </a:cubicBezTo>
                    <a:cubicBezTo>
                      <a:pt x="193510" y="422082"/>
                      <a:pt x="193053" y="405966"/>
                      <a:pt x="192824" y="389964"/>
                    </a:cubicBezTo>
                    <a:cubicBezTo>
                      <a:pt x="192596" y="373962"/>
                      <a:pt x="192253" y="357960"/>
                      <a:pt x="191795" y="341958"/>
                    </a:cubicBezTo>
                    <a:cubicBezTo>
                      <a:pt x="191338" y="325956"/>
                      <a:pt x="190195" y="310640"/>
                      <a:pt x="188366" y="296009"/>
                    </a:cubicBezTo>
                    <a:lnTo>
                      <a:pt x="187681" y="295323"/>
                    </a:lnTo>
                    <a:cubicBezTo>
                      <a:pt x="174422" y="293037"/>
                      <a:pt x="161163" y="291894"/>
                      <a:pt x="147904" y="291894"/>
                    </a:cubicBezTo>
                    <a:cubicBezTo>
                      <a:pt x="134645" y="291894"/>
                      <a:pt x="121387" y="293495"/>
                      <a:pt x="108128" y="296695"/>
                    </a:cubicBezTo>
                    <a:cubicBezTo>
                      <a:pt x="106756" y="312697"/>
                      <a:pt x="106185" y="328470"/>
                      <a:pt x="106413" y="344015"/>
                    </a:cubicBezTo>
                    <a:cubicBezTo>
                      <a:pt x="106642" y="359560"/>
                      <a:pt x="106985" y="375105"/>
                      <a:pt x="107442" y="390650"/>
                    </a:cubicBezTo>
                    <a:cubicBezTo>
                      <a:pt x="107899" y="406194"/>
                      <a:pt x="108014" y="421396"/>
                      <a:pt x="107785" y="436255"/>
                    </a:cubicBezTo>
                    <a:cubicBezTo>
                      <a:pt x="107556" y="451114"/>
                      <a:pt x="106299" y="465859"/>
                      <a:pt x="104013" y="480489"/>
                    </a:cubicBezTo>
                    <a:cubicBezTo>
                      <a:pt x="98527" y="483690"/>
                      <a:pt x="91212" y="485290"/>
                      <a:pt x="82068" y="485290"/>
                    </a:cubicBezTo>
                    <a:cubicBezTo>
                      <a:pt x="72923" y="485290"/>
                      <a:pt x="63779" y="484833"/>
                      <a:pt x="54636" y="483918"/>
                    </a:cubicBezTo>
                    <a:cubicBezTo>
                      <a:pt x="45491" y="483004"/>
                      <a:pt x="36919" y="482318"/>
                      <a:pt x="28918" y="481861"/>
                    </a:cubicBezTo>
                    <a:cubicBezTo>
                      <a:pt x="20917" y="481404"/>
                      <a:pt x="14859" y="482318"/>
                      <a:pt x="10744" y="484604"/>
                    </a:cubicBezTo>
                    <a:cubicBezTo>
                      <a:pt x="9830" y="471803"/>
                      <a:pt x="8801" y="454315"/>
                      <a:pt x="7658" y="432140"/>
                    </a:cubicBezTo>
                    <a:cubicBezTo>
                      <a:pt x="6515" y="409966"/>
                      <a:pt x="5487" y="385049"/>
                      <a:pt x="4572" y="357388"/>
                    </a:cubicBezTo>
                    <a:cubicBezTo>
                      <a:pt x="3658" y="329728"/>
                      <a:pt x="2858" y="300353"/>
                      <a:pt x="2172" y="269263"/>
                    </a:cubicBezTo>
                    <a:cubicBezTo>
                      <a:pt x="1486" y="238173"/>
                      <a:pt x="914" y="206970"/>
                      <a:pt x="457" y="175651"/>
                    </a:cubicBezTo>
                    <a:cubicBezTo>
                      <a:pt x="0" y="144333"/>
                      <a:pt x="-114" y="114158"/>
                      <a:pt x="114" y="85126"/>
                    </a:cubicBezTo>
                    <a:cubicBezTo>
                      <a:pt x="343" y="56093"/>
                      <a:pt x="686" y="29919"/>
                      <a:pt x="1143" y="6602"/>
                    </a:cubicBezTo>
                    <a:lnTo>
                      <a:pt x="1143" y="5916"/>
                    </a:lnTo>
                    <a:lnTo>
                      <a:pt x="1829" y="5916"/>
                    </a:lnTo>
                    <a:lnTo>
                      <a:pt x="3201" y="5916"/>
                    </a:lnTo>
                    <a:cubicBezTo>
                      <a:pt x="10059" y="7287"/>
                      <a:pt x="17259" y="7745"/>
                      <a:pt x="24803" y="7287"/>
                    </a:cubicBezTo>
                    <a:cubicBezTo>
                      <a:pt x="32347" y="6830"/>
                      <a:pt x="39891" y="6373"/>
                      <a:pt x="47435" y="5916"/>
                    </a:cubicBezTo>
                    <a:cubicBezTo>
                      <a:pt x="54978" y="5459"/>
                      <a:pt x="62408" y="5230"/>
                      <a:pt x="69723" y="5230"/>
                    </a:cubicBezTo>
                    <a:cubicBezTo>
                      <a:pt x="77038" y="5230"/>
                      <a:pt x="83896" y="6144"/>
                      <a:pt x="90297" y="7973"/>
                    </a:cubicBezTo>
                    <a:cubicBezTo>
                      <a:pt x="94412" y="39520"/>
                      <a:pt x="96469" y="70152"/>
                      <a:pt x="96469" y="99870"/>
                    </a:cubicBezTo>
                    <a:cubicBezTo>
                      <a:pt x="96469" y="129588"/>
                      <a:pt x="99212" y="159078"/>
                      <a:pt x="104699" y="188339"/>
                    </a:cubicBezTo>
                    <a:lnTo>
                      <a:pt x="105385" y="188339"/>
                    </a:lnTo>
                    <a:cubicBezTo>
                      <a:pt x="116815" y="191082"/>
                      <a:pt x="129159" y="191882"/>
                      <a:pt x="142418" y="190739"/>
                    </a:cubicBezTo>
                    <a:cubicBezTo>
                      <a:pt x="155677" y="189596"/>
                      <a:pt x="168021" y="188567"/>
                      <a:pt x="179451" y="187653"/>
                    </a:cubicBezTo>
                    <a:lnTo>
                      <a:pt x="180137" y="187653"/>
                    </a:lnTo>
                    <a:cubicBezTo>
                      <a:pt x="182880" y="156106"/>
                      <a:pt x="184366" y="126617"/>
                      <a:pt x="184595" y="99185"/>
                    </a:cubicBezTo>
                    <a:cubicBezTo>
                      <a:pt x="184823" y="71753"/>
                      <a:pt x="184252" y="41577"/>
                      <a:pt x="182880" y="8659"/>
                    </a:cubicBezTo>
                    <a:cubicBezTo>
                      <a:pt x="188366" y="6830"/>
                      <a:pt x="195110" y="5230"/>
                      <a:pt x="203111" y="3858"/>
                    </a:cubicBezTo>
                    <a:cubicBezTo>
                      <a:pt x="211112" y="2487"/>
                      <a:pt x="219456" y="1458"/>
                      <a:pt x="228143" y="772"/>
                    </a:cubicBezTo>
                    <a:cubicBezTo>
                      <a:pt x="236830" y="86"/>
                      <a:pt x="245402" y="-142"/>
                      <a:pt x="253860" y="86"/>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14" name="TextBox 613">
                <a:extLst>
                  <a:ext uri="{FF2B5EF4-FFF2-40B4-BE49-F238E27FC236}">
                    <a16:creationId xmlns:a16="http://schemas.microsoft.com/office/drawing/2014/main" id="{C6326A9C-E1C2-1530-0C72-A73C45EFF490}"/>
                  </a:ext>
                </a:extLst>
              </p:cNvPr>
              <p:cNvSpPr txBox="1"/>
              <p:nvPr/>
            </p:nvSpPr>
            <p:spPr>
              <a:xfrm>
                <a:off x="1764526"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6" y="97056"/>
                      <a:pt x="287350" y="113515"/>
                    </a:cubicBezTo>
                    <a:cubicBezTo>
                      <a:pt x="278664" y="111686"/>
                      <a:pt x="267919" y="111000"/>
                      <a:pt x="255118" y="111458"/>
                    </a:cubicBezTo>
                    <a:cubicBezTo>
                      <a:pt x="242316" y="111915"/>
                      <a:pt x="225171" y="112601"/>
                      <a:pt x="203683" y="113515"/>
                    </a:cubicBezTo>
                    <a:lnTo>
                      <a:pt x="202311" y="113515"/>
                    </a:lnTo>
                    <a:lnTo>
                      <a:pt x="201625" y="113515"/>
                    </a:lnTo>
                    <a:cubicBezTo>
                      <a:pt x="201625" y="113972"/>
                      <a:pt x="201511" y="114315"/>
                      <a:pt x="201282" y="114544"/>
                    </a:cubicBezTo>
                    <a:cubicBezTo>
                      <a:pt x="201054" y="114772"/>
                      <a:pt x="200940" y="115115"/>
                      <a:pt x="200940" y="115572"/>
                    </a:cubicBezTo>
                    <a:cubicBezTo>
                      <a:pt x="200482" y="117858"/>
                      <a:pt x="200139" y="121402"/>
                      <a:pt x="199911" y="126202"/>
                    </a:cubicBezTo>
                    <a:cubicBezTo>
                      <a:pt x="199682" y="131003"/>
                      <a:pt x="199568" y="138547"/>
                      <a:pt x="199568" y="148834"/>
                    </a:cubicBezTo>
                    <a:cubicBezTo>
                      <a:pt x="199568" y="159121"/>
                      <a:pt x="199682" y="172608"/>
                      <a:pt x="199911" y="189296"/>
                    </a:cubicBezTo>
                    <a:cubicBezTo>
                      <a:pt x="200139"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2" y="482475"/>
                      <a:pt x="100127" y="483161"/>
                      <a:pt x="91897" y="484533"/>
                    </a:cubicBezTo>
                    <a:cubicBezTo>
                      <a:pt x="91440" y="482704"/>
                      <a:pt x="91440" y="474474"/>
                      <a:pt x="91897" y="459844"/>
                    </a:cubicBezTo>
                    <a:cubicBezTo>
                      <a:pt x="92354" y="445214"/>
                      <a:pt x="92697" y="423382"/>
                      <a:pt x="92926" y="394350"/>
                    </a:cubicBezTo>
                    <a:cubicBezTo>
                      <a:pt x="93155" y="365318"/>
                      <a:pt x="92926" y="328170"/>
                      <a:pt x="92240" y="282908"/>
                    </a:cubicBezTo>
                    <a:cubicBezTo>
                      <a:pt x="91555" y="237645"/>
                      <a:pt x="89840" y="183009"/>
                      <a:pt x="87097" y="119001"/>
                    </a:cubicBezTo>
                    <a:lnTo>
                      <a:pt x="86411" y="118316"/>
                    </a:lnTo>
                    <a:cubicBezTo>
                      <a:pt x="80924" y="115572"/>
                      <a:pt x="74066"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4" y="59680"/>
                      <a:pt x="0" y="48593"/>
                      <a:pt x="0" y="36705"/>
                    </a:cubicBezTo>
                    <a:cubicBezTo>
                      <a:pt x="0" y="24818"/>
                      <a:pt x="457" y="13388"/>
                      <a:pt x="1372" y="2415"/>
                    </a:cubicBezTo>
                    <a:cubicBezTo>
                      <a:pt x="1372" y="1958"/>
                      <a:pt x="1257" y="1730"/>
                      <a:pt x="1029" y="1730"/>
                    </a:cubicBezTo>
                    <a:cubicBezTo>
                      <a:pt x="800" y="1730"/>
                      <a:pt x="686" y="1501"/>
                      <a:pt x="686" y="1044"/>
                    </a:cubicBezTo>
                    <a:cubicBezTo>
                      <a:pt x="47320" y="587"/>
                      <a:pt x="95441" y="244"/>
                      <a:pt x="145047" y="1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15" name="TextBox 614">
                <a:extLst>
                  <a:ext uri="{FF2B5EF4-FFF2-40B4-BE49-F238E27FC236}">
                    <a16:creationId xmlns:a16="http://schemas.microsoft.com/office/drawing/2014/main" id="{7C6E57AC-C8A3-A836-D095-61E45E257018}"/>
                  </a:ext>
                </a:extLst>
              </p:cNvPr>
              <p:cNvSpPr txBox="1"/>
              <p:nvPr/>
            </p:nvSpPr>
            <p:spPr>
              <a:xfrm>
                <a:off x="3240901" y="-491068"/>
                <a:ext cx="291190" cy="484533"/>
              </a:xfrm>
              <a:custGeom>
                <a:avLst/>
                <a:gdLst/>
                <a:ahLst/>
                <a:cxnLst/>
                <a:rect l="l" t="t" r="r" b="b"/>
                <a:pathLst>
                  <a:path w="291190" h="484533">
                    <a:moveTo>
                      <a:pt x="145047" y="15"/>
                    </a:moveTo>
                    <a:cubicBezTo>
                      <a:pt x="194653" y="-213"/>
                      <a:pt x="243002" y="2187"/>
                      <a:pt x="290094" y="7216"/>
                    </a:cubicBezTo>
                    <a:cubicBezTo>
                      <a:pt x="291008" y="22304"/>
                      <a:pt x="291351" y="39677"/>
                      <a:pt x="291122" y="59337"/>
                    </a:cubicBezTo>
                    <a:cubicBezTo>
                      <a:pt x="290894" y="78996"/>
                      <a:pt x="289637" y="97056"/>
                      <a:pt x="287351" y="113515"/>
                    </a:cubicBezTo>
                    <a:cubicBezTo>
                      <a:pt x="278664" y="111686"/>
                      <a:pt x="267920" y="111000"/>
                      <a:pt x="255118" y="111458"/>
                    </a:cubicBezTo>
                    <a:cubicBezTo>
                      <a:pt x="242316" y="111915"/>
                      <a:pt x="225171" y="112601"/>
                      <a:pt x="203683" y="113515"/>
                    </a:cubicBezTo>
                    <a:lnTo>
                      <a:pt x="202311" y="113515"/>
                    </a:lnTo>
                    <a:lnTo>
                      <a:pt x="201625" y="113515"/>
                    </a:lnTo>
                    <a:cubicBezTo>
                      <a:pt x="201625" y="113972"/>
                      <a:pt x="201511" y="114315"/>
                      <a:pt x="201283" y="114544"/>
                    </a:cubicBezTo>
                    <a:cubicBezTo>
                      <a:pt x="201054" y="114772"/>
                      <a:pt x="200940" y="115115"/>
                      <a:pt x="200940" y="115572"/>
                    </a:cubicBezTo>
                    <a:cubicBezTo>
                      <a:pt x="200482" y="117858"/>
                      <a:pt x="200140" y="121402"/>
                      <a:pt x="199911" y="126202"/>
                    </a:cubicBezTo>
                    <a:cubicBezTo>
                      <a:pt x="199682" y="131003"/>
                      <a:pt x="199568" y="138547"/>
                      <a:pt x="199568" y="148834"/>
                    </a:cubicBezTo>
                    <a:cubicBezTo>
                      <a:pt x="199568" y="159121"/>
                      <a:pt x="199682" y="172608"/>
                      <a:pt x="199911" y="189296"/>
                    </a:cubicBezTo>
                    <a:cubicBezTo>
                      <a:pt x="200140" y="205984"/>
                      <a:pt x="200482" y="227472"/>
                      <a:pt x="200940" y="253761"/>
                    </a:cubicBezTo>
                    <a:cubicBezTo>
                      <a:pt x="201397" y="280050"/>
                      <a:pt x="201854" y="311597"/>
                      <a:pt x="202311" y="348401"/>
                    </a:cubicBezTo>
                    <a:cubicBezTo>
                      <a:pt x="202768" y="385206"/>
                      <a:pt x="203454" y="428526"/>
                      <a:pt x="204369" y="478361"/>
                    </a:cubicBezTo>
                    <a:lnTo>
                      <a:pt x="204369" y="479046"/>
                    </a:lnTo>
                    <a:lnTo>
                      <a:pt x="204369" y="479732"/>
                    </a:lnTo>
                    <a:cubicBezTo>
                      <a:pt x="196139" y="481104"/>
                      <a:pt x="187109" y="481904"/>
                      <a:pt x="177280" y="482132"/>
                    </a:cubicBezTo>
                    <a:cubicBezTo>
                      <a:pt x="167450" y="482361"/>
                      <a:pt x="157620" y="482475"/>
                      <a:pt x="147790" y="482475"/>
                    </a:cubicBezTo>
                    <a:cubicBezTo>
                      <a:pt x="137960" y="482475"/>
                      <a:pt x="128245" y="482475"/>
                      <a:pt x="118644" y="482475"/>
                    </a:cubicBezTo>
                    <a:cubicBezTo>
                      <a:pt x="109043" y="482475"/>
                      <a:pt x="100127" y="483161"/>
                      <a:pt x="91897" y="484533"/>
                    </a:cubicBezTo>
                    <a:cubicBezTo>
                      <a:pt x="91440" y="482704"/>
                      <a:pt x="91440" y="474474"/>
                      <a:pt x="91897" y="459844"/>
                    </a:cubicBezTo>
                    <a:cubicBezTo>
                      <a:pt x="92355" y="445214"/>
                      <a:pt x="92698" y="423382"/>
                      <a:pt x="92926" y="394350"/>
                    </a:cubicBezTo>
                    <a:cubicBezTo>
                      <a:pt x="93155" y="365318"/>
                      <a:pt x="92926" y="328170"/>
                      <a:pt x="92240" y="282908"/>
                    </a:cubicBezTo>
                    <a:cubicBezTo>
                      <a:pt x="91555" y="237645"/>
                      <a:pt x="89840" y="183009"/>
                      <a:pt x="87097" y="119001"/>
                    </a:cubicBezTo>
                    <a:lnTo>
                      <a:pt x="86411" y="118316"/>
                    </a:lnTo>
                    <a:cubicBezTo>
                      <a:pt x="80925" y="115572"/>
                      <a:pt x="74067" y="113858"/>
                      <a:pt x="65837" y="113172"/>
                    </a:cubicBezTo>
                    <a:cubicBezTo>
                      <a:pt x="57607" y="112486"/>
                      <a:pt x="49378" y="112029"/>
                      <a:pt x="41148" y="111801"/>
                    </a:cubicBezTo>
                    <a:cubicBezTo>
                      <a:pt x="32919" y="111572"/>
                      <a:pt x="25375" y="111458"/>
                      <a:pt x="18517" y="111458"/>
                    </a:cubicBezTo>
                    <a:cubicBezTo>
                      <a:pt x="11659" y="111458"/>
                      <a:pt x="6858" y="111000"/>
                      <a:pt x="4115" y="110086"/>
                    </a:cubicBezTo>
                    <a:cubicBezTo>
                      <a:pt x="3201" y="108257"/>
                      <a:pt x="2401" y="103685"/>
                      <a:pt x="1715" y="96370"/>
                    </a:cubicBezTo>
                    <a:cubicBezTo>
                      <a:pt x="1029" y="89055"/>
                      <a:pt x="572" y="80254"/>
                      <a:pt x="343" y="69967"/>
                    </a:cubicBezTo>
                    <a:cubicBezTo>
                      <a:pt x="115" y="59680"/>
                      <a:pt x="0" y="48593"/>
                      <a:pt x="0" y="36705"/>
                    </a:cubicBezTo>
                    <a:cubicBezTo>
                      <a:pt x="0" y="24818"/>
                      <a:pt x="457" y="13388"/>
                      <a:pt x="1372" y="2415"/>
                    </a:cubicBezTo>
                    <a:cubicBezTo>
                      <a:pt x="1372" y="1958"/>
                      <a:pt x="1258" y="1730"/>
                      <a:pt x="1029" y="1730"/>
                    </a:cubicBezTo>
                    <a:cubicBezTo>
                      <a:pt x="800" y="1730"/>
                      <a:pt x="686" y="1501"/>
                      <a:pt x="686" y="1044"/>
                    </a:cubicBezTo>
                    <a:cubicBezTo>
                      <a:pt x="47320" y="587"/>
                      <a:pt x="95441" y="244"/>
                      <a:pt x="145047" y="15"/>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16" name="TextBox 615">
                <a:extLst>
                  <a:ext uri="{FF2B5EF4-FFF2-40B4-BE49-F238E27FC236}">
                    <a16:creationId xmlns:a16="http://schemas.microsoft.com/office/drawing/2014/main" id="{AC240B7D-2A61-ACD2-F96B-0819D6D833F1}"/>
                  </a:ext>
                </a:extLst>
              </p:cNvPr>
              <p:cNvSpPr txBox="1"/>
              <p:nvPr/>
            </p:nvSpPr>
            <p:spPr>
              <a:xfrm>
                <a:off x="2577199" y="-488515"/>
                <a:ext cx="296265" cy="492017"/>
              </a:xfrm>
              <a:custGeom>
                <a:avLst/>
                <a:gdLst/>
                <a:ahLst/>
                <a:cxnLst/>
                <a:rect l="l" t="t" r="r" b="b"/>
                <a:pathLst>
                  <a:path w="296265" h="492017">
                    <a:moveTo>
                      <a:pt x="151162" y="120"/>
                    </a:moveTo>
                    <a:cubicBezTo>
                      <a:pt x="163164" y="520"/>
                      <a:pt x="174879" y="1920"/>
                      <a:pt x="186309" y="4320"/>
                    </a:cubicBezTo>
                    <a:cubicBezTo>
                      <a:pt x="209169" y="9121"/>
                      <a:pt x="228829" y="17693"/>
                      <a:pt x="245288" y="30038"/>
                    </a:cubicBezTo>
                    <a:cubicBezTo>
                      <a:pt x="261747" y="42382"/>
                      <a:pt x="274092" y="58727"/>
                      <a:pt x="282321" y="79072"/>
                    </a:cubicBezTo>
                    <a:cubicBezTo>
                      <a:pt x="290551" y="99418"/>
                      <a:pt x="293065" y="123535"/>
                      <a:pt x="289865" y="151424"/>
                    </a:cubicBezTo>
                    <a:lnTo>
                      <a:pt x="289179" y="155539"/>
                    </a:lnTo>
                    <a:cubicBezTo>
                      <a:pt x="288265" y="156911"/>
                      <a:pt x="286207" y="157596"/>
                      <a:pt x="283007" y="157596"/>
                    </a:cubicBezTo>
                    <a:cubicBezTo>
                      <a:pt x="279807" y="157596"/>
                      <a:pt x="274549" y="157825"/>
                      <a:pt x="267234" y="158282"/>
                    </a:cubicBezTo>
                    <a:cubicBezTo>
                      <a:pt x="260376" y="158282"/>
                      <a:pt x="254546" y="158397"/>
                      <a:pt x="249746" y="158625"/>
                    </a:cubicBezTo>
                    <a:cubicBezTo>
                      <a:pt x="244945" y="158854"/>
                      <a:pt x="240145" y="158968"/>
                      <a:pt x="235344" y="158968"/>
                    </a:cubicBezTo>
                    <a:cubicBezTo>
                      <a:pt x="230543" y="158968"/>
                      <a:pt x="225628" y="158739"/>
                      <a:pt x="220599" y="158282"/>
                    </a:cubicBezTo>
                    <a:cubicBezTo>
                      <a:pt x="215570" y="157825"/>
                      <a:pt x="209626" y="157139"/>
                      <a:pt x="202768" y="156225"/>
                    </a:cubicBezTo>
                    <a:cubicBezTo>
                      <a:pt x="201397" y="151653"/>
                      <a:pt x="199454" y="146052"/>
                      <a:pt x="196939" y="139423"/>
                    </a:cubicBezTo>
                    <a:cubicBezTo>
                      <a:pt x="194425" y="132793"/>
                      <a:pt x="191224" y="126621"/>
                      <a:pt x="187338" y="120906"/>
                    </a:cubicBezTo>
                    <a:cubicBezTo>
                      <a:pt x="183452" y="115191"/>
                      <a:pt x="178994" y="110162"/>
                      <a:pt x="173965" y="105819"/>
                    </a:cubicBezTo>
                    <a:cubicBezTo>
                      <a:pt x="168936" y="101475"/>
                      <a:pt x="162992" y="99303"/>
                      <a:pt x="156134" y="99303"/>
                    </a:cubicBezTo>
                    <a:cubicBezTo>
                      <a:pt x="148362" y="98846"/>
                      <a:pt x="140818" y="98618"/>
                      <a:pt x="133503" y="98618"/>
                    </a:cubicBezTo>
                    <a:cubicBezTo>
                      <a:pt x="126188" y="98618"/>
                      <a:pt x="119787" y="101361"/>
                      <a:pt x="114300" y="106847"/>
                    </a:cubicBezTo>
                    <a:cubicBezTo>
                      <a:pt x="113386" y="107762"/>
                      <a:pt x="112129" y="110162"/>
                      <a:pt x="110528" y="114048"/>
                    </a:cubicBezTo>
                    <a:cubicBezTo>
                      <a:pt x="108928" y="117934"/>
                      <a:pt x="107671" y="121706"/>
                      <a:pt x="106757" y="125364"/>
                    </a:cubicBezTo>
                    <a:cubicBezTo>
                      <a:pt x="103556" y="136337"/>
                      <a:pt x="100927" y="149595"/>
                      <a:pt x="98870" y="165140"/>
                    </a:cubicBezTo>
                    <a:cubicBezTo>
                      <a:pt x="96812" y="180685"/>
                      <a:pt x="95327" y="197258"/>
                      <a:pt x="94412" y="214861"/>
                    </a:cubicBezTo>
                    <a:cubicBezTo>
                      <a:pt x="93498" y="232463"/>
                      <a:pt x="93269" y="250637"/>
                      <a:pt x="93726" y="269382"/>
                    </a:cubicBezTo>
                    <a:cubicBezTo>
                      <a:pt x="94183" y="288127"/>
                      <a:pt x="95098" y="305958"/>
                      <a:pt x="96470" y="322874"/>
                    </a:cubicBezTo>
                    <a:cubicBezTo>
                      <a:pt x="97384" y="332933"/>
                      <a:pt x="99213" y="343905"/>
                      <a:pt x="101956" y="355793"/>
                    </a:cubicBezTo>
                    <a:cubicBezTo>
                      <a:pt x="104699" y="367680"/>
                      <a:pt x="110414" y="377052"/>
                      <a:pt x="119101" y="383910"/>
                    </a:cubicBezTo>
                    <a:cubicBezTo>
                      <a:pt x="123216" y="386654"/>
                      <a:pt x="128474" y="388711"/>
                      <a:pt x="134874" y="390083"/>
                    </a:cubicBezTo>
                    <a:cubicBezTo>
                      <a:pt x="141732" y="390997"/>
                      <a:pt x="148933" y="390768"/>
                      <a:pt x="156477" y="389397"/>
                    </a:cubicBezTo>
                    <a:cubicBezTo>
                      <a:pt x="164021" y="388025"/>
                      <a:pt x="170993" y="386196"/>
                      <a:pt x="177394" y="383910"/>
                    </a:cubicBezTo>
                    <a:cubicBezTo>
                      <a:pt x="182423" y="381624"/>
                      <a:pt x="186766" y="378538"/>
                      <a:pt x="190424" y="374652"/>
                    </a:cubicBezTo>
                    <a:cubicBezTo>
                      <a:pt x="194082" y="370766"/>
                      <a:pt x="196825" y="365622"/>
                      <a:pt x="198654" y="359222"/>
                    </a:cubicBezTo>
                    <a:cubicBezTo>
                      <a:pt x="199111" y="357393"/>
                      <a:pt x="199682" y="354307"/>
                      <a:pt x="200368" y="349963"/>
                    </a:cubicBezTo>
                    <a:cubicBezTo>
                      <a:pt x="201054" y="345620"/>
                      <a:pt x="201511" y="341162"/>
                      <a:pt x="201740" y="336590"/>
                    </a:cubicBezTo>
                    <a:cubicBezTo>
                      <a:pt x="201968" y="332018"/>
                      <a:pt x="201968" y="327903"/>
                      <a:pt x="201740" y="324246"/>
                    </a:cubicBezTo>
                    <a:cubicBezTo>
                      <a:pt x="201511" y="320588"/>
                      <a:pt x="200711" y="318531"/>
                      <a:pt x="199340" y="318074"/>
                    </a:cubicBezTo>
                    <a:cubicBezTo>
                      <a:pt x="196596" y="317616"/>
                      <a:pt x="192824" y="317502"/>
                      <a:pt x="188024" y="317731"/>
                    </a:cubicBezTo>
                    <a:cubicBezTo>
                      <a:pt x="183223" y="317959"/>
                      <a:pt x="178194" y="318188"/>
                      <a:pt x="172936" y="318416"/>
                    </a:cubicBezTo>
                    <a:cubicBezTo>
                      <a:pt x="167678" y="318645"/>
                      <a:pt x="162878" y="318645"/>
                      <a:pt x="158534" y="318416"/>
                    </a:cubicBezTo>
                    <a:cubicBezTo>
                      <a:pt x="154191" y="318188"/>
                      <a:pt x="150876" y="317616"/>
                      <a:pt x="148590" y="316702"/>
                    </a:cubicBezTo>
                    <a:cubicBezTo>
                      <a:pt x="147676" y="309387"/>
                      <a:pt x="147104" y="302986"/>
                      <a:pt x="146876" y="297500"/>
                    </a:cubicBezTo>
                    <a:cubicBezTo>
                      <a:pt x="146647" y="292013"/>
                      <a:pt x="146647" y="286641"/>
                      <a:pt x="146876" y="281383"/>
                    </a:cubicBezTo>
                    <a:cubicBezTo>
                      <a:pt x="147104" y="276125"/>
                      <a:pt x="147219" y="270753"/>
                      <a:pt x="147219" y="265267"/>
                    </a:cubicBezTo>
                    <a:cubicBezTo>
                      <a:pt x="147219" y="259781"/>
                      <a:pt x="146762" y="252923"/>
                      <a:pt x="145847" y="244693"/>
                    </a:cubicBezTo>
                    <a:lnTo>
                      <a:pt x="145847" y="244007"/>
                    </a:lnTo>
                    <a:cubicBezTo>
                      <a:pt x="145847" y="243550"/>
                      <a:pt x="146076" y="243321"/>
                      <a:pt x="146533" y="243321"/>
                    </a:cubicBezTo>
                    <a:cubicBezTo>
                      <a:pt x="146533" y="243321"/>
                      <a:pt x="146990" y="243093"/>
                      <a:pt x="147905" y="242636"/>
                    </a:cubicBezTo>
                    <a:cubicBezTo>
                      <a:pt x="153848" y="238978"/>
                      <a:pt x="163564" y="236806"/>
                      <a:pt x="177051" y="236121"/>
                    </a:cubicBezTo>
                    <a:cubicBezTo>
                      <a:pt x="190538" y="235435"/>
                      <a:pt x="204826" y="235320"/>
                      <a:pt x="219914" y="235778"/>
                    </a:cubicBezTo>
                    <a:cubicBezTo>
                      <a:pt x="235001" y="236235"/>
                      <a:pt x="249060" y="237035"/>
                      <a:pt x="262090" y="238178"/>
                    </a:cubicBezTo>
                    <a:cubicBezTo>
                      <a:pt x="275120" y="239321"/>
                      <a:pt x="283921" y="239892"/>
                      <a:pt x="288493" y="239892"/>
                    </a:cubicBezTo>
                    <a:lnTo>
                      <a:pt x="289865" y="239892"/>
                    </a:lnTo>
                    <a:lnTo>
                      <a:pt x="290551" y="240578"/>
                    </a:lnTo>
                    <a:cubicBezTo>
                      <a:pt x="293294" y="264810"/>
                      <a:pt x="295123" y="290527"/>
                      <a:pt x="296037" y="317731"/>
                    </a:cubicBezTo>
                    <a:cubicBezTo>
                      <a:pt x="296952" y="344934"/>
                      <a:pt x="295123" y="370880"/>
                      <a:pt x="290551" y="395569"/>
                    </a:cubicBezTo>
                    <a:cubicBezTo>
                      <a:pt x="288265" y="418886"/>
                      <a:pt x="281178" y="436717"/>
                      <a:pt x="269291" y="449061"/>
                    </a:cubicBezTo>
                    <a:cubicBezTo>
                      <a:pt x="257404" y="461406"/>
                      <a:pt x="242774" y="470778"/>
                      <a:pt x="225400" y="477179"/>
                    </a:cubicBezTo>
                    <a:cubicBezTo>
                      <a:pt x="213970" y="480380"/>
                      <a:pt x="202083" y="483237"/>
                      <a:pt x="189738" y="485752"/>
                    </a:cubicBezTo>
                    <a:cubicBezTo>
                      <a:pt x="177394" y="488266"/>
                      <a:pt x="164821" y="490095"/>
                      <a:pt x="152019" y="491238"/>
                    </a:cubicBezTo>
                    <a:cubicBezTo>
                      <a:pt x="139218" y="492381"/>
                      <a:pt x="126759" y="492267"/>
                      <a:pt x="114643" y="490895"/>
                    </a:cubicBezTo>
                    <a:cubicBezTo>
                      <a:pt x="102527" y="489524"/>
                      <a:pt x="90983" y="486552"/>
                      <a:pt x="80010" y="481980"/>
                    </a:cubicBezTo>
                    <a:cubicBezTo>
                      <a:pt x="61722" y="474207"/>
                      <a:pt x="47778" y="463692"/>
                      <a:pt x="38177" y="450433"/>
                    </a:cubicBezTo>
                    <a:cubicBezTo>
                      <a:pt x="28575" y="437174"/>
                      <a:pt x="21032" y="420715"/>
                      <a:pt x="15545" y="401055"/>
                    </a:cubicBezTo>
                    <a:cubicBezTo>
                      <a:pt x="14174" y="396026"/>
                      <a:pt x="12688" y="389054"/>
                      <a:pt x="11088" y="380138"/>
                    </a:cubicBezTo>
                    <a:cubicBezTo>
                      <a:pt x="9487" y="371223"/>
                      <a:pt x="8230" y="362193"/>
                      <a:pt x="7316" y="353049"/>
                    </a:cubicBezTo>
                    <a:cubicBezTo>
                      <a:pt x="5944" y="338419"/>
                      <a:pt x="4801" y="325160"/>
                      <a:pt x="3887" y="313273"/>
                    </a:cubicBezTo>
                    <a:cubicBezTo>
                      <a:pt x="2972" y="301386"/>
                      <a:pt x="2172" y="289613"/>
                      <a:pt x="1486" y="277954"/>
                    </a:cubicBezTo>
                    <a:cubicBezTo>
                      <a:pt x="801" y="266296"/>
                      <a:pt x="343" y="253951"/>
                      <a:pt x="115" y="240921"/>
                    </a:cubicBezTo>
                    <a:cubicBezTo>
                      <a:pt x="-114" y="227891"/>
                      <a:pt x="0" y="212918"/>
                      <a:pt x="458" y="196001"/>
                    </a:cubicBezTo>
                    <a:cubicBezTo>
                      <a:pt x="915" y="181371"/>
                      <a:pt x="1600" y="166398"/>
                      <a:pt x="2515" y="151081"/>
                    </a:cubicBezTo>
                    <a:cubicBezTo>
                      <a:pt x="3429" y="135765"/>
                      <a:pt x="5030" y="120792"/>
                      <a:pt x="7316" y="106161"/>
                    </a:cubicBezTo>
                    <a:cubicBezTo>
                      <a:pt x="9602" y="91074"/>
                      <a:pt x="13602" y="76443"/>
                      <a:pt x="19317" y="62270"/>
                    </a:cubicBezTo>
                    <a:cubicBezTo>
                      <a:pt x="25032" y="48097"/>
                      <a:pt x="34519" y="36438"/>
                      <a:pt x="47778" y="27294"/>
                    </a:cubicBezTo>
                    <a:cubicBezTo>
                      <a:pt x="56922" y="19522"/>
                      <a:pt x="67209" y="13807"/>
                      <a:pt x="78639" y="10149"/>
                    </a:cubicBezTo>
                    <a:cubicBezTo>
                      <a:pt x="90069" y="6492"/>
                      <a:pt x="101956" y="3749"/>
                      <a:pt x="114300" y="1920"/>
                    </a:cubicBezTo>
                    <a:cubicBezTo>
                      <a:pt x="126873" y="320"/>
                      <a:pt x="139161" y="-280"/>
                      <a:pt x="151162" y="120"/>
                    </a:cubicBez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17" name="TextBox 616">
                <a:extLst>
                  <a:ext uri="{FF2B5EF4-FFF2-40B4-BE49-F238E27FC236}">
                    <a16:creationId xmlns:a16="http://schemas.microsoft.com/office/drawing/2014/main" id="{E4A56714-946A-2701-C48B-06BC735F59E6}"/>
                  </a:ext>
                </a:extLst>
              </p:cNvPr>
              <p:cNvSpPr txBox="1"/>
              <p:nvPr/>
            </p:nvSpPr>
            <p:spPr>
              <a:xfrm>
                <a:off x="1444221" y="-487570"/>
                <a:ext cx="293253" cy="489950"/>
              </a:xfrm>
              <a:custGeom>
                <a:avLst/>
                <a:gdLst/>
                <a:ahLst/>
                <a:cxnLst/>
                <a:rect l="l" t="t" r="r" b="b"/>
                <a:pathLst>
                  <a:path w="293253" h="489950">
                    <a:moveTo>
                      <a:pt x="155980" y="289"/>
                    </a:moveTo>
                    <a:cubicBezTo>
                      <a:pt x="173582" y="1203"/>
                      <a:pt x="190727" y="4290"/>
                      <a:pt x="207415" y="9547"/>
                    </a:cubicBezTo>
                    <a:cubicBezTo>
                      <a:pt x="224103" y="14805"/>
                      <a:pt x="239076" y="22463"/>
                      <a:pt x="252335" y="32522"/>
                    </a:cubicBezTo>
                    <a:cubicBezTo>
                      <a:pt x="265594" y="44409"/>
                      <a:pt x="274966" y="58353"/>
                      <a:pt x="280453" y="74355"/>
                    </a:cubicBezTo>
                    <a:cubicBezTo>
                      <a:pt x="283653" y="81213"/>
                      <a:pt x="286053" y="88186"/>
                      <a:pt x="287654" y="95272"/>
                    </a:cubicBezTo>
                    <a:cubicBezTo>
                      <a:pt x="289254" y="102359"/>
                      <a:pt x="290511" y="109560"/>
                      <a:pt x="291425" y="116875"/>
                    </a:cubicBezTo>
                    <a:cubicBezTo>
                      <a:pt x="292340" y="128305"/>
                      <a:pt x="292911" y="139621"/>
                      <a:pt x="293140" y="150822"/>
                    </a:cubicBezTo>
                    <a:cubicBezTo>
                      <a:pt x="293368" y="162024"/>
                      <a:pt x="293254" y="173339"/>
                      <a:pt x="292797" y="184769"/>
                    </a:cubicBezTo>
                    <a:cubicBezTo>
                      <a:pt x="291425" y="209001"/>
                      <a:pt x="290968" y="232547"/>
                      <a:pt x="291425" y="255407"/>
                    </a:cubicBezTo>
                    <a:cubicBezTo>
                      <a:pt x="291883" y="278267"/>
                      <a:pt x="291197" y="301584"/>
                      <a:pt x="289368" y="325358"/>
                    </a:cubicBezTo>
                    <a:lnTo>
                      <a:pt x="287311" y="347990"/>
                    </a:lnTo>
                    <a:cubicBezTo>
                      <a:pt x="286396" y="363992"/>
                      <a:pt x="283882" y="380108"/>
                      <a:pt x="279767" y="396338"/>
                    </a:cubicBezTo>
                    <a:cubicBezTo>
                      <a:pt x="275652" y="412569"/>
                      <a:pt x="269480" y="427314"/>
                      <a:pt x="261250" y="440573"/>
                    </a:cubicBezTo>
                    <a:cubicBezTo>
                      <a:pt x="253478" y="451545"/>
                      <a:pt x="243305" y="460347"/>
                      <a:pt x="230732" y="466976"/>
                    </a:cubicBezTo>
                    <a:cubicBezTo>
                      <a:pt x="218159" y="473605"/>
                      <a:pt x="204786" y="478749"/>
                      <a:pt x="190613" y="482406"/>
                    </a:cubicBezTo>
                    <a:cubicBezTo>
                      <a:pt x="177811" y="486064"/>
                      <a:pt x="164895" y="488350"/>
                      <a:pt x="151865" y="489264"/>
                    </a:cubicBezTo>
                    <a:cubicBezTo>
                      <a:pt x="138835" y="490179"/>
                      <a:pt x="125690" y="490179"/>
                      <a:pt x="112432" y="489264"/>
                    </a:cubicBezTo>
                    <a:cubicBezTo>
                      <a:pt x="102830" y="488350"/>
                      <a:pt x="93572" y="487093"/>
                      <a:pt x="84657" y="485492"/>
                    </a:cubicBezTo>
                    <a:cubicBezTo>
                      <a:pt x="75741" y="483892"/>
                      <a:pt x="67283" y="481263"/>
                      <a:pt x="59282" y="477606"/>
                    </a:cubicBezTo>
                    <a:cubicBezTo>
                      <a:pt x="51281" y="473948"/>
                      <a:pt x="44080" y="469262"/>
                      <a:pt x="37679" y="463547"/>
                    </a:cubicBezTo>
                    <a:cubicBezTo>
                      <a:pt x="31279" y="457832"/>
                      <a:pt x="26021" y="450402"/>
                      <a:pt x="21906" y="441258"/>
                    </a:cubicBezTo>
                    <a:cubicBezTo>
                      <a:pt x="15505" y="429828"/>
                      <a:pt x="11276" y="417598"/>
                      <a:pt x="9219" y="404568"/>
                    </a:cubicBezTo>
                    <a:cubicBezTo>
                      <a:pt x="7161" y="391538"/>
                      <a:pt x="5904" y="378393"/>
                      <a:pt x="5447" y="365135"/>
                    </a:cubicBezTo>
                    <a:cubicBezTo>
                      <a:pt x="4075" y="329473"/>
                      <a:pt x="2589" y="293697"/>
                      <a:pt x="989" y="257807"/>
                    </a:cubicBezTo>
                    <a:cubicBezTo>
                      <a:pt x="-611" y="221917"/>
                      <a:pt x="-268" y="185912"/>
                      <a:pt x="2018" y="149793"/>
                    </a:cubicBezTo>
                    <a:cubicBezTo>
                      <a:pt x="2475" y="129219"/>
                      <a:pt x="5104" y="108531"/>
                      <a:pt x="9905" y="87729"/>
                    </a:cubicBezTo>
                    <a:cubicBezTo>
                      <a:pt x="14705" y="66926"/>
                      <a:pt x="24192" y="48524"/>
                      <a:pt x="38365" y="32522"/>
                    </a:cubicBezTo>
                    <a:cubicBezTo>
                      <a:pt x="42937" y="27950"/>
                      <a:pt x="48195" y="23835"/>
                      <a:pt x="54139" y="20177"/>
                    </a:cubicBezTo>
                    <a:cubicBezTo>
                      <a:pt x="69226" y="12862"/>
                      <a:pt x="85571" y="7490"/>
                      <a:pt x="103173" y="4061"/>
                    </a:cubicBezTo>
                    <a:cubicBezTo>
                      <a:pt x="120775" y="632"/>
                      <a:pt x="138378" y="-625"/>
                      <a:pt x="155980" y="289"/>
                    </a:cubicBezTo>
                    <a:close/>
                    <a:moveTo>
                      <a:pt x="153408" y="94415"/>
                    </a:moveTo>
                    <a:cubicBezTo>
                      <a:pt x="148722" y="94072"/>
                      <a:pt x="143978" y="94472"/>
                      <a:pt x="139178" y="95615"/>
                    </a:cubicBezTo>
                    <a:cubicBezTo>
                      <a:pt x="129577" y="97901"/>
                      <a:pt x="121118" y="101787"/>
                      <a:pt x="113803" y="107274"/>
                    </a:cubicBezTo>
                    <a:cubicBezTo>
                      <a:pt x="97801" y="119618"/>
                      <a:pt x="87057" y="135392"/>
                      <a:pt x="81571" y="154594"/>
                    </a:cubicBezTo>
                    <a:cubicBezTo>
                      <a:pt x="77913" y="171968"/>
                      <a:pt x="75741" y="190256"/>
                      <a:pt x="75056" y="209458"/>
                    </a:cubicBezTo>
                    <a:cubicBezTo>
                      <a:pt x="74370" y="228660"/>
                      <a:pt x="74484" y="247863"/>
                      <a:pt x="75398" y="267065"/>
                    </a:cubicBezTo>
                    <a:cubicBezTo>
                      <a:pt x="77684" y="283067"/>
                      <a:pt x="79285" y="299412"/>
                      <a:pt x="80199" y="316100"/>
                    </a:cubicBezTo>
                    <a:cubicBezTo>
                      <a:pt x="81113" y="332788"/>
                      <a:pt x="83857" y="348675"/>
                      <a:pt x="88429" y="363763"/>
                    </a:cubicBezTo>
                    <a:cubicBezTo>
                      <a:pt x="93001" y="372907"/>
                      <a:pt x="99630" y="379994"/>
                      <a:pt x="108317" y="385023"/>
                    </a:cubicBezTo>
                    <a:cubicBezTo>
                      <a:pt x="117004" y="390052"/>
                      <a:pt x="126376" y="392909"/>
                      <a:pt x="136435" y="393595"/>
                    </a:cubicBezTo>
                    <a:cubicBezTo>
                      <a:pt x="146493" y="394281"/>
                      <a:pt x="156551" y="392909"/>
                      <a:pt x="166610" y="389480"/>
                    </a:cubicBezTo>
                    <a:cubicBezTo>
                      <a:pt x="176668" y="386051"/>
                      <a:pt x="185126" y="380451"/>
                      <a:pt x="191984" y="372678"/>
                    </a:cubicBezTo>
                    <a:cubicBezTo>
                      <a:pt x="196099" y="367192"/>
                      <a:pt x="199071" y="362734"/>
                      <a:pt x="200900" y="359305"/>
                    </a:cubicBezTo>
                    <a:cubicBezTo>
                      <a:pt x="202729" y="355876"/>
                      <a:pt x="203872" y="352104"/>
                      <a:pt x="204329" y="347990"/>
                    </a:cubicBezTo>
                    <a:cubicBezTo>
                      <a:pt x="204786" y="343875"/>
                      <a:pt x="204900" y="338960"/>
                      <a:pt x="204672" y="333245"/>
                    </a:cubicBezTo>
                    <a:cubicBezTo>
                      <a:pt x="204443" y="327530"/>
                      <a:pt x="204786" y="319872"/>
                      <a:pt x="205700" y="310271"/>
                    </a:cubicBezTo>
                    <a:cubicBezTo>
                      <a:pt x="206158" y="301127"/>
                      <a:pt x="206500" y="293126"/>
                      <a:pt x="206729" y="286268"/>
                    </a:cubicBezTo>
                    <a:cubicBezTo>
                      <a:pt x="206958" y="279410"/>
                      <a:pt x="207072" y="275523"/>
                      <a:pt x="207072" y="274609"/>
                    </a:cubicBezTo>
                    <a:lnTo>
                      <a:pt x="207072" y="241691"/>
                    </a:lnTo>
                    <a:lnTo>
                      <a:pt x="205700" y="195056"/>
                    </a:lnTo>
                    <a:cubicBezTo>
                      <a:pt x="205700" y="194599"/>
                      <a:pt x="205358" y="189913"/>
                      <a:pt x="204672" y="180997"/>
                    </a:cubicBezTo>
                    <a:cubicBezTo>
                      <a:pt x="203986" y="172082"/>
                      <a:pt x="203414" y="163738"/>
                      <a:pt x="202957" y="155966"/>
                    </a:cubicBezTo>
                    <a:cubicBezTo>
                      <a:pt x="202043" y="143164"/>
                      <a:pt x="198500" y="131505"/>
                      <a:pt x="192327" y="120990"/>
                    </a:cubicBezTo>
                    <a:cubicBezTo>
                      <a:pt x="186155" y="110474"/>
                      <a:pt x="177811" y="102702"/>
                      <a:pt x="167296" y="97673"/>
                    </a:cubicBezTo>
                    <a:cubicBezTo>
                      <a:pt x="162724" y="95844"/>
                      <a:pt x="158095" y="94758"/>
                      <a:pt x="153408" y="94415"/>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sp>
            <p:nvSpPr>
              <p:cNvPr id="618" name="TextBox 617">
                <a:extLst>
                  <a:ext uri="{FF2B5EF4-FFF2-40B4-BE49-F238E27FC236}">
                    <a16:creationId xmlns:a16="http://schemas.microsoft.com/office/drawing/2014/main" id="{AF085CE9-09AB-8AE4-5F74-91A8DC9F000D}"/>
                  </a:ext>
                </a:extLst>
              </p:cNvPr>
              <p:cNvSpPr txBox="1"/>
              <p:nvPr/>
            </p:nvSpPr>
            <p:spPr>
              <a:xfrm>
                <a:off x="756665" y="-486561"/>
                <a:ext cx="312924" cy="482860"/>
              </a:xfrm>
              <a:custGeom>
                <a:avLst/>
                <a:gdLst/>
                <a:ahLst/>
                <a:cxnLst/>
                <a:rect l="l" t="t" r="r" b="b"/>
                <a:pathLst>
                  <a:path w="312924" h="482860">
                    <a:moveTo>
                      <a:pt x="174805" y="309"/>
                    </a:moveTo>
                    <a:cubicBezTo>
                      <a:pt x="188292" y="995"/>
                      <a:pt x="201551" y="2938"/>
                      <a:pt x="214581" y="6138"/>
                    </a:cubicBezTo>
                    <a:cubicBezTo>
                      <a:pt x="227611" y="9338"/>
                      <a:pt x="239613" y="13453"/>
                      <a:pt x="250586" y="18482"/>
                    </a:cubicBezTo>
                    <a:cubicBezTo>
                      <a:pt x="272531" y="29912"/>
                      <a:pt x="289448" y="46829"/>
                      <a:pt x="301335" y="69232"/>
                    </a:cubicBezTo>
                    <a:cubicBezTo>
                      <a:pt x="313222" y="91634"/>
                      <a:pt x="315965" y="119981"/>
                      <a:pt x="309564" y="154271"/>
                    </a:cubicBezTo>
                    <a:lnTo>
                      <a:pt x="308879" y="154271"/>
                    </a:lnTo>
                    <a:cubicBezTo>
                      <a:pt x="292877" y="157014"/>
                      <a:pt x="275732" y="158729"/>
                      <a:pt x="257444" y="159414"/>
                    </a:cubicBezTo>
                    <a:cubicBezTo>
                      <a:pt x="239156" y="160100"/>
                      <a:pt x="222011" y="158157"/>
                      <a:pt x="206009" y="153585"/>
                    </a:cubicBezTo>
                    <a:cubicBezTo>
                      <a:pt x="208752" y="141241"/>
                      <a:pt x="206237" y="130954"/>
                      <a:pt x="198465" y="122724"/>
                    </a:cubicBezTo>
                    <a:cubicBezTo>
                      <a:pt x="190692" y="114494"/>
                      <a:pt x="181320" y="109237"/>
                      <a:pt x="170347" y="106951"/>
                    </a:cubicBezTo>
                    <a:cubicBezTo>
                      <a:pt x="159374" y="104665"/>
                      <a:pt x="148744" y="105808"/>
                      <a:pt x="138457" y="110380"/>
                    </a:cubicBezTo>
                    <a:cubicBezTo>
                      <a:pt x="128170" y="114952"/>
                      <a:pt x="122112" y="123638"/>
                      <a:pt x="120284" y="136440"/>
                    </a:cubicBezTo>
                    <a:cubicBezTo>
                      <a:pt x="119369" y="139640"/>
                      <a:pt x="119026" y="142727"/>
                      <a:pt x="119255" y="145698"/>
                    </a:cubicBezTo>
                    <a:cubicBezTo>
                      <a:pt x="119484" y="148670"/>
                      <a:pt x="119826" y="151756"/>
                      <a:pt x="120284" y="154957"/>
                    </a:cubicBezTo>
                    <a:cubicBezTo>
                      <a:pt x="123941" y="165929"/>
                      <a:pt x="129885" y="173245"/>
                      <a:pt x="138115" y="176902"/>
                    </a:cubicBezTo>
                    <a:cubicBezTo>
                      <a:pt x="146344" y="180560"/>
                      <a:pt x="155259" y="183074"/>
                      <a:pt x="164861" y="184446"/>
                    </a:cubicBezTo>
                    <a:cubicBezTo>
                      <a:pt x="189092" y="187189"/>
                      <a:pt x="211609" y="194962"/>
                      <a:pt x="232412" y="207763"/>
                    </a:cubicBezTo>
                    <a:cubicBezTo>
                      <a:pt x="253215" y="220565"/>
                      <a:pt x="270245" y="236795"/>
                      <a:pt x="283504" y="256455"/>
                    </a:cubicBezTo>
                    <a:cubicBezTo>
                      <a:pt x="291734" y="266971"/>
                      <a:pt x="297906" y="278286"/>
                      <a:pt x="302021" y="290402"/>
                    </a:cubicBezTo>
                    <a:cubicBezTo>
                      <a:pt x="306135" y="302518"/>
                      <a:pt x="308536" y="314977"/>
                      <a:pt x="309222" y="327778"/>
                    </a:cubicBezTo>
                    <a:cubicBezTo>
                      <a:pt x="309907" y="340580"/>
                      <a:pt x="308993" y="353496"/>
                      <a:pt x="306478" y="366526"/>
                    </a:cubicBezTo>
                    <a:cubicBezTo>
                      <a:pt x="303964" y="379556"/>
                      <a:pt x="299963" y="392015"/>
                      <a:pt x="294477" y="403902"/>
                    </a:cubicBezTo>
                    <a:cubicBezTo>
                      <a:pt x="288990" y="418075"/>
                      <a:pt x="281675" y="430191"/>
                      <a:pt x="272531" y="440249"/>
                    </a:cubicBezTo>
                    <a:cubicBezTo>
                      <a:pt x="263387" y="450308"/>
                      <a:pt x="252986" y="458537"/>
                      <a:pt x="241327" y="464938"/>
                    </a:cubicBezTo>
                    <a:cubicBezTo>
                      <a:pt x="229669" y="471339"/>
                      <a:pt x="217096" y="476025"/>
                      <a:pt x="203608" y="478997"/>
                    </a:cubicBezTo>
                    <a:cubicBezTo>
                      <a:pt x="190121" y="481969"/>
                      <a:pt x="176291" y="483226"/>
                      <a:pt x="162117" y="482769"/>
                    </a:cubicBezTo>
                    <a:cubicBezTo>
                      <a:pt x="142001" y="482312"/>
                      <a:pt x="121998" y="478769"/>
                      <a:pt x="102110" y="472139"/>
                    </a:cubicBezTo>
                    <a:cubicBezTo>
                      <a:pt x="82222" y="465510"/>
                      <a:pt x="64505" y="456251"/>
                      <a:pt x="48960" y="444364"/>
                    </a:cubicBezTo>
                    <a:cubicBezTo>
                      <a:pt x="33416" y="432477"/>
                      <a:pt x="21071" y="417961"/>
                      <a:pt x="11927" y="400816"/>
                    </a:cubicBezTo>
                    <a:cubicBezTo>
                      <a:pt x="2783" y="383671"/>
                      <a:pt x="-1103" y="364126"/>
                      <a:pt x="269" y="342180"/>
                    </a:cubicBezTo>
                    <a:lnTo>
                      <a:pt x="269" y="340123"/>
                    </a:lnTo>
                    <a:lnTo>
                      <a:pt x="269" y="338065"/>
                    </a:lnTo>
                    <a:cubicBezTo>
                      <a:pt x="16271" y="335779"/>
                      <a:pt x="33873" y="335208"/>
                      <a:pt x="53075" y="336351"/>
                    </a:cubicBezTo>
                    <a:cubicBezTo>
                      <a:pt x="72278" y="337494"/>
                      <a:pt x="89651" y="337837"/>
                      <a:pt x="105196" y="337379"/>
                    </a:cubicBezTo>
                    <a:cubicBezTo>
                      <a:pt x="106110" y="352010"/>
                      <a:pt x="111940" y="362983"/>
                      <a:pt x="122684" y="370298"/>
                    </a:cubicBezTo>
                    <a:cubicBezTo>
                      <a:pt x="133428" y="377613"/>
                      <a:pt x="144858" y="381156"/>
                      <a:pt x="156974" y="380928"/>
                    </a:cubicBezTo>
                    <a:cubicBezTo>
                      <a:pt x="169090" y="380699"/>
                      <a:pt x="179605" y="376699"/>
                      <a:pt x="188521" y="368926"/>
                    </a:cubicBezTo>
                    <a:cubicBezTo>
                      <a:pt x="197436" y="361154"/>
                      <a:pt x="200522" y="349267"/>
                      <a:pt x="197779" y="333265"/>
                    </a:cubicBezTo>
                    <a:cubicBezTo>
                      <a:pt x="196407" y="322292"/>
                      <a:pt x="192293" y="313491"/>
                      <a:pt x="185435" y="306861"/>
                    </a:cubicBezTo>
                    <a:cubicBezTo>
                      <a:pt x="178577" y="300232"/>
                      <a:pt x="170461" y="294860"/>
                      <a:pt x="161089" y="290745"/>
                    </a:cubicBezTo>
                    <a:cubicBezTo>
                      <a:pt x="151716" y="286630"/>
                      <a:pt x="141543" y="283544"/>
                      <a:pt x="130571" y="281487"/>
                    </a:cubicBezTo>
                    <a:cubicBezTo>
                      <a:pt x="119598" y="279429"/>
                      <a:pt x="109311" y="277486"/>
                      <a:pt x="99710" y="275657"/>
                    </a:cubicBezTo>
                    <a:cubicBezTo>
                      <a:pt x="90566" y="273829"/>
                      <a:pt x="82108" y="270857"/>
                      <a:pt x="74335" y="266742"/>
                    </a:cubicBezTo>
                    <a:cubicBezTo>
                      <a:pt x="66563" y="262627"/>
                      <a:pt x="59476" y="257827"/>
                      <a:pt x="53075" y="252340"/>
                    </a:cubicBezTo>
                    <a:cubicBezTo>
                      <a:pt x="32044" y="232223"/>
                      <a:pt x="18442" y="210049"/>
                      <a:pt x="12270" y="185818"/>
                    </a:cubicBezTo>
                    <a:cubicBezTo>
                      <a:pt x="6098" y="161586"/>
                      <a:pt x="5755" y="138040"/>
                      <a:pt x="11242" y="115180"/>
                    </a:cubicBezTo>
                    <a:cubicBezTo>
                      <a:pt x="16728" y="92320"/>
                      <a:pt x="27129" y="71518"/>
                      <a:pt x="42445" y="52772"/>
                    </a:cubicBezTo>
                    <a:cubicBezTo>
                      <a:pt x="57762" y="34027"/>
                      <a:pt x="76393" y="20083"/>
                      <a:pt x="98338" y="10939"/>
                    </a:cubicBezTo>
                    <a:cubicBezTo>
                      <a:pt x="109311" y="6367"/>
                      <a:pt x="121427" y="3281"/>
                      <a:pt x="134686" y="1680"/>
                    </a:cubicBezTo>
                    <a:cubicBezTo>
                      <a:pt x="147944" y="80"/>
                      <a:pt x="161317" y="-377"/>
                      <a:pt x="174805" y="309"/>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sz="5400" dirty="0">
                  <a:solidFill>
                    <a:srgbClr val="FFFFFF"/>
                  </a:solidFill>
                  <a:latin typeface="Londrina Solid" pitchFamily="2" charset="77"/>
                </a:endParaRPr>
              </a:p>
            </p:txBody>
          </p:sp>
        </p:grpSp>
      </p:grpSp>
      <p:grpSp>
        <p:nvGrpSpPr>
          <p:cNvPr id="4" name="Group 3">
            <a:extLst>
              <a:ext uri="{FF2B5EF4-FFF2-40B4-BE49-F238E27FC236}">
                <a16:creationId xmlns:a16="http://schemas.microsoft.com/office/drawing/2014/main" id="{85FAA93F-8393-AD9C-012C-052AE17F7813}"/>
              </a:ext>
            </a:extLst>
          </p:cNvPr>
          <p:cNvGrpSpPr/>
          <p:nvPr/>
        </p:nvGrpSpPr>
        <p:grpSpPr>
          <a:xfrm>
            <a:off x="4376376" y="456885"/>
            <a:ext cx="663397" cy="110093"/>
            <a:chOff x="4422440" y="456885"/>
            <a:chExt cx="663397" cy="110093"/>
          </a:xfrm>
          <a:solidFill>
            <a:schemeClr val="accent4"/>
          </a:solidFill>
        </p:grpSpPr>
        <p:sp>
          <p:nvSpPr>
            <p:cNvPr id="6" name="TextBox 5">
              <a:extLst>
                <a:ext uri="{FF2B5EF4-FFF2-40B4-BE49-F238E27FC236}">
                  <a16:creationId xmlns:a16="http://schemas.microsoft.com/office/drawing/2014/main" id="{255DB854-C290-C8A3-F2E3-F71584C73960}"/>
                </a:ext>
              </a:extLst>
            </p:cNvPr>
            <p:cNvSpPr txBox="1"/>
            <p:nvPr/>
          </p:nvSpPr>
          <p:spPr>
            <a:xfrm>
              <a:off x="4816318" y="490619"/>
              <a:ext cx="11277" cy="32092"/>
            </a:xfrm>
            <a:custGeom>
              <a:avLst/>
              <a:gdLst/>
              <a:ahLst/>
              <a:cxnLst/>
              <a:rect l="l" t="t" r="r" b="b"/>
              <a:pathLst>
                <a:path w="11277" h="32092">
                  <a:moveTo>
                    <a:pt x="5791" y="82"/>
                  </a:moveTo>
                  <a:cubicBezTo>
                    <a:pt x="6070" y="272"/>
                    <a:pt x="6350" y="799"/>
                    <a:pt x="6629" y="1663"/>
                  </a:cubicBezTo>
                  <a:cubicBezTo>
                    <a:pt x="7188" y="3390"/>
                    <a:pt x="7848" y="6692"/>
                    <a:pt x="8610" y="11569"/>
                  </a:cubicBezTo>
                  <a:cubicBezTo>
                    <a:pt x="9372" y="16446"/>
                    <a:pt x="10261" y="23253"/>
                    <a:pt x="11277" y="31991"/>
                  </a:cubicBezTo>
                  <a:cubicBezTo>
                    <a:pt x="9347" y="31991"/>
                    <a:pt x="7416" y="32016"/>
                    <a:pt x="5486" y="32067"/>
                  </a:cubicBezTo>
                  <a:cubicBezTo>
                    <a:pt x="3556" y="32118"/>
                    <a:pt x="1727" y="32092"/>
                    <a:pt x="0" y="31991"/>
                  </a:cubicBezTo>
                  <a:cubicBezTo>
                    <a:pt x="711" y="26809"/>
                    <a:pt x="1346" y="21983"/>
                    <a:pt x="1905" y="17513"/>
                  </a:cubicBezTo>
                  <a:cubicBezTo>
                    <a:pt x="2463" y="13042"/>
                    <a:pt x="2971" y="9334"/>
                    <a:pt x="3429" y="6387"/>
                  </a:cubicBezTo>
                  <a:cubicBezTo>
                    <a:pt x="3886" y="3441"/>
                    <a:pt x="4394" y="1485"/>
                    <a:pt x="4953" y="520"/>
                  </a:cubicBezTo>
                  <a:cubicBezTo>
                    <a:pt x="5232" y="37"/>
                    <a:pt x="5511" y="-109"/>
                    <a:pt x="5791" y="82"/>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sp>
          <p:nvSpPr>
            <p:cNvPr id="7" name="TextBox 6">
              <a:extLst>
                <a:ext uri="{FF2B5EF4-FFF2-40B4-BE49-F238E27FC236}">
                  <a16:creationId xmlns:a16="http://schemas.microsoft.com/office/drawing/2014/main" id="{FCA8D4B2-0E11-95F3-C910-AFC229A5530D}"/>
                </a:ext>
              </a:extLst>
            </p:cNvPr>
            <p:cNvSpPr txBox="1"/>
            <p:nvPr/>
          </p:nvSpPr>
          <p:spPr>
            <a:xfrm>
              <a:off x="5012075" y="456885"/>
              <a:ext cx="73762" cy="109413"/>
            </a:xfrm>
            <a:custGeom>
              <a:avLst/>
              <a:gdLst/>
              <a:ahLst/>
              <a:cxnLst/>
              <a:rect l="l" t="t" r="r" b="b"/>
              <a:pathLst>
                <a:path w="73762" h="109413">
                  <a:moveTo>
                    <a:pt x="18746" y="498"/>
                  </a:moveTo>
                  <a:cubicBezTo>
                    <a:pt x="25553" y="-213"/>
                    <a:pt x="32665" y="-162"/>
                    <a:pt x="40082" y="651"/>
                  </a:cubicBezTo>
                  <a:cubicBezTo>
                    <a:pt x="46076" y="956"/>
                    <a:pt x="51461" y="2683"/>
                    <a:pt x="56236" y="5832"/>
                  </a:cubicBezTo>
                  <a:cubicBezTo>
                    <a:pt x="61011" y="8982"/>
                    <a:pt x="64720" y="12894"/>
                    <a:pt x="67361" y="17567"/>
                  </a:cubicBezTo>
                  <a:cubicBezTo>
                    <a:pt x="70003" y="22241"/>
                    <a:pt x="71400" y="27397"/>
                    <a:pt x="71552" y="33036"/>
                  </a:cubicBezTo>
                  <a:cubicBezTo>
                    <a:pt x="71705" y="38675"/>
                    <a:pt x="70206" y="44136"/>
                    <a:pt x="67056" y="49419"/>
                  </a:cubicBezTo>
                  <a:cubicBezTo>
                    <a:pt x="65126" y="53076"/>
                    <a:pt x="62561" y="56124"/>
                    <a:pt x="59360" y="58563"/>
                  </a:cubicBezTo>
                  <a:cubicBezTo>
                    <a:pt x="56160" y="61001"/>
                    <a:pt x="52121" y="62373"/>
                    <a:pt x="47244" y="62678"/>
                  </a:cubicBezTo>
                  <a:lnTo>
                    <a:pt x="46635" y="62678"/>
                  </a:lnTo>
                  <a:lnTo>
                    <a:pt x="46482" y="62678"/>
                  </a:lnTo>
                  <a:lnTo>
                    <a:pt x="46482" y="62830"/>
                  </a:lnTo>
                  <a:cubicBezTo>
                    <a:pt x="48616" y="66589"/>
                    <a:pt x="50953" y="70323"/>
                    <a:pt x="53493" y="74031"/>
                  </a:cubicBezTo>
                  <a:cubicBezTo>
                    <a:pt x="56033" y="77740"/>
                    <a:pt x="58522" y="81474"/>
                    <a:pt x="60960" y="85233"/>
                  </a:cubicBezTo>
                  <a:cubicBezTo>
                    <a:pt x="63399" y="88992"/>
                    <a:pt x="65736" y="92827"/>
                    <a:pt x="67971" y="96739"/>
                  </a:cubicBezTo>
                  <a:cubicBezTo>
                    <a:pt x="70206" y="100651"/>
                    <a:pt x="72086" y="104689"/>
                    <a:pt x="73610" y="108855"/>
                  </a:cubicBezTo>
                  <a:lnTo>
                    <a:pt x="73762" y="108855"/>
                  </a:lnTo>
                  <a:cubicBezTo>
                    <a:pt x="70206" y="108855"/>
                    <a:pt x="66244" y="108982"/>
                    <a:pt x="61875" y="109236"/>
                  </a:cubicBezTo>
                  <a:cubicBezTo>
                    <a:pt x="57506" y="109490"/>
                    <a:pt x="53036" y="109464"/>
                    <a:pt x="48464" y="109160"/>
                  </a:cubicBezTo>
                  <a:lnTo>
                    <a:pt x="48311" y="109160"/>
                  </a:lnTo>
                  <a:cubicBezTo>
                    <a:pt x="47295" y="106823"/>
                    <a:pt x="46025" y="104029"/>
                    <a:pt x="44501" y="100778"/>
                  </a:cubicBezTo>
                  <a:cubicBezTo>
                    <a:pt x="42977" y="97526"/>
                    <a:pt x="41301" y="94123"/>
                    <a:pt x="39472" y="90567"/>
                  </a:cubicBezTo>
                  <a:cubicBezTo>
                    <a:pt x="37643" y="87011"/>
                    <a:pt x="35662" y="83506"/>
                    <a:pt x="33528" y="80051"/>
                  </a:cubicBezTo>
                  <a:cubicBezTo>
                    <a:pt x="31395" y="76597"/>
                    <a:pt x="29261" y="73549"/>
                    <a:pt x="27128" y="70907"/>
                  </a:cubicBezTo>
                  <a:lnTo>
                    <a:pt x="26823" y="70450"/>
                  </a:lnTo>
                  <a:cubicBezTo>
                    <a:pt x="26518" y="72787"/>
                    <a:pt x="26366" y="75657"/>
                    <a:pt x="26366" y="79061"/>
                  </a:cubicBezTo>
                  <a:cubicBezTo>
                    <a:pt x="26366" y="82464"/>
                    <a:pt x="26442" y="85969"/>
                    <a:pt x="26594" y="89576"/>
                  </a:cubicBezTo>
                  <a:cubicBezTo>
                    <a:pt x="26747" y="93183"/>
                    <a:pt x="26924" y="96612"/>
                    <a:pt x="27128" y="99863"/>
                  </a:cubicBezTo>
                  <a:cubicBezTo>
                    <a:pt x="27331" y="103114"/>
                    <a:pt x="27483" y="105705"/>
                    <a:pt x="27585" y="107636"/>
                  </a:cubicBezTo>
                  <a:cubicBezTo>
                    <a:pt x="25858" y="108347"/>
                    <a:pt x="23597" y="108804"/>
                    <a:pt x="20803" y="109007"/>
                  </a:cubicBezTo>
                  <a:cubicBezTo>
                    <a:pt x="18009" y="109210"/>
                    <a:pt x="15240" y="109337"/>
                    <a:pt x="12497" y="109388"/>
                  </a:cubicBezTo>
                  <a:cubicBezTo>
                    <a:pt x="9754" y="109439"/>
                    <a:pt x="7290" y="109414"/>
                    <a:pt x="5106" y="109312"/>
                  </a:cubicBezTo>
                  <a:cubicBezTo>
                    <a:pt x="2921" y="109210"/>
                    <a:pt x="1575" y="109210"/>
                    <a:pt x="1067" y="109312"/>
                  </a:cubicBezTo>
                  <a:cubicBezTo>
                    <a:pt x="1270" y="109312"/>
                    <a:pt x="1423" y="107915"/>
                    <a:pt x="1524" y="105121"/>
                  </a:cubicBezTo>
                  <a:cubicBezTo>
                    <a:pt x="1626" y="102327"/>
                    <a:pt x="1677" y="98644"/>
                    <a:pt x="1677" y="94072"/>
                  </a:cubicBezTo>
                  <a:cubicBezTo>
                    <a:pt x="1677" y="89500"/>
                    <a:pt x="1677" y="84242"/>
                    <a:pt x="1677" y="78299"/>
                  </a:cubicBezTo>
                  <a:cubicBezTo>
                    <a:pt x="1677" y="72355"/>
                    <a:pt x="1651" y="66208"/>
                    <a:pt x="1601" y="59858"/>
                  </a:cubicBezTo>
                  <a:cubicBezTo>
                    <a:pt x="1550" y="53508"/>
                    <a:pt x="1448" y="47209"/>
                    <a:pt x="1296" y="40961"/>
                  </a:cubicBezTo>
                  <a:cubicBezTo>
                    <a:pt x="1143" y="34712"/>
                    <a:pt x="1016" y="28972"/>
                    <a:pt x="915" y="23739"/>
                  </a:cubicBezTo>
                  <a:cubicBezTo>
                    <a:pt x="813" y="18507"/>
                    <a:pt x="686" y="14037"/>
                    <a:pt x="534" y="10328"/>
                  </a:cubicBezTo>
                  <a:cubicBezTo>
                    <a:pt x="381" y="6620"/>
                    <a:pt x="204" y="4105"/>
                    <a:pt x="0" y="2784"/>
                  </a:cubicBezTo>
                  <a:cubicBezTo>
                    <a:pt x="5690" y="1972"/>
                    <a:pt x="11938" y="1210"/>
                    <a:pt x="18746" y="498"/>
                  </a:cubicBezTo>
                  <a:close/>
                  <a:moveTo>
                    <a:pt x="32766" y="21758"/>
                  </a:moveTo>
                  <a:cubicBezTo>
                    <a:pt x="29312" y="21911"/>
                    <a:pt x="25807" y="22698"/>
                    <a:pt x="22251" y="24120"/>
                  </a:cubicBezTo>
                  <a:cubicBezTo>
                    <a:pt x="22352" y="25441"/>
                    <a:pt x="22429" y="26940"/>
                    <a:pt x="22479" y="28616"/>
                  </a:cubicBezTo>
                  <a:cubicBezTo>
                    <a:pt x="22530" y="30293"/>
                    <a:pt x="22556" y="31994"/>
                    <a:pt x="22556" y="33722"/>
                  </a:cubicBezTo>
                  <a:cubicBezTo>
                    <a:pt x="22556" y="35449"/>
                    <a:pt x="22581" y="37125"/>
                    <a:pt x="22632" y="38751"/>
                  </a:cubicBezTo>
                  <a:cubicBezTo>
                    <a:pt x="22683" y="40376"/>
                    <a:pt x="22810" y="41748"/>
                    <a:pt x="23013" y="42866"/>
                  </a:cubicBezTo>
                  <a:lnTo>
                    <a:pt x="23165" y="42866"/>
                  </a:lnTo>
                  <a:cubicBezTo>
                    <a:pt x="25502" y="43069"/>
                    <a:pt x="28042" y="43221"/>
                    <a:pt x="30785" y="43323"/>
                  </a:cubicBezTo>
                  <a:cubicBezTo>
                    <a:pt x="33528" y="43424"/>
                    <a:pt x="36119" y="43272"/>
                    <a:pt x="38558" y="42866"/>
                  </a:cubicBezTo>
                  <a:cubicBezTo>
                    <a:pt x="40488" y="42459"/>
                    <a:pt x="41987" y="41469"/>
                    <a:pt x="43053" y="39894"/>
                  </a:cubicBezTo>
                  <a:cubicBezTo>
                    <a:pt x="44120" y="38319"/>
                    <a:pt x="44755" y="36592"/>
                    <a:pt x="44958" y="34712"/>
                  </a:cubicBezTo>
                  <a:cubicBezTo>
                    <a:pt x="45162" y="32833"/>
                    <a:pt x="44958" y="30953"/>
                    <a:pt x="44349" y="29073"/>
                  </a:cubicBezTo>
                  <a:cubicBezTo>
                    <a:pt x="43739" y="27194"/>
                    <a:pt x="42723" y="25695"/>
                    <a:pt x="41301" y="24578"/>
                  </a:cubicBezTo>
                  <a:cubicBezTo>
                    <a:pt x="39066" y="22546"/>
                    <a:pt x="36221" y="21606"/>
                    <a:pt x="32766" y="21758"/>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sp>
          <p:nvSpPr>
            <p:cNvPr id="10" name="TextBox 9">
              <a:extLst>
                <a:ext uri="{FF2B5EF4-FFF2-40B4-BE49-F238E27FC236}">
                  <a16:creationId xmlns:a16="http://schemas.microsoft.com/office/drawing/2014/main" id="{9FB53A4C-6BC4-711A-93E3-BEA18C2B8B9F}"/>
                </a:ext>
              </a:extLst>
            </p:cNvPr>
            <p:cNvSpPr txBox="1"/>
            <p:nvPr/>
          </p:nvSpPr>
          <p:spPr>
            <a:xfrm>
              <a:off x="4717410" y="457416"/>
              <a:ext cx="68123" cy="108424"/>
            </a:xfrm>
            <a:custGeom>
              <a:avLst/>
              <a:gdLst/>
              <a:ahLst/>
              <a:cxnLst/>
              <a:rect l="l" t="t" r="r" b="b"/>
              <a:pathLst>
                <a:path w="68123" h="108424">
                  <a:moveTo>
                    <a:pt x="28423" y="271"/>
                  </a:moveTo>
                  <a:cubicBezTo>
                    <a:pt x="33350" y="678"/>
                    <a:pt x="38151" y="1567"/>
                    <a:pt x="42824" y="2938"/>
                  </a:cubicBezTo>
                  <a:cubicBezTo>
                    <a:pt x="47498" y="4310"/>
                    <a:pt x="51638" y="6342"/>
                    <a:pt x="55245" y="9034"/>
                  </a:cubicBezTo>
                  <a:cubicBezTo>
                    <a:pt x="58852" y="11727"/>
                    <a:pt x="61824" y="15105"/>
                    <a:pt x="64160" y="19169"/>
                  </a:cubicBezTo>
                  <a:cubicBezTo>
                    <a:pt x="66497" y="23233"/>
                    <a:pt x="67818" y="28160"/>
                    <a:pt x="68123" y="33952"/>
                  </a:cubicBezTo>
                  <a:lnTo>
                    <a:pt x="68123" y="34104"/>
                  </a:lnTo>
                  <a:cubicBezTo>
                    <a:pt x="68123" y="34815"/>
                    <a:pt x="68123" y="35501"/>
                    <a:pt x="68123" y="36161"/>
                  </a:cubicBezTo>
                  <a:cubicBezTo>
                    <a:pt x="68123" y="36822"/>
                    <a:pt x="68072" y="37457"/>
                    <a:pt x="67970" y="38066"/>
                  </a:cubicBezTo>
                  <a:cubicBezTo>
                    <a:pt x="67361" y="42943"/>
                    <a:pt x="65761" y="47414"/>
                    <a:pt x="63170" y="51478"/>
                  </a:cubicBezTo>
                  <a:cubicBezTo>
                    <a:pt x="60579" y="55542"/>
                    <a:pt x="57353" y="58996"/>
                    <a:pt x="53492" y="61841"/>
                  </a:cubicBezTo>
                  <a:cubicBezTo>
                    <a:pt x="49632" y="64686"/>
                    <a:pt x="45364" y="66743"/>
                    <a:pt x="40691" y="68013"/>
                  </a:cubicBezTo>
                  <a:cubicBezTo>
                    <a:pt x="36017" y="69283"/>
                    <a:pt x="31242" y="69512"/>
                    <a:pt x="26365" y="68699"/>
                  </a:cubicBezTo>
                  <a:cubicBezTo>
                    <a:pt x="26467" y="70121"/>
                    <a:pt x="26518" y="71518"/>
                    <a:pt x="26518" y="72890"/>
                  </a:cubicBezTo>
                  <a:cubicBezTo>
                    <a:pt x="26518" y="74261"/>
                    <a:pt x="26518" y="76243"/>
                    <a:pt x="26518" y="78833"/>
                  </a:cubicBezTo>
                  <a:cubicBezTo>
                    <a:pt x="26518" y="81424"/>
                    <a:pt x="26543" y="84904"/>
                    <a:pt x="26594" y="89273"/>
                  </a:cubicBezTo>
                  <a:cubicBezTo>
                    <a:pt x="26645" y="93642"/>
                    <a:pt x="26772" y="99534"/>
                    <a:pt x="26975" y="106951"/>
                  </a:cubicBezTo>
                  <a:lnTo>
                    <a:pt x="26975" y="107104"/>
                  </a:lnTo>
                  <a:cubicBezTo>
                    <a:pt x="26873" y="107104"/>
                    <a:pt x="26797" y="107129"/>
                    <a:pt x="26746" y="107180"/>
                  </a:cubicBezTo>
                  <a:cubicBezTo>
                    <a:pt x="26695" y="107231"/>
                    <a:pt x="26619" y="107256"/>
                    <a:pt x="26518" y="107256"/>
                  </a:cubicBezTo>
                  <a:cubicBezTo>
                    <a:pt x="25095" y="107662"/>
                    <a:pt x="23292" y="107942"/>
                    <a:pt x="21107" y="108094"/>
                  </a:cubicBezTo>
                  <a:cubicBezTo>
                    <a:pt x="18923" y="108247"/>
                    <a:pt x="16637" y="108348"/>
                    <a:pt x="14249" y="108399"/>
                  </a:cubicBezTo>
                  <a:cubicBezTo>
                    <a:pt x="11862" y="108450"/>
                    <a:pt x="9500" y="108424"/>
                    <a:pt x="7163" y="108323"/>
                  </a:cubicBezTo>
                  <a:cubicBezTo>
                    <a:pt x="4826" y="108221"/>
                    <a:pt x="2794" y="108069"/>
                    <a:pt x="1067" y="107866"/>
                  </a:cubicBezTo>
                  <a:cubicBezTo>
                    <a:pt x="762" y="100449"/>
                    <a:pt x="610" y="92397"/>
                    <a:pt x="610" y="83710"/>
                  </a:cubicBezTo>
                  <a:cubicBezTo>
                    <a:pt x="610" y="75023"/>
                    <a:pt x="610" y="66108"/>
                    <a:pt x="610" y="56964"/>
                  </a:cubicBezTo>
                  <a:cubicBezTo>
                    <a:pt x="610" y="47820"/>
                    <a:pt x="584" y="38625"/>
                    <a:pt x="533" y="29380"/>
                  </a:cubicBezTo>
                  <a:cubicBezTo>
                    <a:pt x="483" y="20134"/>
                    <a:pt x="305" y="11295"/>
                    <a:pt x="0" y="2862"/>
                  </a:cubicBezTo>
                  <a:cubicBezTo>
                    <a:pt x="4166" y="1744"/>
                    <a:pt x="8712" y="932"/>
                    <a:pt x="13640" y="424"/>
                  </a:cubicBezTo>
                  <a:cubicBezTo>
                    <a:pt x="18567" y="-84"/>
                    <a:pt x="23495" y="-135"/>
                    <a:pt x="28423" y="271"/>
                  </a:cubicBezTo>
                  <a:close/>
                  <a:moveTo>
                    <a:pt x="32614" y="23665"/>
                  </a:moveTo>
                  <a:cubicBezTo>
                    <a:pt x="29261" y="23106"/>
                    <a:pt x="25959" y="23233"/>
                    <a:pt x="22708" y="24046"/>
                  </a:cubicBezTo>
                  <a:cubicBezTo>
                    <a:pt x="22504" y="24046"/>
                    <a:pt x="22352" y="24096"/>
                    <a:pt x="22250" y="24198"/>
                  </a:cubicBezTo>
                  <a:cubicBezTo>
                    <a:pt x="22352" y="26027"/>
                    <a:pt x="22377" y="27957"/>
                    <a:pt x="22327" y="29989"/>
                  </a:cubicBezTo>
                  <a:cubicBezTo>
                    <a:pt x="22276" y="32021"/>
                    <a:pt x="22276" y="34053"/>
                    <a:pt x="22327" y="36085"/>
                  </a:cubicBezTo>
                  <a:cubicBezTo>
                    <a:pt x="22377" y="38117"/>
                    <a:pt x="22479" y="40073"/>
                    <a:pt x="22631" y="41953"/>
                  </a:cubicBezTo>
                  <a:cubicBezTo>
                    <a:pt x="22784" y="43832"/>
                    <a:pt x="23114" y="45534"/>
                    <a:pt x="23622" y="47058"/>
                  </a:cubicBezTo>
                  <a:lnTo>
                    <a:pt x="24079" y="47058"/>
                  </a:lnTo>
                  <a:cubicBezTo>
                    <a:pt x="25705" y="46956"/>
                    <a:pt x="27432" y="46880"/>
                    <a:pt x="29261" y="46829"/>
                  </a:cubicBezTo>
                  <a:cubicBezTo>
                    <a:pt x="31090" y="46779"/>
                    <a:pt x="32893" y="46652"/>
                    <a:pt x="34671" y="46448"/>
                  </a:cubicBezTo>
                  <a:cubicBezTo>
                    <a:pt x="36449" y="46245"/>
                    <a:pt x="38176" y="45864"/>
                    <a:pt x="39853" y="45305"/>
                  </a:cubicBezTo>
                  <a:cubicBezTo>
                    <a:pt x="41529" y="44747"/>
                    <a:pt x="42977" y="43858"/>
                    <a:pt x="44196" y="42638"/>
                  </a:cubicBezTo>
                  <a:cubicBezTo>
                    <a:pt x="45009" y="41521"/>
                    <a:pt x="45593" y="40251"/>
                    <a:pt x="45949" y="38828"/>
                  </a:cubicBezTo>
                  <a:cubicBezTo>
                    <a:pt x="46304" y="37406"/>
                    <a:pt x="46355" y="35984"/>
                    <a:pt x="46101" y="34561"/>
                  </a:cubicBezTo>
                  <a:cubicBezTo>
                    <a:pt x="45847" y="33139"/>
                    <a:pt x="45339" y="31818"/>
                    <a:pt x="44577" y="30599"/>
                  </a:cubicBezTo>
                  <a:cubicBezTo>
                    <a:pt x="43815" y="29380"/>
                    <a:pt x="42774" y="28364"/>
                    <a:pt x="41453" y="27551"/>
                  </a:cubicBezTo>
                  <a:cubicBezTo>
                    <a:pt x="38913" y="25519"/>
                    <a:pt x="35966" y="24223"/>
                    <a:pt x="32614" y="2366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sp>
          <p:nvSpPr>
            <p:cNvPr id="12" name="TextBox 11">
              <a:extLst>
                <a:ext uri="{FF2B5EF4-FFF2-40B4-BE49-F238E27FC236}">
                  <a16:creationId xmlns:a16="http://schemas.microsoft.com/office/drawing/2014/main" id="{48B02959-1BFD-B946-E51C-8D1F8EE28399}"/>
                </a:ext>
              </a:extLst>
            </p:cNvPr>
            <p:cNvSpPr txBox="1"/>
            <p:nvPr/>
          </p:nvSpPr>
          <p:spPr>
            <a:xfrm>
              <a:off x="4860285" y="457416"/>
              <a:ext cx="68123" cy="108424"/>
            </a:xfrm>
            <a:custGeom>
              <a:avLst/>
              <a:gdLst/>
              <a:ahLst/>
              <a:cxnLst/>
              <a:rect l="l" t="t" r="r" b="b"/>
              <a:pathLst>
                <a:path w="68123" h="108424">
                  <a:moveTo>
                    <a:pt x="28423" y="271"/>
                  </a:moveTo>
                  <a:cubicBezTo>
                    <a:pt x="33350" y="678"/>
                    <a:pt x="38151" y="1567"/>
                    <a:pt x="42824" y="2938"/>
                  </a:cubicBezTo>
                  <a:cubicBezTo>
                    <a:pt x="47498" y="4310"/>
                    <a:pt x="51638" y="6342"/>
                    <a:pt x="55245" y="9034"/>
                  </a:cubicBezTo>
                  <a:cubicBezTo>
                    <a:pt x="58852" y="11727"/>
                    <a:pt x="61824" y="15105"/>
                    <a:pt x="64160" y="19169"/>
                  </a:cubicBezTo>
                  <a:cubicBezTo>
                    <a:pt x="66497" y="23233"/>
                    <a:pt x="67818" y="28160"/>
                    <a:pt x="68123" y="33952"/>
                  </a:cubicBezTo>
                  <a:lnTo>
                    <a:pt x="68123" y="34104"/>
                  </a:lnTo>
                  <a:cubicBezTo>
                    <a:pt x="68123" y="34815"/>
                    <a:pt x="68123" y="35501"/>
                    <a:pt x="68123" y="36161"/>
                  </a:cubicBezTo>
                  <a:cubicBezTo>
                    <a:pt x="68123" y="36822"/>
                    <a:pt x="68072" y="37457"/>
                    <a:pt x="67970" y="38066"/>
                  </a:cubicBezTo>
                  <a:cubicBezTo>
                    <a:pt x="67361" y="42943"/>
                    <a:pt x="65761" y="47414"/>
                    <a:pt x="63170" y="51478"/>
                  </a:cubicBezTo>
                  <a:cubicBezTo>
                    <a:pt x="60579" y="55542"/>
                    <a:pt x="57353" y="58996"/>
                    <a:pt x="53492" y="61841"/>
                  </a:cubicBezTo>
                  <a:cubicBezTo>
                    <a:pt x="49632" y="64686"/>
                    <a:pt x="45364" y="66743"/>
                    <a:pt x="40691" y="68013"/>
                  </a:cubicBezTo>
                  <a:cubicBezTo>
                    <a:pt x="36017" y="69283"/>
                    <a:pt x="31242" y="69512"/>
                    <a:pt x="26365" y="68699"/>
                  </a:cubicBezTo>
                  <a:cubicBezTo>
                    <a:pt x="26467" y="70121"/>
                    <a:pt x="26518" y="71518"/>
                    <a:pt x="26518" y="72890"/>
                  </a:cubicBezTo>
                  <a:cubicBezTo>
                    <a:pt x="26518" y="74261"/>
                    <a:pt x="26518" y="76243"/>
                    <a:pt x="26518" y="78833"/>
                  </a:cubicBezTo>
                  <a:cubicBezTo>
                    <a:pt x="26518" y="81424"/>
                    <a:pt x="26543" y="84904"/>
                    <a:pt x="26594" y="89273"/>
                  </a:cubicBezTo>
                  <a:cubicBezTo>
                    <a:pt x="26645" y="93642"/>
                    <a:pt x="26772" y="99534"/>
                    <a:pt x="26975" y="106951"/>
                  </a:cubicBezTo>
                  <a:lnTo>
                    <a:pt x="26975" y="107104"/>
                  </a:lnTo>
                  <a:cubicBezTo>
                    <a:pt x="26873" y="107104"/>
                    <a:pt x="26797" y="107129"/>
                    <a:pt x="26746" y="107180"/>
                  </a:cubicBezTo>
                  <a:cubicBezTo>
                    <a:pt x="26695" y="107231"/>
                    <a:pt x="26619" y="107256"/>
                    <a:pt x="26518" y="107256"/>
                  </a:cubicBezTo>
                  <a:cubicBezTo>
                    <a:pt x="25095" y="107662"/>
                    <a:pt x="23292" y="107942"/>
                    <a:pt x="21107" y="108094"/>
                  </a:cubicBezTo>
                  <a:cubicBezTo>
                    <a:pt x="18923" y="108247"/>
                    <a:pt x="16637" y="108348"/>
                    <a:pt x="14249" y="108399"/>
                  </a:cubicBezTo>
                  <a:cubicBezTo>
                    <a:pt x="11862" y="108450"/>
                    <a:pt x="9500" y="108424"/>
                    <a:pt x="7163" y="108323"/>
                  </a:cubicBezTo>
                  <a:cubicBezTo>
                    <a:pt x="4826" y="108221"/>
                    <a:pt x="2794" y="108069"/>
                    <a:pt x="1067" y="107866"/>
                  </a:cubicBezTo>
                  <a:cubicBezTo>
                    <a:pt x="762" y="100449"/>
                    <a:pt x="610" y="92397"/>
                    <a:pt x="610" y="83710"/>
                  </a:cubicBezTo>
                  <a:cubicBezTo>
                    <a:pt x="610" y="75023"/>
                    <a:pt x="610" y="66108"/>
                    <a:pt x="610" y="56964"/>
                  </a:cubicBezTo>
                  <a:cubicBezTo>
                    <a:pt x="610" y="47820"/>
                    <a:pt x="584" y="38625"/>
                    <a:pt x="533" y="29380"/>
                  </a:cubicBezTo>
                  <a:cubicBezTo>
                    <a:pt x="483" y="20134"/>
                    <a:pt x="305" y="11295"/>
                    <a:pt x="0" y="2862"/>
                  </a:cubicBezTo>
                  <a:cubicBezTo>
                    <a:pt x="4166" y="1744"/>
                    <a:pt x="8712" y="932"/>
                    <a:pt x="13640" y="424"/>
                  </a:cubicBezTo>
                  <a:cubicBezTo>
                    <a:pt x="18567" y="-84"/>
                    <a:pt x="23495" y="-135"/>
                    <a:pt x="28423" y="271"/>
                  </a:cubicBezTo>
                  <a:close/>
                  <a:moveTo>
                    <a:pt x="32614" y="23665"/>
                  </a:moveTo>
                  <a:cubicBezTo>
                    <a:pt x="29261" y="23106"/>
                    <a:pt x="25959" y="23233"/>
                    <a:pt x="22708" y="24046"/>
                  </a:cubicBezTo>
                  <a:cubicBezTo>
                    <a:pt x="22504" y="24046"/>
                    <a:pt x="22352" y="24096"/>
                    <a:pt x="22250" y="24198"/>
                  </a:cubicBezTo>
                  <a:cubicBezTo>
                    <a:pt x="22352" y="26027"/>
                    <a:pt x="22377" y="27957"/>
                    <a:pt x="22327" y="29989"/>
                  </a:cubicBezTo>
                  <a:cubicBezTo>
                    <a:pt x="22276" y="32021"/>
                    <a:pt x="22276" y="34053"/>
                    <a:pt x="22327" y="36085"/>
                  </a:cubicBezTo>
                  <a:cubicBezTo>
                    <a:pt x="22377" y="38117"/>
                    <a:pt x="22479" y="40073"/>
                    <a:pt x="22631" y="41953"/>
                  </a:cubicBezTo>
                  <a:cubicBezTo>
                    <a:pt x="22784" y="43832"/>
                    <a:pt x="23114" y="45534"/>
                    <a:pt x="23622" y="47058"/>
                  </a:cubicBezTo>
                  <a:lnTo>
                    <a:pt x="24079" y="47058"/>
                  </a:lnTo>
                  <a:cubicBezTo>
                    <a:pt x="25705" y="46956"/>
                    <a:pt x="27432" y="46880"/>
                    <a:pt x="29261" y="46829"/>
                  </a:cubicBezTo>
                  <a:cubicBezTo>
                    <a:pt x="31090" y="46779"/>
                    <a:pt x="32893" y="46652"/>
                    <a:pt x="34671" y="46448"/>
                  </a:cubicBezTo>
                  <a:cubicBezTo>
                    <a:pt x="36449" y="46245"/>
                    <a:pt x="38176" y="45864"/>
                    <a:pt x="39853" y="45305"/>
                  </a:cubicBezTo>
                  <a:cubicBezTo>
                    <a:pt x="41529" y="44747"/>
                    <a:pt x="42977" y="43858"/>
                    <a:pt x="44196" y="42638"/>
                  </a:cubicBezTo>
                  <a:cubicBezTo>
                    <a:pt x="45009" y="41521"/>
                    <a:pt x="45593" y="40251"/>
                    <a:pt x="45949" y="38828"/>
                  </a:cubicBezTo>
                  <a:cubicBezTo>
                    <a:pt x="46304" y="37406"/>
                    <a:pt x="46355" y="35984"/>
                    <a:pt x="46101" y="34561"/>
                  </a:cubicBezTo>
                  <a:cubicBezTo>
                    <a:pt x="45847" y="33139"/>
                    <a:pt x="45339" y="31818"/>
                    <a:pt x="44577" y="30599"/>
                  </a:cubicBezTo>
                  <a:cubicBezTo>
                    <a:pt x="43815" y="29380"/>
                    <a:pt x="42774" y="28364"/>
                    <a:pt x="41453" y="27551"/>
                  </a:cubicBezTo>
                  <a:cubicBezTo>
                    <a:pt x="38913" y="25519"/>
                    <a:pt x="35966" y="24223"/>
                    <a:pt x="32614" y="23665"/>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sp>
          <p:nvSpPr>
            <p:cNvPr id="14" name="TextBox 13">
              <a:extLst>
                <a:ext uri="{FF2B5EF4-FFF2-40B4-BE49-F238E27FC236}">
                  <a16:creationId xmlns:a16="http://schemas.microsoft.com/office/drawing/2014/main" id="{E90423A8-4927-41B9-8AB0-306FE09FD1F3}"/>
                </a:ext>
              </a:extLst>
            </p:cNvPr>
            <p:cNvSpPr txBox="1"/>
            <p:nvPr/>
          </p:nvSpPr>
          <p:spPr>
            <a:xfrm>
              <a:off x="4422440" y="457992"/>
              <a:ext cx="63703" cy="108966"/>
            </a:xfrm>
            <a:custGeom>
              <a:avLst/>
              <a:gdLst/>
              <a:ahLst/>
              <a:cxnLst/>
              <a:rect l="l" t="t" r="r" b="b"/>
              <a:pathLst>
                <a:path w="63703" h="108966">
                  <a:moveTo>
                    <a:pt x="53492" y="0"/>
                  </a:moveTo>
                  <a:cubicBezTo>
                    <a:pt x="57251" y="0"/>
                    <a:pt x="60604" y="305"/>
                    <a:pt x="63551" y="914"/>
                  </a:cubicBezTo>
                  <a:lnTo>
                    <a:pt x="63551" y="49987"/>
                  </a:lnTo>
                  <a:cubicBezTo>
                    <a:pt x="63652" y="54254"/>
                    <a:pt x="63703" y="58572"/>
                    <a:pt x="63703" y="62941"/>
                  </a:cubicBezTo>
                  <a:cubicBezTo>
                    <a:pt x="63703" y="67310"/>
                    <a:pt x="63703" y="71679"/>
                    <a:pt x="63703" y="76048"/>
                  </a:cubicBezTo>
                  <a:cubicBezTo>
                    <a:pt x="63703" y="78994"/>
                    <a:pt x="63678" y="81839"/>
                    <a:pt x="63627" y="84582"/>
                  </a:cubicBezTo>
                  <a:cubicBezTo>
                    <a:pt x="63576" y="87325"/>
                    <a:pt x="63551" y="90119"/>
                    <a:pt x="63551" y="92964"/>
                  </a:cubicBezTo>
                  <a:cubicBezTo>
                    <a:pt x="63551" y="94996"/>
                    <a:pt x="63576" y="97028"/>
                    <a:pt x="63627" y="99060"/>
                  </a:cubicBezTo>
                  <a:cubicBezTo>
                    <a:pt x="63678" y="101092"/>
                    <a:pt x="63703" y="103124"/>
                    <a:pt x="63703" y="105156"/>
                  </a:cubicBezTo>
                  <a:lnTo>
                    <a:pt x="63703" y="108204"/>
                  </a:lnTo>
                  <a:cubicBezTo>
                    <a:pt x="63500" y="108306"/>
                    <a:pt x="63043" y="108458"/>
                    <a:pt x="62331" y="108661"/>
                  </a:cubicBezTo>
                  <a:cubicBezTo>
                    <a:pt x="61620" y="108864"/>
                    <a:pt x="60401" y="108966"/>
                    <a:pt x="58674" y="108966"/>
                  </a:cubicBezTo>
                  <a:cubicBezTo>
                    <a:pt x="56642" y="108966"/>
                    <a:pt x="54305" y="108839"/>
                    <a:pt x="51663" y="108585"/>
                  </a:cubicBezTo>
                  <a:cubicBezTo>
                    <a:pt x="49022" y="108331"/>
                    <a:pt x="46685" y="108204"/>
                    <a:pt x="44653" y="108204"/>
                  </a:cubicBezTo>
                  <a:cubicBezTo>
                    <a:pt x="41300" y="100686"/>
                    <a:pt x="37973" y="93396"/>
                    <a:pt x="34671" y="86335"/>
                  </a:cubicBezTo>
                  <a:cubicBezTo>
                    <a:pt x="31369" y="79273"/>
                    <a:pt x="28549" y="72492"/>
                    <a:pt x="26213" y="65989"/>
                  </a:cubicBezTo>
                  <a:lnTo>
                    <a:pt x="24689" y="61417"/>
                  </a:lnTo>
                  <a:cubicBezTo>
                    <a:pt x="24282" y="60300"/>
                    <a:pt x="23901" y="59258"/>
                    <a:pt x="23546" y="58293"/>
                  </a:cubicBezTo>
                  <a:cubicBezTo>
                    <a:pt x="23190" y="57328"/>
                    <a:pt x="22911" y="56845"/>
                    <a:pt x="22707" y="56845"/>
                  </a:cubicBezTo>
                  <a:cubicBezTo>
                    <a:pt x="22606" y="56845"/>
                    <a:pt x="22479" y="58064"/>
                    <a:pt x="22326" y="60503"/>
                  </a:cubicBezTo>
                  <a:cubicBezTo>
                    <a:pt x="22174" y="62941"/>
                    <a:pt x="22047" y="66040"/>
                    <a:pt x="21945" y="69799"/>
                  </a:cubicBezTo>
                  <a:cubicBezTo>
                    <a:pt x="21844" y="73558"/>
                    <a:pt x="21768" y="77724"/>
                    <a:pt x="21717" y="82296"/>
                  </a:cubicBezTo>
                  <a:cubicBezTo>
                    <a:pt x="21666" y="86868"/>
                    <a:pt x="21641" y="91288"/>
                    <a:pt x="21641" y="95555"/>
                  </a:cubicBezTo>
                  <a:cubicBezTo>
                    <a:pt x="21641" y="97892"/>
                    <a:pt x="21641" y="100152"/>
                    <a:pt x="21641" y="102337"/>
                  </a:cubicBezTo>
                  <a:cubicBezTo>
                    <a:pt x="21641" y="104521"/>
                    <a:pt x="21691" y="106477"/>
                    <a:pt x="21793" y="108204"/>
                  </a:cubicBezTo>
                  <a:cubicBezTo>
                    <a:pt x="20675" y="108509"/>
                    <a:pt x="19558" y="108712"/>
                    <a:pt x="18440" y="108814"/>
                  </a:cubicBezTo>
                  <a:cubicBezTo>
                    <a:pt x="17323" y="108915"/>
                    <a:pt x="16205" y="108966"/>
                    <a:pt x="15087" y="108966"/>
                  </a:cubicBezTo>
                  <a:cubicBezTo>
                    <a:pt x="12649" y="108966"/>
                    <a:pt x="10185" y="108814"/>
                    <a:pt x="7696" y="108509"/>
                  </a:cubicBezTo>
                  <a:cubicBezTo>
                    <a:pt x="5207" y="108204"/>
                    <a:pt x="2794" y="108052"/>
                    <a:pt x="457" y="108052"/>
                  </a:cubicBezTo>
                  <a:lnTo>
                    <a:pt x="457" y="97384"/>
                  </a:lnTo>
                  <a:cubicBezTo>
                    <a:pt x="457" y="87732"/>
                    <a:pt x="381" y="78537"/>
                    <a:pt x="228" y="69799"/>
                  </a:cubicBezTo>
                  <a:cubicBezTo>
                    <a:pt x="76" y="61062"/>
                    <a:pt x="0" y="51918"/>
                    <a:pt x="0" y="42367"/>
                  </a:cubicBezTo>
                  <a:cubicBezTo>
                    <a:pt x="0" y="35357"/>
                    <a:pt x="101" y="28423"/>
                    <a:pt x="305" y="21565"/>
                  </a:cubicBezTo>
                  <a:cubicBezTo>
                    <a:pt x="508" y="14707"/>
                    <a:pt x="863" y="8026"/>
                    <a:pt x="1371" y="1524"/>
                  </a:cubicBezTo>
                  <a:cubicBezTo>
                    <a:pt x="2387" y="1321"/>
                    <a:pt x="3480" y="1168"/>
                    <a:pt x="4648" y="1067"/>
                  </a:cubicBezTo>
                  <a:cubicBezTo>
                    <a:pt x="5816" y="965"/>
                    <a:pt x="7010" y="914"/>
                    <a:pt x="8229" y="914"/>
                  </a:cubicBezTo>
                  <a:cubicBezTo>
                    <a:pt x="8839" y="914"/>
                    <a:pt x="9855" y="940"/>
                    <a:pt x="11277" y="991"/>
                  </a:cubicBezTo>
                  <a:cubicBezTo>
                    <a:pt x="12700" y="1041"/>
                    <a:pt x="14122" y="1143"/>
                    <a:pt x="15545" y="1295"/>
                  </a:cubicBezTo>
                  <a:cubicBezTo>
                    <a:pt x="16967" y="1448"/>
                    <a:pt x="18212" y="1626"/>
                    <a:pt x="19278" y="1829"/>
                  </a:cubicBezTo>
                  <a:cubicBezTo>
                    <a:pt x="20345" y="2032"/>
                    <a:pt x="20879" y="2235"/>
                    <a:pt x="20879" y="2438"/>
                  </a:cubicBezTo>
                  <a:cubicBezTo>
                    <a:pt x="21590" y="4267"/>
                    <a:pt x="22250" y="5791"/>
                    <a:pt x="22860" y="7010"/>
                  </a:cubicBezTo>
                  <a:cubicBezTo>
                    <a:pt x="23469" y="8230"/>
                    <a:pt x="24054" y="9398"/>
                    <a:pt x="24612" y="10516"/>
                  </a:cubicBezTo>
                  <a:cubicBezTo>
                    <a:pt x="25171" y="11633"/>
                    <a:pt x="25781" y="12878"/>
                    <a:pt x="26441" y="14249"/>
                  </a:cubicBezTo>
                  <a:cubicBezTo>
                    <a:pt x="27102" y="15621"/>
                    <a:pt x="27889" y="17374"/>
                    <a:pt x="28803" y="19507"/>
                  </a:cubicBezTo>
                  <a:cubicBezTo>
                    <a:pt x="29007" y="20015"/>
                    <a:pt x="29464" y="20980"/>
                    <a:pt x="30175" y="22403"/>
                  </a:cubicBezTo>
                  <a:cubicBezTo>
                    <a:pt x="30886" y="23825"/>
                    <a:pt x="31699" y="25476"/>
                    <a:pt x="32613" y="27356"/>
                  </a:cubicBezTo>
                  <a:cubicBezTo>
                    <a:pt x="33528" y="29235"/>
                    <a:pt x="34493" y="31217"/>
                    <a:pt x="35509" y="33299"/>
                  </a:cubicBezTo>
                  <a:cubicBezTo>
                    <a:pt x="36525" y="35382"/>
                    <a:pt x="37465" y="37262"/>
                    <a:pt x="38328" y="38938"/>
                  </a:cubicBezTo>
                  <a:cubicBezTo>
                    <a:pt x="39192" y="40615"/>
                    <a:pt x="39929" y="42037"/>
                    <a:pt x="40538" y="43205"/>
                  </a:cubicBezTo>
                  <a:cubicBezTo>
                    <a:pt x="41148" y="44374"/>
                    <a:pt x="41503" y="44958"/>
                    <a:pt x="41605" y="44958"/>
                  </a:cubicBezTo>
                  <a:cubicBezTo>
                    <a:pt x="41910" y="44755"/>
                    <a:pt x="42164" y="43739"/>
                    <a:pt x="42367" y="41910"/>
                  </a:cubicBezTo>
                  <a:cubicBezTo>
                    <a:pt x="42570" y="40081"/>
                    <a:pt x="42672" y="38303"/>
                    <a:pt x="42672" y="36576"/>
                  </a:cubicBezTo>
                  <a:cubicBezTo>
                    <a:pt x="42672" y="32512"/>
                    <a:pt x="42596" y="28727"/>
                    <a:pt x="42443" y="25222"/>
                  </a:cubicBezTo>
                  <a:cubicBezTo>
                    <a:pt x="42291" y="21717"/>
                    <a:pt x="42215" y="18136"/>
                    <a:pt x="42215" y="14478"/>
                  </a:cubicBezTo>
                  <a:cubicBezTo>
                    <a:pt x="42215" y="12344"/>
                    <a:pt x="42240" y="10185"/>
                    <a:pt x="42291" y="8001"/>
                  </a:cubicBezTo>
                  <a:cubicBezTo>
                    <a:pt x="42342" y="5817"/>
                    <a:pt x="42418" y="3454"/>
                    <a:pt x="42519" y="914"/>
                  </a:cubicBezTo>
                  <a:cubicBezTo>
                    <a:pt x="45974" y="305"/>
                    <a:pt x="49631" y="0"/>
                    <a:pt x="53492"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sp>
          <p:nvSpPr>
            <p:cNvPr id="15" name="TextBox 14">
              <a:extLst>
                <a:ext uri="{FF2B5EF4-FFF2-40B4-BE49-F238E27FC236}">
                  <a16:creationId xmlns:a16="http://schemas.microsoft.com/office/drawing/2014/main" id="{C9BDB9EB-587F-0F8D-15AD-A41482EF37D9}"/>
                </a:ext>
              </a:extLst>
            </p:cNvPr>
            <p:cNvSpPr txBox="1"/>
            <p:nvPr/>
          </p:nvSpPr>
          <p:spPr>
            <a:xfrm>
              <a:off x="4788581" y="458755"/>
              <a:ext cx="65989" cy="108173"/>
            </a:xfrm>
            <a:custGeom>
              <a:avLst/>
              <a:gdLst/>
              <a:ahLst/>
              <a:cxnLst/>
              <a:rect l="l" t="t" r="r" b="b"/>
              <a:pathLst>
                <a:path w="65989" h="108173">
                  <a:moveTo>
                    <a:pt x="42062" y="0"/>
                  </a:moveTo>
                  <a:cubicBezTo>
                    <a:pt x="42367" y="1321"/>
                    <a:pt x="42850" y="3327"/>
                    <a:pt x="43510" y="6020"/>
                  </a:cubicBezTo>
                  <a:cubicBezTo>
                    <a:pt x="44170" y="8712"/>
                    <a:pt x="44882" y="11760"/>
                    <a:pt x="45644" y="15164"/>
                  </a:cubicBezTo>
                  <a:cubicBezTo>
                    <a:pt x="46406" y="18567"/>
                    <a:pt x="47218" y="22200"/>
                    <a:pt x="48082" y="26060"/>
                  </a:cubicBezTo>
                  <a:cubicBezTo>
                    <a:pt x="48946" y="29921"/>
                    <a:pt x="49784" y="33630"/>
                    <a:pt x="50597" y="37186"/>
                  </a:cubicBezTo>
                  <a:cubicBezTo>
                    <a:pt x="51409" y="40742"/>
                    <a:pt x="52171" y="43993"/>
                    <a:pt x="52883" y="46939"/>
                  </a:cubicBezTo>
                  <a:cubicBezTo>
                    <a:pt x="53594" y="49886"/>
                    <a:pt x="54153" y="52222"/>
                    <a:pt x="54559" y="53950"/>
                  </a:cubicBezTo>
                  <a:lnTo>
                    <a:pt x="65989" y="107290"/>
                  </a:lnTo>
                  <a:lnTo>
                    <a:pt x="65989" y="107442"/>
                  </a:lnTo>
                  <a:cubicBezTo>
                    <a:pt x="62941" y="108052"/>
                    <a:pt x="59588" y="108280"/>
                    <a:pt x="55931" y="108128"/>
                  </a:cubicBezTo>
                  <a:cubicBezTo>
                    <a:pt x="52273" y="107975"/>
                    <a:pt x="48819" y="107544"/>
                    <a:pt x="45567" y="106832"/>
                  </a:cubicBezTo>
                  <a:lnTo>
                    <a:pt x="45415" y="106832"/>
                  </a:lnTo>
                  <a:cubicBezTo>
                    <a:pt x="44805" y="105207"/>
                    <a:pt x="44221" y="103276"/>
                    <a:pt x="43662" y="101041"/>
                  </a:cubicBezTo>
                  <a:cubicBezTo>
                    <a:pt x="43104" y="98806"/>
                    <a:pt x="42545" y="96520"/>
                    <a:pt x="41986" y="94183"/>
                  </a:cubicBezTo>
                  <a:cubicBezTo>
                    <a:pt x="41427" y="91846"/>
                    <a:pt x="40843" y="89611"/>
                    <a:pt x="40233" y="87478"/>
                  </a:cubicBezTo>
                  <a:cubicBezTo>
                    <a:pt x="39624" y="85344"/>
                    <a:pt x="38963" y="83515"/>
                    <a:pt x="38252" y="81991"/>
                  </a:cubicBezTo>
                  <a:cubicBezTo>
                    <a:pt x="36931" y="81788"/>
                    <a:pt x="35915" y="81686"/>
                    <a:pt x="35204" y="81686"/>
                  </a:cubicBezTo>
                  <a:cubicBezTo>
                    <a:pt x="34493" y="81686"/>
                    <a:pt x="33858" y="81686"/>
                    <a:pt x="33299" y="81686"/>
                  </a:cubicBezTo>
                  <a:cubicBezTo>
                    <a:pt x="32740" y="81686"/>
                    <a:pt x="32131" y="81712"/>
                    <a:pt x="31470" y="81763"/>
                  </a:cubicBezTo>
                  <a:cubicBezTo>
                    <a:pt x="30810" y="81813"/>
                    <a:pt x="29921" y="81839"/>
                    <a:pt x="28803" y="81839"/>
                  </a:cubicBezTo>
                  <a:cubicBezTo>
                    <a:pt x="28092" y="83464"/>
                    <a:pt x="27508" y="85369"/>
                    <a:pt x="27051" y="87554"/>
                  </a:cubicBezTo>
                  <a:cubicBezTo>
                    <a:pt x="26594" y="89738"/>
                    <a:pt x="26136" y="92024"/>
                    <a:pt x="25679" y="94412"/>
                  </a:cubicBezTo>
                  <a:cubicBezTo>
                    <a:pt x="25222" y="96799"/>
                    <a:pt x="24739" y="99111"/>
                    <a:pt x="24231" y="101346"/>
                  </a:cubicBezTo>
                  <a:cubicBezTo>
                    <a:pt x="23723" y="103581"/>
                    <a:pt x="23012" y="105562"/>
                    <a:pt x="22098" y="107290"/>
                  </a:cubicBezTo>
                  <a:cubicBezTo>
                    <a:pt x="21996" y="107290"/>
                    <a:pt x="21920" y="107315"/>
                    <a:pt x="21869" y="107366"/>
                  </a:cubicBezTo>
                  <a:cubicBezTo>
                    <a:pt x="21818" y="107417"/>
                    <a:pt x="21742" y="107442"/>
                    <a:pt x="21641" y="107442"/>
                  </a:cubicBezTo>
                  <a:cubicBezTo>
                    <a:pt x="20828" y="107645"/>
                    <a:pt x="18796" y="107645"/>
                    <a:pt x="15545" y="107442"/>
                  </a:cubicBezTo>
                  <a:cubicBezTo>
                    <a:pt x="12293" y="107239"/>
                    <a:pt x="7213" y="107188"/>
                    <a:pt x="305" y="107290"/>
                  </a:cubicBezTo>
                  <a:cubicBezTo>
                    <a:pt x="203" y="107290"/>
                    <a:pt x="101" y="107239"/>
                    <a:pt x="0" y="107137"/>
                  </a:cubicBezTo>
                  <a:cubicBezTo>
                    <a:pt x="203" y="106426"/>
                    <a:pt x="559" y="104445"/>
                    <a:pt x="1067" y="101194"/>
                  </a:cubicBezTo>
                  <a:cubicBezTo>
                    <a:pt x="1575" y="97942"/>
                    <a:pt x="2286" y="93726"/>
                    <a:pt x="3200" y="88544"/>
                  </a:cubicBezTo>
                  <a:cubicBezTo>
                    <a:pt x="4115" y="83363"/>
                    <a:pt x="5207" y="77394"/>
                    <a:pt x="6477" y="70637"/>
                  </a:cubicBezTo>
                  <a:cubicBezTo>
                    <a:pt x="7747" y="63881"/>
                    <a:pt x="9245" y="56693"/>
                    <a:pt x="10973" y="49073"/>
                  </a:cubicBezTo>
                  <a:cubicBezTo>
                    <a:pt x="12700" y="41453"/>
                    <a:pt x="14579" y="33528"/>
                    <a:pt x="16611" y="25298"/>
                  </a:cubicBezTo>
                  <a:cubicBezTo>
                    <a:pt x="18643" y="17069"/>
                    <a:pt x="20879" y="8890"/>
                    <a:pt x="23317" y="762"/>
                  </a:cubicBezTo>
                  <a:cubicBezTo>
                    <a:pt x="24028" y="660"/>
                    <a:pt x="24790" y="610"/>
                    <a:pt x="25603" y="610"/>
                  </a:cubicBezTo>
                  <a:cubicBezTo>
                    <a:pt x="26416" y="610"/>
                    <a:pt x="27483" y="610"/>
                    <a:pt x="28803" y="610"/>
                  </a:cubicBezTo>
                  <a:cubicBezTo>
                    <a:pt x="30124" y="610"/>
                    <a:pt x="31826" y="584"/>
                    <a:pt x="33909" y="533"/>
                  </a:cubicBezTo>
                  <a:cubicBezTo>
                    <a:pt x="35992" y="483"/>
                    <a:pt x="38709" y="305"/>
                    <a:pt x="42062" y="0"/>
                  </a:cubicBezTo>
                  <a:close/>
                  <a:moveTo>
                    <a:pt x="33528" y="31947"/>
                  </a:moveTo>
                  <a:cubicBezTo>
                    <a:pt x="33248" y="31756"/>
                    <a:pt x="32969" y="31902"/>
                    <a:pt x="32690" y="32385"/>
                  </a:cubicBezTo>
                  <a:cubicBezTo>
                    <a:pt x="32131" y="33350"/>
                    <a:pt x="31623" y="35306"/>
                    <a:pt x="31166" y="38252"/>
                  </a:cubicBezTo>
                  <a:cubicBezTo>
                    <a:pt x="30708" y="41199"/>
                    <a:pt x="30200" y="44907"/>
                    <a:pt x="29642" y="49378"/>
                  </a:cubicBezTo>
                  <a:cubicBezTo>
                    <a:pt x="29083" y="53848"/>
                    <a:pt x="28448" y="58674"/>
                    <a:pt x="27737" y="63856"/>
                  </a:cubicBezTo>
                  <a:cubicBezTo>
                    <a:pt x="29464" y="63957"/>
                    <a:pt x="31293" y="63983"/>
                    <a:pt x="33223" y="63932"/>
                  </a:cubicBezTo>
                  <a:cubicBezTo>
                    <a:pt x="35153" y="63881"/>
                    <a:pt x="37084" y="63856"/>
                    <a:pt x="39014" y="63856"/>
                  </a:cubicBezTo>
                  <a:cubicBezTo>
                    <a:pt x="37998" y="55118"/>
                    <a:pt x="37109" y="48311"/>
                    <a:pt x="36347" y="43434"/>
                  </a:cubicBezTo>
                  <a:cubicBezTo>
                    <a:pt x="35585" y="38557"/>
                    <a:pt x="34925" y="35255"/>
                    <a:pt x="34366" y="33528"/>
                  </a:cubicBezTo>
                  <a:cubicBezTo>
                    <a:pt x="34087" y="32664"/>
                    <a:pt x="33807" y="32137"/>
                    <a:pt x="33528" y="31947"/>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sp>
          <p:nvSpPr>
            <p:cNvPr id="16" name="TextBox 15">
              <a:extLst>
                <a:ext uri="{FF2B5EF4-FFF2-40B4-BE49-F238E27FC236}">
                  <a16:creationId xmlns:a16="http://schemas.microsoft.com/office/drawing/2014/main" id="{28F4A9AC-B86F-7A8E-5568-C9BF6F68758F}"/>
                </a:ext>
              </a:extLst>
            </p:cNvPr>
            <p:cNvSpPr txBox="1"/>
            <p:nvPr/>
          </p:nvSpPr>
          <p:spPr>
            <a:xfrm>
              <a:off x="4572401" y="459365"/>
              <a:ext cx="64466" cy="106527"/>
            </a:xfrm>
            <a:custGeom>
              <a:avLst/>
              <a:gdLst/>
              <a:ahLst/>
              <a:cxnLst/>
              <a:rect l="l" t="t" r="r" b="b"/>
              <a:pathLst>
                <a:path w="64466" h="106527">
                  <a:moveTo>
                    <a:pt x="9906" y="0"/>
                  </a:moveTo>
                  <a:cubicBezTo>
                    <a:pt x="11938" y="0"/>
                    <a:pt x="13970" y="50"/>
                    <a:pt x="16002" y="152"/>
                  </a:cubicBezTo>
                  <a:cubicBezTo>
                    <a:pt x="18034" y="254"/>
                    <a:pt x="19965" y="355"/>
                    <a:pt x="21794" y="457"/>
                  </a:cubicBezTo>
                  <a:cubicBezTo>
                    <a:pt x="22200" y="4927"/>
                    <a:pt x="22403" y="9956"/>
                    <a:pt x="22403" y="15544"/>
                  </a:cubicBezTo>
                  <a:cubicBezTo>
                    <a:pt x="22403" y="21132"/>
                    <a:pt x="22403" y="26771"/>
                    <a:pt x="22403" y="32461"/>
                  </a:cubicBezTo>
                  <a:cubicBezTo>
                    <a:pt x="22403" y="38150"/>
                    <a:pt x="22556" y="43738"/>
                    <a:pt x="22860" y="49225"/>
                  </a:cubicBezTo>
                  <a:cubicBezTo>
                    <a:pt x="23165" y="54711"/>
                    <a:pt x="23876" y="59639"/>
                    <a:pt x="24994" y="64008"/>
                  </a:cubicBezTo>
                  <a:cubicBezTo>
                    <a:pt x="26315" y="59436"/>
                    <a:pt x="27509" y="54940"/>
                    <a:pt x="28575" y="50520"/>
                  </a:cubicBezTo>
                  <a:cubicBezTo>
                    <a:pt x="29642" y="46101"/>
                    <a:pt x="30734" y="41605"/>
                    <a:pt x="31852" y="37033"/>
                  </a:cubicBezTo>
                  <a:cubicBezTo>
                    <a:pt x="31954" y="36830"/>
                    <a:pt x="32004" y="36677"/>
                    <a:pt x="32004" y="36576"/>
                  </a:cubicBezTo>
                  <a:cubicBezTo>
                    <a:pt x="32004" y="36474"/>
                    <a:pt x="32055" y="36372"/>
                    <a:pt x="32157" y="36271"/>
                  </a:cubicBezTo>
                  <a:cubicBezTo>
                    <a:pt x="32563" y="36576"/>
                    <a:pt x="33147" y="38023"/>
                    <a:pt x="33909" y="40614"/>
                  </a:cubicBezTo>
                  <a:cubicBezTo>
                    <a:pt x="34671" y="43205"/>
                    <a:pt x="35433" y="46126"/>
                    <a:pt x="36195" y="49377"/>
                  </a:cubicBezTo>
                  <a:cubicBezTo>
                    <a:pt x="36957" y="52628"/>
                    <a:pt x="37719" y="55829"/>
                    <a:pt x="38481" y="58978"/>
                  </a:cubicBezTo>
                  <a:cubicBezTo>
                    <a:pt x="39243" y="62128"/>
                    <a:pt x="39929" y="64465"/>
                    <a:pt x="40539" y="65989"/>
                  </a:cubicBezTo>
                  <a:cubicBezTo>
                    <a:pt x="40945" y="61620"/>
                    <a:pt x="41250" y="56616"/>
                    <a:pt x="41453" y="50977"/>
                  </a:cubicBezTo>
                  <a:cubicBezTo>
                    <a:pt x="41656" y="45339"/>
                    <a:pt x="41834" y="39573"/>
                    <a:pt x="41987" y="33680"/>
                  </a:cubicBezTo>
                  <a:cubicBezTo>
                    <a:pt x="42139" y="27787"/>
                    <a:pt x="42291" y="22021"/>
                    <a:pt x="42444" y="16383"/>
                  </a:cubicBezTo>
                  <a:cubicBezTo>
                    <a:pt x="42596" y="10744"/>
                    <a:pt x="42876" y="5689"/>
                    <a:pt x="43282" y="1219"/>
                  </a:cubicBezTo>
                  <a:lnTo>
                    <a:pt x="43282" y="1066"/>
                  </a:lnTo>
                  <a:cubicBezTo>
                    <a:pt x="45009" y="660"/>
                    <a:pt x="46787" y="406"/>
                    <a:pt x="48616" y="304"/>
                  </a:cubicBezTo>
                  <a:cubicBezTo>
                    <a:pt x="50445" y="203"/>
                    <a:pt x="52274" y="152"/>
                    <a:pt x="54102" y="152"/>
                  </a:cubicBezTo>
                  <a:cubicBezTo>
                    <a:pt x="57557" y="152"/>
                    <a:pt x="60960" y="304"/>
                    <a:pt x="64313" y="609"/>
                  </a:cubicBezTo>
                  <a:lnTo>
                    <a:pt x="64466" y="762"/>
                  </a:lnTo>
                  <a:cubicBezTo>
                    <a:pt x="62942" y="18338"/>
                    <a:pt x="61240" y="35864"/>
                    <a:pt x="59360" y="53340"/>
                  </a:cubicBezTo>
                  <a:cubicBezTo>
                    <a:pt x="57481" y="70815"/>
                    <a:pt x="55830" y="88392"/>
                    <a:pt x="54407" y="106070"/>
                  </a:cubicBezTo>
                  <a:cubicBezTo>
                    <a:pt x="53696" y="106273"/>
                    <a:pt x="52909" y="106375"/>
                    <a:pt x="52045" y="106375"/>
                  </a:cubicBezTo>
                  <a:cubicBezTo>
                    <a:pt x="51181" y="106375"/>
                    <a:pt x="50242" y="106375"/>
                    <a:pt x="49226" y="106375"/>
                  </a:cubicBezTo>
                  <a:lnTo>
                    <a:pt x="43739" y="106375"/>
                  </a:lnTo>
                  <a:lnTo>
                    <a:pt x="41910" y="106375"/>
                  </a:lnTo>
                  <a:cubicBezTo>
                    <a:pt x="40996" y="105156"/>
                    <a:pt x="40209" y="103403"/>
                    <a:pt x="39548" y="101117"/>
                  </a:cubicBezTo>
                  <a:cubicBezTo>
                    <a:pt x="38888" y="98831"/>
                    <a:pt x="38202" y="96393"/>
                    <a:pt x="37491" y="93802"/>
                  </a:cubicBezTo>
                  <a:cubicBezTo>
                    <a:pt x="36780" y="91211"/>
                    <a:pt x="36068" y="88696"/>
                    <a:pt x="35357" y="86258"/>
                  </a:cubicBezTo>
                  <a:cubicBezTo>
                    <a:pt x="34646" y="83820"/>
                    <a:pt x="33833" y="81889"/>
                    <a:pt x="32919" y="80467"/>
                  </a:cubicBezTo>
                  <a:lnTo>
                    <a:pt x="32766" y="80467"/>
                  </a:lnTo>
                  <a:cubicBezTo>
                    <a:pt x="31852" y="81381"/>
                    <a:pt x="31065" y="82981"/>
                    <a:pt x="30404" y="85267"/>
                  </a:cubicBezTo>
                  <a:cubicBezTo>
                    <a:pt x="29744" y="87553"/>
                    <a:pt x="29109" y="89992"/>
                    <a:pt x="28499" y="92583"/>
                  </a:cubicBezTo>
                  <a:cubicBezTo>
                    <a:pt x="27890" y="95173"/>
                    <a:pt x="27280" y="97688"/>
                    <a:pt x="26670" y="100126"/>
                  </a:cubicBezTo>
                  <a:cubicBezTo>
                    <a:pt x="26061" y="102565"/>
                    <a:pt x="25350" y="104444"/>
                    <a:pt x="24537" y="105765"/>
                  </a:cubicBezTo>
                  <a:cubicBezTo>
                    <a:pt x="23216" y="105968"/>
                    <a:pt x="21997" y="106146"/>
                    <a:pt x="20879" y="106299"/>
                  </a:cubicBezTo>
                  <a:cubicBezTo>
                    <a:pt x="19762" y="106451"/>
                    <a:pt x="18492" y="106527"/>
                    <a:pt x="17069" y="106527"/>
                  </a:cubicBezTo>
                  <a:cubicBezTo>
                    <a:pt x="15444" y="106527"/>
                    <a:pt x="13513" y="106375"/>
                    <a:pt x="11278" y="106070"/>
                  </a:cubicBezTo>
                  <a:lnTo>
                    <a:pt x="11126" y="106070"/>
                  </a:lnTo>
                  <a:cubicBezTo>
                    <a:pt x="8687" y="88696"/>
                    <a:pt x="6300" y="71221"/>
                    <a:pt x="3963" y="53644"/>
                  </a:cubicBezTo>
                  <a:cubicBezTo>
                    <a:pt x="1626" y="36068"/>
                    <a:pt x="305" y="18491"/>
                    <a:pt x="0" y="914"/>
                  </a:cubicBezTo>
                  <a:lnTo>
                    <a:pt x="0" y="762"/>
                  </a:lnTo>
                  <a:cubicBezTo>
                    <a:pt x="1524" y="558"/>
                    <a:pt x="3125" y="381"/>
                    <a:pt x="4801" y="228"/>
                  </a:cubicBezTo>
                  <a:cubicBezTo>
                    <a:pt x="6477" y="76"/>
                    <a:pt x="8179" y="0"/>
                    <a:pt x="9906"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sp>
          <p:nvSpPr>
            <p:cNvPr id="17" name="TextBox 16">
              <a:extLst>
                <a:ext uri="{FF2B5EF4-FFF2-40B4-BE49-F238E27FC236}">
                  <a16:creationId xmlns:a16="http://schemas.microsoft.com/office/drawing/2014/main" id="{3005C387-D75C-7D42-1824-388DF172ED66}"/>
                </a:ext>
              </a:extLst>
            </p:cNvPr>
            <p:cNvSpPr txBox="1"/>
            <p:nvPr/>
          </p:nvSpPr>
          <p:spPr>
            <a:xfrm>
              <a:off x="4637340" y="459676"/>
              <a:ext cx="69539" cy="107302"/>
            </a:xfrm>
            <a:custGeom>
              <a:avLst/>
              <a:gdLst/>
              <a:ahLst/>
              <a:cxnLst/>
              <a:rect l="l" t="t" r="r" b="b"/>
              <a:pathLst>
                <a:path w="69539" h="107302">
                  <a:moveTo>
                    <a:pt x="38846" y="69"/>
                  </a:moveTo>
                  <a:cubicBezTo>
                    <a:pt x="41843" y="221"/>
                    <a:pt x="44789" y="653"/>
                    <a:pt x="47685" y="1364"/>
                  </a:cubicBezTo>
                  <a:cubicBezTo>
                    <a:pt x="50581" y="2075"/>
                    <a:pt x="53248" y="2990"/>
                    <a:pt x="55686" y="4107"/>
                  </a:cubicBezTo>
                  <a:cubicBezTo>
                    <a:pt x="60563" y="6647"/>
                    <a:pt x="64322" y="10406"/>
                    <a:pt x="66964" y="15385"/>
                  </a:cubicBezTo>
                  <a:cubicBezTo>
                    <a:pt x="69605" y="20363"/>
                    <a:pt x="70215" y="26662"/>
                    <a:pt x="68792" y="34282"/>
                  </a:cubicBezTo>
                  <a:lnTo>
                    <a:pt x="68640" y="34282"/>
                  </a:lnTo>
                  <a:cubicBezTo>
                    <a:pt x="65084" y="34892"/>
                    <a:pt x="61274" y="35273"/>
                    <a:pt x="57210" y="35425"/>
                  </a:cubicBezTo>
                  <a:cubicBezTo>
                    <a:pt x="53146" y="35578"/>
                    <a:pt x="49336" y="35146"/>
                    <a:pt x="45780" y="34130"/>
                  </a:cubicBezTo>
                  <a:cubicBezTo>
                    <a:pt x="46390" y="31387"/>
                    <a:pt x="45831" y="29101"/>
                    <a:pt x="44104" y="27272"/>
                  </a:cubicBezTo>
                  <a:cubicBezTo>
                    <a:pt x="42376" y="25443"/>
                    <a:pt x="40294" y="24275"/>
                    <a:pt x="37855" y="23767"/>
                  </a:cubicBezTo>
                  <a:cubicBezTo>
                    <a:pt x="35417" y="23259"/>
                    <a:pt x="33055" y="23513"/>
                    <a:pt x="30769" y="24529"/>
                  </a:cubicBezTo>
                  <a:cubicBezTo>
                    <a:pt x="28483" y="25545"/>
                    <a:pt x="27136" y="27475"/>
                    <a:pt x="26730" y="30320"/>
                  </a:cubicBezTo>
                  <a:cubicBezTo>
                    <a:pt x="26527" y="31031"/>
                    <a:pt x="26451" y="31717"/>
                    <a:pt x="26501" y="32377"/>
                  </a:cubicBezTo>
                  <a:cubicBezTo>
                    <a:pt x="26552" y="33038"/>
                    <a:pt x="26628" y="33724"/>
                    <a:pt x="26730" y="34435"/>
                  </a:cubicBezTo>
                  <a:cubicBezTo>
                    <a:pt x="27543" y="36873"/>
                    <a:pt x="28864" y="38499"/>
                    <a:pt x="30692" y="39312"/>
                  </a:cubicBezTo>
                  <a:cubicBezTo>
                    <a:pt x="32521" y="40124"/>
                    <a:pt x="34502" y="40683"/>
                    <a:pt x="36636" y="40988"/>
                  </a:cubicBezTo>
                  <a:cubicBezTo>
                    <a:pt x="42021" y="41598"/>
                    <a:pt x="47025" y="43325"/>
                    <a:pt x="51647" y="46170"/>
                  </a:cubicBezTo>
                  <a:cubicBezTo>
                    <a:pt x="56270" y="49014"/>
                    <a:pt x="60055" y="52621"/>
                    <a:pt x="63001" y="56990"/>
                  </a:cubicBezTo>
                  <a:cubicBezTo>
                    <a:pt x="64830" y="59327"/>
                    <a:pt x="66202" y="61841"/>
                    <a:pt x="67116" y="64534"/>
                  </a:cubicBezTo>
                  <a:cubicBezTo>
                    <a:pt x="68030" y="67226"/>
                    <a:pt x="68564" y="69995"/>
                    <a:pt x="68716" y="72840"/>
                  </a:cubicBezTo>
                  <a:cubicBezTo>
                    <a:pt x="68869" y="75684"/>
                    <a:pt x="68665" y="78555"/>
                    <a:pt x="68107" y="81450"/>
                  </a:cubicBezTo>
                  <a:cubicBezTo>
                    <a:pt x="67548" y="84346"/>
                    <a:pt x="66659" y="87114"/>
                    <a:pt x="65440" y="89756"/>
                  </a:cubicBezTo>
                  <a:cubicBezTo>
                    <a:pt x="64220" y="92906"/>
                    <a:pt x="62595" y="95598"/>
                    <a:pt x="60563" y="97833"/>
                  </a:cubicBezTo>
                  <a:cubicBezTo>
                    <a:pt x="58531" y="100068"/>
                    <a:pt x="56219" y="101897"/>
                    <a:pt x="53629" y="103320"/>
                  </a:cubicBezTo>
                  <a:cubicBezTo>
                    <a:pt x="51038" y="104742"/>
                    <a:pt x="48244" y="105783"/>
                    <a:pt x="45247" y="106444"/>
                  </a:cubicBezTo>
                  <a:cubicBezTo>
                    <a:pt x="42249" y="107104"/>
                    <a:pt x="39176" y="107384"/>
                    <a:pt x="36026" y="107282"/>
                  </a:cubicBezTo>
                  <a:cubicBezTo>
                    <a:pt x="31556" y="107180"/>
                    <a:pt x="27111" y="106393"/>
                    <a:pt x="22691" y="104920"/>
                  </a:cubicBezTo>
                  <a:cubicBezTo>
                    <a:pt x="18272" y="103447"/>
                    <a:pt x="14335" y="101389"/>
                    <a:pt x="10880" y="98748"/>
                  </a:cubicBezTo>
                  <a:cubicBezTo>
                    <a:pt x="7426" y="96106"/>
                    <a:pt x="4683" y="92880"/>
                    <a:pt x="2651" y="89070"/>
                  </a:cubicBezTo>
                  <a:cubicBezTo>
                    <a:pt x="619" y="85260"/>
                    <a:pt x="-245" y="80917"/>
                    <a:pt x="60" y="76040"/>
                  </a:cubicBezTo>
                  <a:lnTo>
                    <a:pt x="60" y="75583"/>
                  </a:lnTo>
                  <a:lnTo>
                    <a:pt x="60" y="75126"/>
                  </a:lnTo>
                  <a:cubicBezTo>
                    <a:pt x="3616" y="74618"/>
                    <a:pt x="7528" y="74491"/>
                    <a:pt x="11795" y="74745"/>
                  </a:cubicBezTo>
                  <a:cubicBezTo>
                    <a:pt x="16062" y="74999"/>
                    <a:pt x="19923" y="75075"/>
                    <a:pt x="23377" y="74973"/>
                  </a:cubicBezTo>
                  <a:cubicBezTo>
                    <a:pt x="23580" y="78224"/>
                    <a:pt x="24876" y="80663"/>
                    <a:pt x="27263" y="82288"/>
                  </a:cubicBezTo>
                  <a:cubicBezTo>
                    <a:pt x="29651" y="83914"/>
                    <a:pt x="32191" y="84701"/>
                    <a:pt x="34883" y="84651"/>
                  </a:cubicBezTo>
                  <a:cubicBezTo>
                    <a:pt x="37576" y="84600"/>
                    <a:pt x="39913" y="83711"/>
                    <a:pt x="41894" y="81984"/>
                  </a:cubicBezTo>
                  <a:cubicBezTo>
                    <a:pt x="43875" y="80256"/>
                    <a:pt x="44561" y="77615"/>
                    <a:pt x="43951" y="74059"/>
                  </a:cubicBezTo>
                  <a:cubicBezTo>
                    <a:pt x="43646" y="71620"/>
                    <a:pt x="42732" y="69665"/>
                    <a:pt x="41208" y="68191"/>
                  </a:cubicBezTo>
                  <a:cubicBezTo>
                    <a:pt x="39684" y="66718"/>
                    <a:pt x="37881" y="65524"/>
                    <a:pt x="35798" y="64610"/>
                  </a:cubicBezTo>
                  <a:cubicBezTo>
                    <a:pt x="33715" y="63696"/>
                    <a:pt x="31454" y="63010"/>
                    <a:pt x="29016" y="62553"/>
                  </a:cubicBezTo>
                  <a:cubicBezTo>
                    <a:pt x="26578" y="62095"/>
                    <a:pt x="24292" y="61664"/>
                    <a:pt x="22158" y="61257"/>
                  </a:cubicBezTo>
                  <a:cubicBezTo>
                    <a:pt x="20126" y="60851"/>
                    <a:pt x="18246" y="60190"/>
                    <a:pt x="16519" y="59276"/>
                  </a:cubicBezTo>
                  <a:cubicBezTo>
                    <a:pt x="14792" y="58362"/>
                    <a:pt x="13217" y="57295"/>
                    <a:pt x="11795" y="56076"/>
                  </a:cubicBezTo>
                  <a:cubicBezTo>
                    <a:pt x="7121" y="51605"/>
                    <a:pt x="4099" y="46678"/>
                    <a:pt x="2727" y="41293"/>
                  </a:cubicBezTo>
                  <a:cubicBezTo>
                    <a:pt x="1355" y="35908"/>
                    <a:pt x="1279" y="30676"/>
                    <a:pt x="2498" y="25596"/>
                  </a:cubicBezTo>
                  <a:cubicBezTo>
                    <a:pt x="3718" y="20516"/>
                    <a:pt x="6029" y="15893"/>
                    <a:pt x="9433" y="11727"/>
                  </a:cubicBezTo>
                  <a:cubicBezTo>
                    <a:pt x="12836" y="7562"/>
                    <a:pt x="16976" y="4463"/>
                    <a:pt x="21853" y="2431"/>
                  </a:cubicBezTo>
                  <a:cubicBezTo>
                    <a:pt x="24292" y="1415"/>
                    <a:pt x="26984" y="729"/>
                    <a:pt x="29930" y="373"/>
                  </a:cubicBezTo>
                  <a:cubicBezTo>
                    <a:pt x="32877" y="18"/>
                    <a:pt x="35849" y="-84"/>
                    <a:pt x="38846" y="69"/>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sp>
          <p:nvSpPr>
            <p:cNvPr id="19" name="TextBox 18">
              <a:extLst>
                <a:ext uri="{FF2B5EF4-FFF2-40B4-BE49-F238E27FC236}">
                  <a16:creationId xmlns:a16="http://schemas.microsoft.com/office/drawing/2014/main" id="{5FC483C5-306C-5337-61D9-55C9683CDD55}"/>
                </a:ext>
              </a:extLst>
            </p:cNvPr>
            <p:cNvSpPr txBox="1"/>
            <p:nvPr/>
          </p:nvSpPr>
          <p:spPr>
            <a:xfrm>
              <a:off x="4498716" y="459822"/>
              <a:ext cx="64744" cy="106461"/>
            </a:xfrm>
            <a:custGeom>
              <a:avLst/>
              <a:gdLst/>
              <a:ahLst/>
              <a:cxnLst/>
              <a:rect l="l" t="t" r="r" b="b"/>
              <a:pathLst>
                <a:path w="64744" h="106461">
                  <a:moveTo>
                    <a:pt x="52959" y="0"/>
                  </a:moveTo>
                  <a:cubicBezTo>
                    <a:pt x="56312" y="0"/>
                    <a:pt x="59004" y="51"/>
                    <a:pt x="61036" y="152"/>
                  </a:cubicBezTo>
                  <a:cubicBezTo>
                    <a:pt x="63068" y="254"/>
                    <a:pt x="64084" y="355"/>
                    <a:pt x="64084" y="457"/>
                  </a:cubicBezTo>
                  <a:cubicBezTo>
                    <a:pt x="64592" y="4013"/>
                    <a:pt x="64719" y="7620"/>
                    <a:pt x="64465" y="11277"/>
                  </a:cubicBezTo>
                  <a:cubicBezTo>
                    <a:pt x="64211" y="14935"/>
                    <a:pt x="64084" y="18542"/>
                    <a:pt x="64084" y="22098"/>
                  </a:cubicBezTo>
                  <a:lnTo>
                    <a:pt x="64084" y="22250"/>
                  </a:lnTo>
                  <a:cubicBezTo>
                    <a:pt x="60833" y="22961"/>
                    <a:pt x="57556" y="23393"/>
                    <a:pt x="54254" y="23546"/>
                  </a:cubicBezTo>
                  <a:cubicBezTo>
                    <a:pt x="50952" y="23698"/>
                    <a:pt x="47625" y="23749"/>
                    <a:pt x="44272" y="23698"/>
                  </a:cubicBezTo>
                  <a:cubicBezTo>
                    <a:pt x="40919" y="23647"/>
                    <a:pt x="37567" y="23622"/>
                    <a:pt x="34214" y="23622"/>
                  </a:cubicBezTo>
                  <a:cubicBezTo>
                    <a:pt x="30861" y="23622"/>
                    <a:pt x="27508" y="23774"/>
                    <a:pt x="24155" y="24079"/>
                  </a:cubicBezTo>
                  <a:lnTo>
                    <a:pt x="23698" y="24079"/>
                  </a:lnTo>
                  <a:lnTo>
                    <a:pt x="23546" y="24231"/>
                  </a:lnTo>
                  <a:cubicBezTo>
                    <a:pt x="23647" y="27178"/>
                    <a:pt x="23520" y="30200"/>
                    <a:pt x="23165" y="33299"/>
                  </a:cubicBezTo>
                  <a:cubicBezTo>
                    <a:pt x="22809" y="36398"/>
                    <a:pt x="22987" y="39319"/>
                    <a:pt x="23698" y="42062"/>
                  </a:cubicBezTo>
                  <a:lnTo>
                    <a:pt x="23851" y="42215"/>
                  </a:lnTo>
                  <a:cubicBezTo>
                    <a:pt x="26899" y="42418"/>
                    <a:pt x="29997" y="42519"/>
                    <a:pt x="33147" y="42519"/>
                  </a:cubicBezTo>
                  <a:cubicBezTo>
                    <a:pt x="36297" y="42519"/>
                    <a:pt x="39446" y="42570"/>
                    <a:pt x="42596" y="42672"/>
                  </a:cubicBezTo>
                  <a:lnTo>
                    <a:pt x="42596" y="42824"/>
                  </a:lnTo>
                  <a:cubicBezTo>
                    <a:pt x="43104" y="46279"/>
                    <a:pt x="43256" y="49733"/>
                    <a:pt x="43053" y="53187"/>
                  </a:cubicBezTo>
                  <a:cubicBezTo>
                    <a:pt x="42850" y="56642"/>
                    <a:pt x="42799" y="60249"/>
                    <a:pt x="42901" y="64008"/>
                  </a:cubicBezTo>
                  <a:cubicBezTo>
                    <a:pt x="41377" y="64414"/>
                    <a:pt x="39649" y="64643"/>
                    <a:pt x="37719" y="64694"/>
                  </a:cubicBezTo>
                  <a:cubicBezTo>
                    <a:pt x="35789" y="64744"/>
                    <a:pt x="33934" y="64770"/>
                    <a:pt x="32156" y="64770"/>
                  </a:cubicBezTo>
                  <a:cubicBezTo>
                    <a:pt x="30378" y="64770"/>
                    <a:pt x="28778" y="64821"/>
                    <a:pt x="27356" y="64922"/>
                  </a:cubicBezTo>
                  <a:cubicBezTo>
                    <a:pt x="25933" y="65024"/>
                    <a:pt x="24968" y="65278"/>
                    <a:pt x="24460" y="65684"/>
                  </a:cubicBezTo>
                  <a:cubicBezTo>
                    <a:pt x="23952" y="68631"/>
                    <a:pt x="23774" y="71933"/>
                    <a:pt x="23927" y="75590"/>
                  </a:cubicBezTo>
                  <a:cubicBezTo>
                    <a:pt x="24079" y="79248"/>
                    <a:pt x="24257" y="82296"/>
                    <a:pt x="24460" y="84734"/>
                  </a:cubicBezTo>
                  <a:lnTo>
                    <a:pt x="24613" y="84887"/>
                  </a:lnTo>
                  <a:cubicBezTo>
                    <a:pt x="31318" y="84887"/>
                    <a:pt x="37922" y="85064"/>
                    <a:pt x="44425" y="85420"/>
                  </a:cubicBezTo>
                  <a:cubicBezTo>
                    <a:pt x="50927" y="85776"/>
                    <a:pt x="57633" y="85852"/>
                    <a:pt x="64541" y="85649"/>
                  </a:cubicBezTo>
                  <a:lnTo>
                    <a:pt x="64541" y="85953"/>
                  </a:lnTo>
                  <a:cubicBezTo>
                    <a:pt x="64745" y="89205"/>
                    <a:pt x="64795" y="92583"/>
                    <a:pt x="64694" y="96088"/>
                  </a:cubicBezTo>
                  <a:cubicBezTo>
                    <a:pt x="64592" y="99593"/>
                    <a:pt x="64135" y="102870"/>
                    <a:pt x="63322" y="105918"/>
                  </a:cubicBezTo>
                  <a:cubicBezTo>
                    <a:pt x="52959" y="105816"/>
                    <a:pt x="42418" y="105943"/>
                    <a:pt x="31699" y="106299"/>
                  </a:cubicBezTo>
                  <a:cubicBezTo>
                    <a:pt x="20980" y="106654"/>
                    <a:pt x="10693" y="106426"/>
                    <a:pt x="838" y="105613"/>
                  </a:cubicBezTo>
                  <a:cubicBezTo>
                    <a:pt x="838" y="96774"/>
                    <a:pt x="737" y="88011"/>
                    <a:pt x="533" y="79324"/>
                  </a:cubicBezTo>
                  <a:cubicBezTo>
                    <a:pt x="330" y="70637"/>
                    <a:pt x="178" y="61976"/>
                    <a:pt x="76" y="53340"/>
                  </a:cubicBezTo>
                  <a:cubicBezTo>
                    <a:pt x="-25" y="44704"/>
                    <a:pt x="-25" y="36068"/>
                    <a:pt x="76" y="27432"/>
                  </a:cubicBezTo>
                  <a:cubicBezTo>
                    <a:pt x="178" y="18796"/>
                    <a:pt x="483" y="10109"/>
                    <a:pt x="991" y="1371"/>
                  </a:cubicBezTo>
                  <a:cubicBezTo>
                    <a:pt x="4953" y="1168"/>
                    <a:pt x="9246" y="990"/>
                    <a:pt x="13868" y="838"/>
                  </a:cubicBezTo>
                  <a:cubicBezTo>
                    <a:pt x="18491" y="686"/>
                    <a:pt x="23139" y="559"/>
                    <a:pt x="27813" y="457"/>
                  </a:cubicBezTo>
                  <a:cubicBezTo>
                    <a:pt x="32487" y="355"/>
                    <a:pt x="37008" y="254"/>
                    <a:pt x="41377" y="152"/>
                  </a:cubicBezTo>
                  <a:cubicBezTo>
                    <a:pt x="45745" y="51"/>
                    <a:pt x="49606" y="0"/>
                    <a:pt x="52959"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sp>
          <p:nvSpPr>
            <p:cNvPr id="20" name="TextBox 19">
              <a:extLst>
                <a:ext uri="{FF2B5EF4-FFF2-40B4-BE49-F238E27FC236}">
                  <a16:creationId xmlns:a16="http://schemas.microsoft.com/office/drawing/2014/main" id="{86CDF40F-314D-0983-866A-F7798C121AB5}"/>
                </a:ext>
              </a:extLst>
            </p:cNvPr>
            <p:cNvSpPr txBox="1"/>
            <p:nvPr/>
          </p:nvSpPr>
          <p:spPr>
            <a:xfrm>
              <a:off x="4936866" y="459822"/>
              <a:ext cx="64744" cy="106461"/>
            </a:xfrm>
            <a:custGeom>
              <a:avLst/>
              <a:gdLst/>
              <a:ahLst/>
              <a:cxnLst/>
              <a:rect l="l" t="t" r="r" b="b"/>
              <a:pathLst>
                <a:path w="64744" h="106461">
                  <a:moveTo>
                    <a:pt x="52959" y="0"/>
                  </a:moveTo>
                  <a:cubicBezTo>
                    <a:pt x="56312" y="0"/>
                    <a:pt x="59004" y="51"/>
                    <a:pt x="61036" y="152"/>
                  </a:cubicBezTo>
                  <a:cubicBezTo>
                    <a:pt x="63068" y="254"/>
                    <a:pt x="64084" y="355"/>
                    <a:pt x="64084" y="457"/>
                  </a:cubicBezTo>
                  <a:cubicBezTo>
                    <a:pt x="64592" y="4013"/>
                    <a:pt x="64719" y="7620"/>
                    <a:pt x="64465" y="11277"/>
                  </a:cubicBezTo>
                  <a:cubicBezTo>
                    <a:pt x="64211" y="14935"/>
                    <a:pt x="64084" y="18542"/>
                    <a:pt x="64084" y="22098"/>
                  </a:cubicBezTo>
                  <a:lnTo>
                    <a:pt x="64084" y="22250"/>
                  </a:lnTo>
                  <a:cubicBezTo>
                    <a:pt x="60833" y="22961"/>
                    <a:pt x="57556" y="23393"/>
                    <a:pt x="54254" y="23546"/>
                  </a:cubicBezTo>
                  <a:cubicBezTo>
                    <a:pt x="50952" y="23698"/>
                    <a:pt x="47625" y="23749"/>
                    <a:pt x="44272" y="23698"/>
                  </a:cubicBezTo>
                  <a:cubicBezTo>
                    <a:pt x="40919" y="23647"/>
                    <a:pt x="37567" y="23622"/>
                    <a:pt x="34214" y="23622"/>
                  </a:cubicBezTo>
                  <a:cubicBezTo>
                    <a:pt x="30861" y="23622"/>
                    <a:pt x="27508" y="23774"/>
                    <a:pt x="24155" y="24079"/>
                  </a:cubicBezTo>
                  <a:lnTo>
                    <a:pt x="23698" y="24079"/>
                  </a:lnTo>
                  <a:lnTo>
                    <a:pt x="23546" y="24231"/>
                  </a:lnTo>
                  <a:cubicBezTo>
                    <a:pt x="23647" y="27178"/>
                    <a:pt x="23520" y="30200"/>
                    <a:pt x="23165" y="33299"/>
                  </a:cubicBezTo>
                  <a:cubicBezTo>
                    <a:pt x="22809" y="36398"/>
                    <a:pt x="22987" y="39319"/>
                    <a:pt x="23698" y="42062"/>
                  </a:cubicBezTo>
                  <a:lnTo>
                    <a:pt x="23851" y="42215"/>
                  </a:lnTo>
                  <a:cubicBezTo>
                    <a:pt x="26899" y="42418"/>
                    <a:pt x="29997" y="42519"/>
                    <a:pt x="33147" y="42519"/>
                  </a:cubicBezTo>
                  <a:cubicBezTo>
                    <a:pt x="36297" y="42519"/>
                    <a:pt x="39446" y="42570"/>
                    <a:pt x="42596" y="42672"/>
                  </a:cubicBezTo>
                  <a:lnTo>
                    <a:pt x="42596" y="42824"/>
                  </a:lnTo>
                  <a:cubicBezTo>
                    <a:pt x="43104" y="46279"/>
                    <a:pt x="43256" y="49733"/>
                    <a:pt x="43053" y="53187"/>
                  </a:cubicBezTo>
                  <a:cubicBezTo>
                    <a:pt x="42850" y="56642"/>
                    <a:pt x="42799" y="60249"/>
                    <a:pt x="42901" y="64008"/>
                  </a:cubicBezTo>
                  <a:cubicBezTo>
                    <a:pt x="41377" y="64414"/>
                    <a:pt x="39649" y="64643"/>
                    <a:pt x="37719" y="64694"/>
                  </a:cubicBezTo>
                  <a:cubicBezTo>
                    <a:pt x="35789" y="64744"/>
                    <a:pt x="33934" y="64770"/>
                    <a:pt x="32156" y="64770"/>
                  </a:cubicBezTo>
                  <a:cubicBezTo>
                    <a:pt x="30378" y="64770"/>
                    <a:pt x="28778" y="64821"/>
                    <a:pt x="27356" y="64922"/>
                  </a:cubicBezTo>
                  <a:cubicBezTo>
                    <a:pt x="25933" y="65024"/>
                    <a:pt x="24968" y="65278"/>
                    <a:pt x="24460" y="65684"/>
                  </a:cubicBezTo>
                  <a:cubicBezTo>
                    <a:pt x="23952" y="68631"/>
                    <a:pt x="23774" y="71933"/>
                    <a:pt x="23927" y="75590"/>
                  </a:cubicBezTo>
                  <a:cubicBezTo>
                    <a:pt x="24079" y="79248"/>
                    <a:pt x="24257" y="82296"/>
                    <a:pt x="24460" y="84734"/>
                  </a:cubicBezTo>
                  <a:lnTo>
                    <a:pt x="24613" y="84887"/>
                  </a:lnTo>
                  <a:cubicBezTo>
                    <a:pt x="31318" y="84887"/>
                    <a:pt x="37922" y="85064"/>
                    <a:pt x="44425" y="85420"/>
                  </a:cubicBezTo>
                  <a:cubicBezTo>
                    <a:pt x="50927" y="85776"/>
                    <a:pt x="57633" y="85852"/>
                    <a:pt x="64541" y="85649"/>
                  </a:cubicBezTo>
                  <a:lnTo>
                    <a:pt x="64541" y="85953"/>
                  </a:lnTo>
                  <a:cubicBezTo>
                    <a:pt x="64745" y="89205"/>
                    <a:pt x="64795" y="92583"/>
                    <a:pt x="64694" y="96088"/>
                  </a:cubicBezTo>
                  <a:cubicBezTo>
                    <a:pt x="64592" y="99593"/>
                    <a:pt x="64135" y="102870"/>
                    <a:pt x="63322" y="105918"/>
                  </a:cubicBezTo>
                  <a:cubicBezTo>
                    <a:pt x="52959" y="105816"/>
                    <a:pt x="42418" y="105943"/>
                    <a:pt x="31699" y="106299"/>
                  </a:cubicBezTo>
                  <a:cubicBezTo>
                    <a:pt x="20980" y="106654"/>
                    <a:pt x="10693" y="106426"/>
                    <a:pt x="838" y="105613"/>
                  </a:cubicBezTo>
                  <a:cubicBezTo>
                    <a:pt x="838" y="96774"/>
                    <a:pt x="737" y="88011"/>
                    <a:pt x="533" y="79324"/>
                  </a:cubicBezTo>
                  <a:cubicBezTo>
                    <a:pt x="330" y="70637"/>
                    <a:pt x="178" y="61976"/>
                    <a:pt x="76" y="53340"/>
                  </a:cubicBezTo>
                  <a:cubicBezTo>
                    <a:pt x="-25" y="44704"/>
                    <a:pt x="-25" y="36068"/>
                    <a:pt x="76" y="27432"/>
                  </a:cubicBezTo>
                  <a:cubicBezTo>
                    <a:pt x="178" y="18796"/>
                    <a:pt x="483" y="10109"/>
                    <a:pt x="991" y="1371"/>
                  </a:cubicBezTo>
                  <a:cubicBezTo>
                    <a:pt x="4953" y="1168"/>
                    <a:pt x="9246" y="990"/>
                    <a:pt x="13868" y="838"/>
                  </a:cubicBezTo>
                  <a:cubicBezTo>
                    <a:pt x="18491" y="686"/>
                    <a:pt x="23139" y="559"/>
                    <a:pt x="27813" y="457"/>
                  </a:cubicBezTo>
                  <a:cubicBezTo>
                    <a:pt x="32487" y="355"/>
                    <a:pt x="37008" y="254"/>
                    <a:pt x="41377" y="152"/>
                  </a:cubicBezTo>
                  <a:cubicBezTo>
                    <a:pt x="45745" y="51"/>
                    <a:pt x="49606" y="0"/>
                    <a:pt x="52959"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80000"/>
                </a:lnSpc>
              </a:pPr>
              <a:endParaRPr lang="en-US" sz="1200" spc="0" baseline="0" dirty="0">
                <a:solidFill>
                  <a:schemeClr val="accent2"/>
                </a:solidFill>
                <a:latin typeface="Londrina Solid" pitchFamily="2" charset="77"/>
                <a:ea typeface="Roboto-Bold"/>
                <a:cs typeface="Roboto-Bold"/>
                <a:sym typeface="Roboto-Bold"/>
                <a:rtl val="0"/>
              </a:endParaRPr>
            </a:p>
          </p:txBody>
        </p:sp>
      </p:grpSp>
      <p:sp>
        <p:nvSpPr>
          <p:cNvPr id="2" name="TextBox 1">
            <a:extLst>
              <a:ext uri="{FF2B5EF4-FFF2-40B4-BE49-F238E27FC236}">
                <a16:creationId xmlns:a16="http://schemas.microsoft.com/office/drawing/2014/main" id="{42C944D6-5B52-773B-D7EA-5ED123B49E1D}"/>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sp>
        <p:nvSpPr>
          <p:cNvPr id="28" name="TextBox 27">
            <a:extLst>
              <a:ext uri="{FF2B5EF4-FFF2-40B4-BE49-F238E27FC236}">
                <a16:creationId xmlns:a16="http://schemas.microsoft.com/office/drawing/2014/main" id="{3EFB525D-866B-A3C6-F101-7F81D1DDBBF1}"/>
              </a:ext>
            </a:extLst>
          </p:cNvPr>
          <p:cNvSpPr txBox="1"/>
          <p:nvPr/>
        </p:nvSpPr>
        <p:spPr>
          <a:xfrm>
            <a:off x="7925597" y="2133456"/>
            <a:ext cx="2520430" cy="2982355"/>
          </a:xfrm>
          <a:prstGeom prst="rect">
            <a:avLst/>
          </a:prstGeom>
          <a:noFill/>
        </p:spPr>
        <p:txBody>
          <a:bodyPr wrap="square" lIns="0" tIns="0" rIns="0" bIns="0" rtlCol="0">
            <a:spAutoFit/>
          </a:bodyPr>
          <a:lstStyle/>
          <a:p>
            <a:pPr fontAlgn="base">
              <a:lnSpc>
                <a:spcPct val="95000"/>
              </a:lnSpc>
              <a:defRPr/>
            </a:pP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at The Mall in London! The marathon also had a record number of people </a:t>
            </a:r>
            <a:r>
              <a:rPr kumimoji="0" lang="en-GB" sz="1200" b="0" i="0" u="none" strike="noStrike" kern="1200" cap="none" spc="0" normalizeH="0" baseline="0" noProof="0">
                <a:ln>
                  <a:noFill/>
                </a:ln>
                <a:solidFill>
                  <a:srgbClr val="323232"/>
                </a:solidFill>
                <a:effectLst/>
                <a:uLnTx/>
                <a:uFillTx/>
                <a:latin typeface="Roboto Condensed"/>
                <a:ea typeface="Roboto Condensed"/>
                <a:cs typeface="Roboto Condensed"/>
              </a:rPr>
              <a:t>applying </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to run. So many people wanted to be part of this special event that it broke the record for the most people entering a marathon in history! And while some runners were focusing on speed, others had a lot of fun setting quirky records! Jason </a:t>
            </a:r>
            <a:r>
              <a:rPr kumimoji="0" lang="en-GB" sz="1200" b="0" i="0" u="none" strike="noStrike" kern="1200" cap="none" spc="0" normalizeH="0" baseline="0" noProof="0" dirty="0" err="1">
                <a:ln>
                  <a:noFill/>
                </a:ln>
                <a:solidFill>
                  <a:srgbClr val="323232"/>
                </a:solidFill>
                <a:effectLst/>
                <a:uLnTx/>
                <a:uFillTx/>
                <a:latin typeface="Roboto Condensed"/>
                <a:ea typeface="Roboto Condensed"/>
                <a:cs typeface="Roboto Condensed"/>
              </a:rPr>
              <a:t>Burbury</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 set the record for the most underpants worn during a marathon—a whopping 52 pairs! </a:t>
            </a:r>
            <a:r>
              <a:rPr lang="en-GB" sz="1200" dirty="0">
                <a:solidFill>
                  <a:srgbClr val="323232"/>
                </a:solidFill>
                <a:latin typeface="Roboto Condensed"/>
                <a:ea typeface="Roboto Condensed"/>
                <a:cs typeface="Roboto Condensed"/>
              </a:rPr>
              <a:t>‘</a:t>
            </a:r>
            <a:r>
              <a:rPr kumimoji="0" lang="en-GB" sz="1200" b="0" i="0" u="none" strike="noStrike" kern="1200" cap="none" spc="0" normalizeH="0" baseline="0" noProof="0" dirty="0">
                <a:ln>
                  <a:noFill/>
                </a:ln>
                <a:solidFill>
                  <a:srgbClr val="323232"/>
                </a:solidFill>
                <a:effectLst/>
                <a:uLnTx/>
                <a:uFillTx/>
                <a:latin typeface="Roboto Condensed"/>
                <a:ea typeface="Roboto Condensed"/>
                <a:cs typeface="Roboto Condensed"/>
              </a:rPr>
              <a:t>It was a fantastic occasion to see so many people reach the finish line and be part of such a special day,’ said Hugh Brasher, the CEO of the London Marathon Events. </a:t>
            </a:r>
            <a:r>
              <a:rPr kumimoji="0" lang="en-GB" sz="1200" b="1" i="1" u="none" strike="noStrike" kern="1200" cap="none" spc="0" normalizeH="0" baseline="0" noProof="0" dirty="0">
                <a:ln>
                  <a:noFill/>
                </a:ln>
                <a:solidFill>
                  <a:srgbClr val="323232"/>
                </a:solidFill>
                <a:effectLst/>
                <a:uLnTx/>
                <a:uFillTx/>
                <a:latin typeface="Roboto Condensed"/>
                <a:ea typeface="Roboto Condensed"/>
                <a:cs typeface="Roboto Condensed"/>
              </a:rPr>
              <a:t>Have you</a:t>
            </a:r>
            <a:r>
              <a:rPr lang="en-GB" sz="1200" b="1" i="1">
                <a:solidFill>
                  <a:srgbClr val="323232"/>
                </a:solidFill>
                <a:latin typeface="Roboto Condensed"/>
                <a:ea typeface="Roboto Condensed"/>
                <a:cs typeface="Roboto Condensed"/>
              </a:rPr>
              <a:t> ever</a:t>
            </a:r>
            <a:r>
              <a:rPr kumimoji="0" lang="en-GB" sz="1200" b="1" i="1" u="none" strike="noStrike" kern="1200" cap="none" spc="0" normalizeH="0" baseline="0" noProof="0" dirty="0">
                <a:ln>
                  <a:noFill/>
                </a:ln>
                <a:solidFill>
                  <a:srgbClr val="323232"/>
                </a:solidFill>
                <a:effectLst/>
                <a:uLnTx/>
                <a:uFillTx/>
                <a:latin typeface="Roboto Condensed"/>
                <a:ea typeface="Roboto Condensed"/>
                <a:cs typeface="Roboto Condensed"/>
              </a:rPr>
              <a:t> </a:t>
            </a:r>
            <a:r>
              <a:rPr lang="en-GB" sz="1200" b="1" i="1" dirty="0">
                <a:solidFill>
                  <a:srgbClr val="323232"/>
                </a:solidFill>
                <a:latin typeface="Roboto Condensed"/>
                <a:ea typeface="Roboto Condensed"/>
                <a:cs typeface="Roboto Condensed"/>
              </a:rPr>
              <a:t>trained for a long run</a:t>
            </a:r>
            <a:r>
              <a:rPr kumimoji="0" lang="en-GB" sz="1200" b="1" i="1" u="none" strike="noStrike" kern="1200" cap="none" spc="0" normalizeH="0" baseline="0" noProof="0" dirty="0">
                <a:ln>
                  <a:noFill/>
                </a:ln>
                <a:solidFill>
                  <a:srgbClr val="323232"/>
                </a:solidFill>
                <a:effectLst/>
                <a:uLnTx/>
                <a:uFillTx/>
                <a:latin typeface="Roboto Condensed"/>
                <a:ea typeface="Roboto Condensed"/>
                <a:cs typeface="Roboto Condensed"/>
              </a:rPr>
              <a:t>? </a:t>
            </a:r>
            <a:r>
              <a:rPr lang="en-GB" sz="1200" b="1" i="1" dirty="0">
                <a:solidFill>
                  <a:srgbClr val="323232"/>
                </a:solidFill>
                <a:latin typeface="Roboto Condensed"/>
                <a:ea typeface="Roboto Condensed"/>
                <a:cs typeface="Roboto Condensed"/>
              </a:rPr>
              <a:t>Which record do you find the most interesting</a:t>
            </a:r>
            <a:r>
              <a:rPr kumimoji="0" lang="en-GB" sz="1200" b="1" i="1" u="none" strike="noStrike" kern="1200" cap="none" spc="0" normalizeH="0" baseline="0" noProof="0" dirty="0">
                <a:ln>
                  <a:noFill/>
                </a:ln>
                <a:solidFill>
                  <a:srgbClr val="323232"/>
                </a:solidFill>
                <a:effectLst/>
                <a:uLnTx/>
                <a:uFillTx/>
                <a:latin typeface="Roboto Condensed"/>
                <a:ea typeface="Roboto Condensed"/>
                <a:cs typeface="Roboto Condensed"/>
              </a:rPr>
              <a:t>?</a:t>
            </a:r>
          </a:p>
        </p:txBody>
      </p:sp>
      <p:sp>
        <p:nvSpPr>
          <p:cNvPr id="23" name="TextBox 22">
            <a:extLst>
              <a:ext uri="{FF2B5EF4-FFF2-40B4-BE49-F238E27FC236}">
                <a16:creationId xmlns:a16="http://schemas.microsoft.com/office/drawing/2014/main" id="{EF8B6222-58ED-14CF-A877-7983EB38767B}"/>
              </a:ext>
            </a:extLst>
          </p:cNvPr>
          <p:cNvSpPr txBox="1"/>
          <p:nvPr/>
        </p:nvSpPr>
        <p:spPr>
          <a:xfrm>
            <a:off x="345136" y="6476308"/>
            <a:ext cx="2365758" cy="138499"/>
          </a:xfrm>
          <a:prstGeom prst="rect">
            <a:avLst/>
          </a:prstGeom>
          <a:solidFill>
            <a:srgbClr val="FFFFFF">
              <a:alpha val="80000"/>
            </a:srgbClr>
          </a:solidFill>
          <a:ln>
            <a:noFill/>
          </a:ln>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Pictured: </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An </a:t>
            </a:r>
            <a:r>
              <a:rPr kumimoji="0" lang="en-GB" sz="1000" b="0"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axolotl</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 </a:t>
            </a:r>
            <a:r>
              <a:rPr kumimoji="0" lang="en-GB" sz="1000" b="1"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Source:</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 Canva.</a:t>
            </a:r>
          </a:p>
        </p:txBody>
      </p:sp>
      <p:sp>
        <p:nvSpPr>
          <p:cNvPr id="30" name="TextBox 29">
            <a:extLst>
              <a:ext uri="{FF2B5EF4-FFF2-40B4-BE49-F238E27FC236}">
                <a16:creationId xmlns:a16="http://schemas.microsoft.com/office/drawing/2014/main" id="{B0B5779F-3FD3-4D34-984B-199620E57136}"/>
              </a:ext>
            </a:extLst>
          </p:cNvPr>
          <p:cNvSpPr txBox="1"/>
          <p:nvPr/>
        </p:nvSpPr>
        <p:spPr>
          <a:xfrm>
            <a:off x="9530509" y="175537"/>
            <a:ext cx="952800" cy="1107996"/>
          </a:xfrm>
          <a:prstGeom prst="rect">
            <a:avLst/>
          </a:prstGeom>
          <a:solidFill>
            <a:srgbClr val="FFFFFF">
              <a:alpha val="80000"/>
            </a:srgbClr>
          </a:solidFill>
          <a:ln>
            <a:noFill/>
          </a:ln>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Pictured: </a:t>
            </a:r>
            <a:r>
              <a:rPr kumimoji="0" lang="en-GB" sz="1000" b="0" i="0" u="none" strike="noStrike" kern="1200" cap="none" spc="0" normalizeH="0" baseline="0" noProof="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The TCS London Marathon has broken the Guinness World Records title</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 </a:t>
            </a:r>
            <a:r>
              <a:rPr kumimoji="0" lang="en-GB" sz="1000" b="1"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Source:</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TCS London Marathon on Facebook</a:t>
            </a:r>
            <a:r>
              <a:rPr lang="en-GB" sz="1000" dirty="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a:t>
            </a:r>
            <a:endPar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11" name="TextBox 10">
            <a:extLst>
              <a:ext uri="{FF2B5EF4-FFF2-40B4-BE49-F238E27FC236}">
                <a16:creationId xmlns:a16="http://schemas.microsoft.com/office/drawing/2014/main" id="{72830337-860C-079C-8B04-305A999854D8}"/>
              </a:ext>
            </a:extLst>
          </p:cNvPr>
          <p:cNvSpPr txBox="1"/>
          <p:nvPr/>
        </p:nvSpPr>
        <p:spPr>
          <a:xfrm>
            <a:off x="4370432" y="641962"/>
            <a:ext cx="948032" cy="344966"/>
          </a:xfrm>
          <a:prstGeom prst="rect">
            <a:avLst/>
          </a:prstGeom>
          <a:noFill/>
        </p:spPr>
        <p:txBody>
          <a:bodyPr wrap="square" lIns="0" tIns="0" rIns="0" bIns="0" rtlCol="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1400" u="none" strike="noStrike" kern="1200" cap="none" spc="0" normalizeH="0" baseline="0" noProof="0" dirty="0">
                <a:ln>
                  <a:noFill/>
                </a:ln>
                <a:solidFill>
                  <a:srgbClr val="FFFFFF"/>
                </a:solidFill>
                <a:effectLst/>
                <a:uLnTx/>
                <a:uFillTx/>
                <a:latin typeface="Londrina Solid" pitchFamily="2" charset="77"/>
                <a:ea typeface="+mn-ea"/>
                <a:cs typeface="+mn-cs"/>
              </a:rPr>
              <a:t>19</a:t>
            </a:r>
            <a:r>
              <a:rPr kumimoji="0" lang="en-US" sz="1400" u="none" strike="noStrike" kern="1200" cap="none" spc="0" normalizeH="0" noProof="0" dirty="0">
                <a:ln>
                  <a:noFill/>
                </a:ln>
                <a:solidFill>
                  <a:srgbClr val="FFFFFF"/>
                </a:solidFill>
                <a:effectLst/>
                <a:uLnTx/>
                <a:uFillTx/>
                <a:latin typeface="Londrina Solid" pitchFamily="2" charset="77"/>
                <a:ea typeface="+mn-ea"/>
                <a:cs typeface="+mn-cs"/>
              </a:rPr>
              <a:t>th</a:t>
            </a:r>
            <a:r>
              <a:rPr lang="en-US" sz="1400" dirty="0">
                <a:solidFill>
                  <a:srgbClr val="FFFFFF"/>
                </a:solidFill>
                <a:latin typeface="Londrina Solid" pitchFamily="2" charset="77"/>
              </a:rPr>
              <a:t> </a:t>
            </a:r>
            <a:r>
              <a:rPr kumimoji="0" lang="en-US" sz="1400" u="none" strike="noStrike" kern="1200" cap="none" spc="0" normalizeH="0" baseline="0" noProof="0" dirty="0">
                <a:ln>
                  <a:noFill/>
                </a:ln>
                <a:solidFill>
                  <a:srgbClr val="FFFFFF"/>
                </a:solidFill>
                <a:effectLst/>
                <a:uLnTx/>
                <a:uFillTx/>
                <a:latin typeface="Londrina Solid" pitchFamily="2" charset="77"/>
                <a:ea typeface="+mn-ea"/>
                <a:cs typeface="+mn-cs"/>
              </a:rPr>
              <a:t>– 25</a:t>
            </a:r>
            <a:r>
              <a:rPr kumimoji="0" lang="en-US" sz="1400" u="none" strike="noStrike" kern="1200" cap="none" spc="0" normalizeH="0" noProof="0" dirty="0">
                <a:ln>
                  <a:noFill/>
                </a:ln>
                <a:solidFill>
                  <a:srgbClr val="FFFFFF"/>
                </a:solidFill>
                <a:effectLst/>
                <a:uLnTx/>
                <a:uFillTx/>
                <a:latin typeface="Londrina Solid" pitchFamily="2" charset="77"/>
                <a:ea typeface="+mn-ea"/>
                <a:cs typeface="+mn-cs"/>
              </a:rPr>
              <a:t>th</a:t>
            </a:r>
            <a:r>
              <a:rPr kumimoji="0" lang="en-US" sz="1400" u="none" strike="noStrike" kern="1200" cap="none" spc="0" normalizeH="0" baseline="0" noProof="0" dirty="0">
                <a:ln>
                  <a:noFill/>
                </a:ln>
                <a:solidFill>
                  <a:srgbClr val="FFFFFF"/>
                </a:solidFill>
                <a:effectLst/>
                <a:uLnTx/>
                <a:uFillTx/>
                <a:latin typeface="Londrina Solid" pitchFamily="2" charset="77"/>
                <a:ea typeface="+mn-ea"/>
                <a:cs typeface="+mn-cs"/>
              </a:rPr>
              <a:t> May</a:t>
            </a:r>
          </a:p>
        </p:txBody>
      </p:sp>
      <p:sp>
        <p:nvSpPr>
          <p:cNvPr id="21" name="TextBox 20">
            <a:extLst>
              <a:ext uri="{FF2B5EF4-FFF2-40B4-BE49-F238E27FC236}">
                <a16:creationId xmlns:a16="http://schemas.microsoft.com/office/drawing/2014/main" id="{649C5077-2B79-25A2-1B85-9F12A6A50CE6}"/>
              </a:ext>
            </a:extLst>
          </p:cNvPr>
          <p:cNvSpPr txBox="1"/>
          <p:nvPr/>
        </p:nvSpPr>
        <p:spPr>
          <a:xfrm>
            <a:off x="2876579" y="3465050"/>
            <a:ext cx="2391827" cy="138499"/>
          </a:xfrm>
          <a:prstGeom prst="rect">
            <a:avLst/>
          </a:prstGeom>
          <a:solidFill>
            <a:srgbClr val="FFFFFF">
              <a:alpha val="80000"/>
            </a:srgbClr>
          </a:solidFill>
          <a:ln>
            <a:noFill/>
          </a:ln>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Pictured: </a:t>
            </a:r>
            <a:r>
              <a:rPr lang="en-GB" sz="1000" dirty="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An </a:t>
            </a:r>
            <a:r>
              <a:rPr lang="en-GB" sz="1000">
                <a:solidFill>
                  <a:srgbClr val="323232"/>
                </a:solidFill>
                <a:latin typeface="Roboto Condensed" panose="02000000000000000000" pitchFamily="2" charset="0"/>
                <a:ea typeface="Roboto Condensed" panose="02000000000000000000" pitchFamily="2" charset="0"/>
                <a:cs typeface="Times New Roman" panose="02020603050405020304" pitchFamily="18" charset="0"/>
              </a:rPr>
              <a:t>axolotl</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 </a:t>
            </a:r>
            <a:r>
              <a:rPr kumimoji="0" lang="en-GB" sz="1000" b="1"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Source:</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 Canva.</a:t>
            </a:r>
          </a:p>
        </p:txBody>
      </p:sp>
      <p:sp>
        <p:nvSpPr>
          <p:cNvPr id="18" name="Freeform 17">
            <a:extLst>
              <a:ext uri="{FF2B5EF4-FFF2-40B4-BE49-F238E27FC236}">
                <a16:creationId xmlns:a16="http://schemas.microsoft.com/office/drawing/2014/main" id="{1D0C70F8-5282-20BD-678B-FD959198523F}"/>
              </a:ext>
            </a:extLst>
          </p:cNvPr>
          <p:cNvSpPr/>
          <p:nvPr/>
        </p:nvSpPr>
        <p:spPr>
          <a:xfrm>
            <a:off x="7217296" y="5952121"/>
            <a:ext cx="549955" cy="259989"/>
          </a:xfrm>
          <a:custGeom>
            <a:avLst/>
            <a:gdLst>
              <a:gd name="connsiteX0" fmla="*/ 306473 w 549955"/>
              <a:gd name="connsiteY0" fmla="*/ 34725 h 259478"/>
              <a:gd name="connsiteX1" fmla="*/ 9098 w 549955"/>
              <a:gd name="connsiteY1" fmla="*/ 225313 h 259478"/>
              <a:gd name="connsiteX2" fmla="*/ 10368 w 549955"/>
              <a:gd name="connsiteY2" fmla="*/ 243609 h 259478"/>
              <a:gd name="connsiteX3" fmla="*/ 513404 w 549955"/>
              <a:gd name="connsiteY3" fmla="*/ 224932 h 259478"/>
              <a:gd name="connsiteX4" fmla="*/ 322860 w 549955"/>
              <a:gd name="connsiteY4" fmla="*/ 31040 h 259478"/>
              <a:gd name="connsiteX5" fmla="*/ 306473 w 549955"/>
              <a:gd name="connsiteY5" fmla="*/ 34725 h 25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955" h="259478">
                <a:moveTo>
                  <a:pt x="306473" y="34725"/>
                </a:moveTo>
                <a:cubicBezTo>
                  <a:pt x="408986" y="-108852"/>
                  <a:pt x="-67502" y="240179"/>
                  <a:pt x="9098" y="225313"/>
                </a:cubicBezTo>
                <a:cubicBezTo>
                  <a:pt x="-3605" y="227854"/>
                  <a:pt x="-2843" y="242085"/>
                  <a:pt x="10368" y="243609"/>
                </a:cubicBezTo>
                <a:cubicBezTo>
                  <a:pt x="141843" y="257840"/>
                  <a:pt x="404159" y="277915"/>
                  <a:pt x="513404" y="224932"/>
                </a:cubicBezTo>
                <a:cubicBezTo>
                  <a:pt x="645642" y="160640"/>
                  <a:pt x="380913" y="53148"/>
                  <a:pt x="322860" y="31040"/>
                </a:cubicBezTo>
                <a:cubicBezTo>
                  <a:pt x="317169" y="28651"/>
                  <a:pt x="310589" y="30125"/>
                  <a:pt x="306473" y="34725"/>
                </a:cubicBezTo>
                <a:close/>
              </a:path>
            </a:pathLst>
          </a:custGeom>
          <a:solidFill>
            <a:srgbClr val="2D995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 name="Freeform 21">
            <a:extLst>
              <a:ext uri="{FF2B5EF4-FFF2-40B4-BE49-F238E27FC236}">
                <a16:creationId xmlns:a16="http://schemas.microsoft.com/office/drawing/2014/main" id="{D84C28AC-8CBC-1D7A-3BF3-76A6AC1E0B24}"/>
              </a:ext>
            </a:extLst>
          </p:cNvPr>
          <p:cNvSpPr/>
          <p:nvPr/>
        </p:nvSpPr>
        <p:spPr>
          <a:xfrm>
            <a:off x="7411065" y="5491682"/>
            <a:ext cx="2762224" cy="968400"/>
          </a:xfrm>
          <a:custGeom>
            <a:avLst/>
            <a:gdLst>
              <a:gd name="connsiteX0" fmla="*/ 10675 w 2404162"/>
              <a:gd name="connsiteY0" fmla="*/ 109398 h 1750543"/>
              <a:gd name="connsiteX1" fmla="*/ 191311 w 2404162"/>
              <a:gd name="connsiteY1" fmla="*/ 0 h 1750543"/>
              <a:gd name="connsiteX2" fmla="*/ 1725699 w 2404162"/>
              <a:gd name="connsiteY2" fmla="*/ 4828 h 1750543"/>
              <a:gd name="connsiteX3" fmla="*/ 2071091 w 2404162"/>
              <a:gd name="connsiteY3" fmla="*/ 16645 h 1750543"/>
              <a:gd name="connsiteX4" fmla="*/ 2386379 w 2404162"/>
              <a:gd name="connsiteY4" fmla="*/ 219939 h 1750543"/>
              <a:gd name="connsiteX5" fmla="*/ 2386379 w 2404162"/>
              <a:gd name="connsiteY5" fmla="*/ 1453934 h 1750543"/>
              <a:gd name="connsiteX6" fmla="*/ 1926278 w 2404162"/>
              <a:gd name="connsiteY6" fmla="*/ 1742993 h 1750543"/>
              <a:gd name="connsiteX7" fmla="*/ 551058 w 2404162"/>
              <a:gd name="connsiteY7" fmla="*/ 1742993 h 1750543"/>
              <a:gd name="connsiteX8" fmla="*/ 96166 w 2404162"/>
              <a:gd name="connsiteY8" fmla="*/ 1719741 h 1750543"/>
              <a:gd name="connsiteX9" fmla="*/ 34938 w 2404162"/>
              <a:gd name="connsiteY9" fmla="*/ 1648842 h 1750543"/>
              <a:gd name="connsiteX10" fmla="*/ 4070 w 2404162"/>
              <a:gd name="connsiteY10" fmla="*/ 1454570 h 1750543"/>
              <a:gd name="connsiteX0" fmla="*/ 10675 w 2404163"/>
              <a:gd name="connsiteY0" fmla="*/ 109398 h 1750543"/>
              <a:gd name="connsiteX1" fmla="*/ 191311 w 2404163"/>
              <a:gd name="connsiteY1" fmla="*/ 0 h 1750543"/>
              <a:gd name="connsiteX2" fmla="*/ 1725699 w 2404163"/>
              <a:gd name="connsiteY2" fmla="*/ 4828 h 1750543"/>
              <a:gd name="connsiteX3" fmla="*/ 2071091 w 2404163"/>
              <a:gd name="connsiteY3" fmla="*/ 16645 h 1750543"/>
              <a:gd name="connsiteX4" fmla="*/ 2386379 w 2404163"/>
              <a:gd name="connsiteY4" fmla="*/ 159153 h 1750543"/>
              <a:gd name="connsiteX5" fmla="*/ 2386379 w 2404163"/>
              <a:gd name="connsiteY5" fmla="*/ 1453934 h 1750543"/>
              <a:gd name="connsiteX6" fmla="*/ 1926278 w 2404163"/>
              <a:gd name="connsiteY6" fmla="*/ 1742993 h 1750543"/>
              <a:gd name="connsiteX7" fmla="*/ 551058 w 2404163"/>
              <a:gd name="connsiteY7" fmla="*/ 1742993 h 1750543"/>
              <a:gd name="connsiteX8" fmla="*/ 96166 w 2404163"/>
              <a:gd name="connsiteY8" fmla="*/ 1719741 h 1750543"/>
              <a:gd name="connsiteX9" fmla="*/ 34938 w 2404163"/>
              <a:gd name="connsiteY9" fmla="*/ 1648842 h 1750543"/>
              <a:gd name="connsiteX10" fmla="*/ 4070 w 2404163"/>
              <a:gd name="connsiteY10" fmla="*/ 1454570 h 1750543"/>
              <a:gd name="connsiteX11" fmla="*/ 10675 w 2404163"/>
              <a:gd name="connsiteY11" fmla="*/ 109398 h 1750543"/>
              <a:gd name="connsiteX0" fmla="*/ 10675 w 2404163"/>
              <a:gd name="connsiteY0" fmla="*/ 109398 h 1750543"/>
              <a:gd name="connsiteX1" fmla="*/ 191311 w 2404163"/>
              <a:gd name="connsiteY1" fmla="*/ 0 h 1750543"/>
              <a:gd name="connsiteX2" fmla="*/ 1725699 w 2404163"/>
              <a:gd name="connsiteY2" fmla="*/ 4828 h 1750543"/>
              <a:gd name="connsiteX3" fmla="*/ 2071091 w 2404163"/>
              <a:gd name="connsiteY3" fmla="*/ 16645 h 1750543"/>
              <a:gd name="connsiteX4" fmla="*/ 2386379 w 2404163"/>
              <a:gd name="connsiteY4" fmla="*/ 159153 h 1750543"/>
              <a:gd name="connsiteX5" fmla="*/ 2386379 w 2404163"/>
              <a:gd name="connsiteY5" fmla="*/ 1453934 h 1750543"/>
              <a:gd name="connsiteX6" fmla="*/ 1926278 w 2404163"/>
              <a:gd name="connsiteY6" fmla="*/ 1742993 h 1750543"/>
              <a:gd name="connsiteX7" fmla="*/ 551058 w 2404163"/>
              <a:gd name="connsiteY7" fmla="*/ 1742993 h 1750543"/>
              <a:gd name="connsiteX8" fmla="*/ 96166 w 2404163"/>
              <a:gd name="connsiteY8" fmla="*/ 1719741 h 1750543"/>
              <a:gd name="connsiteX9" fmla="*/ 34938 w 2404163"/>
              <a:gd name="connsiteY9" fmla="*/ 1648842 h 1750543"/>
              <a:gd name="connsiteX10" fmla="*/ 4070 w 2404163"/>
              <a:gd name="connsiteY10" fmla="*/ 1454570 h 1750543"/>
              <a:gd name="connsiteX11" fmla="*/ 10675 w 2404163"/>
              <a:gd name="connsiteY11" fmla="*/ 109398 h 1750543"/>
              <a:gd name="connsiteX0" fmla="*/ 15787 w 2409275"/>
              <a:gd name="connsiteY0" fmla="*/ 109398 h 1750543"/>
              <a:gd name="connsiteX1" fmla="*/ 196423 w 2409275"/>
              <a:gd name="connsiteY1" fmla="*/ 0 h 1750543"/>
              <a:gd name="connsiteX2" fmla="*/ 1730811 w 2409275"/>
              <a:gd name="connsiteY2" fmla="*/ 4828 h 1750543"/>
              <a:gd name="connsiteX3" fmla="*/ 2076203 w 2409275"/>
              <a:gd name="connsiteY3" fmla="*/ 16645 h 1750543"/>
              <a:gd name="connsiteX4" fmla="*/ 2391491 w 2409275"/>
              <a:gd name="connsiteY4" fmla="*/ 159153 h 1750543"/>
              <a:gd name="connsiteX5" fmla="*/ 2391491 w 2409275"/>
              <a:gd name="connsiteY5" fmla="*/ 1453934 h 1750543"/>
              <a:gd name="connsiteX6" fmla="*/ 1931390 w 2409275"/>
              <a:gd name="connsiteY6" fmla="*/ 1742993 h 1750543"/>
              <a:gd name="connsiteX7" fmla="*/ 556170 w 2409275"/>
              <a:gd name="connsiteY7" fmla="*/ 1742993 h 1750543"/>
              <a:gd name="connsiteX8" fmla="*/ 101278 w 2409275"/>
              <a:gd name="connsiteY8" fmla="*/ 1719741 h 1750543"/>
              <a:gd name="connsiteX9" fmla="*/ 24689 w 2409275"/>
              <a:gd name="connsiteY9" fmla="*/ 1624528 h 1750543"/>
              <a:gd name="connsiteX10" fmla="*/ 9182 w 2409275"/>
              <a:gd name="connsiteY10" fmla="*/ 1454570 h 1750543"/>
              <a:gd name="connsiteX11" fmla="*/ 15787 w 2409275"/>
              <a:gd name="connsiteY11" fmla="*/ 109398 h 1750543"/>
              <a:gd name="connsiteX0" fmla="*/ 15787 w 2409275"/>
              <a:gd name="connsiteY0" fmla="*/ 109398 h 1746135"/>
              <a:gd name="connsiteX1" fmla="*/ 196423 w 2409275"/>
              <a:gd name="connsiteY1" fmla="*/ 0 h 1746135"/>
              <a:gd name="connsiteX2" fmla="*/ 1730811 w 2409275"/>
              <a:gd name="connsiteY2" fmla="*/ 4828 h 1746135"/>
              <a:gd name="connsiteX3" fmla="*/ 2076203 w 2409275"/>
              <a:gd name="connsiteY3" fmla="*/ 16645 h 1746135"/>
              <a:gd name="connsiteX4" fmla="*/ 2391491 w 2409275"/>
              <a:gd name="connsiteY4" fmla="*/ 159153 h 1746135"/>
              <a:gd name="connsiteX5" fmla="*/ 2391491 w 2409275"/>
              <a:gd name="connsiteY5" fmla="*/ 1453934 h 1746135"/>
              <a:gd name="connsiteX6" fmla="*/ 1931390 w 2409275"/>
              <a:gd name="connsiteY6" fmla="*/ 1742993 h 1746135"/>
              <a:gd name="connsiteX7" fmla="*/ 556170 w 2409275"/>
              <a:gd name="connsiteY7" fmla="*/ 1742993 h 1746135"/>
              <a:gd name="connsiteX8" fmla="*/ 139680 w 2409275"/>
              <a:gd name="connsiteY8" fmla="*/ 1715689 h 1746135"/>
              <a:gd name="connsiteX9" fmla="*/ 24689 w 2409275"/>
              <a:gd name="connsiteY9" fmla="*/ 1624528 h 1746135"/>
              <a:gd name="connsiteX10" fmla="*/ 9182 w 2409275"/>
              <a:gd name="connsiteY10" fmla="*/ 1454570 h 1746135"/>
              <a:gd name="connsiteX11" fmla="*/ 15787 w 2409275"/>
              <a:gd name="connsiteY11" fmla="*/ 109398 h 1746135"/>
              <a:gd name="connsiteX0" fmla="*/ 15787 w 2409275"/>
              <a:gd name="connsiteY0" fmla="*/ 109398 h 1746135"/>
              <a:gd name="connsiteX1" fmla="*/ 196423 w 2409275"/>
              <a:gd name="connsiteY1" fmla="*/ 0 h 1746135"/>
              <a:gd name="connsiteX2" fmla="*/ 1730811 w 2409275"/>
              <a:gd name="connsiteY2" fmla="*/ 4828 h 1746135"/>
              <a:gd name="connsiteX3" fmla="*/ 2076203 w 2409275"/>
              <a:gd name="connsiteY3" fmla="*/ 16645 h 1746135"/>
              <a:gd name="connsiteX4" fmla="*/ 2391491 w 2409275"/>
              <a:gd name="connsiteY4" fmla="*/ 159153 h 1746135"/>
              <a:gd name="connsiteX5" fmla="*/ 2391491 w 2409275"/>
              <a:gd name="connsiteY5" fmla="*/ 1453934 h 1746135"/>
              <a:gd name="connsiteX6" fmla="*/ 1931390 w 2409275"/>
              <a:gd name="connsiteY6" fmla="*/ 1742993 h 1746135"/>
              <a:gd name="connsiteX7" fmla="*/ 556170 w 2409275"/>
              <a:gd name="connsiteY7" fmla="*/ 1742993 h 1746135"/>
              <a:gd name="connsiteX8" fmla="*/ 139680 w 2409275"/>
              <a:gd name="connsiteY8" fmla="*/ 1715689 h 1746135"/>
              <a:gd name="connsiteX9" fmla="*/ 24689 w 2409275"/>
              <a:gd name="connsiteY9" fmla="*/ 1624528 h 1746135"/>
              <a:gd name="connsiteX10" fmla="*/ 9182 w 2409275"/>
              <a:gd name="connsiteY10" fmla="*/ 1454570 h 1746135"/>
              <a:gd name="connsiteX11" fmla="*/ 15787 w 2409275"/>
              <a:gd name="connsiteY11" fmla="*/ 109398 h 1746135"/>
              <a:gd name="connsiteX0" fmla="*/ 15787 w 2409275"/>
              <a:gd name="connsiteY0" fmla="*/ 109398 h 1745902"/>
              <a:gd name="connsiteX1" fmla="*/ 196423 w 2409275"/>
              <a:gd name="connsiteY1" fmla="*/ 0 h 1745902"/>
              <a:gd name="connsiteX2" fmla="*/ 1730811 w 2409275"/>
              <a:gd name="connsiteY2" fmla="*/ 4828 h 1745902"/>
              <a:gd name="connsiteX3" fmla="*/ 2076203 w 2409275"/>
              <a:gd name="connsiteY3" fmla="*/ 16645 h 1745902"/>
              <a:gd name="connsiteX4" fmla="*/ 2391491 w 2409275"/>
              <a:gd name="connsiteY4" fmla="*/ 159153 h 1745902"/>
              <a:gd name="connsiteX5" fmla="*/ 2391491 w 2409275"/>
              <a:gd name="connsiteY5" fmla="*/ 1453934 h 1745902"/>
              <a:gd name="connsiteX6" fmla="*/ 1931390 w 2409275"/>
              <a:gd name="connsiteY6" fmla="*/ 1742993 h 1745902"/>
              <a:gd name="connsiteX7" fmla="*/ 556170 w 2409275"/>
              <a:gd name="connsiteY7" fmla="*/ 1742993 h 1745902"/>
              <a:gd name="connsiteX8" fmla="*/ 156881 w 2409275"/>
              <a:gd name="connsiteY8" fmla="*/ 1719319 h 1745902"/>
              <a:gd name="connsiteX9" fmla="*/ 24689 w 2409275"/>
              <a:gd name="connsiteY9" fmla="*/ 1624528 h 1745902"/>
              <a:gd name="connsiteX10" fmla="*/ 9182 w 2409275"/>
              <a:gd name="connsiteY10" fmla="*/ 1454570 h 1745902"/>
              <a:gd name="connsiteX11" fmla="*/ 15787 w 2409275"/>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8509 w 2401997"/>
              <a:gd name="connsiteY0" fmla="*/ 109398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8509 w 2401997"/>
              <a:gd name="connsiteY11" fmla="*/ 109398 h 1745902"/>
              <a:gd name="connsiteX0" fmla="*/ 11023 w 2401997"/>
              <a:gd name="connsiteY0" fmla="*/ 291606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11023 w 2401997"/>
              <a:gd name="connsiteY11" fmla="*/ 291606 h 1745902"/>
              <a:gd name="connsiteX0" fmla="*/ 11023 w 2401997"/>
              <a:gd name="connsiteY0" fmla="*/ 291606 h 1745902"/>
              <a:gd name="connsiteX1" fmla="*/ 189145 w 2401997"/>
              <a:gd name="connsiteY1" fmla="*/ 0 h 1745902"/>
              <a:gd name="connsiteX2" fmla="*/ 1723533 w 2401997"/>
              <a:gd name="connsiteY2" fmla="*/ 4828 h 1745902"/>
              <a:gd name="connsiteX3" fmla="*/ 2068925 w 2401997"/>
              <a:gd name="connsiteY3" fmla="*/ 16645 h 1745902"/>
              <a:gd name="connsiteX4" fmla="*/ 2384213 w 2401997"/>
              <a:gd name="connsiteY4" fmla="*/ 159153 h 1745902"/>
              <a:gd name="connsiteX5" fmla="*/ 2384213 w 2401997"/>
              <a:gd name="connsiteY5" fmla="*/ 1453934 h 1745902"/>
              <a:gd name="connsiteX6" fmla="*/ 1924112 w 2401997"/>
              <a:gd name="connsiteY6" fmla="*/ 1742993 h 1745902"/>
              <a:gd name="connsiteX7" fmla="*/ 548892 w 2401997"/>
              <a:gd name="connsiteY7" fmla="*/ 1742993 h 1745902"/>
              <a:gd name="connsiteX8" fmla="*/ 149603 w 2401997"/>
              <a:gd name="connsiteY8" fmla="*/ 1719319 h 1745902"/>
              <a:gd name="connsiteX9" fmla="*/ 51813 w 2401997"/>
              <a:gd name="connsiteY9" fmla="*/ 1657201 h 1745902"/>
              <a:gd name="connsiteX10" fmla="*/ 1904 w 2401997"/>
              <a:gd name="connsiteY10" fmla="*/ 1454570 h 1745902"/>
              <a:gd name="connsiteX11" fmla="*/ 11023 w 2401997"/>
              <a:gd name="connsiteY11" fmla="*/ 291606 h 1745902"/>
              <a:gd name="connsiteX0" fmla="*/ 8666 w 2399640"/>
              <a:gd name="connsiteY0" fmla="*/ 291606 h 1745902"/>
              <a:gd name="connsiteX1" fmla="*/ 186788 w 2399640"/>
              <a:gd name="connsiteY1" fmla="*/ 0 h 1745902"/>
              <a:gd name="connsiteX2" fmla="*/ 1721176 w 2399640"/>
              <a:gd name="connsiteY2" fmla="*/ 4828 h 1745902"/>
              <a:gd name="connsiteX3" fmla="*/ 2066568 w 2399640"/>
              <a:gd name="connsiteY3" fmla="*/ 16645 h 1745902"/>
              <a:gd name="connsiteX4" fmla="*/ 2381856 w 2399640"/>
              <a:gd name="connsiteY4" fmla="*/ 159153 h 1745902"/>
              <a:gd name="connsiteX5" fmla="*/ 2381856 w 2399640"/>
              <a:gd name="connsiteY5" fmla="*/ 1453934 h 1745902"/>
              <a:gd name="connsiteX6" fmla="*/ 1921755 w 2399640"/>
              <a:gd name="connsiteY6" fmla="*/ 1742993 h 1745902"/>
              <a:gd name="connsiteX7" fmla="*/ 546535 w 2399640"/>
              <a:gd name="connsiteY7" fmla="*/ 1742993 h 1745902"/>
              <a:gd name="connsiteX8" fmla="*/ 147246 w 2399640"/>
              <a:gd name="connsiteY8" fmla="*/ 1719319 h 1745902"/>
              <a:gd name="connsiteX9" fmla="*/ 49456 w 2399640"/>
              <a:gd name="connsiteY9" fmla="*/ 1657201 h 1745902"/>
              <a:gd name="connsiteX10" fmla="*/ 2061 w 2399640"/>
              <a:gd name="connsiteY10" fmla="*/ 1360325 h 1745902"/>
              <a:gd name="connsiteX11" fmla="*/ 8666 w 2399640"/>
              <a:gd name="connsiteY11" fmla="*/ 291606 h 1745902"/>
              <a:gd name="connsiteX0" fmla="*/ 8666 w 2399640"/>
              <a:gd name="connsiteY0" fmla="*/ 291606 h 1743208"/>
              <a:gd name="connsiteX1" fmla="*/ 186788 w 2399640"/>
              <a:gd name="connsiteY1" fmla="*/ 0 h 1743208"/>
              <a:gd name="connsiteX2" fmla="*/ 1721176 w 2399640"/>
              <a:gd name="connsiteY2" fmla="*/ 4828 h 1743208"/>
              <a:gd name="connsiteX3" fmla="*/ 2066568 w 2399640"/>
              <a:gd name="connsiteY3" fmla="*/ 16645 h 1743208"/>
              <a:gd name="connsiteX4" fmla="*/ 2381856 w 2399640"/>
              <a:gd name="connsiteY4" fmla="*/ 159153 h 1743208"/>
              <a:gd name="connsiteX5" fmla="*/ 2381856 w 2399640"/>
              <a:gd name="connsiteY5" fmla="*/ 1453934 h 1743208"/>
              <a:gd name="connsiteX6" fmla="*/ 2147994 w 2399640"/>
              <a:gd name="connsiteY6" fmla="*/ 1730428 h 1743208"/>
              <a:gd name="connsiteX7" fmla="*/ 546535 w 2399640"/>
              <a:gd name="connsiteY7" fmla="*/ 1742993 h 1743208"/>
              <a:gd name="connsiteX8" fmla="*/ 147246 w 2399640"/>
              <a:gd name="connsiteY8" fmla="*/ 1719319 h 1743208"/>
              <a:gd name="connsiteX9" fmla="*/ 49456 w 2399640"/>
              <a:gd name="connsiteY9" fmla="*/ 1657201 h 1743208"/>
              <a:gd name="connsiteX10" fmla="*/ 2061 w 2399640"/>
              <a:gd name="connsiteY10" fmla="*/ 1360325 h 1743208"/>
              <a:gd name="connsiteX11" fmla="*/ 8666 w 2399640"/>
              <a:gd name="connsiteY11" fmla="*/ 291606 h 1743208"/>
              <a:gd name="connsiteX0" fmla="*/ 8666 w 2399640"/>
              <a:gd name="connsiteY0" fmla="*/ 291606 h 1765282"/>
              <a:gd name="connsiteX1" fmla="*/ 186788 w 2399640"/>
              <a:gd name="connsiteY1" fmla="*/ 0 h 1765282"/>
              <a:gd name="connsiteX2" fmla="*/ 1721176 w 2399640"/>
              <a:gd name="connsiteY2" fmla="*/ 4828 h 1765282"/>
              <a:gd name="connsiteX3" fmla="*/ 2066568 w 2399640"/>
              <a:gd name="connsiteY3" fmla="*/ 16645 h 1765282"/>
              <a:gd name="connsiteX4" fmla="*/ 2381856 w 2399640"/>
              <a:gd name="connsiteY4" fmla="*/ 159153 h 1765282"/>
              <a:gd name="connsiteX5" fmla="*/ 2381856 w 2399640"/>
              <a:gd name="connsiteY5" fmla="*/ 1328276 h 1765282"/>
              <a:gd name="connsiteX6" fmla="*/ 2147994 w 2399640"/>
              <a:gd name="connsiteY6" fmla="*/ 1730428 h 1765282"/>
              <a:gd name="connsiteX7" fmla="*/ 546535 w 2399640"/>
              <a:gd name="connsiteY7" fmla="*/ 1742993 h 1765282"/>
              <a:gd name="connsiteX8" fmla="*/ 147246 w 2399640"/>
              <a:gd name="connsiteY8" fmla="*/ 1719319 h 1765282"/>
              <a:gd name="connsiteX9" fmla="*/ 49456 w 2399640"/>
              <a:gd name="connsiteY9" fmla="*/ 1657201 h 1765282"/>
              <a:gd name="connsiteX10" fmla="*/ 2061 w 2399640"/>
              <a:gd name="connsiteY10" fmla="*/ 1360325 h 1765282"/>
              <a:gd name="connsiteX11" fmla="*/ 8666 w 2399640"/>
              <a:gd name="connsiteY11" fmla="*/ 291606 h 1765282"/>
              <a:gd name="connsiteX0" fmla="*/ 8666 w 2399640"/>
              <a:gd name="connsiteY0" fmla="*/ 291606 h 1765282"/>
              <a:gd name="connsiteX1" fmla="*/ 186788 w 2399640"/>
              <a:gd name="connsiteY1" fmla="*/ 0 h 1765282"/>
              <a:gd name="connsiteX2" fmla="*/ 1721176 w 2399640"/>
              <a:gd name="connsiteY2" fmla="*/ 4828 h 1765282"/>
              <a:gd name="connsiteX3" fmla="*/ 2066568 w 2399640"/>
              <a:gd name="connsiteY3" fmla="*/ 16645 h 1765282"/>
              <a:gd name="connsiteX4" fmla="*/ 2381856 w 2399640"/>
              <a:gd name="connsiteY4" fmla="*/ 159153 h 1765282"/>
              <a:gd name="connsiteX5" fmla="*/ 2381856 w 2399640"/>
              <a:gd name="connsiteY5" fmla="*/ 1328276 h 1765282"/>
              <a:gd name="connsiteX6" fmla="*/ 2147994 w 2399640"/>
              <a:gd name="connsiteY6" fmla="*/ 1730428 h 1765282"/>
              <a:gd name="connsiteX7" fmla="*/ 546535 w 2399640"/>
              <a:gd name="connsiteY7" fmla="*/ 1742993 h 1765282"/>
              <a:gd name="connsiteX8" fmla="*/ 147246 w 2399640"/>
              <a:gd name="connsiteY8" fmla="*/ 1719319 h 1765282"/>
              <a:gd name="connsiteX9" fmla="*/ 49456 w 2399640"/>
              <a:gd name="connsiteY9" fmla="*/ 1657201 h 1765282"/>
              <a:gd name="connsiteX10" fmla="*/ 2061 w 2399640"/>
              <a:gd name="connsiteY10" fmla="*/ 1360325 h 1765282"/>
              <a:gd name="connsiteX11" fmla="*/ 8666 w 2399640"/>
              <a:gd name="connsiteY11" fmla="*/ 291606 h 1765282"/>
              <a:gd name="connsiteX0" fmla="*/ 8666 w 2399640"/>
              <a:gd name="connsiteY0" fmla="*/ 291606 h 1743605"/>
              <a:gd name="connsiteX1" fmla="*/ 186788 w 2399640"/>
              <a:gd name="connsiteY1" fmla="*/ 0 h 1743605"/>
              <a:gd name="connsiteX2" fmla="*/ 1721176 w 2399640"/>
              <a:gd name="connsiteY2" fmla="*/ 4828 h 1743605"/>
              <a:gd name="connsiteX3" fmla="*/ 2066568 w 2399640"/>
              <a:gd name="connsiteY3" fmla="*/ 16645 h 1743605"/>
              <a:gd name="connsiteX4" fmla="*/ 2381856 w 2399640"/>
              <a:gd name="connsiteY4" fmla="*/ 159153 h 1743605"/>
              <a:gd name="connsiteX5" fmla="*/ 2381856 w 2399640"/>
              <a:gd name="connsiteY5" fmla="*/ 1328276 h 1743605"/>
              <a:gd name="connsiteX6" fmla="*/ 2147994 w 2399640"/>
              <a:gd name="connsiteY6" fmla="*/ 1730428 h 1743605"/>
              <a:gd name="connsiteX7" fmla="*/ 546535 w 2399640"/>
              <a:gd name="connsiteY7" fmla="*/ 1742993 h 1743605"/>
              <a:gd name="connsiteX8" fmla="*/ 147246 w 2399640"/>
              <a:gd name="connsiteY8" fmla="*/ 1719319 h 1743605"/>
              <a:gd name="connsiteX9" fmla="*/ 49456 w 2399640"/>
              <a:gd name="connsiteY9" fmla="*/ 1657201 h 1743605"/>
              <a:gd name="connsiteX10" fmla="*/ 2061 w 2399640"/>
              <a:gd name="connsiteY10" fmla="*/ 1360325 h 1743605"/>
              <a:gd name="connsiteX11" fmla="*/ 8666 w 2399640"/>
              <a:gd name="connsiteY11" fmla="*/ 291606 h 1743605"/>
              <a:gd name="connsiteX0" fmla="*/ 8666 w 2381880"/>
              <a:gd name="connsiteY0" fmla="*/ 291606 h 1743605"/>
              <a:gd name="connsiteX1" fmla="*/ 186788 w 2381880"/>
              <a:gd name="connsiteY1" fmla="*/ 0 h 1743605"/>
              <a:gd name="connsiteX2" fmla="*/ 1721176 w 2381880"/>
              <a:gd name="connsiteY2" fmla="*/ 4828 h 1743605"/>
              <a:gd name="connsiteX3" fmla="*/ 2066568 w 2381880"/>
              <a:gd name="connsiteY3" fmla="*/ 16645 h 1743605"/>
              <a:gd name="connsiteX4" fmla="*/ 2344150 w 2381880"/>
              <a:gd name="connsiteY4" fmla="*/ 165436 h 1743605"/>
              <a:gd name="connsiteX5" fmla="*/ 2381856 w 2381880"/>
              <a:gd name="connsiteY5" fmla="*/ 1328276 h 1743605"/>
              <a:gd name="connsiteX6" fmla="*/ 2147994 w 2381880"/>
              <a:gd name="connsiteY6" fmla="*/ 1730428 h 1743605"/>
              <a:gd name="connsiteX7" fmla="*/ 546535 w 2381880"/>
              <a:gd name="connsiteY7" fmla="*/ 1742993 h 1743605"/>
              <a:gd name="connsiteX8" fmla="*/ 147246 w 2381880"/>
              <a:gd name="connsiteY8" fmla="*/ 1719319 h 1743605"/>
              <a:gd name="connsiteX9" fmla="*/ 49456 w 2381880"/>
              <a:gd name="connsiteY9" fmla="*/ 1657201 h 1743605"/>
              <a:gd name="connsiteX10" fmla="*/ 2061 w 2381880"/>
              <a:gd name="connsiteY10" fmla="*/ 1360325 h 1743605"/>
              <a:gd name="connsiteX11" fmla="*/ 8666 w 2381880"/>
              <a:gd name="connsiteY11" fmla="*/ 291606 h 1743605"/>
              <a:gd name="connsiteX0" fmla="*/ 8666 w 2381880"/>
              <a:gd name="connsiteY0" fmla="*/ 291606 h 1743605"/>
              <a:gd name="connsiteX1" fmla="*/ 186788 w 2381880"/>
              <a:gd name="connsiteY1" fmla="*/ 0 h 1743605"/>
              <a:gd name="connsiteX2" fmla="*/ 1721176 w 2381880"/>
              <a:gd name="connsiteY2" fmla="*/ 4828 h 1743605"/>
              <a:gd name="connsiteX3" fmla="*/ 2066568 w 2381880"/>
              <a:gd name="connsiteY3" fmla="*/ 16645 h 1743605"/>
              <a:gd name="connsiteX4" fmla="*/ 2344150 w 2381880"/>
              <a:gd name="connsiteY4" fmla="*/ 165436 h 1743605"/>
              <a:gd name="connsiteX5" fmla="*/ 2381856 w 2381880"/>
              <a:gd name="connsiteY5" fmla="*/ 1328276 h 1743605"/>
              <a:gd name="connsiteX6" fmla="*/ 2147994 w 2381880"/>
              <a:gd name="connsiteY6" fmla="*/ 1730428 h 1743605"/>
              <a:gd name="connsiteX7" fmla="*/ 546535 w 2381880"/>
              <a:gd name="connsiteY7" fmla="*/ 1742993 h 1743605"/>
              <a:gd name="connsiteX8" fmla="*/ 147246 w 2381880"/>
              <a:gd name="connsiteY8" fmla="*/ 1719319 h 1743605"/>
              <a:gd name="connsiteX9" fmla="*/ 49456 w 2381880"/>
              <a:gd name="connsiteY9" fmla="*/ 1657201 h 1743605"/>
              <a:gd name="connsiteX10" fmla="*/ 2061 w 2381880"/>
              <a:gd name="connsiteY10" fmla="*/ 1360325 h 1743605"/>
              <a:gd name="connsiteX11" fmla="*/ 8666 w 2381880"/>
              <a:gd name="connsiteY11" fmla="*/ 291606 h 1743605"/>
              <a:gd name="connsiteX0" fmla="*/ 8666 w 2384460"/>
              <a:gd name="connsiteY0" fmla="*/ 291606 h 1743605"/>
              <a:gd name="connsiteX1" fmla="*/ 186788 w 2384460"/>
              <a:gd name="connsiteY1" fmla="*/ 0 h 1743605"/>
              <a:gd name="connsiteX2" fmla="*/ 1721176 w 2384460"/>
              <a:gd name="connsiteY2" fmla="*/ 4828 h 1743605"/>
              <a:gd name="connsiteX3" fmla="*/ 2066568 w 2384460"/>
              <a:gd name="connsiteY3" fmla="*/ 16645 h 1743605"/>
              <a:gd name="connsiteX4" fmla="*/ 2344150 w 2384460"/>
              <a:gd name="connsiteY4" fmla="*/ 165436 h 1743605"/>
              <a:gd name="connsiteX5" fmla="*/ 2381856 w 2384460"/>
              <a:gd name="connsiteY5" fmla="*/ 1328276 h 1743605"/>
              <a:gd name="connsiteX6" fmla="*/ 2147994 w 2384460"/>
              <a:gd name="connsiteY6" fmla="*/ 1730428 h 1743605"/>
              <a:gd name="connsiteX7" fmla="*/ 546535 w 2384460"/>
              <a:gd name="connsiteY7" fmla="*/ 1742993 h 1743605"/>
              <a:gd name="connsiteX8" fmla="*/ 147246 w 2384460"/>
              <a:gd name="connsiteY8" fmla="*/ 1719319 h 1743605"/>
              <a:gd name="connsiteX9" fmla="*/ 49456 w 2384460"/>
              <a:gd name="connsiteY9" fmla="*/ 1657201 h 1743605"/>
              <a:gd name="connsiteX10" fmla="*/ 2061 w 2384460"/>
              <a:gd name="connsiteY10" fmla="*/ 1360325 h 1743605"/>
              <a:gd name="connsiteX11" fmla="*/ 8666 w 2384460"/>
              <a:gd name="connsiteY11" fmla="*/ 291606 h 1743605"/>
              <a:gd name="connsiteX0" fmla="*/ 8666 w 2384460"/>
              <a:gd name="connsiteY0" fmla="*/ 291606 h 1743605"/>
              <a:gd name="connsiteX1" fmla="*/ 186788 w 2384460"/>
              <a:gd name="connsiteY1" fmla="*/ 0 h 1743605"/>
              <a:gd name="connsiteX2" fmla="*/ 1603029 w 2384460"/>
              <a:gd name="connsiteY2" fmla="*/ 17394 h 1743605"/>
              <a:gd name="connsiteX3" fmla="*/ 2066568 w 2384460"/>
              <a:gd name="connsiteY3" fmla="*/ 16645 h 1743605"/>
              <a:gd name="connsiteX4" fmla="*/ 2344150 w 2384460"/>
              <a:gd name="connsiteY4" fmla="*/ 165436 h 1743605"/>
              <a:gd name="connsiteX5" fmla="*/ 2381856 w 2384460"/>
              <a:gd name="connsiteY5" fmla="*/ 1328276 h 1743605"/>
              <a:gd name="connsiteX6" fmla="*/ 2147994 w 2384460"/>
              <a:gd name="connsiteY6" fmla="*/ 1730428 h 1743605"/>
              <a:gd name="connsiteX7" fmla="*/ 546535 w 2384460"/>
              <a:gd name="connsiteY7" fmla="*/ 1742993 h 1743605"/>
              <a:gd name="connsiteX8" fmla="*/ 147246 w 2384460"/>
              <a:gd name="connsiteY8" fmla="*/ 1719319 h 1743605"/>
              <a:gd name="connsiteX9" fmla="*/ 49456 w 2384460"/>
              <a:gd name="connsiteY9" fmla="*/ 1657201 h 1743605"/>
              <a:gd name="connsiteX10" fmla="*/ 2061 w 2384460"/>
              <a:gd name="connsiteY10" fmla="*/ 1360325 h 1743605"/>
              <a:gd name="connsiteX11" fmla="*/ 8666 w 2384460"/>
              <a:gd name="connsiteY11" fmla="*/ 291606 h 174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4460" h="1743605">
                <a:moveTo>
                  <a:pt x="8666" y="291606"/>
                </a:moveTo>
                <a:cubicBezTo>
                  <a:pt x="12223" y="88211"/>
                  <a:pt x="66364" y="254"/>
                  <a:pt x="186788" y="0"/>
                </a:cubicBezTo>
                <a:lnTo>
                  <a:pt x="1603029" y="17394"/>
                </a:lnTo>
                <a:cubicBezTo>
                  <a:pt x="1686106" y="15997"/>
                  <a:pt x="1943048" y="-8029"/>
                  <a:pt x="2066568" y="16645"/>
                </a:cubicBezTo>
                <a:cubicBezTo>
                  <a:pt x="2190088" y="41319"/>
                  <a:pt x="2309504" y="34280"/>
                  <a:pt x="2344150" y="165436"/>
                </a:cubicBezTo>
                <a:cubicBezTo>
                  <a:pt x="2399247" y="308442"/>
                  <a:pt x="2381856" y="1162973"/>
                  <a:pt x="2381856" y="1328276"/>
                </a:cubicBezTo>
                <a:cubicBezTo>
                  <a:pt x="2362293" y="1694072"/>
                  <a:pt x="2305570" y="1717856"/>
                  <a:pt x="2147994" y="1730428"/>
                </a:cubicBezTo>
                <a:cubicBezTo>
                  <a:pt x="1990418" y="1743000"/>
                  <a:pt x="879993" y="1744845"/>
                  <a:pt x="546535" y="1742993"/>
                </a:cubicBezTo>
                <a:cubicBezTo>
                  <a:pt x="213077" y="1741142"/>
                  <a:pt x="277634" y="1743141"/>
                  <a:pt x="147246" y="1719319"/>
                </a:cubicBezTo>
                <a:cubicBezTo>
                  <a:pt x="106773" y="1705590"/>
                  <a:pt x="66833" y="1683287"/>
                  <a:pt x="49456" y="1657201"/>
                </a:cubicBezTo>
                <a:cubicBezTo>
                  <a:pt x="13126" y="1594307"/>
                  <a:pt x="-6704" y="1430207"/>
                  <a:pt x="2061" y="1360325"/>
                </a:cubicBezTo>
                <a:cubicBezTo>
                  <a:pt x="4263" y="911934"/>
                  <a:pt x="6464" y="739997"/>
                  <a:pt x="8666" y="291606"/>
                </a:cubicBezTo>
                <a:close/>
              </a:path>
            </a:pathLst>
          </a:custGeom>
          <a:solidFill>
            <a:srgbClr val="2D9954"/>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 name="TextBox 23">
            <a:extLst>
              <a:ext uri="{FF2B5EF4-FFF2-40B4-BE49-F238E27FC236}">
                <a16:creationId xmlns:a16="http://schemas.microsoft.com/office/drawing/2014/main" id="{CC7B676B-8BC3-AFF9-1637-3ED1E1437F8B}"/>
              </a:ext>
            </a:extLst>
          </p:cNvPr>
          <p:cNvSpPr txBox="1"/>
          <p:nvPr/>
        </p:nvSpPr>
        <p:spPr>
          <a:xfrm>
            <a:off x="7580671" y="5634468"/>
            <a:ext cx="2363531" cy="691215"/>
          </a:xfrm>
          <a:prstGeom prst="rect">
            <a:avLst/>
          </a:prstGeom>
          <a:noFill/>
        </p:spPr>
        <p:txBody>
          <a:bodyPr wrap="square" lIns="0" tIns="0" rIns="0" bIns="0" rtlCol="0">
            <a:spAutoFit/>
          </a:bodyPr>
          <a:lstStyle/>
          <a:p>
            <a:pPr marL="0" marR="0" lvl="0" indent="0" algn="l" defTabSz="457200" rtl="0" eaLnBrk="1" fontAlgn="auto" latinLnBrk="0" hangingPunct="1">
              <a:lnSpc>
                <a:spcPct val="80000"/>
              </a:lnSpc>
              <a:spcBef>
                <a:spcPts val="0"/>
              </a:spcBef>
              <a:spcAft>
                <a:spcPts val="300"/>
              </a:spcAft>
              <a:buClrTx/>
              <a:buSzTx/>
              <a:buFontTx/>
              <a:buNone/>
              <a:tabLst/>
              <a:defRPr/>
            </a:pPr>
            <a:r>
              <a:rPr lang="en-GB" sz="1400" spc="-20" dirty="0">
                <a:solidFill>
                  <a:srgbClr val="FFFFFF"/>
                </a:solidFill>
                <a:latin typeface="Roboto Condensed"/>
                <a:ea typeface="Roboto Condensed"/>
                <a:cs typeface="Times New Roman"/>
              </a:rPr>
              <a:t>I think places are made special by the people that you go with to visit them and the memories that you make whilst you are there.</a:t>
            </a:r>
            <a:r>
              <a:rPr kumimoji="0" lang="en-GB" sz="1400" b="0" i="0" u="none" strike="noStrike" kern="1200" cap="none" spc="-20" normalizeH="0" baseline="0" noProof="0" dirty="0">
                <a:ln>
                  <a:noFill/>
                </a:ln>
                <a:solidFill>
                  <a:srgbClr val="FFFFFF"/>
                </a:solidFill>
                <a:effectLst/>
                <a:uLnTx/>
                <a:uFillTx/>
                <a:latin typeface="Roboto Condensed"/>
                <a:ea typeface="Roboto Condensed"/>
                <a:cs typeface="Times New Roman"/>
              </a:rPr>
              <a:t> </a:t>
            </a:r>
            <a:r>
              <a:rPr kumimoji="0" lang="en-GB" sz="1400" b="1" i="0" u="none" strike="noStrike" kern="1200" cap="none" spc="-20" normalizeH="0" baseline="0" noProof="0" dirty="0">
                <a:ln>
                  <a:noFill/>
                </a:ln>
                <a:solidFill>
                  <a:srgbClr val="FFFFFF"/>
                </a:solidFill>
                <a:effectLst/>
                <a:uLnTx/>
                <a:uFillTx/>
                <a:latin typeface="Roboto Condensed"/>
                <a:ea typeface="Roboto Condensed"/>
                <a:cs typeface="Times New Roman"/>
              </a:rPr>
              <a:t>Joshua</a:t>
            </a:r>
          </a:p>
        </p:txBody>
      </p:sp>
      <p:sp>
        <p:nvSpPr>
          <p:cNvPr id="33" name="TextBox 32">
            <a:extLst>
              <a:ext uri="{FF2B5EF4-FFF2-40B4-BE49-F238E27FC236}">
                <a16:creationId xmlns:a16="http://schemas.microsoft.com/office/drawing/2014/main" id="{9ED6C38B-E80E-E4A3-97B6-976A74178824}"/>
              </a:ext>
            </a:extLst>
          </p:cNvPr>
          <p:cNvSpPr txBox="1"/>
          <p:nvPr/>
        </p:nvSpPr>
        <p:spPr>
          <a:xfrm>
            <a:off x="7048436" y="3552849"/>
            <a:ext cx="781800" cy="1523494"/>
          </a:xfrm>
          <a:prstGeom prst="rect">
            <a:avLst/>
          </a:prstGeom>
          <a:solidFill>
            <a:srgbClr val="FFFFFF">
              <a:alpha val="80000"/>
            </a:srgbClr>
          </a:solidFill>
          <a:ln>
            <a:noFill/>
          </a:ln>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Pictured:</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 Jason </a:t>
            </a:r>
            <a:r>
              <a:rPr kumimoji="0" lang="en-GB" sz="1000" b="0" i="0" u="none" strike="noStrike" kern="1200" cap="none" spc="0" normalizeH="0" baseline="0" noProof="0" dirty="0" err="1">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Burbury</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 broke the record for most underpants worn during a marathon. </a:t>
            </a:r>
            <a:r>
              <a:rPr kumimoji="0" lang="en-GB" sz="1000" b="1"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Source:</a:t>
            </a:r>
            <a:r>
              <a:rPr kumimoji="0" lang="en-GB" sz="10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Times New Roman" panose="02020603050405020304" pitchFamily="18" charset="0"/>
              </a:rPr>
              <a:t> Guinness World Records @GWR on X.</a:t>
            </a:r>
          </a:p>
        </p:txBody>
      </p:sp>
      <p:sp>
        <p:nvSpPr>
          <p:cNvPr id="25" name="TextBox 24">
            <a:extLst>
              <a:ext uri="{FF2B5EF4-FFF2-40B4-BE49-F238E27FC236}">
                <a16:creationId xmlns:a16="http://schemas.microsoft.com/office/drawing/2014/main" id="{1F957096-C6E6-ABE6-F994-4802457D8427}"/>
              </a:ext>
            </a:extLst>
          </p:cNvPr>
          <p:cNvSpPr txBox="1"/>
          <p:nvPr/>
        </p:nvSpPr>
        <p:spPr>
          <a:xfrm>
            <a:off x="5564163" y="5238616"/>
            <a:ext cx="5018344" cy="227113"/>
          </a:xfrm>
          <a:prstGeom prst="rect">
            <a:avLst/>
          </a:prstGeom>
          <a:noFill/>
        </p:spPr>
        <p:txBody>
          <a:bodyPr wrap="square" lIns="0" tIns="0" rIns="0" bIns="0" rtlCol="0">
            <a:spAutoFit/>
          </a:bodyPr>
          <a:lstStyle/>
          <a:p>
            <a:pPr>
              <a:lnSpc>
                <a:spcPct val="82000"/>
              </a:lnSpc>
              <a:defRPr/>
            </a:pPr>
            <a:r>
              <a:rPr lang="en-GB" sz="1800" spc="-30" dirty="0">
                <a:latin typeface="Londrina Solid" pitchFamily="2" charset="77"/>
                <a:sym typeface="LondrinaSolid-Regular"/>
              </a:rPr>
              <a:t>What makes somewhere special to visit</a:t>
            </a:r>
            <a:r>
              <a:rPr kumimoji="0" lang="en-GB" sz="1800" u="none" strike="noStrike" kern="1200" cap="none" spc="-30" normalizeH="0" baseline="0" noProof="0" dirty="0">
                <a:ln>
                  <a:noFill/>
                </a:ln>
                <a:effectLst/>
                <a:uLnTx/>
                <a:uFillTx/>
                <a:latin typeface="Londrina Solid" pitchFamily="2" charset="77"/>
                <a:ea typeface="+mn-ea"/>
                <a:cs typeface="+mn-cs"/>
                <a:sym typeface="LondrinaSolid-Regular"/>
              </a:rPr>
              <a:t>?</a:t>
            </a:r>
          </a:p>
        </p:txBody>
      </p:sp>
      <p:pic>
        <p:nvPicPr>
          <p:cNvPr id="26" name="Picture 25" descr="An aerial view of a resort&#10;&#10;AI-generated content may be incorrect.">
            <a:extLst>
              <a:ext uri="{FF2B5EF4-FFF2-40B4-BE49-F238E27FC236}">
                <a16:creationId xmlns:a16="http://schemas.microsoft.com/office/drawing/2014/main" id="{AD5C6DA4-CD13-C171-B641-E8A7138B1F79}"/>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5579195" y="5489402"/>
            <a:ext cx="1542471" cy="1004225"/>
          </a:xfrm>
          <a:prstGeom prst="rect">
            <a:avLst/>
          </a:prstGeom>
        </p:spPr>
      </p:pic>
      <p:pic>
        <p:nvPicPr>
          <p:cNvPr id="27" name="Picture 26">
            <a:extLst>
              <a:ext uri="{FF2B5EF4-FFF2-40B4-BE49-F238E27FC236}">
                <a16:creationId xmlns:a16="http://schemas.microsoft.com/office/drawing/2014/main" id="{FBFA462E-C1F8-5EE1-1052-155E92457A75}"/>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a:xfrm>
            <a:off x="2876581" y="1533328"/>
            <a:ext cx="2397600" cy="1858408"/>
          </a:xfrm>
          <a:prstGeom prst="rect">
            <a:avLst/>
          </a:prstGeom>
        </p:spPr>
      </p:pic>
      <p:pic>
        <p:nvPicPr>
          <p:cNvPr id="29" name="Picture 28">
            <a:extLst>
              <a:ext uri="{FF2B5EF4-FFF2-40B4-BE49-F238E27FC236}">
                <a16:creationId xmlns:a16="http://schemas.microsoft.com/office/drawing/2014/main" id="{11A532FA-F2B1-4C3A-1EC0-744B5C4A31A1}"/>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a:xfrm>
            <a:off x="345136" y="4979312"/>
            <a:ext cx="2397600" cy="1427879"/>
          </a:xfrm>
          <a:prstGeom prst="rect">
            <a:avLst/>
          </a:prstGeom>
        </p:spPr>
      </p:pic>
      <p:pic>
        <p:nvPicPr>
          <p:cNvPr id="41" name="Picture 4">
            <a:extLst>
              <a:ext uri="{FF2B5EF4-FFF2-40B4-BE49-F238E27FC236}">
                <a16:creationId xmlns:a16="http://schemas.microsoft.com/office/drawing/2014/main" id="{19CAACF0-EA99-05F4-C5F6-1FDA84B4A7BB}"/>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p:blipFill>
        <p:spPr bwMode="auto">
          <a:xfrm>
            <a:off x="7913689" y="154528"/>
            <a:ext cx="1517999" cy="1897499"/>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descr="Man with several coloured underpants at his ankles receives his Guinness World Records certificate">
            <a:extLst>
              <a:ext uri="{FF2B5EF4-FFF2-40B4-BE49-F238E27FC236}">
                <a16:creationId xmlns:a16="http://schemas.microsoft.com/office/drawing/2014/main" id="{26D682B0-A009-408C-B618-C75B87FCEA7D}"/>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5468415" y="3063898"/>
            <a:ext cx="1504523" cy="20057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938063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person washing a car&#10;&#10;AI-generated content may be incorrect.">
            <a:extLst>
              <a:ext uri="{FF2B5EF4-FFF2-40B4-BE49-F238E27FC236}">
                <a16:creationId xmlns:a16="http://schemas.microsoft.com/office/drawing/2014/main" id="{B8E5BCE2-1A7A-E57A-22A9-D10C1A599DF2}"/>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05671" y="205038"/>
            <a:ext cx="10076400" cy="7148524"/>
          </a:xfrm>
          <a:prstGeom prst="rect">
            <a:avLst/>
          </a:prstGeom>
        </p:spPr>
      </p:pic>
    </p:spTree>
    <p:extLst>
      <p:ext uri="{BB962C8B-B14F-4D97-AF65-F5344CB8AC3E}">
        <p14:creationId xmlns:p14="http://schemas.microsoft.com/office/powerpoint/2010/main" val="299506237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 name="Picture 559" descr="A person spraying a car with a clear roof&#10;&#10;AI-generated content may be incorrect.">
            <a:extLst>
              <a:ext uri="{FF2B5EF4-FFF2-40B4-BE49-F238E27FC236}">
                <a16:creationId xmlns:a16="http://schemas.microsoft.com/office/drawing/2014/main" id="{5B4A6268-BB70-116B-6159-6F98C37A00ED}"/>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9675" y="1549603"/>
            <a:ext cx="4885607" cy="4939200"/>
          </a:xfrm>
          <a:prstGeom prst="rect">
            <a:avLst/>
          </a:prstGeom>
        </p:spPr>
      </p:pic>
      <p:grpSp>
        <p:nvGrpSpPr>
          <p:cNvPr id="4" name="Group 3">
            <a:extLst>
              <a:ext uri="{FF2B5EF4-FFF2-40B4-BE49-F238E27FC236}">
                <a16:creationId xmlns:a16="http://schemas.microsoft.com/office/drawing/2014/main" id="{DB7E3C83-F16B-6542-8839-F289835C8044}"/>
              </a:ext>
            </a:extLst>
          </p:cNvPr>
          <p:cNvGrpSpPr/>
          <p:nvPr/>
        </p:nvGrpSpPr>
        <p:grpSpPr>
          <a:xfrm>
            <a:off x="343597" y="338213"/>
            <a:ext cx="4903495" cy="1089690"/>
            <a:chOff x="343597" y="338213"/>
            <a:chExt cx="4903495" cy="1089690"/>
          </a:xfrm>
        </p:grpSpPr>
        <p:sp>
          <p:nvSpPr>
            <p:cNvPr id="8" name="Freeform 7">
              <a:extLst>
                <a:ext uri="{FF2B5EF4-FFF2-40B4-BE49-F238E27FC236}">
                  <a16:creationId xmlns:a16="http://schemas.microsoft.com/office/drawing/2014/main" id="{542B1EF1-FBCE-AA47-8DE2-120E31CE7D36}"/>
                </a:ext>
              </a:extLst>
            </p:cNvPr>
            <p:cNvSpPr/>
            <p:nvPr/>
          </p:nvSpPr>
          <p:spPr>
            <a:xfrm>
              <a:off x="380325" y="374823"/>
              <a:ext cx="4830165" cy="1016470"/>
            </a:xfrm>
            <a:custGeom>
              <a:avLst/>
              <a:gdLst>
                <a:gd name="connsiteX0" fmla="*/ 4774145 w 4830165"/>
                <a:gd name="connsiteY0" fmla="*/ 1016471 h 1016470"/>
                <a:gd name="connsiteX1" fmla="*/ 55893 w 4830165"/>
                <a:gd name="connsiteY1" fmla="*/ 1016471 h 1016470"/>
                <a:gd name="connsiteX2" fmla="*/ 0 w 4830165"/>
                <a:gd name="connsiteY2" fmla="*/ 960565 h 1016470"/>
                <a:gd name="connsiteX3" fmla="*/ 0 w 4830165"/>
                <a:gd name="connsiteY3" fmla="*/ 55906 h 1016470"/>
                <a:gd name="connsiteX4" fmla="*/ 55893 w 4830165"/>
                <a:gd name="connsiteY4" fmla="*/ 0 h 1016470"/>
                <a:gd name="connsiteX5" fmla="*/ 4774273 w 4830165"/>
                <a:gd name="connsiteY5" fmla="*/ 0 h 1016470"/>
                <a:gd name="connsiteX6" fmla="*/ 4830165 w 4830165"/>
                <a:gd name="connsiteY6" fmla="*/ 55906 h 1016470"/>
                <a:gd name="connsiteX7" fmla="*/ 4830165 w 4830165"/>
                <a:gd name="connsiteY7" fmla="*/ 960565 h 1016470"/>
                <a:gd name="connsiteX8" fmla="*/ 4774145 w 4830165"/>
                <a:gd name="connsiteY8" fmla="*/ 1016471 h 101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0165" h="1016470">
                  <a:moveTo>
                    <a:pt x="4774145" y="1016471"/>
                  </a:moveTo>
                  <a:lnTo>
                    <a:pt x="55893" y="1016471"/>
                  </a:lnTo>
                  <a:cubicBezTo>
                    <a:pt x="25025" y="1016471"/>
                    <a:pt x="0" y="991440"/>
                    <a:pt x="0" y="960565"/>
                  </a:cubicBezTo>
                  <a:lnTo>
                    <a:pt x="0" y="55906"/>
                  </a:lnTo>
                  <a:cubicBezTo>
                    <a:pt x="0" y="25031"/>
                    <a:pt x="25025" y="0"/>
                    <a:pt x="55893" y="0"/>
                  </a:cubicBezTo>
                  <a:lnTo>
                    <a:pt x="4774273" y="0"/>
                  </a:lnTo>
                  <a:cubicBezTo>
                    <a:pt x="4805141" y="0"/>
                    <a:pt x="4830165" y="25031"/>
                    <a:pt x="4830165" y="55906"/>
                  </a:cubicBezTo>
                  <a:lnTo>
                    <a:pt x="4830165" y="960565"/>
                  </a:lnTo>
                  <a:cubicBezTo>
                    <a:pt x="4830165" y="991440"/>
                    <a:pt x="4805141" y="1016471"/>
                    <a:pt x="4774145" y="1016471"/>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9" name="Graphic 4">
              <a:extLst>
                <a:ext uri="{FF2B5EF4-FFF2-40B4-BE49-F238E27FC236}">
                  <a16:creationId xmlns:a16="http://schemas.microsoft.com/office/drawing/2014/main" id="{7A61CAF2-8254-0A4D-8024-A6A005336736}"/>
                </a:ext>
              </a:extLst>
            </p:cNvPr>
            <p:cNvGrpSpPr/>
            <p:nvPr/>
          </p:nvGrpSpPr>
          <p:grpSpPr>
            <a:xfrm>
              <a:off x="343597" y="338213"/>
              <a:ext cx="4903495" cy="1089690"/>
              <a:chOff x="343597" y="338213"/>
              <a:chExt cx="4903495" cy="1089690"/>
            </a:xfrm>
            <a:solidFill>
              <a:srgbClr val="E75119"/>
            </a:solidFill>
          </p:grpSpPr>
          <p:grpSp>
            <p:nvGrpSpPr>
              <p:cNvPr id="10" name="Graphic 4">
                <a:extLst>
                  <a:ext uri="{FF2B5EF4-FFF2-40B4-BE49-F238E27FC236}">
                    <a16:creationId xmlns:a16="http://schemas.microsoft.com/office/drawing/2014/main" id="{6FBB5A9D-6363-4A4E-95E8-279BEFB4B697}"/>
                  </a:ext>
                </a:extLst>
              </p:cNvPr>
              <p:cNvGrpSpPr/>
              <p:nvPr/>
            </p:nvGrpSpPr>
            <p:grpSpPr>
              <a:xfrm>
                <a:off x="4503953" y="1355085"/>
                <a:ext cx="670969" cy="72818"/>
                <a:chOff x="4503953" y="1355085"/>
                <a:chExt cx="670969" cy="72818"/>
              </a:xfrm>
              <a:solidFill>
                <a:srgbClr val="E75119"/>
              </a:solidFill>
            </p:grpSpPr>
            <p:sp>
              <p:nvSpPr>
                <p:cNvPr id="11" name="Freeform 10">
                  <a:extLst>
                    <a:ext uri="{FF2B5EF4-FFF2-40B4-BE49-F238E27FC236}">
                      <a16:creationId xmlns:a16="http://schemas.microsoft.com/office/drawing/2014/main" id="{444754F0-8404-1942-9E62-386437FDAB0B}"/>
                    </a:ext>
                  </a:extLst>
                </p:cNvPr>
                <p:cNvSpPr/>
                <p:nvPr/>
              </p:nvSpPr>
              <p:spPr>
                <a:xfrm>
                  <a:off x="4588174"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lnTo>
                        <a:pt x="39252" y="1057"/>
                      </a:lnTo>
                      <a:cubicBezTo>
                        <a:pt x="30614" y="41"/>
                        <a:pt x="21214" y="-86"/>
                        <a:pt x="11941" y="41"/>
                      </a:cubicBezTo>
                      <a:cubicBezTo>
                        <a:pt x="7876" y="422"/>
                        <a:pt x="3938" y="422"/>
                        <a:pt x="0" y="549"/>
                      </a:cubicBezTo>
                      <a:cubicBezTo>
                        <a:pt x="13211" y="803"/>
                        <a:pt x="26549" y="930"/>
                        <a:pt x="39887" y="105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2" name="Freeform 11">
                  <a:extLst>
                    <a:ext uri="{FF2B5EF4-FFF2-40B4-BE49-F238E27FC236}">
                      <a16:creationId xmlns:a16="http://schemas.microsoft.com/office/drawing/2014/main" id="{62362AD9-9B9D-F041-83A3-955A8389C769}"/>
                    </a:ext>
                  </a:extLst>
                </p:cNvPr>
                <p:cNvSpPr/>
                <p:nvPr/>
              </p:nvSpPr>
              <p:spPr>
                <a:xfrm>
                  <a:off x="4503953" y="1355085"/>
                  <a:ext cx="670969" cy="72818"/>
                </a:xfrm>
                <a:custGeom>
                  <a:avLst/>
                  <a:gdLst>
                    <a:gd name="connsiteX0" fmla="*/ 6224 w 670969"/>
                    <a:gd name="connsiteY0" fmla="*/ 69117 h 72818"/>
                    <a:gd name="connsiteX1" fmla="*/ 13719 w 670969"/>
                    <a:gd name="connsiteY1" fmla="*/ 70006 h 72818"/>
                    <a:gd name="connsiteX2" fmla="*/ 36712 w 670969"/>
                    <a:gd name="connsiteY2" fmla="*/ 72166 h 72818"/>
                    <a:gd name="connsiteX3" fmla="*/ 50939 w 670969"/>
                    <a:gd name="connsiteY3" fmla="*/ 71912 h 72818"/>
                    <a:gd name="connsiteX4" fmla="*/ 71772 w 670969"/>
                    <a:gd name="connsiteY4" fmla="*/ 71277 h 72818"/>
                    <a:gd name="connsiteX5" fmla="*/ 90318 w 670969"/>
                    <a:gd name="connsiteY5" fmla="*/ 71022 h 72818"/>
                    <a:gd name="connsiteX6" fmla="*/ 92731 w 670969"/>
                    <a:gd name="connsiteY6" fmla="*/ 71404 h 72818"/>
                    <a:gd name="connsiteX7" fmla="*/ 105561 w 670969"/>
                    <a:gd name="connsiteY7" fmla="*/ 70768 h 72818"/>
                    <a:gd name="connsiteX8" fmla="*/ 256981 w 670969"/>
                    <a:gd name="connsiteY8" fmla="*/ 67973 h 72818"/>
                    <a:gd name="connsiteX9" fmla="*/ 309952 w 670969"/>
                    <a:gd name="connsiteY9" fmla="*/ 66957 h 72818"/>
                    <a:gd name="connsiteX10" fmla="*/ 405224 w 670969"/>
                    <a:gd name="connsiteY10" fmla="*/ 69879 h 72818"/>
                    <a:gd name="connsiteX11" fmla="*/ 450192 w 670969"/>
                    <a:gd name="connsiteY11" fmla="*/ 69879 h 72818"/>
                    <a:gd name="connsiteX12" fmla="*/ 483982 w 670969"/>
                    <a:gd name="connsiteY12" fmla="*/ 72801 h 72818"/>
                    <a:gd name="connsiteX13" fmla="*/ 529713 w 670969"/>
                    <a:gd name="connsiteY13" fmla="*/ 70260 h 72818"/>
                    <a:gd name="connsiteX14" fmla="*/ 590306 w 670969"/>
                    <a:gd name="connsiteY14" fmla="*/ 68481 h 72818"/>
                    <a:gd name="connsiteX15" fmla="*/ 648612 w 670969"/>
                    <a:gd name="connsiteY15" fmla="*/ 64543 h 72818"/>
                    <a:gd name="connsiteX16" fmla="*/ 670969 w 670969"/>
                    <a:gd name="connsiteY16" fmla="*/ 63653 h 72818"/>
                    <a:gd name="connsiteX17" fmla="*/ 656234 w 670969"/>
                    <a:gd name="connsiteY17" fmla="*/ 31888 h 72818"/>
                    <a:gd name="connsiteX18" fmla="*/ 623842 w 670969"/>
                    <a:gd name="connsiteY18" fmla="*/ 632 h 72818"/>
                    <a:gd name="connsiteX19" fmla="*/ 613806 w 670969"/>
                    <a:gd name="connsiteY19" fmla="*/ 378 h 72818"/>
                    <a:gd name="connsiteX20" fmla="*/ 532888 w 670969"/>
                    <a:gd name="connsiteY20" fmla="*/ 2792 h 72818"/>
                    <a:gd name="connsiteX21" fmla="*/ 408654 w 670969"/>
                    <a:gd name="connsiteY21" fmla="*/ 3427 h 72818"/>
                    <a:gd name="connsiteX22" fmla="*/ 276035 w 670969"/>
                    <a:gd name="connsiteY22" fmla="*/ 5079 h 72818"/>
                    <a:gd name="connsiteX23" fmla="*/ 217474 w 670969"/>
                    <a:gd name="connsiteY23" fmla="*/ 3935 h 72818"/>
                    <a:gd name="connsiteX24" fmla="*/ 148370 w 670969"/>
                    <a:gd name="connsiteY24" fmla="*/ 3046 h 72818"/>
                    <a:gd name="connsiteX25" fmla="*/ 123854 w 670969"/>
                    <a:gd name="connsiteY25" fmla="*/ 2792 h 72818"/>
                    <a:gd name="connsiteX26" fmla="*/ 83839 w 670969"/>
                    <a:gd name="connsiteY26" fmla="*/ 2284 h 72818"/>
                    <a:gd name="connsiteX27" fmla="*/ 5970 w 670969"/>
                    <a:gd name="connsiteY27" fmla="*/ 378 h 72818"/>
                    <a:gd name="connsiteX28" fmla="*/ 0 w 670969"/>
                    <a:gd name="connsiteY28" fmla="*/ 37987 h 72818"/>
                    <a:gd name="connsiteX29" fmla="*/ 6224 w 670969"/>
                    <a:gd name="connsiteY29" fmla="*/ 69117 h 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0969" h="72818">
                      <a:moveTo>
                        <a:pt x="6224" y="69117"/>
                      </a:moveTo>
                      <a:lnTo>
                        <a:pt x="13719" y="70006"/>
                      </a:lnTo>
                      <a:cubicBezTo>
                        <a:pt x="21849" y="71022"/>
                        <a:pt x="29344" y="71912"/>
                        <a:pt x="36712" y="72166"/>
                      </a:cubicBezTo>
                      <a:cubicBezTo>
                        <a:pt x="41412" y="72547"/>
                        <a:pt x="45731" y="72547"/>
                        <a:pt x="50939" y="71912"/>
                      </a:cubicBezTo>
                      <a:cubicBezTo>
                        <a:pt x="57544" y="71022"/>
                        <a:pt x="64658" y="70768"/>
                        <a:pt x="71772" y="71277"/>
                      </a:cubicBezTo>
                      <a:cubicBezTo>
                        <a:pt x="72026" y="71277"/>
                        <a:pt x="84474" y="71150"/>
                        <a:pt x="90318" y="71022"/>
                      </a:cubicBezTo>
                      <a:cubicBezTo>
                        <a:pt x="91080" y="71150"/>
                        <a:pt x="91715" y="71277"/>
                        <a:pt x="92731" y="71404"/>
                      </a:cubicBezTo>
                      <a:cubicBezTo>
                        <a:pt x="96542" y="71912"/>
                        <a:pt x="100989" y="71404"/>
                        <a:pt x="105561" y="70768"/>
                      </a:cubicBezTo>
                      <a:cubicBezTo>
                        <a:pt x="155992" y="70260"/>
                        <a:pt x="206550" y="70768"/>
                        <a:pt x="256981" y="67973"/>
                      </a:cubicBezTo>
                      <a:cubicBezTo>
                        <a:pt x="274637" y="66957"/>
                        <a:pt x="292168" y="65559"/>
                        <a:pt x="309952" y="66957"/>
                      </a:cubicBezTo>
                      <a:cubicBezTo>
                        <a:pt x="341582" y="69371"/>
                        <a:pt x="373466" y="69244"/>
                        <a:pt x="405224" y="69879"/>
                      </a:cubicBezTo>
                      <a:cubicBezTo>
                        <a:pt x="420213" y="70133"/>
                        <a:pt x="430122" y="66830"/>
                        <a:pt x="450192" y="69879"/>
                      </a:cubicBezTo>
                      <a:cubicBezTo>
                        <a:pt x="458957" y="70387"/>
                        <a:pt x="475344" y="73055"/>
                        <a:pt x="483982" y="72801"/>
                      </a:cubicBezTo>
                      <a:cubicBezTo>
                        <a:pt x="501893" y="72293"/>
                        <a:pt x="511547" y="71022"/>
                        <a:pt x="529713" y="70260"/>
                      </a:cubicBezTo>
                      <a:lnTo>
                        <a:pt x="590306" y="68481"/>
                      </a:lnTo>
                      <a:cubicBezTo>
                        <a:pt x="610376" y="67719"/>
                        <a:pt x="629812" y="66321"/>
                        <a:pt x="648612" y="64543"/>
                      </a:cubicBezTo>
                      <a:cubicBezTo>
                        <a:pt x="655726" y="63780"/>
                        <a:pt x="663475" y="63780"/>
                        <a:pt x="670969" y="63653"/>
                      </a:cubicBezTo>
                      <a:lnTo>
                        <a:pt x="656234" y="31888"/>
                      </a:lnTo>
                      <a:lnTo>
                        <a:pt x="623842" y="632"/>
                      </a:lnTo>
                      <a:lnTo>
                        <a:pt x="613806" y="378"/>
                      </a:lnTo>
                      <a:cubicBezTo>
                        <a:pt x="585859" y="-1147"/>
                        <a:pt x="560073" y="2411"/>
                        <a:pt x="532888" y="2792"/>
                      </a:cubicBezTo>
                      <a:lnTo>
                        <a:pt x="408654" y="3427"/>
                      </a:lnTo>
                      <a:cubicBezTo>
                        <a:pt x="364447" y="3554"/>
                        <a:pt x="320241" y="3935"/>
                        <a:pt x="276035" y="5079"/>
                      </a:cubicBezTo>
                      <a:cubicBezTo>
                        <a:pt x="259775" y="5460"/>
                        <a:pt x="220523" y="4571"/>
                        <a:pt x="217474" y="3935"/>
                      </a:cubicBezTo>
                      <a:cubicBezTo>
                        <a:pt x="195117" y="-385"/>
                        <a:pt x="171490" y="3427"/>
                        <a:pt x="148370" y="3046"/>
                      </a:cubicBezTo>
                      <a:cubicBezTo>
                        <a:pt x="140241" y="2919"/>
                        <a:pt x="131984" y="2919"/>
                        <a:pt x="123854" y="2792"/>
                      </a:cubicBezTo>
                      <a:cubicBezTo>
                        <a:pt x="110516" y="2665"/>
                        <a:pt x="97305" y="2538"/>
                        <a:pt x="83839" y="2284"/>
                      </a:cubicBezTo>
                      <a:cubicBezTo>
                        <a:pt x="57798" y="2030"/>
                        <a:pt x="31885" y="1394"/>
                        <a:pt x="5970" y="378"/>
                      </a:cubicBezTo>
                      <a:lnTo>
                        <a:pt x="0" y="37987"/>
                      </a:lnTo>
                      <a:lnTo>
                        <a:pt x="6224" y="69117"/>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13" name="Graphic 4">
                <a:extLst>
                  <a:ext uri="{FF2B5EF4-FFF2-40B4-BE49-F238E27FC236}">
                    <a16:creationId xmlns:a16="http://schemas.microsoft.com/office/drawing/2014/main" id="{4051EA1B-D74D-4D44-8634-2808E14309F8}"/>
                  </a:ext>
                </a:extLst>
              </p:cNvPr>
              <p:cNvGrpSpPr/>
              <p:nvPr/>
            </p:nvGrpSpPr>
            <p:grpSpPr>
              <a:xfrm>
                <a:off x="3860041" y="1354958"/>
                <a:ext cx="657377" cy="72945"/>
                <a:chOff x="3860041" y="1354958"/>
                <a:chExt cx="657377" cy="72945"/>
              </a:xfrm>
              <a:solidFill>
                <a:srgbClr val="E75119"/>
              </a:solidFill>
            </p:grpSpPr>
            <p:sp>
              <p:nvSpPr>
                <p:cNvPr id="14" name="Freeform 13">
                  <a:extLst>
                    <a:ext uri="{FF2B5EF4-FFF2-40B4-BE49-F238E27FC236}">
                      <a16:creationId xmlns:a16="http://schemas.microsoft.com/office/drawing/2014/main" id="{36C85874-2285-4C4F-A8EA-C62771BFD238}"/>
                    </a:ext>
                  </a:extLst>
                </p:cNvPr>
                <p:cNvSpPr/>
                <p:nvPr/>
              </p:nvSpPr>
              <p:spPr>
                <a:xfrm>
                  <a:off x="3943881"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211" y="803"/>
                        <a:pt x="26549" y="930"/>
                        <a:pt x="39887" y="105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5" name="Freeform 14">
                  <a:extLst>
                    <a:ext uri="{FF2B5EF4-FFF2-40B4-BE49-F238E27FC236}">
                      <a16:creationId xmlns:a16="http://schemas.microsoft.com/office/drawing/2014/main" id="{0445AED9-81A9-A14B-B7E4-792355E2535A}"/>
                    </a:ext>
                  </a:extLst>
                </p:cNvPr>
                <p:cNvSpPr/>
                <p:nvPr/>
              </p:nvSpPr>
              <p:spPr>
                <a:xfrm>
                  <a:off x="3860041"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1 w 657377"/>
                    <a:gd name="connsiteY15" fmla="*/ 69117 h 72945"/>
                    <a:gd name="connsiteX16" fmla="*/ 657377 w 657377"/>
                    <a:gd name="connsiteY16" fmla="*/ 36208 h 72945"/>
                    <a:gd name="connsiteX17" fmla="*/ 650391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1" y="69752"/>
                        <a:pt x="13465" y="70133"/>
                      </a:cubicBezTo>
                      <a:cubicBezTo>
                        <a:pt x="21595" y="71150"/>
                        <a:pt x="29090" y="72039"/>
                        <a:pt x="36457" y="72293"/>
                      </a:cubicBezTo>
                      <a:cubicBezTo>
                        <a:pt x="41157" y="72674"/>
                        <a:pt x="45477" y="72674"/>
                        <a:pt x="50685" y="72039"/>
                      </a:cubicBezTo>
                      <a:cubicBezTo>
                        <a:pt x="57290" y="71150"/>
                        <a:pt x="64404" y="70895"/>
                        <a:pt x="71518" y="71404"/>
                      </a:cubicBezTo>
                      <a:cubicBezTo>
                        <a:pt x="71772" y="71404"/>
                        <a:pt x="84221"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4" y="67084"/>
                        <a:pt x="291914"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09" y="71150"/>
                        <a:pt x="523615" y="70387"/>
                      </a:cubicBezTo>
                      <a:cubicBezTo>
                        <a:pt x="559056" y="68862"/>
                        <a:pt x="594498" y="68354"/>
                        <a:pt x="629939" y="67846"/>
                      </a:cubicBezTo>
                      <a:cubicBezTo>
                        <a:pt x="636798" y="67719"/>
                        <a:pt x="643531" y="68354"/>
                        <a:pt x="650391" y="69117"/>
                      </a:cubicBezTo>
                      <a:lnTo>
                        <a:pt x="657377" y="36208"/>
                      </a:lnTo>
                      <a:lnTo>
                        <a:pt x="650391"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1" y="3046"/>
                        <a:pt x="131984" y="3046"/>
                        <a:pt x="123854" y="2919"/>
                      </a:cubicBezTo>
                      <a:cubicBezTo>
                        <a:pt x="110516" y="2792"/>
                        <a:pt x="97305" y="2665"/>
                        <a:pt x="83839" y="2411"/>
                      </a:cubicBezTo>
                      <a:cubicBezTo>
                        <a:pt x="57799" y="2157"/>
                        <a:pt x="31885"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16" name="Graphic 4">
                <a:extLst>
                  <a:ext uri="{FF2B5EF4-FFF2-40B4-BE49-F238E27FC236}">
                    <a16:creationId xmlns:a16="http://schemas.microsoft.com/office/drawing/2014/main" id="{4DDF2C7C-F483-2148-9924-AD7C5C6B4365}"/>
                  </a:ext>
                </a:extLst>
              </p:cNvPr>
              <p:cNvGrpSpPr/>
              <p:nvPr/>
            </p:nvGrpSpPr>
            <p:grpSpPr>
              <a:xfrm>
                <a:off x="3215748" y="1354958"/>
                <a:ext cx="657377" cy="72945"/>
                <a:chOff x="3215748" y="1354958"/>
                <a:chExt cx="657377" cy="72945"/>
              </a:xfrm>
              <a:solidFill>
                <a:srgbClr val="E75119"/>
              </a:solidFill>
            </p:grpSpPr>
            <p:sp>
              <p:nvSpPr>
                <p:cNvPr id="17" name="Freeform 16">
                  <a:extLst>
                    <a:ext uri="{FF2B5EF4-FFF2-40B4-BE49-F238E27FC236}">
                      <a16:creationId xmlns:a16="http://schemas.microsoft.com/office/drawing/2014/main" id="{B5B055EC-EF13-254D-B86B-14669331C598}"/>
                    </a:ext>
                  </a:extLst>
                </p:cNvPr>
                <p:cNvSpPr/>
                <p:nvPr/>
              </p:nvSpPr>
              <p:spPr>
                <a:xfrm>
                  <a:off x="3299588"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338" y="803"/>
                        <a:pt x="26549" y="930"/>
                        <a:pt x="39887" y="105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8" name="Freeform 17">
                  <a:extLst>
                    <a:ext uri="{FF2B5EF4-FFF2-40B4-BE49-F238E27FC236}">
                      <a16:creationId xmlns:a16="http://schemas.microsoft.com/office/drawing/2014/main" id="{EAECFDAB-F9BF-484A-B185-2C383D6B604D}"/>
                    </a:ext>
                  </a:extLst>
                </p:cNvPr>
                <p:cNvSpPr/>
                <p:nvPr/>
              </p:nvSpPr>
              <p:spPr>
                <a:xfrm>
                  <a:off x="3215748"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1 w 657377"/>
                    <a:gd name="connsiteY15" fmla="*/ 69117 h 72945"/>
                    <a:gd name="connsiteX16" fmla="*/ 657377 w 657377"/>
                    <a:gd name="connsiteY16" fmla="*/ 36208 h 72945"/>
                    <a:gd name="connsiteX17" fmla="*/ 650391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2" y="69752"/>
                        <a:pt x="13465" y="70133"/>
                      </a:cubicBezTo>
                      <a:cubicBezTo>
                        <a:pt x="21595" y="71150"/>
                        <a:pt x="29090" y="72039"/>
                        <a:pt x="36457" y="72293"/>
                      </a:cubicBezTo>
                      <a:cubicBezTo>
                        <a:pt x="41158" y="72674"/>
                        <a:pt x="45477" y="72674"/>
                        <a:pt x="50685" y="72039"/>
                      </a:cubicBezTo>
                      <a:cubicBezTo>
                        <a:pt x="57290" y="71150"/>
                        <a:pt x="64404" y="70895"/>
                        <a:pt x="71518" y="71404"/>
                      </a:cubicBezTo>
                      <a:cubicBezTo>
                        <a:pt x="71772" y="71404"/>
                        <a:pt x="84221"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4" y="67084"/>
                        <a:pt x="291914"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09" y="71150"/>
                        <a:pt x="523615" y="70387"/>
                      </a:cubicBezTo>
                      <a:cubicBezTo>
                        <a:pt x="559056" y="68862"/>
                        <a:pt x="594498" y="68354"/>
                        <a:pt x="629939" y="67846"/>
                      </a:cubicBezTo>
                      <a:cubicBezTo>
                        <a:pt x="636798" y="67719"/>
                        <a:pt x="643531" y="68354"/>
                        <a:pt x="650391" y="69117"/>
                      </a:cubicBezTo>
                      <a:lnTo>
                        <a:pt x="657377" y="36208"/>
                      </a:lnTo>
                      <a:lnTo>
                        <a:pt x="650391"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1" y="3046"/>
                        <a:pt x="131984" y="3046"/>
                        <a:pt x="123854" y="2919"/>
                      </a:cubicBezTo>
                      <a:cubicBezTo>
                        <a:pt x="110516" y="2792"/>
                        <a:pt x="97305" y="2665"/>
                        <a:pt x="83839" y="2411"/>
                      </a:cubicBezTo>
                      <a:cubicBezTo>
                        <a:pt x="57799" y="2157"/>
                        <a:pt x="31885"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19" name="Graphic 4">
                <a:extLst>
                  <a:ext uri="{FF2B5EF4-FFF2-40B4-BE49-F238E27FC236}">
                    <a16:creationId xmlns:a16="http://schemas.microsoft.com/office/drawing/2014/main" id="{47A6C18F-BB62-D149-99D6-C3D4689A253C}"/>
                  </a:ext>
                </a:extLst>
              </p:cNvPr>
              <p:cNvGrpSpPr/>
              <p:nvPr/>
            </p:nvGrpSpPr>
            <p:grpSpPr>
              <a:xfrm>
                <a:off x="2571328" y="1354958"/>
                <a:ext cx="657377" cy="72945"/>
                <a:chOff x="2571328" y="1354958"/>
                <a:chExt cx="657377" cy="72945"/>
              </a:xfrm>
              <a:solidFill>
                <a:srgbClr val="E75119"/>
              </a:solidFill>
            </p:grpSpPr>
            <p:sp>
              <p:nvSpPr>
                <p:cNvPr id="20" name="Freeform 19">
                  <a:extLst>
                    <a:ext uri="{FF2B5EF4-FFF2-40B4-BE49-F238E27FC236}">
                      <a16:creationId xmlns:a16="http://schemas.microsoft.com/office/drawing/2014/main" id="{16870E7B-1C3B-6A4C-8F76-9FED643C064A}"/>
                    </a:ext>
                  </a:extLst>
                </p:cNvPr>
                <p:cNvSpPr/>
                <p:nvPr/>
              </p:nvSpPr>
              <p:spPr>
                <a:xfrm>
                  <a:off x="2655295"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749" y="422"/>
                        <a:pt x="3938" y="422"/>
                        <a:pt x="0" y="549"/>
                      </a:cubicBezTo>
                      <a:cubicBezTo>
                        <a:pt x="13338" y="803"/>
                        <a:pt x="26549" y="930"/>
                        <a:pt x="39887" y="105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1" name="Freeform 20">
                  <a:extLst>
                    <a:ext uri="{FF2B5EF4-FFF2-40B4-BE49-F238E27FC236}">
                      <a16:creationId xmlns:a16="http://schemas.microsoft.com/office/drawing/2014/main" id="{F47C7428-8C8A-6044-AD8C-2E9AF9C0A024}"/>
                    </a:ext>
                  </a:extLst>
                </p:cNvPr>
                <p:cNvSpPr/>
                <p:nvPr/>
              </p:nvSpPr>
              <p:spPr>
                <a:xfrm>
                  <a:off x="2571328" y="1354958"/>
                  <a:ext cx="657377" cy="72945"/>
                </a:xfrm>
                <a:custGeom>
                  <a:avLst/>
                  <a:gdLst>
                    <a:gd name="connsiteX0" fmla="*/ 6097 w 657377"/>
                    <a:gd name="connsiteY0" fmla="*/ 69244 h 72945"/>
                    <a:gd name="connsiteX1" fmla="*/ 13592 w 657377"/>
                    <a:gd name="connsiteY1" fmla="*/ 70133 h 72945"/>
                    <a:gd name="connsiteX2" fmla="*/ 36585 w 657377"/>
                    <a:gd name="connsiteY2" fmla="*/ 72293 h 72945"/>
                    <a:gd name="connsiteX3" fmla="*/ 50812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0 w 657377"/>
                    <a:gd name="connsiteY15" fmla="*/ 69117 h 72945"/>
                    <a:gd name="connsiteX16" fmla="*/ 657377 w 657377"/>
                    <a:gd name="connsiteY16" fmla="*/ 36208 h 72945"/>
                    <a:gd name="connsiteX17" fmla="*/ 650390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6097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097" y="69244"/>
                      </a:moveTo>
                      <a:cubicBezTo>
                        <a:pt x="8638" y="69498"/>
                        <a:pt x="11179" y="69752"/>
                        <a:pt x="13592" y="70133"/>
                      </a:cubicBezTo>
                      <a:cubicBezTo>
                        <a:pt x="21722" y="71150"/>
                        <a:pt x="29217" y="72039"/>
                        <a:pt x="36585" y="72293"/>
                      </a:cubicBezTo>
                      <a:cubicBezTo>
                        <a:pt x="41285" y="72674"/>
                        <a:pt x="45604" y="72674"/>
                        <a:pt x="50812" y="72039"/>
                      </a:cubicBezTo>
                      <a:cubicBezTo>
                        <a:pt x="57417" y="71150"/>
                        <a:pt x="64531" y="70895"/>
                        <a:pt x="71518" y="71404"/>
                      </a:cubicBezTo>
                      <a:cubicBezTo>
                        <a:pt x="71772" y="71404"/>
                        <a:pt x="84221"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4" y="67084"/>
                        <a:pt x="291913"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10" y="71150"/>
                        <a:pt x="523615" y="70387"/>
                      </a:cubicBezTo>
                      <a:cubicBezTo>
                        <a:pt x="559056" y="68862"/>
                        <a:pt x="594498" y="68354"/>
                        <a:pt x="629939" y="67846"/>
                      </a:cubicBezTo>
                      <a:cubicBezTo>
                        <a:pt x="636798" y="67719"/>
                        <a:pt x="643531" y="68354"/>
                        <a:pt x="650390" y="69117"/>
                      </a:cubicBezTo>
                      <a:lnTo>
                        <a:pt x="657377" y="36208"/>
                      </a:lnTo>
                      <a:lnTo>
                        <a:pt x="650390"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1" y="3046"/>
                        <a:pt x="131984" y="3046"/>
                        <a:pt x="123854" y="2919"/>
                      </a:cubicBezTo>
                      <a:cubicBezTo>
                        <a:pt x="110516" y="2792"/>
                        <a:pt x="97305" y="2665"/>
                        <a:pt x="83839" y="2411"/>
                      </a:cubicBezTo>
                      <a:cubicBezTo>
                        <a:pt x="57798" y="2157"/>
                        <a:pt x="31884" y="1521"/>
                        <a:pt x="5970" y="505"/>
                      </a:cubicBezTo>
                      <a:lnTo>
                        <a:pt x="0" y="38114"/>
                      </a:lnTo>
                      <a:lnTo>
                        <a:pt x="6097" y="69244"/>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2" name="Graphic 4">
                <a:extLst>
                  <a:ext uri="{FF2B5EF4-FFF2-40B4-BE49-F238E27FC236}">
                    <a16:creationId xmlns:a16="http://schemas.microsoft.com/office/drawing/2014/main" id="{611E46C5-FCC0-294C-AC28-459CB6AAA2DA}"/>
                  </a:ext>
                </a:extLst>
              </p:cNvPr>
              <p:cNvGrpSpPr/>
              <p:nvPr/>
            </p:nvGrpSpPr>
            <p:grpSpPr>
              <a:xfrm>
                <a:off x="1927162" y="1354958"/>
                <a:ext cx="657377" cy="72945"/>
                <a:chOff x="1927162" y="1354958"/>
                <a:chExt cx="657377" cy="72945"/>
              </a:xfrm>
              <a:solidFill>
                <a:srgbClr val="E75119"/>
              </a:solidFill>
            </p:grpSpPr>
            <p:sp>
              <p:nvSpPr>
                <p:cNvPr id="23" name="Freeform 22">
                  <a:extLst>
                    <a:ext uri="{FF2B5EF4-FFF2-40B4-BE49-F238E27FC236}">
                      <a16:creationId xmlns:a16="http://schemas.microsoft.com/office/drawing/2014/main" id="{BE099BBC-FFD6-B547-AACD-F68B99B68E4E}"/>
                    </a:ext>
                  </a:extLst>
                </p:cNvPr>
                <p:cNvSpPr/>
                <p:nvPr/>
              </p:nvSpPr>
              <p:spPr>
                <a:xfrm>
                  <a:off x="2011002"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338" y="803"/>
                        <a:pt x="26676" y="930"/>
                        <a:pt x="39887" y="105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 name="Freeform 23">
                  <a:extLst>
                    <a:ext uri="{FF2B5EF4-FFF2-40B4-BE49-F238E27FC236}">
                      <a16:creationId xmlns:a16="http://schemas.microsoft.com/office/drawing/2014/main" id="{4C5CD506-42CF-FE4A-9104-871FCC38320D}"/>
                    </a:ext>
                  </a:extLst>
                </p:cNvPr>
                <p:cNvSpPr/>
                <p:nvPr/>
              </p:nvSpPr>
              <p:spPr>
                <a:xfrm>
                  <a:off x="1927162"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7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0 w 657377"/>
                    <a:gd name="connsiteY15" fmla="*/ 69117 h 72945"/>
                    <a:gd name="connsiteX16" fmla="*/ 657377 w 657377"/>
                    <a:gd name="connsiteY16" fmla="*/ 36208 h 72945"/>
                    <a:gd name="connsiteX17" fmla="*/ 650390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1" y="69752"/>
                        <a:pt x="13465" y="70133"/>
                      </a:cubicBezTo>
                      <a:cubicBezTo>
                        <a:pt x="21595" y="71150"/>
                        <a:pt x="29090" y="72039"/>
                        <a:pt x="36457" y="72293"/>
                      </a:cubicBezTo>
                      <a:cubicBezTo>
                        <a:pt x="41157" y="72674"/>
                        <a:pt x="45476" y="72674"/>
                        <a:pt x="50685" y="72039"/>
                      </a:cubicBezTo>
                      <a:cubicBezTo>
                        <a:pt x="57290" y="71150"/>
                        <a:pt x="64404" y="70895"/>
                        <a:pt x="71517" y="71404"/>
                      </a:cubicBezTo>
                      <a:cubicBezTo>
                        <a:pt x="71772" y="71404"/>
                        <a:pt x="84220"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3" y="67084"/>
                        <a:pt x="291913"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6" y="72420"/>
                        <a:pt x="507609" y="71150"/>
                        <a:pt x="523615" y="70387"/>
                      </a:cubicBezTo>
                      <a:cubicBezTo>
                        <a:pt x="559056" y="68862"/>
                        <a:pt x="594497" y="68354"/>
                        <a:pt x="629939" y="67846"/>
                      </a:cubicBezTo>
                      <a:cubicBezTo>
                        <a:pt x="636798" y="67719"/>
                        <a:pt x="643531" y="68354"/>
                        <a:pt x="650390" y="69117"/>
                      </a:cubicBezTo>
                      <a:lnTo>
                        <a:pt x="657377" y="36208"/>
                      </a:lnTo>
                      <a:lnTo>
                        <a:pt x="650390" y="632"/>
                      </a:lnTo>
                      <a:cubicBezTo>
                        <a:pt x="646453" y="505"/>
                        <a:pt x="642514"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0" y="3046"/>
                        <a:pt x="131984" y="3046"/>
                        <a:pt x="123854" y="2919"/>
                      </a:cubicBezTo>
                      <a:cubicBezTo>
                        <a:pt x="110516" y="2792"/>
                        <a:pt x="97304" y="2665"/>
                        <a:pt x="83839" y="2411"/>
                      </a:cubicBezTo>
                      <a:cubicBezTo>
                        <a:pt x="57925" y="2157"/>
                        <a:pt x="31884"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5" name="Graphic 4">
                <a:extLst>
                  <a:ext uri="{FF2B5EF4-FFF2-40B4-BE49-F238E27FC236}">
                    <a16:creationId xmlns:a16="http://schemas.microsoft.com/office/drawing/2014/main" id="{9E74D366-1A49-9D47-AD7A-60E2231BD828}"/>
                  </a:ext>
                </a:extLst>
              </p:cNvPr>
              <p:cNvGrpSpPr/>
              <p:nvPr/>
            </p:nvGrpSpPr>
            <p:grpSpPr>
              <a:xfrm>
                <a:off x="1282869" y="1354958"/>
                <a:ext cx="657377" cy="72945"/>
                <a:chOff x="1282869" y="1354958"/>
                <a:chExt cx="657377" cy="72945"/>
              </a:xfrm>
              <a:solidFill>
                <a:srgbClr val="E75119"/>
              </a:solidFill>
            </p:grpSpPr>
            <p:sp>
              <p:nvSpPr>
                <p:cNvPr id="26" name="Freeform 25">
                  <a:extLst>
                    <a:ext uri="{FF2B5EF4-FFF2-40B4-BE49-F238E27FC236}">
                      <a16:creationId xmlns:a16="http://schemas.microsoft.com/office/drawing/2014/main" id="{8DAEF642-BC9E-1541-9F2E-A55B0C191BB1}"/>
                    </a:ext>
                  </a:extLst>
                </p:cNvPr>
                <p:cNvSpPr/>
                <p:nvPr/>
              </p:nvSpPr>
              <p:spPr>
                <a:xfrm>
                  <a:off x="1366709"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338" y="803"/>
                        <a:pt x="26676" y="930"/>
                        <a:pt x="39887" y="105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7" name="Freeform 26">
                  <a:extLst>
                    <a:ext uri="{FF2B5EF4-FFF2-40B4-BE49-F238E27FC236}">
                      <a16:creationId xmlns:a16="http://schemas.microsoft.com/office/drawing/2014/main" id="{104A18F5-F401-B244-9BAC-CCFE85D45C06}"/>
                    </a:ext>
                  </a:extLst>
                </p:cNvPr>
                <p:cNvSpPr/>
                <p:nvPr/>
              </p:nvSpPr>
              <p:spPr>
                <a:xfrm>
                  <a:off x="1282869"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1 w 657377"/>
                    <a:gd name="connsiteY15" fmla="*/ 69117 h 72945"/>
                    <a:gd name="connsiteX16" fmla="*/ 657377 w 657377"/>
                    <a:gd name="connsiteY16" fmla="*/ 36208 h 72945"/>
                    <a:gd name="connsiteX17" fmla="*/ 650391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2" y="69752"/>
                        <a:pt x="13465" y="70133"/>
                      </a:cubicBezTo>
                      <a:cubicBezTo>
                        <a:pt x="21595" y="71150"/>
                        <a:pt x="29090" y="72039"/>
                        <a:pt x="36457" y="72293"/>
                      </a:cubicBezTo>
                      <a:cubicBezTo>
                        <a:pt x="41158" y="72674"/>
                        <a:pt x="45477" y="72674"/>
                        <a:pt x="50685" y="72039"/>
                      </a:cubicBezTo>
                      <a:cubicBezTo>
                        <a:pt x="57290" y="71150"/>
                        <a:pt x="64404" y="70895"/>
                        <a:pt x="71518" y="71404"/>
                      </a:cubicBezTo>
                      <a:cubicBezTo>
                        <a:pt x="71772" y="71404"/>
                        <a:pt x="84221"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3" y="67084"/>
                        <a:pt x="291914"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09" y="71150"/>
                        <a:pt x="523615" y="70387"/>
                      </a:cubicBezTo>
                      <a:cubicBezTo>
                        <a:pt x="559056" y="68862"/>
                        <a:pt x="594497" y="68354"/>
                        <a:pt x="629939" y="67846"/>
                      </a:cubicBezTo>
                      <a:cubicBezTo>
                        <a:pt x="636798" y="67719"/>
                        <a:pt x="643531" y="68354"/>
                        <a:pt x="650391" y="69117"/>
                      </a:cubicBezTo>
                      <a:lnTo>
                        <a:pt x="657377" y="36208"/>
                      </a:lnTo>
                      <a:lnTo>
                        <a:pt x="650391"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0" y="3046"/>
                        <a:pt x="131984" y="3046"/>
                        <a:pt x="123854" y="2919"/>
                      </a:cubicBezTo>
                      <a:cubicBezTo>
                        <a:pt x="110516" y="2792"/>
                        <a:pt x="97305" y="2665"/>
                        <a:pt x="83839" y="2411"/>
                      </a:cubicBezTo>
                      <a:cubicBezTo>
                        <a:pt x="57798" y="2157"/>
                        <a:pt x="31884"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8" name="Graphic 4">
                <a:extLst>
                  <a:ext uri="{FF2B5EF4-FFF2-40B4-BE49-F238E27FC236}">
                    <a16:creationId xmlns:a16="http://schemas.microsoft.com/office/drawing/2014/main" id="{BBBBC229-C2B0-7448-8A2F-BCD7F6106CD8}"/>
                  </a:ext>
                </a:extLst>
              </p:cNvPr>
              <p:cNvGrpSpPr/>
              <p:nvPr/>
            </p:nvGrpSpPr>
            <p:grpSpPr>
              <a:xfrm>
                <a:off x="638703" y="1354958"/>
                <a:ext cx="657377" cy="72945"/>
                <a:chOff x="638703" y="1354958"/>
                <a:chExt cx="657377" cy="72945"/>
              </a:xfrm>
              <a:solidFill>
                <a:srgbClr val="E75119"/>
              </a:solidFill>
            </p:grpSpPr>
            <p:sp>
              <p:nvSpPr>
                <p:cNvPr id="29" name="Freeform 28">
                  <a:extLst>
                    <a:ext uri="{FF2B5EF4-FFF2-40B4-BE49-F238E27FC236}">
                      <a16:creationId xmlns:a16="http://schemas.microsoft.com/office/drawing/2014/main" id="{A7956E4A-1D15-A14A-9037-0668095E53C9}"/>
                    </a:ext>
                  </a:extLst>
                </p:cNvPr>
                <p:cNvSpPr/>
                <p:nvPr/>
              </p:nvSpPr>
              <p:spPr>
                <a:xfrm>
                  <a:off x="722543" y="1356947"/>
                  <a:ext cx="39887" cy="1057"/>
                </a:xfrm>
                <a:custGeom>
                  <a:avLst/>
                  <a:gdLst>
                    <a:gd name="connsiteX0" fmla="*/ 39887 w 39887"/>
                    <a:gd name="connsiteY0" fmla="*/ 1057 h 1057"/>
                    <a:gd name="connsiteX1" fmla="*/ 39252 w 39887"/>
                    <a:gd name="connsiteY1" fmla="*/ 1057 h 1057"/>
                    <a:gd name="connsiteX2" fmla="*/ 11941 w 39887"/>
                    <a:gd name="connsiteY2" fmla="*/ 41 h 1057"/>
                    <a:gd name="connsiteX3" fmla="*/ 0 w 39887"/>
                    <a:gd name="connsiteY3" fmla="*/ 549 h 1057"/>
                    <a:gd name="connsiteX4" fmla="*/ 39887 w 39887"/>
                    <a:gd name="connsiteY4" fmla="*/ 1057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39887" y="1057"/>
                      </a:moveTo>
                      <a:cubicBezTo>
                        <a:pt x="39633" y="1057"/>
                        <a:pt x="39506" y="1057"/>
                        <a:pt x="39252" y="1057"/>
                      </a:cubicBezTo>
                      <a:cubicBezTo>
                        <a:pt x="30614" y="41"/>
                        <a:pt x="21214" y="-86"/>
                        <a:pt x="11941" y="41"/>
                      </a:cubicBezTo>
                      <a:cubicBezTo>
                        <a:pt x="7876" y="422"/>
                        <a:pt x="3938" y="422"/>
                        <a:pt x="0" y="549"/>
                      </a:cubicBezTo>
                      <a:cubicBezTo>
                        <a:pt x="13211" y="803"/>
                        <a:pt x="26549" y="930"/>
                        <a:pt x="39887" y="1057"/>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 name="Freeform 29">
                  <a:extLst>
                    <a:ext uri="{FF2B5EF4-FFF2-40B4-BE49-F238E27FC236}">
                      <a16:creationId xmlns:a16="http://schemas.microsoft.com/office/drawing/2014/main" id="{E0A342F3-C64F-8041-96BF-5EF880128448}"/>
                    </a:ext>
                  </a:extLst>
                </p:cNvPr>
                <p:cNvSpPr/>
                <p:nvPr/>
              </p:nvSpPr>
              <p:spPr>
                <a:xfrm>
                  <a:off x="638703" y="1354958"/>
                  <a:ext cx="657377" cy="72945"/>
                </a:xfrm>
                <a:custGeom>
                  <a:avLst/>
                  <a:gdLst>
                    <a:gd name="connsiteX0" fmla="*/ 5970 w 657377"/>
                    <a:gd name="connsiteY0" fmla="*/ 69244 h 72945"/>
                    <a:gd name="connsiteX1" fmla="*/ 13465 w 657377"/>
                    <a:gd name="connsiteY1" fmla="*/ 70133 h 72945"/>
                    <a:gd name="connsiteX2" fmla="*/ 36457 w 657377"/>
                    <a:gd name="connsiteY2" fmla="*/ 72293 h 72945"/>
                    <a:gd name="connsiteX3" fmla="*/ 50685 w 657377"/>
                    <a:gd name="connsiteY3" fmla="*/ 72039 h 72945"/>
                    <a:gd name="connsiteX4" fmla="*/ 71518 w 657377"/>
                    <a:gd name="connsiteY4" fmla="*/ 71404 h 72945"/>
                    <a:gd name="connsiteX5" fmla="*/ 90064 w 657377"/>
                    <a:gd name="connsiteY5" fmla="*/ 71150 h 72945"/>
                    <a:gd name="connsiteX6" fmla="*/ 92477 w 657377"/>
                    <a:gd name="connsiteY6" fmla="*/ 71531 h 72945"/>
                    <a:gd name="connsiteX7" fmla="*/ 105307 w 657377"/>
                    <a:gd name="connsiteY7" fmla="*/ 70895 h 72945"/>
                    <a:gd name="connsiteX8" fmla="*/ 256726 w 657377"/>
                    <a:gd name="connsiteY8" fmla="*/ 68100 h 72945"/>
                    <a:gd name="connsiteX9" fmla="*/ 309698 w 657377"/>
                    <a:gd name="connsiteY9" fmla="*/ 67084 h 72945"/>
                    <a:gd name="connsiteX10" fmla="*/ 404970 w 657377"/>
                    <a:gd name="connsiteY10" fmla="*/ 70006 h 72945"/>
                    <a:gd name="connsiteX11" fmla="*/ 449938 w 657377"/>
                    <a:gd name="connsiteY11" fmla="*/ 70006 h 72945"/>
                    <a:gd name="connsiteX12" fmla="*/ 483728 w 657377"/>
                    <a:gd name="connsiteY12" fmla="*/ 72928 h 72945"/>
                    <a:gd name="connsiteX13" fmla="*/ 523615 w 657377"/>
                    <a:gd name="connsiteY13" fmla="*/ 70387 h 72945"/>
                    <a:gd name="connsiteX14" fmla="*/ 629939 w 657377"/>
                    <a:gd name="connsiteY14" fmla="*/ 67846 h 72945"/>
                    <a:gd name="connsiteX15" fmla="*/ 650391 w 657377"/>
                    <a:gd name="connsiteY15" fmla="*/ 69117 h 72945"/>
                    <a:gd name="connsiteX16" fmla="*/ 657377 w 657377"/>
                    <a:gd name="connsiteY16" fmla="*/ 36208 h 72945"/>
                    <a:gd name="connsiteX17" fmla="*/ 650391 w 657377"/>
                    <a:gd name="connsiteY17" fmla="*/ 632 h 72945"/>
                    <a:gd name="connsiteX18" fmla="*/ 638704 w 657377"/>
                    <a:gd name="connsiteY18" fmla="*/ 378 h 72945"/>
                    <a:gd name="connsiteX19" fmla="*/ 541272 w 657377"/>
                    <a:gd name="connsiteY19" fmla="*/ 2792 h 72945"/>
                    <a:gd name="connsiteX20" fmla="*/ 276035 w 657377"/>
                    <a:gd name="connsiteY20" fmla="*/ 5206 h 72945"/>
                    <a:gd name="connsiteX21" fmla="*/ 217474 w 657377"/>
                    <a:gd name="connsiteY21" fmla="*/ 4062 h 72945"/>
                    <a:gd name="connsiteX22" fmla="*/ 148370 w 657377"/>
                    <a:gd name="connsiteY22" fmla="*/ 3173 h 72945"/>
                    <a:gd name="connsiteX23" fmla="*/ 123854 w 657377"/>
                    <a:gd name="connsiteY23" fmla="*/ 2919 h 72945"/>
                    <a:gd name="connsiteX24" fmla="*/ 83839 w 657377"/>
                    <a:gd name="connsiteY24" fmla="*/ 2411 h 72945"/>
                    <a:gd name="connsiteX25" fmla="*/ 5970 w 657377"/>
                    <a:gd name="connsiteY25" fmla="*/ 505 h 72945"/>
                    <a:gd name="connsiteX26" fmla="*/ 0 w 657377"/>
                    <a:gd name="connsiteY26" fmla="*/ 38114 h 72945"/>
                    <a:gd name="connsiteX27" fmla="*/ 5970 w 657377"/>
                    <a:gd name="connsiteY27" fmla="*/ 69244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5970" y="69244"/>
                      </a:moveTo>
                      <a:cubicBezTo>
                        <a:pt x="8511" y="69498"/>
                        <a:pt x="11052" y="69752"/>
                        <a:pt x="13465" y="70133"/>
                      </a:cubicBezTo>
                      <a:cubicBezTo>
                        <a:pt x="21595" y="71150"/>
                        <a:pt x="29090" y="72039"/>
                        <a:pt x="36457" y="72293"/>
                      </a:cubicBezTo>
                      <a:cubicBezTo>
                        <a:pt x="41158" y="72674"/>
                        <a:pt x="45477" y="72674"/>
                        <a:pt x="50685" y="72039"/>
                      </a:cubicBezTo>
                      <a:cubicBezTo>
                        <a:pt x="57290" y="71150"/>
                        <a:pt x="64404" y="70895"/>
                        <a:pt x="71518" y="71404"/>
                      </a:cubicBezTo>
                      <a:cubicBezTo>
                        <a:pt x="71772" y="71404"/>
                        <a:pt x="84220" y="71277"/>
                        <a:pt x="90064" y="71150"/>
                      </a:cubicBezTo>
                      <a:cubicBezTo>
                        <a:pt x="90826" y="71277"/>
                        <a:pt x="91461" y="71404"/>
                        <a:pt x="92477" y="71531"/>
                      </a:cubicBezTo>
                      <a:cubicBezTo>
                        <a:pt x="96288" y="72039"/>
                        <a:pt x="100734" y="71531"/>
                        <a:pt x="105307" y="70895"/>
                      </a:cubicBezTo>
                      <a:cubicBezTo>
                        <a:pt x="155738" y="70387"/>
                        <a:pt x="206296" y="70895"/>
                        <a:pt x="256726" y="68100"/>
                      </a:cubicBezTo>
                      <a:cubicBezTo>
                        <a:pt x="274383" y="67084"/>
                        <a:pt x="291914" y="65686"/>
                        <a:pt x="309698" y="67084"/>
                      </a:cubicBezTo>
                      <a:cubicBezTo>
                        <a:pt x="341328" y="69498"/>
                        <a:pt x="373212" y="69371"/>
                        <a:pt x="404970" y="70006"/>
                      </a:cubicBezTo>
                      <a:cubicBezTo>
                        <a:pt x="419959" y="70260"/>
                        <a:pt x="429867" y="66957"/>
                        <a:pt x="449938" y="70006"/>
                      </a:cubicBezTo>
                      <a:cubicBezTo>
                        <a:pt x="458703" y="70514"/>
                        <a:pt x="475090" y="73183"/>
                        <a:pt x="483728" y="72928"/>
                      </a:cubicBezTo>
                      <a:cubicBezTo>
                        <a:pt x="499607" y="72420"/>
                        <a:pt x="507609" y="71150"/>
                        <a:pt x="523615" y="70387"/>
                      </a:cubicBezTo>
                      <a:cubicBezTo>
                        <a:pt x="559056" y="68862"/>
                        <a:pt x="594498" y="68354"/>
                        <a:pt x="629939" y="67846"/>
                      </a:cubicBezTo>
                      <a:cubicBezTo>
                        <a:pt x="636798" y="67719"/>
                        <a:pt x="643531" y="68354"/>
                        <a:pt x="650391" y="69117"/>
                      </a:cubicBezTo>
                      <a:lnTo>
                        <a:pt x="657377" y="36208"/>
                      </a:lnTo>
                      <a:lnTo>
                        <a:pt x="650391" y="632"/>
                      </a:lnTo>
                      <a:cubicBezTo>
                        <a:pt x="646453" y="505"/>
                        <a:pt x="642515" y="505"/>
                        <a:pt x="638704" y="378"/>
                      </a:cubicBezTo>
                      <a:cubicBezTo>
                        <a:pt x="606184" y="-1147"/>
                        <a:pt x="573157" y="2411"/>
                        <a:pt x="541272" y="2792"/>
                      </a:cubicBezTo>
                      <a:cubicBezTo>
                        <a:pt x="452860" y="3808"/>
                        <a:pt x="364447" y="2792"/>
                        <a:pt x="276035" y="5206"/>
                      </a:cubicBezTo>
                      <a:cubicBezTo>
                        <a:pt x="259775" y="5587"/>
                        <a:pt x="220523" y="4698"/>
                        <a:pt x="217474" y="4062"/>
                      </a:cubicBezTo>
                      <a:cubicBezTo>
                        <a:pt x="195117" y="-257"/>
                        <a:pt x="171490" y="3554"/>
                        <a:pt x="148370" y="3173"/>
                      </a:cubicBezTo>
                      <a:cubicBezTo>
                        <a:pt x="140240" y="3046"/>
                        <a:pt x="131984" y="3046"/>
                        <a:pt x="123854" y="2919"/>
                      </a:cubicBezTo>
                      <a:cubicBezTo>
                        <a:pt x="110516" y="2792"/>
                        <a:pt x="97305" y="2665"/>
                        <a:pt x="83839" y="2411"/>
                      </a:cubicBezTo>
                      <a:cubicBezTo>
                        <a:pt x="57798" y="2157"/>
                        <a:pt x="31884" y="1521"/>
                        <a:pt x="5970" y="505"/>
                      </a:cubicBezTo>
                      <a:lnTo>
                        <a:pt x="0" y="38114"/>
                      </a:lnTo>
                      <a:lnTo>
                        <a:pt x="5970" y="69244"/>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1" name="Graphic 4">
                <a:extLst>
                  <a:ext uri="{FF2B5EF4-FFF2-40B4-BE49-F238E27FC236}">
                    <a16:creationId xmlns:a16="http://schemas.microsoft.com/office/drawing/2014/main" id="{AB09D5A6-FA35-AD4B-BEC3-14C0DF6AB1C7}"/>
                  </a:ext>
                </a:extLst>
              </p:cNvPr>
              <p:cNvGrpSpPr/>
              <p:nvPr/>
            </p:nvGrpSpPr>
            <p:grpSpPr>
              <a:xfrm>
                <a:off x="344116" y="981148"/>
                <a:ext cx="307925" cy="445361"/>
                <a:chOff x="344116" y="981148"/>
                <a:chExt cx="307925" cy="445361"/>
              </a:xfrm>
              <a:solidFill>
                <a:srgbClr val="E75119"/>
              </a:solidFill>
            </p:grpSpPr>
            <p:sp>
              <p:nvSpPr>
                <p:cNvPr id="32" name="Freeform 31">
                  <a:extLst>
                    <a:ext uri="{FF2B5EF4-FFF2-40B4-BE49-F238E27FC236}">
                      <a16:creationId xmlns:a16="http://schemas.microsoft.com/office/drawing/2014/main" id="{5A1349E4-ED97-5346-A77C-EAF6BA86C116}"/>
                    </a:ext>
                  </a:extLst>
                </p:cNvPr>
                <p:cNvSpPr/>
                <p:nvPr/>
              </p:nvSpPr>
              <p:spPr>
                <a:xfrm>
                  <a:off x="413480" y="1065134"/>
                  <a:ext cx="1056" cy="39896"/>
                </a:xfrm>
                <a:custGeom>
                  <a:avLst/>
                  <a:gdLst>
                    <a:gd name="connsiteX0" fmla="*/ 0 w 1056"/>
                    <a:gd name="connsiteY0" fmla="*/ 39896 h 39896"/>
                    <a:gd name="connsiteX1" fmla="*/ 0 w 1056"/>
                    <a:gd name="connsiteY1" fmla="*/ 39261 h 39896"/>
                    <a:gd name="connsiteX2" fmla="*/ 1016 w 1056"/>
                    <a:gd name="connsiteY2" fmla="*/ 11943 h 39896"/>
                    <a:gd name="connsiteX3" fmla="*/ 508 w 1056"/>
                    <a:gd name="connsiteY3" fmla="*/ 0 h 39896"/>
                    <a:gd name="connsiteX4" fmla="*/ 0 w 1056"/>
                    <a:gd name="connsiteY4" fmla="*/ 39896 h 39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 h="39896">
                      <a:moveTo>
                        <a:pt x="0" y="39896"/>
                      </a:moveTo>
                      <a:lnTo>
                        <a:pt x="0" y="39261"/>
                      </a:lnTo>
                      <a:cubicBezTo>
                        <a:pt x="1016" y="30621"/>
                        <a:pt x="1143" y="21219"/>
                        <a:pt x="1016" y="11943"/>
                      </a:cubicBezTo>
                      <a:cubicBezTo>
                        <a:pt x="635" y="7878"/>
                        <a:pt x="635" y="3939"/>
                        <a:pt x="508" y="0"/>
                      </a:cubicBezTo>
                      <a:cubicBezTo>
                        <a:pt x="254" y="13341"/>
                        <a:pt x="127" y="26682"/>
                        <a:pt x="0" y="39896"/>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3" name="Freeform 32">
                  <a:extLst>
                    <a:ext uri="{FF2B5EF4-FFF2-40B4-BE49-F238E27FC236}">
                      <a16:creationId xmlns:a16="http://schemas.microsoft.com/office/drawing/2014/main" id="{773365DF-33DD-214B-9DA4-273AC308115E}"/>
                    </a:ext>
                  </a:extLst>
                </p:cNvPr>
                <p:cNvSpPr/>
                <p:nvPr/>
              </p:nvSpPr>
              <p:spPr>
                <a:xfrm>
                  <a:off x="344116" y="981148"/>
                  <a:ext cx="307925" cy="445361"/>
                </a:xfrm>
                <a:custGeom>
                  <a:avLst/>
                  <a:gdLst>
                    <a:gd name="connsiteX0" fmla="*/ 3182 w 307925"/>
                    <a:gd name="connsiteY0" fmla="*/ 6099 h 445361"/>
                    <a:gd name="connsiteX1" fmla="*/ 2420 w 307925"/>
                    <a:gd name="connsiteY1" fmla="*/ 13595 h 445361"/>
                    <a:gd name="connsiteX2" fmla="*/ 260 w 307925"/>
                    <a:gd name="connsiteY2" fmla="*/ 36593 h 445361"/>
                    <a:gd name="connsiteX3" fmla="*/ 514 w 307925"/>
                    <a:gd name="connsiteY3" fmla="*/ 50824 h 445361"/>
                    <a:gd name="connsiteX4" fmla="*/ 1149 w 307925"/>
                    <a:gd name="connsiteY4" fmla="*/ 71661 h 445361"/>
                    <a:gd name="connsiteX5" fmla="*/ 1403 w 307925"/>
                    <a:gd name="connsiteY5" fmla="*/ 90212 h 445361"/>
                    <a:gd name="connsiteX6" fmla="*/ 1022 w 307925"/>
                    <a:gd name="connsiteY6" fmla="*/ 92626 h 445361"/>
                    <a:gd name="connsiteX7" fmla="*/ 1657 w 307925"/>
                    <a:gd name="connsiteY7" fmla="*/ 105459 h 445361"/>
                    <a:gd name="connsiteX8" fmla="*/ 2293 w 307925"/>
                    <a:gd name="connsiteY8" fmla="*/ 181186 h 445361"/>
                    <a:gd name="connsiteX9" fmla="*/ 3055 w 307925"/>
                    <a:gd name="connsiteY9" fmla="*/ 223496 h 445361"/>
                    <a:gd name="connsiteX10" fmla="*/ 4579 w 307925"/>
                    <a:gd name="connsiteY10" fmla="*/ 266569 h 445361"/>
                    <a:gd name="connsiteX11" fmla="*/ 6993 w 307925"/>
                    <a:gd name="connsiteY11" fmla="*/ 325906 h 445361"/>
                    <a:gd name="connsiteX12" fmla="*/ 9533 w 307925"/>
                    <a:gd name="connsiteY12" fmla="*/ 378127 h 445361"/>
                    <a:gd name="connsiteX13" fmla="*/ 34939 w 307925"/>
                    <a:gd name="connsiteY13" fmla="*/ 422852 h 445361"/>
                    <a:gd name="connsiteX14" fmla="*/ 80035 w 307925"/>
                    <a:gd name="connsiteY14" fmla="*/ 439242 h 445361"/>
                    <a:gd name="connsiteX15" fmla="*/ 114968 w 307925"/>
                    <a:gd name="connsiteY15" fmla="*/ 445087 h 445361"/>
                    <a:gd name="connsiteX16" fmla="*/ 161333 w 307925"/>
                    <a:gd name="connsiteY16" fmla="*/ 444325 h 445361"/>
                    <a:gd name="connsiteX17" fmla="*/ 222943 w 307925"/>
                    <a:gd name="connsiteY17" fmla="*/ 442673 h 445361"/>
                    <a:gd name="connsiteX18" fmla="*/ 280487 w 307925"/>
                    <a:gd name="connsiteY18" fmla="*/ 441784 h 445361"/>
                    <a:gd name="connsiteX19" fmla="*/ 300939 w 307925"/>
                    <a:gd name="connsiteY19" fmla="*/ 443054 h 445361"/>
                    <a:gd name="connsiteX20" fmla="*/ 307925 w 307925"/>
                    <a:gd name="connsiteY20" fmla="*/ 410146 h 445361"/>
                    <a:gd name="connsiteX21" fmla="*/ 300939 w 307925"/>
                    <a:gd name="connsiteY21" fmla="*/ 374569 h 445361"/>
                    <a:gd name="connsiteX22" fmla="*/ 289252 w 307925"/>
                    <a:gd name="connsiteY22" fmla="*/ 374315 h 445361"/>
                    <a:gd name="connsiteX23" fmla="*/ 201729 w 307925"/>
                    <a:gd name="connsiteY23" fmla="*/ 376729 h 445361"/>
                    <a:gd name="connsiteX24" fmla="*/ 145201 w 307925"/>
                    <a:gd name="connsiteY24" fmla="*/ 377238 h 445361"/>
                    <a:gd name="connsiteX25" fmla="*/ 116873 w 307925"/>
                    <a:gd name="connsiteY25" fmla="*/ 377365 h 445361"/>
                    <a:gd name="connsiteX26" fmla="*/ 90197 w 307925"/>
                    <a:gd name="connsiteY26" fmla="*/ 369233 h 445361"/>
                    <a:gd name="connsiteX27" fmla="*/ 72540 w 307925"/>
                    <a:gd name="connsiteY27" fmla="*/ 347760 h 445361"/>
                    <a:gd name="connsiteX28" fmla="*/ 68729 w 307925"/>
                    <a:gd name="connsiteY28" fmla="*/ 320188 h 445361"/>
                    <a:gd name="connsiteX29" fmla="*/ 67078 w 307925"/>
                    <a:gd name="connsiteY29" fmla="*/ 264028 h 445361"/>
                    <a:gd name="connsiteX30" fmla="*/ 68221 w 307925"/>
                    <a:gd name="connsiteY30" fmla="*/ 213586 h 445361"/>
                    <a:gd name="connsiteX31" fmla="*/ 70126 w 307925"/>
                    <a:gd name="connsiteY31" fmla="*/ 198974 h 445361"/>
                    <a:gd name="connsiteX32" fmla="*/ 70126 w 307925"/>
                    <a:gd name="connsiteY32" fmla="*/ 183346 h 445361"/>
                    <a:gd name="connsiteX33" fmla="*/ 69110 w 307925"/>
                    <a:gd name="connsiteY33" fmla="*/ 148405 h 445361"/>
                    <a:gd name="connsiteX34" fmla="*/ 69364 w 307925"/>
                    <a:gd name="connsiteY34" fmla="*/ 123882 h 445361"/>
                    <a:gd name="connsiteX35" fmla="*/ 69872 w 307925"/>
                    <a:gd name="connsiteY35" fmla="*/ 83859 h 445361"/>
                    <a:gd name="connsiteX36" fmla="*/ 71778 w 307925"/>
                    <a:gd name="connsiteY36" fmla="*/ 5972 h 445361"/>
                    <a:gd name="connsiteX37" fmla="*/ 34177 w 307925"/>
                    <a:gd name="connsiteY37" fmla="*/ 0 h 445361"/>
                    <a:gd name="connsiteX38" fmla="*/ 3182 w 307925"/>
                    <a:gd name="connsiteY38" fmla="*/ 6099 h 44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7925" h="445361">
                      <a:moveTo>
                        <a:pt x="3182" y="6099"/>
                      </a:moveTo>
                      <a:lnTo>
                        <a:pt x="2420" y="13595"/>
                      </a:lnTo>
                      <a:cubicBezTo>
                        <a:pt x="1403" y="21727"/>
                        <a:pt x="514" y="29223"/>
                        <a:pt x="260" y="36593"/>
                      </a:cubicBezTo>
                      <a:cubicBezTo>
                        <a:pt x="-121" y="41294"/>
                        <a:pt x="-121" y="45614"/>
                        <a:pt x="514" y="50824"/>
                      </a:cubicBezTo>
                      <a:cubicBezTo>
                        <a:pt x="1403" y="57431"/>
                        <a:pt x="1657" y="64546"/>
                        <a:pt x="1149" y="71661"/>
                      </a:cubicBezTo>
                      <a:cubicBezTo>
                        <a:pt x="1149" y="71915"/>
                        <a:pt x="1276" y="84367"/>
                        <a:pt x="1403" y="90212"/>
                      </a:cubicBezTo>
                      <a:cubicBezTo>
                        <a:pt x="1276" y="90974"/>
                        <a:pt x="1149" y="91609"/>
                        <a:pt x="1022" y="92626"/>
                      </a:cubicBezTo>
                      <a:cubicBezTo>
                        <a:pt x="514" y="96438"/>
                        <a:pt x="1022" y="100885"/>
                        <a:pt x="1657" y="105459"/>
                      </a:cubicBezTo>
                      <a:lnTo>
                        <a:pt x="2293" y="181186"/>
                      </a:lnTo>
                      <a:lnTo>
                        <a:pt x="3055" y="223496"/>
                      </a:lnTo>
                      <a:cubicBezTo>
                        <a:pt x="3436" y="237981"/>
                        <a:pt x="3944" y="252339"/>
                        <a:pt x="4579" y="266569"/>
                      </a:cubicBezTo>
                      <a:cubicBezTo>
                        <a:pt x="5468" y="286518"/>
                        <a:pt x="7120" y="305704"/>
                        <a:pt x="6993" y="325906"/>
                      </a:cubicBezTo>
                      <a:cubicBezTo>
                        <a:pt x="6866" y="343948"/>
                        <a:pt x="7755" y="361355"/>
                        <a:pt x="9533" y="378127"/>
                      </a:cubicBezTo>
                      <a:cubicBezTo>
                        <a:pt x="11820" y="395026"/>
                        <a:pt x="21220" y="411544"/>
                        <a:pt x="34939" y="422852"/>
                      </a:cubicBezTo>
                      <a:cubicBezTo>
                        <a:pt x="48023" y="433143"/>
                        <a:pt x="60980" y="435176"/>
                        <a:pt x="80035" y="439242"/>
                      </a:cubicBezTo>
                      <a:cubicBezTo>
                        <a:pt x="88927" y="440640"/>
                        <a:pt x="105186" y="444706"/>
                        <a:pt x="114968" y="445087"/>
                      </a:cubicBezTo>
                      <a:cubicBezTo>
                        <a:pt x="133006" y="445849"/>
                        <a:pt x="142787" y="444833"/>
                        <a:pt x="161333" y="444325"/>
                      </a:cubicBezTo>
                      <a:lnTo>
                        <a:pt x="222943" y="442673"/>
                      </a:lnTo>
                      <a:lnTo>
                        <a:pt x="280487" y="441784"/>
                      </a:lnTo>
                      <a:cubicBezTo>
                        <a:pt x="287346" y="441657"/>
                        <a:pt x="294079" y="442292"/>
                        <a:pt x="300939" y="443054"/>
                      </a:cubicBezTo>
                      <a:lnTo>
                        <a:pt x="307925" y="410146"/>
                      </a:lnTo>
                      <a:lnTo>
                        <a:pt x="300939" y="374569"/>
                      </a:lnTo>
                      <a:lnTo>
                        <a:pt x="289252" y="374315"/>
                      </a:lnTo>
                      <a:cubicBezTo>
                        <a:pt x="254446" y="372791"/>
                        <a:pt x="229802" y="376348"/>
                        <a:pt x="201729" y="376729"/>
                      </a:cubicBezTo>
                      <a:lnTo>
                        <a:pt x="145201" y="377238"/>
                      </a:lnTo>
                      <a:lnTo>
                        <a:pt x="116873" y="377365"/>
                      </a:lnTo>
                      <a:cubicBezTo>
                        <a:pt x="107473" y="377365"/>
                        <a:pt x="98073" y="374569"/>
                        <a:pt x="90197" y="369233"/>
                      </a:cubicBezTo>
                      <a:cubicBezTo>
                        <a:pt x="82448" y="363896"/>
                        <a:pt x="76097" y="356400"/>
                        <a:pt x="72540" y="347760"/>
                      </a:cubicBezTo>
                      <a:cubicBezTo>
                        <a:pt x="68602" y="338993"/>
                        <a:pt x="68729" y="329464"/>
                        <a:pt x="68729" y="320188"/>
                      </a:cubicBezTo>
                      <a:lnTo>
                        <a:pt x="67078" y="264028"/>
                      </a:lnTo>
                      <a:cubicBezTo>
                        <a:pt x="66696" y="250179"/>
                        <a:pt x="67586" y="216127"/>
                        <a:pt x="68221" y="213586"/>
                      </a:cubicBezTo>
                      <a:cubicBezTo>
                        <a:pt x="69237" y="208631"/>
                        <a:pt x="69872" y="203802"/>
                        <a:pt x="70126" y="198974"/>
                      </a:cubicBezTo>
                      <a:cubicBezTo>
                        <a:pt x="70380" y="194019"/>
                        <a:pt x="70380" y="189572"/>
                        <a:pt x="70126" y="183346"/>
                      </a:cubicBezTo>
                      <a:cubicBezTo>
                        <a:pt x="69745" y="171783"/>
                        <a:pt x="68856" y="159967"/>
                        <a:pt x="69110" y="148405"/>
                      </a:cubicBezTo>
                      <a:cubicBezTo>
                        <a:pt x="69237" y="140273"/>
                        <a:pt x="69237" y="132014"/>
                        <a:pt x="69364" y="123882"/>
                      </a:cubicBezTo>
                      <a:cubicBezTo>
                        <a:pt x="69491" y="110541"/>
                        <a:pt x="69618" y="97327"/>
                        <a:pt x="69872" y="83859"/>
                      </a:cubicBezTo>
                      <a:cubicBezTo>
                        <a:pt x="70126" y="57812"/>
                        <a:pt x="70761" y="31892"/>
                        <a:pt x="71778" y="5972"/>
                      </a:cubicBezTo>
                      <a:lnTo>
                        <a:pt x="34177" y="0"/>
                      </a:lnTo>
                      <a:lnTo>
                        <a:pt x="3182" y="609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4" name="Graphic 4">
                <a:extLst>
                  <a:ext uri="{FF2B5EF4-FFF2-40B4-BE49-F238E27FC236}">
                    <a16:creationId xmlns:a16="http://schemas.microsoft.com/office/drawing/2014/main" id="{5E4327FE-D805-8F46-A270-6B215DA1E293}"/>
                  </a:ext>
                </a:extLst>
              </p:cNvPr>
              <p:cNvGrpSpPr/>
              <p:nvPr/>
            </p:nvGrpSpPr>
            <p:grpSpPr>
              <a:xfrm>
                <a:off x="343597" y="347251"/>
                <a:ext cx="119170" cy="647110"/>
                <a:chOff x="343597" y="347251"/>
                <a:chExt cx="119170" cy="647110"/>
              </a:xfrm>
              <a:solidFill>
                <a:srgbClr val="E75119"/>
              </a:solidFill>
            </p:grpSpPr>
            <p:sp>
              <p:nvSpPr>
                <p:cNvPr id="35" name="Freeform 34">
                  <a:extLst>
                    <a:ext uri="{FF2B5EF4-FFF2-40B4-BE49-F238E27FC236}">
                      <a16:creationId xmlns:a16="http://schemas.microsoft.com/office/drawing/2014/main" id="{F722DD8E-42DB-1342-B5F1-2C1224509D9E}"/>
                    </a:ext>
                  </a:extLst>
                </p:cNvPr>
                <p:cNvSpPr/>
                <p:nvPr/>
              </p:nvSpPr>
              <p:spPr>
                <a:xfrm>
                  <a:off x="413480" y="447374"/>
                  <a:ext cx="1270" cy="33543"/>
                </a:xfrm>
                <a:custGeom>
                  <a:avLst/>
                  <a:gdLst>
                    <a:gd name="connsiteX0" fmla="*/ 0 w 1270"/>
                    <a:gd name="connsiteY0" fmla="*/ 33544 h 33543"/>
                    <a:gd name="connsiteX1" fmla="*/ 0 w 1270"/>
                    <a:gd name="connsiteY1" fmla="*/ 33035 h 33543"/>
                    <a:gd name="connsiteX2" fmla="*/ 1016 w 1270"/>
                    <a:gd name="connsiteY2" fmla="*/ 10546 h 33543"/>
                    <a:gd name="connsiteX3" fmla="*/ 1270 w 1270"/>
                    <a:gd name="connsiteY3" fmla="*/ 0 h 33543"/>
                    <a:gd name="connsiteX4" fmla="*/ 254 w 1270"/>
                    <a:gd name="connsiteY4" fmla="*/ 16772 h 33543"/>
                    <a:gd name="connsiteX5" fmla="*/ 0 w 1270"/>
                    <a:gd name="connsiteY5" fmla="*/ 33544 h 3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3543">
                      <a:moveTo>
                        <a:pt x="0" y="33544"/>
                      </a:moveTo>
                      <a:lnTo>
                        <a:pt x="0" y="33035"/>
                      </a:lnTo>
                      <a:cubicBezTo>
                        <a:pt x="1016" y="26301"/>
                        <a:pt x="1143" y="18551"/>
                        <a:pt x="1016" y="10546"/>
                      </a:cubicBezTo>
                      <a:cubicBezTo>
                        <a:pt x="762" y="6861"/>
                        <a:pt x="889" y="3558"/>
                        <a:pt x="1270" y="0"/>
                      </a:cubicBezTo>
                      <a:cubicBezTo>
                        <a:pt x="127" y="5464"/>
                        <a:pt x="381" y="11181"/>
                        <a:pt x="254" y="16772"/>
                      </a:cubicBezTo>
                      <a:lnTo>
                        <a:pt x="0" y="33544"/>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 name="Freeform 35">
                  <a:extLst>
                    <a:ext uri="{FF2B5EF4-FFF2-40B4-BE49-F238E27FC236}">
                      <a16:creationId xmlns:a16="http://schemas.microsoft.com/office/drawing/2014/main" id="{7588D2EA-4289-BD4C-A3B4-CD37BB47EC49}"/>
                    </a:ext>
                  </a:extLst>
                </p:cNvPr>
                <p:cNvSpPr/>
                <p:nvPr/>
              </p:nvSpPr>
              <p:spPr>
                <a:xfrm>
                  <a:off x="343597" y="347251"/>
                  <a:ext cx="119170" cy="647110"/>
                </a:xfrm>
                <a:custGeom>
                  <a:avLst/>
                  <a:gdLst>
                    <a:gd name="connsiteX0" fmla="*/ 72043 w 119170"/>
                    <a:gd name="connsiteY0" fmla="*/ 0 h 647110"/>
                    <a:gd name="connsiteX1" fmla="*/ 63659 w 119170"/>
                    <a:gd name="connsiteY1" fmla="*/ 762 h 647110"/>
                    <a:gd name="connsiteX2" fmla="*/ 39269 w 119170"/>
                    <a:gd name="connsiteY2" fmla="*/ 9148 h 647110"/>
                    <a:gd name="connsiteX3" fmla="*/ 27201 w 119170"/>
                    <a:gd name="connsiteY3" fmla="*/ 19440 h 647110"/>
                    <a:gd name="connsiteX4" fmla="*/ 14244 w 119170"/>
                    <a:gd name="connsiteY4" fmla="*/ 38626 h 647110"/>
                    <a:gd name="connsiteX5" fmla="*/ 11196 w 119170"/>
                    <a:gd name="connsiteY5" fmla="*/ 45868 h 647110"/>
                    <a:gd name="connsiteX6" fmla="*/ 8147 w 119170"/>
                    <a:gd name="connsiteY6" fmla="*/ 57812 h 647110"/>
                    <a:gd name="connsiteX7" fmla="*/ 7512 w 119170"/>
                    <a:gd name="connsiteY7" fmla="*/ 60099 h 647110"/>
                    <a:gd name="connsiteX8" fmla="*/ 6496 w 119170"/>
                    <a:gd name="connsiteY8" fmla="*/ 74075 h 647110"/>
                    <a:gd name="connsiteX9" fmla="*/ 4844 w 119170"/>
                    <a:gd name="connsiteY9" fmla="*/ 246113 h 647110"/>
                    <a:gd name="connsiteX10" fmla="*/ 5860 w 119170"/>
                    <a:gd name="connsiteY10" fmla="*/ 299351 h 647110"/>
                    <a:gd name="connsiteX11" fmla="*/ 2939 w 119170"/>
                    <a:gd name="connsiteY11" fmla="*/ 394645 h 647110"/>
                    <a:gd name="connsiteX12" fmla="*/ 2939 w 119170"/>
                    <a:gd name="connsiteY12" fmla="*/ 439624 h 647110"/>
                    <a:gd name="connsiteX13" fmla="*/ 17 w 119170"/>
                    <a:gd name="connsiteY13" fmla="*/ 473421 h 647110"/>
                    <a:gd name="connsiteX14" fmla="*/ 2558 w 119170"/>
                    <a:gd name="connsiteY14" fmla="*/ 513318 h 647110"/>
                    <a:gd name="connsiteX15" fmla="*/ 5098 w 119170"/>
                    <a:gd name="connsiteY15" fmla="*/ 619666 h 647110"/>
                    <a:gd name="connsiteX16" fmla="*/ 3828 w 119170"/>
                    <a:gd name="connsiteY16" fmla="*/ 640122 h 647110"/>
                    <a:gd name="connsiteX17" fmla="*/ 36729 w 119170"/>
                    <a:gd name="connsiteY17" fmla="*/ 647111 h 647110"/>
                    <a:gd name="connsiteX18" fmla="*/ 72297 w 119170"/>
                    <a:gd name="connsiteY18" fmla="*/ 640122 h 647110"/>
                    <a:gd name="connsiteX19" fmla="*/ 72551 w 119170"/>
                    <a:gd name="connsiteY19" fmla="*/ 628433 h 647110"/>
                    <a:gd name="connsiteX20" fmla="*/ 70137 w 119170"/>
                    <a:gd name="connsiteY20" fmla="*/ 530979 h 647110"/>
                    <a:gd name="connsiteX21" fmla="*/ 67724 w 119170"/>
                    <a:gd name="connsiteY21" fmla="*/ 265680 h 647110"/>
                    <a:gd name="connsiteX22" fmla="*/ 67597 w 119170"/>
                    <a:gd name="connsiteY22" fmla="*/ 250179 h 647110"/>
                    <a:gd name="connsiteX23" fmla="*/ 67851 w 119170"/>
                    <a:gd name="connsiteY23" fmla="*/ 233915 h 647110"/>
                    <a:gd name="connsiteX24" fmla="*/ 68740 w 119170"/>
                    <a:gd name="connsiteY24" fmla="*/ 213205 h 647110"/>
                    <a:gd name="connsiteX25" fmla="*/ 69629 w 119170"/>
                    <a:gd name="connsiteY25" fmla="*/ 154504 h 647110"/>
                    <a:gd name="connsiteX26" fmla="*/ 69883 w 119170"/>
                    <a:gd name="connsiteY26" fmla="*/ 133793 h 647110"/>
                    <a:gd name="connsiteX27" fmla="*/ 70137 w 119170"/>
                    <a:gd name="connsiteY27" fmla="*/ 117021 h 647110"/>
                    <a:gd name="connsiteX28" fmla="*/ 71153 w 119170"/>
                    <a:gd name="connsiteY28" fmla="*/ 100249 h 647110"/>
                    <a:gd name="connsiteX29" fmla="*/ 88048 w 119170"/>
                    <a:gd name="connsiteY29" fmla="*/ 72932 h 647110"/>
                    <a:gd name="connsiteX30" fmla="*/ 119171 w 119170"/>
                    <a:gd name="connsiteY30" fmla="*/ 63148 h 647110"/>
                    <a:gd name="connsiteX31" fmla="*/ 97322 w 119170"/>
                    <a:gd name="connsiteY31" fmla="*/ 25793 h 647110"/>
                    <a:gd name="connsiteX32" fmla="*/ 72043 w 119170"/>
                    <a:gd name="connsiteY32" fmla="*/ 0 h 64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9170" h="647110">
                      <a:moveTo>
                        <a:pt x="72043" y="0"/>
                      </a:moveTo>
                      <a:cubicBezTo>
                        <a:pt x="69248" y="254"/>
                        <a:pt x="66453" y="254"/>
                        <a:pt x="63659" y="762"/>
                      </a:cubicBezTo>
                      <a:cubicBezTo>
                        <a:pt x="54640" y="1906"/>
                        <a:pt x="46383" y="4701"/>
                        <a:pt x="39269" y="9148"/>
                      </a:cubicBezTo>
                      <a:cubicBezTo>
                        <a:pt x="34696" y="11689"/>
                        <a:pt x="30885" y="14866"/>
                        <a:pt x="27201" y="19440"/>
                      </a:cubicBezTo>
                      <a:cubicBezTo>
                        <a:pt x="22628" y="25285"/>
                        <a:pt x="18055" y="32019"/>
                        <a:pt x="14244" y="38626"/>
                      </a:cubicBezTo>
                      <a:cubicBezTo>
                        <a:pt x="14244" y="38626"/>
                        <a:pt x="12720" y="41929"/>
                        <a:pt x="11196" y="45868"/>
                      </a:cubicBezTo>
                      <a:cubicBezTo>
                        <a:pt x="9798" y="49807"/>
                        <a:pt x="8528" y="54762"/>
                        <a:pt x="8147" y="57812"/>
                      </a:cubicBezTo>
                      <a:cubicBezTo>
                        <a:pt x="7893" y="58574"/>
                        <a:pt x="7766" y="59209"/>
                        <a:pt x="7512" y="60099"/>
                      </a:cubicBezTo>
                      <a:cubicBezTo>
                        <a:pt x="6496" y="63784"/>
                        <a:pt x="6496" y="68866"/>
                        <a:pt x="6496" y="74075"/>
                      </a:cubicBezTo>
                      <a:cubicBezTo>
                        <a:pt x="652" y="127694"/>
                        <a:pt x="2558" y="188809"/>
                        <a:pt x="4844" y="246113"/>
                      </a:cubicBezTo>
                      <a:cubicBezTo>
                        <a:pt x="5860" y="264282"/>
                        <a:pt x="7258" y="281435"/>
                        <a:pt x="5860" y="299351"/>
                      </a:cubicBezTo>
                      <a:cubicBezTo>
                        <a:pt x="3447" y="330988"/>
                        <a:pt x="3574" y="362880"/>
                        <a:pt x="2939" y="394645"/>
                      </a:cubicBezTo>
                      <a:cubicBezTo>
                        <a:pt x="2685" y="409638"/>
                        <a:pt x="5987" y="419548"/>
                        <a:pt x="2939" y="439624"/>
                      </a:cubicBezTo>
                      <a:cubicBezTo>
                        <a:pt x="2431" y="448391"/>
                        <a:pt x="-237" y="464781"/>
                        <a:pt x="17" y="473421"/>
                      </a:cubicBezTo>
                      <a:cubicBezTo>
                        <a:pt x="525" y="489303"/>
                        <a:pt x="1795" y="497308"/>
                        <a:pt x="2558" y="513318"/>
                      </a:cubicBezTo>
                      <a:cubicBezTo>
                        <a:pt x="4082" y="548767"/>
                        <a:pt x="4590" y="584216"/>
                        <a:pt x="5098" y="619666"/>
                      </a:cubicBezTo>
                      <a:cubicBezTo>
                        <a:pt x="5225" y="626527"/>
                        <a:pt x="4590" y="633261"/>
                        <a:pt x="3828" y="640122"/>
                      </a:cubicBezTo>
                      <a:lnTo>
                        <a:pt x="36729" y="647111"/>
                      </a:lnTo>
                      <a:lnTo>
                        <a:pt x="72297" y="640122"/>
                      </a:lnTo>
                      <a:lnTo>
                        <a:pt x="72551" y="628433"/>
                      </a:lnTo>
                      <a:cubicBezTo>
                        <a:pt x="74075" y="595906"/>
                        <a:pt x="70391" y="562871"/>
                        <a:pt x="70137" y="530979"/>
                      </a:cubicBezTo>
                      <a:cubicBezTo>
                        <a:pt x="69121" y="442546"/>
                        <a:pt x="70137" y="354113"/>
                        <a:pt x="67724" y="265680"/>
                      </a:cubicBezTo>
                      <a:cubicBezTo>
                        <a:pt x="67724" y="261614"/>
                        <a:pt x="67724" y="256151"/>
                        <a:pt x="67597" y="250179"/>
                      </a:cubicBezTo>
                      <a:cubicBezTo>
                        <a:pt x="67724" y="244969"/>
                        <a:pt x="67724" y="239252"/>
                        <a:pt x="67851" y="233915"/>
                      </a:cubicBezTo>
                      <a:cubicBezTo>
                        <a:pt x="68105" y="223496"/>
                        <a:pt x="68486" y="214475"/>
                        <a:pt x="68740" y="213205"/>
                      </a:cubicBezTo>
                      <a:cubicBezTo>
                        <a:pt x="73059" y="195162"/>
                        <a:pt x="69248" y="174325"/>
                        <a:pt x="69629" y="154504"/>
                      </a:cubicBezTo>
                      <a:cubicBezTo>
                        <a:pt x="69756" y="147642"/>
                        <a:pt x="69756" y="140654"/>
                        <a:pt x="69883" y="133793"/>
                      </a:cubicBezTo>
                      <a:lnTo>
                        <a:pt x="70137" y="117021"/>
                      </a:lnTo>
                      <a:cubicBezTo>
                        <a:pt x="70264" y="111431"/>
                        <a:pt x="70010" y="105840"/>
                        <a:pt x="71153" y="100249"/>
                      </a:cubicBezTo>
                      <a:cubicBezTo>
                        <a:pt x="73313" y="89576"/>
                        <a:pt x="79283" y="79666"/>
                        <a:pt x="88048" y="72932"/>
                      </a:cubicBezTo>
                      <a:cubicBezTo>
                        <a:pt x="96813" y="66198"/>
                        <a:pt x="107992" y="62767"/>
                        <a:pt x="119171" y="63148"/>
                      </a:cubicBezTo>
                      <a:cubicBezTo>
                        <a:pt x="111549" y="50696"/>
                        <a:pt x="103927" y="37736"/>
                        <a:pt x="97322" y="25793"/>
                      </a:cubicBezTo>
                      <a:cubicBezTo>
                        <a:pt x="88938" y="17026"/>
                        <a:pt x="80554" y="8386"/>
                        <a:pt x="72043" y="0"/>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7" name="Graphic 4">
                <a:extLst>
                  <a:ext uri="{FF2B5EF4-FFF2-40B4-BE49-F238E27FC236}">
                    <a16:creationId xmlns:a16="http://schemas.microsoft.com/office/drawing/2014/main" id="{605595C9-8A63-DA4F-B6AF-BBA9ECC60C28}"/>
                  </a:ext>
                </a:extLst>
              </p:cNvPr>
              <p:cNvGrpSpPr/>
              <p:nvPr/>
            </p:nvGrpSpPr>
            <p:grpSpPr>
              <a:xfrm>
                <a:off x="415767" y="338213"/>
                <a:ext cx="670969" cy="72818"/>
                <a:chOff x="415767" y="338213"/>
                <a:chExt cx="670969" cy="72818"/>
              </a:xfrm>
              <a:solidFill>
                <a:srgbClr val="E75119"/>
              </a:solidFill>
            </p:grpSpPr>
            <p:sp>
              <p:nvSpPr>
                <p:cNvPr id="38" name="Freeform 37">
                  <a:extLst>
                    <a:ext uri="{FF2B5EF4-FFF2-40B4-BE49-F238E27FC236}">
                      <a16:creationId xmlns:a16="http://schemas.microsoft.com/office/drawing/2014/main" id="{8740F7CE-F02A-0344-BEB4-FE172BAFA0B1}"/>
                    </a:ext>
                  </a:extLst>
                </p:cNvPr>
                <p:cNvSpPr/>
                <p:nvPr/>
              </p:nvSpPr>
              <p:spPr>
                <a:xfrm>
                  <a:off x="962628" y="407985"/>
                  <a:ext cx="39887" cy="1057"/>
                </a:xfrm>
                <a:custGeom>
                  <a:avLst/>
                  <a:gdLst>
                    <a:gd name="connsiteX0" fmla="*/ 0 w 39887"/>
                    <a:gd name="connsiteY0" fmla="*/ 0 h 1057"/>
                    <a:gd name="connsiteX1" fmla="*/ 635 w 39887"/>
                    <a:gd name="connsiteY1" fmla="*/ 0 h 1057"/>
                    <a:gd name="connsiteX2" fmla="*/ 27947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lnTo>
                        <a:pt x="635" y="0"/>
                      </a:lnTo>
                      <a:cubicBezTo>
                        <a:pt x="9273" y="1016"/>
                        <a:pt x="18673" y="1144"/>
                        <a:pt x="27947" y="1016"/>
                      </a:cubicBezTo>
                      <a:cubicBezTo>
                        <a:pt x="32011" y="635"/>
                        <a:pt x="35949" y="635"/>
                        <a:pt x="39887" y="508"/>
                      </a:cubicBezTo>
                      <a:cubicBezTo>
                        <a:pt x="26676" y="381"/>
                        <a:pt x="13338" y="127"/>
                        <a:pt x="0" y="0"/>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9" name="Freeform 38">
                  <a:extLst>
                    <a:ext uri="{FF2B5EF4-FFF2-40B4-BE49-F238E27FC236}">
                      <a16:creationId xmlns:a16="http://schemas.microsoft.com/office/drawing/2014/main" id="{628360A5-397A-0D4F-89E7-3C9547613AD7}"/>
                    </a:ext>
                  </a:extLst>
                </p:cNvPr>
                <p:cNvSpPr/>
                <p:nvPr/>
              </p:nvSpPr>
              <p:spPr>
                <a:xfrm>
                  <a:off x="415767" y="338213"/>
                  <a:ext cx="670969" cy="72818"/>
                </a:xfrm>
                <a:custGeom>
                  <a:avLst/>
                  <a:gdLst>
                    <a:gd name="connsiteX0" fmla="*/ 664745 w 670969"/>
                    <a:gd name="connsiteY0" fmla="*/ 3575 h 72818"/>
                    <a:gd name="connsiteX1" fmla="*/ 657250 w 670969"/>
                    <a:gd name="connsiteY1" fmla="*/ 2812 h 72818"/>
                    <a:gd name="connsiteX2" fmla="*/ 634258 w 670969"/>
                    <a:gd name="connsiteY2" fmla="*/ 652 h 72818"/>
                    <a:gd name="connsiteX3" fmla="*/ 620030 w 670969"/>
                    <a:gd name="connsiteY3" fmla="*/ 906 h 72818"/>
                    <a:gd name="connsiteX4" fmla="*/ 599198 w 670969"/>
                    <a:gd name="connsiteY4" fmla="*/ 1542 h 72818"/>
                    <a:gd name="connsiteX5" fmla="*/ 580651 w 670969"/>
                    <a:gd name="connsiteY5" fmla="*/ 1796 h 72818"/>
                    <a:gd name="connsiteX6" fmla="*/ 578238 w 670969"/>
                    <a:gd name="connsiteY6" fmla="*/ 1415 h 72818"/>
                    <a:gd name="connsiteX7" fmla="*/ 565408 w 670969"/>
                    <a:gd name="connsiteY7" fmla="*/ 2050 h 72818"/>
                    <a:gd name="connsiteX8" fmla="*/ 413989 w 670969"/>
                    <a:gd name="connsiteY8" fmla="*/ 4845 h 72818"/>
                    <a:gd name="connsiteX9" fmla="*/ 361018 w 670969"/>
                    <a:gd name="connsiteY9" fmla="*/ 5862 h 72818"/>
                    <a:gd name="connsiteX10" fmla="*/ 265746 w 670969"/>
                    <a:gd name="connsiteY10" fmla="*/ 2939 h 72818"/>
                    <a:gd name="connsiteX11" fmla="*/ 220777 w 670969"/>
                    <a:gd name="connsiteY11" fmla="*/ 2939 h 72818"/>
                    <a:gd name="connsiteX12" fmla="*/ 186987 w 670969"/>
                    <a:gd name="connsiteY12" fmla="*/ 17 h 72818"/>
                    <a:gd name="connsiteX13" fmla="*/ 141257 w 670969"/>
                    <a:gd name="connsiteY13" fmla="*/ 2558 h 72818"/>
                    <a:gd name="connsiteX14" fmla="*/ 80664 w 670969"/>
                    <a:gd name="connsiteY14" fmla="*/ 4337 h 72818"/>
                    <a:gd name="connsiteX15" fmla="*/ 22357 w 670969"/>
                    <a:gd name="connsiteY15" fmla="*/ 8276 h 72818"/>
                    <a:gd name="connsiteX16" fmla="*/ 0 w 670969"/>
                    <a:gd name="connsiteY16" fmla="*/ 9165 h 72818"/>
                    <a:gd name="connsiteX17" fmla="*/ 13592 w 670969"/>
                    <a:gd name="connsiteY17" fmla="*/ 37118 h 72818"/>
                    <a:gd name="connsiteX18" fmla="*/ 47128 w 670969"/>
                    <a:gd name="connsiteY18" fmla="*/ 72186 h 72818"/>
                    <a:gd name="connsiteX19" fmla="*/ 57163 w 670969"/>
                    <a:gd name="connsiteY19" fmla="*/ 72441 h 72818"/>
                    <a:gd name="connsiteX20" fmla="*/ 138081 w 670969"/>
                    <a:gd name="connsiteY20" fmla="*/ 70026 h 72818"/>
                    <a:gd name="connsiteX21" fmla="*/ 262316 w 670969"/>
                    <a:gd name="connsiteY21" fmla="*/ 69391 h 72818"/>
                    <a:gd name="connsiteX22" fmla="*/ 394934 w 670969"/>
                    <a:gd name="connsiteY22" fmla="*/ 67739 h 72818"/>
                    <a:gd name="connsiteX23" fmla="*/ 453495 w 670969"/>
                    <a:gd name="connsiteY23" fmla="*/ 68883 h 72818"/>
                    <a:gd name="connsiteX24" fmla="*/ 522599 w 670969"/>
                    <a:gd name="connsiteY24" fmla="*/ 69772 h 72818"/>
                    <a:gd name="connsiteX25" fmla="*/ 547116 w 670969"/>
                    <a:gd name="connsiteY25" fmla="*/ 70026 h 72818"/>
                    <a:gd name="connsiteX26" fmla="*/ 587130 w 670969"/>
                    <a:gd name="connsiteY26" fmla="*/ 70535 h 72818"/>
                    <a:gd name="connsiteX27" fmla="*/ 664999 w 670969"/>
                    <a:gd name="connsiteY27" fmla="*/ 72441 h 72818"/>
                    <a:gd name="connsiteX28" fmla="*/ 670969 w 670969"/>
                    <a:gd name="connsiteY28" fmla="*/ 34831 h 72818"/>
                    <a:gd name="connsiteX29" fmla="*/ 664745 w 670969"/>
                    <a:gd name="connsiteY29" fmla="*/ 3575 h 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0969" h="72818">
                      <a:moveTo>
                        <a:pt x="664745" y="3575"/>
                      </a:moveTo>
                      <a:lnTo>
                        <a:pt x="657250" y="2812"/>
                      </a:lnTo>
                      <a:cubicBezTo>
                        <a:pt x="649120" y="1796"/>
                        <a:pt x="641625" y="906"/>
                        <a:pt x="634258" y="652"/>
                      </a:cubicBezTo>
                      <a:cubicBezTo>
                        <a:pt x="629558" y="271"/>
                        <a:pt x="625239" y="271"/>
                        <a:pt x="620030" y="906"/>
                      </a:cubicBezTo>
                      <a:cubicBezTo>
                        <a:pt x="613425" y="1796"/>
                        <a:pt x="606311" y="2050"/>
                        <a:pt x="599198" y="1542"/>
                      </a:cubicBezTo>
                      <a:cubicBezTo>
                        <a:pt x="598944" y="1542"/>
                        <a:pt x="586495" y="1669"/>
                        <a:pt x="580651" y="1796"/>
                      </a:cubicBezTo>
                      <a:cubicBezTo>
                        <a:pt x="579889" y="1669"/>
                        <a:pt x="579254" y="1542"/>
                        <a:pt x="578238" y="1415"/>
                      </a:cubicBezTo>
                      <a:cubicBezTo>
                        <a:pt x="574427" y="906"/>
                        <a:pt x="569981" y="1415"/>
                        <a:pt x="565408" y="2050"/>
                      </a:cubicBezTo>
                      <a:cubicBezTo>
                        <a:pt x="514977" y="2558"/>
                        <a:pt x="464419" y="2050"/>
                        <a:pt x="413989" y="4845"/>
                      </a:cubicBezTo>
                      <a:cubicBezTo>
                        <a:pt x="396332" y="5862"/>
                        <a:pt x="378802" y="7259"/>
                        <a:pt x="361018" y="5862"/>
                      </a:cubicBezTo>
                      <a:cubicBezTo>
                        <a:pt x="329387" y="3448"/>
                        <a:pt x="297503" y="3575"/>
                        <a:pt x="265746" y="2939"/>
                      </a:cubicBezTo>
                      <a:cubicBezTo>
                        <a:pt x="250756" y="2685"/>
                        <a:pt x="240848" y="5989"/>
                        <a:pt x="220777" y="2939"/>
                      </a:cubicBezTo>
                      <a:cubicBezTo>
                        <a:pt x="212012" y="2431"/>
                        <a:pt x="195625" y="-237"/>
                        <a:pt x="186987" y="17"/>
                      </a:cubicBezTo>
                      <a:cubicBezTo>
                        <a:pt x="169076" y="525"/>
                        <a:pt x="159422" y="1796"/>
                        <a:pt x="141257" y="2558"/>
                      </a:cubicBezTo>
                      <a:lnTo>
                        <a:pt x="80664" y="4337"/>
                      </a:lnTo>
                      <a:cubicBezTo>
                        <a:pt x="60593" y="5099"/>
                        <a:pt x="41158" y="6497"/>
                        <a:pt x="22357" y="8276"/>
                      </a:cubicBezTo>
                      <a:cubicBezTo>
                        <a:pt x="15244" y="9038"/>
                        <a:pt x="7495" y="9038"/>
                        <a:pt x="0" y="9165"/>
                      </a:cubicBezTo>
                      <a:cubicBezTo>
                        <a:pt x="4446" y="18695"/>
                        <a:pt x="8892" y="27843"/>
                        <a:pt x="13592" y="37118"/>
                      </a:cubicBezTo>
                      <a:cubicBezTo>
                        <a:pt x="25152" y="48553"/>
                        <a:pt x="36330" y="60497"/>
                        <a:pt x="47128" y="72186"/>
                      </a:cubicBezTo>
                      <a:lnTo>
                        <a:pt x="57163" y="72441"/>
                      </a:lnTo>
                      <a:cubicBezTo>
                        <a:pt x="85110" y="73965"/>
                        <a:pt x="110897" y="70408"/>
                        <a:pt x="138081" y="70026"/>
                      </a:cubicBezTo>
                      <a:lnTo>
                        <a:pt x="262316" y="69391"/>
                      </a:lnTo>
                      <a:cubicBezTo>
                        <a:pt x="306522" y="69264"/>
                        <a:pt x="350728" y="68883"/>
                        <a:pt x="394934" y="67739"/>
                      </a:cubicBezTo>
                      <a:cubicBezTo>
                        <a:pt x="411194" y="67358"/>
                        <a:pt x="450446" y="68248"/>
                        <a:pt x="453495" y="68883"/>
                      </a:cubicBezTo>
                      <a:cubicBezTo>
                        <a:pt x="475852" y="73203"/>
                        <a:pt x="499480" y="69391"/>
                        <a:pt x="522599" y="69772"/>
                      </a:cubicBezTo>
                      <a:cubicBezTo>
                        <a:pt x="530729" y="69899"/>
                        <a:pt x="538986" y="69899"/>
                        <a:pt x="547116" y="70026"/>
                      </a:cubicBezTo>
                      <a:cubicBezTo>
                        <a:pt x="560454" y="70153"/>
                        <a:pt x="573665" y="70281"/>
                        <a:pt x="587130" y="70535"/>
                      </a:cubicBezTo>
                      <a:cubicBezTo>
                        <a:pt x="613171" y="70789"/>
                        <a:pt x="639085" y="71424"/>
                        <a:pt x="664999" y="72441"/>
                      </a:cubicBezTo>
                      <a:lnTo>
                        <a:pt x="670969" y="34831"/>
                      </a:lnTo>
                      <a:lnTo>
                        <a:pt x="664745" y="357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0" name="Graphic 4">
                <a:extLst>
                  <a:ext uri="{FF2B5EF4-FFF2-40B4-BE49-F238E27FC236}">
                    <a16:creationId xmlns:a16="http://schemas.microsoft.com/office/drawing/2014/main" id="{E9BB7E51-F8D2-644E-B803-98F53F89993F}"/>
                  </a:ext>
                </a:extLst>
              </p:cNvPr>
              <p:cNvGrpSpPr/>
              <p:nvPr/>
            </p:nvGrpSpPr>
            <p:grpSpPr>
              <a:xfrm>
                <a:off x="1073271" y="338213"/>
                <a:ext cx="657377" cy="72945"/>
                <a:chOff x="1073271" y="338213"/>
                <a:chExt cx="657377" cy="72945"/>
              </a:xfrm>
              <a:solidFill>
                <a:srgbClr val="E75119"/>
              </a:solidFill>
            </p:grpSpPr>
            <p:sp>
              <p:nvSpPr>
                <p:cNvPr id="41" name="Freeform 40">
                  <a:extLst>
                    <a:ext uri="{FF2B5EF4-FFF2-40B4-BE49-F238E27FC236}">
                      <a16:creationId xmlns:a16="http://schemas.microsoft.com/office/drawing/2014/main" id="{7B8A7461-2D71-8D4F-8620-09D13F4F2635}"/>
                    </a:ext>
                  </a:extLst>
                </p:cNvPr>
                <p:cNvSpPr/>
                <p:nvPr/>
              </p:nvSpPr>
              <p:spPr>
                <a:xfrm>
                  <a:off x="1606921"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676" y="381"/>
                        <a:pt x="13338" y="127"/>
                        <a:pt x="0" y="0"/>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2" name="Freeform 41">
                  <a:extLst>
                    <a:ext uri="{FF2B5EF4-FFF2-40B4-BE49-F238E27FC236}">
                      <a16:creationId xmlns:a16="http://schemas.microsoft.com/office/drawing/2014/main" id="{14B71F93-165A-574F-86A0-09F20AEDF854}"/>
                    </a:ext>
                  </a:extLst>
                </p:cNvPr>
                <p:cNvSpPr/>
                <p:nvPr/>
              </p:nvSpPr>
              <p:spPr>
                <a:xfrm>
                  <a:off x="1073271"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60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7 w 657377"/>
                    <a:gd name="connsiteY15" fmla="*/ 3829 h 72945"/>
                    <a:gd name="connsiteX16" fmla="*/ 0 w 657377"/>
                    <a:gd name="connsiteY16" fmla="*/ 36737 h 72945"/>
                    <a:gd name="connsiteX17" fmla="*/ 6987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5" y="3066"/>
                        <a:pt x="643912" y="2812"/>
                      </a:cubicBezTo>
                      <a:cubicBezTo>
                        <a:pt x="635782" y="1796"/>
                        <a:pt x="628287" y="906"/>
                        <a:pt x="620920" y="652"/>
                      </a:cubicBezTo>
                      <a:cubicBezTo>
                        <a:pt x="616220" y="271"/>
                        <a:pt x="611901" y="271"/>
                        <a:pt x="606692" y="906"/>
                      </a:cubicBezTo>
                      <a:cubicBezTo>
                        <a:pt x="600087" y="1796"/>
                        <a:pt x="592973" y="2050"/>
                        <a:pt x="585860" y="1542"/>
                      </a:cubicBezTo>
                      <a:cubicBezTo>
                        <a:pt x="585605"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4" y="7259"/>
                        <a:pt x="347679" y="5862"/>
                      </a:cubicBezTo>
                      <a:cubicBezTo>
                        <a:pt x="316049" y="3448"/>
                        <a:pt x="284165" y="3575"/>
                        <a:pt x="252407" y="2939"/>
                      </a:cubicBezTo>
                      <a:cubicBezTo>
                        <a:pt x="237418" y="2685"/>
                        <a:pt x="227510" y="5989"/>
                        <a:pt x="207439" y="2939"/>
                      </a:cubicBezTo>
                      <a:cubicBezTo>
                        <a:pt x="198674" y="2431"/>
                        <a:pt x="182287" y="-237"/>
                        <a:pt x="173649" y="17"/>
                      </a:cubicBezTo>
                      <a:cubicBezTo>
                        <a:pt x="157771" y="525"/>
                        <a:pt x="149768" y="1796"/>
                        <a:pt x="133762" y="2558"/>
                      </a:cubicBezTo>
                      <a:cubicBezTo>
                        <a:pt x="98321" y="4083"/>
                        <a:pt x="62880" y="4591"/>
                        <a:pt x="27438" y="5099"/>
                      </a:cubicBezTo>
                      <a:cubicBezTo>
                        <a:pt x="20579" y="5226"/>
                        <a:pt x="13846" y="4591"/>
                        <a:pt x="6987" y="3829"/>
                      </a:cubicBezTo>
                      <a:lnTo>
                        <a:pt x="0" y="36737"/>
                      </a:lnTo>
                      <a:lnTo>
                        <a:pt x="6987" y="72313"/>
                      </a:lnTo>
                      <a:cubicBezTo>
                        <a:pt x="10925" y="72441"/>
                        <a:pt x="14863"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2"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3" name="Graphic 4">
                <a:extLst>
                  <a:ext uri="{FF2B5EF4-FFF2-40B4-BE49-F238E27FC236}">
                    <a16:creationId xmlns:a16="http://schemas.microsoft.com/office/drawing/2014/main" id="{D6B5C722-14D9-C341-B8EE-01CC794EAFFE}"/>
                  </a:ext>
                </a:extLst>
              </p:cNvPr>
              <p:cNvGrpSpPr/>
              <p:nvPr/>
            </p:nvGrpSpPr>
            <p:grpSpPr>
              <a:xfrm>
                <a:off x="1717564" y="338213"/>
                <a:ext cx="657377" cy="72945"/>
                <a:chOff x="1717564" y="338213"/>
                <a:chExt cx="657377" cy="72945"/>
              </a:xfrm>
              <a:solidFill>
                <a:srgbClr val="E75119"/>
              </a:solidFill>
            </p:grpSpPr>
            <p:sp>
              <p:nvSpPr>
                <p:cNvPr id="44" name="Freeform 43">
                  <a:extLst>
                    <a:ext uri="{FF2B5EF4-FFF2-40B4-BE49-F238E27FC236}">
                      <a16:creationId xmlns:a16="http://schemas.microsoft.com/office/drawing/2014/main" id="{81ED27F4-8E13-C344-BF39-2F365C2AA7CE}"/>
                    </a:ext>
                  </a:extLst>
                </p:cNvPr>
                <p:cNvSpPr/>
                <p:nvPr/>
              </p:nvSpPr>
              <p:spPr>
                <a:xfrm>
                  <a:off x="2251214"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676" y="381"/>
                        <a:pt x="13338" y="127"/>
                        <a:pt x="0" y="0"/>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 name="Freeform 44">
                  <a:extLst>
                    <a:ext uri="{FF2B5EF4-FFF2-40B4-BE49-F238E27FC236}">
                      <a16:creationId xmlns:a16="http://schemas.microsoft.com/office/drawing/2014/main" id="{F28FF303-F6ED-0C47-A4F1-654DA95FCA93}"/>
                    </a:ext>
                  </a:extLst>
                </p:cNvPr>
                <p:cNvSpPr/>
                <p:nvPr/>
              </p:nvSpPr>
              <p:spPr>
                <a:xfrm>
                  <a:off x="1717564"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59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6 w 657377"/>
                    <a:gd name="connsiteY15" fmla="*/ 3829 h 72945"/>
                    <a:gd name="connsiteX16" fmla="*/ 0 w 657377"/>
                    <a:gd name="connsiteY16" fmla="*/ 36737 h 72945"/>
                    <a:gd name="connsiteX17" fmla="*/ 6986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5" y="3066"/>
                        <a:pt x="643912" y="2812"/>
                      </a:cubicBezTo>
                      <a:cubicBezTo>
                        <a:pt x="635782" y="1796"/>
                        <a:pt x="628287" y="906"/>
                        <a:pt x="620920" y="652"/>
                      </a:cubicBezTo>
                      <a:cubicBezTo>
                        <a:pt x="616219" y="271"/>
                        <a:pt x="611901" y="271"/>
                        <a:pt x="606692" y="906"/>
                      </a:cubicBezTo>
                      <a:cubicBezTo>
                        <a:pt x="600087" y="1796"/>
                        <a:pt x="592973" y="2050"/>
                        <a:pt x="585859" y="1542"/>
                      </a:cubicBezTo>
                      <a:cubicBezTo>
                        <a:pt x="585605"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3" y="7259"/>
                        <a:pt x="347679" y="5862"/>
                      </a:cubicBezTo>
                      <a:cubicBezTo>
                        <a:pt x="316049" y="3448"/>
                        <a:pt x="284165" y="3575"/>
                        <a:pt x="252407" y="2939"/>
                      </a:cubicBezTo>
                      <a:cubicBezTo>
                        <a:pt x="237418" y="2685"/>
                        <a:pt x="227509" y="5989"/>
                        <a:pt x="207439" y="2939"/>
                      </a:cubicBezTo>
                      <a:cubicBezTo>
                        <a:pt x="198674" y="2431"/>
                        <a:pt x="182287" y="-237"/>
                        <a:pt x="173649" y="17"/>
                      </a:cubicBezTo>
                      <a:cubicBezTo>
                        <a:pt x="157770" y="525"/>
                        <a:pt x="149768" y="1796"/>
                        <a:pt x="133762" y="2558"/>
                      </a:cubicBezTo>
                      <a:cubicBezTo>
                        <a:pt x="98321" y="4083"/>
                        <a:pt x="62880" y="4591"/>
                        <a:pt x="27438" y="5099"/>
                      </a:cubicBezTo>
                      <a:cubicBezTo>
                        <a:pt x="20579" y="5226"/>
                        <a:pt x="13846" y="4591"/>
                        <a:pt x="6986" y="3829"/>
                      </a:cubicBezTo>
                      <a:lnTo>
                        <a:pt x="0" y="36737"/>
                      </a:lnTo>
                      <a:lnTo>
                        <a:pt x="6986" y="72313"/>
                      </a:lnTo>
                      <a:cubicBezTo>
                        <a:pt x="10925" y="72441"/>
                        <a:pt x="14862" y="72441"/>
                        <a:pt x="18673" y="72568"/>
                      </a:cubicBezTo>
                      <a:cubicBezTo>
                        <a:pt x="51193" y="74092"/>
                        <a:pt x="84220"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1"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6" name="Graphic 4">
                <a:extLst>
                  <a:ext uri="{FF2B5EF4-FFF2-40B4-BE49-F238E27FC236}">
                    <a16:creationId xmlns:a16="http://schemas.microsoft.com/office/drawing/2014/main" id="{8B5E3F6F-4A77-7447-BA69-9FC0DC4FD09B}"/>
                  </a:ext>
                </a:extLst>
              </p:cNvPr>
              <p:cNvGrpSpPr/>
              <p:nvPr/>
            </p:nvGrpSpPr>
            <p:grpSpPr>
              <a:xfrm>
                <a:off x="2361857" y="338213"/>
                <a:ext cx="657377" cy="72945"/>
                <a:chOff x="2361857" y="338213"/>
                <a:chExt cx="657377" cy="72945"/>
              </a:xfrm>
              <a:solidFill>
                <a:srgbClr val="E75119"/>
              </a:solidFill>
            </p:grpSpPr>
            <p:sp>
              <p:nvSpPr>
                <p:cNvPr id="47" name="Freeform 46">
                  <a:extLst>
                    <a:ext uri="{FF2B5EF4-FFF2-40B4-BE49-F238E27FC236}">
                      <a16:creationId xmlns:a16="http://schemas.microsoft.com/office/drawing/2014/main" id="{A6488398-BF7A-9A44-92B4-9F80E8CD5BE1}"/>
                    </a:ext>
                  </a:extLst>
                </p:cNvPr>
                <p:cNvSpPr/>
                <p:nvPr/>
              </p:nvSpPr>
              <p:spPr>
                <a:xfrm>
                  <a:off x="2895507"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549" y="381"/>
                        <a:pt x="13338" y="127"/>
                        <a:pt x="0" y="0"/>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8" name="Freeform 47">
                  <a:extLst>
                    <a:ext uri="{FF2B5EF4-FFF2-40B4-BE49-F238E27FC236}">
                      <a16:creationId xmlns:a16="http://schemas.microsoft.com/office/drawing/2014/main" id="{394E1828-6C46-BF47-BB05-5577706148A2}"/>
                    </a:ext>
                  </a:extLst>
                </p:cNvPr>
                <p:cNvSpPr/>
                <p:nvPr/>
              </p:nvSpPr>
              <p:spPr>
                <a:xfrm>
                  <a:off x="2361857"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60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80 w 657377"/>
                    <a:gd name="connsiteY9" fmla="*/ 5862 h 72945"/>
                    <a:gd name="connsiteX10" fmla="*/ 252408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7 w 657377"/>
                    <a:gd name="connsiteY15" fmla="*/ 3829 h 72945"/>
                    <a:gd name="connsiteX16" fmla="*/ 0 w 657377"/>
                    <a:gd name="connsiteY16" fmla="*/ 36737 h 72945"/>
                    <a:gd name="connsiteX17" fmla="*/ 6987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6" y="3066"/>
                        <a:pt x="643912" y="2812"/>
                      </a:cubicBezTo>
                      <a:cubicBezTo>
                        <a:pt x="635782" y="1796"/>
                        <a:pt x="628287" y="906"/>
                        <a:pt x="620920" y="652"/>
                      </a:cubicBezTo>
                      <a:cubicBezTo>
                        <a:pt x="616220" y="271"/>
                        <a:pt x="611901" y="271"/>
                        <a:pt x="606692" y="906"/>
                      </a:cubicBezTo>
                      <a:cubicBezTo>
                        <a:pt x="600087" y="1796"/>
                        <a:pt x="592973" y="2050"/>
                        <a:pt x="585860" y="1542"/>
                      </a:cubicBezTo>
                      <a:cubicBezTo>
                        <a:pt x="585606"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4" y="7259"/>
                        <a:pt x="347680" y="5862"/>
                      </a:cubicBezTo>
                      <a:cubicBezTo>
                        <a:pt x="316049" y="3448"/>
                        <a:pt x="284165" y="3575"/>
                        <a:pt x="252408" y="2939"/>
                      </a:cubicBezTo>
                      <a:cubicBezTo>
                        <a:pt x="237418" y="2685"/>
                        <a:pt x="227510" y="5989"/>
                        <a:pt x="207439" y="2939"/>
                      </a:cubicBezTo>
                      <a:cubicBezTo>
                        <a:pt x="198674" y="2431"/>
                        <a:pt x="182287" y="-237"/>
                        <a:pt x="173649" y="17"/>
                      </a:cubicBezTo>
                      <a:cubicBezTo>
                        <a:pt x="157771" y="525"/>
                        <a:pt x="149768" y="1796"/>
                        <a:pt x="133762" y="2558"/>
                      </a:cubicBezTo>
                      <a:cubicBezTo>
                        <a:pt x="98321" y="4083"/>
                        <a:pt x="62880" y="4591"/>
                        <a:pt x="27438" y="5099"/>
                      </a:cubicBezTo>
                      <a:cubicBezTo>
                        <a:pt x="20579" y="5226"/>
                        <a:pt x="13846" y="4591"/>
                        <a:pt x="6987" y="3829"/>
                      </a:cubicBezTo>
                      <a:lnTo>
                        <a:pt x="0" y="36737"/>
                      </a:lnTo>
                      <a:lnTo>
                        <a:pt x="6987" y="72313"/>
                      </a:lnTo>
                      <a:cubicBezTo>
                        <a:pt x="10925" y="72441"/>
                        <a:pt x="14863"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2"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9" name="Graphic 4">
                <a:extLst>
                  <a:ext uri="{FF2B5EF4-FFF2-40B4-BE49-F238E27FC236}">
                    <a16:creationId xmlns:a16="http://schemas.microsoft.com/office/drawing/2014/main" id="{A204F43B-608E-DE4B-AC6E-4DC007834428}"/>
                  </a:ext>
                </a:extLst>
              </p:cNvPr>
              <p:cNvGrpSpPr/>
              <p:nvPr/>
            </p:nvGrpSpPr>
            <p:grpSpPr>
              <a:xfrm>
                <a:off x="3006150" y="338213"/>
                <a:ext cx="657377" cy="72945"/>
                <a:chOff x="3006150" y="338213"/>
                <a:chExt cx="657377" cy="72945"/>
              </a:xfrm>
              <a:solidFill>
                <a:srgbClr val="E75119"/>
              </a:solidFill>
            </p:grpSpPr>
            <p:sp>
              <p:nvSpPr>
                <p:cNvPr id="50" name="Freeform 49">
                  <a:extLst>
                    <a:ext uri="{FF2B5EF4-FFF2-40B4-BE49-F238E27FC236}">
                      <a16:creationId xmlns:a16="http://schemas.microsoft.com/office/drawing/2014/main" id="{BB041A05-54B4-F343-B8D2-17D7B52E1BA8}"/>
                    </a:ext>
                  </a:extLst>
                </p:cNvPr>
                <p:cNvSpPr/>
                <p:nvPr/>
              </p:nvSpPr>
              <p:spPr>
                <a:xfrm>
                  <a:off x="3539800"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549" y="381"/>
                        <a:pt x="13211" y="127"/>
                        <a:pt x="0" y="0"/>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1" name="Freeform 50">
                  <a:extLst>
                    <a:ext uri="{FF2B5EF4-FFF2-40B4-BE49-F238E27FC236}">
                      <a16:creationId xmlns:a16="http://schemas.microsoft.com/office/drawing/2014/main" id="{A0CA8E17-ED2C-DB4B-9F14-05CF9D617BB8}"/>
                    </a:ext>
                  </a:extLst>
                </p:cNvPr>
                <p:cNvSpPr/>
                <p:nvPr/>
              </p:nvSpPr>
              <p:spPr>
                <a:xfrm>
                  <a:off x="3006150"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59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7 w 657377"/>
                    <a:gd name="connsiteY15" fmla="*/ 3829 h 72945"/>
                    <a:gd name="connsiteX16" fmla="*/ 0 w 657377"/>
                    <a:gd name="connsiteY16" fmla="*/ 36737 h 72945"/>
                    <a:gd name="connsiteX17" fmla="*/ 6987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6" y="3066"/>
                        <a:pt x="643912" y="2812"/>
                      </a:cubicBezTo>
                      <a:cubicBezTo>
                        <a:pt x="635782" y="1796"/>
                        <a:pt x="628287" y="906"/>
                        <a:pt x="620920" y="652"/>
                      </a:cubicBezTo>
                      <a:cubicBezTo>
                        <a:pt x="616220" y="271"/>
                        <a:pt x="611901" y="271"/>
                        <a:pt x="606692" y="906"/>
                      </a:cubicBezTo>
                      <a:cubicBezTo>
                        <a:pt x="600087" y="1796"/>
                        <a:pt x="592973" y="2050"/>
                        <a:pt x="585859" y="1542"/>
                      </a:cubicBezTo>
                      <a:cubicBezTo>
                        <a:pt x="585606"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4" y="7259"/>
                        <a:pt x="347679" y="5862"/>
                      </a:cubicBezTo>
                      <a:cubicBezTo>
                        <a:pt x="316049" y="3448"/>
                        <a:pt x="284165" y="3575"/>
                        <a:pt x="252407" y="2939"/>
                      </a:cubicBezTo>
                      <a:cubicBezTo>
                        <a:pt x="237418" y="2685"/>
                        <a:pt x="227510" y="5989"/>
                        <a:pt x="207439" y="2939"/>
                      </a:cubicBezTo>
                      <a:cubicBezTo>
                        <a:pt x="198674" y="2431"/>
                        <a:pt x="182287" y="-237"/>
                        <a:pt x="173649" y="17"/>
                      </a:cubicBezTo>
                      <a:cubicBezTo>
                        <a:pt x="157771" y="525"/>
                        <a:pt x="149768" y="1796"/>
                        <a:pt x="133762" y="2558"/>
                      </a:cubicBezTo>
                      <a:cubicBezTo>
                        <a:pt x="98321" y="4083"/>
                        <a:pt x="62880" y="4591"/>
                        <a:pt x="27438" y="5099"/>
                      </a:cubicBezTo>
                      <a:cubicBezTo>
                        <a:pt x="20579" y="5226"/>
                        <a:pt x="13846" y="4591"/>
                        <a:pt x="6987" y="3829"/>
                      </a:cubicBezTo>
                      <a:lnTo>
                        <a:pt x="0" y="36737"/>
                      </a:lnTo>
                      <a:lnTo>
                        <a:pt x="6987" y="72313"/>
                      </a:lnTo>
                      <a:cubicBezTo>
                        <a:pt x="10925" y="72441"/>
                        <a:pt x="14863"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2"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2" name="Graphic 4">
                <a:extLst>
                  <a:ext uri="{FF2B5EF4-FFF2-40B4-BE49-F238E27FC236}">
                    <a16:creationId xmlns:a16="http://schemas.microsoft.com/office/drawing/2014/main" id="{C5A6687B-6230-C44A-BE0A-A9DBE9B2E402}"/>
                  </a:ext>
                </a:extLst>
              </p:cNvPr>
              <p:cNvGrpSpPr/>
              <p:nvPr/>
            </p:nvGrpSpPr>
            <p:grpSpPr>
              <a:xfrm>
                <a:off x="3650443" y="338213"/>
                <a:ext cx="657377" cy="72945"/>
                <a:chOff x="3650443" y="338213"/>
                <a:chExt cx="657377" cy="72945"/>
              </a:xfrm>
              <a:solidFill>
                <a:srgbClr val="E75119"/>
              </a:solidFill>
            </p:grpSpPr>
            <p:sp>
              <p:nvSpPr>
                <p:cNvPr id="53" name="Freeform 52">
                  <a:extLst>
                    <a:ext uri="{FF2B5EF4-FFF2-40B4-BE49-F238E27FC236}">
                      <a16:creationId xmlns:a16="http://schemas.microsoft.com/office/drawing/2014/main" id="{60A80899-209F-8B4F-BBB5-4C8829C9B58F}"/>
                    </a:ext>
                  </a:extLst>
                </p:cNvPr>
                <p:cNvSpPr/>
                <p:nvPr/>
              </p:nvSpPr>
              <p:spPr>
                <a:xfrm>
                  <a:off x="4184093" y="407985"/>
                  <a:ext cx="39887" cy="1057"/>
                </a:xfrm>
                <a:custGeom>
                  <a:avLst/>
                  <a:gdLst>
                    <a:gd name="connsiteX0" fmla="*/ 0 w 39887"/>
                    <a:gd name="connsiteY0" fmla="*/ 0 h 1057"/>
                    <a:gd name="connsiteX1" fmla="*/ 635 w 39887"/>
                    <a:gd name="connsiteY1" fmla="*/ 0 h 1057"/>
                    <a:gd name="connsiteX2" fmla="*/ 27946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6" y="1016"/>
                      </a:cubicBezTo>
                      <a:cubicBezTo>
                        <a:pt x="32011" y="635"/>
                        <a:pt x="35949" y="635"/>
                        <a:pt x="39887" y="508"/>
                      </a:cubicBezTo>
                      <a:cubicBezTo>
                        <a:pt x="26549" y="381"/>
                        <a:pt x="13211" y="127"/>
                        <a:pt x="0" y="0"/>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4" name="Freeform 53">
                  <a:extLst>
                    <a:ext uri="{FF2B5EF4-FFF2-40B4-BE49-F238E27FC236}">
                      <a16:creationId xmlns:a16="http://schemas.microsoft.com/office/drawing/2014/main" id="{48C2D338-4C22-7C4A-B737-CA70643C9870}"/>
                    </a:ext>
                  </a:extLst>
                </p:cNvPr>
                <p:cNvSpPr/>
                <p:nvPr/>
              </p:nvSpPr>
              <p:spPr>
                <a:xfrm>
                  <a:off x="3650443" y="338213"/>
                  <a:ext cx="657377" cy="72945"/>
                </a:xfrm>
                <a:custGeom>
                  <a:avLst/>
                  <a:gdLst>
                    <a:gd name="connsiteX0" fmla="*/ 651407 w 657377"/>
                    <a:gd name="connsiteY0" fmla="*/ 3575 h 72945"/>
                    <a:gd name="connsiteX1" fmla="*/ 643912 w 657377"/>
                    <a:gd name="connsiteY1" fmla="*/ 2812 h 72945"/>
                    <a:gd name="connsiteX2" fmla="*/ 620920 w 657377"/>
                    <a:gd name="connsiteY2" fmla="*/ 652 h 72945"/>
                    <a:gd name="connsiteX3" fmla="*/ 606692 w 657377"/>
                    <a:gd name="connsiteY3" fmla="*/ 906 h 72945"/>
                    <a:gd name="connsiteX4" fmla="*/ 585859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7 w 657377"/>
                    <a:gd name="connsiteY15" fmla="*/ 3829 h 72945"/>
                    <a:gd name="connsiteX16" fmla="*/ 0 w 657377"/>
                    <a:gd name="connsiteY16" fmla="*/ 36737 h 72945"/>
                    <a:gd name="connsiteX17" fmla="*/ 6987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407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407" y="3575"/>
                      </a:moveTo>
                      <a:cubicBezTo>
                        <a:pt x="648866" y="3321"/>
                        <a:pt x="646326" y="3066"/>
                        <a:pt x="643912" y="2812"/>
                      </a:cubicBezTo>
                      <a:cubicBezTo>
                        <a:pt x="635782" y="1796"/>
                        <a:pt x="628287" y="906"/>
                        <a:pt x="620920" y="652"/>
                      </a:cubicBezTo>
                      <a:cubicBezTo>
                        <a:pt x="616220" y="271"/>
                        <a:pt x="611901" y="271"/>
                        <a:pt x="606692" y="906"/>
                      </a:cubicBezTo>
                      <a:cubicBezTo>
                        <a:pt x="600087" y="1796"/>
                        <a:pt x="592973" y="2050"/>
                        <a:pt x="585859" y="1542"/>
                      </a:cubicBezTo>
                      <a:cubicBezTo>
                        <a:pt x="585606"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4" y="7259"/>
                        <a:pt x="347679" y="5862"/>
                      </a:cubicBezTo>
                      <a:cubicBezTo>
                        <a:pt x="316049" y="3448"/>
                        <a:pt x="284165" y="3575"/>
                        <a:pt x="252407" y="2939"/>
                      </a:cubicBezTo>
                      <a:cubicBezTo>
                        <a:pt x="237418" y="2685"/>
                        <a:pt x="227510" y="5989"/>
                        <a:pt x="207439" y="2939"/>
                      </a:cubicBezTo>
                      <a:cubicBezTo>
                        <a:pt x="198674" y="2431"/>
                        <a:pt x="182287" y="-237"/>
                        <a:pt x="173649" y="17"/>
                      </a:cubicBezTo>
                      <a:cubicBezTo>
                        <a:pt x="157771" y="525"/>
                        <a:pt x="149768" y="1796"/>
                        <a:pt x="133762" y="2558"/>
                      </a:cubicBezTo>
                      <a:cubicBezTo>
                        <a:pt x="98321" y="4083"/>
                        <a:pt x="62880" y="4591"/>
                        <a:pt x="27438" y="5099"/>
                      </a:cubicBezTo>
                      <a:cubicBezTo>
                        <a:pt x="20579" y="5226"/>
                        <a:pt x="13846" y="4591"/>
                        <a:pt x="6987" y="3829"/>
                      </a:cubicBezTo>
                      <a:lnTo>
                        <a:pt x="0" y="36737"/>
                      </a:lnTo>
                      <a:lnTo>
                        <a:pt x="6987" y="72313"/>
                      </a:lnTo>
                      <a:cubicBezTo>
                        <a:pt x="10925" y="72441"/>
                        <a:pt x="14863"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4" y="70026"/>
                        <a:pt x="533523" y="70026"/>
                      </a:cubicBezTo>
                      <a:cubicBezTo>
                        <a:pt x="546862" y="70153"/>
                        <a:pt x="560073" y="70281"/>
                        <a:pt x="573538" y="70535"/>
                      </a:cubicBezTo>
                      <a:cubicBezTo>
                        <a:pt x="599579" y="70789"/>
                        <a:pt x="625493" y="71424"/>
                        <a:pt x="651407" y="72441"/>
                      </a:cubicBezTo>
                      <a:lnTo>
                        <a:pt x="657377" y="34831"/>
                      </a:lnTo>
                      <a:lnTo>
                        <a:pt x="651407" y="357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5" name="Graphic 4">
                <a:extLst>
                  <a:ext uri="{FF2B5EF4-FFF2-40B4-BE49-F238E27FC236}">
                    <a16:creationId xmlns:a16="http://schemas.microsoft.com/office/drawing/2014/main" id="{745611C4-E700-144C-96C8-2B6B7E0B15BE}"/>
                  </a:ext>
                </a:extLst>
              </p:cNvPr>
              <p:cNvGrpSpPr/>
              <p:nvPr/>
            </p:nvGrpSpPr>
            <p:grpSpPr>
              <a:xfrm>
                <a:off x="4294863" y="338213"/>
                <a:ext cx="657377" cy="72945"/>
                <a:chOff x="4294863" y="338213"/>
                <a:chExt cx="657377" cy="72945"/>
              </a:xfrm>
              <a:solidFill>
                <a:srgbClr val="E75119"/>
              </a:solidFill>
            </p:grpSpPr>
            <p:sp>
              <p:nvSpPr>
                <p:cNvPr id="56" name="Freeform 55">
                  <a:extLst>
                    <a:ext uri="{FF2B5EF4-FFF2-40B4-BE49-F238E27FC236}">
                      <a16:creationId xmlns:a16="http://schemas.microsoft.com/office/drawing/2014/main" id="{5EF3A716-BA55-1348-B2CA-2603D7D1993E}"/>
                    </a:ext>
                  </a:extLst>
                </p:cNvPr>
                <p:cNvSpPr/>
                <p:nvPr/>
              </p:nvSpPr>
              <p:spPr>
                <a:xfrm>
                  <a:off x="4828259" y="407985"/>
                  <a:ext cx="39887" cy="1057"/>
                </a:xfrm>
                <a:custGeom>
                  <a:avLst/>
                  <a:gdLst>
                    <a:gd name="connsiteX0" fmla="*/ 0 w 39887"/>
                    <a:gd name="connsiteY0" fmla="*/ 0 h 1057"/>
                    <a:gd name="connsiteX1" fmla="*/ 635 w 39887"/>
                    <a:gd name="connsiteY1" fmla="*/ 0 h 1057"/>
                    <a:gd name="connsiteX2" fmla="*/ 27947 w 39887"/>
                    <a:gd name="connsiteY2" fmla="*/ 1016 h 1057"/>
                    <a:gd name="connsiteX3" fmla="*/ 39887 w 39887"/>
                    <a:gd name="connsiteY3" fmla="*/ 508 h 1057"/>
                    <a:gd name="connsiteX4" fmla="*/ 0 w 39887"/>
                    <a:gd name="connsiteY4" fmla="*/ 0 h 1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87" h="1057">
                      <a:moveTo>
                        <a:pt x="0" y="0"/>
                      </a:moveTo>
                      <a:cubicBezTo>
                        <a:pt x="254" y="0"/>
                        <a:pt x="381" y="0"/>
                        <a:pt x="635" y="0"/>
                      </a:cubicBezTo>
                      <a:cubicBezTo>
                        <a:pt x="9273" y="1016"/>
                        <a:pt x="18673" y="1144"/>
                        <a:pt x="27947" y="1016"/>
                      </a:cubicBezTo>
                      <a:cubicBezTo>
                        <a:pt x="32138" y="635"/>
                        <a:pt x="35950" y="635"/>
                        <a:pt x="39887" y="508"/>
                      </a:cubicBezTo>
                      <a:cubicBezTo>
                        <a:pt x="26676" y="381"/>
                        <a:pt x="13338" y="127"/>
                        <a:pt x="0" y="0"/>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7" name="Freeform 56">
                  <a:extLst>
                    <a:ext uri="{FF2B5EF4-FFF2-40B4-BE49-F238E27FC236}">
                      <a16:creationId xmlns:a16="http://schemas.microsoft.com/office/drawing/2014/main" id="{A43B0B1C-0CC1-C744-8574-5CEA3DCC07C2}"/>
                    </a:ext>
                  </a:extLst>
                </p:cNvPr>
                <p:cNvSpPr/>
                <p:nvPr/>
              </p:nvSpPr>
              <p:spPr>
                <a:xfrm>
                  <a:off x="4294863" y="338213"/>
                  <a:ext cx="657377" cy="72945"/>
                </a:xfrm>
                <a:custGeom>
                  <a:avLst/>
                  <a:gdLst>
                    <a:gd name="connsiteX0" fmla="*/ 651280 w 657377"/>
                    <a:gd name="connsiteY0" fmla="*/ 3575 h 72945"/>
                    <a:gd name="connsiteX1" fmla="*/ 643785 w 657377"/>
                    <a:gd name="connsiteY1" fmla="*/ 2812 h 72945"/>
                    <a:gd name="connsiteX2" fmla="*/ 620793 w 657377"/>
                    <a:gd name="connsiteY2" fmla="*/ 652 h 72945"/>
                    <a:gd name="connsiteX3" fmla="*/ 606565 w 657377"/>
                    <a:gd name="connsiteY3" fmla="*/ 906 h 72945"/>
                    <a:gd name="connsiteX4" fmla="*/ 585859 w 657377"/>
                    <a:gd name="connsiteY4" fmla="*/ 1542 h 72945"/>
                    <a:gd name="connsiteX5" fmla="*/ 567313 w 657377"/>
                    <a:gd name="connsiteY5" fmla="*/ 1796 h 72945"/>
                    <a:gd name="connsiteX6" fmla="*/ 564900 w 657377"/>
                    <a:gd name="connsiteY6" fmla="*/ 1415 h 72945"/>
                    <a:gd name="connsiteX7" fmla="*/ 552070 w 657377"/>
                    <a:gd name="connsiteY7" fmla="*/ 2050 h 72945"/>
                    <a:gd name="connsiteX8" fmla="*/ 400651 w 657377"/>
                    <a:gd name="connsiteY8" fmla="*/ 4845 h 72945"/>
                    <a:gd name="connsiteX9" fmla="*/ 347679 w 657377"/>
                    <a:gd name="connsiteY9" fmla="*/ 5862 h 72945"/>
                    <a:gd name="connsiteX10" fmla="*/ 252407 w 657377"/>
                    <a:gd name="connsiteY10" fmla="*/ 2939 h 72945"/>
                    <a:gd name="connsiteX11" fmla="*/ 207439 w 657377"/>
                    <a:gd name="connsiteY11" fmla="*/ 2939 h 72945"/>
                    <a:gd name="connsiteX12" fmla="*/ 173649 w 657377"/>
                    <a:gd name="connsiteY12" fmla="*/ 17 h 72945"/>
                    <a:gd name="connsiteX13" fmla="*/ 133762 w 657377"/>
                    <a:gd name="connsiteY13" fmla="*/ 2558 h 72945"/>
                    <a:gd name="connsiteX14" fmla="*/ 27438 w 657377"/>
                    <a:gd name="connsiteY14" fmla="*/ 5099 h 72945"/>
                    <a:gd name="connsiteX15" fmla="*/ 6986 w 657377"/>
                    <a:gd name="connsiteY15" fmla="*/ 3829 h 72945"/>
                    <a:gd name="connsiteX16" fmla="*/ 0 w 657377"/>
                    <a:gd name="connsiteY16" fmla="*/ 36737 h 72945"/>
                    <a:gd name="connsiteX17" fmla="*/ 6986 w 657377"/>
                    <a:gd name="connsiteY17" fmla="*/ 72313 h 72945"/>
                    <a:gd name="connsiteX18" fmla="*/ 18673 w 657377"/>
                    <a:gd name="connsiteY18" fmla="*/ 72568 h 72945"/>
                    <a:gd name="connsiteX19" fmla="*/ 116105 w 657377"/>
                    <a:gd name="connsiteY19" fmla="*/ 70153 h 72945"/>
                    <a:gd name="connsiteX20" fmla="*/ 381342 w 657377"/>
                    <a:gd name="connsiteY20" fmla="*/ 67739 h 72945"/>
                    <a:gd name="connsiteX21" fmla="*/ 439903 w 657377"/>
                    <a:gd name="connsiteY21" fmla="*/ 68883 h 72945"/>
                    <a:gd name="connsiteX22" fmla="*/ 509007 w 657377"/>
                    <a:gd name="connsiteY22" fmla="*/ 69772 h 72945"/>
                    <a:gd name="connsiteX23" fmla="*/ 533523 w 657377"/>
                    <a:gd name="connsiteY23" fmla="*/ 70026 h 72945"/>
                    <a:gd name="connsiteX24" fmla="*/ 573538 w 657377"/>
                    <a:gd name="connsiteY24" fmla="*/ 70535 h 72945"/>
                    <a:gd name="connsiteX25" fmla="*/ 651407 w 657377"/>
                    <a:gd name="connsiteY25" fmla="*/ 72441 h 72945"/>
                    <a:gd name="connsiteX26" fmla="*/ 657377 w 657377"/>
                    <a:gd name="connsiteY26" fmla="*/ 34831 h 72945"/>
                    <a:gd name="connsiteX27" fmla="*/ 651280 w 657377"/>
                    <a:gd name="connsiteY27" fmla="*/ 3575 h 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57377" h="72945">
                      <a:moveTo>
                        <a:pt x="651280" y="3575"/>
                      </a:moveTo>
                      <a:cubicBezTo>
                        <a:pt x="648739" y="3321"/>
                        <a:pt x="646198" y="3066"/>
                        <a:pt x="643785" y="2812"/>
                      </a:cubicBezTo>
                      <a:cubicBezTo>
                        <a:pt x="635655" y="1796"/>
                        <a:pt x="628160" y="906"/>
                        <a:pt x="620793" y="652"/>
                      </a:cubicBezTo>
                      <a:cubicBezTo>
                        <a:pt x="616093" y="271"/>
                        <a:pt x="611774" y="271"/>
                        <a:pt x="606565" y="906"/>
                      </a:cubicBezTo>
                      <a:cubicBezTo>
                        <a:pt x="599960" y="1796"/>
                        <a:pt x="592846" y="2050"/>
                        <a:pt x="585859" y="1542"/>
                      </a:cubicBezTo>
                      <a:cubicBezTo>
                        <a:pt x="585606" y="1542"/>
                        <a:pt x="573157" y="1669"/>
                        <a:pt x="567313" y="1796"/>
                      </a:cubicBezTo>
                      <a:cubicBezTo>
                        <a:pt x="566551" y="1669"/>
                        <a:pt x="565916" y="1542"/>
                        <a:pt x="564900" y="1415"/>
                      </a:cubicBezTo>
                      <a:cubicBezTo>
                        <a:pt x="561089" y="906"/>
                        <a:pt x="556643" y="1415"/>
                        <a:pt x="552070" y="2050"/>
                      </a:cubicBezTo>
                      <a:cubicBezTo>
                        <a:pt x="501639" y="2558"/>
                        <a:pt x="451081" y="2050"/>
                        <a:pt x="400651" y="4845"/>
                      </a:cubicBezTo>
                      <a:cubicBezTo>
                        <a:pt x="382994" y="5862"/>
                        <a:pt x="365463" y="7259"/>
                        <a:pt x="347679" y="5862"/>
                      </a:cubicBezTo>
                      <a:cubicBezTo>
                        <a:pt x="316049" y="3448"/>
                        <a:pt x="284165" y="3575"/>
                        <a:pt x="252407" y="2939"/>
                      </a:cubicBezTo>
                      <a:cubicBezTo>
                        <a:pt x="237418" y="2685"/>
                        <a:pt x="227510" y="5989"/>
                        <a:pt x="207439" y="2939"/>
                      </a:cubicBezTo>
                      <a:cubicBezTo>
                        <a:pt x="198674" y="2431"/>
                        <a:pt x="182287" y="-237"/>
                        <a:pt x="173649" y="17"/>
                      </a:cubicBezTo>
                      <a:cubicBezTo>
                        <a:pt x="157770" y="525"/>
                        <a:pt x="149768" y="1796"/>
                        <a:pt x="133762" y="2558"/>
                      </a:cubicBezTo>
                      <a:cubicBezTo>
                        <a:pt x="98321" y="4083"/>
                        <a:pt x="62879" y="4591"/>
                        <a:pt x="27438" y="5099"/>
                      </a:cubicBezTo>
                      <a:cubicBezTo>
                        <a:pt x="20579" y="5226"/>
                        <a:pt x="13846" y="4591"/>
                        <a:pt x="6986" y="3829"/>
                      </a:cubicBezTo>
                      <a:lnTo>
                        <a:pt x="0" y="36737"/>
                      </a:lnTo>
                      <a:lnTo>
                        <a:pt x="6986" y="72313"/>
                      </a:lnTo>
                      <a:cubicBezTo>
                        <a:pt x="10924" y="72441"/>
                        <a:pt x="14862" y="72441"/>
                        <a:pt x="18673" y="72568"/>
                      </a:cubicBezTo>
                      <a:cubicBezTo>
                        <a:pt x="51193" y="74092"/>
                        <a:pt x="84221" y="70535"/>
                        <a:pt x="116105" y="70153"/>
                      </a:cubicBezTo>
                      <a:cubicBezTo>
                        <a:pt x="204517" y="69137"/>
                        <a:pt x="292930" y="70153"/>
                        <a:pt x="381342" y="67739"/>
                      </a:cubicBezTo>
                      <a:cubicBezTo>
                        <a:pt x="397602" y="67358"/>
                        <a:pt x="436854" y="68248"/>
                        <a:pt x="439903" y="68883"/>
                      </a:cubicBezTo>
                      <a:cubicBezTo>
                        <a:pt x="462260" y="73203"/>
                        <a:pt x="485887" y="69391"/>
                        <a:pt x="509007" y="69772"/>
                      </a:cubicBezTo>
                      <a:cubicBezTo>
                        <a:pt x="517137" y="69899"/>
                        <a:pt x="525393" y="70026"/>
                        <a:pt x="533523" y="70026"/>
                      </a:cubicBezTo>
                      <a:cubicBezTo>
                        <a:pt x="546861" y="70153"/>
                        <a:pt x="560073" y="70281"/>
                        <a:pt x="573538" y="70535"/>
                      </a:cubicBezTo>
                      <a:cubicBezTo>
                        <a:pt x="599578" y="70789"/>
                        <a:pt x="625493" y="71424"/>
                        <a:pt x="651407" y="72441"/>
                      </a:cubicBezTo>
                      <a:lnTo>
                        <a:pt x="657377" y="34831"/>
                      </a:lnTo>
                      <a:lnTo>
                        <a:pt x="651280" y="357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8" name="Graphic 4">
                <a:extLst>
                  <a:ext uri="{FF2B5EF4-FFF2-40B4-BE49-F238E27FC236}">
                    <a16:creationId xmlns:a16="http://schemas.microsoft.com/office/drawing/2014/main" id="{55245AEB-F183-0943-BC33-757B761BE2E7}"/>
                  </a:ext>
                </a:extLst>
              </p:cNvPr>
              <p:cNvGrpSpPr/>
              <p:nvPr/>
            </p:nvGrpSpPr>
            <p:grpSpPr>
              <a:xfrm>
                <a:off x="4939029" y="339481"/>
                <a:ext cx="307544" cy="445361"/>
                <a:chOff x="4939029" y="339481"/>
                <a:chExt cx="307544" cy="445361"/>
              </a:xfrm>
              <a:solidFill>
                <a:srgbClr val="E75119"/>
              </a:solidFill>
            </p:grpSpPr>
            <p:sp>
              <p:nvSpPr>
                <p:cNvPr id="59" name="Freeform 58">
                  <a:extLst>
                    <a:ext uri="{FF2B5EF4-FFF2-40B4-BE49-F238E27FC236}">
                      <a16:creationId xmlns:a16="http://schemas.microsoft.com/office/drawing/2014/main" id="{4A23AF85-4FC5-DA44-B860-8B3E5D457068}"/>
                    </a:ext>
                  </a:extLst>
                </p:cNvPr>
                <p:cNvSpPr/>
                <p:nvPr/>
              </p:nvSpPr>
              <p:spPr>
                <a:xfrm>
                  <a:off x="5176152" y="660960"/>
                  <a:ext cx="1056" cy="39896"/>
                </a:xfrm>
                <a:custGeom>
                  <a:avLst/>
                  <a:gdLst>
                    <a:gd name="connsiteX0" fmla="*/ 1057 w 1056"/>
                    <a:gd name="connsiteY0" fmla="*/ 0 h 39896"/>
                    <a:gd name="connsiteX1" fmla="*/ 1057 w 1056"/>
                    <a:gd name="connsiteY1" fmla="*/ 635 h 39896"/>
                    <a:gd name="connsiteX2" fmla="*/ 41 w 1056"/>
                    <a:gd name="connsiteY2" fmla="*/ 27953 h 39896"/>
                    <a:gd name="connsiteX3" fmla="*/ 549 w 1056"/>
                    <a:gd name="connsiteY3" fmla="*/ 39896 h 39896"/>
                    <a:gd name="connsiteX4" fmla="*/ 1057 w 1056"/>
                    <a:gd name="connsiteY4" fmla="*/ 0 h 39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 h="39896">
                      <a:moveTo>
                        <a:pt x="1057" y="0"/>
                      </a:moveTo>
                      <a:lnTo>
                        <a:pt x="1057" y="635"/>
                      </a:lnTo>
                      <a:cubicBezTo>
                        <a:pt x="41" y="9275"/>
                        <a:pt x="-86" y="18678"/>
                        <a:pt x="41" y="27953"/>
                      </a:cubicBezTo>
                      <a:cubicBezTo>
                        <a:pt x="422" y="32019"/>
                        <a:pt x="422" y="35958"/>
                        <a:pt x="549" y="39896"/>
                      </a:cubicBezTo>
                      <a:cubicBezTo>
                        <a:pt x="803" y="26682"/>
                        <a:pt x="930" y="13341"/>
                        <a:pt x="1057" y="0"/>
                      </a:cubicBez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0" name="Freeform 59">
                  <a:extLst>
                    <a:ext uri="{FF2B5EF4-FFF2-40B4-BE49-F238E27FC236}">
                      <a16:creationId xmlns:a16="http://schemas.microsoft.com/office/drawing/2014/main" id="{3FCE56EA-31CA-DD4E-A185-164BDE189E7E}"/>
                    </a:ext>
                  </a:extLst>
                </p:cNvPr>
                <p:cNvSpPr/>
                <p:nvPr/>
              </p:nvSpPr>
              <p:spPr>
                <a:xfrm>
                  <a:off x="4939029" y="339481"/>
                  <a:ext cx="307544" cy="445361"/>
                </a:xfrm>
                <a:custGeom>
                  <a:avLst/>
                  <a:gdLst>
                    <a:gd name="connsiteX0" fmla="*/ 304362 w 307544"/>
                    <a:gd name="connsiteY0" fmla="*/ 439262 h 445361"/>
                    <a:gd name="connsiteX1" fmla="*/ 305124 w 307544"/>
                    <a:gd name="connsiteY1" fmla="*/ 431766 h 445361"/>
                    <a:gd name="connsiteX2" fmla="*/ 307284 w 307544"/>
                    <a:gd name="connsiteY2" fmla="*/ 408768 h 445361"/>
                    <a:gd name="connsiteX3" fmla="*/ 307030 w 307544"/>
                    <a:gd name="connsiteY3" fmla="*/ 394538 h 445361"/>
                    <a:gd name="connsiteX4" fmla="*/ 306395 w 307544"/>
                    <a:gd name="connsiteY4" fmla="*/ 373700 h 445361"/>
                    <a:gd name="connsiteX5" fmla="*/ 306141 w 307544"/>
                    <a:gd name="connsiteY5" fmla="*/ 355149 h 445361"/>
                    <a:gd name="connsiteX6" fmla="*/ 306522 w 307544"/>
                    <a:gd name="connsiteY6" fmla="*/ 352735 h 445361"/>
                    <a:gd name="connsiteX7" fmla="*/ 305887 w 307544"/>
                    <a:gd name="connsiteY7" fmla="*/ 339902 h 445361"/>
                    <a:gd name="connsiteX8" fmla="*/ 305252 w 307544"/>
                    <a:gd name="connsiteY8" fmla="*/ 264175 h 445361"/>
                    <a:gd name="connsiteX9" fmla="*/ 304489 w 307544"/>
                    <a:gd name="connsiteY9" fmla="*/ 221865 h 445361"/>
                    <a:gd name="connsiteX10" fmla="*/ 302965 w 307544"/>
                    <a:gd name="connsiteY10" fmla="*/ 178792 h 445361"/>
                    <a:gd name="connsiteX11" fmla="*/ 300552 w 307544"/>
                    <a:gd name="connsiteY11" fmla="*/ 119455 h 445361"/>
                    <a:gd name="connsiteX12" fmla="*/ 298011 w 307544"/>
                    <a:gd name="connsiteY12" fmla="*/ 67234 h 445361"/>
                    <a:gd name="connsiteX13" fmla="*/ 272605 w 307544"/>
                    <a:gd name="connsiteY13" fmla="*/ 22509 h 445361"/>
                    <a:gd name="connsiteX14" fmla="*/ 227510 w 307544"/>
                    <a:gd name="connsiteY14" fmla="*/ 6119 h 445361"/>
                    <a:gd name="connsiteX15" fmla="*/ 192577 w 307544"/>
                    <a:gd name="connsiteY15" fmla="*/ 274 h 445361"/>
                    <a:gd name="connsiteX16" fmla="*/ 146211 w 307544"/>
                    <a:gd name="connsiteY16" fmla="*/ 1036 h 445361"/>
                    <a:gd name="connsiteX17" fmla="*/ 84602 w 307544"/>
                    <a:gd name="connsiteY17" fmla="*/ 2688 h 445361"/>
                    <a:gd name="connsiteX18" fmla="*/ 27438 w 307544"/>
                    <a:gd name="connsiteY18" fmla="*/ 3578 h 445361"/>
                    <a:gd name="connsiteX19" fmla="*/ 6986 w 307544"/>
                    <a:gd name="connsiteY19" fmla="*/ 2307 h 445361"/>
                    <a:gd name="connsiteX20" fmla="*/ 0 w 307544"/>
                    <a:gd name="connsiteY20" fmla="*/ 35215 h 445361"/>
                    <a:gd name="connsiteX21" fmla="*/ 6986 w 307544"/>
                    <a:gd name="connsiteY21" fmla="*/ 70792 h 445361"/>
                    <a:gd name="connsiteX22" fmla="*/ 18673 w 307544"/>
                    <a:gd name="connsiteY22" fmla="*/ 71046 h 445361"/>
                    <a:gd name="connsiteX23" fmla="*/ 106197 w 307544"/>
                    <a:gd name="connsiteY23" fmla="*/ 68632 h 445361"/>
                    <a:gd name="connsiteX24" fmla="*/ 162725 w 307544"/>
                    <a:gd name="connsiteY24" fmla="*/ 68124 h 445361"/>
                    <a:gd name="connsiteX25" fmla="*/ 191052 w 307544"/>
                    <a:gd name="connsiteY25" fmla="*/ 67996 h 445361"/>
                    <a:gd name="connsiteX26" fmla="*/ 217729 w 307544"/>
                    <a:gd name="connsiteY26" fmla="*/ 76128 h 445361"/>
                    <a:gd name="connsiteX27" fmla="*/ 235385 w 307544"/>
                    <a:gd name="connsiteY27" fmla="*/ 97601 h 445361"/>
                    <a:gd name="connsiteX28" fmla="*/ 239197 w 307544"/>
                    <a:gd name="connsiteY28" fmla="*/ 125173 h 445361"/>
                    <a:gd name="connsiteX29" fmla="*/ 240467 w 307544"/>
                    <a:gd name="connsiteY29" fmla="*/ 181333 h 445361"/>
                    <a:gd name="connsiteX30" fmla="*/ 239323 w 307544"/>
                    <a:gd name="connsiteY30" fmla="*/ 231775 h 445361"/>
                    <a:gd name="connsiteX31" fmla="*/ 237418 w 307544"/>
                    <a:gd name="connsiteY31" fmla="*/ 246387 h 445361"/>
                    <a:gd name="connsiteX32" fmla="*/ 237418 w 307544"/>
                    <a:gd name="connsiteY32" fmla="*/ 262015 h 445361"/>
                    <a:gd name="connsiteX33" fmla="*/ 238434 w 307544"/>
                    <a:gd name="connsiteY33" fmla="*/ 296956 h 445361"/>
                    <a:gd name="connsiteX34" fmla="*/ 238180 w 307544"/>
                    <a:gd name="connsiteY34" fmla="*/ 321479 h 445361"/>
                    <a:gd name="connsiteX35" fmla="*/ 237672 w 307544"/>
                    <a:gd name="connsiteY35" fmla="*/ 361502 h 445361"/>
                    <a:gd name="connsiteX36" fmla="*/ 235767 w 307544"/>
                    <a:gd name="connsiteY36" fmla="*/ 439389 h 445361"/>
                    <a:gd name="connsiteX37" fmla="*/ 273367 w 307544"/>
                    <a:gd name="connsiteY37" fmla="*/ 445361 h 445361"/>
                    <a:gd name="connsiteX38" fmla="*/ 304362 w 307544"/>
                    <a:gd name="connsiteY38" fmla="*/ 439262 h 44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7544" h="445361">
                      <a:moveTo>
                        <a:pt x="304362" y="439262"/>
                      </a:moveTo>
                      <a:lnTo>
                        <a:pt x="305124" y="431766"/>
                      </a:lnTo>
                      <a:cubicBezTo>
                        <a:pt x="306141" y="423634"/>
                        <a:pt x="307030" y="416138"/>
                        <a:pt x="307284" y="408768"/>
                      </a:cubicBezTo>
                      <a:cubicBezTo>
                        <a:pt x="307665" y="404067"/>
                        <a:pt x="307665" y="399747"/>
                        <a:pt x="307030" y="394538"/>
                      </a:cubicBezTo>
                      <a:cubicBezTo>
                        <a:pt x="306141" y="387931"/>
                        <a:pt x="305887" y="380815"/>
                        <a:pt x="306395" y="373700"/>
                      </a:cubicBezTo>
                      <a:cubicBezTo>
                        <a:pt x="306395" y="373446"/>
                        <a:pt x="306268" y="360994"/>
                        <a:pt x="306141" y="355149"/>
                      </a:cubicBezTo>
                      <a:cubicBezTo>
                        <a:pt x="306268" y="354387"/>
                        <a:pt x="306395" y="353752"/>
                        <a:pt x="306522" y="352735"/>
                      </a:cubicBezTo>
                      <a:cubicBezTo>
                        <a:pt x="307030" y="348924"/>
                        <a:pt x="306522" y="344477"/>
                        <a:pt x="305887" y="339902"/>
                      </a:cubicBezTo>
                      <a:lnTo>
                        <a:pt x="305252" y="264175"/>
                      </a:lnTo>
                      <a:lnTo>
                        <a:pt x="304489" y="221865"/>
                      </a:lnTo>
                      <a:cubicBezTo>
                        <a:pt x="304108" y="207380"/>
                        <a:pt x="303600" y="193022"/>
                        <a:pt x="302965" y="178792"/>
                      </a:cubicBezTo>
                      <a:cubicBezTo>
                        <a:pt x="302076" y="158844"/>
                        <a:pt x="300424" y="139658"/>
                        <a:pt x="300552" y="119455"/>
                      </a:cubicBezTo>
                      <a:cubicBezTo>
                        <a:pt x="300679" y="101413"/>
                        <a:pt x="299789" y="84006"/>
                        <a:pt x="298011" y="67234"/>
                      </a:cubicBezTo>
                      <a:cubicBezTo>
                        <a:pt x="295724" y="50335"/>
                        <a:pt x="286324" y="33818"/>
                        <a:pt x="272605" y="22509"/>
                      </a:cubicBezTo>
                      <a:cubicBezTo>
                        <a:pt x="259521" y="12218"/>
                        <a:pt x="246564" y="10185"/>
                        <a:pt x="227510" y="6119"/>
                      </a:cubicBezTo>
                      <a:cubicBezTo>
                        <a:pt x="218617" y="4721"/>
                        <a:pt x="202358" y="655"/>
                        <a:pt x="192577" y="274"/>
                      </a:cubicBezTo>
                      <a:cubicBezTo>
                        <a:pt x="174538" y="-488"/>
                        <a:pt x="164757" y="528"/>
                        <a:pt x="146211" y="1036"/>
                      </a:cubicBezTo>
                      <a:lnTo>
                        <a:pt x="84602" y="2688"/>
                      </a:lnTo>
                      <a:lnTo>
                        <a:pt x="27438" y="3578"/>
                      </a:lnTo>
                      <a:cubicBezTo>
                        <a:pt x="20579" y="3705"/>
                        <a:pt x="13846" y="3069"/>
                        <a:pt x="6986" y="2307"/>
                      </a:cubicBezTo>
                      <a:lnTo>
                        <a:pt x="0" y="35215"/>
                      </a:lnTo>
                      <a:lnTo>
                        <a:pt x="6986" y="70792"/>
                      </a:lnTo>
                      <a:lnTo>
                        <a:pt x="18673" y="71046"/>
                      </a:lnTo>
                      <a:cubicBezTo>
                        <a:pt x="53479" y="72571"/>
                        <a:pt x="78123" y="69013"/>
                        <a:pt x="106197" y="68632"/>
                      </a:cubicBezTo>
                      <a:lnTo>
                        <a:pt x="162725" y="68124"/>
                      </a:lnTo>
                      <a:lnTo>
                        <a:pt x="191052" y="67996"/>
                      </a:lnTo>
                      <a:cubicBezTo>
                        <a:pt x="200452" y="67996"/>
                        <a:pt x="209852" y="70792"/>
                        <a:pt x="217729" y="76128"/>
                      </a:cubicBezTo>
                      <a:cubicBezTo>
                        <a:pt x="225477" y="81465"/>
                        <a:pt x="231829" y="88961"/>
                        <a:pt x="235385" y="97601"/>
                      </a:cubicBezTo>
                      <a:cubicBezTo>
                        <a:pt x="239323" y="106368"/>
                        <a:pt x="239197" y="115898"/>
                        <a:pt x="239197" y="125173"/>
                      </a:cubicBezTo>
                      <a:lnTo>
                        <a:pt x="240467" y="181333"/>
                      </a:lnTo>
                      <a:cubicBezTo>
                        <a:pt x="240848" y="195182"/>
                        <a:pt x="239959" y="229234"/>
                        <a:pt x="239323" y="231775"/>
                      </a:cubicBezTo>
                      <a:cubicBezTo>
                        <a:pt x="238307" y="236731"/>
                        <a:pt x="237672" y="241559"/>
                        <a:pt x="237418" y="246387"/>
                      </a:cubicBezTo>
                      <a:cubicBezTo>
                        <a:pt x="237164" y="251342"/>
                        <a:pt x="237164" y="255789"/>
                        <a:pt x="237418" y="262015"/>
                      </a:cubicBezTo>
                      <a:cubicBezTo>
                        <a:pt x="237799" y="273578"/>
                        <a:pt x="238688" y="285394"/>
                        <a:pt x="238434" y="296956"/>
                      </a:cubicBezTo>
                      <a:cubicBezTo>
                        <a:pt x="238307" y="305088"/>
                        <a:pt x="238307" y="313347"/>
                        <a:pt x="238180" y="321479"/>
                      </a:cubicBezTo>
                      <a:cubicBezTo>
                        <a:pt x="238053" y="334820"/>
                        <a:pt x="237926" y="348034"/>
                        <a:pt x="237672" y="361502"/>
                      </a:cubicBezTo>
                      <a:cubicBezTo>
                        <a:pt x="237418" y="387549"/>
                        <a:pt x="236783" y="413469"/>
                        <a:pt x="235767" y="439389"/>
                      </a:cubicBezTo>
                      <a:lnTo>
                        <a:pt x="273367" y="445361"/>
                      </a:lnTo>
                      <a:lnTo>
                        <a:pt x="304362" y="439262"/>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61" name="Graphic 4">
                <a:extLst>
                  <a:ext uri="{FF2B5EF4-FFF2-40B4-BE49-F238E27FC236}">
                    <a16:creationId xmlns:a16="http://schemas.microsoft.com/office/drawing/2014/main" id="{73E6B6AF-AD35-DB4F-B8D7-61C6A8F3C5C4}"/>
                  </a:ext>
                </a:extLst>
              </p:cNvPr>
              <p:cNvGrpSpPr/>
              <p:nvPr/>
            </p:nvGrpSpPr>
            <p:grpSpPr>
              <a:xfrm>
                <a:off x="5127922" y="771628"/>
                <a:ext cx="119170" cy="647110"/>
                <a:chOff x="5127922" y="771628"/>
                <a:chExt cx="119170" cy="647110"/>
              </a:xfrm>
              <a:solidFill>
                <a:srgbClr val="E75119"/>
              </a:solidFill>
            </p:grpSpPr>
            <p:sp>
              <p:nvSpPr>
                <p:cNvPr id="62" name="Freeform 61">
                  <a:extLst>
                    <a:ext uri="{FF2B5EF4-FFF2-40B4-BE49-F238E27FC236}">
                      <a16:creationId xmlns:a16="http://schemas.microsoft.com/office/drawing/2014/main" id="{11D1F82E-52B0-5F4D-804E-C1474EF87DF9}"/>
                    </a:ext>
                  </a:extLst>
                </p:cNvPr>
                <p:cNvSpPr/>
                <p:nvPr/>
              </p:nvSpPr>
              <p:spPr>
                <a:xfrm>
                  <a:off x="5175939" y="1285072"/>
                  <a:ext cx="1270" cy="33543"/>
                </a:xfrm>
                <a:custGeom>
                  <a:avLst/>
                  <a:gdLst>
                    <a:gd name="connsiteX0" fmla="*/ 1270 w 1270"/>
                    <a:gd name="connsiteY0" fmla="*/ 0 h 33543"/>
                    <a:gd name="connsiteX1" fmla="*/ 1270 w 1270"/>
                    <a:gd name="connsiteY1" fmla="*/ 508 h 33543"/>
                    <a:gd name="connsiteX2" fmla="*/ 254 w 1270"/>
                    <a:gd name="connsiteY2" fmla="*/ 22998 h 33543"/>
                    <a:gd name="connsiteX3" fmla="*/ 0 w 1270"/>
                    <a:gd name="connsiteY3" fmla="*/ 33544 h 33543"/>
                    <a:gd name="connsiteX4" fmla="*/ 1016 w 1270"/>
                    <a:gd name="connsiteY4" fmla="*/ 16772 h 33543"/>
                    <a:gd name="connsiteX5" fmla="*/ 1270 w 1270"/>
                    <a:gd name="connsiteY5" fmla="*/ 0 h 3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3543">
                      <a:moveTo>
                        <a:pt x="1270" y="0"/>
                      </a:moveTo>
                      <a:lnTo>
                        <a:pt x="1270" y="508"/>
                      </a:lnTo>
                      <a:cubicBezTo>
                        <a:pt x="254" y="7242"/>
                        <a:pt x="127" y="14993"/>
                        <a:pt x="254" y="22998"/>
                      </a:cubicBezTo>
                      <a:cubicBezTo>
                        <a:pt x="508" y="26682"/>
                        <a:pt x="381" y="29986"/>
                        <a:pt x="0" y="33544"/>
                      </a:cubicBezTo>
                      <a:cubicBezTo>
                        <a:pt x="1143" y="28080"/>
                        <a:pt x="889" y="22362"/>
                        <a:pt x="1016" y="16772"/>
                      </a:cubicBezTo>
                      <a:lnTo>
                        <a:pt x="1270" y="0"/>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3" name="Freeform 62">
                  <a:extLst>
                    <a:ext uri="{FF2B5EF4-FFF2-40B4-BE49-F238E27FC236}">
                      <a16:creationId xmlns:a16="http://schemas.microsoft.com/office/drawing/2014/main" id="{8A73EA29-ED3C-EA48-8951-5FB6EBF2A364}"/>
                    </a:ext>
                  </a:extLst>
                </p:cNvPr>
                <p:cNvSpPr/>
                <p:nvPr/>
              </p:nvSpPr>
              <p:spPr>
                <a:xfrm>
                  <a:off x="5127922" y="771628"/>
                  <a:ext cx="119170" cy="647110"/>
                </a:xfrm>
                <a:custGeom>
                  <a:avLst/>
                  <a:gdLst>
                    <a:gd name="connsiteX0" fmla="*/ 47128 w 119170"/>
                    <a:gd name="connsiteY0" fmla="*/ 647111 h 647110"/>
                    <a:gd name="connsiteX1" fmla="*/ 55512 w 119170"/>
                    <a:gd name="connsiteY1" fmla="*/ 646348 h 647110"/>
                    <a:gd name="connsiteX2" fmla="*/ 79902 w 119170"/>
                    <a:gd name="connsiteY2" fmla="*/ 637962 h 647110"/>
                    <a:gd name="connsiteX3" fmla="*/ 91970 w 119170"/>
                    <a:gd name="connsiteY3" fmla="*/ 627671 h 647110"/>
                    <a:gd name="connsiteX4" fmla="*/ 104926 w 119170"/>
                    <a:gd name="connsiteY4" fmla="*/ 608485 h 647110"/>
                    <a:gd name="connsiteX5" fmla="*/ 107975 w 119170"/>
                    <a:gd name="connsiteY5" fmla="*/ 601242 h 647110"/>
                    <a:gd name="connsiteX6" fmla="*/ 111024 w 119170"/>
                    <a:gd name="connsiteY6" fmla="*/ 589299 h 647110"/>
                    <a:gd name="connsiteX7" fmla="*/ 111659 w 119170"/>
                    <a:gd name="connsiteY7" fmla="*/ 587012 h 647110"/>
                    <a:gd name="connsiteX8" fmla="*/ 112675 w 119170"/>
                    <a:gd name="connsiteY8" fmla="*/ 573035 h 647110"/>
                    <a:gd name="connsiteX9" fmla="*/ 114326 w 119170"/>
                    <a:gd name="connsiteY9" fmla="*/ 400998 h 647110"/>
                    <a:gd name="connsiteX10" fmla="*/ 113310 w 119170"/>
                    <a:gd name="connsiteY10" fmla="*/ 347760 h 647110"/>
                    <a:gd name="connsiteX11" fmla="*/ 116232 w 119170"/>
                    <a:gd name="connsiteY11" fmla="*/ 252466 h 647110"/>
                    <a:gd name="connsiteX12" fmla="*/ 116232 w 119170"/>
                    <a:gd name="connsiteY12" fmla="*/ 207487 h 647110"/>
                    <a:gd name="connsiteX13" fmla="*/ 119154 w 119170"/>
                    <a:gd name="connsiteY13" fmla="*/ 173689 h 647110"/>
                    <a:gd name="connsiteX14" fmla="*/ 116613 w 119170"/>
                    <a:gd name="connsiteY14" fmla="*/ 133793 h 647110"/>
                    <a:gd name="connsiteX15" fmla="*/ 114073 w 119170"/>
                    <a:gd name="connsiteY15" fmla="*/ 27445 h 647110"/>
                    <a:gd name="connsiteX16" fmla="*/ 115343 w 119170"/>
                    <a:gd name="connsiteY16" fmla="*/ 6988 h 647110"/>
                    <a:gd name="connsiteX17" fmla="*/ 82442 w 119170"/>
                    <a:gd name="connsiteY17" fmla="*/ 0 h 647110"/>
                    <a:gd name="connsiteX18" fmla="*/ 46874 w 119170"/>
                    <a:gd name="connsiteY18" fmla="*/ 6988 h 647110"/>
                    <a:gd name="connsiteX19" fmla="*/ 46620 w 119170"/>
                    <a:gd name="connsiteY19" fmla="*/ 18678 h 647110"/>
                    <a:gd name="connsiteX20" fmla="*/ 49034 w 119170"/>
                    <a:gd name="connsiteY20" fmla="*/ 116132 h 647110"/>
                    <a:gd name="connsiteX21" fmla="*/ 51447 w 119170"/>
                    <a:gd name="connsiteY21" fmla="*/ 381431 h 647110"/>
                    <a:gd name="connsiteX22" fmla="*/ 51574 w 119170"/>
                    <a:gd name="connsiteY22" fmla="*/ 396932 h 647110"/>
                    <a:gd name="connsiteX23" fmla="*/ 51320 w 119170"/>
                    <a:gd name="connsiteY23" fmla="*/ 413195 h 647110"/>
                    <a:gd name="connsiteX24" fmla="*/ 50431 w 119170"/>
                    <a:gd name="connsiteY24" fmla="*/ 433906 h 647110"/>
                    <a:gd name="connsiteX25" fmla="*/ 49541 w 119170"/>
                    <a:gd name="connsiteY25" fmla="*/ 492607 h 647110"/>
                    <a:gd name="connsiteX26" fmla="*/ 49287 w 119170"/>
                    <a:gd name="connsiteY26" fmla="*/ 513318 h 647110"/>
                    <a:gd name="connsiteX27" fmla="*/ 49034 w 119170"/>
                    <a:gd name="connsiteY27" fmla="*/ 530089 h 647110"/>
                    <a:gd name="connsiteX28" fmla="*/ 48017 w 119170"/>
                    <a:gd name="connsiteY28" fmla="*/ 546861 h 647110"/>
                    <a:gd name="connsiteX29" fmla="*/ 31122 w 119170"/>
                    <a:gd name="connsiteY29" fmla="*/ 574179 h 647110"/>
                    <a:gd name="connsiteX30" fmla="*/ 0 w 119170"/>
                    <a:gd name="connsiteY30" fmla="*/ 583962 h 647110"/>
                    <a:gd name="connsiteX31" fmla="*/ 22866 w 119170"/>
                    <a:gd name="connsiteY31" fmla="*/ 625002 h 647110"/>
                    <a:gd name="connsiteX32" fmla="*/ 47128 w 119170"/>
                    <a:gd name="connsiteY32" fmla="*/ 647111 h 64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9170" h="647110">
                      <a:moveTo>
                        <a:pt x="47128" y="647111"/>
                      </a:moveTo>
                      <a:cubicBezTo>
                        <a:pt x="49922" y="646856"/>
                        <a:pt x="52717" y="646856"/>
                        <a:pt x="55512" y="646348"/>
                      </a:cubicBezTo>
                      <a:cubicBezTo>
                        <a:pt x="64531" y="645205"/>
                        <a:pt x="72788" y="642409"/>
                        <a:pt x="79902" y="637962"/>
                      </a:cubicBezTo>
                      <a:cubicBezTo>
                        <a:pt x="84474" y="635421"/>
                        <a:pt x="88286" y="632245"/>
                        <a:pt x="91970" y="627671"/>
                      </a:cubicBezTo>
                      <a:cubicBezTo>
                        <a:pt x="96542" y="621826"/>
                        <a:pt x="101116" y="615092"/>
                        <a:pt x="104926" y="608485"/>
                      </a:cubicBezTo>
                      <a:cubicBezTo>
                        <a:pt x="104926" y="608485"/>
                        <a:pt x="106451" y="605181"/>
                        <a:pt x="107975" y="601242"/>
                      </a:cubicBezTo>
                      <a:cubicBezTo>
                        <a:pt x="109373" y="597304"/>
                        <a:pt x="110643" y="592348"/>
                        <a:pt x="111024" y="589299"/>
                      </a:cubicBezTo>
                      <a:cubicBezTo>
                        <a:pt x="111278" y="588537"/>
                        <a:pt x="111405" y="587901"/>
                        <a:pt x="111659" y="587012"/>
                      </a:cubicBezTo>
                      <a:cubicBezTo>
                        <a:pt x="112675" y="583327"/>
                        <a:pt x="112675" y="578245"/>
                        <a:pt x="112675" y="573035"/>
                      </a:cubicBezTo>
                      <a:cubicBezTo>
                        <a:pt x="118519" y="519416"/>
                        <a:pt x="116613" y="458301"/>
                        <a:pt x="114326" y="400998"/>
                      </a:cubicBezTo>
                      <a:cubicBezTo>
                        <a:pt x="113310" y="382828"/>
                        <a:pt x="111913" y="365675"/>
                        <a:pt x="113310" y="347760"/>
                      </a:cubicBezTo>
                      <a:cubicBezTo>
                        <a:pt x="115724" y="316122"/>
                        <a:pt x="115597" y="284231"/>
                        <a:pt x="116232" y="252466"/>
                      </a:cubicBezTo>
                      <a:cubicBezTo>
                        <a:pt x="116486" y="237473"/>
                        <a:pt x="113183" y="227562"/>
                        <a:pt x="116232" y="207487"/>
                      </a:cubicBezTo>
                      <a:cubicBezTo>
                        <a:pt x="116740" y="198720"/>
                        <a:pt x="119408" y="182329"/>
                        <a:pt x="119154" y="173689"/>
                      </a:cubicBezTo>
                      <a:cubicBezTo>
                        <a:pt x="118645" y="157807"/>
                        <a:pt x="117375" y="149802"/>
                        <a:pt x="116613" y="133793"/>
                      </a:cubicBezTo>
                      <a:cubicBezTo>
                        <a:pt x="115089" y="98344"/>
                        <a:pt x="114581" y="62894"/>
                        <a:pt x="114073" y="27445"/>
                      </a:cubicBezTo>
                      <a:cubicBezTo>
                        <a:pt x="113945" y="20584"/>
                        <a:pt x="114581" y="13849"/>
                        <a:pt x="115343" y="6988"/>
                      </a:cubicBezTo>
                      <a:lnTo>
                        <a:pt x="82442" y="0"/>
                      </a:lnTo>
                      <a:lnTo>
                        <a:pt x="46874" y="6988"/>
                      </a:lnTo>
                      <a:lnTo>
                        <a:pt x="46620" y="18678"/>
                      </a:lnTo>
                      <a:cubicBezTo>
                        <a:pt x="45096" y="51205"/>
                        <a:pt x="48652" y="84240"/>
                        <a:pt x="49034" y="116132"/>
                      </a:cubicBezTo>
                      <a:cubicBezTo>
                        <a:pt x="50050" y="204565"/>
                        <a:pt x="49034" y="292998"/>
                        <a:pt x="51447" y="381431"/>
                      </a:cubicBezTo>
                      <a:cubicBezTo>
                        <a:pt x="51447" y="385496"/>
                        <a:pt x="51447" y="390960"/>
                        <a:pt x="51574" y="396932"/>
                      </a:cubicBezTo>
                      <a:cubicBezTo>
                        <a:pt x="51447" y="402141"/>
                        <a:pt x="51447" y="407859"/>
                        <a:pt x="51320" y="413195"/>
                      </a:cubicBezTo>
                      <a:cubicBezTo>
                        <a:pt x="51066" y="423741"/>
                        <a:pt x="50685" y="432635"/>
                        <a:pt x="50431" y="433906"/>
                      </a:cubicBezTo>
                      <a:cubicBezTo>
                        <a:pt x="46112" y="451948"/>
                        <a:pt x="49922" y="472786"/>
                        <a:pt x="49541" y="492607"/>
                      </a:cubicBezTo>
                      <a:cubicBezTo>
                        <a:pt x="49415" y="499468"/>
                        <a:pt x="49415" y="506456"/>
                        <a:pt x="49287" y="513318"/>
                      </a:cubicBezTo>
                      <a:lnTo>
                        <a:pt x="49034" y="530089"/>
                      </a:lnTo>
                      <a:cubicBezTo>
                        <a:pt x="48906" y="535680"/>
                        <a:pt x="49160" y="541271"/>
                        <a:pt x="48017" y="546861"/>
                      </a:cubicBezTo>
                      <a:cubicBezTo>
                        <a:pt x="45858" y="557534"/>
                        <a:pt x="39887" y="567445"/>
                        <a:pt x="31122" y="574179"/>
                      </a:cubicBezTo>
                      <a:cubicBezTo>
                        <a:pt x="22357" y="580913"/>
                        <a:pt x="11179" y="584344"/>
                        <a:pt x="0" y="583962"/>
                      </a:cubicBezTo>
                      <a:lnTo>
                        <a:pt x="22866" y="625002"/>
                      </a:lnTo>
                      <a:lnTo>
                        <a:pt x="47128" y="64711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pic>
        <p:nvPicPr>
          <p:cNvPr id="3" name="Graphic 2">
            <a:extLst>
              <a:ext uri="{FF2B5EF4-FFF2-40B4-BE49-F238E27FC236}">
                <a16:creationId xmlns:a16="http://schemas.microsoft.com/office/drawing/2014/main" id="{22E632FB-9A98-D84D-8036-1E3912D080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61202" y="338213"/>
            <a:ext cx="4149401" cy="1077080"/>
          </a:xfrm>
          <a:prstGeom prst="rect">
            <a:avLst/>
          </a:prstGeom>
        </p:spPr>
      </p:pic>
      <p:grpSp>
        <p:nvGrpSpPr>
          <p:cNvPr id="559" name="Group 558">
            <a:extLst>
              <a:ext uri="{FF2B5EF4-FFF2-40B4-BE49-F238E27FC236}">
                <a16:creationId xmlns:a16="http://schemas.microsoft.com/office/drawing/2014/main" id="{A876C603-DE11-5A4C-9D6E-8DF4059DA88D}"/>
              </a:ext>
            </a:extLst>
          </p:cNvPr>
          <p:cNvGrpSpPr/>
          <p:nvPr/>
        </p:nvGrpSpPr>
        <p:grpSpPr>
          <a:xfrm>
            <a:off x="4501523" y="549140"/>
            <a:ext cx="617606" cy="675861"/>
            <a:chOff x="4501523" y="646954"/>
            <a:chExt cx="617606" cy="675861"/>
          </a:xfrm>
        </p:grpSpPr>
        <p:sp>
          <p:nvSpPr>
            <p:cNvPr id="65" name="Freeform 64">
              <a:extLst>
                <a:ext uri="{FF2B5EF4-FFF2-40B4-BE49-F238E27FC236}">
                  <a16:creationId xmlns:a16="http://schemas.microsoft.com/office/drawing/2014/main" id="{F5E0FA5E-6045-FE46-A8FF-4438667934FF}"/>
                </a:ext>
              </a:extLst>
            </p:cNvPr>
            <p:cNvSpPr/>
            <p:nvPr/>
          </p:nvSpPr>
          <p:spPr>
            <a:xfrm>
              <a:off x="4539395" y="975176"/>
              <a:ext cx="141256" cy="49828"/>
            </a:xfrm>
            <a:custGeom>
              <a:avLst/>
              <a:gdLst>
                <a:gd name="connsiteX0" fmla="*/ 67961 w 141256"/>
                <a:gd name="connsiteY0" fmla="*/ 49807 h 49828"/>
                <a:gd name="connsiteX1" fmla="*/ 0 w 141256"/>
                <a:gd name="connsiteY1" fmla="*/ 20329 h 49828"/>
                <a:gd name="connsiteX2" fmla="*/ 19435 w 141256"/>
                <a:gd name="connsiteY2" fmla="*/ 0 h 49828"/>
                <a:gd name="connsiteX3" fmla="*/ 123599 w 141256"/>
                <a:gd name="connsiteY3" fmla="*/ 2795 h 49828"/>
                <a:gd name="connsiteX4" fmla="*/ 141257 w 141256"/>
                <a:gd name="connsiteY4" fmla="*/ 24649 h 49828"/>
                <a:gd name="connsiteX5" fmla="*/ 67961 w 141256"/>
                <a:gd name="connsiteY5" fmla="*/ 49807 h 4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256" h="49828">
                  <a:moveTo>
                    <a:pt x="67961" y="49807"/>
                  </a:moveTo>
                  <a:cubicBezTo>
                    <a:pt x="45857" y="49299"/>
                    <a:pt x="22103" y="41421"/>
                    <a:pt x="0" y="20329"/>
                  </a:cubicBezTo>
                  <a:lnTo>
                    <a:pt x="19435" y="0"/>
                  </a:lnTo>
                  <a:cubicBezTo>
                    <a:pt x="67834" y="46249"/>
                    <a:pt x="121313" y="4574"/>
                    <a:pt x="123599" y="2795"/>
                  </a:cubicBezTo>
                  <a:lnTo>
                    <a:pt x="141257" y="24649"/>
                  </a:lnTo>
                  <a:cubicBezTo>
                    <a:pt x="126140" y="36593"/>
                    <a:pt x="98702" y="50442"/>
                    <a:pt x="67961" y="49807"/>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6" name="Freeform 65">
              <a:extLst>
                <a:ext uri="{FF2B5EF4-FFF2-40B4-BE49-F238E27FC236}">
                  <a16:creationId xmlns:a16="http://schemas.microsoft.com/office/drawing/2014/main" id="{A43E5715-3564-C643-8664-F286D6C71B44}"/>
                </a:ext>
              </a:extLst>
            </p:cNvPr>
            <p:cNvSpPr/>
            <p:nvPr/>
          </p:nvSpPr>
          <p:spPr>
            <a:xfrm>
              <a:off x="4512269" y="943788"/>
              <a:ext cx="51571" cy="55923"/>
            </a:xfrm>
            <a:custGeom>
              <a:avLst/>
              <a:gdLst>
                <a:gd name="connsiteX0" fmla="*/ 29031 w 51571"/>
                <a:gd name="connsiteY0" fmla="*/ 54259 h 55923"/>
                <a:gd name="connsiteX1" fmla="*/ 51007 w 51571"/>
                <a:gd name="connsiteY1" fmla="*/ 34184 h 55923"/>
                <a:gd name="connsiteX2" fmla="*/ 6292 w 51571"/>
                <a:gd name="connsiteY2" fmla="*/ 4706 h 55923"/>
                <a:gd name="connsiteX3" fmla="*/ 29031 w 51571"/>
                <a:gd name="connsiteY3" fmla="*/ 54259 h 55923"/>
              </a:gdLst>
              <a:ahLst/>
              <a:cxnLst>
                <a:cxn ang="0">
                  <a:pos x="connsiteX0" y="connsiteY0"/>
                </a:cxn>
                <a:cxn ang="0">
                  <a:pos x="connsiteX1" y="connsiteY1"/>
                </a:cxn>
                <a:cxn ang="0">
                  <a:pos x="connsiteX2" y="connsiteY2"/>
                </a:cxn>
                <a:cxn ang="0">
                  <a:pos x="connsiteX3" y="connsiteY3"/>
                </a:cxn>
              </a:cxnLst>
              <a:rect l="l" t="t" r="r" b="b"/>
              <a:pathLst>
                <a:path w="51571" h="55923">
                  <a:moveTo>
                    <a:pt x="29031" y="54259"/>
                  </a:moveTo>
                  <a:cubicBezTo>
                    <a:pt x="42623" y="60358"/>
                    <a:pt x="54309" y="48795"/>
                    <a:pt x="51007" y="34184"/>
                  </a:cubicBezTo>
                  <a:cubicBezTo>
                    <a:pt x="46180" y="12202"/>
                    <a:pt x="19757" y="-9906"/>
                    <a:pt x="6292" y="4706"/>
                  </a:cubicBezTo>
                  <a:cubicBezTo>
                    <a:pt x="-8697" y="20842"/>
                    <a:pt x="4768" y="43332"/>
                    <a:pt x="29031" y="54259"/>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67" name="Graphic 4">
              <a:extLst>
                <a:ext uri="{FF2B5EF4-FFF2-40B4-BE49-F238E27FC236}">
                  <a16:creationId xmlns:a16="http://schemas.microsoft.com/office/drawing/2014/main" id="{79C1DBBB-B0E8-4A4D-8879-36713A3900C9}"/>
                </a:ext>
              </a:extLst>
            </p:cNvPr>
            <p:cNvGrpSpPr/>
            <p:nvPr/>
          </p:nvGrpSpPr>
          <p:grpSpPr>
            <a:xfrm>
              <a:off x="4708403" y="1124237"/>
              <a:ext cx="235215" cy="198578"/>
              <a:chOff x="4708403" y="1124237"/>
              <a:chExt cx="235215" cy="198578"/>
            </a:xfrm>
            <a:solidFill>
              <a:srgbClr val="FFFFFF"/>
            </a:solidFill>
          </p:grpSpPr>
          <p:grpSp>
            <p:nvGrpSpPr>
              <p:cNvPr id="68" name="Graphic 4">
                <a:extLst>
                  <a:ext uri="{FF2B5EF4-FFF2-40B4-BE49-F238E27FC236}">
                    <a16:creationId xmlns:a16="http://schemas.microsoft.com/office/drawing/2014/main" id="{54CDA709-DE9D-864F-A6AF-4B0A24B572FE}"/>
                  </a:ext>
                </a:extLst>
              </p:cNvPr>
              <p:cNvGrpSpPr/>
              <p:nvPr/>
            </p:nvGrpSpPr>
            <p:grpSpPr>
              <a:xfrm>
                <a:off x="4858177" y="1126188"/>
                <a:ext cx="85441" cy="196628"/>
                <a:chOff x="4858177" y="1126188"/>
                <a:chExt cx="85441" cy="196628"/>
              </a:xfrm>
              <a:solidFill>
                <a:srgbClr val="FFFFFF"/>
              </a:solidFill>
            </p:grpSpPr>
            <p:sp>
              <p:nvSpPr>
                <p:cNvPr id="69" name="Freeform 68">
                  <a:extLst>
                    <a:ext uri="{FF2B5EF4-FFF2-40B4-BE49-F238E27FC236}">
                      <a16:creationId xmlns:a16="http://schemas.microsoft.com/office/drawing/2014/main" id="{76AF53D4-C65A-924C-9D28-00A9A7A094D8}"/>
                    </a:ext>
                  </a:extLst>
                </p:cNvPr>
                <p:cNvSpPr/>
                <p:nvPr/>
              </p:nvSpPr>
              <p:spPr>
                <a:xfrm>
                  <a:off x="4858177" y="1126188"/>
                  <a:ext cx="41113" cy="190271"/>
                </a:xfrm>
                <a:custGeom>
                  <a:avLst/>
                  <a:gdLst>
                    <a:gd name="connsiteX0" fmla="*/ 17337 w 41113"/>
                    <a:gd name="connsiteY0" fmla="*/ 190268 h 190271"/>
                    <a:gd name="connsiteX1" fmla="*/ 13780 w 41113"/>
                    <a:gd name="connsiteY1" fmla="*/ 189760 h 190271"/>
                    <a:gd name="connsiteX2" fmla="*/ 4126 w 41113"/>
                    <a:gd name="connsiteY2" fmla="*/ 172353 h 190271"/>
                    <a:gd name="connsiteX3" fmla="*/ 696 w 41113"/>
                    <a:gd name="connsiteY3" fmla="*/ 18358 h 190271"/>
                    <a:gd name="connsiteX4" fmla="*/ 9715 w 41113"/>
                    <a:gd name="connsiteY4" fmla="*/ 697 h 190271"/>
                    <a:gd name="connsiteX5" fmla="*/ 27373 w 41113"/>
                    <a:gd name="connsiteY5" fmla="*/ 9718 h 190271"/>
                    <a:gd name="connsiteX6" fmla="*/ 31183 w 41113"/>
                    <a:gd name="connsiteY6" fmla="*/ 180104 h 190271"/>
                    <a:gd name="connsiteX7" fmla="*/ 17337 w 41113"/>
                    <a:gd name="connsiteY7" fmla="*/ 190268 h 19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13" h="190271">
                      <a:moveTo>
                        <a:pt x="17337" y="190268"/>
                      </a:moveTo>
                      <a:cubicBezTo>
                        <a:pt x="16194" y="190268"/>
                        <a:pt x="14924" y="190014"/>
                        <a:pt x="13780" y="189760"/>
                      </a:cubicBezTo>
                      <a:cubicBezTo>
                        <a:pt x="6286" y="187600"/>
                        <a:pt x="1967" y="179850"/>
                        <a:pt x="4126" y="172353"/>
                      </a:cubicBezTo>
                      <a:cubicBezTo>
                        <a:pt x="25721" y="96753"/>
                        <a:pt x="950" y="19120"/>
                        <a:pt x="696" y="18358"/>
                      </a:cubicBezTo>
                      <a:cubicBezTo>
                        <a:pt x="-1717" y="10988"/>
                        <a:pt x="2348" y="3111"/>
                        <a:pt x="9715" y="697"/>
                      </a:cubicBezTo>
                      <a:cubicBezTo>
                        <a:pt x="17083" y="-1718"/>
                        <a:pt x="24959" y="2348"/>
                        <a:pt x="27373" y="9718"/>
                      </a:cubicBezTo>
                      <a:cubicBezTo>
                        <a:pt x="28516" y="13275"/>
                        <a:pt x="55065" y="96372"/>
                        <a:pt x="31183" y="180104"/>
                      </a:cubicBezTo>
                      <a:cubicBezTo>
                        <a:pt x="29405" y="186330"/>
                        <a:pt x="23562" y="190395"/>
                        <a:pt x="17337" y="190268"/>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0" name="Freeform 69">
                  <a:extLst>
                    <a:ext uri="{FF2B5EF4-FFF2-40B4-BE49-F238E27FC236}">
                      <a16:creationId xmlns:a16="http://schemas.microsoft.com/office/drawing/2014/main" id="{83ABBF72-D145-CF43-ACF2-6D633EF157B0}"/>
                    </a:ext>
                  </a:extLst>
                </p:cNvPr>
                <p:cNvSpPr/>
                <p:nvPr/>
              </p:nvSpPr>
              <p:spPr>
                <a:xfrm>
                  <a:off x="4865691" y="1282634"/>
                  <a:ext cx="77927" cy="40181"/>
                </a:xfrm>
                <a:custGeom>
                  <a:avLst/>
                  <a:gdLst>
                    <a:gd name="connsiteX0" fmla="*/ 7156 w 77927"/>
                    <a:gd name="connsiteY0" fmla="*/ 33441 h 40181"/>
                    <a:gd name="connsiteX1" fmla="*/ 4996 w 77927"/>
                    <a:gd name="connsiteY1" fmla="*/ 15907 h 40181"/>
                    <a:gd name="connsiteX2" fmla="*/ 77022 w 77927"/>
                    <a:gd name="connsiteY2" fmla="*/ 17431 h 40181"/>
                    <a:gd name="connsiteX3" fmla="*/ 7156 w 77927"/>
                    <a:gd name="connsiteY3" fmla="*/ 33441 h 40181"/>
                  </a:gdLst>
                  <a:ahLst/>
                  <a:cxnLst>
                    <a:cxn ang="0">
                      <a:pos x="connsiteX0" y="connsiteY0"/>
                    </a:cxn>
                    <a:cxn ang="0">
                      <a:pos x="connsiteX1" y="connsiteY1"/>
                    </a:cxn>
                    <a:cxn ang="0">
                      <a:pos x="connsiteX2" y="connsiteY2"/>
                    </a:cxn>
                    <a:cxn ang="0">
                      <a:pos x="connsiteX3" y="connsiteY3"/>
                    </a:cxn>
                  </a:cxnLst>
                  <a:rect l="l" t="t" r="r" b="b"/>
                  <a:pathLst>
                    <a:path w="77927" h="40181">
                      <a:moveTo>
                        <a:pt x="7156" y="33441"/>
                      </a:moveTo>
                      <a:cubicBezTo>
                        <a:pt x="-1228" y="31281"/>
                        <a:pt x="-2626" y="19973"/>
                        <a:pt x="4996" y="15907"/>
                      </a:cubicBezTo>
                      <a:cubicBezTo>
                        <a:pt x="29259" y="2947"/>
                        <a:pt x="69146" y="-12936"/>
                        <a:pt x="77022" y="17431"/>
                      </a:cubicBezTo>
                      <a:cubicBezTo>
                        <a:pt x="85152" y="48815"/>
                        <a:pt x="36627" y="40937"/>
                        <a:pt x="7156" y="33441"/>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71" name="Graphic 4">
                <a:extLst>
                  <a:ext uri="{FF2B5EF4-FFF2-40B4-BE49-F238E27FC236}">
                    <a16:creationId xmlns:a16="http://schemas.microsoft.com/office/drawing/2014/main" id="{C08031EA-5AE9-0A42-803F-04AF87272DAF}"/>
                  </a:ext>
                </a:extLst>
              </p:cNvPr>
              <p:cNvGrpSpPr/>
              <p:nvPr/>
            </p:nvGrpSpPr>
            <p:grpSpPr>
              <a:xfrm>
                <a:off x="4708403" y="1124237"/>
                <a:ext cx="92269" cy="194794"/>
                <a:chOff x="4708403" y="1124237"/>
                <a:chExt cx="92269" cy="194794"/>
              </a:xfrm>
              <a:solidFill>
                <a:srgbClr val="FFFFFF"/>
              </a:solidFill>
            </p:grpSpPr>
            <p:sp>
              <p:nvSpPr>
                <p:cNvPr id="72" name="Freeform 71">
                  <a:extLst>
                    <a:ext uri="{FF2B5EF4-FFF2-40B4-BE49-F238E27FC236}">
                      <a16:creationId xmlns:a16="http://schemas.microsoft.com/office/drawing/2014/main" id="{03ECEF8E-0303-6746-98C0-B99CA05BA7FC}"/>
                    </a:ext>
                  </a:extLst>
                </p:cNvPr>
                <p:cNvSpPr/>
                <p:nvPr/>
              </p:nvSpPr>
              <p:spPr>
                <a:xfrm>
                  <a:off x="4755539" y="1124237"/>
                  <a:ext cx="45134" cy="190058"/>
                </a:xfrm>
                <a:custGeom>
                  <a:avLst/>
                  <a:gdLst>
                    <a:gd name="connsiteX0" fmla="*/ 20384 w 45134"/>
                    <a:gd name="connsiteY0" fmla="*/ 190059 h 190058"/>
                    <a:gd name="connsiteX1" fmla="*/ 7047 w 45134"/>
                    <a:gd name="connsiteY1" fmla="*/ 179259 h 190058"/>
                    <a:gd name="connsiteX2" fmla="*/ 17971 w 45134"/>
                    <a:gd name="connsiteY2" fmla="*/ 9127 h 190058"/>
                    <a:gd name="connsiteX3" fmla="*/ 36009 w 45134"/>
                    <a:gd name="connsiteY3" fmla="*/ 868 h 190058"/>
                    <a:gd name="connsiteX4" fmla="*/ 44266 w 45134"/>
                    <a:gd name="connsiteY4" fmla="*/ 18911 h 190058"/>
                    <a:gd name="connsiteX5" fmla="*/ 44266 w 45134"/>
                    <a:gd name="connsiteY5" fmla="*/ 18911 h 190058"/>
                    <a:gd name="connsiteX6" fmla="*/ 34358 w 45134"/>
                    <a:gd name="connsiteY6" fmla="*/ 172652 h 190058"/>
                    <a:gd name="connsiteX7" fmla="*/ 23941 w 45134"/>
                    <a:gd name="connsiteY7" fmla="*/ 189551 h 190058"/>
                    <a:gd name="connsiteX8" fmla="*/ 20384 w 45134"/>
                    <a:gd name="connsiteY8" fmla="*/ 190059 h 19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134" h="190058">
                      <a:moveTo>
                        <a:pt x="20384" y="190059"/>
                      </a:moveTo>
                      <a:cubicBezTo>
                        <a:pt x="14160" y="189932"/>
                        <a:pt x="8571" y="185612"/>
                        <a:pt x="7047" y="179259"/>
                      </a:cubicBezTo>
                      <a:cubicBezTo>
                        <a:pt x="-13278" y="94511"/>
                        <a:pt x="16701" y="12558"/>
                        <a:pt x="17971" y="9127"/>
                      </a:cubicBezTo>
                      <a:cubicBezTo>
                        <a:pt x="20638" y="1885"/>
                        <a:pt x="28768" y="-1800"/>
                        <a:pt x="36009" y="868"/>
                      </a:cubicBezTo>
                      <a:cubicBezTo>
                        <a:pt x="43250" y="3537"/>
                        <a:pt x="46934" y="11668"/>
                        <a:pt x="44266" y="18911"/>
                      </a:cubicBezTo>
                      <a:lnTo>
                        <a:pt x="44266" y="18911"/>
                      </a:lnTo>
                      <a:cubicBezTo>
                        <a:pt x="44012" y="19673"/>
                        <a:pt x="16066" y="96544"/>
                        <a:pt x="34358" y="172652"/>
                      </a:cubicBezTo>
                      <a:cubicBezTo>
                        <a:pt x="36136" y="180148"/>
                        <a:pt x="31563" y="187772"/>
                        <a:pt x="23941" y="189551"/>
                      </a:cubicBezTo>
                      <a:cubicBezTo>
                        <a:pt x="22798" y="189932"/>
                        <a:pt x="21655" y="190059"/>
                        <a:pt x="20384" y="190059"/>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3" name="Freeform 72">
                  <a:extLst>
                    <a:ext uri="{FF2B5EF4-FFF2-40B4-BE49-F238E27FC236}">
                      <a16:creationId xmlns:a16="http://schemas.microsoft.com/office/drawing/2014/main" id="{296A631A-85BE-F243-9B17-6584DC72EB91}"/>
                    </a:ext>
                  </a:extLst>
                </p:cNvPr>
                <p:cNvSpPr/>
                <p:nvPr/>
              </p:nvSpPr>
              <p:spPr>
                <a:xfrm>
                  <a:off x="4708403" y="1278794"/>
                  <a:ext cx="77913" cy="40237"/>
                </a:xfrm>
                <a:custGeom>
                  <a:avLst/>
                  <a:gdLst>
                    <a:gd name="connsiteX0" fmla="*/ 70315 w 77913"/>
                    <a:gd name="connsiteY0" fmla="*/ 35375 h 40237"/>
                    <a:gd name="connsiteX1" fmla="*/ 73237 w 77913"/>
                    <a:gd name="connsiteY1" fmla="*/ 17968 h 40237"/>
                    <a:gd name="connsiteX2" fmla="*/ 1211 w 77913"/>
                    <a:gd name="connsiteY2" fmla="*/ 16443 h 40237"/>
                    <a:gd name="connsiteX3" fmla="*/ 70315 w 77913"/>
                    <a:gd name="connsiteY3" fmla="*/ 35375 h 40237"/>
                  </a:gdLst>
                  <a:ahLst/>
                  <a:cxnLst>
                    <a:cxn ang="0">
                      <a:pos x="connsiteX0" y="connsiteY0"/>
                    </a:cxn>
                    <a:cxn ang="0">
                      <a:pos x="connsiteX1" y="connsiteY1"/>
                    </a:cxn>
                    <a:cxn ang="0">
                      <a:pos x="connsiteX2" y="connsiteY2"/>
                    </a:cxn>
                    <a:cxn ang="0">
                      <a:pos x="connsiteX3" y="connsiteY3"/>
                    </a:cxn>
                  </a:cxnLst>
                  <a:rect l="l" t="t" r="r" b="b"/>
                  <a:pathLst>
                    <a:path w="77913" h="40237">
                      <a:moveTo>
                        <a:pt x="70315" y="35375"/>
                      </a:moveTo>
                      <a:cubicBezTo>
                        <a:pt x="78826" y="33596"/>
                        <a:pt x="80731" y="22415"/>
                        <a:pt x="73237" y="17968"/>
                      </a:cubicBezTo>
                      <a:cubicBezTo>
                        <a:pt x="49482" y="3991"/>
                        <a:pt x="10357" y="-13543"/>
                        <a:pt x="1211" y="16443"/>
                      </a:cubicBezTo>
                      <a:cubicBezTo>
                        <a:pt x="-8316" y="47318"/>
                        <a:pt x="40590" y="41474"/>
                        <a:pt x="70315" y="35375"/>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74" name="Graphic 4">
              <a:extLst>
                <a:ext uri="{FF2B5EF4-FFF2-40B4-BE49-F238E27FC236}">
                  <a16:creationId xmlns:a16="http://schemas.microsoft.com/office/drawing/2014/main" id="{F0D8F807-FDAF-6B4E-A982-D2880D41F728}"/>
                </a:ext>
              </a:extLst>
            </p:cNvPr>
            <p:cNvGrpSpPr/>
            <p:nvPr/>
          </p:nvGrpSpPr>
          <p:grpSpPr>
            <a:xfrm>
              <a:off x="4625520" y="646954"/>
              <a:ext cx="493609" cy="539496"/>
              <a:chOff x="4625520" y="646954"/>
              <a:chExt cx="493609" cy="539496"/>
            </a:xfrm>
          </p:grpSpPr>
          <p:grpSp>
            <p:nvGrpSpPr>
              <p:cNvPr id="75" name="Graphic 4">
                <a:extLst>
                  <a:ext uri="{FF2B5EF4-FFF2-40B4-BE49-F238E27FC236}">
                    <a16:creationId xmlns:a16="http://schemas.microsoft.com/office/drawing/2014/main" id="{32A99128-75E3-6145-8320-BA3E90A26DD8}"/>
                  </a:ext>
                </a:extLst>
              </p:cNvPr>
              <p:cNvGrpSpPr/>
              <p:nvPr/>
            </p:nvGrpSpPr>
            <p:grpSpPr>
              <a:xfrm>
                <a:off x="5012198" y="1026000"/>
                <a:ext cx="79721" cy="160451"/>
                <a:chOff x="5012198" y="1026000"/>
                <a:chExt cx="79721" cy="160451"/>
              </a:xfrm>
              <a:solidFill>
                <a:srgbClr val="FFFFFF"/>
              </a:solidFill>
            </p:grpSpPr>
            <p:sp>
              <p:nvSpPr>
                <p:cNvPr id="76" name="Freeform 75">
                  <a:extLst>
                    <a:ext uri="{FF2B5EF4-FFF2-40B4-BE49-F238E27FC236}">
                      <a16:creationId xmlns:a16="http://schemas.microsoft.com/office/drawing/2014/main" id="{3ACFA199-9166-BC42-8403-DDE46706E9EA}"/>
                    </a:ext>
                  </a:extLst>
                </p:cNvPr>
                <p:cNvSpPr/>
                <p:nvPr/>
              </p:nvSpPr>
              <p:spPr>
                <a:xfrm>
                  <a:off x="5012198" y="1026000"/>
                  <a:ext cx="79721" cy="133792"/>
                </a:xfrm>
                <a:custGeom>
                  <a:avLst/>
                  <a:gdLst>
                    <a:gd name="connsiteX0" fmla="*/ 72153 w 79721"/>
                    <a:gd name="connsiteY0" fmla="*/ 133793 h 133792"/>
                    <a:gd name="connsiteX1" fmla="*/ 45476 w 79721"/>
                    <a:gd name="connsiteY1" fmla="*/ 125026 h 133792"/>
                    <a:gd name="connsiteX2" fmla="*/ 44079 w 79721"/>
                    <a:gd name="connsiteY2" fmla="*/ 59336 h 133792"/>
                    <a:gd name="connsiteX3" fmla="*/ 0 w 79721"/>
                    <a:gd name="connsiteY3" fmla="*/ 27445 h 133792"/>
                    <a:gd name="connsiteX4" fmla="*/ 5970 w 79721"/>
                    <a:gd name="connsiteY4" fmla="*/ 0 h 133792"/>
                    <a:gd name="connsiteX5" fmla="*/ 68215 w 79721"/>
                    <a:gd name="connsiteY5" fmla="*/ 45106 h 133792"/>
                    <a:gd name="connsiteX6" fmla="*/ 72153 w 79721"/>
                    <a:gd name="connsiteY6" fmla="*/ 133793 h 13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21" h="133792">
                      <a:moveTo>
                        <a:pt x="72153" y="133793"/>
                      </a:moveTo>
                      <a:lnTo>
                        <a:pt x="45476" y="125026"/>
                      </a:lnTo>
                      <a:cubicBezTo>
                        <a:pt x="54114" y="98471"/>
                        <a:pt x="53606" y="76362"/>
                        <a:pt x="44079" y="59336"/>
                      </a:cubicBezTo>
                      <a:cubicBezTo>
                        <a:pt x="29979" y="34560"/>
                        <a:pt x="381" y="27572"/>
                        <a:pt x="0" y="27445"/>
                      </a:cubicBezTo>
                      <a:lnTo>
                        <a:pt x="5970" y="0"/>
                      </a:lnTo>
                      <a:cubicBezTo>
                        <a:pt x="7622" y="381"/>
                        <a:pt x="47763" y="9402"/>
                        <a:pt x="68215" y="45106"/>
                      </a:cubicBezTo>
                      <a:cubicBezTo>
                        <a:pt x="82061" y="69501"/>
                        <a:pt x="83458" y="99233"/>
                        <a:pt x="72153" y="133793"/>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7" name="Freeform 76">
                  <a:extLst>
                    <a:ext uri="{FF2B5EF4-FFF2-40B4-BE49-F238E27FC236}">
                      <a16:creationId xmlns:a16="http://schemas.microsoft.com/office/drawing/2014/main" id="{51B1D8E1-AC36-5640-B2AE-E3B18B6C85AA}"/>
                    </a:ext>
                  </a:extLst>
                </p:cNvPr>
                <p:cNvSpPr/>
                <p:nvPr/>
              </p:nvSpPr>
              <p:spPr>
                <a:xfrm>
                  <a:off x="5040500" y="1127102"/>
                  <a:ext cx="47408" cy="59348"/>
                </a:xfrm>
                <a:custGeom>
                  <a:avLst/>
                  <a:gdLst>
                    <a:gd name="connsiteX0" fmla="*/ 21748 w 47408"/>
                    <a:gd name="connsiteY0" fmla="*/ 3467 h 59348"/>
                    <a:gd name="connsiteX1" fmla="*/ 47408 w 47408"/>
                    <a:gd name="connsiteY1" fmla="*/ 18587 h 59348"/>
                    <a:gd name="connsiteX2" fmla="*/ 9680 w 47408"/>
                    <a:gd name="connsiteY2" fmla="*/ 56577 h 59348"/>
                    <a:gd name="connsiteX3" fmla="*/ 21748 w 47408"/>
                    <a:gd name="connsiteY3" fmla="*/ 3467 h 59348"/>
                  </a:gdLst>
                  <a:ahLst/>
                  <a:cxnLst>
                    <a:cxn ang="0">
                      <a:pos x="connsiteX0" y="connsiteY0"/>
                    </a:cxn>
                    <a:cxn ang="0">
                      <a:pos x="connsiteX1" y="connsiteY1"/>
                    </a:cxn>
                    <a:cxn ang="0">
                      <a:pos x="connsiteX2" y="connsiteY2"/>
                    </a:cxn>
                    <a:cxn ang="0">
                      <a:pos x="connsiteX3" y="connsiteY3"/>
                    </a:cxn>
                  </a:cxnLst>
                  <a:rect l="l" t="t" r="r" b="b"/>
                  <a:pathLst>
                    <a:path w="47408" h="59348">
                      <a:moveTo>
                        <a:pt x="21748" y="3467"/>
                      </a:moveTo>
                      <a:cubicBezTo>
                        <a:pt x="33815" y="-5300"/>
                        <a:pt x="47535" y="3594"/>
                        <a:pt x="47408" y="18587"/>
                      </a:cubicBezTo>
                      <a:cubicBezTo>
                        <a:pt x="47154" y="41203"/>
                        <a:pt x="25940" y="68140"/>
                        <a:pt x="9680" y="56577"/>
                      </a:cubicBezTo>
                      <a:cubicBezTo>
                        <a:pt x="-8231" y="43744"/>
                        <a:pt x="407" y="19095"/>
                        <a:pt x="21748" y="3467"/>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78" name="Freeform 77">
                <a:extLst>
                  <a:ext uri="{FF2B5EF4-FFF2-40B4-BE49-F238E27FC236}">
                    <a16:creationId xmlns:a16="http://schemas.microsoft.com/office/drawing/2014/main" id="{99BD27FF-870A-264D-B00C-402AB4919492}"/>
                  </a:ext>
                </a:extLst>
              </p:cNvPr>
              <p:cNvSpPr/>
              <p:nvPr/>
            </p:nvSpPr>
            <p:spPr>
              <a:xfrm>
                <a:off x="4625520" y="646954"/>
                <a:ext cx="493609" cy="514122"/>
              </a:xfrm>
              <a:custGeom>
                <a:avLst/>
                <a:gdLst>
                  <a:gd name="connsiteX0" fmla="*/ 488428 w 493609"/>
                  <a:gd name="connsiteY0" fmla="*/ 275492 h 514122"/>
                  <a:gd name="connsiteX1" fmla="*/ 463530 w 493609"/>
                  <a:gd name="connsiteY1" fmla="*/ 254782 h 514122"/>
                  <a:gd name="connsiteX2" fmla="*/ 462260 w 493609"/>
                  <a:gd name="connsiteY2" fmla="*/ 233944 h 514122"/>
                  <a:gd name="connsiteX3" fmla="*/ 456544 w 493609"/>
                  <a:gd name="connsiteY3" fmla="*/ 209676 h 514122"/>
                  <a:gd name="connsiteX4" fmla="*/ 417799 w 493609"/>
                  <a:gd name="connsiteY4" fmla="*/ 153770 h 514122"/>
                  <a:gd name="connsiteX5" fmla="*/ 356444 w 493609"/>
                  <a:gd name="connsiteY5" fmla="*/ 129375 h 514122"/>
                  <a:gd name="connsiteX6" fmla="*/ 401413 w 493609"/>
                  <a:gd name="connsiteY6" fmla="*/ 47676 h 514122"/>
                  <a:gd name="connsiteX7" fmla="*/ 403445 w 493609"/>
                  <a:gd name="connsiteY7" fmla="*/ 29761 h 514122"/>
                  <a:gd name="connsiteX8" fmla="*/ 404208 w 493609"/>
                  <a:gd name="connsiteY8" fmla="*/ 22518 h 514122"/>
                  <a:gd name="connsiteX9" fmla="*/ 406367 w 493609"/>
                  <a:gd name="connsiteY9" fmla="*/ 29 h 514122"/>
                  <a:gd name="connsiteX10" fmla="*/ 357969 w 493609"/>
                  <a:gd name="connsiteY10" fmla="*/ 4095 h 514122"/>
                  <a:gd name="connsiteX11" fmla="*/ 340439 w 493609"/>
                  <a:gd name="connsiteY11" fmla="*/ 8796 h 514122"/>
                  <a:gd name="connsiteX12" fmla="*/ 273621 w 493609"/>
                  <a:gd name="connsiteY12" fmla="*/ 60763 h 514122"/>
                  <a:gd name="connsiteX13" fmla="*/ 254821 w 493609"/>
                  <a:gd name="connsiteY13" fmla="*/ 125055 h 514122"/>
                  <a:gd name="connsiteX14" fmla="*/ 175681 w 493609"/>
                  <a:gd name="connsiteY14" fmla="*/ 93544 h 514122"/>
                  <a:gd name="connsiteX15" fmla="*/ 112548 w 493609"/>
                  <a:gd name="connsiteY15" fmla="*/ 100024 h 514122"/>
                  <a:gd name="connsiteX16" fmla="*/ 51828 w 493609"/>
                  <a:gd name="connsiteY16" fmla="*/ 156692 h 514122"/>
                  <a:gd name="connsiteX17" fmla="*/ 47763 w 493609"/>
                  <a:gd name="connsiteY17" fmla="*/ 165078 h 514122"/>
                  <a:gd name="connsiteX18" fmla="*/ 46493 w 493609"/>
                  <a:gd name="connsiteY18" fmla="*/ 172321 h 514122"/>
                  <a:gd name="connsiteX19" fmla="*/ 11941 w 493609"/>
                  <a:gd name="connsiteY19" fmla="*/ 185026 h 514122"/>
                  <a:gd name="connsiteX20" fmla="*/ 0 w 493609"/>
                  <a:gd name="connsiteY20" fmla="*/ 220222 h 514122"/>
                  <a:gd name="connsiteX21" fmla="*/ 1524 w 493609"/>
                  <a:gd name="connsiteY21" fmla="*/ 306241 h 514122"/>
                  <a:gd name="connsiteX22" fmla="*/ 38871 w 493609"/>
                  <a:gd name="connsiteY22" fmla="*/ 350330 h 514122"/>
                  <a:gd name="connsiteX23" fmla="*/ 43952 w 493609"/>
                  <a:gd name="connsiteY23" fmla="*/ 351601 h 514122"/>
                  <a:gd name="connsiteX24" fmla="*/ 70628 w 493609"/>
                  <a:gd name="connsiteY24" fmla="*/ 420212 h 514122"/>
                  <a:gd name="connsiteX25" fmla="*/ 121059 w 493609"/>
                  <a:gd name="connsiteY25" fmla="*/ 481963 h 514122"/>
                  <a:gd name="connsiteX26" fmla="*/ 182033 w 493609"/>
                  <a:gd name="connsiteY26" fmla="*/ 493906 h 514122"/>
                  <a:gd name="connsiteX27" fmla="*/ 196133 w 493609"/>
                  <a:gd name="connsiteY27" fmla="*/ 492001 h 514122"/>
                  <a:gd name="connsiteX28" fmla="*/ 214552 w 493609"/>
                  <a:gd name="connsiteY28" fmla="*/ 499751 h 514122"/>
                  <a:gd name="connsiteX29" fmla="*/ 256345 w 493609"/>
                  <a:gd name="connsiteY29" fmla="*/ 514109 h 514122"/>
                  <a:gd name="connsiteX30" fmla="*/ 263078 w 493609"/>
                  <a:gd name="connsiteY30" fmla="*/ 513728 h 514122"/>
                  <a:gd name="connsiteX31" fmla="*/ 315160 w 493609"/>
                  <a:gd name="connsiteY31" fmla="*/ 496829 h 514122"/>
                  <a:gd name="connsiteX32" fmla="*/ 381596 w 493609"/>
                  <a:gd name="connsiteY32" fmla="*/ 439779 h 514122"/>
                  <a:gd name="connsiteX33" fmla="*/ 393664 w 493609"/>
                  <a:gd name="connsiteY33" fmla="*/ 424914 h 514122"/>
                  <a:gd name="connsiteX34" fmla="*/ 397094 w 493609"/>
                  <a:gd name="connsiteY34" fmla="*/ 420466 h 514122"/>
                  <a:gd name="connsiteX35" fmla="*/ 403191 w 493609"/>
                  <a:gd name="connsiteY35" fmla="*/ 421737 h 514122"/>
                  <a:gd name="connsiteX36" fmla="*/ 454384 w 493609"/>
                  <a:gd name="connsiteY36" fmla="*/ 394165 h 514122"/>
                  <a:gd name="connsiteX37" fmla="*/ 490969 w 493609"/>
                  <a:gd name="connsiteY37" fmla="*/ 308909 h 514122"/>
                  <a:gd name="connsiteX38" fmla="*/ 488428 w 493609"/>
                  <a:gd name="connsiteY38" fmla="*/ 275492 h 514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3609" h="514122">
                    <a:moveTo>
                      <a:pt x="488428" y="275492"/>
                    </a:moveTo>
                    <a:cubicBezTo>
                      <a:pt x="482966" y="265836"/>
                      <a:pt x="474709" y="258339"/>
                      <a:pt x="463530" y="254782"/>
                    </a:cubicBezTo>
                    <a:cubicBezTo>
                      <a:pt x="463149" y="248048"/>
                      <a:pt x="462641" y="241314"/>
                      <a:pt x="462260" y="233944"/>
                    </a:cubicBezTo>
                    <a:cubicBezTo>
                      <a:pt x="461371" y="225431"/>
                      <a:pt x="459211" y="217554"/>
                      <a:pt x="456544" y="209676"/>
                    </a:cubicBezTo>
                    <a:cubicBezTo>
                      <a:pt x="448668" y="185281"/>
                      <a:pt x="436092" y="167111"/>
                      <a:pt x="417799" y="153770"/>
                    </a:cubicBezTo>
                    <a:cubicBezTo>
                      <a:pt x="400143" y="141064"/>
                      <a:pt x="380072" y="132678"/>
                      <a:pt x="356444" y="129375"/>
                    </a:cubicBezTo>
                    <a:cubicBezTo>
                      <a:pt x="380961" y="110824"/>
                      <a:pt x="395569" y="84142"/>
                      <a:pt x="401413" y="47676"/>
                    </a:cubicBezTo>
                    <a:cubicBezTo>
                      <a:pt x="402683" y="41577"/>
                      <a:pt x="402810" y="35859"/>
                      <a:pt x="403445" y="29761"/>
                    </a:cubicBezTo>
                    <a:cubicBezTo>
                      <a:pt x="404080" y="27474"/>
                      <a:pt x="404080" y="24678"/>
                      <a:pt x="404208" y="22518"/>
                    </a:cubicBezTo>
                    <a:lnTo>
                      <a:pt x="406367" y="29"/>
                    </a:lnTo>
                    <a:cubicBezTo>
                      <a:pt x="406367" y="29"/>
                      <a:pt x="377150" y="-607"/>
                      <a:pt x="357969" y="4095"/>
                    </a:cubicBezTo>
                    <a:cubicBezTo>
                      <a:pt x="352379" y="5111"/>
                      <a:pt x="346663" y="6636"/>
                      <a:pt x="340439" y="8796"/>
                    </a:cubicBezTo>
                    <a:cubicBezTo>
                      <a:pt x="309824" y="18834"/>
                      <a:pt x="287594" y="36876"/>
                      <a:pt x="273621" y="60763"/>
                    </a:cubicBezTo>
                    <a:cubicBezTo>
                      <a:pt x="260791" y="82998"/>
                      <a:pt x="256980" y="106504"/>
                      <a:pt x="254821" y="125055"/>
                    </a:cubicBezTo>
                    <a:cubicBezTo>
                      <a:pt x="228145" y="108156"/>
                      <a:pt x="202612" y="98118"/>
                      <a:pt x="175681" y="93544"/>
                    </a:cubicBezTo>
                    <a:cubicBezTo>
                      <a:pt x="153325" y="90241"/>
                      <a:pt x="132492" y="92019"/>
                      <a:pt x="112548" y="100024"/>
                    </a:cubicBezTo>
                    <a:cubicBezTo>
                      <a:pt x="87015" y="110189"/>
                      <a:pt x="66944" y="129375"/>
                      <a:pt x="51828" y="156692"/>
                    </a:cubicBezTo>
                    <a:cubicBezTo>
                      <a:pt x="50685" y="159488"/>
                      <a:pt x="48906" y="162283"/>
                      <a:pt x="47763" y="165078"/>
                    </a:cubicBezTo>
                    <a:lnTo>
                      <a:pt x="46493" y="172321"/>
                    </a:lnTo>
                    <a:cubicBezTo>
                      <a:pt x="29725" y="170796"/>
                      <a:pt x="18292" y="178419"/>
                      <a:pt x="11941" y="185026"/>
                    </a:cubicBezTo>
                    <a:cubicBezTo>
                      <a:pt x="-127" y="198241"/>
                      <a:pt x="127" y="214504"/>
                      <a:pt x="0" y="220222"/>
                    </a:cubicBezTo>
                    <a:cubicBezTo>
                      <a:pt x="0" y="220222"/>
                      <a:pt x="1397" y="288325"/>
                      <a:pt x="1524" y="306241"/>
                    </a:cubicBezTo>
                    <a:cubicBezTo>
                      <a:pt x="2159" y="328222"/>
                      <a:pt x="17022" y="345883"/>
                      <a:pt x="38871" y="350330"/>
                    </a:cubicBezTo>
                    <a:cubicBezTo>
                      <a:pt x="40522" y="350965"/>
                      <a:pt x="42174" y="350965"/>
                      <a:pt x="43952" y="351601"/>
                    </a:cubicBezTo>
                    <a:cubicBezTo>
                      <a:pt x="51320" y="377012"/>
                      <a:pt x="60339" y="399756"/>
                      <a:pt x="70628" y="420212"/>
                    </a:cubicBezTo>
                    <a:cubicBezTo>
                      <a:pt x="80918" y="440161"/>
                      <a:pt x="95526" y="464556"/>
                      <a:pt x="121059" y="481963"/>
                    </a:cubicBezTo>
                    <a:cubicBezTo>
                      <a:pt x="139859" y="494669"/>
                      <a:pt x="160565" y="499116"/>
                      <a:pt x="182033" y="493906"/>
                    </a:cubicBezTo>
                    <a:cubicBezTo>
                      <a:pt x="186606" y="492890"/>
                      <a:pt x="191052" y="492382"/>
                      <a:pt x="196133" y="492001"/>
                    </a:cubicBezTo>
                    <a:cubicBezTo>
                      <a:pt x="201723" y="491619"/>
                      <a:pt x="207312" y="494542"/>
                      <a:pt x="214552" y="499751"/>
                    </a:cubicBezTo>
                    <a:cubicBezTo>
                      <a:pt x="226748" y="509026"/>
                      <a:pt x="240720" y="513728"/>
                      <a:pt x="256345" y="514109"/>
                    </a:cubicBezTo>
                    <a:cubicBezTo>
                      <a:pt x="258632" y="514109"/>
                      <a:pt x="260791" y="514236"/>
                      <a:pt x="263078" y="513728"/>
                    </a:cubicBezTo>
                    <a:cubicBezTo>
                      <a:pt x="280481" y="512457"/>
                      <a:pt x="296995" y="507121"/>
                      <a:pt x="315160" y="496829"/>
                    </a:cubicBezTo>
                    <a:cubicBezTo>
                      <a:pt x="337898" y="483869"/>
                      <a:pt x="358477" y="466208"/>
                      <a:pt x="381596" y="439779"/>
                    </a:cubicBezTo>
                    <a:cubicBezTo>
                      <a:pt x="386169" y="434316"/>
                      <a:pt x="390234" y="429233"/>
                      <a:pt x="393664" y="424914"/>
                    </a:cubicBezTo>
                    <a:lnTo>
                      <a:pt x="397094" y="420466"/>
                    </a:lnTo>
                    <a:lnTo>
                      <a:pt x="403191" y="421737"/>
                    </a:lnTo>
                    <a:cubicBezTo>
                      <a:pt x="426183" y="425549"/>
                      <a:pt x="444349" y="415892"/>
                      <a:pt x="454384" y="394165"/>
                    </a:cubicBezTo>
                    <a:cubicBezTo>
                      <a:pt x="459719" y="382984"/>
                      <a:pt x="486268" y="321742"/>
                      <a:pt x="490969" y="308909"/>
                    </a:cubicBezTo>
                    <a:cubicBezTo>
                      <a:pt x="495160" y="298109"/>
                      <a:pt x="494398" y="285657"/>
                      <a:pt x="488428" y="275492"/>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9" name="Freeform 78">
                <a:extLst>
                  <a:ext uri="{FF2B5EF4-FFF2-40B4-BE49-F238E27FC236}">
                    <a16:creationId xmlns:a16="http://schemas.microsoft.com/office/drawing/2014/main" id="{C8BCD619-402C-EE43-9314-394D3A5887FB}"/>
                  </a:ext>
                </a:extLst>
              </p:cNvPr>
              <p:cNvSpPr/>
              <p:nvPr/>
            </p:nvSpPr>
            <p:spPr>
              <a:xfrm>
                <a:off x="4686113" y="760053"/>
                <a:ext cx="382685" cy="380449"/>
              </a:xfrm>
              <a:custGeom>
                <a:avLst/>
                <a:gdLst>
                  <a:gd name="connsiteX0" fmla="*/ 209090 w 382685"/>
                  <a:gd name="connsiteY0" fmla="*/ 247142 h 380449"/>
                  <a:gd name="connsiteX1" fmla="*/ 211504 w 382685"/>
                  <a:gd name="connsiteY1" fmla="*/ 134822 h 380449"/>
                  <a:gd name="connsiteX2" fmla="*/ 382359 w 382685"/>
                  <a:gd name="connsiteY2" fmla="*/ 158074 h 380449"/>
                  <a:gd name="connsiteX3" fmla="*/ 376769 w 382685"/>
                  <a:gd name="connsiteY3" fmla="*/ 102930 h 380449"/>
                  <a:gd name="connsiteX4" fmla="*/ 345647 w 382685"/>
                  <a:gd name="connsiteY4" fmla="*/ 57316 h 380449"/>
                  <a:gd name="connsiteX5" fmla="*/ 276924 w 382685"/>
                  <a:gd name="connsiteY5" fmla="*/ 35589 h 380449"/>
                  <a:gd name="connsiteX6" fmla="*/ 208709 w 382685"/>
                  <a:gd name="connsiteY6" fmla="*/ 44229 h 380449"/>
                  <a:gd name="connsiteX7" fmla="*/ 202612 w 382685"/>
                  <a:gd name="connsiteY7" fmla="*/ 42451 h 380449"/>
                  <a:gd name="connsiteX8" fmla="*/ 113564 w 382685"/>
                  <a:gd name="connsiteY8" fmla="*/ 1283 h 380449"/>
                  <a:gd name="connsiteX9" fmla="*/ 61736 w 382685"/>
                  <a:gd name="connsiteY9" fmla="*/ 6366 h 380449"/>
                  <a:gd name="connsiteX10" fmla="*/ 11814 w 382685"/>
                  <a:gd name="connsiteY10" fmla="*/ 53632 h 380449"/>
                  <a:gd name="connsiteX11" fmla="*/ 0 w 382685"/>
                  <a:gd name="connsiteY11" fmla="*/ 82601 h 380449"/>
                  <a:gd name="connsiteX12" fmla="*/ 161962 w 382685"/>
                  <a:gd name="connsiteY12" fmla="*/ 128215 h 380449"/>
                  <a:gd name="connsiteX13" fmla="*/ 120424 w 382685"/>
                  <a:gd name="connsiteY13" fmla="*/ 234182 h 380449"/>
                  <a:gd name="connsiteX14" fmla="*/ 381 w 382685"/>
                  <a:gd name="connsiteY14" fmla="*/ 220968 h 380449"/>
                  <a:gd name="connsiteX15" fmla="*/ 29725 w 382685"/>
                  <a:gd name="connsiteY15" fmla="*/ 297966 h 380449"/>
                  <a:gd name="connsiteX16" fmla="*/ 73550 w 382685"/>
                  <a:gd name="connsiteY16" fmla="*/ 352347 h 380449"/>
                  <a:gd name="connsiteX17" fmla="*/ 117756 w 382685"/>
                  <a:gd name="connsiteY17" fmla="*/ 361114 h 380449"/>
                  <a:gd name="connsiteX18" fmla="*/ 136303 w 382685"/>
                  <a:gd name="connsiteY18" fmla="*/ 358700 h 380449"/>
                  <a:gd name="connsiteX19" fmla="*/ 167552 w 382685"/>
                  <a:gd name="connsiteY19" fmla="*/ 370643 h 380449"/>
                  <a:gd name="connsiteX20" fmla="*/ 201596 w 382685"/>
                  <a:gd name="connsiteY20" fmla="*/ 380300 h 380449"/>
                  <a:gd name="connsiteX21" fmla="*/ 244659 w 382685"/>
                  <a:gd name="connsiteY21" fmla="*/ 366069 h 380449"/>
                  <a:gd name="connsiteX22" fmla="*/ 305887 w 382685"/>
                  <a:gd name="connsiteY22" fmla="*/ 313340 h 380449"/>
                  <a:gd name="connsiteX23" fmla="*/ 328371 w 382685"/>
                  <a:gd name="connsiteY23" fmla="*/ 285133 h 380449"/>
                  <a:gd name="connsiteX24" fmla="*/ 209090 w 382685"/>
                  <a:gd name="connsiteY24" fmla="*/ 247142 h 38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2685" h="380449">
                    <a:moveTo>
                      <a:pt x="209090" y="247142"/>
                    </a:moveTo>
                    <a:lnTo>
                      <a:pt x="211504" y="134822"/>
                    </a:lnTo>
                    <a:lnTo>
                      <a:pt x="382359" y="158074"/>
                    </a:lnTo>
                    <a:cubicBezTo>
                      <a:pt x="383248" y="139523"/>
                      <a:pt x="382612" y="120973"/>
                      <a:pt x="376769" y="102930"/>
                    </a:cubicBezTo>
                    <a:cubicBezTo>
                      <a:pt x="370926" y="84761"/>
                      <a:pt x="361144" y="68879"/>
                      <a:pt x="345647" y="57316"/>
                    </a:cubicBezTo>
                    <a:cubicBezTo>
                      <a:pt x="325195" y="42323"/>
                      <a:pt x="301695" y="36098"/>
                      <a:pt x="276924" y="35589"/>
                    </a:cubicBezTo>
                    <a:cubicBezTo>
                      <a:pt x="253932" y="34573"/>
                      <a:pt x="230813" y="38003"/>
                      <a:pt x="208709" y="44229"/>
                    </a:cubicBezTo>
                    <a:cubicBezTo>
                      <a:pt x="207058" y="44738"/>
                      <a:pt x="203628" y="43594"/>
                      <a:pt x="202612" y="42451"/>
                    </a:cubicBezTo>
                    <a:cubicBezTo>
                      <a:pt x="176063" y="22248"/>
                      <a:pt x="147227" y="6493"/>
                      <a:pt x="113564" y="1283"/>
                    </a:cubicBezTo>
                    <a:cubicBezTo>
                      <a:pt x="95653" y="-1385"/>
                      <a:pt x="78250" y="13"/>
                      <a:pt x="61736" y="6366"/>
                    </a:cubicBezTo>
                    <a:cubicBezTo>
                      <a:pt x="39125" y="15387"/>
                      <a:pt x="22992" y="32540"/>
                      <a:pt x="11814" y="53632"/>
                    </a:cubicBezTo>
                    <a:cubicBezTo>
                      <a:pt x="7114" y="62526"/>
                      <a:pt x="4065" y="73199"/>
                      <a:pt x="0" y="82601"/>
                    </a:cubicBezTo>
                    <a:lnTo>
                      <a:pt x="161962" y="128215"/>
                    </a:lnTo>
                    <a:lnTo>
                      <a:pt x="120424" y="234182"/>
                    </a:lnTo>
                    <a:lnTo>
                      <a:pt x="381" y="220968"/>
                    </a:lnTo>
                    <a:cubicBezTo>
                      <a:pt x="889" y="222620"/>
                      <a:pt x="14482" y="271283"/>
                      <a:pt x="29725" y="297966"/>
                    </a:cubicBezTo>
                    <a:cubicBezTo>
                      <a:pt x="41158" y="318422"/>
                      <a:pt x="53606" y="338370"/>
                      <a:pt x="73550" y="352347"/>
                    </a:cubicBezTo>
                    <a:cubicBezTo>
                      <a:pt x="87396" y="361622"/>
                      <a:pt x="101370" y="365307"/>
                      <a:pt x="117756" y="361114"/>
                    </a:cubicBezTo>
                    <a:cubicBezTo>
                      <a:pt x="123981" y="359589"/>
                      <a:pt x="129570" y="359081"/>
                      <a:pt x="136303" y="358700"/>
                    </a:cubicBezTo>
                    <a:cubicBezTo>
                      <a:pt x="148116" y="358446"/>
                      <a:pt x="158152" y="363147"/>
                      <a:pt x="167552" y="370643"/>
                    </a:cubicBezTo>
                    <a:cubicBezTo>
                      <a:pt x="177460" y="378140"/>
                      <a:pt x="189274" y="381189"/>
                      <a:pt x="201596" y="380300"/>
                    </a:cubicBezTo>
                    <a:cubicBezTo>
                      <a:pt x="217347" y="379538"/>
                      <a:pt x="231575" y="373566"/>
                      <a:pt x="244659" y="366069"/>
                    </a:cubicBezTo>
                    <a:cubicBezTo>
                      <a:pt x="268540" y="351966"/>
                      <a:pt x="288103" y="333288"/>
                      <a:pt x="305887" y="313340"/>
                    </a:cubicBezTo>
                    <a:cubicBezTo>
                      <a:pt x="313890" y="304573"/>
                      <a:pt x="320876" y="294535"/>
                      <a:pt x="328371" y="285133"/>
                    </a:cubicBezTo>
                    <a:lnTo>
                      <a:pt x="209090" y="247142"/>
                    </a:lnTo>
                    <a:close/>
                  </a:path>
                </a:pathLst>
              </a:custGeom>
              <a:solidFill>
                <a:srgbClr val="A6AF52"/>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0" name="Freeform 79">
                <a:extLst>
                  <a:ext uri="{FF2B5EF4-FFF2-40B4-BE49-F238E27FC236}">
                    <a16:creationId xmlns:a16="http://schemas.microsoft.com/office/drawing/2014/main" id="{831DE521-B1FC-BA45-81B9-E0F31CD7700A}"/>
                  </a:ext>
                </a:extLst>
              </p:cNvPr>
              <p:cNvSpPr/>
              <p:nvPr/>
            </p:nvSpPr>
            <p:spPr>
              <a:xfrm>
                <a:off x="4645845" y="840079"/>
                <a:ext cx="451842" cy="209825"/>
              </a:xfrm>
              <a:custGeom>
                <a:avLst/>
                <a:gdLst>
                  <a:gd name="connsiteX0" fmla="*/ 434440 w 451842"/>
                  <a:gd name="connsiteY0" fmla="*/ 80461 h 209825"/>
                  <a:gd name="connsiteX1" fmla="*/ 267651 w 451842"/>
                  <a:gd name="connsiteY1" fmla="*/ 47680 h 209825"/>
                  <a:gd name="connsiteX2" fmla="*/ 239704 w 451842"/>
                  <a:gd name="connsiteY2" fmla="*/ 69534 h 209825"/>
                  <a:gd name="connsiteX3" fmla="*/ 239450 w 451842"/>
                  <a:gd name="connsiteY3" fmla="*/ 80715 h 209825"/>
                  <a:gd name="connsiteX4" fmla="*/ 206931 w 451842"/>
                  <a:gd name="connsiteY4" fmla="*/ 74362 h 209825"/>
                  <a:gd name="connsiteX5" fmla="*/ 210487 w 451842"/>
                  <a:gd name="connsiteY5" fmla="*/ 66612 h 209825"/>
                  <a:gd name="connsiteX6" fmla="*/ 193720 w 451842"/>
                  <a:gd name="connsiteY6" fmla="*/ 33704 h 209825"/>
                  <a:gd name="connsiteX7" fmla="*/ 28073 w 451842"/>
                  <a:gd name="connsiteY7" fmla="*/ 414 h 209825"/>
                  <a:gd name="connsiteX8" fmla="*/ 6605 w 451842"/>
                  <a:gd name="connsiteY8" fmla="*/ 6767 h 209825"/>
                  <a:gd name="connsiteX9" fmla="*/ 0 w 451842"/>
                  <a:gd name="connsiteY9" fmla="*/ 27478 h 209825"/>
                  <a:gd name="connsiteX10" fmla="*/ 1524 w 451842"/>
                  <a:gd name="connsiteY10" fmla="*/ 113497 h 209825"/>
                  <a:gd name="connsiteX11" fmla="*/ 22357 w 451842"/>
                  <a:gd name="connsiteY11" fmla="*/ 137511 h 209825"/>
                  <a:gd name="connsiteX12" fmla="*/ 148878 w 451842"/>
                  <a:gd name="connsiteY12" fmla="*/ 162033 h 209825"/>
                  <a:gd name="connsiteX13" fmla="*/ 173903 w 451842"/>
                  <a:gd name="connsiteY13" fmla="*/ 150217 h 209825"/>
                  <a:gd name="connsiteX14" fmla="*/ 200452 w 451842"/>
                  <a:gd name="connsiteY14" fmla="*/ 90118 h 209825"/>
                  <a:gd name="connsiteX15" fmla="*/ 240213 w 451842"/>
                  <a:gd name="connsiteY15" fmla="*/ 98250 h 209825"/>
                  <a:gd name="connsiteX16" fmla="*/ 241102 w 451842"/>
                  <a:gd name="connsiteY16" fmla="*/ 160635 h 209825"/>
                  <a:gd name="connsiteX17" fmla="*/ 259775 w 451842"/>
                  <a:gd name="connsiteY17" fmla="*/ 184014 h 209825"/>
                  <a:gd name="connsiteX18" fmla="*/ 385661 w 451842"/>
                  <a:gd name="connsiteY18" fmla="*/ 209172 h 209825"/>
                  <a:gd name="connsiteX19" fmla="*/ 414115 w 451842"/>
                  <a:gd name="connsiteY19" fmla="*/ 194052 h 209825"/>
                  <a:gd name="connsiteX20" fmla="*/ 428851 w 451842"/>
                  <a:gd name="connsiteY20" fmla="*/ 160635 h 209825"/>
                  <a:gd name="connsiteX21" fmla="*/ 450192 w 451842"/>
                  <a:gd name="connsiteY21" fmla="*/ 109939 h 209825"/>
                  <a:gd name="connsiteX22" fmla="*/ 434440 w 451842"/>
                  <a:gd name="connsiteY22" fmla="*/ 80461 h 209825"/>
                  <a:gd name="connsiteX23" fmla="*/ 194863 w 451842"/>
                  <a:gd name="connsiteY23" fmla="*/ 60894 h 209825"/>
                  <a:gd name="connsiteX24" fmla="*/ 160057 w 451842"/>
                  <a:gd name="connsiteY24" fmla="*/ 141068 h 209825"/>
                  <a:gd name="connsiteX25" fmla="*/ 149895 w 451842"/>
                  <a:gd name="connsiteY25" fmla="*/ 145897 h 209825"/>
                  <a:gd name="connsiteX26" fmla="*/ 27946 w 451842"/>
                  <a:gd name="connsiteY26" fmla="*/ 122010 h 209825"/>
                  <a:gd name="connsiteX27" fmla="*/ 20705 w 451842"/>
                  <a:gd name="connsiteY27" fmla="*/ 119087 h 209825"/>
                  <a:gd name="connsiteX28" fmla="*/ 18673 w 451842"/>
                  <a:gd name="connsiteY28" fmla="*/ 111210 h 209825"/>
                  <a:gd name="connsiteX29" fmla="*/ 17022 w 451842"/>
                  <a:gd name="connsiteY29" fmla="*/ 29130 h 209825"/>
                  <a:gd name="connsiteX30" fmla="*/ 17022 w 451842"/>
                  <a:gd name="connsiteY30" fmla="*/ 26334 h 209825"/>
                  <a:gd name="connsiteX31" fmla="*/ 27311 w 451842"/>
                  <a:gd name="connsiteY31" fmla="*/ 18075 h 209825"/>
                  <a:gd name="connsiteX32" fmla="*/ 188512 w 451842"/>
                  <a:gd name="connsiteY32" fmla="*/ 49586 h 209825"/>
                  <a:gd name="connsiteX33" fmla="*/ 195244 w 451842"/>
                  <a:gd name="connsiteY33" fmla="*/ 52508 h 209825"/>
                  <a:gd name="connsiteX34" fmla="*/ 194863 w 451842"/>
                  <a:gd name="connsiteY34" fmla="*/ 60894 h 209825"/>
                  <a:gd name="connsiteX35" fmla="*/ 433805 w 451842"/>
                  <a:gd name="connsiteY35" fmla="*/ 107525 h 209825"/>
                  <a:gd name="connsiteX36" fmla="*/ 399507 w 451842"/>
                  <a:gd name="connsiteY36" fmla="*/ 186047 h 209825"/>
                  <a:gd name="connsiteX37" fmla="*/ 388202 w 451842"/>
                  <a:gd name="connsiteY37" fmla="*/ 192019 h 209825"/>
                  <a:gd name="connsiteX38" fmla="*/ 267270 w 451842"/>
                  <a:gd name="connsiteY38" fmla="*/ 168640 h 209825"/>
                  <a:gd name="connsiteX39" fmla="*/ 258378 w 451842"/>
                  <a:gd name="connsiteY39" fmla="*/ 163431 h 209825"/>
                  <a:gd name="connsiteX40" fmla="*/ 257361 w 451842"/>
                  <a:gd name="connsiteY40" fmla="*/ 156061 h 209825"/>
                  <a:gd name="connsiteX41" fmla="*/ 255710 w 451842"/>
                  <a:gd name="connsiteY41" fmla="*/ 73981 h 209825"/>
                  <a:gd name="connsiteX42" fmla="*/ 256472 w 451842"/>
                  <a:gd name="connsiteY42" fmla="*/ 67247 h 209825"/>
                  <a:gd name="connsiteX43" fmla="*/ 262697 w 451842"/>
                  <a:gd name="connsiteY43" fmla="*/ 63435 h 209825"/>
                  <a:gd name="connsiteX44" fmla="*/ 428343 w 451842"/>
                  <a:gd name="connsiteY44" fmla="*/ 96090 h 209825"/>
                  <a:gd name="connsiteX45" fmla="*/ 435583 w 451842"/>
                  <a:gd name="connsiteY45" fmla="*/ 99647 h 209825"/>
                  <a:gd name="connsiteX46" fmla="*/ 433805 w 451842"/>
                  <a:gd name="connsiteY46" fmla="*/ 107525 h 20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842" h="209825">
                    <a:moveTo>
                      <a:pt x="434440" y="80461"/>
                    </a:moveTo>
                    <a:cubicBezTo>
                      <a:pt x="430502" y="79318"/>
                      <a:pt x="308554" y="55939"/>
                      <a:pt x="267651" y="47680"/>
                    </a:cubicBezTo>
                    <a:cubicBezTo>
                      <a:pt x="252026" y="44504"/>
                      <a:pt x="240594" y="53906"/>
                      <a:pt x="239704" y="69534"/>
                    </a:cubicBezTo>
                    <a:lnTo>
                      <a:pt x="239450" y="80715"/>
                    </a:lnTo>
                    <a:cubicBezTo>
                      <a:pt x="228272" y="78174"/>
                      <a:pt x="217601" y="76268"/>
                      <a:pt x="206931" y="74362"/>
                    </a:cubicBezTo>
                    <a:cubicBezTo>
                      <a:pt x="208074" y="71567"/>
                      <a:pt x="209344" y="68772"/>
                      <a:pt x="210487" y="66612"/>
                    </a:cubicBezTo>
                    <a:cubicBezTo>
                      <a:pt x="216458" y="52127"/>
                      <a:pt x="211631" y="36245"/>
                      <a:pt x="193720" y="33704"/>
                    </a:cubicBezTo>
                    <a:cubicBezTo>
                      <a:pt x="184193" y="31798"/>
                      <a:pt x="32011" y="1049"/>
                      <a:pt x="28073" y="414"/>
                    </a:cubicBezTo>
                    <a:cubicBezTo>
                      <a:pt x="19689" y="-856"/>
                      <a:pt x="12322" y="668"/>
                      <a:pt x="6605" y="6767"/>
                    </a:cubicBezTo>
                    <a:cubicBezTo>
                      <a:pt x="889" y="12866"/>
                      <a:pt x="127" y="19600"/>
                      <a:pt x="0" y="27478"/>
                    </a:cubicBezTo>
                    <a:lnTo>
                      <a:pt x="1524" y="113497"/>
                    </a:lnTo>
                    <a:cubicBezTo>
                      <a:pt x="1778" y="125821"/>
                      <a:pt x="10035" y="135097"/>
                      <a:pt x="22357" y="137511"/>
                    </a:cubicBezTo>
                    <a:cubicBezTo>
                      <a:pt x="27946" y="138781"/>
                      <a:pt x="121440" y="156442"/>
                      <a:pt x="148878" y="162033"/>
                    </a:cubicBezTo>
                    <a:cubicBezTo>
                      <a:pt x="158406" y="163939"/>
                      <a:pt x="170346" y="157967"/>
                      <a:pt x="173903" y="150217"/>
                    </a:cubicBezTo>
                    <a:cubicBezTo>
                      <a:pt x="176825" y="143483"/>
                      <a:pt x="194482" y="103967"/>
                      <a:pt x="200452" y="90118"/>
                    </a:cubicBezTo>
                    <a:cubicBezTo>
                      <a:pt x="213917" y="92659"/>
                      <a:pt x="227255" y="95708"/>
                      <a:pt x="240213" y="98250"/>
                    </a:cubicBezTo>
                    <a:cubicBezTo>
                      <a:pt x="240848" y="119595"/>
                      <a:pt x="240975" y="139798"/>
                      <a:pt x="241102" y="160635"/>
                    </a:cubicBezTo>
                    <a:cubicBezTo>
                      <a:pt x="241483" y="171944"/>
                      <a:pt x="249104" y="181600"/>
                      <a:pt x="259775" y="184014"/>
                    </a:cubicBezTo>
                    <a:cubicBezTo>
                      <a:pt x="288356" y="189732"/>
                      <a:pt x="380072" y="207901"/>
                      <a:pt x="385661" y="209172"/>
                    </a:cubicBezTo>
                    <a:cubicBezTo>
                      <a:pt x="399634" y="211713"/>
                      <a:pt x="408780" y="206885"/>
                      <a:pt x="414115" y="194052"/>
                    </a:cubicBezTo>
                    <a:cubicBezTo>
                      <a:pt x="418816" y="182871"/>
                      <a:pt x="424151" y="171817"/>
                      <a:pt x="428851" y="160635"/>
                    </a:cubicBezTo>
                    <a:cubicBezTo>
                      <a:pt x="435965" y="143864"/>
                      <a:pt x="443586" y="126711"/>
                      <a:pt x="450192" y="109939"/>
                    </a:cubicBezTo>
                    <a:cubicBezTo>
                      <a:pt x="455400" y="96725"/>
                      <a:pt x="447779" y="83638"/>
                      <a:pt x="434440" y="80461"/>
                    </a:cubicBezTo>
                    <a:close/>
                    <a:moveTo>
                      <a:pt x="194863" y="60894"/>
                    </a:moveTo>
                    <a:cubicBezTo>
                      <a:pt x="183684" y="87577"/>
                      <a:pt x="171871" y="114386"/>
                      <a:pt x="160057" y="141068"/>
                    </a:cubicBezTo>
                    <a:cubicBezTo>
                      <a:pt x="158279" y="145515"/>
                      <a:pt x="154341" y="146532"/>
                      <a:pt x="149895" y="145897"/>
                    </a:cubicBezTo>
                    <a:cubicBezTo>
                      <a:pt x="121313" y="140179"/>
                      <a:pt x="40268" y="123915"/>
                      <a:pt x="27946" y="122010"/>
                    </a:cubicBezTo>
                    <a:cubicBezTo>
                      <a:pt x="24008" y="121374"/>
                      <a:pt x="21849" y="120739"/>
                      <a:pt x="20705" y="119087"/>
                    </a:cubicBezTo>
                    <a:cubicBezTo>
                      <a:pt x="19054" y="117308"/>
                      <a:pt x="18546" y="115148"/>
                      <a:pt x="18673" y="111210"/>
                    </a:cubicBezTo>
                    <a:cubicBezTo>
                      <a:pt x="18419" y="97741"/>
                      <a:pt x="17276" y="42598"/>
                      <a:pt x="17022" y="29130"/>
                    </a:cubicBezTo>
                    <a:lnTo>
                      <a:pt x="17022" y="26334"/>
                    </a:lnTo>
                    <a:cubicBezTo>
                      <a:pt x="17149" y="18457"/>
                      <a:pt x="19435" y="16805"/>
                      <a:pt x="27311" y="18075"/>
                    </a:cubicBezTo>
                    <a:cubicBezTo>
                      <a:pt x="62625" y="24937"/>
                      <a:pt x="169965" y="46409"/>
                      <a:pt x="188512" y="49586"/>
                    </a:cubicBezTo>
                    <a:cubicBezTo>
                      <a:pt x="191814" y="50221"/>
                      <a:pt x="194101" y="50857"/>
                      <a:pt x="195244" y="52508"/>
                    </a:cubicBezTo>
                    <a:cubicBezTo>
                      <a:pt x="197277" y="53017"/>
                      <a:pt x="197149" y="55812"/>
                      <a:pt x="194863" y="60894"/>
                    </a:cubicBezTo>
                    <a:close/>
                    <a:moveTo>
                      <a:pt x="433805" y="107525"/>
                    </a:moveTo>
                    <a:cubicBezTo>
                      <a:pt x="428470" y="120358"/>
                      <a:pt x="405478" y="172706"/>
                      <a:pt x="399507" y="186047"/>
                    </a:cubicBezTo>
                    <a:cubicBezTo>
                      <a:pt x="397094" y="191638"/>
                      <a:pt x="394299" y="193290"/>
                      <a:pt x="388202" y="192019"/>
                    </a:cubicBezTo>
                    <a:cubicBezTo>
                      <a:pt x="347933" y="184395"/>
                      <a:pt x="307665" y="176264"/>
                      <a:pt x="267270" y="168640"/>
                    </a:cubicBezTo>
                    <a:cubicBezTo>
                      <a:pt x="262188" y="167370"/>
                      <a:pt x="259394" y="166226"/>
                      <a:pt x="258378" y="163431"/>
                    </a:cubicBezTo>
                    <a:cubicBezTo>
                      <a:pt x="257235" y="161779"/>
                      <a:pt x="257361" y="159492"/>
                      <a:pt x="257361" y="156061"/>
                    </a:cubicBezTo>
                    <a:cubicBezTo>
                      <a:pt x="256853" y="128490"/>
                      <a:pt x="256218" y="101553"/>
                      <a:pt x="255710" y="73981"/>
                    </a:cubicBezTo>
                    <a:cubicBezTo>
                      <a:pt x="255710" y="71694"/>
                      <a:pt x="255202" y="69534"/>
                      <a:pt x="256472" y="67247"/>
                    </a:cubicBezTo>
                    <a:cubicBezTo>
                      <a:pt x="257616" y="64960"/>
                      <a:pt x="259394" y="62292"/>
                      <a:pt x="262697" y="63435"/>
                    </a:cubicBezTo>
                    <a:cubicBezTo>
                      <a:pt x="276162" y="65977"/>
                      <a:pt x="386931" y="87958"/>
                      <a:pt x="428343" y="96090"/>
                    </a:cubicBezTo>
                    <a:cubicBezTo>
                      <a:pt x="432281" y="96725"/>
                      <a:pt x="434440" y="97868"/>
                      <a:pt x="435583" y="99647"/>
                    </a:cubicBezTo>
                    <a:cubicBezTo>
                      <a:pt x="436219" y="101299"/>
                      <a:pt x="435583" y="103586"/>
                      <a:pt x="433805" y="107525"/>
                    </a:cubicBezTo>
                    <a:close/>
                  </a:path>
                </a:pathLst>
              </a:custGeom>
              <a:solidFill>
                <a:srgbClr val="6C763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1" name="Freeform 80">
                <a:extLst>
                  <a:ext uri="{FF2B5EF4-FFF2-40B4-BE49-F238E27FC236}">
                    <a16:creationId xmlns:a16="http://schemas.microsoft.com/office/drawing/2014/main" id="{024DE0F8-7156-9448-B4CA-7999169B39DA}"/>
                  </a:ext>
                </a:extLst>
              </p:cNvPr>
              <p:cNvSpPr/>
              <p:nvPr/>
            </p:nvSpPr>
            <p:spPr>
              <a:xfrm>
                <a:off x="4790260" y="1020900"/>
                <a:ext cx="109714" cy="43366"/>
              </a:xfrm>
              <a:custGeom>
                <a:avLst/>
                <a:gdLst>
                  <a:gd name="connsiteX0" fmla="*/ 57180 w 109714"/>
                  <a:gd name="connsiteY0" fmla="*/ 43344 h 43366"/>
                  <a:gd name="connsiteX1" fmla="*/ 45621 w 109714"/>
                  <a:gd name="connsiteY1" fmla="*/ 42328 h 43366"/>
                  <a:gd name="connsiteX2" fmla="*/ 398 w 109714"/>
                  <a:gd name="connsiteY2" fmla="*/ 7641 h 43366"/>
                  <a:gd name="connsiteX3" fmla="*/ 3574 w 109714"/>
                  <a:gd name="connsiteY3" fmla="*/ 398 h 43366"/>
                  <a:gd name="connsiteX4" fmla="*/ 10815 w 109714"/>
                  <a:gd name="connsiteY4" fmla="*/ 3575 h 43366"/>
                  <a:gd name="connsiteX5" fmla="*/ 47526 w 109714"/>
                  <a:gd name="connsiteY5" fmla="*/ 31401 h 43366"/>
                  <a:gd name="connsiteX6" fmla="*/ 101132 w 109714"/>
                  <a:gd name="connsiteY6" fmla="*/ 20982 h 43366"/>
                  <a:gd name="connsiteX7" fmla="*/ 108881 w 109714"/>
                  <a:gd name="connsiteY7" fmla="*/ 22888 h 43366"/>
                  <a:gd name="connsiteX8" fmla="*/ 106976 w 109714"/>
                  <a:gd name="connsiteY8" fmla="*/ 30638 h 43366"/>
                  <a:gd name="connsiteX9" fmla="*/ 57180 w 109714"/>
                  <a:gd name="connsiteY9" fmla="*/ 43344 h 4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14" h="43366">
                    <a:moveTo>
                      <a:pt x="57180" y="43344"/>
                    </a:moveTo>
                    <a:cubicBezTo>
                      <a:pt x="53369" y="43217"/>
                      <a:pt x="49559" y="42963"/>
                      <a:pt x="45621" y="42328"/>
                    </a:cubicBezTo>
                    <a:cubicBezTo>
                      <a:pt x="12085" y="36102"/>
                      <a:pt x="907" y="8784"/>
                      <a:pt x="398" y="7641"/>
                    </a:cubicBezTo>
                    <a:cubicBezTo>
                      <a:pt x="-745" y="4718"/>
                      <a:pt x="652" y="1542"/>
                      <a:pt x="3574" y="398"/>
                    </a:cubicBezTo>
                    <a:cubicBezTo>
                      <a:pt x="6495" y="-745"/>
                      <a:pt x="9671" y="653"/>
                      <a:pt x="10815" y="3575"/>
                    </a:cubicBezTo>
                    <a:cubicBezTo>
                      <a:pt x="11196" y="4591"/>
                      <a:pt x="20469" y="26318"/>
                      <a:pt x="47526" y="31401"/>
                    </a:cubicBezTo>
                    <a:cubicBezTo>
                      <a:pt x="75727" y="36102"/>
                      <a:pt x="100879" y="21109"/>
                      <a:pt x="101132" y="20982"/>
                    </a:cubicBezTo>
                    <a:cubicBezTo>
                      <a:pt x="103800" y="19330"/>
                      <a:pt x="107230" y="20220"/>
                      <a:pt x="108881" y="22888"/>
                    </a:cubicBezTo>
                    <a:cubicBezTo>
                      <a:pt x="110533" y="25556"/>
                      <a:pt x="109644" y="28987"/>
                      <a:pt x="106976" y="30638"/>
                    </a:cubicBezTo>
                    <a:cubicBezTo>
                      <a:pt x="105960" y="31020"/>
                      <a:pt x="84492" y="43980"/>
                      <a:pt x="57180" y="43344"/>
                    </a:cubicBezTo>
                    <a:close/>
                  </a:path>
                </a:pathLst>
              </a:custGeom>
              <a:solidFill>
                <a:srgbClr val="6C763C"/>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2" name="Freeform 81">
                <a:extLst>
                  <a:ext uri="{FF2B5EF4-FFF2-40B4-BE49-F238E27FC236}">
                    <a16:creationId xmlns:a16="http://schemas.microsoft.com/office/drawing/2014/main" id="{8603AF4A-CF63-854D-932F-2A58D4B74F86}"/>
                  </a:ext>
                </a:extLst>
              </p:cNvPr>
              <p:cNvSpPr/>
              <p:nvPr/>
            </p:nvSpPr>
            <p:spPr>
              <a:xfrm>
                <a:off x="4902084" y="667185"/>
                <a:ext cx="107573" cy="116385"/>
              </a:xfrm>
              <a:custGeom>
                <a:avLst/>
                <a:gdLst>
                  <a:gd name="connsiteX0" fmla="*/ 106 w 107573"/>
                  <a:gd name="connsiteY0" fmla="*/ 116386 h 116385"/>
                  <a:gd name="connsiteX1" fmla="*/ 23607 w 107573"/>
                  <a:gd name="connsiteY1" fmla="*/ 39261 h 116385"/>
                  <a:gd name="connsiteX2" fmla="*/ 107573 w 107573"/>
                  <a:gd name="connsiteY2" fmla="*/ 0 h 116385"/>
                  <a:gd name="connsiteX3" fmla="*/ 77086 w 107573"/>
                  <a:gd name="connsiteY3" fmla="*/ 84240 h 116385"/>
                  <a:gd name="connsiteX4" fmla="*/ 106 w 107573"/>
                  <a:gd name="connsiteY4" fmla="*/ 116386 h 116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73" h="116385">
                    <a:moveTo>
                      <a:pt x="106" y="116386"/>
                    </a:moveTo>
                    <a:cubicBezTo>
                      <a:pt x="106" y="116386"/>
                      <a:pt x="-2942" y="73567"/>
                      <a:pt x="23607" y="39261"/>
                    </a:cubicBezTo>
                    <a:cubicBezTo>
                      <a:pt x="50156" y="4955"/>
                      <a:pt x="107573" y="0"/>
                      <a:pt x="107573" y="0"/>
                    </a:cubicBezTo>
                    <a:cubicBezTo>
                      <a:pt x="107573" y="0"/>
                      <a:pt x="108081" y="54508"/>
                      <a:pt x="77086" y="84240"/>
                    </a:cubicBezTo>
                    <a:cubicBezTo>
                      <a:pt x="46218" y="113972"/>
                      <a:pt x="106" y="116386"/>
                      <a:pt x="106" y="116386"/>
                    </a:cubicBezTo>
                    <a:close/>
                  </a:path>
                </a:pathLst>
              </a:custGeom>
              <a:solidFill>
                <a:srgbClr val="C7CA4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3" name="Freeform 82">
                <a:extLst>
                  <a:ext uri="{FF2B5EF4-FFF2-40B4-BE49-F238E27FC236}">
                    <a16:creationId xmlns:a16="http://schemas.microsoft.com/office/drawing/2014/main" id="{E383E77C-789B-E847-AD91-7A917F64D212}"/>
                  </a:ext>
                </a:extLst>
              </p:cNvPr>
              <p:cNvSpPr/>
              <p:nvPr/>
            </p:nvSpPr>
            <p:spPr>
              <a:xfrm rot="-4655803">
                <a:off x="4738140" y="908716"/>
                <a:ext cx="53862" cy="39389"/>
              </a:xfrm>
              <a:custGeom>
                <a:avLst/>
                <a:gdLst>
                  <a:gd name="connsiteX0" fmla="*/ 53863 w 53862"/>
                  <a:gd name="connsiteY0" fmla="*/ 19695 h 39389"/>
                  <a:gd name="connsiteX1" fmla="*/ 26931 w 53862"/>
                  <a:gd name="connsiteY1" fmla="*/ 39390 h 39389"/>
                  <a:gd name="connsiteX2" fmla="*/ 0 w 53862"/>
                  <a:gd name="connsiteY2" fmla="*/ 19695 h 39389"/>
                  <a:gd name="connsiteX3" fmla="*/ 26931 w 53862"/>
                  <a:gd name="connsiteY3" fmla="*/ 0 h 39389"/>
                  <a:gd name="connsiteX4" fmla="*/ 53863 w 53862"/>
                  <a:gd name="connsiteY4" fmla="*/ 19695 h 3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2" h="39389">
                    <a:moveTo>
                      <a:pt x="53863" y="19695"/>
                    </a:moveTo>
                    <a:cubicBezTo>
                      <a:pt x="53863" y="30572"/>
                      <a:pt x="41805" y="39390"/>
                      <a:pt x="26931" y="39390"/>
                    </a:cubicBezTo>
                    <a:cubicBezTo>
                      <a:pt x="12058" y="39390"/>
                      <a:pt x="0" y="30572"/>
                      <a:pt x="0" y="19695"/>
                    </a:cubicBezTo>
                    <a:cubicBezTo>
                      <a:pt x="0" y="8818"/>
                      <a:pt x="12058" y="0"/>
                      <a:pt x="26931" y="0"/>
                    </a:cubicBezTo>
                    <a:cubicBezTo>
                      <a:pt x="41805" y="0"/>
                      <a:pt x="53863" y="8818"/>
                      <a:pt x="53863" y="19695"/>
                    </a:cubicBezTo>
                    <a:close/>
                  </a:path>
                </a:pathLst>
              </a:custGeom>
              <a:solidFill>
                <a:srgbClr val="6C763C"/>
              </a:solidFill>
              <a:ln w="12693" cap="flat">
                <a:noFill/>
                <a:prstDash val="solid"/>
                <a:miter/>
              </a:ln>
            </p:spPr>
            <p:txBody>
              <a:bodyPr rtlCol="0" anchor="ctr"/>
              <a:lstStyle/>
              <a:p>
                <a:endParaRPr lang="en-US" dirty="0">
                  <a:latin typeface="Roboto Condensed" panose="02000000000000000000" pitchFamily="2" charset="0"/>
                </a:endParaRPr>
              </a:p>
            </p:txBody>
          </p:sp>
          <p:sp>
            <p:nvSpPr>
              <p:cNvPr id="84" name="Freeform 83">
                <a:extLst>
                  <a:ext uri="{FF2B5EF4-FFF2-40B4-BE49-F238E27FC236}">
                    <a16:creationId xmlns:a16="http://schemas.microsoft.com/office/drawing/2014/main" id="{AD8DFB95-89AF-4A4B-B439-726ED18A9C8F}"/>
                  </a:ext>
                </a:extLst>
              </p:cNvPr>
              <p:cNvSpPr/>
              <p:nvPr/>
            </p:nvSpPr>
            <p:spPr>
              <a:xfrm rot="-4655803">
                <a:off x="4933420" y="947346"/>
                <a:ext cx="53862" cy="39389"/>
              </a:xfrm>
              <a:custGeom>
                <a:avLst/>
                <a:gdLst>
                  <a:gd name="connsiteX0" fmla="*/ 53863 w 53862"/>
                  <a:gd name="connsiteY0" fmla="*/ 19695 h 39389"/>
                  <a:gd name="connsiteX1" fmla="*/ 26931 w 53862"/>
                  <a:gd name="connsiteY1" fmla="*/ 39390 h 39389"/>
                  <a:gd name="connsiteX2" fmla="*/ 0 w 53862"/>
                  <a:gd name="connsiteY2" fmla="*/ 19695 h 39389"/>
                  <a:gd name="connsiteX3" fmla="*/ 26931 w 53862"/>
                  <a:gd name="connsiteY3" fmla="*/ 0 h 39389"/>
                  <a:gd name="connsiteX4" fmla="*/ 53863 w 53862"/>
                  <a:gd name="connsiteY4" fmla="*/ 19695 h 3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2" h="39389">
                    <a:moveTo>
                      <a:pt x="53863" y="19695"/>
                    </a:moveTo>
                    <a:cubicBezTo>
                      <a:pt x="53863" y="30572"/>
                      <a:pt x="41805" y="39390"/>
                      <a:pt x="26931" y="39390"/>
                    </a:cubicBezTo>
                    <a:cubicBezTo>
                      <a:pt x="12058" y="39390"/>
                      <a:pt x="0" y="30572"/>
                      <a:pt x="0" y="19695"/>
                    </a:cubicBezTo>
                    <a:cubicBezTo>
                      <a:pt x="0" y="8818"/>
                      <a:pt x="12058" y="0"/>
                      <a:pt x="26931" y="0"/>
                    </a:cubicBezTo>
                    <a:cubicBezTo>
                      <a:pt x="41805" y="0"/>
                      <a:pt x="53863" y="8818"/>
                      <a:pt x="53863" y="19695"/>
                    </a:cubicBezTo>
                    <a:close/>
                  </a:path>
                </a:pathLst>
              </a:custGeom>
              <a:solidFill>
                <a:srgbClr val="6C763C"/>
              </a:solidFill>
              <a:ln w="12693" cap="flat">
                <a:noFill/>
                <a:prstDash val="solid"/>
                <a:miter/>
              </a:ln>
            </p:spPr>
            <p:txBody>
              <a:bodyPr rtlCol="0" anchor="ctr"/>
              <a:lstStyle/>
              <a:p>
                <a:endParaRPr lang="en-US" dirty="0">
                  <a:latin typeface="Roboto Condensed" panose="02000000000000000000" pitchFamily="2" charset="0"/>
                </a:endParaRPr>
              </a:p>
            </p:txBody>
          </p:sp>
        </p:grpSp>
        <p:sp>
          <p:nvSpPr>
            <p:cNvPr id="85" name="Freeform 84">
              <a:extLst>
                <a:ext uri="{FF2B5EF4-FFF2-40B4-BE49-F238E27FC236}">
                  <a16:creationId xmlns:a16="http://schemas.microsoft.com/office/drawing/2014/main" id="{70E69993-6170-C94F-93B8-8FB5DE4A07B3}"/>
                </a:ext>
              </a:extLst>
            </p:cNvPr>
            <p:cNvSpPr/>
            <p:nvPr/>
          </p:nvSpPr>
          <p:spPr>
            <a:xfrm>
              <a:off x="4501523" y="717230"/>
              <a:ext cx="40683" cy="312073"/>
            </a:xfrm>
            <a:custGeom>
              <a:avLst/>
              <a:gdLst>
                <a:gd name="connsiteX0" fmla="*/ 26312 w 40683"/>
                <a:gd name="connsiteY0" fmla="*/ 312073 h 312073"/>
                <a:gd name="connsiteX1" fmla="*/ 12593 w 40683"/>
                <a:gd name="connsiteY1" fmla="*/ 298605 h 312073"/>
                <a:gd name="connsiteX2" fmla="*/ 17 w 40683"/>
                <a:gd name="connsiteY2" fmla="*/ 14629 h 312073"/>
                <a:gd name="connsiteX3" fmla="*/ 13482 w 40683"/>
                <a:gd name="connsiteY3" fmla="*/ 17 h 312073"/>
                <a:gd name="connsiteX4" fmla="*/ 28090 w 40683"/>
                <a:gd name="connsiteY4" fmla="*/ 13485 h 312073"/>
                <a:gd name="connsiteX5" fmla="*/ 40666 w 40683"/>
                <a:gd name="connsiteY5" fmla="*/ 297462 h 312073"/>
                <a:gd name="connsiteX6" fmla="*/ 27201 w 40683"/>
                <a:gd name="connsiteY6" fmla="*/ 312073 h 312073"/>
                <a:gd name="connsiteX7" fmla="*/ 26312 w 40683"/>
                <a:gd name="connsiteY7" fmla="*/ 312073 h 31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83" h="312073">
                  <a:moveTo>
                    <a:pt x="26312" y="312073"/>
                  </a:moveTo>
                  <a:cubicBezTo>
                    <a:pt x="18944" y="311946"/>
                    <a:pt x="12974" y="306102"/>
                    <a:pt x="12593" y="298605"/>
                  </a:cubicBezTo>
                  <a:lnTo>
                    <a:pt x="17" y="14629"/>
                  </a:lnTo>
                  <a:cubicBezTo>
                    <a:pt x="-364" y="6878"/>
                    <a:pt x="5733" y="271"/>
                    <a:pt x="13482" y="17"/>
                  </a:cubicBezTo>
                  <a:cubicBezTo>
                    <a:pt x="21104" y="-364"/>
                    <a:pt x="27836" y="5735"/>
                    <a:pt x="28090" y="13485"/>
                  </a:cubicBezTo>
                  <a:lnTo>
                    <a:pt x="40666" y="297462"/>
                  </a:lnTo>
                  <a:cubicBezTo>
                    <a:pt x="41048" y="305212"/>
                    <a:pt x="34950" y="311819"/>
                    <a:pt x="27201" y="312073"/>
                  </a:cubicBezTo>
                  <a:cubicBezTo>
                    <a:pt x="26947" y="312073"/>
                    <a:pt x="26693" y="312073"/>
                    <a:pt x="26312" y="312073"/>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552" name="TextBox 551">
            <a:extLst>
              <a:ext uri="{FF2B5EF4-FFF2-40B4-BE49-F238E27FC236}">
                <a16:creationId xmlns:a16="http://schemas.microsoft.com/office/drawing/2014/main" id="{8197344D-EDBC-B147-ADE4-F4A0955A4E6A}"/>
              </a:ext>
            </a:extLst>
          </p:cNvPr>
          <p:cNvSpPr txBox="1"/>
          <p:nvPr/>
        </p:nvSpPr>
        <p:spPr>
          <a:xfrm>
            <a:off x="5468624" y="1084573"/>
            <a:ext cx="2277569" cy="2539157"/>
          </a:xfrm>
          <a:prstGeom prst="rect">
            <a:avLst/>
          </a:prstGeom>
          <a:noFill/>
        </p:spPr>
        <p:txBody>
          <a:bodyPr wrap="square" lIns="0" tIns="0" rIns="0" bIns="0" rtlCol="0">
            <a:spAutoFit/>
          </a:bodyPr>
          <a:lstStyle/>
          <a:p>
            <a:r>
              <a:rPr lang="en-GB" sz="1100" dirty="0">
                <a:effectLst/>
                <a:latin typeface="Roboto Condensed" panose="02000000000000000000" pitchFamily="2" charset="0"/>
                <a:ea typeface="Roboto Condensed" panose="02000000000000000000" pitchFamily="2" charset="0"/>
                <a:cs typeface="Arial" panose="020B0604020202020204" pitchFamily="34" charset="0"/>
              </a:rPr>
              <a:t>A vehicle once used by Pope Francis to wave and greet people—called a popemobile—is being turned into a mobile health clinic for children in Gaza. Pope Francis, who recently passed away, was the head of the Catholic Church and often spoke about helping others. One of his final wishes was to help children affected by the conflict in Gaza. The vehicle will be refitted with medical equipment, as found in ambulances, so it can be used to aid children in areas where hospitals may be hard to reach. The project aims to deliver essential medical care to those who need it.</a:t>
            </a:r>
          </a:p>
        </p:txBody>
      </p:sp>
      <p:sp>
        <p:nvSpPr>
          <p:cNvPr id="123" name="TextBox 122">
            <a:extLst>
              <a:ext uri="{FF2B5EF4-FFF2-40B4-BE49-F238E27FC236}">
                <a16:creationId xmlns:a16="http://schemas.microsoft.com/office/drawing/2014/main" id="{EFB5D492-0694-4A48-951C-2DCF85964FDA}"/>
              </a:ext>
            </a:extLst>
          </p:cNvPr>
          <p:cNvSpPr txBox="1"/>
          <p:nvPr/>
        </p:nvSpPr>
        <p:spPr>
          <a:xfrm>
            <a:off x="5468624" y="309602"/>
            <a:ext cx="4891724" cy="784830"/>
          </a:xfrm>
          <a:prstGeom prst="rect">
            <a:avLst/>
          </a:prstGeom>
          <a:noFill/>
        </p:spPr>
        <p:txBody>
          <a:bodyPr wrap="none" lIns="0" rtlCol="0">
            <a:spAutoFit/>
          </a:bodyPr>
          <a:lstStyle/>
          <a:p>
            <a:pPr algn="l"/>
            <a:r>
              <a:rPr lang="en-US" sz="4500" spc="0" baseline="0" dirty="0">
                <a:solidFill>
                  <a:srgbClr val="31388C"/>
                </a:solidFill>
                <a:latin typeface="Londrina Solid" pitchFamily="2" charset="77"/>
                <a:sym typeface="LondrinaSolid-Black"/>
                <a:rtl val="0"/>
              </a:rPr>
              <a:t>In the news this week</a:t>
            </a:r>
          </a:p>
        </p:txBody>
      </p:sp>
      <p:sp>
        <p:nvSpPr>
          <p:cNvPr id="554" name="TextBox 553">
            <a:extLst>
              <a:ext uri="{FF2B5EF4-FFF2-40B4-BE49-F238E27FC236}">
                <a16:creationId xmlns:a16="http://schemas.microsoft.com/office/drawing/2014/main" id="{D8D071E8-7147-4C4A-8FB1-35539BF9BBBF}"/>
              </a:ext>
            </a:extLst>
          </p:cNvPr>
          <p:cNvSpPr txBox="1"/>
          <p:nvPr/>
        </p:nvSpPr>
        <p:spPr>
          <a:xfrm>
            <a:off x="8164255" y="1380561"/>
            <a:ext cx="2166356" cy="2015936"/>
          </a:xfrm>
          <a:prstGeom prst="rect">
            <a:avLst/>
          </a:prstGeom>
          <a:noFill/>
        </p:spPr>
        <p:txBody>
          <a:bodyPr wrap="square" lIns="0" tIns="0" rIns="0" bIns="0" rtlCol="0">
            <a:spAutoFit/>
          </a:bodyPr>
          <a:lstStyle/>
          <a:p>
            <a:pPr lvl="0">
              <a:spcAft>
                <a:spcPts val="600"/>
              </a:spcAft>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What is your opinion of Pope Francis’ decision to donate the popemobile? Why do you believe he decided to do this? Ask someone at home about their thoughts.</a:t>
            </a:r>
          </a:p>
          <a:p>
            <a:pPr lvl="0">
              <a:spcAft>
                <a:spcPts val="600"/>
              </a:spcAft>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Have you ever donated something? Could it be harder to donate something that’s important to you?</a:t>
            </a:r>
          </a:p>
          <a:p>
            <a:pPr lvl="0">
              <a:spcAft>
                <a:spcPts val="600"/>
              </a:spcAft>
            </a:pPr>
            <a:r>
              <a:rPr lang="en-GB" sz="1100" dirty="0">
                <a:solidFill>
                  <a:schemeClr val="tx2"/>
                </a:solidFill>
                <a:effectLst/>
                <a:latin typeface="Roboto Condensed" panose="02000000000000000000" pitchFamily="2" charset="0"/>
                <a:ea typeface="Roboto Condensed" panose="02000000000000000000" pitchFamily="2" charset="0"/>
                <a:cs typeface="Arial" panose="020B0604020202020204" pitchFamily="34" charset="0"/>
              </a:rPr>
              <a:t>Can you think of examples of different times when people might donate items to help others?</a:t>
            </a:r>
          </a:p>
        </p:txBody>
      </p:sp>
      <p:sp>
        <p:nvSpPr>
          <p:cNvPr id="555" name="TextBox 554">
            <a:extLst>
              <a:ext uri="{FF2B5EF4-FFF2-40B4-BE49-F238E27FC236}">
                <a16:creationId xmlns:a16="http://schemas.microsoft.com/office/drawing/2014/main" id="{3AA7AA85-D151-DA46-8A66-08383FBF998C}"/>
              </a:ext>
            </a:extLst>
          </p:cNvPr>
          <p:cNvSpPr txBox="1"/>
          <p:nvPr/>
        </p:nvSpPr>
        <p:spPr>
          <a:xfrm>
            <a:off x="7938592" y="1032942"/>
            <a:ext cx="2530501" cy="342401"/>
          </a:xfrm>
          <a:prstGeom prst="rect">
            <a:avLst/>
          </a:prstGeom>
          <a:noFill/>
        </p:spPr>
        <p:txBody>
          <a:bodyPr wrap="none" lIns="0" rtlCol="0">
            <a:spAutoFit/>
          </a:bodyPr>
          <a:lstStyle/>
          <a:p>
            <a:pPr algn="l"/>
            <a:r>
              <a:rPr lang="en-US" sz="1625" spc="0" baseline="0" dirty="0">
                <a:solidFill>
                  <a:srgbClr val="31388C"/>
                </a:solidFill>
                <a:latin typeface="Londrina Solid" pitchFamily="2" charset="77"/>
                <a:sym typeface="LondrinaSolid-Black"/>
                <a:rtl val="0"/>
              </a:rPr>
              <a:t>Things to talk about at home ...</a:t>
            </a:r>
          </a:p>
        </p:txBody>
      </p:sp>
      <p:sp>
        <p:nvSpPr>
          <p:cNvPr id="556" name="Freeform 555">
            <a:extLst>
              <a:ext uri="{FF2B5EF4-FFF2-40B4-BE49-F238E27FC236}">
                <a16:creationId xmlns:a16="http://schemas.microsoft.com/office/drawing/2014/main" id="{67F019F6-15A2-4342-A940-7365ECBF2DBC}"/>
              </a:ext>
            </a:extLst>
          </p:cNvPr>
          <p:cNvSpPr/>
          <p:nvPr/>
        </p:nvSpPr>
        <p:spPr>
          <a:xfrm>
            <a:off x="7963367" y="1367618"/>
            <a:ext cx="122052" cy="169620"/>
          </a:xfrm>
          <a:custGeom>
            <a:avLst/>
            <a:gdLst>
              <a:gd name="connsiteX0" fmla="*/ 10648 w 122052"/>
              <a:gd name="connsiteY0" fmla="*/ 168783 h 169620"/>
              <a:gd name="connsiteX1" fmla="*/ 1502 w 122052"/>
              <a:gd name="connsiteY1" fmla="*/ 159000 h 169620"/>
              <a:gd name="connsiteX2" fmla="*/ 3026 w 122052"/>
              <a:gd name="connsiteY2" fmla="*/ 145277 h 169620"/>
              <a:gd name="connsiteX3" fmla="*/ 39102 w 122052"/>
              <a:gd name="connsiteY3" fmla="*/ 105508 h 169620"/>
              <a:gd name="connsiteX4" fmla="*/ 60697 w 122052"/>
              <a:gd name="connsiteY4" fmla="*/ 88990 h 169620"/>
              <a:gd name="connsiteX5" fmla="*/ 65271 w 122052"/>
              <a:gd name="connsiteY5" fmla="*/ 84925 h 169620"/>
              <a:gd name="connsiteX6" fmla="*/ 66541 w 122052"/>
              <a:gd name="connsiteY6" fmla="*/ 83400 h 169620"/>
              <a:gd name="connsiteX7" fmla="*/ 64508 w 122052"/>
              <a:gd name="connsiteY7" fmla="*/ 82129 h 169620"/>
              <a:gd name="connsiteX8" fmla="*/ 63365 w 122052"/>
              <a:gd name="connsiteY8" fmla="*/ 81494 h 169620"/>
              <a:gd name="connsiteX9" fmla="*/ 55997 w 122052"/>
              <a:gd name="connsiteY9" fmla="*/ 75268 h 169620"/>
              <a:gd name="connsiteX10" fmla="*/ 40881 w 122052"/>
              <a:gd name="connsiteY10" fmla="*/ 62435 h 169620"/>
              <a:gd name="connsiteX11" fmla="*/ 13188 w 122052"/>
              <a:gd name="connsiteY11" fmla="*/ 34863 h 169620"/>
              <a:gd name="connsiteX12" fmla="*/ 231 w 122052"/>
              <a:gd name="connsiteY12" fmla="*/ 10087 h 169620"/>
              <a:gd name="connsiteX13" fmla="*/ 25511 w 122052"/>
              <a:gd name="connsiteY13" fmla="*/ 1320 h 169620"/>
              <a:gd name="connsiteX14" fmla="*/ 75560 w 122052"/>
              <a:gd name="connsiteY14" fmla="*/ 40327 h 169620"/>
              <a:gd name="connsiteX15" fmla="*/ 82800 w 122052"/>
              <a:gd name="connsiteY15" fmla="*/ 47569 h 169620"/>
              <a:gd name="connsiteX16" fmla="*/ 86612 w 122052"/>
              <a:gd name="connsiteY16" fmla="*/ 51254 h 169620"/>
              <a:gd name="connsiteX17" fmla="*/ 92074 w 122052"/>
              <a:gd name="connsiteY17" fmla="*/ 56336 h 169620"/>
              <a:gd name="connsiteX18" fmla="*/ 122053 w 122052"/>
              <a:gd name="connsiteY18" fmla="*/ 83400 h 169620"/>
              <a:gd name="connsiteX19" fmla="*/ 100585 w 122052"/>
              <a:gd name="connsiteY19" fmla="*/ 102840 h 169620"/>
              <a:gd name="connsiteX20" fmla="*/ 89787 w 122052"/>
              <a:gd name="connsiteY20" fmla="*/ 112877 h 169620"/>
              <a:gd name="connsiteX21" fmla="*/ 83689 w 122052"/>
              <a:gd name="connsiteY21" fmla="*/ 118722 h 169620"/>
              <a:gd name="connsiteX22" fmla="*/ 61586 w 122052"/>
              <a:gd name="connsiteY22" fmla="*/ 140830 h 169620"/>
              <a:gd name="connsiteX23" fmla="*/ 35164 w 122052"/>
              <a:gd name="connsiteY23" fmla="*/ 162176 h 169620"/>
              <a:gd name="connsiteX24" fmla="*/ 10648 w 122052"/>
              <a:gd name="connsiteY24" fmla="*/ 168783 h 1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052" h="169620">
                <a:moveTo>
                  <a:pt x="10648" y="168783"/>
                </a:moveTo>
                <a:cubicBezTo>
                  <a:pt x="7472" y="167767"/>
                  <a:pt x="2518" y="161922"/>
                  <a:pt x="1502" y="159000"/>
                </a:cubicBezTo>
                <a:cubicBezTo>
                  <a:pt x="231" y="155188"/>
                  <a:pt x="612" y="150741"/>
                  <a:pt x="3026" y="145277"/>
                </a:cubicBezTo>
                <a:cubicBezTo>
                  <a:pt x="9758" y="129776"/>
                  <a:pt x="22970" y="115927"/>
                  <a:pt x="39102" y="105508"/>
                </a:cubicBezTo>
                <a:cubicBezTo>
                  <a:pt x="46089" y="101061"/>
                  <a:pt x="53456" y="95216"/>
                  <a:pt x="60697" y="88990"/>
                </a:cubicBezTo>
                <a:cubicBezTo>
                  <a:pt x="65779" y="84670"/>
                  <a:pt x="64254" y="85941"/>
                  <a:pt x="65271" y="84925"/>
                </a:cubicBezTo>
                <a:cubicBezTo>
                  <a:pt x="65779" y="84416"/>
                  <a:pt x="66159" y="83781"/>
                  <a:pt x="66541" y="83400"/>
                </a:cubicBezTo>
                <a:cubicBezTo>
                  <a:pt x="65779" y="83019"/>
                  <a:pt x="65144" y="82510"/>
                  <a:pt x="64508" y="82129"/>
                </a:cubicBezTo>
                <a:lnTo>
                  <a:pt x="63365" y="81494"/>
                </a:lnTo>
                <a:lnTo>
                  <a:pt x="55997" y="75268"/>
                </a:lnTo>
                <a:cubicBezTo>
                  <a:pt x="51043" y="70948"/>
                  <a:pt x="45962" y="66628"/>
                  <a:pt x="40881" y="62435"/>
                </a:cubicBezTo>
                <a:cubicBezTo>
                  <a:pt x="30846" y="53668"/>
                  <a:pt x="21318" y="44520"/>
                  <a:pt x="13188" y="34863"/>
                </a:cubicBezTo>
                <a:cubicBezTo>
                  <a:pt x="6075" y="26223"/>
                  <a:pt x="-1420" y="16313"/>
                  <a:pt x="231" y="10087"/>
                </a:cubicBezTo>
                <a:cubicBezTo>
                  <a:pt x="3534" y="-2238"/>
                  <a:pt x="15221" y="-586"/>
                  <a:pt x="25511" y="1320"/>
                </a:cubicBezTo>
                <a:cubicBezTo>
                  <a:pt x="43803" y="9960"/>
                  <a:pt x="60444" y="24953"/>
                  <a:pt x="75560" y="40327"/>
                </a:cubicBezTo>
                <a:cubicBezTo>
                  <a:pt x="77974" y="42741"/>
                  <a:pt x="80387" y="45155"/>
                  <a:pt x="82800" y="47569"/>
                </a:cubicBezTo>
                <a:lnTo>
                  <a:pt x="86612" y="51254"/>
                </a:lnTo>
                <a:lnTo>
                  <a:pt x="92074" y="56336"/>
                </a:lnTo>
                <a:cubicBezTo>
                  <a:pt x="101855" y="65103"/>
                  <a:pt x="111890" y="74252"/>
                  <a:pt x="122053" y="83400"/>
                </a:cubicBezTo>
                <a:cubicBezTo>
                  <a:pt x="114939" y="89880"/>
                  <a:pt x="107698" y="96360"/>
                  <a:pt x="100585" y="102840"/>
                </a:cubicBezTo>
                <a:lnTo>
                  <a:pt x="89787" y="112877"/>
                </a:lnTo>
                <a:lnTo>
                  <a:pt x="83689" y="118722"/>
                </a:lnTo>
                <a:cubicBezTo>
                  <a:pt x="76068" y="126092"/>
                  <a:pt x="68700" y="133461"/>
                  <a:pt x="61586" y="140830"/>
                </a:cubicBezTo>
                <a:cubicBezTo>
                  <a:pt x="54092" y="148581"/>
                  <a:pt x="43548" y="158873"/>
                  <a:pt x="35164" y="162176"/>
                </a:cubicBezTo>
                <a:cubicBezTo>
                  <a:pt x="24240" y="166369"/>
                  <a:pt x="19794" y="171706"/>
                  <a:pt x="10648" y="168783"/>
                </a:cubicBezTo>
                <a:close/>
              </a:path>
            </a:pathLst>
          </a:custGeom>
          <a:solidFill>
            <a:srgbClr val="E95D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77" name="TextBox 576">
            <a:extLst>
              <a:ext uri="{FF2B5EF4-FFF2-40B4-BE49-F238E27FC236}">
                <a16:creationId xmlns:a16="http://schemas.microsoft.com/office/drawing/2014/main" id="{175C4C0D-A368-5D41-A125-245EB2BD20ED}"/>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sp>
        <p:nvSpPr>
          <p:cNvPr id="221" name="TextBox 220">
            <a:extLst>
              <a:ext uri="{FF2B5EF4-FFF2-40B4-BE49-F238E27FC236}">
                <a16:creationId xmlns:a16="http://schemas.microsoft.com/office/drawing/2014/main" id="{D9D8CE61-D682-664B-8019-B1AAEA904516}"/>
              </a:ext>
            </a:extLst>
          </p:cNvPr>
          <p:cNvSpPr txBox="1"/>
          <p:nvPr/>
        </p:nvSpPr>
        <p:spPr>
          <a:xfrm>
            <a:off x="5631751" y="3791011"/>
            <a:ext cx="4136710" cy="342401"/>
          </a:xfrm>
          <a:prstGeom prst="rect">
            <a:avLst/>
          </a:prstGeom>
          <a:noFill/>
        </p:spPr>
        <p:txBody>
          <a:bodyPr wrap="none" lIns="0" rtlCol="0">
            <a:spAutoFit/>
          </a:bodyPr>
          <a:lstStyle/>
          <a:p>
            <a:pPr algn="l"/>
            <a:r>
              <a:rPr lang="en-US" sz="1600" spc="0" baseline="0" dirty="0">
                <a:solidFill>
                  <a:srgbClr val="31388C"/>
                </a:solidFill>
                <a:latin typeface="Londrina Solid" pitchFamily="2" charset="77"/>
                <a:sym typeface="LondrinaSolid-Black"/>
                <a:rtl val="0"/>
              </a:rPr>
              <a:t>Please note any interesting thoughts or comments</a:t>
            </a:r>
          </a:p>
        </p:txBody>
      </p:sp>
      <p:sp>
        <p:nvSpPr>
          <p:cNvPr id="172" name="Freeform 171">
            <a:extLst>
              <a:ext uri="{FF2B5EF4-FFF2-40B4-BE49-F238E27FC236}">
                <a16:creationId xmlns:a16="http://schemas.microsoft.com/office/drawing/2014/main" id="{1691749F-6BEE-CC46-A30F-C3DF44E5FD74}"/>
              </a:ext>
            </a:extLst>
          </p:cNvPr>
          <p:cNvSpPr/>
          <p:nvPr/>
        </p:nvSpPr>
        <p:spPr>
          <a:xfrm>
            <a:off x="5462457" y="5378273"/>
            <a:ext cx="37670" cy="329844"/>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1" name="Freeform 320">
            <a:extLst>
              <a:ext uri="{FF2B5EF4-FFF2-40B4-BE49-F238E27FC236}">
                <a16:creationId xmlns:a16="http://schemas.microsoft.com/office/drawing/2014/main" id="{EA61F4FD-3D55-FF4F-B817-A7EB54BB8CAD}"/>
              </a:ext>
            </a:extLst>
          </p:cNvPr>
          <p:cNvSpPr/>
          <p:nvPr/>
        </p:nvSpPr>
        <p:spPr>
          <a:xfrm>
            <a:off x="5456674" y="6427016"/>
            <a:ext cx="45984" cy="61623"/>
          </a:xfrm>
          <a:custGeom>
            <a:avLst/>
            <a:gdLst>
              <a:gd name="connsiteX0" fmla="*/ 37347 w 45984"/>
              <a:gd name="connsiteY0" fmla="*/ 17280 h 61623"/>
              <a:gd name="connsiteX1" fmla="*/ 37093 w 45984"/>
              <a:gd name="connsiteY1" fmla="*/ 16645 h 61623"/>
              <a:gd name="connsiteX2" fmla="*/ 36838 w 45984"/>
              <a:gd name="connsiteY2" fmla="*/ 16010 h 61623"/>
              <a:gd name="connsiteX3" fmla="*/ 36457 w 45984"/>
              <a:gd name="connsiteY3" fmla="*/ 14612 h 61623"/>
              <a:gd name="connsiteX4" fmla="*/ 36203 w 45984"/>
              <a:gd name="connsiteY4" fmla="*/ 13214 h 61623"/>
              <a:gd name="connsiteX5" fmla="*/ 35950 w 45984"/>
              <a:gd name="connsiteY5" fmla="*/ 11817 h 61623"/>
              <a:gd name="connsiteX6" fmla="*/ 35822 w 45984"/>
              <a:gd name="connsiteY6" fmla="*/ 10419 h 61623"/>
              <a:gd name="connsiteX7" fmla="*/ 35822 w 45984"/>
              <a:gd name="connsiteY7" fmla="*/ 9021 h 61623"/>
              <a:gd name="connsiteX8" fmla="*/ 35950 w 45984"/>
              <a:gd name="connsiteY8" fmla="*/ 6607 h 61623"/>
              <a:gd name="connsiteX9" fmla="*/ 33155 w 45984"/>
              <a:gd name="connsiteY9" fmla="*/ 4828 h 61623"/>
              <a:gd name="connsiteX10" fmla="*/ 30106 w 45984"/>
              <a:gd name="connsiteY10" fmla="*/ 3050 h 61623"/>
              <a:gd name="connsiteX11" fmla="*/ 27057 w 45984"/>
              <a:gd name="connsiteY11" fmla="*/ 1398 h 61623"/>
              <a:gd name="connsiteX12" fmla="*/ 25533 w 45984"/>
              <a:gd name="connsiteY12" fmla="*/ 636 h 61623"/>
              <a:gd name="connsiteX13" fmla="*/ 24009 w 45984"/>
              <a:gd name="connsiteY13" fmla="*/ 0 h 61623"/>
              <a:gd name="connsiteX14" fmla="*/ 22865 w 45984"/>
              <a:gd name="connsiteY14" fmla="*/ 254 h 61623"/>
              <a:gd name="connsiteX15" fmla="*/ 21722 w 45984"/>
              <a:gd name="connsiteY15" fmla="*/ 636 h 61623"/>
              <a:gd name="connsiteX16" fmla="*/ 20579 w 45984"/>
              <a:gd name="connsiteY16" fmla="*/ 1144 h 61623"/>
              <a:gd name="connsiteX17" fmla="*/ 19435 w 45984"/>
              <a:gd name="connsiteY17" fmla="*/ 1779 h 61623"/>
              <a:gd name="connsiteX18" fmla="*/ 18292 w 45984"/>
              <a:gd name="connsiteY18" fmla="*/ 2541 h 61623"/>
              <a:gd name="connsiteX19" fmla="*/ 17022 w 45984"/>
              <a:gd name="connsiteY19" fmla="*/ 3304 h 61623"/>
              <a:gd name="connsiteX20" fmla="*/ 14482 w 45984"/>
              <a:gd name="connsiteY20" fmla="*/ 5209 h 61623"/>
              <a:gd name="connsiteX21" fmla="*/ 11814 w 45984"/>
              <a:gd name="connsiteY21" fmla="*/ 7370 h 61623"/>
              <a:gd name="connsiteX22" fmla="*/ 9019 w 45984"/>
              <a:gd name="connsiteY22" fmla="*/ 9911 h 61623"/>
              <a:gd name="connsiteX23" fmla="*/ 2795 w 45984"/>
              <a:gd name="connsiteY23" fmla="*/ 15501 h 61623"/>
              <a:gd name="connsiteX24" fmla="*/ 3049 w 45984"/>
              <a:gd name="connsiteY24" fmla="*/ 17407 h 61623"/>
              <a:gd name="connsiteX25" fmla="*/ 3176 w 45984"/>
              <a:gd name="connsiteY25" fmla="*/ 19186 h 61623"/>
              <a:gd name="connsiteX26" fmla="*/ 3176 w 45984"/>
              <a:gd name="connsiteY26" fmla="*/ 20838 h 61623"/>
              <a:gd name="connsiteX27" fmla="*/ 3049 w 45984"/>
              <a:gd name="connsiteY27" fmla="*/ 22362 h 61623"/>
              <a:gd name="connsiteX28" fmla="*/ 2922 w 45984"/>
              <a:gd name="connsiteY28" fmla="*/ 23760 h 61623"/>
              <a:gd name="connsiteX29" fmla="*/ 2668 w 45984"/>
              <a:gd name="connsiteY29" fmla="*/ 25031 h 61623"/>
              <a:gd name="connsiteX30" fmla="*/ 2160 w 45984"/>
              <a:gd name="connsiteY30" fmla="*/ 27445 h 61623"/>
              <a:gd name="connsiteX31" fmla="*/ 889 w 45984"/>
              <a:gd name="connsiteY31" fmla="*/ 32273 h 61623"/>
              <a:gd name="connsiteX32" fmla="*/ 381 w 45984"/>
              <a:gd name="connsiteY32" fmla="*/ 34941 h 61623"/>
              <a:gd name="connsiteX33" fmla="*/ 127 w 45984"/>
              <a:gd name="connsiteY33" fmla="*/ 36466 h 61623"/>
              <a:gd name="connsiteX34" fmla="*/ 0 w 45984"/>
              <a:gd name="connsiteY34" fmla="*/ 38118 h 61623"/>
              <a:gd name="connsiteX35" fmla="*/ 0 w 45984"/>
              <a:gd name="connsiteY35" fmla="*/ 39388 h 61623"/>
              <a:gd name="connsiteX36" fmla="*/ 127 w 45984"/>
              <a:gd name="connsiteY36" fmla="*/ 40786 h 61623"/>
              <a:gd name="connsiteX37" fmla="*/ 381 w 45984"/>
              <a:gd name="connsiteY37" fmla="*/ 42311 h 61623"/>
              <a:gd name="connsiteX38" fmla="*/ 762 w 45984"/>
              <a:gd name="connsiteY38" fmla="*/ 43835 h 61623"/>
              <a:gd name="connsiteX39" fmla="*/ 1143 w 45984"/>
              <a:gd name="connsiteY39" fmla="*/ 45487 h 61623"/>
              <a:gd name="connsiteX40" fmla="*/ 1651 w 45984"/>
              <a:gd name="connsiteY40" fmla="*/ 47139 h 61623"/>
              <a:gd name="connsiteX41" fmla="*/ 2286 w 45984"/>
              <a:gd name="connsiteY41" fmla="*/ 48791 h 61623"/>
              <a:gd name="connsiteX42" fmla="*/ 2922 w 45984"/>
              <a:gd name="connsiteY42" fmla="*/ 50442 h 61623"/>
              <a:gd name="connsiteX43" fmla="*/ 3684 w 45984"/>
              <a:gd name="connsiteY43" fmla="*/ 51967 h 61623"/>
              <a:gd name="connsiteX44" fmla="*/ 4446 w 45984"/>
              <a:gd name="connsiteY44" fmla="*/ 53492 h 61623"/>
              <a:gd name="connsiteX45" fmla="*/ 5335 w 45984"/>
              <a:gd name="connsiteY45" fmla="*/ 54890 h 61623"/>
              <a:gd name="connsiteX46" fmla="*/ 6224 w 45984"/>
              <a:gd name="connsiteY46" fmla="*/ 56160 h 61623"/>
              <a:gd name="connsiteX47" fmla="*/ 7241 w 45984"/>
              <a:gd name="connsiteY47" fmla="*/ 57304 h 61623"/>
              <a:gd name="connsiteX48" fmla="*/ 7749 w 45984"/>
              <a:gd name="connsiteY48" fmla="*/ 57812 h 61623"/>
              <a:gd name="connsiteX49" fmla="*/ 8257 w 45984"/>
              <a:gd name="connsiteY49" fmla="*/ 58193 h 61623"/>
              <a:gd name="connsiteX50" fmla="*/ 8765 w 45984"/>
              <a:gd name="connsiteY50" fmla="*/ 58574 h 61623"/>
              <a:gd name="connsiteX51" fmla="*/ 9273 w 45984"/>
              <a:gd name="connsiteY51" fmla="*/ 58955 h 61623"/>
              <a:gd name="connsiteX52" fmla="*/ 9781 w 45984"/>
              <a:gd name="connsiteY52" fmla="*/ 59209 h 61623"/>
              <a:gd name="connsiteX53" fmla="*/ 10289 w 45984"/>
              <a:gd name="connsiteY53" fmla="*/ 59464 h 61623"/>
              <a:gd name="connsiteX54" fmla="*/ 11560 w 45984"/>
              <a:gd name="connsiteY54" fmla="*/ 59845 h 61623"/>
              <a:gd name="connsiteX55" fmla="*/ 12830 w 45984"/>
              <a:gd name="connsiteY55" fmla="*/ 60099 h 61623"/>
              <a:gd name="connsiteX56" fmla="*/ 15625 w 45984"/>
              <a:gd name="connsiteY56" fmla="*/ 60353 h 61623"/>
              <a:gd name="connsiteX57" fmla="*/ 18419 w 45984"/>
              <a:gd name="connsiteY57" fmla="*/ 60607 h 61623"/>
              <a:gd name="connsiteX58" fmla="*/ 19817 w 45984"/>
              <a:gd name="connsiteY58" fmla="*/ 60861 h 61623"/>
              <a:gd name="connsiteX59" fmla="*/ 21087 w 45984"/>
              <a:gd name="connsiteY59" fmla="*/ 61116 h 61623"/>
              <a:gd name="connsiteX60" fmla="*/ 22611 w 45984"/>
              <a:gd name="connsiteY60" fmla="*/ 61497 h 61623"/>
              <a:gd name="connsiteX61" fmla="*/ 24136 w 45984"/>
              <a:gd name="connsiteY61" fmla="*/ 61624 h 61623"/>
              <a:gd name="connsiteX62" fmla="*/ 25533 w 45984"/>
              <a:gd name="connsiteY62" fmla="*/ 61624 h 61623"/>
              <a:gd name="connsiteX63" fmla="*/ 26930 w 45984"/>
              <a:gd name="connsiteY63" fmla="*/ 61497 h 61623"/>
              <a:gd name="connsiteX64" fmla="*/ 28454 w 45984"/>
              <a:gd name="connsiteY64" fmla="*/ 61370 h 61623"/>
              <a:gd name="connsiteX65" fmla="*/ 29979 w 45984"/>
              <a:gd name="connsiteY65" fmla="*/ 61116 h 61623"/>
              <a:gd name="connsiteX66" fmla="*/ 33028 w 45984"/>
              <a:gd name="connsiteY66" fmla="*/ 60353 h 61623"/>
              <a:gd name="connsiteX67" fmla="*/ 39252 w 45984"/>
              <a:gd name="connsiteY67" fmla="*/ 58574 h 61623"/>
              <a:gd name="connsiteX68" fmla="*/ 42555 w 45984"/>
              <a:gd name="connsiteY68" fmla="*/ 57812 h 61623"/>
              <a:gd name="connsiteX69" fmla="*/ 44206 w 45984"/>
              <a:gd name="connsiteY69" fmla="*/ 57431 h 61623"/>
              <a:gd name="connsiteX70" fmla="*/ 45985 w 45984"/>
              <a:gd name="connsiteY70" fmla="*/ 57176 h 61623"/>
              <a:gd name="connsiteX71" fmla="*/ 45731 w 45984"/>
              <a:gd name="connsiteY71" fmla="*/ 21600 h 61623"/>
              <a:gd name="connsiteX72" fmla="*/ 42809 w 45984"/>
              <a:gd name="connsiteY72" fmla="*/ 20584 h 61623"/>
              <a:gd name="connsiteX73" fmla="*/ 40522 w 45984"/>
              <a:gd name="connsiteY73" fmla="*/ 19694 h 61623"/>
              <a:gd name="connsiteX74" fmla="*/ 39633 w 45984"/>
              <a:gd name="connsiteY74" fmla="*/ 19186 h 61623"/>
              <a:gd name="connsiteX75" fmla="*/ 39252 w 45984"/>
              <a:gd name="connsiteY75" fmla="*/ 18932 h 61623"/>
              <a:gd name="connsiteX76" fmla="*/ 38871 w 45984"/>
              <a:gd name="connsiteY76" fmla="*/ 18678 h 61623"/>
              <a:gd name="connsiteX77" fmla="*/ 38617 w 45984"/>
              <a:gd name="connsiteY77" fmla="*/ 18424 h 61623"/>
              <a:gd name="connsiteX78" fmla="*/ 38363 w 45984"/>
              <a:gd name="connsiteY78" fmla="*/ 18170 h 61623"/>
              <a:gd name="connsiteX79" fmla="*/ 38109 w 45984"/>
              <a:gd name="connsiteY79" fmla="*/ 17789 h 61623"/>
              <a:gd name="connsiteX80" fmla="*/ 37347 w 45984"/>
              <a:gd name="connsiteY80" fmla="*/ 17280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5984" h="61623">
                <a:moveTo>
                  <a:pt x="37347" y="17280"/>
                </a:moveTo>
                <a:lnTo>
                  <a:pt x="37093" y="16645"/>
                </a:lnTo>
                <a:lnTo>
                  <a:pt x="36838" y="16010"/>
                </a:lnTo>
                <a:lnTo>
                  <a:pt x="36457" y="14612"/>
                </a:lnTo>
                <a:lnTo>
                  <a:pt x="36203" y="13214"/>
                </a:lnTo>
                <a:lnTo>
                  <a:pt x="35950" y="11817"/>
                </a:lnTo>
                <a:lnTo>
                  <a:pt x="35822" y="10419"/>
                </a:lnTo>
                <a:lnTo>
                  <a:pt x="35822" y="9021"/>
                </a:lnTo>
                <a:cubicBezTo>
                  <a:pt x="35822" y="8132"/>
                  <a:pt x="35822" y="7370"/>
                  <a:pt x="35950" y="6607"/>
                </a:cubicBezTo>
                <a:cubicBezTo>
                  <a:pt x="35060" y="5972"/>
                  <a:pt x="34171" y="5464"/>
                  <a:pt x="33155" y="4828"/>
                </a:cubicBezTo>
                <a:lnTo>
                  <a:pt x="30106" y="3050"/>
                </a:lnTo>
                <a:lnTo>
                  <a:pt x="27057" y="1398"/>
                </a:lnTo>
                <a:lnTo>
                  <a:pt x="25533" y="636"/>
                </a:lnTo>
                <a:lnTo>
                  <a:pt x="24009" y="0"/>
                </a:lnTo>
                <a:lnTo>
                  <a:pt x="22865" y="254"/>
                </a:lnTo>
                <a:lnTo>
                  <a:pt x="21722" y="636"/>
                </a:lnTo>
                <a:lnTo>
                  <a:pt x="20579" y="1144"/>
                </a:lnTo>
                <a:lnTo>
                  <a:pt x="19435" y="1779"/>
                </a:lnTo>
                <a:lnTo>
                  <a:pt x="18292" y="2541"/>
                </a:lnTo>
                <a:lnTo>
                  <a:pt x="17022" y="3304"/>
                </a:lnTo>
                <a:cubicBezTo>
                  <a:pt x="16260" y="3939"/>
                  <a:pt x="15370" y="4574"/>
                  <a:pt x="14482" y="5209"/>
                </a:cubicBezTo>
                <a:cubicBezTo>
                  <a:pt x="13592" y="5972"/>
                  <a:pt x="12703" y="6607"/>
                  <a:pt x="11814" y="7370"/>
                </a:cubicBezTo>
                <a:cubicBezTo>
                  <a:pt x="10925" y="8132"/>
                  <a:pt x="9908" y="9021"/>
                  <a:pt x="9019" y="9911"/>
                </a:cubicBezTo>
                <a:cubicBezTo>
                  <a:pt x="7114" y="11690"/>
                  <a:pt x="4954" y="13595"/>
                  <a:pt x="2795" y="15501"/>
                </a:cubicBezTo>
                <a:cubicBezTo>
                  <a:pt x="2922" y="16137"/>
                  <a:pt x="2922" y="16772"/>
                  <a:pt x="3049" y="17407"/>
                </a:cubicBezTo>
                <a:cubicBezTo>
                  <a:pt x="3049" y="18043"/>
                  <a:pt x="3049" y="18551"/>
                  <a:pt x="3176" y="19186"/>
                </a:cubicBezTo>
                <a:cubicBezTo>
                  <a:pt x="3176" y="19694"/>
                  <a:pt x="3176" y="20329"/>
                  <a:pt x="3176" y="20838"/>
                </a:cubicBezTo>
                <a:lnTo>
                  <a:pt x="3049" y="22362"/>
                </a:lnTo>
                <a:lnTo>
                  <a:pt x="2922" y="23760"/>
                </a:lnTo>
                <a:lnTo>
                  <a:pt x="2668" y="25031"/>
                </a:lnTo>
                <a:cubicBezTo>
                  <a:pt x="2414" y="25920"/>
                  <a:pt x="2286" y="26682"/>
                  <a:pt x="2160" y="27445"/>
                </a:cubicBezTo>
                <a:cubicBezTo>
                  <a:pt x="1779" y="29097"/>
                  <a:pt x="1270" y="30621"/>
                  <a:pt x="889" y="32273"/>
                </a:cubicBezTo>
                <a:cubicBezTo>
                  <a:pt x="762" y="33163"/>
                  <a:pt x="508" y="34052"/>
                  <a:pt x="381" y="34941"/>
                </a:cubicBezTo>
                <a:lnTo>
                  <a:pt x="127" y="36466"/>
                </a:lnTo>
                <a:lnTo>
                  <a:pt x="0" y="38118"/>
                </a:lnTo>
                <a:cubicBezTo>
                  <a:pt x="0" y="38499"/>
                  <a:pt x="0" y="38880"/>
                  <a:pt x="0" y="39388"/>
                </a:cubicBezTo>
                <a:cubicBezTo>
                  <a:pt x="0" y="39769"/>
                  <a:pt x="127" y="40278"/>
                  <a:pt x="127" y="40786"/>
                </a:cubicBezTo>
                <a:lnTo>
                  <a:pt x="381" y="42311"/>
                </a:lnTo>
                <a:lnTo>
                  <a:pt x="762" y="43835"/>
                </a:lnTo>
                <a:lnTo>
                  <a:pt x="1143" y="45487"/>
                </a:lnTo>
                <a:lnTo>
                  <a:pt x="1651" y="47139"/>
                </a:lnTo>
                <a:lnTo>
                  <a:pt x="2286" y="48791"/>
                </a:lnTo>
                <a:lnTo>
                  <a:pt x="2922" y="50442"/>
                </a:lnTo>
                <a:lnTo>
                  <a:pt x="3684" y="51967"/>
                </a:lnTo>
                <a:lnTo>
                  <a:pt x="4446" y="53492"/>
                </a:lnTo>
                <a:lnTo>
                  <a:pt x="5335" y="54890"/>
                </a:lnTo>
                <a:lnTo>
                  <a:pt x="6224" y="56160"/>
                </a:lnTo>
                <a:lnTo>
                  <a:pt x="7241" y="57304"/>
                </a:lnTo>
                <a:lnTo>
                  <a:pt x="7749" y="57812"/>
                </a:lnTo>
                <a:lnTo>
                  <a:pt x="8257" y="58193"/>
                </a:lnTo>
                <a:lnTo>
                  <a:pt x="8765" y="58574"/>
                </a:lnTo>
                <a:lnTo>
                  <a:pt x="9273" y="58955"/>
                </a:lnTo>
                <a:lnTo>
                  <a:pt x="9781" y="59209"/>
                </a:lnTo>
                <a:lnTo>
                  <a:pt x="10289" y="59464"/>
                </a:lnTo>
                <a:lnTo>
                  <a:pt x="11560" y="59845"/>
                </a:lnTo>
                <a:lnTo>
                  <a:pt x="12830" y="60099"/>
                </a:lnTo>
                <a:lnTo>
                  <a:pt x="15625" y="60353"/>
                </a:lnTo>
                <a:lnTo>
                  <a:pt x="18419" y="60607"/>
                </a:lnTo>
                <a:lnTo>
                  <a:pt x="19817" y="60861"/>
                </a:lnTo>
                <a:lnTo>
                  <a:pt x="21087" y="61116"/>
                </a:lnTo>
                <a:lnTo>
                  <a:pt x="22611" y="61497"/>
                </a:lnTo>
                <a:lnTo>
                  <a:pt x="24136" y="61624"/>
                </a:lnTo>
                <a:lnTo>
                  <a:pt x="25533" y="61624"/>
                </a:lnTo>
                <a:lnTo>
                  <a:pt x="26930" y="61497"/>
                </a:lnTo>
                <a:lnTo>
                  <a:pt x="28454" y="61370"/>
                </a:lnTo>
                <a:lnTo>
                  <a:pt x="29979" y="61116"/>
                </a:lnTo>
                <a:lnTo>
                  <a:pt x="33028" y="60353"/>
                </a:lnTo>
                <a:cubicBezTo>
                  <a:pt x="35060" y="59718"/>
                  <a:pt x="37093" y="59209"/>
                  <a:pt x="39252" y="58574"/>
                </a:cubicBezTo>
                <a:lnTo>
                  <a:pt x="42555" y="57812"/>
                </a:lnTo>
                <a:lnTo>
                  <a:pt x="44206" y="57431"/>
                </a:lnTo>
                <a:lnTo>
                  <a:pt x="45985" y="57176"/>
                </a:lnTo>
                <a:cubicBezTo>
                  <a:pt x="45985" y="48664"/>
                  <a:pt x="45731" y="29986"/>
                  <a:pt x="45731" y="21600"/>
                </a:cubicBezTo>
                <a:cubicBezTo>
                  <a:pt x="44587" y="21219"/>
                  <a:pt x="43698" y="20965"/>
                  <a:pt x="42809" y="20584"/>
                </a:cubicBezTo>
                <a:cubicBezTo>
                  <a:pt x="41920" y="20329"/>
                  <a:pt x="41157" y="19948"/>
                  <a:pt x="40522" y="19694"/>
                </a:cubicBezTo>
                <a:lnTo>
                  <a:pt x="39633" y="19186"/>
                </a:lnTo>
                <a:lnTo>
                  <a:pt x="39252" y="18932"/>
                </a:lnTo>
                <a:lnTo>
                  <a:pt x="38871" y="18678"/>
                </a:lnTo>
                <a:lnTo>
                  <a:pt x="38617" y="18424"/>
                </a:lnTo>
                <a:lnTo>
                  <a:pt x="38363" y="18170"/>
                </a:lnTo>
                <a:lnTo>
                  <a:pt x="38109" y="17789"/>
                </a:lnTo>
                <a:lnTo>
                  <a:pt x="37347" y="17280"/>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7" name="Freeform 226">
            <a:extLst>
              <a:ext uri="{FF2B5EF4-FFF2-40B4-BE49-F238E27FC236}">
                <a16:creationId xmlns:a16="http://schemas.microsoft.com/office/drawing/2014/main" id="{73216E11-2A66-6F45-A5A4-09F7C55546A8}"/>
              </a:ext>
            </a:extLst>
          </p:cNvPr>
          <p:cNvSpPr/>
          <p:nvPr/>
        </p:nvSpPr>
        <p:spPr>
          <a:xfrm>
            <a:off x="5462457" y="5487129"/>
            <a:ext cx="37670" cy="972000"/>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67" name="Freeform 266">
            <a:extLst>
              <a:ext uri="{FF2B5EF4-FFF2-40B4-BE49-F238E27FC236}">
                <a16:creationId xmlns:a16="http://schemas.microsoft.com/office/drawing/2014/main" id="{D4698296-5F9A-CB46-8FE4-AE7EAFB1DCC9}"/>
              </a:ext>
            </a:extLst>
          </p:cNvPr>
          <p:cNvSpPr/>
          <p:nvPr/>
        </p:nvSpPr>
        <p:spPr>
          <a:xfrm>
            <a:off x="10323193" y="5486787"/>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69" name="Freeform 268">
            <a:extLst>
              <a:ext uri="{FF2B5EF4-FFF2-40B4-BE49-F238E27FC236}">
                <a16:creationId xmlns:a16="http://schemas.microsoft.com/office/drawing/2014/main" id="{55780FC6-C5D7-C347-B586-3C7B3474BE43}"/>
              </a:ext>
            </a:extLst>
          </p:cNvPr>
          <p:cNvSpPr/>
          <p:nvPr/>
        </p:nvSpPr>
        <p:spPr>
          <a:xfrm>
            <a:off x="10323193" y="5777265"/>
            <a:ext cx="37660" cy="296299"/>
          </a:xfrm>
          <a:custGeom>
            <a:avLst/>
            <a:gdLst>
              <a:gd name="connsiteX0" fmla="*/ 35747 w 37660"/>
              <a:gd name="connsiteY0" fmla="*/ 326795 h 329844"/>
              <a:gd name="connsiteX1" fmla="*/ 36128 w 37660"/>
              <a:gd name="connsiteY1" fmla="*/ 322984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1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3 h 329844"/>
              <a:gd name="connsiteX15" fmla="*/ 35747 w 37660"/>
              <a:gd name="connsiteY15" fmla="*/ 3431 h 329844"/>
              <a:gd name="connsiteX16" fmla="*/ 18725 w 37660"/>
              <a:gd name="connsiteY16" fmla="*/ 0 h 329844"/>
              <a:gd name="connsiteX17" fmla="*/ 306 w 37660"/>
              <a:gd name="connsiteY17" fmla="*/ 3431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4"/>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7"/>
                  <a:pt x="36637" y="226165"/>
                  <a:pt x="35112" y="200880"/>
                </a:cubicBezTo>
                <a:cubicBezTo>
                  <a:pt x="34604" y="191986"/>
                  <a:pt x="33842" y="183219"/>
                  <a:pt x="34604" y="174325"/>
                </a:cubicBezTo>
                <a:cubicBezTo>
                  <a:pt x="35875" y="158442"/>
                  <a:pt x="35747" y="142433"/>
                  <a:pt x="36128" y="126551"/>
                </a:cubicBezTo>
                <a:cubicBezTo>
                  <a:pt x="36255" y="119054"/>
                  <a:pt x="34477" y="114099"/>
                  <a:pt x="36128" y="103934"/>
                </a:cubicBezTo>
                <a:cubicBezTo>
                  <a:pt x="36382" y="99487"/>
                  <a:pt x="37780" y="91229"/>
                  <a:pt x="37652" y="87035"/>
                </a:cubicBezTo>
                <a:cubicBezTo>
                  <a:pt x="37399" y="79031"/>
                  <a:pt x="36764" y="75092"/>
                  <a:pt x="36382" y="67087"/>
                </a:cubicBezTo>
                <a:cubicBezTo>
                  <a:pt x="35620" y="49299"/>
                  <a:pt x="35366" y="31511"/>
                  <a:pt x="35112" y="13723"/>
                </a:cubicBezTo>
                <a:cubicBezTo>
                  <a:pt x="35112" y="10292"/>
                  <a:pt x="35366" y="6861"/>
                  <a:pt x="35747" y="3431"/>
                </a:cubicBezTo>
                <a:lnTo>
                  <a:pt x="18725" y="0"/>
                </a:lnTo>
                <a:lnTo>
                  <a:pt x="306" y="3431"/>
                </a:lnTo>
                <a:cubicBezTo>
                  <a:pt x="179" y="5337"/>
                  <a:pt x="179" y="7370"/>
                  <a:pt x="179" y="9275"/>
                </a:cubicBezTo>
                <a:cubicBezTo>
                  <a:pt x="-583" y="25539"/>
                  <a:pt x="1322" y="42184"/>
                  <a:pt x="1449" y="58193"/>
                </a:cubicBezTo>
                <a:cubicBezTo>
                  <a:pt x="1957" y="102537"/>
                  <a:pt x="1449" y="146880"/>
                  <a:pt x="2719" y="191351"/>
                </a:cubicBezTo>
                <a:cubicBezTo>
                  <a:pt x="2974" y="199483"/>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6"/>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70" name="Freeform 269">
            <a:extLst>
              <a:ext uri="{FF2B5EF4-FFF2-40B4-BE49-F238E27FC236}">
                <a16:creationId xmlns:a16="http://schemas.microsoft.com/office/drawing/2014/main" id="{845AD4BB-2283-564C-9A1B-04D571519171}"/>
              </a:ext>
            </a:extLst>
          </p:cNvPr>
          <p:cNvSpPr/>
          <p:nvPr/>
        </p:nvSpPr>
        <p:spPr>
          <a:xfrm>
            <a:off x="10323193" y="6067745"/>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1"/>
                  <a:pt x="35112" y="13722"/>
                </a:cubicBezTo>
                <a:cubicBezTo>
                  <a:pt x="35112" y="10292"/>
                  <a:pt x="35366" y="6861"/>
                  <a:pt x="35747" y="3430"/>
                </a:cubicBezTo>
                <a:lnTo>
                  <a:pt x="18725" y="0"/>
                </a:lnTo>
                <a:lnTo>
                  <a:pt x="306" y="3430"/>
                </a:lnTo>
                <a:cubicBezTo>
                  <a:pt x="179" y="5336"/>
                  <a:pt x="179" y="7369"/>
                  <a:pt x="179" y="9275"/>
                </a:cubicBezTo>
                <a:cubicBezTo>
                  <a:pt x="-583" y="25539"/>
                  <a:pt x="1322" y="42184"/>
                  <a:pt x="1449" y="58193"/>
                </a:cubicBezTo>
                <a:cubicBezTo>
                  <a:pt x="1957" y="102537"/>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72" name="Freeform 271">
            <a:extLst>
              <a:ext uri="{FF2B5EF4-FFF2-40B4-BE49-F238E27FC236}">
                <a16:creationId xmlns:a16="http://schemas.microsoft.com/office/drawing/2014/main" id="{D6ED66C2-52B8-C249-A9D3-9E42162C752B}"/>
              </a:ext>
            </a:extLst>
          </p:cNvPr>
          <p:cNvSpPr/>
          <p:nvPr/>
        </p:nvSpPr>
        <p:spPr>
          <a:xfrm>
            <a:off x="9893759" y="6446861"/>
            <a:ext cx="337643" cy="33838"/>
          </a:xfrm>
          <a:custGeom>
            <a:avLst/>
            <a:gdLst>
              <a:gd name="connsiteX0" fmla="*/ 3176 w 337643"/>
              <a:gd name="connsiteY0" fmla="*/ 35756 h 37669"/>
              <a:gd name="connsiteX1" fmla="*/ 6986 w 337643"/>
              <a:gd name="connsiteY1" fmla="*/ 36137 h 37669"/>
              <a:gd name="connsiteX2" fmla="*/ 18800 w 337643"/>
              <a:gd name="connsiteY2" fmla="*/ 37281 h 37669"/>
              <a:gd name="connsiteX3" fmla="*/ 26041 w 337643"/>
              <a:gd name="connsiteY3" fmla="*/ 37153 h 37669"/>
              <a:gd name="connsiteX4" fmla="*/ 36712 w 337643"/>
              <a:gd name="connsiteY4" fmla="*/ 36899 h 37669"/>
              <a:gd name="connsiteX5" fmla="*/ 46239 w 337643"/>
              <a:gd name="connsiteY5" fmla="*/ 36772 h 37669"/>
              <a:gd name="connsiteX6" fmla="*/ 47509 w 337643"/>
              <a:gd name="connsiteY6" fmla="*/ 36899 h 37669"/>
              <a:gd name="connsiteX7" fmla="*/ 54115 w 337643"/>
              <a:gd name="connsiteY7" fmla="*/ 36645 h 37669"/>
              <a:gd name="connsiteX8" fmla="*/ 131857 w 337643"/>
              <a:gd name="connsiteY8" fmla="*/ 35121 h 37669"/>
              <a:gd name="connsiteX9" fmla="*/ 159040 w 337643"/>
              <a:gd name="connsiteY9" fmla="*/ 34612 h 37669"/>
              <a:gd name="connsiteX10" fmla="*/ 207947 w 337643"/>
              <a:gd name="connsiteY10" fmla="*/ 36137 h 37669"/>
              <a:gd name="connsiteX11" fmla="*/ 231066 w 337643"/>
              <a:gd name="connsiteY11" fmla="*/ 36137 h 37669"/>
              <a:gd name="connsiteX12" fmla="*/ 248469 w 337643"/>
              <a:gd name="connsiteY12" fmla="*/ 37662 h 37669"/>
              <a:gd name="connsiteX13" fmla="*/ 268921 w 337643"/>
              <a:gd name="connsiteY13" fmla="*/ 36391 h 37669"/>
              <a:gd name="connsiteX14" fmla="*/ 323543 w 337643"/>
              <a:gd name="connsiteY14" fmla="*/ 35121 h 37669"/>
              <a:gd name="connsiteX15" fmla="*/ 334087 w 337643"/>
              <a:gd name="connsiteY15" fmla="*/ 35756 h 37669"/>
              <a:gd name="connsiteX16" fmla="*/ 337644 w 337643"/>
              <a:gd name="connsiteY16" fmla="*/ 18730 h 37669"/>
              <a:gd name="connsiteX17" fmla="*/ 334087 w 337643"/>
              <a:gd name="connsiteY17" fmla="*/ 306 h 37669"/>
              <a:gd name="connsiteX18" fmla="*/ 328116 w 337643"/>
              <a:gd name="connsiteY18" fmla="*/ 180 h 37669"/>
              <a:gd name="connsiteX19" fmla="*/ 278068 w 337643"/>
              <a:gd name="connsiteY19" fmla="*/ 1450 h 37669"/>
              <a:gd name="connsiteX20" fmla="*/ 141892 w 337643"/>
              <a:gd name="connsiteY20" fmla="*/ 2720 h 37669"/>
              <a:gd name="connsiteX21" fmla="*/ 111786 w 337643"/>
              <a:gd name="connsiteY21" fmla="*/ 2212 h 37669"/>
              <a:gd name="connsiteX22" fmla="*/ 76218 w 337643"/>
              <a:gd name="connsiteY22" fmla="*/ 1704 h 37669"/>
              <a:gd name="connsiteX23" fmla="*/ 63642 w 337643"/>
              <a:gd name="connsiteY23" fmla="*/ 1577 h 37669"/>
              <a:gd name="connsiteX24" fmla="*/ 43063 w 337643"/>
              <a:gd name="connsiteY24" fmla="*/ 1323 h 37669"/>
              <a:gd name="connsiteX25" fmla="*/ 3049 w 337643"/>
              <a:gd name="connsiteY25" fmla="*/ 306 h 37669"/>
              <a:gd name="connsiteX26" fmla="*/ 0 w 337643"/>
              <a:gd name="connsiteY26" fmla="*/ 19746 h 37669"/>
              <a:gd name="connsiteX27" fmla="*/ 3176 w 337643"/>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69">
                <a:moveTo>
                  <a:pt x="3176" y="35756"/>
                </a:moveTo>
                <a:cubicBezTo>
                  <a:pt x="4446" y="35883"/>
                  <a:pt x="5716" y="36010"/>
                  <a:pt x="6986" y="36137"/>
                </a:cubicBezTo>
                <a:cubicBezTo>
                  <a:pt x="11179" y="36645"/>
                  <a:pt x="14989" y="37153"/>
                  <a:pt x="18800" y="37281"/>
                </a:cubicBezTo>
                <a:cubicBezTo>
                  <a:pt x="21214" y="37408"/>
                  <a:pt x="23373" y="37408"/>
                  <a:pt x="26041" y="37153"/>
                </a:cubicBezTo>
                <a:cubicBezTo>
                  <a:pt x="29471" y="36772"/>
                  <a:pt x="33154" y="36645"/>
                  <a:pt x="36712" y="36899"/>
                </a:cubicBezTo>
                <a:cubicBezTo>
                  <a:pt x="36838" y="36899"/>
                  <a:pt x="43190" y="36899"/>
                  <a:pt x="46239" y="36772"/>
                </a:cubicBezTo>
                <a:cubicBezTo>
                  <a:pt x="46620" y="36772"/>
                  <a:pt x="47001" y="36899"/>
                  <a:pt x="47509" y="36899"/>
                </a:cubicBezTo>
                <a:cubicBezTo>
                  <a:pt x="49541" y="37153"/>
                  <a:pt x="51827" y="36899"/>
                  <a:pt x="54115" y="36645"/>
                </a:cubicBezTo>
                <a:cubicBezTo>
                  <a:pt x="80028" y="36391"/>
                  <a:pt x="105942" y="36645"/>
                  <a:pt x="131857" y="35121"/>
                </a:cubicBezTo>
                <a:cubicBezTo>
                  <a:pt x="140875" y="34612"/>
                  <a:pt x="149895" y="33850"/>
                  <a:pt x="159040"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600" y="37408"/>
                  <a:pt x="260791" y="36772"/>
                  <a:pt x="268921" y="36391"/>
                </a:cubicBezTo>
                <a:cubicBezTo>
                  <a:pt x="287086" y="35629"/>
                  <a:pt x="305251" y="35375"/>
                  <a:pt x="323543" y="35121"/>
                </a:cubicBezTo>
                <a:cubicBezTo>
                  <a:pt x="326974" y="35121"/>
                  <a:pt x="330530" y="35375"/>
                  <a:pt x="334087" y="35756"/>
                </a:cubicBezTo>
                <a:lnTo>
                  <a:pt x="337644" y="18730"/>
                </a:lnTo>
                <a:lnTo>
                  <a:pt x="334087" y="306"/>
                </a:lnTo>
                <a:cubicBezTo>
                  <a:pt x="332055" y="180"/>
                  <a:pt x="330022" y="180"/>
                  <a:pt x="328116" y="180"/>
                </a:cubicBezTo>
                <a:cubicBezTo>
                  <a:pt x="311349" y="-583"/>
                  <a:pt x="294454" y="1323"/>
                  <a:pt x="278068" y="1450"/>
                </a:cubicBezTo>
                <a:cubicBezTo>
                  <a:pt x="232718" y="1958"/>
                  <a:pt x="187241" y="1450"/>
                  <a:pt x="141892" y="2720"/>
                </a:cubicBezTo>
                <a:cubicBezTo>
                  <a:pt x="133634" y="2974"/>
                  <a:pt x="113437" y="2467"/>
                  <a:pt x="111786" y="2212"/>
                </a:cubicBezTo>
                <a:cubicBezTo>
                  <a:pt x="100353" y="-75"/>
                  <a:pt x="88158" y="1958"/>
                  <a:pt x="76218" y="1704"/>
                </a:cubicBezTo>
                <a:cubicBezTo>
                  <a:pt x="72025" y="1577"/>
                  <a:pt x="67833" y="1577"/>
                  <a:pt x="63642" y="1577"/>
                </a:cubicBezTo>
                <a:cubicBezTo>
                  <a:pt x="56782" y="1450"/>
                  <a:pt x="49922" y="1450"/>
                  <a:pt x="43063" y="1323"/>
                </a:cubicBezTo>
                <a:cubicBezTo>
                  <a:pt x="29724"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73" name="Freeform 272">
            <a:extLst>
              <a:ext uri="{FF2B5EF4-FFF2-40B4-BE49-F238E27FC236}">
                <a16:creationId xmlns:a16="http://schemas.microsoft.com/office/drawing/2014/main" id="{C76A95E2-46E5-4C4F-9822-F3A59B7CA0DF}"/>
              </a:ext>
            </a:extLst>
          </p:cNvPr>
          <p:cNvSpPr/>
          <p:nvPr/>
        </p:nvSpPr>
        <p:spPr>
          <a:xfrm>
            <a:off x="9562974" y="6446861"/>
            <a:ext cx="337644" cy="33838"/>
          </a:xfrm>
          <a:custGeom>
            <a:avLst/>
            <a:gdLst>
              <a:gd name="connsiteX0" fmla="*/ 3176 w 337644"/>
              <a:gd name="connsiteY0" fmla="*/ 35756 h 37669"/>
              <a:gd name="connsiteX1" fmla="*/ 6987 w 337644"/>
              <a:gd name="connsiteY1" fmla="*/ 36137 h 37669"/>
              <a:gd name="connsiteX2" fmla="*/ 18801 w 337644"/>
              <a:gd name="connsiteY2" fmla="*/ 37281 h 37669"/>
              <a:gd name="connsiteX3" fmla="*/ 26042 w 337644"/>
              <a:gd name="connsiteY3" fmla="*/ 37153 h 37669"/>
              <a:gd name="connsiteX4" fmla="*/ 36712 w 337644"/>
              <a:gd name="connsiteY4" fmla="*/ 36899 h 37669"/>
              <a:gd name="connsiteX5" fmla="*/ 46239 w 337644"/>
              <a:gd name="connsiteY5" fmla="*/ 36772 h 37669"/>
              <a:gd name="connsiteX6" fmla="*/ 47510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2 w 337644"/>
              <a:gd name="connsiteY13" fmla="*/ 36391 h 37669"/>
              <a:gd name="connsiteX14" fmla="*/ 323544 w 337644"/>
              <a:gd name="connsiteY14" fmla="*/ 35121 h 37669"/>
              <a:gd name="connsiteX15" fmla="*/ 334088 w 337644"/>
              <a:gd name="connsiteY15" fmla="*/ 35756 h 37669"/>
              <a:gd name="connsiteX16" fmla="*/ 337644 w 337644"/>
              <a:gd name="connsiteY16" fmla="*/ 18730 h 37669"/>
              <a:gd name="connsiteX17" fmla="*/ 334088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7" y="36137"/>
                </a:cubicBezTo>
                <a:cubicBezTo>
                  <a:pt x="11179" y="36645"/>
                  <a:pt x="14990" y="37153"/>
                  <a:pt x="18801" y="37281"/>
                </a:cubicBezTo>
                <a:cubicBezTo>
                  <a:pt x="21214" y="37408"/>
                  <a:pt x="23374" y="37408"/>
                  <a:pt x="26042" y="37153"/>
                </a:cubicBezTo>
                <a:cubicBezTo>
                  <a:pt x="29471" y="36772"/>
                  <a:pt x="33155" y="36645"/>
                  <a:pt x="36712" y="36899"/>
                </a:cubicBezTo>
                <a:cubicBezTo>
                  <a:pt x="36839" y="36899"/>
                  <a:pt x="43190" y="36899"/>
                  <a:pt x="46239" y="36772"/>
                </a:cubicBezTo>
                <a:cubicBezTo>
                  <a:pt x="46620" y="36772"/>
                  <a:pt x="47001" y="36899"/>
                  <a:pt x="47510" y="36899"/>
                </a:cubicBezTo>
                <a:cubicBezTo>
                  <a:pt x="49542" y="37153"/>
                  <a:pt x="51828" y="36899"/>
                  <a:pt x="54115" y="36645"/>
                </a:cubicBezTo>
                <a:cubicBezTo>
                  <a:pt x="80029" y="36391"/>
                  <a:pt x="105943" y="36645"/>
                  <a:pt x="131857" y="35121"/>
                </a:cubicBezTo>
                <a:cubicBezTo>
                  <a:pt x="140876" y="34612"/>
                  <a:pt x="149895" y="33850"/>
                  <a:pt x="159041" y="34612"/>
                </a:cubicBezTo>
                <a:cubicBezTo>
                  <a:pt x="175301" y="35883"/>
                  <a:pt x="191688" y="35756"/>
                  <a:pt x="207947" y="36137"/>
                </a:cubicBezTo>
                <a:cubicBezTo>
                  <a:pt x="215696" y="36264"/>
                  <a:pt x="220777" y="34485"/>
                  <a:pt x="231066" y="36137"/>
                </a:cubicBezTo>
                <a:cubicBezTo>
                  <a:pt x="235513" y="36391"/>
                  <a:pt x="244024" y="37789"/>
                  <a:pt x="248469" y="37662"/>
                </a:cubicBezTo>
                <a:cubicBezTo>
                  <a:pt x="256600" y="37408"/>
                  <a:pt x="260792" y="36772"/>
                  <a:pt x="268922" y="36391"/>
                </a:cubicBezTo>
                <a:cubicBezTo>
                  <a:pt x="287087" y="35629"/>
                  <a:pt x="305252" y="35375"/>
                  <a:pt x="323544" y="35121"/>
                </a:cubicBezTo>
                <a:cubicBezTo>
                  <a:pt x="326974" y="35121"/>
                  <a:pt x="330531" y="35375"/>
                  <a:pt x="334088" y="35756"/>
                </a:cubicBezTo>
                <a:lnTo>
                  <a:pt x="337644" y="18730"/>
                </a:lnTo>
                <a:lnTo>
                  <a:pt x="334088" y="306"/>
                </a:lnTo>
                <a:cubicBezTo>
                  <a:pt x="332055" y="180"/>
                  <a:pt x="330023" y="180"/>
                  <a:pt x="328117" y="180"/>
                </a:cubicBezTo>
                <a:cubicBezTo>
                  <a:pt x="311349" y="-583"/>
                  <a:pt x="294455" y="1323"/>
                  <a:pt x="278068" y="1450"/>
                </a:cubicBezTo>
                <a:cubicBezTo>
                  <a:pt x="232718" y="1958"/>
                  <a:pt x="187242" y="1450"/>
                  <a:pt x="141892" y="2720"/>
                </a:cubicBezTo>
                <a:cubicBezTo>
                  <a:pt x="133635" y="2974"/>
                  <a:pt x="113438" y="2467"/>
                  <a:pt x="111786" y="2212"/>
                </a:cubicBezTo>
                <a:cubicBezTo>
                  <a:pt x="100354" y="-75"/>
                  <a:pt x="88158" y="1958"/>
                  <a:pt x="76218" y="1704"/>
                </a:cubicBezTo>
                <a:cubicBezTo>
                  <a:pt x="72026" y="1577"/>
                  <a:pt x="67834" y="1577"/>
                  <a:pt x="63642" y="1577"/>
                </a:cubicBezTo>
                <a:cubicBezTo>
                  <a:pt x="56783" y="1450"/>
                  <a:pt x="49923"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75" name="Freeform 274">
            <a:extLst>
              <a:ext uri="{FF2B5EF4-FFF2-40B4-BE49-F238E27FC236}">
                <a16:creationId xmlns:a16="http://schemas.microsoft.com/office/drawing/2014/main" id="{2558EB5E-6EEF-4A4C-90F5-C330DD3D8E3F}"/>
              </a:ext>
            </a:extLst>
          </p:cNvPr>
          <p:cNvSpPr/>
          <p:nvPr/>
        </p:nvSpPr>
        <p:spPr>
          <a:xfrm>
            <a:off x="9232062" y="6446861"/>
            <a:ext cx="337644" cy="33838"/>
          </a:xfrm>
          <a:custGeom>
            <a:avLst/>
            <a:gdLst>
              <a:gd name="connsiteX0" fmla="*/ 3176 w 337644"/>
              <a:gd name="connsiteY0" fmla="*/ 35756 h 37669"/>
              <a:gd name="connsiteX1" fmla="*/ 6986 w 337644"/>
              <a:gd name="connsiteY1" fmla="*/ 36137 h 37669"/>
              <a:gd name="connsiteX2" fmla="*/ 18801 w 337644"/>
              <a:gd name="connsiteY2" fmla="*/ 37281 h 37669"/>
              <a:gd name="connsiteX3" fmla="*/ 26041 w 337644"/>
              <a:gd name="connsiteY3" fmla="*/ 37153 h 37669"/>
              <a:gd name="connsiteX4" fmla="*/ 36712 w 337644"/>
              <a:gd name="connsiteY4" fmla="*/ 36899 h 37669"/>
              <a:gd name="connsiteX5" fmla="*/ 46239 w 337644"/>
              <a:gd name="connsiteY5" fmla="*/ 36772 h 37669"/>
              <a:gd name="connsiteX6" fmla="*/ 47509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1 w 337644"/>
              <a:gd name="connsiteY13" fmla="*/ 36391 h 37669"/>
              <a:gd name="connsiteX14" fmla="*/ 323544 w 337644"/>
              <a:gd name="connsiteY14" fmla="*/ 35121 h 37669"/>
              <a:gd name="connsiteX15" fmla="*/ 334087 w 337644"/>
              <a:gd name="connsiteY15" fmla="*/ 35756 h 37669"/>
              <a:gd name="connsiteX16" fmla="*/ 337644 w 337644"/>
              <a:gd name="connsiteY16" fmla="*/ 18730 h 37669"/>
              <a:gd name="connsiteX17" fmla="*/ 334087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6" y="36137"/>
                </a:cubicBezTo>
                <a:cubicBezTo>
                  <a:pt x="11179" y="36645"/>
                  <a:pt x="14989" y="37153"/>
                  <a:pt x="18801" y="37281"/>
                </a:cubicBezTo>
                <a:cubicBezTo>
                  <a:pt x="21214" y="37408"/>
                  <a:pt x="23374" y="37408"/>
                  <a:pt x="26041" y="37153"/>
                </a:cubicBezTo>
                <a:cubicBezTo>
                  <a:pt x="29471" y="36772"/>
                  <a:pt x="33154" y="36645"/>
                  <a:pt x="36712" y="36899"/>
                </a:cubicBezTo>
                <a:cubicBezTo>
                  <a:pt x="36839" y="36899"/>
                  <a:pt x="43190" y="36899"/>
                  <a:pt x="46239" y="36772"/>
                </a:cubicBezTo>
                <a:cubicBezTo>
                  <a:pt x="46620" y="36772"/>
                  <a:pt x="47001" y="36899"/>
                  <a:pt x="47509" y="36899"/>
                </a:cubicBezTo>
                <a:cubicBezTo>
                  <a:pt x="49542" y="37153"/>
                  <a:pt x="51828" y="36899"/>
                  <a:pt x="54115" y="36645"/>
                </a:cubicBezTo>
                <a:cubicBezTo>
                  <a:pt x="80028" y="36391"/>
                  <a:pt x="105943" y="36645"/>
                  <a:pt x="131857" y="35121"/>
                </a:cubicBezTo>
                <a:cubicBezTo>
                  <a:pt x="140876" y="34612"/>
                  <a:pt x="149895" y="33850"/>
                  <a:pt x="159041" y="34612"/>
                </a:cubicBezTo>
                <a:cubicBezTo>
                  <a:pt x="175300" y="35883"/>
                  <a:pt x="191688" y="35756"/>
                  <a:pt x="207947" y="36137"/>
                </a:cubicBezTo>
                <a:cubicBezTo>
                  <a:pt x="215696" y="36264"/>
                  <a:pt x="220777" y="34485"/>
                  <a:pt x="231066" y="36137"/>
                </a:cubicBezTo>
                <a:cubicBezTo>
                  <a:pt x="235513" y="36391"/>
                  <a:pt x="244024" y="37789"/>
                  <a:pt x="248469" y="37662"/>
                </a:cubicBezTo>
                <a:cubicBezTo>
                  <a:pt x="256600" y="37408"/>
                  <a:pt x="260792" y="36772"/>
                  <a:pt x="268921" y="36391"/>
                </a:cubicBezTo>
                <a:cubicBezTo>
                  <a:pt x="287087" y="35629"/>
                  <a:pt x="305252" y="35375"/>
                  <a:pt x="323544" y="35121"/>
                </a:cubicBezTo>
                <a:cubicBezTo>
                  <a:pt x="326974" y="35121"/>
                  <a:pt x="330531" y="35375"/>
                  <a:pt x="334087" y="35756"/>
                </a:cubicBezTo>
                <a:lnTo>
                  <a:pt x="337644" y="18730"/>
                </a:lnTo>
                <a:lnTo>
                  <a:pt x="334087" y="306"/>
                </a:lnTo>
                <a:cubicBezTo>
                  <a:pt x="332055" y="180"/>
                  <a:pt x="330023" y="180"/>
                  <a:pt x="328117" y="180"/>
                </a:cubicBezTo>
                <a:cubicBezTo>
                  <a:pt x="311349" y="-583"/>
                  <a:pt x="294454" y="1323"/>
                  <a:pt x="278068" y="1450"/>
                </a:cubicBezTo>
                <a:cubicBezTo>
                  <a:pt x="232718" y="1958"/>
                  <a:pt x="187241" y="1450"/>
                  <a:pt x="141892" y="2720"/>
                </a:cubicBezTo>
                <a:cubicBezTo>
                  <a:pt x="133635" y="2974"/>
                  <a:pt x="113437" y="2467"/>
                  <a:pt x="111786" y="2212"/>
                </a:cubicBezTo>
                <a:cubicBezTo>
                  <a:pt x="100354" y="-75"/>
                  <a:pt x="88158" y="1958"/>
                  <a:pt x="76218" y="1704"/>
                </a:cubicBezTo>
                <a:cubicBezTo>
                  <a:pt x="72025" y="1577"/>
                  <a:pt x="67834" y="1577"/>
                  <a:pt x="63642" y="1577"/>
                </a:cubicBezTo>
                <a:cubicBezTo>
                  <a:pt x="56783" y="1450"/>
                  <a:pt x="49922"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76" name="Freeform 275">
            <a:extLst>
              <a:ext uri="{FF2B5EF4-FFF2-40B4-BE49-F238E27FC236}">
                <a16:creationId xmlns:a16="http://schemas.microsoft.com/office/drawing/2014/main" id="{E258808C-CBCD-6647-8691-15C311A7088B}"/>
              </a:ext>
            </a:extLst>
          </p:cNvPr>
          <p:cNvSpPr/>
          <p:nvPr/>
        </p:nvSpPr>
        <p:spPr>
          <a:xfrm>
            <a:off x="8901278" y="6446861"/>
            <a:ext cx="337644" cy="33838"/>
          </a:xfrm>
          <a:custGeom>
            <a:avLst/>
            <a:gdLst>
              <a:gd name="connsiteX0" fmla="*/ 3049 w 337644"/>
              <a:gd name="connsiteY0" fmla="*/ 35756 h 37669"/>
              <a:gd name="connsiteX1" fmla="*/ 6986 w 337644"/>
              <a:gd name="connsiteY1" fmla="*/ 36137 h 37669"/>
              <a:gd name="connsiteX2" fmla="*/ 18800 w 337644"/>
              <a:gd name="connsiteY2" fmla="*/ 37281 h 37669"/>
              <a:gd name="connsiteX3" fmla="*/ 26041 w 337644"/>
              <a:gd name="connsiteY3" fmla="*/ 37153 h 37669"/>
              <a:gd name="connsiteX4" fmla="*/ 36712 w 337644"/>
              <a:gd name="connsiteY4" fmla="*/ 36899 h 37669"/>
              <a:gd name="connsiteX5" fmla="*/ 46239 w 337644"/>
              <a:gd name="connsiteY5" fmla="*/ 36772 h 37669"/>
              <a:gd name="connsiteX6" fmla="*/ 47509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1 w 337644"/>
              <a:gd name="connsiteY13" fmla="*/ 36391 h 37669"/>
              <a:gd name="connsiteX14" fmla="*/ 323543 w 337644"/>
              <a:gd name="connsiteY14" fmla="*/ 35121 h 37669"/>
              <a:gd name="connsiteX15" fmla="*/ 334087 w 337644"/>
              <a:gd name="connsiteY15" fmla="*/ 35756 h 37669"/>
              <a:gd name="connsiteX16" fmla="*/ 337644 w 337644"/>
              <a:gd name="connsiteY16" fmla="*/ 18730 h 37669"/>
              <a:gd name="connsiteX17" fmla="*/ 334087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049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049" y="35756"/>
                </a:moveTo>
                <a:cubicBezTo>
                  <a:pt x="4319" y="35883"/>
                  <a:pt x="5589" y="36010"/>
                  <a:pt x="6986" y="36137"/>
                </a:cubicBezTo>
                <a:cubicBezTo>
                  <a:pt x="11179" y="36645"/>
                  <a:pt x="14989" y="37153"/>
                  <a:pt x="18800" y="37281"/>
                </a:cubicBezTo>
                <a:cubicBezTo>
                  <a:pt x="21214" y="37408"/>
                  <a:pt x="23373" y="37408"/>
                  <a:pt x="26041" y="37153"/>
                </a:cubicBezTo>
                <a:cubicBezTo>
                  <a:pt x="29471" y="36772"/>
                  <a:pt x="33154" y="36645"/>
                  <a:pt x="36712" y="36899"/>
                </a:cubicBezTo>
                <a:cubicBezTo>
                  <a:pt x="36838" y="36899"/>
                  <a:pt x="43190" y="36899"/>
                  <a:pt x="46239" y="36772"/>
                </a:cubicBezTo>
                <a:cubicBezTo>
                  <a:pt x="46620" y="36772"/>
                  <a:pt x="47001" y="36899"/>
                  <a:pt x="47509" y="36899"/>
                </a:cubicBezTo>
                <a:cubicBezTo>
                  <a:pt x="49541" y="37153"/>
                  <a:pt x="51828" y="36899"/>
                  <a:pt x="54115" y="36645"/>
                </a:cubicBezTo>
                <a:cubicBezTo>
                  <a:pt x="80028" y="36391"/>
                  <a:pt x="105942" y="36645"/>
                  <a:pt x="131857" y="35121"/>
                </a:cubicBezTo>
                <a:cubicBezTo>
                  <a:pt x="140875" y="34612"/>
                  <a:pt x="149895" y="33850"/>
                  <a:pt x="159041"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600" y="37408"/>
                  <a:pt x="260791" y="36772"/>
                  <a:pt x="268921" y="36391"/>
                </a:cubicBezTo>
                <a:cubicBezTo>
                  <a:pt x="287086" y="35629"/>
                  <a:pt x="305251" y="35375"/>
                  <a:pt x="323543" y="35121"/>
                </a:cubicBezTo>
                <a:cubicBezTo>
                  <a:pt x="326974" y="35121"/>
                  <a:pt x="330531" y="35375"/>
                  <a:pt x="334087" y="35756"/>
                </a:cubicBezTo>
                <a:lnTo>
                  <a:pt x="337644" y="18730"/>
                </a:lnTo>
                <a:lnTo>
                  <a:pt x="334087" y="306"/>
                </a:lnTo>
                <a:cubicBezTo>
                  <a:pt x="332055" y="180"/>
                  <a:pt x="330022" y="180"/>
                  <a:pt x="328117" y="180"/>
                </a:cubicBezTo>
                <a:cubicBezTo>
                  <a:pt x="311349" y="-583"/>
                  <a:pt x="294454" y="1323"/>
                  <a:pt x="278068" y="1450"/>
                </a:cubicBezTo>
                <a:cubicBezTo>
                  <a:pt x="232718" y="1958"/>
                  <a:pt x="187241" y="1450"/>
                  <a:pt x="141892" y="2720"/>
                </a:cubicBezTo>
                <a:cubicBezTo>
                  <a:pt x="133635" y="2974"/>
                  <a:pt x="113437" y="2467"/>
                  <a:pt x="111786" y="2212"/>
                </a:cubicBezTo>
                <a:cubicBezTo>
                  <a:pt x="100353" y="-75"/>
                  <a:pt x="88158" y="1958"/>
                  <a:pt x="76218" y="1704"/>
                </a:cubicBezTo>
                <a:cubicBezTo>
                  <a:pt x="72025" y="1577"/>
                  <a:pt x="67833" y="1577"/>
                  <a:pt x="63642" y="1577"/>
                </a:cubicBezTo>
                <a:cubicBezTo>
                  <a:pt x="56782" y="1450"/>
                  <a:pt x="49922" y="1450"/>
                  <a:pt x="43063" y="1323"/>
                </a:cubicBezTo>
                <a:cubicBezTo>
                  <a:pt x="29724"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78" name="Freeform 277">
            <a:extLst>
              <a:ext uri="{FF2B5EF4-FFF2-40B4-BE49-F238E27FC236}">
                <a16:creationId xmlns:a16="http://schemas.microsoft.com/office/drawing/2014/main" id="{A37DBD5D-8623-8F47-BA06-ED67D7635F74}"/>
              </a:ext>
            </a:extLst>
          </p:cNvPr>
          <p:cNvSpPr/>
          <p:nvPr/>
        </p:nvSpPr>
        <p:spPr>
          <a:xfrm>
            <a:off x="8570367" y="6446861"/>
            <a:ext cx="337643" cy="33838"/>
          </a:xfrm>
          <a:custGeom>
            <a:avLst/>
            <a:gdLst>
              <a:gd name="connsiteX0" fmla="*/ 3049 w 337643"/>
              <a:gd name="connsiteY0" fmla="*/ 35756 h 37669"/>
              <a:gd name="connsiteX1" fmla="*/ 6986 w 337643"/>
              <a:gd name="connsiteY1" fmla="*/ 36137 h 37669"/>
              <a:gd name="connsiteX2" fmla="*/ 18800 w 337643"/>
              <a:gd name="connsiteY2" fmla="*/ 37281 h 37669"/>
              <a:gd name="connsiteX3" fmla="*/ 26041 w 337643"/>
              <a:gd name="connsiteY3" fmla="*/ 37153 h 37669"/>
              <a:gd name="connsiteX4" fmla="*/ 36711 w 337643"/>
              <a:gd name="connsiteY4" fmla="*/ 36899 h 37669"/>
              <a:gd name="connsiteX5" fmla="*/ 46238 w 337643"/>
              <a:gd name="connsiteY5" fmla="*/ 36772 h 37669"/>
              <a:gd name="connsiteX6" fmla="*/ 47509 w 337643"/>
              <a:gd name="connsiteY6" fmla="*/ 36899 h 37669"/>
              <a:gd name="connsiteX7" fmla="*/ 54114 w 337643"/>
              <a:gd name="connsiteY7" fmla="*/ 36645 h 37669"/>
              <a:gd name="connsiteX8" fmla="*/ 131857 w 337643"/>
              <a:gd name="connsiteY8" fmla="*/ 35121 h 37669"/>
              <a:gd name="connsiteX9" fmla="*/ 159040 w 337643"/>
              <a:gd name="connsiteY9" fmla="*/ 34612 h 37669"/>
              <a:gd name="connsiteX10" fmla="*/ 207947 w 337643"/>
              <a:gd name="connsiteY10" fmla="*/ 36137 h 37669"/>
              <a:gd name="connsiteX11" fmla="*/ 231066 w 337643"/>
              <a:gd name="connsiteY11" fmla="*/ 36137 h 37669"/>
              <a:gd name="connsiteX12" fmla="*/ 248469 w 337643"/>
              <a:gd name="connsiteY12" fmla="*/ 37662 h 37669"/>
              <a:gd name="connsiteX13" fmla="*/ 268921 w 337643"/>
              <a:gd name="connsiteY13" fmla="*/ 36391 h 37669"/>
              <a:gd name="connsiteX14" fmla="*/ 323543 w 337643"/>
              <a:gd name="connsiteY14" fmla="*/ 35121 h 37669"/>
              <a:gd name="connsiteX15" fmla="*/ 334087 w 337643"/>
              <a:gd name="connsiteY15" fmla="*/ 35756 h 37669"/>
              <a:gd name="connsiteX16" fmla="*/ 337644 w 337643"/>
              <a:gd name="connsiteY16" fmla="*/ 18730 h 37669"/>
              <a:gd name="connsiteX17" fmla="*/ 334087 w 337643"/>
              <a:gd name="connsiteY17" fmla="*/ 306 h 37669"/>
              <a:gd name="connsiteX18" fmla="*/ 328116 w 337643"/>
              <a:gd name="connsiteY18" fmla="*/ 180 h 37669"/>
              <a:gd name="connsiteX19" fmla="*/ 278067 w 337643"/>
              <a:gd name="connsiteY19" fmla="*/ 1450 h 37669"/>
              <a:gd name="connsiteX20" fmla="*/ 141892 w 337643"/>
              <a:gd name="connsiteY20" fmla="*/ 2720 h 37669"/>
              <a:gd name="connsiteX21" fmla="*/ 111786 w 337643"/>
              <a:gd name="connsiteY21" fmla="*/ 2212 h 37669"/>
              <a:gd name="connsiteX22" fmla="*/ 76218 w 337643"/>
              <a:gd name="connsiteY22" fmla="*/ 1704 h 37669"/>
              <a:gd name="connsiteX23" fmla="*/ 63641 w 337643"/>
              <a:gd name="connsiteY23" fmla="*/ 1577 h 37669"/>
              <a:gd name="connsiteX24" fmla="*/ 43062 w 337643"/>
              <a:gd name="connsiteY24" fmla="*/ 1323 h 37669"/>
              <a:gd name="connsiteX25" fmla="*/ 3049 w 337643"/>
              <a:gd name="connsiteY25" fmla="*/ 306 h 37669"/>
              <a:gd name="connsiteX26" fmla="*/ 0 w 337643"/>
              <a:gd name="connsiteY26" fmla="*/ 19746 h 37669"/>
              <a:gd name="connsiteX27" fmla="*/ 3049 w 337643"/>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69">
                <a:moveTo>
                  <a:pt x="3049" y="35756"/>
                </a:moveTo>
                <a:cubicBezTo>
                  <a:pt x="4319" y="35883"/>
                  <a:pt x="5589" y="36010"/>
                  <a:pt x="6986" y="36137"/>
                </a:cubicBezTo>
                <a:cubicBezTo>
                  <a:pt x="11179" y="36645"/>
                  <a:pt x="14989" y="37153"/>
                  <a:pt x="18800" y="37281"/>
                </a:cubicBezTo>
                <a:cubicBezTo>
                  <a:pt x="21214" y="37408"/>
                  <a:pt x="23373" y="37408"/>
                  <a:pt x="26041" y="37153"/>
                </a:cubicBezTo>
                <a:cubicBezTo>
                  <a:pt x="29471" y="36772"/>
                  <a:pt x="33154" y="36645"/>
                  <a:pt x="36711" y="36899"/>
                </a:cubicBezTo>
                <a:cubicBezTo>
                  <a:pt x="36838" y="36899"/>
                  <a:pt x="43190" y="36899"/>
                  <a:pt x="46238" y="36772"/>
                </a:cubicBezTo>
                <a:cubicBezTo>
                  <a:pt x="46620" y="36772"/>
                  <a:pt x="47000" y="36899"/>
                  <a:pt x="47509" y="36899"/>
                </a:cubicBezTo>
                <a:cubicBezTo>
                  <a:pt x="49541" y="37153"/>
                  <a:pt x="51827" y="36899"/>
                  <a:pt x="54114" y="36645"/>
                </a:cubicBezTo>
                <a:cubicBezTo>
                  <a:pt x="80028" y="36391"/>
                  <a:pt x="105942" y="36645"/>
                  <a:pt x="131857" y="35121"/>
                </a:cubicBezTo>
                <a:cubicBezTo>
                  <a:pt x="140875" y="34612"/>
                  <a:pt x="149895" y="33850"/>
                  <a:pt x="159040"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599" y="37408"/>
                  <a:pt x="260791" y="36772"/>
                  <a:pt x="268921" y="36391"/>
                </a:cubicBezTo>
                <a:cubicBezTo>
                  <a:pt x="287086" y="35629"/>
                  <a:pt x="305251" y="35375"/>
                  <a:pt x="323543" y="35121"/>
                </a:cubicBezTo>
                <a:cubicBezTo>
                  <a:pt x="326974" y="35121"/>
                  <a:pt x="330530" y="35375"/>
                  <a:pt x="334087" y="35756"/>
                </a:cubicBezTo>
                <a:lnTo>
                  <a:pt x="337644" y="18730"/>
                </a:lnTo>
                <a:lnTo>
                  <a:pt x="334087" y="306"/>
                </a:lnTo>
                <a:cubicBezTo>
                  <a:pt x="332054" y="180"/>
                  <a:pt x="330022" y="180"/>
                  <a:pt x="328116" y="180"/>
                </a:cubicBezTo>
                <a:cubicBezTo>
                  <a:pt x="311348" y="-583"/>
                  <a:pt x="294454" y="1323"/>
                  <a:pt x="278067" y="1450"/>
                </a:cubicBezTo>
                <a:cubicBezTo>
                  <a:pt x="232718" y="1958"/>
                  <a:pt x="187241" y="1450"/>
                  <a:pt x="141892" y="2720"/>
                </a:cubicBezTo>
                <a:cubicBezTo>
                  <a:pt x="133634" y="2974"/>
                  <a:pt x="113437" y="2467"/>
                  <a:pt x="111786" y="2212"/>
                </a:cubicBezTo>
                <a:cubicBezTo>
                  <a:pt x="100353" y="-75"/>
                  <a:pt x="88158" y="1958"/>
                  <a:pt x="76218" y="1704"/>
                </a:cubicBezTo>
                <a:cubicBezTo>
                  <a:pt x="72025" y="1577"/>
                  <a:pt x="67833" y="1577"/>
                  <a:pt x="63641" y="1577"/>
                </a:cubicBezTo>
                <a:cubicBezTo>
                  <a:pt x="56782" y="1450"/>
                  <a:pt x="49922" y="1450"/>
                  <a:pt x="43062" y="1323"/>
                </a:cubicBezTo>
                <a:cubicBezTo>
                  <a:pt x="29724"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79" name="Freeform 278">
            <a:extLst>
              <a:ext uri="{FF2B5EF4-FFF2-40B4-BE49-F238E27FC236}">
                <a16:creationId xmlns:a16="http://schemas.microsoft.com/office/drawing/2014/main" id="{5927DB49-C8E2-BA42-B4E4-6DC9A39FE45F}"/>
              </a:ext>
            </a:extLst>
          </p:cNvPr>
          <p:cNvSpPr/>
          <p:nvPr/>
        </p:nvSpPr>
        <p:spPr>
          <a:xfrm>
            <a:off x="8239455" y="6446861"/>
            <a:ext cx="337644" cy="33838"/>
          </a:xfrm>
          <a:custGeom>
            <a:avLst/>
            <a:gdLst>
              <a:gd name="connsiteX0" fmla="*/ 3049 w 337644"/>
              <a:gd name="connsiteY0" fmla="*/ 35756 h 37669"/>
              <a:gd name="connsiteX1" fmla="*/ 6987 w 337644"/>
              <a:gd name="connsiteY1" fmla="*/ 36137 h 37669"/>
              <a:gd name="connsiteX2" fmla="*/ 18801 w 337644"/>
              <a:gd name="connsiteY2" fmla="*/ 37281 h 37669"/>
              <a:gd name="connsiteX3" fmla="*/ 26042 w 337644"/>
              <a:gd name="connsiteY3" fmla="*/ 37153 h 37669"/>
              <a:gd name="connsiteX4" fmla="*/ 36712 w 337644"/>
              <a:gd name="connsiteY4" fmla="*/ 36899 h 37669"/>
              <a:gd name="connsiteX5" fmla="*/ 46239 w 337644"/>
              <a:gd name="connsiteY5" fmla="*/ 36772 h 37669"/>
              <a:gd name="connsiteX6" fmla="*/ 47510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8 w 337644"/>
              <a:gd name="connsiteY10" fmla="*/ 36137 h 37669"/>
              <a:gd name="connsiteX11" fmla="*/ 231066 w 337644"/>
              <a:gd name="connsiteY11" fmla="*/ 36137 h 37669"/>
              <a:gd name="connsiteX12" fmla="*/ 248469 w 337644"/>
              <a:gd name="connsiteY12" fmla="*/ 37662 h 37669"/>
              <a:gd name="connsiteX13" fmla="*/ 268922 w 337644"/>
              <a:gd name="connsiteY13" fmla="*/ 36391 h 37669"/>
              <a:gd name="connsiteX14" fmla="*/ 323544 w 337644"/>
              <a:gd name="connsiteY14" fmla="*/ 35121 h 37669"/>
              <a:gd name="connsiteX15" fmla="*/ 334088 w 337644"/>
              <a:gd name="connsiteY15" fmla="*/ 35756 h 37669"/>
              <a:gd name="connsiteX16" fmla="*/ 337644 w 337644"/>
              <a:gd name="connsiteY16" fmla="*/ 18730 h 37669"/>
              <a:gd name="connsiteX17" fmla="*/ 334088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049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049" y="35756"/>
                </a:moveTo>
                <a:cubicBezTo>
                  <a:pt x="4319" y="35883"/>
                  <a:pt x="5589" y="36010"/>
                  <a:pt x="6987" y="36137"/>
                </a:cubicBezTo>
                <a:cubicBezTo>
                  <a:pt x="11179" y="36645"/>
                  <a:pt x="14990" y="37153"/>
                  <a:pt x="18801" y="37281"/>
                </a:cubicBezTo>
                <a:cubicBezTo>
                  <a:pt x="21214" y="37408"/>
                  <a:pt x="23374" y="37408"/>
                  <a:pt x="26042" y="37153"/>
                </a:cubicBezTo>
                <a:cubicBezTo>
                  <a:pt x="29471" y="36772"/>
                  <a:pt x="33155" y="36645"/>
                  <a:pt x="36712" y="36899"/>
                </a:cubicBezTo>
                <a:cubicBezTo>
                  <a:pt x="36839" y="36899"/>
                  <a:pt x="43190" y="36899"/>
                  <a:pt x="46239" y="36772"/>
                </a:cubicBezTo>
                <a:cubicBezTo>
                  <a:pt x="46620" y="36772"/>
                  <a:pt x="47001" y="36899"/>
                  <a:pt x="47510" y="36899"/>
                </a:cubicBezTo>
                <a:cubicBezTo>
                  <a:pt x="49542" y="37153"/>
                  <a:pt x="51828" y="36899"/>
                  <a:pt x="54115" y="36645"/>
                </a:cubicBezTo>
                <a:cubicBezTo>
                  <a:pt x="80029" y="36391"/>
                  <a:pt x="105943" y="36645"/>
                  <a:pt x="131857" y="35121"/>
                </a:cubicBezTo>
                <a:cubicBezTo>
                  <a:pt x="140876" y="34612"/>
                  <a:pt x="149895" y="33850"/>
                  <a:pt x="159041" y="34612"/>
                </a:cubicBezTo>
                <a:cubicBezTo>
                  <a:pt x="175301" y="35883"/>
                  <a:pt x="191688" y="35756"/>
                  <a:pt x="207948" y="36137"/>
                </a:cubicBezTo>
                <a:cubicBezTo>
                  <a:pt x="215696" y="36264"/>
                  <a:pt x="220777" y="34485"/>
                  <a:pt x="231066" y="36137"/>
                </a:cubicBezTo>
                <a:cubicBezTo>
                  <a:pt x="235513" y="36391"/>
                  <a:pt x="244024" y="37789"/>
                  <a:pt x="248469" y="37662"/>
                </a:cubicBezTo>
                <a:cubicBezTo>
                  <a:pt x="256600" y="37408"/>
                  <a:pt x="260792" y="36772"/>
                  <a:pt x="268922" y="36391"/>
                </a:cubicBezTo>
                <a:cubicBezTo>
                  <a:pt x="287087" y="35629"/>
                  <a:pt x="305252" y="35375"/>
                  <a:pt x="323544" y="35121"/>
                </a:cubicBezTo>
                <a:cubicBezTo>
                  <a:pt x="326974" y="35121"/>
                  <a:pt x="330531" y="35375"/>
                  <a:pt x="334088" y="35756"/>
                </a:cubicBezTo>
                <a:lnTo>
                  <a:pt x="337644" y="18730"/>
                </a:lnTo>
                <a:lnTo>
                  <a:pt x="334088" y="306"/>
                </a:lnTo>
                <a:cubicBezTo>
                  <a:pt x="332055" y="180"/>
                  <a:pt x="330023" y="180"/>
                  <a:pt x="328117" y="180"/>
                </a:cubicBezTo>
                <a:cubicBezTo>
                  <a:pt x="311349" y="-583"/>
                  <a:pt x="294455" y="1323"/>
                  <a:pt x="278068" y="1450"/>
                </a:cubicBezTo>
                <a:cubicBezTo>
                  <a:pt x="232718" y="1958"/>
                  <a:pt x="187242" y="1450"/>
                  <a:pt x="141892" y="2720"/>
                </a:cubicBezTo>
                <a:cubicBezTo>
                  <a:pt x="133635" y="2974"/>
                  <a:pt x="113438" y="2467"/>
                  <a:pt x="111786" y="2212"/>
                </a:cubicBezTo>
                <a:cubicBezTo>
                  <a:pt x="100354" y="-75"/>
                  <a:pt x="88158" y="1958"/>
                  <a:pt x="76218" y="1704"/>
                </a:cubicBezTo>
                <a:cubicBezTo>
                  <a:pt x="72026" y="1577"/>
                  <a:pt x="67834" y="1577"/>
                  <a:pt x="63642" y="1577"/>
                </a:cubicBezTo>
                <a:cubicBezTo>
                  <a:pt x="56783" y="1450"/>
                  <a:pt x="49923" y="1450"/>
                  <a:pt x="43063" y="1323"/>
                </a:cubicBezTo>
                <a:cubicBezTo>
                  <a:pt x="29725"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1" name="Freeform 280">
            <a:extLst>
              <a:ext uri="{FF2B5EF4-FFF2-40B4-BE49-F238E27FC236}">
                <a16:creationId xmlns:a16="http://schemas.microsoft.com/office/drawing/2014/main" id="{15758472-DFBC-2041-972E-946343A26E25}"/>
              </a:ext>
            </a:extLst>
          </p:cNvPr>
          <p:cNvSpPr/>
          <p:nvPr/>
        </p:nvSpPr>
        <p:spPr>
          <a:xfrm>
            <a:off x="7908416" y="6446861"/>
            <a:ext cx="337644" cy="33838"/>
          </a:xfrm>
          <a:custGeom>
            <a:avLst/>
            <a:gdLst>
              <a:gd name="connsiteX0" fmla="*/ 3176 w 337644"/>
              <a:gd name="connsiteY0" fmla="*/ 35756 h 37669"/>
              <a:gd name="connsiteX1" fmla="*/ 6987 w 337644"/>
              <a:gd name="connsiteY1" fmla="*/ 36137 h 37669"/>
              <a:gd name="connsiteX2" fmla="*/ 18801 w 337644"/>
              <a:gd name="connsiteY2" fmla="*/ 37281 h 37669"/>
              <a:gd name="connsiteX3" fmla="*/ 26042 w 337644"/>
              <a:gd name="connsiteY3" fmla="*/ 37153 h 37669"/>
              <a:gd name="connsiteX4" fmla="*/ 36712 w 337644"/>
              <a:gd name="connsiteY4" fmla="*/ 36899 h 37669"/>
              <a:gd name="connsiteX5" fmla="*/ 46239 w 337644"/>
              <a:gd name="connsiteY5" fmla="*/ 36772 h 37669"/>
              <a:gd name="connsiteX6" fmla="*/ 47510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2 w 337644"/>
              <a:gd name="connsiteY13" fmla="*/ 36391 h 37669"/>
              <a:gd name="connsiteX14" fmla="*/ 323544 w 337644"/>
              <a:gd name="connsiteY14" fmla="*/ 35121 h 37669"/>
              <a:gd name="connsiteX15" fmla="*/ 334088 w 337644"/>
              <a:gd name="connsiteY15" fmla="*/ 35756 h 37669"/>
              <a:gd name="connsiteX16" fmla="*/ 337644 w 337644"/>
              <a:gd name="connsiteY16" fmla="*/ 18730 h 37669"/>
              <a:gd name="connsiteX17" fmla="*/ 334088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7" y="36137"/>
                </a:cubicBezTo>
                <a:cubicBezTo>
                  <a:pt x="11179" y="36645"/>
                  <a:pt x="14990" y="37153"/>
                  <a:pt x="18801" y="37281"/>
                </a:cubicBezTo>
                <a:cubicBezTo>
                  <a:pt x="21214" y="37408"/>
                  <a:pt x="23374" y="37408"/>
                  <a:pt x="26042" y="37153"/>
                </a:cubicBezTo>
                <a:cubicBezTo>
                  <a:pt x="29471" y="36772"/>
                  <a:pt x="33155" y="36645"/>
                  <a:pt x="36712" y="36899"/>
                </a:cubicBezTo>
                <a:cubicBezTo>
                  <a:pt x="36839" y="36899"/>
                  <a:pt x="43190" y="36899"/>
                  <a:pt x="46239" y="36772"/>
                </a:cubicBezTo>
                <a:cubicBezTo>
                  <a:pt x="46620" y="36772"/>
                  <a:pt x="47001" y="36899"/>
                  <a:pt x="47510" y="36899"/>
                </a:cubicBezTo>
                <a:cubicBezTo>
                  <a:pt x="49542" y="37153"/>
                  <a:pt x="51828" y="36899"/>
                  <a:pt x="54115" y="36645"/>
                </a:cubicBezTo>
                <a:cubicBezTo>
                  <a:pt x="80029" y="36391"/>
                  <a:pt x="105943" y="36645"/>
                  <a:pt x="131857" y="35121"/>
                </a:cubicBezTo>
                <a:cubicBezTo>
                  <a:pt x="140876" y="34612"/>
                  <a:pt x="149895" y="33850"/>
                  <a:pt x="159041" y="34612"/>
                </a:cubicBezTo>
                <a:cubicBezTo>
                  <a:pt x="175301" y="35883"/>
                  <a:pt x="191688" y="35756"/>
                  <a:pt x="207947" y="36137"/>
                </a:cubicBezTo>
                <a:cubicBezTo>
                  <a:pt x="215696" y="36264"/>
                  <a:pt x="220777" y="34485"/>
                  <a:pt x="231066" y="36137"/>
                </a:cubicBezTo>
                <a:cubicBezTo>
                  <a:pt x="235513" y="36391"/>
                  <a:pt x="244024" y="37789"/>
                  <a:pt x="248469" y="37662"/>
                </a:cubicBezTo>
                <a:cubicBezTo>
                  <a:pt x="256600" y="37408"/>
                  <a:pt x="260792" y="36772"/>
                  <a:pt x="268922" y="36391"/>
                </a:cubicBezTo>
                <a:cubicBezTo>
                  <a:pt x="287087" y="35629"/>
                  <a:pt x="305252" y="35375"/>
                  <a:pt x="323544" y="35121"/>
                </a:cubicBezTo>
                <a:cubicBezTo>
                  <a:pt x="326974" y="35121"/>
                  <a:pt x="330531" y="35375"/>
                  <a:pt x="334088" y="35756"/>
                </a:cubicBezTo>
                <a:lnTo>
                  <a:pt x="337644" y="18730"/>
                </a:lnTo>
                <a:lnTo>
                  <a:pt x="334088" y="306"/>
                </a:lnTo>
                <a:cubicBezTo>
                  <a:pt x="332055" y="180"/>
                  <a:pt x="330023" y="180"/>
                  <a:pt x="328117" y="180"/>
                </a:cubicBezTo>
                <a:cubicBezTo>
                  <a:pt x="311476" y="-583"/>
                  <a:pt x="294455" y="1323"/>
                  <a:pt x="278068" y="1450"/>
                </a:cubicBezTo>
                <a:cubicBezTo>
                  <a:pt x="232718" y="1958"/>
                  <a:pt x="187242" y="1450"/>
                  <a:pt x="141892" y="2720"/>
                </a:cubicBezTo>
                <a:cubicBezTo>
                  <a:pt x="133635" y="2974"/>
                  <a:pt x="113438" y="2467"/>
                  <a:pt x="111786" y="2212"/>
                </a:cubicBezTo>
                <a:cubicBezTo>
                  <a:pt x="100354" y="-75"/>
                  <a:pt x="88158" y="1958"/>
                  <a:pt x="76218" y="1704"/>
                </a:cubicBezTo>
                <a:cubicBezTo>
                  <a:pt x="72026" y="1577"/>
                  <a:pt x="67834" y="1577"/>
                  <a:pt x="63642" y="1577"/>
                </a:cubicBezTo>
                <a:cubicBezTo>
                  <a:pt x="56783" y="1450"/>
                  <a:pt x="49923"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2" name="Freeform 281">
            <a:extLst>
              <a:ext uri="{FF2B5EF4-FFF2-40B4-BE49-F238E27FC236}">
                <a16:creationId xmlns:a16="http://schemas.microsoft.com/office/drawing/2014/main" id="{27E47723-F0A4-344F-A767-A2B7AE60CD52}"/>
              </a:ext>
            </a:extLst>
          </p:cNvPr>
          <p:cNvSpPr/>
          <p:nvPr/>
        </p:nvSpPr>
        <p:spPr>
          <a:xfrm>
            <a:off x="7577632" y="6446861"/>
            <a:ext cx="337644" cy="33838"/>
          </a:xfrm>
          <a:custGeom>
            <a:avLst/>
            <a:gdLst>
              <a:gd name="connsiteX0" fmla="*/ 3176 w 337644"/>
              <a:gd name="connsiteY0" fmla="*/ 35756 h 37669"/>
              <a:gd name="connsiteX1" fmla="*/ 6986 w 337644"/>
              <a:gd name="connsiteY1" fmla="*/ 36137 h 37669"/>
              <a:gd name="connsiteX2" fmla="*/ 18800 w 337644"/>
              <a:gd name="connsiteY2" fmla="*/ 37281 h 37669"/>
              <a:gd name="connsiteX3" fmla="*/ 26041 w 337644"/>
              <a:gd name="connsiteY3" fmla="*/ 37153 h 37669"/>
              <a:gd name="connsiteX4" fmla="*/ 36712 w 337644"/>
              <a:gd name="connsiteY4" fmla="*/ 36899 h 37669"/>
              <a:gd name="connsiteX5" fmla="*/ 46239 w 337644"/>
              <a:gd name="connsiteY5" fmla="*/ 36772 h 37669"/>
              <a:gd name="connsiteX6" fmla="*/ 47509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1 w 337644"/>
              <a:gd name="connsiteY13" fmla="*/ 36391 h 37669"/>
              <a:gd name="connsiteX14" fmla="*/ 323544 w 337644"/>
              <a:gd name="connsiteY14" fmla="*/ 35121 h 37669"/>
              <a:gd name="connsiteX15" fmla="*/ 334087 w 337644"/>
              <a:gd name="connsiteY15" fmla="*/ 35756 h 37669"/>
              <a:gd name="connsiteX16" fmla="*/ 337644 w 337644"/>
              <a:gd name="connsiteY16" fmla="*/ 18730 h 37669"/>
              <a:gd name="connsiteX17" fmla="*/ 334087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6" y="36137"/>
                </a:cubicBezTo>
                <a:cubicBezTo>
                  <a:pt x="11179" y="36645"/>
                  <a:pt x="14989" y="37153"/>
                  <a:pt x="18800" y="37281"/>
                </a:cubicBezTo>
                <a:cubicBezTo>
                  <a:pt x="21214" y="37408"/>
                  <a:pt x="23374" y="37408"/>
                  <a:pt x="26041" y="37153"/>
                </a:cubicBezTo>
                <a:cubicBezTo>
                  <a:pt x="29471" y="36772"/>
                  <a:pt x="33154" y="36645"/>
                  <a:pt x="36712" y="36899"/>
                </a:cubicBezTo>
                <a:cubicBezTo>
                  <a:pt x="36839" y="36899"/>
                  <a:pt x="43190" y="36899"/>
                  <a:pt x="46239" y="36772"/>
                </a:cubicBezTo>
                <a:cubicBezTo>
                  <a:pt x="46620" y="36772"/>
                  <a:pt x="47001" y="36899"/>
                  <a:pt x="47509" y="36899"/>
                </a:cubicBezTo>
                <a:cubicBezTo>
                  <a:pt x="49542" y="37153"/>
                  <a:pt x="51828" y="36899"/>
                  <a:pt x="54115" y="36645"/>
                </a:cubicBezTo>
                <a:cubicBezTo>
                  <a:pt x="80028" y="36391"/>
                  <a:pt x="105943" y="36645"/>
                  <a:pt x="131857" y="35121"/>
                </a:cubicBezTo>
                <a:cubicBezTo>
                  <a:pt x="140876" y="34612"/>
                  <a:pt x="149895" y="33850"/>
                  <a:pt x="159041" y="34612"/>
                </a:cubicBezTo>
                <a:cubicBezTo>
                  <a:pt x="175300" y="35883"/>
                  <a:pt x="191688" y="35756"/>
                  <a:pt x="207947" y="36137"/>
                </a:cubicBezTo>
                <a:cubicBezTo>
                  <a:pt x="215696" y="36264"/>
                  <a:pt x="220777" y="34485"/>
                  <a:pt x="231066" y="36137"/>
                </a:cubicBezTo>
                <a:cubicBezTo>
                  <a:pt x="235512" y="36391"/>
                  <a:pt x="244024" y="37789"/>
                  <a:pt x="248469" y="37662"/>
                </a:cubicBezTo>
                <a:cubicBezTo>
                  <a:pt x="256600" y="37408"/>
                  <a:pt x="260792" y="36772"/>
                  <a:pt x="268921" y="36391"/>
                </a:cubicBezTo>
                <a:cubicBezTo>
                  <a:pt x="287086" y="35629"/>
                  <a:pt x="305252" y="35375"/>
                  <a:pt x="323544" y="35121"/>
                </a:cubicBezTo>
                <a:cubicBezTo>
                  <a:pt x="326974" y="35121"/>
                  <a:pt x="330531" y="35375"/>
                  <a:pt x="334087" y="35756"/>
                </a:cubicBezTo>
                <a:lnTo>
                  <a:pt x="337644" y="18730"/>
                </a:lnTo>
                <a:lnTo>
                  <a:pt x="334087" y="306"/>
                </a:lnTo>
                <a:cubicBezTo>
                  <a:pt x="332055" y="180"/>
                  <a:pt x="330022" y="180"/>
                  <a:pt x="328117" y="180"/>
                </a:cubicBezTo>
                <a:cubicBezTo>
                  <a:pt x="311476" y="-583"/>
                  <a:pt x="294454" y="1323"/>
                  <a:pt x="278068" y="1450"/>
                </a:cubicBezTo>
                <a:cubicBezTo>
                  <a:pt x="232718" y="1958"/>
                  <a:pt x="187241" y="1450"/>
                  <a:pt x="141892" y="2720"/>
                </a:cubicBezTo>
                <a:cubicBezTo>
                  <a:pt x="133508" y="2974"/>
                  <a:pt x="113437" y="2467"/>
                  <a:pt x="111786" y="2212"/>
                </a:cubicBezTo>
                <a:cubicBezTo>
                  <a:pt x="100354" y="-75"/>
                  <a:pt x="88158" y="1958"/>
                  <a:pt x="76218" y="1704"/>
                </a:cubicBezTo>
                <a:cubicBezTo>
                  <a:pt x="72025" y="1577"/>
                  <a:pt x="67834" y="1577"/>
                  <a:pt x="63642" y="1577"/>
                </a:cubicBezTo>
                <a:cubicBezTo>
                  <a:pt x="56783" y="1450"/>
                  <a:pt x="49922"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4" name="Freeform 283">
            <a:extLst>
              <a:ext uri="{FF2B5EF4-FFF2-40B4-BE49-F238E27FC236}">
                <a16:creationId xmlns:a16="http://schemas.microsoft.com/office/drawing/2014/main" id="{FE95C2B1-D7E8-8943-BFED-7E929C988E76}"/>
              </a:ext>
            </a:extLst>
          </p:cNvPr>
          <p:cNvSpPr/>
          <p:nvPr/>
        </p:nvSpPr>
        <p:spPr>
          <a:xfrm>
            <a:off x="7246720" y="6446861"/>
            <a:ext cx="345600" cy="33838"/>
          </a:xfrm>
          <a:custGeom>
            <a:avLst/>
            <a:gdLst>
              <a:gd name="connsiteX0" fmla="*/ 3176 w 337644"/>
              <a:gd name="connsiteY0" fmla="*/ 35756 h 37669"/>
              <a:gd name="connsiteX1" fmla="*/ 6986 w 337644"/>
              <a:gd name="connsiteY1" fmla="*/ 36137 h 37669"/>
              <a:gd name="connsiteX2" fmla="*/ 18800 w 337644"/>
              <a:gd name="connsiteY2" fmla="*/ 37281 h 37669"/>
              <a:gd name="connsiteX3" fmla="*/ 26041 w 337644"/>
              <a:gd name="connsiteY3" fmla="*/ 37153 h 37669"/>
              <a:gd name="connsiteX4" fmla="*/ 36712 w 337644"/>
              <a:gd name="connsiteY4" fmla="*/ 36899 h 37669"/>
              <a:gd name="connsiteX5" fmla="*/ 46239 w 337644"/>
              <a:gd name="connsiteY5" fmla="*/ 36772 h 37669"/>
              <a:gd name="connsiteX6" fmla="*/ 47509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7 w 337644"/>
              <a:gd name="connsiteY10" fmla="*/ 36137 h 37669"/>
              <a:gd name="connsiteX11" fmla="*/ 231066 w 337644"/>
              <a:gd name="connsiteY11" fmla="*/ 36137 h 37669"/>
              <a:gd name="connsiteX12" fmla="*/ 248469 w 337644"/>
              <a:gd name="connsiteY12" fmla="*/ 37662 h 37669"/>
              <a:gd name="connsiteX13" fmla="*/ 268921 w 337644"/>
              <a:gd name="connsiteY13" fmla="*/ 36391 h 37669"/>
              <a:gd name="connsiteX14" fmla="*/ 323543 w 337644"/>
              <a:gd name="connsiteY14" fmla="*/ 35121 h 37669"/>
              <a:gd name="connsiteX15" fmla="*/ 334087 w 337644"/>
              <a:gd name="connsiteY15" fmla="*/ 35756 h 37669"/>
              <a:gd name="connsiteX16" fmla="*/ 337644 w 337644"/>
              <a:gd name="connsiteY16" fmla="*/ 18730 h 37669"/>
              <a:gd name="connsiteX17" fmla="*/ 334087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6" y="36137"/>
                </a:cubicBezTo>
                <a:cubicBezTo>
                  <a:pt x="11179" y="36645"/>
                  <a:pt x="14989" y="37153"/>
                  <a:pt x="18800" y="37281"/>
                </a:cubicBezTo>
                <a:cubicBezTo>
                  <a:pt x="21214" y="37408"/>
                  <a:pt x="23373" y="37408"/>
                  <a:pt x="26041" y="37153"/>
                </a:cubicBezTo>
                <a:cubicBezTo>
                  <a:pt x="29471" y="36772"/>
                  <a:pt x="33154" y="36645"/>
                  <a:pt x="36712" y="36899"/>
                </a:cubicBezTo>
                <a:cubicBezTo>
                  <a:pt x="36838" y="36899"/>
                  <a:pt x="43190" y="36899"/>
                  <a:pt x="46239" y="36772"/>
                </a:cubicBezTo>
                <a:cubicBezTo>
                  <a:pt x="46620" y="36772"/>
                  <a:pt x="47001" y="36899"/>
                  <a:pt x="47509" y="36899"/>
                </a:cubicBezTo>
                <a:cubicBezTo>
                  <a:pt x="49541" y="37153"/>
                  <a:pt x="51828" y="36899"/>
                  <a:pt x="54115" y="36645"/>
                </a:cubicBezTo>
                <a:cubicBezTo>
                  <a:pt x="80028" y="36391"/>
                  <a:pt x="105942" y="36645"/>
                  <a:pt x="131857" y="35121"/>
                </a:cubicBezTo>
                <a:cubicBezTo>
                  <a:pt x="140875" y="34612"/>
                  <a:pt x="149895" y="33850"/>
                  <a:pt x="159041"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600" y="37408"/>
                  <a:pt x="260791" y="36772"/>
                  <a:pt x="268921" y="36391"/>
                </a:cubicBezTo>
                <a:cubicBezTo>
                  <a:pt x="287086" y="35629"/>
                  <a:pt x="305251" y="35375"/>
                  <a:pt x="323543" y="35121"/>
                </a:cubicBezTo>
                <a:cubicBezTo>
                  <a:pt x="326974" y="35121"/>
                  <a:pt x="330531" y="35375"/>
                  <a:pt x="334087" y="35756"/>
                </a:cubicBezTo>
                <a:lnTo>
                  <a:pt x="337644" y="18730"/>
                </a:lnTo>
                <a:lnTo>
                  <a:pt x="334087" y="306"/>
                </a:lnTo>
                <a:cubicBezTo>
                  <a:pt x="332055" y="180"/>
                  <a:pt x="330022" y="180"/>
                  <a:pt x="328117" y="180"/>
                </a:cubicBezTo>
                <a:cubicBezTo>
                  <a:pt x="311476" y="-583"/>
                  <a:pt x="294454" y="1323"/>
                  <a:pt x="278068" y="1450"/>
                </a:cubicBezTo>
                <a:cubicBezTo>
                  <a:pt x="232718" y="1958"/>
                  <a:pt x="187241" y="1450"/>
                  <a:pt x="141892" y="2720"/>
                </a:cubicBezTo>
                <a:cubicBezTo>
                  <a:pt x="133508" y="2974"/>
                  <a:pt x="113437" y="2467"/>
                  <a:pt x="111786" y="2212"/>
                </a:cubicBezTo>
                <a:cubicBezTo>
                  <a:pt x="100353" y="-75"/>
                  <a:pt x="88158" y="1958"/>
                  <a:pt x="76218" y="1704"/>
                </a:cubicBezTo>
                <a:cubicBezTo>
                  <a:pt x="72025" y="1577"/>
                  <a:pt x="67833" y="1577"/>
                  <a:pt x="63642" y="1577"/>
                </a:cubicBezTo>
                <a:cubicBezTo>
                  <a:pt x="56782" y="1450"/>
                  <a:pt x="49922" y="1450"/>
                  <a:pt x="43063" y="1323"/>
                </a:cubicBezTo>
                <a:cubicBezTo>
                  <a:pt x="29724"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5" name="Freeform 284">
            <a:extLst>
              <a:ext uri="{FF2B5EF4-FFF2-40B4-BE49-F238E27FC236}">
                <a16:creationId xmlns:a16="http://schemas.microsoft.com/office/drawing/2014/main" id="{1C00F2F0-986F-D847-BD7B-E1A7A14934B1}"/>
              </a:ext>
            </a:extLst>
          </p:cNvPr>
          <p:cNvSpPr/>
          <p:nvPr/>
        </p:nvSpPr>
        <p:spPr>
          <a:xfrm>
            <a:off x="6915809" y="6446861"/>
            <a:ext cx="337643" cy="33838"/>
          </a:xfrm>
          <a:custGeom>
            <a:avLst/>
            <a:gdLst>
              <a:gd name="connsiteX0" fmla="*/ 3176 w 337643"/>
              <a:gd name="connsiteY0" fmla="*/ 35756 h 37669"/>
              <a:gd name="connsiteX1" fmla="*/ 6986 w 337643"/>
              <a:gd name="connsiteY1" fmla="*/ 36137 h 37669"/>
              <a:gd name="connsiteX2" fmla="*/ 18800 w 337643"/>
              <a:gd name="connsiteY2" fmla="*/ 37281 h 37669"/>
              <a:gd name="connsiteX3" fmla="*/ 26041 w 337643"/>
              <a:gd name="connsiteY3" fmla="*/ 37153 h 37669"/>
              <a:gd name="connsiteX4" fmla="*/ 36711 w 337643"/>
              <a:gd name="connsiteY4" fmla="*/ 36899 h 37669"/>
              <a:gd name="connsiteX5" fmla="*/ 46238 w 337643"/>
              <a:gd name="connsiteY5" fmla="*/ 36772 h 37669"/>
              <a:gd name="connsiteX6" fmla="*/ 47509 w 337643"/>
              <a:gd name="connsiteY6" fmla="*/ 36899 h 37669"/>
              <a:gd name="connsiteX7" fmla="*/ 54114 w 337643"/>
              <a:gd name="connsiteY7" fmla="*/ 36645 h 37669"/>
              <a:gd name="connsiteX8" fmla="*/ 131857 w 337643"/>
              <a:gd name="connsiteY8" fmla="*/ 35121 h 37669"/>
              <a:gd name="connsiteX9" fmla="*/ 159040 w 337643"/>
              <a:gd name="connsiteY9" fmla="*/ 34612 h 37669"/>
              <a:gd name="connsiteX10" fmla="*/ 207947 w 337643"/>
              <a:gd name="connsiteY10" fmla="*/ 36137 h 37669"/>
              <a:gd name="connsiteX11" fmla="*/ 231066 w 337643"/>
              <a:gd name="connsiteY11" fmla="*/ 36137 h 37669"/>
              <a:gd name="connsiteX12" fmla="*/ 248469 w 337643"/>
              <a:gd name="connsiteY12" fmla="*/ 37662 h 37669"/>
              <a:gd name="connsiteX13" fmla="*/ 268921 w 337643"/>
              <a:gd name="connsiteY13" fmla="*/ 36391 h 37669"/>
              <a:gd name="connsiteX14" fmla="*/ 323543 w 337643"/>
              <a:gd name="connsiteY14" fmla="*/ 35121 h 37669"/>
              <a:gd name="connsiteX15" fmla="*/ 334087 w 337643"/>
              <a:gd name="connsiteY15" fmla="*/ 35756 h 37669"/>
              <a:gd name="connsiteX16" fmla="*/ 337644 w 337643"/>
              <a:gd name="connsiteY16" fmla="*/ 18730 h 37669"/>
              <a:gd name="connsiteX17" fmla="*/ 334087 w 337643"/>
              <a:gd name="connsiteY17" fmla="*/ 306 h 37669"/>
              <a:gd name="connsiteX18" fmla="*/ 328116 w 337643"/>
              <a:gd name="connsiteY18" fmla="*/ 180 h 37669"/>
              <a:gd name="connsiteX19" fmla="*/ 278067 w 337643"/>
              <a:gd name="connsiteY19" fmla="*/ 1450 h 37669"/>
              <a:gd name="connsiteX20" fmla="*/ 141892 w 337643"/>
              <a:gd name="connsiteY20" fmla="*/ 2720 h 37669"/>
              <a:gd name="connsiteX21" fmla="*/ 111786 w 337643"/>
              <a:gd name="connsiteY21" fmla="*/ 2212 h 37669"/>
              <a:gd name="connsiteX22" fmla="*/ 76218 w 337643"/>
              <a:gd name="connsiteY22" fmla="*/ 1704 h 37669"/>
              <a:gd name="connsiteX23" fmla="*/ 63641 w 337643"/>
              <a:gd name="connsiteY23" fmla="*/ 1577 h 37669"/>
              <a:gd name="connsiteX24" fmla="*/ 43062 w 337643"/>
              <a:gd name="connsiteY24" fmla="*/ 1323 h 37669"/>
              <a:gd name="connsiteX25" fmla="*/ 3049 w 337643"/>
              <a:gd name="connsiteY25" fmla="*/ 306 h 37669"/>
              <a:gd name="connsiteX26" fmla="*/ 0 w 337643"/>
              <a:gd name="connsiteY26" fmla="*/ 19746 h 37669"/>
              <a:gd name="connsiteX27" fmla="*/ 3176 w 337643"/>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69">
                <a:moveTo>
                  <a:pt x="3176" y="35756"/>
                </a:moveTo>
                <a:cubicBezTo>
                  <a:pt x="4446" y="35883"/>
                  <a:pt x="5716" y="36010"/>
                  <a:pt x="6986" y="36137"/>
                </a:cubicBezTo>
                <a:cubicBezTo>
                  <a:pt x="11179" y="36645"/>
                  <a:pt x="14989" y="37153"/>
                  <a:pt x="18800" y="37281"/>
                </a:cubicBezTo>
                <a:cubicBezTo>
                  <a:pt x="21214" y="37408"/>
                  <a:pt x="23373" y="37408"/>
                  <a:pt x="26041" y="37153"/>
                </a:cubicBezTo>
                <a:cubicBezTo>
                  <a:pt x="29471" y="36772"/>
                  <a:pt x="33154" y="36645"/>
                  <a:pt x="36711" y="36899"/>
                </a:cubicBezTo>
                <a:cubicBezTo>
                  <a:pt x="36838" y="36899"/>
                  <a:pt x="43190" y="36899"/>
                  <a:pt x="46238" y="36772"/>
                </a:cubicBezTo>
                <a:cubicBezTo>
                  <a:pt x="46620" y="36772"/>
                  <a:pt x="47000" y="36899"/>
                  <a:pt x="47509" y="36899"/>
                </a:cubicBezTo>
                <a:cubicBezTo>
                  <a:pt x="49541" y="37153"/>
                  <a:pt x="51827" y="36899"/>
                  <a:pt x="54114" y="36645"/>
                </a:cubicBezTo>
                <a:cubicBezTo>
                  <a:pt x="80028" y="36391"/>
                  <a:pt x="105942" y="36645"/>
                  <a:pt x="131857" y="35121"/>
                </a:cubicBezTo>
                <a:cubicBezTo>
                  <a:pt x="140875" y="34612"/>
                  <a:pt x="149895" y="33850"/>
                  <a:pt x="159040" y="34612"/>
                </a:cubicBezTo>
                <a:cubicBezTo>
                  <a:pt x="175300" y="35883"/>
                  <a:pt x="191687" y="35756"/>
                  <a:pt x="207947" y="36137"/>
                </a:cubicBezTo>
                <a:cubicBezTo>
                  <a:pt x="215696" y="36264"/>
                  <a:pt x="220777" y="34485"/>
                  <a:pt x="231066" y="36137"/>
                </a:cubicBezTo>
                <a:cubicBezTo>
                  <a:pt x="235512" y="36391"/>
                  <a:pt x="244023" y="37789"/>
                  <a:pt x="248469" y="37662"/>
                </a:cubicBezTo>
                <a:cubicBezTo>
                  <a:pt x="256599" y="37408"/>
                  <a:pt x="260791" y="36772"/>
                  <a:pt x="268921" y="36391"/>
                </a:cubicBezTo>
                <a:cubicBezTo>
                  <a:pt x="287086" y="35629"/>
                  <a:pt x="305251" y="35375"/>
                  <a:pt x="323543" y="35121"/>
                </a:cubicBezTo>
                <a:cubicBezTo>
                  <a:pt x="326974" y="35121"/>
                  <a:pt x="330530" y="35375"/>
                  <a:pt x="334087" y="35756"/>
                </a:cubicBezTo>
                <a:lnTo>
                  <a:pt x="337644" y="18730"/>
                </a:lnTo>
                <a:lnTo>
                  <a:pt x="334087" y="306"/>
                </a:lnTo>
                <a:cubicBezTo>
                  <a:pt x="332054" y="180"/>
                  <a:pt x="330022" y="180"/>
                  <a:pt x="328116" y="180"/>
                </a:cubicBezTo>
                <a:cubicBezTo>
                  <a:pt x="311476" y="-583"/>
                  <a:pt x="294454" y="1323"/>
                  <a:pt x="278067" y="1450"/>
                </a:cubicBezTo>
                <a:cubicBezTo>
                  <a:pt x="232718" y="1958"/>
                  <a:pt x="187241" y="1450"/>
                  <a:pt x="141892" y="2720"/>
                </a:cubicBezTo>
                <a:cubicBezTo>
                  <a:pt x="133507" y="2974"/>
                  <a:pt x="113437" y="2467"/>
                  <a:pt x="111786" y="2212"/>
                </a:cubicBezTo>
                <a:cubicBezTo>
                  <a:pt x="100353" y="-75"/>
                  <a:pt x="88158" y="1958"/>
                  <a:pt x="76218" y="1704"/>
                </a:cubicBezTo>
                <a:cubicBezTo>
                  <a:pt x="72025" y="1577"/>
                  <a:pt x="67833" y="1577"/>
                  <a:pt x="63641" y="1577"/>
                </a:cubicBezTo>
                <a:cubicBezTo>
                  <a:pt x="56782" y="1450"/>
                  <a:pt x="49922" y="1450"/>
                  <a:pt x="43062" y="1323"/>
                </a:cubicBezTo>
                <a:cubicBezTo>
                  <a:pt x="29724"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7" name="Freeform 286">
            <a:extLst>
              <a:ext uri="{FF2B5EF4-FFF2-40B4-BE49-F238E27FC236}">
                <a16:creationId xmlns:a16="http://schemas.microsoft.com/office/drawing/2014/main" id="{4A36DB15-0B32-7C43-BF2A-2AE1A8D380AD}"/>
              </a:ext>
            </a:extLst>
          </p:cNvPr>
          <p:cNvSpPr/>
          <p:nvPr/>
        </p:nvSpPr>
        <p:spPr>
          <a:xfrm>
            <a:off x="6584897" y="6446861"/>
            <a:ext cx="337644" cy="33838"/>
          </a:xfrm>
          <a:custGeom>
            <a:avLst/>
            <a:gdLst>
              <a:gd name="connsiteX0" fmla="*/ 3176 w 337644"/>
              <a:gd name="connsiteY0" fmla="*/ 35756 h 37669"/>
              <a:gd name="connsiteX1" fmla="*/ 6987 w 337644"/>
              <a:gd name="connsiteY1" fmla="*/ 36137 h 37669"/>
              <a:gd name="connsiteX2" fmla="*/ 18801 w 337644"/>
              <a:gd name="connsiteY2" fmla="*/ 37281 h 37669"/>
              <a:gd name="connsiteX3" fmla="*/ 26042 w 337644"/>
              <a:gd name="connsiteY3" fmla="*/ 37153 h 37669"/>
              <a:gd name="connsiteX4" fmla="*/ 36712 w 337644"/>
              <a:gd name="connsiteY4" fmla="*/ 36899 h 37669"/>
              <a:gd name="connsiteX5" fmla="*/ 46239 w 337644"/>
              <a:gd name="connsiteY5" fmla="*/ 36772 h 37669"/>
              <a:gd name="connsiteX6" fmla="*/ 47510 w 337644"/>
              <a:gd name="connsiteY6" fmla="*/ 36899 h 37669"/>
              <a:gd name="connsiteX7" fmla="*/ 54115 w 337644"/>
              <a:gd name="connsiteY7" fmla="*/ 36645 h 37669"/>
              <a:gd name="connsiteX8" fmla="*/ 131857 w 337644"/>
              <a:gd name="connsiteY8" fmla="*/ 35121 h 37669"/>
              <a:gd name="connsiteX9" fmla="*/ 159041 w 337644"/>
              <a:gd name="connsiteY9" fmla="*/ 34612 h 37669"/>
              <a:gd name="connsiteX10" fmla="*/ 207948 w 337644"/>
              <a:gd name="connsiteY10" fmla="*/ 36137 h 37669"/>
              <a:gd name="connsiteX11" fmla="*/ 231066 w 337644"/>
              <a:gd name="connsiteY11" fmla="*/ 36137 h 37669"/>
              <a:gd name="connsiteX12" fmla="*/ 248469 w 337644"/>
              <a:gd name="connsiteY12" fmla="*/ 37662 h 37669"/>
              <a:gd name="connsiteX13" fmla="*/ 268922 w 337644"/>
              <a:gd name="connsiteY13" fmla="*/ 36391 h 37669"/>
              <a:gd name="connsiteX14" fmla="*/ 323544 w 337644"/>
              <a:gd name="connsiteY14" fmla="*/ 35121 h 37669"/>
              <a:gd name="connsiteX15" fmla="*/ 334088 w 337644"/>
              <a:gd name="connsiteY15" fmla="*/ 35756 h 37669"/>
              <a:gd name="connsiteX16" fmla="*/ 337644 w 337644"/>
              <a:gd name="connsiteY16" fmla="*/ 18730 h 37669"/>
              <a:gd name="connsiteX17" fmla="*/ 334088 w 337644"/>
              <a:gd name="connsiteY17" fmla="*/ 306 h 37669"/>
              <a:gd name="connsiteX18" fmla="*/ 328117 w 337644"/>
              <a:gd name="connsiteY18" fmla="*/ 180 h 37669"/>
              <a:gd name="connsiteX19" fmla="*/ 278068 w 337644"/>
              <a:gd name="connsiteY19" fmla="*/ 1450 h 37669"/>
              <a:gd name="connsiteX20" fmla="*/ 141892 w 337644"/>
              <a:gd name="connsiteY20" fmla="*/ 2720 h 37669"/>
              <a:gd name="connsiteX21" fmla="*/ 111786 w 337644"/>
              <a:gd name="connsiteY21" fmla="*/ 2212 h 37669"/>
              <a:gd name="connsiteX22" fmla="*/ 76218 w 337644"/>
              <a:gd name="connsiteY22" fmla="*/ 1704 h 37669"/>
              <a:gd name="connsiteX23" fmla="*/ 63642 w 337644"/>
              <a:gd name="connsiteY23" fmla="*/ 1577 h 37669"/>
              <a:gd name="connsiteX24" fmla="*/ 43063 w 337644"/>
              <a:gd name="connsiteY24" fmla="*/ 1323 h 37669"/>
              <a:gd name="connsiteX25" fmla="*/ 3049 w 337644"/>
              <a:gd name="connsiteY25" fmla="*/ 306 h 37669"/>
              <a:gd name="connsiteX26" fmla="*/ 0 w 337644"/>
              <a:gd name="connsiteY26" fmla="*/ 19746 h 37669"/>
              <a:gd name="connsiteX27" fmla="*/ 3176 w 337644"/>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69">
                <a:moveTo>
                  <a:pt x="3176" y="35756"/>
                </a:moveTo>
                <a:cubicBezTo>
                  <a:pt x="4446" y="35883"/>
                  <a:pt x="5716" y="36010"/>
                  <a:pt x="6987" y="36137"/>
                </a:cubicBezTo>
                <a:cubicBezTo>
                  <a:pt x="11179" y="36645"/>
                  <a:pt x="14990" y="37153"/>
                  <a:pt x="18801" y="37281"/>
                </a:cubicBezTo>
                <a:cubicBezTo>
                  <a:pt x="21214" y="37408"/>
                  <a:pt x="23374" y="37408"/>
                  <a:pt x="26042" y="37153"/>
                </a:cubicBezTo>
                <a:cubicBezTo>
                  <a:pt x="29471" y="36772"/>
                  <a:pt x="33155" y="36645"/>
                  <a:pt x="36712" y="36899"/>
                </a:cubicBezTo>
                <a:cubicBezTo>
                  <a:pt x="36839" y="36899"/>
                  <a:pt x="43190" y="36899"/>
                  <a:pt x="46239" y="36772"/>
                </a:cubicBezTo>
                <a:cubicBezTo>
                  <a:pt x="46620" y="36772"/>
                  <a:pt x="47001" y="36899"/>
                  <a:pt x="47510" y="36899"/>
                </a:cubicBezTo>
                <a:cubicBezTo>
                  <a:pt x="49542" y="37153"/>
                  <a:pt x="51828" y="36899"/>
                  <a:pt x="54115" y="36645"/>
                </a:cubicBezTo>
                <a:cubicBezTo>
                  <a:pt x="80029" y="36391"/>
                  <a:pt x="105943" y="36645"/>
                  <a:pt x="131857" y="35121"/>
                </a:cubicBezTo>
                <a:cubicBezTo>
                  <a:pt x="140876" y="34612"/>
                  <a:pt x="149895" y="33850"/>
                  <a:pt x="159041" y="34612"/>
                </a:cubicBezTo>
                <a:cubicBezTo>
                  <a:pt x="175301" y="35883"/>
                  <a:pt x="191688" y="35756"/>
                  <a:pt x="207948" y="36137"/>
                </a:cubicBezTo>
                <a:cubicBezTo>
                  <a:pt x="215696" y="36264"/>
                  <a:pt x="220777" y="34485"/>
                  <a:pt x="231066" y="36137"/>
                </a:cubicBezTo>
                <a:cubicBezTo>
                  <a:pt x="235513" y="36391"/>
                  <a:pt x="244024" y="37789"/>
                  <a:pt x="248469" y="37662"/>
                </a:cubicBezTo>
                <a:cubicBezTo>
                  <a:pt x="256600" y="37408"/>
                  <a:pt x="260792" y="36772"/>
                  <a:pt x="268922" y="36391"/>
                </a:cubicBezTo>
                <a:cubicBezTo>
                  <a:pt x="287087" y="35629"/>
                  <a:pt x="305252" y="35375"/>
                  <a:pt x="323544" y="35121"/>
                </a:cubicBezTo>
                <a:cubicBezTo>
                  <a:pt x="326974" y="35121"/>
                  <a:pt x="330531" y="35375"/>
                  <a:pt x="334088" y="35756"/>
                </a:cubicBezTo>
                <a:lnTo>
                  <a:pt x="337644" y="18730"/>
                </a:lnTo>
                <a:lnTo>
                  <a:pt x="334088" y="306"/>
                </a:lnTo>
                <a:cubicBezTo>
                  <a:pt x="332055" y="180"/>
                  <a:pt x="330023" y="180"/>
                  <a:pt x="328117" y="180"/>
                </a:cubicBezTo>
                <a:cubicBezTo>
                  <a:pt x="311476" y="-583"/>
                  <a:pt x="294455" y="1323"/>
                  <a:pt x="278068" y="1450"/>
                </a:cubicBezTo>
                <a:cubicBezTo>
                  <a:pt x="232718" y="1958"/>
                  <a:pt x="187242" y="1450"/>
                  <a:pt x="141892" y="2720"/>
                </a:cubicBezTo>
                <a:cubicBezTo>
                  <a:pt x="133508" y="2974"/>
                  <a:pt x="113438" y="2467"/>
                  <a:pt x="111786" y="2212"/>
                </a:cubicBezTo>
                <a:cubicBezTo>
                  <a:pt x="100354" y="-75"/>
                  <a:pt x="88158" y="1958"/>
                  <a:pt x="76218" y="1704"/>
                </a:cubicBezTo>
                <a:cubicBezTo>
                  <a:pt x="72026" y="1577"/>
                  <a:pt x="67834" y="1577"/>
                  <a:pt x="63642" y="1577"/>
                </a:cubicBezTo>
                <a:cubicBezTo>
                  <a:pt x="56783" y="1450"/>
                  <a:pt x="49923" y="1450"/>
                  <a:pt x="43063" y="1323"/>
                </a:cubicBezTo>
                <a:cubicBezTo>
                  <a:pt x="29725" y="1196"/>
                  <a:pt x="16387" y="815"/>
                  <a:pt x="3049" y="306"/>
                </a:cubicBezTo>
                <a:lnTo>
                  <a:pt x="0" y="19746"/>
                </a:lnTo>
                <a:lnTo>
                  <a:pt x="3176"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88" name="Freeform 287">
            <a:extLst>
              <a:ext uri="{FF2B5EF4-FFF2-40B4-BE49-F238E27FC236}">
                <a16:creationId xmlns:a16="http://schemas.microsoft.com/office/drawing/2014/main" id="{FC7913BE-D5BF-D845-9198-8243C73811C3}"/>
              </a:ext>
            </a:extLst>
          </p:cNvPr>
          <p:cNvSpPr/>
          <p:nvPr/>
        </p:nvSpPr>
        <p:spPr>
          <a:xfrm>
            <a:off x="6254113" y="6446861"/>
            <a:ext cx="337517" cy="33838"/>
          </a:xfrm>
          <a:custGeom>
            <a:avLst/>
            <a:gdLst>
              <a:gd name="connsiteX0" fmla="*/ 3049 w 337517"/>
              <a:gd name="connsiteY0" fmla="*/ 35756 h 37669"/>
              <a:gd name="connsiteX1" fmla="*/ 6860 w 337517"/>
              <a:gd name="connsiteY1" fmla="*/ 36137 h 37669"/>
              <a:gd name="connsiteX2" fmla="*/ 18673 w 337517"/>
              <a:gd name="connsiteY2" fmla="*/ 37281 h 37669"/>
              <a:gd name="connsiteX3" fmla="*/ 25914 w 337517"/>
              <a:gd name="connsiteY3" fmla="*/ 37153 h 37669"/>
              <a:gd name="connsiteX4" fmla="*/ 36585 w 337517"/>
              <a:gd name="connsiteY4" fmla="*/ 36899 h 37669"/>
              <a:gd name="connsiteX5" fmla="*/ 46112 w 337517"/>
              <a:gd name="connsiteY5" fmla="*/ 36772 h 37669"/>
              <a:gd name="connsiteX6" fmla="*/ 47382 w 337517"/>
              <a:gd name="connsiteY6" fmla="*/ 36899 h 37669"/>
              <a:gd name="connsiteX7" fmla="*/ 53987 w 337517"/>
              <a:gd name="connsiteY7" fmla="*/ 36645 h 37669"/>
              <a:gd name="connsiteX8" fmla="*/ 131729 w 337517"/>
              <a:gd name="connsiteY8" fmla="*/ 35121 h 37669"/>
              <a:gd name="connsiteX9" fmla="*/ 158914 w 337517"/>
              <a:gd name="connsiteY9" fmla="*/ 34612 h 37669"/>
              <a:gd name="connsiteX10" fmla="*/ 207820 w 337517"/>
              <a:gd name="connsiteY10" fmla="*/ 36137 h 37669"/>
              <a:gd name="connsiteX11" fmla="*/ 230939 w 337517"/>
              <a:gd name="connsiteY11" fmla="*/ 36137 h 37669"/>
              <a:gd name="connsiteX12" fmla="*/ 248343 w 337517"/>
              <a:gd name="connsiteY12" fmla="*/ 37662 h 37669"/>
              <a:gd name="connsiteX13" fmla="*/ 268795 w 337517"/>
              <a:gd name="connsiteY13" fmla="*/ 36391 h 37669"/>
              <a:gd name="connsiteX14" fmla="*/ 323417 w 337517"/>
              <a:gd name="connsiteY14" fmla="*/ 35121 h 37669"/>
              <a:gd name="connsiteX15" fmla="*/ 333960 w 337517"/>
              <a:gd name="connsiteY15" fmla="*/ 35756 h 37669"/>
              <a:gd name="connsiteX16" fmla="*/ 337517 w 337517"/>
              <a:gd name="connsiteY16" fmla="*/ 18730 h 37669"/>
              <a:gd name="connsiteX17" fmla="*/ 333960 w 337517"/>
              <a:gd name="connsiteY17" fmla="*/ 306 h 37669"/>
              <a:gd name="connsiteX18" fmla="*/ 327990 w 337517"/>
              <a:gd name="connsiteY18" fmla="*/ 180 h 37669"/>
              <a:gd name="connsiteX19" fmla="*/ 277940 w 337517"/>
              <a:gd name="connsiteY19" fmla="*/ 1450 h 37669"/>
              <a:gd name="connsiteX20" fmla="*/ 141765 w 337517"/>
              <a:gd name="connsiteY20" fmla="*/ 2720 h 37669"/>
              <a:gd name="connsiteX21" fmla="*/ 111659 w 337517"/>
              <a:gd name="connsiteY21" fmla="*/ 2212 h 37669"/>
              <a:gd name="connsiteX22" fmla="*/ 76218 w 337517"/>
              <a:gd name="connsiteY22" fmla="*/ 1704 h 37669"/>
              <a:gd name="connsiteX23" fmla="*/ 63642 w 337517"/>
              <a:gd name="connsiteY23" fmla="*/ 1577 h 37669"/>
              <a:gd name="connsiteX24" fmla="*/ 43063 w 337517"/>
              <a:gd name="connsiteY24" fmla="*/ 1323 h 37669"/>
              <a:gd name="connsiteX25" fmla="*/ 3049 w 337517"/>
              <a:gd name="connsiteY25" fmla="*/ 306 h 37669"/>
              <a:gd name="connsiteX26" fmla="*/ 0 w 337517"/>
              <a:gd name="connsiteY26" fmla="*/ 19746 h 37669"/>
              <a:gd name="connsiteX27" fmla="*/ 3049 w 337517"/>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69">
                <a:moveTo>
                  <a:pt x="3049" y="35756"/>
                </a:moveTo>
                <a:cubicBezTo>
                  <a:pt x="4319" y="35883"/>
                  <a:pt x="5589" y="36010"/>
                  <a:pt x="6860" y="36137"/>
                </a:cubicBezTo>
                <a:cubicBezTo>
                  <a:pt x="11051" y="36645"/>
                  <a:pt x="14863" y="37153"/>
                  <a:pt x="18673" y="37281"/>
                </a:cubicBezTo>
                <a:cubicBezTo>
                  <a:pt x="21087" y="37408"/>
                  <a:pt x="23247" y="37408"/>
                  <a:pt x="25914" y="37153"/>
                </a:cubicBezTo>
                <a:cubicBezTo>
                  <a:pt x="29344" y="36772"/>
                  <a:pt x="33028" y="36645"/>
                  <a:pt x="36585" y="36899"/>
                </a:cubicBezTo>
                <a:cubicBezTo>
                  <a:pt x="36712" y="36899"/>
                  <a:pt x="43063" y="36899"/>
                  <a:pt x="46112" y="36772"/>
                </a:cubicBezTo>
                <a:cubicBezTo>
                  <a:pt x="46493" y="36772"/>
                  <a:pt x="46874" y="36899"/>
                  <a:pt x="47382" y="36899"/>
                </a:cubicBezTo>
                <a:cubicBezTo>
                  <a:pt x="49415" y="37153"/>
                  <a:pt x="51701" y="36899"/>
                  <a:pt x="53987" y="36645"/>
                </a:cubicBezTo>
                <a:cubicBezTo>
                  <a:pt x="79902" y="36391"/>
                  <a:pt x="105816" y="36645"/>
                  <a:pt x="131729" y="35121"/>
                </a:cubicBezTo>
                <a:cubicBezTo>
                  <a:pt x="140749" y="34612"/>
                  <a:pt x="149768" y="33850"/>
                  <a:pt x="158914" y="34612"/>
                </a:cubicBezTo>
                <a:cubicBezTo>
                  <a:pt x="175174" y="35883"/>
                  <a:pt x="191561" y="35756"/>
                  <a:pt x="207820" y="36137"/>
                </a:cubicBezTo>
                <a:cubicBezTo>
                  <a:pt x="215569" y="36264"/>
                  <a:pt x="220650" y="34485"/>
                  <a:pt x="230939" y="36137"/>
                </a:cubicBezTo>
                <a:cubicBezTo>
                  <a:pt x="235385" y="36391"/>
                  <a:pt x="243897" y="37789"/>
                  <a:pt x="248343" y="37662"/>
                </a:cubicBezTo>
                <a:cubicBezTo>
                  <a:pt x="256472" y="37408"/>
                  <a:pt x="260665" y="36772"/>
                  <a:pt x="268795" y="36391"/>
                </a:cubicBezTo>
                <a:cubicBezTo>
                  <a:pt x="286960" y="35629"/>
                  <a:pt x="305125" y="35375"/>
                  <a:pt x="323417" y="35121"/>
                </a:cubicBezTo>
                <a:cubicBezTo>
                  <a:pt x="326846" y="35121"/>
                  <a:pt x="330404" y="35375"/>
                  <a:pt x="333960" y="35756"/>
                </a:cubicBezTo>
                <a:lnTo>
                  <a:pt x="337517" y="18730"/>
                </a:lnTo>
                <a:lnTo>
                  <a:pt x="333960" y="306"/>
                </a:lnTo>
                <a:cubicBezTo>
                  <a:pt x="331928" y="180"/>
                  <a:pt x="329896" y="180"/>
                  <a:pt x="327990" y="180"/>
                </a:cubicBezTo>
                <a:cubicBezTo>
                  <a:pt x="311349" y="-583"/>
                  <a:pt x="294327" y="1323"/>
                  <a:pt x="277940" y="1450"/>
                </a:cubicBezTo>
                <a:cubicBezTo>
                  <a:pt x="232591" y="1958"/>
                  <a:pt x="187114" y="1450"/>
                  <a:pt x="141765" y="2720"/>
                </a:cubicBezTo>
                <a:cubicBezTo>
                  <a:pt x="133381" y="2974"/>
                  <a:pt x="113310" y="2467"/>
                  <a:pt x="111659" y="2212"/>
                </a:cubicBezTo>
                <a:cubicBezTo>
                  <a:pt x="100226" y="-75"/>
                  <a:pt x="88031" y="1958"/>
                  <a:pt x="76218" y="1704"/>
                </a:cubicBezTo>
                <a:cubicBezTo>
                  <a:pt x="72026" y="1577"/>
                  <a:pt x="67834" y="1577"/>
                  <a:pt x="63642" y="1577"/>
                </a:cubicBezTo>
                <a:cubicBezTo>
                  <a:pt x="56782" y="1450"/>
                  <a:pt x="49922" y="1450"/>
                  <a:pt x="43063" y="1323"/>
                </a:cubicBezTo>
                <a:cubicBezTo>
                  <a:pt x="29725"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90" name="Freeform 289">
            <a:extLst>
              <a:ext uri="{FF2B5EF4-FFF2-40B4-BE49-F238E27FC236}">
                <a16:creationId xmlns:a16="http://schemas.microsoft.com/office/drawing/2014/main" id="{3D26FDFB-739F-BF45-A8F2-97879C2F3EE8}"/>
              </a:ext>
            </a:extLst>
          </p:cNvPr>
          <p:cNvSpPr/>
          <p:nvPr/>
        </p:nvSpPr>
        <p:spPr>
          <a:xfrm>
            <a:off x="5923201" y="6446861"/>
            <a:ext cx="337517" cy="33838"/>
          </a:xfrm>
          <a:custGeom>
            <a:avLst/>
            <a:gdLst>
              <a:gd name="connsiteX0" fmla="*/ 3049 w 337517"/>
              <a:gd name="connsiteY0" fmla="*/ 35756 h 37669"/>
              <a:gd name="connsiteX1" fmla="*/ 6859 w 337517"/>
              <a:gd name="connsiteY1" fmla="*/ 36137 h 37669"/>
              <a:gd name="connsiteX2" fmla="*/ 18673 w 337517"/>
              <a:gd name="connsiteY2" fmla="*/ 37281 h 37669"/>
              <a:gd name="connsiteX3" fmla="*/ 25914 w 337517"/>
              <a:gd name="connsiteY3" fmla="*/ 37153 h 37669"/>
              <a:gd name="connsiteX4" fmla="*/ 36585 w 337517"/>
              <a:gd name="connsiteY4" fmla="*/ 36899 h 37669"/>
              <a:gd name="connsiteX5" fmla="*/ 46112 w 337517"/>
              <a:gd name="connsiteY5" fmla="*/ 36772 h 37669"/>
              <a:gd name="connsiteX6" fmla="*/ 47382 w 337517"/>
              <a:gd name="connsiteY6" fmla="*/ 36899 h 37669"/>
              <a:gd name="connsiteX7" fmla="*/ 53987 w 337517"/>
              <a:gd name="connsiteY7" fmla="*/ 36645 h 37669"/>
              <a:gd name="connsiteX8" fmla="*/ 131729 w 337517"/>
              <a:gd name="connsiteY8" fmla="*/ 35121 h 37669"/>
              <a:gd name="connsiteX9" fmla="*/ 158914 w 337517"/>
              <a:gd name="connsiteY9" fmla="*/ 34612 h 37669"/>
              <a:gd name="connsiteX10" fmla="*/ 207820 w 337517"/>
              <a:gd name="connsiteY10" fmla="*/ 36137 h 37669"/>
              <a:gd name="connsiteX11" fmla="*/ 230939 w 337517"/>
              <a:gd name="connsiteY11" fmla="*/ 36137 h 37669"/>
              <a:gd name="connsiteX12" fmla="*/ 248342 w 337517"/>
              <a:gd name="connsiteY12" fmla="*/ 37662 h 37669"/>
              <a:gd name="connsiteX13" fmla="*/ 268794 w 337517"/>
              <a:gd name="connsiteY13" fmla="*/ 36391 h 37669"/>
              <a:gd name="connsiteX14" fmla="*/ 323417 w 337517"/>
              <a:gd name="connsiteY14" fmla="*/ 35121 h 37669"/>
              <a:gd name="connsiteX15" fmla="*/ 333960 w 337517"/>
              <a:gd name="connsiteY15" fmla="*/ 35756 h 37669"/>
              <a:gd name="connsiteX16" fmla="*/ 337517 w 337517"/>
              <a:gd name="connsiteY16" fmla="*/ 18730 h 37669"/>
              <a:gd name="connsiteX17" fmla="*/ 333960 w 337517"/>
              <a:gd name="connsiteY17" fmla="*/ 306 h 37669"/>
              <a:gd name="connsiteX18" fmla="*/ 327990 w 337517"/>
              <a:gd name="connsiteY18" fmla="*/ 180 h 37669"/>
              <a:gd name="connsiteX19" fmla="*/ 277940 w 337517"/>
              <a:gd name="connsiteY19" fmla="*/ 1450 h 37669"/>
              <a:gd name="connsiteX20" fmla="*/ 141765 w 337517"/>
              <a:gd name="connsiteY20" fmla="*/ 2720 h 37669"/>
              <a:gd name="connsiteX21" fmla="*/ 111659 w 337517"/>
              <a:gd name="connsiteY21" fmla="*/ 2212 h 37669"/>
              <a:gd name="connsiteX22" fmla="*/ 76218 w 337517"/>
              <a:gd name="connsiteY22" fmla="*/ 1704 h 37669"/>
              <a:gd name="connsiteX23" fmla="*/ 63641 w 337517"/>
              <a:gd name="connsiteY23" fmla="*/ 1577 h 37669"/>
              <a:gd name="connsiteX24" fmla="*/ 43063 w 337517"/>
              <a:gd name="connsiteY24" fmla="*/ 1323 h 37669"/>
              <a:gd name="connsiteX25" fmla="*/ 3049 w 337517"/>
              <a:gd name="connsiteY25" fmla="*/ 306 h 37669"/>
              <a:gd name="connsiteX26" fmla="*/ 0 w 337517"/>
              <a:gd name="connsiteY26" fmla="*/ 19746 h 37669"/>
              <a:gd name="connsiteX27" fmla="*/ 3049 w 337517"/>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69">
                <a:moveTo>
                  <a:pt x="3049" y="35756"/>
                </a:moveTo>
                <a:cubicBezTo>
                  <a:pt x="4319" y="35883"/>
                  <a:pt x="5589" y="36010"/>
                  <a:pt x="6859" y="36137"/>
                </a:cubicBezTo>
                <a:cubicBezTo>
                  <a:pt x="11051" y="36645"/>
                  <a:pt x="14862" y="37153"/>
                  <a:pt x="18673" y="37281"/>
                </a:cubicBezTo>
                <a:cubicBezTo>
                  <a:pt x="21087" y="37408"/>
                  <a:pt x="23246" y="37408"/>
                  <a:pt x="25914" y="37153"/>
                </a:cubicBezTo>
                <a:cubicBezTo>
                  <a:pt x="29344" y="36772"/>
                  <a:pt x="33028" y="36645"/>
                  <a:pt x="36585" y="36899"/>
                </a:cubicBezTo>
                <a:cubicBezTo>
                  <a:pt x="36711" y="36899"/>
                  <a:pt x="43063" y="36899"/>
                  <a:pt x="46112" y="36772"/>
                </a:cubicBezTo>
                <a:cubicBezTo>
                  <a:pt x="46493" y="36772"/>
                  <a:pt x="46874" y="36899"/>
                  <a:pt x="47382" y="36899"/>
                </a:cubicBezTo>
                <a:cubicBezTo>
                  <a:pt x="49414" y="37153"/>
                  <a:pt x="51701" y="36899"/>
                  <a:pt x="53987" y="36645"/>
                </a:cubicBezTo>
                <a:cubicBezTo>
                  <a:pt x="79901" y="36391"/>
                  <a:pt x="105815" y="36645"/>
                  <a:pt x="131729" y="35121"/>
                </a:cubicBezTo>
                <a:cubicBezTo>
                  <a:pt x="140748" y="34612"/>
                  <a:pt x="149767" y="33850"/>
                  <a:pt x="158914" y="34612"/>
                </a:cubicBezTo>
                <a:cubicBezTo>
                  <a:pt x="175173" y="35883"/>
                  <a:pt x="191560" y="35756"/>
                  <a:pt x="207820" y="36137"/>
                </a:cubicBezTo>
                <a:cubicBezTo>
                  <a:pt x="215569" y="36264"/>
                  <a:pt x="220650" y="34485"/>
                  <a:pt x="230939" y="36137"/>
                </a:cubicBezTo>
                <a:cubicBezTo>
                  <a:pt x="235385" y="36391"/>
                  <a:pt x="243896" y="37789"/>
                  <a:pt x="248342" y="37662"/>
                </a:cubicBezTo>
                <a:cubicBezTo>
                  <a:pt x="256472" y="37408"/>
                  <a:pt x="260664" y="36772"/>
                  <a:pt x="268794" y="36391"/>
                </a:cubicBezTo>
                <a:cubicBezTo>
                  <a:pt x="286959" y="35629"/>
                  <a:pt x="305124" y="35375"/>
                  <a:pt x="323417" y="35121"/>
                </a:cubicBezTo>
                <a:cubicBezTo>
                  <a:pt x="326846" y="35121"/>
                  <a:pt x="330403" y="35375"/>
                  <a:pt x="333960" y="35756"/>
                </a:cubicBezTo>
                <a:lnTo>
                  <a:pt x="337517" y="18730"/>
                </a:lnTo>
                <a:lnTo>
                  <a:pt x="333960" y="306"/>
                </a:lnTo>
                <a:cubicBezTo>
                  <a:pt x="331928" y="180"/>
                  <a:pt x="329895" y="180"/>
                  <a:pt x="327990" y="180"/>
                </a:cubicBezTo>
                <a:cubicBezTo>
                  <a:pt x="311349" y="-583"/>
                  <a:pt x="294327" y="1323"/>
                  <a:pt x="277940" y="1450"/>
                </a:cubicBezTo>
                <a:cubicBezTo>
                  <a:pt x="232591" y="1958"/>
                  <a:pt x="187114" y="1450"/>
                  <a:pt x="141765" y="2720"/>
                </a:cubicBezTo>
                <a:cubicBezTo>
                  <a:pt x="133381" y="2974"/>
                  <a:pt x="113310" y="2467"/>
                  <a:pt x="111659" y="2212"/>
                </a:cubicBezTo>
                <a:cubicBezTo>
                  <a:pt x="100226" y="-75"/>
                  <a:pt x="88031" y="1958"/>
                  <a:pt x="76218" y="1704"/>
                </a:cubicBezTo>
                <a:cubicBezTo>
                  <a:pt x="72025" y="1577"/>
                  <a:pt x="67834" y="1577"/>
                  <a:pt x="63641" y="1577"/>
                </a:cubicBezTo>
                <a:cubicBezTo>
                  <a:pt x="56782" y="1450"/>
                  <a:pt x="49922" y="1450"/>
                  <a:pt x="43063" y="1323"/>
                </a:cubicBezTo>
                <a:cubicBezTo>
                  <a:pt x="29725"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91" name="Freeform 290">
            <a:extLst>
              <a:ext uri="{FF2B5EF4-FFF2-40B4-BE49-F238E27FC236}">
                <a16:creationId xmlns:a16="http://schemas.microsoft.com/office/drawing/2014/main" id="{C0B97484-1214-7B4F-B784-8B560936E039}"/>
              </a:ext>
            </a:extLst>
          </p:cNvPr>
          <p:cNvSpPr/>
          <p:nvPr/>
        </p:nvSpPr>
        <p:spPr>
          <a:xfrm>
            <a:off x="5592417" y="6446861"/>
            <a:ext cx="337517" cy="33838"/>
          </a:xfrm>
          <a:custGeom>
            <a:avLst/>
            <a:gdLst>
              <a:gd name="connsiteX0" fmla="*/ 3049 w 337517"/>
              <a:gd name="connsiteY0" fmla="*/ 35756 h 37669"/>
              <a:gd name="connsiteX1" fmla="*/ 6860 w 337517"/>
              <a:gd name="connsiteY1" fmla="*/ 36137 h 37669"/>
              <a:gd name="connsiteX2" fmla="*/ 18673 w 337517"/>
              <a:gd name="connsiteY2" fmla="*/ 37281 h 37669"/>
              <a:gd name="connsiteX3" fmla="*/ 25914 w 337517"/>
              <a:gd name="connsiteY3" fmla="*/ 37153 h 37669"/>
              <a:gd name="connsiteX4" fmla="*/ 36585 w 337517"/>
              <a:gd name="connsiteY4" fmla="*/ 36899 h 37669"/>
              <a:gd name="connsiteX5" fmla="*/ 46112 w 337517"/>
              <a:gd name="connsiteY5" fmla="*/ 36772 h 37669"/>
              <a:gd name="connsiteX6" fmla="*/ 47382 w 337517"/>
              <a:gd name="connsiteY6" fmla="*/ 36899 h 37669"/>
              <a:gd name="connsiteX7" fmla="*/ 53987 w 337517"/>
              <a:gd name="connsiteY7" fmla="*/ 36645 h 37669"/>
              <a:gd name="connsiteX8" fmla="*/ 131729 w 337517"/>
              <a:gd name="connsiteY8" fmla="*/ 35121 h 37669"/>
              <a:gd name="connsiteX9" fmla="*/ 158914 w 337517"/>
              <a:gd name="connsiteY9" fmla="*/ 34612 h 37669"/>
              <a:gd name="connsiteX10" fmla="*/ 207820 w 337517"/>
              <a:gd name="connsiteY10" fmla="*/ 36137 h 37669"/>
              <a:gd name="connsiteX11" fmla="*/ 230939 w 337517"/>
              <a:gd name="connsiteY11" fmla="*/ 36137 h 37669"/>
              <a:gd name="connsiteX12" fmla="*/ 248342 w 337517"/>
              <a:gd name="connsiteY12" fmla="*/ 37662 h 37669"/>
              <a:gd name="connsiteX13" fmla="*/ 268794 w 337517"/>
              <a:gd name="connsiteY13" fmla="*/ 36391 h 37669"/>
              <a:gd name="connsiteX14" fmla="*/ 323417 w 337517"/>
              <a:gd name="connsiteY14" fmla="*/ 35121 h 37669"/>
              <a:gd name="connsiteX15" fmla="*/ 333960 w 337517"/>
              <a:gd name="connsiteY15" fmla="*/ 35756 h 37669"/>
              <a:gd name="connsiteX16" fmla="*/ 337517 w 337517"/>
              <a:gd name="connsiteY16" fmla="*/ 18730 h 37669"/>
              <a:gd name="connsiteX17" fmla="*/ 333960 w 337517"/>
              <a:gd name="connsiteY17" fmla="*/ 306 h 37669"/>
              <a:gd name="connsiteX18" fmla="*/ 327990 w 337517"/>
              <a:gd name="connsiteY18" fmla="*/ 180 h 37669"/>
              <a:gd name="connsiteX19" fmla="*/ 277940 w 337517"/>
              <a:gd name="connsiteY19" fmla="*/ 1450 h 37669"/>
              <a:gd name="connsiteX20" fmla="*/ 141765 w 337517"/>
              <a:gd name="connsiteY20" fmla="*/ 2720 h 37669"/>
              <a:gd name="connsiteX21" fmla="*/ 111659 w 337517"/>
              <a:gd name="connsiteY21" fmla="*/ 2212 h 37669"/>
              <a:gd name="connsiteX22" fmla="*/ 76218 w 337517"/>
              <a:gd name="connsiteY22" fmla="*/ 1704 h 37669"/>
              <a:gd name="connsiteX23" fmla="*/ 63642 w 337517"/>
              <a:gd name="connsiteY23" fmla="*/ 1577 h 37669"/>
              <a:gd name="connsiteX24" fmla="*/ 43063 w 337517"/>
              <a:gd name="connsiteY24" fmla="*/ 1323 h 37669"/>
              <a:gd name="connsiteX25" fmla="*/ 3049 w 337517"/>
              <a:gd name="connsiteY25" fmla="*/ 306 h 37669"/>
              <a:gd name="connsiteX26" fmla="*/ 0 w 337517"/>
              <a:gd name="connsiteY26" fmla="*/ 19746 h 37669"/>
              <a:gd name="connsiteX27" fmla="*/ 3049 w 337517"/>
              <a:gd name="connsiteY27" fmla="*/ 35756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69">
                <a:moveTo>
                  <a:pt x="3049" y="35756"/>
                </a:moveTo>
                <a:cubicBezTo>
                  <a:pt x="4319" y="35883"/>
                  <a:pt x="5589" y="36010"/>
                  <a:pt x="6860" y="36137"/>
                </a:cubicBezTo>
                <a:cubicBezTo>
                  <a:pt x="11051" y="36645"/>
                  <a:pt x="14863" y="37153"/>
                  <a:pt x="18673" y="37281"/>
                </a:cubicBezTo>
                <a:cubicBezTo>
                  <a:pt x="21087" y="37408"/>
                  <a:pt x="23246" y="37408"/>
                  <a:pt x="25914" y="37153"/>
                </a:cubicBezTo>
                <a:cubicBezTo>
                  <a:pt x="29344" y="36772"/>
                  <a:pt x="33028" y="36645"/>
                  <a:pt x="36585" y="36899"/>
                </a:cubicBezTo>
                <a:cubicBezTo>
                  <a:pt x="36712" y="36899"/>
                  <a:pt x="43063" y="36899"/>
                  <a:pt x="46112" y="36772"/>
                </a:cubicBezTo>
                <a:cubicBezTo>
                  <a:pt x="46493" y="36772"/>
                  <a:pt x="46874" y="36899"/>
                  <a:pt x="47382" y="36899"/>
                </a:cubicBezTo>
                <a:cubicBezTo>
                  <a:pt x="49415" y="37153"/>
                  <a:pt x="51701" y="36899"/>
                  <a:pt x="53987" y="36645"/>
                </a:cubicBezTo>
                <a:cubicBezTo>
                  <a:pt x="79902" y="36391"/>
                  <a:pt x="105815" y="36645"/>
                  <a:pt x="131729" y="35121"/>
                </a:cubicBezTo>
                <a:cubicBezTo>
                  <a:pt x="140748" y="34612"/>
                  <a:pt x="149768" y="33850"/>
                  <a:pt x="158914" y="34612"/>
                </a:cubicBezTo>
                <a:cubicBezTo>
                  <a:pt x="175174" y="35883"/>
                  <a:pt x="191560" y="35756"/>
                  <a:pt x="207820" y="36137"/>
                </a:cubicBezTo>
                <a:cubicBezTo>
                  <a:pt x="215569" y="36264"/>
                  <a:pt x="220650" y="34485"/>
                  <a:pt x="230939" y="36137"/>
                </a:cubicBezTo>
                <a:cubicBezTo>
                  <a:pt x="235385" y="36391"/>
                  <a:pt x="243897" y="37789"/>
                  <a:pt x="248342" y="37662"/>
                </a:cubicBezTo>
                <a:cubicBezTo>
                  <a:pt x="256472" y="37408"/>
                  <a:pt x="260664" y="36772"/>
                  <a:pt x="268794" y="36391"/>
                </a:cubicBezTo>
                <a:cubicBezTo>
                  <a:pt x="286959" y="35629"/>
                  <a:pt x="305124" y="35375"/>
                  <a:pt x="323417" y="35121"/>
                </a:cubicBezTo>
                <a:cubicBezTo>
                  <a:pt x="326847" y="35121"/>
                  <a:pt x="330404" y="35375"/>
                  <a:pt x="333960" y="35756"/>
                </a:cubicBezTo>
                <a:lnTo>
                  <a:pt x="337517" y="18730"/>
                </a:lnTo>
                <a:lnTo>
                  <a:pt x="333960" y="306"/>
                </a:lnTo>
                <a:cubicBezTo>
                  <a:pt x="331928" y="180"/>
                  <a:pt x="329895" y="180"/>
                  <a:pt x="327990" y="180"/>
                </a:cubicBezTo>
                <a:cubicBezTo>
                  <a:pt x="311222" y="-583"/>
                  <a:pt x="294327" y="1323"/>
                  <a:pt x="277940" y="1450"/>
                </a:cubicBezTo>
                <a:cubicBezTo>
                  <a:pt x="232591" y="1958"/>
                  <a:pt x="187114" y="1450"/>
                  <a:pt x="141765" y="2720"/>
                </a:cubicBezTo>
                <a:cubicBezTo>
                  <a:pt x="133381" y="2974"/>
                  <a:pt x="113310" y="2467"/>
                  <a:pt x="111659" y="2212"/>
                </a:cubicBezTo>
                <a:cubicBezTo>
                  <a:pt x="100226" y="-75"/>
                  <a:pt x="88031" y="1958"/>
                  <a:pt x="76218" y="1704"/>
                </a:cubicBezTo>
                <a:cubicBezTo>
                  <a:pt x="72026" y="1577"/>
                  <a:pt x="67834" y="1577"/>
                  <a:pt x="63642" y="1577"/>
                </a:cubicBezTo>
                <a:cubicBezTo>
                  <a:pt x="56782" y="1450"/>
                  <a:pt x="49922" y="1450"/>
                  <a:pt x="43063" y="1323"/>
                </a:cubicBezTo>
                <a:cubicBezTo>
                  <a:pt x="29725" y="1196"/>
                  <a:pt x="16387" y="815"/>
                  <a:pt x="3049" y="306"/>
                </a:cubicBezTo>
                <a:lnTo>
                  <a:pt x="0" y="19746"/>
                </a:lnTo>
                <a:lnTo>
                  <a:pt x="3049" y="3575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512" name="Group 511">
            <a:extLst>
              <a:ext uri="{FF2B5EF4-FFF2-40B4-BE49-F238E27FC236}">
                <a16:creationId xmlns:a16="http://schemas.microsoft.com/office/drawing/2014/main" id="{FC126A72-A631-0245-2D5C-1EC6EB249391}"/>
              </a:ext>
            </a:extLst>
          </p:cNvPr>
          <p:cNvGrpSpPr/>
          <p:nvPr/>
        </p:nvGrpSpPr>
        <p:grpSpPr>
          <a:xfrm>
            <a:off x="5458147" y="3714540"/>
            <a:ext cx="4902706" cy="1561561"/>
            <a:chOff x="5458147" y="3641025"/>
            <a:chExt cx="4902706" cy="1561561"/>
          </a:xfrm>
        </p:grpSpPr>
        <p:sp>
          <p:nvSpPr>
            <p:cNvPr id="230" name="Freeform 229">
              <a:extLst>
                <a:ext uri="{FF2B5EF4-FFF2-40B4-BE49-F238E27FC236}">
                  <a16:creationId xmlns:a16="http://schemas.microsoft.com/office/drawing/2014/main" id="{9F4A13DF-6212-5D46-A28B-8A5DD1B8D72C}"/>
                </a:ext>
              </a:extLst>
            </p:cNvPr>
            <p:cNvSpPr/>
            <p:nvPr/>
          </p:nvSpPr>
          <p:spPr>
            <a:xfrm>
              <a:off x="5462457" y="4906173"/>
              <a:ext cx="37670" cy="296413"/>
            </a:xfrm>
            <a:custGeom>
              <a:avLst/>
              <a:gdLst>
                <a:gd name="connsiteX0" fmla="*/ 1914 w 37670"/>
                <a:gd name="connsiteY0" fmla="*/ 3049 h 329971"/>
                <a:gd name="connsiteX1" fmla="*/ 1533 w 37670"/>
                <a:gd name="connsiteY1" fmla="*/ 6861 h 329971"/>
                <a:gd name="connsiteX2" fmla="*/ 389 w 37670"/>
                <a:gd name="connsiteY2" fmla="*/ 18423 h 329971"/>
                <a:gd name="connsiteX3" fmla="*/ 516 w 37670"/>
                <a:gd name="connsiteY3" fmla="*/ 25539 h 329971"/>
                <a:gd name="connsiteX4" fmla="*/ 770 w 37670"/>
                <a:gd name="connsiteY4" fmla="*/ 35957 h 329971"/>
                <a:gd name="connsiteX5" fmla="*/ 897 w 37670"/>
                <a:gd name="connsiteY5" fmla="*/ 45233 h 329971"/>
                <a:gd name="connsiteX6" fmla="*/ 770 w 37670"/>
                <a:gd name="connsiteY6" fmla="*/ 46503 h 329971"/>
                <a:gd name="connsiteX7" fmla="*/ 1025 w 37670"/>
                <a:gd name="connsiteY7" fmla="*/ 52983 h 329971"/>
                <a:gd name="connsiteX8" fmla="*/ 2549 w 37670"/>
                <a:gd name="connsiteY8" fmla="*/ 128965 h 329971"/>
                <a:gd name="connsiteX9" fmla="*/ 3057 w 37670"/>
                <a:gd name="connsiteY9" fmla="*/ 155520 h 329971"/>
                <a:gd name="connsiteX10" fmla="*/ 1533 w 37670"/>
                <a:gd name="connsiteY10" fmla="*/ 203294 h 329971"/>
                <a:gd name="connsiteX11" fmla="*/ 1533 w 37670"/>
                <a:gd name="connsiteY11" fmla="*/ 225911 h 329971"/>
                <a:gd name="connsiteX12" fmla="*/ 8 w 37670"/>
                <a:gd name="connsiteY12" fmla="*/ 242809 h 329971"/>
                <a:gd name="connsiteX13" fmla="*/ 1278 w 37670"/>
                <a:gd name="connsiteY13" fmla="*/ 262758 h 329971"/>
                <a:gd name="connsiteX14" fmla="*/ 2549 w 37670"/>
                <a:gd name="connsiteY14" fmla="*/ 316122 h 329971"/>
                <a:gd name="connsiteX15" fmla="*/ 1914 w 37670"/>
                <a:gd name="connsiteY15" fmla="*/ 326414 h 329971"/>
                <a:gd name="connsiteX16" fmla="*/ 18936 w 37670"/>
                <a:gd name="connsiteY16" fmla="*/ 329971 h 329971"/>
                <a:gd name="connsiteX17" fmla="*/ 37355 w 37670"/>
                <a:gd name="connsiteY17" fmla="*/ 326414 h 329971"/>
                <a:gd name="connsiteX18" fmla="*/ 37482 w 37670"/>
                <a:gd name="connsiteY18" fmla="*/ 320569 h 329971"/>
                <a:gd name="connsiteX19" fmla="*/ 36212 w 37670"/>
                <a:gd name="connsiteY19" fmla="*/ 271651 h 329971"/>
                <a:gd name="connsiteX20" fmla="*/ 34941 w 37670"/>
                <a:gd name="connsiteY20" fmla="*/ 138494 h 329971"/>
                <a:gd name="connsiteX21" fmla="*/ 35449 w 37670"/>
                <a:gd name="connsiteY21" fmla="*/ 109143 h 329971"/>
                <a:gd name="connsiteX22" fmla="*/ 35958 w 37670"/>
                <a:gd name="connsiteY22" fmla="*/ 74456 h 329971"/>
                <a:gd name="connsiteX23" fmla="*/ 36085 w 37670"/>
                <a:gd name="connsiteY23" fmla="*/ 62132 h 329971"/>
                <a:gd name="connsiteX24" fmla="*/ 36339 w 37670"/>
                <a:gd name="connsiteY24" fmla="*/ 42056 h 329971"/>
                <a:gd name="connsiteX25" fmla="*/ 37355 w 37670"/>
                <a:gd name="connsiteY25" fmla="*/ 3049 h 329971"/>
                <a:gd name="connsiteX26" fmla="*/ 17919 w 37670"/>
                <a:gd name="connsiteY26" fmla="*/ 0 h 329971"/>
                <a:gd name="connsiteX27" fmla="*/ 1914 w 37670"/>
                <a:gd name="connsiteY27" fmla="*/ 3049 h 32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971">
                  <a:moveTo>
                    <a:pt x="1914" y="3049"/>
                  </a:moveTo>
                  <a:cubicBezTo>
                    <a:pt x="1787" y="4320"/>
                    <a:pt x="1660" y="5590"/>
                    <a:pt x="1533" y="6861"/>
                  </a:cubicBezTo>
                  <a:cubicBezTo>
                    <a:pt x="1025" y="10927"/>
                    <a:pt x="516" y="14612"/>
                    <a:pt x="389" y="18423"/>
                  </a:cubicBezTo>
                  <a:cubicBezTo>
                    <a:pt x="262" y="20710"/>
                    <a:pt x="262" y="22870"/>
                    <a:pt x="516" y="25539"/>
                  </a:cubicBezTo>
                  <a:cubicBezTo>
                    <a:pt x="897" y="28842"/>
                    <a:pt x="1025" y="32400"/>
                    <a:pt x="770" y="35957"/>
                  </a:cubicBezTo>
                  <a:cubicBezTo>
                    <a:pt x="770" y="36085"/>
                    <a:pt x="770" y="42310"/>
                    <a:pt x="897" y="45233"/>
                  </a:cubicBezTo>
                  <a:cubicBezTo>
                    <a:pt x="897" y="45614"/>
                    <a:pt x="770" y="45995"/>
                    <a:pt x="770" y="46503"/>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7"/>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971"/>
                  </a:lnTo>
                  <a:lnTo>
                    <a:pt x="37355" y="326414"/>
                  </a:lnTo>
                  <a:cubicBezTo>
                    <a:pt x="37482" y="324508"/>
                    <a:pt x="37482" y="322475"/>
                    <a:pt x="37482" y="320569"/>
                  </a:cubicBezTo>
                  <a:cubicBezTo>
                    <a:pt x="38244" y="304306"/>
                    <a:pt x="36466" y="287661"/>
                    <a:pt x="36212" y="271651"/>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34" name="Freeform 233">
              <a:extLst>
                <a:ext uri="{FF2B5EF4-FFF2-40B4-BE49-F238E27FC236}">
                  <a16:creationId xmlns:a16="http://schemas.microsoft.com/office/drawing/2014/main" id="{4ABE3356-60E2-F44E-8F64-E9165C8B3DD3}"/>
                </a:ext>
              </a:extLst>
            </p:cNvPr>
            <p:cNvSpPr/>
            <p:nvPr/>
          </p:nvSpPr>
          <p:spPr>
            <a:xfrm>
              <a:off x="5462457" y="4052032"/>
              <a:ext cx="37670" cy="296413"/>
            </a:xfrm>
            <a:custGeom>
              <a:avLst/>
              <a:gdLst>
                <a:gd name="connsiteX0" fmla="*/ 1914 w 37670"/>
                <a:gd name="connsiteY0" fmla="*/ 3049 h 329971"/>
                <a:gd name="connsiteX1" fmla="*/ 1533 w 37670"/>
                <a:gd name="connsiteY1" fmla="*/ 6861 h 329971"/>
                <a:gd name="connsiteX2" fmla="*/ 389 w 37670"/>
                <a:gd name="connsiteY2" fmla="*/ 18423 h 329971"/>
                <a:gd name="connsiteX3" fmla="*/ 516 w 37670"/>
                <a:gd name="connsiteY3" fmla="*/ 25539 h 329971"/>
                <a:gd name="connsiteX4" fmla="*/ 770 w 37670"/>
                <a:gd name="connsiteY4" fmla="*/ 35957 h 329971"/>
                <a:gd name="connsiteX5" fmla="*/ 897 w 37670"/>
                <a:gd name="connsiteY5" fmla="*/ 45233 h 329971"/>
                <a:gd name="connsiteX6" fmla="*/ 770 w 37670"/>
                <a:gd name="connsiteY6" fmla="*/ 46504 h 329971"/>
                <a:gd name="connsiteX7" fmla="*/ 1025 w 37670"/>
                <a:gd name="connsiteY7" fmla="*/ 52983 h 329971"/>
                <a:gd name="connsiteX8" fmla="*/ 2549 w 37670"/>
                <a:gd name="connsiteY8" fmla="*/ 128965 h 329971"/>
                <a:gd name="connsiteX9" fmla="*/ 3057 w 37670"/>
                <a:gd name="connsiteY9" fmla="*/ 155520 h 329971"/>
                <a:gd name="connsiteX10" fmla="*/ 1533 w 37670"/>
                <a:gd name="connsiteY10" fmla="*/ 203294 h 329971"/>
                <a:gd name="connsiteX11" fmla="*/ 1533 w 37670"/>
                <a:gd name="connsiteY11" fmla="*/ 225911 h 329971"/>
                <a:gd name="connsiteX12" fmla="*/ 8 w 37670"/>
                <a:gd name="connsiteY12" fmla="*/ 242809 h 329971"/>
                <a:gd name="connsiteX13" fmla="*/ 1278 w 37670"/>
                <a:gd name="connsiteY13" fmla="*/ 262758 h 329971"/>
                <a:gd name="connsiteX14" fmla="*/ 2549 w 37670"/>
                <a:gd name="connsiteY14" fmla="*/ 316122 h 329971"/>
                <a:gd name="connsiteX15" fmla="*/ 1914 w 37670"/>
                <a:gd name="connsiteY15" fmla="*/ 326414 h 329971"/>
                <a:gd name="connsiteX16" fmla="*/ 18936 w 37670"/>
                <a:gd name="connsiteY16" fmla="*/ 329972 h 329971"/>
                <a:gd name="connsiteX17" fmla="*/ 37355 w 37670"/>
                <a:gd name="connsiteY17" fmla="*/ 326414 h 329971"/>
                <a:gd name="connsiteX18" fmla="*/ 37482 w 37670"/>
                <a:gd name="connsiteY18" fmla="*/ 320569 h 329971"/>
                <a:gd name="connsiteX19" fmla="*/ 36212 w 37670"/>
                <a:gd name="connsiteY19" fmla="*/ 271652 h 329971"/>
                <a:gd name="connsiteX20" fmla="*/ 34941 w 37670"/>
                <a:gd name="connsiteY20" fmla="*/ 138494 h 329971"/>
                <a:gd name="connsiteX21" fmla="*/ 35449 w 37670"/>
                <a:gd name="connsiteY21" fmla="*/ 109143 h 329971"/>
                <a:gd name="connsiteX22" fmla="*/ 35958 w 37670"/>
                <a:gd name="connsiteY22" fmla="*/ 74456 h 329971"/>
                <a:gd name="connsiteX23" fmla="*/ 36085 w 37670"/>
                <a:gd name="connsiteY23" fmla="*/ 62132 h 329971"/>
                <a:gd name="connsiteX24" fmla="*/ 36339 w 37670"/>
                <a:gd name="connsiteY24" fmla="*/ 42056 h 329971"/>
                <a:gd name="connsiteX25" fmla="*/ 37355 w 37670"/>
                <a:gd name="connsiteY25" fmla="*/ 3049 h 329971"/>
                <a:gd name="connsiteX26" fmla="*/ 17919 w 37670"/>
                <a:gd name="connsiteY26" fmla="*/ 0 h 329971"/>
                <a:gd name="connsiteX27" fmla="*/ 1914 w 37670"/>
                <a:gd name="connsiteY27" fmla="*/ 3049 h 32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971">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972"/>
                  </a:lnTo>
                  <a:lnTo>
                    <a:pt x="37355" y="326414"/>
                  </a:lnTo>
                  <a:cubicBezTo>
                    <a:pt x="37482" y="324508"/>
                    <a:pt x="37482" y="322475"/>
                    <a:pt x="37482" y="320569"/>
                  </a:cubicBezTo>
                  <a:cubicBezTo>
                    <a:pt x="38244" y="304306"/>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36" name="Freeform 235">
              <a:extLst>
                <a:ext uri="{FF2B5EF4-FFF2-40B4-BE49-F238E27FC236}">
                  <a16:creationId xmlns:a16="http://schemas.microsoft.com/office/drawing/2014/main" id="{A81BF9BC-5D8D-094D-80A1-E05CEB32A4CD}"/>
                </a:ext>
              </a:extLst>
            </p:cNvPr>
            <p:cNvSpPr/>
            <p:nvPr/>
          </p:nvSpPr>
          <p:spPr>
            <a:xfrm>
              <a:off x="5462457" y="3761554"/>
              <a:ext cx="37670" cy="296299"/>
            </a:xfrm>
            <a:custGeom>
              <a:avLst/>
              <a:gdLst>
                <a:gd name="connsiteX0" fmla="*/ 1914 w 37670"/>
                <a:gd name="connsiteY0" fmla="*/ 3049 h 329844"/>
                <a:gd name="connsiteX1" fmla="*/ 1533 w 37670"/>
                <a:gd name="connsiteY1" fmla="*/ 6861 h 329844"/>
                <a:gd name="connsiteX2" fmla="*/ 389 w 37670"/>
                <a:gd name="connsiteY2" fmla="*/ 18424 h 329844"/>
                <a:gd name="connsiteX3" fmla="*/ 516 w 37670"/>
                <a:gd name="connsiteY3" fmla="*/ 25539 h 329844"/>
                <a:gd name="connsiteX4" fmla="*/ 770 w 37670"/>
                <a:gd name="connsiteY4" fmla="*/ 35958 h 329844"/>
                <a:gd name="connsiteX5" fmla="*/ 897 w 37670"/>
                <a:gd name="connsiteY5" fmla="*/ 45233 h 329844"/>
                <a:gd name="connsiteX6" fmla="*/ 770 w 37670"/>
                <a:gd name="connsiteY6" fmla="*/ 46504 h 329844"/>
                <a:gd name="connsiteX7" fmla="*/ 1025 w 37670"/>
                <a:gd name="connsiteY7" fmla="*/ 52984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10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70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7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4"/>
                  </a:cubicBezTo>
                  <a:cubicBezTo>
                    <a:pt x="262" y="20711"/>
                    <a:pt x="262" y="22871"/>
                    <a:pt x="516" y="25539"/>
                  </a:cubicBezTo>
                  <a:cubicBezTo>
                    <a:pt x="897" y="28842"/>
                    <a:pt x="1025" y="32400"/>
                    <a:pt x="770" y="35958"/>
                  </a:cubicBezTo>
                  <a:cubicBezTo>
                    <a:pt x="770" y="36085"/>
                    <a:pt x="770" y="42311"/>
                    <a:pt x="897" y="45233"/>
                  </a:cubicBezTo>
                  <a:cubicBezTo>
                    <a:pt x="897" y="45614"/>
                    <a:pt x="770" y="45995"/>
                    <a:pt x="770" y="46504"/>
                  </a:cubicBezTo>
                  <a:cubicBezTo>
                    <a:pt x="516" y="48409"/>
                    <a:pt x="770" y="50696"/>
                    <a:pt x="1025" y="52984"/>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10"/>
                  </a:cubicBezTo>
                  <a:cubicBezTo>
                    <a:pt x="262" y="250814"/>
                    <a:pt x="897" y="254753"/>
                    <a:pt x="1278" y="262758"/>
                  </a:cubicBezTo>
                  <a:cubicBezTo>
                    <a:pt x="2041" y="280546"/>
                    <a:pt x="2295" y="298334"/>
                    <a:pt x="2549" y="316122"/>
                  </a:cubicBezTo>
                  <a:cubicBezTo>
                    <a:pt x="2549" y="319553"/>
                    <a:pt x="2295" y="322984"/>
                    <a:pt x="1914" y="326414"/>
                  </a:cubicBezTo>
                  <a:lnTo>
                    <a:pt x="18936" y="329845"/>
                  </a:lnTo>
                  <a:lnTo>
                    <a:pt x="37355" y="326414"/>
                  </a:lnTo>
                  <a:cubicBezTo>
                    <a:pt x="37482" y="324508"/>
                    <a:pt x="37482" y="322475"/>
                    <a:pt x="37482" y="320570"/>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7"/>
                  </a:cubicBezTo>
                  <a:cubicBezTo>
                    <a:pt x="35958" y="70391"/>
                    <a:pt x="36085" y="66198"/>
                    <a:pt x="36085" y="62132"/>
                  </a:cubicBezTo>
                  <a:cubicBezTo>
                    <a:pt x="36212" y="55398"/>
                    <a:pt x="36212" y="48791"/>
                    <a:pt x="36339" y="42056"/>
                  </a:cubicBezTo>
                  <a:cubicBezTo>
                    <a:pt x="36466" y="28969"/>
                    <a:pt x="36847" y="16010"/>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37" name="Freeform 236">
              <a:extLst>
                <a:ext uri="{FF2B5EF4-FFF2-40B4-BE49-F238E27FC236}">
                  <a16:creationId xmlns:a16="http://schemas.microsoft.com/office/drawing/2014/main" id="{844E1135-5988-AF4C-8ACD-680505A02ADC}"/>
                </a:ext>
              </a:extLst>
            </p:cNvPr>
            <p:cNvSpPr/>
            <p:nvPr/>
          </p:nvSpPr>
          <p:spPr>
            <a:xfrm>
              <a:off x="5584609" y="3644785"/>
              <a:ext cx="345600" cy="33839"/>
            </a:xfrm>
            <a:custGeom>
              <a:avLst/>
              <a:gdLst>
                <a:gd name="connsiteX0" fmla="*/ 334468 w 337643"/>
                <a:gd name="connsiteY0" fmla="*/ 2041 h 37670"/>
                <a:gd name="connsiteX1" fmla="*/ 330657 w 337643"/>
                <a:gd name="connsiteY1" fmla="*/ 1660 h 37670"/>
                <a:gd name="connsiteX2" fmla="*/ 318843 w 337643"/>
                <a:gd name="connsiteY2" fmla="*/ 516 h 37670"/>
                <a:gd name="connsiteX3" fmla="*/ 311603 w 337643"/>
                <a:gd name="connsiteY3" fmla="*/ 644 h 37670"/>
                <a:gd name="connsiteX4" fmla="*/ 300933 w 337643"/>
                <a:gd name="connsiteY4" fmla="*/ 898 h 37670"/>
                <a:gd name="connsiteX5" fmla="*/ 291405 w 337643"/>
                <a:gd name="connsiteY5" fmla="*/ 1025 h 37670"/>
                <a:gd name="connsiteX6" fmla="*/ 290135 w 337643"/>
                <a:gd name="connsiteY6" fmla="*/ 898 h 37670"/>
                <a:gd name="connsiteX7" fmla="*/ 283529 w 337643"/>
                <a:gd name="connsiteY7" fmla="*/ 1152 h 37670"/>
                <a:gd name="connsiteX8" fmla="*/ 205787 w 337643"/>
                <a:gd name="connsiteY8" fmla="*/ 2549 h 37670"/>
                <a:gd name="connsiteX9" fmla="*/ 178603 w 337643"/>
                <a:gd name="connsiteY9" fmla="*/ 3058 h 37670"/>
                <a:gd name="connsiteX10" fmla="*/ 129697 w 337643"/>
                <a:gd name="connsiteY10" fmla="*/ 1533 h 37670"/>
                <a:gd name="connsiteX11" fmla="*/ 106577 w 337643"/>
                <a:gd name="connsiteY11" fmla="*/ 1533 h 37670"/>
                <a:gd name="connsiteX12" fmla="*/ 89174 w 337643"/>
                <a:gd name="connsiteY12" fmla="*/ 8 h 37670"/>
                <a:gd name="connsiteX13" fmla="*/ 68723 w 337643"/>
                <a:gd name="connsiteY13" fmla="*/ 1279 h 37670"/>
                <a:gd name="connsiteX14" fmla="*/ 14100 w 337643"/>
                <a:gd name="connsiteY14" fmla="*/ 2549 h 37670"/>
                <a:gd name="connsiteX15" fmla="*/ 3557 w 337643"/>
                <a:gd name="connsiteY15" fmla="*/ 1914 h 37670"/>
                <a:gd name="connsiteX16" fmla="*/ 0 w 337643"/>
                <a:gd name="connsiteY16" fmla="*/ 18940 h 37670"/>
                <a:gd name="connsiteX17" fmla="*/ 3557 w 337643"/>
                <a:gd name="connsiteY17" fmla="*/ 37363 h 37670"/>
                <a:gd name="connsiteX18" fmla="*/ 9527 w 337643"/>
                <a:gd name="connsiteY18" fmla="*/ 37491 h 37670"/>
                <a:gd name="connsiteX19" fmla="*/ 59577 w 337643"/>
                <a:gd name="connsiteY19" fmla="*/ 36220 h 37670"/>
                <a:gd name="connsiteX20" fmla="*/ 195752 w 337643"/>
                <a:gd name="connsiteY20" fmla="*/ 34949 h 37670"/>
                <a:gd name="connsiteX21" fmla="*/ 225858 w 337643"/>
                <a:gd name="connsiteY21" fmla="*/ 35458 h 37670"/>
                <a:gd name="connsiteX22" fmla="*/ 261426 w 337643"/>
                <a:gd name="connsiteY22" fmla="*/ 35966 h 37670"/>
                <a:gd name="connsiteX23" fmla="*/ 274002 w 337643"/>
                <a:gd name="connsiteY23" fmla="*/ 36093 h 37670"/>
                <a:gd name="connsiteX24" fmla="*/ 294581 w 337643"/>
                <a:gd name="connsiteY24" fmla="*/ 36347 h 37670"/>
                <a:gd name="connsiteX25" fmla="*/ 334595 w 337643"/>
                <a:gd name="connsiteY25" fmla="*/ 37363 h 37670"/>
                <a:gd name="connsiteX26" fmla="*/ 337644 w 337643"/>
                <a:gd name="connsiteY26" fmla="*/ 17923 h 37670"/>
                <a:gd name="connsiteX27" fmla="*/ 334468 w 337643"/>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70">
                  <a:moveTo>
                    <a:pt x="334468" y="2041"/>
                  </a:moveTo>
                  <a:cubicBezTo>
                    <a:pt x="333198" y="1914"/>
                    <a:pt x="331927" y="1787"/>
                    <a:pt x="330657" y="1660"/>
                  </a:cubicBezTo>
                  <a:cubicBezTo>
                    <a:pt x="326465" y="1152"/>
                    <a:pt x="322655"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29" y="1152"/>
                  </a:cubicBezTo>
                  <a:cubicBezTo>
                    <a:pt x="257616" y="1406"/>
                    <a:pt x="231701" y="1152"/>
                    <a:pt x="205787" y="2549"/>
                  </a:cubicBezTo>
                  <a:cubicBezTo>
                    <a:pt x="196768" y="3058"/>
                    <a:pt x="187749" y="3820"/>
                    <a:pt x="178603" y="3058"/>
                  </a:cubicBezTo>
                  <a:cubicBezTo>
                    <a:pt x="162344" y="1787"/>
                    <a:pt x="145957" y="1914"/>
                    <a:pt x="129697" y="1533"/>
                  </a:cubicBezTo>
                  <a:cubicBezTo>
                    <a:pt x="121948" y="1406"/>
                    <a:pt x="116867" y="3185"/>
                    <a:pt x="106577" y="1533"/>
                  </a:cubicBezTo>
                  <a:cubicBezTo>
                    <a:pt x="102131" y="1279"/>
                    <a:pt x="93621" y="-119"/>
                    <a:pt x="89174" y="8"/>
                  </a:cubicBezTo>
                  <a:cubicBezTo>
                    <a:pt x="81044" y="262"/>
                    <a:pt x="76853" y="898"/>
                    <a:pt x="68723" y="1279"/>
                  </a:cubicBezTo>
                  <a:cubicBezTo>
                    <a:pt x="50557" y="2041"/>
                    <a:pt x="32392" y="2295"/>
                    <a:pt x="14100" y="2549"/>
                  </a:cubicBezTo>
                  <a:cubicBezTo>
                    <a:pt x="10670" y="2549"/>
                    <a:pt x="7114" y="2295"/>
                    <a:pt x="3557" y="1914"/>
                  </a:cubicBezTo>
                  <a:lnTo>
                    <a:pt x="0" y="18940"/>
                  </a:lnTo>
                  <a:lnTo>
                    <a:pt x="3557" y="37363"/>
                  </a:lnTo>
                  <a:cubicBezTo>
                    <a:pt x="5589" y="37491"/>
                    <a:pt x="7621" y="37491"/>
                    <a:pt x="9527" y="37491"/>
                  </a:cubicBezTo>
                  <a:cubicBezTo>
                    <a:pt x="26295" y="38253"/>
                    <a:pt x="43190" y="36347"/>
                    <a:pt x="59577" y="36220"/>
                  </a:cubicBezTo>
                  <a:cubicBezTo>
                    <a:pt x="104926" y="35712"/>
                    <a:pt x="150403" y="36220"/>
                    <a:pt x="195752" y="34949"/>
                  </a:cubicBezTo>
                  <a:cubicBezTo>
                    <a:pt x="204136" y="34695"/>
                    <a:pt x="224207" y="35204"/>
                    <a:pt x="225858" y="35458"/>
                  </a:cubicBezTo>
                  <a:cubicBezTo>
                    <a:pt x="237291" y="37745"/>
                    <a:pt x="249486" y="35712"/>
                    <a:pt x="261426" y="35966"/>
                  </a:cubicBezTo>
                  <a:cubicBezTo>
                    <a:pt x="265619" y="35966"/>
                    <a:pt x="269810" y="36093"/>
                    <a:pt x="274002" y="36093"/>
                  </a:cubicBezTo>
                  <a:cubicBezTo>
                    <a:pt x="280862" y="36220"/>
                    <a:pt x="287721" y="36220"/>
                    <a:pt x="294581" y="36347"/>
                  </a:cubicBezTo>
                  <a:cubicBezTo>
                    <a:pt x="307919" y="36474"/>
                    <a:pt x="321257" y="36855"/>
                    <a:pt x="334595" y="37363"/>
                  </a:cubicBezTo>
                  <a:lnTo>
                    <a:pt x="337644" y="17923"/>
                  </a:lnTo>
                  <a:lnTo>
                    <a:pt x="334468"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39" name="Freeform 238">
              <a:extLst>
                <a:ext uri="{FF2B5EF4-FFF2-40B4-BE49-F238E27FC236}">
                  <a16:creationId xmlns:a16="http://schemas.microsoft.com/office/drawing/2014/main" id="{8C99F741-5E80-7B49-BF3E-91FD7864539F}"/>
                </a:ext>
              </a:extLst>
            </p:cNvPr>
            <p:cNvSpPr/>
            <p:nvPr/>
          </p:nvSpPr>
          <p:spPr>
            <a:xfrm>
              <a:off x="5922693" y="3644785"/>
              <a:ext cx="337643" cy="33839"/>
            </a:xfrm>
            <a:custGeom>
              <a:avLst/>
              <a:gdLst>
                <a:gd name="connsiteX0" fmla="*/ 334468 w 337643"/>
                <a:gd name="connsiteY0" fmla="*/ 2041 h 37670"/>
                <a:gd name="connsiteX1" fmla="*/ 330657 w 337643"/>
                <a:gd name="connsiteY1" fmla="*/ 1660 h 37670"/>
                <a:gd name="connsiteX2" fmla="*/ 318844 w 337643"/>
                <a:gd name="connsiteY2" fmla="*/ 516 h 37670"/>
                <a:gd name="connsiteX3" fmla="*/ 311603 w 337643"/>
                <a:gd name="connsiteY3" fmla="*/ 644 h 37670"/>
                <a:gd name="connsiteX4" fmla="*/ 300933 w 337643"/>
                <a:gd name="connsiteY4" fmla="*/ 898 h 37670"/>
                <a:gd name="connsiteX5" fmla="*/ 291405 w 337643"/>
                <a:gd name="connsiteY5" fmla="*/ 1025 h 37670"/>
                <a:gd name="connsiteX6" fmla="*/ 290135 w 337643"/>
                <a:gd name="connsiteY6" fmla="*/ 898 h 37670"/>
                <a:gd name="connsiteX7" fmla="*/ 283530 w 337643"/>
                <a:gd name="connsiteY7" fmla="*/ 1152 h 37670"/>
                <a:gd name="connsiteX8" fmla="*/ 205788 w 337643"/>
                <a:gd name="connsiteY8" fmla="*/ 2549 h 37670"/>
                <a:gd name="connsiteX9" fmla="*/ 178603 w 337643"/>
                <a:gd name="connsiteY9" fmla="*/ 3058 h 37670"/>
                <a:gd name="connsiteX10" fmla="*/ 129697 w 337643"/>
                <a:gd name="connsiteY10" fmla="*/ 1533 h 37670"/>
                <a:gd name="connsiteX11" fmla="*/ 106578 w 337643"/>
                <a:gd name="connsiteY11" fmla="*/ 1533 h 37670"/>
                <a:gd name="connsiteX12" fmla="*/ 89174 w 337643"/>
                <a:gd name="connsiteY12" fmla="*/ 8 h 37670"/>
                <a:gd name="connsiteX13" fmla="*/ 68723 w 337643"/>
                <a:gd name="connsiteY13" fmla="*/ 1279 h 37670"/>
                <a:gd name="connsiteX14" fmla="*/ 14100 w 337643"/>
                <a:gd name="connsiteY14" fmla="*/ 2549 h 37670"/>
                <a:gd name="connsiteX15" fmla="*/ 3557 w 337643"/>
                <a:gd name="connsiteY15" fmla="*/ 1914 h 37670"/>
                <a:gd name="connsiteX16" fmla="*/ 0 w 337643"/>
                <a:gd name="connsiteY16" fmla="*/ 18940 h 37670"/>
                <a:gd name="connsiteX17" fmla="*/ 3557 w 337643"/>
                <a:gd name="connsiteY17" fmla="*/ 37363 h 37670"/>
                <a:gd name="connsiteX18" fmla="*/ 9527 w 337643"/>
                <a:gd name="connsiteY18" fmla="*/ 37491 h 37670"/>
                <a:gd name="connsiteX19" fmla="*/ 59577 w 337643"/>
                <a:gd name="connsiteY19" fmla="*/ 36220 h 37670"/>
                <a:gd name="connsiteX20" fmla="*/ 195752 w 337643"/>
                <a:gd name="connsiteY20" fmla="*/ 34949 h 37670"/>
                <a:gd name="connsiteX21" fmla="*/ 225858 w 337643"/>
                <a:gd name="connsiteY21" fmla="*/ 35458 h 37670"/>
                <a:gd name="connsiteX22" fmla="*/ 261426 w 337643"/>
                <a:gd name="connsiteY22" fmla="*/ 35966 h 37670"/>
                <a:gd name="connsiteX23" fmla="*/ 274002 w 337643"/>
                <a:gd name="connsiteY23" fmla="*/ 36093 h 37670"/>
                <a:gd name="connsiteX24" fmla="*/ 294581 w 337643"/>
                <a:gd name="connsiteY24" fmla="*/ 36347 h 37670"/>
                <a:gd name="connsiteX25" fmla="*/ 334595 w 337643"/>
                <a:gd name="connsiteY25" fmla="*/ 37363 h 37670"/>
                <a:gd name="connsiteX26" fmla="*/ 337644 w 337643"/>
                <a:gd name="connsiteY26" fmla="*/ 17923 h 37670"/>
                <a:gd name="connsiteX27" fmla="*/ 334468 w 337643"/>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70">
                  <a:moveTo>
                    <a:pt x="334468" y="2041"/>
                  </a:moveTo>
                  <a:cubicBezTo>
                    <a:pt x="333198" y="1914"/>
                    <a:pt x="331928" y="1787"/>
                    <a:pt x="330657" y="1660"/>
                  </a:cubicBezTo>
                  <a:cubicBezTo>
                    <a:pt x="326466" y="1152"/>
                    <a:pt x="322655" y="644"/>
                    <a:pt x="318844"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6" y="1406"/>
                    <a:pt x="231701" y="1152"/>
                    <a:pt x="205788" y="2549"/>
                  </a:cubicBezTo>
                  <a:cubicBezTo>
                    <a:pt x="196768" y="3058"/>
                    <a:pt x="187749" y="3820"/>
                    <a:pt x="178603" y="3058"/>
                  </a:cubicBezTo>
                  <a:cubicBezTo>
                    <a:pt x="162344" y="1787"/>
                    <a:pt x="145957" y="1914"/>
                    <a:pt x="129697" y="1533"/>
                  </a:cubicBezTo>
                  <a:cubicBezTo>
                    <a:pt x="121948" y="1406"/>
                    <a:pt x="116867" y="3185"/>
                    <a:pt x="106578" y="1533"/>
                  </a:cubicBezTo>
                  <a:cubicBezTo>
                    <a:pt x="102132" y="1279"/>
                    <a:pt x="93621" y="-119"/>
                    <a:pt x="89174" y="8"/>
                  </a:cubicBezTo>
                  <a:cubicBezTo>
                    <a:pt x="81045" y="262"/>
                    <a:pt x="76853" y="898"/>
                    <a:pt x="68723" y="1279"/>
                  </a:cubicBezTo>
                  <a:cubicBezTo>
                    <a:pt x="50558" y="2041"/>
                    <a:pt x="32392" y="2295"/>
                    <a:pt x="14100" y="2549"/>
                  </a:cubicBezTo>
                  <a:cubicBezTo>
                    <a:pt x="10670"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2" y="34949"/>
                  </a:cubicBezTo>
                  <a:cubicBezTo>
                    <a:pt x="204009" y="34695"/>
                    <a:pt x="224207" y="35204"/>
                    <a:pt x="225858" y="35458"/>
                  </a:cubicBezTo>
                  <a:cubicBezTo>
                    <a:pt x="237291" y="37745"/>
                    <a:pt x="249486" y="35712"/>
                    <a:pt x="261426" y="35966"/>
                  </a:cubicBezTo>
                  <a:cubicBezTo>
                    <a:pt x="265619" y="35966"/>
                    <a:pt x="269810" y="36093"/>
                    <a:pt x="274002" y="36093"/>
                  </a:cubicBezTo>
                  <a:cubicBezTo>
                    <a:pt x="280862" y="36220"/>
                    <a:pt x="287721" y="36220"/>
                    <a:pt x="294581" y="36347"/>
                  </a:cubicBezTo>
                  <a:cubicBezTo>
                    <a:pt x="307919" y="36474"/>
                    <a:pt x="321257" y="36855"/>
                    <a:pt x="334595" y="37363"/>
                  </a:cubicBezTo>
                  <a:lnTo>
                    <a:pt x="337644" y="17923"/>
                  </a:lnTo>
                  <a:lnTo>
                    <a:pt x="334468"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0" name="Freeform 239">
              <a:extLst>
                <a:ext uri="{FF2B5EF4-FFF2-40B4-BE49-F238E27FC236}">
                  <a16:creationId xmlns:a16="http://schemas.microsoft.com/office/drawing/2014/main" id="{0ECDA8F6-7B22-6C4B-AB0B-181EC79B0686}"/>
                </a:ext>
              </a:extLst>
            </p:cNvPr>
            <p:cNvSpPr/>
            <p:nvPr/>
          </p:nvSpPr>
          <p:spPr>
            <a:xfrm>
              <a:off x="6253603" y="3644785"/>
              <a:ext cx="345600" cy="33839"/>
            </a:xfrm>
            <a:custGeom>
              <a:avLst/>
              <a:gdLst>
                <a:gd name="connsiteX0" fmla="*/ 334468 w 337643"/>
                <a:gd name="connsiteY0" fmla="*/ 2041 h 37670"/>
                <a:gd name="connsiteX1" fmla="*/ 330657 w 337643"/>
                <a:gd name="connsiteY1" fmla="*/ 1660 h 37670"/>
                <a:gd name="connsiteX2" fmla="*/ 318844 w 337643"/>
                <a:gd name="connsiteY2" fmla="*/ 516 h 37670"/>
                <a:gd name="connsiteX3" fmla="*/ 311603 w 337643"/>
                <a:gd name="connsiteY3" fmla="*/ 644 h 37670"/>
                <a:gd name="connsiteX4" fmla="*/ 300933 w 337643"/>
                <a:gd name="connsiteY4" fmla="*/ 898 h 37670"/>
                <a:gd name="connsiteX5" fmla="*/ 291406 w 337643"/>
                <a:gd name="connsiteY5" fmla="*/ 1025 h 37670"/>
                <a:gd name="connsiteX6" fmla="*/ 290135 w 337643"/>
                <a:gd name="connsiteY6" fmla="*/ 898 h 37670"/>
                <a:gd name="connsiteX7" fmla="*/ 283530 w 337643"/>
                <a:gd name="connsiteY7" fmla="*/ 1152 h 37670"/>
                <a:gd name="connsiteX8" fmla="*/ 205788 w 337643"/>
                <a:gd name="connsiteY8" fmla="*/ 2549 h 37670"/>
                <a:gd name="connsiteX9" fmla="*/ 178604 w 337643"/>
                <a:gd name="connsiteY9" fmla="*/ 3058 h 37670"/>
                <a:gd name="connsiteX10" fmla="*/ 129697 w 337643"/>
                <a:gd name="connsiteY10" fmla="*/ 1533 h 37670"/>
                <a:gd name="connsiteX11" fmla="*/ 106578 w 337643"/>
                <a:gd name="connsiteY11" fmla="*/ 1533 h 37670"/>
                <a:gd name="connsiteX12" fmla="*/ 89175 w 337643"/>
                <a:gd name="connsiteY12" fmla="*/ 8 h 37670"/>
                <a:gd name="connsiteX13" fmla="*/ 68723 w 337643"/>
                <a:gd name="connsiteY13" fmla="*/ 1279 h 37670"/>
                <a:gd name="connsiteX14" fmla="*/ 14100 w 337643"/>
                <a:gd name="connsiteY14" fmla="*/ 2549 h 37670"/>
                <a:gd name="connsiteX15" fmla="*/ 3557 w 337643"/>
                <a:gd name="connsiteY15" fmla="*/ 1914 h 37670"/>
                <a:gd name="connsiteX16" fmla="*/ 0 w 337643"/>
                <a:gd name="connsiteY16" fmla="*/ 18940 h 37670"/>
                <a:gd name="connsiteX17" fmla="*/ 3557 w 337643"/>
                <a:gd name="connsiteY17" fmla="*/ 37363 h 37670"/>
                <a:gd name="connsiteX18" fmla="*/ 9527 w 337643"/>
                <a:gd name="connsiteY18" fmla="*/ 37491 h 37670"/>
                <a:gd name="connsiteX19" fmla="*/ 59577 w 337643"/>
                <a:gd name="connsiteY19" fmla="*/ 36220 h 37670"/>
                <a:gd name="connsiteX20" fmla="*/ 195752 w 337643"/>
                <a:gd name="connsiteY20" fmla="*/ 34949 h 37670"/>
                <a:gd name="connsiteX21" fmla="*/ 225858 w 337643"/>
                <a:gd name="connsiteY21" fmla="*/ 35458 h 37670"/>
                <a:gd name="connsiteX22" fmla="*/ 261426 w 337643"/>
                <a:gd name="connsiteY22" fmla="*/ 35966 h 37670"/>
                <a:gd name="connsiteX23" fmla="*/ 274003 w 337643"/>
                <a:gd name="connsiteY23" fmla="*/ 36093 h 37670"/>
                <a:gd name="connsiteX24" fmla="*/ 294582 w 337643"/>
                <a:gd name="connsiteY24" fmla="*/ 36347 h 37670"/>
                <a:gd name="connsiteX25" fmla="*/ 334595 w 337643"/>
                <a:gd name="connsiteY25" fmla="*/ 37363 h 37670"/>
                <a:gd name="connsiteX26" fmla="*/ 337644 w 337643"/>
                <a:gd name="connsiteY26" fmla="*/ 17923 h 37670"/>
                <a:gd name="connsiteX27" fmla="*/ 334468 w 337643"/>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70">
                  <a:moveTo>
                    <a:pt x="334468" y="2041"/>
                  </a:moveTo>
                  <a:cubicBezTo>
                    <a:pt x="333198" y="1914"/>
                    <a:pt x="331928" y="1787"/>
                    <a:pt x="330657" y="1660"/>
                  </a:cubicBezTo>
                  <a:cubicBezTo>
                    <a:pt x="326466" y="1152"/>
                    <a:pt x="322655" y="644"/>
                    <a:pt x="318844" y="516"/>
                  </a:cubicBezTo>
                  <a:cubicBezTo>
                    <a:pt x="316430" y="390"/>
                    <a:pt x="314271" y="390"/>
                    <a:pt x="311603" y="644"/>
                  </a:cubicBezTo>
                  <a:cubicBezTo>
                    <a:pt x="308174" y="1025"/>
                    <a:pt x="304489" y="1152"/>
                    <a:pt x="300933" y="898"/>
                  </a:cubicBezTo>
                  <a:cubicBezTo>
                    <a:pt x="300806" y="898"/>
                    <a:pt x="294454" y="898"/>
                    <a:pt x="291406" y="1025"/>
                  </a:cubicBezTo>
                  <a:cubicBezTo>
                    <a:pt x="291024" y="1025"/>
                    <a:pt x="290644" y="898"/>
                    <a:pt x="290135" y="898"/>
                  </a:cubicBezTo>
                  <a:cubicBezTo>
                    <a:pt x="288103" y="644"/>
                    <a:pt x="285817" y="898"/>
                    <a:pt x="283530" y="1152"/>
                  </a:cubicBezTo>
                  <a:cubicBezTo>
                    <a:pt x="257616" y="1406"/>
                    <a:pt x="231702" y="1152"/>
                    <a:pt x="205788" y="2549"/>
                  </a:cubicBezTo>
                  <a:cubicBezTo>
                    <a:pt x="196769" y="3058"/>
                    <a:pt x="187749" y="3820"/>
                    <a:pt x="178604" y="3058"/>
                  </a:cubicBezTo>
                  <a:cubicBezTo>
                    <a:pt x="162344" y="1787"/>
                    <a:pt x="145957" y="1914"/>
                    <a:pt x="129697" y="1533"/>
                  </a:cubicBezTo>
                  <a:cubicBezTo>
                    <a:pt x="121948" y="1406"/>
                    <a:pt x="116867" y="3185"/>
                    <a:pt x="106578" y="1533"/>
                  </a:cubicBezTo>
                  <a:cubicBezTo>
                    <a:pt x="102132" y="1279"/>
                    <a:pt x="93621" y="-119"/>
                    <a:pt x="89175" y="8"/>
                  </a:cubicBezTo>
                  <a:cubicBezTo>
                    <a:pt x="81045" y="262"/>
                    <a:pt x="76853" y="898"/>
                    <a:pt x="68723" y="1279"/>
                  </a:cubicBezTo>
                  <a:cubicBezTo>
                    <a:pt x="50558" y="2041"/>
                    <a:pt x="32393" y="2295"/>
                    <a:pt x="14100" y="2549"/>
                  </a:cubicBezTo>
                  <a:cubicBezTo>
                    <a:pt x="10671"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2" y="34949"/>
                  </a:cubicBezTo>
                  <a:cubicBezTo>
                    <a:pt x="204010" y="34695"/>
                    <a:pt x="224207" y="35204"/>
                    <a:pt x="225858" y="35458"/>
                  </a:cubicBezTo>
                  <a:cubicBezTo>
                    <a:pt x="237291" y="37745"/>
                    <a:pt x="249486" y="35712"/>
                    <a:pt x="261426" y="35966"/>
                  </a:cubicBezTo>
                  <a:cubicBezTo>
                    <a:pt x="265619" y="35966"/>
                    <a:pt x="269811" y="36093"/>
                    <a:pt x="274003" y="36093"/>
                  </a:cubicBezTo>
                  <a:cubicBezTo>
                    <a:pt x="280862" y="36220"/>
                    <a:pt x="287721" y="36220"/>
                    <a:pt x="294582" y="36347"/>
                  </a:cubicBezTo>
                  <a:cubicBezTo>
                    <a:pt x="307920" y="36474"/>
                    <a:pt x="321257" y="36855"/>
                    <a:pt x="334595" y="37363"/>
                  </a:cubicBezTo>
                  <a:lnTo>
                    <a:pt x="337644" y="17923"/>
                  </a:lnTo>
                  <a:lnTo>
                    <a:pt x="334468"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2" name="Freeform 241">
              <a:extLst>
                <a:ext uri="{FF2B5EF4-FFF2-40B4-BE49-F238E27FC236}">
                  <a16:creationId xmlns:a16="http://schemas.microsoft.com/office/drawing/2014/main" id="{781C74D8-0EAB-B843-9BB1-74EDB09D5B2D}"/>
                </a:ext>
              </a:extLst>
            </p:cNvPr>
            <p:cNvSpPr/>
            <p:nvPr/>
          </p:nvSpPr>
          <p:spPr>
            <a:xfrm>
              <a:off x="6584516" y="3644785"/>
              <a:ext cx="337644" cy="33839"/>
            </a:xfrm>
            <a:custGeom>
              <a:avLst/>
              <a:gdLst>
                <a:gd name="connsiteX0" fmla="*/ 334469 w 337644"/>
                <a:gd name="connsiteY0" fmla="*/ 2041 h 37670"/>
                <a:gd name="connsiteX1" fmla="*/ 330657 w 337644"/>
                <a:gd name="connsiteY1" fmla="*/ 1660 h 37670"/>
                <a:gd name="connsiteX2" fmla="*/ 318843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0 w 337644"/>
                <a:gd name="connsiteY14" fmla="*/ 2549 h 37670"/>
                <a:gd name="connsiteX15" fmla="*/ 3556 w 337644"/>
                <a:gd name="connsiteY15" fmla="*/ 1914 h 37670"/>
                <a:gd name="connsiteX16" fmla="*/ 0 w 337644"/>
                <a:gd name="connsiteY16" fmla="*/ 18940 h 37670"/>
                <a:gd name="connsiteX17" fmla="*/ 3556 w 337644"/>
                <a:gd name="connsiteY17" fmla="*/ 37363 h 37670"/>
                <a:gd name="connsiteX18" fmla="*/ 9527 w 337644"/>
                <a:gd name="connsiteY18" fmla="*/ 37491 h 37670"/>
                <a:gd name="connsiteX19" fmla="*/ 59577 w 337644"/>
                <a:gd name="connsiteY19" fmla="*/ 36220 h 37670"/>
                <a:gd name="connsiteX20" fmla="*/ 195752 w 337644"/>
                <a:gd name="connsiteY20" fmla="*/ 34949 h 37670"/>
                <a:gd name="connsiteX21" fmla="*/ 225858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5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8" y="1914"/>
                    <a:pt x="331928" y="1787"/>
                    <a:pt x="330657" y="1660"/>
                  </a:cubicBezTo>
                  <a:cubicBezTo>
                    <a:pt x="326466" y="1152"/>
                    <a:pt x="322655"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5" y="1406"/>
                    <a:pt x="231701" y="1152"/>
                    <a:pt x="205788" y="2549"/>
                  </a:cubicBezTo>
                  <a:cubicBezTo>
                    <a:pt x="196768" y="3058"/>
                    <a:pt x="187749" y="3820"/>
                    <a:pt x="178603" y="3058"/>
                  </a:cubicBezTo>
                  <a:cubicBezTo>
                    <a:pt x="162343"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0" y="2549"/>
                    <a:pt x="7114" y="2295"/>
                    <a:pt x="3556" y="1914"/>
                  </a:cubicBezTo>
                  <a:lnTo>
                    <a:pt x="0" y="18940"/>
                  </a:lnTo>
                  <a:lnTo>
                    <a:pt x="3556" y="37363"/>
                  </a:lnTo>
                  <a:cubicBezTo>
                    <a:pt x="5589" y="37491"/>
                    <a:pt x="7621" y="37491"/>
                    <a:pt x="9527" y="37491"/>
                  </a:cubicBezTo>
                  <a:cubicBezTo>
                    <a:pt x="26295" y="38253"/>
                    <a:pt x="43190" y="36347"/>
                    <a:pt x="59577" y="36220"/>
                  </a:cubicBezTo>
                  <a:cubicBezTo>
                    <a:pt x="104926" y="35712"/>
                    <a:pt x="150402" y="36220"/>
                    <a:pt x="195752" y="34949"/>
                  </a:cubicBezTo>
                  <a:cubicBezTo>
                    <a:pt x="204009" y="34695"/>
                    <a:pt x="224207" y="35204"/>
                    <a:pt x="225858" y="35458"/>
                  </a:cubicBezTo>
                  <a:cubicBezTo>
                    <a:pt x="237291" y="37745"/>
                    <a:pt x="249486" y="35712"/>
                    <a:pt x="261427" y="35966"/>
                  </a:cubicBezTo>
                  <a:cubicBezTo>
                    <a:pt x="265618" y="35966"/>
                    <a:pt x="269810" y="36093"/>
                    <a:pt x="274002" y="36093"/>
                  </a:cubicBezTo>
                  <a:cubicBezTo>
                    <a:pt x="280862" y="36220"/>
                    <a:pt x="287722" y="36220"/>
                    <a:pt x="294581" y="36347"/>
                  </a:cubicBezTo>
                  <a:cubicBezTo>
                    <a:pt x="307919" y="36474"/>
                    <a:pt x="321257" y="36855"/>
                    <a:pt x="334595"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3" name="Freeform 242">
              <a:extLst>
                <a:ext uri="{FF2B5EF4-FFF2-40B4-BE49-F238E27FC236}">
                  <a16:creationId xmlns:a16="http://schemas.microsoft.com/office/drawing/2014/main" id="{61026DA2-8BCC-8944-A2EE-163194DA212A}"/>
                </a:ext>
              </a:extLst>
            </p:cNvPr>
            <p:cNvSpPr/>
            <p:nvPr/>
          </p:nvSpPr>
          <p:spPr>
            <a:xfrm>
              <a:off x="6915300" y="3644785"/>
              <a:ext cx="337644" cy="33839"/>
            </a:xfrm>
            <a:custGeom>
              <a:avLst/>
              <a:gdLst>
                <a:gd name="connsiteX0" fmla="*/ 334596 w 337644"/>
                <a:gd name="connsiteY0" fmla="*/ 2041 h 37670"/>
                <a:gd name="connsiteX1" fmla="*/ 330658 w 337644"/>
                <a:gd name="connsiteY1" fmla="*/ 1660 h 37670"/>
                <a:gd name="connsiteX2" fmla="*/ 318844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1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596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596" y="2041"/>
                  </a:moveTo>
                  <a:cubicBezTo>
                    <a:pt x="333325" y="1914"/>
                    <a:pt x="332055"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4" y="898"/>
                    <a:pt x="291405" y="1025"/>
                  </a:cubicBezTo>
                  <a:cubicBezTo>
                    <a:pt x="291025"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2" y="2295"/>
                    <a:pt x="14101" y="2549"/>
                  </a:cubicBezTo>
                  <a:cubicBezTo>
                    <a:pt x="10671"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3" y="34949"/>
                  </a:cubicBezTo>
                  <a:cubicBezTo>
                    <a:pt x="204009" y="34695"/>
                    <a:pt x="224207" y="35204"/>
                    <a:pt x="225859" y="35458"/>
                  </a:cubicBezTo>
                  <a:cubicBezTo>
                    <a:pt x="237291" y="37745"/>
                    <a:pt x="249486" y="35712"/>
                    <a:pt x="261427" y="35966"/>
                  </a:cubicBezTo>
                  <a:cubicBezTo>
                    <a:pt x="265619" y="35966"/>
                    <a:pt x="269810" y="36093"/>
                    <a:pt x="274002" y="36093"/>
                  </a:cubicBezTo>
                  <a:cubicBezTo>
                    <a:pt x="280863" y="36220"/>
                    <a:pt x="287722" y="36220"/>
                    <a:pt x="294581" y="36347"/>
                  </a:cubicBezTo>
                  <a:cubicBezTo>
                    <a:pt x="307919" y="36474"/>
                    <a:pt x="321258" y="36855"/>
                    <a:pt x="334596" y="37363"/>
                  </a:cubicBezTo>
                  <a:lnTo>
                    <a:pt x="337644" y="17923"/>
                  </a:lnTo>
                  <a:lnTo>
                    <a:pt x="334596"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5" name="Freeform 244">
              <a:extLst>
                <a:ext uri="{FF2B5EF4-FFF2-40B4-BE49-F238E27FC236}">
                  <a16:creationId xmlns:a16="http://schemas.microsoft.com/office/drawing/2014/main" id="{7CC7B157-80ED-144F-8764-B9E10A50ABE3}"/>
                </a:ext>
              </a:extLst>
            </p:cNvPr>
            <p:cNvSpPr/>
            <p:nvPr/>
          </p:nvSpPr>
          <p:spPr>
            <a:xfrm>
              <a:off x="7246212" y="3644785"/>
              <a:ext cx="337644" cy="33839"/>
            </a:xfrm>
            <a:custGeom>
              <a:avLst/>
              <a:gdLst>
                <a:gd name="connsiteX0" fmla="*/ 334596 w 337644"/>
                <a:gd name="connsiteY0" fmla="*/ 2041 h 37670"/>
                <a:gd name="connsiteX1" fmla="*/ 330658 w 337644"/>
                <a:gd name="connsiteY1" fmla="*/ 1660 h 37670"/>
                <a:gd name="connsiteX2" fmla="*/ 318844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4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1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596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596" y="2041"/>
                  </a:moveTo>
                  <a:cubicBezTo>
                    <a:pt x="333326" y="1914"/>
                    <a:pt x="332055"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5" y="898"/>
                    <a:pt x="291405" y="1025"/>
                  </a:cubicBezTo>
                  <a:cubicBezTo>
                    <a:pt x="291025" y="1025"/>
                    <a:pt x="290643" y="898"/>
                    <a:pt x="290135" y="898"/>
                  </a:cubicBezTo>
                  <a:cubicBezTo>
                    <a:pt x="288103" y="644"/>
                    <a:pt x="285816" y="898"/>
                    <a:pt x="283530" y="1152"/>
                  </a:cubicBezTo>
                  <a:cubicBezTo>
                    <a:pt x="257616" y="1406"/>
                    <a:pt x="231702" y="1152"/>
                    <a:pt x="205788" y="2549"/>
                  </a:cubicBezTo>
                  <a:cubicBezTo>
                    <a:pt x="196769" y="3058"/>
                    <a:pt x="187750" y="3820"/>
                    <a:pt x="178604"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3" y="2295"/>
                    <a:pt x="14101" y="2549"/>
                  </a:cubicBezTo>
                  <a:cubicBezTo>
                    <a:pt x="10671"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3" y="34949"/>
                  </a:cubicBezTo>
                  <a:cubicBezTo>
                    <a:pt x="204010" y="34695"/>
                    <a:pt x="224207" y="35204"/>
                    <a:pt x="225859" y="35458"/>
                  </a:cubicBezTo>
                  <a:cubicBezTo>
                    <a:pt x="237292" y="37745"/>
                    <a:pt x="249486" y="35712"/>
                    <a:pt x="261427" y="35966"/>
                  </a:cubicBezTo>
                  <a:cubicBezTo>
                    <a:pt x="265619" y="35966"/>
                    <a:pt x="269811" y="36093"/>
                    <a:pt x="274002" y="36093"/>
                  </a:cubicBezTo>
                  <a:cubicBezTo>
                    <a:pt x="280863" y="36220"/>
                    <a:pt x="287722" y="36220"/>
                    <a:pt x="294581" y="36347"/>
                  </a:cubicBezTo>
                  <a:cubicBezTo>
                    <a:pt x="307920" y="36474"/>
                    <a:pt x="321258" y="36855"/>
                    <a:pt x="334596" y="37363"/>
                  </a:cubicBezTo>
                  <a:lnTo>
                    <a:pt x="337644" y="17923"/>
                  </a:lnTo>
                  <a:lnTo>
                    <a:pt x="334596"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6" name="Freeform 245">
              <a:extLst>
                <a:ext uri="{FF2B5EF4-FFF2-40B4-BE49-F238E27FC236}">
                  <a16:creationId xmlns:a16="http://schemas.microsoft.com/office/drawing/2014/main" id="{1FDB3F47-BD01-3347-B248-8F855E451777}"/>
                </a:ext>
              </a:extLst>
            </p:cNvPr>
            <p:cNvSpPr/>
            <p:nvPr/>
          </p:nvSpPr>
          <p:spPr>
            <a:xfrm>
              <a:off x="7576997" y="3644785"/>
              <a:ext cx="337644" cy="33839"/>
            </a:xfrm>
            <a:custGeom>
              <a:avLst/>
              <a:gdLst>
                <a:gd name="connsiteX0" fmla="*/ 334595 w 337644"/>
                <a:gd name="connsiteY0" fmla="*/ 2041 h 37670"/>
                <a:gd name="connsiteX1" fmla="*/ 330657 w 337644"/>
                <a:gd name="connsiteY1" fmla="*/ 1660 h 37670"/>
                <a:gd name="connsiteX2" fmla="*/ 318843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0 w 337644"/>
                <a:gd name="connsiteY14" fmla="*/ 2549 h 37670"/>
                <a:gd name="connsiteX15" fmla="*/ 3556 w 337644"/>
                <a:gd name="connsiteY15" fmla="*/ 1914 h 37670"/>
                <a:gd name="connsiteX16" fmla="*/ 0 w 337644"/>
                <a:gd name="connsiteY16" fmla="*/ 18940 h 37670"/>
                <a:gd name="connsiteX17" fmla="*/ 3556 w 337644"/>
                <a:gd name="connsiteY17" fmla="*/ 37363 h 37670"/>
                <a:gd name="connsiteX18" fmla="*/ 9527 w 337644"/>
                <a:gd name="connsiteY18" fmla="*/ 37491 h 37670"/>
                <a:gd name="connsiteX19" fmla="*/ 59577 w 337644"/>
                <a:gd name="connsiteY19" fmla="*/ 36220 h 37670"/>
                <a:gd name="connsiteX20" fmla="*/ 195752 w 337644"/>
                <a:gd name="connsiteY20" fmla="*/ 34949 h 37670"/>
                <a:gd name="connsiteX21" fmla="*/ 225858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5 w 337644"/>
                <a:gd name="connsiteY25" fmla="*/ 37363 h 37670"/>
                <a:gd name="connsiteX26" fmla="*/ 337644 w 337644"/>
                <a:gd name="connsiteY26" fmla="*/ 17923 h 37670"/>
                <a:gd name="connsiteX27" fmla="*/ 334595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595" y="2041"/>
                  </a:moveTo>
                  <a:cubicBezTo>
                    <a:pt x="333325" y="1914"/>
                    <a:pt x="332055" y="1787"/>
                    <a:pt x="330657" y="1660"/>
                  </a:cubicBezTo>
                  <a:cubicBezTo>
                    <a:pt x="326466" y="1152"/>
                    <a:pt x="322654"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5" y="1406"/>
                    <a:pt x="231701" y="1152"/>
                    <a:pt x="205788" y="2549"/>
                  </a:cubicBezTo>
                  <a:cubicBezTo>
                    <a:pt x="196768" y="3058"/>
                    <a:pt x="187749" y="3820"/>
                    <a:pt x="178603" y="3058"/>
                  </a:cubicBezTo>
                  <a:cubicBezTo>
                    <a:pt x="162343"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0" y="2549"/>
                    <a:pt x="7114" y="2295"/>
                    <a:pt x="3556" y="1914"/>
                  </a:cubicBezTo>
                  <a:lnTo>
                    <a:pt x="0" y="18940"/>
                  </a:lnTo>
                  <a:lnTo>
                    <a:pt x="3556" y="37363"/>
                  </a:lnTo>
                  <a:cubicBezTo>
                    <a:pt x="5589" y="37491"/>
                    <a:pt x="7621" y="37491"/>
                    <a:pt x="9527" y="37491"/>
                  </a:cubicBezTo>
                  <a:cubicBezTo>
                    <a:pt x="26295" y="38253"/>
                    <a:pt x="43190" y="36347"/>
                    <a:pt x="59577" y="36220"/>
                  </a:cubicBezTo>
                  <a:cubicBezTo>
                    <a:pt x="104926" y="35712"/>
                    <a:pt x="150402" y="36220"/>
                    <a:pt x="195752" y="34949"/>
                  </a:cubicBezTo>
                  <a:cubicBezTo>
                    <a:pt x="204009" y="34695"/>
                    <a:pt x="224206" y="35204"/>
                    <a:pt x="225858" y="35458"/>
                  </a:cubicBezTo>
                  <a:cubicBezTo>
                    <a:pt x="237291" y="37745"/>
                    <a:pt x="249486" y="35712"/>
                    <a:pt x="261427" y="35966"/>
                  </a:cubicBezTo>
                  <a:cubicBezTo>
                    <a:pt x="265618" y="35966"/>
                    <a:pt x="269810" y="36093"/>
                    <a:pt x="274002" y="36093"/>
                  </a:cubicBezTo>
                  <a:cubicBezTo>
                    <a:pt x="280862" y="36220"/>
                    <a:pt x="287721" y="36220"/>
                    <a:pt x="294581" y="36347"/>
                  </a:cubicBezTo>
                  <a:cubicBezTo>
                    <a:pt x="307919" y="36474"/>
                    <a:pt x="321257" y="36855"/>
                    <a:pt x="334595" y="37363"/>
                  </a:cubicBezTo>
                  <a:lnTo>
                    <a:pt x="337644" y="17923"/>
                  </a:lnTo>
                  <a:lnTo>
                    <a:pt x="334595"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8" name="Freeform 247">
              <a:extLst>
                <a:ext uri="{FF2B5EF4-FFF2-40B4-BE49-F238E27FC236}">
                  <a16:creationId xmlns:a16="http://schemas.microsoft.com/office/drawing/2014/main" id="{976F593F-301B-8E45-A2AE-5AF782978357}"/>
                </a:ext>
              </a:extLst>
            </p:cNvPr>
            <p:cNvSpPr/>
            <p:nvPr/>
          </p:nvSpPr>
          <p:spPr>
            <a:xfrm>
              <a:off x="7908035" y="3644785"/>
              <a:ext cx="337644" cy="33839"/>
            </a:xfrm>
            <a:custGeom>
              <a:avLst/>
              <a:gdLst>
                <a:gd name="connsiteX0" fmla="*/ 334469 w 337644"/>
                <a:gd name="connsiteY0" fmla="*/ 2041 h 37670"/>
                <a:gd name="connsiteX1" fmla="*/ 330657 w 337644"/>
                <a:gd name="connsiteY1" fmla="*/ 1660 h 37670"/>
                <a:gd name="connsiteX2" fmla="*/ 318843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0 w 337644"/>
                <a:gd name="connsiteY14" fmla="*/ 2549 h 37670"/>
                <a:gd name="connsiteX15" fmla="*/ 3556 w 337644"/>
                <a:gd name="connsiteY15" fmla="*/ 1914 h 37670"/>
                <a:gd name="connsiteX16" fmla="*/ 0 w 337644"/>
                <a:gd name="connsiteY16" fmla="*/ 18940 h 37670"/>
                <a:gd name="connsiteX17" fmla="*/ 3556 w 337644"/>
                <a:gd name="connsiteY17" fmla="*/ 37363 h 37670"/>
                <a:gd name="connsiteX18" fmla="*/ 9527 w 337644"/>
                <a:gd name="connsiteY18" fmla="*/ 37491 h 37670"/>
                <a:gd name="connsiteX19" fmla="*/ 59577 w 337644"/>
                <a:gd name="connsiteY19" fmla="*/ 36220 h 37670"/>
                <a:gd name="connsiteX20" fmla="*/ 195752 w 337644"/>
                <a:gd name="connsiteY20" fmla="*/ 34949 h 37670"/>
                <a:gd name="connsiteX21" fmla="*/ 225858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5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8" y="1914"/>
                    <a:pt x="331928" y="1787"/>
                    <a:pt x="330657" y="1660"/>
                  </a:cubicBezTo>
                  <a:cubicBezTo>
                    <a:pt x="326466" y="1152"/>
                    <a:pt x="322654"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5" y="1406"/>
                    <a:pt x="231701" y="1152"/>
                    <a:pt x="205788" y="2549"/>
                  </a:cubicBezTo>
                  <a:cubicBezTo>
                    <a:pt x="196768" y="3058"/>
                    <a:pt x="187749" y="3820"/>
                    <a:pt x="178603" y="3058"/>
                  </a:cubicBezTo>
                  <a:cubicBezTo>
                    <a:pt x="162343"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0" y="2549"/>
                    <a:pt x="7114" y="2295"/>
                    <a:pt x="3556" y="1914"/>
                  </a:cubicBezTo>
                  <a:lnTo>
                    <a:pt x="0" y="18940"/>
                  </a:lnTo>
                  <a:lnTo>
                    <a:pt x="3556" y="37363"/>
                  </a:lnTo>
                  <a:cubicBezTo>
                    <a:pt x="5589" y="37491"/>
                    <a:pt x="7621" y="37491"/>
                    <a:pt x="9527" y="37491"/>
                  </a:cubicBezTo>
                  <a:cubicBezTo>
                    <a:pt x="26168" y="38253"/>
                    <a:pt x="43190" y="36347"/>
                    <a:pt x="59577" y="36220"/>
                  </a:cubicBezTo>
                  <a:cubicBezTo>
                    <a:pt x="104926" y="35712"/>
                    <a:pt x="150402" y="36220"/>
                    <a:pt x="195752" y="34949"/>
                  </a:cubicBezTo>
                  <a:cubicBezTo>
                    <a:pt x="204009" y="34695"/>
                    <a:pt x="224206" y="35204"/>
                    <a:pt x="225858" y="35458"/>
                  </a:cubicBezTo>
                  <a:cubicBezTo>
                    <a:pt x="237291" y="37745"/>
                    <a:pt x="249486" y="35712"/>
                    <a:pt x="261427" y="35966"/>
                  </a:cubicBezTo>
                  <a:cubicBezTo>
                    <a:pt x="265618" y="35966"/>
                    <a:pt x="269810" y="36093"/>
                    <a:pt x="274002" y="36093"/>
                  </a:cubicBezTo>
                  <a:cubicBezTo>
                    <a:pt x="280862" y="36220"/>
                    <a:pt x="287721" y="36220"/>
                    <a:pt x="294581" y="36347"/>
                  </a:cubicBezTo>
                  <a:cubicBezTo>
                    <a:pt x="307919" y="36474"/>
                    <a:pt x="321257" y="36855"/>
                    <a:pt x="334595"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9" name="Freeform 248">
              <a:extLst>
                <a:ext uri="{FF2B5EF4-FFF2-40B4-BE49-F238E27FC236}">
                  <a16:creationId xmlns:a16="http://schemas.microsoft.com/office/drawing/2014/main" id="{948FF712-D0E9-5344-8907-74190C00D74F}"/>
                </a:ext>
              </a:extLst>
            </p:cNvPr>
            <p:cNvSpPr/>
            <p:nvPr/>
          </p:nvSpPr>
          <p:spPr>
            <a:xfrm>
              <a:off x="8238947" y="3644785"/>
              <a:ext cx="337644" cy="33839"/>
            </a:xfrm>
            <a:custGeom>
              <a:avLst/>
              <a:gdLst>
                <a:gd name="connsiteX0" fmla="*/ 334469 w 337644"/>
                <a:gd name="connsiteY0" fmla="*/ 2041 h 37670"/>
                <a:gd name="connsiteX1" fmla="*/ 330658 w 337644"/>
                <a:gd name="connsiteY1" fmla="*/ 1660 h 37670"/>
                <a:gd name="connsiteX2" fmla="*/ 318843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0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8" y="1914"/>
                    <a:pt x="331928" y="1787"/>
                    <a:pt x="330658" y="1660"/>
                  </a:cubicBezTo>
                  <a:cubicBezTo>
                    <a:pt x="326466" y="1152"/>
                    <a:pt x="322655" y="644"/>
                    <a:pt x="318843" y="516"/>
                  </a:cubicBezTo>
                  <a:cubicBezTo>
                    <a:pt x="316431" y="390"/>
                    <a:pt x="314271" y="390"/>
                    <a:pt x="311603" y="644"/>
                  </a:cubicBezTo>
                  <a:cubicBezTo>
                    <a:pt x="308173" y="1025"/>
                    <a:pt x="304490" y="1152"/>
                    <a:pt x="300933" y="898"/>
                  </a:cubicBezTo>
                  <a:cubicBezTo>
                    <a:pt x="300806" y="898"/>
                    <a:pt x="294454" y="898"/>
                    <a:pt x="291405" y="1025"/>
                  </a:cubicBezTo>
                  <a:cubicBezTo>
                    <a:pt x="291025"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1" y="2549"/>
                    <a:pt x="7114" y="2295"/>
                    <a:pt x="3557" y="1914"/>
                  </a:cubicBezTo>
                  <a:lnTo>
                    <a:pt x="0" y="18940"/>
                  </a:lnTo>
                  <a:lnTo>
                    <a:pt x="3557" y="37363"/>
                  </a:lnTo>
                  <a:cubicBezTo>
                    <a:pt x="5589" y="37491"/>
                    <a:pt x="7621" y="37491"/>
                    <a:pt x="9527" y="37491"/>
                  </a:cubicBezTo>
                  <a:cubicBezTo>
                    <a:pt x="26168" y="38253"/>
                    <a:pt x="43190" y="36347"/>
                    <a:pt x="59577" y="36220"/>
                  </a:cubicBezTo>
                  <a:cubicBezTo>
                    <a:pt x="104926" y="35712"/>
                    <a:pt x="150403" y="36220"/>
                    <a:pt x="195753" y="34949"/>
                  </a:cubicBezTo>
                  <a:cubicBezTo>
                    <a:pt x="204136" y="34695"/>
                    <a:pt x="224207" y="35204"/>
                    <a:pt x="225859" y="35458"/>
                  </a:cubicBezTo>
                  <a:cubicBezTo>
                    <a:pt x="237291" y="37745"/>
                    <a:pt x="249486" y="35712"/>
                    <a:pt x="261427" y="35966"/>
                  </a:cubicBezTo>
                  <a:cubicBezTo>
                    <a:pt x="265619" y="35966"/>
                    <a:pt x="269810" y="36093"/>
                    <a:pt x="274002" y="36093"/>
                  </a:cubicBezTo>
                  <a:cubicBezTo>
                    <a:pt x="280862" y="36220"/>
                    <a:pt x="287722" y="36220"/>
                    <a:pt x="294581" y="36347"/>
                  </a:cubicBezTo>
                  <a:cubicBezTo>
                    <a:pt x="307919" y="36474"/>
                    <a:pt x="321257" y="36855"/>
                    <a:pt x="334596"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51" name="Freeform 250">
              <a:extLst>
                <a:ext uri="{FF2B5EF4-FFF2-40B4-BE49-F238E27FC236}">
                  <a16:creationId xmlns:a16="http://schemas.microsoft.com/office/drawing/2014/main" id="{1E329558-3EC5-A84E-8003-5D71A07B9B6C}"/>
                </a:ext>
              </a:extLst>
            </p:cNvPr>
            <p:cNvSpPr/>
            <p:nvPr/>
          </p:nvSpPr>
          <p:spPr>
            <a:xfrm>
              <a:off x="8569858" y="3644785"/>
              <a:ext cx="345600" cy="33839"/>
            </a:xfrm>
            <a:custGeom>
              <a:avLst/>
              <a:gdLst>
                <a:gd name="connsiteX0" fmla="*/ 334469 w 337644"/>
                <a:gd name="connsiteY0" fmla="*/ 2041 h 37670"/>
                <a:gd name="connsiteX1" fmla="*/ 330658 w 337644"/>
                <a:gd name="connsiteY1" fmla="*/ 1660 h 37670"/>
                <a:gd name="connsiteX2" fmla="*/ 318844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3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1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9" y="1914"/>
                    <a:pt x="331928"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4" y="898"/>
                    <a:pt x="291405" y="1025"/>
                  </a:cubicBezTo>
                  <a:cubicBezTo>
                    <a:pt x="291025"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2" y="2295"/>
                    <a:pt x="14101" y="2549"/>
                  </a:cubicBezTo>
                  <a:cubicBezTo>
                    <a:pt x="10671" y="2549"/>
                    <a:pt x="7114" y="2295"/>
                    <a:pt x="3557" y="1914"/>
                  </a:cubicBezTo>
                  <a:lnTo>
                    <a:pt x="0" y="18940"/>
                  </a:lnTo>
                  <a:lnTo>
                    <a:pt x="3557" y="37363"/>
                  </a:lnTo>
                  <a:cubicBezTo>
                    <a:pt x="5589" y="37491"/>
                    <a:pt x="7622" y="37491"/>
                    <a:pt x="9527" y="37491"/>
                  </a:cubicBezTo>
                  <a:cubicBezTo>
                    <a:pt x="26168" y="38253"/>
                    <a:pt x="43190" y="36347"/>
                    <a:pt x="59577" y="36220"/>
                  </a:cubicBezTo>
                  <a:cubicBezTo>
                    <a:pt x="104926" y="35712"/>
                    <a:pt x="150403" y="36220"/>
                    <a:pt x="195753" y="34949"/>
                  </a:cubicBezTo>
                  <a:cubicBezTo>
                    <a:pt x="204136" y="34695"/>
                    <a:pt x="224207" y="35204"/>
                    <a:pt x="225859" y="35458"/>
                  </a:cubicBezTo>
                  <a:cubicBezTo>
                    <a:pt x="237291" y="37745"/>
                    <a:pt x="249486" y="35712"/>
                    <a:pt x="261427" y="35966"/>
                  </a:cubicBezTo>
                  <a:cubicBezTo>
                    <a:pt x="265619" y="35966"/>
                    <a:pt x="269810" y="36093"/>
                    <a:pt x="274002" y="36093"/>
                  </a:cubicBezTo>
                  <a:cubicBezTo>
                    <a:pt x="280863" y="36220"/>
                    <a:pt x="287722" y="36220"/>
                    <a:pt x="294581" y="36347"/>
                  </a:cubicBezTo>
                  <a:cubicBezTo>
                    <a:pt x="307919" y="36474"/>
                    <a:pt x="321258" y="36855"/>
                    <a:pt x="334596"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52" name="Freeform 251">
              <a:extLst>
                <a:ext uri="{FF2B5EF4-FFF2-40B4-BE49-F238E27FC236}">
                  <a16:creationId xmlns:a16="http://schemas.microsoft.com/office/drawing/2014/main" id="{47409238-306F-274D-9F3C-A33D2E93D71F}"/>
                </a:ext>
              </a:extLst>
            </p:cNvPr>
            <p:cNvSpPr/>
            <p:nvPr/>
          </p:nvSpPr>
          <p:spPr>
            <a:xfrm>
              <a:off x="8900770" y="3644785"/>
              <a:ext cx="337644" cy="33839"/>
            </a:xfrm>
            <a:custGeom>
              <a:avLst/>
              <a:gdLst>
                <a:gd name="connsiteX0" fmla="*/ 334469 w 337644"/>
                <a:gd name="connsiteY0" fmla="*/ 2041 h 37670"/>
                <a:gd name="connsiteX1" fmla="*/ 330658 w 337644"/>
                <a:gd name="connsiteY1" fmla="*/ 1660 h 37670"/>
                <a:gd name="connsiteX2" fmla="*/ 318844 w 337644"/>
                <a:gd name="connsiteY2" fmla="*/ 516 h 37670"/>
                <a:gd name="connsiteX3" fmla="*/ 311603 w 337644"/>
                <a:gd name="connsiteY3" fmla="*/ 644 h 37670"/>
                <a:gd name="connsiteX4" fmla="*/ 300933 w 337644"/>
                <a:gd name="connsiteY4" fmla="*/ 898 h 37670"/>
                <a:gd name="connsiteX5" fmla="*/ 291405 w 337644"/>
                <a:gd name="connsiteY5" fmla="*/ 1025 h 37670"/>
                <a:gd name="connsiteX6" fmla="*/ 290135 w 337644"/>
                <a:gd name="connsiteY6" fmla="*/ 898 h 37670"/>
                <a:gd name="connsiteX7" fmla="*/ 283530 w 337644"/>
                <a:gd name="connsiteY7" fmla="*/ 1152 h 37670"/>
                <a:gd name="connsiteX8" fmla="*/ 205788 w 337644"/>
                <a:gd name="connsiteY8" fmla="*/ 2549 h 37670"/>
                <a:gd name="connsiteX9" fmla="*/ 178604 w 337644"/>
                <a:gd name="connsiteY9" fmla="*/ 3058 h 37670"/>
                <a:gd name="connsiteX10" fmla="*/ 129697 w 337644"/>
                <a:gd name="connsiteY10" fmla="*/ 1533 h 37670"/>
                <a:gd name="connsiteX11" fmla="*/ 106578 w 337644"/>
                <a:gd name="connsiteY11" fmla="*/ 1533 h 37670"/>
                <a:gd name="connsiteX12" fmla="*/ 89175 w 337644"/>
                <a:gd name="connsiteY12" fmla="*/ 8 h 37670"/>
                <a:gd name="connsiteX13" fmla="*/ 68723 w 337644"/>
                <a:gd name="connsiteY13" fmla="*/ 1279 h 37670"/>
                <a:gd name="connsiteX14" fmla="*/ 14101 w 337644"/>
                <a:gd name="connsiteY14" fmla="*/ 2549 h 37670"/>
                <a:gd name="connsiteX15" fmla="*/ 3557 w 337644"/>
                <a:gd name="connsiteY15" fmla="*/ 1914 h 37670"/>
                <a:gd name="connsiteX16" fmla="*/ 0 w 337644"/>
                <a:gd name="connsiteY16" fmla="*/ 18940 h 37670"/>
                <a:gd name="connsiteX17" fmla="*/ 3557 w 337644"/>
                <a:gd name="connsiteY17" fmla="*/ 37363 h 37670"/>
                <a:gd name="connsiteX18" fmla="*/ 9527 w 337644"/>
                <a:gd name="connsiteY18" fmla="*/ 37491 h 37670"/>
                <a:gd name="connsiteX19" fmla="*/ 59577 w 337644"/>
                <a:gd name="connsiteY19" fmla="*/ 36220 h 37670"/>
                <a:gd name="connsiteX20" fmla="*/ 195753 w 337644"/>
                <a:gd name="connsiteY20" fmla="*/ 34949 h 37670"/>
                <a:gd name="connsiteX21" fmla="*/ 225859 w 337644"/>
                <a:gd name="connsiteY21" fmla="*/ 35458 h 37670"/>
                <a:gd name="connsiteX22" fmla="*/ 261427 w 337644"/>
                <a:gd name="connsiteY22" fmla="*/ 35966 h 37670"/>
                <a:gd name="connsiteX23" fmla="*/ 274002 w 337644"/>
                <a:gd name="connsiteY23" fmla="*/ 36093 h 37670"/>
                <a:gd name="connsiteX24" fmla="*/ 294581 w 337644"/>
                <a:gd name="connsiteY24" fmla="*/ 36347 h 37670"/>
                <a:gd name="connsiteX25" fmla="*/ 334596 w 337644"/>
                <a:gd name="connsiteY25" fmla="*/ 37363 h 37670"/>
                <a:gd name="connsiteX26" fmla="*/ 337644 w 337644"/>
                <a:gd name="connsiteY26" fmla="*/ 17923 h 37670"/>
                <a:gd name="connsiteX27" fmla="*/ 334469 w 337644"/>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4" h="37670">
                  <a:moveTo>
                    <a:pt x="334469" y="2041"/>
                  </a:moveTo>
                  <a:cubicBezTo>
                    <a:pt x="333199" y="1914"/>
                    <a:pt x="331928"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5" y="898"/>
                    <a:pt x="291405" y="1025"/>
                  </a:cubicBezTo>
                  <a:cubicBezTo>
                    <a:pt x="291025" y="1025"/>
                    <a:pt x="290643" y="898"/>
                    <a:pt x="290135" y="898"/>
                  </a:cubicBezTo>
                  <a:cubicBezTo>
                    <a:pt x="288103" y="644"/>
                    <a:pt x="285816" y="898"/>
                    <a:pt x="283530" y="1152"/>
                  </a:cubicBezTo>
                  <a:cubicBezTo>
                    <a:pt x="257616" y="1406"/>
                    <a:pt x="231702" y="1152"/>
                    <a:pt x="205788" y="2549"/>
                  </a:cubicBezTo>
                  <a:cubicBezTo>
                    <a:pt x="196769" y="3058"/>
                    <a:pt x="187750" y="3820"/>
                    <a:pt x="178604"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3" y="2295"/>
                    <a:pt x="14101" y="2549"/>
                  </a:cubicBezTo>
                  <a:cubicBezTo>
                    <a:pt x="10671" y="2549"/>
                    <a:pt x="7114" y="2295"/>
                    <a:pt x="3557" y="1914"/>
                  </a:cubicBezTo>
                  <a:lnTo>
                    <a:pt x="0" y="18940"/>
                  </a:lnTo>
                  <a:lnTo>
                    <a:pt x="3557" y="37363"/>
                  </a:lnTo>
                  <a:cubicBezTo>
                    <a:pt x="5589" y="37491"/>
                    <a:pt x="7622" y="37491"/>
                    <a:pt x="9527" y="37491"/>
                  </a:cubicBezTo>
                  <a:cubicBezTo>
                    <a:pt x="26169" y="38253"/>
                    <a:pt x="43190" y="36347"/>
                    <a:pt x="59577" y="36220"/>
                  </a:cubicBezTo>
                  <a:cubicBezTo>
                    <a:pt x="104926" y="35712"/>
                    <a:pt x="150403" y="36220"/>
                    <a:pt x="195753" y="34949"/>
                  </a:cubicBezTo>
                  <a:cubicBezTo>
                    <a:pt x="204136" y="34695"/>
                    <a:pt x="224207" y="35204"/>
                    <a:pt x="225859" y="35458"/>
                  </a:cubicBezTo>
                  <a:cubicBezTo>
                    <a:pt x="237292" y="37745"/>
                    <a:pt x="249486" y="35712"/>
                    <a:pt x="261427" y="35966"/>
                  </a:cubicBezTo>
                  <a:cubicBezTo>
                    <a:pt x="265619" y="35966"/>
                    <a:pt x="269811" y="36093"/>
                    <a:pt x="274002" y="36093"/>
                  </a:cubicBezTo>
                  <a:cubicBezTo>
                    <a:pt x="280863" y="36220"/>
                    <a:pt x="287722" y="36220"/>
                    <a:pt x="294581" y="36347"/>
                  </a:cubicBezTo>
                  <a:cubicBezTo>
                    <a:pt x="307920" y="36474"/>
                    <a:pt x="321258" y="36855"/>
                    <a:pt x="334596" y="37363"/>
                  </a:cubicBezTo>
                  <a:lnTo>
                    <a:pt x="337644" y="17923"/>
                  </a:lnTo>
                  <a:lnTo>
                    <a:pt x="334469"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54" name="Freeform 253">
              <a:extLst>
                <a:ext uri="{FF2B5EF4-FFF2-40B4-BE49-F238E27FC236}">
                  <a16:creationId xmlns:a16="http://schemas.microsoft.com/office/drawing/2014/main" id="{DED25A9C-0632-624B-A209-74A501D853E6}"/>
                </a:ext>
              </a:extLst>
            </p:cNvPr>
            <p:cNvSpPr/>
            <p:nvPr/>
          </p:nvSpPr>
          <p:spPr>
            <a:xfrm>
              <a:off x="9231682" y="3644785"/>
              <a:ext cx="337643" cy="33839"/>
            </a:xfrm>
            <a:custGeom>
              <a:avLst/>
              <a:gdLst>
                <a:gd name="connsiteX0" fmla="*/ 334468 w 337643"/>
                <a:gd name="connsiteY0" fmla="*/ 2041 h 37670"/>
                <a:gd name="connsiteX1" fmla="*/ 330657 w 337643"/>
                <a:gd name="connsiteY1" fmla="*/ 1660 h 37670"/>
                <a:gd name="connsiteX2" fmla="*/ 318843 w 337643"/>
                <a:gd name="connsiteY2" fmla="*/ 516 h 37670"/>
                <a:gd name="connsiteX3" fmla="*/ 311603 w 337643"/>
                <a:gd name="connsiteY3" fmla="*/ 644 h 37670"/>
                <a:gd name="connsiteX4" fmla="*/ 300933 w 337643"/>
                <a:gd name="connsiteY4" fmla="*/ 898 h 37670"/>
                <a:gd name="connsiteX5" fmla="*/ 291405 w 337643"/>
                <a:gd name="connsiteY5" fmla="*/ 1025 h 37670"/>
                <a:gd name="connsiteX6" fmla="*/ 290135 w 337643"/>
                <a:gd name="connsiteY6" fmla="*/ 898 h 37670"/>
                <a:gd name="connsiteX7" fmla="*/ 283530 w 337643"/>
                <a:gd name="connsiteY7" fmla="*/ 1152 h 37670"/>
                <a:gd name="connsiteX8" fmla="*/ 205787 w 337643"/>
                <a:gd name="connsiteY8" fmla="*/ 2549 h 37670"/>
                <a:gd name="connsiteX9" fmla="*/ 178603 w 337643"/>
                <a:gd name="connsiteY9" fmla="*/ 3058 h 37670"/>
                <a:gd name="connsiteX10" fmla="*/ 129697 w 337643"/>
                <a:gd name="connsiteY10" fmla="*/ 1533 h 37670"/>
                <a:gd name="connsiteX11" fmla="*/ 106577 w 337643"/>
                <a:gd name="connsiteY11" fmla="*/ 1533 h 37670"/>
                <a:gd name="connsiteX12" fmla="*/ 89174 w 337643"/>
                <a:gd name="connsiteY12" fmla="*/ 8 h 37670"/>
                <a:gd name="connsiteX13" fmla="*/ 68723 w 337643"/>
                <a:gd name="connsiteY13" fmla="*/ 1279 h 37670"/>
                <a:gd name="connsiteX14" fmla="*/ 14100 w 337643"/>
                <a:gd name="connsiteY14" fmla="*/ 2549 h 37670"/>
                <a:gd name="connsiteX15" fmla="*/ 3556 w 337643"/>
                <a:gd name="connsiteY15" fmla="*/ 1914 h 37670"/>
                <a:gd name="connsiteX16" fmla="*/ 0 w 337643"/>
                <a:gd name="connsiteY16" fmla="*/ 18940 h 37670"/>
                <a:gd name="connsiteX17" fmla="*/ 3556 w 337643"/>
                <a:gd name="connsiteY17" fmla="*/ 37363 h 37670"/>
                <a:gd name="connsiteX18" fmla="*/ 9527 w 337643"/>
                <a:gd name="connsiteY18" fmla="*/ 37491 h 37670"/>
                <a:gd name="connsiteX19" fmla="*/ 59577 w 337643"/>
                <a:gd name="connsiteY19" fmla="*/ 36220 h 37670"/>
                <a:gd name="connsiteX20" fmla="*/ 195752 w 337643"/>
                <a:gd name="connsiteY20" fmla="*/ 34949 h 37670"/>
                <a:gd name="connsiteX21" fmla="*/ 225858 w 337643"/>
                <a:gd name="connsiteY21" fmla="*/ 35458 h 37670"/>
                <a:gd name="connsiteX22" fmla="*/ 261426 w 337643"/>
                <a:gd name="connsiteY22" fmla="*/ 35966 h 37670"/>
                <a:gd name="connsiteX23" fmla="*/ 274002 w 337643"/>
                <a:gd name="connsiteY23" fmla="*/ 36093 h 37670"/>
                <a:gd name="connsiteX24" fmla="*/ 294581 w 337643"/>
                <a:gd name="connsiteY24" fmla="*/ 36347 h 37670"/>
                <a:gd name="connsiteX25" fmla="*/ 334595 w 337643"/>
                <a:gd name="connsiteY25" fmla="*/ 37363 h 37670"/>
                <a:gd name="connsiteX26" fmla="*/ 337644 w 337643"/>
                <a:gd name="connsiteY26" fmla="*/ 17923 h 37670"/>
                <a:gd name="connsiteX27" fmla="*/ 334468 w 337643"/>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643" h="37670">
                  <a:moveTo>
                    <a:pt x="334468" y="2041"/>
                  </a:moveTo>
                  <a:cubicBezTo>
                    <a:pt x="333198" y="1914"/>
                    <a:pt x="331928" y="1787"/>
                    <a:pt x="330657" y="1660"/>
                  </a:cubicBezTo>
                  <a:cubicBezTo>
                    <a:pt x="326465" y="1152"/>
                    <a:pt x="322654" y="644"/>
                    <a:pt x="318843" y="516"/>
                  </a:cubicBezTo>
                  <a:cubicBezTo>
                    <a:pt x="316430" y="390"/>
                    <a:pt x="314271" y="390"/>
                    <a:pt x="311603" y="644"/>
                  </a:cubicBezTo>
                  <a:cubicBezTo>
                    <a:pt x="308173" y="1025"/>
                    <a:pt x="304489"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5" y="1406"/>
                    <a:pt x="231701" y="1152"/>
                    <a:pt x="205787" y="2549"/>
                  </a:cubicBezTo>
                  <a:cubicBezTo>
                    <a:pt x="196768" y="3058"/>
                    <a:pt x="187749" y="3820"/>
                    <a:pt x="178603" y="3058"/>
                  </a:cubicBezTo>
                  <a:cubicBezTo>
                    <a:pt x="162343" y="1787"/>
                    <a:pt x="145957" y="1914"/>
                    <a:pt x="129697" y="1533"/>
                  </a:cubicBezTo>
                  <a:cubicBezTo>
                    <a:pt x="121948" y="1406"/>
                    <a:pt x="116866" y="3185"/>
                    <a:pt x="106577" y="1533"/>
                  </a:cubicBezTo>
                  <a:cubicBezTo>
                    <a:pt x="102131" y="1279"/>
                    <a:pt x="93621" y="-119"/>
                    <a:pt x="89174" y="8"/>
                  </a:cubicBezTo>
                  <a:cubicBezTo>
                    <a:pt x="81045" y="262"/>
                    <a:pt x="76853" y="898"/>
                    <a:pt x="68723" y="1279"/>
                  </a:cubicBezTo>
                  <a:cubicBezTo>
                    <a:pt x="50557" y="2041"/>
                    <a:pt x="32392" y="2295"/>
                    <a:pt x="14100" y="2549"/>
                  </a:cubicBezTo>
                  <a:cubicBezTo>
                    <a:pt x="10670" y="2549"/>
                    <a:pt x="7114" y="2295"/>
                    <a:pt x="3556" y="1914"/>
                  </a:cubicBezTo>
                  <a:lnTo>
                    <a:pt x="0" y="18940"/>
                  </a:lnTo>
                  <a:lnTo>
                    <a:pt x="3556" y="37363"/>
                  </a:lnTo>
                  <a:cubicBezTo>
                    <a:pt x="5589" y="37491"/>
                    <a:pt x="7621" y="37491"/>
                    <a:pt x="9527" y="37491"/>
                  </a:cubicBezTo>
                  <a:cubicBezTo>
                    <a:pt x="26168" y="38253"/>
                    <a:pt x="43190" y="36347"/>
                    <a:pt x="59577" y="36220"/>
                  </a:cubicBezTo>
                  <a:cubicBezTo>
                    <a:pt x="104926" y="35712"/>
                    <a:pt x="150402" y="36220"/>
                    <a:pt x="195752" y="34949"/>
                  </a:cubicBezTo>
                  <a:cubicBezTo>
                    <a:pt x="204136" y="34695"/>
                    <a:pt x="224206" y="35204"/>
                    <a:pt x="225858" y="35458"/>
                  </a:cubicBezTo>
                  <a:cubicBezTo>
                    <a:pt x="237291" y="37745"/>
                    <a:pt x="249485" y="35712"/>
                    <a:pt x="261426" y="35966"/>
                  </a:cubicBezTo>
                  <a:cubicBezTo>
                    <a:pt x="265618" y="35966"/>
                    <a:pt x="269810" y="36093"/>
                    <a:pt x="274002" y="36093"/>
                  </a:cubicBezTo>
                  <a:cubicBezTo>
                    <a:pt x="280862" y="36220"/>
                    <a:pt x="287721" y="36220"/>
                    <a:pt x="294581" y="36347"/>
                  </a:cubicBezTo>
                  <a:cubicBezTo>
                    <a:pt x="307919" y="36474"/>
                    <a:pt x="321257" y="36855"/>
                    <a:pt x="334595" y="37363"/>
                  </a:cubicBezTo>
                  <a:lnTo>
                    <a:pt x="337644" y="17923"/>
                  </a:lnTo>
                  <a:lnTo>
                    <a:pt x="334468"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55" name="Freeform 254">
              <a:extLst>
                <a:ext uri="{FF2B5EF4-FFF2-40B4-BE49-F238E27FC236}">
                  <a16:creationId xmlns:a16="http://schemas.microsoft.com/office/drawing/2014/main" id="{B6B7AAD4-59C6-DD4D-BBB3-28DE8669AD12}"/>
                </a:ext>
              </a:extLst>
            </p:cNvPr>
            <p:cNvSpPr/>
            <p:nvPr/>
          </p:nvSpPr>
          <p:spPr>
            <a:xfrm>
              <a:off x="9562466" y="3644785"/>
              <a:ext cx="337517" cy="33839"/>
            </a:xfrm>
            <a:custGeom>
              <a:avLst/>
              <a:gdLst>
                <a:gd name="connsiteX0" fmla="*/ 334469 w 337517"/>
                <a:gd name="connsiteY0" fmla="*/ 2041 h 37670"/>
                <a:gd name="connsiteX1" fmla="*/ 330658 w 337517"/>
                <a:gd name="connsiteY1" fmla="*/ 1660 h 37670"/>
                <a:gd name="connsiteX2" fmla="*/ 318843 w 337517"/>
                <a:gd name="connsiteY2" fmla="*/ 516 h 37670"/>
                <a:gd name="connsiteX3" fmla="*/ 311603 w 337517"/>
                <a:gd name="connsiteY3" fmla="*/ 644 h 37670"/>
                <a:gd name="connsiteX4" fmla="*/ 300933 w 337517"/>
                <a:gd name="connsiteY4" fmla="*/ 898 h 37670"/>
                <a:gd name="connsiteX5" fmla="*/ 291405 w 337517"/>
                <a:gd name="connsiteY5" fmla="*/ 1025 h 37670"/>
                <a:gd name="connsiteX6" fmla="*/ 290135 w 337517"/>
                <a:gd name="connsiteY6" fmla="*/ 898 h 37670"/>
                <a:gd name="connsiteX7" fmla="*/ 283530 w 337517"/>
                <a:gd name="connsiteY7" fmla="*/ 1152 h 37670"/>
                <a:gd name="connsiteX8" fmla="*/ 205788 w 337517"/>
                <a:gd name="connsiteY8" fmla="*/ 2549 h 37670"/>
                <a:gd name="connsiteX9" fmla="*/ 178603 w 337517"/>
                <a:gd name="connsiteY9" fmla="*/ 3058 h 37670"/>
                <a:gd name="connsiteX10" fmla="*/ 129697 w 337517"/>
                <a:gd name="connsiteY10" fmla="*/ 1533 h 37670"/>
                <a:gd name="connsiteX11" fmla="*/ 106578 w 337517"/>
                <a:gd name="connsiteY11" fmla="*/ 1533 h 37670"/>
                <a:gd name="connsiteX12" fmla="*/ 89175 w 337517"/>
                <a:gd name="connsiteY12" fmla="*/ 8 h 37670"/>
                <a:gd name="connsiteX13" fmla="*/ 68723 w 337517"/>
                <a:gd name="connsiteY13" fmla="*/ 1279 h 37670"/>
                <a:gd name="connsiteX14" fmla="*/ 14100 w 337517"/>
                <a:gd name="connsiteY14" fmla="*/ 2549 h 37670"/>
                <a:gd name="connsiteX15" fmla="*/ 3557 w 337517"/>
                <a:gd name="connsiteY15" fmla="*/ 1914 h 37670"/>
                <a:gd name="connsiteX16" fmla="*/ 0 w 337517"/>
                <a:gd name="connsiteY16" fmla="*/ 18940 h 37670"/>
                <a:gd name="connsiteX17" fmla="*/ 3557 w 337517"/>
                <a:gd name="connsiteY17" fmla="*/ 37363 h 37670"/>
                <a:gd name="connsiteX18" fmla="*/ 9527 w 337517"/>
                <a:gd name="connsiteY18" fmla="*/ 37491 h 37670"/>
                <a:gd name="connsiteX19" fmla="*/ 59577 w 337517"/>
                <a:gd name="connsiteY19" fmla="*/ 36220 h 37670"/>
                <a:gd name="connsiteX20" fmla="*/ 195752 w 337517"/>
                <a:gd name="connsiteY20" fmla="*/ 34949 h 37670"/>
                <a:gd name="connsiteX21" fmla="*/ 225859 w 337517"/>
                <a:gd name="connsiteY21" fmla="*/ 35458 h 37670"/>
                <a:gd name="connsiteX22" fmla="*/ 261300 w 337517"/>
                <a:gd name="connsiteY22" fmla="*/ 35966 h 37670"/>
                <a:gd name="connsiteX23" fmla="*/ 273875 w 337517"/>
                <a:gd name="connsiteY23" fmla="*/ 36093 h 37670"/>
                <a:gd name="connsiteX24" fmla="*/ 294454 w 337517"/>
                <a:gd name="connsiteY24" fmla="*/ 36347 h 37670"/>
                <a:gd name="connsiteX25" fmla="*/ 334469 w 337517"/>
                <a:gd name="connsiteY25" fmla="*/ 37363 h 37670"/>
                <a:gd name="connsiteX26" fmla="*/ 337517 w 337517"/>
                <a:gd name="connsiteY26" fmla="*/ 17923 h 37670"/>
                <a:gd name="connsiteX27" fmla="*/ 334469 w 337517"/>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70">
                  <a:moveTo>
                    <a:pt x="334469" y="2041"/>
                  </a:moveTo>
                  <a:cubicBezTo>
                    <a:pt x="333198" y="1914"/>
                    <a:pt x="331928" y="1787"/>
                    <a:pt x="330658" y="1660"/>
                  </a:cubicBezTo>
                  <a:cubicBezTo>
                    <a:pt x="326466" y="1152"/>
                    <a:pt x="322655" y="644"/>
                    <a:pt x="318843" y="516"/>
                  </a:cubicBezTo>
                  <a:cubicBezTo>
                    <a:pt x="316430" y="390"/>
                    <a:pt x="314271" y="390"/>
                    <a:pt x="311603" y="644"/>
                  </a:cubicBezTo>
                  <a:cubicBezTo>
                    <a:pt x="308173" y="1025"/>
                    <a:pt x="304490" y="1152"/>
                    <a:pt x="300933" y="898"/>
                  </a:cubicBezTo>
                  <a:cubicBezTo>
                    <a:pt x="300806" y="898"/>
                    <a:pt x="294454" y="898"/>
                    <a:pt x="291405" y="1025"/>
                  </a:cubicBezTo>
                  <a:cubicBezTo>
                    <a:pt x="291024"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8" y="1406"/>
                    <a:pt x="116867" y="3185"/>
                    <a:pt x="106578" y="1533"/>
                  </a:cubicBezTo>
                  <a:cubicBezTo>
                    <a:pt x="102131" y="1279"/>
                    <a:pt x="93621" y="-119"/>
                    <a:pt x="89175" y="8"/>
                  </a:cubicBezTo>
                  <a:cubicBezTo>
                    <a:pt x="81045" y="262"/>
                    <a:pt x="76853" y="898"/>
                    <a:pt x="68723" y="1279"/>
                  </a:cubicBezTo>
                  <a:cubicBezTo>
                    <a:pt x="50557" y="2041"/>
                    <a:pt x="32392" y="2295"/>
                    <a:pt x="14100" y="2549"/>
                  </a:cubicBezTo>
                  <a:cubicBezTo>
                    <a:pt x="10671" y="2549"/>
                    <a:pt x="7114" y="2295"/>
                    <a:pt x="3557" y="1914"/>
                  </a:cubicBezTo>
                  <a:lnTo>
                    <a:pt x="0" y="18940"/>
                  </a:lnTo>
                  <a:lnTo>
                    <a:pt x="3557" y="37363"/>
                  </a:lnTo>
                  <a:cubicBezTo>
                    <a:pt x="5589" y="37491"/>
                    <a:pt x="7621" y="37491"/>
                    <a:pt x="9527" y="37491"/>
                  </a:cubicBezTo>
                  <a:cubicBezTo>
                    <a:pt x="26168" y="38253"/>
                    <a:pt x="43190" y="36347"/>
                    <a:pt x="59577" y="36220"/>
                  </a:cubicBezTo>
                  <a:cubicBezTo>
                    <a:pt x="104926" y="35712"/>
                    <a:pt x="150403" y="36220"/>
                    <a:pt x="195752" y="34949"/>
                  </a:cubicBezTo>
                  <a:cubicBezTo>
                    <a:pt x="204136" y="34695"/>
                    <a:pt x="224207" y="35204"/>
                    <a:pt x="225859" y="35458"/>
                  </a:cubicBezTo>
                  <a:cubicBezTo>
                    <a:pt x="237291" y="37745"/>
                    <a:pt x="249486" y="35712"/>
                    <a:pt x="261300" y="35966"/>
                  </a:cubicBezTo>
                  <a:cubicBezTo>
                    <a:pt x="265492" y="35966"/>
                    <a:pt x="269683" y="36093"/>
                    <a:pt x="273875" y="36093"/>
                  </a:cubicBezTo>
                  <a:cubicBezTo>
                    <a:pt x="280735" y="36220"/>
                    <a:pt x="287595" y="36220"/>
                    <a:pt x="294454" y="36347"/>
                  </a:cubicBezTo>
                  <a:cubicBezTo>
                    <a:pt x="307792" y="36474"/>
                    <a:pt x="321131" y="36855"/>
                    <a:pt x="334469" y="37363"/>
                  </a:cubicBezTo>
                  <a:lnTo>
                    <a:pt x="337517" y="17923"/>
                  </a:lnTo>
                  <a:lnTo>
                    <a:pt x="334469"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57" name="Freeform 256">
              <a:extLst>
                <a:ext uri="{FF2B5EF4-FFF2-40B4-BE49-F238E27FC236}">
                  <a16:creationId xmlns:a16="http://schemas.microsoft.com/office/drawing/2014/main" id="{34122F5E-33D5-9345-9420-BB1ED6DF5271}"/>
                </a:ext>
              </a:extLst>
            </p:cNvPr>
            <p:cNvSpPr/>
            <p:nvPr/>
          </p:nvSpPr>
          <p:spPr>
            <a:xfrm>
              <a:off x="9893376" y="3644785"/>
              <a:ext cx="345600" cy="33839"/>
            </a:xfrm>
            <a:custGeom>
              <a:avLst/>
              <a:gdLst>
                <a:gd name="connsiteX0" fmla="*/ 334469 w 337517"/>
                <a:gd name="connsiteY0" fmla="*/ 2041 h 37670"/>
                <a:gd name="connsiteX1" fmla="*/ 330658 w 337517"/>
                <a:gd name="connsiteY1" fmla="*/ 1660 h 37670"/>
                <a:gd name="connsiteX2" fmla="*/ 318844 w 337517"/>
                <a:gd name="connsiteY2" fmla="*/ 516 h 37670"/>
                <a:gd name="connsiteX3" fmla="*/ 311603 w 337517"/>
                <a:gd name="connsiteY3" fmla="*/ 644 h 37670"/>
                <a:gd name="connsiteX4" fmla="*/ 300933 w 337517"/>
                <a:gd name="connsiteY4" fmla="*/ 898 h 37670"/>
                <a:gd name="connsiteX5" fmla="*/ 291405 w 337517"/>
                <a:gd name="connsiteY5" fmla="*/ 1025 h 37670"/>
                <a:gd name="connsiteX6" fmla="*/ 290135 w 337517"/>
                <a:gd name="connsiteY6" fmla="*/ 898 h 37670"/>
                <a:gd name="connsiteX7" fmla="*/ 283530 w 337517"/>
                <a:gd name="connsiteY7" fmla="*/ 1152 h 37670"/>
                <a:gd name="connsiteX8" fmla="*/ 205788 w 337517"/>
                <a:gd name="connsiteY8" fmla="*/ 2549 h 37670"/>
                <a:gd name="connsiteX9" fmla="*/ 178603 w 337517"/>
                <a:gd name="connsiteY9" fmla="*/ 3058 h 37670"/>
                <a:gd name="connsiteX10" fmla="*/ 129697 w 337517"/>
                <a:gd name="connsiteY10" fmla="*/ 1533 h 37670"/>
                <a:gd name="connsiteX11" fmla="*/ 106578 w 337517"/>
                <a:gd name="connsiteY11" fmla="*/ 1533 h 37670"/>
                <a:gd name="connsiteX12" fmla="*/ 89175 w 337517"/>
                <a:gd name="connsiteY12" fmla="*/ 8 h 37670"/>
                <a:gd name="connsiteX13" fmla="*/ 68723 w 337517"/>
                <a:gd name="connsiteY13" fmla="*/ 1279 h 37670"/>
                <a:gd name="connsiteX14" fmla="*/ 14100 w 337517"/>
                <a:gd name="connsiteY14" fmla="*/ 2549 h 37670"/>
                <a:gd name="connsiteX15" fmla="*/ 3557 w 337517"/>
                <a:gd name="connsiteY15" fmla="*/ 1914 h 37670"/>
                <a:gd name="connsiteX16" fmla="*/ 0 w 337517"/>
                <a:gd name="connsiteY16" fmla="*/ 18940 h 37670"/>
                <a:gd name="connsiteX17" fmla="*/ 3557 w 337517"/>
                <a:gd name="connsiteY17" fmla="*/ 37363 h 37670"/>
                <a:gd name="connsiteX18" fmla="*/ 9527 w 337517"/>
                <a:gd name="connsiteY18" fmla="*/ 37491 h 37670"/>
                <a:gd name="connsiteX19" fmla="*/ 59577 w 337517"/>
                <a:gd name="connsiteY19" fmla="*/ 36220 h 37670"/>
                <a:gd name="connsiteX20" fmla="*/ 195753 w 337517"/>
                <a:gd name="connsiteY20" fmla="*/ 34949 h 37670"/>
                <a:gd name="connsiteX21" fmla="*/ 225859 w 337517"/>
                <a:gd name="connsiteY21" fmla="*/ 35458 h 37670"/>
                <a:gd name="connsiteX22" fmla="*/ 261300 w 337517"/>
                <a:gd name="connsiteY22" fmla="*/ 35966 h 37670"/>
                <a:gd name="connsiteX23" fmla="*/ 273875 w 337517"/>
                <a:gd name="connsiteY23" fmla="*/ 36093 h 37670"/>
                <a:gd name="connsiteX24" fmla="*/ 294454 w 337517"/>
                <a:gd name="connsiteY24" fmla="*/ 36347 h 37670"/>
                <a:gd name="connsiteX25" fmla="*/ 334469 w 337517"/>
                <a:gd name="connsiteY25" fmla="*/ 37363 h 37670"/>
                <a:gd name="connsiteX26" fmla="*/ 337517 w 337517"/>
                <a:gd name="connsiteY26" fmla="*/ 17923 h 37670"/>
                <a:gd name="connsiteX27" fmla="*/ 334469 w 337517"/>
                <a:gd name="connsiteY27" fmla="*/ 2041 h 3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7517" h="37670">
                  <a:moveTo>
                    <a:pt x="334469" y="2041"/>
                  </a:moveTo>
                  <a:cubicBezTo>
                    <a:pt x="333199" y="1914"/>
                    <a:pt x="331928" y="1787"/>
                    <a:pt x="330658" y="1660"/>
                  </a:cubicBezTo>
                  <a:cubicBezTo>
                    <a:pt x="326466" y="1152"/>
                    <a:pt x="322655" y="644"/>
                    <a:pt x="318844" y="516"/>
                  </a:cubicBezTo>
                  <a:cubicBezTo>
                    <a:pt x="316431" y="390"/>
                    <a:pt x="314271" y="390"/>
                    <a:pt x="311603" y="644"/>
                  </a:cubicBezTo>
                  <a:cubicBezTo>
                    <a:pt x="308173" y="1025"/>
                    <a:pt x="304490" y="1152"/>
                    <a:pt x="300933" y="898"/>
                  </a:cubicBezTo>
                  <a:cubicBezTo>
                    <a:pt x="300806" y="898"/>
                    <a:pt x="294454" y="898"/>
                    <a:pt x="291405" y="1025"/>
                  </a:cubicBezTo>
                  <a:cubicBezTo>
                    <a:pt x="291025" y="1025"/>
                    <a:pt x="290643" y="898"/>
                    <a:pt x="290135" y="898"/>
                  </a:cubicBezTo>
                  <a:cubicBezTo>
                    <a:pt x="288103" y="644"/>
                    <a:pt x="285816" y="898"/>
                    <a:pt x="283530" y="1152"/>
                  </a:cubicBezTo>
                  <a:cubicBezTo>
                    <a:pt x="257616" y="1406"/>
                    <a:pt x="231701" y="1152"/>
                    <a:pt x="205788" y="2549"/>
                  </a:cubicBezTo>
                  <a:cubicBezTo>
                    <a:pt x="196768" y="3058"/>
                    <a:pt x="187750" y="3820"/>
                    <a:pt x="178603" y="3058"/>
                  </a:cubicBezTo>
                  <a:cubicBezTo>
                    <a:pt x="162344" y="1787"/>
                    <a:pt x="145957" y="1914"/>
                    <a:pt x="129697" y="1533"/>
                  </a:cubicBezTo>
                  <a:cubicBezTo>
                    <a:pt x="121949" y="1406"/>
                    <a:pt x="116867" y="3185"/>
                    <a:pt x="106578" y="1533"/>
                  </a:cubicBezTo>
                  <a:cubicBezTo>
                    <a:pt x="102132" y="1279"/>
                    <a:pt x="93621" y="-119"/>
                    <a:pt x="89175" y="8"/>
                  </a:cubicBezTo>
                  <a:cubicBezTo>
                    <a:pt x="81045" y="262"/>
                    <a:pt x="76853" y="898"/>
                    <a:pt x="68723" y="1279"/>
                  </a:cubicBezTo>
                  <a:cubicBezTo>
                    <a:pt x="50558" y="2041"/>
                    <a:pt x="32392" y="2295"/>
                    <a:pt x="14100" y="2549"/>
                  </a:cubicBezTo>
                  <a:cubicBezTo>
                    <a:pt x="10671" y="2549"/>
                    <a:pt x="7114" y="2295"/>
                    <a:pt x="3557" y="1914"/>
                  </a:cubicBezTo>
                  <a:lnTo>
                    <a:pt x="0" y="18940"/>
                  </a:lnTo>
                  <a:lnTo>
                    <a:pt x="3557" y="37363"/>
                  </a:lnTo>
                  <a:cubicBezTo>
                    <a:pt x="5589" y="37491"/>
                    <a:pt x="7622" y="37491"/>
                    <a:pt x="9527" y="37491"/>
                  </a:cubicBezTo>
                  <a:cubicBezTo>
                    <a:pt x="26295" y="38253"/>
                    <a:pt x="43190" y="36347"/>
                    <a:pt x="59577" y="36220"/>
                  </a:cubicBezTo>
                  <a:cubicBezTo>
                    <a:pt x="104926" y="35712"/>
                    <a:pt x="150403" y="36220"/>
                    <a:pt x="195753" y="34949"/>
                  </a:cubicBezTo>
                  <a:cubicBezTo>
                    <a:pt x="204136" y="34695"/>
                    <a:pt x="224207" y="35204"/>
                    <a:pt x="225859" y="35458"/>
                  </a:cubicBezTo>
                  <a:cubicBezTo>
                    <a:pt x="237291" y="37745"/>
                    <a:pt x="249486" y="35712"/>
                    <a:pt x="261300" y="35966"/>
                  </a:cubicBezTo>
                  <a:cubicBezTo>
                    <a:pt x="265492" y="35966"/>
                    <a:pt x="269684" y="36093"/>
                    <a:pt x="273875" y="36093"/>
                  </a:cubicBezTo>
                  <a:cubicBezTo>
                    <a:pt x="280735" y="36220"/>
                    <a:pt x="287595" y="36220"/>
                    <a:pt x="294454" y="36347"/>
                  </a:cubicBezTo>
                  <a:cubicBezTo>
                    <a:pt x="307793" y="36474"/>
                    <a:pt x="321131" y="36855"/>
                    <a:pt x="334469" y="37363"/>
                  </a:cubicBezTo>
                  <a:lnTo>
                    <a:pt x="337517" y="17923"/>
                  </a:lnTo>
                  <a:lnTo>
                    <a:pt x="334469" y="204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58" name="Freeform 257">
              <a:extLst>
                <a:ext uri="{FF2B5EF4-FFF2-40B4-BE49-F238E27FC236}">
                  <a16:creationId xmlns:a16="http://schemas.microsoft.com/office/drawing/2014/main" id="{D1DE4983-5CCA-494C-8C3B-3FBAF8CB86C8}"/>
                </a:ext>
              </a:extLst>
            </p:cNvPr>
            <p:cNvSpPr/>
            <p:nvPr/>
          </p:nvSpPr>
          <p:spPr>
            <a:xfrm>
              <a:off x="10323193" y="3761211"/>
              <a:ext cx="37660" cy="296299"/>
            </a:xfrm>
            <a:custGeom>
              <a:avLst/>
              <a:gdLst>
                <a:gd name="connsiteX0" fmla="*/ 35747 w 37660"/>
                <a:gd name="connsiteY0" fmla="*/ 326795 h 329844"/>
                <a:gd name="connsiteX1" fmla="*/ 36128 w 37660"/>
                <a:gd name="connsiteY1" fmla="*/ 322984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3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4"/>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1"/>
                    <a:pt x="35112" y="13723"/>
                  </a:cubicBezTo>
                  <a:cubicBezTo>
                    <a:pt x="35112" y="10292"/>
                    <a:pt x="35366" y="6861"/>
                    <a:pt x="35747" y="3430"/>
                  </a:cubicBezTo>
                  <a:lnTo>
                    <a:pt x="18725" y="0"/>
                  </a:lnTo>
                  <a:lnTo>
                    <a:pt x="306" y="3430"/>
                  </a:lnTo>
                  <a:cubicBezTo>
                    <a:pt x="179" y="5337"/>
                    <a:pt x="179" y="7370"/>
                    <a:pt x="179" y="9275"/>
                  </a:cubicBezTo>
                  <a:cubicBezTo>
                    <a:pt x="-583" y="25666"/>
                    <a:pt x="1322" y="42184"/>
                    <a:pt x="1449" y="58193"/>
                  </a:cubicBezTo>
                  <a:cubicBezTo>
                    <a:pt x="1957" y="102537"/>
                    <a:pt x="1449" y="146880"/>
                    <a:pt x="2719" y="191351"/>
                  </a:cubicBezTo>
                  <a:cubicBezTo>
                    <a:pt x="2974" y="199483"/>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60" name="Freeform 259">
              <a:extLst>
                <a:ext uri="{FF2B5EF4-FFF2-40B4-BE49-F238E27FC236}">
                  <a16:creationId xmlns:a16="http://schemas.microsoft.com/office/drawing/2014/main" id="{40609553-0310-5846-9FC5-240E420B6388}"/>
                </a:ext>
              </a:extLst>
            </p:cNvPr>
            <p:cNvSpPr/>
            <p:nvPr/>
          </p:nvSpPr>
          <p:spPr>
            <a:xfrm>
              <a:off x="10323193" y="4051576"/>
              <a:ext cx="37660" cy="296413"/>
            </a:xfrm>
            <a:custGeom>
              <a:avLst/>
              <a:gdLst>
                <a:gd name="connsiteX0" fmla="*/ 35747 w 37660"/>
                <a:gd name="connsiteY0" fmla="*/ 326923 h 329971"/>
                <a:gd name="connsiteX1" fmla="*/ 36128 w 37660"/>
                <a:gd name="connsiteY1" fmla="*/ 323111 h 329971"/>
                <a:gd name="connsiteX2" fmla="*/ 37272 w 37660"/>
                <a:gd name="connsiteY2" fmla="*/ 311548 h 329971"/>
                <a:gd name="connsiteX3" fmla="*/ 37145 w 37660"/>
                <a:gd name="connsiteY3" fmla="*/ 304433 h 329971"/>
                <a:gd name="connsiteX4" fmla="*/ 36890 w 37660"/>
                <a:gd name="connsiteY4" fmla="*/ 294014 h 329971"/>
                <a:gd name="connsiteX5" fmla="*/ 36764 w 37660"/>
                <a:gd name="connsiteY5" fmla="*/ 284739 h 329971"/>
                <a:gd name="connsiteX6" fmla="*/ 36890 w 37660"/>
                <a:gd name="connsiteY6" fmla="*/ 283468 h 329971"/>
                <a:gd name="connsiteX7" fmla="*/ 36637 w 37660"/>
                <a:gd name="connsiteY7" fmla="*/ 276988 h 329971"/>
                <a:gd name="connsiteX8" fmla="*/ 35112 w 37660"/>
                <a:gd name="connsiteY8" fmla="*/ 201007 h 329971"/>
                <a:gd name="connsiteX9" fmla="*/ 34604 w 37660"/>
                <a:gd name="connsiteY9" fmla="*/ 174452 h 329971"/>
                <a:gd name="connsiteX10" fmla="*/ 36128 w 37660"/>
                <a:gd name="connsiteY10" fmla="*/ 126678 h 329971"/>
                <a:gd name="connsiteX11" fmla="*/ 36128 w 37660"/>
                <a:gd name="connsiteY11" fmla="*/ 104061 h 329971"/>
                <a:gd name="connsiteX12" fmla="*/ 37652 w 37660"/>
                <a:gd name="connsiteY12" fmla="*/ 87162 h 329971"/>
                <a:gd name="connsiteX13" fmla="*/ 36382 w 37660"/>
                <a:gd name="connsiteY13" fmla="*/ 67214 h 329971"/>
                <a:gd name="connsiteX14" fmla="*/ 35112 w 37660"/>
                <a:gd name="connsiteY14" fmla="*/ 13849 h 329971"/>
                <a:gd name="connsiteX15" fmla="*/ 35747 w 37660"/>
                <a:gd name="connsiteY15" fmla="*/ 3558 h 329971"/>
                <a:gd name="connsiteX16" fmla="*/ 18725 w 37660"/>
                <a:gd name="connsiteY16" fmla="*/ 0 h 329971"/>
                <a:gd name="connsiteX17" fmla="*/ 306 w 37660"/>
                <a:gd name="connsiteY17" fmla="*/ 3558 h 329971"/>
                <a:gd name="connsiteX18" fmla="*/ 179 w 37660"/>
                <a:gd name="connsiteY18" fmla="*/ 9402 h 329971"/>
                <a:gd name="connsiteX19" fmla="*/ 1449 w 37660"/>
                <a:gd name="connsiteY19" fmla="*/ 58320 h 329971"/>
                <a:gd name="connsiteX20" fmla="*/ 2719 w 37660"/>
                <a:gd name="connsiteY20" fmla="*/ 191478 h 329971"/>
                <a:gd name="connsiteX21" fmla="*/ 2212 w 37660"/>
                <a:gd name="connsiteY21" fmla="*/ 220828 h 329971"/>
                <a:gd name="connsiteX22" fmla="*/ 1704 w 37660"/>
                <a:gd name="connsiteY22" fmla="*/ 255515 h 329971"/>
                <a:gd name="connsiteX23" fmla="*/ 1577 w 37660"/>
                <a:gd name="connsiteY23" fmla="*/ 267840 h 329971"/>
                <a:gd name="connsiteX24" fmla="*/ 1322 w 37660"/>
                <a:gd name="connsiteY24" fmla="*/ 287915 h 329971"/>
                <a:gd name="connsiteX25" fmla="*/ 306 w 37660"/>
                <a:gd name="connsiteY25" fmla="*/ 326923 h 329971"/>
                <a:gd name="connsiteX26" fmla="*/ 19742 w 37660"/>
                <a:gd name="connsiteY26" fmla="*/ 329972 h 329971"/>
                <a:gd name="connsiteX27" fmla="*/ 35747 w 37660"/>
                <a:gd name="connsiteY27" fmla="*/ 326923 h 32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971">
                  <a:moveTo>
                    <a:pt x="35747" y="326923"/>
                  </a:moveTo>
                  <a:cubicBezTo>
                    <a:pt x="35875" y="325652"/>
                    <a:pt x="36002" y="324381"/>
                    <a:pt x="36128" y="323111"/>
                  </a:cubicBezTo>
                  <a:cubicBezTo>
                    <a:pt x="36637" y="319045"/>
                    <a:pt x="37145" y="315360"/>
                    <a:pt x="37272" y="311548"/>
                  </a:cubicBezTo>
                  <a:cubicBezTo>
                    <a:pt x="37399" y="309261"/>
                    <a:pt x="37399" y="307101"/>
                    <a:pt x="37145" y="304433"/>
                  </a:cubicBezTo>
                  <a:cubicBezTo>
                    <a:pt x="36637" y="301130"/>
                    <a:pt x="36637" y="297572"/>
                    <a:pt x="36890" y="294014"/>
                  </a:cubicBezTo>
                  <a:cubicBezTo>
                    <a:pt x="36890" y="293887"/>
                    <a:pt x="36890" y="287661"/>
                    <a:pt x="36764" y="284739"/>
                  </a:cubicBezTo>
                  <a:cubicBezTo>
                    <a:pt x="36764" y="284358"/>
                    <a:pt x="36890" y="283977"/>
                    <a:pt x="36890" y="283468"/>
                  </a:cubicBezTo>
                  <a:cubicBezTo>
                    <a:pt x="37145" y="281562"/>
                    <a:pt x="36890" y="279275"/>
                    <a:pt x="36637" y="276988"/>
                  </a:cubicBezTo>
                  <a:cubicBezTo>
                    <a:pt x="36382" y="251704"/>
                    <a:pt x="36637" y="226292"/>
                    <a:pt x="35112" y="201007"/>
                  </a:cubicBezTo>
                  <a:cubicBezTo>
                    <a:pt x="34604" y="192113"/>
                    <a:pt x="33842" y="183346"/>
                    <a:pt x="34604" y="174452"/>
                  </a:cubicBezTo>
                  <a:cubicBezTo>
                    <a:pt x="35875" y="158570"/>
                    <a:pt x="35747" y="142560"/>
                    <a:pt x="36128" y="126678"/>
                  </a:cubicBezTo>
                  <a:cubicBezTo>
                    <a:pt x="36255" y="119181"/>
                    <a:pt x="34477" y="114226"/>
                    <a:pt x="36128" y="104061"/>
                  </a:cubicBezTo>
                  <a:cubicBezTo>
                    <a:pt x="36382" y="99614"/>
                    <a:pt x="37780" y="91355"/>
                    <a:pt x="37652" y="87162"/>
                  </a:cubicBezTo>
                  <a:cubicBezTo>
                    <a:pt x="37399" y="79158"/>
                    <a:pt x="36764" y="75219"/>
                    <a:pt x="36382" y="67214"/>
                  </a:cubicBezTo>
                  <a:cubicBezTo>
                    <a:pt x="35620" y="49426"/>
                    <a:pt x="35366" y="31638"/>
                    <a:pt x="35112" y="13849"/>
                  </a:cubicBezTo>
                  <a:cubicBezTo>
                    <a:pt x="35112" y="10419"/>
                    <a:pt x="35366" y="6988"/>
                    <a:pt x="35747" y="3558"/>
                  </a:cubicBezTo>
                  <a:lnTo>
                    <a:pt x="18725" y="0"/>
                  </a:lnTo>
                  <a:lnTo>
                    <a:pt x="306" y="3558"/>
                  </a:lnTo>
                  <a:cubicBezTo>
                    <a:pt x="179" y="5463"/>
                    <a:pt x="179" y="7496"/>
                    <a:pt x="179" y="9402"/>
                  </a:cubicBezTo>
                  <a:cubicBezTo>
                    <a:pt x="-583" y="25666"/>
                    <a:pt x="1322" y="42310"/>
                    <a:pt x="1449" y="58320"/>
                  </a:cubicBezTo>
                  <a:cubicBezTo>
                    <a:pt x="1957" y="102663"/>
                    <a:pt x="1449" y="147007"/>
                    <a:pt x="2719" y="191478"/>
                  </a:cubicBezTo>
                  <a:cubicBezTo>
                    <a:pt x="2974" y="199609"/>
                    <a:pt x="2466" y="219304"/>
                    <a:pt x="2212" y="220828"/>
                  </a:cubicBezTo>
                  <a:cubicBezTo>
                    <a:pt x="-75" y="232010"/>
                    <a:pt x="1957" y="243953"/>
                    <a:pt x="1704" y="255515"/>
                  </a:cubicBezTo>
                  <a:cubicBezTo>
                    <a:pt x="1704" y="259581"/>
                    <a:pt x="1577" y="263774"/>
                    <a:pt x="1577" y="267840"/>
                  </a:cubicBezTo>
                  <a:cubicBezTo>
                    <a:pt x="1449" y="274574"/>
                    <a:pt x="1449" y="281181"/>
                    <a:pt x="1322" y="287915"/>
                  </a:cubicBezTo>
                  <a:cubicBezTo>
                    <a:pt x="1195" y="301002"/>
                    <a:pt x="814" y="313962"/>
                    <a:pt x="306" y="326923"/>
                  </a:cubicBezTo>
                  <a:lnTo>
                    <a:pt x="19742" y="329972"/>
                  </a:lnTo>
                  <a:lnTo>
                    <a:pt x="35747" y="326923"/>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514" name="Group 513">
              <a:extLst>
                <a:ext uri="{FF2B5EF4-FFF2-40B4-BE49-F238E27FC236}">
                  <a16:creationId xmlns:a16="http://schemas.microsoft.com/office/drawing/2014/main" id="{EF3B5DC7-2AFE-206E-42FE-AABE7B34C999}"/>
                </a:ext>
              </a:extLst>
            </p:cNvPr>
            <p:cNvGrpSpPr/>
            <p:nvPr/>
          </p:nvGrpSpPr>
          <p:grpSpPr>
            <a:xfrm>
              <a:off x="5462457" y="4324872"/>
              <a:ext cx="4898396" cy="877258"/>
              <a:chOff x="5462457" y="4324872"/>
              <a:chExt cx="4898396" cy="877258"/>
            </a:xfrm>
          </p:grpSpPr>
          <p:sp>
            <p:nvSpPr>
              <p:cNvPr id="231" name="Freeform 230">
                <a:extLst>
                  <a:ext uri="{FF2B5EF4-FFF2-40B4-BE49-F238E27FC236}">
                    <a16:creationId xmlns:a16="http://schemas.microsoft.com/office/drawing/2014/main" id="{F222214A-E72B-A34F-B6EE-A5B109F3DFD0}"/>
                  </a:ext>
                </a:extLst>
              </p:cNvPr>
              <p:cNvSpPr/>
              <p:nvPr/>
            </p:nvSpPr>
            <p:spPr>
              <a:xfrm>
                <a:off x="5462457" y="4615693"/>
                <a:ext cx="37670" cy="296299"/>
              </a:xfrm>
              <a:custGeom>
                <a:avLst/>
                <a:gdLst>
                  <a:gd name="connsiteX0" fmla="*/ 1914 w 37670"/>
                  <a:gd name="connsiteY0" fmla="*/ 3049 h 329844"/>
                  <a:gd name="connsiteX1" fmla="*/ 1533 w 37670"/>
                  <a:gd name="connsiteY1" fmla="*/ 6861 h 329844"/>
                  <a:gd name="connsiteX2" fmla="*/ 389 w 37670"/>
                  <a:gd name="connsiteY2" fmla="*/ 18424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70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4"/>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70"/>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1"/>
                      <a:pt x="36085" y="66198"/>
                      <a:pt x="36085" y="62132"/>
                    </a:cubicBezTo>
                    <a:cubicBezTo>
                      <a:pt x="36212" y="55397"/>
                      <a:pt x="36212" y="48791"/>
                      <a:pt x="36339" y="42056"/>
                    </a:cubicBezTo>
                    <a:cubicBezTo>
                      <a:pt x="36466" y="28969"/>
                      <a:pt x="36847" y="16010"/>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33" name="Freeform 232">
                <a:extLst>
                  <a:ext uri="{FF2B5EF4-FFF2-40B4-BE49-F238E27FC236}">
                    <a16:creationId xmlns:a16="http://schemas.microsoft.com/office/drawing/2014/main" id="{07027649-5529-FE46-BF72-C53555584CCE}"/>
                  </a:ext>
                </a:extLst>
              </p:cNvPr>
              <p:cNvSpPr/>
              <p:nvPr/>
            </p:nvSpPr>
            <p:spPr>
              <a:xfrm>
                <a:off x="5462457" y="4325215"/>
                <a:ext cx="37670" cy="296299"/>
              </a:xfrm>
              <a:custGeom>
                <a:avLst/>
                <a:gdLst>
                  <a:gd name="connsiteX0" fmla="*/ 1914 w 37670"/>
                  <a:gd name="connsiteY0" fmla="*/ 3050 h 329844"/>
                  <a:gd name="connsiteX1" fmla="*/ 1533 w 37670"/>
                  <a:gd name="connsiteY1" fmla="*/ 6861 h 329844"/>
                  <a:gd name="connsiteX2" fmla="*/ 389 w 37670"/>
                  <a:gd name="connsiteY2" fmla="*/ 18424 h 329844"/>
                  <a:gd name="connsiteX3" fmla="*/ 516 w 37670"/>
                  <a:gd name="connsiteY3" fmla="*/ 25539 h 329844"/>
                  <a:gd name="connsiteX4" fmla="*/ 770 w 37670"/>
                  <a:gd name="connsiteY4" fmla="*/ 35958 h 329844"/>
                  <a:gd name="connsiteX5" fmla="*/ 897 w 37670"/>
                  <a:gd name="connsiteY5" fmla="*/ 45233 h 329844"/>
                  <a:gd name="connsiteX6" fmla="*/ 770 w 37670"/>
                  <a:gd name="connsiteY6" fmla="*/ 46504 h 329844"/>
                  <a:gd name="connsiteX7" fmla="*/ 1025 w 37670"/>
                  <a:gd name="connsiteY7" fmla="*/ 52984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10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70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7 h 329844"/>
                  <a:gd name="connsiteX23" fmla="*/ 36085 w 37670"/>
                  <a:gd name="connsiteY23" fmla="*/ 62132 h 329844"/>
                  <a:gd name="connsiteX24" fmla="*/ 36339 w 37670"/>
                  <a:gd name="connsiteY24" fmla="*/ 42056 h 329844"/>
                  <a:gd name="connsiteX25" fmla="*/ 37355 w 37670"/>
                  <a:gd name="connsiteY25" fmla="*/ 3050 h 329844"/>
                  <a:gd name="connsiteX26" fmla="*/ 17919 w 37670"/>
                  <a:gd name="connsiteY26" fmla="*/ 0 h 329844"/>
                  <a:gd name="connsiteX27" fmla="*/ 1914 w 37670"/>
                  <a:gd name="connsiteY27" fmla="*/ 3050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50"/>
                    </a:moveTo>
                    <a:cubicBezTo>
                      <a:pt x="1787" y="4320"/>
                      <a:pt x="1660" y="5591"/>
                      <a:pt x="1533" y="6861"/>
                    </a:cubicBezTo>
                    <a:cubicBezTo>
                      <a:pt x="1025" y="10927"/>
                      <a:pt x="516" y="14612"/>
                      <a:pt x="389" y="18424"/>
                    </a:cubicBezTo>
                    <a:cubicBezTo>
                      <a:pt x="262" y="20711"/>
                      <a:pt x="262" y="22871"/>
                      <a:pt x="516" y="25539"/>
                    </a:cubicBezTo>
                    <a:cubicBezTo>
                      <a:pt x="897" y="28843"/>
                      <a:pt x="1025" y="32400"/>
                      <a:pt x="770" y="35958"/>
                    </a:cubicBezTo>
                    <a:cubicBezTo>
                      <a:pt x="770" y="36085"/>
                      <a:pt x="770" y="42311"/>
                      <a:pt x="897" y="45233"/>
                    </a:cubicBezTo>
                    <a:cubicBezTo>
                      <a:pt x="897" y="45614"/>
                      <a:pt x="770" y="45995"/>
                      <a:pt x="770" y="46504"/>
                    </a:cubicBezTo>
                    <a:cubicBezTo>
                      <a:pt x="516" y="48409"/>
                      <a:pt x="770" y="50697"/>
                      <a:pt x="1025" y="52984"/>
                    </a:cubicBezTo>
                    <a:cubicBezTo>
                      <a:pt x="1278" y="78268"/>
                      <a:pt x="1025" y="103680"/>
                      <a:pt x="2549" y="128965"/>
                    </a:cubicBezTo>
                    <a:cubicBezTo>
                      <a:pt x="3057" y="137859"/>
                      <a:pt x="3819" y="146626"/>
                      <a:pt x="3057" y="155520"/>
                    </a:cubicBezTo>
                    <a:cubicBezTo>
                      <a:pt x="1787" y="171403"/>
                      <a:pt x="1914" y="187412"/>
                      <a:pt x="1533" y="203294"/>
                    </a:cubicBezTo>
                    <a:cubicBezTo>
                      <a:pt x="1406" y="210791"/>
                      <a:pt x="3184" y="215746"/>
                      <a:pt x="1533" y="225911"/>
                    </a:cubicBezTo>
                    <a:cubicBezTo>
                      <a:pt x="1278" y="230358"/>
                      <a:pt x="-119" y="238616"/>
                      <a:pt x="8" y="242810"/>
                    </a:cubicBezTo>
                    <a:cubicBezTo>
                      <a:pt x="262" y="250814"/>
                      <a:pt x="897" y="254753"/>
                      <a:pt x="1278" y="262758"/>
                    </a:cubicBezTo>
                    <a:cubicBezTo>
                      <a:pt x="2041" y="280546"/>
                      <a:pt x="2295" y="298334"/>
                      <a:pt x="2549" y="316122"/>
                    </a:cubicBezTo>
                    <a:cubicBezTo>
                      <a:pt x="2549" y="319553"/>
                      <a:pt x="2295" y="322984"/>
                      <a:pt x="1914" y="326414"/>
                    </a:cubicBezTo>
                    <a:lnTo>
                      <a:pt x="18936" y="329845"/>
                    </a:lnTo>
                    <a:lnTo>
                      <a:pt x="37355" y="326414"/>
                    </a:lnTo>
                    <a:cubicBezTo>
                      <a:pt x="37482" y="324508"/>
                      <a:pt x="37482" y="322475"/>
                      <a:pt x="37482" y="320570"/>
                    </a:cubicBezTo>
                    <a:cubicBezTo>
                      <a:pt x="38244" y="304179"/>
                      <a:pt x="36466" y="287661"/>
                      <a:pt x="36212" y="271652"/>
                    </a:cubicBezTo>
                    <a:cubicBezTo>
                      <a:pt x="35703" y="227308"/>
                      <a:pt x="36212" y="182965"/>
                      <a:pt x="34941" y="138494"/>
                    </a:cubicBezTo>
                    <a:cubicBezTo>
                      <a:pt x="34687" y="130362"/>
                      <a:pt x="35196" y="110669"/>
                      <a:pt x="35449" y="109143"/>
                    </a:cubicBezTo>
                    <a:cubicBezTo>
                      <a:pt x="37736" y="97963"/>
                      <a:pt x="35703" y="86019"/>
                      <a:pt x="35958" y="74457"/>
                    </a:cubicBezTo>
                    <a:cubicBezTo>
                      <a:pt x="35958" y="70391"/>
                      <a:pt x="36085" y="66198"/>
                      <a:pt x="36085" y="62132"/>
                    </a:cubicBezTo>
                    <a:cubicBezTo>
                      <a:pt x="36212" y="55398"/>
                      <a:pt x="36212" y="48791"/>
                      <a:pt x="36339" y="42056"/>
                    </a:cubicBezTo>
                    <a:cubicBezTo>
                      <a:pt x="36466" y="28969"/>
                      <a:pt x="36847" y="16010"/>
                      <a:pt x="37355" y="3050"/>
                    </a:cubicBezTo>
                    <a:lnTo>
                      <a:pt x="17919" y="0"/>
                    </a:lnTo>
                    <a:lnTo>
                      <a:pt x="1914" y="3050"/>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61" name="Freeform 260">
                <a:extLst>
                  <a:ext uri="{FF2B5EF4-FFF2-40B4-BE49-F238E27FC236}">
                    <a16:creationId xmlns:a16="http://schemas.microsoft.com/office/drawing/2014/main" id="{9F65D59B-976C-3F40-8469-6B65B15DF861}"/>
                  </a:ext>
                </a:extLst>
              </p:cNvPr>
              <p:cNvSpPr/>
              <p:nvPr/>
            </p:nvSpPr>
            <p:spPr>
              <a:xfrm>
                <a:off x="10323193" y="4324872"/>
                <a:ext cx="37660" cy="296299"/>
              </a:xfrm>
              <a:custGeom>
                <a:avLst/>
                <a:gdLst>
                  <a:gd name="connsiteX0" fmla="*/ 35747 w 37660"/>
                  <a:gd name="connsiteY0" fmla="*/ 326795 h 329844"/>
                  <a:gd name="connsiteX1" fmla="*/ 36128 w 37660"/>
                  <a:gd name="connsiteY1" fmla="*/ 322984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1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3 h 329844"/>
                  <a:gd name="connsiteX15" fmla="*/ 35747 w 37660"/>
                  <a:gd name="connsiteY15" fmla="*/ 3431 h 329844"/>
                  <a:gd name="connsiteX16" fmla="*/ 18725 w 37660"/>
                  <a:gd name="connsiteY16" fmla="*/ 0 h 329844"/>
                  <a:gd name="connsiteX17" fmla="*/ 306 w 37660"/>
                  <a:gd name="connsiteY17" fmla="*/ 3431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4"/>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7"/>
                      <a:pt x="36637" y="226165"/>
                      <a:pt x="35112" y="200880"/>
                    </a:cubicBezTo>
                    <a:cubicBezTo>
                      <a:pt x="34604" y="191986"/>
                      <a:pt x="33842" y="183219"/>
                      <a:pt x="34604" y="174325"/>
                    </a:cubicBezTo>
                    <a:cubicBezTo>
                      <a:pt x="35875" y="158442"/>
                      <a:pt x="35747" y="142433"/>
                      <a:pt x="36128" y="126551"/>
                    </a:cubicBezTo>
                    <a:cubicBezTo>
                      <a:pt x="36255" y="119054"/>
                      <a:pt x="34477" y="114099"/>
                      <a:pt x="36128" y="103934"/>
                    </a:cubicBezTo>
                    <a:cubicBezTo>
                      <a:pt x="36382" y="99487"/>
                      <a:pt x="37780" y="91229"/>
                      <a:pt x="37652" y="87035"/>
                    </a:cubicBezTo>
                    <a:cubicBezTo>
                      <a:pt x="37399" y="79031"/>
                      <a:pt x="36764" y="75092"/>
                      <a:pt x="36382" y="67087"/>
                    </a:cubicBezTo>
                    <a:cubicBezTo>
                      <a:pt x="35620" y="49299"/>
                      <a:pt x="35366" y="31511"/>
                      <a:pt x="35112" y="13723"/>
                    </a:cubicBezTo>
                    <a:cubicBezTo>
                      <a:pt x="35112" y="10292"/>
                      <a:pt x="35366" y="6861"/>
                      <a:pt x="35747" y="3431"/>
                    </a:cubicBezTo>
                    <a:lnTo>
                      <a:pt x="18725" y="0"/>
                    </a:lnTo>
                    <a:lnTo>
                      <a:pt x="306" y="3431"/>
                    </a:lnTo>
                    <a:cubicBezTo>
                      <a:pt x="179" y="5337"/>
                      <a:pt x="179" y="7370"/>
                      <a:pt x="179" y="9275"/>
                    </a:cubicBezTo>
                    <a:cubicBezTo>
                      <a:pt x="-583" y="25666"/>
                      <a:pt x="1322" y="42184"/>
                      <a:pt x="1449" y="58193"/>
                    </a:cubicBezTo>
                    <a:cubicBezTo>
                      <a:pt x="1957" y="102537"/>
                      <a:pt x="1449" y="146880"/>
                      <a:pt x="2719" y="191351"/>
                    </a:cubicBezTo>
                    <a:cubicBezTo>
                      <a:pt x="2974" y="199483"/>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6"/>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63" name="Freeform 262">
                <a:extLst>
                  <a:ext uri="{FF2B5EF4-FFF2-40B4-BE49-F238E27FC236}">
                    <a16:creationId xmlns:a16="http://schemas.microsoft.com/office/drawing/2014/main" id="{3F73674A-2D3F-B84A-9530-2DED49072B0A}"/>
                  </a:ext>
                </a:extLst>
              </p:cNvPr>
              <p:cNvSpPr/>
              <p:nvPr/>
            </p:nvSpPr>
            <p:spPr>
              <a:xfrm>
                <a:off x="10323193" y="4615352"/>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1"/>
                      <a:pt x="35112" y="13722"/>
                    </a:cubicBezTo>
                    <a:cubicBezTo>
                      <a:pt x="35112" y="10292"/>
                      <a:pt x="35366" y="6861"/>
                      <a:pt x="35747" y="3430"/>
                    </a:cubicBezTo>
                    <a:lnTo>
                      <a:pt x="18725" y="0"/>
                    </a:lnTo>
                    <a:lnTo>
                      <a:pt x="306" y="3430"/>
                    </a:lnTo>
                    <a:cubicBezTo>
                      <a:pt x="179" y="5336"/>
                      <a:pt x="179" y="7369"/>
                      <a:pt x="179" y="9275"/>
                    </a:cubicBezTo>
                    <a:cubicBezTo>
                      <a:pt x="-583" y="25666"/>
                      <a:pt x="1322" y="42184"/>
                      <a:pt x="1449" y="58193"/>
                    </a:cubicBezTo>
                    <a:cubicBezTo>
                      <a:pt x="1957" y="102537"/>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64" name="Freeform 263">
                <a:extLst>
                  <a:ext uri="{FF2B5EF4-FFF2-40B4-BE49-F238E27FC236}">
                    <a16:creationId xmlns:a16="http://schemas.microsoft.com/office/drawing/2014/main" id="{366C03E2-7E71-8347-9675-06B345D36D74}"/>
                  </a:ext>
                </a:extLst>
              </p:cNvPr>
              <p:cNvSpPr/>
              <p:nvPr/>
            </p:nvSpPr>
            <p:spPr>
              <a:xfrm>
                <a:off x="10323193" y="4905831"/>
                <a:ext cx="37660" cy="296299"/>
              </a:xfrm>
              <a:custGeom>
                <a:avLst/>
                <a:gdLst>
                  <a:gd name="connsiteX0" fmla="*/ 35747 w 37660"/>
                  <a:gd name="connsiteY0" fmla="*/ 326795 h 329844"/>
                  <a:gd name="connsiteX1" fmla="*/ 36128 w 37660"/>
                  <a:gd name="connsiteY1" fmla="*/ 322984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1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3 h 329844"/>
                  <a:gd name="connsiteX15" fmla="*/ 35747 w 37660"/>
                  <a:gd name="connsiteY15" fmla="*/ 3431 h 329844"/>
                  <a:gd name="connsiteX16" fmla="*/ 18725 w 37660"/>
                  <a:gd name="connsiteY16" fmla="*/ 0 h 329844"/>
                  <a:gd name="connsiteX17" fmla="*/ 306 w 37660"/>
                  <a:gd name="connsiteY17" fmla="*/ 3431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2 h 329844"/>
                  <a:gd name="connsiteX22" fmla="*/ 1704 w 37660"/>
                  <a:gd name="connsiteY22" fmla="*/ 255388 h 329844"/>
                  <a:gd name="connsiteX23" fmla="*/ 1577 w 37660"/>
                  <a:gd name="connsiteY23" fmla="*/ 267713 h 329844"/>
                  <a:gd name="connsiteX24" fmla="*/ 1322 w 37660"/>
                  <a:gd name="connsiteY24" fmla="*/ 287789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4"/>
                    </a:cubicBezTo>
                    <a:cubicBezTo>
                      <a:pt x="36637" y="318918"/>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50"/>
                      <a:pt x="36890" y="283341"/>
                    </a:cubicBezTo>
                    <a:cubicBezTo>
                      <a:pt x="37145" y="281436"/>
                      <a:pt x="36890" y="279148"/>
                      <a:pt x="36637" y="276861"/>
                    </a:cubicBezTo>
                    <a:cubicBezTo>
                      <a:pt x="36382" y="251577"/>
                      <a:pt x="36637" y="226165"/>
                      <a:pt x="35112" y="200880"/>
                    </a:cubicBezTo>
                    <a:cubicBezTo>
                      <a:pt x="34604" y="191986"/>
                      <a:pt x="33842" y="183219"/>
                      <a:pt x="34604" y="174325"/>
                    </a:cubicBezTo>
                    <a:cubicBezTo>
                      <a:pt x="35875" y="158442"/>
                      <a:pt x="35747" y="142433"/>
                      <a:pt x="36128" y="126551"/>
                    </a:cubicBezTo>
                    <a:cubicBezTo>
                      <a:pt x="36255" y="119054"/>
                      <a:pt x="34477" y="114099"/>
                      <a:pt x="36128" y="103934"/>
                    </a:cubicBezTo>
                    <a:cubicBezTo>
                      <a:pt x="36382" y="99487"/>
                      <a:pt x="37780" y="91355"/>
                      <a:pt x="37652" y="87035"/>
                    </a:cubicBezTo>
                    <a:cubicBezTo>
                      <a:pt x="37399" y="79031"/>
                      <a:pt x="36764" y="75092"/>
                      <a:pt x="36382" y="67087"/>
                    </a:cubicBezTo>
                    <a:cubicBezTo>
                      <a:pt x="35620" y="49299"/>
                      <a:pt x="35366" y="31511"/>
                      <a:pt x="35112" y="13723"/>
                    </a:cubicBezTo>
                    <a:cubicBezTo>
                      <a:pt x="35112" y="10292"/>
                      <a:pt x="35366" y="6861"/>
                      <a:pt x="35747" y="3431"/>
                    </a:cubicBezTo>
                    <a:lnTo>
                      <a:pt x="18725" y="0"/>
                    </a:lnTo>
                    <a:lnTo>
                      <a:pt x="306" y="3431"/>
                    </a:lnTo>
                    <a:cubicBezTo>
                      <a:pt x="179" y="5337"/>
                      <a:pt x="179" y="7370"/>
                      <a:pt x="179" y="9275"/>
                    </a:cubicBezTo>
                    <a:cubicBezTo>
                      <a:pt x="-583" y="25539"/>
                      <a:pt x="1322" y="42184"/>
                      <a:pt x="1449" y="58193"/>
                    </a:cubicBezTo>
                    <a:cubicBezTo>
                      <a:pt x="1957" y="102537"/>
                      <a:pt x="1449" y="146880"/>
                      <a:pt x="2719" y="191351"/>
                    </a:cubicBezTo>
                    <a:cubicBezTo>
                      <a:pt x="2974" y="199483"/>
                      <a:pt x="2466" y="219176"/>
                      <a:pt x="2212" y="220702"/>
                    </a:cubicBezTo>
                    <a:cubicBezTo>
                      <a:pt x="-75" y="231882"/>
                      <a:pt x="1957" y="243826"/>
                      <a:pt x="1704" y="255388"/>
                    </a:cubicBezTo>
                    <a:cubicBezTo>
                      <a:pt x="1704" y="259454"/>
                      <a:pt x="1577" y="263647"/>
                      <a:pt x="1577" y="267713"/>
                    </a:cubicBezTo>
                    <a:cubicBezTo>
                      <a:pt x="1449" y="274447"/>
                      <a:pt x="1449" y="281054"/>
                      <a:pt x="1322" y="287789"/>
                    </a:cubicBezTo>
                    <a:cubicBezTo>
                      <a:pt x="1195" y="300876"/>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293" name="Freeform 292">
              <a:extLst>
                <a:ext uri="{FF2B5EF4-FFF2-40B4-BE49-F238E27FC236}">
                  <a16:creationId xmlns:a16="http://schemas.microsoft.com/office/drawing/2014/main" id="{FC660B3E-2529-9141-9A31-7E19C413C7C7}"/>
                </a:ext>
              </a:extLst>
            </p:cNvPr>
            <p:cNvSpPr/>
            <p:nvPr/>
          </p:nvSpPr>
          <p:spPr>
            <a:xfrm>
              <a:off x="5462212" y="3659059"/>
              <a:ext cx="37854" cy="88912"/>
            </a:xfrm>
            <a:custGeom>
              <a:avLst/>
              <a:gdLst>
                <a:gd name="connsiteX0" fmla="*/ 35949 w 37854"/>
                <a:gd name="connsiteY0" fmla="*/ 0 h 98978"/>
                <a:gd name="connsiteX1" fmla="*/ 27057 w 37854"/>
                <a:gd name="connsiteY1" fmla="*/ 1398 h 98978"/>
                <a:gd name="connsiteX2" fmla="*/ 18165 w 37854"/>
                <a:gd name="connsiteY2" fmla="*/ 2669 h 98978"/>
                <a:gd name="connsiteX3" fmla="*/ 381 w 37854"/>
                <a:gd name="connsiteY3" fmla="*/ 4955 h 98978"/>
                <a:gd name="connsiteX4" fmla="*/ 381 w 37854"/>
                <a:gd name="connsiteY4" fmla="*/ 8005 h 98978"/>
                <a:gd name="connsiteX5" fmla="*/ 127 w 37854"/>
                <a:gd name="connsiteY5" fmla="*/ 27318 h 98978"/>
                <a:gd name="connsiteX6" fmla="*/ 127 w 37854"/>
                <a:gd name="connsiteY6" fmla="*/ 28843 h 98978"/>
                <a:gd name="connsiteX7" fmla="*/ 127 w 37854"/>
                <a:gd name="connsiteY7" fmla="*/ 29351 h 98978"/>
                <a:gd name="connsiteX8" fmla="*/ 0 w 37854"/>
                <a:gd name="connsiteY8" fmla="*/ 42565 h 98978"/>
                <a:gd name="connsiteX9" fmla="*/ 127 w 37854"/>
                <a:gd name="connsiteY9" fmla="*/ 55779 h 98978"/>
                <a:gd name="connsiteX10" fmla="*/ 381 w 37854"/>
                <a:gd name="connsiteY10" fmla="*/ 66452 h 98978"/>
                <a:gd name="connsiteX11" fmla="*/ 381 w 37854"/>
                <a:gd name="connsiteY11" fmla="*/ 71534 h 98978"/>
                <a:gd name="connsiteX12" fmla="*/ 381 w 37854"/>
                <a:gd name="connsiteY12" fmla="*/ 73313 h 98978"/>
                <a:gd name="connsiteX13" fmla="*/ 254 w 37854"/>
                <a:gd name="connsiteY13" fmla="*/ 74203 h 98978"/>
                <a:gd name="connsiteX14" fmla="*/ 254 w 37854"/>
                <a:gd name="connsiteY14" fmla="*/ 74711 h 98978"/>
                <a:gd name="connsiteX15" fmla="*/ 254 w 37854"/>
                <a:gd name="connsiteY15" fmla="*/ 75346 h 98978"/>
                <a:gd name="connsiteX16" fmla="*/ 254 w 37854"/>
                <a:gd name="connsiteY16" fmla="*/ 77125 h 98978"/>
                <a:gd name="connsiteX17" fmla="*/ 508 w 37854"/>
                <a:gd name="connsiteY17" fmla="*/ 81699 h 98978"/>
                <a:gd name="connsiteX18" fmla="*/ 1143 w 37854"/>
                <a:gd name="connsiteY18" fmla="*/ 89068 h 98978"/>
                <a:gd name="connsiteX19" fmla="*/ 1270 w 37854"/>
                <a:gd name="connsiteY19" fmla="*/ 90339 h 98978"/>
                <a:gd name="connsiteX20" fmla="*/ 1651 w 37854"/>
                <a:gd name="connsiteY20" fmla="*/ 92753 h 98978"/>
                <a:gd name="connsiteX21" fmla="*/ 2160 w 37854"/>
                <a:gd name="connsiteY21" fmla="*/ 95802 h 98978"/>
                <a:gd name="connsiteX22" fmla="*/ 2541 w 37854"/>
                <a:gd name="connsiteY22" fmla="*/ 98979 h 98978"/>
                <a:gd name="connsiteX23" fmla="*/ 11433 w 37854"/>
                <a:gd name="connsiteY23" fmla="*/ 98979 h 98978"/>
                <a:gd name="connsiteX24" fmla="*/ 20198 w 37854"/>
                <a:gd name="connsiteY24" fmla="*/ 98725 h 98978"/>
                <a:gd name="connsiteX25" fmla="*/ 28963 w 37854"/>
                <a:gd name="connsiteY25" fmla="*/ 98471 h 98978"/>
                <a:gd name="connsiteX26" fmla="*/ 37855 w 37854"/>
                <a:gd name="connsiteY26" fmla="*/ 98471 h 98978"/>
                <a:gd name="connsiteX27" fmla="*/ 36457 w 37854"/>
                <a:gd name="connsiteY27" fmla="*/ 59464 h 98978"/>
                <a:gd name="connsiteX28" fmla="*/ 35949 w 37854"/>
                <a:gd name="connsiteY28" fmla="*/ 0 h 9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854" h="98978">
                  <a:moveTo>
                    <a:pt x="35949" y="0"/>
                  </a:moveTo>
                  <a:lnTo>
                    <a:pt x="27057" y="1398"/>
                  </a:lnTo>
                  <a:lnTo>
                    <a:pt x="18165" y="2669"/>
                  </a:lnTo>
                  <a:lnTo>
                    <a:pt x="381" y="4955"/>
                  </a:lnTo>
                  <a:lnTo>
                    <a:pt x="381" y="8005"/>
                  </a:lnTo>
                  <a:lnTo>
                    <a:pt x="127" y="27318"/>
                  </a:lnTo>
                  <a:cubicBezTo>
                    <a:pt x="127" y="27826"/>
                    <a:pt x="127" y="28461"/>
                    <a:pt x="127" y="28843"/>
                  </a:cubicBezTo>
                  <a:lnTo>
                    <a:pt x="127" y="29351"/>
                  </a:lnTo>
                  <a:lnTo>
                    <a:pt x="0" y="42565"/>
                  </a:lnTo>
                  <a:lnTo>
                    <a:pt x="127" y="55779"/>
                  </a:lnTo>
                  <a:cubicBezTo>
                    <a:pt x="127" y="58320"/>
                    <a:pt x="254" y="62640"/>
                    <a:pt x="381" y="66452"/>
                  </a:cubicBezTo>
                  <a:cubicBezTo>
                    <a:pt x="381" y="68358"/>
                    <a:pt x="381" y="70137"/>
                    <a:pt x="381" y="71534"/>
                  </a:cubicBezTo>
                  <a:cubicBezTo>
                    <a:pt x="381" y="72170"/>
                    <a:pt x="381" y="72805"/>
                    <a:pt x="381" y="73313"/>
                  </a:cubicBezTo>
                  <a:cubicBezTo>
                    <a:pt x="381" y="73822"/>
                    <a:pt x="381" y="74076"/>
                    <a:pt x="254" y="74203"/>
                  </a:cubicBezTo>
                  <a:cubicBezTo>
                    <a:pt x="254" y="74329"/>
                    <a:pt x="254" y="74457"/>
                    <a:pt x="254" y="74711"/>
                  </a:cubicBezTo>
                  <a:cubicBezTo>
                    <a:pt x="254" y="74838"/>
                    <a:pt x="254" y="75092"/>
                    <a:pt x="254" y="75346"/>
                  </a:cubicBezTo>
                  <a:cubicBezTo>
                    <a:pt x="254" y="75854"/>
                    <a:pt x="254" y="76362"/>
                    <a:pt x="254" y="77125"/>
                  </a:cubicBezTo>
                  <a:cubicBezTo>
                    <a:pt x="381" y="78395"/>
                    <a:pt x="508" y="80047"/>
                    <a:pt x="508" y="81699"/>
                  </a:cubicBezTo>
                  <a:cubicBezTo>
                    <a:pt x="762" y="84876"/>
                    <a:pt x="1016" y="88179"/>
                    <a:pt x="1143" y="89068"/>
                  </a:cubicBezTo>
                  <a:cubicBezTo>
                    <a:pt x="1143" y="89196"/>
                    <a:pt x="1270" y="89704"/>
                    <a:pt x="1270" y="90339"/>
                  </a:cubicBezTo>
                  <a:cubicBezTo>
                    <a:pt x="1398" y="90974"/>
                    <a:pt x="1524" y="91864"/>
                    <a:pt x="1651" y="92753"/>
                  </a:cubicBezTo>
                  <a:cubicBezTo>
                    <a:pt x="1779" y="93643"/>
                    <a:pt x="2033" y="94786"/>
                    <a:pt x="2160" y="95802"/>
                  </a:cubicBezTo>
                  <a:cubicBezTo>
                    <a:pt x="2286" y="96819"/>
                    <a:pt x="2414" y="97963"/>
                    <a:pt x="2541" y="98979"/>
                  </a:cubicBezTo>
                  <a:cubicBezTo>
                    <a:pt x="5589" y="98979"/>
                    <a:pt x="8511" y="98979"/>
                    <a:pt x="11433" y="98979"/>
                  </a:cubicBezTo>
                  <a:lnTo>
                    <a:pt x="20198" y="98725"/>
                  </a:lnTo>
                  <a:lnTo>
                    <a:pt x="28963" y="98471"/>
                  </a:lnTo>
                  <a:cubicBezTo>
                    <a:pt x="31885" y="98471"/>
                    <a:pt x="34806" y="98471"/>
                    <a:pt x="37855" y="98471"/>
                  </a:cubicBezTo>
                  <a:cubicBezTo>
                    <a:pt x="37347" y="85384"/>
                    <a:pt x="36838" y="72170"/>
                    <a:pt x="36457" y="59464"/>
                  </a:cubicBezTo>
                  <a:lnTo>
                    <a:pt x="35949" y="0"/>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94" name="Freeform 293">
              <a:extLst>
                <a:ext uri="{FF2B5EF4-FFF2-40B4-BE49-F238E27FC236}">
                  <a16:creationId xmlns:a16="http://schemas.microsoft.com/office/drawing/2014/main" id="{129BB080-F8E2-4E4B-B210-737745B57EA8}"/>
                </a:ext>
              </a:extLst>
            </p:cNvPr>
            <p:cNvSpPr/>
            <p:nvPr/>
          </p:nvSpPr>
          <p:spPr>
            <a:xfrm>
              <a:off x="5462465" y="3659288"/>
              <a:ext cx="37727" cy="104777"/>
            </a:xfrm>
            <a:custGeom>
              <a:avLst/>
              <a:gdLst>
                <a:gd name="connsiteX0" fmla="*/ 35950 w 37727"/>
                <a:gd name="connsiteY0" fmla="*/ 1397 h 116639"/>
                <a:gd name="connsiteX1" fmla="*/ 31631 w 37727"/>
                <a:gd name="connsiteY1" fmla="*/ 2160 h 116639"/>
                <a:gd name="connsiteX2" fmla="*/ 27312 w 37727"/>
                <a:gd name="connsiteY2" fmla="*/ 2668 h 116639"/>
                <a:gd name="connsiteX3" fmla="*/ 23119 w 37727"/>
                <a:gd name="connsiteY3" fmla="*/ 2795 h 116639"/>
                <a:gd name="connsiteX4" fmla="*/ 18928 w 37727"/>
                <a:gd name="connsiteY4" fmla="*/ 2668 h 116639"/>
                <a:gd name="connsiteX5" fmla="*/ 14735 w 37727"/>
                <a:gd name="connsiteY5" fmla="*/ 2287 h 116639"/>
                <a:gd name="connsiteX6" fmla="*/ 10544 w 37727"/>
                <a:gd name="connsiteY6" fmla="*/ 1779 h 116639"/>
                <a:gd name="connsiteX7" fmla="*/ 6351 w 37727"/>
                <a:gd name="connsiteY7" fmla="*/ 1016 h 116639"/>
                <a:gd name="connsiteX8" fmla="*/ 2160 w 37727"/>
                <a:gd name="connsiteY8" fmla="*/ 0 h 116639"/>
                <a:gd name="connsiteX9" fmla="*/ 2160 w 37727"/>
                <a:gd name="connsiteY9" fmla="*/ 2287 h 116639"/>
                <a:gd name="connsiteX10" fmla="*/ 2160 w 37727"/>
                <a:gd name="connsiteY10" fmla="*/ 4701 h 116639"/>
                <a:gd name="connsiteX11" fmla="*/ 1906 w 37727"/>
                <a:gd name="connsiteY11" fmla="*/ 7369 h 116639"/>
                <a:gd name="connsiteX12" fmla="*/ 1525 w 37727"/>
                <a:gd name="connsiteY12" fmla="*/ 10292 h 116639"/>
                <a:gd name="connsiteX13" fmla="*/ 635 w 37727"/>
                <a:gd name="connsiteY13" fmla="*/ 19313 h 116639"/>
                <a:gd name="connsiteX14" fmla="*/ 127 w 37727"/>
                <a:gd name="connsiteY14" fmla="*/ 24141 h 116639"/>
                <a:gd name="connsiteX15" fmla="*/ 0 w 37727"/>
                <a:gd name="connsiteY15" fmla="*/ 26301 h 116639"/>
                <a:gd name="connsiteX16" fmla="*/ 0 w 37727"/>
                <a:gd name="connsiteY16" fmla="*/ 28207 h 116639"/>
                <a:gd name="connsiteX17" fmla="*/ 254 w 37727"/>
                <a:gd name="connsiteY17" fmla="*/ 33924 h 116639"/>
                <a:gd name="connsiteX18" fmla="*/ 635 w 37727"/>
                <a:gd name="connsiteY18" fmla="*/ 38880 h 116639"/>
                <a:gd name="connsiteX19" fmla="*/ 1270 w 37727"/>
                <a:gd name="connsiteY19" fmla="*/ 49426 h 116639"/>
                <a:gd name="connsiteX20" fmla="*/ 2160 w 37727"/>
                <a:gd name="connsiteY20" fmla="*/ 77633 h 116639"/>
                <a:gd name="connsiteX21" fmla="*/ 2668 w 37727"/>
                <a:gd name="connsiteY21" fmla="*/ 105840 h 116639"/>
                <a:gd name="connsiteX22" fmla="*/ 2668 w 37727"/>
                <a:gd name="connsiteY22" fmla="*/ 108508 h 116639"/>
                <a:gd name="connsiteX23" fmla="*/ 2541 w 37727"/>
                <a:gd name="connsiteY23" fmla="*/ 111176 h 116639"/>
                <a:gd name="connsiteX24" fmla="*/ 2033 w 37727"/>
                <a:gd name="connsiteY24" fmla="*/ 116640 h 116639"/>
                <a:gd name="connsiteX25" fmla="*/ 37474 w 37727"/>
                <a:gd name="connsiteY25" fmla="*/ 116640 h 116639"/>
                <a:gd name="connsiteX26" fmla="*/ 37601 w 37727"/>
                <a:gd name="connsiteY26" fmla="*/ 110414 h 116639"/>
                <a:gd name="connsiteX27" fmla="*/ 37728 w 37727"/>
                <a:gd name="connsiteY27" fmla="*/ 103934 h 116639"/>
                <a:gd name="connsiteX28" fmla="*/ 37728 w 37727"/>
                <a:gd name="connsiteY28" fmla="*/ 97454 h 116639"/>
                <a:gd name="connsiteX29" fmla="*/ 37347 w 37727"/>
                <a:gd name="connsiteY29" fmla="*/ 84494 h 116639"/>
                <a:gd name="connsiteX30" fmla="*/ 36712 w 37727"/>
                <a:gd name="connsiteY30" fmla="*/ 71534 h 116639"/>
                <a:gd name="connsiteX31" fmla="*/ 36331 w 37727"/>
                <a:gd name="connsiteY31" fmla="*/ 58701 h 116639"/>
                <a:gd name="connsiteX32" fmla="*/ 35950 w 37727"/>
                <a:gd name="connsiteY32" fmla="*/ 1397 h 11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727" h="116639">
                  <a:moveTo>
                    <a:pt x="35950" y="1397"/>
                  </a:moveTo>
                  <a:lnTo>
                    <a:pt x="31631" y="2160"/>
                  </a:lnTo>
                  <a:lnTo>
                    <a:pt x="27312" y="2668"/>
                  </a:lnTo>
                  <a:lnTo>
                    <a:pt x="23119" y="2795"/>
                  </a:lnTo>
                  <a:lnTo>
                    <a:pt x="18928" y="2668"/>
                  </a:lnTo>
                  <a:lnTo>
                    <a:pt x="14735" y="2287"/>
                  </a:lnTo>
                  <a:lnTo>
                    <a:pt x="10544" y="1779"/>
                  </a:lnTo>
                  <a:lnTo>
                    <a:pt x="6351" y="1016"/>
                  </a:lnTo>
                  <a:lnTo>
                    <a:pt x="2160" y="0"/>
                  </a:lnTo>
                  <a:cubicBezTo>
                    <a:pt x="2160" y="762"/>
                    <a:pt x="2160" y="1525"/>
                    <a:pt x="2160" y="2287"/>
                  </a:cubicBezTo>
                  <a:cubicBezTo>
                    <a:pt x="2160" y="3049"/>
                    <a:pt x="2160" y="3939"/>
                    <a:pt x="2160" y="4701"/>
                  </a:cubicBezTo>
                  <a:cubicBezTo>
                    <a:pt x="2160" y="5591"/>
                    <a:pt x="2033" y="6480"/>
                    <a:pt x="1906" y="7369"/>
                  </a:cubicBezTo>
                  <a:cubicBezTo>
                    <a:pt x="1779" y="8259"/>
                    <a:pt x="1651" y="9275"/>
                    <a:pt x="1525" y="10292"/>
                  </a:cubicBezTo>
                  <a:cubicBezTo>
                    <a:pt x="1270" y="12579"/>
                    <a:pt x="1016" y="16010"/>
                    <a:pt x="635" y="19313"/>
                  </a:cubicBezTo>
                  <a:cubicBezTo>
                    <a:pt x="508" y="20965"/>
                    <a:pt x="381" y="22616"/>
                    <a:pt x="127" y="24141"/>
                  </a:cubicBezTo>
                  <a:cubicBezTo>
                    <a:pt x="127" y="24903"/>
                    <a:pt x="0" y="25666"/>
                    <a:pt x="0" y="26301"/>
                  </a:cubicBezTo>
                  <a:cubicBezTo>
                    <a:pt x="0" y="26936"/>
                    <a:pt x="0" y="27572"/>
                    <a:pt x="0" y="28207"/>
                  </a:cubicBezTo>
                  <a:cubicBezTo>
                    <a:pt x="127" y="30367"/>
                    <a:pt x="127" y="32146"/>
                    <a:pt x="254" y="33924"/>
                  </a:cubicBezTo>
                  <a:cubicBezTo>
                    <a:pt x="381" y="35704"/>
                    <a:pt x="508" y="37228"/>
                    <a:pt x="635" y="38880"/>
                  </a:cubicBezTo>
                  <a:cubicBezTo>
                    <a:pt x="889" y="42056"/>
                    <a:pt x="1016" y="45233"/>
                    <a:pt x="1270" y="49426"/>
                  </a:cubicBezTo>
                  <a:lnTo>
                    <a:pt x="2160" y="77633"/>
                  </a:lnTo>
                  <a:lnTo>
                    <a:pt x="2668" y="105840"/>
                  </a:lnTo>
                  <a:lnTo>
                    <a:pt x="2668" y="108508"/>
                  </a:lnTo>
                  <a:lnTo>
                    <a:pt x="2541" y="111176"/>
                  </a:lnTo>
                  <a:lnTo>
                    <a:pt x="2033" y="116640"/>
                  </a:lnTo>
                  <a:lnTo>
                    <a:pt x="37474" y="116640"/>
                  </a:lnTo>
                  <a:lnTo>
                    <a:pt x="37601" y="110414"/>
                  </a:lnTo>
                  <a:lnTo>
                    <a:pt x="37728" y="103934"/>
                  </a:lnTo>
                  <a:lnTo>
                    <a:pt x="37728" y="97454"/>
                  </a:lnTo>
                  <a:lnTo>
                    <a:pt x="37347" y="84494"/>
                  </a:lnTo>
                  <a:cubicBezTo>
                    <a:pt x="37093" y="80174"/>
                    <a:pt x="36966" y="75854"/>
                    <a:pt x="36712" y="71534"/>
                  </a:cubicBezTo>
                  <a:cubicBezTo>
                    <a:pt x="36585" y="67214"/>
                    <a:pt x="36458" y="63021"/>
                    <a:pt x="36331" y="58701"/>
                  </a:cubicBezTo>
                  <a:lnTo>
                    <a:pt x="35950" y="1397"/>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96" name="Freeform 295">
              <a:extLst>
                <a:ext uri="{FF2B5EF4-FFF2-40B4-BE49-F238E27FC236}">
                  <a16:creationId xmlns:a16="http://schemas.microsoft.com/office/drawing/2014/main" id="{E859F777-F204-3B42-A73F-A469E67E3C65}"/>
                </a:ext>
              </a:extLst>
            </p:cNvPr>
            <p:cNvSpPr/>
            <p:nvPr/>
          </p:nvSpPr>
          <p:spPr>
            <a:xfrm>
              <a:off x="5491301" y="3645248"/>
              <a:ext cx="104163" cy="33328"/>
            </a:xfrm>
            <a:custGeom>
              <a:avLst/>
              <a:gdLst>
                <a:gd name="connsiteX0" fmla="*/ 100099 w 104163"/>
                <a:gd name="connsiteY0" fmla="*/ 1017 h 37101"/>
                <a:gd name="connsiteX1" fmla="*/ 94256 w 104163"/>
                <a:gd name="connsiteY1" fmla="*/ 381 h 37101"/>
                <a:gd name="connsiteX2" fmla="*/ 91461 w 104163"/>
                <a:gd name="connsiteY2" fmla="*/ 127 h 37101"/>
                <a:gd name="connsiteX3" fmla="*/ 88666 w 104163"/>
                <a:gd name="connsiteY3" fmla="*/ 0 h 37101"/>
                <a:gd name="connsiteX4" fmla="*/ 85872 w 104163"/>
                <a:gd name="connsiteY4" fmla="*/ 0 h 37101"/>
                <a:gd name="connsiteX5" fmla="*/ 83077 w 104163"/>
                <a:gd name="connsiteY5" fmla="*/ 127 h 37101"/>
                <a:gd name="connsiteX6" fmla="*/ 80283 w 104163"/>
                <a:gd name="connsiteY6" fmla="*/ 381 h 37101"/>
                <a:gd name="connsiteX7" fmla="*/ 77488 w 104163"/>
                <a:gd name="connsiteY7" fmla="*/ 890 h 37101"/>
                <a:gd name="connsiteX8" fmla="*/ 72280 w 104163"/>
                <a:gd name="connsiteY8" fmla="*/ 1906 h 37101"/>
                <a:gd name="connsiteX9" fmla="*/ 69739 w 104163"/>
                <a:gd name="connsiteY9" fmla="*/ 2287 h 37101"/>
                <a:gd name="connsiteX10" fmla="*/ 67198 w 104163"/>
                <a:gd name="connsiteY10" fmla="*/ 2541 h 37101"/>
                <a:gd name="connsiteX11" fmla="*/ 64658 w 104163"/>
                <a:gd name="connsiteY11" fmla="*/ 2795 h 37101"/>
                <a:gd name="connsiteX12" fmla="*/ 61990 w 104163"/>
                <a:gd name="connsiteY12" fmla="*/ 2922 h 37101"/>
                <a:gd name="connsiteX13" fmla="*/ 59196 w 104163"/>
                <a:gd name="connsiteY13" fmla="*/ 2795 h 37101"/>
                <a:gd name="connsiteX14" fmla="*/ 56274 w 104163"/>
                <a:gd name="connsiteY14" fmla="*/ 2541 h 37101"/>
                <a:gd name="connsiteX15" fmla="*/ 51574 w 104163"/>
                <a:gd name="connsiteY15" fmla="*/ 2160 h 37101"/>
                <a:gd name="connsiteX16" fmla="*/ 46874 w 104163"/>
                <a:gd name="connsiteY16" fmla="*/ 1906 h 37101"/>
                <a:gd name="connsiteX17" fmla="*/ 37347 w 104163"/>
                <a:gd name="connsiteY17" fmla="*/ 1906 h 37101"/>
                <a:gd name="connsiteX18" fmla="*/ 18292 w 104163"/>
                <a:gd name="connsiteY18" fmla="*/ 2287 h 37101"/>
                <a:gd name="connsiteX19" fmla="*/ 1397 w 104163"/>
                <a:gd name="connsiteY19" fmla="*/ 2160 h 37101"/>
                <a:gd name="connsiteX20" fmla="*/ 1651 w 104163"/>
                <a:gd name="connsiteY20" fmla="*/ 3558 h 37101"/>
                <a:gd name="connsiteX21" fmla="*/ 1651 w 104163"/>
                <a:gd name="connsiteY21" fmla="*/ 4320 h 37101"/>
                <a:gd name="connsiteX22" fmla="*/ 1651 w 104163"/>
                <a:gd name="connsiteY22" fmla="*/ 5082 h 37101"/>
                <a:gd name="connsiteX23" fmla="*/ 1524 w 104163"/>
                <a:gd name="connsiteY23" fmla="*/ 5845 h 37101"/>
                <a:gd name="connsiteX24" fmla="*/ 1397 w 104163"/>
                <a:gd name="connsiteY24" fmla="*/ 6607 h 37101"/>
                <a:gd name="connsiteX25" fmla="*/ 1143 w 104163"/>
                <a:gd name="connsiteY25" fmla="*/ 7496 h 37101"/>
                <a:gd name="connsiteX26" fmla="*/ 889 w 104163"/>
                <a:gd name="connsiteY26" fmla="*/ 8386 h 37101"/>
                <a:gd name="connsiteX27" fmla="*/ 508 w 104163"/>
                <a:gd name="connsiteY27" fmla="*/ 9403 h 37101"/>
                <a:gd name="connsiteX28" fmla="*/ 1397 w 104163"/>
                <a:gd name="connsiteY28" fmla="*/ 10546 h 37101"/>
                <a:gd name="connsiteX29" fmla="*/ 2159 w 104163"/>
                <a:gd name="connsiteY29" fmla="*/ 11816 h 37101"/>
                <a:gd name="connsiteX30" fmla="*/ 2795 w 104163"/>
                <a:gd name="connsiteY30" fmla="*/ 13087 h 37101"/>
                <a:gd name="connsiteX31" fmla="*/ 3303 w 104163"/>
                <a:gd name="connsiteY31" fmla="*/ 14485 h 37101"/>
                <a:gd name="connsiteX32" fmla="*/ 3684 w 104163"/>
                <a:gd name="connsiteY32" fmla="*/ 15882 h 37101"/>
                <a:gd name="connsiteX33" fmla="*/ 3811 w 104163"/>
                <a:gd name="connsiteY33" fmla="*/ 17407 h 37101"/>
                <a:gd name="connsiteX34" fmla="*/ 3811 w 104163"/>
                <a:gd name="connsiteY34" fmla="*/ 18169 h 37101"/>
                <a:gd name="connsiteX35" fmla="*/ 3811 w 104163"/>
                <a:gd name="connsiteY35" fmla="*/ 18932 h 37101"/>
                <a:gd name="connsiteX36" fmla="*/ 3684 w 104163"/>
                <a:gd name="connsiteY36" fmla="*/ 19694 h 37101"/>
                <a:gd name="connsiteX37" fmla="*/ 3557 w 104163"/>
                <a:gd name="connsiteY37" fmla="*/ 20457 h 37101"/>
                <a:gd name="connsiteX38" fmla="*/ 2668 w 104163"/>
                <a:gd name="connsiteY38" fmla="*/ 24903 h 37101"/>
                <a:gd name="connsiteX39" fmla="*/ 1524 w 104163"/>
                <a:gd name="connsiteY39" fmla="*/ 29224 h 37101"/>
                <a:gd name="connsiteX40" fmla="*/ 1524 w 104163"/>
                <a:gd name="connsiteY40" fmla="*/ 29859 h 37101"/>
                <a:gd name="connsiteX41" fmla="*/ 1524 w 104163"/>
                <a:gd name="connsiteY41" fmla="*/ 30113 h 37101"/>
                <a:gd name="connsiteX42" fmla="*/ 1524 w 104163"/>
                <a:gd name="connsiteY42" fmla="*/ 30367 h 37101"/>
                <a:gd name="connsiteX43" fmla="*/ 1270 w 104163"/>
                <a:gd name="connsiteY43" fmla="*/ 32019 h 37101"/>
                <a:gd name="connsiteX44" fmla="*/ 889 w 104163"/>
                <a:gd name="connsiteY44" fmla="*/ 33544 h 37101"/>
                <a:gd name="connsiteX45" fmla="*/ 508 w 104163"/>
                <a:gd name="connsiteY45" fmla="*/ 34941 h 37101"/>
                <a:gd name="connsiteX46" fmla="*/ 0 w 104163"/>
                <a:gd name="connsiteY46" fmla="*/ 36212 h 37101"/>
                <a:gd name="connsiteX47" fmla="*/ 3557 w 104163"/>
                <a:gd name="connsiteY47" fmla="*/ 36339 h 37101"/>
                <a:gd name="connsiteX48" fmla="*/ 7114 w 104163"/>
                <a:gd name="connsiteY48" fmla="*/ 36339 h 37101"/>
                <a:gd name="connsiteX49" fmla="*/ 14227 w 104163"/>
                <a:gd name="connsiteY49" fmla="*/ 36085 h 37101"/>
                <a:gd name="connsiteX50" fmla="*/ 21468 w 104163"/>
                <a:gd name="connsiteY50" fmla="*/ 35831 h 37101"/>
                <a:gd name="connsiteX51" fmla="*/ 28582 w 104163"/>
                <a:gd name="connsiteY51" fmla="*/ 35704 h 37101"/>
                <a:gd name="connsiteX52" fmla="*/ 66309 w 104163"/>
                <a:gd name="connsiteY52" fmla="*/ 36212 h 37101"/>
                <a:gd name="connsiteX53" fmla="*/ 85237 w 104163"/>
                <a:gd name="connsiteY53" fmla="*/ 36593 h 37101"/>
                <a:gd name="connsiteX54" fmla="*/ 104164 w 104163"/>
                <a:gd name="connsiteY54" fmla="*/ 37101 h 37101"/>
                <a:gd name="connsiteX55" fmla="*/ 104164 w 104163"/>
                <a:gd name="connsiteY55" fmla="*/ 1652 h 37101"/>
                <a:gd name="connsiteX56" fmla="*/ 100099 w 104163"/>
                <a:gd name="connsiteY56" fmla="*/ 1017 h 3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04163" h="37101">
                  <a:moveTo>
                    <a:pt x="100099" y="1017"/>
                  </a:moveTo>
                  <a:cubicBezTo>
                    <a:pt x="98067" y="762"/>
                    <a:pt x="96161" y="508"/>
                    <a:pt x="94256" y="381"/>
                  </a:cubicBezTo>
                  <a:lnTo>
                    <a:pt x="91461" y="127"/>
                  </a:lnTo>
                  <a:lnTo>
                    <a:pt x="88666" y="0"/>
                  </a:lnTo>
                  <a:lnTo>
                    <a:pt x="85872" y="0"/>
                  </a:lnTo>
                  <a:lnTo>
                    <a:pt x="83077" y="127"/>
                  </a:lnTo>
                  <a:lnTo>
                    <a:pt x="80283" y="381"/>
                  </a:lnTo>
                  <a:lnTo>
                    <a:pt x="77488" y="890"/>
                  </a:lnTo>
                  <a:cubicBezTo>
                    <a:pt x="75709" y="1271"/>
                    <a:pt x="74058" y="1525"/>
                    <a:pt x="72280" y="1906"/>
                  </a:cubicBezTo>
                  <a:lnTo>
                    <a:pt x="69739" y="2287"/>
                  </a:lnTo>
                  <a:lnTo>
                    <a:pt x="67198" y="2541"/>
                  </a:lnTo>
                  <a:lnTo>
                    <a:pt x="64658" y="2795"/>
                  </a:lnTo>
                  <a:lnTo>
                    <a:pt x="61990" y="2922"/>
                  </a:lnTo>
                  <a:cubicBezTo>
                    <a:pt x="61101" y="2922"/>
                    <a:pt x="60212" y="2922"/>
                    <a:pt x="59196" y="2795"/>
                  </a:cubicBezTo>
                  <a:cubicBezTo>
                    <a:pt x="58306" y="2668"/>
                    <a:pt x="57290" y="2668"/>
                    <a:pt x="56274" y="2541"/>
                  </a:cubicBezTo>
                  <a:lnTo>
                    <a:pt x="51574" y="2160"/>
                  </a:lnTo>
                  <a:lnTo>
                    <a:pt x="46874" y="1906"/>
                  </a:lnTo>
                  <a:lnTo>
                    <a:pt x="37347" y="1906"/>
                  </a:lnTo>
                  <a:cubicBezTo>
                    <a:pt x="30995" y="2033"/>
                    <a:pt x="24644" y="2160"/>
                    <a:pt x="18292" y="2287"/>
                  </a:cubicBezTo>
                  <a:cubicBezTo>
                    <a:pt x="12449" y="2287"/>
                    <a:pt x="6859" y="2160"/>
                    <a:pt x="1397" y="2160"/>
                  </a:cubicBezTo>
                  <a:lnTo>
                    <a:pt x="1651" y="3558"/>
                  </a:lnTo>
                  <a:lnTo>
                    <a:pt x="1651" y="4320"/>
                  </a:lnTo>
                  <a:lnTo>
                    <a:pt x="1651" y="5082"/>
                  </a:lnTo>
                  <a:lnTo>
                    <a:pt x="1524" y="5845"/>
                  </a:lnTo>
                  <a:lnTo>
                    <a:pt x="1397" y="6607"/>
                  </a:lnTo>
                  <a:lnTo>
                    <a:pt x="1143" y="7496"/>
                  </a:lnTo>
                  <a:lnTo>
                    <a:pt x="889" y="8386"/>
                  </a:lnTo>
                  <a:lnTo>
                    <a:pt x="508" y="9403"/>
                  </a:lnTo>
                  <a:lnTo>
                    <a:pt x="1397" y="10546"/>
                  </a:lnTo>
                  <a:lnTo>
                    <a:pt x="2159" y="11816"/>
                  </a:lnTo>
                  <a:lnTo>
                    <a:pt x="2795" y="13087"/>
                  </a:lnTo>
                  <a:lnTo>
                    <a:pt x="3303" y="14485"/>
                  </a:lnTo>
                  <a:lnTo>
                    <a:pt x="3684" y="15882"/>
                  </a:lnTo>
                  <a:lnTo>
                    <a:pt x="3811" y="17407"/>
                  </a:lnTo>
                  <a:lnTo>
                    <a:pt x="3811" y="18169"/>
                  </a:lnTo>
                  <a:lnTo>
                    <a:pt x="3811" y="18932"/>
                  </a:lnTo>
                  <a:lnTo>
                    <a:pt x="3684" y="19694"/>
                  </a:lnTo>
                  <a:lnTo>
                    <a:pt x="3557" y="20457"/>
                  </a:lnTo>
                  <a:lnTo>
                    <a:pt x="2668" y="24903"/>
                  </a:lnTo>
                  <a:lnTo>
                    <a:pt x="1524" y="29224"/>
                  </a:lnTo>
                  <a:lnTo>
                    <a:pt x="1524" y="29859"/>
                  </a:lnTo>
                  <a:lnTo>
                    <a:pt x="1524" y="30113"/>
                  </a:lnTo>
                  <a:lnTo>
                    <a:pt x="1524" y="30367"/>
                  </a:lnTo>
                  <a:cubicBezTo>
                    <a:pt x="1397" y="30875"/>
                    <a:pt x="1270" y="31511"/>
                    <a:pt x="1270" y="32019"/>
                  </a:cubicBezTo>
                  <a:lnTo>
                    <a:pt x="889" y="33544"/>
                  </a:lnTo>
                  <a:lnTo>
                    <a:pt x="508" y="34941"/>
                  </a:lnTo>
                  <a:lnTo>
                    <a:pt x="0" y="36212"/>
                  </a:lnTo>
                  <a:lnTo>
                    <a:pt x="3557" y="36339"/>
                  </a:lnTo>
                  <a:lnTo>
                    <a:pt x="7114" y="36339"/>
                  </a:lnTo>
                  <a:lnTo>
                    <a:pt x="14227" y="36085"/>
                  </a:lnTo>
                  <a:lnTo>
                    <a:pt x="21468" y="35831"/>
                  </a:lnTo>
                  <a:lnTo>
                    <a:pt x="28582" y="35704"/>
                  </a:lnTo>
                  <a:cubicBezTo>
                    <a:pt x="41030" y="35831"/>
                    <a:pt x="53733" y="35958"/>
                    <a:pt x="66309" y="36212"/>
                  </a:cubicBezTo>
                  <a:lnTo>
                    <a:pt x="85237" y="36593"/>
                  </a:lnTo>
                  <a:lnTo>
                    <a:pt x="104164" y="37101"/>
                  </a:lnTo>
                  <a:lnTo>
                    <a:pt x="104164" y="1652"/>
                  </a:lnTo>
                  <a:lnTo>
                    <a:pt x="100099" y="1017"/>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97" name="Freeform 296">
              <a:extLst>
                <a:ext uri="{FF2B5EF4-FFF2-40B4-BE49-F238E27FC236}">
                  <a16:creationId xmlns:a16="http://schemas.microsoft.com/office/drawing/2014/main" id="{44E0235F-28B7-3240-9F96-3AC612FF988C}"/>
                </a:ext>
              </a:extLst>
            </p:cNvPr>
            <p:cNvSpPr/>
            <p:nvPr/>
          </p:nvSpPr>
          <p:spPr>
            <a:xfrm>
              <a:off x="5458147" y="3644791"/>
              <a:ext cx="61609" cy="41317"/>
            </a:xfrm>
            <a:custGeom>
              <a:avLst/>
              <a:gdLst>
                <a:gd name="connsiteX0" fmla="*/ 44334 w 61609"/>
                <a:gd name="connsiteY0" fmla="*/ 37483 h 45995"/>
                <a:gd name="connsiteX1" fmla="*/ 44969 w 61609"/>
                <a:gd name="connsiteY1" fmla="*/ 37101 h 45995"/>
                <a:gd name="connsiteX2" fmla="*/ 45604 w 61609"/>
                <a:gd name="connsiteY2" fmla="*/ 36847 h 45995"/>
                <a:gd name="connsiteX3" fmla="*/ 47001 w 61609"/>
                <a:gd name="connsiteY3" fmla="*/ 36466 h 45995"/>
                <a:gd name="connsiteX4" fmla="*/ 48398 w 61609"/>
                <a:gd name="connsiteY4" fmla="*/ 36212 h 45995"/>
                <a:gd name="connsiteX5" fmla="*/ 49796 w 61609"/>
                <a:gd name="connsiteY5" fmla="*/ 35958 h 45995"/>
                <a:gd name="connsiteX6" fmla="*/ 51193 w 61609"/>
                <a:gd name="connsiteY6" fmla="*/ 35831 h 45995"/>
                <a:gd name="connsiteX7" fmla="*/ 52590 w 61609"/>
                <a:gd name="connsiteY7" fmla="*/ 35831 h 45995"/>
                <a:gd name="connsiteX8" fmla="*/ 55004 w 61609"/>
                <a:gd name="connsiteY8" fmla="*/ 35958 h 45995"/>
                <a:gd name="connsiteX9" fmla="*/ 56782 w 61609"/>
                <a:gd name="connsiteY9" fmla="*/ 33163 h 45995"/>
                <a:gd name="connsiteX10" fmla="*/ 58561 w 61609"/>
                <a:gd name="connsiteY10" fmla="*/ 30113 h 45995"/>
                <a:gd name="connsiteX11" fmla="*/ 60212 w 61609"/>
                <a:gd name="connsiteY11" fmla="*/ 27064 h 45995"/>
                <a:gd name="connsiteX12" fmla="*/ 60974 w 61609"/>
                <a:gd name="connsiteY12" fmla="*/ 25539 h 45995"/>
                <a:gd name="connsiteX13" fmla="*/ 61609 w 61609"/>
                <a:gd name="connsiteY13" fmla="*/ 24014 h 45995"/>
                <a:gd name="connsiteX14" fmla="*/ 61355 w 61609"/>
                <a:gd name="connsiteY14" fmla="*/ 22871 h 45995"/>
                <a:gd name="connsiteX15" fmla="*/ 60974 w 61609"/>
                <a:gd name="connsiteY15" fmla="*/ 21727 h 45995"/>
                <a:gd name="connsiteX16" fmla="*/ 60466 w 61609"/>
                <a:gd name="connsiteY16" fmla="*/ 20584 h 45995"/>
                <a:gd name="connsiteX17" fmla="*/ 59831 w 61609"/>
                <a:gd name="connsiteY17" fmla="*/ 19440 h 45995"/>
                <a:gd name="connsiteX18" fmla="*/ 59069 w 61609"/>
                <a:gd name="connsiteY18" fmla="*/ 18297 h 45995"/>
                <a:gd name="connsiteX19" fmla="*/ 58306 w 61609"/>
                <a:gd name="connsiteY19" fmla="*/ 17026 h 45995"/>
                <a:gd name="connsiteX20" fmla="*/ 56401 w 61609"/>
                <a:gd name="connsiteY20" fmla="*/ 14485 h 45995"/>
                <a:gd name="connsiteX21" fmla="*/ 54242 w 61609"/>
                <a:gd name="connsiteY21" fmla="*/ 11817 h 45995"/>
                <a:gd name="connsiteX22" fmla="*/ 51701 w 61609"/>
                <a:gd name="connsiteY22" fmla="*/ 9021 h 45995"/>
                <a:gd name="connsiteX23" fmla="*/ 46112 w 61609"/>
                <a:gd name="connsiteY23" fmla="*/ 2795 h 45995"/>
                <a:gd name="connsiteX24" fmla="*/ 44206 w 61609"/>
                <a:gd name="connsiteY24" fmla="*/ 3050 h 45995"/>
                <a:gd name="connsiteX25" fmla="*/ 42428 w 61609"/>
                <a:gd name="connsiteY25" fmla="*/ 3176 h 45995"/>
                <a:gd name="connsiteX26" fmla="*/ 40777 w 61609"/>
                <a:gd name="connsiteY26" fmla="*/ 3176 h 45995"/>
                <a:gd name="connsiteX27" fmla="*/ 39252 w 61609"/>
                <a:gd name="connsiteY27" fmla="*/ 3050 h 45995"/>
                <a:gd name="connsiteX28" fmla="*/ 37855 w 61609"/>
                <a:gd name="connsiteY28" fmla="*/ 2922 h 45995"/>
                <a:gd name="connsiteX29" fmla="*/ 36585 w 61609"/>
                <a:gd name="connsiteY29" fmla="*/ 2669 h 45995"/>
                <a:gd name="connsiteX30" fmla="*/ 34171 w 61609"/>
                <a:gd name="connsiteY30" fmla="*/ 2160 h 45995"/>
                <a:gd name="connsiteX31" fmla="*/ 29344 w 61609"/>
                <a:gd name="connsiteY31" fmla="*/ 890 h 45995"/>
                <a:gd name="connsiteX32" fmla="*/ 26676 w 61609"/>
                <a:gd name="connsiteY32" fmla="*/ 382 h 45995"/>
                <a:gd name="connsiteX33" fmla="*/ 25152 w 61609"/>
                <a:gd name="connsiteY33" fmla="*/ 127 h 45995"/>
                <a:gd name="connsiteX34" fmla="*/ 23501 w 61609"/>
                <a:gd name="connsiteY34" fmla="*/ 0 h 45995"/>
                <a:gd name="connsiteX35" fmla="*/ 22230 w 61609"/>
                <a:gd name="connsiteY35" fmla="*/ 0 h 45995"/>
                <a:gd name="connsiteX36" fmla="*/ 20833 w 61609"/>
                <a:gd name="connsiteY36" fmla="*/ 127 h 45995"/>
                <a:gd name="connsiteX37" fmla="*/ 19309 w 61609"/>
                <a:gd name="connsiteY37" fmla="*/ 382 h 45995"/>
                <a:gd name="connsiteX38" fmla="*/ 17784 w 61609"/>
                <a:gd name="connsiteY38" fmla="*/ 763 h 45995"/>
                <a:gd name="connsiteX39" fmla="*/ 16133 w 61609"/>
                <a:gd name="connsiteY39" fmla="*/ 1144 h 45995"/>
                <a:gd name="connsiteX40" fmla="*/ 14482 w 61609"/>
                <a:gd name="connsiteY40" fmla="*/ 1652 h 45995"/>
                <a:gd name="connsiteX41" fmla="*/ 12830 w 61609"/>
                <a:gd name="connsiteY41" fmla="*/ 2287 h 45995"/>
                <a:gd name="connsiteX42" fmla="*/ 11179 w 61609"/>
                <a:gd name="connsiteY42" fmla="*/ 2922 h 45995"/>
                <a:gd name="connsiteX43" fmla="*/ 9654 w 61609"/>
                <a:gd name="connsiteY43" fmla="*/ 3685 h 45995"/>
                <a:gd name="connsiteX44" fmla="*/ 8130 w 61609"/>
                <a:gd name="connsiteY44" fmla="*/ 4447 h 45995"/>
                <a:gd name="connsiteX45" fmla="*/ 6733 w 61609"/>
                <a:gd name="connsiteY45" fmla="*/ 5337 h 45995"/>
                <a:gd name="connsiteX46" fmla="*/ 5463 w 61609"/>
                <a:gd name="connsiteY46" fmla="*/ 6226 h 45995"/>
                <a:gd name="connsiteX47" fmla="*/ 4319 w 61609"/>
                <a:gd name="connsiteY47" fmla="*/ 7242 h 45995"/>
                <a:gd name="connsiteX48" fmla="*/ 3811 w 61609"/>
                <a:gd name="connsiteY48" fmla="*/ 7751 h 45995"/>
                <a:gd name="connsiteX49" fmla="*/ 3430 w 61609"/>
                <a:gd name="connsiteY49" fmla="*/ 8259 h 45995"/>
                <a:gd name="connsiteX50" fmla="*/ 3049 w 61609"/>
                <a:gd name="connsiteY50" fmla="*/ 8767 h 45995"/>
                <a:gd name="connsiteX51" fmla="*/ 2668 w 61609"/>
                <a:gd name="connsiteY51" fmla="*/ 9275 h 45995"/>
                <a:gd name="connsiteX52" fmla="*/ 2414 w 61609"/>
                <a:gd name="connsiteY52" fmla="*/ 9784 h 45995"/>
                <a:gd name="connsiteX53" fmla="*/ 2160 w 61609"/>
                <a:gd name="connsiteY53" fmla="*/ 10292 h 45995"/>
                <a:gd name="connsiteX54" fmla="*/ 1779 w 61609"/>
                <a:gd name="connsiteY54" fmla="*/ 11562 h 45995"/>
                <a:gd name="connsiteX55" fmla="*/ 1524 w 61609"/>
                <a:gd name="connsiteY55" fmla="*/ 12960 h 45995"/>
                <a:gd name="connsiteX56" fmla="*/ 1270 w 61609"/>
                <a:gd name="connsiteY56" fmla="*/ 15756 h 45995"/>
                <a:gd name="connsiteX57" fmla="*/ 1016 w 61609"/>
                <a:gd name="connsiteY57" fmla="*/ 18551 h 45995"/>
                <a:gd name="connsiteX58" fmla="*/ 762 w 61609"/>
                <a:gd name="connsiteY58" fmla="*/ 19948 h 45995"/>
                <a:gd name="connsiteX59" fmla="*/ 508 w 61609"/>
                <a:gd name="connsiteY59" fmla="*/ 21219 h 45995"/>
                <a:gd name="connsiteX60" fmla="*/ 127 w 61609"/>
                <a:gd name="connsiteY60" fmla="*/ 22744 h 45995"/>
                <a:gd name="connsiteX61" fmla="*/ 0 w 61609"/>
                <a:gd name="connsiteY61" fmla="*/ 24141 h 45995"/>
                <a:gd name="connsiteX62" fmla="*/ 0 w 61609"/>
                <a:gd name="connsiteY62" fmla="*/ 25539 h 45995"/>
                <a:gd name="connsiteX63" fmla="*/ 127 w 61609"/>
                <a:gd name="connsiteY63" fmla="*/ 26937 h 45995"/>
                <a:gd name="connsiteX64" fmla="*/ 254 w 61609"/>
                <a:gd name="connsiteY64" fmla="*/ 28461 h 45995"/>
                <a:gd name="connsiteX65" fmla="*/ 508 w 61609"/>
                <a:gd name="connsiteY65" fmla="*/ 29986 h 45995"/>
                <a:gd name="connsiteX66" fmla="*/ 1270 w 61609"/>
                <a:gd name="connsiteY66" fmla="*/ 33035 h 45995"/>
                <a:gd name="connsiteX67" fmla="*/ 3049 w 61609"/>
                <a:gd name="connsiteY67" fmla="*/ 39262 h 45995"/>
                <a:gd name="connsiteX68" fmla="*/ 3811 w 61609"/>
                <a:gd name="connsiteY68" fmla="*/ 42565 h 45995"/>
                <a:gd name="connsiteX69" fmla="*/ 4192 w 61609"/>
                <a:gd name="connsiteY69" fmla="*/ 44217 h 45995"/>
                <a:gd name="connsiteX70" fmla="*/ 4446 w 61609"/>
                <a:gd name="connsiteY70" fmla="*/ 45996 h 45995"/>
                <a:gd name="connsiteX71" fmla="*/ 40014 w 61609"/>
                <a:gd name="connsiteY71" fmla="*/ 45741 h 45995"/>
                <a:gd name="connsiteX72" fmla="*/ 41031 w 61609"/>
                <a:gd name="connsiteY72" fmla="*/ 42819 h 45995"/>
                <a:gd name="connsiteX73" fmla="*/ 41920 w 61609"/>
                <a:gd name="connsiteY73" fmla="*/ 40532 h 45995"/>
                <a:gd name="connsiteX74" fmla="*/ 42428 w 61609"/>
                <a:gd name="connsiteY74" fmla="*/ 39643 h 45995"/>
                <a:gd name="connsiteX75" fmla="*/ 42682 w 61609"/>
                <a:gd name="connsiteY75" fmla="*/ 39262 h 45995"/>
                <a:gd name="connsiteX76" fmla="*/ 42936 w 61609"/>
                <a:gd name="connsiteY76" fmla="*/ 38880 h 45995"/>
                <a:gd name="connsiteX77" fmla="*/ 43190 w 61609"/>
                <a:gd name="connsiteY77" fmla="*/ 38626 h 45995"/>
                <a:gd name="connsiteX78" fmla="*/ 43444 w 61609"/>
                <a:gd name="connsiteY78" fmla="*/ 38372 h 45995"/>
                <a:gd name="connsiteX79" fmla="*/ 43825 w 61609"/>
                <a:gd name="connsiteY79" fmla="*/ 38118 h 45995"/>
                <a:gd name="connsiteX80" fmla="*/ 44334 w 61609"/>
                <a:gd name="connsiteY80" fmla="*/ 37483 h 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1609" h="45995">
                  <a:moveTo>
                    <a:pt x="44334" y="37483"/>
                  </a:moveTo>
                  <a:lnTo>
                    <a:pt x="44969" y="37101"/>
                  </a:lnTo>
                  <a:lnTo>
                    <a:pt x="45604" y="36847"/>
                  </a:lnTo>
                  <a:lnTo>
                    <a:pt x="47001" y="36466"/>
                  </a:lnTo>
                  <a:lnTo>
                    <a:pt x="48398" y="36212"/>
                  </a:lnTo>
                  <a:lnTo>
                    <a:pt x="49796" y="35958"/>
                  </a:lnTo>
                  <a:lnTo>
                    <a:pt x="51193" y="35831"/>
                  </a:lnTo>
                  <a:lnTo>
                    <a:pt x="52590" y="35831"/>
                  </a:lnTo>
                  <a:cubicBezTo>
                    <a:pt x="53480" y="35831"/>
                    <a:pt x="54242" y="35831"/>
                    <a:pt x="55004" y="35958"/>
                  </a:cubicBezTo>
                  <a:cubicBezTo>
                    <a:pt x="55639" y="35068"/>
                    <a:pt x="56147" y="34179"/>
                    <a:pt x="56782" y="33163"/>
                  </a:cubicBezTo>
                  <a:lnTo>
                    <a:pt x="58561" y="30113"/>
                  </a:lnTo>
                  <a:lnTo>
                    <a:pt x="60212" y="27064"/>
                  </a:lnTo>
                  <a:lnTo>
                    <a:pt x="60974" y="25539"/>
                  </a:lnTo>
                  <a:lnTo>
                    <a:pt x="61609" y="24014"/>
                  </a:lnTo>
                  <a:lnTo>
                    <a:pt x="61355" y="22871"/>
                  </a:lnTo>
                  <a:lnTo>
                    <a:pt x="60974" y="21727"/>
                  </a:lnTo>
                  <a:lnTo>
                    <a:pt x="60466" y="20584"/>
                  </a:lnTo>
                  <a:lnTo>
                    <a:pt x="59831" y="19440"/>
                  </a:lnTo>
                  <a:lnTo>
                    <a:pt x="59069" y="18297"/>
                  </a:lnTo>
                  <a:lnTo>
                    <a:pt x="58306" y="17026"/>
                  </a:lnTo>
                  <a:cubicBezTo>
                    <a:pt x="57671" y="16264"/>
                    <a:pt x="57036" y="15374"/>
                    <a:pt x="56401" y="14485"/>
                  </a:cubicBezTo>
                  <a:cubicBezTo>
                    <a:pt x="55639" y="13595"/>
                    <a:pt x="55004" y="12706"/>
                    <a:pt x="54242" y="11817"/>
                  </a:cubicBezTo>
                  <a:cubicBezTo>
                    <a:pt x="53480" y="10927"/>
                    <a:pt x="52590" y="9911"/>
                    <a:pt x="51701" y="9021"/>
                  </a:cubicBezTo>
                  <a:cubicBezTo>
                    <a:pt x="49923" y="7116"/>
                    <a:pt x="48017" y="4955"/>
                    <a:pt x="46112" y="2795"/>
                  </a:cubicBezTo>
                  <a:cubicBezTo>
                    <a:pt x="45477" y="2922"/>
                    <a:pt x="44841" y="2922"/>
                    <a:pt x="44206" y="3050"/>
                  </a:cubicBezTo>
                  <a:cubicBezTo>
                    <a:pt x="43571" y="3050"/>
                    <a:pt x="43063" y="3050"/>
                    <a:pt x="42428" y="3176"/>
                  </a:cubicBezTo>
                  <a:cubicBezTo>
                    <a:pt x="41920" y="3176"/>
                    <a:pt x="41285" y="3176"/>
                    <a:pt x="40777" y="3176"/>
                  </a:cubicBezTo>
                  <a:lnTo>
                    <a:pt x="39252" y="3050"/>
                  </a:lnTo>
                  <a:lnTo>
                    <a:pt x="37855" y="2922"/>
                  </a:lnTo>
                  <a:lnTo>
                    <a:pt x="36585" y="2669"/>
                  </a:lnTo>
                  <a:cubicBezTo>
                    <a:pt x="35695" y="2541"/>
                    <a:pt x="34933" y="2287"/>
                    <a:pt x="34171" y="2160"/>
                  </a:cubicBezTo>
                  <a:cubicBezTo>
                    <a:pt x="32519" y="1779"/>
                    <a:pt x="30995" y="1271"/>
                    <a:pt x="29344" y="890"/>
                  </a:cubicBezTo>
                  <a:cubicBezTo>
                    <a:pt x="28455" y="763"/>
                    <a:pt x="27566" y="508"/>
                    <a:pt x="26676" y="382"/>
                  </a:cubicBezTo>
                  <a:lnTo>
                    <a:pt x="25152" y="127"/>
                  </a:lnTo>
                  <a:lnTo>
                    <a:pt x="23501" y="0"/>
                  </a:lnTo>
                  <a:cubicBezTo>
                    <a:pt x="23119" y="0"/>
                    <a:pt x="22738" y="0"/>
                    <a:pt x="22230" y="0"/>
                  </a:cubicBezTo>
                  <a:cubicBezTo>
                    <a:pt x="21849" y="0"/>
                    <a:pt x="21341" y="127"/>
                    <a:pt x="20833" y="127"/>
                  </a:cubicBezTo>
                  <a:lnTo>
                    <a:pt x="19309" y="382"/>
                  </a:lnTo>
                  <a:lnTo>
                    <a:pt x="17784" y="763"/>
                  </a:lnTo>
                  <a:lnTo>
                    <a:pt x="16133" y="1144"/>
                  </a:lnTo>
                  <a:lnTo>
                    <a:pt x="14482" y="1652"/>
                  </a:lnTo>
                  <a:lnTo>
                    <a:pt x="12830" y="2287"/>
                  </a:lnTo>
                  <a:lnTo>
                    <a:pt x="11179" y="2922"/>
                  </a:lnTo>
                  <a:lnTo>
                    <a:pt x="9654" y="3685"/>
                  </a:lnTo>
                  <a:lnTo>
                    <a:pt x="8130" y="4447"/>
                  </a:lnTo>
                  <a:lnTo>
                    <a:pt x="6733" y="5337"/>
                  </a:lnTo>
                  <a:lnTo>
                    <a:pt x="5463" y="6226"/>
                  </a:lnTo>
                  <a:lnTo>
                    <a:pt x="4319" y="7242"/>
                  </a:lnTo>
                  <a:lnTo>
                    <a:pt x="3811" y="7751"/>
                  </a:lnTo>
                  <a:lnTo>
                    <a:pt x="3430" y="8259"/>
                  </a:lnTo>
                  <a:lnTo>
                    <a:pt x="3049" y="8767"/>
                  </a:lnTo>
                  <a:lnTo>
                    <a:pt x="2668" y="9275"/>
                  </a:lnTo>
                  <a:lnTo>
                    <a:pt x="2414" y="9784"/>
                  </a:lnTo>
                  <a:lnTo>
                    <a:pt x="2160" y="10292"/>
                  </a:lnTo>
                  <a:lnTo>
                    <a:pt x="1779" y="11562"/>
                  </a:lnTo>
                  <a:lnTo>
                    <a:pt x="1524" y="12960"/>
                  </a:lnTo>
                  <a:lnTo>
                    <a:pt x="1270" y="15756"/>
                  </a:lnTo>
                  <a:lnTo>
                    <a:pt x="1016" y="18551"/>
                  </a:lnTo>
                  <a:lnTo>
                    <a:pt x="762" y="19948"/>
                  </a:lnTo>
                  <a:lnTo>
                    <a:pt x="508" y="21219"/>
                  </a:lnTo>
                  <a:lnTo>
                    <a:pt x="127" y="22744"/>
                  </a:lnTo>
                  <a:lnTo>
                    <a:pt x="0" y="24141"/>
                  </a:lnTo>
                  <a:lnTo>
                    <a:pt x="0" y="25539"/>
                  </a:lnTo>
                  <a:lnTo>
                    <a:pt x="127" y="26937"/>
                  </a:lnTo>
                  <a:lnTo>
                    <a:pt x="254" y="28461"/>
                  </a:lnTo>
                  <a:lnTo>
                    <a:pt x="508" y="29986"/>
                  </a:lnTo>
                  <a:lnTo>
                    <a:pt x="1270" y="33035"/>
                  </a:lnTo>
                  <a:cubicBezTo>
                    <a:pt x="1905" y="35068"/>
                    <a:pt x="2414" y="37101"/>
                    <a:pt x="3049" y="39262"/>
                  </a:cubicBezTo>
                  <a:lnTo>
                    <a:pt x="3811" y="42565"/>
                  </a:lnTo>
                  <a:lnTo>
                    <a:pt x="4192" y="44217"/>
                  </a:lnTo>
                  <a:lnTo>
                    <a:pt x="4446" y="45996"/>
                  </a:lnTo>
                  <a:cubicBezTo>
                    <a:pt x="12957" y="45996"/>
                    <a:pt x="31631" y="45741"/>
                    <a:pt x="40014" y="45741"/>
                  </a:cubicBezTo>
                  <a:cubicBezTo>
                    <a:pt x="40396" y="44598"/>
                    <a:pt x="40650" y="43708"/>
                    <a:pt x="41031" y="42819"/>
                  </a:cubicBezTo>
                  <a:cubicBezTo>
                    <a:pt x="41285" y="41930"/>
                    <a:pt x="41666" y="41167"/>
                    <a:pt x="41920" y="40532"/>
                  </a:cubicBezTo>
                  <a:lnTo>
                    <a:pt x="42428" y="39643"/>
                  </a:lnTo>
                  <a:lnTo>
                    <a:pt x="42682" y="39262"/>
                  </a:lnTo>
                  <a:lnTo>
                    <a:pt x="42936" y="38880"/>
                  </a:lnTo>
                  <a:lnTo>
                    <a:pt x="43190" y="38626"/>
                  </a:lnTo>
                  <a:lnTo>
                    <a:pt x="43444" y="38372"/>
                  </a:lnTo>
                  <a:lnTo>
                    <a:pt x="43825" y="38118"/>
                  </a:lnTo>
                  <a:lnTo>
                    <a:pt x="44334" y="37483"/>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99" name="Freeform 298">
              <a:extLst>
                <a:ext uri="{FF2B5EF4-FFF2-40B4-BE49-F238E27FC236}">
                  <a16:creationId xmlns:a16="http://schemas.microsoft.com/office/drawing/2014/main" id="{A6D25329-C66C-E94C-A25F-65CE1BDD268E}"/>
                </a:ext>
              </a:extLst>
            </p:cNvPr>
            <p:cNvSpPr/>
            <p:nvPr/>
          </p:nvSpPr>
          <p:spPr>
            <a:xfrm>
              <a:off x="10246011" y="3644791"/>
              <a:ext cx="98955" cy="33899"/>
            </a:xfrm>
            <a:custGeom>
              <a:avLst/>
              <a:gdLst>
                <a:gd name="connsiteX0" fmla="*/ 98956 w 98955"/>
                <a:gd name="connsiteY0" fmla="*/ 35831 h 37736"/>
                <a:gd name="connsiteX1" fmla="*/ 97558 w 98955"/>
                <a:gd name="connsiteY1" fmla="*/ 27064 h 37736"/>
                <a:gd name="connsiteX2" fmla="*/ 96288 w 98955"/>
                <a:gd name="connsiteY2" fmla="*/ 18170 h 37736"/>
                <a:gd name="connsiteX3" fmla="*/ 94002 w 98955"/>
                <a:gd name="connsiteY3" fmla="*/ 382 h 37736"/>
                <a:gd name="connsiteX4" fmla="*/ 90953 w 98955"/>
                <a:gd name="connsiteY4" fmla="*/ 382 h 37736"/>
                <a:gd name="connsiteX5" fmla="*/ 71645 w 98955"/>
                <a:gd name="connsiteY5" fmla="*/ 127 h 37736"/>
                <a:gd name="connsiteX6" fmla="*/ 70120 w 98955"/>
                <a:gd name="connsiteY6" fmla="*/ 127 h 37736"/>
                <a:gd name="connsiteX7" fmla="*/ 69612 w 98955"/>
                <a:gd name="connsiteY7" fmla="*/ 127 h 37736"/>
                <a:gd name="connsiteX8" fmla="*/ 56401 w 98955"/>
                <a:gd name="connsiteY8" fmla="*/ 0 h 37736"/>
                <a:gd name="connsiteX9" fmla="*/ 43190 w 98955"/>
                <a:gd name="connsiteY9" fmla="*/ 127 h 37736"/>
                <a:gd name="connsiteX10" fmla="*/ 32519 w 98955"/>
                <a:gd name="connsiteY10" fmla="*/ 382 h 37736"/>
                <a:gd name="connsiteX11" fmla="*/ 27439 w 98955"/>
                <a:gd name="connsiteY11" fmla="*/ 382 h 37736"/>
                <a:gd name="connsiteX12" fmla="*/ 25660 w 98955"/>
                <a:gd name="connsiteY12" fmla="*/ 382 h 37736"/>
                <a:gd name="connsiteX13" fmla="*/ 24771 w 98955"/>
                <a:gd name="connsiteY13" fmla="*/ 254 h 37736"/>
                <a:gd name="connsiteX14" fmla="*/ 24263 w 98955"/>
                <a:gd name="connsiteY14" fmla="*/ 127 h 37736"/>
                <a:gd name="connsiteX15" fmla="*/ 23627 w 98955"/>
                <a:gd name="connsiteY15" fmla="*/ 127 h 37736"/>
                <a:gd name="connsiteX16" fmla="*/ 21849 w 98955"/>
                <a:gd name="connsiteY16" fmla="*/ 127 h 37736"/>
                <a:gd name="connsiteX17" fmla="*/ 17276 w 98955"/>
                <a:gd name="connsiteY17" fmla="*/ 382 h 37736"/>
                <a:gd name="connsiteX18" fmla="*/ 9909 w 98955"/>
                <a:gd name="connsiteY18" fmla="*/ 1017 h 37736"/>
                <a:gd name="connsiteX19" fmla="*/ 8638 w 98955"/>
                <a:gd name="connsiteY19" fmla="*/ 1144 h 37736"/>
                <a:gd name="connsiteX20" fmla="*/ 6224 w 98955"/>
                <a:gd name="connsiteY20" fmla="*/ 1525 h 37736"/>
                <a:gd name="connsiteX21" fmla="*/ 3176 w 98955"/>
                <a:gd name="connsiteY21" fmla="*/ 2033 h 37736"/>
                <a:gd name="connsiteX22" fmla="*/ 0 w 98955"/>
                <a:gd name="connsiteY22" fmla="*/ 2414 h 37736"/>
                <a:gd name="connsiteX23" fmla="*/ 0 w 98955"/>
                <a:gd name="connsiteY23" fmla="*/ 11308 h 37736"/>
                <a:gd name="connsiteX24" fmla="*/ 254 w 98955"/>
                <a:gd name="connsiteY24" fmla="*/ 20076 h 37736"/>
                <a:gd name="connsiteX25" fmla="*/ 508 w 98955"/>
                <a:gd name="connsiteY25" fmla="*/ 28843 h 37736"/>
                <a:gd name="connsiteX26" fmla="*/ 508 w 98955"/>
                <a:gd name="connsiteY26" fmla="*/ 37736 h 37736"/>
                <a:gd name="connsiteX27" fmla="*/ 39506 w 98955"/>
                <a:gd name="connsiteY27" fmla="*/ 36339 h 37736"/>
                <a:gd name="connsiteX28" fmla="*/ 98956 w 98955"/>
                <a:gd name="connsiteY28" fmla="*/ 35831 h 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955" h="37736">
                  <a:moveTo>
                    <a:pt x="98956" y="35831"/>
                  </a:moveTo>
                  <a:lnTo>
                    <a:pt x="97558" y="27064"/>
                  </a:lnTo>
                  <a:lnTo>
                    <a:pt x="96288" y="18170"/>
                  </a:lnTo>
                  <a:lnTo>
                    <a:pt x="94002" y="382"/>
                  </a:lnTo>
                  <a:lnTo>
                    <a:pt x="90953" y="382"/>
                  </a:lnTo>
                  <a:lnTo>
                    <a:pt x="71645" y="127"/>
                  </a:lnTo>
                  <a:cubicBezTo>
                    <a:pt x="71136" y="127"/>
                    <a:pt x="70501" y="127"/>
                    <a:pt x="70120" y="127"/>
                  </a:cubicBezTo>
                  <a:lnTo>
                    <a:pt x="69612" y="127"/>
                  </a:lnTo>
                  <a:lnTo>
                    <a:pt x="56401" y="0"/>
                  </a:lnTo>
                  <a:lnTo>
                    <a:pt x="43190" y="127"/>
                  </a:lnTo>
                  <a:cubicBezTo>
                    <a:pt x="40650" y="127"/>
                    <a:pt x="36330" y="254"/>
                    <a:pt x="32519" y="382"/>
                  </a:cubicBezTo>
                  <a:cubicBezTo>
                    <a:pt x="30615" y="382"/>
                    <a:pt x="28836" y="382"/>
                    <a:pt x="27439" y="382"/>
                  </a:cubicBezTo>
                  <a:cubicBezTo>
                    <a:pt x="26803" y="382"/>
                    <a:pt x="26168" y="382"/>
                    <a:pt x="25660" y="382"/>
                  </a:cubicBezTo>
                  <a:cubicBezTo>
                    <a:pt x="25152" y="382"/>
                    <a:pt x="24898" y="254"/>
                    <a:pt x="24771" y="254"/>
                  </a:cubicBezTo>
                  <a:cubicBezTo>
                    <a:pt x="24644" y="254"/>
                    <a:pt x="24517" y="254"/>
                    <a:pt x="24263" y="127"/>
                  </a:cubicBezTo>
                  <a:cubicBezTo>
                    <a:pt x="24136" y="127"/>
                    <a:pt x="23882" y="127"/>
                    <a:pt x="23627" y="127"/>
                  </a:cubicBezTo>
                  <a:cubicBezTo>
                    <a:pt x="23119" y="127"/>
                    <a:pt x="22612" y="127"/>
                    <a:pt x="21849" y="127"/>
                  </a:cubicBezTo>
                  <a:cubicBezTo>
                    <a:pt x="20579" y="254"/>
                    <a:pt x="18927" y="382"/>
                    <a:pt x="17276" y="382"/>
                  </a:cubicBezTo>
                  <a:cubicBezTo>
                    <a:pt x="14100" y="636"/>
                    <a:pt x="10797" y="890"/>
                    <a:pt x="9909" y="1017"/>
                  </a:cubicBezTo>
                  <a:cubicBezTo>
                    <a:pt x="9782" y="1017"/>
                    <a:pt x="9273" y="1144"/>
                    <a:pt x="8638" y="1144"/>
                  </a:cubicBezTo>
                  <a:cubicBezTo>
                    <a:pt x="8003" y="1271"/>
                    <a:pt x="7114" y="1398"/>
                    <a:pt x="6224" y="1525"/>
                  </a:cubicBezTo>
                  <a:cubicBezTo>
                    <a:pt x="5335" y="1652"/>
                    <a:pt x="4192" y="1779"/>
                    <a:pt x="3176" y="2033"/>
                  </a:cubicBezTo>
                  <a:cubicBezTo>
                    <a:pt x="2159" y="2160"/>
                    <a:pt x="1016" y="2287"/>
                    <a:pt x="0" y="2414"/>
                  </a:cubicBezTo>
                  <a:cubicBezTo>
                    <a:pt x="0" y="5464"/>
                    <a:pt x="0" y="8386"/>
                    <a:pt x="0" y="11308"/>
                  </a:cubicBezTo>
                  <a:lnTo>
                    <a:pt x="254" y="20076"/>
                  </a:lnTo>
                  <a:lnTo>
                    <a:pt x="508" y="28843"/>
                  </a:lnTo>
                  <a:cubicBezTo>
                    <a:pt x="508" y="31765"/>
                    <a:pt x="508" y="34687"/>
                    <a:pt x="508" y="37736"/>
                  </a:cubicBezTo>
                  <a:cubicBezTo>
                    <a:pt x="13592" y="37229"/>
                    <a:pt x="26803" y="36847"/>
                    <a:pt x="39506" y="36339"/>
                  </a:cubicBezTo>
                  <a:lnTo>
                    <a:pt x="98956" y="35831"/>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0" name="Freeform 299">
              <a:extLst>
                <a:ext uri="{FF2B5EF4-FFF2-40B4-BE49-F238E27FC236}">
                  <a16:creationId xmlns:a16="http://schemas.microsoft.com/office/drawing/2014/main" id="{F8E733F4-46D0-E947-A7B1-398C501C670D}"/>
                </a:ext>
              </a:extLst>
            </p:cNvPr>
            <p:cNvSpPr/>
            <p:nvPr/>
          </p:nvSpPr>
          <p:spPr>
            <a:xfrm>
              <a:off x="10228100" y="3644791"/>
              <a:ext cx="116612" cy="33899"/>
            </a:xfrm>
            <a:custGeom>
              <a:avLst/>
              <a:gdLst>
                <a:gd name="connsiteX0" fmla="*/ 115216 w 116612"/>
                <a:gd name="connsiteY0" fmla="*/ 35958 h 37736"/>
                <a:gd name="connsiteX1" fmla="*/ 114453 w 116612"/>
                <a:gd name="connsiteY1" fmla="*/ 31638 h 37736"/>
                <a:gd name="connsiteX2" fmla="*/ 113945 w 116612"/>
                <a:gd name="connsiteY2" fmla="*/ 27318 h 37736"/>
                <a:gd name="connsiteX3" fmla="*/ 113818 w 116612"/>
                <a:gd name="connsiteY3" fmla="*/ 23125 h 37736"/>
                <a:gd name="connsiteX4" fmla="*/ 113945 w 116612"/>
                <a:gd name="connsiteY4" fmla="*/ 18932 h 37736"/>
                <a:gd name="connsiteX5" fmla="*/ 114326 w 116612"/>
                <a:gd name="connsiteY5" fmla="*/ 14739 h 37736"/>
                <a:gd name="connsiteX6" fmla="*/ 114834 w 116612"/>
                <a:gd name="connsiteY6" fmla="*/ 10546 h 37736"/>
                <a:gd name="connsiteX7" fmla="*/ 115596 w 116612"/>
                <a:gd name="connsiteY7" fmla="*/ 6353 h 37736"/>
                <a:gd name="connsiteX8" fmla="*/ 116613 w 116612"/>
                <a:gd name="connsiteY8" fmla="*/ 2160 h 37736"/>
                <a:gd name="connsiteX9" fmla="*/ 114326 w 116612"/>
                <a:gd name="connsiteY9" fmla="*/ 2160 h 37736"/>
                <a:gd name="connsiteX10" fmla="*/ 111913 w 116612"/>
                <a:gd name="connsiteY10" fmla="*/ 2160 h 37736"/>
                <a:gd name="connsiteX11" fmla="*/ 109245 w 116612"/>
                <a:gd name="connsiteY11" fmla="*/ 1906 h 37736"/>
                <a:gd name="connsiteX12" fmla="*/ 106324 w 116612"/>
                <a:gd name="connsiteY12" fmla="*/ 1525 h 37736"/>
                <a:gd name="connsiteX13" fmla="*/ 97304 w 116612"/>
                <a:gd name="connsiteY13" fmla="*/ 636 h 37736"/>
                <a:gd name="connsiteX14" fmla="*/ 92477 w 116612"/>
                <a:gd name="connsiteY14" fmla="*/ 127 h 37736"/>
                <a:gd name="connsiteX15" fmla="*/ 90318 w 116612"/>
                <a:gd name="connsiteY15" fmla="*/ 0 h 37736"/>
                <a:gd name="connsiteX16" fmla="*/ 88412 w 116612"/>
                <a:gd name="connsiteY16" fmla="*/ 0 h 37736"/>
                <a:gd name="connsiteX17" fmla="*/ 82695 w 116612"/>
                <a:gd name="connsiteY17" fmla="*/ 254 h 37736"/>
                <a:gd name="connsiteX18" fmla="*/ 77742 w 116612"/>
                <a:gd name="connsiteY18" fmla="*/ 636 h 37736"/>
                <a:gd name="connsiteX19" fmla="*/ 67198 w 116612"/>
                <a:gd name="connsiteY19" fmla="*/ 1271 h 37736"/>
                <a:gd name="connsiteX20" fmla="*/ 38998 w 116612"/>
                <a:gd name="connsiteY20" fmla="*/ 2160 h 37736"/>
                <a:gd name="connsiteX21" fmla="*/ 10797 w 116612"/>
                <a:gd name="connsiteY21" fmla="*/ 2669 h 37736"/>
                <a:gd name="connsiteX22" fmla="*/ 8129 w 116612"/>
                <a:gd name="connsiteY22" fmla="*/ 2669 h 37736"/>
                <a:gd name="connsiteX23" fmla="*/ 5462 w 116612"/>
                <a:gd name="connsiteY23" fmla="*/ 2541 h 37736"/>
                <a:gd name="connsiteX24" fmla="*/ 0 w 116612"/>
                <a:gd name="connsiteY24" fmla="*/ 2033 h 37736"/>
                <a:gd name="connsiteX25" fmla="*/ 0 w 116612"/>
                <a:gd name="connsiteY25" fmla="*/ 37483 h 37736"/>
                <a:gd name="connsiteX26" fmla="*/ 6224 w 116612"/>
                <a:gd name="connsiteY26" fmla="*/ 37610 h 37736"/>
                <a:gd name="connsiteX27" fmla="*/ 12703 w 116612"/>
                <a:gd name="connsiteY27" fmla="*/ 37736 h 37736"/>
                <a:gd name="connsiteX28" fmla="*/ 19181 w 116612"/>
                <a:gd name="connsiteY28" fmla="*/ 37736 h 37736"/>
                <a:gd name="connsiteX29" fmla="*/ 32138 w 116612"/>
                <a:gd name="connsiteY29" fmla="*/ 37355 h 37736"/>
                <a:gd name="connsiteX30" fmla="*/ 45095 w 116612"/>
                <a:gd name="connsiteY30" fmla="*/ 36720 h 37736"/>
                <a:gd name="connsiteX31" fmla="*/ 57925 w 116612"/>
                <a:gd name="connsiteY31" fmla="*/ 36339 h 37736"/>
                <a:gd name="connsiteX32" fmla="*/ 115216 w 116612"/>
                <a:gd name="connsiteY32" fmla="*/ 35958 h 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612" h="37736">
                  <a:moveTo>
                    <a:pt x="115216" y="35958"/>
                  </a:moveTo>
                  <a:lnTo>
                    <a:pt x="114453" y="31638"/>
                  </a:lnTo>
                  <a:lnTo>
                    <a:pt x="113945" y="27318"/>
                  </a:lnTo>
                  <a:lnTo>
                    <a:pt x="113818" y="23125"/>
                  </a:lnTo>
                  <a:lnTo>
                    <a:pt x="113945" y="18932"/>
                  </a:lnTo>
                  <a:lnTo>
                    <a:pt x="114326" y="14739"/>
                  </a:lnTo>
                  <a:lnTo>
                    <a:pt x="114834" y="10546"/>
                  </a:lnTo>
                  <a:lnTo>
                    <a:pt x="115596" y="6353"/>
                  </a:lnTo>
                  <a:lnTo>
                    <a:pt x="116613" y="2160"/>
                  </a:lnTo>
                  <a:cubicBezTo>
                    <a:pt x="115851" y="2160"/>
                    <a:pt x="115089" y="2160"/>
                    <a:pt x="114326" y="2160"/>
                  </a:cubicBezTo>
                  <a:cubicBezTo>
                    <a:pt x="113564" y="2160"/>
                    <a:pt x="112675" y="2160"/>
                    <a:pt x="111913" y="2160"/>
                  </a:cubicBezTo>
                  <a:cubicBezTo>
                    <a:pt x="111024" y="2160"/>
                    <a:pt x="110134" y="2033"/>
                    <a:pt x="109245" y="1906"/>
                  </a:cubicBezTo>
                  <a:cubicBezTo>
                    <a:pt x="108356" y="1779"/>
                    <a:pt x="107339" y="1652"/>
                    <a:pt x="106324" y="1525"/>
                  </a:cubicBezTo>
                  <a:cubicBezTo>
                    <a:pt x="104037" y="1271"/>
                    <a:pt x="100607" y="1017"/>
                    <a:pt x="97304" y="636"/>
                  </a:cubicBezTo>
                  <a:cubicBezTo>
                    <a:pt x="95653" y="508"/>
                    <a:pt x="94001" y="382"/>
                    <a:pt x="92477" y="127"/>
                  </a:cubicBezTo>
                  <a:cubicBezTo>
                    <a:pt x="91715" y="127"/>
                    <a:pt x="90953" y="0"/>
                    <a:pt x="90318" y="0"/>
                  </a:cubicBezTo>
                  <a:cubicBezTo>
                    <a:pt x="89683" y="0"/>
                    <a:pt x="89047" y="0"/>
                    <a:pt x="88412" y="0"/>
                  </a:cubicBezTo>
                  <a:cubicBezTo>
                    <a:pt x="86253" y="127"/>
                    <a:pt x="84474" y="127"/>
                    <a:pt x="82695" y="254"/>
                  </a:cubicBezTo>
                  <a:cubicBezTo>
                    <a:pt x="80918" y="382"/>
                    <a:pt x="79393" y="508"/>
                    <a:pt x="77742" y="636"/>
                  </a:cubicBezTo>
                  <a:cubicBezTo>
                    <a:pt x="74566" y="890"/>
                    <a:pt x="71390" y="1017"/>
                    <a:pt x="67198" y="1271"/>
                  </a:cubicBezTo>
                  <a:lnTo>
                    <a:pt x="38998" y="2160"/>
                  </a:lnTo>
                  <a:lnTo>
                    <a:pt x="10797" y="2669"/>
                  </a:lnTo>
                  <a:lnTo>
                    <a:pt x="8129" y="2669"/>
                  </a:lnTo>
                  <a:lnTo>
                    <a:pt x="5462" y="2541"/>
                  </a:lnTo>
                  <a:lnTo>
                    <a:pt x="0" y="2033"/>
                  </a:lnTo>
                  <a:lnTo>
                    <a:pt x="0" y="37483"/>
                  </a:lnTo>
                  <a:lnTo>
                    <a:pt x="6224" y="37610"/>
                  </a:lnTo>
                  <a:lnTo>
                    <a:pt x="12703" y="37736"/>
                  </a:lnTo>
                  <a:lnTo>
                    <a:pt x="19181" y="37736"/>
                  </a:lnTo>
                  <a:lnTo>
                    <a:pt x="32138" y="37355"/>
                  </a:lnTo>
                  <a:cubicBezTo>
                    <a:pt x="36457" y="37101"/>
                    <a:pt x="40776" y="36974"/>
                    <a:pt x="45095" y="36720"/>
                  </a:cubicBezTo>
                  <a:cubicBezTo>
                    <a:pt x="49414" y="36593"/>
                    <a:pt x="53606" y="36466"/>
                    <a:pt x="57925" y="36339"/>
                  </a:cubicBezTo>
                  <a:lnTo>
                    <a:pt x="115216" y="35958"/>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2" name="Freeform 301">
              <a:extLst>
                <a:ext uri="{FF2B5EF4-FFF2-40B4-BE49-F238E27FC236}">
                  <a16:creationId xmlns:a16="http://schemas.microsoft.com/office/drawing/2014/main" id="{2145DC86-A844-494A-8C0F-BBAAB9E5E19D}"/>
                </a:ext>
              </a:extLst>
            </p:cNvPr>
            <p:cNvSpPr/>
            <p:nvPr/>
          </p:nvSpPr>
          <p:spPr>
            <a:xfrm>
              <a:off x="10323245" y="3670700"/>
              <a:ext cx="37092" cy="93592"/>
            </a:xfrm>
            <a:custGeom>
              <a:avLst/>
              <a:gdLst>
                <a:gd name="connsiteX0" fmla="*/ 36076 w 37092"/>
                <a:gd name="connsiteY0" fmla="*/ 100122 h 104188"/>
                <a:gd name="connsiteX1" fmla="*/ 36712 w 37092"/>
                <a:gd name="connsiteY1" fmla="*/ 94277 h 104188"/>
                <a:gd name="connsiteX2" fmla="*/ 36965 w 37092"/>
                <a:gd name="connsiteY2" fmla="*/ 91482 h 104188"/>
                <a:gd name="connsiteX3" fmla="*/ 37092 w 37092"/>
                <a:gd name="connsiteY3" fmla="*/ 88687 h 104188"/>
                <a:gd name="connsiteX4" fmla="*/ 37092 w 37092"/>
                <a:gd name="connsiteY4" fmla="*/ 85892 h 104188"/>
                <a:gd name="connsiteX5" fmla="*/ 36965 w 37092"/>
                <a:gd name="connsiteY5" fmla="*/ 83097 h 104188"/>
                <a:gd name="connsiteX6" fmla="*/ 36712 w 37092"/>
                <a:gd name="connsiteY6" fmla="*/ 80301 h 104188"/>
                <a:gd name="connsiteX7" fmla="*/ 36203 w 37092"/>
                <a:gd name="connsiteY7" fmla="*/ 77506 h 104188"/>
                <a:gd name="connsiteX8" fmla="*/ 35187 w 37092"/>
                <a:gd name="connsiteY8" fmla="*/ 72297 h 104188"/>
                <a:gd name="connsiteX9" fmla="*/ 34806 w 37092"/>
                <a:gd name="connsiteY9" fmla="*/ 69755 h 104188"/>
                <a:gd name="connsiteX10" fmla="*/ 34552 w 37092"/>
                <a:gd name="connsiteY10" fmla="*/ 67214 h 104188"/>
                <a:gd name="connsiteX11" fmla="*/ 34298 w 37092"/>
                <a:gd name="connsiteY11" fmla="*/ 64673 h 104188"/>
                <a:gd name="connsiteX12" fmla="*/ 34171 w 37092"/>
                <a:gd name="connsiteY12" fmla="*/ 62005 h 104188"/>
                <a:gd name="connsiteX13" fmla="*/ 34298 w 37092"/>
                <a:gd name="connsiteY13" fmla="*/ 59209 h 104188"/>
                <a:gd name="connsiteX14" fmla="*/ 34552 w 37092"/>
                <a:gd name="connsiteY14" fmla="*/ 56287 h 104188"/>
                <a:gd name="connsiteX15" fmla="*/ 34933 w 37092"/>
                <a:gd name="connsiteY15" fmla="*/ 51586 h 104188"/>
                <a:gd name="connsiteX16" fmla="*/ 35187 w 37092"/>
                <a:gd name="connsiteY16" fmla="*/ 46885 h 104188"/>
                <a:gd name="connsiteX17" fmla="*/ 35187 w 37092"/>
                <a:gd name="connsiteY17" fmla="*/ 37355 h 104188"/>
                <a:gd name="connsiteX18" fmla="*/ 34806 w 37092"/>
                <a:gd name="connsiteY18" fmla="*/ 18297 h 104188"/>
                <a:gd name="connsiteX19" fmla="*/ 34933 w 37092"/>
                <a:gd name="connsiteY19" fmla="*/ 1397 h 104188"/>
                <a:gd name="connsiteX20" fmla="*/ 33536 w 37092"/>
                <a:gd name="connsiteY20" fmla="*/ 1652 h 104188"/>
                <a:gd name="connsiteX21" fmla="*/ 32774 w 37092"/>
                <a:gd name="connsiteY21" fmla="*/ 1652 h 104188"/>
                <a:gd name="connsiteX22" fmla="*/ 32011 w 37092"/>
                <a:gd name="connsiteY22" fmla="*/ 1652 h 104188"/>
                <a:gd name="connsiteX23" fmla="*/ 31249 w 37092"/>
                <a:gd name="connsiteY23" fmla="*/ 1525 h 104188"/>
                <a:gd name="connsiteX24" fmla="*/ 30487 w 37092"/>
                <a:gd name="connsiteY24" fmla="*/ 1397 h 104188"/>
                <a:gd name="connsiteX25" fmla="*/ 29598 w 37092"/>
                <a:gd name="connsiteY25" fmla="*/ 1143 h 104188"/>
                <a:gd name="connsiteX26" fmla="*/ 28709 w 37092"/>
                <a:gd name="connsiteY26" fmla="*/ 890 h 104188"/>
                <a:gd name="connsiteX27" fmla="*/ 27692 w 37092"/>
                <a:gd name="connsiteY27" fmla="*/ 508 h 104188"/>
                <a:gd name="connsiteX28" fmla="*/ 26549 w 37092"/>
                <a:gd name="connsiteY28" fmla="*/ 1397 h 104188"/>
                <a:gd name="connsiteX29" fmla="*/ 25279 w 37092"/>
                <a:gd name="connsiteY29" fmla="*/ 2160 h 104188"/>
                <a:gd name="connsiteX30" fmla="*/ 24009 w 37092"/>
                <a:gd name="connsiteY30" fmla="*/ 2795 h 104188"/>
                <a:gd name="connsiteX31" fmla="*/ 22611 w 37092"/>
                <a:gd name="connsiteY31" fmla="*/ 3304 h 104188"/>
                <a:gd name="connsiteX32" fmla="*/ 21214 w 37092"/>
                <a:gd name="connsiteY32" fmla="*/ 3685 h 104188"/>
                <a:gd name="connsiteX33" fmla="*/ 19689 w 37092"/>
                <a:gd name="connsiteY33" fmla="*/ 3812 h 104188"/>
                <a:gd name="connsiteX34" fmla="*/ 18927 w 37092"/>
                <a:gd name="connsiteY34" fmla="*/ 3812 h 104188"/>
                <a:gd name="connsiteX35" fmla="*/ 18165 w 37092"/>
                <a:gd name="connsiteY35" fmla="*/ 3812 h 104188"/>
                <a:gd name="connsiteX36" fmla="*/ 17403 w 37092"/>
                <a:gd name="connsiteY36" fmla="*/ 3685 h 104188"/>
                <a:gd name="connsiteX37" fmla="*/ 16641 w 37092"/>
                <a:gd name="connsiteY37" fmla="*/ 3558 h 104188"/>
                <a:gd name="connsiteX38" fmla="*/ 12194 w 37092"/>
                <a:gd name="connsiteY38" fmla="*/ 2668 h 104188"/>
                <a:gd name="connsiteX39" fmla="*/ 7876 w 37092"/>
                <a:gd name="connsiteY39" fmla="*/ 1525 h 104188"/>
                <a:gd name="connsiteX40" fmla="*/ 7241 w 37092"/>
                <a:gd name="connsiteY40" fmla="*/ 1525 h 104188"/>
                <a:gd name="connsiteX41" fmla="*/ 6986 w 37092"/>
                <a:gd name="connsiteY41" fmla="*/ 1525 h 104188"/>
                <a:gd name="connsiteX42" fmla="*/ 6732 w 37092"/>
                <a:gd name="connsiteY42" fmla="*/ 1525 h 104188"/>
                <a:gd name="connsiteX43" fmla="*/ 5081 w 37092"/>
                <a:gd name="connsiteY43" fmla="*/ 1271 h 104188"/>
                <a:gd name="connsiteX44" fmla="*/ 3556 w 37092"/>
                <a:gd name="connsiteY44" fmla="*/ 890 h 104188"/>
                <a:gd name="connsiteX45" fmla="*/ 2159 w 37092"/>
                <a:gd name="connsiteY45" fmla="*/ 508 h 104188"/>
                <a:gd name="connsiteX46" fmla="*/ 889 w 37092"/>
                <a:gd name="connsiteY46" fmla="*/ 0 h 104188"/>
                <a:gd name="connsiteX47" fmla="*/ 762 w 37092"/>
                <a:gd name="connsiteY47" fmla="*/ 3558 h 104188"/>
                <a:gd name="connsiteX48" fmla="*/ 762 w 37092"/>
                <a:gd name="connsiteY48" fmla="*/ 7115 h 104188"/>
                <a:gd name="connsiteX49" fmla="*/ 1016 w 37092"/>
                <a:gd name="connsiteY49" fmla="*/ 14231 h 104188"/>
                <a:gd name="connsiteX50" fmla="*/ 1270 w 37092"/>
                <a:gd name="connsiteY50" fmla="*/ 21473 h 104188"/>
                <a:gd name="connsiteX51" fmla="*/ 1397 w 37092"/>
                <a:gd name="connsiteY51" fmla="*/ 28588 h 104188"/>
                <a:gd name="connsiteX52" fmla="*/ 889 w 37092"/>
                <a:gd name="connsiteY52" fmla="*/ 66325 h 104188"/>
                <a:gd name="connsiteX53" fmla="*/ 508 w 37092"/>
                <a:gd name="connsiteY53" fmla="*/ 85256 h 104188"/>
                <a:gd name="connsiteX54" fmla="*/ 0 w 37092"/>
                <a:gd name="connsiteY54" fmla="*/ 104188 h 104188"/>
                <a:gd name="connsiteX55" fmla="*/ 35441 w 37092"/>
                <a:gd name="connsiteY55" fmla="*/ 104188 h 104188"/>
                <a:gd name="connsiteX56" fmla="*/ 36076 w 37092"/>
                <a:gd name="connsiteY56" fmla="*/ 100122 h 104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7092" h="104188">
                  <a:moveTo>
                    <a:pt x="36076" y="100122"/>
                  </a:moveTo>
                  <a:cubicBezTo>
                    <a:pt x="36330" y="98089"/>
                    <a:pt x="36585" y="96184"/>
                    <a:pt x="36712" y="94277"/>
                  </a:cubicBezTo>
                  <a:lnTo>
                    <a:pt x="36965" y="91482"/>
                  </a:lnTo>
                  <a:lnTo>
                    <a:pt x="37092" y="88687"/>
                  </a:lnTo>
                  <a:lnTo>
                    <a:pt x="37092" y="85892"/>
                  </a:lnTo>
                  <a:lnTo>
                    <a:pt x="36965" y="83097"/>
                  </a:lnTo>
                  <a:lnTo>
                    <a:pt x="36712" y="80301"/>
                  </a:lnTo>
                  <a:lnTo>
                    <a:pt x="36203" y="77506"/>
                  </a:lnTo>
                  <a:cubicBezTo>
                    <a:pt x="35822" y="75727"/>
                    <a:pt x="35568" y="74075"/>
                    <a:pt x="35187" y="72297"/>
                  </a:cubicBezTo>
                  <a:lnTo>
                    <a:pt x="34806" y="69755"/>
                  </a:lnTo>
                  <a:lnTo>
                    <a:pt x="34552" y="67214"/>
                  </a:lnTo>
                  <a:lnTo>
                    <a:pt x="34298" y="64673"/>
                  </a:lnTo>
                  <a:lnTo>
                    <a:pt x="34171" y="62005"/>
                  </a:lnTo>
                  <a:cubicBezTo>
                    <a:pt x="34171" y="61115"/>
                    <a:pt x="34171" y="60226"/>
                    <a:pt x="34298" y="59209"/>
                  </a:cubicBezTo>
                  <a:cubicBezTo>
                    <a:pt x="34424" y="58320"/>
                    <a:pt x="34424" y="57304"/>
                    <a:pt x="34552" y="56287"/>
                  </a:cubicBezTo>
                  <a:lnTo>
                    <a:pt x="34933" y="51586"/>
                  </a:lnTo>
                  <a:lnTo>
                    <a:pt x="35187" y="46885"/>
                  </a:lnTo>
                  <a:lnTo>
                    <a:pt x="35187" y="37355"/>
                  </a:lnTo>
                  <a:cubicBezTo>
                    <a:pt x="35060" y="31002"/>
                    <a:pt x="34933" y="24649"/>
                    <a:pt x="34806" y="18297"/>
                  </a:cubicBezTo>
                  <a:cubicBezTo>
                    <a:pt x="34806" y="12452"/>
                    <a:pt x="34933" y="6861"/>
                    <a:pt x="34933" y="1397"/>
                  </a:cubicBezTo>
                  <a:lnTo>
                    <a:pt x="33536" y="1652"/>
                  </a:lnTo>
                  <a:lnTo>
                    <a:pt x="32774" y="1652"/>
                  </a:lnTo>
                  <a:lnTo>
                    <a:pt x="32011" y="1652"/>
                  </a:lnTo>
                  <a:lnTo>
                    <a:pt x="31249" y="1525"/>
                  </a:lnTo>
                  <a:lnTo>
                    <a:pt x="30487" y="1397"/>
                  </a:lnTo>
                  <a:lnTo>
                    <a:pt x="29598" y="1143"/>
                  </a:lnTo>
                  <a:lnTo>
                    <a:pt x="28709" y="890"/>
                  </a:lnTo>
                  <a:lnTo>
                    <a:pt x="27692" y="508"/>
                  </a:lnTo>
                  <a:lnTo>
                    <a:pt x="26549" y="1397"/>
                  </a:lnTo>
                  <a:lnTo>
                    <a:pt x="25279" y="2160"/>
                  </a:lnTo>
                  <a:lnTo>
                    <a:pt x="24009" y="2795"/>
                  </a:lnTo>
                  <a:lnTo>
                    <a:pt x="22611" y="3304"/>
                  </a:lnTo>
                  <a:lnTo>
                    <a:pt x="21214" y="3685"/>
                  </a:lnTo>
                  <a:lnTo>
                    <a:pt x="19689" y="3812"/>
                  </a:lnTo>
                  <a:lnTo>
                    <a:pt x="18927" y="3812"/>
                  </a:lnTo>
                  <a:lnTo>
                    <a:pt x="18165" y="3812"/>
                  </a:lnTo>
                  <a:lnTo>
                    <a:pt x="17403" y="3685"/>
                  </a:lnTo>
                  <a:lnTo>
                    <a:pt x="16641" y="3558"/>
                  </a:lnTo>
                  <a:lnTo>
                    <a:pt x="12194" y="2668"/>
                  </a:lnTo>
                  <a:lnTo>
                    <a:pt x="7876" y="1525"/>
                  </a:lnTo>
                  <a:lnTo>
                    <a:pt x="7241" y="1525"/>
                  </a:lnTo>
                  <a:lnTo>
                    <a:pt x="6986" y="1525"/>
                  </a:lnTo>
                  <a:lnTo>
                    <a:pt x="6732" y="1525"/>
                  </a:lnTo>
                  <a:cubicBezTo>
                    <a:pt x="6224" y="1397"/>
                    <a:pt x="5589" y="1271"/>
                    <a:pt x="5081" y="1271"/>
                  </a:cubicBezTo>
                  <a:lnTo>
                    <a:pt x="3556" y="890"/>
                  </a:lnTo>
                  <a:lnTo>
                    <a:pt x="2159" y="508"/>
                  </a:lnTo>
                  <a:lnTo>
                    <a:pt x="889" y="0"/>
                  </a:lnTo>
                  <a:lnTo>
                    <a:pt x="762" y="3558"/>
                  </a:lnTo>
                  <a:lnTo>
                    <a:pt x="762" y="7115"/>
                  </a:lnTo>
                  <a:lnTo>
                    <a:pt x="1016" y="14231"/>
                  </a:lnTo>
                  <a:lnTo>
                    <a:pt x="1270" y="21473"/>
                  </a:lnTo>
                  <a:lnTo>
                    <a:pt x="1397" y="28588"/>
                  </a:lnTo>
                  <a:cubicBezTo>
                    <a:pt x="1270" y="41040"/>
                    <a:pt x="1143" y="53746"/>
                    <a:pt x="889" y="66325"/>
                  </a:cubicBezTo>
                  <a:lnTo>
                    <a:pt x="508" y="85256"/>
                  </a:lnTo>
                  <a:lnTo>
                    <a:pt x="0" y="104188"/>
                  </a:lnTo>
                  <a:lnTo>
                    <a:pt x="35441" y="104188"/>
                  </a:lnTo>
                  <a:lnTo>
                    <a:pt x="36076" y="100122"/>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07" name="Freeform 306">
              <a:extLst>
                <a:ext uri="{FF2B5EF4-FFF2-40B4-BE49-F238E27FC236}">
                  <a16:creationId xmlns:a16="http://schemas.microsoft.com/office/drawing/2014/main" id="{71B59352-C39A-C347-AB08-8456B04E69F1}"/>
                </a:ext>
              </a:extLst>
            </p:cNvPr>
            <p:cNvSpPr/>
            <p:nvPr/>
          </p:nvSpPr>
          <p:spPr>
            <a:xfrm>
              <a:off x="10314734" y="3641025"/>
              <a:ext cx="45984" cy="55356"/>
            </a:xfrm>
            <a:custGeom>
              <a:avLst/>
              <a:gdLst>
                <a:gd name="connsiteX0" fmla="*/ 8638 w 45984"/>
                <a:gd name="connsiteY0" fmla="*/ 44343 h 61623"/>
                <a:gd name="connsiteX1" fmla="*/ 8891 w 45984"/>
                <a:gd name="connsiteY1" fmla="*/ 44979 h 61623"/>
                <a:gd name="connsiteX2" fmla="*/ 9146 w 45984"/>
                <a:gd name="connsiteY2" fmla="*/ 45614 h 61623"/>
                <a:gd name="connsiteX3" fmla="*/ 9527 w 45984"/>
                <a:gd name="connsiteY3" fmla="*/ 47012 h 61623"/>
                <a:gd name="connsiteX4" fmla="*/ 9781 w 45984"/>
                <a:gd name="connsiteY4" fmla="*/ 48409 h 61623"/>
                <a:gd name="connsiteX5" fmla="*/ 10035 w 45984"/>
                <a:gd name="connsiteY5" fmla="*/ 49807 h 61623"/>
                <a:gd name="connsiteX6" fmla="*/ 10162 w 45984"/>
                <a:gd name="connsiteY6" fmla="*/ 51205 h 61623"/>
                <a:gd name="connsiteX7" fmla="*/ 10162 w 45984"/>
                <a:gd name="connsiteY7" fmla="*/ 52603 h 61623"/>
                <a:gd name="connsiteX8" fmla="*/ 10035 w 45984"/>
                <a:gd name="connsiteY8" fmla="*/ 55016 h 61623"/>
                <a:gd name="connsiteX9" fmla="*/ 12829 w 45984"/>
                <a:gd name="connsiteY9" fmla="*/ 56795 h 61623"/>
                <a:gd name="connsiteX10" fmla="*/ 15879 w 45984"/>
                <a:gd name="connsiteY10" fmla="*/ 58574 h 61623"/>
                <a:gd name="connsiteX11" fmla="*/ 18927 w 45984"/>
                <a:gd name="connsiteY11" fmla="*/ 60226 h 61623"/>
                <a:gd name="connsiteX12" fmla="*/ 20452 w 45984"/>
                <a:gd name="connsiteY12" fmla="*/ 60988 h 61623"/>
                <a:gd name="connsiteX13" fmla="*/ 21976 w 45984"/>
                <a:gd name="connsiteY13" fmla="*/ 61624 h 61623"/>
                <a:gd name="connsiteX14" fmla="*/ 23119 w 45984"/>
                <a:gd name="connsiteY14" fmla="*/ 61369 h 61623"/>
                <a:gd name="connsiteX15" fmla="*/ 24262 w 45984"/>
                <a:gd name="connsiteY15" fmla="*/ 60988 h 61623"/>
                <a:gd name="connsiteX16" fmla="*/ 25406 w 45984"/>
                <a:gd name="connsiteY16" fmla="*/ 60480 h 61623"/>
                <a:gd name="connsiteX17" fmla="*/ 26549 w 45984"/>
                <a:gd name="connsiteY17" fmla="*/ 59845 h 61623"/>
                <a:gd name="connsiteX18" fmla="*/ 27692 w 45984"/>
                <a:gd name="connsiteY18" fmla="*/ 59082 h 61623"/>
                <a:gd name="connsiteX19" fmla="*/ 28962 w 45984"/>
                <a:gd name="connsiteY19" fmla="*/ 58320 h 61623"/>
                <a:gd name="connsiteX20" fmla="*/ 31503 w 45984"/>
                <a:gd name="connsiteY20" fmla="*/ 56414 h 61623"/>
                <a:gd name="connsiteX21" fmla="*/ 34170 w 45984"/>
                <a:gd name="connsiteY21" fmla="*/ 54254 h 61623"/>
                <a:gd name="connsiteX22" fmla="*/ 36965 w 45984"/>
                <a:gd name="connsiteY22" fmla="*/ 51713 h 61623"/>
                <a:gd name="connsiteX23" fmla="*/ 43190 w 45984"/>
                <a:gd name="connsiteY23" fmla="*/ 46122 h 61623"/>
                <a:gd name="connsiteX24" fmla="*/ 42935 w 45984"/>
                <a:gd name="connsiteY24" fmla="*/ 44217 h 61623"/>
                <a:gd name="connsiteX25" fmla="*/ 42809 w 45984"/>
                <a:gd name="connsiteY25" fmla="*/ 42438 h 61623"/>
                <a:gd name="connsiteX26" fmla="*/ 42809 w 45984"/>
                <a:gd name="connsiteY26" fmla="*/ 40786 h 61623"/>
                <a:gd name="connsiteX27" fmla="*/ 42935 w 45984"/>
                <a:gd name="connsiteY27" fmla="*/ 39261 h 61623"/>
                <a:gd name="connsiteX28" fmla="*/ 43062 w 45984"/>
                <a:gd name="connsiteY28" fmla="*/ 37864 h 61623"/>
                <a:gd name="connsiteX29" fmla="*/ 43317 w 45984"/>
                <a:gd name="connsiteY29" fmla="*/ 36593 h 61623"/>
                <a:gd name="connsiteX30" fmla="*/ 43825 w 45984"/>
                <a:gd name="connsiteY30" fmla="*/ 34179 h 61623"/>
                <a:gd name="connsiteX31" fmla="*/ 45095 w 45984"/>
                <a:gd name="connsiteY31" fmla="*/ 29351 h 61623"/>
                <a:gd name="connsiteX32" fmla="*/ 45603 w 45984"/>
                <a:gd name="connsiteY32" fmla="*/ 26682 h 61623"/>
                <a:gd name="connsiteX33" fmla="*/ 45857 w 45984"/>
                <a:gd name="connsiteY33" fmla="*/ 25158 h 61623"/>
                <a:gd name="connsiteX34" fmla="*/ 45985 w 45984"/>
                <a:gd name="connsiteY34" fmla="*/ 23506 h 61623"/>
                <a:gd name="connsiteX35" fmla="*/ 45985 w 45984"/>
                <a:gd name="connsiteY35" fmla="*/ 22235 h 61623"/>
                <a:gd name="connsiteX36" fmla="*/ 45857 w 45984"/>
                <a:gd name="connsiteY36" fmla="*/ 20838 h 61623"/>
                <a:gd name="connsiteX37" fmla="*/ 45603 w 45984"/>
                <a:gd name="connsiteY37" fmla="*/ 19313 h 61623"/>
                <a:gd name="connsiteX38" fmla="*/ 45222 w 45984"/>
                <a:gd name="connsiteY38" fmla="*/ 17788 h 61623"/>
                <a:gd name="connsiteX39" fmla="*/ 44841 w 45984"/>
                <a:gd name="connsiteY39" fmla="*/ 16136 h 61623"/>
                <a:gd name="connsiteX40" fmla="*/ 44333 w 45984"/>
                <a:gd name="connsiteY40" fmla="*/ 14485 h 61623"/>
                <a:gd name="connsiteX41" fmla="*/ 43697 w 45984"/>
                <a:gd name="connsiteY41" fmla="*/ 12833 h 61623"/>
                <a:gd name="connsiteX42" fmla="*/ 43062 w 45984"/>
                <a:gd name="connsiteY42" fmla="*/ 11181 h 61623"/>
                <a:gd name="connsiteX43" fmla="*/ 42300 w 45984"/>
                <a:gd name="connsiteY43" fmla="*/ 9657 h 61623"/>
                <a:gd name="connsiteX44" fmla="*/ 41538 w 45984"/>
                <a:gd name="connsiteY44" fmla="*/ 8132 h 61623"/>
                <a:gd name="connsiteX45" fmla="*/ 40649 w 45984"/>
                <a:gd name="connsiteY45" fmla="*/ 6734 h 61623"/>
                <a:gd name="connsiteX46" fmla="*/ 39759 w 45984"/>
                <a:gd name="connsiteY46" fmla="*/ 5463 h 61623"/>
                <a:gd name="connsiteX47" fmla="*/ 38744 w 45984"/>
                <a:gd name="connsiteY47" fmla="*/ 4320 h 61623"/>
                <a:gd name="connsiteX48" fmla="*/ 38235 w 45984"/>
                <a:gd name="connsiteY48" fmla="*/ 3812 h 61623"/>
                <a:gd name="connsiteX49" fmla="*/ 37727 w 45984"/>
                <a:gd name="connsiteY49" fmla="*/ 3430 h 61623"/>
                <a:gd name="connsiteX50" fmla="*/ 37220 w 45984"/>
                <a:gd name="connsiteY50" fmla="*/ 3049 h 61623"/>
                <a:gd name="connsiteX51" fmla="*/ 36711 w 45984"/>
                <a:gd name="connsiteY51" fmla="*/ 2668 h 61623"/>
                <a:gd name="connsiteX52" fmla="*/ 36203 w 45984"/>
                <a:gd name="connsiteY52" fmla="*/ 2414 h 61623"/>
                <a:gd name="connsiteX53" fmla="*/ 35695 w 45984"/>
                <a:gd name="connsiteY53" fmla="*/ 2160 h 61623"/>
                <a:gd name="connsiteX54" fmla="*/ 34424 w 45984"/>
                <a:gd name="connsiteY54" fmla="*/ 1779 h 61623"/>
                <a:gd name="connsiteX55" fmla="*/ 33154 w 45984"/>
                <a:gd name="connsiteY55" fmla="*/ 1525 h 61623"/>
                <a:gd name="connsiteX56" fmla="*/ 30359 w 45984"/>
                <a:gd name="connsiteY56" fmla="*/ 1271 h 61623"/>
                <a:gd name="connsiteX57" fmla="*/ 27565 w 45984"/>
                <a:gd name="connsiteY57" fmla="*/ 1016 h 61623"/>
                <a:gd name="connsiteX58" fmla="*/ 26168 w 45984"/>
                <a:gd name="connsiteY58" fmla="*/ 762 h 61623"/>
                <a:gd name="connsiteX59" fmla="*/ 24897 w 45984"/>
                <a:gd name="connsiteY59" fmla="*/ 508 h 61623"/>
                <a:gd name="connsiteX60" fmla="*/ 23373 w 45984"/>
                <a:gd name="connsiteY60" fmla="*/ 127 h 61623"/>
                <a:gd name="connsiteX61" fmla="*/ 21976 w 45984"/>
                <a:gd name="connsiteY61" fmla="*/ 0 h 61623"/>
                <a:gd name="connsiteX62" fmla="*/ 20452 w 45984"/>
                <a:gd name="connsiteY62" fmla="*/ 0 h 61623"/>
                <a:gd name="connsiteX63" fmla="*/ 19054 w 45984"/>
                <a:gd name="connsiteY63" fmla="*/ 127 h 61623"/>
                <a:gd name="connsiteX64" fmla="*/ 17529 w 45984"/>
                <a:gd name="connsiteY64" fmla="*/ 254 h 61623"/>
                <a:gd name="connsiteX65" fmla="*/ 16005 w 45984"/>
                <a:gd name="connsiteY65" fmla="*/ 508 h 61623"/>
                <a:gd name="connsiteX66" fmla="*/ 12956 w 45984"/>
                <a:gd name="connsiteY66" fmla="*/ 1271 h 61623"/>
                <a:gd name="connsiteX67" fmla="*/ 6732 w 45984"/>
                <a:gd name="connsiteY67" fmla="*/ 3049 h 61623"/>
                <a:gd name="connsiteX68" fmla="*/ 3429 w 45984"/>
                <a:gd name="connsiteY68" fmla="*/ 3812 h 61623"/>
                <a:gd name="connsiteX69" fmla="*/ 1778 w 45984"/>
                <a:gd name="connsiteY69" fmla="*/ 4193 h 61623"/>
                <a:gd name="connsiteX70" fmla="*/ 0 w 45984"/>
                <a:gd name="connsiteY70" fmla="*/ 4447 h 61623"/>
                <a:gd name="connsiteX71" fmla="*/ 254 w 45984"/>
                <a:gd name="connsiteY71" fmla="*/ 40023 h 61623"/>
                <a:gd name="connsiteX72" fmla="*/ 3176 w 45984"/>
                <a:gd name="connsiteY72" fmla="*/ 41040 h 61623"/>
                <a:gd name="connsiteX73" fmla="*/ 5462 w 45984"/>
                <a:gd name="connsiteY73" fmla="*/ 41929 h 61623"/>
                <a:gd name="connsiteX74" fmla="*/ 6351 w 45984"/>
                <a:gd name="connsiteY74" fmla="*/ 42438 h 61623"/>
                <a:gd name="connsiteX75" fmla="*/ 6732 w 45984"/>
                <a:gd name="connsiteY75" fmla="*/ 42692 h 61623"/>
                <a:gd name="connsiteX76" fmla="*/ 7114 w 45984"/>
                <a:gd name="connsiteY76" fmla="*/ 42946 h 61623"/>
                <a:gd name="connsiteX77" fmla="*/ 7367 w 45984"/>
                <a:gd name="connsiteY77" fmla="*/ 43200 h 61623"/>
                <a:gd name="connsiteX78" fmla="*/ 7621 w 45984"/>
                <a:gd name="connsiteY78" fmla="*/ 43454 h 61623"/>
                <a:gd name="connsiteX79" fmla="*/ 7876 w 45984"/>
                <a:gd name="connsiteY79" fmla="*/ 43835 h 61623"/>
                <a:gd name="connsiteX80" fmla="*/ 8638 w 45984"/>
                <a:gd name="connsiteY80" fmla="*/ 44343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5984" h="61623">
                  <a:moveTo>
                    <a:pt x="8638" y="44343"/>
                  </a:moveTo>
                  <a:lnTo>
                    <a:pt x="8891" y="44979"/>
                  </a:lnTo>
                  <a:lnTo>
                    <a:pt x="9146" y="45614"/>
                  </a:lnTo>
                  <a:lnTo>
                    <a:pt x="9527" y="47012"/>
                  </a:lnTo>
                  <a:lnTo>
                    <a:pt x="9781" y="48409"/>
                  </a:lnTo>
                  <a:lnTo>
                    <a:pt x="10035" y="49807"/>
                  </a:lnTo>
                  <a:lnTo>
                    <a:pt x="10162" y="51205"/>
                  </a:lnTo>
                  <a:lnTo>
                    <a:pt x="10162" y="52603"/>
                  </a:lnTo>
                  <a:cubicBezTo>
                    <a:pt x="10162" y="53492"/>
                    <a:pt x="10162" y="54254"/>
                    <a:pt x="10035" y="55016"/>
                  </a:cubicBezTo>
                  <a:cubicBezTo>
                    <a:pt x="10924" y="55652"/>
                    <a:pt x="11814" y="56160"/>
                    <a:pt x="12829" y="56795"/>
                  </a:cubicBezTo>
                  <a:lnTo>
                    <a:pt x="15879" y="58574"/>
                  </a:lnTo>
                  <a:lnTo>
                    <a:pt x="18927" y="60226"/>
                  </a:lnTo>
                  <a:lnTo>
                    <a:pt x="20452" y="60988"/>
                  </a:lnTo>
                  <a:lnTo>
                    <a:pt x="21976" y="61624"/>
                  </a:lnTo>
                  <a:lnTo>
                    <a:pt x="23119" y="61369"/>
                  </a:lnTo>
                  <a:lnTo>
                    <a:pt x="24262" y="60988"/>
                  </a:lnTo>
                  <a:lnTo>
                    <a:pt x="25406" y="60480"/>
                  </a:lnTo>
                  <a:lnTo>
                    <a:pt x="26549" y="59845"/>
                  </a:lnTo>
                  <a:lnTo>
                    <a:pt x="27692" y="59082"/>
                  </a:lnTo>
                  <a:lnTo>
                    <a:pt x="28962" y="58320"/>
                  </a:lnTo>
                  <a:cubicBezTo>
                    <a:pt x="29724" y="57685"/>
                    <a:pt x="30614" y="57049"/>
                    <a:pt x="31503" y="56414"/>
                  </a:cubicBezTo>
                  <a:cubicBezTo>
                    <a:pt x="32392" y="55652"/>
                    <a:pt x="33282" y="55016"/>
                    <a:pt x="34170" y="54254"/>
                  </a:cubicBezTo>
                  <a:cubicBezTo>
                    <a:pt x="35059" y="53492"/>
                    <a:pt x="36076" y="52603"/>
                    <a:pt x="36965" y="51713"/>
                  </a:cubicBezTo>
                  <a:cubicBezTo>
                    <a:pt x="38871" y="49934"/>
                    <a:pt x="41030" y="48028"/>
                    <a:pt x="43190" y="46122"/>
                  </a:cubicBezTo>
                  <a:cubicBezTo>
                    <a:pt x="43062" y="45487"/>
                    <a:pt x="43062" y="44852"/>
                    <a:pt x="42935" y="44217"/>
                  </a:cubicBezTo>
                  <a:cubicBezTo>
                    <a:pt x="42935" y="43581"/>
                    <a:pt x="42935" y="43073"/>
                    <a:pt x="42809" y="42438"/>
                  </a:cubicBezTo>
                  <a:cubicBezTo>
                    <a:pt x="42809" y="41929"/>
                    <a:pt x="42809" y="41294"/>
                    <a:pt x="42809" y="40786"/>
                  </a:cubicBezTo>
                  <a:lnTo>
                    <a:pt x="42935" y="39261"/>
                  </a:lnTo>
                  <a:lnTo>
                    <a:pt x="43062" y="37864"/>
                  </a:lnTo>
                  <a:lnTo>
                    <a:pt x="43317" y="36593"/>
                  </a:lnTo>
                  <a:cubicBezTo>
                    <a:pt x="43571" y="35704"/>
                    <a:pt x="43697" y="34941"/>
                    <a:pt x="43825" y="34179"/>
                  </a:cubicBezTo>
                  <a:cubicBezTo>
                    <a:pt x="44206" y="32527"/>
                    <a:pt x="44714" y="31002"/>
                    <a:pt x="45095" y="29351"/>
                  </a:cubicBezTo>
                  <a:cubicBezTo>
                    <a:pt x="45222" y="28461"/>
                    <a:pt x="45476" y="27572"/>
                    <a:pt x="45603" y="26682"/>
                  </a:cubicBezTo>
                  <a:lnTo>
                    <a:pt x="45857" y="25158"/>
                  </a:lnTo>
                  <a:lnTo>
                    <a:pt x="45985" y="23506"/>
                  </a:lnTo>
                  <a:cubicBezTo>
                    <a:pt x="45985" y="23125"/>
                    <a:pt x="45985" y="22744"/>
                    <a:pt x="45985" y="22235"/>
                  </a:cubicBezTo>
                  <a:cubicBezTo>
                    <a:pt x="45985" y="21854"/>
                    <a:pt x="45857" y="21346"/>
                    <a:pt x="45857" y="20838"/>
                  </a:cubicBezTo>
                  <a:lnTo>
                    <a:pt x="45603" y="19313"/>
                  </a:lnTo>
                  <a:lnTo>
                    <a:pt x="45222" y="17788"/>
                  </a:lnTo>
                  <a:lnTo>
                    <a:pt x="44841" y="16136"/>
                  </a:lnTo>
                  <a:lnTo>
                    <a:pt x="44333" y="14485"/>
                  </a:lnTo>
                  <a:lnTo>
                    <a:pt x="43697" y="12833"/>
                  </a:lnTo>
                  <a:lnTo>
                    <a:pt x="43062" y="11181"/>
                  </a:lnTo>
                  <a:lnTo>
                    <a:pt x="42300" y="9657"/>
                  </a:lnTo>
                  <a:lnTo>
                    <a:pt x="41538" y="8132"/>
                  </a:lnTo>
                  <a:lnTo>
                    <a:pt x="40649" y="6734"/>
                  </a:lnTo>
                  <a:lnTo>
                    <a:pt x="39759" y="5463"/>
                  </a:lnTo>
                  <a:lnTo>
                    <a:pt x="38744" y="4320"/>
                  </a:lnTo>
                  <a:lnTo>
                    <a:pt x="38235" y="3812"/>
                  </a:lnTo>
                  <a:lnTo>
                    <a:pt x="37727" y="3430"/>
                  </a:lnTo>
                  <a:lnTo>
                    <a:pt x="37220" y="3049"/>
                  </a:lnTo>
                  <a:lnTo>
                    <a:pt x="36711" y="2668"/>
                  </a:lnTo>
                  <a:lnTo>
                    <a:pt x="36203" y="2414"/>
                  </a:lnTo>
                  <a:lnTo>
                    <a:pt x="35695" y="2160"/>
                  </a:lnTo>
                  <a:lnTo>
                    <a:pt x="34424" y="1779"/>
                  </a:lnTo>
                  <a:lnTo>
                    <a:pt x="33154" y="1525"/>
                  </a:lnTo>
                  <a:lnTo>
                    <a:pt x="30359" y="1271"/>
                  </a:lnTo>
                  <a:lnTo>
                    <a:pt x="27565" y="1016"/>
                  </a:lnTo>
                  <a:lnTo>
                    <a:pt x="26168" y="762"/>
                  </a:lnTo>
                  <a:lnTo>
                    <a:pt x="24897" y="508"/>
                  </a:lnTo>
                  <a:lnTo>
                    <a:pt x="23373" y="127"/>
                  </a:lnTo>
                  <a:lnTo>
                    <a:pt x="21976" y="0"/>
                  </a:lnTo>
                  <a:lnTo>
                    <a:pt x="20452" y="0"/>
                  </a:lnTo>
                  <a:lnTo>
                    <a:pt x="19054" y="127"/>
                  </a:lnTo>
                  <a:lnTo>
                    <a:pt x="17529" y="254"/>
                  </a:lnTo>
                  <a:lnTo>
                    <a:pt x="16005" y="508"/>
                  </a:lnTo>
                  <a:lnTo>
                    <a:pt x="12956" y="1271"/>
                  </a:lnTo>
                  <a:cubicBezTo>
                    <a:pt x="10924" y="1906"/>
                    <a:pt x="8891" y="2414"/>
                    <a:pt x="6732" y="3049"/>
                  </a:cubicBezTo>
                  <a:lnTo>
                    <a:pt x="3429" y="3812"/>
                  </a:lnTo>
                  <a:lnTo>
                    <a:pt x="1778" y="4193"/>
                  </a:lnTo>
                  <a:lnTo>
                    <a:pt x="0" y="4447"/>
                  </a:lnTo>
                  <a:cubicBezTo>
                    <a:pt x="0" y="12960"/>
                    <a:pt x="254" y="31638"/>
                    <a:pt x="254" y="40023"/>
                  </a:cubicBezTo>
                  <a:cubicBezTo>
                    <a:pt x="1397" y="40405"/>
                    <a:pt x="2286" y="40659"/>
                    <a:pt x="3176" y="41040"/>
                  </a:cubicBezTo>
                  <a:cubicBezTo>
                    <a:pt x="4064" y="41294"/>
                    <a:pt x="4826" y="41675"/>
                    <a:pt x="5462" y="41929"/>
                  </a:cubicBezTo>
                  <a:lnTo>
                    <a:pt x="6351" y="42438"/>
                  </a:lnTo>
                  <a:lnTo>
                    <a:pt x="6732" y="42692"/>
                  </a:lnTo>
                  <a:lnTo>
                    <a:pt x="7114" y="42946"/>
                  </a:lnTo>
                  <a:lnTo>
                    <a:pt x="7367" y="43200"/>
                  </a:lnTo>
                  <a:lnTo>
                    <a:pt x="7621" y="43454"/>
                  </a:lnTo>
                  <a:lnTo>
                    <a:pt x="7876" y="43835"/>
                  </a:lnTo>
                  <a:lnTo>
                    <a:pt x="8638" y="44343"/>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12" name="Freeform 311">
            <a:extLst>
              <a:ext uri="{FF2B5EF4-FFF2-40B4-BE49-F238E27FC236}">
                <a16:creationId xmlns:a16="http://schemas.microsoft.com/office/drawing/2014/main" id="{CDBDF0F0-DA74-8442-8282-3DE4513A02EE}"/>
              </a:ext>
            </a:extLst>
          </p:cNvPr>
          <p:cNvSpPr/>
          <p:nvPr/>
        </p:nvSpPr>
        <p:spPr>
          <a:xfrm>
            <a:off x="10322991" y="6377626"/>
            <a:ext cx="37854" cy="88912"/>
          </a:xfrm>
          <a:custGeom>
            <a:avLst/>
            <a:gdLst>
              <a:gd name="connsiteX0" fmla="*/ 2033 w 37854"/>
              <a:gd name="connsiteY0" fmla="*/ 98979 h 98978"/>
              <a:gd name="connsiteX1" fmla="*/ 10798 w 37854"/>
              <a:gd name="connsiteY1" fmla="*/ 97581 h 98978"/>
              <a:gd name="connsiteX2" fmla="*/ 19689 w 37854"/>
              <a:gd name="connsiteY2" fmla="*/ 96311 h 98978"/>
              <a:gd name="connsiteX3" fmla="*/ 37474 w 37854"/>
              <a:gd name="connsiteY3" fmla="*/ 94023 h 98978"/>
              <a:gd name="connsiteX4" fmla="*/ 37474 w 37854"/>
              <a:gd name="connsiteY4" fmla="*/ 90974 h 98978"/>
              <a:gd name="connsiteX5" fmla="*/ 37728 w 37854"/>
              <a:gd name="connsiteY5" fmla="*/ 71661 h 98978"/>
              <a:gd name="connsiteX6" fmla="*/ 37728 w 37854"/>
              <a:gd name="connsiteY6" fmla="*/ 70136 h 98978"/>
              <a:gd name="connsiteX7" fmla="*/ 37728 w 37854"/>
              <a:gd name="connsiteY7" fmla="*/ 69628 h 98978"/>
              <a:gd name="connsiteX8" fmla="*/ 37855 w 37854"/>
              <a:gd name="connsiteY8" fmla="*/ 56414 h 98978"/>
              <a:gd name="connsiteX9" fmla="*/ 37728 w 37854"/>
              <a:gd name="connsiteY9" fmla="*/ 43200 h 98978"/>
              <a:gd name="connsiteX10" fmla="*/ 37474 w 37854"/>
              <a:gd name="connsiteY10" fmla="*/ 32527 h 98978"/>
              <a:gd name="connsiteX11" fmla="*/ 37474 w 37854"/>
              <a:gd name="connsiteY11" fmla="*/ 27445 h 98978"/>
              <a:gd name="connsiteX12" fmla="*/ 37474 w 37854"/>
              <a:gd name="connsiteY12" fmla="*/ 25666 h 98978"/>
              <a:gd name="connsiteX13" fmla="*/ 37601 w 37854"/>
              <a:gd name="connsiteY13" fmla="*/ 24777 h 98978"/>
              <a:gd name="connsiteX14" fmla="*/ 37601 w 37854"/>
              <a:gd name="connsiteY14" fmla="*/ 24268 h 98978"/>
              <a:gd name="connsiteX15" fmla="*/ 37601 w 37854"/>
              <a:gd name="connsiteY15" fmla="*/ 23633 h 98978"/>
              <a:gd name="connsiteX16" fmla="*/ 37601 w 37854"/>
              <a:gd name="connsiteY16" fmla="*/ 21854 h 98978"/>
              <a:gd name="connsiteX17" fmla="*/ 37347 w 37854"/>
              <a:gd name="connsiteY17" fmla="*/ 17280 h 98978"/>
              <a:gd name="connsiteX18" fmla="*/ 36712 w 37854"/>
              <a:gd name="connsiteY18" fmla="*/ 9911 h 98978"/>
              <a:gd name="connsiteX19" fmla="*/ 36585 w 37854"/>
              <a:gd name="connsiteY19" fmla="*/ 8640 h 98978"/>
              <a:gd name="connsiteX20" fmla="*/ 36204 w 37854"/>
              <a:gd name="connsiteY20" fmla="*/ 6226 h 98978"/>
              <a:gd name="connsiteX21" fmla="*/ 35695 w 37854"/>
              <a:gd name="connsiteY21" fmla="*/ 3176 h 98978"/>
              <a:gd name="connsiteX22" fmla="*/ 35315 w 37854"/>
              <a:gd name="connsiteY22" fmla="*/ 0 h 98978"/>
              <a:gd name="connsiteX23" fmla="*/ 26422 w 37854"/>
              <a:gd name="connsiteY23" fmla="*/ 0 h 98978"/>
              <a:gd name="connsiteX24" fmla="*/ 17657 w 37854"/>
              <a:gd name="connsiteY24" fmla="*/ 254 h 98978"/>
              <a:gd name="connsiteX25" fmla="*/ 8892 w 37854"/>
              <a:gd name="connsiteY25" fmla="*/ 508 h 98978"/>
              <a:gd name="connsiteX26" fmla="*/ 0 w 37854"/>
              <a:gd name="connsiteY26" fmla="*/ 508 h 98978"/>
              <a:gd name="connsiteX27" fmla="*/ 1397 w 37854"/>
              <a:gd name="connsiteY27" fmla="*/ 39515 h 98978"/>
              <a:gd name="connsiteX28" fmla="*/ 2033 w 37854"/>
              <a:gd name="connsiteY28" fmla="*/ 98979 h 9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854" h="98978">
                <a:moveTo>
                  <a:pt x="2033" y="98979"/>
                </a:moveTo>
                <a:lnTo>
                  <a:pt x="10798" y="97581"/>
                </a:lnTo>
                <a:lnTo>
                  <a:pt x="19689" y="96311"/>
                </a:lnTo>
                <a:lnTo>
                  <a:pt x="37474" y="94023"/>
                </a:lnTo>
                <a:lnTo>
                  <a:pt x="37474" y="90974"/>
                </a:lnTo>
                <a:lnTo>
                  <a:pt x="37728" y="71661"/>
                </a:lnTo>
                <a:cubicBezTo>
                  <a:pt x="37728" y="71153"/>
                  <a:pt x="37728" y="70517"/>
                  <a:pt x="37728" y="70136"/>
                </a:cubicBezTo>
                <a:lnTo>
                  <a:pt x="37728" y="69628"/>
                </a:lnTo>
                <a:lnTo>
                  <a:pt x="37855" y="56414"/>
                </a:lnTo>
                <a:lnTo>
                  <a:pt x="37728" y="43200"/>
                </a:lnTo>
                <a:cubicBezTo>
                  <a:pt x="37728" y="40659"/>
                  <a:pt x="37601" y="36339"/>
                  <a:pt x="37474" y="32527"/>
                </a:cubicBezTo>
                <a:cubicBezTo>
                  <a:pt x="37474" y="30621"/>
                  <a:pt x="37474" y="28842"/>
                  <a:pt x="37474" y="27445"/>
                </a:cubicBezTo>
                <a:cubicBezTo>
                  <a:pt x="37474" y="26810"/>
                  <a:pt x="37474" y="26174"/>
                  <a:pt x="37474" y="25666"/>
                </a:cubicBezTo>
                <a:cubicBezTo>
                  <a:pt x="37474" y="25158"/>
                  <a:pt x="37474" y="24903"/>
                  <a:pt x="37601" y="24777"/>
                </a:cubicBezTo>
                <a:cubicBezTo>
                  <a:pt x="37601" y="24649"/>
                  <a:pt x="37601" y="24522"/>
                  <a:pt x="37601" y="24268"/>
                </a:cubicBezTo>
                <a:cubicBezTo>
                  <a:pt x="37601" y="24141"/>
                  <a:pt x="37601" y="23887"/>
                  <a:pt x="37601" y="23633"/>
                </a:cubicBezTo>
                <a:cubicBezTo>
                  <a:pt x="37601" y="23125"/>
                  <a:pt x="37601" y="22616"/>
                  <a:pt x="37601" y="21854"/>
                </a:cubicBezTo>
                <a:cubicBezTo>
                  <a:pt x="37474" y="20583"/>
                  <a:pt x="37347" y="18932"/>
                  <a:pt x="37347" y="17280"/>
                </a:cubicBezTo>
                <a:cubicBezTo>
                  <a:pt x="37092" y="14104"/>
                  <a:pt x="36839" y="10800"/>
                  <a:pt x="36712" y="9911"/>
                </a:cubicBezTo>
                <a:cubicBezTo>
                  <a:pt x="36712" y="9783"/>
                  <a:pt x="36585" y="9275"/>
                  <a:pt x="36585" y="8640"/>
                </a:cubicBezTo>
                <a:cubicBezTo>
                  <a:pt x="36457" y="8005"/>
                  <a:pt x="36330" y="7115"/>
                  <a:pt x="36204" y="6226"/>
                </a:cubicBezTo>
                <a:cubicBezTo>
                  <a:pt x="36077" y="5337"/>
                  <a:pt x="35822" y="4193"/>
                  <a:pt x="35695" y="3176"/>
                </a:cubicBezTo>
                <a:cubicBezTo>
                  <a:pt x="35568" y="2160"/>
                  <a:pt x="35441" y="1017"/>
                  <a:pt x="35315" y="0"/>
                </a:cubicBezTo>
                <a:cubicBezTo>
                  <a:pt x="32265" y="0"/>
                  <a:pt x="29344" y="0"/>
                  <a:pt x="26422" y="0"/>
                </a:cubicBezTo>
                <a:lnTo>
                  <a:pt x="17657" y="254"/>
                </a:lnTo>
                <a:lnTo>
                  <a:pt x="8892" y="508"/>
                </a:lnTo>
                <a:cubicBezTo>
                  <a:pt x="5971" y="508"/>
                  <a:pt x="3049" y="508"/>
                  <a:pt x="0" y="508"/>
                </a:cubicBezTo>
                <a:cubicBezTo>
                  <a:pt x="508" y="13595"/>
                  <a:pt x="1016" y="26810"/>
                  <a:pt x="1397" y="39515"/>
                </a:cubicBezTo>
                <a:lnTo>
                  <a:pt x="2033" y="9897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17" name="Freeform 316">
            <a:extLst>
              <a:ext uri="{FF2B5EF4-FFF2-40B4-BE49-F238E27FC236}">
                <a16:creationId xmlns:a16="http://schemas.microsoft.com/office/drawing/2014/main" id="{883007D5-C944-6849-8298-6D2E708358BF}"/>
              </a:ext>
            </a:extLst>
          </p:cNvPr>
          <p:cNvSpPr/>
          <p:nvPr/>
        </p:nvSpPr>
        <p:spPr>
          <a:xfrm>
            <a:off x="10323118" y="6361418"/>
            <a:ext cx="37727" cy="104777"/>
          </a:xfrm>
          <a:custGeom>
            <a:avLst/>
            <a:gdLst>
              <a:gd name="connsiteX0" fmla="*/ 1779 w 37727"/>
              <a:gd name="connsiteY0" fmla="*/ 115242 h 116639"/>
              <a:gd name="connsiteX1" fmla="*/ 6097 w 37727"/>
              <a:gd name="connsiteY1" fmla="*/ 114480 h 116639"/>
              <a:gd name="connsiteX2" fmla="*/ 10417 w 37727"/>
              <a:gd name="connsiteY2" fmla="*/ 113971 h 116639"/>
              <a:gd name="connsiteX3" fmla="*/ 14609 w 37727"/>
              <a:gd name="connsiteY3" fmla="*/ 113845 h 116639"/>
              <a:gd name="connsiteX4" fmla="*/ 18800 w 37727"/>
              <a:gd name="connsiteY4" fmla="*/ 113971 h 116639"/>
              <a:gd name="connsiteX5" fmla="*/ 22992 w 37727"/>
              <a:gd name="connsiteY5" fmla="*/ 114353 h 116639"/>
              <a:gd name="connsiteX6" fmla="*/ 27184 w 37727"/>
              <a:gd name="connsiteY6" fmla="*/ 114861 h 116639"/>
              <a:gd name="connsiteX7" fmla="*/ 31376 w 37727"/>
              <a:gd name="connsiteY7" fmla="*/ 115623 h 116639"/>
              <a:gd name="connsiteX8" fmla="*/ 35568 w 37727"/>
              <a:gd name="connsiteY8" fmla="*/ 116640 h 116639"/>
              <a:gd name="connsiteX9" fmla="*/ 35568 w 37727"/>
              <a:gd name="connsiteY9" fmla="*/ 114353 h 116639"/>
              <a:gd name="connsiteX10" fmla="*/ 35568 w 37727"/>
              <a:gd name="connsiteY10" fmla="*/ 111939 h 116639"/>
              <a:gd name="connsiteX11" fmla="*/ 35822 w 37727"/>
              <a:gd name="connsiteY11" fmla="*/ 109270 h 116639"/>
              <a:gd name="connsiteX12" fmla="*/ 36203 w 37727"/>
              <a:gd name="connsiteY12" fmla="*/ 106348 h 116639"/>
              <a:gd name="connsiteX13" fmla="*/ 37092 w 37727"/>
              <a:gd name="connsiteY13" fmla="*/ 97327 h 116639"/>
              <a:gd name="connsiteX14" fmla="*/ 37601 w 37727"/>
              <a:gd name="connsiteY14" fmla="*/ 92499 h 116639"/>
              <a:gd name="connsiteX15" fmla="*/ 37727 w 37727"/>
              <a:gd name="connsiteY15" fmla="*/ 90339 h 116639"/>
              <a:gd name="connsiteX16" fmla="*/ 37727 w 37727"/>
              <a:gd name="connsiteY16" fmla="*/ 88433 h 116639"/>
              <a:gd name="connsiteX17" fmla="*/ 37474 w 37727"/>
              <a:gd name="connsiteY17" fmla="*/ 82715 h 116639"/>
              <a:gd name="connsiteX18" fmla="*/ 37092 w 37727"/>
              <a:gd name="connsiteY18" fmla="*/ 77760 h 116639"/>
              <a:gd name="connsiteX19" fmla="*/ 36457 w 37727"/>
              <a:gd name="connsiteY19" fmla="*/ 67214 h 116639"/>
              <a:gd name="connsiteX20" fmla="*/ 35568 w 37727"/>
              <a:gd name="connsiteY20" fmla="*/ 39007 h 116639"/>
              <a:gd name="connsiteX21" fmla="*/ 35060 w 37727"/>
              <a:gd name="connsiteY21" fmla="*/ 10800 h 116639"/>
              <a:gd name="connsiteX22" fmla="*/ 35060 w 37727"/>
              <a:gd name="connsiteY22" fmla="*/ 8132 h 116639"/>
              <a:gd name="connsiteX23" fmla="*/ 35187 w 37727"/>
              <a:gd name="connsiteY23" fmla="*/ 5463 h 116639"/>
              <a:gd name="connsiteX24" fmla="*/ 35695 w 37727"/>
              <a:gd name="connsiteY24" fmla="*/ 0 h 116639"/>
              <a:gd name="connsiteX25" fmla="*/ 254 w 37727"/>
              <a:gd name="connsiteY25" fmla="*/ 0 h 116639"/>
              <a:gd name="connsiteX26" fmla="*/ 127 w 37727"/>
              <a:gd name="connsiteY26" fmla="*/ 6226 h 116639"/>
              <a:gd name="connsiteX27" fmla="*/ 0 w 37727"/>
              <a:gd name="connsiteY27" fmla="*/ 12706 h 116639"/>
              <a:gd name="connsiteX28" fmla="*/ 0 w 37727"/>
              <a:gd name="connsiteY28" fmla="*/ 19186 h 116639"/>
              <a:gd name="connsiteX29" fmla="*/ 381 w 37727"/>
              <a:gd name="connsiteY29" fmla="*/ 32146 h 116639"/>
              <a:gd name="connsiteX30" fmla="*/ 1016 w 37727"/>
              <a:gd name="connsiteY30" fmla="*/ 45106 h 116639"/>
              <a:gd name="connsiteX31" fmla="*/ 1397 w 37727"/>
              <a:gd name="connsiteY31" fmla="*/ 57939 h 116639"/>
              <a:gd name="connsiteX32" fmla="*/ 1779 w 37727"/>
              <a:gd name="connsiteY32" fmla="*/ 115242 h 11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727" h="116639">
                <a:moveTo>
                  <a:pt x="1779" y="115242"/>
                </a:moveTo>
                <a:lnTo>
                  <a:pt x="6097" y="114480"/>
                </a:lnTo>
                <a:lnTo>
                  <a:pt x="10417" y="113971"/>
                </a:lnTo>
                <a:lnTo>
                  <a:pt x="14609" y="113845"/>
                </a:lnTo>
                <a:lnTo>
                  <a:pt x="18800" y="113971"/>
                </a:lnTo>
                <a:lnTo>
                  <a:pt x="22992" y="114353"/>
                </a:lnTo>
                <a:lnTo>
                  <a:pt x="27184" y="114861"/>
                </a:lnTo>
                <a:lnTo>
                  <a:pt x="31376" y="115623"/>
                </a:lnTo>
                <a:lnTo>
                  <a:pt x="35568" y="116640"/>
                </a:lnTo>
                <a:cubicBezTo>
                  <a:pt x="35568" y="115878"/>
                  <a:pt x="35568" y="115115"/>
                  <a:pt x="35568" y="114353"/>
                </a:cubicBezTo>
                <a:cubicBezTo>
                  <a:pt x="35568" y="113590"/>
                  <a:pt x="35568" y="112701"/>
                  <a:pt x="35568" y="111939"/>
                </a:cubicBezTo>
                <a:cubicBezTo>
                  <a:pt x="35568" y="111049"/>
                  <a:pt x="35695" y="110160"/>
                  <a:pt x="35822" y="109270"/>
                </a:cubicBezTo>
                <a:cubicBezTo>
                  <a:pt x="35950" y="108381"/>
                  <a:pt x="36077" y="107364"/>
                  <a:pt x="36203" y="106348"/>
                </a:cubicBezTo>
                <a:cubicBezTo>
                  <a:pt x="36457" y="104061"/>
                  <a:pt x="36712" y="100630"/>
                  <a:pt x="37092" y="97327"/>
                </a:cubicBezTo>
                <a:cubicBezTo>
                  <a:pt x="37220" y="95675"/>
                  <a:pt x="37347" y="94023"/>
                  <a:pt x="37601" y="92499"/>
                </a:cubicBezTo>
                <a:cubicBezTo>
                  <a:pt x="37601" y="91736"/>
                  <a:pt x="37727" y="90974"/>
                  <a:pt x="37727" y="90339"/>
                </a:cubicBezTo>
                <a:cubicBezTo>
                  <a:pt x="37727" y="89704"/>
                  <a:pt x="37727" y="89068"/>
                  <a:pt x="37727" y="88433"/>
                </a:cubicBezTo>
                <a:cubicBezTo>
                  <a:pt x="37601" y="86273"/>
                  <a:pt x="37601" y="84494"/>
                  <a:pt x="37474" y="82715"/>
                </a:cubicBezTo>
                <a:cubicBezTo>
                  <a:pt x="37347" y="80936"/>
                  <a:pt x="37220" y="79412"/>
                  <a:pt x="37092" y="77760"/>
                </a:cubicBezTo>
                <a:cubicBezTo>
                  <a:pt x="36839" y="74583"/>
                  <a:pt x="36712" y="71407"/>
                  <a:pt x="36457" y="67214"/>
                </a:cubicBezTo>
                <a:lnTo>
                  <a:pt x="35568" y="39007"/>
                </a:lnTo>
                <a:lnTo>
                  <a:pt x="35060" y="10800"/>
                </a:lnTo>
                <a:lnTo>
                  <a:pt x="35060" y="8132"/>
                </a:lnTo>
                <a:lnTo>
                  <a:pt x="35187" y="5463"/>
                </a:lnTo>
                <a:lnTo>
                  <a:pt x="35695" y="0"/>
                </a:lnTo>
                <a:lnTo>
                  <a:pt x="254" y="0"/>
                </a:lnTo>
                <a:lnTo>
                  <a:pt x="127" y="6226"/>
                </a:lnTo>
                <a:lnTo>
                  <a:pt x="0" y="12706"/>
                </a:lnTo>
                <a:lnTo>
                  <a:pt x="0" y="19186"/>
                </a:lnTo>
                <a:lnTo>
                  <a:pt x="381" y="32146"/>
                </a:lnTo>
                <a:cubicBezTo>
                  <a:pt x="635" y="36466"/>
                  <a:pt x="762" y="40786"/>
                  <a:pt x="1016" y="45106"/>
                </a:cubicBezTo>
                <a:cubicBezTo>
                  <a:pt x="1144" y="49426"/>
                  <a:pt x="1270" y="53618"/>
                  <a:pt x="1397" y="57939"/>
                </a:cubicBezTo>
                <a:lnTo>
                  <a:pt x="1779" y="115242"/>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2" name="Freeform 321">
            <a:extLst>
              <a:ext uri="{FF2B5EF4-FFF2-40B4-BE49-F238E27FC236}">
                <a16:creationId xmlns:a16="http://schemas.microsoft.com/office/drawing/2014/main" id="{16371D34-6FD2-7744-88D6-8B984F69690A}"/>
              </a:ext>
            </a:extLst>
          </p:cNvPr>
          <p:cNvSpPr/>
          <p:nvPr/>
        </p:nvSpPr>
        <p:spPr>
          <a:xfrm>
            <a:off x="10227973" y="6447021"/>
            <a:ext cx="104164" cy="33327"/>
          </a:xfrm>
          <a:custGeom>
            <a:avLst/>
            <a:gdLst>
              <a:gd name="connsiteX0" fmla="*/ 3938 w 104164"/>
              <a:gd name="connsiteY0" fmla="*/ 36085 h 37100"/>
              <a:gd name="connsiteX1" fmla="*/ 9781 w 104164"/>
              <a:gd name="connsiteY1" fmla="*/ 36720 h 37100"/>
              <a:gd name="connsiteX2" fmla="*/ 12576 w 104164"/>
              <a:gd name="connsiteY2" fmla="*/ 36974 h 37100"/>
              <a:gd name="connsiteX3" fmla="*/ 15370 w 104164"/>
              <a:gd name="connsiteY3" fmla="*/ 37101 h 37100"/>
              <a:gd name="connsiteX4" fmla="*/ 18165 w 104164"/>
              <a:gd name="connsiteY4" fmla="*/ 37101 h 37100"/>
              <a:gd name="connsiteX5" fmla="*/ 20959 w 104164"/>
              <a:gd name="connsiteY5" fmla="*/ 36974 h 37100"/>
              <a:gd name="connsiteX6" fmla="*/ 23754 w 104164"/>
              <a:gd name="connsiteY6" fmla="*/ 36720 h 37100"/>
              <a:gd name="connsiteX7" fmla="*/ 26549 w 104164"/>
              <a:gd name="connsiteY7" fmla="*/ 36211 h 37100"/>
              <a:gd name="connsiteX8" fmla="*/ 31757 w 104164"/>
              <a:gd name="connsiteY8" fmla="*/ 35195 h 37100"/>
              <a:gd name="connsiteX9" fmla="*/ 34298 w 104164"/>
              <a:gd name="connsiteY9" fmla="*/ 34814 h 37100"/>
              <a:gd name="connsiteX10" fmla="*/ 36838 w 104164"/>
              <a:gd name="connsiteY10" fmla="*/ 34560 h 37100"/>
              <a:gd name="connsiteX11" fmla="*/ 39379 w 104164"/>
              <a:gd name="connsiteY11" fmla="*/ 34306 h 37100"/>
              <a:gd name="connsiteX12" fmla="*/ 42047 w 104164"/>
              <a:gd name="connsiteY12" fmla="*/ 34178 h 37100"/>
              <a:gd name="connsiteX13" fmla="*/ 44841 w 104164"/>
              <a:gd name="connsiteY13" fmla="*/ 34306 h 37100"/>
              <a:gd name="connsiteX14" fmla="*/ 47763 w 104164"/>
              <a:gd name="connsiteY14" fmla="*/ 34560 h 37100"/>
              <a:gd name="connsiteX15" fmla="*/ 52463 w 104164"/>
              <a:gd name="connsiteY15" fmla="*/ 34941 h 37100"/>
              <a:gd name="connsiteX16" fmla="*/ 57163 w 104164"/>
              <a:gd name="connsiteY16" fmla="*/ 35195 h 37100"/>
              <a:gd name="connsiteX17" fmla="*/ 66690 w 104164"/>
              <a:gd name="connsiteY17" fmla="*/ 35195 h 37100"/>
              <a:gd name="connsiteX18" fmla="*/ 85745 w 104164"/>
              <a:gd name="connsiteY18" fmla="*/ 34814 h 37100"/>
              <a:gd name="connsiteX19" fmla="*/ 102640 w 104164"/>
              <a:gd name="connsiteY19" fmla="*/ 34941 h 37100"/>
              <a:gd name="connsiteX20" fmla="*/ 102513 w 104164"/>
              <a:gd name="connsiteY20" fmla="*/ 33543 h 37100"/>
              <a:gd name="connsiteX21" fmla="*/ 102513 w 104164"/>
              <a:gd name="connsiteY21" fmla="*/ 32781 h 37100"/>
              <a:gd name="connsiteX22" fmla="*/ 102513 w 104164"/>
              <a:gd name="connsiteY22" fmla="*/ 32019 h 37100"/>
              <a:gd name="connsiteX23" fmla="*/ 102640 w 104164"/>
              <a:gd name="connsiteY23" fmla="*/ 31256 h 37100"/>
              <a:gd name="connsiteX24" fmla="*/ 102766 w 104164"/>
              <a:gd name="connsiteY24" fmla="*/ 30494 h 37100"/>
              <a:gd name="connsiteX25" fmla="*/ 103021 w 104164"/>
              <a:gd name="connsiteY25" fmla="*/ 29605 h 37100"/>
              <a:gd name="connsiteX26" fmla="*/ 103275 w 104164"/>
              <a:gd name="connsiteY26" fmla="*/ 28715 h 37100"/>
              <a:gd name="connsiteX27" fmla="*/ 103656 w 104164"/>
              <a:gd name="connsiteY27" fmla="*/ 27699 h 37100"/>
              <a:gd name="connsiteX28" fmla="*/ 102766 w 104164"/>
              <a:gd name="connsiteY28" fmla="*/ 26555 h 37100"/>
              <a:gd name="connsiteX29" fmla="*/ 102004 w 104164"/>
              <a:gd name="connsiteY29" fmla="*/ 25285 h 37100"/>
              <a:gd name="connsiteX30" fmla="*/ 101369 w 104164"/>
              <a:gd name="connsiteY30" fmla="*/ 24014 h 37100"/>
              <a:gd name="connsiteX31" fmla="*/ 100861 w 104164"/>
              <a:gd name="connsiteY31" fmla="*/ 22616 h 37100"/>
              <a:gd name="connsiteX32" fmla="*/ 100480 w 104164"/>
              <a:gd name="connsiteY32" fmla="*/ 21219 h 37100"/>
              <a:gd name="connsiteX33" fmla="*/ 100353 w 104164"/>
              <a:gd name="connsiteY33" fmla="*/ 19694 h 37100"/>
              <a:gd name="connsiteX34" fmla="*/ 100353 w 104164"/>
              <a:gd name="connsiteY34" fmla="*/ 18932 h 37100"/>
              <a:gd name="connsiteX35" fmla="*/ 100353 w 104164"/>
              <a:gd name="connsiteY35" fmla="*/ 18169 h 37100"/>
              <a:gd name="connsiteX36" fmla="*/ 100480 w 104164"/>
              <a:gd name="connsiteY36" fmla="*/ 17407 h 37100"/>
              <a:gd name="connsiteX37" fmla="*/ 100607 w 104164"/>
              <a:gd name="connsiteY37" fmla="*/ 16645 h 37100"/>
              <a:gd name="connsiteX38" fmla="*/ 101496 w 104164"/>
              <a:gd name="connsiteY38" fmla="*/ 12198 h 37100"/>
              <a:gd name="connsiteX39" fmla="*/ 102640 w 104164"/>
              <a:gd name="connsiteY39" fmla="*/ 7878 h 37100"/>
              <a:gd name="connsiteX40" fmla="*/ 102640 w 104164"/>
              <a:gd name="connsiteY40" fmla="*/ 7242 h 37100"/>
              <a:gd name="connsiteX41" fmla="*/ 102640 w 104164"/>
              <a:gd name="connsiteY41" fmla="*/ 6988 h 37100"/>
              <a:gd name="connsiteX42" fmla="*/ 102640 w 104164"/>
              <a:gd name="connsiteY42" fmla="*/ 6734 h 37100"/>
              <a:gd name="connsiteX43" fmla="*/ 102893 w 104164"/>
              <a:gd name="connsiteY43" fmla="*/ 5082 h 37100"/>
              <a:gd name="connsiteX44" fmla="*/ 103275 w 104164"/>
              <a:gd name="connsiteY44" fmla="*/ 3558 h 37100"/>
              <a:gd name="connsiteX45" fmla="*/ 103656 w 104164"/>
              <a:gd name="connsiteY45" fmla="*/ 2160 h 37100"/>
              <a:gd name="connsiteX46" fmla="*/ 104164 w 104164"/>
              <a:gd name="connsiteY46" fmla="*/ 889 h 37100"/>
              <a:gd name="connsiteX47" fmla="*/ 100607 w 104164"/>
              <a:gd name="connsiteY47" fmla="*/ 762 h 37100"/>
              <a:gd name="connsiteX48" fmla="*/ 97051 w 104164"/>
              <a:gd name="connsiteY48" fmla="*/ 762 h 37100"/>
              <a:gd name="connsiteX49" fmla="*/ 89937 w 104164"/>
              <a:gd name="connsiteY49" fmla="*/ 1016 h 37100"/>
              <a:gd name="connsiteX50" fmla="*/ 82696 w 104164"/>
              <a:gd name="connsiteY50" fmla="*/ 1270 h 37100"/>
              <a:gd name="connsiteX51" fmla="*/ 75583 w 104164"/>
              <a:gd name="connsiteY51" fmla="*/ 1397 h 37100"/>
              <a:gd name="connsiteX52" fmla="*/ 37855 w 104164"/>
              <a:gd name="connsiteY52" fmla="*/ 889 h 37100"/>
              <a:gd name="connsiteX53" fmla="*/ 18927 w 104164"/>
              <a:gd name="connsiteY53" fmla="*/ 508 h 37100"/>
              <a:gd name="connsiteX54" fmla="*/ 0 w 104164"/>
              <a:gd name="connsiteY54" fmla="*/ 0 h 37100"/>
              <a:gd name="connsiteX55" fmla="*/ 0 w 104164"/>
              <a:gd name="connsiteY55" fmla="*/ 35449 h 37100"/>
              <a:gd name="connsiteX56" fmla="*/ 3938 w 104164"/>
              <a:gd name="connsiteY56" fmla="*/ 36085 h 3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04164" h="37100">
                <a:moveTo>
                  <a:pt x="3938" y="36085"/>
                </a:moveTo>
                <a:cubicBezTo>
                  <a:pt x="5970" y="36339"/>
                  <a:pt x="7876" y="36593"/>
                  <a:pt x="9781" y="36720"/>
                </a:cubicBezTo>
                <a:lnTo>
                  <a:pt x="12576" y="36974"/>
                </a:lnTo>
                <a:lnTo>
                  <a:pt x="15370" y="37101"/>
                </a:lnTo>
                <a:lnTo>
                  <a:pt x="18165" y="37101"/>
                </a:lnTo>
                <a:lnTo>
                  <a:pt x="20959" y="36974"/>
                </a:lnTo>
                <a:lnTo>
                  <a:pt x="23754" y="36720"/>
                </a:lnTo>
                <a:lnTo>
                  <a:pt x="26549" y="36211"/>
                </a:lnTo>
                <a:cubicBezTo>
                  <a:pt x="28327" y="35830"/>
                  <a:pt x="29979" y="35576"/>
                  <a:pt x="31757" y="35195"/>
                </a:cubicBezTo>
                <a:lnTo>
                  <a:pt x="34298" y="34814"/>
                </a:lnTo>
                <a:lnTo>
                  <a:pt x="36838" y="34560"/>
                </a:lnTo>
                <a:lnTo>
                  <a:pt x="39379" y="34306"/>
                </a:lnTo>
                <a:lnTo>
                  <a:pt x="42047" y="34178"/>
                </a:lnTo>
                <a:cubicBezTo>
                  <a:pt x="42936" y="34178"/>
                  <a:pt x="43825" y="34178"/>
                  <a:pt x="44841" y="34306"/>
                </a:cubicBezTo>
                <a:cubicBezTo>
                  <a:pt x="45730" y="34433"/>
                  <a:pt x="46747" y="34433"/>
                  <a:pt x="47763" y="34560"/>
                </a:cubicBezTo>
                <a:lnTo>
                  <a:pt x="52463" y="34941"/>
                </a:lnTo>
                <a:lnTo>
                  <a:pt x="57163" y="35195"/>
                </a:lnTo>
                <a:lnTo>
                  <a:pt x="66690" y="35195"/>
                </a:lnTo>
                <a:cubicBezTo>
                  <a:pt x="73042" y="35068"/>
                  <a:pt x="79393" y="34941"/>
                  <a:pt x="85745" y="34814"/>
                </a:cubicBezTo>
                <a:cubicBezTo>
                  <a:pt x="91588" y="34814"/>
                  <a:pt x="97177" y="34941"/>
                  <a:pt x="102640" y="34941"/>
                </a:cubicBezTo>
                <a:lnTo>
                  <a:pt x="102513" y="33543"/>
                </a:lnTo>
                <a:lnTo>
                  <a:pt x="102513" y="32781"/>
                </a:lnTo>
                <a:lnTo>
                  <a:pt x="102513" y="32019"/>
                </a:lnTo>
                <a:lnTo>
                  <a:pt x="102640" y="31256"/>
                </a:lnTo>
                <a:lnTo>
                  <a:pt x="102766" y="30494"/>
                </a:lnTo>
                <a:lnTo>
                  <a:pt x="103021" y="29605"/>
                </a:lnTo>
                <a:lnTo>
                  <a:pt x="103275" y="28715"/>
                </a:lnTo>
                <a:lnTo>
                  <a:pt x="103656" y="27699"/>
                </a:lnTo>
                <a:lnTo>
                  <a:pt x="102766" y="26555"/>
                </a:lnTo>
                <a:lnTo>
                  <a:pt x="102004" y="25285"/>
                </a:lnTo>
                <a:lnTo>
                  <a:pt x="101369" y="24014"/>
                </a:lnTo>
                <a:lnTo>
                  <a:pt x="100861" y="22616"/>
                </a:lnTo>
                <a:lnTo>
                  <a:pt x="100480" y="21219"/>
                </a:lnTo>
                <a:lnTo>
                  <a:pt x="100353" y="19694"/>
                </a:lnTo>
                <a:lnTo>
                  <a:pt x="100353" y="18932"/>
                </a:lnTo>
                <a:lnTo>
                  <a:pt x="100353" y="18169"/>
                </a:lnTo>
                <a:lnTo>
                  <a:pt x="100480" y="17407"/>
                </a:lnTo>
                <a:lnTo>
                  <a:pt x="100607" y="16645"/>
                </a:lnTo>
                <a:lnTo>
                  <a:pt x="101496" y="12198"/>
                </a:lnTo>
                <a:lnTo>
                  <a:pt x="102640" y="7878"/>
                </a:lnTo>
                <a:lnTo>
                  <a:pt x="102640" y="7242"/>
                </a:lnTo>
                <a:lnTo>
                  <a:pt x="102640" y="6988"/>
                </a:lnTo>
                <a:lnTo>
                  <a:pt x="102640" y="6734"/>
                </a:lnTo>
                <a:cubicBezTo>
                  <a:pt x="102766" y="6226"/>
                  <a:pt x="102893" y="5590"/>
                  <a:pt x="102893" y="5082"/>
                </a:cubicBezTo>
                <a:lnTo>
                  <a:pt x="103275" y="3558"/>
                </a:lnTo>
                <a:lnTo>
                  <a:pt x="103656" y="2160"/>
                </a:lnTo>
                <a:lnTo>
                  <a:pt x="104164" y="889"/>
                </a:lnTo>
                <a:lnTo>
                  <a:pt x="100607" y="762"/>
                </a:lnTo>
                <a:lnTo>
                  <a:pt x="97051" y="762"/>
                </a:lnTo>
                <a:lnTo>
                  <a:pt x="89937" y="1016"/>
                </a:lnTo>
                <a:lnTo>
                  <a:pt x="82696" y="1270"/>
                </a:lnTo>
                <a:lnTo>
                  <a:pt x="75583" y="1397"/>
                </a:lnTo>
                <a:cubicBezTo>
                  <a:pt x="63133" y="1270"/>
                  <a:pt x="50430" y="1143"/>
                  <a:pt x="37855" y="889"/>
                </a:cubicBezTo>
                <a:lnTo>
                  <a:pt x="18927" y="508"/>
                </a:lnTo>
                <a:lnTo>
                  <a:pt x="0" y="0"/>
                </a:lnTo>
                <a:lnTo>
                  <a:pt x="0" y="35449"/>
                </a:lnTo>
                <a:lnTo>
                  <a:pt x="3938" y="3608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3" name="Freeform 322">
            <a:extLst>
              <a:ext uri="{FF2B5EF4-FFF2-40B4-BE49-F238E27FC236}">
                <a16:creationId xmlns:a16="http://schemas.microsoft.com/office/drawing/2014/main" id="{47F8613A-371D-5745-9F60-FD931C054A8C}"/>
              </a:ext>
            </a:extLst>
          </p:cNvPr>
          <p:cNvSpPr/>
          <p:nvPr/>
        </p:nvSpPr>
        <p:spPr>
          <a:xfrm>
            <a:off x="10303429" y="6439489"/>
            <a:ext cx="61608" cy="41431"/>
          </a:xfrm>
          <a:custGeom>
            <a:avLst/>
            <a:gdLst>
              <a:gd name="connsiteX0" fmla="*/ 17276 w 61608"/>
              <a:gd name="connsiteY0" fmla="*/ 8513 h 46122"/>
              <a:gd name="connsiteX1" fmla="*/ 16641 w 61608"/>
              <a:gd name="connsiteY1" fmla="*/ 8894 h 46122"/>
              <a:gd name="connsiteX2" fmla="*/ 16006 w 61608"/>
              <a:gd name="connsiteY2" fmla="*/ 9148 h 46122"/>
              <a:gd name="connsiteX3" fmla="*/ 14608 w 61608"/>
              <a:gd name="connsiteY3" fmla="*/ 9529 h 46122"/>
              <a:gd name="connsiteX4" fmla="*/ 13211 w 61608"/>
              <a:gd name="connsiteY4" fmla="*/ 9783 h 46122"/>
              <a:gd name="connsiteX5" fmla="*/ 11814 w 61608"/>
              <a:gd name="connsiteY5" fmla="*/ 10037 h 46122"/>
              <a:gd name="connsiteX6" fmla="*/ 10417 w 61608"/>
              <a:gd name="connsiteY6" fmla="*/ 10165 h 46122"/>
              <a:gd name="connsiteX7" fmla="*/ 9019 w 61608"/>
              <a:gd name="connsiteY7" fmla="*/ 10165 h 46122"/>
              <a:gd name="connsiteX8" fmla="*/ 6605 w 61608"/>
              <a:gd name="connsiteY8" fmla="*/ 10037 h 46122"/>
              <a:gd name="connsiteX9" fmla="*/ 4827 w 61608"/>
              <a:gd name="connsiteY9" fmla="*/ 12833 h 46122"/>
              <a:gd name="connsiteX10" fmla="*/ 3049 w 61608"/>
              <a:gd name="connsiteY10" fmla="*/ 15882 h 46122"/>
              <a:gd name="connsiteX11" fmla="*/ 1397 w 61608"/>
              <a:gd name="connsiteY11" fmla="*/ 18932 h 46122"/>
              <a:gd name="connsiteX12" fmla="*/ 635 w 61608"/>
              <a:gd name="connsiteY12" fmla="*/ 20456 h 46122"/>
              <a:gd name="connsiteX13" fmla="*/ 0 w 61608"/>
              <a:gd name="connsiteY13" fmla="*/ 21981 h 46122"/>
              <a:gd name="connsiteX14" fmla="*/ 254 w 61608"/>
              <a:gd name="connsiteY14" fmla="*/ 23124 h 46122"/>
              <a:gd name="connsiteX15" fmla="*/ 635 w 61608"/>
              <a:gd name="connsiteY15" fmla="*/ 24268 h 46122"/>
              <a:gd name="connsiteX16" fmla="*/ 1143 w 61608"/>
              <a:gd name="connsiteY16" fmla="*/ 25412 h 46122"/>
              <a:gd name="connsiteX17" fmla="*/ 1779 w 61608"/>
              <a:gd name="connsiteY17" fmla="*/ 26555 h 46122"/>
              <a:gd name="connsiteX18" fmla="*/ 2541 w 61608"/>
              <a:gd name="connsiteY18" fmla="*/ 27699 h 46122"/>
              <a:gd name="connsiteX19" fmla="*/ 3303 w 61608"/>
              <a:gd name="connsiteY19" fmla="*/ 28969 h 46122"/>
              <a:gd name="connsiteX20" fmla="*/ 5208 w 61608"/>
              <a:gd name="connsiteY20" fmla="*/ 31510 h 46122"/>
              <a:gd name="connsiteX21" fmla="*/ 7367 w 61608"/>
              <a:gd name="connsiteY21" fmla="*/ 34179 h 46122"/>
              <a:gd name="connsiteX22" fmla="*/ 9908 w 61608"/>
              <a:gd name="connsiteY22" fmla="*/ 36974 h 46122"/>
              <a:gd name="connsiteX23" fmla="*/ 15497 w 61608"/>
              <a:gd name="connsiteY23" fmla="*/ 43200 h 46122"/>
              <a:gd name="connsiteX24" fmla="*/ 17403 w 61608"/>
              <a:gd name="connsiteY24" fmla="*/ 43073 h 46122"/>
              <a:gd name="connsiteX25" fmla="*/ 19182 w 61608"/>
              <a:gd name="connsiteY25" fmla="*/ 42946 h 46122"/>
              <a:gd name="connsiteX26" fmla="*/ 20833 w 61608"/>
              <a:gd name="connsiteY26" fmla="*/ 42946 h 46122"/>
              <a:gd name="connsiteX27" fmla="*/ 22357 w 61608"/>
              <a:gd name="connsiteY27" fmla="*/ 43073 h 46122"/>
              <a:gd name="connsiteX28" fmla="*/ 23754 w 61608"/>
              <a:gd name="connsiteY28" fmla="*/ 43200 h 46122"/>
              <a:gd name="connsiteX29" fmla="*/ 25024 w 61608"/>
              <a:gd name="connsiteY29" fmla="*/ 43454 h 46122"/>
              <a:gd name="connsiteX30" fmla="*/ 27438 w 61608"/>
              <a:gd name="connsiteY30" fmla="*/ 43962 h 46122"/>
              <a:gd name="connsiteX31" fmla="*/ 32265 w 61608"/>
              <a:gd name="connsiteY31" fmla="*/ 45233 h 46122"/>
              <a:gd name="connsiteX32" fmla="*/ 34933 w 61608"/>
              <a:gd name="connsiteY32" fmla="*/ 45741 h 46122"/>
              <a:gd name="connsiteX33" fmla="*/ 36457 w 61608"/>
              <a:gd name="connsiteY33" fmla="*/ 45995 h 46122"/>
              <a:gd name="connsiteX34" fmla="*/ 38109 w 61608"/>
              <a:gd name="connsiteY34" fmla="*/ 46122 h 46122"/>
              <a:gd name="connsiteX35" fmla="*/ 39379 w 61608"/>
              <a:gd name="connsiteY35" fmla="*/ 46122 h 46122"/>
              <a:gd name="connsiteX36" fmla="*/ 40776 w 61608"/>
              <a:gd name="connsiteY36" fmla="*/ 45995 h 46122"/>
              <a:gd name="connsiteX37" fmla="*/ 42300 w 61608"/>
              <a:gd name="connsiteY37" fmla="*/ 45741 h 46122"/>
              <a:gd name="connsiteX38" fmla="*/ 43825 w 61608"/>
              <a:gd name="connsiteY38" fmla="*/ 45360 h 46122"/>
              <a:gd name="connsiteX39" fmla="*/ 45476 w 61608"/>
              <a:gd name="connsiteY39" fmla="*/ 44979 h 46122"/>
              <a:gd name="connsiteX40" fmla="*/ 47127 w 61608"/>
              <a:gd name="connsiteY40" fmla="*/ 44471 h 46122"/>
              <a:gd name="connsiteX41" fmla="*/ 48779 w 61608"/>
              <a:gd name="connsiteY41" fmla="*/ 43835 h 46122"/>
              <a:gd name="connsiteX42" fmla="*/ 50430 w 61608"/>
              <a:gd name="connsiteY42" fmla="*/ 43200 h 46122"/>
              <a:gd name="connsiteX43" fmla="*/ 51955 w 61608"/>
              <a:gd name="connsiteY43" fmla="*/ 42438 h 46122"/>
              <a:gd name="connsiteX44" fmla="*/ 53479 w 61608"/>
              <a:gd name="connsiteY44" fmla="*/ 41675 h 46122"/>
              <a:gd name="connsiteX45" fmla="*/ 54877 w 61608"/>
              <a:gd name="connsiteY45" fmla="*/ 40786 h 46122"/>
              <a:gd name="connsiteX46" fmla="*/ 56147 w 61608"/>
              <a:gd name="connsiteY46" fmla="*/ 39896 h 46122"/>
              <a:gd name="connsiteX47" fmla="*/ 57290 w 61608"/>
              <a:gd name="connsiteY47" fmla="*/ 38880 h 46122"/>
              <a:gd name="connsiteX48" fmla="*/ 57798 w 61608"/>
              <a:gd name="connsiteY48" fmla="*/ 38372 h 46122"/>
              <a:gd name="connsiteX49" fmla="*/ 58179 w 61608"/>
              <a:gd name="connsiteY49" fmla="*/ 37863 h 46122"/>
              <a:gd name="connsiteX50" fmla="*/ 58560 w 61608"/>
              <a:gd name="connsiteY50" fmla="*/ 37355 h 46122"/>
              <a:gd name="connsiteX51" fmla="*/ 58942 w 61608"/>
              <a:gd name="connsiteY51" fmla="*/ 36847 h 46122"/>
              <a:gd name="connsiteX52" fmla="*/ 59195 w 61608"/>
              <a:gd name="connsiteY52" fmla="*/ 36339 h 46122"/>
              <a:gd name="connsiteX53" fmla="*/ 59450 w 61608"/>
              <a:gd name="connsiteY53" fmla="*/ 35830 h 46122"/>
              <a:gd name="connsiteX54" fmla="*/ 59830 w 61608"/>
              <a:gd name="connsiteY54" fmla="*/ 34560 h 46122"/>
              <a:gd name="connsiteX55" fmla="*/ 60085 w 61608"/>
              <a:gd name="connsiteY55" fmla="*/ 33162 h 46122"/>
              <a:gd name="connsiteX56" fmla="*/ 60339 w 61608"/>
              <a:gd name="connsiteY56" fmla="*/ 30367 h 46122"/>
              <a:gd name="connsiteX57" fmla="*/ 60592 w 61608"/>
              <a:gd name="connsiteY57" fmla="*/ 27572 h 46122"/>
              <a:gd name="connsiteX58" fmla="*/ 60847 w 61608"/>
              <a:gd name="connsiteY58" fmla="*/ 26174 h 46122"/>
              <a:gd name="connsiteX59" fmla="*/ 61101 w 61608"/>
              <a:gd name="connsiteY59" fmla="*/ 24903 h 46122"/>
              <a:gd name="connsiteX60" fmla="*/ 61482 w 61608"/>
              <a:gd name="connsiteY60" fmla="*/ 23379 h 46122"/>
              <a:gd name="connsiteX61" fmla="*/ 61609 w 61608"/>
              <a:gd name="connsiteY61" fmla="*/ 21981 h 46122"/>
              <a:gd name="connsiteX62" fmla="*/ 61609 w 61608"/>
              <a:gd name="connsiteY62" fmla="*/ 20583 h 46122"/>
              <a:gd name="connsiteX63" fmla="*/ 61482 w 61608"/>
              <a:gd name="connsiteY63" fmla="*/ 19186 h 46122"/>
              <a:gd name="connsiteX64" fmla="*/ 61355 w 61608"/>
              <a:gd name="connsiteY64" fmla="*/ 17661 h 46122"/>
              <a:gd name="connsiteX65" fmla="*/ 61101 w 61608"/>
              <a:gd name="connsiteY65" fmla="*/ 16136 h 46122"/>
              <a:gd name="connsiteX66" fmla="*/ 60339 w 61608"/>
              <a:gd name="connsiteY66" fmla="*/ 13087 h 46122"/>
              <a:gd name="connsiteX67" fmla="*/ 58560 w 61608"/>
              <a:gd name="connsiteY67" fmla="*/ 6861 h 46122"/>
              <a:gd name="connsiteX68" fmla="*/ 57798 w 61608"/>
              <a:gd name="connsiteY68" fmla="*/ 3558 h 46122"/>
              <a:gd name="connsiteX69" fmla="*/ 57417 w 61608"/>
              <a:gd name="connsiteY69" fmla="*/ 1779 h 46122"/>
              <a:gd name="connsiteX70" fmla="*/ 57163 w 61608"/>
              <a:gd name="connsiteY70" fmla="*/ 0 h 46122"/>
              <a:gd name="connsiteX71" fmla="*/ 21595 w 61608"/>
              <a:gd name="connsiteY71" fmla="*/ 254 h 46122"/>
              <a:gd name="connsiteX72" fmla="*/ 20579 w 61608"/>
              <a:gd name="connsiteY72" fmla="*/ 3176 h 46122"/>
              <a:gd name="connsiteX73" fmla="*/ 19689 w 61608"/>
              <a:gd name="connsiteY73" fmla="*/ 5463 h 46122"/>
              <a:gd name="connsiteX74" fmla="*/ 19182 w 61608"/>
              <a:gd name="connsiteY74" fmla="*/ 6353 h 46122"/>
              <a:gd name="connsiteX75" fmla="*/ 18927 w 61608"/>
              <a:gd name="connsiteY75" fmla="*/ 6734 h 46122"/>
              <a:gd name="connsiteX76" fmla="*/ 18673 w 61608"/>
              <a:gd name="connsiteY76" fmla="*/ 7115 h 46122"/>
              <a:gd name="connsiteX77" fmla="*/ 18419 w 61608"/>
              <a:gd name="connsiteY77" fmla="*/ 7369 h 46122"/>
              <a:gd name="connsiteX78" fmla="*/ 18165 w 61608"/>
              <a:gd name="connsiteY78" fmla="*/ 7623 h 46122"/>
              <a:gd name="connsiteX79" fmla="*/ 17784 w 61608"/>
              <a:gd name="connsiteY79" fmla="*/ 7878 h 46122"/>
              <a:gd name="connsiteX80" fmla="*/ 17276 w 61608"/>
              <a:gd name="connsiteY80" fmla="*/ 8513 h 4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1608" h="46122">
                <a:moveTo>
                  <a:pt x="17276" y="8513"/>
                </a:moveTo>
                <a:lnTo>
                  <a:pt x="16641" y="8894"/>
                </a:lnTo>
                <a:lnTo>
                  <a:pt x="16006" y="9148"/>
                </a:lnTo>
                <a:lnTo>
                  <a:pt x="14608" y="9529"/>
                </a:lnTo>
                <a:lnTo>
                  <a:pt x="13211" y="9783"/>
                </a:lnTo>
                <a:lnTo>
                  <a:pt x="11814" y="10037"/>
                </a:lnTo>
                <a:lnTo>
                  <a:pt x="10417" y="10165"/>
                </a:lnTo>
                <a:lnTo>
                  <a:pt x="9019" y="10165"/>
                </a:lnTo>
                <a:cubicBezTo>
                  <a:pt x="8130" y="10165"/>
                  <a:pt x="7367" y="10165"/>
                  <a:pt x="6605" y="10037"/>
                </a:cubicBezTo>
                <a:cubicBezTo>
                  <a:pt x="5970" y="10927"/>
                  <a:pt x="5462" y="11816"/>
                  <a:pt x="4827" y="12833"/>
                </a:cubicBezTo>
                <a:lnTo>
                  <a:pt x="3049" y="15882"/>
                </a:lnTo>
                <a:lnTo>
                  <a:pt x="1397" y="18932"/>
                </a:lnTo>
                <a:lnTo>
                  <a:pt x="635" y="20456"/>
                </a:lnTo>
                <a:lnTo>
                  <a:pt x="0" y="21981"/>
                </a:lnTo>
                <a:lnTo>
                  <a:pt x="254" y="23124"/>
                </a:lnTo>
                <a:lnTo>
                  <a:pt x="635" y="24268"/>
                </a:lnTo>
                <a:lnTo>
                  <a:pt x="1143" y="25412"/>
                </a:lnTo>
                <a:lnTo>
                  <a:pt x="1779" y="26555"/>
                </a:lnTo>
                <a:lnTo>
                  <a:pt x="2541" y="27699"/>
                </a:lnTo>
                <a:lnTo>
                  <a:pt x="3303" y="28969"/>
                </a:lnTo>
                <a:cubicBezTo>
                  <a:pt x="3938" y="29732"/>
                  <a:pt x="4573" y="30621"/>
                  <a:pt x="5208" y="31510"/>
                </a:cubicBezTo>
                <a:cubicBezTo>
                  <a:pt x="5970" y="32400"/>
                  <a:pt x="6605" y="33289"/>
                  <a:pt x="7367" y="34179"/>
                </a:cubicBezTo>
                <a:cubicBezTo>
                  <a:pt x="8130" y="35068"/>
                  <a:pt x="9019" y="36085"/>
                  <a:pt x="9908" y="36974"/>
                </a:cubicBezTo>
                <a:cubicBezTo>
                  <a:pt x="11686" y="38880"/>
                  <a:pt x="13592" y="41040"/>
                  <a:pt x="15497" y="43200"/>
                </a:cubicBezTo>
                <a:cubicBezTo>
                  <a:pt x="16132" y="43073"/>
                  <a:pt x="16768" y="43073"/>
                  <a:pt x="17403" y="43073"/>
                </a:cubicBezTo>
                <a:cubicBezTo>
                  <a:pt x="18038" y="43073"/>
                  <a:pt x="18546" y="43073"/>
                  <a:pt x="19182" y="42946"/>
                </a:cubicBezTo>
                <a:cubicBezTo>
                  <a:pt x="19689" y="42946"/>
                  <a:pt x="20324" y="42946"/>
                  <a:pt x="20833" y="42946"/>
                </a:cubicBezTo>
                <a:lnTo>
                  <a:pt x="22357" y="43073"/>
                </a:lnTo>
                <a:lnTo>
                  <a:pt x="23754" y="43200"/>
                </a:lnTo>
                <a:lnTo>
                  <a:pt x="25024" y="43454"/>
                </a:lnTo>
                <a:cubicBezTo>
                  <a:pt x="25914" y="43581"/>
                  <a:pt x="26676" y="43835"/>
                  <a:pt x="27438" y="43962"/>
                </a:cubicBezTo>
                <a:cubicBezTo>
                  <a:pt x="29089" y="44343"/>
                  <a:pt x="30614" y="44852"/>
                  <a:pt x="32265" y="45233"/>
                </a:cubicBezTo>
                <a:cubicBezTo>
                  <a:pt x="33154" y="45360"/>
                  <a:pt x="34044" y="45614"/>
                  <a:pt x="34933" y="45741"/>
                </a:cubicBezTo>
                <a:lnTo>
                  <a:pt x="36457" y="45995"/>
                </a:lnTo>
                <a:lnTo>
                  <a:pt x="38109" y="46122"/>
                </a:lnTo>
                <a:cubicBezTo>
                  <a:pt x="38490" y="46122"/>
                  <a:pt x="38871" y="46122"/>
                  <a:pt x="39379" y="46122"/>
                </a:cubicBezTo>
                <a:cubicBezTo>
                  <a:pt x="39760" y="46122"/>
                  <a:pt x="40268" y="45995"/>
                  <a:pt x="40776" y="45995"/>
                </a:cubicBezTo>
                <a:lnTo>
                  <a:pt x="42300" y="45741"/>
                </a:lnTo>
                <a:lnTo>
                  <a:pt x="43825" y="45360"/>
                </a:lnTo>
                <a:lnTo>
                  <a:pt x="45476" y="44979"/>
                </a:lnTo>
                <a:lnTo>
                  <a:pt x="47127" y="44471"/>
                </a:lnTo>
                <a:lnTo>
                  <a:pt x="48779" y="43835"/>
                </a:lnTo>
                <a:lnTo>
                  <a:pt x="50430" y="43200"/>
                </a:lnTo>
                <a:lnTo>
                  <a:pt x="51955" y="42438"/>
                </a:lnTo>
                <a:lnTo>
                  <a:pt x="53479" y="41675"/>
                </a:lnTo>
                <a:lnTo>
                  <a:pt x="54877" y="40786"/>
                </a:lnTo>
                <a:lnTo>
                  <a:pt x="56147" y="39896"/>
                </a:lnTo>
                <a:lnTo>
                  <a:pt x="57290" y="38880"/>
                </a:lnTo>
                <a:lnTo>
                  <a:pt x="57798" y="38372"/>
                </a:lnTo>
                <a:lnTo>
                  <a:pt x="58179" y="37863"/>
                </a:lnTo>
                <a:lnTo>
                  <a:pt x="58560" y="37355"/>
                </a:lnTo>
                <a:lnTo>
                  <a:pt x="58942" y="36847"/>
                </a:lnTo>
                <a:lnTo>
                  <a:pt x="59195" y="36339"/>
                </a:lnTo>
                <a:lnTo>
                  <a:pt x="59450" y="35830"/>
                </a:lnTo>
                <a:lnTo>
                  <a:pt x="59830" y="34560"/>
                </a:lnTo>
                <a:lnTo>
                  <a:pt x="60085" y="33162"/>
                </a:lnTo>
                <a:lnTo>
                  <a:pt x="60339" y="30367"/>
                </a:lnTo>
                <a:lnTo>
                  <a:pt x="60592" y="27572"/>
                </a:lnTo>
                <a:lnTo>
                  <a:pt x="60847" y="26174"/>
                </a:lnTo>
                <a:lnTo>
                  <a:pt x="61101" y="24903"/>
                </a:lnTo>
                <a:lnTo>
                  <a:pt x="61482" y="23379"/>
                </a:lnTo>
                <a:lnTo>
                  <a:pt x="61609" y="21981"/>
                </a:lnTo>
                <a:lnTo>
                  <a:pt x="61609" y="20583"/>
                </a:lnTo>
                <a:lnTo>
                  <a:pt x="61482" y="19186"/>
                </a:lnTo>
                <a:lnTo>
                  <a:pt x="61355" y="17661"/>
                </a:lnTo>
                <a:lnTo>
                  <a:pt x="61101" y="16136"/>
                </a:lnTo>
                <a:lnTo>
                  <a:pt x="60339" y="13087"/>
                </a:lnTo>
                <a:cubicBezTo>
                  <a:pt x="59704" y="11054"/>
                  <a:pt x="59195" y="9021"/>
                  <a:pt x="58560" y="6861"/>
                </a:cubicBezTo>
                <a:lnTo>
                  <a:pt x="57798" y="3558"/>
                </a:lnTo>
                <a:lnTo>
                  <a:pt x="57417" y="1779"/>
                </a:lnTo>
                <a:lnTo>
                  <a:pt x="57163" y="0"/>
                </a:lnTo>
                <a:cubicBezTo>
                  <a:pt x="48652" y="0"/>
                  <a:pt x="29979" y="254"/>
                  <a:pt x="21595" y="254"/>
                </a:cubicBezTo>
                <a:cubicBezTo>
                  <a:pt x="21214" y="1397"/>
                  <a:pt x="20959" y="2287"/>
                  <a:pt x="20579" y="3176"/>
                </a:cubicBezTo>
                <a:cubicBezTo>
                  <a:pt x="20324" y="4066"/>
                  <a:pt x="19944" y="4828"/>
                  <a:pt x="19689" y="5463"/>
                </a:cubicBezTo>
                <a:lnTo>
                  <a:pt x="19182" y="6353"/>
                </a:lnTo>
                <a:lnTo>
                  <a:pt x="18927" y="6734"/>
                </a:lnTo>
                <a:lnTo>
                  <a:pt x="18673" y="7115"/>
                </a:lnTo>
                <a:lnTo>
                  <a:pt x="18419" y="7369"/>
                </a:lnTo>
                <a:lnTo>
                  <a:pt x="18165" y="7623"/>
                </a:lnTo>
                <a:lnTo>
                  <a:pt x="17784" y="7878"/>
                </a:lnTo>
                <a:lnTo>
                  <a:pt x="17276" y="8513"/>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4" name="Freeform 323">
            <a:extLst>
              <a:ext uri="{FF2B5EF4-FFF2-40B4-BE49-F238E27FC236}">
                <a16:creationId xmlns:a16="http://schemas.microsoft.com/office/drawing/2014/main" id="{64DF484B-5BF5-4549-AEB3-EEC4653F13A6}"/>
              </a:ext>
            </a:extLst>
          </p:cNvPr>
          <p:cNvSpPr/>
          <p:nvPr/>
        </p:nvSpPr>
        <p:spPr>
          <a:xfrm>
            <a:off x="5478344" y="6446907"/>
            <a:ext cx="98955" cy="33899"/>
          </a:xfrm>
          <a:custGeom>
            <a:avLst/>
            <a:gdLst>
              <a:gd name="connsiteX0" fmla="*/ 0 w 98955"/>
              <a:gd name="connsiteY0" fmla="*/ 1906 h 37736"/>
              <a:gd name="connsiteX1" fmla="*/ 1398 w 98955"/>
              <a:gd name="connsiteY1" fmla="*/ 10673 h 37736"/>
              <a:gd name="connsiteX2" fmla="*/ 2668 w 98955"/>
              <a:gd name="connsiteY2" fmla="*/ 19567 h 37736"/>
              <a:gd name="connsiteX3" fmla="*/ 4954 w 98955"/>
              <a:gd name="connsiteY3" fmla="*/ 37355 h 37736"/>
              <a:gd name="connsiteX4" fmla="*/ 8003 w 98955"/>
              <a:gd name="connsiteY4" fmla="*/ 37355 h 37736"/>
              <a:gd name="connsiteX5" fmla="*/ 27312 w 98955"/>
              <a:gd name="connsiteY5" fmla="*/ 37609 h 37736"/>
              <a:gd name="connsiteX6" fmla="*/ 28836 w 98955"/>
              <a:gd name="connsiteY6" fmla="*/ 37609 h 37736"/>
              <a:gd name="connsiteX7" fmla="*/ 29344 w 98955"/>
              <a:gd name="connsiteY7" fmla="*/ 37609 h 37736"/>
              <a:gd name="connsiteX8" fmla="*/ 42555 w 98955"/>
              <a:gd name="connsiteY8" fmla="*/ 37736 h 37736"/>
              <a:gd name="connsiteX9" fmla="*/ 55766 w 98955"/>
              <a:gd name="connsiteY9" fmla="*/ 37609 h 37736"/>
              <a:gd name="connsiteX10" fmla="*/ 66437 w 98955"/>
              <a:gd name="connsiteY10" fmla="*/ 37355 h 37736"/>
              <a:gd name="connsiteX11" fmla="*/ 71518 w 98955"/>
              <a:gd name="connsiteY11" fmla="*/ 37355 h 37736"/>
              <a:gd name="connsiteX12" fmla="*/ 73296 w 98955"/>
              <a:gd name="connsiteY12" fmla="*/ 37355 h 37736"/>
              <a:gd name="connsiteX13" fmla="*/ 74186 w 98955"/>
              <a:gd name="connsiteY13" fmla="*/ 37482 h 37736"/>
              <a:gd name="connsiteX14" fmla="*/ 74693 w 98955"/>
              <a:gd name="connsiteY14" fmla="*/ 37609 h 37736"/>
              <a:gd name="connsiteX15" fmla="*/ 75329 w 98955"/>
              <a:gd name="connsiteY15" fmla="*/ 37609 h 37736"/>
              <a:gd name="connsiteX16" fmla="*/ 77107 w 98955"/>
              <a:gd name="connsiteY16" fmla="*/ 37609 h 37736"/>
              <a:gd name="connsiteX17" fmla="*/ 81680 w 98955"/>
              <a:gd name="connsiteY17" fmla="*/ 37355 h 37736"/>
              <a:gd name="connsiteX18" fmla="*/ 89048 w 98955"/>
              <a:gd name="connsiteY18" fmla="*/ 36720 h 37736"/>
              <a:gd name="connsiteX19" fmla="*/ 90318 w 98955"/>
              <a:gd name="connsiteY19" fmla="*/ 36593 h 37736"/>
              <a:gd name="connsiteX20" fmla="*/ 92732 w 98955"/>
              <a:gd name="connsiteY20" fmla="*/ 36212 h 37736"/>
              <a:gd name="connsiteX21" fmla="*/ 95780 w 98955"/>
              <a:gd name="connsiteY21" fmla="*/ 35704 h 37736"/>
              <a:gd name="connsiteX22" fmla="*/ 98956 w 98955"/>
              <a:gd name="connsiteY22" fmla="*/ 35322 h 37736"/>
              <a:gd name="connsiteX23" fmla="*/ 98956 w 98955"/>
              <a:gd name="connsiteY23" fmla="*/ 26428 h 37736"/>
              <a:gd name="connsiteX24" fmla="*/ 98702 w 98955"/>
              <a:gd name="connsiteY24" fmla="*/ 17661 h 37736"/>
              <a:gd name="connsiteX25" fmla="*/ 98448 w 98955"/>
              <a:gd name="connsiteY25" fmla="*/ 8894 h 37736"/>
              <a:gd name="connsiteX26" fmla="*/ 98448 w 98955"/>
              <a:gd name="connsiteY26" fmla="*/ 0 h 37736"/>
              <a:gd name="connsiteX27" fmla="*/ 59450 w 98955"/>
              <a:gd name="connsiteY27" fmla="*/ 1397 h 37736"/>
              <a:gd name="connsiteX28" fmla="*/ 0 w 98955"/>
              <a:gd name="connsiteY28" fmla="*/ 1906 h 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955" h="37736">
                <a:moveTo>
                  <a:pt x="0" y="1906"/>
                </a:moveTo>
                <a:lnTo>
                  <a:pt x="1398" y="10673"/>
                </a:lnTo>
                <a:lnTo>
                  <a:pt x="2668" y="19567"/>
                </a:lnTo>
                <a:lnTo>
                  <a:pt x="4954" y="37355"/>
                </a:lnTo>
                <a:lnTo>
                  <a:pt x="8003" y="37355"/>
                </a:lnTo>
                <a:lnTo>
                  <a:pt x="27312" y="37609"/>
                </a:lnTo>
                <a:cubicBezTo>
                  <a:pt x="27819" y="37609"/>
                  <a:pt x="28455" y="37609"/>
                  <a:pt x="28836" y="37609"/>
                </a:cubicBezTo>
                <a:lnTo>
                  <a:pt x="29344" y="37609"/>
                </a:lnTo>
                <a:lnTo>
                  <a:pt x="42555" y="37736"/>
                </a:lnTo>
                <a:lnTo>
                  <a:pt x="55766" y="37609"/>
                </a:lnTo>
                <a:cubicBezTo>
                  <a:pt x="58307" y="37609"/>
                  <a:pt x="62626" y="37482"/>
                  <a:pt x="66437" y="37355"/>
                </a:cubicBezTo>
                <a:cubicBezTo>
                  <a:pt x="68342" y="37355"/>
                  <a:pt x="70120" y="37355"/>
                  <a:pt x="71518" y="37355"/>
                </a:cubicBezTo>
                <a:cubicBezTo>
                  <a:pt x="72153" y="37355"/>
                  <a:pt x="72788" y="37355"/>
                  <a:pt x="73296" y="37355"/>
                </a:cubicBezTo>
                <a:cubicBezTo>
                  <a:pt x="73804" y="37355"/>
                  <a:pt x="74058" y="37482"/>
                  <a:pt x="74186" y="37482"/>
                </a:cubicBezTo>
                <a:cubicBezTo>
                  <a:pt x="74312" y="37482"/>
                  <a:pt x="74439" y="37482"/>
                  <a:pt x="74693" y="37609"/>
                </a:cubicBezTo>
                <a:cubicBezTo>
                  <a:pt x="74820" y="37609"/>
                  <a:pt x="75074" y="37609"/>
                  <a:pt x="75329" y="37609"/>
                </a:cubicBezTo>
                <a:cubicBezTo>
                  <a:pt x="75837" y="37609"/>
                  <a:pt x="76345" y="37609"/>
                  <a:pt x="77107" y="37609"/>
                </a:cubicBezTo>
                <a:cubicBezTo>
                  <a:pt x="78377" y="37482"/>
                  <a:pt x="80029" y="37355"/>
                  <a:pt x="81680" y="37355"/>
                </a:cubicBezTo>
                <a:cubicBezTo>
                  <a:pt x="84856" y="37101"/>
                  <a:pt x="88158" y="36847"/>
                  <a:pt x="89048" y="36720"/>
                </a:cubicBezTo>
                <a:cubicBezTo>
                  <a:pt x="89175" y="36720"/>
                  <a:pt x="89683" y="36593"/>
                  <a:pt x="90318" y="36593"/>
                </a:cubicBezTo>
                <a:cubicBezTo>
                  <a:pt x="90953" y="36466"/>
                  <a:pt x="91842" y="36339"/>
                  <a:pt x="92732" y="36212"/>
                </a:cubicBezTo>
                <a:cubicBezTo>
                  <a:pt x="93621" y="36085"/>
                  <a:pt x="94764" y="35831"/>
                  <a:pt x="95780" y="35704"/>
                </a:cubicBezTo>
                <a:cubicBezTo>
                  <a:pt x="96797" y="35576"/>
                  <a:pt x="97940" y="35450"/>
                  <a:pt x="98956" y="35322"/>
                </a:cubicBezTo>
                <a:cubicBezTo>
                  <a:pt x="98956" y="32273"/>
                  <a:pt x="98956" y="29351"/>
                  <a:pt x="98956" y="26428"/>
                </a:cubicBezTo>
                <a:lnTo>
                  <a:pt x="98702" y="17661"/>
                </a:lnTo>
                <a:lnTo>
                  <a:pt x="98448" y="8894"/>
                </a:lnTo>
                <a:cubicBezTo>
                  <a:pt x="98448" y="5972"/>
                  <a:pt x="98448" y="3049"/>
                  <a:pt x="98448" y="0"/>
                </a:cubicBezTo>
                <a:cubicBezTo>
                  <a:pt x="85364" y="508"/>
                  <a:pt x="72153" y="890"/>
                  <a:pt x="59450" y="1397"/>
                </a:cubicBezTo>
                <a:lnTo>
                  <a:pt x="0" y="1906"/>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5" name="Freeform 324">
            <a:extLst>
              <a:ext uri="{FF2B5EF4-FFF2-40B4-BE49-F238E27FC236}">
                <a16:creationId xmlns:a16="http://schemas.microsoft.com/office/drawing/2014/main" id="{6F122603-6B9D-F047-8AC3-4A445E1ED326}"/>
              </a:ext>
            </a:extLst>
          </p:cNvPr>
          <p:cNvSpPr/>
          <p:nvPr/>
        </p:nvSpPr>
        <p:spPr>
          <a:xfrm>
            <a:off x="5478597" y="6446907"/>
            <a:ext cx="126000" cy="33899"/>
          </a:xfrm>
          <a:custGeom>
            <a:avLst/>
            <a:gdLst>
              <a:gd name="connsiteX0" fmla="*/ 1397 w 116485"/>
              <a:gd name="connsiteY0" fmla="*/ 1779 h 37736"/>
              <a:gd name="connsiteX1" fmla="*/ 2159 w 116485"/>
              <a:gd name="connsiteY1" fmla="*/ 6099 h 37736"/>
              <a:gd name="connsiteX2" fmla="*/ 2668 w 116485"/>
              <a:gd name="connsiteY2" fmla="*/ 10419 h 37736"/>
              <a:gd name="connsiteX3" fmla="*/ 2795 w 116485"/>
              <a:gd name="connsiteY3" fmla="*/ 14612 h 37736"/>
              <a:gd name="connsiteX4" fmla="*/ 2668 w 116485"/>
              <a:gd name="connsiteY4" fmla="*/ 18804 h 37736"/>
              <a:gd name="connsiteX5" fmla="*/ 2286 w 116485"/>
              <a:gd name="connsiteY5" fmla="*/ 22998 h 37736"/>
              <a:gd name="connsiteX6" fmla="*/ 1778 w 116485"/>
              <a:gd name="connsiteY6" fmla="*/ 27190 h 37736"/>
              <a:gd name="connsiteX7" fmla="*/ 1016 w 116485"/>
              <a:gd name="connsiteY7" fmla="*/ 31384 h 37736"/>
              <a:gd name="connsiteX8" fmla="*/ 0 w 116485"/>
              <a:gd name="connsiteY8" fmla="*/ 35576 h 37736"/>
              <a:gd name="connsiteX9" fmla="*/ 2286 w 116485"/>
              <a:gd name="connsiteY9" fmla="*/ 35576 h 37736"/>
              <a:gd name="connsiteX10" fmla="*/ 4700 w 116485"/>
              <a:gd name="connsiteY10" fmla="*/ 35576 h 37736"/>
              <a:gd name="connsiteX11" fmla="*/ 7368 w 116485"/>
              <a:gd name="connsiteY11" fmla="*/ 35831 h 37736"/>
              <a:gd name="connsiteX12" fmla="*/ 10289 w 116485"/>
              <a:gd name="connsiteY12" fmla="*/ 36212 h 37736"/>
              <a:gd name="connsiteX13" fmla="*/ 19308 w 116485"/>
              <a:gd name="connsiteY13" fmla="*/ 37101 h 37736"/>
              <a:gd name="connsiteX14" fmla="*/ 24136 w 116485"/>
              <a:gd name="connsiteY14" fmla="*/ 37609 h 37736"/>
              <a:gd name="connsiteX15" fmla="*/ 26295 w 116485"/>
              <a:gd name="connsiteY15" fmla="*/ 37736 h 37736"/>
              <a:gd name="connsiteX16" fmla="*/ 28201 w 116485"/>
              <a:gd name="connsiteY16" fmla="*/ 37736 h 37736"/>
              <a:gd name="connsiteX17" fmla="*/ 33917 w 116485"/>
              <a:gd name="connsiteY17" fmla="*/ 37482 h 37736"/>
              <a:gd name="connsiteX18" fmla="*/ 38744 w 116485"/>
              <a:gd name="connsiteY18" fmla="*/ 37101 h 37736"/>
              <a:gd name="connsiteX19" fmla="*/ 49287 w 116485"/>
              <a:gd name="connsiteY19" fmla="*/ 36466 h 37736"/>
              <a:gd name="connsiteX20" fmla="*/ 77488 w 116485"/>
              <a:gd name="connsiteY20" fmla="*/ 35576 h 37736"/>
              <a:gd name="connsiteX21" fmla="*/ 105689 w 116485"/>
              <a:gd name="connsiteY21" fmla="*/ 35068 h 37736"/>
              <a:gd name="connsiteX22" fmla="*/ 108356 w 116485"/>
              <a:gd name="connsiteY22" fmla="*/ 35068 h 37736"/>
              <a:gd name="connsiteX23" fmla="*/ 111024 w 116485"/>
              <a:gd name="connsiteY23" fmla="*/ 35195 h 37736"/>
              <a:gd name="connsiteX24" fmla="*/ 116486 w 116485"/>
              <a:gd name="connsiteY24" fmla="*/ 35704 h 37736"/>
              <a:gd name="connsiteX25" fmla="*/ 116486 w 116485"/>
              <a:gd name="connsiteY25" fmla="*/ 254 h 37736"/>
              <a:gd name="connsiteX26" fmla="*/ 110261 w 116485"/>
              <a:gd name="connsiteY26" fmla="*/ 127 h 37736"/>
              <a:gd name="connsiteX27" fmla="*/ 103783 w 116485"/>
              <a:gd name="connsiteY27" fmla="*/ 0 h 37736"/>
              <a:gd name="connsiteX28" fmla="*/ 97305 w 116485"/>
              <a:gd name="connsiteY28" fmla="*/ 0 h 37736"/>
              <a:gd name="connsiteX29" fmla="*/ 84347 w 116485"/>
              <a:gd name="connsiteY29" fmla="*/ 381 h 37736"/>
              <a:gd name="connsiteX30" fmla="*/ 71390 w 116485"/>
              <a:gd name="connsiteY30" fmla="*/ 1016 h 37736"/>
              <a:gd name="connsiteX31" fmla="*/ 58560 w 116485"/>
              <a:gd name="connsiteY31" fmla="*/ 1397 h 37736"/>
              <a:gd name="connsiteX32" fmla="*/ 1397 w 116485"/>
              <a:gd name="connsiteY32" fmla="*/ 1779 h 3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485" h="37736">
                <a:moveTo>
                  <a:pt x="1397" y="1779"/>
                </a:moveTo>
                <a:lnTo>
                  <a:pt x="2159" y="6099"/>
                </a:lnTo>
                <a:lnTo>
                  <a:pt x="2668" y="10419"/>
                </a:lnTo>
                <a:lnTo>
                  <a:pt x="2795" y="14612"/>
                </a:lnTo>
                <a:lnTo>
                  <a:pt x="2668" y="18804"/>
                </a:lnTo>
                <a:lnTo>
                  <a:pt x="2286" y="22998"/>
                </a:lnTo>
                <a:lnTo>
                  <a:pt x="1778" y="27190"/>
                </a:lnTo>
                <a:lnTo>
                  <a:pt x="1016" y="31384"/>
                </a:lnTo>
                <a:lnTo>
                  <a:pt x="0" y="35576"/>
                </a:lnTo>
                <a:cubicBezTo>
                  <a:pt x="762" y="35576"/>
                  <a:pt x="1524" y="35576"/>
                  <a:pt x="2286" y="35576"/>
                </a:cubicBezTo>
                <a:cubicBezTo>
                  <a:pt x="3049" y="35576"/>
                  <a:pt x="3938" y="35576"/>
                  <a:pt x="4700" y="35576"/>
                </a:cubicBezTo>
                <a:cubicBezTo>
                  <a:pt x="5589" y="35576"/>
                  <a:pt x="6478" y="35704"/>
                  <a:pt x="7368" y="35831"/>
                </a:cubicBezTo>
                <a:cubicBezTo>
                  <a:pt x="8257" y="35957"/>
                  <a:pt x="9273" y="36085"/>
                  <a:pt x="10289" y="36212"/>
                </a:cubicBezTo>
                <a:cubicBezTo>
                  <a:pt x="12576" y="36466"/>
                  <a:pt x="16005" y="36720"/>
                  <a:pt x="19308" y="37101"/>
                </a:cubicBezTo>
                <a:cubicBezTo>
                  <a:pt x="20960" y="37228"/>
                  <a:pt x="22611" y="37355"/>
                  <a:pt x="24136" y="37609"/>
                </a:cubicBezTo>
                <a:cubicBezTo>
                  <a:pt x="24898" y="37609"/>
                  <a:pt x="25660" y="37736"/>
                  <a:pt x="26295" y="37736"/>
                </a:cubicBezTo>
                <a:cubicBezTo>
                  <a:pt x="26930" y="37736"/>
                  <a:pt x="27565" y="37736"/>
                  <a:pt x="28201" y="37736"/>
                </a:cubicBezTo>
                <a:cubicBezTo>
                  <a:pt x="30360" y="37609"/>
                  <a:pt x="32138" y="37609"/>
                  <a:pt x="33917" y="37482"/>
                </a:cubicBezTo>
                <a:cubicBezTo>
                  <a:pt x="35568" y="37355"/>
                  <a:pt x="37220" y="37228"/>
                  <a:pt x="38744" y="37101"/>
                </a:cubicBezTo>
                <a:cubicBezTo>
                  <a:pt x="41920" y="36847"/>
                  <a:pt x="45095" y="36720"/>
                  <a:pt x="49287" y="36466"/>
                </a:cubicBezTo>
                <a:lnTo>
                  <a:pt x="77488" y="35576"/>
                </a:lnTo>
                <a:lnTo>
                  <a:pt x="105689" y="35068"/>
                </a:lnTo>
                <a:lnTo>
                  <a:pt x="108356" y="35068"/>
                </a:lnTo>
                <a:lnTo>
                  <a:pt x="111024" y="35195"/>
                </a:lnTo>
                <a:lnTo>
                  <a:pt x="116486" y="35704"/>
                </a:lnTo>
                <a:lnTo>
                  <a:pt x="116486" y="254"/>
                </a:lnTo>
                <a:lnTo>
                  <a:pt x="110261" y="127"/>
                </a:lnTo>
                <a:lnTo>
                  <a:pt x="103783" y="0"/>
                </a:lnTo>
                <a:lnTo>
                  <a:pt x="97305" y="0"/>
                </a:lnTo>
                <a:lnTo>
                  <a:pt x="84347" y="381"/>
                </a:lnTo>
                <a:cubicBezTo>
                  <a:pt x="80028" y="635"/>
                  <a:pt x="75709" y="762"/>
                  <a:pt x="71390" y="1016"/>
                </a:cubicBezTo>
                <a:cubicBezTo>
                  <a:pt x="67072" y="1143"/>
                  <a:pt x="62879" y="1271"/>
                  <a:pt x="58560" y="1397"/>
                </a:cubicBezTo>
                <a:lnTo>
                  <a:pt x="1397" y="177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6" name="Freeform 325">
            <a:extLst>
              <a:ext uri="{FF2B5EF4-FFF2-40B4-BE49-F238E27FC236}">
                <a16:creationId xmlns:a16="http://schemas.microsoft.com/office/drawing/2014/main" id="{457D7D53-3EAB-F842-B7AD-E1F1D787F24F}"/>
              </a:ext>
            </a:extLst>
          </p:cNvPr>
          <p:cNvSpPr/>
          <p:nvPr/>
        </p:nvSpPr>
        <p:spPr>
          <a:xfrm>
            <a:off x="5464066" y="6343727"/>
            <a:ext cx="36000" cy="97017"/>
          </a:xfrm>
          <a:custGeom>
            <a:avLst/>
            <a:gdLst>
              <a:gd name="connsiteX0" fmla="*/ 1016 w 37092"/>
              <a:gd name="connsiteY0" fmla="*/ 3939 h 104188"/>
              <a:gd name="connsiteX1" fmla="*/ 381 w 37092"/>
              <a:gd name="connsiteY1" fmla="*/ 9783 h 104188"/>
              <a:gd name="connsiteX2" fmla="*/ 127 w 37092"/>
              <a:gd name="connsiteY2" fmla="*/ 12579 h 104188"/>
              <a:gd name="connsiteX3" fmla="*/ 0 w 37092"/>
              <a:gd name="connsiteY3" fmla="*/ 15374 h 104188"/>
              <a:gd name="connsiteX4" fmla="*/ 0 w 37092"/>
              <a:gd name="connsiteY4" fmla="*/ 18169 h 104188"/>
              <a:gd name="connsiteX5" fmla="*/ 127 w 37092"/>
              <a:gd name="connsiteY5" fmla="*/ 20965 h 104188"/>
              <a:gd name="connsiteX6" fmla="*/ 381 w 37092"/>
              <a:gd name="connsiteY6" fmla="*/ 23760 h 104188"/>
              <a:gd name="connsiteX7" fmla="*/ 889 w 37092"/>
              <a:gd name="connsiteY7" fmla="*/ 26555 h 104188"/>
              <a:gd name="connsiteX8" fmla="*/ 1905 w 37092"/>
              <a:gd name="connsiteY8" fmla="*/ 31765 h 104188"/>
              <a:gd name="connsiteX9" fmla="*/ 2286 w 37092"/>
              <a:gd name="connsiteY9" fmla="*/ 34306 h 104188"/>
              <a:gd name="connsiteX10" fmla="*/ 2541 w 37092"/>
              <a:gd name="connsiteY10" fmla="*/ 36847 h 104188"/>
              <a:gd name="connsiteX11" fmla="*/ 2795 w 37092"/>
              <a:gd name="connsiteY11" fmla="*/ 39388 h 104188"/>
              <a:gd name="connsiteX12" fmla="*/ 2922 w 37092"/>
              <a:gd name="connsiteY12" fmla="*/ 42056 h 104188"/>
              <a:gd name="connsiteX13" fmla="*/ 2795 w 37092"/>
              <a:gd name="connsiteY13" fmla="*/ 44852 h 104188"/>
              <a:gd name="connsiteX14" fmla="*/ 2541 w 37092"/>
              <a:gd name="connsiteY14" fmla="*/ 47774 h 104188"/>
              <a:gd name="connsiteX15" fmla="*/ 2160 w 37092"/>
              <a:gd name="connsiteY15" fmla="*/ 52475 h 104188"/>
              <a:gd name="connsiteX16" fmla="*/ 1905 w 37092"/>
              <a:gd name="connsiteY16" fmla="*/ 57176 h 104188"/>
              <a:gd name="connsiteX17" fmla="*/ 1905 w 37092"/>
              <a:gd name="connsiteY17" fmla="*/ 66706 h 104188"/>
              <a:gd name="connsiteX18" fmla="*/ 2286 w 37092"/>
              <a:gd name="connsiteY18" fmla="*/ 85765 h 104188"/>
              <a:gd name="connsiteX19" fmla="*/ 2160 w 37092"/>
              <a:gd name="connsiteY19" fmla="*/ 102663 h 104188"/>
              <a:gd name="connsiteX20" fmla="*/ 3557 w 37092"/>
              <a:gd name="connsiteY20" fmla="*/ 102409 h 104188"/>
              <a:gd name="connsiteX21" fmla="*/ 4319 w 37092"/>
              <a:gd name="connsiteY21" fmla="*/ 102409 h 104188"/>
              <a:gd name="connsiteX22" fmla="*/ 5081 w 37092"/>
              <a:gd name="connsiteY22" fmla="*/ 102409 h 104188"/>
              <a:gd name="connsiteX23" fmla="*/ 5843 w 37092"/>
              <a:gd name="connsiteY23" fmla="*/ 102537 h 104188"/>
              <a:gd name="connsiteX24" fmla="*/ 6605 w 37092"/>
              <a:gd name="connsiteY24" fmla="*/ 102663 h 104188"/>
              <a:gd name="connsiteX25" fmla="*/ 7495 w 37092"/>
              <a:gd name="connsiteY25" fmla="*/ 102918 h 104188"/>
              <a:gd name="connsiteX26" fmla="*/ 8384 w 37092"/>
              <a:gd name="connsiteY26" fmla="*/ 103172 h 104188"/>
              <a:gd name="connsiteX27" fmla="*/ 9400 w 37092"/>
              <a:gd name="connsiteY27" fmla="*/ 103553 h 104188"/>
              <a:gd name="connsiteX28" fmla="*/ 10544 w 37092"/>
              <a:gd name="connsiteY28" fmla="*/ 102663 h 104188"/>
              <a:gd name="connsiteX29" fmla="*/ 11814 w 37092"/>
              <a:gd name="connsiteY29" fmla="*/ 101901 h 104188"/>
              <a:gd name="connsiteX30" fmla="*/ 13084 w 37092"/>
              <a:gd name="connsiteY30" fmla="*/ 101266 h 104188"/>
              <a:gd name="connsiteX31" fmla="*/ 14482 w 37092"/>
              <a:gd name="connsiteY31" fmla="*/ 100758 h 104188"/>
              <a:gd name="connsiteX32" fmla="*/ 15879 w 37092"/>
              <a:gd name="connsiteY32" fmla="*/ 100376 h 104188"/>
              <a:gd name="connsiteX33" fmla="*/ 17403 w 37092"/>
              <a:gd name="connsiteY33" fmla="*/ 100249 h 104188"/>
              <a:gd name="connsiteX34" fmla="*/ 18165 w 37092"/>
              <a:gd name="connsiteY34" fmla="*/ 100249 h 104188"/>
              <a:gd name="connsiteX35" fmla="*/ 18927 w 37092"/>
              <a:gd name="connsiteY35" fmla="*/ 100249 h 104188"/>
              <a:gd name="connsiteX36" fmla="*/ 19690 w 37092"/>
              <a:gd name="connsiteY36" fmla="*/ 100376 h 104188"/>
              <a:gd name="connsiteX37" fmla="*/ 20452 w 37092"/>
              <a:gd name="connsiteY37" fmla="*/ 100504 h 104188"/>
              <a:gd name="connsiteX38" fmla="*/ 24898 w 37092"/>
              <a:gd name="connsiteY38" fmla="*/ 101520 h 104188"/>
              <a:gd name="connsiteX39" fmla="*/ 29217 w 37092"/>
              <a:gd name="connsiteY39" fmla="*/ 102663 h 104188"/>
              <a:gd name="connsiteX40" fmla="*/ 29852 w 37092"/>
              <a:gd name="connsiteY40" fmla="*/ 102663 h 104188"/>
              <a:gd name="connsiteX41" fmla="*/ 30106 w 37092"/>
              <a:gd name="connsiteY41" fmla="*/ 102663 h 104188"/>
              <a:gd name="connsiteX42" fmla="*/ 30360 w 37092"/>
              <a:gd name="connsiteY42" fmla="*/ 102663 h 104188"/>
              <a:gd name="connsiteX43" fmla="*/ 32011 w 37092"/>
              <a:gd name="connsiteY43" fmla="*/ 102918 h 104188"/>
              <a:gd name="connsiteX44" fmla="*/ 33536 w 37092"/>
              <a:gd name="connsiteY44" fmla="*/ 103299 h 104188"/>
              <a:gd name="connsiteX45" fmla="*/ 34933 w 37092"/>
              <a:gd name="connsiteY45" fmla="*/ 103680 h 104188"/>
              <a:gd name="connsiteX46" fmla="*/ 36203 w 37092"/>
              <a:gd name="connsiteY46" fmla="*/ 104188 h 104188"/>
              <a:gd name="connsiteX47" fmla="*/ 36331 w 37092"/>
              <a:gd name="connsiteY47" fmla="*/ 100630 h 104188"/>
              <a:gd name="connsiteX48" fmla="*/ 36331 w 37092"/>
              <a:gd name="connsiteY48" fmla="*/ 97073 h 104188"/>
              <a:gd name="connsiteX49" fmla="*/ 36076 w 37092"/>
              <a:gd name="connsiteY49" fmla="*/ 89957 h 104188"/>
              <a:gd name="connsiteX50" fmla="*/ 35822 w 37092"/>
              <a:gd name="connsiteY50" fmla="*/ 82715 h 104188"/>
              <a:gd name="connsiteX51" fmla="*/ 35695 w 37092"/>
              <a:gd name="connsiteY51" fmla="*/ 75600 h 104188"/>
              <a:gd name="connsiteX52" fmla="*/ 36203 w 37092"/>
              <a:gd name="connsiteY52" fmla="*/ 37863 h 104188"/>
              <a:gd name="connsiteX53" fmla="*/ 36585 w 37092"/>
              <a:gd name="connsiteY53" fmla="*/ 18932 h 104188"/>
              <a:gd name="connsiteX54" fmla="*/ 37093 w 37092"/>
              <a:gd name="connsiteY54" fmla="*/ 0 h 104188"/>
              <a:gd name="connsiteX55" fmla="*/ 1651 w 37092"/>
              <a:gd name="connsiteY55" fmla="*/ 0 h 104188"/>
              <a:gd name="connsiteX56" fmla="*/ 1016 w 37092"/>
              <a:gd name="connsiteY56" fmla="*/ 3939 h 104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7092" h="104188">
                <a:moveTo>
                  <a:pt x="1016" y="3939"/>
                </a:moveTo>
                <a:cubicBezTo>
                  <a:pt x="762" y="5972"/>
                  <a:pt x="508" y="7878"/>
                  <a:pt x="381" y="9783"/>
                </a:cubicBezTo>
                <a:lnTo>
                  <a:pt x="127" y="12579"/>
                </a:lnTo>
                <a:lnTo>
                  <a:pt x="0" y="15374"/>
                </a:lnTo>
                <a:lnTo>
                  <a:pt x="0" y="18169"/>
                </a:lnTo>
                <a:lnTo>
                  <a:pt x="127" y="20965"/>
                </a:lnTo>
                <a:lnTo>
                  <a:pt x="381" y="23760"/>
                </a:lnTo>
                <a:lnTo>
                  <a:pt x="889" y="26555"/>
                </a:lnTo>
                <a:cubicBezTo>
                  <a:pt x="1270" y="28334"/>
                  <a:pt x="1524" y="29986"/>
                  <a:pt x="1905" y="31765"/>
                </a:cubicBezTo>
                <a:lnTo>
                  <a:pt x="2286" y="34306"/>
                </a:lnTo>
                <a:lnTo>
                  <a:pt x="2541" y="36847"/>
                </a:lnTo>
                <a:lnTo>
                  <a:pt x="2795" y="39388"/>
                </a:lnTo>
                <a:lnTo>
                  <a:pt x="2922" y="42056"/>
                </a:lnTo>
                <a:cubicBezTo>
                  <a:pt x="2922" y="42946"/>
                  <a:pt x="2922" y="43835"/>
                  <a:pt x="2795" y="44852"/>
                </a:cubicBezTo>
                <a:cubicBezTo>
                  <a:pt x="2668" y="45741"/>
                  <a:pt x="2668" y="46758"/>
                  <a:pt x="2541" y="47774"/>
                </a:cubicBezTo>
                <a:lnTo>
                  <a:pt x="2160" y="52475"/>
                </a:lnTo>
                <a:lnTo>
                  <a:pt x="1905" y="57176"/>
                </a:lnTo>
                <a:lnTo>
                  <a:pt x="1905" y="66706"/>
                </a:lnTo>
                <a:cubicBezTo>
                  <a:pt x="2033" y="73059"/>
                  <a:pt x="2160" y="79412"/>
                  <a:pt x="2286" y="85765"/>
                </a:cubicBezTo>
                <a:cubicBezTo>
                  <a:pt x="2286" y="91609"/>
                  <a:pt x="2160" y="97200"/>
                  <a:pt x="2160" y="102663"/>
                </a:cubicBezTo>
                <a:lnTo>
                  <a:pt x="3557" y="102409"/>
                </a:lnTo>
                <a:lnTo>
                  <a:pt x="4319" y="102409"/>
                </a:lnTo>
                <a:lnTo>
                  <a:pt x="5081" y="102409"/>
                </a:lnTo>
                <a:lnTo>
                  <a:pt x="5843" y="102537"/>
                </a:lnTo>
                <a:lnTo>
                  <a:pt x="6605" y="102663"/>
                </a:lnTo>
                <a:lnTo>
                  <a:pt x="7495" y="102918"/>
                </a:lnTo>
                <a:lnTo>
                  <a:pt x="8384" y="103172"/>
                </a:lnTo>
                <a:lnTo>
                  <a:pt x="9400" y="103553"/>
                </a:lnTo>
                <a:lnTo>
                  <a:pt x="10544" y="102663"/>
                </a:lnTo>
                <a:lnTo>
                  <a:pt x="11814" y="101901"/>
                </a:lnTo>
                <a:lnTo>
                  <a:pt x="13084" y="101266"/>
                </a:lnTo>
                <a:lnTo>
                  <a:pt x="14482" y="100758"/>
                </a:lnTo>
                <a:lnTo>
                  <a:pt x="15879" y="100376"/>
                </a:lnTo>
                <a:lnTo>
                  <a:pt x="17403" y="100249"/>
                </a:lnTo>
                <a:lnTo>
                  <a:pt x="18165" y="100249"/>
                </a:lnTo>
                <a:lnTo>
                  <a:pt x="18927" y="100249"/>
                </a:lnTo>
                <a:lnTo>
                  <a:pt x="19690" y="100376"/>
                </a:lnTo>
                <a:lnTo>
                  <a:pt x="20452" y="100504"/>
                </a:lnTo>
                <a:lnTo>
                  <a:pt x="24898" y="101520"/>
                </a:lnTo>
                <a:lnTo>
                  <a:pt x="29217" y="102663"/>
                </a:lnTo>
                <a:lnTo>
                  <a:pt x="29852" y="102663"/>
                </a:lnTo>
                <a:lnTo>
                  <a:pt x="30106" y="102663"/>
                </a:lnTo>
                <a:lnTo>
                  <a:pt x="30360" y="102663"/>
                </a:lnTo>
                <a:cubicBezTo>
                  <a:pt x="30868" y="102791"/>
                  <a:pt x="31503" y="102918"/>
                  <a:pt x="32011" y="102918"/>
                </a:cubicBezTo>
                <a:lnTo>
                  <a:pt x="33536" y="103299"/>
                </a:lnTo>
                <a:lnTo>
                  <a:pt x="34933" y="103680"/>
                </a:lnTo>
                <a:lnTo>
                  <a:pt x="36203" y="104188"/>
                </a:lnTo>
                <a:lnTo>
                  <a:pt x="36331" y="100630"/>
                </a:lnTo>
                <a:lnTo>
                  <a:pt x="36331" y="97073"/>
                </a:lnTo>
                <a:lnTo>
                  <a:pt x="36076" y="89957"/>
                </a:lnTo>
                <a:lnTo>
                  <a:pt x="35822" y="82715"/>
                </a:lnTo>
                <a:lnTo>
                  <a:pt x="35695" y="75600"/>
                </a:lnTo>
                <a:cubicBezTo>
                  <a:pt x="35822" y="63148"/>
                  <a:pt x="35950" y="50442"/>
                  <a:pt x="36203" y="37863"/>
                </a:cubicBezTo>
                <a:lnTo>
                  <a:pt x="36585" y="18932"/>
                </a:lnTo>
                <a:lnTo>
                  <a:pt x="37093" y="0"/>
                </a:lnTo>
                <a:lnTo>
                  <a:pt x="1651" y="0"/>
                </a:lnTo>
                <a:lnTo>
                  <a:pt x="1016" y="393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27" name="Freeform 326">
            <a:extLst>
              <a:ext uri="{FF2B5EF4-FFF2-40B4-BE49-F238E27FC236}">
                <a16:creationId xmlns:a16="http://schemas.microsoft.com/office/drawing/2014/main" id="{815C3F6F-2F0D-BE42-9A6A-87CA4F70BC26}"/>
              </a:ext>
            </a:extLst>
          </p:cNvPr>
          <p:cNvSpPr/>
          <p:nvPr/>
        </p:nvSpPr>
        <p:spPr>
          <a:xfrm>
            <a:off x="5462593" y="6429216"/>
            <a:ext cx="45984" cy="55356"/>
          </a:xfrm>
          <a:custGeom>
            <a:avLst/>
            <a:gdLst>
              <a:gd name="connsiteX0" fmla="*/ 37347 w 45984"/>
              <a:gd name="connsiteY0" fmla="*/ 17280 h 61623"/>
              <a:gd name="connsiteX1" fmla="*/ 37093 w 45984"/>
              <a:gd name="connsiteY1" fmla="*/ 16645 h 61623"/>
              <a:gd name="connsiteX2" fmla="*/ 36838 w 45984"/>
              <a:gd name="connsiteY2" fmla="*/ 16010 h 61623"/>
              <a:gd name="connsiteX3" fmla="*/ 36457 w 45984"/>
              <a:gd name="connsiteY3" fmla="*/ 14612 h 61623"/>
              <a:gd name="connsiteX4" fmla="*/ 36203 w 45984"/>
              <a:gd name="connsiteY4" fmla="*/ 13214 h 61623"/>
              <a:gd name="connsiteX5" fmla="*/ 35950 w 45984"/>
              <a:gd name="connsiteY5" fmla="*/ 11817 h 61623"/>
              <a:gd name="connsiteX6" fmla="*/ 35822 w 45984"/>
              <a:gd name="connsiteY6" fmla="*/ 10419 h 61623"/>
              <a:gd name="connsiteX7" fmla="*/ 35822 w 45984"/>
              <a:gd name="connsiteY7" fmla="*/ 9021 h 61623"/>
              <a:gd name="connsiteX8" fmla="*/ 35950 w 45984"/>
              <a:gd name="connsiteY8" fmla="*/ 6607 h 61623"/>
              <a:gd name="connsiteX9" fmla="*/ 33155 w 45984"/>
              <a:gd name="connsiteY9" fmla="*/ 4828 h 61623"/>
              <a:gd name="connsiteX10" fmla="*/ 30106 w 45984"/>
              <a:gd name="connsiteY10" fmla="*/ 3050 h 61623"/>
              <a:gd name="connsiteX11" fmla="*/ 27057 w 45984"/>
              <a:gd name="connsiteY11" fmla="*/ 1398 h 61623"/>
              <a:gd name="connsiteX12" fmla="*/ 25533 w 45984"/>
              <a:gd name="connsiteY12" fmla="*/ 636 h 61623"/>
              <a:gd name="connsiteX13" fmla="*/ 24009 w 45984"/>
              <a:gd name="connsiteY13" fmla="*/ 0 h 61623"/>
              <a:gd name="connsiteX14" fmla="*/ 22865 w 45984"/>
              <a:gd name="connsiteY14" fmla="*/ 254 h 61623"/>
              <a:gd name="connsiteX15" fmla="*/ 21722 w 45984"/>
              <a:gd name="connsiteY15" fmla="*/ 636 h 61623"/>
              <a:gd name="connsiteX16" fmla="*/ 20579 w 45984"/>
              <a:gd name="connsiteY16" fmla="*/ 1144 h 61623"/>
              <a:gd name="connsiteX17" fmla="*/ 19435 w 45984"/>
              <a:gd name="connsiteY17" fmla="*/ 1779 h 61623"/>
              <a:gd name="connsiteX18" fmla="*/ 18292 w 45984"/>
              <a:gd name="connsiteY18" fmla="*/ 2541 h 61623"/>
              <a:gd name="connsiteX19" fmla="*/ 17022 w 45984"/>
              <a:gd name="connsiteY19" fmla="*/ 3304 h 61623"/>
              <a:gd name="connsiteX20" fmla="*/ 14482 w 45984"/>
              <a:gd name="connsiteY20" fmla="*/ 5209 h 61623"/>
              <a:gd name="connsiteX21" fmla="*/ 11814 w 45984"/>
              <a:gd name="connsiteY21" fmla="*/ 7370 h 61623"/>
              <a:gd name="connsiteX22" fmla="*/ 9019 w 45984"/>
              <a:gd name="connsiteY22" fmla="*/ 9911 h 61623"/>
              <a:gd name="connsiteX23" fmla="*/ 2795 w 45984"/>
              <a:gd name="connsiteY23" fmla="*/ 15501 h 61623"/>
              <a:gd name="connsiteX24" fmla="*/ 3049 w 45984"/>
              <a:gd name="connsiteY24" fmla="*/ 17407 h 61623"/>
              <a:gd name="connsiteX25" fmla="*/ 3176 w 45984"/>
              <a:gd name="connsiteY25" fmla="*/ 19186 h 61623"/>
              <a:gd name="connsiteX26" fmla="*/ 3176 w 45984"/>
              <a:gd name="connsiteY26" fmla="*/ 20838 h 61623"/>
              <a:gd name="connsiteX27" fmla="*/ 3049 w 45984"/>
              <a:gd name="connsiteY27" fmla="*/ 22362 h 61623"/>
              <a:gd name="connsiteX28" fmla="*/ 2922 w 45984"/>
              <a:gd name="connsiteY28" fmla="*/ 23760 h 61623"/>
              <a:gd name="connsiteX29" fmla="*/ 2668 w 45984"/>
              <a:gd name="connsiteY29" fmla="*/ 25031 h 61623"/>
              <a:gd name="connsiteX30" fmla="*/ 2160 w 45984"/>
              <a:gd name="connsiteY30" fmla="*/ 27445 h 61623"/>
              <a:gd name="connsiteX31" fmla="*/ 889 w 45984"/>
              <a:gd name="connsiteY31" fmla="*/ 32273 h 61623"/>
              <a:gd name="connsiteX32" fmla="*/ 381 w 45984"/>
              <a:gd name="connsiteY32" fmla="*/ 34941 h 61623"/>
              <a:gd name="connsiteX33" fmla="*/ 127 w 45984"/>
              <a:gd name="connsiteY33" fmla="*/ 36466 h 61623"/>
              <a:gd name="connsiteX34" fmla="*/ 0 w 45984"/>
              <a:gd name="connsiteY34" fmla="*/ 38118 h 61623"/>
              <a:gd name="connsiteX35" fmla="*/ 0 w 45984"/>
              <a:gd name="connsiteY35" fmla="*/ 39388 h 61623"/>
              <a:gd name="connsiteX36" fmla="*/ 127 w 45984"/>
              <a:gd name="connsiteY36" fmla="*/ 40786 h 61623"/>
              <a:gd name="connsiteX37" fmla="*/ 381 w 45984"/>
              <a:gd name="connsiteY37" fmla="*/ 42311 h 61623"/>
              <a:gd name="connsiteX38" fmla="*/ 762 w 45984"/>
              <a:gd name="connsiteY38" fmla="*/ 43835 h 61623"/>
              <a:gd name="connsiteX39" fmla="*/ 1143 w 45984"/>
              <a:gd name="connsiteY39" fmla="*/ 45487 h 61623"/>
              <a:gd name="connsiteX40" fmla="*/ 1651 w 45984"/>
              <a:gd name="connsiteY40" fmla="*/ 47139 h 61623"/>
              <a:gd name="connsiteX41" fmla="*/ 2286 w 45984"/>
              <a:gd name="connsiteY41" fmla="*/ 48791 h 61623"/>
              <a:gd name="connsiteX42" fmla="*/ 2922 w 45984"/>
              <a:gd name="connsiteY42" fmla="*/ 50442 h 61623"/>
              <a:gd name="connsiteX43" fmla="*/ 3684 w 45984"/>
              <a:gd name="connsiteY43" fmla="*/ 51967 h 61623"/>
              <a:gd name="connsiteX44" fmla="*/ 4446 w 45984"/>
              <a:gd name="connsiteY44" fmla="*/ 53492 h 61623"/>
              <a:gd name="connsiteX45" fmla="*/ 5335 w 45984"/>
              <a:gd name="connsiteY45" fmla="*/ 54890 h 61623"/>
              <a:gd name="connsiteX46" fmla="*/ 6224 w 45984"/>
              <a:gd name="connsiteY46" fmla="*/ 56160 h 61623"/>
              <a:gd name="connsiteX47" fmla="*/ 7241 w 45984"/>
              <a:gd name="connsiteY47" fmla="*/ 57304 h 61623"/>
              <a:gd name="connsiteX48" fmla="*/ 7749 w 45984"/>
              <a:gd name="connsiteY48" fmla="*/ 57812 h 61623"/>
              <a:gd name="connsiteX49" fmla="*/ 8257 w 45984"/>
              <a:gd name="connsiteY49" fmla="*/ 58193 h 61623"/>
              <a:gd name="connsiteX50" fmla="*/ 8765 w 45984"/>
              <a:gd name="connsiteY50" fmla="*/ 58574 h 61623"/>
              <a:gd name="connsiteX51" fmla="*/ 9273 w 45984"/>
              <a:gd name="connsiteY51" fmla="*/ 58955 h 61623"/>
              <a:gd name="connsiteX52" fmla="*/ 9781 w 45984"/>
              <a:gd name="connsiteY52" fmla="*/ 59209 h 61623"/>
              <a:gd name="connsiteX53" fmla="*/ 10289 w 45984"/>
              <a:gd name="connsiteY53" fmla="*/ 59464 h 61623"/>
              <a:gd name="connsiteX54" fmla="*/ 11560 w 45984"/>
              <a:gd name="connsiteY54" fmla="*/ 59845 h 61623"/>
              <a:gd name="connsiteX55" fmla="*/ 12830 w 45984"/>
              <a:gd name="connsiteY55" fmla="*/ 60099 h 61623"/>
              <a:gd name="connsiteX56" fmla="*/ 15625 w 45984"/>
              <a:gd name="connsiteY56" fmla="*/ 60353 h 61623"/>
              <a:gd name="connsiteX57" fmla="*/ 18419 w 45984"/>
              <a:gd name="connsiteY57" fmla="*/ 60607 h 61623"/>
              <a:gd name="connsiteX58" fmla="*/ 19817 w 45984"/>
              <a:gd name="connsiteY58" fmla="*/ 60861 h 61623"/>
              <a:gd name="connsiteX59" fmla="*/ 21087 w 45984"/>
              <a:gd name="connsiteY59" fmla="*/ 61116 h 61623"/>
              <a:gd name="connsiteX60" fmla="*/ 22611 w 45984"/>
              <a:gd name="connsiteY60" fmla="*/ 61497 h 61623"/>
              <a:gd name="connsiteX61" fmla="*/ 24136 w 45984"/>
              <a:gd name="connsiteY61" fmla="*/ 61624 h 61623"/>
              <a:gd name="connsiteX62" fmla="*/ 25533 w 45984"/>
              <a:gd name="connsiteY62" fmla="*/ 61624 h 61623"/>
              <a:gd name="connsiteX63" fmla="*/ 26930 w 45984"/>
              <a:gd name="connsiteY63" fmla="*/ 61497 h 61623"/>
              <a:gd name="connsiteX64" fmla="*/ 28454 w 45984"/>
              <a:gd name="connsiteY64" fmla="*/ 61370 h 61623"/>
              <a:gd name="connsiteX65" fmla="*/ 29979 w 45984"/>
              <a:gd name="connsiteY65" fmla="*/ 61116 h 61623"/>
              <a:gd name="connsiteX66" fmla="*/ 33028 w 45984"/>
              <a:gd name="connsiteY66" fmla="*/ 60353 h 61623"/>
              <a:gd name="connsiteX67" fmla="*/ 39252 w 45984"/>
              <a:gd name="connsiteY67" fmla="*/ 58574 h 61623"/>
              <a:gd name="connsiteX68" fmla="*/ 42555 w 45984"/>
              <a:gd name="connsiteY68" fmla="*/ 57812 h 61623"/>
              <a:gd name="connsiteX69" fmla="*/ 44206 w 45984"/>
              <a:gd name="connsiteY69" fmla="*/ 57431 h 61623"/>
              <a:gd name="connsiteX70" fmla="*/ 45985 w 45984"/>
              <a:gd name="connsiteY70" fmla="*/ 57176 h 61623"/>
              <a:gd name="connsiteX71" fmla="*/ 45731 w 45984"/>
              <a:gd name="connsiteY71" fmla="*/ 21600 h 61623"/>
              <a:gd name="connsiteX72" fmla="*/ 42809 w 45984"/>
              <a:gd name="connsiteY72" fmla="*/ 20584 h 61623"/>
              <a:gd name="connsiteX73" fmla="*/ 40522 w 45984"/>
              <a:gd name="connsiteY73" fmla="*/ 19694 h 61623"/>
              <a:gd name="connsiteX74" fmla="*/ 39633 w 45984"/>
              <a:gd name="connsiteY74" fmla="*/ 19186 h 61623"/>
              <a:gd name="connsiteX75" fmla="*/ 39252 w 45984"/>
              <a:gd name="connsiteY75" fmla="*/ 18932 h 61623"/>
              <a:gd name="connsiteX76" fmla="*/ 38871 w 45984"/>
              <a:gd name="connsiteY76" fmla="*/ 18678 h 61623"/>
              <a:gd name="connsiteX77" fmla="*/ 38617 w 45984"/>
              <a:gd name="connsiteY77" fmla="*/ 18424 h 61623"/>
              <a:gd name="connsiteX78" fmla="*/ 38363 w 45984"/>
              <a:gd name="connsiteY78" fmla="*/ 18170 h 61623"/>
              <a:gd name="connsiteX79" fmla="*/ 38109 w 45984"/>
              <a:gd name="connsiteY79" fmla="*/ 17789 h 61623"/>
              <a:gd name="connsiteX80" fmla="*/ 37347 w 45984"/>
              <a:gd name="connsiteY80" fmla="*/ 17280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5984" h="61623">
                <a:moveTo>
                  <a:pt x="37347" y="17280"/>
                </a:moveTo>
                <a:lnTo>
                  <a:pt x="37093" y="16645"/>
                </a:lnTo>
                <a:lnTo>
                  <a:pt x="36838" y="16010"/>
                </a:lnTo>
                <a:lnTo>
                  <a:pt x="36457" y="14612"/>
                </a:lnTo>
                <a:lnTo>
                  <a:pt x="36203" y="13214"/>
                </a:lnTo>
                <a:lnTo>
                  <a:pt x="35950" y="11817"/>
                </a:lnTo>
                <a:lnTo>
                  <a:pt x="35822" y="10419"/>
                </a:lnTo>
                <a:lnTo>
                  <a:pt x="35822" y="9021"/>
                </a:lnTo>
                <a:cubicBezTo>
                  <a:pt x="35822" y="8132"/>
                  <a:pt x="35822" y="7370"/>
                  <a:pt x="35950" y="6607"/>
                </a:cubicBezTo>
                <a:cubicBezTo>
                  <a:pt x="35060" y="5972"/>
                  <a:pt x="34171" y="5464"/>
                  <a:pt x="33155" y="4828"/>
                </a:cubicBezTo>
                <a:lnTo>
                  <a:pt x="30106" y="3050"/>
                </a:lnTo>
                <a:lnTo>
                  <a:pt x="27057" y="1398"/>
                </a:lnTo>
                <a:lnTo>
                  <a:pt x="25533" y="636"/>
                </a:lnTo>
                <a:lnTo>
                  <a:pt x="24009" y="0"/>
                </a:lnTo>
                <a:lnTo>
                  <a:pt x="22865" y="254"/>
                </a:lnTo>
                <a:lnTo>
                  <a:pt x="21722" y="636"/>
                </a:lnTo>
                <a:lnTo>
                  <a:pt x="20579" y="1144"/>
                </a:lnTo>
                <a:lnTo>
                  <a:pt x="19435" y="1779"/>
                </a:lnTo>
                <a:lnTo>
                  <a:pt x="18292" y="2541"/>
                </a:lnTo>
                <a:lnTo>
                  <a:pt x="17022" y="3304"/>
                </a:lnTo>
                <a:cubicBezTo>
                  <a:pt x="16260" y="3939"/>
                  <a:pt x="15370" y="4574"/>
                  <a:pt x="14482" y="5209"/>
                </a:cubicBezTo>
                <a:cubicBezTo>
                  <a:pt x="13592" y="5972"/>
                  <a:pt x="12703" y="6607"/>
                  <a:pt x="11814" y="7370"/>
                </a:cubicBezTo>
                <a:cubicBezTo>
                  <a:pt x="10925" y="8132"/>
                  <a:pt x="9908" y="9021"/>
                  <a:pt x="9019" y="9911"/>
                </a:cubicBezTo>
                <a:cubicBezTo>
                  <a:pt x="7114" y="11690"/>
                  <a:pt x="4954" y="13595"/>
                  <a:pt x="2795" y="15501"/>
                </a:cubicBezTo>
                <a:cubicBezTo>
                  <a:pt x="2922" y="16137"/>
                  <a:pt x="2922" y="16772"/>
                  <a:pt x="3049" y="17407"/>
                </a:cubicBezTo>
                <a:cubicBezTo>
                  <a:pt x="3049" y="18043"/>
                  <a:pt x="3049" y="18551"/>
                  <a:pt x="3176" y="19186"/>
                </a:cubicBezTo>
                <a:cubicBezTo>
                  <a:pt x="3176" y="19694"/>
                  <a:pt x="3176" y="20329"/>
                  <a:pt x="3176" y="20838"/>
                </a:cubicBezTo>
                <a:lnTo>
                  <a:pt x="3049" y="22362"/>
                </a:lnTo>
                <a:lnTo>
                  <a:pt x="2922" y="23760"/>
                </a:lnTo>
                <a:lnTo>
                  <a:pt x="2668" y="25031"/>
                </a:lnTo>
                <a:cubicBezTo>
                  <a:pt x="2414" y="25920"/>
                  <a:pt x="2286" y="26682"/>
                  <a:pt x="2160" y="27445"/>
                </a:cubicBezTo>
                <a:cubicBezTo>
                  <a:pt x="1779" y="29097"/>
                  <a:pt x="1270" y="30621"/>
                  <a:pt x="889" y="32273"/>
                </a:cubicBezTo>
                <a:cubicBezTo>
                  <a:pt x="762" y="33163"/>
                  <a:pt x="508" y="34052"/>
                  <a:pt x="381" y="34941"/>
                </a:cubicBezTo>
                <a:lnTo>
                  <a:pt x="127" y="36466"/>
                </a:lnTo>
                <a:lnTo>
                  <a:pt x="0" y="38118"/>
                </a:lnTo>
                <a:cubicBezTo>
                  <a:pt x="0" y="38499"/>
                  <a:pt x="0" y="38880"/>
                  <a:pt x="0" y="39388"/>
                </a:cubicBezTo>
                <a:cubicBezTo>
                  <a:pt x="0" y="39769"/>
                  <a:pt x="127" y="40278"/>
                  <a:pt x="127" y="40786"/>
                </a:cubicBezTo>
                <a:lnTo>
                  <a:pt x="381" y="42311"/>
                </a:lnTo>
                <a:lnTo>
                  <a:pt x="762" y="43835"/>
                </a:lnTo>
                <a:lnTo>
                  <a:pt x="1143" y="45487"/>
                </a:lnTo>
                <a:lnTo>
                  <a:pt x="1651" y="47139"/>
                </a:lnTo>
                <a:lnTo>
                  <a:pt x="2286" y="48791"/>
                </a:lnTo>
                <a:lnTo>
                  <a:pt x="2922" y="50442"/>
                </a:lnTo>
                <a:lnTo>
                  <a:pt x="3684" y="51967"/>
                </a:lnTo>
                <a:lnTo>
                  <a:pt x="4446" y="53492"/>
                </a:lnTo>
                <a:lnTo>
                  <a:pt x="5335" y="54890"/>
                </a:lnTo>
                <a:lnTo>
                  <a:pt x="6224" y="56160"/>
                </a:lnTo>
                <a:lnTo>
                  <a:pt x="7241" y="57304"/>
                </a:lnTo>
                <a:lnTo>
                  <a:pt x="7749" y="57812"/>
                </a:lnTo>
                <a:lnTo>
                  <a:pt x="8257" y="58193"/>
                </a:lnTo>
                <a:lnTo>
                  <a:pt x="8765" y="58574"/>
                </a:lnTo>
                <a:lnTo>
                  <a:pt x="9273" y="58955"/>
                </a:lnTo>
                <a:lnTo>
                  <a:pt x="9781" y="59209"/>
                </a:lnTo>
                <a:lnTo>
                  <a:pt x="10289" y="59464"/>
                </a:lnTo>
                <a:lnTo>
                  <a:pt x="11560" y="59845"/>
                </a:lnTo>
                <a:lnTo>
                  <a:pt x="12830" y="60099"/>
                </a:lnTo>
                <a:lnTo>
                  <a:pt x="15625" y="60353"/>
                </a:lnTo>
                <a:lnTo>
                  <a:pt x="18419" y="60607"/>
                </a:lnTo>
                <a:lnTo>
                  <a:pt x="19817" y="60861"/>
                </a:lnTo>
                <a:lnTo>
                  <a:pt x="21087" y="61116"/>
                </a:lnTo>
                <a:lnTo>
                  <a:pt x="22611" y="61497"/>
                </a:lnTo>
                <a:lnTo>
                  <a:pt x="24136" y="61624"/>
                </a:lnTo>
                <a:lnTo>
                  <a:pt x="25533" y="61624"/>
                </a:lnTo>
                <a:lnTo>
                  <a:pt x="26930" y="61497"/>
                </a:lnTo>
                <a:lnTo>
                  <a:pt x="28454" y="61370"/>
                </a:lnTo>
                <a:lnTo>
                  <a:pt x="29979" y="61116"/>
                </a:lnTo>
                <a:lnTo>
                  <a:pt x="33028" y="60353"/>
                </a:lnTo>
                <a:cubicBezTo>
                  <a:pt x="35060" y="59718"/>
                  <a:pt x="37093" y="59209"/>
                  <a:pt x="39252" y="58574"/>
                </a:cubicBezTo>
                <a:lnTo>
                  <a:pt x="42555" y="57812"/>
                </a:lnTo>
                <a:lnTo>
                  <a:pt x="44206" y="57431"/>
                </a:lnTo>
                <a:lnTo>
                  <a:pt x="45985" y="57176"/>
                </a:lnTo>
                <a:cubicBezTo>
                  <a:pt x="45985" y="48664"/>
                  <a:pt x="45731" y="29986"/>
                  <a:pt x="45731" y="21600"/>
                </a:cubicBezTo>
                <a:cubicBezTo>
                  <a:pt x="44587" y="21219"/>
                  <a:pt x="43698" y="20965"/>
                  <a:pt x="42809" y="20584"/>
                </a:cubicBezTo>
                <a:cubicBezTo>
                  <a:pt x="41920" y="20329"/>
                  <a:pt x="41157" y="19948"/>
                  <a:pt x="40522" y="19694"/>
                </a:cubicBezTo>
                <a:lnTo>
                  <a:pt x="39633" y="19186"/>
                </a:lnTo>
                <a:lnTo>
                  <a:pt x="39252" y="18932"/>
                </a:lnTo>
                <a:lnTo>
                  <a:pt x="38871" y="18678"/>
                </a:lnTo>
                <a:lnTo>
                  <a:pt x="38617" y="18424"/>
                </a:lnTo>
                <a:lnTo>
                  <a:pt x="38363" y="18170"/>
                </a:lnTo>
                <a:lnTo>
                  <a:pt x="38109" y="17789"/>
                </a:lnTo>
                <a:lnTo>
                  <a:pt x="37347" y="17280"/>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15" name="Freeform 514">
            <a:extLst>
              <a:ext uri="{FF2B5EF4-FFF2-40B4-BE49-F238E27FC236}">
                <a16:creationId xmlns:a16="http://schemas.microsoft.com/office/drawing/2014/main" id="{67C73170-A665-CC49-DF2D-2EBAA9962A48}"/>
              </a:ext>
            </a:extLst>
          </p:cNvPr>
          <p:cNvSpPr/>
          <p:nvPr/>
        </p:nvSpPr>
        <p:spPr>
          <a:xfrm>
            <a:off x="10323193" y="5283587"/>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7" name="Freeform 6">
            <a:extLst>
              <a:ext uri="{FF2B5EF4-FFF2-40B4-BE49-F238E27FC236}">
                <a16:creationId xmlns:a16="http://schemas.microsoft.com/office/drawing/2014/main" id="{4CACAF9C-E983-75BD-C29D-4A928DB913E6}"/>
              </a:ext>
            </a:extLst>
          </p:cNvPr>
          <p:cNvSpPr/>
          <p:nvPr/>
        </p:nvSpPr>
        <p:spPr>
          <a:xfrm>
            <a:off x="5462457" y="4751485"/>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16" name="Freeform 515">
            <a:extLst>
              <a:ext uri="{FF2B5EF4-FFF2-40B4-BE49-F238E27FC236}">
                <a16:creationId xmlns:a16="http://schemas.microsoft.com/office/drawing/2014/main" id="{652BD5D9-2A38-2376-EBE1-C04C16045128}"/>
              </a:ext>
            </a:extLst>
          </p:cNvPr>
          <p:cNvSpPr/>
          <p:nvPr/>
        </p:nvSpPr>
        <p:spPr>
          <a:xfrm>
            <a:off x="10323193" y="4751142"/>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18" name="Freeform 517">
            <a:extLst>
              <a:ext uri="{FF2B5EF4-FFF2-40B4-BE49-F238E27FC236}">
                <a16:creationId xmlns:a16="http://schemas.microsoft.com/office/drawing/2014/main" id="{1D2EFF80-3057-12B7-22AF-41F859FA89A1}"/>
              </a:ext>
            </a:extLst>
          </p:cNvPr>
          <p:cNvSpPr/>
          <p:nvPr/>
        </p:nvSpPr>
        <p:spPr>
          <a:xfrm>
            <a:off x="5462457" y="4514817"/>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20" name="Freeform 519">
            <a:extLst>
              <a:ext uri="{FF2B5EF4-FFF2-40B4-BE49-F238E27FC236}">
                <a16:creationId xmlns:a16="http://schemas.microsoft.com/office/drawing/2014/main" id="{3C2BCACB-C3A0-19CB-1D26-31C8AB3F5AFB}"/>
              </a:ext>
            </a:extLst>
          </p:cNvPr>
          <p:cNvSpPr/>
          <p:nvPr/>
        </p:nvSpPr>
        <p:spPr>
          <a:xfrm>
            <a:off x="10323193" y="4514474"/>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21" name="Freeform 520">
            <a:extLst>
              <a:ext uri="{FF2B5EF4-FFF2-40B4-BE49-F238E27FC236}">
                <a16:creationId xmlns:a16="http://schemas.microsoft.com/office/drawing/2014/main" id="{E70C2450-BD1E-17FB-1C20-F3B5064A6ED5}"/>
              </a:ext>
            </a:extLst>
          </p:cNvPr>
          <p:cNvSpPr/>
          <p:nvPr/>
        </p:nvSpPr>
        <p:spPr>
          <a:xfrm>
            <a:off x="10323193" y="5035850"/>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22" name="Freeform 521">
            <a:extLst>
              <a:ext uri="{FF2B5EF4-FFF2-40B4-BE49-F238E27FC236}">
                <a16:creationId xmlns:a16="http://schemas.microsoft.com/office/drawing/2014/main" id="{2D252E9A-AB1D-4859-E50A-0A8D0C734F6D}"/>
              </a:ext>
            </a:extLst>
          </p:cNvPr>
          <p:cNvSpPr/>
          <p:nvPr/>
        </p:nvSpPr>
        <p:spPr>
          <a:xfrm>
            <a:off x="5462457" y="5123875"/>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23" name="Freeform 522">
            <a:extLst>
              <a:ext uri="{FF2B5EF4-FFF2-40B4-BE49-F238E27FC236}">
                <a16:creationId xmlns:a16="http://schemas.microsoft.com/office/drawing/2014/main" id="{860E2E62-B3FC-87BF-45AF-581E49CD0ADD}"/>
              </a:ext>
            </a:extLst>
          </p:cNvPr>
          <p:cNvSpPr/>
          <p:nvPr/>
        </p:nvSpPr>
        <p:spPr>
          <a:xfrm>
            <a:off x="5462457" y="4910932"/>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615" name="Group 614">
            <a:extLst>
              <a:ext uri="{FF2B5EF4-FFF2-40B4-BE49-F238E27FC236}">
                <a16:creationId xmlns:a16="http://schemas.microsoft.com/office/drawing/2014/main" id="{A5550362-43B6-5E28-0BAD-B38C5B610314}"/>
              </a:ext>
            </a:extLst>
          </p:cNvPr>
          <p:cNvGrpSpPr/>
          <p:nvPr/>
        </p:nvGrpSpPr>
        <p:grpSpPr>
          <a:xfrm>
            <a:off x="345136" y="6719627"/>
            <a:ext cx="10001541" cy="415874"/>
            <a:chOff x="345136" y="6719627"/>
            <a:chExt cx="10001541" cy="415874"/>
          </a:xfrm>
        </p:grpSpPr>
        <p:sp>
          <p:nvSpPr>
            <p:cNvPr id="524" name="Freeform 523">
              <a:extLst>
                <a:ext uri="{FF2B5EF4-FFF2-40B4-BE49-F238E27FC236}">
                  <a16:creationId xmlns:a16="http://schemas.microsoft.com/office/drawing/2014/main" id="{E29742E5-CE16-9F4F-B359-2E09C2FDB560}"/>
                </a:ext>
              </a:extLst>
            </p:cNvPr>
            <p:cNvSpPr/>
            <p:nvPr/>
          </p:nvSpPr>
          <p:spPr>
            <a:xfrm>
              <a:off x="374802" y="6751143"/>
              <a:ext cx="9942335" cy="352714"/>
            </a:xfrm>
            <a:custGeom>
              <a:avLst/>
              <a:gdLst>
                <a:gd name="connsiteX0" fmla="*/ 9908419 w 9942335"/>
                <a:gd name="connsiteY0" fmla="*/ 352715 h 352714"/>
                <a:gd name="connsiteX1" fmla="*/ 33790 w 9942335"/>
                <a:gd name="connsiteY1" fmla="*/ 352715 h 352714"/>
                <a:gd name="connsiteX2" fmla="*/ 0 w 9942335"/>
                <a:gd name="connsiteY2" fmla="*/ 318917 h 352714"/>
                <a:gd name="connsiteX3" fmla="*/ 0 w 9942335"/>
                <a:gd name="connsiteY3" fmla="*/ 33797 h 352714"/>
                <a:gd name="connsiteX4" fmla="*/ 33790 w 9942335"/>
                <a:gd name="connsiteY4" fmla="*/ 0 h 352714"/>
                <a:gd name="connsiteX5" fmla="*/ 9908546 w 9942335"/>
                <a:gd name="connsiteY5" fmla="*/ 0 h 352714"/>
                <a:gd name="connsiteX6" fmla="*/ 9942336 w 9942335"/>
                <a:gd name="connsiteY6" fmla="*/ 33797 h 352714"/>
                <a:gd name="connsiteX7" fmla="*/ 9942336 w 9942335"/>
                <a:gd name="connsiteY7" fmla="*/ 318917 h 352714"/>
                <a:gd name="connsiteX8" fmla="*/ 9908419 w 9942335"/>
                <a:gd name="connsiteY8" fmla="*/ 352715 h 35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2335" h="352714">
                  <a:moveTo>
                    <a:pt x="9908419" y="352715"/>
                  </a:moveTo>
                  <a:lnTo>
                    <a:pt x="33790" y="352715"/>
                  </a:lnTo>
                  <a:cubicBezTo>
                    <a:pt x="15116" y="352715"/>
                    <a:pt x="0" y="337595"/>
                    <a:pt x="0" y="318917"/>
                  </a:cubicBezTo>
                  <a:lnTo>
                    <a:pt x="0" y="33797"/>
                  </a:lnTo>
                  <a:cubicBezTo>
                    <a:pt x="0" y="15120"/>
                    <a:pt x="15116" y="0"/>
                    <a:pt x="33790" y="0"/>
                  </a:cubicBezTo>
                  <a:lnTo>
                    <a:pt x="9908546" y="0"/>
                  </a:lnTo>
                  <a:cubicBezTo>
                    <a:pt x="9927219" y="0"/>
                    <a:pt x="9942336" y="15120"/>
                    <a:pt x="9942336" y="33797"/>
                  </a:cubicBezTo>
                  <a:lnTo>
                    <a:pt x="9942336" y="318917"/>
                  </a:lnTo>
                  <a:cubicBezTo>
                    <a:pt x="9942208" y="337595"/>
                    <a:pt x="9927092" y="352715"/>
                    <a:pt x="9908419" y="352715"/>
                  </a:cubicBezTo>
                  <a:close/>
                </a:path>
              </a:pathLst>
            </a:custGeom>
            <a:solidFill>
              <a:schemeClr val="bg1"/>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525" name="Graphic 1018">
              <a:extLst>
                <a:ext uri="{FF2B5EF4-FFF2-40B4-BE49-F238E27FC236}">
                  <a16:creationId xmlns:a16="http://schemas.microsoft.com/office/drawing/2014/main" id="{B47277AD-9E36-96F9-B27F-23CDAFF46B5C}"/>
                </a:ext>
              </a:extLst>
            </p:cNvPr>
            <p:cNvGrpSpPr/>
            <p:nvPr/>
          </p:nvGrpSpPr>
          <p:grpSpPr>
            <a:xfrm>
              <a:off x="345136" y="6719627"/>
              <a:ext cx="10001541" cy="415874"/>
              <a:chOff x="350659" y="6719627"/>
              <a:chExt cx="10001541" cy="415874"/>
            </a:xfrm>
            <a:solidFill>
              <a:schemeClr val="bg1"/>
            </a:solidFill>
          </p:grpSpPr>
          <p:grpSp>
            <p:nvGrpSpPr>
              <p:cNvPr id="538" name="Graphic 1018">
                <a:extLst>
                  <a:ext uri="{FF2B5EF4-FFF2-40B4-BE49-F238E27FC236}">
                    <a16:creationId xmlns:a16="http://schemas.microsoft.com/office/drawing/2014/main" id="{EBE5FED4-AECB-6DEB-A470-A4B861897509}"/>
                  </a:ext>
                </a:extLst>
              </p:cNvPr>
              <p:cNvGrpSpPr/>
              <p:nvPr/>
            </p:nvGrpSpPr>
            <p:grpSpPr>
              <a:xfrm>
                <a:off x="9713174" y="7072802"/>
                <a:ext cx="594115" cy="62699"/>
                <a:chOff x="9713174" y="7072802"/>
                <a:chExt cx="594115" cy="62699"/>
              </a:xfrm>
              <a:grpFill/>
            </p:grpSpPr>
            <p:sp>
              <p:nvSpPr>
                <p:cNvPr id="613" name="Freeform 612">
                  <a:extLst>
                    <a:ext uri="{FF2B5EF4-FFF2-40B4-BE49-F238E27FC236}">
                      <a16:creationId xmlns:a16="http://schemas.microsoft.com/office/drawing/2014/main" id="{059757FC-C834-FEC3-760D-EDD3314AA119}"/>
                    </a:ext>
                  </a:extLst>
                </p:cNvPr>
                <p:cNvSpPr/>
                <p:nvPr/>
              </p:nvSpPr>
              <p:spPr>
                <a:xfrm>
                  <a:off x="9787359" y="7074466"/>
                  <a:ext cx="35314" cy="930"/>
                </a:xfrm>
                <a:custGeom>
                  <a:avLst/>
                  <a:gdLst>
                    <a:gd name="connsiteX0" fmla="*/ 35315 w 35314"/>
                    <a:gd name="connsiteY0" fmla="*/ 931 h 930"/>
                    <a:gd name="connsiteX1" fmla="*/ 34680 w 35314"/>
                    <a:gd name="connsiteY1" fmla="*/ 931 h 930"/>
                    <a:gd name="connsiteX2" fmla="*/ 10544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lnTo>
                        <a:pt x="34680" y="931"/>
                      </a:lnTo>
                      <a:cubicBezTo>
                        <a:pt x="27057" y="41"/>
                        <a:pt x="18674" y="-85"/>
                        <a:pt x="10544" y="41"/>
                      </a:cubicBezTo>
                      <a:cubicBezTo>
                        <a:pt x="6860" y="169"/>
                        <a:pt x="3430" y="296"/>
                        <a:pt x="0" y="550"/>
                      </a:cubicBezTo>
                      <a:cubicBezTo>
                        <a:pt x="11814" y="677"/>
                        <a:pt x="23628" y="804"/>
                        <a:pt x="35315"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14" name="Freeform 613">
                  <a:extLst>
                    <a:ext uri="{FF2B5EF4-FFF2-40B4-BE49-F238E27FC236}">
                      <a16:creationId xmlns:a16="http://schemas.microsoft.com/office/drawing/2014/main" id="{C210FC63-4D27-F0F5-E587-8F9843D14589}"/>
                    </a:ext>
                  </a:extLst>
                </p:cNvPr>
                <p:cNvSpPr/>
                <p:nvPr/>
              </p:nvSpPr>
              <p:spPr>
                <a:xfrm>
                  <a:off x="9713174" y="7072802"/>
                  <a:ext cx="594115" cy="62699"/>
                </a:xfrm>
                <a:custGeom>
                  <a:avLst/>
                  <a:gdLst>
                    <a:gd name="connsiteX0" fmla="*/ 5335 w 594115"/>
                    <a:gd name="connsiteY0" fmla="*/ 59390 h 62699"/>
                    <a:gd name="connsiteX1" fmla="*/ 12068 w 594115"/>
                    <a:gd name="connsiteY1" fmla="*/ 60153 h 62699"/>
                    <a:gd name="connsiteX2" fmla="*/ 32392 w 594115"/>
                    <a:gd name="connsiteY2" fmla="*/ 61932 h 62699"/>
                    <a:gd name="connsiteX3" fmla="*/ 44968 w 594115"/>
                    <a:gd name="connsiteY3" fmla="*/ 61804 h 62699"/>
                    <a:gd name="connsiteX4" fmla="*/ 63388 w 594115"/>
                    <a:gd name="connsiteY4" fmla="*/ 61296 h 62699"/>
                    <a:gd name="connsiteX5" fmla="*/ 79774 w 594115"/>
                    <a:gd name="connsiteY5" fmla="*/ 61169 h 62699"/>
                    <a:gd name="connsiteX6" fmla="*/ 81934 w 594115"/>
                    <a:gd name="connsiteY6" fmla="*/ 61423 h 62699"/>
                    <a:gd name="connsiteX7" fmla="*/ 93239 w 594115"/>
                    <a:gd name="connsiteY7" fmla="*/ 60915 h 62699"/>
                    <a:gd name="connsiteX8" fmla="*/ 227256 w 594115"/>
                    <a:gd name="connsiteY8" fmla="*/ 58501 h 62699"/>
                    <a:gd name="connsiteX9" fmla="*/ 274129 w 594115"/>
                    <a:gd name="connsiteY9" fmla="*/ 57611 h 62699"/>
                    <a:gd name="connsiteX10" fmla="*/ 358477 w 594115"/>
                    <a:gd name="connsiteY10" fmla="*/ 60153 h 62699"/>
                    <a:gd name="connsiteX11" fmla="*/ 398237 w 594115"/>
                    <a:gd name="connsiteY11" fmla="*/ 60153 h 62699"/>
                    <a:gd name="connsiteX12" fmla="*/ 429486 w 594115"/>
                    <a:gd name="connsiteY12" fmla="*/ 62694 h 62699"/>
                    <a:gd name="connsiteX13" fmla="*/ 470136 w 594115"/>
                    <a:gd name="connsiteY13" fmla="*/ 60533 h 62699"/>
                    <a:gd name="connsiteX14" fmla="*/ 523615 w 594115"/>
                    <a:gd name="connsiteY14" fmla="*/ 58882 h 62699"/>
                    <a:gd name="connsiteX15" fmla="*/ 574554 w 594115"/>
                    <a:gd name="connsiteY15" fmla="*/ 54816 h 62699"/>
                    <a:gd name="connsiteX16" fmla="*/ 594116 w 594115"/>
                    <a:gd name="connsiteY16" fmla="*/ 53800 h 62699"/>
                    <a:gd name="connsiteX17" fmla="*/ 580397 w 594115"/>
                    <a:gd name="connsiteY17" fmla="*/ 27117 h 62699"/>
                    <a:gd name="connsiteX18" fmla="*/ 550418 w 594115"/>
                    <a:gd name="connsiteY18" fmla="*/ 562 h 62699"/>
                    <a:gd name="connsiteX19" fmla="*/ 541526 w 594115"/>
                    <a:gd name="connsiteY19" fmla="*/ 308 h 62699"/>
                    <a:gd name="connsiteX20" fmla="*/ 470009 w 594115"/>
                    <a:gd name="connsiteY20" fmla="*/ 2467 h 62699"/>
                    <a:gd name="connsiteX21" fmla="*/ 361652 w 594115"/>
                    <a:gd name="connsiteY21" fmla="*/ 3103 h 62699"/>
                    <a:gd name="connsiteX22" fmla="*/ 244277 w 594115"/>
                    <a:gd name="connsiteY22" fmla="*/ 4628 h 62699"/>
                    <a:gd name="connsiteX23" fmla="*/ 192449 w 594115"/>
                    <a:gd name="connsiteY23" fmla="*/ 3739 h 62699"/>
                    <a:gd name="connsiteX24" fmla="*/ 131221 w 594115"/>
                    <a:gd name="connsiteY24" fmla="*/ 2976 h 62699"/>
                    <a:gd name="connsiteX25" fmla="*/ 109499 w 594115"/>
                    <a:gd name="connsiteY25" fmla="*/ 2722 h 62699"/>
                    <a:gd name="connsiteX26" fmla="*/ 74185 w 594115"/>
                    <a:gd name="connsiteY26" fmla="*/ 2341 h 62699"/>
                    <a:gd name="connsiteX27" fmla="*/ 5335 w 594115"/>
                    <a:gd name="connsiteY27" fmla="*/ 689 h 62699"/>
                    <a:gd name="connsiteX28" fmla="*/ 0 w 594115"/>
                    <a:gd name="connsiteY28" fmla="*/ 32962 h 62699"/>
                    <a:gd name="connsiteX29" fmla="*/ 5335 w 594115"/>
                    <a:gd name="connsiteY29"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5" h="62699">
                      <a:moveTo>
                        <a:pt x="5335" y="59390"/>
                      </a:moveTo>
                      <a:lnTo>
                        <a:pt x="12068" y="60153"/>
                      </a:lnTo>
                      <a:cubicBezTo>
                        <a:pt x="19182" y="61042"/>
                        <a:pt x="25787" y="61804"/>
                        <a:pt x="32392" y="61932"/>
                      </a:cubicBezTo>
                      <a:cubicBezTo>
                        <a:pt x="36457" y="62185"/>
                        <a:pt x="40395" y="62185"/>
                        <a:pt x="44968" y="61804"/>
                      </a:cubicBezTo>
                      <a:cubicBezTo>
                        <a:pt x="50812" y="61042"/>
                        <a:pt x="57163" y="60915"/>
                        <a:pt x="63388" y="61296"/>
                      </a:cubicBezTo>
                      <a:cubicBezTo>
                        <a:pt x="63642" y="61296"/>
                        <a:pt x="74566" y="61169"/>
                        <a:pt x="79774" y="61169"/>
                      </a:cubicBezTo>
                      <a:cubicBezTo>
                        <a:pt x="80536" y="61296"/>
                        <a:pt x="81045" y="61296"/>
                        <a:pt x="81934" y="61423"/>
                      </a:cubicBezTo>
                      <a:cubicBezTo>
                        <a:pt x="85363" y="61804"/>
                        <a:pt x="89301" y="61423"/>
                        <a:pt x="93239" y="60915"/>
                      </a:cubicBezTo>
                      <a:cubicBezTo>
                        <a:pt x="137827" y="60406"/>
                        <a:pt x="182541" y="60915"/>
                        <a:pt x="227256" y="58501"/>
                      </a:cubicBezTo>
                      <a:cubicBezTo>
                        <a:pt x="242880" y="57611"/>
                        <a:pt x="258377" y="56467"/>
                        <a:pt x="274129" y="57611"/>
                      </a:cubicBezTo>
                      <a:cubicBezTo>
                        <a:pt x="302203" y="59644"/>
                        <a:pt x="330404" y="59644"/>
                        <a:pt x="358477" y="60153"/>
                      </a:cubicBezTo>
                      <a:cubicBezTo>
                        <a:pt x="371688" y="60406"/>
                        <a:pt x="380580" y="57484"/>
                        <a:pt x="398237" y="60153"/>
                      </a:cubicBezTo>
                      <a:cubicBezTo>
                        <a:pt x="406240" y="60661"/>
                        <a:pt x="419705" y="62820"/>
                        <a:pt x="429486" y="62694"/>
                      </a:cubicBezTo>
                      <a:cubicBezTo>
                        <a:pt x="445873" y="62312"/>
                        <a:pt x="454003" y="61169"/>
                        <a:pt x="470136" y="60533"/>
                      </a:cubicBezTo>
                      <a:lnTo>
                        <a:pt x="523615" y="58882"/>
                      </a:lnTo>
                      <a:cubicBezTo>
                        <a:pt x="541145" y="58119"/>
                        <a:pt x="558294" y="56595"/>
                        <a:pt x="574554" y="54816"/>
                      </a:cubicBezTo>
                      <a:cubicBezTo>
                        <a:pt x="580905" y="54180"/>
                        <a:pt x="587384" y="53927"/>
                        <a:pt x="594116" y="53800"/>
                      </a:cubicBezTo>
                      <a:lnTo>
                        <a:pt x="580397" y="27117"/>
                      </a:lnTo>
                      <a:lnTo>
                        <a:pt x="550418" y="562"/>
                      </a:lnTo>
                      <a:lnTo>
                        <a:pt x="541526" y="308"/>
                      </a:lnTo>
                      <a:cubicBezTo>
                        <a:pt x="516628" y="-963"/>
                        <a:pt x="494017" y="2087"/>
                        <a:pt x="470009" y="2467"/>
                      </a:cubicBezTo>
                      <a:lnTo>
                        <a:pt x="361652" y="3103"/>
                      </a:lnTo>
                      <a:cubicBezTo>
                        <a:pt x="322528" y="3230"/>
                        <a:pt x="283403" y="3611"/>
                        <a:pt x="244277" y="4628"/>
                      </a:cubicBezTo>
                      <a:cubicBezTo>
                        <a:pt x="229923" y="5009"/>
                        <a:pt x="195117" y="4246"/>
                        <a:pt x="192449" y="3739"/>
                      </a:cubicBezTo>
                      <a:cubicBezTo>
                        <a:pt x="172760" y="53"/>
                        <a:pt x="151673" y="3230"/>
                        <a:pt x="131221" y="2976"/>
                      </a:cubicBezTo>
                      <a:cubicBezTo>
                        <a:pt x="123981" y="2849"/>
                        <a:pt x="116740" y="2849"/>
                        <a:pt x="109499" y="2722"/>
                      </a:cubicBezTo>
                      <a:cubicBezTo>
                        <a:pt x="97686" y="2595"/>
                        <a:pt x="85998" y="2467"/>
                        <a:pt x="74185" y="2341"/>
                      </a:cubicBezTo>
                      <a:cubicBezTo>
                        <a:pt x="51192" y="2087"/>
                        <a:pt x="28200" y="1579"/>
                        <a:pt x="5335" y="689"/>
                      </a:cubicBezTo>
                      <a:lnTo>
                        <a:pt x="0" y="32962"/>
                      </a:lnTo>
                      <a:lnTo>
                        <a:pt x="5335"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39" name="Graphic 1018">
                <a:extLst>
                  <a:ext uri="{FF2B5EF4-FFF2-40B4-BE49-F238E27FC236}">
                    <a16:creationId xmlns:a16="http://schemas.microsoft.com/office/drawing/2014/main" id="{EAF3CAC2-F13F-3C04-4D55-74202D0060C1}"/>
                  </a:ext>
                </a:extLst>
              </p:cNvPr>
              <p:cNvGrpSpPr/>
              <p:nvPr/>
            </p:nvGrpSpPr>
            <p:grpSpPr>
              <a:xfrm>
                <a:off x="9142685" y="7072802"/>
                <a:ext cx="581795" cy="62699"/>
                <a:chOff x="9142685" y="7072802"/>
                <a:chExt cx="581795" cy="62699"/>
              </a:xfrm>
              <a:grpFill/>
            </p:grpSpPr>
            <p:sp>
              <p:nvSpPr>
                <p:cNvPr id="611" name="Freeform 610">
                  <a:extLst>
                    <a:ext uri="{FF2B5EF4-FFF2-40B4-BE49-F238E27FC236}">
                      <a16:creationId xmlns:a16="http://schemas.microsoft.com/office/drawing/2014/main" id="{A5A904D5-06D6-36CA-E089-211268E5AEF3}"/>
                    </a:ext>
                  </a:extLst>
                </p:cNvPr>
                <p:cNvSpPr/>
                <p:nvPr/>
              </p:nvSpPr>
              <p:spPr>
                <a:xfrm>
                  <a:off x="9217251" y="7074466"/>
                  <a:ext cx="35187" cy="930"/>
                </a:xfrm>
                <a:custGeom>
                  <a:avLst/>
                  <a:gdLst>
                    <a:gd name="connsiteX0" fmla="*/ 35187 w 35187"/>
                    <a:gd name="connsiteY0" fmla="*/ 931 h 930"/>
                    <a:gd name="connsiteX1" fmla="*/ 34680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4933" y="931"/>
                        <a:pt x="34807" y="931"/>
                        <a:pt x="34680" y="931"/>
                      </a:cubicBezTo>
                      <a:cubicBezTo>
                        <a:pt x="27057" y="41"/>
                        <a:pt x="18674" y="-85"/>
                        <a:pt x="10544" y="41"/>
                      </a:cubicBezTo>
                      <a:cubicBezTo>
                        <a:pt x="6860" y="296"/>
                        <a:pt x="3430" y="296"/>
                        <a:pt x="0" y="550"/>
                      </a:cubicBezTo>
                      <a:cubicBezTo>
                        <a:pt x="11560" y="677"/>
                        <a:pt x="23374" y="804"/>
                        <a:pt x="35187"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12" name="Freeform 611">
                  <a:extLst>
                    <a:ext uri="{FF2B5EF4-FFF2-40B4-BE49-F238E27FC236}">
                      <a16:creationId xmlns:a16="http://schemas.microsoft.com/office/drawing/2014/main" id="{42B3FB06-3783-B660-C457-61F279948D17}"/>
                    </a:ext>
                  </a:extLst>
                </p:cNvPr>
                <p:cNvSpPr/>
                <p:nvPr/>
              </p:nvSpPr>
              <p:spPr>
                <a:xfrm>
                  <a:off x="9142685" y="7072802"/>
                  <a:ext cx="581795" cy="62699"/>
                </a:xfrm>
                <a:custGeom>
                  <a:avLst/>
                  <a:gdLst>
                    <a:gd name="connsiteX0" fmla="*/ 5462 w 581795"/>
                    <a:gd name="connsiteY0" fmla="*/ 59390 h 62699"/>
                    <a:gd name="connsiteX1" fmla="*/ 12195 w 581795"/>
                    <a:gd name="connsiteY1" fmla="*/ 60153 h 62699"/>
                    <a:gd name="connsiteX2" fmla="*/ 32519 w 581795"/>
                    <a:gd name="connsiteY2" fmla="*/ 61932 h 62699"/>
                    <a:gd name="connsiteX3" fmla="*/ 45096 w 581795"/>
                    <a:gd name="connsiteY3" fmla="*/ 61804 h 62699"/>
                    <a:gd name="connsiteX4" fmla="*/ 63515 w 581795"/>
                    <a:gd name="connsiteY4" fmla="*/ 61296 h 62699"/>
                    <a:gd name="connsiteX5" fmla="*/ 79902 w 581795"/>
                    <a:gd name="connsiteY5" fmla="*/ 61169 h 62699"/>
                    <a:gd name="connsiteX6" fmla="*/ 82061 w 581795"/>
                    <a:gd name="connsiteY6" fmla="*/ 61423 h 62699"/>
                    <a:gd name="connsiteX7" fmla="*/ 93367 w 581795"/>
                    <a:gd name="connsiteY7" fmla="*/ 60915 h 62699"/>
                    <a:gd name="connsiteX8" fmla="*/ 227383 w 581795"/>
                    <a:gd name="connsiteY8" fmla="*/ 58501 h 62699"/>
                    <a:gd name="connsiteX9" fmla="*/ 274257 w 581795"/>
                    <a:gd name="connsiteY9" fmla="*/ 57611 h 62699"/>
                    <a:gd name="connsiteX10" fmla="*/ 358604 w 581795"/>
                    <a:gd name="connsiteY10" fmla="*/ 60153 h 62699"/>
                    <a:gd name="connsiteX11" fmla="*/ 398365 w 581795"/>
                    <a:gd name="connsiteY11" fmla="*/ 60153 h 62699"/>
                    <a:gd name="connsiteX12" fmla="*/ 428216 w 581795"/>
                    <a:gd name="connsiteY12" fmla="*/ 62694 h 62699"/>
                    <a:gd name="connsiteX13" fmla="*/ 463530 w 581795"/>
                    <a:gd name="connsiteY13" fmla="*/ 60533 h 62699"/>
                    <a:gd name="connsiteX14" fmla="*/ 557659 w 581795"/>
                    <a:gd name="connsiteY14" fmla="*/ 58374 h 62699"/>
                    <a:gd name="connsiteX15" fmla="*/ 575697 w 581795"/>
                    <a:gd name="connsiteY15" fmla="*/ 59518 h 62699"/>
                    <a:gd name="connsiteX16" fmla="*/ 581795 w 581795"/>
                    <a:gd name="connsiteY16" fmla="*/ 31183 h 62699"/>
                    <a:gd name="connsiteX17" fmla="*/ 575697 w 581795"/>
                    <a:gd name="connsiteY17" fmla="*/ 562 h 62699"/>
                    <a:gd name="connsiteX18" fmla="*/ 565281 w 581795"/>
                    <a:gd name="connsiteY18" fmla="*/ 308 h 62699"/>
                    <a:gd name="connsiteX19" fmla="*/ 479028 w 581795"/>
                    <a:gd name="connsiteY19" fmla="*/ 2467 h 62699"/>
                    <a:gd name="connsiteX20" fmla="*/ 244278 w 581795"/>
                    <a:gd name="connsiteY20" fmla="*/ 4501 h 62699"/>
                    <a:gd name="connsiteX21" fmla="*/ 192450 w 581795"/>
                    <a:gd name="connsiteY21" fmla="*/ 3611 h 62699"/>
                    <a:gd name="connsiteX22" fmla="*/ 131222 w 581795"/>
                    <a:gd name="connsiteY22" fmla="*/ 2849 h 62699"/>
                    <a:gd name="connsiteX23" fmla="*/ 109499 w 581795"/>
                    <a:gd name="connsiteY23" fmla="*/ 2595 h 62699"/>
                    <a:gd name="connsiteX24" fmla="*/ 74186 w 581795"/>
                    <a:gd name="connsiteY24" fmla="*/ 2214 h 62699"/>
                    <a:gd name="connsiteX25" fmla="*/ 5336 w 581795"/>
                    <a:gd name="connsiteY25" fmla="*/ 562 h 62699"/>
                    <a:gd name="connsiteX26" fmla="*/ 0 w 581795"/>
                    <a:gd name="connsiteY26" fmla="*/ 32835 h 62699"/>
                    <a:gd name="connsiteX27" fmla="*/ 5462 w 581795"/>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5" h="62699">
                      <a:moveTo>
                        <a:pt x="5462" y="59390"/>
                      </a:moveTo>
                      <a:cubicBezTo>
                        <a:pt x="7749" y="59644"/>
                        <a:pt x="9909" y="59898"/>
                        <a:pt x="12195" y="60153"/>
                      </a:cubicBezTo>
                      <a:cubicBezTo>
                        <a:pt x="19309" y="61042"/>
                        <a:pt x="25914" y="61804"/>
                        <a:pt x="32519" y="61932"/>
                      </a:cubicBezTo>
                      <a:cubicBezTo>
                        <a:pt x="36585" y="62185"/>
                        <a:pt x="40522" y="62185"/>
                        <a:pt x="45096" y="61804"/>
                      </a:cubicBezTo>
                      <a:cubicBezTo>
                        <a:pt x="50939" y="61042"/>
                        <a:pt x="57290" y="60915"/>
                        <a:pt x="63515" y="61296"/>
                      </a:cubicBezTo>
                      <a:cubicBezTo>
                        <a:pt x="63769" y="61296"/>
                        <a:pt x="74693" y="61169"/>
                        <a:pt x="79902" y="61169"/>
                      </a:cubicBezTo>
                      <a:cubicBezTo>
                        <a:pt x="80664" y="61296"/>
                        <a:pt x="81172" y="61423"/>
                        <a:pt x="82061" y="61423"/>
                      </a:cubicBezTo>
                      <a:cubicBezTo>
                        <a:pt x="85491" y="61804"/>
                        <a:pt x="89429" y="61423"/>
                        <a:pt x="93367" y="60915"/>
                      </a:cubicBezTo>
                      <a:cubicBezTo>
                        <a:pt x="137955" y="60406"/>
                        <a:pt x="182668" y="60915"/>
                        <a:pt x="227383" y="58501"/>
                      </a:cubicBezTo>
                      <a:cubicBezTo>
                        <a:pt x="243007" y="57611"/>
                        <a:pt x="258505" y="56467"/>
                        <a:pt x="274257" y="57611"/>
                      </a:cubicBezTo>
                      <a:cubicBezTo>
                        <a:pt x="302331" y="59644"/>
                        <a:pt x="330531" y="59644"/>
                        <a:pt x="358604" y="60153"/>
                      </a:cubicBezTo>
                      <a:cubicBezTo>
                        <a:pt x="371815" y="60406"/>
                        <a:pt x="380707" y="57484"/>
                        <a:pt x="398365"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795" y="31183"/>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3"/>
                        <a:pt x="151673" y="3103"/>
                        <a:pt x="131222" y="2849"/>
                      </a:cubicBezTo>
                      <a:cubicBezTo>
                        <a:pt x="123981" y="2722"/>
                        <a:pt x="116740" y="2722"/>
                        <a:pt x="109499" y="2595"/>
                      </a:cubicBezTo>
                      <a:cubicBezTo>
                        <a:pt x="97686" y="2467"/>
                        <a:pt x="85999" y="2341"/>
                        <a:pt x="74186" y="2214"/>
                      </a:cubicBezTo>
                      <a:cubicBezTo>
                        <a:pt x="51193" y="1959"/>
                        <a:pt x="28201" y="1452"/>
                        <a:pt x="5336"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0" name="Graphic 1018">
                <a:extLst>
                  <a:ext uri="{FF2B5EF4-FFF2-40B4-BE49-F238E27FC236}">
                    <a16:creationId xmlns:a16="http://schemas.microsoft.com/office/drawing/2014/main" id="{2908745C-A160-4EF8-AE1E-6A3E1FA47666}"/>
                  </a:ext>
                </a:extLst>
              </p:cNvPr>
              <p:cNvGrpSpPr/>
              <p:nvPr/>
            </p:nvGrpSpPr>
            <p:grpSpPr>
              <a:xfrm>
                <a:off x="8572196" y="7072802"/>
                <a:ext cx="581921" cy="62699"/>
                <a:chOff x="8572196" y="7072802"/>
                <a:chExt cx="581921" cy="62699"/>
              </a:xfrm>
              <a:grpFill/>
            </p:grpSpPr>
            <p:sp>
              <p:nvSpPr>
                <p:cNvPr id="609" name="Freeform 608">
                  <a:extLst>
                    <a:ext uri="{FF2B5EF4-FFF2-40B4-BE49-F238E27FC236}">
                      <a16:creationId xmlns:a16="http://schemas.microsoft.com/office/drawing/2014/main" id="{F2579196-9F2C-5650-158F-20AB2672A725}"/>
                    </a:ext>
                  </a:extLst>
                </p:cNvPr>
                <p:cNvSpPr/>
                <p:nvPr/>
              </p:nvSpPr>
              <p:spPr>
                <a:xfrm>
                  <a:off x="8646763" y="7074466"/>
                  <a:ext cx="35313" cy="930"/>
                </a:xfrm>
                <a:custGeom>
                  <a:avLst/>
                  <a:gdLst>
                    <a:gd name="connsiteX0" fmla="*/ 35314 w 35313"/>
                    <a:gd name="connsiteY0" fmla="*/ 931 h 930"/>
                    <a:gd name="connsiteX1" fmla="*/ 34806 w 35313"/>
                    <a:gd name="connsiteY1" fmla="*/ 931 h 930"/>
                    <a:gd name="connsiteX2" fmla="*/ 10671 w 35313"/>
                    <a:gd name="connsiteY2" fmla="*/ 41 h 930"/>
                    <a:gd name="connsiteX3" fmla="*/ 0 w 35313"/>
                    <a:gd name="connsiteY3" fmla="*/ 550 h 930"/>
                    <a:gd name="connsiteX4" fmla="*/ 35314 w 35313"/>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35314" y="931"/>
                      </a:moveTo>
                      <a:cubicBezTo>
                        <a:pt x="35187" y="931"/>
                        <a:pt x="34933" y="931"/>
                        <a:pt x="34806" y="931"/>
                      </a:cubicBezTo>
                      <a:cubicBezTo>
                        <a:pt x="27184" y="41"/>
                        <a:pt x="18800" y="-85"/>
                        <a:pt x="10671" y="41"/>
                      </a:cubicBezTo>
                      <a:cubicBezTo>
                        <a:pt x="6986" y="296"/>
                        <a:pt x="3556" y="296"/>
                        <a:pt x="0" y="550"/>
                      </a:cubicBezTo>
                      <a:cubicBezTo>
                        <a:pt x="11686" y="677"/>
                        <a:pt x="23500"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10" name="Freeform 609">
                  <a:extLst>
                    <a:ext uri="{FF2B5EF4-FFF2-40B4-BE49-F238E27FC236}">
                      <a16:creationId xmlns:a16="http://schemas.microsoft.com/office/drawing/2014/main" id="{D2D4B35C-B77D-078A-EBAC-58DB84176D8C}"/>
                    </a:ext>
                  </a:extLst>
                </p:cNvPr>
                <p:cNvSpPr/>
                <p:nvPr/>
              </p:nvSpPr>
              <p:spPr>
                <a:xfrm>
                  <a:off x="8572196" y="7072802"/>
                  <a:ext cx="581921" cy="62699"/>
                </a:xfrm>
                <a:custGeom>
                  <a:avLst/>
                  <a:gdLst>
                    <a:gd name="connsiteX0" fmla="*/ 5589 w 581921"/>
                    <a:gd name="connsiteY0" fmla="*/ 59390 h 62699"/>
                    <a:gd name="connsiteX1" fmla="*/ 12195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6 w 581921"/>
                    <a:gd name="connsiteY7" fmla="*/ 60915 h 62699"/>
                    <a:gd name="connsiteX8" fmla="*/ 227382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7 w 581921"/>
                    <a:gd name="connsiteY20" fmla="*/ 4501 h 62699"/>
                    <a:gd name="connsiteX21" fmla="*/ 192449 w 581921"/>
                    <a:gd name="connsiteY21" fmla="*/ 3611 h 62699"/>
                    <a:gd name="connsiteX22" fmla="*/ 131222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589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589" y="59390"/>
                      </a:moveTo>
                      <a:cubicBezTo>
                        <a:pt x="7749" y="59644"/>
                        <a:pt x="10035"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769" y="61296"/>
                        <a:pt x="74693" y="61169"/>
                        <a:pt x="79901" y="61169"/>
                      </a:cubicBezTo>
                      <a:cubicBezTo>
                        <a:pt x="80663" y="61296"/>
                        <a:pt x="81172" y="61423"/>
                        <a:pt x="82061" y="61423"/>
                      </a:cubicBezTo>
                      <a:cubicBezTo>
                        <a:pt x="85491" y="61804"/>
                        <a:pt x="89428" y="61423"/>
                        <a:pt x="93366" y="60915"/>
                      </a:cubicBezTo>
                      <a:cubicBezTo>
                        <a:pt x="137954" y="60406"/>
                        <a:pt x="182668" y="60915"/>
                        <a:pt x="227382" y="58501"/>
                      </a:cubicBezTo>
                      <a:cubicBezTo>
                        <a:pt x="243007" y="57611"/>
                        <a:pt x="258504"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922"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3"/>
                        <a:pt x="151673" y="3103"/>
                        <a:pt x="131222" y="2849"/>
                      </a:cubicBezTo>
                      <a:cubicBezTo>
                        <a:pt x="123981" y="2722"/>
                        <a:pt x="116740" y="2722"/>
                        <a:pt x="109499" y="2595"/>
                      </a:cubicBezTo>
                      <a:cubicBezTo>
                        <a:pt x="97686" y="2467"/>
                        <a:pt x="85999" y="2341"/>
                        <a:pt x="74185" y="2214"/>
                      </a:cubicBezTo>
                      <a:cubicBezTo>
                        <a:pt x="51192" y="1959"/>
                        <a:pt x="28200" y="1452"/>
                        <a:pt x="5335" y="562"/>
                      </a:cubicBezTo>
                      <a:lnTo>
                        <a:pt x="0" y="32835"/>
                      </a:lnTo>
                      <a:lnTo>
                        <a:pt x="5589"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1" name="Graphic 1018">
                <a:extLst>
                  <a:ext uri="{FF2B5EF4-FFF2-40B4-BE49-F238E27FC236}">
                    <a16:creationId xmlns:a16="http://schemas.microsoft.com/office/drawing/2014/main" id="{C16AC6D5-8018-C06A-42B4-FCB8C5A724CD}"/>
                  </a:ext>
                </a:extLst>
              </p:cNvPr>
              <p:cNvGrpSpPr/>
              <p:nvPr/>
            </p:nvGrpSpPr>
            <p:grpSpPr>
              <a:xfrm>
                <a:off x="8001961" y="7072802"/>
                <a:ext cx="581794" cy="62699"/>
                <a:chOff x="8001961" y="7072802"/>
                <a:chExt cx="581794" cy="62699"/>
              </a:xfrm>
              <a:grpFill/>
            </p:grpSpPr>
            <p:sp>
              <p:nvSpPr>
                <p:cNvPr id="607" name="Freeform 606">
                  <a:extLst>
                    <a:ext uri="{FF2B5EF4-FFF2-40B4-BE49-F238E27FC236}">
                      <a16:creationId xmlns:a16="http://schemas.microsoft.com/office/drawing/2014/main" id="{CDC6F27B-E909-AAD7-8123-6BCB727B6E3B}"/>
                    </a:ext>
                  </a:extLst>
                </p:cNvPr>
                <p:cNvSpPr/>
                <p:nvPr/>
              </p:nvSpPr>
              <p:spPr>
                <a:xfrm>
                  <a:off x="8076400" y="7074466"/>
                  <a:ext cx="35314" cy="930"/>
                </a:xfrm>
                <a:custGeom>
                  <a:avLst/>
                  <a:gdLst>
                    <a:gd name="connsiteX0" fmla="*/ 35315 w 35314"/>
                    <a:gd name="connsiteY0" fmla="*/ 931 h 930"/>
                    <a:gd name="connsiteX1" fmla="*/ 34680 w 35314"/>
                    <a:gd name="connsiteY1" fmla="*/ 931 h 930"/>
                    <a:gd name="connsiteX2" fmla="*/ 10544 w 35314"/>
                    <a:gd name="connsiteY2" fmla="*/ 41 h 930"/>
                    <a:gd name="connsiteX3" fmla="*/ 0 w 35314"/>
                    <a:gd name="connsiteY3" fmla="*/ 550 h 930"/>
                    <a:gd name="connsiteX4" fmla="*/ 35315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5" y="931"/>
                      </a:moveTo>
                      <a:cubicBezTo>
                        <a:pt x="35060" y="931"/>
                        <a:pt x="34933" y="931"/>
                        <a:pt x="34680" y="931"/>
                      </a:cubicBezTo>
                      <a:cubicBezTo>
                        <a:pt x="27057" y="41"/>
                        <a:pt x="18674" y="-85"/>
                        <a:pt x="10544" y="41"/>
                      </a:cubicBezTo>
                      <a:cubicBezTo>
                        <a:pt x="6860" y="296"/>
                        <a:pt x="3430" y="296"/>
                        <a:pt x="0" y="550"/>
                      </a:cubicBezTo>
                      <a:cubicBezTo>
                        <a:pt x="11814" y="677"/>
                        <a:pt x="23501" y="804"/>
                        <a:pt x="35315"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08" name="Freeform 607">
                  <a:extLst>
                    <a:ext uri="{FF2B5EF4-FFF2-40B4-BE49-F238E27FC236}">
                      <a16:creationId xmlns:a16="http://schemas.microsoft.com/office/drawing/2014/main" id="{9A4D66C3-8A54-2082-B5AA-79AED9E0E05D}"/>
                    </a:ext>
                  </a:extLst>
                </p:cNvPr>
                <p:cNvSpPr/>
                <p:nvPr/>
              </p:nvSpPr>
              <p:spPr>
                <a:xfrm>
                  <a:off x="8001961"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1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7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4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7 w 581794"/>
                    <a:gd name="connsiteY20" fmla="*/ 4501 h 62699"/>
                    <a:gd name="connsiteX21" fmla="*/ 192450 w 581794"/>
                    <a:gd name="connsiteY21" fmla="*/ 3611 h 62699"/>
                    <a:gd name="connsiteX22" fmla="*/ 131222 w 581794"/>
                    <a:gd name="connsiteY22" fmla="*/ 2849 h 62699"/>
                    <a:gd name="connsiteX23" fmla="*/ 109499 w 581794"/>
                    <a:gd name="connsiteY23" fmla="*/ 2595 h 62699"/>
                    <a:gd name="connsiteX24" fmla="*/ 74186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9"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642" y="61296"/>
                        <a:pt x="74693" y="61169"/>
                        <a:pt x="79901" y="61169"/>
                      </a:cubicBezTo>
                      <a:cubicBezTo>
                        <a:pt x="80664" y="61296"/>
                        <a:pt x="81172" y="61423"/>
                        <a:pt x="82061" y="61423"/>
                      </a:cubicBezTo>
                      <a:cubicBezTo>
                        <a:pt x="85491" y="61804"/>
                        <a:pt x="89428" y="61423"/>
                        <a:pt x="93367" y="60915"/>
                      </a:cubicBezTo>
                      <a:cubicBezTo>
                        <a:pt x="137954" y="60406"/>
                        <a:pt x="182668" y="60915"/>
                        <a:pt x="227383" y="58501"/>
                      </a:cubicBezTo>
                      <a:cubicBezTo>
                        <a:pt x="243007" y="57611"/>
                        <a:pt x="258505" y="56467"/>
                        <a:pt x="274257"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794"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4" y="4882"/>
                        <a:pt x="195117" y="4119"/>
                        <a:pt x="192450" y="3611"/>
                      </a:cubicBezTo>
                      <a:cubicBezTo>
                        <a:pt x="172760" y="-73"/>
                        <a:pt x="151673" y="3103"/>
                        <a:pt x="131222" y="2849"/>
                      </a:cubicBezTo>
                      <a:cubicBezTo>
                        <a:pt x="123981" y="2722"/>
                        <a:pt x="116740" y="2722"/>
                        <a:pt x="109499" y="2595"/>
                      </a:cubicBezTo>
                      <a:cubicBezTo>
                        <a:pt x="97686" y="2467"/>
                        <a:pt x="85999" y="2341"/>
                        <a:pt x="74186"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2" name="Graphic 1018">
                <a:extLst>
                  <a:ext uri="{FF2B5EF4-FFF2-40B4-BE49-F238E27FC236}">
                    <a16:creationId xmlns:a16="http://schemas.microsoft.com/office/drawing/2014/main" id="{8947C370-0D28-E74D-1428-00BC31BEC5C0}"/>
                  </a:ext>
                </a:extLst>
              </p:cNvPr>
              <p:cNvGrpSpPr/>
              <p:nvPr/>
            </p:nvGrpSpPr>
            <p:grpSpPr>
              <a:xfrm>
                <a:off x="7431726" y="7072802"/>
                <a:ext cx="581795" cy="62699"/>
                <a:chOff x="7431726" y="7072802"/>
                <a:chExt cx="581795" cy="62699"/>
              </a:xfrm>
              <a:grpFill/>
            </p:grpSpPr>
            <p:sp>
              <p:nvSpPr>
                <p:cNvPr id="605" name="Freeform 604">
                  <a:extLst>
                    <a:ext uri="{FF2B5EF4-FFF2-40B4-BE49-F238E27FC236}">
                      <a16:creationId xmlns:a16="http://schemas.microsoft.com/office/drawing/2014/main" id="{4CB26EA0-08A6-9AF8-CECE-D0348571E1DD}"/>
                    </a:ext>
                  </a:extLst>
                </p:cNvPr>
                <p:cNvSpPr/>
                <p:nvPr/>
              </p:nvSpPr>
              <p:spPr>
                <a:xfrm>
                  <a:off x="7506166" y="7074466"/>
                  <a:ext cx="35186" cy="930"/>
                </a:xfrm>
                <a:custGeom>
                  <a:avLst/>
                  <a:gdLst>
                    <a:gd name="connsiteX0" fmla="*/ 35187 w 35186"/>
                    <a:gd name="connsiteY0" fmla="*/ 931 h 930"/>
                    <a:gd name="connsiteX1" fmla="*/ 34679 w 35186"/>
                    <a:gd name="connsiteY1" fmla="*/ 931 h 930"/>
                    <a:gd name="connsiteX2" fmla="*/ 10543 w 35186"/>
                    <a:gd name="connsiteY2" fmla="*/ 41 h 930"/>
                    <a:gd name="connsiteX3" fmla="*/ 0 w 35186"/>
                    <a:gd name="connsiteY3" fmla="*/ 550 h 930"/>
                    <a:gd name="connsiteX4" fmla="*/ 35187 w 35186"/>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35187" y="931"/>
                      </a:moveTo>
                      <a:cubicBezTo>
                        <a:pt x="34933" y="931"/>
                        <a:pt x="34806" y="931"/>
                        <a:pt x="34679" y="931"/>
                      </a:cubicBezTo>
                      <a:cubicBezTo>
                        <a:pt x="27057" y="41"/>
                        <a:pt x="18673" y="-85"/>
                        <a:pt x="10543" y="41"/>
                      </a:cubicBezTo>
                      <a:cubicBezTo>
                        <a:pt x="6859" y="296"/>
                        <a:pt x="3429" y="296"/>
                        <a:pt x="0" y="550"/>
                      </a:cubicBezTo>
                      <a:cubicBezTo>
                        <a:pt x="11686" y="677"/>
                        <a:pt x="23500" y="804"/>
                        <a:pt x="35187"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06" name="Freeform 605">
                  <a:extLst>
                    <a:ext uri="{FF2B5EF4-FFF2-40B4-BE49-F238E27FC236}">
                      <a16:creationId xmlns:a16="http://schemas.microsoft.com/office/drawing/2014/main" id="{7ECF526E-ED4C-21C2-10B7-860E4113B7BD}"/>
                    </a:ext>
                  </a:extLst>
                </p:cNvPr>
                <p:cNvSpPr/>
                <p:nvPr/>
              </p:nvSpPr>
              <p:spPr>
                <a:xfrm>
                  <a:off x="7431726" y="7072802"/>
                  <a:ext cx="581795" cy="62699"/>
                </a:xfrm>
                <a:custGeom>
                  <a:avLst/>
                  <a:gdLst>
                    <a:gd name="connsiteX0" fmla="*/ 5462 w 581795"/>
                    <a:gd name="connsiteY0" fmla="*/ 59390 h 62699"/>
                    <a:gd name="connsiteX1" fmla="*/ 12195 w 581795"/>
                    <a:gd name="connsiteY1" fmla="*/ 60153 h 62699"/>
                    <a:gd name="connsiteX2" fmla="*/ 32519 w 581795"/>
                    <a:gd name="connsiteY2" fmla="*/ 61932 h 62699"/>
                    <a:gd name="connsiteX3" fmla="*/ 45096 w 581795"/>
                    <a:gd name="connsiteY3" fmla="*/ 61804 h 62699"/>
                    <a:gd name="connsiteX4" fmla="*/ 63515 w 581795"/>
                    <a:gd name="connsiteY4" fmla="*/ 61296 h 62699"/>
                    <a:gd name="connsiteX5" fmla="*/ 79902 w 581795"/>
                    <a:gd name="connsiteY5" fmla="*/ 61169 h 62699"/>
                    <a:gd name="connsiteX6" fmla="*/ 82061 w 581795"/>
                    <a:gd name="connsiteY6" fmla="*/ 61423 h 62699"/>
                    <a:gd name="connsiteX7" fmla="*/ 93367 w 581795"/>
                    <a:gd name="connsiteY7" fmla="*/ 60915 h 62699"/>
                    <a:gd name="connsiteX8" fmla="*/ 227383 w 581795"/>
                    <a:gd name="connsiteY8" fmla="*/ 58501 h 62699"/>
                    <a:gd name="connsiteX9" fmla="*/ 274257 w 581795"/>
                    <a:gd name="connsiteY9" fmla="*/ 57611 h 62699"/>
                    <a:gd name="connsiteX10" fmla="*/ 358604 w 581795"/>
                    <a:gd name="connsiteY10" fmla="*/ 60153 h 62699"/>
                    <a:gd name="connsiteX11" fmla="*/ 398365 w 581795"/>
                    <a:gd name="connsiteY11" fmla="*/ 60153 h 62699"/>
                    <a:gd name="connsiteX12" fmla="*/ 428216 w 581795"/>
                    <a:gd name="connsiteY12" fmla="*/ 62694 h 62699"/>
                    <a:gd name="connsiteX13" fmla="*/ 463531 w 581795"/>
                    <a:gd name="connsiteY13" fmla="*/ 60533 h 62699"/>
                    <a:gd name="connsiteX14" fmla="*/ 557659 w 581795"/>
                    <a:gd name="connsiteY14" fmla="*/ 58374 h 62699"/>
                    <a:gd name="connsiteX15" fmla="*/ 575697 w 581795"/>
                    <a:gd name="connsiteY15" fmla="*/ 59518 h 62699"/>
                    <a:gd name="connsiteX16" fmla="*/ 581795 w 581795"/>
                    <a:gd name="connsiteY16" fmla="*/ 31183 h 62699"/>
                    <a:gd name="connsiteX17" fmla="*/ 575697 w 581795"/>
                    <a:gd name="connsiteY17" fmla="*/ 562 h 62699"/>
                    <a:gd name="connsiteX18" fmla="*/ 565281 w 581795"/>
                    <a:gd name="connsiteY18" fmla="*/ 308 h 62699"/>
                    <a:gd name="connsiteX19" fmla="*/ 479028 w 581795"/>
                    <a:gd name="connsiteY19" fmla="*/ 2467 h 62699"/>
                    <a:gd name="connsiteX20" fmla="*/ 244278 w 581795"/>
                    <a:gd name="connsiteY20" fmla="*/ 4501 h 62699"/>
                    <a:gd name="connsiteX21" fmla="*/ 192450 w 581795"/>
                    <a:gd name="connsiteY21" fmla="*/ 3611 h 62699"/>
                    <a:gd name="connsiteX22" fmla="*/ 131222 w 581795"/>
                    <a:gd name="connsiteY22" fmla="*/ 2849 h 62699"/>
                    <a:gd name="connsiteX23" fmla="*/ 109499 w 581795"/>
                    <a:gd name="connsiteY23" fmla="*/ 2595 h 62699"/>
                    <a:gd name="connsiteX24" fmla="*/ 74186 w 581795"/>
                    <a:gd name="connsiteY24" fmla="*/ 2214 h 62699"/>
                    <a:gd name="connsiteX25" fmla="*/ 5336 w 581795"/>
                    <a:gd name="connsiteY25" fmla="*/ 562 h 62699"/>
                    <a:gd name="connsiteX26" fmla="*/ 0 w 581795"/>
                    <a:gd name="connsiteY26" fmla="*/ 32835 h 62699"/>
                    <a:gd name="connsiteX27" fmla="*/ 5462 w 581795"/>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5" h="62699">
                      <a:moveTo>
                        <a:pt x="5462" y="59390"/>
                      </a:moveTo>
                      <a:cubicBezTo>
                        <a:pt x="7749" y="59644"/>
                        <a:pt x="9909" y="59898"/>
                        <a:pt x="12195" y="60153"/>
                      </a:cubicBezTo>
                      <a:cubicBezTo>
                        <a:pt x="19309" y="61042"/>
                        <a:pt x="25914" y="61804"/>
                        <a:pt x="32519" y="61932"/>
                      </a:cubicBezTo>
                      <a:cubicBezTo>
                        <a:pt x="36585" y="62185"/>
                        <a:pt x="40522" y="62185"/>
                        <a:pt x="45096" y="61804"/>
                      </a:cubicBezTo>
                      <a:cubicBezTo>
                        <a:pt x="50939" y="61042"/>
                        <a:pt x="57290" y="60915"/>
                        <a:pt x="63515" y="61296"/>
                      </a:cubicBezTo>
                      <a:cubicBezTo>
                        <a:pt x="63769" y="61296"/>
                        <a:pt x="74693" y="61169"/>
                        <a:pt x="79902" y="61169"/>
                      </a:cubicBezTo>
                      <a:cubicBezTo>
                        <a:pt x="80664" y="61296"/>
                        <a:pt x="81172" y="61423"/>
                        <a:pt x="82061" y="61423"/>
                      </a:cubicBezTo>
                      <a:cubicBezTo>
                        <a:pt x="85491" y="61804"/>
                        <a:pt x="89429" y="61423"/>
                        <a:pt x="93367" y="60915"/>
                      </a:cubicBezTo>
                      <a:cubicBezTo>
                        <a:pt x="137955" y="60406"/>
                        <a:pt x="182668" y="60915"/>
                        <a:pt x="227383" y="58501"/>
                      </a:cubicBezTo>
                      <a:cubicBezTo>
                        <a:pt x="243007" y="57611"/>
                        <a:pt x="258505" y="56467"/>
                        <a:pt x="274257" y="57611"/>
                      </a:cubicBezTo>
                      <a:cubicBezTo>
                        <a:pt x="302331" y="59644"/>
                        <a:pt x="330531" y="59644"/>
                        <a:pt x="358604" y="60153"/>
                      </a:cubicBezTo>
                      <a:cubicBezTo>
                        <a:pt x="371815" y="60406"/>
                        <a:pt x="380707" y="57484"/>
                        <a:pt x="398365" y="60153"/>
                      </a:cubicBezTo>
                      <a:cubicBezTo>
                        <a:pt x="406113" y="60661"/>
                        <a:pt x="420721" y="62820"/>
                        <a:pt x="428216" y="62694"/>
                      </a:cubicBezTo>
                      <a:cubicBezTo>
                        <a:pt x="442316" y="62312"/>
                        <a:pt x="449430" y="61169"/>
                        <a:pt x="463531" y="60533"/>
                      </a:cubicBezTo>
                      <a:cubicBezTo>
                        <a:pt x="494907" y="59263"/>
                        <a:pt x="526283" y="58755"/>
                        <a:pt x="557659" y="58374"/>
                      </a:cubicBezTo>
                      <a:cubicBezTo>
                        <a:pt x="563629" y="58246"/>
                        <a:pt x="569727" y="58882"/>
                        <a:pt x="575697" y="59518"/>
                      </a:cubicBezTo>
                      <a:lnTo>
                        <a:pt x="581795" y="31183"/>
                      </a:lnTo>
                      <a:lnTo>
                        <a:pt x="575697" y="562"/>
                      </a:lnTo>
                      <a:cubicBezTo>
                        <a:pt x="572268" y="435"/>
                        <a:pt x="568711" y="435"/>
                        <a:pt x="565281" y="308"/>
                      </a:cubicBezTo>
                      <a:cubicBezTo>
                        <a:pt x="536446" y="-963"/>
                        <a:pt x="507228" y="2087"/>
                        <a:pt x="479028" y="2467"/>
                      </a:cubicBezTo>
                      <a:cubicBezTo>
                        <a:pt x="400778" y="3357"/>
                        <a:pt x="322528" y="2467"/>
                        <a:pt x="244278" y="4501"/>
                      </a:cubicBezTo>
                      <a:cubicBezTo>
                        <a:pt x="229924" y="4882"/>
                        <a:pt x="195118" y="4119"/>
                        <a:pt x="192450" y="3611"/>
                      </a:cubicBezTo>
                      <a:cubicBezTo>
                        <a:pt x="172760" y="-73"/>
                        <a:pt x="151673" y="3103"/>
                        <a:pt x="131222" y="2849"/>
                      </a:cubicBezTo>
                      <a:cubicBezTo>
                        <a:pt x="123981" y="2722"/>
                        <a:pt x="116740" y="2722"/>
                        <a:pt x="109499" y="2595"/>
                      </a:cubicBezTo>
                      <a:cubicBezTo>
                        <a:pt x="97686" y="2467"/>
                        <a:pt x="85999" y="2341"/>
                        <a:pt x="74186" y="2214"/>
                      </a:cubicBezTo>
                      <a:cubicBezTo>
                        <a:pt x="51193" y="1959"/>
                        <a:pt x="28201" y="1452"/>
                        <a:pt x="5336"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3" name="Graphic 1018">
                <a:extLst>
                  <a:ext uri="{FF2B5EF4-FFF2-40B4-BE49-F238E27FC236}">
                    <a16:creationId xmlns:a16="http://schemas.microsoft.com/office/drawing/2014/main" id="{71A1A357-04F8-F8F0-101D-24F467DACB97}"/>
                  </a:ext>
                </a:extLst>
              </p:cNvPr>
              <p:cNvGrpSpPr/>
              <p:nvPr/>
            </p:nvGrpSpPr>
            <p:grpSpPr>
              <a:xfrm>
                <a:off x="6861365" y="7072802"/>
                <a:ext cx="581921" cy="62699"/>
                <a:chOff x="6861365" y="7072802"/>
                <a:chExt cx="581921" cy="62699"/>
              </a:xfrm>
              <a:grpFill/>
            </p:grpSpPr>
            <p:sp>
              <p:nvSpPr>
                <p:cNvPr id="603" name="Freeform 602">
                  <a:extLst>
                    <a:ext uri="{FF2B5EF4-FFF2-40B4-BE49-F238E27FC236}">
                      <a16:creationId xmlns:a16="http://schemas.microsoft.com/office/drawing/2014/main" id="{6EB6DE23-4A4A-8676-92E8-5B06CD42A49B}"/>
                    </a:ext>
                  </a:extLst>
                </p:cNvPr>
                <p:cNvSpPr/>
                <p:nvPr/>
              </p:nvSpPr>
              <p:spPr>
                <a:xfrm>
                  <a:off x="6935931" y="7074466"/>
                  <a:ext cx="35187" cy="930"/>
                </a:xfrm>
                <a:custGeom>
                  <a:avLst/>
                  <a:gdLst>
                    <a:gd name="connsiteX0" fmla="*/ 35187 w 35187"/>
                    <a:gd name="connsiteY0" fmla="*/ 931 h 930"/>
                    <a:gd name="connsiteX1" fmla="*/ 34679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4933" y="931"/>
                        <a:pt x="34806" y="931"/>
                        <a:pt x="34679" y="931"/>
                      </a:cubicBezTo>
                      <a:cubicBezTo>
                        <a:pt x="27057" y="41"/>
                        <a:pt x="18673" y="-85"/>
                        <a:pt x="10544" y="41"/>
                      </a:cubicBezTo>
                      <a:cubicBezTo>
                        <a:pt x="6859" y="296"/>
                        <a:pt x="3430" y="296"/>
                        <a:pt x="0" y="550"/>
                      </a:cubicBezTo>
                      <a:cubicBezTo>
                        <a:pt x="11559" y="677"/>
                        <a:pt x="23373" y="804"/>
                        <a:pt x="35187"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04" name="Freeform 603">
                  <a:extLst>
                    <a:ext uri="{FF2B5EF4-FFF2-40B4-BE49-F238E27FC236}">
                      <a16:creationId xmlns:a16="http://schemas.microsoft.com/office/drawing/2014/main" id="{B713493E-7E5B-1412-91D7-A1C9303A1EE3}"/>
                    </a:ext>
                  </a:extLst>
                </p:cNvPr>
                <p:cNvSpPr/>
                <p:nvPr/>
              </p:nvSpPr>
              <p:spPr>
                <a:xfrm>
                  <a:off x="6861365" y="7072802"/>
                  <a:ext cx="581921" cy="62699"/>
                </a:xfrm>
                <a:custGeom>
                  <a:avLst/>
                  <a:gdLst>
                    <a:gd name="connsiteX0" fmla="*/ 5462 w 581921"/>
                    <a:gd name="connsiteY0" fmla="*/ 59390 h 62699"/>
                    <a:gd name="connsiteX1" fmla="*/ 12194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0 w 581921"/>
                    <a:gd name="connsiteY6" fmla="*/ 61423 h 62699"/>
                    <a:gd name="connsiteX7" fmla="*/ 93366 w 581921"/>
                    <a:gd name="connsiteY7" fmla="*/ 60915 h 62699"/>
                    <a:gd name="connsiteX8" fmla="*/ 227382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7 w 581921"/>
                    <a:gd name="connsiteY19" fmla="*/ 2467 h 62699"/>
                    <a:gd name="connsiteX20" fmla="*/ 244277 w 581921"/>
                    <a:gd name="connsiteY20" fmla="*/ 4501 h 62699"/>
                    <a:gd name="connsiteX21" fmla="*/ 192449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462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462" y="59390"/>
                      </a:moveTo>
                      <a:cubicBezTo>
                        <a:pt x="7749" y="59644"/>
                        <a:pt x="9908" y="59898"/>
                        <a:pt x="12194" y="60153"/>
                      </a:cubicBezTo>
                      <a:cubicBezTo>
                        <a:pt x="19308" y="61042"/>
                        <a:pt x="25914" y="61804"/>
                        <a:pt x="32519" y="61932"/>
                      </a:cubicBezTo>
                      <a:cubicBezTo>
                        <a:pt x="36585" y="62185"/>
                        <a:pt x="40522" y="62185"/>
                        <a:pt x="45095" y="61804"/>
                      </a:cubicBezTo>
                      <a:cubicBezTo>
                        <a:pt x="50939" y="61042"/>
                        <a:pt x="57290" y="60915"/>
                        <a:pt x="63515" y="61296"/>
                      </a:cubicBezTo>
                      <a:cubicBezTo>
                        <a:pt x="63768" y="61296"/>
                        <a:pt x="74693" y="61169"/>
                        <a:pt x="79901" y="61169"/>
                      </a:cubicBezTo>
                      <a:cubicBezTo>
                        <a:pt x="80663" y="61296"/>
                        <a:pt x="81172" y="61423"/>
                        <a:pt x="82060" y="61423"/>
                      </a:cubicBezTo>
                      <a:cubicBezTo>
                        <a:pt x="85491" y="61804"/>
                        <a:pt x="89428" y="61423"/>
                        <a:pt x="93366" y="60915"/>
                      </a:cubicBezTo>
                      <a:cubicBezTo>
                        <a:pt x="137954" y="60406"/>
                        <a:pt x="182668" y="60915"/>
                        <a:pt x="227382" y="58501"/>
                      </a:cubicBezTo>
                      <a:cubicBezTo>
                        <a:pt x="243007" y="57611"/>
                        <a:pt x="258504" y="56467"/>
                        <a:pt x="274256" y="57611"/>
                      </a:cubicBezTo>
                      <a:cubicBezTo>
                        <a:pt x="302330" y="59644"/>
                        <a:pt x="330530" y="59644"/>
                        <a:pt x="358604" y="60153"/>
                      </a:cubicBezTo>
                      <a:cubicBezTo>
                        <a:pt x="371814"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922" y="31183"/>
                      </a:lnTo>
                      <a:lnTo>
                        <a:pt x="575697" y="562"/>
                      </a:lnTo>
                      <a:cubicBezTo>
                        <a:pt x="572267" y="435"/>
                        <a:pt x="568710" y="435"/>
                        <a:pt x="565281" y="308"/>
                      </a:cubicBezTo>
                      <a:cubicBezTo>
                        <a:pt x="536445" y="-963"/>
                        <a:pt x="507228" y="2087"/>
                        <a:pt x="479027" y="2467"/>
                      </a:cubicBezTo>
                      <a:cubicBezTo>
                        <a:pt x="400778" y="3357"/>
                        <a:pt x="322528" y="2467"/>
                        <a:pt x="244277" y="4501"/>
                      </a:cubicBezTo>
                      <a:cubicBezTo>
                        <a:pt x="229923" y="4882"/>
                        <a:pt x="195117" y="4119"/>
                        <a:pt x="192449" y="3611"/>
                      </a:cubicBezTo>
                      <a:cubicBezTo>
                        <a:pt x="172760" y="-73"/>
                        <a:pt x="151673" y="3103"/>
                        <a:pt x="131221" y="2849"/>
                      </a:cubicBezTo>
                      <a:cubicBezTo>
                        <a:pt x="123981" y="2722"/>
                        <a:pt x="116740" y="2722"/>
                        <a:pt x="109499" y="2595"/>
                      </a:cubicBezTo>
                      <a:cubicBezTo>
                        <a:pt x="97686" y="2467"/>
                        <a:pt x="85998" y="2341"/>
                        <a:pt x="74185" y="2214"/>
                      </a:cubicBezTo>
                      <a:cubicBezTo>
                        <a:pt x="51192" y="1959"/>
                        <a:pt x="28200"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4" name="Graphic 1018">
                <a:extLst>
                  <a:ext uri="{FF2B5EF4-FFF2-40B4-BE49-F238E27FC236}">
                    <a16:creationId xmlns:a16="http://schemas.microsoft.com/office/drawing/2014/main" id="{B06EC8A4-8D81-DF92-7B9C-0F0F68889F49}"/>
                  </a:ext>
                </a:extLst>
              </p:cNvPr>
              <p:cNvGrpSpPr/>
              <p:nvPr/>
            </p:nvGrpSpPr>
            <p:grpSpPr>
              <a:xfrm>
                <a:off x="6290876" y="7072802"/>
                <a:ext cx="581921" cy="62699"/>
                <a:chOff x="6290876" y="7072802"/>
                <a:chExt cx="581921" cy="62699"/>
              </a:xfrm>
              <a:grpFill/>
            </p:grpSpPr>
            <p:sp>
              <p:nvSpPr>
                <p:cNvPr id="601" name="Freeform 600">
                  <a:extLst>
                    <a:ext uri="{FF2B5EF4-FFF2-40B4-BE49-F238E27FC236}">
                      <a16:creationId xmlns:a16="http://schemas.microsoft.com/office/drawing/2014/main" id="{A693CEB0-3D41-0BB6-9810-60173A8EC952}"/>
                    </a:ext>
                  </a:extLst>
                </p:cNvPr>
                <p:cNvSpPr/>
                <p:nvPr/>
              </p:nvSpPr>
              <p:spPr>
                <a:xfrm>
                  <a:off x="6365442" y="7074466"/>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814" y="677"/>
                        <a:pt x="23501"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02" name="Freeform 601">
                  <a:extLst>
                    <a:ext uri="{FF2B5EF4-FFF2-40B4-BE49-F238E27FC236}">
                      <a16:creationId xmlns:a16="http://schemas.microsoft.com/office/drawing/2014/main" id="{8759B649-FC6E-5EE8-F6ED-B733E66FC895}"/>
                    </a:ext>
                  </a:extLst>
                </p:cNvPr>
                <p:cNvSpPr/>
                <p:nvPr/>
              </p:nvSpPr>
              <p:spPr>
                <a:xfrm>
                  <a:off x="6290876" y="7072802"/>
                  <a:ext cx="581921" cy="62699"/>
                </a:xfrm>
                <a:custGeom>
                  <a:avLst/>
                  <a:gdLst>
                    <a:gd name="connsiteX0" fmla="*/ 5589 w 581921"/>
                    <a:gd name="connsiteY0" fmla="*/ 59390 h 62699"/>
                    <a:gd name="connsiteX1" fmla="*/ 12195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6 w 581921"/>
                    <a:gd name="connsiteY7" fmla="*/ 60915 h 62699"/>
                    <a:gd name="connsiteX8" fmla="*/ 227383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1 w 581921"/>
                    <a:gd name="connsiteY16" fmla="*/ 31183 h 62699"/>
                    <a:gd name="connsiteX17" fmla="*/ 575697 w 581921"/>
                    <a:gd name="connsiteY17" fmla="*/ 562 h 62699"/>
                    <a:gd name="connsiteX18" fmla="*/ 565280 w 581921"/>
                    <a:gd name="connsiteY18" fmla="*/ 308 h 62699"/>
                    <a:gd name="connsiteX19" fmla="*/ 479028 w 581921"/>
                    <a:gd name="connsiteY19" fmla="*/ 2467 h 62699"/>
                    <a:gd name="connsiteX20" fmla="*/ 244278 w 581921"/>
                    <a:gd name="connsiteY20" fmla="*/ 4501 h 62699"/>
                    <a:gd name="connsiteX21" fmla="*/ 192449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589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589" y="59390"/>
                      </a:moveTo>
                      <a:cubicBezTo>
                        <a:pt x="7876" y="59644"/>
                        <a:pt x="10035" y="59898"/>
                        <a:pt x="12195" y="60153"/>
                      </a:cubicBezTo>
                      <a:cubicBezTo>
                        <a:pt x="19308" y="61042"/>
                        <a:pt x="25914" y="61804"/>
                        <a:pt x="32519" y="61932"/>
                      </a:cubicBezTo>
                      <a:cubicBezTo>
                        <a:pt x="36584" y="62185"/>
                        <a:pt x="40522" y="62185"/>
                        <a:pt x="45095" y="61804"/>
                      </a:cubicBezTo>
                      <a:cubicBezTo>
                        <a:pt x="50939" y="61042"/>
                        <a:pt x="57290" y="60915"/>
                        <a:pt x="63515" y="61296"/>
                      </a:cubicBezTo>
                      <a:cubicBezTo>
                        <a:pt x="63641" y="61296"/>
                        <a:pt x="74693" y="61169"/>
                        <a:pt x="79901" y="61169"/>
                      </a:cubicBezTo>
                      <a:cubicBezTo>
                        <a:pt x="80663" y="61296"/>
                        <a:pt x="81172" y="61423"/>
                        <a:pt x="82061" y="61423"/>
                      </a:cubicBezTo>
                      <a:cubicBezTo>
                        <a:pt x="85491" y="61804"/>
                        <a:pt x="89428" y="61423"/>
                        <a:pt x="93366"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2" y="58755"/>
                        <a:pt x="557659" y="58374"/>
                      </a:cubicBezTo>
                      <a:cubicBezTo>
                        <a:pt x="563629" y="58246"/>
                        <a:pt x="569727" y="58882"/>
                        <a:pt x="575697" y="59518"/>
                      </a:cubicBezTo>
                      <a:lnTo>
                        <a:pt x="581921" y="31183"/>
                      </a:lnTo>
                      <a:lnTo>
                        <a:pt x="575697" y="562"/>
                      </a:lnTo>
                      <a:cubicBezTo>
                        <a:pt x="572268" y="435"/>
                        <a:pt x="568710" y="435"/>
                        <a:pt x="565280" y="308"/>
                      </a:cubicBezTo>
                      <a:cubicBezTo>
                        <a:pt x="536445" y="-963"/>
                        <a:pt x="507228" y="2087"/>
                        <a:pt x="479028" y="2467"/>
                      </a:cubicBezTo>
                      <a:cubicBezTo>
                        <a:pt x="400778" y="3357"/>
                        <a:pt x="322527" y="2467"/>
                        <a:pt x="244278" y="4501"/>
                      </a:cubicBezTo>
                      <a:cubicBezTo>
                        <a:pt x="229923" y="4882"/>
                        <a:pt x="195117" y="4119"/>
                        <a:pt x="192449" y="3611"/>
                      </a:cubicBezTo>
                      <a:cubicBezTo>
                        <a:pt x="172760" y="-73"/>
                        <a:pt x="151673" y="3103"/>
                        <a:pt x="131221" y="2849"/>
                      </a:cubicBezTo>
                      <a:cubicBezTo>
                        <a:pt x="123980" y="2722"/>
                        <a:pt x="116740" y="2722"/>
                        <a:pt x="109499" y="2595"/>
                      </a:cubicBezTo>
                      <a:cubicBezTo>
                        <a:pt x="97686" y="2467"/>
                        <a:pt x="85999" y="2341"/>
                        <a:pt x="74185" y="2214"/>
                      </a:cubicBezTo>
                      <a:cubicBezTo>
                        <a:pt x="51193" y="1959"/>
                        <a:pt x="28201" y="1452"/>
                        <a:pt x="5335" y="562"/>
                      </a:cubicBezTo>
                      <a:lnTo>
                        <a:pt x="0" y="32835"/>
                      </a:lnTo>
                      <a:lnTo>
                        <a:pt x="5589"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5" name="Graphic 1018">
                <a:extLst>
                  <a:ext uri="{FF2B5EF4-FFF2-40B4-BE49-F238E27FC236}">
                    <a16:creationId xmlns:a16="http://schemas.microsoft.com/office/drawing/2014/main" id="{E16C3B4E-2970-C82A-ADBC-4ED7F69AA2EC}"/>
                  </a:ext>
                </a:extLst>
              </p:cNvPr>
              <p:cNvGrpSpPr/>
              <p:nvPr/>
            </p:nvGrpSpPr>
            <p:grpSpPr>
              <a:xfrm>
                <a:off x="5720641" y="7072802"/>
                <a:ext cx="581794" cy="62699"/>
                <a:chOff x="5720641" y="7072802"/>
                <a:chExt cx="581794" cy="62699"/>
              </a:xfrm>
              <a:grpFill/>
            </p:grpSpPr>
            <p:sp>
              <p:nvSpPr>
                <p:cNvPr id="599" name="Freeform 598">
                  <a:extLst>
                    <a:ext uri="{FF2B5EF4-FFF2-40B4-BE49-F238E27FC236}">
                      <a16:creationId xmlns:a16="http://schemas.microsoft.com/office/drawing/2014/main" id="{DC3C5909-D706-20F7-17F5-B32069DC9BB3}"/>
                    </a:ext>
                  </a:extLst>
                </p:cNvPr>
                <p:cNvSpPr/>
                <p:nvPr/>
              </p:nvSpPr>
              <p:spPr>
                <a:xfrm>
                  <a:off x="5795080" y="7074466"/>
                  <a:ext cx="35314" cy="930"/>
                </a:xfrm>
                <a:custGeom>
                  <a:avLst/>
                  <a:gdLst>
                    <a:gd name="connsiteX0" fmla="*/ 35314 w 35314"/>
                    <a:gd name="connsiteY0" fmla="*/ 931 h 930"/>
                    <a:gd name="connsiteX1" fmla="*/ 34679 w 35314"/>
                    <a:gd name="connsiteY1" fmla="*/ 931 h 930"/>
                    <a:gd name="connsiteX2" fmla="*/ 10543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3" y="41"/>
                      </a:cubicBezTo>
                      <a:cubicBezTo>
                        <a:pt x="6859" y="296"/>
                        <a:pt x="3430" y="296"/>
                        <a:pt x="0" y="550"/>
                      </a:cubicBezTo>
                      <a:cubicBezTo>
                        <a:pt x="11814" y="677"/>
                        <a:pt x="23500"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600" name="Freeform 599">
                  <a:extLst>
                    <a:ext uri="{FF2B5EF4-FFF2-40B4-BE49-F238E27FC236}">
                      <a16:creationId xmlns:a16="http://schemas.microsoft.com/office/drawing/2014/main" id="{E4201E5A-3A22-170C-AFEA-24193E826BF4}"/>
                    </a:ext>
                  </a:extLst>
                </p:cNvPr>
                <p:cNvSpPr/>
                <p:nvPr/>
              </p:nvSpPr>
              <p:spPr>
                <a:xfrm>
                  <a:off x="5720641"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6 w 581794"/>
                    <a:gd name="connsiteY3" fmla="*/ 61804 h 62699"/>
                    <a:gd name="connsiteX4" fmla="*/ 63515 w 581794"/>
                    <a:gd name="connsiteY4" fmla="*/ 61296 h 62699"/>
                    <a:gd name="connsiteX5" fmla="*/ 79902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5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8 w 581794"/>
                    <a:gd name="connsiteY20" fmla="*/ 4501 h 62699"/>
                    <a:gd name="connsiteX21" fmla="*/ 192449 w 581794"/>
                    <a:gd name="connsiteY21" fmla="*/ 3611 h 62699"/>
                    <a:gd name="connsiteX22" fmla="*/ 131222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8" y="61042"/>
                        <a:pt x="25914" y="61804"/>
                        <a:pt x="32519" y="61932"/>
                      </a:cubicBezTo>
                      <a:cubicBezTo>
                        <a:pt x="36585" y="62185"/>
                        <a:pt x="40522" y="62185"/>
                        <a:pt x="45096" y="61804"/>
                      </a:cubicBezTo>
                      <a:cubicBezTo>
                        <a:pt x="50939" y="61042"/>
                        <a:pt x="57290" y="60915"/>
                        <a:pt x="63515" y="61296"/>
                      </a:cubicBezTo>
                      <a:cubicBezTo>
                        <a:pt x="63642"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795" y="31183"/>
                      </a:lnTo>
                      <a:lnTo>
                        <a:pt x="575697" y="562"/>
                      </a:lnTo>
                      <a:cubicBezTo>
                        <a:pt x="572268"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3"/>
                        <a:pt x="151673" y="3103"/>
                        <a:pt x="131222"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6" name="Graphic 1018">
                <a:extLst>
                  <a:ext uri="{FF2B5EF4-FFF2-40B4-BE49-F238E27FC236}">
                    <a16:creationId xmlns:a16="http://schemas.microsoft.com/office/drawing/2014/main" id="{2C93C508-9676-82CF-BB54-117040593036}"/>
                  </a:ext>
                </a:extLst>
              </p:cNvPr>
              <p:cNvGrpSpPr/>
              <p:nvPr/>
            </p:nvGrpSpPr>
            <p:grpSpPr>
              <a:xfrm>
                <a:off x="5150406" y="7072802"/>
                <a:ext cx="581794" cy="62699"/>
                <a:chOff x="5150406" y="7072802"/>
                <a:chExt cx="581794" cy="62699"/>
              </a:xfrm>
              <a:grpFill/>
            </p:grpSpPr>
            <p:sp>
              <p:nvSpPr>
                <p:cNvPr id="597" name="Freeform 596">
                  <a:extLst>
                    <a:ext uri="{FF2B5EF4-FFF2-40B4-BE49-F238E27FC236}">
                      <a16:creationId xmlns:a16="http://schemas.microsoft.com/office/drawing/2014/main" id="{5BCC7CE4-CC8B-4F7A-A145-229C70EC5753}"/>
                    </a:ext>
                  </a:extLst>
                </p:cNvPr>
                <p:cNvSpPr/>
                <p:nvPr/>
              </p:nvSpPr>
              <p:spPr>
                <a:xfrm>
                  <a:off x="5224845" y="7074466"/>
                  <a:ext cx="35186" cy="930"/>
                </a:xfrm>
                <a:custGeom>
                  <a:avLst/>
                  <a:gdLst>
                    <a:gd name="connsiteX0" fmla="*/ 35187 w 35186"/>
                    <a:gd name="connsiteY0" fmla="*/ 931 h 930"/>
                    <a:gd name="connsiteX1" fmla="*/ 34679 w 35186"/>
                    <a:gd name="connsiteY1" fmla="*/ 931 h 930"/>
                    <a:gd name="connsiteX2" fmla="*/ 10544 w 35186"/>
                    <a:gd name="connsiteY2" fmla="*/ 41 h 930"/>
                    <a:gd name="connsiteX3" fmla="*/ 0 w 35186"/>
                    <a:gd name="connsiteY3" fmla="*/ 550 h 930"/>
                    <a:gd name="connsiteX4" fmla="*/ 35187 w 35186"/>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35187" y="931"/>
                      </a:moveTo>
                      <a:cubicBezTo>
                        <a:pt x="34933" y="931"/>
                        <a:pt x="34806" y="931"/>
                        <a:pt x="34679" y="931"/>
                      </a:cubicBezTo>
                      <a:cubicBezTo>
                        <a:pt x="27057" y="41"/>
                        <a:pt x="18673" y="-85"/>
                        <a:pt x="10544" y="41"/>
                      </a:cubicBezTo>
                      <a:cubicBezTo>
                        <a:pt x="6860" y="296"/>
                        <a:pt x="3430" y="296"/>
                        <a:pt x="0" y="550"/>
                      </a:cubicBezTo>
                      <a:cubicBezTo>
                        <a:pt x="11687" y="677"/>
                        <a:pt x="23501" y="804"/>
                        <a:pt x="35187"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98" name="Freeform 597">
                  <a:extLst>
                    <a:ext uri="{FF2B5EF4-FFF2-40B4-BE49-F238E27FC236}">
                      <a16:creationId xmlns:a16="http://schemas.microsoft.com/office/drawing/2014/main" id="{C55F8420-4926-311F-E6D1-C66AACE7F326}"/>
                    </a:ext>
                  </a:extLst>
                </p:cNvPr>
                <p:cNvSpPr/>
                <p:nvPr/>
              </p:nvSpPr>
              <p:spPr>
                <a:xfrm>
                  <a:off x="5150406"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1 w 581794"/>
                    <a:gd name="connsiteY5" fmla="*/ 61169 h 62699"/>
                    <a:gd name="connsiteX6" fmla="*/ 82061 w 581794"/>
                    <a:gd name="connsiteY6" fmla="*/ 61423 h 62699"/>
                    <a:gd name="connsiteX7" fmla="*/ 93366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4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7 w 581794"/>
                    <a:gd name="connsiteY20" fmla="*/ 4501 h 62699"/>
                    <a:gd name="connsiteX21" fmla="*/ 192449 w 581794"/>
                    <a:gd name="connsiteY21" fmla="*/ 3611 h 62699"/>
                    <a:gd name="connsiteX22" fmla="*/ 131221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8" y="61042"/>
                        <a:pt x="25914" y="61804"/>
                        <a:pt x="32519" y="61932"/>
                      </a:cubicBezTo>
                      <a:cubicBezTo>
                        <a:pt x="36584" y="62185"/>
                        <a:pt x="40522" y="62185"/>
                        <a:pt x="45095" y="61804"/>
                      </a:cubicBezTo>
                      <a:cubicBezTo>
                        <a:pt x="50939" y="61042"/>
                        <a:pt x="57290" y="60915"/>
                        <a:pt x="63515" y="61296"/>
                      </a:cubicBezTo>
                      <a:cubicBezTo>
                        <a:pt x="63769" y="61296"/>
                        <a:pt x="74693" y="61169"/>
                        <a:pt x="79901" y="61169"/>
                      </a:cubicBezTo>
                      <a:cubicBezTo>
                        <a:pt x="80663" y="61296"/>
                        <a:pt x="81172" y="61423"/>
                        <a:pt x="82061" y="61423"/>
                      </a:cubicBezTo>
                      <a:cubicBezTo>
                        <a:pt x="85491" y="61804"/>
                        <a:pt x="89428" y="61423"/>
                        <a:pt x="93366" y="60915"/>
                      </a:cubicBezTo>
                      <a:cubicBezTo>
                        <a:pt x="137954" y="60406"/>
                        <a:pt x="182668" y="60915"/>
                        <a:pt x="227383" y="58501"/>
                      </a:cubicBezTo>
                      <a:cubicBezTo>
                        <a:pt x="243007" y="57611"/>
                        <a:pt x="258504"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794" y="31183"/>
                      </a:lnTo>
                      <a:lnTo>
                        <a:pt x="575697" y="562"/>
                      </a:lnTo>
                      <a:cubicBezTo>
                        <a:pt x="572267" y="435"/>
                        <a:pt x="568710" y="435"/>
                        <a:pt x="565281" y="308"/>
                      </a:cubicBezTo>
                      <a:cubicBezTo>
                        <a:pt x="536445" y="-963"/>
                        <a:pt x="507228" y="2087"/>
                        <a:pt x="479028" y="2467"/>
                      </a:cubicBezTo>
                      <a:cubicBezTo>
                        <a:pt x="400778" y="3357"/>
                        <a:pt x="322527" y="2467"/>
                        <a:pt x="244277" y="4501"/>
                      </a:cubicBezTo>
                      <a:cubicBezTo>
                        <a:pt x="229923" y="4882"/>
                        <a:pt x="195117" y="4119"/>
                        <a:pt x="192449" y="3611"/>
                      </a:cubicBezTo>
                      <a:cubicBezTo>
                        <a:pt x="172760" y="-73"/>
                        <a:pt x="151673" y="3103"/>
                        <a:pt x="131221" y="2849"/>
                      </a:cubicBezTo>
                      <a:cubicBezTo>
                        <a:pt x="123980"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7" name="Graphic 1018">
                <a:extLst>
                  <a:ext uri="{FF2B5EF4-FFF2-40B4-BE49-F238E27FC236}">
                    <a16:creationId xmlns:a16="http://schemas.microsoft.com/office/drawing/2014/main" id="{C3471367-1616-E60F-A203-BF55BA853D6B}"/>
                  </a:ext>
                </a:extLst>
              </p:cNvPr>
              <p:cNvGrpSpPr/>
              <p:nvPr/>
            </p:nvGrpSpPr>
            <p:grpSpPr>
              <a:xfrm>
                <a:off x="4579917" y="7072802"/>
                <a:ext cx="581921" cy="62699"/>
                <a:chOff x="4579917" y="7072802"/>
                <a:chExt cx="581921" cy="62699"/>
              </a:xfrm>
              <a:grpFill/>
            </p:grpSpPr>
            <p:sp>
              <p:nvSpPr>
                <p:cNvPr id="595" name="Freeform 594">
                  <a:extLst>
                    <a:ext uri="{FF2B5EF4-FFF2-40B4-BE49-F238E27FC236}">
                      <a16:creationId xmlns:a16="http://schemas.microsoft.com/office/drawing/2014/main" id="{A102DE5B-2E73-234C-66FB-A3AEDB566B80}"/>
                    </a:ext>
                  </a:extLst>
                </p:cNvPr>
                <p:cNvSpPr/>
                <p:nvPr/>
              </p:nvSpPr>
              <p:spPr>
                <a:xfrm>
                  <a:off x="4654483" y="7074466"/>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686" y="677"/>
                        <a:pt x="23501"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96" name="Freeform 595">
                  <a:extLst>
                    <a:ext uri="{FF2B5EF4-FFF2-40B4-BE49-F238E27FC236}">
                      <a16:creationId xmlns:a16="http://schemas.microsoft.com/office/drawing/2014/main" id="{D57E2DA0-2F65-23A8-912D-8DD2555947E9}"/>
                    </a:ext>
                  </a:extLst>
                </p:cNvPr>
                <p:cNvSpPr/>
                <p:nvPr/>
              </p:nvSpPr>
              <p:spPr>
                <a:xfrm>
                  <a:off x="4579917" y="7072802"/>
                  <a:ext cx="581921" cy="62699"/>
                </a:xfrm>
                <a:custGeom>
                  <a:avLst/>
                  <a:gdLst>
                    <a:gd name="connsiteX0" fmla="*/ 5589 w 581921"/>
                    <a:gd name="connsiteY0" fmla="*/ 59390 h 62699"/>
                    <a:gd name="connsiteX1" fmla="*/ 12195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7 w 581921"/>
                    <a:gd name="connsiteY7" fmla="*/ 60915 h 62699"/>
                    <a:gd name="connsiteX8" fmla="*/ 227383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7 w 581921"/>
                    <a:gd name="connsiteY20" fmla="*/ 4501 h 62699"/>
                    <a:gd name="connsiteX21" fmla="*/ 192449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589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589" y="59390"/>
                      </a:moveTo>
                      <a:cubicBezTo>
                        <a:pt x="7749" y="59644"/>
                        <a:pt x="10035" y="59898"/>
                        <a:pt x="12195" y="60153"/>
                      </a:cubicBezTo>
                      <a:cubicBezTo>
                        <a:pt x="19308" y="61042"/>
                        <a:pt x="25914" y="61804"/>
                        <a:pt x="32519" y="61932"/>
                      </a:cubicBezTo>
                      <a:cubicBezTo>
                        <a:pt x="36585" y="62185"/>
                        <a:pt x="40522" y="62185"/>
                        <a:pt x="45095" y="61804"/>
                      </a:cubicBezTo>
                      <a:cubicBezTo>
                        <a:pt x="50939" y="61042"/>
                        <a:pt x="57290" y="60915"/>
                        <a:pt x="63515" y="61296"/>
                      </a:cubicBezTo>
                      <a:cubicBezTo>
                        <a:pt x="63769" y="61296"/>
                        <a:pt x="74693" y="61169"/>
                        <a:pt x="79901" y="61169"/>
                      </a:cubicBezTo>
                      <a:cubicBezTo>
                        <a:pt x="80664" y="61296"/>
                        <a:pt x="81172" y="61423"/>
                        <a:pt x="82061" y="61423"/>
                      </a:cubicBezTo>
                      <a:cubicBezTo>
                        <a:pt x="85491" y="61804"/>
                        <a:pt x="89428" y="61423"/>
                        <a:pt x="93367"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922" y="31183"/>
                      </a:lnTo>
                      <a:lnTo>
                        <a:pt x="575697" y="562"/>
                      </a:lnTo>
                      <a:cubicBezTo>
                        <a:pt x="572267" y="435"/>
                        <a:pt x="568710" y="435"/>
                        <a:pt x="565281" y="308"/>
                      </a:cubicBezTo>
                      <a:cubicBezTo>
                        <a:pt x="536445" y="-963"/>
                        <a:pt x="507228" y="2087"/>
                        <a:pt x="479028" y="2467"/>
                      </a:cubicBezTo>
                      <a:cubicBezTo>
                        <a:pt x="400778" y="3357"/>
                        <a:pt x="322527" y="2467"/>
                        <a:pt x="244277" y="4501"/>
                      </a:cubicBezTo>
                      <a:cubicBezTo>
                        <a:pt x="229923" y="4882"/>
                        <a:pt x="195117" y="4119"/>
                        <a:pt x="192449" y="3611"/>
                      </a:cubicBezTo>
                      <a:cubicBezTo>
                        <a:pt x="172760" y="-73"/>
                        <a:pt x="151673" y="3103"/>
                        <a:pt x="131221" y="2849"/>
                      </a:cubicBezTo>
                      <a:cubicBezTo>
                        <a:pt x="123980" y="2722"/>
                        <a:pt x="116740" y="2722"/>
                        <a:pt x="109499" y="2595"/>
                      </a:cubicBezTo>
                      <a:cubicBezTo>
                        <a:pt x="97686" y="2467"/>
                        <a:pt x="85999" y="2341"/>
                        <a:pt x="74185" y="2214"/>
                      </a:cubicBezTo>
                      <a:cubicBezTo>
                        <a:pt x="51193" y="1959"/>
                        <a:pt x="28201" y="1452"/>
                        <a:pt x="5335" y="562"/>
                      </a:cubicBezTo>
                      <a:lnTo>
                        <a:pt x="0" y="32835"/>
                      </a:lnTo>
                      <a:lnTo>
                        <a:pt x="5589"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8" name="Graphic 1018">
                <a:extLst>
                  <a:ext uri="{FF2B5EF4-FFF2-40B4-BE49-F238E27FC236}">
                    <a16:creationId xmlns:a16="http://schemas.microsoft.com/office/drawing/2014/main" id="{BE787684-9556-C0F6-C36D-540350998845}"/>
                  </a:ext>
                </a:extLst>
              </p:cNvPr>
              <p:cNvGrpSpPr/>
              <p:nvPr/>
            </p:nvGrpSpPr>
            <p:grpSpPr>
              <a:xfrm>
                <a:off x="4009682" y="7072802"/>
                <a:ext cx="581794" cy="62699"/>
                <a:chOff x="4009682" y="7072802"/>
                <a:chExt cx="581794" cy="62699"/>
              </a:xfrm>
              <a:grpFill/>
            </p:grpSpPr>
            <p:sp>
              <p:nvSpPr>
                <p:cNvPr id="593" name="Freeform 592">
                  <a:extLst>
                    <a:ext uri="{FF2B5EF4-FFF2-40B4-BE49-F238E27FC236}">
                      <a16:creationId xmlns:a16="http://schemas.microsoft.com/office/drawing/2014/main" id="{6065C171-DD40-B10E-4899-E28EF9205BE9}"/>
                    </a:ext>
                  </a:extLst>
                </p:cNvPr>
                <p:cNvSpPr/>
                <p:nvPr/>
              </p:nvSpPr>
              <p:spPr>
                <a:xfrm>
                  <a:off x="4084121" y="7074466"/>
                  <a:ext cx="35314" cy="930"/>
                </a:xfrm>
                <a:custGeom>
                  <a:avLst/>
                  <a:gdLst>
                    <a:gd name="connsiteX0" fmla="*/ 35314 w 35314"/>
                    <a:gd name="connsiteY0" fmla="*/ 931 h 930"/>
                    <a:gd name="connsiteX1" fmla="*/ 34679 w 35314"/>
                    <a:gd name="connsiteY1" fmla="*/ 931 h 930"/>
                    <a:gd name="connsiteX2" fmla="*/ 10543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060" y="931"/>
                        <a:pt x="34933" y="931"/>
                        <a:pt x="34679" y="931"/>
                      </a:cubicBezTo>
                      <a:cubicBezTo>
                        <a:pt x="27057" y="41"/>
                        <a:pt x="18673" y="-85"/>
                        <a:pt x="10543" y="41"/>
                      </a:cubicBezTo>
                      <a:cubicBezTo>
                        <a:pt x="6859" y="296"/>
                        <a:pt x="3430" y="296"/>
                        <a:pt x="0" y="550"/>
                      </a:cubicBezTo>
                      <a:cubicBezTo>
                        <a:pt x="11814" y="677"/>
                        <a:pt x="23500"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94" name="Freeform 593">
                  <a:extLst>
                    <a:ext uri="{FF2B5EF4-FFF2-40B4-BE49-F238E27FC236}">
                      <a16:creationId xmlns:a16="http://schemas.microsoft.com/office/drawing/2014/main" id="{B534EABD-0EB6-206F-EDBF-1BF235D7D6D5}"/>
                    </a:ext>
                  </a:extLst>
                </p:cNvPr>
                <p:cNvSpPr/>
                <p:nvPr/>
              </p:nvSpPr>
              <p:spPr>
                <a:xfrm>
                  <a:off x="4009682"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6 w 581794"/>
                    <a:gd name="connsiteY3" fmla="*/ 61804 h 62699"/>
                    <a:gd name="connsiteX4" fmla="*/ 63515 w 581794"/>
                    <a:gd name="connsiteY4" fmla="*/ 61296 h 62699"/>
                    <a:gd name="connsiteX5" fmla="*/ 79902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5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8 w 581794"/>
                    <a:gd name="connsiteY20" fmla="*/ 4501 h 62699"/>
                    <a:gd name="connsiteX21" fmla="*/ 192449 w 581794"/>
                    <a:gd name="connsiteY21" fmla="*/ 3611 h 62699"/>
                    <a:gd name="connsiteX22" fmla="*/ 131222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9" y="61042"/>
                        <a:pt x="25914" y="61804"/>
                        <a:pt x="32519" y="61932"/>
                      </a:cubicBezTo>
                      <a:cubicBezTo>
                        <a:pt x="36585" y="62185"/>
                        <a:pt x="40522" y="62185"/>
                        <a:pt x="45096" y="61804"/>
                      </a:cubicBezTo>
                      <a:cubicBezTo>
                        <a:pt x="50939" y="61042"/>
                        <a:pt x="57290" y="60915"/>
                        <a:pt x="63515" y="61296"/>
                      </a:cubicBezTo>
                      <a:cubicBezTo>
                        <a:pt x="63642"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795" y="31183"/>
                      </a:lnTo>
                      <a:lnTo>
                        <a:pt x="575697" y="562"/>
                      </a:lnTo>
                      <a:cubicBezTo>
                        <a:pt x="572268"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3"/>
                        <a:pt x="151673" y="3103"/>
                        <a:pt x="131222"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49" name="Graphic 1018">
                <a:extLst>
                  <a:ext uri="{FF2B5EF4-FFF2-40B4-BE49-F238E27FC236}">
                    <a16:creationId xmlns:a16="http://schemas.microsoft.com/office/drawing/2014/main" id="{8418AACF-BD3C-CFB2-040C-A922B99A9EAE}"/>
                  </a:ext>
                </a:extLst>
              </p:cNvPr>
              <p:cNvGrpSpPr/>
              <p:nvPr/>
            </p:nvGrpSpPr>
            <p:grpSpPr>
              <a:xfrm>
                <a:off x="3439320" y="7072802"/>
                <a:ext cx="581794" cy="62699"/>
                <a:chOff x="3439320" y="7072802"/>
                <a:chExt cx="581794" cy="62699"/>
              </a:xfrm>
              <a:grpFill/>
            </p:grpSpPr>
            <p:sp>
              <p:nvSpPr>
                <p:cNvPr id="591" name="Freeform 590">
                  <a:extLst>
                    <a:ext uri="{FF2B5EF4-FFF2-40B4-BE49-F238E27FC236}">
                      <a16:creationId xmlns:a16="http://schemas.microsoft.com/office/drawing/2014/main" id="{44021FAB-27FB-BF59-4AF0-4A10EB5495A5}"/>
                    </a:ext>
                  </a:extLst>
                </p:cNvPr>
                <p:cNvSpPr/>
                <p:nvPr/>
              </p:nvSpPr>
              <p:spPr>
                <a:xfrm>
                  <a:off x="3513886" y="7074466"/>
                  <a:ext cx="35187" cy="930"/>
                </a:xfrm>
                <a:custGeom>
                  <a:avLst/>
                  <a:gdLst>
                    <a:gd name="connsiteX0" fmla="*/ 35187 w 35187"/>
                    <a:gd name="connsiteY0" fmla="*/ 931 h 930"/>
                    <a:gd name="connsiteX1" fmla="*/ 34679 w 35187"/>
                    <a:gd name="connsiteY1" fmla="*/ 931 h 930"/>
                    <a:gd name="connsiteX2" fmla="*/ 10544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4933" y="931"/>
                        <a:pt x="34806" y="931"/>
                        <a:pt x="34679" y="931"/>
                      </a:cubicBezTo>
                      <a:cubicBezTo>
                        <a:pt x="27057" y="41"/>
                        <a:pt x="18673" y="-85"/>
                        <a:pt x="10544" y="41"/>
                      </a:cubicBezTo>
                      <a:cubicBezTo>
                        <a:pt x="6860" y="296"/>
                        <a:pt x="3430" y="296"/>
                        <a:pt x="0" y="550"/>
                      </a:cubicBezTo>
                      <a:cubicBezTo>
                        <a:pt x="11687" y="677"/>
                        <a:pt x="23501" y="804"/>
                        <a:pt x="35187"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92" name="Freeform 591">
                  <a:extLst>
                    <a:ext uri="{FF2B5EF4-FFF2-40B4-BE49-F238E27FC236}">
                      <a16:creationId xmlns:a16="http://schemas.microsoft.com/office/drawing/2014/main" id="{31958E58-C109-46CB-CBAB-F53A217D43AA}"/>
                    </a:ext>
                  </a:extLst>
                </p:cNvPr>
                <p:cNvSpPr/>
                <p:nvPr/>
              </p:nvSpPr>
              <p:spPr>
                <a:xfrm>
                  <a:off x="3439320"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2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4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8 w 581794"/>
                    <a:gd name="connsiteY20" fmla="*/ 4501 h 62699"/>
                    <a:gd name="connsiteX21" fmla="*/ 192449 w 581794"/>
                    <a:gd name="connsiteY21" fmla="*/ 3611 h 62699"/>
                    <a:gd name="connsiteX22" fmla="*/ 131221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8" y="61042"/>
                        <a:pt x="25914" y="61804"/>
                        <a:pt x="32519" y="61932"/>
                      </a:cubicBezTo>
                      <a:cubicBezTo>
                        <a:pt x="36585" y="62185"/>
                        <a:pt x="40522" y="62185"/>
                        <a:pt x="45095" y="61804"/>
                      </a:cubicBezTo>
                      <a:cubicBezTo>
                        <a:pt x="50939" y="61042"/>
                        <a:pt x="57290" y="60915"/>
                        <a:pt x="63515" y="61296"/>
                      </a:cubicBezTo>
                      <a:cubicBezTo>
                        <a:pt x="63769"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6" y="59263"/>
                        <a:pt x="526283" y="58755"/>
                        <a:pt x="557659" y="58374"/>
                      </a:cubicBezTo>
                      <a:cubicBezTo>
                        <a:pt x="563629" y="58246"/>
                        <a:pt x="569727" y="58882"/>
                        <a:pt x="575697" y="59518"/>
                      </a:cubicBezTo>
                      <a:lnTo>
                        <a:pt x="581794" y="31183"/>
                      </a:lnTo>
                      <a:lnTo>
                        <a:pt x="575697" y="562"/>
                      </a:lnTo>
                      <a:cubicBezTo>
                        <a:pt x="572267" y="435"/>
                        <a:pt x="568710"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50" name="Graphic 1018">
                <a:extLst>
                  <a:ext uri="{FF2B5EF4-FFF2-40B4-BE49-F238E27FC236}">
                    <a16:creationId xmlns:a16="http://schemas.microsoft.com/office/drawing/2014/main" id="{A7196AF8-39B1-4024-2C86-52B25C153E98}"/>
                  </a:ext>
                </a:extLst>
              </p:cNvPr>
              <p:cNvGrpSpPr/>
              <p:nvPr/>
            </p:nvGrpSpPr>
            <p:grpSpPr>
              <a:xfrm>
                <a:off x="2869085" y="7072802"/>
                <a:ext cx="581794" cy="62699"/>
                <a:chOff x="2869085" y="7072802"/>
                <a:chExt cx="581794" cy="62699"/>
              </a:xfrm>
              <a:grpFill/>
            </p:grpSpPr>
            <p:sp>
              <p:nvSpPr>
                <p:cNvPr id="589" name="Freeform 588">
                  <a:extLst>
                    <a:ext uri="{FF2B5EF4-FFF2-40B4-BE49-F238E27FC236}">
                      <a16:creationId xmlns:a16="http://schemas.microsoft.com/office/drawing/2014/main" id="{76A73768-132D-08EA-38CF-3F2DBAA602B2}"/>
                    </a:ext>
                  </a:extLst>
                </p:cNvPr>
                <p:cNvSpPr/>
                <p:nvPr/>
              </p:nvSpPr>
              <p:spPr>
                <a:xfrm>
                  <a:off x="2943524" y="7074466"/>
                  <a:ext cx="35187" cy="930"/>
                </a:xfrm>
                <a:custGeom>
                  <a:avLst/>
                  <a:gdLst>
                    <a:gd name="connsiteX0" fmla="*/ 35187 w 35187"/>
                    <a:gd name="connsiteY0" fmla="*/ 931 h 930"/>
                    <a:gd name="connsiteX1" fmla="*/ 34679 w 35187"/>
                    <a:gd name="connsiteY1" fmla="*/ 931 h 930"/>
                    <a:gd name="connsiteX2" fmla="*/ 10543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4933" y="931"/>
                        <a:pt x="34806" y="931"/>
                        <a:pt x="34679" y="931"/>
                      </a:cubicBezTo>
                      <a:cubicBezTo>
                        <a:pt x="27057" y="41"/>
                        <a:pt x="18673" y="-85"/>
                        <a:pt x="10543" y="41"/>
                      </a:cubicBezTo>
                      <a:cubicBezTo>
                        <a:pt x="6860" y="296"/>
                        <a:pt x="3430" y="296"/>
                        <a:pt x="0" y="550"/>
                      </a:cubicBezTo>
                      <a:cubicBezTo>
                        <a:pt x="11687" y="677"/>
                        <a:pt x="23501" y="804"/>
                        <a:pt x="35187"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90" name="Freeform 589">
                  <a:extLst>
                    <a:ext uri="{FF2B5EF4-FFF2-40B4-BE49-F238E27FC236}">
                      <a16:creationId xmlns:a16="http://schemas.microsoft.com/office/drawing/2014/main" id="{29C029C5-D83A-DA03-CC09-5CF814B313BB}"/>
                    </a:ext>
                  </a:extLst>
                </p:cNvPr>
                <p:cNvSpPr/>
                <p:nvPr/>
              </p:nvSpPr>
              <p:spPr>
                <a:xfrm>
                  <a:off x="2869085"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1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5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7 w 581794"/>
                    <a:gd name="connsiteY20" fmla="*/ 4501 h 62699"/>
                    <a:gd name="connsiteX21" fmla="*/ 192449 w 581794"/>
                    <a:gd name="connsiteY21" fmla="*/ 3611 h 62699"/>
                    <a:gd name="connsiteX22" fmla="*/ 131221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769" y="61296"/>
                        <a:pt x="74693" y="61169"/>
                        <a:pt x="79901"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30" y="58246"/>
                        <a:pt x="569727" y="58882"/>
                        <a:pt x="575697" y="59518"/>
                      </a:cubicBezTo>
                      <a:lnTo>
                        <a:pt x="581795"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49"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51" name="Graphic 1018">
                <a:extLst>
                  <a:ext uri="{FF2B5EF4-FFF2-40B4-BE49-F238E27FC236}">
                    <a16:creationId xmlns:a16="http://schemas.microsoft.com/office/drawing/2014/main" id="{B12C3E2D-6081-EA4F-1FCF-DDD35DD24D9D}"/>
                  </a:ext>
                </a:extLst>
              </p:cNvPr>
              <p:cNvGrpSpPr/>
              <p:nvPr/>
            </p:nvGrpSpPr>
            <p:grpSpPr>
              <a:xfrm>
                <a:off x="2298596" y="7072802"/>
                <a:ext cx="581921" cy="62699"/>
                <a:chOff x="2298596" y="7072802"/>
                <a:chExt cx="581921" cy="62699"/>
              </a:xfrm>
              <a:grpFill/>
            </p:grpSpPr>
            <p:sp>
              <p:nvSpPr>
                <p:cNvPr id="587" name="Freeform 586">
                  <a:extLst>
                    <a:ext uri="{FF2B5EF4-FFF2-40B4-BE49-F238E27FC236}">
                      <a16:creationId xmlns:a16="http://schemas.microsoft.com/office/drawing/2014/main" id="{356867AC-CCC6-9D0F-2436-9AFDE85D0128}"/>
                    </a:ext>
                  </a:extLst>
                </p:cNvPr>
                <p:cNvSpPr/>
                <p:nvPr/>
              </p:nvSpPr>
              <p:spPr>
                <a:xfrm>
                  <a:off x="2373163" y="7074466"/>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6" y="296"/>
                        <a:pt x="3557" y="296"/>
                        <a:pt x="0" y="550"/>
                      </a:cubicBezTo>
                      <a:cubicBezTo>
                        <a:pt x="11687" y="677"/>
                        <a:pt x="23500"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88" name="Freeform 587">
                  <a:extLst>
                    <a:ext uri="{FF2B5EF4-FFF2-40B4-BE49-F238E27FC236}">
                      <a16:creationId xmlns:a16="http://schemas.microsoft.com/office/drawing/2014/main" id="{6C264D6F-A406-289B-539A-ADD79D305F6A}"/>
                    </a:ext>
                  </a:extLst>
                </p:cNvPr>
                <p:cNvSpPr/>
                <p:nvPr/>
              </p:nvSpPr>
              <p:spPr>
                <a:xfrm>
                  <a:off x="2298596" y="7072802"/>
                  <a:ext cx="581921" cy="62699"/>
                </a:xfrm>
                <a:custGeom>
                  <a:avLst/>
                  <a:gdLst>
                    <a:gd name="connsiteX0" fmla="*/ 5589 w 581921"/>
                    <a:gd name="connsiteY0" fmla="*/ 59390 h 62699"/>
                    <a:gd name="connsiteX1" fmla="*/ 12195 w 581921"/>
                    <a:gd name="connsiteY1" fmla="*/ 60153 h 62699"/>
                    <a:gd name="connsiteX2" fmla="*/ 32519 w 581921"/>
                    <a:gd name="connsiteY2" fmla="*/ 61932 h 62699"/>
                    <a:gd name="connsiteX3" fmla="*/ 45095 w 581921"/>
                    <a:gd name="connsiteY3" fmla="*/ 61804 h 62699"/>
                    <a:gd name="connsiteX4" fmla="*/ 63515 w 581921"/>
                    <a:gd name="connsiteY4" fmla="*/ 61296 h 62699"/>
                    <a:gd name="connsiteX5" fmla="*/ 79902 w 581921"/>
                    <a:gd name="connsiteY5" fmla="*/ 61169 h 62699"/>
                    <a:gd name="connsiteX6" fmla="*/ 82061 w 581921"/>
                    <a:gd name="connsiteY6" fmla="*/ 61423 h 62699"/>
                    <a:gd name="connsiteX7" fmla="*/ 93367 w 581921"/>
                    <a:gd name="connsiteY7" fmla="*/ 60915 h 62699"/>
                    <a:gd name="connsiteX8" fmla="*/ 227383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7 w 581921"/>
                    <a:gd name="connsiteY20" fmla="*/ 4501 h 62699"/>
                    <a:gd name="connsiteX21" fmla="*/ 192450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589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589" y="59390"/>
                      </a:moveTo>
                      <a:cubicBezTo>
                        <a:pt x="7876" y="59644"/>
                        <a:pt x="10035"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769"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30" y="58246"/>
                        <a:pt x="569727" y="58882"/>
                        <a:pt x="575697" y="59518"/>
                      </a:cubicBezTo>
                      <a:lnTo>
                        <a:pt x="581922"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50"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589"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53" name="Graphic 1018">
                <a:extLst>
                  <a:ext uri="{FF2B5EF4-FFF2-40B4-BE49-F238E27FC236}">
                    <a16:creationId xmlns:a16="http://schemas.microsoft.com/office/drawing/2014/main" id="{12B95FEC-2829-185D-67CC-7A3D587B9F9D}"/>
                  </a:ext>
                </a:extLst>
              </p:cNvPr>
              <p:cNvGrpSpPr/>
              <p:nvPr/>
            </p:nvGrpSpPr>
            <p:grpSpPr>
              <a:xfrm>
                <a:off x="1728361" y="7072802"/>
                <a:ext cx="581794" cy="62699"/>
                <a:chOff x="1728361" y="7072802"/>
                <a:chExt cx="581794" cy="62699"/>
              </a:xfrm>
              <a:grpFill/>
            </p:grpSpPr>
            <p:sp>
              <p:nvSpPr>
                <p:cNvPr id="585" name="Freeform 584">
                  <a:extLst>
                    <a:ext uri="{FF2B5EF4-FFF2-40B4-BE49-F238E27FC236}">
                      <a16:creationId xmlns:a16="http://schemas.microsoft.com/office/drawing/2014/main" id="{5F972741-3778-5D1D-825D-4D58D1776D90}"/>
                    </a:ext>
                  </a:extLst>
                </p:cNvPr>
                <p:cNvSpPr/>
                <p:nvPr/>
              </p:nvSpPr>
              <p:spPr>
                <a:xfrm>
                  <a:off x="1802800" y="7074466"/>
                  <a:ext cx="35314" cy="930"/>
                </a:xfrm>
                <a:custGeom>
                  <a:avLst/>
                  <a:gdLst>
                    <a:gd name="connsiteX0" fmla="*/ 35314 w 35314"/>
                    <a:gd name="connsiteY0" fmla="*/ 931 h 930"/>
                    <a:gd name="connsiteX1" fmla="*/ 34806 w 35314"/>
                    <a:gd name="connsiteY1" fmla="*/ 931 h 930"/>
                    <a:gd name="connsiteX2" fmla="*/ 10670 w 35314"/>
                    <a:gd name="connsiteY2" fmla="*/ 41 h 930"/>
                    <a:gd name="connsiteX3" fmla="*/ 0 w 35314"/>
                    <a:gd name="connsiteY3" fmla="*/ 550 h 930"/>
                    <a:gd name="connsiteX4" fmla="*/ 35314 w 35314"/>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35314" y="931"/>
                      </a:moveTo>
                      <a:cubicBezTo>
                        <a:pt x="35187" y="931"/>
                        <a:pt x="34933" y="931"/>
                        <a:pt x="34806" y="931"/>
                      </a:cubicBezTo>
                      <a:cubicBezTo>
                        <a:pt x="27184" y="41"/>
                        <a:pt x="18800" y="-85"/>
                        <a:pt x="10670" y="41"/>
                      </a:cubicBezTo>
                      <a:cubicBezTo>
                        <a:pt x="6987" y="296"/>
                        <a:pt x="3557" y="296"/>
                        <a:pt x="0" y="550"/>
                      </a:cubicBezTo>
                      <a:cubicBezTo>
                        <a:pt x="11814" y="677"/>
                        <a:pt x="23501" y="804"/>
                        <a:pt x="35314"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86" name="Freeform 585">
                  <a:extLst>
                    <a:ext uri="{FF2B5EF4-FFF2-40B4-BE49-F238E27FC236}">
                      <a16:creationId xmlns:a16="http://schemas.microsoft.com/office/drawing/2014/main" id="{D38296C0-2EAC-9434-F8BE-1113272E95C4}"/>
                    </a:ext>
                  </a:extLst>
                </p:cNvPr>
                <p:cNvSpPr/>
                <p:nvPr/>
              </p:nvSpPr>
              <p:spPr>
                <a:xfrm>
                  <a:off x="1728361" y="7072802"/>
                  <a:ext cx="581794" cy="62699"/>
                </a:xfrm>
                <a:custGeom>
                  <a:avLst/>
                  <a:gdLst>
                    <a:gd name="connsiteX0" fmla="*/ 5462 w 581794"/>
                    <a:gd name="connsiteY0" fmla="*/ 59390 h 62699"/>
                    <a:gd name="connsiteX1" fmla="*/ 12195 w 581794"/>
                    <a:gd name="connsiteY1" fmla="*/ 60153 h 62699"/>
                    <a:gd name="connsiteX2" fmla="*/ 32519 w 581794"/>
                    <a:gd name="connsiteY2" fmla="*/ 61932 h 62699"/>
                    <a:gd name="connsiteX3" fmla="*/ 45095 w 581794"/>
                    <a:gd name="connsiteY3" fmla="*/ 61804 h 62699"/>
                    <a:gd name="connsiteX4" fmla="*/ 63515 w 581794"/>
                    <a:gd name="connsiteY4" fmla="*/ 61296 h 62699"/>
                    <a:gd name="connsiteX5" fmla="*/ 79902 w 581794"/>
                    <a:gd name="connsiteY5" fmla="*/ 61169 h 62699"/>
                    <a:gd name="connsiteX6" fmla="*/ 82061 w 581794"/>
                    <a:gd name="connsiteY6" fmla="*/ 61423 h 62699"/>
                    <a:gd name="connsiteX7" fmla="*/ 93367 w 581794"/>
                    <a:gd name="connsiteY7" fmla="*/ 60915 h 62699"/>
                    <a:gd name="connsiteX8" fmla="*/ 227383 w 581794"/>
                    <a:gd name="connsiteY8" fmla="*/ 58501 h 62699"/>
                    <a:gd name="connsiteX9" fmla="*/ 274256 w 581794"/>
                    <a:gd name="connsiteY9" fmla="*/ 57611 h 62699"/>
                    <a:gd name="connsiteX10" fmla="*/ 358604 w 581794"/>
                    <a:gd name="connsiteY10" fmla="*/ 60153 h 62699"/>
                    <a:gd name="connsiteX11" fmla="*/ 398364 w 581794"/>
                    <a:gd name="connsiteY11" fmla="*/ 60153 h 62699"/>
                    <a:gd name="connsiteX12" fmla="*/ 428216 w 581794"/>
                    <a:gd name="connsiteY12" fmla="*/ 62694 h 62699"/>
                    <a:gd name="connsiteX13" fmla="*/ 463530 w 581794"/>
                    <a:gd name="connsiteY13" fmla="*/ 60533 h 62699"/>
                    <a:gd name="connsiteX14" fmla="*/ 557659 w 581794"/>
                    <a:gd name="connsiteY14" fmla="*/ 58374 h 62699"/>
                    <a:gd name="connsiteX15" fmla="*/ 575697 w 581794"/>
                    <a:gd name="connsiteY15" fmla="*/ 59518 h 62699"/>
                    <a:gd name="connsiteX16" fmla="*/ 581795 w 581794"/>
                    <a:gd name="connsiteY16" fmla="*/ 31183 h 62699"/>
                    <a:gd name="connsiteX17" fmla="*/ 575697 w 581794"/>
                    <a:gd name="connsiteY17" fmla="*/ 562 h 62699"/>
                    <a:gd name="connsiteX18" fmla="*/ 565281 w 581794"/>
                    <a:gd name="connsiteY18" fmla="*/ 308 h 62699"/>
                    <a:gd name="connsiteX19" fmla="*/ 479028 w 581794"/>
                    <a:gd name="connsiteY19" fmla="*/ 2467 h 62699"/>
                    <a:gd name="connsiteX20" fmla="*/ 244277 w 581794"/>
                    <a:gd name="connsiteY20" fmla="*/ 4501 h 62699"/>
                    <a:gd name="connsiteX21" fmla="*/ 192450 w 581794"/>
                    <a:gd name="connsiteY21" fmla="*/ 3611 h 62699"/>
                    <a:gd name="connsiteX22" fmla="*/ 131221 w 581794"/>
                    <a:gd name="connsiteY22" fmla="*/ 2849 h 62699"/>
                    <a:gd name="connsiteX23" fmla="*/ 109499 w 581794"/>
                    <a:gd name="connsiteY23" fmla="*/ 2595 h 62699"/>
                    <a:gd name="connsiteX24" fmla="*/ 74185 w 581794"/>
                    <a:gd name="connsiteY24" fmla="*/ 2214 h 62699"/>
                    <a:gd name="connsiteX25" fmla="*/ 5335 w 581794"/>
                    <a:gd name="connsiteY25" fmla="*/ 562 h 62699"/>
                    <a:gd name="connsiteX26" fmla="*/ 0 w 581794"/>
                    <a:gd name="connsiteY26" fmla="*/ 32835 h 62699"/>
                    <a:gd name="connsiteX27" fmla="*/ 5462 w 581794"/>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462" y="59390"/>
                      </a:moveTo>
                      <a:cubicBezTo>
                        <a:pt x="7749" y="59644"/>
                        <a:pt x="9908" y="59898"/>
                        <a:pt x="12195" y="60153"/>
                      </a:cubicBezTo>
                      <a:cubicBezTo>
                        <a:pt x="19309" y="61042"/>
                        <a:pt x="25914" y="61804"/>
                        <a:pt x="32519" y="61932"/>
                      </a:cubicBezTo>
                      <a:cubicBezTo>
                        <a:pt x="36585" y="62185"/>
                        <a:pt x="40522" y="62185"/>
                        <a:pt x="45095" y="61804"/>
                      </a:cubicBezTo>
                      <a:cubicBezTo>
                        <a:pt x="50939" y="61042"/>
                        <a:pt x="57290" y="60915"/>
                        <a:pt x="63515" y="61296"/>
                      </a:cubicBezTo>
                      <a:cubicBezTo>
                        <a:pt x="63642" y="61296"/>
                        <a:pt x="74693" y="61169"/>
                        <a:pt x="79902"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795" y="31183"/>
                      </a:lnTo>
                      <a:lnTo>
                        <a:pt x="575697" y="562"/>
                      </a:lnTo>
                      <a:cubicBezTo>
                        <a:pt x="572267" y="435"/>
                        <a:pt x="568711" y="435"/>
                        <a:pt x="565281" y="308"/>
                      </a:cubicBezTo>
                      <a:cubicBezTo>
                        <a:pt x="536445" y="-963"/>
                        <a:pt x="507228" y="2087"/>
                        <a:pt x="479028" y="2467"/>
                      </a:cubicBezTo>
                      <a:cubicBezTo>
                        <a:pt x="400778" y="3357"/>
                        <a:pt x="322528" y="2467"/>
                        <a:pt x="244277" y="4501"/>
                      </a:cubicBezTo>
                      <a:cubicBezTo>
                        <a:pt x="229923" y="4882"/>
                        <a:pt x="195117" y="4119"/>
                        <a:pt x="192450"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57" name="Graphic 1018">
                <a:extLst>
                  <a:ext uri="{FF2B5EF4-FFF2-40B4-BE49-F238E27FC236}">
                    <a16:creationId xmlns:a16="http://schemas.microsoft.com/office/drawing/2014/main" id="{6EEE7005-96AF-930E-3D0E-D6A385421D8D}"/>
                  </a:ext>
                </a:extLst>
              </p:cNvPr>
              <p:cNvGrpSpPr/>
              <p:nvPr/>
            </p:nvGrpSpPr>
            <p:grpSpPr>
              <a:xfrm>
                <a:off x="1158126" y="7072802"/>
                <a:ext cx="581921" cy="62699"/>
                <a:chOff x="1158126" y="7072802"/>
                <a:chExt cx="581921" cy="62699"/>
              </a:xfrm>
              <a:grpFill/>
            </p:grpSpPr>
            <p:sp>
              <p:nvSpPr>
                <p:cNvPr id="583" name="Freeform 582">
                  <a:extLst>
                    <a:ext uri="{FF2B5EF4-FFF2-40B4-BE49-F238E27FC236}">
                      <a16:creationId xmlns:a16="http://schemas.microsoft.com/office/drawing/2014/main" id="{3F417BAC-C34B-B09B-B65F-80A12B8060D5}"/>
                    </a:ext>
                  </a:extLst>
                </p:cNvPr>
                <p:cNvSpPr/>
                <p:nvPr/>
              </p:nvSpPr>
              <p:spPr>
                <a:xfrm>
                  <a:off x="1232312" y="7074466"/>
                  <a:ext cx="35441" cy="930"/>
                </a:xfrm>
                <a:custGeom>
                  <a:avLst/>
                  <a:gdLst>
                    <a:gd name="connsiteX0" fmla="*/ 35441 w 35441"/>
                    <a:gd name="connsiteY0" fmla="*/ 931 h 930"/>
                    <a:gd name="connsiteX1" fmla="*/ 34806 w 35441"/>
                    <a:gd name="connsiteY1" fmla="*/ 931 h 930"/>
                    <a:gd name="connsiteX2" fmla="*/ 10670 w 35441"/>
                    <a:gd name="connsiteY2" fmla="*/ 41 h 930"/>
                    <a:gd name="connsiteX3" fmla="*/ 0 w 35441"/>
                    <a:gd name="connsiteY3" fmla="*/ 550 h 930"/>
                    <a:gd name="connsiteX4" fmla="*/ 35441 w 35441"/>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35441" y="931"/>
                      </a:moveTo>
                      <a:cubicBezTo>
                        <a:pt x="35314" y="931"/>
                        <a:pt x="35060" y="931"/>
                        <a:pt x="34806" y="931"/>
                      </a:cubicBezTo>
                      <a:cubicBezTo>
                        <a:pt x="27184" y="41"/>
                        <a:pt x="18800" y="-85"/>
                        <a:pt x="10670" y="41"/>
                      </a:cubicBezTo>
                      <a:cubicBezTo>
                        <a:pt x="6987" y="296"/>
                        <a:pt x="3557" y="296"/>
                        <a:pt x="0" y="550"/>
                      </a:cubicBezTo>
                      <a:cubicBezTo>
                        <a:pt x="11941" y="677"/>
                        <a:pt x="23754" y="804"/>
                        <a:pt x="35441"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84" name="Freeform 583">
                  <a:extLst>
                    <a:ext uri="{FF2B5EF4-FFF2-40B4-BE49-F238E27FC236}">
                      <a16:creationId xmlns:a16="http://schemas.microsoft.com/office/drawing/2014/main" id="{DB49246F-82F2-F796-FAEE-7DBD726F74EA}"/>
                    </a:ext>
                  </a:extLst>
                </p:cNvPr>
                <p:cNvSpPr/>
                <p:nvPr/>
              </p:nvSpPr>
              <p:spPr>
                <a:xfrm>
                  <a:off x="1158126" y="7072802"/>
                  <a:ext cx="581921" cy="62699"/>
                </a:xfrm>
                <a:custGeom>
                  <a:avLst/>
                  <a:gdLst>
                    <a:gd name="connsiteX0" fmla="*/ 5462 w 581921"/>
                    <a:gd name="connsiteY0" fmla="*/ 59390 h 62699"/>
                    <a:gd name="connsiteX1" fmla="*/ 12195 w 581921"/>
                    <a:gd name="connsiteY1" fmla="*/ 60153 h 62699"/>
                    <a:gd name="connsiteX2" fmla="*/ 32520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7 w 581921"/>
                    <a:gd name="connsiteY7" fmla="*/ 60915 h 62699"/>
                    <a:gd name="connsiteX8" fmla="*/ 227383 w 581921"/>
                    <a:gd name="connsiteY8" fmla="*/ 58501 h 62699"/>
                    <a:gd name="connsiteX9" fmla="*/ 274257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8 w 581921"/>
                    <a:gd name="connsiteY20" fmla="*/ 4501 h 62699"/>
                    <a:gd name="connsiteX21" fmla="*/ 192450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462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462" y="59390"/>
                      </a:moveTo>
                      <a:cubicBezTo>
                        <a:pt x="7749" y="59644"/>
                        <a:pt x="9908" y="59898"/>
                        <a:pt x="12195" y="60153"/>
                      </a:cubicBezTo>
                      <a:cubicBezTo>
                        <a:pt x="19309" y="61042"/>
                        <a:pt x="25914" y="61804"/>
                        <a:pt x="32520" y="61932"/>
                      </a:cubicBezTo>
                      <a:cubicBezTo>
                        <a:pt x="36585" y="62185"/>
                        <a:pt x="40522" y="62185"/>
                        <a:pt x="45095" y="61804"/>
                      </a:cubicBezTo>
                      <a:cubicBezTo>
                        <a:pt x="50939" y="61042"/>
                        <a:pt x="57290" y="60915"/>
                        <a:pt x="63515" y="61296"/>
                      </a:cubicBezTo>
                      <a:cubicBezTo>
                        <a:pt x="63642" y="61296"/>
                        <a:pt x="74693" y="61169"/>
                        <a:pt x="79901"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7" y="57611"/>
                      </a:cubicBezTo>
                      <a:cubicBezTo>
                        <a:pt x="302330" y="59644"/>
                        <a:pt x="330531"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922" y="31183"/>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50"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58" name="Graphic 1018">
                <a:extLst>
                  <a:ext uri="{FF2B5EF4-FFF2-40B4-BE49-F238E27FC236}">
                    <a16:creationId xmlns:a16="http://schemas.microsoft.com/office/drawing/2014/main" id="{CCEF8963-3B92-3F39-BC4C-A17237066E14}"/>
                  </a:ext>
                </a:extLst>
              </p:cNvPr>
              <p:cNvGrpSpPr/>
              <p:nvPr/>
            </p:nvGrpSpPr>
            <p:grpSpPr>
              <a:xfrm>
                <a:off x="587764" y="7072802"/>
                <a:ext cx="581921" cy="62699"/>
                <a:chOff x="587764" y="7072802"/>
                <a:chExt cx="581921" cy="62699"/>
              </a:xfrm>
              <a:grpFill/>
            </p:grpSpPr>
            <p:sp>
              <p:nvSpPr>
                <p:cNvPr id="581" name="Freeform 580">
                  <a:extLst>
                    <a:ext uri="{FF2B5EF4-FFF2-40B4-BE49-F238E27FC236}">
                      <a16:creationId xmlns:a16="http://schemas.microsoft.com/office/drawing/2014/main" id="{86F08E4F-D197-82E5-884A-4D69CA6BA52D}"/>
                    </a:ext>
                  </a:extLst>
                </p:cNvPr>
                <p:cNvSpPr/>
                <p:nvPr/>
              </p:nvSpPr>
              <p:spPr>
                <a:xfrm>
                  <a:off x="662331" y="7074466"/>
                  <a:ext cx="35187" cy="930"/>
                </a:xfrm>
                <a:custGeom>
                  <a:avLst/>
                  <a:gdLst>
                    <a:gd name="connsiteX0" fmla="*/ 35187 w 35187"/>
                    <a:gd name="connsiteY0" fmla="*/ 931 h 930"/>
                    <a:gd name="connsiteX1" fmla="*/ 34679 w 35187"/>
                    <a:gd name="connsiteY1" fmla="*/ 931 h 930"/>
                    <a:gd name="connsiteX2" fmla="*/ 10543 w 35187"/>
                    <a:gd name="connsiteY2" fmla="*/ 41 h 930"/>
                    <a:gd name="connsiteX3" fmla="*/ 0 w 35187"/>
                    <a:gd name="connsiteY3" fmla="*/ 550 h 930"/>
                    <a:gd name="connsiteX4" fmla="*/ 35187 w 35187"/>
                    <a:gd name="connsiteY4" fmla="*/ 931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35187" y="931"/>
                      </a:moveTo>
                      <a:cubicBezTo>
                        <a:pt x="35060" y="931"/>
                        <a:pt x="34806" y="931"/>
                        <a:pt x="34679" y="931"/>
                      </a:cubicBezTo>
                      <a:cubicBezTo>
                        <a:pt x="27057" y="41"/>
                        <a:pt x="18673" y="-85"/>
                        <a:pt x="10543" y="41"/>
                      </a:cubicBezTo>
                      <a:cubicBezTo>
                        <a:pt x="6860" y="296"/>
                        <a:pt x="3430" y="296"/>
                        <a:pt x="0" y="550"/>
                      </a:cubicBezTo>
                      <a:cubicBezTo>
                        <a:pt x="11560" y="677"/>
                        <a:pt x="23373" y="804"/>
                        <a:pt x="35187" y="931"/>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82" name="Freeform 581">
                  <a:extLst>
                    <a:ext uri="{FF2B5EF4-FFF2-40B4-BE49-F238E27FC236}">
                      <a16:creationId xmlns:a16="http://schemas.microsoft.com/office/drawing/2014/main" id="{A7B8C427-4C81-5A02-E51B-91B93A5070E1}"/>
                    </a:ext>
                  </a:extLst>
                </p:cNvPr>
                <p:cNvSpPr/>
                <p:nvPr/>
              </p:nvSpPr>
              <p:spPr>
                <a:xfrm>
                  <a:off x="587764" y="7072802"/>
                  <a:ext cx="581921" cy="62699"/>
                </a:xfrm>
                <a:custGeom>
                  <a:avLst/>
                  <a:gdLst>
                    <a:gd name="connsiteX0" fmla="*/ 5462 w 581921"/>
                    <a:gd name="connsiteY0" fmla="*/ 59390 h 62699"/>
                    <a:gd name="connsiteX1" fmla="*/ 12195 w 581921"/>
                    <a:gd name="connsiteY1" fmla="*/ 60153 h 62699"/>
                    <a:gd name="connsiteX2" fmla="*/ 32520 w 581921"/>
                    <a:gd name="connsiteY2" fmla="*/ 61932 h 62699"/>
                    <a:gd name="connsiteX3" fmla="*/ 45095 w 581921"/>
                    <a:gd name="connsiteY3" fmla="*/ 61804 h 62699"/>
                    <a:gd name="connsiteX4" fmla="*/ 63515 w 581921"/>
                    <a:gd name="connsiteY4" fmla="*/ 61296 h 62699"/>
                    <a:gd name="connsiteX5" fmla="*/ 79901 w 581921"/>
                    <a:gd name="connsiteY5" fmla="*/ 61169 h 62699"/>
                    <a:gd name="connsiteX6" fmla="*/ 82061 w 581921"/>
                    <a:gd name="connsiteY6" fmla="*/ 61423 h 62699"/>
                    <a:gd name="connsiteX7" fmla="*/ 93367 w 581921"/>
                    <a:gd name="connsiteY7" fmla="*/ 60915 h 62699"/>
                    <a:gd name="connsiteX8" fmla="*/ 227383 w 581921"/>
                    <a:gd name="connsiteY8" fmla="*/ 58501 h 62699"/>
                    <a:gd name="connsiteX9" fmla="*/ 274256 w 581921"/>
                    <a:gd name="connsiteY9" fmla="*/ 57611 h 62699"/>
                    <a:gd name="connsiteX10" fmla="*/ 358604 w 581921"/>
                    <a:gd name="connsiteY10" fmla="*/ 60153 h 62699"/>
                    <a:gd name="connsiteX11" fmla="*/ 398364 w 581921"/>
                    <a:gd name="connsiteY11" fmla="*/ 60153 h 62699"/>
                    <a:gd name="connsiteX12" fmla="*/ 428216 w 581921"/>
                    <a:gd name="connsiteY12" fmla="*/ 62694 h 62699"/>
                    <a:gd name="connsiteX13" fmla="*/ 463530 w 581921"/>
                    <a:gd name="connsiteY13" fmla="*/ 60533 h 62699"/>
                    <a:gd name="connsiteX14" fmla="*/ 557659 w 581921"/>
                    <a:gd name="connsiteY14" fmla="*/ 58374 h 62699"/>
                    <a:gd name="connsiteX15" fmla="*/ 575697 w 581921"/>
                    <a:gd name="connsiteY15" fmla="*/ 59518 h 62699"/>
                    <a:gd name="connsiteX16" fmla="*/ 581922 w 581921"/>
                    <a:gd name="connsiteY16" fmla="*/ 31183 h 62699"/>
                    <a:gd name="connsiteX17" fmla="*/ 575697 w 581921"/>
                    <a:gd name="connsiteY17" fmla="*/ 562 h 62699"/>
                    <a:gd name="connsiteX18" fmla="*/ 565281 w 581921"/>
                    <a:gd name="connsiteY18" fmla="*/ 308 h 62699"/>
                    <a:gd name="connsiteX19" fmla="*/ 479028 w 581921"/>
                    <a:gd name="connsiteY19" fmla="*/ 2467 h 62699"/>
                    <a:gd name="connsiteX20" fmla="*/ 244278 w 581921"/>
                    <a:gd name="connsiteY20" fmla="*/ 4501 h 62699"/>
                    <a:gd name="connsiteX21" fmla="*/ 192449 w 581921"/>
                    <a:gd name="connsiteY21" fmla="*/ 3611 h 62699"/>
                    <a:gd name="connsiteX22" fmla="*/ 131221 w 581921"/>
                    <a:gd name="connsiteY22" fmla="*/ 2849 h 62699"/>
                    <a:gd name="connsiteX23" fmla="*/ 109499 w 581921"/>
                    <a:gd name="connsiteY23" fmla="*/ 2595 h 62699"/>
                    <a:gd name="connsiteX24" fmla="*/ 74185 w 581921"/>
                    <a:gd name="connsiteY24" fmla="*/ 2214 h 62699"/>
                    <a:gd name="connsiteX25" fmla="*/ 5335 w 581921"/>
                    <a:gd name="connsiteY25" fmla="*/ 562 h 62699"/>
                    <a:gd name="connsiteX26" fmla="*/ 0 w 581921"/>
                    <a:gd name="connsiteY26" fmla="*/ 32835 h 62699"/>
                    <a:gd name="connsiteX27" fmla="*/ 5462 w 581921"/>
                    <a:gd name="connsiteY27" fmla="*/ 59390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462" y="59390"/>
                      </a:moveTo>
                      <a:cubicBezTo>
                        <a:pt x="7749" y="59644"/>
                        <a:pt x="9908" y="59898"/>
                        <a:pt x="12195" y="60153"/>
                      </a:cubicBezTo>
                      <a:cubicBezTo>
                        <a:pt x="19308" y="61042"/>
                        <a:pt x="25914" y="61804"/>
                        <a:pt x="32520" y="61932"/>
                      </a:cubicBezTo>
                      <a:cubicBezTo>
                        <a:pt x="36584" y="62185"/>
                        <a:pt x="40522" y="62185"/>
                        <a:pt x="45095" y="61804"/>
                      </a:cubicBezTo>
                      <a:cubicBezTo>
                        <a:pt x="50939" y="61042"/>
                        <a:pt x="57290" y="60915"/>
                        <a:pt x="63515" y="61296"/>
                      </a:cubicBezTo>
                      <a:cubicBezTo>
                        <a:pt x="63642" y="61296"/>
                        <a:pt x="74693" y="61169"/>
                        <a:pt x="79901" y="61169"/>
                      </a:cubicBezTo>
                      <a:cubicBezTo>
                        <a:pt x="80664" y="61296"/>
                        <a:pt x="81172" y="61423"/>
                        <a:pt x="82061" y="61423"/>
                      </a:cubicBezTo>
                      <a:cubicBezTo>
                        <a:pt x="85491" y="61804"/>
                        <a:pt x="89429" y="61423"/>
                        <a:pt x="93367" y="60915"/>
                      </a:cubicBezTo>
                      <a:cubicBezTo>
                        <a:pt x="137954" y="60406"/>
                        <a:pt x="182668" y="60915"/>
                        <a:pt x="227383" y="58501"/>
                      </a:cubicBezTo>
                      <a:cubicBezTo>
                        <a:pt x="243007" y="57611"/>
                        <a:pt x="258505" y="56467"/>
                        <a:pt x="274256" y="57611"/>
                      </a:cubicBezTo>
                      <a:cubicBezTo>
                        <a:pt x="302330" y="59644"/>
                        <a:pt x="330530" y="59644"/>
                        <a:pt x="358604" y="60153"/>
                      </a:cubicBezTo>
                      <a:cubicBezTo>
                        <a:pt x="371815" y="60406"/>
                        <a:pt x="380707" y="57484"/>
                        <a:pt x="398364" y="60153"/>
                      </a:cubicBezTo>
                      <a:cubicBezTo>
                        <a:pt x="406113" y="60661"/>
                        <a:pt x="420721" y="62820"/>
                        <a:pt x="428216" y="62694"/>
                      </a:cubicBezTo>
                      <a:cubicBezTo>
                        <a:pt x="442316" y="62312"/>
                        <a:pt x="449430" y="61169"/>
                        <a:pt x="463530" y="60533"/>
                      </a:cubicBezTo>
                      <a:cubicBezTo>
                        <a:pt x="494907" y="59263"/>
                        <a:pt x="526283" y="58755"/>
                        <a:pt x="557659" y="58374"/>
                      </a:cubicBezTo>
                      <a:cubicBezTo>
                        <a:pt x="563629" y="58246"/>
                        <a:pt x="569727" y="58882"/>
                        <a:pt x="575697" y="59518"/>
                      </a:cubicBezTo>
                      <a:lnTo>
                        <a:pt x="581922" y="31183"/>
                      </a:lnTo>
                      <a:lnTo>
                        <a:pt x="575697" y="562"/>
                      </a:lnTo>
                      <a:cubicBezTo>
                        <a:pt x="572267" y="435"/>
                        <a:pt x="568711" y="435"/>
                        <a:pt x="565281" y="308"/>
                      </a:cubicBezTo>
                      <a:cubicBezTo>
                        <a:pt x="536445" y="-963"/>
                        <a:pt x="507228" y="2087"/>
                        <a:pt x="479028" y="2467"/>
                      </a:cubicBezTo>
                      <a:cubicBezTo>
                        <a:pt x="400778" y="3357"/>
                        <a:pt x="322528" y="2467"/>
                        <a:pt x="244278" y="4501"/>
                      </a:cubicBezTo>
                      <a:cubicBezTo>
                        <a:pt x="229923" y="4882"/>
                        <a:pt x="195117" y="4119"/>
                        <a:pt x="192449" y="3611"/>
                      </a:cubicBezTo>
                      <a:cubicBezTo>
                        <a:pt x="172760" y="-73"/>
                        <a:pt x="151673" y="3103"/>
                        <a:pt x="131221" y="2849"/>
                      </a:cubicBezTo>
                      <a:cubicBezTo>
                        <a:pt x="123981" y="2722"/>
                        <a:pt x="116740" y="2722"/>
                        <a:pt x="109499" y="2595"/>
                      </a:cubicBezTo>
                      <a:cubicBezTo>
                        <a:pt x="97686" y="2467"/>
                        <a:pt x="85999" y="2341"/>
                        <a:pt x="74185" y="2214"/>
                      </a:cubicBezTo>
                      <a:cubicBezTo>
                        <a:pt x="51193" y="1959"/>
                        <a:pt x="28201" y="1452"/>
                        <a:pt x="5335" y="562"/>
                      </a:cubicBezTo>
                      <a:lnTo>
                        <a:pt x="0" y="32835"/>
                      </a:lnTo>
                      <a:lnTo>
                        <a:pt x="5462" y="59390"/>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61" name="Graphic 1018">
                <a:extLst>
                  <a:ext uri="{FF2B5EF4-FFF2-40B4-BE49-F238E27FC236}">
                    <a16:creationId xmlns:a16="http://schemas.microsoft.com/office/drawing/2014/main" id="{5D1E345B-87C2-AD1A-7557-F634162C592A}"/>
                  </a:ext>
                </a:extLst>
              </p:cNvPr>
              <p:cNvGrpSpPr/>
              <p:nvPr/>
            </p:nvGrpSpPr>
            <p:grpSpPr>
              <a:xfrm>
                <a:off x="350659" y="6728527"/>
                <a:ext cx="248537" cy="404994"/>
                <a:chOff x="350659" y="6728527"/>
                <a:chExt cx="248537" cy="404994"/>
              </a:xfrm>
              <a:grpFill/>
            </p:grpSpPr>
            <p:sp>
              <p:nvSpPr>
                <p:cNvPr id="579" name="Freeform 578">
                  <a:extLst>
                    <a:ext uri="{FF2B5EF4-FFF2-40B4-BE49-F238E27FC236}">
                      <a16:creationId xmlns:a16="http://schemas.microsoft.com/office/drawing/2014/main" id="{BBEA9732-7250-2970-7D32-B2EAD1739AFB}"/>
                    </a:ext>
                  </a:extLst>
                </p:cNvPr>
                <p:cNvSpPr/>
                <p:nvPr/>
              </p:nvSpPr>
              <p:spPr>
                <a:xfrm>
                  <a:off x="408780" y="6822296"/>
                  <a:ext cx="930" cy="29732"/>
                </a:xfrm>
                <a:custGeom>
                  <a:avLst/>
                  <a:gdLst>
                    <a:gd name="connsiteX0" fmla="*/ 0 w 930"/>
                    <a:gd name="connsiteY0" fmla="*/ 29732 h 29732"/>
                    <a:gd name="connsiteX1" fmla="*/ 0 w 930"/>
                    <a:gd name="connsiteY1" fmla="*/ 29223 h 29732"/>
                    <a:gd name="connsiteX2" fmla="*/ 889 w 930"/>
                    <a:gd name="connsiteY2" fmla="*/ 9275 h 29732"/>
                    <a:gd name="connsiteX3" fmla="*/ 381 w 930"/>
                    <a:gd name="connsiteY3" fmla="*/ 0 h 29732"/>
                    <a:gd name="connsiteX4" fmla="*/ 0 w 930"/>
                    <a:gd name="connsiteY4" fmla="*/ 29732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 h="29732">
                      <a:moveTo>
                        <a:pt x="0" y="29732"/>
                      </a:moveTo>
                      <a:lnTo>
                        <a:pt x="0" y="29223"/>
                      </a:lnTo>
                      <a:cubicBezTo>
                        <a:pt x="889" y="23125"/>
                        <a:pt x="1016" y="16263"/>
                        <a:pt x="889" y="9275"/>
                      </a:cubicBezTo>
                      <a:cubicBezTo>
                        <a:pt x="762" y="6099"/>
                        <a:pt x="635" y="3049"/>
                        <a:pt x="381" y="0"/>
                      </a:cubicBezTo>
                      <a:cubicBezTo>
                        <a:pt x="254" y="9910"/>
                        <a:pt x="127" y="19821"/>
                        <a:pt x="0" y="29732"/>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80" name="Freeform 579">
                  <a:extLst>
                    <a:ext uri="{FF2B5EF4-FFF2-40B4-BE49-F238E27FC236}">
                      <a16:creationId xmlns:a16="http://schemas.microsoft.com/office/drawing/2014/main" id="{017F309C-7CBE-CEC7-24A4-DC4F5AABEDDF}"/>
                    </a:ext>
                  </a:extLst>
                </p:cNvPr>
                <p:cNvSpPr/>
                <p:nvPr/>
              </p:nvSpPr>
              <p:spPr>
                <a:xfrm>
                  <a:off x="350659" y="6728527"/>
                  <a:ext cx="248537" cy="404994"/>
                </a:xfrm>
                <a:custGeom>
                  <a:avLst/>
                  <a:gdLst>
                    <a:gd name="connsiteX0" fmla="*/ 44783 w 248537"/>
                    <a:gd name="connsiteY0" fmla="*/ 0 h 404994"/>
                    <a:gd name="connsiteX1" fmla="*/ 37415 w 248537"/>
                    <a:gd name="connsiteY1" fmla="*/ 890 h 404994"/>
                    <a:gd name="connsiteX2" fmla="*/ 17217 w 248537"/>
                    <a:gd name="connsiteY2" fmla="*/ 11181 h 404994"/>
                    <a:gd name="connsiteX3" fmla="*/ 9215 w 248537"/>
                    <a:gd name="connsiteY3" fmla="*/ 22617 h 404994"/>
                    <a:gd name="connsiteX4" fmla="*/ 4769 w 248537"/>
                    <a:gd name="connsiteY4" fmla="*/ 41802 h 404994"/>
                    <a:gd name="connsiteX5" fmla="*/ 2990 w 248537"/>
                    <a:gd name="connsiteY5" fmla="*/ 59209 h 404994"/>
                    <a:gd name="connsiteX6" fmla="*/ 2482 w 248537"/>
                    <a:gd name="connsiteY6" fmla="*/ 61370 h 404994"/>
                    <a:gd name="connsiteX7" fmla="*/ 1847 w 248537"/>
                    <a:gd name="connsiteY7" fmla="*/ 73948 h 404994"/>
                    <a:gd name="connsiteX8" fmla="*/ 196 w 248537"/>
                    <a:gd name="connsiteY8" fmla="*/ 152090 h 404994"/>
                    <a:gd name="connsiteX9" fmla="*/ 831 w 248537"/>
                    <a:gd name="connsiteY9" fmla="*/ 191986 h 404994"/>
                    <a:gd name="connsiteX10" fmla="*/ 2101 w 248537"/>
                    <a:gd name="connsiteY10" fmla="*/ 228325 h 404994"/>
                    <a:gd name="connsiteX11" fmla="*/ 3117 w 248537"/>
                    <a:gd name="connsiteY11" fmla="*/ 284485 h 404994"/>
                    <a:gd name="connsiteX12" fmla="*/ 3879 w 248537"/>
                    <a:gd name="connsiteY12" fmla="*/ 331878 h 404994"/>
                    <a:gd name="connsiteX13" fmla="*/ 5785 w 248537"/>
                    <a:gd name="connsiteY13" fmla="*/ 354240 h 404994"/>
                    <a:gd name="connsiteX14" fmla="*/ 11247 w 248537"/>
                    <a:gd name="connsiteY14" fmla="*/ 375967 h 404994"/>
                    <a:gd name="connsiteX15" fmla="*/ 25220 w 248537"/>
                    <a:gd name="connsiteY15" fmla="*/ 390325 h 404994"/>
                    <a:gd name="connsiteX16" fmla="*/ 46053 w 248537"/>
                    <a:gd name="connsiteY16" fmla="*/ 398965 h 404994"/>
                    <a:gd name="connsiteX17" fmla="*/ 76032 w 248537"/>
                    <a:gd name="connsiteY17" fmla="*/ 404428 h 404994"/>
                    <a:gd name="connsiteX18" fmla="*/ 116554 w 248537"/>
                    <a:gd name="connsiteY18" fmla="*/ 404682 h 404994"/>
                    <a:gd name="connsiteX19" fmla="*/ 224275 w 248537"/>
                    <a:gd name="connsiteY19" fmla="*/ 402649 h 404994"/>
                    <a:gd name="connsiteX20" fmla="*/ 242314 w 248537"/>
                    <a:gd name="connsiteY20" fmla="*/ 403793 h 404994"/>
                    <a:gd name="connsiteX21" fmla="*/ 248538 w 248537"/>
                    <a:gd name="connsiteY21" fmla="*/ 375459 h 404994"/>
                    <a:gd name="connsiteX22" fmla="*/ 242314 w 248537"/>
                    <a:gd name="connsiteY22" fmla="*/ 344838 h 404994"/>
                    <a:gd name="connsiteX23" fmla="*/ 231897 w 248537"/>
                    <a:gd name="connsiteY23" fmla="*/ 344583 h 404994"/>
                    <a:gd name="connsiteX24" fmla="*/ 193407 w 248537"/>
                    <a:gd name="connsiteY24" fmla="*/ 345091 h 404994"/>
                    <a:gd name="connsiteX25" fmla="*/ 156823 w 248537"/>
                    <a:gd name="connsiteY25" fmla="*/ 346743 h 404994"/>
                    <a:gd name="connsiteX26" fmla="*/ 106773 w 248537"/>
                    <a:gd name="connsiteY26" fmla="*/ 347125 h 404994"/>
                    <a:gd name="connsiteX27" fmla="*/ 81748 w 248537"/>
                    <a:gd name="connsiteY27" fmla="*/ 346870 h 404994"/>
                    <a:gd name="connsiteX28" fmla="*/ 61678 w 248537"/>
                    <a:gd name="connsiteY28" fmla="*/ 333402 h 404994"/>
                    <a:gd name="connsiteX29" fmla="*/ 57613 w 248537"/>
                    <a:gd name="connsiteY29" fmla="*/ 321713 h 404994"/>
                    <a:gd name="connsiteX30" fmla="*/ 57359 w 248537"/>
                    <a:gd name="connsiteY30" fmla="*/ 309262 h 404994"/>
                    <a:gd name="connsiteX31" fmla="*/ 57105 w 248537"/>
                    <a:gd name="connsiteY31" fmla="*/ 284358 h 404994"/>
                    <a:gd name="connsiteX32" fmla="*/ 56088 w 248537"/>
                    <a:gd name="connsiteY32" fmla="*/ 236076 h 404994"/>
                    <a:gd name="connsiteX33" fmla="*/ 56215 w 248537"/>
                    <a:gd name="connsiteY33" fmla="*/ 212188 h 404994"/>
                    <a:gd name="connsiteX34" fmla="*/ 56978 w 248537"/>
                    <a:gd name="connsiteY34" fmla="*/ 190715 h 404994"/>
                    <a:gd name="connsiteX35" fmla="*/ 58629 w 248537"/>
                    <a:gd name="connsiteY35" fmla="*/ 178010 h 404994"/>
                    <a:gd name="connsiteX36" fmla="*/ 58629 w 248537"/>
                    <a:gd name="connsiteY36" fmla="*/ 166320 h 404994"/>
                    <a:gd name="connsiteX37" fmla="*/ 57740 w 248537"/>
                    <a:gd name="connsiteY37" fmla="*/ 141924 h 404994"/>
                    <a:gd name="connsiteX38" fmla="*/ 57994 w 248537"/>
                    <a:gd name="connsiteY38" fmla="*/ 123502 h 404994"/>
                    <a:gd name="connsiteX39" fmla="*/ 58375 w 248537"/>
                    <a:gd name="connsiteY39" fmla="*/ 93769 h 404994"/>
                    <a:gd name="connsiteX40" fmla="*/ 63202 w 248537"/>
                    <a:gd name="connsiteY40" fmla="*/ 65944 h 404994"/>
                    <a:gd name="connsiteX41" fmla="*/ 88354 w 248537"/>
                    <a:gd name="connsiteY41" fmla="*/ 53365 h 404994"/>
                    <a:gd name="connsiteX42" fmla="*/ 67394 w 248537"/>
                    <a:gd name="connsiteY42" fmla="*/ 21346 h 404994"/>
                    <a:gd name="connsiteX43" fmla="*/ 44783 w 248537"/>
                    <a:gd name="connsiteY43" fmla="*/ 0 h 40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537" h="404994">
                      <a:moveTo>
                        <a:pt x="44783" y="0"/>
                      </a:moveTo>
                      <a:cubicBezTo>
                        <a:pt x="42369" y="127"/>
                        <a:pt x="39956" y="382"/>
                        <a:pt x="37415" y="890"/>
                      </a:cubicBezTo>
                      <a:cubicBezTo>
                        <a:pt x="29539" y="2541"/>
                        <a:pt x="22553" y="6099"/>
                        <a:pt x="17217" y="11181"/>
                      </a:cubicBezTo>
                      <a:cubicBezTo>
                        <a:pt x="13788" y="14231"/>
                        <a:pt x="11120" y="17789"/>
                        <a:pt x="9215" y="22617"/>
                      </a:cubicBezTo>
                      <a:cubicBezTo>
                        <a:pt x="6801" y="28970"/>
                        <a:pt x="5658" y="35576"/>
                        <a:pt x="4769" y="41802"/>
                      </a:cubicBezTo>
                      <a:cubicBezTo>
                        <a:pt x="4769" y="42056"/>
                        <a:pt x="3625" y="53619"/>
                        <a:pt x="2990" y="59209"/>
                      </a:cubicBezTo>
                      <a:cubicBezTo>
                        <a:pt x="2863" y="59845"/>
                        <a:pt x="2736" y="60480"/>
                        <a:pt x="2482" y="61370"/>
                      </a:cubicBezTo>
                      <a:cubicBezTo>
                        <a:pt x="1720" y="64673"/>
                        <a:pt x="1720" y="69247"/>
                        <a:pt x="1847" y="73948"/>
                      </a:cubicBezTo>
                      <a:cubicBezTo>
                        <a:pt x="-186" y="98343"/>
                        <a:pt x="-186" y="123755"/>
                        <a:pt x="196" y="152090"/>
                      </a:cubicBezTo>
                      <a:lnTo>
                        <a:pt x="831" y="191986"/>
                      </a:lnTo>
                      <a:lnTo>
                        <a:pt x="2101" y="228325"/>
                      </a:lnTo>
                      <a:cubicBezTo>
                        <a:pt x="2990" y="247130"/>
                        <a:pt x="4006" y="266061"/>
                        <a:pt x="3117" y="284485"/>
                      </a:cubicBezTo>
                      <a:cubicBezTo>
                        <a:pt x="2355" y="300748"/>
                        <a:pt x="2863" y="316630"/>
                        <a:pt x="3879" y="331878"/>
                      </a:cubicBezTo>
                      <a:lnTo>
                        <a:pt x="5785" y="354240"/>
                      </a:lnTo>
                      <a:cubicBezTo>
                        <a:pt x="6293" y="361610"/>
                        <a:pt x="7309" y="368979"/>
                        <a:pt x="11247" y="375967"/>
                      </a:cubicBezTo>
                      <a:cubicBezTo>
                        <a:pt x="14677" y="382447"/>
                        <a:pt x="19631" y="386640"/>
                        <a:pt x="25220" y="390325"/>
                      </a:cubicBezTo>
                      <a:cubicBezTo>
                        <a:pt x="30937" y="393882"/>
                        <a:pt x="37796" y="397059"/>
                        <a:pt x="46053" y="398965"/>
                      </a:cubicBezTo>
                      <a:cubicBezTo>
                        <a:pt x="53675" y="400235"/>
                        <a:pt x="67521" y="403920"/>
                        <a:pt x="76032" y="404428"/>
                      </a:cubicBezTo>
                      <a:cubicBezTo>
                        <a:pt x="91657" y="405444"/>
                        <a:pt x="100295" y="404809"/>
                        <a:pt x="116554" y="404682"/>
                      </a:cubicBezTo>
                      <a:cubicBezTo>
                        <a:pt x="152885" y="403666"/>
                        <a:pt x="189977" y="403031"/>
                        <a:pt x="224275" y="402649"/>
                      </a:cubicBezTo>
                      <a:cubicBezTo>
                        <a:pt x="230246" y="402522"/>
                        <a:pt x="236343" y="403157"/>
                        <a:pt x="242314" y="403793"/>
                      </a:cubicBezTo>
                      <a:lnTo>
                        <a:pt x="248538" y="375459"/>
                      </a:lnTo>
                      <a:lnTo>
                        <a:pt x="242314" y="344838"/>
                      </a:lnTo>
                      <a:lnTo>
                        <a:pt x="231897" y="344583"/>
                      </a:lnTo>
                      <a:cubicBezTo>
                        <a:pt x="216400" y="343948"/>
                        <a:pt x="206110" y="344456"/>
                        <a:pt x="193407" y="345091"/>
                      </a:cubicBezTo>
                      <a:cubicBezTo>
                        <a:pt x="181212" y="345727"/>
                        <a:pt x="168763" y="346617"/>
                        <a:pt x="156823" y="346743"/>
                      </a:cubicBezTo>
                      <a:lnTo>
                        <a:pt x="106773" y="347125"/>
                      </a:lnTo>
                      <a:cubicBezTo>
                        <a:pt x="98389" y="346998"/>
                        <a:pt x="90005" y="347633"/>
                        <a:pt x="81748" y="346870"/>
                      </a:cubicBezTo>
                      <a:cubicBezTo>
                        <a:pt x="73491" y="345600"/>
                        <a:pt x="65870" y="340518"/>
                        <a:pt x="61678" y="333402"/>
                      </a:cubicBezTo>
                      <a:cubicBezTo>
                        <a:pt x="59518" y="329845"/>
                        <a:pt x="58121" y="325779"/>
                        <a:pt x="57613" y="321713"/>
                      </a:cubicBezTo>
                      <a:cubicBezTo>
                        <a:pt x="57232" y="317520"/>
                        <a:pt x="57486" y="313454"/>
                        <a:pt x="57359" y="309262"/>
                      </a:cubicBezTo>
                      <a:lnTo>
                        <a:pt x="57105" y="284358"/>
                      </a:lnTo>
                      <a:cubicBezTo>
                        <a:pt x="56851" y="267840"/>
                        <a:pt x="56597" y="250687"/>
                        <a:pt x="56088" y="236076"/>
                      </a:cubicBezTo>
                      <a:cubicBezTo>
                        <a:pt x="55961" y="230485"/>
                        <a:pt x="55961" y="220828"/>
                        <a:pt x="56215" y="212188"/>
                      </a:cubicBezTo>
                      <a:cubicBezTo>
                        <a:pt x="56470" y="201388"/>
                        <a:pt x="56724" y="191986"/>
                        <a:pt x="56978" y="190715"/>
                      </a:cubicBezTo>
                      <a:cubicBezTo>
                        <a:pt x="57867" y="185252"/>
                        <a:pt x="58375" y="182076"/>
                        <a:pt x="58629" y="178010"/>
                      </a:cubicBezTo>
                      <a:cubicBezTo>
                        <a:pt x="58883" y="174198"/>
                        <a:pt x="58756" y="170259"/>
                        <a:pt x="58629" y="166320"/>
                      </a:cubicBezTo>
                      <a:cubicBezTo>
                        <a:pt x="58375" y="158188"/>
                        <a:pt x="57613" y="150564"/>
                        <a:pt x="57740" y="141924"/>
                      </a:cubicBezTo>
                      <a:cubicBezTo>
                        <a:pt x="57867" y="135826"/>
                        <a:pt x="57867" y="129727"/>
                        <a:pt x="57994" y="123502"/>
                      </a:cubicBezTo>
                      <a:cubicBezTo>
                        <a:pt x="58121" y="113591"/>
                        <a:pt x="58248" y="103680"/>
                        <a:pt x="58375" y="93769"/>
                      </a:cubicBezTo>
                      <a:cubicBezTo>
                        <a:pt x="58756" y="84367"/>
                        <a:pt x="57232" y="73948"/>
                        <a:pt x="63202" y="65944"/>
                      </a:cubicBezTo>
                      <a:cubicBezTo>
                        <a:pt x="68537" y="57812"/>
                        <a:pt x="78319" y="52983"/>
                        <a:pt x="88354" y="53365"/>
                      </a:cubicBezTo>
                      <a:cubicBezTo>
                        <a:pt x="81113" y="42692"/>
                        <a:pt x="73619" y="31510"/>
                        <a:pt x="67394" y="21346"/>
                      </a:cubicBezTo>
                      <a:cubicBezTo>
                        <a:pt x="60026" y="13976"/>
                        <a:pt x="52405" y="6988"/>
                        <a:pt x="44783"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62" name="Graphic 1018">
                <a:extLst>
                  <a:ext uri="{FF2B5EF4-FFF2-40B4-BE49-F238E27FC236}">
                    <a16:creationId xmlns:a16="http://schemas.microsoft.com/office/drawing/2014/main" id="{2F7BEBAF-E884-8BAC-2B33-1CF2C71690EC}"/>
                  </a:ext>
                </a:extLst>
              </p:cNvPr>
              <p:cNvGrpSpPr/>
              <p:nvPr/>
            </p:nvGrpSpPr>
            <p:grpSpPr>
              <a:xfrm>
                <a:off x="395569" y="6719627"/>
                <a:ext cx="594116" cy="62699"/>
                <a:chOff x="395569" y="6719627"/>
                <a:chExt cx="594116" cy="62699"/>
              </a:xfrm>
              <a:grpFill/>
            </p:grpSpPr>
            <p:sp>
              <p:nvSpPr>
                <p:cNvPr id="576" name="Freeform 575">
                  <a:extLst>
                    <a:ext uri="{FF2B5EF4-FFF2-40B4-BE49-F238E27FC236}">
                      <a16:creationId xmlns:a16="http://schemas.microsoft.com/office/drawing/2014/main" id="{0527038C-FEDC-D8BD-4445-C9427F2AE1E9}"/>
                    </a:ext>
                  </a:extLst>
                </p:cNvPr>
                <p:cNvSpPr/>
                <p:nvPr/>
              </p:nvSpPr>
              <p:spPr>
                <a:xfrm>
                  <a:off x="880186" y="6779732"/>
                  <a:ext cx="35441" cy="930"/>
                </a:xfrm>
                <a:custGeom>
                  <a:avLst/>
                  <a:gdLst>
                    <a:gd name="connsiteX0" fmla="*/ 0 w 35441"/>
                    <a:gd name="connsiteY0" fmla="*/ 0 h 930"/>
                    <a:gd name="connsiteX1" fmla="*/ 635 w 35441"/>
                    <a:gd name="connsiteY1" fmla="*/ 0 h 930"/>
                    <a:gd name="connsiteX2" fmla="*/ 24771 w 35441"/>
                    <a:gd name="connsiteY2" fmla="*/ 889 h 930"/>
                    <a:gd name="connsiteX3" fmla="*/ 35441 w 35441"/>
                    <a:gd name="connsiteY3" fmla="*/ 381 h 930"/>
                    <a:gd name="connsiteX4" fmla="*/ 0 w 35441"/>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1" h="930">
                      <a:moveTo>
                        <a:pt x="0" y="0"/>
                      </a:moveTo>
                      <a:lnTo>
                        <a:pt x="635" y="0"/>
                      </a:lnTo>
                      <a:cubicBezTo>
                        <a:pt x="8257" y="889"/>
                        <a:pt x="16641" y="1016"/>
                        <a:pt x="24771" y="889"/>
                      </a:cubicBezTo>
                      <a:cubicBezTo>
                        <a:pt x="28455" y="762"/>
                        <a:pt x="31884" y="635"/>
                        <a:pt x="35441" y="381"/>
                      </a:cubicBezTo>
                      <a:cubicBezTo>
                        <a:pt x="23500" y="254"/>
                        <a:pt x="11687"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578" name="Freeform 577">
                  <a:extLst>
                    <a:ext uri="{FF2B5EF4-FFF2-40B4-BE49-F238E27FC236}">
                      <a16:creationId xmlns:a16="http://schemas.microsoft.com/office/drawing/2014/main" id="{D600C4EB-D1EB-507F-C54E-6F98AC6BD3AB}"/>
                    </a:ext>
                  </a:extLst>
                </p:cNvPr>
                <p:cNvSpPr/>
                <p:nvPr/>
              </p:nvSpPr>
              <p:spPr>
                <a:xfrm>
                  <a:off x="395569" y="6719627"/>
                  <a:ext cx="594116" cy="62699"/>
                </a:xfrm>
                <a:custGeom>
                  <a:avLst/>
                  <a:gdLst>
                    <a:gd name="connsiteX0" fmla="*/ 588781 w 594116"/>
                    <a:gd name="connsiteY0" fmla="*/ 3309 h 62699"/>
                    <a:gd name="connsiteX1" fmla="*/ 582049 w 594116"/>
                    <a:gd name="connsiteY1" fmla="*/ 2547 h 62699"/>
                    <a:gd name="connsiteX2" fmla="*/ 561724 w 594116"/>
                    <a:gd name="connsiteY2" fmla="*/ 768 h 62699"/>
                    <a:gd name="connsiteX3" fmla="*/ 549148 w 594116"/>
                    <a:gd name="connsiteY3" fmla="*/ 895 h 62699"/>
                    <a:gd name="connsiteX4" fmla="*/ 530729 w 594116"/>
                    <a:gd name="connsiteY4" fmla="*/ 1403 h 62699"/>
                    <a:gd name="connsiteX5" fmla="*/ 514342 w 594116"/>
                    <a:gd name="connsiteY5" fmla="*/ 1530 h 62699"/>
                    <a:gd name="connsiteX6" fmla="*/ 512182 w 594116"/>
                    <a:gd name="connsiteY6" fmla="*/ 1276 h 62699"/>
                    <a:gd name="connsiteX7" fmla="*/ 500877 w 594116"/>
                    <a:gd name="connsiteY7" fmla="*/ 1784 h 62699"/>
                    <a:gd name="connsiteX8" fmla="*/ 366861 w 594116"/>
                    <a:gd name="connsiteY8" fmla="*/ 4199 h 62699"/>
                    <a:gd name="connsiteX9" fmla="*/ 319987 w 594116"/>
                    <a:gd name="connsiteY9" fmla="*/ 5088 h 62699"/>
                    <a:gd name="connsiteX10" fmla="*/ 235640 w 594116"/>
                    <a:gd name="connsiteY10" fmla="*/ 2547 h 62699"/>
                    <a:gd name="connsiteX11" fmla="*/ 195879 w 594116"/>
                    <a:gd name="connsiteY11" fmla="*/ 2547 h 62699"/>
                    <a:gd name="connsiteX12" fmla="*/ 164630 w 594116"/>
                    <a:gd name="connsiteY12" fmla="*/ 5 h 62699"/>
                    <a:gd name="connsiteX13" fmla="*/ 123981 w 594116"/>
                    <a:gd name="connsiteY13" fmla="*/ 2166 h 62699"/>
                    <a:gd name="connsiteX14" fmla="*/ 70501 w 594116"/>
                    <a:gd name="connsiteY14" fmla="*/ 3817 h 62699"/>
                    <a:gd name="connsiteX15" fmla="*/ 19563 w 594116"/>
                    <a:gd name="connsiteY15" fmla="*/ 7883 h 62699"/>
                    <a:gd name="connsiteX16" fmla="*/ 0 w 594116"/>
                    <a:gd name="connsiteY16" fmla="*/ 8900 h 62699"/>
                    <a:gd name="connsiteX17" fmla="*/ 12449 w 594116"/>
                    <a:gd name="connsiteY17" fmla="*/ 32152 h 62699"/>
                    <a:gd name="connsiteX18" fmla="*/ 43698 w 594116"/>
                    <a:gd name="connsiteY18" fmla="*/ 62137 h 62699"/>
                    <a:gd name="connsiteX19" fmla="*/ 52590 w 594116"/>
                    <a:gd name="connsiteY19" fmla="*/ 62392 h 62699"/>
                    <a:gd name="connsiteX20" fmla="*/ 124108 w 594116"/>
                    <a:gd name="connsiteY20" fmla="*/ 60231 h 62699"/>
                    <a:gd name="connsiteX21" fmla="*/ 232464 w 594116"/>
                    <a:gd name="connsiteY21" fmla="*/ 59596 h 62699"/>
                    <a:gd name="connsiteX22" fmla="*/ 349839 w 594116"/>
                    <a:gd name="connsiteY22" fmla="*/ 58071 h 62699"/>
                    <a:gd name="connsiteX23" fmla="*/ 401667 w 594116"/>
                    <a:gd name="connsiteY23" fmla="*/ 58961 h 62699"/>
                    <a:gd name="connsiteX24" fmla="*/ 462895 w 594116"/>
                    <a:gd name="connsiteY24" fmla="*/ 59723 h 62699"/>
                    <a:gd name="connsiteX25" fmla="*/ 484617 w 594116"/>
                    <a:gd name="connsiteY25" fmla="*/ 59978 h 62699"/>
                    <a:gd name="connsiteX26" fmla="*/ 519931 w 594116"/>
                    <a:gd name="connsiteY26" fmla="*/ 60358 h 62699"/>
                    <a:gd name="connsiteX27" fmla="*/ 588781 w 594116"/>
                    <a:gd name="connsiteY27" fmla="*/ 62010 h 62699"/>
                    <a:gd name="connsiteX28" fmla="*/ 594117 w 594116"/>
                    <a:gd name="connsiteY28" fmla="*/ 29737 h 62699"/>
                    <a:gd name="connsiteX29" fmla="*/ 588781 w 594116"/>
                    <a:gd name="connsiteY29"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4116" h="62699">
                      <a:moveTo>
                        <a:pt x="588781" y="3309"/>
                      </a:moveTo>
                      <a:lnTo>
                        <a:pt x="582049" y="2547"/>
                      </a:lnTo>
                      <a:cubicBezTo>
                        <a:pt x="574935" y="1657"/>
                        <a:pt x="568329" y="895"/>
                        <a:pt x="561724" y="768"/>
                      </a:cubicBezTo>
                      <a:cubicBezTo>
                        <a:pt x="557659" y="514"/>
                        <a:pt x="553721" y="514"/>
                        <a:pt x="549148" y="895"/>
                      </a:cubicBezTo>
                      <a:cubicBezTo>
                        <a:pt x="543305" y="1657"/>
                        <a:pt x="536953" y="1784"/>
                        <a:pt x="530729" y="1403"/>
                      </a:cubicBezTo>
                      <a:cubicBezTo>
                        <a:pt x="530475" y="1403"/>
                        <a:pt x="519550" y="1530"/>
                        <a:pt x="514342" y="1530"/>
                      </a:cubicBezTo>
                      <a:cubicBezTo>
                        <a:pt x="513580" y="1403"/>
                        <a:pt x="513072" y="1403"/>
                        <a:pt x="512182" y="1276"/>
                      </a:cubicBezTo>
                      <a:cubicBezTo>
                        <a:pt x="508753" y="895"/>
                        <a:pt x="504815" y="1276"/>
                        <a:pt x="500877" y="1784"/>
                      </a:cubicBezTo>
                      <a:cubicBezTo>
                        <a:pt x="456290" y="2292"/>
                        <a:pt x="411575" y="1784"/>
                        <a:pt x="366861" y="4199"/>
                      </a:cubicBezTo>
                      <a:cubicBezTo>
                        <a:pt x="351236" y="5088"/>
                        <a:pt x="335739" y="6231"/>
                        <a:pt x="319987" y="5088"/>
                      </a:cubicBezTo>
                      <a:cubicBezTo>
                        <a:pt x="291914" y="3055"/>
                        <a:pt x="263713" y="3055"/>
                        <a:pt x="235640" y="2547"/>
                      </a:cubicBezTo>
                      <a:cubicBezTo>
                        <a:pt x="222428" y="2292"/>
                        <a:pt x="213536" y="5215"/>
                        <a:pt x="195879" y="2547"/>
                      </a:cubicBezTo>
                      <a:cubicBezTo>
                        <a:pt x="187876" y="2039"/>
                        <a:pt x="174411" y="-122"/>
                        <a:pt x="164630" y="5"/>
                      </a:cubicBezTo>
                      <a:cubicBezTo>
                        <a:pt x="148243" y="387"/>
                        <a:pt x="140113" y="1530"/>
                        <a:pt x="123981" y="2166"/>
                      </a:cubicBezTo>
                      <a:lnTo>
                        <a:pt x="70501" y="3817"/>
                      </a:lnTo>
                      <a:cubicBezTo>
                        <a:pt x="52844" y="4579"/>
                        <a:pt x="35822" y="6105"/>
                        <a:pt x="19563" y="7883"/>
                      </a:cubicBezTo>
                      <a:cubicBezTo>
                        <a:pt x="13211" y="8519"/>
                        <a:pt x="6733" y="8772"/>
                        <a:pt x="0" y="8900"/>
                      </a:cubicBezTo>
                      <a:lnTo>
                        <a:pt x="12449" y="32152"/>
                      </a:lnTo>
                      <a:cubicBezTo>
                        <a:pt x="23119" y="41935"/>
                        <a:pt x="33536" y="51973"/>
                        <a:pt x="43698" y="62137"/>
                      </a:cubicBezTo>
                      <a:lnTo>
                        <a:pt x="52590" y="62392"/>
                      </a:lnTo>
                      <a:cubicBezTo>
                        <a:pt x="77488" y="63662"/>
                        <a:pt x="100099" y="60613"/>
                        <a:pt x="124108" y="60231"/>
                      </a:cubicBezTo>
                      <a:lnTo>
                        <a:pt x="232464" y="59596"/>
                      </a:lnTo>
                      <a:cubicBezTo>
                        <a:pt x="271589" y="59469"/>
                        <a:pt x="310714" y="59088"/>
                        <a:pt x="349839" y="58071"/>
                      </a:cubicBezTo>
                      <a:cubicBezTo>
                        <a:pt x="364193" y="57691"/>
                        <a:pt x="398999" y="58453"/>
                        <a:pt x="401667" y="58961"/>
                      </a:cubicBezTo>
                      <a:cubicBezTo>
                        <a:pt x="421356" y="62645"/>
                        <a:pt x="442443" y="59469"/>
                        <a:pt x="462895" y="59723"/>
                      </a:cubicBezTo>
                      <a:cubicBezTo>
                        <a:pt x="470136" y="59850"/>
                        <a:pt x="477376" y="59850"/>
                        <a:pt x="484617" y="59978"/>
                      </a:cubicBezTo>
                      <a:cubicBezTo>
                        <a:pt x="496431" y="60105"/>
                        <a:pt x="508118" y="60231"/>
                        <a:pt x="519931" y="60358"/>
                      </a:cubicBezTo>
                      <a:cubicBezTo>
                        <a:pt x="542924" y="60613"/>
                        <a:pt x="565916" y="61121"/>
                        <a:pt x="588781" y="62010"/>
                      </a:cubicBezTo>
                      <a:lnTo>
                        <a:pt x="594117" y="29737"/>
                      </a:lnTo>
                      <a:lnTo>
                        <a:pt x="588781"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63" name="Graphic 1018">
                <a:extLst>
                  <a:ext uri="{FF2B5EF4-FFF2-40B4-BE49-F238E27FC236}">
                    <a16:creationId xmlns:a16="http://schemas.microsoft.com/office/drawing/2014/main" id="{0314E79F-F213-D55A-28F2-5654EBC8E956}"/>
                  </a:ext>
                </a:extLst>
              </p:cNvPr>
              <p:cNvGrpSpPr/>
              <p:nvPr/>
            </p:nvGrpSpPr>
            <p:grpSpPr>
              <a:xfrm>
                <a:off x="978253" y="6719627"/>
                <a:ext cx="581921" cy="62699"/>
                <a:chOff x="978253" y="6719627"/>
                <a:chExt cx="581921" cy="62699"/>
              </a:xfrm>
              <a:grpFill/>
            </p:grpSpPr>
            <p:sp>
              <p:nvSpPr>
                <p:cNvPr id="126" name="Freeform 125">
                  <a:extLst>
                    <a:ext uri="{FF2B5EF4-FFF2-40B4-BE49-F238E27FC236}">
                      <a16:creationId xmlns:a16="http://schemas.microsoft.com/office/drawing/2014/main" id="{0299223E-70C7-57EC-84C2-F5D080F6FA9A}"/>
                    </a:ext>
                  </a:extLst>
                </p:cNvPr>
                <p:cNvSpPr/>
                <p:nvPr/>
              </p:nvSpPr>
              <p:spPr>
                <a:xfrm>
                  <a:off x="1450421" y="6779732"/>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4" y="635"/>
                        <a:pt x="35314" y="381"/>
                      </a:cubicBezTo>
                      <a:cubicBezTo>
                        <a:pt x="23627"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27" name="Freeform 126">
                  <a:extLst>
                    <a:ext uri="{FF2B5EF4-FFF2-40B4-BE49-F238E27FC236}">
                      <a16:creationId xmlns:a16="http://schemas.microsoft.com/office/drawing/2014/main" id="{31FDDCB5-5429-CEDD-EB16-506C3EC63211}"/>
                    </a:ext>
                  </a:extLst>
                </p:cNvPr>
                <p:cNvSpPr/>
                <p:nvPr/>
              </p:nvSpPr>
              <p:spPr>
                <a:xfrm>
                  <a:off x="978253"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8 w 581921"/>
                    <a:gd name="connsiteY10" fmla="*/ 2547 h 62699"/>
                    <a:gd name="connsiteX11" fmla="*/ 183557 w 581921"/>
                    <a:gd name="connsiteY11" fmla="*/ 2547 h 62699"/>
                    <a:gd name="connsiteX12" fmla="*/ 153706 w 581921"/>
                    <a:gd name="connsiteY12" fmla="*/ 5 h 62699"/>
                    <a:gd name="connsiteX13" fmla="*/ 118391 w 581921"/>
                    <a:gd name="connsiteY13" fmla="*/ 2166 h 62699"/>
                    <a:gd name="connsiteX14" fmla="*/ 24263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6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137"/>
                      </a:lnTo>
                      <a:cubicBezTo>
                        <a:pt x="9654" y="62265"/>
                        <a:pt x="13211" y="62265"/>
                        <a:pt x="16641" y="62392"/>
                      </a:cubicBezTo>
                      <a:cubicBezTo>
                        <a:pt x="45476" y="63662"/>
                        <a:pt x="74693" y="60613"/>
                        <a:pt x="102894" y="60231"/>
                      </a:cubicBezTo>
                      <a:cubicBezTo>
                        <a:pt x="181144" y="59342"/>
                        <a:pt x="259394" y="60231"/>
                        <a:pt x="337644" y="58199"/>
                      </a:cubicBezTo>
                      <a:cubicBezTo>
                        <a:pt x="351998" y="57817"/>
                        <a:pt x="386804" y="58579"/>
                        <a:pt x="389472" y="59088"/>
                      </a:cubicBezTo>
                      <a:cubicBezTo>
                        <a:pt x="409162" y="62772"/>
                        <a:pt x="430248" y="59596"/>
                        <a:pt x="450700" y="59850"/>
                      </a:cubicBezTo>
                      <a:cubicBezTo>
                        <a:pt x="457941" y="59978"/>
                        <a:pt x="465182" y="59978"/>
                        <a:pt x="472422" y="60105"/>
                      </a:cubicBezTo>
                      <a:cubicBezTo>
                        <a:pt x="484236" y="60231"/>
                        <a:pt x="495923" y="60358"/>
                        <a:pt x="507736" y="60486"/>
                      </a:cubicBezTo>
                      <a:cubicBezTo>
                        <a:pt x="530729" y="60740"/>
                        <a:pt x="553721" y="61248"/>
                        <a:pt x="576586" y="62137"/>
                      </a:cubicBezTo>
                      <a:lnTo>
                        <a:pt x="581922" y="29865"/>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64" name="Graphic 1018">
                <a:extLst>
                  <a:ext uri="{FF2B5EF4-FFF2-40B4-BE49-F238E27FC236}">
                    <a16:creationId xmlns:a16="http://schemas.microsoft.com/office/drawing/2014/main" id="{763A365F-7916-4FD8-5D9C-1B72669566C9}"/>
                  </a:ext>
                </a:extLst>
              </p:cNvPr>
              <p:cNvGrpSpPr/>
              <p:nvPr/>
            </p:nvGrpSpPr>
            <p:grpSpPr>
              <a:xfrm>
                <a:off x="1548615" y="6719627"/>
                <a:ext cx="581921" cy="62699"/>
                <a:chOff x="1548615" y="6719627"/>
                <a:chExt cx="581921" cy="62699"/>
              </a:xfrm>
              <a:grpFill/>
            </p:grpSpPr>
            <p:sp>
              <p:nvSpPr>
                <p:cNvPr id="124" name="Freeform 123">
                  <a:extLst>
                    <a:ext uri="{FF2B5EF4-FFF2-40B4-BE49-F238E27FC236}">
                      <a16:creationId xmlns:a16="http://schemas.microsoft.com/office/drawing/2014/main" id="{7FE0DBE0-F5B1-3E68-B894-2B7E03D8387C}"/>
                    </a:ext>
                  </a:extLst>
                </p:cNvPr>
                <p:cNvSpPr/>
                <p:nvPr/>
              </p:nvSpPr>
              <p:spPr>
                <a:xfrm>
                  <a:off x="2020783" y="6779732"/>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4" y="635"/>
                        <a:pt x="35314" y="381"/>
                      </a:cubicBezTo>
                      <a:cubicBezTo>
                        <a:pt x="23500"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25" name="Freeform 124">
                  <a:extLst>
                    <a:ext uri="{FF2B5EF4-FFF2-40B4-BE49-F238E27FC236}">
                      <a16:creationId xmlns:a16="http://schemas.microsoft.com/office/drawing/2014/main" id="{79D9F028-74BE-2EF2-1F08-83A6F4540470}"/>
                    </a:ext>
                  </a:extLst>
                </p:cNvPr>
                <p:cNvSpPr/>
                <p:nvPr/>
              </p:nvSpPr>
              <p:spPr>
                <a:xfrm>
                  <a:off x="1548615"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8 w 581921"/>
                    <a:gd name="connsiteY10" fmla="*/ 2547 h 62699"/>
                    <a:gd name="connsiteX11" fmla="*/ 183557 w 581921"/>
                    <a:gd name="connsiteY11" fmla="*/ 2547 h 62699"/>
                    <a:gd name="connsiteX12" fmla="*/ 153705 w 581921"/>
                    <a:gd name="connsiteY12" fmla="*/ 5 h 62699"/>
                    <a:gd name="connsiteX13" fmla="*/ 118391 w 581921"/>
                    <a:gd name="connsiteY13" fmla="*/ 2166 h 62699"/>
                    <a:gd name="connsiteX14" fmla="*/ 24263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6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7" y="2292"/>
                        <a:pt x="201215" y="5215"/>
                        <a:pt x="183557" y="2547"/>
                      </a:cubicBezTo>
                      <a:cubicBezTo>
                        <a:pt x="175809" y="2039"/>
                        <a:pt x="161200" y="-122"/>
                        <a:pt x="153705"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137"/>
                      </a:lnTo>
                      <a:cubicBezTo>
                        <a:pt x="9654" y="62265"/>
                        <a:pt x="13211" y="62265"/>
                        <a:pt x="16641" y="62392"/>
                      </a:cubicBezTo>
                      <a:cubicBezTo>
                        <a:pt x="45476" y="63662"/>
                        <a:pt x="74693" y="60613"/>
                        <a:pt x="102894" y="60231"/>
                      </a:cubicBezTo>
                      <a:cubicBezTo>
                        <a:pt x="181144" y="59342"/>
                        <a:pt x="259394" y="60231"/>
                        <a:pt x="337644" y="58199"/>
                      </a:cubicBezTo>
                      <a:cubicBezTo>
                        <a:pt x="351998" y="57817"/>
                        <a:pt x="386804" y="58579"/>
                        <a:pt x="389472" y="59088"/>
                      </a:cubicBezTo>
                      <a:cubicBezTo>
                        <a:pt x="409162" y="62772"/>
                        <a:pt x="430248" y="59596"/>
                        <a:pt x="450700" y="59850"/>
                      </a:cubicBezTo>
                      <a:cubicBezTo>
                        <a:pt x="457941" y="59978"/>
                        <a:pt x="465182" y="59978"/>
                        <a:pt x="472422" y="60105"/>
                      </a:cubicBezTo>
                      <a:cubicBezTo>
                        <a:pt x="484236" y="60231"/>
                        <a:pt x="495923" y="60358"/>
                        <a:pt x="507736" y="60486"/>
                      </a:cubicBezTo>
                      <a:cubicBezTo>
                        <a:pt x="530729" y="60740"/>
                        <a:pt x="553721" y="61248"/>
                        <a:pt x="576586" y="62137"/>
                      </a:cubicBezTo>
                      <a:lnTo>
                        <a:pt x="581922" y="29865"/>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65" name="Graphic 1018">
                <a:extLst>
                  <a:ext uri="{FF2B5EF4-FFF2-40B4-BE49-F238E27FC236}">
                    <a16:creationId xmlns:a16="http://schemas.microsoft.com/office/drawing/2014/main" id="{AA4462F7-3017-78C8-E46A-742AD8573994}"/>
                  </a:ext>
                </a:extLst>
              </p:cNvPr>
              <p:cNvGrpSpPr/>
              <p:nvPr/>
            </p:nvGrpSpPr>
            <p:grpSpPr>
              <a:xfrm>
                <a:off x="2119104" y="6719627"/>
                <a:ext cx="581794" cy="62699"/>
                <a:chOff x="2119104" y="6719627"/>
                <a:chExt cx="581794" cy="62699"/>
              </a:xfrm>
              <a:grpFill/>
            </p:grpSpPr>
            <p:sp>
              <p:nvSpPr>
                <p:cNvPr id="121" name="Freeform 120">
                  <a:extLst>
                    <a:ext uri="{FF2B5EF4-FFF2-40B4-BE49-F238E27FC236}">
                      <a16:creationId xmlns:a16="http://schemas.microsoft.com/office/drawing/2014/main" id="{0740C77C-50EA-920F-5A1A-C907F18BBA48}"/>
                    </a:ext>
                  </a:extLst>
                </p:cNvPr>
                <p:cNvSpPr/>
                <p:nvPr/>
              </p:nvSpPr>
              <p:spPr>
                <a:xfrm>
                  <a:off x="2591145" y="6779732"/>
                  <a:ext cx="35187" cy="930"/>
                </a:xfrm>
                <a:custGeom>
                  <a:avLst/>
                  <a:gdLst>
                    <a:gd name="connsiteX0" fmla="*/ 0 w 35187"/>
                    <a:gd name="connsiteY0" fmla="*/ 0 h 930"/>
                    <a:gd name="connsiteX1" fmla="*/ 508 w 35187"/>
                    <a:gd name="connsiteY1" fmla="*/ 0 h 930"/>
                    <a:gd name="connsiteX2" fmla="*/ 24644 w 35187"/>
                    <a:gd name="connsiteY2" fmla="*/ 889 h 930"/>
                    <a:gd name="connsiteX3" fmla="*/ 35187 w 35187"/>
                    <a:gd name="connsiteY3" fmla="*/ 381 h 930"/>
                    <a:gd name="connsiteX4" fmla="*/ 0 w 35187"/>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0" y="0"/>
                      </a:moveTo>
                      <a:cubicBezTo>
                        <a:pt x="254" y="0"/>
                        <a:pt x="381" y="0"/>
                        <a:pt x="508" y="0"/>
                      </a:cubicBezTo>
                      <a:cubicBezTo>
                        <a:pt x="8130" y="889"/>
                        <a:pt x="16514" y="1016"/>
                        <a:pt x="24644" y="889"/>
                      </a:cubicBezTo>
                      <a:cubicBezTo>
                        <a:pt x="28328" y="635"/>
                        <a:pt x="31757" y="635"/>
                        <a:pt x="35187" y="381"/>
                      </a:cubicBezTo>
                      <a:cubicBezTo>
                        <a:pt x="23501" y="254"/>
                        <a:pt x="11687"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22" name="Freeform 121">
                  <a:extLst>
                    <a:ext uri="{FF2B5EF4-FFF2-40B4-BE49-F238E27FC236}">
                      <a16:creationId xmlns:a16="http://schemas.microsoft.com/office/drawing/2014/main" id="{B558204B-7C41-7F31-2C55-E101606D7D85}"/>
                    </a:ext>
                  </a:extLst>
                </p:cNvPr>
                <p:cNvSpPr/>
                <p:nvPr/>
              </p:nvSpPr>
              <p:spPr>
                <a:xfrm>
                  <a:off x="2119104"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09 w 581794"/>
                    <a:gd name="connsiteY24" fmla="*/ 60486 h 62699"/>
                    <a:gd name="connsiteX25" fmla="*/ 576459 w 581794"/>
                    <a:gd name="connsiteY25" fmla="*/ 62137 h 62699"/>
                    <a:gd name="connsiteX26" fmla="*/ 581794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6"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5"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49" y="63662"/>
                        <a:pt x="74566" y="60613"/>
                        <a:pt x="102767" y="60231"/>
                      </a:cubicBezTo>
                      <a:cubicBezTo>
                        <a:pt x="181017" y="59342"/>
                        <a:pt x="259267" y="60231"/>
                        <a:pt x="337517" y="58199"/>
                      </a:cubicBezTo>
                      <a:cubicBezTo>
                        <a:pt x="351871" y="57817"/>
                        <a:pt x="386677" y="58579"/>
                        <a:pt x="389345" y="59088"/>
                      </a:cubicBezTo>
                      <a:cubicBezTo>
                        <a:pt x="409035" y="62772"/>
                        <a:pt x="430121" y="59596"/>
                        <a:pt x="450573" y="59850"/>
                      </a:cubicBezTo>
                      <a:cubicBezTo>
                        <a:pt x="457814" y="59978"/>
                        <a:pt x="465054" y="59978"/>
                        <a:pt x="472295" y="60105"/>
                      </a:cubicBezTo>
                      <a:cubicBezTo>
                        <a:pt x="484109" y="60231"/>
                        <a:pt x="495796" y="60358"/>
                        <a:pt x="507609" y="60486"/>
                      </a:cubicBezTo>
                      <a:cubicBezTo>
                        <a:pt x="530602" y="60740"/>
                        <a:pt x="553594" y="61248"/>
                        <a:pt x="576459" y="62137"/>
                      </a:cubicBezTo>
                      <a:lnTo>
                        <a:pt x="581794" y="29865"/>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66" name="Graphic 1018">
                <a:extLst>
                  <a:ext uri="{FF2B5EF4-FFF2-40B4-BE49-F238E27FC236}">
                    <a16:creationId xmlns:a16="http://schemas.microsoft.com/office/drawing/2014/main" id="{42FFBAE6-60C5-5091-14F8-305C01FE0AE2}"/>
                  </a:ext>
                </a:extLst>
              </p:cNvPr>
              <p:cNvGrpSpPr/>
              <p:nvPr/>
            </p:nvGrpSpPr>
            <p:grpSpPr>
              <a:xfrm>
                <a:off x="2689339" y="6719627"/>
                <a:ext cx="581794" cy="62699"/>
                <a:chOff x="2689339" y="6719627"/>
                <a:chExt cx="581794" cy="62699"/>
              </a:xfrm>
              <a:grpFill/>
            </p:grpSpPr>
            <p:sp>
              <p:nvSpPr>
                <p:cNvPr id="119" name="Freeform 118">
                  <a:extLst>
                    <a:ext uri="{FF2B5EF4-FFF2-40B4-BE49-F238E27FC236}">
                      <a16:creationId xmlns:a16="http://schemas.microsoft.com/office/drawing/2014/main" id="{CE997B37-210C-8465-F34E-9FB96ABD1D2F}"/>
                    </a:ext>
                  </a:extLst>
                </p:cNvPr>
                <p:cNvSpPr/>
                <p:nvPr/>
              </p:nvSpPr>
              <p:spPr>
                <a:xfrm>
                  <a:off x="3161507" y="6779732"/>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254" y="0"/>
                        <a:pt x="381" y="0"/>
                        <a:pt x="508" y="0"/>
                      </a:cubicBezTo>
                      <a:cubicBezTo>
                        <a:pt x="8130" y="889"/>
                        <a:pt x="16514" y="1016"/>
                        <a:pt x="24644" y="889"/>
                      </a:cubicBezTo>
                      <a:cubicBezTo>
                        <a:pt x="28327" y="635"/>
                        <a:pt x="31757" y="635"/>
                        <a:pt x="35187" y="381"/>
                      </a:cubicBezTo>
                      <a:cubicBezTo>
                        <a:pt x="23500" y="254"/>
                        <a:pt x="11687"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20" name="Freeform 119">
                  <a:extLst>
                    <a:ext uri="{FF2B5EF4-FFF2-40B4-BE49-F238E27FC236}">
                      <a16:creationId xmlns:a16="http://schemas.microsoft.com/office/drawing/2014/main" id="{82B0CC2C-12B3-04EB-C2A8-DCD1C445BBFA}"/>
                    </a:ext>
                  </a:extLst>
                </p:cNvPr>
                <p:cNvSpPr/>
                <p:nvPr/>
              </p:nvSpPr>
              <p:spPr>
                <a:xfrm>
                  <a:off x="2689339"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09 w 581794"/>
                    <a:gd name="connsiteY24" fmla="*/ 60486 h 62699"/>
                    <a:gd name="connsiteX25" fmla="*/ 576459 w 581794"/>
                    <a:gd name="connsiteY25" fmla="*/ 62137 h 62699"/>
                    <a:gd name="connsiteX26" fmla="*/ 581795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6"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5"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49" y="63662"/>
                        <a:pt x="74566" y="60613"/>
                        <a:pt x="102767" y="60231"/>
                      </a:cubicBezTo>
                      <a:cubicBezTo>
                        <a:pt x="181017" y="59342"/>
                        <a:pt x="259267" y="60231"/>
                        <a:pt x="337517" y="58199"/>
                      </a:cubicBezTo>
                      <a:cubicBezTo>
                        <a:pt x="351871" y="57817"/>
                        <a:pt x="386677" y="58579"/>
                        <a:pt x="389345" y="59088"/>
                      </a:cubicBezTo>
                      <a:cubicBezTo>
                        <a:pt x="409035" y="62772"/>
                        <a:pt x="430122" y="59596"/>
                        <a:pt x="450573" y="59850"/>
                      </a:cubicBezTo>
                      <a:cubicBezTo>
                        <a:pt x="457814" y="59978"/>
                        <a:pt x="465055" y="59978"/>
                        <a:pt x="472295" y="60105"/>
                      </a:cubicBezTo>
                      <a:cubicBezTo>
                        <a:pt x="484109" y="60231"/>
                        <a:pt x="495796" y="60358"/>
                        <a:pt x="507609" y="60486"/>
                      </a:cubicBezTo>
                      <a:cubicBezTo>
                        <a:pt x="530602" y="60740"/>
                        <a:pt x="553594" y="61248"/>
                        <a:pt x="576459" y="62137"/>
                      </a:cubicBezTo>
                      <a:lnTo>
                        <a:pt x="581795" y="29865"/>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67" name="Graphic 1018">
                <a:extLst>
                  <a:ext uri="{FF2B5EF4-FFF2-40B4-BE49-F238E27FC236}">
                    <a16:creationId xmlns:a16="http://schemas.microsoft.com/office/drawing/2014/main" id="{66542889-08EF-2D0E-06AD-0782B70E8246}"/>
                  </a:ext>
                </a:extLst>
              </p:cNvPr>
              <p:cNvGrpSpPr/>
              <p:nvPr/>
            </p:nvGrpSpPr>
            <p:grpSpPr>
              <a:xfrm>
                <a:off x="3259700" y="6719627"/>
                <a:ext cx="581921" cy="62699"/>
                <a:chOff x="3259700" y="6719627"/>
                <a:chExt cx="581921" cy="62699"/>
              </a:xfrm>
              <a:grpFill/>
            </p:grpSpPr>
            <p:sp>
              <p:nvSpPr>
                <p:cNvPr id="117" name="Freeform 116">
                  <a:extLst>
                    <a:ext uri="{FF2B5EF4-FFF2-40B4-BE49-F238E27FC236}">
                      <a16:creationId xmlns:a16="http://schemas.microsoft.com/office/drawing/2014/main" id="{769BA2BF-3641-9200-D0F8-B9DF84FF42EF}"/>
                    </a:ext>
                  </a:extLst>
                </p:cNvPr>
                <p:cNvSpPr/>
                <p:nvPr/>
              </p:nvSpPr>
              <p:spPr>
                <a:xfrm>
                  <a:off x="3731742" y="6779732"/>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8" y="635"/>
                        <a:pt x="31757" y="635"/>
                        <a:pt x="35314" y="381"/>
                      </a:cubicBezTo>
                      <a:cubicBezTo>
                        <a:pt x="23628"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18" name="Freeform 117">
                  <a:extLst>
                    <a:ext uri="{FF2B5EF4-FFF2-40B4-BE49-F238E27FC236}">
                      <a16:creationId xmlns:a16="http://schemas.microsoft.com/office/drawing/2014/main" id="{D0546244-3235-8A24-245E-E9D310CDB155}"/>
                    </a:ext>
                  </a:extLst>
                </p:cNvPr>
                <p:cNvSpPr/>
                <p:nvPr/>
              </p:nvSpPr>
              <p:spPr>
                <a:xfrm>
                  <a:off x="3259700" y="6719627"/>
                  <a:ext cx="581921" cy="62699"/>
                </a:xfrm>
                <a:custGeom>
                  <a:avLst/>
                  <a:gdLst>
                    <a:gd name="connsiteX0" fmla="*/ 576333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8 w 581921"/>
                    <a:gd name="connsiteY10" fmla="*/ 2547 h 62699"/>
                    <a:gd name="connsiteX11" fmla="*/ 183558 w 581921"/>
                    <a:gd name="connsiteY11" fmla="*/ 2547 h 62699"/>
                    <a:gd name="connsiteX12" fmla="*/ 153706 w 581921"/>
                    <a:gd name="connsiteY12" fmla="*/ 5 h 62699"/>
                    <a:gd name="connsiteX13" fmla="*/ 118391 w 581921"/>
                    <a:gd name="connsiteY13" fmla="*/ 2166 h 62699"/>
                    <a:gd name="connsiteX14" fmla="*/ 24263 w 581921"/>
                    <a:gd name="connsiteY14" fmla="*/ 4326 h 62699"/>
                    <a:gd name="connsiteX15" fmla="*/ 6225 w 581921"/>
                    <a:gd name="connsiteY15" fmla="*/ 3182 h 62699"/>
                    <a:gd name="connsiteX16" fmla="*/ 0 w 581921"/>
                    <a:gd name="connsiteY16" fmla="*/ 31517 h 62699"/>
                    <a:gd name="connsiteX17" fmla="*/ 6225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7 w 581921"/>
                    <a:gd name="connsiteY25" fmla="*/ 62137 h 62699"/>
                    <a:gd name="connsiteX26" fmla="*/ 581922 w 581921"/>
                    <a:gd name="connsiteY26" fmla="*/ 29865 h 62699"/>
                    <a:gd name="connsiteX27" fmla="*/ 576333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333" y="3309"/>
                      </a:moveTo>
                      <a:cubicBezTo>
                        <a:pt x="574046" y="3055"/>
                        <a:pt x="571887" y="2801"/>
                        <a:pt x="569727" y="2547"/>
                      </a:cubicBezTo>
                      <a:cubicBezTo>
                        <a:pt x="562613" y="1657"/>
                        <a:pt x="556008" y="895"/>
                        <a:pt x="549402" y="768"/>
                      </a:cubicBezTo>
                      <a:cubicBezTo>
                        <a:pt x="545337" y="514"/>
                        <a:pt x="541400" y="514"/>
                        <a:pt x="536826" y="895"/>
                      </a:cubicBezTo>
                      <a:cubicBezTo>
                        <a:pt x="530983" y="1657"/>
                        <a:pt x="524632" y="1784"/>
                        <a:pt x="518407" y="1403"/>
                      </a:cubicBezTo>
                      <a:cubicBezTo>
                        <a:pt x="518153" y="1403"/>
                        <a:pt x="507229" y="1530"/>
                        <a:pt x="502020" y="1530"/>
                      </a:cubicBezTo>
                      <a:cubicBezTo>
                        <a:pt x="501258" y="1403"/>
                        <a:pt x="500750" y="1276"/>
                        <a:pt x="499861" y="1276"/>
                      </a:cubicBezTo>
                      <a:cubicBezTo>
                        <a:pt x="496431" y="895"/>
                        <a:pt x="492493" y="1276"/>
                        <a:pt x="488555" y="1784"/>
                      </a:cubicBezTo>
                      <a:cubicBezTo>
                        <a:pt x="443968" y="2292"/>
                        <a:pt x="399254" y="1784"/>
                        <a:pt x="354539" y="4199"/>
                      </a:cubicBezTo>
                      <a:cubicBezTo>
                        <a:pt x="338915" y="5088"/>
                        <a:pt x="323417" y="6231"/>
                        <a:pt x="307665" y="5088"/>
                      </a:cubicBezTo>
                      <a:cubicBezTo>
                        <a:pt x="279592" y="3055"/>
                        <a:pt x="251391" y="3055"/>
                        <a:pt x="223318" y="2547"/>
                      </a:cubicBezTo>
                      <a:cubicBezTo>
                        <a:pt x="210107" y="2292"/>
                        <a:pt x="201215" y="5215"/>
                        <a:pt x="183558" y="2547"/>
                      </a:cubicBezTo>
                      <a:cubicBezTo>
                        <a:pt x="175809" y="2039"/>
                        <a:pt x="161200" y="-122"/>
                        <a:pt x="153706" y="5"/>
                      </a:cubicBezTo>
                      <a:cubicBezTo>
                        <a:pt x="139606" y="387"/>
                        <a:pt x="132492" y="1530"/>
                        <a:pt x="118391" y="2166"/>
                      </a:cubicBezTo>
                      <a:cubicBezTo>
                        <a:pt x="87015" y="3436"/>
                        <a:pt x="55639" y="3944"/>
                        <a:pt x="24263" y="4326"/>
                      </a:cubicBezTo>
                      <a:cubicBezTo>
                        <a:pt x="18292" y="4453"/>
                        <a:pt x="12195" y="3817"/>
                        <a:pt x="6225" y="3182"/>
                      </a:cubicBezTo>
                      <a:lnTo>
                        <a:pt x="0" y="31517"/>
                      </a:lnTo>
                      <a:lnTo>
                        <a:pt x="6225" y="62137"/>
                      </a:lnTo>
                      <a:cubicBezTo>
                        <a:pt x="9654" y="62265"/>
                        <a:pt x="13211" y="62265"/>
                        <a:pt x="16641" y="62392"/>
                      </a:cubicBezTo>
                      <a:cubicBezTo>
                        <a:pt x="45477" y="63662"/>
                        <a:pt x="74693" y="60613"/>
                        <a:pt x="102894" y="60231"/>
                      </a:cubicBezTo>
                      <a:cubicBezTo>
                        <a:pt x="181144" y="59342"/>
                        <a:pt x="259394" y="60231"/>
                        <a:pt x="337644" y="58199"/>
                      </a:cubicBezTo>
                      <a:cubicBezTo>
                        <a:pt x="351999" y="57817"/>
                        <a:pt x="386805" y="58579"/>
                        <a:pt x="389472" y="59088"/>
                      </a:cubicBezTo>
                      <a:cubicBezTo>
                        <a:pt x="409162" y="62772"/>
                        <a:pt x="430249" y="59596"/>
                        <a:pt x="450700" y="59850"/>
                      </a:cubicBezTo>
                      <a:cubicBezTo>
                        <a:pt x="457941" y="59978"/>
                        <a:pt x="465182" y="59978"/>
                        <a:pt x="472422" y="60105"/>
                      </a:cubicBezTo>
                      <a:cubicBezTo>
                        <a:pt x="484236" y="60231"/>
                        <a:pt x="495923" y="60358"/>
                        <a:pt x="507736" y="60486"/>
                      </a:cubicBezTo>
                      <a:cubicBezTo>
                        <a:pt x="530729" y="60740"/>
                        <a:pt x="553721" y="61248"/>
                        <a:pt x="576587" y="62137"/>
                      </a:cubicBezTo>
                      <a:lnTo>
                        <a:pt x="581922" y="29865"/>
                      </a:lnTo>
                      <a:lnTo>
                        <a:pt x="576333"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68" name="Graphic 1018">
                <a:extLst>
                  <a:ext uri="{FF2B5EF4-FFF2-40B4-BE49-F238E27FC236}">
                    <a16:creationId xmlns:a16="http://schemas.microsoft.com/office/drawing/2014/main" id="{2FFEEDB6-4B7D-8729-3CEC-8928293F604E}"/>
                  </a:ext>
                </a:extLst>
              </p:cNvPr>
              <p:cNvGrpSpPr/>
              <p:nvPr/>
            </p:nvGrpSpPr>
            <p:grpSpPr>
              <a:xfrm>
                <a:off x="3830063" y="6719627"/>
                <a:ext cx="581794" cy="62699"/>
                <a:chOff x="3830063" y="6719627"/>
                <a:chExt cx="581794" cy="62699"/>
              </a:xfrm>
              <a:grpFill/>
            </p:grpSpPr>
            <p:sp>
              <p:nvSpPr>
                <p:cNvPr id="115" name="Freeform 114">
                  <a:extLst>
                    <a:ext uri="{FF2B5EF4-FFF2-40B4-BE49-F238E27FC236}">
                      <a16:creationId xmlns:a16="http://schemas.microsoft.com/office/drawing/2014/main" id="{8A14FFBB-B307-A888-BCC8-210AFBB99CCF}"/>
                    </a:ext>
                  </a:extLst>
                </p:cNvPr>
                <p:cNvSpPr/>
                <p:nvPr/>
              </p:nvSpPr>
              <p:spPr>
                <a:xfrm>
                  <a:off x="4302104" y="6779732"/>
                  <a:ext cx="35314" cy="930"/>
                </a:xfrm>
                <a:custGeom>
                  <a:avLst/>
                  <a:gdLst>
                    <a:gd name="connsiteX0" fmla="*/ 0 w 35314"/>
                    <a:gd name="connsiteY0" fmla="*/ 0 h 930"/>
                    <a:gd name="connsiteX1" fmla="*/ 635 w 35314"/>
                    <a:gd name="connsiteY1" fmla="*/ 0 h 930"/>
                    <a:gd name="connsiteX2" fmla="*/ 24770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0" y="889"/>
                      </a:cubicBezTo>
                      <a:cubicBezTo>
                        <a:pt x="28454" y="635"/>
                        <a:pt x="31884" y="635"/>
                        <a:pt x="35314" y="381"/>
                      </a:cubicBezTo>
                      <a:cubicBezTo>
                        <a:pt x="23500"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16" name="Freeform 115">
                  <a:extLst>
                    <a:ext uri="{FF2B5EF4-FFF2-40B4-BE49-F238E27FC236}">
                      <a16:creationId xmlns:a16="http://schemas.microsoft.com/office/drawing/2014/main" id="{43C4A2E9-2A3E-85CB-3776-8FAA01C0B44E}"/>
                    </a:ext>
                  </a:extLst>
                </p:cNvPr>
                <p:cNvSpPr/>
                <p:nvPr/>
              </p:nvSpPr>
              <p:spPr>
                <a:xfrm>
                  <a:off x="3830063"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0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09 w 581794"/>
                    <a:gd name="connsiteY24" fmla="*/ 60486 h 62699"/>
                    <a:gd name="connsiteX25" fmla="*/ 576459 w 581794"/>
                    <a:gd name="connsiteY25" fmla="*/ 62137 h 62699"/>
                    <a:gd name="connsiteX26" fmla="*/ 581794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6" y="2801"/>
                        <a:pt x="569600" y="2547"/>
                      </a:cubicBezTo>
                      <a:cubicBezTo>
                        <a:pt x="562486" y="1657"/>
                        <a:pt x="555880" y="895"/>
                        <a:pt x="549275" y="768"/>
                      </a:cubicBezTo>
                      <a:cubicBezTo>
                        <a:pt x="545210" y="514"/>
                        <a:pt x="541272" y="514"/>
                        <a:pt x="536699" y="895"/>
                      </a:cubicBezTo>
                      <a:cubicBezTo>
                        <a:pt x="530856" y="1657"/>
                        <a:pt x="524504" y="1784"/>
                        <a:pt x="518280" y="1403"/>
                      </a:cubicBezTo>
                      <a:cubicBezTo>
                        <a:pt x="518153"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0" y="2547"/>
                      </a:cubicBezTo>
                      <a:cubicBezTo>
                        <a:pt x="209980" y="2292"/>
                        <a:pt x="201087" y="5215"/>
                        <a:pt x="183430" y="2547"/>
                      </a:cubicBezTo>
                      <a:cubicBezTo>
                        <a:pt x="175681" y="2039"/>
                        <a:pt x="161073" y="-122"/>
                        <a:pt x="153578" y="5"/>
                      </a:cubicBezTo>
                      <a:cubicBezTo>
                        <a:pt x="139478" y="387"/>
                        <a:pt x="132364"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49" y="63662"/>
                        <a:pt x="74566" y="60613"/>
                        <a:pt x="102767" y="60231"/>
                      </a:cubicBezTo>
                      <a:cubicBezTo>
                        <a:pt x="181017" y="59342"/>
                        <a:pt x="259267" y="60231"/>
                        <a:pt x="337517" y="58199"/>
                      </a:cubicBezTo>
                      <a:cubicBezTo>
                        <a:pt x="351871" y="57817"/>
                        <a:pt x="386677" y="58579"/>
                        <a:pt x="389345" y="59088"/>
                      </a:cubicBezTo>
                      <a:cubicBezTo>
                        <a:pt x="409034" y="62772"/>
                        <a:pt x="430121" y="59596"/>
                        <a:pt x="450573" y="59850"/>
                      </a:cubicBezTo>
                      <a:cubicBezTo>
                        <a:pt x="457814" y="59978"/>
                        <a:pt x="465054" y="59978"/>
                        <a:pt x="472295" y="60105"/>
                      </a:cubicBezTo>
                      <a:cubicBezTo>
                        <a:pt x="484109" y="60231"/>
                        <a:pt x="495796" y="60358"/>
                        <a:pt x="507609" y="60486"/>
                      </a:cubicBezTo>
                      <a:cubicBezTo>
                        <a:pt x="530602" y="60740"/>
                        <a:pt x="553594" y="61248"/>
                        <a:pt x="576459" y="62137"/>
                      </a:cubicBezTo>
                      <a:lnTo>
                        <a:pt x="581794" y="29865"/>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69" name="Graphic 1018">
                <a:extLst>
                  <a:ext uri="{FF2B5EF4-FFF2-40B4-BE49-F238E27FC236}">
                    <a16:creationId xmlns:a16="http://schemas.microsoft.com/office/drawing/2014/main" id="{F759FDF6-314C-5B8B-3BCE-B804B11644A0}"/>
                  </a:ext>
                </a:extLst>
              </p:cNvPr>
              <p:cNvGrpSpPr/>
              <p:nvPr/>
            </p:nvGrpSpPr>
            <p:grpSpPr>
              <a:xfrm>
                <a:off x="4400297" y="6719627"/>
                <a:ext cx="581794" cy="62699"/>
                <a:chOff x="4400297" y="6719627"/>
                <a:chExt cx="581794" cy="62699"/>
              </a:xfrm>
              <a:grpFill/>
            </p:grpSpPr>
            <p:sp>
              <p:nvSpPr>
                <p:cNvPr id="113" name="Freeform 112">
                  <a:extLst>
                    <a:ext uri="{FF2B5EF4-FFF2-40B4-BE49-F238E27FC236}">
                      <a16:creationId xmlns:a16="http://schemas.microsoft.com/office/drawing/2014/main" id="{17AD6964-FA26-FF10-BE08-30B76AFD5B2F}"/>
                    </a:ext>
                  </a:extLst>
                </p:cNvPr>
                <p:cNvSpPr/>
                <p:nvPr/>
              </p:nvSpPr>
              <p:spPr>
                <a:xfrm>
                  <a:off x="4872466" y="6779732"/>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254" y="0"/>
                        <a:pt x="381" y="0"/>
                        <a:pt x="508" y="0"/>
                      </a:cubicBezTo>
                      <a:cubicBezTo>
                        <a:pt x="8130" y="889"/>
                        <a:pt x="16514" y="1016"/>
                        <a:pt x="24644" y="889"/>
                      </a:cubicBezTo>
                      <a:cubicBezTo>
                        <a:pt x="28327" y="635"/>
                        <a:pt x="31757" y="635"/>
                        <a:pt x="35187" y="381"/>
                      </a:cubicBezTo>
                      <a:cubicBezTo>
                        <a:pt x="23501" y="254"/>
                        <a:pt x="11686"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14" name="Freeform 113">
                  <a:extLst>
                    <a:ext uri="{FF2B5EF4-FFF2-40B4-BE49-F238E27FC236}">
                      <a16:creationId xmlns:a16="http://schemas.microsoft.com/office/drawing/2014/main" id="{A9CB6786-A57B-B65C-C502-29BF5C1FC7DB}"/>
                    </a:ext>
                  </a:extLst>
                </p:cNvPr>
                <p:cNvSpPr/>
                <p:nvPr/>
              </p:nvSpPr>
              <p:spPr>
                <a:xfrm>
                  <a:off x="4400297"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8 w 581794"/>
                    <a:gd name="connsiteY15" fmla="*/ 3182 h 62699"/>
                    <a:gd name="connsiteX16" fmla="*/ 0 w 581794"/>
                    <a:gd name="connsiteY16" fmla="*/ 31517 h 62699"/>
                    <a:gd name="connsiteX17" fmla="*/ 6098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09 w 581794"/>
                    <a:gd name="connsiteY24" fmla="*/ 60486 h 62699"/>
                    <a:gd name="connsiteX25" fmla="*/ 576459 w 581794"/>
                    <a:gd name="connsiteY25" fmla="*/ 62137 h 62699"/>
                    <a:gd name="connsiteX26" fmla="*/ 581795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7"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1" y="2292"/>
                        <a:pt x="399127" y="1784"/>
                        <a:pt x="354412" y="4199"/>
                      </a:cubicBezTo>
                      <a:cubicBezTo>
                        <a:pt x="338788" y="5088"/>
                        <a:pt x="323290" y="6231"/>
                        <a:pt x="307538" y="5088"/>
                      </a:cubicBezTo>
                      <a:cubicBezTo>
                        <a:pt x="279465" y="3055"/>
                        <a:pt x="251264" y="3055"/>
                        <a:pt x="223191" y="2547"/>
                      </a:cubicBezTo>
                      <a:cubicBezTo>
                        <a:pt x="209980" y="2292"/>
                        <a:pt x="201088" y="5215"/>
                        <a:pt x="183430" y="2547"/>
                      </a:cubicBezTo>
                      <a:cubicBezTo>
                        <a:pt x="175682" y="2039"/>
                        <a:pt x="161073" y="-122"/>
                        <a:pt x="153578" y="5"/>
                      </a:cubicBezTo>
                      <a:cubicBezTo>
                        <a:pt x="139478" y="387"/>
                        <a:pt x="132365" y="1530"/>
                        <a:pt x="118264" y="2166"/>
                      </a:cubicBezTo>
                      <a:cubicBezTo>
                        <a:pt x="86888" y="3436"/>
                        <a:pt x="55512" y="3944"/>
                        <a:pt x="24136" y="4326"/>
                      </a:cubicBezTo>
                      <a:cubicBezTo>
                        <a:pt x="18165" y="4453"/>
                        <a:pt x="12068" y="3817"/>
                        <a:pt x="6098" y="3182"/>
                      </a:cubicBezTo>
                      <a:lnTo>
                        <a:pt x="0" y="31517"/>
                      </a:lnTo>
                      <a:lnTo>
                        <a:pt x="6098" y="62137"/>
                      </a:lnTo>
                      <a:cubicBezTo>
                        <a:pt x="9527" y="62265"/>
                        <a:pt x="13084" y="62265"/>
                        <a:pt x="16514" y="62392"/>
                      </a:cubicBezTo>
                      <a:cubicBezTo>
                        <a:pt x="45350" y="63662"/>
                        <a:pt x="74566" y="60613"/>
                        <a:pt x="102767" y="60231"/>
                      </a:cubicBezTo>
                      <a:cubicBezTo>
                        <a:pt x="181017" y="59342"/>
                        <a:pt x="259267" y="60231"/>
                        <a:pt x="337517" y="58199"/>
                      </a:cubicBezTo>
                      <a:cubicBezTo>
                        <a:pt x="351872" y="57817"/>
                        <a:pt x="386677" y="58579"/>
                        <a:pt x="389345" y="59088"/>
                      </a:cubicBezTo>
                      <a:cubicBezTo>
                        <a:pt x="409035" y="62772"/>
                        <a:pt x="430122" y="59596"/>
                        <a:pt x="450573" y="59850"/>
                      </a:cubicBezTo>
                      <a:cubicBezTo>
                        <a:pt x="457814" y="59978"/>
                        <a:pt x="465055" y="59978"/>
                        <a:pt x="472295" y="60105"/>
                      </a:cubicBezTo>
                      <a:cubicBezTo>
                        <a:pt x="484109" y="60231"/>
                        <a:pt x="495796" y="60358"/>
                        <a:pt x="507609" y="60486"/>
                      </a:cubicBezTo>
                      <a:cubicBezTo>
                        <a:pt x="530602" y="60740"/>
                        <a:pt x="553594" y="61248"/>
                        <a:pt x="576459" y="62137"/>
                      </a:cubicBezTo>
                      <a:lnTo>
                        <a:pt x="581795" y="29865"/>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70" name="Graphic 1018">
                <a:extLst>
                  <a:ext uri="{FF2B5EF4-FFF2-40B4-BE49-F238E27FC236}">
                    <a16:creationId xmlns:a16="http://schemas.microsoft.com/office/drawing/2014/main" id="{872DEFCF-2711-01D6-D4E3-D17B351B8301}"/>
                  </a:ext>
                </a:extLst>
              </p:cNvPr>
              <p:cNvGrpSpPr/>
              <p:nvPr/>
            </p:nvGrpSpPr>
            <p:grpSpPr>
              <a:xfrm>
                <a:off x="4970532" y="6719627"/>
                <a:ext cx="581921" cy="62699"/>
                <a:chOff x="4970532" y="6719627"/>
                <a:chExt cx="581921" cy="62699"/>
              </a:xfrm>
              <a:grpFill/>
            </p:grpSpPr>
            <p:sp>
              <p:nvSpPr>
                <p:cNvPr id="111" name="Freeform 110">
                  <a:extLst>
                    <a:ext uri="{FF2B5EF4-FFF2-40B4-BE49-F238E27FC236}">
                      <a16:creationId xmlns:a16="http://schemas.microsoft.com/office/drawing/2014/main" id="{7DFE4369-378F-22FC-D79E-ED56BCFFB5EA}"/>
                    </a:ext>
                  </a:extLst>
                </p:cNvPr>
                <p:cNvSpPr/>
                <p:nvPr/>
              </p:nvSpPr>
              <p:spPr>
                <a:xfrm>
                  <a:off x="5442700" y="6779732"/>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4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8" y="635"/>
                        <a:pt x="31757" y="635"/>
                        <a:pt x="35314" y="381"/>
                      </a:cubicBezTo>
                      <a:cubicBezTo>
                        <a:pt x="23628"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12" name="Freeform 111">
                  <a:extLst>
                    <a:ext uri="{FF2B5EF4-FFF2-40B4-BE49-F238E27FC236}">
                      <a16:creationId xmlns:a16="http://schemas.microsoft.com/office/drawing/2014/main" id="{B155C5A2-0670-17D2-10E6-F1B044FCC5B5}"/>
                    </a:ext>
                  </a:extLst>
                </p:cNvPr>
                <p:cNvSpPr/>
                <p:nvPr/>
              </p:nvSpPr>
              <p:spPr>
                <a:xfrm>
                  <a:off x="4970532"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7 w 581921"/>
                    <a:gd name="connsiteY10" fmla="*/ 2547 h 62699"/>
                    <a:gd name="connsiteX11" fmla="*/ 183557 w 581921"/>
                    <a:gd name="connsiteY11" fmla="*/ 2547 h 62699"/>
                    <a:gd name="connsiteX12" fmla="*/ 153706 w 581921"/>
                    <a:gd name="connsiteY12" fmla="*/ 5 h 62699"/>
                    <a:gd name="connsiteX13" fmla="*/ 118391 w 581921"/>
                    <a:gd name="connsiteY13" fmla="*/ 2166 h 62699"/>
                    <a:gd name="connsiteX14" fmla="*/ 24263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6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1" y="1276"/>
                      </a:cubicBezTo>
                      <a:cubicBezTo>
                        <a:pt x="496431" y="895"/>
                        <a:pt x="492493" y="1276"/>
                        <a:pt x="488555" y="1784"/>
                      </a:cubicBezTo>
                      <a:cubicBezTo>
                        <a:pt x="443967" y="2292"/>
                        <a:pt x="399253" y="1784"/>
                        <a:pt x="354539" y="4199"/>
                      </a:cubicBezTo>
                      <a:cubicBezTo>
                        <a:pt x="338914" y="5088"/>
                        <a:pt x="323417" y="6231"/>
                        <a:pt x="307665" y="5088"/>
                      </a:cubicBezTo>
                      <a:cubicBezTo>
                        <a:pt x="279591" y="3055"/>
                        <a:pt x="251391" y="3055"/>
                        <a:pt x="223317" y="2547"/>
                      </a:cubicBezTo>
                      <a:cubicBezTo>
                        <a:pt x="210106" y="2292"/>
                        <a:pt x="201215" y="5215"/>
                        <a:pt x="183557"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137"/>
                      </a:lnTo>
                      <a:cubicBezTo>
                        <a:pt x="9654" y="62265"/>
                        <a:pt x="13211" y="62265"/>
                        <a:pt x="16641" y="62392"/>
                      </a:cubicBezTo>
                      <a:cubicBezTo>
                        <a:pt x="45476" y="63662"/>
                        <a:pt x="74693" y="60613"/>
                        <a:pt x="102894" y="60231"/>
                      </a:cubicBezTo>
                      <a:cubicBezTo>
                        <a:pt x="181144" y="59342"/>
                        <a:pt x="259394" y="60231"/>
                        <a:pt x="337644" y="58199"/>
                      </a:cubicBezTo>
                      <a:cubicBezTo>
                        <a:pt x="351998" y="57817"/>
                        <a:pt x="386804" y="58579"/>
                        <a:pt x="389472" y="59088"/>
                      </a:cubicBezTo>
                      <a:cubicBezTo>
                        <a:pt x="409162" y="62772"/>
                        <a:pt x="430248" y="59596"/>
                        <a:pt x="450700" y="59850"/>
                      </a:cubicBezTo>
                      <a:cubicBezTo>
                        <a:pt x="457941" y="59978"/>
                        <a:pt x="465182" y="59978"/>
                        <a:pt x="472422" y="60105"/>
                      </a:cubicBezTo>
                      <a:cubicBezTo>
                        <a:pt x="484236" y="60231"/>
                        <a:pt x="495922" y="60358"/>
                        <a:pt x="507736" y="60486"/>
                      </a:cubicBezTo>
                      <a:cubicBezTo>
                        <a:pt x="530729" y="60740"/>
                        <a:pt x="553721" y="61248"/>
                        <a:pt x="576586" y="62137"/>
                      </a:cubicBezTo>
                      <a:lnTo>
                        <a:pt x="581922" y="29865"/>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71" name="Graphic 1018">
                <a:extLst>
                  <a:ext uri="{FF2B5EF4-FFF2-40B4-BE49-F238E27FC236}">
                    <a16:creationId xmlns:a16="http://schemas.microsoft.com/office/drawing/2014/main" id="{0CD4CE29-81C7-6C25-7265-F90E8446F568}"/>
                  </a:ext>
                </a:extLst>
              </p:cNvPr>
              <p:cNvGrpSpPr/>
              <p:nvPr/>
            </p:nvGrpSpPr>
            <p:grpSpPr>
              <a:xfrm>
                <a:off x="5540894" y="6719627"/>
                <a:ext cx="581921" cy="62699"/>
                <a:chOff x="5540894" y="6719627"/>
                <a:chExt cx="581921" cy="62699"/>
              </a:xfrm>
              <a:grpFill/>
            </p:grpSpPr>
            <p:sp>
              <p:nvSpPr>
                <p:cNvPr id="109" name="Freeform 108">
                  <a:extLst>
                    <a:ext uri="{FF2B5EF4-FFF2-40B4-BE49-F238E27FC236}">
                      <a16:creationId xmlns:a16="http://schemas.microsoft.com/office/drawing/2014/main" id="{350C7E51-C7F5-7B46-0524-F8A38687BCFC}"/>
                    </a:ext>
                  </a:extLst>
                </p:cNvPr>
                <p:cNvSpPr/>
                <p:nvPr/>
              </p:nvSpPr>
              <p:spPr>
                <a:xfrm>
                  <a:off x="6013062" y="6779732"/>
                  <a:ext cx="35314" cy="930"/>
                </a:xfrm>
                <a:custGeom>
                  <a:avLst/>
                  <a:gdLst>
                    <a:gd name="connsiteX0" fmla="*/ 0 w 35314"/>
                    <a:gd name="connsiteY0" fmla="*/ 0 h 930"/>
                    <a:gd name="connsiteX1" fmla="*/ 635 w 35314"/>
                    <a:gd name="connsiteY1" fmla="*/ 0 h 930"/>
                    <a:gd name="connsiteX2" fmla="*/ 24771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254" y="0"/>
                        <a:pt x="381" y="0"/>
                        <a:pt x="635" y="0"/>
                      </a:cubicBezTo>
                      <a:cubicBezTo>
                        <a:pt x="8257" y="889"/>
                        <a:pt x="16641" y="1016"/>
                        <a:pt x="24771" y="889"/>
                      </a:cubicBezTo>
                      <a:cubicBezTo>
                        <a:pt x="28455" y="635"/>
                        <a:pt x="31885" y="635"/>
                        <a:pt x="35315" y="381"/>
                      </a:cubicBezTo>
                      <a:cubicBezTo>
                        <a:pt x="23628"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10" name="Freeform 109">
                  <a:extLst>
                    <a:ext uri="{FF2B5EF4-FFF2-40B4-BE49-F238E27FC236}">
                      <a16:creationId xmlns:a16="http://schemas.microsoft.com/office/drawing/2014/main" id="{3594338F-FC13-2847-6642-7D56AC04EA8A}"/>
                    </a:ext>
                  </a:extLst>
                </p:cNvPr>
                <p:cNvSpPr/>
                <p:nvPr/>
              </p:nvSpPr>
              <p:spPr>
                <a:xfrm>
                  <a:off x="5540894"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1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7 w 581921"/>
                    <a:gd name="connsiteY10" fmla="*/ 2547 h 62699"/>
                    <a:gd name="connsiteX11" fmla="*/ 183558 w 581921"/>
                    <a:gd name="connsiteY11" fmla="*/ 2547 h 62699"/>
                    <a:gd name="connsiteX12" fmla="*/ 153706 w 581921"/>
                    <a:gd name="connsiteY12" fmla="*/ 5 h 62699"/>
                    <a:gd name="connsiteX13" fmla="*/ 118391 w 581921"/>
                    <a:gd name="connsiteY13" fmla="*/ 2166 h 62699"/>
                    <a:gd name="connsiteX14" fmla="*/ 24263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4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6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280" y="1403"/>
                        <a:pt x="507228" y="1530"/>
                        <a:pt x="502020" y="1530"/>
                      </a:cubicBezTo>
                      <a:cubicBezTo>
                        <a:pt x="501258" y="1403"/>
                        <a:pt x="500750" y="1276"/>
                        <a:pt x="499861"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7" y="2547"/>
                      </a:cubicBezTo>
                      <a:cubicBezTo>
                        <a:pt x="210107" y="2292"/>
                        <a:pt x="201215" y="5215"/>
                        <a:pt x="183558" y="2547"/>
                      </a:cubicBezTo>
                      <a:cubicBezTo>
                        <a:pt x="175809" y="2039"/>
                        <a:pt x="161200" y="-122"/>
                        <a:pt x="153706" y="5"/>
                      </a:cubicBezTo>
                      <a:cubicBezTo>
                        <a:pt x="139605" y="387"/>
                        <a:pt x="132492" y="1530"/>
                        <a:pt x="118391" y="2166"/>
                      </a:cubicBezTo>
                      <a:cubicBezTo>
                        <a:pt x="87015" y="3436"/>
                        <a:pt x="55639" y="3944"/>
                        <a:pt x="24263" y="4326"/>
                      </a:cubicBezTo>
                      <a:cubicBezTo>
                        <a:pt x="18292" y="4453"/>
                        <a:pt x="12195" y="3817"/>
                        <a:pt x="6224" y="3182"/>
                      </a:cubicBezTo>
                      <a:lnTo>
                        <a:pt x="0" y="31517"/>
                      </a:lnTo>
                      <a:lnTo>
                        <a:pt x="6224" y="62137"/>
                      </a:lnTo>
                      <a:cubicBezTo>
                        <a:pt x="9654" y="62265"/>
                        <a:pt x="13211" y="62265"/>
                        <a:pt x="16641" y="62392"/>
                      </a:cubicBezTo>
                      <a:cubicBezTo>
                        <a:pt x="45476" y="63662"/>
                        <a:pt x="74693" y="60613"/>
                        <a:pt x="102894" y="60231"/>
                      </a:cubicBezTo>
                      <a:cubicBezTo>
                        <a:pt x="181144" y="59342"/>
                        <a:pt x="259394" y="60231"/>
                        <a:pt x="337644" y="58199"/>
                      </a:cubicBezTo>
                      <a:cubicBezTo>
                        <a:pt x="351998" y="57817"/>
                        <a:pt x="386805" y="58579"/>
                        <a:pt x="389472" y="59088"/>
                      </a:cubicBezTo>
                      <a:cubicBezTo>
                        <a:pt x="409162" y="62772"/>
                        <a:pt x="430248" y="59596"/>
                        <a:pt x="450700" y="59850"/>
                      </a:cubicBezTo>
                      <a:cubicBezTo>
                        <a:pt x="457941" y="59978"/>
                        <a:pt x="465182" y="59978"/>
                        <a:pt x="472422" y="60105"/>
                      </a:cubicBezTo>
                      <a:cubicBezTo>
                        <a:pt x="484236" y="60231"/>
                        <a:pt x="495923" y="60358"/>
                        <a:pt x="507736" y="60486"/>
                      </a:cubicBezTo>
                      <a:cubicBezTo>
                        <a:pt x="530729" y="60740"/>
                        <a:pt x="553721" y="61248"/>
                        <a:pt x="576586" y="62137"/>
                      </a:cubicBezTo>
                      <a:lnTo>
                        <a:pt x="581922" y="29865"/>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72" name="Graphic 1018">
                <a:extLst>
                  <a:ext uri="{FF2B5EF4-FFF2-40B4-BE49-F238E27FC236}">
                    <a16:creationId xmlns:a16="http://schemas.microsoft.com/office/drawing/2014/main" id="{E229E846-6617-A9A4-26D3-DCECA674F8F2}"/>
                  </a:ext>
                </a:extLst>
              </p:cNvPr>
              <p:cNvGrpSpPr/>
              <p:nvPr/>
            </p:nvGrpSpPr>
            <p:grpSpPr>
              <a:xfrm>
                <a:off x="6111383" y="6719627"/>
                <a:ext cx="581794" cy="62699"/>
                <a:chOff x="6111383" y="6719627"/>
                <a:chExt cx="581794" cy="62699"/>
              </a:xfrm>
              <a:grpFill/>
            </p:grpSpPr>
            <p:sp>
              <p:nvSpPr>
                <p:cNvPr id="107" name="Freeform 106">
                  <a:extLst>
                    <a:ext uri="{FF2B5EF4-FFF2-40B4-BE49-F238E27FC236}">
                      <a16:creationId xmlns:a16="http://schemas.microsoft.com/office/drawing/2014/main" id="{0964BEDC-7D21-FAC5-484B-F5B580E45EC4}"/>
                    </a:ext>
                  </a:extLst>
                </p:cNvPr>
                <p:cNvSpPr/>
                <p:nvPr/>
              </p:nvSpPr>
              <p:spPr>
                <a:xfrm>
                  <a:off x="6583424" y="6779732"/>
                  <a:ext cx="35187" cy="930"/>
                </a:xfrm>
                <a:custGeom>
                  <a:avLst/>
                  <a:gdLst>
                    <a:gd name="connsiteX0" fmla="*/ 0 w 35187"/>
                    <a:gd name="connsiteY0" fmla="*/ 0 h 930"/>
                    <a:gd name="connsiteX1" fmla="*/ 508 w 35187"/>
                    <a:gd name="connsiteY1" fmla="*/ 0 h 930"/>
                    <a:gd name="connsiteX2" fmla="*/ 24644 w 35187"/>
                    <a:gd name="connsiteY2" fmla="*/ 889 h 930"/>
                    <a:gd name="connsiteX3" fmla="*/ 35187 w 35187"/>
                    <a:gd name="connsiteY3" fmla="*/ 381 h 930"/>
                    <a:gd name="connsiteX4" fmla="*/ 0 w 35187"/>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0" y="0"/>
                      </a:moveTo>
                      <a:cubicBezTo>
                        <a:pt x="254" y="0"/>
                        <a:pt x="381" y="0"/>
                        <a:pt x="508" y="0"/>
                      </a:cubicBezTo>
                      <a:cubicBezTo>
                        <a:pt x="8130" y="889"/>
                        <a:pt x="16514" y="1016"/>
                        <a:pt x="24644" y="889"/>
                      </a:cubicBezTo>
                      <a:cubicBezTo>
                        <a:pt x="28327" y="635"/>
                        <a:pt x="31757" y="635"/>
                        <a:pt x="35187" y="381"/>
                      </a:cubicBezTo>
                      <a:cubicBezTo>
                        <a:pt x="23500"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08" name="Freeform 107">
                  <a:extLst>
                    <a:ext uri="{FF2B5EF4-FFF2-40B4-BE49-F238E27FC236}">
                      <a16:creationId xmlns:a16="http://schemas.microsoft.com/office/drawing/2014/main" id="{94CCA033-5B57-66E0-2886-54E1B295B3C9}"/>
                    </a:ext>
                  </a:extLst>
                </p:cNvPr>
                <p:cNvSpPr/>
                <p:nvPr/>
              </p:nvSpPr>
              <p:spPr>
                <a:xfrm>
                  <a:off x="6111383"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8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6 w 581794"/>
                    <a:gd name="connsiteY23" fmla="*/ 60105 h 62699"/>
                    <a:gd name="connsiteX24" fmla="*/ 507609 w 581794"/>
                    <a:gd name="connsiteY24" fmla="*/ 60486 h 62699"/>
                    <a:gd name="connsiteX25" fmla="*/ 576459 w 581794"/>
                    <a:gd name="connsiteY25" fmla="*/ 62137 h 62699"/>
                    <a:gd name="connsiteX26" fmla="*/ 581795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5" y="3055"/>
                        <a:pt x="571886" y="2801"/>
                        <a:pt x="569600" y="2547"/>
                      </a:cubicBezTo>
                      <a:cubicBezTo>
                        <a:pt x="562486" y="1657"/>
                        <a:pt x="555880" y="895"/>
                        <a:pt x="549275" y="768"/>
                      </a:cubicBezTo>
                      <a:cubicBezTo>
                        <a:pt x="545210" y="514"/>
                        <a:pt x="541272" y="514"/>
                        <a:pt x="536699" y="895"/>
                      </a:cubicBezTo>
                      <a:cubicBezTo>
                        <a:pt x="530856" y="1657"/>
                        <a:pt x="524504"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0" y="2292"/>
                        <a:pt x="399127" y="1784"/>
                        <a:pt x="354412" y="4199"/>
                      </a:cubicBezTo>
                      <a:cubicBezTo>
                        <a:pt x="338787" y="5088"/>
                        <a:pt x="323290" y="6231"/>
                        <a:pt x="307538" y="5088"/>
                      </a:cubicBezTo>
                      <a:cubicBezTo>
                        <a:pt x="279465" y="3055"/>
                        <a:pt x="251264" y="3055"/>
                        <a:pt x="223191" y="2547"/>
                      </a:cubicBezTo>
                      <a:cubicBezTo>
                        <a:pt x="209980" y="2292"/>
                        <a:pt x="201087" y="5215"/>
                        <a:pt x="183430" y="2547"/>
                      </a:cubicBezTo>
                      <a:cubicBezTo>
                        <a:pt x="175681" y="2039"/>
                        <a:pt x="161073" y="-122"/>
                        <a:pt x="153578" y="5"/>
                      </a:cubicBezTo>
                      <a:cubicBezTo>
                        <a:pt x="139478" y="387"/>
                        <a:pt x="132364"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50" y="63662"/>
                        <a:pt x="74566" y="60613"/>
                        <a:pt x="102767" y="60231"/>
                      </a:cubicBezTo>
                      <a:cubicBezTo>
                        <a:pt x="181017" y="59342"/>
                        <a:pt x="259267" y="60231"/>
                        <a:pt x="337517" y="58199"/>
                      </a:cubicBezTo>
                      <a:cubicBezTo>
                        <a:pt x="351871" y="57817"/>
                        <a:pt x="386677" y="58579"/>
                        <a:pt x="389345" y="59088"/>
                      </a:cubicBezTo>
                      <a:cubicBezTo>
                        <a:pt x="409034" y="62772"/>
                        <a:pt x="430122" y="59596"/>
                        <a:pt x="450573" y="59850"/>
                      </a:cubicBezTo>
                      <a:cubicBezTo>
                        <a:pt x="457814" y="59978"/>
                        <a:pt x="465055" y="59978"/>
                        <a:pt x="472296" y="60105"/>
                      </a:cubicBezTo>
                      <a:cubicBezTo>
                        <a:pt x="484109" y="60231"/>
                        <a:pt x="495796" y="60358"/>
                        <a:pt x="507609" y="60486"/>
                      </a:cubicBezTo>
                      <a:cubicBezTo>
                        <a:pt x="530602" y="60740"/>
                        <a:pt x="553594" y="61248"/>
                        <a:pt x="576459" y="62137"/>
                      </a:cubicBezTo>
                      <a:lnTo>
                        <a:pt x="581795" y="29865"/>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73" name="Graphic 1018">
                <a:extLst>
                  <a:ext uri="{FF2B5EF4-FFF2-40B4-BE49-F238E27FC236}">
                    <a16:creationId xmlns:a16="http://schemas.microsoft.com/office/drawing/2014/main" id="{077A9DF5-960A-01A1-4C69-7423C080E3C7}"/>
                  </a:ext>
                </a:extLst>
              </p:cNvPr>
              <p:cNvGrpSpPr/>
              <p:nvPr/>
            </p:nvGrpSpPr>
            <p:grpSpPr>
              <a:xfrm>
                <a:off x="6681618" y="6719627"/>
                <a:ext cx="581794" cy="62699"/>
                <a:chOff x="6681618" y="6719627"/>
                <a:chExt cx="581794" cy="62699"/>
              </a:xfrm>
              <a:grpFill/>
            </p:grpSpPr>
            <p:sp>
              <p:nvSpPr>
                <p:cNvPr id="105" name="Freeform 104">
                  <a:extLst>
                    <a:ext uri="{FF2B5EF4-FFF2-40B4-BE49-F238E27FC236}">
                      <a16:creationId xmlns:a16="http://schemas.microsoft.com/office/drawing/2014/main" id="{92C845E8-2D5B-C250-07BF-B7107CF99D85}"/>
                    </a:ext>
                  </a:extLst>
                </p:cNvPr>
                <p:cNvSpPr/>
                <p:nvPr/>
              </p:nvSpPr>
              <p:spPr>
                <a:xfrm>
                  <a:off x="7153786" y="6779732"/>
                  <a:ext cx="35187" cy="930"/>
                </a:xfrm>
                <a:custGeom>
                  <a:avLst/>
                  <a:gdLst>
                    <a:gd name="connsiteX0" fmla="*/ 0 w 35187"/>
                    <a:gd name="connsiteY0" fmla="*/ 0 h 930"/>
                    <a:gd name="connsiteX1" fmla="*/ 509 w 35187"/>
                    <a:gd name="connsiteY1" fmla="*/ 0 h 930"/>
                    <a:gd name="connsiteX2" fmla="*/ 24644 w 35187"/>
                    <a:gd name="connsiteY2" fmla="*/ 889 h 930"/>
                    <a:gd name="connsiteX3" fmla="*/ 35187 w 35187"/>
                    <a:gd name="connsiteY3" fmla="*/ 381 h 930"/>
                    <a:gd name="connsiteX4" fmla="*/ 0 w 35187"/>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0" y="0"/>
                      </a:moveTo>
                      <a:cubicBezTo>
                        <a:pt x="254" y="0"/>
                        <a:pt x="381" y="0"/>
                        <a:pt x="509" y="0"/>
                      </a:cubicBezTo>
                      <a:cubicBezTo>
                        <a:pt x="8130" y="889"/>
                        <a:pt x="16514" y="1016"/>
                        <a:pt x="24644" y="889"/>
                      </a:cubicBezTo>
                      <a:cubicBezTo>
                        <a:pt x="28328" y="635"/>
                        <a:pt x="31757" y="635"/>
                        <a:pt x="35187" y="381"/>
                      </a:cubicBezTo>
                      <a:cubicBezTo>
                        <a:pt x="23501" y="254"/>
                        <a:pt x="11687"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06" name="Freeform 105">
                  <a:extLst>
                    <a:ext uri="{FF2B5EF4-FFF2-40B4-BE49-F238E27FC236}">
                      <a16:creationId xmlns:a16="http://schemas.microsoft.com/office/drawing/2014/main" id="{B295021B-01A3-0188-34C7-A632B0ECD9FD}"/>
                    </a:ext>
                  </a:extLst>
                </p:cNvPr>
                <p:cNvSpPr/>
                <p:nvPr/>
              </p:nvSpPr>
              <p:spPr>
                <a:xfrm>
                  <a:off x="6681618"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9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4 w 581794"/>
                    <a:gd name="connsiteY22" fmla="*/ 59850 h 62699"/>
                    <a:gd name="connsiteX23" fmla="*/ 472295 w 581794"/>
                    <a:gd name="connsiteY23" fmla="*/ 60105 h 62699"/>
                    <a:gd name="connsiteX24" fmla="*/ 507610 w 581794"/>
                    <a:gd name="connsiteY24" fmla="*/ 60486 h 62699"/>
                    <a:gd name="connsiteX25" fmla="*/ 576459 w 581794"/>
                    <a:gd name="connsiteY25" fmla="*/ 62137 h 62699"/>
                    <a:gd name="connsiteX26" fmla="*/ 581794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7" y="2801"/>
                        <a:pt x="569600" y="2547"/>
                      </a:cubicBezTo>
                      <a:cubicBezTo>
                        <a:pt x="562487" y="1657"/>
                        <a:pt x="555881" y="895"/>
                        <a:pt x="549275" y="768"/>
                      </a:cubicBezTo>
                      <a:cubicBezTo>
                        <a:pt x="545210" y="514"/>
                        <a:pt x="541272" y="514"/>
                        <a:pt x="536699" y="895"/>
                      </a:cubicBezTo>
                      <a:cubicBezTo>
                        <a:pt x="530856" y="1657"/>
                        <a:pt x="524505" y="1784"/>
                        <a:pt x="518280" y="1403"/>
                      </a:cubicBezTo>
                      <a:cubicBezTo>
                        <a:pt x="518026" y="1403"/>
                        <a:pt x="507101" y="1530"/>
                        <a:pt x="501893" y="1530"/>
                      </a:cubicBezTo>
                      <a:cubicBezTo>
                        <a:pt x="501131" y="1403"/>
                        <a:pt x="500623"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80" y="2292"/>
                        <a:pt x="201088" y="5215"/>
                        <a:pt x="183430" y="2547"/>
                      </a:cubicBezTo>
                      <a:cubicBezTo>
                        <a:pt x="175682" y="2039"/>
                        <a:pt x="161073" y="-122"/>
                        <a:pt x="153579" y="5"/>
                      </a:cubicBezTo>
                      <a:cubicBezTo>
                        <a:pt x="139478" y="387"/>
                        <a:pt x="132364"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50" y="63662"/>
                        <a:pt x="74566" y="60613"/>
                        <a:pt x="102767" y="60231"/>
                      </a:cubicBezTo>
                      <a:cubicBezTo>
                        <a:pt x="181017" y="59342"/>
                        <a:pt x="259267" y="60231"/>
                        <a:pt x="337517" y="58199"/>
                      </a:cubicBezTo>
                      <a:cubicBezTo>
                        <a:pt x="351872" y="57817"/>
                        <a:pt x="386677" y="58579"/>
                        <a:pt x="389345" y="59088"/>
                      </a:cubicBezTo>
                      <a:cubicBezTo>
                        <a:pt x="409035" y="62772"/>
                        <a:pt x="430121" y="59596"/>
                        <a:pt x="450574" y="59850"/>
                      </a:cubicBezTo>
                      <a:cubicBezTo>
                        <a:pt x="457814" y="59978"/>
                        <a:pt x="465054" y="59978"/>
                        <a:pt x="472295" y="60105"/>
                      </a:cubicBezTo>
                      <a:cubicBezTo>
                        <a:pt x="484109" y="60231"/>
                        <a:pt x="495796" y="60358"/>
                        <a:pt x="507610" y="60486"/>
                      </a:cubicBezTo>
                      <a:cubicBezTo>
                        <a:pt x="530602" y="60740"/>
                        <a:pt x="553594" y="61248"/>
                        <a:pt x="576459" y="62137"/>
                      </a:cubicBezTo>
                      <a:lnTo>
                        <a:pt x="581794" y="29865"/>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74" name="Graphic 1018">
                <a:extLst>
                  <a:ext uri="{FF2B5EF4-FFF2-40B4-BE49-F238E27FC236}">
                    <a16:creationId xmlns:a16="http://schemas.microsoft.com/office/drawing/2014/main" id="{4D996B0D-BE00-47D0-2598-CB8A310B05EB}"/>
                  </a:ext>
                </a:extLst>
              </p:cNvPr>
              <p:cNvGrpSpPr/>
              <p:nvPr/>
            </p:nvGrpSpPr>
            <p:grpSpPr>
              <a:xfrm>
                <a:off x="7251980" y="6719627"/>
                <a:ext cx="581921" cy="62699"/>
                <a:chOff x="7251980" y="6719627"/>
                <a:chExt cx="581921" cy="62699"/>
              </a:xfrm>
              <a:grpFill/>
            </p:grpSpPr>
            <p:sp>
              <p:nvSpPr>
                <p:cNvPr id="103" name="Freeform 102">
                  <a:extLst>
                    <a:ext uri="{FF2B5EF4-FFF2-40B4-BE49-F238E27FC236}">
                      <a16:creationId xmlns:a16="http://schemas.microsoft.com/office/drawing/2014/main" id="{3D41A82C-64F9-40FF-996D-59FA3B23C129}"/>
                    </a:ext>
                  </a:extLst>
                </p:cNvPr>
                <p:cNvSpPr/>
                <p:nvPr/>
              </p:nvSpPr>
              <p:spPr>
                <a:xfrm>
                  <a:off x="7724021" y="6779732"/>
                  <a:ext cx="35314" cy="930"/>
                </a:xfrm>
                <a:custGeom>
                  <a:avLst/>
                  <a:gdLst>
                    <a:gd name="connsiteX0" fmla="*/ 0 w 35314"/>
                    <a:gd name="connsiteY0" fmla="*/ 0 h 930"/>
                    <a:gd name="connsiteX1" fmla="*/ 509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9" y="0"/>
                      </a:cubicBezTo>
                      <a:cubicBezTo>
                        <a:pt x="8130" y="889"/>
                        <a:pt x="16514" y="1016"/>
                        <a:pt x="24644" y="889"/>
                      </a:cubicBezTo>
                      <a:cubicBezTo>
                        <a:pt x="28328" y="635"/>
                        <a:pt x="31757" y="635"/>
                        <a:pt x="35315" y="381"/>
                      </a:cubicBezTo>
                      <a:cubicBezTo>
                        <a:pt x="23627"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04" name="Freeform 103">
                  <a:extLst>
                    <a:ext uri="{FF2B5EF4-FFF2-40B4-BE49-F238E27FC236}">
                      <a16:creationId xmlns:a16="http://schemas.microsoft.com/office/drawing/2014/main" id="{AB013C4B-07B4-41A9-5390-165C575DE4DD}"/>
                    </a:ext>
                  </a:extLst>
                </p:cNvPr>
                <p:cNvSpPr/>
                <p:nvPr/>
              </p:nvSpPr>
              <p:spPr>
                <a:xfrm>
                  <a:off x="7251980" y="6719627"/>
                  <a:ext cx="581921" cy="62699"/>
                </a:xfrm>
                <a:custGeom>
                  <a:avLst/>
                  <a:gdLst>
                    <a:gd name="connsiteX0" fmla="*/ 576332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0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7 w 581921"/>
                    <a:gd name="connsiteY10" fmla="*/ 2547 h 62699"/>
                    <a:gd name="connsiteX11" fmla="*/ 183558 w 581921"/>
                    <a:gd name="connsiteY11" fmla="*/ 2547 h 62699"/>
                    <a:gd name="connsiteX12" fmla="*/ 153705 w 581921"/>
                    <a:gd name="connsiteY12" fmla="*/ 5 h 62699"/>
                    <a:gd name="connsiteX13" fmla="*/ 118391 w 581921"/>
                    <a:gd name="connsiteY13" fmla="*/ 2166 h 62699"/>
                    <a:gd name="connsiteX14" fmla="*/ 24262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3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7 w 581921"/>
                    <a:gd name="connsiteY25" fmla="*/ 62137 h 62699"/>
                    <a:gd name="connsiteX26" fmla="*/ 581922 w 581921"/>
                    <a:gd name="connsiteY26" fmla="*/ 29865 h 62699"/>
                    <a:gd name="connsiteX27" fmla="*/ 576332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332" y="3309"/>
                      </a:moveTo>
                      <a:cubicBezTo>
                        <a:pt x="574046" y="3055"/>
                        <a:pt x="571886" y="2801"/>
                        <a:pt x="569727" y="2547"/>
                      </a:cubicBezTo>
                      <a:cubicBezTo>
                        <a:pt x="562613" y="1657"/>
                        <a:pt x="556007"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7" y="1403"/>
                        <a:pt x="500750" y="1276"/>
                        <a:pt x="499860" y="1276"/>
                      </a:cubicBezTo>
                      <a:cubicBezTo>
                        <a:pt x="496430" y="895"/>
                        <a:pt x="492492" y="1276"/>
                        <a:pt x="488555" y="1784"/>
                      </a:cubicBezTo>
                      <a:cubicBezTo>
                        <a:pt x="443968" y="2292"/>
                        <a:pt x="399253" y="1784"/>
                        <a:pt x="354539" y="4199"/>
                      </a:cubicBezTo>
                      <a:cubicBezTo>
                        <a:pt x="338914" y="5088"/>
                        <a:pt x="323416" y="6231"/>
                        <a:pt x="307665" y="5088"/>
                      </a:cubicBezTo>
                      <a:cubicBezTo>
                        <a:pt x="279592" y="3055"/>
                        <a:pt x="251391" y="3055"/>
                        <a:pt x="223317" y="2547"/>
                      </a:cubicBezTo>
                      <a:cubicBezTo>
                        <a:pt x="210106" y="2292"/>
                        <a:pt x="201214" y="5215"/>
                        <a:pt x="183558" y="2547"/>
                      </a:cubicBezTo>
                      <a:cubicBezTo>
                        <a:pt x="175808" y="2039"/>
                        <a:pt x="161200" y="-122"/>
                        <a:pt x="153705" y="5"/>
                      </a:cubicBezTo>
                      <a:cubicBezTo>
                        <a:pt x="139605" y="387"/>
                        <a:pt x="132492" y="1530"/>
                        <a:pt x="118391" y="2166"/>
                      </a:cubicBezTo>
                      <a:cubicBezTo>
                        <a:pt x="87015" y="3436"/>
                        <a:pt x="55639" y="3944"/>
                        <a:pt x="24262" y="4326"/>
                      </a:cubicBezTo>
                      <a:cubicBezTo>
                        <a:pt x="18292" y="4453"/>
                        <a:pt x="12194" y="3817"/>
                        <a:pt x="6224" y="3182"/>
                      </a:cubicBezTo>
                      <a:lnTo>
                        <a:pt x="0" y="31517"/>
                      </a:lnTo>
                      <a:lnTo>
                        <a:pt x="6224" y="62137"/>
                      </a:lnTo>
                      <a:cubicBezTo>
                        <a:pt x="9654" y="62265"/>
                        <a:pt x="13211" y="62265"/>
                        <a:pt x="16641" y="62392"/>
                      </a:cubicBezTo>
                      <a:cubicBezTo>
                        <a:pt x="45476" y="63662"/>
                        <a:pt x="74693" y="60613"/>
                        <a:pt x="102893" y="60231"/>
                      </a:cubicBezTo>
                      <a:cubicBezTo>
                        <a:pt x="181144" y="59342"/>
                        <a:pt x="259394" y="60231"/>
                        <a:pt x="337644" y="58199"/>
                      </a:cubicBezTo>
                      <a:cubicBezTo>
                        <a:pt x="351998" y="57817"/>
                        <a:pt x="386805" y="58579"/>
                        <a:pt x="389472" y="59088"/>
                      </a:cubicBezTo>
                      <a:cubicBezTo>
                        <a:pt x="409161" y="62772"/>
                        <a:pt x="430248" y="59596"/>
                        <a:pt x="450700" y="59850"/>
                      </a:cubicBezTo>
                      <a:cubicBezTo>
                        <a:pt x="457941" y="59978"/>
                        <a:pt x="465182" y="59978"/>
                        <a:pt x="472422" y="60105"/>
                      </a:cubicBezTo>
                      <a:cubicBezTo>
                        <a:pt x="484236" y="60231"/>
                        <a:pt x="495922" y="60358"/>
                        <a:pt x="507736" y="60486"/>
                      </a:cubicBezTo>
                      <a:cubicBezTo>
                        <a:pt x="530728" y="60740"/>
                        <a:pt x="553721" y="61248"/>
                        <a:pt x="576587" y="62137"/>
                      </a:cubicBezTo>
                      <a:lnTo>
                        <a:pt x="581922" y="29865"/>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75" name="Graphic 1018">
                <a:extLst>
                  <a:ext uri="{FF2B5EF4-FFF2-40B4-BE49-F238E27FC236}">
                    <a16:creationId xmlns:a16="http://schemas.microsoft.com/office/drawing/2014/main" id="{676E94BE-0A82-1BAA-2636-7FD0E9D44E4B}"/>
                  </a:ext>
                </a:extLst>
              </p:cNvPr>
              <p:cNvGrpSpPr/>
              <p:nvPr/>
            </p:nvGrpSpPr>
            <p:grpSpPr>
              <a:xfrm>
                <a:off x="7822342" y="6719627"/>
                <a:ext cx="581795" cy="62699"/>
                <a:chOff x="7822342" y="6719627"/>
                <a:chExt cx="581795" cy="62699"/>
              </a:xfrm>
              <a:grpFill/>
            </p:grpSpPr>
            <p:sp>
              <p:nvSpPr>
                <p:cNvPr id="101" name="Freeform 100">
                  <a:extLst>
                    <a:ext uri="{FF2B5EF4-FFF2-40B4-BE49-F238E27FC236}">
                      <a16:creationId xmlns:a16="http://schemas.microsoft.com/office/drawing/2014/main" id="{DC2F93CD-1455-46F1-38FB-5325F33E7AEB}"/>
                    </a:ext>
                  </a:extLst>
                </p:cNvPr>
                <p:cNvSpPr/>
                <p:nvPr/>
              </p:nvSpPr>
              <p:spPr>
                <a:xfrm>
                  <a:off x="8294383" y="6779732"/>
                  <a:ext cx="35313" cy="930"/>
                </a:xfrm>
                <a:custGeom>
                  <a:avLst/>
                  <a:gdLst>
                    <a:gd name="connsiteX0" fmla="*/ 0 w 35313"/>
                    <a:gd name="connsiteY0" fmla="*/ 0 h 930"/>
                    <a:gd name="connsiteX1" fmla="*/ 635 w 35313"/>
                    <a:gd name="connsiteY1" fmla="*/ 0 h 930"/>
                    <a:gd name="connsiteX2" fmla="*/ 24771 w 35313"/>
                    <a:gd name="connsiteY2" fmla="*/ 889 h 930"/>
                    <a:gd name="connsiteX3" fmla="*/ 35314 w 35313"/>
                    <a:gd name="connsiteY3" fmla="*/ 381 h 930"/>
                    <a:gd name="connsiteX4" fmla="*/ 0 w 35313"/>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3" h="930">
                      <a:moveTo>
                        <a:pt x="0" y="0"/>
                      </a:moveTo>
                      <a:cubicBezTo>
                        <a:pt x="254" y="0"/>
                        <a:pt x="381" y="0"/>
                        <a:pt x="635" y="0"/>
                      </a:cubicBezTo>
                      <a:cubicBezTo>
                        <a:pt x="8256" y="889"/>
                        <a:pt x="16641" y="1016"/>
                        <a:pt x="24771" y="889"/>
                      </a:cubicBezTo>
                      <a:cubicBezTo>
                        <a:pt x="28454" y="635"/>
                        <a:pt x="31885" y="635"/>
                        <a:pt x="35314" y="381"/>
                      </a:cubicBezTo>
                      <a:cubicBezTo>
                        <a:pt x="23500"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02" name="Freeform 101">
                  <a:extLst>
                    <a:ext uri="{FF2B5EF4-FFF2-40B4-BE49-F238E27FC236}">
                      <a16:creationId xmlns:a16="http://schemas.microsoft.com/office/drawing/2014/main" id="{A70FFFC0-A746-3EE3-6536-D4401EA2D80F}"/>
                    </a:ext>
                  </a:extLst>
                </p:cNvPr>
                <p:cNvSpPr/>
                <p:nvPr/>
              </p:nvSpPr>
              <p:spPr>
                <a:xfrm>
                  <a:off x="7822342" y="6719627"/>
                  <a:ext cx="581795" cy="62699"/>
                </a:xfrm>
                <a:custGeom>
                  <a:avLst/>
                  <a:gdLst>
                    <a:gd name="connsiteX0" fmla="*/ 576332 w 581795"/>
                    <a:gd name="connsiteY0" fmla="*/ 3309 h 62699"/>
                    <a:gd name="connsiteX1" fmla="*/ 569600 w 581795"/>
                    <a:gd name="connsiteY1" fmla="*/ 2547 h 62699"/>
                    <a:gd name="connsiteX2" fmla="*/ 549276 w 581795"/>
                    <a:gd name="connsiteY2" fmla="*/ 768 h 62699"/>
                    <a:gd name="connsiteX3" fmla="*/ 536699 w 581795"/>
                    <a:gd name="connsiteY3" fmla="*/ 895 h 62699"/>
                    <a:gd name="connsiteX4" fmla="*/ 518281 w 581795"/>
                    <a:gd name="connsiteY4" fmla="*/ 1403 h 62699"/>
                    <a:gd name="connsiteX5" fmla="*/ 501893 w 581795"/>
                    <a:gd name="connsiteY5" fmla="*/ 1530 h 62699"/>
                    <a:gd name="connsiteX6" fmla="*/ 499734 w 581795"/>
                    <a:gd name="connsiteY6" fmla="*/ 1276 h 62699"/>
                    <a:gd name="connsiteX7" fmla="*/ 488428 w 581795"/>
                    <a:gd name="connsiteY7" fmla="*/ 1784 h 62699"/>
                    <a:gd name="connsiteX8" fmla="*/ 354412 w 581795"/>
                    <a:gd name="connsiteY8" fmla="*/ 4199 h 62699"/>
                    <a:gd name="connsiteX9" fmla="*/ 307538 w 581795"/>
                    <a:gd name="connsiteY9" fmla="*/ 5088 h 62699"/>
                    <a:gd name="connsiteX10" fmla="*/ 223191 w 581795"/>
                    <a:gd name="connsiteY10" fmla="*/ 2547 h 62699"/>
                    <a:gd name="connsiteX11" fmla="*/ 183430 w 581795"/>
                    <a:gd name="connsiteY11" fmla="*/ 2547 h 62699"/>
                    <a:gd name="connsiteX12" fmla="*/ 153579 w 581795"/>
                    <a:gd name="connsiteY12" fmla="*/ 5 h 62699"/>
                    <a:gd name="connsiteX13" fmla="*/ 118264 w 581795"/>
                    <a:gd name="connsiteY13" fmla="*/ 2166 h 62699"/>
                    <a:gd name="connsiteX14" fmla="*/ 24136 w 581795"/>
                    <a:gd name="connsiteY14" fmla="*/ 4326 h 62699"/>
                    <a:gd name="connsiteX15" fmla="*/ 6098 w 581795"/>
                    <a:gd name="connsiteY15" fmla="*/ 3182 h 62699"/>
                    <a:gd name="connsiteX16" fmla="*/ 0 w 581795"/>
                    <a:gd name="connsiteY16" fmla="*/ 31517 h 62699"/>
                    <a:gd name="connsiteX17" fmla="*/ 6098 w 581795"/>
                    <a:gd name="connsiteY17" fmla="*/ 62137 h 62699"/>
                    <a:gd name="connsiteX18" fmla="*/ 16514 w 581795"/>
                    <a:gd name="connsiteY18" fmla="*/ 62392 h 62699"/>
                    <a:gd name="connsiteX19" fmla="*/ 102767 w 581795"/>
                    <a:gd name="connsiteY19" fmla="*/ 60231 h 62699"/>
                    <a:gd name="connsiteX20" fmla="*/ 337517 w 581795"/>
                    <a:gd name="connsiteY20" fmla="*/ 58199 h 62699"/>
                    <a:gd name="connsiteX21" fmla="*/ 389345 w 581795"/>
                    <a:gd name="connsiteY21" fmla="*/ 59088 h 62699"/>
                    <a:gd name="connsiteX22" fmla="*/ 450574 w 581795"/>
                    <a:gd name="connsiteY22" fmla="*/ 59850 h 62699"/>
                    <a:gd name="connsiteX23" fmla="*/ 472295 w 581795"/>
                    <a:gd name="connsiteY23" fmla="*/ 60105 h 62699"/>
                    <a:gd name="connsiteX24" fmla="*/ 507610 w 581795"/>
                    <a:gd name="connsiteY24" fmla="*/ 60486 h 62699"/>
                    <a:gd name="connsiteX25" fmla="*/ 576459 w 581795"/>
                    <a:gd name="connsiteY25" fmla="*/ 62137 h 62699"/>
                    <a:gd name="connsiteX26" fmla="*/ 581795 w 581795"/>
                    <a:gd name="connsiteY26" fmla="*/ 29865 h 62699"/>
                    <a:gd name="connsiteX27" fmla="*/ 576332 w 581795"/>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5" h="62699">
                      <a:moveTo>
                        <a:pt x="576332" y="3309"/>
                      </a:moveTo>
                      <a:cubicBezTo>
                        <a:pt x="574046" y="3055"/>
                        <a:pt x="571887" y="2801"/>
                        <a:pt x="569600" y="2547"/>
                      </a:cubicBezTo>
                      <a:cubicBezTo>
                        <a:pt x="562487" y="1657"/>
                        <a:pt x="555881" y="895"/>
                        <a:pt x="549276" y="768"/>
                      </a:cubicBezTo>
                      <a:cubicBezTo>
                        <a:pt x="545211" y="514"/>
                        <a:pt x="541273" y="514"/>
                        <a:pt x="536699" y="895"/>
                      </a:cubicBezTo>
                      <a:cubicBezTo>
                        <a:pt x="530856" y="1657"/>
                        <a:pt x="524505" y="1784"/>
                        <a:pt x="518281" y="1403"/>
                      </a:cubicBezTo>
                      <a:cubicBezTo>
                        <a:pt x="518153" y="1403"/>
                        <a:pt x="507102" y="1530"/>
                        <a:pt x="501893" y="1530"/>
                      </a:cubicBezTo>
                      <a:cubicBezTo>
                        <a:pt x="501131" y="1403"/>
                        <a:pt x="500623" y="1276"/>
                        <a:pt x="499734" y="1276"/>
                      </a:cubicBezTo>
                      <a:cubicBezTo>
                        <a:pt x="496304" y="895"/>
                        <a:pt x="492366" y="1276"/>
                        <a:pt x="488428" y="1784"/>
                      </a:cubicBezTo>
                      <a:cubicBezTo>
                        <a:pt x="443841" y="2292"/>
                        <a:pt x="399127" y="1784"/>
                        <a:pt x="354412" y="4199"/>
                      </a:cubicBezTo>
                      <a:cubicBezTo>
                        <a:pt x="338788" y="5088"/>
                        <a:pt x="323290" y="6231"/>
                        <a:pt x="307538" y="5088"/>
                      </a:cubicBezTo>
                      <a:cubicBezTo>
                        <a:pt x="279465" y="3055"/>
                        <a:pt x="251264" y="3055"/>
                        <a:pt x="223191" y="2547"/>
                      </a:cubicBezTo>
                      <a:cubicBezTo>
                        <a:pt x="209980" y="2292"/>
                        <a:pt x="201088" y="5215"/>
                        <a:pt x="183430" y="2547"/>
                      </a:cubicBezTo>
                      <a:cubicBezTo>
                        <a:pt x="175682" y="2039"/>
                        <a:pt x="161073" y="-122"/>
                        <a:pt x="153579" y="5"/>
                      </a:cubicBezTo>
                      <a:cubicBezTo>
                        <a:pt x="139479" y="387"/>
                        <a:pt x="132365" y="1530"/>
                        <a:pt x="118264" y="2166"/>
                      </a:cubicBezTo>
                      <a:cubicBezTo>
                        <a:pt x="86888" y="3436"/>
                        <a:pt x="55512" y="3944"/>
                        <a:pt x="24136" y="4326"/>
                      </a:cubicBezTo>
                      <a:cubicBezTo>
                        <a:pt x="18165" y="4453"/>
                        <a:pt x="12068" y="3817"/>
                        <a:pt x="6098" y="3182"/>
                      </a:cubicBezTo>
                      <a:lnTo>
                        <a:pt x="0" y="31517"/>
                      </a:lnTo>
                      <a:lnTo>
                        <a:pt x="6098" y="62137"/>
                      </a:lnTo>
                      <a:cubicBezTo>
                        <a:pt x="9527" y="62265"/>
                        <a:pt x="13084" y="62265"/>
                        <a:pt x="16514" y="62392"/>
                      </a:cubicBezTo>
                      <a:cubicBezTo>
                        <a:pt x="45350" y="63662"/>
                        <a:pt x="74566" y="60613"/>
                        <a:pt x="102767" y="60231"/>
                      </a:cubicBezTo>
                      <a:cubicBezTo>
                        <a:pt x="181017" y="59342"/>
                        <a:pt x="259267" y="60231"/>
                        <a:pt x="337517" y="58199"/>
                      </a:cubicBezTo>
                      <a:cubicBezTo>
                        <a:pt x="351872" y="57817"/>
                        <a:pt x="386677" y="58579"/>
                        <a:pt x="389345" y="59088"/>
                      </a:cubicBezTo>
                      <a:cubicBezTo>
                        <a:pt x="409035" y="62772"/>
                        <a:pt x="430122" y="59596"/>
                        <a:pt x="450574" y="59850"/>
                      </a:cubicBezTo>
                      <a:cubicBezTo>
                        <a:pt x="457814" y="59978"/>
                        <a:pt x="465055" y="59978"/>
                        <a:pt x="472295" y="60105"/>
                      </a:cubicBezTo>
                      <a:cubicBezTo>
                        <a:pt x="484110" y="60231"/>
                        <a:pt x="495796" y="60358"/>
                        <a:pt x="507610" y="60486"/>
                      </a:cubicBezTo>
                      <a:cubicBezTo>
                        <a:pt x="530602" y="60740"/>
                        <a:pt x="553594" y="61248"/>
                        <a:pt x="576459" y="62137"/>
                      </a:cubicBezTo>
                      <a:lnTo>
                        <a:pt x="581795" y="29865"/>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64" name="Graphic 1018">
                <a:extLst>
                  <a:ext uri="{FF2B5EF4-FFF2-40B4-BE49-F238E27FC236}">
                    <a16:creationId xmlns:a16="http://schemas.microsoft.com/office/drawing/2014/main" id="{DD3B74ED-BB63-6701-02A4-D6352FE1945A}"/>
                  </a:ext>
                </a:extLst>
              </p:cNvPr>
              <p:cNvGrpSpPr/>
              <p:nvPr/>
            </p:nvGrpSpPr>
            <p:grpSpPr>
              <a:xfrm>
                <a:off x="8392704" y="6719627"/>
                <a:ext cx="581794" cy="62699"/>
                <a:chOff x="8392704" y="6719627"/>
                <a:chExt cx="581794" cy="62699"/>
              </a:xfrm>
              <a:grpFill/>
            </p:grpSpPr>
            <p:sp>
              <p:nvSpPr>
                <p:cNvPr id="99" name="Freeform 98">
                  <a:extLst>
                    <a:ext uri="{FF2B5EF4-FFF2-40B4-BE49-F238E27FC236}">
                      <a16:creationId xmlns:a16="http://schemas.microsoft.com/office/drawing/2014/main" id="{C65D671E-2B71-AF6E-C4AA-A979158796BF}"/>
                    </a:ext>
                  </a:extLst>
                </p:cNvPr>
                <p:cNvSpPr/>
                <p:nvPr/>
              </p:nvSpPr>
              <p:spPr>
                <a:xfrm>
                  <a:off x="8864745" y="6779732"/>
                  <a:ext cx="35187" cy="930"/>
                </a:xfrm>
                <a:custGeom>
                  <a:avLst/>
                  <a:gdLst>
                    <a:gd name="connsiteX0" fmla="*/ 0 w 35187"/>
                    <a:gd name="connsiteY0" fmla="*/ 0 h 930"/>
                    <a:gd name="connsiteX1" fmla="*/ 509 w 35187"/>
                    <a:gd name="connsiteY1" fmla="*/ 0 h 930"/>
                    <a:gd name="connsiteX2" fmla="*/ 24644 w 35187"/>
                    <a:gd name="connsiteY2" fmla="*/ 889 h 930"/>
                    <a:gd name="connsiteX3" fmla="*/ 35187 w 35187"/>
                    <a:gd name="connsiteY3" fmla="*/ 381 h 930"/>
                    <a:gd name="connsiteX4" fmla="*/ 0 w 35187"/>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7" h="930">
                      <a:moveTo>
                        <a:pt x="0" y="0"/>
                      </a:moveTo>
                      <a:cubicBezTo>
                        <a:pt x="254" y="0"/>
                        <a:pt x="381" y="0"/>
                        <a:pt x="509" y="0"/>
                      </a:cubicBezTo>
                      <a:cubicBezTo>
                        <a:pt x="8130" y="889"/>
                        <a:pt x="16514" y="1016"/>
                        <a:pt x="24644" y="889"/>
                      </a:cubicBezTo>
                      <a:cubicBezTo>
                        <a:pt x="28328" y="635"/>
                        <a:pt x="31757" y="635"/>
                        <a:pt x="35187" y="381"/>
                      </a:cubicBezTo>
                      <a:cubicBezTo>
                        <a:pt x="23501"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100" name="Freeform 99">
                  <a:extLst>
                    <a:ext uri="{FF2B5EF4-FFF2-40B4-BE49-F238E27FC236}">
                      <a16:creationId xmlns:a16="http://schemas.microsoft.com/office/drawing/2014/main" id="{5B62D26C-ECF5-29F6-4DA5-86157CF14138}"/>
                    </a:ext>
                  </a:extLst>
                </p:cNvPr>
                <p:cNvSpPr/>
                <p:nvPr/>
              </p:nvSpPr>
              <p:spPr>
                <a:xfrm>
                  <a:off x="8392704" y="6719627"/>
                  <a:ext cx="581794" cy="62699"/>
                </a:xfrm>
                <a:custGeom>
                  <a:avLst/>
                  <a:gdLst>
                    <a:gd name="connsiteX0" fmla="*/ 576332 w 581794"/>
                    <a:gd name="connsiteY0" fmla="*/ 3309 h 62699"/>
                    <a:gd name="connsiteX1" fmla="*/ 569600 w 581794"/>
                    <a:gd name="connsiteY1" fmla="*/ 2547 h 62699"/>
                    <a:gd name="connsiteX2" fmla="*/ 549275 w 581794"/>
                    <a:gd name="connsiteY2" fmla="*/ 768 h 62699"/>
                    <a:gd name="connsiteX3" fmla="*/ 536699 w 581794"/>
                    <a:gd name="connsiteY3" fmla="*/ 895 h 62699"/>
                    <a:gd name="connsiteX4" fmla="*/ 518280 w 581794"/>
                    <a:gd name="connsiteY4" fmla="*/ 1403 h 62699"/>
                    <a:gd name="connsiteX5" fmla="*/ 501893 w 581794"/>
                    <a:gd name="connsiteY5" fmla="*/ 1530 h 62699"/>
                    <a:gd name="connsiteX6" fmla="*/ 499734 w 581794"/>
                    <a:gd name="connsiteY6" fmla="*/ 1276 h 62699"/>
                    <a:gd name="connsiteX7" fmla="*/ 488428 w 581794"/>
                    <a:gd name="connsiteY7" fmla="*/ 1784 h 62699"/>
                    <a:gd name="connsiteX8" fmla="*/ 354412 w 581794"/>
                    <a:gd name="connsiteY8" fmla="*/ 4199 h 62699"/>
                    <a:gd name="connsiteX9" fmla="*/ 307538 w 581794"/>
                    <a:gd name="connsiteY9" fmla="*/ 5088 h 62699"/>
                    <a:gd name="connsiteX10" fmla="*/ 223191 w 581794"/>
                    <a:gd name="connsiteY10" fmla="*/ 2547 h 62699"/>
                    <a:gd name="connsiteX11" fmla="*/ 183430 w 581794"/>
                    <a:gd name="connsiteY11" fmla="*/ 2547 h 62699"/>
                    <a:gd name="connsiteX12" fmla="*/ 153579 w 581794"/>
                    <a:gd name="connsiteY12" fmla="*/ 5 h 62699"/>
                    <a:gd name="connsiteX13" fmla="*/ 118264 w 581794"/>
                    <a:gd name="connsiteY13" fmla="*/ 2166 h 62699"/>
                    <a:gd name="connsiteX14" fmla="*/ 24136 w 581794"/>
                    <a:gd name="connsiteY14" fmla="*/ 4326 h 62699"/>
                    <a:gd name="connsiteX15" fmla="*/ 6097 w 581794"/>
                    <a:gd name="connsiteY15" fmla="*/ 3182 h 62699"/>
                    <a:gd name="connsiteX16" fmla="*/ 0 w 581794"/>
                    <a:gd name="connsiteY16" fmla="*/ 31517 h 62699"/>
                    <a:gd name="connsiteX17" fmla="*/ 6097 w 581794"/>
                    <a:gd name="connsiteY17" fmla="*/ 62137 h 62699"/>
                    <a:gd name="connsiteX18" fmla="*/ 16514 w 581794"/>
                    <a:gd name="connsiteY18" fmla="*/ 62392 h 62699"/>
                    <a:gd name="connsiteX19" fmla="*/ 102767 w 581794"/>
                    <a:gd name="connsiteY19" fmla="*/ 60231 h 62699"/>
                    <a:gd name="connsiteX20" fmla="*/ 337517 w 581794"/>
                    <a:gd name="connsiteY20" fmla="*/ 58199 h 62699"/>
                    <a:gd name="connsiteX21" fmla="*/ 389345 w 581794"/>
                    <a:gd name="connsiteY21" fmla="*/ 59088 h 62699"/>
                    <a:gd name="connsiteX22" fmla="*/ 450573 w 581794"/>
                    <a:gd name="connsiteY22" fmla="*/ 59850 h 62699"/>
                    <a:gd name="connsiteX23" fmla="*/ 472295 w 581794"/>
                    <a:gd name="connsiteY23" fmla="*/ 60105 h 62699"/>
                    <a:gd name="connsiteX24" fmla="*/ 507610 w 581794"/>
                    <a:gd name="connsiteY24" fmla="*/ 60486 h 62699"/>
                    <a:gd name="connsiteX25" fmla="*/ 576459 w 581794"/>
                    <a:gd name="connsiteY25" fmla="*/ 62137 h 62699"/>
                    <a:gd name="connsiteX26" fmla="*/ 581794 w 581794"/>
                    <a:gd name="connsiteY26" fmla="*/ 29865 h 62699"/>
                    <a:gd name="connsiteX27" fmla="*/ 576332 w 581794"/>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794" h="62699">
                      <a:moveTo>
                        <a:pt x="576332" y="3309"/>
                      </a:moveTo>
                      <a:cubicBezTo>
                        <a:pt x="574046" y="3055"/>
                        <a:pt x="571887" y="2801"/>
                        <a:pt x="569600" y="2547"/>
                      </a:cubicBezTo>
                      <a:cubicBezTo>
                        <a:pt x="562486" y="1657"/>
                        <a:pt x="555881" y="895"/>
                        <a:pt x="549275" y="768"/>
                      </a:cubicBezTo>
                      <a:cubicBezTo>
                        <a:pt x="545210" y="514"/>
                        <a:pt x="541272" y="514"/>
                        <a:pt x="536699" y="895"/>
                      </a:cubicBezTo>
                      <a:cubicBezTo>
                        <a:pt x="530856" y="1657"/>
                        <a:pt x="524504" y="1784"/>
                        <a:pt x="518280" y="1403"/>
                      </a:cubicBezTo>
                      <a:cubicBezTo>
                        <a:pt x="518025" y="1403"/>
                        <a:pt x="507101" y="1530"/>
                        <a:pt x="501893" y="1530"/>
                      </a:cubicBezTo>
                      <a:cubicBezTo>
                        <a:pt x="501131" y="1403"/>
                        <a:pt x="500622" y="1276"/>
                        <a:pt x="499734" y="1276"/>
                      </a:cubicBezTo>
                      <a:cubicBezTo>
                        <a:pt x="496304" y="895"/>
                        <a:pt x="492366" y="1276"/>
                        <a:pt x="488428" y="1784"/>
                      </a:cubicBezTo>
                      <a:cubicBezTo>
                        <a:pt x="443841" y="2292"/>
                        <a:pt x="399126" y="1784"/>
                        <a:pt x="354412" y="4199"/>
                      </a:cubicBezTo>
                      <a:cubicBezTo>
                        <a:pt x="338787" y="5088"/>
                        <a:pt x="323290" y="6231"/>
                        <a:pt x="307538" y="5088"/>
                      </a:cubicBezTo>
                      <a:cubicBezTo>
                        <a:pt x="279465" y="3055"/>
                        <a:pt x="251264" y="3055"/>
                        <a:pt x="223191" y="2547"/>
                      </a:cubicBezTo>
                      <a:cubicBezTo>
                        <a:pt x="209979" y="2292"/>
                        <a:pt x="201088" y="5215"/>
                        <a:pt x="183430" y="2547"/>
                      </a:cubicBezTo>
                      <a:cubicBezTo>
                        <a:pt x="175682" y="2039"/>
                        <a:pt x="161073" y="-122"/>
                        <a:pt x="153579" y="5"/>
                      </a:cubicBezTo>
                      <a:cubicBezTo>
                        <a:pt x="139478" y="387"/>
                        <a:pt x="132364" y="1530"/>
                        <a:pt x="118264" y="2166"/>
                      </a:cubicBezTo>
                      <a:cubicBezTo>
                        <a:pt x="86888" y="3436"/>
                        <a:pt x="55512" y="3944"/>
                        <a:pt x="24136" y="4326"/>
                      </a:cubicBezTo>
                      <a:cubicBezTo>
                        <a:pt x="18165" y="4453"/>
                        <a:pt x="12068" y="3817"/>
                        <a:pt x="6097" y="3182"/>
                      </a:cubicBezTo>
                      <a:lnTo>
                        <a:pt x="0" y="31517"/>
                      </a:lnTo>
                      <a:lnTo>
                        <a:pt x="6097" y="62137"/>
                      </a:lnTo>
                      <a:cubicBezTo>
                        <a:pt x="9527" y="62265"/>
                        <a:pt x="13084" y="62265"/>
                        <a:pt x="16514" y="62392"/>
                      </a:cubicBezTo>
                      <a:cubicBezTo>
                        <a:pt x="45350" y="63662"/>
                        <a:pt x="74566" y="60613"/>
                        <a:pt x="102767" y="60231"/>
                      </a:cubicBezTo>
                      <a:cubicBezTo>
                        <a:pt x="181017" y="59342"/>
                        <a:pt x="259267" y="60231"/>
                        <a:pt x="337517" y="58199"/>
                      </a:cubicBezTo>
                      <a:cubicBezTo>
                        <a:pt x="351872" y="57817"/>
                        <a:pt x="386677" y="58579"/>
                        <a:pt x="389345" y="59088"/>
                      </a:cubicBezTo>
                      <a:cubicBezTo>
                        <a:pt x="409035" y="62772"/>
                        <a:pt x="430121" y="59596"/>
                        <a:pt x="450573" y="59850"/>
                      </a:cubicBezTo>
                      <a:cubicBezTo>
                        <a:pt x="457814" y="59978"/>
                        <a:pt x="465054" y="59978"/>
                        <a:pt x="472295" y="60105"/>
                      </a:cubicBezTo>
                      <a:cubicBezTo>
                        <a:pt x="484109" y="60231"/>
                        <a:pt x="495795" y="60358"/>
                        <a:pt x="507610" y="60486"/>
                      </a:cubicBezTo>
                      <a:cubicBezTo>
                        <a:pt x="530602" y="60740"/>
                        <a:pt x="553594" y="61248"/>
                        <a:pt x="576459" y="62137"/>
                      </a:cubicBezTo>
                      <a:lnTo>
                        <a:pt x="581794" y="29865"/>
                      </a:lnTo>
                      <a:lnTo>
                        <a:pt x="576332"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89" name="Graphic 1018">
                <a:extLst>
                  <a:ext uri="{FF2B5EF4-FFF2-40B4-BE49-F238E27FC236}">
                    <a16:creationId xmlns:a16="http://schemas.microsoft.com/office/drawing/2014/main" id="{2933C7C5-FC04-B689-25E3-F76326403D80}"/>
                  </a:ext>
                </a:extLst>
              </p:cNvPr>
              <p:cNvGrpSpPr/>
              <p:nvPr/>
            </p:nvGrpSpPr>
            <p:grpSpPr>
              <a:xfrm>
                <a:off x="8962812" y="6719627"/>
                <a:ext cx="581921" cy="62699"/>
                <a:chOff x="8962812" y="6719627"/>
                <a:chExt cx="581921" cy="62699"/>
              </a:xfrm>
              <a:grpFill/>
            </p:grpSpPr>
            <p:sp>
              <p:nvSpPr>
                <p:cNvPr id="97" name="Freeform 96">
                  <a:extLst>
                    <a:ext uri="{FF2B5EF4-FFF2-40B4-BE49-F238E27FC236}">
                      <a16:creationId xmlns:a16="http://schemas.microsoft.com/office/drawing/2014/main" id="{1BB285D2-839D-283D-2682-8C857BC8F430}"/>
                    </a:ext>
                  </a:extLst>
                </p:cNvPr>
                <p:cNvSpPr/>
                <p:nvPr/>
              </p:nvSpPr>
              <p:spPr>
                <a:xfrm>
                  <a:off x="9435107" y="6779732"/>
                  <a:ext cx="35314" cy="930"/>
                </a:xfrm>
                <a:custGeom>
                  <a:avLst/>
                  <a:gdLst>
                    <a:gd name="connsiteX0" fmla="*/ 0 w 35314"/>
                    <a:gd name="connsiteY0" fmla="*/ 0 h 930"/>
                    <a:gd name="connsiteX1" fmla="*/ 508 w 35314"/>
                    <a:gd name="connsiteY1" fmla="*/ 0 h 930"/>
                    <a:gd name="connsiteX2" fmla="*/ 24644 w 35314"/>
                    <a:gd name="connsiteY2" fmla="*/ 889 h 930"/>
                    <a:gd name="connsiteX3" fmla="*/ 35315 w 35314"/>
                    <a:gd name="connsiteY3" fmla="*/ 381 h 930"/>
                    <a:gd name="connsiteX4" fmla="*/ 0 w 35314"/>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4" h="930">
                      <a:moveTo>
                        <a:pt x="0" y="0"/>
                      </a:moveTo>
                      <a:cubicBezTo>
                        <a:pt x="127" y="0"/>
                        <a:pt x="381" y="0"/>
                        <a:pt x="508" y="0"/>
                      </a:cubicBezTo>
                      <a:cubicBezTo>
                        <a:pt x="8130" y="889"/>
                        <a:pt x="16514" y="1016"/>
                        <a:pt x="24644" y="889"/>
                      </a:cubicBezTo>
                      <a:cubicBezTo>
                        <a:pt x="28327" y="635"/>
                        <a:pt x="31757" y="635"/>
                        <a:pt x="35315" y="381"/>
                      </a:cubicBezTo>
                      <a:cubicBezTo>
                        <a:pt x="23500" y="254"/>
                        <a:pt x="11686"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98" name="Freeform 97">
                  <a:extLst>
                    <a:ext uri="{FF2B5EF4-FFF2-40B4-BE49-F238E27FC236}">
                      <a16:creationId xmlns:a16="http://schemas.microsoft.com/office/drawing/2014/main" id="{E9262C73-5EDD-86E3-6786-F4F1624CE64E}"/>
                    </a:ext>
                  </a:extLst>
                </p:cNvPr>
                <p:cNvSpPr/>
                <p:nvPr/>
              </p:nvSpPr>
              <p:spPr>
                <a:xfrm>
                  <a:off x="8962812" y="6719627"/>
                  <a:ext cx="581921" cy="62699"/>
                </a:xfrm>
                <a:custGeom>
                  <a:avLst/>
                  <a:gdLst>
                    <a:gd name="connsiteX0" fmla="*/ 576459 w 581921"/>
                    <a:gd name="connsiteY0" fmla="*/ 3309 h 62699"/>
                    <a:gd name="connsiteX1" fmla="*/ 569727 w 581921"/>
                    <a:gd name="connsiteY1" fmla="*/ 2547 h 62699"/>
                    <a:gd name="connsiteX2" fmla="*/ 549402 w 581921"/>
                    <a:gd name="connsiteY2" fmla="*/ 768 h 62699"/>
                    <a:gd name="connsiteX3" fmla="*/ 536826 w 581921"/>
                    <a:gd name="connsiteY3" fmla="*/ 895 h 62699"/>
                    <a:gd name="connsiteX4" fmla="*/ 518407 w 581921"/>
                    <a:gd name="connsiteY4" fmla="*/ 1403 h 62699"/>
                    <a:gd name="connsiteX5" fmla="*/ 502020 w 581921"/>
                    <a:gd name="connsiteY5" fmla="*/ 1530 h 62699"/>
                    <a:gd name="connsiteX6" fmla="*/ 499860 w 581921"/>
                    <a:gd name="connsiteY6" fmla="*/ 1276 h 62699"/>
                    <a:gd name="connsiteX7" fmla="*/ 488555 w 581921"/>
                    <a:gd name="connsiteY7" fmla="*/ 1784 h 62699"/>
                    <a:gd name="connsiteX8" fmla="*/ 354539 w 581921"/>
                    <a:gd name="connsiteY8" fmla="*/ 4199 h 62699"/>
                    <a:gd name="connsiteX9" fmla="*/ 307665 w 581921"/>
                    <a:gd name="connsiteY9" fmla="*/ 5088 h 62699"/>
                    <a:gd name="connsiteX10" fmla="*/ 223318 w 581921"/>
                    <a:gd name="connsiteY10" fmla="*/ 2547 h 62699"/>
                    <a:gd name="connsiteX11" fmla="*/ 183558 w 581921"/>
                    <a:gd name="connsiteY11" fmla="*/ 2547 h 62699"/>
                    <a:gd name="connsiteX12" fmla="*/ 153705 w 581921"/>
                    <a:gd name="connsiteY12" fmla="*/ 5 h 62699"/>
                    <a:gd name="connsiteX13" fmla="*/ 118391 w 581921"/>
                    <a:gd name="connsiteY13" fmla="*/ 2166 h 62699"/>
                    <a:gd name="connsiteX14" fmla="*/ 24262 w 581921"/>
                    <a:gd name="connsiteY14" fmla="*/ 4326 h 62699"/>
                    <a:gd name="connsiteX15" fmla="*/ 6224 w 581921"/>
                    <a:gd name="connsiteY15" fmla="*/ 3182 h 62699"/>
                    <a:gd name="connsiteX16" fmla="*/ 0 w 581921"/>
                    <a:gd name="connsiteY16" fmla="*/ 31517 h 62699"/>
                    <a:gd name="connsiteX17" fmla="*/ 6224 w 581921"/>
                    <a:gd name="connsiteY17" fmla="*/ 62137 h 62699"/>
                    <a:gd name="connsiteX18" fmla="*/ 16641 w 581921"/>
                    <a:gd name="connsiteY18" fmla="*/ 62392 h 62699"/>
                    <a:gd name="connsiteX19" fmla="*/ 102893 w 581921"/>
                    <a:gd name="connsiteY19" fmla="*/ 60231 h 62699"/>
                    <a:gd name="connsiteX20" fmla="*/ 337644 w 581921"/>
                    <a:gd name="connsiteY20" fmla="*/ 58199 h 62699"/>
                    <a:gd name="connsiteX21" fmla="*/ 389472 w 581921"/>
                    <a:gd name="connsiteY21" fmla="*/ 59088 h 62699"/>
                    <a:gd name="connsiteX22" fmla="*/ 450700 w 581921"/>
                    <a:gd name="connsiteY22" fmla="*/ 59850 h 62699"/>
                    <a:gd name="connsiteX23" fmla="*/ 472422 w 581921"/>
                    <a:gd name="connsiteY23" fmla="*/ 60105 h 62699"/>
                    <a:gd name="connsiteX24" fmla="*/ 507736 w 581921"/>
                    <a:gd name="connsiteY24" fmla="*/ 60486 h 62699"/>
                    <a:gd name="connsiteX25" fmla="*/ 576587 w 581921"/>
                    <a:gd name="connsiteY25" fmla="*/ 62137 h 62699"/>
                    <a:gd name="connsiteX26" fmla="*/ 581922 w 581921"/>
                    <a:gd name="connsiteY26" fmla="*/ 29865 h 62699"/>
                    <a:gd name="connsiteX27" fmla="*/ 576459 w 581921"/>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1" h="62699">
                      <a:moveTo>
                        <a:pt x="576459" y="3309"/>
                      </a:moveTo>
                      <a:cubicBezTo>
                        <a:pt x="574173" y="3055"/>
                        <a:pt x="572013" y="2801"/>
                        <a:pt x="569727" y="2547"/>
                      </a:cubicBezTo>
                      <a:cubicBezTo>
                        <a:pt x="562613" y="1657"/>
                        <a:pt x="556008" y="895"/>
                        <a:pt x="549402" y="768"/>
                      </a:cubicBezTo>
                      <a:cubicBezTo>
                        <a:pt x="545337" y="514"/>
                        <a:pt x="541399" y="514"/>
                        <a:pt x="536826" y="895"/>
                      </a:cubicBezTo>
                      <a:cubicBezTo>
                        <a:pt x="530983" y="1657"/>
                        <a:pt x="524631" y="1784"/>
                        <a:pt x="518407" y="1403"/>
                      </a:cubicBezTo>
                      <a:cubicBezTo>
                        <a:pt x="518153" y="1403"/>
                        <a:pt x="507228" y="1530"/>
                        <a:pt x="502020" y="1530"/>
                      </a:cubicBezTo>
                      <a:cubicBezTo>
                        <a:pt x="501258" y="1403"/>
                        <a:pt x="500750" y="1276"/>
                        <a:pt x="499860" y="1276"/>
                      </a:cubicBezTo>
                      <a:cubicBezTo>
                        <a:pt x="496431" y="895"/>
                        <a:pt x="492493" y="1276"/>
                        <a:pt x="488555" y="1784"/>
                      </a:cubicBezTo>
                      <a:cubicBezTo>
                        <a:pt x="443968" y="2292"/>
                        <a:pt x="399253" y="1784"/>
                        <a:pt x="354539" y="4199"/>
                      </a:cubicBezTo>
                      <a:cubicBezTo>
                        <a:pt x="338914" y="5088"/>
                        <a:pt x="323417" y="6231"/>
                        <a:pt x="307665" y="5088"/>
                      </a:cubicBezTo>
                      <a:cubicBezTo>
                        <a:pt x="279592" y="3055"/>
                        <a:pt x="251391" y="3055"/>
                        <a:pt x="223318" y="2547"/>
                      </a:cubicBezTo>
                      <a:cubicBezTo>
                        <a:pt x="210106" y="2292"/>
                        <a:pt x="201214" y="5215"/>
                        <a:pt x="183558" y="2547"/>
                      </a:cubicBezTo>
                      <a:cubicBezTo>
                        <a:pt x="175808" y="2039"/>
                        <a:pt x="161200" y="-122"/>
                        <a:pt x="153705" y="5"/>
                      </a:cubicBezTo>
                      <a:cubicBezTo>
                        <a:pt x="139605" y="387"/>
                        <a:pt x="132492" y="1530"/>
                        <a:pt x="118391" y="2166"/>
                      </a:cubicBezTo>
                      <a:cubicBezTo>
                        <a:pt x="87015" y="3436"/>
                        <a:pt x="55639" y="3944"/>
                        <a:pt x="24262" y="4326"/>
                      </a:cubicBezTo>
                      <a:cubicBezTo>
                        <a:pt x="18292" y="4453"/>
                        <a:pt x="12195" y="3817"/>
                        <a:pt x="6224" y="3182"/>
                      </a:cubicBezTo>
                      <a:lnTo>
                        <a:pt x="0" y="31517"/>
                      </a:lnTo>
                      <a:lnTo>
                        <a:pt x="6224" y="62137"/>
                      </a:lnTo>
                      <a:cubicBezTo>
                        <a:pt x="9654" y="62265"/>
                        <a:pt x="13211" y="62265"/>
                        <a:pt x="16641" y="62392"/>
                      </a:cubicBezTo>
                      <a:cubicBezTo>
                        <a:pt x="45477" y="63662"/>
                        <a:pt x="74693" y="60613"/>
                        <a:pt x="102893" y="60231"/>
                      </a:cubicBezTo>
                      <a:cubicBezTo>
                        <a:pt x="181144" y="59342"/>
                        <a:pt x="259394" y="60231"/>
                        <a:pt x="337644" y="58199"/>
                      </a:cubicBezTo>
                      <a:cubicBezTo>
                        <a:pt x="351999" y="57817"/>
                        <a:pt x="386805" y="58579"/>
                        <a:pt x="389472" y="59088"/>
                      </a:cubicBezTo>
                      <a:cubicBezTo>
                        <a:pt x="409162" y="62772"/>
                        <a:pt x="430248" y="59596"/>
                        <a:pt x="450700" y="59850"/>
                      </a:cubicBezTo>
                      <a:cubicBezTo>
                        <a:pt x="457941" y="59978"/>
                        <a:pt x="465182" y="59978"/>
                        <a:pt x="472422" y="60105"/>
                      </a:cubicBezTo>
                      <a:cubicBezTo>
                        <a:pt x="484236" y="60231"/>
                        <a:pt x="495922" y="60358"/>
                        <a:pt x="507736" y="60486"/>
                      </a:cubicBezTo>
                      <a:cubicBezTo>
                        <a:pt x="530728" y="60740"/>
                        <a:pt x="553721" y="61248"/>
                        <a:pt x="576587" y="62137"/>
                      </a:cubicBezTo>
                      <a:lnTo>
                        <a:pt x="581922" y="29865"/>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90" name="Graphic 1018">
                <a:extLst>
                  <a:ext uri="{FF2B5EF4-FFF2-40B4-BE49-F238E27FC236}">
                    <a16:creationId xmlns:a16="http://schemas.microsoft.com/office/drawing/2014/main" id="{01064D3E-43F7-0C48-2F2E-9C2468213B99}"/>
                  </a:ext>
                </a:extLst>
              </p:cNvPr>
              <p:cNvGrpSpPr/>
              <p:nvPr/>
            </p:nvGrpSpPr>
            <p:grpSpPr>
              <a:xfrm>
                <a:off x="9533173" y="6719627"/>
                <a:ext cx="581922" cy="62699"/>
                <a:chOff x="9533173" y="6719627"/>
                <a:chExt cx="581922" cy="62699"/>
              </a:xfrm>
              <a:grpFill/>
            </p:grpSpPr>
            <p:sp>
              <p:nvSpPr>
                <p:cNvPr id="95" name="Freeform 94">
                  <a:extLst>
                    <a:ext uri="{FF2B5EF4-FFF2-40B4-BE49-F238E27FC236}">
                      <a16:creationId xmlns:a16="http://schemas.microsoft.com/office/drawing/2014/main" id="{36CFA038-09F0-87EA-652B-948B2D886437}"/>
                    </a:ext>
                  </a:extLst>
                </p:cNvPr>
                <p:cNvSpPr/>
                <p:nvPr/>
              </p:nvSpPr>
              <p:spPr>
                <a:xfrm>
                  <a:off x="10005342" y="6779732"/>
                  <a:ext cx="35186" cy="930"/>
                </a:xfrm>
                <a:custGeom>
                  <a:avLst/>
                  <a:gdLst>
                    <a:gd name="connsiteX0" fmla="*/ 0 w 35186"/>
                    <a:gd name="connsiteY0" fmla="*/ 0 h 930"/>
                    <a:gd name="connsiteX1" fmla="*/ 508 w 35186"/>
                    <a:gd name="connsiteY1" fmla="*/ 0 h 930"/>
                    <a:gd name="connsiteX2" fmla="*/ 24644 w 35186"/>
                    <a:gd name="connsiteY2" fmla="*/ 889 h 930"/>
                    <a:gd name="connsiteX3" fmla="*/ 35187 w 35186"/>
                    <a:gd name="connsiteY3" fmla="*/ 381 h 930"/>
                    <a:gd name="connsiteX4" fmla="*/ 0 w 35186"/>
                    <a:gd name="connsiteY4" fmla="*/ 0 h 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86" h="930">
                      <a:moveTo>
                        <a:pt x="0" y="0"/>
                      </a:moveTo>
                      <a:cubicBezTo>
                        <a:pt x="127" y="0"/>
                        <a:pt x="381" y="0"/>
                        <a:pt x="508" y="0"/>
                      </a:cubicBezTo>
                      <a:cubicBezTo>
                        <a:pt x="8130" y="889"/>
                        <a:pt x="16514" y="1016"/>
                        <a:pt x="24644" y="889"/>
                      </a:cubicBezTo>
                      <a:cubicBezTo>
                        <a:pt x="28327" y="635"/>
                        <a:pt x="31757" y="635"/>
                        <a:pt x="35187" y="381"/>
                      </a:cubicBezTo>
                      <a:cubicBezTo>
                        <a:pt x="23627" y="254"/>
                        <a:pt x="11814" y="126"/>
                        <a:pt x="0"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96" name="Freeform 95">
                  <a:extLst>
                    <a:ext uri="{FF2B5EF4-FFF2-40B4-BE49-F238E27FC236}">
                      <a16:creationId xmlns:a16="http://schemas.microsoft.com/office/drawing/2014/main" id="{9BF177DC-9123-4A61-7441-53674F61447C}"/>
                    </a:ext>
                  </a:extLst>
                </p:cNvPr>
                <p:cNvSpPr/>
                <p:nvPr/>
              </p:nvSpPr>
              <p:spPr>
                <a:xfrm>
                  <a:off x="9533173" y="6719627"/>
                  <a:ext cx="581922" cy="62699"/>
                </a:xfrm>
                <a:custGeom>
                  <a:avLst/>
                  <a:gdLst>
                    <a:gd name="connsiteX0" fmla="*/ 576459 w 581922"/>
                    <a:gd name="connsiteY0" fmla="*/ 3309 h 62699"/>
                    <a:gd name="connsiteX1" fmla="*/ 569727 w 581922"/>
                    <a:gd name="connsiteY1" fmla="*/ 2547 h 62699"/>
                    <a:gd name="connsiteX2" fmla="*/ 549402 w 581922"/>
                    <a:gd name="connsiteY2" fmla="*/ 768 h 62699"/>
                    <a:gd name="connsiteX3" fmla="*/ 536826 w 581922"/>
                    <a:gd name="connsiteY3" fmla="*/ 895 h 62699"/>
                    <a:gd name="connsiteX4" fmla="*/ 518408 w 581922"/>
                    <a:gd name="connsiteY4" fmla="*/ 1403 h 62699"/>
                    <a:gd name="connsiteX5" fmla="*/ 502020 w 581922"/>
                    <a:gd name="connsiteY5" fmla="*/ 1530 h 62699"/>
                    <a:gd name="connsiteX6" fmla="*/ 499861 w 581922"/>
                    <a:gd name="connsiteY6" fmla="*/ 1276 h 62699"/>
                    <a:gd name="connsiteX7" fmla="*/ 488555 w 581922"/>
                    <a:gd name="connsiteY7" fmla="*/ 1784 h 62699"/>
                    <a:gd name="connsiteX8" fmla="*/ 354539 w 581922"/>
                    <a:gd name="connsiteY8" fmla="*/ 4199 h 62699"/>
                    <a:gd name="connsiteX9" fmla="*/ 307666 w 581922"/>
                    <a:gd name="connsiteY9" fmla="*/ 5088 h 62699"/>
                    <a:gd name="connsiteX10" fmla="*/ 223318 w 581922"/>
                    <a:gd name="connsiteY10" fmla="*/ 2547 h 62699"/>
                    <a:gd name="connsiteX11" fmla="*/ 183558 w 581922"/>
                    <a:gd name="connsiteY11" fmla="*/ 2547 h 62699"/>
                    <a:gd name="connsiteX12" fmla="*/ 153706 w 581922"/>
                    <a:gd name="connsiteY12" fmla="*/ 5 h 62699"/>
                    <a:gd name="connsiteX13" fmla="*/ 118391 w 581922"/>
                    <a:gd name="connsiteY13" fmla="*/ 2166 h 62699"/>
                    <a:gd name="connsiteX14" fmla="*/ 24263 w 581922"/>
                    <a:gd name="connsiteY14" fmla="*/ 4326 h 62699"/>
                    <a:gd name="connsiteX15" fmla="*/ 6225 w 581922"/>
                    <a:gd name="connsiteY15" fmla="*/ 3182 h 62699"/>
                    <a:gd name="connsiteX16" fmla="*/ 0 w 581922"/>
                    <a:gd name="connsiteY16" fmla="*/ 31517 h 62699"/>
                    <a:gd name="connsiteX17" fmla="*/ 6225 w 581922"/>
                    <a:gd name="connsiteY17" fmla="*/ 62137 h 62699"/>
                    <a:gd name="connsiteX18" fmla="*/ 16642 w 581922"/>
                    <a:gd name="connsiteY18" fmla="*/ 62392 h 62699"/>
                    <a:gd name="connsiteX19" fmla="*/ 102894 w 581922"/>
                    <a:gd name="connsiteY19" fmla="*/ 60231 h 62699"/>
                    <a:gd name="connsiteX20" fmla="*/ 337644 w 581922"/>
                    <a:gd name="connsiteY20" fmla="*/ 58199 h 62699"/>
                    <a:gd name="connsiteX21" fmla="*/ 389473 w 581922"/>
                    <a:gd name="connsiteY21" fmla="*/ 59088 h 62699"/>
                    <a:gd name="connsiteX22" fmla="*/ 450701 w 581922"/>
                    <a:gd name="connsiteY22" fmla="*/ 59850 h 62699"/>
                    <a:gd name="connsiteX23" fmla="*/ 472422 w 581922"/>
                    <a:gd name="connsiteY23" fmla="*/ 60105 h 62699"/>
                    <a:gd name="connsiteX24" fmla="*/ 507737 w 581922"/>
                    <a:gd name="connsiteY24" fmla="*/ 60486 h 62699"/>
                    <a:gd name="connsiteX25" fmla="*/ 576587 w 581922"/>
                    <a:gd name="connsiteY25" fmla="*/ 62137 h 62699"/>
                    <a:gd name="connsiteX26" fmla="*/ 581922 w 581922"/>
                    <a:gd name="connsiteY26" fmla="*/ 29865 h 62699"/>
                    <a:gd name="connsiteX27" fmla="*/ 576459 w 581922"/>
                    <a:gd name="connsiteY27" fmla="*/ 3309 h 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22" h="62699">
                      <a:moveTo>
                        <a:pt x="576459" y="3309"/>
                      </a:moveTo>
                      <a:cubicBezTo>
                        <a:pt x="574173" y="3055"/>
                        <a:pt x="572014" y="2801"/>
                        <a:pt x="569727" y="2547"/>
                      </a:cubicBezTo>
                      <a:cubicBezTo>
                        <a:pt x="562614" y="1657"/>
                        <a:pt x="556008" y="895"/>
                        <a:pt x="549402" y="768"/>
                      </a:cubicBezTo>
                      <a:cubicBezTo>
                        <a:pt x="545338" y="514"/>
                        <a:pt x="541400" y="514"/>
                        <a:pt x="536826" y="895"/>
                      </a:cubicBezTo>
                      <a:cubicBezTo>
                        <a:pt x="530983" y="1657"/>
                        <a:pt x="524632" y="1784"/>
                        <a:pt x="518408" y="1403"/>
                      </a:cubicBezTo>
                      <a:cubicBezTo>
                        <a:pt x="518281" y="1403"/>
                        <a:pt x="507229" y="1530"/>
                        <a:pt x="502020" y="1530"/>
                      </a:cubicBezTo>
                      <a:cubicBezTo>
                        <a:pt x="501258" y="1403"/>
                        <a:pt x="500750" y="1276"/>
                        <a:pt x="499861" y="1276"/>
                      </a:cubicBezTo>
                      <a:cubicBezTo>
                        <a:pt x="496431" y="895"/>
                        <a:pt x="492493" y="1276"/>
                        <a:pt x="488555" y="1784"/>
                      </a:cubicBezTo>
                      <a:cubicBezTo>
                        <a:pt x="443968" y="2292"/>
                        <a:pt x="399254" y="1784"/>
                        <a:pt x="354539" y="4199"/>
                      </a:cubicBezTo>
                      <a:cubicBezTo>
                        <a:pt x="338915" y="5088"/>
                        <a:pt x="323417" y="6231"/>
                        <a:pt x="307666" y="5088"/>
                      </a:cubicBezTo>
                      <a:cubicBezTo>
                        <a:pt x="279592" y="3055"/>
                        <a:pt x="251392" y="3055"/>
                        <a:pt x="223318" y="2547"/>
                      </a:cubicBezTo>
                      <a:cubicBezTo>
                        <a:pt x="210107" y="2292"/>
                        <a:pt x="201215" y="5215"/>
                        <a:pt x="183558" y="2547"/>
                      </a:cubicBezTo>
                      <a:cubicBezTo>
                        <a:pt x="175809" y="2039"/>
                        <a:pt x="161200" y="-122"/>
                        <a:pt x="153706" y="5"/>
                      </a:cubicBezTo>
                      <a:cubicBezTo>
                        <a:pt x="139606" y="387"/>
                        <a:pt x="132492" y="1530"/>
                        <a:pt x="118391" y="2166"/>
                      </a:cubicBezTo>
                      <a:cubicBezTo>
                        <a:pt x="87016" y="3436"/>
                        <a:pt x="55639" y="3944"/>
                        <a:pt x="24263" y="4326"/>
                      </a:cubicBezTo>
                      <a:cubicBezTo>
                        <a:pt x="18292" y="4453"/>
                        <a:pt x="12195" y="3817"/>
                        <a:pt x="6225" y="3182"/>
                      </a:cubicBezTo>
                      <a:lnTo>
                        <a:pt x="0" y="31517"/>
                      </a:lnTo>
                      <a:lnTo>
                        <a:pt x="6225" y="62137"/>
                      </a:lnTo>
                      <a:cubicBezTo>
                        <a:pt x="9654" y="62265"/>
                        <a:pt x="13212" y="62265"/>
                        <a:pt x="16642" y="62392"/>
                      </a:cubicBezTo>
                      <a:cubicBezTo>
                        <a:pt x="45477" y="63662"/>
                        <a:pt x="74693" y="60613"/>
                        <a:pt x="102894" y="60231"/>
                      </a:cubicBezTo>
                      <a:cubicBezTo>
                        <a:pt x="181144" y="59342"/>
                        <a:pt x="259395" y="60231"/>
                        <a:pt x="337644" y="58199"/>
                      </a:cubicBezTo>
                      <a:cubicBezTo>
                        <a:pt x="351999" y="57817"/>
                        <a:pt x="386805" y="58579"/>
                        <a:pt x="389473" y="59088"/>
                      </a:cubicBezTo>
                      <a:cubicBezTo>
                        <a:pt x="409162" y="62772"/>
                        <a:pt x="430249" y="59596"/>
                        <a:pt x="450701" y="59850"/>
                      </a:cubicBezTo>
                      <a:cubicBezTo>
                        <a:pt x="457942" y="59978"/>
                        <a:pt x="465182" y="59978"/>
                        <a:pt x="472422" y="60105"/>
                      </a:cubicBezTo>
                      <a:cubicBezTo>
                        <a:pt x="484237" y="60231"/>
                        <a:pt x="495923" y="60358"/>
                        <a:pt x="507737" y="60486"/>
                      </a:cubicBezTo>
                      <a:cubicBezTo>
                        <a:pt x="530729" y="60740"/>
                        <a:pt x="553721" y="61248"/>
                        <a:pt x="576587" y="62137"/>
                      </a:cubicBezTo>
                      <a:lnTo>
                        <a:pt x="581922" y="29865"/>
                      </a:lnTo>
                      <a:lnTo>
                        <a:pt x="576459" y="3309"/>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91" name="Graphic 1018">
                <a:extLst>
                  <a:ext uri="{FF2B5EF4-FFF2-40B4-BE49-F238E27FC236}">
                    <a16:creationId xmlns:a16="http://schemas.microsoft.com/office/drawing/2014/main" id="{42233948-36E1-F1FB-9B48-316127073321}"/>
                  </a:ext>
                </a:extLst>
              </p:cNvPr>
              <p:cNvGrpSpPr/>
              <p:nvPr/>
            </p:nvGrpSpPr>
            <p:grpSpPr>
              <a:xfrm>
                <a:off x="10103790" y="6721607"/>
                <a:ext cx="248410" cy="404995"/>
                <a:chOff x="10103790" y="6721607"/>
                <a:chExt cx="248410" cy="404995"/>
              </a:xfrm>
              <a:grpFill/>
            </p:grpSpPr>
            <p:sp>
              <p:nvSpPr>
                <p:cNvPr id="93" name="Freeform 92">
                  <a:extLst>
                    <a:ext uri="{FF2B5EF4-FFF2-40B4-BE49-F238E27FC236}">
                      <a16:creationId xmlns:a16="http://schemas.microsoft.com/office/drawing/2014/main" id="{3E057C71-93B4-46BE-E437-FEFA1B0BC14D}"/>
                    </a:ext>
                  </a:extLst>
                </p:cNvPr>
                <p:cNvSpPr/>
                <p:nvPr/>
              </p:nvSpPr>
              <p:spPr>
                <a:xfrm>
                  <a:off x="10293148" y="7003100"/>
                  <a:ext cx="931" cy="29732"/>
                </a:xfrm>
                <a:custGeom>
                  <a:avLst/>
                  <a:gdLst>
                    <a:gd name="connsiteX0" fmla="*/ 931 w 931"/>
                    <a:gd name="connsiteY0" fmla="*/ 0 h 29732"/>
                    <a:gd name="connsiteX1" fmla="*/ 931 w 931"/>
                    <a:gd name="connsiteY1" fmla="*/ 509 h 29732"/>
                    <a:gd name="connsiteX2" fmla="*/ 42 w 931"/>
                    <a:gd name="connsiteY2" fmla="*/ 20457 h 29732"/>
                    <a:gd name="connsiteX3" fmla="*/ 550 w 931"/>
                    <a:gd name="connsiteY3" fmla="*/ 29732 h 29732"/>
                    <a:gd name="connsiteX4" fmla="*/ 931 w 931"/>
                    <a:gd name="connsiteY4" fmla="*/ 0 h 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 h="29732">
                      <a:moveTo>
                        <a:pt x="931" y="0"/>
                      </a:moveTo>
                      <a:lnTo>
                        <a:pt x="931" y="509"/>
                      </a:lnTo>
                      <a:cubicBezTo>
                        <a:pt x="42" y="6607"/>
                        <a:pt x="-85" y="13468"/>
                        <a:pt x="42" y="20457"/>
                      </a:cubicBezTo>
                      <a:cubicBezTo>
                        <a:pt x="169" y="23634"/>
                        <a:pt x="296" y="26683"/>
                        <a:pt x="550" y="29732"/>
                      </a:cubicBezTo>
                      <a:cubicBezTo>
                        <a:pt x="677" y="19821"/>
                        <a:pt x="804" y="9911"/>
                        <a:pt x="931" y="0"/>
                      </a:cubicBez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sp>
              <p:nvSpPr>
                <p:cNvPr id="94" name="Freeform 93">
                  <a:extLst>
                    <a:ext uri="{FF2B5EF4-FFF2-40B4-BE49-F238E27FC236}">
                      <a16:creationId xmlns:a16="http://schemas.microsoft.com/office/drawing/2014/main" id="{21260B40-AA29-482B-2AAD-8BA1370EF2D4}"/>
                    </a:ext>
                  </a:extLst>
                </p:cNvPr>
                <p:cNvSpPr/>
                <p:nvPr/>
              </p:nvSpPr>
              <p:spPr>
                <a:xfrm>
                  <a:off x="10103790" y="6721607"/>
                  <a:ext cx="248410" cy="404995"/>
                </a:xfrm>
                <a:custGeom>
                  <a:avLst/>
                  <a:gdLst>
                    <a:gd name="connsiteX0" fmla="*/ 203628 w 248410"/>
                    <a:gd name="connsiteY0" fmla="*/ 404995 h 404995"/>
                    <a:gd name="connsiteX1" fmla="*/ 210996 w 248410"/>
                    <a:gd name="connsiteY1" fmla="*/ 404106 h 404995"/>
                    <a:gd name="connsiteX2" fmla="*/ 231194 w 248410"/>
                    <a:gd name="connsiteY2" fmla="*/ 393814 h 404995"/>
                    <a:gd name="connsiteX3" fmla="*/ 239196 w 248410"/>
                    <a:gd name="connsiteY3" fmla="*/ 382378 h 404995"/>
                    <a:gd name="connsiteX4" fmla="*/ 243642 w 248410"/>
                    <a:gd name="connsiteY4" fmla="*/ 363192 h 404995"/>
                    <a:gd name="connsiteX5" fmla="*/ 245421 w 248410"/>
                    <a:gd name="connsiteY5" fmla="*/ 345785 h 404995"/>
                    <a:gd name="connsiteX6" fmla="*/ 245929 w 248410"/>
                    <a:gd name="connsiteY6" fmla="*/ 343626 h 404995"/>
                    <a:gd name="connsiteX7" fmla="*/ 246564 w 248410"/>
                    <a:gd name="connsiteY7" fmla="*/ 331047 h 404995"/>
                    <a:gd name="connsiteX8" fmla="*/ 248215 w 248410"/>
                    <a:gd name="connsiteY8" fmla="*/ 252905 h 404995"/>
                    <a:gd name="connsiteX9" fmla="*/ 247580 w 248410"/>
                    <a:gd name="connsiteY9" fmla="*/ 213010 h 404995"/>
                    <a:gd name="connsiteX10" fmla="*/ 246310 w 248410"/>
                    <a:gd name="connsiteY10" fmla="*/ 176670 h 404995"/>
                    <a:gd name="connsiteX11" fmla="*/ 245294 w 248410"/>
                    <a:gd name="connsiteY11" fmla="*/ 120510 h 404995"/>
                    <a:gd name="connsiteX12" fmla="*/ 244532 w 248410"/>
                    <a:gd name="connsiteY12" fmla="*/ 73118 h 404995"/>
                    <a:gd name="connsiteX13" fmla="*/ 242626 w 248410"/>
                    <a:gd name="connsiteY13" fmla="*/ 50755 h 404995"/>
                    <a:gd name="connsiteX14" fmla="*/ 237164 w 248410"/>
                    <a:gd name="connsiteY14" fmla="*/ 29028 h 404995"/>
                    <a:gd name="connsiteX15" fmla="*/ 223191 w 248410"/>
                    <a:gd name="connsiteY15" fmla="*/ 14670 h 404995"/>
                    <a:gd name="connsiteX16" fmla="*/ 202358 w 248410"/>
                    <a:gd name="connsiteY16" fmla="*/ 6030 h 404995"/>
                    <a:gd name="connsiteX17" fmla="*/ 172379 w 248410"/>
                    <a:gd name="connsiteY17" fmla="*/ 567 h 404995"/>
                    <a:gd name="connsiteX18" fmla="*/ 131857 w 248410"/>
                    <a:gd name="connsiteY18" fmla="*/ 312 h 404995"/>
                    <a:gd name="connsiteX19" fmla="*/ 24135 w 248410"/>
                    <a:gd name="connsiteY19" fmla="*/ 2346 h 404995"/>
                    <a:gd name="connsiteX20" fmla="*/ 6097 w 248410"/>
                    <a:gd name="connsiteY20" fmla="*/ 1202 h 404995"/>
                    <a:gd name="connsiteX21" fmla="*/ 0 w 248410"/>
                    <a:gd name="connsiteY21" fmla="*/ 29537 h 404995"/>
                    <a:gd name="connsiteX22" fmla="*/ 6097 w 248410"/>
                    <a:gd name="connsiteY22" fmla="*/ 60157 h 404995"/>
                    <a:gd name="connsiteX23" fmla="*/ 16514 w 248410"/>
                    <a:gd name="connsiteY23" fmla="*/ 60412 h 404995"/>
                    <a:gd name="connsiteX24" fmla="*/ 55003 w 248410"/>
                    <a:gd name="connsiteY24" fmla="*/ 59903 h 404995"/>
                    <a:gd name="connsiteX25" fmla="*/ 91588 w 248410"/>
                    <a:gd name="connsiteY25" fmla="*/ 58251 h 404995"/>
                    <a:gd name="connsiteX26" fmla="*/ 141637 w 248410"/>
                    <a:gd name="connsiteY26" fmla="*/ 57870 h 404995"/>
                    <a:gd name="connsiteX27" fmla="*/ 166662 w 248410"/>
                    <a:gd name="connsiteY27" fmla="*/ 58125 h 404995"/>
                    <a:gd name="connsiteX28" fmla="*/ 186733 w 248410"/>
                    <a:gd name="connsiteY28" fmla="*/ 71593 h 404995"/>
                    <a:gd name="connsiteX29" fmla="*/ 190798 w 248410"/>
                    <a:gd name="connsiteY29" fmla="*/ 83282 h 404995"/>
                    <a:gd name="connsiteX30" fmla="*/ 191052 w 248410"/>
                    <a:gd name="connsiteY30" fmla="*/ 95734 h 404995"/>
                    <a:gd name="connsiteX31" fmla="*/ 191306 w 248410"/>
                    <a:gd name="connsiteY31" fmla="*/ 120638 h 404995"/>
                    <a:gd name="connsiteX32" fmla="*/ 192323 w 248410"/>
                    <a:gd name="connsiteY32" fmla="*/ 168920 h 404995"/>
                    <a:gd name="connsiteX33" fmla="*/ 192196 w 248410"/>
                    <a:gd name="connsiteY33" fmla="*/ 192807 h 404995"/>
                    <a:gd name="connsiteX34" fmla="*/ 191433 w 248410"/>
                    <a:gd name="connsiteY34" fmla="*/ 214280 h 404995"/>
                    <a:gd name="connsiteX35" fmla="*/ 189782 w 248410"/>
                    <a:gd name="connsiteY35" fmla="*/ 226986 h 404995"/>
                    <a:gd name="connsiteX36" fmla="*/ 189782 w 248410"/>
                    <a:gd name="connsiteY36" fmla="*/ 238675 h 404995"/>
                    <a:gd name="connsiteX37" fmla="*/ 190671 w 248410"/>
                    <a:gd name="connsiteY37" fmla="*/ 263070 h 404995"/>
                    <a:gd name="connsiteX38" fmla="*/ 190417 w 248410"/>
                    <a:gd name="connsiteY38" fmla="*/ 281494 h 404995"/>
                    <a:gd name="connsiteX39" fmla="*/ 190035 w 248410"/>
                    <a:gd name="connsiteY39" fmla="*/ 311226 h 404995"/>
                    <a:gd name="connsiteX40" fmla="*/ 185208 w 248410"/>
                    <a:gd name="connsiteY40" fmla="*/ 339052 h 404995"/>
                    <a:gd name="connsiteX41" fmla="*/ 160057 w 248410"/>
                    <a:gd name="connsiteY41" fmla="*/ 351630 h 404995"/>
                    <a:gd name="connsiteX42" fmla="*/ 182033 w 248410"/>
                    <a:gd name="connsiteY42" fmla="*/ 387079 h 404995"/>
                    <a:gd name="connsiteX43" fmla="*/ 203628 w 248410"/>
                    <a:gd name="connsiteY43" fmla="*/ 404995 h 40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8410" h="404995">
                      <a:moveTo>
                        <a:pt x="203628" y="404995"/>
                      </a:moveTo>
                      <a:cubicBezTo>
                        <a:pt x="206041" y="404868"/>
                        <a:pt x="208455" y="404614"/>
                        <a:pt x="210996" y="404106"/>
                      </a:cubicBezTo>
                      <a:cubicBezTo>
                        <a:pt x="218871" y="402454"/>
                        <a:pt x="225858" y="398896"/>
                        <a:pt x="231194" y="393814"/>
                      </a:cubicBezTo>
                      <a:cubicBezTo>
                        <a:pt x="234623" y="390765"/>
                        <a:pt x="237291" y="387207"/>
                        <a:pt x="239196" y="382378"/>
                      </a:cubicBezTo>
                      <a:cubicBezTo>
                        <a:pt x="241609" y="376025"/>
                        <a:pt x="242753" y="369419"/>
                        <a:pt x="243642" y="363192"/>
                      </a:cubicBezTo>
                      <a:cubicBezTo>
                        <a:pt x="243642" y="362939"/>
                        <a:pt x="244785" y="351376"/>
                        <a:pt x="245421" y="345785"/>
                      </a:cubicBezTo>
                      <a:cubicBezTo>
                        <a:pt x="245547" y="345150"/>
                        <a:pt x="245674" y="344515"/>
                        <a:pt x="245929" y="343626"/>
                      </a:cubicBezTo>
                      <a:cubicBezTo>
                        <a:pt x="246691" y="340322"/>
                        <a:pt x="246691" y="335748"/>
                        <a:pt x="246564" y="331047"/>
                      </a:cubicBezTo>
                      <a:cubicBezTo>
                        <a:pt x="248597" y="306652"/>
                        <a:pt x="248597" y="281240"/>
                        <a:pt x="248215" y="252905"/>
                      </a:cubicBezTo>
                      <a:lnTo>
                        <a:pt x="247580" y="213010"/>
                      </a:lnTo>
                      <a:lnTo>
                        <a:pt x="246310" y="176670"/>
                      </a:lnTo>
                      <a:cubicBezTo>
                        <a:pt x="245421" y="157866"/>
                        <a:pt x="244404" y="138934"/>
                        <a:pt x="245294" y="120510"/>
                      </a:cubicBezTo>
                      <a:cubicBezTo>
                        <a:pt x="246056" y="104246"/>
                        <a:pt x="245547" y="88364"/>
                        <a:pt x="244532" y="73118"/>
                      </a:cubicBezTo>
                      <a:lnTo>
                        <a:pt x="242626" y="50755"/>
                      </a:lnTo>
                      <a:cubicBezTo>
                        <a:pt x="242118" y="43386"/>
                        <a:pt x="241102" y="36016"/>
                        <a:pt x="237164" y="29028"/>
                      </a:cubicBezTo>
                      <a:cubicBezTo>
                        <a:pt x="233734" y="22548"/>
                        <a:pt x="228780" y="18355"/>
                        <a:pt x="223191" y="14670"/>
                      </a:cubicBezTo>
                      <a:cubicBezTo>
                        <a:pt x="217474" y="11113"/>
                        <a:pt x="210614" y="7936"/>
                        <a:pt x="202358" y="6030"/>
                      </a:cubicBezTo>
                      <a:cubicBezTo>
                        <a:pt x="194735" y="4760"/>
                        <a:pt x="180890" y="1075"/>
                        <a:pt x="172379" y="567"/>
                      </a:cubicBezTo>
                      <a:cubicBezTo>
                        <a:pt x="156754" y="-450"/>
                        <a:pt x="148116" y="186"/>
                        <a:pt x="131857" y="312"/>
                      </a:cubicBezTo>
                      <a:cubicBezTo>
                        <a:pt x="95526" y="1329"/>
                        <a:pt x="58433" y="1964"/>
                        <a:pt x="24135" y="2346"/>
                      </a:cubicBezTo>
                      <a:cubicBezTo>
                        <a:pt x="18165" y="2473"/>
                        <a:pt x="12068" y="1837"/>
                        <a:pt x="6097" y="1202"/>
                      </a:cubicBezTo>
                      <a:lnTo>
                        <a:pt x="0" y="29537"/>
                      </a:lnTo>
                      <a:lnTo>
                        <a:pt x="6097" y="60157"/>
                      </a:lnTo>
                      <a:lnTo>
                        <a:pt x="16514" y="60412"/>
                      </a:lnTo>
                      <a:cubicBezTo>
                        <a:pt x="32011" y="61047"/>
                        <a:pt x="42300" y="60539"/>
                        <a:pt x="55003" y="59903"/>
                      </a:cubicBezTo>
                      <a:cubicBezTo>
                        <a:pt x="67198" y="59268"/>
                        <a:pt x="79647" y="58378"/>
                        <a:pt x="91588" y="58251"/>
                      </a:cubicBezTo>
                      <a:lnTo>
                        <a:pt x="141637" y="57870"/>
                      </a:lnTo>
                      <a:cubicBezTo>
                        <a:pt x="150022" y="57998"/>
                        <a:pt x="158405" y="57362"/>
                        <a:pt x="166662" y="58125"/>
                      </a:cubicBezTo>
                      <a:cubicBezTo>
                        <a:pt x="174919" y="59395"/>
                        <a:pt x="182541" y="64478"/>
                        <a:pt x="186733" y="71593"/>
                      </a:cubicBezTo>
                      <a:cubicBezTo>
                        <a:pt x="188893" y="75150"/>
                        <a:pt x="190290" y="79216"/>
                        <a:pt x="190798" y="83282"/>
                      </a:cubicBezTo>
                      <a:cubicBezTo>
                        <a:pt x="191179" y="87475"/>
                        <a:pt x="190925" y="91541"/>
                        <a:pt x="191052" y="95734"/>
                      </a:cubicBezTo>
                      <a:lnTo>
                        <a:pt x="191306" y="120638"/>
                      </a:lnTo>
                      <a:cubicBezTo>
                        <a:pt x="191560" y="137155"/>
                        <a:pt x="191814" y="154308"/>
                        <a:pt x="192323" y="168920"/>
                      </a:cubicBezTo>
                      <a:cubicBezTo>
                        <a:pt x="192449" y="174510"/>
                        <a:pt x="192449" y="184167"/>
                        <a:pt x="192196" y="192807"/>
                      </a:cubicBezTo>
                      <a:cubicBezTo>
                        <a:pt x="191941" y="203607"/>
                        <a:pt x="191687" y="213010"/>
                        <a:pt x="191433" y="214280"/>
                      </a:cubicBezTo>
                      <a:cubicBezTo>
                        <a:pt x="190544" y="219743"/>
                        <a:pt x="190035" y="222920"/>
                        <a:pt x="189782" y="226986"/>
                      </a:cubicBezTo>
                      <a:cubicBezTo>
                        <a:pt x="189528" y="230797"/>
                        <a:pt x="189655" y="234736"/>
                        <a:pt x="189782" y="238675"/>
                      </a:cubicBezTo>
                      <a:cubicBezTo>
                        <a:pt x="190035" y="246807"/>
                        <a:pt x="190798" y="254430"/>
                        <a:pt x="190671" y="263070"/>
                      </a:cubicBezTo>
                      <a:cubicBezTo>
                        <a:pt x="190544" y="269169"/>
                        <a:pt x="190544" y="275268"/>
                        <a:pt x="190417" y="281494"/>
                      </a:cubicBezTo>
                      <a:cubicBezTo>
                        <a:pt x="190290" y="291405"/>
                        <a:pt x="190163" y="301315"/>
                        <a:pt x="190035" y="311226"/>
                      </a:cubicBezTo>
                      <a:cubicBezTo>
                        <a:pt x="189655" y="320628"/>
                        <a:pt x="191179" y="331047"/>
                        <a:pt x="185208" y="339052"/>
                      </a:cubicBezTo>
                      <a:cubicBezTo>
                        <a:pt x="179873" y="347184"/>
                        <a:pt x="170093" y="352011"/>
                        <a:pt x="160057" y="351630"/>
                      </a:cubicBezTo>
                      <a:lnTo>
                        <a:pt x="182033" y="387079"/>
                      </a:lnTo>
                      <a:lnTo>
                        <a:pt x="203628" y="404995"/>
                      </a:lnTo>
                      <a:close/>
                    </a:path>
                  </a:pathLst>
                </a:custGeom>
                <a:grpFill/>
                <a:ln w="12692" cap="flat">
                  <a:noFill/>
                  <a:prstDash val="solid"/>
                  <a:miter/>
                </a:ln>
              </p:spPr>
              <p:txBody>
                <a:bodyPr rtlCol="0" anchor="ctr"/>
                <a:lstStyle/>
                <a:p>
                  <a:endParaRPr lang="en-US" dirty="0">
                    <a:latin typeface="Roboto Condensed" panose="02000000000000000000" pitchFamily="2" charset="0"/>
                  </a:endParaRPr>
                </a:p>
              </p:txBody>
            </p:sp>
          </p:grpSp>
        </p:grpSp>
        <p:sp>
          <p:nvSpPr>
            <p:cNvPr id="526" name="TextBox 525">
              <a:extLst>
                <a:ext uri="{FF2B5EF4-FFF2-40B4-BE49-F238E27FC236}">
                  <a16:creationId xmlns:a16="http://schemas.microsoft.com/office/drawing/2014/main" id="{E33B3383-A739-23CD-3C90-5677C643F08D}"/>
                </a:ext>
              </a:extLst>
            </p:cNvPr>
            <p:cNvSpPr txBox="1"/>
            <p:nvPr/>
          </p:nvSpPr>
          <p:spPr>
            <a:xfrm>
              <a:off x="507252" y="6765242"/>
              <a:ext cx="3941144" cy="307777"/>
            </a:xfrm>
            <a:prstGeom prst="rect">
              <a:avLst/>
            </a:prstGeom>
            <a:noFill/>
          </p:spPr>
          <p:txBody>
            <a:bodyPr wrap="none" rtlCol="0">
              <a:spAutoFit/>
            </a:bodyPr>
            <a:lstStyle/>
            <a:p>
              <a:pPr algn="l"/>
              <a:r>
                <a:rPr lang="en-US" sz="1400" spc="30" dirty="0">
                  <a:solidFill>
                    <a:srgbClr val="FFFFFF"/>
                  </a:solidFill>
                  <a:latin typeface="Londrina Solid" pitchFamily="2" charset="77"/>
                  <a:sym typeface="LondrinaSolid-Black"/>
                  <a:rtl val="0"/>
                </a:rPr>
                <a:t>Share your thoughts and read the opinions of others</a:t>
              </a:r>
            </a:p>
          </p:txBody>
        </p:sp>
        <p:grpSp>
          <p:nvGrpSpPr>
            <p:cNvPr id="527" name="Graphic 1018">
              <a:extLst>
                <a:ext uri="{FF2B5EF4-FFF2-40B4-BE49-F238E27FC236}">
                  <a16:creationId xmlns:a16="http://schemas.microsoft.com/office/drawing/2014/main" id="{ADD21667-A2DB-6893-098F-9805FDE4719D}"/>
                </a:ext>
              </a:extLst>
            </p:cNvPr>
            <p:cNvGrpSpPr/>
            <p:nvPr/>
          </p:nvGrpSpPr>
          <p:grpSpPr>
            <a:xfrm>
              <a:off x="9842871" y="6781129"/>
              <a:ext cx="288103" cy="288423"/>
              <a:chOff x="9842871" y="6781129"/>
              <a:chExt cx="288103" cy="288423"/>
            </a:xfrm>
            <a:solidFill>
              <a:srgbClr val="FFFFFF"/>
            </a:solidFill>
          </p:grpSpPr>
          <p:sp>
            <p:nvSpPr>
              <p:cNvPr id="536" name="Freeform 535">
                <a:extLst>
                  <a:ext uri="{FF2B5EF4-FFF2-40B4-BE49-F238E27FC236}">
                    <a16:creationId xmlns:a16="http://schemas.microsoft.com/office/drawing/2014/main" id="{5505059B-1609-19A1-1560-6FBFD7316396}"/>
                  </a:ext>
                </a:extLst>
              </p:cNvPr>
              <p:cNvSpPr/>
              <p:nvPr/>
            </p:nvSpPr>
            <p:spPr>
              <a:xfrm>
                <a:off x="9964438" y="6875343"/>
                <a:ext cx="44714" cy="44533"/>
              </a:xfrm>
              <a:custGeom>
                <a:avLst/>
                <a:gdLst>
                  <a:gd name="connsiteX0" fmla="*/ 38236 w 44714"/>
                  <a:gd name="connsiteY0" fmla="*/ 6798 h 44533"/>
                  <a:gd name="connsiteX1" fmla="*/ 30995 w 44714"/>
                  <a:gd name="connsiteY1" fmla="*/ 1715 h 44533"/>
                  <a:gd name="connsiteX2" fmla="*/ 13847 w 44714"/>
                  <a:gd name="connsiteY2" fmla="*/ 1715 h 44533"/>
                  <a:gd name="connsiteX3" fmla="*/ 6733 w 44714"/>
                  <a:gd name="connsiteY3" fmla="*/ 6798 h 44533"/>
                  <a:gd name="connsiteX4" fmla="*/ 1906 w 44714"/>
                  <a:gd name="connsiteY4" fmla="*/ 13659 h 44533"/>
                  <a:gd name="connsiteX5" fmla="*/ 0 w 44714"/>
                  <a:gd name="connsiteY5" fmla="*/ 22553 h 44533"/>
                  <a:gd name="connsiteX6" fmla="*/ 1906 w 44714"/>
                  <a:gd name="connsiteY6" fmla="*/ 31193 h 44533"/>
                  <a:gd name="connsiteX7" fmla="*/ 6733 w 44714"/>
                  <a:gd name="connsiteY7" fmla="*/ 38181 h 44533"/>
                  <a:gd name="connsiteX8" fmla="*/ 13847 w 44714"/>
                  <a:gd name="connsiteY8" fmla="*/ 42882 h 44533"/>
                  <a:gd name="connsiteX9" fmla="*/ 22357 w 44714"/>
                  <a:gd name="connsiteY9" fmla="*/ 44534 h 44533"/>
                  <a:gd name="connsiteX10" fmla="*/ 30868 w 44714"/>
                  <a:gd name="connsiteY10" fmla="*/ 42882 h 44533"/>
                  <a:gd name="connsiteX11" fmla="*/ 37982 w 44714"/>
                  <a:gd name="connsiteY11" fmla="*/ 38181 h 44533"/>
                  <a:gd name="connsiteX12" fmla="*/ 42809 w 44714"/>
                  <a:gd name="connsiteY12" fmla="*/ 31193 h 44533"/>
                  <a:gd name="connsiteX13" fmla="*/ 44715 w 44714"/>
                  <a:gd name="connsiteY13" fmla="*/ 22553 h 44533"/>
                  <a:gd name="connsiteX14" fmla="*/ 42809 w 44714"/>
                  <a:gd name="connsiteY14" fmla="*/ 13659 h 44533"/>
                  <a:gd name="connsiteX15" fmla="*/ 38236 w 44714"/>
                  <a:gd name="connsiteY15" fmla="*/ 6798 h 4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14" h="44533">
                    <a:moveTo>
                      <a:pt x="38236" y="6798"/>
                    </a:moveTo>
                    <a:cubicBezTo>
                      <a:pt x="36204" y="4510"/>
                      <a:pt x="33790" y="2859"/>
                      <a:pt x="30995" y="1715"/>
                    </a:cubicBezTo>
                    <a:cubicBezTo>
                      <a:pt x="25533" y="-572"/>
                      <a:pt x="19309" y="-572"/>
                      <a:pt x="13847" y="1715"/>
                    </a:cubicBezTo>
                    <a:cubicBezTo>
                      <a:pt x="11051" y="2859"/>
                      <a:pt x="8638" y="4637"/>
                      <a:pt x="6733" y="6798"/>
                    </a:cubicBezTo>
                    <a:cubicBezTo>
                      <a:pt x="4827" y="8703"/>
                      <a:pt x="3176" y="11117"/>
                      <a:pt x="1906" y="13659"/>
                    </a:cubicBezTo>
                    <a:cubicBezTo>
                      <a:pt x="635" y="16327"/>
                      <a:pt x="0" y="19249"/>
                      <a:pt x="0" y="22553"/>
                    </a:cubicBezTo>
                    <a:cubicBezTo>
                      <a:pt x="0" y="25602"/>
                      <a:pt x="635" y="28524"/>
                      <a:pt x="1906" y="31193"/>
                    </a:cubicBezTo>
                    <a:cubicBezTo>
                      <a:pt x="3176" y="33861"/>
                      <a:pt x="4700" y="36275"/>
                      <a:pt x="6733" y="38181"/>
                    </a:cubicBezTo>
                    <a:cubicBezTo>
                      <a:pt x="8765" y="40214"/>
                      <a:pt x="11179" y="41739"/>
                      <a:pt x="13847" y="42882"/>
                    </a:cubicBezTo>
                    <a:cubicBezTo>
                      <a:pt x="16514" y="44026"/>
                      <a:pt x="19436" y="44534"/>
                      <a:pt x="22357" y="44534"/>
                    </a:cubicBezTo>
                    <a:cubicBezTo>
                      <a:pt x="25279" y="44534"/>
                      <a:pt x="28201" y="44026"/>
                      <a:pt x="30868" y="42882"/>
                    </a:cubicBezTo>
                    <a:cubicBezTo>
                      <a:pt x="33536" y="41739"/>
                      <a:pt x="35950" y="40214"/>
                      <a:pt x="37982" y="38181"/>
                    </a:cubicBezTo>
                    <a:cubicBezTo>
                      <a:pt x="40015" y="36148"/>
                      <a:pt x="41539" y="33861"/>
                      <a:pt x="42809" y="31193"/>
                    </a:cubicBezTo>
                    <a:cubicBezTo>
                      <a:pt x="44080" y="28397"/>
                      <a:pt x="44715" y="25475"/>
                      <a:pt x="44715" y="22553"/>
                    </a:cubicBezTo>
                    <a:cubicBezTo>
                      <a:pt x="44715" y="19377"/>
                      <a:pt x="44080" y="16327"/>
                      <a:pt x="42809" y="13659"/>
                    </a:cubicBezTo>
                    <a:cubicBezTo>
                      <a:pt x="41666" y="10863"/>
                      <a:pt x="40142" y="8576"/>
                      <a:pt x="38236" y="6798"/>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37" name="Freeform 536">
                <a:hlinkClick r:id="rId6"/>
                <a:extLst>
                  <a:ext uri="{FF2B5EF4-FFF2-40B4-BE49-F238E27FC236}">
                    <a16:creationId xmlns:a16="http://schemas.microsoft.com/office/drawing/2014/main" id="{871C1D08-B823-E708-B478-3F6BBB1B1F2C}"/>
                  </a:ext>
                </a:extLst>
              </p:cNvPr>
              <p:cNvSpPr/>
              <p:nvPr/>
            </p:nvSpPr>
            <p:spPr>
              <a:xfrm>
                <a:off x="9842871" y="6781129"/>
                <a:ext cx="288103" cy="288423"/>
              </a:xfrm>
              <a:custGeom>
                <a:avLst/>
                <a:gdLst>
                  <a:gd name="connsiteX0" fmla="*/ 144052 w 288103"/>
                  <a:gd name="connsiteY0" fmla="*/ 0 h 288423"/>
                  <a:gd name="connsiteX1" fmla="*/ 0 w 288103"/>
                  <a:gd name="connsiteY1" fmla="*/ 144211 h 288423"/>
                  <a:gd name="connsiteX2" fmla="*/ 144052 w 288103"/>
                  <a:gd name="connsiteY2" fmla="*/ 288424 h 288423"/>
                  <a:gd name="connsiteX3" fmla="*/ 288103 w 288103"/>
                  <a:gd name="connsiteY3" fmla="*/ 144211 h 288423"/>
                  <a:gd name="connsiteX4" fmla="*/ 144052 w 288103"/>
                  <a:gd name="connsiteY4" fmla="*/ 0 h 288423"/>
                  <a:gd name="connsiteX5" fmla="*/ 202612 w 288103"/>
                  <a:gd name="connsiteY5" fmla="*/ 124390 h 288423"/>
                  <a:gd name="connsiteX6" fmla="*/ 201088 w 288103"/>
                  <a:gd name="connsiteY6" fmla="*/ 132141 h 288423"/>
                  <a:gd name="connsiteX7" fmla="*/ 198547 w 288103"/>
                  <a:gd name="connsiteY7" fmla="*/ 139256 h 288423"/>
                  <a:gd name="connsiteX8" fmla="*/ 195244 w 288103"/>
                  <a:gd name="connsiteY8" fmla="*/ 145990 h 288423"/>
                  <a:gd name="connsiteX9" fmla="*/ 144052 w 288103"/>
                  <a:gd name="connsiteY9" fmla="*/ 234677 h 288423"/>
                  <a:gd name="connsiteX10" fmla="*/ 92858 w 288103"/>
                  <a:gd name="connsiteY10" fmla="*/ 146118 h 288423"/>
                  <a:gd name="connsiteX11" fmla="*/ 89556 w 288103"/>
                  <a:gd name="connsiteY11" fmla="*/ 139383 h 288423"/>
                  <a:gd name="connsiteX12" fmla="*/ 87016 w 288103"/>
                  <a:gd name="connsiteY12" fmla="*/ 132268 h 288423"/>
                  <a:gd name="connsiteX13" fmla="*/ 85491 w 288103"/>
                  <a:gd name="connsiteY13" fmla="*/ 124390 h 288423"/>
                  <a:gd name="connsiteX14" fmla="*/ 84983 w 288103"/>
                  <a:gd name="connsiteY14" fmla="*/ 116640 h 288423"/>
                  <a:gd name="connsiteX15" fmla="*/ 89683 w 288103"/>
                  <a:gd name="connsiteY15" fmla="*/ 93388 h 288423"/>
                  <a:gd name="connsiteX16" fmla="*/ 102259 w 288103"/>
                  <a:gd name="connsiteY16" fmla="*/ 74711 h 288423"/>
                  <a:gd name="connsiteX17" fmla="*/ 121187 w 288103"/>
                  <a:gd name="connsiteY17" fmla="*/ 62132 h 288423"/>
                  <a:gd name="connsiteX18" fmla="*/ 144052 w 288103"/>
                  <a:gd name="connsiteY18" fmla="*/ 57430 h 288423"/>
                  <a:gd name="connsiteX19" fmla="*/ 166917 w 288103"/>
                  <a:gd name="connsiteY19" fmla="*/ 62132 h 288423"/>
                  <a:gd name="connsiteX20" fmla="*/ 185844 w 288103"/>
                  <a:gd name="connsiteY20" fmla="*/ 74711 h 288423"/>
                  <a:gd name="connsiteX21" fmla="*/ 198547 w 288103"/>
                  <a:gd name="connsiteY21" fmla="*/ 93388 h 288423"/>
                  <a:gd name="connsiteX22" fmla="*/ 203247 w 288103"/>
                  <a:gd name="connsiteY22" fmla="*/ 116640 h 288423"/>
                  <a:gd name="connsiteX23" fmla="*/ 202612 w 288103"/>
                  <a:gd name="connsiteY23" fmla="*/ 124390 h 28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8103" h="288423">
                    <a:moveTo>
                      <a:pt x="144052" y="0"/>
                    </a:moveTo>
                    <a:cubicBezTo>
                      <a:pt x="64658" y="0"/>
                      <a:pt x="0" y="64673"/>
                      <a:pt x="0" y="144211"/>
                    </a:cubicBezTo>
                    <a:cubicBezTo>
                      <a:pt x="0" y="223750"/>
                      <a:pt x="64658" y="288424"/>
                      <a:pt x="144052" y="288424"/>
                    </a:cubicBezTo>
                    <a:cubicBezTo>
                      <a:pt x="223445" y="288424"/>
                      <a:pt x="288103" y="223750"/>
                      <a:pt x="288103" y="144211"/>
                    </a:cubicBezTo>
                    <a:cubicBezTo>
                      <a:pt x="288103" y="64673"/>
                      <a:pt x="223445" y="0"/>
                      <a:pt x="144052" y="0"/>
                    </a:cubicBezTo>
                    <a:close/>
                    <a:moveTo>
                      <a:pt x="202612" y="124390"/>
                    </a:moveTo>
                    <a:cubicBezTo>
                      <a:pt x="202231" y="127059"/>
                      <a:pt x="201723" y="129600"/>
                      <a:pt x="201088" y="132141"/>
                    </a:cubicBezTo>
                    <a:cubicBezTo>
                      <a:pt x="200326" y="134555"/>
                      <a:pt x="199563" y="136842"/>
                      <a:pt x="198547" y="139256"/>
                    </a:cubicBezTo>
                    <a:cubicBezTo>
                      <a:pt x="197531" y="141670"/>
                      <a:pt x="196388" y="143958"/>
                      <a:pt x="195244" y="145990"/>
                    </a:cubicBezTo>
                    <a:lnTo>
                      <a:pt x="144052" y="234677"/>
                    </a:lnTo>
                    <a:lnTo>
                      <a:pt x="92858" y="146118"/>
                    </a:lnTo>
                    <a:cubicBezTo>
                      <a:pt x="91716" y="144084"/>
                      <a:pt x="90572" y="141797"/>
                      <a:pt x="89556" y="139383"/>
                    </a:cubicBezTo>
                    <a:cubicBezTo>
                      <a:pt x="88540" y="136969"/>
                      <a:pt x="87651" y="134555"/>
                      <a:pt x="87016" y="132268"/>
                    </a:cubicBezTo>
                    <a:cubicBezTo>
                      <a:pt x="86253" y="129727"/>
                      <a:pt x="85745" y="127059"/>
                      <a:pt x="85491" y="124390"/>
                    </a:cubicBezTo>
                    <a:cubicBezTo>
                      <a:pt x="85110" y="121723"/>
                      <a:pt x="84983" y="119181"/>
                      <a:pt x="84983" y="116640"/>
                    </a:cubicBezTo>
                    <a:cubicBezTo>
                      <a:pt x="84983" y="108381"/>
                      <a:pt x="86507" y="100630"/>
                      <a:pt x="89683" y="93388"/>
                    </a:cubicBezTo>
                    <a:cubicBezTo>
                      <a:pt x="92732" y="86273"/>
                      <a:pt x="97051" y="80047"/>
                      <a:pt x="102259" y="74711"/>
                    </a:cubicBezTo>
                    <a:cubicBezTo>
                      <a:pt x="107721" y="69374"/>
                      <a:pt x="114200" y="65181"/>
                      <a:pt x="121187" y="62132"/>
                    </a:cubicBezTo>
                    <a:cubicBezTo>
                      <a:pt x="128300" y="59082"/>
                      <a:pt x="136049" y="57430"/>
                      <a:pt x="144052" y="57430"/>
                    </a:cubicBezTo>
                    <a:cubicBezTo>
                      <a:pt x="152055" y="57430"/>
                      <a:pt x="159803" y="58955"/>
                      <a:pt x="166917" y="62132"/>
                    </a:cubicBezTo>
                    <a:cubicBezTo>
                      <a:pt x="174030" y="65181"/>
                      <a:pt x="180382" y="69501"/>
                      <a:pt x="185844" y="74711"/>
                    </a:cubicBezTo>
                    <a:cubicBezTo>
                      <a:pt x="191180" y="80047"/>
                      <a:pt x="195371" y="86273"/>
                      <a:pt x="198547" y="93388"/>
                    </a:cubicBezTo>
                    <a:cubicBezTo>
                      <a:pt x="201596" y="100503"/>
                      <a:pt x="203247" y="108381"/>
                      <a:pt x="203247" y="116640"/>
                    </a:cubicBezTo>
                    <a:cubicBezTo>
                      <a:pt x="203121" y="119054"/>
                      <a:pt x="202993" y="121723"/>
                      <a:pt x="202612" y="124390"/>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28" name="Graphic 1018">
              <a:extLst>
                <a:ext uri="{FF2B5EF4-FFF2-40B4-BE49-F238E27FC236}">
                  <a16:creationId xmlns:a16="http://schemas.microsoft.com/office/drawing/2014/main" id="{7BEACF88-B76C-B3ED-2CEF-FFB970C87086}"/>
                </a:ext>
              </a:extLst>
            </p:cNvPr>
            <p:cNvGrpSpPr/>
            <p:nvPr/>
          </p:nvGrpSpPr>
          <p:grpSpPr>
            <a:xfrm>
              <a:off x="9057957" y="6781129"/>
              <a:ext cx="288102" cy="288423"/>
              <a:chOff x="9057957" y="6781129"/>
              <a:chExt cx="288102" cy="288423"/>
            </a:xfrm>
            <a:solidFill>
              <a:srgbClr val="FFFFFF"/>
            </a:solidFill>
          </p:grpSpPr>
          <p:sp>
            <p:nvSpPr>
              <p:cNvPr id="534" name="Freeform 533">
                <a:extLst>
                  <a:ext uri="{FF2B5EF4-FFF2-40B4-BE49-F238E27FC236}">
                    <a16:creationId xmlns:a16="http://schemas.microsoft.com/office/drawing/2014/main" id="{222DA5C3-0782-FAE6-C660-2CA203821304}"/>
                  </a:ext>
                </a:extLst>
              </p:cNvPr>
              <p:cNvSpPr/>
              <p:nvPr/>
            </p:nvSpPr>
            <p:spPr>
              <a:xfrm>
                <a:off x="9111690" y="6867275"/>
                <a:ext cx="180636" cy="116131"/>
              </a:xfrm>
              <a:custGeom>
                <a:avLst/>
                <a:gdLst>
                  <a:gd name="connsiteX0" fmla="*/ 0 w 180636"/>
                  <a:gd name="connsiteY0" fmla="*/ 116132 h 116131"/>
                  <a:gd name="connsiteX1" fmla="*/ 180636 w 180636"/>
                  <a:gd name="connsiteY1" fmla="*/ 116132 h 116131"/>
                  <a:gd name="connsiteX2" fmla="*/ 180636 w 180636"/>
                  <a:gd name="connsiteY2" fmla="*/ 0 h 116131"/>
                  <a:gd name="connsiteX3" fmla="*/ 0 w 180636"/>
                  <a:gd name="connsiteY3" fmla="*/ 0 h 116131"/>
                  <a:gd name="connsiteX4" fmla="*/ 0 w 180636"/>
                  <a:gd name="connsiteY4" fmla="*/ 116132 h 116131"/>
                  <a:gd name="connsiteX5" fmla="*/ 9019 w 180636"/>
                  <a:gd name="connsiteY5" fmla="*/ 101520 h 116131"/>
                  <a:gd name="connsiteX6" fmla="*/ 9019 w 180636"/>
                  <a:gd name="connsiteY6" fmla="*/ 12960 h 116131"/>
                  <a:gd name="connsiteX7" fmla="*/ 53225 w 180636"/>
                  <a:gd name="connsiteY7" fmla="*/ 57304 h 116131"/>
                  <a:gd name="connsiteX8" fmla="*/ 9019 w 180636"/>
                  <a:gd name="connsiteY8" fmla="*/ 101520 h 116131"/>
                  <a:gd name="connsiteX9" fmla="*/ 84093 w 180636"/>
                  <a:gd name="connsiteY9" fmla="*/ 86401 h 116131"/>
                  <a:gd name="connsiteX10" fmla="*/ 96543 w 180636"/>
                  <a:gd name="connsiteY10" fmla="*/ 86401 h 116131"/>
                  <a:gd name="connsiteX11" fmla="*/ 101878 w 180636"/>
                  <a:gd name="connsiteY11" fmla="*/ 82588 h 116131"/>
                  <a:gd name="connsiteX12" fmla="*/ 120932 w 180636"/>
                  <a:gd name="connsiteY12" fmla="*/ 63529 h 116131"/>
                  <a:gd name="connsiteX13" fmla="*/ 164758 w 180636"/>
                  <a:gd name="connsiteY13" fmla="*/ 106984 h 116131"/>
                  <a:gd name="connsiteX14" fmla="*/ 15879 w 180636"/>
                  <a:gd name="connsiteY14" fmla="*/ 106984 h 116131"/>
                  <a:gd name="connsiteX15" fmla="*/ 59704 w 180636"/>
                  <a:gd name="connsiteY15" fmla="*/ 63529 h 116131"/>
                  <a:gd name="connsiteX16" fmla="*/ 78631 w 180636"/>
                  <a:gd name="connsiteY16" fmla="*/ 82588 h 116131"/>
                  <a:gd name="connsiteX17" fmla="*/ 84093 w 180636"/>
                  <a:gd name="connsiteY17" fmla="*/ 86401 h 116131"/>
                  <a:gd name="connsiteX18" fmla="*/ 95526 w 180636"/>
                  <a:gd name="connsiteY18" fmla="*/ 76235 h 116131"/>
                  <a:gd name="connsiteX19" fmla="*/ 90318 w 180636"/>
                  <a:gd name="connsiteY19" fmla="*/ 78522 h 116131"/>
                  <a:gd name="connsiteX20" fmla="*/ 85110 w 180636"/>
                  <a:gd name="connsiteY20" fmla="*/ 76235 h 116131"/>
                  <a:gd name="connsiteX21" fmla="*/ 17530 w 180636"/>
                  <a:gd name="connsiteY21" fmla="*/ 9021 h 116131"/>
                  <a:gd name="connsiteX22" fmla="*/ 163106 w 180636"/>
                  <a:gd name="connsiteY22" fmla="*/ 9021 h 116131"/>
                  <a:gd name="connsiteX23" fmla="*/ 95526 w 180636"/>
                  <a:gd name="connsiteY23" fmla="*/ 76235 h 116131"/>
                  <a:gd name="connsiteX24" fmla="*/ 127411 w 180636"/>
                  <a:gd name="connsiteY24" fmla="*/ 57176 h 116131"/>
                  <a:gd name="connsiteX25" fmla="*/ 171617 w 180636"/>
                  <a:gd name="connsiteY25" fmla="*/ 12833 h 116131"/>
                  <a:gd name="connsiteX26" fmla="*/ 171617 w 180636"/>
                  <a:gd name="connsiteY26" fmla="*/ 101393 h 116131"/>
                  <a:gd name="connsiteX27" fmla="*/ 127411 w 180636"/>
                  <a:gd name="connsiteY27" fmla="*/ 57176 h 11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636" h="116131">
                    <a:moveTo>
                      <a:pt x="0" y="116132"/>
                    </a:moveTo>
                    <a:lnTo>
                      <a:pt x="180636" y="116132"/>
                    </a:lnTo>
                    <a:lnTo>
                      <a:pt x="180636" y="0"/>
                    </a:lnTo>
                    <a:lnTo>
                      <a:pt x="0" y="0"/>
                    </a:lnTo>
                    <a:lnTo>
                      <a:pt x="0" y="116132"/>
                    </a:lnTo>
                    <a:close/>
                    <a:moveTo>
                      <a:pt x="9019" y="101520"/>
                    </a:moveTo>
                    <a:lnTo>
                      <a:pt x="9019" y="12960"/>
                    </a:lnTo>
                    <a:lnTo>
                      <a:pt x="53225" y="57304"/>
                    </a:lnTo>
                    <a:lnTo>
                      <a:pt x="9019" y="101520"/>
                    </a:lnTo>
                    <a:close/>
                    <a:moveTo>
                      <a:pt x="84093" y="86401"/>
                    </a:moveTo>
                    <a:cubicBezTo>
                      <a:pt x="88158" y="87925"/>
                      <a:pt x="92351" y="87925"/>
                      <a:pt x="96543" y="86401"/>
                    </a:cubicBezTo>
                    <a:cubicBezTo>
                      <a:pt x="98702" y="85638"/>
                      <a:pt x="100481" y="84367"/>
                      <a:pt x="101878" y="82588"/>
                    </a:cubicBezTo>
                    <a:lnTo>
                      <a:pt x="120932" y="63529"/>
                    </a:lnTo>
                    <a:lnTo>
                      <a:pt x="164758" y="106984"/>
                    </a:lnTo>
                    <a:lnTo>
                      <a:pt x="15879" y="106984"/>
                    </a:lnTo>
                    <a:lnTo>
                      <a:pt x="59704" y="63529"/>
                    </a:lnTo>
                    <a:lnTo>
                      <a:pt x="78631" y="82588"/>
                    </a:lnTo>
                    <a:cubicBezTo>
                      <a:pt x="80156" y="84367"/>
                      <a:pt x="82061" y="85638"/>
                      <a:pt x="84093" y="86401"/>
                    </a:cubicBezTo>
                    <a:close/>
                    <a:moveTo>
                      <a:pt x="95526" y="76235"/>
                    </a:moveTo>
                    <a:cubicBezTo>
                      <a:pt x="94002" y="77760"/>
                      <a:pt x="92351" y="78522"/>
                      <a:pt x="90318" y="78522"/>
                    </a:cubicBezTo>
                    <a:cubicBezTo>
                      <a:pt x="88286" y="78522"/>
                      <a:pt x="86634" y="77760"/>
                      <a:pt x="85110" y="76235"/>
                    </a:cubicBezTo>
                    <a:lnTo>
                      <a:pt x="17530" y="9021"/>
                    </a:lnTo>
                    <a:lnTo>
                      <a:pt x="163106" y="9021"/>
                    </a:lnTo>
                    <a:lnTo>
                      <a:pt x="95526" y="76235"/>
                    </a:lnTo>
                    <a:close/>
                    <a:moveTo>
                      <a:pt x="127411" y="57176"/>
                    </a:moveTo>
                    <a:lnTo>
                      <a:pt x="171617" y="12833"/>
                    </a:lnTo>
                    <a:lnTo>
                      <a:pt x="171617" y="101393"/>
                    </a:lnTo>
                    <a:lnTo>
                      <a:pt x="127411" y="57176"/>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35" name="Freeform 534">
                <a:hlinkClick r:id="rId7"/>
                <a:extLst>
                  <a:ext uri="{FF2B5EF4-FFF2-40B4-BE49-F238E27FC236}">
                    <a16:creationId xmlns:a16="http://schemas.microsoft.com/office/drawing/2014/main" id="{E216E45A-4AB9-25BB-22A7-BD0F32DC0EBB}"/>
                  </a:ext>
                </a:extLst>
              </p:cNvPr>
              <p:cNvSpPr/>
              <p:nvPr/>
            </p:nvSpPr>
            <p:spPr>
              <a:xfrm>
                <a:off x="9057957" y="6781129"/>
                <a:ext cx="288102" cy="288423"/>
              </a:xfrm>
              <a:custGeom>
                <a:avLst/>
                <a:gdLst>
                  <a:gd name="connsiteX0" fmla="*/ 144052 w 288102"/>
                  <a:gd name="connsiteY0" fmla="*/ 0 h 288423"/>
                  <a:gd name="connsiteX1" fmla="*/ 0 w 288102"/>
                  <a:gd name="connsiteY1" fmla="*/ 144211 h 288423"/>
                  <a:gd name="connsiteX2" fmla="*/ 144052 w 288102"/>
                  <a:gd name="connsiteY2" fmla="*/ 288424 h 288423"/>
                  <a:gd name="connsiteX3" fmla="*/ 288103 w 288102"/>
                  <a:gd name="connsiteY3" fmla="*/ 144211 h 288423"/>
                  <a:gd name="connsiteX4" fmla="*/ 144052 w 288102"/>
                  <a:gd name="connsiteY4" fmla="*/ 0 h 288423"/>
                  <a:gd name="connsiteX5" fmla="*/ 234369 w 288102"/>
                  <a:gd name="connsiteY5" fmla="*/ 202277 h 288423"/>
                  <a:gd name="connsiteX6" fmla="*/ 53733 w 288102"/>
                  <a:gd name="connsiteY6" fmla="*/ 202277 h 288423"/>
                  <a:gd name="connsiteX7" fmla="*/ 53733 w 288102"/>
                  <a:gd name="connsiteY7" fmla="*/ 86145 h 288423"/>
                  <a:gd name="connsiteX8" fmla="*/ 234369 w 288102"/>
                  <a:gd name="connsiteY8" fmla="*/ 86145 h 288423"/>
                  <a:gd name="connsiteX9" fmla="*/ 234369 w 288102"/>
                  <a:gd name="connsiteY9" fmla="*/ 202277 h 28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102" h="288423">
                    <a:moveTo>
                      <a:pt x="144052" y="0"/>
                    </a:moveTo>
                    <a:cubicBezTo>
                      <a:pt x="64658" y="0"/>
                      <a:pt x="0" y="64673"/>
                      <a:pt x="0" y="144211"/>
                    </a:cubicBezTo>
                    <a:cubicBezTo>
                      <a:pt x="0" y="223750"/>
                      <a:pt x="64658" y="288424"/>
                      <a:pt x="144052" y="288424"/>
                    </a:cubicBezTo>
                    <a:cubicBezTo>
                      <a:pt x="223445" y="288424"/>
                      <a:pt x="288103" y="223750"/>
                      <a:pt x="288103" y="144211"/>
                    </a:cubicBezTo>
                    <a:cubicBezTo>
                      <a:pt x="288103" y="64673"/>
                      <a:pt x="223445" y="0"/>
                      <a:pt x="144052" y="0"/>
                    </a:cubicBezTo>
                    <a:close/>
                    <a:moveTo>
                      <a:pt x="234369" y="202277"/>
                    </a:moveTo>
                    <a:lnTo>
                      <a:pt x="53733" y="202277"/>
                    </a:lnTo>
                    <a:lnTo>
                      <a:pt x="53733" y="86145"/>
                    </a:lnTo>
                    <a:lnTo>
                      <a:pt x="234369" y="86145"/>
                    </a:lnTo>
                    <a:lnTo>
                      <a:pt x="234369" y="202277"/>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529" name="Graphic 1018">
              <a:extLst>
                <a:ext uri="{FF2B5EF4-FFF2-40B4-BE49-F238E27FC236}">
                  <a16:creationId xmlns:a16="http://schemas.microsoft.com/office/drawing/2014/main" id="{A094FAAB-2B75-E5F3-F1CC-6940FE5F965F}"/>
                </a:ext>
              </a:extLst>
            </p:cNvPr>
            <p:cNvGrpSpPr/>
            <p:nvPr/>
          </p:nvGrpSpPr>
          <p:grpSpPr>
            <a:xfrm>
              <a:off x="8665563" y="6781129"/>
              <a:ext cx="288102" cy="288423"/>
              <a:chOff x="8665563" y="6781129"/>
              <a:chExt cx="288102" cy="288423"/>
            </a:xfrm>
            <a:solidFill>
              <a:srgbClr val="FFFFFF"/>
            </a:solidFill>
          </p:grpSpPr>
          <p:sp>
            <p:nvSpPr>
              <p:cNvPr id="532" name="Freeform 531">
                <a:hlinkClick r:id="rId8"/>
                <a:extLst>
                  <a:ext uri="{FF2B5EF4-FFF2-40B4-BE49-F238E27FC236}">
                    <a16:creationId xmlns:a16="http://schemas.microsoft.com/office/drawing/2014/main" id="{706F6DEB-49F9-2BF0-91CC-B487B4FC0FB9}"/>
                  </a:ext>
                </a:extLst>
              </p:cNvPr>
              <p:cNvSpPr/>
              <p:nvPr/>
            </p:nvSpPr>
            <p:spPr>
              <a:xfrm>
                <a:off x="8665563" y="6781129"/>
                <a:ext cx="288102" cy="288423"/>
              </a:xfrm>
              <a:custGeom>
                <a:avLst/>
                <a:gdLst>
                  <a:gd name="connsiteX0" fmla="*/ 144052 w 288102"/>
                  <a:gd name="connsiteY0" fmla="*/ 0 h 288423"/>
                  <a:gd name="connsiteX1" fmla="*/ 0 w 288102"/>
                  <a:gd name="connsiteY1" fmla="*/ 144211 h 288423"/>
                  <a:gd name="connsiteX2" fmla="*/ 144052 w 288102"/>
                  <a:gd name="connsiteY2" fmla="*/ 288424 h 288423"/>
                  <a:gd name="connsiteX3" fmla="*/ 288103 w 288102"/>
                  <a:gd name="connsiteY3" fmla="*/ 144211 h 288423"/>
                  <a:gd name="connsiteX4" fmla="*/ 144052 w 288102"/>
                  <a:gd name="connsiteY4" fmla="*/ 0 h 288423"/>
                  <a:gd name="connsiteX5" fmla="*/ 227510 w 288102"/>
                  <a:gd name="connsiteY5" fmla="*/ 187030 h 288423"/>
                  <a:gd name="connsiteX6" fmla="*/ 149387 w 288102"/>
                  <a:gd name="connsiteY6" fmla="*/ 187030 h 288423"/>
                  <a:gd name="connsiteX7" fmla="*/ 149387 w 288102"/>
                  <a:gd name="connsiteY7" fmla="*/ 207614 h 288423"/>
                  <a:gd name="connsiteX8" fmla="*/ 170982 w 288102"/>
                  <a:gd name="connsiteY8" fmla="*/ 207614 h 288423"/>
                  <a:gd name="connsiteX9" fmla="*/ 170982 w 288102"/>
                  <a:gd name="connsiteY9" fmla="*/ 223242 h 288423"/>
                  <a:gd name="connsiteX10" fmla="*/ 116867 w 288102"/>
                  <a:gd name="connsiteY10" fmla="*/ 223242 h 288423"/>
                  <a:gd name="connsiteX11" fmla="*/ 116867 w 288102"/>
                  <a:gd name="connsiteY11" fmla="*/ 207614 h 288423"/>
                  <a:gd name="connsiteX12" fmla="*/ 138462 w 288102"/>
                  <a:gd name="connsiteY12" fmla="*/ 207614 h 288423"/>
                  <a:gd name="connsiteX13" fmla="*/ 138462 w 288102"/>
                  <a:gd name="connsiteY13" fmla="*/ 187030 h 288423"/>
                  <a:gd name="connsiteX14" fmla="*/ 60339 w 288102"/>
                  <a:gd name="connsiteY14" fmla="*/ 187030 h 288423"/>
                  <a:gd name="connsiteX15" fmla="*/ 60339 w 288102"/>
                  <a:gd name="connsiteY15" fmla="*/ 70136 h 288423"/>
                  <a:gd name="connsiteX16" fmla="*/ 227383 w 288102"/>
                  <a:gd name="connsiteY16" fmla="*/ 70136 h 288423"/>
                  <a:gd name="connsiteX17" fmla="*/ 227383 w 288102"/>
                  <a:gd name="connsiteY17" fmla="*/ 187030 h 28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8102" h="288423">
                    <a:moveTo>
                      <a:pt x="144052" y="0"/>
                    </a:moveTo>
                    <a:cubicBezTo>
                      <a:pt x="64658" y="0"/>
                      <a:pt x="0" y="64673"/>
                      <a:pt x="0" y="144211"/>
                    </a:cubicBezTo>
                    <a:cubicBezTo>
                      <a:pt x="0" y="223750"/>
                      <a:pt x="64658" y="288424"/>
                      <a:pt x="144052" y="288424"/>
                    </a:cubicBezTo>
                    <a:cubicBezTo>
                      <a:pt x="223445" y="288424"/>
                      <a:pt x="288103" y="223750"/>
                      <a:pt x="288103" y="144211"/>
                    </a:cubicBezTo>
                    <a:cubicBezTo>
                      <a:pt x="288103" y="64673"/>
                      <a:pt x="223445" y="0"/>
                      <a:pt x="144052" y="0"/>
                    </a:cubicBezTo>
                    <a:close/>
                    <a:moveTo>
                      <a:pt x="227510" y="187030"/>
                    </a:moveTo>
                    <a:lnTo>
                      <a:pt x="149387" y="187030"/>
                    </a:lnTo>
                    <a:lnTo>
                      <a:pt x="149387" y="207614"/>
                    </a:lnTo>
                    <a:lnTo>
                      <a:pt x="170982" y="207614"/>
                    </a:lnTo>
                    <a:lnTo>
                      <a:pt x="170982" y="223242"/>
                    </a:lnTo>
                    <a:lnTo>
                      <a:pt x="116867" y="223242"/>
                    </a:lnTo>
                    <a:lnTo>
                      <a:pt x="116867" y="207614"/>
                    </a:lnTo>
                    <a:lnTo>
                      <a:pt x="138462" y="207614"/>
                    </a:lnTo>
                    <a:lnTo>
                      <a:pt x="138462" y="187030"/>
                    </a:lnTo>
                    <a:lnTo>
                      <a:pt x="60339" y="187030"/>
                    </a:lnTo>
                    <a:lnTo>
                      <a:pt x="60339" y="70136"/>
                    </a:lnTo>
                    <a:lnTo>
                      <a:pt x="227383" y="70136"/>
                    </a:lnTo>
                    <a:lnTo>
                      <a:pt x="227383" y="187030"/>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33" name="Freeform 532">
                <a:extLst>
                  <a:ext uri="{FF2B5EF4-FFF2-40B4-BE49-F238E27FC236}">
                    <a16:creationId xmlns:a16="http://schemas.microsoft.com/office/drawing/2014/main" id="{9F41A846-C64B-411D-C90D-DA79E4AA6D89}"/>
                  </a:ext>
                </a:extLst>
              </p:cNvPr>
              <p:cNvSpPr/>
              <p:nvPr/>
            </p:nvSpPr>
            <p:spPr>
              <a:xfrm>
                <a:off x="8749148" y="6873120"/>
                <a:ext cx="120932" cy="73058"/>
              </a:xfrm>
              <a:custGeom>
                <a:avLst/>
                <a:gdLst>
                  <a:gd name="connsiteX0" fmla="*/ 120932 w 120932"/>
                  <a:gd name="connsiteY0" fmla="*/ 0 h 73058"/>
                  <a:gd name="connsiteX1" fmla="*/ 120932 w 120932"/>
                  <a:gd name="connsiteY1" fmla="*/ 73059 h 73058"/>
                  <a:gd name="connsiteX2" fmla="*/ 0 w 120932"/>
                  <a:gd name="connsiteY2" fmla="*/ 73059 h 73058"/>
                  <a:gd name="connsiteX3" fmla="*/ 0 w 120932"/>
                  <a:gd name="connsiteY3" fmla="*/ 0 h 73058"/>
                </a:gdLst>
                <a:ahLst/>
                <a:cxnLst>
                  <a:cxn ang="0">
                    <a:pos x="connsiteX0" y="connsiteY0"/>
                  </a:cxn>
                  <a:cxn ang="0">
                    <a:pos x="connsiteX1" y="connsiteY1"/>
                  </a:cxn>
                  <a:cxn ang="0">
                    <a:pos x="connsiteX2" y="connsiteY2"/>
                  </a:cxn>
                  <a:cxn ang="0">
                    <a:pos x="connsiteX3" y="connsiteY3"/>
                  </a:cxn>
                </a:cxnLst>
                <a:rect l="l" t="t" r="r" b="b"/>
                <a:pathLst>
                  <a:path w="120932" h="73058">
                    <a:moveTo>
                      <a:pt x="120932" y="0"/>
                    </a:moveTo>
                    <a:lnTo>
                      <a:pt x="120932" y="73059"/>
                    </a:lnTo>
                    <a:lnTo>
                      <a:pt x="0" y="73059"/>
                    </a:lnTo>
                    <a:lnTo>
                      <a:pt x="0" y="0"/>
                    </a:lnTo>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530" name="TextBox 529">
              <a:hlinkClick r:id="rId8"/>
              <a:extLst>
                <a:ext uri="{FF2B5EF4-FFF2-40B4-BE49-F238E27FC236}">
                  <a16:creationId xmlns:a16="http://schemas.microsoft.com/office/drawing/2014/main" id="{359E07C2-F5EC-2D2C-15F8-F4B659039524}"/>
                </a:ext>
              </a:extLst>
            </p:cNvPr>
            <p:cNvSpPr txBox="1"/>
            <p:nvPr/>
          </p:nvSpPr>
          <p:spPr>
            <a:xfrm>
              <a:off x="5261425" y="6780978"/>
              <a:ext cx="2258952" cy="276999"/>
            </a:xfrm>
            <a:prstGeom prst="rect">
              <a:avLst/>
            </a:prstGeom>
            <a:noFill/>
          </p:spPr>
          <p:txBody>
            <a:bodyPr wrap="none" rtlCol="0">
              <a:spAutoFit/>
            </a:bodyPr>
            <a:lstStyle/>
            <a:p>
              <a:pPr algn="l"/>
              <a:r>
                <a:rPr lang="en-US" sz="1200" spc="0" baseline="0" dirty="0" err="1">
                  <a:solidFill>
                    <a:srgbClr val="FFFFFF"/>
                  </a:solidFill>
                  <a:latin typeface="Roboto Condensed" panose="02000000000000000000" pitchFamily="2" charset="0"/>
                  <a:ea typeface="Roboto Condensed" panose="02000000000000000000" pitchFamily="2" charset="0"/>
                  <a:cs typeface="Roboto-Regular"/>
                  <a:sym typeface="Roboto-Regular"/>
                  <a:rtl val="0"/>
                </a:rPr>
                <a:t>www.picture-news.co.uk</a:t>
              </a:r>
              <a:r>
                <a:rPr lang="en-US" sz="1200" spc="0" baseline="0" dirty="0">
                  <a:solidFill>
                    <a:srgbClr val="FFFFFF"/>
                  </a:solidFill>
                  <a:latin typeface="Roboto Condensed" panose="02000000000000000000" pitchFamily="2" charset="0"/>
                  <a:ea typeface="Roboto Condensed" panose="02000000000000000000" pitchFamily="2" charset="0"/>
                  <a:cs typeface="Roboto-Regular"/>
                  <a:sym typeface="Roboto-Regular"/>
                  <a:rtl val="0"/>
                </a:rPr>
                <a:t>/discuss</a:t>
              </a:r>
            </a:p>
          </p:txBody>
        </p:sp>
        <p:sp>
          <p:nvSpPr>
            <p:cNvPr id="531" name="Freeform 530">
              <a:hlinkClick r:id="rId9"/>
              <a:extLst>
                <a:ext uri="{FF2B5EF4-FFF2-40B4-BE49-F238E27FC236}">
                  <a16:creationId xmlns:a16="http://schemas.microsoft.com/office/drawing/2014/main" id="{A068CDD1-E819-3FD7-FB66-DB614123EACE}"/>
                </a:ext>
              </a:extLst>
            </p:cNvPr>
            <p:cNvSpPr/>
            <p:nvPr/>
          </p:nvSpPr>
          <p:spPr>
            <a:xfrm>
              <a:off x="9446853" y="6781129"/>
              <a:ext cx="291600" cy="291600"/>
            </a:xfrm>
            <a:custGeom>
              <a:avLst/>
              <a:gdLst>
                <a:gd name="connsiteX0" fmla="*/ 83029 w 291600"/>
                <a:gd name="connsiteY0" fmla="*/ 74145 h 291600"/>
                <a:gd name="connsiteX1" fmla="*/ 105413 w 291600"/>
                <a:gd name="connsiteY1" fmla="*/ 74145 h 291600"/>
                <a:gd name="connsiteX2" fmla="*/ 147371 w 291600"/>
                <a:gd name="connsiteY2" fmla="*/ 134146 h 291600"/>
                <a:gd name="connsiteX3" fmla="*/ 153905 w 291600"/>
                <a:gd name="connsiteY3" fmla="*/ 143490 h 291600"/>
                <a:gd name="connsiteX4" fmla="*/ 208446 w 291600"/>
                <a:gd name="connsiteY4" fmla="*/ 221482 h 291600"/>
                <a:gd name="connsiteX5" fmla="*/ 186062 w 291600"/>
                <a:gd name="connsiteY5" fmla="*/ 221482 h 291600"/>
                <a:gd name="connsiteX6" fmla="*/ 141555 w 291600"/>
                <a:gd name="connsiteY6" fmla="*/ 157840 h 291600"/>
                <a:gd name="connsiteX7" fmla="*/ 141555 w 291600"/>
                <a:gd name="connsiteY7" fmla="*/ 157837 h 291600"/>
                <a:gd name="connsiteX8" fmla="*/ 135021 w 291600"/>
                <a:gd name="connsiteY8" fmla="*/ 148493 h 291600"/>
                <a:gd name="connsiteX9" fmla="*/ 63205 w 291600"/>
                <a:gd name="connsiteY9" fmla="*/ 63177 h 291600"/>
                <a:gd name="connsiteX10" fmla="*/ 127697 w 291600"/>
                <a:gd name="connsiteY10" fmla="*/ 157010 h 291600"/>
                <a:gd name="connsiteX11" fmla="*/ 63205 w 291600"/>
                <a:gd name="connsiteY11" fmla="*/ 231951 h 291600"/>
                <a:gd name="connsiteX12" fmla="*/ 77778 w 291600"/>
                <a:gd name="connsiteY12" fmla="*/ 231951 h 291600"/>
                <a:gd name="connsiteX13" fmla="*/ 134167 w 291600"/>
                <a:gd name="connsiteY13" fmla="*/ 166423 h 291600"/>
                <a:gd name="connsiteX14" fmla="*/ 179206 w 291600"/>
                <a:gd name="connsiteY14" fmla="*/ 231951 h 291600"/>
                <a:gd name="connsiteX15" fmla="*/ 228395 w 291600"/>
                <a:gd name="connsiteY15" fmla="*/ 231951 h 291600"/>
                <a:gd name="connsiteX16" fmla="*/ 161512 w 291600"/>
                <a:gd name="connsiteY16" fmla="*/ 134641 h 291600"/>
                <a:gd name="connsiteX17" fmla="*/ 161515 w 291600"/>
                <a:gd name="connsiteY17" fmla="*/ 134641 h 291600"/>
                <a:gd name="connsiteX18" fmla="*/ 223011 w 291600"/>
                <a:gd name="connsiteY18" fmla="*/ 63177 h 291600"/>
                <a:gd name="connsiteX19" fmla="*/ 208439 w 291600"/>
                <a:gd name="connsiteY19" fmla="*/ 63177 h 291600"/>
                <a:gd name="connsiteX20" fmla="*/ 155042 w 291600"/>
                <a:gd name="connsiteY20" fmla="*/ 125229 h 291600"/>
                <a:gd name="connsiteX21" fmla="*/ 112394 w 291600"/>
                <a:gd name="connsiteY21" fmla="*/ 63177 h 291600"/>
                <a:gd name="connsiteX22" fmla="*/ 145800 w 291600"/>
                <a:gd name="connsiteY22" fmla="*/ 0 h 291600"/>
                <a:gd name="connsiteX23" fmla="*/ 291600 w 291600"/>
                <a:gd name="connsiteY23" fmla="*/ 145800 h 291600"/>
                <a:gd name="connsiteX24" fmla="*/ 145800 w 291600"/>
                <a:gd name="connsiteY24" fmla="*/ 291600 h 291600"/>
                <a:gd name="connsiteX25" fmla="*/ 0 w 291600"/>
                <a:gd name="connsiteY25" fmla="*/ 145800 h 291600"/>
                <a:gd name="connsiteX26" fmla="*/ 145800 w 291600"/>
                <a:gd name="connsiteY26" fmla="*/ 0 h 29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1600" h="291600">
                  <a:moveTo>
                    <a:pt x="83029" y="74145"/>
                  </a:moveTo>
                  <a:lnTo>
                    <a:pt x="105413" y="74145"/>
                  </a:lnTo>
                  <a:lnTo>
                    <a:pt x="147371" y="134146"/>
                  </a:lnTo>
                  <a:lnTo>
                    <a:pt x="153905" y="143490"/>
                  </a:lnTo>
                  <a:lnTo>
                    <a:pt x="208446" y="221482"/>
                  </a:lnTo>
                  <a:lnTo>
                    <a:pt x="186062" y="221482"/>
                  </a:lnTo>
                  <a:lnTo>
                    <a:pt x="141555" y="157840"/>
                  </a:lnTo>
                  <a:lnTo>
                    <a:pt x="141555" y="157837"/>
                  </a:lnTo>
                  <a:lnTo>
                    <a:pt x="135021" y="148493"/>
                  </a:lnTo>
                  <a:close/>
                  <a:moveTo>
                    <a:pt x="63205" y="63177"/>
                  </a:moveTo>
                  <a:lnTo>
                    <a:pt x="127697" y="157010"/>
                  </a:lnTo>
                  <a:lnTo>
                    <a:pt x="63205" y="231951"/>
                  </a:lnTo>
                  <a:lnTo>
                    <a:pt x="77778" y="231951"/>
                  </a:lnTo>
                  <a:lnTo>
                    <a:pt x="134167" y="166423"/>
                  </a:lnTo>
                  <a:lnTo>
                    <a:pt x="179206" y="231951"/>
                  </a:lnTo>
                  <a:lnTo>
                    <a:pt x="228395" y="231951"/>
                  </a:lnTo>
                  <a:lnTo>
                    <a:pt x="161512" y="134641"/>
                  </a:lnTo>
                  <a:lnTo>
                    <a:pt x="161515" y="134641"/>
                  </a:lnTo>
                  <a:lnTo>
                    <a:pt x="223011" y="63177"/>
                  </a:lnTo>
                  <a:lnTo>
                    <a:pt x="208439" y="63177"/>
                  </a:lnTo>
                  <a:lnTo>
                    <a:pt x="155042" y="125229"/>
                  </a:lnTo>
                  <a:lnTo>
                    <a:pt x="112394" y="63177"/>
                  </a:lnTo>
                  <a:close/>
                  <a:moveTo>
                    <a:pt x="145800" y="0"/>
                  </a:moveTo>
                  <a:cubicBezTo>
                    <a:pt x="226323" y="0"/>
                    <a:pt x="291600" y="65277"/>
                    <a:pt x="291600" y="145800"/>
                  </a:cubicBezTo>
                  <a:cubicBezTo>
                    <a:pt x="291600" y="226323"/>
                    <a:pt x="226323" y="291600"/>
                    <a:pt x="145800" y="291600"/>
                  </a:cubicBezTo>
                  <a:cubicBezTo>
                    <a:pt x="65277" y="291600"/>
                    <a:pt x="0" y="226323"/>
                    <a:pt x="0" y="145800"/>
                  </a:cubicBezTo>
                  <a:cubicBezTo>
                    <a:pt x="0" y="65277"/>
                    <a:pt x="65277" y="0"/>
                    <a:pt x="145800" y="0"/>
                  </a:cubicBezTo>
                  <a:close/>
                </a:path>
              </a:pathLst>
            </a:cu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Roboto Condensed" panose="02000000000000000000" pitchFamily="2" charset="0"/>
              </a:endParaRPr>
            </a:p>
          </p:txBody>
        </p:sp>
      </p:grpSp>
      <p:sp>
        <p:nvSpPr>
          <p:cNvPr id="5" name="Freeform 4">
            <a:extLst>
              <a:ext uri="{FF2B5EF4-FFF2-40B4-BE49-F238E27FC236}">
                <a16:creationId xmlns:a16="http://schemas.microsoft.com/office/drawing/2014/main" id="{54B5B7B5-E79C-F0DA-D5B7-5C2B57FBF723}"/>
              </a:ext>
            </a:extLst>
          </p:cNvPr>
          <p:cNvSpPr/>
          <p:nvPr/>
        </p:nvSpPr>
        <p:spPr>
          <a:xfrm>
            <a:off x="5462457" y="4346142"/>
            <a:ext cx="37670" cy="296299"/>
          </a:xfrm>
          <a:custGeom>
            <a:avLst/>
            <a:gdLst>
              <a:gd name="connsiteX0" fmla="*/ 1914 w 37670"/>
              <a:gd name="connsiteY0" fmla="*/ 3049 h 329844"/>
              <a:gd name="connsiteX1" fmla="*/ 1533 w 37670"/>
              <a:gd name="connsiteY1" fmla="*/ 6861 h 329844"/>
              <a:gd name="connsiteX2" fmla="*/ 389 w 37670"/>
              <a:gd name="connsiteY2" fmla="*/ 18423 h 329844"/>
              <a:gd name="connsiteX3" fmla="*/ 516 w 37670"/>
              <a:gd name="connsiteY3" fmla="*/ 25539 h 329844"/>
              <a:gd name="connsiteX4" fmla="*/ 770 w 37670"/>
              <a:gd name="connsiteY4" fmla="*/ 35957 h 329844"/>
              <a:gd name="connsiteX5" fmla="*/ 897 w 37670"/>
              <a:gd name="connsiteY5" fmla="*/ 45233 h 329844"/>
              <a:gd name="connsiteX6" fmla="*/ 770 w 37670"/>
              <a:gd name="connsiteY6" fmla="*/ 46504 h 329844"/>
              <a:gd name="connsiteX7" fmla="*/ 1025 w 37670"/>
              <a:gd name="connsiteY7" fmla="*/ 52983 h 329844"/>
              <a:gd name="connsiteX8" fmla="*/ 2549 w 37670"/>
              <a:gd name="connsiteY8" fmla="*/ 128965 h 329844"/>
              <a:gd name="connsiteX9" fmla="*/ 3057 w 37670"/>
              <a:gd name="connsiteY9" fmla="*/ 155520 h 329844"/>
              <a:gd name="connsiteX10" fmla="*/ 1533 w 37670"/>
              <a:gd name="connsiteY10" fmla="*/ 203294 h 329844"/>
              <a:gd name="connsiteX11" fmla="*/ 1533 w 37670"/>
              <a:gd name="connsiteY11" fmla="*/ 225911 h 329844"/>
              <a:gd name="connsiteX12" fmla="*/ 8 w 37670"/>
              <a:gd name="connsiteY12" fmla="*/ 242809 h 329844"/>
              <a:gd name="connsiteX13" fmla="*/ 1278 w 37670"/>
              <a:gd name="connsiteY13" fmla="*/ 262758 h 329844"/>
              <a:gd name="connsiteX14" fmla="*/ 2549 w 37670"/>
              <a:gd name="connsiteY14" fmla="*/ 316122 h 329844"/>
              <a:gd name="connsiteX15" fmla="*/ 1914 w 37670"/>
              <a:gd name="connsiteY15" fmla="*/ 326414 h 329844"/>
              <a:gd name="connsiteX16" fmla="*/ 18936 w 37670"/>
              <a:gd name="connsiteY16" fmla="*/ 329845 h 329844"/>
              <a:gd name="connsiteX17" fmla="*/ 37355 w 37670"/>
              <a:gd name="connsiteY17" fmla="*/ 326414 h 329844"/>
              <a:gd name="connsiteX18" fmla="*/ 37482 w 37670"/>
              <a:gd name="connsiteY18" fmla="*/ 320569 h 329844"/>
              <a:gd name="connsiteX19" fmla="*/ 36212 w 37670"/>
              <a:gd name="connsiteY19" fmla="*/ 271652 h 329844"/>
              <a:gd name="connsiteX20" fmla="*/ 34941 w 37670"/>
              <a:gd name="connsiteY20" fmla="*/ 138494 h 329844"/>
              <a:gd name="connsiteX21" fmla="*/ 35449 w 37670"/>
              <a:gd name="connsiteY21" fmla="*/ 109143 h 329844"/>
              <a:gd name="connsiteX22" fmla="*/ 35958 w 37670"/>
              <a:gd name="connsiteY22" fmla="*/ 74456 h 329844"/>
              <a:gd name="connsiteX23" fmla="*/ 36085 w 37670"/>
              <a:gd name="connsiteY23" fmla="*/ 62132 h 329844"/>
              <a:gd name="connsiteX24" fmla="*/ 36339 w 37670"/>
              <a:gd name="connsiteY24" fmla="*/ 42056 h 329844"/>
              <a:gd name="connsiteX25" fmla="*/ 37355 w 37670"/>
              <a:gd name="connsiteY25" fmla="*/ 3049 h 329844"/>
              <a:gd name="connsiteX26" fmla="*/ 17919 w 37670"/>
              <a:gd name="connsiteY26" fmla="*/ 0 h 329844"/>
              <a:gd name="connsiteX27" fmla="*/ 1914 w 37670"/>
              <a:gd name="connsiteY27" fmla="*/ 3049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70" h="329844">
                <a:moveTo>
                  <a:pt x="1914" y="3049"/>
                </a:moveTo>
                <a:cubicBezTo>
                  <a:pt x="1787" y="4320"/>
                  <a:pt x="1660" y="5591"/>
                  <a:pt x="1533" y="6861"/>
                </a:cubicBezTo>
                <a:cubicBezTo>
                  <a:pt x="1025" y="10927"/>
                  <a:pt x="516" y="14612"/>
                  <a:pt x="389" y="18423"/>
                </a:cubicBezTo>
                <a:cubicBezTo>
                  <a:pt x="262" y="20711"/>
                  <a:pt x="262" y="22870"/>
                  <a:pt x="516" y="25539"/>
                </a:cubicBezTo>
                <a:cubicBezTo>
                  <a:pt x="897" y="28842"/>
                  <a:pt x="1025" y="32400"/>
                  <a:pt x="770" y="35957"/>
                </a:cubicBezTo>
                <a:cubicBezTo>
                  <a:pt x="770" y="36085"/>
                  <a:pt x="770" y="42310"/>
                  <a:pt x="897" y="45233"/>
                </a:cubicBezTo>
                <a:cubicBezTo>
                  <a:pt x="897" y="45614"/>
                  <a:pt x="770" y="45995"/>
                  <a:pt x="770" y="46504"/>
                </a:cubicBezTo>
                <a:cubicBezTo>
                  <a:pt x="516" y="48409"/>
                  <a:pt x="770" y="50696"/>
                  <a:pt x="1025" y="52983"/>
                </a:cubicBezTo>
                <a:cubicBezTo>
                  <a:pt x="1278" y="78268"/>
                  <a:pt x="1025" y="103680"/>
                  <a:pt x="2549" y="128965"/>
                </a:cubicBezTo>
                <a:cubicBezTo>
                  <a:pt x="3057" y="137859"/>
                  <a:pt x="3819" y="146626"/>
                  <a:pt x="3057" y="155520"/>
                </a:cubicBezTo>
                <a:cubicBezTo>
                  <a:pt x="1787" y="171402"/>
                  <a:pt x="1914" y="187412"/>
                  <a:pt x="1533" y="203294"/>
                </a:cubicBezTo>
                <a:cubicBezTo>
                  <a:pt x="1406" y="210791"/>
                  <a:pt x="3184" y="215746"/>
                  <a:pt x="1533" y="225911"/>
                </a:cubicBezTo>
                <a:cubicBezTo>
                  <a:pt x="1278" y="230358"/>
                  <a:pt x="-119" y="238616"/>
                  <a:pt x="8" y="242809"/>
                </a:cubicBezTo>
                <a:cubicBezTo>
                  <a:pt x="262" y="250814"/>
                  <a:pt x="897" y="254753"/>
                  <a:pt x="1278" y="262758"/>
                </a:cubicBezTo>
                <a:cubicBezTo>
                  <a:pt x="2041" y="280546"/>
                  <a:pt x="2295" y="298334"/>
                  <a:pt x="2549" y="316122"/>
                </a:cubicBezTo>
                <a:cubicBezTo>
                  <a:pt x="2549" y="319553"/>
                  <a:pt x="2295" y="322983"/>
                  <a:pt x="1914" y="326414"/>
                </a:cubicBezTo>
                <a:lnTo>
                  <a:pt x="18936" y="329845"/>
                </a:lnTo>
                <a:lnTo>
                  <a:pt x="37355" y="326414"/>
                </a:lnTo>
                <a:cubicBezTo>
                  <a:pt x="37482" y="324508"/>
                  <a:pt x="37482" y="322475"/>
                  <a:pt x="37482" y="320569"/>
                </a:cubicBezTo>
                <a:cubicBezTo>
                  <a:pt x="38244" y="304179"/>
                  <a:pt x="36466" y="287661"/>
                  <a:pt x="36212" y="271652"/>
                </a:cubicBezTo>
                <a:cubicBezTo>
                  <a:pt x="35703" y="227308"/>
                  <a:pt x="36212" y="182965"/>
                  <a:pt x="34941" y="138494"/>
                </a:cubicBezTo>
                <a:cubicBezTo>
                  <a:pt x="34687" y="130362"/>
                  <a:pt x="35196" y="110668"/>
                  <a:pt x="35449" y="109143"/>
                </a:cubicBezTo>
                <a:cubicBezTo>
                  <a:pt x="37736" y="97962"/>
                  <a:pt x="35703" y="86019"/>
                  <a:pt x="35958" y="74456"/>
                </a:cubicBezTo>
                <a:cubicBezTo>
                  <a:pt x="35958" y="70390"/>
                  <a:pt x="36085" y="66198"/>
                  <a:pt x="36085" y="62132"/>
                </a:cubicBezTo>
                <a:cubicBezTo>
                  <a:pt x="36212" y="55397"/>
                  <a:pt x="36212" y="48791"/>
                  <a:pt x="36339" y="42056"/>
                </a:cubicBezTo>
                <a:cubicBezTo>
                  <a:pt x="36466" y="28969"/>
                  <a:pt x="36847" y="16009"/>
                  <a:pt x="37355" y="3049"/>
                </a:cubicBezTo>
                <a:lnTo>
                  <a:pt x="17919" y="0"/>
                </a:lnTo>
                <a:lnTo>
                  <a:pt x="1914" y="3049"/>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16" name="Freeform 615">
            <a:extLst>
              <a:ext uri="{FF2B5EF4-FFF2-40B4-BE49-F238E27FC236}">
                <a16:creationId xmlns:a16="http://schemas.microsoft.com/office/drawing/2014/main" id="{C56145F1-10E1-68C0-1287-3C6F00730E2B}"/>
              </a:ext>
            </a:extLst>
          </p:cNvPr>
          <p:cNvSpPr/>
          <p:nvPr/>
        </p:nvSpPr>
        <p:spPr>
          <a:xfrm>
            <a:off x="10323193" y="4345799"/>
            <a:ext cx="37660" cy="296299"/>
          </a:xfrm>
          <a:custGeom>
            <a:avLst/>
            <a:gdLst>
              <a:gd name="connsiteX0" fmla="*/ 35747 w 37660"/>
              <a:gd name="connsiteY0" fmla="*/ 326795 h 329844"/>
              <a:gd name="connsiteX1" fmla="*/ 36128 w 37660"/>
              <a:gd name="connsiteY1" fmla="*/ 322983 h 329844"/>
              <a:gd name="connsiteX2" fmla="*/ 37272 w 37660"/>
              <a:gd name="connsiteY2" fmla="*/ 311421 h 329844"/>
              <a:gd name="connsiteX3" fmla="*/ 37145 w 37660"/>
              <a:gd name="connsiteY3" fmla="*/ 304306 h 329844"/>
              <a:gd name="connsiteX4" fmla="*/ 36890 w 37660"/>
              <a:gd name="connsiteY4" fmla="*/ 293887 h 329844"/>
              <a:gd name="connsiteX5" fmla="*/ 36764 w 37660"/>
              <a:gd name="connsiteY5" fmla="*/ 284612 h 329844"/>
              <a:gd name="connsiteX6" fmla="*/ 36890 w 37660"/>
              <a:gd name="connsiteY6" fmla="*/ 283341 h 329844"/>
              <a:gd name="connsiteX7" fmla="*/ 36637 w 37660"/>
              <a:gd name="connsiteY7" fmla="*/ 276861 h 329844"/>
              <a:gd name="connsiteX8" fmla="*/ 35112 w 37660"/>
              <a:gd name="connsiteY8" fmla="*/ 200880 h 329844"/>
              <a:gd name="connsiteX9" fmla="*/ 34604 w 37660"/>
              <a:gd name="connsiteY9" fmla="*/ 174325 h 329844"/>
              <a:gd name="connsiteX10" fmla="*/ 36128 w 37660"/>
              <a:gd name="connsiteY10" fmla="*/ 126550 h 329844"/>
              <a:gd name="connsiteX11" fmla="*/ 36128 w 37660"/>
              <a:gd name="connsiteY11" fmla="*/ 103934 h 329844"/>
              <a:gd name="connsiteX12" fmla="*/ 37652 w 37660"/>
              <a:gd name="connsiteY12" fmla="*/ 87035 h 329844"/>
              <a:gd name="connsiteX13" fmla="*/ 36382 w 37660"/>
              <a:gd name="connsiteY13" fmla="*/ 67087 h 329844"/>
              <a:gd name="connsiteX14" fmla="*/ 35112 w 37660"/>
              <a:gd name="connsiteY14" fmla="*/ 13722 h 329844"/>
              <a:gd name="connsiteX15" fmla="*/ 35747 w 37660"/>
              <a:gd name="connsiteY15" fmla="*/ 3430 h 329844"/>
              <a:gd name="connsiteX16" fmla="*/ 18725 w 37660"/>
              <a:gd name="connsiteY16" fmla="*/ 0 h 329844"/>
              <a:gd name="connsiteX17" fmla="*/ 306 w 37660"/>
              <a:gd name="connsiteY17" fmla="*/ 3430 h 329844"/>
              <a:gd name="connsiteX18" fmla="*/ 179 w 37660"/>
              <a:gd name="connsiteY18" fmla="*/ 9275 h 329844"/>
              <a:gd name="connsiteX19" fmla="*/ 1449 w 37660"/>
              <a:gd name="connsiteY19" fmla="*/ 58193 h 329844"/>
              <a:gd name="connsiteX20" fmla="*/ 2719 w 37660"/>
              <a:gd name="connsiteY20" fmla="*/ 191351 h 329844"/>
              <a:gd name="connsiteX21" fmla="*/ 2212 w 37660"/>
              <a:gd name="connsiteY21" fmla="*/ 220701 h 329844"/>
              <a:gd name="connsiteX22" fmla="*/ 1704 w 37660"/>
              <a:gd name="connsiteY22" fmla="*/ 255388 h 329844"/>
              <a:gd name="connsiteX23" fmla="*/ 1577 w 37660"/>
              <a:gd name="connsiteY23" fmla="*/ 267713 h 329844"/>
              <a:gd name="connsiteX24" fmla="*/ 1322 w 37660"/>
              <a:gd name="connsiteY24" fmla="*/ 287788 h 329844"/>
              <a:gd name="connsiteX25" fmla="*/ 306 w 37660"/>
              <a:gd name="connsiteY25" fmla="*/ 326795 h 329844"/>
              <a:gd name="connsiteX26" fmla="*/ 19742 w 37660"/>
              <a:gd name="connsiteY26" fmla="*/ 329845 h 329844"/>
              <a:gd name="connsiteX27" fmla="*/ 35747 w 37660"/>
              <a:gd name="connsiteY27" fmla="*/ 326795 h 3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660" h="329844">
                <a:moveTo>
                  <a:pt x="35747" y="326795"/>
                </a:moveTo>
                <a:cubicBezTo>
                  <a:pt x="35875" y="325525"/>
                  <a:pt x="36002" y="324254"/>
                  <a:pt x="36128" y="322983"/>
                </a:cubicBezTo>
                <a:cubicBezTo>
                  <a:pt x="36637" y="318917"/>
                  <a:pt x="37145" y="315233"/>
                  <a:pt x="37272" y="311421"/>
                </a:cubicBezTo>
                <a:cubicBezTo>
                  <a:pt x="37399" y="309134"/>
                  <a:pt x="37399" y="306974"/>
                  <a:pt x="37145" y="304306"/>
                </a:cubicBezTo>
                <a:cubicBezTo>
                  <a:pt x="36637" y="301002"/>
                  <a:pt x="36637" y="297445"/>
                  <a:pt x="36890" y="293887"/>
                </a:cubicBezTo>
                <a:cubicBezTo>
                  <a:pt x="36890" y="293760"/>
                  <a:pt x="36890" y="287534"/>
                  <a:pt x="36764" y="284612"/>
                </a:cubicBezTo>
                <a:cubicBezTo>
                  <a:pt x="36764" y="284231"/>
                  <a:pt x="36890" y="283849"/>
                  <a:pt x="36890" y="283341"/>
                </a:cubicBezTo>
                <a:cubicBezTo>
                  <a:pt x="37145" y="281435"/>
                  <a:pt x="36890" y="279148"/>
                  <a:pt x="36637" y="276861"/>
                </a:cubicBezTo>
                <a:cubicBezTo>
                  <a:pt x="36382" y="251576"/>
                  <a:pt x="36637" y="226165"/>
                  <a:pt x="35112" y="200880"/>
                </a:cubicBezTo>
                <a:cubicBezTo>
                  <a:pt x="34604" y="191986"/>
                  <a:pt x="33842" y="183219"/>
                  <a:pt x="34604" y="174325"/>
                </a:cubicBezTo>
                <a:cubicBezTo>
                  <a:pt x="35875" y="158442"/>
                  <a:pt x="35747" y="142433"/>
                  <a:pt x="36128" y="126550"/>
                </a:cubicBezTo>
                <a:cubicBezTo>
                  <a:pt x="36255" y="119054"/>
                  <a:pt x="34477" y="114099"/>
                  <a:pt x="36128" y="103934"/>
                </a:cubicBezTo>
                <a:cubicBezTo>
                  <a:pt x="36382" y="99487"/>
                  <a:pt x="37780" y="91228"/>
                  <a:pt x="37652" y="87035"/>
                </a:cubicBezTo>
                <a:cubicBezTo>
                  <a:pt x="37399" y="79031"/>
                  <a:pt x="36764" y="75092"/>
                  <a:pt x="36382" y="67087"/>
                </a:cubicBezTo>
                <a:cubicBezTo>
                  <a:pt x="35620" y="49299"/>
                  <a:pt x="35366" y="31510"/>
                  <a:pt x="35112" y="13722"/>
                </a:cubicBezTo>
                <a:cubicBezTo>
                  <a:pt x="35112" y="10292"/>
                  <a:pt x="35366" y="6861"/>
                  <a:pt x="35747" y="3430"/>
                </a:cubicBezTo>
                <a:lnTo>
                  <a:pt x="18725" y="0"/>
                </a:lnTo>
                <a:lnTo>
                  <a:pt x="306" y="3430"/>
                </a:lnTo>
                <a:cubicBezTo>
                  <a:pt x="179" y="5336"/>
                  <a:pt x="179" y="7369"/>
                  <a:pt x="179" y="9275"/>
                </a:cubicBezTo>
                <a:cubicBezTo>
                  <a:pt x="-583" y="25666"/>
                  <a:pt x="1322" y="42183"/>
                  <a:pt x="1449" y="58193"/>
                </a:cubicBezTo>
                <a:cubicBezTo>
                  <a:pt x="1957" y="102536"/>
                  <a:pt x="1449" y="146880"/>
                  <a:pt x="2719" y="191351"/>
                </a:cubicBezTo>
                <a:cubicBezTo>
                  <a:pt x="2974" y="199482"/>
                  <a:pt x="2466" y="219176"/>
                  <a:pt x="2212" y="220701"/>
                </a:cubicBezTo>
                <a:cubicBezTo>
                  <a:pt x="-75" y="231882"/>
                  <a:pt x="1957" y="243826"/>
                  <a:pt x="1704" y="255388"/>
                </a:cubicBezTo>
                <a:cubicBezTo>
                  <a:pt x="1704" y="259454"/>
                  <a:pt x="1577" y="263647"/>
                  <a:pt x="1577" y="267713"/>
                </a:cubicBezTo>
                <a:cubicBezTo>
                  <a:pt x="1449" y="274447"/>
                  <a:pt x="1449" y="281054"/>
                  <a:pt x="1322" y="287788"/>
                </a:cubicBezTo>
                <a:cubicBezTo>
                  <a:pt x="1195" y="300875"/>
                  <a:pt x="814" y="313835"/>
                  <a:pt x="306" y="326795"/>
                </a:cubicBezTo>
                <a:lnTo>
                  <a:pt x="19742" y="329845"/>
                </a:lnTo>
                <a:lnTo>
                  <a:pt x="35747" y="326795"/>
                </a:lnTo>
                <a:close/>
              </a:path>
            </a:pathLst>
          </a:custGeom>
          <a:solidFill>
            <a:srgbClr val="E7511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13" name="Rounded Rectangle 512">
            <a:extLst>
              <a:ext uri="{FF2B5EF4-FFF2-40B4-BE49-F238E27FC236}">
                <a16:creationId xmlns:a16="http://schemas.microsoft.com/office/drawing/2014/main" id="{DDF092B4-29C0-2778-7B42-E35FB99EB4DE}"/>
              </a:ext>
            </a:extLst>
          </p:cNvPr>
          <p:cNvSpPr/>
          <p:nvPr/>
        </p:nvSpPr>
        <p:spPr>
          <a:xfrm rot="21304661">
            <a:off x="4206341" y="431277"/>
            <a:ext cx="608521" cy="312571"/>
          </a:xfrm>
          <a:prstGeom prst="roundRect">
            <a:avLst/>
          </a:prstGeom>
          <a:solidFill>
            <a:schemeClr val="accent4"/>
          </a:solidFill>
          <a:ln w="25400">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lIns="0" tIns="36000" rIns="0" bIns="0" rtlCol="0" anchor="ctr"/>
          <a:lstStyle/>
          <a:p>
            <a:pPr algn="ctr">
              <a:lnSpc>
                <a:spcPct val="80000"/>
              </a:lnSpc>
            </a:pPr>
            <a:r>
              <a:rPr lang="en-US" sz="1000" dirty="0">
                <a:latin typeface="Londrina Solid" pitchFamily="2" charset="77"/>
              </a:rPr>
              <a:t>19th - 25th May</a:t>
            </a:r>
          </a:p>
        </p:txBody>
      </p:sp>
      <p:sp>
        <p:nvSpPr>
          <p:cNvPr id="2" name="Freeform 1">
            <a:extLst>
              <a:ext uri="{FF2B5EF4-FFF2-40B4-BE49-F238E27FC236}">
                <a16:creationId xmlns:a16="http://schemas.microsoft.com/office/drawing/2014/main" id="{EF8A4A36-D42C-63F7-A05C-6745373DAE9E}"/>
              </a:ext>
            </a:extLst>
          </p:cNvPr>
          <p:cNvSpPr/>
          <p:nvPr/>
        </p:nvSpPr>
        <p:spPr>
          <a:xfrm>
            <a:off x="7963367" y="2319267"/>
            <a:ext cx="122052" cy="169620"/>
          </a:xfrm>
          <a:custGeom>
            <a:avLst/>
            <a:gdLst>
              <a:gd name="connsiteX0" fmla="*/ 10648 w 122052"/>
              <a:gd name="connsiteY0" fmla="*/ 168783 h 169620"/>
              <a:gd name="connsiteX1" fmla="*/ 1502 w 122052"/>
              <a:gd name="connsiteY1" fmla="*/ 159000 h 169620"/>
              <a:gd name="connsiteX2" fmla="*/ 3026 w 122052"/>
              <a:gd name="connsiteY2" fmla="*/ 145277 h 169620"/>
              <a:gd name="connsiteX3" fmla="*/ 39102 w 122052"/>
              <a:gd name="connsiteY3" fmla="*/ 105508 h 169620"/>
              <a:gd name="connsiteX4" fmla="*/ 60697 w 122052"/>
              <a:gd name="connsiteY4" fmla="*/ 88990 h 169620"/>
              <a:gd name="connsiteX5" fmla="*/ 65271 w 122052"/>
              <a:gd name="connsiteY5" fmla="*/ 84925 h 169620"/>
              <a:gd name="connsiteX6" fmla="*/ 66541 w 122052"/>
              <a:gd name="connsiteY6" fmla="*/ 83400 h 169620"/>
              <a:gd name="connsiteX7" fmla="*/ 64508 w 122052"/>
              <a:gd name="connsiteY7" fmla="*/ 82129 h 169620"/>
              <a:gd name="connsiteX8" fmla="*/ 63365 w 122052"/>
              <a:gd name="connsiteY8" fmla="*/ 81494 h 169620"/>
              <a:gd name="connsiteX9" fmla="*/ 55997 w 122052"/>
              <a:gd name="connsiteY9" fmla="*/ 75268 h 169620"/>
              <a:gd name="connsiteX10" fmla="*/ 40881 w 122052"/>
              <a:gd name="connsiteY10" fmla="*/ 62435 h 169620"/>
              <a:gd name="connsiteX11" fmla="*/ 13188 w 122052"/>
              <a:gd name="connsiteY11" fmla="*/ 34863 h 169620"/>
              <a:gd name="connsiteX12" fmla="*/ 231 w 122052"/>
              <a:gd name="connsiteY12" fmla="*/ 10087 h 169620"/>
              <a:gd name="connsiteX13" fmla="*/ 25511 w 122052"/>
              <a:gd name="connsiteY13" fmla="*/ 1320 h 169620"/>
              <a:gd name="connsiteX14" fmla="*/ 75560 w 122052"/>
              <a:gd name="connsiteY14" fmla="*/ 40327 h 169620"/>
              <a:gd name="connsiteX15" fmla="*/ 82800 w 122052"/>
              <a:gd name="connsiteY15" fmla="*/ 47569 h 169620"/>
              <a:gd name="connsiteX16" fmla="*/ 86612 w 122052"/>
              <a:gd name="connsiteY16" fmla="*/ 51254 h 169620"/>
              <a:gd name="connsiteX17" fmla="*/ 92074 w 122052"/>
              <a:gd name="connsiteY17" fmla="*/ 56336 h 169620"/>
              <a:gd name="connsiteX18" fmla="*/ 122053 w 122052"/>
              <a:gd name="connsiteY18" fmla="*/ 83400 h 169620"/>
              <a:gd name="connsiteX19" fmla="*/ 100585 w 122052"/>
              <a:gd name="connsiteY19" fmla="*/ 102840 h 169620"/>
              <a:gd name="connsiteX20" fmla="*/ 89787 w 122052"/>
              <a:gd name="connsiteY20" fmla="*/ 112877 h 169620"/>
              <a:gd name="connsiteX21" fmla="*/ 83689 w 122052"/>
              <a:gd name="connsiteY21" fmla="*/ 118722 h 169620"/>
              <a:gd name="connsiteX22" fmla="*/ 61586 w 122052"/>
              <a:gd name="connsiteY22" fmla="*/ 140830 h 169620"/>
              <a:gd name="connsiteX23" fmla="*/ 35164 w 122052"/>
              <a:gd name="connsiteY23" fmla="*/ 162176 h 169620"/>
              <a:gd name="connsiteX24" fmla="*/ 10648 w 122052"/>
              <a:gd name="connsiteY24" fmla="*/ 168783 h 1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052" h="169620">
                <a:moveTo>
                  <a:pt x="10648" y="168783"/>
                </a:moveTo>
                <a:cubicBezTo>
                  <a:pt x="7472" y="167767"/>
                  <a:pt x="2518" y="161922"/>
                  <a:pt x="1502" y="159000"/>
                </a:cubicBezTo>
                <a:cubicBezTo>
                  <a:pt x="231" y="155188"/>
                  <a:pt x="612" y="150741"/>
                  <a:pt x="3026" y="145277"/>
                </a:cubicBezTo>
                <a:cubicBezTo>
                  <a:pt x="9758" y="129776"/>
                  <a:pt x="22970" y="115927"/>
                  <a:pt x="39102" y="105508"/>
                </a:cubicBezTo>
                <a:cubicBezTo>
                  <a:pt x="46089" y="101061"/>
                  <a:pt x="53456" y="95216"/>
                  <a:pt x="60697" y="88990"/>
                </a:cubicBezTo>
                <a:cubicBezTo>
                  <a:pt x="65779" y="84670"/>
                  <a:pt x="64254" y="85941"/>
                  <a:pt x="65271" y="84925"/>
                </a:cubicBezTo>
                <a:cubicBezTo>
                  <a:pt x="65779" y="84416"/>
                  <a:pt x="66159" y="83781"/>
                  <a:pt x="66541" y="83400"/>
                </a:cubicBezTo>
                <a:cubicBezTo>
                  <a:pt x="65779" y="83019"/>
                  <a:pt x="65144" y="82510"/>
                  <a:pt x="64508" y="82129"/>
                </a:cubicBezTo>
                <a:lnTo>
                  <a:pt x="63365" y="81494"/>
                </a:lnTo>
                <a:lnTo>
                  <a:pt x="55997" y="75268"/>
                </a:lnTo>
                <a:cubicBezTo>
                  <a:pt x="51043" y="70948"/>
                  <a:pt x="45962" y="66628"/>
                  <a:pt x="40881" y="62435"/>
                </a:cubicBezTo>
                <a:cubicBezTo>
                  <a:pt x="30846" y="53668"/>
                  <a:pt x="21318" y="44520"/>
                  <a:pt x="13188" y="34863"/>
                </a:cubicBezTo>
                <a:cubicBezTo>
                  <a:pt x="6075" y="26223"/>
                  <a:pt x="-1420" y="16313"/>
                  <a:pt x="231" y="10087"/>
                </a:cubicBezTo>
                <a:cubicBezTo>
                  <a:pt x="3534" y="-2238"/>
                  <a:pt x="15221" y="-586"/>
                  <a:pt x="25511" y="1320"/>
                </a:cubicBezTo>
                <a:cubicBezTo>
                  <a:pt x="43803" y="9960"/>
                  <a:pt x="60444" y="24953"/>
                  <a:pt x="75560" y="40327"/>
                </a:cubicBezTo>
                <a:cubicBezTo>
                  <a:pt x="77974" y="42741"/>
                  <a:pt x="80387" y="45155"/>
                  <a:pt x="82800" y="47569"/>
                </a:cubicBezTo>
                <a:lnTo>
                  <a:pt x="86612" y="51254"/>
                </a:lnTo>
                <a:lnTo>
                  <a:pt x="92074" y="56336"/>
                </a:lnTo>
                <a:cubicBezTo>
                  <a:pt x="101855" y="65103"/>
                  <a:pt x="111890" y="74252"/>
                  <a:pt x="122053" y="83400"/>
                </a:cubicBezTo>
                <a:cubicBezTo>
                  <a:pt x="114939" y="89880"/>
                  <a:pt x="107698" y="96360"/>
                  <a:pt x="100585" y="102840"/>
                </a:cubicBezTo>
                <a:lnTo>
                  <a:pt x="89787" y="112877"/>
                </a:lnTo>
                <a:lnTo>
                  <a:pt x="83689" y="118722"/>
                </a:lnTo>
                <a:cubicBezTo>
                  <a:pt x="76068" y="126092"/>
                  <a:pt x="68700" y="133461"/>
                  <a:pt x="61586" y="140830"/>
                </a:cubicBezTo>
                <a:cubicBezTo>
                  <a:pt x="54092" y="148581"/>
                  <a:pt x="43548" y="158873"/>
                  <a:pt x="35164" y="162176"/>
                </a:cubicBezTo>
                <a:cubicBezTo>
                  <a:pt x="24240" y="166369"/>
                  <a:pt x="19794" y="171706"/>
                  <a:pt x="10648" y="168783"/>
                </a:cubicBezTo>
                <a:close/>
              </a:path>
            </a:pathLst>
          </a:custGeom>
          <a:solidFill>
            <a:srgbClr val="E95D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87" name="TextBox 86">
            <a:extLst>
              <a:ext uri="{FF2B5EF4-FFF2-40B4-BE49-F238E27FC236}">
                <a16:creationId xmlns:a16="http://schemas.microsoft.com/office/drawing/2014/main" id="{6743092B-BE75-BE78-8B50-E5A4C4A49836}"/>
              </a:ext>
            </a:extLst>
          </p:cNvPr>
          <p:cNvSpPr txBox="1"/>
          <p:nvPr/>
        </p:nvSpPr>
        <p:spPr>
          <a:xfrm>
            <a:off x="510069" y="1722413"/>
            <a:ext cx="4584819" cy="763080"/>
          </a:xfrm>
          <a:prstGeom prst="rect">
            <a:avLst/>
          </a:prstGeom>
          <a:noFill/>
          <a:ln>
            <a:noFill/>
          </a:ln>
          <a:effectLst/>
        </p:spPr>
        <p:txBody>
          <a:bodyPr wrap="square" lIns="0" tIns="72000" rIns="0" bIns="36000" rtlCol="0">
            <a:spAutoFit/>
          </a:bodyPr>
          <a:lstStyle/>
          <a:p>
            <a:pPr algn="ctr">
              <a:lnSpc>
                <a:spcPct val="85000"/>
              </a:lnSpc>
            </a:pPr>
            <a:r>
              <a:rPr lang="en-US" sz="2500" dirty="0">
                <a:ln w="5080">
                  <a:noFill/>
                </a:ln>
                <a:effectLst>
                  <a:glow rad="63500">
                    <a:srgbClr val="FFFFFF"/>
                  </a:glow>
                </a:effectLst>
                <a:latin typeface="Londrina Solid" pitchFamily="2" charset="77"/>
              </a:rPr>
              <a:t>Can donating something important be a powerful way to show you care?</a:t>
            </a:r>
          </a:p>
        </p:txBody>
      </p:sp>
      <p:sp>
        <p:nvSpPr>
          <p:cNvPr id="6" name="Freeform 5">
            <a:extLst>
              <a:ext uri="{FF2B5EF4-FFF2-40B4-BE49-F238E27FC236}">
                <a16:creationId xmlns:a16="http://schemas.microsoft.com/office/drawing/2014/main" id="{2388BFC8-BCFA-79EB-A5C6-AEF110B5E696}"/>
              </a:ext>
            </a:extLst>
          </p:cNvPr>
          <p:cNvSpPr/>
          <p:nvPr/>
        </p:nvSpPr>
        <p:spPr>
          <a:xfrm>
            <a:off x="7963367" y="2890084"/>
            <a:ext cx="122052" cy="169620"/>
          </a:xfrm>
          <a:custGeom>
            <a:avLst/>
            <a:gdLst>
              <a:gd name="connsiteX0" fmla="*/ 10648 w 122052"/>
              <a:gd name="connsiteY0" fmla="*/ 168783 h 169620"/>
              <a:gd name="connsiteX1" fmla="*/ 1502 w 122052"/>
              <a:gd name="connsiteY1" fmla="*/ 159000 h 169620"/>
              <a:gd name="connsiteX2" fmla="*/ 3026 w 122052"/>
              <a:gd name="connsiteY2" fmla="*/ 145277 h 169620"/>
              <a:gd name="connsiteX3" fmla="*/ 39102 w 122052"/>
              <a:gd name="connsiteY3" fmla="*/ 105508 h 169620"/>
              <a:gd name="connsiteX4" fmla="*/ 60697 w 122052"/>
              <a:gd name="connsiteY4" fmla="*/ 88990 h 169620"/>
              <a:gd name="connsiteX5" fmla="*/ 65271 w 122052"/>
              <a:gd name="connsiteY5" fmla="*/ 84925 h 169620"/>
              <a:gd name="connsiteX6" fmla="*/ 66541 w 122052"/>
              <a:gd name="connsiteY6" fmla="*/ 83400 h 169620"/>
              <a:gd name="connsiteX7" fmla="*/ 64508 w 122052"/>
              <a:gd name="connsiteY7" fmla="*/ 82129 h 169620"/>
              <a:gd name="connsiteX8" fmla="*/ 63365 w 122052"/>
              <a:gd name="connsiteY8" fmla="*/ 81494 h 169620"/>
              <a:gd name="connsiteX9" fmla="*/ 55997 w 122052"/>
              <a:gd name="connsiteY9" fmla="*/ 75268 h 169620"/>
              <a:gd name="connsiteX10" fmla="*/ 40881 w 122052"/>
              <a:gd name="connsiteY10" fmla="*/ 62435 h 169620"/>
              <a:gd name="connsiteX11" fmla="*/ 13188 w 122052"/>
              <a:gd name="connsiteY11" fmla="*/ 34863 h 169620"/>
              <a:gd name="connsiteX12" fmla="*/ 231 w 122052"/>
              <a:gd name="connsiteY12" fmla="*/ 10087 h 169620"/>
              <a:gd name="connsiteX13" fmla="*/ 25511 w 122052"/>
              <a:gd name="connsiteY13" fmla="*/ 1320 h 169620"/>
              <a:gd name="connsiteX14" fmla="*/ 75560 w 122052"/>
              <a:gd name="connsiteY14" fmla="*/ 40327 h 169620"/>
              <a:gd name="connsiteX15" fmla="*/ 82800 w 122052"/>
              <a:gd name="connsiteY15" fmla="*/ 47569 h 169620"/>
              <a:gd name="connsiteX16" fmla="*/ 86612 w 122052"/>
              <a:gd name="connsiteY16" fmla="*/ 51254 h 169620"/>
              <a:gd name="connsiteX17" fmla="*/ 92074 w 122052"/>
              <a:gd name="connsiteY17" fmla="*/ 56336 h 169620"/>
              <a:gd name="connsiteX18" fmla="*/ 122053 w 122052"/>
              <a:gd name="connsiteY18" fmla="*/ 83400 h 169620"/>
              <a:gd name="connsiteX19" fmla="*/ 100585 w 122052"/>
              <a:gd name="connsiteY19" fmla="*/ 102840 h 169620"/>
              <a:gd name="connsiteX20" fmla="*/ 89787 w 122052"/>
              <a:gd name="connsiteY20" fmla="*/ 112877 h 169620"/>
              <a:gd name="connsiteX21" fmla="*/ 83689 w 122052"/>
              <a:gd name="connsiteY21" fmla="*/ 118722 h 169620"/>
              <a:gd name="connsiteX22" fmla="*/ 61586 w 122052"/>
              <a:gd name="connsiteY22" fmla="*/ 140830 h 169620"/>
              <a:gd name="connsiteX23" fmla="*/ 35164 w 122052"/>
              <a:gd name="connsiteY23" fmla="*/ 162176 h 169620"/>
              <a:gd name="connsiteX24" fmla="*/ 10648 w 122052"/>
              <a:gd name="connsiteY24" fmla="*/ 168783 h 1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052" h="169620">
                <a:moveTo>
                  <a:pt x="10648" y="168783"/>
                </a:moveTo>
                <a:cubicBezTo>
                  <a:pt x="7472" y="167767"/>
                  <a:pt x="2518" y="161922"/>
                  <a:pt x="1502" y="159000"/>
                </a:cubicBezTo>
                <a:cubicBezTo>
                  <a:pt x="231" y="155188"/>
                  <a:pt x="612" y="150741"/>
                  <a:pt x="3026" y="145277"/>
                </a:cubicBezTo>
                <a:cubicBezTo>
                  <a:pt x="9758" y="129776"/>
                  <a:pt x="22970" y="115927"/>
                  <a:pt x="39102" y="105508"/>
                </a:cubicBezTo>
                <a:cubicBezTo>
                  <a:pt x="46089" y="101061"/>
                  <a:pt x="53456" y="95216"/>
                  <a:pt x="60697" y="88990"/>
                </a:cubicBezTo>
                <a:cubicBezTo>
                  <a:pt x="65779" y="84670"/>
                  <a:pt x="64254" y="85941"/>
                  <a:pt x="65271" y="84925"/>
                </a:cubicBezTo>
                <a:cubicBezTo>
                  <a:pt x="65779" y="84416"/>
                  <a:pt x="66159" y="83781"/>
                  <a:pt x="66541" y="83400"/>
                </a:cubicBezTo>
                <a:cubicBezTo>
                  <a:pt x="65779" y="83019"/>
                  <a:pt x="65144" y="82510"/>
                  <a:pt x="64508" y="82129"/>
                </a:cubicBezTo>
                <a:lnTo>
                  <a:pt x="63365" y="81494"/>
                </a:lnTo>
                <a:lnTo>
                  <a:pt x="55997" y="75268"/>
                </a:lnTo>
                <a:cubicBezTo>
                  <a:pt x="51043" y="70948"/>
                  <a:pt x="45962" y="66628"/>
                  <a:pt x="40881" y="62435"/>
                </a:cubicBezTo>
                <a:cubicBezTo>
                  <a:pt x="30846" y="53668"/>
                  <a:pt x="21318" y="44520"/>
                  <a:pt x="13188" y="34863"/>
                </a:cubicBezTo>
                <a:cubicBezTo>
                  <a:pt x="6075" y="26223"/>
                  <a:pt x="-1420" y="16313"/>
                  <a:pt x="231" y="10087"/>
                </a:cubicBezTo>
                <a:cubicBezTo>
                  <a:pt x="3534" y="-2238"/>
                  <a:pt x="15221" y="-586"/>
                  <a:pt x="25511" y="1320"/>
                </a:cubicBezTo>
                <a:cubicBezTo>
                  <a:pt x="43803" y="9960"/>
                  <a:pt x="60444" y="24953"/>
                  <a:pt x="75560" y="40327"/>
                </a:cubicBezTo>
                <a:cubicBezTo>
                  <a:pt x="77974" y="42741"/>
                  <a:pt x="80387" y="45155"/>
                  <a:pt x="82800" y="47569"/>
                </a:cubicBezTo>
                <a:lnTo>
                  <a:pt x="86612" y="51254"/>
                </a:lnTo>
                <a:lnTo>
                  <a:pt x="92074" y="56336"/>
                </a:lnTo>
                <a:cubicBezTo>
                  <a:pt x="101855" y="65103"/>
                  <a:pt x="111890" y="74252"/>
                  <a:pt x="122053" y="83400"/>
                </a:cubicBezTo>
                <a:cubicBezTo>
                  <a:pt x="114939" y="89880"/>
                  <a:pt x="107698" y="96360"/>
                  <a:pt x="100585" y="102840"/>
                </a:cubicBezTo>
                <a:lnTo>
                  <a:pt x="89787" y="112877"/>
                </a:lnTo>
                <a:lnTo>
                  <a:pt x="83689" y="118722"/>
                </a:lnTo>
                <a:cubicBezTo>
                  <a:pt x="76068" y="126092"/>
                  <a:pt x="68700" y="133461"/>
                  <a:pt x="61586" y="140830"/>
                </a:cubicBezTo>
                <a:cubicBezTo>
                  <a:pt x="54092" y="148581"/>
                  <a:pt x="43548" y="158873"/>
                  <a:pt x="35164" y="162176"/>
                </a:cubicBezTo>
                <a:cubicBezTo>
                  <a:pt x="24240" y="166369"/>
                  <a:pt x="19794" y="171706"/>
                  <a:pt x="10648" y="168783"/>
                </a:cubicBezTo>
                <a:close/>
              </a:path>
            </a:pathLst>
          </a:custGeom>
          <a:solidFill>
            <a:srgbClr val="E95D28"/>
          </a:solidFill>
          <a:ln w="12692" cap="flat">
            <a:noFill/>
            <a:prstDash val="solid"/>
            <a:miter/>
          </a:ln>
        </p:spPr>
        <p:txBody>
          <a:bodyPr rtlCol="0" anchor="ctr"/>
          <a:lstStyle/>
          <a:p>
            <a:endParaRPr lang="en-US" dirty="0">
              <a:latin typeface="Roboto Condensed" panose="02000000000000000000" pitchFamily="2" charset="0"/>
            </a:endParaRPr>
          </a:p>
        </p:txBody>
      </p:sp>
    </p:spTree>
    <p:extLst>
      <p:ext uri="{BB962C8B-B14F-4D97-AF65-F5344CB8AC3E}">
        <p14:creationId xmlns:p14="http://schemas.microsoft.com/office/powerpoint/2010/main" val="196230438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alpha val="60000"/>
          </a:schemeClr>
        </a:solidFill>
        <a:effectLst/>
      </p:bgPr>
    </p:bg>
    <p:spTree>
      <p:nvGrpSpPr>
        <p:cNvPr id="1" name=""/>
        <p:cNvGrpSpPr/>
        <p:nvPr/>
      </p:nvGrpSpPr>
      <p:grpSpPr>
        <a:xfrm>
          <a:off x="0" y="0"/>
          <a:ext cx="0" cy="0"/>
          <a:chOff x="0" y="0"/>
          <a:chExt cx="0" cy="0"/>
        </a:xfrm>
      </p:grpSpPr>
      <p:pic>
        <p:nvPicPr>
          <p:cNvPr id="173" name="Picture 172">
            <a:extLst>
              <a:ext uri="{FF2B5EF4-FFF2-40B4-BE49-F238E27FC236}">
                <a16:creationId xmlns:a16="http://schemas.microsoft.com/office/drawing/2014/main" id="{D8F80F9A-C7AA-DE47-561B-860393489B35}"/>
              </a:ext>
            </a:extLst>
          </p:cNvPr>
          <p:cNvPicPr>
            <a:picLocks noChangeAspect="1"/>
          </p:cNvPicPr>
          <p:nvPr/>
        </p:nvPicPr>
        <p:blipFill>
          <a:blip r:embed="rId3"/>
          <a:srcRect t="18561" b="26470"/>
          <a:stretch/>
        </p:blipFill>
        <p:spPr>
          <a:xfrm>
            <a:off x="7641029" y="5459238"/>
            <a:ext cx="2959999" cy="2033833"/>
          </a:xfrm>
          <a:prstGeom prst="rect">
            <a:avLst/>
          </a:prstGeom>
        </p:spPr>
      </p:pic>
      <p:sp>
        <p:nvSpPr>
          <p:cNvPr id="52" name="TextBox 51">
            <a:extLst>
              <a:ext uri="{FF2B5EF4-FFF2-40B4-BE49-F238E27FC236}">
                <a16:creationId xmlns:a16="http://schemas.microsoft.com/office/drawing/2014/main" id="{2E8E1C10-B80F-4940-A8DF-D51E87252B20}"/>
              </a:ext>
            </a:extLst>
          </p:cNvPr>
          <p:cNvSpPr txBox="1"/>
          <p:nvPr/>
        </p:nvSpPr>
        <p:spPr>
          <a:xfrm>
            <a:off x="904128" y="1863469"/>
            <a:ext cx="8883556" cy="3847207"/>
          </a:xfrm>
          <a:prstGeom prst="rect">
            <a:avLst/>
          </a:prstGeom>
          <a:noFill/>
        </p:spPr>
        <p:txBody>
          <a:bodyPr wrap="square" lIns="0" tIns="0" rIns="0" bIns="0" rtlCol="0">
            <a:spAutoFit/>
          </a:bodyPr>
          <a:lstStyle/>
          <a:p>
            <a:pPr algn="ctr" fontAlgn="base"/>
            <a:r>
              <a:rPr lang="en-GB" sz="2500" b="1" dirty="0">
                <a:effectLst/>
                <a:latin typeface="ABeeZee" pitchFamily="2" charset="0"/>
                <a:ea typeface="Roboto Condensed" panose="02000000000000000000" pitchFamily="2" charset="0"/>
              </a:rPr>
              <a:t>A vehicle once used by Pope Francis to wave and greet people—called a popemobile—is being turned into a mobile health clinic for children in Gaza. Pope Francis, who recently passed away, was the head of the Catholic Church and often spoke about helping others. One of his final wishes was to help children affected by the conflict in Gaza. The vehicle will be refitted with medical equipment, as found in ambulances, so it can be used to aid children in areas where hospitals may be hard to reach. The project aims to deliver essential medical care to those who need it.</a:t>
            </a:r>
          </a:p>
        </p:txBody>
      </p:sp>
      <p:sp>
        <p:nvSpPr>
          <p:cNvPr id="53" name="TextBox 52">
            <a:extLst>
              <a:ext uri="{FF2B5EF4-FFF2-40B4-BE49-F238E27FC236}">
                <a16:creationId xmlns:a16="http://schemas.microsoft.com/office/drawing/2014/main" id="{724D2EC4-E148-E940-B156-89F9401026CA}"/>
              </a:ext>
            </a:extLst>
          </p:cNvPr>
          <p:cNvSpPr txBox="1"/>
          <p:nvPr/>
        </p:nvSpPr>
        <p:spPr>
          <a:xfrm>
            <a:off x="3033287" y="6300068"/>
            <a:ext cx="4625239" cy="830997"/>
          </a:xfrm>
          <a:prstGeom prst="rect">
            <a:avLst/>
          </a:prstGeom>
          <a:noFill/>
        </p:spPr>
        <p:txBody>
          <a:bodyPr wrap="square" lIns="0" tIns="0" rIns="0" bIns="0" rtlCol="0">
            <a:spAutoFit/>
          </a:bodyPr>
          <a:lstStyle/>
          <a:p>
            <a:pPr algn="ctr">
              <a:spcBef>
                <a:spcPct val="0"/>
              </a:spcBef>
            </a:pPr>
            <a:r>
              <a:rPr lang="en-US" b="1" dirty="0">
                <a:latin typeface="ABeeZee" panose="02000000000000000000" pitchFamily="2" charset="0"/>
                <a:ea typeface="Roboto Medium" panose="02000000000000000000" pitchFamily="2" charset="0"/>
              </a:rPr>
              <a:t>Learn more about this week’s story </a:t>
            </a:r>
            <a:r>
              <a:rPr lang="en-US" b="1" dirty="0">
                <a:solidFill>
                  <a:schemeClr val="bg1"/>
                </a:solidFill>
                <a:latin typeface="ABeeZee" panose="02000000000000000000" pitchFamily="2" charset="0"/>
                <a:ea typeface="Roboto Medium" panose="02000000000000000000" pitchFamily="2" charset="0"/>
                <a:hlinkClick r:id="rId4">
                  <a:extLst>
                    <a:ext uri="{A12FA001-AC4F-418D-AE19-62706E023703}">
                      <ahyp:hlinkClr xmlns:ahyp="http://schemas.microsoft.com/office/drawing/2018/hyperlinkcolor" val="tx"/>
                    </a:ext>
                  </a:extLst>
                </a:hlinkClick>
              </a:rPr>
              <a:t>here</a:t>
            </a:r>
            <a:r>
              <a:rPr lang="en-US" b="1" dirty="0">
                <a:latin typeface="ABeeZee" panose="02000000000000000000" pitchFamily="2" charset="0"/>
                <a:ea typeface="Roboto Medium" panose="02000000000000000000" pitchFamily="2" charset="0"/>
              </a:rPr>
              <a:t>.  </a:t>
            </a:r>
          </a:p>
          <a:p>
            <a:pPr algn="ctr">
              <a:spcBef>
                <a:spcPct val="0"/>
              </a:spcBef>
            </a:pPr>
            <a:r>
              <a:rPr lang="en-US" b="1" dirty="0">
                <a:latin typeface="ABeeZee" panose="02000000000000000000" pitchFamily="2" charset="0"/>
                <a:ea typeface="Roboto Medium" panose="02000000000000000000" pitchFamily="2" charset="0"/>
              </a:rPr>
              <a:t>Watch this week’s useful video </a:t>
            </a:r>
            <a:r>
              <a:rPr lang="en-US" b="1" dirty="0">
                <a:solidFill>
                  <a:schemeClr val="bg1"/>
                </a:solidFill>
                <a:latin typeface="ABeeZee" panose="02000000000000000000" pitchFamily="2" charset="0"/>
                <a:ea typeface="Roboto Medium" panose="02000000000000000000" pitchFamily="2" charset="0"/>
                <a:hlinkClick r:id="rId5">
                  <a:extLst>
                    <a:ext uri="{A12FA001-AC4F-418D-AE19-62706E023703}">
                      <ahyp:hlinkClr xmlns:ahyp="http://schemas.microsoft.com/office/drawing/2018/hyperlinkcolor" val="tx"/>
                    </a:ext>
                  </a:extLst>
                </a:hlinkClick>
              </a:rPr>
              <a:t>here</a:t>
            </a:r>
            <a:r>
              <a:rPr lang="en-US" b="1" dirty="0">
                <a:latin typeface="ABeeZee" panose="02000000000000000000" pitchFamily="2" charset="0"/>
                <a:ea typeface="Roboto Medium" panose="02000000000000000000" pitchFamily="2" charset="0"/>
              </a:rPr>
              <a:t>.</a:t>
            </a:r>
          </a:p>
          <a:p>
            <a:pPr algn="ctr">
              <a:spcBef>
                <a:spcPct val="0"/>
              </a:spcBef>
            </a:pPr>
            <a:r>
              <a:rPr lang="en-US" b="1" dirty="0">
                <a:latin typeface="ABeeZee" panose="02000000000000000000" pitchFamily="2" charset="0"/>
                <a:ea typeface="Roboto Medium" panose="02000000000000000000" pitchFamily="2" charset="0"/>
              </a:rPr>
              <a:t>This week’s Virtual Picture News </a:t>
            </a:r>
            <a:r>
              <a:rPr lang="en-US" b="1" dirty="0">
                <a:solidFill>
                  <a:schemeClr val="bg1"/>
                </a:solidFill>
                <a:latin typeface="ABeeZee" panose="02000000000000000000" pitchFamily="2" charset="0"/>
                <a:ea typeface="Roboto Medium" panose="02000000000000000000" pitchFamily="2" charset="0"/>
                <a:hlinkClick r:id="rId6">
                  <a:extLst>
                    <a:ext uri="{A12FA001-AC4F-418D-AE19-62706E023703}">
                      <ahyp:hlinkClr xmlns:ahyp="http://schemas.microsoft.com/office/drawing/2018/hyperlinkcolor" val="tx"/>
                    </a:ext>
                  </a:extLst>
                </a:hlinkClick>
              </a:rPr>
              <a:t>here</a:t>
            </a:r>
            <a:r>
              <a:rPr lang="en-US" b="1" dirty="0">
                <a:latin typeface="ABeeZee" panose="02000000000000000000" pitchFamily="2" charset="0"/>
                <a:ea typeface="Roboto Medium" panose="02000000000000000000" pitchFamily="2" charset="0"/>
              </a:rPr>
              <a:t>.</a:t>
            </a:r>
          </a:p>
        </p:txBody>
      </p:sp>
      <p:sp>
        <p:nvSpPr>
          <p:cNvPr id="150" name="TextBox 149">
            <a:extLst>
              <a:ext uri="{FF2B5EF4-FFF2-40B4-BE49-F238E27FC236}">
                <a16:creationId xmlns:a16="http://schemas.microsoft.com/office/drawing/2014/main" id="{A6AC9794-47F1-BF40-9D57-1919377750B9}"/>
              </a:ext>
            </a:extLst>
          </p:cNvPr>
          <p:cNvSpPr txBox="1"/>
          <p:nvPr/>
        </p:nvSpPr>
        <p:spPr>
          <a:xfrm>
            <a:off x="2323765" y="813578"/>
            <a:ext cx="6044283" cy="707886"/>
          </a:xfrm>
          <a:prstGeom prst="rect">
            <a:avLst/>
          </a:prstGeom>
          <a:noFill/>
        </p:spPr>
        <p:txBody>
          <a:bodyPr wrap="none" lIns="0" rtlCol="0">
            <a:spAutoFit/>
          </a:bodyPr>
          <a:lstStyle/>
          <a:p>
            <a:pPr algn="ctr"/>
            <a:r>
              <a:rPr lang="en-GB" sz="4000" dirty="0">
                <a:solidFill>
                  <a:schemeClr val="accent1">
                    <a:lumMod val="75000"/>
                  </a:schemeClr>
                </a:solidFill>
                <a:latin typeface="Londrina Solid" pitchFamily="2" charset="77"/>
              </a:rPr>
              <a:t>Let’s look at this week’s story</a:t>
            </a:r>
            <a:endParaRPr lang="en-US" sz="4000" spc="0" baseline="0" dirty="0">
              <a:solidFill>
                <a:schemeClr val="accent1">
                  <a:lumMod val="75000"/>
                </a:schemeClr>
              </a:solidFill>
              <a:latin typeface="Londrina Solid" pitchFamily="2" charset="77"/>
              <a:sym typeface="LondrinaSolid-Regular"/>
              <a:rtl val="0"/>
            </a:endParaRPr>
          </a:p>
        </p:txBody>
      </p:sp>
      <p:grpSp>
        <p:nvGrpSpPr>
          <p:cNvPr id="231" name="Group 230">
            <a:extLst>
              <a:ext uri="{FF2B5EF4-FFF2-40B4-BE49-F238E27FC236}">
                <a16:creationId xmlns:a16="http://schemas.microsoft.com/office/drawing/2014/main" id="{E247CD4C-4D13-C386-C3BD-68DB24AD6194}"/>
              </a:ext>
            </a:extLst>
          </p:cNvPr>
          <p:cNvGrpSpPr/>
          <p:nvPr/>
        </p:nvGrpSpPr>
        <p:grpSpPr>
          <a:xfrm>
            <a:off x="9358932" y="150403"/>
            <a:ext cx="1026190" cy="1142750"/>
            <a:chOff x="8641164" y="1237086"/>
            <a:chExt cx="1144287" cy="1274261"/>
          </a:xfrm>
        </p:grpSpPr>
        <p:sp>
          <p:nvSpPr>
            <p:cNvPr id="232" name="Freeform 231">
              <a:extLst>
                <a:ext uri="{FF2B5EF4-FFF2-40B4-BE49-F238E27FC236}">
                  <a16:creationId xmlns:a16="http://schemas.microsoft.com/office/drawing/2014/main" id="{732EE424-0EBB-1BD1-832A-448F7A3F7D64}"/>
                </a:ext>
              </a:extLst>
            </p:cNvPr>
            <p:cNvSpPr/>
            <p:nvPr/>
          </p:nvSpPr>
          <p:spPr>
            <a:xfrm>
              <a:off x="8691986" y="1855785"/>
              <a:ext cx="266126" cy="94059"/>
            </a:xfrm>
            <a:custGeom>
              <a:avLst/>
              <a:gdLst>
                <a:gd name="connsiteX0" fmla="*/ 128300 w 266126"/>
                <a:gd name="connsiteY0" fmla="*/ 94023 h 94059"/>
                <a:gd name="connsiteX1" fmla="*/ 0 w 266126"/>
                <a:gd name="connsiteY1" fmla="*/ 38372 h 94059"/>
                <a:gd name="connsiteX2" fmla="*/ 36585 w 266126"/>
                <a:gd name="connsiteY2" fmla="*/ 0 h 94059"/>
                <a:gd name="connsiteX3" fmla="*/ 232845 w 266126"/>
                <a:gd name="connsiteY3" fmla="*/ 5209 h 94059"/>
                <a:gd name="connsiteX4" fmla="*/ 266127 w 266126"/>
                <a:gd name="connsiteY4" fmla="*/ 46376 h 94059"/>
                <a:gd name="connsiteX5" fmla="*/ 128300 w 266126"/>
                <a:gd name="connsiteY5" fmla="*/ 94023 h 9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126" h="94059">
                  <a:moveTo>
                    <a:pt x="128300" y="94023"/>
                  </a:moveTo>
                  <a:cubicBezTo>
                    <a:pt x="86761" y="93134"/>
                    <a:pt x="41920" y="78268"/>
                    <a:pt x="0" y="38372"/>
                  </a:cubicBezTo>
                  <a:lnTo>
                    <a:pt x="36585" y="0"/>
                  </a:lnTo>
                  <a:cubicBezTo>
                    <a:pt x="127919" y="87289"/>
                    <a:pt x="228653" y="8513"/>
                    <a:pt x="232845" y="5209"/>
                  </a:cubicBezTo>
                  <a:lnTo>
                    <a:pt x="266127" y="46376"/>
                  </a:lnTo>
                  <a:cubicBezTo>
                    <a:pt x="238180" y="69247"/>
                    <a:pt x="186353" y="95167"/>
                    <a:pt x="128300" y="94023"/>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33" name="Freeform 232">
              <a:extLst>
                <a:ext uri="{FF2B5EF4-FFF2-40B4-BE49-F238E27FC236}">
                  <a16:creationId xmlns:a16="http://schemas.microsoft.com/office/drawing/2014/main" id="{25D8DCFB-E851-82E8-F026-B0843F9E5178}"/>
                </a:ext>
              </a:extLst>
            </p:cNvPr>
            <p:cNvSpPr/>
            <p:nvPr/>
          </p:nvSpPr>
          <p:spPr>
            <a:xfrm>
              <a:off x="8641164" y="1796696"/>
              <a:ext cx="97198" cy="105440"/>
            </a:xfrm>
            <a:custGeom>
              <a:avLst/>
              <a:gdLst>
                <a:gd name="connsiteX0" fmla="*/ 54634 w 97198"/>
                <a:gd name="connsiteY0" fmla="*/ 102289 h 105440"/>
                <a:gd name="connsiteX1" fmla="*/ 96172 w 97198"/>
                <a:gd name="connsiteY1" fmla="*/ 64425 h 105440"/>
                <a:gd name="connsiteX2" fmla="*/ 11825 w 97198"/>
                <a:gd name="connsiteY2" fmla="*/ 8901 h 105440"/>
                <a:gd name="connsiteX3" fmla="*/ 54634 w 97198"/>
                <a:gd name="connsiteY3" fmla="*/ 102289 h 105440"/>
              </a:gdLst>
              <a:ahLst/>
              <a:cxnLst>
                <a:cxn ang="0">
                  <a:pos x="connsiteX0" y="connsiteY0"/>
                </a:cxn>
                <a:cxn ang="0">
                  <a:pos x="connsiteX1" y="connsiteY1"/>
                </a:cxn>
                <a:cxn ang="0">
                  <a:pos x="connsiteX2" y="connsiteY2"/>
                </a:cxn>
                <a:cxn ang="0">
                  <a:pos x="connsiteX3" y="connsiteY3"/>
                </a:cxn>
              </a:cxnLst>
              <a:rect l="l" t="t" r="r" b="b"/>
              <a:pathLst>
                <a:path w="97198" h="105440">
                  <a:moveTo>
                    <a:pt x="54634" y="102289"/>
                  </a:moveTo>
                  <a:cubicBezTo>
                    <a:pt x="80293" y="113851"/>
                    <a:pt x="102270" y="91870"/>
                    <a:pt x="96172" y="64425"/>
                  </a:cubicBezTo>
                  <a:cubicBezTo>
                    <a:pt x="87026" y="22877"/>
                    <a:pt x="37357" y="-18671"/>
                    <a:pt x="11825" y="8901"/>
                  </a:cubicBezTo>
                  <a:cubicBezTo>
                    <a:pt x="-16376" y="39395"/>
                    <a:pt x="9030" y="81706"/>
                    <a:pt x="54634" y="102289"/>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234" name="Graphic 4">
              <a:extLst>
                <a:ext uri="{FF2B5EF4-FFF2-40B4-BE49-F238E27FC236}">
                  <a16:creationId xmlns:a16="http://schemas.microsoft.com/office/drawing/2014/main" id="{474E848E-B9E4-3F3F-013B-BDFA8697866E}"/>
                </a:ext>
              </a:extLst>
            </p:cNvPr>
            <p:cNvGrpSpPr/>
            <p:nvPr/>
          </p:nvGrpSpPr>
          <p:grpSpPr>
            <a:xfrm>
              <a:off x="9293413" y="2140339"/>
              <a:ext cx="161066" cy="371008"/>
              <a:chOff x="9293413" y="2140339"/>
              <a:chExt cx="161066" cy="371008"/>
            </a:xfrm>
            <a:solidFill>
              <a:srgbClr val="707927"/>
            </a:solidFill>
          </p:grpSpPr>
          <p:sp>
            <p:nvSpPr>
              <p:cNvPr id="248" name="Freeform 247">
                <a:extLst>
                  <a:ext uri="{FF2B5EF4-FFF2-40B4-BE49-F238E27FC236}">
                    <a16:creationId xmlns:a16="http://schemas.microsoft.com/office/drawing/2014/main" id="{2F3A9C48-F9A8-3305-4FC9-49865397107A}"/>
                  </a:ext>
                </a:extLst>
              </p:cNvPr>
              <p:cNvSpPr/>
              <p:nvPr/>
            </p:nvSpPr>
            <p:spPr>
              <a:xfrm>
                <a:off x="9293413" y="2140339"/>
                <a:ext cx="77641" cy="359004"/>
              </a:xfrm>
              <a:custGeom>
                <a:avLst/>
                <a:gdLst>
                  <a:gd name="connsiteX0" fmla="*/ 32704 w 77641"/>
                  <a:gd name="connsiteY0" fmla="*/ 358998 h 359004"/>
                  <a:gd name="connsiteX1" fmla="*/ 25971 w 77641"/>
                  <a:gd name="connsiteY1" fmla="*/ 357982 h 359004"/>
                  <a:gd name="connsiteX2" fmla="*/ 7806 w 77641"/>
                  <a:gd name="connsiteY2" fmla="*/ 325201 h 359004"/>
                  <a:gd name="connsiteX3" fmla="*/ 1327 w 77641"/>
                  <a:gd name="connsiteY3" fmla="*/ 34744 h 359004"/>
                  <a:gd name="connsiteX4" fmla="*/ 18350 w 77641"/>
                  <a:gd name="connsiteY4" fmla="*/ 1328 h 359004"/>
                  <a:gd name="connsiteX5" fmla="*/ 51759 w 77641"/>
                  <a:gd name="connsiteY5" fmla="*/ 18354 h 359004"/>
                  <a:gd name="connsiteX6" fmla="*/ 58872 w 77641"/>
                  <a:gd name="connsiteY6" fmla="*/ 339813 h 359004"/>
                  <a:gd name="connsiteX7" fmla="*/ 32704 w 77641"/>
                  <a:gd name="connsiteY7" fmla="*/ 358998 h 35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41" h="359004">
                    <a:moveTo>
                      <a:pt x="32704" y="358998"/>
                    </a:moveTo>
                    <a:cubicBezTo>
                      <a:pt x="30418" y="358998"/>
                      <a:pt x="28258" y="358617"/>
                      <a:pt x="25971" y="357982"/>
                    </a:cubicBezTo>
                    <a:cubicBezTo>
                      <a:pt x="11871" y="353916"/>
                      <a:pt x="3741" y="339304"/>
                      <a:pt x="7806" y="325201"/>
                    </a:cubicBezTo>
                    <a:cubicBezTo>
                      <a:pt x="48456" y="182641"/>
                      <a:pt x="1709" y="36269"/>
                      <a:pt x="1327" y="34744"/>
                    </a:cubicBezTo>
                    <a:cubicBezTo>
                      <a:pt x="-3245" y="20768"/>
                      <a:pt x="4376" y="5902"/>
                      <a:pt x="18350" y="1328"/>
                    </a:cubicBezTo>
                    <a:cubicBezTo>
                      <a:pt x="32323" y="-3246"/>
                      <a:pt x="47185" y="4377"/>
                      <a:pt x="51759" y="18354"/>
                    </a:cubicBezTo>
                    <a:cubicBezTo>
                      <a:pt x="53918" y="24961"/>
                      <a:pt x="103967" y="181751"/>
                      <a:pt x="58872" y="339813"/>
                    </a:cubicBezTo>
                    <a:cubicBezTo>
                      <a:pt x="55315" y="351629"/>
                      <a:pt x="44391" y="359253"/>
                      <a:pt x="32704" y="35899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9" name="Freeform 248">
                <a:extLst>
                  <a:ext uri="{FF2B5EF4-FFF2-40B4-BE49-F238E27FC236}">
                    <a16:creationId xmlns:a16="http://schemas.microsoft.com/office/drawing/2014/main" id="{FC8D4D80-8E6A-20B0-757A-2B4B8DD68AF5}"/>
                  </a:ext>
                </a:extLst>
              </p:cNvPr>
              <p:cNvSpPr/>
              <p:nvPr/>
            </p:nvSpPr>
            <p:spPr>
              <a:xfrm>
                <a:off x="9307499" y="2435658"/>
                <a:ext cx="146980" cy="75689"/>
              </a:xfrm>
              <a:custGeom>
                <a:avLst/>
                <a:gdLst>
                  <a:gd name="connsiteX0" fmla="*/ 13537 w 146980"/>
                  <a:gd name="connsiteY0" fmla="*/ 63045 h 75689"/>
                  <a:gd name="connsiteX1" fmla="*/ 9345 w 146980"/>
                  <a:gd name="connsiteY1" fmla="*/ 30009 h 75689"/>
                  <a:gd name="connsiteX2" fmla="*/ 145266 w 146980"/>
                  <a:gd name="connsiteY2" fmla="*/ 32932 h 75689"/>
                  <a:gd name="connsiteX3" fmla="*/ 13537 w 146980"/>
                  <a:gd name="connsiteY3" fmla="*/ 63045 h 75689"/>
                </a:gdLst>
                <a:ahLst/>
                <a:cxnLst>
                  <a:cxn ang="0">
                    <a:pos x="connsiteX0" y="connsiteY0"/>
                  </a:cxn>
                  <a:cxn ang="0">
                    <a:pos x="connsiteX1" y="connsiteY1"/>
                  </a:cxn>
                  <a:cxn ang="0">
                    <a:pos x="connsiteX2" y="connsiteY2"/>
                  </a:cxn>
                  <a:cxn ang="0">
                    <a:pos x="connsiteX3" y="connsiteY3"/>
                  </a:cxn>
                </a:cxnLst>
                <a:rect l="l" t="t" r="r" b="b"/>
                <a:pathLst>
                  <a:path w="146980" h="75689">
                    <a:moveTo>
                      <a:pt x="13537" y="63045"/>
                    </a:moveTo>
                    <a:cubicBezTo>
                      <a:pt x="-2214" y="59106"/>
                      <a:pt x="-5010" y="37760"/>
                      <a:pt x="9345" y="30009"/>
                    </a:cubicBezTo>
                    <a:cubicBezTo>
                      <a:pt x="55203" y="5487"/>
                      <a:pt x="130277" y="-24372"/>
                      <a:pt x="145266" y="32932"/>
                    </a:cubicBezTo>
                    <a:cubicBezTo>
                      <a:pt x="160637" y="92014"/>
                      <a:pt x="69049" y="77021"/>
                      <a:pt x="13537" y="6304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35" name="Graphic 4">
              <a:extLst>
                <a:ext uri="{FF2B5EF4-FFF2-40B4-BE49-F238E27FC236}">
                  <a16:creationId xmlns:a16="http://schemas.microsoft.com/office/drawing/2014/main" id="{397E9415-A682-BB93-F6AB-3EA0445F91B0}"/>
                </a:ext>
              </a:extLst>
            </p:cNvPr>
            <p:cNvGrpSpPr/>
            <p:nvPr/>
          </p:nvGrpSpPr>
          <p:grpSpPr>
            <a:xfrm>
              <a:off x="9010846" y="2137019"/>
              <a:ext cx="174215" cy="367323"/>
              <a:chOff x="9010846" y="2137019"/>
              <a:chExt cx="174215" cy="367323"/>
            </a:xfrm>
            <a:solidFill>
              <a:srgbClr val="707927"/>
            </a:solidFill>
          </p:grpSpPr>
          <p:sp>
            <p:nvSpPr>
              <p:cNvPr id="246" name="Freeform 245">
                <a:extLst>
                  <a:ext uri="{FF2B5EF4-FFF2-40B4-BE49-F238E27FC236}">
                    <a16:creationId xmlns:a16="http://schemas.microsoft.com/office/drawing/2014/main" id="{BA426D33-0573-FA7E-605F-42D3AD057E70}"/>
                  </a:ext>
                </a:extLst>
              </p:cNvPr>
              <p:cNvSpPr/>
              <p:nvPr/>
            </p:nvSpPr>
            <p:spPr>
              <a:xfrm>
                <a:off x="9099907" y="2137019"/>
                <a:ext cx="85155" cy="358380"/>
              </a:xfrm>
              <a:custGeom>
                <a:avLst/>
                <a:gdLst>
                  <a:gd name="connsiteX0" fmla="*/ 38461 w 85155"/>
                  <a:gd name="connsiteY0" fmla="*/ 358380 h 358380"/>
                  <a:gd name="connsiteX1" fmla="*/ 13309 w 85155"/>
                  <a:gd name="connsiteY1" fmla="*/ 338051 h 358380"/>
                  <a:gd name="connsiteX2" fmla="*/ 33888 w 85155"/>
                  <a:gd name="connsiteY2" fmla="*/ 17227 h 358380"/>
                  <a:gd name="connsiteX3" fmla="*/ 67932 w 85155"/>
                  <a:gd name="connsiteY3" fmla="*/ 1726 h 358380"/>
                  <a:gd name="connsiteX4" fmla="*/ 83430 w 85155"/>
                  <a:gd name="connsiteY4" fmla="*/ 35778 h 358380"/>
                  <a:gd name="connsiteX5" fmla="*/ 83430 w 85155"/>
                  <a:gd name="connsiteY5" fmla="*/ 35778 h 358380"/>
                  <a:gd name="connsiteX6" fmla="*/ 64629 w 85155"/>
                  <a:gd name="connsiteY6" fmla="*/ 325726 h 358380"/>
                  <a:gd name="connsiteX7" fmla="*/ 45066 w 85155"/>
                  <a:gd name="connsiteY7" fmla="*/ 357618 h 358380"/>
                  <a:gd name="connsiteX8" fmla="*/ 38461 w 85155"/>
                  <a:gd name="connsiteY8" fmla="*/ 358380 h 35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55" h="358380">
                    <a:moveTo>
                      <a:pt x="38461" y="358380"/>
                    </a:moveTo>
                    <a:cubicBezTo>
                      <a:pt x="26774" y="358126"/>
                      <a:pt x="16103" y="349994"/>
                      <a:pt x="13309" y="338051"/>
                    </a:cubicBezTo>
                    <a:cubicBezTo>
                      <a:pt x="-25054" y="178338"/>
                      <a:pt x="31474" y="23707"/>
                      <a:pt x="33888" y="17227"/>
                    </a:cubicBezTo>
                    <a:cubicBezTo>
                      <a:pt x="38969" y="3505"/>
                      <a:pt x="54212" y="-3483"/>
                      <a:pt x="67932" y="1726"/>
                    </a:cubicBezTo>
                    <a:cubicBezTo>
                      <a:pt x="81651" y="6809"/>
                      <a:pt x="88637" y="22056"/>
                      <a:pt x="83430" y="35778"/>
                    </a:cubicBezTo>
                    <a:lnTo>
                      <a:pt x="83430" y="35778"/>
                    </a:lnTo>
                    <a:cubicBezTo>
                      <a:pt x="82921" y="37176"/>
                      <a:pt x="30204" y="182150"/>
                      <a:pt x="64629" y="325726"/>
                    </a:cubicBezTo>
                    <a:cubicBezTo>
                      <a:pt x="68059" y="339957"/>
                      <a:pt x="59294" y="354314"/>
                      <a:pt x="45066" y="357618"/>
                    </a:cubicBezTo>
                    <a:cubicBezTo>
                      <a:pt x="42907" y="358253"/>
                      <a:pt x="40620" y="358380"/>
                      <a:pt x="38461" y="35838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7" name="Freeform 246">
                <a:extLst>
                  <a:ext uri="{FF2B5EF4-FFF2-40B4-BE49-F238E27FC236}">
                    <a16:creationId xmlns:a16="http://schemas.microsoft.com/office/drawing/2014/main" id="{26F82CBD-52F4-7F61-4754-13F4633E8A4D}"/>
                  </a:ext>
                </a:extLst>
              </p:cNvPr>
              <p:cNvSpPr/>
              <p:nvPr/>
            </p:nvSpPr>
            <p:spPr>
              <a:xfrm>
                <a:off x="9010846" y="2428332"/>
                <a:ext cx="146898" cy="76009"/>
              </a:xfrm>
              <a:custGeom>
                <a:avLst/>
                <a:gdLst>
                  <a:gd name="connsiteX0" fmla="*/ 132603 w 146898"/>
                  <a:gd name="connsiteY0" fmla="*/ 66686 h 76009"/>
                  <a:gd name="connsiteX1" fmla="*/ 138192 w 146898"/>
                  <a:gd name="connsiteY1" fmla="*/ 33905 h 76009"/>
                  <a:gd name="connsiteX2" fmla="*/ 2270 w 146898"/>
                  <a:gd name="connsiteY2" fmla="*/ 31110 h 76009"/>
                  <a:gd name="connsiteX3" fmla="*/ 132603 w 146898"/>
                  <a:gd name="connsiteY3" fmla="*/ 66686 h 76009"/>
                </a:gdLst>
                <a:ahLst/>
                <a:cxnLst>
                  <a:cxn ang="0">
                    <a:pos x="connsiteX0" y="connsiteY0"/>
                  </a:cxn>
                  <a:cxn ang="0">
                    <a:pos x="connsiteX1" y="connsiteY1"/>
                  </a:cxn>
                  <a:cxn ang="0">
                    <a:pos x="connsiteX2" y="connsiteY2"/>
                  </a:cxn>
                  <a:cxn ang="0">
                    <a:pos x="connsiteX3" y="connsiteY3"/>
                  </a:cxn>
                </a:cxnLst>
                <a:rect l="l" t="t" r="r" b="b"/>
                <a:pathLst>
                  <a:path w="146898" h="76009">
                    <a:moveTo>
                      <a:pt x="132603" y="66686"/>
                    </a:moveTo>
                    <a:cubicBezTo>
                      <a:pt x="148609" y="63382"/>
                      <a:pt x="152165" y="42164"/>
                      <a:pt x="138192" y="33905"/>
                    </a:cubicBezTo>
                    <a:cubicBezTo>
                      <a:pt x="93477" y="7477"/>
                      <a:pt x="19673" y="-25559"/>
                      <a:pt x="2270" y="31110"/>
                    </a:cubicBezTo>
                    <a:cubicBezTo>
                      <a:pt x="-15640" y="89430"/>
                      <a:pt x="76582" y="78375"/>
                      <a:pt x="132603" y="66686"/>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36" name="Graphic 4">
              <a:extLst>
                <a:ext uri="{FF2B5EF4-FFF2-40B4-BE49-F238E27FC236}">
                  <a16:creationId xmlns:a16="http://schemas.microsoft.com/office/drawing/2014/main" id="{DF5AFE1A-7E62-EA62-62B3-EDF81153D429}"/>
                </a:ext>
              </a:extLst>
            </p:cNvPr>
            <p:cNvGrpSpPr/>
            <p:nvPr/>
          </p:nvGrpSpPr>
          <p:grpSpPr>
            <a:xfrm>
              <a:off x="9583733" y="1951968"/>
              <a:ext cx="150322" cy="302128"/>
              <a:chOff x="9583733" y="1951968"/>
              <a:chExt cx="150322" cy="302128"/>
            </a:xfrm>
            <a:solidFill>
              <a:srgbClr val="707927"/>
            </a:solidFill>
          </p:grpSpPr>
          <p:sp>
            <p:nvSpPr>
              <p:cNvPr id="244" name="Freeform 243">
                <a:extLst>
                  <a:ext uri="{FF2B5EF4-FFF2-40B4-BE49-F238E27FC236}">
                    <a16:creationId xmlns:a16="http://schemas.microsoft.com/office/drawing/2014/main" id="{6B203510-45A4-DA35-CDD4-151E0054DC68}"/>
                  </a:ext>
                </a:extLst>
              </p:cNvPr>
              <p:cNvSpPr/>
              <p:nvPr/>
            </p:nvSpPr>
            <p:spPr>
              <a:xfrm>
                <a:off x="9583733" y="1951968"/>
                <a:ext cx="150322" cy="252084"/>
              </a:xfrm>
              <a:custGeom>
                <a:avLst/>
                <a:gdLst>
                  <a:gd name="connsiteX0" fmla="*/ 136049 w 150322"/>
                  <a:gd name="connsiteY0" fmla="*/ 252085 h 252084"/>
                  <a:gd name="connsiteX1" fmla="*/ 85745 w 150322"/>
                  <a:gd name="connsiteY1" fmla="*/ 235694 h 252084"/>
                  <a:gd name="connsiteX2" fmla="*/ 83078 w 150322"/>
                  <a:gd name="connsiteY2" fmla="*/ 111812 h 252084"/>
                  <a:gd name="connsiteX3" fmla="*/ 0 w 150322"/>
                  <a:gd name="connsiteY3" fmla="*/ 51713 h 252084"/>
                  <a:gd name="connsiteX4" fmla="*/ 11306 w 150322"/>
                  <a:gd name="connsiteY4" fmla="*/ 0 h 252084"/>
                  <a:gd name="connsiteX5" fmla="*/ 128681 w 150322"/>
                  <a:gd name="connsiteY5" fmla="*/ 85002 h 252084"/>
                  <a:gd name="connsiteX6" fmla="*/ 136049 w 150322"/>
                  <a:gd name="connsiteY6" fmla="*/ 252085 h 25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322" h="252084">
                    <a:moveTo>
                      <a:pt x="136049" y="252085"/>
                    </a:moveTo>
                    <a:lnTo>
                      <a:pt x="85745" y="235694"/>
                    </a:lnTo>
                    <a:cubicBezTo>
                      <a:pt x="102132" y="185506"/>
                      <a:pt x="101243" y="143958"/>
                      <a:pt x="83078" y="111812"/>
                    </a:cubicBezTo>
                    <a:cubicBezTo>
                      <a:pt x="56528" y="65054"/>
                      <a:pt x="509" y="51840"/>
                      <a:pt x="0" y="51713"/>
                    </a:cubicBezTo>
                    <a:lnTo>
                      <a:pt x="11306" y="0"/>
                    </a:lnTo>
                    <a:cubicBezTo>
                      <a:pt x="14482" y="635"/>
                      <a:pt x="90191" y="17788"/>
                      <a:pt x="128681" y="85002"/>
                    </a:cubicBezTo>
                    <a:cubicBezTo>
                      <a:pt x="154849" y="130743"/>
                      <a:pt x="157262" y="186904"/>
                      <a:pt x="136049" y="252085"/>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5" name="Freeform 244">
                <a:extLst>
                  <a:ext uri="{FF2B5EF4-FFF2-40B4-BE49-F238E27FC236}">
                    <a16:creationId xmlns:a16="http://schemas.microsoft.com/office/drawing/2014/main" id="{D2B5D1B3-9A08-58D5-30B7-E4B02E8BF361}"/>
                  </a:ext>
                </a:extLst>
              </p:cNvPr>
              <p:cNvSpPr/>
              <p:nvPr/>
            </p:nvSpPr>
            <p:spPr>
              <a:xfrm>
                <a:off x="9637199" y="2142219"/>
                <a:ext cx="89446" cy="111878"/>
              </a:xfrm>
              <a:custGeom>
                <a:avLst/>
                <a:gdLst>
                  <a:gd name="connsiteX0" fmla="*/ 41044 w 89446"/>
                  <a:gd name="connsiteY0" fmla="*/ 6564 h 111878"/>
                  <a:gd name="connsiteX1" fmla="*/ 89442 w 89446"/>
                  <a:gd name="connsiteY1" fmla="*/ 35025 h 111878"/>
                  <a:gd name="connsiteX2" fmla="*/ 18306 w 89446"/>
                  <a:gd name="connsiteY2" fmla="*/ 106686 h 111878"/>
                  <a:gd name="connsiteX3" fmla="*/ 41044 w 89446"/>
                  <a:gd name="connsiteY3" fmla="*/ 6564 h 111878"/>
                </a:gdLst>
                <a:ahLst/>
                <a:cxnLst>
                  <a:cxn ang="0">
                    <a:pos x="connsiteX0" y="connsiteY0"/>
                  </a:cxn>
                  <a:cxn ang="0">
                    <a:pos x="connsiteX1" y="connsiteY1"/>
                  </a:cxn>
                  <a:cxn ang="0">
                    <a:pos x="connsiteX2" y="connsiteY2"/>
                  </a:cxn>
                  <a:cxn ang="0">
                    <a:pos x="connsiteX3" y="connsiteY3"/>
                  </a:cxn>
                </a:cxnLst>
                <a:rect l="l" t="t" r="r" b="b"/>
                <a:pathLst>
                  <a:path w="89446" h="111878">
                    <a:moveTo>
                      <a:pt x="41044" y="6564"/>
                    </a:moveTo>
                    <a:cubicBezTo>
                      <a:pt x="63783" y="-10081"/>
                      <a:pt x="89824" y="6945"/>
                      <a:pt x="89442" y="35025"/>
                    </a:cubicBezTo>
                    <a:cubicBezTo>
                      <a:pt x="89061" y="77590"/>
                      <a:pt x="48920" y="128413"/>
                      <a:pt x="18306" y="106686"/>
                    </a:cubicBezTo>
                    <a:cubicBezTo>
                      <a:pt x="-15484" y="82672"/>
                      <a:pt x="649" y="36041"/>
                      <a:pt x="41044" y="6564"/>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237" name="Freeform 236">
              <a:extLst>
                <a:ext uri="{FF2B5EF4-FFF2-40B4-BE49-F238E27FC236}">
                  <a16:creationId xmlns:a16="http://schemas.microsoft.com/office/drawing/2014/main" id="{5D3E038F-7BE4-5F79-74F7-5155A7446FC6}"/>
                </a:ext>
              </a:extLst>
            </p:cNvPr>
            <p:cNvSpPr/>
            <p:nvPr/>
          </p:nvSpPr>
          <p:spPr>
            <a:xfrm>
              <a:off x="8854711" y="1237086"/>
              <a:ext cx="930740" cy="969313"/>
            </a:xfrm>
            <a:custGeom>
              <a:avLst/>
              <a:gdLst>
                <a:gd name="connsiteX0" fmla="*/ 920837 w 930740"/>
                <a:gd name="connsiteY0" fmla="*/ 519338 h 969313"/>
                <a:gd name="connsiteX1" fmla="*/ 873963 w 930740"/>
                <a:gd name="connsiteY1" fmla="*/ 480204 h 969313"/>
                <a:gd name="connsiteX2" fmla="*/ 871549 w 930740"/>
                <a:gd name="connsiteY2" fmla="*/ 440943 h 969313"/>
                <a:gd name="connsiteX3" fmla="*/ 860878 w 930740"/>
                <a:gd name="connsiteY3" fmla="*/ 395202 h 969313"/>
                <a:gd name="connsiteX4" fmla="*/ 787837 w 930740"/>
                <a:gd name="connsiteY4" fmla="*/ 289743 h 969313"/>
                <a:gd name="connsiteX5" fmla="*/ 672240 w 930740"/>
                <a:gd name="connsiteY5" fmla="*/ 243875 h 969313"/>
                <a:gd name="connsiteX6" fmla="*/ 757096 w 930740"/>
                <a:gd name="connsiteY6" fmla="*/ 89880 h 969313"/>
                <a:gd name="connsiteX7" fmla="*/ 761033 w 930740"/>
                <a:gd name="connsiteY7" fmla="*/ 56082 h 969313"/>
                <a:gd name="connsiteX8" fmla="*/ 762431 w 930740"/>
                <a:gd name="connsiteY8" fmla="*/ 42360 h 969313"/>
                <a:gd name="connsiteX9" fmla="*/ 766496 w 930740"/>
                <a:gd name="connsiteY9" fmla="*/ 49 h 969313"/>
                <a:gd name="connsiteX10" fmla="*/ 675162 w 930740"/>
                <a:gd name="connsiteY10" fmla="*/ 7673 h 969313"/>
                <a:gd name="connsiteX11" fmla="*/ 642134 w 930740"/>
                <a:gd name="connsiteY11" fmla="*/ 16567 h 969313"/>
                <a:gd name="connsiteX12" fmla="*/ 516120 w 930740"/>
                <a:gd name="connsiteY12" fmla="*/ 114656 h 969313"/>
                <a:gd name="connsiteX13" fmla="*/ 480680 w 930740"/>
                <a:gd name="connsiteY13" fmla="*/ 235743 h 969313"/>
                <a:gd name="connsiteX14" fmla="*/ 331420 w 930740"/>
                <a:gd name="connsiteY14" fmla="*/ 176407 h 969313"/>
                <a:gd name="connsiteX15" fmla="*/ 212521 w 930740"/>
                <a:gd name="connsiteY15" fmla="*/ 188731 h 969313"/>
                <a:gd name="connsiteX16" fmla="*/ 97940 w 930740"/>
                <a:gd name="connsiteY16" fmla="*/ 295461 h 969313"/>
                <a:gd name="connsiteX17" fmla="*/ 90191 w 930740"/>
                <a:gd name="connsiteY17" fmla="*/ 311216 h 969313"/>
                <a:gd name="connsiteX18" fmla="*/ 87778 w 930740"/>
                <a:gd name="connsiteY18" fmla="*/ 324938 h 969313"/>
                <a:gd name="connsiteX19" fmla="*/ 22612 w 930740"/>
                <a:gd name="connsiteY19" fmla="*/ 348952 h 969313"/>
                <a:gd name="connsiteX20" fmla="*/ 0 w 930740"/>
                <a:gd name="connsiteY20" fmla="*/ 415277 h 969313"/>
                <a:gd name="connsiteX21" fmla="*/ 2922 w 930740"/>
                <a:gd name="connsiteY21" fmla="*/ 577531 h 969313"/>
                <a:gd name="connsiteX22" fmla="*/ 73169 w 930740"/>
                <a:gd name="connsiteY22" fmla="*/ 660628 h 969313"/>
                <a:gd name="connsiteX23" fmla="*/ 82696 w 930740"/>
                <a:gd name="connsiteY23" fmla="*/ 662915 h 969313"/>
                <a:gd name="connsiteX24" fmla="*/ 133000 w 930740"/>
                <a:gd name="connsiteY24" fmla="*/ 792261 h 969313"/>
                <a:gd name="connsiteX25" fmla="*/ 228018 w 930740"/>
                <a:gd name="connsiteY25" fmla="*/ 908774 h 969313"/>
                <a:gd name="connsiteX26" fmla="*/ 343107 w 930740"/>
                <a:gd name="connsiteY26" fmla="*/ 931390 h 969313"/>
                <a:gd name="connsiteX27" fmla="*/ 369656 w 930740"/>
                <a:gd name="connsiteY27" fmla="*/ 927705 h 969313"/>
                <a:gd name="connsiteX28" fmla="*/ 404335 w 930740"/>
                <a:gd name="connsiteY28" fmla="*/ 942190 h 969313"/>
                <a:gd name="connsiteX29" fmla="*/ 483220 w 930740"/>
                <a:gd name="connsiteY29" fmla="*/ 969254 h 969313"/>
                <a:gd name="connsiteX30" fmla="*/ 495923 w 930740"/>
                <a:gd name="connsiteY30" fmla="*/ 968491 h 969313"/>
                <a:gd name="connsiteX31" fmla="*/ 594117 w 930740"/>
                <a:gd name="connsiteY31" fmla="*/ 936600 h 969313"/>
                <a:gd name="connsiteX32" fmla="*/ 719241 w 930740"/>
                <a:gd name="connsiteY32" fmla="*/ 828981 h 969313"/>
                <a:gd name="connsiteX33" fmla="*/ 742106 w 930740"/>
                <a:gd name="connsiteY33" fmla="*/ 800901 h 969313"/>
                <a:gd name="connsiteX34" fmla="*/ 748585 w 930740"/>
                <a:gd name="connsiteY34" fmla="*/ 792515 h 969313"/>
                <a:gd name="connsiteX35" fmla="*/ 760144 w 930740"/>
                <a:gd name="connsiteY35" fmla="*/ 794929 h 969313"/>
                <a:gd name="connsiteX36" fmla="*/ 856560 w 930740"/>
                <a:gd name="connsiteY36" fmla="*/ 742962 h 969313"/>
                <a:gd name="connsiteX37" fmla="*/ 925664 w 930740"/>
                <a:gd name="connsiteY37" fmla="*/ 582233 h 969313"/>
                <a:gd name="connsiteX38" fmla="*/ 920837 w 930740"/>
                <a:gd name="connsiteY38" fmla="*/ 519338 h 96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40" h="969313">
                  <a:moveTo>
                    <a:pt x="920837" y="519338"/>
                  </a:moveTo>
                  <a:cubicBezTo>
                    <a:pt x="910674" y="501042"/>
                    <a:pt x="895049" y="486938"/>
                    <a:pt x="873963" y="480204"/>
                  </a:cubicBezTo>
                  <a:cubicBezTo>
                    <a:pt x="873201" y="467498"/>
                    <a:pt x="872439" y="454793"/>
                    <a:pt x="871549" y="440943"/>
                  </a:cubicBezTo>
                  <a:cubicBezTo>
                    <a:pt x="869771" y="425061"/>
                    <a:pt x="865833" y="410068"/>
                    <a:pt x="860878" y="395202"/>
                  </a:cubicBezTo>
                  <a:cubicBezTo>
                    <a:pt x="845889" y="349334"/>
                    <a:pt x="822262" y="314901"/>
                    <a:pt x="787837" y="289743"/>
                  </a:cubicBezTo>
                  <a:cubicBezTo>
                    <a:pt x="754428" y="265729"/>
                    <a:pt x="716573" y="250101"/>
                    <a:pt x="672240" y="243875"/>
                  </a:cubicBezTo>
                  <a:cubicBezTo>
                    <a:pt x="718605" y="208807"/>
                    <a:pt x="746044" y="158491"/>
                    <a:pt x="757096" y="89880"/>
                  </a:cubicBezTo>
                  <a:cubicBezTo>
                    <a:pt x="759509" y="78317"/>
                    <a:pt x="759636" y="67644"/>
                    <a:pt x="761033" y="56082"/>
                  </a:cubicBezTo>
                  <a:cubicBezTo>
                    <a:pt x="762176" y="51889"/>
                    <a:pt x="762303" y="46553"/>
                    <a:pt x="762431" y="42360"/>
                  </a:cubicBezTo>
                  <a:lnTo>
                    <a:pt x="766496" y="49"/>
                  </a:lnTo>
                  <a:cubicBezTo>
                    <a:pt x="766496" y="49"/>
                    <a:pt x="711365" y="-1095"/>
                    <a:pt x="675162" y="7673"/>
                  </a:cubicBezTo>
                  <a:cubicBezTo>
                    <a:pt x="664491" y="9578"/>
                    <a:pt x="653821" y="12501"/>
                    <a:pt x="642134" y="16567"/>
                  </a:cubicBezTo>
                  <a:cubicBezTo>
                    <a:pt x="584462" y="35498"/>
                    <a:pt x="542416" y="69550"/>
                    <a:pt x="516120" y="114656"/>
                  </a:cubicBezTo>
                  <a:cubicBezTo>
                    <a:pt x="491985" y="156585"/>
                    <a:pt x="484617" y="200929"/>
                    <a:pt x="480680" y="235743"/>
                  </a:cubicBezTo>
                  <a:cubicBezTo>
                    <a:pt x="430503" y="203978"/>
                    <a:pt x="382105" y="184920"/>
                    <a:pt x="331420" y="176407"/>
                  </a:cubicBezTo>
                  <a:cubicBezTo>
                    <a:pt x="289119" y="170181"/>
                    <a:pt x="249867" y="173611"/>
                    <a:pt x="212521" y="188731"/>
                  </a:cubicBezTo>
                  <a:cubicBezTo>
                    <a:pt x="164376" y="207917"/>
                    <a:pt x="126522" y="244129"/>
                    <a:pt x="97940" y="295461"/>
                  </a:cubicBezTo>
                  <a:cubicBezTo>
                    <a:pt x="95654" y="300670"/>
                    <a:pt x="92478" y="306007"/>
                    <a:pt x="90191" y="311216"/>
                  </a:cubicBezTo>
                  <a:lnTo>
                    <a:pt x="87778" y="324938"/>
                  </a:lnTo>
                  <a:cubicBezTo>
                    <a:pt x="56020" y="322143"/>
                    <a:pt x="34552" y="336501"/>
                    <a:pt x="22612" y="348952"/>
                  </a:cubicBezTo>
                  <a:cubicBezTo>
                    <a:pt x="-126" y="373856"/>
                    <a:pt x="254" y="404604"/>
                    <a:pt x="0" y="415277"/>
                  </a:cubicBezTo>
                  <a:cubicBezTo>
                    <a:pt x="0" y="415277"/>
                    <a:pt x="2541" y="543607"/>
                    <a:pt x="2922" y="577531"/>
                  </a:cubicBezTo>
                  <a:cubicBezTo>
                    <a:pt x="4192" y="618952"/>
                    <a:pt x="32139" y="652369"/>
                    <a:pt x="73169" y="660628"/>
                  </a:cubicBezTo>
                  <a:cubicBezTo>
                    <a:pt x="76345" y="661771"/>
                    <a:pt x="79521" y="661771"/>
                    <a:pt x="82696" y="662915"/>
                  </a:cubicBezTo>
                  <a:cubicBezTo>
                    <a:pt x="96543" y="710943"/>
                    <a:pt x="113691" y="753635"/>
                    <a:pt x="133000" y="792261"/>
                  </a:cubicBezTo>
                  <a:cubicBezTo>
                    <a:pt x="152309" y="829743"/>
                    <a:pt x="180001" y="875865"/>
                    <a:pt x="228018" y="908774"/>
                  </a:cubicBezTo>
                  <a:cubicBezTo>
                    <a:pt x="263586" y="932788"/>
                    <a:pt x="302584" y="941047"/>
                    <a:pt x="343107" y="931390"/>
                  </a:cubicBezTo>
                  <a:cubicBezTo>
                    <a:pt x="351618" y="929484"/>
                    <a:pt x="360129" y="928595"/>
                    <a:pt x="369656" y="927705"/>
                  </a:cubicBezTo>
                  <a:cubicBezTo>
                    <a:pt x="380326" y="926816"/>
                    <a:pt x="390743" y="932407"/>
                    <a:pt x="404335" y="942190"/>
                  </a:cubicBezTo>
                  <a:cubicBezTo>
                    <a:pt x="427327" y="959597"/>
                    <a:pt x="453622" y="968618"/>
                    <a:pt x="483220" y="969254"/>
                  </a:cubicBezTo>
                  <a:cubicBezTo>
                    <a:pt x="487412" y="969381"/>
                    <a:pt x="491731" y="969381"/>
                    <a:pt x="495923" y="968491"/>
                  </a:cubicBezTo>
                  <a:cubicBezTo>
                    <a:pt x="528823" y="965950"/>
                    <a:pt x="559819" y="956040"/>
                    <a:pt x="594117" y="936600"/>
                  </a:cubicBezTo>
                  <a:cubicBezTo>
                    <a:pt x="637053" y="912077"/>
                    <a:pt x="675924" y="878915"/>
                    <a:pt x="719241" y="828981"/>
                  </a:cubicBezTo>
                  <a:cubicBezTo>
                    <a:pt x="727879" y="818562"/>
                    <a:pt x="735500" y="809160"/>
                    <a:pt x="742106" y="800901"/>
                  </a:cubicBezTo>
                  <a:lnTo>
                    <a:pt x="748585" y="792515"/>
                  </a:lnTo>
                  <a:lnTo>
                    <a:pt x="760144" y="794929"/>
                  </a:lnTo>
                  <a:cubicBezTo>
                    <a:pt x="803461" y="802171"/>
                    <a:pt x="837759" y="783875"/>
                    <a:pt x="856560" y="742962"/>
                  </a:cubicBezTo>
                  <a:cubicBezTo>
                    <a:pt x="866595" y="721997"/>
                    <a:pt x="916644" y="606501"/>
                    <a:pt x="925664" y="582233"/>
                  </a:cubicBezTo>
                  <a:cubicBezTo>
                    <a:pt x="933793" y="561903"/>
                    <a:pt x="932142" y="538651"/>
                    <a:pt x="920837" y="519338"/>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38" name="Freeform 237">
              <a:extLst>
                <a:ext uri="{FF2B5EF4-FFF2-40B4-BE49-F238E27FC236}">
                  <a16:creationId xmlns:a16="http://schemas.microsoft.com/office/drawing/2014/main" id="{F814F052-BD20-F677-74AF-4BF04DF906BF}"/>
                </a:ext>
              </a:extLst>
            </p:cNvPr>
            <p:cNvSpPr/>
            <p:nvPr/>
          </p:nvSpPr>
          <p:spPr>
            <a:xfrm>
              <a:off x="8969291" y="1449985"/>
              <a:ext cx="721283" cy="717496"/>
            </a:xfrm>
            <a:custGeom>
              <a:avLst/>
              <a:gdLst>
                <a:gd name="connsiteX0" fmla="*/ 393918 w 721283"/>
                <a:gd name="connsiteY0" fmla="*/ 466280 h 717496"/>
                <a:gd name="connsiteX1" fmla="*/ 398364 w 721283"/>
                <a:gd name="connsiteY1" fmla="*/ 254345 h 717496"/>
                <a:gd name="connsiteX2" fmla="*/ 720637 w 721283"/>
                <a:gd name="connsiteY2" fmla="*/ 298181 h 717496"/>
                <a:gd name="connsiteX3" fmla="*/ 710095 w 721283"/>
                <a:gd name="connsiteY3" fmla="*/ 194120 h 717496"/>
                <a:gd name="connsiteX4" fmla="*/ 651534 w 721283"/>
                <a:gd name="connsiteY4" fmla="*/ 108101 h 717496"/>
                <a:gd name="connsiteX5" fmla="*/ 522091 w 721283"/>
                <a:gd name="connsiteY5" fmla="*/ 67188 h 717496"/>
                <a:gd name="connsiteX6" fmla="*/ 393537 w 721283"/>
                <a:gd name="connsiteY6" fmla="*/ 83578 h 717496"/>
                <a:gd name="connsiteX7" fmla="*/ 381977 w 721283"/>
                <a:gd name="connsiteY7" fmla="*/ 80148 h 717496"/>
                <a:gd name="connsiteX8" fmla="*/ 214045 w 721283"/>
                <a:gd name="connsiteY8" fmla="*/ 2388 h 717496"/>
                <a:gd name="connsiteX9" fmla="*/ 116359 w 721283"/>
                <a:gd name="connsiteY9" fmla="*/ 12044 h 717496"/>
                <a:gd name="connsiteX10" fmla="*/ 22357 w 721283"/>
                <a:gd name="connsiteY10" fmla="*/ 101240 h 717496"/>
                <a:gd name="connsiteX11" fmla="*/ 0 w 721283"/>
                <a:gd name="connsiteY11" fmla="*/ 155875 h 717496"/>
                <a:gd name="connsiteX12" fmla="*/ 305506 w 721283"/>
                <a:gd name="connsiteY12" fmla="*/ 241767 h 717496"/>
                <a:gd name="connsiteX13" fmla="*/ 227129 w 721283"/>
                <a:gd name="connsiteY13" fmla="*/ 441503 h 717496"/>
                <a:gd name="connsiteX14" fmla="*/ 889 w 721283"/>
                <a:gd name="connsiteY14" fmla="*/ 416600 h 717496"/>
                <a:gd name="connsiteX15" fmla="*/ 56147 w 721283"/>
                <a:gd name="connsiteY15" fmla="*/ 561955 h 717496"/>
                <a:gd name="connsiteX16" fmla="*/ 138716 w 721283"/>
                <a:gd name="connsiteY16" fmla="*/ 664364 h 717496"/>
                <a:gd name="connsiteX17" fmla="*/ 222047 w 721283"/>
                <a:gd name="connsiteY17" fmla="*/ 681009 h 717496"/>
                <a:gd name="connsiteX18" fmla="*/ 257107 w 721283"/>
                <a:gd name="connsiteY18" fmla="*/ 676435 h 717496"/>
                <a:gd name="connsiteX19" fmla="*/ 315922 w 721283"/>
                <a:gd name="connsiteY19" fmla="*/ 698924 h 717496"/>
                <a:gd name="connsiteX20" fmla="*/ 380199 w 721283"/>
                <a:gd name="connsiteY20" fmla="*/ 717221 h 717496"/>
                <a:gd name="connsiteX21" fmla="*/ 461244 w 721283"/>
                <a:gd name="connsiteY21" fmla="*/ 690284 h 717496"/>
                <a:gd name="connsiteX22" fmla="*/ 576714 w 721283"/>
                <a:gd name="connsiteY22" fmla="*/ 590924 h 717496"/>
                <a:gd name="connsiteX23" fmla="*/ 619141 w 721283"/>
                <a:gd name="connsiteY23" fmla="*/ 537814 h 717496"/>
                <a:gd name="connsiteX24" fmla="*/ 393918 w 721283"/>
                <a:gd name="connsiteY24" fmla="*/ 466280 h 71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283" h="717496">
                  <a:moveTo>
                    <a:pt x="393918" y="466280"/>
                  </a:moveTo>
                  <a:lnTo>
                    <a:pt x="398364" y="254345"/>
                  </a:lnTo>
                  <a:lnTo>
                    <a:pt x="720637" y="298181"/>
                  </a:lnTo>
                  <a:cubicBezTo>
                    <a:pt x="722416" y="263240"/>
                    <a:pt x="721019" y="228298"/>
                    <a:pt x="710095" y="194120"/>
                  </a:cubicBezTo>
                  <a:cubicBezTo>
                    <a:pt x="699170" y="159941"/>
                    <a:pt x="680751" y="129955"/>
                    <a:pt x="651534" y="108101"/>
                  </a:cubicBezTo>
                  <a:cubicBezTo>
                    <a:pt x="612917" y="79767"/>
                    <a:pt x="568711" y="68204"/>
                    <a:pt x="522091" y="67188"/>
                  </a:cubicBezTo>
                  <a:cubicBezTo>
                    <a:pt x="478647" y="65155"/>
                    <a:pt x="435076" y="71762"/>
                    <a:pt x="393537" y="83578"/>
                  </a:cubicBezTo>
                  <a:cubicBezTo>
                    <a:pt x="390361" y="84595"/>
                    <a:pt x="384010" y="82308"/>
                    <a:pt x="381977" y="80148"/>
                  </a:cubicBezTo>
                  <a:cubicBezTo>
                    <a:pt x="331928" y="42030"/>
                    <a:pt x="277433" y="12298"/>
                    <a:pt x="214045" y="2388"/>
                  </a:cubicBezTo>
                  <a:cubicBezTo>
                    <a:pt x="180255" y="-2567"/>
                    <a:pt x="147355" y="-26"/>
                    <a:pt x="116359" y="12044"/>
                  </a:cubicBezTo>
                  <a:cubicBezTo>
                    <a:pt x="73551" y="29197"/>
                    <a:pt x="43317" y="61343"/>
                    <a:pt x="22357" y="101240"/>
                  </a:cubicBezTo>
                  <a:cubicBezTo>
                    <a:pt x="13465" y="118011"/>
                    <a:pt x="7749" y="138087"/>
                    <a:pt x="0" y="155875"/>
                  </a:cubicBezTo>
                  <a:lnTo>
                    <a:pt x="305506" y="241767"/>
                  </a:lnTo>
                  <a:lnTo>
                    <a:pt x="227129" y="441503"/>
                  </a:lnTo>
                  <a:lnTo>
                    <a:pt x="889" y="416600"/>
                  </a:lnTo>
                  <a:cubicBezTo>
                    <a:pt x="1906" y="419776"/>
                    <a:pt x="27565" y="511513"/>
                    <a:pt x="56147" y="561955"/>
                  </a:cubicBezTo>
                  <a:cubicBezTo>
                    <a:pt x="77615" y="600581"/>
                    <a:pt x="101116" y="638190"/>
                    <a:pt x="138716" y="664364"/>
                  </a:cubicBezTo>
                  <a:cubicBezTo>
                    <a:pt x="164884" y="681898"/>
                    <a:pt x="191179" y="688760"/>
                    <a:pt x="222047" y="681009"/>
                  </a:cubicBezTo>
                  <a:cubicBezTo>
                    <a:pt x="233734" y="678087"/>
                    <a:pt x="244404" y="677197"/>
                    <a:pt x="257107" y="676435"/>
                  </a:cubicBezTo>
                  <a:cubicBezTo>
                    <a:pt x="279338" y="675800"/>
                    <a:pt x="298265" y="684694"/>
                    <a:pt x="315922" y="698924"/>
                  </a:cubicBezTo>
                  <a:cubicBezTo>
                    <a:pt x="334723" y="713155"/>
                    <a:pt x="356826" y="718873"/>
                    <a:pt x="380199" y="717221"/>
                  </a:cubicBezTo>
                  <a:cubicBezTo>
                    <a:pt x="409924" y="715696"/>
                    <a:pt x="436600" y="704642"/>
                    <a:pt x="461244" y="690284"/>
                  </a:cubicBezTo>
                  <a:cubicBezTo>
                    <a:pt x="506339" y="663729"/>
                    <a:pt x="543051" y="628407"/>
                    <a:pt x="576714" y="590924"/>
                  </a:cubicBezTo>
                  <a:cubicBezTo>
                    <a:pt x="591957" y="574280"/>
                    <a:pt x="605041" y="555475"/>
                    <a:pt x="619141" y="537814"/>
                  </a:cubicBezTo>
                  <a:lnTo>
                    <a:pt x="393918" y="466280"/>
                  </a:lnTo>
                  <a:close/>
                </a:path>
              </a:pathLst>
            </a:custGeom>
            <a:solidFill>
              <a:srgbClr val="AAB02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39" name="Freeform 238">
              <a:extLst>
                <a:ext uri="{FF2B5EF4-FFF2-40B4-BE49-F238E27FC236}">
                  <a16:creationId xmlns:a16="http://schemas.microsoft.com/office/drawing/2014/main" id="{CAB57F7A-F1C6-3479-8A95-78FAD6D24EA4}"/>
                </a:ext>
              </a:extLst>
            </p:cNvPr>
            <p:cNvSpPr/>
            <p:nvPr/>
          </p:nvSpPr>
          <p:spPr>
            <a:xfrm>
              <a:off x="8892693" y="1601248"/>
              <a:ext cx="852057" cy="395664"/>
            </a:xfrm>
            <a:custGeom>
              <a:avLst/>
              <a:gdLst>
                <a:gd name="connsiteX0" fmla="*/ 819340 w 852057"/>
                <a:gd name="connsiteY0" fmla="*/ 151619 h 395664"/>
                <a:gd name="connsiteX1" fmla="*/ 504815 w 852057"/>
                <a:gd name="connsiteY1" fmla="*/ 89869 h 395664"/>
                <a:gd name="connsiteX2" fmla="*/ 451970 w 852057"/>
                <a:gd name="connsiteY2" fmla="*/ 131163 h 395664"/>
                <a:gd name="connsiteX3" fmla="*/ 451462 w 852057"/>
                <a:gd name="connsiteY3" fmla="*/ 152382 h 395664"/>
                <a:gd name="connsiteX4" fmla="*/ 390234 w 852057"/>
                <a:gd name="connsiteY4" fmla="*/ 140438 h 395664"/>
                <a:gd name="connsiteX5" fmla="*/ 396840 w 852057"/>
                <a:gd name="connsiteY5" fmla="*/ 125699 h 395664"/>
                <a:gd name="connsiteX6" fmla="*/ 365336 w 852057"/>
                <a:gd name="connsiteY6" fmla="*/ 63568 h 395664"/>
                <a:gd name="connsiteX7" fmla="*/ 52971 w 852057"/>
                <a:gd name="connsiteY7" fmla="*/ 801 h 395664"/>
                <a:gd name="connsiteX8" fmla="*/ 12449 w 852057"/>
                <a:gd name="connsiteY8" fmla="*/ 12617 h 395664"/>
                <a:gd name="connsiteX9" fmla="*/ 0 w 852057"/>
                <a:gd name="connsiteY9" fmla="*/ 51624 h 395664"/>
                <a:gd name="connsiteX10" fmla="*/ 2921 w 852057"/>
                <a:gd name="connsiteY10" fmla="*/ 213878 h 395664"/>
                <a:gd name="connsiteX11" fmla="*/ 42174 w 852057"/>
                <a:gd name="connsiteY11" fmla="*/ 259238 h 395664"/>
                <a:gd name="connsiteX12" fmla="*/ 280735 w 852057"/>
                <a:gd name="connsiteY12" fmla="*/ 305615 h 395664"/>
                <a:gd name="connsiteX13" fmla="*/ 327863 w 852057"/>
                <a:gd name="connsiteY13" fmla="*/ 283252 h 395664"/>
                <a:gd name="connsiteX14" fmla="*/ 377912 w 852057"/>
                <a:gd name="connsiteY14" fmla="*/ 169789 h 395664"/>
                <a:gd name="connsiteX15" fmla="*/ 452859 w 852057"/>
                <a:gd name="connsiteY15" fmla="*/ 185163 h 395664"/>
                <a:gd name="connsiteX16" fmla="*/ 454638 w 852057"/>
                <a:gd name="connsiteY16" fmla="*/ 302819 h 395664"/>
                <a:gd name="connsiteX17" fmla="*/ 489698 w 852057"/>
                <a:gd name="connsiteY17" fmla="*/ 347036 h 395664"/>
                <a:gd name="connsiteX18" fmla="*/ 727116 w 852057"/>
                <a:gd name="connsiteY18" fmla="*/ 394429 h 395664"/>
                <a:gd name="connsiteX19" fmla="*/ 780722 w 852057"/>
                <a:gd name="connsiteY19" fmla="*/ 365841 h 395664"/>
                <a:gd name="connsiteX20" fmla="*/ 808542 w 852057"/>
                <a:gd name="connsiteY20" fmla="*/ 302819 h 395664"/>
                <a:gd name="connsiteX21" fmla="*/ 848683 w 852057"/>
                <a:gd name="connsiteY21" fmla="*/ 207271 h 395664"/>
                <a:gd name="connsiteX22" fmla="*/ 819340 w 852057"/>
                <a:gd name="connsiteY22" fmla="*/ 151619 h 395664"/>
                <a:gd name="connsiteX23" fmla="*/ 367623 w 852057"/>
                <a:gd name="connsiteY23" fmla="*/ 114645 h 395664"/>
                <a:gd name="connsiteX24" fmla="*/ 301948 w 852057"/>
                <a:gd name="connsiteY24" fmla="*/ 265845 h 395664"/>
                <a:gd name="connsiteX25" fmla="*/ 282640 w 852057"/>
                <a:gd name="connsiteY25" fmla="*/ 274993 h 395664"/>
                <a:gd name="connsiteX26" fmla="*/ 52590 w 852057"/>
                <a:gd name="connsiteY26" fmla="*/ 229888 h 395664"/>
                <a:gd name="connsiteX27" fmla="*/ 38871 w 852057"/>
                <a:gd name="connsiteY27" fmla="*/ 224297 h 395664"/>
                <a:gd name="connsiteX28" fmla="*/ 34933 w 852057"/>
                <a:gd name="connsiteY28" fmla="*/ 209431 h 395664"/>
                <a:gd name="connsiteX29" fmla="*/ 31884 w 852057"/>
                <a:gd name="connsiteY29" fmla="*/ 54674 h 395664"/>
                <a:gd name="connsiteX30" fmla="*/ 32011 w 852057"/>
                <a:gd name="connsiteY30" fmla="*/ 49337 h 395664"/>
                <a:gd name="connsiteX31" fmla="*/ 51447 w 852057"/>
                <a:gd name="connsiteY31" fmla="*/ 33836 h 395664"/>
                <a:gd name="connsiteX32" fmla="*/ 355428 w 852057"/>
                <a:gd name="connsiteY32" fmla="*/ 93172 h 395664"/>
                <a:gd name="connsiteX33" fmla="*/ 368004 w 852057"/>
                <a:gd name="connsiteY33" fmla="*/ 98763 h 395664"/>
                <a:gd name="connsiteX34" fmla="*/ 367623 w 852057"/>
                <a:gd name="connsiteY34" fmla="*/ 114645 h 395664"/>
                <a:gd name="connsiteX35" fmla="*/ 818323 w 852057"/>
                <a:gd name="connsiteY35" fmla="*/ 202570 h 395664"/>
                <a:gd name="connsiteX36" fmla="*/ 753792 w 852057"/>
                <a:gd name="connsiteY36" fmla="*/ 350721 h 395664"/>
                <a:gd name="connsiteX37" fmla="*/ 732324 w 852057"/>
                <a:gd name="connsiteY37" fmla="*/ 361902 h 395664"/>
                <a:gd name="connsiteX38" fmla="*/ 504306 w 852057"/>
                <a:gd name="connsiteY38" fmla="*/ 317939 h 395664"/>
                <a:gd name="connsiteX39" fmla="*/ 487539 w 852057"/>
                <a:gd name="connsiteY39" fmla="*/ 308029 h 395664"/>
                <a:gd name="connsiteX40" fmla="*/ 485760 w 852057"/>
                <a:gd name="connsiteY40" fmla="*/ 294179 h 395664"/>
                <a:gd name="connsiteX41" fmla="*/ 482712 w 852057"/>
                <a:gd name="connsiteY41" fmla="*/ 139422 h 395664"/>
                <a:gd name="connsiteX42" fmla="*/ 483982 w 852057"/>
                <a:gd name="connsiteY42" fmla="*/ 126716 h 395664"/>
                <a:gd name="connsiteX43" fmla="*/ 495795 w 852057"/>
                <a:gd name="connsiteY43" fmla="*/ 119601 h 395664"/>
                <a:gd name="connsiteX44" fmla="*/ 808161 w 852057"/>
                <a:gd name="connsiteY44" fmla="*/ 181224 h 395664"/>
                <a:gd name="connsiteX45" fmla="*/ 821753 w 852057"/>
                <a:gd name="connsiteY45" fmla="*/ 187831 h 395664"/>
                <a:gd name="connsiteX46" fmla="*/ 818323 w 852057"/>
                <a:gd name="connsiteY46" fmla="*/ 202570 h 39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2057" h="395664">
                  <a:moveTo>
                    <a:pt x="819340" y="151619"/>
                  </a:moveTo>
                  <a:cubicBezTo>
                    <a:pt x="811972" y="149332"/>
                    <a:pt x="581922" y="105243"/>
                    <a:pt x="504815" y="89869"/>
                  </a:cubicBezTo>
                  <a:cubicBezTo>
                    <a:pt x="475217" y="83897"/>
                    <a:pt x="453749" y="101558"/>
                    <a:pt x="451970" y="131163"/>
                  </a:cubicBezTo>
                  <a:lnTo>
                    <a:pt x="451462" y="152382"/>
                  </a:lnTo>
                  <a:cubicBezTo>
                    <a:pt x="430376" y="147681"/>
                    <a:pt x="410305" y="144123"/>
                    <a:pt x="390234" y="140438"/>
                  </a:cubicBezTo>
                  <a:cubicBezTo>
                    <a:pt x="392520" y="135229"/>
                    <a:pt x="394680" y="129892"/>
                    <a:pt x="396840" y="125699"/>
                  </a:cubicBezTo>
                  <a:cubicBezTo>
                    <a:pt x="408018" y="98382"/>
                    <a:pt x="399126" y="68523"/>
                    <a:pt x="365336" y="63568"/>
                  </a:cubicBezTo>
                  <a:cubicBezTo>
                    <a:pt x="347425" y="60010"/>
                    <a:pt x="60339" y="2071"/>
                    <a:pt x="52971" y="801"/>
                  </a:cubicBezTo>
                  <a:cubicBezTo>
                    <a:pt x="37092" y="-1613"/>
                    <a:pt x="23246" y="1182"/>
                    <a:pt x="12449" y="12617"/>
                  </a:cubicBezTo>
                  <a:cubicBezTo>
                    <a:pt x="1651" y="24052"/>
                    <a:pt x="254" y="36758"/>
                    <a:pt x="0" y="51624"/>
                  </a:cubicBezTo>
                  <a:lnTo>
                    <a:pt x="2921" y="213878"/>
                  </a:lnTo>
                  <a:cubicBezTo>
                    <a:pt x="3429" y="237257"/>
                    <a:pt x="19054" y="254537"/>
                    <a:pt x="42174" y="259238"/>
                  </a:cubicBezTo>
                  <a:cubicBezTo>
                    <a:pt x="52717" y="261525"/>
                    <a:pt x="229034" y="294942"/>
                    <a:pt x="280735" y="305615"/>
                  </a:cubicBezTo>
                  <a:cubicBezTo>
                    <a:pt x="298645" y="309172"/>
                    <a:pt x="321130" y="297991"/>
                    <a:pt x="327863" y="283252"/>
                  </a:cubicBezTo>
                  <a:cubicBezTo>
                    <a:pt x="333452" y="270674"/>
                    <a:pt x="366734" y="196090"/>
                    <a:pt x="377912" y="169789"/>
                  </a:cubicBezTo>
                  <a:cubicBezTo>
                    <a:pt x="403191" y="174617"/>
                    <a:pt x="428597" y="180335"/>
                    <a:pt x="452859" y="185163"/>
                  </a:cubicBezTo>
                  <a:cubicBezTo>
                    <a:pt x="454130" y="225441"/>
                    <a:pt x="454384" y="263685"/>
                    <a:pt x="454638" y="302819"/>
                  </a:cubicBezTo>
                  <a:cubicBezTo>
                    <a:pt x="455273" y="324038"/>
                    <a:pt x="469754" y="342335"/>
                    <a:pt x="489698" y="347036"/>
                  </a:cubicBezTo>
                  <a:cubicBezTo>
                    <a:pt x="543558" y="357709"/>
                    <a:pt x="716572" y="392142"/>
                    <a:pt x="727116" y="394429"/>
                  </a:cubicBezTo>
                  <a:cubicBezTo>
                    <a:pt x="753538" y="399257"/>
                    <a:pt x="770687" y="389982"/>
                    <a:pt x="780722" y="365841"/>
                  </a:cubicBezTo>
                  <a:cubicBezTo>
                    <a:pt x="789614" y="344876"/>
                    <a:pt x="799649" y="323784"/>
                    <a:pt x="808542" y="302819"/>
                  </a:cubicBezTo>
                  <a:cubicBezTo>
                    <a:pt x="821880" y="271309"/>
                    <a:pt x="836361" y="238782"/>
                    <a:pt x="848683" y="207271"/>
                  </a:cubicBezTo>
                  <a:cubicBezTo>
                    <a:pt x="858973" y="182241"/>
                    <a:pt x="844745" y="157464"/>
                    <a:pt x="819340" y="151619"/>
                  </a:cubicBezTo>
                  <a:close/>
                  <a:moveTo>
                    <a:pt x="367623" y="114645"/>
                  </a:moveTo>
                  <a:cubicBezTo>
                    <a:pt x="346409" y="165088"/>
                    <a:pt x="324178" y="215530"/>
                    <a:pt x="301948" y="265845"/>
                  </a:cubicBezTo>
                  <a:cubicBezTo>
                    <a:pt x="298645" y="274231"/>
                    <a:pt x="291151" y="276264"/>
                    <a:pt x="282640" y="274993"/>
                  </a:cubicBezTo>
                  <a:cubicBezTo>
                    <a:pt x="228779" y="264321"/>
                    <a:pt x="75836" y="233572"/>
                    <a:pt x="52590" y="229888"/>
                  </a:cubicBezTo>
                  <a:cubicBezTo>
                    <a:pt x="45222" y="228617"/>
                    <a:pt x="41030" y="227474"/>
                    <a:pt x="38871" y="224297"/>
                  </a:cubicBezTo>
                  <a:cubicBezTo>
                    <a:pt x="35822" y="220993"/>
                    <a:pt x="34806" y="216801"/>
                    <a:pt x="34933" y="209431"/>
                  </a:cubicBezTo>
                  <a:cubicBezTo>
                    <a:pt x="34424" y="184020"/>
                    <a:pt x="32392" y="80085"/>
                    <a:pt x="31884" y="54674"/>
                  </a:cubicBezTo>
                  <a:lnTo>
                    <a:pt x="32011" y="49337"/>
                  </a:lnTo>
                  <a:cubicBezTo>
                    <a:pt x="32265" y="34471"/>
                    <a:pt x="36585" y="31422"/>
                    <a:pt x="51447" y="33836"/>
                  </a:cubicBezTo>
                  <a:cubicBezTo>
                    <a:pt x="117883" y="46923"/>
                    <a:pt x="320495" y="87201"/>
                    <a:pt x="355428" y="93172"/>
                  </a:cubicBezTo>
                  <a:cubicBezTo>
                    <a:pt x="361779" y="94316"/>
                    <a:pt x="365972" y="95459"/>
                    <a:pt x="368004" y="98763"/>
                  </a:cubicBezTo>
                  <a:cubicBezTo>
                    <a:pt x="372196" y="99906"/>
                    <a:pt x="372069" y="105116"/>
                    <a:pt x="367623" y="114645"/>
                  </a:cubicBezTo>
                  <a:close/>
                  <a:moveTo>
                    <a:pt x="818323" y="202570"/>
                  </a:moveTo>
                  <a:cubicBezTo>
                    <a:pt x="808288" y="226711"/>
                    <a:pt x="764843" y="325436"/>
                    <a:pt x="753792" y="350721"/>
                  </a:cubicBezTo>
                  <a:cubicBezTo>
                    <a:pt x="749346" y="361267"/>
                    <a:pt x="744011" y="364316"/>
                    <a:pt x="732324" y="361902"/>
                  </a:cubicBezTo>
                  <a:cubicBezTo>
                    <a:pt x="656361" y="347544"/>
                    <a:pt x="580397" y="332170"/>
                    <a:pt x="504306" y="317939"/>
                  </a:cubicBezTo>
                  <a:cubicBezTo>
                    <a:pt x="494779" y="315652"/>
                    <a:pt x="489571" y="313365"/>
                    <a:pt x="487539" y="308029"/>
                  </a:cubicBezTo>
                  <a:cubicBezTo>
                    <a:pt x="485506" y="304852"/>
                    <a:pt x="485633" y="300532"/>
                    <a:pt x="485760" y="294179"/>
                  </a:cubicBezTo>
                  <a:cubicBezTo>
                    <a:pt x="484744" y="242212"/>
                    <a:pt x="483727" y="191389"/>
                    <a:pt x="482712" y="139422"/>
                  </a:cubicBezTo>
                  <a:cubicBezTo>
                    <a:pt x="482838" y="135229"/>
                    <a:pt x="481822" y="130909"/>
                    <a:pt x="483982" y="126716"/>
                  </a:cubicBezTo>
                  <a:cubicBezTo>
                    <a:pt x="486141" y="122523"/>
                    <a:pt x="489444" y="117314"/>
                    <a:pt x="495795" y="119601"/>
                  </a:cubicBezTo>
                  <a:cubicBezTo>
                    <a:pt x="521074" y="124429"/>
                    <a:pt x="730038" y="165850"/>
                    <a:pt x="808161" y="181224"/>
                  </a:cubicBezTo>
                  <a:cubicBezTo>
                    <a:pt x="815528" y="182495"/>
                    <a:pt x="819720" y="184655"/>
                    <a:pt x="821753" y="187831"/>
                  </a:cubicBezTo>
                  <a:cubicBezTo>
                    <a:pt x="822769" y="191008"/>
                    <a:pt x="821626" y="195201"/>
                    <a:pt x="818323" y="202570"/>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0" name="Freeform 239">
              <a:extLst>
                <a:ext uri="{FF2B5EF4-FFF2-40B4-BE49-F238E27FC236}">
                  <a16:creationId xmlns:a16="http://schemas.microsoft.com/office/drawing/2014/main" id="{8306D89F-D29A-B455-B0CA-F3818B45A46A}"/>
                </a:ext>
              </a:extLst>
            </p:cNvPr>
            <p:cNvSpPr/>
            <p:nvPr/>
          </p:nvSpPr>
          <p:spPr>
            <a:xfrm>
              <a:off x="9165438" y="1941942"/>
              <a:ext cx="206928" cy="81980"/>
            </a:xfrm>
            <a:custGeom>
              <a:avLst/>
              <a:gdLst>
                <a:gd name="connsiteX0" fmla="*/ 107707 w 206928"/>
                <a:gd name="connsiteY0" fmla="*/ 81942 h 81980"/>
                <a:gd name="connsiteX1" fmla="*/ 85986 w 206928"/>
                <a:gd name="connsiteY1" fmla="*/ 79909 h 81980"/>
                <a:gd name="connsiteX2" fmla="*/ 749 w 206928"/>
                <a:gd name="connsiteY2" fmla="*/ 14473 h 81980"/>
                <a:gd name="connsiteX3" fmla="*/ 6720 w 206928"/>
                <a:gd name="connsiteY3" fmla="*/ 751 h 81980"/>
                <a:gd name="connsiteX4" fmla="*/ 20438 w 206928"/>
                <a:gd name="connsiteY4" fmla="*/ 6596 h 81980"/>
                <a:gd name="connsiteX5" fmla="*/ 89670 w 206928"/>
                <a:gd name="connsiteY5" fmla="*/ 58944 h 81980"/>
                <a:gd name="connsiteX6" fmla="*/ 190785 w 206928"/>
                <a:gd name="connsiteY6" fmla="*/ 39250 h 81980"/>
                <a:gd name="connsiteX7" fmla="*/ 205393 w 206928"/>
                <a:gd name="connsiteY7" fmla="*/ 42807 h 81980"/>
                <a:gd name="connsiteX8" fmla="*/ 201837 w 206928"/>
                <a:gd name="connsiteY8" fmla="*/ 57292 h 81980"/>
                <a:gd name="connsiteX9" fmla="*/ 107707 w 206928"/>
                <a:gd name="connsiteY9" fmla="*/ 81942 h 8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928" h="81980">
                  <a:moveTo>
                    <a:pt x="107707" y="81942"/>
                  </a:moveTo>
                  <a:cubicBezTo>
                    <a:pt x="100594" y="81814"/>
                    <a:pt x="93354" y="81179"/>
                    <a:pt x="85986" y="79909"/>
                  </a:cubicBezTo>
                  <a:cubicBezTo>
                    <a:pt x="22725" y="68219"/>
                    <a:pt x="1638" y="16760"/>
                    <a:pt x="749" y="14473"/>
                  </a:cubicBezTo>
                  <a:cubicBezTo>
                    <a:pt x="-1410" y="9010"/>
                    <a:pt x="1258" y="2911"/>
                    <a:pt x="6720" y="751"/>
                  </a:cubicBezTo>
                  <a:cubicBezTo>
                    <a:pt x="12182" y="-1409"/>
                    <a:pt x="18279" y="1259"/>
                    <a:pt x="20438" y="6596"/>
                  </a:cubicBezTo>
                  <a:cubicBezTo>
                    <a:pt x="21200" y="8502"/>
                    <a:pt x="38477" y="49541"/>
                    <a:pt x="89670" y="58944"/>
                  </a:cubicBezTo>
                  <a:cubicBezTo>
                    <a:pt x="142768" y="67838"/>
                    <a:pt x="190277" y="39504"/>
                    <a:pt x="190785" y="39250"/>
                  </a:cubicBezTo>
                  <a:cubicBezTo>
                    <a:pt x="195866" y="36200"/>
                    <a:pt x="202345" y="37852"/>
                    <a:pt x="205393" y="42807"/>
                  </a:cubicBezTo>
                  <a:cubicBezTo>
                    <a:pt x="208442" y="47763"/>
                    <a:pt x="206791" y="54370"/>
                    <a:pt x="201837" y="57292"/>
                  </a:cubicBezTo>
                  <a:cubicBezTo>
                    <a:pt x="199804" y="58690"/>
                    <a:pt x="159155" y="83085"/>
                    <a:pt x="107707" y="81942"/>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1" name="Freeform 240">
              <a:extLst>
                <a:ext uri="{FF2B5EF4-FFF2-40B4-BE49-F238E27FC236}">
                  <a16:creationId xmlns:a16="http://schemas.microsoft.com/office/drawing/2014/main" id="{262F85A4-C346-E22A-7A3D-3412995C3431}"/>
                </a:ext>
              </a:extLst>
            </p:cNvPr>
            <p:cNvSpPr/>
            <p:nvPr/>
          </p:nvSpPr>
          <p:spPr>
            <a:xfrm>
              <a:off x="9376096" y="1275253"/>
              <a:ext cx="202937" cy="219430"/>
            </a:xfrm>
            <a:custGeom>
              <a:avLst/>
              <a:gdLst>
                <a:gd name="connsiteX0" fmla="*/ 198 w 202937"/>
                <a:gd name="connsiteY0" fmla="*/ 219431 h 219430"/>
                <a:gd name="connsiteX1" fmla="*/ 44531 w 202937"/>
                <a:gd name="connsiteY1" fmla="*/ 74075 h 219430"/>
                <a:gd name="connsiteX2" fmla="*/ 202936 w 202937"/>
                <a:gd name="connsiteY2" fmla="*/ 0 h 219430"/>
                <a:gd name="connsiteX3" fmla="*/ 145519 w 202937"/>
                <a:gd name="connsiteY3" fmla="*/ 158824 h 219430"/>
                <a:gd name="connsiteX4" fmla="*/ 198 w 202937"/>
                <a:gd name="connsiteY4" fmla="*/ 219431 h 219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37" h="219430">
                  <a:moveTo>
                    <a:pt x="198" y="219431"/>
                  </a:moveTo>
                  <a:cubicBezTo>
                    <a:pt x="198" y="219431"/>
                    <a:pt x="-5519" y="138748"/>
                    <a:pt x="44531" y="74075"/>
                  </a:cubicBezTo>
                  <a:cubicBezTo>
                    <a:pt x="94580" y="9402"/>
                    <a:pt x="202936" y="0"/>
                    <a:pt x="202936" y="0"/>
                  </a:cubicBezTo>
                  <a:cubicBezTo>
                    <a:pt x="202936" y="0"/>
                    <a:pt x="203953" y="102791"/>
                    <a:pt x="145519" y="158824"/>
                  </a:cubicBezTo>
                  <a:cubicBezTo>
                    <a:pt x="87212" y="214857"/>
                    <a:pt x="198" y="219431"/>
                    <a:pt x="198" y="219431"/>
                  </a:cubicBezTo>
                  <a:close/>
                </a:path>
              </a:pathLst>
            </a:custGeom>
            <a:solidFill>
              <a:srgbClr val="CCC9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2" name="Freeform 241">
              <a:extLst>
                <a:ext uri="{FF2B5EF4-FFF2-40B4-BE49-F238E27FC236}">
                  <a16:creationId xmlns:a16="http://schemas.microsoft.com/office/drawing/2014/main" id="{1D5E69FA-C003-E531-7FE6-5BB9AC8D460A}"/>
                </a:ext>
              </a:extLst>
            </p:cNvPr>
            <p:cNvSpPr/>
            <p:nvPr/>
          </p:nvSpPr>
          <p:spPr>
            <a:xfrm rot="16944197">
              <a:off x="9066923" y="1730462"/>
              <a:ext cx="101627" cy="74205"/>
            </a:xfrm>
            <a:custGeom>
              <a:avLst/>
              <a:gdLst>
                <a:gd name="connsiteX0" fmla="*/ 101627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7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7" y="37103"/>
                  </a:moveTo>
                  <a:cubicBezTo>
                    <a:pt x="101627" y="57594"/>
                    <a:pt x="78878" y="74205"/>
                    <a:pt x="50814" y="74205"/>
                  </a:cubicBezTo>
                  <a:cubicBezTo>
                    <a:pt x="22749" y="74205"/>
                    <a:pt x="0" y="57594"/>
                    <a:pt x="0" y="37103"/>
                  </a:cubicBezTo>
                  <a:cubicBezTo>
                    <a:pt x="0" y="16611"/>
                    <a:pt x="22749" y="0"/>
                    <a:pt x="50814" y="0"/>
                  </a:cubicBezTo>
                  <a:cubicBezTo>
                    <a:pt x="78878" y="0"/>
                    <a:pt x="101627" y="16611"/>
                    <a:pt x="101627"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243" name="Freeform 242">
              <a:extLst>
                <a:ext uri="{FF2B5EF4-FFF2-40B4-BE49-F238E27FC236}">
                  <a16:creationId xmlns:a16="http://schemas.microsoft.com/office/drawing/2014/main" id="{D12562A1-78FA-B720-2487-88BCF92F0DB2}"/>
                </a:ext>
              </a:extLst>
            </p:cNvPr>
            <p:cNvSpPr/>
            <p:nvPr/>
          </p:nvSpPr>
          <p:spPr>
            <a:xfrm rot="16944197">
              <a:off x="9435198" y="1803449"/>
              <a:ext cx="101627" cy="74205"/>
            </a:xfrm>
            <a:custGeom>
              <a:avLst/>
              <a:gdLst>
                <a:gd name="connsiteX0" fmla="*/ 101628 w 101627"/>
                <a:gd name="connsiteY0" fmla="*/ 37103 h 74205"/>
                <a:gd name="connsiteX1" fmla="*/ 50814 w 101627"/>
                <a:gd name="connsiteY1" fmla="*/ 74205 h 74205"/>
                <a:gd name="connsiteX2" fmla="*/ 0 w 101627"/>
                <a:gd name="connsiteY2" fmla="*/ 37103 h 74205"/>
                <a:gd name="connsiteX3" fmla="*/ 50814 w 101627"/>
                <a:gd name="connsiteY3" fmla="*/ 0 h 74205"/>
                <a:gd name="connsiteX4" fmla="*/ 101628 w 101627"/>
                <a:gd name="connsiteY4" fmla="*/ 37103 h 7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27" h="74205">
                  <a:moveTo>
                    <a:pt x="101628" y="37103"/>
                  </a:moveTo>
                  <a:cubicBezTo>
                    <a:pt x="101628" y="57594"/>
                    <a:pt x="78878" y="74205"/>
                    <a:pt x="50814" y="74205"/>
                  </a:cubicBezTo>
                  <a:cubicBezTo>
                    <a:pt x="22750" y="74205"/>
                    <a:pt x="0" y="57594"/>
                    <a:pt x="0" y="37103"/>
                  </a:cubicBezTo>
                  <a:cubicBezTo>
                    <a:pt x="0" y="16611"/>
                    <a:pt x="22750" y="0"/>
                    <a:pt x="50814" y="0"/>
                  </a:cubicBezTo>
                  <a:cubicBezTo>
                    <a:pt x="78878" y="0"/>
                    <a:pt x="101628" y="16611"/>
                    <a:pt x="101628" y="3710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grpSp>
      <p:sp>
        <p:nvSpPr>
          <p:cNvPr id="34" name="TextBox 33">
            <a:extLst>
              <a:ext uri="{FF2B5EF4-FFF2-40B4-BE49-F238E27FC236}">
                <a16:creationId xmlns:a16="http://schemas.microsoft.com/office/drawing/2014/main" id="{8D4DEF96-C986-D507-C6F8-174D7A81986B}"/>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grpSp>
        <p:nvGrpSpPr>
          <p:cNvPr id="2" name="Group 1">
            <a:extLst>
              <a:ext uri="{FF2B5EF4-FFF2-40B4-BE49-F238E27FC236}">
                <a16:creationId xmlns:a16="http://schemas.microsoft.com/office/drawing/2014/main" id="{3F3E3693-DB36-A1EB-F36C-A2EE99133E1D}"/>
              </a:ext>
            </a:extLst>
          </p:cNvPr>
          <p:cNvGrpSpPr/>
          <p:nvPr/>
        </p:nvGrpSpPr>
        <p:grpSpPr>
          <a:xfrm>
            <a:off x="750468" y="5884049"/>
            <a:ext cx="1661565" cy="1465849"/>
            <a:chOff x="9258631" y="11527577"/>
            <a:chExt cx="2473913" cy="2182511"/>
          </a:xfrm>
        </p:grpSpPr>
        <p:sp>
          <p:nvSpPr>
            <p:cNvPr id="3" name="Freeform 2">
              <a:extLst>
                <a:ext uri="{FF2B5EF4-FFF2-40B4-BE49-F238E27FC236}">
                  <a16:creationId xmlns:a16="http://schemas.microsoft.com/office/drawing/2014/main" id="{213DE6CB-6FA1-241F-3881-2A16F6DEF4FA}"/>
                </a:ext>
              </a:extLst>
            </p:cNvPr>
            <p:cNvSpPr/>
            <p:nvPr/>
          </p:nvSpPr>
          <p:spPr>
            <a:xfrm>
              <a:off x="9449885" y="12156489"/>
              <a:ext cx="2148667" cy="571268"/>
            </a:xfrm>
            <a:custGeom>
              <a:avLst/>
              <a:gdLst>
                <a:gd name="connsiteX0" fmla="*/ 0 w 2148667"/>
                <a:gd name="connsiteY0" fmla="*/ 140591 h 571268"/>
                <a:gd name="connsiteX1" fmla="*/ 1505679 w 2148667"/>
                <a:gd name="connsiteY1" fmla="*/ 0 h 571268"/>
                <a:gd name="connsiteX2" fmla="*/ 2148667 w 2148667"/>
                <a:gd name="connsiteY2" fmla="*/ 187610 h 571268"/>
                <a:gd name="connsiteX3" fmla="*/ 1838459 w 2148667"/>
                <a:gd name="connsiteY3" fmla="*/ 571269 h 571268"/>
                <a:gd name="connsiteX4" fmla="*/ 130603 w 2148667"/>
                <a:gd name="connsiteY4" fmla="*/ 491148 h 571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667" h="571268">
                  <a:moveTo>
                    <a:pt x="0" y="140591"/>
                  </a:moveTo>
                  <a:lnTo>
                    <a:pt x="1505679" y="0"/>
                  </a:lnTo>
                  <a:lnTo>
                    <a:pt x="2148667" y="187610"/>
                  </a:lnTo>
                  <a:lnTo>
                    <a:pt x="1838459" y="571269"/>
                  </a:lnTo>
                  <a:lnTo>
                    <a:pt x="130603" y="491148"/>
                  </a:ln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4" name="Freeform 3">
              <a:extLst>
                <a:ext uri="{FF2B5EF4-FFF2-40B4-BE49-F238E27FC236}">
                  <a16:creationId xmlns:a16="http://schemas.microsoft.com/office/drawing/2014/main" id="{7C21C7A1-4E77-2696-C52C-F94277D01716}"/>
                </a:ext>
              </a:extLst>
            </p:cNvPr>
            <p:cNvSpPr/>
            <p:nvPr/>
          </p:nvSpPr>
          <p:spPr>
            <a:xfrm>
              <a:off x="11250700" y="11713743"/>
              <a:ext cx="313827" cy="398971"/>
            </a:xfrm>
            <a:custGeom>
              <a:avLst/>
              <a:gdLst>
                <a:gd name="connsiteX0" fmla="*/ 112321 w 313827"/>
                <a:gd name="connsiteY0" fmla="*/ 374128 h 398971"/>
                <a:gd name="connsiteX1" fmla="*/ 279775 w 313827"/>
                <a:gd name="connsiteY1" fmla="*/ 191673 h 398971"/>
                <a:gd name="connsiteX2" fmla="*/ 308766 w 313827"/>
                <a:gd name="connsiteY2" fmla="*/ 203032 h 398971"/>
                <a:gd name="connsiteX3" fmla="*/ 311903 w 313827"/>
                <a:gd name="connsiteY3" fmla="*/ 225496 h 398971"/>
                <a:gd name="connsiteX4" fmla="*/ 138788 w 313827"/>
                <a:gd name="connsiteY4" fmla="*/ 398972 h 398971"/>
                <a:gd name="connsiteX5" fmla="*/ 0 w 313827"/>
                <a:gd name="connsiteY5" fmla="*/ 362805 h 398971"/>
                <a:gd name="connsiteX6" fmla="*/ 74857 w 313827"/>
                <a:gd name="connsiteY6" fmla="*/ 145591 h 398971"/>
                <a:gd name="connsiteX7" fmla="*/ 98547 w 313827"/>
                <a:gd name="connsiteY7" fmla="*/ 21695 h 398971"/>
                <a:gd name="connsiteX8" fmla="*/ 178704 w 313827"/>
                <a:gd name="connsiteY8" fmla="*/ 54653 h 398971"/>
                <a:gd name="connsiteX9" fmla="*/ 115025 w 313827"/>
                <a:gd name="connsiteY9" fmla="*/ 155002 h 398971"/>
                <a:gd name="connsiteX10" fmla="*/ 36274 w 313827"/>
                <a:gd name="connsiteY10" fmla="*/ 381556 h 39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827" h="398971">
                  <a:moveTo>
                    <a:pt x="112321" y="374128"/>
                  </a:moveTo>
                  <a:cubicBezTo>
                    <a:pt x="112321" y="374128"/>
                    <a:pt x="272708" y="197226"/>
                    <a:pt x="279775" y="191673"/>
                  </a:cubicBezTo>
                  <a:cubicBezTo>
                    <a:pt x="286770" y="186157"/>
                    <a:pt x="299679" y="190664"/>
                    <a:pt x="308766" y="203032"/>
                  </a:cubicBezTo>
                  <a:cubicBezTo>
                    <a:pt x="316879" y="214102"/>
                    <a:pt x="313093" y="222359"/>
                    <a:pt x="311903" y="225496"/>
                  </a:cubicBezTo>
                  <a:cubicBezTo>
                    <a:pt x="310821" y="228669"/>
                    <a:pt x="138788" y="398972"/>
                    <a:pt x="138788" y="398972"/>
                  </a:cubicBezTo>
                  <a:close/>
                  <a:moveTo>
                    <a:pt x="0" y="362805"/>
                  </a:moveTo>
                  <a:cubicBezTo>
                    <a:pt x="0" y="362805"/>
                    <a:pt x="63390" y="191241"/>
                    <a:pt x="74857" y="145591"/>
                  </a:cubicBezTo>
                  <a:cubicBezTo>
                    <a:pt x="82213" y="116312"/>
                    <a:pt x="55349" y="73403"/>
                    <a:pt x="98547" y="21695"/>
                  </a:cubicBezTo>
                  <a:cubicBezTo>
                    <a:pt x="135218" y="-22043"/>
                    <a:pt x="183788" y="6190"/>
                    <a:pt x="178704" y="54653"/>
                  </a:cubicBezTo>
                  <a:cubicBezTo>
                    <a:pt x="172322" y="114798"/>
                    <a:pt x="136660" y="136505"/>
                    <a:pt x="115025" y="155002"/>
                  </a:cubicBezTo>
                  <a:cubicBezTo>
                    <a:pt x="93391" y="173572"/>
                    <a:pt x="36274" y="381556"/>
                    <a:pt x="36274" y="381556"/>
                  </a:cubicBezTo>
                  <a:close/>
                </a:path>
              </a:pathLst>
            </a:custGeom>
            <a:solidFill>
              <a:srgbClr val="F7B763"/>
            </a:solidFill>
            <a:ln w="9231" cap="flat">
              <a:noFill/>
              <a:prstDash val="solid"/>
              <a:miter/>
            </a:ln>
          </p:spPr>
          <p:txBody>
            <a:bodyPr rtlCol="0" anchor="ctr"/>
            <a:lstStyle/>
            <a:p>
              <a:endParaRPr lang="en-US" dirty="0">
                <a:latin typeface="Roboto Condensed" panose="02000000000000000000" pitchFamily="2" charset="0"/>
              </a:endParaRPr>
            </a:p>
          </p:txBody>
        </p:sp>
        <p:sp>
          <p:nvSpPr>
            <p:cNvPr id="5" name="Freeform 4">
              <a:extLst>
                <a:ext uri="{FF2B5EF4-FFF2-40B4-BE49-F238E27FC236}">
                  <a16:creationId xmlns:a16="http://schemas.microsoft.com/office/drawing/2014/main" id="{CB2D4975-C197-4AD5-5E48-97275314A13F}"/>
                </a:ext>
              </a:extLst>
            </p:cNvPr>
            <p:cNvSpPr/>
            <p:nvPr/>
          </p:nvSpPr>
          <p:spPr>
            <a:xfrm>
              <a:off x="10081468" y="11527577"/>
              <a:ext cx="347540" cy="557156"/>
            </a:xfrm>
            <a:custGeom>
              <a:avLst/>
              <a:gdLst>
                <a:gd name="connsiteX0" fmla="*/ 84 w 347540"/>
                <a:gd name="connsiteY0" fmla="*/ 193294 h 557156"/>
                <a:gd name="connsiteX1" fmla="*/ 26983 w 347540"/>
                <a:gd name="connsiteY1" fmla="*/ 84615 h 557156"/>
                <a:gd name="connsiteX2" fmla="*/ 39531 w 347540"/>
                <a:gd name="connsiteY2" fmla="*/ 66513 h 557156"/>
                <a:gd name="connsiteX3" fmla="*/ 136491 w 347540"/>
                <a:gd name="connsiteY3" fmla="*/ 5539 h 557156"/>
                <a:gd name="connsiteX4" fmla="*/ 286349 w 347540"/>
                <a:gd name="connsiteY4" fmla="*/ 46970 h 557156"/>
                <a:gd name="connsiteX5" fmla="*/ 298717 w 347540"/>
                <a:gd name="connsiteY5" fmla="*/ 60888 h 557156"/>
                <a:gd name="connsiteX6" fmla="*/ 335496 w 347540"/>
                <a:gd name="connsiteY6" fmla="*/ 130228 h 557156"/>
                <a:gd name="connsiteX7" fmla="*/ 338597 w 347540"/>
                <a:gd name="connsiteY7" fmla="*/ 140793 h 557156"/>
                <a:gd name="connsiteX8" fmla="*/ 344294 w 347540"/>
                <a:gd name="connsiteY8" fmla="*/ 166466 h 557156"/>
                <a:gd name="connsiteX9" fmla="*/ 345989 w 347540"/>
                <a:gd name="connsiteY9" fmla="*/ 178077 h 557156"/>
                <a:gd name="connsiteX10" fmla="*/ 347467 w 347540"/>
                <a:gd name="connsiteY10" fmla="*/ 210493 h 557156"/>
                <a:gd name="connsiteX11" fmla="*/ 345773 w 347540"/>
                <a:gd name="connsiteY11" fmla="*/ 237104 h 557156"/>
                <a:gd name="connsiteX12" fmla="*/ 280508 w 347540"/>
                <a:gd name="connsiteY12" fmla="*/ 416457 h 557156"/>
                <a:gd name="connsiteX13" fmla="*/ 310292 w 347540"/>
                <a:gd name="connsiteY13" fmla="*/ 532673 h 557156"/>
                <a:gd name="connsiteX14" fmla="*/ 206661 w 347540"/>
                <a:gd name="connsiteY14" fmla="*/ 557156 h 557156"/>
                <a:gd name="connsiteX15" fmla="*/ 177562 w 347540"/>
                <a:gd name="connsiteY15" fmla="*/ 440544 h 557156"/>
                <a:gd name="connsiteX16" fmla="*/ 29038 w 347540"/>
                <a:gd name="connsiteY16" fmla="*/ 301829 h 557156"/>
                <a:gd name="connsiteX17" fmla="*/ 20853 w 347540"/>
                <a:gd name="connsiteY17" fmla="*/ 284845 h 557156"/>
                <a:gd name="connsiteX18" fmla="*/ 5889 w 347540"/>
                <a:gd name="connsiteY18" fmla="*/ 239232 h 557156"/>
                <a:gd name="connsiteX19" fmla="*/ 3653 w 347540"/>
                <a:gd name="connsiteY19" fmla="*/ 228198 h 557156"/>
                <a:gd name="connsiteX20" fmla="*/ 588 w 347540"/>
                <a:gd name="connsiteY20" fmla="*/ 203534 h 557156"/>
                <a:gd name="connsiteX21" fmla="*/ 84 w 347540"/>
                <a:gd name="connsiteY21" fmla="*/ 193294 h 55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7540" h="557156">
                  <a:moveTo>
                    <a:pt x="84" y="193294"/>
                  </a:moveTo>
                  <a:cubicBezTo>
                    <a:pt x="-962" y="154423"/>
                    <a:pt x="7800" y="116562"/>
                    <a:pt x="26983" y="84615"/>
                  </a:cubicBezTo>
                  <a:cubicBezTo>
                    <a:pt x="30769" y="78377"/>
                    <a:pt x="34952" y="72283"/>
                    <a:pt x="39531" y="66513"/>
                  </a:cubicBezTo>
                  <a:cubicBezTo>
                    <a:pt x="61923" y="38280"/>
                    <a:pt x="94087" y="16501"/>
                    <a:pt x="136491" y="5539"/>
                  </a:cubicBezTo>
                  <a:cubicBezTo>
                    <a:pt x="198187" y="-10363"/>
                    <a:pt x="249750" y="9361"/>
                    <a:pt x="286349" y="46970"/>
                  </a:cubicBezTo>
                  <a:cubicBezTo>
                    <a:pt x="290676" y="51369"/>
                    <a:pt x="294787" y="56057"/>
                    <a:pt x="298717" y="60888"/>
                  </a:cubicBezTo>
                  <a:cubicBezTo>
                    <a:pt x="314727" y="80973"/>
                    <a:pt x="327131" y="104771"/>
                    <a:pt x="335496" y="130228"/>
                  </a:cubicBezTo>
                  <a:cubicBezTo>
                    <a:pt x="336686" y="133762"/>
                    <a:pt x="337660" y="137259"/>
                    <a:pt x="338597" y="140793"/>
                  </a:cubicBezTo>
                  <a:cubicBezTo>
                    <a:pt x="340977" y="149231"/>
                    <a:pt x="342924" y="157849"/>
                    <a:pt x="344294" y="166466"/>
                  </a:cubicBezTo>
                  <a:cubicBezTo>
                    <a:pt x="344907" y="170325"/>
                    <a:pt x="345484" y="174183"/>
                    <a:pt x="345989" y="178077"/>
                  </a:cubicBezTo>
                  <a:cubicBezTo>
                    <a:pt x="347179" y="188823"/>
                    <a:pt x="347756" y="199712"/>
                    <a:pt x="347467" y="210493"/>
                  </a:cubicBezTo>
                  <a:cubicBezTo>
                    <a:pt x="347251" y="219796"/>
                    <a:pt x="346674" y="228667"/>
                    <a:pt x="345773" y="237104"/>
                  </a:cubicBezTo>
                  <a:cubicBezTo>
                    <a:pt x="335785" y="333956"/>
                    <a:pt x="285808" y="378957"/>
                    <a:pt x="280508" y="416457"/>
                  </a:cubicBezTo>
                  <a:cubicBezTo>
                    <a:pt x="274738" y="457275"/>
                    <a:pt x="310292" y="532673"/>
                    <a:pt x="310292" y="532673"/>
                  </a:cubicBezTo>
                  <a:lnTo>
                    <a:pt x="206661" y="557156"/>
                  </a:lnTo>
                  <a:cubicBezTo>
                    <a:pt x="206661" y="557156"/>
                    <a:pt x="202947" y="481182"/>
                    <a:pt x="177562" y="440544"/>
                  </a:cubicBezTo>
                  <a:cubicBezTo>
                    <a:pt x="158775" y="410472"/>
                    <a:pt x="78258" y="395976"/>
                    <a:pt x="29038" y="301829"/>
                  </a:cubicBezTo>
                  <a:cubicBezTo>
                    <a:pt x="26226" y="296456"/>
                    <a:pt x="23485" y="290759"/>
                    <a:pt x="20853" y="284845"/>
                  </a:cubicBezTo>
                  <a:cubicBezTo>
                    <a:pt x="14399" y="270025"/>
                    <a:pt x="9387" y="254701"/>
                    <a:pt x="5889" y="239232"/>
                  </a:cubicBezTo>
                  <a:cubicBezTo>
                    <a:pt x="5023" y="235590"/>
                    <a:pt x="4338" y="231876"/>
                    <a:pt x="3653" y="228198"/>
                  </a:cubicBezTo>
                  <a:cubicBezTo>
                    <a:pt x="2211" y="219977"/>
                    <a:pt x="1165" y="211755"/>
                    <a:pt x="588" y="203534"/>
                  </a:cubicBezTo>
                  <a:cubicBezTo>
                    <a:pt x="336" y="200145"/>
                    <a:pt x="192" y="196719"/>
                    <a:pt x="84" y="193294"/>
                  </a:cubicBezTo>
                  <a:close/>
                </a:path>
              </a:pathLst>
            </a:custGeom>
            <a:solidFill>
              <a:srgbClr val="F7B763"/>
            </a:solidFill>
            <a:ln w="9231" cap="flat">
              <a:noFill/>
              <a:prstDash val="solid"/>
              <a:miter/>
            </a:ln>
          </p:spPr>
          <p:txBody>
            <a:bodyPr rtlCol="0" anchor="ctr"/>
            <a:lstStyle/>
            <a:p>
              <a:endParaRPr lang="en-US" dirty="0">
                <a:latin typeface="Roboto Condensed" panose="02000000000000000000" pitchFamily="2" charset="0"/>
              </a:endParaRPr>
            </a:p>
          </p:txBody>
        </p:sp>
        <p:sp>
          <p:nvSpPr>
            <p:cNvPr id="6" name="Freeform 5">
              <a:extLst>
                <a:ext uri="{FF2B5EF4-FFF2-40B4-BE49-F238E27FC236}">
                  <a16:creationId xmlns:a16="http://schemas.microsoft.com/office/drawing/2014/main" id="{F2E05BB2-636E-E640-EF30-5F651F9822BC}"/>
                </a:ext>
              </a:extLst>
            </p:cNvPr>
            <p:cNvSpPr/>
            <p:nvPr/>
          </p:nvSpPr>
          <p:spPr>
            <a:xfrm>
              <a:off x="10107102" y="11574402"/>
              <a:ext cx="275350" cy="83456"/>
            </a:xfrm>
            <a:custGeom>
              <a:avLst/>
              <a:gdLst>
                <a:gd name="connsiteX0" fmla="*/ 273083 w 275350"/>
                <a:gd name="connsiteY0" fmla="*/ 14063 h 83456"/>
                <a:gd name="connsiteX1" fmla="*/ 275282 w 275350"/>
                <a:gd name="connsiteY1" fmla="*/ 38654 h 83456"/>
                <a:gd name="connsiteX2" fmla="*/ 272037 w 275350"/>
                <a:gd name="connsiteY2" fmla="*/ 48174 h 83456"/>
                <a:gd name="connsiteX3" fmla="*/ 265475 w 275350"/>
                <a:gd name="connsiteY3" fmla="*/ 51671 h 83456"/>
                <a:gd name="connsiteX4" fmla="*/ 234104 w 275350"/>
                <a:gd name="connsiteY4" fmla="*/ 46335 h 83456"/>
                <a:gd name="connsiteX5" fmla="*/ 190798 w 275350"/>
                <a:gd name="connsiteY5" fmla="*/ 24664 h 83456"/>
                <a:gd name="connsiteX6" fmla="*/ 182938 w 275350"/>
                <a:gd name="connsiteY6" fmla="*/ 22140 h 83456"/>
                <a:gd name="connsiteX7" fmla="*/ 180954 w 275350"/>
                <a:gd name="connsiteY7" fmla="*/ 22068 h 83456"/>
                <a:gd name="connsiteX8" fmla="*/ 179945 w 275350"/>
                <a:gd name="connsiteY8" fmla="*/ 22608 h 83456"/>
                <a:gd name="connsiteX9" fmla="*/ 153694 w 275350"/>
                <a:gd name="connsiteY9" fmla="*/ 73450 h 83456"/>
                <a:gd name="connsiteX10" fmla="*/ 149584 w 275350"/>
                <a:gd name="connsiteY10" fmla="*/ 76840 h 83456"/>
                <a:gd name="connsiteX11" fmla="*/ 144860 w 275350"/>
                <a:gd name="connsiteY11" fmla="*/ 77345 h 83456"/>
                <a:gd name="connsiteX12" fmla="*/ 125966 w 275350"/>
                <a:gd name="connsiteY12" fmla="*/ 68655 h 83456"/>
                <a:gd name="connsiteX13" fmla="*/ 93694 w 275350"/>
                <a:gd name="connsiteY13" fmla="*/ 33859 h 83456"/>
                <a:gd name="connsiteX14" fmla="*/ 86554 w 275350"/>
                <a:gd name="connsiteY14" fmla="*/ 32236 h 83456"/>
                <a:gd name="connsiteX15" fmla="*/ 74042 w 275350"/>
                <a:gd name="connsiteY15" fmla="*/ 39123 h 83456"/>
                <a:gd name="connsiteX16" fmla="*/ 20532 w 275350"/>
                <a:gd name="connsiteY16" fmla="*/ 81491 h 83456"/>
                <a:gd name="connsiteX17" fmla="*/ 8633 w 275350"/>
                <a:gd name="connsiteY17" fmla="*/ 82393 h 83456"/>
                <a:gd name="connsiteX18" fmla="*/ 628 w 275350"/>
                <a:gd name="connsiteY18" fmla="*/ 68006 h 83456"/>
                <a:gd name="connsiteX19" fmla="*/ 1349 w 275350"/>
                <a:gd name="connsiteY19" fmla="*/ 37753 h 83456"/>
                <a:gd name="connsiteX20" fmla="*/ 13897 w 275350"/>
                <a:gd name="connsiteY20" fmla="*/ 19652 h 83456"/>
                <a:gd name="connsiteX21" fmla="*/ 10255 w 275350"/>
                <a:gd name="connsiteY21" fmla="*/ 66527 h 83456"/>
                <a:gd name="connsiteX22" fmla="*/ 11770 w 275350"/>
                <a:gd name="connsiteY22" fmla="*/ 72008 h 83456"/>
                <a:gd name="connsiteX23" fmla="*/ 12960 w 275350"/>
                <a:gd name="connsiteY23" fmla="*/ 73595 h 83456"/>
                <a:gd name="connsiteX24" fmla="*/ 16061 w 275350"/>
                <a:gd name="connsiteY24" fmla="*/ 72801 h 83456"/>
                <a:gd name="connsiteX25" fmla="*/ 47179 w 275350"/>
                <a:gd name="connsiteY25" fmla="*/ 49364 h 83456"/>
                <a:gd name="connsiteX26" fmla="*/ 76242 w 275350"/>
                <a:gd name="connsiteY26" fmla="*/ 26070 h 83456"/>
                <a:gd name="connsiteX27" fmla="*/ 100509 w 275350"/>
                <a:gd name="connsiteY27" fmla="*/ 26755 h 83456"/>
                <a:gd name="connsiteX28" fmla="*/ 126939 w 275350"/>
                <a:gd name="connsiteY28" fmla="*/ 56323 h 83456"/>
                <a:gd name="connsiteX29" fmla="*/ 139055 w 275350"/>
                <a:gd name="connsiteY29" fmla="*/ 65806 h 83456"/>
                <a:gd name="connsiteX30" fmla="*/ 144608 w 275350"/>
                <a:gd name="connsiteY30" fmla="*/ 67465 h 83456"/>
                <a:gd name="connsiteX31" fmla="*/ 145834 w 275350"/>
                <a:gd name="connsiteY31" fmla="*/ 67465 h 83456"/>
                <a:gd name="connsiteX32" fmla="*/ 147420 w 275350"/>
                <a:gd name="connsiteY32" fmla="*/ 65085 h 83456"/>
                <a:gd name="connsiteX33" fmla="*/ 171183 w 275350"/>
                <a:gd name="connsiteY33" fmla="*/ 18101 h 83456"/>
                <a:gd name="connsiteX34" fmla="*/ 179584 w 275350"/>
                <a:gd name="connsiteY34" fmla="*/ 12224 h 83456"/>
                <a:gd name="connsiteX35" fmla="*/ 194656 w 275350"/>
                <a:gd name="connsiteY35" fmla="*/ 15577 h 83456"/>
                <a:gd name="connsiteX36" fmla="*/ 237962 w 275350"/>
                <a:gd name="connsiteY36" fmla="*/ 37212 h 83456"/>
                <a:gd name="connsiteX37" fmla="*/ 263455 w 275350"/>
                <a:gd name="connsiteY37" fmla="*/ 42008 h 83456"/>
                <a:gd name="connsiteX38" fmla="*/ 264826 w 275350"/>
                <a:gd name="connsiteY38" fmla="*/ 41611 h 83456"/>
                <a:gd name="connsiteX39" fmla="*/ 265114 w 275350"/>
                <a:gd name="connsiteY39" fmla="*/ 40854 h 83456"/>
                <a:gd name="connsiteX40" fmla="*/ 265511 w 275350"/>
                <a:gd name="connsiteY40" fmla="*/ 37897 h 83456"/>
                <a:gd name="connsiteX41" fmla="*/ 260823 w 275350"/>
                <a:gd name="connsiteY41" fmla="*/ 0 h 83456"/>
                <a:gd name="connsiteX42" fmla="*/ 273083 w 275350"/>
                <a:gd name="connsiteY42" fmla="*/ 14063 h 8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75350" h="83456">
                  <a:moveTo>
                    <a:pt x="273083" y="14063"/>
                  </a:moveTo>
                  <a:cubicBezTo>
                    <a:pt x="274958" y="26250"/>
                    <a:pt x="275571" y="33859"/>
                    <a:pt x="275282" y="38654"/>
                  </a:cubicBezTo>
                  <a:cubicBezTo>
                    <a:pt x="274958" y="43666"/>
                    <a:pt x="273588" y="46443"/>
                    <a:pt x="272037" y="48174"/>
                  </a:cubicBezTo>
                  <a:cubicBezTo>
                    <a:pt x="270270" y="50193"/>
                    <a:pt x="268143" y="51094"/>
                    <a:pt x="265475" y="51671"/>
                  </a:cubicBezTo>
                  <a:cubicBezTo>
                    <a:pt x="256388" y="53582"/>
                    <a:pt x="245390" y="51022"/>
                    <a:pt x="234104" y="46335"/>
                  </a:cubicBezTo>
                  <a:cubicBezTo>
                    <a:pt x="218707" y="39916"/>
                    <a:pt x="202625" y="29748"/>
                    <a:pt x="190798" y="24664"/>
                  </a:cubicBezTo>
                  <a:cubicBezTo>
                    <a:pt x="187841" y="23402"/>
                    <a:pt x="185209" y="22500"/>
                    <a:pt x="182938" y="22140"/>
                  </a:cubicBezTo>
                  <a:cubicBezTo>
                    <a:pt x="182252" y="22068"/>
                    <a:pt x="181567" y="21995"/>
                    <a:pt x="180954" y="22068"/>
                  </a:cubicBezTo>
                  <a:cubicBezTo>
                    <a:pt x="180522" y="22104"/>
                    <a:pt x="180125" y="22212"/>
                    <a:pt x="179945" y="22608"/>
                  </a:cubicBezTo>
                  <a:cubicBezTo>
                    <a:pt x="162745" y="57368"/>
                    <a:pt x="156831" y="69340"/>
                    <a:pt x="153694" y="73450"/>
                  </a:cubicBezTo>
                  <a:cubicBezTo>
                    <a:pt x="152108" y="75506"/>
                    <a:pt x="150774" y="76407"/>
                    <a:pt x="149584" y="76840"/>
                  </a:cubicBezTo>
                  <a:cubicBezTo>
                    <a:pt x="148177" y="77453"/>
                    <a:pt x="146915" y="77309"/>
                    <a:pt x="144860" y="77345"/>
                  </a:cubicBezTo>
                  <a:cubicBezTo>
                    <a:pt x="139307" y="77489"/>
                    <a:pt x="132636" y="74172"/>
                    <a:pt x="125966" y="68655"/>
                  </a:cubicBezTo>
                  <a:cubicBezTo>
                    <a:pt x="112841" y="57837"/>
                    <a:pt x="99030" y="38871"/>
                    <a:pt x="93694" y="33859"/>
                  </a:cubicBezTo>
                  <a:cubicBezTo>
                    <a:pt x="91674" y="31911"/>
                    <a:pt x="89222" y="31587"/>
                    <a:pt x="86554" y="32236"/>
                  </a:cubicBezTo>
                  <a:cubicBezTo>
                    <a:pt x="82768" y="33173"/>
                    <a:pt x="78549" y="35734"/>
                    <a:pt x="74042" y="39123"/>
                  </a:cubicBezTo>
                  <a:cubicBezTo>
                    <a:pt x="58429" y="50842"/>
                    <a:pt x="39606" y="71684"/>
                    <a:pt x="20532" y="81491"/>
                  </a:cubicBezTo>
                  <a:cubicBezTo>
                    <a:pt x="15556" y="84015"/>
                    <a:pt x="11661" y="83871"/>
                    <a:pt x="8633" y="82393"/>
                  </a:cubicBezTo>
                  <a:cubicBezTo>
                    <a:pt x="4666" y="80446"/>
                    <a:pt x="1709" y="75434"/>
                    <a:pt x="628" y="68006"/>
                  </a:cubicBezTo>
                  <a:cubicBezTo>
                    <a:pt x="-562" y="60001"/>
                    <a:pt x="87" y="48859"/>
                    <a:pt x="1349" y="37753"/>
                  </a:cubicBezTo>
                  <a:cubicBezTo>
                    <a:pt x="5135" y="31479"/>
                    <a:pt x="9318" y="25421"/>
                    <a:pt x="13897" y="19652"/>
                  </a:cubicBezTo>
                  <a:cubicBezTo>
                    <a:pt x="11229" y="34544"/>
                    <a:pt x="8488" y="54376"/>
                    <a:pt x="10255" y="66527"/>
                  </a:cubicBezTo>
                  <a:cubicBezTo>
                    <a:pt x="10616" y="68691"/>
                    <a:pt x="11048" y="70530"/>
                    <a:pt x="11770" y="72008"/>
                  </a:cubicBezTo>
                  <a:cubicBezTo>
                    <a:pt x="12094" y="72693"/>
                    <a:pt x="12383" y="73342"/>
                    <a:pt x="12960" y="73595"/>
                  </a:cubicBezTo>
                  <a:cubicBezTo>
                    <a:pt x="13789" y="73991"/>
                    <a:pt x="14726" y="73486"/>
                    <a:pt x="16061" y="72801"/>
                  </a:cubicBezTo>
                  <a:cubicBezTo>
                    <a:pt x="26734" y="67321"/>
                    <a:pt x="37227" y="58198"/>
                    <a:pt x="47179" y="49364"/>
                  </a:cubicBezTo>
                  <a:cubicBezTo>
                    <a:pt x="57708" y="39916"/>
                    <a:pt x="67624" y="30830"/>
                    <a:pt x="76242" y="26070"/>
                  </a:cubicBezTo>
                  <a:cubicBezTo>
                    <a:pt x="85617" y="20878"/>
                    <a:pt x="93838" y="20481"/>
                    <a:pt x="100509" y="26755"/>
                  </a:cubicBezTo>
                  <a:cubicBezTo>
                    <a:pt x="105016" y="31046"/>
                    <a:pt x="115761" y="45505"/>
                    <a:pt x="126939" y="56323"/>
                  </a:cubicBezTo>
                  <a:cubicBezTo>
                    <a:pt x="131050" y="60253"/>
                    <a:pt x="135197" y="63751"/>
                    <a:pt x="139055" y="65806"/>
                  </a:cubicBezTo>
                  <a:cubicBezTo>
                    <a:pt x="141038" y="66816"/>
                    <a:pt x="142877" y="67573"/>
                    <a:pt x="144608" y="67465"/>
                  </a:cubicBezTo>
                  <a:cubicBezTo>
                    <a:pt x="145004" y="67465"/>
                    <a:pt x="145437" y="67465"/>
                    <a:pt x="145834" y="67465"/>
                  </a:cubicBezTo>
                  <a:cubicBezTo>
                    <a:pt x="146230" y="66924"/>
                    <a:pt x="146879" y="66022"/>
                    <a:pt x="147420" y="65085"/>
                  </a:cubicBezTo>
                  <a:cubicBezTo>
                    <a:pt x="150882" y="59280"/>
                    <a:pt x="157156" y="46407"/>
                    <a:pt x="171183" y="18101"/>
                  </a:cubicBezTo>
                  <a:cubicBezTo>
                    <a:pt x="172913" y="14604"/>
                    <a:pt x="175762" y="12729"/>
                    <a:pt x="179584" y="12224"/>
                  </a:cubicBezTo>
                  <a:cubicBezTo>
                    <a:pt x="183334" y="11755"/>
                    <a:pt x="188599" y="12981"/>
                    <a:pt x="194656" y="15577"/>
                  </a:cubicBezTo>
                  <a:cubicBezTo>
                    <a:pt x="206483" y="20625"/>
                    <a:pt x="222565" y="30830"/>
                    <a:pt x="237962" y="37212"/>
                  </a:cubicBezTo>
                  <a:cubicBezTo>
                    <a:pt x="247157" y="41070"/>
                    <a:pt x="255991" y="43594"/>
                    <a:pt x="263455" y="42008"/>
                  </a:cubicBezTo>
                  <a:cubicBezTo>
                    <a:pt x="263924" y="41900"/>
                    <a:pt x="264429" y="41900"/>
                    <a:pt x="264826" y="41611"/>
                  </a:cubicBezTo>
                  <a:cubicBezTo>
                    <a:pt x="264934" y="41467"/>
                    <a:pt x="265042" y="41214"/>
                    <a:pt x="265114" y="40854"/>
                  </a:cubicBezTo>
                  <a:cubicBezTo>
                    <a:pt x="265330" y="40133"/>
                    <a:pt x="265439" y="39123"/>
                    <a:pt x="265511" y="37897"/>
                  </a:cubicBezTo>
                  <a:cubicBezTo>
                    <a:pt x="265907" y="31623"/>
                    <a:pt x="264645" y="20409"/>
                    <a:pt x="260823" y="0"/>
                  </a:cubicBezTo>
                  <a:cubicBezTo>
                    <a:pt x="265078" y="4543"/>
                    <a:pt x="269189" y="9231"/>
                    <a:pt x="273083" y="14063"/>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7" name="Freeform 6">
              <a:extLst>
                <a:ext uri="{FF2B5EF4-FFF2-40B4-BE49-F238E27FC236}">
                  <a16:creationId xmlns:a16="http://schemas.microsoft.com/office/drawing/2014/main" id="{31892F95-964D-90C6-92C6-21B26FF50F0D}"/>
                </a:ext>
              </a:extLst>
            </p:cNvPr>
            <p:cNvSpPr/>
            <p:nvPr/>
          </p:nvSpPr>
          <p:spPr>
            <a:xfrm>
              <a:off x="10081515" y="11657805"/>
              <a:ext cx="338513" cy="91097"/>
            </a:xfrm>
            <a:custGeom>
              <a:avLst/>
              <a:gdLst>
                <a:gd name="connsiteX0" fmla="*/ 541 w 338513"/>
                <a:gd name="connsiteY0" fmla="*/ 73378 h 91097"/>
                <a:gd name="connsiteX1" fmla="*/ 0 w 338513"/>
                <a:gd name="connsiteY1" fmla="*/ 63066 h 91097"/>
                <a:gd name="connsiteX2" fmla="*/ 200952 w 338513"/>
                <a:gd name="connsiteY2" fmla="*/ 72693 h 91097"/>
                <a:gd name="connsiteX3" fmla="*/ 335377 w 338513"/>
                <a:gd name="connsiteY3" fmla="*/ 0 h 91097"/>
                <a:gd name="connsiteX4" fmla="*/ 338514 w 338513"/>
                <a:gd name="connsiteY4" fmla="*/ 10565 h 91097"/>
                <a:gd name="connsiteX5" fmla="*/ 203332 w 338513"/>
                <a:gd name="connsiteY5" fmla="*/ 82140 h 91097"/>
                <a:gd name="connsiteX6" fmla="*/ 541 w 338513"/>
                <a:gd name="connsiteY6" fmla="*/ 73378 h 9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513" h="91097">
                  <a:moveTo>
                    <a:pt x="541" y="73378"/>
                  </a:moveTo>
                  <a:cubicBezTo>
                    <a:pt x="288" y="69917"/>
                    <a:pt x="72" y="66491"/>
                    <a:pt x="0" y="63066"/>
                  </a:cubicBezTo>
                  <a:cubicBezTo>
                    <a:pt x="64688" y="82321"/>
                    <a:pt x="140338" y="87729"/>
                    <a:pt x="200952" y="72693"/>
                  </a:cubicBezTo>
                  <a:cubicBezTo>
                    <a:pt x="265929" y="56539"/>
                    <a:pt x="303537" y="31262"/>
                    <a:pt x="335377" y="0"/>
                  </a:cubicBezTo>
                  <a:cubicBezTo>
                    <a:pt x="336567" y="3534"/>
                    <a:pt x="337576" y="7031"/>
                    <a:pt x="338514" y="10565"/>
                  </a:cubicBezTo>
                  <a:cubicBezTo>
                    <a:pt x="306458" y="41287"/>
                    <a:pt x="267948" y="66131"/>
                    <a:pt x="203332" y="82140"/>
                  </a:cubicBezTo>
                  <a:cubicBezTo>
                    <a:pt x="142249" y="97393"/>
                    <a:pt x="66203" y="92309"/>
                    <a:pt x="541" y="73378"/>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8" name="Freeform 7">
              <a:extLst>
                <a:ext uri="{FF2B5EF4-FFF2-40B4-BE49-F238E27FC236}">
                  <a16:creationId xmlns:a16="http://schemas.microsoft.com/office/drawing/2014/main" id="{A90FE7A6-435E-86C6-5711-99A7F01B36DB}"/>
                </a:ext>
              </a:extLst>
            </p:cNvPr>
            <p:cNvSpPr/>
            <p:nvPr/>
          </p:nvSpPr>
          <p:spPr>
            <a:xfrm>
              <a:off x="10085121" y="11694115"/>
              <a:ext cx="342335" cy="92959"/>
            </a:xfrm>
            <a:custGeom>
              <a:avLst/>
              <a:gdLst>
                <a:gd name="connsiteX0" fmla="*/ 0 w 342335"/>
                <a:gd name="connsiteY0" fmla="*/ 61732 h 92959"/>
                <a:gd name="connsiteX1" fmla="*/ 340641 w 342335"/>
                <a:gd name="connsiteY1" fmla="*/ 0 h 92959"/>
                <a:gd name="connsiteX2" fmla="*/ 342336 w 342335"/>
                <a:gd name="connsiteY2" fmla="*/ 11575 h 92959"/>
                <a:gd name="connsiteX3" fmla="*/ 2236 w 342335"/>
                <a:gd name="connsiteY3" fmla="*/ 72801 h 92959"/>
                <a:gd name="connsiteX4" fmla="*/ 0 w 342335"/>
                <a:gd name="connsiteY4" fmla="*/ 61732 h 92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35" h="92959">
                  <a:moveTo>
                    <a:pt x="0" y="61732"/>
                  </a:moveTo>
                  <a:cubicBezTo>
                    <a:pt x="79833" y="90758"/>
                    <a:pt x="220423" y="106480"/>
                    <a:pt x="340641" y="0"/>
                  </a:cubicBezTo>
                  <a:cubicBezTo>
                    <a:pt x="341254" y="3822"/>
                    <a:pt x="341831" y="7680"/>
                    <a:pt x="342336" y="11575"/>
                  </a:cubicBezTo>
                  <a:cubicBezTo>
                    <a:pt x="222587" y="114052"/>
                    <a:pt x="84412" y="101035"/>
                    <a:pt x="2236" y="72801"/>
                  </a:cubicBezTo>
                  <a:cubicBezTo>
                    <a:pt x="1370" y="69087"/>
                    <a:pt x="649" y="65409"/>
                    <a:pt x="0" y="61732"/>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9" name="Freeform 8">
              <a:extLst>
                <a:ext uri="{FF2B5EF4-FFF2-40B4-BE49-F238E27FC236}">
                  <a16:creationId xmlns:a16="http://schemas.microsoft.com/office/drawing/2014/main" id="{603FC8FA-B29F-0104-1BB7-1E752DC954EF}"/>
                </a:ext>
              </a:extLst>
            </p:cNvPr>
            <p:cNvSpPr/>
            <p:nvPr/>
          </p:nvSpPr>
          <p:spPr>
            <a:xfrm>
              <a:off x="10110434" y="11764753"/>
              <a:ext cx="316806" cy="320123"/>
            </a:xfrm>
            <a:custGeom>
              <a:avLst/>
              <a:gdLst>
                <a:gd name="connsiteX0" fmla="*/ 71611 w 316806"/>
                <a:gd name="connsiteY0" fmla="*/ 148235 h 320123"/>
                <a:gd name="connsiteX1" fmla="*/ 0 w 316806"/>
                <a:gd name="connsiteY1" fmla="*/ 64760 h 320123"/>
                <a:gd name="connsiteX2" fmla="*/ 81311 w 316806"/>
                <a:gd name="connsiteY2" fmla="*/ 71720 h 320123"/>
                <a:gd name="connsiteX3" fmla="*/ 175711 w 316806"/>
                <a:gd name="connsiteY3" fmla="*/ 63787 h 320123"/>
                <a:gd name="connsiteX4" fmla="*/ 272347 w 316806"/>
                <a:gd name="connsiteY4" fmla="*/ 51527 h 320123"/>
                <a:gd name="connsiteX5" fmla="*/ 316807 w 316806"/>
                <a:gd name="connsiteY5" fmla="*/ 0 h 320123"/>
                <a:gd name="connsiteX6" fmla="*/ 279126 w 316806"/>
                <a:gd name="connsiteY6" fmla="*/ 118379 h 320123"/>
                <a:gd name="connsiteX7" fmla="*/ 270220 w 316806"/>
                <a:gd name="connsiteY7" fmla="*/ 134821 h 320123"/>
                <a:gd name="connsiteX8" fmla="*/ 259330 w 316806"/>
                <a:gd name="connsiteY8" fmla="*/ 155843 h 320123"/>
                <a:gd name="connsiteX9" fmla="*/ 254029 w 316806"/>
                <a:gd name="connsiteY9" fmla="*/ 169113 h 320123"/>
                <a:gd name="connsiteX10" fmla="*/ 251541 w 316806"/>
                <a:gd name="connsiteY10" fmla="*/ 179425 h 320123"/>
                <a:gd name="connsiteX11" fmla="*/ 250965 w 316806"/>
                <a:gd name="connsiteY11" fmla="*/ 190243 h 320123"/>
                <a:gd name="connsiteX12" fmla="*/ 251650 w 316806"/>
                <a:gd name="connsiteY12" fmla="*/ 200700 h 320123"/>
                <a:gd name="connsiteX13" fmla="*/ 281325 w 316806"/>
                <a:gd name="connsiteY13" fmla="*/ 295641 h 320123"/>
                <a:gd name="connsiteX14" fmla="*/ 177694 w 316806"/>
                <a:gd name="connsiteY14" fmla="*/ 320124 h 320123"/>
                <a:gd name="connsiteX15" fmla="*/ 159413 w 316806"/>
                <a:gd name="connsiteY15" fmla="*/ 225976 h 320123"/>
                <a:gd name="connsiteX16" fmla="*/ 155483 w 316806"/>
                <a:gd name="connsiteY16" fmla="*/ 216457 h 320123"/>
                <a:gd name="connsiteX17" fmla="*/ 148596 w 316806"/>
                <a:gd name="connsiteY17" fmla="*/ 203584 h 320123"/>
                <a:gd name="connsiteX18" fmla="*/ 143115 w 316806"/>
                <a:gd name="connsiteY18" fmla="*/ 196769 h 320123"/>
                <a:gd name="connsiteX19" fmla="*/ 131216 w 316806"/>
                <a:gd name="connsiteY19" fmla="*/ 187033 h 320123"/>
                <a:gd name="connsiteX20" fmla="*/ 94220 w 316806"/>
                <a:gd name="connsiteY20" fmla="*/ 163740 h 320123"/>
                <a:gd name="connsiteX21" fmla="*/ 71611 w 316806"/>
                <a:gd name="connsiteY21" fmla="*/ 148235 h 32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6806" h="320123">
                  <a:moveTo>
                    <a:pt x="71611" y="148235"/>
                  </a:moveTo>
                  <a:cubicBezTo>
                    <a:pt x="46803" y="129773"/>
                    <a:pt x="20661" y="104244"/>
                    <a:pt x="0" y="64760"/>
                  </a:cubicBezTo>
                  <a:cubicBezTo>
                    <a:pt x="20842" y="55421"/>
                    <a:pt x="54340" y="52429"/>
                    <a:pt x="81311" y="71720"/>
                  </a:cubicBezTo>
                  <a:cubicBezTo>
                    <a:pt x="126636" y="104136"/>
                    <a:pt x="135723" y="101936"/>
                    <a:pt x="175711" y="63787"/>
                  </a:cubicBezTo>
                  <a:cubicBezTo>
                    <a:pt x="224282" y="17308"/>
                    <a:pt x="242635" y="76587"/>
                    <a:pt x="272347" y="51527"/>
                  </a:cubicBezTo>
                  <a:cubicBezTo>
                    <a:pt x="277936" y="46840"/>
                    <a:pt x="299679" y="17272"/>
                    <a:pt x="316807" y="0"/>
                  </a:cubicBezTo>
                  <a:cubicBezTo>
                    <a:pt x="311434" y="52212"/>
                    <a:pt x="294451" y="89352"/>
                    <a:pt x="279126" y="118379"/>
                  </a:cubicBezTo>
                  <a:cubicBezTo>
                    <a:pt x="276097" y="124148"/>
                    <a:pt x="273032" y="129629"/>
                    <a:pt x="270220" y="134821"/>
                  </a:cubicBezTo>
                  <a:cubicBezTo>
                    <a:pt x="266217" y="142321"/>
                    <a:pt x="262503" y="149281"/>
                    <a:pt x="259330" y="155843"/>
                  </a:cubicBezTo>
                  <a:cubicBezTo>
                    <a:pt x="257239" y="160423"/>
                    <a:pt x="255400" y="164822"/>
                    <a:pt x="254029" y="169113"/>
                  </a:cubicBezTo>
                  <a:cubicBezTo>
                    <a:pt x="252948" y="172610"/>
                    <a:pt x="252046" y="176072"/>
                    <a:pt x="251541" y="179425"/>
                  </a:cubicBezTo>
                  <a:cubicBezTo>
                    <a:pt x="251073" y="182851"/>
                    <a:pt x="250856" y="186457"/>
                    <a:pt x="250965" y="190243"/>
                  </a:cubicBezTo>
                  <a:cubicBezTo>
                    <a:pt x="250965" y="193596"/>
                    <a:pt x="251253" y="197094"/>
                    <a:pt x="251650" y="200700"/>
                  </a:cubicBezTo>
                  <a:cubicBezTo>
                    <a:pt x="256049" y="242022"/>
                    <a:pt x="281325" y="295641"/>
                    <a:pt x="281325" y="295641"/>
                  </a:cubicBezTo>
                  <a:lnTo>
                    <a:pt x="177694" y="320124"/>
                  </a:lnTo>
                  <a:cubicBezTo>
                    <a:pt x="177694" y="320124"/>
                    <a:pt x="175062" y="267119"/>
                    <a:pt x="159413" y="225976"/>
                  </a:cubicBezTo>
                  <a:cubicBezTo>
                    <a:pt x="158187" y="222731"/>
                    <a:pt x="156853" y="219522"/>
                    <a:pt x="155483" y="216457"/>
                  </a:cubicBezTo>
                  <a:cubicBezTo>
                    <a:pt x="153391" y="211878"/>
                    <a:pt x="151084" y="207587"/>
                    <a:pt x="148596" y="203584"/>
                  </a:cubicBezTo>
                  <a:cubicBezTo>
                    <a:pt x="147117" y="201204"/>
                    <a:pt x="145278" y="198969"/>
                    <a:pt x="143115" y="196769"/>
                  </a:cubicBezTo>
                  <a:cubicBezTo>
                    <a:pt x="139833" y="193452"/>
                    <a:pt x="135831" y="190243"/>
                    <a:pt x="131216" y="187033"/>
                  </a:cubicBezTo>
                  <a:cubicBezTo>
                    <a:pt x="121191" y="179966"/>
                    <a:pt x="108355" y="172754"/>
                    <a:pt x="94220" y="163740"/>
                  </a:cubicBezTo>
                  <a:cubicBezTo>
                    <a:pt x="86900" y="159052"/>
                    <a:pt x="79328" y="153968"/>
                    <a:pt x="71611" y="148235"/>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0" name="Freeform 9">
              <a:extLst>
                <a:ext uri="{FF2B5EF4-FFF2-40B4-BE49-F238E27FC236}">
                  <a16:creationId xmlns:a16="http://schemas.microsoft.com/office/drawing/2014/main" id="{D3928E7A-B46B-0B8E-B484-3418D3AE1F42}"/>
                </a:ext>
              </a:extLst>
            </p:cNvPr>
            <p:cNvSpPr/>
            <p:nvPr/>
          </p:nvSpPr>
          <p:spPr>
            <a:xfrm>
              <a:off x="10182045" y="11883132"/>
              <a:ext cx="207442" cy="107489"/>
            </a:xfrm>
            <a:custGeom>
              <a:avLst/>
              <a:gdLst>
                <a:gd name="connsiteX0" fmla="*/ 83799 w 207442"/>
                <a:gd name="connsiteY0" fmla="*/ 97970 h 107489"/>
                <a:gd name="connsiteX1" fmla="*/ 121840 w 207442"/>
                <a:gd name="connsiteY1" fmla="*/ 92309 h 107489"/>
                <a:gd name="connsiteX2" fmla="*/ 179317 w 207442"/>
                <a:gd name="connsiteY2" fmla="*/ 71756 h 107489"/>
                <a:gd name="connsiteX3" fmla="*/ 180002 w 207442"/>
                <a:gd name="connsiteY3" fmla="*/ 82249 h 107489"/>
                <a:gd name="connsiteX4" fmla="*/ 124148 w 207442"/>
                <a:gd name="connsiteY4" fmla="*/ 101828 h 107489"/>
                <a:gd name="connsiteX5" fmla="*/ 87765 w 207442"/>
                <a:gd name="connsiteY5" fmla="*/ 107489 h 107489"/>
                <a:gd name="connsiteX6" fmla="*/ 83799 w 207442"/>
                <a:gd name="connsiteY6" fmla="*/ 97970 h 107489"/>
                <a:gd name="connsiteX7" fmla="*/ 59568 w 207442"/>
                <a:gd name="connsiteY7" fmla="*/ 68546 h 107489"/>
                <a:gd name="connsiteX8" fmla="*/ 187646 w 207442"/>
                <a:gd name="connsiteY8" fmla="*/ 37356 h 107489"/>
                <a:gd name="connsiteX9" fmla="*/ 182382 w 207442"/>
                <a:gd name="connsiteY9" fmla="*/ 50626 h 107489"/>
                <a:gd name="connsiteX10" fmla="*/ 71431 w 207442"/>
                <a:gd name="connsiteY10" fmla="*/ 78282 h 107489"/>
                <a:gd name="connsiteX11" fmla="*/ 59568 w 207442"/>
                <a:gd name="connsiteY11" fmla="*/ 68546 h 107489"/>
                <a:gd name="connsiteX12" fmla="*/ 0 w 207442"/>
                <a:gd name="connsiteY12" fmla="*/ 29856 h 107489"/>
                <a:gd name="connsiteX13" fmla="*/ 93859 w 207442"/>
                <a:gd name="connsiteY13" fmla="*/ 40926 h 107489"/>
                <a:gd name="connsiteX14" fmla="*/ 207442 w 207442"/>
                <a:gd name="connsiteY14" fmla="*/ 0 h 107489"/>
                <a:gd name="connsiteX15" fmla="*/ 198536 w 207442"/>
                <a:gd name="connsiteY15" fmla="*/ 16443 h 107489"/>
                <a:gd name="connsiteX16" fmla="*/ 94364 w 207442"/>
                <a:gd name="connsiteY16" fmla="*/ 50698 h 107489"/>
                <a:gd name="connsiteX17" fmla="*/ 22572 w 207442"/>
                <a:gd name="connsiteY17" fmla="*/ 45289 h 107489"/>
                <a:gd name="connsiteX18" fmla="*/ 0 w 207442"/>
                <a:gd name="connsiteY18" fmla="*/ 29856 h 10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442" h="107489">
                  <a:moveTo>
                    <a:pt x="83799" y="97970"/>
                  </a:moveTo>
                  <a:cubicBezTo>
                    <a:pt x="96780" y="97321"/>
                    <a:pt x="109581" y="95266"/>
                    <a:pt x="121840" y="92309"/>
                  </a:cubicBezTo>
                  <a:cubicBezTo>
                    <a:pt x="143115" y="87152"/>
                    <a:pt x="162911" y="79400"/>
                    <a:pt x="179317" y="71756"/>
                  </a:cubicBezTo>
                  <a:cubicBezTo>
                    <a:pt x="179317" y="75109"/>
                    <a:pt x="179606" y="78643"/>
                    <a:pt x="180002" y="82249"/>
                  </a:cubicBezTo>
                  <a:cubicBezTo>
                    <a:pt x="163812" y="89568"/>
                    <a:pt x="144701" y="96888"/>
                    <a:pt x="124148" y="101828"/>
                  </a:cubicBezTo>
                  <a:cubicBezTo>
                    <a:pt x="112357" y="104641"/>
                    <a:pt x="100133" y="106732"/>
                    <a:pt x="87765" y="107489"/>
                  </a:cubicBezTo>
                  <a:cubicBezTo>
                    <a:pt x="86539" y="104244"/>
                    <a:pt x="85241" y="101071"/>
                    <a:pt x="83799" y="97970"/>
                  </a:cubicBezTo>
                  <a:close/>
                  <a:moveTo>
                    <a:pt x="59568" y="68546"/>
                  </a:moveTo>
                  <a:cubicBezTo>
                    <a:pt x="109256" y="70025"/>
                    <a:pt x="154617" y="53835"/>
                    <a:pt x="187646" y="37356"/>
                  </a:cubicBezTo>
                  <a:cubicBezTo>
                    <a:pt x="185591" y="41936"/>
                    <a:pt x="183752" y="46335"/>
                    <a:pt x="182382" y="50626"/>
                  </a:cubicBezTo>
                  <a:cubicBezTo>
                    <a:pt x="152093" y="64544"/>
                    <a:pt x="113547" y="77200"/>
                    <a:pt x="71431" y="78282"/>
                  </a:cubicBezTo>
                  <a:cubicBezTo>
                    <a:pt x="68186" y="74965"/>
                    <a:pt x="64183" y="71828"/>
                    <a:pt x="59568" y="68546"/>
                  </a:cubicBezTo>
                  <a:close/>
                  <a:moveTo>
                    <a:pt x="0" y="29856"/>
                  </a:moveTo>
                  <a:cubicBezTo>
                    <a:pt x="23979" y="36960"/>
                    <a:pt x="58234" y="42657"/>
                    <a:pt x="93859" y="40926"/>
                  </a:cubicBezTo>
                  <a:cubicBezTo>
                    <a:pt x="136119" y="38835"/>
                    <a:pt x="178848" y="17560"/>
                    <a:pt x="207442" y="0"/>
                  </a:cubicBezTo>
                  <a:cubicBezTo>
                    <a:pt x="204450" y="5769"/>
                    <a:pt x="201385" y="11250"/>
                    <a:pt x="198536" y="16443"/>
                  </a:cubicBezTo>
                  <a:cubicBezTo>
                    <a:pt x="169834" y="32488"/>
                    <a:pt x="131792" y="48859"/>
                    <a:pt x="94364" y="50698"/>
                  </a:cubicBezTo>
                  <a:cubicBezTo>
                    <a:pt x="68727" y="51960"/>
                    <a:pt x="43775" y="49436"/>
                    <a:pt x="22572" y="45289"/>
                  </a:cubicBezTo>
                  <a:cubicBezTo>
                    <a:pt x="15289" y="40674"/>
                    <a:pt x="7716" y="35589"/>
                    <a:pt x="0" y="29856"/>
                  </a:cubicBezTo>
                  <a:close/>
                </a:path>
              </a:pathLst>
            </a:custGeom>
            <a:solidFill>
              <a:srgbClr val="F7B763"/>
            </a:solidFill>
            <a:ln w="9231" cap="flat">
              <a:noFill/>
              <a:prstDash val="solid"/>
              <a:miter/>
            </a:ln>
          </p:spPr>
          <p:txBody>
            <a:bodyPr rtlCol="0" anchor="ctr"/>
            <a:lstStyle/>
            <a:p>
              <a:endParaRPr lang="en-US" dirty="0">
                <a:latin typeface="Roboto Condensed" panose="02000000000000000000" pitchFamily="2" charset="0"/>
              </a:endParaRPr>
            </a:p>
          </p:txBody>
        </p:sp>
        <p:sp>
          <p:nvSpPr>
            <p:cNvPr id="11" name="Freeform 10">
              <a:extLst>
                <a:ext uri="{FF2B5EF4-FFF2-40B4-BE49-F238E27FC236}">
                  <a16:creationId xmlns:a16="http://schemas.microsoft.com/office/drawing/2014/main" id="{C5E38361-0B8F-4021-A1CB-4684367837B0}"/>
                </a:ext>
              </a:extLst>
            </p:cNvPr>
            <p:cNvSpPr/>
            <p:nvPr/>
          </p:nvSpPr>
          <p:spPr>
            <a:xfrm>
              <a:off x="10103763" y="11629336"/>
              <a:ext cx="292307" cy="91617"/>
            </a:xfrm>
            <a:custGeom>
              <a:avLst/>
              <a:gdLst>
                <a:gd name="connsiteX0" fmla="*/ 15793 w 292307"/>
                <a:gd name="connsiteY0" fmla="*/ 81655 h 91617"/>
                <a:gd name="connsiteX1" fmla="*/ 7968 w 292307"/>
                <a:gd name="connsiteY1" fmla="*/ 79708 h 91617"/>
                <a:gd name="connsiteX2" fmla="*/ 1694 w 292307"/>
                <a:gd name="connsiteY2" fmla="*/ 70693 h 91617"/>
                <a:gd name="connsiteX3" fmla="*/ 11142 w 292307"/>
                <a:gd name="connsiteY3" fmla="*/ 43397 h 91617"/>
                <a:gd name="connsiteX4" fmla="*/ 21238 w 292307"/>
                <a:gd name="connsiteY4" fmla="*/ 43109 h 91617"/>
                <a:gd name="connsiteX5" fmla="*/ 29928 w 292307"/>
                <a:gd name="connsiteY5" fmla="*/ 53061 h 91617"/>
                <a:gd name="connsiteX6" fmla="*/ 15793 w 292307"/>
                <a:gd name="connsiteY6" fmla="*/ 81655 h 91617"/>
                <a:gd name="connsiteX7" fmla="*/ 278693 w 292307"/>
                <a:gd name="connsiteY7" fmla="*/ 38205 h 91617"/>
                <a:gd name="connsiteX8" fmla="*/ 277214 w 292307"/>
                <a:gd name="connsiteY8" fmla="*/ 38241 h 91617"/>
                <a:gd name="connsiteX9" fmla="*/ 275844 w 292307"/>
                <a:gd name="connsiteY9" fmla="*/ 38025 h 91617"/>
                <a:gd name="connsiteX10" fmla="*/ 272707 w 292307"/>
                <a:gd name="connsiteY10" fmla="*/ 36546 h 91617"/>
                <a:gd name="connsiteX11" fmla="*/ 265243 w 292307"/>
                <a:gd name="connsiteY11" fmla="*/ 26558 h 91617"/>
                <a:gd name="connsiteX12" fmla="*/ 270652 w 292307"/>
                <a:gd name="connsiteY12" fmla="*/ 8637 h 91617"/>
                <a:gd name="connsiteX13" fmla="*/ 287924 w 292307"/>
                <a:gd name="connsiteY13" fmla="*/ 10873 h 91617"/>
                <a:gd name="connsiteX14" fmla="*/ 291530 w 292307"/>
                <a:gd name="connsiteY14" fmla="*/ 26847 h 91617"/>
                <a:gd name="connsiteX15" fmla="*/ 278693 w 292307"/>
                <a:gd name="connsiteY15" fmla="*/ 38205 h 91617"/>
                <a:gd name="connsiteX16" fmla="*/ 143439 w 292307"/>
                <a:gd name="connsiteY16" fmla="*/ 79960 h 91617"/>
                <a:gd name="connsiteX17" fmla="*/ 134569 w 292307"/>
                <a:gd name="connsiteY17" fmla="*/ 72604 h 91617"/>
                <a:gd name="connsiteX18" fmla="*/ 130782 w 292307"/>
                <a:gd name="connsiteY18" fmla="*/ 56162 h 91617"/>
                <a:gd name="connsiteX19" fmla="*/ 138138 w 292307"/>
                <a:gd name="connsiteY19" fmla="*/ 41162 h 91617"/>
                <a:gd name="connsiteX20" fmla="*/ 150759 w 292307"/>
                <a:gd name="connsiteY20" fmla="*/ 39395 h 91617"/>
                <a:gd name="connsiteX21" fmla="*/ 160206 w 292307"/>
                <a:gd name="connsiteY21" fmla="*/ 46642 h 91617"/>
                <a:gd name="connsiteX22" fmla="*/ 163956 w 292307"/>
                <a:gd name="connsiteY22" fmla="*/ 63482 h 91617"/>
                <a:gd name="connsiteX23" fmla="*/ 156312 w 292307"/>
                <a:gd name="connsiteY23" fmla="*/ 78590 h 91617"/>
                <a:gd name="connsiteX24" fmla="*/ 143439 w 292307"/>
                <a:gd name="connsiteY24" fmla="*/ 79960 h 91617"/>
                <a:gd name="connsiteX25" fmla="*/ 225183 w 292307"/>
                <a:gd name="connsiteY25" fmla="*/ 67664 h 91617"/>
                <a:gd name="connsiteX26" fmla="*/ 212562 w 292307"/>
                <a:gd name="connsiteY26" fmla="*/ 66835 h 91617"/>
                <a:gd name="connsiteX27" fmla="*/ 199581 w 292307"/>
                <a:gd name="connsiteY27" fmla="*/ 50501 h 91617"/>
                <a:gd name="connsiteX28" fmla="*/ 190783 w 292307"/>
                <a:gd name="connsiteY28" fmla="*/ 16822 h 91617"/>
                <a:gd name="connsiteX29" fmla="*/ 201420 w 292307"/>
                <a:gd name="connsiteY29" fmla="*/ 524 h 91617"/>
                <a:gd name="connsiteX30" fmla="*/ 214041 w 292307"/>
                <a:gd name="connsiteY30" fmla="*/ 2435 h 91617"/>
                <a:gd name="connsiteX31" fmla="*/ 228031 w 292307"/>
                <a:gd name="connsiteY31" fmla="*/ 17291 h 91617"/>
                <a:gd name="connsiteX32" fmla="*/ 236072 w 292307"/>
                <a:gd name="connsiteY32" fmla="*/ 49419 h 91617"/>
                <a:gd name="connsiteX33" fmla="*/ 225183 w 292307"/>
                <a:gd name="connsiteY33" fmla="*/ 67664 h 91617"/>
                <a:gd name="connsiteX34" fmla="*/ 72981 w 292307"/>
                <a:gd name="connsiteY34" fmla="*/ 91607 h 91617"/>
                <a:gd name="connsiteX35" fmla="*/ 61839 w 292307"/>
                <a:gd name="connsiteY35" fmla="*/ 82845 h 91617"/>
                <a:gd name="connsiteX36" fmla="*/ 62633 w 292307"/>
                <a:gd name="connsiteY36" fmla="*/ 43578 h 91617"/>
                <a:gd name="connsiteX37" fmla="*/ 69231 w 292307"/>
                <a:gd name="connsiteY37" fmla="*/ 30344 h 91617"/>
                <a:gd name="connsiteX38" fmla="*/ 77272 w 292307"/>
                <a:gd name="connsiteY38" fmla="*/ 25512 h 91617"/>
                <a:gd name="connsiteX39" fmla="*/ 87693 w 292307"/>
                <a:gd name="connsiteY39" fmla="*/ 28794 h 91617"/>
                <a:gd name="connsiteX40" fmla="*/ 94652 w 292307"/>
                <a:gd name="connsiteY40" fmla="*/ 43037 h 91617"/>
                <a:gd name="connsiteX41" fmla="*/ 93030 w 292307"/>
                <a:gd name="connsiteY41" fmla="*/ 71198 h 91617"/>
                <a:gd name="connsiteX42" fmla="*/ 72981 w 292307"/>
                <a:gd name="connsiteY42" fmla="*/ 91607 h 9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2307" h="91617">
                  <a:moveTo>
                    <a:pt x="15793" y="81655"/>
                  </a:moveTo>
                  <a:cubicBezTo>
                    <a:pt x="13125" y="82196"/>
                    <a:pt x="10456" y="81547"/>
                    <a:pt x="7968" y="79708"/>
                  </a:cubicBezTo>
                  <a:cubicBezTo>
                    <a:pt x="5480" y="77905"/>
                    <a:pt x="3173" y="74624"/>
                    <a:pt x="1694" y="70693"/>
                  </a:cubicBezTo>
                  <a:cubicBezTo>
                    <a:pt x="-1875" y="61030"/>
                    <a:pt x="-289" y="47688"/>
                    <a:pt x="11142" y="43397"/>
                  </a:cubicBezTo>
                  <a:cubicBezTo>
                    <a:pt x="15036" y="41919"/>
                    <a:pt x="18425" y="42063"/>
                    <a:pt x="21238" y="43109"/>
                  </a:cubicBezTo>
                  <a:cubicBezTo>
                    <a:pt x="25348" y="44623"/>
                    <a:pt x="28413" y="48265"/>
                    <a:pt x="29928" y="53061"/>
                  </a:cubicBezTo>
                  <a:cubicBezTo>
                    <a:pt x="33317" y="63518"/>
                    <a:pt x="28738" y="79023"/>
                    <a:pt x="15793" y="81655"/>
                  </a:cubicBezTo>
                  <a:close/>
                  <a:moveTo>
                    <a:pt x="278693" y="38205"/>
                  </a:moveTo>
                  <a:lnTo>
                    <a:pt x="277214" y="38241"/>
                  </a:lnTo>
                  <a:lnTo>
                    <a:pt x="275844" y="38025"/>
                  </a:lnTo>
                  <a:cubicBezTo>
                    <a:pt x="274835" y="37772"/>
                    <a:pt x="273753" y="37267"/>
                    <a:pt x="272707" y="36546"/>
                  </a:cubicBezTo>
                  <a:cubicBezTo>
                    <a:pt x="270111" y="34635"/>
                    <a:pt x="267046" y="30813"/>
                    <a:pt x="265243" y="26558"/>
                  </a:cubicBezTo>
                  <a:cubicBezTo>
                    <a:pt x="262142" y="18950"/>
                    <a:pt x="263368" y="11053"/>
                    <a:pt x="270652" y="8637"/>
                  </a:cubicBezTo>
                  <a:cubicBezTo>
                    <a:pt x="278873" y="5933"/>
                    <a:pt x="284462" y="7736"/>
                    <a:pt x="287924" y="10873"/>
                  </a:cubicBezTo>
                  <a:cubicBezTo>
                    <a:pt x="292034" y="14659"/>
                    <a:pt x="293296" y="21113"/>
                    <a:pt x="291530" y="26847"/>
                  </a:cubicBezTo>
                  <a:cubicBezTo>
                    <a:pt x="289727" y="32544"/>
                    <a:pt x="285255" y="37376"/>
                    <a:pt x="278693" y="38205"/>
                  </a:cubicBezTo>
                  <a:close/>
                  <a:moveTo>
                    <a:pt x="143439" y="79960"/>
                  </a:moveTo>
                  <a:cubicBezTo>
                    <a:pt x="139761" y="78842"/>
                    <a:pt x="136768" y="76210"/>
                    <a:pt x="134569" y="72604"/>
                  </a:cubicBezTo>
                  <a:cubicBezTo>
                    <a:pt x="131828" y="68061"/>
                    <a:pt x="130422" y="61895"/>
                    <a:pt x="130782" y="56162"/>
                  </a:cubicBezTo>
                  <a:cubicBezTo>
                    <a:pt x="131179" y="49816"/>
                    <a:pt x="133739" y="44118"/>
                    <a:pt x="138138" y="41162"/>
                  </a:cubicBezTo>
                  <a:cubicBezTo>
                    <a:pt x="141311" y="38998"/>
                    <a:pt x="145458" y="38025"/>
                    <a:pt x="150759" y="39395"/>
                  </a:cubicBezTo>
                  <a:cubicBezTo>
                    <a:pt x="154725" y="40440"/>
                    <a:pt x="157934" y="43037"/>
                    <a:pt x="160206" y="46642"/>
                  </a:cubicBezTo>
                  <a:cubicBezTo>
                    <a:pt x="163090" y="51222"/>
                    <a:pt x="164425" y="57604"/>
                    <a:pt x="163956" y="63482"/>
                  </a:cubicBezTo>
                  <a:cubicBezTo>
                    <a:pt x="163487" y="69936"/>
                    <a:pt x="160711" y="75741"/>
                    <a:pt x="156312" y="78590"/>
                  </a:cubicBezTo>
                  <a:cubicBezTo>
                    <a:pt x="152994" y="80753"/>
                    <a:pt x="148739" y="81655"/>
                    <a:pt x="143439" y="79960"/>
                  </a:cubicBezTo>
                  <a:close/>
                  <a:moveTo>
                    <a:pt x="225183" y="67664"/>
                  </a:moveTo>
                  <a:cubicBezTo>
                    <a:pt x="221360" y="70044"/>
                    <a:pt x="216961" y="69756"/>
                    <a:pt x="212562" y="66835"/>
                  </a:cubicBezTo>
                  <a:cubicBezTo>
                    <a:pt x="208163" y="63914"/>
                    <a:pt x="203440" y="57893"/>
                    <a:pt x="199581" y="50501"/>
                  </a:cubicBezTo>
                  <a:cubicBezTo>
                    <a:pt x="194100" y="39936"/>
                    <a:pt x="190278" y="26558"/>
                    <a:pt x="190783" y="16822"/>
                  </a:cubicBezTo>
                  <a:cubicBezTo>
                    <a:pt x="191180" y="8349"/>
                    <a:pt x="194858" y="2363"/>
                    <a:pt x="201420" y="524"/>
                  </a:cubicBezTo>
                  <a:cubicBezTo>
                    <a:pt x="205531" y="-594"/>
                    <a:pt x="209822" y="91"/>
                    <a:pt x="214041" y="2435"/>
                  </a:cubicBezTo>
                  <a:cubicBezTo>
                    <a:pt x="219125" y="5248"/>
                    <a:pt x="224137" y="10620"/>
                    <a:pt x="228031" y="17291"/>
                  </a:cubicBezTo>
                  <a:cubicBezTo>
                    <a:pt x="233728" y="26919"/>
                    <a:pt x="237262" y="39178"/>
                    <a:pt x="236072" y="49419"/>
                  </a:cubicBezTo>
                  <a:cubicBezTo>
                    <a:pt x="235063" y="57063"/>
                    <a:pt x="231673" y="63626"/>
                    <a:pt x="225183" y="67664"/>
                  </a:cubicBezTo>
                  <a:close/>
                  <a:moveTo>
                    <a:pt x="72981" y="91607"/>
                  </a:moveTo>
                  <a:cubicBezTo>
                    <a:pt x="68186" y="91823"/>
                    <a:pt x="64183" y="88794"/>
                    <a:pt x="61839" y="82845"/>
                  </a:cubicBezTo>
                  <a:cubicBezTo>
                    <a:pt x="58342" y="73758"/>
                    <a:pt x="58774" y="56414"/>
                    <a:pt x="62633" y="43578"/>
                  </a:cubicBezTo>
                  <a:cubicBezTo>
                    <a:pt x="64291" y="38097"/>
                    <a:pt x="66563" y="33481"/>
                    <a:pt x="69231" y="30344"/>
                  </a:cubicBezTo>
                  <a:cubicBezTo>
                    <a:pt x="71611" y="27604"/>
                    <a:pt x="74351" y="25981"/>
                    <a:pt x="77272" y="25512"/>
                  </a:cubicBezTo>
                  <a:cubicBezTo>
                    <a:pt x="80445" y="25044"/>
                    <a:pt x="83979" y="25801"/>
                    <a:pt x="87693" y="28794"/>
                  </a:cubicBezTo>
                  <a:cubicBezTo>
                    <a:pt x="90902" y="31390"/>
                    <a:pt x="93462" y="36546"/>
                    <a:pt x="94652" y="43037"/>
                  </a:cubicBezTo>
                  <a:cubicBezTo>
                    <a:pt x="96131" y="51402"/>
                    <a:pt x="95626" y="62111"/>
                    <a:pt x="93030" y="71198"/>
                  </a:cubicBezTo>
                  <a:cubicBezTo>
                    <a:pt x="89604" y="82737"/>
                    <a:pt x="82537" y="91210"/>
                    <a:pt x="72981" y="91607"/>
                  </a:cubicBezTo>
                  <a:close/>
                </a:path>
              </a:pathLst>
            </a:custGeom>
            <a:solidFill>
              <a:srgbClr val="3F986D"/>
            </a:solidFill>
            <a:ln w="9231" cap="flat">
              <a:noFill/>
              <a:prstDash val="solid"/>
              <a:miter/>
            </a:ln>
          </p:spPr>
          <p:txBody>
            <a:bodyPr rtlCol="0" anchor="ctr"/>
            <a:lstStyle/>
            <a:p>
              <a:endParaRPr lang="en-US" dirty="0">
                <a:latin typeface="Roboto Condensed" panose="02000000000000000000" pitchFamily="2" charset="0"/>
              </a:endParaRPr>
            </a:p>
          </p:txBody>
        </p:sp>
        <p:sp>
          <p:nvSpPr>
            <p:cNvPr id="12" name="Freeform 11">
              <a:extLst>
                <a:ext uri="{FF2B5EF4-FFF2-40B4-BE49-F238E27FC236}">
                  <a16:creationId xmlns:a16="http://schemas.microsoft.com/office/drawing/2014/main" id="{4060F0D7-7E44-3AE3-AA4C-E4FBFA17AFF2}"/>
                </a:ext>
              </a:extLst>
            </p:cNvPr>
            <p:cNvSpPr/>
            <p:nvPr/>
          </p:nvSpPr>
          <p:spPr>
            <a:xfrm>
              <a:off x="10254666" y="12029744"/>
              <a:ext cx="733890" cy="488984"/>
            </a:xfrm>
            <a:custGeom>
              <a:avLst/>
              <a:gdLst>
                <a:gd name="connsiteX0" fmla="*/ 6743 w 733890"/>
                <a:gd name="connsiteY0" fmla="*/ 120326 h 488984"/>
                <a:gd name="connsiteX1" fmla="*/ 33714 w 733890"/>
                <a:gd name="connsiteY1" fmla="*/ 309739 h 488984"/>
                <a:gd name="connsiteX2" fmla="*/ 254967 w 733890"/>
                <a:gd name="connsiteY2" fmla="*/ 488984 h 488984"/>
                <a:gd name="connsiteX3" fmla="*/ 683518 w 733890"/>
                <a:gd name="connsiteY3" fmla="*/ 383622 h 488984"/>
                <a:gd name="connsiteX4" fmla="*/ 733891 w 733890"/>
                <a:gd name="connsiteY4" fmla="*/ 222118 h 488984"/>
                <a:gd name="connsiteX5" fmla="*/ 726283 w 733890"/>
                <a:gd name="connsiteY5" fmla="*/ 0 h 488984"/>
                <a:gd name="connsiteX6" fmla="*/ 0 w 733890"/>
                <a:gd name="connsiteY6" fmla="*/ 63066 h 488984"/>
                <a:gd name="connsiteX7" fmla="*/ 6743 w 733890"/>
                <a:gd name="connsiteY7" fmla="*/ 120326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3890" h="488984">
                  <a:moveTo>
                    <a:pt x="6743" y="120326"/>
                  </a:moveTo>
                  <a:cubicBezTo>
                    <a:pt x="13269" y="173800"/>
                    <a:pt x="23618" y="253633"/>
                    <a:pt x="33714" y="309739"/>
                  </a:cubicBezTo>
                  <a:cubicBezTo>
                    <a:pt x="50193" y="401543"/>
                    <a:pt x="254967" y="488984"/>
                    <a:pt x="254967" y="488984"/>
                  </a:cubicBezTo>
                  <a:lnTo>
                    <a:pt x="683518" y="383622"/>
                  </a:lnTo>
                  <a:lnTo>
                    <a:pt x="733891" y="222118"/>
                  </a:lnTo>
                  <a:lnTo>
                    <a:pt x="726283" y="0"/>
                  </a:lnTo>
                  <a:lnTo>
                    <a:pt x="0" y="63066"/>
                  </a:lnTo>
                  <a:cubicBezTo>
                    <a:pt x="0" y="63066"/>
                    <a:pt x="2632" y="86431"/>
                    <a:pt x="6743" y="120326"/>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13" name="Freeform 12">
              <a:extLst>
                <a:ext uri="{FF2B5EF4-FFF2-40B4-BE49-F238E27FC236}">
                  <a16:creationId xmlns:a16="http://schemas.microsoft.com/office/drawing/2014/main" id="{FA2567D3-4F55-BAEB-3B7C-24E21799151B}"/>
                </a:ext>
              </a:extLst>
            </p:cNvPr>
            <p:cNvSpPr/>
            <p:nvPr/>
          </p:nvSpPr>
          <p:spPr>
            <a:xfrm>
              <a:off x="10254666" y="12029744"/>
              <a:ext cx="733890" cy="488984"/>
            </a:xfrm>
            <a:custGeom>
              <a:avLst/>
              <a:gdLst>
                <a:gd name="connsiteX0" fmla="*/ 6743 w 733890"/>
                <a:gd name="connsiteY0" fmla="*/ 120326 h 488984"/>
                <a:gd name="connsiteX1" fmla="*/ 33714 w 733890"/>
                <a:gd name="connsiteY1" fmla="*/ 309739 h 488984"/>
                <a:gd name="connsiteX2" fmla="*/ 254967 w 733890"/>
                <a:gd name="connsiteY2" fmla="*/ 488984 h 488984"/>
                <a:gd name="connsiteX3" fmla="*/ 683518 w 733890"/>
                <a:gd name="connsiteY3" fmla="*/ 383622 h 488984"/>
                <a:gd name="connsiteX4" fmla="*/ 733891 w 733890"/>
                <a:gd name="connsiteY4" fmla="*/ 222118 h 488984"/>
                <a:gd name="connsiteX5" fmla="*/ 726283 w 733890"/>
                <a:gd name="connsiteY5" fmla="*/ 0 h 488984"/>
                <a:gd name="connsiteX6" fmla="*/ 0 w 733890"/>
                <a:gd name="connsiteY6" fmla="*/ 63066 h 488984"/>
                <a:gd name="connsiteX7" fmla="*/ 6743 w 733890"/>
                <a:gd name="connsiteY7" fmla="*/ 120326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3890" h="488984">
                  <a:moveTo>
                    <a:pt x="6743" y="120326"/>
                  </a:moveTo>
                  <a:cubicBezTo>
                    <a:pt x="13269" y="173800"/>
                    <a:pt x="23618" y="253633"/>
                    <a:pt x="33714" y="309739"/>
                  </a:cubicBezTo>
                  <a:cubicBezTo>
                    <a:pt x="50193" y="401543"/>
                    <a:pt x="254967" y="488984"/>
                    <a:pt x="254967" y="488984"/>
                  </a:cubicBezTo>
                  <a:lnTo>
                    <a:pt x="683518" y="383622"/>
                  </a:lnTo>
                  <a:lnTo>
                    <a:pt x="733891" y="222118"/>
                  </a:lnTo>
                  <a:lnTo>
                    <a:pt x="726283" y="0"/>
                  </a:lnTo>
                  <a:lnTo>
                    <a:pt x="0" y="63066"/>
                  </a:lnTo>
                  <a:cubicBezTo>
                    <a:pt x="0" y="63066"/>
                    <a:pt x="2632" y="86431"/>
                    <a:pt x="6743" y="120326"/>
                  </a:cubicBezTo>
                  <a:close/>
                </a:path>
              </a:pathLst>
            </a:custGeom>
            <a:solidFill>
              <a:srgbClr val="F7B763">
                <a:alpha val="47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4" name="Freeform 13">
              <a:extLst>
                <a:ext uri="{FF2B5EF4-FFF2-40B4-BE49-F238E27FC236}">
                  <a16:creationId xmlns:a16="http://schemas.microsoft.com/office/drawing/2014/main" id="{7B324818-8C0C-08F8-B5BA-FB5462232466}"/>
                </a:ext>
              </a:extLst>
            </p:cNvPr>
            <p:cNvSpPr/>
            <p:nvPr/>
          </p:nvSpPr>
          <p:spPr>
            <a:xfrm>
              <a:off x="10334932" y="12091545"/>
              <a:ext cx="621533" cy="461014"/>
            </a:xfrm>
            <a:custGeom>
              <a:avLst/>
              <a:gdLst>
                <a:gd name="connsiteX0" fmla="*/ 0 w 621533"/>
                <a:gd name="connsiteY0" fmla="*/ 73346 h 461014"/>
                <a:gd name="connsiteX1" fmla="*/ 2632 w 621533"/>
                <a:gd name="connsiteY1" fmla="*/ 71074 h 461014"/>
                <a:gd name="connsiteX2" fmla="*/ 4904 w 621533"/>
                <a:gd name="connsiteY2" fmla="*/ 73706 h 461014"/>
                <a:gd name="connsiteX3" fmla="*/ 36058 w 621533"/>
                <a:gd name="connsiteY3" fmla="*/ 376847 h 461014"/>
                <a:gd name="connsiteX4" fmla="*/ 33895 w 621533"/>
                <a:gd name="connsiteY4" fmla="*/ 379515 h 461014"/>
                <a:gd name="connsiteX5" fmla="*/ 31154 w 621533"/>
                <a:gd name="connsiteY5" fmla="*/ 377352 h 461014"/>
                <a:gd name="connsiteX6" fmla="*/ 0 w 621533"/>
                <a:gd name="connsiteY6" fmla="*/ 73346 h 461014"/>
                <a:gd name="connsiteX7" fmla="*/ 609743 w 621533"/>
                <a:gd name="connsiteY7" fmla="*/ 2528 h 461014"/>
                <a:gd name="connsiteX8" fmla="*/ 612123 w 621533"/>
                <a:gd name="connsiteY8" fmla="*/ 4 h 461014"/>
                <a:gd name="connsiteX9" fmla="*/ 614647 w 621533"/>
                <a:gd name="connsiteY9" fmla="*/ 2383 h 461014"/>
                <a:gd name="connsiteX10" fmla="*/ 621534 w 621533"/>
                <a:gd name="connsiteY10" fmla="*/ 223564 h 461014"/>
                <a:gd name="connsiteX11" fmla="*/ 619046 w 621533"/>
                <a:gd name="connsiteY11" fmla="*/ 226088 h 461014"/>
                <a:gd name="connsiteX12" fmla="*/ 616558 w 621533"/>
                <a:gd name="connsiteY12" fmla="*/ 223708 h 461014"/>
                <a:gd name="connsiteX13" fmla="*/ 609743 w 621533"/>
                <a:gd name="connsiteY13" fmla="*/ 2528 h 461014"/>
                <a:gd name="connsiteX14" fmla="*/ 514009 w 621533"/>
                <a:gd name="connsiteY14" fmla="*/ 39307 h 461014"/>
                <a:gd name="connsiteX15" fmla="*/ 516388 w 621533"/>
                <a:gd name="connsiteY15" fmla="*/ 36783 h 461014"/>
                <a:gd name="connsiteX16" fmla="*/ 518912 w 621533"/>
                <a:gd name="connsiteY16" fmla="*/ 39127 h 461014"/>
                <a:gd name="connsiteX17" fmla="*/ 529694 w 621533"/>
                <a:gd name="connsiteY17" fmla="*/ 294598 h 461014"/>
                <a:gd name="connsiteX18" fmla="*/ 527314 w 621533"/>
                <a:gd name="connsiteY18" fmla="*/ 297159 h 461014"/>
                <a:gd name="connsiteX19" fmla="*/ 524790 w 621533"/>
                <a:gd name="connsiteY19" fmla="*/ 294851 h 461014"/>
                <a:gd name="connsiteX20" fmla="*/ 514009 w 621533"/>
                <a:gd name="connsiteY20" fmla="*/ 39307 h 461014"/>
                <a:gd name="connsiteX21" fmla="*/ 393250 w 621533"/>
                <a:gd name="connsiteY21" fmla="*/ 74824 h 461014"/>
                <a:gd name="connsiteX22" fmla="*/ 395594 w 621533"/>
                <a:gd name="connsiteY22" fmla="*/ 72300 h 461014"/>
                <a:gd name="connsiteX23" fmla="*/ 398118 w 621533"/>
                <a:gd name="connsiteY23" fmla="*/ 74680 h 461014"/>
                <a:gd name="connsiteX24" fmla="*/ 412938 w 621533"/>
                <a:gd name="connsiteY24" fmla="*/ 370681 h 461014"/>
                <a:gd name="connsiteX25" fmla="*/ 410558 w 621533"/>
                <a:gd name="connsiteY25" fmla="*/ 373241 h 461014"/>
                <a:gd name="connsiteX26" fmla="*/ 408034 w 621533"/>
                <a:gd name="connsiteY26" fmla="*/ 370933 h 461014"/>
                <a:gd name="connsiteX27" fmla="*/ 393250 w 621533"/>
                <a:gd name="connsiteY27" fmla="*/ 74824 h 461014"/>
                <a:gd name="connsiteX28" fmla="*/ 266217 w 621533"/>
                <a:gd name="connsiteY28" fmla="*/ 88057 h 461014"/>
                <a:gd name="connsiteX29" fmla="*/ 268489 w 621533"/>
                <a:gd name="connsiteY29" fmla="*/ 85497 h 461014"/>
                <a:gd name="connsiteX30" fmla="*/ 271121 w 621533"/>
                <a:gd name="connsiteY30" fmla="*/ 87805 h 461014"/>
                <a:gd name="connsiteX31" fmla="*/ 289727 w 621533"/>
                <a:gd name="connsiteY31" fmla="*/ 424552 h 461014"/>
                <a:gd name="connsiteX32" fmla="*/ 287455 w 621533"/>
                <a:gd name="connsiteY32" fmla="*/ 427112 h 461014"/>
                <a:gd name="connsiteX33" fmla="*/ 284823 w 621533"/>
                <a:gd name="connsiteY33" fmla="*/ 424768 h 461014"/>
                <a:gd name="connsiteX34" fmla="*/ 266217 w 621533"/>
                <a:gd name="connsiteY34" fmla="*/ 88057 h 461014"/>
                <a:gd name="connsiteX35" fmla="*/ 124509 w 621533"/>
                <a:gd name="connsiteY35" fmla="*/ 93286 h 461014"/>
                <a:gd name="connsiteX36" fmla="*/ 126816 w 621533"/>
                <a:gd name="connsiteY36" fmla="*/ 90726 h 461014"/>
                <a:gd name="connsiteX37" fmla="*/ 129413 w 621533"/>
                <a:gd name="connsiteY37" fmla="*/ 93033 h 461014"/>
                <a:gd name="connsiteX38" fmla="*/ 149317 w 621533"/>
                <a:gd name="connsiteY38" fmla="*/ 458446 h 461014"/>
                <a:gd name="connsiteX39" fmla="*/ 147045 w 621533"/>
                <a:gd name="connsiteY39" fmla="*/ 461007 h 461014"/>
                <a:gd name="connsiteX40" fmla="*/ 144413 w 621533"/>
                <a:gd name="connsiteY40" fmla="*/ 458735 h 461014"/>
                <a:gd name="connsiteX41" fmla="*/ 124509 w 621533"/>
                <a:gd name="connsiteY41" fmla="*/ 93286 h 46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21533" h="461014">
                  <a:moveTo>
                    <a:pt x="0" y="73346"/>
                  </a:moveTo>
                  <a:cubicBezTo>
                    <a:pt x="108" y="72012"/>
                    <a:pt x="1262" y="70966"/>
                    <a:pt x="2632" y="71074"/>
                  </a:cubicBezTo>
                  <a:cubicBezTo>
                    <a:pt x="4002" y="71182"/>
                    <a:pt x="4976" y="72372"/>
                    <a:pt x="4904" y="73706"/>
                  </a:cubicBezTo>
                  <a:cubicBezTo>
                    <a:pt x="4904" y="74247"/>
                    <a:pt x="12079" y="141460"/>
                    <a:pt x="36058" y="376847"/>
                  </a:cubicBezTo>
                  <a:cubicBezTo>
                    <a:pt x="36166" y="378181"/>
                    <a:pt x="35157" y="379371"/>
                    <a:pt x="33895" y="379515"/>
                  </a:cubicBezTo>
                  <a:cubicBezTo>
                    <a:pt x="32488" y="379659"/>
                    <a:pt x="31371" y="378686"/>
                    <a:pt x="31154" y="377352"/>
                  </a:cubicBezTo>
                  <a:cubicBezTo>
                    <a:pt x="7067" y="141315"/>
                    <a:pt x="0" y="73887"/>
                    <a:pt x="0" y="73346"/>
                  </a:cubicBezTo>
                  <a:close/>
                  <a:moveTo>
                    <a:pt x="609743" y="2528"/>
                  </a:moveTo>
                  <a:cubicBezTo>
                    <a:pt x="609635" y="1193"/>
                    <a:pt x="610752" y="40"/>
                    <a:pt x="612123" y="4"/>
                  </a:cubicBezTo>
                  <a:cubicBezTo>
                    <a:pt x="613493" y="-69"/>
                    <a:pt x="614611" y="977"/>
                    <a:pt x="614647" y="2383"/>
                  </a:cubicBezTo>
                  <a:cubicBezTo>
                    <a:pt x="617964" y="104139"/>
                    <a:pt x="617964" y="103454"/>
                    <a:pt x="621534" y="223564"/>
                  </a:cubicBezTo>
                  <a:cubicBezTo>
                    <a:pt x="621534" y="224898"/>
                    <a:pt x="620452" y="226052"/>
                    <a:pt x="619046" y="226088"/>
                  </a:cubicBezTo>
                  <a:cubicBezTo>
                    <a:pt x="617676" y="226124"/>
                    <a:pt x="616558" y="225042"/>
                    <a:pt x="616558" y="223708"/>
                  </a:cubicBezTo>
                  <a:cubicBezTo>
                    <a:pt x="613096" y="103599"/>
                    <a:pt x="613096" y="104320"/>
                    <a:pt x="609743" y="2528"/>
                  </a:cubicBezTo>
                  <a:close/>
                  <a:moveTo>
                    <a:pt x="514009" y="39307"/>
                  </a:moveTo>
                  <a:cubicBezTo>
                    <a:pt x="514009" y="37973"/>
                    <a:pt x="515090" y="36819"/>
                    <a:pt x="516388" y="36783"/>
                  </a:cubicBezTo>
                  <a:cubicBezTo>
                    <a:pt x="517759" y="36711"/>
                    <a:pt x="518912" y="37756"/>
                    <a:pt x="518912" y="39127"/>
                  </a:cubicBezTo>
                  <a:cubicBezTo>
                    <a:pt x="523600" y="167457"/>
                    <a:pt x="523312" y="166520"/>
                    <a:pt x="529694" y="294598"/>
                  </a:cubicBezTo>
                  <a:cubicBezTo>
                    <a:pt x="529802" y="295933"/>
                    <a:pt x="528720" y="297122"/>
                    <a:pt x="527314" y="297159"/>
                  </a:cubicBezTo>
                  <a:cubicBezTo>
                    <a:pt x="526016" y="297231"/>
                    <a:pt x="524862" y="296185"/>
                    <a:pt x="524790" y="294851"/>
                  </a:cubicBezTo>
                  <a:cubicBezTo>
                    <a:pt x="518480" y="166700"/>
                    <a:pt x="518696" y="167638"/>
                    <a:pt x="514009" y="39307"/>
                  </a:cubicBezTo>
                  <a:close/>
                  <a:moveTo>
                    <a:pt x="393250" y="74824"/>
                  </a:moveTo>
                  <a:cubicBezTo>
                    <a:pt x="393142" y="73490"/>
                    <a:pt x="394223" y="72372"/>
                    <a:pt x="395594" y="72300"/>
                  </a:cubicBezTo>
                  <a:cubicBezTo>
                    <a:pt x="397000" y="72264"/>
                    <a:pt x="398082" y="73310"/>
                    <a:pt x="398118" y="74680"/>
                  </a:cubicBezTo>
                  <a:cubicBezTo>
                    <a:pt x="403923" y="222771"/>
                    <a:pt x="405870" y="221905"/>
                    <a:pt x="412938" y="370681"/>
                  </a:cubicBezTo>
                  <a:cubicBezTo>
                    <a:pt x="412938" y="372015"/>
                    <a:pt x="411928" y="373133"/>
                    <a:pt x="410558" y="373241"/>
                  </a:cubicBezTo>
                  <a:cubicBezTo>
                    <a:pt x="409152" y="373277"/>
                    <a:pt x="408034" y="372268"/>
                    <a:pt x="408034" y="370933"/>
                  </a:cubicBezTo>
                  <a:cubicBezTo>
                    <a:pt x="400966" y="222049"/>
                    <a:pt x="398983" y="222987"/>
                    <a:pt x="393250" y="74824"/>
                  </a:cubicBezTo>
                  <a:close/>
                  <a:moveTo>
                    <a:pt x="266217" y="88057"/>
                  </a:moveTo>
                  <a:cubicBezTo>
                    <a:pt x="266145" y="86723"/>
                    <a:pt x="267227" y="85533"/>
                    <a:pt x="268489" y="85497"/>
                  </a:cubicBezTo>
                  <a:cubicBezTo>
                    <a:pt x="269895" y="85461"/>
                    <a:pt x="271013" y="86471"/>
                    <a:pt x="271121" y="87805"/>
                  </a:cubicBezTo>
                  <a:cubicBezTo>
                    <a:pt x="278946" y="256485"/>
                    <a:pt x="280424" y="255656"/>
                    <a:pt x="289727" y="424552"/>
                  </a:cubicBezTo>
                  <a:cubicBezTo>
                    <a:pt x="289835" y="425886"/>
                    <a:pt x="288826" y="427040"/>
                    <a:pt x="287455" y="427112"/>
                  </a:cubicBezTo>
                  <a:cubicBezTo>
                    <a:pt x="286085" y="427184"/>
                    <a:pt x="284931" y="426174"/>
                    <a:pt x="284823" y="424768"/>
                  </a:cubicBezTo>
                  <a:cubicBezTo>
                    <a:pt x="275520" y="255944"/>
                    <a:pt x="274042" y="256737"/>
                    <a:pt x="266217" y="88057"/>
                  </a:cubicBezTo>
                  <a:close/>
                  <a:moveTo>
                    <a:pt x="124509" y="93286"/>
                  </a:moveTo>
                  <a:cubicBezTo>
                    <a:pt x="124437" y="91952"/>
                    <a:pt x="125518" y="90762"/>
                    <a:pt x="126816" y="90726"/>
                  </a:cubicBezTo>
                  <a:cubicBezTo>
                    <a:pt x="128187" y="90690"/>
                    <a:pt x="129340" y="91699"/>
                    <a:pt x="129413" y="93033"/>
                  </a:cubicBezTo>
                  <a:cubicBezTo>
                    <a:pt x="142934" y="355320"/>
                    <a:pt x="147550" y="429239"/>
                    <a:pt x="149317" y="458446"/>
                  </a:cubicBezTo>
                  <a:cubicBezTo>
                    <a:pt x="149425" y="459781"/>
                    <a:pt x="148415" y="460971"/>
                    <a:pt x="147045" y="461007"/>
                  </a:cubicBezTo>
                  <a:cubicBezTo>
                    <a:pt x="145639" y="461115"/>
                    <a:pt x="144521" y="460069"/>
                    <a:pt x="144413" y="458735"/>
                  </a:cubicBezTo>
                  <a:cubicBezTo>
                    <a:pt x="142682" y="429456"/>
                    <a:pt x="138030" y="355573"/>
                    <a:pt x="124509" y="93286"/>
                  </a:cubicBezTo>
                  <a:close/>
                </a:path>
              </a:pathLst>
            </a:custGeom>
            <a:solidFill>
              <a:srgbClr val="182F59">
                <a:alpha val="55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5" name="Freeform 14">
              <a:extLst>
                <a:ext uri="{FF2B5EF4-FFF2-40B4-BE49-F238E27FC236}">
                  <a16:creationId xmlns:a16="http://schemas.microsoft.com/office/drawing/2014/main" id="{4D3C2C7E-BEA1-7656-1C61-312028400AD9}"/>
                </a:ext>
              </a:extLst>
            </p:cNvPr>
            <p:cNvSpPr/>
            <p:nvPr/>
          </p:nvSpPr>
          <p:spPr>
            <a:xfrm>
              <a:off x="11071660" y="11994636"/>
              <a:ext cx="156972" cy="162902"/>
            </a:xfrm>
            <a:custGeom>
              <a:avLst/>
              <a:gdLst>
                <a:gd name="connsiteX0" fmla="*/ 9639 w 156972"/>
                <a:gd name="connsiteY0" fmla="*/ 68606 h 162902"/>
                <a:gd name="connsiteX1" fmla="*/ 11 w 156972"/>
                <a:gd name="connsiteY1" fmla="*/ 47729 h 162902"/>
                <a:gd name="connsiteX2" fmla="*/ 36790 w 156972"/>
                <a:gd name="connsiteY2" fmla="*/ 10517 h 162902"/>
                <a:gd name="connsiteX3" fmla="*/ 89399 w 156972"/>
                <a:gd name="connsiteY3" fmla="*/ 3738 h 162902"/>
                <a:gd name="connsiteX4" fmla="*/ 98594 w 156972"/>
                <a:gd name="connsiteY4" fmla="*/ 17981 h 162902"/>
                <a:gd name="connsiteX5" fmla="*/ 101587 w 156972"/>
                <a:gd name="connsiteY5" fmla="*/ 22452 h 162902"/>
                <a:gd name="connsiteX6" fmla="*/ 156972 w 156972"/>
                <a:gd name="connsiteY6" fmla="*/ 106287 h 162902"/>
                <a:gd name="connsiteX7" fmla="*/ 47031 w 156972"/>
                <a:gd name="connsiteY7" fmla="*/ 141444 h 162902"/>
                <a:gd name="connsiteX8" fmla="*/ 12235 w 156972"/>
                <a:gd name="connsiteY8" fmla="*/ 73835 h 162902"/>
                <a:gd name="connsiteX9" fmla="*/ 9639 w 156972"/>
                <a:gd name="connsiteY9" fmla="*/ 68606 h 16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72" h="162902">
                  <a:moveTo>
                    <a:pt x="9639" y="68606"/>
                  </a:moveTo>
                  <a:cubicBezTo>
                    <a:pt x="4122" y="57464"/>
                    <a:pt x="119" y="49135"/>
                    <a:pt x="11" y="47729"/>
                  </a:cubicBezTo>
                  <a:cubicBezTo>
                    <a:pt x="-386" y="42861"/>
                    <a:pt x="9819" y="24688"/>
                    <a:pt x="36790" y="10517"/>
                  </a:cubicBezTo>
                  <a:cubicBezTo>
                    <a:pt x="63870" y="-3654"/>
                    <a:pt x="86551" y="-878"/>
                    <a:pt x="89399" y="3738"/>
                  </a:cubicBezTo>
                  <a:cubicBezTo>
                    <a:pt x="89976" y="4747"/>
                    <a:pt x="93474" y="10120"/>
                    <a:pt x="98594" y="17981"/>
                  </a:cubicBezTo>
                  <a:cubicBezTo>
                    <a:pt x="99568" y="19387"/>
                    <a:pt x="100577" y="20865"/>
                    <a:pt x="101587" y="22452"/>
                  </a:cubicBezTo>
                  <a:cubicBezTo>
                    <a:pt x="121094" y="52092"/>
                    <a:pt x="156972" y="106287"/>
                    <a:pt x="156972" y="106287"/>
                  </a:cubicBezTo>
                  <a:cubicBezTo>
                    <a:pt x="156972" y="106287"/>
                    <a:pt x="81502" y="205303"/>
                    <a:pt x="47031" y="141444"/>
                  </a:cubicBezTo>
                  <a:cubicBezTo>
                    <a:pt x="47031" y="141444"/>
                    <a:pt x="26153" y="101600"/>
                    <a:pt x="12235" y="73835"/>
                  </a:cubicBezTo>
                  <a:cubicBezTo>
                    <a:pt x="11297" y="71960"/>
                    <a:pt x="10504" y="70265"/>
                    <a:pt x="9639" y="68606"/>
                  </a:cubicBezTo>
                  <a:close/>
                </a:path>
              </a:pathLst>
            </a:custGeom>
            <a:solidFill>
              <a:srgbClr val="3F986D"/>
            </a:solidFill>
            <a:ln w="9231" cap="flat">
              <a:noFill/>
              <a:prstDash val="solid"/>
              <a:miter/>
            </a:ln>
          </p:spPr>
          <p:txBody>
            <a:bodyPr rtlCol="0" anchor="ctr"/>
            <a:lstStyle/>
            <a:p>
              <a:endParaRPr lang="en-US" dirty="0">
                <a:latin typeface="Roboto Condensed" panose="02000000000000000000" pitchFamily="2" charset="0"/>
              </a:endParaRPr>
            </a:p>
          </p:txBody>
        </p:sp>
        <p:sp>
          <p:nvSpPr>
            <p:cNvPr id="16" name="Freeform 15">
              <a:extLst>
                <a:ext uri="{FF2B5EF4-FFF2-40B4-BE49-F238E27FC236}">
                  <a16:creationId xmlns:a16="http://schemas.microsoft.com/office/drawing/2014/main" id="{855BB69D-6C93-FF6C-E6ED-DD25E61C4727}"/>
                </a:ext>
              </a:extLst>
            </p:cNvPr>
            <p:cNvSpPr/>
            <p:nvPr/>
          </p:nvSpPr>
          <p:spPr>
            <a:xfrm>
              <a:off x="10542049" y="12050899"/>
              <a:ext cx="1083120" cy="428346"/>
            </a:xfrm>
            <a:custGeom>
              <a:avLst/>
              <a:gdLst>
                <a:gd name="connsiteX0" fmla="*/ 1767 w 1083120"/>
                <a:gd name="connsiteY0" fmla="*/ 427265 h 428346"/>
                <a:gd name="connsiteX1" fmla="*/ 485414 w 1083120"/>
                <a:gd name="connsiteY1" fmla="*/ 125891 h 428346"/>
                <a:gd name="connsiteX2" fmla="*/ 729384 w 1083120"/>
                <a:gd name="connsiteY2" fmla="*/ 445 h 428346"/>
                <a:gd name="connsiteX3" fmla="*/ 904987 w 1083120"/>
                <a:gd name="connsiteY3" fmla="*/ 34808 h 428346"/>
                <a:gd name="connsiteX4" fmla="*/ 976815 w 1083120"/>
                <a:gd name="connsiteY4" fmla="*/ 130182 h 428346"/>
                <a:gd name="connsiteX5" fmla="*/ 1037969 w 1083120"/>
                <a:gd name="connsiteY5" fmla="*/ 184233 h 428346"/>
                <a:gd name="connsiteX6" fmla="*/ 1063066 w 1083120"/>
                <a:gd name="connsiteY6" fmla="*/ 200098 h 428346"/>
                <a:gd name="connsiteX7" fmla="*/ 1082032 w 1083120"/>
                <a:gd name="connsiteY7" fmla="*/ 265796 h 428346"/>
                <a:gd name="connsiteX8" fmla="*/ 975733 w 1083120"/>
                <a:gd name="connsiteY8" fmla="*/ 324138 h 428346"/>
                <a:gd name="connsiteX9" fmla="*/ 837486 w 1083120"/>
                <a:gd name="connsiteY9" fmla="*/ 338057 h 428346"/>
                <a:gd name="connsiteX10" fmla="*/ 1767 w 1083120"/>
                <a:gd name="connsiteY10" fmla="*/ 427265 h 428346"/>
                <a:gd name="connsiteX11" fmla="*/ 1767 w 1083120"/>
                <a:gd name="connsiteY11" fmla="*/ 427265 h 428346"/>
                <a:gd name="connsiteX12" fmla="*/ 0 w 1083120"/>
                <a:gd name="connsiteY12" fmla="*/ 428346 h 428346"/>
                <a:gd name="connsiteX13" fmla="*/ 1767 w 1083120"/>
                <a:gd name="connsiteY13" fmla="*/ 427265 h 42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120" h="428346">
                  <a:moveTo>
                    <a:pt x="1767" y="427265"/>
                  </a:moveTo>
                  <a:cubicBezTo>
                    <a:pt x="27945" y="410245"/>
                    <a:pt x="351386" y="200892"/>
                    <a:pt x="485414" y="125891"/>
                  </a:cubicBezTo>
                  <a:cubicBezTo>
                    <a:pt x="625212" y="47717"/>
                    <a:pt x="714888" y="4555"/>
                    <a:pt x="729384" y="445"/>
                  </a:cubicBezTo>
                  <a:cubicBezTo>
                    <a:pt x="743987" y="-3630"/>
                    <a:pt x="881477" y="21286"/>
                    <a:pt x="904987" y="34808"/>
                  </a:cubicBezTo>
                  <a:cubicBezTo>
                    <a:pt x="928461" y="48294"/>
                    <a:pt x="976815" y="130182"/>
                    <a:pt x="976815" y="130182"/>
                  </a:cubicBezTo>
                  <a:cubicBezTo>
                    <a:pt x="976815" y="130182"/>
                    <a:pt x="1022680" y="150050"/>
                    <a:pt x="1037969" y="184233"/>
                  </a:cubicBezTo>
                  <a:cubicBezTo>
                    <a:pt x="1037969" y="184233"/>
                    <a:pt x="1056575" y="184630"/>
                    <a:pt x="1063066" y="200098"/>
                  </a:cubicBezTo>
                  <a:cubicBezTo>
                    <a:pt x="1069520" y="215531"/>
                    <a:pt x="1087729" y="255520"/>
                    <a:pt x="1082032" y="265796"/>
                  </a:cubicBezTo>
                  <a:cubicBezTo>
                    <a:pt x="1076263" y="276073"/>
                    <a:pt x="982512" y="321470"/>
                    <a:pt x="975733" y="324138"/>
                  </a:cubicBezTo>
                  <a:cubicBezTo>
                    <a:pt x="974146" y="324787"/>
                    <a:pt x="919771" y="330124"/>
                    <a:pt x="837486" y="338057"/>
                  </a:cubicBezTo>
                  <a:cubicBezTo>
                    <a:pt x="577002" y="363298"/>
                    <a:pt x="35914" y="414969"/>
                    <a:pt x="1767" y="427265"/>
                  </a:cubicBezTo>
                  <a:close/>
                  <a:moveTo>
                    <a:pt x="1767" y="427265"/>
                  </a:moveTo>
                  <a:cubicBezTo>
                    <a:pt x="577" y="427697"/>
                    <a:pt x="0" y="428058"/>
                    <a:pt x="0" y="428346"/>
                  </a:cubicBezTo>
                  <a:cubicBezTo>
                    <a:pt x="36" y="428346"/>
                    <a:pt x="613" y="428022"/>
                    <a:pt x="1767" y="427265"/>
                  </a:cubicBezTo>
                  <a:close/>
                </a:path>
              </a:pathLst>
            </a:custGeom>
            <a:solidFill>
              <a:schemeClr val="bg1"/>
            </a:solidFill>
            <a:ln w="9231" cap="flat">
              <a:noFill/>
              <a:prstDash val="solid"/>
              <a:miter/>
            </a:ln>
          </p:spPr>
          <p:txBody>
            <a:bodyPr rtlCol="0" anchor="ctr"/>
            <a:lstStyle/>
            <a:p>
              <a:endParaRPr lang="en-US" dirty="0">
                <a:latin typeface="Roboto Condensed" panose="02000000000000000000" pitchFamily="2" charset="0"/>
              </a:endParaRPr>
            </a:p>
          </p:txBody>
        </p:sp>
        <p:sp>
          <p:nvSpPr>
            <p:cNvPr id="17" name="Freeform 16">
              <a:extLst>
                <a:ext uri="{FF2B5EF4-FFF2-40B4-BE49-F238E27FC236}">
                  <a16:creationId xmlns:a16="http://schemas.microsoft.com/office/drawing/2014/main" id="{FF42D88F-CD80-062E-9624-318E901022AD}"/>
                </a:ext>
              </a:extLst>
            </p:cNvPr>
            <p:cNvSpPr/>
            <p:nvPr/>
          </p:nvSpPr>
          <p:spPr>
            <a:xfrm>
              <a:off x="10738549" y="12088405"/>
              <a:ext cx="741233" cy="398307"/>
            </a:xfrm>
            <a:custGeom>
              <a:avLst/>
              <a:gdLst>
                <a:gd name="connsiteX0" fmla="*/ 161 w 741233"/>
                <a:gd name="connsiteY0" fmla="*/ 327918 h 398307"/>
                <a:gd name="connsiteX1" fmla="*/ 199346 w 741233"/>
                <a:gd name="connsiteY1" fmla="*/ 207989 h 398307"/>
                <a:gd name="connsiteX2" fmla="*/ 247736 w 741233"/>
                <a:gd name="connsiteY2" fmla="*/ 282738 h 398307"/>
                <a:gd name="connsiteX3" fmla="*/ 48335 w 741233"/>
                <a:gd name="connsiteY3" fmla="*/ 398304 h 398307"/>
                <a:gd name="connsiteX4" fmla="*/ 161 w 741233"/>
                <a:gd name="connsiteY4" fmla="*/ 327918 h 398307"/>
                <a:gd name="connsiteX5" fmla="*/ 282460 w 741233"/>
                <a:gd name="connsiteY5" fmla="*/ 159239 h 398307"/>
                <a:gd name="connsiteX6" fmla="*/ 507355 w 741233"/>
                <a:gd name="connsiteY6" fmla="*/ 40607 h 398307"/>
                <a:gd name="connsiteX7" fmla="*/ 548317 w 741233"/>
                <a:gd name="connsiteY7" fmla="*/ 121053 h 398307"/>
                <a:gd name="connsiteX8" fmla="*/ 323062 w 741233"/>
                <a:gd name="connsiteY8" fmla="*/ 235393 h 398307"/>
                <a:gd name="connsiteX9" fmla="*/ 282460 w 741233"/>
                <a:gd name="connsiteY9" fmla="*/ 159239 h 398307"/>
                <a:gd name="connsiteX10" fmla="*/ 586214 w 741233"/>
                <a:gd name="connsiteY10" fmla="*/ 1124 h 398307"/>
                <a:gd name="connsiteX11" fmla="*/ 676359 w 741233"/>
                <a:gd name="connsiteY11" fmla="*/ 11040 h 398307"/>
                <a:gd name="connsiteX12" fmla="*/ 722802 w 741233"/>
                <a:gd name="connsiteY12" fmla="*/ 49586 h 398307"/>
                <a:gd name="connsiteX13" fmla="*/ 740434 w 741233"/>
                <a:gd name="connsiteY13" fmla="*/ 90079 h 398307"/>
                <a:gd name="connsiteX14" fmla="*/ 647260 w 741233"/>
                <a:gd name="connsiteY14" fmla="*/ 100644 h 398307"/>
                <a:gd name="connsiteX15" fmla="*/ 586214 w 741233"/>
                <a:gd name="connsiteY15" fmla="*/ 1124 h 39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233" h="398307">
                  <a:moveTo>
                    <a:pt x="161" y="327918"/>
                  </a:moveTo>
                  <a:cubicBezTo>
                    <a:pt x="3370" y="321572"/>
                    <a:pt x="193649" y="206799"/>
                    <a:pt x="199346" y="207989"/>
                  </a:cubicBezTo>
                  <a:cubicBezTo>
                    <a:pt x="205043" y="209179"/>
                    <a:pt x="250224" y="276716"/>
                    <a:pt x="247736" y="282738"/>
                  </a:cubicBezTo>
                  <a:cubicBezTo>
                    <a:pt x="245284" y="288759"/>
                    <a:pt x="54032" y="398989"/>
                    <a:pt x="48335" y="398304"/>
                  </a:cubicBezTo>
                  <a:cubicBezTo>
                    <a:pt x="42710" y="397619"/>
                    <a:pt x="-3048" y="334229"/>
                    <a:pt x="161" y="327918"/>
                  </a:cubicBezTo>
                  <a:close/>
                  <a:moveTo>
                    <a:pt x="282460" y="159239"/>
                  </a:moveTo>
                  <a:cubicBezTo>
                    <a:pt x="285994" y="153000"/>
                    <a:pt x="501657" y="39129"/>
                    <a:pt x="507355" y="40607"/>
                  </a:cubicBezTo>
                  <a:cubicBezTo>
                    <a:pt x="513052" y="42086"/>
                    <a:pt x="551129" y="115139"/>
                    <a:pt x="548317" y="121053"/>
                  </a:cubicBezTo>
                  <a:cubicBezTo>
                    <a:pt x="545576" y="127003"/>
                    <a:pt x="328723" y="236331"/>
                    <a:pt x="323062" y="235393"/>
                  </a:cubicBezTo>
                  <a:cubicBezTo>
                    <a:pt x="317364" y="234420"/>
                    <a:pt x="278962" y="165441"/>
                    <a:pt x="282460" y="159239"/>
                  </a:cubicBezTo>
                  <a:close/>
                  <a:moveTo>
                    <a:pt x="586214" y="1124"/>
                  </a:moveTo>
                  <a:cubicBezTo>
                    <a:pt x="583581" y="-3348"/>
                    <a:pt x="650577" y="6677"/>
                    <a:pt x="676359" y="11040"/>
                  </a:cubicBezTo>
                  <a:cubicBezTo>
                    <a:pt x="697850" y="14645"/>
                    <a:pt x="710145" y="31268"/>
                    <a:pt x="722802" y="49586"/>
                  </a:cubicBezTo>
                  <a:cubicBezTo>
                    <a:pt x="732826" y="64045"/>
                    <a:pt x="744401" y="86401"/>
                    <a:pt x="740434" y="90079"/>
                  </a:cubicBezTo>
                  <a:cubicBezTo>
                    <a:pt x="736540" y="93721"/>
                    <a:pt x="657897" y="99887"/>
                    <a:pt x="647260" y="100644"/>
                  </a:cubicBezTo>
                  <a:cubicBezTo>
                    <a:pt x="636479" y="101365"/>
                    <a:pt x="607993" y="37290"/>
                    <a:pt x="586214" y="1124"/>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18" name="Freeform 17">
              <a:extLst>
                <a:ext uri="{FF2B5EF4-FFF2-40B4-BE49-F238E27FC236}">
                  <a16:creationId xmlns:a16="http://schemas.microsoft.com/office/drawing/2014/main" id="{F97D33DC-5212-12C2-570F-DCB457D8C9C5}"/>
                </a:ext>
              </a:extLst>
            </p:cNvPr>
            <p:cNvSpPr/>
            <p:nvPr/>
          </p:nvSpPr>
          <p:spPr>
            <a:xfrm>
              <a:off x="10845743" y="12104893"/>
              <a:ext cx="589764" cy="337603"/>
            </a:xfrm>
            <a:custGeom>
              <a:avLst/>
              <a:gdLst>
                <a:gd name="connsiteX0" fmla="*/ 36947 w 589764"/>
                <a:gd name="connsiteY0" fmla="*/ 228569 h 337603"/>
                <a:gd name="connsiteX1" fmla="*/ 39652 w 589764"/>
                <a:gd name="connsiteY1" fmla="*/ 226514 h 337603"/>
                <a:gd name="connsiteX2" fmla="*/ 41851 w 589764"/>
                <a:gd name="connsiteY2" fmla="*/ 229290 h 337603"/>
                <a:gd name="connsiteX3" fmla="*/ 31070 w 589764"/>
                <a:gd name="connsiteY3" fmla="*/ 320373 h 337603"/>
                <a:gd name="connsiteX4" fmla="*/ 28221 w 589764"/>
                <a:gd name="connsiteY4" fmla="*/ 322428 h 337603"/>
                <a:gd name="connsiteX5" fmla="*/ 26166 w 589764"/>
                <a:gd name="connsiteY5" fmla="*/ 319652 h 337603"/>
                <a:gd name="connsiteX6" fmla="*/ 36947 w 589764"/>
                <a:gd name="connsiteY6" fmla="*/ 228569 h 337603"/>
                <a:gd name="connsiteX7" fmla="*/ 12356 w 589764"/>
                <a:gd name="connsiteY7" fmla="*/ 247211 h 337603"/>
                <a:gd name="connsiteX8" fmla="*/ 15060 w 589764"/>
                <a:gd name="connsiteY8" fmla="*/ 245120 h 337603"/>
                <a:gd name="connsiteX9" fmla="*/ 17259 w 589764"/>
                <a:gd name="connsiteY9" fmla="*/ 247824 h 337603"/>
                <a:gd name="connsiteX10" fmla="*/ 4819 w 589764"/>
                <a:gd name="connsiteY10" fmla="*/ 335517 h 337603"/>
                <a:gd name="connsiteX11" fmla="*/ 2115 w 589764"/>
                <a:gd name="connsiteY11" fmla="*/ 337573 h 337603"/>
                <a:gd name="connsiteX12" fmla="*/ 24 w 589764"/>
                <a:gd name="connsiteY12" fmla="*/ 334832 h 337603"/>
                <a:gd name="connsiteX13" fmla="*/ 12356 w 589764"/>
                <a:gd name="connsiteY13" fmla="*/ 247211 h 337603"/>
                <a:gd name="connsiteX14" fmla="*/ 585031 w 589764"/>
                <a:gd name="connsiteY14" fmla="*/ 6090 h 337603"/>
                <a:gd name="connsiteX15" fmla="*/ 588168 w 589764"/>
                <a:gd name="connsiteY15" fmla="*/ 4720 h 337603"/>
                <a:gd name="connsiteX16" fmla="*/ 589538 w 589764"/>
                <a:gd name="connsiteY16" fmla="*/ 7857 h 337603"/>
                <a:gd name="connsiteX17" fmla="*/ 561052 w 589764"/>
                <a:gd name="connsiteY17" fmla="*/ 78279 h 337603"/>
                <a:gd name="connsiteX18" fmla="*/ 557843 w 589764"/>
                <a:gd name="connsiteY18" fmla="*/ 79613 h 337603"/>
                <a:gd name="connsiteX19" fmla="*/ 556545 w 589764"/>
                <a:gd name="connsiteY19" fmla="*/ 76404 h 337603"/>
                <a:gd name="connsiteX20" fmla="*/ 585031 w 589764"/>
                <a:gd name="connsiteY20" fmla="*/ 6090 h 337603"/>
                <a:gd name="connsiteX21" fmla="*/ 563973 w 589764"/>
                <a:gd name="connsiteY21" fmla="*/ 1547 h 337603"/>
                <a:gd name="connsiteX22" fmla="*/ 567074 w 589764"/>
                <a:gd name="connsiteY22" fmla="*/ 177 h 337603"/>
                <a:gd name="connsiteX23" fmla="*/ 568480 w 589764"/>
                <a:gd name="connsiteY23" fmla="*/ 3350 h 337603"/>
                <a:gd name="connsiteX24" fmla="*/ 543996 w 589764"/>
                <a:gd name="connsiteY24" fmla="*/ 67245 h 337603"/>
                <a:gd name="connsiteX25" fmla="*/ 540859 w 589764"/>
                <a:gd name="connsiteY25" fmla="*/ 68687 h 337603"/>
                <a:gd name="connsiteX26" fmla="*/ 539381 w 589764"/>
                <a:gd name="connsiteY26" fmla="*/ 65550 h 337603"/>
                <a:gd name="connsiteX27" fmla="*/ 563973 w 589764"/>
                <a:gd name="connsiteY27" fmla="*/ 1547 h 337603"/>
                <a:gd name="connsiteX28" fmla="*/ 358261 w 589764"/>
                <a:gd name="connsiteY28" fmla="*/ 52461 h 337603"/>
                <a:gd name="connsiteX29" fmla="*/ 361254 w 589764"/>
                <a:gd name="connsiteY29" fmla="*/ 50622 h 337603"/>
                <a:gd name="connsiteX30" fmla="*/ 363057 w 589764"/>
                <a:gd name="connsiteY30" fmla="*/ 53543 h 337603"/>
                <a:gd name="connsiteX31" fmla="*/ 341674 w 589764"/>
                <a:gd name="connsiteY31" fmla="*/ 143832 h 337603"/>
                <a:gd name="connsiteX32" fmla="*/ 338754 w 589764"/>
                <a:gd name="connsiteY32" fmla="*/ 145635 h 337603"/>
                <a:gd name="connsiteX33" fmla="*/ 336987 w 589764"/>
                <a:gd name="connsiteY33" fmla="*/ 142751 h 337603"/>
                <a:gd name="connsiteX34" fmla="*/ 312575 w 589764"/>
                <a:gd name="connsiteY34" fmla="*/ 73375 h 337603"/>
                <a:gd name="connsiteX35" fmla="*/ 315713 w 589764"/>
                <a:gd name="connsiteY35" fmla="*/ 71896 h 337603"/>
                <a:gd name="connsiteX36" fmla="*/ 317191 w 589764"/>
                <a:gd name="connsiteY36" fmla="*/ 74997 h 337603"/>
                <a:gd name="connsiteX37" fmla="*/ 282287 w 589764"/>
                <a:gd name="connsiteY37" fmla="*/ 185732 h 337603"/>
                <a:gd name="connsiteX38" fmla="*/ 279294 w 589764"/>
                <a:gd name="connsiteY38" fmla="*/ 187318 h 337603"/>
                <a:gd name="connsiteX39" fmla="*/ 277599 w 589764"/>
                <a:gd name="connsiteY39" fmla="*/ 184254 h 337603"/>
                <a:gd name="connsiteX40" fmla="*/ 312575 w 589764"/>
                <a:gd name="connsiteY40" fmla="*/ 73375 h 337603"/>
                <a:gd name="connsiteX41" fmla="*/ 279114 w 589764"/>
                <a:gd name="connsiteY41" fmla="*/ 95298 h 337603"/>
                <a:gd name="connsiteX42" fmla="*/ 282142 w 589764"/>
                <a:gd name="connsiteY42" fmla="*/ 93784 h 337603"/>
                <a:gd name="connsiteX43" fmla="*/ 283729 w 589764"/>
                <a:gd name="connsiteY43" fmla="*/ 96885 h 337603"/>
                <a:gd name="connsiteX44" fmla="*/ 255315 w 589764"/>
                <a:gd name="connsiteY44" fmla="*/ 193484 h 337603"/>
                <a:gd name="connsiteX45" fmla="*/ 252322 w 589764"/>
                <a:gd name="connsiteY45" fmla="*/ 195215 h 337603"/>
                <a:gd name="connsiteX46" fmla="*/ 250628 w 589764"/>
                <a:gd name="connsiteY46" fmla="*/ 192186 h 337603"/>
                <a:gd name="connsiteX47" fmla="*/ 279114 w 589764"/>
                <a:gd name="connsiteY47" fmla="*/ 95298 h 3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89764" h="337603">
                  <a:moveTo>
                    <a:pt x="36947" y="228569"/>
                  </a:moveTo>
                  <a:cubicBezTo>
                    <a:pt x="37127" y="227271"/>
                    <a:pt x="38317" y="226297"/>
                    <a:pt x="39652" y="226514"/>
                  </a:cubicBezTo>
                  <a:cubicBezTo>
                    <a:pt x="41058" y="226694"/>
                    <a:pt x="41923" y="227956"/>
                    <a:pt x="41851" y="229290"/>
                  </a:cubicBezTo>
                  <a:cubicBezTo>
                    <a:pt x="36551" y="267692"/>
                    <a:pt x="37344" y="278978"/>
                    <a:pt x="31070" y="320373"/>
                  </a:cubicBezTo>
                  <a:cubicBezTo>
                    <a:pt x="30853" y="321671"/>
                    <a:pt x="29555" y="322645"/>
                    <a:pt x="28221" y="322428"/>
                  </a:cubicBezTo>
                  <a:cubicBezTo>
                    <a:pt x="26959" y="322248"/>
                    <a:pt x="25949" y="320986"/>
                    <a:pt x="26166" y="319652"/>
                  </a:cubicBezTo>
                  <a:cubicBezTo>
                    <a:pt x="32548" y="278293"/>
                    <a:pt x="31755" y="267007"/>
                    <a:pt x="36947" y="228569"/>
                  </a:cubicBezTo>
                  <a:close/>
                  <a:moveTo>
                    <a:pt x="12356" y="247211"/>
                  </a:moveTo>
                  <a:cubicBezTo>
                    <a:pt x="12536" y="245877"/>
                    <a:pt x="13726" y="244939"/>
                    <a:pt x="15060" y="245120"/>
                  </a:cubicBezTo>
                  <a:cubicBezTo>
                    <a:pt x="16466" y="245336"/>
                    <a:pt x="17332" y="246562"/>
                    <a:pt x="17259" y="247824"/>
                  </a:cubicBezTo>
                  <a:cubicBezTo>
                    <a:pt x="11346" y="291815"/>
                    <a:pt x="11454" y="291490"/>
                    <a:pt x="4819" y="335517"/>
                  </a:cubicBezTo>
                  <a:cubicBezTo>
                    <a:pt x="4639" y="336851"/>
                    <a:pt x="3449" y="337789"/>
                    <a:pt x="2115" y="337573"/>
                  </a:cubicBezTo>
                  <a:cubicBezTo>
                    <a:pt x="709" y="337392"/>
                    <a:pt x="-157" y="336166"/>
                    <a:pt x="24" y="334832"/>
                  </a:cubicBezTo>
                  <a:cubicBezTo>
                    <a:pt x="6658" y="290769"/>
                    <a:pt x="6478" y="291130"/>
                    <a:pt x="12356" y="247211"/>
                  </a:cubicBezTo>
                  <a:close/>
                  <a:moveTo>
                    <a:pt x="585031" y="6090"/>
                  </a:moveTo>
                  <a:cubicBezTo>
                    <a:pt x="585535" y="4864"/>
                    <a:pt x="587014" y="4215"/>
                    <a:pt x="588168" y="4720"/>
                  </a:cubicBezTo>
                  <a:cubicBezTo>
                    <a:pt x="589466" y="5225"/>
                    <a:pt x="590151" y="6631"/>
                    <a:pt x="589538" y="7857"/>
                  </a:cubicBezTo>
                  <a:cubicBezTo>
                    <a:pt x="575367" y="43122"/>
                    <a:pt x="575547" y="42689"/>
                    <a:pt x="561052" y="78279"/>
                  </a:cubicBezTo>
                  <a:cubicBezTo>
                    <a:pt x="560547" y="79505"/>
                    <a:pt x="559069" y="80082"/>
                    <a:pt x="557843" y="79613"/>
                  </a:cubicBezTo>
                  <a:cubicBezTo>
                    <a:pt x="556653" y="79108"/>
                    <a:pt x="555968" y="77666"/>
                    <a:pt x="556545" y="76404"/>
                  </a:cubicBezTo>
                  <a:cubicBezTo>
                    <a:pt x="571040" y="40886"/>
                    <a:pt x="570860" y="41355"/>
                    <a:pt x="585031" y="6090"/>
                  </a:cubicBezTo>
                  <a:close/>
                  <a:moveTo>
                    <a:pt x="563973" y="1547"/>
                  </a:moveTo>
                  <a:cubicBezTo>
                    <a:pt x="564477" y="285"/>
                    <a:pt x="565848" y="-328"/>
                    <a:pt x="567074" y="177"/>
                  </a:cubicBezTo>
                  <a:cubicBezTo>
                    <a:pt x="568372" y="682"/>
                    <a:pt x="568985" y="2088"/>
                    <a:pt x="568480" y="3350"/>
                  </a:cubicBezTo>
                  <a:cubicBezTo>
                    <a:pt x="555968" y="35370"/>
                    <a:pt x="556004" y="35081"/>
                    <a:pt x="543996" y="67245"/>
                  </a:cubicBezTo>
                  <a:cubicBezTo>
                    <a:pt x="543492" y="68543"/>
                    <a:pt x="542013" y="69192"/>
                    <a:pt x="540859" y="68687"/>
                  </a:cubicBezTo>
                  <a:cubicBezTo>
                    <a:pt x="539561" y="68182"/>
                    <a:pt x="538876" y="66812"/>
                    <a:pt x="539381" y="65550"/>
                  </a:cubicBezTo>
                  <a:cubicBezTo>
                    <a:pt x="551569" y="33314"/>
                    <a:pt x="551461" y="33603"/>
                    <a:pt x="563973" y="1547"/>
                  </a:cubicBezTo>
                  <a:close/>
                  <a:moveTo>
                    <a:pt x="358261" y="52461"/>
                  </a:moveTo>
                  <a:cubicBezTo>
                    <a:pt x="358658" y="51127"/>
                    <a:pt x="359920" y="50334"/>
                    <a:pt x="361254" y="50622"/>
                  </a:cubicBezTo>
                  <a:cubicBezTo>
                    <a:pt x="362552" y="50911"/>
                    <a:pt x="363345" y="52245"/>
                    <a:pt x="363057" y="53543"/>
                  </a:cubicBezTo>
                  <a:lnTo>
                    <a:pt x="341674" y="143832"/>
                  </a:lnTo>
                  <a:cubicBezTo>
                    <a:pt x="341386" y="145167"/>
                    <a:pt x="340088" y="145960"/>
                    <a:pt x="338754" y="145635"/>
                  </a:cubicBezTo>
                  <a:cubicBezTo>
                    <a:pt x="337456" y="145347"/>
                    <a:pt x="336662" y="144013"/>
                    <a:pt x="336987" y="142751"/>
                  </a:cubicBezTo>
                  <a:close/>
                  <a:moveTo>
                    <a:pt x="312575" y="73375"/>
                  </a:moveTo>
                  <a:cubicBezTo>
                    <a:pt x="313080" y="72113"/>
                    <a:pt x="314450" y="71464"/>
                    <a:pt x="315713" y="71896"/>
                  </a:cubicBezTo>
                  <a:cubicBezTo>
                    <a:pt x="316975" y="72329"/>
                    <a:pt x="317660" y="73735"/>
                    <a:pt x="317191" y="74997"/>
                  </a:cubicBezTo>
                  <a:cubicBezTo>
                    <a:pt x="297792" y="130094"/>
                    <a:pt x="299703" y="130347"/>
                    <a:pt x="282287" y="185732"/>
                  </a:cubicBezTo>
                  <a:cubicBezTo>
                    <a:pt x="281890" y="187030"/>
                    <a:pt x="280520" y="187751"/>
                    <a:pt x="279294" y="187318"/>
                  </a:cubicBezTo>
                  <a:cubicBezTo>
                    <a:pt x="277996" y="186922"/>
                    <a:pt x="277202" y="185552"/>
                    <a:pt x="277599" y="184254"/>
                  </a:cubicBezTo>
                  <a:cubicBezTo>
                    <a:pt x="295123" y="128760"/>
                    <a:pt x="293068" y="128580"/>
                    <a:pt x="312575" y="73375"/>
                  </a:cubicBezTo>
                  <a:close/>
                  <a:moveTo>
                    <a:pt x="279114" y="95298"/>
                  </a:moveTo>
                  <a:cubicBezTo>
                    <a:pt x="279510" y="94000"/>
                    <a:pt x="280916" y="93315"/>
                    <a:pt x="282142" y="93784"/>
                  </a:cubicBezTo>
                  <a:cubicBezTo>
                    <a:pt x="283549" y="94216"/>
                    <a:pt x="284234" y="95587"/>
                    <a:pt x="283729" y="96885"/>
                  </a:cubicBezTo>
                  <a:cubicBezTo>
                    <a:pt x="267647" y="144806"/>
                    <a:pt x="268729" y="144662"/>
                    <a:pt x="255315" y="193484"/>
                  </a:cubicBezTo>
                  <a:cubicBezTo>
                    <a:pt x="254955" y="194782"/>
                    <a:pt x="253656" y="195576"/>
                    <a:pt x="252322" y="195215"/>
                  </a:cubicBezTo>
                  <a:cubicBezTo>
                    <a:pt x="251024" y="194855"/>
                    <a:pt x="250231" y="193484"/>
                    <a:pt x="250628" y="192186"/>
                  </a:cubicBezTo>
                  <a:cubicBezTo>
                    <a:pt x="264041" y="143219"/>
                    <a:pt x="263104" y="143400"/>
                    <a:pt x="279114" y="95298"/>
                  </a:cubicBezTo>
                  <a:close/>
                </a:path>
              </a:pathLst>
            </a:custGeom>
            <a:solidFill>
              <a:srgbClr val="FFF3E0">
                <a:alpha val="48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19" name="Freeform 18">
              <a:extLst>
                <a:ext uri="{FF2B5EF4-FFF2-40B4-BE49-F238E27FC236}">
                  <a16:creationId xmlns:a16="http://schemas.microsoft.com/office/drawing/2014/main" id="{11653E2F-C9A6-C78B-7A80-1572EE5186E8}"/>
                </a:ext>
              </a:extLst>
            </p:cNvPr>
            <p:cNvSpPr/>
            <p:nvPr/>
          </p:nvSpPr>
          <p:spPr>
            <a:xfrm>
              <a:off x="10675565" y="12051763"/>
              <a:ext cx="903162" cy="460658"/>
            </a:xfrm>
            <a:custGeom>
              <a:avLst/>
              <a:gdLst>
                <a:gd name="connsiteX0" fmla="*/ 440 w 903162"/>
                <a:gd name="connsiteY0" fmla="*/ 361532 h 460658"/>
                <a:gd name="connsiteX1" fmla="*/ 1053 w 903162"/>
                <a:gd name="connsiteY1" fmla="*/ 358142 h 460658"/>
                <a:gd name="connsiteX2" fmla="*/ 4478 w 903162"/>
                <a:gd name="connsiteY2" fmla="*/ 358791 h 460658"/>
                <a:gd name="connsiteX3" fmla="*/ 69924 w 903162"/>
                <a:gd name="connsiteY3" fmla="*/ 456869 h 460658"/>
                <a:gd name="connsiteX4" fmla="*/ 69239 w 903162"/>
                <a:gd name="connsiteY4" fmla="*/ 460259 h 460658"/>
                <a:gd name="connsiteX5" fmla="*/ 65813 w 903162"/>
                <a:gd name="connsiteY5" fmla="*/ 459538 h 460658"/>
                <a:gd name="connsiteX6" fmla="*/ 440 w 903162"/>
                <a:gd name="connsiteY6" fmla="*/ 361532 h 460658"/>
                <a:gd name="connsiteX7" fmla="*/ 293520 w 903162"/>
                <a:gd name="connsiteY7" fmla="*/ 185496 h 460658"/>
                <a:gd name="connsiteX8" fmla="*/ 294602 w 903162"/>
                <a:gd name="connsiteY8" fmla="*/ 182179 h 460658"/>
                <a:gd name="connsiteX9" fmla="*/ 297811 w 903162"/>
                <a:gd name="connsiteY9" fmla="*/ 183296 h 460658"/>
                <a:gd name="connsiteX10" fmla="*/ 395673 w 903162"/>
                <a:gd name="connsiteY10" fmla="*/ 375955 h 460658"/>
                <a:gd name="connsiteX11" fmla="*/ 394591 w 903162"/>
                <a:gd name="connsiteY11" fmla="*/ 379272 h 460658"/>
                <a:gd name="connsiteX12" fmla="*/ 391274 w 903162"/>
                <a:gd name="connsiteY12" fmla="*/ 378191 h 460658"/>
                <a:gd name="connsiteX13" fmla="*/ 600988 w 903162"/>
                <a:gd name="connsiteY13" fmla="*/ 3583 h 460658"/>
                <a:gd name="connsiteX14" fmla="*/ 601998 w 903162"/>
                <a:gd name="connsiteY14" fmla="*/ 301 h 460658"/>
                <a:gd name="connsiteX15" fmla="*/ 605315 w 903162"/>
                <a:gd name="connsiteY15" fmla="*/ 1275 h 460658"/>
                <a:gd name="connsiteX16" fmla="*/ 681758 w 903162"/>
                <a:gd name="connsiteY16" fmla="*/ 145255 h 460658"/>
                <a:gd name="connsiteX17" fmla="*/ 737216 w 903162"/>
                <a:gd name="connsiteY17" fmla="*/ 205941 h 460658"/>
                <a:gd name="connsiteX18" fmla="*/ 736314 w 903162"/>
                <a:gd name="connsiteY18" fmla="*/ 209294 h 460658"/>
                <a:gd name="connsiteX19" fmla="*/ 732997 w 903162"/>
                <a:gd name="connsiteY19" fmla="*/ 208393 h 460658"/>
                <a:gd name="connsiteX20" fmla="*/ 678549 w 903162"/>
                <a:gd name="connsiteY20" fmla="*/ 148969 h 460658"/>
                <a:gd name="connsiteX21" fmla="*/ 677647 w 903162"/>
                <a:gd name="connsiteY21" fmla="*/ 147996 h 460658"/>
                <a:gd name="connsiteX22" fmla="*/ 600988 w 903162"/>
                <a:gd name="connsiteY22" fmla="*/ 3583 h 460658"/>
                <a:gd name="connsiteX23" fmla="*/ 900451 w 903162"/>
                <a:gd name="connsiteY23" fmla="*/ 182143 h 460658"/>
                <a:gd name="connsiteX24" fmla="*/ 903155 w 903162"/>
                <a:gd name="connsiteY24" fmla="*/ 184306 h 460658"/>
                <a:gd name="connsiteX25" fmla="*/ 900991 w 903162"/>
                <a:gd name="connsiteY25" fmla="*/ 187047 h 460658"/>
                <a:gd name="connsiteX26" fmla="*/ 696001 w 903162"/>
                <a:gd name="connsiteY26" fmla="*/ 226025 h 460658"/>
                <a:gd name="connsiteX27" fmla="*/ 693080 w 903162"/>
                <a:gd name="connsiteY27" fmla="*/ 224295 h 460658"/>
                <a:gd name="connsiteX28" fmla="*/ 694775 w 903162"/>
                <a:gd name="connsiteY28" fmla="*/ 221302 h 460658"/>
                <a:gd name="connsiteX29" fmla="*/ 900451 w 903162"/>
                <a:gd name="connsiteY29" fmla="*/ 182143 h 46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162" h="460658">
                  <a:moveTo>
                    <a:pt x="440" y="361532"/>
                  </a:moveTo>
                  <a:cubicBezTo>
                    <a:pt x="-353" y="360414"/>
                    <a:pt x="-29" y="358936"/>
                    <a:pt x="1053" y="358142"/>
                  </a:cubicBezTo>
                  <a:cubicBezTo>
                    <a:pt x="2243" y="357385"/>
                    <a:pt x="3685" y="357637"/>
                    <a:pt x="4478" y="358791"/>
                  </a:cubicBezTo>
                  <a:cubicBezTo>
                    <a:pt x="4478" y="358791"/>
                    <a:pt x="38662" y="408624"/>
                    <a:pt x="69924" y="456869"/>
                  </a:cubicBezTo>
                  <a:cubicBezTo>
                    <a:pt x="70717" y="457987"/>
                    <a:pt x="70321" y="459538"/>
                    <a:pt x="69239" y="460259"/>
                  </a:cubicBezTo>
                  <a:cubicBezTo>
                    <a:pt x="68049" y="461016"/>
                    <a:pt x="66607" y="460656"/>
                    <a:pt x="65813" y="459538"/>
                  </a:cubicBezTo>
                  <a:cubicBezTo>
                    <a:pt x="34659" y="411364"/>
                    <a:pt x="440" y="361532"/>
                    <a:pt x="440" y="361532"/>
                  </a:cubicBezTo>
                  <a:close/>
                  <a:moveTo>
                    <a:pt x="293520" y="185496"/>
                  </a:moveTo>
                  <a:cubicBezTo>
                    <a:pt x="292907" y="184306"/>
                    <a:pt x="293412" y="182828"/>
                    <a:pt x="294602" y="182179"/>
                  </a:cubicBezTo>
                  <a:cubicBezTo>
                    <a:pt x="295792" y="181602"/>
                    <a:pt x="297234" y="182034"/>
                    <a:pt x="297811" y="183296"/>
                  </a:cubicBezTo>
                  <a:lnTo>
                    <a:pt x="395673" y="375955"/>
                  </a:lnTo>
                  <a:cubicBezTo>
                    <a:pt x="396286" y="377145"/>
                    <a:pt x="395781" y="378623"/>
                    <a:pt x="394591" y="379272"/>
                  </a:cubicBezTo>
                  <a:cubicBezTo>
                    <a:pt x="393401" y="379849"/>
                    <a:pt x="391959" y="379417"/>
                    <a:pt x="391274" y="378191"/>
                  </a:cubicBezTo>
                  <a:close/>
                  <a:moveTo>
                    <a:pt x="600988" y="3583"/>
                  </a:moveTo>
                  <a:cubicBezTo>
                    <a:pt x="600303" y="2393"/>
                    <a:pt x="600808" y="914"/>
                    <a:pt x="601998" y="301"/>
                  </a:cubicBezTo>
                  <a:cubicBezTo>
                    <a:pt x="603187" y="-348"/>
                    <a:pt x="604630" y="85"/>
                    <a:pt x="605315" y="1275"/>
                  </a:cubicBezTo>
                  <a:cubicBezTo>
                    <a:pt x="605315" y="1275"/>
                    <a:pt x="658681" y="98632"/>
                    <a:pt x="681758" y="145255"/>
                  </a:cubicBezTo>
                  <a:cubicBezTo>
                    <a:pt x="686157" y="148248"/>
                    <a:pt x="715256" y="168765"/>
                    <a:pt x="737216" y="205941"/>
                  </a:cubicBezTo>
                  <a:cubicBezTo>
                    <a:pt x="737901" y="207131"/>
                    <a:pt x="737504" y="208609"/>
                    <a:pt x="736314" y="209294"/>
                  </a:cubicBezTo>
                  <a:cubicBezTo>
                    <a:pt x="735124" y="209979"/>
                    <a:pt x="733718" y="209583"/>
                    <a:pt x="732997" y="208393"/>
                  </a:cubicBezTo>
                  <a:cubicBezTo>
                    <a:pt x="709920" y="169162"/>
                    <a:pt x="678549" y="148969"/>
                    <a:pt x="678549" y="148969"/>
                  </a:cubicBezTo>
                  <a:cubicBezTo>
                    <a:pt x="678152" y="148717"/>
                    <a:pt x="677828" y="148392"/>
                    <a:pt x="677647" y="147996"/>
                  </a:cubicBezTo>
                  <a:cubicBezTo>
                    <a:pt x="654787" y="101625"/>
                    <a:pt x="600988" y="3583"/>
                    <a:pt x="600988" y="3583"/>
                  </a:cubicBezTo>
                  <a:close/>
                  <a:moveTo>
                    <a:pt x="900451" y="182143"/>
                  </a:moveTo>
                  <a:cubicBezTo>
                    <a:pt x="901821" y="181998"/>
                    <a:pt x="902975" y="182936"/>
                    <a:pt x="903155" y="184306"/>
                  </a:cubicBezTo>
                  <a:cubicBezTo>
                    <a:pt x="903263" y="185640"/>
                    <a:pt x="902254" y="186902"/>
                    <a:pt x="900991" y="187047"/>
                  </a:cubicBezTo>
                  <a:cubicBezTo>
                    <a:pt x="900991" y="187047"/>
                    <a:pt x="801327" y="198225"/>
                    <a:pt x="696001" y="226025"/>
                  </a:cubicBezTo>
                  <a:cubicBezTo>
                    <a:pt x="694703" y="226386"/>
                    <a:pt x="693369" y="225593"/>
                    <a:pt x="693080" y="224295"/>
                  </a:cubicBezTo>
                  <a:cubicBezTo>
                    <a:pt x="692684" y="223033"/>
                    <a:pt x="693477" y="221698"/>
                    <a:pt x="694775" y="221302"/>
                  </a:cubicBezTo>
                  <a:cubicBezTo>
                    <a:pt x="800389" y="193393"/>
                    <a:pt x="900451" y="182143"/>
                    <a:pt x="900451" y="182143"/>
                  </a:cubicBezTo>
                  <a:close/>
                </a:path>
              </a:pathLst>
            </a:custGeom>
            <a:solidFill>
              <a:srgbClr val="182F59">
                <a:alpha val="54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20" name="Freeform 19">
              <a:extLst>
                <a:ext uri="{FF2B5EF4-FFF2-40B4-BE49-F238E27FC236}">
                  <a16:creationId xmlns:a16="http://schemas.microsoft.com/office/drawing/2014/main" id="{8A6EF9B9-49C0-0B4C-828D-5C07CB325E52}"/>
                </a:ext>
              </a:extLst>
            </p:cNvPr>
            <p:cNvSpPr/>
            <p:nvPr/>
          </p:nvSpPr>
          <p:spPr>
            <a:xfrm>
              <a:off x="11081299" y="12012545"/>
              <a:ext cx="91948" cy="55890"/>
            </a:xfrm>
            <a:custGeom>
              <a:avLst/>
              <a:gdLst>
                <a:gd name="connsiteX0" fmla="*/ 0 w 91948"/>
                <a:gd name="connsiteY0" fmla="*/ 50698 h 55890"/>
                <a:gd name="connsiteX1" fmla="*/ 88955 w 91948"/>
                <a:gd name="connsiteY1" fmla="*/ 0 h 55890"/>
                <a:gd name="connsiteX2" fmla="*/ 91948 w 91948"/>
                <a:gd name="connsiteY2" fmla="*/ 4507 h 55890"/>
                <a:gd name="connsiteX3" fmla="*/ 2596 w 91948"/>
                <a:gd name="connsiteY3" fmla="*/ 55890 h 55890"/>
                <a:gd name="connsiteX4" fmla="*/ 0 w 91948"/>
                <a:gd name="connsiteY4" fmla="*/ 50698 h 55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48" h="55890">
                  <a:moveTo>
                    <a:pt x="0" y="50698"/>
                  </a:moveTo>
                  <a:cubicBezTo>
                    <a:pt x="10385" y="34760"/>
                    <a:pt x="35048" y="8510"/>
                    <a:pt x="88955" y="0"/>
                  </a:cubicBezTo>
                  <a:cubicBezTo>
                    <a:pt x="89929" y="1442"/>
                    <a:pt x="90939" y="2921"/>
                    <a:pt x="91948" y="4507"/>
                  </a:cubicBezTo>
                  <a:cubicBezTo>
                    <a:pt x="35301" y="12801"/>
                    <a:pt x="11430" y="41070"/>
                    <a:pt x="2596" y="55890"/>
                  </a:cubicBezTo>
                  <a:cubicBezTo>
                    <a:pt x="1659" y="54051"/>
                    <a:pt x="865" y="52356"/>
                    <a:pt x="0" y="50698"/>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sp>
          <p:nvSpPr>
            <p:cNvPr id="21" name="Freeform 20">
              <a:extLst>
                <a:ext uri="{FF2B5EF4-FFF2-40B4-BE49-F238E27FC236}">
                  <a16:creationId xmlns:a16="http://schemas.microsoft.com/office/drawing/2014/main" id="{06DB4FE7-EE66-396D-E5AC-81D14EDEC586}"/>
                </a:ext>
              </a:extLst>
            </p:cNvPr>
            <p:cNvSpPr/>
            <p:nvPr/>
          </p:nvSpPr>
          <p:spPr>
            <a:xfrm>
              <a:off x="10254666" y="12029744"/>
              <a:ext cx="728049" cy="173968"/>
            </a:xfrm>
            <a:custGeom>
              <a:avLst/>
              <a:gdLst>
                <a:gd name="connsiteX0" fmla="*/ 728050 w 728049"/>
                <a:gd name="connsiteY0" fmla="*/ 52573 h 173968"/>
                <a:gd name="connsiteX1" fmla="*/ 726283 w 728049"/>
                <a:gd name="connsiteY1" fmla="*/ 0 h 173968"/>
                <a:gd name="connsiteX2" fmla="*/ 0 w 728049"/>
                <a:gd name="connsiteY2" fmla="*/ 63066 h 173968"/>
                <a:gd name="connsiteX3" fmla="*/ 6743 w 728049"/>
                <a:gd name="connsiteY3" fmla="*/ 120326 h 173968"/>
                <a:gd name="connsiteX4" fmla="*/ 371687 w 728049"/>
                <a:gd name="connsiteY4" fmla="*/ 167742 h 173968"/>
                <a:gd name="connsiteX5" fmla="*/ 728050 w 728049"/>
                <a:gd name="connsiteY5" fmla="*/ 52573 h 17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049" h="173968">
                  <a:moveTo>
                    <a:pt x="728050" y="52573"/>
                  </a:moveTo>
                  <a:lnTo>
                    <a:pt x="726283" y="0"/>
                  </a:lnTo>
                  <a:lnTo>
                    <a:pt x="0" y="63066"/>
                  </a:lnTo>
                  <a:cubicBezTo>
                    <a:pt x="0" y="63066"/>
                    <a:pt x="2596" y="86431"/>
                    <a:pt x="6743" y="120326"/>
                  </a:cubicBezTo>
                  <a:cubicBezTo>
                    <a:pt x="6743" y="120326"/>
                    <a:pt x="57801" y="195723"/>
                    <a:pt x="371687" y="167742"/>
                  </a:cubicBezTo>
                  <a:cubicBezTo>
                    <a:pt x="589983" y="148235"/>
                    <a:pt x="686186" y="95410"/>
                    <a:pt x="728050" y="52573"/>
                  </a:cubicBezTo>
                  <a:close/>
                </a:path>
              </a:pathLst>
            </a:custGeom>
            <a:solidFill>
              <a:srgbClr val="F7B763"/>
            </a:solidFill>
            <a:ln w="9231" cap="flat">
              <a:noFill/>
              <a:prstDash val="solid"/>
              <a:miter/>
            </a:ln>
          </p:spPr>
          <p:txBody>
            <a:bodyPr rtlCol="0" anchor="ctr"/>
            <a:lstStyle/>
            <a:p>
              <a:endParaRPr lang="en-US" dirty="0">
                <a:latin typeface="Roboto Condensed" panose="02000000000000000000" pitchFamily="2" charset="0"/>
              </a:endParaRPr>
            </a:p>
          </p:txBody>
        </p:sp>
        <p:sp>
          <p:nvSpPr>
            <p:cNvPr id="22" name="Freeform 21">
              <a:extLst>
                <a:ext uri="{FF2B5EF4-FFF2-40B4-BE49-F238E27FC236}">
                  <a16:creationId xmlns:a16="http://schemas.microsoft.com/office/drawing/2014/main" id="{78260578-13AB-DBA7-EF30-40ADBD63A791}"/>
                </a:ext>
              </a:extLst>
            </p:cNvPr>
            <p:cNvSpPr/>
            <p:nvPr/>
          </p:nvSpPr>
          <p:spPr>
            <a:xfrm>
              <a:off x="10254592" y="11961509"/>
              <a:ext cx="726434" cy="202552"/>
            </a:xfrm>
            <a:custGeom>
              <a:avLst/>
              <a:gdLst>
                <a:gd name="connsiteX0" fmla="*/ 1120 w 726434"/>
                <a:gd name="connsiteY0" fmla="*/ 123909 h 202552"/>
                <a:gd name="connsiteX1" fmla="*/ 386834 w 726434"/>
                <a:gd name="connsiteY1" fmla="*/ 2213 h 202552"/>
                <a:gd name="connsiteX2" fmla="*/ 726357 w 726434"/>
                <a:gd name="connsiteY2" fmla="*/ 68235 h 202552"/>
                <a:gd name="connsiteX3" fmla="*/ 352074 w 726434"/>
                <a:gd name="connsiteY3" fmla="*/ 197900 h 202552"/>
                <a:gd name="connsiteX4" fmla="*/ 1120 w 726434"/>
                <a:gd name="connsiteY4" fmla="*/ 123909 h 202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434" h="202552">
                  <a:moveTo>
                    <a:pt x="1120" y="123909"/>
                  </a:moveTo>
                  <a:cubicBezTo>
                    <a:pt x="24089" y="72166"/>
                    <a:pt x="157576" y="14653"/>
                    <a:pt x="386834" y="2213"/>
                  </a:cubicBezTo>
                  <a:cubicBezTo>
                    <a:pt x="630731" y="-11057"/>
                    <a:pt x="729602" y="38451"/>
                    <a:pt x="726357" y="68235"/>
                  </a:cubicBezTo>
                  <a:cubicBezTo>
                    <a:pt x="723148" y="97947"/>
                    <a:pt x="640214" y="175112"/>
                    <a:pt x="352074" y="197900"/>
                  </a:cubicBezTo>
                  <a:cubicBezTo>
                    <a:pt x="51746" y="221663"/>
                    <a:pt x="-9517" y="147852"/>
                    <a:pt x="1120" y="123909"/>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sp>
          <p:nvSpPr>
            <p:cNvPr id="23" name="Freeform 22">
              <a:extLst>
                <a:ext uri="{FF2B5EF4-FFF2-40B4-BE49-F238E27FC236}">
                  <a16:creationId xmlns:a16="http://schemas.microsoft.com/office/drawing/2014/main" id="{EA6FEC0D-8E14-456E-35A4-B7D6BB55AE46}"/>
                </a:ext>
              </a:extLst>
            </p:cNvPr>
            <p:cNvSpPr/>
            <p:nvPr/>
          </p:nvSpPr>
          <p:spPr>
            <a:xfrm>
              <a:off x="9665440" y="11714589"/>
              <a:ext cx="835125" cy="847770"/>
            </a:xfrm>
            <a:custGeom>
              <a:avLst/>
              <a:gdLst>
                <a:gd name="connsiteX0" fmla="*/ 227346 w 835125"/>
                <a:gd name="connsiteY0" fmla="*/ 143807 h 847770"/>
                <a:gd name="connsiteX1" fmla="*/ 0 w 835125"/>
                <a:gd name="connsiteY1" fmla="*/ 83194 h 847770"/>
                <a:gd name="connsiteX2" fmla="*/ 135470 w 835125"/>
                <a:gd name="connsiteY2" fmla="*/ 44 h 847770"/>
                <a:gd name="connsiteX3" fmla="*/ 230520 w 835125"/>
                <a:gd name="connsiteY3" fmla="*/ 124985 h 847770"/>
                <a:gd name="connsiteX4" fmla="*/ 357372 w 835125"/>
                <a:gd name="connsiteY4" fmla="*/ 132882 h 847770"/>
                <a:gd name="connsiteX5" fmla="*/ 365846 w 835125"/>
                <a:gd name="connsiteY5" fmla="*/ 268388 h 847770"/>
                <a:gd name="connsiteX6" fmla="*/ 504633 w 835125"/>
                <a:gd name="connsiteY6" fmla="*/ 308882 h 847770"/>
                <a:gd name="connsiteX7" fmla="*/ 480222 w 835125"/>
                <a:gd name="connsiteY7" fmla="*/ 448823 h 847770"/>
                <a:gd name="connsiteX8" fmla="*/ 616378 w 835125"/>
                <a:gd name="connsiteY8" fmla="*/ 438943 h 847770"/>
                <a:gd name="connsiteX9" fmla="*/ 639058 w 835125"/>
                <a:gd name="connsiteY9" fmla="*/ 564425 h 847770"/>
                <a:gd name="connsiteX10" fmla="*/ 758338 w 835125"/>
                <a:gd name="connsiteY10" fmla="*/ 605964 h 847770"/>
                <a:gd name="connsiteX11" fmla="*/ 738146 w 835125"/>
                <a:gd name="connsiteY11" fmla="*/ 688249 h 847770"/>
                <a:gd name="connsiteX12" fmla="*/ 830491 w 835125"/>
                <a:gd name="connsiteY12" fmla="*/ 723117 h 847770"/>
                <a:gd name="connsiteX13" fmla="*/ 796884 w 835125"/>
                <a:gd name="connsiteY13" fmla="*/ 824837 h 847770"/>
                <a:gd name="connsiteX14" fmla="*/ 763783 w 835125"/>
                <a:gd name="connsiteY14" fmla="*/ 832986 h 847770"/>
                <a:gd name="connsiteX15" fmla="*/ 712833 w 835125"/>
                <a:gd name="connsiteY15" fmla="*/ 698273 h 847770"/>
                <a:gd name="connsiteX16" fmla="*/ 707316 w 835125"/>
                <a:gd name="connsiteY16" fmla="*/ 692648 h 847770"/>
                <a:gd name="connsiteX17" fmla="*/ 626149 w 835125"/>
                <a:gd name="connsiteY17" fmla="*/ 586818 h 847770"/>
                <a:gd name="connsiteX18" fmla="*/ 511160 w 835125"/>
                <a:gd name="connsiteY18" fmla="*/ 542033 h 847770"/>
                <a:gd name="connsiteX19" fmla="*/ 475895 w 835125"/>
                <a:gd name="connsiteY19" fmla="*/ 461263 h 847770"/>
                <a:gd name="connsiteX20" fmla="*/ 475535 w 835125"/>
                <a:gd name="connsiteY20" fmla="*/ 462165 h 847770"/>
                <a:gd name="connsiteX21" fmla="*/ 351531 w 835125"/>
                <a:gd name="connsiteY21" fmla="*/ 272463 h 84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35125" h="847770">
                  <a:moveTo>
                    <a:pt x="227346" y="143807"/>
                  </a:moveTo>
                  <a:lnTo>
                    <a:pt x="0" y="83194"/>
                  </a:lnTo>
                  <a:cubicBezTo>
                    <a:pt x="0" y="83194"/>
                    <a:pt x="91479" y="2532"/>
                    <a:pt x="135470" y="44"/>
                  </a:cubicBezTo>
                  <a:cubicBezTo>
                    <a:pt x="173512" y="-2084"/>
                    <a:pt x="211192" y="73855"/>
                    <a:pt x="230520" y="124985"/>
                  </a:cubicBezTo>
                  <a:cubicBezTo>
                    <a:pt x="263080" y="119504"/>
                    <a:pt x="330725" y="111355"/>
                    <a:pt x="357372" y="132882"/>
                  </a:cubicBezTo>
                  <a:cubicBezTo>
                    <a:pt x="385245" y="155418"/>
                    <a:pt x="372733" y="234638"/>
                    <a:pt x="365846" y="268388"/>
                  </a:cubicBezTo>
                  <a:cubicBezTo>
                    <a:pt x="402589" y="270660"/>
                    <a:pt x="485739" y="279062"/>
                    <a:pt x="504633" y="308882"/>
                  </a:cubicBezTo>
                  <a:cubicBezTo>
                    <a:pt x="518840" y="331346"/>
                    <a:pt x="491652" y="415866"/>
                    <a:pt x="480222" y="448823"/>
                  </a:cubicBezTo>
                  <a:cubicBezTo>
                    <a:pt x="509321" y="442549"/>
                    <a:pt x="600151" y="424556"/>
                    <a:pt x="616378" y="438943"/>
                  </a:cubicBezTo>
                  <a:cubicBezTo>
                    <a:pt x="632027" y="452826"/>
                    <a:pt x="637327" y="524149"/>
                    <a:pt x="639058" y="564425"/>
                  </a:cubicBezTo>
                  <a:cubicBezTo>
                    <a:pt x="727869" y="548199"/>
                    <a:pt x="759528" y="558007"/>
                    <a:pt x="758338" y="605964"/>
                  </a:cubicBezTo>
                  <a:cubicBezTo>
                    <a:pt x="758230" y="608416"/>
                    <a:pt x="752172" y="662179"/>
                    <a:pt x="738146" y="688249"/>
                  </a:cubicBezTo>
                  <a:cubicBezTo>
                    <a:pt x="768326" y="693045"/>
                    <a:pt x="813327" y="704331"/>
                    <a:pt x="830491" y="723117"/>
                  </a:cubicBezTo>
                  <a:cubicBezTo>
                    <a:pt x="850070" y="744464"/>
                    <a:pt x="801572" y="817698"/>
                    <a:pt x="796884" y="824837"/>
                  </a:cubicBezTo>
                  <a:cubicBezTo>
                    <a:pt x="795298" y="827145"/>
                    <a:pt x="777882" y="869513"/>
                    <a:pt x="763783" y="832986"/>
                  </a:cubicBezTo>
                  <a:cubicBezTo>
                    <a:pt x="759961" y="823070"/>
                    <a:pt x="724912" y="732024"/>
                    <a:pt x="712833" y="698273"/>
                  </a:cubicBezTo>
                  <a:cubicBezTo>
                    <a:pt x="711030" y="696831"/>
                    <a:pt x="709227" y="694956"/>
                    <a:pt x="707316" y="692648"/>
                  </a:cubicBezTo>
                  <a:cubicBezTo>
                    <a:pt x="700645" y="684283"/>
                    <a:pt x="654527" y="626842"/>
                    <a:pt x="626149" y="586818"/>
                  </a:cubicBezTo>
                  <a:lnTo>
                    <a:pt x="511160" y="542033"/>
                  </a:lnTo>
                  <a:lnTo>
                    <a:pt x="475895" y="461263"/>
                  </a:lnTo>
                  <a:cubicBezTo>
                    <a:pt x="475679" y="461876"/>
                    <a:pt x="475535" y="462165"/>
                    <a:pt x="475535" y="462165"/>
                  </a:cubicBezTo>
                  <a:lnTo>
                    <a:pt x="351531" y="272463"/>
                  </a:lnTo>
                  <a:close/>
                </a:path>
              </a:pathLst>
            </a:custGeom>
            <a:solidFill>
              <a:srgbClr val="3F986D"/>
            </a:solidFill>
            <a:ln w="9231" cap="flat">
              <a:noFill/>
              <a:prstDash val="solid"/>
              <a:miter/>
            </a:ln>
          </p:spPr>
          <p:txBody>
            <a:bodyPr rtlCol="0" anchor="ctr"/>
            <a:lstStyle/>
            <a:p>
              <a:endParaRPr lang="en-US" dirty="0">
                <a:latin typeface="Roboto Condensed" panose="02000000000000000000" pitchFamily="2" charset="0"/>
              </a:endParaRPr>
            </a:p>
          </p:txBody>
        </p:sp>
        <p:sp>
          <p:nvSpPr>
            <p:cNvPr id="24" name="Freeform 23">
              <a:extLst>
                <a:ext uri="{FF2B5EF4-FFF2-40B4-BE49-F238E27FC236}">
                  <a16:creationId xmlns:a16="http://schemas.microsoft.com/office/drawing/2014/main" id="{E26F30FA-733A-4041-D587-28439360570A}"/>
                </a:ext>
              </a:extLst>
            </p:cNvPr>
            <p:cNvSpPr/>
            <p:nvPr/>
          </p:nvSpPr>
          <p:spPr>
            <a:xfrm>
              <a:off x="9665440" y="11714591"/>
              <a:ext cx="835126" cy="847770"/>
            </a:xfrm>
            <a:custGeom>
              <a:avLst/>
              <a:gdLst>
                <a:gd name="connsiteX0" fmla="*/ 227346 w 835125"/>
                <a:gd name="connsiteY0" fmla="*/ 143807 h 847770"/>
                <a:gd name="connsiteX1" fmla="*/ 0 w 835125"/>
                <a:gd name="connsiteY1" fmla="*/ 83194 h 847770"/>
                <a:gd name="connsiteX2" fmla="*/ 135470 w 835125"/>
                <a:gd name="connsiteY2" fmla="*/ 44 h 847770"/>
                <a:gd name="connsiteX3" fmla="*/ 230520 w 835125"/>
                <a:gd name="connsiteY3" fmla="*/ 124985 h 847770"/>
                <a:gd name="connsiteX4" fmla="*/ 357372 w 835125"/>
                <a:gd name="connsiteY4" fmla="*/ 132882 h 847770"/>
                <a:gd name="connsiteX5" fmla="*/ 365846 w 835125"/>
                <a:gd name="connsiteY5" fmla="*/ 268388 h 847770"/>
                <a:gd name="connsiteX6" fmla="*/ 504633 w 835125"/>
                <a:gd name="connsiteY6" fmla="*/ 308882 h 847770"/>
                <a:gd name="connsiteX7" fmla="*/ 480222 w 835125"/>
                <a:gd name="connsiteY7" fmla="*/ 448823 h 847770"/>
                <a:gd name="connsiteX8" fmla="*/ 616378 w 835125"/>
                <a:gd name="connsiteY8" fmla="*/ 438943 h 847770"/>
                <a:gd name="connsiteX9" fmla="*/ 639058 w 835125"/>
                <a:gd name="connsiteY9" fmla="*/ 564425 h 847770"/>
                <a:gd name="connsiteX10" fmla="*/ 758338 w 835125"/>
                <a:gd name="connsiteY10" fmla="*/ 605964 h 847770"/>
                <a:gd name="connsiteX11" fmla="*/ 738146 w 835125"/>
                <a:gd name="connsiteY11" fmla="*/ 688249 h 847770"/>
                <a:gd name="connsiteX12" fmla="*/ 830491 w 835125"/>
                <a:gd name="connsiteY12" fmla="*/ 723117 h 847770"/>
                <a:gd name="connsiteX13" fmla="*/ 796884 w 835125"/>
                <a:gd name="connsiteY13" fmla="*/ 824837 h 847770"/>
                <a:gd name="connsiteX14" fmla="*/ 763783 w 835125"/>
                <a:gd name="connsiteY14" fmla="*/ 832986 h 847770"/>
                <a:gd name="connsiteX15" fmla="*/ 712833 w 835125"/>
                <a:gd name="connsiteY15" fmla="*/ 698273 h 847770"/>
                <a:gd name="connsiteX16" fmla="*/ 707316 w 835125"/>
                <a:gd name="connsiteY16" fmla="*/ 692648 h 847770"/>
                <a:gd name="connsiteX17" fmla="*/ 626149 w 835125"/>
                <a:gd name="connsiteY17" fmla="*/ 586818 h 847770"/>
                <a:gd name="connsiteX18" fmla="*/ 511160 w 835125"/>
                <a:gd name="connsiteY18" fmla="*/ 542033 h 847770"/>
                <a:gd name="connsiteX19" fmla="*/ 475895 w 835125"/>
                <a:gd name="connsiteY19" fmla="*/ 461263 h 847770"/>
                <a:gd name="connsiteX20" fmla="*/ 475535 w 835125"/>
                <a:gd name="connsiteY20" fmla="*/ 462165 h 847770"/>
                <a:gd name="connsiteX21" fmla="*/ 351531 w 835125"/>
                <a:gd name="connsiteY21" fmla="*/ 272463 h 84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35125" h="847770">
                  <a:moveTo>
                    <a:pt x="227346" y="143807"/>
                  </a:moveTo>
                  <a:lnTo>
                    <a:pt x="0" y="83194"/>
                  </a:lnTo>
                  <a:cubicBezTo>
                    <a:pt x="0" y="83194"/>
                    <a:pt x="91479" y="2532"/>
                    <a:pt x="135470" y="44"/>
                  </a:cubicBezTo>
                  <a:cubicBezTo>
                    <a:pt x="173512" y="-2084"/>
                    <a:pt x="211192" y="73855"/>
                    <a:pt x="230520" y="124985"/>
                  </a:cubicBezTo>
                  <a:cubicBezTo>
                    <a:pt x="263080" y="119504"/>
                    <a:pt x="330725" y="111355"/>
                    <a:pt x="357372" y="132882"/>
                  </a:cubicBezTo>
                  <a:cubicBezTo>
                    <a:pt x="385245" y="155418"/>
                    <a:pt x="372733" y="234638"/>
                    <a:pt x="365846" y="268388"/>
                  </a:cubicBezTo>
                  <a:cubicBezTo>
                    <a:pt x="402589" y="270660"/>
                    <a:pt x="485739" y="279062"/>
                    <a:pt x="504633" y="308882"/>
                  </a:cubicBezTo>
                  <a:cubicBezTo>
                    <a:pt x="518840" y="331346"/>
                    <a:pt x="491652" y="415866"/>
                    <a:pt x="480222" y="448823"/>
                  </a:cubicBezTo>
                  <a:cubicBezTo>
                    <a:pt x="509321" y="442549"/>
                    <a:pt x="600151" y="424556"/>
                    <a:pt x="616378" y="438943"/>
                  </a:cubicBezTo>
                  <a:cubicBezTo>
                    <a:pt x="632027" y="452826"/>
                    <a:pt x="637327" y="524149"/>
                    <a:pt x="639058" y="564425"/>
                  </a:cubicBezTo>
                  <a:cubicBezTo>
                    <a:pt x="727869" y="548199"/>
                    <a:pt x="759528" y="558007"/>
                    <a:pt x="758338" y="605964"/>
                  </a:cubicBezTo>
                  <a:cubicBezTo>
                    <a:pt x="758230" y="608416"/>
                    <a:pt x="752172" y="662179"/>
                    <a:pt x="738146" y="688249"/>
                  </a:cubicBezTo>
                  <a:cubicBezTo>
                    <a:pt x="768326" y="693045"/>
                    <a:pt x="813327" y="704331"/>
                    <a:pt x="830491" y="723117"/>
                  </a:cubicBezTo>
                  <a:cubicBezTo>
                    <a:pt x="850070" y="744464"/>
                    <a:pt x="801572" y="817698"/>
                    <a:pt x="796884" y="824837"/>
                  </a:cubicBezTo>
                  <a:cubicBezTo>
                    <a:pt x="795298" y="827145"/>
                    <a:pt x="777882" y="869513"/>
                    <a:pt x="763783" y="832986"/>
                  </a:cubicBezTo>
                  <a:cubicBezTo>
                    <a:pt x="759961" y="823070"/>
                    <a:pt x="724912" y="732024"/>
                    <a:pt x="712833" y="698273"/>
                  </a:cubicBezTo>
                  <a:cubicBezTo>
                    <a:pt x="711030" y="696831"/>
                    <a:pt x="709227" y="694956"/>
                    <a:pt x="707316" y="692648"/>
                  </a:cubicBezTo>
                  <a:cubicBezTo>
                    <a:pt x="700645" y="684283"/>
                    <a:pt x="654527" y="626842"/>
                    <a:pt x="626149" y="586818"/>
                  </a:cubicBezTo>
                  <a:lnTo>
                    <a:pt x="511160" y="542033"/>
                  </a:lnTo>
                  <a:lnTo>
                    <a:pt x="475895" y="461263"/>
                  </a:lnTo>
                  <a:cubicBezTo>
                    <a:pt x="475679" y="461876"/>
                    <a:pt x="475535" y="462165"/>
                    <a:pt x="475535" y="462165"/>
                  </a:cubicBezTo>
                  <a:lnTo>
                    <a:pt x="351531" y="272463"/>
                  </a:lnTo>
                  <a:close/>
                </a:path>
              </a:pathLst>
            </a:custGeom>
            <a:solidFill>
              <a:srgbClr val="C0CD60">
                <a:alpha val="35000"/>
              </a:srgbClr>
            </a:solidFill>
            <a:ln w="9231" cap="flat">
              <a:noFill/>
              <a:prstDash val="solid"/>
              <a:miter/>
            </a:ln>
          </p:spPr>
          <p:txBody>
            <a:bodyPr rtlCol="0" anchor="ctr"/>
            <a:lstStyle/>
            <a:p>
              <a:endParaRPr lang="en-US" dirty="0">
                <a:latin typeface="Roboto Condensed" panose="02000000000000000000" pitchFamily="2" charset="0"/>
              </a:endParaRPr>
            </a:p>
          </p:txBody>
        </p:sp>
        <p:grpSp>
          <p:nvGrpSpPr>
            <p:cNvPr id="25" name="Graphic 8">
              <a:extLst>
                <a:ext uri="{FF2B5EF4-FFF2-40B4-BE49-F238E27FC236}">
                  <a16:creationId xmlns:a16="http://schemas.microsoft.com/office/drawing/2014/main" id="{93A45DCF-07A8-EA8B-4016-D395C6D0684A}"/>
                </a:ext>
              </a:extLst>
            </p:cNvPr>
            <p:cNvGrpSpPr/>
            <p:nvPr/>
          </p:nvGrpSpPr>
          <p:grpSpPr>
            <a:xfrm>
              <a:off x="9258631" y="12297079"/>
              <a:ext cx="225725" cy="412108"/>
              <a:chOff x="9258631" y="12297079"/>
              <a:chExt cx="225725" cy="412108"/>
            </a:xfrm>
          </p:grpSpPr>
          <p:sp>
            <p:nvSpPr>
              <p:cNvPr id="51" name="Freeform 50">
                <a:extLst>
                  <a:ext uri="{FF2B5EF4-FFF2-40B4-BE49-F238E27FC236}">
                    <a16:creationId xmlns:a16="http://schemas.microsoft.com/office/drawing/2014/main" id="{1F5B15B8-9C20-76C9-AB7F-55CCD33941F9}"/>
                  </a:ext>
                </a:extLst>
              </p:cNvPr>
              <p:cNvSpPr/>
              <p:nvPr/>
            </p:nvSpPr>
            <p:spPr>
              <a:xfrm>
                <a:off x="9258631" y="12297079"/>
                <a:ext cx="225725" cy="412108"/>
              </a:xfrm>
              <a:custGeom>
                <a:avLst/>
                <a:gdLst>
                  <a:gd name="connsiteX0" fmla="*/ 191254 w 225725"/>
                  <a:gd name="connsiteY0" fmla="*/ 0 h 412108"/>
                  <a:gd name="connsiteX1" fmla="*/ 2 w 225725"/>
                  <a:gd name="connsiteY1" fmla="*/ 404320 h 412108"/>
                  <a:gd name="connsiteX2" fmla="*/ 225726 w 225725"/>
                  <a:gd name="connsiteY2" fmla="*/ 412108 h 412108"/>
                </a:gdLst>
                <a:ahLst/>
                <a:cxnLst>
                  <a:cxn ang="0">
                    <a:pos x="connsiteX0" y="connsiteY0"/>
                  </a:cxn>
                  <a:cxn ang="0">
                    <a:pos x="connsiteX1" y="connsiteY1"/>
                  </a:cxn>
                  <a:cxn ang="0">
                    <a:pos x="connsiteX2" y="connsiteY2"/>
                  </a:cxn>
                </a:cxnLst>
                <a:rect l="l" t="t" r="r" b="b"/>
                <a:pathLst>
                  <a:path w="225725" h="412108">
                    <a:moveTo>
                      <a:pt x="191254" y="0"/>
                    </a:moveTo>
                    <a:cubicBezTo>
                      <a:pt x="191254" y="0"/>
                      <a:pt x="795" y="398190"/>
                      <a:pt x="2" y="404320"/>
                    </a:cubicBezTo>
                    <a:cubicBezTo>
                      <a:pt x="-719" y="410450"/>
                      <a:pt x="225726" y="412108"/>
                      <a:pt x="225726" y="412108"/>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54" name="Freeform 53">
                <a:extLst>
                  <a:ext uri="{FF2B5EF4-FFF2-40B4-BE49-F238E27FC236}">
                    <a16:creationId xmlns:a16="http://schemas.microsoft.com/office/drawing/2014/main" id="{04052F8F-D924-E48F-9EAE-E12954C6E2D7}"/>
                  </a:ext>
                </a:extLst>
              </p:cNvPr>
              <p:cNvSpPr/>
              <p:nvPr/>
            </p:nvSpPr>
            <p:spPr>
              <a:xfrm>
                <a:off x="9258631" y="12297079"/>
                <a:ext cx="225725" cy="412108"/>
              </a:xfrm>
              <a:custGeom>
                <a:avLst/>
                <a:gdLst>
                  <a:gd name="connsiteX0" fmla="*/ 191254 w 225725"/>
                  <a:gd name="connsiteY0" fmla="*/ 0 h 412108"/>
                  <a:gd name="connsiteX1" fmla="*/ 2 w 225725"/>
                  <a:gd name="connsiteY1" fmla="*/ 404320 h 412108"/>
                  <a:gd name="connsiteX2" fmla="*/ 225726 w 225725"/>
                  <a:gd name="connsiteY2" fmla="*/ 412108 h 412108"/>
                </a:gdLst>
                <a:ahLst/>
                <a:cxnLst>
                  <a:cxn ang="0">
                    <a:pos x="connsiteX0" y="connsiteY0"/>
                  </a:cxn>
                  <a:cxn ang="0">
                    <a:pos x="connsiteX1" y="connsiteY1"/>
                  </a:cxn>
                  <a:cxn ang="0">
                    <a:pos x="connsiteX2" y="connsiteY2"/>
                  </a:cxn>
                </a:cxnLst>
                <a:rect l="l" t="t" r="r" b="b"/>
                <a:pathLst>
                  <a:path w="225725" h="412108">
                    <a:moveTo>
                      <a:pt x="191254" y="0"/>
                    </a:moveTo>
                    <a:cubicBezTo>
                      <a:pt x="191254" y="0"/>
                      <a:pt x="795" y="398190"/>
                      <a:pt x="2" y="404320"/>
                    </a:cubicBezTo>
                    <a:cubicBezTo>
                      <a:pt x="-719" y="410450"/>
                      <a:pt x="225726" y="412108"/>
                      <a:pt x="225726" y="412108"/>
                    </a:cubicBezTo>
                    <a:close/>
                  </a:path>
                </a:pathLst>
              </a:custGeom>
              <a:solidFill>
                <a:srgbClr val="F7B763">
                  <a:alpha val="29000"/>
                </a:srgbClr>
              </a:solidFill>
              <a:ln w="9231" cap="flat">
                <a:noFill/>
                <a:prstDash val="solid"/>
                <a:miter/>
              </a:ln>
            </p:spPr>
            <p:txBody>
              <a:bodyPr rtlCol="0" anchor="ctr"/>
              <a:lstStyle/>
              <a:p>
                <a:endParaRPr lang="en-US" dirty="0">
                  <a:latin typeface="Roboto Condensed" panose="02000000000000000000" pitchFamily="2" charset="0"/>
                </a:endParaRPr>
              </a:p>
            </p:txBody>
          </p:sp>
        </p:grpSp>
        <p:sp>
          <p:nvSpPr>
            <p:cNvPr id="26" name="Freeform 25">
              <a:extLst>
                <a:ext uri="{FF2B5EF4-FFF2-40B4-BE49-F238E27FC236}">
                  <a16:creationId xmlns:a16="http://schemas.microsoft.com/office/drawing/2014/main" id="{A5E7A887-0B26-37EE-A1C0-98B3ACDA15D5}"/>
                </a:ext>
              </a:extLst>
            </p:cNvPr>
            <p:cNvSpPr/>
            <p:nvPr/>
          </p:nvSpPr>
          <p:spPr>
            <a:xfrm>
              <a:off x="9474738" y="11783091"/>
              <a:ext cx="982869" cy="803246"/>
            </a:xfrm>
            <a:custGeom>
              <a:avLst/>
              <a:gdLst>
                <a:gd name="connsiteX0" fmla="*/ 577390 w 982869"/>
                <a:gd name="connsiteY0" fmla="*/ 230355 h 803246"/>
                <a:gd name="connsiteX1" fmla="*/ 434491 w 982869"/>
                <a:gd name="connsiteY1" fmla="*/ 62973 h 803246"/>
                <a:gd name="connsiteX2" fmla="*/ 227518 w 982869"/>
                <a:gd name="connsiteY2" fmla="*/ 4811 h 803246"/>
                <a:gd name="connsiteX3" fmla="*/ 42540 w 982869"/>
                <a:gd name="connsiteY3" fmla="*/ 124524 h 803246"/>
                <a:gd name="connsiteX4" fmla="*/ 35761 w 982869"/>
                <a:gd name="connsiteY4" fmla="*/ 341919 h 803246"/>
                <a:gd name="connsiteX5" fmla="*/ 251424 w 982869"/>
                <a:gd name="connsiteY5" fmla="*/ 364275 h 803246"/>
                <a:gd name="connsiteX6" fmla="*/ 254129 w 982869"/>
                <a:gd name="connsiteY6" fmla="*/ 636622 h 803246"/>
                <a:gd name="connsiteX7" fmla="*/ 982647 w 982869"/>
                <a:gd name="connsiteY7" fmla="*/ 803246 h 803246"/>
                <a:gd name="connsiteX8" fmla="*/ 925711 w 982869"/>
                <a:gd name="connsiteY8" fmla="*/ 614843 h 803246"/>
                <a:gd name="connsiteX9" fmla="*/ 728545 w 982869"/>
                <a:gd name="connsiteY9" fmla="*/ 429792 h 803246"/>
                <a:gd name="connsiteX10" fmla="*/ 674242 w 982869"/>
                <a:gd name="connsiteY10" fmla="*/ 385693 h 803246"/>
                <a:gd name="connsiteX11" fmla="*/ 577390 w 982869"/>
                <a:gd name="connsiteY11" fmla="*/ 230355 h 80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2869" h="803246">
                  <a:moveTo>
                    <a:pt x="577390" y="230355"/>
                  </a:moveTo>
                  <a:cubicBezTo>
                    <a:pt x="532497" y="164441"/>
                    <a:pt x="479456" y="95642"/>
                    <a:pt x="434491" y="62973"/>
                  </a:cubicBezTo>
                  <a:cubicBezTo>
                    <a:pt x="363601" y="11410"/>
                    <a:pt x="302627" y="-10549"/>
                    <a:pt x="227518" y="4811"/>
                  </a:cubicBezTo>
                  <a:cubicBezTo>
                    <a:pt x="174585" y="15629"/>
                    <a:pt x="91723" y="47684"/>
                    <a:pt x="42540" y="124524"/>
                  </a:cubicBezTo>
                  <a:cubicBezTo>
                    <a:pt x="-6644" y="201328"/>
                    <a:pt x="-18615" y="288048"/>
                    <a:pt x="35761" y="341919"/>
                  </a:cubicBezTo>
                  <a:cubicBezTo>
                    <a:pt x="90136" y="395790"/>
                    <a:pt x="217566" y="377075"/>
                    <a:pt x="251424" y="364275"/>
                  </a:cubicBezTo>
                  <a:cubicBezTo>
                    <a:pt x="251424" y="364275"/>
                    <a:pt x="252542" y="529313"/>
                    <a:pt x="254129" y="636622"/>
                  </a:cubicBezTo>
                  <a:cubicBezTo>
                    <a:pt x="255715" y="743895"/>
                    <a:pt x="982647" y="803246"/>
                    <a:pt x="982647" y="803246"/>
                  </a:cubicBezTo>
                  <a:cubicBezTo>
                    <a:pt x="982647" y="803246"/>
                    <a:pt x="989606" y="722981"/>
                    <a:pt x="925711" y="614843"/>
                  </a:cubicBezTo>
                  <a:cubicBezTo>
                    <a:pt x="882405" y="541500"/>
                    <a:pt x="788726" y="473639"/>
                    <a:pt x="728545" y="429792"/>
                  </a:cubicBezTo>
                  <a:cubicBezTo>
                    <a:pt x="699987" y="409023"/>
                    <a:pt x="678893" y="393662"/>
                    <a:pt x="674242" y="385693"/>
                  </a:cubicBezTo>
                  <a:cubicBezTo>
                    <a:pt x="666670" y="372712"/>
                    <a:pt x="627042" y="303300"/>
                    <a:pt x="577390" y="230355"/>
                  </a:cubicBezTo>
                  <a:close/>
                </a:path>
              </a:pathLst>
            </a:custGeom>
            <a:solidFill>
              <a:srgbClr val="7EAA15"/>
            </a:solidFill>
            <a:ln w="9231" cap="flat">
              <a:noFill/>
              <a:prstDash val="solid"/>
              <a:miter/>
            </a:ln>
          </p:spPr>
          <p:txBody>
            <a:bodyPr rtlCol="0" anchor="ctr"/>
            <a:lstStyle/>
            <a:p>
              <a:endParaRPr lang="en-US" dirty="0">
                <a:latin typeface="Roboto Condensed" panose="02000000000000000000" pitchFamily="2" charset="0"/>
              </a:endParaRPr>
            </a:p>
          </p:txBody>
        </p:sp>
        <p:sp>
          <p:nvSpPr>
            <p:cNvPr id="27" name="Freeform 26">
              <a:extLst>
                <a:ext uri="{FF2B5EF4-FFF2-40B4-BE49-F238E27FC236}">
                  <a16:creationId xmlns:a16="http://schemas.microsoft.com/office/drawing/2014/main" id="{7F40C823-7716-F2F8-3441-77C9AF3AEB52}"/>
                </a:ext>
              </a:extLst>
            </p:cNvPr>
            <p:cNvSpPr/>
            <p:nvPr/>
          </p:nvSpPr>
          <p:spPr>
            <a:xfrm>
              <a:off x="9979773" y="12013482"/>
              <a:ext cx="355847" cy="489481"/>
            </a:xfrm>
            <a:custGeom>
              <a:avLst/>
              <a:gdLst>
                <a:gd name="connsiteX0" fmla="*/ 262237 w 355847"/>
                <a:gd name="connsiteY0" fmla="*/ 372480 h 489481"/>
                <a:gd name="connsiteX1" fmla="*/ 317658 w 355847"/>
                <a:gd name="connsiteY1" fmla="*/ 315292 h 489481"/>
                <a:gd name="connsiteX2" fmla="*/ 355555 w 355847"/>
                <a:gd name="connsiteY2" fmla="*/ 374788 h 489481"/>
                <a:gd name="connsiteX3" fmla="*/ 262237 w 355847"/>
                <a:gd name="connsiteY3" fmla="*/ 372480 h 489481"/>
                <a:gd name="connsiteX4" fmla="*/ 136069 w 355847"/>
                <a:gd name="connsiteY4" fmla="*/ 306783 h 489481"/>
                <a:gd name="connsiteX5" fmla="*/ 187957 w 355847"/>
                <a:gd name="connsiteY5" fmla="*/ 475390 h 489481"/>
                <a:gd name="connsiteX6" fmla="*/ 2150 w 355847"/>
                <a:gd name="connsiteY6" fmla="*/ 408394 h 489481"/>
                <a:gd name="connsiteX7" fmla="*/ 136069 w 355847"/>
                <a:gd name="connsiteY7" fmla="*/ 306783 h 489481"/>
                <a:gd name="connsiteX8" fmla="*/ 223510 w 355847"/>
                <a:gd name="connsiteY8" fmla="*/ 199401 h 489481"/>
                <a:gd name="connsiteX9" fmla="*/ 110793 w 355847"/>
                <a:gd name="connsiteY9" fmla="*/ 250820 h 489481"/>
                <a:gd name="connsiteX10" fmla="*/ 72355 w 355847"/>
                <a:gd name="connsiteY10" fmla="*/ 0 h 489481"/>
                <a:gd name="connsiteX11" fmla="*/ 169207 w 355847"/>
                <a:gd name="connsiteY11" fmla="*/ 155374 h 489481"/>
                <a:gd name="connsiteX12" fmla="*/ 223510 w 355847"/>
                <a:gd name="connsiteY12" fmla="*/ 199401 h 48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847" h="489481">
                  <a:moveTo>
                    <a:pt x="262237" y="372480"/>
                  </a:moveTo>
                  <a:cubicBezTo>
                    <a:pt x="261876" y="366531"/>
                    <a:pt x="285350" y="314174"/>
                    <a:pt x="317658" y="315292"/>
                  </a:cubicBezTo>
                  <a:cubicBezTo>
                    <a:pt x="340050" y="316086"/>
                    <a:pt x="358404" y="352973"/>
                    <a:pt x="355555" y="374788"/>
                  </a:cubicBezTo>
                  <a:cubicBezTo>
                    <a:pt x="346360" y="444488"/>
                    <a:pt x="265879" y="433996"/>
                    <a:pt x="262237" y="372480"/>
                  </a:cubicBezTo>
                  <a:close/>
                  <a:moveTo>
                    <a:pt x="136069" y="306783"/>
                  </a:moveTo>
                  <a:cubicBezTo>
                    <a:pt x="196972" y="312191"/>
                    <a:pt x="266203" y="441748"/>
                    <a:pt x="187957" y="475390"/>
                  </a:cubicBezTo>
                  <a:cubicBezTo>
                    <a:pt x="102463" y="512170"/>
                    <a:pt x="19782" y="472434"/>
                    <a:pt x="2150" y="408394"/>
                  </a:cubicBezTo>
                  <a:cubicBezTo>
                    <a:pt x="-15879" y="343237"/>
                    <a:pt x="83929" y="302131"/>
                    <a:pt x="136069" y="306783"/>
                  </a:cubicBezTo>
                  <a:close/>
                  <a:moveTo>
                    <a:pt x="223510" y="199401"/>
                  </a:moveTo>
                  <a:cubicBezTo>
                    <a:pt x="209051" y="245303"/>
                    <a:pt x="173029" y="282227"/>
                    <a:pt x="110793" y="250820"/>
                  </a:cubicBezTo>
                  <a:cubicBezTo>
                    <a:pt x="-36613" y="176432"/>
                    <a:pt x="10263" y="95338"/>
                    <a:pt x="72355" y="0"/>
                  </a:cubicBezTo>
                  <a:cubicBezTo>
                    <a:pt x="121971" y="72982"/>
                    <a:pt x="161635" y="142394"/>
                    <a:pt x="169207" y="155374"/>
                  </a:cubicBezTo>
                  <a:cubicBezTo>
                    <a:pt x="173858" y="163271"/>
                    <a:pt x="194952" y="178632"/>
                    <a:pt x="223510" y="199401"/>
                  </a:cubicBezTo>
                  <a:close/>
                </a:path>
              </a:pathLst>
            </a:custGeom>
            <a:solidFill>
              <a:srgbClr val="182F59">
                <a:alpha val="26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28" name="Freeform 27">
              <a:extLst>
                <a:ext uri="{FF2B5EF4-FFF2-40B4-BE49-F238E27FC236}">
                  <a16:creationId xmlns:a16="http://schemas.microsoft.com/office/drawing/2014/main" id="{8AB2A86F-E852-06B2-16A1-0E8F8A174DC9}"/>
                </a:ext>
              </a:extLst>
            </p:cNvPr>
            <p:cNvSpPr/>
            <p:nvPr/>
          </p:nvSpPr>
          <p:spPr>
            <a:xfrm>
              <a:off x="9728617" y="12102681"/>
              <a:ext cx="72952" cy="45403"/>
            </a:xfrm>
            <a:custGeom>
              <a:avLst/>
              <a:gdLst>
                <a:gd name="connsiteX0" fmla="*/ 3171 w 72952"/>
                <a:gd name="connsiteY0" fmla="*/ 45298 h 45403"/>
                <a:gd name="connsiteX1" fmla="*/ 106 w 72952"/>
                <a:gd name="connsiteY1" fmla="*/ 43640 h 45403"/>
                <a:gd name="connsiteX2" fmla="*/ 1764 w 72952"/>
                <a:gd name="connsiteY2" fmla="*/ 40611 h 45403"/>
                <a:gd name="connsiteX3" fmla="*/ 68796 w 72952"/>
                <a:gd name="connsiteY3" fmla="*/ 694 h 45403"/>
                <a:gd name="connsiteX4" fmla="*/ 72258 w 72952"/>
                <a:gd name="connsiteY4" fmla="*/ 766 h 45403"/>
                <a:gd name="connsiteX5" fmla="*/ 72186 w 72952"/>
                <a:gd name="connsiteY5" fmla="*/ 4228 h 45403"/>
                <a:gd name="connsiteX6" fmla="*/ 3171 w 72952"/>
                <a:gd name="connsiteY6" fmla="*/ 45298 h 4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952" h="45403">
                  <a:moveTo>
                    <a:pt x="3171" y="45298"/>
                  </a:moveTo>
                  <a:cubicBezTo>
                    <a:pt x="1909" y="45695"/>
                    <a:pt x="502" y="44938"/>
                    <a:pt x="106" y="43640"/>
                  </a:cubicBezTo>
                  <a:cubicBezTo>
                    <a:pt x="-291" y="42378"/>
                    <a:pt x="466" y="40971"/>
                    <a:pt x="1764" y="40611"/>
                  </a:cubicBezTo>
                  <a:cubicBezTo>
                    <a:pt x="1764" y="40611"/>
                    <a:pt x="39409" y="29288"/>
                    <a:pt x="68796" y="694"/>
                  </a:cubicBezTo>
                  <a:cubicBezTo>
                    <a:pt x="69734" y="-243"/>
                    <a:pt x="71320" y="-243"/>
                    <a:pt x="72258" y="766"/>
                  </a:cubicBezTo>
                  <a:cubicBezTo>
                    <a:pt x="73195" y="1740"/>
                    <a:pt x="73195" y="3291"/>
                    <a:pt x="72186" y="4228"/>
                  </a:cubicBezTo>
                  <a:cubicBezTo>
                    <a:pt x="41969" y="33651"/>
                    <a:pt x="3171" y="45298"/>
                    <a:pt x="3171" y="45298"/>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29" name="Freeform 28">
              <a:extLst>
                <a:ext uri="{FF2B5EF4-FFF2-40B4-BE49-F238E27FC236}">
                  <a16:creationId xmlns:a16="http://schemas.microsoft.com/office/drawing/2014/main" id="{D54EDBC4-E009-13DA-51D2-A12704A759A1}"/>
                </a:ext>
              </a:extLst>
            </p:cNvPr>
            <p:cNvSpPr/>
            <p:nvPr/>
          </p:nvSpPr>
          <p:spPr>
            <a:xfrm>
              <a:off x="9656432" y="11935271"/>
              <a:ext cx="99722" cy="79320"/>
            </a:xfrm>
            <a:custGeom>
              <a:avLst/>
              <a:gdLst>
                <a:gd name="connsiteX0" fmla="*/ 19790 w 99722"/>
                <a:gd name="connsiteY0" fmla="*/ 68440 h 79320"/>
                <a:gd name="connsiteX1" fmla="*/ 11136 w 99722"/>
                <a:gd name="connsiteY1" fmla="*/ 79257 h 79320"/>
                <a:gd name="connsiteX2" fmla="*/ 355 w 99722"/>
                <a:gd name="connsiteY2" fmla="*/ 70603 h 79320"/>
                <a:gd name="connsiteX3" fmla="*/ 5547 w 99722"/>
                <a:gd name="connsiteY3" fmla="*/ 30146 h 79320"/>
                <a:gd name="connsiteX4" fmla="*/ 41389 w 99722"/>
                <a:gd name="connsiteY4" fmla="*/ 615 h 79320"/>
                <a:gd name="connsiteX5" fmla="*/ 84911 w 99722"/>
                <a:gd name="connsiteY5" fmla="*/ 20302 h 79320"/>
                <a:gd name="connsiteX6" fmla="*/ 99659 w 99722"/>
                <a:gd name="connsiteY6" fmla="*/ 61084 h 79320"/>
                <a:gd name="connsiteX7" fmla="*/ 91041 w 99722"/>
                <a:gd name="connsiteY7" fmla="*/ 71902 h 79320"/>
                <a:gd name="connsiteX8" fmla="*/ 80223 w 99722"/>
                <a:gd name="connsiteY8" fmla="*/ 63320 h 79320"/>
                <a:gd name="connsiteX9" fmla="*/ 72759 w 99722"/>
                <a:gd name="connsiteY9" fmla="*/ 38151 h 79320"/>
                <a:gd name="connsiteX10" fmla="*/ 44490 w 99722"/>
                <a:gd name="connsiteY10" fmla="*/ 19906 h 79320"/>
                <a:gd name="connsiteX11" fmla="*/ 21629 w 99722"/>
                <a:gd name="connsiteY11" fmla="*/ 44425 h 79320"/>
                <a:gd name="connsiteX12" fmla="*/ 19790 w 99722"/>
                <a:gd name="connsiteY12" fmla="*/ 68440 h 7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722" h="79320">
                  <a:moveTo>
                    <a:pt x="19790" y="68440"/>
                  </a:moveTo>
                  <a:cubicBezTo>
                    <a:pt x="20403" y="73813"/>
                    <a:pt x="16473" y="78680"/>
                    <a:pt x="11136" y="79257"/>
                  </a:cubicBezTo>
                  <a:cubicBezTo>
                    <a:pt x="5763" y="79870"/>
                    <a:pt x="895" y="75940"/>
                    <a:pt x="355" y="70603"/>
                  </a:cubicBezTo>
                  <a:cubicBezTo>
                    <a:pt x="355" y="70603"/>
                    <a:pt x="-2025" y="48932"/>
                    <a:pt x="5547" y="30146"/>
                  </a:cubicBezTo>
                  <a:cubicBezTo>
                    <a:pt x="11136" y="16120"/>
                    <a:pt x="21845" y="3680"/>
                    <a:pt x="41389" y="615"/>
                  </a:cubicBezTo>
                  <a:cubicBezTo>
                    <a:pt x="61942" y="-2595"/>
                    <a:pt x="75824" y="7177"/>
                    <a:pt x="84911" y="20302"/>
                  </a:cubicBezTo>
                  <a:cubicBezTo>
                    <a:pt x="96846" y="37610"/>
                    <a:pt x="99659" y="61084"/>
                    <a:pt x="99659" y="61084"/>
                  </a:cubicBezTo>
                  <a:cubicBezTo>
                    <a:pt x="100272" y="66457"/>
                    <a:pt x="96377" y="71325"/>
                    <a:pt x="91041" y="71902"/>
                  </a:cubicBezTo>
                  <a:cubicBezTo>
                    <a:pt x="85668" y="72514"/>
                    <a:pt x="80800" y="68656"/>
                    <a:pt x="80223" y="63320"/>
                  </a:cubicBezTo>
                  <a:cubicBezTo>
                    <a:pt x="80223" y="63320"/>
                    <a:pt x="78745" y="50375"/>
                    <a:pt x="72759" y="38151"/>
                  </a:cubicBezTo>
                  <a:cubicBezTo>
                    <a:pt x="67747" y="27911"/>
                    <a:pt x="59454" y="17598"/>
                    <a:pt x="44490" y="19906"/>
                  </a:cubicBezTo>
                  <a:cubicBezTo>
                    <a:pt x="29886" y="22177"/>
                    <a:pt x="24153" y="33788"/>
                    <a:pt x="21629" y="44425"/>
                  </a:cubicBezTo>
                  <a:cubicBezTo>
                    <a:pt x="18528" y="56757"/>
                    <a:pt x="19790" y="68440"/>
                    <a:pt x="19790" y="68440"/>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30" name="Freeform 29">
              <a:extLst>
                <a:ext uri="{FF2B5EF4-FFF2-40B4-BE49-F238E27FC236}">
                  <a16:creationId xmlns:a16="http://schemas.microsoft.com/office/drawing/2014/main" id="{C19D858D-EE0F-8BBA-E659-CEE8B9323A3B}"/>
                </a:ext>
              </a:extLst>
            </p:cNvPr>
            <p:cNvSpPr/>
            <p:nvPr/>
          </p:nvSpPr>
          <p:spPr>
            <a:xfrm>
              <a:off x="11379571" y="12316731"/>
              <a:ext cx="244582" cy="72296"/>
            </a:xfrm>
            <a:custGeom>
              <a:avLst/>
              <a:gdLst>
                <a:gd name="connsiteX0" fmla="*/ 244582 w 244582"/>
                <a:gd name="connsiteY0" fmla="*/ 0 h 72296"/>
                <a:gd name="connsiteX1" fmla="*/ 0 w 244582"/>
                <a:gd name="connsiteY1" fmla="*/ 72297 h 72296"/>
                <a:gd name="connsiteX2" fmla="*/ 138247 w 244582"/>
                <a:gd name="connsiteY2" fmla="*/ 58378 h 72296"/>
                <a:gd name="connsiteX3" fmla="*/ 244582 w 244582"/>
                <a:gd name="connsiteY3" fmla="*/ 0 h 72296"/>
              </a:gdLst>
              <a:ahLst/>
              <a:cxnLst>
                <a:cxn ang="0">
                  <a:pos x="connsiteX0" y="connsiteY0"/>
                </a:cxn>
                <a:cxn ang="0">
                  <a:pos x="connsiteX1" y="connsiteY1"/>
                </a:cxn>
                <a:cxn ang="0">
                  <a:pos x="connsiteX2" y="connsiteY2"/>
                </a:cxn>
                <a:cxn ang="0">
                  <a:pos x="connsiteX3" y="connsiteY3"/>
                </a:cxn>
              </a:cxnLst>
              <a:rect l="l" t="t" r="r" b="b"/>
              <a:pathLst>
                <a:path w="244582" h="72296">
                  <a:moveTo>
                    <a:pt x="244582" y="0"/>
                  </a:moveTo>
                  <a:cubicBezTo>
                    <a:pt x="244582" y="0"/>
                    <a:pt x="177947" y="10781"/>
                    <a:pt x="0" y="72297"/>
                  </a:cubicBezTo>
                  <a:cubicBezTo>
                    <a:pt x="82357" y="64328"/>
                    <a:pt x="136732" y="58991"/>
                    <a:pt x="138247" y="58378"/>
                  </a:cubicBezTo>
                  <a:cubicBezTo>
                    <a:pt x="145026" y="55638"/>
                    <a:pt x="238777" y="10277"/>
                    <a:pt x="244582" y="0"/>
                  </a:cubicBezTo>
                  <a:close/>
                </a:path>
              </a:pathLst>
            </a:custGeom>
            <a:solidFill>
              <a:srgbClr val="182F59">
                <a:alpha val="50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31" name="Freeform 30">
              <a:extLst>
                <a:ext uri="{FF2B5EF4-FFF2-40B4-BE49-F238E27FC236}">
                  <a16:creationId xmlns:a16="http://schemas.microsoft.com/office/drawing/2014/main" id="{BA7305C6-F845-3C62-9D6B-91E1CB8F333F}"/>
                </a:ext>
              </a:extLst>
            </p:cNvPr>
            <p:cNvSpPr/>
            <p:nvPr/>
          </p:nvSpPr>
          <p:spPr>
            <a:xfrm>
              <a:off x="11265584" y="12276850"/>
              <a:ext cx="131409" cy="132318"/>
            </a:xfrm>
            <a:custGeom>
              <a:avLst/>
              <a:gdLst>
                <a:gd name="connsiteX0" fmla="*/ 130827 w 131409"/>
                <a:gd name="connsiteY0" fmla="*/ 57657 h 132318"/>
                <a:gd name="connsiteX1" fmla="*/ 909 w 131409"/>
                <a:gd name="connsiteY1" fmla="*/ 78138 h 132318"/>
                <a:gd name="connsiteX2" fmla="*/ 130827 w 131409"/>
                <a:gd name="connsiteY2" fmla="*/ 57657 h 132318"/>
              </a:gdLst>
              <a:ahLst/>
              <a:cxnLst>
                <a:cxn ang="0">
                  <a:pos x="connsiteX0" y="connsiteY0"/>
                </a:cxn>
                <a:cxn ang="0">
                  <a:pos x="connsiteX1" y="connsiteY1"/>
                </a:cxn>
                <a:cxn ang="0">
                  <a:pos x="connsiteX2" y="connsiteY2"/>
                </a:cxn>
              </a:cxnLst>
              <a:rect l="l" t="t" r="r" b="b"/>
              <a:pathLst>
                <a:path w="131409" h="132318">
                  <a:moveTo>
                    <a:pt x="130827" y="57657"/>
                  </a:moveTo>
                  <a:cubicBezTo>
                    <a:pt x="141103" y="149137"/>
                    <a:pt x="12087" y="157250"/>
                    <a:pt x="909" y="78138"/>
                  </a:cubicBezTo>
                  <a:cubicBezTo>
                    <a:pt x="-12216" y="-13485"/>
                    <a:pt x="120911" y="-29892"/>
                    <a:pt x="130827" y="57657"/>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32" name="Freeform 31">
              <a:extLst>
                <a:ext uri="{FF2B5EF4-FFF2-40B4-BE49-F238E27FC236}">
                  <a16:creationId xmlns:a16="http://schemas.microsoft.com/office/drawing/2014/main" id="{01F9F695-B869-EEFF-E207-6016A686A488}"/>
                </a:ext>
              </a:extLst>
            </p:cNvPr>
            <p:cNvSpPr/>
            <p:nvPr/>
          </p:nvSpPr>
          <p:spPr>
            <a:xfrm>
              <a:off x="11140445" y="12336319"/>
              <a:ext cx="131501" cy="132330"/>
            </a:xfrm>
            <a:custGeom>
              <a:avLst/>
              <a:gdLst>
                <a:gd name="connsiteX0" fmla="*/ 130916 w 131501"/>
                <a:gd name="connsiteY0" fmla="*/ 57684 h 132330"/>
                <a:gd name="connsiteX1" fmla="*/ 890 w 131501"/>
                <a:gd name="connsiteY1" fmla="*/ 78165 h 132330"/>
                <a:gd name="connsiteX2" fmla="*/ 130916 w 131501"/>
                <a:gd name="connsiteY2" fmla="*/ 57684 h 132330"/>
              </a:gdLst>
              <a:ahLst/>
              <a:cxnLst>
                <a:cxn ang="0">
                  <a:pos x="connsiteX0" y="connsiteY0"/>
                </a:cxn>
                <a:cxn ang="0">
                  <a:pos x="connsiteX1" y="connsiteY1"/>
                </a:cxn>
                <a:cxn ang="0">
                  <a:pos x="connsiteX2" y="connsiteY2"/>
                </a:cxn>
              </a:cxnLst>
              <a:rect l="l" t="t" r="r" b="b"/>
              <a:pathLst>
                <a:path w="131501" h="132330">
                  <a:moveTo>
                    <a:pt x="130916" y="57684"/>
                  </a:moveTo>
                  <a:cubicBezTo>
                    <a:pt x="141228" y="149164"/>
                    <a:pt x="12176" y="157241"/>
                    <a:pt x="890" y="78165"/>
                  </a:cubicBezTo>
                  <a:cubicBezTo>
                    <a:pt x="-12091" y="-13495"/>
                    <a:pt x="121036" y="-29901"/>
                    <a:pt x="130916" y="57684"/>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33" name="Freeform 32">
              <a:extLst>
                <a:ext uri="{FF2B5EF4-FFF2-40B4-BE49-F238E27FC236}">
                  <a16:creationId xmlns:a16="http://schemas.microsoft.com/office/drawing/2014/main" id="{79F27631-CCB2-8C82-FB92-129A325C5A74}"/>
                </a:ext>
              </a:extLst>
            </p:cNvPr>
            <p:cNvSpPr/>
            <p:nvPr/>
          </p:nvSpPr>
          <p:spPr>
            <a:xfrm>
              <a:off x="11304633" y="12316183"/>
              <a:ext cx="53317" cy="53636"/>
            </a:xfrm>
            <a:custGeom>
              <a:avLst/>
              <a:gdLst>
                <a:gd name="connsiteX0" fmla="*/ 53087 w 53317"/>
                <a:gd name="connsiteY0" fmla="*/ 23372 h 53636"/>
                <a:gd name="connsiteX1" fmla="*/ 370 w 53317"/>
                <a:gd name="connsiteY1" fmla="*/ 31666 h 53636"/>
                <a:gd name="connsiteX2" fmla="*/ 53087 w 53317"/>
                <a:gd name="connsiteY2" fmla="*/ 23372 h 53636"/>
              </a:gdLst>
              <a:ahLst/>
              <a:cxnLst>
                <a:cxn ang="0">
                  <a:pos x="connsiteX0" y="connsiteY0"/>
                </a:cxn>
                <a:cxn ang="0">
                  <a:pos x="connsiteX1" y="connsiteY1"/>
                </a:cxn>
                <a:cxn ang="0">
                  <a:pos x="connsiteX2" y="connsiteY2"/>
                </a:cxn>
              </a:cxnLst>
              <a:rect l="l" t="t" r="r" b="b"/>
              <a:pathLst>
                <a:path w="53317" h="53636">
                  <a:moveTo>
                    <a:pt x="53087" y="23372"/>
                  </a:moveTo>
                  <a:cubicBezTo>
                    <a:pt x="57198" y="60440"/>
                    <a:pt x="4986" y="63757"/>
                    <a:pt x="370" y="31666"/>
                  </a:cubicBezTo>
                  <a:cubicBezTo>
                    <a:pt x="-4966" y="-5474"/>
                    <a:pt x="49085" y="-12109"/>
                    <a:pt x="53087" y="23372"/>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sp>
          <p:nvSpPr>
            <p:cNvPr id="35" name="Freeform 34">
              <a:extLst>
                <a:ext uri="{FF2B5EF4-FFF2-40B4-BE49-F238E27FC236}">
                  <a16:creationId xmlns:a16="http://schemas.microsoft.com/office/drawing/2014/main" id="{A47CFD22-3369-E263-44B3-B882200521CC}"/>
                </a:ext>
              </a:extLst>
            </p:cNvPr>
            <p:cNvSpPr/>
            <p:nvPr/>
          </p:nvSpPr>
          <p:spPr>
            <a:xfrm>
              <a:off x="11179619" y="12375665"/>
              <a:ext cx="53217" cy="53636"/>
            </a:xfrm>
            <a:custGeom>
              <a:avLst/>
              <a:gdLst>
                <a:gd name="connsiteX0" fmla="*/ 52980 w 53217"/>
                <a:gd name="connsiteY0" fmla="*/ 23387 h 53636"/>
                <a:gd name="connsiteX1" fmla="*/ 371 w 53217"/>
                <a:gd name="connsiteY1" fmla="*/ 31680 h 53636"/>
                <a:gd name="connsiteX2" fmla="*/ 52980 w 53217"/>
                <a:gd name="connsiteY2" fmla="*/ 23387 h 53636"/>
              </a:gdLst>
              <a:ahLst/>
              <a:cxnLst>
                <a:cxn ang="0">
                  <a:pos x="connsiteX0" y="connsiteY0"/>
                </a:cxn>
                <a:cxn ang="0">
                  <a:pos x="connsiteX1" y="connsiteY1"/>
                </a:cxn>
                <a:cxn ang="0">
                  <a:pos x="connsiteX2" y="connsiteY2"/>
                </a:cxn>
              </a:cxnLst>
              <a:rect l="l" t="t" r="r" b="b"/>
              <a:pathLst>
                <a:path w="53217" h="53636">
                  <a:moveTo>
                    <a:pt x="52980" y="23387"/>
                  </a:moveTo>
                  <a:cubicBezTo>
                    <a:pt x="57162" y="60455"/>
                    <a:pt x="4878" y="63736"/>
                    <a:pt x="371" y="31680"/>
                  </a:cubicBezTo>
                  <a:cubicBezTo>
                    <a:pt x="-4966" y="-5459"/>
                    <a:pt x="48977" y="-12130"/>
                    <a:pt x="52980" y="23387"/>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grpSp>
          <p:nvGrpSpPr>
            <p:cNvPr id="36" name="Graphic 8">
              <a:extLst>
                <a:ext uri="{FF2B5EF4-FFF2-40B4-BE49-F238E27FC236}">
                  <a16:creationId xmlns:a16="http://schemas.microsoft.com/office/drawing/2014/main" id="{80F6C98C-2559-4B84-9474-8AF486E9437F}"/>
                </a:ext>
              </a:extLst>
            </p:cNvPr>
            <p:cNvGrpSpPr/>
            <p:nvPr/>
          </p:nvGrpSpPr>
          <p:grpSpPr>
            <a:xfrm>
              <a:off x="9449813" y="12297043"/>
              <a:ext cx="2148739" cy="1412973"/>
              <a:chOff x="9449813" y="12297043"/>
              <a:chExt cx="2148739" cy="1412973"/>
            </a:xfrm>
          </p:grpSpPr>
          <p:sp>
            <p:nvSpPr>
              <p:cNvPr id="49" name="Freeform 48">
                <a:extLst>
                  <a:ext uri="{FF2B5EF4-FFF2-40B4-BE49-F238E27FC236}">
                    <a16:creationId xmlns:a16="http://schemas.microsoft.com/office/drawing/2014/main" id="{B77604C4-2776-9279-722A-19A40E4FBEC4}"/>
                  </a:ext>
                </a:extLst>
              </p:cNvPr>
              <p:cNvSpPr/>
              <p:nvPr/>
            </p:nvSpPr>
            <p:spPr>
              <a:xfrm>
                <a:off x="9449813" y="12297043"/>
                <a:ext cx="2148739" cy="1412973"/>
              </a:xfrm>
              <a:custGeom>
                <a:avLst/>
                <a:gdLst>
                  <a:gd name="connsiteX0" fmla="*/ 2148740 w 2148739"/>
                  <a:gd name="connsiteY0" fmla="*/ 47056 h 1412973"/>
                  <a:gd name="connsiteX1" fmla="*/ 2111996 w 2148739"/>
                  <a:gd name="connsiteY1" fmla="*/ 1170879 h 1412973"/>
                  <a:gd name="connsiteX2" fmla="*/ 2083186 w 2148739"/>
                  <a:gd name="connsiteY2" fmla="*/ 1203584 h 1412973"/>
                  <a:gd name="connsiteX3" fmla="*/ 756283 w 2148739"/>
                  <a:gd name="connsiteY3" fmla="*/ 1412974 h 1412973"/>
                  <a:gd name="connsiteX4" fmla="*/ 55782 w 2148739"/>
                  <a:gd name="connsiteY4" fmla="*/ 1145783 h 1412973"/>
                  <a:gd name="connsiteX5" fmla="*/ 34255 w 2148739"/>
                  <a:gd name="connsiteY5" fmla="*/ 1115061 h 1412973"/>
                  <a:gd name="connsiteX6" fmla="*/ 0 w 2148739"/>
                  <a:gd name="connsiteY6" fmla="*/ 0 h 1412973"/>
                  <a:gd name="connsiteX7" fmla="*/ 704179 w 2148739"/>
                  <a:gd name="connsiteY7" fmla="*/ 221361 h 141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8739" h="1412973">
                    <a:moveTo>
                      <a:pt x="2148740" y="47056"/>
                    </a:moveTo>
                    <a:lnTo>
                      <a:pt x="2111996" y="1170879"/>
                    </a:lnTo>
                    <a:cubicBezTo>
                      <a:pt x="2111492" y="1187286"/>
                      <a:pt x="2099376" y="1201024"/>
                      <a:pt x="2083186" y="1203584"/>
                    </a:cubicBezTo>
                    <a:cubicBezTo>
                      <a:pt x="1891321" y="1234378"/>
                      <a:pt x="776656" y="1413226"/>
                      <a:pt x="756283" y="1412974"/>
                    </a:cubicBezTo>
                    <a:cubicBezTo>
                      <a:pt x="717629" y="1412541"/>
                      <a:pt x="170230" y="1192009"/>
                      <a:pt x="55782" y="1145783"/>
                    </a:cubicBezTo>
                    <a:cubicBezTo>
                      <a:pt x="43126" y="1140735"/>
                      <a:pt x="34652" y="1128655"/>
                      <a:pt x="34255" y="1115061"/>
                    </a:cubicBezTo>
                    <a:cubicBezTo>
                      <a:pt x="29351" y="956153"/>
                      <a:pt x="0" y="0"/>
                      <a:pt x="0" y="0"/>
                    </a:cubicBezTo>
                    <a:lnTo>
                      <a:pt x="704179" y="221361"/>
                    </a:ln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50" name="Freeform 49">
                <a:extLst>
                  <a:ext uri="{FF2B5EF4-FFF2-40B4-BE49-F238E27FC236}">
                    <a16:creationId xmlns:a16="http://schemas.microsoft.com/office/drawing/2014/main" id="{85CACFC3-C7A1-DFA2-7E5A-94D2A9D44642}"/>
                  </a:ext>
                </a:extLst>
              </p:cNvPr>
              <p:cNvSpPr/>
              <p:nvPr/>
            </p:nvSpPr>
            <p:spPr>
              <a:xfrm>
                <a:off x="9449813" y="12297043"/>
                <a:ext cx="2148739" cy="1412973"/>
              </a:xfrm>
              <a:custGeom>
                <a:avLst/>
                <a:gdLst>
                  <a:gd name="connsiteX0" fmla="*/ 2148740 w 2148739"/>
                  <a:gd name="connsiteY0" fmla="*/ 47056 h 1412973"/>
                  <a:gd name="connsiteX1" fmla="*/ 2111996 w 2148739"/>
                  <a:gd name="connsiteY1" fmla="*/ 1170879 h 1412973"/>
                  <a:gd name="connsiteX2" fmla="*/ 2083186 w 2148739"/>
                  <a:gd name="connsiteY2" fmla="*/ 1203584 h 1412973"/>
                  <a:gd name="connsiteX3" fmla="*/ 756283 w 2148739"/>
                  <a:gd name="connsiteY3" fmla="*/ 1412974 h 1412973"/>
                  <a:gd name="connsiteX4" fmla="*/ 55782 w 2148739"/>
                  <a:gd name="connsiteY4" fmla="*/ 1145783 h 1412973"/>
                  <a:gd name="connsiteX5" fmla="*/ 34255 w 2148739"/>
                  <a:gd name="connsiteY5" fmla="*/ 1115061 h 1412973"/>
                  <a:gd name="connsiteX6" fmla="*/ 0 w 2148739"/>
                  <a:gd name="connsiteY6" fmla="*/ 0 h 1412973"/>
                  <a:gd name="connsiteX7" fmla="*/ 704179 w 2148739"/>
                  <a:gd name="connsiteY7" fmla="*/ 221361 h 141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8739" h="1412973">
                    <a:moveTo>
                      <a:pt x="2148740" y="47056"/>
                    </a:moveTo>
                    <a:lnTo>
                      <a:pt x="2111996" y="1170879"/>
                    </a:lnTo>
                    <a:cubicBezTo>
                      <a:pt x="2111492" y="1187286"/>
                      <a:pt x="2099376" y="1201024"/>
                      <a:pt x="2083186" y="1203584"/>
                    </a:cubicBezTo>
                    <a:cubicBezTo>
                      <a:pt x="1891321" y="1234378"/>
                      <a:pt x="776656" y="1413226"/>
                      <a:pt x="756283" y="1412974"/>
                    </a:cubicBezTo>
                    <a:cubicBezTo>
                      <a:pt x="717629" y="1412541"/>
                      <a:pt x="170230" y="1192009"/>
                      <a:pt x="55782" y="1145783"/>
                    </a:cubicBezTo>
                    <a:cubicBezTo>
                      <a:pt x="43126" y="1140735"/>
                      <a:pt x="34652" y="1128655"/>
                      <a:pt x="34255" y="1115061"/>
                    </a:cubicBezTo>
                    <a:cubicBezTo>
                      <a:pt x="29351" y="956153"/>
                      <a:pt x="0" y="0"/>
                      <a:pt x="0" y="0"/>
                    </a:cubicBezTo>
                    <a:lnTo>
                      <a:pt x="704179" y="221361"/>
                    </a:lnTo>
                    <a:close/>
                  </a:path>
                </a:pathLst>
              </a:custGeom>
              <a:solidFill>
                <a:srgbClr val="E5AD72">
                  <a:alpha val="80000"/>
                </a:srgbClr>
              </a:solidFill>
              <a:ln w="9231" cap="flat">
                <a:noFill/>
                <a:prstDash val="solid"/>
                <a:miter/>
              </a:ln>
            </p:spPr>
            <p:txBody>
              <a:bodyPr rtlCol="0" anchor="ctr"/>
              <a:lstStyle/>
              <a:p>
                <a:endParaRPr lang="en-US" dirty="0">
                  <a:latin typeface="Roboto Condensed" panose="02000000000000000000" pitchFamily="2" charset="0"/>
                </a:endParaRPr>
              </a:p>
            </p:txBody>
          </p:sp>
        </p:grpSp>
        <p:sp>
          <p:nvSpPr>
            <p:cNvPr id="37" name="Freeform 36">
              <a:extLst>
                <a:ext uri="{FF2B5EF4-FFF2-40B4-BE49-F238E27FC236}">
                  <a16:creationId xmlns:a16="http://schemas.microsoft.com/office/drawing/2014/main" id="{9B185AF9-9D85-607A-72A0-CBEEDB4B9B76}"/>
                </a:ext>
              </a:extLst>
            </p:cNvPr>
            <p:cNvSpPr/>
            <p:nvPr/>
          </p:nvSpPr>
          <p:spPr>
            <a:xfrm>
              <a:off x="9536893" y="13185381"/>
              <a:ext cx="277827" cy="294801"/>
            </a:xfrm>
            <a:custGeom>
              <a:avLst/>
              <a:gdLst>
                <a:gd name="connsiteX0" fmla="*/ 0 w 277827"/>
                <a:gd name="connsiteY0" fmla="*/ 98 h 294801"/>
                <a:gd name="connsiteX1" fmla="*/ 2308 w 277827"/>
                <a:gd name="connsiteY1" fmla="*/ 145953 h 294801"/>
                <a:gd name="connsiteX2" fmla="*/ 3930 w 277827"/>
                <a:gd name="connsiteY2" fmla="*/ 201194 h 294801"/>
                <a:gd name="connsiteX3" fmla="*/ 178776 w 277827"/>
                <a:gd name="connsiteY3" fmla="*/ 267253 h 294801"/>
                <a:gd name="connsiteX4" fmla="*/ 265352 w 277827"/>
                <a:gd name="connsiteY4" fmla="*/ 294801 h 294801"/>
                <a:gd name="connsiteX5" fmla="*/ 274763 w 277827"/>
                <a:gd name="connsiteY5" fmla="*/ 171915 h 294801"/>
                <a:gd name="connsiteX6" fmla="*/ 277828 w 277827"/>
                <a:gd name="connsiteY6" fmla="*/ 91506 h 294801"/>
                <a:gd name="connsiteX7" fmla="*/ 0 w 277827"/>
                <a:gd name="connsiteY7" fmla="*/ 98 h 29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827" h="294801">
                  <a:moveTo>
                    <a:pt x="0" y="98"/>
                  </a:moveTo>
                  <a:cubicBezTo>
                    <a:pt x="216" y="3632"/>
                    <a:pt x="1298" y="123705"/>
                    <a:pt x="2308" y="145953"/>
                  </a:cubicBezTo>
                  <a:cubicBezTo>
                    <a:pt x="3281" y="168165"/>
                    <a:pt x="3930" y="201194"/>
                    <a:pt x="3930" y="201194"/>
                  </a:cubicBezTo>
                  <a:cubicBezTo>
                    <a:pt x="3930" y="201194"/>
                    <a:pt x="123103" y="250666"/>
                    <a:pt x="178776" y="267253"/>
                  </a:cubicBezTo>
                  <a:cubicBezTo>
                    <a:pt x="234450" y="283840"/>
                    <a:pt x="265352" y="294801"/>
                    <a:pt x="265352" y="294801"/>
                  </a:cubicBezTo>
                  <a:cubicBezTo>
                    <a:pt x="265352" y="294801"/>
                    <a:pt x="272636" y="206928"/>
                    <a:pt x="274763" y="171915"/>
                  </a:cubicBezTo>
                  <a:cubicBezTo>
                    <a:pt x="276926" y="136867"/>
                    <a:pt x="277828" y="91506"/>
                    <a:pt x="277828" y="91506"/>
                  </a:cubicBezTo>
                  <a:cubicBezTo>
                    <a:pt x="277828" y="91506"/>
                    <a:pt x="-180" y="-3472"/>
                    <a:pt x="0" y="98"/>
                  </a:cubicBezTo>
                  <a:close/>
                </a:path>
              </a:pathLst>
            </a:custGeom>
            <a:solidFill>
              <a:srgbClr val="FFF3E0"/>
            </a:solidFill>
            <a:ln w="9231" cap="flat">
              <a:noFill/>
              <a:prstDash val="solid"/>
              <a:miter/>
            </a:ln>
          </p:spPr>
          <p:txBody>
            <a:bodyPr rtlCol="0" anchor="ctr"/>
            <a:lstStyle/>
            <a:p>
              <a:endParaRPr lang="en-US" dirty="0">
                <a:latin typeface="Roboto Condensed" panose="02000000000000000000" pitchFamily="2" charset="0"/>
              </a:endParaRPr>
            </a:p>
          </p:txBody>
        </p:sp>
        <p:sp>
          <p:nvSpPr>
            <p:cNvPr id="38" name="Freeform 37">
              <a:extLst>
                <a:ext uri="{FF2B5EF4-FFF2-40B4-BE49-F238E27FC236}">
                  <a16:creationId xmlns:a16="http://schemas.microsoft.com/office/drawing/2014/main" id="{CE9EA161-B17F-C464-FD80-97EAC037A95E}"/>
                </a:ext>
              </a:extLst>
            </p:cNvPr>
            <p:cNvSpPr/>
            <p:nvPr/>
          </p:nvSpPr>
          <p:spPr>
            <a:xfrm>
              <a:off x="9578186" y="13246893"/>
              <a:ext cx="187677" cy="67390"/>
            </a:xfrm>
            <a:custGeom>
              <a:avLst/>
              <a:gdLst>
                <a:gd name="connsiteX0" fmla="*/ 1580 w 187677"/>
                <a:gd name="connsiteY0" fmla="*/ 4717 h 67390"/>
                <a:gd name="connsiteX1" fmla="*/ 138 w 187677"/>
                <a:gd name="connsiteY1" fmla="*/ 1616 h 67390"/>
                <a:gd name="connsiteX2" fmla="*/ 3167 w 187677"/>
                <a:gd name="connsiteY2" fmla="*/ 138 h 67390"/>
                <a:gd name="connsiteX3" fmla="*/ 186018 w 187677"/>
                <a:gd name="connsiteY3" fmla="*/ 62626 h 67390"/>
                <a:gd name="connsiteX4" fmla="*/ 187568 w 187677"/>
                <a:gd name="connsiteY4" fmla="*/ 65691 h 67390"/>
                <a:gd name="connsiteX5" fmla="*/ 184575 w 187677"/>
                <a:gd name="connsiteY5" fmla="*/ 67278 h 67390"/>
                <a:gd name="connsiteX6" fmla="*/ 1580 w 187677"/>
                <a:gd name="connsiteY6" fmla="*/ 4717 h 6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677" h="67390">
                  <a:moveTo>
                    <a:pt x="1580" y="4717"/>
                  </a:moveTo>
                  <a:cubicBezTo>
                    <a:pt x="318" y="4284"/>
                    <a:pt x="-295" y="2842"/>
                    <a:pt x="138" y="1616"/>
                  </a:cubicBezTo>
                  <a:cubicBezTo>
                    <a:pt x="571" y="318"/>
                    <a:pt x="1905" y="-295"/>
                    <a:pt x="3167" y="138"/>
                  </a:cubicBezTo>
                  <a:cubicBezTo>
                    <a:pt x="13407" y="3924"/>
                    <a:pt x="13047" y="4537"/>
                    <a:pt x="186018" y="62626"/>
                  </a:cubicBezTo>
                  <a:cubicBezTo>
                    <a:pt x="187244" y="63023"/>
                    <a:pt x="187965" y="64393"/>
                    <a:pt x="187568" y="65691"/>
                  </a:cubicBezTo>
                  <a:cubicBezTo>
                    <a:pt x="187172" y="66989"/>
                    <a:pt x="185837" y="67675"/>
                    <a:pt x="184575" y="67278"/>
                  </a:cubicBezTo>
                  <a:cubicBezTo>
                    <a:pt x="11460" y="9188"/>
                    <a:pt x="11821" y="8539"/>
                    <a:pt x="1580" y="4717"/>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39" name="Freeform 38">
              <a:extLst>
                <a:ext uri="{FF2B5EF4-FFF2-40B4-BE49-F238E27FC236}">
                  <a16:creationId xmlns:a16="http://schemas.microsoft.com/office/drawing/2014/main" id="{3D5B5744-468B-948B-3B5B-AAEE04A28E7D}"/>
                </a:ext>
              </a:extLst>
            </p:cNvPr>
            <p:cNvSpPr/>
            <p:nvPr/>
          </p:nvSpPr>
          <p:spPr>
            <a:xfrm>
              <a:off x="9573290" y="13284257"/>
              <a:ext cx="203141" cy="71132"/>
            </a:xfrm>
            <a:custGeom>
              <a:avLst/>
              <a:gdLst>
                <a:gd name="connsiteX0" fmla="*/ 1609 w 203141"/>
                <a:gd name="connsiteY0" fmla="*/ 4781 h 71132"/>
                <a:gd name="connsiteX1" fmla="*/ 130 w 203141"/>
                <a:gd name="connsiteY1" fmla="*/ 1680 h 71132"/>
                <a:gd name="connsiteX2" fmla="*/ 3159 w 203141"/>
                <a:gd name="connsiteY2" fmla="*/ 130 h 71132"/>
                <a:gd name="connsiteX3" fmla="*/ 201515 w 203141"/>
                <a:gd name="connsiteY3" fmla="*/ 66404 h 71132"/>
                <a:gd name="connsiteX4" fmla="*/ 203029 w 203141"/>
                <a:gd name="connsiteY4" fmla="*/ 69469 h 71132"/>
                <a:gd name="connsiteX5" fmla="*/ 200072 w 203141"/>
                <a:gd name="connsiteY5" fmla="*/ 71020 h 71132"/>
                <a:gd name="connsiteX6" fmla="*/ 1609 w 203141"/>
                <a:gd name="connsiteY6" fmla="*/ 4781 h 7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141" h="71132">
                  <a:moveTo>
                    <a:pt x="1609" y="4781"/>
                  </a:moveTo>
                  <a:cubicBezTo>
                    <a:pt x="383" y="4348"/>
                    <a:pt x="-303" y="2942"/>
                    <a:pt x="130" y="1680"/>
                  </a:cubicBezTo>
                  <a:cubicBezTo>
                    <a:pt x="527" y="382"/>
                    <a:pt x="1861" y="-303"/>
                    <a:pt x="3159" y="130"/>
                  </a:cubicBezTo>
                  <a:cubicBezTo>
                    <a:pt x="5683" y="1031"/>
                    <a:pt x="185685" y="61104"/>
                    <a:pt x="201515" y="66404"/>
                  </a:cubicBezTo>
                  <a:cubicBezTo>
                    <a:pt x="202741" y="66801"/>
                    <a:pt x="203426" y="68171"/>
                    <a:pt x="203029" y="69469"/>
                  </a:cubicBezTo>
                  <a:cubicBezTo>
                    <a:pt x="202633" y="70731"/>
                    <a:pt x="201298" y="71416"/>
                    <a:pt x="200072" y="71020"/>
                  </a:cubicBezTo>
                  <a:cubicBezTo>
                    <a:pt x="184171" y="65755"/>
                    <a:pt x="4133" y="5610"/>
                    <a:pt x="1609" y="4781"/>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40" name="Freeform 39">
              <a:extLst>
                <a:ext uri="{FF2B5EF4-FFF2-40B4-BE49-F238E27FC236}">
                  <a16:creationId xmlns:a16="http://schemas.microsoft.com/office/drawing/2014/main" id="{53E9C871-7C31-7867-7A47-41DB51DE2259}"/>
                </a:ext>
              </a:extLst>
            </p:cNvPr>
            <p:cNvSpPr/>
            <p:nvPr/>
          </p:nvSpPr>
          <p:spPr>
            <a:xfrm>
              <a:off x="9581024" y="13320772"/>
              <a:ext cx="175172" cy="59166"/>
            </a:xfrm>
            <a:custGeom>
              <a:avLst/>
              <a:gdLst>
                <a:gd name="connsiteX0" fmla="*/ 1663 w 175172"/>
                <a:gd name="connsiteY0" fmla="*/ 4793 h 59166"/>
                <a:gd name="connsiteX1" fmla="*/ 112 w 175172"/>
                <a:gd name="connsiteY1" fmla="*/ 1728 h 59166"/>
                <a:gd name="connsiteX2" fmla="*/ 3069 w 175172"/>
                <a:gd name="connsiteY2" fmla="*/ 106 h 59166"/>
                <a:gd name="connsiteX3" fmla="*/ 173480 w 175172"/>
                <a:gd name="connsiteY3" fmla="*/ 54373 h 59166"/>
                <a:gd name="connsiteX4" fmla="*/ 175066 w 175172"/>
                <a:gd name="connsiteY4" fmla="*/ 57438 h 59166"/>
                <a:gd name="connsiteX5" fmla="*/ 172146 w 175172"/>
                <a:gd name="connsiteY5" fmla="*/ 59061 h 59166"/>
                <a:gd name="connsiteX6" fmla="*/ 1663 w 175172"/>
                <a:gd name="connsiteY6" fmla="*/ 4793 h 5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172" h="59166">
                  <a:moveTo>
                    <a:pt x="1663" y="4793"/>
                  </a:moveTo>
                  <a:cubicBezTo>
                    <a:pt x="401" y="4397"/>
                    <a:pt x="-284" y="3027"/>
                    <a:pt x="112" y="1728"/>
                  </a:cubicBezTo>
                  <a:cubicBezTo>
                    <a:pt x="509" y="466"/>
                    <a:pt x="1843" y="-291"/>
                    <a:pt x="3069" y="106"/>
                  </a:cubicBezTo>
                  <a:cubicBezTo>
                    <a:pt x="114164" y="35767"/>
                    <a:pt x="113551" y="35948"/>
                    <a:pt x="173480" y="54373"/>
                  </a:cubicBezTo>
                  <a:cubicBezTo>
                    <a:pt x="174706" y="54770"/>
                    <a:pt x="175463" y="56104"/>
                    <a:pt x="175066" y="57438"/>
                  </a:cubicBezTo>
                  <a:cubicBezTo>
                    <a:pt x="174670" y="58700"/>
                    <a:pt x="173372" y="59457"/>
                    <a:pt x="172146" y="59061"/>
                  </a:cubicBezTo>
                  <a:cubicBezTo>
                    <a:pt x="112145" y="40671"/>
                    <a:pt x="112794" y="40491"/>
                    <a:pt x="1663" y="4793"/>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41" name="Freeform 40">
              <a:extLst>
                <a:ext uri="{FF2B5EF4-FFF2-40B4-BE49-F238E27FC236}">
                  <a16:creationId xmlns:a16="http://schemas.microsoft.com/office/drawing/2014/main" id="{4599C434-AC6C-F094-C0FE-5D581C4898FD}"/>
                </a:ext>
              </a:extLst>
            </p:cNvPr>
            <p:cNvSpPr/>
            <p:nvPr/>
          </p:nvSpPr>
          <p:spPr>
            <a:xfrm>
              <a:off x="9577959" y="13351421"/>
              <a:ext cx="182925" cy="68102"/>
            </a:xfrm>
            <a:custGeom>
              <a:avLst/>
              <a:gdLst>
                <a:gd name="connsiteX0" fmla="*/ 1663 w 182925"/>
                <a:gd name="connsiteY0" fmla="*/ 4793 h 68102"/>
                <a:gd name="connsiteX1" fmla="*/ 112 w 182925"/>
                <a:gd name="connsiteY1" fmla="*/ 1728 h 68102"/>
                <a:gd name="connsiteX2" fmla="*/ 3069 w 182925"/>
                <a:gd name="connsiteY2" fmla="*/ 106 h 68102"/>
                <a:gd name="connsiteX3" fmla="*/ 181413 w 182925"/>
                <a:gd name="connsiteY3" fmla="*/ 63352 h 68102"/>
                <a:gd name="connsiteX4" fmla="*/ 182783 w 182925"/>
                <a:gd name="connsiteY4" fmla="*/ 66525 h 68102"/>
                <a:gd name="connsiteX5" fmla="*/ 179718 w 182925"/>
                <a:gd name="connsiteY5" fmla="*/ 67931 h 68102"/>
                <a:gd name="connsiteX6" fmla="*/ 1663 w 182925"/>
                <a:gd name="connsiteY6" fmla="*/ 4793 h 6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25" h="68102">
                  <a:moveTo>
                    <a:pt x="1663" y="4793"/>
                  </a:moveTo>
                  <a:cubicBezTo>
                    <a:pt x="401" y="4397"/>
                    <a:pt x="-284" y="3027"/>
                    <a:pt x="112" y="1728"/>
                  </a:cubicBezTo>
                  <a:cubicBezTo>
                    <a:pt x="509" y="466"/>
                    <a:pt x="1843" y="-291"/>
                    <a:pt x="3069" y="106"/>
                  </a:cubicBezTo>
                  <a:cubicBezTo>
                    <a:pt x="17492" y="4721"/>
                    <a:pt x="86688" y="26861"/>
                    <a:pt x="181413" y="63352"/>
                  </a:cubicBezTo>
                  <a:cubicBezTo>
                    <a:pt x="182639" y="63857"/>
                    <a:pt x="183216" y="65227"/>
                    <a:pt x="182783" y="66525"/>
                  </a:cubicBezTo>
                  <a:cubicBezTo>
                    <a:pt x="182350" y="67787"/>
                    <a:pt x="180944" y="68436"/>
                    <a:pt x="179718" y="67931"/>
                  </a:cubicBezTo>
                  <a:cubicBezTo>
                    <a:pt x="85101" y="31549"/>
                    <a:pt x="16050" y="9445"/>
                    <a:pt x="1663" y="4793"/>
                  </a:cubicBezTo>
                  <a:close/>
                </a:path>
              </a:pathLst>
            </a:custGeom>
            <a:solidFill>
              <a:srgbClr val="182F59"/>
            </a:solidFill>
            <a:ln w="9231" cap="flat">
              <a:noFill/>
              <a:prstDash val="solid"/>
              <a:miter/>
            </a:ln>
          </p:spPr>
          <p:txBody>
            <a:bodyPr rtlCol="0" anchor="ctr"/>
            <a:lstStyle/>
            <a:p>
              <a:endParaRPr lang="en-US" dirty="0">
                <a:latin typeface="Roboto Condensed" panose="02000000000000000000" pitchFamily="2" charset="0"/>
              </a:endParaRPr>
            </a:p>
          </p:txBody>
        </p:sp>
        <p:sp>
          <p:nvSpPr>
            <p:cNvPr id="42" name="Freeform 41">
              <a:extLst>
                <a:ext uri="{FF2B5EF4-FFF2-40B4-BE49-F238E27FC236}">
                  <a16:creationId xmlns:a16="http://schemas.microsoft.com/office/drawing/2014/main" id="{333748DB-6145-AE17-DDB5-EACEC23D1363}"/>
                </a:ext>
              </a:extLst>
            </p:cNvPr>
            <p:cNvSpPr/>
            <p:nvPr/>
          </p:nvSpPr>
          <p:spPr>
            <a:xfrm>
              <a:off x="10154028" y="12344099"/>
              <a:ext cx="1578516" cy="584871"/>
            </a:xfrm>
            <a:custGeom>
              <a:avLst/>
              <a:gdLst>
                <a:gd name="connsiteX0" fmla="*/ 192767 w 1578516"/>
                <a:gd name="connsiteY0" fmla="*/ 570548 h 584871"/>
                <a:gd name="connsiteX1" fmla="*/ 218260 w 1578516"/>
                <a:gd name="connsiteY1" fmla="*/ 584610 h 584871"/>
                <a:gd name="connsiteX2" fmla="*/ 1555872 w 1578516"/>
                <a:gd name="connsiteY2" fmla="*/ 388490 h 584871"/>
                <a:gd name="connsiteX3" fmla="*/ 1577831 w 1578516"/>
                <a:gd name="connsiteY3" fmla="*/ 381531 h 584871"/>
                <a:gd name="connsiteX4" fmla="*/ 1575560 w 1578516"/>
                <a:gd name="connsiteY4" fmla="*/ 358526 h 584871"/>
                <a:gd name="connsiteX5" fmla="*/ 1444524 w 1578516"/>
                <a:gd name="connsiteY5" fmla="*/ 0 h 584871"/>
                <a:gd name="connsiteX6" fmla="*/ 0 w 1578516"/>
                <a:gd name="connsiteY6" fmla="*/ 174341 h 584871"/>
                <a:gd name="connsiteX7" fmla="*/ 121516 w 1578516"/>
                <a:gd name="connsiteY7" fmla="*/ 417373 h 584871"/>
                <a:gd name="connsiteX8" fmla="*/ 192767 w 1578516"/>
                <a:gd name="connsiteY8" fmla="*/ 570548 h 58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8516" h="584871">
                  <a:moveTo>
                    <a:pt x="192767" y="570548"/>
                  </a:moveTo>
                  <a:cubicBezTo>
                    <a:pt x="197166" y="580428"/>
                    <a:pt x="207551" y="586197"/>
                    <a:pt x="218260" y="584610"/>
                  </a:cubicBezTo>
                  <a:cubicBezTo>
                    <a:pt x="366495" y="562903"/>
                    <a:pt x="1378286" y="414560"/>
                    <a:pt x="1555872" y="388490"/>
                  </a:cubicBezTo>
                  <a:cubicBezTo>
                    <a:pt x="1562723" y="387517"/>
                    <a:pt x="1574658" y="386182"/>
                    <a:pt x="1577831" y="381531"/>
                  </a:cubicBezTo>
                  <a:cubicBezTo>
                    <a:pt x="1579706" y="378755"/>
                    <a:pt x="1577326" y="365161"/>
                    <a:pt x="1575560" y="358526"/>
                  </a:cubicBezTo>
                  <a:cubicBezTo>
                    <a:pt x="1555656" y="286301"/>
                    <a:pt x="1497277" y="83330"/>
                    <a:pt x="1444524" y="0"/>
                  </a:cubicBezTo>
                  <a:lnTo>
                    <a:pt x="0" y="174341"/>
                  </a:lnTo>
                  <a:cubicBezTo>
                    <a:pt x="0" y="174341"/>
                    <a:pt x="86972" y="349836"/>
                    <a:pt x="121516" y="417373"/>
                  </a:cubicBezTo>
                  <a:cubicBezTo>
                    <a:pt x="147514" y="468179"/>
                    <a:pt x="178812" y="538708"/>
                    <a:pt x="192767" y="570548"/>
                  </a:cubicBezTo>
                  <a:close/>
                </a:path>
              </a:pathLst>
            </a:custGeom>
            <a:solidFill>
              <a:srgbClr val="F0B87C"/>
            </a:solidFill>
            <a:ln w="9231" cap="flat">
              <a:noFill/>
              <a:prstDash val="solid"/>
              <a:miter/>
            </a:ln>
          </p:spPr>
          <p:txBody>
            <a:bodyPr rtlCol="0" anchor="ctr"/>
            <a:lstStyle/>
            <a:p>
              <a:endParaRPr lang="en-US" dirty="0">
                <a:latin typeface="Roboto Condensed" panose="02000000000000000000" pitchFamily="2" charset="0"/>
              </a:endParaRPr>
            </a:p>
          </p:txBody>
        </p:sp>
        <p:sp>
          <p:nvSpPr>
            <p:cNvPr id="43" name="Freeform 42">
              <a:extLst>
                <a:ext uri="{FF2B5EF4-FFF2-40B4-BE49-F238E27FC236}">
                  <a16:creationId xmlns:a16="http://schemas.microsoft.com/office/drawing/2014/main" id="{D15C9195-33BA-41DE-5F69-6391E5196E4D}"/>
                </a:ext>
              </a:extLst>
            </p:cNvPr>
            <p:cNvSpPr/>
            <p:nvPr/>
          </p:nvSpPr>
          <p:spPr>
            <a:xfrm>
              <a:off x="10160417" y="12533791"/>
              <a:ext cx="1279401" cy="397579"/>
            </a:xfrm>
            <a:custGeom>
              <a:avLst/>
              <a:gdLst>
                <a:gd name="connsiteX0" fmla="*/ 246 w 1279401"/>
                <a:gd name="connsiteY0" fmla="*/ 3507 h 397579"/>
                <a:gd name="connsiteX1" fmla="*/ 1328 w 1279401"/>
                <a:gd name="connsiteY1" fmla="*/ 262 h 397579"/>
                <a:gd name="connsiteX2" fmla="*/ 4609 w 1279401"/>
                <a:gd name="connsiteY2" fmla="*/ 1344 h 397579"/>
                <a:gd name="connsiteX3" fmla="*/ 117255 w 1279401"/>
                <a:gd name="connsiteY3" fmla="*/ 226563 h 397579"/>
                <a:gd name="connsiteX4" fmla="*/ 188542 w 1279401"/>
                <a:gd name="connsiteY4" fmla="*/ 379810 h 397579"/>
                <a:gd name="connsiteX5" fmla="*/ 211366 w 1279401"/>
                <a:gd name="connsiteY5" fmla="*/ 392466 h 397579"/>
                <a:gd name="connsiteX6" fmla="*/ 1276559 w 1279401"/>
                <a:gd name="connsiteY6" fmla="*/ 236334 h 397579"/>
                <a:gd name="connsiteX7" fmla="*/ 1279372 w 1279401"/>
                <a:gd name="connsiteY7" fmla="*/ 238390 h 397579"/>
                <a:gd name="connsiteX8" fmla="*/ 1277317 w 1279401"/>
                <a:gd name="connsiteY8" fmla="*/ 241166 h 397579"/>
                <a:gd name="connsiteX9" fmla="*/ 212124 w 1279401"/>
                <a:gd name="connsiteY9" fmla="*/ 397298 h 397579"/>
                <a:gd name="connsiteX10" fmla="*/ 184106 w 1279401"/>
                <a:gd name="connsiteY10" fmla="*/ 381793 h 397579"/>
                <a:gd name="connsiteX11" fmla="*/ 112856 w 1279401"/>
                <a:gd name="connsiteY11" fmla="*/ 228762 h 397579"/>
                <a:gd name="connsiteX12" fmla="*/ 246 w 1279401"/>
                <a:gd name="connsiteY12" fmla="*/ 3507 h 3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9401" h="397579">
                  <a:moveTo>
                    <a:pt x="246" y="3507"/>
                  </a:moveTo>
                  <a:cubicBezTo>
                    <a:pt x="-331" y="2281"/>
                    <a:pt x="138" y="839"/>
                    <a:pt x="1328" y="262"/>
                  </a:cubicBezTo>
                  <a:cubicBezTo>
                    <a:pt x="2518" y="-351"/>
                    <a:pt x="3996" y="154"/>
                    <a:pt x="4609" y="1344"/>
                  </a:cubicBezTo>
                  <a:cubicBezTo>
                    <a:pt x="27614" y="47642"/>
                    <a:pt x="89454" y="172151"/>
                    <a:pt x="117255" y="226563"/>
                  </a:cubicBezTo>
                  <a:cubicBezTo>
                    <a:pt x="143253" y="277405"/>
                    <a:pt x="174659" y="347970"/>
                    <a:pt x="188542" y="379810"/>
                  </a:cubicBezTo>
                  <a:cubicBezTo>
                    <a:pt x="192472" y="388716"/>
                    <a:pt x="201775" y="393908"/>
                    <a:pt x="211366" y="392466"/>
                  </a:cubicBezTo>
                  <a:cubicBezTo>
                    <a:pt x="321596" y="376312"/>
                    <a:pt x="909452" y="290133"/>
                    <a:pt x="1276559" y="236334"/>
                  </a:cubicBezTo>
                  <a:cubicBezTo>
                    <a:pt x="1277930" y="236118"/>
                    <a:pt x="1279192" y="237056"/>
                    <a:pt x="1279372" y="238390"/>
                  </a:cubicBezTo>
                  <a:cubicBezTo>
                    <a:pt x="1279588" y="239724"/>
                    <a:pt x="1278579" y="240950"/>
                    <a:pt x="1277317" y="241166"/>
                  </a:cubicBezTo>
                  <a:cubicBezTo>
                    <a:pt x="910137" y="294965"/>
                    <a:pt x="322353" y="381144"/>
                    <a:pt x="212124" y="397298"/>
                  </a:cubicBezTo>
                  <a:cubicBezTo>
                    <a:pt x="200224" y="399029"/>
                    <a:pt x="188794" y="392646"/>
                    <a:pt x="184106" y="381793"/>
                  </a:cubicBezTo>
                  <a:cubicBezTo>
                    <a:pt x="170116" y="350026"/>
                    <a:pt x="138781" y="279568"/>
                    <a:pt x="112856" y="228762"/>
                  </a:cubicBezTo>
                  <a:cubicBezTo>
                    <a:pt x="85163" y="174387"/>
                    <a:pt x="23251" y="49878"/>
                    <a:pt x="246" y="3507"/>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44" name="Freeform 43">
              <a:extLst>
                <a:ext uri="{FF2B5EF4-FFF2-40B4-BE49-F238E27FC236}">
                  <a16:creationId xmlns:a16="http://schemas.microsoft.com/office/drawing/2014/main" id="{B0E2C20E-A905-2956-04F6-4B10EABC58A1}"/>
                </a:ext>
              </a:extLst>
            </p:cNvPr>
            <p:cNvSpPr/>
            <p:nvPr/>
          </p:nvSpPr>
          <p:spPr>
            <a:xfrm>
              <a:off x="9449813" y="12297079"/>
              <a:ext cx="756283" cy="1413009"/>
            </a:xfrm>
            <a:custGeom>
              <a:avLst/>
              <a:gdLst>
                <a:gd name="connsiteX0" fmla="*/ 756283 w 756283"/>
                <a:gd name="connsiteY0" fmla="*/ 1413010 h 1413009"/>
                <a:gd name="connsiteX1" fmla="*/ 55782 w 756283"/>
                <a:gd name="connsiteY1" fmla="*/ 1145783 h 1413009"/>
                <a:gd name="connsiteX2" fmla="*/ 34255 w 756283"/>
                <a:gd name="connsiteY2" fmla="*/ 1115061 h 1413009"/>
                <a:gd name="connsiteX3" fmla="*/ 0 w 756283"/>
                <a:gd name="connsiteY3" fmla="*/ 0 h 1413009"/>
                <a:gd name="connsiteX4" fmla="*/ 704179 w 756283"/>
                <a:gd name="connsiteY4" fmla="*/ 221361 h 141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283" h="1413009">
                  <a:moveTo>
                    <a:pt x="756283" y="1413010"/>
                  </a:moveTo>
                  <a:cubicBezTo>
                    <a:pt x="717629" y="1412541"/>
                    <a:pt x="170230" y="1192045"/>
                    <a:pt x="55782" y="1145783"/>
                  </a:cubicBezTo>
                  <a:cubicBezTo>
                    <a:pt x="43126" y="1140735"/>
                    <a:pt x="34652" y="1128655"/>
                    <a:pt x="34255" y="1115061"/>
                  </a:cubicBezTo>
                  <a:cubicBezTo>
                    <a:pt x="29351" y="956153"/>
                    <a:pt x="0" y="0"/>
                    <a:pt x="0" y="0"/>
                  </a:cubicBezTo>
                  <a:lnTo>
                    <a:pt x="704179" y="221361"/>
                  </a:lnTo>
                  <a:close/>
                </a:path>
              </a:pathLst>
            </a:custGeom>
            <a:solidFill>
              <a:srgbClr val="E5AD72">
                <a:alpha val="30000"/>
              </a:srgbClr>
            </a:solidFill>
            <a:ln w="9231" cap="flat">
              <a:noFill/>
              <a:prstDash val="solid"/>
              <a:miter/>
            </a:ln>
          </p:spPr>
          <p:txBody>
            <a:bodyPr rtlCol="0" anchor="ctr"/>
            <a:lstStyle/>
            <a:p>
              <a:endParaRPr lang="en-US" dirty="0">
                <a:latin typeface="Roboto Condensed" panose="02000000000000000000" pitchFamily="2" charset="0"/>
              </a:endParaRPr>
            </a:p>
          </p:txBody>
        </p:sp>
        <p:sp>
          <p:nvSpPr>
            <p:cNvPr id="47" name="Freeform 46">
              <a:extLst>
                <a:ext uri="{FF2B5EF4-FFF2-40B4-BE49-F238E27FC236}">
                  <a16:creationId xmlns:a16="http://schemas.microsoft.com/office/drawing/2014/main" id="{342413B8-2703-AB25-AAE3-9878ECCBFD4A}"/>
                </a:ext>
              </a:extLst>
            </p:cNvPr>
            <p:cNvSpPr/>
            <p:nvPr/>
          </p:nvSpPr>
          <p:spPr>
            <a:xfrm>
              <a:off x="10168090" y="12966533"/>
              <a:ext cx="40278" cy="737426"/>
            </a:xfrm>
            <a:custGeom>
              <a:avLst/>
              <a:gdLst>
                <a:gd name="connsiteX0" fmla="*/ 1 w 40278"/>
                <a:gd name="connsiteY0" fmla="*/ 2561 h 737426"/>
                <a:gd name="connsiteX1" fmla="*/ 2309 w 40278"/>
                <a:gd name="connsiteY1" fmla="*/ 1 h 737426"/>
                <a:gd name="connsiteX2" fmla="*/ 4905 w 40278"/>
                <a:gd name="connsiteY2" fmla="*/ 2309 h 737426"/>
                <a:gd name="connsiteX3" fmla="*/ 40278 w 40278"/>
                <a:gd name="connsiteY3" fmla="*/ 734865 h 737426"/>
                <a:gd name="connsiteX4" fmla="*/ 37934 w 40278"/>
                <a:gd name="connsiteY4" fmla="*/ 737426 h 737426"/>
                <a:gd name="connsiteX5" fmla="*/ 35374 w 40278"/>
                <a:gd name="connsiteY5" fmla="*/ 735118 h 73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8" h="737426">
                  <a:moveTo>
                    <a:pt x="1" y="2561"/>
                  </a:moveTo>
                  <a:cubicBezTo>
                    <a:pt x="-35" y="1227"/>
                    <a:pt x="975" y="37"/>
                    <a:pt x="2309" y="1"/>
                  </a:cubicBezTo>
                  <a:cubicBezTo>
                    <a:pt x="3643" y="-35"/>
                    <a:pt x="4833" y="975"/>
                    <a:pt x="4905" y="2309"/>
                  </a:cubicBezTo>
                  <a:lnTo>
                    <a:pt x="40278" y="734865"/>
                  </a:lnTo>
                  <a:cubicBezTo>
                    <a:pt x="40314" y="736200"/>
                    <a:pt x="39268" y="737390"/>
                    <a:pt x="37934" y="737426"/>
                  </a:cubicBezTo>
                  <a:cubicBezTo>
                    <a:pt x="36600" y="737462"/>
                    <a:pt x="35410" y="736416"/>
                    <a:pt x="35374" y="735118"/>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sp>
          <p:nvSpPr>
            <p:cNvPr id="48" name="Freeform 47">
              <a:extLst>
                <a:ext uri="{FF2B5EF4-FFF2-40B4-BE49-F238E27FC236}">
                  <a16:creationId xmlns:a16="http://schemas.microsoft.com/office/drawing/2014/main" id="{40A498A0-1DA4-667F-8919-162CC859C40B}"/>
                </a:ext>
              </a:extLst>
            </p:cNvPr>
            <p:cNvSpPr/>
            <p:nvPr/>
          </p:nvSpPr>
          <p:spPr>
            <a:xfrm>
              <a:off x="9446528" y="12313735"/>
              <a:ext cx="16627" cy="393145"/>
            </a:xfrm>
            <a:custGeom>
              <a:avLst/>
              <a:gdLst>
                <a:gd name="connsiteX0" fmla="*/ 3 w 16627"/>
                <a:gd name="connsiteY0" fmla="*/ 2527 h 393145"/>
                <a:gd name="connsiteX1" fmla="*/ 2347 w 16627"/>
                <a:gd name="connsiteY1" fmla="*/ 3 h 393145"/>
                <a:gd name="connsiteX2" fmla="*/ 4871 w 16627"/>
                <a:gd name="connsiteY2" fmla="*/ 2383 h 393145"/>
                <a:gd name="connsiteX3" fmla="*/ 16626 w 16627"/>
                <a:gd name="connsiteY3" fmla="*/ 390621 h 393145"/>
                <a:gd name="connsiteX4" fmla="*/ 14246 w 16627"/>
                <a:gd name="connsiteY4" fmla="*/ 393145 h 393145"/>
                <a:gd name="connsiteX5" fmla="*/ 11722 w 16627"/>
                <a:gd name="connsiteY5" fmla="*/ 390765 h 39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27" h="393145">
                  <a:moveTo>
                    <a:pt x="3" y="2527"/>
                  </a:moveTo>
                  <a:cubicBezTo>
                    <a:pt x="-69" y="1193"/>
                    <a:pt x="1013" y="39"/>
                    <a:pt x="2347" y="3"/>
                  </a:cubicBezTo>
                  <a:cubicBezTo>
                    <a:pt x="3681" y="-69"/>
                    <a:pt x="4835" y="1049"/>
                    <a:pt x="4871" y="2383"/>
                  </a:cubicBezTo>
                  <a:lnTo>
                    <a:pt x="16626" y="390621"/>
                  </a:lnTo>
                  <a:cubicBezTo>
                    <a:pt x="16662" y="391955"/>
                    <a:pt x="15581" y="393109"/>
                    <a:pt x="14246" y="393145"/>
                  </a:cubicBezTo>
                  <a:cubicBezTo>
                    <a:pt x="12912" y="393181"/>
                    <a:pt x="11758" y="392099"/>
                    <a:pt x="11722" y="390765"/>
                  </a:cubicBezTo>
                  <a:close/>
                </a:path>
              </a:pathLst>
            </a:custGeom>
            <a:solidFill>
              <a:srgbClr val="E4372A"/>
            </a:solidFill>
            <a:ln w="9231" cap="flat">
              <a:noFill/>
              <a:prstDash val="solid"/>
              <a:miter/>
            </a:ln>
          </p:spPr>
          <p:txBody>
            <a:bodyPr rtlCol="0" anchor="ctr"/>
            <a:lstStyle/>
            <a:p>
              <a:endParaRPr lang="en-US" dirty="0">
                <a:latin typeface="Roboto Condensed" panose="02000000000000000000" pitchFamily="2" charset="0"/>
              </a:endParaRPr>
            </a:p>
          </p:txBody>
        </p:sp>
      </p:grpSp>
    </p:spTree>
    <p:extLst>
      <p:ext uri="{BB962C8B-B14F-4D97-AF65-F5344CB8AC3E}">
        <p14:creationId xmlns:p14="http://schemas.microsoft.com/office/powerpoint/2010/main" val="183164926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436E38-5664-195A-18DA-AF5C1B7505E5}"/>
            </a:ext>
          </a:extLst>
        </p:cNvPr>
        <p:cNvGrpSpPr/>
        <p:nvPr/>
      </p:nvGrpSpPr>
      <p:grpSpPr>
        <a:xfrm>
          <a:off x="0" y="0"/>
          <a:ext cx="0" cy="0"/>
          <a:chOff x="0" y="0"/>
          <a:chExt cx="0" cy="0"/>
        </a:xfrm>
      </p:grpSpPr>
      <p:grpSp>
        <p:nvGrpSpPr>
          <p:cNvPr id="65" name="Group 64">
            <a:extLst>
              <a:ext uri="{FF2B5EF4-FFF2-40B4-BE49-F238E27FC236}">
                <a16:creationId xmlns:a16="http://schemas.microsoft.com/office/drawing/2014/main" id="{1AE6703C-A0F2-97FC-A8D2-4EB43EDD068D}"/>
              </a:ext>
            </a:extLst>
          </p:cNvPr>
          <p:cNvGrpSpPr/>
          <p:nvPr/>
        </p:nvGrpSpPr>
        <p:grpSpPr>
          <a:xfrm>
            <a:off x="378676" y="1292573"/>
            <a:ext cx="9936745" cy="3091564"/>
            <a:chOff x="378676" y="1300574"/>
            <a:chExt cx="9936745" cy="3114013"/>
          </a:xfrm>
        </p:grpSpPr>
        <p:sp>
          <p:nvSpPr>
            <p:cNvPr id="66" name="Rectangle 65">
              <a:extLst>
                <a:ext uri="{FF2B5EF4-FFF2-40B4-BE49-F238E27FC236}">
                  <a16:creationId xmlns:a16="http://schemas.microsoft.com/office/drawing/2014/main" id="{4EC30323-DC26-6E54-8FC6-D24BF1E22CB6}"/>
                </a:ext>
              </a:extLst>
            </p:cNvPr>
            <p:cNvSpPr/>
            <p:nvPr/>
          </p:nvSpPr>
          <p:spPr>
            <a:xfrm>
              <a:off x="378676" y="1300574"/>
              <a:ext cx="1135543" cy="3114013"/>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67" name="Rectangle 66">
              <a:extLst>
                <a:ext uri="{FF2B5EF4-FFF2-40B4-BE49-F238E27FC236}">
                  <a16:creationId xmlns:a16="http://schemas.microsoft.com/office/drawing/2014/main" id="{59DF45A5-D06D-D849-2D4C-0BCD75748154}"/>
                </a:ext>
              </a:extLst>
            </p:cNvPr>
            <p:cNvSpPr/>
            <p:nvPr/>
          </p:nvSpPr>
          <p:spPr>
            <a:xfrm>
              <a:off x="1610876" y="1300574"/>
              <a:ext cx="1135543" cy="3114013"/>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68" name="Rectangle 67">
              <a:extLst>
                <a:ext uri="{FF2B5EF4-FFF2-40B4-BE49-F238E27FC236}">
                  <a16:creationId xmlns:a16="http://schemas.microsoft.com/office/drawing/2014/main" id="{CA775C2B-8121-199C-5C7F-7FEC3153FDC4}"/>
                </a:ext>
              </a:extLst>
            </p:cNvPr>
            <p:cNvSpPr/>
            <p:nvPr/>
          </p:nvSpPr>
          <p:spPr>
            <a:xfrm>
              <a:off x="4075276" y="1300574"/>
              <a:ext cx="1135543" cy="3114013"/>
            </a:xfrm>
            <a:prstGeom prst="rect">
              <a:avLst/>
            </a:prstGeom>
            <a:solidFill>
              <a:schemeClr val="tx1">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69" name="Rectangle 68">
              <a:extLst>
                <a:ext uri="{FF2B5EF4-FFF2-40B4-BE49-F238E27FC236}">
                  <a16:creationId xmlns:a16="http://schemas.microsoft.com/office/drawing/2014/main" id="{96EBA36D-D80F-4BDD-FDCD-09B45FE4D965}"/>
                </a:ext>
              </a:extLst>
            </p:cNvPr>
            <p:cNvSpPr/>
            <p:nvPr/>
          </p:nvSpPr>
          <p:spPr>
            <a:xfrm>
              <a:off x="2843076" y="1300574"/>
              <a:ext cx="1135543" cy="3114013"/>
            </a:xfrm>
            <a:prstGeom prst="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0" name="Rectangle 69">
              <a:extLst>
                <a:ext uri="{FF2B5EF4-FFF2-40B4-BE49-F238E27FC236}">
                  <a16:creationId xmlns:a16="http://schemas.microsoft.com/office/drawing/2014/main" id="{C5008BD1-018C-4D63-C88A-AA3538A62359}"/>
                </a:ext>
              </a:extLst>
            </p:cNvPr>
            <p:cNvSpPr/>
            <p:nvPr/>
          </p:nvSpPr>
          <p:spPr>
            <a:xfrm>
              <a:off x="5307476" y="1300574"/>
              <a:ext cx="1135543" cy="3114013"/>
            </a:xfrm>
            <a:prstGeom prst="rect">
              <a:avLst/>
            </a:prstGeom>
            <a:solidFill>
              <a:schemeClr val="bg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1" name="Rectangle 70">
              <a:extLst>
                <a:ext uri="{FF2B5EF4-FFF2-40B4-BE49-F238E27FC236}">
                  <a16:creationId xmlns:a16="http://schemas.microsoft.com/office/drawing/2014/main" id="{EAD36668-B09B-044C-8518-9F365521F30F}"/>
                </a:ext>
              </a:extLst>
            </p:cNvPr>
            <p:cNvSpPr/>
            <p:nvPr/>
          </p:nvSpPr>
          <p:spPr>
            <a:xfrm>
              <a:off x="6539676" y="1300574"/>
              <a:ext cx="1135543" cy="3114013"/>
            </a:xfrm>
            <a:prstGeom prst="rect">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2" name="Rectangle 71">
              <a:extLst>
                <a:ext uri="{FF2B5EF4-FFF2-40B4-BE49-F238E27FC236}">
                  <a16:creationId xmlns:a16="http://schemas.microsoft.com/office/drawing/2014/main" id="{8177558D-A784-62CC-1E53-B5F85B30FB1D}"/>
                </a:ext>
              </a:extLst>
            </p:cNvPr>
            <p:cNvSpPr/>
            <p:nvPr/>
          </p:nvSpPr>
          <p:spPr>
            <a:xfrm>
              <a:off x="7771876" y="1300574"/>
              <a:ext cx="1311344" cy="3114013"/>
            </a:xfrm>
            <a:prstGeom prst="rect">
              <a:avLst/>
            </a:prstGeom>
            <a:solidFill>
              <a:schemeClr val="bg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3" name="Rectangle 72">
              <a:extLst>
                <a:ext uri="{FF2B5EF4-FFF2-40B4-BE49-F238E27FC236}">
                  <a16:creationId xmlns:a16="http://schemas.microsoft.com/office/drawing/2014/main" id="{0A197A05-8B06-C039-4BE5-72AB804556C1}"/>
                </a:ext>
              </a:extLst>
            </p:cNvPr>
            <p:cNvSpPr/>
            <p:nvPr/>
          </p:nvSpPr>
          <p:spPr>
            <a:xfrm>
              <a:off x="9179878" y="1300574"/>
              <a:ext cx="1135543" cy="3114013"/>
            </a:xfrm>
            <a:prstGeom prst="rect">
              <a:avLst/>
            </a:prstGeom>
            <a:solidFill>
              <a:schemeClr val="accent3">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grpSp>
        <p:nvGrpSpPr>
          <p:cNvPr id="74" name="Group 73">
            <a:extLst>
              <a:ext uri="{FF2B5EF4-FFF2-40B4-BE49-F238E27FC236}">
                <a16:creationId xmlns:a16="http://schemas.microsoft.com/office/drawing/2014/main" id="{E12E1931-9453-5BE2-54C6-393898D26ADE}"/>
              </a:ext>
            </a:extLst>
          </p:cNvPr>
          <p:cNvGrpSpPr/>
          <p:nvPr/>
        </p:nvGrpSpPr>
        <p:grpSpPr>
          <a:xfrm>
            <a:off x="378676" y="4478671"/>
            <a:ext cx="9936745" cy="2584383"/>
            <a:chOff x="378676" y="1300574"/>
            <a:chExt cx="9936745" cy="3114013"/>
          </a:xfrm>
        </p:grpSpPr>
        <p:sp>
          <p:nvSpPr>
            <p:cNvPr id="75" name="Rectangle 74">
              <a:extLst>
                <a:ext uri="{FF2B5EF4-FFF2-40B4-BE49-F238E27FC236}">
                  <a16:creationId xmlns:a16="http://schemas.microsoft.com/office/drawing/2014/main" id="{E69C1CC0-85B9-0FDF-41BE-F7DE251119EB}"/>
                </a:ext>
              </a:extLst>
            </p:cNvPr>
            <p:cNvSpPr/>
            <p:nvPr/>
          </p:nvSpPr>
          <p:spPr>
            <a:xfrm>
              <a:off x="378676" y="1300574"/>
              <a:ext cx="1135543" cy="3114013"/>
            </a:xfrm>
            <a:prstGeom prst="rect">
              <a:avLst/>
            </a:prstGeom>
            <a:solidFill>
              <a:schemeClr val="accent3">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6" name="Rectangle 75">
              <a:extLst>
                <a:ext uri="{FF2B5EF4-FFF2-40B4-BE49-F238E27FC236}">
                  <a16:creationId xmlns:a16="http://schemas.microsoft.com/office/drawing/2014/main" id="{825D9EDF-BF95-AD7C-36B6-1F35377153BB}"/>
                </a:ext>
              </a:extLst>
            </p:cNvPr>
            <p:cNvSpPr/>
            <p:nvPr/>
          </p:nvSpPr>
          <p:spPr>
            <a:xfrm>
              <a:off x="1610876" y="1300574"/>
              <a:ext cx="1135543" cy="3114013"/>
            </a:xfrm>
            <a:prstGeom prst="rect">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7" name="Rectangle 76">
              <a:extLst>
                <a:ext uri="{FF2B5EF4-FFF2-40B4-BE49-F238E27FC236}">
                  <a16:creationId xmlns:a16="http://schemas.microsoft.com/office/drawing/2014/main" id="{B55C5233-DD1E-06F5-4781-AA5BBD3F750E}"/>
                </a:ext>
              </a:extLst>
            </p:cNvPr>
            <p:cNvSpPr/>
            <p:nvPr/>
          </p:nvSpPr>
          <p:spPr>
            <a:xfrm>
              <a:off x="4075276" y="1300574"/>
              <a:ext cx="1135543" cy="3114013"/>
            </a:xfrm>
            <a:prstGeom prst="rect">
              <a:avLst/>
            </a:prstGeom>
            <a:solidFill>
              <a:schemeClr val="bg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8" name="Rectangle 77">
              <a:extLst>
                <a:ext uri="{FF2B5EF4-FFF2-40B4-BE49-F238E27FC236}">
                  <a16:creationId xmlns:a16="http://schemas.microsoft.com/office/drawing/2014/main" id="{B9F550E5-D52F-5B21-FA22-15A25EC67CAA}"/>
                </a:ext>
              </a:extLst>
            </p:cNvPr>
            <p:cNvSpPr/>
            <p:nvPr/>
          </p:nvSpPr>
          <p:spPr>
            <a:xfrm>
              <a:off x="2843076" y="1300574"/>
              <a:ext cx="1135543" cy="3114013"/>
            </a:xfrm>
            <a:prstGeom prst="rect">
              <a:avLst/>
            </a:prstGeom>
            <a:solidFill>
              <a:schemeClr val="bg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9" name="Rectangle 78">
              <a:extLst>
                <a:ext uri="{FF2B5EF4-FFF2-40B4-BE49-F238E27FC236}">
                  <a16:creationId xmlns:a16="http://schemas.microsoft.com/office/drawing/2014/main" id="{F558867F-026E-0CB8-AD25-7AF1A1927BB0}"/>
                </a:ext>
              </a:extLst>
            </p:cNvPr>
            <p:cNvSpPr/>
            <p:nvPr/>
          </p:nvSpPr>
          <p:spPr>
            <a:xfrm>
              <a:off x="5307476" y="1300574"/>
              <a:ext cx="1135543" cy="3114013"/>
            </a:xfrm>
            <a:prstGeom prst="rect">
              <a:avLst/>
            </a:prstGeom>
            <a:solidFill>
              <a:schemeClr val="accent6">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80" name="Rectangle 79">
              <a:extLst>
                <a:ext uri="{FF2B5EF4-FFF2-40B4-BE49-F238E27FC236}">
                  <a16:creationId xmlns:a16="http://schemas.microsoft.com/office/drawing/2014/main" id="{FE360C92-D504-B3E7-73C5-DC2CA2839FF1}"/>
                </a:ext>
              </a:extLst>
            </p:cNvPr>
            <p:cNvSpPr/>
            <p:nvPr/>
          </p:nvSpPr>
          <p:spPr>
            <a:xfrm>
              <a:off x="6539676" y="1300574"/>
              <a:ext cx="1135543" cy="3114013"/>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81" name="Rectangle 80">
              <a:extLst>
                <a:ext uri="{FF2B5EF4-FFF2-40B4-BE49-F238E27FC236}">
                  <a16:creationId xmlns:a16="http://schemas.microsoft.com/office/drawing/2014/main" id="{E21C5391-5B61-6DD6-6405-448334658C00}"/>
                </a:ext>
              </a:extLst>
            </p:cNvPr>
            <p:cNvSpPr/>
            <p:nvPr/>
          </p:nvSpPr>
          <p:spPr>
            <a:xfrm>
              <a:off x="7771876" y="1300574"/>
              <a:ext cx="1311344" cy="3114013"/>
            </a:xfrm>
            <a:prstGeom prst="rect">
              <a:avLst/>
            </a:prstGeom>
            <a:solidFill>
              <a:schemeClr val="tx1">
                <a:lumMod val="10000"/>
                <a:lumOff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82" name="Rectangle 81">
              <a:extLst>
                <a:ext uri="{FF2B5EF4-FFF2-40B4-BE49-F238E27FC236}">
                  <a16:creationId xmlns:a16="http://schemas.microsoft.com/office/drawing/2014/main" id="{B3BAE663-6161-38B3-8CBA-5DAF6BFA763C}"/>
                </a:ext>
              </a:extLst>
            </p:cNvPr>
            <p:cNvSpPr/>
            <p:nvPr/>
          </p:nvSpPr>
          <p:spPr>
            <a:xfrm>
              <a:off x="9179878" y="1300574"/>
              <a:ext cx="1135543" cy="3114013"/>
            </a:xfrm>
            <a:prstGeom prst="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sp>
        <p:nvSpPr>
          <p:cNvPr id="18" name="Freeform 17">
            <a:extLst>
              <a:ext uri="{FF2B5EF4-FFF2-40B4-BE49-F238E27FC236}">
                <a16:creationId xmlns:a16="http://schemas.microsoft.com/office/drawing/2014/main" id="{741DE352-BF0D-DF47-216B-B7BF7F9CED5E}"/>
              </a:ext>
            </a:extLst>
          </p:cNvPr>
          <p:cNvSpPr/>
          <p:nvPr/>
        </p:nvSpPr>
        <p:spPr>
          <a:xfrm>
            <a:off x="6665741" y="2054632"/>
            <a:ext cx="1220117" cy="4805872"/>
          </a:xfrm>
          <a:custGeom>
            <a:avLst/>
            <a:gdLst>
              <a:gd name="connsiteX0" fmla="*/ 0 w 1220117"/>
              <a:gd name="connsiteY0" fmla="*/ 0 h 4805872"/>
              <a:gd name="connsiteX1" fmla="*/ 1220117 w 1220117"/>
              <a:gd name="connsiteY1" fmla="*/ 0 h 4805872"/>
              <a:gd name="connsiteX2" fmla="*/ 1220117 w 1220117"/>
              <a:gd name="connsiteY2" fmla="*/ 4805873 h 4805872"/>
              <a:gd name="connsiteX3" fmla="*/ 0 w 1220117"/>
              <a:gd name="connsiteY3" fmla="*/ 4805873 h 4805872"/>
            </a:gdLst>
            <a:ahLst/>
            <a:cxnLst>
              <a:cxn ang="0">
                <a:pos x="connsiteX0" y="connsiteY0"/>
              </a:cxn>
              <a:cxn ang="0">
                <a:pos x="connsiteX1" y="connsiteY1"/>
              </a:cxn>
              <a:cxn ang="0">
                <a:pos x="connsiteX2" y="connsiteY2"/>
              </a:cxn>
              <a:cxn ang="0">
                <a:pos x="connsiteX3" y="connsiteY3"/>
              </a:cxn>
            </a:cxnLst>
            <a:rect l="l" t="t" r="r" b="b"/>
            <a:pathLst>
              <a:path w="1220117" h="4805872">
                <a:moveTo>
                  <a:pt x="0" y="0"/>
                </a:moveTo>
                <a:lnTo>
                  <a:pt x="1220117" y="0"/>
                </a:lnTo>
                <a:lnTo>
                  <a:pt x="1220117" y="4805873"/>
                </a:lnTo>
                <a:lnTo>
                  <a:pt x="0" y="4805873"/>
                </a:lnTo>
                <a:close/>
              </a:path>
            </a:pathLst>
          </a:custGeom>
          <a:noFill/>
          <a:ln w="12692" cap="flat">
            <a:noFill/>
            <a:prstDash val="solid"/>
            <a:miter/>
          </a:ln>
        </p:spPr>
        <p:txBody>
          <a:bodyPr rtlCol="0" anchor="ctr"/>
          <a:lstStyle/>
          <a:p>
            <a:endParaRPr lang="en-US" dirty="0">
              <a:latin typeface="Roboto Condensed" panose="02000000000000000000" pitchFamily="2" charset="0"/>
            </a:endParaRPr>
          </a:p>
        </p:txBody>
      </p:sp>
      <p:grpSp>
        <p:nvGrpSpPr>
          <p:cNvPr id="196" name="Group 195">
            <a:extLst>
              <a:ext uri="{FF2B5EF4-FFF2-40B4-BE49-F238E27FC236}">
                <a16:creationId xmlns:a16="http://schemas.microsoft.com/office/drawing/2014/main" id="{8772F144-7361-E176-0871-0762A622973F}"/>
              </a:ext>
            </a:extLst>
          </p:cNvPr>
          <p:cNvGrpSpPr/>
          <p:nvPr/>
        </p:nvGrpSpPr>
        <p:grpSpPr>
          <a:xfrm>
            <a:off x="7682357" y="148205"/>
            <a:ext cx="2407127" cy="1035820"/>
            <a:chOff x="7682357" y="148205"/>
            <a:chExt cx="2407127" cy="1035820"/>
          </a:xfrm>
        </p:grpSpPr>
        <p:grpSp>
          <p:nvGrpSpPr>
            <p:cNvPr id="197" name="Graphic 4">
              <a:extLst>
                <a:ext uri="{FF2B5EF4-FFF2-40B4-BE49-F238E27FC236}">
                  <a16:creationId xmlns:a16="http://schemas.microsoft.com/office/drawing/2014/main" id="{1B7E53EE-4C70-2730-3E51-ACFDDA0F7A98}"/>
                </a:ext>
              </a:extLst>
            </p:cNvPr>
            <p:cNvGrpSpPr/>
            <p:nvPr/>
          </p:nvGrpSpPr>
          <p:grpSpPr>
            <a:xfrm>
              <a:off x="9170973" y="148205"/>
              <a:ext cx="918511" cy="1035820"/>
              <a:chOff x="9170973" y="148205"/>
              <a:chExt cx="918511" cy="1035820"/>
            </a:xfrm>
          </p:grpSpPr>
          <p:sp>
            <p:nvSpPr>
              <p:cNvPr id="202" name="Freeform 201">
                <a:extLst>
                  <a:ext uri="{FF2B5EF4-FFF2-40B4-BE49-F238E27FC236}">
                    <a16:creationId xmlns:a16="http://schemas.microsoft.com/office/drawing/2014/main" id="{E1B24516-00F1-C53C-D930-4BD543E3C701}"/>
                  </a:ext>
                </a:extLst>
              </p:cNvPr>
              <p:cNvSpPr/>
              <p:nvPr/>
            </p:nvSpPr>
            <p:spPr>
              <a:xfrm>
                <a:off x="9211791" y="644914"/>
                <a:ext cx="213663" cy="75508"/>
              </a:xfrm>
              <a:custGeom>
                <a:avLst/>
                <a:gdLst>
                  <a:gd name="connsiteX0" fmla="*/ 102893 w 213663"/>
                  <a:gd name="connsiteY0" fmla="*/ 75473 h 75508"/>
                  <a:gd name="connsiteX1" fmla="*/ 0 w 213663"/>
                  <a:gd name="connsiteY1" fmla="*/ 30748 h 75508"/>
                  <a:gd name="connsiteX2" fmla="*/ 29344 w 213663"/>
                  <a:gd name="connsiteY2" fmla="*/ 0 h 75508"/>
                  <a:gd name="connsiteX3" fmla="*/ 186987 w 213663"/>
                  <a:gd name="connsiteY3" fmla="*/ 4193 h 75508"/>
                  <a:gd name="connsiteX4" fmla="*/ 213664 w 213663"/>
                  <a:gd name="connsiteY4" fmla="*/ 37228 h 75508"/>
                  <a:gd name="connsiteX5" fmla="*/ 102893 w 213663"/>
                  <a:gd name="connsiteY5" fmla="*/ 75473 h 7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663" h="75508">
                    <a:moveTo>
                      <a:pt x="102893" y="75473"/>
                    </a:moveTo>
                    <a:cubicBezTo>
                      <a:pt x="69485" y="74711"/>
                      <a:pt x="33535" y="62894"/>
                      <a:pt x="0" y="30748"/>
                    </a:cubicBezTo>
                    <a:lnTo>
                      <a:pt x="29344" y="0"/>
                    </a:lnTo>
                    <a:cubicBezTo>
                      <a:pt x="102639" y="70009"/>
                      <a:pt x="183558" y="6861"/>
                      <a:pt x="186987" y="4193"/>
                    </a:cubicBezTo>
                    <a:lnTo>
                      <a:pt x="213664" y="37228"/>
                    </a:lnTo>
                    <a:cubicBezTo>
                      <a:pt x="191052" y="55525"/>
                      <a:pt x="149640" y="76489"/>
                      <a:pt x="102893" y="75473"/>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03" name="Freeform 202">
                <a:extLst>
                  <a:ext uri="{FF2B5EF4-FFF2-40B4-BE49-F238E27FC236}">
                    <a16:creationId xmlns:a16="http://schemas.microsoft.com/office/drawing/2014/main" id="{E76F76AB-2033-F29F-2FCB-3C24D52AEB3C}"/>
                  </a:ext>
                </a:extLst>
              </p:cNvPr>
              <p:cNvSpPr/>
              <p:nvPr/>
            </p:nvSpPr>
            <p:spPr>
              <a:xfrm>
                <a:off x="9170973" y="597512"/>
                <a:ext cx="78078" cy="84625"/>
              </a:xfrm>
              <a:custGeom>
                <a:avLst/>
                <a:gdLst>
                  <a:gd name="connsiteX0" fmla="*/ 43866 w 78078"/>
                  <a:gd name="connsiteY0" fmla="*/ 82089 h 84625"/>
                  <a:gd name="connsiteX1" fmla="*/ 77275 w 78078"/>
                  <a:gd name="connsiteY1" fmla="*/ 51722 h 84625"/>
                  <a:gd name="connsiteX2" fmla="*/ 9568 w 78078"/>
                  <a:gd name="connsiteY2" fmla="*/ 7124 h 84625"/>
                  <a:gd name="connsiteX3" fmla="*/ 43866 w 78078"/>
                  <a:gd name="connsiteY3" fmla="*/ 82089 h 84625"/>
                </a:gdLst>
                <a:ahLst/>
                <a:cxnLst>
                  <a:cxn ang="0">
                    <a:pos x="connsiteX0" y="connsiteY0"/>
                  </a:cxn>
                  <a:cxn ang="0">
                    <a:pos x="connsiteX1" y="connsiteY1"/>
                  </a:cxn>
                  <a:cxn ang="0">
                    <a:pos x="connsiteX2" y="connsiteY2"/>
                  </a:cxn>
                  <a:cxn ang="0">
                    <a:pos x="connsiteX3" y="connsiteY3"/>
                  </a:cxn>
                </a:cxnLst>
                <a:rect l="l" t="t" r="r" b="b"/>
                <a:pathLst>
                  <a:path w="78078" h="84625">
                    <a:moveTo>
                      <a:pt x="43866" y="82089"/>
                    </a:moveTo>
                    <a:cubicBezTo>
                      <a:pt x="64445" y="91364"/>
                      <a:pt x="82102" y="73830"/>
                      <a:pt x="77275" y="51722"/>
                    </a:cubicBezTo>
                    <a:cubicBezTo>
                      <a:pt x="69907" y="18432"/>
                      <a:pt x="30020" y="-14984"/>
                      <a:pt x="9568" y="7124"/>
                    </a:cubicBezTo>
                    <a:cubicBezTo>
                      <a:pt x="-13170" y="31647"/>
                      <a:pt x="7154" y="65571"/>
                      <a:pt x="43866" y="82089"/>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204" name="Graphic 4">
                <a:extLst>
                  <a:ext uri="{FF2B5EF4-FFF2-40B4-BE49-F238E27FC236}">
                    <a16:creationId xmlns:a16="http://schemas.microsoft.com/office/drawing/2014/main" id="{5C5955FD-3C9B-1518-4B43-5C7866661C4D}"/>
                  </a:ext>
                </a:extLst>
              </p:cNvPr>
              <p:cNvGrpSpPr/>
              <p:nvPr/>
            </p:nvGrpSpPr>
            <p:grpSpPr>
              <a:xfrm>
                <a:off x="9454996" y="857992"/>
                <a:ext cx="381695" cy="326032"/>
                <a:chOff x="9454996" y="857992"/>
                <a:chExt cx="381695" cy="326032"/>
              </a:xfrm>
            </p:grpSpPr>
            <p:grpSp>
              <p:nvGrpSpPr>
                <p:cNvPr id="216" name="Graphic 4">
                  <a:extLst>
                    <a:ext uri="{FF2B5EF4-FFF2-40B4-BE49-F238E27FC236}">
                      <a16:creationId xmlns:a16="http://schemas.microsoft.com/office/drawing/2014/main" id="{CBDC761E-4A94-0490-7E9E-CFCE90AAABF7}"/>
                    </a:ext>
                  </a:extLst>
                </p:cNvPr>
                <p:cNvGrpSpPr/>
                <p:nvPr/>
              </p:nvGrpSpPr>
              <p:grpSpPr>
                <a:xfrm>
                  <a:off x="9681758" y="860787"/>
                  <a:ext cx="154933" cy="323237"/>
                  <a:chOff x="9681758" y="860787"/>
                  <a:chExt cx="154933" cy="323237"/>
                </a:xfrm>
              </p:grpSpPr>
              <p:sp>
                <p:nvSpPr>
                  <p:cNvPr id="220" name="Freeform 219">
                    <a:extLst>
                      <a:ext uri="{FF2B5EF4-FFF2-40B4-BE49-F238E27FC236}">
                        <a16:creationId xmlns:a16="http://schemas.microsoft.com/office/drawing/2014/main" id="{4D76B341-CAFA-1DE1-BE1D-57C99D6F6C2E}"/>
                      </a:ext>
                    </a:extLst>
                  </p:cNvPr>
                  <p:cNvSpPr/>
                  <p:nvPr/>
                </p:nvSpPr>
                <p:spPr>
                  <a:xfrm>
                    <a:off x="9688062" y="867140"/>
                    <a:ext cx="142070" cy="310404"/>
                  </a:xfrm>
                  <a:custGeom>
                    <a:avLst/>
                    <a:gdLst>
                      <a:gd name="connsiteX0" fmla="*/ 95234 w 142070"/>
                      <a:gd name="connsiteY0" fmla="*/ 310405 h 310404"/>
                      <a:gd name="connsiteX1" fmla="*/ 27019 w 142070"/>
                      <a:gd name="connsiteY1" fmla="*/ 300113 h 310404"/>
                      <a:gd name="connsiteX2" fmla="*/ 25622 w 142070"/>
                      <a:gd name="connsiteY2" fmla="*/ 299732 h 310404"/>
                      <a:gd name="connsiteX3" fmla="*/ 6568 w 142070"/>
                      <a:gd name="connsiteY3" fmla="*/ 265553 h 310404"/>
                      <a:gd name="connsiteX4" fmla="*/ 1359 w 142070"/>
                      <a:gd name="connsiteY4" fmla="*/ 36212 h 310404"/>
                      <a:gd name="connsiteX5" fmla="*/ 19017 w 142070"/>
                      <a:gd name="connsiteY5" fmla="*/ 1398 h 310404"/>
                      <a:gd name="connsiteX6" fmla="*/ 27654 w 142070"/>
                      <a:gd name="connsiteY6" fmla="*/ 0 h 310404"/>
                      <a:gd name="connsiteX7" fmla="*/ 53950 w 142070"/>
                      <a:gd name="connsiteY7" fmla="*/ 19059 h 310404"/>
                      <a:gd name="connsiteX8" fmla="*/ 68431 w 142070"/>
                      <a:gd name="connsiteY8" fmla="*/ 242047 h 310404"/>
                      <a:gd name="connsiteX9" fmla="*/ 98537 w 142070"/>
                      <a:gd name="connsiteY9" fmla="*/ 236965 h 310404"/>
                      <a:gd name="connsiteX10" fmla="*/ 140457 w 142070"/>
                      <a:gd name="connsiteY10" fmla="*/ 268094 h 310404"/>
                      <a:gd name="connsiteX11" fmla="*/ 136646 w 142070"/>
                      <a:gd name="connsiteY11" fmla="*/ 296428 h 310404"/>
                      <a:gd name="connsiteX12" fmla="*/ 95234 w 142070"/>
                      <a:gd name="connsiteY12" fmla="*/ 310405 h 310404"/>
                      <a:gd name="connsiteX13" fmla="*/ 95234 w 142070"/>
                      <a:gd name="connsiteY13" fmla="*/ 310405 h 3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070" h="310404">
                        <a:moveTo>
                          <a:pt x="95234" y="310405"/>
                        </a:moveTo>
                        <a:cubicBezTo>
                          <a:pt x="72877" y="310405"/>
                          <a:pt x="45820" y="304814"/>
                          <a:pt x="27019" y="300113"/>
                        </a:cubicBezTo>
                        <a:cubicBezTo>
                          <a:pt x="27019" y="300113"/>
                          <a:pt x="25876" y="299859"/>
                          <a:pt x="25622" y="299732"/>
                        </a:cubicBezTo>
                        <a:cubicBezTo>
                          <a:pt x="10886" y="295539"/>
                          <a:pt x="2376" y="280165"/>
                          <a:pt x="6568" y="265553"/>
                        </a:cubicBezTo>
                        <a:cubicBezTo>
                          <a:pt x="38579" y="153233"/>
                          <a:pt x="1741" y="37355"/>
                          <a:pt x="1359" y="36212"/>
                        </a:cubicBezTo>
                        <a:cubicBezTo>
                          <a:pt x="-3341" y="21727"/>
                          <a:pt x="4535" y="6099"/>
                          <a:pt x="19017" y="1398"/>
                        </a:cubicBezTo>
                        <a:cubicBezTo>
                          <a:pt x="21811" y="508"/>
                          <a:pt x="24733" y="0"/>
                          <a:pt x="27654" y="0"/>
                        </a:cubicBezTo>
                        <a:cubicBezTo>
                          <a:pt x="39595" y="0"/>
                          <a:pt x="50139" y="7624"/>
                          <a:pt x="53950" y="19059"/>
                        </a:cubicBezTo>
                        <a:cubicBezTo>
                          <a:pt x="55474" y="23506"/>
                          <a:pt x="88628" y="127440"/>
                          <a:pt x="68431" y="242047"/>
                        </a:cubicBezTo>
                        <a:cubicBezTo>
                          <a:pt x="79610" y="238616"/>
                          <a:pt x="89772" y="236965"/>
                          <a:pt x="98537" y="236965"/>
                        </a:cubicBezTo>
                        <a:cubicBezTo>
                          <a:pt x="120640" y="236965"/>
                          <a:pt x="135122" y="247765"/>
                          <a:pt x="140457" y="268094"/>
                        </a:cubicBezTo>
                        <a:cubicBezTo>
                          <a:pt x="143505" y="279656"/>
                          <a:pt x="142235" y="289186"/>
                          <a:pt x="136646" y="296428"/>
                        </a:cubicBezTo>
                        <a:cubicBezTo>
                          <a:pt x="129405" y="305831"/>
                          <a:pt x="115813" y="310405"/>
                          <a:pt x="95234" y="310405"/>
                        </a:cubicBezTo>
                        <a:lnTo>
                          <a:pt x="95234" y="310405"/>
                        </a:ln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21" name="Freeform 220">
                    <a:extLst>
                      <a:ext uri="{FF2B5EF4-FFF2-40B4-BE49-F238E27FC236}">
                        <a16:creationId xmlns:a16="http://schemas.microsoft.com/office/drawing/2014/main" id="{5490B2BF-D3C9-504C-98C6-800AC80142A1}"/>
                      </a:ext>
                    </a:extLst>
                  </p:cNvPr>
                  <p:cNvSpPr/>
                  <p:nvPr/>
                </p:nvSpPr>
                <p:spPr>
                  <a:xfrm>
                    <a:off x="9681758" y="860787"/>
                    <a:ext cx="154933" cy="323237"/>
                  </a:xfrm>
                  <a:custGeom>
                    <a:avLst/>
                    <a:gdLst>
                      <a:gd name="connsiteX0" fmla="*/ 33958 w 154933"/>
                      <a:gd name="connsiteY0" fmla="*/ 12706 h 323237"/>
                      <a:gd name="connsiteX1" fmla="*/ 54156 w 154933"/>
                      <a:gd name="connsiteY1" fmla="*/ 27445 h 323237"/>
                      <a:gd name="connsiteX2" fmla="*/ 66477 w 154933"/>
                      <a:gd name="connsiteY2" fmla="*/ 257929 h 323237"/>
                      <a:gd name="connsiteX3" fmla="*/ 104840 w 154933"/>
                      <a:gd name="connsiteY3" fmla="*/ 249798 h 323237"/>
                      <a:gd name="connsiteX4" fmla="*/ 140663 w 154933"/>
                      <a:gd name="connsiteY4" fmla="*/ 276226 h 323237"/>
                      <a:gd name="connsiteX5" fmla="*/ 101538 w 154933"/>
                      <a:gd name="connsiteY5" fmla="*/ 310532 h 323237"/>
                      <a:gd name="connsiteX6" fmla="*/ 34974 w 154933"/>
                      <a:gd name="connsiteY6" fmla="*/ 300367 h 323237"/>
                      <a:gd name="connsiteX7" fmla="*/ 34593 w 154933"/>
                      <a:gd name="connsiteY7" fmla="*/ 300240 h 323237"/>
                      <a:gd name="connsiteX8" fmla="*/ 33704 w 154933"/>
                      <a:gd name="connsiteY8" fmla="*/ 300113 h 323237"/>
                      <a:gd name="connsiteX9" fmla="*/ 19096 w 154933"/>
                      <a:gd name="connsiteY9" fmla="*/ 273812 h 323237"/>
                      <a:gd name="connsiteX10" fmla="*/ 13887 w 154933"/>
                      <a:gd name="connsiteY10" fmla="*/ 40659 h 323237"/>
                      <a:gd name="connsiteX11" fmla="*/ 27479 w 154933"/>
                      <a:gd name="connsiteY11" fmla="*/ 13849 h 323237"/>
                      <a:gd name="connsiteX12" fmla="*/ 33958 w 154933"/>
                      <a:gd name="connsiteY12" fmla="*/ 12706 h 323237"/>
                      <a:gd name="connsiteX13" fmla="*/ 33958 w 154933"/>
                      <a:gd name="connsiteY13" fmla="*/ 0 h 323237"/>
                      <a:gd name="connsiteX14" fmla="*/ 23414 w 154933"/>
                      <a:gd name="connsiteY14" fmla="*/ 1652 h 323237"/>
                      <a:gd name="connsiteX15" fmla="*/ 1693 w 154933"/>
                      <a:gd name="connsiteY15" fmla="*/ 44471 h 323237"/>
                      <a:gd name="connsiteX16" fmla="*/ 6773 w 154933"/>
                      <a:gd name="connsiteY16" fmla="*/ 270127 h 323237"/>
                      <a:gd name="connsiteX17" fmla="*/ 30147 w 154933"/>
                      <a:gd name="connsiteY17" fmla="*/ 312184 h 323237"/>
                      <a:gd name="connsiteX18" fmla="*/ 31290 w 154933"/>
                      <a:gd name="connsiteY18" fmla="*/ 312565 h 323237"/>
                      <a:gd name="connsiteX19" fmla="*/ 31671 w 154933"/>
                      <a:gd name="connsiteY19" fmla="*/ 312565 h 323237"/>
                      <a:gd name="connsiteX20" fmla="*/ 32052 w 154933"/>
                      <a:gd name="connsiteY20" fmla="*/ 312692 h 323237"/>
                      <a:gd name="connsiteX21" fmla="*/ 101665 w 154933"/>
                      <a:gd name="connsiteY21" fmla="*/ 323238 h 323237"/>
                      <a:gd name="connsiteX22" fmla="*/ 148157 w 154933"/>
                      <a:gd name="connsiteY22" fmla="*/ 306847 h 323237"/>
                      <a:gd name="connsiteX23" fmla="*/ 153112 w 154933"/>
                      <a:gd name="connsiteY23" fmla="*/ 273049 h 323237"/>
                      <a:gd name="connsiteX24" fmla="*/ 104968 w 154933"/>
                      <a:gd name="connsiteY24" fmla="*/ 237092 h 323237"/>
                      <a:gd name="connsiteX25" fmla="*/ 82738 w 154933"/>
                      <a:gd name="connsiteY25" fmla="*/ 239887 h 323237"/>
                      <a:gd name="connsiteX26" fmla="*/ 66350 w 154933"/>
                      <a:gd name="connsiteY26" fmla="*/ 23506 h 323237"/>
                      <a:gd name="connsiteX27" fmla="*/ 33958 w 154933"/>
                      <a:gd name="connsiteY27" fmla="*/ 0 h 323237"/>
                      <a:gd name="connsiteX28" fmla="*/ 33958 w 154933"/>
                      <a:gd name="connsiteY28" fmla="*/ 0 h 32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933" h="323237">
                        <a:moveTo>
                          <a:pt x="33958" y="12706"/>
                        </a:moveTo>
                        <a:cubicBezTo>
                          <a:pt x="42977" y="12706"/>
                          <a:pt x="51234" y="18423"/>
                          <a:pt x="54156" y="27445"/>
                        </a:cubicBezTo>
                        <a:cubicBezTo>
                          <a:pt x="55807" y="32400"/>
                          <a:pt x="90359" y="141035"/>
                          <a:pt x="66477" y="257929"/>
                        </a:cubicBezTo>
                        <a:cubicBezTo>
                          <a:pt x="79562" y="253101"/>
                          <a:pt x="93027" y="249798"/>
                          <a:pt x="104840" y="249798"/>
                        </a:cubicBezTo>
                        <a:cubicBezTo>
                          <a:pt x="121862" y="249798"/>
                          <a:pt x="135581" y="256659"/>
                          <a:pt x="140663" y="276226"/>
                        </a:cubicBezTo>
                        <a:cubicBezTo>
                          <a:pt x="147522" y="302527"/>
                          <a:pt x="127960" y="310532"/>
                          <a:pt x="101538" y="310532"/>
                        </a:cubicBezTo>
                        <a:cubicBezTo>
                          <a:pt x="80324" y="310532"/>
                          <a:pt x="54791" y="305322"/>
                          <a:pt x="34974" y="300367"/>
                        </a:cubicBezTo>
                        <a:cubicBezTo>
                          <a:pt x="34847" y="300367"/>
                          <a:pt x="34720" y="300240"/>
                          <a:pt x="34593" y="300240"/>
                        </a:cubicBezTo>
                        <a:cubicBezTo>
                          <a:pt x="34339" y="300113"/>
                          <a:pt x="33958" y="300240"/>
                          <a:pt x="33704" y="300113"/>
                        </a:cubicBezTo>
                        <a:cubicBezTo>
                          <a:pt x="22399" y="296936"/>
                          <a:pt x="15920" y="285120"/>
                          <a:pt x="19096" y="273812"/>
                        </a:cubicBezTo>
                        <a:cubicBezTo>
                          <a:pt x="51742" y="159459"/>
                          <a:pt x="14268" y="41802"/>
                          <a:pt x="13887" y="40659"/>
                        </a:cubicBezTo>
                        <a:cubicBezTo>
                          <a:pt x="10203" y="29478"/>
                          <a:pt x="16301" y="17534"/>
                          <a:pt x="27479" y="13849"/>
                        </a:cubicBezTo>
                        <a:cubicBezTo>
                          <a:pt x="29512" y="12960"/>
                          <a:pt x="31799" y="12706"/>
                          <a:pt x="33958" y="12706"/>
                        </a:cubicBezTo>
                        <a:moveTo>
                          <a:pt x="33958" y="0"/>
                        </a:moveTo>
                        <a:cubicBezTo>
                          <a:pt x="30401" y="0"/>
                          <a:pt x="26844" y="508"/>
                          <a:pt x="23414" y="1652"/>
                        </a:cubicBezTo>
                        <a:cubicBezTo>
                          <a:pt x="5631" y="7496"/>
                          <a:pt x="-4151" y="26682"/>
                          <a:pt x="1693" y="44471"/>
                        </a:cubicBezTo>
                        <a:cubicBezTo>
                          <a:pt x="2073" y="45614"/>
                          <a:pt x="38277" y="160094"/>
                          <a:pt x="6773" y="270127"/>
                        </a:cubicBezTo>
                        <a:cubicBezTo>
                          <a:pt x="1693" y="288169"/>
                          <a:pt x="12109" y="306974"/>
                          <a:pt x="30147" y="312184"/>
                        </a:cubicBezTo>
                        <a:lnTo>
                          <a:pt x="31290" y="312565"/>
                        </a:lnTo>
                        <a:lnTo>
                          <a:pt x="31671" y="312565"/>
                        </a:lnTo>
                        <a:lnTo>
                          <a:pt x="32052" y="312692"/>
                        </a:lnTo>
                        <a:cubicBezTo>
                          <a:pt x="59618" y="319680"/>
                          <a:pt x="83118" y="323238"/>
                          <a:pt x="101665" y="323238"/>
                        </a:cubicBezTo>
                        <a:cubicBezTo>
                          <a:pt x="124403" y="323238"/>
                          <a:pt x="139646" y="317901"/>
                          <a:pt x="148157" y="306847"/>
                        </a:cubicBezTo>
                        <a:cubicBezTo>
                          <a:pt x="155017" y="297953"/>
                          <a:pt x="156668" y="286645"/>
                          <a:pt x="153112" y="273049"/>
                        </a:cubicBezTo>
                        <a:cubicBezTo>
                          <a:pt x="147014" y="249925"/>
                          <a:pt x="129992" y="237092"/>
                          <a:pt x="104968" y="237092"/>
                        </a:cubicBezTo>
                        <a:cubicBezTo>
                          <a:pt x="98235" y="237092"/>
                          <a:pt x="90740" y="237981"/>
                          <a:pt x="82738" y="239887"/>
                        </a:cubicBezTo>
                        <a:cubicBezTo>
                          <a:pt x="99632" y="127694"/>
                          <a:pt x="67875" y="27953"/>
                          <a:pt x="66350" y="23506"/>
                        </a:cubicBezTo>
                        <a:cubicBezTo>
                          <a:pt x="61650" y="9402"/>
                          <a:pt x="48693" y="0"/>
                          <a:pt x="33958" y="0"/>
                        </a:cubicBezTo>
                        <a:lnTo>
                          <a:pt x="33958" y="0"/>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217" name="Graphic 4">
                  <a:extLst>
                    <a:ext uri="{FF2B5EF4-FFF2-40B4-BE49-F238E27FC236}">
                      <a16:creationId xmlns:a16="http://schemas.microsoft.com/office/drawing/2014/main" id="{37D12147-6F91-7366-2F17-63FB9C275378}"/>
                    </a:ext>
                  </a:extLst>
                </p:cNvPr>
                <p:cNvGrpSpPr/>
                <p:nvPr/>
              </p:nvGrpSpPr>
              <p:grpSpPr>
                <a:xfrm>
                  <a:off x="9454996" y="857992"/>
                  <a:ext cx="165277" cy="320188"/>
                  <a:chOff x="9454996" y="857992"/>
                  <a:chExt cx="165277" cy="320188"/>
                </a:xfrm>
              </p:grpSpPr>
              <p:sp>
                <p:nvSpPr>
                  <p:cNvPr id="218" name="Freeform 217">
                    <a:extLst>
                      <a:ext uri="{FF2B5EF4-FFF2-40B4-BE49-F238E27FC236}">
                        <a16:creationId xmlns:a16="http://schemas.microsoft.com/office/drawing/2014/main" id="{BA94C3D9-5986-A0D3-E868-286C63F9235F}"/>
                      </a:ext>
                    </a:extLst>
                  </p:cNvPr>
                  <p:cNvSpPr/>
                  <p:nvPr/>
                </p:nvSpPr>
                <p:spPr>
                  <a:xfrm>
                    <a:off x="9461318" y="864345"/>
                    <a:ext cx="152684" cy="307482"/>
                  </a:xfrm>
                  <a:custGeom>
                    <a:avLst/>
                    <a:gdLst>
                      <a:gd name="connsiteX0" fmla="*/ 51914 w 152684"/>
                      <a:gd name="connsiteY0" fmla="*/ 307482 h 307482"/>
                      <a:gd name="connsiteX1" fmla="*/ 5040 w 152684"/>
                      <a:gd name="connsiteY1" fmla="*/ 292108 h 307482"/>
                      <a:gd name="connsiteX2" fmla="*/ 2118 w 152684"/>
                      <a:gd name="connsiteY2" fmla="*/ 263266 h 307482"/>
                      <a:gd name="connsiteX3" fmla="*/ 42641 w 152684"/>
                      <a:gd name="connsiteY3" fmla="*/ 233788 h 307482"/>
                      <a:gd name="connsiteX4" fmla="*/ 75287 w 152684"/>
                      <a:gd name="connsiteY4" fmla="*/ 240141 h 307482"/>
                      <a:gd name="connsiteX5" fmla="*/ 99169 w 152684"/>
                      <a:gd name="connsiteY5" fmla="*/ 17915 h 307482"/>
                      <a:gd name="connsiteX6" fmla="*/ 125083 w 152684"/>
                      <a:gd name="connsiteY6" fmla="*/ 0 h 307482"/>
                      <a:gd name="connsiteX7" fmla="*/ 134737 w 152684"/>
                      <a:gd name="connsiteY7" fmla="*/ 1779 h 307482"/>
                      <a:gd name="connsiteX8" fmla="*/ 150996 w 152684"/>
                      <a:gd name="connsiteY8" fmla="*/ 37228 h 307482"/>
                      <a:gd name="connsiteX9" fmla="*/ 136134 w 152684"/>
                      <a:gd name="connsiteY9" fmla="*/ 266188 h 307482"/>
                      <a:gd name="connsiteX10" fmla="*/ 115683 w 152684"/>
                      <a:gd name="connsiteY10" fmla="*/ 299478 h 307482"/>
                      <a:gd name="connsiteX11" fmla="*/ 114285 w 152684"/>
                      <a:gd name="connsiteY11" fmla="*/ 299732 h 307482"/>
                      <a:gd name="connsiteX12" fmla="*/ 51914 w 152684"/>
                      <a:gd name="connsiteY12" fmla="*/ 307482 h 30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684" h="307482">
                        <a:moveTo>
                          <a:pt x="51914" y="307482"/>
                        </a:moveTo>
                        <a:cubicBezTo>
                          <a:pt x="28032" y="307482"/>
                          <a:pt x="12661" y="302400"/>
                          <a:pt x="5040" y="292108"/>
                        </a:cubicBezTo>
                        <a:cubicBezTo>
                          <a:pt x="-550" y="284612"/>
                          <a:pt x="-1439" y="274955"/>
                          <a:pt x="2118" y="263266"/>
                        </a:cubicBezTo>
                        <a:cubicBezTo>
                          <a:pt x="7961" y="243953"/>
                          <a:pt x="22062" y="233788"/>
                          <a:pt x="42641" y="233788"/>
                        </a:cubicBezTo>
                        <a:cubicBezTo>
                          <a:pt x="52041" y="233788"/>
                          <a:pt x="62965" y="235948"/>
                          <a:pt x="75287" y="240141"/>
                        </a:cubicBezTo>
                        <a:cubicBezTo>
                          <a:pt x="59917" y="124645"/>
                          <a:pt x="97518" y="22362"/>
                          <a:pt x="99169" y="17915"/>
                        </a:cubicBezTo>
                        <a:cubicBezTo>
                          <a:pt x="103233" y="7115"/>
                          <a:pt x="113523" y="0"/>
                          <a:pt x="125083" y="0"/>
                        </a:cubicBezTo>
                        <a:cubicBezTo>
                          <a:pt x="128386" y="0"/>
                          <a:pt x="131688" y="635"/>
                          <a:pt x="134737" y="1779"/>
                        </a:cubicBezTo>
                        <a:cubicBezTo>
                          <a:pt x="148964" y="7115"/>
                          <a:pt x="156205" y="22998"/>
                          <a:pt x="150996" y="37228"/>
                        </a:cubicBezTo>
                        <a:cubicBezTo>
                          <a:pt x="149345" y="41929"/>
                          <a:pt x="109204" y="154249"/>
                          <a:pt x="136134" y="266188"/>
                        </a:cubicBezTo>
                        <a:cubicBezTo>
                          <a:pt x="139691" y="281054"/>
                          <a:pt x="130545" y="295920"/>
                          <a:pt x="115683" y="299478"/>
                        </a:cubicBezTo>
                        <a:cubicBezTo>
                          <a:pt x="115683" y="299478"/>
                          <a:pt x="114412" y="299732"/>
                          <a:pt x="114285" y="299732"/>
                        </a:cubicBezTo>
                        <a:cubicBezTo>
                          <a:pt x="89895" y="304941"/>
                          <a:pt x="68936" y="307482"/>
                          <a:pt x="51914" y="307482"/>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19" name="Freeform 218">
                    <a:extLst>
                      <a:ext uri="{FF2B5EF4-FFF2-40B4-BE49-F238E27FC236}">
                        <a16:creationId xmlns:a16="http://schemas.microsoft.com/office/drawing/2014/main" id="{454FED24-42BB-3DB9-DE67-CF7663C97DA2}"/>
                      </a:ext>
                    </a:extLst>
                  </p:cNvPr>
                  <p:cNvSpPr/>
                  <p:nvPr/>
                </p:nvSpPr>
                <p:spPr>
                  <a:xfrm>
                    <a:off x="9454996" y="857992"/>
                    <a:ext cx="165277" cy="320188"/>
                  </a:xfrm>
                  <a:custGeom>
                    <a:avLst/>
                    <a:gdLst>
                      <a:gd name="connsiteX0" fmla="*/ 131277 w 165277"/>
                      <a:gd name="connsiteY0" fmla="*/ 12706 h 320188"/>
                      <a:gd name="connsiteX1" fmla="*/ 138772 w 165277"/>
                      <a:gd name="connsiteY1" fmla="*/ 14104 h 320188"/>
                      <a:gd name="connsiteX2" fmla="*/ 151221 w 165277"/>
                      <a:gd name="connsiteY2" fmla="*/ 41421 h 320188"/>
                      <a:gd name="connsiteX3" fmla="*/ 136231 w 165277"/>
                      <a:gd name="connsiteY3" fmla="*/ 274193 h 320188"/>
                      <a:gd name="connsiteX4" fmla="*/ 120480 w 165277"/>
                      <a:gd name="connsiteY4" fmla="*/ 299859 h 320188"/>
                      <a:gd name="connsiteX5" fmla="*/ 119591 w 165277"/>
                      <a:gd name="connsiteY5" fmla="*/ 299986 h 320188"/>
                      <a:gd name="connsiteX6" fmla="*/ 119082 w 165277"/>
                      <a:gd name="connsiteY6" fmla="*/ 300113 h 320188"/>
                      <a:gd name="connsiteX7" fmla="*/ 58235 w 165277"/>
                      <a:gd name="connsiteY7" fmla="*/ 307609 h 320188"/>
                      <a:gd name="connsiteX8" fmla="*/ 14537 w 165277"/>
                      <a:gd name="connsiteY8" fmla="*/ 271525 h 320188"/>
                      <a:gd name="connsiteX9" fmla="*/ 48962 w 165277"/>
                      <a:gd name="connsiteY9" fmla="*/ 246621 h 320188"/>
                      <a:gd name="connsiteX10" fmla="*/ 89358 w 165277"/>
                      <a:gd name="connsiteY10" fmla="*/ 256405 h 320188"/>
                      <a:gd name="connsiteX11" fmla="*/ 111333 w 165277"/>
                      <a:gd name="connsiteY11" fmla="*/ 26555 h 320188"/>
                      <a:gd name="connsiteX12" fmla="*/ 131277 w 165277"/>
                      <a:gd name="connsiteY12" fmla="*/ 12706 h 320188"/>
                      <a:gd name="connsiteX13" fmla="*/ 131277 w 165277"/>
                      <a:gd name="connsiteY13" fmla="*/ 0 h 320188"/>
                      <a:gd name="connsiteX14" fmla="*/ 99520 w 165277"/>
                      <a:gd name="connsiteY14" fmla="*/ 22108 h 320188"/>
                      <a:gd name="connsiteX15" fmla="*/ 74114 w 165277"/>
                      <a:gd name="connsiteY15" fmla="*/ 237600 h 320188"/>
                      <a:gd name="connsiteX16" fmla="*/ 48962 w 165277"/>
                      <a:gd name="connsiteY16" fmla="*/ 233788 h 320188"/>
                      <a:gd name="connsiteX17" fmla="*/ 2342 w 165277"/>
                      <a:gd name="connsiteY17" fmla="*/ 267713 h 320188"/>
                      <a:gd name="connsiteX18" fmla="*/ 6280 w 165277"/>
                      <a:gd name="connsiteY18" fmla="*/ 302273 h 320188"/>
                      <a:gd name="connsiteX19" fmla="*/ 58235 w 165277"/>
                      <a:gd name="connsiteY19" fmla="*/ 320188 h 320188"/>
                      <a:gd name="connsiteX20" fmla="*/ 121750 w 165277"/>
                      <a:gd name="connsiteY20" fmla="*/ 312438 h 320188"/>
                      <a:gd name="connsiteX21" fmla="*/ 122639 w 165277"/>
                      <a:gd name="connsiteY21" fmla="*/ 312311 h 320188"/>
                      <a:gd name="connsiteX22" fmla="*/ 123401 w 165277"/>
                      <a:gd name="connsiteY22" fmla="*/ 312184 h 320188"/>
                      <a:gd name="connsiteX23" fmla="*/ 148553 w 165277"/>
                      <a:gd name="connsiteY23" fmla="*/ 271271 h 320188"/>
                      <a:gd name="connsiteX24" fmla="*/ 163162 w 165277"/>
                      <a:gd name="connsiteY24" fmla="*/ 45868 h 320188"/>
                      <a:gd name="connsiteX25" fmla="*/ 143218 w 165277"/>
                      <a:gd name="connsiteY25" fmla="*/ 2287 h 320188"/>
                      <a:gd name="connsiteX26" fmla="*/ 131277 w 165277"/>
                      <a:gd name="connsiteY26" fmla="*/ 0 h 320188"/>
                      <a:gd name="connsiteX27" fmla="*/ 131277 w 165277"/>
                      <a:gd name="connsiteY27" fmla="*/ 0 h 32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5277" h="320188">
                        <a:moveTo>
                          <a:pt x="131277" y="12706"/>
                        </a:moveTo>
                        <a:cubicBezTo>
                          <a:pt x="133818" y="12706"/>
                          <a:pt x="136231" y="13087"/>
                          <a:pt x="138772" y="14104"/>
                        </a:cubicBezTo>
                        <a:cubicBezTo>
                          <a:pt x="149824" y="18169"/>
                          <a:pt x="155413" y="30494"/>
                          <a:pt x="151221" y="41421"/>
                        </a:cubicBezTo>
                        <a:cubicBezTo>
                          <a:pt x="150839" y="42565"/>
                          <a:pt x="108412" y="158951"/>
                          <a:pt x="136231" y="274193"/>
                        </a:cubicBezTo>
                        <a:cubicBezTo>
                          <a:pt x="139026" y="285628"/>
                          <a:pt x="131912" y="297064"/>
                          <a:pt x="120480" y="299859"/>
                        </a:cubicBezTo>
                        <a:cubicBezTo>
                          <a:pt x="120226" y="299986"/>
                          <a:pt x="119844" y="299859"/>
                          <a:pt x="119591" y="299986"/>
                        </a:cubicBezTo>
                        <a:cubicBezTo>
                          <a:pt x="119463" y="299986"/>
                          <a:pt x="119336" y="300113"/>
                          <a:pt x="119082" y="300113"/>
                        </a:cubicBezTo>
                        <a:cubicBezTo>
                          <a:pt x="100917" y="303925"/>
                          <a:pt x="78052" y="307609"/>
                          <a:pt x="58235" y="307609"/>
                        </a:cubicBezTo>
                        <a:cubicBezTo>
                          <a:pt x="28764" y="307609"/>
                          <a:pt x="5899" y="299478"/>
                          <a:pt x="14537" y="271525"/>
                        </a:cubicBezTo>
                        <a:cubicBezTo>
                          <a:pt x="20126" y="253228"/>
                          <a:pt x="33084" y="246621"/>
                          <a:pt x="48962" y="246621"/>
                        </a:cubicBezTo>
                        <a:cubicBezTo>
                          <a:pt x="61411" y="246621"/>
                          <a:pt x="75638" y="250687"/>
                          <a:pt x="89358" y="256405"/>
                        </a:cubicBezTo>
                        <a:cubicBezTo>
                          <a:pt x="70430" y="138621"/>
                          <a:pt x="109555" y="31511"/>
                          <a:pt x="111333" y="26555"/>
                        </a:cubicBezTo>
                        <a:cubicBezTo>
                          <a:pt x="114509" y="18042"/>
                          <a:pt x="122639" y="12706"/>
                          <a:pt x="131277" y="12706"/>
                        </a:cubicBezTo>
                        <a:moveTo>
                          <a:pt x="131277" y="0"/>
                        </a:moveTo>
                        <a:cubicBezTo>
                          <a:pt x="117177" y="0"/>
                          <a:pt x="104347" y="8894"/>
                          <a:pt x="99520" y="22108"/>
                        </a:cubicBezTo>
                        <a:cubicBezTo>
                          <a:pt x="97868" y="26428"/>
                          <a:pt x="61919" y="124772"/>
                          <a:pt x="74114" y="237600"/>
                        </a:cubicBezTo>
                        <a:cubicBezTo>
                          <a:pt x="64968" y="235059"/>
                          <a:pt x="56584" y="233788"/>
                          <a:pt x="48962" y="233788"/>
                        </a:cubicBezTo>
                        <a:cubicBezTo>
                          <a:pt x="25716" y="233788"/>
                          <a:pt x="9075" y="245859"/>
                          <a:pt x="2342" y="267713"/>
                        </a:cubicBezTo>
                        <a:cubicBezTo>
                          <a:pt x="-2866" y="284739"/>
                          <a:pt x="1580" y="295920"/>
                          <a:pt x="6280" y="302273"/>
                        </a:cubicBezTo>
                        <a:cubicBezTo>
                          <a:pt x="15172" y="314344"/>
                          <a:pt x="32194" y="320188"/>
                          <a:pt x="58235" y="320188"/>
                        </a:cubicBezTo>
                        <a:cubicBezTo>
                          <a:pt x="75638" y="320188"/>
                          <a:pt x="96979" y="317647"/>
                          <a:pt x="121750" y="312438"/>
                        </a:cubicBezTo>
                        <a:lnTo>
                          <a:pt x="122639" y="312311"/>
                        </a:lnTo>
                        <a:lnTo>
                          <a:pt x="123401" y="312184"/>
                        </a:lnTo>
                        <a:cubicBezTo>
                          <a:pt x="141566" y="307863"/>
                          <a:pt x="152872" y="289440"/>
                          <a:pt x="148553" y="271271"/>
                        </a:cubicBezTo>
                        <a:cubicBezTo>
                          <a:pt x="122131" y="161238"/>
                          <a:pt x="161510" y="50569"/>
                          <a:pt x="163162" y="45868"/>
                        </a:cubicBezTo>
                        <a:cubicBezTo>
                          <a:pt x="169640" y="28461"/>
                          <a:pt x="160748" y="8767"/>
                          <a:pt x="143218" y="2287"/>
                        </a:cubicBezTo>
                        <a:cubicBezTo>
                          <a:pt x="139280" y="762"/>
                          <a:pt x="135342" y="0"/>
                          <a:pt x="131277" y="0"/>
                        </a:cubicBezTo>
                        <a:lnTo>
                          <a:pt x="131277" y="0"/>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205" name="Graphic 4">
                <a:extLst>
                  <a:ext uri="{FF2B5EF4-FFF2-40B4-BE49-F238E27FC236}">
                    <a16:creationId xmlns:a16="http://schemas.microsoft.com/office/drawing/2014/main" id="{65893709-6664-9D79-2A48-6DC2FA3BA053}"/>
                  </a:ext>
                </a:extLst>
              </p:cNvPr>
              <p:cNvGrpSpPr/>
              <p:nvPr/>
            </p:nvGrpSpPr>
            <p:grpSpPr>
              <a:xfrm>
                <a:off x="9342504" y="148205"/>
                <a:ext cx="746980" cy="816478"/>
                <a:chOff x="9342504" y="148205"/>
                <a:chExt cx="746980" cy="816478"/>
              </a:xfrm>
            </p:grpSpPr>
            <p:grpSp>
              <p:nvGrpSpPr>
                <p:cNvPr id="207" name="Graphic 4">
                  <a:extLst>
                    <a:ext uri="{FF2B5EF4-FFF2-40B4-BE49-F238E27FC236}">
                      <a16:creationId xmlns:a16="http://schemas.microsoft.com/office/drawing/2014/main" id="{42BDEBD2-27D2-133C-3FDA-7BDD260E8876}"/>
                    </a:ext>
                  </a:extLst>
                </p:cNvPr>
                <p:cNvGrpSpPr/>
                <p:nvPr/>
              </p:nvGrpSpPr>
              <p:grpSpPr>
                <a:xfrm>
                  <a:off x="9927474" y="722293"/>
                  <a:ext cx="120767" cy="242389"/>
                  <a:chOff x="9927474" y="722293"/>
                  <a:chExt cx="120767" cy="242389"/>
                </a:xfrm>
                <a:solidFill>
                  <a:srgbClr val="707927"/>
                </a:solidFill>
              </p:grpSpPr>
              <p:sp>
                <p:nvSpPr>
                  <p:cNvPr id="214" name="Freeform 213">
                    <a:extLst>
                      <a:ext uri="{FF2B5EF4-FFF2-40B4-BE49-F238E27FC236}">
                        <a16:creationId xmlns:a16="http://schemas.microsoft.com/office/drawing/2014/main" id="{5478D8DE-5854-7E59-971D-3693237E3F91}"/>
                      </a:ext>
                    </a:extLst>
                  </p:cNvPr>
                  <p:cNvSpPr/>
                  <p:nvPr/>
                </p:nvSpPr>
                <p:spPr>
                  <a:xfrm>
                    <a:off x="9927474" y="722293"/>
                    <a:ext cx="120767" cy="202277"/>
                  </a:xfrm>
                  <a:custGeom>
                    <a:avLst/>
                    <a:gdLst>
                      <a:gd name="connsiteX0" fmla="*/ 109246 w 120767"/>
                      <a:gd name="connsiteY0" fmla="*/ 202278 h 202277"/>
                      <a:gd name="connsiteX1" fmla="*/ 68850 w 120767"/>
                      <a:gd name="connsiteY1" fmla="*/ 189064 h 202277"/>
                      <a:gd name="connsiteX2" fmla="*/ 66690 w 120767"/>
                      <a:gd name="connsiteY2" fmla="*/ 89704 h 202277"/>
                      <a:gd name="connsiteX3" fmla="*/ 0 w 120767"/>
                      <a:gd name="connsiteY3" fmla="*/ 41548 h 202277"/>
                      <a:gd name="connsiteX4" fmla="*/ 9147 w 120767"/>
                      <a:gd name="connsiteY4" fmla="*/ 0 h 202277"/>
                      <a:gd name="connsiteX5" fmla="*/ 103402 w 120767"/>
                      <a:gd name="connsiteY5" fmla="*/ 68231 h 202277"/>
                      <a:gd name="connsiteX6" fmla="*/ 109246 w 120767"/>
                      <a:gd name="connsiteY6" fmla="*/ 202278 h 20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67" h="202277">
                        <a:moveTo>
                          <a:pt x="109246" y="202278"/>
                        </a:moveTo>
                        <a:lnTo>
                          <a:pt x="68850" y="189064"/>
                        </a:lnTo>
                        <a:cubicBezTo>
                          <a:pt x="81934" y="148786"/>
                          <a:pt x="81299" y="115369"/>
                          <a:pt x="66690" y="89704"/>
                        </a:cubicBezTo>
                        <a:cubicBezTo>
                          <a:pt x="45350" y="52221"/>
                          <a:pt x="509" y="41548"/>
                          <a:pt x="0" y="41548"/>
                        </a:cubicBezTo>
                        <a:lnTo>
                          <a:pt x="9147" y="0"/>
                        </a:lnTo>
                        <a:cubicBezTo>
                          <a:pt x="11687" y="508"/>
                          <a:pt x="72534" y="14358"/>
                          <a:pt x="103402" y="68231"/>
                        </a:cubicBezTo>
                        <a:cubicBezTo>
                          <a:pt x="124362" y="104824"/>
                          <a:pt x="126394" y="149929"/>
                          <a:pt x="109246" y="20227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15" name="Freeform 214">
                    <a:extLst>
                      <a:ext uri="{FF2B5EF4-FFF2-40B4-BE49-F238E27FC236}">
                        <a16:creationId xmlns:a16="http://schemas.microsoft.com/office/drawing/2014/main" id="{4DA491C8-4DCD-AFF1-13D0-C4FFD02FADF6}"/>
                      </a:ext>
                    </a:extLst>
                  </p:cNvPr>
                  <p:cNvSpPr/>
                  <p:nvPr/>
                </p:nvSpPr>
                <p:spPr>
                  <a:xfrm>
                    <a:off x="9970444" y="874832"/>
                    <a:ext cx="71867" cy="89851"/>
                  </a:xfrm>
                  <a:custGeom>
                    <a:avLst/>
                    <a:gdLst>
                      <a:gd name="connsiteX0" fmla="*/ 32994 w 71867"/>
                      <a:gd name="connsiteY0" fmla="*/ 5268 h 89851"/>
                      <a:gd name="connsiteX1" fmla="*/ 71865 w 71867"/>
                      <a:gd name="connsiteY1" fmla="*/ 28139 h 89851"/>
                      <a:gd name="connsiteX2" fmla="*/ 14829 w 71867"/>
                      <a:gd name="connsiteY2" fmla="*/ 85697 h 89851"/>
                      <a:gd name="connsiteX3" fmla="*/ 32994 w 71867"/>
                      <a:gd name="connsiteY3" fmla="*/ 5268 h 89851"/>
                    </a:gdLst>
                    <a:ahLst/>
                    <a:cxnLst>
                      <a:cxn ang="0">
                        <a:pos x="connsiteX0" y="connsiteY0"/>
                      </a:cxn>
                      <a:cxn ang="0">
                        <a:pos x="connsiteX1" y="connsiteY1"/>
                      </a:cxn>
                      <a:cxn ang="0">
                        <a:pos x="connsiteX2" y="connsiteY2"/>
                      </a:cxn>
                      <a:cxn ang="0">
                        <a:pos x="connsiteX3" y="connsiteY3"/>
                      </a:cxn>
                    </a:cxnLst>
                    <a:rect l="l" t="t" r="r" b="b"/>
                    <a:pathLst>
                      <a:path w="71867" h="89851">
                        <a:moveTo>
                          <a:pt x="32994" y="5268"/>
                        </a:moveTo>
                        <a:cubicBezTo>
                          <a:pt x="51287" y="-8073"/>
                          <a:pt x="72119" y="5522"/>
                          <a:pt x="71865" y="28139"/>
                        </a:cubicBezTo>
                        <a:cubicBezTo>
                          <a:pt x="71484" y="62318"/>
                          <a:pt x="39346" y="103104"/>
                          <a:pt x="14829" y="85697"/>
                        </a:cubicBezTo>
                        <a:cubicBezTo>
                          <a:pt x="-12482" y="66384"/>
                          <a:pt x="475" y="29028"/>
                          <a:pt x="32994" y="526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208" name="Freeform 207">
                  <a:extLst>
                    <a:ext uri="{FF2B5EF4-FFF2-40B4-BE49-F238E27FC236}">
                      <a16:creationId xmlns:a16="http://schemas.microsoft.com/office/drawing/2014/main" id="{A5E5D0A8-6661-8C8A-5B27-BA336358431F}"/>
                    </a:ext>
                  </a:extLst>
                </p:cNvPr>
                <p:cNvSpPr/>
                <p:nvPr/>
              </p:nvSpPr>
              <p:spPr>
                <a:xfrm>
                  <a:off x="9342504" y="148205"/>
                  <a:ext cx="746980" cy="778080"/>
                </a:xfrm>
                <a:custGeom>
                  <a:avLst/>
                  <a:gdLst>
                    <a:gd name="connsiteX0" fmla="*/ 739057 w 746980"/>
                    <a:gd name="connsiteY0" fmla="*/ 416917 h 778080"/>
                    <a:gd name="connsiteX1" fmla="*/ 701457 w 746980"/>
                    <a:gd name="connsiteY1" fmla="*/ 385533 h 778080"/>
                    <a:gd name="connsiteX2" fmla="*/ 699551 w 746980"/>
                    <a:gd name="connsiteY2" fmla="*/ 354023 h 778080"/>
                    <a:gd name="connsiteX3" fmla="*/ 690913 w 746980"/>
                    <a:gd name="connsiteY3" fmla="*/ 317303 h 778080"/>
                    <a:gd name="connsiteX4" fmla="*/ 632353 w 746980"/>
                    <a:gd name="connsiteY4" fmla="*/ 232681 h 778080"/>
                    <a:gd name="connsiteX5" fmla="*/ 539621 w 746980"/>
                    <a:gd name="connsiteY5" fmla="*/ 195834 h 778080"/>
                    <a:gd name="connsiteX6" fmla="*/ 607709 w 746980"/>
                    <a:gd name="connsiteY6" fmla="*/ 72206 h 778080"/>
                    <a:gd name="connsiteX7" fmla="*/ 610885 w 746980"/>
                    <a:gd name="connsiteY7" fmla="*/ 45015 h 778080"/>
                    <a:gd name="connsiteX8" fmla="*/ 612028 w 746980"/>
                    <a:gd name="connsiteY8" fmla="*/ 33961 h 778080"/>
                    <a:gd name="connsiteX9" fmla="*/ 615330 w 746980"/>
                    <a:gd name="connsiteY9" fmla="*/ 37 h 778080"/>
                    <a:gd name="connsiteX10" fmla="*/ 542034 w 746980"/>
                    <a:gd name="connsiteY10" fmla="*/ 6135 h 778080"/>
                    <a:gd name="connsiteX11" fmla="*/ 515485 w 746980"/>
                    <a:gd name="connsiteY11" fmla="*/ 13251 h 778080"/>
                    <a:gd name="connsiteX12" fmla="*/ 414370 w 746980"/>
                    <a:gd name="connsiteY12" fmla="*/ 91900 h 778080"/>
                    <a:gd name="connsiteX13" fmla="*/ 385915 w 746980"/>
                    <a:gd name="connsiteY13" fmla="*/ 189100 h 778080"/>
                    <a:gd name="connsiteX14" fmla="*/ 266127 w 746980"/>
                    <a:gd name="connsiteY14" fmla="*/ 141453 h 778080"/>
                    <a:gd name="connsiteX15" fmla="*/ 170600 w 746980"/>
                    <a:gd name="connsiteY15" fmla="*/ 151364 h 778080"/>
                    <a:gd name="connsiteX16" fmla="*/ 78631 w 746980"/>
                    <a:gd name="connsiteY16" fmla="*/ 237001 h 778080"/>
                    <a:gd name="connsiteX17" fmla="*/ 72407 w 746980"/>
                    <a:gd name="connsiteY17" fmla="*/ 249580 h 778080"/>
                    <a:gd name="connsiteX18" fmla="*/ 70501 w 746980"/>
                    <a:gd name="connsiteY18" fmla="*/ 260634 h 778080"/>
                    <a:gd name="connsiteX19" fmla="*/ 18165 w 746980"/>
                    <a:gd name="connsiteY19" fmla="*/ 279947 h 778080"/>
                    <a:gd name="connsiteX20" fmla="*/ 0 w 746980"/>
                    <a:gd name="connsiteY20" fmla="*/ 333185 h 778080"/>
                    <a:gd name="connsiteX21" fmla="*/ 2414 w 746980"/>
                    <a:gd name="connsiteY21" fmla="*/ 463420 h 778080"/>
                    <a:gd name="connsiteX22" fmla="*/ 58815 w 746980"/>
                    <a:gd name="connsiteY22" fmla="*/ 530126 h 778080"/>
                    <a:gd name="connsiteX23" fmla="*/ 66436 w 746980"/>
                    <a:gd name="connsiteY23" fmla="*/ 532032 h 778080"/>
                    <a:gd name="connsiteX24" fmla="*/ 106832 w 746980"/>
                    <a:gd name="connsiteY24" fmla="*/ 635839 h 778080"/>
                    <a:gd name="connsiteX25" fmla="*/ 183176 w 746980"/>
                    <a:gd name="connsiteY25" fmla="*/ 729354 h 778080"/>
                    <a:gd name="connsiteX26" fmla="*/ 275527 w 746980"/>
                    <a:gd name="connsiteY26" fmla="*/ 747524 h 778080"/>
                    <a:gd name="connsiteX27" fmla="*/ 296868 w 746980"/>
                    <a:gd name="connsiteY27" fmla="*/ 744601 h 778080"/>
                    <a:gd name="connsiteX28" fmla="*/ 324687 w 746980"/>
                    <a:gd name="connsiteY28" fmla="*/ 756291 h 778080"/>
                    <a:gd name="connsiteX29" fmla="*/ 388075 w 746980"/>
                    <a:gd name="connsiteY29" fmla="*/ 778018 h 778080"/>
                    <a:gd name="connsiteX30" fmla="*/ 398237 w 746980"/>
                    <a:gd name="connsiteY30" fmla="*/ 777383 h 778080"/>
                    <a:gd name="connsiteX31" fmla="*/ 476995 w 746980"/>
                    <a:gd name="connsiteY31" fmla="*/ 751844 h 778080"/>
                    <a:gd name="connsiteX32" fmla="*/ 577476 w 746980"/>
                    <a:gd name="connsiteY32" fmla="*/ 665444 h 778080"/>
                    <a:gd name="connsiteX33" fmla="*/ 595768 w 746980"/>
                    <a:gd name="connsiteY33" fmla="*/ 642827 h 778080"/>
                    <a:gd name="connsiteX34" fmla="*/ 600976 w 746980"/>
                    <a:gd name="connsiteY34" fmla="*/ 636093 h 778080"/>
                    <a:gd name="connsiteX35" fmla="*/ 610249 w 746980"/>
                    <a:gd name="connsiteY35" fmla="*/ 637999 h 778080"/>
                    <a:gd name="connsiteX36" fmla="*/ 687737 w 746980"/>
                    <a:gd name="connsiteY36" fmla="*/ 596197 h 778080"/>
                    <a:gd name="connsiteX37" fmla="*/ 743122 w 746980"/>
                    <a:gd name="connsiteY37" fmla="*/ 467232 h 778080"/>
                    <a:gd name="connsiteX38" fmla="*/ 739057 w 746980"/>
                    <a:gd name="connsiteY38" fmla="*/ 416917 h 77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6980" h="778080">
                      <a:moveTo>
                        <a:pt x="739057" y="416917"/>
                      </a:moveTo>
                      <a:cubicBezTo>
                        <a:pt x="730800" y="402305"/>
                        <a:pt x="718351" y="390997"/>
                        <a:pt x="701457" y="385533"/>
                      </a:cubicBezTo>
                      <a:cubicBezTo>
                        <a:pt x="700821" y="375368"/>
                        <a:pt x="700186" y="365077"/>
                        <a:pt x="699551" y="354023"/>
                      </a:cubicBezTo>
                      <a:cubicBezTo>
                        <a:pt x="698154" y="341190"/>
                        <a:pt x="694978" y="329246"/>
                        <a:pt x="690913" y="317303"/>
                      </a:cubicBezTo>
                      <a:cubicBezTo>
                        <a:pt x="678972" y="280455"/>
                        <a:pt x="659918" y="252884"/>
                        <a:pt x="632353" y="232681"/>
                      </a:cubicBezTo>
                      <a:cubicBezTo>
                        <a:pt x="605549" y="213368"/>
                        <a:pt x="575189" y="200790"/>
                        <a:pt x="539621" y="195834"/>
                      </a:cubicBezTo>
                      <a:cubicBezTo>
                        <a:pt x="576841" y="167627"/>
                        <a:pt x="598944" y="127350"/>
                        <a:pt x="607709" y="72206"/>
                      </a:cubicBezTo>
                      <a:cubicBezTo>
                        <a:pt x="609614" y="62931"/>
                        <a:pt x="609741" y="54418"/>
                        <a:pt x="610885" y="45015"/>
                      </a:cubicBezTo>
                      <a:cubicBezTo>
                        <a:pt x="611774" y="41585"/>
                        <a:pt x="611900" y="37392"/>
                        <a:pt x="612028" y="33961"/>
                      </a:cubicBezTo>
                      <a:lnTo>
                        <a:pt x="615330" y="37"/>
                      </a:lnTo>
                      <a:cubicBezTo>
                        <a:pt x="615330" y="37"/>
                        <a:pt x="571124" y="-853"/>
                        <a:pt x="542034" y="6135"/>
                      </a:cubicBezTo>
                      <a:cubicBezTo>
                        <a:pt x="533523" y="7660"/>
                        <a:pt x="524886" y="10074"/>
                        <a:pt x="515485" y="13251"/>
                      </a:cubicBezTo>
                      <a:cubicBezTo>
                        <a:pt x="469247" y="28498"/>
                        <a:pt x="435457" y="55815"/>
                        <a:pt x="414370" y="91900"/>
                      </a:cubicBezTo>
                      <a:cubicBezTo>
                        <a:pt x="394935" y="125571"/>
                        <a:pt x="389091" y="161147"/>
                        <a:pt x="385915" y="189100"/>
                      </a:cubicBezTo>
                      <a:cubicBezTo>
                        <a:pt x="345647" y="163561"/>
                        <a:pt x="306776" y="148314"/>
                        <a:pt x="266127" y="141453"/>
                      </a:cubicBezTo>
                      <a:cubicBezTo>
                        <a:pt x="232210" y="136498"/>
                        <a:pt x="200706" y="139166"/>
                        <a:pt x="170600" y="151364"/>
                      </a:cubicBezTo>
                      <a:cubicBezTo>
                        <a:pt x="131984" y="166738"/>
                        <a:pt x="101624" y="195834"/>
                        <a:pt x="78631" y="237001"/>
                      </a:cubicBezTo>
                      <a:cubicBezTo>
                        <a:pt x="76853" y="241194"/>
                        <a:pt x="74186" y="245387"/>
                        <a:pt x="72407" y="249580"/>
                      </a:cubicBezTo>
                      <a:lnTo>
                        <a:pt x="70501" y="260634"/>
                      </a:lnTo>
                      <a:cubicBezTo>
                        <a:pt x="44968" y="258347"/>
                        <a:pt x="27819" y="269910"/>
                        <a:pt x="18165" y="279947"/>
                      </a:cubicBezTo>
                      <a:cubicBezTo>
                        <a:pt x="-127" y="300023"/>
                        <a:pt x="254" y="324672"/>
                        <a:pt x="0" y="333185"/>
                      </a:cubicBezTo>
                      <a:cubicBezTo>
                        <a:pt x="0" y="333185"/>
                        <a:pt x="2033" y="436230"/>
                        <a:pt x="2414" y="463420"/>
                      </a:cubicBezTo>
                      <a:cubicBezTo>
                        <a:pt x="3430" y="496582"/>
                        <a:pt x="25787" y="523519"/>
                        <a:pt x="58815" y="530126"/>
                      </a:cubicBezTo>
                      <a:cubicBezTo>
                        <a:pt x="61355" y="531015"/>
                        <a:pt x="63896" y="531143"/>
                        <a:pt x="66436" y="532032"/>
                      </a:cubicBezTo>
                      <a:cubicBezTo>
                        <a:pt x="77488" y="570531"/>
                        <a:pt x="91334" y="604837"/>
                        <a:pt x="106832" y="635839"/>
                      </a:cubicBezTo>
                      <a:cubicBezTo>
                        <a:pt x="122329" y="665952"/>
                        <a:pt x="144560" y="703053"/>
                        <a:pt x="183176" y="729354"/>
                      </a:cubicBezTo>
                      <a:cubicBezTo>
                        <a:pt x="211631" y="748667"/>
                        <a:pt x="243007" y="755274"/>
                        <a:pt x="275527" y="747524"/>
                      </a:cubicBezTo>
                      <a:cubicBezTo>
                        <a:pt x="282386" y="745999"/>
                        <a:pt x="289246" y="745237"/>
                        <a:pt x="296868" y="744601"/>
                      </a:cubicBezTo>
                      <a:cubicBezTo>
                        <a:pt x="305378" y="743966"/>
                        <a:pt x="313763" y="748413"/>
                        <a:pt x="324687" y="756291"/>
                      </a:cubicBezTo>
                      <a:cubicBezTo>
                        <a:pt x="343107" y="770267"/>
                        <a:pt x="364193" y="777510"/>
                        <a:pt x="388075" y="778018"/>
                      </a:cubicBezTo>
                      <a:cubicBezTo>
                        <a:pt x="391505" y="778145"/>
                        <a:pt x="394935" y="778145"/>
                        <a:pt x="398237" y="777383"/>
                      </a:cubicBezTo>
                      <a:cubicBezTo>
                        <a:pt x="424659" y="775350"/>
                        <a:pt x="449430" y="767345"/>
                        <a:pt x="476995" y="751844"/>
                      </a:cubicBezTo>
                      <a:cubicBezTo>
                        <a:pt x="511420" y="732150"/>
                        <a:pt x="542670" y="705594"/>
                        <a:pt x="577476" y="665444"/>
                      </a:cubicBezTo>
                      <a:cubicBezTo>
                        <a:pt x="584462" y="657058"/>
                        <a:pt x="590560" y="649561"/>
                        <a:pt x="595768" y="642827"/>
                      </a:cubicBezTo>
                      <a:lnTo>
                        <a:pt x="600976" y="636093"/>
                      </a:lnTo>
                      <a:lnTo>
                        <a:pt x="610249" y="637999"/>
                      </a:lnTo>
                      <a:cubicBezTo>
                        <a:pt x="645056" y="643844"/>
                        <a:pt x="672494" y="629105"/>
                        <a:pt x="687737" y="596197"/>
                      </a:cubicBezTo>
                      <a:cubicBezTo>
                        <a:pt x="695740" y="579298"/>
                        <a:pt x="736008" y="486672"/>
                        <a:pt x="743122" y="467232"/>
                      </a:cubicBezTo>
                      <a:cubicBezTo>
                        <a:pt x="749346" y="451222"/>
                        <a:pt x="748076" y="432418"/>
                        <a:pt x="739057" y="416917"/>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09" name="Freeform 208">
                  <a:extLst>
                    <a:ext uri="{FF2B5EF4-FFF2-40B4-BE49-F238E27FC236}">
                      <a16:creationId xmlns:a16="http://schemas.microsoft.com/office/drawing/2014/main" id="{A31698C6-E458-94E4-D0D4-2136C1D1A4FB}"/>
                    </a:ext>
                  </a:extLst>
                </p:cNvPr>
                <p:cNvSpPr/>
                <p:nvPr/>
              </p:nvSpPr>
              <p:spPr>
                <a:xfrm>
                  <a:off x="9434346" y="319122"/>
                  <a:ext cx="578879" cy="575922"/>
                </a:xfrm>
                <a:custGeom>
                  <a:avLst/>
                  <a:gdLst>
                    <a:gd name="connsiteX0" fmla="*/ 316176 w 578879"/>
                    <a:gd name="connsiteY0" fmla="*/ 374329 h 575922"/>
                    <a:gd name="connsiteX1" fmla="*/ 319734 w 578879"/>
                    <a:gd name="connsiteY1" fmla="*/ 204197 h 575922"/>
                    <a:gd name="connsiteX2" fmla="*/ 578365 w 578879"/>
                    <a:gd name="connsiteY2" fmla="*/ 239392 h 575922"/>
                    <a:gd name="connsiteX3" fmla="*/ 569854 w 578879"/>
                    <a:gd name="connsiteY3" fmla="*/ 155787 h 575922"/>
                    <a:gd name="connsiteX4" fmla="*/ 522853 w 578879"/>
                    <a:gd name="connsiteY4" fmla="*/ 86794 h 575922"/>
                    <a:gd name="connsiteX5" fmla="*/ 418943 w 578879"/>
                    <a:gd name="connsiteY5" fmla="*/ 54013 h 575922"/>
                    <a:gd name="connsiteX6" fmla="*/ 315796 w 578879"/>
                    <a:gd name="connsiteY6" fmla="*/ 67100 h 575922"/>
                    <a:gd name="connsiteX7" fmla="*/ 306522 w 578879"/>
                    <a:gd name="connsiteY7" fmla="*/ 64305 h 575922"/>
                    <a:gd name="connsiteX8" fmla="*/ 171744 w 578879"/>
                    <a:gd name="connsiteY8" fmla="*/ 1919 h 575922"/>
                    <a:gd name="connsiteX9" fmla="*/ 93367 w 578879"/>
                    <a:gd name="connsiteY9" fmla="*/ 9670 h 575922"/>
                    <a:gd name="connsiteX10" fmla="*/ 17912 w 578879"/>
                    <a:gd name="connsiteY10" fmla="*/ 81204 h 575922"/>
                    <a:gd name="connsiteX11" fmla="*/ 0 w 578879"/>
                    <a:gd name="connsiteY11" fmla="*/ 125039 h 575922"/>
                    <a:gd name="connsiteX12" fmla="*/ 245167 w 578879"/>
                    <a:gd name="connsiteY12" fmla="*/ 194032 h 575922"/>
                    <a:gd name="connsiteX13" fmla="*/ 182288 w 578879"/>
                    <a:gd name="connsiteY13" fmla="*/ 354380 h 575922"/>
                    <a:gd name="connsiteX14" fmla="*/ 636 w 578879"/>
                    <a:gd name="connsiteY14" fmla="*/ 334432 h 575922"/>
                    <a:gd name="connsiteX15" fmla="*/ 44969 w 578879"/>
                    <a:gd name="connsiteY15" fmla="*/ 451072 h 575922"/>
                    <a:gd name="connsiteX16" fmla="*/ 111278 w 578879"/>
                    <a:gd name="connsiteY16" fmla="*/ 533279 h 575922"/>
                    <a:gd name="connsiteX17" fmla="*/ 178223 w 578879"/>
                    <a:gd name="connsiteY17" fmla="*/ 546620 h 575922"/>
                    <a:gd name="connsiteX18" fmla="*/ 206423 w 578879"/>
                    <a:gd name="connsiteY18" fmla="*/ 542936 h 575922"/>
                    <a:gd name="connsiteX19" fmla="*/ 253678 w 578879"/>
                    <a:gd name="connsiteY19" fmla="*/ 560978 h 575922"/>
                    <a:gd name="connsiteX20" fmla="*/ 305252 w 578879"/>
                    <a:gd name="connsiteY20" fmla="*/ 575717 h 575922"/>
                    <a:gd name="connsiteX21" fmla="*/ 370291 w 578879"/>
                    <a:gd name="connsiteY21" fmla="*/ 554117 h 575922"/>
                    <a:gd name="connsiteX22" fmla="*/ 463022 w 578879"/>
                    <a:gd name="connsiteY22" fmla="*/ 474451 h 575922"/>
                    <a:gd name="connsiteX23" fmla="*/ 497066 w 578879"/>
                    <a:gd name="connsiteY23" fmla="*/ 431759 h 575922"/>
                    <a:gd name="connsiteX24" fmla="*/ 316176 w 578879"/>
                    <a:gd name="connsiteY24" fmla="*/ 374329 h 57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8879" h="575922">
                      <a:moveTo>
                        <a:pt x="316176" y="374329"/>
                      </a:moveTo>
                      <a:lnTo>
                        <a:pt x="319734" y="204197"/>
                      </a:lnTo>
                      <a:lnTo>
                        <a:pt x="578365" y="239392"/>
                      </a:lnTo>
                      <a:cubicBezTo>
                        <a:pt x="579762" y="211312"/>
                        <a:pt x="578746" y="183232"/>
                        <a:pt x="569854" y="155787"/>
                      </a:cubicBezTo>
                      <a:cubicBezTo>
                        <a:pt x="561089" y="128343"/>
                        <a:pt x="546226" y="104202"/>
                        <a:pt x="522853" y="86794"/>
                      </a:cubicBezTo>
                      <a:cubicBezTo>
                        <a:pt x="491858" y="64051"/>
                        <a:pt x="456290" y="54776"/>
                        <a:pt x="418943" y="54013"/>
                      </a:cubicBezTo>
                      <a:cubicBezTo>
                        <a:pt x="384138" y="52489"/>
                        <a:pt x="349077" y="57698"/>
                        <a:pt x="315796" y="67100"/>
                      </a:cubicBezTo>
                      <a:cubicBezTo>
                        <a:pt x="313255" y="67863"/>
                        <a:pt x="308173" y="66084"/>
                        <a:pt x="306522" y="64305"/>
                      </a:cubicBezTo>
                      <a:cubicBezTo>
                        <a:pt x="266381" y="33684"/>
                        <a:pt x="222556" y="9797"/>
                        <a:pt x="171744" y="1919"/>
                      </a:cubicBezTo>
                      <a:cubicBezTo>
                        <a:pt x="144560" y="-2020"/>
                        <a:pt x="118138" y="-114"/>
                        <a:pt x="93367" y="9670"/>
                      </a:cubicBezTo>
                      <a:cubicBezTo>
                        <a:pt x="59069" y="23392"/>
                        <a:pt x="34680" y="49312"/>
                        <a:pt x="17912" y="81204"/>
                      </a:cubicBezTo>
                      <a:cubicBezTo>
                        <a:pt x="10798" y="94672"/>
                        <a:pt x="6225" y="110682"/>
                        <a:pt x="0" y="125039"/>
                      </a:cubicBezTo>
                      <a:lnTo>
                        <a:pt x="245167" y="194032"/>
                      </a:lnTo>
                      <a:lnTo>
                        <a:pt x="182288" y="354380"/>
                      </a:lnTo>
                      <a:lnTo>
                        <a:pt x="636" y="334432"/>
                      </a:lnTo>
                      <a:cubicBezTo>
                        <a:pt x="1398" y="336973"/>
                        <a:pt x="21977" y="410540"/>
                        <a:pt x="44969" y="451072"/>
                      </a:cubicBezTo>
                      <a:cubicBezTo>
                        <a:pt x="62118" y="482074"/>
                        <a:pt x="81045" y="512187"/>
                        <a:pt x="111278" y="533279"/>
                      </a:cubicBezTo>
                      <a:cubicBezTo>
                        <a:pt x="132238" y="547383"/>
                        <a:pt x="153452" y="552846"/>
                        <a:pt x="178223" y="546620"/>
                      </a:cubicBezTo>
                      <a:cubicBezTo>
                        <a:pt x="187623" y="544206"/>
                        <a:pt x="196133" y="543571"/>
                        <a:pt x="206423" y="542936"/>
                      </a:cubicBezTo>
                      <a:cubicBezTo>
                        <a:pt x="224334" y="542427"/>
                        <a:pt x="239451" y="549543"/>
                        <a:pt x="253678" y="560978"/>
                      </a:cubicBezTo>
                      <a:cubicBezTo>
                        <a:pt x="268795" y="572413"/>
                        <a:pt x="286452" y="576987"/>
                        <a:pt x="305252" y="575717"/>
                      </a:cubicBezTo>
                      <a:cubicBezTo>
                        <a:pt x="329134" y="574573"/>
                        <a:pt x="350602" y="565552"/>
                        <a:pt x="370291" y="554117"/>
                      </a:cubicBezTo>
                      <a:cubicBezTo>
                        <a:pt x="406494" y="532771"/>
                        <a:pt x="435965" y="504437"/>
                        <a:pt x="463022" y="474451"/>
                      </a:cubicBezTo>
                      <a:cubicBezTo>
                        <a:pt x="475217" y="461110"/>
                        <a:pt x="485761" y="445990"/>
                        <a:pt x="497066" y="431759"/>
                      </a:cubicBezTo>
                      <a:lnTo>
                        <a:pt x="316176" y="374329"/>
                      </a:lnTo>
                      <a:close/>
                    </a:path>
                  </a:pathLst>
                </a:custGeom>
                <a:solidFill>
                  <a:srgbClr val="ACB22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10" name="Freeform 209">
                  <a:extLst>
                    <a:ext uri="{FF2B5EF4-FFF2-40B4-BE49-F238E27FC236}">
                      <a16:creationId xmlns:a16="http://schemas.microsoft.com/office/drawing/2014/main" id="{460D6873-9419-E8FD-9AC7-BD7C48ADF41B}"/>
                    </a:ext>
                  </a:extLst>
                </p:cNvPr>
                <p:cNvSpPr/>
                <p:nvPr/>
              </p:nvSpPr>
              <p:spPr>
                <a:xfrm>
                  <a:off x="9372991" y="440745"/>
                  <a:ext cx="683897" cy="317333"/>
                </a:xfrm>
                <a:custGeom>
                  <a:avLst/>
                  <a:gdLst>
                    <a:gd name="connsiteX0" fmla="*/ 657631 w 683897"/>
                    <a:gd name="connsiteY0" fmla="*/ 121581 h 317333"/>
                    <a:gd name="connsiteX1" fmla="*/ 405223 w 683897"/>
                    <a:gd name="connsiteY1" fmla="*/ 72028 h 317333"/>
                    <a:gd name="connsiteX2" fmla="*/ 362796 w 683897"/>
                    <a:gd name="connsiteY2" fmla="*/ 105191 h 317333"/>
                    <a:gd name="connsiteX3" fmla="*/ 362414 w 683897"/>
                    <a:gd name="connsiteY3" fmla="*/ 122217 h 317333"/>
                    <a:gd name="connsiteX4" fmla="*/ 313254 w 683897"/>
                    <a:gd name="connsiteY4" fmla="*/ 112687 h 317333"/>
                    <a:gd name="connsiteX5" fmla="*/ 318589 w 683897"/>
                    <a:gd name="connsiteY5" fmla="*/ 100871 h 317333"/>
                    <a:gd name="connsiteX6" fmla="*/ 293310 w 683897"/>
                    <a:gd name="connsiteY6" fmla="*/ 50937 h 317333"/>
                    <a:gd name="connsiteX7" fmla="*/ 42555 w 683897"/>
                    <a:gd name="connsiteY7" fmla="*/ 621 h 317333"/>
                    <a:gd name="connsiteX8" fmla="*/ 10035 w 683897"/>
                    <a:gd name="connsiteY8" fmla="*/ 10151 h 317333"/>
                    <a:gd name="connsiteX9" fmla="*/ 0 w 683897"/>
                    <a:gd name="connsiteY9" fmla="*/ 41407 h 317333"/>
                    <a:gd name="connsiteX10" fmla="*/ 2414 w 683897"/>
                    <a:gd name="connsiteY10" fmla="*/ 171643 h 317333"/>
                    <a:gd name="connsiteX11" fmla="*/ 33917 w 683897"/>
                    <a:gd name="connsiteY11" fmla="*/ 207981 h 317333"/>
                    <a:gd name="connsiteX12" fmla="*/ 225350 w 683897"/>
                    <a:gd name="connsiteY12" fmla="*/ 245210 h 317333"/>
                    <a:gd name="connsiteX13" fmla="*/ 263205 w 683897"/>
                    <a:gd name="connsiteY13" fmla="*/ 227294 h 317333"/>
                    <a:gd name="connsiteX14" fmla="*/ 303346 w 683897"/>
                    <a:gd name="connsiteY14" fmla="*/ 136193 h 317333"/>
                    <a:gd name="connsiteX15" fmla="*/ 363431 w 683897"/>
                    <a:gd name="connsiteY15" fmla="*/ 148518 h 317333"/>
                    <a:gd name="connsiteX16" fmla="*/ 364828 w 683897"/>
                    <a:gd name="connsiteY16" fmla="*/ 242923 h 317333"/>
                    <a:gd name="connsiteX17" fmla="*/ 393029 w 683897"/>
                    <a:gd name="connsiteY17" fmla="*/ 278372 h 317333"/>
                    <a:gd name="connsiteX18" fmla="*/ 583573 w 683897"/>
                    <a:gd name="connsiteY18" fmla="*/ 316363 h 317333"/>
                    <a:gd name="connsiteX19" fmla="*/ 626635 w 683897"/>
                    <a:gd name="connsiteY19" fmla="*/ 293492 h 317333"/>
                    <a:gd name="connsiteX20" fmla="*/ 648993 w 683897"/>
                    <a:gd name="connsiteY20" fmla="*/ 242923 h 317333"/>
                    <a:gd name="connsiteX21" fmla="*/ 681259 w 683897"/>
                    <a:gd name="connsiteY21" fmla="*/ 166179 h 317333"/>
                    <a:gd name="connsiteX22" fmla="*/ 657631 w 683897"/>
                    <a:gd name="connsiteY22" fmla="*/ 121581 h 317333"/>
                    <a:gd name="connsiteX23" fmla="*/ 294962 w 683897"/>
                    <a:gd name="connsiteY23" fmla="*/ 91850 h 317333"/>
                    <a:gd name="connsiteX24" fmla="*/ 242245 w 683897"/>
                    <a:gd name="connsiteY24" fmla="*/ 213191 h 317333"/>
                    <a:gd name="connsiteX25" fmla="*/ 226747 w 683897"/>
                    <a:gd name="connsiteY25" fmla="*/ 220560 h 317333"/>
                    <a:gd name="connsiteX26" fmla="*/ 42047 w 683897"/>
                    <a:gd name="connsiteY26" fmla="*/ 184348 h 317333"/>
                    <a:gd name="connsiteX27" fmla="*/ 31122 w 683897"/>
                    <a:gd name="connsiteY27" fmla="*/ 179901 h 317333"/>
                    <a:gd name="connsiteX28" fmla="*/ 27946 w 683897"/>
                    <a:gd name="connsiteY28" fmla="*/ 167958 h 317333"/>
                    <a:gd name="connsiteX29" fmla="*/ 25406 w 683897"/>
                    <a:gd name="connsiteY29" fmla="*/ 43694 h 317333"/>
                    <a:gd name="connsiteX30" fmla="*/ 25533 w 683897"/>
                    <a:gd name="connsiteY30" fmla="*/ 39501 h 317333"/>
                    <a:gd name="connsiteX31" fmla="*/ 41157 w 683897"/>
                    <a:gd name="connsiteY31" fmla="*/ 27050 h 317333"/>
                    <a:gd name="connsiteX32" fmla="*/ 285180 w 683897"/>
                    <a:gd name="connsiteY32" fmla="*/ 74697 h 317333"/>
                    <a:gd name="connsiteX33" fmla="*/ 295343 w 683897"/>
                    <a:gd name="connsiteY33" fmla="*/ 79144 h 317333"/>
                    <a:gd name="connsiteX34" fmla="*/ 294962 w 683897"/>
                    <a:gd name="connsiteY34" fmla="*/ 91850 h 317333"/>
                    <a:gd name="connsiteX35" fmla="*/ 656741 w 683897"/>
                    <a:gd name="connsiteY35" fmla="*/ 162494 h 317333"/>
                    <a:gd name="connsiteX36" fmla="*/ 604914 w 683897"/>
                    <a:gd name="connsiteY36" fmla="*/ 281421 h 317333"/>
                    <a:gd name="connsiteX37" fmla="*/ 587764 w 683897"/>
                    <a:gd name="connsiteY37" fmla="*/ 290443 h 317333"/>
                    <a:gd name="connsiteX38" fmla="*/ 404843 w 683897"/>
                    <a:gd name="connsiteY38" fmla="*/ 255120 h 317333"/>
                    <a:gd name="connsiteX39" fmla="*/ 391378 w 683897"/>
                    <a:gd name="connsiteY39" fmla="*/ 247243 h 317333"/>
                    <a:gd name="connsiteX40" fmla="*/ 389853 w 683897"/>
                    <a:gd name="connsiteY40" fmla="*/ 236188 h 317333"/>
                    <a:gd name="connsiteX41" fmla="*/ 387312 w 683897"/>
                    <a:gd name="connsiteY41" fmla="*/ 111925 h 317333"/>
                    <a:gd name="connsiteX42" fmla="*/ 388329 w 683897"/>
                    <a:gd name="connsiteY42" fmla="*/ 101760 h 317333"/>
                    <a:gd name="connsiteX43" fmla="*/ 397856 w 683897"/>
                    <a:gd name="connsiteY43" fmla="*/ 96043 h 317333"/>
                    <a:gd name="connsiteX44" fmla="*/ 648612 w 683897"/>
                    <a:gd name="connsiteY44" fmla="*/ 145596 h 317333"/>
                    <a:gd name="connsiteX45" fmla="*/ 659536 w 683897"/>
                    <a:gd name="connsiteY45" fmla="*/ 150932 h 317333"/>
                    <a:gd name="connsiteX46" fmla="*/ 656741 w 683897"/>
                    <a:gd name="connsiteY46" fmla="*/ 162494 h 31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3897" h="317333">
                      <a:moveTo>
                        <a:pt x="657631" y="121581"/>
                      </a:moveTo>
                      <a:cubicBezTo>
                        <a:pt x="651661" y="119803"/>
                        <a:pt x="467087" y="84353"/>
                        <a:pt x="405223" y="72028"/>
                      </a:cubicBezTo>
                      <a:cubicBezTo>
                        <a:pt x="381469" y="67327"/>
                        <a:pt x="364193" y="81431"/>
                        <a:pt x="362796" y="105191"/>
                      </a:cubicBezTo>
                      <a:lnTo>
                        <a:pt x="362414" y="122217"/>
                      </a:lnTo>
                      <a:cubicBezTo>
                        <a:pt x="345519" y="118405"/>
                        <a:pt x="329387" y="115610"/>
                        <a:pt x="313254" y="112687"/>
                      </a:cubicBezTo>
                      <a:cubicBezTo>
                        <a:pt x="315033" y="108494"/>
                        <a:pt x="316811" y="104301"/>
                        <a:pt x="318589" y="100871"/>
                      </a:cubicBezTo>
                      <a:cubicBezTo>
                        <a:pt x="327609" y="78890"/>
                        <a:pt x="320368" y="55003"/>
                        <a:pt x="293310" y="50937"/>
                      </a:cubicBezTo>
                      <a:cubicBezTo>
                        <a:pt x="278956" y="48141"/>
                        <a:pt x="48525" y="1511"/>
                        <a:pt x="42555" y="621"/>
                      </a:cubicBezTo>
                      <a:cubicBezTo>
                        <a:pt x="29852" y="-1285"/>
                        <a:pt x="18673" y="1003"/>
                        <a:pt x="10035" y="10151"/>
                      </a:cubicBezTo>
                      <a:cubicBezTo>
                        <a:pt x="1397" y="19299"/>
                        <a:pt x="254" y="29464"/>
                        <a:pt x="0" y="41407"/>
                      </a:cubicBezTo>
                      <a:lnTo>
                        <a:pt x="2414" y="171643"/>
                      </a:lnTo>
                      <a:cubicBezTo>
                        <a:pt x="2921" y="190320"/>
                        <a:pt x="15370" y="204297"/>
                        <a:pt x="33917" y="207981"/>
                      </a:cubicBezTo>
                      <a:cubicBezTo>
                        <a:pt x="42427" y="209887"/>
                        <a:pt x="183811" y="236697"/>
                        <a:pt x="225350" y="245210"/>
                      </a:cubicBezTo>
                      <a:cubicBezTo>
                        <a:pt x="239704" y="248005"/>
                        <a:pt x="257742" y="239111"/>
                        <a:pt x="263205" y="227294"/>
                      </a:cubicBezTo>
                      <a:cubicBezTo>
                        <a:pt x="267651" y="217130"/>
                        <a:pt x="294454" y="157285"/>
                        <a:pt x="303346" y="136193"/>
                      </a:cubicBezTo>
                      <a:cubicBezTo>
                        <a:pt x="323671" y="140005"/>
                        <a:pt x="343995" y="144706"/>
                        <a:pt x="363431" y="148518"/>
                      </a:cubicBezTo>
                      <a:cubicBezTo>
                        <a:pt x="364447" y="180918"/>
                        <a:pt x="364701" y="211539"/>
                        <a:pt x="364828" y="242923"/>
                      </a:cubicBezTo>
                      <a:cubicBezTo>
                        <a:pt x="365337" y="259948"/>
                        <a:pt x="376896" y="274687"/>
                        <a:pt x="393029" y="278372"/>
                      </a:cubicBezTo>
                      <a:cubicBezTo>
                        <a:pt x="436218" y="286885"/>
                        <a:pt x="575189" y="314584"/>
                        <a:pt x="583573" y="316363"/>
                      </a:cubicBezTo>
                      <a:cubicBezTo>
                        <a:pt x="604787" y="320174"/>
                        <a:pt x="618506" y="312805"/>
                        <a:pt x="626635" y="293492"/>
                      </a:cubicBezTo>
                      <a:cubicBezTo>
                        <a:pt x="633749" y="276593"/>
                        <a:pt x="641752" y="259821"/>
                        <a:pt x="648993" y="242923"/>
                      </a:cubicBezTo>
                      <a:cubicBezTo>
                        <a:pt x="659791" y="217638"/>
                        <a:pt x="671350" y="191464"/>
                        <a:pt x="681259" y="166179"/>
                      </a:cubicBezTo>
                      <a:cubicBezTo>
                        <a:pt x="689388" y="146104"/>
                        <a:pt x="677956" y="126283"/>
                        <a:pt x="657631" y="121581"/>
                      </a:cubicBezTo>
                      <a:close/>
                      <a:moveTo>
                        <a:pt x="294962" y="91850"/>
                      </a:moveTo>
                      <a:cubicBezTo>
                        <a:pt x="277940" y="132381"/>
                        <a:pt x="260029" y="172786"/>
                        <a:pt x="242245" y="213191"/>
                      </a:cubicBezTo>
                      <a:cubicBezTo>
                        <a:pt x="239577" y="219925"/>
                        <a:pt x="233606" y="221577"/>
                        <a:pt x="226747" y="220560"/>
                      </a:cubicBezTo>
                      <a:cubicBezTo>
                        <a:pt x="183557" y="212047"/>
                        <a:pt x="60720" y="187271"/>
                        <a:pt x="42047" y="184348"/>
                      </a:cubicBezTo>
                      <a:cubicBezTo>
                        <a:pt x="36076" y="183332"/>
                        <a:pt x="32773" y="182443"/>
                        <a:pt x="31122" y="179901"/>
                      </a:cubicBezTo>
                      <a:cubicBezTo>
                        <a:pt x="28582" y="177233"/>
                        <a:pt x="27819" y="173930"/>
                        <a:pt x="27946" y="167958"/>
                      </a:cubicBezTo>
                      <a:cubicBezTo>
                        <a:pt x="27565" y="147501"/>
                        <a:pt x="25914" y="64151"/>
                        <a:pt x="25406" y="43694"/>
                      </a:cubicBezTo>
                      <a:lnTo>
                        <a:pt x="25533" y="39501"/>
                      </a:lnTo>
                      <a:cubicBezTo>
                        <a:pt x="25787" y="27558"/>
                        <a:pt x="29217" y="25144"/>
                        <a:pt x="41157" y="27050"/>
                      </a:cubicBezTo>
                      <a:cubicBezTo>
                        <a:pt x="94510" y="37468"/>
                        <a:pt x="257107" y="69868"/>
                        <a:pt x="285180" y="74697"/>
                      </a:cubicBezTo>
                      <a:cubicBezTo>
                        <a:pt x="290262" y="75713"/>
                        <a:pt x="293692" y="76603"/>
                        <a:pt x="295343" y="79144"/>
                      </a:cubicBezTo>
                      <a:cubicBezTo>
                        <a:pt x="298646" y="80033"/>
                        <a:pt x="298519" y="84353"/>
                        <a:pt x="294962" y="91850"/>
                      </a:cubicBezTo>
                      <a:close/>
                      <a:moveTo>
                        <a:pt x="656741" y="162494"/>
                      </a:moveTo>
                      <a:cubicBezTo>
                        <a:pt x="648739" y="181934"/>
                        <a:pt x="613806" y="261092"/>
                        <a:pt x="604914" y="281421"/>
                      </a:cubicBezTo>
                      <a:cubicBezTo>
                        <a:pt x="601357" y="289807"/>
                        <a:pt x="597038" y="292348"/>
                        <a:pt x="587764" y="290443"/>
                      </a:cubicBezTo>
                      <a:cubicBezTo>
                        <a:pt x="526791" y="279007"/>
                        <a:pt x="465817" y="266556"/>
                        <a:pt x="404843" y="255120"/>
                      </a:cubicBezTo>
                      <a:cubicBezTo>
                        <a:pt x="397220" y="253214"/>
                        <a:pt x="393029" y="251436"/>
                        <a:pt x="391378" y="247243"/>
                      </a:cubicBezTo>
                      <a:cubicBezTo>
                        <a:pt x="389726" y="244701"/>
                        <a:pt x="389853" y="241271"/>
                        <a:pt x="389853" y="236188"/>
                      </a:cubicBezTo>
                      <a:cubicBezTo>
                        <a:pt x="389091" y="194513"/>
                        <a:pt x="388202" y="153600"/>
                        <a:pt x="387312" y="111925"/>
                      </a:cubicBezTo>
                      <a:cubicBezTo>
                        <a:pt x="387440" y="108494"/>
                        <a:pt x="386550" y="105064"/>
                        <a:pt x="388329" y="101760"/>
                      </a:cubicBezTo>
                      <a:cubicBezTo>
                        <a:pt x="390107" y="98457"/>
                        <a:pt x="392775" y="94137"/>
                        <a:pt x="397856" y="96043"/>
                      </a:cubicBezTo>
                      <a:cubicBezTo>
                        <a:pt x="418181" y="99854"/>
                        <a:pt x="585859" y="133144"/>
                        <a:pt x="648612" y="145596"/>
                      </a:cubicBezTo>
                      <a:cubicBezTo>
                        <a:pt x="654582" y="146612"/>
                        <a:pt x="657885" y="148391"/>
                        <a:pt x="659536" y="150932"/>
                      </a:cubicBezTo>
                      <a:cubicBezTo>
                        <a:pt x="660299" y="153219"/>
                        <a:pt x="659409" y="156523"/>
                        <a:pt x="656741" y="162494"/>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11" name="Freeform 210">
                  <a:extLst>
                    <a:ext uri="{FF2B5EF4-FFF2-40B4-BE49-F238E27FC236}">
                      <a16:creationId xmlns:a16="http://schemas.microsoft.com/office/drawing/2014/main" id="{228097D1-AF54-9EF3-90E7-4E4B7BF75D33}"/>
                    </a:ext>
                  </a:extLst>
                </p:cNvPr>
                <p:cNvSpPr/>
                <p:nvPr/>
              </p:nvSpPr>
              <p:spPr>
                <a:xfrm>
                  <a:off x="9760908" y="178989"/>
                  <a:ext cx="162882" cy="176103"/>
                </a:xfrm>
                <a:custGeom>
                  <a:avLst/>
                  <a:gdLst>
                    <a:gd name="connsiteX0" fmla="*/ 157 w 162882"/>
                    <a:gd name="connsiteY0" fmla="*/ 176104 h 176103"/>
                    <a:gd name="connsiteX1" fmla="*/ 35726 w 162882"/>
                    <a:gd name="connsiteY1" fmla="*/ 59464 h 176103"/>
                    <a:gd name="connsiteX2" fmla="*/ 162882 w 162882"/>
                    <a:gd name="connsiteY2" fmla="*/ 0 h 176103"/>
                    <a:gd name="connsiteX3" fmla="*/ 116770 w 162882"/>
                    <a:gd name="connsiteY3" fmla="*/ 127440 h 176103"/>
                    <a:gd name="connsiteX4" fmla="*/ 157 w 162882"/>
                    <a:gd name="connsiteY4" fmla="*/ 176104 h 17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82" h="176103">
                      <a:moveTo>
                        <a:pt x="157" y="176104"/>
                      </a:moveTo>
                      <a:cubicBezTo>
                        <a:pt x="157" y="176104"/>
                        <a:pt x="-4415" y="111304"/>
                        <a:pt x="35726" y="59464"/>
                      </a:cubicBezTo>
                      <a:cubicBezTo>
                        <a:pt x="75867" y="7624"/>
                        <a:pt x="162882" y="0"/>
                        <a:pt x="162882" y="0"/>
                      </a:cubicBezTo>
                      <a:cubicBezTo>
                        <a:pt x="162882" y="0"/>
                        <a:pt x="163644" y="82588"/>
                        <a:pt x="116770" y="127440"/>
                      </a:cubicBezTo>
                      <a:cubicBezTo>
                        <a:pt x="69896" y="172292"/>
                        <a:pt x="157" y="176104"/>
                        <a:pt x="157" y="176104"/>
                      </a:cubicBezTo>
                      <a:close/>
                    </a:path>
                  </a:pathLst>
                </a:custGeom>
                <a:solidFill>
                  <a:srgbClr val="CECB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12" name="Freeform 211">
                  <a:extLst>
                    <a:ext uri="{FF2B5EF4-FFF2-40B4-BE49-F238E27FC236}">
                      <a16:creationId xmlns:a16="http://schemas.microsoft.com/office/drawing/2014/main" id="{4CC8799C-6AB4-9D7B-B133-C9F6BE28C1DA}"/>
                    </a:ext>
                  </a:extLst>
                </p:cNvPr>
                <p:cNvSpPr/>
                <p:nvPr/>
              </p:nvSpPr>
              <p:spPr>
                <a:xfrm rot="-4655803">
                  <a:off x="9512763" y="544269"/>
                  <a:ext cx="81556" cy="59465"/>
                </a:xfrm>
                <a:custGeom>
                  <a:avLst/>
                  <a:gdLst>
                    <a:gd name="connsiteX0" fmla="*/ 81556 w 81556"/>
                    <a:gd name="connsiteY0" fmla="*/ 29733 h 59465"/>
                    <a:gd name="connsiteX1" fmla="*/ 40778 w 81556"/>
                    <a:gd name="connsiteY1" fmla="*/ 59466 h 59465"/>
                    <a:gd name="connsiteX2" fmla="*/ -1 w 81556"/>
                    <a:gd name="connsiteY2" fmla="*/ 29733 h 59465"/>
                    <a:gd name="connsiteX3" fmla="*/ 40778 w 81556"/>
                    <a:gd name="connsiteY3" fmla="*/ 0 h 59465"/>
                    <a:gd name="connsiteX4" fmla="*/ 81556 w 81556"/>
                    <a:gd name="connsiteY4" fmla="*/ 29733 h 59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6" h="59465">
                      <a:moveTo>
                        <a:pt x="81556" y="29733"/>
                      </a:moveTo>
                      <a:cubicBezTo>
                        <a:pt x="81556" y="46154"/>
                        <a:pt x="63299" y="59466"/>
                        <a:pt x="40778" y="59466"/>
                      </a:cubicBezTo>
                      <a:cubicBezTo>
                        <a:pt x="18257" y="59466"/>
                        <a:pt x="-1" y="46154"/>
                        <a:pt x="-1" y="29733"/>
                      </a:cubicBezTo>
                      <a:cubicBezTo>
                        <a:pt x="-1" y="13312"/>
                        <a:pt x="18257" y="0"/>
                        <a:pt x="40778" y="0"/>
                      </a:cubicBezTo>
                      <a:cubicBezTo>
                        <a:pt x="63299" y="0"/>
                        <a:pt x="81556" y="13312"/>
                        <a:pt x="81556" y="2973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sp>
              <p:nvSpPr>
                <p:cNvPr id="213" name="Freeform 212">
                  <a:extLst>
                    <a:ext uri="{FF2B5EF4-FFF2-40B4-BE49-F238E27FC236}">
                      <a16:creationId xmlns:a16="http://schemas.microsoft.com/office/drawing/2014/main" id="{052EDFBF-42FB-ABDE-93AE-1FA0AE136C3A}"/>
                    </a:ext>
                  </a:extLst>
                </p:cNvPr>
                <p:cNvSpPr/>
                <p:nvPr/>
              </p:nvSpPr>
              <p:spPr>
                <a:xfrm rot="-4655803">
                  <a:off x="9808411" y="602874"/>
                  <a:ext cx="81556" cy="59465"/>
                </a:xfrm>
                <a:custGeom>
                  <a:avLst/>
                  <a:gdLst>
                    <a:gd name="connsiteX0" fmla="*/ 81556 w 81556"/>
                    <a:gd name="connsiteY0" fmla="*/ 29733 h 59465"/>
                    <a:gd name="connsiteX1" fmla="*/ 40778 w 81556"/>
                    <a:gd name="connsiteY1" fmla="*/ 59466 h 59465"/>
                    <a:gd name="connsiteX2" fmla="*/ 0 w 81556"/>
                    <a:gd name="connsiteY2" fmla="*/ 29733 h 59465"/>
                    <a:gd name="connsiteX3" fmla="*/ 40778 w 81556"/>
                    <a:gd name="connsiteY3" fmla="*/ 0 h 59465"/>
                    <a:gd name="connsiteX4" fmla="*/ 81556 w 81556"/>
                    <a:gd name="connsiteY4" fmla="*/ 29733 h 59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6" h="59465">
                      <a:moveTo>
                        <a:pt x="81556" y="29733"/>
                      </a:moveTo>
                      <a:cubicBezTo>
                        <a:pt x="81556" y="46154"/>
                        <a:pt x="63299" y="59466"/>
                        <a:pt x="40778" y="59466"/>
                      </a:cubicBezTo>
                      <a:cubicBezTo>
                        <a:pt x="18257" y="59466"/>
                        <a:pt x="0" y="46154"/>
                        <a:pt x="0" y="29733"/>
                      </a:cubicBezTo>
                      <a:cubicBezTo>
                        <a:pt x="0" y="13312"/>
                        <a:pt x="18257" y="0"/>
                        <a:pt x="40778" y="0"/>
                      </a:cubicBezTo>
                      <a:cubicBezTo>
                        <a:pt x="63299" y="0"/>
                        <a:pt x="81556" y="13312"/>
                        <a:pt x="81556" y="29733"/>
                      </a:cubicBezTo>
                      <a:close/>
                    </a:path>
                  </a:pathLst>
                </a:custGeom>
                <a:solidFill>
                  <a:srgbClr val="707927"/>
                </a:solidFill>
                <a:ln w="12693" cap="flat">
                  <a:noFill/>
                  <a:prstDash val="solid"/>
                  <a:miter/>
                </a:ln>
              </p:spPr>
              <p:txBody>
                <a:bodyPr rtlCol="0" anchor="ctr"/>
                <a:lstStyle/>
                <a:p>
                  <a:endParaRPr lang="en-US" dirty="0">
                    <a:latin typeface="Roboto Condensed" panose="02000000000000000000" pitchFamily="2" charset="0"/>
                  </a:endParaRPr>
                </a:p>
              </p:txBody>
            </p:sp>
          </p:grpSp>
          <p:sp>
            <p:nvSpPr>
              <p:cNvPr id="206" name="Freeform 205">
                <a:extLst>
                  <a:ext uri="{FF2B5EF4-FFF2-40B4-BE49-F238E27FC236}">
                    <a16:creationId xmlns:a16="http://schemas.microsoft.com/office/drawing/2014/main" id="{ACC924E0-F68F-8526-2689-548CEB515965}"/>
                  </a:ext>
                </a:extLst>
              </p:cNvPr>
              <p:cNvSpPr/>
              <p:nvPr/>
            </p:nvSpPr>
            <p:spPr>
              <a:xfrm rot="-4985078">
                <a:off x="9617761" y="718574"/>
                <a:ext cx="97302" cy="79536"/>
              </a:xfrm>
              <a:custGeom>
                <a:avLst/>
                <a:gdLst>
                  <a:gd name="connsiteX0" fmla="*/ 97302 w 97302"/>
                  <a:gd name="connsiteY0" fmla="*/ 39768 h 79536"/>
                  <a:gd name="connsiteX1" fmla="*/ 48651 w 97302"/>
                  <a:gd name="connsiteY1" fmla="*/ 79537 h 79536"/>
                  <a:gd name="connsiteX2" fmla="*/ -1 w 97302"/>
                  <a:gd name="connsiteY2" fmla="*/ 39768 h 79536"/>
                  <a:gd name="connsiteX3" fmla="*/ 48651 w 97302"/>
                  <a:gd name="connsiteY3" fmla="*/ 0 h 79536"/>
                  <a:gd name="connsiteX4" fmla="*/ 97302 w 97302"/>
                  <a:gd name="connsiteY4" fmla="*/ 39768 h 79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02" h="79536">
                    <a:moveTo>
                      <a:pt x="97302" y="39768"/>
                    </a:moveTo>
                    <a:cubicBezTo>
                      <a:pt x="97302" y="61732"/>
                      <a:pt x="75520" y="79537"/>
                      <a:pt x="48651" y="79537"/>
                    </a:cubicBezTo>
                    <a:cubicBezTo>
                      <a:pt x="21782" y="79537"/>
                      <a:pt x="-1" y="61732"/>
                      <a:pt x="-1" y="39768"/>
                    </a:cubicBezTo>
                    <a:cubicBezTo>
                      <a:pt x="-1" y="17805"/>
                      <a:pt x="21781" y="0"/>
                      <a:pt x="48651" y="0"/>
                    </a:cubicBezTo>
                    <a:cubicBezTo>
                      <a:pt x="75520" y="0"/>
                      <a:pt x="97302" y="17805"/>
                      <a:pt x="97302" y="39768"/>
                    </a:cubicBezTo>
                    <a:close/>
                  </a:path>
                </a:pathLst>
              </a:custGeom>
              <a:solidFill>
                <a:srgbClr val="707927"/>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198" name="Freeform 197">
              <a:extLst>
                <a:ext uri="{FF2B5EF4-FFF2-40B4-BE49-F238E27FC236}">
                  <a16:creationId xmlns:a16="http://schemas.microsoft.com/office/drawing/2014/main" id="{FF0F0D1B-4581-2E4E-E361-FAA4183BA980}"/>
                </a:ext>
              </a:extLst>
            </p:cNvPr>
            <p:cNvSpPr/>
            <p:nvPr/>
          </p:nvSpPr>
          <p:spPr>
            <a:xfrm>
              <a:off x="8176374" y="215557"/>
              <a:ext cx="340528" cy="542651"/>
            </a:xfrm>
            <a:custGeom>
              <a:avLst/>
              <a:gdLst>
                <a:gd name="connsiteX0" fmla="*/ 290389 w 340528"/>
                <a:gd name="connsiteY0" fmla="*/ 305729 h 542651"/>
                <a:gd name="connsiteX1" fmla="*/ 309443 w 340528"/>
                <a:gd name="connsiteY1" fmla="*/ 337875 h 542651"/>
                <a:gd name="connsiteX2" fmla="*/ 324306 w 340528"/>
                <a:gd name="connsiteY2" fmla="*/ 370529 h 542651"/>
                <a:gd name="connsiteX3" fmla="*/ 330784 w 340528"/>
                <a:gd name="connsiteY3" fmla="*/ 407122 h 542651"/>
                <a:gd name="connsiteX4" fmla="*/ 324052 w 340528"/>
                <a:gd name="connsiteY4" fmla="*/ 450068 h 542651"/>
                <a:gd name="connsiteX5" fmla="*/ 294454 w 340528"/>
                <a:gd name="connsiteY5" fmla="*/ 504195 h 542651"/>
                <a:gd name="connsiteX6" fmla="*/ 249867 w 340528"/>
                <a:gd name="connsiteY6" fmla="*/ 533037 h 542651"/>
                <a:gd name="connsiteX7" fmla="*/ 195244 w 340528"/>
                <a:gd name="connsiteY7" fmla="*/ 542567 h 542651"/>
                <a:gd name="connsiteX8" fmla="*/ 134905 w 340528"/>
                <a:gd name="connsiteY8" fmla="*/ 539771 h 542651"/>
                <a:gd name="connsiteX9" fmla="*/ 73423 w 340528"/>
                <a:gd name="connsiteY9" fmla="*/ 530496 h 542651"/>
                <a:gd name="connsiteX10" fmla="*/ 16133 w 340528"/>
                <a:gd name="connsiteY10" fmla="*/ 520585 h 542651"/>
                <a:gd name="connsiteX11" fmla="*/ 7621 w 340528"/>
                <a:gd name="connsiteY11" fmla="*/ 519569 h 542651"/>
                <a:gd name="connsiteX12" fmla="*/ 0 w 340528"/>
                <a:gd name="connsiteY12" fmla="*/ 517155 h 542651"/>
                <a:gd name="connsiteX13" fmla="*/ 28709 w 340528"/>
                <a:gd name="connsiteY13" fmla="*/ 261640 h 542651"/>
                <a:gd name="connsiteX14" fmla="*/ 59704 w 340528"/>
                <a:gd name="connsiteY14" fmla="*/ 5616 h 542651"/>
                <a:gd name="connsiteX15" fmla="*/ 60593 w 340528"/>
                <a:gd name="connsiteY15" fmla="*/ 4981 h 542651"/>
                <a:gd name="connsiteX16" fmla="*/ 125251 w 340528"/>
                <a:gd name="connsiteY16" fmla="*/ 25 h 542651"/>
                <a:gd name="connsiteX17" fmla="*/ 191687 w 340528"/>
                <a:gd name="connsiteY17" fmla="*/ 5108 h 542651"/>
                <a:gd name="connsiteX18" fmla="*/ 253297 w 340528"/>
                <a:gd name="connsiteY18" fmla="*/ 22388 h 542651"/>
                <a:gd name="connsiteX19" fmla="*/ 303219 w 340528"/>
                <a:gd name="connsiteY19" fmla="*/ 55169 h 542651"/>
                <a:gd name="connsiteX20" fmla="*/ 333960 w 340528"/>
                <a:gd name="connsiteY20" fmla="*/ 106374 h 542651"/>
                <a:gd name="connsiteX21" fmla="*/ 338787 w 340528"/>
                <a:gd name="connsiteY21" fmla="*/ 178162 h 542651"/>
                <a:gd name="connsiteX22" fmla="*/ 320622 w 340528"/>
                <a:gd name="connsiteY22" fmla="*/ 237752 h 542651"/>
                <a:gd name="connsiteX23" fmla="*/ 288357 w 340528"/>
                <a:gd name="connsiteY23" fmla="*/ 289592 h 542651"/>
                <a:gd name="connsiteX24" fmla="*/ 285943 w 340528"/>
                <a:gd name="connsiteY24" fmla="*/ 297597 h 542651"/>
                <a:gd name="connsiteX25" fmla="*/ 290389 w 340528"/>
                <a:gd name="connsiteY25" fmla="*/ 305729 h 542651"/>
                <a:gd name="connsiteX26" fmla="*/ 205533 w 340528"/>
                <a:gd name="connsiteY26" fmla="*/ 420717 h 542651"/>
                <a:gd name="connsiteX27" fmla="*/ 216585 w 340528"/>
                <a:gd name="connsiteY27" fmla="*/ 394924 h 542651"/>
                <a:gd name="connsiteX28" fmla="*/ 214426 w 340528"/>
                <a:gd name="connsiteY28" fmla="*/ 365955 h 542651"/>
                <a:gd name="connsiteX29" fmla="*/ 202993 w 340528"/>
                <a:gd name="connsiteY29" fmla="*/ 348421 h 542651"/>
                <a:gd name="connsiteX30" fmla="*/ 185590 w 340528"/>
                <a:gd name="connsiteY30" fmla="*/ 336858 h 542651"/>
                <a:gd name="connsiteX31" fmla="*/ 157135 w 340528"/>
                <a:gd name="connsiteY31" fmla="*/ 329235 h 542651"/>
                <a:gd name="connsiteX32" fmla="*/ 128427 w 340528"/>
                <a:gd name="connsiteY32" fmla="*/ 323898 h 542651"/>
                <a:gd name="connsiteX33" fmla="*/ 120170 w 340528"/>
                <a:gd name="connsiteY33" fmla="*/ 348548 h 542651"/>
                <a:gd name="connsiteX34" fmla="*/ 114072 w 340528"/>
                <a:gd name="connsiteY34" fmla="*/ 376882 h 542651"/>
                <a:gd name="connsiteX35" fmla="*/ 112548 w 340528"/>
                <a:gd name="connsiteY35" fmla="*/ 404962 h 542651"/>
                <a:gd name="connsiteX36" fmla="*/ 118010 w 340528"/>
                <a:gd name="connsiteY36" fmla="*/ 428214 h 542651"/>
                <a:gd name="connsiteX37" fmla="*/ 119407 w 340528"/>
                <a:gd name="connsiteY37" fmla="*/ 429103 h 542651"/>
                <a:gd name="connsiteX38" fmla="*/ 141257 w 340528"/>
                <a:gd name="connsiteY38" fmla="*/ 432152 h 542651"/>
                <a:gd name="connsiteX39" fmla="*/ 164376 w 340528"/>
                <a:gd name="connsiteY39" fmla="*/ 434185 h 542651"/>
                <a:gd name="connsiteX40" fmla="*/ 186606 w 340528"/>
                <a:gd name="connsiteY40" fmla="*/ 431644 h 542651"/>
                <a:gd name="connsiteX41" fmla="*/ 205533 w 340528"/>
                <a:gd name="connsiteY41" fmla="*/ 420717 h 542651"/>
                <a:gd name="connsiteX42" fmla="*/ 230431 w 340528"/>
                <a:gd name="connsiteY42" fmla="*/ 208783 h 542651"/>
                <a:gd name="connsiteX43" fmla="*/ 241864 w 340528"/>
                <a:gd name="connsiteY43" fmla="*/ 189089 h 542651"/>
                <a:gd name="connsiteX44" fmla="*/ 242499 w 340528"/>
                <a:gd name="connsiteY44" fmla="*/ 165075 h 542651"/>
                <a:gd name="connsiteX45" fmla="*/ 229415 w 340528"/>
                <a:gd name="connsiteY45" fmla="*/ 144999 h 542651"/>
                <a:gd name="connsiteX46" fmla="*/ 209344 w 340528"/>
                <a:gd name="connsiteY46" fmla="*/ 133183 h 542651"/>
                <a:gd name="connsiteX47" fmla="*/ 178222 w 340528"/>
                <a:gd name="connsiteY47" fmla="*/ 126068 h 542651"/>
                <a:gd name="connsiteX48" fmla="*/ 149640 w 340528"/>
                <a:gd name="connsiteY48" fmla="*/ 128228 h 542651"/>
                <a:gd name="connsiteX49" fmla="*/ 143543 w 340528"/>
                <a:gd name="connsiteY49" fmla="*/ 169649 h 542651"/>
                <a:gd name="connsiteX50" fmla="*/ 141511 w 340528"/>
                <a:gd name="connsiteY50" fmla="*/ 220727 h 542651"/>
                <a:gd name="connsiteX51" fmla="*/ 165011 w 340528"/>
                <a:gd name="connsiteY51" fmla="*/ 225809 h 542651"/>
                <a:gd name="connsiteX52" fmla="*/ 189655 w 340528"/>
                <a:gd name="connsiteY52" fmla="*/ 228096 h 542651"/>
                <a:gd name="connsiteX53" fmla="*/ 212393 w 340528"/>
                <a:gd name="connsiteY53" fmla="*/ 223649 h 542651"/>
                <a:gd name="connsiteX54" fmla="*/ 230431 w 340528"/>
                <a:gd name="connsiteY54" fmla="*/ 208783 h 54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40528" h="542651">
                  <a:moveTo>
                    <a:pt x="290389" y="305729"/>
                  </a:moveTo>
                  <a:cubicBezTo>
                    <a:pt x="297122" y="316656"/>
                    <a:pt x="303473" y="327329"/>
                    <a:pt x="309443" y="337875"/>
                  </a:cubicBezTo>
                  <a:cubicBezTo>
                    <a:pt x="315414" y="348421"/>
                    <a:pt x="320368" y="359348"/>
                    <a:pt x="324306" y="370529"/>
                  </a:cubicBezTo>
                  <a:cubicBezTo>
                    <a:pt x="328244" y="381837"/>
                    <a:pt x="330404" y="394035"/>
                    <a:pt x="330784" y="407122"/>
                  </a:cubicBezTo>
                  <a:cubicBezTo>
                    <a:pt x="331166" y="420209"/>
                    <a:pt x="329006" y="434567"/>
                    <a:pt x="324052" y="450068"/>
                  </a:cubicBezTo>
                  <a:cubicBezTo>
                    <a:pt x="317192" y="472938"/>
                    <a:pt x="307411" y="490854"/>
                    <a:pt x="294454" y="504195"/>
                  </a:cubicBezTo>
                  <a:cubicBezTo>
                    <a:pt x="281497" y="517409"/>
                    <a:pt x="266635" y="527065"/>
                    <a:pt x="249867" y="533037"/>
                  </a:cubicBezTo>
                  <a:cubicBezTo>
                    <a:pt x="233099" y="539009"/>
                    <a:pt x="214806" y="542185"/>
                    <a:pt x="195244" y="542567"/>
                  </a:cubicBezTo>
                  <a:cubicBezTo>
                    <a:pt x="175682" y="542948"/>
                    <a:pt x="155484" y="542058"/>
                    <a:pt x="134905" y="539771"/>
                  </a:cubicBezTo>
                  <a:cubicBezTo>
                    <a:pt x="114326" y="537484"/>
                    <a:pt x="93875" y="534435"/>
                    <a:pt x="73423" y="530496"/>
                  </a:cubicBezTo>
                  <a:cubicBezTo>
                    <a:pt x="53098" y="526557"/>
                    <a:pt x="33917" y="523254"/>
                    <a:pt x="16133" y="520585"/>
                  </a:cubicBezTo>
                  <a:cubicBezTo>
                    <a:pt x="13211" y="520204"/>
                    <a:pt x="10289" y="519823"/>
                    <a:pt x="7621" y="519569"/>
                  </a:cubicBezTo>
                  <a:cubicBezTo>
                    <a:pt x="4827" y="519188"/>
                    <a:pt x="2414" y="518425"/>
                    <a:pt x="0" y="517155"/>
                  </a:cubicBezTo>
                  <a:cubicBezTo>
                    <a:pt x="7368" y="431136"/>
                    <a:pt x="17022" y="345880"/>
                    <a:pt x="28709" y="261640"/>
                  </a:cubicBezTo>
                  <a:cubicBezTo>
                    <a:pt x="40395" y="177400"/>
                    <a:pt x="50812" y="92016"/>
                    <a:pt x="59704" y="5616"/>
                  </a:cubicBezTo>
                  <a:lnTo>
                    <a:pt x="60593" y="4981"/>
                  </a:lnTo>
                  <a:cubicBezTo>
                    <a:pt x="81045" y="1931"/>
                    <a:pt x="102640" y="279"/>
                    <a:pt x="125251" y="25"/>
                  </a:cubicBezTo>
                  <a:cubicBezTo>
                    <a:pt x="147862" y="-229"/>
                    <a:pt x="170093" y="1423"/>
                    <a:pt x="191687" y="5108"/>
                  </a:cubicBezTo>
                  <a:cubicBezTo>
                    <a:pt x="213409" y="8792"/>
                    <a:pt x="233861" y="14510"/>
                    <a:pt x="253297" y="22388"/>
                  </a:cubicBezTo>
                  <a:cubicBezTo>
                    <a:pt x="272732" y="30265"/>
                    <a:pt x="289373" y="41192"/>
                    <a:pt x="303219" y="55169"/>
                  </a:cubicBezTo>
                  <a:cubicBezTo>
                    <a:pt x="317066" y="69145"/>
                    <a:pt x="327355" y="86298"/>
                    <a:pt x="333960" y="106374"/>
                  </a:cubicBezTo>
                  <a:cubicBezTo>
                    <a:pt x="340566" y="126576"/>
                    <a:pt x="342217" y="150463"/>
                    <a:pt x="338787" y="178162"/>
                  </a:cubicBezTo>
                  <a:cubicBezTo>
                    <a:pt x="336246" y="198999"/>
                    <a:pt x="330149" y="218821"/>
                    <a:pt x="320622" y="237752"/>
                  </a:cubicBezTo>
                  <a:cubicBezTo>
                    <a:pt x="311095" y="256684"/>
                    <a:pt x="300298" y="273964"/>
                    <a:pt x="288357" y="289592"/>
                  </a:cubicBezTo>
                  <a:cubicBezTo>
                    <a:pt x="285943" y="292769"/>
                    <a:pt x="285181" y="295437"/>
                    <a:pt x="285943" y="297597"/>
                  </a:cubicBezTo>
                  <a:cubicBezTo>
                    <a:pt x="286833" y="299884"/>
                    <a:pt x="288230" y="302552"/>
                    <a:pt x="290389" y="305729"/>
                  </a:cubicBezTo>
                  <a:close/>
                  <a:moveTo>
                    <a:pt x="205533" y="420717"/>
                  </a:moveTo>
                  <a:cubicBezTo>
                    <a:pt x="211885" y="413983"/>
                    <a:pt x="215568" y="405343"/>
                    <a:pt x="216585" y="394924"/>
                  </a:cubicBezTo>
                  <a:cubicBezTo>
                    <a:pt x="217601" y="384505"/>
                    <a:pt x="216839" y="374849"/>
                    <a:pt x="214426" y="365955"/>
                  </a:cubicBezTo>
                  <a:cubicBezTo>
                    <a:pt x="212139" y="359602"/>
                    <a:pt x="208328" y="353757"/>
                    <a:pt x="202993" y="348421"/>
                  </a:cubicBezTo>
                  <a:cubicBezTo>
                    <a:pt x="197658" y="342957"/>
                    <a:pt x="191814" y="339145"/>
                    <a:pt x="185590" y="336858"/>
                  </a:cubicBezTo>
                  <a:cubicBezTo>
                    <a:pt x="176444" y="333301"/>
                    <a:pt x="167043" y="330759"/>
                    <a:pt x="157135" y="329235"/>
                  </a:cubicBezTo>
                  <a:cubicBezTo>
                    <a:pt x="147227" y="327837"/>
                    <a:pt x="137699" y="326058"/>
                    <a:pt x="128427" y="323898"/>
                  </a:cubicBezTo>
                  <a:cubicBezTo>
                    <a:pt x="125505" y="331141"/>
                    <a:pt x="122837" y="339272"/>
                    <a:pt x="120170" y="348548"/>
                  </a:cubicBezTo>
                  <a:cubicBezTo>
                    <a:pt x="117502" y="357823"/>
                    <a:pt x="115469" y="367225"/>
                    <a:pt x="114072" y="376882"/>
                  </a:cubicBezTo>
                  <a:cubicBezTo>
                    <a:pt x="112675" y="386538"/>
                    <a:pt x="112167" y="395814"/>
                    <a:pt x="112548" y="404962"/>
                  </a:cubicBezTo>
                  <a:cubicBezTo>
                    <a:pt x="112929" y="414110"/>
                    <a:pt x="114834" y="421861"/>
                    <a:pt x="118010" y="428214"/>
                  </a:cubicBezTo>
                  <a:lnTo>
                    <a:pt x="119407" y="429103"/>
                  </a:lnTo>
                  <a:cubicBezTo>
                    <a:pt x="126394" y="429992"/>
                    <a:pt x="133635" y="431009"/>
                    <a:pt x="141257" y="432152"/>
                  </a:cubicBezTo>
                  <a:cubicBezTo>
                    <a:pt x="148878" y="433296"/>
                    <a:pt x="156627" y="434058"/>
                    <a:pt x="164376" y="434185"/>
                  </a:cubicBezTo>
                  <a:cubicBezTo>
                    <a:pt x="172125" y="434312"/>
                    <a:pt x="179493" y="433550"/>
                    <a:pt x="186606" y="431644"/>
                  </a:cubicBezTo>
                  <a:cubicBezTo>
                    <a:pt x="193466" y="429611"/>
                    <a:pt x="199817" y="426054"/>
                    <a:pt x="205533" y="420717"/>
                  </a:cubicBezTo>
                  <a:close/>
                  <a:moveTo>
                    <a:pt x="230431" y="208783"/>
                  </a:moveTo>
                  <a:cubicBezTo>
                    <a:pt x="234623" y="203192"/>
                    <a:pt x="238434" y="196712"/>
                    <a:pt x="241864" y="189089"/>
                  </a:cubicBezTo>
                  <a:cubicBezTo>
                    <a:pt x="245294" y="181465"/>
                    <a:pt x="245548" y="173461"/>
                    <a:pt x="242499" y="165075"/>
                  </a:cubicBezTo>
                  <a:cubicBezTo>
                    <a:pt x="239450" y="156689"/>
                    <a:pt x="235132" y="149955"/>
                    <a:pt x="229415" y="144999"/>
                  </a:cubicBezTo>
                  <a:cubicBezTo>
                    <a:pt x="223699" y="140044"/>
                    <a:pt x="217093" y="136105"/>
                    <a:pt x="209344" y="133183"/>
                  </a:cubicBezTo>
                  <a:cubicBezTo>
                    <a:pt x="199690" y="130007"/>
                    <a:pt x="189273" y="127592"/>
                    <a:pt x="178222" y="126068"/>
                  </a:cubicBezTo>
                  <a:cubicBezTo>
                    <a:pt x="167170" y="124416"/>
                    <a:pt x="157643" y="125178"/>
                    <a:pt x="149640" y="128228"/>
                  </a:cubicBezTo>
                  <a:cubicBezTo>
                    <a:pt x="149260" y="139790"/>
                    <a:pt x="147227" y="153512"/>
                    <a:pt x="143543" y="169649"/>
                  </a:cubicBezTo>
                  <a:cubicBezTo>
                    <a:pt x="139859" y="185785"/>
                    <a:pt x="139097" y="202811"/>
                    <a:pt x="141511" y="220727"/>
                  </a:cubicBezTo>
                  <a:cubicBezTo>
                    <a:pt x="148752" y="222632"/>
                    <a:pt x="156627" y="224284"/>
                    <a:pt x="165011" y="225809"/>
                  </a:cubicBezTo>
                  <a:cubicBezTo>
                    <a:pt x="173395" y="227334"/>
                    <a:pt x="181525" y="228096"/>
                    <a:pt x="189655" y="228096"/>
                  </a:cubicBezTo>
                  <a:cubicBezTo>
                    <a:pt x="197785" y="228096"/>
                    <a:pt x="205279" y="226571"/>
                    <a:pt x="212393" y="223649"/>
                  </a:cubicBezTo>
                  <a:cubicBezTo>
                    <a:pt x="219634" y="220727"/>
                    <a:pt x="225604" y="215771"/>
                    <a:pt x="230431" y="208783"/>
                  </a:cubicBezTo>
                  <a:close/>
                </a:path>
              </a:pathLst>
            </a:custGeom>
            <a:solidFill>
              <a:srgbClr val="5ABCCA"/>
            </a:solidFill>
            <a:ln w="12692" cap="flat">
              <a:noFill/>
              <a:prstDash val="solid"/>
              <a:miter/>
            </a:ln>
          </p:spPr>
          <p:txBody>
            <a:bodyPr rtlCol="0" anchor="ctr"/>
            <a:lstStyle/>
            <a:p>
              <a:endParaRPr lang="en-US" dirty="0">
                <a:latin typeface="Roboto Condensed" panose="02000000000000000000" pitchFamily="2" charset="0"/>
              </a:endParaRPr>
            </a:p>
          </p:txBody>
        </p:sp>
        <p:sp>
          <p:nvSpPr>
            <p:cNvPr id="199" name="Freeform 198">
              <a:extLst>
                <a:ext uri="{FF2B5EF4-FFF2-40B4-BE49-F238E27FC236}">
                  <a16:creationId xmlns:a16="http://schemas.microsoft.com/office/drawing/2014/main" id="{A2F77398-B9A9-2952-BFA1-1C91263328F1}"/>
                </a:ext>
              </a:extLst>
            </p:cNvPr>
            <p:cNvSpPr/>
            <p:nvPr/>
          </p:nvSpPr>
          <p:spPr>
            <a:xfrm>
              <a:off x="8901839" y="467159"/>
              <a:ext cx="200071" cy="279910"/>
            </a:xfrm>
            <a:custGeom>
              <a:avLst/>
              <a:gdLst>
                <a:gd name="connsiteX0" fmla="*/ 195244 w 200071"/>
                <a:gd name="connsiteY0" fmla="*/ 68866 h 279910"/>
                <a:gd name="connsiteX1" fmla="*/ 199817 w 200071"/>
                <a:gd name="connsiteY1" fmla="*/ 98598 h 279910"/>
                <a:gd name="connsiteX2" fmla="*/ 199055 w 200071"/>
                <a:gd name="connsiteY2" fmla="*/ 128965 h 279910"/>
                <a:gd name="connsiteX3" fmla="*/ 197531 w 200071"/>
                <a:gd name="connsiteY3" fmla="*/ 141035 h 279910"/>
                <a:gd name="connsiteX4" fmla="*/ 194609 w 200071"/>
                <a:gd name="connsiteY4" fmla="*/ 152598 h 279910"/>
                <a:gd name="connsiteX5" fmla="*/ 181906 w 200071"/>
                <a:gd name="connsiteY5" fmla="*/ 186141 h 279910"/>
                <a:gd name="connsiteX6" fmla="*/ 166917 w 200071"/>
                <a:gd name="connsiteY6" fmla="*/ 218414 h 279910"/>
                <a:gd name="connsiteX7" fmla="*/ 166662 w 200071"/>
                <a:gd name="connsiteY7" fmla="*/ 218795 h 279910"/>
                <a:gd name="connsiteX8" fmla="*/ 166409 w 200071"/>
                <a:gd name="connsiteY8" fmla="*/ 219049 h 279910"/>
                <a:gd name="connsiteX9" fmla="*/ 133381 w 200071"/>
                <a:gd name="connsiteY9" fmla="*/ 252720 h 279910"/>
                <a:gd name="connsiteX10" fmla="*/ 95272 w 200071"/>
                <a:gd name="connsiteY10" fmla="*/ 279911 h 279910"/>
                <a:gd name="connsiteX11" fmla="*/ 47255 w 200071"/>
                <a:gd name="connsiteY11" fmla="*/ 264791 h 279910"/>
                <a:gd name="connsiteX12" fmla="*/ 508 w 200071"/>
                <a:gd name="connsiteY12" fmla="*/ 249289 h 279910"/>
                <a:gd name="connsiteX13" fmla="*/ 0 w 200071"/>
                <a:gd name="connsiteY13" fmla="*/ 249544 h 279910"/>
                <a:gd name="connsiteX14" fmla="*/ 14736 w 200071"/>
                <a:gd name="connsiteY14" fmla="*/ 189064 h 279910"/>
                <a:gd name="connsiteX15" fmla="*/ 34298 w 200071"/>
                <a:gd name="connsiteY15" fmla="*/ 127059 h 279910"/>
                <a:gd name="connsiteX16" fmla="*/ 56020 w 200071"/>
                <a:gd name="connsiteY16" fmla="*/ 64165 h 279910"/>
                <a:gd name="connsiteX17" fmla="*/ 76980 w 200071"/>
                <a:gd name="connsiteY17" fmla="*/ 1016 h 279910"/>
                <a:gd name="connsiteX18" fmla="*/ 77742 w 200071"/>
                <a:gd name="connsiteY18" fmla="*/ 508 h 279910"/>
                <a:gd name="connsiteX19" fmla="*/ 78504 w 200071"/>
                <a:gd name="connsiteY19" fmla="*/ 0 h 279910"/>
                <a:gd name="connsiteX20" fmla="*/ 100607 w 200071"/>
                <a:gd name="connsiteY20" fmla="*/ 3685 h 279910"/>
                <a:gd name="connsiteX21" fmla="*/ 122964 w 200071"/>
                <a:gd name="connsiteY21" fmla="*/ 10419 h 279910"/>
                <a:gd name="connsiteX22" fmla="*/ 144941 w 200071"/>
                <a:gd name="connsiteY22" fmla="*/ 18424 h 279910"/>
                <a:gd name="connsiteX23" fmla="*/ 166282 w 200071"/>
                <a:gd name="connsiteY23" fmla="*/ 25539 h 279910"/>
                <a:gd name="connsiteX24" fmla="*/ 184574 w 200071"/>
                <a:gd name="connsiteY24" fmla="*/ 44216 h 279910"/>
                <a:gd name="connsiteX25" fmla="*/ 195244 w 200071"/>
                <a:gd name="connsiteY25" fmla="*/ 68866 h 279910"/>
                <a:gd name="connsiteX26" fmla="*/ 118391 w 200071"/>
                <a:gd name="connsiteY26" fmla="*/ 188174 h 279910"/>
                <a:gd name="connsiteX27" fmla="*/ 134016 w 200071"/>
                <a:gd name="connsiteY27" fmla="*/ 170640 h 279910"/>
                <a:gd name="connsiteX28" fmla="*/ 142019 w 200071"/>
                <a:gd name="connsiteY28" fmla="*/ 146118 h 279910"/>
                <a:gd name="connsiteX29" fmla="*/ 143290 w 200071"/>
                <a:gd name="connsiteY29" fmla="*/ 133920 h 279910"/>
                <a:gd name="connsiteX30" fmla="*/ 142908 w 200071"/>
                <a:gd name="connsiteY30" fmla="*/ 121214 h 279910"/>
                <a:gd name="connsiteX31" fmla="*/ 139478 w 200071"/>
                <a:gd name="connsiteY31" fmla="*/ 109398 h 279910"/>
                <a:gd name="connsiteX32" fmla="*/ 131476 w 200071"/>
                <a:gd name="connsiteY32" fmla="*/ 99741 h 279910"/>
                <a:gd name="connsiteX33" fmla="*/ 118519 w 200071"/>
                <a:gd name="connsiteY33" fmla="*/ 94405 h 279910"/>
                <a:gd name="connsiteX34" fmla="*/ 104419 w 200071"/>
                <a:gd name="connsiteY34" fmla="*/ 91101 h 279910"/>
                <a:gd name="connsiteX35" fmla="*/ 103656 w 200071"/>
                <a:gd name="connsiteY35" fmla="*/ 90847 h 279910"/>
                <a:gd name="connsiteX36" fmla="*/ 103275 w 200071"/>
                <a:gd name="connsiteY36" fmla="*/ 90720 h 279910"/>
                <a:gd name="connsiteX37" fmla="*/ 102767 w 200071"/>
                <a:gd name="connsiteY37" fmla="*/ 92118 h 279910"/>
                <a:gd name="connsiteX38" fmla="*/ 96543 w 200071"/>
                <a:gd name="connsiteY38" fmla="*/ 113209 h 279910"/>
                <a:gd name="connsiteX39" fmla="*/ 88413 w 200071"/>
                <a:gd name="connsiteY39" fmla="*/ 136207 h 279910"/>
                <a:gd name="connsiteX40" fmla="*/ 79901 w 200071"/>
                <a:gd name="connsiteY40" fmla="*/ 160475 h 279910"/>
                <a:gd name="connsiteX41" fmla="*/ 72407 w 200071"/>
                <a:gd name="connsiteY41" fmla="*/ 185379 h 279910"/>
                <a:gd name="connsiteX42" fmla="*/ 82315 w 200071"/>
                <a:gd name="connsiteY42" fmla="*/ 192240 h 279910"/>
                <a:gd name="connsiteX43" fmla="*/ 96161 w 200071"/>
                <a:gd name="connsiteY43" fmla="*/ 195671 h 279910"/>
                <a:gd name="connsiteX44" fmla="*/ 99591 w 200071"/>
                <a:gd name="connsiteY44" fmla="*/ 196179 h 279910"/>
                <a:gd name="connsiteX45" fmla="*/ 103402 w 200071"/>
                <a:gd name="connsiteY45" fmla="*/ 195671 h 279910"/>
                <a:gd name="connsiteX46" fmla="*/ 111405 w 200071"/>
                <a:gd name="connsiteY46" fmla="*/ 192621 h 279910"/>
                <a:gd name="connsiteX47" fmla="*/ 118391 w 200071"/>
                <a:gd name="connsiteY47" fmla="*/ 188174 h 27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0071" h="279910">
                  <a:moveTo>
                    <a:pt x="195244" y="68866"/>
                  </a:moveTo>
                  <a:cubicBezTo>
                    <a:pt x="197785" y="78776"/>
                    <a:pt x="199309" y="88687"/>
                    <a:pt x="199817" y="98598"/>
                  </a:cubicBezTo>
                  <a:cubicBezTo>
                    <a:pt x="200326" y="108508"/>
                    <a:pt x="200071" y="118673"/>
                    <a:pt x="199055" y="128965"/>
                  </a:cubicBezTo>
                  <a:cubicBezTo>
                    <a:pt x="198928" y="133158"/>
                    <a:pt x="198420" y="137224"/>
                    <a:pt x="197531" y="141035"/>
                  </a:cubicBezTo>
                  <a:cubicBezTo>
                    <a:pt x="196641" y="144847"/>
                    <a:pt x="195626" y="148786"/>
                    <a:pt x="194609" y="152598"/>
                  </a:cubicBezTo>
                  <a:cubicBezTo>
                    <a:pt x="190290" y="163652"/>
                    <a:pt x="186098" y="174833"/>
                    <a:pt x="181906" y="186141"/>
                  </a:cubicBezTo>
                  <a:cubicBezTo>
                    <a:pt x="177714" y="197449"/>
                    <a:pt x="172760" y="208122"/>
                    <a:pt x="166917" y="218414"/>
                  </a:cubicBezTo>
                  <a:cubicBezTo>
                    <a:pt x="166917" y="218795"/>
                    <a:pt x="166790" y="218795"/>
                    <a:pt x="166662" y="218795"/>
                  </a:cubicBezTo>
                  <a:cubicBezTo>
                    <a:pt x="166535" y="218795"/>
                    <a:pt x="166409" y="218922"/>
                    <a:pt x="166409" y="219049"/>
                  </a:cubicBezTo>
                  <a:cubicBezTo>
                    <a:pt x="156882" y="231628"/>
                    <a:pt x="145829" y="242809"/>
                    <a:pt x="133381" y="252720"/>
                  </a:cubicBezTo>
                  <a:cubicBezTo>
                    <a:pt x="120805" y="262631"/>
                    <a:pt x="108102" y="271652"/>
                    <a:pt x="95272" y="279911"/>
                  </a:cubicBezTo>
                  <a:cubicBezTo>
                    <a:pt x="79266" y="275082"/>
                    <a:pt x="63260" y="270000"/>
                    <a:pt x="47255" y="264791"/>
                  </a:cubicBezTo>
                  <a:cubicBezTo>
                    <a:pt x="31122" y="259581"/>
                    <a:pt x="15624" y="254372"/>
                    <a:pt x="508" y="249289"/>
                  </a:cubicBezTo>
                  <a:lnTo>
                    <a:pt x="0" y="249544"/>
                  </a:lnTo>
                  <a:cubicBezTo>
                    <a:pt x="3684" y="229722"/>
                    <a:pt x="8638" y="209647"/>
                    <a:pt x="14736" y="189064"/>
                  </a:cubicBezTo>
                  <a:cubicBezTo>
                    <a:pt x="20833" y="168607"/>
                    <a:pt x="27312" y="147896"/>
                    <a:pt x="34298" y="127059"/>
                  </a:cubicBezTo>
                  <a:cubicBezTo>
                    <a:pt x="41285" y="106221"/>
                    <a:pt x="48525" y="85257"/>
                    <a:pt x="56020" y="64165"/>
                  </a:cubicBezTo>
                  <a:cubicBezTo>
                    <a:pt x="63515" y="43073"/>
                    <a:pt x="70501" y="22108"/>
                    <a:pt x="76980" y="1016"/>
                  </a:cubicBezTo>
                  <a:cubicBezTo>
                    <a:pt x="77234" y="889"/>
                    <a:pt x="77488" y="635"/>
                    <a:pt x="77742" y="508"/>
                  </a:cubicBezTo>
                  <a:cubicBezTo>
                    <a:pt x="77996" y="254"/>
                    <a:pt x="78251" y="127"/>
                    <a:pt x="78504" y="0"/>
                  </a:cubicBezTo>
                  <a:cubicBezTo>
                    <a:pt x="85745" y="635"/>
                    <a:pt x="93113" y="1779"/>
                    <a:pt x="100607" y="3685"/>
                  </a:cubicBezTo>
                  <a:cubicBezTo>
                    <a:pt x="108102" y="5591"/>
                    <a:pt x="115597" y="7751"/>
                    <a:pt x="122964" y="10419"/>
                  </a:cubicBezTo>
                  <a:cubicBezTo>
                    <a:pt x="130332" y="13087"/>
                    <a:pt x="137700" y="15628"/>
                    <a:pt x="144941" y="18424"/>
                  </a:cubicBezTo>
                  <a:cubicBezTo>
                    <a:pt x="152181" y="21092"/>
                    <a:pt x="159295" y="23506"/>
                    <a:pt x="166282" y="25539"/>
                  </a:cubicBezTo>
                  <a:cubicBezTo>
                    <a:pt x="173268" y="29986"/>
                    <a:pt x="179365" y="36212"/>
                    <a:pt x="184574" y="44216"/>
                  </a:cubicBezTo>
                  <a:cubicBezTo>
                    <a:pt x="189655" y="52221"/>
                    <a:pt x="193212" y="60480"/>
                    <a:pt x="195244" y="68866"/>
                  </a:cubicBezTo>
                  <a:close/>
                  <a:moveTo>
                    <a:pt x="118391" y="188174"/>
                  </a:moveTo>
                  <a:cubicBezTo>
                    <a:pt x="124489" y="183346"/>
                    <a:pt x="129824" y="177501"/>
                    <a:pt x="134016" y="170640"/>
                  </a:cubicBezTo>
                  <a:cubicBezTo>
                    <a:pt x="138335" y="163779"/>
                    <a:pt x="141003" y="155647"/>
                    <a:pt x="142019" y="146118"/>
                  </a:cubicBezTo>
                  <a:cubicBezTo>
                    <a:pt x="142527" y="142306"/>
                    <a:pt x="142908" y="138240"/>
                    <a:pt x="143290" y="133920"/>
                  </a:cubicBezTo>
                  <a:cubicBezTo>
                    <a:pt x="143670" y="129600"/>
                    <a:pt x="143543" y="125407"/>
                    <a:pt x="142908" y="121214"/>
                  </a:cubicBezTo>
                  <a:cubicBezTo>
                    <a:pt x="142273" y="117021"/>
                    <a:pt x="141129" y="113082"/>
                    <a:pt x="139478" y="109398"/>
                  </a:cubicBezTo>
                  <a:cubicBezTo>
                    <a:pt x="137827" y="105713"/>
                    <a:pt x="135159" y="102536"/>
                    <a:pt x="131476" y="99741"/>
                  </a:cubicBezTo>
                  <a:cubicBezTo>
                    <a:pt x="127537" y="97835"/>
                    <a:pt x="123219" y="96056"/>
                    <a:pt x="118519" y="94405"/>
                  </a:cubicBezTo>
                  <a:cubicBezTo>
                    <a:pt x="113819" y="92626"/>
                    <a:pt x="109119" y="91609"/>
                    <a:pt x="104419" y="91101"/>
                  </a:cubicBezTo>
                  <a:lnTo>
                    <a:pt x="103656" y="90847"/>
                  </a:lnTo>
                  <a:lnTo>
                    <a:pt x="103275" y="90720"/>
                  </a:lnTo>
                  <a:lnTo>
                    <a:pt x="102767" y="92118"/>
                  </a:lnTo>
                  <a:cubicBezTo>
                    <a:pt x="101116" y="98725"/>
                    <a:pt x="98956" y="105840"/>
                    <a:pt x="96543" y="113209"/>
                  </a:cubicBezTo>
                  <a:cubicBezTo>
                    <a:pt x="94002" y="120579"/>
                    <a:pt x="91334" y="128329"/>
                    <a:pt x="88413" y="136207"/>
                  </a:cubicBezTo>
                  <a:cubicBezTo>
                    <a:pt x="85491" y="144212"/>
                    <a:pt x="82569" y="152216"/>
                    <a:pt x="79901" y="160475"/>
                  </a:cubicBezTo>
                  <a:cubicBezTo>
                    <a:pt x="77107" y="168734"/>
                    <a:pt x="74566" y="176993"/>
                    <a:pt x="72407" y="185379"/>
                  </a:cubicBezTo>
                  <a:cubicBezTo>
                    <a:pt x="74186" y="188682"/>
                    <a:pt x="77488" y="190969"/>
                    <a:pt x="82315" y="192240"/>
                  </a:cubicBezTo>
                  <a:cubicBezTo>
                    <a:pt x="87016" y="193638"/>
                    <a:pt x="91716" y="194781"/>
                    <a:pt x="96161" y="195671"/>
                  </a:cubicBezTo>
                  <a:cubicBezTo>
                    <a:pt x="97305" y="196306"/>
                    <a:pt x="98448" y="196433"/>
                    <a:pt x="99591" y="196179"/>
                  </a:cubicBezTo>
                  <a:cubicBezTo>
                    <a:pt x="100734" y="195925"/>
                    <a:pt x="102005" y="195671"/>
                    <a:pt x="103402" y="195671"/>
                  </a:cubicBezTo>
                  <a:cubicBezTo>
                    <a:pt x="106324" y="195035"/>
                    <a:pt x="108991" y="194019"/>
                    <a:pt x="111405" y="192621"/>
                  </a:cubicBezTo>
                  <a:cubicBezTo>
                    <a:pt x="113946" y="191478"/>
                    <a:pt x="116232" y="189826"/>
                    <a:pt x="118391" y="188174"/>
                  </a:cubicBezTo>
                  <a:close/>
                </a:path>
              </a:pathLst>
            </a:custGeom>
            <a:solidFill>
              <a:srgbClr val="CDCA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00" name="Freeform 199">
              <a:extLst>
                <a:ext uri="{FF2B5EF4-FFF2-40B4-BE49-F238E27FC236}">
                  <a16:creationId xmlns:a16="http://schemas.microsoft.com/office/drawing/2014/main" id="{EA0D070D-B75B-0EC1-E4F0-696B776D2F90}"/>
                </a:ext>
              </a:extLst>
            </p:cNvPr>
            <p:cNvSpPr/>
            <p:nvPr/>
          </p:nvSpPr>
          <p:spPr>
            <a:xfrm>
              <a:off x="8568514" y="438880"/>
              <a:ext cx="281271" cy="412069"/>
            </a:xfrm>
            <a:custGeom>
              <a:avLst/>
              <a:gdLst>
                <a:gd name="connsiteX0" fmla="*/ 90445 w 281271"/>
                <a:gd name="connsiteY0" fmla="*/ 107564 h 412069"/>
                <a:gd name="connsiteX1" fmla="*/ 89301 w 281271"/>
                <a:gd name="connsiteY1" fmla="*/ 111502 h 412069"/>
                <a:gd name="connsiteX2" fmla="*/ 88666 w 281271"/>
                <a:gd name="connsiteY2" fmla="*/ 115314 h 412069"/>
                <a:gd name="connsiteX3" fmla="*/ 90572 w 281271"/>
                <a:gd name="connsiteY3" fmla="*/ 134881 h 412069"/>
                <a:gd name="connsiteX4" fmla="*/ 97686 w 281271"/>
                <a:gd name="connsiteY4" fmla="*/ 176811 h 412069"/>
                <a:gd name="connsiteX5" fmla="*/ 107340 w 281271"/>
                <a:gd name="connsiteY5" fmla="*/ 227126 h 412069"/>
                <a:gd name="connsiteX6" fmla="*/ 118137 w 281271"/>
                <a:gd name="connsiteY6" fmla="*/ 272105 h 412069"/>
                <a:gd name="connsiteX7" fmla="*/ 132873 w 281271"/>
                <a:gd name="connsiteY7" fmla="*/ 301328 h 412069"/>
                <a:gd name="connsiteX8" fmla="*/ 159549 w 281271"/>
                <a:gd name="connsiteY8" fmla="*/ 316194 h 412069"/>
                <a:gd name="connsiteX9" fmla="*/ 181525 w 281271"/>
                <a:gd name="connsiteY9" fmla="*/ 308062 h 412069"/>
                <a:gd name="connsiteX10" fmla="*/ 194482 w 281271"/>
                <a:gd name="connsiteY10" fmla="*/ 289131 h 412069"/>
                <a:gd name="connsiteX11" fmla="*/ 194355 w 281271"/>
                <a:gd name="connsiteY11" fmla="*/ 261432 h 412069"/>
                <a:gd name="connsiteX12" fmla="*/ 190671 w 281271"/>
                <a:gd name="connsiteY12" fmla="*/ 233352 h 412069"/>
                <a:gd name="connsiteX13" fmla="*/ 208074 w 281271"/>
                <a:gd name="connsiteY13" fmla="*/ 230429 h 412069"/>
                <a:gd name="connsiteX14" fmla="*/ 227383 w 281271"/>
                <a:gd name="connsiteY14" fmla="*/ 225982 h 412069"/>
                <a:gd name="connsiteX15" fmla="*/ 246945 w 281271"/>
                <a:gd name="connsiteY15" fmla="*/ 222552 h 412069"/>
                <a:gd name="connsiteX16" fmla="*/ 264730 w 281271"/>
                <a:gd name="connsiteY16" fmla="*/ 221789 h 412069"/>
                <a:gd name="connsiteX17" fmla="*/ 281116 w 281271"/>
                <a:gd name="connsiteY17" fmla="*/ 277568 h 412069"/>
                <a:gd name="connsiteX18" fmla="*/ 272224 w 281271"/>
                <a:gd name="connsiteY18" fmla="*/ 332204 h 412069"/>
                <a:gd name="connsiteX19" fmla="*/ 241102 w 281271"/>
                <a:gd name="connsiteY19" fmla="*/ 377055 h 412069"/>
                <a:gd name="connsiteX20" fmla="*/ 190163 w 281271"/>
                <a:gd name="connsiteY20" fmla="*/ 403102 h 412069"/>
                <a:gd name="connsiteX21" fmla="*/ 149640 w 281271"/>
                <a:gd name="connsiteY21" fmla="*/ 411615 h 412069"/>
                <a:gd name="connsiteX22" fmla="*/ 108483 w 281271"/>
                <a:gd name="connsiteY22" fmla="*/ 408566 h 412069"/>
                <a:gd name="connsiteX23" fmla="*/ 73169 w 281271"/>
                <a:gd name="connsiteY23" fmla="*/ 390905 h 412069"/>
                <a:gd name="connsiteX24" fmla="*/ 50812 w 281271"/>
                <a:gd name="connsiteY24" fmla="*/ 355455 h 412069"/>
                <a:gd name="connsiteX25" fmla="*/ 40777 w 281271"/>
                <a:gd name="connsiteY25" fmla="*/ 314669 h 412069"/>
                <a:gd name="connsiteX26" fmla="*/ 30233 w 281271"/>
                <a:gd name="connsiteY26" fmla="*/ 266895 h 412069"/>
                <a:gd name="connsiteX27" fmla="*/ 18038 w 281271"/>
                <a:gd name="connsiteY27" fmla="*/ 206542 h 412069"/>
                <a:gd name="connsiteX28" fmla="*/ 3049 w 281271"/>
                <a:gd name="connsiteY28" fmla="*/ 128147 h 412069"/>
                <a:gd name="connsiteX29" fmla="*/ 0 w 281271"/>
                <a:gd name="connsiteY29" fmla="*/ 109088 h 412069"/>
                <a:gd name="connsiteX30" fmla="*/ 1651 w 281271"/>
                <a:gd name="connsiteY30" fmla="*/ 90157 h 412069"/>
                <a:gd name="connsiteX31" fmla="*/ 8638 w 281271"/>
                <a:gd name="connsiteY31" fmla="*/ 61314 h 412069"/>
                <a:gd name="connsiteX32" fmla="*/ 22103 w 281271"/>
                <a:gd name="connsiteY32" fmla="*/ 36284 h 412069"/>
                <a:gd name="connsiteX33" fmla="*/ 33789 w 281271"/>
                <a:gd name="connsiteY33" fmla="*/ 26246 h 412069"/>
                <a:gd name="connsiteX34" fmla="*/ 47509 w 281271"/>
                <a:gd name="connsiteY34" fmla="*/ 17987 h 412069"/>
                <a:gd name="connsiteX35" fmla="*/ 96034 w 281271"/>
                <a:gd name="connsiteY35" fmla="*/ 1342 h 412069"/>
                <a:gd name="connsiteX36" fmla="*/ 144687 w 281271"/>
                <a:gd name="connsiteY36" fmla="*/ 3248 h 412069"/>
                <a:gd name="connsiteX37" fmla="*/ 189020 w 281271"/>
                <a:gd name="connsiteY37" fmla="*/ 20782 h 412069"/>
                <a:gd name="connsiteX38" fmla="*/ 224334 w 281271"/>
                <a:gd name="connsiteY38" fmla="*/ 51531 h 412069"/>
                <a:gd name="connsiteX39" fmla="*/ 246056 w 281271"/>
                <a:gd name="connsiteY39" fmla="*/ 93714 h 412069"/>
                <a:gd name="connsiteX40" fmla="*/ 249486 w 281271"/>
                <a:gd name="connsiteY40" fmla="*/ 144411 h 412069"/>
                <a:gd name="connsiteX41" fmla="*/ 210361 w 281271"/>
                <a:gd name="connsiteY41" fmla="*/ 155465 h 412069"/>
                <a:gd name="connsiteX42" fmla="*/ 168949 w 281271"/>
                <a:gd name="connsiteY42" fmla="*/ 158387 h 412069"/>
                <a:gd name="connsiteX43" fmla="*/ 162217 w 281271"/>
                <a:gd name="connsiteY43" fmla="*/ 135135 h 412069"/>
                <a:gd name="connsiteX44" fmla="*/ 154214 w 281271"/>
                <a:gd name="connsiteY44" fmla="*/ 111375 h 412069"/>
                <a:gd name="connsiteX45" fmla="*/ 140367 w 281271"/>
                <a:gd name="connsiteY45" fmla="*/ 95112 h 412069"/>
                <a:gd name="connsiteX46" fmla="*/ 115724 w 281271"/>
                <a:gd name="connsiteY46" fmla="*/ 93206 h 412069"/>
                <a:gd name="connsiteX47" fmla="*/ 101242 w 281271"/>
                <a:gd name="connsiteY47" fmla="*/ 99051 h 412069"/>
                <a:gd name="connsiteX48" fmla="*/ 90445 w 281271"/>
                <a:gd name="connsiteY48" fmla="*/ 107564 h 41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1271" h="412069">
                  <a:moveTo>
                    <a:pt x="90445" y="107564"/>
                  </a:moveTo>
                  <a:cubicBezTo>
                    <a:pt x="89810" y="108453"/>
                    <a:pt x="89428" y="109724"/>
                    <a:pt x="89301" y="111502"/>
                  </a:cubicBezTo>
                  <a:cubicBezTo>
                    <a:pt x="89048" y="113281"/>
                    <a:pt x="88921" y="114552"/>
                    <a:pt x="88666" y="115314"/>
                  </a:cubicBezTo>
                  <a:cubicBezTo>
                    <a:pt x="88158" y="116585"/>
                    <a:pt x="88793" y="123065"/>
                    <a:pt x="90572" y="134881"/>
                  </a:cubicBezTo>
                  <a:cubicBezTo>
                    <a:pt x="92351" y="146698"/>
                    <a:pt x="94764" y="160674"/>
                    <a:pt x="97686" y="176811"/>
                  </a:cubicBezTo>
                  <a:cubicBezTo>
                    <a:pt x="100607" y="192947"/>
                    <a:pt x="103783" y="209719"/>
                    <a:pt x="107340" y="227126"/>
                  </a:cubicBezTo>
                  <a:cubicBezTo>
                    <a:pt x="110896" y="244533"/>
                    <a:pt x="114454" y="259526"/>
                    <a:pt x="118137" y="272105"/>
                  </a:cubicBezTo>
                  <a:cubicBezTo>
                    <a:pt x="121440" y="282524"/>
                    <a:pt x="126267" y="292307"/>
                    <a:pt x="132873" y="301328"/>
                  </a:cubicBezTo>
                  <a:cubicBezTo>
                    <a:pt x="139478" y="310477"/>
                    <a:pt x="148370" y="315432"/>
                    <a:pt x="159549" y="316194"/>
                  </a:cubicBezTo>
                  <a:cubicBezTo>
                    <a:pt x="167679" y="315305"/>
                    <a:pt x="175046" y="312637"/>
                    <a:pt x="181525" y="308062"/>
                  </a:cubicBezTo>
                  <a:cubicBezTo>
                    <a:pt x="188003" y="303488"/>
                    <a:pt x="192323" y="297262"/>
                    <a:pt x="194482" y="289131"/>
                  </a:cubicBezTo>
                  <a:cubicBezTo>
                    <a:pt x="196768" y="279855"/>
                    <a:pt x="196768" y="270707"/>
                    <a:pt x="194355" y="261432"/>
                  </a:cubicBezTo>
                  <a:cubicBezTo>
                    <a:pt x="191941" y="252157"/>
                    <a:pt x="190671" y="242881"/>
                    <a:pt x="190671" y="233352"/>
                  </a:cubicBezTo>
                  <a:cubicBezTo>
                    <a:pt x="195879" y="233098"/>
                    <a:pt x="201723" y="232081"/>
                    <a:pt x="208074" y="230429"/>
                  </a:cubicBezTo>
                  <a:cubicBezTo>
                    <a:pt x="214426" y="228778"/>
                    <a:pt x="220777" y="227253"/>
                    <a:pt x="227383" y="225982"/>
                  </a:cubicBezTo>
                  <a:cubicBezTo>
                    <a:pt x="233988" y="224712"/>
                    <a:pt x="240467" y="223568"/>
                    <a:pt x="246945" y="222552"/>
                  </a:cubicBezTo>
                  <a:cubicBezTo>
                    <a:pt x="253424" y="221662"/>
                    <a:pt x="259394" y="221408"/>
                    <a:pt x="264730" y="221789"/>
                  </a:cubicBezTo>
                  <a:cubicBezTo>
                    <a:pt x="274765" y="239578"/>
                    <a:pt x="280227" y="258128"/>
                    <a:pt x="281116" y="277568"/>
                  </a:cubicBezTo>
                  <a:cubicBezTo>
                    <a:pt x="282005" y="297008"/>
                    <a:pt x="279083" y="315178"/>
                    <a:pt x="272224" y="332204"/>
                  </a:cubicBezTo>
                  <a:cubicBezTo>
                    <a:pt x="265365" y="349229"/>
                    <a:pt x="254948" y="364095"/>
                    <a:pt x="241102" y="377055"/>
                  </a:cubicBezTo>
                  <a:cubicBezTo>
                    <a:pt x="227129" y="390015"/>
                    <a:pt x="210106" y="398655"/>
                    <a:pt x="190163" y="403102"/>
                  </a:cubicBezTo>
                  <a:cubicBezTo>
                    <a:pt x="177333" y="407549"/>
                    <a:pt x="163868" y="410472"/>
                    <a:pt x="149640" y="411615"/>
                  </a:cubicBezTo>
                  <a:cubicBezTo>
                    <a:pt x="135413" y="412759"/>
                    <a:pt x="121694" y="411742"/>
                    <a:pt x="108483" y="408566"/>
                  </a:cubicBezTo>
                  <a:cubicBezTo>
                    <a:pt x="95272" y="405389"/>
                    <a:pt x="83458" y="399418"/>
                    <a:pt x="73169" y="390905"/>
                  </a:cubicBezTo>
                  <a:cubicBezTo>
                    <a:pt x="62880" y="382392"/>
                    <a:pt x="55385" y="370575"/>
                    <a:pt x="50812" y="355455"/>
                  </a:cubicBezTo>
                  <a:cubicBezTo>
                    <a:pt x="47382" y="342495"/>
                    <a:pt x="44079" y="328900"/>
                    <a:pt x="40777" y="314669"/>
                  </a:cubicBezTo>
                  <a:cubicBezTo>
                    <a:pt x="37474" y="300439"/>
                    <a:pt x="34044" y="284557"/>
                    <a:pt x="30233" y="266895"/>
                  </a:cubicBezTo>
                  <a:cubicBezTo>
                    <a:pt x="26422" y="249234"/>
                    <a:pt x="22357" y="229032"/>
                    <a:pt x="18038" y="206542"/>
                  </a:cubicBezTo>
                  <a:cubicBezTo>
                    <a:pt x="13719" y="184053"/>
                    <a:pt x="8638" y="157879"/>
                    <a:pt x="3049" y="128147"/>
                  </a:cubicBezTo>
                  <a:cubicBezTo>
                    <a:pt x="1016" y="122048"/>
                    <a:pt x="0" y="115695"/>
                    <a:pt x="0" y="109088"/>
                  </a:cubicBezTo>
                  <a:cubicBezTo>
                    <a:pt x="0" y="102481"/>
                    <a:pt x="508" y="96128"/>
                    <a:pt x="1651" y="90157"/>
                  </a:cubicBezTo>
                  <a:cubicBezTo>
                    <a:pt x="3049" y="79992"/>
                    <a:pt x="5335" y="70335"/>
                    <a:pt x="8638" y="61314"/>
                  </a:cubicBezTo>
                  <a:cubicBezTo>
                    <a:pt x="11941" y="52293"/>
                    <a:pt x="16387" y="43907"/>
                    <a:pt x="22103" y="36284"/>
                  </a:cubicBezTo>
                  <a:cubicBezTo>
                    <a:pt x="25533" y="32599"/>
                    <a:pt x="29471" y="29168"/>
                    <a:pt x="33789" y="26246"/>
                  </a:cubicBezTo>
                  <a:cubicBezTo>
                    <a:pt x="38109" y="23324"/>
                    <a:pt x="42682" y="20528"/>
                    <a:pt x="47509" y="17987"/>
                  </a:cubicBezTo>
                  <a:cubicBezTo>
                    <a:pt x="63260" y="9093"/>
                    <a:pt x="79393" y="3502"/>
                    <a:pt x="96034" y="1342"/>
                  </a:cubicBezTo>
                  <a:cubicBezTo>
                    <a:pt x="112675" y="-945"/>
                    <a:pt x="128935" y="-309"/>
                    <a:pt x="144687" y="3248"/>
                  </a:cubicBezTo>
                  <a:cubicBezTo>
                    <a:pt x="160438" y="6679"/>
                    <a:pt x="175173" y="12651"/>
                    <a:pt x="189020" y="20782"/>
                  </a:cubicBezTo>
                  <a:cubicBezTo>
                    <a:pt x="202866" y="29041"/>
                    <a:pt x="214680" y="39333"/>
                    <a:pt x="224334" y="51531"/>
                  </a:cubicBezTo>
                  <a:cubicBezTo>
                    <a:pt x="233988" y="63855"/>
                    <a:pt x="241229" y="77832"/>
                    <a:pt x="246056" y="93714"/>
                  </a:cubicBezTo>
                  <a:cubicBezTo>
                    <a:pt x="250756" y="109469"/>
                    <a:pt x="251899" y="126368"/>
                    <a:pt x="249486" y="144411"/>
                  </a:cubicBezTo>
                  <a:cubicBezTo>
                    <a:pt x="236529" y="150128"/>
                    <a:pt x="223445" y="153813"/>
                    <a:pt x="210361" y="155465"/>
                  </a:cubicBezTo>
                  <a:cubicBezTo>
                    <a:pt x="197150" y="157244"/>
                    <a:pt x="183430" y="158133"/>
                    <a:pt x="168949" y="158387"/>
                  </a:cubicBezTo>
                  <a:cubicBezTo>
                    <a:pt x="166408" y="151653"/>
                    <a:pt x="164249" y="143902"/>
                    <a:pt x="162217" y="135135"/>
                  </a:cubicBezTo>
                  <a:cubicBezTo>
                    <a:pt x="160311" y="126368"/>
                    <a:pt x="157643" y="118491"/>
                    <a:pt x="154214" y="111375"/>
                  </a:cubicBezTo>
                  <a:cubicBezTo>
                    <a:pt x="150911" y="104260"/>
                    <a:pt x="146211" y="98797"/>
                    <a:pt x="140367" y="95112"/>
                  </a:cubicBezTo>
                  <a:cubicBezTo>
                    <a:pt x="134524" y="91300"/>
                    <a:pt x="126267" y="90792"/>
                    <a:pt x="115724" y="93206"/>
                  </a:cubicBezTo>
                  <a:cubicBezTo>
                    <a:pt x="111151" y="94858"/>
                    <a:pt x="106324" y="96891"/>
                    <a:pt x="101242" y="99051"/>
                  </a:cubicBezTo>
                  <a:cubicBezTo>
                    <a:pt x="96416" y="101211"/>
                    <a:pt x="92731" y="104133"/>
                    <a:pt x="90445" y="107564"/>
                  </a:cubicBezTo>
                  <a:close/>
                </a:path>
              </a:pathLst>
            </a:custGeom>
            <a:solidFill>
              <a:srgbClr val="F7AA5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01" name="Freeform 200">
              <a:extLst>
                <a:ext uri="{FF2B5EF4-FFF2-40B4-BE49-F238E27FC236}">
                  <a16:creationId xmlns:a16="http://schemas.microsoft.com/office/drawing/2014/main" id="{3E2687BE-3687-D99A-F632-850EFDE0ECD2}"/>
                </a:ext>
              </a:extLst>
            </p:cNvPr>
            <p:cNvSpPr/>
            <p:nvPr/>
          </p:nvSpPr>
          <p:spPr>
            <a:xfrm>
              <a:off x="7682357" y="193093"/>
              <a:ext cx="486776" cy="778997"/>
            </a:xfrm>
            <a:custGeom>
              <a:avLst/>
              <a:gdLst>
                <a:gd name="connsiteX0" fmla="*/ 307411 w 486776"/>
                <a:gd name="connsiteY0" fmla="*/ 326033 h 778997"/>
                <a:gd name="connsiteX1" fmla="*/ 486522 w 486776"/>
                <a:gd name="connsiteY1" fmla="*/ 650033 h 778997"/>
                <a:gd name="connsiteX2" fmla="*/ 486777 w 486776"/>
                <a:gd name="connsiteY2" fmla="*/ 651049 h 778997"/>
                <a:gd name="connsiteX3" fmla="*/ 422754 w 486776"/>
                <a:gd name="connsiteY3" fmla="*/ 675318 h 778997"/>
                <a:gd name="connsiteX4" fmla="*/ 352888 w 486776"/>
                <a:gd name="connsiteY4" fmla="*/ 687261 h 778997"/>
                <a:gd name="connsiteX5" fmla="*/ 351872 w 486776"/>
                <a:gd name="connsiteY5" fmla="*/ 687515 h 778997"/>
                <a:gd name="connsiteX6" fmla="*/ 329134 w 486776"/>
                <a:gd name="connsiteY6" fmla="*/ 653336 h 778997"/>
                <a:gd name="connsiteX7" fmla="*/ 304743 w 486776"/>
                <a:gd name="connsiteY7" fmla="*/ 612042 h 778997"/>
                <a:gd name="connsiteX8" fmla="*/ 280227 w 486776"/>
                <a:gd name="connsiteY8" fmla="*/ 571892 h 778997"/>
                <a:gd name="connsiteX9" fmla="*/ 256600 w 486776"/>
                <a:gd name="connsiteY9" fmla="*/ 540127 h 778997"/>
                <a:gd name="connsiteX10" fmla="*/ 236148 w 486776"/>
                <a:gd name="connsiteY10" fmla="*/ 544193 h 778997"/>
                <a:gd name="connsiteX11" fmla="*/ 223826 w 486776"/>
                <a:gd name="connsiteY11" fmla="*/ 547878 h 778997"/>
                <a:gd name="connsiteX12" fmla="*/ 212139 w 486776"/>
                <a:gd name="connsiteY12" fmla="*/ 551944 h 778997"/>
                <a:gd name="connsiteX13" fmla="*/ 194991 w 486776"/>
                <a:gd name="connsiteY13" fmla="*/ 557661 h 778997"/>
                <a:gd name="connsiteX14" fmla="*/ 194863 w 486776"/>
                <a:gd name="connsiteY14" fmla="*/ 598193 h 778997"/>
                <a:gd name="connsiteX15" fmla="*/ 199436 w 486776"/>
                <a:gd name="connsiteY15" fmla="*/ 645459 h 778997"/>
                <a:gd name="connsiteX16" fmla="*/ 203628 w 486776"/>
                <a:gd name="connsiteY16" fmla="*/ 693360 h 778997"/>
                <a:gd name="connsiteX17" fmla="*/ 201468 w 486776"/>
                <a:gd name="connsiteY17" fmla="*/ 736179 h 778997"/>
                <a:gd name="connsiteX18" fmla="*/ 200198 w 486776"/>
                <a:gd name="connsiteY18" fmla="*/ 737068 h 778997"/>
                <a:gd name="connsiteX19" fmla="*/ 198801 w 486776"/>
                <a:gd name="connsiteY19" fmla="*/ 737958 h 778997"/>
                <a:gd name="connsiteX20" fmla="*/ 159168 w 486776"/>
                <a:gd name="connsiteY20" fmla="*/ 749901 h 778997"/>
                <a:gd name="connsiteX21" fmla="*/ 59958 w 486776"/>
                <a:gd name="connsiteY21" fmla="*/ 778871 h 778997"/>
                <a:gd name="connsiteX22" fmla="*/ 57671 w 486776"/>
                <a:gd name="connsiteY22" fmla="*/ 778489 h 778997"/>
                <a:gd name="connsiteX23" fmla="*/ 52971 w 486776"/>
                <a:gd name="connsiteY23" fmla="*/ 737831 h 778997"/>
                <a:gd name="connsiteX24" fmla="*/ 41920 w 486776"/>
                <a:gd name="connsiteY24" fmla="*/ 651431 h 778997"/>
                <a:gd name="connsiteX25" fmla="*/ 27947 w 486776"/>
                <a:gd name="connsiteY25" fmla="*/ 528692 h 778997"/>
                <a:gd name="connsiteX26" fmla="*/ 14736 w 486776"/>
                <a:gd name="connsiteY26" fmla="*/ 379779 h 778997"/>
                <a:gd name="connsiteX27" fmla="*/ 4700 w 486776"/>
                <a:gd name="connsiteY27" fmla="*/ 214221 h 778997"/>
                <a:gd name="connsiteX28" fmla="*/ 0 w 486776"/>
                <a:gd name="connsiteY28" fmla="*/ 41675 h 778997"/>
                <a:gd name="connsiteX29" fmla="*/ 14609 w 486776"/>
                <a:gd name="connsiteY29" fmla="*/ 36212 h 778997"/>
                <a:gd name="connsiteX30" fmla="*/ 35441 w 486776"/>
                <a:gd name="connsiteY30" fmla="*/ 29986 h 778997"/>
                <a:gd name="connsiteX31" fmla="*/ 68469 w 486776"/>
                <a:gd name="connsiteY31" fmla="*/ 19440 h 778997"/>
                <a:gd name="connsiteX32" fmla="*/ 120297 w 486776"/>
                <a:gd name="connsiteY32" fmla="*/ 0 h 778997"/>
                <a:gd name="connsiteX33" fmla="*/ 141511 w 486776"/>
                <a:gd name="connsiteY33" fmla="*/ 36212 h 778997"/>
                <a:gd name="connsiteX34" fmla="*/ 173395 w 486776"/>
                <a:gd name="connsiteY34" fmla="*/ 91355 h 778997"/>
                <a:gd name="connsiteX35" fmla="*/ 210615 w 486776"/>
                <a:gd name="connsiteY35" fmla="*/ 157299 h 778997"/>
                <a:gd name="connsiteX36" fmla="*/ 248851 w 486776"/>
                <a:gd name="connsiteY36" fmla="*/ 224640 h 778997"/>
                <a:gd name="connsiteX37" fmla="*/ 282895 w 486776"/>
                <a:gd name="connsiteY37" fmla="*/ 283468 h 778997"/>
                <a:gd name="connsiteX38" fmla="*/ 307411 w 486776"/>
                <a:gd name="connsiteY38" fmla="*/ 326033 h 778997"/>
                <a:gd name="connsiteX39" fmla="*/ 225859 w 486776"/>
                <a:gd name="connsiteY39" fmla="*/ 420946 h 778997"/>
                <a:gd name="connsiteX40" fmla="*/ 168441 w 486776"/>
                <a:gd name="connsiteY40" fmla="*/ 293506 h 778997"/>
                <a:gd name="connsiteX41" fmla="*/ 136049 w 486776"/>
                <a:gd name="connsiteY41" fmla="*/ 233026 h 778997"/>
                <a:gd name="connsiteX42" fmla="*/ 122964 w 486776"/>
                <a:gd name="connsiteY42" fmla="*/ 228833 h 778997"/>
                <a:gd name="connsiteX43" fmla="*/ 124616 w 486776"/>
                <a:gd name="connsiteY43" fmla="*/ 269873 h 778997"/>
                <a:gd name="connsiteX44" fmla="*/ 136557 w 486776"/>
                <a:gd name="connsiteY44" fmla="*/ 345092 h 778997"/>
                <a:gd name="connsiteX45" fmla="*/ 152690 w 486776"/>
                <a:gd name="connsiteY45" fmla="*/ 442927 h 778997"/>
                <a:gd name="connsiteX46" fmla="*/ 188512 w 486776"/>
                <a:gd name="connsiteY46" fmla="*/ 432635 h 778997"/>
                <a:gd name="connsiteX47" fmla="*/ 225859 w 486776"/>
                <a:gd name="connsiteY47" fmla="*/ 420946 h 77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86776" h="778997">
                  <a:moveTo>
                    <a:pt x="307411" y="326033"/>
                  </a:moveTo>
                  <a:lnTo>
                    <a:pt x="486522" y="650033"/>
                  </a:lnTo>
                  <a:lnTo>
                    <a:pt x="486777" y="651049"/>
                  </a:lnTo>
                  <a:cubicBezTo>
                    <a:pt x="468104" y="660960"/>
                    <a:pt x="446889" y="669092"/>
                    <a:pt x="422754" y="675318"/>
                  </a:cubicBezTo>
                  <a:cubicBezTo>
                    <a:pt x="398745" y="681544"/>
                    <a:pt x="375372" y="685482"/>
                    <a:pt x="352888" y="687261"/>
                  </a:cubicBezTo>
                  <a:lnTo>
                    <a:pt x="351872" y="687515"/>
                  </a:lnTo>
                  <a:cubicBezTo>
                    <a:pt x="344758" y="678113"/>
                    <a:pt x="337136" y="666805"/>
                    <a:pt x="329134" y="653336"/>
                  </a:cubicBezTo>
                  <a:cubicBezTo>
                    <a:pt x="321131" y="639868"/>
                    <a:pt x="313001" y="626146"/>
                    <a:pt x="304743" y="612042"/>
                  </a:cubicBezTo>
                  <a:cubicBezTo>
                    <a:pt x="296487" y="597939"/>
                    <a:pt x="288357" y="584598"/>
                    <a:pt x="280227" y="571892"/>
                  </a:cubicBezTo>
                  <a:cubicBezTo>
                    <a:pt x="272097" y="559186"/>
                    <a:pt x="264221" y="548640"/>
                    <a:pt x="256600" y="540127"/>
                  </a:cubicBezTo>
                  <a:cubicBezTo>
                    <a:pt x="247580" y="541398"/>
                    <a:pt x="240848" y="542795"/>
                    <a:pt x="236148" y="544193"/>
                  </a:cubicBezTo>
                  <a:cubicBezTo>
                    <a:pt x="231574" y="545591"/>
                    <a:pt x="227383" y="546861"/>
                    <a:pt x="223826" y="547878"/>
                  </a:cubicBezTo>
                  <a:cubicBezTo>
                    <a:pt x="220142" y="549021"/>
                    <a:pt x="216331" y="550292"/>
                    <a:pt x="212139" y="551944"/>
                  </a:cubicBezTo>
                  <a:cubicBezTo>
                    <a:pt x="207947" y="553595"/>
                    <a:pt x="202231" y="555501"/>
                    <a:pt x="194991" y="557661"/>
                  </a:cubicBezTo>
                  <a:cubicBezTo>
                    <a:pt x="193593" y="569605"/>
                    <a:pt x="193466" y="583200"/>
                    <a:pt x="194863" y="598193"/>
                  </a:cubicBezTo>
                  <a:cubicBezTo>
                    <a:pt x="196133" y="613313"/>
                    <a:pt x="197658" y="629068"/>
                    <a:pt x="199436" y="645459"/>
                  </a:cubicBezTo>
                  <a:cubicBezTo>
                    <a:pt x="201215" y="661849"/>
                    <a:pt x="202612" y="677859"/>
                    <a:pt x="203628" y="693360"/>
                  </a:cubicBezTo>
                  <a:cubicBezTo>
                    <a:pt x="204771" y="708861"/>
                    <a:pt x="204009" y="723092"/>
                    <a:pt x="201468" y="736179"/>
                  </a:cubicBezTo>
                  <a:cubicBezTo>
                    <a:pt x="200833" y="736433"/>
                    <a:pt x="200326" y="736687"/>
                    <a:pt x="200198" y="737068"/>
                  </a:cubicBezTo>
                  <a:cubicBezTo>
                    <a:pt x="199944" y="737577"/>
                    <a:pt x="199563" y="737831"/>
                    <a:pt x="198801" y="737958"/>
                  </a:cubicBezTo>
                  <a:cubicBezTo>
                    <a:pt x="193847" y="740880"/>
                    <a:pt x="180763" y="744819"/>
                    <a:pt x="159168" y="749901"/>
                  </a:cubicBezTo>
                  <a:cubicBezTo>
                    <a:pt x="137700" y="754984"/>
                    <a:pt x="104545" y="764640"/>
                    <a:pt x="59958" y="778871"/>
                  </a:cubicBezTo>
                  <a:cubicBezTo>
                    <a:pt x="59323" y="779125"/>
                    <a:pt x="58560" y="778998"/>
                    <a:pt x="57671" y="778489"/>
                  </a:cubicBezTo>
                  <a:cubicBezTo>
                    <a:pt x="57545" y="773534"/>
                    <a:pt x="56020" y="759939"/>
                    <a:pt x="52971" y="737831"/>
                  </a:cubicBezTo>
                  <a:cubicBezTo>
                    <a:pt x="49922" y="715722"/>
                    <a:pt x="46239" y="686880"/>
                    <a:pt x="41920" y="651431"/>
                  </a:cubicBezTo>
                  <a:cubicBezTo>
                    <a:pt x="37601" y="615981"/>
                    <a:pt x="33028" y="575068"/>
                    <a:pt x="27947" y="528692"/>
                  </a:cubicBezTo>
                  <a:cubicBezTo>
                    <a:pt x="22865" y="482315"/>
                    <a:pt x="18547" y="432635"/>
                    <a:pt x="14736" y="379779"/>
                  </a:cubicBezTo>
                  <a:cubicBezTo>
                    <a:pt x="10924" y="326922"/>
                    <a:pt x="7622" y="271652"/>
                    <a:pt x="4700" y="214221"/>
                  </a:cubicBezTo>
                  <a:cubicBezTo>
                    <a:pt x="1779" y="156791"/>
                    <a:pt x="127" y="99233"/>
                    <a:pt x="0" y="41675"/>
                  </a:cubicBezTo>
                  <a:cubicBezTo>
                    <a:pt x="4446" y="39642"/>
                    <a:pt x="9273" y="37864"/>
                    <a:pt x="14609" y="36212"/>
                  </a:cubicBezTo>
                  <a:cubicBezTo>
                    <a:pt x="19817" y="34560"/>
                    <a:pt x="26803" y="32527"/>
                    <a:pt x="35441" y="29986"/>
                  </a:cubicBezTo>
                  <a:cubicBezTo>
                    <a:pt x="43952" y="27445"/>
                    <a:pt x="55004" y="23887"/>
                    <a:pt x="68469" y="19440"/>
                  </a:cubicBezTo>
                  <a:cubicBezTo>
                    <a:pt x="81934" y="14993"/>
                    <a:pt x="99210" y="8513"/>
                    <a:pt x="120297" y="0"/>
                  </a:cubicBezTo>
                  <a:cubicBezTo>
                    <a:pt x="124870" y="8005"/>
                    <a:pt x="131984" y="20075"/>
                    <a:pt x="141511" y="36212"/>
                  </a:cubicBezTo>
                  <a:cubicBezTo>
                    <a:pt x="151038" y="52475"/>
                    <a:pt x="161708" y="70772"/>
                    <a:pt x="173395" y="91355"/>
                  </a:cubicBezTo>
                  <a:cubicBezTo>
                    <a:pt x="185082" y="111939"/>
                    <a:pt x="197403" y="133920"/>
                    <a:pt x="210615" y="157299"/>
                  </a:cubicBezTo>
                  <a:cubicBezTo>
                    <a:pt x="223826" y="180678"/>
                    <a:pt x="236529" y="203167"/>
                    <a:pt x="248851" y="224640"/>
                  </a:cubicBezTo>
                  <a:cubicBezTo>
                    <a:pt x="261172" y="246113"/>
                    <a:pt x="272478" y="265807"/>
                    <a:pt x="282895" y="283468"/>
                  </a:cubicBezTo>
                  <a:cubicBezTo>
                    <a:pt x="293057" y="301511"/>
                    <a:pt x="301314" y="315614"/>
                    <a:pt x="307411" y="326033"/>
                  </a:cubicBezTo>
                  <a:close/>
                  <a:moveTo>
                    <a:pt x="225859" y="420946"/>
                  </a:moveTo>
                  <a:cubicBezTo>
                    <a:pt x="202104" y="366184"/>
                    <a:pt x="182923" y="323746"/>
                    <a:pt x="168441" y="293506"/>
                  </a:cubicBezTo>
                  <a:cubicBezTo>
                    <a:pt x="153832" y="263393"/>
                    <a:pt x="143162" y="243191"/>
                    <a:pt x="136049" y="233026"/>
                  </a:cubicBezTo>
                  <a:cubicBezTo>
                    <a:pt x="129062" y="222861"/>
                    <a:pt x="124616" y="221591"/>
                    <a:pt x="122964" y="228833"/>
                  </a:cubicBezTo>
                  <a:cubicBezTo>
                    <a:pt x="121186" y="236202"/>
                    <a:pt x="121822" y="249925"/>
                    <a:pt x="124616" y="269873"/>
                  </a:cubicBezTo>
                  <a:cubicBezTo>
                    <a:pt x="127411" y="289948"/>
                    <a:pt x="131476" y="314979"/>
                    <a:pt x="136557" y="345092"/>
                  </a:cubicBezTo>
                  <a:cubicBezTo>
                    <a:pt x="141765" y="375205"/>
                    <a:pt x="147100" y="407859"/>
                    <a:pt x="152690" y="442927"/>
                  </a:cubicBezTo>
                  <a:cubicBezTo>
                    <a:pt x="164122" y="440259"/>
                    <a:pt x="176063" y="436828"/>
                    <a:pt x="188512" y="432635"/>
                  </a:cubicBezTo>
                  <a:cubicBezTo>
                    <a:pt x="200833" y="428696"/>
                    <a:pt x="213282" y="424758"/>
                    <a:pt x="225859" y="420946"/>
                  </a:cubicBezTo>
                  <a:close/>
                </a:path>
              </a:pathLst>
            </a:custGeom>
            <a:solidFill>
              <a:srgbClr val="F78D7D"/>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99" name="TextBox 98">
            <a:extLst>
              <a:ext uri="{FF2B5EF4-FFF2-40B4-BE49-F238E27FC236}">
                <a16:creationId xmlns:a16="http://schemas.microsoft.com/office/drawing/2014/main" id="{EB1E142E-998A-2340-BA6F-4479B842AC03}"/>
              </a:ext>
            </a:extLst>
          </p:cNvPr>
          <p:cNvSpPr txBox="1"/>
          <p:nvPr/>
        </p:nvSpPr>
        <p:spPr>
          <a:xfrm>
            <a:off x="358097" y="344223"/>
            <a:ext cx="5281254" cy="708014"/>
          </a:xfrm>
          <a:prstGeom prst="rect">
            <a:avLst/>
          </a:prstGeom>
          <a:noFill/>
        </p:spPr>
        <p:txBody>
          <a:bodyPr wrap="none" lIns="0" rtlCol="0">
            <a:spAutoFit/>
          </a:bodyPr>
          <a:lstStyle/>
          <a:p>
            <a:pPr algn="l"/>
            <a:r>
              <a:rPr lang="en-US" sz="4001" spc="0" baseline="0" dirty="0">
                <a:solidFill>
                  <a:srgbClr val="323232"/>
                </a:solidFill>
                <a:latin typeface="Londrina Solid" pitchFamily="2" charset="77"/>
                <a:sym typeface="LondrinaSolid-Regular"/>
                <a:rtl val="0"/>
              </a:rPr>
              <a:t>How does it make me feel?</a:t>
            </a:r>
          </a:p>
        </p:txBody>
      </p:sp>
      <p:grpSp>
        <p:nvGrpSpPr>
          <p:cNvPr id="89" name="Group 88">
            <a:extLst>
              <a:ext uri="{FF2B5EF4-FFF2-40B4-BE49-F238E27FC236}">
                <a16:creationId xmlns:a16="http://schemas.microsoft.com/office/drawing/2014/main" id="{19CA6536-D7DC-F402-C599-A7B56B6D18C1}"/>
              </a:ext>
            </a:extLst>
          </p:cNvPr>
          <p:cNvGrpSpPr/>
          <p:nvPr/>
        </p:nvGrpSpPr>
        <p:grpSpPr>
          <a:xfrm>
            <a:off x="376391" y="1726524"/>
            <a:ext cx="9935499" cy="2492990"/>
            <a:chOff x="376391" y="1766143"/>
            <a:chExt cx="9935499" cy="2492990"/>
          </a:xfrm>
        </p:grpSpPr>
        <p:sp>
          <p:nvSpPr>
            <p:cNvPr id="248" name="TextBox 247">
              <a:extLst>
                <a:ext uri="{FF2B5EF4-FFF2-40B4-BE49-F238E27FC236}">
                  <a16:creationId xmlns:a16="http://schemas.microsoft.com/office/drawing/2014/main" id="{051E3925-52A6-8341-C6FD-30889D4194EA}"/>
                </a:ext>
              </a:extLst>
            </p:cNvPr>
            <p:cNvSpPr txBox="1"/>
            <p:nvPr/>
          </p:nvSpPr>
          <p:spPr>
            <a:xfrm>
              <a:off x="376391" y="1766143"/>
              <a:ext cx="1135543" cy="2292935"/>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rPr>
                <a:t>despondent</a:t>
              </a:r>
            </a:p>
            <a:p>
              <a:pPr algn="ctr">
                <a:spcAft>
                  <a:spcPts val="0"/>
                </a:spcAft>
              </a:pPr>
              <a:r>
                <a:rPr lang="en-GB" sz="1300" spc="20" dirty="0">
                  <a:effectLst/>
                  <a:latin typeface="Roboto Condensed" panose="02000000000000000000" pitchFamily="2" charset="0"/>
                  <a:ea typeface="Roboto Condensed" panose="02000000000000000000" pitchFamily="2" charset="0"/>
                </a:rPr>
                <a:t>disconsolate</a:t>
              </a:r>
            </a:p>
            <a:p>
              <a:pPr algn="ctr">
                <a:spcAft>
                  <a:spcPts val="0"/>
                </a:spcAft>
              </a:pPr>
              <a:r>
                <a:rPr lang="en-GB" sz="1300" spc="20" dirty="0">
                  <a:effectLst/>
                  <a:latin typeface="Roboto Condensed" panose="02000000000000000000" pitchFamily="2" charset="0"/>
                  <a:ea typeface="Roboto Condensed" panose="02000000000000000000" pitchFamily="2" charset="0"/>
                </a:rPr>
                <a:t>dismal</a:t>
              </a:r>
            </a:p>
            <a:p>
              <a:pPr algn="ctr">
                <a:spcAft>
                  <a:spcPts val="0"/>
                </a:spcAft>
              </a:pPr>
              <a:r>
                <a:rPr lang="en-GB" sz="1300" spc="20" dirty="0">
                  <a:effectLst/>
                  <a:latin typeface="Roboto Condensed" panose="02000000000000000000" pitchFamily="2" charset="0"/>
                  <a:ea typeface="Roboto Condensed" panose="02000000000000000000" pitchFamily="2" charset="0"/>
                </a:rPr>
                <a:t>doleful</a:t>
              </a:r>
            </a:p>
            <a:p>
              <a:pPr algn="ctr">
                <a:spcAft>
                  <a:spcPts val="0"/>
                </a:spcAft>
              </a:pPr>
              <a:r>
                <a:rPr lang="en-GB" sz="1300" spc="20" dirty="0">
                  <a:effectLst/>
                  <a:latin typeface="Roboto Condensed" panose="02000000000000000000" pitchFamily="2" charset="0"/>
                  <a:ea typeface="Roboto Condensed" panose="02000000000000000000" pitchFamily="2" charset="0"/>
                </a:rPr>
                <a:t>downhearted</a:t>
              </a:r>
            </a:p>
            <a:p>
              <a:pPr algn="ctr">
                <a:spcAft>
                  <a:spcPts val="0"/>
                </a:spcAft>
              </a:pPr>
              <a:r>
                <a:rPr lang="en-GB" sz="1300" spc="20" dirty="0">
                  <a:effectLst/>
                  <a:latin typeface="Roboto Condensed" panose="02000000000000000000" pitchFamily="2" charset="0"/>
                  <a:ea typeface="Roboto Condensed" panose="02000000000000000000" pitchFamily="2" charset="0"/>
                </a:rPr>
                <a:t>forlorn </a:t>
              </a:r>
            </a:p>
            <a:p>
              <a:pPr algn="ctr">
                <a:spcAft>
                  <a:spcPts val="0"/>
                </a:spcAft>
              </a:pPr>
              <a:r>
                <a:rPr lang="en-GB" sz="1300" spc="20" dirty="0">
                  <a:effectLst/>
                  <a:latin typeface="Roboto Condensed" panose="02000000000000000000" pitchFamily="2" charset="0"/>
                  <a:ea typeface="Roboto Condensed" panose="02000000000000000000" pitchFamily="2" charset="0"/>
                </a:rPr>
                <a:t>gloomy</a:t>
              </a:r>
            </a:p>
            <a:p>
              <a:pPr algn="ctr">
                <a:spcAft>
                  <a:spcPts val="0"/>
                </a:spcAft>
              </a:pPr>
              <a:r>
                <a:rPr lang="en-GB" sz="1300" spc="20" dirty="0">
                  <a:effectLst/>
                  <a:latin typeface="Roboto Condensed" panose="02000000000000000000" pitchFamily="2" charset="0"/>
                  <a:ea typeface="Roboto Condensed" panose="02000000000000000000" pitchFamily="2" charset="0"/>
                </a:rPr>
                <a:t>melancholic</a:t>
              </a:r>
            </a:p>
            <a:p>
              <a:pPr algn="ctr">
                <a:spcAft>
                  <a:spcPts val="0"/>
                </a:spcAft>
              </a:pPr>
              <a:r>
                <a:rPr lang="en-GB" sz="1300" spc="20" dirty="0">
                  <a:effectLst/>
                  <a:latin typeface="Roboto Condensed" panose="02000000000000000000" pitchFamily="2" charset="0"/>
                  <a:ea typeface="Roboto Condensed" panose="02000000000000000000" pitchFamily="2" charset="0"/>
                </a:rPr>
                <a:t>miserable</a:t>
              </a:r>
            </a:p>
            <a:p>
              <a:pPr algn="ctr">
                <a:spcAft>
                  <a:spcPts val="0"/>
                </a:spcAft>
              </a:pPr>
              <a:r>
                <a:rPr lang="en-GB" sz="1300" spc="20" dirty="0">
                  <a:effectLst/>
                  <a:latin typeface="Roboto Condensed" panose="02000000000000000000" pitchFamily="2" charset="0"/>
                  <a:ea typeface="Roboto Condensed" panose="02000000000000000000" pitchFamily="2" charset="0"/>
                </a:rPr>
                <a:t>woeful</a:t>
              </a:r>
            </a:p>
            <a:p>
              <a:pPr algn="ctr">
                <a:spcAft>
                  <a:spcPts val="0"/>
                </a:spcAft>
              </a:pPr>
              <a:r>
                <a:rPr lang="en-GB" sz="1300" spc="20" dirty="0">
                  <a:effectLst/>
                  <a:latin typeface="Roboto Condensed" panose="02000000000000000000" pitchFamily="2" charset="0"/>
                  <a:ea typeface="Roboto Condensed" panose="02000000000000000000" pitchFamily="2" charset="0"/>
                </a:rPr>
                <a:t>wretched</a:t>
              </a:r>
            </a:p>
          </p:txBody>
        </p:sp>
        <p:sp>
          <p:nvSpPr>
            <p:cNvPr id="246" name="TextBox 245">
              <a:extLst>
                <a:ext uri="{FF2B5EF4-FFF2-40B4-BE49-F238E27FC236}">
                  <a16:creationId xmlns:a16="http://schemas.microsoft.com/office/drawing/2014/main" id="{5321976B-C47D-50B3-455D-373AA0F87939}"/>
                </a:ext>
              </a:extLst>
            </p:cNvPr>
            <p:cNvSpPr txBox="1"/>
            <p:nvPr/>
          </p:nvSpPr>
          <p:spPr>
            <a:xfrm>
              <a:off x="1610876" y="1766143"/>
              <a:ext cx="1130472" cy="2492990"/>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rPr>
                <a:t>aggrieved</a:t>
              </a:r>
            </a:p>
            <a:p>
              <a:pPr algn="ctr">
                <a:spcAft>
                  <a:spcPts val="0"/>
                </a:spcAft>
              </a:pPr>
              <a:r>
                <a:rPr lang="en-GB" sz="1300" spc="20" dirty="0">
                  <a:effectLst/>
                  <a:latin typeface="Roboto Condensed" panose="02000000000000000000" pitchFamily="2" charset="0"/>
                  <a:ea typeface="Roboto Condensed" panose="02000000000000000000" pitchFamily="2" charset="0"/>
                </a:rPr>
                <a:t>annoyed</a:t>
              </a:r>
            </a:p>
            <a:p>
              <a:pPr algn="ctr">
                <a:spcAft>
                  <a:spcPts val="0"/>
                </a:spcAft>
              </a:pPr>
              <a:r>
                <a:rPr lang="en-GB" sz="1300" spc="20" dirty="0">
                  <a:effectLst/>
                  <a:latin typeface="Roboto Condensed" panose="02000000000000000000" pitchFamily="2" charset="0"/>
                  <a:ea typeface="Roboto Condensed" panose="02000000000000000000" pitchFamily="2" charset="0"/>
                </a:rPr>
                <a:t>discontented</a:t>
              </a:r>
            </a:p>
            <a:p>
              <a:pPr algn="ctr">
                <a:spcAft>
                  <a:spcPts val="0"/>
                </a:spcAft>
              </a:pPr>
              <a:r>
                <a:rPr lang="en-GB" sz="1300" spc="20" dirty="0">
                  <a:effectLst/>
                  <a:latin typeface="Roboto Condensed" panose="02000000000000000000" pitchFamily="2" charset="0"/>
                  <a:ea typeface="Roboto Condensed" panose="02000000000000000000" pitchFamily="2" charset="0"/>
                </a:rPr>
                <a:t>disgruntled</a:t>
              </a:r>
            </a:p>
            <a:p>
              <a:pPr algn="ctr">
                <a:spcAft>
                  <a:spcPts val="0"/>
                </a:spcAft>
              </a:pPr>
              <a:r>
                <a:rPr lang="en-GB" sz="1300" spc="20" dirty="0">
                  <a:effectLst/>
                  <a:latin typeface="Roboto Condensed" panose="02000000000000000000" pitchFamily="2" charset="0"/>
                  <a:ea typeface="Roboto Condensed" panose="02000000000000000000" pitchFamily="2" charset="0"/>
                </a:rPr>
                <a:t>distressed</a:t>
              </a:r>
            </a:p>
            <a:p>
              <a:pPr algn="ctr">
                <a:spcAft>
                  <a:spcPts val="0"/>
                </a:spcAft>
              </a:pPr>
              <a:r>
                <a:rPr lang="en-GB" sz="1300" spc="20" dirty="0">
                  <a:effectLst/>
                  <a:latin typeface="Roboto Condensed" panose="02000000000000000000" pitchFamily="2" charset="0"/>
                  <a:ea typeface="Roboto Condensed" panose="02000000000000000000" pitchFamily="2" charset="0"/>
                </a:rPr>
                <a:t>exasperated</a:t>
              </a:r>
            </a:p>
            <a:p>
              <a:pPr algn="ctr">
                <a:spcAft>
                  <a:spcPts val="0"/>
                </a:spcAft>
              </a:pPr>
              <a:r>
                <a:rPr lang="en-GB" sz="1300" spc="20" dirty="0">
                  <a:effectLst/>
                  <a:latin typeface="Roboto Condensed" panose="02000000000000000000" pitchFamily="2" charset="0"/>
                  <a:ea typeface="Roboto Condensed" panose="02000000000000000000" pitchFamily="2" charset="0"/>
                </a:rPr>
                <a:t>frustrated</a:t>
              </a:r>
            </a:p>
            <a:p>
              <a:pPr algn="ctr">
                <a:spcAft>
                  <a:spcPts val="0"/>
                </a:spcAft>
              </a:pPr>
              <a:r>
                <a:rPr lang="en-GB" sz="1300" spc="20" dirty="0">
                  <a:effectLst/>
                  <a:latin typeface="Roboto Condensed" panose="02000000000000000000" pitchFamily="2" charset="0"/>
                  <a:ea typeface="Roboto Condensed" panose="02000000000000000000" pitchFamily="2" charset="0"/>
                </a:rPr>
                <a:t>indignant</a:t>
              </a:r>
            </a:p>
            <a:p>
              <a:pPr algn="ctr">
                <a:spcAft>
                  <a:spcPts val="0"/>
                </a:spcAft>
              </a:pPr>
              <a:r>
                <a:rPr lang="en-GB" sz="1300" spc="20" dirty="0">
                  <a:effectLst/>
                  <a:latin typeface="Roboto Condensed" panose="02000000000000000000" pitchFamily="2" charset="0"/>
                  <a:ea typeface="Roboto Condensed" panose="02000000000000000000" pitchFamily="2" charset="0"/>
                </a:rPr>
                <a:t>offended</a:t>
              </a:r>
            </a:p>
            <a:p>
              <a:pPr algn="ctr">
                <a:spcAft>
                  <a:spcPts val="0"/>
                </a:spcAft>
              </a:pPr>
              <a:r>
                <a:rPr lang="en-GB" sz="1300" spc="20" dirty="0">
                  <a:effectLst/>
                  <a:latin typeface="Roboto Condensed" panose="02000000000000000000" pitchFamily="2" charset="0"/>
                  <a:ea typeface="Roboto Condensed" panose="02000000000000000000" pitchFamily="2" charset="0"/>
                </a:rPr>
                <a:t>outraged</a:t>
              </a:r>
            </a:p>
            <a:p>
              <a:pPr algn="ctr">
                <a:spcAft>
                  <a:spcPts val="0"/>
                </a:spcAft>
              </a:pPr>
              <a:r>
                <a:rPr lang="en-GB" sz="1300" spc="20" dirty="0">
                  <a:effectLst/>
                  <a:latin typeface="Roboto Condensed" panose="02000000000000000000" pitchFamily="2" charset="0"/>
                  <a:ea typeface="Roboto Condensed" panose="02000000000000000000" pitchFamily="2" charset="0"/>
                </a:rPr>
                <a:t>resentful</a:t>
              </a:r>
            </a:p>
            <a:p>
              <a:pPr algn="ctr">
                <a:spcAft>
                  <a:spcPts val="0"/>
                </a:spcAft>
              </a:pPr>
              <a:r>
                <a:rPr lang="en-GB" sz="1300" spc="20" dirty="0">
                  <a:effectLst/>
                  <a:latin typeface="Roboto Condensed" panose="02000000000000000000" pitchFamily="2" charset="0"/>
                  <a:ea typeface="Roboto Condensed" panose="02000000000000000000" pitchFamily="2" charset="0"/>
                </a:rPr>
                <a:t>vexed</a:t>
              </a:r>
            </a:p>
          </p:txBody>
        </p:sp>
        <p:sp>
          <p:nvSpPr>
            <p:cNvPr id="244" name="TextBox 243">
              <a:extLst>
                <a:ext uri="{FF2B5EF4-FFF2-40B4-BE49-F238E27FC236}">
                  <a16:creationId xmlns:a16="http://schemas.microsoft.com/office/drawing/2014/main" id="{FB5B749B-06CD-4D5F-5D8D-8A49CD0B7056}"/>
                </a:ext>
              </a:extLst>
            </p:cNvPr>
            <p:cNvSpPr txBox="1"/>
            <p:nvPr/>
          </p:nvSpPr>
          <p:spPr>
            <a:xfrm>
              <a:off x="2843076" y="1766143"/>
              <a:ext cx="1130663" cy="1892826"/>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rPr>
                <a:t>beaming</a:t>
              </a:r>
            </a:p>
            <a:p>
              <a:pPr algn="ctr">
                <a:spcAft>
                  <a:spcPts val="0"/>
                </a:spcAft>
              </a:pPr>
              <a:r>
                <a:rPr lang="en-GB" sz="1300" spc="20" dirty="0">
                  <a:effectLst/>
                  <a:latin typeface="Roboto Condensed" panose="02000000000000000000" pitchFamily="2" charset="0"/>
                  <a:ea typeface="Roboto Condensed" panose="02000000000000000000" pitchFamily="2" charset="0"/>
                </a:rPr>
                <a:t>buoyant</a:t>
              </a:r>
            </a:p>
            <a:p>
              <a:pPr algn="ctr">
                <a:spcAft>
                  <a:spcPts val="0"/>
                </a:spcAft>
              </a:pPr>
              <a:r>
                <a:rPr lang="en-GB" sz="1300" spc="20" dirty="0">
                  <a:effectLst/>
                  <a:latin typeface="Roboto Condensed" panose="02000000000000000000" pitchFamily="2" charset="0"/>
                  <a:ea typeface="Roboto Condensed" panose="02000000000000000000" pitchFamily="2" charset="0"/>
                </a:rPr>
                <a:t>cheery</a:t>
              </a:r>
            </a:p>
            <a:p>
              <a:pPr algn="ctr">
                <a:spcAft>
                  <a:spcPts val="0"/>
                </a:spcAft>
              </a:pPr>
              <a:r>
                <a:rPr lang="en-GB" sz="1300" spc="20" dirty="0">
                  <a:effectLst/>
                  <a:latin typeface="Roboto Condensed" panose="02000000000000000000" pitchFamily="2" charset="0"/>
                  <a:ea typeface="Roboto Condensed" panose="02000000000000000000" pitchFamily="2" charset="0"/>
                </a:rPr>
                <a:t>contented</a:t>
              </a:r>
            </a:p>
            <a:p>
              <a:pPr algn="ctr">
                <a:spcAft>
                  <a:spcPts val="0"/>
                </a:spcAft>
              </a:pPr>
              <a:r>
                <a:rPr lang="en-GB" sz="1300" spc="20" dirty="0">
                  <a:effectLst/>
                  <a:latin typeface="Roboto Condensed" panose="02000000000000000000" pitchFamily="2" charset="0"/>
                  <a:ea typeface="Roboto Condensed" panose="02000000000000000000" pitchFamily="2" charset="0"/>
                </a:rPr>
                <a:t>delighted</a:t>
              </a:r>
            </a:p>
            <a:p>
              <a:pPr algn="ctr">
                <a:spcAft>
                  <a:spcPts val="0"/>
                </a:spcAft>
              </a:pPr>
              <a:r>
                <a:rPr lang="en-GB" sz="1300" spc="20" dirty="0">
                  <a:effectLst/>
                  <a:latin typeface="Roboto Condensed" panose="02000000000000000000" pitchFamily="2" charset="0"/>
                  <a:ea typeface="Roboto Condensed" panose="02000000000000000000" pitchFamily="2" charset="0"/>
                </a:rPr>
                <a:t>enraptured</a:t>
              </a:r>
            </a:p>
            <a:p>
              <a:pPr algn="ctr">
                <a:spcAft>
                  <a:spcPts val="0"/>
                </a:spcAft>
              </a:pPr>
              <a:r>
                <a:rPr lang="en-GB" sz="1300" spc="20" dirty="0">
                  <a:effectLst/>
                  <a:latin typeface="Roboto Condensed" panose="02000000000000000000" pitchFamily="2" charset="0"/>
                  <a:ea typeface="Roboto Condensed" panose="02000000000000000000" pitchFamily="2" charset="0"/>
                </a:rPr>
                <a:t>gleeful</a:t>
              </a:r>
            </a:p>
            <a:p>
              <a:pPr algn="ctr">
                <a:spcAft>
                  <a:spcPts val="0"/>
                </a:spcAft>
              </a:pPr>
              <a:r>
                <a:rPr lang="en-GB" sz="1300" spc="20" dirty="0">
                  <a:effectLst/>
                  <a:latin typeface="Roboto Condensed" panose="02000000000000000000" pitchFamily="2" charset="0"/>
                  <a:ea typeface="Roboto Condensed" panose="02000000000000000000" pitchFamily="2" charset="0"/>
                </a:rPr>
                <a:t>glowing</a:t>
              </a:r>
            </a:p>
            <a:p>
              <a:pPr algn="ctr">
                <a:spcAft>
                  <a:spcPts val="0"/>
                </a:spcAft>
              </a:pPr>
              <a:r>
                <a:rPr lang="en-GB" sz="1300" spc="20" dirty="0">
                  <a:effectLst/>
                  <a:latin typeface="Roboto Condensed" panose="02000000000000000000" pitchFamily="2" charset="0"/>
                  <a:ea typeface="Roboto Condensed" panose="02000000000000000000" pitchFamily="2" charset="0"/>
                </a:rPr>
                <a:t>joyful</a:t>
              </a:r>
            </a:p>
          </p:txBody>
        </p:sp>
        <p:sp>
          <p:nvSpPr>
            <p:cNvPr id="242" name="TextBox 241">
              <a:extLst>
                <a:ext uri="{FF2B5EF4-FFF2-40B4-BE49-F238E27FC236}">
                  <a16:creationId xmlns:a16="http://schemas.microsoft.com/office/drawing/2014/main" id="{EB17506F-91C7-967C-1C47-A44F494E8EC3}"/>
                </a:ext>
              </a:extLst>
            </p:cNvPr>
            <p:cNvSpPr txBox="1"/>
            <p:nvPr/>
          </p:nvSpPr>
          <p:spPr>
            <a:xfrm>
              <a:off x="4066318" y="1766143"/>
              <a:ext cx="1142942" cy="2092881"/>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rPr>
                <a:t>addled</a:t>
              </a:r>
            </a:p>
            <a:p>
              <a:pPr algn="ctr">
                <a:spcAft>
                  <a:spcPts val="0"/>
                </a:spcAft>
              </a:pPr>
              <a:r>
                <a:rPr lang="en-GB" sz="1300" spc="20" dirty="0">
                  <a:effectLst/>
                  <a:latin typeface="Roboto Condensed" panose="02000000000000000000" pitchFamily="2" charset="0"/>
                  <a:ea typeface="Roboto Condensed" panose="02000000000000000000" pitchFamily="2" charset="0"/>
                </a:rPr>
                <a:t>baffled</a:t>
              </a:r>
            </a:p>
            <a:p>
              <a:pPr algn="ctr">
                <a:spcAft>
                  <a:spcPts val="0"/>
                </a:spcAft>
              </a:pPr>
              <a:r>
                <a:rPr lang="en-GB" sz="1300" spc="20" dirty="0">
                  <a:effectLst/>
                  <a:latin typeface="Roboto Condensed" panose="02000000000000000000" pitchFamily="2" charset="0"/>
                  <a:ea typeface="Roboto Condensed" panose="02000000000000000000" pitchFamily="2" charset="0"/>
                </a:rPr>
                <a:t>bemused</a:t>
              </a:r>
            </a:p>
            <a:p>
              <a:pPr algn="ctr">
                <a:spcAft>
                  <a:spcPts val="0"/>
                </a:spcAft>
              </a:pPr>
              <a:r>
                <a:rPr lang="en-GB" sz="1300" spc="20" dirty="0">
                  <a:effectLst/>
                  <a:latin typeface="Roboto Condensed" panose="02000000000000000000" pitchFamily="2" charset="0"/>
                  <a:ea typeface="Roboto Condensed" panose="02000000000000000000" pitchFamily="2" charset="0"/>
                </a:rPr>
                <a:t>bewildered</a:t>
              </a:r>
            </a:p>
            <a:p>
              <a:pPr algn="ctr">
                <a:spcAft>
                  <a:spcPts val="0"/>
                </a:spcAft>
              </a:pPr>
              <a:r>
                <a:rPr lang="en-GB" sz="1300" spc="20" dirty="0">
                  <a:effectLst/>
                  <a:latin typeface="Roboto Condensed" panose="02000000000000000000" pitchFamily="2" charset="0"/>
                  <a:ea typeface="Roboto Condensed" panose="02000000000000000000" pitchFamily="2" charset="0"/>
                </a:rPr>
                <a:t>disorientated</a:t>
              </a:r>
            </a:p>
            <a:p>
              <a:pPr algn="ctr">
                <a:spcAft>
                  <a:spcPts val="0"/>
                </a:spcAft>
              </a:pPr>
              <a:r>
                <a:rPr lang="en-GB" sz="1300" spc="20" dirty="0">
                  <a:effectLst/>
                  <a:latin typeface="Roboto Condensed" panose="02000000000000000000" pitchFamily="2" charset="0"/>
                  <a:ea typeface="Roboto Condensed" panose="02000000000000000000" pitchFamily="2" charset="0"/>
                </a:rPr>
                <a:t>indistinct</a:t>
              </a:r>
            </a:p>
            <a:p>
              <a:pPr algn="ctr">
                <a:spcAft>
                  <a:spcPts val="0"/>
                </a:spcAft>
              </a:pPr>
              <a:r>
                <a:rPr lang="en-GB" sz="1300" spc="20" dirty="0">
                  <a:effectLst/>
                  <a:latin typeface="Roboto Condensed" panose="02000000000000000000" pitchFamily="2" charset="0"/>
                  <a:ea typeface="Roboto Condensed" panose="02000000000000000000" pitchFamily="2" charset="0"/>
                </a:rPr>
                <a:t>muddled</a:t>
              </a:r>
            </a:p>
            <a:p>
              <a:pPr algn="ctr">
                <a:spcAft>
                  <a:spcPts val="0"/>
                </a:spcAft>
              </a:pPr>
              <a:r>
                <a:rPr lang="en-GB" sz="1300" spc="20" dirty="0">
                  <a:effectLst/>
                  <a:latin typeface="Roboto Condensed" panose="02000000000000000000" pitchFamily="2" charset="0"/>
                  <a:ea typeface="Roboto Condensed" panose="02000000000000000000" pitchFamily="2" charset="0"/>
                </a:rPr>
                <a:t>mystified</a:t>
              </a:r>
            </a:p>
            <a:p>
              <a:pPr algn="ctr">
                <a:spcAft>
                  <a:spcPts val="0"/>
                </a:spcAft>
              </a:pPr>
              <a:r>
                <a:rPr lang="en-GB" sz="1300" spc="20" dirty="0">
                  <a:effectLst/>
                  <a:latin typeface="Roboto Condensed" panose="02000000000000000000" pitchFamily="2" charset="0"/>
                  <a:ea typeface="Roboto Condensed" panose="02000000000000000000" pitchFamily="2" charset="0"/>
                </a:rPr>
                <a:t>perplexed</a:t>
              </a:r>
            </a:p>
            <a:p>
              <a:pPr algn="ctr">
                <a:spcAft>
                  <a:spcPts val="0"/>
                </a:spcAft>
              </a:pPr>
              <a:r>
                <a:rPr lang="en-GB" sz="1300" spc="20" dirty="0">
                  <a:effectLst/>
                  <a:latin typeface="Roboto Condensed" panose="02000000000000000000" pitchFamily="2" charset="0"/>
                  <a:ea typeface="Roboto Condensed" panose="02000000000000000000" pitchFamily="2" charset="0"/>
                </a:rPr>
                <a:t>puzzled</a:t>
              </a:r>
            </a:p>
          </p:txBody>
        </p:sp>
        <p:sp>
          <p:nvSpPr>
            <p:cNvPr id="240" name="TextBox 239">
              <a:extLst>
                <a:ext uri="{FF2B5EF4-FFF2-40B4-BE49-F238E27FC236}">
                  <a16:creationId xmlns:a16="http://schemas.microsoft.com/office/drawing/2014/main" id="{388E2CF9-3E47-A727-AEFB-113A73304993}"/>
                </a:ext>
              </a:extLst>
            </p:cNvPr>
            <p:cNvSpPr txBox="1"/>
            <p:nvPr/>
          </p:nvSpPr>
          <p:spPr>
            <a:xfrm>
              <a:off x="5313266" y="1766143"/>
              <a:ext cx="1125015" cy="1492716"/>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rPr>
                <a:t>animated</a:t>
              </a:r>
            </a:p>
            <a:p>
              <a:pPr algn="ctr">
                <a:spcAft>
                  <a:spcPts val="0"/>
                </a:spcAft>
              </a:pPr>
              <a:r>
                <a:rPr lang="en-GB" sz="1300" spc="20" dirty="0">
                  <a:effectLst/>
                  <a:latin typeface="Roboto Condensed" panose="02000000000000000000" pitchFamily="2" charset="0"/>
                  <a:ea typeface="Roboto Condensed" panose="02000000000000000000" pitchFamily="2" charset="0"/>
                </a:rPr>
                <a:t>elevated</a:t>
              </a:r>
            </a:p>
            <a:p>
              <a:pPr algn="ctr">
                <a:spcAft>
                  <a:spcPts val="0"/>
                </a:spcAft>
              </a:pPr>
              <a:r>
                <a:rPr lang="en-GB" sz="1300" spc="20" dirty="0">
                  <a:effectLst/>
                  <a:latin typeface="Roboto Condensed" panose="02000000000000000000" pitchFamily="2" charset="0"/>
                  <a:ea typeface="Roboto Condensed" panose="02000000000000000000" pitchFamily="2" charset="0"/>
                </a:rPr>
                <a:t>enlivened</a:t>
              </a:r>
            </a:p>
            <a:p>
              <a:pPr algn="ctr">
                <a:spcAft>
                  <a:spcPts val="0"/>
                </a:spcAft>
              </a:pPr>
              <a:r>
                <a:rPr lang="en-GB" sz="1300" spc="20" dirty="0">
                  <a:effectLst/>
                  <a:latin typeface="Roboto Condensed" panose="02000000000000000000" pitchFamily="2" charset="0"/>
                  <a:ea typeface="Roboto Condensed" panose="02000000000000000000" pitchFamily="2" charset="0"/>
                </a:rPr>
                <a:t>enthusiastic</a:t>
              </a:r>
            </a:p>
            <a:p>
              <a:pPr algn="ctr">
                <a:spcAft>
                  <a:spcPts val="0"/>
                </a:spcAft>
              </a:pPr>
              <a:r>
                <a:rPr lang="en-GB" sz="1300" spc="20" dirty="0">
                  <a:effectLst/>
                  <a:latin typeface="Roboto Condensed" panose="02000000000000000000" pitchFamily="2" charset="0"/>
                  <a:ea typeface="Roboto Condensed" panose="02000000000000000000" pitchFamily="2" charset="0"/>
                </a:rPr>
                <a:t>exhilarated</a:t>
              </a:r>
            </a:p>
            <a:p>
              <a:pPr algn="ctr">
                <a:spcAft>
                  <a:spcPts val="0"/>
                </a:spcAft>
              </a:pPr>
              <a:r>
                <a:rPr lang="en-GB" sz="1300" spc="20" dirty="0">
                  <a:effectLst/>
                  <a:latin typeface="Roboto Condensed" panose="02000000000000000000" pitchFamily="2" charset="0"/>
                  <a:ea typeface="Roboto Condensed" panose="02000000000000000000" pitchFamily="2" charset="0"/>
                </a:rPr>
                <a:t>exuberant</a:t>
              </a:r>
            </a:p>
            <a:p>
              <a:pPr algn="ctr">
                <a:spcAft>
                  <a:spcPts val="0"/>
                </a:spcAft>
              </a:pPr>
              <a:r>
                <a:rPr lang="en-GB" sz="1300" spc="20" dirty="0">
                  <a:effectLst/>
                  <a:latin typeface="Roboto Condensed" panose="02000000000000000000" pitchFamily="2" charset="0"/>
                  <a:ea typeface="Roboto Condensed" panose="02000000000000000000" pitchFamily="2" charset="0"/>
                </a:rPr>
                <a:t>thrilled</a:t>
              </a:r>
              <a:endPar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238" name="TextBox 237">
              <a:extLst>
                <a:ext uri="{FF2B5EF4-FFF2-40B4-BE49-F238E27FC236}">
                  <a16:creationId xmlns:a16="http://schemas.microsoft.com/office/drawing/2014/main" id="{EA26256C-E1C5-A124-0D65-F04A6C5CA705}"/>
                </a:ext>
              </a:extLst>
            </p:cNvPr>
            <p:cNvSpPr txBox="1"/>
            <p:nvPr/>
          </p:nvSpPr>
          <p:spPr>
            <a:xfrm>
              <a:off x="6539676" y="1766143"/>
              <a:ext cx="1142681" cy="2492990"/>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rPr>
                <a:t>agitated</a:t>
              </a:r>
            </a:p>
            <a:p>
              <a:pPr algn="ctr">
                <a:spcAft>
                  <a:spcPts val="0"/>
                </a:spcAft>
              </a:pPr>
              <a:r>
                <a:rPr lang="en-GB" sz="1300" spc="20" dirty="0">
                  <a:effectLst/>
                  <a:latin typeface="Roboto Condensed" panose="02000000000000000000" pitchFamily="2" charset="0"/>
                  <a:ea typeface="Roboto Condensed" panose="02000000000000000000" pitchFamily="2" charset="0"/>
                </a:rPr>
                <a:t>anxious</a:t>
              </a:r>
            </a:p>
            <a:p>
              <a:pPr algn="ctr">
                <a:spcAft>
                  <a:spcPts val="0"/>
                </a:spcAft>
              </a:pPr>
              <a:r>
                <a:rPr lang="en-GB" sz="1300" spc="20" dirty="0">
                  <a:effectLst/>
                  <a:latin typeface="Roboto Condensed" panose="02000000000000000000" pitchFamily="2" charset="0"/>
                  <a:ea typeface="Roboto Condensed" panose="02000000000000000000" pitchFamily="2" charset="0"/>
                </a:rPr>
                <a:t>apprehensive</a:t>
              </a:r>
            </a:p>
            <a:p>
              <a:pPr algn="ctr">
                <a:spcAft>
                  <a:spcPts val="0"/>
                </a:spcAft>
              </a:pPr>
              <a:r>
                <a:rPr lang="en-GB" sz="1300" spc="20" dirty="0">
                  <a:effectLst/>
                  <a:latin typeface="Roboto Condensed" panose="02000000000000000000" pitchFamily="2" charset="0"/>
                  <a:ea typeface="Roboto Condensed" panose="02000000000000000000" pitchFamily="2" charset="0"/>
                </a:rPr>
                <a:t>concerned</a:t>
              </a:r>
            </a:p>
            <a:p>
              <a:pPr algn="ctr">
                <a:spcAft>
                  <a:spcPts val="0"/>
                </a:spcAft>
              </a:pPr>
              <a:r>
                <a:rPr lang="en-GB" sz="1300" spc="20" dirty="0">
                  <a:effectLst/>
                  <a:latin typeface="Roboto Condensed" panose="02000000000000000000" pitchFamily="2" charset="0"/>
                  <a:ea typeface="Roboto Condensed" panose="02000000000000000000" pitchFamily="2" charset="0"/>
                </a:rPr>
                <a:t>disquieted</a:t>
              </a:r>
            </a:p>
            <a:p>
              <a:pPr algn="ctr">
                <a:spcAft>
                  <a:spcPts val="0"/>
                </a:spcAft>
              </a:pPr>
              <a:r>
                <a:rPr lang="en-GB" sz="1300" spc="20" dirty="0">
                  <a:effectLst/>
                  <a:latin typeface="Roboto Condensed" panose="02000000000000000000" pitchFamily="2" charset="0"/>
                  <a:ea typeface="Roboto Condensed" panose="02000000000000000000" pitchFamily="2" charset="0"/>
                </a:rPr>
                <a:t>distraught</a:t>
              </a:r>
            </a:p>
            <a:p>
              <a:pPr algn="ctr">
                <a:spcAft>
                  <a:spcPts val="0"/>
                </a:spcAft>
              </a:pPr>
              <a:r>
                <a:rPr lang="en-GB" sz="1300" spc="20" dirty="0">
                  <a:effectLst/>
                  <a:latin typeface="Roboto Condensed" panose="02000000000000000000" pitchFamily="2" charset="0"/>
                  <a:ea typeface="Roboto Condensed" panose="02000000000000000000" pitchFamily="2" charset="0"/>
                </a:rPr>
                <a:t>distressed</a:t>
              </a:r>
            </a:p>
            <a:p>
              <a:pPr algn="ctr">
                <a:spcAft>
                  <a:spcPts val="0"/>
                </a:spcAft>
              </a:pPr>
              <a:r>
                <a:rPr lang="en-GB" sz="1300" spc="20" dirty="0">
                  <a:effectLst/>
                  <a:latin typeface="Roboto Condensed" panose="02000000000000000000" pitchFamily="2" charset="0"/>
                  <a:ea typeface="Roboto Condensed" panose="02000000000000000000" pitchFamily="2" charset="0"/>
                </a:rPr>
                <a:t>disturbed</a:t>
              </a:r>
            </a:p>
            <a:p>
              <a:pPr algn="ctr">
                <a:spcAft>
                  <a:spcPts val="0"/>
                </a:spcAft>
              </a:pPr>
              <a:r>
                <a:rPr lang="en-GB" sz="1300" spc="20" dirty="0">
                  <a:effectLst/>
                  <a:latin typeface="Roboto Condensed" panose="02000000000000000000" pitchFamily="2" charset="0"/>
                  <a:ea typeface="Roboto Condensed" panose="02000000000000000000" pitchFamily="2" charset="0"/>
                </a:rPr>
                <a:t>fretful</a:t>
              </a:r>
            </a:p>
            <a:p>
              <a:pPr algn="ctr">
                <a:spcAft>
                  <a:spcPts val="0"/>
                </a:spcAft>
              </a:pPr>
              <a:r>
                <a:rPr lang="en-GB" sz="1300" spc="20" dirty="0">
                  <a:effectLst/>
                  <a:latin typeface="Roboto Condensed" panose="02000000000000000000" pitchFamily="2" charset="0"/>
                  <a:ea typeface="Roboto Condensed" panose="02000000000000000000" pitchFamily="2" charset="0"/>
                </a:rPr>
                <a:t>perturbed</a:t>
              </a:r>
            </a:p>
            <a:p>
              <a:pPr algn="ctr">
                <a:spcAft>
                  <a:spcPts val="0"/>
                </a:spcAft>
              </a:pPr>
              <a:r>
                <a:rPr lang="en-GB" sz="1300" spc="20" dirty="0">
                  <a:effectLst/>
                  <a:latin typeface="Roboto Condensed" panose="02000000000000000000" pitchFamily="2" charset="0"/>
                  <a:ea typeface="Roboto Condensed" panose="02000000000000000000" pitchFamily="2" charset="0"/>
                </a:rPr>
                <a:t>troubled</a:t>
              </a:r>
            </a:p>
            <a:p>
              <a:pPr algn="ctr">
                <a:spcAft>
                  <a:spcPts val="0"/>
                </a:spcAft>
              </a:pPr>
              <a:r>
                <a:rPr lang="en-GB" sz="1300" spc="20" dirty="0">
                  <a:effectLst/>
                  <a:latin typeface="Roboto Condensed" panose="02000000000000000000" pitchFamily="2" charset="0"/>
                  <a:ea typeface="Roboto Condensed" panose="02000000000000000000" pitchFamily="2" charset="0"/>
                </a:rPr>
                <a:t>uneasy </a:t>
              </a:r>
              <a:endPar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234" name="TextBox 233">
              <a:extLst>
                <a:ext uri="{FF2B5EF4-FFF2-40B4-BE49-F238E27FC236}">
                  <a16:creationId xmlns:a16="http://schemas.microsoft.com/office/drawing/2014/main" id="{04B7E99A-DB07-2C02-022D-97350C06E2DC}"/>
                </a:ext>
              </a:extLst>
            </p:cNvPr>
            <p:cNvSpPr txBox="1"/>
            <p:nvPr/>
          </p:nvSpPr>
          <p:spPr>
            <a:xfrm>
              <a:off x="9172739" y="1766143"/>
              <a:ext cx="1139151" cy="1692771"/>
            </a:xfrm>
            <a:prstGeom prst="rect">
              <a:avLst/>
            </a:prstGeom>
            <a:noFill/>
          </p:spPr>
          <p:txBody>
            <a:bodyPr wrap="square" lIns="0" rIns="0" rtlCol="0">
              <a:spAutoFit/>
            </a:bodyPr>
            <a:lstStyle/>
            <a:p>
              <a:pPr algn="ctr">
                <a:spcAft>
                  <a:spcPts val="0"/>
                </a:spcAft>
              </a:pPr>
              <a:r>
                <a:rPr lang="en-GB" sz="1300" dirty="0">
                  <a:effectLst/>
                  <a:latin typeface="Roboto Condensed" panose="02000000000000000000" pitchFamily="2" charset="0"/>
                  <a:ea typeface="Roboto Condensed" panose="02000000000000000000" pitchFamily="2" charset="0"/>
                </a:rPr>
                <a:t>alarmed</a:t>
              </a:r>
            </a:p>
            <a:p>
              <a:pPr algn="ctr">
                <a:spcAft>
                  <a:spcPts val="0"/>
                </a:spcAft>
              </a:pPr>
              <a:r>
                <a:rPr lang="en-GB" sz="1300" dirty="0">
                  <a:effectLst/>
                  <a:latin typeface="Roboto Condensed" panose="02000000000000000000" pitchFamily="2" charset="0"/>
                  <a:ea typeface="Roboto Condensed" panose="02000000000000000000" pitchFamily="2" charset="0"/>
                </a:rPr>
                <a:t>apprehensive</a:t>
              </a:r>
            </a:p>
            <a:p>
              <a:pPr algn="ctr">
                <a:spcAft>
                  <a:spcPts val="0"/>
                </a:spcAft>
              </a:pPr>
              <a:r>
                <a:rPr lang="en-GB" sz="1300" dirty="0">
                  <a:effectLst/>
                  <a:latin typeface="Roboto Condensed" panose="02000000000000000000" pitchFamily="2" charset="0"/>
                  <a:ea typeface="Roboto Condensed" panose="02000000000000000000" pitchFamily="2" charset="0"/>
                </a:rPr>
                <a:t>daunted</a:t>
              </a:r>
            </a:p>
            <a:p>
              <a:pPr algn="ctr">
                <a:spcAft>
                  <a:spcPts val="0"/>
                </a:spcAft>
              </a:pPr>
              <a:r>
                <a:rPr lang="en-GB" sz="1300" dirty="0">
                  <a:effectLst/>
                  <a:latin typeface="Roboto Condensed" panose="02000000000000000000" pitchFamily="2" charset="0"/>
                  <a:ea typeface="Roboto Condensed" panose="02000000000000000000" pitchFamily="2" charset="0"/>
                </a:rPr>
                <a:t>fearful</a:t>
              </a:r>
            </a:p>
            <a:p>
              <a:pPr algn="ctr">
                <a:spcAft>
                  <a:spcPts val="0"/>
                </a:spcAft>
              </a:pPr>
              <a:r>
                <a:rPr lang="en-GB" sz="1300" dirty="0">
                  <a:effectLst/>
                  <a:latin typeface="Roboto Condensed" panose="02000000000000000000" pitchFamily="2" charset="0"/>
                  <a:ea typeface="Roboto Condensed" panose="02000000000000000000" pitchFamily="2" charset="0"/>
                </a:rPr>
                <a:t>frantic</a:t>
              </a:r>
            </a:p>
            <a:p>
              <a:pPr algn="ctr">
                <a:spcAft>
                  <a:spcPts val="0"/>
                </a:spcAft>
              </a:pPr>
              <a:r>
                <a:rPr lang="en-GB" sz="1300" dirty="0">
                  <a:effectLst/>
                  <a:latin typeface="Roboto Condensed" panose="02000000000000000000" pitchFamily="2" charset="0"/>
                  <a:ea typeface="Roboto Condensed" panose="02000000000000000000" pitchFamily="2" charset="0"/>
                </a:rPr>
                <a:t>horrified</a:t>
              </a:r>
            </a:p>
            <a:p>
              <a:pPr algn="ctr">
                <a:spcAft>
                  <a:spcPts val="0"/>
                </a:spcAft>
              </a:pPr>
              <a:r>
                <a:rPr lang="en-GB" sz="1300" dirty="0">
                  <a:effectLst/>
                  <a:latin typeface="Roboto Condensed" panose="02000000000000000000" pitchFamily="2" charset="0"/>
                  <a:ea typeface="Roboto Condensed" panose="02000000000000000000" pitchFamily="2" charset="0"/>
                </a:rPr>
                <a:t>petrified</a:t>
              </a:r>
            </a:p>
            <a:p>
              <a:pPr algn="ctr">
                <a:spcAft>
                  <a:spcPts val="0"/>
                </a:spcAft>
              </a:pPr>
              <a:r>
                <a:rPr lang="en-GB" sz="1300" dirty="0">
                  <a:effectLst/>
                  <a:latin typeface="Roboto Condensed" panose="02000000000000000000" pitchFamily="2" charset="0"/>
                  <a:ea typeface="Roboto Condensed" panose="02000000000000000000" pitchFamily="2" charset="0"/>
                </a:rPr>
                <a:t>terrified</a:t>
              </a:r>
              <a:endParaRPr lang="en-US" sz="1300" spc="0" baseline="0" dirty="0">
                <a:latin typeface="Roboto Condensed" panose="02000000000000000000" pitchFamily="2" charset="0"/>
                <a:ea typeface="Roboto Condensed" panose="02000000000000000000" pitchFamily="2" charset="0"/>
                <a:cs typeface="Roboto-Bold"/>
                <a:sym typeface="Roboto-Bold"/>
                <a:rtl val="0"/>
              </a:endParaRPr>
            </a:p>
          </p:txBody>
        </p:sp>
        <p:sp>
          <p:nvSpPr>
            <p:cNvPr id="36" name="TextBox 35">
              <a:extLst>
                <a:ext uri="{FF2B5EF4-FFF2-40B4-BE49-F238E27FC236}">
                  <a16:creationId xmlns:a16="http://schemas.microsoft.com/office/drawing/2014/main" id="{5C8C672D-9103-52DB-848C-D118F73A20AF}"/>
                </a:ext>
              </a:extLst>
            </p:cNvPr>
            <p:cNvSpPr txBox="1"/>
            <p:nvPr/>
          </p:nvSpPr>
          <p:spPr>
            <a:xfrm>
              <a:off x="7767880" y="1766143"/>
              <a:ext cx="1311344" cy="1492716"/>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engulfed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inundated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overburdened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overloaded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saturated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submerged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swamped</a:t>
              </a:r>
            </a:p>
          </p:txBody>
        </p:sp>
      </p:grpSp>
      <p:grpSp>
        <p:nvGrpSpPr>
          <p:cNvPr id="91" name="Group 90">
            <a:extLst>
              <a:ext uri="{FF2B5EF4-FFF2-40B4-BE49-F238E27FC236}">
                <a16:creationId xmlns:a16="http://schemas.microsoft.com/office/drawing/2014/main" id="{33622539-99CC-0B9D-04B0-2294F89C5C3F}"/>
              </a:ext>
            </a:extLst>
          </p:cNvPr>
          <p:cNvGrpSpPr/>
          <p:nvPr/>
        </p:nvGrpSpPr>
        <p:grpSpPr>
          <a:xfrm>
            <a:off x="376392" y="1292573"/>
            <a:ext cx="9936746" cy="462998"/>
            <a:chOff x="376392" y="1292573"/>
            <a:chExt cx="9936746" cy="462998"/>
          </a:xfrm>
        </p:grpSpPr>
        <p:sp>
          <p:nvSpPr>
            <p:cNvPr id="249" name="TextBox 248">
              <a:extLst>
                <a:ext uri="{FF2B5EF4-FFF2-40B4-BE49-F238E27FC236}">
                  <a16:creationId xmlns:a16="http://schemas.microsoft.com/office/drawing/2014/main" id="{2168C820-307D-DE54-4885-D127FBD1CC1C}"/>
                </a:ext>
              </a:extLst>
            </p:cNvPr>
            <p:cNvSpPr txBox="1"/>
            <p:nvPr/>
          </p:nvSpPr>
          <p:spPr>
            <a:xfrm>
              <a:off x="376392" y="1292573"/>
              <a:ext cx="1135543"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sad</a:t>
              </a:r>
            </a:p>
          </p:txBody>
        </p:sp>
        <p:sp>
          <p:nvSpPr>
            <p:cNvPr id="247" name="TextBox 246">
              <a:extLst>
                <a:ext uri="{FF2B5EF4-FFF2-40B4-BE49-F238E27FC236}">
                  <a16:creationId xmlns:a16="http://schemas.microsoft.com/office/drawing/2014/main" id="{CDB4DFBA-4545-3529-2747-EE10C2EDAE46}"/>
                </a:ext>
              </a:extLst>
            </p:cNvPr>
            <p:cNvSpPr txBox="1"/>
            <p:nvPr/>
          </p:nvSpPr>
          <p:spPr>
            <a:xfrm>
              <a:off x="1608592" y="1292573"/>
              <a:ext cx="1135543"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angry</a:t>
              </a:r>
            </a:p>
          </p:txBody>
        </p:sp>
        <p:sp>
          <p:nvSpPr>
            <p:cNvPr id="245" name="TextBox 244">
              <a:extLst>
                <a:ext uri="{FF2B5EF4-FFF2-40B4-BE49-F238E27FC236}">
                  <a16:creationId xmlns:a16="http://schemas.microsoft.com/office/drawing/2014/main" id="{D3951A3D-3724-D8BA-CA04-CE9DA6FCF48F}"/>
                </a:ext>
              </a:extLst>
            </p:cNvPr>
            <p:cNvSpPr txBox="1"/>
            <p:nvPr/>
          </p:nvSpPr>
          <p:spPr>
            <a:xfrm>
              <a:off x="2840792" y="1292573"/>
              <a:ext cx="1132947"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happy</a:t>
              </a:r>
            </a:p>
          </p:txBody>
        </p:sp>
        <p:sp>
          <p:nvSpPr>
            <p:cNvPr id="243" name="TextBox 242">
              <a:extLst>
                <a:ext uri="{FF2B5EF4-FFF2-40B4-BE49-F238E27FC236}">
                  <a16:creationId xmlns:a16="http://schemas.microsoft.com/office/drawing/2014/main" id="{65F66493-1848-5544-6F5E-A2F4265E716E}"/>
                </a:ext>
              </a:extLst>
            </p:cNvPr>
            <p:cNvSpPr txBox="1"/>
            <p:nvPr/>
          </p:nvSpPr>
          <p:spPr>
            <a:xfrm>
              <a:off x="4075275" y="1292573"/>
              <a:ext cx="1126587" cy="462998"/>
            </a:xfrm>
            <a:prstGeom prst="rect">
              <a:avLst/>
            </a:prstGeom>
            <a:noFill/>
          </p:spPr>
          <p:txBody>
            <a:bodyPr wrap="square" lIns="0" tIns="108000" rIns="0" rtlCol="0">
              <a:spAutoFit/>
            </a:bodyPr>
            <a:lstStyle/>
            <a:p>
              <a:pPr algn="ctr"/>
              <a:r>
                <a:rPr lang="en-US" sz="1900" baseline="0" dirty="0">
                  <a:solidFill>
                    <a:srgbClr val="323232"/>
                  </a:solidFill>
                  <a:latin typeface="Londrina Solid" pitchFamily="2" charset="77"/>
                  <a:sym typeface="LondrinaSolid-Regular"/>
                  <a:rtl val="0"/>
                </a:rPr>
                <a:t>confused</a:t>
              </a:r>
            </a:p>
          </p:txBody>
        </p:sp>
        <p:sp>
          <p:nvSpPr>
            <p:cNvPr id="241" name="TextBox 240">
              <a:extLst>
                <a:ext uri="{FF2B5EF4-FFF2-40B4-BE49-F238E27FC236}">
                  <a16:creationId xmlns:a16="http://schemas.microsoft.com/office/drawing/2014/main" id="{7D0FD0E3-6049-2E1B-736A-AF6D23FF466F}"/>
                </a:ext>
              </a:extLst>
            </p:cNvPr>
            <p:cNvSpPr txBox="1"/>
            <p:nvPr/>
          </p:nvSpPr>
          <p:spPr>
            <a:xfrm>
              <a:off x="5316139" y="1292573"/>
              <a:ext cx="1133944"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excited</a:t>
              </a:r>
            </a:p>
          </p:txBody>
        </p:sp>
        <p:sp>
          <p:nvSpPr>
            <p:cNvPr id="239" name="TextBox 238">
              <a:extLst>
                <a:ext uri="{FF2B5EF4-FFF2-40B4-BE49-F238E27FC236}">
                  <a16:creationId xmlns:a16="http://schemas.microsoft.com/office/drawing/2014/main" id="{9B96F2FC-B28F-A0B7-15B9-ED59C5165208}"/>
                </a:ext>
              </a:extLst>
            </p:cNvPr>
            <p:cNvSpPr txBox="1"/>
            <p:nvPr/>
          </p:nvSpPr>
          <p:spPr>
            <a:xfrm>
              <a:off x="6546740" y="1292573"/>
              <a:ext cx="1118755"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worried</a:t>
              </a:r>
            </a:p>
          </p:txBody>
        </p:sp>
        <p:sp>
          <p:nvSpPr>
            <p:cNvPr id="235" name="TextBox 234">
              <a:extLst>
                <a:ext uri="{FF2B5EF4-FFF2-40B4-BE49-F238E27FC236}">
                  <a16:creationId xmlns:a16="http://schemas.microsoft.com/office/drawing/2014/main" id="{638D3F1D-261D-3A80-AD6B-5AE758792DA2}"/>
                </a:ext>
              </a:extLst>
            </p:cNvPr>
            <p:cNvSpPr txBox="1"/>
            <p:nvPr/>
          </p:nvSpPr>
          <p:spPr>
            <a:xfrm>
              <a:off x="9177596" y="1292573"/>
              <a:ext cx="1135542"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afraid</a:t>
              </a:r>
            </a:p>
          </p:txBody>
        </p:sp>
        <p:sp>
          <p:nvSpPr>
            <p:cNvPr id="37" name="TextBox 36">
              <a:extLst>
                <a:ext uri="{FF2B5EF4-FFF2-40B4-BE49-F238E27FC236}">
                  <a16:creationId xmlns:a16="http://schemas.microsoft.com/office/drawing/2014/main" id="{11B0B2AF-F020-D6DB-EB26-D59490925E0B}"/>
                </a:ext>
              </a:extLst>
            </p:cNvPr>
            <p:cNvSpPr txBox="1"/>
            <p:nvPr/>
          </p:nvSpPr>
          <p:spPr>
            <a:xfrm>
              <a:off x="7771876" y="1292573"/>
              <a:ext cx="1322478" cy="462998"/>
            </a:xfrm>
            <a:prstGeom prst="rect">
              <a:avLst/>
            </a:prstGeom>
            <a:noFill/>
          </p:spPr>
          <p:txBody>
            <a:bodyPr wrap="square" lIns="0" tIns="108000" rIns="0" rtlCol="0">
              <a:spAutoFit/>
            </a:bodyPr>
            <a:lstStyle/>
            <a:p>
              <a:pPr algn="ctr"/>
              <a:r>
                <a:rPr lang="en-US" sz="1900" baseline="0" dirty="0">
                  <a:solidFill>
                    <a:srgbClr val="323232"/>
                  </a:solidFill>
                  <a:latin typeface="Londrina Solid" pitchFamily="2" charset="77"/>
                  <a:sym typeface="LondrinaSolid-Regular"/>
                  <a:rtl val="0"/>
                </a:rPr>
                <a:t>overwhelmed</a:t>
              </a:r>
            </a:p>
          </p:txBody>
        </p:sp>
      </p:grpSp>
      <p:grpSp>
        <p:nvGrpSpPr>
          <p:cNvPr id="88" name="Group 87">
            <a:extLst>
              <a:ext uri="{FF2B5EF4-FFF2-40B4-BE49-F238E27FC236}">
                <a16:creationId xmlns:a16="http://schemas.microsoft.com/office/drawing/2014/main" id="{63644FDC-227E-5A71-1435-1C7F1E983EFD}"/>
              </a:ext>
            </a:extLst>
          </p:cNvPr>
          <p:cNvGrpSpPr/>
          <p:nvPr/>
        </p:nvGrpSpPr>
        <p:grpSpPr>
          <a:xfrm>
            <a:off x="373650" y="4912622"/>
            <a:ext cx="9929219" cy="2092881"/>
            <a:chOff x="373650" y="4864503"/>
            <a:chExt cx="9929219" cy="2092881"/>
          </a:xfrm>
        </p:grpSpPr>
        <p:sp>
          <p:nvSpPr>
            <p:cNvPr id="236" name="TextBox 235">
              <a:extLst>
                <a:ext uri="{FF2B5EF4-FFF2-40B4-BE49-F238E27FC236}">
                  <a16:creationId xmlns:a16="http://schemas.microsoft.com/office/drawing/2014/main" id="{DDD1A4CA-B94D-A230-F947-17211EBC057A}"/>
                </a:ext>
              </a:extLst>
            </p:cNvPr>
            <p:cNvSpPr txBox="1"/>
            <p:nvPr/>
          </p:nvSpPr>
          <p:spPr>
            <a:xfrm>
              <a:off x="4075274" y="4864503"/>
              <a:ext cx="1137053" cy="2092881"/>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rPr>
                <a:t>astonished</a:t>
              </a:r>
            </a:p>
            <a:p>
              <a:pPr algn="ctr">
                <a:spcAft>
                  <a:spcPts val="0"/>
                </a:spcAft>
              </a:pPr>
              <a:r>
                <a:rPr lang="en-GB" sz="1300" spc="20" dirty="0">
                  <a:effectLst/>
                  <a:latin typeface="Roboto Condensed" panose="02000000000000000000" pitchFamily="2" charset="0"/>
                  <a:ea typeface="Roboto Condensed" panose="02000000000000000000" pitchFamily="2" charset="0"/>
                </a:rPr>
                <a:t>astounded</a:t>
              </a:r>
            </a:p>
            <a:p>
              <a:pPr algn="ctr">
                <a:spcAft>
                  <a:spcPts val="0"/>
                </a:spcAft>
              </a:pPr>
              <a:r>
                <a:rPr lang="en-GB" sz="1300" spc="20" dirty="0">
                  <a:effectLst/>
                  <a:latin typeface="Roboto Condensed" panose="02000000000000000000" pitchFamily="2" charset="0"/>
                  <a:ea typeface="Roboto Condensed" panose="02000000000000000000" pitchFamily="2" charset="0"/>
                </a:rPr>
                <a:t>disconcerted</a:t>
              </a:r>
            </a:p>
            <a:p>
              <a:pPr algn="ctr">
                <a:spcAft>
                  <a:spcPts val="0"/>
                </a:spcAft>
              </a:pPr>
              <a:r>
                <a:rPr lang="en-GB" sz="1300" spc="20" dirty="0">
                  <a:effectLst/>
                  <a:latin typeface="Roboto Condensed" panose="02000000000000000000" pitchFamily="2" charset="0"/>
                  <a:ea typeface="Roboto Condensed" panose="02000000000000000000" pitchFamily="2" charset="0"/>
                </a:rPr>
                <a:t>distressed</a:t>
              </a:r>
            </a:p>
            <a:p>
              <a:pPr algn="ctr">
                <a:spcAft>
                  <a:spcPts val="0"/>
                </a:spcAft>
              </a:pPr>
              <a:r>
                <a:rPr lang="en-GB" sz="1300" spc="20" dirty="0">
                  <a:effectLst/>
                  <a:latin typeface="Roboto Condensed" panose="02000000000000000000" pitchFamily="2" charset="0"/>
                  <a:ea typeface="Roboto Condensed" panose="02000000000000000000" pitchFamily="2" charset="0"/>
                </a:rPr>
                <a:t>dumbfounded</a:t>
              </a:r>
            </a:p>
            <a:p>
              <a:pPr algn="ctr">
                <a:spcAft>
                  <a:spcPts val="0"/>
                </a:spcAft>
              </a:pPr>
              <a:r>
                <a:rPr lang="en-GB" sz="1300" spc="20" dirty="0">
                  <a:effectLst/>
                  <a:latin typeface="Roboto Condensed" panose="02000000000000000000" pitchFamily="2" charset="0"/>
                  <a:ea typeface="Roboto Condensed" panose="02000000000000000000" pitchFamily="2" charset="0"/>
                </a:rPr>
                <a:t>horrified</a:t>
              </a:r>
            </a:p>
            <a:p>
              <a:pPr algn="ctr">
                <a:spcAft>
                  <a:spcPts val="0"/>
                </a:spcAft>
              </a:pPr>
              <a:r>
                <a:rPr lang="en-GB" sz="1300" spc="20" dirty="0">
                  <a:effectLst/>
                  <a:latin typeface="Roboto Condensed" panose="02000000000000000000" pitchFamily="2" charset="0"/>
                  <a:ea typeface="Roboto Condensed" panose="02000000000000000000" pitchFamily="2" charset="0"/>
                </a:rPr>
                <a:t>staggered</a:t>
              </a:r>
            </a:p>
            <a:p>
              <a:pPr algn="ctr">
                <a:spcAft>
                  <a:spcPts val="0"/>
                </a:spcAft>
              </a:pPr>
              <a:r>
                <a:rPr lang="en-GB" sz="1300" spc="20" dirty="0">
                  <a:effectLst/>
                  <a:latin typeface="Roboto Condensed" panose="02000000000000000000" pitchFamily="2" charset="0"/>
                  <a:ea typeface="Roboto Condensed" panose="02000000000000000000" pitchFamily="2" charset="0"/>
                </a:rPr>
                <a:t>startled</a:t>
              </a:r>
            </a:p>
            <a:p>
              <a:pPr algn="ctr">
                <a:spcAft>
                  <a:spcPts val="0"/>
                </a:spcAft>
              </a:pPr>
              <a:r>
                <a:rPr lang="en-GB" sz="1300" spc="20" dirty="0">
                  <a:effectLst/>
                  <a:latin typeface="Roboto Condensed" panose="02000000000000000000" pitchFamily="2" charset="0"/>
                  <a:ea typeface="Roboto Condensed" panose="02000000000000000000" pitchFamily="2" charset="0"/>
                </a:rPr>
                <a:t>stunned</a:t>
              </a:r>
            </a:p>
            <a:p>
              <a:pPr algn="ctr">
                <a:spcAft>
                  <a:spcPts val="0"/>
                </a:spcAft>
              </a:pPr>
              <a:r>
                <a:rPr lang="en-GB" sz="1300" spc="20" dirty="0">
                  <a:effectLst/>
                  <a:latin typeface="Roboto Condensed" panose="02000000000000000000" pitchFamily="2" charset="0"/>
                  <a:ea typeface="Roboto Condensed" panose="02000000000000000000" pitchFamily="2" charset="0"/>
                </a:rPr>
                <a:t>surprised</a:t>
              </a:r>
            </a:p>
          </p:txBody>
        </p:sp>
        <p:sp>
          <p:nvSpPr>
            <p:cNvPr id="42" name="TextBox 41">
              <a:extLst>
                <a:ext uri="{FF2B5EF4-FFF2-40B4-BE49-F238E27FC236}">
                  <a16:creationId xmlns:a16="http://schemas.microsoft.com/office/drawing/2014/main" id="{253CDB25-7E17-7B38-A4E6-974FC92E6744}"/>
                </a:ext>
              </a:extLst>
            </p:cNvPr>
            <p:cNvSpPr txBox="1"/>
            <p:nvPr/>
          </p:nvSpPr>
          <p:spPr>
            <a:xfrm>
              <a:off x="373650" y="4864503"/>
              <a:ext cx="1133258" cy="1492716"/>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ashamed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compunctious</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contrite</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culpable</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penitent</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responsible</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rueful</a:t>
              </a:r>
            </a:p>
          </p:txBody>
        </p:sp>
        <p:sp>
          <p:nvSpPr>
            <p:cNvPr id="40" name="TextBox 39">
              <a:extLst>
                <a:ext uri="{FF2B5EF4-FFF2-40B4-BE49-F238E27FC236}">
                  <a16:creationId xmlns:a16="http://schemas.microsoft.com/office/drawing/2014/main" id="{7DE92493-E2B9-3E26-569C-CF6B13FD5C99}"/>
                </a:ext>
              </a:extLst>
            </p:cNvPr>
            <p:cNvSpPr txBox="1"/>
            <p:nvPr/>
          </p:nvSpPr>
          <p:spPr>
            <a:xfrm>
              <a:off x="1621918" y="4864503"/>
              <a:ext cx="1117190" cy="1492716"/>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bitter</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covetous</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desirous</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envious</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envying</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resentful</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wary</a:t>
              </a:r>
            </a:p>
          </p:txBody>
        </p:sp>
        <p:sp>
          <p:nvSpPr>
            <p:cNvPr id="38" name="TextBox 37">
              <a:extLst>
                <a:ext uri="{FF2B5EF4-FFF2-40B4-BE49-F238E27FC236}">
                  <a16:creationId xmlns:a16="http://schemas.microsoft.com/office/drawing/2014/main" id="{CC3C889B-E4A6-0459-1525-6E51C6AE55D0}"/>
                </a:ext>
              </a:extLst>
            </p:cNvPr>
            <p:cNvSpPr txBox="1"/>
            <p:nvPr/>
          </p:nvSpPr>
          <p:spPr>
            <a:xfrm>
              <a:off x="2838338" y="4864503"/>
              <a:ext cx="1132970" cy="1292662"/>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appreciative</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grateful</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gratified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indebted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obliged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relieved</a:t>
              </a:r>
            </a:p>
          </p:txBody>
        </p:sp>
        <p:sp>
          <p:nvSpPr>
            <p:cNvPr id="34" name="TextBox 33">
              <a:extLst>
                <a:ext uri="{FF2B5EF4-FFF2-40B4-BE49-F238E27FC236}">
                  <a16:creationId xmlns:a16="http://schemas.microsoft.com/office/drawing/2014/main" id="{CF790072-E3FB-9411-8338-BE2004CEA3CD}"/>
                </a:ext>
              </a:extLst>
            </p:cNvPr>
            <p:cNvSpPr txBox="1"/>
            <p:nvPr/>
          </p:nvSpPr>
          <p:spPr>
            <a:xfrm>
              <a:off x="5307474" y="4864503"/>
              <a:ext cx="1137053" cy="1492716"/>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affronted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appalled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horrified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repelled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repulsed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revolted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sickened</a:t>
              </a:r>
            </a:p>
          </p:txBody>
        </p:sp>
        <p:sp>
          <p:nvSpPr>
            <p:cNvPr id="32" name="TextBox 31">
              <a:extLst>
                <a:ext uri="{FF2B5EF4-FFF2-40B4-BE49-F238E27FC236}">
                  <a16:creationId xmlns:a16="http://schemas.microsoft.com/office/drawing/2014/main" id="{87268584-92C8-BDCD-621F-18B48994581D}"/>
                </a:ext>
              </a:extLst>
            </p:cNvPr>
            <p:cNvSpPr txBox="1"/>
            <p:nvPr/>
          </p:nvSpPr>
          <p:spPr>
            <a:xfrm>
              <a:off x="6527981" y="4864503"/>
              <a:ext cx="1153647" cy="1292662"/>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activated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encouraged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exhilarated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galvanised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influenced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motivated</a:t>
              </a:r>
            </a:p>
          </p:txBody>
        </p:sp>
        <p:sp>
          <p:nvSpPr>
            <p:cNvPr id="30" name="TextBox 29">
              <a:extLst>
                <a:ext uri="{FF2B5EF4-FFF2-40B4-BE49-F238E27FC236}">
                  <a16:creationId xmlns:a16="http://schemas.microsoft.com/office/drawing/2014/main" id="{9B7BFB34-D22E-6976-307F-19CD6828B9D8}"/>
                </a:ext>
              </a:extLst>
            </p:cNvPr>
            <p:cNvSpPr txBox="1"/>
            <p:nvPr/>
          </p:nvSpPr>
          <p:spPr>
            <a:xfrm>
              <a:off x="7776002" y="4864503"/>
              <a:ext cx="1311343" cy="2092881"/>
            </a:xfrm>
            <a:prstGeom prst="rect">
              <a:avLst/>
            </a:prstGeom>
            <a:noFill/>
          </p:spPr>
          <p:txBody>
            <a:bodyPr wrap="square" lIns="0" rIns="0" rtlCol="0">
              <a:spAutoFit/>
            </a:bodyPr>
            <a:lstStyle/>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ashamed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awkward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chagrined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demeaned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discomposed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humiliated</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self-conscious</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uncomfortable</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uneasy</a:t>
              </a:r>
            </a:p>
            <a:p>
              <a:pPr algn="ctr">
                <a:spcAft>
                  <a:spcPts val="0"/>
                </a:spcAft>
              </a:pPr>
              <a:r>
                <a:rPr lang="en-GB" sz="1300" spc="20" dirty="0">
                  <a:effectLst/>
                  <a:latin typeface="Roboto Condensed" panose="02000000000000000000" pitchFamily="2" charset="0"/>
                  <a:ea typeface="Roboto Condensed" panose="02000000000000000000" pitchFamily="2" charset="0"/>
                  <a:cs typeface="Times New Roman" panose="02020603050405020304" pitchFamily="18" charset="0"/>
                </a:rPr>
                <a:t>unsettled</a:t>
              </a:r>
            </a:p>
          </p:txBody>
        </p:sp>
        <p:sp>
          <p:nvSpPr>
            <p:cNvPr id="28" name="TextBox 27">
              <a:extLst>
                <a:ext uri="{FF2B5EF4-FFF2-40B4-BE49-F238E27FC236}">
                  <a16:creationId xmlns:a16="http://schemas.microsoft.com/office/drawing/2014/main" id="{4A6E3E01-72C8-3B1A-B887-D64C05A79554}"/>
                </a:ext>
              </a:extLst>
            </p:cNvPr>
            <p:cNvSpPr txBox="1"/>
            <p:nvPr/>
          </p:nvSpPr>
          <p:spPr>
            <a:xfrm>
              <a:off x="9172738" y="4864503"/>
              <a:ext cx="1130131" cy="1892826"/>
            </a:xfrm>
            <a:prstGeom prst="rect">
              <a:avLst/>
            </a:prstGeom>
            <a:noFill/>
          </p:spPr>
          <p:txBody>
            <a:bodyPr wrap="square" lIns="0" rIns="0" rtlCol="0">
              <a:spAutoFit/>
            </a:bodyPr>
            <a:lstStyle/>
            <a:p>
              <a:pPr algn="ctr">
                <a:spcAft>
                  <a:spcPts val="0"/>
                </a:spcAft>
              </a:pPr>
              <a:r>
                <a:rPr lang="en-GB" sz="1300" dirty="0">
                  <a:effectLst/>
                  <a:latin typeface="Roboto Condensed" panose="02000000000000000000" pitchFamily="2" charset="0"/>
                  <a:ea typeface="Roboto Condensed" panose="02000000000000000000" pitchFamily="2" charset="0"/>
                  <a:cs typeface="Times New Roman" panose="02020603050405020304" pitchFamily="18" charset="0"/>
                </a:rPr>
                <a:t>absorbed</a:t>
              </a:r>
            </a:p>
            <a:p>
              <a:pPr algn="ctr">
                <a:spcAft>
                  <a:spcPts val="0"/>
                </a:spcAft>
              </a:pPr>
              <a:r>
                <a:rPr lang="en-GB" sz="1300" dirty="0">
                  <a:effectLst/>
                  <a:latin typeface="Roboto Condensed" panose="02000000000000000000" pitchFamily="2" charset="0"/>
                  <a:ea typeface="Roboto Condensed" panose="02000000000000000000" pitchFamily="2" charset="0"/>
                  <a:cs typeface="Times New Roman" panose="02020603050405020304" pitchFamily="18" charset="0"/>
                </a:rPr>
                <a:t>captivated</a:t>
              </a:r>
            </a:p>
            <a:p>
              <a:pPr algn="ctr">
                <a:spcAft>
                  <a:spcPts val="0"/>
                </a:spcAft>
              </a:pPr>
              <a:r>
                <a:rPr lang="en-GB" sz="1300" dirty="0">
                  <a:effectLst/>
                  <a:latin typeface="Roboto Condensed" panose="02000000000000000000" pitchFamily="2" charset="0"/>
                  <a:ea typeface="Roboto Condensed" panose="02000000000000000000" pitchFamily="2" charset="0"/>
                  <a:cs typeface="Times New Roman" panose="02020603050405020304" pitchFamily="18" charset="0"/>
                </a:rPr>
                <a:t>curious</a:t>
              </a:r>
            </a:p>
            <a:p>
              <a:pPr algn="ctr">
                <a:spcAft>
                  <a:spcPts val="0"/>
                </a:spcAft>
              </a:pPr>
              <a:r>
                <a:rPr lang="en-GB" sz="1300" dirty="0">
                  <a:effectLst/>
                  <a:latin typeface="Roboto Condensed" panose="02000000000000000000" pitchFamily="2" charset="0"/>
                  <a:ea typeface="Roboto Condensed" panose="02000000000000000000" pitchFamily="2" charset="0"/>
                  <a:cs typeface="Times New Roman" panose="02020603050405020304" pitchFamily="18" charset="0"/>
                </a:rPr>
                <a:t>engaged</a:t>
              </a:r>
            </a:p>
            <a:p>
              <a:pPr algn="ctr">
                <a:spcAft>
                  <a:spcPts val="0"/>
                </a:spcAft>
              </a:pPr>
              <a:r>
                <a:rPr lang="en-GB" sz="1300" dirty="0">
                  <a:effectLst/>
                  <a:latin typeface="Roboto Condensed" panose="02000000000000000000" pitchFamily="2" charset="0"/>
                  <a:ea typeface="Roboto Condensed" panose="02000000000000000000" pitchFamily="2" charset="0"/>
                  <a:cs typeface="Times New Roman" panose="02020603050405020304" pitchFamily="18" charset="0"/>
                </a:rPr>
                <a:t>enthralled</a:t>
              </a:r>
            </a:p>
            <a:p>
              <a:pPr algn="ctr">
                <a:spcAft>
                  <a:spcPts val="0"/>
                </a:spcAft>
              </a:pPr>
              <a:r>
                <a:rPr lang="en-GB" sz="1300" dirty="0">
                  <a:effectLst/>
                  <a:latin typeface="Roboto Condensed" panose="02000000000000000000" pitchFamily="2" charset="0"/>
                  <a:ea typeface="Roboto Condensed" panose="02000000000000000000" pitchFamily="2" charset="0"/>
                  <a:cs typeface="Times New Roman" panose="02020603050405020304" pitchFamily="18" charset="0"/>
                </a:rPr>
                <a:t>fascinated</a:t>
              </a:r>
            </a:p>
            <a:p>
              <a:pPr algn="ctr">
                <a:spcAft>
                  <a:spcPts val="0"/>
                </a:spcAft>
              </a:pPr>
              <a:r>
                <a:rPr lang="en-GB" sz="1300" dirty="0">
                  <a:effectLst/>
                  <a:latin typeface="Roboto Condensed" panose="02000000000000000000" pitchFamily="2" charset="0"/>
                  <a:ea typeface="Roboto Condensed" panose="02000000000000000000" pitchFamily="2" charset="0"/>
                  <a:cs typeface="Times New Roman" panose="02020603050405020304" pitchFamily="18" charset="0"/>
                </a:rPr>
                <a:t>gripped</a:t>
              </a:r>
            </a:p>
            <a:p>
              <a:pPr algn="ctr">
                <a:spcAft>
                  <a:spcPts val="0"/>
                </a:spcAft>
              </a:pPr>
              <a:r>
                <a:rPr lang="en-GB" sz="1300" dirty="0">
                  <a:effectLst/>
                  <a:latin typeface="Roboto Condensed" panose="02000000000000000000" pitchFamily="2" charset="0"/>
                  <a:ea typeface="Roboto Condensed" panose="02000000000000000000" pitchFamily="2" charset="0"/>
                  <a:cs typeface="Times New Roman" panose="02020603050405020304" pitchFamily="18" charset="0"/>
                </a:rPr>
                <a:t>intrigued</a:t>
              </a:r>
            </a:p>
            <a:p>
              <a:pPr algn="ctr">
                <a:spcAft>
                  <a:spcPts val="0"/>
                </a:spcAft>
              </a:pPr>
              <a:r>
                <a:rPr lang="en-GB" sz="1300" dirty="0">
                  <a:effectLst/>
                  <a:latin typeface="Roboto Condensed" panose="02000000000000000000" pitchFamily="2" charset="0"/>
                  <a:ea typeface="Roboto Condensed" panose="02000000000000000000" pitchFamily="2" charset="0"/>
                  <a:cs typeface="Times New Roman" panose="02020603050405020304" pitchFamily="18" charset="0"/>
                </a:rPr>
                <a:t>riveted</a:t>
              </a:r>
            </a:p>
          </p:txBody>
        </p:sp>
      </p:grpSp>
      <p:grpSp>
        <p:nvGrpSpPr>
          <p:cNvPr id="90" name="Group 89">
            <a:extLst>
              <a:ext uri="{FF2B5EF4-FFF2-40B4-BE49-F238E27FC236}">
                <a16:creationId xmlns:a16="http://schemas.microsoft.com/office/drawing/2014/main" id="{5F914034-6A72-EAE6-C9D1-6C02B6E213DD}"/>
              </a:ext>
            </a:extLst>
          </p:cNvPr>
          <p:cNvGrpSpPr/>
          <p:nvPr/>
        </p:nvGrpSpPr>
        <p:grpSpPr>
          <a:xfrm>
            <a:off x="376391" y="4478671"/>
            <a:ext cx="9936746" cy="462998"/>
            <a:chOff x="376391" y="4478671"/>
            <a:chExt cx="9936746" cy="462998"/>
          </a:xfrm>
        </p:grpSpPr>
        <p:sp>
          <p:nvSpPr>
            <p:cNvPr id="237" name="TextBox 236">
              <a:extLst>
                <a:ext uri="{FF2B5EF4-FFF2-40B4-BE49-F238E27FC236}">
                  <a16:creationId xmlns:a16="http://schemas.microsoft.com/office/drawing/2014/main" id="{673B7125-6432-E48B-79F6-6099DDC642DD}"/>
                </a:ext>
              </a:extLst>
            </p:cNvPr>
            <p:cNvSpPr txBox="1"/>
            <p:nvPr/>
          </p:nvSpPr>
          <p:spPr>
            <a:xfrm>
              <a:off x="4081153" y="4478671"/>
              <a:ext cx="1129665"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shocked</a:t>
              </a:r>
            </a:p>
          </p:txBody>
        </p:sp>
        <p:sp>
          <p:nvSpPr>
            <p:cNvPr id="43" name="TextBox 42">
              <a:extLst>
                <a:ext uri="{FF2B5EF4-FFF2-40B4-BE49-F238E27FC236}">
                  <a16:creationId xmlns:a16="http://schemas.microsoft.com/office/drawing/2014/main" id="{166E74C7-0102-599F-38AA-90E203DB8FCF}"/>
                </a:ext>
              </a:extLst>
            </p:cNvPr>
            <p:cNvSpPr txBox="1"/>
            <p:nvPr/>
          </p:nvSpPr>
          <p:spPr>
            <a:xfrm>
              <a:off x="376391" y="4478671"/>
              <a:ext cx="1135544"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guilty</a:t>
              </a:r>
            </a:p>
          </p:txBody>
        </p:sp>
        <p:sp>
          <p:nvSpPr>
            <p:cNvPr id="41" name="TextBox 40">
              <a:extLst>
                <a:ext uri="{FF2B5EF4-FFF2-40B4-BE49-F238E27FC236}">
                  <a16:creationId xmlns:a16="http://schemas.microsoft.com/office/drawing/2014/main" id="{9C954172-F327-6102-CC9B-F34E7B9889C9}"/>
                </a:ext>
              </a:extLst>
            </p:cNvPr>
            <p:cNvSpPr txBox="1"/>
            <p:nvPr/>
          </p:nvSpPr>
          <p:spPr>
            <a:xfrm>
              <a:off x="1613662" y="4478671"/>
              <a:ext cx="1130472"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jealous</a:t>
              </a:r>
            </a:p>
          </p:txBody>
        </p:sp>
        <p:sp>
          <p:nvSpPr>
            <p:cNvPr id="39" name="TextBox 38">
              <a:extLst>
                <a:ext uri="{FF2B5EF4-FFF2-40B4-BE49-F238E27FC236}">
                  <a16:creationId xmlns:a16="http://schemas.microsoft.com/office/drawing/2014/main" id="{23814946-5FC9-8817-ACAF-19DC234F9C11}"/>
                </a:ext>
              </a:extLst>
            </p:cNvPr>
            <p:cNvSpPr txBox="1"/>
            <p:nvPr/>
          </p:nvSpPr>
          <p:spPr>
            <a:xfrm>
              <a:off x="2840792" y="4478671"/>
              <a:ext cx="1146517"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thankful</a:t>
              </a:r>
            </a:p>
          </p:txBody>
        </p:sp>
        <p:sp>
          <p:nvSpPr>
            <p:cNvPr id="35" name="TextBox 34">
              <a:extLst>
                <a:ext uri="{FF2B5EF4-FFF2-40B4-BE49-F238E27FC236}">
                  <a16:creationId xmlns:a16="http://schemas.microsoft.com/office/drawing/2014/main" id="{6B5E36C3-A855-5D74-4618-A7088184EA5D}"/>
                </a:ext>
              </a:extLst>
            </p:cNvPr>
            <p:cNvSpPr txBox="1"/>
            <p:nvPr/>
          </p:nvSpPr>
          <p:spPr>
            <a:xfrm>
              <a:off x="5313266" y="4478671"/>
              <a:ext cx="1125015"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disgusted</a:t>
              </a:r>
            </a:p>
          </p:txBody>
        </p:sp>
        <p:sp>
          <p:nvSpPr>
            <p:cNvPr id="33" name="TextBox 32">
              <a:extLst>
                <a:ext uri="{FF2B5EF4-FFF2-40B4-BE49-F238E27FC236}">
                  <a16:creationId xmlns:a16="http://schemas.microsoft.com/office/drawing/2014/main" id="{6ECE7B57-BECB-9BE5-AE59-7844AD5D258C}"/>
                </a:ext>
              </a:extLst>
            </p:cNvPr>
            <p:cNvSpPr txBox="1"/>
            <p:nvPr/>
          </p:nvSpPr>
          <p:spPr>
            <a:xfrm>
              <a:off x="6534939" y="4478671"/>
              <a:ext cx="1140279"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inspired</a:t>
              </a:r>
            </a:p>
          </p:txBody>
        </p:sp>
        <p:sp>
          <p:nvSpPr>
            <p:cNvPr id="31" name="TextBox 30">
              <a:extLst>
                <a:ext uri="{FF2B5EF4-FFF2-40B4-BE49-F238E27FC236}">
                  <a16:creationId xmlns:a16="http://schemas.microsoft.com/office/drawing/2014/main" id="{DBAFF25B-F7D9-FB41-4829-70E1B73F9709}"/>
                </a:ext>
              </a:extLst>
            </p:cNvPr>
            <p:cNvSpPr txBox="1"/>
            <p:nvPr/>
          </p:nvSpPr>
          <p:spPr>
            <a:xfrm>
              <a:off x="7778286" y="4478671"/>
              <a:ext cx="1311345"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embarrassed</a:t>
              </a:r>
            </a:p>
          </p:txBody>
        </p:sp>
        <p:sp>
          <p:nvSpPr>
            <p:cNvPr id="29" name="TextBox 28">
              <a:extLst>
                <a:ext uri="{FF2B5EF4-FFF2-40B4-BE49-F238E27FC236}">
                  <a16:creationId xmlns:a16="http://schemas.microsoft.com/office/drawing/2014/main" id="{50A51AA8-DD37-0338-89DB-9203DB178C63}"/>
                </a:ext>
              </a:extLst>
            </p:cNvPr>
            <p:cNvSpPr txBox="1"/>
            <p:nvPr/>
          </p:nvSpPr>
          <p:spPr>
            <a:xfrm>
              <a:off x="9177597" y="4478671"/>
              <a:ext cx="1135540" cy="462998"/>
            </a:xfrm>
            <a:prstGeom prst="rect">
              <a:avLst/>
            </a:prstGeom>
            <a:noFill/>
          </p:spPr>
          <p:txBody>
            <a:bodyPr wrap="square" lIns="0" tIns="108000" rIns="0" rtlCol="0">
              <a:spAutoFit/>
            </a:bodyPr>
            <a:lstStyle/>
            <a:p>
              <a:pPr algn="ctr"/>
              <a:r>
                <a:rPr lang="en-US" sz="1900" spc="0" baseline="0" dirty="0">
                  <a:solidFill>
                    <a:srgbClr val="323232"/>
                  </a:solidFill>
                  <a:latin typeface="Londrina Solid" pitchFamily="2" charset="77"/>
                  <a:sym typeface="LondrinaSolid-Regular"/>
                  <a:rtl val="0"/>
                </a:rPr>
                <a:t>interested</a:t>
              </a:r>
            </a:p>
          </p:txBody>
        </p:sp>
      </p:grpSp>
      <p:sp>
        <p:nvSpPr>
          <p:cNvPr id="2" name="TextBox 1">
            <a:extLst>
              <a:ext uri="{FF2B5EF4-FFF2-40B4-BE49-F238E27FC236}">
                <a16:creationId xmlns:a16="http://schemas.microsoft.com/office/drawing/2014/main" id="{EB7E96D5-A02F-5794-5401-7C561707179A}"/>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spTree>
    <p:extLst>
      <p:ext uri="{BB962C8B-B14F-4D97-AF65-F5344CB8AC3E}">
        <p14:creationId xmlns:p14="http://schemas.microsoft.com/office/powerpoint/2010/main" val="33731119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alpha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402555E-BDB9-3725-3C92-210BB0E085C8}"/>
              </a:ext>
            </a:extLst>
          </p:cNvPr>
          <p:cNvGrpSpPr/>
          <p:nvPr/>
        </p:nvGrpSpPr>
        <p:grpSpPr>
          <a:xfrm>
            <a:off x="358106" y="1761013"/>
            <a:ext cx="9975600" cy="5798662"/>
            <a:chOff x="358106" y="1761013"/>
            <a:chExt cx="9975600" cy="5798662"/>
          </a:xfrm>
        </p:grpSpPr>
        <p:sp>
          <p:nvSpPr>
            <p:cNvPr id="3" name="Freeform 2">
              <a:extLst>
                <a:ext uri="{FF2B5EF4-FFF2-40B4-BE49-F238E27FC236}">
                  <a16:creationId xmlns:a16="http://schemas.microsoft.com/office/drawing/2014/main" id="{1EB98649-A934-289F-CDAB-DD2D43E3EFF9}"/>
                </a:ext>
              </a:extLst>
            </p:cNvPr>
            <p:cNvSpPr/>
            <p:nvPr/>
          </p:nvSpPr>
          <p:spPr>
            <a:xfrm>
              <a:off x="3149229" y="6784978"/>
              <a:ext cx="34012" cy="12989"/>
            </a:xfrm>
            <a:custGeom>
              <a:avLst/>
              <a:gdLst>
                <a:gd name="connsiteX0" fmla="*/ 20763 w 25538"/>
                <a:gd name="connsiteY0" fmla="*/ 1868 h 9753"/>
                <a:gd name="connsiteX1" fmla="*/ 17857 w 25538"/>
                <a:gd name="connsiteY1" fmla="*/ 1107 h 9753"/>
                <a:gd name="connsiteX2" fmla="*/ 8859 w 25538"/>
                <a:gd name="connsiteY2" fmla="*/ 0 h 9753"/>
                <a:gd name="connsiteX3" fmla="*/ 4291 w 25538"/>
                <a:gd name="connsiteY3" fmla="*/ 208 h 9753"/>
                <a:gd name="connsiteX4" fmla="*/ 0 w 25538"/>
                <a:gd name="connsiteY4" fmla="*/ 1453 h 9753"/>
                <a:gd name="connsiteX5" fmla="*/ 1592 w 25538"/>
                <a:gd name="connsiteY5" fmla="*/ 2905 h 9753"/>
                <a:gd name="connsiteX6" fmla="*/ 3322 w 25538"/>
                <a:gd name="connsiteY6" fmla="*/ 6364 h 9753"/>
                <a:gd name="connsiteX7" fmla="*/ 4637 w 25538"/>
                <a:gd name="connsiteY7" fmla="*/ 7817 h 9753"/>
                <a:gd name="connsiteX8" fmla="*/ 6990 w 25538"/>
                <a:gd name="connsiteY8" fmla="*/ 8785 h 9753"/>
                <a:gd name="connsiteX9" fmla="*/ 9344 w 25538"/>
                <a:gd name="connsiteY9" fmla="*/ 8716 h 9753"/>
                <a:gd name="connsiteX10" fmla="*/ 16749 w 25538"/>
                <a:gd name="connsiteY10" fmla="*/ 7263 h 9753"/>
                <a:gd name="connsiteX11" fmla="*/ 17857 w 25538"/>
                <a:gd name="connsiteY11" fmla="*/ 7332 h 9753"/>
                <a:gd name="connsiteX12" fmla="*/ 18964 w 25538"/>
                <a:gd name="connsiteY12" fmla="*/ 8093 h 9753"/>
                <a:gd name="connsiteX13" fmla="*/ 19933 w 25538"/>
                <a:gd name="connsiteY13" fmla="*/ 9269 h 9753"/>
                <a:gd name="connsiteX14" fmla="*/ 21248 w 25538"/>
                <a:gd name="connsiteY14" fmla="*/ 9754 h 9753"/>
                <a:gd name="connsiteX15" fmla="*/ 23463 w 25538"/>
                <a:gd name="connsiteY15" fmla="*/ 8439 h 9753"/>
                <a:gd name="connsiteX16" fmla="*/ 25539 w 25538"/>
                <a:gd name="connsiteY16" fmla="*/ 5672 h 9753"/>
                <a:gd name="connsiteX17" fmla="*/ 24016 w 25538"/>
                <a:gd name="connsiteY17" fmla="*/ 3459 h 9753"/>
                <a:gd name="connsiteX18" fmla="*/ 20763 w 25538"/>
                <a:gd name="connsiteY18" fmla="*/ 1868 h 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538" h="9753">
                  <a:moveTo>
                    <a:pt x="20763" y="1868"/>
                  </a:moveTo>
                  <a:lnTo>
                    <a:pt x="17857" y="1107"/>
                  </a:lnTo>
                  <a:lnTo>
                    <a:pt x="8859" y="0"/>
                  </a:lnTo>
                  <a:lnTo>
                    <a:pt x="4291" y="208"/>
                  </a:lnTo>
                  <a:lnTo>
                    <a:pt x="0" y="1453"/>
                  </a:lnTo>
                  <a:lnTo>
                    <a:pt x="1592" y="2905"/>
                  </a:lnTo>
                  <a:lnTo>
                    <a:pt x="3322" y="6364"/>
                  </a:lnTo>
                  <a:lnTo>
                    <a:pt x="4637" y="7817"/>
                  </a:lnTo>
                  <a:lnTo>
                    <a:pt x="6990" y="8785"/>
                  </a:lnTo>
                  <a:lnTo>
                    <a:pt x="9344" y="8716"/>
                  </a:lnTo>
                  <a:lnTo>
                    <a:pt x="16749" y="7263"/>
                  </a:lnTo>
                  <a:lnTo>
                    <a:pt x="17857" y="7332"/>
                  </a:lnTo>
                  <a:lnTo>
                    <a:pt x="18964" y="8093"/>
                  </a:lnTo>
                  <a:lnTo>
                    <a:pt x="19933" y="9269"/>
                  </a:lnTo>
                  <a:lnTo>
                    <a:pt x="21248" y="9754"/>
                  </a:lnTo>
                  <a:lnTo>
                    <a:pt x="23463" y="8439"/>
                  </a:lnTo>
                  <a:lnTo>
                    <a:pt x="25539" y="5672"/>
                  </a:lnTo>
                  <a:lnTo>
                    <a:pt x="24016" y="3459"/>
                  </a:lnTo>
                  <a:lnTo>
                    <a:pt x="20763" y="1868"/>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 name="Freeform 3">
              <a:extLst>
                <a:ext uri="{FF2B5EF4-FFF2-40B4-BE49-F238E27FC236}">
                  <a16:creationId xmlns:a16="http://schemas.microsoft.com/office/drawing/2014/main" id="{0671FA1A-7279-6E02-E494-A357C8FC739F}"/>
                </a:ext>
              </a:extLst>
            </p:cNvPr>
            <p:cNvSpPr/>
            <p:nvPr/>
          </p:nvSpPr>
          <p:spPr>
            <a:xfrm>
              <a:off x="3169692" y="6809116"/>
              <a:ext cx="7281" cy="5896"/>
            </a:xfrm>
            <a:custGeom>
              <a:avLst/>
              <a:gdLst>
                <a:gd name="connsiteX0" fmla="*/ 3184 w 5467"/>
                <a:gd name="connsiteY0" fmla="*/ 0 h 4427"/>
                <a:gd name="connsiteX1" fmla="*/ 1592 w 5467"/>
                <a:gd name="connsiteY1" fmla="*/ 1176 h 4427"/>
                <a:gd name="connsiteX2" fmla="*/ 0 w 5467"/>
                <a:gd name="connsiteY2" fmla="*/ 2698 h 4427"/>
                <a:gd name="connsiteX3" fmla="*/ 1938 w 5467"/>
                <a:gd name="connsiteY3" fmla="*/ 3736 h 4427"/>
                <a:gd name="connsiteX4" fmla="*/ 3876 w 5467"/>
                <a:gd name="connsiteY4" fmla="*/ 4427 h 4427"/>
                <a:gd name="connsiteX5" fmla="*/ 5260 w 5467"/>
                <a:gd name="connsiteY5" fmla="*/ 4219 h 4427"/>
                <a:gd name="connsiteX6" fmla="*/ 5468 w 5467"/>
                <a:gd name="connsiteY6" fmla="*/ 2559 h 4427"/>
                <a:gd name="connsiteX7" fmla="*/ 4499 w 5467"/>
                <a:gd name="connsiteY7" fmla="*/ 208 h 4427"/>
                <a:gd name="connsiteX8" fmla="*/ 3184 w 5467"/>
                <a:gd name="connsiteY8" fmla="*/ 0 h 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7" h="4427">
                  <a:moveTo>
                    <a:pt x="3184" y="0"/>
                  </a:moveTo>
                  <a:lnTo>
                    <a:pt x="1592" y="1176"/>
                  </a:lnTo>
                  <a:lnTo>
                    <a:pt x="0" y="2698"/>
                  </a:lnTo>
                  <a:lnTo>
                    <a:pt x="1938" y="3736"/>
                  </a:lnTo>
                  <a:lnTo>
                    <a:pt x="3876" y="4427"/>
                  </a:lnTo>
                  <a:lnTo>
                    <a:pt x="5260" y="4219"/>
                  </a:lnTo>
                  <a:lnTo>
                    <a:pt x="5468" y="2559"/>
                  </a:lnTo>
                  <a:lnTo>
                    <a:pt x="4499" y="208"/>
                  </a:lnTo>
                  <a:lnTo>
                    <a:pt x="3184" y="0"/>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 name="Freeform 4">
              <a:extLst>
                <a:ext uri="{FF2B5EF4-FFF2-40B4-BE49-F238E27FC236}">
                  <a16:creationId xmlns:a16="http://schemas.microsoft.com/office/drawing/2014/main" id="{EAE67A10-3718-3F76-FE46-2368E6FD4302}"/>
                </a:ext>
              </a:extLst>
            </p:cNvPr>
            <p:cNvSpPr/>
            <p:nvPr/>
          </p:nvSpPr>
          <p:spPr>
            <a:xfrm>
              <a:off x="3163423" y="6816209"/>
              <a:ext cx="7742" cy="2947"/>
            </a:xfrm>
            <a:custGeom>
              <a:avLst/>
              <a:gdLst>
                <a:gd name="connsiteX0" fmla="*/ 0 w 5813"/>
                <a:gd name="connsiteY0" fmla="*/ 277 h 2213"/>
                <a:gd name="connsiteX1" fmla="*/ 208 w 5813"/>
                <a:gd name="connsiteY1" fmla="*/ 1107 h 2213"/>
                <a:gd name="connsiteX2" fmla="*/ 4429 w 5813"/>
                <a:gd name="connsiteY2" fmla="*/ 2214 h 2213"/>
                <a:gd name="connsiteX3" fmla="*/ 5122 w 5813"/>
                <a:gd name="connsiteY3" fmla="*/ 1660 h 2213"/>
                <a:gd name="connsiteX4" fmla="*/ 5468 w 5813"/>
                <a:gd name="connsiteY4" fmla="*/ 1384 h 2213"/>
                <a:gd name="connsiteX5" fmla="*/ 5814 w 5813"/>
                <a:gd name="connsiteY5" fmla="*/ 969 h 2213"/>
                <a:gd name="connsiteX6" fmla="*/ 2353 w 5813"/>
                <a:gd name="connsiteY6" fmla="*/ 0 h 2213"/>
                <a:gd name="connsiteX7" fmla="*/ 0 w 5813"/>
                <a:gd name="connsiteY7" fmla="*/ 277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3" h="2213">
                  <a:moveTo>
                    <a:pt x="0" y="277"/>
                  </a:moveTo>
                  <a:lnTo>
                    <a:pt x="208" y="1107"/>
                  </a:lnTo>
                  <a:lnTo>
                    <a:pt x="4429" y="2214"/>
                  </a:lnTo>
                  <a:lnTo>
                    <a:pt x="5122" y="1660"/>
                  </a:lnTo>
                  <a:lnTo>
                    <a:pt x="5468" y="1384"/>
                  </a:lnTo>
                  <a:lnTo>
                    <a:pt x="5814" y="969"/>
                  </a:lnTo>
                  <a:lnTo>
                    <a:pt x="2353" y="0"/>
                  </a:lnTo>
                  <a:lnTo>
                    <a:pt x="0" y="277"/>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6" name="Freeform 5">
              <a:extLst>
                <a:ext uri="{FF2B5EF4-FFF2-40B4-BE49-F238E27FC236}">
                  <a16:creationId xmlns:a16="http://schemas.microsoft.com/office/drawing/2014/main" id="{94D38E8F-A496-45DC-6C45-8193F4E6C473}"/>
                </a:ext>
              </a:extLst>
            </p:cNvPr>
            <p:cNvSpPr/>
            <p:nvPr/>
          </p:nvSpPr>
          <p:spPr>
            <a:xfrm>
              <a:off x="3195686" y="6793916"/>
              <a:ext cx="5161" cy="3408"/>
            </a:xfrm>
            <a:custGeom>
              <a:avLst/>
              <a:gdLst>
                <a:gd name="connsiteX0" fmla="*/ 415 w 3875"/>
                <a:gd name="connsiteY0" fmla="*/ 553 h 2559"/>
                <a:gd name="connsiteX1" fmla="*/ 0 w 3875"/>
                <a:gd name="connsiteY1" fmla="*/ 1591 h 2559"/>
                <a:gd name="connsiteX2" fmla="*/ 1453 w 3875"/>
                <a:gd name="connsiteY2" fmla="*/ 2559 h 2559"/>
                <a:gd name="connsiteX3" fmla="*/ 2146 w 3875"/>
                <a:gd name="connsiteY3" fmla="*/ 2144 h 2559"/>
                <a:gd name="connsiteX4" fmla="*/ 2838 w 3875"/>
                <a:gd name="connsiteY4" fmla="*/ 1591 h 2559"/>
                <a:gd name="connsiteX5" fmla="*/ 3391 w 3875"/>
                <a:gd name="connsiteY5" fmla="*/ 968 h 2559"/>
                <a:gd name="connsiteX6" fmla="*/ 3876 w 3875"/>
                <a:gd name="connsiteY6" fmla="*/ 346 h 2559"/>
                <a:gd name="connsiteX7" fmla="*/ 1938 w 3875"/>
                <a:gd name="connsiteY7" fmla="*/ 0 h 2559"/>
                <a:gd name="connsiteX8" fmla="*/ 415 w 3875"/>
                <a:gd name="connsiteY8" fmla="*/ 553 h 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5" h="2559">
                  <a:moveTo>
                    <a:pt x="415" y="553"/>
                  </a:moveTo>
                  <a:lnTo>
                    <a:pt x="0" y="1591"/>
                  </a:lnTo>
                  <a:lnTo>
                    <a:pt x="1453" y="2559"/>
                  </a:lnTo>
                  <a:lnTo>
                    <a:pt x="2146" y="2144"/>
                  </a:lnTo>
                  <a:lnTo>
                    <a:pt x="2838" y="1591"/>
                  </a:lnTo>
                  <a:lnTo>
                    <a:pt x="3391" y="968"/>
                  </a:lnTo>
                  <a:lnTo>
                    <a:pt x="3876" y="346"/>
                  </a:lnTo>
                  <a:lnTo>
                    <a:pt x="1938" y="0"/>
                  </a:lnTo>
                  <a:lnTo>
                    <a:pt x="415" y="553"/>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7" name="Freeform 6">
              <a:extLst>
                <a:ext uri="{FF2B5EF4-FFF2-40B4-BE49-F238E27FC236}">
                  <a16:creationId xmlns:a16="http://schemas.microsoft.com/office/drawing/2014/main" id="{99CB79F2-D7A7-F362-0152-E700778CB0CA}"/>
                </a:ext>
              </a:extLst>
            </p:cNvPr>
            <p:cNvSpPr/>
            <p:nvPr/>
          </p:nvSpPr>
          <p:spPr>
            <a:xfrm>
              <a:off x="3102587" y="6783320"/>
              <a:ext cx="53831" cy="26716"/>
            </a:xfrm>
            <a:custGeom>
              <a:avLst/>
              <a:gdLst>
                <a:gd name="connsiteX0" fmla="*/ 39104 w 40419"/>
                <a:gd name="connsiteY0" fmla="*/ 15495 h 20060"/>
                <a:gd name="connsiteX1" fmla="*/ 37512 w 40419"/>
                <a:gd name="connsiteY1" fmla="*/ 13973 h 20060"/>
                <a:gd name="connsiteX2" fmla="*/ 35851 w 40419"/>
                <a:gd name="connsiteY2" fmla="*/ 12659 h 20060"/>
                <a:gd name="connsiteX3" fmla="*/ 34606 w 40419"/>
                <a:gd name="connsiteY3" fmla="*/ 11414 h 20060"/>
                <a:gd name="connsiteX4" fmla="*/ 34467 w 40419"/>
                <a:gd name="connsiteY4" fmla="*/ 10930 h 20060"/>
                <a:gd name="connsiteX5" fmla="*/ 34606 w 40419"/>
                <a:gd name="connsiteY5" fmla="*/ 10307 h 20060"/>
                <a:gd name="connsiteX6" fmla="*/ 34467 w 40419"/>
                <a:gd name="connsiteY6" fmla="*/ 9546 h 20060"/>
                <a:gd name="connsiteX7" fmla="*/ 33637 w 40419"/>
                <a:gd name="connsiteY7" fmla="*/ 8508 h 20060"/>
                <a:gd name="connsiteX8" fmla="*/ 32529 w 40419"/>
                <a:gd name="connsiteY8" fmla="*/ 8232 h 20060"/>
                <a:gd name="connsiteX9" fmla="*/ 29692 w 40419"/>
                <a:gd name="connsiteY9" fmla="*/ 8232 h 20060"/>
                <a:gd name="connsiteX10" fmla="*/ 28861 w 40419"/>
                <a:gd name="connsiteY10" fmla="*/ 7678 h 20060"/>
                <a:gd name="connsiteX11" fmla="*/ 29622 w 40419"/>
                <a:gd name="connsiteY11" fmla="*/ 6018 h 20060"/>
                <a:gd name="connsiteX12" fmla="*/ 31699 w 40419"/>
                <a:gd name="connsiteY12" fmla="*/ 4635 h 20060"/>
                <a:gd name="connsiteX13" fmla="*/ 32529 w 40419"/>
                <a:gd name="connsiteY13" fmla="*/ 3320 h 20060"/>
                <a:gd name="connsiteX14" fmla="*/ 29761 w 40419"/>
                <a:gd name="connsiteY14" fmla="*/ 2075 h 20060"/>
                <a:gd name="connsiteX15" fmla="*/ 27200 w 40419"/>
                <a:gd name="connsiteY15" fmla="*/ 2006 h 20060"/>
                <a:gd name="connsiteX16" fmla="*/ 21594 w 40419"/>
                <a:gd name="connsiteY16" fmla="*/ 2974 h 20060"/>
                <a:gd name="connsiteX17" fmla="*/ 18825 w 40419"/>
                <a:gd name="connsiteY17" fmla="*/ 3113 h 20060"/>
                <a:gd name="connsiteX18" fmla="*/ 10451 w 40419"/>
                <a:gd name="connsiteY18" fmla="*/ 2006 h 20060"/>
                <a:gd name="connsiteX19" fmla="*/ 2215 w 40419"/>
                <a:gd name="connsiteY19" fmla="*/ 0 h 20060"/>
                <a:gd name="connsiteX20" fmla="*/ 1661 w 40419"/>
                <a:gd name="connsiteY20" fmla="*/ 3735 h 20060"/>
                <a:gd name="connsiteX21" fmla="*/ 1177 w 40419"/>
                <a:gd name="connsiteY21" fmla="*/ 5326 h 20060"/>
                <a:gd name="connsiteX22" fmla="*/ 0 w 40419"/>
                <a:gd name="connsiteY22" fmla="*/ 6710 h 20060"/>
                <a:gd name="connsiteX23" fmla="*/ 830 w 40419"/>
                <a:gd name="connsiteY23" fmla="*/ 7332 h 20060"/>
                <a:gd name="connsiteX24" fmla="*/ 2353 w 40419"/>
                <a:gd name="connsiteY24" fmla="*/ 8785 h 20060"/>
                <a:gd name="connsiteX25" fmla="*/ 3115 w 40419"/>
                <a:gd name="connsiteY25" fmla="*/ 9338 h 20060"/>
                <a:gd name="connsiteX26" fmla="*/ 3876 w 40419"/>
                <a:gd name="connsiteY26" fmla="*/ 9407 h 20060"/>
                <a:gd name="connsiteX27" fmla="*/ 5398 w 40419"/>
                <a:gd name="connsiteY27" fmla="*/ 9062 h 20060"/>
                <a:gd name="connsiteX28" fmla="*/ 6021 w 40419"/>
                <a:gd name="connsiteY28" fmla="*/ 9131 h 20060"/>
                <a:gd name="connsiteX29" fmla="*/ 6437 w 40419"/>
                <a:gd name="connsiteY29" fmla="*/ 9615 h 20060"/>
                <a:gd name="connsiteX30" fmla="*/ 6575 w 40419"/>
                <a:gd name="connsiteY30" fmla="*/ 10238 h 20060"/>
                <a:gd name="connsiteX31" fmla="*/ 6713 w 40419"/>
                <a:gd name="connsiteY31" fmla="*/ 10860 h 20060"/>
                <a:gd name="connsiteX32" fmla="*/ 6921 w 40419"/>
                <a:gd name="connsiteY32" fmla="*/ 11206 h 20060"/>
                <a:gd name="connsiteX33" fmla="*/ 11351 w 40419"/>
                <a:gd name="connsiteY33" fmla="*/ 14388 h 20060"/>
                <a:gd name="connsiteX34" fmla="*/ 13773 w 40419"/>
                <a:gd name="connsiteY34" fmla="*/ 15495 h 20060"/>
                <a:gd name="connsiteX35" fmla="*/ 16749 w 40419"/>
                <a:gd name="connsiteY35" fmla="*/ 15910 h 20060"/>
                <a:gd name="connsiteX36" fmla="*/ 15088 w 40419"/>
                <a:gd name="connsiteY36" fmla="*/ 13904 h 20060"/>
                <a:gd name="connsiteX37" fmla="*/ 13565 w 40419"/>
                <a:gd name="connsiteY37" fmla="*/ 11414 h 20060"/>
                <a:gd name="connsiteX38" fmla="*/ 13289 w 40419"/>
                <a:gd name="connsiteY38" fmla="*/ 9200 h 20060"/>
                <a:gd name="connsiteX39" fmla="*/ 15434 w 40419"/>
                <a:gd name="connsiteY39" fmla="*/ 7747 h 20060"/>
                <a:gd name="connsiteX40" fmla="*/ 17372 w 40419"/>
                <a:gd name="connsiteY40" fmla="*/ 7955 h 20060"/>
                <a:gd name="connsiteX41" fmla="*/ 18964 w 40419"/>
                <a:gd name="connsiteY41" fmla="*/ 8923 h 20060"/>
                <a:gd name="connsiteX42" fmla="*/ 20694 w 40419"/>
                <a:gd name="connsiteY42" fmla="*/ 9823 h 20060"/>
                <a:gd name="connsiteX43" fmla="*/ 22840 w 40419"/>
                <a:gd name="connsiteY43" fmla="*/ 9684 h 20060"/>
                <a:gd name="connsiteX44" fmla="*/ 22632 w 40419"/>
                <a:gd name="connsiteY44" fmla="*/ 13696 h 20060"/>
                <a:gd name="connsiteX45" fmla="*/ 26162 w 40419"/>
                <a:gd name="connsiteY45" fmla="*/ 15564 h 20060"/>
                <a:gd name="connsiteX46" fmla="*/ 31214 w 40419"/>
                <a:gd name="connsiteY46" fmla="*/ 16463 h 20060"/>
                <a:gd name="connsiteX47" fmla="*/ 35505 w 40419"/>
                <a:gd name="connsiteY47" fmla="*/ 17639 h 20060"/>
                <a:gd name="connsiteX48" fmla="*/ 39173 w 40419"/>
                <a:gd name="connsiteY48" fmla="*/ 20060 h 20060"/>
                <a:gd name="connsiteX49" fmla="*/ 40419 w 40419"/>
                <a:gd name="connsiteY49" fmla="*/ 19922 h 20060"/>
                <a:gd name="connsiteX50" fmla="*/ 40073 w 40419"/>
                <a:gd name="connsiteY50" fmla="*/ 17086 h 20060"/>
                <a:gd name="connsiteX51" fmla="*/ 39104 w 40419"/>
                <a:gd name="connsiteY51" fmla="*/ 15495 h 2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0419" h="20060">
                  <a:moveTo>
                    <a:pt x="39104" y="15495"/>
                  </a:moveTo>
                  <a:lnTo>
                    <a:pt x="37512" y="13973"/>
                  </a:lnTo>
                  <a:lnTo>
                    <a:pt x="35851" y="12659"/>
                  </a:lnTo>
                  <a:lnTo>
                    <a:pt x="34606" y="11414"/>
                  </a:lnTo>
                  <a:lnTo>
                    <a:pt x="34467" y="10930"/>
                  </a:lnTo>
                  <a:lnTo>
                    <a:pt x="34606" y="10307"/>
                  </a:lnTo>
                  <a:lnTo>
                    <a:pt x="34467" y="9546"/>
                  </a:lnTo>
                  <a:lnTo>
                    <a:pt x="33637" y="8508"/>
                  </a:lnTo>
                  <a:lnTo>
                    <a:pt x="32529" y="8232"/>
                  </a:lnTo>
                  <a:lnTo>
                    <a:pt x="29692" y="8232"/>
                  </a:lnTo>
                  <a:lnTo>
                    <a:pt x="28861" y="7678"/>
                  </a:lnTo>
                  <a:lnTo>
                    <a:pt x="29622" y="6018"/>
                  </a:lnTo>
                  <a:lnTo>
                    <a:pt x="31699" y="4635"/>
                  </a:lnTo>
                  <a:lnTo>
                    <a:pt x="32529" y="3320"/>
                  </a:lnTo>
                  <a:lnTo>
                    <a:pt x="29761" y="2075"/>
                  </a:lnTo>
                  <a:lnTo>
                    <a:pt x="27200" y="2006"/>
                  </a:lnTo>
                  <a:lnTo>
                    <a:pt x="21594" y="2974"/>
                  </a:lnTo>
                  <a:lnTo>
                    <a:pt x="18825" y="3113"/>
                  </a:lnTo>
                  <a:lnTo>
                    <a:pt x="10451" y="2006"/>
                  </a:lnTo>
                  <a:lnTo>
                    <a:pt x="2215" y="0"/>
                  </a:lnTo>
                  <a:lnTo>
                    <a:pt x="1661" y="3735"/>
                  </a:lnTo>
                  <a:lnTo>
                    <a:pt x="1177" y="5326"/>
                  </a:lnTo>
                  <a:lnTo>
                    <a:pt x="0" y="6710"/>
                  </a:lnTo>
                  <a:lnTo>
                    <a:pt x="830" y="7332"/>
                  </a:lnTo>
                  <a:lnTo>
                    <a:pt x="2353" y="8785"/>
                  </a:lnTo>
                  <a:lnTo>
                    <a:pt x="3115" y="9338"/>
                  </a:lnTo>
                  <a:lnTo>
                    <a:pt x="3876" y="9407"/>
                  </a:lnTo>
                  <a:lnTo>
                    <a:pt x="5398" y="9062"/>
                  </a:lnTo>
                  <a:lnTo>
                    <a:pt x="6021" y="9131"/>
                  </a:lnTo>
                  <a:lnTo>
                    <a:pt x="6437" y="9615"/>
                  </a:lnTo>
                  <a:lnTo>
                    <a:pt x="6575" y="10238"/>
                  </a:lnTo>
                  <a:lnTo>
                    <a:pt x="6713" y="10860"/>
                  </a:lnTo>
                  <a:lnTo>
                    <a:pt x="6921" y="11206"/>
                  </a:lnTo>
                  <a:lnTo>
                    <a:pt x="11351" y="14388"/>
                  </a:lnTo>
                  <a:lnTo>
                    <a:pt x="13773" y="15495"/>
                  </a:lnTo>
                  <a:lnTo>
                    <a:pt x="16749" y="15910"/>
                  </a:lnTo>
                  <a:lnTo>
                    <a:pt x="15088" y="13904"/>
                  </a:lnTo>
                  <a:lnTo>
                    <a:pt x="13565" y="11414"/>
                  </a:lnTo>
                  <a:lnTo>
                    <a:pt x="13289" y="9200"/>
                  </a:lnTo>
                  <a:lnTo>
                    <a:pt x="15434" y="7747"/>
                  </a:lnTo>
                  <a:lnTo>
                    <a:pt x="17372" y="7955"/>
                  </a:lnTo>
                  <a:lnTo>
                    <a:pt x="18964" y="8923"/>
                  </a:lnTo>
                  <a:lnTo>
                    <a:pt x="20694" y="9823"/>
                  </a:lnTo>
                  <a:lnTo>
                    <a:pt x="22840" y="9684"/>
                  </a:lnTo>
                  <a:lnTo>
                    <a:pt x="22632" y="13696"/>
                  </a:lnTo>
                  <a:lnTo>
                    <a:pt x="26162" y="15564"/>
                  </a:lnTo>
                  <a:lnTo>
                    <a:pt x="31214" y="16463"/>
                  </a:lnTo>
                  <a:lnTo>
                    <a:pt x="35505" y="17639"/>
                  </a:lnTo>
                  <a:lnTo>
                    <a:pt x="39173" y="20060"/>
                  </a:lnTo>
                  <a:lnTo>
                    <a:pt x="40419" y="19922"/>
                  </a:lnTo>
                  <a:lnTo>
                    <a:pt x="40073" y="17086"/>
                  </a:lnTo>
                  <a:lnTo>
                    <a:pt x="39104" y="15495"/>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8" name="Freeform 7">
              <a:extLst>
                <a:ext uri="{FF2B5EF4-FFF2-40B4-BE49-F238E27FC236}">
                  <a16:creationId xmlns:a16="http://schemas.microsoft.com/office/drawing/2014/main" id="{26FEDF15-D9BA-B288-0F6F-83B8A13B886A}"/>
                </a:ext>
              </a:extLst>
            </p:cNvPr>
            <p:cNvSpPr/>
            <p:nvPr/>
          </p:nvSpPr>
          <p:spPr>
            <a:xfrm>
              <a:off x="3062583" y="6781478"/>
              <a:ext cx="31339" cy="11700"/>
            </a:xfrm>
            <a:custGeom>
              <a:avLst/>
              <a:gdLst>
                <a:gd name="connsiteX0" fmla="*/ 20002 w 23531"/>
                <a:gd name="connsiteY0" fmla="*/ 2490 h 8785"/>
                <a:gd name="connsiteX1" fmla="*/ 14603 w 23531"/>
                <a:gd name="connsiteY1" fmla="*/ 3321 h 8785"/>
                <a:gd name="connsiteX2" fmla="*/ 11281 w 23531"/>
                <a:gd name="connsiteY2" fmla="*/ 2421 h 8785"/>
                <a:gd name="connsiteX3" fmla="*/ 6783 w 23531"/>
                <a:gd name="connsiteY3" fmla="*/ 761 h 8785"/>
                <a:gd name="connsiteX4" fmla="*/ 2561 w 23531"/>
                <a:gd name="connsiteY4" fmla="*/ 0 h 8785"/>
                <a:gd name="connsiteX5" fmla="*/ 0 w 23531"/>
                <a:gd name="connsiteY5" fmla="*/ 1660 h 8785"/>
                <a:gd name="connsiteX6" fmla="*/ 1038 w 23531"/>
                <a:gd name="connsiteY6" fmla="*/ 2559 h 8785"/>
                <a:gd name="connsiteX7" fmla="*/ 1800 w 23531"/>
                <a:gd name="connsiteY7" fmla="*/ 2283 h 8785"/>
                <a:gd name="connsiteX8" fmla="*/ 2561 w 23531"/>
                <a:gd name="connsiteY8" fmla="*/ 1729 h 8785"/>
                <a:gd name="connsiteX9" fmla="*/ 3737 w 23531"/>
                <a:gd name="connsiteY9" fmla="*/ 1591 h 8785"/>
                <a:gd name="connsiteX10" fmla="*/ 5468 w 23531"/>
                <a:gd name="connsiteY10" fmla="*/ 2283 h 8785"/>
                <a:gd name="connsiteX11" fmla="*/ 9759 w 23531"/>
                <a:gd name="connsiteY11" fmla="*/ 5188 h 8785"/>
                <a:gd name="connsiteX12" fmla="*/ 12181 w 23531"/>
                <a:gd name="connsiteY12" fmla="*/ 6433 h 8785"/>
                <a:gd name="connsiteX13" fmla="*/ 15088 w 23531"/>
                <a:gd name="connsiteY13" fmla="*/ 7471 h 8785"/>
                <a:gd name="connsiteX14" fmla="*/ 15642 w 23531"/>
                <a:gd name="connsiteY14" fmla="*/ 7402 h 8785"/>
                <a:gd name="connsiteX15" fmla="*/ 16957 w 23531"/>
                <a:gd name="connsiteY15" fmla="*/ 6987 h 8785"/>
                <a:gd name="connsiteX16" fmla="*/ 17649 w 23531"/>
                <a:gd name="connsiteY16" fmla="*/ 6987 h 8785"/>
                <a:gd name="connsiteX17" fmla="*/ 17926 w 23531"/>
                <a:gd name="connsiteY17" fmla="*/ 7332 h 8785"/>
                <a:gd name="connsiteX18" fmla="*/ 18341 w 23531"/>
                <a:gd name="connsiteY18" fmla="*/ 7886 h 8785"/>
                <a:gd name="connsiteX19" fmla="*/ 18687 w 23531"/>
                <a:gd name="connsiteY19" fmla="*/ 8509 h 8785"/>
                <a:gd name="connsiteX20" fmla="*/ 18549 w 23531"/>
                <a:gd name="connsiteY20" fmla="*/ 8716 h 8785"/>
                <a:gd name="connsiteX21" fmla="*/ 20417 w 23531"/>
                <a:gd name="connsiteY21" fmla="*/ 8785 h 8785"/>
                <a:gd name="connsiteX22" fmla="*/ 22078 w 23531"/>
                <a:gd name="connsiteY22" fmla="*/ 8577 h 8785"/>
                <a:gd name="connsiteX23" fmla="*/ 23255 w 23531"/>
                <a:gd name="connsiteY23" fmla="*/ 7678 h 8785"/>
                <a:gd name="connsiteX24" fmla="*/ 23532 w 23531"/>
                <a:gd name="connsiteY24" fmla="*/ 5672 h 8785"/>
                <a:gd name="connsiteX25" fmla="*/ 22355 w 23531"/>
                <a:gd name="connsiteY25" fmla="*/ 3044 h 8785"/>
                <a:gd name="connsiteX26" fmla="*/ 20002 w 23531"/>
                <a:gd name="connsiteY26" fmla="*/ 2490 h 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531" h="8785">
                  <a:moveTo>
                    <a:pt x="20002" y="2490"/>
                  </a:moveTo>
                  <a:lnTo>
                    <a:pt x="14603" y="3321"/>
                  </a:lnTo>
                  <a:lnTo>
                    <a:pt x="11281" y="2421"/>
                  </a:lnTo>
                  <a:lnTo>
                    <a:pt x="6783" y="761"/>
                  </a:lnTo>
                  <a:lnTo>
                    <a:pt x="2561" y="0"/>
                  </a:lnTo>
                  <a:lnTo>
                    <a:pt x="0" y="1660"/>
                  </a:lnTo>
                  <a:lnTo>
                    <a:pt x="1038" y="2559"/>
                  </a:lnTo>
                  <a:lnTo>
                    <a:pt x="1800" y="2283"/>
                  </a:lnTo>
                  <a:lnTo>
                    <a:pt x="2561" y="1729"/>
                  </a:lnTo>
                  <a:lnTo>
                    <a:pt x="3737" y="1591"/>
                  </a:lnTo>
                  <a:lnTo>
                    <a:pt x="5468" y="2283"/>
                  </a:lnTo>
                  <a:lnTo>
                    <a:pt x="9759" y="5188"/>
                  </a:lnTo>
                  <a:lnTo>
                    <a:pt x="12181" y="6433"/>
                  </a:lnTo>
                  <a:lnTo>
                    <a:pt x="15088" y="7471"/>
                  </a:lnTo>
                  <a:lnTo>
                    <a:pt x="15642" y="7402"/>
                  </a:lnTo>
                  <a:lnTo>
                    <a:pt x="16957" y="6987"/>
                  </a:lnTo>
                  <a:lnTo>
                    <a:pt x="17649" y="6987"/>
                  </a:lnTo>
                  <a:lnTo>
                    <a:pt x="17926" y="7332"/>
                  </a:lnTo>
                  <a:lnTo>
                    <a:pt x="18341" y="7886"/>
                  </a:lnTo>
                  <a:lnTo>
                    <a:pt x="18687" y="8509"/>
                  </a:lnTo>
                  <a:lnTo>
                    <a:pt x="18549" y="8716"/>
                  </a:lnTo>
                  <a:lnTo>
                    <a:pt x="20417" y="8785"/>
                  </a:lnTo>
                  <a:lnTo>
                    <a:pt x="22078" y="8577"/>
                  </a:lnTo>
                  <a:lnTo>
                    <a:pt x="23255" y="7678"/>
                  </a:lnTo>
                  <a:lnTo>
                    <a:pt x="23532" y="5672"/>
                  </a:lnTo>
                  <a:lnTo>
                    <a:pt x="22355" y="3044"/>
                  </a:lnTo>
                  <a:lnTo>
                    <a:pt x="20002" y="2490"/>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9" name="Freeform 8">
              <a:extLst>
                <a:ext uri="{FF2B5EF4-FFF2-40B4-BE49-F238E27FC236}">
                  <a16:creationId xmlns:a16="http://schemas.microsoft.com/office/drawing/2014/main" id="{0A19CAA5-05D7-9AEC-13D1-160F3DCBECB9}"/>
                </a:ext>
              </a:extLst>
            </p:cNvPr>
            <p:cNvSpPr/>
            <p:nvPr/>
          </p:nvSpPr>
          <p:spPr>
            <a:xfrm>
              <a:off x="3247213" y="6777701"/>
              <a:ext cx="26085" cy="5803"/>
            </a:xfrm>
            <a:custGeom>
              <a:avLst/>
              <a:gdLst>
                <a:gd name="connsiteX0" fmla="*/ 4568 w 19586"/>
                <a:gd name="connsiteY0" fmla="*/ 830 h 4357"/>
                <a:gd name="connsiteX1" fmla="*/ 0 w 19586"/>
                <a:gd name="connsiteY1" fmla="*/ 2767 h 4357"/>
                <a:gd name="connsiteX2" fmla="*/ 1869 w 19586"/>
                <a:gd name="connsiteY2" fmla="*/ 4358 h 4357"/>
                <a:gd name="connsiteX3" fmla="*/ 4153 w 19586"/>
                <a:gd name="connsiteY3" fmla="*/ 4012 h 4357"/>
                <a:gd name="connsiteX4" fmla="*/ 6575 w 19586"/>
                <a:gd name="connsiteY4" fmla="*/ 2836 h 4357"/>
                <a:gd name="connsiteX5" fmla="*/ 8997 w 19586"/>
                <a:gd name="connsiteY5" fmla="*/ 1937 h 4357"/>
                <a:gd name="connsiteX6" fmla="*/ 11835 w 19586"/>
                <a:gd name="connsiteY6" fmla="*/ 1937 h 4357"/>
                <a:gd name="connsiteX7" fmla="*/ 14950 w 19586"/>
                <a:gd name="connsiteY7" fmla="*/ 2144 h 4357"/>
                <a:gd name="connsiteX8" fmla="*/ 17718 w 19586"/>
                <a:gd name="connsiteY8" fmla="*/ 1799 h 4357"/>
                <a:gd name="connsiteX9" fmla="*/ 19587 w 19586"/>
                <a:gd name="connsiteY9" fmla="*/ 0 h 4357"/>
                <a:gd name="connsiteX10" fmla="*/ 9344 w 19586"/>
                <a:gd name="connsiteY10" fmla="*/ 277 h 4357"/>
                <a:gd name="connsiteX11" fmla="*/ 4568 w 19586"/>
                <a:gd name="connsiteY11" fmla="*/ 830 h 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86" h="4357">
                  <a:moveTo>
                    <a:pt x="4568" y="830"/>
                  </a:moveTo>
                  <a:lnTo>
                    <a:pt x="0" y="2767"/>
                  </a:lnTo>
                  <a:lnTo>
                    <a:pt x="1869" y="4358"/>
                  </a:lnTo>
                  <a:lnTo>
                    <a:pt x="4153" y="4012"/>
                  </a:lnTo>
                  <a:lnTo>
                    <a:pt x="6575" y="2836"/>
                  </a:lnTo>
                  <a:lnTo>
                    <a:pt x="8997" y="1937"/>
                  </a:lnTo>
                  <a:lnTo>
                    <a:pt x="11835" y="1937"/>
                  </a:lnTo>
                  <a:lnTo>
                    <a:pt x="14950" y="2144"/>
                  </a:lnTo>
                  <a:lnTo>
                    <a:pt x="17718" y="1799"/>
                  </a:lnTo>
                  <a:lnTo>
                    <a:pt x="19587" y="0"/>
                  </a:lnTo>
                  <a:lnTo>
                    <a:pt x="9344" y="277"/>
                  </a:lnTo>
                  <a:lnTo>
                    <a:pt x="4568" y="830"/>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77F3DD75-14F8-6411-04EA-62D99852848F}"/>
                </a:ext>
              </a:extLst>
            </p:cNvPr>
            <p:cNvSpPr/>
            <p:nvPr/>
          </p:nvSpPr>
          <p:spPr>
            <a:xfrm>
              <a:off x="389538" y="2546857"/>
              <a:ext cx="3683029" cy="4198322"/>
            </a:xfrm>
            <a:custGeom>
              <a:avLst/>
              <a:gdLst>
                <a:gd name="connsiteX0" fmla="*/ 2765397 w 2765396"/>
                <a:gd name="connsiteY0" fmla="*/ 2019865 h 3152303"/>
                <a:gd name="connsiteX1" fmla="*/ 2758891 w 2765396"/>
                <a:gd name="connsiteY1" fmla="*/ 1997868 h 3152303"/>
                <a:gd name="connsiteX2" fmla="*/ 2756122 w 2765396"/>
                <a:gd name="connsiteY2" fmla="*/ 1990882 h 3152303"/>
                <a:gd name="connsiteX3" fmla="*/ 2751208 w 2765396"/>
                <a:gd name="connsiteY3" fmla="*/ 1986039 h 3152303"/>
                <a:gd name="connsiteX4" fmla="*/ 2742488 w 2765396"/>
                <a:gd name="connsiteY4" fmla="*/ 1984102 h 3152303"/>
                <a:gd name="connsiteX5" fmla="*/ 2730860 w 2765396"/>
                <a:gd name="connsiteY5" fmla="*/ 1984725 h 3152303"/>
                <a:gd name="connsiteX6" fmla="*/ 2726984 w 2765396"/>
                <a:gd name="connsiteY6" fmla="*/ 1983964 h 3152303"/>
                <a:gd name="connsiteX7" fmla="*/ 2721171 w 2765396"/>
                <a:gd name="connsiteY7" fmla="*/ 1981405 h 3152303"/>
                <a:gd name="connsiteX8" fmla="*/ 2720340 w 2765396"/>
                <a:gd name="connsiteY8" fmla="*/ 1981197 h 3152303"/>
                <a:gd name="connsiteX9" fmla="*/ 2718679 w 2765396"/>
                <a:gd name="connsiteY9" fmla="*/ 1981059 h 3152303"/>
                <a:gd name="connsiteX10" fmla="*/ 2717987 w 2765396"/>
                <a:gd name="connsiteY10" fmla="*/ 1980713 h 3152303"/>
                <a:gd name="connsiteX11" fmla="*/ 2717226 w 2765396"/>
                <a:gd name="connsiteY11" fmla="*/ 1979952 h 3152303"/>
                <a:gd name="connsiteX12" fmla="*/ 2716049 w 2765396"/>
                <a:gd name="connsiteY12" fmla="*/ 1977739 h 3152303"/>
                <a:gd name="connsiteX13" fmla="*/ 2715357 w 2765396"/>
                <a:gd name="connsiteY13" fmla="*/ 1976839 h 3152303"/>
                <a:gd name="connsiteX14" fmla="*/ 2713765 w 2765396"/>
                <a:gd name="connsiteY14" fmla="*/ 1976009 h 3152303"/>
                <a:gd name="connsiteX15" fmla="*/ 2710097 w 2765396"/>
                <a:gd name="connsiteY15" fmla="*/ 1974903 h 3152303"/>
                <a:gd name="connsiteX16" fmla="*/ 2708436 w 2765396"/>
                <a:gd name="connsiteY16" fmla="*/ 1974073 h 3152303"/>
                <a:gd name="connsiteX17" fmla="*/ 2706844 w 2765396"/>
                <a:gd name="connsiteY17" fmla="*/ 1972689 h 3152303"/>
                <a:gd name="connsiteX18" fmla="*/ 2699231 w 2765396"/>
                <a:gd name="connsiteY18" fmla="*/ 1965218 h 3152303"/>
                <a:gd name="connsiteX19" fmla="*/ 2694178 w 2765396"/>
                <a:gd name="connsiteY19" fmla="*/ 1958992 h 3152303"/>
                <a:gd name="connsiteX20" fmla="*/ 2691410 w 2765396"/>
                <a:gd name="connsiteY20" fmla="*/ 1956502 h 3152303"/>
                <a:gd name="connsiteX21" fmla="*/ 2676045 w 2765396"/>
                <a:gd name="connsiteY21" fmla="*/ 1947026 h 3152303"/>
                <a:gd name="connsiteX22" fmla="*/ 2664764 w 2765396"/>
                <a:gd name="connsiteY22" fmla="*/ 1941215 h 3152303"/>
                <a:gd name="connsiteX23" fmla="*/ 2657220 w 2765396"/>
                <a:gd name="connsiteY23" fmla="*/ 1938310 h 3152303"/>
                <a:gd name="connsiteX24" fmla="*/ 2649745 w 2765396"/>
                <a:gd name="connsiteY24" fmla="*/ 1937687 h 3152303"/>
                <a:gd name="connsiteX25" fmla="*/ 2634103 w 2765396"/>
                <a:gd name="connsiteY25" fmla="*/ 1939278 h 3152303"/>
                <a:gd name="connsiteX26" fmla="*/ 2629951 w 2765396"/>
                <a:gd name="connsiteY26" fmla="*/ 1939140 h 3152303"/>
                <a:gd name="connsiteX27" fmla="*/ 2622476 w 2765396"/>
                <a:gd name="connsiteY27" fmla="*/ 1937480 h 3152303"/>
                <a:gd name="connsiteX28" fmla="*/ 2614032 w 2765396"/>
                <a:gd name="connsiteY28" fmla="*/ 1936650 h 3152303"/>
                <a:gd name="connsiteX29" fmla="*/ 2609879 w 2765396"/>
                <a:gd name="connsiteY29" fmla="*/ 1935612 h 3152303"/>
                <a:gd name="connsiteX30" fmla="*/ 2605796 w 2765396"/>
                <a:gd name="connsiteY30" fmla="*/ 1934021 h 3152303"/>
                <a:gd name="connsiteX31" fmla="*/ 2597214 w 2765396"/>
                <a:gd name="connsiteY31" fmla="*/ 1929801 h 3152303"/>
                <a:gd name="connsiteX32" fmla="*/ 2594860 w 2765396"/>
                <a:gd name="connsiteY32" fmla="*/ 1929041 h 3152303"/>
                <a:gd name="connsiteX33" fmla="*/ 2592507 w 2765396"/>
                <a:gd name="connsiteY33" fmla="*/ 1928694 h 3152303"/>
                <a:gd name="connsiteX34" fmla="*/ 2590293 w 2765396"/>
                <a:gd name="connsiteY34" fmla="*/ 1928902 h 3152303"/>
                <a:gd name="connsiteX35" fmla="*/ 2589254 w 2765396"/>
                <a:gd name="connsiteY35" fmla="*/ 1929525 h 3152303"/>
                <a:gd name="connsiteX36" fmla="*/ 2588632 w 2765396"/>
                <a:gd name="connsiteY36" fmla="*/ 1930355 h 3152303"/>
                <a:gd name="connsiteX37" fmla="*/ 2587455 w 2765396"/>
                <a:gd name="connsiteY37" fmla="*/ 1931046 h 3152303"/>
                <a:gd name="connsiteX38" fmla="*/ 2579565 w 2765396"/>
                <a:gd name="connsiteY38" fmla="*/ 1933122 h 3152303"/>
                <a:gd name="connsiteX39" fmla="*/ 2576243 w 2765396"/>
                <a:gd name="connsiteY39" fmla="*/ 1934505 h 3152303"/>
                <a:gd name="connsiteX40" fmla="*/ 2572436 w 2765396"/>
                <a:gd name="connsiteY40" fmla="*/ 1937410 h 3152303"/>
                <a:gd name="connsiteX41" fmla="*/ 2572851 w 2765396"/>
                <a:gd name="connsiteY41" fmla="*/ 1935404 h 3152303"/>
                <a:gd name="connsiteX42" fmla="*/ 2573751 w 2765396"/>
                <a:gd name="connsiteY42" fmla="*/ 1932430 h 3152303"/>
                <a:gd name="connsiteX43" fmla="*/ 2573613 w 2765396"/>
                <a:gd name="connsiteY43" fmla="*/ 1930355 h 3152303"/>
                <a:gd name="connsiteX44" fmla="*/ 2570914 w 2765396"/>
                <a:gd name="connsiteY44" fmla="*/ 1931046 h 3152303"/>
                <a:gd name="connsiteX45" fmla="*/ 2569529 w 2765396"/>
                <a:gd name="connsiteY45" fmla="*/ 1932637 h 3152303"/>
                <a:gd name="connsiteX46" fmla="*/ 2568837 w 2765396"/>
                <a:gd name="connsiteY46" fmla="*/ 1934920 h 3152303"/>
                <a:gd name="connsiteX47" fmla="*/ 2568353 w 2765396"/>
                <a:gd name="connsiteY47" fmla="*/ 1937341 h 3152303"/>
                <a:gd name="connsiteX48" fmla="*/ 2567661 w 2765396"/>
                <a:gd name="connsiteY48" fmla="*/ 1939486 h 3152303"/>
                <a:gd name="connsiteX49" fmla="*/ 2566484 w 2765396"/>
                <a:gd name="connsiteY49" fmla="*/ 1941215 h 3152303"/>
                <a:gd name="connsiteX50" fmla="*/ 2565031 w 2765396"/>
                <a:gd name="connsiteY50" fmla="*/ 1942875 h 3152303"/>
                <a:gd name="connsiteX51" fmla="*/ 2563370 w 2765396"/>
                <a:gd name="connsiteY51" fmla="*/ 1944328 h 3152303"/>
                <a:gd name="connsiteX52" fmla="*/ 2561639 w 2765396"/>
                <a:gd name="connsiteY52" fmla="*/ 1945504 h 3152303"/>
                <a:gd name="connsiteX53" fmla="*/ 2561985 w 2765396"/>
                <a:gd name="connsiteY53" fmla="*/ 1941838 h 3152303"/>
                <a:gd name="connsiteX54" fmla="*/ 2562747 w 2765396"/>
                <a:gd name="connsiteY54" fmla="*/ 1937825 h 3152303"/>
                <a:gd name="connsiteX55" fmla="*/ 2563923 w 2765396"/>
                <a:gd name="connsiteY55" fmla="*/ 1934021 h 3152303"/>
                <a:gd name="connsiteX56" fmla="*/ 2565653 w 2765396"/>
                <a:gd name="connsiteY56" fmla="*/ 1930770 h 3152303"/>
                <a:gd name="connsiteX57" fmla="*/ 2567799 w 2765396"/>
                <a:gd name="connsiteY57" fmla="*/ 1928556 h 3152303"/>
                <a:gd name="connsiteX58" fmla="*/ 2568491 w 2765396"/>
                <a:gd name="connsiteY58" fmla="*/ 1927242 h 3152303"/>
                <a:gd name="connsiteX59" fmla="*/ 2568283 w 2765396"/>
                <a:gd name="connsiteY59" fmla="*/ 1925651 h 3152303"/>
                <a:gd name="connsiteX60" fmla="*/ 2566899 w 2765396"/>
                <a:gd name="connsiteY60" fmla="*/ 1924337 h 3152303"/>
                <a:gd name="connsiteX61" fmla="*/ 2565307 w 2765396"/>
                <a:gd name="connsiteY61" fmla="*/ 1924890 h 3152303"/>
                <a:gd name="connsiteX62" fmla="*/ 2563854 w 2765396"/>
                <a:gd name="connsiteY62" fmla="*/ 1926412 h 3152303"/>
                <a:gd name="connsiteX63" fmla="*/ 2562816 w 2765396"/>
                <a:gd name="connsiteY63" fmla="*/ 1928349 h 3152303"/>
                <a:gd name="connsiteX64" fmla="*/ 2562331 w 2765396"/>
                <a:gd name="connsiteY64" fmla="*/ 1927864 h 3152303"/>
                <a:gd name="connsiteX65" fmla="*/ 2561224 w 2765396"/>
                <a:gd name="connsiteY65" fmla="*/ 1926619 h 3152303"/>
                <a:gd name="connsiteX66" fmla="*/ 2560809 w 2765396"/>
                <a:gd name="connsiteY66" fmla="*/ 1926066 h 3152303"/>
                <a:gd name="connsiteX67" fmla="*/ 2563715 w 2765396"/>
                <a:gd name="connsiteY67" fmla="*/ 1924198 h 3152303"/>
                <a:gd name="connsiteX68" fmla="*/ 2564961 w 2765396"/>
                <a:gd name="connsiteY68" fmla="*/ 1921431 h 3152303"/>
                <a:gd name="connsiteX69" fmla="*/ 2564685 w 2765396"/>
                <a:gd name="connsiteY69" fmla="*/ 1918318 h 3152303"/>
                <a:gd name="connsiteX70" fmla="*/ 2563023 w 2765396"/>
                <a:gd name="connsiteY70" fmla="*/ 1915275 h 3152303"/>
                <a:gd name="connsiteX71" fmla="*/ 2562400 w 2765396"/>
                <a:gd name="connsiteY71" fmla="*/ 1915621 h 3152303"/>
                <a:gd name="connsiteX72" fmla="*/ 2561016 w 2765396"/>
                <a:gd name="connsiteY72" fmla="*/ 1916105 h 3152303"/>
                <a:gd name="connsiteX73" fmla="*/ 2560463 w 2765396"/>
                <a:gd name="connsiteY73" fmla="*/ 1916382 h 3152303"/>
                <a:gd name="connsiteX74" fmla="*/ 2561639 w 2765396"/>
                <a:gd name="connsiteY74" fmla="*/ 1915067 h 3152303"/>
                <a:gd name="connsiteX75" fmla="*/ 2559770 w 2765396"/>
                <a:gd name="connsiteY75" fmla="*/ 1914099 h 3152303"/>
                <a:gd name="connsiteX76" fmla="*/ 2556587 w 2765396"/>
                <a:gd name="connsiteY76" fmla="*/ 1910848 h 3152303"/>
                <a:gd name="connsiteX77" fmla="*/ 2554718 w 2765396"/>
                <a:gd name="connsiteY77" fmla="*/ 1910018 h 3152303"/>
                <a:gd name="connsiteX78" fmla="*/ 2552711 w 2765396"/>
                <a:gd name="connsiteY78" fmla="*/ 1910364 h 3152303"/>
                <a:gd name="connsiteX79" fmla="*/ 2551534 w 2765396"/>
                <a:gd name="connsiteY79" fmla="*/ 1911609 h 3152303"/>
                <a:gd name="connsiteX80" fmla="*/ 2550496 w 2765396"/>
                <a:gd name="connsiteY80" fmla="*/ 1913269 h 3152303"/>
                <a:gd name="connsiteX81" fmla="*/ 2548904 w 2765396"/>
                <a:gd name="connsiteY81" fmla="*/ 1914722 h 3152303"/>
                <a:gd name="connsiteX82" fmla="*/ 2548143 w 2765396"/>
                <a:gd name="connsiteY82" fmla="*/ 1910848 h 3152303"/>
                <a:gd name="connsiteX83" fmla="*/ 2546274 w 2765396"/>
                <a:gd name="connsiteY83" fmla="*/ 1908358 h 3152303"/>
                <a:gd name="connsiteX84" fmla="*/ 2543575 w 2765396"/>
                <a:gd name="connsiteY84" fmla="*/ 1906767 h 3152303"/>
                <a:gd name="connsiteX85" fmla="*/ 2534439 w 2765396"/>
                <a:gd name="connsiteY85" fmla="*/ 1903377 h 3152303"/>
                <a:gd name="connsiteX86" fmla="*/ 2531671 w 2765396"/>
                <a:gd name="connsiteY86" fmla="*/ 1901924 h 3152303"/>
                <a:gd name="connsiteX87" fmla="*/ 2530356 w 2765396"/>
                <a:gd name="connsiteY87" fmla="*/ 1900541 h 3152303"/>
                <a:gd name="connsiteX88" fmla="*/ 2525857 w 2765396"/>
                <a:gd name="connsiteY88" fmla="*/ 1900333 h 3152303"/>
                <a:gd name="connsiteX89" fmla="*/ 2522258 w 2765396"/>
                <a:gd name="connsiteY89" fmla="*/ 1898673 h 3152303"/>
                <a:gd name="connsiteX90" fmla="*/ 2518936 w 2765396"/>
                <a:gd name="connsiteY90" fmla="*/ 1896460 h 3152303"/>
                <a:gd name="connsiteX91" fmla="*/ 2515268 w 2765396"/>
                <a:gd name="connsiteY91" fmla="*/ 1894592 h 3152303"/>
                <a:gd name="connsiteX92" fmla="*/ 2514230 w 2765396"/>
                <a:gd name="connsiteY92" fmla="*/ 1894385 h 3152303"/>
                <a:gd name="connsiteX93" fmla="*/ 2512084 w 2765396"/>
                <a:gd name="connsiteY93" fmla="*/ 1894385 h 3152303"/>
                <a:gd name="connsiteX94" fmla="*/ 2511046 w 2765396"/>
                <a:gd name="connsiteY94" fmla="*/ 1894246 h 3152303"/>
                <a:gd name="connsiteX95" fmla="*/ 2510285 w 2765396"/>
                <a:gd name="connsiteY95" fmla="*/ 1893831 h 3152303"/>
                <a:gd name="connsiteX96" fmla="*/ 2508762 w 2765396"/>
                <a:gd name="connsiteY96" fmla="*/ 1892655 h 3152303"/>
                <a:gd name="connsiteX97" fmla="*/ 2507793 w 2765396"/>
                <a:gd name="connsiteY97" fmla="*/ 1892378 h 3152303"/>
                <a:gd name="connsiteX98" fmla="*/ 2506201 w 2765396"/>
                <a:gd name="connsiteY98" fmla="*/ 1892378 h 3152303"/>
                <a:gd name="connsiteX99" fmla="*/ 2505163 w 2765396"/>
                <a:gd name="connsiteY99" fmla="*/ 1892655 h 3152303"/>
                <a:gd name="connsiteX100" fmla="*/ 2504817 w 2765396"/>
                <a:gd name="connsiteY100" fmla="*/ 1893416 h 3152303"/>
                <a:gd name="connsiteX101" fmla="*/ 2505371 w 2765396"/>
                <a:gd name="connsiteY101" fmla="*/ 1894938 h 3152303"/>
                <a:gd name="connsiteX102" fmla="*/ 2503917 w 2765396"/>
                <a:gd name="connsiteY102" fmla="*/ 1894039 h 3152303"/>
                <a:gd name="connsiteX103" fmla="*/ 2501841 w 2765396"/>
                <a:gd name="connsiteY103" fmla="*/ 1893416 h 3152303"/>
                <a:gd name="connsiteX104" fmla="*/ 2499695 w 2765396"/>
                <a:gd name="connsiteY104" fmla="*/ 1893070 h 3152303"/>
                <a:gd name="connsiteX105" fmla="*/ 2498034 w 2765396"/>
                <a:gd name="connsiteY105" fmla="*/ 1893070 h 3152303"/>
                <a:gd name="connsiteX106" fmla="*/ 2497135 w 2765396"/>
                <a:gd name="connsiteY106" fmla="*/ 1893416 h 3152303"/>
                <a:gd name="connsiteX107" fmla="*/ 2495266 w 2765396"/>
                <a:gd name="connsiteY107" fmla="*/ 1894385 h 3152303"/>
                <a:gd name="connsiteX108" fmla="*/ 2494504 w 2765396"/>
                <a:gd name="connsiteY108" fmla="*/ 1894661 h 3152303"/>
                <a:gd name="connsiteX109" fmla="*/ 2493674 w 2765396"/>
                <a:gd name="connsiteY109" fmla="*/ 1894523 h 3152303"/>
                <a:gd name="connsiteX110" fmla="*/ 2493051 w 2765396"/>
                <a:gd name="connsiteY110" fmla="*/ 1894108 h 3152303"/>
                <a:gd name="connsiteX111" fmla="*/ 2492290 w 2765396"/>
                <a:gd name="connsiteY111" fmla="*/ 1893900 h 3152303"/>
                <a:gd name="connsiteX112" fmla="*/ 2491252 w 2765396"/>
                <a:gd name="connsiteY112" fmla="*/ 1894246 h 3152303"/>
                <a:gd name="connsiteX113" fmla="*/ 2488137 w 2765396"/>
                <a:gd name="connsiteY113" fmla="*/ 1897290 h 3152303"/>
                <a:gd name="connsiteX114" fmla="*/ 2485023 w 2765396"/>
                <a:gd name="connsiteY114" fmla="*/ 1902271 h 3152303"/>
                <a:gd name="connsiteX115" fmla="*/ 2483708 w 2765396"/>
                <a:gd name="connsiteY115" fmla="*/ 1907112 h 3152303"/>
                <a:gd name="connsiteX116" fmla="*/ 2486130 w 2765396"/>
                <a:gd name="connsiteY116" fmla="*/ 1909810 h 3152303"/>
                <a:gd name="connsiteX117" fmla="*/ 2485092 w 2765396"/>
                <a:gd name="connsiteY117" fmla="*/ 1910571 h 3152303"/>
                <a:gd name="connsiteX118" fmla="*/ 2484607 w 2765396"/>
                <a:gd name="connsiteY118" fmla="*/ 1911055 h 3152303"/>
                <a:gd name="connsiteX119" fmla="*/ 2483777 w 2765396"/>
                <a:gd name="connsiteY119" fmla="*/ 1912577 h 3152303"/>
                <a:gd name="connsiteX120" fmla="*/ 2481770 w 2765396"/>
                <a:gd name="connsiteY120" fmla="*/ 1910709 h 3152303"/>
                <a:gd name="connsiteX121" fmla="*/ 2480178 w 2765396"/>
                <a:gd name="connsiteY121" fmla="*/ 1910156 h 3152303"/>
                <a:gd name="connsiteX122" fmla="*/ 2478655 w 2765396"/>
                <a:gd name="connsiteY122" fmla="*/ 1910709 h 3152303"/>
                <a:gd name="connsiteX123" fmla="*/ 2476786 w 2765396"/>
                <a:gd name="connsiteY123" fmla="*/ 1912232 h 3152303"/>
                <a:gd name="connsiteX124" fmla="*/ 2475748 w 2765396"/>
                <a:gd name="connsiteY124" fmla="*/ 1913338 h 3152303"/>
                <a:gd name="connsiteX125" fmla="*/ 2473949 w 2765396"/>
                <a:gd name="connsiteY125" fmla="*/ 1915897 h 3152303"/>
                <a:gd name="connsiteX126" fmla="*/ 2472841 w 2765396"/>
                <a:gd name="connsiteY126" fmla="*/ 1916935 h 3152303"/>
                <a:gd name="connsiteX127" fmla="*/ 2471873 w 2765396"/>
                <a:gd name="connsiteY127" fmla="*/ 1917350 h 3152303"/>
                <a:gd name="connsiteX128" fmla="*/ 2469658 w 2765396"/>
                <a:gd name="connsiteY128" fmla="*/ 1917903 h 3152303"/>
                <a:gd name="connsiteX129" fmla="*/ 2468758 w 2765396"/>
                <a:gd name="connsiteY129" fmla="*/ 1918457 h 3152303"/>
                <a:gd name="connsiteX130" fmla="*/ 2466405 w 2765396"/>
                <a:gd name="connsiteY130" fmla="*/ 1922331 h 3152303"/>
                <a:gd name="connsiteX131" fmla="*/ 2464744 w 2765396"/>
                <a:gd name="connsiteY131" fmla="*/ 1927104 h 3152303"/>
                <a:gd name="connsiteX132" fmla="*/ 2462737 w 2765396"/>
                <a:gd name="connsiteY132" fmla="*/ 1931462 h 3152303"/>
                <a:gd name="connsiteX133" fmla="*/ 2459345 w 2765396"/>
                <a:gd name="connsiteY133" fmla="*/ 1934229 h 3152303"/>
                <a:gd name="connsiteX134" fmla="*/ 2461629 w 2765396"/>
                <a:gd name="connsiteY134" fmla="*/ 1929940 h 3152303"/>
                <a:gd name="connsiteX135" fmla="*/ 2465990 w 2765396"/>
                <a:gd name="connsiteY135" fmla="*/ 1914998 h 3152303"/>
                <a:gd name="connsiteX136" fmla="*/ 2462737 w 2765396"/>
                <a:gd name="connsiteY136" fmla="*/ 1916589 h 3152303"/>
                <a:gd name="connsiteX137" fmla="*/ 2460107 w 2765396"/>
                <a:gd name="connsiteY137" fmla="*/ 1917627 h 3152303"/>
                <a:gd name="connsiteX138" fmla="*/ 2457407 w 2765396"/>
                <a:gd name="connsiteY138" fmla="*/ 1918042 h 3152303"/>
                <a:gd name="connsiteX139" fmla="*/ 2454016 w 2765396"/>
                <a:gd name="connsiteY139" fmla="*/ 1918042 h 3152303"/>
                <a:gd name="connsiteX140" fmla="*/ 2451386 w 2765396"/>
                <a:gd name="connsiteY140" fmla="*/ 1917627 h 3152303"/>
                <a:gd name="connsiteX141" fmla="*/ 2450279 w 2765396"/>
                <a:gd name="connsiteY141" fmla="*/ 1917627 h 3152303"/>
                <a:gd name="connsiteX142" fmla="*/ 2448756 w 2765396"/>
                <a:gd name="connsiteY142" fmla="*/ 1917973 h 3152303"/>
                <a:gd name="connsiteX143" fmla="*/ 2447510 w 2765396"/>
                <a:gd name="connsiteY143" fmla="*/ 1918595 h 3152303"/>
                <a:gd name="connsiteX144" fmla="*/ 2444465 w 2765396"/>
                <a:gd name="connsiteY144" fmla="*/ 1920532 h 3152303"/>
                <a:gd name="connsiteX145" fmla="*/ 2443358 w 2765396"/>
                <a:gd name="connsiteY145" fmla="*/ 1920878 h 3152303"/>
                <a:gd name="connsiteX146" fmla="*/ 2439689 w 2765396"/>
                <a:gd name="connsiteY146" fmla="*/ 1918388 h 3152303"/>
                <a:gd name="connsiteX147" fmla="*/ 2436506 w 2765396"/>
                <a:gd name="connsiteY147" fmla="*/ 1913338 h 3152303"/>
                <a:gd name="connsiteX148" fmla="*/ 2434222 w 2765396"/>
                <a:gd name="connsiteY148" fmla="*/ 1907597 h 3152303"/>
                <a:gd name="connsiteX149" fmla="*/ 2433114 w 2765396"/>
                <a:gd name="connsiteY149" fmla="*/ 1903308 h 3152303"/>
                <a:gd name="connsiteX150" fmla="*/ 2433322 w 2765396"/>
                <a:gd name="connsiteY150" fmla="*/ 1901302 h 3152303"/>
                <a:gd name="connsiteX151" fmla="*/ 2433806 w 2765396"/>
                <a:gd name="connsiteY151" fmla="*/ 1899918 h 3152303"/>
                <a:gd name="connsiteX152" fmla="*/ 2433322 w 2765396"/>
                <a:gd name="connsiteY152" fmla="*/ 1899434 h 3152303"/>
                <a:gd name="connsiteX153" fmla="*/ 2430761 w 2765396"/>
                <a:gd name="connsiteY153" fmla="*/ 1900126 h 3152303"/>
                <a:gd name="connsiteX154" fmla="*/ 2428200 w 2765396"/>
                <a:gd name="connsiteY154" fmla="*/ 1901440 h 3152303"/>
                <a:gd name="connsiteX155" fmla="*/ 2423079 w 2765396"/>
                <a:gd name="connsiteY155" fmla="*/ 1905314 h 3152303"/>
                <a:gd name="connsiteX156" fmla="*/ 2412351 w 2765396"/>
                <a:gd name="connsiteY156" fmla="*/ 1911540 h 3152303"/>
                <a:gd name="connsiteX157" fmla="*/ 2409513 w 2765396"/>
                <a:gd name="connsiteY157" fmla="*/ 1912508 h 3152303"/>
                <a:gd name="connsiteX158" fmla="*/ 2406399 w 2765396"/>
                <a:gd name="connsiteY158" fmla="*/ 1912715 h 3152303"/>
                <a:gd name="connsiteX159" fmla="*/ 2396433 w 2765396"/>
                <a:gd name="connsiteY159" fmla="*/ 1911401 h 3152303"/>
                <a:gd name="connsiteX160" fmla="*/ 2398578 w 2765396"/>
                <a:gd name="connsiteY160" fmla="*/ 1910502 h 3152303"/>
                <a:gd name="connsiteX161" fmla="*/ 2402869 w 2765396"/>
                <a:gd name="connsiteY161" fmla="*/ 1908358 h 3152303"/>
                <a:gd name="connsiteX162" fmla="*/ 2405015 w 2765396"/>
                <a:gd name="connsiteY162" fmla="*/ 1907735 h 3152303"/>
                <a:gd name="connsiteX163" fmla="*/ 2406468 w 2765396"/>
                <a:gd name="connsiteY163" fmla="*/ 1907735 h 3152303"/>
                <a:gd name="connsiteX164" fmla="*/ 2407922 w 2765396"/>
                <a:gd name="connsiteY164" fmla="*/ 1907942 h 3152303"/>
                <a:gd name="connsiteX165" fmla="*/ 2409306 w 2765396"/>
                <a:gd name="connsiteY165" fmla="*/ 1908081 h 3152303"/>
                <a:gd name="connsiteX166" fmla="*/ 2410690 w 2765396"/>
                <a:gd name="connsiteY166" fmla="*/ 1907666 h 3152303"/>
                <a:gd name="connsiteX167" fmla="*/ 2411382 w 2765396"/>
                <a:gd name="connsiteY167" fmla="*/ 1906974 h 3152303"/>
                <a:gd name="connsiteX168" fmla="*/ 2411520 w 2765396"/>
                <a:gd name="connsiteY168" fmla="*/ 1906213 h 3152303"/>
                <a:gd name="connsiteX169" fmla="*/ 2411520 w 2765396"/>
                <a:gd name="connsiteY169" fmla="*/ 1905383 h 3152303"/>
                <a:gd name="connsiteX170" fmla="*/ 2411866 w 2765396"/>
                <a:gd name="connsiteY170" fmla="*/ 1904622 h 3152303"/>
                <a:gd name="connsiteX171" fmla="*/ 2413666 w 2765396"/>
                <a:gd name="connsiteY171" fmla="*/ 1903101 h 3152303"/>
                <a:gd name="connsiteX172" fmla="*/ 2414081 w 2765396"/>
                <a:gd name="connsiteY172" fmla="*/ 1902547 h 3152303"/>
                <a:gd name="connsiteX173" fmla="*/ 2414843 w 2765396"/>
                <a:gd name="connsiteY173" fmla="*/ 1900887 h 3152303"/>
                <a:gd name="connsiteX174" fmla="*/ 2416296 w 2765396"/>
                <a:gd name="connsiteY174" fmla="*/ 1896183 h 3152303"/>
                <a:gd name="connsiteX175" fmla="*/ 2417819 w 2765396"/>
                <a:gd name="connsiteY175" fmla="*/ 1893001 h 3152303"/>
                <a:gd name="connsiteX176" fmla="*/ 2424532 w 2765396"/>
                <a:gd name="connsiteY176" fmla="*/ 1883732 h 3152303"/>
                <a:gd name="connsiteX177" fmla="*/ 2425017 w 2765396"/>
                <a:gd name="connsiteY177" fmla="*/ 1882902 h 3152303"/>
                <a:gd name="connsiteX178" fmla="*/ 2425640 w 2765396"/>
                <a:gd name="connsiteY178" fmla="*/ 1881518 h 3152303"/>
                <a:gd name="connsiteX179" fmla="*/ 2426193 w 2765396"/>
                <a:gd name="connsiteY179" fmla="*/ 1880826 h 3152303"/>
                <a:gd name="connsiteX180" fmla="*/ 2426816 w 2765396"/>
                <a:gd name="connsiteY180" fmla="*/ 1880481 h 3152303"/>
                <a:gd name="connsiteX181" fmla="*/ 2428685 w 2765396"/>
                <a:gd name="connsiteY181" fmla="*/ 1879927 h 3152303"/>
                <a:gd name="connsiteX182" fmla="*/ 2429446 w 2765396"/>
                <a:gd name="connsiteY182" fmla="*/ 1879512 h 3152303"/>
                <a:gd name="connsiteX183" fmla="*/ 2435260 w 2765396"/>
                <a:gd name="connsiteY183" fmla="*/ 1875569 h 3152303"/>
                <a:gd name="connsiteX184" fmla="*/ 2438097 w 2765396"/>
                <a:gd name="connsiteY184" fmla="*/ 1872803 h 3152303"/>
                <a:gd name="connsiteX185" fmla="*/ 2445019 w 2765396"/>
                <a:gd name="connsiteY185" fmla="*/ 1863395 h 3152303"/>
                <a:gd name="connsiteX186" fmla="*/ 2452355 w 2765396"/>
                <a:gd name="connsiteY186" fmla="*/ 1856962 h 3152303"/>
                <a:gd name="connsiteX187" fmla="*/ 2454016 w 2765396"/>
                <a:gd name="connsiteY187" fmla="*/ 1854679 h 3152303"/>
                <a:gd name="connsiteX188" fmla="*/ 2454708 w 2765396"/>
                <a:gd name="connsiteY188" fmla="*/ 1850667 h 3152303"/>
                <a:gd name="connsiteX189" fmla="*/ 2453462 w 2765396"/>
                <a:gd name="connsiteY189" fmla="*/ 1847001 h 3152303"/>
                <a:gd name="connsiteX190" fmla="*/ 2450832 w 2765396"/>
                <a:gd name="connsiteY190" fmla="*/ 1844095 h 3152303"/>
                <a:gd name="connsiteX191" fmla="*/ 2447441 w 2765396"/>
                <a:gd name="connsiteY191" fmla="*/ 1842297 h 3152303"/>
                <a:gd name="connsiteX192" fmla="*/ 2443634 w 2765396"/>
                <a:gd name="connsiteY192" fmla="*/ 1841259 h 3152303"/>
                <a:gd name="connsiteX193" fmla="*/ 2442250 w 2765396"/>
                <a:gd name="connsiteY193" fmla="*/ 1840567 h 3152303"/>
                <a:gd name="connsiteX194" fmla="*/ 2440589 w 2765396"/>
                <a:gd name="connsiteY194" fmla="*/ 1839046 h 3152303"/>
                <a:gd name="connsiteX195" fmla="*/ 2439758 w 2765396"/>
                <a:gd name="connsiteY195" fmla="*/ 1837732 h 3152303"/>
                <a:gd name="connsiteX196" fmla="*/ 2439274 w 2765396"/>
                <a:gd name="connsiteY196" fmla="*/ 1836486 h 3152303"/>
                <a:gd name="connsiteX197" fmla="*/ 2438651 w 2765396"/>
                <a:gd name="connsiteY197" fmla="*/ 1835518 h 3152303"/>
                <a:gd name="connsiteX198" fmla="*/ 2437059 w 2765396"/>
                <a:gd name="connsiteY198" fmla="*/ 1835103 h 3152303"/>
                <a:gd name="connsiteX199" fmla="*/ 2437475 w 2765396"/>
                <a:gd name="connsiteY199" fmla="*/ 1832751 h 3152303"/>
                <a:gd name="connsiteX200" fmla="*/ 2436782 w 2765396"/>
                <a:gd name="connsiteY200" fmla="*/ 1829707 h 3152303"/>
                <a:gd name="connsiteX201" fmla="*/ 2430692 w 2765396"/>
                <a:gd name="connsiteY201" fmla="*/ 1812829 h 3152303"/>
                <a:gd name="connsiteX202" fmla="*/ 2429031 w 2765396"/>
                <a:gd name="connsiteY202" fmla="*/ 1801277 h 3152303"/>
                <a:gd name="connsiteX203" fmla="*/ 2428062 w 2765396"/>
                <a:gd name="connsiteY203" fmla="*/ 1797542 h 3152303"/>
                <a:gd name="connsiteX204" fmla="*/ 2426401 w 2765396"/>
                <a:gd name="connsiteY204" fmla="*/ 1794083 h 3152303"/>
                <a:gd name="connsiteX205" fmla="*/ 2425363 w 2765396"/>
                <a:gd name="connsiteY205" fmla="*/ 1792769 h 3152303"/>
                <a:gd name="connsiteX206" fmla="*/ 2423978 w 2765396"/>
                <a:gd name="connsiteY206" fmla="*/ 1791316 h 3152303"/>
                <a:gd name="connsiteX207" fmla="*/ 2422387 w 2765396"/>
                <a:gd name="connsiteY207" fmla="*/ 1790209 h 3152303"/>
                <a:gd name="connsiteX208" fmla="*/ 2420795 w 2765396"/>
                <a:gd name="connsiteY208" fmla="*/ 1789863 h 3152303"/>
                <a:gd name="connsiteX209" fmla="*/ 2419964 w 2765396"/>
                <a:gd name="connsiteY209" fmla="*/ 1790624 h 3152303"/>
                <a:gd name="connsiteX210" fmla="*/ 2419203 w 2765396"/>
                <a:gd name="connsiteY210" fmla="*/ 1792077 h 3152303"/>
                <a:gd name="connsiteX211" fmla="*/ 2418511 w 2765396"/>
                <a:gd name="connsiteY211" fmla="*/ 1793737 h 3152303"/>
                <a:gd name="connsiteX212" fmla="*/ 2417819 w 2765396"/>
                <a:gd name="connsiteY212" fmla="*/ 1795121 h 3152303"/>
                <a:gd name="connsiteX213" fmla="*/ 2417680 w 2765396"/>
                <a:gd name="connsiteY213" fmla="*/ 1792700 h 3152303"/>
                <a:gd name="connsiteX214" fmla="*/ 2417127 w 2765396"/>
                <a:gd name="connsiteY214" fmla="*/ 1789656 h 3152303"/>
                <a:gd name="connsiteX215" fmla="*/ 2416158 w 2765396"/>
                <a:gd name="connsiteY215" fmla="*/ 1786751 h 3152303"/>
                <a:gd name="connsiteX216" fmla="*/ 2415119 w 2765396"/>
                <a:gd name="connsiteY216" fmla="*/ 1784814 h 3152303"/>
                <a:gd name="connsiteX217" fmla="*/ 2413389 w 2765396"/>
                <a:gd name="connsiteY217" fmla="*/ 1783638 h 3152303"/>
                <a:gd name="connsiteX218" fmla="*/ 2412628 w 2765396"/>
                <a:gd name="connsiteY218" fmla="*/ 1784814 h 3152303"/>
                <a:gd name="connsiteX219" fmla="*/ 2412005 w 2765396"/>
                <a:gd name="connsiteY219" fmla="*/ 1786958 h 3152303"/>
                <a:gd name="connsiteX220" fmla="*/ 2410621 w 2765396"/>
                <a:gd name="connsiteY220" fmla="*/ 1789033 h 3152303"/>
                <a:gd name="connsiteX221" fmla="*/ 2410828 w 2765396"/>
                <a:gd name="connsiteY221" fmla="*/ 1785298 h 3152303"/>
                <a:gd name="connsiteX222" fmla="*/ 2409236 w 2765396"/>
                <a:gd name="connsiteY222" fmla="*/ 1781286 h 3152303"/>
                <a:gd name="connsiteX223" fmla="*/ 2406676 w 2765396"/>
                <a:gd name="connsiteY223" fmla="*/ 1778934 h 3152303"/>
                <a:gd name="connsiteX224" fmla="*/ 2403907 w 2765396"/>
                <a:gd name="connsiteY224" fmla="*/ 1780248 h 3152303"/>
                <a:gd name="connsiteX225" fmla="*/ 2402869 w 2765396"/>
                <a:gd name="connsiteY225" fmla="*/ 1775890 h 3152303"/>
                <a:gd name="connsiteX226" fmla="*/ 2397471 w 2765396"/>
                <a:gd name="connsiteY226" fmla="*/ 1770979 h 3152303"/>
                <a:gd name="connsiteX227" fmla="*/ 2390619 w 2765396"/>
                <a:gd name="connsiteY227" fmla="*/ 1766760 h 3152303"/>
                <a:gd name="connsiteX228" fmla="*/ 2385289 w 2765396"/>
                <a:gd name="connsiteY228" fmla="*/ 1764546 h 3152303"/>
                <a:gd name="connsiteX229" fmla="*/ 2381344 w 2765396"/>
                <a:gd name="connsiteY229" fmla="*/ 1763923 h 3152303"/>
                <a:gd name="connsiteX230" fmla="*/ 2380099 w 2765396"/>
                <a:gd name="connsiteY230" fmla="*/ 1763578 h 3152303"/>
                <a:gd name="connsiteX231" fmla="*/ 2378368 w 2765396"/>
                <a:gd name="connsiteY231" fmla="*/ 1762609 h 3152303"/>
                <a:gd name="connsiteX232" fmla="*/ 2374423 w 2765396"/>
                <a:gd name="connsiteY232" fmla="*/ 1759911 h 3152303"/>
                <a:gd name="connsiteX233" fmla="*/ 2372693 w 2765396"/>
                <a:gd name="connsiteY233" fmla="*/ 1759427 h 3152303"/>
                <a:gd name="connsiteX234" fmla="*/ 2370201 w 2765396"/>
                <a:gd name="connsiteY234" fmla="*/ 1760534 h 3152303"/>
                <a:gd name="connsiteX235" fmla="*/ 2368886 w 2765396"/>
                <a:gd name="connsiteY235" fmla="*/ 1762955 h 3152303"/>
                <a:gd name="connsiteX236" fmla="*/ 2367779 w 2765396"/>
                <a:gd name="connsiteY236" fmla="*/ 1765722 h 3152303"/>
                <a:gd name="connsiteX237" fmla="*/ 2365980 w 2765396"/>
                <a:gd name="connsiteY237" fmla="*/ 1768005 h 3152303"/>
                <a:gd name="connsiteX238" fmla="*/ 2367502 w 2765396"/>
                <a:gd name="connsiteY238" fmla="*/ 1765099 h 3152303"/>
                <a:gd name="connsiteX239" fmla="*/ 2368264 w 2765396"/>
                <a:gd name="connsiteY239" fmla="*/ 1762263 h 3152303"/>
                <a:gd name="connsiteX240" fmla="*/ 2367848 w 2765396"/>
                <a:gd name="connsiteY240" fmla="*/ 1759704 h 3152303"/>
                <a:gd name="connsiteX241" fmla="*/ 2365841 w 2765396"/>
                <a:gd name="connsiteY241" fmla="*/ 1757490 h 3152303"/>
                <a:gd name="connsiteX242" fmla="*/ 2362796 w 2765396"/>
                <a:gd name="connsiteY242" fmla="*/ 1756314 h 3152303"/>
                <a:gd name="connsiteX243" fmla="*/ 2358920 w 2765396"/>
                <a:gd name="connsiteY243" fmla="*/ 1755553 h 3152303"/>
                <a:gd name="connsiteX244" fmla="*/ 2348469 w 2765396"/>
                <a:gd name="connsiteY244" fmla="*/ 1754792 h 3152303"/>
                <a:gd name="connsiteX245" fmla="*/ 2331859 w 2765396"/>
                <a:gd name="connsiteY245" fmla="*/ 1755623 h 3152303"/>
                <a:gd name="connsiteX246" fmla="*/ 2329921 w 2765396"/>
                <a:gd name="connsiteY246" fmla="*/ 1757214 h 3152303"/>
                <a:gd name="connsiteX247" fmla="*/ 2329713 w 2765396"/>
                <a:gd name="connsiteY247" fmla="*/ 1760949 h 3152303"/>
                <a:gd name="connsiteX248" fmla="*/ 2327014 w 2765396"/>
                <a:gd name="connsiteY248" fmla="*/ 1758182 h 3152303"/>
                <a:gd name="connsiteX249" fmla="*/ 2322238 w 2765396"/>
                <a:gd name="connsiteY249" fmla="*/ 1756591 h 3152303"/>
                <a:gd name="connsiteX250" fmla="*/ 2310265 w 2765396"/>
                <a:gd name="connsiteY250" fmla="*/ 1755069 h 3152303"/>
                <a:gd name="connsiteX251" fmla="*/ 2308396 w 2765396"/>
                <a:gd name="connsiteY251" fmla="*/ 1754931 h 3152303"/>
                <a:gd name="connsiteX252" fmla="*/ 2306735 w 2765396"/>
                <a:gd name="connsiteY252" fmla="*/ 1755484 h 3152303"/>
                <a:gd name="connsiteX253" fmla="*/ 2305143 w 2765396"/>
                <a:gd name="connsiteY253" fmla="*/ 1757075 h 3152303"/>
                <a:gd name="connsiteX254" fmla="*/ 2304313 w 2765396"/>
                <a:gd name="connsiteY254" fmla="*/ 1758943 h 3152303"/>
                <a:gd name="connsiteX255" fmla="*/ 2303551 w 2765396"/>
                <a:gd name="connsiteY255" fmla="*/ 1762955 h 3152303"/>
                <a:gd name="connsiteX256" fmla="*/ 2302790 w 2765396"/>
                <a:gd name="connsiteY256" fmla="*/ 1764131 h 3152303"/>
                <a:gd name="connsiteX257" fmla="*/ 2303344 w 2765396"/>
                <a:gd name="connsiteY257" fmla="*/ 1757490 h 3152303"/>
                <a:gd name="connsiteX258" fmla="*/ 2303344 w 2765396"/>
                <a:gd name="connsiteY258" fmla="*/ 1754032 h 3152303"/>
                <a:gd name="connsiteX259" fmla="*/ 2302098 w 2765396"/>
                <a:gd name="connsiteY259" fmla="*/ 1750988 h 3152303"/>
                <a:gd name="connsiteX260" fmla="*/ 2300714 w 2765396"/>
                <a:gd name="connsiteY260" fmla="*/ 1749743 h 3152303"/>
                <a:gd name="connsiteX261" fmla="*/ 2299191 w 2765396"/>
                <a:gd name="connsiteY261" fmla="*/ 1749120 h 3152303"/>
                <a:gd name="connsiteX262" fmla="*/ 2297530 w 2765396"/>
                <a:gd name="connsiteY262" fmla="*/ 1748636 h 3152303"/>
                <a:gd name="connsiteX263" fmla="*/ 2295938 w 2765396"/>
                <a:gd name="connsiteY263" fmla="*/ 1747875 h 3152303"/>
                <a:gd name="connsiteX264" fmla="*/ 2294761 w 2765396"/>
                <a:gd name="connsiteY264" fmla="*/ 1746838 h 3152303"/>
                <a:gd name="connsiteX265" fmla="*/ 2288671 w 2765396"/>
                <a:gd name="connsiteY265" fmla="*/ 1740543 h 3152303"/>
                <a:gd name="connsiteX266" fmla="*/ 2285972 w 2765396"/>
                <a:gd name="connsiteY266" fmla="*/ 1738329 h 3152303"/>
                <a:gd name="connsiteX267" fmla="*/ 2282996 w 2765396"/>
                <a:gd name="connsiteY267" fmla="*/ 1736738 h 3152303"/>
                <a:gd name="connsiteX268" fmla="*/ 2279881 w 2765396"/>
                <a:gd name="connsiteY268" fmla="*/ 1736392 h 3152303"/>
                <a:gd name="connsiteX269" fmla="*/ 2276628 w 2765396"/>
                <a:gd name="connsiteY269" fmla="*/ 1738053 h 3152303"/>
                <a:gd name="connsiteX270" fmla="*/ 2275175 w 2765396"/>
                <a:gd name="connsiteY270" fmla="*/ 1741027 h 3152303"/>
                <a:gd name="connsiteX271" fmla="*/ 2274137 w 2765396"/>
                <a:gd name="connsiteY271" fmla="*/ 1744209 h 3152303"/>
                <a:gd name="connsiteX272" fmla="*/ 2272129 w 2765396"/>
                <a:gd name="connsiteY272" fmla="*/ 1746561 h 3152303"/>
                <a:gd name="connsiteX273" fmla="*/ 2273306 w 2765396"/>
                <a:gd name="connsiteY273" fmla="*/ 1744001 h 3152303"/>
                <a:gd name="connsiteX274" fmla="*/ 2276074 w 2765396"/>
                <a:gd name="connsiteY274" fmla="*/ 1730720 h 3152303"/>
                <a:gd name="connsiteX275" fmla="*/ 2275867 w 2765396"/>
                <a:gd name="connsiteY275" fmla="*/ 1727677 h 3152303"/>
                <a:gd name="connsiteX276" fmla="*/ 2274621 w 2765396"/>
                <a:gd name="connsiteY276" fmla="*/ 1724840 h 3152303"/>
                <a:gd name="connsiteX277" fmla="*/ 2272337 w 2765396"/>
                <a:gd name="connsiteY277" fmla="*/ 1721866 h 3152303"/>
                <a:gd name="connsiteX278" fmla="*/ 2267700 w 2765396"/>
                <a:gd name="connsiteY278" fmla="*/ 1716886 h 3152303"/>
                <a:gd name="connsiteX279" fmla="*/ 2262232 w 2765396"/>
                <a:gd name="connsiteY279" fmla="*/ 1711905 h 3152303"/>
                <a:gd name="connsiteX280" fmla="*/ 2256211 w 2765396"/>
                <a:gd name="connsiteY280" fmla="*/ 1707685 h 3152303"/>
                <a:gd name="connsiteX281" fmla="*/ 2249982 w 2765396"/>
                <a:gd name="connsiteY281" fmla="*/ 1705057 h 3152303"/>
                <a:gd name="connsiteX282" fmla="*/ 2248736 w 2765396"/>
                <a:gd name="connsiteY282" fmla="*/ 1705472 h 3152303"/>
                <a:gd name="connsiteX283" fmla="*/ 2247283 w 2765396"/>
                <a:gd name="connsiteY283" fmla="*/ 1704434 h 3152303"/>
                <a:gd name="connsiteX284" fmla="*/ 2245760 w 2765396"/>
                <a:gd name="connsiteY284" fmla="*/ 1702843 h 3152303"/>
                <a:gd name="connsiteX285" fmla="*/ 2244307 w 2765396"/>
                <a:gd name="connsiteY285" fmla="*/ 1701460 h 3152303"/>
                <a:gd name="connsiteX286" fmla="*/ 2242092 w 2765396"/>
                <a:gd name="connsiteY286" fmla="*/ 1700422 h 3152303"/>
                <a:gd name="connsiteX287" fmla="*/ 2240016 w 2765396"/>
                <a:gd name="connsiteY287" fmla="*/ 1700076 h 3152303"/>
                <a:gd name="connsiteX288" fmla="*/ 2235794 w 2765396"/>
                <a:gd name="connsiteY288" fmla="*/ 1700491 h 3152303"/>
                <a:gd name="connsiteX289" fmla="*/ 2229149 w 2765396"/>
                <a:gd name="connsiteY289" fmla="*/ 1700491 h 3152303"/>
                <a:gd name="connsiteX290" fmla="*/ 2226935 w 2765396"/>
                <a:gd name="connsiteY290" fmla="*/ 1700768 h 3152303"/>
                <a:gd name="connsiteX291" fmla="*/ 2224997 w 2765396"/>
                <a:gd name="connsiteY291" fmla="*/ 1701321 h 3152303"/>
                <a:gd name="connsiteX292" fmla="*/ 2221190 w 2765396"/>
                <a:gd name="connsiteY292" fmla="*/ 1702774 h 3152303"/>
                <a:gd name="connsiteX293" fmla="*/ 2219183 w 2765396"/>
                <a:gd name="connsiteY293" fmla="*/ 1703120 h 3152303"/>
                <a:gd name="connsiteX294" fmla="*/ 2217868 w 2765396"/>
                <a:gd name="connsiteY294" fmla="*/ 1703258 h 3152303"/>
                <a:gd name="connsiteX295" fmla="*/ 2217383 w 2765396"/>
                <a:gd name="connsiteY295" fmla="*/ 1703258 h 3152303"/>
                <a:gd name="connsiteX296" fmla="*/ 2216830 w 2765396"/>
                <a:gd name="connsiteY296" fmla="*/ 1703258 h 3152303"/>
                <a:gd name="connsiteX297" fmla="*/ 2215307 w 2765396"/>
                <a:gd name="connsiteY297" fmla="*/ 1702843 h 3152303"/>
                <a:gd name="connsiteX298" fmla="*/ 2214200 w 2765396"/>
                <a:gd name="connsiteY298" fmla="*/ 1702359 h 3152303"/>
                <a:gd name="connsiteX299" fmla="*/ 2210878 w 2765396"/>
                <a:gd name="connsiteY299" fmla="*/ 1700422 h 3152303"/>
                <a:gd name="connsiteX300" fmla="*/ 2214684 w 2765396"/>
                <a:gd name="connsiteY300" fmla="*/ 1700422 h 3152303"/>
                <a:gd name="connsiteX301" fmla="*/ 2217383 w 2765396"/>
                <a:gd name="connsiteY301" fmla="*/ 1700076 h 3152303"/>
                <a:gd name="connsiteX302" fmla="*/ 2219391 w 2765396"/>
                <a:gd name="connsiteY302" fmla="*/ 1698693 h 3152303"/>
                <a:gd name="connsiteX303" fmla="*/ 2221121 w 2765396"/>
                <a:gd name="connsiteY303" fmla="*/ 1695580 h 3152303"/>
                <a:gd name="connsiteX304" fmla="*/ 2223266 w 2765396"/>
                <a:gd name="connsiteY304" fmla="*/ 1689424 h 3152303"/>
                <a:gd name="connsiteX305" fmla="*/ 2224443 w 2765396"/>
                <a:gd name="connsiteY305" fmla="*/ 1687487 h 3152303"/>
                <a:gd name="connsiteX306" fmla="*/ 2225620 w 2765396"/>
                <a:gd name="connsiteY306" fmla="*/ 1686587 h 3152303"/>
                <a:gd name="connsiteX307" fmla="*/ 2226796 w 2765396"/>
                <a:gd name="connsiteY307" fmla="*/ 1686172 h 3152303"/>
                <a:gd name="connsiteX308" fmla="*/ 2227627 w 2765396"/>
                <a:gd name="connsiteY308" fmla="*/ 1685550 h 3152303"/>
                <a:gd name="connsiteX309" fmla="*/ 2227765 w 2765396"/>
                <a:gd name="connsiteY309" fmla="*/ 1683890 h 3152303"/>
                <a:gd name="connsiteX310" fmla="*/ 2227073 w 2765396"/>
                <a:gd name="connsiteY310" fmla="*/ 1682714 h 3152303"/>
                <a:gd name="connsiteX311" fmla="*/ 2225620 w 2765396"/>
                <a:gd name="connsiteY311" fmla="*/ 1681607 h 3152303"/>
                <a:gd name="connsiteX312" fmla="*/ 2224028 w 2765396"/>
                <a:gd name="connsiteY312" fmla="*/ 1680708 h 3152303"/>
                <a:gd name="connsiteX313" fmla="*/ 2222851 w 2765396"/>
                <a:gd name="connsiteY313" fmla="*/ 1680154 h 3152303"/>
                <a:gd name="connsiteX314" fmla="*/ 2221328 w 2765396"/>
                <a:gd name="connsiteY314" fmla="*/ 1679670 h 3152303"/>
                <a:gd name="connsiteX315" fmla="*/ 2218422 w 2765396"/>
                <a:gd name="connsiteY315" fmla="*/ 1678978 h 3152303"/>
                <a:gd name="connsiteX316" fmla="*/ 2217037 w 2765396"/>
                <a:gd name="connsiteY316" fmla="*/ 1678287 h 3152303"/>
                <a:gd name="connsiteX317" fmla="*/ 2215653 w 2765396"/>
                <a:gd name="connsiteY317" fmla="*/ 1677042 h 3152303"/>
                <a:gd name="connsiteX318" fmla="*/ 2213162 w 2765396"/>
                <a:gd name="connsiteY318" fmla="*/ 1674344 h 3152303"/>
                <a:gd name="connsiteX319" fmla="*/ 2211708 w 2765396"/>
                <a:gd name="connsiteY319" fmla="*/ 1673237 h 3152303"/>
                <a:gd name="connsiteX320" fmla="*/ 2211154 w 2765396"/>
                <a:gd name="connsiteY320" fmla="*/ 1674275 h 3152303"/>
                <a:gd name="connsiteX321" fmla="*/ 2210393 w 2765396"/>
                <a:gd name="connsiteY321" fmla="*/ 1674897 h 3152303"/>
                <a:gd name="connsiteX322" fmla="*/ 2209355 w 2765396"/>
                <a:gd name="connsiteY322" fmla="*/ 1675105 h 3152303"/>
                <a:gd name="connsiteX323" fmla="*/ 2208040 w 2765396"/>
                <a:gd name="connsiteY323" fmla="*/ 1674897 h 3152303"/>
                <a:gd name="connsiteX324" fmla="*/ 2208248 w 2765396"/>
                <a:gd name="connsiteY324" fmla="*/ 1675866 h 3152303"/>
                <a:gd name="connsiteX325" fmla="*/ 2208524 w 2765396"/>
                <a:gd name="connsiteY325" fmla="*/ 1677803 h 3152303"/>
                <a:gd name="connsiteX326" fmla="*/ 2208732 w 2765396"/>
                <a:gd name="connsiteY326" fmla="*/ 1678771 h 3152303"/>
                <a:gd name="connsiteX327" fmla="*/ 2205202 w 2765396"/>
                <a:gd name="connsiteY327" fmla="*/ 1673998 h 3152303"/>
                <a:gd name="connsiteX328" fmla="*/ 2202988 w 2765396"/>
                <a:gd name="connsiteY328" fmla="*/ 1672061 h 3152303"/>
                <a:gd name="connsiteX329" fmla="*/ 2200012 w 2765396"/>
                <a:gd name="connsiteY329" fmla="*/ 1671438 h 3152303"/>
                <a:gd name="connsiteX330" fmla="*/ 2200012 w 2765396"/>
                <a:gd name="connsiteY330" fmla="*/ 1672269 h 3152303"/>
                <a:gd name="connsiteX331" fmla="*/ 2199873 w 2765396"/>
                <a:gd name="connsiteY331" fmla="*/ 1673030 h 3152303"/>
                <a:gd name="connsiteX332" fmla="*/ 2199873 w 2765396"/>
                <a:gd name="connsiteY332" fmla="*/ 1673790 h 3152303"/>
                <a:gd name="connsiteX333" fmla="*/ 2200012 w 2765396"/>
                <a:gd name="connsiteY333" fmla="*/ 1674620 h 3152303"/>
                <a:gd name="connsiteX334" fmla="*/ 2198904 w 2765396"/>
                <a:gd name="connsiteY334" fmla="*/ 1673790 h 3152303"/>
                <a:gd name="connsiteX335" fmla="*/ 2198558 w 2765396"/>
                <a:gd name="connsiteY335" fmla="*/ 1673375 h 3152303"/>
                <a:gd name="connsiteX336" fmla="*/ 2196689 w 2765396"/>
                <a:gd name="connsiteY336" fmla="*/ 1674897 h 3152303"/>
                <a:gd name="connsiteX337" fmla="*/ 2194751 w 2765396"/>
                <a:gd name="connsiteY337" fmla="*/ 1672407 h 3152303"/>
                <a:gd name="connsiteX338" fmla="*/ 2192744 w 2765396"/>
                <a:gd name="connsiteY338" fmla="*/ 1668602 h 3152303"/>
                <a:gd name="connsiteX339" fmla="*/ 2190668 w 2765396"/>
                <a:gd name="connsiteY339" fmla="*/ 1666320 h 3152303"/>
                <a:gd name="connsiteX340" fmla="*/ 2190668 w 2765396"/>
                <a:gd name="connsiteY340" fmla="*/ 1667703 h 3152303"/>
                <a:gd name="connsiteX341" fmla="*/ 2190183 w 2765396"/>
                <a:gd name="connsiteY341" fmla="*/ 1668810 h 3152303"/>
                <a:gd name="connsiteX342" fmla="*/ 2189215 w 2765396"/>
                <a:gd name="connsiteY342" fmla="*/ 1669502 h 3152303"/>
                <a:gd name="connsiteX343" fmla="*/ 2187761 w 2765396"/>
                <a:gd name="connsiteY343" fmla="*/ 1669709 h 3152303"/>
                <a:gd name="connsiteX344" fmla="*/ 2189284 w 2765396"/>
                <a:gd name="connsiteY344" fmla="*/ 1666873 h 3152303"/>
                <a:gd name="connsiteX345" fmla="*/ 2188177 w 2765396"/>
                <a:gd name="connsiteY345" fmla="*/ 1664037 h 3152303"/>
                <a:gd name="connsiteX346" fmla="*/ 2184162 w 2765396"/>
                <a:gd name="connsiteY346" fmla="*/ 1659748 h 3152303"/>
                <a:gd name="connsiteX347" fmla="*/ 2187138 w 2765396"/>
                <a:gd name="connsiteY347" fmla="*/ 1659402 h 3152303"/>
                <a:gd name="connsiteX348" fmla="*/ 2193090 w 2765396"/>
                <a:gd name="connsiteY348" fmla="*/ 1659195 h 3152303"/>
                <a:gd name="connsiteX349" fmla="*/ 2195997 w 2765396"/>
                <a:gd name="connsiteY349" fmla="*/ 1658918 h 3152303"/>
                <a:gd name="connsiteX350" fmla="*/ 2201119 w 2765396"/>
                <a:gd name="connsiteY350" fmla="*/ 1657673 h 3152303"/>
                <a:gd name="connsiteX351" fmla="*/ 2203818 w 2765396"/>
                <a:gd name="connsiteY351" fmla="*/ 1656635 h 3152303"/>
                <a:gd name="connsiteX352" fmla="*/ 2205548 w 2765396"/>
                <a:gd name="connsiteY352" fmla="*/ 1655252 h 3152303"/>
                <a:gd name="connsiteX353" fmla="*/ 2199250 w 2765396"/>
                <a:gd name="connsiteY353" fmla="*/ 1655667 h 3152303"/>
                <a:gd name="connsiteX354" fmla="*/ 2186862 w 2765396"/>
                <a:gd name="connsiteY354" fmla="*/ 1655459 h 3152303"/>
                <a:gd name="connsiteX355" fmla="*/ 2161669 w 2765396"/>
                <a:gd name="connsiteY355" fmla="*/ 1657466 h 3152303"/>
                <a:gd name="connsiteX356" fmla="*/ 2155232 w 2765396"/>
                <a:gd name="connsiteY356" fmla="*/ 1657466 h 3152303"/>
                <a:gd name="connsiteX357" fmla="*/ 2156962 w 2765396"/>
                <a:gd name="connsiteY357" fmla="*/ 1658849 h 3152303"/>
                <a:gd name="connsiteX358" fmla="*/ 2163883 w 2765396"/>
                <a:gd name="connsiteY358" fmla="*/ 1659402 h 3152303"/>
                <a:gd name="connsiteX359" fmla="*/ 2166998 w 2765396"/>
                <a:gd name="connsiteY359" fmla="*/ 1660232 h 3152303"/>
                <a:gd name="connsiteX360" fmla="*/ 2165614 w 2765396"/>
                <a:gd name="connsiteY360" fmla="*/ 1660993 h 3152303"/>
                <a:gd name="connsiteX361" fmla="*/ 2164229 w 2765396"/>
                <a:gd name="connsiteY361" fmla="*/ 1661201 h 3152303"/>
                <a:gd name="connsiteX362" fmla="*/ 2161184 w 2765396"/>
                <a:gd name="connsiteY362" fmla="*/ 1661201 h 3152303"/>
                <a:gd name="connsiteX363" fmla="*/ 2158623 w 2765396"/>
                <a:gd name="connsiteY363" fmla="*/ 1661547 h 3152303"/>
                <a:gd name="connsiteX364" fmla="*/ 2156685 w 2765396"/>
                <a:gd name="connsiteY364" fmla="*/ 1661962 h 3152303"/>
                <a:gd name="connsiteX365" fmla="*/ 2154747 w 2765396"/>
                <a:gd name="connsiteY365" fmla="*/ 1662723 h 3152303"/>
                <a:gd name="connsiteX366" fmla="*/ 2144781 w 2765396"/>
                <a:gd name="connsiteY366" fmla="*/ 1667842 h 3152303"/>
                <a:gd name="connsiteX367" fmla="*/ 2140975 w 2765396"/>
                <a:gd name="connsiteY367" fmla="*/ 1668879 h 3152303"/>
                <a:gd name="connsiteX368" fmla="*/ 2136683 w 2765396"/>
                <a:gd name="connsiteY368" fmla="*/ 1668879 h 3152303"/>
                <a:gd name="connsiteX369" fmla="*/ 2132877 w 2765396"/>
                <a:gd name="connsiteY369" fmla="*/ 1668326 h 3152303"/>
                <a:gd name="connsiteX370" fmla="*/ 2128793 w 2765396"/>
                <a:gd name="connsiteY370" fmla="*/ 1667219 h 3152303"/>
                <a:gd name="connsiteX371" fmla="*/ 2124918 w 2765396"/>
                <a:gd name="connsiteY371" fmla="*/ 1665835 h 3152303"/>
                <a:gd name="connsiteX372" fmla="*/ 2121665 w 2765396"/>
                <a:gd name="connsiteY372" fmla="*/ 1664175 h 3152303"/>
                <a:gd name="connsiteX373" fmla="*/ 2120350 w 2765396"/>
                <a:gd name="connsiteY373" fmla="*/ 1662999 h 3152303"/>
                <a:gd name="connsiteX374" fmla="*/ 2118619 w 2765396"/>
                <a:gd name="connsiteY374" fmla="*/ 1660025 h 3152303"/>
                <a:gd name="connsiteX375" fmla="*/ 2117789 w 2765396"/>
                <a:gd name="connsiteY375" fmla="*/ 1658987 h 3152303"/>
                <a:gd name="connsiteX376" fmla="*/ 2116128 w 2765396"/>
                <a:gd name="connsiteY376" fmla="*/ 1658019 h 3152303"/>
                <a:gd name="connsiteX377" fmla="*/ 2114536 w 2765396"/>
                <a:gd name="connsiteY377" fmla="*/ 1657673 h 3152303"/>
                <a:gd name="connsiteX378" fmla="*/ 2110798 w 2765396"/>
                <a:gd name="connsiteY378" fmla="*/ 1657535 h 3152303"/>
                <a:gd name="connsiteX379" fmla="*/ 2101663 w 2765396"/>
                <a:gd name="connsiteY379" fmla="*/ 1658019 h 3152303"/>
                <a:gd name="connsiteX380" fmla="*/ 2083598 w 2765396"/>
                <a:gd name="connsiteY380" fmla="*/ 1660786 h 3152303"/>
                <a:gd name="connsiteX381" fmla="*/ 2078823 w 2765396"/>
                <a:gd name="connsiteY381" fmla="*/ 1661062 h 3152303"/>
                <a:gd name="connsiteX382" fmla="*/ 2075016 w 2765396"/>
                <a:gd name="connsiteY382" fmla="*/ 1659956 h 3152303"/>
                <a:gd name="connsiteX383" fmla="*/ 2072594 w 2765396"/>
                <a:gd name="connsiteY383" fmla="*/ 1657051 h 3152303"/>
                <a:gd name="connsiteX384" fmla="*/ 2071971 w 2765396"/>
                <a:gd name="connsiteY384" fmla="*/ 1653523 h 3152303"/>
                <a:gd name="connsiteX385" fmla="*/ 2071625 w 2765396"/>
                <a:gd name="connsiteY385" fmla="*/ 1649787 h 3152303"/>
                <a:gd name="connsiteX386" fmla="*/ 2070172 w 2765396"/>
                <a:gd name="connsiteY386" fmla="*/ 1646259 h 3152303"/>
                <a:gd name="connsiteX387" fmla="*/ 2066988 w 2765396"/>
                <a:gd name="connsiteY387" fmla="*/ 1643354 h 3152303"/>
                <a:gd name="connsiteX388" fmla="*/ 2062697 w 2765396"/>
                <a:gd name="connsiteY388" fmla="*/ 1641210 h 3152303"/>
                <a:gd name="connsiteX389" fmla="*/ 2058060 w 2765396"/>
                <a:gd name="connsiteY389" fmla="*/ 1639757 h 3152303"/>
                <a:gd name="connsiteX390" fmla="*/ 2053838 w 2765396"/>
                <a:gd name="connsiteY390" fmla="*/ 1638996 h 3152303"/>
                <a:gd name="connsiteX391" fmla="*/ 2046501 w 2765396"/>
                <a:gd name="connsiteY391" fmla="*/ 1639204 h 3152303"/>
                <a:gd name="connsiteX392" fmla="*/ 2043871 w 2765396"/>
                <a:gd name="connsiteY392" fmla="*/ 1638235 h 3152303"/>
                <a:gd name="connsiteX393" fmla="*/ 2041726 w 2765396"/>
                <a:gd name="connsiteY393" fmla="*/ 1634915 h 3152303"/>
                <a:gd name="connsiteX394" fmla="*/ 2039580 w 2765396"/>
                <a:gd name="connsiteY394" fmla="*/ 1627375 h 3152303"/>
                <a:gd name="connsiteX395" fmla="*/ 2037435 w 2765396"/>
                <a:gd name="connsiteY395" fmla="*/ 1625023 h 3152303"/>
                <a:gd name="connsiteX396" fmla="*/ 2033559 w 2765396"/>
                <a:gd name="connsiteY396" fmla="*/ 1625991 h 3152303"/>
                <a:gd name="connsiteX397" fmla="*/ 2032244 w 2765396"/>
                <a:gd name="connsiteY397" fmla="*/ 1627375 h 3152303"/>
                <a:gd name="connsiteX398" fmla="*/ 2031621 w 2765396"/>
                <a:gd name="connsiteY398" fmla="*/ 1628966 h 3152303"/>
                <a:gd name="connsiteX399" fmla="*/ 2031483 w 2765396"/>
                <a:gd name="connsiteY399" fmla="*/ 1630764 h 3152303"/>
                <a:gd name="connsiteX400" fmla="*/ 2031690 w 2765396"/>
                <a:gd name="connsiteY400" fmla="*/ 1632563 h 3152303"/>
                <a:gd name="connsiteX401" fmla="*/ 2032105 w 2765396"/>
                <a:gd name="connsiteY401" fmla="*/ 1634431 h 3152303"/>
                <a:gd name="connsiteX402" fmla="*/ 2032590 w 2765396"/>
                <a:gd name="connsiteY402" fmla="*/ 1635399 h 3152303"/>
                <a:gd name="connsiteX403" fmla="*/ 2033420 w 2765396"/>
                <a:gd name="connsiteY403" fmla="*/ 1635814 h 3152303"/>
                <a:gd name="connsiteX404" fmla="*/ 2034943 w 2765396"/>
                <a:gd name="connsiteY404" fmla="*/ 1636160 h 3152303"/>
                <a:gd name="connsiteX405" fmla="*/ 2036950 w 2765396"/>
                <a:gd name="connsiteY405" fmla="*/ 1636022 h 3152303"/>
                <a:gd name="connsiteX406" fmla="*/ 2038888 w 2765396"/>
                <a:gd name="connsiteY406" fmla="*/ 1635537 h 3152303"/>
                <a:gd name="connsiteX407" fmla="*/ 2040411 w 2765396"/>
                <a:gd name="connsiteY407" fmla="*/ 1635745 h 3152303"/>
                <a:gd name="connsiteX408" fmla="*/ 2041380 w 2765396"/>
                <a:gd name="connsiteY408" fmla="*/ 1637613 h 3152303"/>
                <a:gd name="connsiteX409" fmla="*/ 2041103 w 2765396"/>
                <a:gd name="connsiteY409" fmla="*/ 1639757 h 3152303"/>
                <a:gd name="connsiteX410" fmla="*/ 2039649 w 2765396"/>
                <a:gd name="connsiteY410" fmla="*/ 1639895 h 3152303"/>
                <a:gd name="connsiteX411" fmla="*/ 2037781 w 2765396"/>
                <a:gd name="connsiteY411" fmla="*/ 1639204 h 3152303"/>
                <a:gd name="connsiteX412" fmla="*/ 2036327 w 2765396"/>
                <a:gd name="connsiteY412" fmla="*/ 1638858 h 3152303"/>
                <a:gd name="connsiteX413" fmla="*/ 2035012 w 2765396"/>
                <a:gd name="connsiteY413" fmla="*/ 1639342 h 3152303"/>
                <a:gd name="connsiteX414" fmla="*/ 2033905 w 2765396"/>
                <a:gd name="connsiteY414" fmla="*/ 1640103 h 3152303"/>
                <a:gd name="connsiteX415" fmla="*/ 2032798 w 2765396"/>
                <a:gd name="connsiteY415" fmla="*/ 1641071 h 3152303"/>
                <a:gd name="connsiteX416" fmla="*/ 2031552 w 2765396"/>
                <a:gd name="connsiteY416" fmla="*/ 1642109 h 3152303"/>
                <a:gd name="connsiteX417" fmla="*/ 2029475 w 2765396"/>
                <a:gd name="connsiteY417" fmla="*/ 1643147 h 3152303"/>
                <a:gd name="connsiteX418" fmla="*/ 2020478 w 2765396"/>
                <a:gd name="connsiteY418" fmla="*/ 1645568 h 3152303"/>
                <a:gd name="connsiteX419" fmla="*/ 2014318 w 2765396"/>
                <a:gd name="connsiteY419" fmla="*/ 1648058 h 3152303"/>
                <a:gd name="connsiteX420" fmla="*/ 2007812 w 2765396"/>
                <a:gd name="connsiteY420" fmla="*/ 1649856 h 3152303"/>
                <a:gd name="connsiteX421" fmla="*/ 2006290 w 2765396"/>
                <a:gd name="connsiteY421" fmla="*/ 1650548 h 3152303"/>
                <a:gd name="connsiteX422" fmla="*/ 2005874 w 2765396"/>
                <a:gd name="connsiteY422" fmla="*/ 1651586 h 3152303"/>
                <a:gd name="connsiteX423" fmla="*/ 2005252 w 2765396"/>
                <a:gd name="connsiteY423" fmla="*/ 1655667 h 3152303"/>
                <a:gd name="connsiteX424" fmla="*/ 2005113 w 2765396"/>
                <a:gd name="connsiteY424" fmla="*/ 1656912 h 3152303"/>
                <a:gd name="connsiteX425" fmla="*/ 2005390 w 2765396"/>
                <a:gd name="connsiteY425" fmla="*/ 1658780 h 3152303"/>
                <a:gd name="connsiteX426" fmla="*/ 2006013 w 2765396"/>
                <a:gd name="connsiteY426" fmla="*/ 1660924 h 3152303"/>
                <a:gd name="connsiteX427" fmla="*/ 2006843 w 2765396"/>
                <a:gd name="connsiteY427" fmla="*/ 1662999 h 3152303"/>
                <a:gd name="connsiteX428" fmla="*/ 2007674 w 2765396"/>
                <a:gd name="connsiteY428" fmla="*/ 1664659 h 3152303"/>
                <a:gd name="connsiteX429" fmla="*/ 2011896 w 2765396"/>
                <a:gd name="connsiteY429" fmla="*/ 1670678 h 3152303"/>
                <a:gd name="connsiteX430" fmla="*/ 2013765 w 2765396"/>
                <a:gd name="connsiteY430" fmla="*/ 1673860 h 3152303"/>
                <a:gd name="connsiteX431" fmla="*/ 2014872 w 2765396"/>
                <a:gd name="connsiteY431" fmla="*/ 1677457 h 3152303"/>
                <a:gd name="connsiteX432" fmla="*/ 2014664 w 2765396"/>
                <a:gd name="connsiteY432" fmla="*/ 1681953 h 3152303"/>
                <a:gd name="connsiteX433" fmla="*/ 2012934 w 2765396"/>
                <a:gd name="connsiteY433" fmla="*/ 1686103 h 3152303"/>
                <a:gd name="connsiteX434" fmla="*/ 2009889 w 2765396"/>
                <a:gd name="connsiteY434" fmla="*/ 1689285 h 3152303"/>
                <a:gd name="connsiteX435" fmla="*/ 2005667 w 2765396"/>
                <a:gd name="connsiteY435" fmla="*/ 1690738 h 3152303"/>
                <a:gd name="connsiteX436" fmla="*/ 2003660 w 2765396"/>
                <a:gd name="connsiteY436" fmla="*/ 1690738 h 3152303"/>
                <a:gd name="connsiteX437" fmla="*/ 2002345 w 2765396"/>
                <a:gd name="connsiteY437" fmla="*/ 1690461 h 3152303"/>
                <a:gd name="connsiteX438" fmla="*/ 2001307 w 2765396"/>
                <a:gd name="connsiteY438" fmla="*/ 1689631 h 3152303"/>
                <a:gd name="connsiteX439" fmla="*/ 2000199 w 2765396"/>
                <a:gd name="connsiteY439" fmla="*/ 1688040 h 3152303"/>
                <a:gd name="connsiteX440" fmla="*/ 1999784 w 2765396"/>
                <a:gd name="connsiteY440" fmla="*/ 1687003 h 3152303"/>
                <a:gd name="connsiteX441" fmla="*/ 1999784 w 2765396"/>
                <a:gd name="connsiteY441" fmla="*/ 1685135 h 3152303"/>
                <a:gd name="connsiteX442" fmla="*/ 1999438 w 2765396"/>
                <a:gd name="connsiteY442" fmla="*/ 1684166 h 3152303"/>
                <a:gd name="connsiteX443" fmla="*/ 1998953 w 2765396"/>
                <a:gd name="connsiteY443" fmla="*/ 1683544 h 3152303"/>
                <a:gd name="connsiteX444" fmla="*/ 1997431 w 2765396"/>
                <a:gd name="connsiteY444" fmla="*/ 1682368 h 3152303"/>
                <a:gd name="connsiteX445" fmla="*/ 1996808 w 2765396"/>
                <a:gd name="connsiteY445" fmla="*/ 1681745 h 3152303"/>
                <a:gd name="connsiteX446" fmla="*/ 1994386 w 2765396"/>
                <a:gd name="connsiteY446" fmla="*/ 1677595 h 3152303"/>
                <a:gd name="connsiteX447" fmla="*/ 1994039 w 2765396"/>
                <a:gd name="connsiteY447" fmla="*/ 1674067 h 3152303"/>
                <a:gd name="connsiteX448" fmla="*/ 1995424 w 2765396"/>
                <a:gd name="connsiteY448" fmla="*/ 1670608 h 3152303"/>
                <a:gd name="connsiteX449" fmla="*/ 1998123 w 2765396"/>
                <a:gd name="connsiteY449" fmla="*/ 1666666 h 3152303"/>
                <a:gd name="connsiteX450" fmla="*/ 2001445 w 2765396"/>
                <a:gd name="connsiteY450" fmla="*/ 1662584 h 3152303"/>
                <a:gd name="connsiteX451" fmla="*/ 2002829 w 2765396"/>
                <a:gd name="connsiteY451" fmla="*/ 1660302 h 3152303"/>
                <a:gd name="connsiteX452" fmla="*/ 2003452 w 2765396"/>
                <a:gd name="connsiteY452" fmla="*/ 1657881 h 3152303"/>
                <a:gd name="connsiteX453" fmla="*/ 2003106 w 2765396"/>
                <a:gd name="connsiteY453" fmla="*/ 1655805 h 3152303"/>
                <a:gd name="connsiteX454" fmla="*/ 2001376 w 2765396"/>
                <a:gd name="connsiteY454" fmla="*/ 1652139 h 3152303"/>
                <a:gd name="connsiteX455" fmla="*/ 2000822 w 2765396"/>
                <a:gd name="connsiteY455" fmla="*/ 1649995 h 3152303"/>
                <a:gd name="connsiteX456" fmla="*/ 2001307 w 2765396"/>
                <a:gd name="connsiteY456" fmla="*/ 1649995 h 3152303"/>
                <a:gd name="connsiteX457" fmla="*/ 2002691 w 2765396"/>
                <a:gd name="connsiteY457" fmla="*/ 1649580 h 3152303"/>
                <a:gd name="connsiteX458" fmla="*/ 2000130 w 2765396"/>
                <a:gd name="connsiteY458" fmla="*/ 1647297 h 3152303"/>
                <a:gd name="connsiteX459" fmla="*/ 1997569 w 2765396"/>
                <a:gd name="connsiteY459" fmla="*/ 1644115 h 3152303"/>
                <a:gd name="connsiteX460" fmla="*/ 1996047 w 2765396"/>
                <a:gd name="connsiteY460" fmla="*/ 1640587 h 3152303"/>
                <a:gd name="connsiteX461" fmla="*/ 1996669 w 2765396"/>
                <a:gd name="connsiteY461" fmla="*/ 1637405 h 3152303"/>
                <a:gd name="connsiteX462" fmla="*/ 1999507 w 2765396"/>
                <a:gd name="connsiteY462" fmla="*/ 1635607 h 3152303"/>
                <a:gd name="connsiteX463" fmla="*/ 2006705 w 2765396"/>
                <a:gd name="connsiteY463" fmla="*/ 1634085 h 3152303"/>
                <a:gd name="connsiteX464" fmla="*/ 2009474 w 2765396"/>
                <a:gd name="connsiteY464" fmla="*/ 1631595 h 3152303"/>
                <a:gd name="connsiteX465" fmla="*/ 2011342 w 2765396"/>
                <a:gd name="connsiteY465" fmla="*/ 1628966 h 3152303"/>
                <a:gd name="connsiteX466" fmla="*/ 2012726 w 2765396"/>
                <a:gd name="connsiteY466" fmla="*/ 1626614 h 3152303"/>
                <a:gd name="connsiteX467" fmla="*/ 2012726 w 2765396"/>
                <a:gd name="connsiteY467" fmla="*/ 1624262 h 3152303"/>
                <a:gd name="connsiteX468" fmla="*/ 2010373 w 2765396"/>
                <a:gd name="connsiteY468" fmla="*/ 1621357 h 3152303"/>
                <a:gd name="connsiteX469" fmla="*/ 2006843 w 2765396"/>
                <a:gd name="connsiteY469" fmla="*/ 1619558 h 3152303"/>
                <a:gd name="connsiteX470" fmla="*/ 2003452 w 2765396"/>
                <a:gd name="connsiteY470" fmla="*/ 1619558 h 3152303"/>
                <a:gd name="connsiteX471" fmla="*/ 2000199 w 2765396"/>
                <a:gd name="connsiteY471" fmla="*/ 1620803 h 3152303"/>
                <a:gd name="connsiteX472" fmla="*/ 1997015 w 2765396"/>
                <a:gd name="connsiteY472" fmla="*/ 1622464 h 3152303"/>
                <a:gd name="connsiteX473" fmla="*/ 1994870 w 2765396"/>
                <a:gd name="connsiteY473" fmla="*/ 1623847 h 3152303"/>
                <a:gd name="connsiteX474" fmla="*/ 1993486 w 2765396"/>
                <a:gd name="connsiteY474" fmla="*/ 1625231 h 3152303"/>
                <a:gd name="connsiteX475" fmla="*/ 1990856 w 2765396"/>
                <a:gd name="connsiteY475" fmla="*/ 1629174 h 3152303"/>
                <a:gd name="connsiteX476" fmla="*/ 1988572 w 2765396"/>
                <a:gd name="connsiteY476" fmla="*/ 1631387 h 3152303"/>
                <a:gd name="connsiteX477" fmla="*/ 1985803 w 2765396"/>
                <a:gd name="connsiteY477" fmla="*/ 1632771 h 3152303"/>
                <a:gd name="connsiteX478" fmla="*/ 1979851 w 2765396"/>
                <a:gd name="connsiteY478" fmla="*/ 1635053 h 3152303"/>
                <a:gd name="connsiteX479" fmla="*/ 1969885 w 2765396"/>
                <a:gd name="connsiteY479" fmla="*/ 1642109 h 3152303"/>
                <a:gd name="connsiteX480" fmla="*/ 1966147 w 2765396"/>
                <a:gd name="connsiteY480" fmla="*/ 1643631 h 3152303"/>
                <a:gd name="connsiteX481" fmla="*/ 1962617 w 2765396"/>
                <a:gd name="connsiteY481" fmla="*/ 1643631 h 3152303"/>
                <a:gd name="connsiteX482" fmla="*/ 1954797 w 2765396"/>
                <a:gd name="connsiteY482" fmla="*/ 1642386 h 3152303"/>
                <a:gd name="connsiteX483" fmla="*/ 1951752 w 2765396"/>
                <a:gd name="connsiteY483" fmla="*/ 1642732 h 3152303"/>
                <a:gd name="connsiteX484" fmla="*/ 1949814 w 2765396"/>
                <a:gd name="connsiteY484" fmla="*/ 1644876 h 3152303"/>
                <a:gd name="connsiteX485" fmla="*/ 1948222 w 2765396"/>
                <a:gd name="connsiteY485" fmla="*/ 1651447 h 3152303"/>
                <a:gd name="connsiteX486" fmla="*/ 1946561 w 2765396"/>
                <a:gd name="connsiteY486" fmla="*/ 1653661 h 3152303"/>
                <a:gd name="connsiteX487" fmla="*/ 1944346 w 2765396"/>
                <a:gd name="connsiteY487" fmla="*/ 1654076 h 3152303"/>
                <a:gd name="connsiteX488" fmla="*/ 1943654 w 2765396"/>
                <a:gd name="connsiteY488" fmla="*/ 1652831 h 3152303"/>
                <a:gd name="connsiteX489" fmla="*/ 1944484 w 2765396"/>
                <a:gd name="connsiteY489" fmla="*/ 1651101 h 3152303"/>
                <a:gd name="connsiteX490" fmla="*/ 1946907 w 2765396"/>
                <a:gd name="connsiteY490" fmla="*/ 1649856 h 3152303"/>
                <a:gd name="connsiteX491" fmla="*/ 1944138 w 2765396"/>
                <a:gd name="connsiteY491" fmla="*/ 1649649 h 3152303"/>
                <a:gd name="connsiteX492" fmla="*/ 1938671 w 2765396"/>
                <a:gd name="connsiteY492" fmla="*/ 1647643 h 3152303"/>
                <a:gd name="connsiteX493" fmla="*/ 1936179 w 2765396"/>
                <a:gd name="connsiteY493" fmla="*/ 1647435 h 3152303"/>
                <a:gd name="connsiteX494" fmla="*/ 1934241 w 2765396"/>
                <a:gd name="connsiteY494" fmla="*/ 1648404 h 3152303"/>
                <a:gd name="connsiteX495" fmla="*/ 1932165 w 2765396"/>
                <a:gd name="connsiteY495" fmla="*/ 1650202 h 3152303"/>
                <a:gd name="connsiteX496" fmla="*/ 1925382 w 2765396"/>
                <a:gd name="connsiteY496" fmla="*/ 1657051 h 3152303"/>
                <a:gd name="connsiteX497" fmla="*/ 1918253 w 2765396"/>
                <a:gd name="connsiteY497" fmla="*/ 1667842 h 3152303"/>
                <a:gd name="connsiteX498" fmla="*/ 1919015 w 2765396"/>
                <a:gd name="connsiteY498" fmla="*/ 1667357 h 3152303"/>
                <a:gd name="connsiteX499" fmla="*/ 1920607 w 2765396"/>
                <a:gd name="connsiteY499" fmla="*/ 1666458 h 3152303"/>
                <a:gd name="connsiteX500" fmla="*/ 1921368 w 2765396"/>
                <a:gd name="connsiteY500" fmla="*/ 1665905 h 3152303"/>
                <a:gd name="connsiteX501" fmla="*/ 1919222 w 2765396"/>
                <a:gd name="connsiteY501" fmla="*/ 1673929 h 3152303"/>
                <a:gd name="connsiteX502" fmla="*/ 1918807 w 2765396"/>
                <a:gd name="connsiteY502" fmla="*/ 1676557 h 3152303"/>
                <a:gd name="connsiteX503" fmla="*/ 1919153 w 2765396"/>
                <a:gd name="connsiteY503" fmla="*/ 1677872 h 3152303"/>
                <a:gd name="connsiteX504" fmla="*/ 1919845 w 2765396"/>
                <a:gd name="connsiteY504" fmla="*/ 1679117 h 3152303"/>
                <a:gd name="connsiteX505" fmla="*/ 1920260 w 2765396"/>
                <a:gd name="connsiteY505" fmla="*/ 1680431 h 3152303"/>
                <a:gd name="connsiteX506" fmla="*/ 1919845 w 2765396"/>
                <a:gd name="connsiteY506" fmla="*/ 1681953 h 3152303"/>
                <a:gd name="connsiteX507" fmla="*/ 1918530 w 2765396"/>
                <a:gd name="connsiteY507" fmla="*/ 1682921 h 3152303"/>
                <a:gd name="connsiteX508" fmla="*/ 1917077 w 2765396"/>
                <a:gd name="connsiteY508" fmla="*/ 1682921 h 3152303"/>
                <a:gd name="connsiteX509" fmla="*/ 1915554 w 2765396"/>
                <a:gd name="connsiteY509" fmla="*/ 1682714 h 3152303"/>
                <a:gd name="connsiteX510" fmla="*/ 1914101 w 2765396"/>
                <a:gd name="connsiteY510" fmla="*/ 1682852 h 3152303"/>
                <a:gd name="connsiteX511" fmla="*/ 1911194 w 2765396"/>
                <a:gd name="connsiteY511" fmla="*/ 1684581 h 3152303"/>
                <a:gd name="connsiteX512" fmla="*/ 1909394 w 2765396"/>
                <a:gd name="connsiteY512" fmla="*/ 1686933 h 3152303"/>
                <a:gd name="connsiteX513" fmla="*/ 1907941 w 2765396"/>
                <a:gd name="connsiteY513" fmla="*/ 1689631 h 3152303"/>
                <a:gd name="connsiteX514" fmla="*/ 1906072 w 2765396"/>
                <a:gd name="connsiteY514" fmla="*/ 1692260 h 3152303"/>
                <a:gd name="connsiteX515" fmla="*/ 1903442 w 2765396"/>
                <a:gd name="connsiteY515" fmla="*/ 1694127 h 3152303"/>
                <a:gd name="connsiteX516" fmla="*/ 1896175 w 2765396"/>
                <a:gd name="connsiteY516" fmla="*/ 1697863 h 3152303"/>
                <a:gd name="connsiteX517" fmla="*/ 1894099 w 2765396"/>
                <a:gd name="connsiteY517" fmla="*/ 1699661 h 3152303"/>
                <a:gd name="connsiteX518" fmla="*/ 1893960 w 2765396"/>
                <a:gd name="connsiteY518" fmla="*/ 1701391 h 3152303"/>
                <a:gd name="connsiteX519" fmla="*/ 1895621 w 2765396"/>
                <a:gd name="connsiteY519" fmla="*/ 1706025 h 3152303"/>
                <a:gd name="connsiteX520" fmla="*/ 1896244 w 2765396"/>
                <a:gd name="connsiteY520" fmla="*/ 1708585 h 3152303"/>
                <a:gd name="connsiteX521" fmla="*/ 1896244 w 2765396"/>
                <a:gd name="connsiteY521" fmla="*/ 1711213 h 3152303"/>
                <a:gd name="connsiteX522" fmla="*/ 1895898 w 2765396"/>
                <a:gd name="connsiteY522" fmla="*/ 1713288 h 3152303"/>
                <a:gd name="connsiteX523" fmla="*/ 1894791 w 2765396"/>
                <a:gd name="connsiteY523" fmla="*/ 1714119 h 3152303"/>
                <a:gd name="connsiteX524" fmla="*/ 1892853 w 2765396"/>
                <a:gd name="connsiteY524" fmla="*/ 1713012 h 3152303"/>
                <a:gd name="connsiteX525" fmla="*/ 1892853 w 2765396"/>
                <a:gd name="connsiteY525" fmla="*/ 1712458 h 3152303"/>
                <a:gd name="connsiteX526" fmla="*/ 1893406 w 2765396"/>
                <a:gd name="connsiteY526" fmla="*/ 1711836 h 3152303"/>
                <a:gd name="connsiteX527" fmla="*/ 1894099 w 2765396"/>
                <a:gd name="connsiteY527" fmla="*/ 1711282 h 3152303"/>
                <a:gd name="connsiteX528" fmla="*/ 1894306 w 2765396"/>
                <a:gd name="connsiteY528" fmla="*/ 1710867 h 3152303"/>
                <a:gd name="connsiteX529" fmla="*/ 1893822 w 2765396"/>
                <a:gd name="connsiteY529" fmla="*/ 1710176 h 3152303"/>
                <a:gd name="connsiteX530" fmla="*/ 1885309 w 2765396"/>
                <a:gd name="connsiteY530" fmla="*/ 1701252 h 3152303"/>
                <a:gd name="connsiteX531" fmla="*/ 1883440 w 2765396"/>
                <a:gd name="connsiteY531" fmla="*/ 1698970 h 3152303"/>
                <a:gd name="connsiteX532" fmla="*/ 1872297 w 2765396"/>
                <a:gd name="connsiteY532" fmla="*/ 1689769 h 3152303"/>
                <a:gd name="connsiteX533" fmla="*/ 1866414 w 2765396"/>
                <a:gd name="connsiteY533" fmla="*/ 1685826 h 3152303"/>
                <a:gd name="connsiteX534" fmla="*/ 1859424 w 2765396"/>
                <a:gd name="connsiteY534" fmla="*/ 1683198 h 3152303"/>
                <a:gd name="connsiteX535" fmla="*/ 1857486 w 2765396"/>
                <a:gd name="connsiteY535" fmla="*/ 1682921 h 3152303"/>
                <a:gd name="connsiteX536" fmla="*/ 1853472 w 2765396"/>
                <a:gd name="connsiteY536" fmla="*/ 1682921 h 3152303"/>
                <a:gd name="connsiteX537" fmla="*/ 1851603 w 2765396"/>
                <a:gd name="connsiteY537" fmla="*/ 1682783 h 3152303"/>
                <a:gd name="connsiteX538" fmla="*/ 1850496 w 2765396"/>
                <a:gd name="connsiteY538" fmla="*/ 1682299 h 3152303"/>
                <a:gd name="connsiteX539" fmla="*/ 1848558 w 2765396"/>
                <a:gd name="connsiteY539" fmla="*/ 1681054 h 3152303"/>
                <a:gd name="connsiteX540" fmla="*/ 1847381 w 2765396"/>
                <a:gd name="connsiteY540" fmla="*/ 1680500 h 3152303"/>
                <a:gd name="connsiteX541" fmla="*/ 1844128 w 2765396"/>
                <a:gd name="connsiteY541" fmla="*/ 1679739 h 3152303"/>
                <a:gd name="connsiteX542" fmla="*/ 1840945 w 2765396"/>
                <a:gd name="connsiteY542" fmla="*/ 1679601 h 3152303"/>
                <a:gd name="connsiteX543" fmla="*/ 1837969 w 2765396"/>
                <a:gd name="connsiteY543" fmla="*/ 1680085 h 3152303"/>
                <a:gd name="connsiteX544" fmla="*/ 1835062 w 2765396"/>
                <a:gd name="connsiteY544" fmla="*/ 1681261 h 3152303"/>
                <a:gd name="connsiteX545" fmla="*/ 1832708 w 2765396"/>
                <a:gd name="connsiteY545" fmla="*/ 1682714 h 3152303"/>
                <a:gd name="connsiteX546" fmla="*/ 1828210 w 2765396"/>
                <a:gd name="connsiteY546" fmla="*/ 1686034 h 3152303"/>
                <a:gd name="connsiteX547" fmla="*/ 1825857 w 2765396"/>
                <a:gd name="connsiteY547" fmla="*/ 1687487 h 3152303"/>
                <a:gd name="connsiteX548" fmla="*/ 1808900 w 2765396"/>
                <a:gd name="connsiteY548" fmla="*/ 1695165 h 3152303"/>
                <a:gd name="connsiteX549" fmla="*/ 1805509 w 2765396"/>
                <a:gd name="connsiteY549" fmla="*/ 1696064 h 3152303"/>
                <a:gd name="connsiteX550" fmla="*/ 1802048 w 2765396"/>
                <a:gd name="connsiteY550" fmla="*/ 1696410 h 3152303"/>
                <a:gd name="connsiteX551" fmla="*/ 1798864 w 2765396"/>
                <a:gd name="connsiteY551" fmla="*/ 1695857 h 3152303"/>
                <a:gd name="connsiteX552" fmla="*/ 1796373 w 2765396"/>
                <a:gd name="connsiteY552" fmla="*/ 1694473 h 3152303"/>
                <a:gd name="connsiteX553" fmla="*/ 1792012 w 2765396"/>
                <a:gd name="connsiteY553" fmla="*/ 1690530 h 3152303"/>
                <a:gd name="connsiteX554" fmla="*/ 1789659 w 2765396"/>
                <a:gd name="connsiteY554" fmla="*/ 1688732 h 3152303"/>
                <a:gd name="connsiteX555" fmla="*/ 1792012 w 2765396"/>
                <a:gd name="connsiteY555" fmla="*/ 1692606 h 3152303"/>
                <a:gd name="connsiteX556" fmla="*/ 1788275 w 2765396"/>
                <a:gd name="connsiteY556" fmla="*/ 1692744 h 3152303"/>
                <a:gd name="connsiteX557" fmla="*/ 1784953 w 2765396"/>
                <a:gd name="connsiteY557" fmla="*/ 1692260 h 3152303"/>
                <a:gd name="connsiteX558" fmla="*/ 1782946 w 2765396"/>
                <a:gd name="connsiteY558" fmla="*/ 1690599 h 3152303"/>
                <a:gd name="connsiteX559" fmla="*/ 1783223 w 2765396"/>
                <a:gd name="connsiteY559" fmla="*/ 1687279 h 3152303"/>
                <a:gd name="connsiteX560" fmla="*/ 1781354 w 2765396"/>
                <a:gd name="connsiteY560" fmla="*/ 1687694 h 3152303"/>
                <a:gd name="connsiteX561" fmla="*/ 1780662 w 2765396"/>
                <a:gd name="connsiteY561" fmla="*/ 1687003 h 3152303"/>
                <a:gd name="connsiteX562" fmla="*/ 1780316 w 2765396"/>
                <a:gd name="connsiteY562" fmla="*/ 1685688 h 3152303"/>
                <a:gd name="connsiteX563" fmla="*/ 1779762 w 2765396"/>
                <a:gd name="connsiteY563" fmla="*/ 1684305 h 3152303"/>
                <a:gd name="connsiteX564" fmla="*/ 1778101 w 2765396"/>
                <a:gd name="connsiteY564" fmla="*/ 1682022 h 3152303"/>
                <a:gd name="connsiteX565" fmla="*/ 1776994 w 2765396"/>
                <a:gd name="connsiteY565" fmla="*/ 1680846 h 3152303"/>
                <a:gd name="connsiteX566" fmla="*/ 1775748 w 2765396"/>
                <a:gd name="connsiteY566" fmla="*/ 1679670 h 3152303"/>
                <a:gd name="connsiteX567" fmla="*/ 1774087 w 2765396"/>
                <a:gd name="connsiteY567" fmla="*/ 1678494 h 3152303"/>
                <a:gd name="connsiteX568" fmla="*/ 1770834 w 2765396"/>
                <a:gd name="connsiteY568" fmla="*/ 1676627 h 3152303"/>
                <a:gd name="connsiteX569" fmla="*/ 1769311 w 2765396"/>
                <a:gd name="connsiteY569" fmla="*/ 1675381 h 3152303"/>
                <a:gd name="connsiteX570" fmla="*/ 1762875 w 2765396"/>
                <a:gd name="connsiteY570" fmla="*/ 1668395 h 3152303"/>
                <a:gd name="connsiteX571" fmla="*/ 1759829 w 2765396"/>
                <a:gd name="connsiteY571" fmla="*/ 1664452 h 3152303"/>
                <a:gd name="connsiteX572" fmla="*/ 1753323 w 2765396"/>
                <a:gd name="connsiteY572" fmla="*/ 1651447 h 3152303"/>
                <a:gd name="connsiteX573" fmla="*/ 1749448 w 2765396"/>
                <a:gd name="connsiteY573" fmla="*/ 1648750 h 3152303"/>
                <a:gd name="connsiteX574" fmla="*/ 1749102 w 2765396"/>
                <a:gd name="connsiteY574" fmla="*/ 1644807 h 3152303"/>
                <a:gd name="connsiteX575" fmla="*/ 1752147 w 2765396"/>
                <a:gd name="connsiteY575" fmla="*/ 1636921 h 3152303"/>
                <a:gd name="connsiteX576" fmla="*/ 1752562 w 2765396"/>
                <a:gd name="connsiteY576" fmla="*/ 1635607 h 3152303"/>
                <a:gd name="connsiteX577" fmla="*/ 1752562 w 2765396"/>
                <a:gd name="connsiteY577" fmla="*/ 1634777 h 3152303"/>
                <a:gd name="connsiteX578" fmla="*/ 1752008 w 2765396"/>
                <a:gd name="connsiteY578" fmla="*/ 1632286 h 3152303"/>
                <a:gd name="connsiteX579" fmla="*/ 1751040 w 2765396"/>
                <a:gd name="connsiteY579" fmla="*/ 1632286 h 3152303"/>
                <a:gd name="connsiteX580" fmla="*/ 1750347 w 2765396"/>
                <a:gd name="connsiteY580" fmla="*/ 1632148 h 3152303"/>
                <a:gd name="connsiteX581" fmla="*/ 1749932 w 2765396"/>
                <a:gd name="connsiteY581" fmla="*/ 1631871 h 3152303"/>
                <a:gd name="connsiteX582" fmla="*/ 1749932 w 2765396"/>
                <a:gd name="connsiteY582" fmla="*/ 1630972 h 3152303"/>
                <a:gd name="connsiteX583" fmla="*/ 1750624 w 2765396"/>
                <a:gd name="connsiteY583" fmla="*/ 1627306 h 3152303"/>
                <a:gd name="connsiteX584" fmla="*/ 1751109 w 2765396"/>
                <a:gd name="connsiteY584" fmla="*/ 1627513 h 3152303"/>
                <a:gd name="connsiteX585" fmla="*/ 1751939 w 2765396"/>
                <a:gd name="connsiteY585" fmla="*/ 1627790 h 3152303"/>
                <a:gd name="connsiteX586" fmla="*/ 1752424 w 2765396"/>
                <a:gd name="connsiteY586" fmla="*/ 1628067 h 3152303"/>
                <a:gd name="connsiteX587" fmla="*/ 1752977 w 2765396"/>
                <a:gd name="connsiteY587" fmla="*/ 1624055 h 3152303"/>
                <a:gd name="connsiteX588" fmla="*/ 1752977 w 2765396"/>
                <a:gd name="connsiteY588" fmla="*/ 1622810 h 3152303"/>
                <a:gd name="connsiteX589" fmla="*/ 1752700 w 2765396"/>
                <a:gd name="connsiteY589" fmla="*/ 1622118 h 3152303"/>
                <a:gd name="connsiteX590" fmla="*/ 1751870 w 2765396"/>
                <a:gd name="connsiteY590" fmla="*/ 1620596 h 3152303"/>
                <a:gd name="connsiteX591" fmla="*/ 1751731 w 2765396"/>
                <a:gd name="connsiteY591" fmla="*/ 1619973 h 3152303"/>
                <a:gd name="connsiteX592" fmla="*/ 1752078 w 2765396"/>
                <a:gd name="connsiteY592" fmla="*/ 1617967 h 3152303"/>
                <a:gd name="connsiteX593" fmla="*/ 1752700 w 2765396"/>
                <a:gd name="connsiteY593" fmla="*/ 1616722 h 3152303"/>
                <a:gd name="connsiteX594" fmla="*/ 1753531 w 2765396"/>
                <a:gd name="connsiteY594" fmla="*/ 1615477 h 3152303"/>
                <a:gd name="connsiteX595" fmla="*/ 1754292 w 2765396"/>
                <a:gd name="connsiteY595" fmla="*/ 1613402 h 3152303"/>
                <a:gd name="connsiteX596" fmla="*/ 1754292 w 2765396"/>
                <a:gd name="connsiteY596" fmla="*/ 1615062 h 3152303"/>
                <a:gd name="connsiteX597" fmla="*/ 1753877 w 2765396"/>
                <a:gd name="connsiteY597" fmla="*/ 1616653 h 3152303"/>
                <a:gd name="connsiteX598" fmla="*/ 1753600 w 2765396"/>
                <a:gd name="connsiteY598" fmla="*/ 1618244 h 3152303"/>
                <a:gd name="connsiteX599" fmla="*/ 1754016 w 2765396"/>
                <a:gd name="connsiteY599" fmla="*/ 1619766 h 3152303"/>
                <a:gd name="connsiteX600" fmla="*/ 1755054 w 2765396"/>
                <a:gd name="connsiteY600" fmla="*/ 1620319 h 3152303"/>
                <a:gd name="connsiteX601" fmla="*/ 1755400 w 2765396"/>
                <a:gd name="connsiteY601" fmla="*/ 1618590 h 3152303"/>
                <a:gd name="connsiteX602" fmla="*/ 1755400 w 2765396"/>
                <a:gd name="connsiteY602" fmla="*/ 1597700 h 3152303"/>
                <a:gd name="connsiteX603" fmla="*/ 1756230 w 2765396"/>
                <a:gd name="connsiteY603" fmla="*/ 1592027 h 3152303"/>
                <a:gd name="connsiteX604" fmla="*/ 1757891 w 2765396"/>
                <a:gd name="connsiteY604" fmla="*/ 1587600 h 3152303"/>
                <a:gd name="connsiteX605" fmla="*/ 1760037 w 2765396"/>
                <a:gd name="connsiteY605" fmla="*/ 1583727 h 3152303"/>
                <a:gd name="connsiteX606" fmla="*/ 1761629 w 2765396"/>
                <a:gd name="connsiteY606" fmla="*/ 1579784 h 3152303"/>
                <a:gd name="connsiteX607" fmla="*/ 1761767 w 2765396"/>
                <a:gd name="connsiteY607" fmla="*/ 1575218 h 3152303"/>
                <a:gd name="connsiteX608" fmla="*/ 1760175 w 2765396"/>
                <a:gd name="connsiteY608" fmla="*/ 1569753 h 3152303"/>
                <a:gd name="connsiteX609" fmla="*/ 1759829 w 2765396"/>
                <a:gd name="connsiteY609" fmla="*/ 1569477 h 3152303"/>
                <a:gd name="connsiteX610" fmla="*/ 1759276 w 2765396"/>
                <a:gd name="connsiteY610" fmla="*/ 1569477 h 3152303"/>
                <a:gd name="connsiteX611" fmla="*/ 1758722 w 2765396"/>
                <a:gd name="connsiteY611" fmla="*/ 1569338 h 3152303"/>
                <a:gd name="connsiteX612" fmla="*/ 1758445 w 2765396"/>
                <a:gd name="connsiteY612" fmla="*/ 1568785 h 3152303"/>
                <a:gd name="connsiteX613" fmla="*/ 1758653 w 2765396"/>
                <a:gd name="connsiteY613" fmla="*/ 1567402 h 3152303"/>
                <a:gd name="connsiteX614" fmla="*/ 1759276 w 2765396"/>
                <a:gd name="connsiteY614" fmla="*/ 1566710 h 3152303"/>
                <a:gd name="connsiteX615" fmla="*/ 1759968 w 2765396"/>
                <a:gd name="connsiteY615" fmla="*/ 1566987 h 3152303"/>
                <a:gd name="connsiteX616" fmla="*/ 1760383 w 2765396"/>
                <a:gd name="connsiteY616" fmla="*/ 1568578 h 3152303"/>
                <a:gd name="connsiteX617" fmla="*/ 1763359 w 2765396"/>
                <a:gd name="connsiteY617" fmla="*/ 1564496 h 3152303"/>
                <a:gd name="connsiteX618" fmla="*/ 1760521 w 2765396"/>
                <a:gd name="connsiteY618" fmla="*/ 1562421 h 3152303"/>
                <a:gd name="connsiteX619" fmla="*/ 1758445 w 2765396"/>
                <a:gd name="connsiteY619" fmla="*/ 1560069 h 3152303"/>
                <a:gd name="connsiteX620" fmla="*/ 1756092 w 2765396"/>
                <a:gd name="connsiteY620" fmla="*/ 1557856 h 3152303"/>
                <a:gd name="connsiteX621" fmla="*/ 1752562 w 2765396"/>
                <a:gd name="connsiteY621" fmla="*/ 1556472 h 3152303"/>
                <a:gd name="connsiteX622" fmla="*/ 1753669 w 2765396"/>
                <a:gd name="connsiteY622" fmla="*/ 1557026 h 3152303"/>
                <a:gd name="connsiteX623" fmla="*/ 1754708 w 2765396"/>
                <a:gd name="connsiteY623" fmla="*/ 1557717 h 3152303"/>
                <a:gd name="connsiteX624" fmla="*/ 1755538 w 2765396"/>
                <a:gd name="connsiteY624" fmla="*/ 1558547 h 3152303"/>
                <a:gd name="connsiteX625" fmla="*/ 1756230 w 2765396"/>
                <a:gd name="connsiteY625" fmla="*/ 1559585 h 3152303"/>
                <a:gd name="connsiteX626" fmla="*/ 1754915 w 2765396"/>
                <a:gd name="connsiteY626" fmla="*/ 1559170 h 3152303"/>
                <a:gd name="connsiteX627" fmla="*/ 1753531 w 2765396"/>
                <a:gd name="connsiteY627" fmla="*/ 1559308 h 3152303"/>
                <a:gd name="connsiteX628" fmla="*/ 1752285 w 2765396"/>
                <a:gd name="connsiteY628" fmla="*/ 1559585 h 3152303"/>
                <a:gd name="connsiteX629" fmla="*/ 1751455 w 2765396"/>
                <a:gd name="connsiteY629" fmla="*/ 1559585 h 3152303"/>
                <a:gd name="connsiteX630" fmla="*/ 1750278 w 2765396"/>
                <a:gd name="connsiteY630" fmla="*/ 1558893 h 3152303"/>
                <a:gd name="connsiteX631" fmla="*/ 1746402 w 2765396"/>
                <a:gd name="connsiteY631" fmla="*/ 1555642 h 3152303"/>
                <a:gd name="connsiteX632" fmla="*/ 1745433 w 2765396"/>
                <a:gd name="connsiteY632" fmla="*/ 1555435 h 3152303"/>
                <a:gd name="connsiteX633" fmla="*/ 1744464 w 2765396"/>
                <a:gd name="connsiteY633" fmla="*/ 1555642 h 3152303"/>
                <a:gd name="connsiteX634" fmla="*/ 1743772 w 2765396"/>
                <a:gd name="connsiteY634" fmla="*/ 1555504 h 3152303"/>
                <a:gd name="connsiteX635" fmla="*/ 1743496 w 2765396"/>
                <a:gd name="connsiteY635" fmla="*/ 1554397 h 3152303"/>
                <a:gd name="connsiteX636" fmla="*/ 1744464 w 2765396"/>
                <a:gd name="connsiteY636" fmla="*/ 1553083 h 3152303"/>
                <a:gd name="connsiteX637" fmla="*/ 1746679 w 2765396"/>
                <a:gd name="connsiteY637" fmla="*/ 1553498 h 3152303"/>
                <a:gd name="connsiteX638" fmla="*/ 1749032 w 2765396"/>
                <a:gd name="connsiteY638" fmla="*/ 1554674 h 3152303"/>
                <a:gd name="connsiteX639" fmla="*/ 1750555 w 2765396"/>
                <a:gd name="connsiteY639" fmla="*/ 1555573 h 3152303"/>
                <a:gd name="connsiteX640" fmla="*/ 1747579 w 2765396"/>
                <a:gd name="connsiteY640" fmla="*/ 1551907 h 3152303"/>
                <a:gd name="connsiteX641" fmla="*/ 1743703 w 2765396"/>
                <a:gd name="connsiteY641" fmla="*/ 1548932 h 3152303"/>
                <a:gd name="connsiteX642" fmla="*/ 1739412 w 2765396"/>
                <a:gd name="connsiteY642" fmla="*/ 1546788 h 3152303"/>
                <a:gd name="connsiteX643" fmla="*/ 1734844 w 2765396"/>
                <a:gd name="connsiteY643" fmla="*/ 1545474 h 3152303"/>
                <a:gd name="connsiteX644" fmla="*/ 1736782 w 2765396"/>
                <a:gd name="connsiteY644" fmla="*/ 1546442 h 3152303"/>
                <a:gd name="connsiteX645" fmla="*/ 1735259 w 2765396"/>
                <a:gd name="connsiteY645" fmla="*/ 1547065 h 3152303"/>
                <a:gd name="connsiteX646" fmla="*/ 1733875 w 2765396"/>
                <a:gd name="connsiteY646" fmla="*/ 1546650 h 3152303"/>
                <a:gd name="connsiteX647" fmla="*/ 1731037 w 2765396"/>
                <a:gd name="connsiteY647" fmla="*/ 1544851 h 3152303"/>
                <a:gd name="connsiteX648" fmla="*/ 1728407 w 2765396"/>
                <a:gd name="connsiteY648" fmla="*/ 1543883 h 3152303"/>
                <a:gd name="connsiteX649" fmla="*/ 1726400 w 2765396"/>
                <a:gd name="connsiteY649" fmla="*/ 1543537 h 3152303"/>
                <a:gd name="connsiteX650" fmla="*/ 1724462 w 2765396"/>
                <a:gd name="connsiteY650" fmla="*/ 1543744 h 3152303"/>
                <a:gd name="connsiteX651" fmla="*/ 1722040 w 2765396"/>
                <a:gd name="connsiteY651" fmla="*/ 1544159 h 3152303"/>
                <a:gd name="connsiteX652" fmla="*/ 1717334 w 2765396"/>
                <a:gd name="connsiteY652" fmla="*/ 1544367 h 3152303"/>
                <a:gd name="connsiteX653" fmla="*/ 1708890 w 2765396"/>
                <a:gd name="connsiteY653" fmla="*/ 1542776 h 3152303"/>
                <a:gd name="connsiteX654" fmla="*/ 1704322 w 2765396"/>
                <a:gd name="connsiteY654" fmla="*/ 1542292 h 3152303"/>
                <a:gd name="connsiteX655" fmla="*/ 1704668 w 2765396"/>
                <a:gd name="connsiteY655" fmla="*/ 1542638 h 3152303"/>
                <a:gd name="connsiteX656" fmla="*/ 1705360 w 2765396"/>
                <a:gd name="connsiteY656" fmla="*/ 1543813 h 3152303"/>
                <a:gd name="connsiteX657" fmla="*/ 1702177 w 2765396"/>
                <a:gd name="connsiteY657" fmla="*/ 1545128 h 3152303"/>
                <a:gd name="connsiteX658" fmla="*/ 1699062 w 2765396"/>
                <a:gd name="connsiteY658" fmla="*/ 1546165 h 3152303"/>
                <a:gd name="connsiteX659" fmla="*/ 1695947 w 2765396"/>
                <a:gd name="connsiteY659" fmla="*/ 1546788 h 3152303"/>
                <a:gd name="connsiteX660" fmla="*/ 1692694 w 2765396"/>
                <a:gd name="connsiteY660" fmla="*/ 1547134 h 3152303"/>
                <a:gd name="connsiteX661" fmla="*/ 1688819 w 2765396"/>
                <a:gd name="connsiteY661" fmla="*/ 1547134 h 3152303"/>
                <a:gd name="connsiteX662" fmla="*/ 1677745 w 2765396"/>
                <a:gd name="connsiteY662" fmla="*/ 1546511 h 3152303"/>
                <a:gd name="connsiteX663" fmla="*/ 1673731 w 2765396"/>
                <a:gd name="connsiteY663" fmla="*/ 1546996 h 3152303"/>
                <a:gd name="connsiteX664" fmla="*/ 1672485 w 2765396"/>
                <a:gd name="connsiteY664" fmla="*/ 1546996 h 3152303"/>
                <a:gd name="connsiteX665" fmla="*/ 1671239 w 2765396"/>
                <a:gd name="connsiteY665" fmla="*/ 1546442 h 3152303"/>
                <a:gd name="connsiteX666" fmla="*/ 1670270 w 2765396"/>
                <a:gd name="connsiteY666" fmla="*/ 1545819 h 3152303"/>
                <a:gd name="connsiteX667" fmla="*/ 1669232 w 2765396"/>
                <a:gd name="connsiteY667" fmla="*/ 1545197 h 3152303"/>
                <a:gd name="connsiteX668" fmla="*/ 1667640 w 2765396"/>
                <a:gd name="connsiteY668" fmla="*/ 1544989 h 3152303"/>
                <a:gd name="connsiteX669" fmla="*/ 1664941 w 2765396"/>
                <a:gd name="connsiteY669" fmla="*/ 1545819 h 3152303"/>
                <a:gd name="connsiteX670" fmla="*/ 1662449 w 2765396"/>
                <a:gd name="connsiteY670" fmla="*/ 1547411 h 3152303"/>
                <a:gd name="connsiteX671" fmla="*/ 1660027 w 2765396"/>
                <a:gd name="connsiteY671" fmla="*/ 1548725 h 3152303"/>
                <a:gd name="connsiteX672" fmla="*/ 1657605 w 2765396"/>
                <a:gd name="connsiteY672" fmla="*/ 1548725 h 3152303"/>
                <a:gd name="connsiteX673" fmla="*/ 1649991 w 2765396"/>
                <a:gd name="connsiteY673" fmla="*/ 1543883 h 3152303"/>
                <a:gd name="connsiteX674" fmla="*/ 1651168 w 2765396"/>
                <a:gd name="connsiteY674" fmla="*/ 1546442 h 3152303"/>
                <a:gd name="connsiteX675" fmla="*/ 1649438 w 2765396"/>
                <a:gd name="connsiteY675" fmla="*/ 1546788 h 3152303"/>
                <a:gd name="connsiteX676" fmla="*/ 1646392 w 2765396"/>
                <a:gd name="connsiteY676" fmla="*/ 1546027 h 3152303"/>
                <a:gd name="connsiteX677" fmla="*/ 1643831 w 2765396"/>
                <a:gd name="connsiteY677" fmla="*/ 1545197 h 3152303"/>
                <a:gd name="connsiteX678" fmla="*/ 1644385 w 2765396"/>
                <a:gd name="connsiteY678" fmla="*/ 1541807 h 3152303"/>
                <a:gd name="connsiteX679" fmla="*/ 1646946 w 2765396"/>
                <a:gd name="connsiteY679" fmla="*/ 1538695 h 3152303"/>
                <a:gd name="connsiteX680" fmla="*/ 1652829 w 2765396"/>
                <a:gd name="connsiteY680" fmla="*/ 1533507 h 3152303"/>
                <a:gd name="connsiteX681" fmla="*/ 1655321 w 2765396"/>
                <a:gd name="connsiteY681" fmla="*/ 1529495 h 3152303"/>
                <a:gd name="connsiteX682" fmla="*/ 1656290 w 2765396"/>
                <a:gd name="connsiteY682" fmla="*/ 1525482 h 3152303"/>
                <a:gd name="connsiteX683" fmla="*/ 1656290 w 2765396"/>
                <a:gd name="connsiteY683" fmla="*/ 1516697 h 3152303"/>
                <a:gd name="connsiteX684" fmla="*/ 1656636 w 2765396"/>
                <a:gd name="connsiteY684" fmla="*/ 1514830 h 3152303"/>
                <a:gd name="connsiteX685" fmla="*/ 1657812 w 2765396"/>
                <a:gd name="connsiteY685" fmla="*/ 1511648 h 3152303"/>
                <a:gd name="connsiteX686" fmla="*/ 1658227 w 2765396"/>
                <a:gd name="connsiteY686" fmla="*/ 1509988 h 3152303"/>
                <a:gd name="connsiteX687" fmla="*/ 1658227 w 2765396"/>
                <a:gd name="connsiteY687" fmla="*/ 1509227 h 3152303"/>
                <a:gd name="connsiteX688" fmla="*/ 1657674 w 2765396"/>
                <a:gd name="connsiteY688" fmla="*/ 1506875 h 3152303"/>
                <a:gd name="connsiteX689" fmla="*/ 1657674 w 2765396"/>
                <a:gd name="connsiteY689" fmla="*/ 1505699 h 3152303"/>
                <a:gd name="connsiteX690" fmla="*/ 1657674 w 2765396"/>
                <a:gd name="connsiteY690" fmla="*/ 1505007 h 3152303"/>
                <a:gd name="connsiteX691" fmla="*/ 1658089 w 2765396"/>
                <a:gd name="connsiteY691" fmla="*/ 1503347 h 3152303"/>
                <a:gd name="connsiteX692" fmla="*/ 1659612 w 2765396"/>
                <a:gd name="connsiteY692" fmla="*/ 1498505 h 3152303"/>
                <a:gd name="connsiteX693" fmla="*/ 1660304 w 2765396"/>
                <a:gd name="connsiteY693" fmla="*/ 1494977 h 3152303"/>
                <a:gd name="connsiteX694" fmla="*/ 1659196 w 2765396"/>
                <a:gd name="connsiteY694" fmla="*/ 1492556 h 3152303"/>
                <a:gd name="connsiteX695" fmla="*/ 1655113 w 2765396"/>
                <a:gd name="connsiteY695" fmla="*/ 1491726 h 3152303"/>
                <a:gd name="connsiteX696" fmla="*/ 1655874 w 2765396"/>
                <a:gd name="connsiteY696" fmla="*/ 1489789 h 3152303"/>
                <a:gd name="connsiteX697" fmla="*/ 1656220 w 2765396"/>
                <a:gd name="connsiteY697" fmla="*/ 1489236 h 3152303"/>
                <a:gd name="connsiteX698" fmla="*/ 1657397 w 2765396"/>
                <a:gd name="connsiteY698" fmla="*/ 1486884 h 3152303"/>
                <a:gd name="connsiteX699" fmla="*/ 1658366 w 2765396"/>
                <a:gd name="connsiteY699" fmla="*/ 1484532 h 3152303"/>
                <a:gd name="connsiteX700" fmla="*/ 1659612 w 2765396"/>
                <a:gd name="connsiteY700" fmla="*/ 1482526 h 3152303"/>
                <a:gd name="connsiteX701" fmla="*/ 1661757 w 2765396"/>
                <a:gd name="connsiteY701" fmla="*/ 1481142 h 3152303"/>
                <a:gd name="connsiteX702" fmla="*/ 1662103 w 2765396"/>
                <a:gd name="connsiteY702" fmla="*/ 1488198 h 3152303"/>
                <a:gd name="connsiteX703" fmla="*/ 1663072 w 2765396"/>
                <a:gd name="connsiteY703" fmla="*/ 1492210 h 3152303"/>
                <a:gd name="connsiteX704" fmla="*/ 1665495 w 2765396"/>
                <a:gd name="connsiteY704" fmla="*/ 1493594 h 3152303"/>
                <a:gd name="connsiteX705" fmla="*/ 1667017 w 2765396"/>
                <a:gd name="connsiteY705" fmla="*/ 1491380 h 3152303"/>
                <a:gd name="connsiteX706" fmla="*/ 1670408 w 2765396"/>
                <a:gd name="connsiteY706" fmla="*/ 1478514 h 3152303"/>
                <a:gd name="connsiteX707" fmla="*/ 1672623 w 2765396"/>
                <a:gd name="connsiteY707" fmla="*/ 1472772 h 3152303"/>
                <a:gd name="connsiteX708" fmla="*/ 1672762 w 2765396"/>
                <a:gd name="connsiteY708" fmla="*/ 1471320 h 3152303"/>
                <a:gd name="connsiteX709" fmla="*/ 1672139 w 2765396"/>
                <a:gd name="connsiteY709" fmla="*/ 1470697 h 3152303"/>
                <a:gd name="connsiteX710" fmla="*/ 1671170 w 2765396"/>
                <a:gd name="connsiteY710" fmla="*/ 1471043 h 3152303"/>
                <a:gd name="connsiteX711" fmla="*/ 1670339 w 2765396"/>
                <a:gd name="connsiteY711" fmla="*/ 1471735 h 3152303"/>
                <a:gd name="connsiteX712" fmla="*/ 1669924 w 2765396"/>
                <a:gd name="connsiteY712" fmla="*/ 1472150 h 3152303"/>
                <a:gd name="connsiteX713" fmla="*/ 1670547 w 2765396"/>
                <a:gd name="connsiteY713" fmla="*/ 1469867 h 3152303"/>
                <a:gd name="connsiteX714" fmla="*/ 1673731 w 2765396"/>
                <a:gd name="connsiteY714" fmla="*/ 1467308 h 3152303"/>
                <a:gd name="connsiteX715" fmla="*/ 1674354 w 2765396"/>
                <a:gd name="connsiteY715" fmla="*/ 1464956 h 3152303"/>
                <a:gd name="connsiteX716" fmla="*/ 1671447 w 2765396"/>
                <a:gd name="connsiteY716" fmla="*/ 1465371 h 3152303"/>
                <a:gd name="connsiteX717" fmla="*/ 1669993 w 2765396"/>
                <a:gd name="connsiteY717" fmla="*/ 1465371 h 3152303"/>
                <a:gd name="connsiteX718" fmla="*/ 1669024 w 2765396"/>
                <a:gd name="connsiteY718" fmla="*/ 1464956 h 3152303"/>
                <a:gd name="connsiteX719" fmla="*/ 1668886 w 2765396"/>
                <a:gd name="connsiteY719" fmla="*/ 1463088 h 3152303"/>
                <a:gd name="connsiteX720" fmla="*/ 1670408 w 2765396"/>
                <a:gd name="connsiteY720" fmla="*/ 1461566 h 3152303"/>
                <a:gd name="connsiteX721" fmla="*/ 1672346 w 2765396"/>
                <a:gd name="connsiteY721" fmla="*/ 1460390 h 3152303"/>
                <a:gd name="connsiteX722" fmla="*/ 1673454 w 2765396"/>
                <a:gd name="connsiteY722" fmla="*/ 1459629 h 3152303"/>
                <a:gd name="connsiteX723" fmla="*/ 1673869 w 2765396"/>
                <a:gd name="connsiteY723" fmla="*/ 1457969 h 3152303"/>
                <a:gd name="connsiteX724" fmla="*/ 1673592 w 2765396"/>
                <a:gd name="connsiteY724" fmla="*/ 1454649 h 3152303"/>
                <a:gd name="connsiteX725" fmla="*/ 1673731 w 2765396"/>
                <a:gd name="connsiteY725" fmla="*/ 1452781 h 3152303"/>
                <a:gd name="connsiteX726" fmla="*/ 1674561 w 2765396"/>
                <a:gd name="connsiteY726" fmla="*/ 1450429 h 3152303"/>
                <a:gd name="connsiteX727" fmla="*/ 1675876 w 2765396"/>
                <a:gd name="connsiteY727" fmla="*/ 1448147 h 3152303"/>
                <a:gd name="connsiteX728" fmla="*/ 1685081 w 2765396"/>
                <a:gd name="connsiteY728" fmla="*/ 1437079 h 3152303"/>
                <a:gd name="connsiteX729" fmla="*/ 1686742 w 2765396"/>
                <a:gd name="connsiteY729" fmla="*/ 1433274 h 3152303"/>
                <a:gd name="connsiteX730" fmla="*/ 1687019 w 2765396"/>
                <a:gd name="connsiteY730" fmla="*/ 1428571 h 3152303"/>
                <a:gd name="connsiteX731" fmla="*/ 1685704 w 2765396"/>
                <a:gd name="connsiteY731" fmla="*/ 1423936 h 3152303"/>
                <a:gd name="connsiteX732" fmla="*/ 1683213 w 2765396"/>
                <a:gd name="connsiteY732" fmla="*/ 1421515 h 3152303"/>
                <a:gd name="connsiteX733" fmla="*/ 1679614 w 2765396"/>
                <a:gd name="connsiteY733" fmla="*/ 1420754 h 3152303"/>
                <a:gd name="connsiteX734" fmla="*/ 1675115 w 2765396"/>
                <a:gd name="connsiteY734" fmla="*/ 1421238 h 3152303"/>
                <a:gd name="connsiteX735" fmla="*/ 1678783 w 2765396"/>
                <a:gd name="connsiteY735" fmla="*/ 1422068 h 3152303"/>
                <a:gd name="connsiteX736" fmla="*/ 1679683 w 2765396"/>
                <a:gd name="connsiteY736" fmla="*/ 1422760 h 3152303"/>
                <a:gd name="connsiteX737" fmla="*/ 1677953 w 2765396"/>
                <a:gd name="connsiteY737" fmla="*/ 1423521 h 3152303"/>
                <a:gd name="connsiteX738" fmla="*/ 1674008 w 2765396"/>
                <a:gd name="connsiteY738" fmla="*/ 1423521 h 3152303"/>
                <a:gd name="connsiteX739" fmla="*/ 1665564 w 2765396"/>
                <a:gd name="connsiteY739" fmla="*/ 1420754 h 3152303"/>
                <a:gd name="connsiteX740" fmla="*/ 1661619 w 2765396"/>
                <a:gd name="connsiteY740" fmla="*/ 1419993 h 3152303"/>
                <a:gd name="connsiteX741" fmla="*/ 1655805 w 2765396"/>
                <a:gd name="connsiteY741" fmla="*/ 1420615 h 3152303"/>
                <a:gd name="connsiteX742" fmla="*/ 1638018 w 2765396"/>
                <a:gd name="connsiteY742" fmla="*/ 1425319 h 3152303"/>
                <a:gd name="connsiteX743" fmla="*/ 1630474 w 2765396"/>
                <a:gd name="connsiteY743" fmla="*/ 1426357 h 3152303"/>
                <a:gd name="connsiteX744" fmla="*/ 1622791 w 2765396"/>
                <a:gd name="connsiteY744" fmla="*/ 1428086 h 3152303"/>
                <a:gd name="connsiteX745" fmla="*/ 1616286 w 2765396"/>
                <a:gd name="connsiteY745" fmla="*/ 1431476 h 3152303"/>
                <a:gd name="connsiteX746" fmla="*/ 1612202 w 2765396"/>
                <a:gd name="connsiteY746" fmla="*/ 1437563 h 3152303"/>
                <a:gd name="connsiteX747" fmla="*/ 1611441 w 2765396"/>
                <a:gd name="connsiteY747" fmla="*/ 1440883 h 3152303"/>
                <a:gd name="connsiteX748" fmla="*/ 1611025 w 2765396"/>
                <a:gd name="connsiteY748" fmla="*/ 1444204 h 3152303"/>
                <a:gd name="connsiteX749" fmla="*/ 1610818 w 2765396"/>
                <a:gd name="connsiteY749" fmla="*/ 1450983 h 3152303"/>
                <a:gd name="connsiteX750" fmla="*/ 1610956 w 2765396"/>
                <a:gd name="connsiteY750" fmla="*/ 1454095 h 3152303"/>
                <a:gd name="connsiteX751" fmla="*/ 1610956 w 2765396"/>
                <a:gd name="connsiteY751" fmla="*/ 1455686 h 3152303"/>
                <a:gd name="connsiteX752" fmla="*/ 1610541 w 2765396"/>
                <a:gd name="connsiteY752" fmla="*/ 1457139 h 3152303"/>
                <a:gd name="connsiteX753" fmla="*/ 1609710 w 2765396"/>
                <a:gd name="connsiteY753" fmla="*/ 1458384 h 3152303"/>
                <a:gd name="connsiteX754" fmla="*/ 1607427 w 2765396"/>
                <a:gd name="connsiteY754" fmla="*/ 1460459 h 3152303"/>
                <a:gd name="connsiteX755" fmla="*/ 1606527 w 2765396"/>
                <a:gd name="connsiteY755" fmla="*/ 1461774 h 3152303"/>
                <a:gd name="connsiteX756" fmla="*/ 1606112 w 2765396"/>
                <a:gd name="connsiteY756" fmla="*/ 1463711 h 3152303"/>
                <a:gd name="connsiteX757" fmla="*/ 1606112 w 2765396"/>
                <a:gd name="connsiteY757" fmla="*/ 1467930 h 3152303"/>
                <a:gd name="connsiteX758" fmla="*/ 1605627 w 2765396"/>
                <a:gd name="connsiteY758" fmla="*/ 1469867 h 3152303"/>
                <a:gd name="connsiteX759" fmla="*/ 1604589 w 2765396"/>
                <a:gd name="connsiteY759" fmla="*/ 1471250 h 3152303"/>
                <a:gd name="connsiteX760" fmla="*/ 1603135 w 2765396"/>
                <a:gd name="connsiteY760" fmla="*/ 1472565 h 3152303"/>
                <a:gd name="connsiteX761" fmla="*/ 1600090 w 2765396"/>
                <a:gd name="connsiteY761" fmla="*/ 1474847 h 3152303"/>
                <a:gd name="connsiteX762" fmla="*/ 1597599 w 2765396"/>
                <a:gd name="connsiteY762" fmla="*/ 1476300 h 3152303"/>
                <a:gd name="connsiteX763" fmla="*/ 1594761 w 2765396"/>
                <a:gd name="connsiteY763" fmla="*/ 1477684 h 3152303"/>
                <a:gd name="connsiteX764" fmla="*/ 1592200 w 2765396"/>
                <a:gd name="connsiteY764" fmla="*/ 1479275 h 3152303"/>
                <a:gd name="connsiteX765" fmla="*/ 1590470 w 2765396"/>
                <a:gd name="connsiteY765" fmla="*/ 1481281 h 3152303"/>
                <a:gd name="connsiteX766" fmla="*/ 1593031 w 2765396"/>
                <a:gd name="connsiteY766" fmla="*/ 1479759 h 3152303"/>
                <a:gd name="connsiteX767" fmla="*/ 1592823 w 2765396"/>
                <a:gd name="connsiteY767" fmla="*/ 1482249 h 3152303"/>
                <a:gd name="connsiteX768" fmla="*/ 1593654 w 2765396"/>
                <a:gd name="connsiteY768" fmla="*/ 1483633 h 3152303"/>
                <a:gd name="connsiteX769" fmla="*/ 1593792 w 2765396"/>
                <a:gd name="connsiteY769" fmla="*/ 1485016 h 3152303"/>
                <a:gd name="connsiteX770" fmla="*/ 1591439 w 2765396"/>
                <a:gd name="connsiteY770" fmla="*/ 1487368 h 3152303"/>
                <a:gd name="connsiteX771" fmla="*/ 1588809 w 2765396"/>
                <a:gd name="connsiteY771" fmla="*/ 1488890 h 3152303"/>
                <a:gd name="connsiteX772" fmla="*/ 1585971 w 2765396"/>
                <a:gd name="connsiteY772" fmla="*/ 1489581 h 3152303"/>
                <a:gd name="connsiteX773" fmla="*/ 1583133 w 2765396"/>
                <a:gd name="connsiteY773" fmla="*/ 1489097 h 3152303"/>
                <a:gd name="connsiteX774" fmla="*/ 1580573 w 2765396"/>
                <a:gd name="connsiteY774" fmla="*/ 1487091 h 3152303"/>
                <a:gd name="connsiteX775" fmla="*/ 1581957 w 2765396"/>
                <a:gd name="connsiteY775" fmla="*/ 1485569 h 3152303"/>
                <a:gd name="connsiteX776" fmla="*/ 1580157 w 2765396"/>
                <a:gd name="connsiteY776" fmla="*/ 1484739 h 3152303"/>
                <a:gd name="connsiteX777" fmla="*/ 1577181 w 2765396"/>
                <a:gd name="connsiteY777" fmla="*/ 1484463 h 3152303"/>
                <a:gd name="connsiteX778" fmla="*/ 1574966 w 2765396"/>
                <a:gd name="connsiteY778" fmla="*/ 1484463 h 3152303"/>
                <a:gd name="connsiteX779" fmla="*/ 1569499 w 2765396"/>
                <a:gd name="connsiteY779" fmla="*/ 1485016 h 3152303"/>
                <a:gd name="connsiteX780" fmla="*/ 1566938 w 2765396"/>
                <a:gd name="connsiteY780" fmla="*/ 1485569 h 3152303"/>
                <a:gd name="connsiteX781" fmla="*/ 1564446 w 2765396"/>
                <a:gd name="connsiteY781" fmla="*/ 1486538 h 3152303"/>
                <a:gd name="connsiteX782" fmla="*/ 1560086 w 2765396"/>
                <a:gd name="connsiteY782" fmla="*/ 1488821 h 3152303"/>
                <a:gd name="connsiteX783" fmla="*/ 1557871 w 2765396"/>
                <a:gd name="connsiteY783" fmla="*/ 1489651 h 3152303"/>
                <a:gd name="connsiteX784" fmla="*/ 1554965 w 2765396"/>
                <a:gd name="connsiteY784" fmla="*/ 1489996 h 3152303"/>
                <a:gd name="connsiteX785" fmla="*/ 1549012 w 2765396"/>
                <a:gd name="connsiteY785" fmla="*/ 1490273 h 3152303"/>
                <a:gd name="connsiteX786" fmla="*/ 1546105 w 2765396"/>
                <a:gd name="connsiteY786" fmla="*/ 1490688 h 3152303"/>
                <a:gd name="connsiteX787" fmla="*/ 1543129 w 2765396"/>
                <a:gd name="connsiteY787" fmla="*/ 1491518 h 3152303"/>
                <a:gd name="connsiteX788" fmla="*/ 1534270 w 2765396"/>
                <a:gd name="connsiteY788" fmla="*/ 1495046 h 3152303"/>
                <a:gd name="connsiteX789" fmla="*/ 1531156 w 2765396"/>
                <a:gd name="connsiteY789" fmla="*/ 1495599 h 3152303"/>
                <a:gd name="connsiteX790" fmla="*/ 1528387 w 2765396"/>
                <a:gd name="connsiteY790" fmla="*/ 1495599 h 3152303"/>
                <a:gd name="connsiteX791" fmla="*/ 1526657 w 2765396"/>
                <a:gd name="connsiteY791" fmla="*/ 1494908 h 3152303"/>
                <a:gd name="connsiteX792" fmla="*/ 1525204 w 2765396"/>
                <a:gd name="connsiteY792" fmla="*/ 1493455 h 3152303"/>
                <a:gd name="connsiteX793" fmla="*/ 1523335 w 2765396"/>
                <a:gd name="connsiteY793" fmla="*/ 1491311 h 3152303"/>
                <a:gd name="connsiteX794" fmla="*/ 1521259 w 2765396"/>
                <a:gd name="connsiteY794" fmla="*/ 1489236 h 3152303"/>
                <a:gd name="connsiteX795" fmla="*/ 1518767 w 2765396"/>
                <a:gd name="connsiteY795" fmla="*/ 1487160 h 3152303"/>
                <a:gd name="connsiteX796" fmla="*/ 1515999 w 2765396"/>
                <a:gd name="connsiteY796" fmla="*/ 1485431 h 3152303"/>
                <a:gd name="connsiteX797" fmla="*/ 1513230 w 2765396"/>
                <a:gd name="connsiteY797" fmla="*/ 1484117 h 3152303"/>
                <a:gd name="connsiteX798" fmla="*/ 1510531 w 2765396"/>
                <a:gd name="connsiteY798" fmla="*/ 1483563 h 3152303"/>
                <a:gd name="connsiteX799" fmla="*/ 1504786 w 2765396"/>
                <a:gd name="connsiteY799" fmla="*/ 1483148 h 3152303"/>
                <a:gd name="connsiteX800" fmla="*/ 1502018 w 2765396"/>
                <a:gd name="connsiteY800" fmla="*/ 1482595 h 3152303"/>
                <a:gd name="connsiteX801" fmla="*/ 1504925 w 2765396"/>
                <a:gd name="connsiteY801" fmla="*/ 1484255 h 3152303"/>
                <a:gd name="connsiteX802" fmla="*/ 1502918 w 2765396"/>
                <a:gd name="connsiteY802" fmla="*/ 1483909 h 3152303"/>
                <a:gd name="connsiteX803" fmla="*/ 1500842 w 2765396"/>
                <a:gd name="connsiteY803" fmla="*/ 1483218 h 3152303"/>
                <a:gd name="connsiteX804" fmla="*/ 1498973 w 2765396"/>
                <a:gd name="connsiteY804" fmla="*/ 1482180 h 3152303"/>
                <a:gd name="connsiteX805" fmla="*/ 1497658 w 2765396"/>
                <a:gd name="connsiteY805" fmla="*/ 1480727 h 3152303"/>
                <a:gd name="connsiteX806" fmla="*/ 1498419 w 2765396"/>
                <a:gd name="connsiteY806" fmla="*/ 1481073 h 3152303"/>
                <a:gd name="connsiteX807" fmla="*/ 1500772 w 2765396"/>
                <a:gd name="connsiteY807" fmla="*/ 1481696 h 3152303"/>
                <a:gd name="connsiteX808" fmla="*/ 1498558 w 2765396"/>
                <a:gd name="connsiteY808" fmla="*/ 1480105 h 3152303"/>
                <a:gd name="connsiteX809" fmla="*/ 1496827 w 2765396"/>
                <a:gd name="connsiteY809" fmla="*/ 1477822 h 3152303"/>
                <a:gd name="connsiteX810" fmla="*/ 1493644 w 2765396"/>
                <a:gd name="connsiteY810" fmla="*/ 1473049 h 3152303"/>
                <a:gd name="connsiteX811" fmla="*/ 1490529 w 2765396"/>
                <a:gd name="connsiteY811" fmla="*/ 1469175 h 3152303"/>
                <a:gd name="connsiteX812" fmla="*/ 1489422 w 2765396"/>
                <a:gd name="connsiteY812" fmla="*/ 1467239 h 3152303"/>
                <a:gd name="connsiteX813" fmla="*/ 1486100 w 2765396"/>
                <a:gd name="connsiteY813" fmla="*/ 1458868 h 3152303"/>
                <a:gd name="connsiteX814" fmla="*/ 1483054 w 2765396"/>
                <a:gd name="connsiteY814" fmla="*/ 1453888 h 3152303"/>
                <a:gd name="connsiteX815" fmla="*/ 1475303 w 2765396"/>
                <a:gd name="connsiteY815" fmla="*/ 1444480 h 3152303"/>
                <a:gd name="connsiteX816" fmla="*/ 1470181 w 2765396"/>
                <a:gd name="connsiteY816" fmla="*/ 1437010 h 3152303"/>
                <a:gd name="connsiteX817" fmla="*/ 1465890 w 2765396"/>
                <a:gd name="connsiteY817" fmla="*/ 1428294 h 3152303"/>
                <a:gd name="connsiteX818" fmla="*/ 1462429 w 2765396"/>
                <a:gd name="connsiteY818" fmla="*/ 1419094 h 3152303"/>
                <a:gd name="connsiteX819" fmla="*/ 1459869 w 2765396"/>
                <a:gd name="connsiteY819" fmla="*/ 1410378 h 3152303"/>
                <a:gd name="connsiteX820" fmla="*/ 1464713 w 2765396"/>
                <a:gd name="connsiteY820" fmla="*/ 1417295 h 3152303"/>
                <a:gd name="connsiteX821" fmla="*/ 1466028 w 2765396"/>
                <a:gd name="connsiteY821" fmla="*/ 1419578 h 3152303"/>
                <a:gd name="connsiteX822" fmla="*/ 1466582 w 2765396"/>
                <a:gd name="connsiteY822" fmla="*/ 1421446 h 3152303"/>
                <a:gd name="connsiteX823" fmla="*/ 1466582 w 2765396"/>
                <a:gd name="connsiteY823" fmla="*/ 1424973 h 3152303"/>
                <a:gd name="connsiteX824" fmla="*/ 1467066 w 2765396"/>
                <a:gd name="connsiteY824" fmla="*/ 1427187 h 3152303"/>
                <a:gd name="connsiteX825" fmla="*/ 1467897 w 2765396"/>
                <a:gd name="connsiteY825" fmla="*/ 1423659 h 3152303"/>
                <a:gd name="connsiteX826" fmla="*/ 1468174 w 2765396"/>
                <a:gd name="connsiteY826" fmla="*/ 1421584 h 3152303"/>
                <a:gd name="connsiteX827" fmla="*/ 1467343 w 2765396"/>
                <a:gd name="connsiteY827" fmla="*/ 1419785 h 3152303"/>
                <a:gd name="connsiteX828" fmla="*/ 1462845 w 2765396"/>
                <a:gd name="connsiteY828" fmla="*/ 1413560 h 3152303"/>
                <a:gd name="connsiteX829" fmla="*/ 1460768 w 2765396"/>
                <a:gd name="connsiteY829" fmla="*/ 1410378 h 3152303"/>
                <a:gd name="connsiteX830" fmla="*/ 1459592 w 2765396"/>
                <a:gd name="connsiteY830" fmla="*/ 1406781 h 3152303"/>
                <a:gd name="connsiteX831" fmla="*/ 1458761 w 2765396"/>
                <a:gd name="connsiteY831" fmla="*/ 1402907 h 3152303"/>
                <a:gd name="connsiteX832" fmla="*/ 1458415 w 2765396"/>
                <a:gd name="connsiteY832" fmla="*/ 1399587 h 3152303"/>
                <a:gd name="connsiteX833" fmla="*/ 1458554 w 2765396"/>
                <a:gd name="connsiteY833" fmla="*/ 1396958 h 3152303"/>
                <a:gd name="connsiteX834" fmla="*/ 1459730 w 2765396"/>
                <a:gd name="connsiteY834" fmla="*/ 1391148 h 3152303"/>
                <a:gd name="connsiteX835" fmla="*/ 1460076 w 2765396"/>
                <a:gd name="connsiteY835" fmla="*/ 1387689 h 3152303"/>
                <a:gd name="connsiteX836" fmla="*/ 1459938 w 2765396"/>
                <a:gd name="connsiteY836" fmla="*/ 1376829 h 3152303"/>
                <a:gd name="connsiteX837" fmla="*/ 1461114 w 2765396"/>
                <a:gd name="connsiteY837" fmla="*/ 1363409 h 3152303"/>
                <a:gd name="connsiteX838" fmla="*/ 1463260 w 2765396"/>
                <a:gd name="connsiteY838" fmla="*/ 1349920 h 3152303"/>
                <a:gd name="connsiteX839" fmla="*/ 1470942 w 2765396"/>
                <a:gd name="connsiteY839" fmla="*/ 1328407 h 3152303"/>
                <a:gd name="connsiteX840" fmla="*/ 1472396 w 2765396"/>
                <a:gd name="connsiteY840" fmla="*/ 1321006 h 3152303"/>
                <a:gd name="connsiteX841" fmla="*/ 1471981 w 2765396"/>
                <a:gd name="connsiteY841" fmla="*/ 1319000 h 3152303"/>
                <a:gd name="connsiteX842" fmla="*/ 1470873 w 2765396"/>
                <a:gd name="connsiteY842" fmla="*/ 1317201 h 3152303"/>
                <a:gd name="connsiteX843" fmla="*/ 1469489 w 2765396"/>
                <a:gd name="connsiteY843" fmla="*/ 1315333 h 3152303"/>
                <a:gd name="connsiteX844" fmla="*/ 1468174 w 2765396"/>
                <a:gd name="connsiteY844" fmla="*/ 1313189 h 3152303"/>
                <a:gd name="connsiteX845" fmla="*/ 1467136 w 2765396"/>
                <a:gd name="connsiteY845" fmla="*/ 1310560 h 3152303"/>
                <a:gd name="connsiteX846" fmla="*/ 1464021 w 2765396"/>
                <a:gd name="connsiteY846" fmla="*/ 1298801 h 3152303"/>
                <a:gd name="connsiteX847" fmla="*/ 1463883 w 2765396"/>
                <a:gd name="connsiteY847" fmla="*/ 1297694 h 3152303"/>
                <a:gd name="connsiteX848" fmla="*/ 1464229 w 2765396"/>
                <a:gd name="connsiteY848" fmla="*/ 1296657 h 3152303"/>
                <a:gd name="connsiteX849" fmla="*/ 1465406 w 2765396"/>
                <a:gd name="connsiteY849" fmla="*/ 1294581 h 3152303"/>
                <a:gd name="connsiteX850" fmla="*/ 1465544 w 2765396"/>
                <a:gd name="connsiteY850" fmla="*/ 1293544 h 3152303"/>
                <a:gd name="connsiteX851" fmla="*/ 1464437 w 2765396"/>
                <a:gd name="connsiteY851" fmla="*/ 1291469 h 3152303"/>
                <a:gd name="connsiteX852" fmla="*/ 1460699 w 2765396"/>
                <a:gd name="connsiteY852" fmla="*/ 1288978 h 3152303"/>
                <a:gd name="connsiteX853" fmla="*/ 1459453 w 2765396"/>
                <a:gd name="connsiteY853" fmla="*/ 1286281 h 3152303"/>
                <a:gd name="connsiteX854" fmla="*/ 1463467 w 2765396"/>
                <a:gd name="connsiteY854" fmla="*/ 1288633 h 3152303"/>
                <a:gd name="connsiteX855" fmla="*/ 1466513 w 2765396"/>
                <a:gd name="connsiteY855" fmla="*/ 1288909 h 3152303"/>
                <a:gd name="connsiteX856" fmla="*/ 1468243 w 2765396"/>
                <a:gd name="connsiteY856" fmla="*/ 1285451 h 3152303"/>
                <a:gd name="connsiteX857" fmla="*/ 1469281 w 2765396"/>
                <a:gd name="connsiteY857" fmla="*/ 1280954 h 3152303"/>
                <a:gd name="connsiteX858" fmla="*/ 1468451 w 2765396"/>
                <a:gd name="connsiteY858" fmla="*/ 1279778 h 3152303"/>
                <a:gd name="connsiteX859" fmla="*/ 1467551 w 2765396"/>
                <a:gd name="connsiteY859" fmla="*/ 1278948 h 3152303"/>
                <a:gd name="connsiteX860" fmla="*/ 1466790 w 2765396"/>
                <a:gd name="connsiteY860" fmla="*/ 1278118 h 3152303"/>
                <a:gd name="connsiteX861" fmla="*/ 1466790 w 2765396"/>
                <a:gd name="connsiteY861" fmla="*/ 1277219 h 3152303"/>
                <a:gd name="connsiteX862" fmla="*/ 1467205 w 2765396"/>
                <a:gd name="connsiteY862" fmla="*/ 1276873 h 3152303"/>
                <a:gd name="connsiteX863" fmla="*/ 1467828 w 2765396"/>
                <a:gd name="connsiteY863" fmla="*/ 1276873 h 3152303"/>
                <a:gd name="connsiteX864" fmla="*/ 1468451 w 2765396"/>
                <a:gd name="connsiteY864" fmla="*/ 1277011 h 3152303"/>
                <a:gd name="connsiteX865" fmla="*/ 1468866 w 2765396"/>
                <a:gd name="connsiteY865" fmla="*/ 1277011 h 3152303"/>
                <a:gd name="connsiteX866" fmla="*/ 1470527 w 2765396"/>
                <a:gd name="connsiteY866" fmla="*/ 1275905 h 3152303"/>
                <a:gd name="connsiteX867" fmla="*/ 1472188 w 2765396"/>
                <a:gd name="connsiteY867" fmla="*/ 1275144 h 3152303"/>
                <a:gd name="connsiteX868" fmla="*/ 1473642 w 2765396"/>
                <a:gd name="connsiteY868" fmla="*/ 1273968 h 3152303"/>
                <a:gd name="connsiteX869" fmla="*/ 1474610 w 2765396"/>
                <a:gd name="connsiteY869" fmla="*/ 1271547 h 3152303"/>
                <a:gd name="connsiteX870" fmla="*/ 1472396 w 2765396"/>
                <a:gd name="connsiteY870" fmla="*/ 1272308 h 3152303"/>
                <a:gd name="connsiteX871" fmla="*/ 1472396 w 2765396"/>
                <a:gd name="connsiteY871" fmla="*/ 1270647 h 3152303"/>
                <a:gd name="connsiteX872" fmla="*/ 1473503 w 2765396"/>
                <a:gd name="connsiteY872" fmla="*/ 1269956 h 3152303"/>
                <a:gd name="connsiteX873" fmla="*/ 1475164 w 2765396"/>
                <a:gd name="connsiteY873" fmla="*/ 1269472 h 3152303"/>
                <a:gd name="connsiteX874" fmla="*/ 1476687 w 2765396"/>
                <a:gd name="connsiteY874" fmla="*/ 1268503 h 3152303"/>
                <a:gd name="connsiteX875" fmla="*/ 1478071 w 2765396"/>
                <a:gd name="connsiteY875" fmla="*/ 1269679 h 3152303"/>
                <a:gd name="connsiteX876" fmla="*/ 1479040 w 2765396"/>
                <a:gd name="connsiteY876" fmla="*/ 1268365 h 3152303"/>
                <a:gd name="connsiteX877" fmla="*/ 1480009 w 2765396"/>
                <a:gd name="connsiteY877" fmla="*/ 1263868 h 3152303"/>
                <a:gd name="connsiteX878" fmla="*/ 1481670 w 2765396"/>
                <a:gd name="connsiteY878" fmla="*/ 1265321 h 3152303"/>
                <a:gd name="connsiteX879" fmla="*/ 1483677 w 2765396"/>
                <a:gd name="connsiteY879" fmla="*/ 1265321 h 3152303"/>
                <a:gd name="connsiteX880" fmla="*/ 1485615 w 2765396"/>
                <a:gd name="connsiteY880" fmla="*/ 1264491 h 3152303"/>
                <a:gd name="connsiteX881" fmla="*/ 1487276 w 2765396"/>
                <a:gd name="connsiteY881" fmla="*/ 1263038 h 3152303"/>
                <a:gd name="connsiteX882" fmla="*/ 1485546 w 2765396"/>
                <a:gd name="connsiteY882" fmla="*/ 1262278 h 3152303"/>
                <a:gd name="connsiteX883" fmla="*/ 1484369 w 2765396"/>
                <a:gd name="connsiteY883" fmla="*/ 1260894 h 3152303"/>
                <a:gd name="connsiteX884" fmla="*/ 1482708 w 2765396"/>
                <a:gd name="connsiteY884" fmla="*/ 1257297 h 3152303"/>
                <a:gd name="connsiteX885" fmla="*/ 1483885 w 2765396"/>
                <a:gd name="connsiteY885" fmla="*/ 1257643 h 3152303"/>
                <a:gd name="connsiteX886" fmla="*/ 1485407 w 2765396"/>
                <a:gd name="connsiteY886" fmla="*/ 1259234 h 3152303"/>
                <a:gd name="connsiteX887" fmla="*/ 1486722 w 2765396"/>
                <a:gd name="connsiteY887" fmla="*/ 1259856 h 3152303"/>
                <a:gd name="connsiteX888" fmla="*/ 1487415 w 2765396"/>
                <a:gd name="connsiteY888" fmla="*/ 1259718 h 3152303"/>
                <a:gd name="connsiteX889" fmla="*/ 1488937 w 2765396"/>
                <a:gd name="connsiteY889" fmla="*/ 1258680 h 3152303"/>
                <a:gd name="connsiteX890" fmla="*/ 1489837 w 2765396"/>
                <a:gd name="connsiteY890" fmla="*/ 1258404 h 3152303"/>
                <a:gd name="connsiteX891" fmla="*/ 1491360 w 2765396"/>
                <a:gd name="connsiteY891" fmla="*/ 1258542 h 3152303"/>
                <a:gd name="connsiteX892" fmla="*/ 1494266 w 2765396"/>
                <a:gd name="connsiteY892" fmla="*/ 1259026 h 3152303"/>
                <a:gd name="connsiteX893" fmla="*/ 1495858 w 2765396"/>
                <a:gd name="connsiteY893" fmla="*/ 1259026 h 3152303"/>
                <a:gd name="connsiteX894" fmla="*/ 1493505 w 2765396"/>
                <a:gd name="connsiteY894" fmla="*/ 1260479 h 3152303"/>
                <a:gd name="connsiteX895" fmla="*/ 1491221 w 2765396"/>
                <a:gd name="connsiteY895" fmla="*/ 1262208 h 3152303"/>
                <a:gd name="connsiteX896" fmla="*/ 1495927 w 2765396"/>
                <a:gd name="connsiteY896" fmla="*/ 1260479 h 3152303"/>
                <a:gd name="connsiteX897" fmla="*/ 1500703 w 2765396"/>
                <a:gd name="connsiteY897" fmla="*/ 1258127 h 3152303"/>
                <a:gd name="connsiteX898" fmla="*/ 1509493 w 2765396"/>
                <a:gd name="connsiteY898" fmla="*/ 1252593 h 3152303"/>
                <a:gd name="connsiteX899" fmla="*/ 1511500 w 2765396"/>
                <a:gd name="connsiteY899" fmla="*/ 1250933 h 3152303"/>
                <a:gd name="connsiteX900" fmla="*/ 1513230 w 2765396"/>
                <a:gd name="connsiteY900" fmla="*/ 1249065 h 3152303"/>
                <a:gd name="connsiteX901" fmla="*/ 1517245 w 2765396"/>
                <a:gd name="connsiteY901" fmla="*/ 1243670 h 3152303"/>
                <a:gd name="connsiteX902" fmla="*/ 1517937 w 2765396"/>
                <a:gd name="connsiteY902" fmla="*/ 1242978 h 3152303"/>
                <a:gd name="connsiteX903" fmla="*/ 1518352 w 2765396"/>
                <a:gd name="connsiteY903" fmla="*/ 1242217 h 3152303"/>
                <a:gd name="connsiteX904" fmla="*/ 1518490 w 2765396"/>
                <a:gd name="connsiteY904" fmla="*/ 1240764 h 3152303"/>
                <a:gd name="connsiteX905" fmla="*/ 1518144 w 2765396"/>
                <a:gd name="connsiteY905" fmla="*/ 1239450 h 3152303"/>
                <a:gd name="connsiteX906" fmla="*/ 1516691 w 2765396"/>
                <a:gd name="connsiteY906" fmla="*/ 1236407 h 3152303"/>
                <a:gd name="connsiteX907" fmla="*/ 1516414 w 2765396"/>
                <a:gd name="connsiteY907" fmla="*/ 1234816 h 3152303"/>
                <a:gd name="connsiteX908" fmla="*/ 1518629 w 2765396"/>
                <a:gd name="connsiteY908" fmla="*/ 1234816 h 3152303"/>
                <a:gd name="connsiteX909" fmla="*/ 1521397 w 2765396"/>
                <a:gd name="connsiteY909" fmla="*/ 1234470 h 3152303"/>
                <a:gd name="connsiteX910" fmla="*/ 1522920 w 2765396"/>
                <a:gd name="connsiteY910" fmla="*/ 1235161 h 3152303"/>
                <a:gd name="connsiteX911" fmla="*/ 1521466 w 2765396"/>
                <a:gd name="connsiteY911" fmla="*/ 1238274 h 3152303"/>
                <a:gd name="connsiteX912" fmla="*/ 1524027 w 2765396"/>
                <a:gd name="connsiteY912" fmla="*/ 1238067 h 3152303"/>
                <a:gd name="connsiteX913" fmla="*/ 1525342 w 2765396"/>
                <a:gd name="connsiteY913" fmla="*/ 1238067 h 3152303"/>
                <a:gd name="connsiteX914" fmla="*/ 1526657 w 2765396"/>
                <a:gd name="connsiteY914" fmla="*/ 1238274 h 3152303"/>
                <a:gd name="connsiteX915" fmla="*/ 1523958 w 2765396"/>
                <a:gd name="connsiteY915" fmla="*/ 1239934 h 3152303"/>
                <a:gd name="connsiteX916" fmla="*/ 1522781 w 2765396"/>
                <a:gd name="connsiteY916" fmla="*/ 1240903 h 3152303"/>
                <a:gd name="connsiteX917" fmla="*/ 1521743 w 2765396"/>
                <a:gd name="connsiteY917" fmla="*/ 1242010 h 3152303"/>
                <a:gd name="connsiteX918" fmla="*/ 1526796 w 2765396"/>
                <a:gd name="connsiteY918" fmla="*/ 1239243 h 3152303"/>
                <a:gd name="connsiteX919" fmla="*/ 1532056 w 2765396"/>
                <a:gd name="connsiteY919" fmla="*/ 1236960 h 3152303"/>
                <a:gd name="connsiteX920" fmla="*/ 1538492 w 2765396"/>
                <a:gd name="connsiteY920" fmla="*/ 1235092 h 3152303"/>
                <a:gd name="connsiteX921" fmla="*/ 1539807 w 2765396"/>
                <a:gd name="connsiteY921" fmla="*/ 1234331 h 3152303"/>
                <a:gd name="connsiteX922" fmla="*/ 1539392 w 2765396"/>
                <a:gd name="connsiteY922" fmla="*/ 1233432 h 3152303"/>
                <a:gd name="connsiteX923" fmla="*/ 1539600 w 2765396"/>
                <a:gd name="connsiteY923" fmla="*/ 1230734 h 3152303"/>
                <a:gd name="connsiteX924" fmla="*/ 1540430 w 2765396"/>
                <a:gd name="connsiteY924" fmla="*/ 1228521 h 3152303"/>
                <a:gd name="connsiteX925" fmla="*/ 1542091 w 2765396"/>
                <a:gd name="connsiteY925" fmla="*/ 1229005 h 3152303"/>
                <a:gd name="connsiteX926" fmla="*/ 1542299 w 2765396"/>
                <a:gd name="connsiteY926" fmla="*/ 1230112 h 3152303"/>
                <a:gd name="connsiteX927" fmla="*/ 1541468 w 2765396"/>
                <a:gd name="connsiteY927" fmla="*/ 1231219 h 3152303"/>
                <a:gd name="connsiteX928" fmla="*/ 1540430 w 2765396"/>
                <a:gd name="connsiteY928" fmla="*/ 1232187 h 3152303"/>
                <a:gd name="connsiteX929" fmla="*/ 1540084 w 2765396"/>
                <a:gd name="connsiteY929" fmla="*/ 1232948 h 3152303"/>
                <a:gd name="connsiteX930" fmla="*/ 1542645 w 2765396"/>
                <a:gd name="connsiteY930" fmla="*/ 1233709 h 3152303"/>
                <a:gd name="connsiteX931" fmla="*/ 1553580 w 2765396"/>
                <a:gd name="connsiteY931" fmla="*/ 1233571 h 3152303"/>
                <a:gd name="connsiteX932" fmla="*/ 1557664 w 2765396"/>
                <a:gd name="connsiteY932" fmla="*/ 1233986 h 3152303"/>
                <a:gd name="connsiteX933" fmla="*/ 1567630 w 2765396"/>
                <a:gd name="connsiteY933" fmla="*/ 1237583 h 3152303"/>
                <a:gd name="connsiteX934" fmla="*/ 1572890 w 2765396"/>
                <a:gd name="connsiteY934" fmla="*/ 1238205 h 3152303"/>
                <a:gd name="connsiteX935" fmla="*/ 1577735 w 2765396"/>
                <a:gd name="connsiteY935" fmla="*/ 1236683 h 3152303"/>
                <a:gd name="connsiteX936" fmla="*/ 1576628 w 2765396"/>
                <a:gd name="connsiteY936" fmla="*/ 1235646 h 3152303"/>
                <a:gd name="connsiteX937" fmla="*/ 1576420 w 2765396"/>
                <a:gd name="connsiteY937" fmla="*/ 1234816 h 3152303"/>
                <a:gd name="connsiteX938" fmla="*/ 1576904 w 2765396"/>
                <a:gd name="connsiteY938" fmla="*/ 1233986 h 3152303"/>
                <a:gd name="connsiteX939" fmla="*/ 1577943 w 2765396"/>
                <a:gd name="connsiteY939" fmla="*/ 1233017 h 3152303"/>
                <a:gd name="connsiteX940" fmla="*/ 1579465 w 2765396"/>
                <a:gd name="connsiteY940" fmla="*/ 1232049 h 3152303"/>
                <a:gd name="connsiteX941" fmla="*/ 1580642 w 2765396"/>
                <a:gd name="connsiteY941" fmla="*/ 1232256 h 3152303"/>
                <a:gd name="connsiteX942" fmla="*/ 1582926 w 2765396"/>
                <a:gd name="connsiteY942" fmla="*/ 1233709 h 3152303"/>
                <a:gd name="connsiteX943" fmla="*/ 1583895 w 2765396"/>
                <a:gd name="connsiteY943" fmla="*/ 1233986 h 3152303"/>
                <a:gd name="connsiteX944" fmla="*/ 1585417 w 2765396"/>
                <a:gd name="connsiteY944" fmla="*/ 1234193 h 3152303"/>
                <a:gd name="connsiteX945" fmla="*/ 1586248 w 2765396"/>
                <a:gd name="connsiteY945" fmla="*/ 1234608 h 3152303"/>
                <a:gd name="connsiteX946" fmla="*/ 1586802 w 2765396"/>
                <a:gd name="connsiteY946" fmla="*/ 1235231 h 3152303"/>
                <a:gd name="connsiteX947" fmla="*/ 1587771 w 2765396"/>
                <a:gd name="connsiteY947" fmla="*/ 1236891 h 3152303"/>
                <a:gd name="connsiteX948" fmla="*/ 1588393 w 2765396"/>
                <a:gd name="connsiteY948" fmla="*/ 1237513 h 3152303"/>
                <a:gd name="connsiteX949" fmla="*/ 1589916 w 2765396"/>
                <a:gd name="connsiteY949" fmla="*/ 1238274 h 3152303"/>
                <a:gd name="connsiteX950" fmla="*/ 1591439 w 2765396"/>
                <a:gd name="connsiteY950" fmla="*/ 1238689 h 3152303"/>
                <a:gd name="connsiteX951" fmla="*/ 1592892 w 2765396"/>
                <a:gd name="connsiteY951" fmla="*/ 1238689 h 3152303"/>
                <a:gd name="connsiteX952" fmla="*/ 1594346 w 2765396"/>
                <a:gd name="connsiteY952" fmla="*/ 1237859 h 3152303"/>
                <a:gd name="connsiteX953" fmla="*/ 1594346 w 2765396"/>
                <a:gd name="connsiteY953" fmla="*/ 1239381 h 3152303"/>
                <a:gd name="connsiteX954" fmla="*/ 1594830 w 2765396"/>
                <a:gd name="connsiteY954" fmla="*/ 1240764 h 3152303"/>
                <a:gd name="connsiteX955" fmla="*/ 1596353 w 2765396"/>
                <a:gd name="connsiteY955" fmla="*/ 1243393 h 3152303"/>
                <a:gd name="connsiteX956" fmla="*/ 1595245 w 2765396"/>
                <a:gd name="connsiteY956" fmla="*/ 1243393 h 3152303"/>
                <a:gd name="connsiteX957" fmla="*/ 1594553 w 2765396"/>
                <a:gd name="connsiteY957" fmla="*/ 1243532 h 3152303"/>
                <a:gd name="connsiteX958" fmla="*/ 1594069 w 2765396"/>
                <a:gd name="connsiteY958" fmla="*/ 1243808 h 3152303"/>
                <a:gd name="connsiteX959" fmla="*/ 1593515 w 2765396"/>
                <a:gd name="connsiteY959" fmla="*/ 1244085 h 3152303"/>
                <a:gd name="connsiteX960" fmla="*/ 1599606 w 2765396"/>
                <a:gd name="connsiteY960" fmla="*/ 1246506 h 3152303"/>
                <a:gd name="connsiteX961" fmla="*/ 1602928 w 2765396"/>
                <a:gd name="connsiteY961" fmla="*/ 1247405 h 3152303"/>
                <a:gd name="connsiteX962" fmla="*/ 1605835 w 2765396"/>
                <a:gd name="connsiteY962" fmla="*/ 1247267 h 3152303"/>
                <a:gd name="connsiteX963" fmla="*/ 1606942 w 2765396"/>
                <a:gd name="connsiteY963" fmla="*/ 1246575 h 3152303"/>
                <a:gd name="connsiteX964" fmla="*/ 1608534 w 2765396"/>
                <a:gd name="connsiteY964" fmla="*/ 1244431 h 3152303"/>
                <a:gd name="connsiteX965" fmla="*/ 1609849 w 2765396"/>
                <a:gd name="connsiteY965" fmla="*/ 1243808 h 3152303"/>
                <a:gd name="connsiteX966" fmla="*/ 1611925 w 2765396"/>
                <a:gd name="connsiteY966" fmla="*/ 1243808 h 3152303"/>
                <a:gd name="connsiteX967" fmla="*/ 1613033 w 2765396"/>
                <a:gd name="connsiteY967" fmla="*/ 1244777 h 3152303"/>
                <a:gd name="connsiteX968" fmla="*/ 1613794 w 2765396"/>
                <a:gd name="connsiteY968" fmla="*/ 1245952 h 3152303"/>
                <a:gd name="connsiteX969" fmla="*/ 1614832 w 2765396"/>
                <a:gd name="connsiteY969" fmla="*/ 1246852 h 3152303"/>
                <a:gd name="connsiteX970" fmla="*/ 1617670 w 2765396"/>
                <a:gd name="connsiteY970" fmla="*/ 1246852 h 3152303"/>
                <a:gd name="connsiteX971" fmla="*/ 1618777 w 2765396"/>
                <a:gd name="connsiteY971" fmla="*/ 1244500 h 3152303"/>
                <a:gd name="connsiteX972" fmla="*/ 1618431 w 2765396"/>
                <a:gd name="connsiteY972" fmla="*/ 1241249 h 3152303"/>
                <a:gd name="connsiteX973" fmla="*/ 1616978 w 2765396"/>
                <a:gd name="connsiteY973" fmla="*/ 1238413 h 3152303"/>
                <a:gd name="connsiteX974" fmla="*/ 1620023 w 2765396"/>
                <a:gd name="connsiteY974" fmla="*/ 1239519 h 3152303"/>
                <a:gd name="connsiteX975" fmla="*/ 1622515 w 2765396"/>
                <a:gd name="connsiteY975" fmla="*/ 1240764 h 3152303"/>
                <a:gd name="connsiteX976" fmla="*/ 1631650 w 2765396"/>
                <a:gd name="connsiteY976" fmla="*/ 1246229 h 3152303"/>
                <a:gd name="connsiteX977" fmla="*/ 1633242 w 2765396"/>
                <a:gd name="connsiteY977" fmla="*/ 1248166 h 3152303"/>
                <a:gd name="connsiteX978" fmla="*/ 1633242 w 2765396"/>
                <a:gd name="connsiteY978" fmla="*/ 1251002 h 3152303"/>
                <a:gd name="connsiteX979" fmla="*/ 1634419 w 2765396"/>
                <a:gd name="connsiteY979" fmla="*/ 1249965 h 3152303"/>
                <a:gd name="connsiteX980" fmla="*/ 1635595 w 2765396"/>
                <a:gd name="connsiteY980" fmla="*/ 1249273 h 3152303"/>
                <a:gd name="connsiteX981" fmla="*/ 1636772 w 2765396"/>
                <a:gd name="connsiteY981" fmla="*/ 1249273 h 3152303"/>
                <a:gd name="connsiteX982" fmla="*/ 1637949 w 2765396"/>
                <a:gd name="connsiteY982" fmla="*/ 1250241 h 3152303"/>
                <a:gd name="connsiteX983" fmla="*/ 1638918 w 2765396"/>
                <a:gd name="connsiteY983" fmla="*/ 1248996 h 3152303"/>
                <a:gd name="connsiteX984" fmla="*/ 1639817 w 2765396"/>
                <a:gd name="connsiteY984" fmla="*/ 1247959 h 3152303"/>
                <a:gd name="connsiteX985" fmla="*/ 1640371 w 2765396"/>
                <a:gd name="connsiteY985" fmla="*/ 1246990 h 3152303"/>
                <a:gd name="connsiteX986" fmla="*/ 1640371 w 2765396"/>
                <a:gd name="connsiteY986" fmla="*/ 1245814 h 3152303"/>
                <a:gd name="connsiteX987" fmla="*/ 1639333 w 2765396"/>
                <a:gd name="connsiteY987" fmla="*/ 1244431 h 3152303"/>
                <a:gd name="connsiteX988" fmla="*/ 1637672 w 2765396"/>
                <a:gd name="connsiteY988" fmla="*/ 1243601 h 3152303"/>
                <a:gd name="connsiteX989" fmla="*/ 1634142 w 2765396"/>
                <a:gd name="connsiteY989" fmla="*/ 1242356 h 3152303"/>
                <a:gd name="connsiteX990" fmla="*/ 1631235 w 2765396"/>
                <a:gd name="connsiteY990" fmla="*/ 1240695 h 3152303"/>
                <a:gd name="connsiteX991" fmla="*/ 1627982 w 2765396"/>
                <a:gd name="connsiteY991" fmla="*/ 1238205 h 3152303"/>
                <a:gd name="connsiteX992" fmla="*/ 1626598 w 2765396"/>
                <a:gd name="connsiteY992" fmla="*/ 1235922 h 3152303"/>
                <a:gd name="connsiteX993" fmla="*/ 1629574 w 2765396"/>
                <a:gd name="connsiteY993" fmla="*/ 1234816 h 3152303"/>
                <a:gd name="connsiteX994" fmla="*/ 1629782 w 2765396"/>
                <a:gd name="connsiteY994" fmla="*/ 1233501 h 3152303"/>
                <a:gd name="connsiteX995" fmla="*/ 1631028 w 2765396"/>
                <a:gd name="connsiteY995" fmla="*/ 1233086 h 3152303"/>
                <a:gd name="connsiteX996" fmla="*/ 1632550 w 2765396"/>
                <a:gd name="connsiteY996" fmla="*/ 1232810 h 3152303"/>
                <a:gd name="connsiteX997" fmla="*/ 1633727 w 2765396"/>
                <a:gd name="connsiteY997" fmla="*/ 1231841 h 3152303"/>
                <a:gd name="connsiteX998" fmla="*/ 1633865 w 2765396"/>
                <a:gd name="connsiteY998" fmla="*/ 1230734 h 3152303"/>
                <a:gd name="connsiteX999" fmla="*/ 1632827 w 2765396"/>
                <a:gd name="connsiteY999" fmla="*/ 1226930 h 3152303"/>
                <a:gd name="connsiteX1000" fmla="*/ 1630751 w 2765396"/>
                <a:gd name="connsiteY1000" fmla="*/ 1227622 h 3152303"/>
                <a:gd name="connsiteX1001" fmla="*/ 1628190 w 2765396"/>
                <a:gd name="connsiteY1001" fmla="*/ 1229351 h 3152303"/>
                <a:gd name="connsiteX1002" fmla="*/ 1625837 w 2765396"/>
                <a:gd name="connsiteY1002" fmla="*/ 1230043 h 3152303"/>
                <a:gd name="connsiteX1003" fmla="*/ 1624383 w 2765396"/>
                <a:gd name="connsiteY1003" fmla="*/ 1227552 h 3152303"/>
                <a:gd name="connsiteX1004" fmla="*/ 1625075 w 2765396"/>
                <a:gd name="connsiteY1004" fmla="*/ 1226169 h 3152303"/>
                <a:gd name="connsiteX1005" fmla="*/ 1626460 w 2765396"/>
                <a:gd name="connsiteY1005" fmla="*/ 1225200 h 3152303"/>
                <a:gd name="connsiteX1006" fmla="*/ 1626736 w 2765396"/>
                <a:gd name="connsiteY1006" fmla="*/ 1224855 h 3152303"/>
                <a:gd name="connsiteX1007" fmla="*/ 1624245 w 2765396"/>
                <a:gd name="connsiteY1007" fmla="*/ 1225131 h 3152303"/>
                <a:gd name="connsiteX1008" fmla="*/ 1617739 w 2765396"/>
                <a:gd name="connsiteY1008" fmla="*/ 1226930 h 3152303"/>
                <a:gd name="connsiteX1009" fmla="*/ 1614071 w 2765396"/>
                <a:gd name="connsiteY1009" fmla="*/ 1226930 h 3152303"/>
                <a:gd name="connsiteX1010" fmla="*/ 1611787 w 2765396"/>
                <a:gd name="connsiteY1010" fmla="*/ 1224785 h 3152303"/>
                <a:gd name="connsiteX1011" fmla="*/ 1612133 w 2765396"/>
                <a:gd name="connsiteY1011" fmla="*/ 1223610 h 3152303"/>
                <a:gd name="connsiteX1012" fmla="*/ 1613309 w 2765396"/>
                <a:gd name="connsiteY1012" fmla="*/ 1221880 h 3152303"/>
                <a:gd name="connsiteX1013" fmla="*/ 1614694 w 2765396"/>
                <a:gd name="connsiteY1013" fmla="*/ 1220289 h 3152303"/>
                <a:gd name="connsiteX1014" fmla="*/ 1615732 w 2765396"/>
                <a:gd name="connsiteY1014" fmla="*/ 1219459 h 3152303"/>
                <a:gd name="connsiteX1015" fmla="*/ 1617324 w 2765396"/>
                <a:gd name="connsiteY1015" fmla="*/ 1219459 h 3152303"/>
                <a:gd name="connsiteX1016" fmla="*/ 1618639 w 2765396"/>
                <a:gd name="connsiteY1016" fmla="*/ 1220012 h 3152303"/>
                <a:gd name="connsiteX1017" fmla="*/ 1619815 w 2765396"/>
                <a:gd name="connsiteY1017" fmla="*/ 1220912 h 3152303"/>
                <a:gd name="connsiteX1018" fmla="*/ 1621061 w 2765396"/>
                <a:gd name="connsiteY1018" fmla="*/ 1221673 h 3152303"/>
                <a:gd name="connsiteX1019" fmla="*/ 1625145 w 2765396"/>
                <a:gd name="connsiteY1019" fmla="*/ 1223125 h 3152303"/>
                <a:gd name="connsiteX1020" fmla="*/ 1627844 w 2765396"/>
                <a:gd name="connsiteY1020" fmla="*/ 1223333 h 3152303"/>
                <a:gd name="connsiteX1021" fmla="*/ 1630335 w 2765396"/>
                <a:gd name="connsiteY1021" fmla="*/ 1222503 h 3152303"/>
                <a:gd name="connsiteX1022" fmla="*/ 1633796 w 2765396"/>
                <a:gd name="connsiteY1022" fmla="*/ 1220981 h 3152303"/>
                <a:gd name="connsiteX1023" fmla="*/ 1638433 w 2765396"/>
                <a:gd name="connsiteY1023" fmla="*/ 1219528 h 3152303"/>
                <a:gd name="connsiteX1024" fmla="*/ 1641201 w 2765396"/>
                <a:gd name="connsiteY1024" fmla="*/ 1218906 h 3152303"/>
                <a:gd name="connsiteX1025" fmla="*/ 1643416 w 2765396"/>
                <a:gd name="connsiteY1025" fmla="*/ 1218698 h 3152303"/>
                <a:gd name="connsiteX1026" fmla="*/ 1651652 w 2765396"/>
                <a:gd name="connsiteY1026" fmla="*/ 1219667 h 3152303"/>
                <a:gd name="connsiteX1027" fmla="*/ 1657397 w 2765396"/>
                <a:gd name="connsiteY1027" fmla="*/ 1219805 h 3152303"/>
                <a:gd name="connsiteX1028" fmla="*/ 1658435 w 2765396"/>
                <a:gd name="connsiteY1028" fmla="*/ 1219597 h 3152303"/>
                <a:gd name="connsiteX1029" fmla="*/ 1659542 w 2765396"/>
                <a:gd name="connsiteY1029" fmla="*/ 1218837 h 3152303"/>
                <a:gd name="connsiteX1030" fmla="*/ 1660165 w 2765396"/>
                <a:gd name="connsiteY1030" fmla="*/ 1217592 h 3152303"/>
                <a:gd name="connsiteX1031" fmla="*/ 1661134 w 2765396"/>
                <a:gd name="connsiteY1031" fmla="*/ 1213925 h 3152303"/>
                <a:gd name="connsiteX1032" fmla="*/ 1661688 w 2765396"/>
                <a:gd name="connsiteY1032" fmla="*/ 1212542 h 3152303"/>
                <a:gd name="connsiteX1033" fmla="*/ 1662795 w 2765396"/>
                <a:gd name="connsiteY1033" fmla="*/ 1213925 h 3152303"/>
                <a:gd name="connsiteX1034" fmla="*/ 1663280 w 2765396"/>
                <a:gd name="connsiteY1034" fmla="*/ 1215309 h 3152303"/>
                <a:gd name="connsiteX1035" fmla="*/ 1663487 w 2765396"/>
                <a:gd name="connsiteY1035" fmla="*/ 1216830 h 3152303"/>
                <a:gd name="connsiteX1036" fmla="*/ 1663834 w 2765396"/>
                <a:gd name="connsiteY1036" fmla="*/ 1218422 h 3152303"/>
                <a:gd name="connsiteX1037" fmla="*/ 1664249 w 2765396"/>
                <a:gd name="connsiteY1037" fmla="*/ 1219113 h 3152303"/>
                <a:gd name="connsiteX1038" fmla="*/ 1665771 w 2765396"/>
                <a:gd name="connsiteY1038" fmla="*/ 1220635 h 3152303"/>
                <a:gd name="connsiteX1039" fmla="*/ 1666325 w 2765396"/>
                <a:gd name="connsiteY1039" fmla="*/ 1221603 h 3152303"/>
                <a:gd name="connsiteX1040" fmla="*/ 1663972 w 2765396"/>
                <a:gd name="connsiteY1040" fmla="*/ 1222157 h 3152303"/>
                <a:gd name="connsiteX1041" fmla="*/ 1661826 w 2765396"/>
                <a:gd name="connsiteY1041" fmla="*/ 1222918 h 3152303"/>
                <a:gd name="connsiteX1042" fmla="*/ 1667640 w 2765396"/>
                <a:gd name="connsiteY1042" fmla="*/ 1222572 h 3152303"/>
                <a:gd name="connsiteX1043" fmla="*/ 1669370 w 2765396"/>
                <a:gd name="connsiteY1043" fmla="*/ 1222157 h 3152303"/>
                <a:gd name="connsiteX1044" fmla="*/ 1670408 w 2765396"/>
                <a:gd name="connsiteY1044" fmla="*/ 1221534 h 3152303"/>
                <a:gd name="connsiteX1045" fmla="*/ 1672346 w 2765396"/>
                <a:gd name="connsiteY1045" fmla="*/ 1219874 h 3152303"/>
                <a:gd name="connsiteX1046" fmla="*/ 1673454 w 2765396"/>
                <a:gd name="connsiteY1046" fmla="*/ 1219182 h 3152303"/>
                <a:gd name="connsiteX1047" fmla="*/ 1672346 w 2765396"/>
                <a:gd name="connsiteY1047" fmla="*/ 1221119 h 3152303"/>
                <a:gd name="connsiteX1048" fmla="*/ 1675323 w 2765396"/>
                <a:gd name="connsiteY1048" fmla="*/ 1220497 h 3152303"/>
                <a:gd name="connsiteX1049" fmla="*/ 1679544 w 2765396"/>
                <a:gd name="connsiteY1049" fmla="*/ 1216761 h 3152303"/>
                <a:gd name="connsiteX1050" fmla="*/ 1681206 w 2765396"/>
                <a:gd name="connsiteY1050" fmla="*/ 1216761 h 3152303"/>
                <a:gd name="connsiteX1051" fmla="*/ 1681828 w 2765396"/>
                <a:gd name="connsiteY1051" fmla="*/ 1215862 h 3152303"/>
                <a:gd name="connsiteX1052" fmla="*/ 1682174 w 2765396"/>
                <a:gd name="connsiteY1052" fmla="*/ 1215516 h 3152303"/>
                <a:gd name="connsiteX1053" fmla="*/ 1682728 w 2765396"/>
                <a:gd name="connsiteY1053" fmla="*/ 1215239 h 3152303"/>
                <a:gd name="connsiteX1054" fmla="*/ 1683213 w 2765396"/>
                <a:gd name="connsiteY1054" fmla="*/ 1217315 h 3152303"/>
                <a:gd name="connsiteX1055" fmla="*/ 1682105 w 2765396"/>
                <a:gd name="connsiteY1055" fmla="*/ 1218491 h 3152303"/>
                <a:gd name="connsiteX1056" fmla="*/ 1680237 w 2765396"/>
                <a:gd name="connsiteY1056" fmla="*/ 1219321 h 3152303"/>
                <a:gd name="connsiteX1057" fmla="*/ 1678506 w 2765396"/>
                <a:gd name="connsiteY1057" fmla="*/ 1220427 h 3152303"/>
                <a:gd name="connsiteX1058" fmla="*/ 1690480 w 2765396"/>
                <a:gd name="connsiteY1058" fmla="*/ 1217661 h 3152303"/>
                <a:gd name="connsiteX1059" fmla="*/ 1697124 w 2765396"/>
                <a:gd name="connsiteY1059" fmla="*/ 1217107 h 3152303"/>
                <a:gd name="connsiteX1060" fmla="*/ 1700931 w 2765396"/>
                <a:gd name="connsiteY1060" fmla="*/ 1218906 h 3152303"/>
                <a:gd name="connsiteX1061" fmla="*/ 1699200 w 2765396"/>
                <a:gd name="connsiteY1061" fmla="*/ 1218560 h 3152303"/>
                <a:gd name="connsiteX1062" fmla="*/ 1697539 w 2765396"/>
                <a:gd name="connsiteY1062" fmla="*/ 1218560 h 3152303"/>
                <a:gd name="connsiteX1063" fmla="*/ 1695809 w 2765396"/>
                <a:gd name="connsiteY1063" fmla="*/ 1218767 h 3152303"/>
                <a:gd name="connsiteX1064" fmla="*/ 1694148 w 2765396"/>
                <a:gd name="connsiteY1064" fmla="*/ 1219113 h 3152303"/>
                <a:gd name="connsiteX1065" fmla="*/ 1704045 w 2765396"/>
                <a:gd name="connsiteY1065" fmla="*/ 1222918 h 3152303"/>
                <a:gd name="connsiteX1066" fmla="*/ 1706952 w 2765396"/>
                <a:gd name="connsiteY1066" fmla="*/ 1223471 h 3152303"/>
                <a:gd name="connsiteX1067" fmla="*/ 1708959 w 2765396"/>
                <a:gd name="connsiteY1067" fmla="*/ 1223471 h 3152303"/>
                <a:gd name="connsiteX1068" fmla="*/ 1709928 w 2765396"/>
                <a:gd name="connsiteY1068" fmla="*/ 1222572 h 3152303"/>
                <a:gd name="connsiteX1069" fmla="*/ 1710828 w 2765396"/>
                <a:gd name="connsiteY1069" fmla="*/ 1221880 h 3152303"/>
                <a:gd name="connsiteX1070" fmla="*/ 1711935 w 2765396"/>
                <a:gd name="connsiteY1070" fmla="*/ 1221603 h 3152303"/>
                <a:gd name="connsiteX1071" fmla="*/ 1711243 w 2765396"/>
                <a:gd name="connsiteY1071" fmla="*/ 1223056 h 3152303"/>
                <a:gd name="connsiteX1072" fmla="*/ 1711381 w 2765396"/>
                <a:gd name="connsiteY1072" fmla="*/ 1224094 h 3152303"/>
                <a:gd name="connsiteX1073" fmla="*/ 1711381 w 2765396"/>
                <a:gd name="connsiteY1073" fmla="*/ 1224785 h 3152303"/>
                <a:gd name="connsiteX1074" fmla="*/ 1710412 w 2765396"/>
                <a:gd name="connsiteY1074" fmla="*/ 1225270 h 3152303"/>
                <a:gd name="connsiteX1075" fmla="*/ 1715327 w 2765396"/>
                <a:gd name="connsiteY1075" fmla="*/ 1229143 h 3152303"/>
                <a:gd name="connsiteX1076" fmla="*/ 1717264 w 2765396"/>
                <a:gd name="connsiteY1076" fmla="*/ 1231426 h 3152303"/>
                <a:gd name="connsiteX1077" fmla="*/ 1717472 w 2765396"/>
                <a:gd name="connsiteY1077" fmla="*/ 1233432 h 3152303"/>
                <a:gd name="connsiteX1078" fmla="*/ 1718372 w 2765396"/>
                <a:gd name="connsiteY1078" fmla="*/ 1234539 h 3152303"/>
                <a:gd name="connsiteX1079" fmla="*/ 1725362 w 2765396"/>
                <a:gd name="connsiteY1079" fmla="*/ 1233916 h 3152303"/>
                <a:gd name="connsiteX1080" fmla="*/ 1733045 w 2765396"/>
                <a:gd name="connsiteY1080" fmla="*/ 1231634 h 3152303"/>
                <a:gd name="connsiteX1081" fmla="*/ 1737820 w 2765396"/>
                <a:gd name="connsiteY1081" fmla="*/ 1229628 h 3152303"/>
                <a:gd name="connsiteX1082" fmla="*/ 1737820 w 2765396"/>
                <a:gd name="connsiteY1082" fmla="*/ 1229282 h 3152303"/>
                <a:gd name="connsiteX1083" fmla="*/ 1738235 w 2765396"/>
                <a:gd name="connsiteY1083" fmla="*/ 1228313 h 3152303"/>
                <a:gd name="connsiteX1084" fmla="*/ 1738789 w 2765396"/>
                <a:gd name="connsiteY1084" fmla="*/ 1227207 h 3152303"/>
                <a:gd name="connsiteX1085" fmla="*/ 1739412 w 2765396"/>
                <a:gd name="connsiteY1085" fmla="*/ 1226515 h 3152303"/>
                <a:gd name="connsiteX1086" fmla="*/ 1741488 w 2765396"/>
                <a:gd name="connsiteY1086" fmla="*/ 1225685 h 3152303"/>
                <a:gd name="connsiteX1087" fmla="*/ 1743426 w 2765396"/>
                <a:gd name="connsiteY1087" fmla="*/ 1225823 h 3152303"/>
                <a:gd name="connsiteX1088" fmla="*/ 1745295 w 2765396"/>
                <a:gd name="connsiteY1088" fmla="*/ 1226515 h 3152303"/>
                <a:gd name="connsiteX1089" fmla="*/ 1747164 w 2765396"/>
                <a:gd name="connsiteY1089" fmla="*/ 1227276 h 3152303"/>
                <a:gd name="connsiteX1090" fmla="*/ 1751109 w 2765396"/>
                <a:gd name="connsiteY1090" fmla="*/ 1229697 h 3152303"/>
                <a:gd name="connsiteX1091" fmla="*/ 1754154 w 2765396"/>
                <a:gd name="connsiteY1091" fmla="*/ 1232948 h 3152303"/>
                <a:gd name="connsiteX1092" fmla="*/ 1759829 w 2765396"/>
                <a:gd name="connsiteY1092" fmla="*/ 1240211 h 3152303"/>
                <a:gd name="connsiteX1093" fmla="*/ 1763151 w 2765396"/>
                <a:gd name="connsiteY1093" fmla="*/ 1243047 h 3152303"/>
                <a:gd name="connsiteX1094" fmla="*/ 1766958 w 2765396"/>
                <a:gd name="connsiteY1094" fmla="*/ 1245814 h 3152303"/>
                <a:gd name="connsiteX1095" fmla="*/ 1770419 w 2765396"/>
                <a:gd name="connsiteY1095" fmla="*/ 1248858 h 3152303"/>
                <a:gd name="connsiteX1096" fmla="*/ 1772772 w 2765396"/>
                <a:gd name="connsiteY1096" fmla="*/ 1252524 h 3152303"/>
                <a:gd name="connsiteX1097" fmla="*/ 1773464 w 2765396"/>
                <a:gd name="connsiteY1097" fmla="*/ 1256190 h 3152303"/>
                <a:gd name="connsiteX1098" fmla="*/ 1773187 w 2765396"/>
                <a:gd name="connsiteY1098" fmla="*/ 1260064 h 3152303"/>
                <a:gd name="connsiteX1099" fmla="*/ 1769380 w 2765396"/>
                <a:gd name="connsiteY1099" fmla="*/ 1274244 h 3152303"/>
                <a:gd name="connsiteX1100" fmla="*/ 1769242 w 2765396"/>
                <a:gd name="connsiteY1100" fmla="*/ 1277842 h 3152303"/>
                <a:gd name="connsiteX1101" fmla="*/ 1770834 w 2765396"/>
                <a:gd name="connsiteY1101" fmla="*/ 1280263 h 3152303"/>
                <a:gd name="connsiteX1102" fmla="*/ 1772772 w 2765396"/>
                <a:gd name="connsiteY1102" fmla="*/ 1280401 h 3152303"/>
                <a:gd name="connsiteX1103" fmla="*/ 1773741 w 2765396"/>
                <a:gd name="connsiteY1103" fmla="*/ 1278879 h 3152303"/>
                <a:gd name="connsiteX1104" fmla="*/ 1773741 w 2765396"/>
                <a:gd name="connsiteY1104" fmla="*/ 1276596 h 3152303"/>
                <a:gd name="connsiteX1105" fmla="*/ 1772564 w 2765396"/>
                <a:gd name="connsiteY1105" fmla="*/ 1274590 h 3152303"/>
                <a:gd name="connsiteX1106" fmla="*/ 1774156 w 2765396"/>
                <a:gd name="connsiteY1106" fmla="*/ 1274798 h 3152303"/>
                <a:gd name="connsiteX1107" fmla="*/ 1776025 w 2765396"/>
                <a:gd name="connsiteY1107" fmla="*/ 1275697 h 3152303"/>
                <a:gd name="connsiteX1108" fmla="*/ 1777547 w 2765396"/>
                <a:gd name="connsiteY1108" fmla="*/ 1276873 h 3152303"/>
                <a:gd name="connsiteX1109" fmla="*/ 1778170 w 2765396"/>
                <a:gd name="connsiteY1109" fmla="*/ 1277980 h 3152303"/>
                <a:gd name="connsiteX1110" fmla="*/ 1777409 w 2765396"/>
                <a:gd name="connsiteY1110" fmla="*/ 1279986 h 3152303"/>
                <a:gd name="connsiteX1111" fmla="*/ 1775679 w 2765396"/>
                <a:gd name="connsiteY1111" fmla="*/ 1282338 h 3152303"/>
                <a:gd name="connsiteX1112" fmla="*/ 1773533 w 2765396"/>
                <a:gd name="connsiteY1112" fmla="*/ 1284413 h 3152303"/>
                <a:gd name="connsiteX1113" fmla="*/ 1771803 w 2765396"/>
                <a:gd name="connsiteY1113" fmla="*/ 1285520 h 3152303"/>
                <a:gd name="connsiteX1114" fmla="*/ 1774156 w 2765396"/>
                <a:gd name="connsiteY1114" fmla="*/ 1288494 h 3152303"/>
                <a:gd name="connsiteX1115" fmla="*/ 1777132 w 2765396"/>
                <a:gd name="connsiteY1115" fmla="*/ 1295619 h 3152303"/>
                <a:gd name="connsiteX1116" fmla="*/ 1779278 w 2765396"/>
                <a:gd name="connsiteY1116" fmla="*/ 1298663 h 3152303"/>
                <a:gd name="connsiteX1117" fmla="*/ 1781769 w 2765396"/>
                <a:gd name="connsiteY1117" fmla="*/ 1300392 h 3152303"/>
                <a:gd name="connsiteX1118" fmla="*/ 1782807 w 2765396"/>
                <a:gd name="connsiteY1118" fmla="*/ 1299769 h 3152303"/>
                <a:gd name="connsiteX1119" fmla="*/ 1783915 w 2765396"/>
                <a:gd name="connsiteY1119" fmla="*/ 1298386 h 3152303"/>
                <a:gd name="connsiteX1120" fmla="*/ 1786337 w 2765396"/>
                <a:gd name="connsiteY1120" fmla="*/ 1298040 h 3152303"/>
                <a:gd name="connsiteX1121" fmla="*/ 1785506 w 2765396"/>
                <a:gd name="connsiteY1121" fmla="*/ 1299977 h 3152303"/>
                <a:gd name="connsiteX1122" fmla="*/ 1784953 w 2765396"/>
                <a:gd name="connsiteY1122" fmla="*/ 1303021 h 3152303"/>
                <a:gd name="connsiteX1123" fmla="*/ 1784953 w 2765396"/>
                <a:gd name="connsiteY1123" fmla="*/ 1305995 h 3152303"/>
                <a:gd name="connsiteX1124" fmla="*/ 1785991 w 2765396"/>
                <a:gd name="connsiteY1124" fmla="*/ 1307655 h 3152303"/>
                <a:gd name="connsiteX1125" fmla="*/ 1787029 w 2765396"/>
                <a:gd name="connsiteY1125" fmla="*/ 1307517 h 3152303"/>
                <a:gd name="connsiteX1126" fmla="*/ 1788067 w 2765396"/>
                <a:gd name="connsiteY1126" fmla="*/ 1306548 h 3152303"/>
                <a:gd name="connsiteX1127" fmla="*/ 1789175 w 2765396"/>
                <a:gd name="connsiteY1127" fmla="*/ 1305372 h 3152303"/>
                <a:gd name="connsiteX1128" fmla="*/ 1790213 w 2765396"/>
                <a:gd name="connsiteY1128" fmla="*/ 1304473 h 3152303"/>
                <a:gd name="connsiteX1129" fmla="*/ 1788621 w 2765396"/>
                <a:gd name="connsiteY1129" fmla="*/ 1307033 h 3152303"/>
                <a:gd name="connsiteX1130" fmla="*/ 1788275 w 2765396"/>
                <a:gd name="connsiteY1130" fmla="*/ 1308485 h 3152303"/>
                <a:gd name="connsiteX1131" fmla="*/ 1789659 w 2765396"/>
                <a:gd name="connsiteY1131" fmla="*/ 1312013 h 3152303"/>
                <a:gd name="connsiteX1132" fmla="*/ 1791597 w 2765396"/>
                <a:gd name="connsiteY1132" fmla="*/ 1318170 h 3152303"/>
                <a:gd name="connsiteX1133" fmla="*/ 1793120 w 2765396"/>
                <a:gd name="connsiteY1133" fmla="*/ 1320521 h 3152303"/>
                <a:gd name="connsiteX1134" fmla="*/ 1795957 w 2765396"/>
                <a:gd name="connsiteY1134" fmla="*/ 1322874 h 3152303"/>
                <a:gd name="connsiteX1135" fmla="*/ 1798518 w 2765396"/>
                <a:gd name="connsiteY1135" fmla="*/ 1324464 h 3152303"/>
                <a:gd name="connsiteX1136" fmla="*/ 1799210 w 2765396"/>
                <a:gd name="connsiteY1136" fmla="*/ 1325087 h 3152303"/>
                <a:gd name="connsiteX1137" fmla="*/ 1801148 w 2765396"/>
                <a:gd name="connsiteY1137" fmla="*/ 1327508 h 3152303"/>
                <a:gd name="connsiteX1138" fmla="*/ 1803294 w 2765396"/>
                <a:gd name="connsiteY1138" fmla="*/ 1330897 h 3152303"/>
                <a:gd name="connsiteX1139" fmla="*/ 1807792 w 2765396"/>
                <a:gd name="connsiteY1139" fmla="*/ 1336639 h 3152303"/>
                <a:gd name="connsiteX1140" fmla="*/ 1808208 w 2765396"/>
                <a:gd name="connsiteY1140" fmla="*/ 1338022 h 3152303"/>
                <a:gd name="connsiteX1141" fmla="*/ 1806547 w 2765396"/>
                <a:gd name="connsiteY1141" fmla="*/ 1336639 h 3152303"/>
                <a:gd name="connsiteX1142" fmla="*/ 1804886 w 2765396"/>
                <a:gd name="connsiteY1142" fmla="*/ 1336431 h 3152303"/>
                <a:gd name="connsiteX1143" fmla="*/ 1803986 w 2765396"/>
                <a:gd name="connsiteY1143" fmla="*/ 1337192 h 3152303"/>
                <a:gd name="connsiteX1144" fmla="*/ 1804678 w 2765396"/>
                <a:gd name="connsiteY1144" fmla="*/ 1338922 h 3152303"/>
                <a:gd name="connsiteX1145" fmla="*/ 1806339 w 2765396"/>
                <a:gd name="connsiteY1145" fmla="*/ 1339821 h 3152303"/>
                <a:gd name="connsiteX1146" fmla="*/ 1808831 w 2765396"/>
                <a:gd name="connsiteY1146" fmla="*/ 1339959 h 3152303"/>
                <a:gd name="connsiteX1147" fmla="*/ 1811461 w 2765396"/>
                <a:gd name="connsiteY1147" fmla="*/ 1339683 h 3152303"/>
                <a:gd name="connsiteX1148" fmla="*/ 1813606 w 2765396"/>
                <a:gd name="connsiteY1148" fmla="*/ 1339337 h 3152303"/>
                <a:gd name="connsiteX1149" fmla="*/ 1818382 w 2765396"/>
                <a:gd name="connsiteY1149" fmla="*/ 1337123 h 3152303"/>
                <a:gd name="connsiteX1150" fmla="*/ 1821427 w 2765396"/>
                <a:gd name="connsiteY1150" fmla="*/ 1333180 h 3152303"/>
                <a:gd name="connsiteX1151" fmla="*/ 1823434 w 2765396"/>
                <a:gd name="connsiteY1151" fmla="*/ 1328269 h 3152303"/>
                <a:gd name="connsiteX1152" fmla="*/ 1825026 w 2765396"/>
                <a:gd name="connsiteY1152" fmla="*/ 1323012 h 3152303"/>
                <a:gd name="connsiteX1153" fmla="*/ 1825649 w 2765396"/>
                <a:gd name="connsiteY1153" fmla="*/ 1324049 h 3152303"/>
                <a:gd name="connsiteX1154" fmla="*/ 1826825 w 2765396"/>
                <a:gd name="connsiteY1154" fmla="*/ 1307171 h 3152303"/>
                <a:gd name="connsiteX1155" fmla="*/ 1826133 w 2765396"/>
                <a:gd name="connsiteY1155" fmla="*/ 1299285 h 3152303"/>
                <a:gd name="connsiteX1156" fmla="*/ 1823157 w 2765396"/>
                <a:gd name="connsiteY1156" fmla="*/ 1291123 h 3152303"/>
                <a:gd name="connsiteX1157" fmla="*/ 1815613 w 2765396"/>
                <a:gd name="connsiteY1157" fmla="*/ 1274106 h 3152303"/>
                <a:gd name="connsiteX1158" fmla="*/ 1812637 w 2765396"/>
                <a:gd name="connsiteY1158" fmla="*/ 1264837 h 3152303"/>
                <a:gd name="connsiteX1159" fmla="*/ 1810907 w 2765396"/>
                <a:gd name="connsiteY1159" fmla="*/ 1256052 h 3152303"/>
                <a:gd name="connsiteX1160" fmla="*/ 1812499 w 2765396"/>
                <a:gd name="connsiteY1160" fmla="*/ 1258127 h 3152303"/>
                <a:gd name="connsiteX1161" fmla="*/ 1812845 w 2765396"/>
                <a:gd name="connsiteY1161" fmla="*/ 1260341 h 3152303"/>
                <a:gd name="connsiteX1162" fmla="*/ 1812983 w 2765396"/>
                <a:gd name="connsiteY1162" fmla="*/ 1262762 h 3152303"/>
                <a:gd name="connsiteX1163" fmla="*/ 1813814 w 2765396"/>
                <a:gd name="connsiteY1163" fmla="*/ 1265598 h 3152303"/>
                <a:gd name="connsiteX1164" fmla="*/ 1814644 w 2765396"/>
                <a:gd name="connsiteY1164" fmla="*/ 1263384 h 3152303"/>
                <a:gd name="connsiteX1165" fmla="*/ 1815683 w 2765396"/>
                <a:gd name="connsiteY1165" fmla="*/ 1261447 h 3152303"/>
                <a:gd name="connsiteX1166" fmla="*/ 1815475 w 2765396"/>
                <a:gd name="connsiteY1166" fmla="*/ 1265252 h 3152303"/>
                <a:gd name="connsiteX1167" fmla="*/ 1815683 w 2765396"/>
                <a:gd name="connsiteY1167" fmla="*/ 1269195 h 3152303"/>
                <a:gd name="connsiteX1168" fmla="*/ 1816651 w 2765396"/>
                <a:gd name="connsiteY1168" fmla="*/ 1272861 h 3152303"/>
                <a:gd name="connsiteX1169" fmla="*/ 1818797 w 2765396"/>
                <a:gd name="connsiteY1169" fmla="*/ 1276043 h 3152303"/>
                <a:gd name="connsiteX1170" fmla="*/ 1817551 w 2765396"/>
                <a:gd name="connsiteY1170" fmla="*/ 1271685 h 3152303"/>
                <a:gd name="connsiteX1171" fmla="*/ 1816790 w 2765396"/>
                <a:gd name="connsiteY1171" fmla="*/ 1263453 h 3152303"/>
                <a:gd name="connsiteX1172" fmla="*/ 1815959 w 2765396"/>
                <a:gd name="connsiteY1172" fmla="*/ 1259649 h 3152303"/>
                <a:gd name="connsiteX1173" fmla="*/ 1813606 w 2765396"/>
                <a:gd name="connsiteY1173" fmla="*/ 1254392 h 3152303"/>
                <a:gd name="connsiteX1174" fmla="*/ 1804747 w 2765396"/>
                <a:gd name="connsiteY1174" fmla="*/ 1238759 h 3152303"/>
                <a:gd name="connsiteX1175" fmla="*/ 1801287 w 2765396"/>
                <a:gd name="connsiteY1175" fmla="*/ 1228383 h 3152303"/>
                <a:gd name="connsiteX1176" fmla="*/ 1797965 w 2765396"/>
                <a:gd name="connsiteY1176" fmla="*/ 1213303 h 3152303"/>
                <a:gd name="connsiteX1177" fmla="*/ 1796511 w 2765396"/>
                <a:gd name="connsiteY1177" fmla="*/ 1209221 h 3152303"/>
                <a:gd name="connsiteX1178" fmla="*/ 1798380 w 2765396"/>
                <a:gd name="connsiteY1178" fmla="*/ 1201128 h 3152303"/>
                <a:gd name="connsiteX1179" fmla="*/ 1800179 w 2765396"/>
                <a:gd name="connsiteY1179" fmla="*/ 1201336 h 3152303"/>
                <a:gd name="connsiteX1180" fmla="*/ 1801010 w 2765396"/>
                <a:gd name="connsiteY1180" fmla="*/ 1200367 h 3152303"/>
                <a:gd name="connsiteX1181" fmla="*/ 1800871 w 2765396"/>
                <a:gd name="connsiteY1181" fmla="*/ 1198915 h 3152303"/>
                <a:gd name="connsiteX1182" fmla="*/ 1799626 w 2765396"/>
                <a:gd name="connsiteY1182" fmla="*/ 1197670 h 3152303"/>
                <a:gd name="connsiteX1183" fmla="*/ 1801010 w 2765396"/>
                <a:gd name="connsiteY1183" fmla="*/ 1197047 h 3152303"/>
                <a:gd name="connsiteX1184" fmla="*/ 1802117 w 2765396"/>
                <a:gd name="connsiteY1184" fmla="*/ 1196148 h 3152303"/>
                <a:gd name="connsiteX1185" fmla="*/ 1803086 w 2765396"/>
                <a:gd name="connsiteY1185" fmla="*/ 1194972 h 3152303"/>
                <a:gd name="connsiteX1186" fmla="*/ 1803917 w 2765396"/>
                <a:gd name="connsiteY1186" fmla="*/ 1193657 h 3152303"/>
                <a:gd name="connsiteX1187" fmla="*/ 1802186 w 2765396"/>
                <a:gd name="connsiteY1187" fmla="*/ 1193450 h 3152303"/>
                <a:gd name="connsiteX1188" fmla="*/ 1803363 w 2765396"/>
                <a:gd name="connsiteY1188" fmla="*/ 1192412 h 3152303"/>
                <a:gd name="connsiteX1189" fmla="*/ 1803640 w 2765396"/>
                <a:gd name="connsiteY1189" fmla="*/ 1191444 h 3152303"/>
                <a:gd name="connsiteX1190" fmla="*/ 1803640 w 2765396"/>
                <a:gd name="connsiteY1190" fmla="*/ 1190406 h 3152303"/>
                <a:gd name="connsiteX1191" fmla="*/ 1803847 w 2765396"/>
                <a:gd name="connsiteY1191" fmla="*/ 1189230 h 3152303"/>
                <a:gd name="connsiteX1192" fmla="*/ 1804678 w 2765396"/>
                <a:gd name="connsiteY1192" fmla="*/ 1188400 h 3152303"/>
                <a:gd name="connsiteX1193" fmla="*/ 1805647 w 2765396"/>
                <a:gd name="connsiteY1193" fmla="*/ 1187916 h 3152303"/>
                <a:gd name="connsiteX1194" fmla="*/ 1806062 w 2765396"/>
                <a:gd name="connsiteY1194" fmla="*/ 1187293 h 3152303"/>
                <a:gd name="connsiteX1195" fmla="*/ 1805232 w 2765396"/>
                <a:gd name="connsiteY1195" fmla="*/ 1185841 h 3152303"/>
                <a:gd name="connsiteX1196" fmla="*/ 1807446 w 2765396"/>
                <a:gd name="connsiteY1196" fmla="*/ 1185149 h 3152303"/>
                <a:gd name="connsiteX1197" fmla="*/ 1809315 w 2765396"/>
                <a:gd name="connsiteY1197" fmla="*/ 1183766 h 3152303"/>
                <a:gd name="connsiteX1198" fmla="*/ 1810699 w 2765396"/>
                <a:gd name="connsiteY1198" fmla="*/ 1182105 h 3152303"/>
                <a:gd name="connsiteX1199" fmla="*/ 1811668 w 2765396"/>
                <a:gd name="connsiteY1199" fmla="*/ 1180445 h 3152303"/>
                <a:gd name="connsiteX1200" fmla="*/ 1812153 w 2765396"/>
                <a:gd name="connsiteY1200" fmla="*/ 1179754 h 3152303"/>
                <a:gd name="connsiteX1201" fmla="*/ 1812776 w 2765396"/>
                <a:gd name="connsiteY1201" fmla="*/ 1179131 h 3152303"/>
                <a:gd name="connsiteX1202" fmla="*/ 1813329 w 2765396"/>
                <a:gd name="connsiteY1202" fmla="*/ 1178439 h 3152303"/>
                <a:gd name="connsiteX1203" fmla="*/ 1813675 w 2765396"/>
                <a:gd name="connsiteY1203" fmla="*/ 1177609 h 3152303"/>
                <a:gd name="connsiteX1204" fmla="*/ 1813399 w 2765396"/>
                <a:gd name="connsiteY1204" fmla="*/ 1176917 h 3152303"/>
                <a:gd name="connsiteX1205" fmla="*/ 1812707 w 2765396"/>
                <a:gd name="connsiteY1205" fmla="*/ 1175811 h 3152303"/>
                <a:gd name="connsiteX1206" fmla="*/ 1812014 w 2765396"/>
                <a:gd name="connsiteY1206" fmla="*/ 1174496 h 3152303"/>
                <a:gd name="connsiteX1207" fmla="*/ 1811738 w 2765396"/>
                <a:gd name="connsiteY1207" fmla="*/ 1173251 h 3152303"/>
                <a:gd name="connsiteX1208" fmla="*/ 1812153 w 2765396"/>
                <a:gd name="connsiteY1208" fmla="*/ 1173874 h 3152303"/>
                <a:gd name="connsiteX1209" fmla="*/ 1813260 w 2765396"/>
                <a:gd name="connsiteY1209" fmla="*/ 1175050 h 3152303"/>
                <a:gd name="connsiteX1210" fmla="*/ 1813675 w 2765396"/>
                <a:gd name="connsiteY1210" fmla="*/ 1175672 h 3152303"/>
                <a:gd name="connsiteX1211" fmla="*/ 1813952 w 2765396"/>
                <a:gd name="connsiteY1211" fmla="*/ 1175326 h 3152303"/>
                <a:gd name="connsiteX1212" fmla="*/ 1814644 w 2765396"/>
                <a:gd name="connsiteY1212" fmla="*/ 1174704 h 3152303"/>
                <a:gd name="connsiteX1213" fmla="*/ 1814921 w 2765396"/>
                <a:gd name="connsiteY1213" fmla="*/ 1174358 h 3152303"/>
                <a:gd name="connsiteX1214" fmla="*/ 1816167 w 2765396"/>
                <a:gd name="connsiteY1214" fmla="*/ 1176364 h 3152303"/>
                <a:gd name="connsiteX1215" fmla="*/ 1817828 w 2765396"/>
                <a:gd name="connsiteY1215" fmla="*/ 1175465 h 3152303"/>
                <a:gd name="connsiteX1216" fmla="*/ 1818105 w 2765396"/>
                <a:gd name="connsiteY1216" fmla="*/ 1173390 h 3152303"/>
                <a:gd name="connsiteX1217" fmla="*/ 1815129 w 2765396"/>
                <a:gd name="connsiteY1217" fmla="*/ 1171798 h 3152303"/>
                <a:gd name="connsiteX1218" fmla="*/ 1824542 w 2765396"/>
                <a:gd name="connsiteY1218" fmla="*/ 1170415 h 3152303"/>
                <a:gd name="connsiteX1219" fmla="*/ 1829179 w 2765396"/>
                <a:gd name="connsiteY1219" fmla="*/ 1168686 h 3152303"/>
                <a:gd name="connsiteX1220" fmla="*/ 1829663 w 2765396"/>
                <a:gd name="connsiteY1220" fmla="*/ 1165158 h 3152303"/>
                <a:gd name="connsiteX1221" fmla="*/ 1832501 w 2765396"/>
                <a:gd name="connsiteY1221" fmla="*/ 1165435 h 3152303"/>
                <a:gd name="connsiteX1222" fmla="*/ 1834854 w 2765396"/>
                <a:gd name="connsiteY1222" fmla="*/ 1164051 h 3152303"/>
                <a:gd name="connsiteX1223" fmla="*/ 1838661 w 2765396"/>
                <a:gd name="connsiteY1223" fmla="*/ 1160177 h 3152303"/>
                <a:gd name="connsiteX1224" fmla="*/ 1839906 w 2765396"/>
                <a:gd name="connsiteY1224" fmla="*/ 1159486 h 3152303"/>
                <a:gd name="connsiteX1225" fmla="*/ 1841360 w 2765396"/>
                <a:gd name="connsiteY1225" fmla="*/ 1158932 h 3152303"/>
                <a:gd name="connsiteX1226" fmla="*/ 1842744 w 2765396"/>
                <a:gd name="connsiteY1226" fmla="*/ 1158241 h 3152303"/>
                <a:gd name="connsiteX1227" fmla="*/ 1843782 w 2765396"/>
                <a:gd name="connsiteY1227" fmla="*/ 1157065 h 3152303"/>
                <a:gd name="connsiteX1228" fmla="*/ 1844059 w 2765396"/>
                <a:gd name="connsiteY1228" fmla="*/ 1155681 h 3152303"/>
                <a:gd name="connsiteX1229" fmla="*/ 1843713 w 2765396"/>
                <a:gd name="connsiteY1229" fmla="*/ 1154367 h 3152303"/>
                <a:gd name="connsiteX1230" fmla="*/ 1843505 w 2765396"/>
                <a:gd name="connsiteY1230" fmla="*/ 1152983 h 3152303"/>
                <a:gd name="connsiteX1231" fmla="*/ 1844267 w 2765396"/>
                <a:gd name="connsiteY1231" fmla="*/ 1151392 h 3152303"/>
                <a:gd name="connsiteX1232" fmla="*/ 1844267 w 2765396"/>
                <a:gd name="connsiteY1232" fmla="*/ 1152499 h 3152303"/>
                <a:gd name="connsiteX1233" fmla="*/ 1844405 w 2765396"/>
                <a:gd name="connsiteY1233" fmla="*/ 1153329 h 3152303"/>
                <a:gd name="connsiteX1234" fmla="*/ 1844959 w 2765396"/>
                <a:gd name="connsiteY1234" fmla="*/ 1155197 h 3152303"/>
                <a:gd name="connsiteX1235" fmla="*/ 1846551 w 2765396"/>
                <a:gd name="connsiteY1235" fmla="*/ 1150701 h 3152303"/>
                <a:gd name="connsiteX1236" fmla="*/ 1849527 w 2765396"/>
                <a:gd name="connsiteY1236" fmla="*/ 1146481 h 3152303"/>
                <a:gd name="connsiteX1237" fmla="*/ 1853333 w 2765396"/>
                <a:gd name="connsiteY1237" fmla="*/ 1142953 h 3152303"/>
                <a:gd name="connsiteX1238" fmla="*/ 1857486 w 2765396"/>
                <a:gd name="connsiteY1238" fmla="*/ 1140532 h 3152303"/>
                <a:gd name="connsiteX1239" fmla="*/ 1862261 w 2765396"/>
                <a:gd name="connsiteY1239" fmla="*/ 1139564 h 3152303"/>
                <a:gd name="connsiteX1240" fmla="*/ 1866553 w 2765396"/>
                <a:gd name="connsiteY1240" fmla="*/ 1139356 h 3152303"/>
                <a:gd name="connsiteX1241" fmla="*/ 1869667 w 2765396"/>
                <a:gd name="connsiteY1241" fmla="*/ 1137973 h 3152303"/>
                <a:gd name="connsiteX1242" fmla="*/ 1870775 w 2765396"/>
                <a:gd name="connsiteY1242" fmla="*/ 1133338 h 3152303"/>
                <a:gd name="connsiteX1243" fmla="*/ 1871120 w 2765396"/>
                <a:gd name="connsiteY1243" fmla="*/ 1134652 h 3152303"/>
                <a:gd name="connsiteX1244" fmla="*/ 1871328 w 2765396"/>
                <a:gd name="connsiteY1244" fmla="*/ 1135967 h 3152303"/>
                <a:gd name="connsiteX1245" fmla="*/ 1871328 w 2765396"/>
                <a:gd name="connsiteY1245" fmla="*/ 1137350 h 3152303"/>
                <a:gd name="connsiteX1246" fmla="*/ 1871328 w 2765396"/>
                <a:gd name="connsiteY1246" fmla="*/ 1138734 h 3152303"/>
                <a:gd name="connsiteX1247" fmla="*/ 1873197 w 2765396"/>
                <a:gd name="connsiteY1247" fmla="*/ 1134237 h 3152303"/>
                <a:gd name="connsiteX1248" fmla="*/ 1875481 w 2765396"/>
                <a:gd name="connsiteY1248" fmla="*/ 1130571 h 3152303"/>
                <a:gd name="connsiteX1249" fmla="*/ 1878526 w 2765396"/>
                <a:gd name="connsiteY1249" fmla="*/ 1127528 h 3152303"/>
                <a:gd name="connsiteX1250" fmla="*/ 1882679 w 2765396"/>
                <a:gd name="connsiteY1250" fmla="*/ 1124761 h 3152303"/>
                <a:gd name="connsiteX1251" fmla="*/ 1882194 w 2765396"/>
                <a:gd name="connsiteY1251" fmla="*/ 1123654 h 3152303"/>
                <a:gd name="connsiteX1252" fmla="*/ 1881918 w 2765396"/>
                <a:gd name="connsiteY1252" fmla="*/ 1122478 h 3152303"/>
                <a:gd name="connsiteX1253" fmla="*/ 1881918 w 2765396"/>
                <a:gd name="connsiteY1253" fmla="*/ 1121233 h 3152303"/>
                <a:gd name="connsiteX1254" fmla="*/ 1881987 w 2765396"/>
                <a:gd name="connsiteY1254" fmla="*/ 1119988 h 3152303"/>
                <a:gd name="connsiteX1255" fmla="*/ 1882471 w 2765396"/>
                <a:gd name="connsiteY1255" fmla="*/ 1121371 h 3152303"/>
                <a:gd name="connsiteX1256" fmla="*/ 1883163 w 2765396"/>
                <a:gd name="connsiteY1256" fmla="*/ 1122132 h 3152303"/>
                <a:gd name="connsiteX1257" fmla="*/ 1884132 w 2765396"/>
                <a:gd name="connsiteY1257" fmla="*/ 1122478 h 3152303"/>
                <a:gd name="connsiteX1258" fmla="*/ 1885378 w 2765396"/>
                <a:gd name="connsiteY1258" fmla="*/ 1122686 h 3152303"/>
                <a:gd name="connsiteX1259" fmla="*/ 1885932 w 2765396"/>
                <a:gd name="connsiteY1259" fmla="*/ 1122409 h 3152303"/>
                <a:gd name="connsiteX1260" fmla="*/ 1887870 w 2765396"/>
                <a:gd name="connsiteY1260" fmla="*/ 1121025 h 3152303"/>
                <a:gd name="connsiteX1261" fmla="*/ 1888631 w 2765396"/>
                <a:gd name="connsiteY1261" fmla="*/ 1120610 h 3152303"/>
                <a:gd name="connsiteX1262" fmla="*/ 1889462 w 2765396"/>
                <a:gd name="connsiteY1262" fmla="*/ 1120610 h 3152303"/>
                <a:gd name="connsiteX1263" fmla="*/ 1891399 w 2765396"/>
                <a:gd name="connsiteY1263" fmla="*/ 1120749 h 3152303"/>
                <a:gd name="connsiteX1264" fmla="*/ 1892230 w 2765396"/>
                <a:gd name="connsiteY1264" fmla="*/ 1120749 h 3152303"/>
                <a:gd name="connsiteX1265" fmla="*/ 1895552 w 2765396"/>
                <a:gd name="connsiteY1265" fmla="*/ 1120126 h 3152303"/>
                <a:gd name="connsiteX1266" fmla="*/ 1898667 w 2765396"/>
                <a:gd name="connsiteY1266" fmla="*/ 1119296 h 3152303"/>
                <a:gd name="connsiteX1267" fmla="*/ 1901435 w 2765396"/>
                <a:gd name="connsiteY1267" fmla="*/ 1117774 h 3152303"/>
                <a:gd name="connsiteX1268" fmla="*/ 1903788 w 2765396"/>
                <a:gd name="connsiteY1268" fmla="*/ 1115145 h 3152303"/>
                <a:gd name="connsiteX1269" fmla="*/ 1899912 w 2765396"/>
                <a:gd name="connsiteY1269" fmla="*/ 1113831 h 3152303"/>
                <a:gd name="connsiteX1270" fmla="*/ 1896037 w 2765396"/>
                <a:gd name="connsiteY1270" fmla="*/ 1114246 h 3152303"/>
                <a:gd name="connsiteX1271" fmla="*/ 1892368 w 2765396"/>
                <a:gd name="connsiteY1271" fmla="*/ 1113831 h 3152303"/>
                <a:gd name="connsiteX1272" fmla="*/ 1889046 w 2765396"/>
                <a:gd name="connsiteY1272" fmla="*/ 1110027 h 3152303"/>
                <a:gd name="connsiteX1273" fmla="*/ 1892091 w 2765396"/>
                <a:gd name="connsiteY1273" fmla="*/ 1112171 h 3152303"/>
                <a:gd name="connsiteX1274" fmla="*/ 1895137 w 2765396"/>
                <a:gd name="connsiteY1274" fmla="*/ 1113278 h 3152303"/>
                <a:gd name="connsiteX1275" fmla="*/ 1897628 w 2765396"/>
                <a:gd name="connsiteY1275" fmla="*/ 1112517 h 3152303"/>
                <a:gd name="connsiteX1276" fmla="*/ 1899289 w 2765396"/>
                <a:gd name="connsiteY1276" fmla="*/ 1109058 h 3152303"/>
                <a:gd name="connsiteX1277" fmla="*/ 1899843 w 2765396"/>
                <a:gd name="connsiteY1277" fmla="*/ 1107191 h 3152303"/>
                <a:gd name="connsiteX1278" fmla="*/ 1898459 w 2765396"/>
                <a:gd name="connsiteY1278" fmla="*/ 1105807 h 3152303"/>
                <a:gd name="connsiteX1279" fmla="*/ 1896452 w 2765396"/>
                <a:gd name="connsiteY1279" fmla="*/ 1104493 h 3152303"/>
                <a:gd name="connsiteX1280" fmla="*/ 1891607 w 2765396"/>
                <a:gd name="connsiteY1280" fmla="*/ 1102902 h 3152303"/>
                <a:gd name="connsiteX1281" fmla="*/ 1889669 w 2765396"/>
                <a:gd name="connsiteY1281" fmla="*/ 1101242 h 3152303"/>
                <a:gd name="connsiteX1282" fmla="*/ 1891607 w 2765396"/>
                <a:gd name="connsiteY1282" fmla="*/ 1102279 h 3152303"/>
                <a:gd name="connsiteX1283" fmla="*/ 1893545 w 2765396"/>
                <a:gd name="connsiteY1283" fmla="*/ 1102902 h 3152303"/>
                <a:gd name="connsiteX1284" fmla="*/ 1895483 w 2765396"/>
                <a:gd name="connsiteY1284" fmla="*/ 1103179 h 3152303"/>
                <a:gd name="connsiteX1285" fmla="*/ 1897628 w 2765396"/>
                <a:gd name="connsiteY1285" fmla="*/ 1103179 h 3152303"/>
                <a:gd name="connsiteX1286" fmla="*/ 1898182 w 2765396"/>
                <a:gd name="connsiteY1286" fmla="*/ 1102833 h 3152303"/>
                <a:gd name="connsiteX1287" fmla="*/ 1898528 w 2765396"/>
                <a:gd name="connsiteY1287" fmla="*/ 1101449 h 3152303"/>
                <a:gd name="connsiteX1288" fmla="*/ 1899013 w 2765396"/>
                <a:gd name="connsiteY1288" fmla="*/ 1101242 h 3152303"/>
                <a:gd name="connsiteX1289" fmla="*/ 1899497 w 2765396"/>
                <a:gd name="connsiteY1289" fmla="*/ 1101518 h 3152303"/>
                <a:gd name="connsiteX1290" fmla="*/ 1899982 w 2765396"/>
                <a:gd name="connsiteY1290" fmla="*/ 1102002 h 3152303"/>
                <a:gd name="connsiteX1291" fmla="*/ 1900328 w 2765396"/>
                <a:gd name="connsiteY1291" fmla="*/ 1102418 h 3152303"/>
                <a:gd name="connsiteX1292" fmla="*/ 1900466 w 2765396"/>
                <a:gd name="connsiteY1292" fmla="*/ 1102625 h 3152303"/>
                <a:gd name="connsiteX1293" fmla="*/ 1900743 w 2765396"/>
                <a:gd name="connsiteY1293" fmla="*/ 1102833 h 3152303"/>
                <a:gd name="connsiteX1294" fmla="*/ 1903304 w 2765396"/>
                <a:gd name="connsiteY1294" fmla="*/ 1104354 h 3152303"/>
                <a:gd name="connsiteX1295" fmla="*/ 1905034 w 2765396"/>
                <a:gd name="connsiteY1295" fmla="*/ 1104977 h 3152303"/>
                <a:gd name="connsiteX1296" fmla="*/ 1906557 w 2765396"/>
                <a:gd name="connsiteY1296" fmla="*/ 1105185 h 3152303"/>
                <a:gd name="connsiteX1297" fmla="*/ 1908010 w 2765396"/>
                <a:gd name="connsiteY1297" fmla="*/ 1104977 h 3152303"/>
                <a:gd name="connsiteX1298" fmla="*/ 1909602 w 2765396"/>
                <a:gd name="connsiteY1298" fmla="*/ 1104354 h 3152303"/>
                <a:gd name="connsiteX1299" fmla="*/ 1912370 w 2765396"/>
                <a:gd name="connsiteY1299" fmla="*/ 1102418 h 3152303"/>
                <a:gd name="connsiteX1300" fmla="*/ 1915139 w 2765396"/>
                <a:gd name="connsiteY1300" fmla="*/ 1099305 h 3152303"/>
                <a:gd name="connsiteX1301" fmla="*/ 1916800 w 2765396"/>
                <a:gd name="connsiteY1301" fmla="*/ 1095708 h 3152303"/>
                <a:gd name="connsiteX1302" fmla="*/ 1916108 w 2765396"/>
                <a:gd name="connsiteY1302" fmla="*/ 1092526 h 3152303"/>
                <a:gd name="connsiteX1303" fmla="*/ 1913755 w 2765396"/>
                <a:gd name="connsiteY1303" fmla="*/ 1091211 h 3152303"/>
                <a:gd name="connsiteX1304" fmla="*/ 1912301 w 2765396"/>
                <a:gd name="connsiteY1304" fmla="*/ 1093010 h 3152303"/>
                <a:gd name="connsiteX1305" fmla="*/ 1911124 w 2765396"/>
                <a:gd name="connsiteY1305" fmla="*/ 1095777 h 3152303"/>
                <a:gd name="connsiteX1306" fmla="*/ 1909671 w 2765396"/>
                <a:gd name="connsiteY1306" fmla="*/ 1097437 h 3152303"/>
                <a:gd name="connsiteX1307" fmla="*/ 1910017 w 2765396"/>
                <a:gd name="connsiteY1307" fmla="*/ 1093563 h 3152303"/>
                <a:gd name="connsiteX1308" fmla="*/ 1909394 w 2765396"/>
                <a:gd name="connsiteY1308" fmla="*/ 1091626 h 3152303"/>
                <a:gd name="connsiteX1309" fmla="*/ 1907526 w 2765396"/>
                <a:gd name="connsiteY1309" fmla="*/ 1091073 h 3152303"/>
                <a:gd name="connsiteX1310" fmla="*/ 1900051 w 2765396"/>
                <a:gd name="connsiteY1310" fmla="*/ 1091419 h 3152303"/>
                <a:gd name="connsiteX1311" fmla="*/ 1897559 w 2765396"/>
                <a:gd name="connsiteY1311" fmla="*/ 1090796 h 3152303"/>
                <a:gd name="connsiteX1312" fmla="*/ 1896313 w 2765396"/>
                <a:gd name="connsiteY1312" fmla="*/ 1088721 h 3152303"/>
                <a:gd name="connsiteX1313" fmla="*/ 1896313 w 2765396"/>
                <a:gd name="connsiteY1313" fmla="*/ 1084709 h 3152303"/>
                <a:gd name="connsiteX1314" fmla="*/ 1897421 w 2765396"/>
                <a:gd name="connsiteY1314" fmla="*/ 1088790 h 3152303"/>
                <a:gd name="connsiteX1315" fmla="*/ 1900328 w 2765396"/>
                <a:gd name="connsiteY1315" fmla="*/ 1088929 h 3152303"/>
                <a:gd name="connsiteX1316" fmla="*/ 1903788 w 2765396"/>
                <a:gd name="connsiteY1316" fmla="*/ 1087615 h 3152303"/>
                <a:gd name="connsiteX1317" fmla="*/ 1906695 w 2765396"/>
                <a:gd name="connsiteY1317" fmla="*/ 1087407 h 3152303"/>
                <a:gd name="connsiteX1318" fmla="*/ 1905865 w 2765396"/>
                <a:gd name="connsiteY1318" fmla="*/ 1085678 h 3152303"/>
                <a:gd name="connsiteX1319" fmla="*/ 1906418 w 2765396"/>
                <a:gd name="connsiteY1319" fmla="*/ 1086023 h 3152303"/>
                <a:gd name="connsiteX1320" fmla="*/ 1908356 w 2765396"/>
                <a:gd name="connsiteY1320" fmla="*/ 1086715 h 3152303"/>
                <a:gd name="connsiteX1321" fmla="*/ 1908356 w 2765396"/>
                <a:gd name="connsiteY1321" fmla="*/ 1085954 h 3152303"/>
                <a:gd name="connsiteX1322" fmla="*/ 1908495 w 2765396"/>
                <a:gd name="connsiteY1322" fmla="*/ 1084363 h 3152303"/>
                <a:gd name="connsiteX1323" fmla="*/ 1908356 w 2765396"/>
                <a:gd name="connsiteY1323" fmla="*/ 1083602 h 3152303"/>
                <a:gd name="connsiteX1324" fmla="*/ 1912024 w 2765396"/>
                <a:gd name="connsiteY1324" fmla="*/ 1085193 h 3152303"/>
                <a:gd name="connsiteX1325" fmla="*/ 1913685 w 2765396"/>
                <a:gd name="connsiteY1325" fmla="*/ 1086162 h 3152303"/>
                <a:gd name="connsiteX1326" fmla="*/ 1915139 w 2765396"/>
                <a:gd name="connsiteY1326" fmla="*/ 1087615 h 3152303"/>
                <a:gd name="connsiteX1327" fmla="*/ 1914031 w 2765396"/>
                <a:gd name="connsiteY1327" fmla="*/ 1084087 h 3152303"/>
                <a:gd name="connsiteX1328" fmla="*/ 1912786 w 2765396"/>
                <a:gd name="connsiteY1328" fmla="*/ 1081043 h 3152303"/>
                <a:gd name="connsiteX1329" fmla="*/ 1912094 w 2765396"/>
                <a:gd name="connsiteY1329" fmla="*/ 1078069 h 3152303"/>
                <a:gd name="connsiteX1330" fmla="*/ 1912509 w 2765396"/>
                <a:gd name="connsiteY1330" fmla="*/ 1074679 h 3152303"/>
                <a:gd name="connsiteX1331" fmla="*/ 1914862 w 2765396"/>
                <a:gd name="connsiteY1331" fmla="*/ 1079383 h 3152303"/>
                <a:gd name="connsiteX1332" fmla="*/ 1918322 w 2765396"/>
                <a:gd name="connsiteY1332" fmla="*/ 1089759 h 3152303"/>
                <a:gd name="connsiteX1333" fmla="*/ 1921091 w 2765396"/>
                <a:gd name="connsiteY1333" fmla="*/ 1094601 h 3152303"/>
                <a:gd name="connsiteX1334" fmla="*/ 1916177 w 2765396"/>
                <a:gd name="connsiteY1334" fmla="*/ 1083049 h 3152303"/>
                <a:gd name="connsiteX1335" fmla="*/ 1912924 w 2765396"/>
                <a:gd name="connsiteY1335" fmla="*/ 1071981 h 3152303"/>
                <a:gd name="connsiteX1336" fmla="*/ 1911124 w 2765396"/>
                <a:gd name="connsiteY1336" fmla="*/ 1069353 h 3152303"/>
                <a:gd name="connsiteX1337" fmla="*/ 1907941 w 2765396"/>
                <a:gd name="connsiteY1337" fmla="*/ 1068108 h 3152303"/>
                <a:gd name="connsiteX1338" fmla="*/ 1906003 w 2765396"/>
                <a:gd name="connsiteY1338" fmla="*/ 1068108 h 3152303"/>
                <a:gd name="connsiteX1339" fmla="*/ 1904342 w 2765396"/>
                <a:gd name="connsiteY1339" fmla="*/ 1068523 h 3152303"/>
                <a:gd name="connsiteX1340" fmla="*/ 1902819 w 2765396"/>
                <a:gd name="connsiteY1340" fmla="*/ 1068730 h 3152303"/>
                <a:gd name="connsiteX1341" fmla="*/ 1901227 w 2765396"/>
                <a:gd name="connsiteY1341" fmla="*/ 1068315 h 3152303"/>
                <a:gd name="connsiteX1342" fmla="*/ 1900051 w 2765396"/>
                <a:gd name="connsiteY1342" fmla="*/ 1067139 h 3152303"/>
                <a:gd name="connsiteX1343" fmla="*/ 1898390 w 2765396"/>
                <a:gd name="connsiteY1343" fmla="*/ 1063611 h 3152303"/>
                <a:gd name="connsiteX1344" fmla="*/ 1897559 w 2765396"/>
                <a:gd name="connsiteY1344" fmla="*/ 1062505 h 3152303"/>
                <a:gd name="connsiteX1345" fmla="*/ 1894791 w 2765396"/>
                <a:gd name="connsiteY1345" fmla="*/ 1061328 h 3152303"/>
                <a:gd name="connsiteX1346" fmla="*/ 1888285 w 2765396"/>
                <a:gd name="connsiteY1346" fmla="*/ 1060083 h 3152303"/>
                <a:gd name="connsiteX1347" fmla="*/ 1885517 w 2765396"/>
                <a:gd name="connsiteY1347" fmla="*/ 1058769 h 3152303"/>
                <a:gd name="connsiteX1348" fmla="*/ 1891538 w 2765396"/>
                <a:gd name="connsiteY1348" fmla="*/ 1059392 h 3152303"/>
                <a:gd name="connsiteX1349" fmla="*/ 1894514 w 2765396"/>
                <a:gd name="connsiteY1349" fmla="*/ 1060153 h 3152303"/>
                <a:gd name="connsiteX1350" fmla="*/ 1897213 w 2765396"/>
                <a:gd name="connsiteY1350" fmla="*/ 1061398 h 3152303"/>
                <a:gd name="connsiteX1351" fmla="*/ 1900120 w 2765396"/>
                <a:gd name="connsiteY1351" fmla="*/ 1064441 h 3152303"/>
                <a:gd name="connsiteX1352" fmla="*/ 1901989 w 2765396"/>
                <a:gd name="connsiteY1352" fmla="*/ 1066032 h 3152303"/>
                <a:gd name="connsiteX1353" fmla="*/ 1903788 w 2765396"/>
                <a:gd name="connsiteY1353" fmla="*/ 1066516 h 3152303"/>
                <a:gd name="connsiteX1354" fmla="*/ 1904826 w 2765396"/>
                <a:gd name="connsiteY1354" fmla="*/ 1064511 h 3152303"/>
                <a:gd name="connsiteX1355" fmla="*/ 1901989 w 2765396"/>
                <a:gd name="connsiteY1355" fmla="*/ 1061052 h 3152303"/>
                <a:gd name="connsiteX1356" fmla="*/ 1898044 w 2765396"/>
                <a:gd name="connsiteY1356" fmla="*/ 1057316 h 3152303"/>
                <a:gd name="connsiteX1357" fmla="*/ 1895760 w 2765396"/>
                <a:gd name="connsiteY1357" fmla="*/ 1054480 h 3152303"/>
                <a:gd name="connsiteX1358" fmla="*/ 1897628 w 2765396"/>
                <a:gd name="connsiteY1358" fmla="*/ 1056486 h 3152303"/>
                <a:gd name="connsiteX1359" fmla="*/ 1900328 w 2765396"/>
                <a:gd name="connsiteY1359" fmla="*/ 1058838 h 3152303"/>
                <a:gd name="connsiteX1360" fmla="*/ 1902612 w 2765396"/>
                <a:gd name="connsiteY1360" fmla="*/ 1059738 h 3152303"/>
                <a:gd name="connsiteX1361" fmla="*/ 1903165 w 2765396"/>
                <a:gd name="connsiteY1361" fmla="*/ 1057386 h 3152303"/>
                <a:gd name="connsiteX1362" fmla="*/ 1903857 w 2765396"/>
                <a:gd name="connsiteY1362" fmla="*/ 1057593 h 3152303"/>
                <a:gd name="connsiteX1363" fmla="*/ 1905311 w 2765396"/>
                <a:gd name="connsiteY1363" fmla="*/ 1057870 h 3152303"/>
                <a:gd name="connsiteX1364" fmla="*/ 1906003 w 2765396"/>
                <a:gd name="connsiteY1364" fmla="*/ 1058077 h 3152303"/>
                <a:gd name="connsiteX1365" fmla="*/ 1906280 w 2765396"/>
                <a:gd name="connsiteY1365" fmla="*/ 1056625 h 3152303"/>
                <a:gd name="connsiteX1366" fmla="*/ 1906003 w 2765396"/>
                <a:gd name="connsiteY1366" fmla="*/ 1055449 h 3152303"/>
                <a:gd name="connsiteX1367" fmla="*/ 1905242 w 2765396"/>
                <a:gd name="connsiteY1367" fmla="*/ 1054550 h 3152303"/>
                <a:gd name="connsiteX1368" fmla="*/ 1903927 w 2765396"/>
                <a:gd name="connsiteY1368" fmla="*/ 1053996 h 3152303"/>
                <a:gd name="connsiteX1369" fmla="*/ 1905172 w 2765396"/>
                <a:gd name="connsiteY1369" fmla="*/ 1053028 h 3152303"/>
                <a:gd name="connsiteX1370" fmla="*/ 1900328 w 2765396"/>
                <a:gd name="connsiteY1370" fmla="*/ 1050607 h 3152303"/>
                <a:gd name="connsiteX1371" fmla="*/ 1896244 w 2765396"/>
                <a:gd name="connsiteY1371" fmla="*/ 1046871 h 3152303"/>
                <a:gd name="connsiteX1372" fmla="*/ 1888493 w 2765396"/>
                <a:gd name="connsiteY1372" fmla="*/ 1038778 h 3152303"/>
                <a:gd name="connsiteX1373" fmla="*/ 1892161 w 2765396"/>
                <a:gd name="connsiteY1373" fmla="*/ 1040784 h 3152303"/>
                <a:gd name="connsiteX1374" fmla="*/ 1897836 w 2765396"/>
                <a:gd name="connsiteY1374" fmla="*/ 1048116 h 3152303"/>
                <a:gd name="connsiteX1375" fmla="*/ 1901297 w 2765396"/>
                <a:gd name="connsiteY1375" fmla="*/ 1050399 h 3152303"/>
                <a:gd name="connsiteX1376" fmla="*/ 1903096 w 2765396"/>
                <a:gd name="connsiteY1376" fmla="*/ 1050607 h 3152303"/>
                <a:gd name="connsiteX1377" fmla="*/ 1904480 w 2765396"/>
                <a:gd name="connsiteY1377" fmla="*/ 1050122 h 3152303"/>
                <a:gd name="connsiteX1378" fmla="*/ 1905311 w 2765396"/>
                <a:gd name="connsiteY1378" fmla="*/ 1048947 h 3152303"/>
                <a:gd name="connsiteX1379" fmla="*/ 1905726 w 2765396"/>
                <a:gd name="connsiteY1379" fmla="*/ 1047079 h 3152303"/>
                <a:gd name="connsiteX1380" fmla="*/ 1905311 w 2765396"/>
                <a:gd name="connsiteY1380" fmla="*/ 1045280 h 3152303"/>
                <a:gd name="connsiteX1381" fmla="*/ 1904203 w 2765396"/>
                <a:gd name="connsiteY1381" fmla="*/ 1043828 h 3152303"/>
                <a:gd name="connsiteX1382" fmla="*/ 1902612 w 2765396"/>
                <a:gd name="connsiteY1382" fmla="*/ 1042652 h 3152303"/>
                <a:gd name="connsiteX1383" fmla="*/ 1900881 w 2765396"/>
                <a:gd name="connsiteY1383" fmla="*/ 1041545 h 3152303"/>
                <a:gd name="connsiteX1384" fmla="*/ 1898805 w 2765396"/>
                <a:gd name="connsiteY1384" fmla="*/ 1040507 h 3152303"/>
                <a:gd name="connsiteX1385" fmla="*/ 1894376 w 2765396"/>
                <a:gd name="connsiteY1385" fmla="*/ 1038847 h 3152303"/>
                <a:gd name="connsiteX1386" fmla="*/ 1892438 w 2765396"/>
                <a:gd name="connsiteY1386" fmla="*/ 1037740 h 3152303"/>
                <a:gd name="connsiteX1387" fmla="*/ 1891469 w 2765396"/>
                <a:gd name="connsiteY1387" fmla="*/ 1036841 h 3152303"/>
                <a:gd name="connsiteX1388" fmla="*/ 1890015 w 2765396"/>
                <a:gd name="connsiteY1388" fmla="*/ 1034835 h 3152303"/>
                <a:gd name="connsiteX1389" fmla="*/ 1889046 w 2765396"/>
                <a:gd name="connsiteY1389" fmla="*/ 1034074 h 3152303"/>
                <a:gd name="connsiteX1390" fmla="*/ 1888216 w 2765396"/>
                <a:gd name="connsiteY1390" fmla="*/ 1034074 h 3152303"/>
                <a:gd name="connsiteX1391" fmla="*/ 1886347 w 2765396"/>
                <a:gd name="connsiteY1391" fmla="*/ 1034628 h 3152303"/>
                <a:gd name="connsiteX1392" fmla="*/ 1885655 w 2765396"/>
                <a:gd name="connsiteY1392" fmla="*/ 1034628 h 3152303"/>
                <a:gd name="connsiteX1393" fmla="*/ 1884201 w 2765396"/>
                <a:gd name="connsiteY1393" fmla="*/ 1031307 h 3152303"/>
                <a:gd name="connsiteX1394" fmla="*/ 1886070 w 2765396"/>
                <a:gd name="connsiteY1394" fmla="*/ 1027987 h 3152303"/>
                <a:gd name="connsiteX1395" fmla="*/ 1888839 w 2765396"/>
                <a:gd name="connsiteY1395" fmla="*/ 1024597 h 3152303"/>
                <a:gd name="connsiteX1396" fmla="*/ 1890154 w 2765396"/>
                <a:gd name="connsiteY1396" fmla="*/ 1021208 h 3152303"/>
                <a:gd name="connsiteX1397" fmla="*/ 1889808 w 2765396"/>
                <a:gd name="connsiteY1397" fmla="*/ 1024321 h 3152303"/>
                <a:gd name="connsiteX1398" fmla="*/ 1886001 w 2765396"/>
                <a:gd name="connsiteY1398" fmla="*/ 1029440 h 3152303"/>
                <a:gd name="connsiteX1399" fmla="*/ 1885793 w 2765396"/>
                <a:gd name="connsiteY1399" fmla="*/ 1031999 h 3152303"/>
                <a:gd name="connsiteX1400" fmla="*/ 1886762 w 2765396"/>
                <a:gd name="connsiteY1400" fmla="*/ 1033175 h 3152303"/>
                <a:gd name="connsiteX1401" fmla="*/ 1887662 w 2765396"/>
                <a:gd name="connsiteY1401" fmla="*/ 1032829 h 3152303"/>
                <a:gd name="connsiteX1402" fmla="*/ 1888700 w 2765396"/>
                <a:gd name="connsiteY1402" fmla="*/ 1032137 h 3152303"/>
                <a:gd name="connsiteX1403" fmla="*/ 1889946 w 2765396"/>
                <a:gd name="connsiteY1403" fmla="*/ 1032137 h 3152303"/>
                <a:gd name="connsiteX1404" fmla="*/ 1890707 w 2765396"/>
                <a:gd name="connsiteY1404" fmla="*/ 1032760 h 3152303"/>
                <a:gd name="connsiteX1405" fmla="*/ 1893060 w 2765396"/>
                <a:gd name="connsiteY1405" fmla="*/ 1035804 h 3152303"/>
                <a:gd name="connsiteX1406" fmla="*/ 1893476 w 2765396"/>
                <a:gd name="connsiteY1406" fmla="*/ 1034074 h 3152303"/>
                <a:gd name="connsiteX1407" fmla="*/ 1893476 w 2765396"/>
                <a:gd name="connsiteY1407" fmla="*/ 1033452 h 3152303"/>
                <a:gd name="connsiteX1408" fmla="*/ 1895483 w 2765396"/>
                <a:gd name="connsiteY1408" fmla="*/ 1036011 h 3152303"/>
                <a:gd name="connsiteX1409" fmla="*/ 1898390 w 2765396"/>
                <a:gd name="connsiteY1409" fmla="*/ 1037533 h 3152303"/>
                <a:gd name="connsiteX1410" fmla="*/ 1901643 w 2765396"/>
                <a:gd name="connsiteY1410" fmla="*/ 1038847 h 3152303"/>
                <a:gd name="connsiteX1411" fmla="*/ 1904480 w 2765396"/>
                <a:gd name="connsiteY1411" fmla="*/ 1040715 h 3152303"/>
                <a:gd name="connsiteX1412" fmla="*/ 1903511 w 2765396"/>
                <a:gd name="connsiteY1412" fmla="*/ 1037187 h 3152303"/>
                <a:gd name="connsiteX1413" fmla="*/ 1898459 w 2765396"/>
                <a:gd name="connsiteY1413" fmla="*/ 1031653 h 3152303"/>
                <a:gd name="connsiteX1414" fmla="*/ 1897490 w 2765396"/>
                <a:gd name="connsiteY1414" fmla="*/ 1027987 h 3152303"/>
                <a:gd name="connsiteX1415" fmla="*/ 1898390 w 2765396"/>
                <a:gd name="connsiteY1415" fmla="*/ 1030131 h 3152303"/>
                <a:gd name="connsiteX1416" fmla="*/ 1899636 w 2765396"/>
                <a:gd name="connsiteY1416" fmla="*/ 1032068 h 3152303"/>
                <a:gd name="connsiteX1417" fmla="*/ 1901227 w 2765396"/>
                <a:gd name="connsiteY1417" fmla="*/ 1033383 h 3152303"/>
                <a:gd name="connsiteX1418" fmla="*/ 1903373 w 2765396"/>
                <a:gd name="connsiteY1418" fmla="*/ 1033936 h 3152303"/>
                <a:gd name="connsiteX1419" fmla="*/ 1901366 w 2765396"/>
                <a:gd name="connsiteY1419" fmla="*/ 1029440 h 3152303"/>
                <a:gd name="connsiteX1420" fmla="*/ 1900743 w 2765396"/>
                <a:gd name="connsiteY1420" fmla="*/ 1027157 h 3152303"/>
                <a:gd name="connsiteX1421" fmla="*/ 1900535 w 2765396"/>
                <a:gd name="connsiteY1421" fmla="*/ 1024528 h 3152303"/>
                <a:gd name="connsiteX1422" fmla="*/ 1901020 w 2765396"/>
                <a:gd name="connsiteY1422" fmla="*/ 1020516 h 3152303"/>
                <a:gd name="connsiteX1423" fmla="*/ 1900881 w 2765396"/>
                <a:gd name="connsiteY1423" fmla="*/ 1018649 h 3152303"/>
                <a:gd name="connsiteX1424" fmla="*/ 1900051 w 2765396"/>
                <a:gd name="connsiteY1424" fmla="*/ 1016712 h 3152303"/>
                <a:gd name="connsiteX1425" fmla="*/ 1902335 w 2765396"/>
                <a:gd name="connsiteY1425" fmla="*/ 1017472 h 3152303"/>
                <a:gd name="connsiteX1426" fmla="*/ 1902058 w 2765396"/>
                <a:gd name="connsiteY1426" fmla="*/ 1015812 h 3152303"/>
                <a:gd name="connsiteX1427" fmla="*/ 1899774 w 2765396"/>
                <a:gd name="connsiteY1427" fmla="*/ 1011662 h 3152303"/>
                <a:gd name="connsiteX1428" fmla="*/ 1901919 w 2765396"/>
                <a:gd name="connsiteY1428" fmla="*/ 1012561 h 3152303"/>
                <a:gd name="connsiteX1429" fmla="*/ 1903165 w 2765396"/>
                <a:gd name="connsiteY1429" fmla="*/ 1011869 h 3152303"/>
                <a:gd name="connsiteX1430" fmla="*/ 1904688 w 2765396"/>
                <a:gd name="connsiteY1430" fmla="*/ 1008342 h 3152303"/>
                <a:gd name="connsiteX1431" fmla="*/ 1905795 w 2765396"/>
                <a:gd name="connsiteY1431" fmla="*/ 1010348 h 3152303"/>
                <a:gd name="connsiteX1432" fmla="*/ 1905934 w 2765396"/>
                <a:gd name="connsiteY1432" fmla="*/ 1009656 h 3152303"/>
                <a:gd name="connsiteX1433" fmla="*/ 1906349 w 2765396"/>
                <a:gd name="connsiteY1433" fmla="*/ 1008203 h 3152303"/>
                <a:gd name="connsiteX1434" fmla="*/ 1906349 w 2765396"/>
                <a:gd name="connsiteY1434" fmla="*/ 1007442 h 3152303"/>
                <a:gd name="connsiteX1435" fmla="*/ 1906903 w 2765396"/>
                <a:gd name="connsiteY1435" fmla="*/ 1008618 h 3152303"/>
                <a:gd name="connsiteX1436" fmla="*/ 1907041 w 2765396"/>
                <a:gd name="connsiteY1436" fmla="*/ 1008895 h 3152303"/>
                <a:gd name="connsiteX1437" fmla="*/ 1909048 w 2765396"/>
                <a:gd name="connsiteY1437" fmla="*/ 1007857 h 3152303"/>
                <a:gd name="connsiteX1438" fmla="*/ 1910433 w 2765396"/>
                <a:gd name="connsiteY1438" fmla="*/ 1004676 h 3152303"/>
                <a:gd name="connsiteX1439" fmla="*/ 1912370 w 2765396"/>
                <a:gd name="connsiteY1439" fmla="*/ 1003845 h 3152303"/>
                <a:gd name="connsiteX1440" fmla="*/ 1912163 w 2765396"/>
                <a:gd name="connsiteY1440" fmla="*/ 1005851 h 3152303"/>
                <a:gd name="connsiteX1441" fmla="*/ 1914170 w 2765396"/>
                <a:gd name="connsiteY1441" fmla="*/ 1005644 h 3152303"/>
                <a:gd name="connsiteX1442" fmla="*/ 1913478 w 2765396"/>
                <a:gd name="connsiteY1442" fmla="*/ 1006197 h 3152303"/>
                <a:gd name="connsiteX1443" fmla="*/ 1912163 w 2765396"/>
                <a:gd name="connsiteY1443" fmla="*/ 1007511 h 3152303"/>
                <a:gd name="connsiteX1444" fmla="*/ 1911471 w 2765396"/>
                <a:gd name="connsiteY1444" fmla="*/ 1008134 h 3152303"/>
                <a:gd name="connsiteX1445" fmla="*/ 1912094 w 2765396"/>
                <a:gd name="connsiteY1445" fmla="*/ 1008342 h 3152303"/>
                <a:gd name="connsiteX1446" fmla="*/ 1913409 w 2765396"/>
                <a:gd name="connsiteY1446" fmla="*/ 1008826 h 3152303"/>
                <a:gd name="connsiteX1447" fmla="*/ 1914031 w 2765396"/>
                <a:gd name="connsiteY1447" fmla="*/ 1009033 h 3152303"/>
                <a:gd name="connsiteX1448" fmla="*/ 1910778 w 2765396"/>
                <a:gd name="connsiteY1448" fmla="*/ 1009448 h 3152303"/>
                <a:gd name="connsiteX1449" fmla="*/ 1908148 w 2765396"/>
                <a:gd name="connsiteY1449" fmla="*/ 1010901 h 3152303"/>
                <a:gd name="connsiteX1450" fmla="*/ 1906695 w 2765396"/>
                <a:gd name="connsiteY1450" fmla="*/ 1013391 h 3152303"/>
                <a:gd name="connsiteX1451" fmla="*/ 1906972 w 2765396"/>
                <a:gd name="connsiteY1451" fmla="*/ 1016781 h 3152303"/>
                <a:gd name="connsiteX1452" fmla="*/ 1908702 w 2765396"/>
                <a:gd name="connsiteY1452" fmla="*/ 1015328 h 3152303"/>
                <a:gd name="connsiteX1453" fmla="*/ 1908079 w 2765396"/>
                <a:gd name="connsiteY1453" fmla="*/ 1017611 h 3152303"/>
                <a:gd name="connsiteX1454" fmla="*/ 1905103 w 2765396"/>
                <a:gd name="connsiteY1454" fmla="*/ 1018718 h 3152303"/>
                <a:gd name="connsiteX1455" fmla="*/ 1904619 w 2765396"/>
                <a:gd name="connsiteY1455" fmla="*/ 1020655 h 3152303"/>
                <a:gd name="connsiteX1456" fmla="*/ 1906072 w 2765396"/>
                <a:gd name="connsiteY1456" fmla="*/ 1020032 h 3152303"/>
                <a:gd name="connsiteX1457" fmla="*/ 1907041 w 2765396"/>
                <a:gd name="connsiteY1457" fmla="*/ 1020240 h 3152303"/>
                <a:gd name="connsiteX1458" fmla="*/ 1907526 w 2765396"/>
                <a:gd name="connsiteY1458" fmla="*/ 1021070 h 3152303"/>
                <a:gd name="connsiteX1459" fmla="*/ 1907664 w 2765396"/>
                <a:gd name="connsiteY1459" fmla="*/ 1022315 h 3152303"/>
                <a:gd name="connsiteX1460" fmla="*/ 1907180 w 2765396"/>
                <a:gd name="connsiteY1460" fmla="*/ 1022730 h 3152303"/>
                <a:gd name="connsiteX1461" fmla="*/ 1906141 w 2765396"/>
                <a:gd name="connsiteY1461" fmla="*/ 1023283 h 3152303"/>
                <a:gd name="connsiteX1462" fmla="*/ 1905034 w 2765396"/>
                <a:gd name="connsiteY1462" fmla="*/ 1024182 h 3152303"/>
                <a:gd name="connsiteX1463" fmla="*/ 1904480 w 2765396"/>
                <a:gd name="connsiteY1463" fmla="*/ 1025635 h 3152303"/>
                <a:gd name="connsiteX1464" fmla="*/ 1906141 w 2765396"/>
                <a:gd name="connsiteY1464" fmla="*/ 1024528 h 3152303"/>
                <a:gd name="connsiteX1465" fmla="*/ 1907941 w 2765396"/>
                <a:gd name="connsiteY1465" fmla="*/ 1025289 h 3152303"/>
                <a:gd name="connsiteX1466" fmla="*/ 1911471 w 2765396"/>
                <a:gd name="connsiteY1466" fmla="*/ 1028264 h 3152303"/>
                <a:gd name="connsiteX1467" fmla="*/ 1906141 w 2765396"/>
                <a:gd name="connsiteY1467" fmla="*/ 1029370 h 3152303"/>
                <a:gd name="connsiteX1468" fmla="*/ 1906349 w 2765396"/>
                <a:gd name="connsiteY1468" fmla="*/ 1032276 h 3152303"/>
                <a:gd name="connsiteX1469" fmla="*/ 1909187 w 2765396"/>
                <a:gd name="connsiteY1469" fmla="*/ 1034835 h 3152303"/>
                <a:gd name="connsiteX1470" fmla="*/ 1911817 w 2765396"/>
                <a:gd name="connsiteY1470" fmla="*/ 1034835 h 3152303"/>
                <a:gd name="connsiteX1471" fmla="*/ 1912163 w 2765396"/>
                <a:gd name="connsiteY1471" fmla="*/ 1035804 h 3152303"/>
                <a:gd name="connsiteX1472" fmla="*/ 1912716 w 2765396"/>
                <a:gd name="connsiteY1472" fmla="*/ 1035319 h 3152303"/>
                <a:gd name="connsiteX1473" fmla="*/ 1914447 w 2765396"/>
                <a:gd name="connsiteY1473" fmla="*/ 1034074 h 3152303"/>
                <a:gd name="connsiteX1474" fmla="*/ 1914447 w 2765396"/>
                <a:gd name="connsiteY1474" fmla="*/ 1035319 h 3152303"/>
                <a:gd name="connsiteX1475" fmla="*/ 1914170 w 2765396"/>
                <a:gd name="connsiteY1475" fmla="*/ 1036495 h 3152303"/>
                <a:gd name="connsiteX1476" fmla="*/ 1913685 w 2765396"/>
                <a:gd name="connsiteY1476" fmla="*/ 1037602 h 3152303"/>
                <a:gd name="connsiteX1477" fmla="*/ 1912993 w 2765396"/>
                <a:gd name="connsiteY1477" fmla="*/ 1038709 h 3152303"/>
                <a:gd name="connsiteX1478" fmla="*/ 1914516 w 2765396"/>
                <a:gd name="connsiteY1478" fmla="*/ 1039470 h 3152303"/>
                <a:gd name="connsiteX1479" fmla="*/ 1915277 w 2765396"/>
                <a:gd name="connsiteY1479" fmla="*/ 1040576 h 3152303"/>
                <a:gd name="connsiteX1480" fmla="*/ 1915277 w 2765396"/>
                <a:gd name="connsiteY1480" fmla="*/ 1041891 h 3152303"/>
                <a:gd name="connsiteX1481" fmla="*/ 1914585 w 2765396"/>
                <a:gd name="connsiteY1481" fmla="*/ 1043482 h 3152303"/>
                <a:gd name="connsiteX1482" fmla="*/ 1915623 w 2765396"/>
                <a:gd name="connsiteY1482" fmla="*/ 1043343 h 3152303"/>
                <a:gd name="connsiteX1483" fmla="*/ 1918530 w 2765396"/>
                <a:gd name="connsiteY1483" fmla="*/ 1043828 h 3152303"/>
                <a:gd name="connsiteX1484" fmla="*/ 1916385 w 2765396"/>
                <a:gd name="connsiteY1484" fmla="*/ 1048255 h 3152303"/>
                <a:gd name="connsiteX1485" fmla="*/ 1913270 w 2765396"/>
                <a:gd name="connsiteY1485" fmla="*/ 1053235 h 3152303"/>
                <a:gd name="connsiteX1486" fmla="*/ 1911332 w 2765396"/>
                <a:gd name="connsiteY1486" fmla="*/ 1058354 h 3152303"/>
                <a:gd name="connsiteX1487" fmla="*/ 1912786 w 2765396"/>
                <a:gd name="connsiteY1487" fmla="*/ 1063058 h 3152303"/>
                <a:gd name="connsiteX1488" fmla="*/ 1916315 w 2765396"/>
                <a:gd name="connsiteY1488" fmla="*/ 1056417 h 3152303"/>
                <a:gd name="connsiteX1489" fmla="*/ 1917700 w 2765396"/>
                <a:gd name="connsiteY1489" fmla="*/ 1054273 h 3152303"/>
                <a:gd name="connsiteX1490" fmla="*/ 1918184 w 2765396"/>
                <a:gd name="connsiteY1490" fmla="*/ 1053927 h 3152303"/>
                <a:gd name="connsiteX1491" fmla="*/ 1919499 w 2765396"/>
                <a:gd name="connsiteY1491" fmla="*/ 1053235 h 3152303"/>
                <a:gd name="connsiteX1492" fmla="*/ 1919984 w 2765396"/>
                <a:gd name="connsiteY1492" fmla="*/ 1052820 h 3152303"/>
                <a:gd name="connsiteX1493" fmla="*/ 1920330 w 2765396"/>
                <a:gd name="connsiteY1493" fmla="*/ 1051990 h 3152303"/>
                <a:gd name="connsiteX1494" fmla="*/ 1921575 w 2765396"/>
                <a:gd name="connsiteY1494" fmla="*/ 1047978 h 3152303"/>
                <a:gd name="connsiteX1495" fmla="*/ 1923652 w 2765396"/>
                <a:gd name="connsiteY1495" fmla="*/ 1043689 h 3152303"/>
                <a:gd name="connsiteX1496" fmla="*/ 1930365 w 2765396"/>
                <a:gd name="connsiteY1496" fmla="*/ 1032345 h 3152303"/>
                <a:gd name="connsiteX1497" fmla="*/ 1930573 w 2765396"/>
                <a:gd name="connsiteY1497" fmla="*/ 1032760 h 3152303"/>
                <a:gd name="connsiteX1498" fmla="*/ 1930573 w 2765396"/>
                <a:gd name="connsiteY1498" fmla="*/ 1033383 h 3152303"/>
                <a:gd name="connsiteX1499" fmla="*/ 1930711 w 2765396"/>
                <a:gd name="connsiteY1499" fmla="*/ 1033798 h 3152303"/>
                <a:gd name="connsiteX1500" fmla="*/ 1931473 w 2765396"/>
                <a:gd name="connsiteY1500" fmla="*/ 1031930 h 3152303"/>
                <a:gd name="connsiteX1501" fmla="*/ 1931334 w 2765396"/>
                <a:gd name="connsiteY1501" fmla="*/ 1029993 h 3152303"/>
                <a:gd name="connsiteX1502" fmla="*/ 1930296 w 2765396"/>
                <a:gd name="connsiteY1502" fmla="*/ 1028610 h 3152303"/>
                <a:gd name="connsiteX1503" fmla="*/ 1928289 w 2765396"/>
                <a:gd name="connsiteY1503" fmla="*/ 1028333 h 3152303"/>
                <a:gd name="connsiteX1504" fmla="*/ 1930227 w 2765396"/>
                <a:gd name="connsiteY1504" fmla="*/ 1025981 h 3152303"/>
                <a:gd name="connsiteX1505" fmla="*/ 1929742 w 2765396"/>
                <a:gd name="connsiteY1505" fmla="*/ 1023837 h 3152303"/>
                <a:gd name="connsiteX1506" fmla="*/ 1926074 w 2765396"/>
                <a:gd name="connsiteY1506" fmla="*/ 1019617 h 3152303"/>
                <a:gd name="connsiteX1507" fmla="*/ 1925313 w 2765396"/>
                <a:gd name="connsiteY1507" fmla="*/ 1018303 h 3152303"/>
                <a:gd name="connsiteX1508" fmla="*/ 1920468 w 2765396"/>
                <a:gd name="connsiteY1508" fmla="*/ 1005713 h 3152303"/>
                <a:gd name="connsiteX1509" fmla="*/ 1920191 w 2765396"/>
                <a:gd name="connsiteY1509" fmla="*/ 1003638 h 3152303"/>
                <a:gd name="connsiteX1510" fmla="*/ 1920607 w 2765396"/>
                <a:gd name="connsiteY1510" fmla="*/ 1001701 h 3152303"/>
                <a:gd name="connsiteX1511" fmla="*/ 1922060 w 2765396"/>
                <a:gd name="connsiteY1511" fmla="*/ 999488 h 3152303"/>
                <a:gd name="connsiteX1512" fmla="*/ 1924136 w 2765396"/>
                <a:gd name="connsiteY1512" fmla="*/ 997758 h 3152303"/>
                <a:gd name="connsiteX1513" fmla="*/ 1928773 w 2765396"/>
                <a:gd name="connsiteY1513" fmla="*/ 995475 h 3152303"/>
                <a:gd name="connsiteX1514" fmla="*/ 1930573 w 2765396"/>
                <a:gd name="connsiteY1514" fmla="*/ 993608 h 3152303"/>
                <a:gd name="connsiteX1515" fmla="*/ 1928151 w 2765396"/>
                <a:gd name="connsiteY1515" fmla="*/ 996582 h 3152303"/>
                <a:gd name="connsiteX1516" fmla="*/ 1924344 w 2765396"/>
                <a:gd name="connsiteY1516" fmla="*/ 998796 h 3152303"/>
                <a:gd name="connsiteX1517" fmla="*/ 1921437 w 2765396"/>
                <a:gd name="connsiteY1517" fmla="*/ 1001563 h 3152303"/>
                <a:gd name="connsiteX1518" fmla="*/ 1921437 w 2765396"/>
                <a:gd name="connsiteY1518" fmla="*/ 1006266 h 3152303"/>
                <a:gd name="connsiteX1519" fmla="*/ 1925036 w 2765396"/>
                <a:gd name="connsiteY1519" fmla="*/ 1010348 h 3152303"/>
                <a:gd name="connsiteX1520" fmla="*/ 1929604 w 2765396"/>
                <a:gd name="connsiteY1520" fmla="*/ 1012284 h 3152303"/>
                <a:gd name="connsiteX1521" fmla="*/ 1932995 w 2765396"/>
                <a:gd name="connsiteY1521" fmla="*/ 1014498 h 3152303"/>
                <a:gd name="connsiteX1522" fmla="*/ 1933134 w 2765396"/>
                <a:gd name="connsiteY1522" fmla="*/ 1019409 h 3152303"/>
                <a:gd name="connsiteX1523" fmla="*/ 1935902 w 2765396"/>
                <a:gd name="connsiteY1523" fmla="*/ 1018372 h 3152303"/>
                <a:gd name="connsiteX1524" fmla="*/ 1937632 w 2765396"/>
                <a:gd name="connsiteY1524" fmla="*/ 1016089 h 3152303"/>
                <a:gd name="connsiteX1525" fmla="*/ 1938947 w 2765396"/>
                <a:gd name="connsiteY1525" fmla="*/ 1013322 h 3152303"/>
                <a:gd name="connsiteX1526" fmla="*/ 1940332 w 2765396"/>
                <a:gd name="connsiteY1526" fmla="*/ 1010832 h 3152303"/>
                <a:gd name="connsiteX1527" fmla="*/ 1941923 w 2765396"/>
                <a:gd name="connsiteY1527" fmla="*/ 1009448 h 3152303"/>
                <a:gd name="connsiteX1528" fmla="*/ 1943446 w 2765396"/>
                <a:gd name="connsiteY1528" fmla="*/ 1008411 h 3152303"/>
                <a:gd name="connsiteX1529" fmla="*/ 1944484 w 2765396"/>
                <a:gd name="connsiteY1529" fmla="*/ 1006958 h 3152303"/>
                <a:gd name="connsiteX1530" fmla="*/ 1944346 w 2765396"/>
                <a:gd name="connsiteY1530" fmla="*/ 1004468 h 3152303"/>
                <a:gd name="connsiteX1531" fmla="*/ 1947253 w 2765396"/>
                <a:gd name="connsiteY1531" fmla="*/ 1003638 h 3152303"/>
                <a:gd name="connsiteX1532" fmla="*/ 1948914 w 2765396"/>
                <a:gd name="connsiteY1532" fmla="*/ 1000318 h 3152303"/>
                <a:gd name="connsiteX1533" fmla="*/ 1950090 w 2765396"/>
                <a:gd name="connsiteY1533" fmla="*/ 996305 h 3152303"/>
                <a:gd name="connsiteX1534" fmla="*/ 1951475 w 2765396"/>
                <a:gd name="connsiteY1534" fmla="*/ 993400 h 3152303"/>
                <a:gd name="connsiteX1535" fmla="*/ 1951198 w 2765396"/>
                <a:gd name="connsiteY1535" fmla="*/ 995960 h 3152303"/>
                <a:gd name="connsiteX1536" fmla="*/ 1951198 w 2765396"/>
                <a:gd name="connsiteY1536" fmla="*/ 998519 h 3152303"/>
                <a:gd name="connsiteX1537" fmla="*/ 1953136 w 2765396"/>
                <a:gd name="connsiteY1537" fmla="*/ 990080 h 3152303"/>
                <a:gd name="connsiteX1538" fmla="*/ 1953620 w 2765396"/>
                <a:gd name="connsiteY1538" fmla="*/ 985514 h 3152303"/>
                <a:gd name="connsiteX1539" fmla="*/ 1952859 w 2765396"/>
                <a:gd name="connsiteY1539" fmla="*/ 981779 h 3152303"/>
                <a:gd name="connsiteX1540" fmla="*/ 1949260 w 2765396"/>
                <a:gd name="connsiteY1540" fmla="*/ 982471 h 3152303"/>
                <a:gd name="connsiteX1541" fmla="*/ 1947322 w 2765396"/>
                <a:gd name="connsiteY1541" fmla="*/ 981433 h 3152303"/>
                <a:gd name="connsiteX1542" fmla="*/ 1947668 w 2765396"/>
                <a:gd name="connsiteY1542" fmla="*/ 978251 h 3152303"/>
                <a:gd name="connsiteX1543" fmla="*/ 1952720 w 2765396"/>
                <a:gd name="connsiteY1543" fmla="*/ 972510 h 3152303"/>
                <a:gd name="connsiteX1544" fmla="*/ 1954243 w 2765396"/>
                <a:gd name="connsiteY1544" fmla="*/ 969120 h 3152303"/>
                <a:gd name="connsiteX1545" fmla="*/ 1954658 w 2765396"/>
                <a:gd name="connsiteY1545" fmla="*/ 965454 h 3152303"/>
                <a:gd name="connsiteX1546" fmla="*/ 1953413 w 2765396"/>
                <a:gd name="connsiteY1546" fmla="*/ 961442 h 3152303"/>
                <a:gd name="connsiteX1547" fmla="*/ 1955350 w 2765396"/>
                <a:gd name="connsiteY1547" fmla="*/ 964140 h 3152303"/>
                <a:gd name="connsiteX1548" fmla="*/ 1955350 w 2765396"/>
                <a:gd name="connsiteY1548" fmla="*/ 967529 h 3152303"/>
                <a:gd name="connsiteX1549" fmla="*/ 1954312 w 2765396"/>
                <a:gd name="connsiteY1549" fmla="*/ 971057 h 3152303"/>
                <a:gd name="connsiteX1550" fmla="*/ 1953067 w 2765396"/>
                <a:gd name="connsiteY1550" fmla="*/ 974101 h 3152303"/>
                <a:gd name="connsiteX1551" fmla="*/ 1959088 w 2765396"/>
                <a:gd name="connsiteY1551" fmla="*/ 969120 h 3152303"/>
                <a:gd name="connsiteX1552" fmla="*/ 1965870 w 2765396"/>
                <a:gd name="connsiteY1552" fmla="*/ 964970 h 3152303"/>
                <a:gd name="connsiteX1553" fmla="*/ 1973068 w 2765396"/>
                <a:gd name="connsiteY1553" fmla="*/ 962065 h 3152303"/>
                <a:gd name="connsiteX1554" fmla="*/ 2000407 w 2765396"/>
                <a:gd name="connsiteY1554" fmla="*/ 958952 h 3152303"/>
                <a:gd name="connsiteX1555" fmla="*/ 2002483 w 2765396"/>
                <a:gd name="connsiteY1555" fmla="*/ 958537 h 3152303"/>
                <a:gd name="connsiteX1556" fmla="*/ 2004283 w 2765396"/>
                <a:gd name="connsiteY1556" fmla="*/ 957707 h 3152303"/>
                <a:gd name="connsiteX1557" fmla="*/ 2005874 w 2765396"/>
                <a:gd name="connsiteY1557" fmla="*/ 956185 h 3152303"/>
                <a:gd name="connsiteX1558" fmla="*/ 2006428 w 2765396"/>
                <a:gd name="connsiteY1558" fmla="*/ 954456 h 3152303"/>
                <a:gd name="connsiteX1559" fmla="*/ 2006843 w 2765396"/>
                <a:gd name="connsiteY1559" fmla="*/ 951827 h 3152303"/>
                <a:gd name="connsiteX1560" fmla="*/ 2007051 w 2765396"/>
                <a:gd name="connsiteY1560" fmla="*/ 949129 h 3152303"/>
                <a:gd name="connsiteX1561" fmla="*/ 2006913 w 2765396"/>
                <a:gd name="connsiteY1561" fmla="*/ 947400 h 3152303"/>
                <a:gd name="connsiteX1562" fmla="*/ 2008851 w 2765396"/>
                <a:gd name="connsiteY1562" fmla="*/ 949475 h 3152303"/>
                <a:gd name="connsiteX1563" fmla="*/ 2009404 w 2765396"/>
                <a:gd name="connsiteY1563" fmla="*/ 950305 h 3152303"/>
                <a:gd name="connsiteX1564" fmla="*/ 2010027 w 2765396"/>
                <a:gd name="connsiteY1564" fmla="*/ 949821 h 3152303"/>
                <a:gd name="connsiteX1565" fmla="*/ 2011411 w 2765396"/>
                <a:gd name="connsiteY1565" fmla="*/ 948991 h 3152303"/>
                <a:gd name="connsiteX1566" fmla="*/ 2011965 w 2765396"/>
                <a:gd name="connsiteY1566" fmla="*/ 948645 h 3152303"/>
                <a:gd name="connsiteX1567" fmla="*/ 2011204 w 2765396"/>
                <a:gd name="connsiteY1567" fmla="*/ 950167 h 3152303"/>
                <a:gd name="connsiteX1568" fmla="*/ 2010858 w 2765396"/>
                <a:gd name="connsiteY1568" fmla="*/ 951827 h 3152303"/>
                <a:gd name="connsiteX1569" fmla="*/ 2010996 w 2765396"/>
                <a:gd name="connsiteY1569" fmla="*/ 953556 h 3152303"/>
                <a:gd name="connsiteX1570" fmla="*/ 2011550 w 2765396"/>
                <a:gd name="connsiteY1570" fmla="*/ 955147 h 3152303"/>
                <a:gd name="connsiteX1571" fmla="*/ 2021032 w 2765396"/>
                <a:gd name="connsiteY1571" fmla="*/ 949475 h 3152303"/>
                <a:gd name="connsiteX1572" fmla="*/ 2021862 w 2765396"/>
                <a:gd name="connsiteY1572" fmla="*/ 950098 h 3152303"/>
                <a:gd name="connsiteX1573" fmla="*/ 2022208 w 2765396"/>
                <a:gd name="connsiteY1573" fmla="*/ 951204 h 3152303"/>
                <a:gd name="connsiteX1574" fmla="*/ 2022208 w 2765396"/>
                <a:gd name="connsiteY1574" fmla="*/ 953971 h 3152303"/>
                <a:gd name="connsiteX1575" fmla="*/ 2034805 w 2765396"/>
                <a:gd name="connsiteY1575" fmla="*/ 950720 h 3152303"/>
                <a:gd name="connsiteX1576" fmla="*/ 2037089 w 2765396"/>
                <a:gd name="connsiteY1576" fmla="*/ 949613 h 3152303"/>
                <a:gd name="connsiteX1577" fmla="*/ 2037573 w 2765396"/>
                <a:gd name="connsiteY1577" fmla="*/ 946570 h 3152303"/>
                <a:gd name="connsiteX1578" fmla="*/ 2036258 w 2765396"/>
                <a:gd name="connsiteY1578" fmla="*/ 942973 h 3152303"/>
                <a:gd name="connsiteX1579" fmla="*/ 2033766 w 2765396"/>
                <a:gd name="connsiteY1579" fmla="*/ 940206 h 3152303"/>
                <a:gd name="connsiteX1580" fmla="*/ 2030790 w 2765396"/>
                <a:gd name="connsiteY1580" fmla="*/ 939514 h 3152303"/>
                <a:gd name="connsiteX1581" fmla="*/ 2031759 w 2765396"/>
                <a:gd name="connsiteY1581" fmla="*/ 940967 h 3152303"/>
                <a:gd name="connsiteX1582" fmla="*/ 2033005 w 2765396"/>
                <a:gd name="connsiteY1582" fmla="*/ 941313 h 3152303"/>
                <a:gd name="connsiteX1583" fmla="*/ 2034528 w 2765396"/>
                <a:gd name="connsiteY1583" fmla="*/ 942696 h 3152303"/>
                <a:gd name="connsiteX1584" fmla="*/ 2035704 w 2765396"/>
                <a:gd name="connsiteY1584" fmla="*/ 944564 h 3152303"/>
                <a:gd name="connsiteX1585" fmla="*/ 2035704 w 2765396"/>
                <a:gd name="connsiteY1585" fmla="*/ 946431 h 3152303"/>
                <a:gd name="connsiteX1586" fmla="*/ 2033974 w 2765396"/>
                <a:gd name="connsiteY1586" fmla="*/ 948092 h 3152303"/>
                <a:gd name="connsiteX1587" fmla="*/ 2030998 w 2765396"/>
                <a:gd name="connsiteY1587" fmla="*/ 948576 h 3152303"/>
                <a:gd name="connsiteX1588" fmla="*/ 2027884 w 2765396"/>
                <a:gd name="connsiteY1588" fmla="*/ 948230 h 3152303"/>
                <a:gd name="connsiteX1589" fmla="*/ 2025600 w 2765396"/>
                <a:gd name="connsiteY1589" fmla="*/ 947261 h 3152303"/>
                <a:gd name="connsiteX1590" fmla="*/ 2024423 w 2765396"/>
                <a:gd name="connsiteY1590" fmla="*/ 945740 h 3152303"/>
                <a:gd name="connsiteX1591" fmla="*/ 2023662 w 2765396"/>
                <a:gd name="connsiteY1591" fmla="*/ 943665 h 3152303"/>
                <a:gd name="connsiteX1592" fmla="*/ 2022762 w 2765396"/>
                <a:gd name="connsiteY1592" fmla="*/ 940344 h 3152303"/>
                <a:gd name="connsiteX1593" fmla="*/ 2020824 w 2765396"/>
                <a:gd name="connsiteY1593" fmla="*/ 937439 h 3152303"/>
                <a:gd name="connsiteX1594" fmla="*/ 2019025 w 2765396"/>
                <a:gd name="connsiteY1594" fmla="*/ 935986 h 3152303"/>
                <a:gd name="connsiteX1595" fmla="*/ 2016879 w 2765396"/>
                <a:gd name="connsiteY1595" fmla="*/ 934949 h 3152303"/>
                <a:gd name="connsiteX1596" fmla="*/ 2014111 w 2765396"/>
                <a:gd name="connsiteY1596" fmla="*/ 933288 h 3152303"/>
                <a:gd name="connsiteX1597" fmla="*/ 2015218 w 2765396"/>
                <a:gd name="connsiteY1597" fmla="*/ 931905 h 3152303"/>
                <a:gd name="connsiteX1598" fmla="*/ 2017433 w 2765396"/>
                <a:gd name="connsiteY1598" fmla="*/ 928723 h 3152303"/>
                <a:gd name="connsiteX1599" fmla="*/ 2018609 w 2765396"/>
                <a:gd name="connsiteY1599" fmla="*/ 927478 h 3152303"/>
                <a:gd name="connsiteX1600" fmla="*/ 2022554 w 2765396"/>
                <a:gd name="connsiteY1600" fmla="*/ 925956 h 3152303"/>
                <a:gd name="connsiteX1601" fmla="*/ 2023246 w 2765396"/>
                <a:gd name="connsiteY1601" fmla="*/ 925334 h 3152303"/>
                <a:gd name="connsiteX1602" fmla="*/ 2021170 w 2765396"/>
                <a:gd name="connsiteY1602" fmla="*/ 923881 h 3152303"/>
                <a:gd name="connsiteX1603" fmla="*/ 2019648 w 2765396"/>
                <a:gd name="connsiteY1603" fmla="*/ 922497 h 3152303"/>
                <a:gd name="connsiteX1604" fmla="*/ 2018817 w 2765396"/>
                <a:gd name="connsiteY1604" fmla="*/ 920768 h 3152303"/>
                <a:gd name="connsiteX1605" fmla="*/ 2019163 w 2765396"/>
                <a:gd name="connsiteY1605" fmla="*/ 917793 h 3152303"/>
                <a:gd name="connsiteX1606" fmla="*/ 2020616 w 2765396"/>
                <a:gd name="connsiteY1606" fmla="*/ 914473 h 3152303"/>
                <a:gd name="connsiteX1607" fmla="*/ 2024215 w 2765396"/>
                <a:gd name="connsiteY1607" fmla="*/ 908663 h 3152303"/>
                <a:gd name="connsiteX1608" fmla="*/ 2028922 w 2765396"/>
                <a:gd name="connsiteY1608" fmla="*/ 903198 h 3152303"/>
                <a:gd name="connsiteX1609" fmla="*/ 2030721 w 2765396"/>
                <a:gd name="connsiteY1609" fmla="*/ 900293 h 3152303"/>
                <a:gd name="connsiteX1610" fmla="*/ 2030375 w 2765396"/>
                <a:gd name="connsiteY1610" fmla="*/ 898148 h 3152303"/>
                <a:gd name="connsiteX1611" fmla="*/ 2031552 w 2765396"/>
                <a:gd name="connsiteY1611" fmla="*/ 896419 h 3152303"/>
                <a:gd name="connsiteX1612" fmla="*/ 2033005 w 2765396"/>
                <a:gd name="connsiteY1612" fmla="*/ 894966 h 3152303"/>
                <a:gd name="connsiteX1613" fmla="*/ 2034735 w 2765396"/>
                <a:gd name="connsiteY1613" fmla="*/ 893860 h 3152303"/>
                <a:gd name="connsiteX1614" fmla="*/ 2036673 w 2765396"/>
                <a:gd name="connsiteY1614" fmla="*/ 893237 h 3152303"/>
                <a:gd name="connsiteX1615" fmla="*/ 2036535 w 2765396"/>
                <a:gd name="connsiteY1615" fmla="*/ 894136 h 3152303"/>
                <a:gd name="connsiteX1616" fmla="*/ 2036535 w 2765396"/>
                <a:gd name="connsiteY1616" fmla="*/ 895036 h 3152303"/>
                <a:gd name="connsiteX1617" fmla="*/ 2037712 w 2765396"/>
                <a:gd name="connsiteY1617" fmla="*/ 894759 h 3152303"/>
                <a:gd name="connsiteX1618" fmla="*/ 2038334 w 2765396"/>
                <a:gd name="connsiteY1618" fmla="*/ 894759 h 3152303"/>
                <a:gd name="connsiteX1619" fmla="*/ 2038888 w 2765396"/>
                <a:gd name="connsiteY1619" fmla="*/ 894966 h 3152303"/>
                <a:gd name="connsiteX1620" fmla="*/ 2039926 w 2765396"/>
                <a:gd name="connsiteY1620" fmla="*/ 895451 h 3152303"/>
                <a:gd name="connsiteX1621" fmla="*/ 2040203 w 2765396"/>
                <a:gd name="connsiteY1621" fmla="*/ 892684 h 3152303"/>
                <a:gd name="connsiteX1622" fmla="*/ 2040203 w 2765396"/>
                <a:gd name="connsiteY1622" fmla="*/ 891715 h 3152303"/>
                <a:gd name="connsiteX1623" fmla="*/ 2040480 w 2765396"/>
                <a:gd name="connsiteY1623" fmla="*/ 892199 h 3152303"/>
                <a:gd name="connsiteX1624" fmla="*/ 2041587 w 2765396"/>
                <a:gd name="connsiteY1624" fmla="*/ 893306 h 3152303"/>
                <a:gd name="connsiteX1625" fmla="*/ 2041795 w 2765396"/>
                <a:gd name="connsiteY1625" fmla="*/ 892130 h 3152303"/>
                <a:gd name="connsiteX1626" fmla="*/ 2042141 w 2765396"/>
                <a:gd name="connsiteY1626" fmla="*/ 891300 h 3152303"/>
                <a:gd name="connsiteX1627" fmla="*/ 2043179 w 2765396"/>
                <a:gd name="connsiteY1627" fmla="*/ 889571 h 3152303"/>
                <a:gd name="connsiteX1628" fmla="*/ 2043664 w 2765396"/>
                <a:gd name="connsiteY1628" fmla="*/ 891784 h 3152303"/>
                <a:gd name="connsiteX1629" fmla="*/ 2043802 w 2765396"/>
                <a:gd name="connsiteY1629" fmla="*/ 892545 h 3152303"/>
                <a:gd name="connsiteX1630" fmla="*/ 2044564 w 2765396"/>
                <a:gd name="connsiteY1630" fmla="*/ 891369 h 3152303"/>
                <a:gd name="connsiteX1631" fmla="*/ 2044910 w 2765396"/>
                <a:gd name="connsiteY1631" fmla="*/ 890678 h 3152303"/>
                <a:gd name="connsiteX1632" fmla="*/ 2045186 w 2765396"/>
                <a:gd name="connsiteY1632" fmla="*/ 889778 h 3152303"/>
                <a:gd name="connsiteX1633" fmla="*/ 2045325 w 2765396"/>
                <a:gd name="connsiteY1633" fmla="*/ 890332 h 3152303"/>
                <a:gd name="connsiteX1634" fmla="*/ 2045740 w 2765396"/>
                <a:gd name="connsiteY1634" fmla="*/ 891508 h 3152303"/>
                <a:gd name="connsiteX1635" fmla="*/ 2045878 w 2765396"/>
                <a:gd name="connsiteY1635" fmla="*/ 892061 h 3152303"/>
                <a:gd name="connsiteX1636" fmla="*/ 2048716 w 2765396"/>
                <a:gd name="connsiteY1636" fmla="*/ 890401 h 3152303"/>
                <a:gd name="connsiteX1637" fmla="*/ 2051208 w 2765396"/>
                <a:gd name="connsiteY1637" fmla="*/ 889294 h 3152303"/>
                <a:gd name="connsiteX1638" fmla="*/ 2053423 w 2765396"/>
                <a:gd name="connsiteY1638" fmla="*/ 887911 h 3152303"/>
                <a:gd name="connsiteX1639" fmla="*/ 2055360 w 2765396"/>
                <a:gd name="connsiteY1639" fmla="*/ 885282 h 3152303"/>
                <a:gd name="connsiteX1640" fmla="*/ 2056052 w 2765396"/>
                <a:gd name="connsiteY1640" fmla="*/ 883414 h 3152303"/>
                <a:gd name="connsiteX1641" fmla="*/ 2056883 w 2765396"/>
                <a:gd name="connsiteY1641" fmla="*/ 879333 h 3152303"/>
                <a:gd name="connsiteX1642" fmla="*/ 2057506 w 2765396"/>
                <a:gd name="connsiteY1642" fmla="*/ 877742 h 3152303"/>
                <a:gd name="connsiteX1643" fmla="*/ 2058267 w 2765396"/>
                <a:gd name="connsiteY1643" fmla="*/ 876843 h 3152303"/>
                <a:gd name="connsiteX1644" fmla="*/ 2060690 w 2765396"/>
                <a:gd name="connsiteY1644" fmla="*/ 875044 h 3152303"/>
                <a:gd name="connsiteX1645" fmla="*/ 2061589 w 2765396"/>
                <a:gd name="connsiteY1645" fmla="*/ 874007 h 3152303"/>
                <a:gd name="connsiteX1646" fmla="*/ 2061382 w 2765396"/>
                <a:gd name="connsiteY1646" fmla="*/ 874699 h 3152303"/>
                <a:gd name="connsiteX1647" fmla="*/ 2061105 w 2765396"/>
                <a:gd name="connsiteY1647" fmla="*/ 876359 h 3152303"/>
                <a:gd name="connsiteX1648" fmla="*/ 2060897 w 2765396"/>
                <a:gd name="connsiteY1648" fmla="*/ 877120 h 3152303"/>
                <a:gd name="connsiteX1649" fmla="*/ 2061313 w 2765396"/>
                <a:gd name="connsiteY1649" fmla="*/ 877120 h 3152303"/>
                <a:gd name="connsiteX1650" fmla="*/ 2062212 w 2765396"/>
                <a:gd name="connsiteY1650" fmla="*/ 877396 h 3152303"/>
                <a:gd name="connsiteX1651" fmla="*/ 2062628 w 2765396"/>
                <a:gd name="connsiteY1651" fmla="*/ 877396 h 3152303"/>
                <a:gd name="connsiteX1652" fmla="*/ 2061935 w 2765396"/>
                <a:gd name="connsiteY1652" fmla="*/ 878088 h 3152303"/>
                <a:gd name="connsiteX1653" fmla="*/ 2061451 w 2765396"/>
                <a:gd name="connsiteY1653" fmla="*/ 878780 h 3152303"/>
                <a:gd name="connsiteX1654" fmla="*/ 2061036 w 2765396"/>
                <a:gd name="connsiteY1654" fmla="*/ 879472 h 3152303"/>
                <a:gd name="connsiteX1655" fmla="*/ 2060551 w 2765396"/>
                <a:gd name="connsiteY1655" fmla="*/ 880163 h 3152303"/>
                <a:gd name="connsiteX1656" fmla="*/ 2062143 w 2765396"/>
                <a:gd name="connsiteY1656" fmla="*/ 880163 h 3152303"/>
                <a:gd name="connsiteX1657" fmla="*/ 2063666 w 2765396"/>
                <a:gd name="connsiteY1657" fmla="*/ 880578 h 3152303"/>
                <a:gd name="connsiteX1658" fmla="*/ 2065050 w 2765396"/>
                <a:gd name="connsiteY1658" fmla="*/ 881339 h 3152303"/>
                <a:gd name="connsiteX1659" fmla="*/ 2066296 w 2765396"/>
                <a:gd name="connsiteY1659" fmla="*/ 882377 h 3152303"/>
                <a:gd name="connsiteX1660" fmla="*/ 2066434 w 2765396"/>
                <a:gd name="connsiteY1660" fmla="*/ 880647 h 3152303"/>
                <a:gd name="connsiteX1661" fmla="*/ 2066780 w 2765396"/>
                <a:gd name="connsiteY1661" fmla="*/ 878987 h 3152303"/>
                <a:gd name="connsiteX1662" fmla="*/ 2067334 w 2765396"/>
                <a:gd name="connsiteY1662" fmla="*/ 877327 h 3152303"/>
                <a:gd name="connsiteX1663" fmla="*/ 2068026 w 2765396"/>
                <a:gd name="connsiteY1663" fmla="*/ 875736 h 3152303"/>
                <a:gd name="connsiteX1664" fmla="*/ 2069964 w 2765396"/>
                <a:gd name="connsiteY1664" fmla="*/ 876774 h 3152303"/>
                <a:gd name="connsiteX1665" fmla="*/ 2072317 w 2765396"/>
                <a:gd name="connsiteY1665" fmla="*/ 876082 h 3152303"/>
                <a:gd name="connsiteX1666" fmla="*/ 2074601 w 2765396"/>
                <a:gd name="connsiteY1666" fmla="*/ 876082 h 3152303"/>
                <a:gd name="connsiteX1667" fmla="*/ 2076193 w 2765396"/>
                <a:gd name="connsiteY1667" fmla="*/ 879057 h 3152303"/>
                <a:gd name="connsiteX1668" fmla="*/ 2080000 w 2765396"/>
                <a:gd name="connsiteY1668" fmla="*/ 874699 h 3152303"/>
                <a:gd name="connsiteX1669" fmla="*/ 2081245 w 2765396"/>
                <a:gd name="connsiteY1669" fmla="*/ 873730 h 3152303"/>
                <a:gd name="connsiteX1670" fmla="*/ 2082076 w 2765396"/>
                <a:gd name="connsiteY1670" fmla="*/ 873592 h 3152303"/>
                <a:gd name="connsiteX1671" fmla="*/ 2084152 w 2765396"/>
                <a:gd name="connsiteY1671" fmla="*/ 874076 h 3152303"/>
                <a:gd name="connsiteX1672" fmla="*/ 2085190 w 2765396"/>
                <a:gd name="connsiteY1672" fmla="*/ 874076 h 3152303"/>
                <a:gd name="connsiteX1673" fmla="*/ 2086367 w 2765396"/>
                <a:gd name="connsiteY1673" fmla="*/ 873315 h 3152303"/>
                <a:gd name="connsiteX1674" fmla="*/ 2088582 w 2765396"/>
                <a:gd name="connsiteY1674" fmla="*/ 871517 h 3152303"/>
                <a:gd name="connsiteX1675" fmla="*/ 2090104 w 2765396"/>
                <a:gd name="connsiteY1675" fmla="*/ 870825 h 3152303"/>
                <a:gd name="connsiteX1676" fmla="*/ 2092112 w 2765396"/>
                <a:gd name="connsiteY1676" fmla="*/ 870548 h 3152303"/>
                <a:gd name="connsiteX1677" fmla="*/ 2093427 w 2765396"/>
                <a:gd name="connsiteY1677" fmla="*/ 870686 h 3152303"/>
                <a:gd name="connsiteX1678" fmla="*/ 2094672 w 2765396"/>
                <a:gd name="connsiteY1678" fmla="*/ 870410 h 3152303"/>
                <a:gd name="connsiteX1679" fmla="*/ 2096333 w 2765396"/>
                <a:gd name="connsiteY1679" fmla="*/ 869096 h 3152303"/>
                <a:gd name="connsiteX1680" fmla="*/ 2097648 w 2765396"/>
                <a:gd name="connsiteY1680" fmla="*/ 867643 h 3152303"/>
                <a:gd name="connsiteX1681" fmla="*/ 2097925 w 2765396"/>
                <a:gd name="connsiteY1681" fmla="*/ 867020 h 3152303"/>
                <a:gd name="connsiteX1682" fmla="*/ 2097648 w 2765396"/>
                <a:gd name="connsiteY1682" fmla="*/ 866605 h 3152303"/>
                <a:gd name="connsiteX1683" fmla="*/ 2097441 w 2765396"/>
                <a:gd name="connsiteY1683" fmla="*/ 865844 h 3152303"/>
                <a:gd name="connsiteX1684" fmla="*/ 2097233 w 2765396"/>
                <a:gd name="connsiteY1684" fmla="*/ 865844 h 3152303"/>
                <a:gd name="connsiteX1685" fmla="*/ 2095641 w 2765396"/>
                <a:gd name="connsiteY1685" fmla="*/ 857682 h 3152303"/>
                <a:gd name="connsiteX1686" fmla="*/ 2093773 w 2765396"/>
                <a:gd name="connsiteY1686" fmla="*/ 857198 h 3152303"/>
                <a:gd name="connsiteX1687" fmla="*/ 2092388 w 2765396"/>
                <a:gd name="connsiteY1687" fmla="*/ 857474 h 3152303"/>
                <a:gd name="connsiteX1688" fmla="*/ 2093773 w 2765396"/>
                <a:gd name="connsiteY1688" fmla="*/ 857198 h 3152303"/>
                <a:gd name="connsiteX1689" fmla="*/ 2095641 w 2765396"/>
                <a:gd name="connsiteY1689" fmla="*/ 857682 h 3152303"/>
                <a:gd name="connsiteX1690" fmla="*/ 2096956 w 2765396"/>
                <a:gd name="connsiteY1690" fmla="*/ 858028 h 3152303"/>
                <a:gd name="connsiteX1691" fmla="*/ 2100140 w 2765396"/>
                <a:gd name="connsiteY1691" fmla="*/ 859619 h 3152303"/>
                <a:gd name="connsiteX1692" fmla="*/ 2101663 w 2765396"/>
                <a:gd name="connsiteY1692" fmla="*/ 859757 h 3152303"/>
                <a:gd name="connsiteX1693" fmla="*/ 2103116 w 2765396"/>
                <a:gd name="connsiteY1693" fmla="*/ 859757 h 3152303"/>
                <a:gd name="connsiteX1694" fmla="*/ 2109137 w 2765396"/>
                <a:gd name="connsiteY1694" fmla="*/ 858720 h 3152303"/>
                <a:gd name="connsiteX1695" fmla="*/ 2113290 w 2765396"/>
                <a:gd name="connsiteY1695" fmla="*/ 857682 h 3152303"/>
                <a:gd name="connsiteX1696" fmla="*/ 2116197 w 2765396"/>
                <a:gd name="connsiteY1696" fmla="*/ 855814 h 3152303"/>
                <a:gd name="connsiteX1697" fmla="*/ 2115159 w 2765396"/>
                <a:gd name="connsiteY1697" fmla="*/ 853047 h 3152303"/>
                <a:gd name="connsiteX1698" fmla="*/ 2117581 w 2765396"/>
                <a:gd name="connsiteY1698" fmla="*/ 851180 h 3152303"/>
                <a:gd name="connsiteX1699" fmla="*/ 2118412 w 2765396"/>
                <a:gd name="connsiteY1699" fmla="*/ 850765 h 3152303"/>
                <a:gd name="connsiteX1700" fmla="*/ 2117166 w 2765396"/>
                <a:gd name="connsiteY1700" fmla="*/ 852840 h 3152303"/>
                <a:gd name="connsiteX1701" fmla="*/ 2117650 w 2765396"/>
                <a:gd name="connsiteY1701" fmla="*/ 854500 h 3152303"/>
                <a:gd name="connsiteX1702" fmla="*/ 2119311 w 2765396"/>
                <a:gd name="connsiteY1702" fmla="*/ 855607 h 3152303"/>
                <a:gd name="connsiteX1703" fmla="*/ 2121595 w 2765396"/>
                <a:gd name="connsiteY1703" fmla="*/ 856022 h 3152303"/>
                <a:gd name="connsiteX1704" fmla="*/ 2124641 w 2765396"/>
                <a:gd name="connsiteY1704" fmla="*/ 855261 h 3152303"/>
                <a:gd name="connsiteX1705" fmla="*/ 2127755 w 2765396"/>
                <a:gd name="connsiteY1705" fmla="*/ 853462 h 3152303"/>
                <a:gd name="connsiteX1706" fmla="*/ 2133431 w 2765396"/>
                <a:gd name="connsiteY1706" fmla="*/ 849519 h 3152303"/>
                <a:gd name="connsiteX1707" fmla="*/ 2143535 w 2765396"/>
                <a:gd name="connsiteY1707" fmla="*/ 844608 h 3152303"/>
                <a:gd name="connsiteX1708" fmla="*/ 2147273 w 2765396"/>
                <a:gd name="connsiteY1708" fmla="*/ 841011 h 3152303"/>
                <a:gd name="connsiteX1709" fmla="*/ 2147273 w 2765396"/>
                <a:gd name="connsiteY1709" fmla="*/ 836031 h 3152303"/>
                <a:gd name="connsiteX1710" fmla="*/ 2150180 w 2765396"/>
                <a:gd name="connsiteY1710" fmla="*/ 839074 h 3152303"/>
                <a:gd name="connsiteX1711" fmla="*/ 2151702 w 2765396"/>
                <a:gd name="connsiteY1711" fmla="*/ 839697 h 3152303"/>
                <a:gd name="connsiteX1712" fmla="*/ 2153917 w 2765396"/>
                <a:gd name="connsiteY1712" fmla="*/ 839143 h 3152303"/>
                <a:gd name="connsiteX1713" fmla="*/ 2151010 w 2765396"/>
                <a:gd name="connsiteY1713" fmla="*/ 842602 h 3152303"/>
                <a:gd name="connsiteX1714" fmla="*/ 2144020 w 2765396"/>
                <a:gd name="connsiteY1714" fmla="*/ 848413 h 3152303"/>
                <a:gd name="connsiteX1715" fmla="*/ 2141459 w 2765396"/>
                <a:gd name="connsiteY1715" fmla="*/ 851940 h 3152303"/>
                <a:gd name="connsiteX1716" fmla="*/ 2142982 w 2765396"/>
                <a:gd name="connsiteY1716" fmla="*/ 852701 h 3152303"/>
                <a:gd name="connsiteX1717" fmla="*/ 2144089 w 2765396"/>
                <a:gd name="connsiteY1717" fmla="*/ 852563 h 3152303"/>
                <a:gd name="connsiteX1718" fmla="*/ 2145127 w 2765396"/>
                <a:gd name="connsiteY1718" fmla="*/ 852079 h 3152303"/>
                <a:gd name="connsiteX1719" fmla="*/ 2146304 w 2765396"/>
                <a:gd name="connsiteY1719" fmla="*/ 851664 h 3152303"/>
                <a:gd name="connsiteX1720" fmla="*/ 2163676 w 2765396"/>
                <a:gd name="connsiteY1720" fmla="*/ 851387 h 3152303"/>
                <a:gd name="connsiteX1721" fmla="*/ 2173573 w 2765396"/>
                <a:gd name="connsiteY1721" fmla="*/ 852148 h 3152303"/>
                <a:gd name="connsiteX1722" fmla="*/ 2169074 w 2765396"/>
                <a:gd name="connsiteY1722" fmla="*/ 853462 h 3152303"/>
                <a:gd name="connsiteX1723" fmla="*/ 2162568 w 2765396"/>
                <a:gd name="connsiteY1723" fmla="*/ 854707 h 3152303"/>
                <a:gd name="connsiteX1724" fmla="*/ 2157585 w 2765396"/>
                <a:gd name="connsiteY1724" fmla="*/ 856990 h 3152303"/>
                <a:gd name="connsiteX1725" fmla="*/ 2157585 w 2765396"/>
                <a:gd name="connsiteY1725" fmla="*/ 861556 h 3152303"/>
                <a:gd name="connsiteX1726" fmla="*/ 2156547 w 2765396"/>
                <a:gd name="connsiteY1726" fmla="*/ 860034 h 3152303"/>
                <a:gd name="connsiteX1727" fmla="*/ 2153986 w 2765396"/>
                <a:gd name="connsiteY1727" fmla="*/ 857820 h 3152303"/>
                <a:gd name="connsiteX1728" fmla="*/ 2152948 w 2765396"/>
                <a:gd name="connsiteY1728" fmla="*/ 856713 h 3152303"/>
                <a:gd name="connsiteX1729" fmla="*/ 2152740 w 2765396"/>
                <a:gd name="connsiteY1729" fmla="*/ 855468 h 3152303"/>
                <a:gd name="connsiteX1730" fmla="*/ 2153363 w 2765396"/>
                <a:gd name="connsiteY1730" fmla="*/ 854362 h 3152303"/>
                <a:gd name="connsiteX1731" fmla="*/ 2153363 w 2765396"/>
                <a:gd name="connsiteY1731" fmla="*/ 853531 h 3152303"/>
                <a:gd name="connsiteX1732" fmla="*/ 2151149 w 2765396"/>
                <a:gd name="connsiteY1732" fmla="*/ 852978 h 3152303"/>
                <a:gd name="connsiteX1733" fmla="*/ 2150456 w 2765396"/>
                <a:gd name="connsiteY1733" fmla="*/ 855053 h 3152303"/>
                <a:gd name="connsiteX1734" fmla="*/ 2147273 w 2765396"/>
                <a:gd name="connsiteY1734" fmla="*/ 856921 h 3152303"/>
                <a:gd name="connsiteX1735" fmla="*/ 2140075 w 2765396"/>
                <a:gd name="connsiteY1735" fmla="*/ 859965 h 3152303"/>
                <a:gd name="connsiteX1736" fmla="*/ 2131700 w 2765396"/>
                <a:gd name="connsiteY1736" fmla="*/ 864530 h 3152303"/>
                <a:gd name="connsiteX1737" fmla="*/ 2127686 w 2765396"/>
                <a:gd name="connsiteY1737" fmla="*/ 867297 h 3152303"/>
                <a:gd name="connsiteX1738" fmla="*/ 2124572 w 2765396"/>
                <a:gd name="connsiteY1738" fmla="*/ 870479 h 3152303"/>
                <a:gd name="connsiteX1739" fmla="*/ 2126994 w 2765396"/>
                <a:gd name="connsiteY1739" fmla="*/ 869787 h 3152303"/>
                <a:gd name="connsiteX1740" fmla="*/ 2128170 w 2765396"/>
                <a:gd name="connsiteY1740" fmla="*/ 869372 h 3152303"/>
                <a:gd name="connsiteX1741" fmla="*/ 2129278 w 2765396"/>
                <a:gd name="connsiteY1741" fmla="*/ 868819 h 3152303"/>
                <a:gd name="connsiteX1742" fmla="*/ 2126163 w 2765396"/>
                <a:gd name="connsiteY1742" fmla="*/ 871309 h 3152303"/>
                <a:gd name="connsiteX1743" fmla="*/ 2118758 w 2765396"/>
                <a:gd name="connsiteY1743" fmla="*/ 874284 h 3152303"/>
                <a:gd name="connsiteX1744" fmla="*/ 2115920 w 2765396"/>
                <a:gd name="connsiteY1744" fmla="*/ 877535 h 3152303"/>
                <a:gd name="connsiteX1745" fmla="*/ 2118550 w 2765396"/>
                <a:gd name="connsiteY1745" fmla="*/ 875044 h 3152303"/>
                <a:gd name="connsiteX1746" fmla="*/ 2119934 w 2765396"/>
                <a:gd name="connsiteY1746" fmla="*/ 874214 h 3152303"/>
                <a:gd name="connsiteX1747" fmla="*/ 2121595 w 2765396"/>
                <a:gd name="connsiteY1747" fmla="*/ 874007 h 3152303"/>
                <a:gd name="connsiteX1748" fmla="*/ 2117996 w 2765396"/>
                <a:gd name="connsiteY1748" fmla="*/ 878780 h 3152303"/>
                <a:gd name="connsiteX1749" fmla="*/ 2115228 w 2765396"/>
                <a:gd name="connsiteY1749" fmla="*/ 884729 h 3152303"/>
                <a:gd name="connsiteX1750" fmla="*/ 2114744 w 2765396"/>
                <a:gd name="connsiteY1750" fmla="*/ 890816 h 3152303"/>
                <a:gd name="connsiteX1751" fmla="*/ 2118066 w 2765396"/>
                <a:gd name="connsiteY1751" fmla="*/ 896073 h 3152303"/>
                <a:gd name="connsiteX1752" fmla="*/ 2119934 w 2765396"/>
                <a:gd name="connsiteY1752" fmla="*/ 894275 h 3152303"/>
                <a:gd name="connsiteX1753" fmla="*/ 2121872 w 2765396"/>
                <a:gd name="connsiteY1753" fmla="*/ 896073 h 3152303"/>
                <a:gd name="connsiteX1754" fmla="*/ 2123672 w 2765396"/>
                <a:gd name="connsiteY1754" fmla="*/ 899186 h 3152303"/>
                <a:gd name="connsiteX1755" fmla="*/ 2125056 w 2765396"/>
                <a:gd name="connsiteY1755" fmla="*/ 901261 h 3152303"/>
                <a:gd name="connsiteX1756" fmla="*/ 2126717 w 2765396"/>
                <a:gd name="connsiteY1756" fmla="*/ 901814 h 3152303"/>
                <a:gd name="connsiteX1757" fmla="*/ 2128793 w 2765396"/>
                <a:gd name="connsiteY1757" fmla="*/ 901814 h 3152303"/>
                <a:gd name="connsiteX1758" fmla="*/ 2130870 w 2765396"/>
                <a:gd name="connsiteY1758" fmla="*/ 901538 h 3152303"/>
                <a:gd name="connsiteX1759" fmla="*/ 2132392 w 2765396"/>
                <a:gd name="connsiteY1759" fmla="*/ 901192 h 3152303"/>
                <a:gd name="connsiteX1760" fmla="*/ 2132808 w 2765396"/>
                <a:gd name="connsiteY1760" fmla="*/ 898356 h 3152303"/>
                <a:gd name="connsiteX1761" fmla="*/ 2134538 w 2765396"/>
                <a:gd name="connsiteY1761" fmla="*/ 896972 h 3152303"/>
                <a:gd name="connsiteX1762" fmla="*/ 2139383 w 2765396"/>
                <a:gd name="connsiteY1762" fmla="*/ 895243 h 3152303"/>
                <a:gd name="connsiteX1763" fmla="*/ 2141874 w 2765396"/>
                <a:gd name="connsiteY1763" fmla="*/ 893237 h 3152303"/>
                <a:gd name="connsiteX1764" fmla="*/ 2148103 w 2765396"/>
                <a:gd name="connsiteY1764" fmla="*/ 885697 h 3152303"/>
                <a:gd name="connsiteX1765" fmla="*/ 2151356 w 2765396"/>
                <a:gd name="connsiteY1765" fmla="*/ 882515 h 3152303"/>
                <a:gd name="connsiteX1766" fmla="*/ 2152394 w 2765396"/>
                <a:gd name="connsiteY1766" fmla="*/ 881132 h 3152303"/>
                <a:gd name="connsiteX1767" fmla="*/ 2152671 w 2765396"/>
                <a:gd name="connsiteY1767" fmla="*/ 881132 h 3152303"/>
                <a:gd name="connsiteX1768" fmla="*/ 2153086 w 2765396"/>
                <a:gd name="connsiteY1768" fmla="*/ 881408 h 3152303"/>
                <a:gd name="connsiteX1769" fmla="*/ 2153502 w 2765396"/>
                <a:gd name="connsiteY1769" fmla="*/ 881408 h 3152303"/>
                <a:gd name="connsiteX1770" fmla="*/ 2153917 w 2765396"/>
                <a:gd name="connsiteY1770" fmla="*/ 880855 h 3152303"/>
                <a:gd name="connsiteX1771" fmla="*/ 2153917 w 2765396"/>
                <a:gd name="connsiteY1771" fmla="*/ 880302 h 3152303"/>
                <a:gd name="connsiteX1772" fmla="*/ 2153917 w 2765396"/>
                <a:gd name="connsiteY1772" fmla="*/ 879195 h 3152303"/>
                <a:gd name="connsiteX1773" fmla="*/ 2153917 w 2765396"/>
                <a:gd name="connsiteY1773" fmla="*/ 878711 h 3152303"/>
                <a:gd name="connsiteX1774" fmla="*/ 2153917 w 2765396"/>
                <a:gd name="connsiteY1774" fmla="*/ 877880 h 3152303"/>
                <a:gd name="connsiteX1775" fmla="*/ 2153640 w 2765396"/>
                <a:gd name="connsiteY1775" fmla="*/ 876843 h 3152303"/>
                <a:gd name="connsiteX1776" fmla="*/ 2153640 w 2765396"/>
                <a:gd name="connsiteY1776" fmla="*/ 875667 h 3152303"/>
                <a:gd name="connsiteX1777" fmla="*/ 2154263 w 2765396"/>
                <a:gd name="connsiteY1777" fmla="*/ 874491 h 3152303"/>
                <a:gd name="connsiteX1778" fmla="*/ 2155578 w 2765396"/>
                <a:gd name="connsiteY1778" fmla="*/ 873730 h 3152303"/>
                <a:gd name="connsiteX1779" fmla="*/ 2156755 w 2765396"/>
                <a:gd name="connsiteY1779" fmla="*/ 873869 h 3152303"/>
                <a:gd name="connsiteX1780" fmla="*/ 2157585 w 2765396"/>
                <a:gd name="connsiteY1780" fmla="*/ 874699 h 3152303"/>
                <a:gd name="connsiteX1781" fmla="*/ 2158070 w 2765396"/>
                <a:gd name="connsiteY1781" fmla="*/ 876151 h 3152303"/>
                <a:gd name="connsiteX1782" fmla="*/ 2159246 w 2765396"/>
                <a:gd name="connsiteY1782" fmla="*/ 874076 h 3152303"/>
                <a:gd name="connsiteX1783" fmla="*/ 2160215 w 2765396"/>
                <a:gd name="connsiteY1783" fmla="*/ 871932 h 3152303"/>
                <a:gd name="connsiteX1784" fmla="*/ 2162984 w 2765396"/>
                <a:gd name="connsiteY1784" fmla="*/ 874906 h 3152303"/>
                <a:gd name="connsiteX1785" fmla="*/ 2164714 w 2765396"/>
                <a:gd name="connsiteY1785" fmla="*/ 876013 h 3152303"/>
                <a:gd name="connsiteX1786" fmla="*/ 2166721 w 2765396"/>
                <a:gd name="connsiteY1786" fmla="*/ 876359 h 3152303"/>
                <a:gd name="connsiteX1787" fmla="*/ 2168590 w 2765396"/>
                <a:gd name="connsiteY1787" fmla="*/ 875736 h 3152303"/>
                <a:gd name="connsiteX1788" fmla="*/ 2169559 w 2765396"/>
                <a:gd name="connsiteY1788" fmla="*/ 874560 h 3152303"/>
                <a:gd name="connsiteX1789" fmla="*/ 2169559 w 2765396"/>
                <a:gd name="connsiteY1789" fmla="*/ 872969 h 3152303"/>
                <a:gd name="connsiteX1790" fmla="*/ 2168451 w 2765396"/>
                <a:gd name="connsiteY1790" fmla="*/ 870963 h 3152303"/>
                <a:gd name="connsiteX1791" fmla="*/ 2171635 w 2765396"/>
                <a:gd name="connsiteY1791" fmla="*/ 872070 h 3152303"/>
                <a:gd name="connsiteX1792" fmla="*/ 2175303 w 2765396"/>
                <a:gd name="connsiteY1792" fmla="*/ 871655 h 3152303"/>
                <a:gd name="connsiteX1793" fmla="*/ 2191983 w 2765396"/>
                <a:gd name="connsiteY1793" fmla="*/ 866121 h 3152303"/>
                <a:gd name="connsiteX1794" fmla="*/ 2217245 w 2765396"/>
                <a:gd name="connsiteY1794" fmla="*/ 855676 h 3152303"/>
                <a:gd name="connsiteX1795" fmla="*/ 2220290 w 2765396"/>
                <a:gd name="connsiteY1795" fmla="*/ 855537 h 3152303"/>
                <a:gd name="connsiteX1796" fmla="*/ 2221536 w 2765396"/>
                <a:gd name="connsiteY1796" fmla="*/ 855122 h 3152303"/>
                <a:gd name="connsiteX1797" fmla="*/ 2221536 w 2765396"/>
                <a:gd name="connsiteY1797" fmla="*/ 853739 h 3152303"/>
                <a:gd name="connsiteX1798" fmla="*/ 2220013 w 2765396"/>
                <a:gd name="connsiteY1798" fmla="*/ 852563 h 3152303"/>
                <a:gd name="connsiteX1799" fmla="*/ 2217660 w 2765396"/>
                <a:gd name="connsiteY1799" fmla="*/ 852148 h 3152303"/>
                <a:gd name="connsiteX1800" fmla="*/ 2213023 w 2765396"/>
                <a:gd name="connsiteY1800" fmla="*/ 852148 h 3152303"/>
                <a:gd name="connsiteX1801" fmla="*/ 2215238 w 2765396"/>
                <a:gd name="connsiteY1801" fmla="*/ 850488 h 3152303"/>
                <a:gd name="connsiteX1802" fmla="*/ 2216484 w 2765396"/>
                <a:gd name="connsiteY1802" fmla="*/ 848413 h 3152303"/>
                <a:gd name="connsiteX1803" fmla="*/ 2216069 w 2765396"/>
                <a:gd name="connsiteY1803" fmla="*/ 846199 h 3152303"/>
                <a:gd name="connsiteX1804" fmla="*/ 2213369 w 2765396"/>
                <a:gd name="connsiteY1804" fmla="*/ 844124 h 3152303"/>
                <a:gd name="connsiteX1805" fmla="*/ 2211916 w 2765396"/>
                <a:gd name="connsiteY1805" fmla="*/ 843778 h 3152303"/>
                <a:gd name="connsiteX1806" fmla="*/ 2209286 w 2765396"/>
                <a:gd name="connsiteY1806" fmla="*/ 844401 h 3152303"/>
                <a:gd name="connsiteX1807" fmla="*/ 2207694 w 2765396"/>
                <a:gd name="connsiteY1807" fmla="*/ 844401 h 3152303"/>
                <a:gd name="connsiteX1808" fmla="*/ 2206033 w 2765396"/>
                <a:gd name="connsiteY1808" fmla="*/ 843640 h 3152303"/>
                <a:gd name="connsiteX1809" fmla="*/ 2205202 w 2765396"/>
                <a:gd name="connsiteY1809" fmla="*/ 842533 h 3152303"/>
                <a:gd name="connsiteX1810" fmla="*/ 2204649 w 2765396"/>
                <a:gd name="connsiteY1810" fmla="*/ 841288 h 3152303"/>
                <a:gd name="connsiteX1811" fmla="*/ 2202988 w 2765396"/>
                <a:gd name="connsiteY1811" fmla="*/ 839351 h 3152303"/>
                <a:gd name="connsiteX1812" fmla="*/ 2202988 w 2765396"/>
                <a:gd name="connsiteY1812" fmla="*/ 838867 h 3152303"/>
                <a:gd name="connsiteX1813" fmla="*/ 2201880 w 2765396"/>
                <a:gd name="connsiteY1813" fmla="*/ 838867 h 3152303"/>
                <a:gd name="connsiteX1814" fmla="*/ 2200773 w 2765396"/>
                <a:gd name="connsiteY1814" fmla="*/ 839282 h 3152303"/>
                <a:gd name="connsiteX1815" fmla="*/ 2196689 w 2765396"/>
                <a:gd name="connsiteY1815" fmla="*/ 842325 h 3152303"/>
                <a:gd name="connsiteX1816" fmla="*/ 2193229 w 2765396"/>
                <a:gd name="connsiteY1816" fmla="*/ 844401 h 3152303"/>
                <a:gd name="connsiteX1817" fmla="*/ 2192191 w 2765396"/>
                <a:gd name="connsiteY1817" fmla="*/ 844816 h 3152303"/>
                <a:gd name="connsiteX1818" fmla="*/ 2190876 w 2765396"/>
                <a:gd name="connsiteY1818" fmla="*/ 844816 h 3152303"/>
                <a:gd name="connsiteX1819" fmla="*/ 2187969 w 2765396"/>
                <a:gd name="connsiteY1819" fmla="*/ 844124 h 3152303"/>
                <a:gd name="connsiteX1820" fmla="*/ 2186308 w 2765396"/>
                <a:gd name="connsiteY1820" fmla="*/ 844331 h 3152303"/>
                <a:gd name="connsiteX1821" fmla="*/ 2186723 w 2765396"/>
                <a:gd name="connsiteY1821" fmla="*/ 843709 h 3152303"/>
                <a:gd name="connsiteX1822" fmla="*/ 2187069 w 2765396"/>
                <a:gd name="connsiteY1822" fmla="*/ 842394 h 3152303"/>
                <a:gd name="connsiteX1823" fmla="*/ 2187346 w 2765396"/>
                <a:gd name="connsiteY1823" fmla="*/ 841772 h 3152303"/>
                <a:gd name="connsiteX1824" fmla="*/ 2183124 w 2765396"/>
                <a:gd name="connsiteY1824" fmla="*/ 840942 h 3152303"/>
                <a:gd name="connsiteX1825" fmla="*/ 2175995 w 2765396"/>
                <a:gd name="connsiteY1825" fmla="*/ 840527 h 3152303"/>
                <a:gd name="connsiteX1826" fmla="*/ 2175165 w 2765396"/>
                <a:gd name="connsiteY1826" fmla="*/ 840319 h 3152303"/>
                <a:gd name="connsiteX1827" fmla="*/ 2173711 w 2765396"/>
                <a:gd name="connsiteY1827" fmla="*/ 839766 h 3152303"/>
                <a:gd name="connsiteX1828" fmla="*/ 2172742 w 2765396"/>
                <a:gd name="connsiteY1828" fmla="*/ 839351 h 3152303"/>
                <a:gd name="connsiteX1829" fmla="*/ 2170874 w 2765396"/>
                <a:gd name="connsiteY1829" fmla="*/ 838382 h 3152303"/>
                <a:gd name="connsiteX1830" fmla="*/ 2169905 w 2765396"/>
                <a:gd name="connsiteY1830" fmla="*/ 837967 h 3152303"/>
                <a:gd name="connsiteX1831" fmla="*/ 2169074 w 2765396"/>
                <a:gd name="connsiteY1831" fmla="*/ 837967 h 3152303"/>
                <a:gd name="connsiteX1832" fmla="*/ 2167344 w 2765396"/>
                <a:gd name="connsiteY1832" fmla="*/ 838521 h 3152303"/>
                <a:gd name="connsiteX1833" fmla="*/ 2166583 w 2765396"/>
                <a:gd name="connsiteY1833" fmla="*/ 838521 h 3152303"/>
                <a:gd name="connsiteX1834" fmla="*/ 2164714 w 2765396"/>
                <a:gd name="connsiteY1834" fmla="*/ 837552 h 3152303"/>
                <a:gd name="connsiteX1835" fmla="*/ 2161115 w 2765396"/>
                <a:gd name="connsiteY1835" fmla="*/ 834993 h 3152303"/>
                <a:gd name="connsiteX1836" fmla="*/ 2159177 w 2765396"/>
                <a:gd name="connsiteY1836" fmla="*/ 834025 h 3152303"/>
                <a:gd name="connsiteX1837" fmla="*/ 2163883 w 2765396"/>
                <a:gd name="connsiteY1837" fmla="*/ 831742 h 3152303"/>
                <a:gd name="connsiteX1838" fmla="*/ 2161669 w 2765396"/>
                <a:gd name="connsiteY1838" fmla="*/ 830013 h 3152303"/>
                <a:gd name="connsiteX1839" fmla="*/ 2158623 w 2765396"/>
                <a:gd name="connsiteY1839" fmla="*/ 829321 h 3152303"/>
                <a:gd name="connsiteX1840" fmla="*/ 2155440 w 2765396"/>
                <a:gd name="connsiteY1840" fmla="*/ 828975 h 3152303"/>
                <a:gd name="connsiteX1841" fmla="*/ 2152533 w 2765396"/>
                <a:gd name="connsiteY1841" fmla="*/ 828421 h 3152303"/>
                <a:gd name="connsiteX1842" fmla="*/ 2149487 w 2765396"/>
                <a:gd name="connsiteY1842" fmla="*/ 827038 h 3152303"/>
                <a:gd name="connsiteX1843" fmla="*/ 2147965 w 2765396"/>
                <a:gd name="connsiteY1843" fmla="*/ 825309 h 3152303"/>
                <a:gd name="connsiteX1844" fmla="*/ 2145750 w 2765396"/>
                <a:gd name="connsiteY1844" fmla="*/ 819429 h 3152303"/>
                <a:gd name="connsiteX1845" fmla="*/ 2144920 w 2765396"/>
                <a:gd name="connsiteY1845" fmla="*/ 817699 h 3152303"/>
                <a:gd name="connsiteX1846" fmla="*/ 2143189 w 2765396"/>
                <a:gd name="connsiteY1846" fmla="*/ 815002 h 3152303"/>
                <a:gd name="connsiteX1847" fmla="*/ 2142428 w 2765396"/>
                <a:gd name="connsiteY1847" fmla="*/ 813272 h 3152303"/>
                <a:gd name="connsiteX1848" fmla="*/ 2142151 w 2765396"/>
                <a:gd name="connsiteY1848" fmla="*/ 811751 h 3152303"/>
                <a:gd name="connsiteX1849" fmla="*/ 2142636 w 2765396"/>
                <a:gd name="connsiteY1849" fmla="*/ 809191 h 3152303"/>
                <a:gd name="connsiteX1850" fmla="*/ 2142636 w 2765396"/>
                <a:gd name="connsiteY1850" fmla="*/ 807946 h 3152303"/>
                <a:gd name="connsiteX1851" fmla="*/ 2142220 w 2765396"/>
                <a:gd name="connsiteY1851" fmla="*/ 806424 h 3152303"/>
                <a:gd name="connsiteX1852" fmla="*/ 2141874 w 2765396"/>
                <a:gd name="connsiteY1852" fmla="*/ 805663 h 3152303"/>
                <a:gd name="connsiteX1853" fmla="*/ 2140905 w 2765396"/>
                <a:gd name="connsiteY1853" fmla="*/ 805318 h 3152303"/>
                <a:gd name="connsiteX1854" fmla="*/ 2138760 w 2765396"/>
                <a:gd name="connsiteY1854" fmla="*/ 805110 h 3152303"/>
                <a:gd name="connsiteX1855" fmla="*/ 2137099 w 2765396"/>
                <a:gd name="connsiteY1855" fmla="*/ 805318 h 3152303"/>
                <a:gd name="connsiteX1856" fmla="*/ 2135853 w 2765396"/>
                <a:gd name="connsiteY1856" fmla="*/ 805802 h 3152303"/>
                <a:gd name="connsiteX1857" fmla="*/ 2134607 w 2765396"/>
                <a:gd name="connsiteY1857" fmla="*/ 805802 h 3152303"/>
                <a:gd name="connsiteX1858" fmla="*/ 2133084 w 2765396"/>
                <a:gd name="connsiteY1858" fmla="*/ 804764 h 3152303"/>
                <a:gd name="connsiteX1859" fmla="*/ 2137791 w 2765396"/>
                <a:gd name="connsiteY1859" fmla="*/ 801305 h 3152303"/>
                <a:gd name="connsiteX1860" fmla="*/ 2140005 w 2765396"/>
                <a:gd name="connsiteY1860" fmla="*/ 799230 h 3152303"/>
                <a:gd name="connsiteX1861" fmla="*/ 2141597 w 2765396"/>
                <a:gd name="connsiteY1861" fmla="*/ 797017 h 3152303"/>
                <a:gd name="connsiteX1862" fmla="*/ 2142566 w 2765396"/>
                <a:gd name="connsiteY1862" fmla="*/ 794457 h 3152303"/>
                <a:gd name="connsiteX1863" fmla="*/ 2143258 w 2765396"/>
                <a:gd name="connsiteY1863" fmla="*/ 792036 h 3152303"/>
                <a:gd name="connsiteX1864" fmla="*/ 2144158 w 2765396"/>
                <a:gd name="connsiteY1864" fmla="*/ 789684 h 3152303"/>
                <a:gd name="connsiteX1865" fmla="*/ 2145819 w 2765396"/>
                <a:gd name="connsiteY1865" fmla="*/ 787332 h 3152303"/>
                <a:gd name="connsiteX1866" fmla="*/ 2144227 w 2765396"/>
                <a:gd name="connsiteY1866" fmla="*/ 786226 h 3152303"/>
                <a:gd name="connsiteX1867" fmla="*/ 2142497 w 2765396"/>
                <a:gd name="connsiteY1867" fmla="*/ 785465 h 3152303"/>
                <a:gd name="connsiteX1868" fmla="*/ 2140628 w 2765396"/>
                <a:gd name="connsiteY1868" fmla="*/ 785188 h 3152303"/>
                <a:gd name="connsiteX1869" fmla="*/ 2138690 w 2765396"/>
                <a:gd name="connsiteY1869" fmla="*/ 785396 h 3152303"/>
                <a:gd name="connsiteX1870" fmla="*/ 2139660 w 2765396"/>
                <a:gd name="connsiteY1870" fmla="*/ 783874 h 3152303"/>
                <a:gd name="connsiteX1871" fmla="*/ 2137099 w 2765396"/>
                <a:gd name="connsiteY1871" fmla="*/ 784704 h 3152303"/>
                <a:gd name="connsiteX1872" fmla="*/ 2130454 w 2765396"/>
                <a:gd name="connsiteY1872" fmla="*/ 787817 h 3152303"/>
                <a:gd name="connsiteX1873" fmla="*/ 2127409 w 2765396"/>
                <a:gd name="connsiteY1873" fmla="*/ 788439 h 3152303"/>
                <a:gd name="connsiteX1874" fmla="*/ 2126094 w 2765396"/>
                <a:gd name="connsiteY1874" fmla="*/ 787471 h 3152303"/>
                <a:gd name="connsiteX1875" fmla="*/ 2125194 w 2765396"/>
                <a:gd name="connsiteY1875" fmla="*/ 785534 h 3152303"/>
                <a:gd name="connsiteX1876" fmla="*/ 2123533 w 2765396"/>
                <a:gd name="connsiteY1876" fmla="*/ 783113 h 3152303"/>
                <a:gd name="connsiteX1877" fmla="*/ 2121388 w 2765396"/>
                <a:gd name="connsiteY1877" fmla="*/ 781660 h 3152303"/>
                <a:gd name="connsiteX1878" fmla="*/ 2118550 w 2765396"/>
                <a:gd name="connsiteY1878" fmla="*/ 780484 h 3152303"/>
                <a:gd name="connsiteX1879" fmla="*/ 2113013 w 2765396"/>
                <a:gd name="connsiteY1879" fmla="*/ 778824 h 3152303"/>
                <a:gd name="connsiteX1880" fmla="*/ 2110729 w 2765396"/>
                <a:gd name="connsiteY1880" fmla="*/ 778478 h 3152303"/>
                <a:gd name="connsiteX1881" fmla="*/ 2106646 w 2765396"/>
                <a:gd name="connsiteY1881" fmla="*/ 778963 h 3152303"/>
                <a:gd name="connsiteX1882" fmla="*/ 2104362 w 2765396"/>
                <a:gd name="connsiteY1882" fmla="*/ 778824 h 3152303"/>
                <a:gd name="connsiteX1883" fmla="*/ 2106577 w 2765396"/>
                <a:gd name="connsiteY1883" fmla="*/ 777717 h 3152303"/>
                <a:gd name="connsiteX1884" fmla="*/ 2108307 w 2765396"/>
                <a:gd name="connsiteY1884" fmla="*/ 777095 h 3152303"/>
                <a:gd name="connsiteX1885" fmla="*/ 2110037 w 2765396"/>
                <a:gd name="connsiteY1885" fmla="*/ 776818 h 3152303"/>
                <a:gd name="connsiteX1886" fmla="*/ 2115505 w 2765396"/>
                <a:gd name="connsiteY1886" fmla="*/ 776541 h 3152303"/>
                <a:gd name="connsiteX1887" fmla="*/ 2116335 w 2765396"/>
                <a:gd name="connsiteY1887" fmla="*/ 776403 h 3152303"/>
                <a:gd name="connsiteX1888" fmla="*/ 2117027 w 2765396"/>
                <a:gd name="connsiteY1888" fmla="*/ 776057 h 3152303"/>
                <a:gd name="connsiteX1889" fmla="*/ 2118827 w 2765396"/>
                <a:gd name="connsiteY1889" fmla="*/ 774881 h 3152303"/>
                <a:gd name="connsiteX1890" fmla="*/ 2119519 w 2765396"/>
                <a:gd name="connsiteY1890" fmla="*/ 774605 h 3152303"/>
                <a:gd name="connsiteX1891" fmla="*/ 2123948 w 2765396"/>
                <a:gd name="connsiteY1891" fmla="*/ 775435 h 3152303"/>
                <a:gd name="connsiteX1892" fmla="*/ 2128032 w 2765396"/>
                <a:gd name="connsiteY1892" fmla="*/ 777233 h 3152303"/>
                <a:gd name="connsiteX1893" fmla="*/ 2132323 w 2765396"/>
                <a:gd name="connsiteY1893" fmla="*/ 778340 h 3152303"/>
                <a:gd name="connsiteX1894" fmla="*/ 2137375 w 2765396"/>
                <a:gd name="connsiteY1894" fmla="*/ 777164 h 3152303"/>
                <a:gd name="connsiteX1895" fmla="*/ 2140836 w 2765396"/>
                <a:gd name="connsiteY1895" fmla="*/ 775089 h 3152303"/>
                <a:gd name="connsiteX1896" fmla="*/ 2150180 w 2765396"/>
                <a:gd name="connsiteY1896" fmla="*/ 768171 h 3152303"/>
                <a:gd name="connsiteX1897" fmla="*/ 2153640 w 2765396"/>
                <a:gd name="connsiteY1897" fmla="*/ 765128 h 3152303"/>
                <a:gd name="connsiteX1898" fmla="*/ 2155024 w 2765396"/>
                <a:gd name="connsiteY1898" fmla="*/ 761600 h 3152303"/>
                <a:gd name="connsiteX1899" fmla="*/ 2153848 w 2765396"/>
                <a:gd name="connsiteY1899" fmla="*/ 758072 h 3152303"/>
                <a:gd name="connsiteX1900" fmla="*/ 2149626 w 2765396"/>
                <a:gd name="connsiteY1900" fmla="*/ 755098 h 3152303"/>
                <a:gd name="connsiteX1901" fmla="*/ 2151218 w 2765396"/>
                <a:gd name="connsiteY1901" fmla="*/ 755098 h 3152303"/>
                <a:gd name="connsiteX1902" fmla="*/ 2152810 w 2765396"/>
                <a:gd name="connsiteY1902" fmla="*/ 755305 h 3152303"/>
                <a:gd name="connsiteX1903" fmla="*/ 2154402 w 2765396"/>
                <a:gd name="connsiteY1903" fmla="*/ 755651 h 3152303"/>
                <a:gd name="connsiteX1904" fmla="*/ 2155924 w 2765396"/>
                <a:gd name="connsiteY1904" fmla="*/ 756204 h 3152303"/>
                <a:gd name="connsiteX1905" fmla="*/ 2153502 w 2765396"/>
                <a:gd name="connsiteY1905" fmla="*/ 750601 h 3152303"/>
                <a:gd name="connsiteX1906" fmla="*/ 2147342 w 2765396"/>
                <a:gd name="connsiteY1906" fmla="*/ 746728 h 3152303"/>
                <a:gd name="connsiteX1907" fmla="*/ 2139936 w 2765396"/>
                <a:gd name="connsiteY1907" fmla="*/ 744376 h 3152303"/>
                <a:gd name="connsiteX1908" fmla="*/ 2133777 w 2765396"/>
                <a:gd name="connsiteY1908" fmla="*/ 743200 h 3152303"/>
                <a:gd name="connsiteX1909" fmla="*/ 2127271 w 2765396"/>
                <a:gd name="connsiteY1909" fmla="*/ 742785 h 3152303"/>
                <a:gd name="connsiteX1910" fmla="*/ 2120419 w 2765396"/>
                <a:gd name="connsiteY1910" fmla="*/ 743338 h 3152303"/>
                <a:gd name="connsiteX1911" fmla="*/ 2113636 w 2765396"/>
                <a:gd name="connsiteY1911" fmla="*/ 744583 h 3152303"/>
                <a:gd name="connsiteX1912" fmla="*/ 2107338 w 2765396"/>
                <a:gd name="connsiteY1912" fmla="*/ 746451 h 3152303"/>
                <a:gd name="connsiteX1913" fmla="*/ 2082768 w 2765396"/>
                <a:gd name="connsiteY1913" fmla="*/ 756619 h 3152303"/>
                <a:gd name="connsiteX1914" fmla="*/ 2059721 w 2765396"/>
                <a:gd name="connsiteY1914" fmla="*/ 769417 h 3152303"/>
                <a:gd name="connsiteX1915" fmla="*/ 2054668 w 2765396"/>
                <a:gd name="connsiteY1915" fmla="*/ 773290 h 3152303"/>
                <a:gd name="connsiteX1916" fmla="*/ 2050100 w 2765396"/>
                <a:gd name="connsiteY1916" fmla="*/ 777717 h 3152303"/>
                <a:gd name="connsiteX1917" fmla="*/ 2029545 w 2765396"/>
                <a:gd name="connsiteY1917" fmla="*/ 802551 h 3152303"/>
                <a:gd name="connsiteX1918" fmla="*/ 2024838 w 2765396"/>
                <a:gd name="connsiteY1918" fmla="*/ 806701 h 3152303"/>
                <a:gd name="connsiteX1919" fmla="*/ 2019578 w 2765396"/>
                <a:gd name="connsiteY1919" fmla="*/ 809952 h 3152303"/>
                <a:gd name="connsiteX1920" fmla="*/ 2013349 w 2765396"/>
                <a:gd name="connsiteY1920" fmla="*/ 812927 h 3152303"/>
                <a:gd name="connsiteX1921" fmla="*/ 1994662 w 2765396"/>
                <a:gd name="connsiteY1921" fmla="*/ 819360 h 3152303"/>
                <a:gd name="connsiteX1922" fmla="*/ 1989541 w 2765396"/>
                <a:gd name="connsiteY1922" fmla="*/ 822334 h 3152303"/>
                <a:gd name="connsiteX1923" fmla="*/ 1979228 w 2765396"/>
                <a:gd name="connsiteY1923" fmla="*/ 829667 h 3152303"/>
                <a:gd name="connsiteX1924" fmla="*/ 1973276 w 2765396"/>
                <a:gd name="connsiteY1924" fmla="*/ 833125 h 3152303"/>
                <a:gd name="connsiteX1925" fmla="*/ 1970854 w 2765396"/>
                <a:gd name="connsiteY1925" fmla="*/ 835062 h 3152303"/>
                <a:gd name="connsiteX1926" fmla="*/ 1968362 w 2765396"/>
                <a:gd name="connsiteY1926" fmla="*/ 837967 h 3152303"/>
                <a:gd name="connsiteX1927" fmla="*/ 1966839 w 2765396"/>
                <a:gd name="connsiteY1927" fmla="*/ 840596 h 3152303"/>
                <a:gd name="connsiteX1928" fmla="*/ 1964140 w 2765396"/>
                <a:gd name="connsiteY1928" fmla="*/ 846545 h 3152303"/>
                <a:gd name="connsiteX1929" fmla="*/ 1962687 w 2765396"/>
                <a:gd name="connsiteY1929" fmla="*/ 848897 h 3152303"/>
                <a:gd name="connsiteX1930" fmla="*/ 1960611 w 2765396"/>
                <a:gd name="connsiteY1930" fmla="*/ 850626 h 3152303"/>
                <a:gd name="connsiteX1931" fmla="*/ 1941231 w 2765396"/>
                <a:gd name="connsiteY1931" fmla="*/ 861141 h 3152303"/>
                <a:gd name="connsiteX1932" fmla="*/ 1937840 w 2765396"/>
                <a:gd name="connsiteY1932" fmla="*/ 862316 h 3152303"/>
                <a:gd name="connsiteX1933" fmla="*/ 2000061 w 2765396"/>
                <a:gd name="connsiteY1933" fmla="*/ 862316 h 3152303"/>
                <a:gd name="connsiteX1934" fmla="*/ 1937840 w 2765396"/>
                <a:gd name="connsiteY1934" fmla="*/ 862316 h 3152303"/>
                <a:gd name="connsiteX1935" fmla="*/ 1932303 w 2765396"/>
                <a:gd name="connsiteY1935" fmla="*/ 863285 h 3152303"/>
                <a:gd name="connsiteX1936" fmla="*/ 1937840 w 2765396"/>
                <a:gd name="connsiteY1936" fmla="*/ 862316 h 3152303"/>
                <a:gd name="connsiteX1937" fmla="*/ 1947599 w 2765396"/>
                <a:gd name="connsiteY1937" fmla="*/ 855883 h 3152303"/>
                <a:gd name="connsiteX1938" fmla="*/ 1950506 w 2765396"/>
                <a:gd name="connsiteY1938" fmla="*/ 853601 h 3152303"/>
                <a:gd name="connsiteX1939" fmla="*/ 1951752 w 2765396"/>
                <a:gd name="connsiteY1939" fmla="*/ 852909 h 3152303"/>
                <a:gd name="connsiteX1940" fmla="*/ 1952790 w 2765396"/>
                <a:gd name="connsiteY1940" fmla="*/ 852494 h 3152303"/>
                <a:gd name="connsiteX1941" fmla="*/ 1953067 w 2765396"/>
                <a:gd name="connsiteY1941" fmla="*/ 851871 h 3152303"/>
                <a:gd name="connsiteX1942" fmla="*/ 1952028 w 2765396"/>
                <a:gd name="connsiteY1942" fmla="*/ 850349 h 3152303"/>
                <a:gd name="connsiteX1943" fmla="*/ 1950852 w 2765396"/>
                <a:gd name="connsiteY1943" fmla="*/ 849658 h 3152303"/>
                <a:gd name="connsiteX1944" fmla="*/ 1947460 w 2765396"/>
                <a:gd name="connsiteY1944" fmla="*/ 848551 h 3152303"/>
                <a:gd name="connsiteX1945" fmla="*/ 1946007 w 2765396"/>
                <a:gd name="connsiteY1945" fmla="*/ 847859 h 3152303"/>
                <a:gd name="connsiteX1946" fmla="*/ 1950436 w 2765396"/>
                <a:gd name="connsiteY1946" fmla="*/ 847997 h 3152303"/>
                <a:gd name="connsiteX1947" fmla="*/ 1952997 w 2765396"/>
                <a:gd name="connsiteY1947" fmla="*/ 846891 h 3152303"/>
                <a:gd name="connsiteX1948" fmla="*/ 1955212 w 2765396"/>
                <a:gd name="connsiteY1948" fmla="*/ 845092 h 3152303"/>
                <a:gd name="connsiteX1949" fmla="*/ 1958534 w 2765396"/>
                <a:gd name="connsiteY1949" fmla="*/ 842879 h 3152303"/>
                <a:gd name="connsiteX1950" fmla="*/ 1960472 w 2765396"/>
                <a:gd name="connsiteY1950" fmla="*/ 842118 h 3152303"/>
                <a:gd name="connsiteX1951" fmla="*/ 1962064 w 2765396"/>
                <a:gd name="connsiteY1951" fmla="*/ 841703 h 3152303"/>
                <a:gd name="connsiteX1952" fmla="*/ 1963587 w 2765396"/>
                <a:gd name="connsiteY1952" fmla="*/ 841149 h 3152303"/>
                <a:gd name="connsiteX1953" fmla="*/ 1965317 w 2765396"/>
                <a:gd name="connsiteY1953" fmla="*/ 839904 h 3152303"/>
                <a:gd name="connsiteX1954" fmla="*/ 1966563 w 2765396"/>
                <a:gd name="connsiteY1954" fmla="*/ 838590 h 3152303"/>
                <a:gd name="connsiteX1955" fmla="*/ 1969539 w 2765396"/>
                <a:gd name="connsiteY1955" fmla="*/ 834301 h 3152303"/>
                <a:gd name="connsiteX1956" fmla="*/ 1974522 w 2765396"/>
                <a:gd name="connsiteY1956" fmla="*/ 829667 h 3152303"/>
                <a:gd name="connsiteX1957" fmla="*/ 1980612 w 2765396"/>
                <a:gd name="connsiteY1957" fmla="*/ 825516 h 3152303"/>
                <a:gd name="connsiteX1958" fmla="*/ 1993416 w 2765396"/>
                <a:gd name="connsiteY1958" fmla="*/ 818599 h 3152303"/>
                <a:gd name="connsiteX1959" fmla="*/ 1996808 w 2765396"/>
                <a:gd name="connsiteY1959" fmla="*/ 817284 h 3152303"/>
                <a:gd name="connsiteX1960" fmla="*/ 2004144 w 2765396"/>
                <a:gd name="connsiteY1960" fmla="*/ 815486 h 3152303"/>
                <a:gd name="connsiteX1961" fmla="*/ 2007674 w 2765396"/>
                <a:gd name="connsiteY1961" fmla="*/ 813964 h 3152303"/>
                <a:gd name="connsiteX1962" fmla="*/ 2010581 w 2765396"/>
                <a:gd name="connsiteY1962" fmla="*/ 812096 h 3152303"/>
                <a:gd name="connsiteX1963" fmla="*/ 2019371 w 2765396"/>
                <a:gd name="connsiteY1963" fmla="*/ 804903 h 3152303"/>
                <a:gd name="connsiteX1964" fmla="*/ 2022001 w 2765396"/>
                <a:gd name="connsiteY1964" fmla="*/ 802343 h 3152303"/>
                <a:gd name="connsiteX1965" fmla="*/ 2026776 w 2765396"/>
                <a:gd name="connsiteY1965" fmla="*/ 796463 h 3152303"/>
                <a:gd name="connsiteX1966" fmla="*/ 2034666 w 2765396"/>
                <a:gd name="connsiteY1966" fmla="*/ 788162 h 3152303"/>
                <a:gd name="connsiteX1967" fmla="*/ 2036881 w 2765396"/>
                <a:gd name="connsiteY1967" fmla="*/ 785050 h 3152303"/>
                <a:gd name="connsiteX1968" fmla="*/ 2038611 w 2765396"/>
                <a:gd name="connsiteY1968" fmla="*/ 781591 h 3152303"/>
                <a:gd name="connsiteX1969" fmla="*/ 2039373 w 2765396"/>
                <a:gd name="connsiteY1969" fmla="*/ 777510 h 3152303"/>
                <a:gd name="connsiteX1970" fmla="*/ 2037988 w 2765396"/>
                <a:gd name="connsiteY1970" fmla="*/ 775158 h 3152303"/>
                <a:gd name="connsiteX1971" fmla="*/ 2034943 w 2765396"/>
                <a:gd name="connsiteY1971" fmla="*/ 773636 h 3152303"/>
                <a:gd name="connsiteX1972" fmla="*/ 2018333 w 2765396"/>
                <a:gd name="connsiteY1972" fmla="*/ 768448 h 3152303"/>
                <a:gd name="connsiteX1973" fmla="*/ 2014249 w 2765396"/>
                <a:gd name="connsiteY1973" fmla="*/ 766719 h 3152303"/>
                <a:gd name="connsiteX1974" fmla="*/ 2023800 w 2765396"/>
                <a:gd name="connsiteY1974" fmla="*/ 768863 h 3152303"/>
                <a:gd name="connsiteX1975" fmla="*/ 2037019 w 2765396"/>
                <a:gd name="connsiteY1975" fmla="*/ 773359 h 3152303"/>
                <a:gd name="connsiteX1976" fmla="*/ 2040480 w 2765396"/>
                <a:gd name="connsiteY1976" fmla="*/ 773844 h 3152303"/>
                <a:gd name="connsiteX1977" fmla="*/ 2043664 w 2765396"/>
                <a:gd name="connsiteY1977" fmla="*/ 772944 h 3152303"/>
                <a:gd name="connsiteX1978" fmla="*/ 2046986 w 2765396"/>
                <a:gd name="connsiteY1978" fmla="*/ 770108 h 3152303"/>
                <a:gd name="connsiteX1979" fmla="*/ 2054461 w 2765396"/>
                <a:gd name="connsiteY1979" fmla="*/ 759110 h 3152303"/>
                <a:gd name="connsiteX1980" fmla="*/ 2057506 w 2765396"/>
                <a:gd name="connsiteY1980" fmla="*/ 755859 h 3152303"/>
                <a:gd name="connsiteX1981" fmla="*/ 2061105 w 2765396"/>
                <a:gd name="connsiteY1981" fmla="*/ 753022 h 3152303"/>
                <a:gd name="connsiteX1982" fmla="*/ 2072179 w 2765396"/>
                <a:gd name="connsiteY1982" fmla="*/ 746382 h 3152303"/>
                <a:gd name="connsiteX1983" fmla="*/ 2070933 w 2765396"/>
                <a:gd name="connsiteY1983" fmla="*/ 744929 h 3152303"/>
                <a:gd name="connsiteX1984" fmla="*/ 2074809 w 2765396"/>
                <a:gd name="connsiteY1984" fmla="*/ 743684 h 3152303"/>
                <a:gd name="connsiteX1985" fmla="*/ 2086574 w 2765396"/>
                <a:gd name="connsiteY1985" fmla="*/ 740848 h 3152303"/>
                <a:gd name="connsiteX1986" fmla="*/ 2089897 w 2765396"/>
                <a:gd name="connsiteY1986" fmla="*/ 739119 h 3152303"/>
                <a:gd name="connsiteX1987" fmla="*/ 2091696 w 2765396"/>
                <a:gd name="connsiteY1987" fmla="*/ 736767 h 3152303"/>
                <a:gd name="connsiteX1988" fmla="*/ 2094118 w 2765396"/>
                <a:gd name="connsiteY1988" fmla="*/ 729919 h 3152303"/>
                <a:gd name="connsiteX1989" fmla="*/ 2096195 w 2765396"/>
                <a:gd name="connsiteY1989" fmla="*/ 725699 h 3152303"/>
                <a:gd name="connsiteX1990" fmla="*/ 2098479 w 2765396"/>
                <a:gd name="connsiteY1990" fmla="*/ 722378 h 3152303"/>
                <a:gd name="connsiteX1991" fmla="*/ 2101247 w 2765396"/>
                <a:gd name="connsiteY1991" fmla="*/ 719473 h 3152303"/>
                <a:gd name="connsiteX1992" fmla="*/ 2104708 w 2765396"/>
                <a:gd name="connsiteY1992" fmla="*/ 716637 h 3152303"/>
                <a:gd name="connsiteX1993" fmla="*/ 2107476 w 2765396"/>
                <a:gd name="connsiteY1993" fmla="*/ 715115 h 3152303"/>
                <a:gd name="connsiteX1994" fmla="*/ 2109760 w 2765396"/>
                <a:gd name="connsiteY1994" fmla="*/ 714770 h 3152303"/>
                <a:gd name="connsiteX1995" fmla="*/ 2112113 w 2765396"/>
                <a:gd name="connsiteY1995" fmla="*/ 714770 h 3152303"/>
                <a:gd name="connsiteX1996" fmla="*/ 2115089 w 2765396"/>
                <a:gd name="connsiteY1996" fmla="*/ 714355 h 3152303"/>
                <a:gd name="connsiteX1997" fmla="*/ 2119657 w 2765396"/>
                <a:gd name="connsiteY1997" fmla="*/ 712556 h 3152303"/>
                <a:gd name="connsiteX1998" fmla="*/ 2121249 w 2765396"/>
                <a:gd name="connsiteY1998" fmla="*/ 712141 h 3152303"/>
                <a:gd name="connsiteX1999" fmla="*/ 2130247 w 2765396"/>
                <a:gd name="connsiteY1999" fmla="*/ 711380 h 3152303"/>
                <a:gd name="connsiteX2000" fmla="*/ 2149280 w 2765396"/>
                <a:gd name="connsiteY2000" fmla="*/ 711518 h 3152303"/>
                <a:gd name="connsiteX2001" fmla="*/ 2153156 w 2765396"/>
                <a:gd name="connsiteY2001" fmla="*/ 712072 h 3152303"/>
                <a:gd name="connsiteX2002" fmla="*/ 2155093 w 2765396"/>
                <a:gd name="connsiteY2002" fmla="*/ 712210 h 3152303"/>
                <a:gd name="connsiteX2003" fmla="*/ 2156893 w 2765396"/>
                <a:gd name="connsiteY2003" fmla="*/ 712002 h 3152303"/>
                <a:gd name="connsiteX2004" fmla="*/ 2160492 w 2765396"/>
                <a:gd name="connsiteY2004" fmla="*/ 711242 h 3152303"/>
                <a:gd name="connsiteX2005" fmla="*/ 2162430 w 2765396"/>
                <a:gd name="connsiteY2005" fmla="*/ 711103 h 3152303"/>
                <a:gd name="connsiteX2006" fmla="*/ 2173435 w 2765396"/>
                <a:gd name="connsiteY2006" fmla="*/ 712279 h 3152303"/>
                <a:gd name="connsiteX2007" fmla="*/ 2185477 w 2765396"/>
                <a:gd name="connsiteY2007" fmla="*/ 711518 h 3152303"/>
                <a:gd name="connsiteX2008" fmla="*/ 2189699 w 2765396"/>
                <a:gd name="connsiteY2008" fmla="*/ 711657 h 3152303"/>
                <a:gd name="connsiteX2009" fmla="*/ 2199596 w 2765396"/>
                <a:gd name="connsiteY2009" fmla="*/ 713109 h 3152303"/>
                <a:gd name="connsiteX2010" fmla="*/ 2201327 w 2765396"/>
                <a:gd name="connsiteY2010" fmla="*/ 713524 h 3152303"/>
                <a:gd name="connsiteX2011" fmla="*/ 2202988 w 2765396"/>
                <a:gd name="connsiteY2011" fmla="*/ 714355 h 3152303"/>
                <a:gd name="connsiteX2012" fmla="*/ 2205895 w 2765396"/>
                <a:gd name="connsiteY2012" fmla="*/ 716775 h 3152303"/>
                <a:gd name="connsiteX2013" fmla="*/ 2207210 w 2765396"/>
                <a:gd name="connsiteY2013" fmla="*/ 717467 h 3152303"/>
                <a:gd name="connsiteX2014" fmla="*/ 2209147 w 2765396"/>
                <a:gd name="connsiteY2014" fmla="*/ 717329 h 3152303"/>
                <a:gd name="connsiteX2015" fmla="*/ 2213715 w 2765396"/>
                <a:gd name="connsiteY2015" fmla="*/ 715323 h 3152303"/>
                <a:gd name="connsiteX2016" fmla="*/ 2215722 w 2765396"/>
                <a:gd name="connsiteY2016" fmla="*/ 714700 h 3152303"/>
                <a:gd name="connsiteX2017" fmla="*/ 2217453 w 2765396"/>
                <a:gd name="connsiteY2017" fmla="*/ 714562 h 3152303"/>
                <a:gd name="connsiteX2018" fmla="*/ 2221190 w 2765396"/>
                <a:gd name="connsiteY2018" fmla="*/ 714562 h 3152303"/>
                <a:gd name="connsiteX2019" fmla="*/ 2239323 w 2765396"/>
                <a:gd name="connsiteY2019" fmla="*/ 713040 h 3152303"/>
                <a:gd name="connsiteX2020" fmla="*/ 2242715 w 2765396"/>
                <a:gd name="connsiteY2020" fmla="*/ 711864 h 3152303"/>
                <a:gd name="connsiteX2021" fmla="*/ 2245691 w 2765396"/>
                <a:gd name="connsiteY2021" fmla="*/ 709997 h 3152303"/>
                <a:gd name="connsiteX2022" fmla="*/ 2257041 w 2765396"/>
                <a:gd name="connsiteY2022" fmla="*/ 699482 h 3152303"/>
                <a:gd name="connsiteX2023" fmla="*/ 2268738 w 2765396"/>
                <a:gd name="connsiteY2023" fmla="*/ 686685 h 3152303"/>
                <a:gd name="connsiteX2024" fmla="*/ 2271230 w 2765396"/>
                <a:gd name="connsiteY2024" fmla="*/ 682535 h 3152303"/>
                <a:gd name="connsiteX2025" fmla="*/ 2271991 w 2765396"/>
                <a:gd name="connsiteY2025" fmla="*/ 681566 h 3152303"/>
                <a:gd name="connsiteX2026" fmla="*/ 2274967 w 2765396"/>
                <a:gd name="connsiteY2026" fmla="*/ 680183 h 3152303"/>
                <a:gd name="connsiteX2027" fmla="*/ 2281750 w 2765396"/>
                <a:gd name="connsiteY2027" fmla="*/ 679560 h 3152303"/>
                <a:gd name="connsiteX2028" fmla="*/ 2285072 w 2765396"/>
                <a:gd name="connsiteY2028" fmla="*/ 678730 h 3152303"/>
                <a:gd name="connsiteX2029" fmla="*/ 2289363 w 2765396"/>
                <a:gd name="connsiteY2029" fmla="*/ 677139 h 3152303"/>
                <a:gd name="connsiteX2030" fmla="*/ 2293308 w 2765396"/>
                <a:gd name="connsiteY2030" fmla="*/ 676171 h 3152303"/>
                <a:gd name="connsiteX2031" fmla="*/ 2301821 w 2765396"/>
                <a:gd name="connsiteY2031" fmla="*/ 675479 h 3152303"/>
                <a:gd name="connsiteX2032" fmla="*/ 2305627 w 2765396"/>
                <a:gd name="connsiteY2032" fmla="*/ 674718 h 3152303"/>
                <a:gd name="connsiteX2033" fmla="*/ 2308811 w 2765396"/>
                <a:gd name="connsiteY2033" fmla="*/ 673058 h 3152303"/>
                <a:gd name="connsiteX2034" fmla="*/ 2315179 w 2765396"/>
                <a:gd name="connsiteY2034" fmla="*/ 668285 h 3152303"/>
                <a:gd name="connsiteX2035" fmla="*/ 2323692 w 2765396"/>
                <a:gd name="connsiteY2035" fmla="*/ 662889 h 3152303"/>
                <a:gd name="connsiteX2036" fmla="*/ 2327844 w 2765396"/>
                <a:gd name="connsiteY2036" fmla="*/ 659777 h 3152303"/>
                <a:gd name="connsiteX2037" fmla="*/ 2331028 w 2765396"/>
                <a:gd name="connsiteY2037" fmla="*/ 656110 h 3152303"/>
                <a:gd name="connsiteX2038" fmla="*/ 2332205 w 2765396"/>
                <a:gd name="connsiteY2038" fmla="*/ 652859 h 3152303"/>
                <a:gd name="connsiteX2039" fmla="*/ 2330890 w 2765396"/>
                <a:gd name="connsiteY2039" fmla="*/ 650992 h 3152303"/>
                <a:gd name="connsiteX2040" fmla="*/ 2328398 w 2765396"/>
                <a:gd name="connsiteY2040" fmla="*/ 649539 h 3152303"/>
                <a:gd name="connsiteX2041" fmla="*/ 2325906 w 2765396"/>
                <a:gd name="connsiteY2041" fmla="*/ 647325 h 3152303"/>
                <a:gd name="connsiteX2042" fmla="*/ 2328329 w 2765396"/>
                <a:gd name="connsiteY2042" fmla="*/ 647948 h 3152303"/>
                <a:gd name="connsiteX2043" fmla="*/ 2330682 w 2765396"/>
                <a:gd name="connsiteY2043" fmla="*/ 647948 h 3152303"/>
                <a:gd name="connsiteX2044" fmla="*/ 2331859 w 2765396"/>
                <a:gd name="connsiteY2044" fmla="*/ 646979 h 3152303"/>
                <a:gd name="connsiteX2045" fmla="*/ 2330820 w 2765396"/>
                <a:gd name="connsiteY2045" fmla="*/ 644766 h 3152303"/>
                <a:gd name="connsiteX2046" fmla="*/ 2328537 w 2765396"/>
                <a:gd name="connsiteY2046" fmla="*/ 643452 h 3152303"/>
                <a:gd name="connsiteX2047" fmla="*/ 2325353 w 2765396"/>
                <a:gd name="connsiteY2047" fmla="*/ 643036 h 3152303"/>
                <a:gd name="connsiteX2048" fmla="*/ 2319331 w 2765396"/>
                <a:gd name="connsiteY2048" fmla="*/ 642898 h 3152303"/>
                <a:gd name="connsiteX2049" fmla="*/ 2321477 w 2765396"/>
                <a:gd name="connsiteY2049" fmla="*/ 642137 h 3152303"/>
                <a:gd name="connsiteX2050" fmla="*/ 2326945 w 2765396"/>
                <a:gd name="connsiteY2050" fmla="*/ 641584 h 3152303"/>
                <a:gd name="connsiteX2051" fmla="*/ 2328952 w 2765396"/>
                <a:gd name="connsiteY2051" fmla="*/ 640616 h 3152303"/>
                <a:gd name="connsiteX2052" fmla="*/ 2329575 w 2765396"/>
                <a:gd name="connsiteY2052" fmla="*/ 639370 h 3152303"/>
                <a:gd name="connsiteX2053" fmla="*/ 2329575 w 2765396"/>
                <a:gd name="connsiteY2053" fmla="*/ 637848 h 3152303"/>
                <a:gd name="connsiteX2054" fmla="*/ 2329159 w 2765396"/>
                <a:gd name="connsiteY2054" fmla="*/ 634321 h 3152303"/>
                <a:gd name="connsiteX2055" fmla="*/ 2329159 w 2765396"/>
                <a:gd name="connsiteY2055" fmla="*/ 630585 h 3152303"/>
                <a:gd name="connsiteX2056" fmla="*/ 2329575 w 2765396"/>
                <a:gd name="connsiteY2056" fmla="*/ 626850 h 3152303"/>
                <a:gd name="connsiteX2057" fmla="*/ 2329713 w 2765396"/>
                <a:gd name="connsiteY2057" fmla="*/ 623115 h 3152303"/>
                <a:gd name="connsiteX2058" fmla="*/ 2328744 w 2765396"/>
                <a:gd name="connsiteY2058" fmla="*/ 619449 h 3152303"/>
                <a:gd name="connsiteX2059" fmla="*/ 2327360 w 2765396"/>
                <a:gd name="connsiteY2059" fmla="*/ 617235 h 3152303"/>
                <a:gd name="connsiteX2060" fmla="*/ 2325837 w 2765396"/>
                <a:gd name="connsiteY2060" fmla="*/ 615506 h 3152303"/>
                <a:gd name="connsiteX2061" fmla="*/ 2324107 w 2765396"/>
                <a:gd name="connsiteY2061" fmla="*/ 614122 h 3152303"/>
                <a:gd name="connsiteX2062" fmla="*/ 2322100 w 2765396"/>
                <a:gd name="connsiteY2062" fmla="*/ 612808 h 3152303"/>
                <a:gd name="connsiteX2063" fmla="*/ 2321269 w 2765396"/>
                <a:gd name="connsiteY2063" fmla="*/ 612393 h 3152303"/>
                <a:gd name="connsiteX2064" fmla="*/ 2319193 w 2765396"/>
                <a:gd name="connsiteY2064" fmla="*/ 611770 h 3152303"/>
                <a:gd name="connsiteX2065" fmla="*/ 2318224 w 2765396"/>
                <a:gd name="connsiteY2065" fmla="*/ 611286 h 3152303"/>
                <a:gd name="connsiteX2066" fmla="*/ 2317393 w 2765396"/>
                <a:gd name="connsiteY2066" fmla="*/ 610456 h 3152303"/>
                <a:gd name="connsiteX2067" fmla="*/ 2316494 w 2765396"/>
                <a:gd name="connsiteY2067" fmla="*/ 608588 h 3152303"/>
                <a:gd name="connsiteX2068" fmla="*/ 2315801 w 2765396"/>
                <a:gd name="connsiteY2068" fmla="*/ 607966 h 3152303"/>
                <a:gd name="connsiteX2069" fmla="*/ 2310957 w 2765396"/>
                <a:gd name="connsiteY2069" fmla="*/ 607620 h 3152303"/>
                <a:gd name="connsiteX2070" fmla="*/ 2306320 w 2765396"/>
                <a:gd name="connsiteY2070" fmla="*/ 609972 h 3152303"/>
                <a:gd name="connsiteX2071" fmla="*/ 2298430 w 2765396"/>
                <a:gd name="connsiteY2071" fmla="*/ 616336 h 3152303"/>
                <a:gd name="connsiteX2072" fmla="*/ 2297945 w 2765396"/>
                <a:gd name="connsiteY2072" fmla="*/ 614814 h 3152303"/>
                <a:gd name="connsiteX2073" fmla="*/ 2297115 w 2765396"/>
                <a:gd name="connsiteY2073" fmla="*/ 613638 h 3152303"/>
                <a:gd name="connsiteX2074" fmla="*/ 2295869 w 2765396"/>
                <a:gd name="connsiteY2074" fmla="*/ 612877 h 3152303"/>
                <a:gd name="connsiteX2075" fmla="*/ 2294346 w 2765396"/>
                <a:gd name="connsiteY2075" fmla="*/ 612600 h 3152303"/>
                <a:gd name="connsiteX2076" fmla="*/ 2296422 w 2765396"/>
                <a:gd name="connsiteY2076" fmla="*/ 611078 h 3152303"/>
                <a:gd name="connsiteX2077" fmla="*/ 2298983 w 2765396"/>
                <a:gd name="connsiteY2077" fmla="*/ 609972 h 3152303"/>
                <a:gd name="connsiteX2078" fmla="*/ 2301198 w 2765396"/>
                <a:gd name="connsiteY2078" fmla="*/ 608657 h 3152303"/>
                <a:gd name="connsiteX2079" fmla="*/ 2302305 w 2765396"/>
                <a:gd name="connsiteY2079" fmla="*/ 606444 h 3152303"/>
                <a:gd name="connsiteX2080" fmla="*/ 2301475 w 2765396"/>
                <a:gd name="connsiteY2080" fmla="*/ 603054 h 3152303"/>
                <a:gd name="connsiteX2081" fmla="*/ 2299191 w 2765396"/>
                <a:gd name="connsiteY2081" fmla="*/ 599942 h 3152303"/>
                <a:gd name="connsiteX2082" fmla="*/ 2296146 w 2765396"/>
                <a:gd name="connsiteY2082" fmla="*/ 597590 h 3152303"/>
                <a:gd name="connsiteX2083" fmla="*/ 2293170 w 2765396"/>
                <a:gd name="connsiteY2083" fmla="*/ 596206 h 3152303"/>
                <a:gd name="connsiteX2084" fmla="*/ 2289847 w 2765396"/>
                <a:gd name="connsiteY2084" fmla="*/ 595514 h 3152303"/>
                <a:gd name="connsiteX2085" fmla="*/ 2285487 w 2765396"/>
                <a:gd name="connsiteY2085" fmla="*/ 594892 h 3152303"/>
                <a:gd name="connsiteX2086" fmla="*/ 2281196 w 2765396"/>
                <a:gd name="connsiteY2086" fmla="*/ 594892 h 3152303"/>
                <a:gd name="connsiteX2087" fmla="*/ 2278082 w 2765396"/>
                <a:gd name="connsiteY2087" fmla="*/ 595860 h 3152303"/>
                <a:gd name="connsiteX2088" fmla="*/ 2277528 w 2765396"/>
                <a:gd name="connsiteY2088" fmla="*/ 597382 h 3152303"/>
                <a:gd name="connsiteX2089" fmla="*/ 2280020 w 2765396"/>
                <a:gd name="connsiteY2089" fmla="*/ 598074 h 3152303"/>
                <a:gd name="connsiteX2090" fmla="*/ 2285972 w 2765396"/>
                <a:gd name="connsiteY2090" fmla="*/ 598558 h 3152303"/>
                <a:gd name="connsiteX2091" fmla="*/ 2278774 w 2765396"/>
                <a:gd name="connsiteY2091" fmla="*/ 600011 h 3152303"/>
                <a:gd name="connsiteX2092" fmla="*/ 2272199 w 2765396"/>
                <a:gd name="connsiteY2092" fmla="*/ 602293 h 3152303"/>
                <a:gd name="connsiteX2093" fmla="*/ 2265970 w 2765396"/>
                <a:gd name="connsiteY2093" fmla="*/ 605406 h 3152303"/>
                <a:gd name="connsiteX2094" fmla="*/ 2256626 w 2765396"/>
                <a:gd name="connsiteY2094" fmla="*/ 611286 h 3152303"/>
                <a:gd name="connsiteX2095" fmla="*/ 2247214 w 2765396"/>
                <a:gd name="connsiteY2095" fmla="*/ 615091 h 3152303"/>
                <a:gd name="connsiteX2096" fmla="*/ 2244514 w 2765396"/>
                <a:gd name="connsiteY2096" fmla="*/ 616958 h 3152303"/>
                <a:gd name="connsiteX2097" fmla="*/ 2242092 w 2765396"/>
                <a:gd name="connsiteY2097" fmla="*/ 619033 h 3152303"/>
                <a:gd name="connsiteX2098" fmla="*/ 2239393 w 2765396"/>
                <a:gd name="connsiteY2098" fmla="*/ 620901 h 3152303"/>
                <a:gd name="connsiteX2099" fmla="*/ 2236140 w 2765396"/>
                <a:gd name="connsiteY2099" fmla="*/ 622008 h 3152303"/>
                <a:gd name="connsiteX2100" fmla="*/ 2235794 w 2765396"/>
                <a:gd name="connsiteY2100" fmla="*/ 621385 h 3152303"/>
                <a:gd name="connsiteX2101" fmla="*/ 2236416 w 2765396"/>
                <a:gd name="connsiteY2101" fmla="*/ 621039 h 3152303"/>
                <a:gd name="connsiteX2102" fmla="*/ 2236901 w 2765396"/>
                <a:gd name="connsiteY2102" fmla="*/ 620694 h 3152303"/>
                <a:gd name="connsiteX2103" fmla="*/ 2237731 w 2765396"/>
                <a:gd name="connsiteY2103" fmla="*/ 619864 h 3152303"/>
                <a:gd name="connsiteX2104" fmla="*/ 2236555 w 2765396"/>
                <a:gd name="connsiteY2104" fmla="*/ 619379 h 3152303"/>
                <a:gd name="connsiteX2105" fmla="*/ 2237524 w 2765396"/>
                <a:gd name="connsiteY2105" fmla="*/ 618342 h 3152303"/>
                <a:gd name="connsiteX2106" fmla="*/ 2240846 w 2765396"/>
                <a:gd name="connsiteY2106" fmla="*/ 615782 h 3152303"/>
                <a:gd name="connsiteX2107" fmla="*/ 2239254 w 2765396"/>
                <a:gd name="connsiteY2107" fmla="*/ 614606 h 3152303"/>
                <a:gd name="connsiteX2108" fmla="*/ 2237524 w 2765396"/>
                <a:gd name="connsiteY2108" fmla="*/ 613638 h 3152303"/>
                <a:gd name="connsiteX2109" fmla="*/ 2235932 w 2765396"/>
                <a:gd name="connsiteY2109" fmla="*/ 612600 h 3152303"/>
                <a:gd name="connsiteX2110" fmla="*/ 2234755 w 2765396"/>
                <a:gd name="connsiteY2110" fmla="*/ 611078 h 3152303"/>
                <a:gd name="connsiteX2111" fmla="*/ 2238008 w 2765396"/>
                <a:gd name="connsiteY2111" fmla="*/ 612531 h 3152303"/>
                <a:gd name="connsiteX2112" fmla="*/ 2239600 w 2765396"/>
                <a:gd name="connsiteY2112" fmla="*/ 612185 h 3152303"/>
                <a:gd name="connsiteX2113" fmla="*/ 2242230 w 2765396"/>
                <a:gd name="connsiteY2113" fmla="*/ 608450 h 3152303"/>
                <a:gd name="connsiteX2114" fmla="*/ 2244791 w 2765396"/>
                <a:gd name="connsiteY2114" fmla="*/ 606720 h 3152303"/>
                <a:gd name="connsiteX2115" fmla="*/ 2247629 w 2765396"/>
                <a:gd name="connsiteY2115" fmla="*/ 606236 h 3152303"/>
                <a:gd name="connsiteX2116" fmla="*/ 2250605 w 2765396"/>
                <a:gd name="connsiteY2116" fmla="*/ 606236 h 3152303"/>
                <a:gd name="connsiteX2117" fmla="*/ 2253650 w 2765396"/>
                <a:gd name="connsiteY2117" fmla="*/ 605960 h 3152303"/>
                <a:gd name="connsiteX2118" fmla="*/ 2256695 w 2765396"/>
                <a:gd name="connsiteY2118" fmla="*/ 604922 h 3152303"/>
                <a:gd name="connsiteX2119" fmla="*/ 2262509 w 2765396"/>
                <a:gd name="connsiteY2119" fmla="*/ 601740 h 3152303"/>
                <a:gd name="connsiteX2120" fmla="*/ 2265347 w 2765396"/>
                <a:gd name="connsiteY2120" fmla="*/ 600495 h 3152303"/>
                <a:gd name="connsiteX2121" fmla="*/ 2267146 w 2765396"/>
                <a:gd name="connsiteY2121" fmla="*/ 600149 h 3152303"/>
                <a:gd name="connsiteX2122" fmla="*/ 2268807 w 2765396"/>
                <a:gd name="connsiteY2122" fmla="*/ 600149 h 3152303"/>
                <a:gd name="connsiteX2123" fmla="*/ 2270468 w 2765396"/>
                <a:gd name="connsiteY2123" fmla="*/ 599872 h 3152303"/>
                <a:gd name="connsiteX2124" fmla="*/ 2272060 w 2765396"/>
                <a:gd name="connsiteY2124" fmla="*/ 599250 h 3152303"/>
                <a:gd name="connsiteX2125" fmla="*/ 2273375 w 2765396"/>
                <a:gd name="connsiteY2125" fmla="*/ 598143 h 3152303"/>
                <a:gd name="connsiteX2126" fmla="*/ 2275659 w 2765396"/>
                <a:gd name="connsiteY2126" fmla="*/ 595514 h 3152303"/>
                <a:gd name="connsiteX2127" fmla="*/ 2276974 w 2765396"/>
                <a:gd name="connsiteY2127" fmla="*/ 594339 h 3152303"/>
                <a:gd name="connsiteX2128" fmla="*/ 2289501 w 2765396"/>
                <a:gd name="connsiteY2128" fmla="*/ 590119 h 3152303"/>
                <a:gd name="connsiteX2129" fmla="*/ 2295246 w 2765396"/>
                <a:gd name="connsiteY2129" fmla="*/ 587144 h 3152303"/>
                <a:gd name="connsiteX2130" fmla="*/ 2294761 w 2765396"/>
                <a:gd name="connsiteY2130" fmla="*/ 583755 h 3152303"/>
                <a:gd name="connsiteX2131" fmla="*/ 2293308 w 2765396"/>
                <a:gd name="connsiteY2131" fmla="*/ 583132 h 3152303"/>
                <a:gd name="connsiteX2132" fmla="*/ 2289709 w 2765396"/>
                <a:gd name="connsiteY2132" fmla="*/ 582510 h 3152303"/>
                <a:gd name="connsiteX2133" fmla="*/ 2288048 w 2765396"/>
                <a:gd name="connsiteY2133" fmla="*/ 581680 h 3152303"/>
                <a:gd name="connsiteX2134" fmla="*/ 2286733 w 2765396"/>
                <a:gd name="connsiteY2134" fmla="*/ 580296 h 3152303"/>
                <a:gd name="connsiteX2135" fmla="*/ 2285764 w 2765396"/>
                <a:gd name="connsiteY2135" fmla="*/ 578982 h 3152303"/>
                <a:gd name="connsiteX2136" fmla="*/ 2284795 w 2765396"/>
                <a:gd name="connsiteY2136" fmla="*/ 577875 h 3152303"/>
                <a:gd name="connsiteX2137" fmla="*/ 2283203 w 2765396"/>
                <a:gd name="connsiteY2137" fmla="*/ 577253 h 3152303"/>
                <a:gd name="connsiteX2138" fmla="*/ 2281611 w 2765396"/>
                <a:gd name="connsiteY2138" fmla="*/ 577391 h 3152303"/>
                <a:gd name="connsiteX2139" fmla="*/ 2280435 w 2765396"/>
                <a:gd name="connsiteY2139" fmla="*/ 578083 h 3152303"/>
                <a:gd name="connsiteX2140" fmla="*/ 2279327 w 2765396"/>
                <a:gd name="connsiteY2140" fmla="*/ 578982 h 3152303"/>
                <a:gd name="connsiteX2141" fmla="*/ 2277943 w 2765396"/>
                <a:gd name="connsiteY2141" fmla="*/ 579674 h 3152303"/>
                <a:gd name="connsiteX2142" fmla="*/ 2275798 w 2765396"/>
                <a:gd name="connsiteY2142" fmla="*/ 579950 h 3152303"/>
                <a:gd name="connsiteX2143" fmla="*/ 2273306 w 2765396"/>
                <a:gd name="connsiteY2143" fmla="*/ 579950 h 3152303"/>
                <a:gd name="connsiteX2144" fmla="*/ 2270884 w 2765396"/>
                <a:gd name="connsiteY2144" fmla="*/ 579466 h 3152303"/>
                <a:gd name="connsiteX2145" fmla="*/ 2268807 w 2765396"/>
                <a:gd name="connsiteY2145" fmla="*/ 578636 h 3152303"/>
                <a:gd name="connsiteX2146" fmla="*/ 2266523 w 2765396"/>
                <a:gd name="connsiteY2146" fmla="*/ 575800 h 3152303"/>
                <a:gd name="connsiteX2147" fmla="*/ 2264516 w 2765396"/>
                <a:gd name="connsiteY2147" fmla="*/ 571995 h 3152303"/>
                <a:gd name="connsiteX2148" fmla="*/ 2262025 w 2765396"/>
                <a:gd name="connsiteY2148" fmla="*/ 569021 h 3152303"/>
                <a:gd name="connsiteX2149" fmla="*/ 2258287 w 2765396"/>
                <a:gd name="connsiteY2149" fmla="*/ 568744 h 3152303"/>
                <a:gd name="connsiteX2150" fmla="*/ 2257111 w 2765396"/>
                <a:gd name="connsiteY2150" fmla="*/ 569505 h 3152303"/>
                <a:gd name="connsiteX2151" fmla="*/ 2253442 w 2765396"/>
                <a:gd name="connsiteY2151" fmla="*/ 573517 h 3152303"/>
                <a:gd name="connsiteX2152" fmla="*/ 2247905 w 2765396"/>
                <a:gd name="connsiteY2152" fmla="*/ 577460 h 3152303"/>
                <a:gd name="connsiteX2153" fmla="*/ 2246314 w 2765396"/>
                <a:gd name="connsiteY2153" fmla="*/ 579120 h 3152303"/>
                <a:gd name="connsiteX2154" fmla="*/ 2247767 w 2765396"/>
                <a:gd name="connsiteY2154" fmla="*/ 576284 h 3152303"/>
                <a:gd name="connsiteX2155" fmla="*/ 2254619 w 2765396"/>
                <a:gd name="connsiteY2155" fmla="*/ 569367 h 3152303"/>
                <a:gd name="connsiteX2156" fmla="*/ 2252958 w 2765396"/>
                <a:gd name="connsiteY2156" fmla="*/ 569090 h 3152303"/>
                <a:gd name="connsiteX2157" fmla="*/ 2251574 w 2765396"/>
                <a:gd name="connsiteY2157" fmla="*/ 568675 h 3152303"/>
                <a:gd name="connsiteX2158" fmla="*/ 2249290 w 2765396"/>
                <a:gd name="connsiteY2158" fmla="*/ 567845 h 3152303"/>
                <a:gd name="connsiteX2159" fmla="*/ 2248875 w 2765396"/>
                <a:gd name="connsiteY2159" fmla="*/ 567499 h 3152303"/>
                <a:gd name="connsiteX2160" fmla="*/ 2248390 w 2765396"/>
                <a:gd name="connsiteY2160" fmla="*/ 566946 h 3152303"/>
                <a:gd name="connsiteX2161" fmla="*/ 2247767 w 2765396"/>
                <a:gd name="connsiteY2161" fmla="*/ 566392 h 3152303"/>
                <a:gd name="connsiteX2162" fmla="*/ 2246867 w 2765396"/>
                <a:gd name="connsiteY2162" fmla="*/ 565977 h 3152303"/>
                <a:gd name="connsiteX2163" fmla="*/ 2246106 w 2765396"/>
                <a:gd name="connsiteY2163" fmla="*/ 565977 h 3152303"/>
                <a:gd name="connsiteX2164" fmla="*/ 2245483 w 2765396"/>
                <a:gd name="connsiteY2164" fmla="*/ 566392 h 3152303"/>
                <a:gd name="connsiteX2165" fmla="*/ 2244860 w 2765396"/>
                <a:gd name="connsiteY2165" fmla="*/ 566877 h 3152303"/>
                <a:gd name="connsiteX2166" fmla="*/ 2244168 w 2765396"/>
                <a:gd name="connsiteY2166" fmla="*/ 567153 h 3152303"/>
                <a:gd name="connsiteX2167" fmla="*/ 2240154 w 2765396"/>
                <a:gd name="connsiteY2167" fmla="*/ 567637 h 3152303"/>
                <a:gd name="connsiteX2168" fmla="*/ 2238216 w 2765396"/>
                <a:gd name="connsiteY2168" fmla="*/ 568052 h 3152303"/>
                <a:gd name="connsiteX2169" fmla="*/ 2236278 w 2765396"/>
                <a:gd name="connsiteY2169" fmla="*/ 568744 h 3152303"/>
                <a:gd name="connsiteX2170" fmla="*/ 2234755 w 2765396"/>
                <a:gd name="connsiteY2170" fmla="*/ 569782 h 3152303"/>
                <a:gd name="connsiteX2171" fmla="*/ 2231918 w 2765396"/>
                <a:gd name="connsiteY2171" fmla="*/ 571926 h 3152303"/>
                <a:gd name="connsiteX2172" fmla="*/ 2230257 w 2765396"/>
                <a:gd name="connsiteY2172" fmla="*/ 572549 h 3152303"/>
                <a:gd name="connsiteX2173" fmla="*/ 2231433 w 2765396"/>
                <a:gd name="connsiteY2173" fmla="*/ 571442 h 3152303"/>
                <a:gd name="connsiteX2174" fmla="*/ 2232402 w 2765396"/>
                <a:gd name="connsiteY2174" fmla="*/ 570335 h 3152303"/>
                <a:gd name="connsiteX2175" fmla="*/ 2237801 w 2765396"/>
                <a:gd name="connsiteY2175" fmla="*/ 562864 h 3152303"/>
                <a:gd name="connsiteX2176" fmla="*/ 2238493 w 2765396"/>
                <a:gd name="connsiteY2176" fmla="*/ 562242 h 3152303"/>
                <a:gd name="connsiteX2177" fmla="*/ 2237801 w 2765396"/>
                <a:gd name="connsiteY2177" fmla="*/ 559959 h 3152303"/>
                <a:gd name="connsiteX2178" fmla="*/ 2236209 w 2765396"/>
                <a:gd name="connsiteY2178" fmla="*/ 558161 h 3152303"/>
                <a:gd name="connsiteX2179" fmla="*/ 2235171 w 2765396"/>
                <a:gd name="connsiteY2179" fmla="*/ 556086 h 3152303"/>
                <a:gd name="connsiteX2180" fmla="*/ 2236140 w 2765396"/>
                <a:gd name="connsiteY2180" fmla="*/ 553180 h 3152303"/>
                <a:gd name="connsiteX2181" fmla="*/ 2234755 w 2765396"/>
                <a:gd name="connsiteY2181" fmla="*/ 552765 h 3152303"/>
                <a:gd name="connsiteX2182" fmla="*/ 2233510 w 2765396"/>
                <a:gd name="connsiteY2182" fmla="*/ 552903 h 3152303"/>
                <a:gd name="connsiteX2183" fmla="*/ 2232402 w 2765396"/>
                <a:gd name="connsiteY2183" fmla="*/ 553526 h 3152303"/>
                <a:gd name="connsiteX2184" fmla="*/ 2231572 w 2765396"/>
                <a:gd name="connsiteY2184" fmla="*/ 554702 h 3152303"/>
                <a:gd name="connsiteX2185" fmla="*/ 2231087 w 2765396"/>
                <a:gd name="connsiteY2185" fmla="*/ 553319 h 3152303"/>
                <a:gd name="connsiteX2186" fmla="*/ 2230118 w 2765396"/>
                <a:gd name="connsiteY2186" fmla="*/ 551866 h 3152303"/>
                <a:gd name="connsiteX2187" fmla="*/ 2228942 w 2765396"/>
                <a:gd name="connsiteY2187" fmla="*/ 550552 h 3152303"/>
                <a:gd name="connsiteX2188" fmla="*/ 2227834 w 2765396"/>
                <a:gd name="connsiteY2188" fmla="*/ 549791 h 3152303"/>
                <a:gd name="connsiteX2189" fmla="*/ 2226312 w 2765396"/>
                <a:gd name="connsiteY2189" fmla="*/ 549514 h 3152303"/>
                <a:gd name="connsiteX2190" fmla="*/ 2225343 w 2765396"/>
                <a:gd name="connsiteY2190" fmla="*/ 550068 h 3152303"/>
                <a:gd name="connsiteX2191" fmla="*/ 2224304 w 2765396"/>
                <a:gd name="connsiteY2191" fmla="*/ 550759 h 3152303"/>
                <a:gd name="connsiteX2192" fmla="*/ 2222574 w 2765396"/>
                <a:gd name="connsiteY2192" fmla="*/ 551174 h 3152303"/>
                <a:gd name="connsiteX2193" fmla="*/ 2220498 w 2765396"/>
                <a:gd name="connsiteY2193" fmla="*/ 550621 h 3152303"/>
                <a:gd name="connsiteX2194" fmla="*/ 2214684 w 2765396"/>
                <a:gd name="connsiteY2194" fmla="*/ 547992 h 3152303"/>
                <a:gd name="connsiteX2195" fmla="*/ 2213162 w 2765396"/>
                <a:gd name="connsiteY2195" fmla="*/ 547024 h 3152303"/>
                <a:gd name="connsiteX2196" fmla="*/ 2213923 w 2765396"/>
                <a:gd name="connsiteY2196" fmla="*/ 546885 h 3152303"/>
                <a:gd name="connsiteX2197" fmla="*/ 2215515 w 2765396"/>
                <a:gd name="connsiteY2197" fmla="*/ 546470 h 3152303"/>
                <a:gd name="connsiteX2198" fmla="*/ 2216276 w 2765396"/>
                <a:gd name="connsiteY2198" fmla="*/ 546263 h 3152303"/>
                <a:gd name="connsiteX2199" fmla="*/ 2215307 w 2765396"/>
                <a:gd name="connsiteY2199" fmla="*/ 543358 h 3152303"/>
                <a:gd name="connsiteX2200" fmla="*/ 2214338 w 2765396"/>
                <a:gd name="connsiteY2200" fmla="*/ 542527 h 3152303"/>
                <a:gd name="connsiteX2201" fmla="*/ 2212885 w 2765396"/>
                <a:gd name="connsiteY2201" fmla="*/ 542527 h 3152303"/>
                <a:gd name="connsiteX2202" fmla="*/ 2210462 w 2765396"/>
                <a:gd name="connsiteY2202" fmla="*/ 541974 h 3152303"/>
                <a:gd name="connsiteX2203" fmla="*/ 2208040 w 2765396"/>
                <a:gd name="connsiteY2203" fmla="*/ 540660 h 3152303"/>
                <a:gd name="connsiteX2204" fmla="*/ 2208663 w 2765396"/>
                <a:gd name="connsiteY2204" fmla="*/ 539830 h 3152303"/>
                <a:gd name="connsiteX2205" fmla="*/ 2210947 w 2765396"/>
                <a:gd name="connsiteY2205" fmla="*/ 539138 h 3152303"/>
                <a:gd name="connsiteX2206" fmla="*/ 2213577 w 2765396"/>
                <a:gd name="connsiteY2206" fmla="*/ 538031 h 3152303"/>
                <a:gd name="connsiteX2207" fmla="*/ 2210601 w 2765396"/>
                <a:gd name="connsiteY2207" fmla="*/ 537132 h 3152303"/>
                <a:gd name="connsiteX2208" fmla="*/ 2204372 w 2765396"/>
                <a:gd name="connsiteY2208" fmla="*/ 536648 h 3152303"/>
                <a:gd name="connsiteX2209" fmla="*/ 2201396 w 2765396"/>
                <a:gd name="connsiteY2209" fmla="*/ 535610 h 3152303"/>
                <a:gd name="connsiteX2210" fmla="*/ 2202642 w 2765396"/>
                <a:gd name="connsiteY2210" fmla="*/ 534849 h 3152303"/>
                <a:gd name="connsiteX2211" fmla="*/ 2204095 w 2765396"/>
                <a:gd name="connsiteY2211" fmla="*/ 534296 h 3152303"/>
                <a:gd name="connsiteX2212" fmla="*/ 2205618 w 2765396"/>
                <a:gd name="connsiteY2212" fmla="*/ 533950 h 3152303"/>
                <a:gd name="connsiteX2213" fmla="*/ 2207002 w 2765396"/>
                <a:gd name="connsiteY2213" fmla="*/ 533743 h 3152303"/>
                <a:gd name="connsiteX2214" fmla="*/ 2203403 w 2765396"/>
                <a:gd name="connsiteY2214" fmla="*/ 531598 h 3152303"/>
                <a:gd name="connsiteX2215" fmla="*/ 2194751 w 2765396"/>
                <a:gd name="connsiteY2215" fmla="*/ 529039 h 3152303"/>
                <a:gd name="connsiteX2216" fmla="*/ 2191291 w 2765396"/>
                <a:gd name="connsiteY2216" fmla="*/ 526548 h 3152303"/>
                <a:gd name="connsiteX2217" fmla="*/ 2192329 w 2765396"/>
                <a:gd name="connsiteY2217" fmla="*/ 526133 h 3152303"/>
                <a:gd name="connsiteX2218" fmla="*/ 2193367 w 2765396"/>
                <a:gd name="connsiteY2218" fmla="*/ 525857 h 3152303"/>
                <a:gd name="connsiteX2219" fmla="*/ 2194405 w 2765396"/>
                <a:gd name="connsiteY2219" fmla="*/ 525649 h 3152303"/>
                <a:gd name="connsiteX2220" fmla="*/ 2195513 w 2765396"/>
                <a:gd name="connsiteY2220" fmla="*/ 525649 h 3152303"/>
                <a:gd name="connsiteX2221" fmla="*/ 2193713 w 2765396"/>
                <a:gd name="connsiteY2221" fmla="*/ 526894 h 3152303"/>
                <a:gd name="connsiteX2222" fmla="*/ 2196343 w 2765396"/>
                <a:gd name="connsiteY2222" fmla="*/ 528278 h 3152303"/>
                <a:gd name="connsiteX2223" fmla="*/ 2199527 w 2765396"/>
                <a:gd name="connsiteY2223" fmla="*/ 529039 h 3152303"/>
                <a:gd name="connsiteX2224" fmla="*/ 2210462 w 2765396"/>
                <a:gd name="connsiteY2224" fmla="*/ 530353 h 3152303"/>
                <a:gd name="connsiteX2225" fmla="*/ 2211847 w 2765396"/>
                <a:gd name="connsiteY2225" fmla="*/ 530215 h 3152303"/>
                <a:gd name="connsiteX2226" fmla="*/ 2213854 w 2765396"/>
                <a:gd name="connsiteY2226" fmla="*/ 529523 h 3152303"/>
                <a:gd name="connsiteX2227" fmla="*/ 2214338 w 2765396"/>
                <a:gd name="connsiteY2227" fmla="*/ 528970 h 3152303"/>
                <a:gd name="connsiteX2228" fmla="*/ 2214200 w 2765396"/>
                <a:gd name="connsiteY2228" fmla="*/ 528001 h 3152303"/>
                <a:gd name="connsiteX2229" fmla="*/ 2215030 w 2765396"/>
                <a:gd name="connsiteY2229" fmla="*/ 523090 h 3152303"/>
                <a:gd name="connsiteX2230" fmla="*/ 2214546 w 2765396"/>
                <a:gd name="connsiteY2230" fmla="*/ 520600 h 3152303"/>
                <a:gd name="connsiteX2231" fmla="*/ 2212885 w 2765396"/>
                <a:gd name="connsiteY2231" fmla="*/ 518524 h 3152303"/>
                <a:gd name="connsiteX2232" fmla="*/ 2209770 w 2765396"/>
                <a:gd name="connsiteY2232" fmla="*/ 516795 h 3152303"/>
                <a:gd name="connsiteX2233" fmla="*/ 2207763 w 2765396"/>
                <a:gd name="connsiteY2233" fmla="*/ 516311 h 3152303"/>
                <a:gd name="connsiteX2234" fmla="*/ 2205756 w 2765396"/>
                <a:gd name="connsiteY2234" fmla="*/ 516103 h 3152303"/>
                <a:gd name="connsiteX2235" fmla="*/ 2203818 w 2765396"/>
                <a:gd name="connsiteY2235" fmla="*/ 515688 h 3152303"/>
                <a:gd name="connsiteX2236" fmla="*/ 2202019 w 2765396"/>
                <a:gd name="connsiteY2236" fmla="*/ 514443 h 3152303"/>
                <a:gd name="connsiteX2237" fmla="*/ 2203610 w 2765396"/>
                <a:gd name="connsiteY2237" fmla="*/ 509809 h 3152303"/>
                <a:gd name="connsiteX2238" fmla="*/ 2200565 w 2765396"/>
                <a:gd name="connsiteY2238" fmla="*/ 508632 h 3152303"/>
                <a:gd name="connsiteX2239" fmla="*/ 2195582 w 2765396"/>
                <a:gd name="connsiteY2239" fmla="*/ 508425 h 3152303"/>
                <a:gd name="connsiteX2240" fmla="*/ 2191222 w 2765396"/>
                <a:gd name="connsiteY2240" fmla="*/ 506834 h 3152303"/>
                <a:gd name="connsiteX2241" fmla="*/ 2193990 w 2765396"/>
                <a:gd name="connsiteY2241" fmla="*/ 506834 h 3152303"/>
                <a:gd name="connsiteX2242" fmla="*/ 2197451 w 2765396"/>
                <a:gd name="connsiteY2242" fmla="*/ 505866 h 3152303"/>
                <a:gd name="connsiteX2243" fmla="*/ 2200634 w 2765396"/>
                <a:gd name="connsiteY2243" fmla="*/ 504136 h 3152303"/>
                <a:gd name="connsiteX2244" fmla="*/ 2202572 w 2765396"/>
                <a:gd name="connsiteY2244" fmla="*/ 502130 h 3152303"/>
                <a:gd name="connsiteX2245" fmla="*/ 2202711 w 2765396"/>
                <a:gd name="connsiteY2245" fmla="*/ 494798 h 3152303"/>
                <a:gd name="connsiteX2246" fmla="*/ 2202226 w 2765396"/>
                <a:gd name="connsiteY2246" fmla="*/ 493968 h 3152303"/>
                <a:gd name="connsiteX2247" fmla="*/ 2200773 w 2765396"/>
                <a:gd name="connsiteY2247" fmla="*/ 492861 h 3152303"/>
                <a:gd name="connsiteX2248" fmla="*/ 2199319 w 2765396"/>
                <a:gd name="connsiteY2248" fmla="*/ 492377 h 3152303"/>
                <a:gd name="connsiteX2249" fmla="*/ 2196343 w 2765396"/>
                <a:gd name="connsiteY2249" fmla="*/ 492031 h 3152303"/>
                <a:gd name="connsiteX2250" fmla="*/ 2194959 w 2765396"/>
                <a:gd name="connsiteY2250" fmla="*/ 491478 h 3152303"/>
                <a:gd name="connsiteX2251" fmla="*/ 2193367 w 2765396"/>
                <a:gd name="connsiteY2251" fmla="*/ 489817 h 3152303"/>
                <a:gd name="connsiteX2252" fmla="*/ 2192468 w 2765396"/>
                <a:gd name="connsiteY2252" fmla="*/ 488226 h 3152303"/>
                <a:gd name="connsiteX2253" fmla="*/ 2191429 w 2765396"/>
                <a:gd name="connsiteY2253" fmla="*/ 486912 h 3152303"/>
                <a:gd name="connsiteX2254" fmla="*/ 2189422 w 2765396"/>
                <a:gd name="connsiteY2254" fmla="*/ 486082 h 3152303"/>
                <a:gd name="connsiteX2255" fmla="*/ 2185685 w 2765396"/>
                <a:gd name="connsiteY2255" fmla="*/ 486497 h 3152303"/>
                <a:gd name="connsiteX2256" fmla="*/ 2178625 w 2765396"/>
                <a:gd name="connsiteY2256" fmla="*/ 489956 h 3152303"/>
                <a:gd name="connsiteX2257" fmla="*/ 2175442 w 2765396"/>
                <a:gd name="connsiteY2257" fmla="*/ 490509 h 3152303"/>
                <a:gd name="connsiteX2258" fmla="*/ 2179110 w 2765396"/>
                <a:gd name="connsiteY2258" fmla="*/ 487811 h 3152303"/>
                <a:gd name="connsiteX2259" fmla="*/ 2183124 w 2765396"/>
                <a:gd name="connsiteY2259" fmla="*/ 485529 h 3152303"/>
                <a:gd name="connsiteX2260" fmla="*/ 2186585 w 2765396"/>
                <a:gd name="connsiteY2260" fmla="*/ 482762 h 3152303"/>
                <a:gd name="connsiteX2261" fmla="*/ 2188522 w 2765396"/>
                <a:gd name="connsiteY2261" fmla="*/ 478680 h 3152303"/>
                <a:gd name="connsiteX2262" fmla="*/ 2187969 w 2765396"/>
                <a:gd name="connsiteY2262" fmla="*/ 475775 h 3152303"/>
                <a:gd name="connsiteX2263" fmla="*/ 2185339 w 2765396"/>
                <a:gd name="connsiteY2263" fmla="*/ 475775 h 3152303"/>
                <a:gd name="connsiteX2264" fmla="*/ 2178210 w 2765396"/>
                <a:gd name="connsiteY2264" fmla="*/ 478196 h 3152303"/>
                <a:gd name="connsiteX2265" fmla="*/ 2177103 w 2765396"/>
                <a:gd name="connsiteY2265" fmla="*/ 476605 h 3152303"/>
                <a:gd name="connsiteX2266" fmla="*/ 2174611 w 2765396"/>
                <a:gd name="connsiteY2266" fmla="*/ 477643 h 3152303"/>
                <a:gd name="connsiteX2267" fmla="*/ 2171773 w 2765396"/>
                <a:gd name="connsiteY2267" fmla="*/ 479580 h 3152303"/>
                <a:gd name="connsiteX2268" fmla="*/ 2169766 w 2765396"/>
                <a:gd name="connsiteY2268" fmla="*/ 480687 h 3152303"/>
                <a:gd name="connsiteX2269" fmla="*/ 2173227 w 2765396"/>
                <a:gd name="connsiteY2269" fmla="*/ 476951 h 3152303"/>
                <a:gd name="connsiteX2270" fmla="*/ 2174542 w 2765396"/>
                <a:gd name="connsiteY2270" fmla="*/ 475844 h 3152303"/>
                <a:gd name="connsiteX2271" fmla="*/ 2176549 w 2765396"/>
                <a:gd name="connsiteY2271" fmla="*/ 474738 h 3152303"/>
                <a:gd name="connsiteX2272" fmla="*/ 2178833 w 2765396"/>
                <a:gd name="connsiteY2272" fmla="*/ 473769 h 3152303"/>
                <a:gd name="connsiteX2273" fmla="*/ 2180909 w 2765396"/>
                <a:gd name="connsiteY2273" fmla="*/ 472593 h 3152303"/>
                <a:gd name="connsiteX2274" fmla="*/ 2182432 w 2765396"/>
                <a:gd name="connsiteY2274" fmla="*/ 470864 h 3152303"/>
                <a:gd name="connsiteX2275" fmla="*/ 2182847 w 2765396"/>
                <a:gd name="connsiteY2275" fmla="*/ 469480 h 3152303"/>
                <a:gd name="connsiteX2276" fmla="*/ 2182847 w 2765396"/>
                <a:gd name="connsiteY2276" fmla="*/ 467820 h 3152303"/>
                <a:gd name="connsiteX2277" fmla="*/ 2182224 w 2765396"/>
                <a:gd name="connsiteY2277" fmla="*/ 466160 h 3152303"/>
                <a:gd name="connsiteX2278" fmla="*/ 2180979 w 2765396"/>
                <a:gd name="connsiteY2278" fmla="*/ 464707 h 3152303"/>
                <a:gd name="connsiteX2279" fmla="*/ 2179594 w 2765396"/>
                <a:gd name="connsiteY2279" fmla="*/ 464016 h 3152303"/>
                <a:gd name="connsiteX2280" fmla="*/ 2178210 w 2765396"/>
                <a:gd name="connsiteY2280" fmla="*/ 464016 h 3152303"/>
                <a:gd name="connsiteX2281" fmla="*/ 2176757 w 2765396"/>
                <a:gd name="connsiteY2281" fmla="*/ 464085 h 3152303"/>
                <a:gd name="connsiteX2282" fmla="*/ 2175096 w 2765396"/>
                <a:gd name="connsiteY2282" fmla="*/ 463946 h 3152303"/>
                <a:gd name="connsiteX2283" fmla="*/ 2176134 w 2765396"/>
                <a:gd name="connsiteY2283" fmla="*/ 462079 h 3152303"/>
                <a:gd name="connsiteX2284" fmla="*/ 2174888 w 2765396"/>
                <a:gd name="connsiteY2284" fmla="*/ 459035 h 3152303"/>
                <a:gd name="connsiteX2285" fmla="*/ 2176341 w 2765396"/>
                <a:gd name="connsiteY2285" fmla="*/ 457928 h 3152303"/>
                <a:gd name="connsiteX2286" fmla="*/ 2172535 w 2765396"/>
                <a:gd name="connsiteY2286" fmla="*/ 457375 h 3152303"/>
                <a:gd name="connsiteX2287" fmla="*/ 2164299 w 2765396"/>
                <a:gd name="connsiteY2287" fmla="*/ 459243 h 3152303"/>
                <a:gd name="connsiteX2288" fmla="*/ 2160838 w 2765396"/>
                <a:gd name="connsiteY2288" fmla="*/ 458136 h 3152303"/>
                <a:gd name="connsiteX2289" fmla="*/ 2166652 w 2765396"/>
                <a:gd name="connsiteY2289" fmla="*/ 457582 h 3152303"/>
                <a:gd name="connsiteX2290" fmla="*/ 2169559 w 2765396"/>
                <a:gd name="connsiteY2290" fmla="*/ 456752 h 3152303"/>
                <a:gd name="connsiteX2291" fmla="*/ 2171497 w 2765396"/>
                <a:gd name="connsiteY2291" fmla="*/ 454885 h 3152303"/>
                <a:gd name="connsiteX2292" fmla="*/ 2171912 w 2765396"/>
                <a:gd name="connsiteY2292" fmla="*/ 451979 h 3152303"/>
                <a:gd name="connsiteX2293" fmla="*/ 2170389 w 2765396"/>
                <a:gd name="connsiteY2293" fmla="*/ 450112 h 3152303"/>
                <a:gd name="connsiteX2294" fmla="*/ 2167828 w 2765396"/>
                <a:gd name="connsiteY2294" fmla="*/ 449697 h 3152303"/>
                <a:gd name="connsiteX2295" fmla="*/ 2165060 w 2765396"/>
                <a:gd name="connsiteY2295" fmla="*/ 451011 h 3152303"/>
                <a:gd name="connsiteX2296" fmla="*/ 2165060 w 2765396"/>
                <a:gd name="connsiteY2296" fmla="*/ 449351 h 3152303"/>
                <a:gd name="connsiteX2297" fmla="*/ 2163953 w 2765396"/>
                <a:gd name="connsiteY2297" fmla="*/ 448382 h 3152303"/>
                <a:gd name="connsiteX2298" fmla="*/ 2162430 w 2765396"/>
                <a:gd name="connsiteY2298" fmla="*/ 447691 h 3152303"/>
                <a:gd name="connsiteX2299" fmla="*/ 2160976 w 2765396"/>
                <a:gd name="connsiteY2299" fmla="*/ 446791 h 3152303"/>
                <a:gd name="connsiteX2300" fmla="*/ 2163953 w 2765396"/>
                <a:gd name="connsiteY2300" fmla="*/ 445270 h 3152303"/>
                <a:gd name="connsiteX2301" fmla="*/ 2164576 w 2765396"/>
                <a:gd name="connsiteY2301" fmla="*/ 443748 h 3152303"/>
                <a:gd name="connsiteX2302" fmla="*/ 2163676 w 2765396"/>
                <a:gd name="connsiteY2302" fmla="*/ 442018 h 3152303"/>
                <a:gd name="connsiteX2303" fmla="*/ 2162015 w 2765396"/>
                <a:gd name="connsiteY2303" fmla="*/ 439598 h 3152303"/>
                <a:gd name="connsiteX2304" fmla="*/ 2159592 w 2765396"/>
                <a:gd name="connsiteY2304" fmla="*/ 434755 h 3152303"/>
                <a:gd name="connsiteX2305" fmla="*/ 2157931 w 2765396"/>
                <a:gd name="connsiteY2305" fmla="*/ 433994 h 3152303"/>
                <a:gd name="connsiteX2306" fmla="*/ 2155578 w 2765396"/>
                <a:gd name="connsiteY2306" fmla="*/ 436277 h 3152303"/>
                <a:gd name="connsiteX2307" fmla="*/ 2156408 w 2765396"/>
                <a:gd name="connsiteY2307" fmla="*/ 433787 h 3152303"/>
                <a:gd name="connsiteX2308" fmla="*/ 2156755 w 2765396"/>
                <a:gd name="connsiteY2308" fmla="*/ 430743 h 3152303"/>
                <a:gd name="connsiteX2309" fmla="*/ 2156201 w 2765396"/>
                <a:gd name="connsiteY2309" fmla="*/ 427838 h 3152303"/>
                <a:gd name="connsiteX2310" fmla="*/ 2154402 w 2765396"/>
                <a:gd name="connsiteY2310" fmla="*/ 425832 h 3152303"/>
                <a:gd name="connsiteX2311" fmla="*/ 2151910 w 2765396"/>
                <a:gd name="connsiteY2311" fmla="*/ 425486 h 3152303"/>
                <a:gd name="connsiteX2312" fmla="*/ 2146650 w 2765396"/>
                <a:gd name="connsiteY2312" fmla="*/ 427354 h 3152303"/>
                <a:gd name="connsiteX2313" fmla="*/ 2144366 w 2765396"/>
                <a:gd name="connsiteY2313" fmla="*/ 427561 h 3152303"/>
                <a:gd name="connsiteX2314" fmla="*/ 2149211 w 2765396"/>
                <a:gd name="connsiteY2314" fmla="*/ 424864 h 3152303"/>
                <a:gd name="connsiteX2315" fmla="*/ 2151079 w 2765396"/>
                <a:gd name="connsiteY2315" fmla="*/ 422996 h 3152303"/>
                <a:gd name="connsiteX2316" fmla="*/ 2151287 w 2765396"/>
                <a:gd name="connsiteY2316" fmla="*/ 420506 h 3152303"/>
                <a:gd name="connsiteX2317" fmla="*/ 2149764 w 2765396"/>
                <a:gd name="connsiteY2317" fmla="*/ 418499 h 3152303"/>
                <a:gd name="connsiteX2318" fmla="*/ 2147273 w 2765396"/>
                <a:gd name="connsiteY2318" fmla="*/ 417531 h 3152303"/>
                <a:gd name="connsiteX2319" fmla="*/ 2144573 w 2765396"/>
                <a:gd name="connsiteY2319" fmla="*/ 417531 h 3152303"/>
                <a:gd name="connsiteX2320" fmla="*/ 2142428 w 2765396"/>
                <a:gd name="connsiteY2320" fmla="*/ 418223 h 3152303"/>
                <a:gd name="connsiteX2321" fmla="*/ 2139521 w 2765396"/>
                <a:gd name="connsiteY2321" fmla="*/ 421612 h 3152303"/>
                <a:gd name="connsiteX2322" fmla="*/ 2137099 w 2765396"/>
                <a:gd name="connsiteY2322" fmla="*/ 426869 h 3152303"/>
                <a:gd name="connsiteX2323" fmla="*/ 2136476 w 2765396"/>
                <a:gd name="connsiteY2323" fmla="*/ 432057 h 3152303"/>
                <a:gd name="connsiteX2324" fmla="*/ 2139037 w 2765396"/>
                <a:gd name="connsiteY2324" fmla="*/ 435240 h 3152303"/>
                <a:gd name="connsiteX2325" fmla="*/ 2138483 w 2765396"/>
                <a:gd name="connsiteY2325" fmla="*/ 435793 h 3152303"/>
                <a:gd name="connsiteX2326" fmla="*/ 2135438 w 2765396"/>
                <a:gd name="connsiteY2326" fmla="*/ 434271 h 3152303"/>
                <a:gd name="connsiteX2327" fmla="*/ 2132392 w 2765396"/>
                <a:gd name="connsiteY2327" fmla="*/ 434133 h 3152303"/>
                <a:gd name="connsiteX2328" fmla="*/ 2130108 w 2765396"/>
                <a:gd name="connsiteY2328" fmla="*/ 435585 h 3152303"/>
                <a:gd name="connsiteX2329" fmla="*/ 2129485 w 2765396"/>
                <a:gd name="connsiteY2329" fmla="*/ 439113 h 3152303"/>
                <a:gd name="connsiteX2330" fmla="*/ 2130801 w 2765396"/>
                <a:gd name="connsiteY2330" fmla="*/ 442018 h 3152303"/>
                <a:gd name="connsiteX2331" fmla="*/ 2133292 w 2765396"/>
                <a:gd name="connsiteY2331" fmla="*/ 443886 h 3152303"/>
                <a:gd name="connsiteX2332" fmla="*/ 2136268 w 2765396"/>
                <a:gd name="connsiteY2332" fmla="*/ 445408 h 3152303"/>
                <a:gd name="connsiteX2333" fmla="*/ 2138829 w 2765396"/>
                <a:gd name="connsiteY2333" fmla="*/ 447345 h 3152303"/>
                <a:gd name="connsiteX2334" fmla="*/ 2135022 w 2765396"/>
                <a:gd name="connsiteY2334" fmla="*/ 446515 h 3152303"/>
                <a:gd name="connsiteX2335" fmla="*/ 2132046 w 2765396"/>
                <a:gd name="connsiteY2335" fmla="*/ 445062 h 3152303"/>
                <a:gd name="connsiteX2336" fmla="*/ 2130524 w 2765396"/>
                <a:gd name="connsiteY2336" fmla="*/ 445339 h 3152303"/>
                <a:gd name="connsiteX2337" fmla="*/ 2131077 w 2765396"/>
                <a:gd name="connsiteY2337" fmla="*/ 449697 h 3152303"/>
                <a:gd name="connsiteX2338" fmla="*/ 2129485 w 2765396"/>
                <a:gd name="connsiteY2338" fmla="*/ 448728 h 3152303"/>
                <a:gd name="connsiteX2339" fmla="*/ 2128863 w 2765396"/>
                <a:gd name="connsiteY2339" fmla="*/ 449143 h 3152303"/>
                <a:gd name="connsiteX2340" fmla="*/ 2128516 w 2765396"/>
                <a:gd name="connsiteY2340" fmla="*/ 450250 h 3152303"/>
                <a:gd name="connsiteX2341" fmla="*/ 2127755 w 2765396"/>
                <a:gd name="connsiteY2341" fmla="*/ 451357 h 3152303"/>
                <a:gd name="connsiteX2342" fmla="*/ 2127478 w 2765396"/>
                <a:gd name="connsiteY2342" fmla="*/ 451703 h 3152303"/>
                <a:gd name="connsiteX2343" fmla="*/ 2126579 w 2765396"/>
                <a:gd name="connsiteY2343" fmla="*/ 452464 h 3152303"/>
                <a:gd name="connsiteX2344" fmla="*/ 2125610 w 2765396"/>
                <a:gd name="connsiteY2344" fmla="*/ 452948 h 3152303"/>
                <a:gd name="connsiteX2345" fmla="*/ 2125194 w 2765396"/>
                <a:gd name="connsiteY2345" fmla="*/ 452394 h 3152303"/>
                <a:gd name="connsiteX2346" fmla="*/ 2125748 w 2765396"/>
                <a:gd name="connsiteY2346" fmla="*/ 454747 h 3152303"/>
                <a:gd name="connsiteX2347" fmla="*/ 2127271 w 2765396"/>
                <a:gd name="connsiteY2347" fmla="*/ 456061 h 3152303"/>
                <a:gd name="connsiteX2348" fmla="*/ 2131631 w 2765396"/>
                <a:gd name="connsiteY2348" fmla="*/ 457721 h 3152303"/>
                <a:gd name="connsiteX2349" fmla="*/ 2129624 w 2765396"/>
                <a:gd name="connsiteY2349" fmla="*/ 458274 h 3152303"/>
                <a:gd name="connsiteX2350" fmla="*/ 2127271 w 2765396"/>
                <a:gd name="connsiteY2350" fmla="*/ 458620 h 3152303"/>
                <a:gd name="connsiteX2351" fmla="*/ 2125402 w 2765396"/>
                <a:gd name="connsiteY2351" fmla="*/ 459173 h 3152303"/>
                <a:gd name="connsiteX2352" fmla="*/ 2124987 w 2765396"/>
                <a:gd name="connsiteY2352" fmla="*/ 460488 h 3152303"/>
                <a:gd name="connsiteX2353" fmla="*/ 2122910 w 2765396"/>
                <a:gd name="connsiteY2353" fmla="*/ 460350 h 3152303"/>
                <a:gd name="connsiteX2354" fmla="*/ 2121249 w 2765396"/>
                <a:gd name="connsiteY2354" fmla="*/ 461180 h 3152303"/>
                <a:gd name="connsiteX2355" fmla="*/ 2120765 w 2765396"/>
                <a:gd name="connsiteY2355" fmla="*/ 462563 h 3152303"/>
                <a:gd name="connsiteX2356" fmla="*/ 2122218 w 2765396"/>
                <a:gd name="connsiteY2356" fmla="*/ 463946 h 3152303"/>
                <a:gd name="connsiteX2357" fmla="*/ 2118619 w 2765396"/>
                <a:gd name="connsiteY2357" fmla="*/ 466091 h 3152303"/>
                <a:gd name="connsiteX2358" fmla="*/ 2119035 w 2765396"/>
                <a:gd name="connsiteY2358" fmla="*/ 469204 h 3152303"/>
                <a:gd name="connsiteX2359" fmla="*/ 2120073 w 2765396"/>
                <a:gd name="connsiteY2359" fmla="*/ 473077 h 3152303"/>
                <a:gd name="connsiteX2360" fmla="*/ 2118550 w 2765396"/>
                <a:gd name="connsiteY2360" fmla="*/ 477366 h 3152303"/>
                <a:gd name="connsiteX2361" fmla="*/ 2118273 w 2765396"/>
                <a:gd name="connsiteY2361" fmla="*/ 474392 h 3152303"/>
                <a:gd name="connsiteX2362" fmla="*/ 2117443 w 2765396"/>
                <a:gd name="connsiteY2362" fmla="*/ 471002 h 3152303"/>
                <a:gd name="connsiteX2363" fmla="*/ 2115851 w 2765396"/>
                <a:gd name="connsiteY2363" fmla="*/ 468028 h 3152303"/>
                <a:gd name="connsiteX2364" fmla="*/ 2113290 w 2765396"/>
                <a:gd name="connsiteY2364" fmla="*/ 466368 h 3152303"/>
                <a:gd name="connsiteX2365" fmla="*/ 2110314 w 2765396"/>
                <a:gd name="connsiteY2365" fmla="*/ 466713 h 3152303"/>
                <a:gd name="connsiteX2366" fmla="*/ 2108515 w 2765396"/>
                <a:gd name="connsiteY2366" fmla="*/ 468858 h 3152303"/>
                <a:gd name="connsiteX2367" fmla="*/ 2107200 w 2765396"/>
                <a:gd name="connsiteY2367" fmla="*/ 471763 h 3152303"/>
                <a:gd name="connsiteX2368" fmla="*/ 2105677 w 2765396"/>
                <a:gd name="connsiteY2368" fmla="*/ 474184 h 3152303"/>
                <a:gd name="connsiteX2369" fmla="*/ 2102562 w 2765396"/>
                <a:gd name="connsiteY2369" fmla="*/ 476259 h 3152303"/>
                <a:gd name="connsiteX2370" fmla="*/ 2090866 w 2765396"/>
                <a:gd name="connsiteY2370" fmla="*/ 481171 h 3152303"/>
                <a:gd name="connsiteX2371" fmla="*/ 2087820 w 2765396"/>
                <a:gd name="connsiteY2371" fmla="*/ 483315 h 3152303"/>
                <a:gd name="connsiteX2372" fmla="*/ 2086298 w 2765396"/>
                <a:gd name="connsiteY2372" fmla="*/ 485321 h 3152303"/>
                <a:gd name="connsiteX2373" fmla="*/ 2084014 w 2765396"/>
                <a:gd name="connsiteY2373" fmla="*/ 491063 h 3152303"/>
                <a:gd name="connsiteX2374" fmla="*/ 2083322 w 2765396"/>
                <a:gd name="connsiteY2374" fmla="*/ 481447 h 3152303"/>
                <a:gd name="connsiteX2375" fmla="*/ 2082353 w 2765396"/>
                <a:gd name="connsiteY2375" fmla="*/ 478196 h 3152303"/>
                <a:gd name="connsiteX2376" fmla="*/ 2079792 w 2765396"/>
                <a:gd name="connsiteY2376" fmla="*/ 482900 h 3152303"/>
                <a:gd name="connsiteX2377" fmla="*/ 2078200 w 2765396"/>
                <a:gd name="connsiteY2377" fmla="*/ 484975 h 3152303"/>
                <a:gd name="connsiteX2378" fmla="*/ 2075985 w 2765396"/>
                <a:gd name="connsiteY2378" fmla="*/ 486497 h 3152303"/>
                <a:gd name="connsiteX2379" fmla="*/ 2077646 w 2765396"/>
                <a:gd name="connsiteY2379" fmla="*/ 484491 h 3152303"/>
                <a:gd name="connsiteX2380" fmla="*/ 2078892 w 2765396"/>
                <a:gd name="connsiteY2380" fmla="*/ 482762 h 3152303"/>
                <a:gd name="connsiteX2381" fmla="*/ 2079377 w 2765396"/>
                <a:gd name="connsiteY2381" fmla="*/ 480894 h 3152303"/>
                <a:gd name="connsiteX2382" fmla="*/ 2078685 w 2765396"/>
                <a:gd name="connsiteY2382" fmla="*/ 478542 h 3152303"/>
                <a:gd name="connsiteX2383" fmla="*/ 2076954 w 2765396"/>
                <a:gd name="connsiteY2383" fmla="*/ 476259 h 3152303"/>
                <a:gd name="connsiteX2384" fmla="*/ 2075432 w 2765396"/>
                <a:gd name="connsiteY2384" fmla="*/ 476467 h 3152303"/>
                <a:gd name="connsiteX2385" fmla="*/ 2074047 w 2765396"/>
                <a:gd name="connsiteY2385" fmla="*/ 478334 h 3152303"/>
                <a:gd name="connsiteX2386" fmla="*/ 2071002 w 2765396"/>
                <a:gd name="connsiteY2386" fmla="*/ 486082 h 3152303"/>
                <a:gd name="connsiteX2387" fmla="*/ 2069687 w 2765396"/>
                <a:gd name="connsiteY2387" fmla="*/ 488295 h 3152303"/>
                <a:gd name="connsiteX2388" fmla="*/ 2067611 w 2765396"/>
                <a:gd name="connsiteY2388" fmla="*/ 490163 h 3152303"/>
                <a:gd name="connsiteX2389" fmla="*/ 2065050 w 2765396"/>
                <a:gd name="connsiteY2389" fmla="*/ 491339 h 3152303"/>
                <a:gd name="connsiteX2390" fmla="*/ 2055845 w 2765396"/>
                <a:gd name="connsiteY2390" fmla="*/ 493899 h 3152303"/>
                <a:gd name="connsiteX2391" fmla="*/ 2058890 w 2765396"/>
                <a:gd name="connsiteY2391" fmla="*/ 490924 h 3152303"/>
                <a:gd name="connsiteX2392" fmla="*/ 2067541 w 2765396"/>
                <a:gd name="connsiteY2392" fmla="*/ 487535 h 3152303"/>
                <a:gd name="connsiteX2393" fmla="*/ 2070864 w 2765396"/>
                <a:gd name="connsiteY2393" fmla="*/ 483799 h 3152303"/>
                <a:gd name="connsiteX2394" fmla="*/ 2072248 w 2765396"/>
                <a:gd name="connsiteY2394" fmla="*/ 479303 h 3152303"/>
                <a:gd name="connsiteX2395" fmla="*/ 2072248 w 2765396"/>
                <a:gd name="connsiteY2395" fmla="*/ 475014 h 3152303"/>
                <a:gd name="connsiteX2396" fmla="*/ 2071071 w 2765396"/>
                <a:gd name="connsiteY2396" fmla="*/ 470795 h 3152303"/>
                <a:gd name="connsiteX2397" fmla="*/ 2068926 w 2765396"/>
                <a:gd name="connsiteY2397" fmla="*/ 466783 h 3152303"/>
                <a:gd name="connsiteX2398" fmla="*/ 2065258 w 2765396"/>
                <a:gd name="connsiteY2398" fmla="*/ 463739 h 3152303"/>
                <a:gd name="connsiteX2399" fmla="*/ 2060344 w 2765396"/>
                <a:gd name="connsiteY2399" fmla="*/ 462494 h 3152303"/>
                <a:gd name="connsiteX2400" fmla="*/ 2055014 w 2765396"/>
                <a:gd name="connsiteY2400" fmla="*/ 462494 h 3152303"/>
                <a:gd name="connsiteX2401" fmla="*/ 2050377 w 2765396"/>
                <a:gd name="connsiteY2401" fmla="*/ 463601 h 3152303"/>
                <a:gd name="connsiteX2402" fmla="*/ 2041380 w 2765396"/>
                <a:gd name="connsiteY2402" fmla="*/ 468235 h 3152303"/>
                <a:gd name="connsiteX2403" fmla="*/ 2037227 w 2765396"/>
                <a:gd name="connsiteY2403" fmla="*/ 468858 h 3152303"/>
                <a:gd name="connsiteX2404" fmla="*/ 2032452 w 2765396"/>
                <a:gd name="connsiteY2404" fmla="*/ 466298 h 3152303"/>
                <a:gd name="connsiteX2405" fmla="*/ 2034043 w 2765396"/>
                <a:gd name="connsiteY2405" fmla="*/ 465953 h 3152303"/>
                <a:gd name="connsiteX2406" fmla="*/ 2035566 w 2765396"/>
                <a:gd name="connsiteY2406" fmla="*/ 465468 h 3152303"/>
                <a:gd name="connsiteX2407" fmla="*/ 2037019 w 2765396"/>
                <a:gd name="connsiteY2407" fmla="*/ 464915 h 3152303"/>
                <a:gd name="connsiteX2408" fmla="*/ 2038473 w 2765396"/>
                <a:gd name="connsiteY2408" fmla="*/ 464223 h 3152303"/>
                <a:gd name="connsiteX2409" fmla="*/ 2038750 w 2765396"/>
                <a:gd name="connsiteY2409" fmla="*/ 463808 h 3152303"/>
                <a:gd name="connsiteX2410" fmla="*/ 2039027 w 2765396"/>
                <a:gd name="connsiteY2410" fmla="*/ 463116 h 3152303"/>
                <a:gd name="connsiteX2411" fmla="*/ 2039303 w 2765396"/>
                <a:gd name="connsiteY2411" fmla="*/ 462148 h 3152303"/>
                <a:gd name="connsiteX2412" fmla="*/ 2040688 w 2765396"/>
                <a:gd name="connsiteY2412" fmla="*/ 462286 h 3152303"/>
                <a:gd name="connsiteX2413" fmla="*/ 2041726 w 2765396"/>
                <a:gd name="connsiteY2413" fmla="*/ 464569 h 3152303"/>
                <a:gd name="connsiteX2414" fmla="*/ 2043249 w 2765396"/>
                <a:gd name="connsiteY2414" fmla="*/ 465261 h 3152303"/>
                <a:gd name="connsiteX2415" fmla="*/ 2044840 w 2765396"/>
                <a:gd name="connsiteY2415" fmla="*/ 464431 h 3152303"/>
                <a:gd name="connsiteX2416" fmla="*/ 2046225 w 2765396"/>
                <a:gd name="connsiteY2416" fmla="*/ 462148 h 3152303"/>
                <a:gd name="connsiteX2417" fmla="*/ 2047263 w 2765396"/>
                <a:gd name="connsiteY2417" fmla="*/ 459519 h 3152303"/>
                <a:gd name="connsiteX2418" fmla="*/ 2047747 w 2765396"/>
                <a:gd name="connsiteY2418" fmla="*/ 457582 h 3152303"/>
                <a:gd name="connsiteX2419" fmla="*/ 2047747 w 2765396"/>
                <a:gd name="connsiteY2419" fmla="*/ 456683 h 3152303"/>
                <a:gd name="connsiteX2420" fmla="*/ 2047193 w 2765396"/>
                <a:gd name="connsiteY2420" fmla="*/ 455023 h 3152303"/>
                <a:gd name="connsiteX2421" fmla="*/ 2047193 w 2765396"/>
                <a:gd name="connsiteY2421" fmla="*/ 454055 h 3152303"/>
                <a:gd name="connsiteX2422" fmla="*/ 2047747 w 2765396"/>
                <a:gd name="connsiteY2422" fmla="*/ 452671 h 3152303"/>
                <a:gd name="connsiteX2423" fmla="*/ 2048578 w 2765396"/>
                <a:gd name="connsiteY2423" fmla="*/ 451703 h 3152303"/>
                <a:gd name="connsiteX2424" fmla="*/ 2049062 w 2765396"/>
                <a:gd name="connsiteY2424" fmla="*/ 450804 h 3152303"/>
                <a:gd name="connsiteX2425" fmla="*/ 2048716 w 2765396"/>
                <a:gd name="connsiteY2425" fmla="*/ 449558 h 3152303"/>
                <a:gd name="connsiteX2426" fmla="*/ 2046501 w 2765396"/>
                <a:gd name="connsiteY2426" fmla="*/ 448175 h 3152303"/>
                <a:gd name="connsiteX2427" fmla="*/ 2044010 w 2765396"/>
                <a:gd name="connsiteY2427" fmla="*/ 448382 h 3152303"/>
                <a:gd name="connsiteX2428" fmla="*/ 2042279 w 2765396"/>
                <a:gd name="connsiteY2428" fmla="*/ 447898 h 3152303"/>
                <a:gd name="connsiteX2429" fmla="*/ 2042072 w 2765396"/>
                <a:gd name="connsiteY2429" fmla="*/ 444232 h 3152303"/>
                <a:gd name="connsiteX2430" fmla="*/ 2042902 w 2765396"/>
                <a:gd name="connsiteY2430" fmla="*/ 441396 h 3152303"/>
                <a:gd name="connsiteX2431" fmla="*/ 2043871 w 2765396"/>
                <a:gd name="connsiteY2431" fmla="*/ 439044 h 3152303"/>
                <a:gd name="connsiteX2432" fmla="*/ 2044287 w 2765396"/>
                <a:gd name="connsiteY2432" fmla="*/ 436623 h 3152303"/>
                <a:gd name="connsiteX2433" fmla="*/ 2043456 w 2765396"/>
                <a:gd name="connsiteY2433" fmla="*/ 433579 h 3152303"/>
                <a:gd name="connsiteX2434" fmla="*/ 2038819 w 2765396"/>
                <a:gd name="connsiteY2434" fmla="*/ 429913 h 3152303"/>
                <a:gd name="connsiteX2435" fmla="*/ 2026084 w 2765396"/>
                <a:gd name="connsiteY2435" fmla="*/ 429360 h 3152303"/>
                <a:gd name="connsiteX2436" fmla="*/ 2022208 w 2765396"/>
                <a:gd name="connsiteY2436" fmla="*/ 426939 h 3152303"/>
                <a:gd name="connsiteX2437" fmla="*/ 2031621 w 2765396"/>
                <a:gd name="connsiteY2437" fmla="*/ 427976 h 3152303"/>
                <a:gd name="connsiteX2438" fmla="*/ 2036673 w 2765396"/>
                <a:gd name="connsiteY2438" fmla="*/ 427700 h 3152303"/>
                <a:gd name="connsiteX2439" fmla="*/ 2040688 w 2765396"/>
                <a:gd name="connsiteY2439" fmla="*/ 426454 h 3152303"/>
                <a:gd name="connsiteX2440" fmla="*/ 2043110 w 2765396"/>
                <a:gd name="connsiteY2440" fmla="*/ 424241 h 3152303"/>
                <a:gd name="connsiteX2441" fmla="*/ 2043318 w 2765396"/>
                <a:gd name="connsiteY2441" fmla="*/ 422097 h 3152303"/>
                <a:gd name="connsiteX2442" fmla="*/ 2041172 w 2765396"/>
                <a:gd name="connsiteY2442" fmla="*/ 416978 h 3152303"/>
                <a:gd name="connsiteX2443" fmla="*/ 2040757 w 2765396"/>
                <a:gd name="connsiteY2443" fmla="*/ 412966 h 3152303"/>
                <a:gd name="connsiteX2444" fmla="*/ 2041657 w 2765396"/>
                <a:gd name="connsiteY2444" fmla="*/ 409299 h 3152303"/>
                <a:gd name="connsiteX2445" fmla="*/ 2043318 w 2765396"/>
                <a:gd name="connsiteY2445" fmla="*/ 405910 h 3152303"/>
                <a:gd name="connsiteX2446" fmla="*/ 2046709 w 2765396"/>
                <a:gd name="connsiteY2446" fmla="*/ 400445 h 3152303"/>
                <a:gd name="connsiteX2447" fmla="*/ 2047955 w 2765396"/>
                <a:gd name="connsiteY2447" fmla="*/ 397332 h 3152303"/>
                <a:gd name="connsiteX2448" fmla="*/ 2047816 w 2765396"/>
                <a:gd name="connsiteY2448" fmla="*/ 394358 h 3152303"/>
                <a:gd name="connsiteX2449" fmla="*/ 2045186 w 2765396"/>
                <a:gd name="connsiteY2449" fmla="*/ 392698 h 3152303"/>
                <a:gd name="connsiteX2450" fmla="*/ 2043179 w 2765396"/>
                <a:gd name="connsiteY2450" fmla="*/ 393735 h 3152303"/>
                <a:gd name="connsiteX2451" fmla="*/ 2041449 w 2765396"/>
                <a:gd name="connsiteY2451" fmla="*/ 396364 h 3152303"/>
                <a:gd name="connsiteX2452" fmla="*/ 2039234 w 2765396"/>
                <a:gd name="connsiteY2452" fmla="*/ 398854 h 3152303"/>
                <a:gd name="connsiteX2453" fmla="*/ 2035912 w 2765396"/>
                <a:gd name="connsiteY2453" fmla="*/ 399477 h 3152303"/>
                <a:gd name="connsiteX2454" fmla="*/ 2033836 w 2765396"/>
                <a:gd name="connsiteY2454" fmla="*/ 398508 h 3152303"/>
                <a:gd name="connsiteX2455" fmla="*/ 2033351 w 2765396"/>
                <a:gd name="connsiteY2455" fmla="*/ 397125 h 3152303"/>
                <a:gd name="connsiteX2456" fmla="*/ 2033351 w 2765396"/>
                <a:gd name="connsiteY2456" fmla="*/ 395534 h 3152303"/>
                <a:gd name="connsiteX2457" fmla="*/ 2032521 w 2765396"/>
                <a:gd name="connsiteY2457" fmla="*/ 393943 h 3152303"/>
                <a:gd name="connsiteX2458" fmla="*/ 2030998 w 2765396"/>
                <a:gd name="connsiteY2458" fmla="*/ 392836 h 3152303"/>
                <a:gd name="connsiteX2459" fmla="*/ 2029545 w 2765396"/>
                <a:gd name="connsiteY2459" fmla="*/ 392559 h 3152303"/>
                <a:gd name="connsiteX2460" fmla="*/ 2026222 w 2765396"/>
                <a:gd name="connsiteY2460" fmla="*/ 392836 h 3152303"/>
                <a:gd name="connsiteX2461" fmla="*/ 2021862 w 2765396"/>
                <a:gd name="connsiteY2461" fmla="*/ 392490 h 3152303"/>
                <a:gd name="connsiteX2462" fmla="*/ 2008781 w 2765396"/>
                <a:gd name="connsiteY2462" fmla="*/ 389654 h 3152303"/>
                <a:gd name="connsiteX2463" fmla="*/ 2005528 w 2765396"/>
                <a:gd name="connsiteY2463" fmla="*/ 388340 h 3152303"/>
                <a:gd name="connsiteX2464" fmla="*/ 2001930 w 2765396"/>
                <a:gd name="connsiteY2464" fmla="*/ 385988 h 3152303"/>
                <a:gd name="connsiteX2465" fmla="*/ 1999992 w 2765396"/>
                <a:gd name="connsiteY2465" fmla="*/ 383221 h 3152303"/>
                <a:gd name="connsiteX2466" fmla="*/ 2001653 w 2765396"/>
                <a:gd name="connsiteY2466" fmla="*/ 380731 h 3152303"/>
                <a:gd name="connsiteX2467" fmla="*/ 1997846 w 2765396"/>
                <a:gd name="connsiteY2467" fmla="*/ 380316 h 3152303"/>
                <a:gd name="connsiteX2468" fmla="*/ 1998538 w 2765396"/>
                <a:gd name="connsiteY2468" fmla="*/ 378448 h 3152303"/>
                <a:gd name="connsiteX2469" fmla="*/ 2000891 w 2765396"/>
                <a:gd name="connsiteY2469" fmla="*/ 376027 h 3152303"/>
                <a:gd name="connsiteX2470" fmla="*/ 2001999 w 2765396"/>
                <a:gd name="connsiteY2470" fmla="*/ 373883 h 3152303"/>
                <a:gd name="connsiteX2471" fmla="*/ 1999715 w 2765396"/>
                <a:gd name="connsiteY2471" fmla="*/ 371531 h 3152303"/>
                <a:gd name="connsiteX2472" fmla="*/ 1996047 w 2765396"/>
                <a:gd name="connsiteY2472" fmla="*/ 372222 h 3152303"/>
                <a:gd name="connsiteX2473" fmla="*/ 1992171 w 2765396"/>
                <a:gd name="connsiteY2473" fmla="*/ 373813 h 3152303"/>
                <a:gd name="connsiteX2474" fmla="*/ 1989195 w 2765396"/>
                <a:gd name="connsiteY2474" fmla="*/ 374159 h 3152303"/>
                <a:gd name="connsiteX2475" fmla="*/ 1992240 w 2765396"/>
                <a:gd name="connsiteY2475" fmla="*/ 372776 h 3152303"/>
                <a:gd name="connsiteX2476" fmla="*/ 1992932 w 2765396"/>
                <a:gd name="connsiteY2476" fmla="*/ 370770 h 3152303"/>
                <a:gd name="connsiteX2477" fmla="*/ 1991825 w 2765396"/>
                <a:gd name="connsiteY2477" fmla="*/ 368487 h 3152303"/>
                <a:gd name="connsiteX2478" fmla="*/ 1989541 w 2765396"/>
                <a:gd name="connsiteY2478" fmla="*/ 366135 h 3152303"/>
                <a:gd name="connsiteX2479" fmla="*/ 1986149 w 2765396"/>
                <a:gd name="connsiteY2479" fmla="*/ 363991 h 3152303"/>
                <a:gd name="connsiteX2480" fmla="*/ 1983727 w 2765396"/>
                <a:gd name="connsiteY2480" fmla="*/ 363991 h 3152303"/>
                <a:gd name="connsiteX2481" fmla="*/ 1981374 w 2765396"/>
                <a:gd name="connsiteY2481" fmla="*/ 364959 h 3152303"/>
                <a:gd name="connsiteX2482" fmla="*/ 1978190 w 2765396"/>
                <a:gd name="connsiteY2482" fmla="*/ 365789 h 3152303"/>
                <a:gd name="connsiteX2483" fmla="*/ 1979782 w 2765396"/>
                <a:gd name="connsiteY2483" fmla="*/ 363230 h 3152303"/>
                <a:gd name="connsiteX2484" fmla="*/ 1980751 w 2765396"/>
                <a:gd name="connsiteY2484" fmla="*/ 360878 h 3152303"/>
                <a:gd name="connsiteX2485" fmla="*/ 1980612 w 2765396"/>
                <a:gd name="connsiteY2485" fmla="*/ 358734 h 3152303"/>
                <a:gd name="connsiteX2486" fmla="*/ 1978951 w 2765396"/>
                <a:gd name="connsiteY2486" fmla="*/ 356728 h 3152303"/>
                <a:gd name="connsiteX2487" fmla="*/ 1977775 w 2765396"/>
                <a:gd name="connsiteY2487" fmla="*/ 356174 h 3152303"/>
                <a:gd name="connsiteX2488" fmla="*/ 1974037 w 2765396"/>
                <a:gd name="connsiteY2488" fmla="*/ 355344 h 3152303"/>
                <a:gd name="connsiteX2489" fmla="*/ 1972446 w 2765396"/>
                <a:gd name="connsiteY2489" fmla="*/ 354652 h 3152303"/>
                <a:gd name="connsiteX2490" fmla="*/ 1965248 w 2765396"/>
                <a:gd name="connsiteY2490" fmla="*/ 349741 h 3152303"/>
                <a:gd name="connsiteX2491" fmla="*/ 1961302 w 2765396"/>
                <a:gd name="connsiteY2491" fmla="*/ 347597 h 3152303"/>
                <a:gd name="connsiteX2492" fmla="*/ 1958534 w 2765396"/>
                <a:gd name="connsiteY2492" fmla="*/ 346905 h 3152303"/>
                <a:gd name="connsiteX2493" fmla="*/ 1955696 w 2765396"/>
                <a:gd name="connsiteY2493" fmla="*/ 347528 h 3152303"/>
                <a:gd name="connsiteX2494" fmla="*/ 1951682 w 2765396"/>
                <a:gd name="connsiteY2494" fmla="*/ 349395 h 3152303"/>
                <a:gd name="connsiteX2495" fmla="*/ 1943169 w 2765396"/>
                <a:gd name="connsiteY2495" fmla="*/ 352370 h 3152303"/>
                <a:gd name="connsiteX2496" fmla="*/ 1939709 w 2765396"/>
                <a:gd name="connsiteY2496" fmla="*/ 354445 h 3152303"/>
                <a:gd name="connsiteX2497" fmla="*/ 1939986 w 2765396"/>
                <a:gd name="connsiteY2497" fmla="*/ 356866 h 3152303"/>
                <a:gd name="connsiteX2498" fmla="*/ 1936940 w 2765396"/>
                <a:gd name="connsiteY2498" fmla="*/ 355828 h 3152303"/>
                <a:gd name="connsiteX2499" fmla="*/ 1930642 w 2765396"/>
                <a:gd name="connsiteY2499" fmla="*/ 352716 h 3152303"/>
                <a:gd name="connsiteX2500" fmla="*/ 1927181 w 2765396"/>
                <a:gd name="connsiteY2500" fmla="*/ 351747 h 3152303"/>
                <a:gd name="connsiteX2501" fmla="*/ 1923859 w 2765396"/>
                <a:gd name="connsiteY2501" fmla="*/ 352024 h 3152303"/>
                <a:gd name="connsiteX2502" fmla="*/ 1917838 w 2765396"/>
                <a:gd name="connsiteY2502" fmla="*/ 354376 h 3152303"/>
                <a:gd name="connsiteX2503" fmla="*/ 1915070 w 2765396"/>
                <a:gd name="connsiteY2503" fmla="*/ 354722 h 3152303"/>
                <a:gd name="connsiteX2504" fmla="*/ 1915762 w 2765396"/>
                <a:gd name="connsiteY2504" fmla="*/ 354376 h 3152303"/>
                <a:gd name="connsiteX2505" fmla="*/ 1917838 w 2765396"/>
                <a:gd name="connsiteY2505" fmla="*/ 352992 h 3152303"/>
                <a:gd name="connsiteX2506" fmla="*/ 1913270 w 2765396"/>
                <a:gd name="connsiteY2506" fmla="*/ 350087 h 3152303"/>
                <a:gd name="connsiteX2507" fmla="*/ 1907664 w 2765396"/>
                <a:gd name="connsiteY2507" fmla="*/ 348219 h 3152303"/>
                <a:gd name="connsiteX2508" fmla="*/ 1890846 w 2765396"/>
                <a:gd name="connsiteY2508" fmla="*/ 344138 h 3152303"/>
                <a:gd name="connsiteX2509" fmla="*/ 1885447 w 2765396"/>
                <a:gd name="connsiteY2509" fmla="*/ 343446 h 3152303"/>
                <a:gd name="connsiteX2510" fmla="*/ 1880187 w 2765396"/>
                <a:gd name="connsiteY2510" fmla="*/ 343861 h 3152303"/>
                <a:gd name="connsiteX2511" fmla="*/ 1874789 w 2765396"/>
                <a:gd name="connsiteY2511" fmla="*/ 345798 h 3152303"/>
                <a:gd name="connsiteX2512" fmla="*/ 1870429 w 2765396"/>
                <a:gd name="connsiteY2512" fmla="*/ 348427 h 3152303"/>
                <a:gd name="connsiteX2513" fmla="*/ 1867868 w 2765396"/>
                <a:gd name="connsiteY2513" fmla="*/ 351263 h 3152303"/>
                <a:gd name="connsiteX2514" fmla="*/ 1866899 w 2765396"/>
                <a:gd name="connsiteY2514" fmla="*/ 354998 h 3152303"/>
                <a:gd name="connsiteX2515" fmla="*/ 1867452 w 2765396"/>
                <a:gd name="connsiteY2515" fmla="*/ 360117 h 3152303"/>
                <a:gd name="connsiteX2516" fmla="*/ 1869114 w 2765396"/>
                <a:gd name="connsiteY2516" fmla="*/ 365098 h 3152303"/>
                <a:gd name="connsiteX2517" fmla="*/ 1871744 w 2765396"/>
                <a:gd name="connsiteY2517" fmla="*/ 369248 h 3152303"/>
                <a:gd name="connsiteX2518" fmla="*/ 1875342 w 2765396"/>
                <a:gd name="connsiteY2518" fmla="*/ 372707 h 3152303"/>
                <a:gd name="connsiteX2519" fmla="*/ 1879772 w 2765396"/>
                <a:gd name="connsiteY2519" fmla="*/ 375681 h 3152303"/>
                <a:gd name="connsiteX2520" fmla="*/ 1876727 w 2765396"/>
                <a:gd name="connsiteY2520" fmla="*/ 378517 h 3152303"/>
                <a:gd name="connsiteX2521" fmla="*/ 1875619 w 2765396"/>
                <a:gd name="connsiteY2521" fmla="*/ 379970 h 3152303"/>
                <a:gd name="connsiteX2522" fmla="*/ 1874927 w 2765396"/>
                <a:gd name="connsiteY2522" fmla="*/ 381907 h 3152303"/>
                <a:gd name="connsiteX2523" fmla="*/ 1874789 w 2765396"/>
                <a:gd name="connsiteY2523" fmla="*/ 383498 h 3152303"/>
                <a:gd name="connsiteX2524" fmla="*/ 1875066 w 2765396"/>
                <a:gd name="connsiteY2524" fmla="*/ 386749 h 3152303"/>
                <a:gd name="connsiteX2525" fmla="*/ 1874858 w 2765396"/>
                <a:gd name="connsiteY2525" fmla="*/ 388409 h 3152303"/>
                <a:gd name="connsiteX2526" fmla="*/ 1873197 w 2765396"/>
                <a:gd name="connsiteY2526" fmla="*/ 391799 h 3152303"/>
                <a:gd name="connsiteX2527" fmla="*/ 1868075 w 2765396"/>
                <a:gd name="connsiteY2527" fmla="*/ 397609 h 3152303"/>
                <a:gd name="connsiteX2528" fmla="*/ 1865930 w 2765396"/>
                <a:gd name="connsiteY2528" fmla="*/ 400653 h 3152303"/>
                <a:gd name="connsiteX2529" fmla="*/ 1867452 w 2765396"/>
                <a:gd name="connsiteY2529" fmla="*/ 400860 h 3152303"/>
                <a:gd name="connsiteX2530" fmla="*/ 1870567 w 2765396"/>
                <a:gd name="connsiteY2530" fmla="*/ 401552 h 3152303"/>
                <a:gd name="connsiteX2531" fmla="*/ 1871951 w 2765396"/>
                <a:gd name="connsiteY2531" fmla="*/ 401690 h 3152303"/>
                <a:gd name="connsiteX2532" fmla="*/ 1876796 w 2765396"/>
                <a:gd name="connsiteY2532" fmla="*/ 400999 h 3152303"/>
                <a:gd name="connsiteX2533" fmla="*/ 1878180 w 2765396"/>
                <a:gd name="connsiteY2533" fmla="*/ 401137 h 3152303"/>
                <a:gd name="connsiteX2534" fmla="*/ 1877003 w 2765396"/>
                <a:gd name="connsiteY2534" fmla="*/ 401967 h 3152303"/>
                <a:gd name="connsiteX2535" fmla="*/ 1875619 w 2765396"/>
                <a:gd name="connsiteY2535" fmla="*/ 403420 h 3152303"/>
                <a:gd name="connsiteX2536" fmla="*/ 1874512 w 2765396"/>
                <a:gd name="connsiteY2536" fmla="*/ 405080 h 3152303"/>
                <a:gd name="connsiteX2537" fmla="*/ 1874166 w 2765396"/>
                <a:gd name="connsiteY2537" fmla="*/ 406463 h 3152303"/>
                <a:gd name="connsiteX2538" fmla="*/ 1874997 w 2765396"/>
                <a:gd name="connsiteY2538" fmla="*/ 408193 h 3152303"/>
                <a:gd name="connsiteX2539" fmla="*/ 1876519 w 2765396"/>
                <a:gd name="connsiteY2539" fmla="*/ 408953 h 3152303"/>
                <a:gd name="connsiteX2540" fmla="*/ 1878388 w 2765396"/>
                <a:gd name="connsiteY2540" fmla="*/ 409369 h 3152303"/>
                <a:gd name="connsiteX2541" fmla="*/ 1879979 w 2765396"/>
                <a:gd name="connsiteY2541" fmla="*/ 409991 h 3152303"/>
                <a:gd name="connsiteX2542" fmla="*/ 1876934 w 2765396"/>
                <a:gd name="connsiteY2542" fmla="*/ 412412 h 3152303"/>
                <a:gd name="connsiteX2543" fmla="*/ 1876934 w 2765396"/>
                <a:gd name="connsiteY2543" fmla="*/ 414972 h 3152303"/>
                <a:gd name="connsiteX2544" fmla="*/ 1878526 w 2765396"/>
                <a:gd name="connsiteY2544" fmla="*/ 417808 h 3152303"/>
                <a:gd name="connsiteX2545" fmla="*/ 1880049 w 2765396"/>
                <a:gd name="connsiteY2545" fmla="*/ 421543 h 3152303"/>
                <a:gd name="connsiteX2546" fmla="*/ 1880741 w 2765396"/>
                <a:gd name="connsiteY2546" fmla="*/ 422719 h 3152303"/>
                <a:gd name="connsiteX2547" fmla="*/ 1880949 w 2765396"/>
                <a:gd name="connsiteY2547" fmla="*/ 423272 h 3152303"/>
                <a:gd name="connsiteX2548" fmla="*/ 1880603 w 2765396"/>
                <a:gd name="connsiteY2548" fmla="*/ 423549 h 3152303"/>
                <a:gd name="connsiteX2549" fmla="*/ 1878526 w 2765396"/>
                <a:gd name="connsiteY2549" fmla="*/ 424518 h 3152303"/>
                <a:gd name="connsiteX2550" fmla="*/ 1879495 w 2765396"/>
                <a:gd name="connsiteY2550" fmla="*/ 425348 h 3152303"/>
                <a:gd name="connsiteX2551" fmla="*/ 1881987 w 2765396"/>
                <a:gd name="connsiteY2551" fmla="*/ 425624 h 3152303"/>
                <a:gd name="connsiteX2552" fmla="*/ 1883163 w 2765396"/>
                <a:gd name="connsiteY2552" fmla="*/ 426247 h 3152303"/>
                <a:gd name="connsiteX2553" fmla="*/ 1883579 w 2765396"/>
                <a:gd name="connsiteY2553" fmla="*/ 429567 h 3152303"/>
                <a:gd name="connsiteX2554" fmla="*/ 1883717 w 2765396"/>
                <a:gd name="connsiteY2554" fmla="*/ 432057 h 3152303"/>
                <a:gd name="connsiteX2555" fmla="*/ 1883579 w 2765396"/>
                <a:gd name="connsiteY2555" fmla="*/ 433648 h 3152303"/>
                <a:gd name="connsiteX2556" fmla="*/ 1882194 w 2765396"/>
                <a:gd name="connsiteY2556" fmla="*/ 435724 h 3152303"/>
                <a:gd name="connsiteX2557" fmla="*/ 1880879 w 2765396"/>
                <a:gd name="connsiteY2557" fmla="*/ 437384 h 3152303"/>
                <a:gd name="connsiteX2558" fmla="*/ 1880879 w 2765396"/>
                <a:gd name="connsiteY2558" fmla="*/ 439044 h 3152303"/>
                <a:gd name="connsiteX2559" fmla="*/ 1883163 w 2765396"/>
                <a:gd name="connsiteY2559" fmla="*/ 441119 h 3152303"/>
                <a:gd name="connsiteX2560" fmla="*/ 1881295 w 2765396"/>
                <a:gd name="connsiteY2560" fmla="*/ 440358 h 3152303"/>
                <a:gd name="connsiteX2561" fmla="*/ 1879357 w 2765396"/>
                <a:gd name="connsiteY2561" fmla="*/ 438836 h 3152303"/>
                <a:gd name="connsiteX2562" fmla="*/ 1877350 w 2765396"/>
                <a:gd name="connsiteY2562" fmla="*/ 437730 h 3152303"/>
                <a:gd name="connsiteX2563" fmla="*/ 1875204 w 2765396"/>
                <a:gd name="connsiteY2563" fmla="*/ 438076 h 3152303"/>
                <a:gd name="connsiteX2564" fmla="*/ 1875066 w 2765396"/>
                <a:gd name="connsiteY2564" fmla="*/ 439044 h 3152303"/>
                <a:gd name="connsiteX2565" fmla="*/ 1872574 w 2765396"/>
                <a:gd name="connsiteY2565" fmla="*/ 444993 h 3152303"/>
                <a:gd name="connsiteX2566" fmla="*/ 1872712 w 2765396"/>
                <a:gd name="connsiteY2566" fmla="*/ 446446 h 3152303"/>
                <a:gd name="connsiteX2567" fmla="*/ 1873335 w 2765396"/>
                <a:gd name="connsiteY2567" fmla="*/ 447276 h 3152303"/>
                <a:gd name="connsiteX2568" fmla="*/ 1873474 w 2765396"/>
                <a:gd name="connsiteY2568" fmla="*/ 448313 h 3152303"/>
                <a:gd name="connsiteX2569" fmla="*/ 1872020 w 2765396"/>
                <a:gd name="connsiteY2569" fmla="*/ 450389 h 3152303"/>
                <a:gd name="connsiteX2570" fmla="*/ 1864269 w 2765396"/>
                <a:gd name="connsiteY2570" fmla="*/ 458620 h 3152303"/>
                <a:gd name="connsiteX2571" fmla="*/ 1861293 w 2765396"/>
                <a:gd name="connsiteY2571" fmla="*/ 462425 h 3152303"/>
                <a:gd name="connsiteX2572" fmla="*/ 1859424 w 2765396"/>
                <a:gd name="connsiteY2572" fmla="*/ 465814 h 3152303"/>
                <a:gd name="connsiteX2573" fmla="*/ 1859562 w 2765396"/>
                <a:gd name="connsiteY2573" fmla="*/ 469065 h 3152303"/>
                <a:gd name="connsiteX2574" fmla="*/ 1862261 w 2765396"/>
                <a:gd name="connsiteY2574" fmla="*/ 472524 h 3152303"/>
                <a:gd name="connsiteX2575" fmla="*/ 1866760 w 2765396"/>
                <a:gd name="connsiteY2575" fmla="*/ 475914 h 3152303"/>
                <a:gd name="connsiteX2576" fmla="*/ 1880603 w 2765396"/>
                <a:gd name="connsiteY2576" fmla="*/ 484837 h 3152303"/>
                <a:gd name="connsiteX2577" fmla="*/ 1888977 w 2765396"/>
                <a:gd name="connsiteY2577" fmla="*/ 493207 h 3152303"/>
                <a:gd name="connsiteX2578" fmla="*/ 1894998 w 2765396"/>
                <a:gd name="connsiteY2578" fmla="*/ 503237 h 3152303"/>
                <a:gd name="connsiteX2579" fmla="*/ 1898736 w 2765396"/>
                <a:gd name="connsiteY2579" fmla="*/ 514305 h 3152303"/>
                <a:gd name="connsiteX2580" fmla="*/ 1900258 w 2765396"/>
                <a:gd name="connsiteY2580" fmla="*/ 526203 h 3152303"/>
                <a:gd name="connsiteX2581" fmla="*/ 1900258 w 2765396"/>
                <a:gd name="connsiteY2581" fmla="*/ 532013 h 3152303"/>
                <a:gd name="connsiteX2582" fmla="*/ 1899636 w 2765396"/>
                <a:gd name="connsiteY2582" fmla="*/ 537685 h 3152303"/>
                <a:gd name="connsiteX2583" fmla="*/ 1897974 w 2765396"/>
                <a:gd name="connsiteY2583" fmla="*/ 542943 h 3152303"/>
                <a:gd name="connsiteX2584" fmla="*/ 1894791 w 2765396"/>
                <a:gd name="connsiteY2584" fmla="*/ 547785 h 3152303"/>
                <a:gd name="connsiteX2585" fmla="*/ 1886624 w 2765396"/>
                <a:gd name="connsiteY2585" fmla="*/ 555947 h 3152303"/>
                <a:gd name="connsiteX2586" fmla="*/ 1877696 w 2765396"/>
                <a:gd name="connsiteY2586" fmla="*/ 563279 h 3152303"/>
                <a:gd name="connsiteX2587" fmla="*/ 1872989 w 2765396"/>
                <a:gd name="connsiteY2587" fmla="*/ 566531 h 3152303"/>
                <a:gd name="connsiteX2588" fmla="*/ 1868006 w 2765396"/>
                <a:gd name="connsiteY2588" fmla="*/ 569505 h 3152303"/>
                <a:gd name="connsiteX2589" fmla="*/ 1857486 w 2765396"/>
                <a:gd name="connsiteY2589" fmla="*/ 574347 h 3152303"/>
                <a:gd name="connsiteX2590" fmla="*/ 1838384 w 2765396"/>
                <a:gd name="connsiteY2590" fmla="*/ 580158 h 3152303"/>
                <a:gd name="connsiteX2591" fmla="*/ 1834023 w 2765396"/>
                <a:gd name="connsiteY2591" fmla="*/ 583132 h 3152303"/>
                <a:gd name="connsiteX2592" fmla="*/ 1836238 w 2765396"/>
                <a:gd name="connsiteY2592" fmla="*/ 584447 h 3152303"/>
                <a:gd name="connsiteX2593" fmla="*/ 1837622 w 2765396"/>
                <a:gd name="connsiteY2593" fmla="*/ 586591 h 3152303"/>
                <a:gd name="connsiteX2594" fmla="*/ 1839699 w 2765396"/>
                <a:gd name="connsiteY2594" fmla="*/ 591433 h 3152303"/>
                <a:gd name="connsiteX2595" fmla="*/ 1841706 w 2765396"/>
                <a:gd name="connsiteY2595" fmla="*/ 593439 h 3152303"/>
                <a:gd name="connsiteX2596" fmla="*/ 1844059 w 2765396"/>
                <a:gd name="connsiteY2596" fmla="*/ 595307 h 3152303"/>
                <a:gd name="connsiteX2597" fmla="*/ 1845236 w 2765396"/>
                <a:gd name="connsiteY2597" fmla="*/ 596898 h 3152303"/>
                <a:gd name="connsiteX2598" fmla="*/ 1843852 w 2765396"/>
                <a:gd name="connsiteY2598" fmla="*/ 598350 h 3152303"/>
                <a:gd name="connsiteX2599" fmla="*/ 1847520 w 2765396"/>
                <a:gd name="connsiteY2599" fmla="*/ 600011 h 3152303"/>
                <a:gd name="connsiteX2600" fmla="*/ 1847935 w 2765396"/>
                <a:gd name="connsiteY2600" fmla="*/ 601740 h 3152303"/>
                <a:gd name="connsiteX2601" fmla="*/ 1847796 w 2765396"/>
                <a:gd name="connsiteY2601" fmla="*/ 603677 h 3152303"/>
                <a:gd name="connsiteX2602" fmla="*/ 1849942 w 2765396"/>
                <a:gd name="connsiteY2602" fmla="*/ 605752 h 3152303"/>
                <a:gd name="connsiteX2603" fmla="*/ 1847450 w 2765396"/>
                <a:gd name="connsiteY2603" fmla="*/ 608796 h 3152303"/>
                <a:gd name="connsiteX2604" fmla="*/ 1847866 w 2765396"/>
                <a:gd name="connsiteY2604" fmla="*/ 616197 h 3152303"/>
                <a:gd name="connsiteX2605" fmla="*/ 1849804 w 2765396"/>
                <a:gd name="connsiteY2605" fmla="*/ 624291 h 3152303"/>
                <a:gd name="connsiteX2606" fmla="*/ 1851672 w 2765396"/>
                <a:gd name="connsiteY2606" fmla="*/ 629479 h 3152303"/>
                <a:gd name="connsiteX2607" fmla="*/ 1853818 w 2765396"/>
                <a:gd name="connsiteY2607" fmla="*/ 632799 h 3152303"/>
                <a:gd name="connsiteX2608" fmla="*/ 1854302 w 2765396"/>
                <a:gd name="connsiteY2608" fmla="*/ 634044 h 3152303"/>
                <a:gd name="connsiteX2609" fmla="*/ 1854302 w 2765396"/>
                <a:gd name="connsiteY2609" fmla="*/ 635289 h 3152303"/>
                <a:gd name="connsiteX2610" fmla="*/ 1854095 w 2765396"/>
                <a:gd name="connsiteY2610" fmla="*/ 638125 h 3152303"/>
                <a:gd name="connsiteX2611" fmla="*/ 1854372 w 2765396"/>
                <a:gd name="connsiteY2611" fmla="*/ 639578 h 3152303"/>
                <a:gd name="connsiteX2612" fmla="*/ 1855202 w 2765396"/>
                <a:gd name="connsiteY2612" fmla="*/ 640892 h 3152303"/>
                <a:gd name="connsiteX2613" fmla="*/ 1857348 w 2765396"/>
                <a:gd name="connsiteY2613" fmla="*/ 643244 h 3152303"/>
                <a:gd name="connsiteX2614" fmla="*/ 1858178 w 2765396"/>
                <a:gd name="connsiteY2614" fmla="*/ 644628 h 3152303"/>
                <a:gd name="connsiteX2615" fmla="*/ 1858524 w 2765396"/>
                <a:gd name="connsiteY2615" fmla="*/ 646357 h 3152303"/>
                <a:gd name="connsiteX2616" fmla="*/ 1858524 w 2765396"/>
                <a:gd name="connsiteY2616" fmla="*/ 648017 h 3152303"/>
                <a:gd name="connsiteX2617" fmla="*/ 1858939 w 2765396"/>
                <a:gd name="connsiteY2617" fmla="*/ 649539 h 3152303"/>
                <a:gd name="connsiteX2618" fmla="*/ 1860255 w 2765396"/>
                <a:gd name="connsiteY2618" fmla="*/ 650715 h 3152303"/>
                <a:gd name="connsiteX2619" fmla="*/ 1857348 w 2765396"/>
                <a:gd name="connsiteY2619" fmla="*/ 653205 h 3152303"/>
                <a:gd name="connsiteX2620" fmla="*/ 1853610 w 2765396"/>
                <a:gd name="connsiteY2620" fmla="*/ 657632 h 3152303"/>
                <a:gd name="connsiteX2621" fmla="*/ 1850426 w 2765396"/>
                <a:gd name="connsiteY2621" fmla="*/ 662405 h 3152303"/>
                <a:gd name="connsiteX2622" fmla="*/ 1849181 w 2765396"/>
                <a:gd name="connsiteY2622" fmla="*/ 665864 h 3152303"/>
                <a:gd name="connsiteX2623" fmla="*/ 1850011 w 2765396"/>
                <a:gd name="connsiteY2623" fmla="*/ 667801 h 3152303"/>
                <a:gd name="connsiteX2624" fmla="*/ 1853472 w 2765396"/>
                <a:gd name="connsiteY2624" fmla="*/ 671259 h 3152303"/>
                <a:gd name="connsiteX2625" fmla="*/ 1854233 w 2765396"/>
                <a:gd name="connsiteY2625" fmla="*/ 673196 h 3152303"/>
                <a:gd name="connsiteX2626" fmla="*/ 1853679 w 2765396"/>
                <a:gd name="connsiteY2626" fmla="*/ 675133 h 3152303"/>
                <a:gd name="connsiteX2627" fmla="*/ 1851257 w 2765396"/>
                <a:gd name="connsiteY2627" fmla="*/ 680044 h 3152303"/>
                <a:gd name="connsiteX2628" fmla="*/ 1850703 w 2765396"/>
                <a:gd name="connsiteY2628" fmla="*/ 682673 h 3152303"/>
                <a:gd name="connsiteX2629" fmla="*/ 1848419 w 2765396"/>
                <a:gd name="connsiteY2629" fmla="*/ 677416 h 3152303"/>
                <a:gd name="connsiteX2630" fmla="*/ 1845513 w 2765396"/>
                <a:gd name="connsiteY2630" fmla="*/ 672643 h 3152303"/>
                <a:gd name="connsiteX2631" fmla="*/ 1841844 w 2765396"/>
                <a:gd name="connsiteY2631" fmla="*/ 670568 h 3152303"/>
                <a:gd name="connsiteX2632" fmla="*/ 1837346 w 2765396"/>
                <a:gd name="connsiteY2632" fmla="*/ 673473 h 3152303"/>
                <a:gd name="connsiteX2633" fmla="*/ 1833816 w 2765396"/>
                <a:gd name="connsiteY2633" fmla="*/ 680252 h 3152303"/>
                <a:gd name="connsiteX2634" fmla="*/ 1835062 w 2765396"/>
                <a:gd name="connsiteY2634" fmla="*/ 685302 h 3152303"/>
                <a:gd name="connsiteX2635" fmla="*/ 1838453 w 2765396"/>
                <a:gd name="connsiteY2635" fmla="*/ 690213 h 3152303"/>
                <a:gd name="connsiteX2636" fmla="*/ 1841360 w 2765396"/>
                <a:gd name="connsiteY2636" fmla="*/ 696508 h 3152303"/>
                <a:gd name="connsiteX2637" fmla="*/ 1838661 w 2765396"/>
                <a:gd name="connsiteY2637" fmla="*/ 692219 h 3152303"/>
                <a:gd name="connsiteX2638" fmla="*/ 1835200 w 2765396"/>
                <a:gd name="connsiteY2638" fmla="*/ 687723 h 3152303"/>
                <a:gd name="connsiteX2639" fmla="*/ 1831255 w 2765396"/>
                <a:gd name="connsiteY2639" fmla="*/ 683711 h 3152303"/>
                <a:gd name="connsiteX2640" fmla="*/ 1827172 w 2765396"/>
                <a:gd name="connsiteY2640" fmla="*/ 680874 h 3152303"/>
                <a:gd name="connsiteX2641" fmla="*/ 1821773 w 2765396"/>
                <a:gd name="connsiteY2641" fmla="*/ 679353 h 3152303"/>
                <a:gd name="connsiteX2642" fmla="*/ 1818105 w 2765396"/>
                <a:gd name="connsiteY2642" fmla="*/ 680529 h 3152303"/>
                <a:gd name="connsiteX2643" fmla="*/ 1814714 w 2765396"/>
                <a:gd name="connsiteY2643" fmla="*/ 682880 h 3152303"/>
                <a:gd name="connsiteX2644" fmla="*/ 1810146 w 2765396"/>
                <a:gd name="connsiteY2644" fmla="*/ 684956 h 3152303"/>
                <a:gd name="connsiteX2645" fmla="*/ 1815060 w 2765396"/>
                <a:gd name="connsiteY2645" fmla="*/ 680459 h 3152303"/>
                <a:gd name="connsiteX2646" fmla="*/ 1817344 w 2765396"/>
                <a:gd name="connsiteY2646" fmla="*/ 678038 h 3152303"/>
                <a:gd name="connsiteX2647" fmla="*/ 1818520 w 2765396"/>
                <a:gd name="connsiteY2647" fmla="*/ 675548 h 3152303"/>
                <a:gd name="connsiteX2648" fmla="*/ 1818036 w 2765396"/>
                <a:gd name="connsiteY2648" fmla="*/ 672781 h 3152303"/>
                <a:gd name="connsiteX2649" fmla="*/ 1816513 w 2765396"/>
                <a:gd name="connsiteY2649" fmla="*/ 669599 h 3152303"/>
                <a:gd name="connsiteX2650" fmla="*/ 1814644 w 2765396"/>
                <a:gd name="connsiteY2650" fmla="*/ 666556 h 3152303"/>
                <a:gd name="connsiteX2651" fmla="*/ 1812914 w 2765396"/>
                <a:gd name="connsiteY2651" fmla="*/ 664273 h 3152303"/>
                <a:gd name="connsiteX2652" fmla="*/ 1808139 w 2765396"/>
                <a:gd name="connsiteY2652" fmla="*/ 659500 h 3152303"/>
                <a:gd name="connsiteX2653" fmla="*/ 1802256 w 2765396"/>
                <a:gd name="connsiteY2653" fmla="*/ 655350 h 3152303"/>
                <a:gd name="connsiteX2654" fmla="*/ 1795888 w 2765396"/>
                <a:gd name="connsiteY2654" fmla="*/ 652513 h 3152303"/>
                <a:gd name="connsiteX2655" fmla="*/ 1789798 w 2765396"/>
                <a:gd name="connsiteY2655" fmla="*/ 651752 h 3152303"/>
                <a:gd name="connsiteX2656" fmla="*/ 1792843 w 2765396"/>
                <a:gd name="connsiteY2656" fmla="*/ 649401 h 3152303"/>
                <a:gd name="connsiteX2657" fmla="*/ 1794296 w 2765396"/>
                <a:gd name="connsiteY2657" fmla="*/ 647464 h 3152303"/>
                <a:gd name="connsiteX2658" fmla="*/ 1793881 w 2765396"/>
                <a:gd name="connsiteY2658" fmla="*/ 645181 h 3152303"/>
                <a:gd name="connsiteX2659" fmla="*/ 1786060 w 2765396"/>
                <a:gd name="connsiteY2659" fmla="*/ 635013 h 3152303"/>
                <a:gd name="connsiteX2660" fmla="*/ 1781769 w 2765396"/>
                <a:gd name="connsiteY2660" fmla="*/ 631485 h 3152303"/>
                <a:gd name="connsiteX2661" fmla="*/ 1780731 w 2765396"/>
                <a:gd name="connsiteY2661" fmla="*/ 630240 h 3152303"/>
                <a:gd name="connsiteX2662" fmla="*/ 1780177 w 2765396"/>
                <a:gd name="connsiteY2662" fmla="*/ 627127 h 3152303"/>
                <a:gd name="connsiteX2663" fmla="*/ 1781008 w 2765396"/>
                <a:gd name="connsiteY2663" fmla="*/ 624083 h 3152303"/>
                <a:gd name="connsiteX2664" fmla="*/ 1782254 w 2765396"/>
                <a:gd name="connsiteY2664" fmla="*/ 621039 h 3152303"/>
                <a:gd name="connsiteX2665" fmla="*/ 1783015 w 2765396"/>
                <a:gd name="connsiteY2665" fmla="*/ 617996 h 3152303"/>
                <a:gd name="connsiteX2666" fmla="*/ 1783292 w 2765396"/>
                <a:gd name="connsiteY2666" fmla="*/ 609764 h 3152303"/>
                <a:gd name="connsiteX2667" fmla="*/ 1782946 w 2765396"/>
                <a:gd name="connsiteY2667" fmla="*/ 605545 h 3152303"/>
                <a:gd name="connsiteX2668" fmla="*/ 1781977 w 2765396"/>
                <a:gd name="connsiteY2668" fmla="*/ 601809 h 3152303"/>
                <a:gd name="connsiteX2669" fmla="*/ 1778655 w 2765396"/>
                <a:gd name="connsiteY2669" fmla="*/ 595514 h 3152303"/>
                <a:gd name="connsiteX2670" fmla="*/ 1777824 w 2765396"/>
                <a:gd name="connsiteY2670" fmla="*/ 592540 h 3152303"/>
                <a:gd name="connsiteX2671" fmla="*/ 1778239 w 2765396"/>
                <a:gd name="connsiteY2671" fmla="*/ 588459 h 3152303"/>
                <a:gd name="connsiteX2672" fmla="*/ 1780869 w 2765396"/>
                <a:gd name="connsiteY2672" fmla="*/ 580988 h 3152303"/>
                <a:gd name="connsiteX2673" fmla="*/ 1781285 w 2765396"/>
                <a:gd name="connsiteY2673" fmla="*/ 577322 h 3152303"/>
                <a:gd name="connsiteX2674" fmla="*/ 1779831 w 2765396"/>
                <a:gd name="connsiteY2674" fmla="*/ 573586 h 3152303"/>
                <a:gd name="connsiteX2675" fmla="*/ 1778447 w 2765396"/>
                <a:gd name="connsiteY2675" fmla="*/ 572134 h 3152303"/>
                <a:gd name="connsiteX2676" fmla="*/ 1776786 w 2765396"/>
                <a:gd name="connsiteY2676" fmla="*/ 570889 h 3152303"/>
                <a:gd name="connsiteX2677" fmla="*/ 1774917 w 2765396"/>
                <a:gd name="connsiteY2677" fmla="*/ 569920 h 3152303"/>
                <a:gd name="connsiteX2678" fmla="*/ 1773049 w 2765396"/>
                <a:gd name="connsiteY2678" fmla="*/ 569298 h 3152303"/>
                <a:gd name="connsiteX2679" fmla="*/ 1771941 w 2765396"/>
                <a:gd name="connsiteY2679" fmla="*/ 569159 h 3152303"/>
                <a:gd name="connsiteX2680" fmla="*/ 1769865 w 2765396"/>
                <a:gd name="connsiteY2680" fmla="*/ 569298 h 3152303"/>
                <a:gd name="connsiteX2681" fmla="*/ 1768758 w 2765396"/>
                <a:gd name="connsiteY2681" fmla="*/ 569298 h 3152303"/>
                <a:gd name="connsiteX2682" fmla="*/ 1767996 w 2765396"/>
                <a:gd name="connsiteY2682" fmla="*/ 568883 h 3152303"/>
                <a:gd name="connsiteX2683" fmla="*/ 1766750 w 2765396"/>
                <a:gd name="connsiteY2683" fmla="*/ 567776 h 3152303"/>
                <a:gd name="connsiteX2684" fmla="*/ 1765989 w 2765396"/>
                <a:gd name="connsiteY2684" fmla="*/ 567430 h 3152303"/>
                <a:gd name="connsiteX2685" fmla="*/ 1744880 w 2765396"/>
                <a:gd name="connsiteY2685" fmla="*/ 565562 h 3152303"/>
                <a:gd name="connsiteX2686" fmla="*/ 1732768 w 2765396"/>
                <a:gd name="connsiteY2686" fmla="*/ 566531 h 3152303"/>
                <a:gd name="connsiteX2687" fmla="*/ 1723563 w 2765396"/>
                <a:gd name="connsiteY2687" fmla="*/ 566531 h 3152303"/>
                <a:gd name="connsiteX2688" fmla="*/ 1720033 w 2765396"/>
                <a:gd name="connsiteY2688" fmla="*/ 567707 h 3152303"/>
                <a:gd name="connsiteX2689" fmla="*/ 1716157 w 2765396"/>
                <a:gd name="connsiteY2689" fmla="*/ 571373 h 3152303"/>
                <a:gd name="connsiteX2690" fmla="*/ 1718026 w 2765396"/>
                <a:gd name="connsiteY2690" fmla="*/ 567430 h 3152303"/>
                <a:gd name="connsiteX2691" fmla="*/ 1718580 w 2765396"/>
                <a:gd name="connsiteY2691" fmla="*/ 565216 h 3152303"/>
                <a:gd name="connsiteX2692" fmla="*/ 1717472 w 2765396"/>
                <a:gd name="connsiteY2692" fmla="*/ 563556 h 3152303"/>
                <a:gd name="connsiteX2693" fmla="*/ 1710759 w 2765396"/>
                <a:gd name="connsiteY2693" fmla="*/ 558853 h 3152303"/>
                <a:gd name="connsiteX2694" fmla="*/ 1707506 w 2765396"/>
                <a:gd name="connsiteY2694" fmla="*/ 557054 h 3152303"/>
                <a:gd name="connsiteX2695" fmla="*/ 1704114 w 2765396"/>
                <a:gd name="connsiteY2695" fmla="*/ 555601 h 3152303"/>
                <a:gd name="connsiteX2696" fmla="*/ 1675461 w 2765396"/>
                <a:gd name="connsiteY2696" fmla="*/ 547162 h 3152303"/>
                <a:gd name="connsiteX2697" fmla="*/ 1671862 w 2765396"/>
                <a:gd name="connsiteY2697" fmla="*/ 545640 h 3152303"/>
                <a:gd name="connsiteX2698" fmla="*/ 1668471 w 2765396"/>
                <a:gd name="connsiteY2698" fmla="*/ 543012 h 3152303"/>
                <a:gd name="connsiteX2699" fmla="*/ 1662657 w 2765396"/>
                <a:gd name="connsiteY2699" fmla="*/ 537616 h 3152303"/>
                <a:gd name="connsiteX2700" fmla="*/ 1656082 w 2765396"/>
                <a:gd name="connsiteY2700" fmla="*/ 532428 h 3152303"/>
                <a:gd name="connsiteX2701" fmla="*/ 1649022 w 2765396"/>
                <a:gd name="connsiteY2701" fmla="*/ 527932 h 3152303"/>
                <a:gd name="connsiteX2702" fmla="*/ 1641686 w 2765396"/>
                <a:gd name="connsiteY2702" fmla="*/ 524681 h 3152303"/>
                <a:gd name="connsiteX2703" fmla="*/ 1637672 w 2765396"/>
                <a:gd name="connsiteY2703" fmla="*/ 523643 h 3152303"/>
                <a:gd name="connsiteX2704" fmla="*/ 1625145 w 2765396"/>
                <a:gd name="connsiteY2704" fmla="*/ 521499 h 3152303"/>
                <a:gd name="connsiteX2705" fmla="*/ 1621061 w 2765396"/>
                <a:gd name="connsiteY2705" fmla="*/ 520254 h 3152303"/>
                <a:gd name="connsiteX2706" fmla="*/ 1609364 w 2765396"/>
                <a:gd name="connsiteY2706" fmla="*/ 515481 h 3152303"/>
                <a:gd name="connsiteX2707" fmla="*/ 1599744 w 2765396"/>
                <a:gd name="connsiteY2707" fmla="*/ 514028 h 3152303"/>
                <a:gd name="connsiteX2708" fmla="*/ 1589778 w 2765396"/>
                <a:gd name="connsiteY2708" fmla="*/ 515412 h 3152303"/>
                <a:gd name="connsiteX2709" fmla="*/ 1570606 w 2765396"/>
                <a:gd name="connsiteY2709" fmla="*/ 521499 h 3152303"/>
                <a:gd name="connsiteX2710" fmla="*/ 1571160 w 2765396"/>
                <a:gd name="connsiteY2710" fmla="*/ 520945 h 3152303"/>
                <a:gd name="connsiteX2711" fmla="*/ 1571506 w 2765396"/>
                <a:gd name="connsiteY2711" fmla="*/ 520530 h 3152303"/>
                <a:gd name="connsiteX2712" fmla="*/ 1571783 w 2765396"/>
                <a:gd name="connsiteY2712" fmla="*/ 520115 h 3152303"/>
                <a:gd name="connsiteX2713" fmla="*/ 1572060 w 2765396"/>
                <a:gd name="connsiteY2713" fmla="*/ 519631 h 3152303"/>
                <a:gd name="connsiteX2714" fmla="*/ 1569222 w 2765396"/>
                <a:gd name="connsiteY2714" fmla="*/ 519977 h 3152303"/>
                <a:gd name="connsiteX2715" fmla="*/ 1564239 w 2765396"/>
                <a:gd name="connsiteY2715" fmla="*/ 522191 h 3152303"/>
                <a:gd name="connsiteX2716" fmla="*/ 1561678 w 2765396"/>
                <a:gd name="connsiteY2716" fmla="*/ 522675 h 3152303"/>
                <a:gd name="connsiteX2717" fmla="*/ 1565831 w 2765396"/>
                <a:gd name="connsiteY2717" fmla="*/ 519770 h 3152303"/>
                <a:gd name="connsiteX2718" fmla="*/ 1568184 w 2765396"/>
                <a:gd name="connsiteY2718" fmla="*/ 515688 h 3152303"/>
                <a:gd name="connsiteX2719" fmla="*/ 1568807 w 2765396"/>
                <a:gd name="connsiteY2719" fmla="*/ 510984 h 3152303"/>
                <a:gd name="connsiteX2720" fmla="*/ 1567769 w 2765396"/>
                <a:gd name="connsiteY2720" fmla="*/ 506142 h 3152303"/>
                <a:gd name="connsiteX2721" fmla="*/ 1558356 w 2765396"/>
                <a:gd name="connsiteY2721" fmla="*/ 481793 h 3152303"/>
                <a:gd name="connsiteX2722" fmla="*/ 1555518 w 2765396"/>
                <a:gd name="connsiteY2722" fmla="*/ 471694 h 3152303"/>
                <a:gd name="connsiteX2723" fmla="*/ 1554342 w 2765396"/>
                <a:gd name="connsiteY2723" fmla="*/ 469065 h 3152303"/>
                <a:gd name="connsiteX2724" fmla="*/ 1552611 w 2765396"/>
                <a:gd name="connsiteY2724" fmla="*/ 467543 h 3152303"/>
                <a:gd name="connsiteX2725" fmla="*/ 1550397 w 2765396"/>
                <a:gd name="connsiteY2725" fmla="*/ 466990 h 3152303"/>
                <a:gd name="connsiteX2726" fmla="*/ 1539115 w 2765396"/>
                <a:gd name="connsiteY2726" fmla="*/ 466368 h 3152303"/>
                <a:gd name="connsiteX2727" fmla="*/ 1536208 w 2765396"/>
                <a:gd name="connsiteY2727" fmla="*/ 466783 h 3152303"/>
                <a:gd name="connsiteX2728" fmla="*/ 1533786 w 2765396"/>
                <a:gd name="connsiteY2728" fmla="*/ 468304 h 3152303"/>
                <a:gd name="connsiteX2729" fmla="*/ 1532263 w 2765396"/>
                <a:gd name="connsiteY2729" fmla="*/ 471210 h 3152303"/>
                <a:gd name="connsiteX2730" fmla="*/ 1531156 w 2765396"/>
                <a:gd name="connsiteY2730" fmla="*/ 477989 h 3152303"/>
                <a:gd name="connsiteX2731" fmla="*/ 1529910 w 2765396"/>
                <a:gd name="connsiteY2731" fmla="*/ 481102 h 3152303"/>
                <a:gd name="connsiteX2732" fmla="*/ 1530602 w 2765396"/>
                <a:gd name="connsiteY2732" fmla="*/ 471832 h 3152303"/>
                <a:gd name="connsiteX2733" fmla="*/ 1529703 w 2765396"/>
                <a:gd name="connsiteY2733" fmla="*/ 468235 h 3152303"/>
                <a:gd name="connsiteX2734" fmla="*/ 1526380 w 2765396"/>
                <a:gd name="connsiteY2734" fmla="*/ 464984 h 3152303"/>
                <a:gd name="connsiteX2735" fmla="*/ 1523058 w 2765396"/>
                <a:gd name="connsiteY2735" fmla="*/ 463185 h 3152303"/>
                <a:gd name="connsiteX2736" fmla="*/ 1522435 w 2765396"/>
                <a:gd name="connsiteY2736" fmla="*/ 462701 h 3152303"/>
                <a:gd name="connsiteX2737" fmla="*/ 1521259 w 2765396"/>
                <a:gd name="connsiteY2737" fmla="*/ 460834 h 3152303"/>
                <a:gd name="connsiteX2738" fmla="*/ 1520567 w 2765396"/>
                <a:gd name="connsiteY2738" fmla="*/ 459104 h 3152303"/>
                <a:gd name="connsiteX2739" fmla="*/ 1519390 w 2765396"/>
                <a:gd name="connsiteY2739" fmla="*/ 457721 h 3152303"/>
                <a:gd name="connsiteX2740" fmla="*/ 1516968 w 2765396"/>
                <a:gd name="connsiteY2740" fmla="*/ 457098 h 3152303"/>
                <a:gd name="connsiteX2741" fmla="*/ 1520151 w 2765396"/>
                <a:gd name="connsiteY2741" fmla="*/ 453225 h 3152303"/>
                <a:gd name="connsiteX2742" fmla="*/ 1521051 w 2765396"/>
                <a:gd name="connsiteY2742" fmla="*/ 445754 h 3152303"/>
                <a:gd name="connsiteX2743" fmla="*/ 1520567 w 2765396"/>
                <a:gd name="connsiteY2743" fmla="*/ 432057 h 3152303"/>
                <a:gd name="connsiteX2744" fmla="*/ 1522851 w 2765396"/>
                <a:gd name="connsiteY2744" fmla="*/ 420644 h 3152303"/>
                <a:gd name="connsiteX2745" fmla="*/ 1523197 w 2765396"/>
                <a:gd name="connsiteY2745" fmla="*/ 414626 h 3152303"/>
                <a:gd name="connsiteX2746" fmla="*/ 1520982 w 2765396"/>
                <a:gd name="connsiteY2746" fmla="*/ 411029 h 3152303"/>
                <a:gd name="connsiteX2747" fmla="*/ 1523266 w 2765396"/>
                <a:gd name="connsiteY2747" fmla="*/ 409784 h 3152303"/>
                <a:gd name="connsiteX2748" fmla="*/ 1524858 w 2765396"/>
                <a:gd name="connsiteY2748" fmla="*/ 408608 h 3152303"/>
                <a:gd name="connsiteX2749" fmla="*/ 1526104 w 2765396"/>
                <a:gd name="connsiteY2749" fmla="*/ 407017 h 3152303"/>
                <a:gd name="connsiteX2750" fmla="*/ 1533924 w 2765396"/>
                <a:gd name="connsiteY2750" fmla="*/ 392283 h 3152303"/>
                <a:gd name="connsiteX2751" fmla="*/ 1534893 w 2765396"/>
                <a:gd name="connsiteY2751" fmla="*/ 390000 h 3152303"/>
                <a:gd name="connsiteX2752" fmla="*/ 1535655 w 2765396"/>
                <a:gd name="connsiteY2752" fmla="*/ 387648 h 3152303"/>
                <a:gd name="connsiteX2753" fmla="*/ 1535655 w 2765396"/>
                <a:gd name="connsiteY2753" fmla="*/ 386818 h 3152303"/>
                <a:gd name="connsiteX2754" fmla="*/ 1535239 w 2765396"/>
                <a:gd name="connsiteY2754" fmla="*/ 384743 h 3152303"/>
                <a:gd name="connsiteX2755" fmla="*/ 1535239 w 2765396"/>
                <a:gd name="connsiteY2755" fmla="*/ 384189 h 3152303"/>
                <a:gd name="connsiteX2756" fmla="*/ 1535793 w 2765396"/>
                <a:gd name="connsiteY2756" fmla="*/ 383774 h 3152303"/>
                <a:gd name="connsiteX2757" fmla="*/ 1536762 w 2765396"/>
                <a:gd name="connsiteY2757" fmla="*/ 383636 h 3152303"/>
                <a:gd name="connsiteX2758" fmla="*/ 1538008 w 2765396"/>
                <a:gd name="connsiteY2758" fmla="*/ 383636 h 3152303"/>
                <a:gd name="connsiteX2759" fmla="*/ 1538285 w 2765396"/>
                <a:gd name="connsiteY2759" fmla="*/ 382253 h 3152303"/>
                <a:gd name="connsiteX2760" fmla="*/ 1538077 w 2765396"/>
                <a:gd name="connsiteY2760" fmla="*/ 379762 h 3152303"/>
                <a:gd name="connsiteX2761" fmla="*/ 1538354 w 2765396"/>
                <a:gd name="connsiteY2761" fmla="*/ 378448 h 3152303"/>
                <a:gd name="connsiteX2762" fmla="*/ 1539530 w 2765396"/>
                <a:gd name="connsiteY2762" fmla="*/ 376580 h 3152303"/>
                <a:gd name="connsiteX2763" fmla="*/ 1541261 w 2765396"/>
                <a:gd name="connsiteY2763" fmla="*/ 374920 h 3152303"/>
                <a:gd name="connsiteX2764" fmla="*/ 1545137 w 2765396"/>
                <a:gd name="connsiteY2764" fmla="*/ 372292 h 3152303"/>
                <a:gd name="connsiteX2765" fmla="*/ 1548597 w 2765396"/>
                <a:gd name="connsiteY2765" fmla="*/ 370286 h 3152303"/>
                <a:gd name="connsiteX2766" fmla="*/ 1550397 w 2765396"/>
                <a:gd name="connsiteY2766" fmla="*/ 368902 h 3152303"/>
                <a:gd name="connsiteX2767" fmla="*/ 1551020 w 2765396"/>
                <a:gd name="connsiteY2767" fmla="*/ 367449 h 3152303"/>
                <a:gd name="connsiteX2768" fmla="*/ 1550189 w 2765396"/>
                <a:gd name="connsiteY2768" fmla="*/ 366619 h 3152303"/>
                <a:gd name="connsiteX2769" fmla="*/ 1546590 w 2765396"/>
                <a:gd name="connsiteY2769" fmla="*/ 363437 h 3152303"/>
                <a:gd name="connsiteX2770" fmla="*/ 1545483 w 2765396"/>
                <a:gd name="connsiteY2770" fmla="*/ 361916 h 3152303"/>
                <a:gd name="connsiteX2771" fmla="*/ 1548805 w 2765396"/>
                <a:gd name="connsiteY2771" fmla="*/ 362261 h 3152303"/>
                <a:gd name="connsiteX2772" fmla="*/ 1550327 w 2765396"/>
                <a:gd name="connsiteY2772" fmla="*/ 362054 h 3152303"/>
                <a:gd name="connsiteX2773" fmla="*/ 1551850 w 2765396"/>
                <a:gd name="connsiteY2773" fmla="*/ 361362 h 3152303"/>
                <a:gd name="connsiteX2774" fmla="*/ 1550466 w 2765396"/>
                <a:gd name="connsiteY2774" fmla="*/ 360117 h 3152303"/>
                <a:gd name="connsiteX2775" fmla="*/ 1549912 w 2765396"/>
                <a:gd name="connsiteY2775" fmla="*/ 359702 h 3152303"/>
                <a:gd name="connsiteX2776" fmla="*/ 1553096 w 2765396"/>
                <a:gd name="connsiteY2776" fmla="*/ 359218 h 3152303"/>
                <a:gd name="connsiteX2777" fmla="*/ 1554757 w 2765396"/>
                <a:gd name="connsiteY2777" fmla="*/ 358803 h 3152303"/>
                <a:gd name="connsiteX2778" fmla="*/ 1556280 w 2765396"/>
                <a:gd name="connsiteY2778" fmla="*/ 358111 h 3152303"/>
                <a:gd name="connsiteX2779" fmla="*/ 1557041 w 2765396"/>
                <a:gd name="connsiteY2779" fmla="*/ 357281 h 3152303"/>
                <a:gd name="connsiteX2780" fmla="*/ 1556695 w 2765396"/>
                <a:gd name="connsiteY2780" fmla="*/ 356797 h 3152303"/>
                <a:gd name="connsiteX2781" fmla="*/ 1556141 w 2765396"/>
                <a:gd name="connsiteY2781" fmla="*/ 356313 h 3152303"/>
                <a:gd name="connsiteX2782" fmla="*/ 1556141 w 2765396"/>
                <a:gd name="connsiteY2782" fmla="*/ 355621 h 3152303"/>
                <a:gd name="connsiteX2783" fmla="*/ 1557456 w 2765396"/>
                <a:gd name="connsiteY2783" fmla="*/ 354514 h 3152303"/>
                <a:gd name="connsiteX2784" fmla="*/ 1558564 w 2765396"/>
                <a:gd name="connsiteY2784" fmla="*/ 354030 h 3152303"/>
                <a:gd name="connsiteX2785" fmla="*/ 1559048 w 2765396"/>
                <a:gd name="connsiteY2785" fmla="*/ 353546 h 3152303"/>
                <a:gd name="connsiteX2786" fmla="*/ 1558564 w 2765396"/>
                <a:gd name="connsiteY2786" fmla="*/ 352093 h 3152303"/>
                <a:gd name="connsiteX2787" fmla="*/ 1557595 w 2765396"/>
                <a:gd name="connsiteY2787" fmla="*/ 351125 h 3152303"/>
                <a:gd name="connsiteX2788" fmla="*/ 1553304 w 2765396"/>
                <a:gd name="connsiteY2788" fmla="*/ 348980 h 3152303"/>
                <a:gd name="connsiteX2789" fmla="*/ 1557318 w 2765396"/>
                <a:gd name="connsiteY2789" fmla="*/ 349741 h 3152303"/>
                <a:gd name="connsiteX2790" fmla="*/ 1560640 w 2765396"/>
                <a:gd name="connsiteY2790" fmla="*/ 351401 h 3152303"/>
                <a:gd name="connsiteX2791" fmla="*/ 1563824 w 2765396"/>
                <a:gd name="connsiteY2791" fmla="*/ 353407 h 3152303"/>
                <a:gd name="connsiteX2792" fmla="*/ 1567284 w 2765396"/>
                <a:gd name="connsiteY2792" fmla="*/ 354998 h 3152303"/>
                <a:gd name="connsiteX2793" fmla="*/ 1566661 w 2765396"/>
                <a:gd name="connsiteY2793" fmla="*/ 353753 h 3152303"/>
                <a:gd name="connsiteX2794" fmla="*/ 1564793 w 2765396"/>
                <a:gd name="connsiteY2794" fmla="*/ 351609 h 3152303"/>
                <a:gd name="connsiteX2795" fmla="*/ 1563270 w 2765396"/>
                <a:gd name="connsiteY2795" fmla="*/ 349118 h 3152303"/>
                <a:gd name="connsiteX2796" fmla="*/ 1562924 w 2765396"/>
                <a:gd name="connsiteY2796" fmla="*/ 348911 h 3152303"/>
                <a:gd name="connsiteX2797" fmla="*/ 1563131 w 2765396"/>
                <a:gd name="connsiteY2797" fmla="*/ 348634 h 3152303"/>
                <a:gd name="connsiteX2798" fmla="*/ 1563824 w 2765396"/>
                <a:gd name="connsiteY2798" fmla="*/ 346974 h 3152303"/>
                <a:gd name="connsiteX2799" fmla="*/ 1565139 w 2765396"/>
                <a:gd name="connsiteY2799" fmla="*/ 344968 h 3152303"/>
                <a:gd name="connsiteX2800" fmla="*/ 1567146 w 2765396"/>
                <a:gd name="connsiteY2800" fmla="*/ 343585 h 3152303"/>
                <a:gd name="connsiteX2801" fmla="*/ 1569430 w 2765396"/>
                <a:gd name="connsiteY2801" fmla="*/ 342755 h 3152303"/>
                <a:gd name="connsiteX2802" fmla="*/ 1571783 w 2765396"/>
                <a:gd name="connsiteY2802" fmla="*/ 342478 h 3152303"/>
                <a:gd name="connsiteX2803" fmla="*/ 1577043 w 2765396"/>
                <a:gd name="connsiteY2803" fmla="*/ 342962 h 3152303"/>
                <a:gd name="connsiteX2804" fmla="*/ 1579396 w 2765396"/>
                <a:gd name="connsiteY2804" fmla="*/ 342409 h 3152303"/>
                <a:gd name="connsiteX2805" fmla="*/ 1579119 w 2765396"/>
                <a:gd name="connsiteY2805" fmla="*/ 340126 h 3152303"/>
                <a:gd name="connsiteX2806" fmla="*/ 1577181 w 2765396"/>
                <a:gd name="connsiteY2806" fmla="*/ 339434 h 3152303"/>
                <a:gd name="connsiteX2807" fmla="*/ 1573928 w 2765396"/>
                <a:gd name="connsiteY2807" fmla="*/ 338950 h 3152303"/>
                <a:gd name="connsiteX2808" fmla="*/ 1571022 w 2765396"/>
                <a:gd name="connsiteY2808" fmla="*/ 337843 h 3152303"/>
                <a:gd name="connsiteX2809" fmla="*/ 1570191 w 2765396"/>
                <a:gd name="connsiteY2809" fmla="*/ 335422 h 3152303"/>
                <a:gd name="connsiteX2810" fmla="*/ 1571575 w 2765396"/>
                <a:gd name="connsiteY2810" fmla="*/ 334315 h 3152303"/>
                <a:gd name="connsiteX2811" fmla="*/ 1574274 w 2765396"/>
                <a:gd name="connsiteY2811" fmla="*/ 333762 h 3152303"/>
                <a:gd name="connsiteX2812" fmla="*/ 1579188 w 2765396"/>
                <a:gd name="connsiteY2812" fmla="*/ 333624 h 3152303"/>
                <a:gd name="connsiteX2813" fmla="*/ 1587286 w 2765396"/>
                <a:gd name="connsiteY2813" fmla="*/ 334246 h 3152303"/>
                <a:gd name="connsiteX2814" fmla="*/ 1590816 w 2765396"/>
                <a:gd name="connsiteY2814" fmla="*/ 333900 h 3152303"/>
                <a:gd name="connsiteX2815" fmla="*/ 1601059 w 2765396"/>
                <a:gd name="connsiteY2815" fmla="*/ 330442 h 3152303"/>
                <a:gd name="connsiteX2816" fmla="*/ 1603620 w 2765396"/>
                <a:gd name="connsiteY2816" fmla="*/ 328989 h 3152303"/>
                <a:gd name="connsiteX2817" fmla="*/ 1605281 w 2765396"/>
                <a:gd name="connsiteY2817" fmla="*/ 326153 h 3152303"/>
                <a:gd name="connsiteX2818" fmla="*/ 1605765 w 2765396"/>
                <a:gd name="connsiteY2818" fmla="*/ 322348 h 3152303"/>
                <a:gd name="connsiteX2819" fmla="*/ 1604935 w 2765396"/>
                <a:gd name="connsiteY2819" fmla="*/ 318959 h 3152303"/>
                <a:gd name="connsiteX2820" fmla="*/ 1602928 w 2765396"/>
                <a:gd name="connsiteY2820" fmla="*/ 316123 h 3152303"/>
                <a:gd name="connsiteX2821" fmla="*/ 1599883 w 2765396"/>
                <a:gd name="connsiteY2821" fmla="*/ 313909 h 3152303"/>
                <a:gd name="connsiteX2822" fmla="*/ 1597945 w 2765396"/>
                <a:gd name="connsiteY2822" fmla="*/ 313148 h 3152303"/>
                <a:gd name="connsiteX2823" fmla="*/ 1594069 w 2765396"/>
                <a:gd name="connsiteY2823" fmla="*/ 312180 h 3152303"/>
                <a:gd name="connsiteX2824" fmla="*/ 1592131 w 2765396"/>
                <a:gd name="connsiteY2824" fmla="*/ 311557 h 3152303"/>
                <a:gd name="connsiteX2825" fmla="*/ 1590193 w 2765396"/>
                <a:gd name="connsiteY2825" fmla="*/ 310451 h 3152303"/>
                <a:gd name="connsiteX2826" fmla="*/ 1586802 w 2765396"/>
                <a:gd name="connsiteY2826" fmla="*/ 307614 h 3152303"/>
                <a:gd name="connsiteX2827" fmla="*/ 1585002 w 2765396"/>
                <a:gd name="connsiteY2827" fmla="*/ 306369 h 3152303"/>
                <a:gd name="connsiteX2828" fmla="*/ 1580503 w 2765396"/>
                <a:gd name="connsiteY2828" fmla="*/ 305539 h 3152303"/>
                <a:gd name="connsiteX2829" fmla="*/ 1576766 w 2765396"/>
                <a:gd name="connsiteY2829" fmla="*/ 307061 h 3152303"/>
                <a:gd name="connsiteX2830" fmla="*/ 1572959 w 2765396"/>
                <a:gd name="connsiteY2830" fmla="*/ 309067 h 3152303"/>
                <a:gd name="connsiteX2831" fmla="*/ 1568599 w 2765396"/>
                <a:gd name="connsiteY2831" fmla="*/ 309828 h 3152303"/>
                <a:gd name="connsiteX2832" fmla="*/ 1570053 w 2765396"/>
                <a:gd name="connsiteY2832" fmla="*/ 308583 h 3152303"/>
                <a:gd name="connsiteX2833" fmla="*/ 1573444 w 2765396"/>
                <a:gd name="connsiteY2833" fmla="*/ 306439 h 3152303"/>
                <a:gd name="connsiteX2834" fmla="*/ 1574897 w 2765396"/>
                <a:gd name="connsiteY2834" fmla="*/ 305055 h 3152303"/>
                <a:gd name="connsiteX2835" fmla="*/ 1572129 w 2765396"/>
                <a:gd name="connsiteY2835" fmla="*/ 303741 h 3152303"/>
                <a:gd name="connsiteX2836" fmla="*/ 1563131 w 2765396"/>
                <a:gd name="connsiteY2836" fmla="*/ 301043 h 3152303"/>
                <a:gd name="connsiteX2837" fmla="*/ 1556141 w 2765396"/>
                <a:gd name="connsiteY2837" fmla="*/ 297930 h 3152303"/>
                <a:gd name="connsiteX2838" fmla="*/ 1552404 w 2765396"/>
                <a:gd name="connsiteY2838" fmla="*/ 296547 h 3152303"/>
                <a:gd name="connsiteX2839" fmla="*/ 1548943 w 2765396"/>
                <a:gd name="connsiteY2839" fmla="*/ 296132 h 3152303"/>
                <a:gd name="connsiteX2840" fmla="*/ 1549497 w 2765396"/>
                <a:gd name="connsiteY2840" fmla="*/ 297169 h 3152303"/>
                <a:gd name="connsiteX2841" fmla="*/ 1550189 w 2765396"/>
                <a:gd name="connsiteY2841" fmla="*/ 298207 h 3152303"/>
                <a:gd name="connsiteX2842" fmla="*/ 1550950 w 2765396"/>
                <a:gd name="connsiteY2842" fmla="*/ 299037 h 3152303"/>
                <a:gd name="connsiteX2843" fmla="*/ 1551712 w 2765396"/>
                <a:gd name="connsiteY2843" fmla="*/ 299729 h 3152303"/>
                <a:gd name="connsiteX2844" fmla="*/ 1546659 w 2765396"/>
                <a:gd name="connsiteY2844" fmla="*/ 299314 h 3152303"/>
                <a:gd name="connsiteX2845" fmla="*/ 1544790 w 2765396"/>
                <a:gd name="connsiteY2845" fmla="*/ 296478 h 3152303"/>
                <a:gd name="connsiteX2846" fmla="*/ 1544168 w 2765396"/>
                <a:gd name="connsiteY2846" fmla="*/ 292465 h 3152303"/>
                <a:gd name="connsiteX2847" fmla="*/ 1542853 w 2765396"/>
                <a:gd name="connsiteY2847" fmla="*/ 288453 h 3152303"/>
                <a:gd name="connsiteX2848" fmla="*/ 1547767 w 2765396"/>
                <a:gd name="connsiteY2848" fmla="*/ 291774 h 3152303"/>
                <a:gd name="connsiteX2849" fmla="*/ 1568391 w 2765396"/>
                <a:gd name="connsiteY2849" fmla="*/ 300836 h 3152303"/>
                <a:gd name="connsiteX2850" fmla="*/ 1570814 w 2765396"/>
                <a:gd name="connsiteY2850" fmla="*/ 301596 h 3152303"/>
                <a:gd name="connsiteX2851" fmla="*/ 1573236 w 2765396"/>
                <a:gd name="connsiteY2851" fmla="*/ 301873 h 3152303"/>
                <a:gd name="connsiteX2852" fmla="*/ 1574966 w 2765396"/>
                <a:gd name="connsiteY2852" fmla="*/ 301527 h 3152303"/>
                <a:gd name="connsiteX2853" fmla="*/ 1576628 w 2765396"/>
                <a:gd name="connsiteY2853" fmla="*/ 300905 h 3152303"/>
                <a:gd name="connsiteX2854" fmla="*/ 1578150 w 2765396"/>
                <a:gd name="connsiteY2854" fmla="*/ 300628 h 3152303"/>
                <a:gd name="connsiteX2855" fmla="*/ 1579604 w 2765396"/>
                <a:gd name="connsiteY2855" fmla="*/ 301112 h 3152303"/>
                <a:gd name="connsiteX2856" fmla="*/ 1579881 w 2765396"/>
                <a:gd name="connsiteY2856" fmla="*/ 302565 h 3152303"/>
                <a:gd name="connsiteX2857" fmla="*/ 1582234 w 2765396"/>
                <a:gd name="connsiteY2857" fmla="*/ 303256 h 3152303"/>
                <a:gd name="connsiteX2858" fmla="*/ 1587909 w 2765396"/>
                <a:gd name="connsiteY2858" fmla="*/ 303948 h 3152303"/>
                <a:gd name="connsiteX2859" fmla="*/ 1595591 w 2765396"/>
                <a:gd name="connsiteY2859" fmla="*/ 307269 h 3152303"/>
                <a:gd name="connsiteX2860" fmla="*/ 1599606 w 2765396"/>
                <a:gd name="connsiteY2860" fmla="*/ 308583 h 3152303"/>
                <a:gd name="connsiteX2861" fmla="*/ 1603689 w 2765396"/>
                <a:gd name="connsiteY2861" fmla="*/ 308583 h 3152303"/>
                <a:gd name="connsiteX2862" fmla="*/ 1605073 w 2765396"/>
                <a:gd name="connsiteY2862" fmla="*/ 307960 h 3152303"/>
                <a:gd name="connsiteX2863" fmla="*/ 1607150 w 2765396"/>
                <a:gd name="connsiteY2863" fmla="*/ 306369 h 3152303"/>
                <a:gd name="connsiteX2864" fmla="*/ 1608395 w 2765396"/>
                <a:gd name="connsiteY2864" fmla="*/ 305885 h 3152303"/>
                <a:gd name="connsiteX2865" fmla="*/ 1609780 w 2765396"/>
                <a:gd name="connsiteY2865" fmla="*/ 306024 h 3152303"/>
                <a:gd name="connsiteX2866" fmla="*/ 1611095 w 2765396"/>
                <a:gd name="connsiteY2866" fmla="*/ 306646 h 3152303"/>
                <a:gd name="connsiteX2867" fmla="*/ 1612548 w 2765396"/>
                <a:gd name="connsiteY2867" fmla="*/ 307061 h 3152303"/>
                <a:gd name="connsiteX2868" fmla="*/ 1614348 w 2765396"/>
                <a:gd name="connsiteY2868" fmla="*/ 306715 h 3152303"/>
                <a:gd name="connsiteX2869" fmla="*/ 1617739 w 2765396"/>
                <a:gd name="connsiteY2869" fmla="*/ 304225 h 3152303"/>
                <a:gd name="connsiteX2870" fmla="*/ 1618569 w 2765396"/>
                <a:gd name="connsiteY2870" fmla="*/ 301181 h 3152303"/>
                <a:gd name="connsiteX2871" fmla="*/ 1617739 w 2765396"/>
                <a:gd name="connsiteY2871" fmla="*/ 297930 h 3152303"/>
                <a:gd name="connsiteX2872" fmla="*/ 1615939 w 2765396"/>
                <a:gd name="connsiteY2872" fmla="*/ 294679 h 3152303"/>
                <a:gd name="connsiteX2873" fmla="*/ 1619608 w 2765396"/>
                <a:gd name="connsiteY2873" fmla="*/ 295648 h 3152303"/>
                <a:gd name="connsiteX2874" fmla="*/ 1621338 w 2765396"/>
                <a:gd name="connsiteY2874" fmla="*/ 295786 h 3152303"/>
                <a:gd name="connsiteX2875" fmla="*/ 1622376 w 2765396"/>
                <a:gd name="connsiteY2875" fmla="*/ 294887 h 3152303"/>
                <a:gd name="connsiteX2876" fmla="*/ 1622168 w 2765396"/>
                <a:gd name="connsiteY2876" fmla="*/ 293295 h 3152303"/>
                <a:gd name="connsiteX2877" fmla="*/ 1620923 w 2765396"/>
                <a:gd name="connsiteY2877" fmla="*/ 291566 h 3152303"/>
                <a:gd name="connsiteX2878" fmla="*/ 1619262 w 2765396"/>
                <a:gd name="connsiteY2878" fmla="*/ 290114 h 3152303"/>
                <a:gd name="connsiteX2879" fmla="*/ 1617808 w 2765396"/>
                <a:gd name="connsiteY2879" fmla="*/ 289283 h 3152303"/>
                <a:gd name="connsiteX2880" fmla="*/ 1619746 w 2765396"/>
                <a:gd name="connsiteY2880" fmla="*/ 288246 h 3152303"/>
                <a:gd name="connsiteX2881" fmla="*/ 1620854 w 2765396"/>
                <a:gd name="connsiteY2881" fmla="*/ 287831 h 3152303"/>
                <a:gd name="connsiteX2882" fmla="*/ 1621822 w 2765396"/>
                <a:gd name="connsiteY2882" fmla="*/ 287831 h 3152303"/>
                <a:gd name="connsiteX2883" fmla="*/ 1623137 w 2765396"/>
                <a:gd name="connsiteY2883" fmla="*/ 288038 h 3152303"/>
                <a:gd name="connsiteX2884" fmla="*/ 1623276 w 2765396"/>
                <a:gd name="connsiteY2884" fmla="*/ 288246 h 3152303"/>
                <a:gd name="connsiteX2885" fmla="*/ 1623276 w 2765396"/>
                <a:gd name="connsiteY2885" fmla="*/ 288730 h 3152303"/>
                <a:gd name="connsiteX2886" fmla="*/ 1626598 w 2765396"/>
                <a:gd name="connsiteY2886" fmla="*/ 291774 h 3152303"/>
                <a:gd name="connsiteX2887" fmla="*/ 1627844 w 2765396"/>
                <a:gd name="connsiteY2887" fmla="*/ 292742 h 3152303"/>
                <a:gd name="connsiteX2888" fmla="*/ 1629505 w 2765396"/>
                <a:gd name="connsiteY2888" fmla="*/ 293434 h 3152303"/>
                <a:gd name="connsiteX2889" fmla="*/ 1629989 w 2765396"/>
                <a:gd name="connsiteY2889" fmla="*/ 293295 h 3152303"/>
                <a:gd name="connsiteX2890" fmla="*/ 1630958 w 2765396"/>
                <a:gd name="connsiteY2890" fmla="*/ 292673 h 3152303"/>
                <a:gd name="connsiteX2891" fmla="*/ 1631512 w 2765396"/>
                <a:gd name="connsiteY2891" fmla="*/ 292673 h 3152303"/>
                <a:gd name="connsiteX2892" fmla="*/ 1632550 w 2765396"/>
                <a:gd name="connsiteY2892" fmla="*/ 293019 h 3152303"/>
                <a:gd name="connsiteX2893" fmla="*/ 1634765 w 2765396"/>
                <a:gd name="connsiteY2893" fmla="*/ 294264 h 3152303"/>
                <a:gd name="connsiteX2894" fmla="*/ 1635803 w 2765396"/>
                <a:gd name="connsiteY2894" fmla="*/ 294541 h 3152303"/>
                <a:gd name="connsiteX2895" fmla="*/ 1637533 w 2765396"/>
                <a:gd name="connsiteY2895" fmla="*/ 294264 h 3152303"/>
                <a:gd name="connsiteX2896" fmla="*/ 1637533 w 2765396"/>
                <a:gd name="connsiteY2896" fmla="*/ 293434 h 3152303"/>
                <a:gd name="connsiteX2897" fmla="*/ 1636841 w 2765396"/>
                <a:gd name="connsiteY2897" fmla="*/ 291912 h 3152303"/>
                <a:gd name="connsiteX2898" fmla="*/ 1636080 w 2765396"/>
                <a:gd name="connsiteY2898" fmla="*/ 289768 h 3152303"/>
                <a:gd name="connsiteX2899" fmla="*/ 1642586 w 2765396"/>
                <a:gd name="connsiteY2899" fmla="*/ 293780 h 3152303"/>
                <a:gd name="connsiteX2900" fmla="*/ 1650061 w 2765396"/>
                <a:gd name="connsiteY2900" fmla="*/ 292604 h 3152303"/>
                <a:gd name="connsiteX2901" fmla="*/ 1656982 w 2765396"/>
                <a:gd name="connsiteY2901" fmla="*/ 288177 h 3152303"/>
                <a:gd name="connsiteX2902" fmla="*/ 1677606 w 2765396"/>
                <a:gd name="connsiteY2902" fmla="*/ 260577 h 3152303"/>
                <a:gd name="connsiteX2903" fmla="*/ 1681136 w 2765396"/>
                <a:gd name="connsiteY2903" fmla="*/ 252691 h 3152303"/>
                <a:gd name="connsiteX2904" fmla="*/ 1679544 w 2765396"/>
                <a:gd name="connsiteY2904" fmla="*/ 246465 h 3152303"/>
                <a:gd name="connsiteX2905" fmla="*/ 1672277 w 2765396"/>
                <a:gd name="connsiteY2905" fmla="*/ 244044 h 3152303"/>
                <a:gd name="connsiteX2906" fmla="*/ 1655805 w 2765396"/>
                <a:gd name="connsiteY2906" fmla="*/ 243421 h 3152303"/>
                <a:gd name="connsiteX2907" fmla="*/ 1646116 w 2765396"/>
                <a:gd name="connsiteY2907" fmla="*/ 242107 h 3152303"/>
                <a:gd name="connsiteX2908" fmla="*/ 1641340 w 2765396"/>
                <a:gd name="connsiteY2908" fmla="*/ 240724 h 3152303"/>
                <a:gd name="connsiteX2909" fmla="*/ 1637257 w 2765396"/>
                <a:gd name="connsiteY2909" fmla="*/ 238441 h 3152303"/>
                <a:gd name="connsiteX2910" fmla="*/ 1634142 w 2765396"/>
                <a:gd name="connsiteY2910" fmla="*/ 235536 h 3152303"/>
                <a:gd name="connsiteX2911" fmla="*/ 1625767 w 2765396"/>
                <a:gd name="connsiteY2911" fmla="*/ 225713 h 3152303"/>
                <a:gd name="connsiteX2912" fmla="*/ 1622030 w 2765396"/>
                <a:gd name="connsiteY2912" fmla="*/ 222808 h 3152303"/>
                <a:gd name="connsiteX2913" fmla="*/ 1618016 w 2765396"/>
                <a:gd name="connsiteY2913" fmla="*/ 220733 h 3152303"/>
                <a:gd name="connsiteX2914" fmla="*/ 1605696 w 2765396"/>
                <a:gd name="connsiteY2914" fmla="*/ 216790 h 3152303"/>
                <a:gd name="connsiteX2915" fmla="*/ 1600990 w 2765396"/>
                <a:gd name="connsiteY2915" fmla="*/ 215821 h 3152303"/>
                <a:gd name="connsiteX2916" fmla="*/ 1597529 w 2765396"/>
                <a:gd name="connsiteY2916" fmla="*/ 216306 h 3152303"/>
                <a:gd name="connsiteX2917" fmla="*/ 1597806 w 2765396"/>
                <a:gd name="connsiteY2917" fmla="*/ 219487 h 3152303"/>
                <a:gd name="connsiteX2918" fmla="*/ 1593584 w 2765396"/>
                <a:gd name="connsiteY2918" fmla="*/ 216997 h 3152303"/>
                <a:gd name="connsiteX2919" fmla="*/ 1591577 w 2765396"/>
                <a:gd name="connsiteY2919" fmla="*/ 215614 h 3152303"/>
                <a:gd name="connsiteX2920" fmla="*/ 1589708 w 2765396"/>
                <a:gd name="connsiteY2920" fmla="*/ 214023 h 3152303"/>
                <a:gd name="connsiteX2921" fmla="*/ 1593792 w 2765396"/>
                <a:gd name="connsiteY2921" fmla="*/ 212847 h 3152303"/>
                <a:gd name="connsiteX2922" fmla="*/ 1598360 w 2765396"/>
                <a:gd name="connsiteY2922" fmla="*/ 213193 h 3152303"/>
                <a:gd name="connsiteX2923" fmla="*/ 1622584 w 2765396"/>
                <a:gd name="connsiteY2923" fmla="*/ 217481 h 3152303"/>
                <a:gd name="connsiteX2924" fmla="*/ 1622030 w 2765396"/>
                <a:gd name="connsiteY2924" fmla="*/ 216790 h 3152303"/>
                <a:gd name="connsiteX2925" fmla="*/ 1621130 w 2765396"/>
                <a:gd name="connsiteY2925" fmla="*/ 215337 h 3152303"/>
                <a:gd name="connsiteX2926" fmla="*/ 1620577 w 2765396"/>
                <a:gd name="connsiteY2926" fmla="*/ 214645 h 3152303"/>
                <a:gd name="connsiteX2927" fmla="*/ 1623483 w 2765396"/>
                <a:gd name="connsiteY2927" fmla="*/ 214369 h 3152303"/>
                <a:gd name="connsiteX2928" fmla="*/ 1626321 w 2765396"/>
                <a:gd name="connsiteY2928" fmla="*/ 215060 h 3152303"/>
                <a:gd name="connsiteX2929" fmla="*/ 1629020 w 2765396"/>
                <a:gd name="connsiteY2929" fmla="*/ 216375 h 3152303"/>
                <a:gd name="connsiteX2930" fmla="*/ 1631443 w 2765396"/>
                <a:gd name="connsiteY2930" fmla="*/ 217966 h 3152303"/>
                <a:gd name="connsiteX2931" fmla="*/ 1636287 w 2765396"/>
                <a:gd name="connsiteY2931" fmla="*/ 221978 h 3152303"/>
                <a:gd name="connsiteX2932" fmla="*/ 1637949 w 2765396"/>
                <a:gd name="connsiteY2932" fmla="*/ 223223 h 3152303"/>
                <a:gd name="connsiteX2933" fmla="*/ 1639471 w 2765396"/>
                <a:gd name="connsiteY2933" fmla="*/ 223914 h 3152303"/>
                <a:gd name="connsiteX2934" fmla="*/ 1642793 w 2765396"/>
                <a:gd name="connsiteY2934" fmla="*/ 225021 h 3152303"/>
                <a:gd name="connsiteX2935" fmla="*/ 1644108 w 2765396"/>
                <a:gd name="connsiteY2935" fmla="*/ 225713 h 3152303"/>
                <a:gd name="connsiteX2936" fmla="*/ 1654628 w 2765396"/>
                <a:gd name="connsiteY2936" fmla="*/ 235397 h 3152303"/>
                <a:gd name="connsiteX2937" fmla="*/ 1660442 w 2765396"/>
                <a:gd name="connsiteY2937" fmla="*/ 239479 h 3152303"/>
                <a:gd name="connsiteX2938" fmla="*/ 1667571 w 2765396"/>
                <a:gd name="connsiteY2938" fmla="*/ 241208 h 3152303"/>
                <a:gd name="connsiteX2939" fmla="*/ 1674561 w 2765396"/>
                <a:gd name="connsiteY2939" fmla="*/ 239963 h 3152303"/>
                <a:gd name="connsiteX2940" fmla="*/ 1679683 w 2765396"/>
                <a:gd name="connsiteY2940" fmla="*/ 236504 h 3152303"/>
                <a:gd name="connsiteX2941" fmla="*/ 1698301 w 2765396"/>
                <a:gd name="connsiteY2941" fmla="*/ 215268 h 3152303"/>
                <a:gd name="connsiteX2942" fmla="*/ 1702522 w 2765396"/>
                <a:gd name="connsiteY2942" fmla="*/ 208558 h 3152303"/>
                <a:gd name="connsiteX2943" fmla="*/ 1702384 w 2765396"/>
                <a:gd name="connsiteY2943" fmla="*/ 202678 h 3152303"/>
                <a:gd name="connsiteX2944" fmla="*/ 1699962 w 2765396"/>
                <a:gd name="connsiteY2944" fmla="*/ 200534 h 3152303"/>
                <a:gd name="connsiteX2945" fmla="*/ 1696640 w 2765396"/>
                <a:gd name="connsiteY2945" fmla="*/ 199289 h 3152303"/>
                <a:gd name="connsiteX2946" fmla="*/ 1693179 w 2765396"/>
                <a:gd name="connsiteY2946" fmla="*/ 198251 h 3152303"/>
                <a:gd name="connsiteX2947" fmla="*/ 1690272 w 2765396"/>
                <a:gd name="connsiteY2947" fmla="*/ 196937 h 3152303"/>
                <a:gd name="connsiteX2948" fmla="*/ 1689096 w 2765396"/>
                <a:gd name="connsiteY2948" fmla="*/ 196038 h 3152303"/>
                <a:gd name="connsiteX2949" fmla="*/ 1688127 w 2765396"/>
                <a:gd name="connsiteY2949" fmla="*/ 195069 h 3152303"/>
                <a:gd name="connsiteX2950" fmla="*/ 1687435 w 2765396"/>
                <a:gd name="connsiteY2950" fmla="*/ 193962 h 3152303"/>
                <a:gd name="connsiteX2951" fmla="*/ 1686950 w 2765396"/>
                <a:gd name="connsiteY2951" fmla="*/ 192648 h 3152303"/>
                <a:gd name="connsiteX2952" fmla="*/ 1687158 w 2765396"/>
                <a:gd name="connsiteY2952" fmla="*/ 192164 h 3152303"/>
                <a:gd name="connsiteX2953" fmla="*/ 1687504 w 2765396"/>
                <a:gd name="connsiteY2953" fmla="*/ 190711 h 3152303"/>
                <a:gd name="connsiteX2954" fmla="*/ 1687642 w 2765396"/>
                <a:gd name="connsiteY2954" fmla="*/ 189259 h 3152303"/>
                <a:gd name="connsiteX2955" fmla="*/ 1687365 w 2765396"/>
                <a:gd name="connsiteY2955" fmla="*/ 188913 h 3152303"/>
                <a:gd name="connsiteX2956" fmla="*/ 1690065 w 2765396"/>
                <a:gd name="connsiteY2956" fmla="*/ 187875 h 3152303"/>
                <a:gd name="connsiteX2957" fmla="*/ 1693871 w 2765396"/>
                <a:gd name="connsiteY2957" fmla="*/ 188013 h 3152303"/>
                <a:gd name="connsiteX2958" fmla="*/ 1700723 w 2765396"/>
                <a:gd name="connsiteY2958" fmla="*/ 188705 h 3152303"/>
                <a:gd name="connsiteX2959" fmla="*/ 1704045 w 2765396"/>
                <a:gd name="connsiteY2959" fmla="*/ 188221 h 3152303"/>
                <a:gd name="connsiteX2960" fmla="*/ 1707575 w 2765396"/>
                <a:gd name="connsiteY2960" fmla="*/ 187460 h 3152303"/>
                <a:gd name="connsiteX2961" fmla="*/ 1710966 w 2765396"/>
                <a:gd name="connsiteY2961" fmla="*/ 187114 h 3152303"/>
                <a:gd name="connsiteX2962" fmla="*/ 1714012 w 2765396"/>
                <a:gd name="connsiteY2962" fmla="*/ 188013 h 3152303"/>
                <a:gd name="connsiteX2963" fmla="*/ 1716365 w 2765396"/>
                <a:gd name="connsiteY2963" fmla="*/ 190158 h 3152303"/>
                <a:gd name="connsiteX2964" fmla="*/ 1720586 w 2765396"/>
                <a:gd name="connsiteY2964" fmla="*/ 195554 h 3152303"/>
                <a:gd name="connsiteX2965" fmla="*/ 1723147 w 2765396"/>
                <a:gd name="connsiteY2965" fmla="*/ 197767 h 3152303"/>
                <a:gd name="connsiteX2966" fmla="*/ 1725985 w 2765396"/>
                <a:gd name="connsiteY2966" fmla="*/ 199496 h 3152303"/>
                <a:gd name="connsiteX2967" fmla="*/ 1729169 w 2765396"/>
                <a:gd name="connsiteY2967" fmla="*/ 201018 h 3152303"/>
                <a:gd name="connsiteX2968" fmla="*/ 1732214 w 2765396"/>
                <a:gd name="connsiteY2968" fmla="*/ 201917 h 3152303"/>
                <a:gd name="connsiteX2969" fmla="*/ 1734775 w 2765396"/>
                <a:gd name="connsiteY2969" fmla="*/ 201710 h 3152303"/>
                <a:gd name="connsiteX2970" fmla="*/ 1735744 w 2765396"/>
                <a:gd name="connsiteY2970" fmla="*/ 200880 h 3152303"/>
                <a:gd name="connsiteX2971" fmla="*/ 1736228 w 2765396"/>
                <a:gd name="connsiteY2971" fmla="*/ 199773 h 3152303"/>
                <a:gd name="connsiteX2972" fmla="*/ 1736920 w 2765396"/>
                <a:gd name="connsiteY2972" fmla="*/ 198805 h 3152303"/>
                <a:gd name="connsiteX2973" fmla="*/ 1738443 w 2765396"/>
                <a:gd name="connsiteY2973" fmla="*/ 198320 h 3152303"/>
                <a:gd name="connsiteX2974" fmla="*/ 1740173 w 2765396"/>
                <a:gd name="connsiteY2974" fmla="*/ 198874 h 3152303"/>
                <a:gd name="connsiteX2975" fmla="*/ 1744187 w 2765396"/>
                <a:gd name="connsiteY2975" fmla="*/ 201226 h 3152303"/>
                <a:gd name="connsiteX2976" fmla="*/ 1745849 w 2765396"/>
                <a:gd name="connsiteY2976" fmla="*/ 201433 h 3152303"/>
                <a:gd name="connsiteX2977" fmla="*/ 1747648 w 2765396"/>
                <a:gd name="connsiteY2977" fmla="*/ 199427 h 3152303"/>
                <a:gd name="connsiteX2978" fmla="*/ 1746956 w 2765396"/>
                <a:gd name="connsiteY2978" fmla="*/ 196522 h 3152303"/>
                <a:gd name="connsiteX2979" fmla="*/ 1736021 w 2765396"/>
                <a:gd name="connsiteY2979" fmla="*/ 178952 h 3152303"/>
                <a:gd name="connsiteX2980" fmla="*/ 1731037 w 2765396"/>
                <a:gd name="connsiteY2980" fmla="*/ 174317 h 3152303"/>
                <a:gd name="connsiteX2981" fmla="*/ 1725224 w 2765396"/>
                <a:gd name="connsiteY2981" fmla="*/ 172726 h 3152303"/>
                <a:gd name="connsiteX2982" fmla="*/ 1722940 w 2765396"/>
                <a:gd name="connsiteY2982" fmla="*/ 174525 h 3152303"/>
                <a:gd name="connsiteX2983" fmla="*/ 1721556 w 2765396"/>
                <a:gd name="connsiteY2983" fmla="*/ 174940 h 3152303"/>
                <a:gd name="connsiteX2984" fmla="*/ 1720794 w 2765396"/>
                <a:gd name="connsiteY2984" fmla="*/ 173487 h 3152303"/>
                <a:gd name="connsiteX2985" fmla="*/ 1721556 w 2765396"/>
                <a:gd name="connsiteY2985" fmla="*/ 172034 h 3152303"/>
                <a:gd name="connsiteX2986" fmla="*/ 1723493 w 2765396"/>
                <a:gd name="connsiteY2986" fmla="*/ 170582 h 3152303"/>
                <a:gd name="connsiteX2987" fmla="*/ 1725639 w 2765396"/>
                <a:gd name="connsiteY2987" fmla="*/ 169475 h 3152303"/>
                <a:gd name="connsiteX2988" fmla="*/ 1727162 w 2765396"/>
                <a:gd name="connsiteY2988" fmla="*/ 168991 h 3152303"/>
                <a:gd name="connsiteX2989" fmla="*/ 1730207 w 2765396"/>
                <a:gd name="connsiteY2989" fmla="*/ 169613 h 3152303"/>
                <a:gd name="connsiteX2990" fmla="*/ 1733252 w 2765396"/>
                <a:gd name="connsiteY2990" fmla="*/ 171412 h 3152303"/>
                <a:gd name="connsiteX2991" fmla="*/ 1736021 w 2765396"/>
                <a:gd name="connsiteY2991" fmla="*/ 173833 h 3152303"/>
                <a:gd name="connsiteX2992" fmla="*/ 1738235 w 2765396"/>
                <a:gd name="connsiteY2992" fmla="*/ 176116 h 3152303"/>
                <a:gd name="connsiteX2993" fmla="*/ 1736298 w 2765396"/>
                <a:gd name="connsiteY2993" fmla="*/ 177499 h 3152303"/>
                <a:gd name="connsiteX2994" fmla="*/ 1738166 w 2765396"/>
                <a:gd name="connsiteY2994" fmla="*/ 178744 h 3152303"/>
                <a:gd name="connsiteX2995" fmla="*/ 1743149 w 2765396"/>
                <a:gd name="connsiteY2995" fmla="*/ 180197 h 3152303"/>
                <a:gd name="connsiteX2996" fmla="*/ 1745433 w 2765396"/>
                <a:gd name="connsiteY2996" fmla="*/ 182065 h 3152303"/>
                <a:gd name="connsiteX2997" fmla="*/ 1747648 w 2765396"/>
                <a:gd name="connsiteY2997" fmla="*/ 184693 h 3152303"/>
                <a:gd name="connsiteX2998" fmla="*/ 1752908 w 2765396"/>
                <a:gd name="connsiteY2998" fmla="*/ 193063 h 3152303"/>
                <a:gd name="connsiteX2999" fmla="*/ 1754500 w 2765396"/>
                <a:gd name="connsiteY2999" fmla="*/ 194654 h 3152303"/>
                <a:gd name="connsiteX3000" fmla="*/ 1756646 w 2765396"/>
                <a:gd name="connsiteY3000" fmla="*/ 194654 h 3152303"/>
                <a:gd name="connsiteX3001" fmla="*/ 1760037 w 2765396"/>
                <a:gd name="connsiteY3001" fmla="*/ 192786 h 3152303"/>
                <a:gd name="connsiteX3002" fmla="*/ 1761421 w 2765396"/>
                <a:gd name="connsiteY3002" fmla="*/ 191611 h 3152303"/>
                <a:gd name="connsiteX3003" fmla="*/ 1764051 w 2765396"/>
                <a:gd name="connsiteY3003" fmla="*/ 188844 h 3152303"/>
                <a:gd name="connsiteX3004" fmla="*/ 1765505 w 2765396"/>
                <a:gd name="connsiteY3004" fmla="*/ 187737 h 3152303"/>
                <a:gd name="connsiteX3005" fmla="*/ 1767304 w 2765396"/>
                <a:gd name="connsiteY3005" fmla="*/ 187045 h 3152303"/>
                <a:gd name="connsiteX3006" fmla="*/ 1771180 w 2765396"/>
                <a:gd name="connsiteY3006" fmla="*/ 186215 h 3152303"/>
                <a:gd name="connsiteX3007" fmla="*/ 1773049 w 2765396"/>
                <a:gd name="connsiteY3007" fmla="*/ 185454 h 3152303"/>
                <a:gd name="connsiteX3008" fmla="*/ 1775609 w 2765396"/>
                <a:gd name="connsiteY3008" fmla="*/ 183794 h 3152303"/>
                <a:gd name="connsiteX3009" fmla="*/ 1778309 w 2765396"/>
                <a:gd name="connsiteY3009" fmla="*/ 181719 h 3152303"/>
                <a:gd name="connsiteX3010" fmla="*/ 1780800 w 2765396"/>
                <a:gd name="connsiteY3010" fmla="*/ 179367 h 3152303"/>
                <a:gd name="connsiteX3011" fmla="*/ 1782876 w 2765396"/>
                <a:gd name="connsiteY3011" fmla="*/ 177084 h 3152303"/>
                <a:gd name="connsiteX3012" fmla="*/ 1785437 w 2765396"/>
                <a:gd name="connsiteY3012" fmla="*/ 172726 h 3152303"/>
                <a:gd name="connsiteX3013" fmla="*/ 1786545 w 2765396"/>
                <a:gd name="connsiteY3013" fmla="*/ 171550 h 3152303"/>
                <a:gd name="connsiteX3014" fmla="*/ 1787860 w 2765396"/>
                <a:gd name="connsiteY3014" fmla="*/ 170928 h 3152303"/>
                <a:gd name="connsiteX3015" fmla="*/ 1789036 w 2765396"/>
                <a:gd name="connsiteY3015" fmla="*/ 170720 h 3152303"/>
                <a:gd name="connsiteX3016" fmla="*/ 1790282 w 2765396"/>
                <a:gd name="connsiteY3016" fmla="*/ 170720 h 3152303"/>
                <a:gd name="connsiteX3017" fmla="*/ 1791666 w 2765396"/>
                <a:gd name="connsiteY3017" fmla="*/ 170374 h 3152303"/>
                <a:gd name="connsiteX3018" fmla="*/ 1796650 w 2765396"/>
                <a:gd name="connsiteY3018" fmla="*/ 166501 h 3152303"/>
                <a:gd name="connsiteX3019" fmla="*/ 1799556 w 2765396"/>
                <a:gd name="connsiteY3019" fmla="*/ 160344 h 3152303"/>
                <a:gd name="connsiteX3020" fmla="*/ 1799902 w 2765396"/>
                <a:gd name="connsiteY3020" fmla="*/ 153565 h 3152303"/>
                <a:gd name="connsiteX3021" fmla="*/ 1797203 w 2765396"/>
                <a:gd name="connsiteY3021" fmla="*/ 147962 h 3152303"/>
                <a:gd name="connsiteX3022" fmla="*/ 1794365 w 2765396"/>
                <a:gd name="connsiteY3022" fmla="*/ 145679 h 3152303"/>
                <a:gd name="connsiteX3023" fmla="*/ 1788344 w 2765396"/>
                <a:gd name="connsiteY3023" fmla="*/ 141460 h 3152303"/>
                <a:gd name="connsiteX3024" fmla="*/ 1785714 w 2765396"/>
                <a:gd name="connsiteY3024" fmla="*/ 138900 h 3152303"/>
                <a:gd name="connsiteX3025" fmla="*/ 1783984 w 2765396"/>
                <a:gd name="connsiteY3025" fmla="*/ 136064 h 3152303"/>
                <a:gd name="connsiteX3026" fmla="*/ 1783707 w 2765396"/>
                <a:gd name="connsiteY3026" fmla="*/ 133712 h 3152303"/>
                <a:gd name="connsiteX3027" fmla="*/ 1785160 w 2765396"/>
                <a:gd name="connsiteY3027" fmla="*/ 128248 h 3152303"/>
                <a:gd name="connsiteX3028" fmla="*/ 1784053 w 2765396"/>
                <a:gd name="connsiteY3028" fmla="*/ 128939 h 3152303"/>
                <a:gd name="connsiteX3029" fmla="*/ 1782946 w 2765396"/>
                <a:gd name="connsiteY3029" fmla="*/ 129493 h 3152303"/>
                <a:gd name="connsiteX3030" fmla="*/ 1781769 w 2765396"/>
                <a:gd name="connsiteY3030" fmla="*/ 129769 h 3152303"/>
                <a:gd name="connsiteX3031" fmla="*/ 1780593 w 2765396"/>
                <a:gd name="connsiteY3031" fmla="*/ 129562 h 3152303"/>
                <a:gd name="connsiteX3032" fmla="*/ 1778932 w 2765396"/>
                <a:gd name="connsiteY3032" fmla="*/ 128317 h 3152303"/>
                <a:gd name="connsiteX3033" fmla="*/ 1778032 w 2765396"/>
                <a:gd name="connsiteY3033" fmla="*/ 126449 h 3152303"/>
                <a:gd name="connsiteX3034" fmla="*/ 1777270 w 2765396"/>
                <a:gd name="connsiteY3034" fmla="*/ 123613 h 3152303"/>
                <a:gd name="connsiteX3035" fmla="*/ 1776301 w 2765396"/>
                <a:gd name="connsiteY3035" fmla="*/ 122645 h 3152303"/>
                <a:gd name="connsiteX3036" fmla="*/ 1775125 w 2765396"/>
                <a:gd name="connsiteY3036" fmla="*/ 121607 h 3152303"/>
                <a:gd name="connsiteX3037" fmla="*/ 1774294 w 2765396"/>
                <a:gd name="connsiteY3037" fmla="*/ 120569 h 3152303"/>
                <a:gd name="connsiteX3038" fmla="*/ 1774294 w 2765396"/>
                <a:gd name="connsiteY3038" fmla="*/ 119463 h 3152303"/>
                <a:gd name="connsiteX3039" fmla="*/ 1775817 w 2765396"/>
                <a:gd name="connsiteY3039" fmla="*/ 118909 h 3152303"/>
                <a:gd name="connsiteX3040" fmla="*/ 1781492 w 2765396"/>
                <a:gd name="connsiteY3040" fmla="*/ 118563 h 3152303"/>
                <a:gd name="connsiteX3041" fmla="*/ 1783292 w 2765396"/>
                <a:gd name="connsiteY3041" fmla="*/ 118563 h 3152303"/>
                <a:gd name="connsiteX3042" fmla="*/ 1787721 w 2765396"/>
                <a:gd name="connsiteY3042" fmla="*/ 119047 h 3152303"/>
                <a:gd name="connsiteX3043" fmla="*/ 1789728 w 2765396"/>
                <a:gd name="connsiteY3043" fmla="*/ 118840 h 3152303"/>
                <a:gd name="connsiteX3044" fmla="*/ 1797134 w 2765396"/>
                <a:gd name="connsiteY3044" fmla="*/ 116073 h 3152303"/>
                <a:gd name="connsiteX3045" fmla="*/ 1799418 w 2765396"/>
                <a:gd name="connsiteY3045" fmla="*/ 114690 h 3152303"/>
                <a:gd name="connsiteX3046" fmla="*/ 1800802 w 2765396"/>
                <a:gd name="connsiteY3046" fmla="*/ 113029 h 3152303"/>
                <a:gd name="connsiteX3047" fmla="*/ 1800110 w 2765396"/>
                <a:gd name="connsiteY3047" fmla="*/ 109225 h 3152303"/>
                <a:gd name="connsiteX3048" fmla="*/ 1795888 w 2765396"/>
                <a:gd name="connsiteY3048" fmla="*/ 107496 h 3152303"/>
                <a:gd name="connsiteX3049" fmla="*/ 1790490 w 2765396"/>
                <a:gd name="connsiteY3049" fmla="*/ 107081 h 3152303"/>
                <a:gd name="connsiteX3050" fmla="*/ 1786476 w 2765396"/>
                <a:gd name="connsiteY3050" fmla="*/ 107081 h 3152303"/>
                <a:gd name="connsiteX3051" fmla="*/ 1789590 w 2765396"/>
                <a:gd name="connsiteY3051" fmla="*/ 105213 h 3152303"/>
                <a:gd name="connsiteX3052" fmla="*/ 1794435 w 2765396"/>
                <a:gd name="connsiteY3052" fmla="*/ 103276 h 3152303"/>
                <a:gd name="connsiteX3053" fmla="*/ 1798241 w 2765396"/>
                <a:gd name="connsiteY3053" fmla="*/ 101132 h 3152303"/>
                <a:gd name="connsiteX3054" fmla="*/ 1798241 w 2765396"/>
                <a:gd name="connsiteY3054" fmla="*/ 98365 h 3152303"/>
                <a:gd name="connsiteX3055" fmla="*/ 1794435 w 2765396"/>
                <a:gd name="connsiteY3055" fmla="*/ 96359 h 3152303"/>
                <a:gd name="connsiteX3056" fmla="*/ 1789452 w 2765396"/>
                <a:gd name="connsiteY3056" fmla="*/ 96220 h 3152303"/>
                <a:gd name="connsiteX3057" fmla="*/ 1784468 w 2765396"/>
                <a:gd name="connsiteY3057" fmla="*/ 96635 h 3152303"/>
                <a:gd name="connsiteX3058" fmla="*/ 1780454 w 2765396"/>
                <a:gd name="connsiteY3058" fmla="*/ 96151 h 3152303"/>
                <a:gd name="connsiteX3059" fmla="*/ 1780454 w 2765396"/>
                <a:gd name="connsiteY3059" fmla="*/ 93453 h 3152303"/>
                <a:gd name="connsiteX3060" fmla="*/ 1777201 w 2765396"/>
                <a:gd name="connsiteY3060" fmla="*/ 91793 h 3152303"/>
                <a:gd name="connsiteX3061" fmla="*/ 1769934 w 2765396"/>
                <a:gd name="connsiteY3061" fmla="*/ 89926 h 3152303"/>
                <a:gd name="connsiteX3062" fmla="*/ 1774571 w 2765396"/>
                <a:gd name="connsiteY3062" fmla="*/ 88888 h 3152303"/>
                <a:gd name="connsiteX3063" fmla="*/ 1776509 w 2765396"/>
                <a:gd name="connsiteY3063" fmla="*/ 87919 h 3152303"/>
                <a:gd name="connsiteX3064" fmla="*/ 1777824 w 2765396"/>
                <a:gd name="connsiteY3064" fmla="*/ 85914 h 3152303"/>
                <a:gd name="connsiteX3065" fmla="*/ 1768758 w 2765396"/>
                <a:gd name="connsiteY3065" fmla="*/ 84530 h 3152303"/>
                <a:gd name="connsiteX3066" fmla="*/ 1750624 w 2765396"/>
                <a:gd name="connsiteY3066" fmla="*/ 83492 h 3152303"/>
                <a:gd name="connsiteX3067" fmla="*/ 1737820 w 2765396"/>
                <a:gd name="connsiteY3067" fmla="*/ 80380 h 3152303"/>
                <a:gd name="connsiteX3068" fmla="*/ 1734083 w 2765396"/>
                <a:gd name="connsiteY3068" fmla="*/ 79895 h 3152303"/>
                <a:gd name="connsiteX3069" fmla="*/ 1730345 w 2765396"/>
                <a:gd name="connsiteY3069" fmla="*/ 79895 h 3152303"/>
                <a:gd name="connsiteX3070" fmla="*/ 1726400 w 2765396"/>
                <a:gd name="connsiteY3070" fmla="*/ 80449 h 3152303"/>
                <a:gd name="connsiteX3071" fmla="*/ 1722663 w 2765396"/>
                <a:gd name="connsiteY3071" fmla="*/ 81210 h 3152303"/>
                <a:gd name="connsiteX3072" fmla="*/ 1720933 w 2765396"/>
                <a:gd name="connsiteY3072" fmla="*/ 81348 h 3152303"/>
                <a:gd name="connsiteX3073" fmla="*/ 1718925 w 2765396"/>
                <a:gd name="connsiteY3073" fmla="*/ 81348 h 3152303"/>
                <a:gd name="connsiteX3074" fmla="*/ 1717195 w 2765396"/>
                <a:gd name="connsiteY3074" fmla="*/ 80795 h 3152303"/>
                <a:gd name="connsiteX3075" fmla="*/ 1715673 w 2765396"/>
                <a:gd name="connsiteY3075" fmla="*/ 80172 h 3152303"/>
                <a:gd name="connsiteX3076" fmla="*/ 1714081 w 2765396"/>
                <a:gd name="connsiteY3076" fmla="*/ 79895 h 3152303"/>
                <a:gd name="connsiteX3077" fmla="*/ 1712212 w 2765396"/>
                <a:gd name="connsiteY3077" fmla="*/ 80380 h 3152303"/>
                <a:gd name="connsiteX3078" fmla="*/ 1713596 w 2765396"/>
                <a:gd name="connsiteY3078" fmla="*/ 81625 h 3152303"/>
                <a:gd name="connsiteX3079" fmla="*/ 1713735 w 2765396"/>
                <a:gd name="connsiteY3079" fmla="*/ 82593 h 3152303"/>
                <a:gd name="connsiteX3080" fmla="*/ 1713319 w 2765396"/>
                <a:gd name="connsiteY3080" fmla="*/ 83700 h 3152303"/>
                <a:gd name="connsiteX3081" fmla="*/ 1713181 w 2765396"/>
                <a:gd name="connsiteY3081" fmla="*/ 85083 h 3152303"/>
                <a:gd name="connsiteX3082" fmla="*/ 1713458 w 2765396"/>
                <a:gd name="connsiteY3082" fmla="*/ 86052 h 3152303"/>
                <a:gd name="connsiteX3083" fmla="*/ 1714219 w 2765396"/>
                <a:gd name="connsiteY3083" fmla="*/ 87919 h 3152303"/>
                <a:gd name="connsiteX3084" fmla="*/ 1714427 w 2765396"/>
                <a:gd name="connsiteY3084" fmla="*/ 88888 h 3152303"/>
                <a:gd name="connsiteX3085" fmla="*/ 1714427 w 2765396"/>
                <a:gd name="connsiteY3085" fmla="*/ 93453 h 3152303"/>
                <a:gd name="connsiteX3086" fmla="*/ 1714773 w 2765396"/>
                <a:gd name="connsiteY3086" fmla="*/ 95736 h 3152303"/>
                <a:gd name="connsiteX3087" fmla="*/ 1715880 w 2765396"/>
                <a:gd name="connsiteY3087" fmla="*/ 97673 h 3152303"/>
                <a:gd name="connsiteX3088" fmla="*/ 1718718 w 2765396"/>
                <a:gd name="connsiteY3088" fmla="*/ 98987 h 3152303"/>
                <a:gd name="connsiteX3089" fmla="*/ 1722109 w 2765396"/>
                <a:gd name="connsiteY3089" fmla="*/ 99679 h 3152303"/>
                <a:gd name="connsiteX3090" fmla="*/ 1724878 w 2765396"/>
                <a:gd name="connsiteY3090" fmla="*/ 100717 h 3152303"/>
                <a:gd name="connsiteX3091" fmla="*/ 1725570 w 2765396"/>
                <a:gd name="connsiteY3091" fmla="*/ 103207 h 3152303"/>
                <a:gd name="connsiteX3092" fmla="*/ 1723909 w 2765396"/>
                <a:gd name="connsiteY3092" fmla="*/ 105766 h 3152303"/>
                <a:gd name="connsiteX3093" fmla="*/ 1721901 w 2765396"/>
                <a:gd name="connsiteY3093" fmla="*/ 107081 h 3152303"/>
                <a:gd name="connsiteX3094" fmla="*/ 1721901 w 2765396"/>
                <a:gd name="connsiteY3094" fmla="*/ 108187 h 3152303"/>
                <a:gd name="connsiteX3095" fmla="*/ 1726123 w 2765396"/>
                <a:gd name="connsiteY3095" fmla="*/ 109847 h 3152303"/>
                <a:gd name="connsiteX3096" fmla="*/ 1723286 w 2765396"/>
                <a:gd name="connsiteY3096" fmla="*/ 111231 h 3152303"/>
                <a:gd name="connsiteX3097" fmla="*/ 1719964 w 2765396"/>
                <a:gd name="connsiteY3097" fmla="*/ 111093 h 3152303"/>
                <a:gd name="connsiteX3098" fmla="*/ 1716572 w 2765396"/>
                <a:gd name="connsiteY3098" fmla="*/ 110470 h 3152303"/>
                <a:gd name="connsiteX3099" fmla="*/ 1713527 w 2765396"/>
                <a:gd name="connsiteY3099" fmla="*/ 110332 h 3152303"/>
                <a:gd name="connsiteX3100" fmla="*/ 1710897 w 2765396"/>
                <a:gd name="connsiteY3100" fmla="*/ 111439 h 3152303"/>
                <a:gd name="connsiteX3101" fmla="*/ 1709444 w 2765396"/>
                <a:gd name="connsiteY3101" fmla="*/ 113306 h 3152303"/>
                <a:gd name="connsiteX3102" fmla="*/ 1708751 w 2765396"/>
                <a:gd name="connsiteY3102" fmla="*/ 115589 h 3152303"/>
                <a:gd name="connsiteX3103" fmla="*/ 1707644 w 2765396"/>
                <a:gd name="connsiteY3103" fmla="*/ 121745 h 3152303"/>
                <a:gd name="connsiteX3104" fmla="*/ 1706537 w 2765396"/>
                <a:gd name="connsiteY3104" fmla="*/ 125619 h 3152303"/>
                <a:gd name="connsiteX3105" fmla="*/ 1705083 w 2765396"/>
                <a:gd name="connsiteY3105" fmla="*/ 129285 h 3152303"/>
                <a:gd name="connsiteX3106" fmla="*/ 1703215 w 2765396"/>
                <a:gd name="connsiteY3106" fmla="*/ 132606 h 3152303"/>
                <a:gd name="connsiteX3107" fmla="*/ 1700861 w 2765396"/>
                <a:gd name="connsiteY3107" fmla="*/ 135165 h 3152303"/>
                <a:gd name="connsiteX3108" fmla="*/ 1695601 w 2765396"/>
                <a:gd name="connsiteY3108" fmla="*/ 139869 h 3152303"/>
                <a:gd name="connsiteX3109" fmla="*/ 1693456 w 2765396"/>
                <a:gd name="connsiteY3109" fmla="*/ 142705 h 3152303"/>
                <a:gd name="connsiteX3110" fmla="*/ 1692279 w 2765396"/>
                <a:gd name="connsiteY3110" fmla="*/ 145887 h 3152303"/>
                <a:gd name="connsiteX3111" fmla="*/ 1691587 w 2765396"/>
                <a:gd name="connsiteY3111" fmla="*/ 148930 h 3152303"/>
                <a:gd name="connsiteX3112" fmla="*/ 1690618 w 2765396"/>
                <a:gd name="connsiteY3112" fmla="*/ 151767 h 3152303"/>
                <a:gd name="connsiteX3113" fmla="*/ 1688403 w 2765396"/>
                <a:gd name="connsiteY3113" fmla="*/ 154326 h 3152303"/>
                <a:gd name="connsiteX3114" fmla="*/ 1678160 w 2765396"/>
                <a:gd name="connsiteY3114" fmla="*/ 161451 h 3152303"/>
                <a:gd name="connsiteX3115" fmla="*/ 1675323 w 2765396"/>
                <a:gd name="connsiteY3115" fmla="*/ 162834 h 3152303"/>
                <a:gd name="connsiteX3116" fmla="*/ 1674077 w 2765396"/>
                <a:gd name="connsiteY3116" fmla="*/ 162558 h 3152303"/>
                <a:gd name="connsiteX3117" fmla="*/ 1672070 w 2765396"/>
                <a:gd name="connsiteY3117" fmla="*/ 158061 h 3152303"/>
                <a:gd name="connsiteX3118" fmla="*/ 1669786 w 2765396"/>
                <a:gd name="connsiteY3118" fmla="*/ 154949 h 3152303"/>
                <a:gd name="connsiteX3119" fmla="*/ 1661065 w 2765396"/>
                <a:gd name="connsiteY3119" fmla="*/ 147063 h 3152303"/>
                <a:gd name="connsiteX3120" fmla="*/ 1658020 w 2765396"/>
                <a:gd name="connsiteY3120" fmla="*/ 142221 h 3152303"/>
                <a:gd name="connsiteX3121" fmla="*/ 1654628 w 2765396"/>
                <a:gd name="connsiteY3121" fmla="*/ 134404 h 3152303"/>
                <a:gd name="connsiteX3122" fmla="*/ 1653313 w 2765396"/>
                <a:gd name="connsiteY3122" fmla="*/ 127003 h 3152303"/>
                <a:gd name="connsiteX3123" fmla="*/ 1656428 w 2765396"/>
                <a:gd name="connsiteY3123" fmla="*/ 123475 h 3152303"/>
                <a:gd name="connsiteX3124" fmla="*/ 1657189 w 2765396"/>
                <a:gd name="connsiteY3124" fmla="*/ 123959 h 3152303"/>
                <a:gd name="connsiteX3125" fmla="*/ 1658227 w 2765396"/>
                <a:gd name="connsiteY3125" fmla="*/ 125066 h 3152303"/>
                <a:gd name="connsiteX3126" fmla="*/ 1659542 w 2765396"/>
                <a:gd name="connsiteY3126" fmla="*/ 126103 h 3152303"/>
                <a:gd name="connsiteX3127" fmla="*/ 1661134 w 2765396"/>
                <a:gd name="connsiteY3127" fmla="*/ 126518 h 3152303"/>
                <a:gd name="connsiteX3128" fmla="*/ 1662519 w 2765396"/>
                <a:gd name="connsiteY3128" fmla="*/ 126311 h 3152303"/>
                <a:gd name="connsiteX3129" fmla="*/ 1663487 w 2765396"/>
                <a:gd name="connsiteY3129" fmla="*/ 125965 h 3152303"/>
                <a:gd name="connsiteX3130" fmla="*/ 1664110 w 2765396"/>
                <a:gd name="connsiteY3130" fmla="*/ 125204 h 3152303"/>
                <a:gd name="connsiteX3131" fmla="*/ 1664664 w 2765396"/>
                <a:gd name="connsiteY3131" fmla="*/ 123959 h 3152303"/>
                <a:gd name="connsiteX3132" fmla="*/ 1664802 w 2765396"/>
                <a:gd name="connsiteY3132" fmla="*/ 121400 h 3152303"/>
                <a:gd name="connsiteX3133" fmla="*/ 1664041 w 2765396"/>
                <a:gd name="connsiteY3133" fmla="*/ 118148 h 3152303"/>
                <a:gd name="connsiteX3134" fmla="*/ 1661826 w 2765396"/>
                <a:gd name="connsiteY3134" fmla="*/ 112407 h 3152303"/>
                <a:gd name="connsiteX3135" fmla="*/ 1659750 w 2765396"/>
                <a:gd name="connsiteY3135" fmla="*/ 109087 h 3152303"/>
                <a:gd name="connsiteX3136" fmla="*/ 1657051 w 2765396"/>
                <a:gd name="connsiteY3136" fmla="*/ 106666 h 3152303"/>
                <a:gd name="connsiteX3137" fmla="*/ 1653867 w 2765396"/>
                <a:gd name="connsiteY3137" fmla="*/ 104729 h 3152303"/>
                <a:gd name="connsiteX3138" fmla="*/ 1650337 w 2765396"/>
                <a:gd name="connsiteY3138" fmla="*/ 102999 h 3152303"/>
                <a:gd name="connsiteX3139" fmla="*/ 1640302 w 2765396"/>
                <a:gd name="connsiteY3139" fmla="*/ 96774 h 3152303"/>
                <a:gd name="connsiteX3140" fmla="*/ 1636910 w 2765396"/>
                <a:gd name="connsiteY3140" fmla="*/ 95944 h 3152303"/>
                <a:gd name="connsiteX3141" fmla="*/ 1630820 w 2765396"/>
                <a:gd name="connsiteY3141" fmla="*/ 98295 h 3152303"/>
                <a:gd name="connsiteX3142" fmla="*/ 1626736 w 2765396"/>
                <a:gd name="connsiteY3142" fmla="*/ 103691 h 3152303"/>
                <a:gd name="connsiteX3143" fmla="*/ 1619331 w 2765396"/>
                <a:gd name="connsiteY3143" fmla="*/ 121676 h 3152303"/>
                <a:gd name="connsiteX3144" fmla="*/ 1617462 w 2765396"/>
                <a:gd name="connsiteY3144" fmla="*/ 124651 h 3152303"/>
                <a:gd name="connsiteX3145" fmla="*/ 1615386 w 2765396"/>
                <a:gd name="connsiteY3145" fmla="*/ 126034 h 3152303"/>
                <a:gd name="connsiteX3146" fmla="*/ 1613586 w 2765396"/>
                <a:gd name="connsiteY3146" fmla="*/ 125135 h 3152303"/>
                <a:gd name="connsiteX3147" fmla="*/ 1611095 w 2765396"/>
                <a:gd name="connsiteY3147" fmla="*/ 122921 h 3152303"/>
                <a:gd name="connsiteX3148" fmla="*/ 1608811 w 2765396"/>
                <a:gd name="connsiteY3148" fmla="*/ 120500 h 3152303"/>
                <a:gd name="connsiteX3149" fmla="*/ 1607703 w 2765396"/>
                <a:gd name="connsiteY3149" fmla="*/ 118978 h 3152303"/>
                <a:gd name="connsiteX3150" fmla="*/ 1607496 w 2765396"/>
                <a:gd name="connsiteY3150" fmla="*/ 115658 h 3152303"/>
                <a:gd name="connsiteX3151" fmla="*/ 1608672 w 2765396"/>
                <a:gd name="connsiteY3151" fmla="*/ 108810 h 3152303"/>
                <a:gd name="connsiteX3152" fmla="*/ 1608465 w 2765396"/>
                <a:gd name="connsiteY3152" fmla="*/ 106112 h 3152303"/>
                <a:gd name="connsiteX3153" fmla="*/ 1605973 w 2765396"/>
                <a:gd name="connsiteY3153" fmla="*/ 102377 h 3152303"/>
                <a:gd name="connsiteX3154" fmla="*/ 1602166 w 2765396"/>
                <a:gd name="connsiteY3154" fmla="*/ 99541 h 3152303"/>
                <a:gd name="connsiteX3155" fmla="*/ 1593792 w 2765396"/>
                <a:gd name="connsiteY3155" fmla="*/ 95529 h 3152303"/>
                <a:gd name="connsiteX3156" fmla="*/ 1594830 w 2765396"/>
                <a:gd name="connsiteY3156" fmla="*/ 95183 h 3152303"/>
                <a:gd name="connsiteX3157" fmla="*/ 1595938 w 2765396"/>
                <a:gd name="connsiteY3157" fmla="*/ 94906 h 3152303"/>
                <a:gd name="connsiteX3158" fmla="*/ 1597114 w 2765396"/>
                <a:gd name="connsiteY3158" fmla="*/ 94698 h 3152303"/>
                <a:gd name="connsiteX3159" fmla="*/ 1598291 w 2765396"/>
                <a:gd name="connsiteY3159" fmla="*/ 94698 h 3152303"/>
                <a:gd name="connsiteX3160" fmla="*/ 1598844 w 2765396"/>
                <a:gd name="connsiteY3160" fmla="*/ 96013 h 3152303"/>
                <a:gd name="connsiteX3161" fmla="*/ 1600229 w 2765396"/>
                <a:gd name="connsiteY3161" fmla="*/ 95667 h 3152303"/>
                <a:gd name="connsiteX3162" fmla="*/ 1605004 w 2765396"/>
                <a:gd name="connsiteY3162" fmla="*/ 92554 h 3152303"/>
                <a:gd name="connsiteX3163" fmla="*/ 1606665 w 2765396"/>
                <a:gd name="connsiteY3163" fmla="*/ 91724 h 3152303"/>
                <a:gd name="connsiteX3164" fmla="*/ 1608465 w 2765396"/>
                <a:gd name="connsiteY3164" fmla="*/ 91171 h 3152303"/>
                <a:gd name="connsiteX3165" fmla="*/ 1610887 w 2765396"/>
                <a:gd name="connsiteY3165" fmla="*/ 90756 h 3152303"/>
                <a:gd name="connsiteX3166" fmla="*/ 1606527 w 2765396"/>
                <a:gd name="connsiteY3166" fmla="*/ 89165 h 3152303"/>
                <a:gd name="connsiteX3167" fmla="*/ 1600505 w 2765396"/>
                <a:gd name="connsiteY3167" fmla="*/ 88335 h 3152303"/>
                <a:gd name="connsiteX3168" fmla="*/ 1594415 w 2765396"/>
                <a:gd name="connsiteY3168" fmla="*/ 88335 h 3152303"/>
                <a:gd name="connsiteX3169" fmla="*/ 1589639 w 2765396"/>
                <a:gd name="connsiteY3169" fmla="*/ 88888 h 3152303"/>
                <a:gd name="connsiteX3170" fmla="*/ 1591093 w 2765396"/>
                <a:gd name="connsiteY3170" fmla="*/ 88058 h 3152303"/>
                <a:gd name="connsiteX3171" fmla="*/ 1595661 w 2765396"/>
                <a:gd name="connsiteY3171" fmla="*/ 85914 h 3152303"/>
                <a:gd name="connsiteX3172" fmla="*/ 1590401 w 2765396"/>
                <a:gd name="connsiteY3172" fmla="*/ 86467 h 3152303"/>
                <a:gd name="connsiteX3173" fmla="*/ 1582995 w 2765396"/>
                <a:gd name="connsiteY3173" fmla="*/ 87989 h 3152303"/>
                <a:gd name="connsiteX3174" fmla="*/ 1576351 w 2765396"/>
                <a:gd name="connsiteY3174" fmla="*/ 88335 h 3152303"/>
                <a:gd name="connsiteX3175" fmla="*/ 1573305 w 2765396"/>
                <a:gd name="connsiteY3175" fmla="*/ 85499 h 3152303"/>
                <a:gd name="connsiteX3176" fmla="*/ 1569845 w 2765396"/>
                <a:gd name="connsiteY3176" fmla="*/ 85014 h 3152303"/>
                <a:gd name="connsiteX3177" fmla="*/ 1562993 w 2765396"/>
                <a:gd name="connsiteY3177" fmla="*/ 85568 h 3152303"/>
                <a:gd name="connsiteX3178" fmla="*/ 1559671 w 2765396"/>
                <a:gd name="connsiteY3178" fmla="*/ 85083 h 3152303"/>
                <a:gd name="connsiteX3179" fmla="*/ 1564793 w 2765396"/>
                <a:gd name="connsiteY3179" fmla="*/ 82801 h 3152303"/>
                <a:gd name="connsiteX3180" fmla="*/ 1569983 w 2765396"/>
                <a:gd name="connsiteY3180" fmla="*/ 79688 h 3152303"/>
                <a:gd name="connsiteX3181" fmla="*/ 1574759 w 2765396"/>
                <a:gd name="connsiteY3181" fmla="*/ 75953 h 3152303"/>
                <a:gd name="connsiteX3182" fmla="*/ 1578565 w 2765396"/>
                <a:gd name="connsiteY3182" fmla="*/ 71802 h 3152303"/>
                <a:gd name="connsiteX3183" fmla="*/ 1576005 w 2765396"/>
                <a:gd name="connsiteY3183" fmla="*/ 70280 h 3152303"/>
                <a:gd name="connsiteX3184" fmla="*/ 1570191 w 2765396"/>
                <a:gd name="connsiteY3184" fmla="*/ 70073 h 3152303"/>
                <a:gd name="connsiteX3185" fmla="*/ 1567492 w 2765396"/>
                <a:gd name="connsiteY3185" fmla="*/ 69104 h 3152303"/>
                <a:gd name="connsiteX3186" fmla="*/ 1568738 w 2765396"/>
                <a:gd name="connsiteY3186" fmla="*/ 67167 h 3152303"/>
                <a:gd name="connsiteX3187" fmla="*/ 1569983 w 2765396"/>
                <a:gd name="connsiteY3187" fmla="*/ 65715 h 3152303"/>
                <a:gd name="connsiteX3188" fmla="*/ 1571368 w 2765396"/>
                <a:gd name="connsiteY3188" fmla="*/ 64816 h 3152303"/>
                <a:gd name="connsiteX3189" fmla="*/ 1572959 w 2765396"/>
                <a:gd name="connsiteY3189" fmla="*/ 64608 h 3152303"/>
                <a:gd name="connsiteX3190" fmla="*/ 1574759 w 2765396"/>
                <a:gd name="connsiteY3190" fmla="*/ 65161 h 3152303"/>
                <a:gd name="connsiteX3191" fmla="*/ 1578842 w 2765396"/>
                <a:gd name="connsiteY3191" fmla="*/ 67375 h 3152303"/>
                <a:gd name="connsiteX3192" fmla="*/ 1581057 w 2765396"/>
                <a:gd name="connsiteY3192" fmla="*/ 67928 h 3152303"/>
                <a:gd name="connsiteX3193" fmla="*/ 1582580 w 2765396"/>
                <a:gd name="connsiteY3193" fmla="*/ 67928 h 3152303"/>
                <a:gd name="connsiteX3194" fmla="*/ 1584518 w 2765396"/>
                <a:gd name="connsiteY3194" fmla="*/ 67721 h 3152303"/>
                <a:gd name="connsiteX3195" fmla="*/ 1586248 w 2765396"/>
                <a:gd name="connsiteY3195" fmla="*/ 67167 h 3152303"/>
                <a:gd name="connsiteX3196" fmla="*/ 1587148 w 2765396"/>
                <a:gd name="connsiteY3196" fmla="*/ 66061 h 3152303"/>
                <a:gd name="connsiteX3197" fmla="*/ 1586594 w 2765396"/>
                <a:gd name="connsiteY3197" fmla="*/ 64816 h 3152303"/>
                <a:gd name="connsiteX3198" fmla="*/ 1585071 w 2765396"/>
                <a:gd name="connsiteY3198" fmla="*/ 62740 h 3152303"/>
                <a:gd name="connsiteX3199" fmla="*/ 1583410 w 2765396"/>
                <a:gd name="connsiteY3199" fmla="*/ 60804 h 3152303"/>
                <a:gd name="connsiteX3200" fmla="*/ 1582164 w 2765396"/>
                <a:gd name="connsiteY3200" fmla="*/ 59766 h 3152303"/>
                <a:gd name="connsiteX3201" fmla="*/ 1580780 w 2765396"/>
                <a:gd name="connsiteY3201" fmla="*/ 59973 h 3152303"/>
                <a:gd name="connsiteX3202" fmla="*/ 1579811 w 2765396"/>
                <a:gd name="connsiteY3202" fmla="*/ 60804 h 3152303"/>
                <a:gd name="connsiteX3203" fmla="*/ 1578704 w 2765396"/>
                <a:gd name="connsiteY3203" fmla="*/ 61495 h 3152303"/>
                <a:gd name="connsiteX3204" fmla="*/ 1577112 w 2765396"/>
                <a:gd name="connsiteY3204" fmla="*/ 61149 h 3152303"/>
                <a:gd name="connsiteX3205" fmla="*/ 1577112 w 2765396"/>
                <a:gd name="connsiteY3205" fmla="*/ 60389 h 3152303"/>
                <a:gd name="connsiteX3206" fmla="*/ 1574136 w 2765396"/>
                <a:gd name="connsiteY3206" fmla="*/ 54509 h 3152303"/>
                <a:gd name="connsiteX3207" fmla="*/ 1571644 w 2765396"/>
                <a:gd name="connsiteY3207" fmla="*/ 51050 h 3152303"/>
                <a:gd name="connsiteX3208" fmla="*/ 1569222 w 2765396"/>
                <a:gd name="connsiteY3208" fmla="*/ 48352 h 3152303"/>
                <a:gd name="connsiteX3209" fmla="*/ 1566384 w 2765396"/>
                <a:gd name="connsiteY3209" fmla="*/ 46000 h 3152303"/>
                <a:gd name="connsiteX3210" fmla="*/ 1559879 w 2765396"/>
                <a:gd name="connsiteY3210" fmla="*/ 41850 h 3152303"/>
                <a:gd name="connsiteX3211" fmla="*/ 1558910 w 2765396"/>
                <a:gd name="connsiteY3211" fmla="*/ 41020 h 3152303"/>
                <a:gd name="connsiteX3212" fmla="*/ 1558356 w 2765396"/>
                <a:gd name="connsiteY3212" fmla="*/ 40051 h 3152303"/>
                <a:gd name="connsiteX3213" fmla="*/ 1558356 w 2765396"/>
                <a:gd name="connsiteY3213" fmla="*/ 38599 h 3152303"/>
                <a:gd name="connsiteX3214" fmla="*/ 1559532 w 2765396"/>
                <a:gd name="connsiteY3214" fmla="*/ 33895 h 3152303"/>
                <a:gd name="connsiteX3215" fmla="*/ 1559740 w 2765396"/>
                <a:gd name="connsiteY3215" fmla="*/ 31889 h 3152303"/>
                <a:gd name="connsiteX3216" fmla="*/ 1558494 w 2765396"/>
                <a:gd name="connsiteY3216" fmla="*/ 26839 h 3152303"/>
                <a:gd name="connsiteX3217" fmla="*/ 1555933 w 2765396"/>
                <a:gd name="connsiteY3217" fmla="*/ 22620 h 3152303"/>
                <a:gd name="connsiteX3218" fmla="*/ 1552335 w 2765396"/>
                <a:gd name="connsiteY3218" fmla="*/ 19161 h 3152303"/>
                <a:gd name="connsiteX3219" fmla="*/ 1547974 w 2765396"/>
                <a:gd name="connsiteY3219" fmla="*/ 16187 h 3152303"/>
                <a:gd name="connsiteX3220" fmla="*/ 1544168 w 2765396"/>
                <a:gd name="connsiteY3220" fmla="*/ 13973 h 3152303"/>
                <a:gd name="connsiteX3221" fmla="*/ 1542507 w 2765396"/>
                <a:gd name="connsiteY3221" fmla="*/ 12797 h 3152303"/>
                <a:gd name="connsiteX3222" fmla="*/ 1541053 w 2765396"/>
                <a:gd name="connsiteY3222" fmla="*/ 11206 h 3152303"/>
                <a:gd name="connsiteX3223" fmla="*/ 1541053 w 2765396"/>
                <a:gd name="connsiteY3223" fmla="*/ 10653 h 3152303"/>
                <a:gd name="connsiteX3224" fmla="*/ 1541468 w 2765396"/>
                <a:gd name="connsiteY3224" fmla="*/ 9961 h 3152303"/>
                <a:gd name="connsiteX3225" fmla="*/ 1541745 w 2765396"/>
                <a:gd name="connsiteY3225" fmla="*/ 9269 h 3152303"/>
                <a:gd name="connsiteX3226" fmla="*/ 1541468 w 2765396"/>
                <a:gd name="connsiteY3226" fmla="*/ 8578 h 3152303"/>
                <a:gd name="connsiteX3227" fmla="*/ 1540292 w 2765396"/>
                <a:gd name="connsiteY3227" fmla="*/ 7955 h 3152303"/>
                <a:gd name="connsiteX3228" fmla="*/ 1538838 w 2765396"/>
                <a:gd name="connsiteY3228" fmla="*/ 7747 h 3152303"/>
                <a:gd name="connsiteX3229" fmla="*/ 1531986 w 2765396"/>
                <a:gd name="connsiteY3229" fmla="*/ 8024 h 3152303"/>
                <a:gd name="connsiteX3230" fmla="*/ 1530187 w 2765396"/>
                <a:gd name="connsiteY3230" fmla="*/ 7678 h 3152303"/>
                <a:gd name="connsiteX3231" fmla="*/ 1528318 w 2765396"/>
                <a:gd name="connsiteY3231" fmla="*/ 6502 h 3152303"/>
                <a:gd name="connsiteX3232" fmla="*/ 1527072 w 2765396"/>
                <a:gd name="connsiteY3232" fmla="*/ 4842 h 3152303"/>
                <a:gd name="connsiteX3233" fmla="*/ 1526311 w 2765396"/>
                <a:gd name="connsiteY3233" fmla="*/ 2975 h 3152303"/>
                <a:gd name="connsiteX3234" fmla="*/ 1525411 w 2765396"/>
                <a:gd name="connsiteY3234" fmla="*/ 1245 h 3152303"/>
                <a:gd name="connsiteX3235" fmla="*/ 1523820 w 2765396"/>
                <a:gd name="connsiteY3235" fmla="*/ 0 h 3152303"/>
                <a:gd name="connsiteX3236" fmla="*/ 1518352 w 2765396"/>
                <a:gd name="connsiteY3236" fmla="*/ 0 h 3152303"/>
                <a:gd name="connsiteX3237" fmla="*/ 1512607 w 2765396"/>
                <a:gd name="connsiteY3237" fmla="*/ 2559 h 3152303"/>
                <a:gd name="connsiteX3238" fmla="*/ 1507417 w 2765396"/>
                <a:gd name="connsiteY3238" fmla="*/ 6502 h 3152303"/>
                <a:gd name="connsiteX3239" fmla="*/ 1503541 w 2765396"/>
                <a:gd name="connsiteY3239" fmla="*/ 9961 h 3152303"/>
                <a:gd name="connsiteX3240" fmla="*/ 1499665 w 2765396"/>
                <a:gd name="connsiteY3240" fmla="*/ 12590 h 3152303"/>
                <a:gd name="connsiteX3241" fmla="*/ 1498281 w 2765396"/>
                <a:gd name="connsiteY3241" fmla="*/ 14181 h 3152303"/>
                <a:gd name="connsiteX3242" fmla="*/ 1498281 w 2765396"/>
                <a:gd name="connsiteY3242" fmla="*/ 15979 h 3152303"/>
                <a:gd name="connsiteX3243" fmla="*/ 1499942 w 2765396"/>
                <a:gd name="connsiteY3243" fmla="*/ 17086 h 3152303"/>
                <a:gd name="connsiteX3244" fmla="*/ 1502503 w 2765396"/>
                <a:gd name="connsiteY3244" fmla="*/ 17363 h 3152303"/>
                <a:gd name="connsiteX3245" fmla="*/ 1505271 w 2765396"/>
                <a:gd name="connsiteY3245" fmla="*/ 17363 h 3152303"/>
                <a:gd name="connsiteX3246" fmla="*/ 1507347 w 2765396"/>
                <a:gd name="connsiteY3246" fmla="*/ 17639 h 3152303"/>
                <a:gd name="connsiteX3247" fmla="*/ 1505409 w 2765396"/>
                <a:gd name="connsiteY3247" fmla="*/ 21305 h 3152303"/>
                <a:gd name="connsiteX3248" fmla="*/ 1504233 w 2765396"/>
                <a:gd name="connsiteY3248" fmla="*/ 22966 h 3152303"/>
                <a:gd name="connsiteX3249" fmla="*/ 1502641 w 2765396"/>
                <a:gd name="connsiteY3249" fmla="*/ 23934 h 3152303"/>
                <a:gd name="connsiteX3250" fmla="*/ 1500772 w 2765396"/>
                <a:gd name="connsiteY3250" fmla="*/ 23796 h 3152303"/>
                <a:gd name="connsiteX3251" fmla="*/ 1499111 w 2765396"/>
                <a:gd name="connsiteY3251" fmla="*/ 22827 h 3152303"/>
                <a:gd name="connsiteX3252" fmla="*/ 1497519 w 2765396"/>
                <a:gd name="connsiteY3252" fmla="*/ 21720 h 3152303"/>
                <a:gd name="connsiteX3253" fmla="*/ 1495927 w 2765396"/>
                <a:gd name="connsiteY3253" fmla="*/ 20960 h 3152303"/>
                <a:gd name="connsiteX3254" fmla="*/ 1493990 w 2765396"/>
                <a:gd name="connsiteY3254" fmla="*/ 20821 h 3152303"/>
                <a:gd name="connsiteX3255" fmla="*/ 1492467 w 2765396"/>
                <a:gd name="connsiteY3255" fmla="*/ 21167 h 3152303"/>
                <a:gd name="connsiteX3256" fmla="*/ 1491014 w 2765396"/>
                <a:gd name="connsiteY3256" fmla="*/ 21997 h 3152303"/>
                <a:gd name="connsiteX3257" fmla="*/ 1489422 w 2765396"/>
                <a:gd name="connsiteY3257" fmla="*/ 23242 h 3152303"/>
                <a:gd name="connsiteX3258" fmla="*/ 1487553 w 2765396"/>
                <a:gd name="connsiteY3258" fmla="*/ 24833 h 3152303"/>
                <a:gd name="connsiteX3259" fmla="*/ 1486792 w 2765396"/>
                <a:gd name="connsiteY3259" fmla="*/ 26009 h 3152303"/>
                <a:gd name="connsiteX3260" fmla="*/ 1486169 w 2765396"/>
                <a:gd name="connsiteY3260" fmla="*/ 29191 h 3152303"/>
                <a:gd name="connsiteX3261" fmla="*/ 1485892 w 2765396"/>
                <a:gd name="connsiteY3261" fmla="*/ 29537 h 3152303"/>
                <a:gd name="connsiteX3262" fmla="*/ 1484854 w 2765396"/>
                <a:gd name="connsiteY3262" fmla="*/ 30021 h 3152303"/>
                <a:gd name="connsiteX3263" fmla="*/ 1484577 w 2765396"/>
                <a:gd name="connsiteY3263" fmla="*/ 30229 h 3152303"/>
                <a:gd name="connsiteX3264" fmla="*/ 1484715 w 2765396"/>
                <a:gd name="connsiteY3264" fmla="*/ 30851 h 3152303"/>
                <a:gd name="connsiteX3265" fmla="*/ 1485269 w 2765396"/>
                <a:gd name="connsiteY3265" fmla="*/ 32304 h 3152303"/>
                <a:gd name="connsiteX3266" fmla="*/ 1485269 w 2765396"/>
                <a:gd name="connsiteY3266" fmla="*/ 32857 h 3152303"/>
                <a:gd name="connsiteX3267" fmla="*/ 1484023 w 2765396"/>
                <a:gd name="connsiteY3267" fmla="*/ 37146 h 3152303"/>
                <a:gd name="connsiteX3268" fmla="*/ 1483608 w 2765396"/>
                <a:gd name="connsiteY3268" fmla="*/ 39429 h 3152303"/>
                <a:gd name="connsiteX3269" fmla="*/ 1483746 w 2765396"/>
                <a:gd name="connsiteY3269" fmla="*/ 41504 h 3152303"/>
                <a:gd name="connsiteX3270" fmla="*/ 1485961 w 2765396"/>
                <a:gd name="connsiteY3270" fmla="*/ 46070 h 3152303"/>
                <a:gd name="connsiteX3271" fmla="*/ 1489283 w 2765396"/>
                <a:gd name="connsiteY3271" fmla="*/ 47591 h 3152303"/>
                <a:gd name="connsiteX3272" fmla="*/ 1493298 w 2765396"/>
                <a:gd name="connsiteY3272" fmla="*/ 47384 h 3152303"/>
                <a:gd name="connsiteX3273" fmla="*/ 1497519 w 2765396"/>
                <a:gd name="connsiteY3273" fmla="*/ 46554 h 3152303"/>
                <a:gd name="connsiteX3274" fmla="*/ 1496066 w 2765396"/>
                <a:gd name="connsiteY3274" fmla="*/ 48006 h 3152303"/>
                <a:gd name="connsiteX3275" fmla="*/ 1495582 w 2765396"/>
                <a:gd name="connsiteY3275" fmla="*/ 49459 h 3152303"/>
                <a:gd name="connsiteX3276" fmla="*/ 1496066 w 2765396"/>
                <a:gd name="connsiteY3276" fmla="*/ 50843 h 3152303"/>
                <a:gd name="connsiteX3277" fmla="*/ 1497589 w 2765396"/>
                <a:gd name="connsiteY3277" fmla="*/ 52019 h 3152303"/>
                <a:gd name="connsiteX3278" fmla="*/ 1491221 w 2765396"/>
                <a:gd name="connsiteY3278" fmla="*/ 52226 h 3152303"/>
                <a:gd name="connsiteX3279" fmla="*/ 1486307 w 2765396"/>
                <a:gd name="connsiteY3279" fmla="*/ 56307 h 3152303"/>
                <a:gd name="connsiteX3280" fmla="*/ 1483954 w 2765396"/>
                <a:gd name="connsiteY3280" fmla="*/ 62395 h 3152303"/>
                <a:gd name="connsiteX3281" fmla="*/ 1485200 w 2765396"/>
                <a:gd name="connsiteY3281" fmla="*/ 68689 h 3152303"/>
                <a:gd name="connsiteX3282" fmla="*/ 1489629 w 2765396"/>
                <a:gd name="connsiteY3282" fmla="*/ 75261 h 3152303"/>
                <a:gd name="connsiteX3283" fmla="*/ 1492398 w 2765396"/>
                <a:gd name="connsiteY3283" fmla="*/ 78650 h 3152303"/>
                <a:gd name="connsiteX3284" fmla="*/ 1494889 w 2765396"/>
                <a:gd name="connsiteY3284" fmla="*/ 80933 h 3152303"/>
                <a:gd name="connsiteX3285" fmla="*/ 1497865 w 2765396"/>
                <a:gd name="connsiteY3285" fmla="*/ 82178 h 3152303"/>
                <a:gd name="connsiteX3286" fmla="*/ 1511708 w 2765396"/>
                <a:gd name="connsiteY3286" fmla="*/ 85499 h 3152303"/>
                <a:gd name="connsiteX3287" fmla="*/ 1514961 w 2765396"/>
                <a:gd name="connsiteY3287" fmla="*/ 85983 h 3152303"/>
                <a:gd name="connsiteX3288" fmla="*/ 1520913 w 2765396"/>
                <a:gd name="connsiteY3288" fmla="*/ 86398 h 3152303"/>
                <a:gd name="connsiteX3289" fmla="*/ 1522020 w 2765396"/>
                <a:gd name="connsiteY3289" fmla="*/ 86259 h 3152303"/>
                <a:gd name="connsiteX3290" fmla="*/ 1522505 w 2765396"/>
                <a:gd name="connsiteY3290" fmla="*/ 86052 h 3152303"/>
                <a:gd name="connsiteX3291" fmla="*/ 1523127 w 2765396"/>
                <a:gd name="connsiteY3291" fmla="*/ 86052 h 3152303"/>
                <a:gd name="connsiteX3292" fmla="*/ 1524581 w 2765396"/>
                <a:gd name="connsiteY3292" fmla="*/ 86398 h 3152303"/>
                <a:gd name="connsiteX3293" fmla="*/ 1525896 w 2765396"/>
                <a:gd name="connsiteY3293" fmla="*/ 87089 h 3152303"/>
                <a:gd name="connsiteX3294" fmla="*/ 1528180 w 2765396"/>
                <a:gd name="connsiteY3294" fmla="*/ 89303 h 3152303"/>
                <a:gd name="connsiteX3295" fmla="*/ 1529495 w 2765396"/>
                <a:gd name="connsiteY3295" fmla="*/ 90133 h 3152303"/>
                <a:gd name="connsiteX3296" fmla="*/ 1532679 w 2765396"/>
                <a:gd name="connsiteY3296" fmla="*/ 90894 h 3152303"/>
                <a:gd name="connsiteX3297" fmla="*/ 1535585 w 2765396"/>
                <a:gd name="connsiteY3297" fmla="*/ 90548 h 3152303"/>
                <a:gd name="connsiteX3298" fmla="*/ 1538492 w 2765396"/>
                <a:gd name="connsiteY3298" fmla="*/ 89856 h 3152303"/>
                <a:gd name="connsiteX3299" fmla="*/ 1541538 w 2765396"/>
                <a:gd name="connsiteY3299" fmla="*/ 89372 h 3152303"/>
                <a:gd name="connsiteX3300" fmla="*/ 1544444 w 2765396"/>
                <a:gd name="connsiteY3300" fmla="*/ 89787 h 3152303"/>
                <a:gd name="connsiteX3301" fmla="*/ 1545690 w 2765396"/>
                <a:gd name="connsiteY3301" fmla="*/ 91102 h 3152303"/>
                <a:gd name="connsiteX3302" fmla="*/ 1546521 w 2765396"/>
                <a:gd name="connsiteY3302" fmla="*/ 92347 h 3152303"/>
                <a:gd name="connsiteX3303" fmla="*/ 1548251 w 2765396"/>
                <a:gd name="connsiteY3303" fmla="*/ 92831 h 3152303"/>
                <a:gd name="connsiteX3304" fmla="*/ 1546521 w 2765396"/>
                <a:gd name="connsiteY3304" fmla="*/ 94353 h 3152303"/>
                <a:gd name="connsiteX3305" fmla="*/ 1544444 w 2765396"/>
                <a:gd name="connsiteY3305" fmla="*/ 95736 h 3152303"/>
                <a:gd name="connsiteX3306" fmla="*/ 1542230 w 2765396"/>
                <a:gd name="connsiteY3306" fmla="*/ 96497 h 3152303"/>
                <a:gd name="connsiteX3307" fmla="*/ 1540153 w 2765396"/>
                <a:gd name="connsiteY3307" fmla="*/ 96151 h 3152303"/>
                <a:gd name="connsiteX3308" fmla="*/ 1541192 w 2765396"/>
                <a:gd name="connsiteY3308" fmla="*/ 94906 h 3152303"/>
                <a:gd name="connsiteX3309" fmla="*/ 1543476 w 2765396"/>
                <a:gd name="connsiteY3309" fmla="*/ 92692 h 3152303"/>
                <a:gd name="connsiteX3310" fmla="*/ 1544306 w 2765396"/>
                <a:gd name="connsiteY3310" fmla="*/ 91586 h 3152303"/>
                <a:gd name="connsiteX3311" fmla="*/ 1533371 w 2765396"/>
                <a:gd name="connsiteY3311" fmla="*/ 93177 h 3152303"/>
                <a:gd name="connsiteX3312" fmla="*/ 1531087 w 2765396"/>
                <a:gd name="connsiteY3312" fmla="*/ 94422 h 3152303"/>
                <a:gd name="connsiteX3313" fmla="*/ 1530395 w 2765396"/>
                <a:gd name="connsiteY3313" fmla="*/ 96497 h 3152303"/>
                <a:gd name="connsiteX3314" fmla="*/ 1530948 w 2765396"/>
                <a:gd name="connsiteY3314" fmla="*/ 98365 h 3152303"/>
                <a:gd name="connsiteX3315" fmla="*/ 1532471 w 2765396"/>
                <a:gd name="connsiteY3315" fmla="*/ 99471 h 3152303"/>
                <a:gd name="connsiteX3316" fmla="*/ 1534686 w 2765396"/>
                <a:gd name="connsiteY3316" fmla="*/ 99471 h 3152303"/>
                <a:gd name="connsiteX3317" fmla="*/ 1531917 w 2765396"/>
                <a:gd name="connsiteY3317" fmla="*/ 101270 h 3152303"/>
                <a:gd name="connsiteX3318" fmla="*/ 1527903 w 2765396"/>
                <a:gd name="connsiteY3318" fmla="*/ 103483 h 3152303"/>
                <a:gd name="connsiteX3319" fmla="*/ 1524581 w 2765396"/>
                <a:gd name="connsiteY3319" fmla="*/ 106043 h 3152303"/>
                <a:gd name="connsiteX3320" fmla="*/ 1523820 w 2765396"/>
                <a:gd name="connsiteY3320" fmla="*/ 109017 h 3152303"/>
                <a:gd name="connsiteX3321" fmla="*/ 1526173 w 2765396"/>
                <a:gd name="connsiteY3321" fmla="*/ 110747 h 3152303"/>
                <a:gd name="connsiteX3322" fmla="*/ 1530118 w 2765396"/>
                <a:gd name="connsiteY3322" fmla="*/ 110747 h 3152303"/>
                <a:gd name="connsiteX3323" fmla="*/ 1534132 w 2765396"/>
                <a:gd name="connsiteY3323" fmla="*/ 109571 h 3152303"/>
                <a:gd name="connsiteX3324" fmla="*/ 1536831 w 2765396"/>
                <a:gd name="connsiteY3324" fmla="*/ 107980 h 3152303"/>
                <a:gd name="connsiteX3325" fmla="*/ 1539392 w 2765396"/>
                <a:gd name="connsiteY3325" fmla="*/ 103899 h 3152303"/>
                <a:gd name="connsiteX3326" fmla="*/ 1540776 w 2765396"/>
                <a:gd name="connsiteY3326" fmla="*/ 103553 h 3152303"/>
                <a:gd name="connsiteX3327" fmla="*/ 1542783 w 2765396"/>
                <a:gd name="connsiteY3327" fmla="*/ 106181 h 3152303"/>
                <a:gd name="connsiteX3328" fmla="*/ 1543406 w 2765396"/>
                <a:gd name="connsiteY3328" fmla="*/ 109156 h 3152303"/>
                <a:gd name="connsiteX3329" fmla="*/ 1543406 w 2765396"/>
                <a:gd name="connsiteY3329" fmla="*/ 112199 h 3152303"/>
                <a:gd name="connsiteX3330" fmla="*/ 1544375 w 2765396"/>
                <a:gd name="connsiteY3330" fmla="*/ 114344 h 3152303"/>
                <a:gd name="connsiteX3331" fmla="*/ 1547767 w 2765396"/>
                <a:gd name="connsiteY3331" fmla="*/ 114551 h 3152303"/>
                <a:gd name="connsiteX3332" fmla="*/ 1544514 w 2765396"/>
                <a:gd name="connsiteY3332" fmla="*/ 116419 h 3152303"/>
                <a:gd name="connsiteX3333" fmla="*/ 1537593 w 2765396"/>
                <a:gd name="connsiteY3333" fmla="*/ 119324 h 3152303"/>
                <a:gd name="connsiteX3334" fmla="*/ 1534340 w 2765396"/>
                <a:gd name="connsiteY3334" fmla="*/ 121330 h 3152303"/>
                <a:gd name="connsiteX3335" fmla="*/ 1525550 w 2765396"/>
                <a:gd name="connsiteY3335" fmla="*/ 128732 h 3152303"/>
                <a:gd name="connsiteX3336" fmla="*/ 1522297 w 2765396"/>
                <a:gd name="connsiteY3336" fmla="*/ 130807 h 3152303"/>
                <a:gd name="connsiteX3337" fmla="*/ 1518560 w 2765396"/>
                <a:gd name="connsiteY3337" fmla="*/ 131845 h 3152303"/>
                <a:gd name="connsiteX3338" fmla="*/ 1511016 w 2765396"/>
                <a:gd name="connsiteY3338" fmla="*/ 131361 h 3152303"/>
                <a:gd name="connsiteX3339" fmla="*/ 1507624 w 2765396"/>
                <a:gd name="connsiteY3339" fmla="*/ 132398 h 3152303"/>
                <a:gd name="connsiteX3340" fmla="*/ 1505617 w 2765396"/>
                <a:gd name="connsiteY3340" fmla="*/ 134473 h 3152303"/>
                <a:gd name="connsiteX3341" fmla="*/ 1503679 w 2765396"/>
                <a:gd name="connsiteY3341" fmla="*/ 137724 h 3152303"/>
                <a:gd name="connsiteX3342" fmla="*/ 1502433 w 2765396"/>
                <a:gd name="connsiteY3342" fmla="*/ 141183 h 3152303"/>
                <a:gd name="connsiteX3343" fmla="*/ 1502295 w 2765396"/>
                <a:gd name="connsiteY3343" fmla="*/ 143881 h 3152303"/>
                <a:gd name="connsiteX3344" fmla="*/ 1503125 w 2765396"/>
                <a:gd name="connsiteY3344" fmla="*/ 145334 h 3152303"/>
                <a:gd name="connsiteX3345" fmla="*/ 1505963 w 2765396"/>
                <a:gd name="connsiteY3345" fmla="*/ 148308 h 3152303"/>
                <a:gd name="connsiteX3346" fmla="*/ 1507070 w 2765396"/>
                <a:gd name="connsiteY3346" fmla="*/ 149830 h 3152303"/>
                <a:gd name="connsiteX3347" fmla="*/ 1507901 w 2765396"/>
                <a:gd name="connsiteY3347" fmla="*/ 151490 h 3152303"/>
                <a:gd name="connsiteX3348" fmla="*/ 1508593 w 2765396"/>
                <a:gd name="connsiteY3348" fmla="*/ 153358 h 3152303"/>
                <a:gd name="connsiteX3349" fmla="*/ 1509216 w 2765396"/>
                <a:gd name="connsiteY3349" fmla="*/ 155295 h 3152303"/>
                <a:gd name="connsiteX3350" fmla="*/ 1509631 w 2765396"/>
                <a:gd name="connsiteY3350" fmla="*/ 157162 h 3152303"/>
                <a:gd name="connsiteX3351" fmla="*/ 1509770 w 2765396"/>
                <a:gd name="connsiteY3351" fmla="*/ 160552 h 3152303"/>
                <a:gd name="connsiteX3352" fmla="*/ 1509424 w 2765396"/>
                <a:gd name="connsiteY3352" fmla="*/ 164910 h 3152303"/>
                <a:gd name="connsiteX3353" fmla="*/ 1508455 w 2765396"/>
                <a:gd name="connsiteY3353" fmla="*/ 169060 h 3152303"/>
                <a:gd name="connsiteX3354" fmla="*/ 1506863 w 2765396"/>
                <a:gd name="connsiteY3354" fmla="*/ 171689 h 3152303"/>
                <a:gd name="connsiteX3355" fmla="*/ 1503610 w 2765396"/>
                <a:gd name="connsiteY3355" fmla="*/ 172449 h 3152303"/>
                <a:gd name="connsiteX3356" fmla="*/ 1496066 w 2765396"/>
                <a:gd name="connsiteY3356" fmla="*/ 171343 h 3152303"/>
                <a:gd name="connsiteX3357" fmla="*/ 1493920 w 2765396"/>
                <a:gd name="connsiteY3357" fmla="*/ 172449 h 3152303"/>
                <a:gd name="connsiteX3358" fmla="*/ 1494543 w 2765396"/>
                <a:gd name="connsiteY3358" fmla="*/ 175355 h 3152303"/>
                <a:gd name="connsiteX3359" fmla="*/ 1497450 w 2765396"/>
                <a:gd name="connsiteY3359" fmla="*/ 177983 h 3152303"/>
                <a:gd name="connsiteX3360" fmla="*/ 1499873 w 2765396"/>
                <a:gd name="connsiteY3360" fmla="*/ 180889 h 3152303"/>
                <a:gd name="connsiteX3361" fmla="*/ 1499111 w 2765396"/>
                <a:gd name="connsiteY3361" fmla="*/ 184416 h 3152303"/>
                <a:gd name="connsiteX3362" fmla="*/ 1497865 w 2765396"/>
                <a:gd name="connsiteY3362" fmla="*/ 180059 h 3152303"/>
                <a:gd name="connsiteX3363" fmla="*/ 1494543 w 2765396"/>
                <a:gd name="connsiteY3363" fmla="*/ 176669 h 3152303"/>
                <a:gd name="connsiteX3364" fmla="*/ 1490598 w 2765396"/>
                <a:gd name="connsiteY3364" fmla="*/ 173625 h 3152303"/>
                <a:gd name="connsiteX3365" fmla="*/ 1487691 w 2765396"/>
                <a:gd name="connsiteY3365" fmla="*/ 170167 h 3152303"/>
                <a:gd name="connsiteX3366" fmla="*/ 1486515 w 2765396"/>
                <a:gd name="connsiteY3366" fmla="*/ 167746 h 3152303"/>
                <a:gd name="connsiteX3367" fmla="*/ 1486930 w 2765396"/>
                <a:gd name="connsiteY3367" fmla="*/ 167538 h 3152303"/>
                <a:gd name="connsiteX3368" fmla="*/ 1488384 w 2765396"/>
                <a:gd name="connsiteY3368" fmla="*/ 167538 h 3152303"/>
                <a:gd name="connsiteX3369" fmla="*/ 1488937 w 2765396"/>
                <a:gd name="connsiteY3369" fmla="*/ 167884 h 3152303"/>
                <a:gd name="connsiteX3370" fmla="*/ 1492951 w 2765396"/>
                <a:gd name="connsiteY3370" fmla="*/ 169752 h 3152303"/>
                <a:gd name="connsiteX3371" fmla="*/ 1493436 w 2765396"/>
                <a:gd name="connsiteY3371" fmla="*/ 169613 h 3152303"/>
                <a:gd name="connsiteX3372" fmla="*/ 1494889 w 2765396"/>
                <a:gd name="connsiteY3372" fmla="*/ 169060 h 3152303"/>
                <a:gd name="connsiteX3373" fmla="*/ 1495582 w 2765396"/>
                <a:gd name="connsiteY3373" fmla="*/ 169060 h 3152303"/>
                <a:gd name="connsiteX3374" fmla="*/ 1501257 w 2765396"/>
                <a:gd name="connsiteY3374" fmla="*/ 170513 h 3152303"/>
                <a:gd name="connsiteX3375" fmla="*/ 1504302 w 2765396"/>
                <a:gd name="connsiteY3375" fmla="*/ 170651 h 3152303"/>
                <a:gd name="connsiteX3376" fmla="*/ 1506794 w 2765396"/>
                <a:gd name="connsiteY3376" fmla="*/ 169198 h 3152303"/>
                <a:gd name="connsiteX3377" fmla="*/ 1508039 w 2765396"/>
                <a:gd name="connsiteY3377" fmla="*/ 165671 h 3152303"/>
                <a:gd name="connsiteX3378" fmla="*/ 1506309 w 2765396"/>
                <a:gd name="connsiteY3378" fmla="*/ 163249 h 3152303"/>
                <a:gd name="connsiteX3379" fmla="*/ 1503056 w 2765396"/>
                <a:gd name="connsiteY3379" fmla="*/ 162143 h 3152303"/>
                <a:gd name="connsiteX3380" fmla="*/ 1499596 w 2765396"/>
                <a:gd name="connsiteY3380" fmla="*/ 162558 h 3152303"/>
                <a:gd name="connsiteX3381" fmla="*/ 1500842 w 2765396"/>
                <a:gd name="connsiteY3381" fmla="*/ 158891 h 3152303"/>
                <a:gd name="connsiteX3382" fmla="*/ 1500080 w 2765396"/>
                <a:gd name="connsiteY3382" fmla="*/ 158338 h 3152303"/>
                <a:gd name="connsiteX3383" fmla="*/ 1497796 w 2765396"/>
                <a:gd name="connsiteY3383" fmla="*/ 159030 h 3152303"/>
                <a:gd name="connsiteX3384" fmla="*/ 1494682 w 2765396"/>
                <a:gd name="connsiteY3384" fmla="*/ 159376 h 3152303"/>
                <a:gd name="connsiteX3385" fmla="*/ 1492536 w 2765396"/>
                <a:gd name="connsiteY3385" fmla="*/ 158546 h 3152303"/>
                <a:gd name="connsiteX3386" fmla="*/ 1490806 w 2765396"/>
                <a:gd name="connsiteY3386" fmla="*/ 156816 h 3152303"/>
                <a:gd name="connsiteX3387" fmla="*/ 1489422 w 2765396"/>
                <a:gd name="connsiteY3387" fmla="*/ 154533 h 3152303"/>
                <a:gd name="connsiteX3388" fmla="*/ 1488384 w 2765396"/>
                <a:gd name="connsiteY3388" fmla="*/ 152043 h 3152303"/>
                <a:gd name="connsiteX3389" fmla="*/ 1488176 w 2765396"/>
                <a:gd name="connsiteY3389" fmla="*/ 149207 h 3152303"/>
                <a:gd name="connsiteX3390" fmla="*/ 1488937 w 2765396"/>
                <a:gd name="connsiteY3390" fmla="*/ 146509 h 3152303"/>
                <a:gd name="connsiteX3391" fmla="*/ 1491290 w 2765396"/>
                <a:gd name="connsiteY3391" fmla="*/ 140699 h 3152303"/>
                <a:gd name="connsiteX3392" fmla="*/ 1494128 w 2765396"/>
                <a:gd name="connsiteY3392" fmla="*/ 129493 h 3152303"/>
                <a:gd name="connsiteX3393" fmla="*/ 1495651 w 2765396"/>
                <a:gd name="connsiteY3393" fmla="*/ 125965 h 3152303"/>
                <a:gd name="connsiteX3394" fmla="*/ 1493090 w 2765396"/>
                <a:gd name="connsiteY3394" fmla="*/ 126449 h 3152303"/>
                <a:gd name="connsiteX3395" fmla="*/ 1490460 w 2765396"/>
                <a:gd name="connsiteY3395" fmla="*/ 127210 h 3152303"/>
                <a:gd name="connsiteX3396" fmla="*/ 1487899 w 2765396"/>
                <a:gd name="connsiteY3396" fmla="*/ 128178 h 3152303"/>
                <a:gd name="connsiteX3397" fmla="*/ 1485684 w 2765396"/>
                <a:gd name="connsiteY3397" fmla="*/ 129354 h 3152303"/>
                <a:gd name="connsiteX3398" fmla="*/ 1484369 w 2765396"/>
                <a:gd name="connsiteY3398" fmla="*/ 130600 h 3152303"/>
                <a:gd name="connsiteX3399" fmla="*/ 1483539 w 2765396"/>
                <a:gd name="connsiteY3399" fmla="*/ 131776 h 3152303"/>
                <a:gd name="connsiteX3400" fmla="*/ 1482362 w 2765396"/>
                <a:gd name="connsiteY3400" fmla="*/ 132606 h 3152303"/>
                <a:gd name="connsiteX3401" fmla="*/ 1480078 w 2765396"/>
                <a:gd name="connsiteY3401" fmla="*/ 132813 h 3152303"/>
                <a:gd name="connsiteX3402" fmla="*/ 1481324 w 2765396"/>
                <a:gd name="connsiteY3402" fmla="*/ 130600 h 3152303"/>
                <a:gd name="connsiteX3403" fmla="*/ 1484785 w 2765396"/>
                <a:gd name="connsiteY3403" fmla="*/ 126449 h 3152303"/>
                <a:gd name="connsiteX3404" fmla="*/ 1486100 w 2765396"/>
                <a:gd name="connsiteY3404" fmla="*/ 124097 h 3152303"/>
                <a:gd name="connsiteX3405" fmla="*/ 1483539 w 2765396"/>
                <a:gd name="connsiteY3405" fmla="*/ 125273 h 3152303"/>
                <a:gd name="connsiteX3406" fmla="*/ 1480563 w 2765396"/>
                <a:gd name="connsiteY3406" fmla="*/ 126173 h 3152303"/>
                <a:gd name="connsiteX3407" fmla="*/ 1477517 w 2765396"/>
                <a:gd name="connsiteY3407" fmla="*/ 126518 h 3152303"/>
                <a:gd name="connsiteX3408" fmla="*/ 1474749 w 2765396"/>
                <a:gd name="connsiteY3408" fmla="*/ 125896 h 3152303"/>
                <a:gd name="connsiteX3409" fmla="*/ 1472949 w 2765396"/>
                <a:gd name="connsiteY3409" fmla="*/ 124443 h 3152303"/>
                <a:gd name="connsiteX3410" fmla="*/ 1469766 w 2765396"/>
                <a:gd name="connsiteY3410" fmla="*/ 120500 h 3152303"/>
                <a:gd name="connsiteX3411" fmla="*/ 1467620 w 2765396"/>
                <a:gd name="connsiteY3411" fmla="*/ 119047 h 3152303"/>
                <a:gd name="connsiteX3412" fmla="*/ 1465682 w 2765396"/>
                <a:gd name="connsiteY3412" fmla="*/ 118563 h 3152303"/>
                <a:gd name="connsiteX3413" fmla="*/ 1459661 w 2765396"/>
                <a:gd name="connsiteY3413" fmla="*/ 118217 h 3152303"/>
                <a:gd name="connsiteX3414" fmla="*/ 1458554 w 2765396"/>
                <a:gd name="connsiteY3414" fmla="*/ 117872 h 3152303"/>
                <a:gd name="connsiteX3415" fmla="*/ 1457239 w 2765396"/>
                <a:gd name="connsiteY3415" fmla="*/ 117318 h 3152303"/>
                <a:gd name="connsiteX3416" fmla="*/ 1455924 w 2765396"/>
                <a:gd name="connsiteY3416" fmla="*/ 117042 h 3152303"/>
                <a:gd name="connsiteX3417" fmla="*/ 1454885 w 2765396"/>
                <a:gd name="connsiteY3417" fmla="*/ 117595 h 3152303"/>
                <a:gd name="connsiteX3418" fmla="*/ 1454885 w 2765396"/>
                <a:gd name="connsiteY3418" fmla="*/ 118771 h 3152303"/>
                <a:gd name="connsiteX3419" fmla="*/ 1455647 w 2765396"/>
                <a:gd name="connsiteY3419" fmla="*/ 120016 h 3152303"/>
                <a:gd name="connsiteX3420" fmla="*/ 1456823 w 2765396"/>
                <a:gd name="connsiteY3420" fmla="*/ 121054 h 3152303"/>
                <a:gd name="connsiteX3421" fmla="*/ 1457792 w 2765396"/>
                <a:gd name="connsiteY3421" fmla="*/ 121676 h 3152303"/>
                <a:gd name="connsiteX3422" fmla="*/ 1450179 w 2765396"/>
                <a:gd name="connsiteY3422" fmla="*/ 123336 h 3152303"/>
                <a:gd name="connsiteX3423" fmla="*/ 1447757 w 2765396"/>
                <a:gd name="connsiteY3423" fmla="*/ 123336 h 3152303"/>
                <a:gd name="connsiteX3424" fmla="*/ 1445680 w 2765396"/>
                <a:gd name="connsiteY3424" fmla="*/ 122921 h 3152303"/>
                <a:gd name="connsiteX3425" fmla="*/ 1443950 w 2765396"/>
                <a:gd name="connsiteY3425" fmla="*/ 122299 h 3152303"/>
                <a:gd name="connsiteX3426" fmla="*/ 1442220 w 2765396"/>
                <a:gd name="connsiteY3426" fmla="*/ 122022 h 3152303"/>
                <a:gd name="connsiteX3427" fmla="*/ 1440074 w 2765396"/>
                <a:gd name="connsiteY3427" fmla="*/ 122437 h 3152303"/>
                <a:gd name="connsiteX3428" fmla="*/ 1441389 w 2765396"/>
                <a:gd name="connsiteY3428" fmla="*/ 124512 h 3152303"/>
                <a:gd name="connsiteX3429" fmla="*/ 1444642 w 2765396"/>
                <a:gd name="connsiteY3429" fmla="*/ 128248 h 3152303"/>
                <a:gd name="connsiteX3430" fmla="*/ 1445611 w 2765396"/>
                <a:gd name="connsiteY3430" fmla="*/ 130392 h 3152303"/>
                <a:gd name="connsiteX3431" fmla="*/ 1443258 w 2765396"/>
                <a:gd name="connsiteY3431" fmla="*/ 129839 h 3152303"/>
                <a:gd name="connsiteX3432" fmla="*/ 1444504 w 2765396"/>
                <a:gd name="connsiteY3432" fmla="*/ 131914 h 3152303"/>
                <a:gd name="connsiteX3433" fmla="*/ 1446442 w 2765396"/>
                <a:gd name="connsiteY3433" fmla="*/ 134196 h 3152303"/>
                <a:gd name="connsiteX3434" fmla="*/ 1448726 w 2765396"/>
                <a:gd name="connsiteY3434" fmla="*/ 136203 h 3152303"/>
                <a:gd name="connsiteX3435" fmla="*/ 1450940 w 2765396"/>
                <a:gd name="connsiteY3435" fmla="*/ 137240 h 3152303"/>
                <a:gd name="connsiteX3436" fmla="*/ 1453709 w 2765396"/>
                <a:gd name="connsiteY3436" fmla="*/ 137033 h 3152303"/>
                <a:gd name="connsiteX3437" fmla="*/ 1459523 w 2765396"/>
                <a:gd name="connsiteY3437" fmla="*/ 135373 h 3152303"/>
                <a:gd name="connsiteX3438" fmla="*/ 1462706 w 2765396"/>
                <a:gd name="connsiteY3438" fmla="*/ 135373 h 3152303"/>
                <a:gd name="connsiteX3439" fmla="*/ 1467205 w 2765396"/>
                <a:gd name="connsiteY3439" fmla="*/ 137240 h 3152303"/>
                <a:gd name="connsiteX3440" fmla="*/ 1470458 w 2765396"/>
                <a:gd name="connsiteY3440" fmla="*/ 140215 h 3152303"/>
                <a:gd name="connsiteX3441" fmla="*/ 1470873 w 2765396"/>
                <a:gd name="connsiteY3441" fmla="*/ 143466 h 3152303"/>
                <a:gd name="connsiteX3442" fmla="*/ 1466790 w 2765396"/>
                <a:gd name="connsiteY3442" fmla="*/ 146371 h 3152303"/>
                <a:gd name="connsiteX3443" fmla="*/ 1460838 w 2765396"/>
                <a:gd name="connsiteY3443" fmla="*/ 146579 h 3152303"/>
                <a:gd name="connsiteX3444" fmla="*/ 1455370 w 2765396"/>
                <a:gd name="connsiteY3444" fmla="*/ 143950 h 3152303"/>
                <a:gd name="connsiteX3445" fmla="*/ 1442635 w 2765396"/>
                <a:gd name="connsiteY3445" fmla="*/ 132744 h 3152303"/>
                <a:gd name="connsiteX3446" fmla="*/ 1440559 w 2765396"/>
                <a:gd name="connsiteY3446" fmla="*/ 131776 h 3152303"/>
                <a:gd name="connsiteX3447" fmla="*/ 1438967 w 2765396"/>
                <a:gd name="connsiteY3447" fmla="*/ 132398 h 3152303"/>
                <a:gd name="connsiteX3448" fmla="*/ 1438552 w 2765396"/>
                <a:gd name="connsiteY3448" fmla="*/ 134612 h 3152303"/>
                <a:gd name="connsiteX3449" fmla="*/ 1440143 w 2765396"/>
                <a:gd name="connsiteY3449" fmla="*/ 136203 h 3152303"/>
                <a:gd name="connsiteX3450" fmla="*/ 1442427 w 2765396"/>
                <a:gd name="connsiteY3450" fmla="*/ 137586 h 3152303"/>
                <a:gd name="connsiteX3451" fmla="*/ 1443881 w 2765396"/>
                <a:gd name="connsiteY3451" fmla="*/ 138969 h 3152303"/>
                <a:gd name="connsiteX3452" fmla="*/ 1444296 w 2765396"/>
                <a:gd name="connsiteY3452" fmla="*/ 140630 h 3152303"/>
                <a:gd name="connsiteX3453" fmla="*/ 1443535 w 2765396"/>
                <a:gd name="connsiteY3453" fmla="*/ 141114 h 3152303"/>
                <a:gd name="connsiteX3454" fmla="*/ 1441805 w 2765396"/>
                <a:gd name="connsiteY3454" fmla="*/ 141114 h 3152303"/>
                <a:gd name="connsiteX3455" fmla="*/ 1439174 w 2765396"/>
                <a:gd name="connsiteY3455" fmla="*/ 141529 h 3152303"/>
                <a:gd name="connsiteX3456" fmla="*/ 1433568 w 2765396"/>
                <a:gd name="connsiteY3456" fmla="*/ 143051 h 3152303"/>
                <a:gd name="connsiteX3457" fmla="*/ 1430800 w 2765396"/>
                <a:gd name="connsiteY3457" fmla="*/ 143327 h 3152303"/>
                <a:gd name="connsiteX3458" fmla="*/ 1427547 w 2765396"/>
                <a:gd name="connsiteY3458" fmla="*/ 142912 h 3152303"/>
                <a:gd name="connsiteX3459" fmla="*/ 1415089 w 2765396"/>
                <a:gd name="connsiteY3459" fmla="*/ 140284 h 3152303"/>
                <a:gd name="connsiteX3460" fmla="*/ 1408791 w 2765396"/>
                <a:gd name="connsiteY3460" fmla="*/ 139592 h 3152303"/>
                <a:gd name="connsiteX3461" fmla="*/ 1402354 w 2765396"/>
                <a:gd name="connsiteY3461" fmla="*/ 139730 h 3152303"/>
                <a:gd name="connsiteX3462" fmla="*/ 1396817 w 2765396"/>
                <a:gd name="connsiteY3462" fmla="*/ 140768 h 3152303"/>
                <a:gd name="connsiteX3463" fmla="*/ 1385467 w 2765396"/>
                <a:gd name="connsiteY3463" fmla="*/ 143881 h 3152303"/>
                <a:gd name="connsiteX3464" fmla="*/ 1379930 w 2765396"/>
                <a:gd name="connsiteY3464" fmla="*/ 144573 h 3152303"/>
                <a:gd name="connsiteX3465" fmla="*/ 1377300 w 2765396"/>
                <a:gd name="connsiteY3465" fmla="*/ 144296 h 3152303"/>
                <a:gd name="connsiteX3466" fmla="*/ 1372178 w 2765396"/>
                <a:gd name="connsiteY3466" fmla="*/ 142843 h 3152303"/>
                <a:gd name="connsiteX3467" fmla="*/ 1369479 w 2765396"/>
                <a:gd name="connsiteY3467" fmla="*/ 142497 h 3152303"/>
                <a:gd name="connsiteX3468" fmla="*/ 1363250 w 2765396"/>
                <a:gd name="connsiteY3468" fmla="*/ 142221 h 3152303"/>
                <a:gd name="connsiteX3469" fmla="*/ 1360274 w 2765396"/>
                <a:gd name="connsiteY3469" fmla="*/ 141737 h 3152303"/>
                <a:gd name="connsiteX3470" fmla="*/ 1356952 w 2765396"/>
                <a:gd name="connsiteY3470" fmla="*/ 140699 h 3152303"/>
                <a:gd name="connsiteX3471" fmla="*/ 1354529 w 2765396"/>
                <a:gd name="connsiteY3471" fmla="*/ 139592 h 3152303"/>
                <a:gd name="connsiteX3472" fmla="*/ 1344771 w 2765396"/>
                <a:gd name="connsiteY3472" fmla="*/ 133090 h 3152303"/>
                <a:gd name="connsiteX3473" fmla="*/ 1342279 w 2765396"/>
                <a:gd name="connsiteY3473" fmla="*/ 131914 h 3152303"/>
                <a:gd name="connsiteX3474" fmla="*/ 1339718 w 2765396"/>
                <a:gd name="connsiteY3474" fmla="*/ 131499 h 3152303"/>
                <a:gd name="connsiteX3475" fmla="*/ 1327329 w 2765396"/>
                <a:gd name="connsiteY3475" fmla="*/ 133159 h 3152303"/>
                <a:gd name="connsiteX3476" fmla="*/ 1324353 w 2765396"/>
                <a:gd name="connsiteY3476" fmla="*/ 133159 h 3152303"/>
                <a:gd name="connsiteX3477" fmla="*/ 1321239 w 2765396"/>
                <a:gd name="connsiteY3477" fmla="*/ 132536 h 3152303"/>
                <a:gd name="connsiteX3478" fmla="*/ 1319093 w 2765396"/>
                <a:gd name="connsiteY3478" fmla="*/ 131499 h 3152303"/>
                <a:gd name="connsiteX3479" fmla="*/ 1314802 w 2765396"/>
                <a:gd name="connsiteY3479" fmla="*/ 127556 h 3152303"/>
                <a:gd name="connsiteX3480" fmla="*/ 1314110 w 2765396"/>
                <a:gd name="connsiteY3480" fmla="*/ 127141 h 3152303"/>
                <a:gd name="connsiteX3481" fmla="*/ 1311549 w 2765396"/>
                <a:gd name="connsiteY3481" fmla="*/ 126242 h 3152303"/>
                <a:gd name="connsiteX3482" fmla="*/ 1310857 w 2765396"/>
                <a:gd name="connsiteY3482" fmla="*/ 125827 h 3152303"/>
                <a:gd name="connsiteX3483" fmla="*/ 1310027 w 2765396"/>
                <a:gd name="connsiteY3483" fmla="*/ 124651 h 3152303"/>
                <a:gd name="connsiteX3484" fmla="*/ 1309611 w 2765396"/>
                <a:gd name="connsiteY3484" fmla="*/ 124305 h 3152303"/>
                <a:gd name="connsiteX3485" fmla="*/ 1307673 w 2765396"/>
                <a:gd name="connsiteY3485" fmla="*/ 124028 h 3152303"/>
                <a:gd name="connsiteX3486" fmla="*/ 1305874 w 2765396"/>
                <a:gd name="connsiteY3486" fmla="*/ 123890 h 3152303"/>
                <a:gd name="connsiteX3487" fmla="*/ 1304005 w 2765396"/>
                <a:gd name="connsiteY3487" fmla="*/ 123336 h 3152303"/>
                <a:gd name="connsiteX3488" fmla="*/ 1301929 w 2765396"/>
                <a:gd name="connsiteY3488" fmla="*/ 121815 h 3152303"/>
                <a:gd name="connsiteX3489" fmla="*/ 1298607 w 2765396"/>
                <a:gd name="connsiteY3489" fmla="*/ 116903 h 3152303"/>
                <a:gd name="connsiteX3490" fmla="*/ 1296392 w 2765396"/>
                <a:gd name="connsiteY3490" fmla="*/ 112061 h 3152303"/>
                <a:gd name="connsiteX3491" fmla="*/ 1293139 w 2765396"/>
                <a:gd name="connsiteY3491" fmla="*/ 108118 h 3152303"/>
                <a:gd name="connsiteX3492" fmla="*/ 1286703 w 2765396"/>
                <a:gd name="connsiteY3492" fmla="*/ 105974 h 3152303"/>
                <a:gd name="connsiteX3493" fmla="*/ 1280266 w 2765396"/>
                <a:gd name="connsiteY3493" fmla="*/ 106251 h 3152303"/>
                <a:gd name="connsiteX3494" fmla="*/ 1273552 w 2765396"/>
                <a:gd name="connsiteY3494" fmla="*/ 107772 h 3152303"/>
                <a:gd name="connsiteX3495" fmla="*/ 1260679 w 2765396"/>
                <a:gd name="connsiteY3495" fmla="*/ 111715 h 3152303"/>
                <a:gd name="connsiteX3496" fmla="*/ 1243446 w 2765396"/>
                <a:gd name="connsiteY3496" fmla="*/ 113859 h 3152303"/>
                <a:gd name="connsiteX3497" fmla="*/ 1238739 w 2765396"/>
                <a:gd name="connsiteY3497" fmla="*/ 115589 h 3152303"/>
                <a:gd name="connsiteX3498" fmla="*/ 1236940 w 2765396"/>
                <a:gd name="connsiteY3498" fmla="*/ 117180 h 3152303"/>
                <a:gd name="connsiteX3499" fmla="*/ 1234448 w 2765396"/>
                <a:gd name="connsiteY3499" fmla="*/ 119878 h 3152303"/>
                <a:gd name="connsiteX3500" fmla="*/ 1232303 w 2765396"/>
                <a:gd name="connsiteY3500" fmla="*/ 122783 h 3152303"/>
                <a:gd name="connsiteX3501" fmla="*/ 1231680 w 2765396"/>
                <a:gd name="connsiteY3501" fmla="*/ 124858 h 3152303"/>
                <a:gd name="connsiteX3502" fmla="*/ 1233064 w 2765396"/>
                <a:gd name="connsiteY3502" fmla="*/ 126103 h 3152303"/>
                <a:gd name="connsiteX3503" fmla="*/ 1235763 w 2765396"/>
                <a:gd name="connsiteY3503" fmla="*/ 127487 h 3152303"/>
                <a:gd name="connsiteX3504" fmla="*/ 1238739 w 2765396"/>
                <a:gd name="connsiteY3504" fmla="*/ 128663 h 3152303"/>
                <a:gd name="connsiteX3505" fmla="*/ 1240816 w 2765396"/>
                <a:gd name="connsiteY3505" fmla="*/ 129285 h 3152303"/>
                <a:gd name="connsiteX3506" fmla="*/ 1243100 w 2765396"/>
                <a:gd name="connsiteY3506" fmla="*/ 129285 h 3152303"/>
                <a:gd name="connsiteX3507" fmla="*/ 1250159 w 2765396"/>
                <a:gd name="connsiteY3507" fmla="*/ 128801 h 3152303"/>
                <a:gd name="connsiteX3508" fmla="*/ 1252028 w 2765396"/>
                <a:gd name="connsiteY3508" fmla="*/ 128317 h 3152303"/>
                <a:gd name="connsiteX3509" fmla="*/ 1252720 w 2765396"/>
                <a:gd name="connsiteY3509" fmla="*/ 126726 h 3152303"/>
                <a:gd name="connsiteX3510" fmla="*/ 1252512 w 2765396"/>
                <a:gd name="connsiteY3510" fmla="*/ 125273 h 3152303"/>
                <a:gd name="connsiteX3511" fmla="*/ 1253274 w 2765396"/>
                <a:gd name="connsiteY3511" fmla="*/ 124235 h 3152303"/>
                <a:gd name="connsiteX3512" fmla="*/ 1256873 w 2765396"/>
                <a:gd name="connsiteY3512" fmla="*/ 123890 h 3152303"/>
                <a:gd name="connsiteX3513" fmla="*/ 1261717 w 2765396"/>
                <a:gd name="connsiteY3513" fmla="*/ 124581 h 3152303"/>
                <a:gd name="connsiteX3514" fmla="*/ 1263448 w 2765396"/>
                <a:gd name="connsiteY3514" fmla="*/ 124443 h 3152303"/>
                <a:gd name="connsiteX3515" fmla="*/ 1264832 w 2765396"/>
                <a:gd name="connsiteY3515" fmla="*/ 123959 h 3152303"/>
                <a:gd name="connsiteX3516" fmla="*/ 1267462 w 2765396"/>
                <a:gd name="connsiteY3516" fmla="*/ 122506 h 3152303"/>
                <a:gd name="connsiteX3517" fmla="*/ 1268915 w 2765396"/>
                <a:gd name="connsiteY3517" fmla="*/ 122022 h 3152303"/>
                <a:gd name="connsiteX3518" fmla="*/ 1270369 w 2765396"/>
                <a:gd name="connsiteY3518" fmla="*/ 122022 h 3152303"/>
                <a:gd name="connsiteX3519" fmla="*/ 1273829 w 2765396"/>
                <a:gd name="connsiteY3519" fmla="*/ 122783 h 3152303"/>
                <a:gd name="connsiteX3520" fmla="*/ 1274937 w 2765396"/>
                <a:gd name="connsiteY3520" fmla="*/ 122783 h 3152303"/>
                <a:gd name="connsiteX3521" fmla="*/ 1275836 w 2765396"/>
                <a:gd name="connsiteY3521" fmla="*/ 121815 h 3152303"/>
                <a:gd name="connsiteX3522" fmla="*/ 1277151 w 2765396"/>
                <a:gd name="connsiteY3522" fmla="*/ 118978 h 3152303"/>
                <a:gd name="connsiteX3523" fmla="*/ 1278051 w 2765396"/>
                <a:gd name="connsiteY3523" fmla="*/ 117733 h 3152303"/>
                <a:gd name="connsiteX3524" fmla="*/ 1280612 w 2765396"/>
                <a:gd name="connsiteY3524" fmla="*/ 116281 h 3152303"/>
                <a:gd name="connsiteX3525" fmla="*/ 1284557 w 2765396"/>
                <a:gd name="connsiteY3525" fmla="*/ 114828 h 3152303"/>
                <a:gd name="connsiteX3526" fmla="*/ 1288571 w 2765396"/>
                <a:gd name="connsiteY3526" fmla="*/ 114136 h 3152303"/>
                <a:gd name="connsiteX3527" fmla="*/ 1291409 w 2765396"/>
                <a:gd name="connsiteY3527" fmla="*/ 114690 h 3152303"/>
                <a:gd name="connsiteX3528" fmla="*/ 1292378 w 2765396"/>
                <a:gd name="connsiteY3528" fmla="*/ 116765 h 3152303"/>
                <a:gd name="connsiteX3529" fmla="*/ 1290994 w 2765396"/>
                <a:gd name="connsiteY3529" fmla="*/ 118771 h 3152303"/>
                <a:gd name="connsiteX3530" fmla="*/ 1288433 w 2765396"/>
                <a:gd name="connsiteY3530" fmla="*/ 120362 h 3152303"/>
                <a:gd name="connsiteX3531" fmla="*/ 1285872 w 2765396"/>
                <a:gd name="connsiteY3531" fmla="*/ 121469 h 3152303"/>
                <a:gd name="connsiteX3532" fmla="*/ 1284280 w 2765396"/>
                <a:gd name="connsiteY3532" fmla="*/ 121815 h 3152303"/>
                <a:gd name="connsiteX3533" fmla="*/ 1282758 w 2765396"/>
                <a:gd name="connsiteY3533" fmla="*/ 121953 h 3152303"/>
                <a:gd name="connsiteX3534" fmla="*/ 1281304 w 2765396"/>
                <a:gd name="connsiteY3534" fmla="*/ 122368 h 3152303"/>
                <a:gd name="connsiteX3535" fmla="*/ 1279989 w 2765396"/>
                <a:gd name="connsiteY3535" fmla="*/ 123405 h 3152303"/>
                <a:gd name="connsiteX3536" fmla="*/ 1279505 w 2765396"/>
                <a:gd name="connsiteY3536" fmla="*/ 124443 h 3152303"/>
                <a:gd name="connsiteX3537" fmla="*/ 1279089 w 2765396"/>
                <a:gd name="connsiteY3537" fmla="*/ 125896 h 3152303"/>
                <a:gd name="connsiteX3538" fmla="*/ 1278812 w 2765396"/>
                <a:gd name="connsiteY3538" fmla="*/ 127210 h 3152303"/>
                <a:gd name="connsiteX3539" fmla="*/ 1278812 w 2765396"/>
                <a:gd name="connsiteY3539" fmla="*/ 127763 h 3152303"/>
                <a:gd name="connsiteX3540" fmla="*/ 1277844 w 2765396"/>
                <a:gd name="connsiteY3540" fmla="*/ 127971 h 3152303"/>
                <a:gd name="connsiteX3541" fmla="*/ 1275560 w 2765396"/>
                <a:gd name="connsiteY3541" fmla="*/ 127348 h 3152303"/>
                <a:gd name="connsiteX3542" fmla="*/ 1274452 w 2765396"/>
                <a:gd name="connsiteY3542" fmla="*/ 127348 h 3152303"/>
                <a:gd name="connsiteX3543" fmla="*/ 1273414 w 2765396"/>
                <a:gd name="connsiteY3543" fmla="*/ 127902 h 3152303"/>
                <a:gd name="connsiteX3544" fmla="*/ 1271684 w 2765396"/>
                <a:gd name="connsiteY3544" fmla="*/ 129285 h 3152303"/>
                <a:gd name="connsiteX3545" fmla="*/ 1270715 w 2765396"/>
                <a:gd name="connsiteY3545" fmla="*/ 129839 h 3152303"/>
                <a:gd name="connsiteX3546" fmla="*/ 1266008 w 2765396"/>
                <a:gd name="connsiteY3546" fmla="*/ 131291 h 3152303"/>
                <a:gd name="connsiteX3547" fmla="*/ 1260610 w 2765396"/>
                <a:gd name="connsiteY3547" fmla="*/ 132398 h 3152303"/>
                <a:gd name="connsiteX3548" fmla="*/ 1255142 w 2765396"/>
                <a:gd name="connsiteY3548" fmla="*/ 133021 h 3152303"/>
                <a:gd name="connsiteX3549" fmla="*/ 1250228 w 2765396"/>
                <a:gd name="connsiteY3549" fmla="*/ 133159 h 3152303"/>
                <a:gd name="connsiteX3550" fmla="*/ 1251336 w 2765396"/>
                <a:gd name="connsiteY3550" fmla="*/ 136064 h 3152303"/>
                <a:gd name="connsiteX3551" fmla="*/ 1249675 w 2765396"/>
                <a:gd name="connsiteY3551" fmla="*/ 138209 h 3152303"/>
                <a:gd name="connsiteX3552" fmla="*/ 1247460 w 2765396"/>
                <a:gd name="connsiteY3552" fmla="*/ 140353 h 3152303"/>
                <a:gd name="connsiteX3553" fmla="*/ 1246629 w 2765396"/>
                <a:gd name="connsiteY3553" fmla="*/ 143397 h 3152303"/>
                <a:gd name="connsiteX3554" fmla="*/ 1247737 w 2765396"/>
                <a:gd name="connsiteY3554" fmla="*/ 145749 h 3152303"/>
                <a:gd name="connsiteX3555" fmla="*/ 1252028 w 2765396"/>
                <a:gd name="connsiteY3555" fmla="*/ 149968 h 3152303"/>
                <a:gd name="connsiteX3556" fmla="*/ 1253550 w 2765396"/>
                <a:gd name="connsiteY3556" fmla="*/ 152320 h 3152303"/>
                <a:gd name="connsiteX3557" fmla="*/ 1253827 w 2765396"/>
                <a:gd name="connsiteY3557" fmla="*/ 153634 h 3152303"/>
                <a:gd name="connsiteX3558" fmla="*/ 1254104 w 2765396"/>
                <a:gd name="connsiteY3558" fmla="*/ 156678 h 3152303"/>
                <a:gd name="connsiteX3559" fmla="*/ 1254519 w 2765396"/>
                <a:gd name="connsiteY3559" fmla="*/ 158200 h 3152303"/>
                <a:gd name="connsiteX3560" fmla="*/ 1255350 w 2765396"/>
                <a:gd name="connsiteY3560" fmla="*/ 159722 h 3152303"/>
                <a:gd name="connsiteX3561" fmla="*/ 1257495 w 2765396"/>
                <a:gd name="connsiteY3561" fmla="*/ 162212 h 3152303"/>
                <a:gd name="connsiteX3562" fmla="*/ 1258464 w 2765396"/>
                <a:gd name="connsiteY3562" fmla="*/ 163526 h 3152303"/>
                <a:gd name="connsiteX3563" fmla="*/ 1263517 w 2765396"/>
                <a:gd name="connsiteY3563" fmla="*/ 174179 h 3152303"/>
                <a:gd name="connsiteX3564" fmla="*/ 1256250 w 2765396"/>
                <a:gd name="connsiteY3564" fmla="*/ 170997 h 3152303"/>
                <a:gd name="connsiteX3565" fmla="*/ 1253204 w 2765396"/>
                <a:gd name="connsiteY3565" fmla="*/ 170651 h 3152303"/>
                <a:gd name="connsiteX3566" fmla="*/ 1251336 w 2765396"/>
                <a:gd name="connsiteY3566" fmla="*/ 173072 h 3152303"/>
                <a:gd name="connsiteX3567" fmla="*/ 1251682 w 2765396"/>
                <a:gd name="connsiteY3567" fmla="*/ 178744 h 3152303"/>
                <a:gd name="connsiteX3568" fmla="*/ 1254589 w 2765396"/>
                <a:gd name="connsiteY3568" fmla="*/ 183863 h 3152303"/>
                <a:gd name="connsiteX3569" fmla="*/ 1258395 w 2765396"/>
                <a:gd name="connsiteY3569" fmla="*/ 188636 h 3152303"/>
                <a:gd name="connsiteX3570" fmla="*/ 1261510 w 2765396"/>
                <a:gd name="connsiteY3570" fmla="*/ 193340 h 3152303"/>
                <a:gd name="connsiteX3571" fmla="*/ 1257495 w 2765396"/>
                <a:gd name="connsiteY3571" fmla="*/ 190573 h 3152303"/>
                <a:gd name="connsiteX3572" fmla="*/ 1235832 w 2765396"/>
                <a:gd name="connsiteY3572" fmla="*/ 166155 h 3152303"/>
                <a:gd name="connsiteX3573" fmla="*/ 1239777 w 2765396"/>
                <a:gd name="connsiteY3573" fmla="*/ 166985 h 3152303"/>
                <a:gd name="connsiteX3574" fmla="*/ 1244276 w 2765396"/>
                <a:gd name="connsiteY3574" fmla="*/ 166846 h 3152303"/>
                <a:gd name="connsiteX3575" fmla="*/ 1247321 w 2765396"/>
                <a:gd name="connsiteY3575" fmla="*/ 165048 h 3152303"/>
                <a:gd name="connsiteX3576" fmla="*/ 1246975 w 2765396"/>
                <a:gd name="connsiteY3576" fmla="*/ 161036 h 3152303"/>
                <a:gd name="connsiteX3577" fmla="*/ 1234587 w 2765396"/>
                <a:gd name="connsiteY3577" fmla="*/ 149484 h 3152303"/>
                <a:gd name="connsiteX3578" fmla="*/ 1232026 w 2765396"/>
                <a:gd name="connsiteY3578" fmla="*/ 147547 h 3152303"/>
                <a:gd name="connsiteX3579" fmla="*/ 1230918 w 2765396"/>
                <a:gd name="connsiteY3579" fmla="*/ 148654 h 3152303"/>
                <a:gd name="connsiteX3580" fmla="*/ 1229603 w 2765396"/>
                <a:gd name="connsiteY3580" fmla="*/ 153081 h 3152303"/>
                <a:gd name="connsiteX3581" fmla="*/ 1228427 w 2765396"/>
                <a:gd name="connsiteY3581" fmla="*/ 154049 h 3152303"/>
                <a:gd name="connsiteX3582" fmla="*/ 1226904 w 2765396"/>
                <a:gd name="connsiteY3582" fmla="*/ 152873 h 3152303"/>
                <a:gd name="connsiteX3583" fmla="*/ 1226143 w 2765396"/>
                <a:gd name="connsiteY3583" fmla="*/ 150383 h 3152303"/>
                <a:gd name="connsiteX3584" fmla="*/ 1225728 w 2765396"/>
                <a:gd name="connsiteY3584" fmla="*/ 147755 h 3152303"/>
                <a:gd name="connsiteX3585" fmla="*/ 1225312 w 2765396"/>
                <a:gd name="connsiteY3585" fmla="*/ 146025 h 3152303"/>
                <a:gd name="connsiteX3586" fmla="*/ 1223928 w 2765396"/>
                <a:gd name="connsiteY3586" fmla="*/ 144434 h 3152303"/>
                <a:gd name="connsiteX3587" fmla="*/ 1222336 w 2765396"/>
                <a:gd name="connsiteY3587" fmla="*/ 143673 h 3152303"/>
                <a:gd name="connsiteX3588" fmla="*/ 1220468 w 2765396"/>
                <a:gd name="connsiteY3588" fmla="*/ 143397 h 3152303"/>
                <a:gd name="connsiteX3589" fmla="*/ 1214931 w 2765396"/>
                <a:gd name="connsiteY3589" fmla="*/ 143051 h 3152303"/>
                <a:gd name="connsiteX3590" fmla="*/ 1213200 w 2765396"/>
                <a:gd name="connsiteY3590" fmla="*/ 142705 h 3152303"/>
                <a:gd name="connsiteX3591" fmla="*/ 1211816 w 2765396"/>
                <a:gd name="connsiteY3591" fmla="*/ 141875 h 3152303"/>
                <a:gd name="connsiteX3592" fmla="*/ 1203718 w 2765396"/>
                <a:gd name="connsiteY3592" fmla="*/ 135788 h 3152303"/>
                <a:gd name="connsiteX3593" fmla="*/ 1200742 w 2765396"/>
                <a:gd name="connsiteY3593" fmla="*/ 135096 h 3152303"/>
                <a:gd name="connsiteX3594" fmla="*/ 1196521 w 2765396"/>
                <a:gd name="connsiteY3594" fmla="*/ 135857 h 3152303"/>
                <a:gd name="connsiteX3595" fmla="*/ 1193891 w 2765396"/>
                <a:gd name="connsiteY3595" fmla="*/ 136964 h 3152303"/>
                <a:gd name="connsiteX3596" fmla="*/ 1188700 w 2765396"/>
                <a:gd name="connsiteY3596" fmla="*/ 139523 h 3152303"/>
                <a:gd name="connsiteX3597" fmla="*/ 1186000 w 2765396"/>
                <a:gd name="connsiteY3597" fmla="*/ 140491 h 3152303"/>
                <a:gd name="connsiteX3598" fmla="*/ 1183716 w 2765396"/>
                <a:gd name="connsiteY3598" fmla="*/ 140837 h 3152303"/>
                <a:gd name="connsiteX3599" fmla="*/ 1179910 w 2765396"/>
                <a:gd name="connsiteY3599" fmla="*/ 140353 h 3152303"/>
                <a:gd name="connsiteX3600" fmla="*/ 1177834 w 2765396"/>
                <a:gd name="connsiteY3600" fmla="*/ 140353 h 3152303"/>
                <a:gd name="connsiteX3601" fmla="*/ 1175688 w 2765396"/>
                <a:gd name="connsiteY3601" fmla="*/ 140768 h 3152303"/>
                <a:gd name="connsiteX3602" fmla="*/ 1171397 w 2765396"/>
                <a:gd name="connsiteY3602" fmla="*/ 141944 h 3152303"/>
                <a:gd name="connsiteX3603" fmla="*/ 1148903 w 2765396"/>
                <a:gd name="connsiteY3603" fmla="*/ 144503 h 3152303"/>
                <a:gd name="connsiteX3604" fmla="*/ 1144266 w 2765396"/>
                <a:gd name="connsiteY3604" fmla="*/ 144711 h 3152303"/>
                <a:gd name="connsiteX3605" fmla="*/ 1115613 w 2765396"/>
                <a:gd name="connsiteY3605" fmla="*/ 143189 h 3152303"/>
                <a:gd name="connsiteX3606" fmla="*/ 1091804 w 2765396"/>
                <a:gd name="connsiteY3606" fmla="*/ 137517 h 3152303"/>
                <a:gd name="connsiteX3607" fmla="*/ 1092773 w 2765396"/>
                <a:gd name="connsiteY3607" fmla="*/ 136618 h 3152303"/>
                <a:gd name="connsiteX3608" fmla="*/ 1095126 w 2765396"/>
                <a:gd name="connsiteY3608" fmla="*/ 135373 h 3152303"/>
                <a:gd name="connsiteX3609" fmla="*/ 1096234 w 2765396"/>
                <a:gd name="connsiteY3609" fmla="*/ 134542 h 3152303"/>
                <a:gd name="connsiteX3610" fmla="*/ 1096718 w 2765396"/>
                <a:gd name="connsiteY3610" fmla="*/ 133643 h 3152303"/>
                <a:gd name="connsiteX3611" fmla="*/ 1096857 w 2765396"/>
                <a:gd name="connsiteY3611" fmla="*/ 131776 h 3152303"/>
                <a:gd name="connsiteX3612" fmla="*/ 1097134 w 2765396"/>
                <a:gd name="connsiteY3612" fmla="*/ 131153 h 3152303"/>
                <a:gd name="connsiteX3613" fmla="*/ 1098310 w 2765396"/>
                <a:gd name="connsiteY3613" fmla="*/ 130323 h 3152303"/>
                <a:gd name="connsiteX3614" fmla="*/ 1100663 w 2765396"/>
                <a:gd name="connsiteY3614" fmla="*/ 129354 h 3152303"/>
                <a:gd name="connsiteX3615" fmla="*/ 1101978 w 2765396"/>
                <a:gd name="connsiteY3615" fmla="*/ 128663 h 3152303"/>
                <a:gd name="connsiteX3616" fmla="*/ 1105300 w 2765396"/>
                <a:gd name="connsiteY3616" fmla="*/ 126034 h 3152303"/>
                <a:gd name="connsiteX3617" fmla="*/ 1105993 w 2765396"/>
                <a:gd name="connsiteY3617" fmla="*/ 125550 h 3152303"/>
                <a:gd name="connsiteX3618" fmla="*/ 1109384 w 2765396"/>
                <a:gd name="connsiteY3618" fmla="*/ 125412 h 3152303"/>
                <a:gd name="connsiteX3619" fmla="*/ 1113121 w 2765396"/>
                <a:gd name="connsiteY3619" fmla="*/ 126034 h 3152303"/>
                <a:gd name="connsiteX3620" fmla="*/ 1116859 w 2765396"/>
                <a:gd name="connsiteY3620" fmla="*/ 126380 h 3152303"/>
                <a:gd name="connsiteX3621" fmla="*/ 1120112 w 2765396"/>
                <a:gd name="connsiteY3621" fmla="*/ 125273 h 3152303"/>
                <a:gd name="connsiteX3622" fmla="*/ 1121980 w 2765396"/>
                <a:gd name="connsiteY3622" fmla="*/ 123544 h 3152303"/>
                <a:gd name="connsiteX3623" fmla="*/ 1121980 w 2765396"/>
                <a:gd name="connsiteY3623" fmla="*/ 122299 h 3152303"/>
                <a:gd name="connsiteX3624" fmla="*/ 1119766 w 2765396"/>
                <a:gd name="connsiteY3624" fmla="*/ 120293 h 3152303"/>
                <a:gd name="connsiteX3625" fmla="*/ 1115405 w 2765396"/>
                <a:gd name="connsiteY3625" fmla="*/ 115381 h 3152303"/>
                <a:gd name="connsiteX3626" fmla="*/ 1110076 w 2765396"/>
                <a:gd name="connsiteY3626" fmla="*/ 111715 h 3152303"/>
                <a:gd name="connsiteX3627" fmla="*/ 1104124 w 2765396"/>
                <a:gd name="connsiteY3627" fmla="*/ 109087 h 3152303"/>
                <a:gd name="connsiteX3628" fmla="*/ 1092219 w 2765396"/>
                <a:gd name="connsiteY3628" fmla="*/ 105351 h 3152303"/>
                <a:gd name="connsiteX3629" fmla="*/ 1086129 w 2765396"/>
                <a:gd name="connsiteY3629" fmla="*/ 103968 h 3152303"/>
                <a:gd name="connsiteX3630" fmla="*/ 1080177 w 2765396"/>
                <a:gd name="connsiteY3630" fmla="*/ 103483 h 3152303"/>
                <a:gd name="connsiteX3631" fmla="*/ 1074986 w 2765396"/>
                <a:gd name="connsiteY3631" fmla="*/ 104590 h 3152303"/>
                <a:gd name="connsiteX3632" fmla="*/ 1077132 w 2765396"/>
                <a:gd name="connsiteY3632" fmla="*/ 106251 h 3152303"/>
                <a:gd name="connsiteX3633" fmla="*/ 1078170 w 2765396"/>
                <a:gd name="connsiteY3633" fmla="*/ 107150 h 3152303"/>
                <a:gd name="connsiteX3634" fmla="*/ 1079000 w 2765396"/>
                <a:gd name="connsiteY3634" fmla="*/ 108118 h 3152303"/>
                <a:gd name="connsiteX3635" fmla="*/ 1058375 w 2765396"/>
                <a:gd name="connsiteY3635" fmla="*/ 106527 h 3152303"/>
                <a:gd name="connsiteX3636" fmla="*/ 1038027 w 2765396"/>
                <a:gd name="connsiteY3636" fmla="*/ 102446 h 3152303"/>
                <a:gd name="connsiteX3637" fmla="*/ 1033667 w 2765396"/>
                <a:gd name="connsiteY3637" fmla="*/ 100993 h 3152303"/>
                <a:gd name="connsiteX3638" fmla="*/ 1025154 w 2765396"/>
                <a:gd name="connsiteY3638" fmla="*/ 97396 h 3152303"/>
                <a:gd name="connsiteX3639" fmla="*/ 1020794 w 2765396"/>
                <a:gd name="connsiteY3639" fmla="*/ 96082 h 3152303"/>
                <a:gd name="connsiteX3640" fmla="*/ 998300 w 2765396"/>
                <a:gd name="connsiteY3640" fmla="*/ 93315 h 3152303"/>
                <a:gd name="connsiteX3641" fmla="*/ 993040 w 2765396"/>
                <a:gd name="connsiteY3641" fmla="*/ 91932 h 3152303"/>
                <a:gd name="connsiteX3642" fmla="*/ 978160 w 2765396"/>
                <a:gd name="connsiteY3642" fmla="*/ 85429 h 3152303"/>
                <a:gd name="connsiteX3643" fmla="*/ 969231 w 2765396"/>
                <a:gd name="connsiteY3643" fmla="*/ 82939 h 3152303"/>
                <a:gd name="connsiteX3644" fmla="*/ 960026 w 2765396"/>
                <a:gd name="connsiteY3644" fmla="*/ 81486 h 3152303"/>
                <a:gd name="connsiteX3645" fmla="*/ 940301 w 2765396"/>
                <a:gd name="connsiteY3645" fmla="*/ 81071 h 3152303"/>
                <a:gd name="connsiteX3646" fmla="*/ 935733 w 2765396"/>
                <a:gd name="connsiteY3646" fmla="*/ 81486 h 3152303"/>
                <a:gd name="connsiteX3647" fmla="*/ 933657 w 2765396"/>
                <a:gd name="connsiteY3647" fmla="*/ 82939 h 3152303"/>
                <a:gd name="connsiteX3648" fmla="*/ 932342 w 2765396"/>
                <a:gd name="connsiteY3648" fmla="*/ 85429 h 3152303"/>
                <a:gd name="connsiteX3649" fmla="*/ 929850 w 2765396"/>
                <a:gd name="connsiteY3649" fmla="*/ 88888 h 3152303"/>
                <a:gd name="connsiteX3650" fmla="*/ 925629 w 2765396"/>
                <a:gd name="connsiteY3650" fmla="*/ 91655 h 3152303"/>
                <a:gd name="connsiteX3651" fmla="*/ 920369 w 2765396"/>
                <a:gd name="connsiteY3651" fmla="*/ 93038 h 3152303"/>
                <a:gd name="connsiteX3652" fmla="*/ 914762 w 2765396"/>
                <a:gd name="connsiteY3652" fmla="*/ 93384 h 3152303"/>
                <a:gd name="connsiteX3653" fmla="*/ 909572 w 2765396"/>
                <a:gd name="connsiteY3653" fmla="*/ 93246 h 3152303"/>
                <a:gd name="connsiteX3654" fmla="*/ 905004 w 2765396"/>
                <a:gd name="connsiteY3654" fmla="*/ 92208 h 3152303"/>
                <a:gd name="connsiteX3655" fmla="*/ 905765 w 2765396"/>
                <a:gd name="connsiteY3655" fmla="*/ 90202 h 3152303"/>
                <a:gd name="connsiteX3656" fmla="*/ 908949 w 2765396"/>
                <a:gd name="connsiteY3656" fmla="*/ 87574 h 3152303"/>
                <a:gd name="connsiteX3657" fmla="*/ 911579 w 2765396"/>
                <a:gd name="connsiteY3657" fmla="*/ 84461 h 3152303"/>
                <a:gd name="connsiteX3658" fmla="*/ 908810 w 2765396"/>
                <a:gd name="connsiteY3658" fmla="*/ 83838 h 3152303"/>
                <a:gd name="connsiteX3659" fmla="*/ 907149 w 2765396"/>
                <a:gd name="connsiteY3659" fmla="*/ 83147 h 3152303"/>
                <a:gd name="connsiteX3660" fmla="*/ 905973 w 2765396"/>
                <a:gd name="connsiteY3660" fmla="*/ 81901 h 3152303"/>
                <a:gd name="connsiteX3661" fmla="*/ 905004 w 2765396"/>
                <a:gd name="connsiteY3661" fmla="*/ 79619 h 3152303"/>
                <a:gd name="connsiteX3662" fmla="*/ 904658 w 2765396"/>
                <a:gd name="connsiteY3662" fmla="*/ 77267 h 3152303"/>
                <a:gd name="connsiteX3663" fmla="*/ 905142 w 2765396"/>
                <a:gd name="connsiteY3663" fmla="*/ 72563 h 3152303"/>
                <a:gd name="connsiteX3664" fmla="*/ 904934 w 2765396"/>
                <a:gd name="connsiteY3664" fmla="*/ 70419 h 3152303"/>
                <a:gd name="connsiteX3665" fmla="*/ 902858 w 2765396"/>
                <a:gd name="connsiteY3665" fmla="*/ 67998 h 3152303"/>
                <a:gd name="connsiteX3666" fmla="*/ 899813 w 2765396"/>
                <a:gd name="connsiteY3666" fmla="*/ 68413 h 3152303"/>
                <a:gd name="connsiteX3667" fmla="*/ 896491 w 2765396"/>
                <a:gd name="connsiteY3667" fmla="*/ 70280 h 3152303"/>
                <a:gd name="connsiteX3668" fmla="*/ 893515 w 2765396"/>
                <a:gd name="connsiteY3668" fmla="*/ 72355 h 3152303"/>
                <a:gd name="connsiteX3669" fmla="*/ 894553 w 2765396"/>
                <a:gd name="connsiteY3669" fmla="*/ 72840 h 3152303"/>
                <a:gd name="connsiteX3670" fmla="*/ 895729 w 2765396"/>
                <a:gd name="connsiteY3670" fmla="*/ 73255 h 3152303"/>
                <a:gd name="connsiteX3671" fmla="*/ 896906 w 2765396"/>
                <a:gd name="connsiteY3671" fmla="*/ 73601 h 3152303"/>
                <a:gd name="connsiteX3672" fmla="*/ 898152 w 2765396"/>
                <a:gd name="connsiteY3672" fmla="*/ 73808 h 3152303"/>
                <a:gd name="connsiteX3673" fmla="*/ 894068 w 2765396"/>
                <a:gd name="connsiteY3673" fmla="*/ 78581 h 3152303"/>
                <a:gd name="connsiteX3674" fmla="*/ 891715 w 2765396"/>
                <a:gd name="connsiteY3674" fmla="*/ 80449 h 3152303"/>
                <a:gd name="connsiteX3675" fmla="*/ 889154 w 2765396"/>
                <a:gd name="connsiteY3675" fmla="*/ 80449 h 3152303"/>
                <a:gd name="connsiteX3676" fmla="*/ 888877 w 2765396"/>
                <a:gd name="connsiteY3676" fmla="*/ 81971 h 3152303"/>
                <a:gd name="connsiteX3677" fmla="*/ 888116 w 2765396"/>
                <a:gd name="connsiteY3677" fmla="*/ 83008 h 3152303"/>
                <a:gd name="connsiteX3678" fmla="*/ 887286 w 2765396"/>
                <a:gd name="connsiteY3678" fmla="*/ 83769 h 3152303"/>
                <a:gd name="connsiteX3679" fmla="*/ 886870 w 2765396"/>
                <a:gd name="connsiteY3679" fmla="*/ 84668 h 3152303"/>
                <a:gd name="connsiteX3680" fmla="*/ 886870 w 2765396"/>
                <a:gd name="connsiteY3680" fmla="*/ 85844 h 3152303"/>
                <a:gd name="connsiteX3681" fmla="*/ 887355 w 2765396"/>
                <a:gd name="connsiteY3681" fmla="*/ 86398 h 3152303"/>
                <a:gd name="connsiteX3682" fmla="*/ 887909 w 2765396"/>
                <a:gd name="connsiteY3682" fmla="*/ 87020 h 3152303"/>
                <a:gd name="connsiteX3683" fmla="*/ 889016 w 2765396"/>
                <a:gd name="connsiteY3683" fmla="*/ 89995 h 3152303"/>
                <a:gd name="connsiteX3684" fmla="*/ 889500 w 2765396"/>
                <a:gd name="connsiteY3684" fmla="*/ 90687 h 3152303"/>
                <a:gd name="connsiteX3685" fmla="*/ 889224 w 2765396"/>
                <a:gd name="connsiteY3685" fmla="*/ 91240 h 3152303"/>
                <a:gd name="connsiteX3686" fmla="*/ 887562 w 2765396"/>
                <a:gd name="connsiteY3686" fmla="*/ 92485 h 3152303"/>
                <a:gd name="connsiteX3687" fmla="*/ 886178 w 2765396"/>
                <a:gd name="connsiteY3687" fmla="*/ 93177 h 3152303"/>
                <a:gd name="connsiteX3688" fmla="*/ 884794 w 2765396"/>
                <a:gd name="connsiteY3688" fmla="*/ 93453 h 3152303"/>
                <a:gd name="connsiteX3689" fmla="*/ 881818 w 2765396"/>
                <a:gd name="connsiteY3689" fmla="*/ 93315 h 3152303"/>
                <a:gd name="connsiteX3690" fmla="*/ 875104 w 2765396"/>
                <a:gd name="connsiteY3690" fmla="*/ 92070 h 3152303"/>
                <a:gd name="connsiteX3691" fmla="*/ 867907 w 2765396"/>
                <a:gd name="connsiteY3691" fmla="*/ 89026 h 3152303"/>
                <a:gd name="connsiteX3692" fmla="*/ 861470 w 2765396"/>
                <a:gd name="connsiteY3692" fmla="*/ 84737 h 3152303"/>
                <a:gd name="connsiteX3693" fmla="*/ 857110 w 2765396"/>
                <a:gd name="connsiteY3693" fmla="*/ 79757 h 3152303"/>
                <a:gd name="connsiteX3694" fmla="*/ 851296 w 2765396"/>
                <a:gd name="connsiteY3694" fmla="*/ 68274 h 3152303"/>
                <a:gd name="connsiteX3695" fmla="*/ 847974 w 2765396"/>
                <a:gd name="connsiteY3695" fmla="*/ 63017 h 3152303"/>
                <a:gd name="connsiteX3696" fmla="*/ 843267 w 2765396"/>
                <a:gd name="connsiteY3696" fmla="*/ 58244 h 3152303"/>
                <a:gd name="connsiteX3697" fmla="*/ 837592 w 2765396"/>
                <a:gd name="connsiteY3697" fmla="*/ 53679 h 3152303"/>
                <a:gd name="connsiteX3698" fmla="*/ 834062 w 2765396"/>
                <a:gd name="connsiteY3698" fmla="*/ 51603 h 3152303"/>
                <a:gd name="connsiteX3699" fmla="*/ 831017 w 2765396"/>
                <a:gd name="connsiteY3699" fmla="*/ 51050 h 3152303"/>
                <a:gd name="connsiteX3700" fmla="*/ 828456 w 2765396"/>
                <a:gd name="connsiteY3700" fmla="*/ 52572 h 3152303"/>
                <a:gd name="connsiteX3701" fmla="*/ 827695 w 2765396"/>
                <a:gd name="connsiteY3701" fmla="*/ 54993 h 3152303"/>
                <a:gd name="connsiteX3702" fmla="*/ 828664 w 2765396"/>
                <a:gd name="connsiteY3702" fmla="*/ 57414 h 3152303"/>
                <a:gd name="connsiteX3703" fmla="*/ 831363 w 2765396"/>
                <a:gd name="connsiteY3703" fmla="*/ 58867 h 3152303"/>
                <a:gd name="connsiteX3704" fmla="*/ 830809 w 2765396"/>
                <a:gd name="connsiteY3704" fmla="*/ 60804 h 3152303"/>
                <a:gd name="connsiteX3705" fmla="*/ 832609 w 2765396"/>
                <a:gd name="connsiteY3705" fmla="*/ 61910 h 3152303"/>
                <a:gd name="connsiteX3706" fmla="*/ 837731 w 2765396"/>
                <a:gd name="connsiteY3706" fmla="*/ 62810 h 3152303"/>
                <a:gd name="connsiteX3707" fmla="*/ 834754 w 2765396"/>
                <a:gd name="connsiteY3707" fmla="*/ 64746 h 3152303"/>
                <a:gd name="connsiteX3708" fmla="*/ 827972 w 2765396"/>
                <a:gd name="connsiteY3708" fmla="*/ 67098 h 3152303"/>
                <a:gd name="connsiteX3709" fmla="*/ 825203 w 2765396"/>
                <a:gd name="connsiteY3709" fmla="*/ 69173 h 3152303"/>
                <a:gd name="connsiteX3710" fmla="*/ 823127 w 2765396"/>
                <a:gd name="connsiteY3710" fmla="*/ 72355 h 3152303"/>
                <a:gd name="connsiteX3711" fmla="*/ 821535 w 2765396"/>
                <a:gd name="connsiteY3711" fmla="*/ 75399 h 3152303"/>
                <a:gd name="connsiteX3712" fmla="*/ 819597 w 2765396"/>
                <a:gd name="connsiteY3712" fmla="*/ 78304 h 3152303"/>
                <a:gd name="connsiteX3713" fmla="*/ 816414 w 2765396"/>
                <a:gd name="connsiteY3713" fmla="*/ 81071 h 3152303"/>
                <a:gd name="connsiteX3714" fmla="*/ 814476 w 2765396"/>
                <a:gd name="connsiteY3714" fmla="*/ 82316 h 3152303"/>
                <a:gd name="connsiteX3715" fmla="*/ 811915 w 2765396"/>
                <a:gd name="connsiteY3715" fmla="*/ 83492 h 3152303"/>
                <a:gd name="connsiteX3716" fmla="*/ 809354 w 2765396"/>
                <a:gd name="connsiteY3716" fmla="*/ 83907 h 3152303"/>
                <a:gd name="connsiteX3717" fmla="*/ 807485 w 2765396"/>
                <a:gd name="connsiteY3717" fmla="*/ 82731 h 3152303"/>
                <a:gd name="connsiteX3718" fmla="*/ 807485 w 2765396"/>
                <a:gd name="connsiteY3718" fmla="*/ 80587 h 3152303"/>
                <a:gd name="connsiteX3719" fmla="*/ 811638 w 2765396"/>
                <a:gd name="connsiteY3719" fmla="*/ 77336 h 3152303"/>
                <a:gd name="connsiteX3720" fmla="*/ 812745 w 2765396"/>
                <a:gd name="connsiteY3720" fmla="*/ 74707 h 3152303"/>
                <a:gd name="connsiteX3721" fmla="*/ 806655 w 2765396"/>
                <a:gd name="connsiteY3721" fmla="*/ 78374 h 3152303"/>
                <a:gd name="connsiteX3722" fmla="*/ 804232 w 2765396"/>
                <a:gd name="connsiteY3722" fmla="*/ 79342 h 3152303"/>
                <a:gd name="connsiteX3723" fmla="*/ 788591 w 2765396"/>
                <a:gd name="connsiteY3723" fmla="*/ 83147 h 3152303"/>
                <a:gd name="connsiteX3724" fmla="*/ 782985 w 2765396"/>
                <a:gd name="connsiteY3724" fmla="*/ 85291 h 3152303"/>
                <a:gd name="connsiteX3725" fmla="*/ 777517 w 2765396"/>
                <a:gd name="connsiteY3725" fmla="*/ 88404 h 3152303"/>
                <a:gd name="connsiteX3726" fmla="*/ 772811 w 2765396"/>
                <a:gd name="connsiteY3726" fmla="*/ 92416 h 3152303"/>
                <a:gd name="connsiteX3727" fmla="*/ 769419 w 2765396"/>
                <a:gd name="connsiteY3727" fmla="*/ 97396 h 3152303"/>
                <a:gd name="connsiteX3728" fmla="*/ 768727 w 2765396"/>
                <a:gd name="connsiteY3728" fmla="*/ 93523 h 3152303"/>
                <a:gd name="connsiteX3729" fmla="*/ 767481 w 2765396"/>
                <a:gd name="connsiteY3729" fmla="*/ 91309 h 3152303"/>
                <a:gd name="connsiteX3730" fmla="*/ 765405 w 2765396"/>
                <a:gd name="connsiteY3730" fmla="*/ 91102 h 3152303"/>
                <a:gd name="connsiteX3731" fmla="*/ 762083 w 2765396"/>
                <a:gd name="connsiteY3731" fmla="*/ 93246 h 3152303"/>
                <a:gd name="connsiteX3732" fmla="*/ 761321 w 2765396"/>
                <a:gd name="connsiteY3732" fmla="*/ 91102 h 3152303"/>
                <a:gd name="connsiteX3733" fmla="*/ 758138 w 2765396"/>
                <a:gd name="connsiteY3733" fmla="*/ 90479 h 3152303"/>
                <a:gd name="connsiteX3734" fmla="*/ 754331 w 2765396"/>
                <a:gd name="connsiteY3734" fmla="*/ 91032 h 3152303"/>
                <a:gd name="connsiteX3735" fmla="*/ 751770 w 2765396"/>
                <a:gd name="connsiteY3735" fmla="*/ 92139 h 3152303"/>
                <a:gd name="connsiteX3736" fmla="*/ 751009 w 2765396"/>
                <a:gd name="connsiteY3736" fmla="*/ 94283 h 3152303"/>
                <a:gd name="connsiteX3737" fmla="*/ 746787 w 2765396"/>
                <a:gd name="connsiteY3737" fmla="*/ 96359 h 3152303"/>
                <a:gd name="connsiteX3738" fmla="*/ 734537 w 2765396"/>
                <a:gd name="connsiteY3738" fmla="*/ 100302 h 3152303"/>
                <a:gd name="connsiteX3739" fmla="*/ 733014 w 2765396"/>
                <a:gd name="connsiteY3739" fmla="*/ 101270 h 3152303"/>
                <a:gd name="connsiteX3740" fmla="*/ 732184 w 2765396"/>
                <a:gd name="connsiteY3740" fmla="*/ 102792 h 3152303"/>
                <a:gd name="connsiteX3741" fmla="*/ 732322 w 2765396"/>
                <a:gd name="connsiteY3741" fmla="*/ 104729 h 3152303"/>
                <a:gd name="connsiteX3742" fmla="*/ 733291 w 2765396"/>
                <a:gd name="connsiteY3742" fmla="*/ 106043 h 3152303"/>
                <a:gd name="connsiteX3743" fmla="*/ 734883 w 2765396"/>
                <a:gd name="connsiteY3743" fmla="*/ 106666 h 3152303"/>
                <a:gd name="connsiteX3744" fmla="*/ 736821 w 2765396"/>
                <a:gd name="connsiteY3744" fmla="*/ 106666 h 3152303"/>
                <a:gd name="connsiteX3745" fmla="*/ 733983 w 2765396"/>
                <a:gd name="connsiteY3745" fmla="*/ 108741 h 3152303"/>
                <a:gd name="connsiteX3746" fmla="*/ 729346 w 2765396"/>
                <a:gd name="connsiteY3746" fmla="*/ 108741 h 3152303"/>
                <a:gd name="connsiteX3747" fmla="*/ 724363 w 2765396"/>
                <a:gd name="connsiteY3747" fmla="*/ 108187 h 3152303"/>
                <a:gd name="connsiteX3748" fmla="*/ 720349 w 2765396"/>
                <a:gd name="connsiteY3748" fmla="*/ 108187 h 3152303"/>
                <a:gd name="connsiteX3749" fmla="*/ 724501 w 2765396"/>
                <a:gd name="connsiteY3749" fmla="*/ 110816 h 3152303"/>
                <a:gd name="connsiteX3750" fmla="*/ 723048 w 2765396"/>
                <a:gd name="connsiteY3750" fmla="*/ 110816 h 3152303"/>
                <a:gd name="connsiteX3751" fmla="*/ 721456 w 2765396"/>
                <a:gd name="connsiteY3751" fmla="*/ 110609 h 3152303"/>
                <a:gd name="connsiteX3752" fmla="*/ 720072 w 2765396"/>
                <a:gd name="connsiteY3752" fmla="*/ 109917 h 3152303"/>
                <a:gd name="connsiteX3753" fmla="*/ 719241 w 2765396"/>
                <a:gd name="connsiteY3753" fmla="*/ 108671 h 3152303"/>
                <a:gd name="connsiteX3754" fmla="*/ 719518 w 2765396"/>
                <a:gd name="connsiteY3754" fmla="*/ 106873 h 3152303"/>
                <a:gd name="connsiteX3755" fmla="*/ 721041 w 2765396"/>
                <a:gd name="connsiteY3755" fmla="*/ 105351 h 3152303"/>
                <a:gd name="connsiteX3756" fmla="*/ 724916 w 2765396"/>
                <a:gd name="connsiteY3756" fmla="*/ 102930 h 3152303"/>
                <a:gd name="connsiteX3757" fmla="*/ 729692 w 2765396"/>
                <a:gd name="connsiteY3757" fmla="*/ 98711 h 3152303"/>
                <a:gd name="connsiteX3758" fmla="*/ 731353 w 2765396"/>
                <a:gd name="connsiteY3758" fmla="*/ 97465 h 3152303"/>
                <a:gd name="connsiteX3759" fmla="*/ 733429 w 2765396"/>
                <a:gd name="connsiteY3759" fmla="*/ 96497 h 3152303"/>
                <a:gd name="connsiteX3760" fmla="*/ 739866 w 2765396"/>
                <a:gd name="connsiteY3760" fmla="*/ 95114 h 3152303"/>
                <a:gd name="connsiteX3761" fmla="*/ 743188 w 2765396"/>
                <a:gd name="connsiteY3761" fmla="*/ 93523 h 3152303"/>
                <a:gd name="connsiteX3762" fmla="*/ 748863 w 2765396"/>
                <a:gd name="connsiteY3762" fmla="*/ 89441 h 3152303"/>
                <a:gd name="connsiteX3763" fmla="*/ 752186 w 2765396"/>
                <a:gd name="connsiteY3763" fmla="*/ 87989 h 3152303"/>
                <a:gd name="connsiteX3764" fmla="*/ 757030 w 2765396"/>
                <a:gd name="connsiteY3764" fmla="*/ 87159 h 3152303"/>
                <a:gd name="connsiteX3765" fmla="*/ 766997 w 2765396"/>
                <a:gd name="connsiteY3765" fmla="*/ 86398 h 3152303"/>
                <a:gd name="connsiteX3766" fmla="*/ 771842 w 2765396"/>
                <a:gd name="connsiteY3766" fmla="*/ 85568 h 3152303"/>
                <a:gd name="connsiteX3767" fmla="*/ 779178 w 2765396"/>
                <a:gd name="connsiteY3767" fmla="*/ 82801 h 3152303"/>
                <a:gd name="connsiteX3768" fmla="*/ 789629 w 2765396"/>
                <a:gd name="connsiteY3768" fmla="*/ 77613 h 3152303"/>
                <a:gd name="connsiteX3769" fmla="*/ 797657 w 2765396"/>
                <a:gd name="connsiteY3769" fmla="*/ 71664 h 3152303"/>
                <a:gd name="connsiteX3770" fmla="*/ 797657 w 2765396"/>
                <a:gd name="connsiteY3770" fmla="*/ 66683 h 3152303"/>
                <a:gd name="connsiteX3771" fmla="*/ 795858 w 2765396"/>
                <a:gd name="connsiteY3771" fmla="*/ 65992 h 3152303"/>
                <a:gd name="connsiteX3772" fmla="*/ 794681 w 2765396"/>
                <a:gd name="connsiteY3772" fmla="*/ 66545 h 3152303"/>
                <a:gd name="connsiteX3773" fmla="*/ 793574 w 2765396"/>
                <a:gd name="connsiteY3773" fmla="*/ 67859 h 3152303"/>
                <a:gd name="connsiteX3774" fmla="*/ 791913 w 2765396"/>
                <a:gd name="connsiteY3774" fmla="*/ 69104 h 3152303"/>
                <a:gd name="connsiteX3775" fmla="*/ 790390 w 2765396"/>
                <a:gd name="connsiteY3775" fmla="*/ 69658 h 3152303"/>
                <a:gd name="connsiteX3776" fmla="*/ 788591 w 2765396"/>
                <a:gd name="connsiteY3776" fmla="*/ 69865 h 3152303"/>
                <a:gd name="connsiteX3777" fmla="*/ 786722 w 2765396"/>
                <a:gd name="connsiteY3777" fmla="*/ 69865 h 3152303"/>
                <a:gd name="connsiteX3778" fmla="*/ 785130 w 2765396"/>
                <a:gd name="connsiteY3778" fmla="*/ 69727 h 3152303"/>
                <a:gd name="connsiteX3779" fmla="*/ 780493 w 2765396"/>
                <a:gd name="connsiteY3779" fmla="*/ 68897 h 3152303"/>
                <a:gd name="connsiteX3780" fmla="*/ 776548 w 2765396"/>
                <a:gd name="connsiteY3780" fmla="*/ 68689 h 3152303"/>
                <a:gd name="connsiteX3781" fmla="*/ 772880 w 2765396"/>
                <a:gd name="connsiteY3781" fmla="*/ 69865 h 3152303"/>
                <a:gd name="connsiteX3782" fmla="*/ 768935 w 2765396"/>
                <a:gd name="connsiteY3782" fmla="*/ 73116 h 3152303"/>
                <a:gd name="connsiteX3783" fmla="*/ 768312 w 2765396"/>
                <a:gd name="connsiteY3783" fmla="*/ 74154 h 3152303"/>
                <a:gd name="connsiteX3784" fmla="*/ 766997 w 2765396"/>
                <a:gd name="connsiteY3784" fmla="*/ 76575 h 3152303"/>
                <a:gd name="connsiteX3785" fmla="*/ 766166 w 2765396"/>
                <a:gd name="connsiteY3785" fmla="*/ 77336 h 3152303"/>
                <a:gd name="connsiteX3786" fmla="*/ 764990 w 2765396"/>
                <a:gd name="connsiteY3786" fmla="*/ 77543 h 3152303"/>
                <a:gd name="connsiteX3787" fmla="*/ 763882 w 2765396"/>
                <a:gd name="connsiteY3787" fmla="*/ 77198 h 3152303"/>
                <a:gd name="connsiteX3788" fmla="*/ 762844 w 2765396"/>
                <a:gd name="connsiteY3788" fmla="*/ 76783 h 3152303"/>
                <a:gd name="connsiteX3789" fmla="*/ 761737 w 2765396"/>
                <a:gd name="connsiteY3789" fmla="*/ 76783 h 3152303"/>
                <a:gd name="connsiteX3790" fmla="*/ 758968 w 2765396"/>
                <a:gd name="connsiteY3790" fmla="*/ 77474 h 3152303"/>
                <a:gd name="connsiteX3791" fmla="*/ 751701 w 2765396"/>
                <a:gd name="connsiteY3791" fmla="*/ 81556 h 3152303"/>
                <a:gd name="connsiteX3792" fmla="*/ 749486 w 2765396"/>
                <a:gd name="connsiteY3792" fmla="*/ 82593 h 3152303"/>
                <a:gd name="connsiteX3793" fmla="*/ 747410 w 2765396"/>
                <a:gd name="connsiteY3793" fmla="*/ 83285 h 3152303"/>
                <a:gd name="connsiteX3794" fmla="*/ 745265 w 2765396"/>
                <a:gd name="connsiteY3794" fmla="*/ 83631 h 3152303"/>
                <a:gd name="connsiteX3795" fmla="*/ 742842 w 2765396"/>
                <a:gd name="connsiteY3795" fmla="*/ 83769 h 3152303"/>
                <a:gd name="connsiteX3796" fmla="*/ 739520 w 2765396"/>
                <a:gd name="connsiteY3796" fmla="*/ 83285 h 3152303"/>
                <a:gd name="connsiteX3797" fmla="*/ 737928 w 2765396"/>
                <a:gd name="connsiteY3797" fmla="*/ 83423 h 3152303"/>
                <a:gd name="connsiteX3798" fmla="*/ 736406 w 2765396"/>
                <a:gd name="connsiteY3798" fmla="*/ 84322 h 3152303"/>
                <a:gd name="connsiteX3799" fmla="*/ 737444 w 2765396"/>
                <a:gd name="connsiteY3799" fmla="*/ 84461 h 3152303"/>
                <a:gd name="connsiteX3800" fmla="*/ 739797 w 2765396"/>
                <a:gd name="connsiteY3800" fmla="*/ 85429 h 3152303"/>
                <a:gd name="connsiteX3801" fmla="*/ 737444 w 2765396"/>
                <a:gd name="connsiteY3801" fmla="*/ 85637 h 3152303"/>
                <a:gd name="connsiteX3802" fmla="*/ 732530 w 2765396"/>
                <a:gd name="connsiteY3802" fmla="*/ 85360 h 3152303"/>
                <a:gd name="connsiteX3803" fmla="*/ 730384 w 2765396"/>
                <a:gd name="connsiteY3803" fmla="*/ 85775 h 3152303"/>
                <a:gd name="connsiteX3804" fmla="*/ 728723 w 2765396"/>
                <a:gd name="connsiteY3804" fmla="*/ 86951 h 3152303"/>
                <a:gd name="connsiteX3805" fmla="*/ 725885 w 2765396"/>
                <a:gd name="connsiteY3805" fmla="*/ 90133 h 3152303"/>
                <a:gd name="connsiteX3806" fmla="*/ 724086 w 2765396"/>
                <a:gd name="connsiteY3806" fmla="*/ 91378 h 3152303"/>
                <a:gd name="connsiteX3807" fmla="*/ 721733 w 2765396"/>
                <a:gd name="connsiteY3807" fmla="*/ 92070 h 3152303"/>
                <a:gd name="connsiteX3808" fmla="*/ 713843 w 2765396"/>
                <a:gd name="connsiteY3808" fmla="*/ 92969 h 3152303"/>
                <a:gd name="connsiteX3809" fmla="*/ 703184 w 2765396"/>
                <a:gd name="connsiteY3809" fmla="*/ 96359 h 3152303"/>
                <a:gd name="connsiteX3810" fmla="*/ 705883 w 2765396"/>
                <a:gd name="connsiteY3810" fmla="*/ 92762 h 3152303"/>
                <a:gd name="connsiteX3811" fmla="*/ 707960 w 2765396"/>
                <a:gd name="connsiteY3811" fmla="*/ 90825 h 3152303"/>
                <a:gd name="connsiteX3812" fmla="*/ 707960 w 2765396"/>
                <a:gd name="connsiteY3812" fmla="*/ 89372 h 3152303"/>
                <a:gd name="connsiteX3813" fmla="*/ 704084 w 2765396"/>
                <a:gd name="connsiteY3813" fmla="*/ 87228 h 3152303"/>
                <a:gd name="connsiteX3814" fmla="*/ 702769 w 2765396"/>
                <a:gd name="connsiteY3814" fmla="*/ 86259 h 3152303"/>
                <a:gd name="connsiteX3815" fmla="*/ 701385 w 2765396"/>
                <a:gd name="connsiteY3815" fmla="*/ 85083 h 3152303"/>
                <a:gd name="connsiteX3816" fmla="*/ 699862 w 2765396"/>
                <a:gd name="connsiteY3816" fmla="*/ 84392 h 3152303"/>
                <a:gd name="connsiteX3817" fmla="*/ 697993 w 2765396"/>
                <a:gd name="connsiteY3817" fmla="*/ 84945 h 3152303"/>
                <a:gd name="connsiteX3818" fmla="*/ 697024 w 2765396"/>
                <a:gd name="connsiteY3818" fmla="*/ 86052 h 3152303"/>
                <a:gd name="connsiteX3819" fmla="*/ 696678 w 2765396"/>
                <a:gd name="connsiteY3819" fmla="*/ 87435 h 3152303"/>
                <a:gd name="connsiteX3820" fmla="*/ 696817 w 2765396"/>
                <a:gd name="connsiteY3820" fmla="*/ 88888 h 3152303"/>
                <a:gd name="connsiteX3821" fmla="*/ 697370 w 2765396"/>
                <a:gd name="connsiteY3821" fmla="*/ 90202 h 3152303"/>
                <a:gd name="connsiteX3822" fmla="*/ 695225 w 2765396"/>
                <a:gd name="connsiteY3822" fmla="*/ 90341 h 3152303"/>
                <a:gd name="connsiteX3823" fmla="*/ 685535 w 2765396"/>
                <a:gd name="connsiteY3823" fmla="*/ 90064 h 3152303"/>
                <a:gd name="connsiteX3824" fmla="*/ 683874 w 2765396"/>
                <a:gd name="connsiteY3824" fmla="*/ 90272 h 3152303"/>
                <a:gd name="connsiteX3825" fmla="*/ 682629 w 2765396"/>
                <a:gd name="connsiteY3825" fmla="*/ 90756 h 3152303"/>
                <a:gd name="connsiteX3826" fmla="*/ 682144 w 2765396"/>
                <a:gd name="connsiteY3826" fmla="*/ 91309 h 3152303"/>
                <a:gd name="connsiteX3827" fmla="*/ 681106 w 2765396"/>
                <a:gd name="connsiteY3827" fmla="*/ 93038 h 3152303"/>
                <a:gd name="connsiteX3828" fmla="*/ 680760 w 2765396"/>
                <a:gd name="connsiteY3828" fmla="*/ 93384 h 3152303"/>
                <a:gd name="connsiteX3829" fmla="*/ 679999 w 2765396"/>
                <a:gd name="connsiteY3829" fmla="*/ 94422 h 3152303"/>
                <a:gd name="connsiteX3830" fmla="*/ 679445 w 2765396"/>
                <a:gd name="connsiteY3830" fmla="*/ 94837 h 3152303"/>
                <a:gd name="connsiteX3831" fmla="*/ 678614 w 2765396"/>
                <a:gd name="connsiteY3831" fmla="*/ 94837 h 3152303"/>
                <a:gd name="connsiteX3832" fmla="*/ 675707 w 2765396"/>
                <a:gd name="connsiteY3832" fmla="*/ 94768 h 3152303"/>
                <a:gd name="connsiteX3833" fmla="*/ 674600 w 2765396"/>
                <a:gd name="connsiteY3833" fmla="*/ 94768 h 3152303"/>
                <a:gd name="connsiteX3834" fmla="*/ 672247 w 2765396"/>
                <a:gd name="connsiteY3834" fmla="*/ 95460 h 3152303"/>
                <a:gd name="connsiteX3835" fmla="*/ 670586 w 2765396"/>
                <a:gd name="connsiteY3835" fmla="*/ 96566 h 3152303"/>
                <a:gd name="connsiteX3836" fmla="*/ 669063 w 2765396"/>
                <a:gd name="connsiteY3836" fmla="*/ 98157 h 3152303"/>
                <a:gd name="connsiteX3837" fmla="*/ 667264 w 2765396"/>
                <a:gd name="connsiteY3837" fmla="*/ 100440 h 3152303"/>
                <a:gd name="connsiteX3838" fmla="*/ 668786 w 2765396"/>
                <a:gd name="connsiteY3838" fmla="*/ 101408 h 3152303"/>
                <a:gd name="connsiteX3839" fmla="*/ 670517 w 2765396"/>
                <a:gd name="connsiteY3839" fmla="*/ 102169 h 3152303"/>
                <a:gd name="connsiteX3840" fmla="*/ 672316 w 2765396"/>
                <a:gd name="connsiteY3840" fmla="*/ 102653 h 3152303"/>
                <a:gd name="connsiteX3841" fmla="*/ 674185 w 2765396"/>
                <a:gd name="connsiteY3841" fmla="*/ 102861 h 3152303"/>
                <a:gd name="connsiteX3842" fmla="*/ 671416 w 2765396"/>
                <a:gd name="connsiteY3842" fmla="*/ 103483 h 3152303"/>
                <a:gd name="connsiteX3843" fmla="*/ 668371 w 2765396"/>
                <a:gd name="connsiteY3843" fmla="*/ 103829 h 3152303"/>
                <a:gd name="connsiteX3844" fmla="*/ 667125 w 2765396"/>
                <a:gd name="connsiteY3844" fmla="*/ 104521 h 3152303"/>
                <a:gd name="connsiteX3845" fmla="*/ 669548 w 2765396"/>
                <a:gd name="connsiteY3845" fmla="*/ 106251 h 3152303"/>
                <a:gd name="connsiteX3846" fmla="*/ 673008 w 2765396"/>
                <a:gd name="connsiteY3846" fmla="*/ 107703 h 3152303"/>
                <a:gd name="connsiteX3847" fmla="*/ 675777 w 2765396"/>
                <a:gd name="connsiteY3847" fmla="*/ 108671 h 3152303"/>
                <a:gd name="connsiteX3848" fmla="*/ 678337 w 2765396"/>
                <a:gd name="connsiteY3848" fmla="*/ 109986 h 3152303"/>
                <a:gd name="connsiteX3849" fmla="*/ 681314 w 2765396"/>
                <a:gd name="connsiteY3849" fmla="*/ 112614 h 3152303"/>
                <a:gd name="connsiteX3850" fmla="*/ 677922 w 2765396"/>
                <a:gd name="connsiteY3850" fmla="*/ 112407 h 3152303"/>
                <a:gd name="connsiteX3851" fmla="*/ 674392 w 2765396"/>
                <a:gd name="connsiteY3851" fmla="*/ 111231 h 3152303"/>
                <a:gd name="connsiteX3852" fmla="*/ 667610 w 2765396"/>
                <a:gd name="connsiteY3852" fmla="*/ 108395 h 3152303"/>
                <a:gd name="connsiteX3853" fmla="*/ 663526 w 2765396"/>
                <a:gd name="connsiteY3853" fmla="*/ 107426 h 3152303"/>
                <a:gd name="connsiteX3854" fmla="*/ 651276 w 2765396"/>
                <a:gd name="connsiteY3854" fmla="*/ 106804 h 3152303"/>
                <a:gd name="connsiteX3855" fmla="*/ 644078 w 2765396"/>
                <a:gd name="connsiteY3855" fmla="*/ 105766 h 3152303"/>
                <a:gd name="connsiteX3856" fmla="*/ 629336 w 2765396"/>
                <a:gd name="connsiteY3856" fmla="*/ 102100 h 3152303"/>
                <a:gd name="connsiteX3857" fmla="*/ 622484 w 2765396"/>
                <a:gd name="connsiteY3857" fmla="*/ 99679 h 3152303"/>
                <a:gd name="connsiteX3858" fmla="*/ 601236 w 2765396"/>
                <a:gd name="connsiteY3858" fmla="*/ 90272 h 3152303"/>
                <a:gd name="connsiteX3859" fmla="*/ 593900 w 2765396"/>
                <a:gd name="connsiteY3859" fmla="*/ 88335 h 3152303"/>
                <a:gd name="connsiteX3860" fmla="*/ 561578 w 2765396"/>
                <a:gd name="connsiteY3860" fmla="*/ 85706 h 3152303"/>
                <a:gd name="connsiteX3861" fmla="*/ 559433 w 2765396"/>
                <a:gd name="connsiteY3861" fmla="*/ 85568 h 3152303"/>
                <a:gd name="connsiteX3862" fmla="*/ 555211 w 2765396"/>
                <a:gd name="connsiteY3862" fmla="*/ 85775 h 3152303"/>
                <a:gd name="connsiteX3863" fmla="*/ 553204 w 2765396"/>
                <a:gd name="connsiteY3863" fmla="*/ 85568 h 3152303"/>
                <a:gd name="connsiteX3864" fmla="*/ 550228 w 2765396"/>
                <a:gd name="connsiteY3864" fmla="*/ 84599 h 3152303"/>
                <a:gd name="connsiteX3865" fmla="*/ 535140 w 2765396"/>
                <a:gd name="connsiteY3865" fmla="*/ 78097 h 3152303"/>
                <a:gd name="connsiteX3866" fmla="*/ 524550 w 2765396"/>
                <a:gd name="connsiteY3866" fmla="*/ 71595 h 3152303"/>
                <a:gd name="connsiteX3867" fmla="*/ 518391 w 2765396"/>
                <a:gd name="connsiteY3867" fmla="*/ 69658 h 3152303"/>
                <a:gd name="connsiteX3868" fmla="*/ 513269 w 2765396"/>
                <a:gd name="connsiteY3868" fmla="*/ 69312 h 3152303"/>
                <a:gd name="connsiteX3869" fmla="*/ 508078 w 2765396"/>
                <a:gd name="connsiteY3869" fmla="*/ 69658 h 3152303"/>
                <a:gd name="connsiteX3870" fmla="*/ 497558 w 2765396"/>
                <a:gd name="connsiteY3870" fmla="*/ 71318 h 3152303"/>
                <a:gd name="connsiteX3871" fmla="*/ 486277 w 2765396"/>
                <a:gd name="connsiteY3871" fmla="*/ 74154 h 3152303"/>
                <a:gd name="connsiteX3872" fmla="*/ 483232 w 2765396"/>
                <a:gd name="connsiteY3872" fmla="*/ 74292 h 3152303"/>
                <a:gd name="connsiteX3873" fmla="*/ 479979 w 2765396"/>
                <a:gd name="connsiteY3873" fmla="*/ 73808 h 3152303"/>
                <a:gd name="connsiteX3874" fmla="*/ 471258 w 2765396"/>
                <a:gd name="connsiteY3874" fmla="*/ 71387 h 3152303"/>
                <a:gd name="connsiteX3875" fmla="*/ 463299 w 2765396"/>
                <a:gd name="connsiteY3875" fmla="*/ 67859 h 3152303"/>
                <a:gd name="connsiteX3876" fmla="*/ 460530 w 2765396"/>
                <a:gd name="connsiteY3876" fmla="*/ 67167 h 3152303"/>
                <a:gd name="connsiteX3877" fmla="*/ 445235 w 2765396"/>
                <a:gd name="connsiteY3877" fmla="*/ 65646 h 3152303"/>
                <a:gd name="connsiteX3878" fmla="*/ 432361 w 2765396"/>
                <a:gd name="connsiteY3878" fmla="*/ 65992 h 3152303"/>
                <a:gd name="connsiteX3879" fmla="*/ 425786 w 2765396"/>
                <a:gd name="connsiteY3879" fmla="*/ 65231 h 3152303"/>
                <a:gd name="connsiteX3880" fmla="*/ 423433 w 2765396"/>
                <a:gd name="connsiteY3880" fmla="*/ 64539 h 3152303"/>
                <a:gd name="connsiteX3881" fmla="*/ 421772 w 2765396"/>
                <a:gd name="connsiteY3881" fmla="*/ 63640 h 3152303"/>
                <a:gd name="connsiteX3882" fmla="*/ 418312 w 2765396"/>
                <a:gd name="connsiteY3882" fmla="*/ 61288 h 3152303"/>
                <a:gd name="connsiteX3883" fmla="*/ 413536 w 2765396"/>
                <a:gd name="connsiteY3883" fmla="*/ 59420 h 3152303"/>
                <a:gd name="connsiteX3884" fmla="*/ 411944 w 2765396"/>
                <a:gd name="connsiteY3884" fmla="*/ 59697 h 3152303"/>
                <a:gd name="connsiteX3885" fmla="*/ 409106 w 2765396"/>
                <a:gd name="connsiteY3885" fmla="*/ 60804 h 3152303"/>
                <a:gd name="connsiteX3886" fmla="*/ 407653 w 2765396"/>
                <a:gd name="connsiteY3886" fmla="*/ 60942 h 3152303"/>
                <a:gd name="connsiteX3887" fmla="*/ 405508 w 2765396"/>
                <a:gd name="connsiteY3887" fmla="*/ 60250 h 3152303"/>
                <a:gd name="connsiteX3888" fmla="*/ 400870 w 2765396"/>
                <a:gd name="connsiteY3888" fmla="*/ 57691 h 3152303"/>
                <a:gd name="connsiteX3889" fmla="*/ 398586 w 2765396"/>
                <a:gd name="connsiteY3889" fmla="*/ 56653 h 3152303"/>
                <a:gd name="connsiteX3890" fmla="*/ 392703 w 2765396"/>
                <a:gd name="connsiteY3890" fmla="*/ 55062 h 3152303"/>
                <a:gd name="connsiteX3891" fmla="*/ 386890 w 2765396"/>
                <a:gd name="connsiteY3891" fmla="*/ 54232 h 3152303"/>
                <a:gd name="connsiteX3892" fmla="*/ 383429 w 2765396"/>
                <a:gd name="connsiteY3892" fmla="*/ 54024 h 3152303"/>
                <a:gd name="connsiteX3893" fmla="*/ 380384 w 2765396"/>
                <a:gd name="connsiteY3893" fmla="*/ 54024 h 3152303"/>
                <a:gd name="connsiteX3894" fmla="*/ 377339 w 2765396"/>
                <a:gd name="connsiteY3894" fmla="*/ 54439 h 3152303"/>
                <a:gd name="connsiteX3895" fmla="*/ 373947 w 2765396"/>
                <a:gd name="connsiteY3895" fmla="*/ 55270 h 3152303"/>
                <a:gd name="connsiteX3896" fmla="*/ 370348 w 2765396"/>
                <a:gd name="connsiteY3896" fmla="*/ 55823 h 3152303"/>
                <a:gd name="connsiteX3897" fmla="*/ 367788 w 2765396"/>
                <a:gd name="connsiteY3897" fmla="*/ 55408 h 3152303"/>
                <a:gd name="connsiteX3898" fmla="*/ 365227 w 2765396"/>
                <a:gd name="connsiteY3898" fmla="*/ 54578 h 3152303"/>
                <a:gd name="connsiteX3899" fmla="*/ 361905 w 2765396"/>
                <a:gd name="connsiteY3899" fmla="*/ 53817 h 3152303"/>
                <a:gd name="connsiteX3900" fmla="*/ 358790 w 2765396"/>
                <a:gd name="connsiteY3900" fmla="*/ 54024 h 3152303"/>
                <a:gd name="connsiteX3901" fmla="*/ 352630 w 2765396"/>
                <a:gd name="connsiteY3901" fmla="*/ 56307 h 3152303"/>
                <a:gd name="connsiteX3902" fmla="*/ 349654 w 2765396"/>
                <a:gd name="connsiteY3902" fmla="*/ 57068 h 3152303"/>
                <a:gd name="connsiteX3903" fmla="*/ 345986 w 2765396"/>
                <a:gd name="connsiteY3903" fmla="*/ 57068 h 3152303"/>
                <a:gd name="connsiteX3904" fmla="*/ 334635 w 2765396"/>
                <a:gd name="connsiteY3904" fmla="*/ 55823 h 3152303"/>
                <a:gd name="connsiteX3905" fmla="*/ 335812 w 2765396"/>
                <a:gd name="connsiteY3905" fmla="*/ 54993 h 3152303"/>
                <a:gd name="connsiteX3906" fmla="*/ 336781 w 2765396"/>
                <a:gd name="connsiteY3906" fmla="*/ 54024 h 3152303"/>
                <a:gd name="connsiteX3907" fmla="*/ 337611 w 2765396"/>
                <a:gd name="connsiteY3907" fmla="*/ 52918 h 3152303"/>
                <a:gd name="connsiteX3908" fmla="*/ 338304 w 2765396"/>
                <a:gd name="connsiteY3908" fmla="*/ 51742 h 3152303"/>
                <a:gd name="connsiteX3909" fmla="*/ 332282 w 2765396"/>
                <a:gd name="connsiteY3909" fmla="*/ 51396 h 3152303"/>
                <a:gd name="connsiteX3910" fmla="*/ 326676 w 2765396"/>
                <a:gd name="connsiteY3910" fmla="*/ 49943 h 3152303"/>
                <a:gd name="connsiteX3911" fmla="*/ 324531 w 2765396"/>
                <a:gd name="connsiteY3911" fmla="*/ 47107 h 3152303"/>
                <a:gd name="connsiteX3912" fmla="*/ 328683 w 2765396"/>
                <a:gd name="connsiteY3912" fmla="*/ 42473 h 3152303"/>
                <a:gd name="connsiteX3913" fmla="*/ 326053 w 2765396"/>
                <a:gd name="connsiteY3913" fmla="*/ 40605 h 3152303"/>
                <a:gd name="connsiteX3914" fmla="*/ 323077 w 2765396"/>
                <a:gd name="connsiteY3914" fmla="*/ 39982 h 3152303"/>
                <a:gd name="connsiteX3915" fmla="*/ 316848 w 2765396"/>
                <a:gd name="connsiteY3915" fmla="*/ 39982 h 3152303"/>
                <a:gd name="connsiteX3916" fmla="*/ 314703 w 2765396"/>
                <a:gd name="connsiteY3916" fmla="*/ 39567 h 3152303"/>
                <a:gd name="connsiteX3917" fmla="*/ 310481 w 2765396"/>
                <a:gd name="connsiteY3917" fmla="*/ 38322 h 3152303"/>
                <a:gd name="connsiteX3918" fmla="*/ 308335 w 2765396"/>
                <a:gd name="connsiteY3918" fmla="*/ 38045 h 3152303"/>
                <a:gd name="connsiteX3919" fmla="*/ 306813 w 2765396"/>
                <a:gd name="connsiteY3919" fmla="*/ 38253 h 3152303"/>
                <a:gd name="connsiteX3920" fmla="*/ 303698 w 2765396"/>
                <a:gd name="connsiteY3920" fmla="*/ 39152 h 3152303"/>
                <a:gd name="connsiteX3921" fmla="*/ 288818 w 2765396"/>
                <a:gd name="connsiteY3921" fmla="*/ 41712 h 3152303"/>
                <a:gd name="connsiteX3922" fmla="*/ 282243 w 2765396"/>
                <a:gd name="connsiteY3922" fmla="*/ 41573 h 3152303"/>
                <a:gd name="connsiteX3923" fmla="*/ 275737 w 2765396"/>
                <a:gd name="connsiteY3923" fmla="*/ 39360 h 3152303"/>
                <a:gd name="connsiteX3924" fmla="*/ 277467 w 2765396"/>
                <a:gd name="connsiteY3924" fmla="*/ 37284 h 3152303"/>
                <a:gd name="connsiteX3925" fmla="*/ 277190 w 2765396"/>
                <a:gd name="connsiteY3925" fmla="*/ 35486 h 3152303"/>
                <a:gd name="connsiteX3926" fmla="*/ 275529 w 2765396"/>
                <a:gd name="connsiteY3926" fmla="*/ 34033 h 3152303"/>
                <a:gd name="connsiteX3927" fmla="*/ 273107 w 2765396"/>
                <a:gd name="connsiteY3927" fmla="*/ 32857 h 3152303"/>
                <a:gd name="connsiteX3928" fmla="*/ 270408 w 2765396"/>
                <a:gd name="connsiteY3928" fmla="*/ 32096 h 3152303"/>
                <a:gd name="connsiteX3929" fmla="*/ 268470 w 2765396"/>
                <a:gd name="connsiteY3929" fmla="*/ 32304 h 3152303"/>
                <a:gd name="connsiteX3930" fmla="*/ 266878 w 2765396"/>
                <a:gd name="connsiteY3930" fmla="*/ 33203 h 3152303"/>
                <a:gd name="connsiteX3931" fmla="*/ 259126 w 2765396"/>
                <a:gd name="connsiteY3931" fmla="*/ 39360 h 3152303"/>
                <a:gd name="connsiteX3932" fmla="*/ 256911 w 2765396"/>
                <a:gd name="connsiteY3932" fmla="*/ 40536 h 3152303"/>
                <a:gd name="connsiteX3933" fmla="*/ 253728 w 2765396"/>
                <a:gd name="connsiteY3933" fmla="*/ 41227 h 3152303"/>
                <a:gd name="connsiteX3934" fmla="*/ 251790 w 2765396"/>
                <a:gd name="connsiteY3934" fmla="*/ 40605 h 3152303"/>
                <a:gd name="connsiteX3935" fmla="*/ 250129 w 2765396"/>
                <a:gd name="connsiteY3935" fmla="*/ 39360 h 3152303"/>
                <a:gd name="connsiteX3936" fmla="*/ 247568 w 2765396"/>
                <a:gd name="connsiteY3936" fmla="*/ 38184 h 3152303"/>
                <a:gd name="connsiteX3937" fmla="*/ 251859 w 2765396"/>
                <a:gd name="connsiteY3937" fmla="*/ 36662 h 3152303"/>
                <a:gd name="connsiteX3938" fmla="*/ 256358 w 2765396"/>
                <a:gd name="connsiteY3938" fmla="*/ 34587 h 3152303"/>
                <a:gd name="connsiteX3939" fmla="*/ 258642 w 2765396"/>
                <a:gd name="connsiteY3939" fmla="*/ 31958 h 3152303"/>
                <a:gd name="connsiteX3940" fmla="*/ 256219 w 2765396"/>
                <a:gd name="connsiteY3940" fmla="*/ 28915 h 3152303"/>
                <a:gd name="connsiteX3941" fmla="*/ 251997 w 2765396"/>
                <a:gd name="connsiteY3941" fmla="*/ 27531 h 3152303"/>
                <a:gd name="connsiteX3942" fmla="*/ 247153 w 2765396"/>
                <a:gd name="connsiteY3942" fmla="*/ 26908 h 3152303"/>
                <a:gd name="connsiteX3943" fmla="*/ 242516 w 2765396"/>
                <a:gd name="connsiteY3943" fmla="*/ 25871 h 3152303"/>
                <a:gd name="connsiteX3944" fmla="*/ 238778 w 2765396"/>
                <a:gd name="connsiteY3944" fmla="*/ 23381 h 3152303"/>
                <a:gd name="connsiteX3945" fmla="*/ 240439 w 2765396"/>
                <a:gd name="connsiteY3945" fmla="*/ 22136 h 3152303"/>
                <a:gd name="connsiteX3946" fmla="*/ 241270 w 2765396"/>
                <a:gd name="connsiteY3946" fmla="*/ 21651 h 3152303"/>
                <a:gd name="connsiteX3947" fmla="*/ 242377 w 2765396"/>
                <a:gd name="connsiteY3947" fmla="*/ 21375 h 3152303"/>
                <a:gd name="connsiteX3948" fmla="*/ 237048 w 2765396"/>
                <a:gd name="connsiteY3948" fmla="*/ 22066 h 3152303"/>
                <a:gd name="connsiteX3949" fmla="*/ 231788 w 2765396"/>
                <a:gd name="connsiteY3949" fmla="*/ 25871 h 3152303"/>
                <a:gd name="connsiteX3950" fmla="*/ 222652 w 2765396"/>
                <a:gd name="connsiteY3950" fmla="*/ 34448 h 3152303"/>
                <a:gd name="connsiteX3951" fmla="*/ 217115 w 2765396"/>
                <a:gd name="connsiteY3951" fmla="*/ 37907 h 3152303"/>
                <a:gd name="connsiteX3952" fmla="*/ 214139 w 2765396"/>
                <a:gd name="connsiteY3952" fmla="*/ 39429 h 3152303"/>
                <a:gd name="connsiteX3953" fmla="*/ 211163 w 2765396"/>
                <a:gd name="connsiteY3953" fmla="*/ 40536 h 3152303"/>
                <a:gd name="connsiteX3954" fmla="*/ 208118 w 2765396"/>
                <a:gd name="connsiteY3954" fmla="*/ 41089 h 3152303"/>
                <a:gd name="connsiteX3955" fmla="*/ 201889 w 2765396"/>
                <a:gd name="connsiteY3955" fmla="*/ 41297 h 3152303"/>
                <a:gd name="connsiteX3956" fmla="*/ 187562 w 2765396"/>
                <a:gd name="connsiteY3956" fmla="*/ 43372 h 3152303"/>
                <a:gd name="connsiteX3957" fmla="*/ 184932 w 2765396"/>
                <a:gd name="connsiteY3957" fmla="*/ 44479 h 3152303"/>
                <a:gd name="connsiteX3958" fmla="*/ 183478 w 2765396"/>
                <a:gd name="connsiteY3958" fmla="*/ 44894 h 3152303"/>
                <a:gd name="connsiteX3959" fmla="*/ 182302 w 2765396"/>
                <a:gd name="connsiteY3959" fmla="*/ 44617 h 3152303"/>
                <a:gd name="connsiteX3960" fmla="*/ 181471 w 2765396"/>
                <a:gd name="connsiteY3960" fmla="*/ 43510 h 3152303"/>
                <a:gd name="connsiteX3961" fmla="*/ 182094 w 2765396"/>
                <a:gd name="connsiteY3961" fmla="*/ 42957 h 3152303"/>
                <a:gd name="connsiteX3962" fmla="*/ 183202 w 2765396"/>
                <a:gd name="connsiteY3962" fmla="*/ 42542 h 3152303"/>
                <a:gd name="connsiteX3963" fmla="*/ 183686 w 2765396"/>
                <a:gd name="connsiteY3963" fmla="*/ 41988 h 3152303"/>
                <a:gd name="connsiteX3964" fmla="*/ 183063 w 2765396"/>
                <a:gd name="connsiteY3964" fmla="*/ 40536 h 3152303"/>
                <a:gd name="connsiteX3965" fmla="*/ 181817 w 2765396"/>
                <a:gd name="connsiteY3965" fmla="*/ 40190 h 3152303"/>
                <a:gd name="connsiteX3966" fmla="*/ 179880 w 2765396"/>
                <a:gd name="connsiteY3966" fmla="*/ 40743 h 3152303"/>
                <a:gd name="connsiteX3967" fmla="*/ 174204 w 2765396"/>
                <a:gd name="connsiteY3967" fmla="*/ 43510 h 3152303"/>
                <a:gd name="connsiteX3968" fmla="*/ 165830 w 2765396"/>
                <a:gd name="connsiteY3968" fmla="*/ 48906 h 3152303"/>
                <a:gd name="connsiteX3969" fmla="*/ 167975 w 2765396"/>
                <a:gd name="connsiteY3969" fmla="*/ 49113 h 3152303"/>
                <a:gd name="connsiteX3970" fmla="*/ 169429 w 2765396"/>
                <a:gd name="connsiteY3970" fmla="*/ 50082 h 3152303"/>
                <a:gd name="connsiteX3971" fmla="*/ 170744 w 2765396"/>
                <a:gd name="connsiteY3971" fmla="*/ 51396 h 3152303"/>
                <a:gd name="connsiteX3972" fmla="*/ 172543 w 2765396"/>
                <a:gd name="connsiteY3972" fmla="*/ 52572 h 3152303"/>
                <a:gd name="connsiteX3973" fmla="*/ 174273 w 2765396"/>
                <a:gd name="connsiteY3973" fmla="*/ 52987 h 3152303"/>
                <a:gd name="connsiteX3974" fmla="*/ 180226 w 2765396"/>
                <a:gd name="connsiteY3974" fmla="*/ 52987 h 3152303"/>
                <a:gd name="connsiteX3975" fmla="*/ 171367 w 2765396"/>
                <a:gd name="connsiteY3975" fmla="*/ 54024 h 3152303"/>
                <a:gd name="connsiteX3976" fmla="*/ 170536 w 2765396"/>
                <a:gd name="connsiteY3976" fmla="*/ 55616 h 3152303"/>
                <a:gd name="connsiteX3977" fmla="*/ 170259 w 2765396"/>
                <a:gd name="connsiteY3977" fmla="*/ 57967 h 3152303"/>
                <a:gd name="connsiteX3978" fmla="*/ 170259 w 2765396"/>
                <a:gd name="connsiteY3978" fmla="*/ 62325 h 3152303"/>
                <a:gd name="connsiteX3979" fmla="*/ 169636 w 2765396"/>
                <a:gd name="connsiteY3979" fmla="*/ 60942 h 3152303"/>
                <a:gd name="connsiteX3980" fmla="*/ 168529 w 2765396"/>
                <a:gd name="connsiteY3980" fmla="*/ 60250 h 3152303"/>
                <a:gd name="connsiteX3981" fmla="*/ 167145 w 2765396"/>
                <a:gd name="connsiteY3981" fmla="*/ 60043 h 3152303"/>
                <a:gd name="connsiteX3982" fmla="*/ 165553 w 2765396"/>
                <a:gd name="connsiteY3982" fmla="*/ 60250 h 3152303"/>
                <a:gd name="connsiteX3983" fmla="*/ 167075 w 2765396"/>
                <a:gd name="connsiteY3983" fmla="*/ 56999 h 3152303"/>
                <a:gd name="connsiteX3984" fmla="*/ 166937 w 2765396"/>
                <a:gd name="connsiteY3984" fmla="*/ 55754 h 3152303"/>
                <a:gd name="connsiteX3985" fmla="*/ 165345 w 2765396"/>
                <a:gd name="connsiteY3985" fmla="*/ 54924 h 3152303"/>
                <a:gd name="connsiteX3986" fmla="*/ 166107 w 2765396"/>
                <a:gd name="connsiteY3986" fmla="*/ 54094 h 3152303"/>
                <a:gd name="connsiteX3987" fmla="*/ 167491 w 2765396"/>
                <a:gd name="connsiteY3987" fmla="*/ 52157 h 3152303"/>
                <a:gd name="connsiteX3988" fmla="*/ 168321 w 2765396"/>
                <a:gd name="connsiteY3988" fmla="*/ 51327 h 3152303"/>
                <a:gd name="connsiteX3989" fmla="*/ 163130 w 2765396"/>
                <a:gd name="connsiteY3989" fmla="*/ 50912 h 3152303"/>
                <a:gd name="connsiteX3990" fmla="*/ 157663 w 2765396"/>
                <a:gd name="connsiteY3990" fmla="*/ 53748 h 3152303"/>
                <a:gd name="connsiteX3991" fmla="*/ 152403 w 2765396"/>
                <a:gd name="connsiteY3991" fmla="*/ 57760 h 3152303"/>
                <a:gd name="connsiteX3992" fmla="*/ 147766 w 2765396"/>
                <a:gd name="connsiteY3992" fmla="*/ 60734 h 3152303"/>
                <a:gd name="connsiteX3993" fmla="*/ 144582 w 2765396"/>
                <a:gd name="connsiteY3993" fmla="*/ 61772 h 3152303"/>
                <a:gd name="connsiteX3994" fmla="*/ 134685 w 2765396"/>
                <a:gd name="connsiteY3994" fmla="*/ 63778 h 3152303"/>
                <a:gd name="connsiteX3995" fmla="*/ 127141 w 2765396"/>
                <a:gd name="connsiteY3995" fmla="*/ 66407 h 3152303"/>
                <a:gd name="connsiteX3996" fmla="*/ 124511 w 2765396"/>
                <a:gd name="connsiteY3996" fmla="*/ 66822 h 3152303"/>
                <a:gd name="connsiteX3997" fmla="*/ 131017 w 2765396"/>
                <a:gd name="connsiteY3997" fmla="*/ 63086 h 3152303"/>
                <a:gd name="connsiteX3998" fmla="*/ 129355 w 2765396"/>
                <a:gd name="connsiteY3998" fmla="*/ 60942 h 3152303"/>
                <a:gd name="connsiteX3999" fmla="*/ 127694 w 2765396"/>
                <a:gd name="connsiteY3999" fmla="*/ 61149 h 3152303"/>
                <a:gd name="connsiteX4000" fmla="*/ 107277 w 2765396"/>
                <a:gd name="connsiteY4000" fmla="*/ 81625 h 3152303"/>
                <a:gd name="connsiteX4001" fmla="*/ 104924 w 2765396"/>
                <a:gd name="connsiteY4001" fmla="*/ 84599 h 3152303"/>
                <a:gd name="connsiteX4002" fmla="*/ 103194 w 2765396"/>
                <a:gd name="connsiteY4002" fmla="*/ 87919 h 3152303"/>
                <a:gd name="connsiteX4003" fmla="*/ 101948 w 2765396"/>
                <a:gd name="connsiteY4003" fmla="*/ 90963 h 3152303"/>
                <a:gd name="connsiteX4004" fmla="*/ 100633 w 2765396"/>
                <a:gd name="connsiteY4004" fmla="*/ 93107 h 3152303"/>
                <a:gd name="connsiteX4005" fmla="*/ 98764 w 2765396"/>
                <a:gd name="connsiteY4005" fmla="*/ 95044 h 3152303"/>
                <a:gd name="connsiteX4006" fmla="*/ 95788 w 2765396"/>
                <a:gd name="connsiteY4006" fmla="*/ 97327 h 3152303"/>
                <a:gd name="connsiteX4007" fmla="*/ 82776 w 2765396"/>
                <a:gd name="connsiteY4007" fmla="*/ 103829 h 3152303"/>
                <a:gd name="connsiteX4008" fmla="*/ 68311 w 2765396"/>
                <a:gd name="connsiteY4008" fmla="*/ 106666 h 3152303"/>
                <a:gd name="connsiteX4009" fmla="*/ 38689 w 2765396"/>
                <a:gd name="connsiteY4009" fmla="*/ 106666 h 3152303"/>
                <a:gd name="connsiteX4010" fmla="*/ 38897 w 2765396"/>
                <a:gd name="connsiteY4010" fmla="*/ 111369 h 3152303"/>
                <a:gd name="connsiteX4011" fmla="*/ 37236 w 2765396"/>
                <a:gd name="connsiteY4011" fmla="*/ 116972 h 3152303"/>
                <a:gd name="connsiteX4012" fmla="*/ 33983 w 2765396"/>
                <a:gd name="connsiteY4012" fmla="*/ 121261 h 3152303"/>
                <a:gd name="connsiteX4013" fmla="*/ 29622 w 2765396"/>
                <a:gd name="connsiteY4013" fmla="*/ 122160 h 3152303"/>
                <a:gd name="connsiteX4014" fmla="*/ 31768 w 2765396"/>
                <a:gd name="connsiteY4014" fmla="*/ 120569 h 3152303"/>
                <a:gd name="connsiteX4015" fmla="*/ 30453 w 2765396"/>
                <a:gd name="connsiteY4015" fmla="*/ 120915 h 3152303"/>
                <a:gd name="connsiteX4016" fmla="*/ 29138 w 2765396"/>
                <a:gd name="connsiteY4016" fmla="*/ 121400 h 3152303"/>
                <a:gd name="connsiteX4017" fmla="*/ 27892 w 2765396"/>
                <a:gd name="connsiteY4017" fmla="*/ 121953 h 3152303"/>
                <a:gd name="connsiteX4018" fmla="*/ 26715 w 2765396"/>
                <a:gd name="connsiteY4018" fmla="*/ 122645 h 3152303"/>
                <a:gd name="connsiteX4019" fmla="*/ 35713 w 2765396"/>
                <a:gd name="connsiteY4019" fmla="*/ 124512 h 3152303"/>
                <a:gd name="connsiteX4020" fmla="*/ 38620 w 2765396"/>
                <a:gd name="connsiteY4020" fmla="*/ 125481 h 3152303"/>
                <a:gd name="connsiteX4021" fmla="*/ 48102 w 2765396"/>
                <a:gd name="connsiteY4021" fmla="*/ 130115 h 3152303"/>
                <a:gd name="connsiteX4022" fmla="*/ 58691 w 2765396"/>
                <a:gd name="connsiteY4022" fmla="*/ 134196 h 3152303"/>
                <a:gd name="connsiteX4023" fmla="*/ 78831 w 2765396"/>
                <a:gd name="connsiteY4023" fmla="*/ 145749 h 3152303"/>
                <a:gd name="connsiteX4024" fmla="*/ 83122 w 2765396"/>
                <a:gd name="connsiteY4024" fmla="*/ 149830 h 3152303"/>
                <a:gd name="connsiteX4025" fmla="*/ 88590 w 2765396"/>
                <a:gd name="connsiteY4025" fmla="*/ 159583 h 3152303"/>
                <a:gd name="connsiteX4026" fmla="*/ 92328 w 2765396"/>
                <a:gd name="connsiteY4026" fmla="*/ 163941 h 3152303"/>
                <a:gd name="connsiteX4027" fmla="*/ 98072 w 2765396"/>
                <a:gd name="connsiteY4027" fmla="*/ 167054 h 3152303"/>
                <a:gd name="connsiteX4028" fmla="*/ 105132 w 2765396"/>
                <a:gd name="connsiteY4028" fmla="*/ 168576 h 3152303"/>
                <a:gd name="connsiteX4029" fmla="*/ 112122 w 2765396"/>
                <a:gd name="connsiteY4029" fmla="*/ 168161 h 3152303"/>
                <a:gd name="connsiteX4030" fmla="*/ 117659 w 2765396"/>
                <a:gd name="connsiteY4030" fmla="*/ 165601 h 3152303"/>
                <a:gd name="connsiteX4031" fmla="*/ 119112 w 2765396"/>
                <a:gd name="connsiteY4031" fmla="*/ 168022 h 3152303"/>
                <a:gd name="connsiteX4032" fmla="*/ 129563 w 2765396"/>
                <a:gd name="connsiteY4032" fmla="*/ 168576 h 3152303"/>
                <a:gd name="connsiteX4033" fmla="*/ 133993 w 2765396"/>
                <a:gd name="connsiteY4033" fmla="*/ 170236 h 3152303"/>
                <a:gd name="connsiteX4034" fmla="*/ 130878 w 2765396"/>
                <a:gd name="connsiteY4034" fmla="*/ 173280 h 3152303"/>
                <a:gd name="connsiteX4035" fmla="*/ 129286 w 2765396"/>
                <a:gd name="connsiteY4035" fmla="*/ 176323 h 3152303"/>
                <a:gd name="connsiteX4036" fmla="*/ 129425 w 2765396"/>
                <a:gd name="connsiteY4036" fmla="*/ 179436 h 3152303"/>
                <a:gd name="connsiteX4037" fmla="*/ 131570 w 2765396"/>
                <a:gd name="connsiteY4037" fmla="*/ 182549 h 3152303"/>
                <a:gd name="connsiteX4038" fmla="*/ 132816 w 2765396"/>
                <a:gd name="connsiteY4038" fmla="*/ 183725 h 3152303"/>
                <a:gd name="connsiteX4039" fmla="*/ 134269 w 2765396"/>
                <a:gd name="connsiteY4039" fmla="*/ 184901 h 3152303"/>
                <a:gd name="connsiteX4040" fmla="*/ 135861 w 2765396"/>
                <a:gd name="connsiteY4040" fmla="*/ 185938 h 3152303"/>
                <a:gd name="connsiteX4041" fmla="*/ 137384 w 2765396"/>
                <a:gd name="connsiteY4041" fmla="*/ 186492 h 3152303"/>
                <a:gd name="connsiteX4042" fmla="*/ 139529 w 2765396"/>
                <a:gd name="connsiteY4042" fmla="*/ 186353 h 3152303"/>
                <a:gd name="connsiteX4043" fmla="*/ 141467 w 2765396"/>
                <a:gd name="connsiteY4043" fmla="*/ 185385 h 3152303"/>
                <a:gd name="connsiteX4044" fmla="*/ 143336 w 2765396"/>
                <a:gd name="connsiteY4044" fmla="*/ 184140 h 3152303"/>
                <a:gd name="connsiteX4045" fmla="*/ 145412 w 2765396"/>
                <a:gd name="connsiteY4045" fmla="*/ 183102 h 3152303"/>
                <a:gd name="connsiteX4046" fmla="*/ 147073 w 2765396"/>
                <a:gd name="connsiteY4046" fmla="*/ 182687 h 3152303"/>
                <a:gd name="connsiteX4047" fmla="*/ 148458 w 2765396"/>
                <a:gd name="connsiteY4047" fmla="*/ 182549 h 3152303"/>
                <a:gd name="connsiteX4048" fmla="*/ 149773 w 2765396"/>
                <a:gd name="connsiteY4048" fmla="*/ 182756 h 3152303"/>
                <a:gd name="connsiteX4049" fmla="*/ 151295 w 2765396"/>
                <a:gd name="connsiteY4049" fmla="*/ 183102 h 3152303"/>
                <a:gd name="connsiteX4050" fmla="*/ 152126 w 2765396"/>
                <a:gd name="connsiteY4050" fmla="*/ 183448 h 3152303"/>
                <a:gd name="connsiteX4051" fmla="*/ 153718 w 2765396"/>
                <a:gd name="connsiteY4051" fmla="*/ 184486 h 3152303"/>
                <a:gd name="connsiteX4052" fmla="*/ 154548 w 2765396"/>
                <a:gd name="connsiteY4052" fmla="*/ 184832 h 3152303"/>
                <a:gd name="connsiteX4053" fmla="*/ 155863 w 2765396"/>
                <a:gd name="connsiteY4053" fmla="*/ 184832 h 3152303"/>
                <a:gd name="connsiteX4054" fmla="*/ 158632 w 2765396"/>
                <a:gd name="connsiteY4054" fmla="*/ 184416 h 3152303"/>
                <a:gd name="connsiteX4055" fmla="*/ 159878 w 2765396"/>
                <a:gd name="connsiteY4055" fmla="*/ 184624 h 3152303"/>
                <a:gd name="connsiteX4056" fmla="*/ 161331 w 2765396"/>
                <a:gd name="connsiteY4056" fmla="*/ 185593 h 3152303"/>
                <a:gd name="connsiteX4057" fmla="*/ 162438 w 2765396"/>
                <a:gd name="connsiteY4057" fmla="*/ 187045 h 3152303"/>
                <a:gd name="connsiteX4058" fmla="*/ 162992 w 2765396"/>
                <a:gd name="connsiteY4058" fmla="*/ 188705 h 3152303"/>
                <a:gd name="connsiteX4059" fmla="*/ 162854 w 2765396"/>
                <a:gd name="connsiteY4059" fmla="*/ 190573 h 3152303"/>
                <a:gd name="connsiteX4060" fmla="*/ 161677 w 2765396"/>
                <a:gd name="connsiteY4060" fmla="*/ 192302 h 3152303"/>
                <a:gd name="connsiteX4061" fmla="*/ 159670 w 2765396"/>
                <a:gd name="connsiteY4061" fmla="*/ 193409 h 3152303"/>
                <a:gd name="connsiteX4062" fmla="*/ 157178 w 2765396"/>
                <a:gd name="connsiteY4062" fmla="*/ 194032 h 3152303"/>
                <a:gd name="connsiteX4063" fmla="*/ 154548 w 2765396"/>
                <a:gd name="connsiteY4063" fmla="*/ 194239 h 3152303"/>
                <a:gd name="connsiteX4064" fmla="*/ 150811 w 2765396"/>
                <a:gd name="connsiteY4064" fmla="*/ 193409 h 3152303"/>
                <a:gd name="connsiteX4065" fmla="*/ 144236 w 2765396"/>
                <a:gd name="connsiteY4065" fmla="*/ 189950 h 3152303"/>
                <a:gd name="connsiteX4066" fmla="*/ 140291 w 2765396"/>
                <a:gd name="connsiteY4066" fmla="*/ 189328 h 3152303"/>
                <a:gd name="connsiteX4067" fmla="*/ 138422 w 2765396"/>
                <a:gd name="connsiteY4067" fmla="*/ 189604 h 3152303"/>
                <a:gd name="connsiteX4068" fmla="*/ 136761 w 2765396"/>
                <a:gd name="connsiteY4068" fmla="*/ 190020 h 3152303"/>
                <a:gd name="connsiteX4069" fmla="*/ 135100 w 2765396"/>
                <a:gd name="connsiteY4069" fmla="*/ 190296 h 3152303"/>
                <a:gd name="connsiteX4070" fmla="*/ 133370 w 2765396"/>
                <a:gd name="connsiteY4070" fmla="*/ 190158 h 3152303"/>
                <a:gd name="connsiteX4071" fmla="*/ 131086 w 2765396"/>
                <a:gd name="connsiteY4071" fmla="*/ 189189 h 3152303"/>
                <a:gd name="connsiteX4072" fmla="*/ 128663 w 2765396"/>
                <a:gd name="connsiteY4072" fmla="*/ 187460 h 3152303"/>
                <a:gd name="connsiteX4073" fmla="*/ 126587 w 2765396"/>
                <a:gd name="connsiteY4073" fmla="*/ 185316 h 3152303"/>
                <a:gd name="connsiteX4074" fmla="*/ 125341 w 2765396"/>
                <a:gd name="connsiteY4074" fmla="*/ 183102 h 3152303"/>
                <a:gd name="connsiteX4075" fmla="*/ 125203 w 2765396"/>
                <a:gd name="connsiteY4075" fmla="*/ 182203 h 3152303"/>
                <a:gd name="connsiteX4076" fmla="*/ 125410 w 2765396"/>
                <a:gd name="connsiteY4076" fmla="*/ 180197 h 3152303"/>
                <a:gd name="connsiteX4077" fmla="*/ 125272 w 2765396"/>
                <a:gd name="connsiteY4077" fmla="*/ 179367 h 3152303"/>
                <a:gd name="connsiteX4078" fmla="*/ 124788 w 2765396"/>
                <a:gd name="connsiteY4078" fmla="*/ 178537 h 3152303"/>
                <a:gd name="connsiteX4079" fmla="*/ 124234 w 2765396"/>
                <a:gd name="connsiteY4079" fmla="*/ 178191 h 3152303"/>
                <a:gd name="connsiteX4080" fmla="*/ 123680 w 2765396"/>
                <a:gd name="connsiteY4080" fmla="*/ 177845 h 3152303"/>
                <a:gd name="connsiteX4081" fmla="*/ 123126 w 2765396"/>
                <a:gd name="connsiteY4081" fmla="*/ 177153 h 3152303"/>
                <a:gd name="connsiteX4082" fmla="*/ 121881 w 2765396"/>
                <a:gd name="connsiteY4082" fmla="*/ 174940 h 3152303"/>
                <a:gd name="connsiteX4083" fmla="*/ 120635 w 2765396"/>
                <a:gd name="connsiteY4083" fmla="*/ 173072 h 3152303"/>
                <a:gd name="connsiteX4084" fmla="*/ 119043 w 2765396"/>
                <a:gd name="connsiteY4084" fmla="*/ 171965 h 3152303"/>
                <a:gd name="connsiteX4085" fmla="*/ 116551 w 2765396"/>
                <a:gd name="connsiteY4085" fmla="*/ 171965 h 3152303"/>
                <a:gd name="connsiteX4086" fmla="*/ 114544 w 2765396"/>
                <a:gd name="connsiteY4086" fmla="*/ 172726 h 3152303"/>
                <a:gd name="connsiteX4087" fmla="*/ 113645 w 2765396"/>
                <a:gd name="connsiteY4087" fmla="*/ 173833 h 3152303"/>
                <a:gd name="connsiteX4088" fmla="*/ 113783 w 2765396"/>
                <a:gd name="connsiteY4088" fmla="*/ 175355 h 3152303"/>
                <a:gd name="connsiteX4089" fmla="*/ 114821 w 2765396"/>
                <a:gd name="connsiteY4089" fmla="*/ 177292 h 3152303"/>
                <a:gd name="connsiteX4090" fmla="*/ 116275 w 2765396"/>
                <a:gd name="connsiteY4090" fmla="*/ 178883 h 3152303"/>
                <a:gd name="connsiteX4091" fmla="*/ 117728 w 2765396"/>
                <a:gd name="connsiteY4091" fmla="*/ 179574 h 3152303"/>
                <a:gd name="connsiteX4092" fmla="*/ 119320 w 2765396"/>
                <a:gd name="connsiteY4092" fmla="*/ 179989 h 3152303"/>
                <a:gd name="connsiteX4093" fmla="*/ 121258 w 2765396"/>
                <a:gd name="connsiteY4093" fmla="*/ 180958 h 3152303"/>
                <a:gd name="connsiteX4094" fmla="*/ 123126 w 2765396"/>
                <a:gd name="connsiteY4094" fmla="*/ 182480 h 3152303"/>
                <a:gd name="connsiteX4095" fmla="*/ 125064 w 2765396"/>
                <a:gd name="connsiteY4095" fmla="*/ 184624 h 3152303"/>
                <a:gd name="connsiteX4096" fmla="*/ 126795 w 2765396"/>
                <a:gd name="connsiteY4096" fmla="*/ 186976 h 3152303"/>
                <a:gd name="connsiteX4097" fmla="*/ 127971 w 2765396"/>
                <a:gd name="connsiteY4097" fmla="*/ 189051 h 3152303"/>
                <a:gd name="connsiteX4098" fmla="*/ 128525 w 2765396"/>
                <a:gd name="connsiteY4098" fmla="*/ 191265 h 3152303"/>
                <a:gd name="connsiteX4099" fmla="*/ 128525 w 2765396"/>
                <a:gd name="connsiteY4099" fmla="*/ 192648 h 3152303"/>
                <a:gd name="connsiteX4100" fmla="*/ 129148 w 2765396"/>
                <a:gd name="connsiteY4100" fmla="*/ 193478 h 3152303"/>
                <a:gd name="connsiteX4101" fmla="*/ 131570 w 2765396"/>
                <a:gd name="connsiteY4101" fmla="*/ 193893 h 3152303"/>
                <a:gd name="connsiteX4102" fmla="*/ 134339 w 2765396"/>
                <a:gd name="connsiteY4102" fmla="*/ 193893 h 3152303"/>
                <a:gd name="connsiteX4103" fmla="*/ 136761 w 2765396"/>
                <a:gd name="connsiteY4103" fmla="*/ 193755 h 3152303"/>
                <a:gd name="connsiteX4104" fmla="*/ 139183 w 2765396"/>
                <a:gd name="connsiteY4104" fmla="*/ 193962 h 3152303"/>
                <a:gd name="connsiteX4105" fmla="*/ 142090 w 2765396"/>
                <a:gd name="connsiteY4105" fmla="*/ 195208 h 3152303"/>
                <a:gd name="connsiteX4106" fmla="*/ 143959 w 2765396"/>
                <a:gd name="connsiteY4106" fmla="*/ 196453 h 3152303"/>
                <a:gd name="connsiteX4107" fmla="*/ 145066 w 2765396"/>
                <a:gd name="connsiteY4107" fmla="*/ 197767 h 3152303"/>
                <a:gd name="connsiteX4108" fmla="*/ 145689 w 2765396"/>
                <a:gd name="connsiteY4108" fmla="*/ 199427 h 3152303"/>
                <a:gd name="connsiteX4109" fmla="*/ 146035 w 2765396"/>
                <a:gd name="connsiteY4109" fmla="*/ 201917 h 3152303"/>
                <a:gd name="connsiteX4110" fmla="*/ 144790 w 2765396"/>
                <a:gd name="connsiteY4110" fmla="*/ 200811 h 3152303"/>
                <a:gd name="connsiteX4111" fmla="*/ 142436 w 2765396"/>
                <a:gd name="connsiteY4111" fmla="*/ 199635 h 3152303"/>
                <a:gd name="connsiteX4112" fmla="*/ 139876 w 2765396"/>
                <a:gd name="connsiteY4112" fmla="*/ 198735 h 3152303"/>
                <a:gd name="connsiteX4113" fmla="*/ 137868 w 2765396"/>
                <a:gd name="connsiteY4113" fmla="*/ 198389 h 3152303"/>
                <a:gd name="connsiteX4114" fmla="*/ 135308 w 2765396"/>
                <a:gd name="connsiteY4114" fmla="*/ 199496 h 3152303"/>
                <a:gd name="connsiteX4115" fmla="*/ 133716 w 2765396"/>
                <a:gd name="connsiteY4115" fmla="*/ 201917 h 3152303"/>
                <a:gd name="connsiteX4116" fmla="*/ 132332 w 2765396"/>
                <a:gd name="connsiteY4116" fmla="*/ 204754 h 3152303"/>
                <a:gd name="connsiteX4117" fmla="*/ 130463 w 2765396"/>
                <a:gd name="connsiteY4117" fmla="*/ 207244 h 3152303"/>
                <a:gd name="connsiteX4118" fmla="*/ 128248 w 2765396"/>
                <a:gd name="connsiteY4118" fmla="*/ 208420 h 3152303"/>
                <a:gd name="connsiteX4119" fmla="*/ 126033 w 2765396"/>
                <a:gd name="connsiteY4119" fmla="*/ 208420 h 3152303"/>
                <a:gd name="connsiteX4120" fmla="*/ 120981 w 2765396"/>
                <a:gd name="connsiteY4120" fmla="*/ 207659 h 3152303"/>
                <a:gd name="connsiteX4121" fmla="*/ 119251 w 2765396"/>
                <a:gd name="connsiteY4121" fmla="*/ 207797 h 3152303"/>
                <a:gd name="connsiteX4122" fmla="*/ 115652 w 2765396"/>
                <a:gd name="connsiteY4122" fmla="*/ 208489 h 3152303"/>
                <a:gd name="connsiteX4123" fmla="*/ 113921 w 2765396"/>
                <a:gd name="connsiteY4123" fmla="*/ 208489 h 3152303"/>
                <a:gd name="connsiteX4124" fmla="*/ 112468 w 2765396"/>
                <a:gd name="connsiteY4124" fmla="*/ 208212 h 3152303"/>
                <a:gd name="connsiteX4125" fmla="*/ 109907 w 2765396"/>
                <a:gd name="connsiteY4125" fmla="*/ 207105 h 3152303"/>
                <a:gd name="connsiteX4126" fmla="*/ 108592 w 2765396"/>
                <a:gd name="connsiteY4126" fmla="*/ 206760 h 3152303"/>
                <a:gd name="connsiteX4127" fmla="*/ 102848 w 2765396"/>
                <a:gd name="connsiteY4127" fmla="*/ 206760 h 3152303"/>
                <a:gd name="connsiteX4128" fmla="*/ 97172 w 2765396"/>
                <a:gd name="connsiteY4128" fmla="*/ 207244 h 3152303"/>
                <a:gd name="connsiteX4129" fmla="*/ 91705 w 2765396"/>
                <a:gd name="connsiteY4129" fmla="*/ 206690 h 3152303"/>
                <a:gd name="connsiteX4130" fmla="*/ 86791 w 2765396"/>
                <a:gd name="connsiteY4130" fmla="*/ 203370 h 3152303"/>
                <a:gd name="connsiteX4131" fmla="*/ 84922 w 2765396"/>
                <a:gd name="connsiteY4131" fmla="*/ 201295 h 3152303"/>
                <a:gd name="connsiteX4132" fmla="*/ 84922 w 2765396"/>
                <a:gd name="connsiteY4132" fmla="*/ 199565 h 3152303"/>
                <a:gd name="connsiteX4133" fmla="*/ 85268 w 2765396"/>
                <a:gd name="connsiteY4133" fmla="*/ 199081 h 3152303"/>
                <a:gd name="connsiteX4134" fmla="*/ 86514 w 2765396"/>
                <a:gd name="connsiteY4134" fmla="*/ 198320 h 3152303"/>
                <a:gd name="connsiteX4135" fmla="*/ 86860 w 2765396"/>
                <a:gd name="connsiteY4135" fmla="*/ 197905 h 3152303"/>
                <a:gd name="connsiteX4136" fmla="*/ 86860 w 2765396"/>
                <a:gd name="connsiteY4136" fmla="*/ 197144 h 3152303"/>
                <a:gd name="connsiteX4137" fmla="*/ 86583 w 2765396"/>
                <a:gd name="connsiteY4137" fmla="*/ 195415 h 3152303"/>
                <a:gd name="connsiteX4138" fmla="*/ 86721 w 2765396"/>
                <a:gd name="connsiteY4138" fmla="*/ 194654 h 3152303"/>
                <a:gd name="connsiteX4139" fmla="*/ 88798 w 2765396"/>
                <a:gd name="connsiteY4139" fmla="*/ 189881 h 3152303"/>
                <a:gd name="connsiteX4140" fmla="*/ 88798 w 2765396"/>
                <a:gd name="connsiteY4140" fmla="*/ 187668 h 3152303"/>
                <a:gd name="connsiteX4141" fmla="*/ 86860 w 2765396"/>
                <a:gd name="connsiteY4141" fmla="*/ 186146 h 3152303"/>
                <a:gd name="connsiteX4142" fmla="*/ 88175 w 2765396"/>
                <a:gd name="connsiteY4142" fmla="*/ 185938 h 3152303"/>
                <a:gd name="connsiteX4143" fmla="*/ 89490 w 2765396"/>
                <a:gd name="connsiteY4143" fmla="*/ 185938 h 3152303"/>
                <a:gd name="connsiteX4144" fmla="*/ 90805 w 2765396"/>
                <a:gd name="connsiteY4144" fmla="*/ 185938 h 3152303"/>
                <a:gd name="connsiteX4145" fmla="*/ 92120 w 2765396"/>
                <a:gd name="connsiteY4145" fmla="*/ 186146 h 3152303"/>
                <a:gd name="connsiteX4146" fmla="*/ 85891 w 2765396"/>
                <a:gd name="connsiteY4146" fmla="*/ 183517 h 3152303"/>
                <a:gd name="connsiteX4147" fmla="*/ 77793 w 2765396"/>
                <a:gd name="connsiteY4147" fmla="*/ 185039 h 3152303"/>
                <a:gd name="connsiteX4148" fmla="*/ 63328 w 2765396"/>
                <a:gd name="connsiteY4148" fmla="*/ 191196 h 3152303"/>
                <a:gd name="connsiteX4149" fmla="*/ 54192 w 2765396"/>
                <a:gd name="connsiteY4149" fmla="*/ 193340 h 3152303"/>
                <a:gd name="connsiteX4150" fmla="*/ 51147 w 2765396"/>
                <a:gd name="connsiteY4150" fmla="*/ 194723 h 3152303"/>
                <a:gd name="connsiteX4151" fmla="*/ 47894 w 2765396"/>
                <a:gd name="connsiteY4151" fmla="*/ 197144 h 3152303"/>
                <a:gd name="connsiteX4152" fmla="*/ 47202 w 2765396"/>
                <a:gd name="connsiteY4152" fmla="*/ 199081 h 3152303"/>
                <a:gd name="connsiteX4153" fmla="*/ 48794 w 2765396"/>
                <a:gd name="connsiteY4153" fmla="*/ 200949 h 3152303"/>
                <a:gd name="connsiteX4154" fmla="*/ 52254 w 2765396"/>
                <a:gd name="connsiteY4154" fmla="*/ 203162 h 3152303"/>
                <a:gd name="connsiteX4155" fmla="*/ 50040 w 2765396"/>
                <a:gd name="connsiteY4155" fmla="*/ 205307 h 3152303"/>
                <a:gd name="connsiteX4156" fmla="*/ 47133 w 2765396"/>
                <a:gd name="connsiteY4156" fmla="*/ 205722 h 3152303"/>
                <a:gd name="connsiteX4157" fmla="*/ 44018 w 2765396"/>
                <a:gd name="connsiteY4157" fmla="*/ 205238 h 3152303"/>
                <a:gd name="connsiteX4158" fmla="*/ 38135 w 2765396"/>
                <a:gd name="connsiteY4158" fmla="*/ 203716 h 3152303"/>
                <a:gd name="connsiteX4159" fmla="*/ 36820 w 2765396"/>
                <a:gd name="connsiteY4159" fmla="*/ 203716 h 3152303"/>
                <a:gd name="connsiteX4160" fmla="*/ 34813 w 2765396"/>
                <a:gd name="connsiteY4160" fmla="*/ 204269 h 3152303"/>
                <a:gd name="connsiteX4161" fmla="*/ 33152 w 2765396"/>
                <a:gd name="connsiteY4161" fmla="*/ 205030 h 3152303"/>
                <a:gd name="connsiteX4162" fmla="*/ 28999 w 2765396"/>
                <a:gd name="connsiteY4162" fmla="*/ 207520 h 3152303"/>
                <a:gd name="connsiteX4163" fmla="*/ 27546 w 2765396"/>
                <a:gd name="connsiteY4163" fmla="*/ 208627 h 3152303"/>
                <a:gd name="connsiteX4164" fmla="*/ 26439 w 2765396"/>
                <a:gd name="connsiteY4164" fmla="*/ 209942 h 3152303"/>
                <a:gd name="connsiteX4165" fmla="*/ 24501 w 2765396"/>
                <a:gd name="connsiteY4165" fmla="*/ 212916 h 3152303"/>
                <a:gd name="connsiteX4166" fmla="*/ 23393 w 2765396"/>
                <a:gd name="connsiteY4166" fmla="*/ 214230 h 3152303"/>
                <a:gd name="connsiteX4167" fmla="*/ 21801 w 2765396"/>
                <a:gd name="connsiteY4167" fmla="*/ 215545 h 3152303"/>
                <a:gd name="connsiteX4168" fmla="*/ 20486 w 2765396"/>
                <a:gd name="connsiteY4168" fmla="*/ 216167 h 3152303"/>
                <a:gd name="connsiteX4169" fmla="*/ 17303 w 2765396"/>
                <a:gd name="connsiteY4169" fmla="*/ 217136 h 3152303"/>
                <a:gd name="connsiteX4170" fmla="*/ 14950 w 2765396"/>
                <a:gd name="connsiteY4170" fmla="*/ 218104 h 3152303"/>
                <a:gd name="connsiteX4171" fmla="*/ 13704 w 2765396"/>
                <a:gd name="connsiteY4171" fmla="*/ 218796 h 3152303"/>
                <a:gd name="connsiteX4172" fmla="*/ 10589 w 2765396"/>
                <a:gd name="connsiteY4172" fmla="*/ 221701 h 3152303"/>
                <a:gd name="connsiteX4173" fmla="*/ 8928 w 2765396"/>
                <a:gd name="connsiteY4173" fmla="*/ 222877 h 3152303"/>
                <a:gd name="connsiteX4174" fmla="*/ 3253 w 2765396"/>
                <a:gd name="connsiteY4174" fmla="*/ 225644 h 3152303"/>
                <a:gd name="connsiteX4175" fmla="*/ 3253 w 2765396"/>
                <a:gd name="connsiteY4175" fmla="*/ 224883 h 3152303"/>
                <a:gd name="connsiteX4176" fmla="*/ 2907 w 2765396"/>
                <a:gd name="connsiteY4176" fmla="*/ 223361 h 3152303"/>
                <a:gd name="connsiteX4177" fmla="*/ 2907 w 2765396"/>
                <a:gd name="connsiteY4177" fmla="*/ 222600 h 3152303"/>
                <a:gd name="connsiteX4178" fmla="*/ 0 w 2765396"/>
                <a:gd name="connsiteY4178" fmla="*/ 227373 h 3152303"/>
                <a:gd name="connsiteX4179" fmla="*/ 3599 w 2765396"/>
                <a:gd name="connsiteY4179" fmla="*/ 231731 h 3152303"/>
                <a:gd name="connsiteX4180" fmla="*/ 9966 w 2765396"/>
                <a:gd name="connsiteY4180" fmla="*/ 235190 h 3152303"/>
                <a:gd name="connsiteX4181" fmla="*/ 15365 w 2765396"/>
                <a:gd name="connsiteY4181" fmla="*/ 237334 h 3152303"/>
                <a:gd name="connsiteX4182" fmla="*/ 22563 w 2765396"/>
                <a:gd name="connsiteY4182" fmla="*/ 239063 h 3152303"/>
                <a:gd name="connsiteX4183" fmla="*/ 35574 w 2765396"/>
                <a:gd name="connsiteY4183" fmla="*/ 240931 h 3152303"/>
                <a:gd name="connsiteX4184" fmla="*/ 38412 w 2765396"/>
                <a:gd name="connsiteY4184" fmla="*/ 241900 h 3152303"/>
                <a:gd name="connsiteX4185" fmla="*/ 40488 w 2765396"/>
                <a:gd name="connsiteY4185" fmla="*/ 243906 h 3152303"/>
                <a:gd name="connsiteX4186" fmla="*/ 39243 w 2765396"/>
                <a:gd name="connsiteY4186" fmla="*/ 243560 h 3152303"/>
                <a:gd name="connsiteX4187" fmla="*/ 37928 w 2765396"/>
                <a:gd name="connsiteY4187" fmla="*/ 243421 h 3152303"/>
                <a:gd name="connsiteX4188" fmla="*/ 36613 w 2765396"/>
                <a:gd name="connsiteY4188" fmla="*/ 243560 h 3152303"/>
                <a:gd name="connsiteX4189" fmla="*/ 35367 w 2765396"/>
                <a:gd name="connsiteY4189" fmla="*/ 243906 h 3152303"/>
                <a:gd name="connsiteX4190" fmla="*/ 33983 w 2765396"/>
                <a:gd name="connsiteY4190" fmla="*/ 244874 h 3152303"/>
                <a:gd name="connsiteX4191" fmla="*/ 33498 w 2765396"/>
                <a:gd name="connsiteY4191" fmla="*/ 245912 h 3152303"/>
                <a:gd name="connsiteX4192" fmla="*/ 33083 w 2765396"/>
                <a:gd name="connsiteY4192" fmla="*/ 247018 h 3152303"/>
                <a:gd name="connsiteX4193" fmla="*/ 32045 w 2765396"/>
                <a:gd name="connsiteY4193" fmla="*/ 248125 h 3152303"/>
                <a:gd name="connsiteX4194" fmla="*/ 30107 w 2765396"/>
                <a:gd name="connsiteY4194" fmla="*/ 248886 h 3152303"/>
                <a:gd name="connsiteX4195" fmla="*/ 27823 w 2765396"/>
                <a:gd name="connsiteY4195" fmla="*/ 249094 h 3152303"/>
                <a:gd name="connsiteX4196" fmla="*/ 25539 w 2765396"/>
                <a:gd name="connsiteY4196" fmla="*/ 248817 h 3152303"/>
                <a:gd name="connsiteX4197" fmla="*/ 23601 w 2765396"/>
                <a:gd name="connsiteY4197" fmla="*/ 248264 h 3152303"/>
                <a:gd name="connsiteX4198" fmla="*/ 25816 w 2765396"/>
                <a:gd name="connsiteY4198" fmla="*/ 250616 h 3152303"/>
                <a:gd name="connsiteX4199" fmla="*/ 30799 w 2765396"/>
                <a:gd name="connsiteY4199" fmla="*/ 254974 h 3152303"/>
                <a:gd name="connsiteX4200" fmla="*/ 32875 w 2765396"/>
                <a:gd name="connsiteY4200" fmla="*/ 257187 h 3152303"/>
                <a:gd name="connsiteX4201" fmla="*/ 33983 w 2765396"/>
                <a:gd name="connsiteY4201" fmla="*/ 259539 h 3152303"/>
                <a:gd name="connsiteX4202" fmla="*/ 33706 w 2765396"/>
                <a:gd name="connsiteY4202" fmla="*/ 261545 h 3152303"/>
                <a:gd name="connsiteX4203" fmla="*/ 33152 w 2765396"/>
                <a:gd name="connsiteY4203" fmla="*/ 263689 h 3152303"/>
                <a:gd name="connsiteX4204" fmla="*/ 33429 w 2765396"/>
                <a:gd name="connsiteY4204" fmla="*/ 266318 h 3152303"/>
                <a:gd name="connsiteX4205" fmla="*/ 37582 w 2765396"/>
                <a:gd name="connsiteY4205" fmla="*/ 270676 h 3152303"/>
                <a:gd name="connsiteX4206" fmla="*/ 44849 w 2765396"/>
                <a:gd name="connsiteY4206" fmla="*/ 273097 h 3152303"/>
                <a:gd name="connsiteX4207" fmla="*/ 59175 w 2765396"/>
                <a:gd name="connsiteY4207" fmla="*/ 275449 h 3152303"/>
                <a:gd name="connsiteX4208" fmla="*/ 64089 w 2765396"/>
                <a:gd name="connsiteY4208" fmla="*/ 275726 h 3152303"/>
                <a:gd name="connsiteX4209" fmla="*/ 68450 w 2765396"/>
                <a:gd name="connsiteY4209" fmla="*/ 274619 h 3152303"/>
                <a:gd name="connsiteX4210" fmla="*/ 72810 w 2765396"/>
                <a:gd name="connsiteY4210" fmla="*/ 272958 h 3152303"/>
                <a:gd name="connsiteX4211" fmla="*/ 77724 w 2765396"/>
                <a:gd name="connsiteY4211" fmla="*/ 271506 h 3152303"/>
                <a:gd name="connsiteX4212" fmla="*/ 84437 w 2765396"/>
                <a:gd name="connsiteY4212" fmla="*/ 270883 h 3152303"/>
                <a:gd name="connsiteX4213" fmla="*/ 90805 w 2765396"/>
                <a:gd name="connsiteY4213" fmla="*/ 271644 h 3152303"/>
                <a:gd name="connsiteX4214" fmla="*/ 96757 w 2765396"/>
                <a:gd name="connsiteY4214" fmla="*/ 273858 h 3152303"/>
                <a:gd name="connsiteX4215" fmla="*/ 102294 w 2765396"/>
                <a:gd name="connsiteY4215" fmla="*/ 277593 h 3152303"/>
                <a:gd name="connsiteX4216" fmla="*/ 103332 w 2765396"/>
                <a:gd name="connsiteY4216" fmla="*/ 275795 h 3152303"/>
                <a:gd name="connsiteX4217" fmla="*/ 104232 w 2765396"/>
                <a:gd name="connsiteY4217" fmla="*/ 273858 h 3152303"/>
                <a:gd name="connsiteX4218" fmla="*/ 101256 w 2765396"/>
                <a:gd name="connsiteY4218" fmla="*/ 272889 h 3152303"/>
                <a:gd name="connsiteX4219" fmla="*/ 99664 w 2765396"/>
                <a:gd name="connsiteY4219" fmla="*/ 271160 h 3152303"/>
                <a:gd name="connsiteX4220" fmla="*/ 100079 w 2765396"/>
                <a:gd name="connsiteY4220" fmla="*/ 269846 h 3152303"/>
                <a:gd name="connsiteX4221" fmla="*/ 103055 w 2765396"/>
                <a:gd name="connsiteY4221" fmla="*/ 270192 h 3152303"/>
                <a:gd name="connsiteX4222" fmla="*/ 105547 w 2765396"/>
                <a:gd name="connsiteY4222" fmla="*/ 272198 h 3152303"/>
                <a:gd name="connsiteX4223" fmla="*/ 109284 w 2765396"/>
                <a:gd name="connsiteY4223" fmla="*/ 278146 h 3152303"/>
                <a:gd name="connsiteX4224" fmla="*/ 110738 w 2765396"/>
                <a:gd name="connsiteY4224" fmla="*/ 279322 h 3152303"/>
                <a:gd name="connsiteX4225" fmla="*/ 112606 w 2765396"/>
                <a:gd name="connsiteY4225" fmla="*/ 277939 h 3152303"/>
                <a:gd name="connsiteX4226" fmla="*/ 119597 w 2765396"/>
                <a:gd name="connsiteY4226" fmla="*/ 269777 h 3152303"/>
                <a:gd name="connsiteX4227" fmla="*/ 121742 w 2765396"/>
                <a:gd name="connsiteY4227" fmla="*/ 268255 h 3152303"/>
                <a:gd name="connsiteX4228" fmla="*/ 124026 w 2765396"/>
                <a:gd name="connsiteY4228" fmla="*/ 266940 h 3152303"/>
                <a:gd name="connsiteX4229" fmla="*/ 129148 w 2765396"/>
                <a:gd name="connsiteY4229" fmla="*/ 263551 h 3152303"/>
                <a:gd name="connsiteX4230" fmla="*/ 130394 w 2765396"/>
                <a:gd name="connsiteY4230" fmla="*/ 262859 h 3152303"/>
                <a:gd name="connsiteX4231" fmla="*/ 131570 w 2765396"/>
                <a:gd name="connsiteY4231" fmla="*/ 262721 h 3152303"/>
                <a:gd name="connsiteX4232" fmla="*/ 133993 w 2765396"/>
                <a:gd name="connsiteY4232" fmla="*/ 263067 h 3152303"/>
                <a:gd name="connsiteX4233" fmla="*/ 135377 w 2765396"/>
                <a:gd name="connsiteY4233" fmla="*/ 263067 h 3152303"/>
                <a:gd name="connsiteX4234" fmla="*/ 137176 w 2765396"/>
                <a:gd name="connsiteY4234" fmla="*/ 262375 h 3152303"/>
                <a:gd name="connsiteX4235" fmla="*/ 138491 w 2765396"/>
                <a:gd name="connsiteY4235" fmla="*/ 261337 h 3152303"/>
                <a:gd name="connsiteX4236" fmla="*/ 139737 w 2765396"/>
                <a:gd name="connsiteY4236" fmla="*/ 260162 h 3152303"/>
                <a:gd name="connsiteX4237" fmla="*/ 141398 w 2765396"/>
                <a:gd name="connsiteY4237" fmla="*/ 259124 h 3152303"/>
                <a:gd name="connsiteX4238" fmla="*/ 143751 w 2765396"/>
                <a:gd name="connsiteY4238" fmla="*/ 258501 h 3152303"/>
                <a:gd name="connsiteX4239" fmla="*/ 145828 w 2765396"/>
                <a:gd name="connsiteY4239" fmla="*/ 258916 h 3152303"/>
                <a:gd name="connsiteX4240" fmla="*/ 147627 w 2765396"/>
                <a:gd name="connsiteY4240" fmla="*/ 260438 h 3152303"/>
                <a:gd name="connsiteX4241" fmla="*/ 149150 w 2765396"/>
                <a:gd name="connsiteY4241" fmla="*/ 262998 h 3152303"/>
                <a:gd name="connsiteX4242" fmla="*/ 149773 w 2765396"/>
                <a:gd name="connsiteY4242" fmla="*/ 269569 h 3152303"/>
                <a:gd name="connsiteX4243" fmla="*/ 145343 w 2765396"/>
                <a:gd name="connsiteY4243" fmla="*/ 272405 h 3152303"/>
                <a:gd name="connsiteX4244" fmla="*/ 139668 w 2765396"/>
                <a:gd name="connsiteY4244" fmla="*/ 274065 h 3152303"/>
                <a:gd name="connsiteX4245" fmla="*/ 136623 w 2765396"/>
                <a:gd name="connsiteY4245" fmla="*/ 277178 h 3152303"/>
                <a:gd name="connsiteX4246" fmla="*/ 139806 w 2765396"/>
                <a:gd name="connsiteY4246" fmla="*/ 277455 h 3152303"/>
                <a:gd name="connsiteX4247" fmla="*/ 142852 w 2765396"/>
                <a:gd name="connsiteY4247" fmla="*/ 279184 h 3152303"/>
                <a:gd name="connsiteX4248" fmla="*/ 145412 w 2765396"/>
                <a:gd name="connsiteY4248" fmla="*/ 281813 h 3152303"/>
                <a:gd name="connsiteX4249" fmla="*/ 147143 w 2765396"/>
                <a:gd name="connsiteY4249" fmla="*/ 284580 h 3152303"/>
                <a:gd name="connsiteX4250" fmla="*/ 148319 w 2765396"/>
                <a:gd name="connsiteY4250" fmla="*/ 287554 h 3152303"/>
                <a:gd name="connsiteX4251" fmla="*/ 150742 w 2765396"/>
                <a:gd name="connsiteY4251" fmla="*/ 296063 h 3152303"/>
                <a:gd name="connsiteX4252" fmla="*/ 151226 w 2765396"/>
                <a:gd name="connsiteY4252" fmla="*/ 299314 h 3152303"/>
                <a:gd name="connsiteX4253" fmla="*/ 149081 w 2765396"/>
                <a:gd name="connsiteY4253" fmla="*/ 305608 h 3152303"/>
                <a:gd name="connsiteX4254" fmla="*/ 143821 w 2765396"/>
                <a:gd name="connsiteY4254" fmla="*/ 309690 h 3152303"/>
                <a:gd name="connsiteX4255" fmla="*/ 137107 w 2765396"/>
                <a:gd name="connsiteY4255" fmla="*/ 311903 h 3152303"/>
                <a:gd name="connsiteX4256" fmla="*/ 130601 w 2765396"/>
                <a:gd name="connsiteY4256" fmla="*/ 312664 h 3152303"/>
                <a:gd name="connsiteX4257" fmla="*/ 127694 w 2765396"/>
                <a:gd name="connsiteY4257" fmla="*/ 312664 h 3152303"/>
                <a:gd name="connsiteX4258" fmla="*/ 126379 w 2765396"/>
                <a:gd name="connsiteY4258" fmla="*/ 312526 h 3152303"/>
                <a:gd name="connsiteX4259" fmla="*/ 124926 w 2765396"/>
                <a:gd name="connsiteY4259" fmla="*/ 312180 h 3152303"/>
                <a:gd name="connsiteX4260" fmla="*/ 123819 w 2765396"/>
                <a:gd name="connsiteY4260" fmla="*/ 311350 h 3152303"/>
                <a:gd name="connsiteX4261" fmla="*/ 123126 w 2765396"/>
                <a:gd name="connsiteY4261" fmla="*/ 310312 h 3152303"/>
                <a:gd name="connsiteX4262" fmla="*/ 122158 w 2765396"/>
                <a:gd name="connsiteY4262" fmla="*/ 309690 h 3152303"/>
                <a:gd name="connsiteX4263" fmla="*/ 120220 w 2765396"/>
                <a:gd name="connsiteY4263" fmla="*/ 310105 h 3152303"/>
                <a:gd name="connsiteX4264" fmla="*/ 118074 w 2765396"/>
                <a:gd name="connsiteY4264" fmla="*/ 311834 h 3152303"/>
                <a:gd name="connsiteX4265" fmla="*/ 113368 w 2765396"/>
                <a:gd name="connsiteY4265" fmla="*/ 317783 h 3152303"/>
                <a:gd name="connsiteX4266" fmla="*/ 111222 w 2765396"/>
                <a:gd name="connsiteY4266" fmla="*/ 320135 h 3152303"/>
                <a:gd name="connsiteX4267" fmla="*/ 106170 w 2765396"/>
                <a:gd name="connsiteY4267" fmla="*/ 324216 h 3152303"/>
                <a:gd name="connsiteX4268" fmla="*/ 103263 w 2765396"/>
                <a:gd name="connsiteY4268" fmla="*/ 325738 h 3152303"/>
                <a:gd name="connsiteX4269" fmla="*/ 100079 w 2765396"/>
                <a:gd name="connsiteY4269" fmla="*/ 326291 h 3152303"/>
                <a:gd name="connsiteX4270" fmla="*/ 97172 w 2765396"/>
                <a:gd name="connsiteY4270" fmla="*/ 325945 h 3152303"/>
                <a:gd name="connsiteX4271" fmla="*/ 95027 w 2765396"/>
                <a:gd name="connsiteY4271" fmla="*/ 325461 h 3152303"/>
                <a:gd name="connsiteX4272" fmla="*/ 92881 w 2765396"/>
                <a:gd name="connsiteY4272" fmla="*/ 325669 h 3152303"/>
                <a:gd name="connsiteX4273" fmla="*/ 89974 w 2765396"/>
                <a:gd name="connsiteY4273" fmla="*/ 327398 h 3152303"/>
                <a:gd name="connsiteX4274" fmla="*/ 91359 w 2765396"/>
                <a:gd name="connsiteY4274" fmla="*/ 325876 h 3152303"/>
                <a:gd name="connsiteX4275" fmla="*/ 92120 w 2765396"/>
                <a:gd name="connsiteY4275" fmla="*/ 324770 h 3152303"/>
                <a:gd name="connsiteX4276" fmla="*/ 92397 w 2765396"/>
                <a:gd name="connsiteY4276" fmla="*/ 324078 h 3152303"/>
                <a:gd name="connsiteX4277" fmla="*/ 91151 w 2765396"/>
                <a:gd name="connsiteY4277" fmla="*/ 322418 h 3152303"/>
                <a:gd name="connsiteX4278" fmla="*/ 89144 w 2765396"/>
                <a:gd name="connsiteY4278" fmla="*/ 321034 h 3152303"/>
                <a:gd name="connsiteX4279" fmla="*/ 86929 w 2765396"/>
                <a:gd name="connsiteY4279" fmla="*/ 320066 h 3152303"/>
                <a:gd name="connsiteX4280" fmla="*/ 84784 w 2765396"/>
                <a:gd name="connsiteY4280" fmla="*/ 319512 h 3152303"/>
                <a:gd name="connsiteX4281" fmla="*/ 82500 w 2765396"/>
                <a:gd name="connsiteY4281" fmla="*/ 319305 h 3152303"/>
                <a:gd name="connsiteX4282" fmla="*/ 79870 w 2765396"/>
                <a:gd name="connsiteY4282" fmla="*/ 319443 h 3152303"/>
                <a:gd name="connsiteX4283" fmla="*/ 77378 w 2765396"/>
                <a:gd name="connsiteY4283" fmla="*/ 320066 h 3152303"/>
                <a:gd name="connsiteX4284" fmla="*/ 75440 w 2765396"/>
                <a:gd name="connsiteY4284" fmla="*/ 321242 h 3152303"/>
                <a:gd name="connsiteX4285" fmla="*/ 74194 w 2765396"/>
                <a:gd name="connsiteY4285" fmla="*/ 323109 h 3152303"/>
                <a:gd name="connsiteX4286" fmla="*/ 74609 w 2765396"/>
                <a:gd name="connsiteY4286" fmla="*/ 324216 h 3152303"/>
                <a:gd name="connsiteX4287" fmla="*/ 75717 w 2765396"/>
                <a:gd name="connsiteY4287" fmla="*/ 325254 h 3152303"/>
                <a:gd name="connsiteX4288" fmla="*/ 76547 w 2765396"/>
                <a:gd name="connsiteY4288" fmla="*/ 326914 h 3152303"/>
                <a:gd name="connsiteX4289" fmla="*/ 71287 w 2765396"/>
                <a:gd name="connsiteY4289" fmla="*/ 327329 h 3152303"/>
                <a:gd name="connsiteX4290" fmla="*/ 68242 w 2765396"/>
                <a:gd name="connsiteY4290" fmla="*/ 330373 h 3152303"/>
                <a:gd name="connsiteX4291" fmla="*/ 67204 w 2765396"/>
                <a:gd name="connsiteY4291" fmla="*/ 335007 h 3152303"/>
                <a:gd name="connsiteX4292" fmla="*/ 68034 w 2765396"/>
                <a:gd name="connsiteY4292" fmla="*/ 340195 h 3152303"/>
                <a:gd name="connsiteX4293" fmla="*/ 69003 w 2765396"/>
                <a:gd name="connsiteY4293" fmla="*/ 339365 h 3152303"/>
                <a:gd name="connsiteX4294" fmla="*/ 70042 w 2765396"/>
                <a:gd name="connsiteY4294" fmla="*/ 338673 h 3152303"/>
                <a:gd name="connsiteX4295" fmla="*/ 71149 w 2765396"/>
                <a:gd name="connsiteY4295" fmla="*/ 338051 h 3152303"/>
                <a:gd name="connsiteX4296" fmla="*/ 72326 w 2765396"/>
                <a:gd name="connsiteY4296" fmla="*/ 337497 h 3152303"/>
                <a:gd name="connsiteX4297" fmla="*/ 71633 w 2765396"/>
                <a:gd name="connsiteY4297" fmla="*/ 339157 h 3152303"/>
                <a:gd name="connsiteX4298" fmla="*/ 70388 w 2765396"/>
                <a:gd name="connsiteY4298" fmla="*/ 340403 h 3152303"/>
                <a:gd name="connsiteX4299" fmla="*/ 68865 w 2765396"/>
                <a:gd name="connsiteY4299" fmla="*/ 341233 h 3152303"/>
                <a:gd name="connsiteX4300" fmla="*/ 67065 w 2765396"/>
                <a:gd name="connsiteY4300" fmla="*/ 341579 h 3152303"/>
                <a:gd name="connsiteX4301" fmla="*/ 67550 w 2765396"/>
                <a:gd name="connsiteY4301" fmla="*/ 342340 h 3152303"/>
                <a:gd name="connsiteX4302" fmla="*/ 67896 w 2765396"/>
                <a:gd name="connsiteY4302" fmla="*/ 343031 h 3152303"/>
                <a:gd name="connsiteX4303" fmla="*/ 68242 w 2765396"/>
                <a:gd name="connsiteY4303" fmla="*/ 343654 h 3152303"/>
                <a:gd name="connsiteX4304" fmla="*/ 68865 w 2765396"/>
                <a:gd name="connsiteY4304" fmla="*/ 344276 h 3152303"/>
                <a:gd name="connsiteX4305" fmla="*/ 68450 w 2765396"/>
                <a:gd name="connsiteY4305" fmla="*/ 344761 h 3152303"/>
                <a:gd name="connsiteX4306" fmla="*/ 61252 w 2765396"/>
                <a:gd name="connsiteY4306" fmla="*/ 344899 h 3152303"/>
                <a:gd name="connsiteX4307" fmla="*/ 53708 w 2765396"/>
                <a:gd name="connsiteY4307" fmla="*/ 350156 h 3152303"/>
                <a:gd name="connsiteX4308" fmla="*/ 49209 w 2765396"/>
                <a:gd name="connsiteY4308" fmla="*/ 357488 h 3152303"/>
                <a:gd name="connsiteX4309" fmla="*/ 51147 w 2765396"/>
                <a:gd name="connsiteY4309" fmla="*/ 363645 h 3152303"/>
                <a:gd name="connsiteX4310" fmla="*/ 43603 w 2765396"/>
                <a:gd name="connsiteY4310" fmla="*/ 364959 h 3152303"/>
                <a:gd name="connsiteX4311" fmla="*/ 41457 w 2765396"/>
                <a:gd name="connsiteY4311" fmla="*/ 365997 h 3152303"/>
                <a:gd name="connsiteX4312" fmla="*/ 42565 w 2765396"/>
                <a:gd name="connsiteY4312" fmla="*/ 367449 h 3152303"/>
                <a:gd name="connsiteX4313" fmla="*/ 43880 w 2765396"/>
                <a:gd name="connsiteY4313" fmla="*/ 368418 h 3152303"/>
                <a:gd name="connsiteX4314" fmla="*/ 47133 w 2765396"/>
                <a:gd name="connsiteY4314" fmla="*/ 369801 h 3152303"/>
                <a:gd name="connsiteX4315" fmla="*/ 44641 w 2765396"/>
                <a:gd name="connsiteY4315" fmla="*/ 370632 h 3152303"/>
                <a:gd name="connsiteX4316" fmla="*/ 42219 w 2765396"/>
                <a:gd name="connsiteY4316" fmla="*/ 370977 h 3152303"/>
                <a:gd name="connsiteX4317" fmla="*/ 40350 w 2765396"/>
                <a:gd name="connsiteY4317" fmla="*/ 371600 h 3152303"/>
                <a:gd name="connsiteX4318" fmla="*/ 39796 w 2765396"/>
                <a:gd name="connsiteY4318" fmla="*/ 373537 h 3152303"/>
                <a:gd name="connsiteX4319" fmla="*/ 40212 w 2765396"/>
                <a:gd name="connsiteY4319" fmla="*/ 375405 h 3152303"/>
                <a:gd name="connsiteX4320" fmla="*/ 41042 w 2765396"/>
                <a:gd name="connsiteY4320" fmla="*/ 375681 h 3152303"/>
                <a:gd name="connsiteX4321" fmla="*/ 42080 w 2765396"/>
                <a:gd name="connsiteY4321" fmla="*/ 375335 h 3152303"/>
                <a:gd name="connsiteX4322" fmla="*/ 43811 w 2765396"/>
                <a:gd name="connsiteY4322" fmla="*/ 375335 h 3152303"/>
                <a:gd name="connsiteX4323" fmla="*/ 44641 w 2765396"/>
                <a:gd name="connsiteY4323" fmla="*/ 375197 h 3152303"/>
                <a:gd name="connsiteX4324" fmla="*/ 45610 w 2765396"/>
                <a:gd name="connsiteY4324" fmla="*/ 375197 h 3152303"/>
                <a:gd name="connsiteX4325" fmla="*/ 46371 w 2765396"/>
                <a:gd name="connsiteY4325" fmla="*/ 375405 h 3152303"/>
                <a:gd name="connsiteX4326" fmla="*/ 47133 w 2765396"/>
                <a:gd name="connsiteY4326" fmla="*/ 376373 h 3152303"/>
                <a:gd name="connsiteX4327" fmla="*/ 46925 w 2765396"/>
                <a:gd name="connsiteY4327" fmla="*/ 377065 h 3152303"/>
                <a:gd name="connsiteX4328" fmla="*/ 46371 w 2765396"/>
                <a:gd name="connsiteY4328" fmla="*/ 377687 h 3152303"/>
                <a:gd name="connsiteX4329" fmla="*/ 46164 w 2765396"/>
                <a:gd name="connsiteY4329" fmla="*/ 378379 h 3152303"/>
                <a:gd name="connsiteX4330" fmla="*/ 46164 w 2765396"/>
                <a:gd name="connsiteY4330" fmla="*/ 379071 h 3152303"/>
                <a:gd name="connsiteX4331" fmla="*/ 45679 w 2765396"/>
                <a:gd name="connsiteY4331" fmla="*/ 379693 h 3152303"/>
                <a:gd name="connsiteX4332" fmla="*/ 45402 w 2765396"/>
                <a:gd name="connsiteY4332" fmla="*/ 380454 h 3152303"/>
                <a:gd name="connsiteX4333" fmla="*/ 45679 w 2765396"/>
                <a:gd name="connsiteY4333" fmla="*/ 381561 h 3152303"/>
                <a:gd name="connsiteX4334" fmla="*/ 46441 w 2765396"/>
                <a:gd name="connsiteY4334" fmla="*/ 382253 h 3152303"/>
                <a:gd name="connsiteX4335" fmla="*/ 48586 w 2765396"/>
                <a:gd name="connsiteY4335" fmla="*/ 382806 h 3152303"/>
                <a:gd name="connsiteX4336" fmla="*/ 49417 w 2765396"/>
                <a:gd name="connsiteY4336" fmla="*/ 383359 h 3152303"/>
                <a:gd name="connsiteX4337" fmla="*/ 50040 w 2765396"/>
                <a:gd name="connsiteY4337" fmla="*/ 384881 h 3152303"/>
                <a:gd name="connsiteX4338" fmla="*/ 50386 w 2765396"/>
                <a:gd name="connsiteY4338" fmla="*/ 386818 h 3152303"/>
                <a:gd name="connsiteX4339" fmla="*/ 50939 w 2765396"/>
                <a:gd name="connsiteY4339" fmla="*/ 388686 h 3152303"/>
                <a:gd name="connsiteX4340" fmla="*/ 52047 w 2765396"/>
                <a:gd name="connsiteY4340" fmla="*/ 390000 h 3152303"/>
                <a:gd name="connsiteX4341" fmla="*/ 54677 w 2765396"/>
                <a:gd name="connsiteY4341" fmla="*/ 390346 h 3152303"/>
                <a:gd name="connsiteX4342" fmla="*/ 55646 w 2765396"/>
                <a:gd name="connsiteY4342" fmla="*/ 388132 h 3152303"/>
                <a:gd name="connsiteX4343" fmla="*/ 56476 w 2765396"/>
                <a:gd name="connsiteY4343" fmla="*/ 385504 h 3152303"/>
                <a:gd name="connsiteX4344" fmla="*/ 58760 w 2765396"/>
                <a:gd name="connsiteY4344" fmla="*/ 384397 h 3152303"/>
                <a:gd name="connsiteX4345" fmla="*/ 58137 w 2765396"/>
                <a:gd name="connsiteY4345" fmla="*/ 384881 h 3152303"/>
                <a:gd name="connsiteX4346" fmla="*/ 57168 w 2765396"/>
                <a:gd name="connsiteY4346" fmla="*/ 386196 h 3152303"/>
                <a:gd name="connsiteX4347" fmla="*/ 56684 w 2765396"/>
                <a:gd name="connsiteY4347" fmla="*/ 386749 h 3152303"/>
                <a:gd name="connsiteX4348" fmla="*/ 57860 w 2765396"/>
                <a:gd name="connsiteY4348" fmla="*/ 387717 h 3152303"/>
                <a:gd name="connsiteX4349" fmla="*/ 59037 w 2765396"/>
                <a:gd name="connsiteY4349" fmla="*/ 388063 h 3152303"/>
                <a:gd name="connsiteX4350" fmla="*/ 60144 w 2765396"/>
                <a:gd name="connsiteY4350" fmla="*/ 387786 h 3152303"/>
                <a:gd name="connsiteX4351" fmla="*/ 61252 w 2765396"/>
                <a:gd name="connsiteY4351" fmla="*/ 386956 h 3152303"/>
                <a:gd name="connsiteX4352" fmla="*/ 61252 w 2765396"/>
                <a:gd name="connsiteY4352" fmla="*/ 389101 h 3152303"/>
                <a:gd name="connsiteX4353" fmla="*/ 62567 w 2765396"/>
                <a:gd name="connsiteY4353" fmla="*/ 389931 h 3152303"/>
                <a:gd name="connsiteX4354" fmla="*/ 64505 w 2765396"/>
                <a:gd name="connsiteY4354" fmla="*/ 389931 h 3152303"/>
                <a:gd name="connsiteX4355" fmla="*/ 66581 w 2765396"/>
                <a:gd name="connsiteY4355" fmla="*/ 389654 h 3152303"/>
                <a:gd name="connsiteX4356" fmla="*/ 65335 w 2765396"/>
                <a:gd name="connsiteY4356" fmla="*/ 391038 h 3152303"/>
                <a:gd name="connsiteX4357" fmla="*/ 60214 w 2765396"/>
                <a:gd name="connsiteY4357" fmla="*/ 394635 h 3152303"/>
                <a:gd name="connsiteX4358" fmla="*/ 62013 w 2765396"/>
                <a:gd name="connsiteY4358" fmla="*/ 395880 h 3152303"/>
                <a:gd name="connsiteX4359" fmla="*/ 64020 w 2765396"/>
                <a:gd name="connsiteY4359" fmla="*/ 396087 h 3152303"/>
                <a:gd name="connsiteX4360" fmla="*/ 66097 w 2765396"/>
                <a:gd name="connsiteY4360" fmla="*/ 395880 h 3152303"/>
                <a:gd name="connsiteX4361" fmla="*/ 68311 w 2765396"/>
                <a:gd name="connsiteY4361" fmla="*/ 395880 h 3152303"/>
                <a:gd name="connsiteX4362" fmla="*/ 70249 w 2765396"/>
                <a:gd name="connsiteY4362" fmla="*/ 396157 h 3152303"/>
                <a:gd name="connsiteX4363" fmla="*/ 73987 w 2765396"/>
                <a:gd name="connsiteY4363" fmla="*/ 397402 h 3152303"/>
                <a:gd name="connsiteX4364" fmla="*/ 75925 w 2765396"/>
                <a:gd name="connsiteY4364" fmla="*/ 397886 h 3152303"/>
                <a:gd name="connsiteX4365" fmla="*/ 78208 w 2765396"/>
                <a:gd name="connsiteY4365" fmla="*/ 398162 h 3152303"/>
                <a:gd name="connsiteX4366" fmla="*/ 80700 w 2765396"/>
                <a:gd name="connsiteY4366" fmla="*/ 398301 h 3152303"/>
                <a:gd name="connsiteX4367" fmla="*/ 83192 w 2765396"/>
                <a:gd name="connsiteY4367" fmla="*/ 398162 h 3152303"/>
                <a:gd name="connsiteX4368" fmla="*/ 85337 w 2765396"/>
                <a:gd name="connsiteY4368" fmla="*/ 397678 h 3152303"/>
                <a:gd name="connsiteX4369" fmla="*/ 87621 w 2765396"/>
                <a:gd name="connsiteY4369" fmla="*/ 396433 h 3152303"/>
                <a:gd name="connsiteX4370" fmla="*/ 89351 w 2765396"/>
                <a:gd name="connsiteY4370" fmla="*/ 395257 h 3152303"/>
                <a:gd name="connsiteX4371" fmla="*/ 91082 w 2765396"/>
                <a:gd name="connsiteY4371" fmla="*/ 395050 h 3152303"/>
                <a:gd name="connsiteX4372" fmla="*/ 93296 w 2765396"/>
                <a:gd name="connsiteY4372" fmla="*/ 396710 h 3152303"/>
                <a:gd name="connsiteX4373" fmla="*/ 91635 w 2765396"/>
                <a:gd name="connsiteY4373" fmla="*/ 397332 h 3152303"/>
                <a:gd name="connsiteX4374" fmla="*/ 88313 w 2765396"/>
                <a:gd name="connsiteY4374" fmla="*/ 397747 h 3152303"/>
                <a:gd name="connsiteX4375" fmla="*/ 86652 w 2765396"/>
                <a:gd name="connsiteY4375" fmla="*/ 398370 h 3152303"/>
                <a:gd name="connsiteX4376" fmla="*/ 91774 w 2765396"/>
                <a:gd name="connsiteY4376" fmla="*/ 399062 h 3152303"/>
                <a:gd name="connsiteX4377" fmla="*/ 94612 w 2765396"/>
                <a:gd name="connsiteY4377" fmla="*/ 399892 h 3152303"/>
                <a:gd name="connsiteX4378" fmla="*/ 96273 w 2765396"/>
                <a:gd name="connsiteY4378" fmla="*/ 401275 h 3152303"/>
                <a:gd name="connsiteX4379" fmla="*/ 95927 w 2765396"/>
                <a:gd name="connsiteY4379" fmla="*/ 403489 h 3152303"/>
                <a:gd name="connsiteX4380" fmla="*/ 93919 w 2765396"/>
                <a:gd name="connsiteY4380" fmla="*/ 405149 h 3152303"/>
                <a:gd name="connsiteX4381" fmla="*/ 91359 w 2765396"/>
                <a:gd name="connsiteY4381" fmla="*/ 406048 h 3152303"/>
                <a:gd name="connsiteX4382" fmla="*/ 89351 w 2765396"/>
                <a:gd name="connsiteY4382" fmla="*/ 405910 h 3152303"/>
                <a:gd name="connsiteX4383" fmla="*/ 88175 w 2765396"/>
                <a:gd name="connsiteY4383" fmla="*/ 404665 h 3152303"/>
                <a:gd name="connsiteX4384" fmla="*/ 87414 w 2765396"/>
                <a:gd name="connsiteY4384" fmla="*/ 403212 h 3152303"/>
                <a:gd name="connsiteX4385" fmla="*/ 86445 w 2765396"/>
                <a:gd name="connsiteY4385" fmla="*/ 401898 h 3152303"/>
                <a:gd name="connsiteX4386" fmla="*/ 84714 w 2765396"/>
                <a:gd name="connsiteY4386" fmla="*/ 401345 h 3152303"/>
                <a:gd name="connsiteX4387" fmla="*/ 83122 w 2765396"/>
                <a:gd name="connsiteY4387" fmla="*/ 402105 h 3152303"/>
                <a:gd name="connsiteX4388" fmla="*/ 78831 w 2765396"/>
                <a:gd name="connsiteY4388" fmla="*/ 405910 h 3152303"/>
                <a:gd name="connsiteX4389" fmla="*/ 76963 w 2765396"/>
                <a:gd name="connsiteY4389" fmla="*/ 407155 h 3152303"/>
                <a:gd name="connsiteX4390" fmla="*/ 78208 w 2765396"/>
                <a:gd name="connsiteY4390" fmla="*/ 403420 h 3152303"/>
                <a:gd name="connsiteX4391" fmla="*/ 77101 w 2765396"/>
                <a:gd name="connsiteY4391" fmla="*/ 400653 h 3152303"/>
                <a:gd name="connsiteX4392" fmla="*/ 74263 w 2765396"/>
                <a:gd name="connsiteY4392" fmla="*/ 398716 h 3152303"/>
                <a:gd name="connsiteX4393" fmla="*/ 70180 w 2765396"/>
                <a:gd name="connsiteY4393" fmla="*/ 397609 h 3152303"/>
                <a:gd name="connsiteX4394" fmla="*/ 66443 w 2765396"/>
                <a:gd name="connsiteY4394" fmla="*/ 398439 h 3152303"/>
                <a:gd name="connsiteX4395" fmla="*/ 62913 w 2765396"/>
                <a:gd name="connsiteY4395" fmla="*/ 401483 h 3152303"/>
                <a:gd name="connsiteX4396" fmla="*/ 56545 w 2765396"/>
                <a:gd name="connsiteY4396" fmla="*/ 408815 h 3152303"/>
                <a:gd name="connsiteX4397" fmla="*/ 57653 w 2765396"/>
                <a:gd name="connsiteY4397" fmla="*/ 408953 h 3152303"/>
                <a:gd name="connsiteX4398" fmla="*/ 60698 w 2765396"/>
                <a:gd name="connsiteY4398" fmla="*/ 409092 h 3152303"/>
                <a:gd name="connsiteX4399" fmla="*/ 61598 w 2765396"/>
                <a:gd name="connsiteY4399" fmla="*/ 409299 h 3152303"/>
                <a:gd name="connsiteX4400" fmla="*/ 62428 w 2765396"/>
                <a:gd name="connsiteY4400" fmla="*/ 410060 h 3152303"/>
                <a:gd name="connsiteX4401" fmla="*/ 62636 w 2765396"/>
                <a:gd name="connsiteY4401" fmla="*/ 410614 h 3152303"/>
                <a:gd name="connsiteX4402" fmla="*/ 62636 w 2765396"/>
                <a:gd name="connsiteY4402" fmla="*/ 411167 h 3152303"/>
                <a:gd name="connsiteX4403" fmla="*/ 62913 w 2765396"/>
                <a:gd name="connsiteY4403" fmla="*/ 411721 h 3152303"/>
                <a:gd name="connsiteX4404" fmla="*/ 64574 w 2765396"/>
                <a:gd name="connsiteY4404" fmla="*/ 413242 h 3152303"/>
                <a:gd name="connsiteX4405" fmla="*/ 66304 w 2765396"/>
                <a:gd name="connsiteY4405" fmla="*/ 414349 h 3152303"/>
                <a:gd name="connsiteX4406" fmla="*/ 70318 w 2765396"/>
                <a:gd name="connsiteY4406" fmla="*/ 416493 h 3152303"/>
                <a:gd name="connsiteX4407" fmla="*/ 72464 w 2765396"/>
                <a:gd name="connsiteY4407" fmla="*/ 418084 h 3152303"/>
                <a:gd name="connsiteX4408" fmla="*/ 79316 w 2765396"/>
                <a:gd name="connsiteY4408" fmla="*/ 424656 h 3152303"/>
                <a:gd name="connsiteX4409" fmla="*/ 80839 w 2765396"/>
                <a:gd name="connsiteY4409" fmla="*/ 426524 h 3152303"/>
                <a:gd name="connsiteX4410" fmla="*/ 82638 w 2765396"/>
                <a:gd name="connsiteY4410" fmla="*/ 429706 h 3152303"/>
                <a:gd name="connsiteX4411" fmla="*/ 84299 w 2765396"/>
                <a:gd name="connsiteY4411" fmla="*/ 431297 h 3152303"/>
                <a:gd name="connsiteX4412" fmla="*/ 89282 w 2765396"/>
                <a:gd name="connsiteY4412" fmla="*/ 433026 h 3152303"/>
                <a:gd name="connsiteX4413" fmla="*/ 95511 w 2765396"/>
                <a:gd name="connsiteY4413" fmla="*/ 432818 h 3152303"/>
                <a:gd name="connsiteX4414" fmla="*/ 101809 w 2765396"/>
                <a:gd name="connsiteY4414" fmla="*/ 431366 h 3152303"/>
                <a:gd name="connsiteX4415" fmla="*/ 111568 w 2765396"/>
                <a:gd name="connsiteY4415" fmla="*/ 427492 h 3152303"/>
                <a:gd name="connsiteX4416" fmla="*/ 113783 w 2765396"/>
                <a:gd name="connsiteY4416" fmla="*/ 426454 h 3152303"/>
                <a:gd name="connsiteX4417" fmla="*/ 115236 w 2765396"/>
                <a:gd name="connsiteY4417" fmla="*/ 425209 h 3152303"/>
                <a:gd name="connsiteX4418" fmla="*/ 116067 w 2765396"/>
                <a:gd name="connsiteY4418" fmla="*/ 422927 h 3152303"/>
                <a:gd name="connsiteX4419" fmla="*/ 115652 w 2765396"/>
                <a:gd name="connsiteY4419" fmla="*/ 420644 h 3152303"/>
                <a:gd name="connsiteX4420" fmla="*/ 114267 w 2765396"/>
                <a:gd name="connsiteY4420" fmla="*/ 418707 h 3152303"/>
                <a:gd name="connsiteX4421" fmla="*/ 112122 w 2765396"/>
                <a:gd name="connsiteY4421" fmla="*/ 417739 h 3152303"/>
                <a:gd name="connsiteX4422" fmla="*/ 115790 w 2765396"/>
                <a:gd name="connsiteY4422" fmla="*/ 414142 h 3152303"/>
                <a:gd name="connsiteX4423" fmla="*/ 119251 w 2765396"/>
                <a:gd name="connsiteY4423" fmla="*/ 408884 h 3152303"/>
                <a:gd name="connsiteX4424" fmla="*/ 122988 w 2765396"/>
                <a:gd name="connsiteY4424" fmla="*/ 404596 h 3152303"/>
                <a:gd name="connsiteX4425" fmla="*/ 127418 w 2765396"/>
                <a:gd name="connsiteY4425" fmla="*/ 404042 h 3152303"/>
                <a:gd name="connsiteX4426" fmla="*/ 124165 w 2765396"/>
                <a:gd name="connsiteY4426" fmla="*/ 406325 h 3152303"/>
                <a:gd name="connsiteX4427" fmla="*/ 120912 w 2765396"/>
                <a:gd name="connsiteY4427" fmla="*/ 410060 h 3152303"/>
                <a:gd name="connsiteX4428" fmla="*/ 118559 w 2765396"/>
                <a:gd name="connsiteY4428" fmla="*/ 414211 h 3152303"/>
                <a:gd name="connsiteX4429" fmla="*/ 118143 w 2765396"/>
                <a:gd name="connsiteY4429" fmla="*/ 417877 h 3152303"/>
                <a:gd name="connsiteX4430" fmla="*/ 118697 w 2765396"/>
                <a:gd name="connsiteY4430" fmla="*/ 418638 h 3152303"/>
                <a:gd name="connsiteX4431" fmla="*/ 120566 w 2765396"/>
                <a:gd name="connsiteY4431" fmla="*/ 420091 h 3152303"/>
                <a:gd name="connsiteX4432" fmla="*/ 121258 w 2765396"/>
                <a:gd name="connsiteY4432" fmla="*/ 420782 h 3152303"/>
                <a:gd name="connsiteX4433" fmla="*/ 121811 w 2765396"/>
                <a:gd name="connsiteY4433" fmla="*/ 421889 h 3152303"/>
                <a:gd name="connsiteX4434" fmla="*/ 122919 w 2765396"/>
                <a:gd name="connsiteY4434" fmla="*/ 425624 h 3152303"/>
                <a:gd name="connsiteX4435" fmla="*/ 128456 w 2765396"/>
                <a:gd name="connsiteY4435" fmla="*/ 436761 h 3152303"/>
                <a:gd name="connsiteX4436" fmla="*/ 129286 w 2765396"/>
                <a:gd name="connsiteY4436" fmla="*/ 439943 h 3152303"/>
                <a:gd name="connsiteX4437" fmla="*/ 129148 w 2765396"/>
                <a:gd name="connsiteY4437" fmla="*/ 443125 h 3152303"/>
                <a:gd name="connsiteX4438" fmla="*/ 128040 w 2765396"/>
                <a:gd name="connsiteY4438" fmla="*/ 446930 h 3152303"/>
                <a:gd name="connsiteX4439" fmla="*/ 126172 w 2765396"/>
                <a:gd name="connsiteY4439" fmla="*/ 450112 h 3152303"/>
                <a:gd name="connsiteX4440" fmla="*/ 125826 w 2765396"/>
                <a:gd name="connsiteY4440" fmla="*/ 451772 h 3152303"/>
                <a:gd name="connsiteX4441" fmla="*/ 126725 w 2765396"/>
                <a:gd name="connsiteY4441" fmla="*/ 453847 h 3152303"/>
                <a:gd name="connsiteX4442" fmla="*/ 128317 w 2765396"/>
                <a:gd name="connsiteY4442" fmla="*/ 455369 h 3152303"/>
                <a:gd name="connsiteX4443" fmla="*/ 129771 w 2765396"/>
                <a:gd name="connsiteY4443" fmla="*/ 455507 h 3152303"/>
                <a:gd name="connsiteX4444" fmla="*/ 131432 w 2765396"/>
                <a:gd name="connsiteY4444" fmla="*/ 455092 h 3152303"/>
                <a:gd name="connsiteX4445" fmla="*/ 133716 w 2765396"/>
                <a:gd name="connsiteY4445" fmla="*/ 455092 h 3152303"/>
                <a:gd name="connsiteX4446" fmla="*/ 131432 w 2765396"/>
                <a:gd name="connsiteY4446" fmla="*/ 457306 h 3152303"/>
                <a:gd name="connsiteX4447" fmla="*/ 131155 w 2765396"/>
                <a:gd name="connsiteY4447" fmla="*/ 459312 h 3152303"/>
                <a:gd name="connsiteX4448" fmla="*/ 131709 w 2765396"/>
                <a:gd name="connsiteY4448" fmla="*/ 461456 h 3152303"/>
                <a:gd name="connsiteX4449" fmla="*/ 131709 w 2765396"/>
                <a:gd name="connsiteY4449" fmla="*/ 464085 h 3152303"/>
                <a:gd name="connsiteX4450" fmla="*/ 130601 w 2765396"/>
                <a:gd name="connsiteY4450" fmla="*/ 466229 h 3152303"/>
                <a:gd name="connsiteX4451" fmla="*/ 128456 w 2765396"/>
                <a:gd name="connsiteY4451" fmla="*/ 467543 h 3152303"/>
                <a:gd name="connsiteX4452" fmla="*/ 123334 w 2765396"/>
                <a:gd name="connsiteY4452" fmla="*/ 469619 h 3152303"/>
                <a:gd name="connsiteX4453" fmla="*/ 130324 w 2765396"/>
                <a:gd name="connsiteY4453" fmla="*/ 470518 h 3152303"/>
                <a:gd name="connsiteX4454" fmla="*/ 133923 w 2765396"/>
                <a:gd name="connsiteY4454" fmla="*/ 470380 h 3152303"/>
                <a:gd name="connsiteX4455" fmla="*/ 137246 w 2765396"/>
                <a:gd name="connsiteY4455" fmla="*/ 469342 h 3152303"/>
                <a:gd name="connsiteX4456" fmla="*/ 139253 w 2765396"/>
                <a:gd name="connsiteY4456" fmla="*/ 468028 h 3152303"/>
                <a:gd name="connsiteX4457" fmla="*/ 142575 w 2765396"/>
                <a:gd name="connsiteY4457" fmla="*/ 465192 h 3152303"/>
                <a:gd name="connsiteX4458" fmla="*/ 144859 w 2765396"/>
                <a:gd name="connsiteY4458" fmla="*/ 463877 h 3152303"/>
                <a:gd name="connsiteX4459" fmla="*/ 146520 w 2765396"/>
                <a:gd name="connsiteY4459" fmla="*/ 463324 h 3152303"/>
                <a:gd name="connsiteX4460" fmla="*/ 149911 w 2765396"/>
                <a:gd name="connsiteY4460" fmla="*/ 462563 h 3152303"/>
                <a:gd name="connsiteX4461" fmla="*/ 151434 w 2765396"/>
                <a:gd name="connsiteY4461" fmla="*/ 462010 h 3152303"/>
                <a:gd name="connsiteX4462" fmla="*/ 152818 w 2765396"/>
                <a:gd name="connsiteY4462" fmla="*/ 461249 h 3152303"/>
                <a:gd name="connsiteX4463" fmla="*/ 155310 w 2765396"/>
                <a:gd name="connsiteY4463" fmla="*/ 459243 h 3152303"/>
                <a:gd name="connsiteX4464" fmla="*/ 156694 w 2765396"/>
                <a:gd name="connsiteY4464" fmla="*/ 458413 h 3152303"/>
                <a:gd name="connsiteX4465" fmla="*/ 159808 w 2765396"/>
                <a:gd name="connsiteY4465" fmla="*/ 457721 h 3152303"/>
                <a:gd name="connsiteX4466" fmla="*/ 161815 w 2765396"/>
                <a:gd name="connsiteY4466" fmla="*/ 458689 h 3152303"/>
                <a:gd name="connsiteX4467" fmla="*/ 163684 w 2765396"/>
                <a:gd name="connsiteY4467" fmla="*/ 460419 h 3152303"/>
                <a:gd name="connsiteX4468" fmla="*/ 166383 w 2765396"/>
                <a:gd name="connsiteY4468" fmla="*/ 462355 h 3152303"/>
                <a:gd name="connsiteX4469" fmla="*/ 169359 w 2765396"/>
                <a:gd name="connsiteY4469" fmla="*/ 463255 h 3152303"/>
                <a:gd name="connsiteX4470" fmla="*/ 171159 w 2765396"/>
                <a:gd name="connsiteY4470" fmla="*/ 462770 h 3152303"/>
                <a:gd name="connsiteX4471" fmla="*/ 172820 w 2765396"/>
                <a:gd name="connsiteY4471" fmla="*/ 461871 h 3152303"/>
                <a:gd name="connsiteX4472" fmla="*/ 175173 w 2765396"/>
                <a:gd name="connsiteY4472" fmla="*/ 461595 h 3152303"/>
                <a:gd name="connsiteX4473" fmla="*/ 178011 w 2765396"/>
                <a:gd name="connsiteY4473" fmla="*/ 463116 h 3152303"/>
                <a:gd name="connsiteX4474" fmla="*/ 180779 w 2765396"/>
                <a:gd name="connsiteY4474" fmla="*/ 466298 h 3152303"/>
                <a:gd name="connsiteX4475" fmla="*/ 185140 w 2765396"/>
                <a:gd name="connsiteY4475" fmla="*/ 472455 h 3152303"/>
                <a:gd name="connsiteX4476" fmla="*/ 187354 w 2765396"/>
                <a:gd name="connsiteY4476" fmla="*/ 474807 h 3152303"/>
                <a:gd name="connsiteX4477" fmla="*/ 189777 w 2765396"/>
                <a:gd name="connsiteY4477" fmla="*/ 476467 h 3152303"/>
                <a:gd name="connsiteX4478" fmla="*/ 191991 w 2765396"/>
                <a:gd name="connsiteY4478" fmla="*/ 476329 h 3152303"/>
                <a:gd name="connsiteX4479" fmla="*/ 193445 w 2765396"/>
                <a:gd name="connsiteY4479" fmla="*/ 473354 h 3152303"/>
                <a:gd name="connsiteX4480" fmla="*/ 193306 w 2765396"/>
                <a:gd name="connsiteY4480" fmla="*/ 471625 h 3152303"/>
                <a:gd name="connsiteX4481" fmla="*/ 192061 w 2765396"/>
                <a:gd name="connsiteY4481" fmla="*/ 467889 h 3152303"/>
                <a:gd name="connsiteX4482" fmla="*/ 191784 w 2765396"/>
                <a:gd name="connsiteY4482" fmla="*/ 466022 h 3152303"/>
                <a:gd name="connsiteX4483" fmla="*/ 192199 w 2765396"/>
                <a:gd name="connsiteY4483" fmla="*/ 464154 h 3152303"/>
                <a:gd name="connsiteX4484" fmla="*/ 192822 w 2765396"/>
                <a:gd name="connsiteY4484" fmla="*/ 462563 h 3152303"/>
                <a:gd name="connsiteX4485" fmla="*/ 193099 w 2765396"/>
                <a:gd name="connsiteY4485" fmla="*/ 460972 h 3152303"/>
                <a:gd name="connsiteX4486" fmla="*/ 192614 w 2765396"/>
                <a:gd name="connsiteY4486" fmla="*/ 459173 h 3152303"/>
                <a:gd name="connsiteX4487" fmla="*/ 194760 w 2765396"/>
                <a:gd name="connsiteY4487" fmla="*/ 460419 h 3152303"/>
                <a:gd name="connsiteX4488" fmla="*/ 196075 w 2765396"/>
                <a:gd name="connsiteY4488" fmla="*/ 459589 h 3152303"/>
                <a:gd name="connsiteX4489" fmla="*/ 197182 w 2765396"/>
                <a:gd name="connsiteY4489" fmla="*/ 457859 h 3152303"/>
                <a:gd name="connsiteX4490" fmla="*/ 198497 w 2765396"/>
                <a:gd name="connsiteY4490" fmla="*/ 456407 h 3152303"/>
                <a:gd name="connsiteX4491" fmla="*/ 200781 w 2765396"/>
                <a:gd name="connsiteY4491" fmla="*/ 455922 h 3152303"/>
                <a:gd name="connsiteX4492" fmla="*/ 203204 w 2765396"/>
                <a:gd name="connsiteY4492" fmla="*/ 456407 h 3152303"/>
                <a:gd name="connsiteX4493" fmla="*/ 205557 w 2765396"/>
                <a:gd name="connsiteY4493" fmla="*/ 457582 h 3152303"/>
                <a:gd name="connsiteX4494" fmla="*/ 207702 w 2765396"/>
                <a:gd name="connsiteY4494" fmla="*/ 459035 h 3152303"/>
                <a:gd name="connsiteX4495" fmla="*/ 201681 w 2765396"/>
                <a:gd name="connsiteY4495" fmla="*/ 458551 h 3152303"/>
                <a:gd name="connsiteX4496" fmla="*/ 199397 w 2765396"/>
                <a:gd name="connsiteY4496" fmla="*/ 459589 h 3152303"/>
                <a:gd name="connsiteX4497" fmla="*/ 198913 w 2765396"/>
                <a:gd name="connsiteY4497" fmla="*/ 462978 h 3152303"/>
                <a:gd name="connsiteX4498" fmla="*/ 200228 w 2765396"/>
                <a:gd name="connsiteY4498" fmla="*/ 466298 h 3152303"/>
                <a:gd name="connsiteX4499" fmla="*/ 202719 w 2765396"/>
                <a:gd name="connsiteY4499" fmla="*/ 468512 h 3152303"/>
                <a:gd name="connsiteX4500" fmla="*/ 205834 w 2765396"/>
                <a:gd name="connsiteY4500" fmla="*/ 469619 h 3152303"/>
                <a:gd name="connsiteX4501" fmla="*/ 209087 w 2765396"/>
                <a:gd name="connsiteY4501" fmla="*/ 469411 h 3152303"/>
                <a:gd name="connsiteX4502" fmla="*/ 216285 w 2765396"/>
                <a:gd name="connsiteY4502" fmla="*/ 467128 h 3152303"/>
                <a:gd name="connsiteX4503" fmla="*/ 223067 w 2765396"/>
                <a:gd name="connsiteY4503" fmla="*/ 463877 h 3152303"/>
                <a:gd name="connsiteX4504" fmla="*/ 229089 w 2765396"/>
                <a:gd name="connsiteY4504" fmla="*/ 459589 h 3152303"/>
                <a:gd name="connsiteX4505" fmla="*/ 234003 w 2765396"/>
                <a:gd name="connsiteY4505" fmla="*/ 454124 h 3152303"/>
                <a:gd name="connsiteX4506" fmla="*/ 230750 w 2765396"/>
                <a:gd name="connsiteY4506" fmla="*/ 460695 h 3152303"/>
                <a:gd name="connsiteX4507" fmla="*/ 229711 w 2765396"/>
                <a:gd name="connsiteY4507" fmla="*/ 464154 h 3152303"/>
                <a:gd name="connsiteX4508" fmla="*/ 230473 w 2765396"/>
                <a:gd name="connsiteY4508" fmla="*/ 466575 h 3152303"/>
                <a:gd name="connsiteX4509" fmla="*/ 223967 w 2765396"/>
                <a:gd name="connsiteY4509" fmla="*/ 470449 h 3152303"/>
                <a:gd name="connsiteX4510" fmla="*/ 221060 w 2765396"/>
                <a:gd name="connsiteY4510" fmla="*/ 472939 h 3152303"/>
                <a:gd name="connsiteX4511" fmla="*/ 219261 w 2765396"/>
                <a:gd name="connsiteY4511" fmla="*/ 476052 h 3152303"/>
                <a:gd name="connsiteX4512" fmla="*/ 218984 w 2765396"/>
                <a:gd name="connsiteY4512" fmla="*/ 479441 h 3152303"/>
                <a:gd name="connsiteX4513" fmla="*/ 220506 w 2765396"/>
                <a:gd name="connsiteY4513" fmla="*/ 481309 h 3152303"/>
                <a:gd name="connsiteX4514" fmla="*/ 225905 w 2765396"/>
                <a:gd name="connsiteY4514" fmla="*/ 483453 h 3152303"/>
                <a:gd name="connsiteX4515" fmla="*/ 220852 w 2765396"/>
                <a:gd name="connsiteY4515" fmla="*/ 484699 h 3152303"/>
                <a:gd name="connsiteX4516" fmla="*/ 218361 w 2765396"/>
                <a:gd name="connsiteY4516" fmla="*/ 486843 h 3152303"/>
                <a:gd name="connsiteX4517" fmla="*/ 217184 w 2765396"/>
                <a:gd name="connsiteY4517" fmla="*/ 490163 h 3152303"/>
                <a:gd name="connsiteX4518" fmla="*/ 216008 w 2765396"/>
                <a:gd name="connsiteY4518" fmla="*/ 498256 h 3152303"/>
                <a:gd name="connsiteX4519" fmla="*/ 216285 w 2765396"/>
                <a:gd name="connsiteY4519" fmla="*/ 501023 h 3152303"/>
                <a:gd name="connsiteX4520" fmla="*/ 217600 w 2765396"/>
                <a:gd name="connsiteY4520" fmla="*/ 503306 h 3152303"/>
                <a:gd name="connsiteX4521" fmla="*/ 220368 w 2765396"/>
                <a:gd name="connsiteY4521" fmla="*/ 504897 h 3152303"/>
                <a:gd name="connsiteX4522" fmla="*/ 218153 w 2765396"/>
                <a:gd name="connsiteY4522" fmla="*/ 505451 h 3152303"/>
                <a:gd name="connsiteX4523" fmla="*/ 214277 w 2765396"/>
                <a:gd name="connsiteY4523" fmla="*/ 504205 h 3152303"/>
                <a:gd name="connsiteX4524" fmla="*/ 211855 w 2765396"/>
                <a:gd name="connsiteY4524" fmla="*/ 504482 h 3152303"/>
                <a:gd name="connsiteX4525" fmla="*/ 209087 w 2765396"/>
                <a:gd name="connsiteY4525" fmla="*/ 506073 h 3152303"/>
                <a:gd name="connsiteX4526" fmla="*/ 197667 w 2765396"/>
                <a:gd name="connsiteY4526" fmla="*/ 516034 h 3152303"/>
                <a:gd name="connsiteX4527" fmla="*/ 196352 w 2765396"/>
                <a:gd name="connsiteY4527" fmla="*/ 517487 h 3152303"/>
                <a:gd name="connsiteX4528" fmla="*/ 195452 w 2765396"/>
                <a:gd name="connsiteY4528" fmla="*/ 518939 h 3152303"/>
                <a:gd name="connsiteX4529" fmla="*/ 195244 w 2765396"/>
                <a:gd name="connsiteY4529" fmla="*/ 520046 h 3152303"/>
                <a:gd name="connsiteX4530" fmla="*/ 195244 w 2765396"/>
                <a:gd name="connsiteY4530" fmla="*/ 522467 h 3152303"/>
                <a:gd name="connsiteX4531" fmla="*/ 195106 w 2765396"/>
                <a:gd name="connsiteY4531" fmla="*/ 523297 h 3152303"/>
                <a:gd name="connsiteX4532" fmla="*/ 194760 w 2765396"/>
                <a:gd name="connsiteY4532" fmla="*/ 524335 h 3152303"/>
                <a:gd name="connsiteX4533" fmla="*/ 194968 w 2765396"/>
                <a:gd name="connsiteY4533" fmla="*/ 524819 h 3152303"/>
                <a:gd name="connsiteX4534" fmla="*/ 194968 w 2765396"/>
                <a:gd name="connsiteY4534" fmla="*/ 525096 h 3152303"/>
                <a:gd name="connsiteX4535" fmla="*/ 193722 w 2765396"/>
                <a:gd name="connsiteY4535" fmla="*/ 525442 h 3152303"/>
                <a:gd name="connsiteX4536" fmla="*/ 192337 w 2765396"/>
                <a:gd name="connsiteY4536" fmla="*/ 525442 h 3152303"/>
                <a:gd name="connsiteX4537" fmla="*/ 191230 w 2765396"/>
                <a:gd name="connsiteY4537" fmla="*/ 525027 h 3152303"/>
                <a:gd name="connsiteX4538" fmla="*/ 190469 w 2765396"/>
                <a:gd name="connsiteY4538" fmla="*/ 524197 h 3152303"/>
                <a:gd name="connsiteX4539" fmla="*/ 190123 w 2765396"/>
                <a:gd name="connsiteY4539" fmla="*/ 523090 h 3152303"/>
                <a:gd name="connsiteX4540" fmla="*/ 187631 w 2765396"/>
                <a:gd name="connsiteY4540" fmla="*/ 524335 h 3152303"/>
                <a:gd name="connsiteX4541" fmla="*/ 182994 w 2765396"/>
                <a:gd name="connsiteY4541" fmla="*/ 527448 h 3152303"/>
                <a:gd name="connsiteX4542" fmla="*/ 180572 w 2765396"/>
                <a:gd name="connsiteY4542" fmla="*/ 528762 h 3152303"/>
                <a:gd name="connsiteX4543" fmla="*/ 170398 w 2765396"/>
                <a:gd name="connsiteY4543" fmla="*/ 532774 h 3152303"/>
                <a:gd name="connsiteX4544" fmla="*/ 164169 w 2765396"/>
                <a:gd name="connsiteY4544" fmla="*/ 536164 h 3152303"/>
                <a:gd name="connsiteX4545" fmla="*/ 161400 w 2765396"/>
                <a:gd name="connsiteY4545" fmla="*/ 538100 h 3152303"/>
                <a:gd name="connsiteX4546" fmla="*/ 159047 w 2765396"/>
                <a:gd name="connsiteY4546" fmla="*/ 540452 h 3152303"/>
                <a:gd name="connsiteX4547" fmla="*/ 157524 w 2765396"/>
                <a:gd name="connsiteY4547" fmla="*/ 543496 h 3152303"/>
                <a:gd name="connsiteX4548" fmla="*/ 157109 w 2765396"/>
                <a:gd name="connsiteY4548" fmla="*/ 546332 h 3152303"/>
                <a:gd name="connsiteX4549" fmla="*/ 158078 w 2765396"/>
                <a:gd name="connsiteY4549" fmla="*/ 547162 h 3152303"/>
                <a:gd name="connsiteX4550" fmla="*/ 159670 w 2765396"/>
                <a:gd name="connsiteY4550" fmla="*/ 547715 h 3152303"/>
                <a:gd name="connsiteX4551" fmla="*/ 161262 w 2765396"/>
                <a:gd name="connsiteY4551" fmla="*/ 549652 h 3152303"/>
                <a:gd name="connsiteX4552" fmla="*/ 161469 w 2765396"/>
                <a:gd name="connsiteY4552" fmla="*/ 551174 h 3152303"/>
                <a:gd name="connsiteX4553" fmla="*/ 160293 w 2765396"/>
                <a:gd name="connsiteY4553" fmla="*/ 551174 h 3152303"/>
                <a:gd name="connsiteX4554" fmla="*/ 157040 w 2765396"/>
                <a:gd name="connsiteY4554" fmla="*/ 549998 h 3152303"/>
                <a:gd name="connsiteX4555" fmla="*/ 154964 w 2765396"/>
                <a:gd name="connsiteY4555" fmla="*/ 549514 h 3152303"/>
                <a:gd name="connsiteX4556" fmla="*/ 153925 w 2765396"/>
                <a:gd name="connsiteY4556" fmla="*/ 549376 h 3152303"/>
                <a:gd name="connsiteX4557" fmla="*/ 152749 w 2765396"/>
                <a:gd name="connsiteY4557" fmla="*/ 549583 h 3152303"/>
                <a:gd name="connsiteX4558" fmla="*/ 152126 w 2765396"/>
                <a:gd name="connsiteY4558" fmla="*/ 550275 h 3152303"/>
                <a:gd name="connsiteX4559" fmla="*/ 152126 w 2765396"/>
                <a:gd name="connsiteY4559" fmla="*/ 552143 h 3152303"/>
                <a:gd name="connsiteX4560" fmla="*/ 151434 w 2765396"/>
                <a:gd name="connsiteY4560" fmla="*/ 552488 h 3152303"/>
                <a:gd name="connsiteX4561" fmla="*/ 150326 w 2765396"/>
                <a:gd name="connsiteY4561" fmla="*/ 552143 h 3152303"/>
                <a:gd name="connsiteX4562" fmla="*/ 149081 w 2765396"/>
                <a:gd name="connsiteY4562" fmla="*/ 551382 h 3152303"/>
                <a:gd name="connsiteX4563" fmla="*/ 147973 w 2765396"/>
                <a:gd name="connsiteY4563" fmla="*/ 550413 h 3152303"/>
                <a:gd name="connsiteX4564" fmla="*/ 147350 w 2765396"/>
                <a:gd name="connsiteY4564" fmla="*/ 549514 h 3152303"/>
                <a:gd name="connsiteX4565" fmla="*/ 147350 w 2765396"/>
                <a:gd name="connsiteY4565" fmla="*/ 548753 h 3152303"/>
                <a:gd name="connsiteX4566" fmla="*/ 147904 w 2765396"/>
                <a:gd name="connsiteY4566" fmla="*/ 547785 h 3152303"/>
                <a:gd name="connsiteX4567" fmla="*/ 148596 w 2765396"/>
                <a:gd name="connsiteY4567" fmla="*/ 547162 h 3152303"/>
                <a:gd name="connsiteX4568" fmla="*/ 149288 w 2765396"/>
                <a:gd name="connsiteY4568" fmla="*/ 547162 h 3152303"/>
                <a:gd name="connsiteX4569" fmla="*/ 148042 w 2765396"/>
                <a:gd name="connsiteY4569" fmla="*/ 546885 h 3152303"/>
                <a:gd name="connsiteX4570" fmla="*/ 144305 w 2765396"/>
                <a:gd name="connsiteY4570" fmla="*/ 547162 h 3152303"/>
                <a:gd name="connsiteX4571" fmla="*/ 142367 w 2765396"/>
                <a:gd name="connsiteY4571" fmla="*/ 546609 h 3152303"/>
                <a:gd name="connsiteX4572" fmla="*/ 143336 w 2765396"/>
                <a:gd name="connsiteY4572" fmla="*/ 545640 h 3152303"/>
                <a:gd name="connsiteX4573" fmla="*/ 134200 w 2765396"/>
                <a:gd name="connsiteY4573" fmla="*/ 547370 h 3152303"/>
                <a:gd name="connsiteX4574" fmla="*/ 126449 w 2765396"/>
                <a:gd name="connsiteY4574" fmla="*/ 551728 h 3152303"/>
                <a:gd name="connsiteX4575" fmla="*/ 108800 w 2765396"/>
                <a:gd name="connsiteY4575" fmla="*/ 566392 h 3152303"/>
                <a:gd name="connsiteX4576" fmla="*/ 107762 w 2765396"/>
                <a:gd name="connsiteY4576" fmla="*/ 567015 h 3152303"/>
                <a:gd name="connsiteX4577" fmla="*/ 106654 w 2765396"/>
                <a:gd name="connsiteY4577" fmla="*/ 567292 h 3152303"/>
                <a:gd name="connsiteX4578" fmla="*/ 104716 w 2765396"/>
                <a:gd name="connsiteY4578" fmla="*/ 567084 h 3152303"/>
                <a:gd name="connsiteX4579" fmla="*/ 103747 w 2765396"/>
                <a:gd name="connsiteY4579" fmla="*/ 567222 h 3152303"/>
                <a:gd name="connsiteX4580" fmla="*/ 100702 w 2765396"/>
                <a:gd name="connsiteY4580" fmla="*/ 568813 h 3152303"/>
                <a:gd name="connsiteX4581" fmla="*/ 99387 w 2765396"/>
                <a:gd name="connsiteY4581" fmla="*/ 570958 h 3152303"/>
                <a:gd name="connsiteX4582" fmla="*/ 98487 w 2765396"/>
                <a:gd name="connsiteY4582" fmla="*/ 576907 h 3152303"/>
                <a:gd name="connsiteX4583" fmla="*/ 100771 w 2765396"/>
                <a:gd name="connsiteY4583" fmla="*/ 576353 h 3152303"/>
                <a:gd name="connsiteX4584" fmla="*/ 102363 w 2765396"/>
                <a:gd name="connsiteY4584" fmla="*/ 574970 h 3152303"/>
                <a:gd name="connsiteX4585" fmla="*/ 103194 w 2765396"/>
                <a:gd name="connsiteY4585" fmla="*/ 573102 h 3152303"/>
                <a:gd name="connsiteX4586" fmla="*/ 102986 w 2765396"/>
                <a:gd name="connsiteY4586" fmla="*/ 570820 h 3152303"/>
                <a:gd name="connsiteX4587" fmla="*/ 105062 w 2765396"/>
                <a:gd name="connsiteY4587" fmla="*/ 571373 h 3152303"/>
                <a:gd name="connsiteX4588" fmla="*/ 108177 w 2765396"/>
                <a:gd name="connsiteY4588" fmla="*/ 573379 h 3152303"/>
                <a:gd name="connsiteX4589" fmla="*/ 110046 w 2765396"/>
                <a:gd name="connsiteY4589" fmla="*/ 573586 h 3152303"/>
                <a:gd name="connsiteX4590" fmla="*/ 112053 w 2765396"/>
                <a:gd name="connsiteY4590" fmla="*/ 572895 h 3152303"/>
                <a:gd name="connsiteX4591" fmla="*/ 112745 w 2765396"/>
                <a:gd name="connsiteY4591" fmla="*/ 571926 h 3152303"/>
                <a:gd name="connsiteX4592" fmla="*/ 112952 w 2765396"/>
                <a:gd name="connsiteY4592" fmla="*/ 570681 h 3152303"/>
                <a:gd name="connsiteX4593" fmla="*/ 113368 w 2765396"/>
                <a:gd name="connsiteY4593" fmla="*/ 569367 h 3152303"/>
                <a:gd name="connsiteX4594" fmla="*/ 113575 w 2765396"/>
                <a:gd name="connsiteY4594" fmla="*/ 567983 h 3152303"/>
                <a:gd name="connsiteX4595" fmla="*/ 113298 w 2765396"/>
                <a:gd name="connsiteY4595" fmla="*/ 566600 h 3152303"/>
                <a:gd name="connsiteX4596" fmla="*/ 113645 w 2765396"/>
                <a:gd name="connsiteY4596" fmla="*/ 565908 h 3152303"/>
                <a:gd name="connsiteX4597" fmla="*/ 115582 w 2765396"/>
                <a:gd name="connsiteY4597" fmla="*/ 566531 h 3152303"/>
                <a:gd name="connsiteX4598" fmla="*/ 116759 w 2765396"/>
                <a:gd name="connsiteY4598" fmla="*/ 567430 h 3152303"/>
                <a:gd name="connsiteX4599" fmla="*/ 117382 w 2765396"/>
                <a:gd name="connsiteY4599" fmla="*/ 568468 h 3152303"/>
                <a:gd name="connsiteX4600" fmla="*/ 117382 w 2765396"/>
                <a:gd name="connsiteY4600" fmla="*/ 569505 h 3152303"/>
                <a:gd name="connsiteX4601" fmla="*/ 116828 w 2765396"/>
                <a:gd name="connsiteY4601" fmla="*/ 570543 h 3152303"/>
                <a:gd name="connsiteX4602" fmla="*/ 120427 w 2765396"/>
                <a:gd name="connsiteY4602" fmla="*/ 570820 h 3152303"/>
                <a:gd name="connsiteX4603" fmla="*/ 124718 w 2765396"/>
                <a:gd name="connsiteY4603" fmla="*/ 568675 h 3152303"/>
                <a:gd name="connsiteX4604" fmla="*/ 128733 w 2765396"/>
                <a:gd name="connsiteY4604" fmla="*/ 565424 h 3152303"/>
                <a:gd name="connsiteX4605" fmla="*/ 131293 w 2765396"/>
                <a:gd name="connsiteY4605" fmla="*/ 562519 h 3152303"/>
                <a:gd name="connsiteX4606" fmla="*/ 133370 w 2765396"/>
                <a:gd name="connsiteY4606" fmla="*/ 559268 h 3152303"/>
                <a:gd name="connsiteX4607" fmla="*/ 135861 w 2765396"/>
                <a:gd name="connsiteY4607" fmla="*/ 556501 h 3152303"/>
                <a:gd name="connsiteX4608" fmla="*/ 138907 w 2765396"/>
                <a:gd name="connsiteY4608" fmla="*/ 555671 h 3152303"/>
                <a:gd name="connsiteX4609" fmla="*/ 142852 w 2765396"/>
                <a:gd name="connsiteY4609" fmla="*/ 558022 h 3152303"/>
                <a:gd name="connsiteX4610" fmla="*/ 139253 w 2765396"/>
                <a:gd name="connsiteY4610" fmla="*/ 558022 h 3152303"/>
                <a:gd name="connsiteX4611" fmla="*/ 137384 w 2765396"/>
                <a:gd name="connsiteY4611" fmla="*/ 560028 h 3152303"/>
                <a:gd name="connsiteX4612" fmla="*/ 138214 w 2765396"/>
                <a:gd name="connsiteY4612" fmla="*/ 562104 h 3152303"/>
                <a:gd name="connsiteX4613" fmla="*/ 142575 w 2765396"/>
                <a:gd name="connsiteY4613" fmla="*/ 562242 h 3152303"/>
                <a:gd name="connsiteX4614" fmla="*/ 144374 w 2765396"/>
                <a:gd name="connsiteY4614" fmla="*/ 561619 h 3152303"/>
                <a:gd name="connsiteX4615" fmla="*/ 147420 w 2765396"/>
                <a:gd name="connsiteY4615" fmla="*/ 559683 h 3152303"/>
                <a:gd name="connsiteX4616" fmla="*/ 149081 w 2765396"/>
                <a:gd name="connsiteY4616" fmla="*/ 558853 h 3152303"/>
                <a:gd name="connsiteX4617" fmla="*/ 149703 w 2765396"/>
                <a:gd name="connsiteY4617" fmla="*/ 558853 h 3152303"/>
                <a:gd name="connsiteX4618" fmla="*/ 151780 w 2765396"/>
                <a:gd name="connsiteY4618" fmla="*/ 559198 h 3152303"/>
                <a:gd name="connsiteX4619" fmla="*/ 152610 w 2765396"/>
                <a:gd name="connsiteY4619" fmla="*/ 559198 h 3152303"/>
                <a:gd name="connsiteX4620" fmla="*/ 155102 w 2765396"/>
                <a:gd name="connsiteY4620" fmla="*/ 557953 h 3152303"/>
                <a:gd name="connsiteX4621" fmla="*/ 155656 w 2765396"/>
                <a:gd name="connsiteY4621" fmla="*/ 557953 h 3152303"/>
                <a:gd name="connsiteX4622" fmla="*/ 157040 w 2765396"/>
                <a:gd name="connsiteY4622" fmla="*/ 558091 h 3152303"/>
                <a:gd name="connsiteX4623" fmla="*/ 157732 w 2765396"/>
                <a:gd name="connsiteY4623" fmla="*/ 557953 h 3152303"/>
                <a:gd name="connsiteX4624" fmla="*/ 158286 w 2765396"/>
                <a:gd name="connsiteY4624" fmla="*/ 557538 h 3152303"/>
                <a:gd name="connsiteX4625" fmla="*/ 159185 w 2765396"/>
                <a:gd name="connsiteY4625" fmla="*/ 556224 h 3152303"/>
                <a:gd name="connsiteX4626" fmla="*/ 159739 w 2765396"/>
                <a:gd name="connsiteY4626" fmla="*/ 555740 h 3152303"/>
                <a:gd name="connsiteX4627" fmla="*/ 168044 w 2765396"/>
                <a:gd name="connsiteY4627" fmla="*/ 551589 h 3152303"/>
                <a:gd name="connsiteX4628" fmla="*/ 171367 w 2765396"/>
                <a:gd name="connsiteY4628" fmla="*/ 550413 h 3152303"/>
                <a:gd name="connsiteX4629" fmla="*/ 173235 w 2765396"/>
                <a:gd name="connsiteY4629" fmla="*/ 550759 h 3152303"/>
                <a:gd name="connsiteX4630" fmla="*/ 174204 w 2765396"/>
                <a:gd name="connsiteY4630" fmla="*/ 552627 h 3152303"/>
                <a:gd name="connsiteX4631" fmla="*/ 174758 w 2765396"/>
                <a:gd name="connsiteY4631" fmla="*/ 555947 h 3152303"/>
                <a:gd name="connsiteX4632" fmla="*/ 176281 w 2765396"/>
                <a:gd name="connsiteY4632" fmla="*/ 554564 h 3152303"/>
                <a:gd name="connsiteX4633" fmla="*/ 178218 w 2765396"/>
                <a:gd name="connsiteY4633" fmla="*/ 551451 h 3152303"/>
                <a:gd name="connsiteX4634" fmla="*/ 179672 w 2765396"/>
                <a:gd name="connsiteY4634" fmla="*/ 550137 h 3152303"/>
                <a:gd name="connsiteX4635" fmla="*/ 182786 w 2765396"/>
                <a:gd name="connsiteY4635" fmla="*/ 548892 h 3152303"/>
                <a:gd name="connsiteX4636" fmla="*/ 189777 w 2765396"/>
                <a:gd name="connsiteY4636" fmla="*/ 547646 h 3152303"/>
                <a:gd name="connsiteX4637" fmla="*/ 192822 w 2765396"/>
                <a:gd name="connsiteY4637" fmla="*/ 546332 h 3152303"/>
                <a:gd name="connsiteX4638" fmla="*/ 194414 w 2765396"/>
                <a:gd name="connsiteY4638" fmla="*/ 544949 h 3152303"/>
                <a:gd name="connsiteX4639" fmla="*/ 196559 w 2765396"/>
                <a:gd name="connsiteY4639" fmla="*/ 542320 h 3152303"/>
                <a:gd name="connsiteX4640" fmla="*/ 197944 w 2765396"/>
                <a:gd name="connsiteY4640" fmla="*/ 541628 h 3152303"/>
                <a:gd name="connsiteX4641" fmla="*/ 197667 w 2765396"/>
                <a:gd name="connsiteY4641" fmla="*/ 542043 h 3152303"/>
                <a:gd name="connsiteX4642" fmla="*/ 198082 w 2765396"/>
                <a:gd name="connsiteY4642" fmla="*/ 542804 h 3152303"/>
                <a:gd name="connsiteX4643" fmla="*/ 198774 w 2765396"/>
                <a:gd name="connsiteY4643" fmla="*/ 543496 h 3152303"/>
                <a:gd name="connsiteX4644" fmla="*/ 199535 w 2765396"/>
                <a:gd name="connsiteY4644" fmla="*/ 543773 h 3152303"/>
                <a:gd name="connsiteX4645" fmla="*/ 200366 w 2765396"/>
                <a:gd name="connsiteY4645" fmla="*/ 543358 h 3152303"/>
                <a:gd name="connsiteX4646" fmla="*/ 203411 w 2765396"/>
                <a:gd name="connsiteY4646" fmla="*/ 540867 h 3152303"/>
                <a:gd name="connsiteX4647" fmla="*/ 202512 w 2765396"/>
                <a:gd name="connsiteY4647" fmla="*/ 539276 h 3152303"/>
                <a:gd name="connsiteX4648" fmla="*/ 201197 w 2765396"/>
                <a:gd name="connsiteY4648" fmla="*/ 538239 h 3152303"/>
                <a:gd name="connsiteX4649" fmla="*/ 199535 w 2765396"/>
                <a:gd name="connsiteY4649" fmla="*/ 537755 h 3152303"/>
                <a:gd name="connsiteX4650" fmla="*/ 197667 w 2765396"/>
                <a:gd name="connsiteY4650" fmla="*/ 537755 h 3152303"/>
                <a:gd name="connsiteX4651" fmla="*/ 200297 w 2765396"/>
                <a:gd name="connsiteY4651" fmla="*/ 535126 h 3152303"/>
                <a:gd name="connsiteX4652" fmla="*/ 203619 w 2765396"/>
                <a:gd name="connsiteY4652" fmla="*/ 533743 h 3152303"/>
                <a:gd name="connsiteX4653" fmla="*/ 210609 w 2765396"/>
                <a:gd name="connsiteY4653" fmla="*/ 532082 h 3152303"/>
                <a:gd name="connsiteX4654" fmla="*/ 207495 w 2765396"/>
                <a:gd name="connsiteY4654" fmla="*/ 531529 h 3152303"/>
                <a:gd name="connsiteX4655" fmla="*/ 209294 w 2765396"/>
                <a:gd name="connsiteY4655" fmla="*/ 530284 h 3152303"/>
                <a:gd name="connsiteX4656" fmla="*/ 211094 w 2765396"/>
                <a:gd name="connsiteY4656" fmla="*/ 529731 h 3152303"/>
                <a:gd name="connsiteX4657" fmla="*/ 212962 w 2765396"/>
                <a:gd name="connsiteY4657" fmla="*/ 529523 h 3152303"/>
                <a:gd name="connsiteX4658" fmla="*/ 214900 w 2765396"/>
                <a:gd name="connsiteY4658" fmla="*/ 529177 h 3152303"/>
                <a:gd name="connsiteX4659" fmla="*/ 217253 w 2765396"/>
                <a:gd name="connsiteY4659" fmla="*/ 528485 h 3152303"/>
                <a:gd name="connsiteX4660" fmla="*/ 221683 w 2765396"/>
                <a:gd name="connsiteY4660" fmla="*/ 526064 h 3152303"/>
                <a:gd name="connsiteX4661" fmla="*/ 237186 w 2765396"/>
                <a:gd name="connsiteY4661" fmla="*/ 519285 h 3152303"/>
                <a:gd name="connsiteX4662" fmla="*/ 239332 w 2765396"/>
                <a:gd name="connsiteY4662" fmla="*/ 517971 h 3152303"/>
                <a:gd name="connsiteX4663" fmla="*/ 241408 w 2765396"/>
                <a:gd name="connsiteY4663" fmla="*/ 515688 h 3152303"/>
                <a:gd name="connsiteX4664" fmla="*/ 241685 w 2765396"/>
                <a:gd name="connsiteY4664" fmla="*/ 513613 h 3152303"/>
                <a:gd name="connsiteX4665" fmla="*/ 241477 w 2765396"/>
                <a:gd name="connsiteY4665" fmla="*/ 511538 h 3152303"/>
                <a:gd name="connsiteX4666" fmla="*/ 241962 w 2765396"/>
                <a:gd name="connsiteY4666" fmla="*/ 509324 h 3152303"/>
                <a:gd name="connsiteX4667" fmla="*/ 243554 w 2765396"/>
                <a:gd name="connsiteY4667" fmla="*/ 507733 h 3152303"/>
                <a:gd name="connsiteX4668" fmla="*/ 245422 w 2765396"/>
                <a:gd name="connsiteY4668" fmla="*/ 507249 h 3152303"/>
                <a:gd name="connsiteX4669" fmla="*/ 247291 w 2765396"/>
                <a:gd name="connsiteY4669" fmla="*/ 507249 h 3152303"/>
                <a:gd name="connsiteX4670" fmla="*/ 248814 w 2765396"/>
                <a:gd name="connsiteY4670" fmla="*/ 506903 h 3152303"/>
                <a:gd name="connsiteX4671" fmla="*/ 249229 w 2765396"/>
                <a:gd name="connsiteY4671" fmla="*/ 506350 h 3152303"/>
                <a:gd name="connsiteX4672" fmla="*/ 249644 w 2765396"/>
                <a:gd name="connsiteY4672" fmla="*/ 504759 h 3152303"/>
                <a:gd name="connsiteX4673" fmla="*/ 249852 w 2765396"/>
                <a:gd name="connsiteY4673" fmla="*/ 504344 h 3152303"/>
                <a:gd name="connsiteX4674" fmla="*/ 250682 w 2765396"/>
                <a:gd name="connsiteY4674" fmla="*/ 504067 h 3152303"/>
                <a:gd name="connsiteX4675" fmla="*/ 252759 w 2765396"/>
                <a:gd name="connsiteY4675" fmla="*/ 503652 h 3152303"/>
                <a:gd name="connsiteX4676" fmla="*/ 253451 w 2765396"/>
                <a:gd name="connsiteY4676" fmla="*/ 503444 h 3152303"/>
                <a:gd name="connsiteX4677" fmla="*/ 260926 w 2765396"/>
                <a:gd name="connsiteY4677" fmla="*/ 497772 h 3152303"/>
                <a:gd name="connsiteX4678" fmla="*/ 265494 w 2765396"/>
                <a:gd name="connsiteY4678" fmla="*/ 495075 h 3152303"/>
                <a:gd name="connsiteX4679" fmla="*/ 270892 w 2765396"/>
                <a:gd name="connsiteY4679" fmla="*/ 490578 h 3152303"/>
                <a:gd name="connsiteX4680" fmla="*/ 271377 w 2765396"/>
                <a:gd name="connsiteY4680" fmla="*/ 490025 h 3152303"/>
                <a:gd name="connsiteX4681" fmla="*/ 271861 w 2765396"/>
                <a:gd name="connsiteY4681" fmla="*/ 489541 h 3152303"/>
                <a:gd name="connsiteX4682" fmla="*/ 272968 w 2765396"/>
                <a:gd name="connsiteY4682" fmla="*/ 488918 h 3152303"/>
                <a:gd name="connsiteX4683" fmla="*/ 274560 w 2765396"/>
                <a:gd name="connsiteY4683" fmla="*/ 488503 h 3152303"/>
                <a:gd name="connsiteX4684" fmla="*/ 277952 w 2765396"/>
                <a:gd name="connsiteY4684" fmla="*/ 488365 h 3152303"/>
                <a:gd name="connsiteX4685" fmla="*/ 279543 w 2765396"/>
                <a:gd name="connsiteY4685" fmla="*/ 488019 h 3152303"/>
                <a:gd name="connsiteX4686" fmla="*/ 279959 w 2765396"/>
                <a:gd name="connsiteY4686" fmla="*/ 487604 h 3152303"/>
                <a:gd name="connsiteX4687" fmla="*/ 279959 w 2765396"/>
                <a:gd name="connsiteY4687" fmla="*/ 486428 h 3152303"/>
                <a:gd name="connsiteX4688" fmla="*/ 280305 w 2765396"/>
                <a:gd name="connsiteY4688" fmla="*/ 486013 h 3152303"/>
                <a:gd name="connsiteX4689" fmla="*/ 281274 w 2765396"/>
                <a:gd name="connsiteY4689" fmla="*/ 485805 h 3152303"/>
                <a:gd name="connsiteX4690" fmla="*/ 283488 w 2765396"/>
                <a:gd name="connsiteY4690" fmla="*/ 485459 h 3152303"/>
                <a:gd name="connsiteX4691" fmla="*/ 284319 w 2765396"/>
                <a:gd name="connsiteY4691" fmla="*/ 485114 h 3152303"/>
                <a:gd name="connsiteX4692" fmla="*/ 286741 w 2765396"/>
                <a:gd name="connsiteY4692" fmla="*/ 483938 h 3152303"/>
                <a:gd name="connsiteX4693" fmla="*/ 287364 w 2765396"/>
                <a:gd name="connsiteY4693" fmla="*/ 482969 h 3152303"/>
                <a:gd name="connsiteX4694" fmla="*/ 287849 w 2765396"/>
                <a:gd name="connsiteY4694" fmla="*/ 480687 h 3152303"/>
                <a:gd name="connsiteX4695" fmla="*/ 287364 w 2765396"/>
                <a:gd name="connsiteY4695" fmla="*/ 480548 h 3152303"/>
                <a:gd name="connsiteX4696" fmla="*/ 286188 w 2765396"/>
                <a:gd name="connsiteY4696" fmla="*/ 480133 h 3152303"/>
                <a:gd name="connsiteX4697" fmla="*/ 289510 w 2765396"/>
                <a:gd name="connsiteY4697" fmla="*/ 478196 h 3152303"/>
                <a:gd name="connsiteX4698" fmla="*/ 294562 w 2765396"/>
                <a:gd name="connsiteY4698" fmla="*/ 472801 h 3152303"/>
                <a:gd name="connsiteX4699" fmla="*/ 297746 w 2765396"/>
                <a:gd name="connsiteY4699" fmla="*/ 470241 h 3152303"/>
                <a:gd name="connsiteX4700" fmla="*/ 301276 w 2765396"/>
                <a:gd name="connsiteY4700" fmla="*/ 468097 h 3152303"/>
                <a:gd name="connsiteX4701" fmla="*/ 304321 w 2765396"/>
                <a:gd name="connsiteY4701" fmla="*/ 465607 h 3152303"/>
                <a:gd name="connsiteX4702" fmla="*/ 305567 w 2765396"/>
                <a:gd name="connsiteY4702" fmla="*/ 462701 h 3152303"/>
                <a:gd name="connsiteX4703" fmla="*/ 303698 w 2765396"/>
                <a:gd name="connsiteY4703" fmla="*/ 459381 h 3152303"/>
                <a:gd name="connsiteX4704" fmla="*/ 301760 w 2765396"/>
                <a:gd name="connsiteY4704" fmla="*/ 458136 h 3152303"/>
                <a:gd name="connsiteX4705" fmla="*/ 299476 w 2765396"/>
                <a:gd name="connsiteY4705" fmla="*/ 457237 h 3152303"/>
                <a:gd name="connsiteX4706" fmla="*/ 292001 w 2765396"/>
                <a:gd name="connsiteY4706" fmla="*/ 455369 h 3152303"/>
                <a:gd name="connsiteX4707" fmla="*/ 290271 w 2765396"/>
                <a:gd name="connsiteY4707" fmla="*/ 454747 h 3152303"/>
                <a:gd name="connsiteX4708" fmla="*/ 289441 w 2765396"/>
                <a:gd name="connsiteY4708" fmla="*/ 453570 h 3152303"/>
                <a:gd name="connsiteX4709" fmla="*/ 289233 w 2765396"/>
                <a:gd name="connsiteY4709" fmla="*/ 451219 h 3152303"/>
                <a:gd name="connsiteX4710" fmla="*/ 290479 w 2765396"/>
                <a:gd name="connsiteY4710" fmla="*/ 447621 h 3152303"/>
                <a:gd name="connsiteX4711" fmla="*/ 293455 w 2765396"/>
                <a:gd name="connsiteY4711" fmla="*/ 444509 h 3152303"/>
                <a:gd name="connsiteX4712" fmla="*/ 300307 w 2765396"/>
                <a:gd name="connsiteY4712" fmla="*/ 438975 h 3152303"/>
                <a:gd name="connsiteX4713" fmla="*/ 298992 w 2765396"/>
                <a:gd name="connsiteY4713" fmla="*/ 438352 h 3152303"/>
                <a:gd name="connsiteX4714" fmla="*/ 300722 w 2765396"/>
                <a:gd name="connsiteY4714" fmla="*/ 437038 h 3152303"/>
                <a:gd name="connsiteX4715" fmla="*/ 303075 w 2765396"/>
                <a:gd name="connsiteY4715" fmla="*/ 435585 h 3152303"/>
                <a:gd name="connsiteX4716" fmla="*/ 304875 w 2765396"/>
                <a:gd name="connsiteY4716" fmla="*/ 435309 h 3152303"/>
                <a:gd name="connsiteX4717" fmla="*/ 304875 w 2765396"/>
                <a:gd name="connsiteY4717" fmla="*/ 437315 h 3152303"/>
                <a:gd name="connsiteX4718" fmla="*/ 308612 w 2765396"/>
                <a:gd name="connsiteY4718" fmla="*/ 436761 h 3152303"/>
                <a:gd name="connsiteX4719" fmla="*/ 311381 w 2765396"/>
                <a:gd name="connsiteY4719" fmla="*/ 434755 h 3152303"/>
                <a:gd name="connsiteX4720" fmla="*/ 311796 w 2765396"/>
                <a:gd name="connsiteY4720" fmla="*/ 432611 h 3152303"/>
                <a:gd name="connsiteX4721" fmla="*/ 308474 w 2765396"/>
                <a:gd name="connsiteY4721" fmla="*/ 431642 h 3152303"/>
                <a:gd name="connsiteX4722" fmla="*/ 311519 w 2765396"/>
                <a:gd name="connsiteY4722" fmla="*/ 430536 h 3152303"/>
                <a:gd name="connsiteX4723" fmla="*/ 314979 w 2765396"/>
                <a:gd name="connsiteY4723" fmla="*/ 429982 h 3152303"/>
                <a:gd name="connsiteX4724" fmla="*/ 318025 w 2765396"/>
                <a:gd name="connsiteY4724" fmla="*/ 428945 h 3152303"/>
                <a:gd name="connsiteX4725" fmla="*/ 320101 w 2765396"/>
                <a:gd name="connsiteY4725" fmla="*/ 426316 h 3152303"/>
                <a:gd name="connsiteX4726" fmla="*/ 319963 w 2765396"/>
                <a:gd name="connsiteY4726" fmla="*/ 423203 h 3152303"/>
                <a:gd name="connsiteX4727" fmla="*/ 318025 w 2765396"/>
                <a:gd name="connsiteY4727" fmla="*/ 420713 h 3152303"/>
                <a:gd name="connsiteX4728" fmla="*/ 315118 w 2765396"/>
                <a:gd name="connsiteY4728" fmla="*/ 418707 h 3152303"/>
                <a:gd name="connsiteX4729" fmla="*/ 312142 w 2765396"/>
                <a:gd name="connsiteY4729" fmla="*/ 417185 h 3152303"/>
                <a:gd name="connsiteX4730" fmla="*/ 314910 w 2765396"/>
                <a:gd name="connsiteY4730" fmla="*/ 417185 h 3152303"/>
                <a:gd name="connsiteX4731" fmla="*/ 317263 w 2765396"/>
                <a:gd name="connsiteY4731" fmla="*/ 417877 h 3152303"/>
                <a:gd name="connsiteX4732" fmla="*/ 319755 w 2765396"/>
                <a:gd name="connsiteY4732" fmla="*/ 418361 h 3152303"/>
                <a:gd name="connsiteX4733" fmla="*/ 322870 w 2765396"/>
                <a:gd name="connsiteY4733" fmla="*/ 417669 h 3152303"/>
                <a:gd name="connsiteX4734" fmla="*/ 325846 w 2765396"/>
                <a:gd name="connsiteY4734" fmla="*/ 415733 h 3152303"/>
                <a:gd name="connsiteX4735" fmla="*/ 326953 w 2765396"/>
                <a:gd name="connsiteY4735" fmla="*/ 413865 h 3152303"/>
                <a:gd name="connsiteX4736" fmla="*/ 327299 w 2765396"/>
                <a:gd name="connsiteY4736" fmla="*/ 411721 h 3152303"/>
                <a:gd name="connsiteX4737" fmla="*/ 328199 w 2765396"/>
                <a:gd name="connsiteY4737" fmla="*/ 409161 h 3152303"/>
                <a:gd name="connsiteX4738" fmla="*/ 330414 w 2765396"/>
                <a:gd name="connsiteY4738" fmla="*/ 406671 h 3152303"/>
                <a:gd name="connsiteX4739" fmla="*/ 336573 w 2765396"/>
                <a:gd name="connsiteY4739" fmla="*/ 403489 h 3152303"/>
                <a:gd name="connsiteX4740" fmla="*/ 338719 w 2765396"/>
                <a:gd name="connsiteY4740" fmla="*/ 401760 h 3152303"/>
                <a:gd name="connsiteX4741" fmla="*/ 338719 w 2765396"/>
                <a:gd name="connsiteY4741" fmla="*/ 401068 h 3152303"/>
                <a:gd name="connsiteX4742" fmla="*/ 338580 w 2765396"/>
                <a:gd name="connsiteY4742" fmla="*/ 398162 h 3152303"/>
                <a:gd name="connsiteX4743" fmla="*/ 338788 w 2765396"/>
                <a:gd name="connsiteY4743" fmla="*/ 396987 h 3152303"/>
                <a:gd name="connsiteX4744" fmla="*/ 339895 w 2765396"/>
                <a:gd name="connsiteY4744" fmla="*/ 395603 h 3152303"/>
                <a:gd name="connsiteX4745" fmla="*/ 341418 w 2765396"/>
                <a:gd name="connsiteY4745" fmla="*/ 394566 h 3152303"/>
                <a:gd name="connsiteX4746" fmla="*/ 350277 w 2765396"/>
                <a:gd name="connsiteY4746" fmla="*/ 390069 h 3152303"/>
                <a:gd name="connsiteX4747" fmla="*/ 358998 w 2765396"/>
                <a:gd name="connsiteY4747" fmla="*/ 384605 h 3152303"/>
                <a:gd name="connsiteX4748" fmla="*/ 361005 w 2765396"/>
                <a:gd name="connsiteY4748" fmla="*/ 383705 h 3152303"/>
                <a:gd name="connsiteX4749" fmla="*/ 362735 w 2765396"/>
                <a:gd name="connsiteY4749" fmla="*/ 383290 h 3152303"/>
                <a:gd name="connsiteX4750" fmla="*/ 363635 w 2765396"/>
                <a:gd name="connsiteY4750" fmla="*/ 383498 h 3152303"/>
                <a:gd name="connsiteX4751" fmla="*/ 364950 w 2765396"/>
                <a:gd name="connsiteY4751" fmla="*/ 384535 h 3152303"/>
                <a:gd name="connsiteX4752" fmla="*/ 365711 w 2765396"/>
                <a:gd name="connsiteY4752" fmla="*/ 384812 h 3152303"/>
                <a:gd name="connsiteX4753" fmla="*/ 369725 w 2765396"/>
                <a:gd name="connsiteY4753" fmla="*/ 384812 h 3152303"/>
                <a:gd name="connsiteX4754" fmla="*/ 372632 w 2765396"/>
                <a:gd name="connsiteY4754" fmla="*/ 384397 h 3152303"/>
                <a:gd name="connsiteX4755" fmla="*/ 375055 w 2765396"/>
                <a:gd name="connsiteY4755" fmla="*/ 383152 h 3152303"/>
                <a:gd name="connsiteX4756" fmla="*/ 380176 w 2765396"/>
                <a:gd name="connsiteY4756" fmla="*/ 378863 h 3152303"/>
                <a:gd name="connsiteX4757" fmla="*/ 382668 w 2765396"/>
                <a:gd name="connsiteY4757" fmla="*/ 377410 h 3152303"/>
                <a:gd name="connsiteX4758" fmla="*/ 385506 w 2765396"/>
                <a:gd name="connsiteY4758" fmla="*/ 376719 h 3152303"/>
                <a:gd name="connsiteX4759" fmla="*/ 388897 w 2765396"/>
                <a:gd name="connsiteY4759" fmla="*/ 376719 h 3152303"/>
                <a:gd name="connsiteX4760" fmla="*/ 383568 w 2765396"/>
                <a:gd name="connsiteY4760" fmla="*/ 379486 h 3152303"/>
                <a:gd name="connsiteX4761" fmla="*/ 381076 w 2765396"/>
                <a:gd name="connsiteY4761" fmla="*/ 381077 h 3152303"/>
                <a:gd name="connsiteX4762" fmla="*/ 378723 w 2765396"/>
                <a:gd name="connsiteY4762" fmla="*/ 383013 h 3152303"/>
                <a:gd name="connsiteX4763" fmla="*/ 377477 w 2765396"/>
                <a:gd name="connsiteY4763" fmla="*/ 384397 h 3152303"/>
                <a:gd name="connsiteX4764" fmla="*/ 376508 w 2765396"/>
                <a:gd name="connsiteY4764" fmla="*/ 385711 h 3152303"/>
                <a:gd name="connsiteX4765" fmla="*/ 375401 w 2765396"/>
                <a:gd name="connsiteY4765" fmla="*/ 386887 h 3152303"/>
                <a:gd name="connsiteX4766" fmla="*/ 373740 w 2765396"/>
                <a:gd name="connsiteY4766" fmla="*/ 387856 h 3152303"/>
                <a:gd name="connsiteX4767" fmla="*/ 376093 w 2765396"/>
                <a:gd name="connsiteY4767" fmla="*/ 389931 h 3152303"/>
                <a:gd name="connsiteX4768" fmla="*/ 378861 w 2765396"/>
                <a:gd name="connsiteY4768" fmla="*/ 391729 h 3152303"/>
                <a:gd name="connsiteX4769" fmla="*/ 381837 w 2765396"/>
                <a:gd name="connsiteY4769" fmla="*/ 393182 h 3152303"/>
                <a:gd name="connsiteX4770" fmla="*/ 384744 w 2765396"/>
                <a:gd name="connsiteY4770" fmla="*/ 394289 h 3152303"/>
                <a:gd name="connsiteX4771" fmla="*/ 390143 w 2765396"/>
                <a:gd name="connsiteY4771" fmla="*/ 395188 h 3152303"/>
                <a:gd name="connsiteX4772" fmla="*/ 392565 w 2765396"/>
                <a:gd name="connsiteY4772" fmla="*/ 395949 h 3152303"/>
                <a:gd name="connsiteX4773" fmla="*/ 394088 w 2765396"/>
                <a:gd name="connsiteY4773" fmla="*/ 397817 h 3152303"/>
                <a:gd name="connsiteX4774" fmla="*/ 390350 w 2765396"/>
                <a:gd name="connsiteY4774" fmla="*/ 397332 h 3152303"/>
                <a:gd name="connsiteX4775" fmla="*/ 383083 w 2765396"/>
                <a:gd name="connsiteY4775" fmla="*/ 395465 h 3152303"/>
                <a:gd name="connsiteX4776" fmla="*/ 379346 w 2765396"/>
                <a:gd name="connsiteY4776" fmla="*/ 395050 h 3152303"/>
                <a:gd name="connsiteX4777" fmla="*/ 377685 w 2765396"/>
                <a:gd name="connsiteY4777" fmla="*/ 395257 h 3152303"/>
                <a:gd name="connsiteX4778" fmla="*/ 374224 w 2765396"/>
                <a:gd name="connsiteY4778" fmla="*/ 396018 h 3152303"/>
                <a:gd name="connsiteX4779" fmla="*/ 372563 w 2765396"/>
                <a:gd name="connsiteY4779" fmla="*/ 396018 h 3152303"/>
                <a:gd name="connsiteX4780" fmla="*/ 371248 w 2765396"/>
                <a:gd name="connsiteY4780" fmla="*/ 395396 h 3152303"/>
                <a:gd name="connsiteX4781" fmla="*/ 368826 w 2765396"/>
                <a:gd name="connsiteY4781" fmla="*/ 393459 h 3152303"/>
                <a:gd name="connsiteX4782" fmla="*/ 367649 w 2765396"/>
                <a:gd name="connsiteY4782" fmla="*/ 392905 h 3152303"/>
                <a:gd name="connsiteX4783" fmla="*/ 364535 w 2765396"/>
                <a:gd name="connsiteY4783" fmla="*/ 393251 h 3152303"/>
                <a:gd name="connsiteX4784" fmla="*/ 361420 w 2765396"/>
                <a:gd name="connsiteY4784" fmla="*/ 394842 h 3152303"/>
                <a:gd name="connsiteX4785" fmla="*/ 355676 w 2765396"/>
                <a:gd name="connsiteY4785" fmla="*/ 398716 h 3152303"/>
                <a:gd name="connsiteX4786" fmla="*/ 349862 w 2765396"/>
                <a:gd name="connsiteY4786" fmla="*/ 401275 h 3152303"/>
                <a:gd name="connsiteX4787" fmla="*/ 347924 w 2765396"/>
                <a:gd name="connsiteY4787" fmla="*/ 402866 h 3152303"/>
                <a:gd name="connsiteX4788" fmla="*/ 346817 w 2765396"/>
                <a:gd name="connsiteY4788" fmla="*/ 405702 h 3152303"/>
                <a:gd name="connsiteX4789" fmla="*/ 346678 w 2765396"/>
                <a:gd name="connsiteY4789" fmla="*/ 409092 h 3152303"/>
                <a:gd name="connsiteX4790" fmla="*/ 346817 w 2765396"/>
                <a:gd name="connsiteY4790" fmla="*/ 412343 h 3152303"/>
                <a:gd name="connsiteX4791" fmla="*/ 346609 w 2765396"/>
                <a:gd name="connsiteY4791" fmla="*/ 415594 h 3152303"/>
                <a:gd name="connsiteX4792" fmla="*/ 345294 w 2765396"/>
                <a:gd name="connsiteY4792" fmla="*/ 419122 h 3152303"/>
                <a:gd name="connsiteX4793" fmla="*/ 343356 w 2765396"/>
                <a:gd name="connsiteY4793" fmla="*/ 421889 h 3152303"/>
                <a:gd name="connsiteX4794" fmla="*/ 339134 w 2765396"/>
                <a:gd name="connsiteY4794" fmla="*/ 427077 h 3152303"/>
                <a:gd name="connsiteX4795" fmla="*/ 337542 w 2765396"/>
                <a:gd name="connsiteY4795" fmla="*/ 430121 h 3152303"/>
                <a:gd name="connsiteX4796" fmla="*/ 336919 w 2765396"/>
                <a:gd name="connsiteY4796" fmla="*/ 433372 h 3152303"/>
                <a:gd name="connsiteX4797" fmla="*/ 337681 w 2765396"/>
                <a:gd name="connsiteY4797" fmla="*/ 435931 h 3152303"/>
                <a:gd name="connsiteX4798" fmla="*/ 339826 w 2765396"/>
                <a:gd name="connsiteY4798" fmla="*/ 437522 h 3152303"/>
                <a:gd name="connsiteX4799" fmla="*/ 343425 w 2765396"/>
                <a:gd name="connsiteY4799" fmla="*/ 438076 h 3152303"/>
                <a:gd name="connsiteX4800" fmla="*/ 345986 w 2765396"/>
                <a:gd name="connsiteY4800" fmla="*/ 437315 h 3152303"/>
                <a:gd name="connsiteX4801" fmla="*/ 350900 w 2765396"/>
                <a:gd name="connsiteY4801" fmla="*/ 434271 h 3152303"/>
                <a:gd name="connsiteX4802" fmla="*/ 353046 w 2765396"/>
                <a:gd name="connsiteY4802" fmla="*/ 434271 h 3152303"/>
                <a:gd name="connsiteX4803" fmla="*/ 350762 w 2765396"/>
                <a:gd name="connsiteY4803" fmla="*/ 437384 h 3152303"/>
                <a:gd name="connsiteX4804" fmla="*/ 348478 w 2765396"/>
                <a:gd name="connsiteY4804" fmla="*/ 439874 h 3152303"/>
                <a:gd name="connsiteX4805" fmla="*/ 345778 w 2765396"/>
                <a:gd name="connsiteY4805" fmla="*/ 441949 h 3152303"/>
                <a:gd name="connsiteX4806" fmla="*/ 342456 w 2765396"/>
                <a:gd name="connsiteY4806" fmla="*/ 443679 h 3152303"/>
                <a:gd name="connsiteX4807" fmla="*/ 337127 w 2765396"/>
                <a:gd name="connsiteY4807" fmla="*/ 445616 h 3152303"/>
                <a:gd name="connsiteX4808" fmla="*/ 334705 w 2765396"/>
                <a:gd name="connsiteY4808" fmla="*/ 447345 h 3152303"/>
                <a:gd name="connsiteX4809" fmla="*/ 334151 w 2765396"/>
                <a:gd name="connsiteY4809" fmla="*/ 449904 h 3152303"/>
                <a:gd name="connsiteX4810" fmla="*/ 335604 w 2765396"/>
                <a:gd name="connsiteY4810" fmla="*/ 451703 h 3152303"/>
                <a:gd name="connsiteX4811" fmla="*/ 338304 w 2765396"/>
                <a:gd name="connsiteY4811" fmla="*/ 452256 h 3152303"/>
                <a:gd name="connsiteX4812" fmla="*/ 341210 w 2765396"/>
                <a:gd name="connsiteY4812" fmla="*/ 452118 h 3152303"/>
                <a:gd name="connsiteX4813" fmla="*/ 343425 w 2765396"/>
                <a:gd name="connsiteY4813" fmla="*/ 451772 h 3152303"/>
                <a:gd name="connsiteX4814" fmla="*/ 348132 w 2765396"/>
                <a:gd name="connsiteY4814" fmla="*/ 451564 h 3152303"/>
                <a:gd name="connsiteX4815" fmla="*/ 349862 w 2765396"/>
                <a:gd name="connsiteY4815" fmla="*/ 451011 h 3152303"/>
                <a:gd name="connsiteX4816" fmla="*/ 350000 w 2765396"/>
                <a:gd name="connsiteY4816" fmla="*/ 449558 h 3152303"/>
                <a:gd name="connsiteX4817" fmla="*/ 351246 w 2765396"/>
                <a:gd name="connsiteY4817" fmla="*/ 449766 h 3152303"/>
                <a:gd name="connsiteX4818" fmla="*/ 354153 w 2765396"/>
                <a:gd name="connsiteY4818" fmla="*/ 450873 h 3152303"/>
                <a:gd name="connsiteX4819" fmla="*/ 355260 w 2765396"/>
                <a:gd name="connsiteY4819" fmla="*/ 450873 h 3152303"/>
                <a:gd name="connsiteX4820" fmla="*/ 355814 w 2765396"/>
                <a:gd name="connsiteY4820" fmla="*/ 450458 h 3152303"/>
                <a:gd name="connsiteX4821" fmla="*/ 357198 w 2765396"/>
                <a:gd name="connsiteY4821" fmla="*/ 448313 h 3152303"/>
                <a:gd name="connsiteX4822" fmla="*/ 357821 w 2765396"/>
                <a:gd name="connsiteY4822" fmla="*/ 447552 h 3152303"/>
                <a:gd name="connsiteX4823" fmla="*/ 359413 w 2765396"/>
                <a:gd name="connsiteY4823" fmla="*/ 445823 h 3152303"/>
                <a:gd name="connsiteX4824" fmla="*/ 362043 w 2765396"/>
                <a:gd name="connsiteY4824" fmla="*/ 442226 h 3152303"/>
                <a:gd name="connsiteX4825" fmla="*/ 363150 w 2765396"/>
                <a:gd name="connsiteY4825" fmla="*/ 441119 h 3152303"/>
                <a:gd name="connsiteX4826" fmla="*/ 371525 w 2765396"/>
                <a:gd name="connsiteY4826" fmla="*/ 439805 h 3152303"/>
                <a:gd name="connsiteX4827" fmla="*/ 375470 w 2765396"/>
                <a:gd name="connsiteY4827" fmla="*/ 437868 h 3152303"/>
                <a:gd name="connsiteX4828" fmla="*/ 374570 w 2765396"/>
                <a:gd name="connsiteY4828" fmla="*/ 434133 h 3152303"/>
                <a:gd name="connsiteX4829" fmla="*/ 375885 w 2765396"/>
                <a:gd name="connsiteY4829" fmla="*/ 434133 h 3152303"/>
                <a:gd name="connsiteX4830" fmla="*/ 378308 w 2765396"/>
                <a:gd name="connsiteY4830" fmla="*/ 434894 h 3152303"/>
                <a:gd name="connsiteX4831" fmla="*/ 379346 w 2765396"/>
                <a:gd name="connsiteY4831" fmla="*/ 434617 h 3152303"/>
                <a:gd name="connsiteX4832" fmla="*/ 379484 w 2765396"/>
                <a:gd name="connsiteY4832" fmla="*/ 433925 h 3152303"/>
                <a:gd name="connsiteX4833" fmla="*/ 379623 w 2765396"/>
                <a:gd name="connsiteY4833" fmla="*/ 432473 h 3152303"/>
                <a:gd name="connsiteX4834" fmla="*/ 380038 w 2765396"/>
                <a:gd name="connsiteY4834" fmla="*/ 430812 h 3152303"/>
                <a:gd name="connsiteX4835" fmla="*/ 380868 w 2765396"/>
                <a:gd name="connsiteY4835" fmla="*/ 429567 h 3152303"/>
                <a:gd name="connsiteX4836" fmla="*/ 381491 w 2765396"/>
                <a:gd name="connsiteY4836" fmla="*/ 430743 h 3152303"/>
                <a:gd name="connsiteX4837" fmla="*/ 382945 w 2765396"/>
                <a:gd name="connsiteY4837" fmla="*/ 434479 h 3152303"/>
                <a:gd name="connsiteX4838" fmla="*/ 386544 w 2765396"/>
                <a:gd name="connsiteY4838" fmla="*/ 426247 h 3152303"/>
                <a:gd name="connsiteX4839" fmla="*/ 387513 w 2765396"/>
                <a:gd name="connsiteY4839" fmla="*/ 423480 h 3152303"/>
                <a:gd name="connsiteX4840" fmla="*/ 388689 w 2765396"/>
                <a:gd name="connsiteY4840" fmla="*/ 425694 h 3152303"/>
                <a:gd name="connsiteX4841" fmla="*/ 390212 w 2765396"/>
                <a:gd name="connsiteY4841" fmla="*/ 426454 h 3152303"/>
                <a:gd name="connsiteX4842" fmla="*/ 393949 w 2765396"/>
                <a:gd name="connsiteY4842" fmla="*/ 426593 h 3152303"/>
                <a:gd name="connsiteX4843" fmla="*/ 400178 w 2765396"/>
                <a:gd name="connsiteY4843" fmla="*/ 428184 h 3152303"/>
                <a:gd name="connsiteX4844" fmla="*/ 402531 w 2765396"/>
                <a:gd name="connsiteY4844" fmla="*/ 428322 h 3152303"/>
                <a:gd name="connsiteX4845" fmla="*/ 407169 w 2765396"/>
                <a:gd name="connsiteY4845" fmla="*/ 427423 h 3152303"/>
                <a:gd name="connsiteX4846" fmla="*/ 411529 w 2765396"/>
                <a:gd name="connsiteY4846" fmla="*/ 422027 h 3152303"/>
                <a:gd name="connsiteX4847" fmla="*/ 411806 w 2765396"/>
                <a:gd name="connsiteY4847" fmla="*/ 420506 h 3152303"/>
                <a:gd name="connsiteX4848" fmla="*/ 411806 w 2765396"/>
                <a:gd name="connsiteY4848" fmla="*/ 416909 h 3152303"/>
                <a:gd name="connsiteX4849" fmla="*/ 412152 w 2765396"/>
                <a:gd name="connsiteY4849" fmla="*/ 415248 h 3152303"/>
                <a:gd name="connsiteX4850" fmla="*/ 413259 w 2765396"/>
                <a:gd name="connsiteY4850" fmla="*/ 414072 h 3152303"/>
                <a:gd name="connsiteX4851" fmla="*/ 416097 w 2765396"/>
                <a:gd name="connsiteY4851" fmla="*/ 412620 h 3152303"/>
                <a:gd name="connsiteX4852" fmla="*/ 416927 w 2765396"/>
                <a:gd name="connsiteY4852" fmla="*/ 411513 h 3152303"/>
                <a:gd name="connsiteX4853" fmla="*/ 415820 w 2765396"/>
                <a:gd name="connsiteY4853" fmla="*/ 408884 h 3152303"/>
                <a:gd name="connsiteX4854" fmla="*/ 411529 w 2765396"/>
                <a:gd name="connsiteY4854" fmla="*/ 408608 h 3152303"/>
                <a:gd name="connsiteX4855" fmla="*/ 406476 w 2765396"/>
                <a:gd name="connsiteY4855" fmla="*/ 409645 h 3152303"/>
                <a:gd name="connsiteX4856" fmla="*/ 403154 w 2765396"/>
                <a:gd name="connsiteY4856" fmla="*/ 410752 h 3152303"/>
                <a:gd name="connsiteX4857" fmla="*/ 404815 w 2765396"/>
                <a:gd name="connsiteY4857" fmla="*/ 409161 h 3152303"/>
                <a:gd name="connsiteX4858" fmla="*/ 406753 w 2765396"/>
                <a:gd name="connsiteY4858" fmla="*/ 408677 h 3152303"/>
                <a:gd name="connsiteX4859" fmla="*/ 408622 w 2765396"/>
                <a:gd name="connsiteY4859" fmla="*/ 408469 h 3152303"/>
                <a:gd name="connsiteX4860" fmla="*/ 410075 w 2765396"/>
                <a:gd name="connsiteY4860" fmla="*/ 407639 h 3152303"/>
                <a:gd name="connsiteX4861" fmla="*/ 411183 w 2765396"/>
                <a:gd name="connsiteY4861" fmla="*/ 405287 h 3152303"/>
                <a:gd name="connsiteX4862" fmla="*/ 410421 w 2765396"/>
                <a:gd name="connsiteY4862" fmla="*/ 403973 h 3152303"/>
                <a:gd name="connsiteX4863" fmla="*/ 408760 w 2765396"/>
                <a:gd name="connsiteY4863" fmla="*/ 403005 h 3152303"/>
                <a:gd name="connsiteX4864" fmla="*/ 407099 w 2765396"/>
                <a:gd name="connsiteY4864" fmla="*/ 401829 h 3152303"/>
                <a:gd name="connsiteX4865" fmla="*/ 405508 w 2765396"/>
                <a:gd name="connsiteY4865" fmla="*/ 399961 h 3152303"/>
                <a:gd name="connsiteX4866" fmla="*/ 405854 w 2765396"/>
                <a:gd name="connsiteY4866" fmla="*/ 399477 h 3152303"/>
                <a:gd name="connsiteX4867" fmla="*/ 407376 w 2765396"/>
                <a:gd name="connsiteY4867" fmla="*/ 399269 h 3152303"/>
                <a:gd name="connsiteX4868" fmla="*/ 409453 w 2765396"/>
                <a:gd name="connsiteY4868" fmla="*/ 398162 h 3152303"/>
                <a:gd name="connsiteX4869" fmla="*/ 411183 w 2765396"/>
                <a:gd name="connsiteY4869" fmla="*/ 395949 h 3152303"/>
                <a:gd name="connsiteX4870" fmla="*/ 411737 w 2765396"/>
                <a:gd name="connsiteY4870" fmla="*/ 393666 h 3152303"/>
                <a:gd name="connsiteX4871" fmla="*/ 410768 w 2765396"/>
                <a:gd name="connsiteY4871" fmla="*/ 392421 h 3152303"/>
                <a:gd name="connsiteX4872" fmla="*/ 407861 w 2765396"/>
                <a:gd name="connsiteY4872" fmla="*/ 393182 h 3152303"/>
                <a:gd name="connsiteX4873" fmla="*/ 409106 w 2765396"/>
                <a:gd name="connsiteY4873" fmla="*/ 391729 h 3152303"/>
                <a:gd name="connsiteX4874" fmla="*/ 410491 w 2765396"/>
                <a:gd name="connsiteY4874" fmla="*/ 391245 h 3152303"/>
                <a:gd name="connsiteX4875" fmla="*/ 412013 w 2765396"/>
                <a:gd name="connsiteY4875" fmla="*/ 391107 h 3152303"/>
                <a:gd name="connsiteX4876" fmla="*/ 413674 w 2765396"/>
                <a:gd name="connsiteY4876" fmla="*/ 390830 h 3152303"/>
                <a:gd name="connsiteX4877" fmla="*/ 415751 w 2765396"/>
                <a:gd name="connsiteY4877" fmla="*/ 389862 h 3152303"/>
                <a:gd name="connsiteX4878" fmla="*/ 419488 w 2765396"/>
                <a:gd name="connsiteY4878" fmla="*/ 387371 h 3152303"/>
                <a:gd name="connsiteX4879" fmla="*/ 421564 w 2765396"/>
                <a:gd name="connsiteY4879" fmla="*/ 386265 h 3152303"/>
                <a:gd name="connsiteX4880" fmla="*/ 417827 w 2765396"/>
                <a:gd name="connsiteY4880" fmla="*/ 391245 h 3152303"/>
                <a:gd name="connsiteX4881" fmla="*/ 416789 w 2765396"/>
                <a:gd name="connsiteY4881" fmla="*/ 393874 h 3152303"/>
                <a:gd name="connsiteX4882" fmla="*/ 417619 w 2765396"/>
                <a:gd name="connsiteY4882" fmla="*/ 396295 h 3152303"/>
                <a:gd name="connsiteX4883" fmla="*/ 419765 w 2765396"/>
                <a:gd name="connsiteY4883" fmla="*/ 397471 h 3152303"/>
                <a:gd name="connsiteX4884" fmla="*/ 422049 w 2765396"/>
                <a:gd name="connsiteY4884" fmla="*/ 397125 h 3152303"/>
                <a:gd name="connsiteX4885" fmla="*/ 424125 w 2765396"/>
                <a:gd name="connsiteY4885" fmla="*/ 395741 h 3152303"/>
                <a:gd name="connsiteX4886" fmla="*/ 425371 w 2765396"/>
                <a:gd name="connsiteY4886" fmla="*/ 393666 h 3152303"/>
                <a:gd name="connsiteX4887" fmla="*/ 428486 w 2765396"/>
                <a:gd name="connsiteY4887" fmla="*/ 395188 h 3152303"/>
                <a:gd name="connsiteX4888" fmla="*/ 430493 w 2765396"/>
                <a:gd name="connsiteY4888" fmla="*/ 395188 h 3152303"/>
                <a:gd name="connsiteX4889" fmla="*/ 435684 w 2765396"/>
                <a:gd name="connsiteY4889" fmla="*/ 393528 h 3152303"/>
                <a:gd name="connsiteX4890" fmla="*/ 439144 w 2765396"/>
                <a:gd name="connsiteY4890" fmla="*/ 392767 h 3152303"/>
                <a:gd name="connsiteX4891" fmla="*/ 440736 w 2765396"/>
                <a:gd name="connsiteY4891" fmla="*/ 392144 h 3152303"/>
                <a:gd name="connsiteX4892" fmla="*/ 444958 w 2765396"/>
                <a:gd name="connsiteY4892" fmla="*/ 390000 h 3152303"/>
                <a:gd name="connsiteX4893" fmla="*/ 447173 w 2765396"/>
                <a:gd name="connsiteY4893" fmla="*/ 389239 h 3152303"/>
                <a:gd name="connsiteX4894" fmla="*/ 449457 w 2765396"/>
                <a:gd name="connsiteY4894" fmla="*/ 389032 h 3152303"/>
                <a:gd name="connsiteX4895" fmla="*/ 451948 w 2765396"/>
                <a:gd name="connsiteY4895" fmla="*/ 389793 h 3152303"/>
                <a:gd name="connsiteX4896" fmla="*/ 447103 w 2765396"/>
                <a:gd name="connsiteY4896" fmla="*/ 391107 h 3152303"/>
                <a:gd name="connsiteX4897" fmla="*/ 445442 w 2765396"/>
                <a:gd name="connsiteY4897" fmla="*/ 392352 h 3152303"/>
                <a:gd name="connsiteX4898" fmla="*/ 444612 w 2765396"/>
                <a:gd name="connsiteY4898" fmla="*/ 394635 h 3152303"/>
                <a:gd name="connsiteX4899" fmla="*/ 444819 w 2765396"/>
                <a:gd name="connsiteY4899" fmla="*/ 396779 h 3152303"/>
                <a:gd name="connsiteX4900" fmla="*/ 445858 w 2765396"/>
                <a:gd name="connsiteY4900" fmla="*/ 398301 h 3152303"/>
                <a:gd name="connsiteX4901" fmla="*/ 447519 w 2765396"/>
                <a:gd name="connsiteY4901" fmla="*/ 399338 h 3152303"/>
                <a:gd name="connsiteX4902" fmla="*/ 449664 w 2765396"/>
                <a:gd name="connsiteY4902" fmla="*/ 399961 h 3152303"/>
                <a:gd name="connsiteX4903" fmla="*/ 448695 w 2765396"/>
                <a:gd name="connsiteY4903" fmla="*/ 400584 h 3152303"/>
                <a:gd name="connsiteX4904" fmla="*/ 446827 w 2765396"/>
                <a:gd name="connsiteY4904" fmla="*/ 402105 h 3152303"/>
                <a:gd name="connsiteX4905" fmla="*/ 445858 w 2765396"/>
                <a:gd name="connsiteY4905" fmla="*/ 402728 h 3152303"/>
                <a:gd name="connsiteX4906" fmla="*/ 447380 w 2765396"/>
                <a:gd name="connsiteY4906" fmla="*/ 403350 h 3152303"/>
                <a:gd name="connsiteX4907" fmla="*/ 448695 w 2765396"/>
                <a:gd name="connsiteY4907" fmla="*/ 403005 h 3152303"/>
                <a:gd name="connsiteX4908" fmla="*/ 450010 w 2765396"/>
                <a:gd name="connsiteY4908" fmla="*/ 402451 h 3152303"/>
                <a:gd name="connsiteX4909" fmla="*/ 451533 w 2765396"/>
                <a:gd name="connsiteY4909" fmla="*/ 402313 h 3152303"/>
                <a:gd name="connsiteX4910" fmla="*/ 452363 w 2765396"/>
                <a:gd name="connsiteY4910" fmla="*/ 402520 h 3152303"/>
                <a:gd name="connsiteX4911" fmla="*/ 454301 w 2765396"/>
                <a:gd name="connsiteY4911" fmla="*/ 403420 h 3152303"/>
                <a:gd name="connsiteX4912" fmla="*/ 454993 w 2765396"/>
                <a:gd name="connsiteY4912" fmla="*/ 404181 h 3152303"/>
                <a:gd name="connsiteX4913" fmla="*/ 455547 w 2765396"/>
                <a:gd name="connsiteY4913" fmla="*/ 404734 h 3152303"/>
                <a:gd name="connsiteX4914" fmla="*/ 456170 w 2765396"/>
                <a:gd name="connsiteY4914" fmla="*/ 405149 h 3152303"/>
                <a:gd name="connsiteX4915" fmla="*/ 458039 w 2765396"/>
                <a:gd name="connsiteY4915" fmla="*/ 405564 h 3152303"/>
                <a:gd name="connsiteX4916" fmla="*/ 464475 w 2765396"/>
                <a:gd name="connsiteY4916" fmla="*/ 405426 h 3152303"/>
                <a:gd name="connsiteX4917" fmla="*/ 463645 w 2765396"/>
                <a:gd name="connsiteY4917" fmla="*/ 407086 h 3152303"/>
                <a:gd name="connsiteX4918" fmla="*/ 462537 w 2765396"/>
                <a:gd name="connsiteY4918" fmla="*/ 408608 h 3152303"/>
                <a:gd name="connsiteX4919" fmla="*/ 461222 w 2765396"/>
                <a:gd name="connsiteY4919" fmla="*/ 409991 h 3152303"/>
                <a:gd name="connsiteX4920" fmla="*/ 459769 w 2765396"/>
                <a:gd name="connsiteY4920" fmla="*/ 411167 h 3152303"/>
                <a:gd name="connsiteX4921" fmla="*/ 463022 w 2765396"/>
                <a:gd name="connsiteY4921" fmla="*/ 411928 h 3152303"/>
                <a:gd name="connsiteX4922" fmla="*/ 470220 w 2765396"/>
                <a:gd name="connsiteY4922" fmla="*/ 414280 h 3152303"/>
                <a:gd name="connsiteX4923" fmla="*/ 473265 w 2765396"/>
                <a:gd name="connsiteY4923" fmla="*/ 414418 h 3152303"/>
                <a:gd name="connsiteX4924" fmla="*/ 476310 w 2765396"/>
                <a:gd name="connsiteY4924" fmla="*/ 412758 h 3152303"/>
                <a:gd name="connsiteX4925" fmla="*/ 481917 w 2765396"/>
                <a:gd name="connsiteY4925" fmla="*/ 407017 h 3152303"/>
                <a:gd name="connsiteX4926" fmla="*/ 484893 w 2765396"/>
                <a:gd name="connsiteY4926" fmla="*/ 404803 h 3152303"/>
                <a:gd name="connsiteX4927" fmla="*/ 482263 w 2765396"/>
                <a:gd name="connsiteY4927" fmla="*/ 408815 h 3152303"/>
                <a:gd name="connsiteX4928" fmla="*/ 481017 w 2765396"/>
                <a:gd name="connsiteY4928" fmla="*/ 412758 h 3152303"/>
                <a:gd name="connsiteX4929" fmla="*/ 481847 w 2765396"/>
                <a:gd name="connsiteY4929" fmla="*/ 416217 h 3152303"/>
                <a:gd name="connsiteX4930" fmla="*/ 485446 w 2765396"/>
                <a:gd name="connsiteY4930" fmla="*/ 418845 h 3152303"/>
                <a:gd name="connsiteX4931" fmla="*/ 493267 w 2765396"/>
                <a:gd name="connsiteY4931" fmla="*/ 421612 h 3152303"/>
                <a:gd name="connsiteX4932" fmla="*/ 496866 w 2765396"/>
                <a:gd name="connsiteY4932" fmla="*/ 423687 h 3152303"/>
                <a:gd name="connsiteX4933" fmla="*/ 495897 w 2765396"/>
                <a:gd name="connsiteY4933" fmla="*/ 425279 h 3152303"/>
                <a:gd name="connsiteX4934" fmla="*/ 498596 w 2765396"/>
                <a:gd name="connsiteY4934" fmla="*/ 426593 h 3152303"/>
                <a:gd name="connsiteX4935" fmla="*/ 502541 w 2765396"/>
                <a:gd name="connsiteY4935" fmla="*/ 426454 h 3152303"/>
                <a:gd name="connsiteX4936" fmla="*/ 509947 w 2765396"/>
                <a:gd name="connsiteY4936" fmla="*/ 424933 h 3152303"/>
                <a:gd name="connsiteX4937" fmla="*/ 519567 w 2765396"/>
                <a:gd name="connsiteY4937" fmla="*/ 423757 h 3152303"/>
                <a:gd name="connsiteX4938" fmla="*/ 524412 w 2765396"/>
                <a:gd name="connsiteY4938" fmla="*/ 423618 h 3152303"/>
                <a:gd name="connsiteX4939" fmla="*/ 529257 w 2765396"/>
                <a:gd name="connsiteY4939" fmla="*/ 423895 h 3152303"/>
                <a:gd name="connsiteX4940" fmla="*/ 543307 w 2765396"/>
                <a:gd name="connsiteY4940" fmla="*/ 426939 h 3152303"/>
                <a:gd name="connsiteX4941" fmla="*/ 550574 w 2765396"/>
                <a:gd name="connsiteY4941" fmla="*/ 426939 h 3152303"/>
                <a:gd name="connsiteX4942" fmla="*/ 553135 w 2765396"/>
                <a:gd name="connsiteY4942" fmla="*/ 422927 h 3152303"/>
                <a:gd name="connsiteX4943" fmla="*/ 554865 w 2765396"/>
                <a:gd name="connsiteY4943" fmla="*/ 424310 h 3152303"/>
                <a:gd name="connsiteX4944" fmla="*/ 555419 w 2765396"/>
                <a:gd name="connsiteY4944" fmla="*/ 426247 h 3152303"/>
                <a:gd name="connsiteX4945" fmla="*/ 554796 w 2765396"/>
                <a:gd name="connsiteY4945" fmla="*/ 428253 h 3152303"/>
                <a:gd name="connsiteX4946" fmla="*/ 553135 w 2765396"/>
                <a:gd name="connsiteY4946" fmla="*/ 429844 h 3152303"/>
                <a:gd name="connsiteX4947" fmla="*/ 559710 w 2765396"/>
                <a:gd name="connsiteY4947" fmla="*/ 433095 h 3152303"/>
                <a:gd name="connsiteX4948" fmla="*/ 566700 w 2765396"/>
                <a:gd name="connsiteY4948" fmla="*/ 435240 h 3152303"/>
                <a:gd name="connsiteX4949" fmla="*/ 573898 w 2765396"/>
                <a:gd name="connsiteY4949" fmla="*/ 435724 h 3152303"/>
                <a:gd name="connsiteX4950" fmla="*/ 580958 w 2765396"/>
                <a:gd name="connsiteY4950" fmla="*/ 434271 h 3152303"/>
                <a:gd name="connsiteX4951" fmla="*/ 583864 w 2765396"/>
                <a:gd name="connsiteY4951" fmla="*/ 432473 h 3152303"/>
                <a:gd name="connsiteX4952" fmla="*/ 589747 w 2765396"/>
                <a:gd name="connsiteY4952" fmla="*/ 427354 h 3152303"/>
                <a:gd name="connsiteX4953" fmla="*/ 592308 w 2765396"/>
                <a:gd name="connsiteY4953" fmla="*/ 426178 h 3152303"/>
                <a:gd name="connsiteX4954" fmla="*/ 593762 w 2765396"/>
                <a:gd name="connsiteY4954" fmla="*/ 426316 h 3152303"/>
                <a:gd name="connsiteX4955" fmla="*/ 594592 w 2765396"/>
                <a:gd name="connsiteY4955" fmla="*/ 426869 h 3152303"/>
                <a:gd name="connsiteX4956" fmla="*/ 595284 w 2765396"/>
                <a:gd name="connsiteY4956" fmla="*/ 427630 h 3152303"/>
                <a:gd name="connsiteX4957" fmla="*/ 596392 w 2765396"/>
                <a:gd name="connsiteY4957" fmla="*/ 428460 h 3152303"/>
                <a:gd name="connsiteX4958" fmla="*/ 601306 w 2765396"/>
                <a:gd name="connsiteY4958" fmla="*/ 431227 h 3152303"/>
                <a:gd name="connsiteX4959" fmla="*/ 603313 w 2765396"/>
                <a:gd name="connsiteY4959" fmla="*/ 432057 h 3152303"/>
                <a:gd name="connsiteX4960" fmla="*/ 599921 w 2765396"/>
                <a:gd name="connsiteY4960" fmla="*/ 432196 h 3152303"/>
                <a:gd name="connsiteX4961" fmla="*/ 598399 w 2765396"/>
                <a:gd name="connsiteY4961" fmla="*/ 433579 h 3152303"/>
                <a:gd name="connsiteX4962" fmla="*/ 597153 w 2765396"/>
                <a:gd name="connsiteY4962" fmla="*/ 439252 h 3152303"/>
                <a:gd name="connsiteX4963" fmla="*/ 595699 w 2765396"/>
                <a:gd name="connsiteY4963" fmla="*/ 431435 h 3152303"/>
                <a:gd name="connsiteX4964" fmla="*/ 594038 w 2765396"/>
                <a:gd name="connsiteY4964" fmla="*/ 428115 h 3152303"/>
                <a:gd name="connsiteX4965" fmla="*/ 591408 w 2765396"/>
                <a:gd name="connsiteY4965" fmla="*/ 429429 h 3152303"/>
                <a:gd name="connsiteX4966" fmla="*/ 590993 w 2765396"/>
                <a:gd name="connsiteY4966" fmla="*/ 431158 h 3152303"/>
                <a:gd name="connsiteX4967" fmla="*/ 591547 w 2765396"/>
                <a:gd name="connsiteY4967" fmla="*/ 432818 h 3152303"/>
                <a:gd name="connsiteX4968" fmla="*/ 592308 w 2765396"/>
                <a:gd name="connsiteY4968" fmla="*/ 434479 h 3152303"/>
                <a:gd name="connsiteX4969" fmla="*/ 592516 w 2765396"/>
                <a:gd name="connsiteY4969" fmla="*/ 436000 h 3152303"/>
                <a:gd name="connsiteX4970" fmla="*/ 591685 w 2765396"/>
                <a:gd name="connsiteY4970" fmla="*/ 437868 h 3152303"/>
                <a:gd name="connsiteX4971" fmla="*/ 590163 w 2765396"/>
                <a:gd name="connsiteY4971" fmla="*/ 439321 h 3152303"/>
                <a:gd name="connsiteX4972" fmla="*/ 588294 w 2765396"/>
                <a:gd name="connsiteY4972" fmla="*/ 440428 h 3152303"/>
                <a:gd name="connsiteX4973" fmla="*/ 586494 w 2765396"/>
                <a:gd name="connsiteY4973" fmla="*/ 441258 h 3152303"/>
                <a:gd name="connsiteX4974" fmla="*/ 592100 w 2765396"/>
                <a:gd name="connsiteY4974" fmla="*/ 445270 h 3152303"/>
                <a:gd name="connsiteX4975" fmla="*/ 599091 w 2765396"/>
                <a:gd name="connsiteY4975" fmla="*/ 449005 h 3152303"/>
                <a:gd name="connsiteX4976" fmla="*/ 606496 w 2765396"/>
                <a:gd name="connsiteY4976" fmla="*/ 451910 h 3152303"/>
                <a:gd name="connsiteX4977" fmla="*/ 613210 w 2765396"/>
                <a:gd name="connsiteY4977" fmla="*/ 453294 h 3152303"/>
                <a:gd name="connsiteX4978" fmla="*/ 612587 w 2765396"/>
                <a:gd name="connsiteY4978" fmla="*/ 454124 h 3152303"/>
                <a:gd name="connsiteX4979" fmla="*/ 612310 w 2765396"/>
                <a:gd name="connsiteY4979" fmla="*/ 454401 h 3152303"/>
                <a:gd name="connsiteX4980" fmla="*/ 620546 w 2765396"/>
                <a:gd name="connsiteY4980" fmla="*/ 458551 h 3152303"/>
                <a:gd name="connsiteX4981" fmla="*/ 634319 w 2765396"/>
                <a:gd name="connsiteY4981" fmla="*/ 471071 h 3152303"/>
                <a:gd name="connsiteX4982" fmla="*/ 641932 w 2765396"/>
                <a:gd name="connsiteY4982" fmla="*/ 476605 h 3152303"/>
                <a:gd name="connsiteX4983" fmla="*/ 648300 w 2765396"/>
                <a:gd name="connsiteY4983" fmla="*/ 480271 h 3152303"/>
                <a:gd name="connsiteX4984" fmla="*/ 650376 w 2765396"/>
                <a:gd name="connsiteY4984" fmla="*/ 481032 h 3152303"/>
                <a:gd name="connsiteX4985" fmla="*/ 652660 w 2765396"/>
                <a:gd name="connsiteY4985" fmla="*/ 481309 h 3152303"/>
                <a:gd name="connsiteX4986" fmla="*/ 654390 w 2765396"/>
                <a:gd name="connsiteY4986" fmla="*/ 480825 h 3152303"/>
                <a:gd name="connsiteX4987" fmla="*/ 656121 w 2765396"/>
                <a:gd name="connsiteY4987" fmla="*/ 480064 h 3152303"/>
                <a:gd name="connsiteX4988" fmla="*/ 658405 w 2765396"/>
                <a:gd name="connsiteY4988" fmla="*/ 479234 h 3152303"/>
                <a:gd name="connsiteX4989" fmla="*/ 662627 w 2765396"/>
                <a:gd name="connsiteY4989" fmla="*/ 478680 h 3152303"/>
                <a:gd name="connsiteX4990" fmla="*/ 663803 w 2765396"/>
                <a:gd name="connsiteY4990" fmla="*/ 477850 h 3152303"/>
                <a:gd name="connsiteX4991" fmla="*/ 664080 w 2765396"/>
                <a:gd name="connsiteY4991" fmla="*/ 475637 h 3152303"/>
                <a:gd name="connsiteX4992" fmla="*/ 663042 w 2765396"/>
                <a:gd name="connsiteY4992" fmla="*/ 473008 h 3152303"/>
                <a:gd name="connsiteX4993" fmla="*/ 660827 w 2765396"/>
                <a:gd name="connsiteY4993" fmla="*/ 471279 h 3152303"/>
                <a:gd name="connsiteX4994" fmla="*/ 658059 w 2765396"/>
                <a:gd name="connsiteY4994" fmla="*/ 470449 h 3152303"/>
                <a:gd name="connsiteX4995" fmla="*/ 655359 w 2765396"/>
                <a:gd name="connsiteY4995" fmla="*/ 470449 h 3152303"/>
                <a:gd name="connsiteX4996" fmla="*/ 656051 w 2765396"/>
                <a:gd name="connsiteY4996" fmla="*/ 467543 h 3152303"/>
                <a:gd name="connsiteX4997" fmla="*/ 652591 w 2765396"/>
                <a:gd name="connsiteY4997" fmla="*/ 464777 h 3152303"/>
                <a:gd name="connsiteX4998" fmla="*/ 647539 w 2765396"/>
                <a:gd name="connsiteY4998" fmla="*/ 462840 h 3152303"/>
                <a:gd name="connsiteX4999" fmla="*/ 643455 w 2765396"/>
                <a:gd name="connsiteY4999" fmla="*/ 462494 h 3152303"/>
                <a:gd name="connsiteX5000" fmla="*/ 644839 w 2765396"/>
                <a:gd name="connsiteY5000" fmla="*/ 461456 h 3152303"/>
                <a:gd name="connsiteX5001" fmla="*/ 645462 w 2765396"/>
                <a:gd name="connsiteY5001" fmla="*/ 460211 h 3152303"/>
                <a:gd name="connsiteX5002" fmla="*/ 645462 w 2765396"/>
                <a:gd name="connsiteY5002" fmla="*/ 458897 h 3152303"/>
                <a:gd name="connsiteX5003" fmla="*/ 644909 w 2765396"/>
                <a:gd name="connsiteY5003" fmla="*/ 457513 h 3152303"/>
                <a:gd name="connsiteX5004" fmla="*/ 647123 w 2765396"/>
                <a:gd name="connsiteY5004" fmla="*/ 458482 h 3152303"/>
                <a:gd name="connsiteX5005" fmla="*/ 651760 w 2765396"/>
                <a:gd name="connsiteY5005" fmla="*/ 459796 h 3152303"/>
                <a:gd name="connsiteX5006" fmla="*/ 653906 w 2765396"/>
                <a:gd name="connsiteY5006" fmla="*/ 460765 h 3152303"/>
                <a:gd name="connsiteX5007" fmla="*/ 655152 w 2765396"/>
                <a:gd name="connsiteY5007" fmla="*/ 461802 h 3152303"/>
                <a:gd name="connsiteX5008" fmla="*/ 656121 w 2765396"/>
                <a:gd name="connsiteY5008" fmla="*/ 463047 h 3152303"/>
                <a:gd name="connsiteX5009" fmla="*/ 657159 w 2765396"/>
                <a:gd name="connsiteY5009" fmla="*/ 464223 h 3152303"/>
                <a:gd name="connsiteX5010" fmla="*/ 658751 w 2765396"/>
                <a:gd name="connsiteY5010" fmla="*/ 465053 h 3152303"/>
                <a:gd name="connsiteX5011" fmla="*/ 661934 w 2765396"/>
                <a:gd name="connsiteY5011" fmla="*/ 465261 h 3152303"/>
                <a:gd name="connsiteX5012" fmla="*/ 662627 w 2765396"/>
                <a:gd name="connsiteY5012" fmla="*/ 463393 h 3152303"/>
                <a:gd name="connsiteX5013" fmla="*/ 662211 w 2765396"/>
                <a:gd name="connsiteY5013" fmla="*/ 460350 h 3152303"/>
                <a:gd name="connsiteX5014" fmla="*/ 662211 w 2765396"/>
                <a:gd name="connsiteY5014" fmla="*/ 457167 h 3152303"/>
                <a:gd name="connsiteX5015" fmla="*/ 664703 w 2765396"/>
                <a:gd name="connsiteY5015" fmla="*/ 461249 h 3152303"/>
                <a:gd name="connsiteX5016" fmla="*/ 665949 w 2765396"/>
                <a:gd name="connsiteY5016" fmla="*/ 461802 h 3152303"/>
                <a:gd name="connsiteX5017" fmla="*/ 668994 w 2765396"/>
                <a:gd name="connsiteY5017" fmla="*/ 461802 h 3152303"/>
                <a:gd name="connsiteX5018" fmla="*/ 666295 w 2765396"/>
                <a:gd name="connsiteY5018" fmla="*/ 463255 h 3152303"/>
                <a:gd name="connsiteX5019" fmla="*/ 665187 w 2765396"/>
                <a:gd name="connsiteY5019" fmla="*/ 464223 h 3152303"/>
                <a:gd name="connsiteX5020" fmla="*/ 665187 w 2765396"/>
                <a:gd name="connsiteY5020" fmla="*/ 465468 h 3152303"/>
                <a:gd name="connsiteX5021" fmla="*/ 666018 w 2765396"/>
                <a:gd name="connsiteY5021" fmla="*/ 467820 h 3152303"/>
                <a:gd name="connsiteX5022" fmla="*/ 666502 w 2765396"/>
                <a:gd name="connsiteY5022" fmla="*/ 468789 h 3152303"/>
                <a:gd name="connsiteX5023" fmla="*/ 667679 w 2765396"/>
                <a:gd name="connsiteY5023" fmla="*/ 470518 h 3152303"/>
                <a:gd name="connsiteX5024" fmla="*/ 668025 w 2765396"/>
                <a:gd name="connsiteY5024" fmla="*/ 471486 h 3152303"/>
                <a:gd name="connsiteX5025" fmla="*/ 668025 w 2765396"/>
                <a:gd name="connsiteY5025" fmla="*/ 472662 h 3152303"/>
                <a:gd name="connsiteX5026" fmla="*/ 667333 w 2765396"/>
                <a:gd name="connsiteY5026" fmla="*/ 475222 h 3152303"/>
                <a:gd name="connsiteX5027" fmla="*/ 667471 w 2765396"/>
                <a:gd name="connsiteY5027" fmla="*/ 476329 h 3152303"/>
                <a:gd name="connsiteX5028" fmla="*/ 668856 w 2765396"/>
                <a:gd name="connsiteY5028" fmla="*/ 477366 h 3152303"/>
                <a:gd name="connsiteX5029" fmla="*/ 670932 w 2765396"/>
                <a:gd name="connsiteY5029" fmla="*/ 477366 h 3152303"/>
                <a:gd name="connsiteX5030" fmla="*/ 673216 w 2765396"/>
                <a:gd name="connsiteY5030" fmla="*/ 477089 h 3152303"/>
                <a:gd name="connsiteX5031" fmla="*/ 675500 w 2765396"/>
                <a:gd name="connsiteY5031" fmla="*/ 477504 h 3152303"/>
                <a:gd name="connsiteX5032" fmla="*/ 677161 w 2765396"/>
                <a:gd name="connsiteY5032" fmla="*/ 478819 h 3152303"/>
                <a:gd name="connsiteX5033" fmla="*/ 678545 w 2765396"/>
                <a:gd name="connsiteY5033" fmla="*/ 480479 h 3152303"/>
                <a:gd name="connsiteX5034" fmla="*/ 680068 w 2765396"/>
                <a:gd name="connsiteY5034" fmla="*/ 481862 h 3152303"/>
                <a:gd name="connsiteX5035" fmla="*/ 682213 w 2765396"/>
                <a:gd name="connsiteY5035" fmla="*/ 482277 h 3152303"/>
                <a:gd name="connsiteX5036" fmla="*/ 684566 w 2765396"/>
                <a:gd name="connsiteY5036" fmla="*/ 480756 h 3152303"/>
                <a:gd name="connsiteX5037" fmla="*/ 684566 w 2765396"/>
                <a:gd name="connsiteY5037" fmla="*/ 477574 h 3152303"/>
                <a:gd name="connsiteX5038" fmla="*/ 682075 w 2765396"/>
                <a:gd name="connsiteY5038" fmla="*/ 470726 h 3152303"/>
                <a:gd name="connsiteX5039" fmla="*/ 679652 w 2765396"/>
                <a:gd name="connsiteY5039" fmla="*/ 461041 h 3152303"/>
                <a:gd name="connsiteX5040" fmla="*/ 677991 w 2765396"/>
                <a:gd name="connsiteY5040" fmla="*/ 456268 h 3152303"/>
                <a:gd name="connsiteX5041" fmla="*/ 675638 w 2765396"/>
                <a:gd name="connsiteY5041" fmla="*/ 452187 h 3152303"/>
                <a:gd name="connsiteX5042" fmla="*/ 677230 w 2765396"/>
                <a:gd name="connsiteY5042" fmla="*/ 451979 h 3152303"/>
                <a:gd name="connsiteX5043" fmla="*/ 677715 w 2765396"/>
                <a:gd name="connsiteY5043" fmla="*/ 451979 h 3152303"/>
                <a:gd name="connsiteX5044" fmla="*/ 677299 w 2765396"/>
                <a:gd name="connsiteY5044" fmla="*/ 451219 h 3152303"/>
                <a:gd name="connsiteX5045" fmla="*/ 676607 w 2765396"/>
                <a:gd name="connsiteY5045" fmla="*/ 449558 h 3152303"/>
                <a:gd name="connsiteX5046" fmla="*/ 676054 w 2765396"/>
                <a:gd name="connsiteY5046" fmla="*/ 448797 h 3152303"/>
                <a:gd name="connsiteX5047" fmla="*/ 677092 w 2765396"/>
                <a:gd name="connsiteY5047" fmla="*/ 448382 h 3152303"/>
                <a:gd name="connsiteX5048" fmla="*/ 677853 w 2765396"/>
                <a:gd name="connsiteY5048" fmla="*/ 447621 h 3152303"/>
                <a:gd name="connsiteX5049" fmla="*/ 678337 w 2765396"/>
                <a:gd name="connsiteY5049" fmla="*/ 446584 h 3152303"/>
                <a:gd name="connsiteX5050" fmla="*/ 678614 w 2765396"/>
                <a:gd name="connsiteY5050" fmla="*/ 445270 h 3152303"/>
                <a:gd name="connsiteX5051" fmla="*/ 679791 w 2765396"/>
                <a:gd name="connsiteY5051" fmla="*/ 452394 h 3152303"/>
                <a:gd name="connsiteX5052" fmla="*/ 682282 w 2765396"/>
                <a:gd name="connsiteY5052" fmla="*/ 459173 h 3152303"/>
                <a:gd name="connsiteX5053" fmla="*/ 689757 w 2765396"/>
                <a:gd name="connsiteY5053" fmla="*/ 473838 h 3152303"/>
                <a:gd name="connsiteX5054" fmla="*/ 690934 w 2765396"/>
                <a:gd name="connsiteY5054" fmla="*/ 475360 h 3152303"/>
                <a:gd name="connsiteX5055" fmla="*/ 692318 w 2765396"/>
                <a:gd name="connsiteY5055" fmla="*/ 476674 h 3152303"/>
                <a:gd name="connsiteX5056" fmla="*/ 694048 w 2765396"/>
                <a:gd name="connsiteY5056" fmla="*/ 477919 h 3152303"/>
                <a:gd name="connsiteX5057" fmla="*/ 701523 w 2765396"/>
                <a:gd name="connsiteY5057" fmla="*/ 482139 h 3152303"/>
                <a:gd name="connsiteX5058" fmla="*/ 703946 w 2765396"/>
                <a:gd name="connsiteY5058" fmla="*/ 481102 h 3152303"/>
                <a:gd name="connsiteX5059" fmla="*/ 707060 w 2765396"/>
                <a:gd name="connsiteY5059" fmla="*/ 475499 h 3152303"/>
                <a:gd name="connsiteX5060" fmla="*/ 709413 w 2765396"/>
                <a:gd name="connsiteY5060" fmla="*/ 473561 h 3152303"/>
                <a:gd name="connsiteX5061" fmla="*/ 706645 w 2765396"/>
                <a:gd name="connsiteY5061" fmla="*/ 478196 h 3152303"/>
                <a:gd name="connsiteX5062" fmla="*/ 705883 w 2765396"/>
                <a:gd name="connsiteY5062" fmla="*/ 482485 h 3152303"/>
                <a:gd name="connsiteX5063" fmla="*/ 706922 w 2765396"/>
                <a:gd name="connsiteY5063" fmla="*/ 486635 h 3152303"/>
                <a:gd name="connsiteX5064" fmla="*/ 709828 w 2765396"/>
                <a:gd name="connsiteY5064" fmla="*/ 490786 h 3152303"/>
                <a:gd name="connsiteX5065" fmla="*/ 711905 w 2765396"/>
                <a:gd name="connsiteY5065" fmla="*/ 493276 h 3152303"/>
                <a:gd name="connsiteX5066" fmla="*/ 712874 w 2765396"/>
                <a:gd name="connsiteY5066" fmla="*/ 493899 h 3152303"/>
                <a:gd name="connsiteX5067" fmla="*/ 714466 w 2765396"/>
                <a:gd name="connsiteY5067" fmla="*/ 494244 h 3152303"/>
                <a:gd name="connsiteX5068" fmla="*/ 714742 w 2765396"/>
                <a:gd name="connsiteY5068" fmla="*/ 493899 h 3152303"/>
                <a:gd name="connsiteX5069" fmla="*/ 715504 w 2765396"/>
                <a:gd name="connsiteY5069" fmla="*/ 493207 h 3152303"/>
                <a:gd name="connsiteX5070" fmla="*/ 716473 w 2765396"/>
                <a:gd name="connsiteY5070" fmla="*/ 492446 h 3152303"/>
                <a:gd name="connsiteX5071" fmla="*/ 717303 w 2765396"/>
                <a:gd name="connsiteY5071" fmla="*/ 492031 h 3152303"/>
                <a:gd name="connsiteX5072" fmla="*/ 718687 w 2765396"/>
                <a:gd name="connsiteY5072" fmla="*/ 492031 h 3152303"/>
                <a:gd name="connsiteX5073" fmla="*/ 723532 w 2765396"/>
                <a:gd name="connsiteY5073" fmla="*/ 493483 h 3152303"/>
                <a:gd name="connsiteX5074" fmla="*/ 721317 w 2765396"/>
                <a:gd name="connsiteY5074" fmla="*/ 493483 h 3152303"/>
                <a:gd name="connsiteX5075" fmla="*/ 719103 w 2765396"/>
                <a:gd name="connsiteY5075" fmla="*/ 493345 h 3152303"/>
                <a:gd name="connsiteX5076" fmla="*/ 717372 w 2765396"/>
                <a:gd name="connsiteY5076" fmla="*/ 493622 h 3152303"/>
                <a:gd name="connsiteX5077" fmla="*/ 716611 w 2765396"/>
                <a:gd name="connsiteY5077" fmla="*/ 495282 h 3152303"/>
                <a:gd name="connsiteX5078" fmla="*/ 717649 w 2765396"/>
                <a:gd name="connsiteY5078" fmla="*/ 497496 h 3152303"/>
                <a:gd name="connsiteX5079" fmla="*/ 720141 w 2765396"/>
                <a:gd name="connsiteY5079" fmla="*/ 499709 h 3152303"/>
                <a:gd name="connsiteX5080" fmla="*/ 725193 w 2765396"/>
                <a:gd name="connsiteY5080" fmla="*/ 503099 h 3152303"/>
                <a:gd name="connsiteX5081" fmla="*/ 723117 w 2765396"/>
                <a:gd name="connsiteY5081" fmla="*/ 502269 h 3152303"/>
                <a:gd name="connsiteX5082" fmla="*/ 717234 w 2765396"/>
                <a:gd name="connsiteY5082" fmla="*/ 499156 h 3152303"/>
                <a:gd name="connsiteX5083" fmla="*/ 715158 w 2765396"/>
                <a:gd name="connsiteY5083" fmla="*/ 499017 h 3152303"/>
                <a:gd name="connsiteX5084" fmla="*/ 714812 w 2765396"/>
                <a:gd name="connsiteY5084" fmla="*/ 500678 h 3152303"/>
                <a:gd name="connsiteX5085" fmla="*/ 715781 w 2765396"/>
                <a:gd name="connsiteY5085" fmla="*/ 503306 h 3152303"/>
                <a:gd name="connsiteX5086" fmla="*/ 717165 w 2765396"/>
                <a:gd name="connsiteY5086" fmla="*/ 506142 h 3152303"/>
                <a:gd name="connsiteX5087" fmla="*/ 717995 w 2765396"/>
                <a:gd name="connsiteY5087" fmla="*/ 508356 h 3152303"/>
                <a:gd name="connsiteX5088" fmla="*/ 718618 w 2765396"/>
                <a:gd name="connsiteY5088" fmla="*/ 514305 h 3152303"/>
                <a:gd name="connsiteX5089" fmla="*/ 720002 w 2765396"/>
                <a:gd name="connsiteY5089" fmla="*/ 515619 h 3152303"/>
                <a:gd name="connsiteX5090" fmla="*/ 723740 w 2765396"/>
                <a:gd name="connsiteY5090" fmla="*/ 516933 h 3152303"/>
                <a:gd name="connsiteX5091" fmla="*/ 729138 w 2765396"/>
                <a:gd name="connsiteY5091" fmla="*/ 518040 h 3152303"/>
                <a:gd name="connsiteX5092" fmla="*/ 730384 w 2765396"/>
                <a:gd name="connsiteY5092" fmla="*/ 518524 h 3152303"/>
                <a:gd name="connsiteX5093" fmla="*/ 730938 w 2765396"/>
                <a:gd name="connsiteY5093" fmla="*/ 519216 h 3152303"/>
                <a:gd name="connsiteX5094" fmla="*/ 730730 w 2765396"/>
                <a:gd name="connsiteY5094" fmla="*/ 520530 h 3152303"/>
                <a:gd name="connsiteX5095" fmla="*/ 731145 w 2765396"/>
                <a:gd name="connsiteY5095" fmla="*/ 521430 h 3152303"/>
                <a:gd name="connsiteX5096" fmla="*/ 732876 w 2765396"/>
                <a:gd name="connsiteY5096" fmla="*/ 523090 h 3152303"/>
                <a:gd name="connsiteX5097" fmla="*/ 734675 w 2765396"/>
                <a:gd name="connsiteY5097" fmla="*/ 524197 h 3152303"/>
                <a:gd name="connsiteX5098" fmla="*/ 736475 w 2765396"/>
                <a:gd name="connsiteY5098" fmla="*/ 525096 h 3152303"/>
                <a:gd name="connsiteX5099" fmla="*/ 738343 w 2765396"/>
                <a:gd name="connsiteY5099" fmla="*/ 526272 h 3152303"/>
                <a:gd name="connsiteX5100" fmla="*/ 738205 w 2765396"/>
                <a:gd name="connsiteY5100" fmla="*/ 526479 h 3152303"/>
                <a:gd name="connsiteX5101" fmla="*/ 741666 w 2765396"/>
                <a:gd name="connsiteY5101" fmla="*/ 531598 h 3152303"/>
                <a:gd name="connsiteX5102" fmla="*/ 745334 w 2765396"/>
                <a:gd name="connsiteY5102" fmla="*/ 534988 h 3152303"/>
                <a:gd name="connsiteX5103" fmla="*/ 748933 w 2765396"/>
                <a:gd name="connsiteY5103" fmla="*/ 537616 h 3152303"/>
                <a:gd name="connsiteX5104" fmla="*/ 752878 w 2765396"/>
                <a:gd name="connsiteY5104" fmla="*/ 539484 h 3152303"/>
                <a:gd name="connsiteX5105" fmla="*/ 757792 w 2765396"/>
                <a:gd name="connsiteY5105" fmla="*/ 540522 h 3152303"/>
                <a:gd name="connsiteX5106" fmla="*/ 752532 w 2765396"/>
                <a:gd name="connsiteY5106" fmla="*/ 541905 h 3152303"/>
                <a:gd name="connsiteX5107" fmla="*/ 751147 w 2765396"/>
                <a:gd name="connsiteY5107" fmla="*/ 542735 h 3152303"/>
                <a:gd name="connsiteX5108" fmla="*/ 749971 w 2765396"/>
                <a:gd name="connsiteY5108" fmla="*/ 544188 h 3152303"/>
                <a:gd name="connsiteX5109" fmla="*/ 746649 w 2765396"/>
                <a:gd name="connsiteY5109" fmla="*/ 550137 h 3152303"/>
                <a:gd name="connsiteX5110" fmla="*/ 745680 w 2765396"/>
                <a:gd name="connsiteY5110" fmla="*/ 551243 h 3152303"/>
                <a:gd name="connsiteX5111" fmla="*/ 744918 w 2765396"/>
                <a:gd name="connsiteY5111" fmla="*/ 552004 h 3152303"/>
                <a:gd name="connsiteX5112" fmla="*/ 744365 w 2765396"/>
                <a:gd name="connsiteY5112" fmla="*/ 552765 h 3152303"/>
                <a:gd name="connsiteX5113" fmla="*/ 744226 w 2765396"/>
                <a:gd name="connsiteY5113" fmla="*/ 554080 h 3152303"/>
                <a:gd name="connsiteX5114" fmla="*/ 744711 w 2765396"/>
                <a:gd name="connsiteY5114" fmla="*/ 555532 h 3152303"/>
                <a:gd name="connsiteX5115" fmla="*/ 745818 w 2765396"/>
                <a:gd name="connsiteY5115" fmla="*/ 556985 h 3152303"/>
                <a:gd name="connsiteX5116" fmla="*/ 747272 w 2765396"/>
                <a:gd name="connsiteY5116" fmla="*/ 557953 h 3152303"/>
                <a:gd name="connsiteX5117" fmla="*/ 748863 w 2765396"/>
                <a:gd name="connsiteY5117" fmla="*/ 558161 h 3152303"/>
                <a:gd name="connsiteX5118" fmla="*/ 750801 w 2765396"/>
                <a:gd name="connsiteY5118" fmla="*/ 556639 h 3152303"/>
                <a:gd name="connsiteX5119" fmla="*/ 751632 w 2765396"/>
                <a:gd name="connsiteY5119" fmla="*/ 554080 h 3152303"/>
                <a:gd name="connsiteX5120" fmla="*/ 752047 w 2765396"/>
                <a:gd name="connsiteY5120" fmla="*/ 551313 h 3152303"/>
                <a:gd name="connsiteX5121" fmla="*/ 752670 w 2765396"/>
                <a:gd name="connsiteY5121" fmla="*/ 549445 h 3152303"/>
                <a:gd name="connsiteX5122" fmla="*/ 755785 w 2765396"/>
                <a:gd name="connsiteY5122" fmla="*/ 547300 h 3152303"/>
                <a:gd name="connsiteX5123" fmla="*/ 768658 w 2765396"/>
                <a:gd name="connsiteY5123" fmla="*/ 543496 h 3152303"/>
                <a:gd name="connsiteX5124" fmla="*/ 766789 w 2765396"/>
                <a:gd name="connsiteY5124" fmla="*/ 545917 h 3152303"/>
                <a:gd name="connsiteX5125" fmla="*/ 767620 w 2765396"/>
                <a:gd name="connsiteY5125" fmla="*/ 548407 h 3152303"/>
                <a:gd name="connsiteX5126" fmla="*/ 769558 w 2765396"/>
                <a:gd name="connsiteY5126" fmla="*/ 550967 h 3152303"/>
                <a:gd name="connsiteX5127" fmla="*/ 771149 w 2765396"/>
                <a:gd name="connsiteY5127" fmla="*/ 553595 h 3152303"/>
                <a:gd name="connsiteX5128" fmla="*/ 771565 w 2765396"/>
                <a:gd name="connsiteY5128" fmla="*/ 556501 h 3152303"/>
                <a:gd name="connsiteX5129" fmla="*/ 771565 w 2765396"/>
                <a:gd name="connsiteY5129" fmla="*/ 559752 h 3152303"/>
                <a:gd name="connsiteX5130" fmla="*/ 772326 w 2765396"/>
                <a:gd name="connsiteY5130" fmla="*/ 562519 h 3152303"/>
                <a:gd name="connsiteX5131" fmla="*/ 774541 w 2765396"/>
                <a:gd name="connsiteY5131" fmla="*/ 563902 h 3152303"/>
                <a:gd name="connsiteX5132" fmla="*/ 771842 w 2765396"/>
                <a:gd name="connsiteY5132" fmla="*/ 565839 h 3152303"/>
                <a:gd name="connsiteX5133" fmla="*/ 769973 w 2765396"/>
                <a:gd name="connsiteY5133" fmla="*/ 566669 h 3152303"/>
                <a:gd name="connsiteX5134" fmla="*/ 769281 w 2765396"/>
                <a:gd name="connsiteY5134" fmla="*/ 567983 h 3152303"/>
                <a:gd name="connsiteX5135" fmla="*/ 769973 w 2765396"/>
                <a:gd name="connsiteY5135" fmla="*/ 571511 h 3152303"/>
                <a:gd name="connsiteX5136" fmla="*/ 771357 w 2765396"/>
                <a:gd name="connsiteY5136" fmla="*/ 574901 h 3152303"/>
                <a:gd name="connsiteX5137" fmla="*/ 772880 w 2765396"/>
                <a:gd name="connsiteY5137" fmla="*/ 576492 h 3152303"/>
                <a:gd name="connsiteX5138" fmla="*/ 778071 w 2765396"/>
                <a:gd name="connsiteY5138" fmla="*/ 578567 h 3152303"/>
                <a:gd name="connsiteX5139" fmla="*/ 780770 w 2765396"/>
                <a:gd name="connsiteY5139" fmla="*/ 578428 h 3152303"/>
                <a:gd name="connsiteX5140" fmla="*/ 783331 w 2765396"/>
                <a:gd name="connsiteY5140" fmla="*/ 576838 h 3152303"/>
                <a:gd name="connsiteX5141" fmla="*/ 785199 w 2765396"/>
                <a:gd name="connsiteY5141" fmla="*/ 574347 h 3152303"/>
                <a:gd name="connsiteX5142" fmla="*/ 785615 w 2765396"/>
                <a:gd name="connsiteY5142" fmla="*/ 571580 h 3152303"/>
                <a:gd name="connsiteX5143" fmla="*/ 786376 w 2765396"/>
                <a:gd name="connsiteY5143" fmla="*/ 568329 h 3152303"/>
                <a:gd name="connsiteX5144" fmla="*/ 787553 w 2765396"/>
                <a:gd name="connsiteY5144" fmla="*/ 565839 h 3152303"/>
                <a:gd name="connsiteX5145" fmla="*/ 788383 w 2765396"/>
                <a:gd name="connsiteY5145" fmla="*/ 563279 h 3152303"/>
                <a:gd name="connsiteX5146" fmla="*/ 788106 w 2765396"/>
                <a:gd name="connsiteY5146" fmla="*/ 559821 h 3152303"/>
                <a:gd name="connsiteX5147" fmla="*/ 787483 w 2765396"/>
                <a:gd name="connsiteY5147" fmla="*/ 556777 h 3152303"/>
                <a:gd name="connsiteX5148" fmla="*/ 787276 w 2765396"/>
                <a:gd name="connsiteY5148" fmla="*/ 554010 h 3152303"/>
                <a:gd name="connsiteX5149" fmla="*/ 787829 w 2765396"/>
                <a:gd name="connsiteY5149" fmla="*/ 551382 h 3152303"/>
                <a:gd name="connsiteX5150" fmla="*/ 789490 w 2765396"/>
                <a:gd name="connsiteY5150" fmla="*/ 548684 h 3152303"/>
                <a:gd name="connsiteX5151" fmla="*/ 788660 w 2765396"/>
                <a:gd name="connsiteY5151" fmla="*/ 551105 h 3152303"/>
                <a:gd name="connsiteX5152" fmla="*/ 788245 w 2765396"/>
                <a:gd name="connsiteY5152" fmla="*/ 553457 h 3152303"/>
                <a:gd name="connsiteX5153" fmla="*/ 788245 w 2765396"/>
                <a:gd name="connsiteY5153" fmla="*/ 555878 h 3152303"/>
                <a:gd name="connsiteX5154" fmla="*/ 788660 w 2765396"/>
                <a:gd name="connsiteY5154" fmla="*/ 558437 h 3152303"/>
                <a:gd name="connsiteX5155" fmla="*/ 789975 w 2765396"/>
                <a:gd name="connsiteY5155" fmla="*/ 563349 h 3152303"/>
                <a:gd name="connsiteX5156" fmla="*/ 789975 w 2765396"/>
                <a:gd name="connsiteY5156" fmla="*/ 565216 h 3152303"/>
                <a:gd name="connsiteX5157" fmla="*/ 789490 w 2765396"/>
                <a:gd name="connsiteY5157" fmla="*/ 566669 h 3152303"/>
                <a:gd name="connsiteX5158" fmla="*/ 788729 w 2765396"/>
                <a:gd name="connsiteY5158" fmla="*/ 567776 h 3152303"/>
                <a:gd name="connsiteX5159" fmla="*/ 788314 w 2765396"/>
                <a:gd name="connsiteY5159" fmla="*/ 569021 h 3152303"/>
                <a:gd name="connsiteX5160" fmla="*/ 788937 w 2765396"/>
                <a:gd name="connsiteY5160" fmla="*/ 570750 h 3152303"/>
                <a:gd name="connsiteX5161" fmla="*/ 791290 w 2765396"/>
                <a:gd name="connsiteY5161" fmla="*/ 567637 h 3152303"/>
                <a:gd name="connsiteX5162" fmla="*/ 792674 w 2765396"/>
                <a:gd name="connsiteY5162" fmla="*/ 564456 h 3152303"/>
                <a:gd name="connsiteX5163" fmla="*/ 793505 w 2765396"/>
                <a:gd name="connsiteY5163" fmla="*/ 561066 h 3152303"/>
                <a:gd name="connsiteX5164" fmla="*/ 794128 w 2765396"/>
                <a:gd name="connsiteY5164" fmla="*/ 557331 h 3152303"/>
                <a:gd name="connsiteX5165" fmla="*/ 794750 w 2765396"/>
                <a:gd name="connsiteY5165" fmla="*/ 559129 h 3152303"/>
                <a:gd name="connsiteX5166" fmla="*/ 795858 w 2765396"/>
                <a:gd name="connsiteY5166" fmla="*/ 560167 h 3152303"/>
                <a:gd name="connsiteX5167" fmla="*/ 797311 w 2765396"/>
                <a:gd name="connsiteY5167" fmla="*/ 560513 h 3152303"/>
                <a:gd name="connsiteX5168" fmla="*/ 798972 w 2765396"/>
                <a:gd name="connsiteY5168" fmla="*/ 559959 h 3152303"/>
                <a:gd name="connsiteX5169" fmla="*/ 794058 w 2765396"/>
                <a:gd name="connsiteY5169" fmla="*/ 565701 h 3152303"/>
                <a:gd name="connsiteX5170" fmla="*/ 788037 w 2765396"/>
                <a:gd name="connsiteY5170" fmla="*/ 574555 h 3152303"/>
                <a:gd name="connsiteX5171" fmla="*/ 784092 w 2765396"/>
                <a:gd name="connsiteY5171" fmla="*/ 579466 h 3152303"/>
                <a:gd name="connsiteX5172" fmla="*/ 782569 w 2765396"/>
                <a:gd name="connsiteY5172" fmla="*/ 581887 h 3152303"/>
                <a:gd name="connsiteX5173" fmla="*/ 781531 w 2765396"/>
                <a:gd name="connsiteY5173" fmla="*/ 584654 h 3152303"/>
                <a:gd name="connsiteX5174" fmla="*/ 781393 w 2765396"/>
                <a:gd name="connsiteY5174" fmla="*/ 587421 h 3152303"/>
                <a:gd name="connsiteX5175" fmla="*/ 782154 w 2765396"/>
                <a:gd name="connsiteY5175" fmla="*/ 589911 h 3152303"/>
                <a:gd name="connsiteX5176" fmla="*/ 783884 w 2765396"/>
                <a:gd name="connsiteY5176" fmla="*/ 592194 h 3152303"/>
                <a:gd name="connsiteX5177" fmla="*/ 787137 w 2765396"/>
                <a:gd name="connsiteY5177" fmla="*/ 593854 h 3152303"/>
                <a:gd name="connsiteX5178" fmla="*/ 790459 w 2765396"/>
                <a:gd name="connsiteY5178" fmla="*/ 593854 h 3152303"/>
                <a:gd name="connsiteX5179" fmla="*/ 793920 w 2765396"/>
                <a:gd name="connsiteY5179" fmla="*/ 593370 h 3152303"/>
                <a:gd name="connsiteX5180" fmla="*/ 797657 w 2765396"/>
                <a:gd name="connsiteY5180" fmla="*/ 593232 h 3152303"/>
                <a:gd name="connsiteX5181" fmla="*/ 795373 w 2765396"/>
                <a:gd name="connsiteY5181" fmla="*/ 594269 h 3152303"/>
                <a:gd name="connsiteX5182" fmla="*/ 790529 w 2765396"/>
                <a:gd name="connsiteY5182" fmla="*/ 595584 h 3152303"/>
                <a:gd name="connsiteX5183" fmla="*/ 788591 w 2765396"/>
                <a:gd name="connsiteY5183" fmla="*/ 596690 h 3152303"/>
                <a:gd name="connsiteX5184" fmla="*/ 786584 w 2765396"/>
                <a:gd name="connsiteY5184" fmla="*/ 601809 h 3152303"/>
                <a:gd name="connsiteX5185" fmla="*/ 785753 w 2765396"/>
                <a:gd name="connsiteY5185" fmla="*/ 602916 h 3152303"/>
                <a:gd name="connsiteX5186" fmla="*/ 784646 w 2765396"/>
                <a:gd name="connsiteY5186" fmla="*/ 604023 h 3152303"/>
                <a:gd name="connsiteX5187" fmla="*/ 783677 w 2765396"/>
                <a:gd name="connsiteY5187" fmla="*/ 605268 h 3152303"/>
                <a:gd name="connsiteX5188" fmla="*/ 783261 w 2765396"/>
                <a:gd name="connsiteY5188" fmla="*/ 606651 h 3152303"/>
                <a:gd name="connsiteX5189" fmla="*/ 784230 w 2765396"/>
                <a:gd name="connsiteY5189" fmla="*/ 609073 h 3152303"/>
                <a:gd name="connsiteX5190" fmla="*/ 786445 w 2765396"/>
                <a:gd name="connsiteY5190" fmla="*/ 610248 h 3152303"/>
                <a:gd name="connsiteX5191" fmla="*/ 789075 w 2765396"/>
                <a:gd name="connsiteY5191" fmla="*/ 610940 h 3152303"/>
                <a:gd name="connsiteX5192" fmla="*/ 791359 w 2765396"/>
                <a:gd name="connsiteY5192" fmla="*/ 612047 h 3152303"/>
                <a:gd name="connsiteX5193" fmla="*/ 793228 w 2765396"/>
                <a:gd name="connsiteY5193" fmla="*/ 613915 h 3152303"/>
                <a:gd name="connsiteX5194" fmla="*/ 799041 w 2765396"/>
                <a:gd name="connsiteY5194" fmla="*/ 620624 h 3152303"/>
                <a:gd name="connsiteX5195" fmla="*/ 800495 w 2765396"/>
                <a:gd name="connsiteY5195" fmla="*/ 618757 h 3152303"/>
                <a:gd name="connsiteX5196" fmla="*/ 804094 w 2765396"/>
                <a:gd name="connsiteY5196" fmla="*/ 616543 h 3152303"/>
                <a:gd name="connsiteX5197" fmla="*/ 805547 w 2765396"/>
                <a:gd name="connsiteY5197" fmla="*/ 615021 h 3152303"/>
                <a:gd name="connsiteX5198" fmla="*/ 806378 w 2765396"/>
                <a:gd name="connsiteY5198" fmla="*/ 612739 h 3152303"/>
                <a:gd name="connsiteX5199" fmla="*/ 806724 w 2765396"/>
                <a:gd name="connsiteY5199" fmla="*/ 610594 h 3152303"/>
                <a:gd name="connsiteX5200" fmla="*/ 807347 w 2765396"/>
                <a:gd name="connsiteY5200" fmla="*/ 608519 h 3152303"/>
                <a:gd name="connsiteX5201" fmla="*/ 809077 w 2765396"/>
                <a:gd name="connsiteY5201" fmla="*/ 606305 h 3152303"/>
                <a:gd name="connsiteX5202" fmla="*/ 811361 w 2765396"/>
                <a:gd name="connsiteY5202" fmla="*/ 604438 h 3152303"/>
                <a:gd name="connsiteX5203" fmla="*/ 814476 w 2765396"/>
                <a:gd name="connsiteY5203" fmla="*/ 602778 h 3152303"/>
                <a:gd name="connsiteX5204" fmla="*/ 817659 w 2765396"/>
                <a:gd name="connsiteY5204" fmla="*/ 602086 h 3152303"/>
                <a:gd name="connsiteX5205" fmla="*/ 820428 w 2765396"/>
                <a:gd name="connsiteY5205" fmla="*/ 603469 h 3152303"/>
                <a:gd name="connsiteX5206" fmla="*/ 817244 w 2765396"/>
                <a:gd name="connsiteY5206" fmla="*/ 604715 h 3152303"/>
                <a:gd name="connsiteX5207" fmla="*/ 815721 w 2765396"/>
                <a:gd name="connsiteY5207" fmla="*/ 606997 h 3152303"/>
                <a:gd name="connsiteX5208" fmla="*/ 815998 w 2765396"/>
                <a:gd name="connsiteY5208" fmla="*/ 609833 h 3152303"/>
                <a:gd name="connsiteX5209" fmla="*/ 818213 w 2765396"/>
                <a:gd name="connsiteY5209" fmla="*/ 612669 h 3152303"/>
                <a:gd name="connsiteX5210" fmla="*/ 822089 w 2765396"/>
                <a:gd name="connsiteY5210" fmla="*/ 614122 h 3152303"/>
                <a:gd name="connsiteX5211" fmla="*/ 826518 w 2765396"/>
                <a:gd name="connsiteY5211" fmla="*/ 614537 h 3152303"/>
                <a:gd name="connsiteX5212" fmla="*/ 830463 w 2765396"/>
                <a:gd name="connsiteY5212" fmla="*/ 615782 h 3152303"/>
                <a:gd name="connsiteX5213" fmla="*/ 832886 w 2765396"/>
                <a:gd name="connsiteY5213" fmla="*/ 619864 h 3152303"/>
                <a:gd name="connsiteX5214" fmla="*/ 828387 w 2765396"/>
                <a:gd name="connsiteY5214" fmla="*/ 616474 h 3152303"/>
                <a:gd name="connsiteX5215" fmla="*/ 826172 w 2765396"/>
                <a:gd name="connsiteY5215" fmla="*/ 615506 h 3152303"/>
                <a:gd name="connsiteX5216" fmla="*/ 823265 w 2765396"/>
                <a:gd name="connsiteY5216" fmla="*/ 614952 h 3152303"/>
                <a:gd name="connsiteX5217" fmla="*/ 821950 w 2765396"/>
                <a:gd name="connsiteY5217" fmla="*/ 614952 h 3152303"/>
                <a:gd name="connsiteX5218" fmla="*/ 820981 w 2765396"/>
                <a:gd name="connsiteY5218" fmla="*/ 615091 h 3152303"/>
                <a:gd name="connsiteX5219" fmla="*/ 819943 w 2765396"/>
                <a:gd name="connsiteY5219" fmla="*/ 615091 h 3152303"/>
                <a:gd name="connsiteX5220" fmla="*/ 818421 w 2765396"/>
                <a:gd name="connsiteY5220" fmla="*/ 614745 h 3152303"/>
                <a:gd name="connsiteX5221" fmla="*/ 816898 w 2765396"/>
                <a:gd name="connsiteY5221" fmla="*/ 614053 h 3152303"/>
                <a:gd name="connsiteX5222" fmla="*/ 814060 w 2765396"/>
                <a:gd name="connsiteY5222" fmla="*/ 612393 h 3152303"/>
                <a:gd name="connsiteX5223" fmla="*/ 812468 w 2765396"/>
                <a:gd name="connsiteY5223" fmla="*/ 611839 h 3152303"/>
                <a:gd name="connsiteX5224" fmla="*/ 813507 w 2765396"/>
                <a:gd name="connsiteY5224" fmla="*/ 608934 h 3152303"/>
                <a:gd name="connsiteX5225" fmla="*/ 812330 w 2765396"/>
                <a:gd name="connsiteY5225" fmla="*/ 607620 h 3152303"/>
                <a:gd name="connsiteX5226" fmla="*/ 810115 w 2765396"/>
                <a:gd name="connsiteY5226" fmla="*/ 607966 h 3152303"/>
                <a:gd name="connsiteX5227" fmla="*/ 808039 w 2765396"/>
                <a:gd name="connsiteY5227" fmla="*/ 609833 h 3152303"/>
                <a:gd name="connsiteX5228" fmla="*/ 807001 w 2765396"/>
                <a:gd name="connsiteY5228" fmla="*/ 613154 h 3152303"/>
                <a:gd name="connsiteX5229" fmla="*/ 808177 w 2765396"/>
                <a:gd name="connsiteY5229" fmla="*/ 615436 h 3152303"/>
                <a:gd name="connsiteX5230" fmla="*/ 810531 w 2765396"/>
                <a:gd name="connsiteY5230" fmla="*/ 617096 h 3152303"/>
                <a:gd name="connsiteX5231" fmla="*/ 816483 w 2765396"/>
                <a:gd name="connsiteY5231" fmla="*/ 620071 h 3152303"/>
                <a:gd name="connsiteX5232" fmla="*/ 818490 w 2765396"/>
                <a:gd name="connsiteY5232" fmla="*/ 621939 h 3152303"/>
                <a:gd name="connsiteX5233" fmla="*/ 819874 w 2765396"/>
                <a:gd name="connsiteY5233" fmla="*/ 624291 h 3152303"/>
                <a:gd name="connsiteX5234" fmla="*/ 822712 w 2765396"/>
                <a:gd name="connsiteY5234" fmla="*/ 631000 h 3152303"/>
                <a:gd name="connsiteX5235" fmla="*/ 824165 w 2765396"/>
                <a:gd name="connsiteY5235" fmla="*/ 631830 h 3152303"/>
                <a:gd name="connsiteX5236" fmla="*/ 830186 w 2765396"/>
                <a:gd name="connsiteY5236" fmla="*/ 630309 h 3152303"/>
                <a:gd name="connsiteX5237" fmla="*/ 828249 w 2765396"/>
                <a:gd name="connsiteY5237" fmla="*/ 633560 h 3152303"/>
                <a:gd name="connsiteX5238" fmla="*/ 826726 w 2765396"/>
                <a:gd name="connsiteY5238" fmla="*/ 637918 h 3152303"/>
                <a:gd name="connsiteX5239" fmla="*/ 825757 w 2765396"/>
                <a:gd name="connsiteY5239" fmla="*/ 642483 h 3152303"/>
                <a:gd name="connsiteX5240" fmla="*/ 825549 w 2765396"/>
                <a:gd name="connsiteY5240" fmla="*/ 646288 h 3152303"/>
                <a:gd name="connsiteX5241" fmla="*/ 827280 w 2765396"/>
                <a:gd name="connsiteY5241" fmla="*/ 644904 h 3152303"/>
                <a:gd name="connsiteX5242" fmla="*/ 828733 w 2765396"/>
                <a:gd name="connsiteY5242" fmla="*/ 643244 h 3152303"/>
                <a:gd name="connsiteX5243" fmla="*/ 830325 w 2765396"/>
                <a:gd name="connsiteY5243" fmla="*/ 641722 h 3152303"/>
                <a:gd name="connsiteX5244" fmla="*/ 832332 w 2765396"/>
                <a:gd name="connsiteY5244" fmla="*/ 640823 h 3152303"/>
                <a:gd name="connsiteX5245" fmla="*/ 830740 w 2765396"/>
                <a:gd name="connsiteY5245" fmla="*/ 642483 h 3152303"/>
                <a:gd name="connsiteX5246" fmla="*/ 830602 w 2765396"/>
                <a:gd name="connsiteY5246" fmla="*/ 643936 h 3152303"/>
                <a:gd name="connsiteX5247" fmla="*/ 830948 w 2765396"/>
                <a:gd name="connsiteY5247" fmla="*/ 645319 h 3152303"/>
                <a:gd name="connsiteX5248" fmla="*/ 830533 w 2765396"/>
                <a:gd name="connsiteY5248" fmla="*/ 646910 h 3152303"/>
                <a:gd name="connsiteX5249" fmla="*/ 829217 w 2765396"/>
                <a:gd name="connsiteY5249" fmla="*/ 648501 h 3152303"/>
                <a:gd name="connsiteX5250" fmla="*/ 827487 w 2765396"/>
                <a:gd name="connsiteY5250" fmla="*/ 649885 h 3152303"/>
                <a:gd name="connsiteX5251" fmla="*/ 823750 w 2765396"/>
                <a:gd name="connsiteY5251" fmla="*/ 652306 h 3152303"/>
                <a:gd name="connsiteX5252" fmla="*/ 825549 w 2765396"/>
                <a:gd name="connsiteY5252" fmla="*/ 655073 h 3152303"/>
                <a:gd name="connsiteX5253" fmla="*/ 826934 w 2765396"/>
                <a:gd name="connsiteY5253" fmla="*/ 657632 h 3152303"/>
                <a:gd name="connsiteX5254" fmla="*/ 828041 w 2765396"/>
                <a:gd name="connsiteY5254" fmla="*/ 660330 h 3152303"/>
                <a:gd name="connsiteX5255" fmla="*/ 829079 w 2765396"/>
                <a:gd name="connsiteY5255" fmla="*/ 663443 h 3152303"/>
                <a:gd name="connsiteX5256" fmla="*/ 833232 w 2765396"/>
                <a:gd name="connsiteY5256" fmla="*/ 652582 h 3152303"/>
                <a:gd name="connsiteX5257" fmla="*/ 834685 w 2765396"/>
                <a:gd name="connsiteY5257" fmla="*/ 650023 h 3152303"/>
                <a:gd name="connsiteX5258" fmla="*/ 836208 w 2765396"/>
                <a:gd name="connsiteY5258" fmla="*/ 648778 h 3152303"/>
                <a:gd name="connsiteX5259" fmla="*/ 840499 w 2765396"/>
                <a:gd name="connsiteY5259" fmla="*/ 646772 h 3152303"/>
                <a:gd name="connsiteX5260" fmla="*/ 844167 w 2765396"/>
                <a:gd name="connsiteY5260" fmla="*/ 644351 h 3152303"/>
                <a:gd name="connsiteX5261" fmla="*/ 848112 w 2765396"/>
                <a:gd name="connsiteY5261" fmla="*/ 640823 h 3152303"/>
                <a:gd name="connsiteX5262" fmla="*/ 851019 w 2765396"/>
                <a:gd name="connsiteY5262" fmla="*/ 636673 h 3152303"/>
                <a:gd name="connsiteX5263" fmla="*/ 851503 w 2765396"/>
                <a:gd name="connsiteY5263" fmla="*/ 632384 h 3152303"/>
                <a:gd name="connsiteX5264" fmla="*/ 852888 w 2765396"/>
                <a:gd name="connsiteY5264" fmla="*/ 635428 h 3152303"/>
                <a:gd name="connsiteX5265" fmla="*/ 851296 w 2765396"/>
                <a:gd name="connsiteY5265" fmla="*/ 638056 h 3152303"/>
                <a:gd name="connsiteX5266" fmla="*/ 848873 w 2765396"/>
                <a:gd name="connsiteY5266" fmla="*/ 640685 h 3152303"/>
                <a:gd name="connsiteX5267" fmla="*/ 847905 w 2765396"/>
                <a:gd name="connsiteY5267" fmla="*/ 643590 h 3152303"/>
                <a:gd name="connsiteX5268" fmla="*/ 848666 w 2765396"/>
                <a:gd name="connsiteY5268" fmla="*/ 645458 h 3152303"/>
                <a:gd name="connsiteX5269" fmla="*/ 850050 w 2765396"/>
                <a:gd name="connsiteY5269" fmla="*/ 646564 h 3152303"/>
                <a:gd name="connsiteX5270" fmla="*/ 851711 w 2765396"/>
                <a:gd name="connsiteY5270" fmla="*/ 647325 h 3152303"/>
                <a:gd name="connsiteX5271" fmla="*/ 853303 w 2765396"/>
                <a:gd name="connsiteY5271" fmla="*/ 648363 h 3152303"/>
                <a:gd name="connsiteX5272" fmla="*/ 854480 w 2765396"/>
                <a:gd name="connsiteY5272" fmla="*/ 649746 h 3152303"/>
                <a:gd name="connsiteX5273" fmla="*/ 856902 w 2765396"/>
                <a:gd name="connsiteY5273" fmla="*/ 653689 h 3152303"/>
                <a:gd name="connsiteX5274" fmla="*/ 857733 w 2765396"/>
                <a:gd name="connsiteY5274" fmla="*/ 655419 h 3152303"/>
                <a:gd name="connsiteX5275" fmla="*/ 854410 w 2765396"/>
                <a:gd name="connsiteY5275" fmla="*/ 652652 h 3152303"/>
                <a:gd name="connsiteX5276" fmla="*/ 851503 w 2765396"/>
                <a:gd name="connsiteY5276" fmla="*/ 649539 h 3152303"/>
                <a:gd name="connsiteX5277" fmla="*/ 848458 w 2765396"/>
                <a:gd name="connsiteY5277" fmla="*/ 647049 h 3152303"/>
                <a:gd name="connsiteX5278" fmla="*/ 844721 w 2765396"/>
                <a:gd name="connsiteY5278" fmla="*/ 646149 h 3152303"/>
                <a:gd name="connsiteX5279" fmla="*/ 840707 w 2765396"/>
                <a:gd name="connsiteY5279" fmla="*/ 647325 h 3152303"/>
                <a:gd name="connsiteX5280" fmla="*/ 837315 w 2765396"/>
                <a:gd name="connsiteY5280" fmla="*/ 650023 h 3152303"/>
                <a:gd name="connsiteX5281" fmla="*/ 834893 w 2765396"/>
                <a:gd name="connsiteY5281" fmla="*/ 653689 h 3152303"/>
                <a:gd name="connsiteX5282" fmla="*/ 833924 w 2765396"/>
                <a:gd name="connsiteY5282" fmla="*/ 657563 h 3152303"/>
                <a:gd name="connsiteX5283" fmla="*/ 834547 w 2765396"/>
                <a:gd name="connsiteY5283" fmla="*/ 657563 h 3152303"/>
                <a:gd name="connsiteX5284" fmla="*/ 835931 w 2765396"/>
                <a:gd name="connsiteY5284" fmla="*/ 657563 h 3152303"/>
                <a:gd name="connsiteX5285" fmla="*/ 836554 w 2765396"/>
                <a:gd name="connsiteY5285" fmla="*/ 657425 h 3152303"/>
                <a:gd name="connsiteX5286" fmla="*/ 835170 w 2765396"/>
                <a:gd name="connsiteY5286" fmla="*/ 659638 h 3152303"/>
                <a:gd name="connsiteX5287" fmla="*/ 834201 w 2765396"/>
                <a:gd name="connsiteY5287" fmla="*/ 661783 h 3152303"/>
                <a:gd name="connsiteX5288" fmla="*/ 833716 w 2765396"/>
                <a:gd name="connsiteY5288" fmla="*/ 664065 h 3152303"/>
                <a:gd name="connsiteX5289" fmla="*/ 833993 w 2765396"/>
                <a:gd name="connsiteY5289" fmla="*/ 666625 h 3152303"/>
                <a:gd name="connsiteX5290" fmla="*/ 834478 w 2765396"/>
                <a:gd name="connsiteY5290" fmla="*/ 668285 h 3152303"/>
                <a:gd name="connsiteX5291" fmla="*/ 835447 w 2765396"/>
                <a:gd name="connsiteY5291" fmla="*/ 670498 h 3152303"/>
                <a:gd name="connsiteX5292" fmla="*/ 836762 w 2765396"/>
                <a:gd name="connsiteY5292" fmla="*/ 672366 h 3152303"/>
                <a:gd name="connsiteX5293" fmla="*/ 838284 w 2765396"/>
                <a:gd name="connsiteY5293" fmla="*/ 672989 h 3152303"/>
                <a:gd name="connsiteX5294" fmla="*/ 839599 w 2765396"/>
                <a:gd name="connsiteY5294" fmla="*/ 671882 h 3152303"/>
                <a:gd name="connsiteX5295" fmla="*/ 842783 w 2765396"/>
                <a:gd name="connsiteY5295" fmla="*/ 667386 h 3152303"/>
                <a:gd name="connsiteX5296" fmla="*/ 844652 w 2765396"/>
                <a:gd name="connsiteY5296" fmla="*/ 666002 h 3152303"/>
                <a:gd name="connsiteX5297" fmla="*/ 847697 w 2765396"/>
                <a:gd name="connsiteY5297" fmla="*/ 665449 h 3152303"/>
                <a:gd name="connsiteX5298" fmla="*/ 851296 w 2765396"/>
                <a:gd name="connsiteY5298" fmla="*/ 665449 h 3152303"/>
                <a:gd name="connsiteX5299" fmla="*/ 858079 w 2765396"/>
                <a:gd name="connsiteY5299" fmla="*/ 666141 h 3152303"/>
                <a:gd name="connsiteX5300" fmla="*/ 854272 w 2765396"/>
                <a:gd name="connsiteY5300" fmla="*/ 666832 h 3152303"/>
                <a:gd name="connsiteX5301" fmla="*/ 850258 w 2765396"/>
                <a:gd name="connsiteY5301" fmla="*/ 667040 h 3152303"/>
                <a:gd name="connsiteX5302" fmla="*/ 846382 w 2765396"/>
                <a:gd name="connsiteY5302" fmla="*/ 667524 h 3152303"/>
                <a:gd name="connsiteX5303" fmla="*/ 842921 w 2765396"/>
                <a:gd name="connsiteY5303" fmla="*/ 668977 h 3152303"/>
                <a:gd name="connsiteX5304" fmla="*/ 840222 w 2765396"/>
                <a:gd name="connsiteY5304" fmla="*/ 671674 h 3152303"/>
                <a:gd name="connsiteX5305" fmla="*/ 837938 w 2765396"/>
                <a:gd name="connsiteY5305" fmla="*/ 675479 h 3152303"/>
                <a:gd name="connsiteX5306" fmla="*/ 836762 w 2765396"/>
                <a:gd name="connsiteY5306" fmla="*/ 679629 h 3152303"/>
                <a:gd name="connsiteX5307" fmla="*/ 837246 w 2765396"/>
                <a:gd name="connsiteY5307" fmla="*/ 683295 h 3152303"/>
                <a:gd name="connsiteX5308" fmla="*/ 842298 w 2765396"/>
                <a:gd name="connsiteY5308" fmla="*/ 688207 h 3152303"/>
                <a:gd name="connsiteX5309" fmla="*/ 850119 w 2765396"/>
                <a:gd name="connsiteY5309" fmla="*/ 691389 h 3152303"/>
                <a:gd name="connsiteX5310" fmla="*/ 857594 w 2765396"/>
                <a:gd name="connsiteY5310" fmla="*/ 691112 h 3152303"/>
                <a:gd name="connsiteX5311" fmla="*/ 861677 w 2765396"/>
                <a:gd name="connsiteY5311" fmla="*/ 685993 h 3152303"/>
                <a:gd name="connsiteX5312" fmla="*/ 862024 w 2765396"/>
                <a:gd name="connsiteY5312" fmla="*/ 688414 h 3152303"/>
                <a:gd name="connsiteX5313" fmla="*/ 861885 w 2765396"/>
                <a:gd name="connsiteY5313" fmla="*/ 690766 h 3152303"/>
                <a:gd name="connsiteX5314" fmla="*/ 862439 w 2765396"/>
                <a:gd name="connsiteY5314" fmla="*/ 692426 h 3152303"/>
                <a:gd name="connsiteX5315" fmla="*/ 864654 w 2765396"/>
                <a:gd name="connsiteY5315" fmla="*/ 692911 h 3152303"/>
                <a:gd name="connsiteX5316" fmla="*/ 862370 w 2765396"/>
                <a:gd name="connsiteY5316" fmla="*/ 697476 h 3152303"/>
                <a:gd name="connsiteX5317" fmla="*/ 865276 w 2765396"/>
                <a:gd name="connsiteY5317" fmla="*/ 697891 h 3152303"/>
                <a:gd name="connsiteX5318" fmla="*/ 870329 w 2765396"/>
                <a:gd name="connsiteY5318" fmla="*/ 697061 h 3152303"/>
                <a:gd name="connsiteX5319" fmla="*/ 874620 w 2765396"/>
                <a:gd name="connsiteY5319" fmla="*/ 697822 h 3152303"/>
                <a:gd name="connsiteX5320" fmla="*/ 868460 w 2765396"/>
                <a:gd name="connsiteY5320" fmla="*/ 698929 h 3152303"/>
                <a:gd name="connsiteX5321" fmla="*/ 864861 w 2765396"/>
                <a:gd name="connsiteY5321" fmla="*/ 699897 h 3152303"/>
                <a:gd name="connsiteX5322" fmla="*/ 863200 w 2765396"/>
                <a:gd name="connsiteY5322" fmla="*/ 700935 h 3152303"/>
                <a:gd name="connsiteX5323" fmla="*/ 863892 w 2765396"/>
                <a:gd name="connsiteY5323" fmla="*/ 702387 h 3152303"/>
                <a:gd name="connsiteX5324" fmla="*/ 866315 w 2765396"/>
                <a:gd name="connsiteY5324" fmla="*/ 703217 h 3152303"/>
                <a:gd name="connsiteX5325" fmla="*/ 878288 w 2765396"/>
                <a:gd name="connsiteY5325" fmla="*/ 704601 h 3152303"/>
                <a:gd name="connsiteX5326" fmla="*/ 879949 w 2765396"/>
                <a:gd name="connsiteY5326" fmla="*/ 703840 h 3152303"/>
                <a:gd name="connsiteX5327" fmla="*/ 880641 w 2765396"/>
                <a:gd name="connsiteY5327" fmla="*/ 702733 h 3152303"/>
                <a:gd name="connsiteX5328" fmla="*/ 881126 w 2765396"/>
                <a:gd name="connsiteY5328" fmla="*/ 701142 h 3152303"/>
                <a:gd name="connsiteX5329" fmla="*/ 881956 w 2765396"/>
                <a:gd name="connsiteY5329" fmla="*/ 698998 h 3152303"/>
                <a:gd name="connsiteX5330" fmla="*/ 882579 w 2765396"/>
                <a:gd name="connsiteY5330" fmla="*/ 702318 h 3152303"/>
                <a:gd name="connsiteX5331" fmla="*/ 884725 w 2765396"/>
                <a:gd name="connsiteY5331" fmla="*/ 704255 h 3152303"/>
                <a:gd name="connsiteX5332" fmla="*/ 887770 w 2765396"/>
                <a:gd name="connsiteY5332" fmla="*/ 704739 h 3152303"/>
                <a:gd name="connsiteX5333" fmla="*/ 891092 w 2765396"/>
                <a:gd name="connsiteY5333" fmla="*/ 703563 h 3152303"/>
                <a:gd name="connsiteX5334" fmla="*/ 893307 w 2765396"/>
                <a:gd name="connsiteY5334" fmla="*/ 700935 h 3152303"/>
                <a:gd name="connsiteX5335" fmla="*/ 894414 w 2765396"/>
                <a:gd name="connsiteY5335" fmla="*/ 694571 h 3152303"/>
                <a:gd name="connsiteX5336" fmla="*/ 896006 w 2765396"/>
                <a:gd name="connsiteY5336" fmla="*/ 691942 h 3152303"/>
                <a:gd name="connsiteX5337" fmla="*/ 895868 w 2765396"/>
                <a:gd name="connsiteY5337" fmla="*/ 693672 h 3152303"/>
                <a:gd name="connsiteX5338" fmla="*/ 896145 w 2765396"/>
                <a:gd name="connsiteY5338" fmla="*/ 697130 h 3152303"/>
                <a:gd name="connsiteX5339" fmla="*/ 896006 w 2765396"/>
                <a:gd name="connsiteY5339" fmla="*/ 698860 h 3152303"/>
                <a:gd name="connsiteX5340" fmla="*/ 895176 w 2765396"/>
                <a:gd name="connsiteY5340" fmla="*/ 700727 h 3152303"/>
                <a:gd name="connsiteX5341" fmla="*/ 892476 w 2765396"/>
                <a:gd name="connsiteY5341" fmla="*/ 704601 h 3152303"/>
                <a:gd name="connsiteX5342" fmla="*/ 891853 w 2765396"/>
                <a:gd name="connsiteY5342" fmla="*/ 706261 h 3152303"/>
                <a:gd name="connsiteX5343" fmla="*/ 892200 w 2765396"/>
                <a:gd name="connsiteY5343" fmla="*/ 707437 h 3152303"/>
                <a:gd name="connsiteX5344" fmla="*/ 892892 w 2765396"/>
                <a:gd name="connsiteY5344" fmla="*/ 708821 h 3152303"/>
                <a:gd name="connsiteX5345" fmla="*/ 894414 w 2765396"/>
                <a:gd name="connsiteY5345" fmla="*/ 711311 h 3152303"/>
                <a:gd name="connsiteX5346" fmla="*/ 897044 w 2765396"/>
                <a:gd name="connsiteY5346" fmla="*/ 717398 h 3152303"/>
                <a:gd name="connsiteX5347" fmla="*/ 898013 w 2765396"/>
                <a:gd name="connsiteY5347" fmla="*/ 719127 h 3152303"/>
                <a:gd name="connsiteX5348" fmla="*/ 900782 w 2765396"/>
                <a:gd name="connsiteY5348" fmla="*/ 722517 h 3152303"/>
                <a:gd name="connsiteX5349" fmla="*/ 904104 w 2765396"/>
                <a:gd name="connsiteY5349" fmla="*/ 725076 h 3152303"/>
                <a:gd name="connsiteX5350" fmla="*/ 907841 w 2765396"/>
                <a:gd name="connsiteY5350" fmla="*/ 726045 h 3152303"/>
                <a:gd name="connsiteX5351" fmla="*/ 911786 w 2765396"/>
                <a:gd name="connsiteY5351" fmla="*/ 724661 h 3152303"/>
                <a:gd name="connsiteX5352" fmla="*/ 913793 w 2765396"/>
                <a:gd name="connsiteY5352" fmla="*/ 722517 h 3152303"/>
                <a:gd name="connsiteX5353" fmla="*/ 915524 w 2765396"/>
                <a:gd name="connsiteY5353" fmla="*/ 719473 h 3152303"/>
                <a:gd name="connsiteX5354" fmla="*/ 916216 w 2765396"/>
                <a:gd name="connsiteY5354" fmla="*/ 716222 h 3152303"/>
                <a:gd name="connsiteX5355" fmla="*/ 914970 w 2765396"/>
                <a:gd name="connsiteY5355" fmla="*/ 713594 h 3152303"/>
                <a:gd name="connsiteX5356" fmla="*/ 917531 w 2765396"/>
                <a:gd name="connsiteY5356" fmla="*/ 714631 h 3152303"/>
                <a:gd name="connsiteX5357" fmla="*/ 917738 w 2765396"/>
                <a:gd name="connsiteY5357" fmla="*/ 716360 h 3152303"/>
                <a:gd name="connsiteX5358" fmla="*/ 915801 w 2765396"/>
                <a:gd name="connsiteY5358" fmla="*/ 720442 h 3152303"/>
                <a:gd name="connsiteX5359" fmla="*/ 915524 w 2765396"/>
                <a:gd name="connsiteY5359" fmla="*/ 723970 h 3152303"/>
                <a:gd name="connsiteX5360" fmla="*/ 916631 w 2765396"/>
                <a:gd name="connsiteY5360" fmla="*/ 727428 h 3152303"/>
                <a:gd name="connsiteX5361" fmla="*/ 918984 w 2765396"/>
                <a:gd name="connsiteY5361" fmla="*/ 729573 h 3152303"/>
                <a:gd name="connsiteX5362" fmla="*/ 922445 w 2765396"/>
                <a:gd name="connsiteY5362" fmla="*/ 729019 h 3152303"/>
                <a:gd name="connsiteX5363" fmla="*/ 919676 w 2765396"/>
                <a:gd name="connsiteY5363" fmla="*/ 731509 h 3152303"/>
                <a:gd name="connsiteX5364" fmla="*/ 918223 w 2765396"/>
                <a:gd name="connsiteY5364" fmla="*/ 731025 h 3152303"/>
                <a:gd name="connsiteX5365" fmla="*/ 916977 w 2765396"/>
                <a:gd name="connsiteY5365" fmla="*/ 729158 h 3152303"/>
                <a:gd name="connsiteX5366" fmla="*/ 914970 w 2765396"/>
                <a:gd name="connsiteY5366" fmla="*/ 727636 h 3152303"/>
                <a:gd name="connsiteX5367" fmla="*/ 913101 w 2765396"/>
                <a:gd name="connsiteY5367" fmla="*/ 727982 h 3152303"/>
                <a:gd name="connsiteX5368" fmla="*/ 913101 w 2765396"/>
                <a:gd name="connsiteY5368" fmla="*/ 729919 h 3152303"/>
                <a:gd name="connsiteX5369" fmla="*/ 914139 w 2765396"/>
                <a:gd name="connsiteY5369" fmla="*/ 732339 h 3152303"/>
                <a:gd name="connsiteX5370" fmla="*/ 915454 w 2765396"/>
                <a:gd name="connsiteY5370" fmla="*/ 734069 h 3152303"/>
                <a:gd name="connsiteX5371" fmla="*/ 917877 w 2765396"/>
                <a:gd name="connsiteY5371" fmla="*/ 735798 h 3152303"/>
                <a:gd name="connsiteX5372" fmla="*/ 920645 w 2765396"/>
                <a:gd name="connsiteY5372" fmla="*/ 736905 h 3152303"/>
                <a:gd name="connsiteX5373" fmla="*/ 923414 w 2765396"/>
                <a:gd name="connsiteY5373" fmla="*/ 737112 h 3152303"/>
                <a:gd name="connsiteX5374" fmla="*/ 925836 w 2765396"/>
                <a:gd name="connsiteY5374" fmla="*/ 736213 h 3152303"/>
                <a:gd name="connsiteX5375" fmla="*/ 927151 w 2765396"/>
                <a:gd name="connsiteY5375" fmla="*/ 734761 h 3152303"/>
                <a:gd name="connsiteX5376" fmla="*/ 928881 w 2765396"/>
                <a:gd name="connsiteY5376" fmla="*/ 731094 h 3152303"/>
                <a:gd name="connsiteX5377" fmla="*/ 930542 w 2765396"/>
                <a:gd name="connsiteY5377" fmla="*/ 729088 h 3152303"/>
                <a:gd name="connsiteX5378" fmla="*/ 928535 w 2765396"/>
                <a:gd name="connsiteY5378" fmla="*/ 736697 h 3152303"/>
                <a:gd name="connsiteX5379" fmla="*/ 928535 w 2765396"/>
                <a:gd name="connsiteY5379" fmla="*/ 738358 h 3152303"/>
                <a:gd name="connsiteX5380" fmla="*/ 930058 w 2765396"/>
                <a:gd name="connsiteY5380" fmla="*/ 739534 h 3152303"/>
                <a:gd name="connsiteX5381" fmla="*/ 932550 w 2765396"/>
                <a:gd name="connsiteY5381" fmla="*/ 739879 h 3152303"/>
                <a:gd name="connsiteX5382" fmla="*/ 935110 w 2765396"/>
                <a:gd name="connsiteY5382" fmla="*/ 739326 h 3152303"/>
                <a:gd name="connsiteX5383" fmla="*/ 936979 w 2765396"/>
                <a:gd name="connsiteY5383" fmla="*/ 737735 h 3152303"/>
                <a:gd name="connsiteX5384" fmla="*/ 936149 w 2765396"/>
                <a:gd name="connsiteY5384" fmla="*/ 740018 h 3152303"/>
                <a:gd name="connsiteX5385" fmla="*/ 934349 w 2765396"/>
                <a:gd name="connsiteY5385" fmla="*/ 740917 h 3152303"/>
                <a:gd name="connsiteX5386" fmla="*/ 931996 w 2765396"/>
                <a:gd name="connsiteY5386" fmla="*/ 741194 h 3152303"/>
                <a:gd name="connsiteX5387" fmla="*/ 929712 w 2765396"/>
                <a:gd name="connsiteY5387" fmla="*/ 741816 h 3152303"/>
                <a:gd name="connsiteX5388" fmla="*/ 930404 w 2765396"/>
                <a:gd name="connsiteY5388" fmla="*/ 744860 h 3152303"/>
                <a:gd name="connsiteX5389" fmla="*/ 931165 w 2765396"/>
                <a:gd name="connsiteY5389" fmla="*/ 745759 h 3152303"/>
                <a:gd name="connsiteX5390" fmla="*/ 932757 w 2765396"/>
                <a:gd name="connsiteY5390" fmla="*/ 745759 h 3152303"/>
                <a:gd name="connsiteX5391" fmla="*/ 932273 w 2765396"/>
                <a:gd name="connsiteY5391" fmla="*/ 746866 h 3152303"/>
                <a:gd name="connsiteX5392" fmla="*/ 932134 w 2765396"/>
                <a:gd name="connsiteY5392" fmla="*/ 748042 h 3152303"/>
                <a:gd name="connsiteX5393" fmla="*/ 932411 w 2765396"/>
                <a:gd name="connsiteY5393" fmla="*/ 749218 h 3152303"/>
                <a:gd name="connsiteX5394" fmla="*/ 933103 w 2765396"/>
                <a:gd name="connsiteY5394" fmla="*/ 750255 h 3152303"/>
                <a:gd name="connsiteX5395" fmla="*/ 934072 w 2765396"/>
                <a:gd name="connsiteY5395" fmla="*/ 748249 h 3152303"/>
                <a:gd name="connsiteX5396" fmla="*/ 935595 w 2765396"/>
                <a:gd name="connsiteY5396" fmla="*/ 747558 h 3152303"/>
                <a:gd name="connsiteX5397" fmla="*/ 937256 w 2765396"/>
                <a:gd name="connsiteY5397" fmla="*/ 748111 h 3152303"/>
                <a:gd name="connsiteX5398" fmla="*/ 938779 w 2765396"/>
                <a:gd name="connsiteY5398" fmla="*/ 749771 h 3152303"/>
                <a:gd name="connsiteX5399" fmla="*/ 939955 w 2765396"/>
                <a:gd name="connsiteY5399" fmla="*/ 753645 h 3152303"/>
                <a:gd name="connsiteX5400" fmla="*/ 940578 w 2765396"/>
                <a:gd name="connsiteY5400" fmla="*/ 754821 h 3152303"/>
                <a:gd name="connsiteX5401" fmla="*/ 941201 w 2765396"/>
                <a:gd name="connsiteY5401" fmla="*/ 755374 h 3152303"/>
                <a:gd name="connsiteX5402" fmla="*/ 941962 w 2765396"/>
                <a:gd name="connsiteY5402" fmla="*/ 755859 h 3152303"/>
                <a:gd name="connsiteX5403" fmla="*/ 942654 w 2765396"/>
                <a:gd name="connsiteY5403" fmla="*/ 756204 h 3152303"/>
                <a:gd name="connsiteX5404" fmla="*/ 942931 w 2765396"/>
                <a:gd name="connsiteY5404" fmla="*/ 756204 h 3152303"/>
                <a:gd name="connsiteX5405" fmla="*/ 943623 w 2765396"/>
                <a:gd name="connsiteY5405" fmla="*/ 757519 h 3152303"/>
                <a:gd name="connsiteX5406" fmla="*/ 944454 w 2765396"/>
                <a:gd name="connsiteY5406" fmla="*/ 759525 h 3152303"/>
                <a:gd name="connsiteX5407" fmla="*/ 945008 w 2765396"/>
                <a:gd name="connsiteY5407" fmla="*/ 761738 h 3152303"/>
                <a:gd name="connsiteX5408" fmla="*/ 944731 w 2765396"/>
                <a:gd name="connsiteY5408" fmla="*/ 763675 h 3152303"/>
                <a:gd name="connsiteX5409" fmla="*/ 943693 w 2765396"/>
                <a:gd name="connsiteY5409" fmla="*/ 764644 h 3152303"/>
                <a:gd name="connsiteX5410" fmla="*/ 942585 w 2765396"/>
                <a:gd name="connsiteY5410" fmla="*/ 764644 h 3152303"/>
                <a:gd name="connsiteX5411" fmla="*/ 941824 w 2765396"/>
                <a:gd name="connsiteY5411" fmla="*/ 764782 h 3152303"/>
                <a:gd name="connsiteX5412" fmla="*/ 941824 w 2765396"/>
                <a:gd name="connsiteY5412" fmla="*/ 766235 h 3152303"/>
                <a:gd name="connsiteX5413" fmla="*/ 945700 w 2765396"/>
                <a:gd name="connsiteY5413" fmla="*/ 769624 h 3152303"/>
                <a:gd name="connsiteX5414" fmla="*/ 946669 w 2765396"/>
                <a:gd name="connsiteY5414" fmla="*/ 771007 h 3152303"/>
                <a:gd name="connsiteX5415" fmla="*/ 944662 w 2765396"/>
                <a:gd name="connsiteY5415" fmla="*/ 771838 h 3152303"/>
                <a:gd name="connsiteX5416" fmla="*/ 944246 w 2765396"/>
                <a:gd name="connsiteY5416" fmla="*/ 773429 h 3152303"/>
                <a:gd name="connsiteX5417" fmla="*/ 945008 w 2765396"/>
                <a:gd name="connsiteY5417" fmla="*/ 775089 h 3152303"/>
                <a:gd name="connsiteX5418" fmla="*/ 946876 w 2765396"/>
                <a:gd name="connsiteY5418" fmla="*/ 776334 h 3152303"/>
                <a:gd name="connsiteX5419" fmla="*/ 946461 w 2765396"/>
                <a:gd name="connsiteY5419" fmla="*/ 773498 h 3152303"/>
                <a:gd name="connsiteX5420" fmla="*/ 949160 w 2765396"/>
                <a:gd name="connsiteY5420" fmla="*/ 776680 h 3152303"/>
                <a:gd name="connsiteX5421" fmla="*/ 949645 w 2765396"/>
                <a:gd name="connsiteY5421" fmla="*/ 777579 h 3152303"/>
                <a:gd name="connsiteX5422" fmla="*/ 949645 w 2765396"/>
                <a:gd name="connsiteY5422" fmla="*/ 778686 h 3152303"/>
                <a:gd name="connsiteX5423" fmla="*/ 949230 w 2765396"/>
                <a:gd name="connsiteY5423" fmla="*/ 779585 h 3152303"/>
                <a:gd name="connsiteX5424" fmla="*/ 948676 w 2765396"/>
                <a:gd name="connsiteY5424" fmla="*/ 780484 h 3152303"/>
                <a:gd name="connsiteX5425" fmla="*/ 948261 w 2765396"/>
                <a:gd name="connsiteY5425" fmla="*/ 781660 h 3152303"/>
                <a:gd name="connsiteX5426" fmla="*/ 947430 w 2765396"/>
                <a:gd name="connsiteY5426" fmla="*/ 785741 h 3152303"/>
                <a:gd name="connsiteX5427" fmla="*/ 947292 w 2765396"/>
                <a:gd name="connsiteY5427" fmla="*/ 787609 h 3152303"/>
                <a:gd name="connsiteX5428" fmla="*/ 947568 w 2765396"/>
                <a:gd name="connsiteY5428" fmla="*/ 793351 h 3152303"/>
                <a:gd name="connsiteX5429" fmla="*/ 947222 w 2765396"/>
                <a:gd name="connsiteY5429" fmla="*/ 795357 h 3152303"/>
                <a:gd name="connsiteX5430" fmla="*/ 946530 w 2765396"/>
                <a:gd name="connsiteY5430" fmla="*/ 796325 h 3152303"/>
                <a:gd name="connsiteX5431" fmla="*/ 946530 w 2765396"/>
                <a:gd name="connsiteY5431" fmla="*/ 795772 h 3152303"/>
                <a:gd name="connsiteX5432" fmla="*/ 945977 w 2765396"/>
                <a:gd name="connsiteY5432" fmla="*/ 794388 h 3152303"/>
                <a:gd name="connsiteX5433" fmla="*/ 945008 w 2765396"/>
                <a:gd name="connsiteY5433" fmla="*/ 793212 h 3152303"/>
                <a:gd name="connsiteX5434" fmla="*/ 944800 w 2765396"/>
                <a:gd name="connsiteY5434" fmla="*/ 794112 h 3152303"/>
                <a:gd name="connsiteX5435" fmla="*/ 944592 w 2765396"/>
                <a:gd name="connsiteY5435" fmla="*/ 795011 h 3152303"/>
                <a:gd name="connsiteX5436" fmla="*/ 944454 w 2765396"/>
                <a:gd name="connsiteY5436" fmla="*/ 795979 h 3152303"/>
                <a:gd name="connsiteX5437" fmla="*/ 944454 w 2765396"/>
                <a:gd name="connsiteY5437" fmla="*/ 796947 h 3152303"/>
                <a:gd name="connsiteX5438" fmla="*/ 945284 w 2765396"/>
                <a:gd name="connsiteY5438" fmla="*/ 796048 h 3152303"/>
                <a:gd name="connsiteX5439" fmla="*/ 946323 w 2765396"/>
                <a:gd name="connsiteY5439" fmla="*/ 796532 h 3152303"/>
                <a:gd name="connsiteX5440" fmla="*/ 946046 w 2765396"/>
                <a:gd name="connsiteY5440" fmla="*/ 796878 h 3152303"/>
                <a:gd name="connsiteX5441" fmla="*/ 944039 w 2765396"/>
                <a:gd name="connsiteY5441" fmla="*/ 798954 h 3152303"/>
                <a:gd name="connsiteX5442" fmla="*/ 943277 w 2765396"/>
                <a:gd name="connsiteY5442" fmla="*/ 800060 h 3152303"/>
                <a:gd name="connsiteX5443" fmla="*/ 942793 w 2765396"/>
                <a:gd name="connsiteY5443" fmla="*/ 801236 h 3152303"/>
                <a:gd name="connsiteX5444" fmla="*/ 942170 w 2765396"/>
                <a:gd name="connsiteY5444" fmla="*/ 802412 h 3152303"/>
                <a:gd name="connsiteX5445" fmla="*/ 941132 w 2765396"/>
                <a:gd name="connsiteY5445" fmla="*/ 803381 h 3152303"/>
                <a:gd name="connsiteX5446" fmla="*/ 939609 w 2765396"/>
                <a:gd name="connsiteY5446" fmla="*/ 803727 h 3152303"/>
                <a:gd name="connsiteX5447" fmla="*/ 933588 w 2765396"/>
                <a:gd name="connsiteY5447" fmla="*/ 803104 h 3152303"/>
                <a:gd name="connsiteX5448" fmla="*/ 935249 w 2765396"/>
                <a:gd name="connsiteY5448" fmla="*/ 800060 h 3152303"/>
                <a:gd name="connsiteX5449" fmla="*/ 936287 w 2765396"/>
                <a:gd name="connsiteY5449" fmla="*/ 798677 h 3152303"/>
                <a:gd name="connsiteX5450" fmla="*/ 937740 w 2765396"/>
                <a:gd name="connsiteY5450" fmla="*/ 797570 h 3152303"/>
                <a:gd name="connsiteX5451" fmla="*/ 938017 w 2765396"/>
                <a:gd name="connsiteY5451" fmla="*/ 798331 h 3152303"/>
                <a:gd name="connsiteX5452" fmla="*/ 938779 w 2765396"/>
                <a:gd name="connsiteY5452" fmla="*/ 800130 h 3152303"/>
                <a:gd name="connsiteX5453" fmla="*/ 938986 w 2765396"/>
                <a:gd name="connsiteY5453" fmla="*/ 800890 h 3152303"/>
                <a:gd name="connsiteX5454" fmla="*/ 939194 w 2765396"/>
                <a:gd name="connsiteY5454" fmla="*/ 800199 h 3152303"/>
                <a:gd name="connsiteX5455" fmla="*/ 939886 w 2765396"/>
                <a:gd name="connsiteY5455" fmla="*/ 798885 h 3152303"/>
                <a:gd name="connsiteX5456" fmla="*/ 940232 w 2765396"/>
                <a:gd name="connsiteY5456" fmla="*/ 798193 h 3152303"/>
                <a:gd name="connsiteX5457" fmla="*/ 942585 w 2765396"/>
                <a:gd name="connsiteY5457" fmla="*/ 798885 h 3152303"/>
                <a:gd name="connsiteX5458" fmla="*/ 943139 w 2765396"/>
                <a:gd name="connsiteY5458" fmla="*/ 796325 h 3152303"/>
                <a:gd name="connsiteX5459" fmla="*/ 942378 w 2765396"/>
                <a:gd name="connsiteY5459" fmla="*/ 792659 h 3152303"/>
                <a:gd name="connsiteX5460" fmla="*/ 940924 w 2765396"/>
                <a:gd name="connsiteY5460" fmla="*/ 789892 h 3152303"/>
                <a:gd name="connsiteX5461" fmla="*/ 942170 w 2765396"/>
                <a:gd name="connsiteY5461" fmla="*/ 788508 h 3152303"/>
                <a:gd name="connsiteX5462" fmla="*/ 943693 w 2765396"/>
                <a:gd name="connsiteY5462" fmla="*/ 785811 h 3152303"/>
                <a:gd name="connsiteX5463" fmla="*/ 944315 w 2765396"/>
                <a:gd name="connsiteY5463" fmla="*/ 782905 h 3152303"/>
                <a:gd name="connsiteX5464" fmla="*/ 942862 w 2765396"/>
                <a:gd name="connsiteY5464" fmla="*/ 780968 h 3152303"/>
                <a:gd name="connsiteX5465" fmla="*/ 941616 w 2765396"/>
                <a:gd name="connsiteY5465" fmla="*/ 784981 h 3152303"/>
                <a:gd name="connsiteX5466" fmla="*/ 934626 w 2765396"/>
                <a:gd name="connsiteY5466" fmla="*/ 791690 h 3152303"/>
                <a:gd name="connsiteX5467" fmla="*/ 932896 w 2765396"/>
                <a:gd name="connsiteY5467" fmla="*/ 795841 h 3152303"/>
                <a:gd name="connsiteX5468" fmla="*/ 935249 w 2765396"/>
                <a:gd name="connsiteY5468" fmla="*/ 795564 h 3152303"/>
                <a:gd name="connsiteX5469" fmla="*/ 936010 w 2765396"/>
                <a:gd name="connsiteY5469" fmla="*/ 795287 h 3152303"/>
                <a:gd name="connsiteX5470" fmla="*/ 934418 w 2765396"/>
                <a:gd name="connsiteY5470" fmla="*/ 796671 h 3152303"/>
                <a:gd name="connsiteX5471" fmla="*/ 933034 w 2765396"/>
                <a:gd name="connsiteY5471" fmla="*/ 797155 h 3152303"/>
                <a:gd name="connsiteX5472" fmla="*/ 931996 w 2765396"/>
                <a:gd name="connsiteY5472" fmla="*/ 796671 h 3152303"/>
                <a:gd name="connsiteX5473" fmla="*/ 931511 w 2765396"/>
                <a:gd name="connsiteY5473" fmla="*/ 795080 h 3152303"/>
                <a:gd name="connsiteX5474" fmla="*/ 932204 w 2765396"/>
                <a:gd name="connsiteY5474" fmla="*/ 792520 h 3152303"/>
                <a:gd name="connsiteX5475" fmla="*/ 934072 w 2765396"/>
                <a:gd name="connsiteY5475" fmla="*/ 789615 h 3152303"/>
                <a:gd name="connsiteX5476" fmla="*/ 937948 w 2765396"/>
                <a:gd name="connsiteY5476" fmla="*/ 784704 h 3152303"/>
                <a:gd name="connsiteX5477" fmla="*/ 938225 w 2765396"/>
                <a:gd name="connsiteY5477" fmla="*/ 785465 h 3152303"/>
                <a:gd name="connsiteX5478" fmla="*/ 938225 w 2765396"/>
                <a:gd name="connsiteY5478" fmla="*/ 785811 h 3152303"/>
                <a:gd name="connsiteX5479" fmla="*/ 938363 w 2765396"/>
                <a:gd name="connsiteY5479" fmla="*/ 786364 h 3152303"/>
                <a:gd name="connsiteX5480" fmla="*/ 940578 w 2765396"/>
                <a:gd name="connsiteY5480" fmla="*/ 783459 h 3152303"/>
                <a:gd name="connsiteX5481" fmla="*/ 940578 w 2765396"/>
                <a:gd name="connsiteY5481" fmla="*/ 780899 h 3152303"/>
                <a:gd name="connsiteX5482" fmla="*/ 939609 w 2765396"/>
                <a:gd name="connsiteY5482" fmla="*/ 778201 h 3152303"/>
                <a:gd name="connsiteX5483" fmla="*/ 938848 w 2765396"/>
                <a:gd name="connsiteY5483" fmla="*/ 774881 h 3152303"/>
                <a:gd name="connsiteX5484" fmla="*/ 936702 w 2765396"/>
                <a:gd name="connsiteY5484" fmla="*/ 776472 h 3152303"/>
                <a:gd name="connsiteX5485" fmla="*/ 935110 w 2765396"/>
                <a:gd name="connsiteY5485" fmla="*/ 776265 h 3152303"/>
                <a:gd name="connsiteX5486" fmla="*/ 933588 w 2765396"/>
                <a:gd name="connsiteY5486" fmla="*/ 775227 h 3152303"/>
                <a:gd name="connsiteX5487" fmla="*/ 931650 w 2765396"/>
                <a:gd name="connsiteY5487" fmla="*/ 774466 h 3152303"/>
                <a:gd name="connsiteX5488" fmla="*/ 929435 w 2765396"/>
                <a:gd name="connsiteY5488" fmla="*/ 774466 h 3152303"/>
                <a:gd name="connsiteX5489" fmla="*/ 924452 w 2765396"/>
                <a:gd name="connsiteY5489" fmla="*/ 774812 h 3152303"/>
                <a:gd name="connsiteX5490" fmla="*/ 922030 w 2765396"/>
                <a:gd name="connsiteY5490" fmla="*/ 774812 h 3152303"/>
                <a:gd name="connsiteX5491" fmla="*/ 918638 w 2765396"/>
                <a:gd name="connsiteY5491" fmla="*/ 774328 h 3152303"/>
                <a:gd name="connsiteX5492" fmla="*/ 915731 w 2765396"/>
                <a:gd name="connsiteY5492" fmla="*/ 773775 h 3152303"/>
                <a:gd name="connsiteX5493" fmla="*/ 912894 w 2765396"/>
                <a:gd name="connsiteY5493" fmla="*/ 772944 h 3152303"/>
                <a:gd name="connsiteX5494" fmla="*/ 901405 w 2765396"/>
                <a:gd name="connsiteY5494" fmla="*/ 768379 h 3152303"/>
                <a:gd name="connsiteX5495" fmla="*/ 898775 w 2765396"/>
                <a:gd name="connsiteY5495" fmla="*/ 767895 h 3152303"/>
                <a:gd name="connsiteX5496" fmla="*/ 899259 w 2765396"/>
                <a:gd name="connsiteY5496" fmla="*/ 770662 h 3152303"/>
                <a:gd name="connsiteX5497" fmla="*/ 899121 w 2765396"/>
                <a:gd name="connsiteY5497" fmla="*/ 776334 h 3152303"/>
                <a:gd name="connsiteX5498" fmla="*/ 899674 w 2765396"/>
                <a:gd name="connsiteY5498" fmla="*/ 779170 h 3152303"/>
                <a:gd name="connsiteX5499" fmla="*/ 900920 w 2765396"/>
                <a:gd name="connsiteY5499" fmla="*/ 781522 h 3152303"/>
                <a:gd name="connsiteX5500" fmla="*/ 904104 w 2765396"/>
                <a:gd name="connsiteY5500" fmla="*/ 785603 h 3152303"/>
                <a:gd name="connsiteX5501" fmla="*/ 905419 w 2765396"/>
                <a:gd name="connsiteY5501" fmla="*/ 787955 h 3152303"/>
                <a:gd name="connsiteX5502" fmla="*/ 907080 w 2765396"/>
                <a:gd name="connsiteY5502" fmla="*/ 792797 h 3152303"/>
                <a:gd name="connsiteX5503" fmla="*/ 910540 w 2765396"/>
                <a:gd name="connsiteY5503" fmla="*/ 808084 h 3152303"/>
                <a:gd name="connsiteX5504" fmla="*/ 911371 w 2765396"/>
                <a:gd name="connsiteY5504" fmla="*/ 806217 h 3152303"/>
                <a:gd name="connsiteX5505" fmla="*/ 912755 w 2765396"/>
                <a:gd name="connsiteY5505" fmla="*/ 806355 h 3152303"/>
                <a:gd name="connsiteX5506" fmla="*/ 914555 w 2765396"/>
                <a:gd name="connsiteY5506" fmla="*/ 807323 h 3152303"/>
                <a:gd name="connsiteX5507" fmla="*/ 916700 w 2765396"/>
                <a:gd name="connsiteY5507" fmla="*/ 807877 h 3152303"/>
                <a:gd name="connsiteX5508" fmla="*/ 913586 w 2765396"/>
                <a:gd name="connsiteY5508" fmla="*/ 809399 h 3152303"/>
                <a:gd name="connsiteX5509" fmla="*/ 912063 w 2765396"/>
                <a:gd name="connsiteY5509" fmla="*/ 810506 h 3152303"/>
                <a:gd name="connsiteX5510" fmla="*/ 911925 w 2765396"/>
                <a:gd name="connsiteY5510" fmla="*/ 811889 h 3152303"/>
                <a:gd name="connsiteX5511" fmla="*/ 913171 w 2765396"/>
                <a:gd name="connsiteY5511" fmla="*/ 814379 h 3152303"/>
                <a:gd name="connsiteX5512" fmla="*/ 913793 w 2765396"/>
                <a:gd name="connsiteY5512" fmla="*/ 815071 h 3152303"/>
                <a:gd name="connsiteX5513" fmla="*/ 914486 w 2765396"/>
                <a:gd name="connsiteY5513" fmla="*/ 815555 h 3152303"/>
                <a:gd name="connsiteX5514" fmla="*/ 915108 w 2765396"/>
                <a:gd name="connsiteY5514" fmla="*/ 816109 h 3152303"/>
                <a:gd name="connsiteX5515" fmla="*/ 915593 w 2765396"/>
                <a:gd name="connsiteY5515" fmla="*/ 817077 h 3152303"/>
                <a:gd name="connsiteX5516" fmla="*/ 915593 w 2765396"/>
                <a:gd name="connsiteY5516" fmla="*/ 818253 h 3152303"/>
                <a:gd name="connsiteX5517" fmla="*/ 915316 w 2765396"/>
                <a:gd name="connsiteY5517" fmla="*/ 819706 h 3152303"/>
                <a:gd name="connsiteX5518" fmla="*/ 914555 w 2765396"/>
                <a:gd name="connsiteY5518" fmla="*/ 822334 h 3152303"/>
                <a:gd name="connsiteX5519" fmla="*/ 913793 w 2765396"/>
                <a:gd name="connsiteY5519" fmla="*/ 821227 h 3152303"/>
                <a:gd name="connsiteX5520" fmla="*/ 913240 w 2765396"/>
                <a:gd name="connsiteY5520" fmla="*/ 820052 h 3152303"/>
                <a:gd name="connsiteX5521" fmla="*/ 912824 w 2765396"/>
                <a:gd name="connsiteY5521" fmla="*/ 818876 h 3152303"/>
                <a:gd name="connsiteX5522" fmla="*/ 912548 w 2765396"/>
                <a:gd name="connsiteY5522" fmla="*/ 817630 h 3152303"/>
                <a:gd name="connsiteX5523" fmla="*/ 912409 w 2765396"/>
                <a:gd name="connsiteY5523" fmla="*/ 824271 h 3152303"/>
                <a:gd name="connsiteX5524" fmla="*/ 911994 w 2765396"/>
                <a:gd name="connsiteY5524" fmla="*/ 826415 h 3152303"/>
                <a:gd name="connsiteX5525" fmla="*/ 916700 w 2765396"/>
                <a:gd name="connsiteY5525" fmla="*/ 826415 h 3152303"/>
                <a:gd name="connsiteX5526" fmla="*/ 921268 w 2765396"/>
                <a:gd name="connsiteY5526" fmla="*/ 826692 h 3152303"/>
                <a:gd name="connsiteX5527" fmla="*/ 923552 w 2765396"/>
                <a:gd name="connsiteY5527" fmla="*/ 827315 h 3152303"/>
                <a:gd name="connsiteX5528" fmla="*/ 927428 w 2765396"/>
                <a:gd name="connsiteY5528" fmla="*/ 828975 h 3152303"/>
                <a:gd name="connsiteX5529" fmla="*/ 929643 w 2765396"/>
                <a:gd name="connsiteY5529" fmla="*/ 829736 h 3152303"/>
                <a:gd name="connsiteX5530" fmla="*/ 927636 w 2765396"/>
                <a:gd name="connsiteY5530" fmla="*/ 829943 h 3152303"/>
                <a:gd name="connsiteX5531" fmla="*/ 925975 w 2765396"/>
                <a:gd name="connsiteY5531" fmla="*/ 829459 h 3152303"/>
                <a:gd name="connsiteX5532" fmla="*/ 924383 w 2765396"/>
                <a:gd name="connsiteY5532" fmla="*/ 828698 h 3152303"/>
                <a:gd name="connsiteX5533" fmla="*/ 922652 w 2765396"/>
                <a:gd name="connsiteY5533" fmla="*/ 828214 h 3152303"/>
                <a:gd name="connsiteX5534" fmla="*/ 920299 w 2765396"/>
                <a:gd name="connsiteY5534" fmla="*/ 828352 h 3152303"/>
                <a:gd name="connsiteX5535" fmla="*/ 918085 w 2765396"/>
                <a:gd name="connsiteY5535" fmla="*/ 828698 h 3152303"/>
                <a:gd name="connsiteX5536" fmla="*/ 915870 w 2765396"/>
                <a:gd name="connsiteY5536" fmla="*/ 828698 h 3152303"/>
                <a:gd name="connsiteX5537" fmla="*/ 913724 w 2765396"/>
                <a:gd name="connsiteY5537" fmla="*/ 828076 h 3152303"/>
                <a:gd name="connsiteX5538" fmla="*/ 914762 w 2765396"/>
                <a:gd name="connsiteY5538" fmla="*/ 831949 h 3152303"/>
                <a:gd name="connsiteX5539" fmla="*/ 915108 w 2765396"/>
                <a:gd name="connsiteY5539" fmla="*/ 836653 h 3152303"/>
                <a:gd name="connsiteX5540" fmla="*/ 914624 w 2765396"/>
                <a:gd name="connsiteY5540" fmla="*/ 850972 h 3152303"/>
                <a:gd name="connsiteX5541" fmla="*/ 910402 w 2765396"/>
                <a:gd name="connsiteY5541" fmla="*/ 890747 h 3152303"/>
                <a:gd name="connsiteX5542" fmla="*/ 907495 w 2765396"/>
                <a:gd name="connsiteY5542" fmla="*/ 904236 h 3152303"/>
                <a:gd name="connsiteX5543" fmla="*/ 908049 w 2765396"/>
                <a:gd name="connsiteY5543" fmla="*/ 904097 h 3152303"/>
                <a:gd name="connsiteX5544" fmla="*/ 909364 w 2765396"/>
                <a:gd name="connsiteY5544" fmla="*/ 903890 h 3152303"/>
                <a:gd name="connsiteX5545" fmla="*/ 906388 w 2765396"/>
                <a:gd name="connsiteY5545" fmla="*/ 906518 h 3152303"/>
                <a:gd name="connsiteX5546" fmla="*/ 904104 w 2765396"/>
                <a:gd name="connsiteY5546" fmla="*/ 911222 h 3152303"/>
                <a:gd name="connsiteX5547" fmla="*/ 902720 w 2765396"/>
                <a:gd name="connsiteY5547" fmla="*/ 916341 h 3152303"/>
                <a:gd name="connsiteX5548" fmla="*/ 902512 w 2765396"/>
                <a:gd name="connsiteY5548" fmla="*/ 920491 h 3152303"/>
                <a:gd name="connsiteX5549" fmla="*/ 902927 w 2765396"/>
                <a:gd name="connsiteY5549" fmla="*/ 921875 h 3152303"/>
                <a:gd name="connsiteX5550" fmla="*/ 904450 w 2765396"/>
                <a:gd name="connsiteY5550" fmla="*/ 924503 h 3152303"/>
                <a:gd name="connsiteX5551" fmla="*/ 904934 w 2765396"/>
                <a:gd name="connsiteY5551" fmla="*/ 925887 h 3152303"/>
                <a:gd name="connsiteX5552" fmla="*/ 904934 w 2765396"/>
                <a:gd name="connsiteY5552" fmla="*/ 927201 h 3152303"/>
                <a:gd name="connsiteX5553" fmla="*/ 904658 w 2765396"/>
                <a:gd name="connsiteY5553" fmla="*/ 929830 h 3152303"/>
                <a:gd name="connsiteX5554" fmla="*/ 904658 w 2765396"/>
                <a:gd name="connsiteY5554" fmla="*/ 931144 h 3152303"/>
                <a:gd name="connsiteX5555" fmla="*/ 905211 w 2765396"/>
                <a:gd name="connsiteY5555" fmla="*/ 934119 h 3152303"/>
                <a:gd name="connsiteX5556" fmla="*/ 906388 w 2765396"/>
                <a:gd name="connsiteY5556" fmla="*/ 936470 h 3152303"/>
                <a:gd name="connsiteX5557" fmla="*/ 907703 w 2765396"/>
                <a:gd name="connsiteY5557" fmla="*/ 938684 h 3152303"/>
                <a:gd name="connsiteX5558" fmla="*/ 908741 w 2765396"/>
                <a:gd name="connsiteY5558" fmla="*/ 941174 h 3152303"/>
                <a:gd name="connsiteX5559" fmla="*/ 908879 w 2765396"/>
                <a:gd name="connsiteY5559" fmla="*/ 942350 h 3152303"/>
                <a:gd name="connsiteX5560" fmla="*/ 908464 w 2765396"/>
                <a:gd name="connsiteY5560" fmla="*/ 944771 h 3152303"/>
                <a:gd name="connsiteX5561" fmla="*/ 908464 w 2765396"/>
                <a:gd name="connsiteY5561" fmla="*/ 945878 h 3152303"/>
                <a:gd name="connsiteX5562" fmla="*/ 908879 w 2765396"/>
                <a:gd name="connsiteY5562" fmla="*/ 946916 h 3152303"/>
                <a:gd name="connsiteX5563" fmla="*/ 910748 w 2765396"/>
                <a:gd name="connsiteY5563" fmla="*/ 950167 h 3152303"/>
                <a:gd name="connsiteX5564" fmla="*/ 911509 w 2765396"/>
                <a:gd name="connsiteY5564" fmla="*/ 952657 h 3152303"/>
                <a:gd name="connsiteX5565" fmla="*/ 911717 w 2765396"/>
                <a:gd name="connsiteY5565" fmla="*/ 955009 h 3152303"/>
                <a:gd name="connsiteX5566" fmla="*/ 908879 w 2765396"/>
                <a:gd name="connsiteY5566" fmla="*/ 974447 h 3152303"/>
                <a:gd name="connsiteX5567" fmla="*/ 908326 w 2765396"/>
                <a:gd name="connsiteY5567" fmla="*/ 973547 h 3152303"/>
                <a:gd name="connsiteX5568" fmla="*/ 908118 w 2765396"/>
                <a:gd name="connsiteY5568" fmla="*/ 973340 h 3152303"/>
                <a:gd name="connsiteX5569" fmla="*/ 906319 w 2765396"/>
                <a:gd name="connsiteY5569" fmla="*/ 977698 h 3152303"/>
                <a:gd name="connsiteX5570" fmla="*/ 906042 w 2765396"/>
                <a:gd name="connsiteY5570" fmla="*/ 981571 h 3152303"/>
                <a:gd name="connsiteX5571" fmla="*/ 907357 w 2765396"/>
                <a:gd name="connsiteY5571" fmla="*/ 985169 h 3152303"/>
                <a:gd name="connsiteX5572" fmla="*/ 913793 w 2765396"/>
                <a:gd name="connsiteY5572" fmla="*/ 993193 h 3152303"/>
                <a:gd name="connsiteX5573" fmla="*/ 915939 w 2765396"/>
                <a:gd name="connsiteY5573" fmla="*/ 997205 h 3152303"/>
                <a:gd name="connsiteX5574" fmla="*/ 916977 w 2765396"/>
                <a:gd name="connsiteY5574" fmla="*/ 1001563 h 3152303"/>
                <a:gd name="connsiteX5575" fmla="*/ 917600 w 2765396"/>
                <a:gd name="connsiteY5575" fmla="*/ 1009172 h 3152303"/>
                <a:gd name="connsiteX5576" fmla="*/ 920230 w 2765396"/>
                <a:gd name="connsiteY5576" fmla="*/ 1018649 h 3152303"/>
                <a:gd name="connsiteX5577" fmla="*/ 921407 w 2765396"/>
                <a:gd name="connsiteY5577" fmla="*/ 1020655 h 3152303"/>
                <a:gd name="connsiteX5578" fmla="*/ 925006 w 2765396"/>
                <a:gd name="connsiteY5578" fmla="*/ 1024805 h 3152303"/>
                <a:gd name="connsiteX5579" fmla="*/ 931719 w 2765396"/>
                <a:gd name="connsiteY5579" fmla="*/ 1031169 h 3152303"/>
                <a:gd name="connsiteX5580" fmla="*/ 934834 w 2765396"/>
                <a:gd name="connsiteY5580" fmla="*/ 1034697 h 3152303"/>
                <a:gd name="connsiteX5581" fmla="*/ 936771 w 2765396"/>
                <a:gd name="connsiteY5581" fmla="*/ 1038571 h 3152303"/>
                <a:gd name="connsiteX5582" fmla="*/ 936287 w 2765396"/>
                <a:gd name="connsiteY5582" fmla="*/ 1037948 h 3152303"/>
                <a:gd name="connsiteX5583" fmla="*/ 934695 w 2765396"/>
                <a:gd name="connsiteY5583" fmla="*/ 1036080 h 3152303"/>
                <a:gd name="connsiteX5584" fmla="*/ 934903 w 2765396"/>
                <a:gd name="connsiteY5584" fmla="*/ 1037533 h 3152303"/>
                <a:gd name="connsiteX5585" fmla="*/ 934903 w 2765396"/>
                <a:gd name="connsiteY5585" fmla="*/ 1039055 h 3152303"/>
                <a:gd name="connsiteX5586" fmla="*/ 934626 w 2765396"/>
                <a:gd name="connsiteY5586" fmla="*/ 1040507 h 3152303"/>
                <a:gd name="connsiteX5587" fmla="*/ 934280 w 2765396"/>
                <a:gd name="connsiteY5587" fmla="*/ 1041891 h 3152303"/>
                <a:gd name="connsiteX5588" fmla="*/ 936425 w 2765396"/>
                <a:gd name="connsiteY5588" fmla="*/ 1041199 h 3152303"/>
                <a:gd name="connsiteX5589" fmla="*/ 939332 w 2765396"/>
                <a:gd name="connsiteY5589" fmla="*/ 1042513 h 3152303"/>
                <a:gd name="connsiteX5590" fmla="*/ 942516 w 2765396"/>
                <a:gd name="connsiteY5590" fmla="*/ 1044450 h 3152303"/>
                <a:gd name="connsiteX5591" fmla="*/ 945284 w 2765396"/>
                <a:gd name="connsiteY5591" fmla="*/ 1045557 h 3152303"/>
                <a:gd name="connsiteX5592" fmla="*/ 944731 w 2765396"/>
                <a:gd name="connsiteY5592" fmla="*/ 1040992 h 3152303"/>
                <a:gd name="connsiteX5593" fmla="*/ 946323 w 2765396"/>
                <a:gd name="connsiteY5593" fmla="*/ 1039124 h 3152303"/>
                <a:gd name="connsiteX5594" fmla="*/ 949299 w 2765396"/>
                <a:gd name="connsiteY5594" fmla="*/ 1038916 h 3152303"/>
                <a:gd name="connsiteX5595" fmla="*/ 961895 w 2765396"/>
                <a:gd name="connsiteY5595" fmla="*/ 1039677 h 3152303"/>
                <a:gd name="connsiteX5596" fmla="*/ 964802 w 2765396"/>
                <a:gd name="connsiteY5596" fmla="*/ 1040300 h 3152303"/>
                <a:gd name="connsiteX5597" fmla="*/ 955528 w 2765396"/>
                <a:gd name="connsiteY5597" fmla="*/ 1039954 h 3152303"/>
                <a:gd name="connsiteX5598" fmla="*/ 950337 w 2765396"/>
                <a:gd name="connsiteY5598" fmla="*/ 1040438 h 3152303"/>
                <a:gd name="connsiteX5599" fmla="*/ 947361 w 2765396"/>
                <a:gd name="connsiteY5599" fmla="*/ 1042306 h 3152303"/>
                <a:gd name="connsiteX5600" fmla="*/ 947776 w 2765396"/>
                <a:gd name="connsiteY5600" fmla="*/ 1044589 h 3152303"/>
                <a:gd name="connsiteX5601" fmla="*/ 949645 w 2765396"/>
                <a:gd name="connsiteY5601" fmla="*/ 1048116 h 3152303"/>
                <a:gd name="connsiteX5602" fmla="*/ 953590 w 2765396"/>
                <a:gd name="connsiteY5602" fmla="*/ 1054135 h 3152303"/>
                <a:gd name="connsiteX5603" fmla="*/ 950198 w 2765396"/>
                <a:gd name="connsiteY5603" fmla="*/ 1052059 h 3152303"/>
                <a:gd name="connsiteX5604" fmla="*/ 947776 w 2765396"/>
                <a:gd name="connsiteY5604" fmla="*/ 1048877 h 3152303"/>
                <a:gd name="connsiteX5605" fmla="*/ 945977 w 2765396"/>
                <a:gd name="connsiteY5605" fmla="*/ 1047079 h 3152303"/>
                <a:gd name="connsiteX5606" fmla="*/ 944592 w 2765396"/>
                <a:gd name="connsiteY5606" fmla="*/ 1049223 h 3152303"/>
                <a:gd name="connsiteX5607" fmla="*/ 944592 w 2765396"/>
                <a:gd name="connsiteY5607" fmla="*/ 1053581 h 3152303"/>
                <a:gd name="connsiteX5608" fmla="*/ 946323 w 2765396"/>
                <a:gd name="connsiteY5608" fmla="*/ 1058562 h 3152303"/>
                <a:gd name="connsiteX5609" fmla="*/ 949022 w 2765396"/>
                <a:gd name="connsiteY5609" fmla="*/ 1063058 h 3152303"/>
                <a:gd name="connsiteX5610" fmla="*/ 952206 w 2765396"/>
                <a:gd name="connsiteY5610" fmla="*/ 1065894 h 3152303"/>
                <a:gd name="connsiteX5611" fmla="*/ 956912 w 2765396"/>
                <a:gd name="connsiteY5611" fmla="*/ 1067277 h 3152303"/>
                <a:gd name="connsiteX5612" fmla="*/ 958642 w 2765396"/>
                <a:gd name="connsiteY5612" fmla="*/ 1068523 h 3152303"/>
                <a:gd name="connsiteX5613" fmla="*/ 959265 w 2765396"/>
                <a:gd name="connsiteY5613" fmla="*/ 1071082 h 3152303"/>
                <a:gd name="connsiteX5614" fmla="*/ 958711 w 2765396"/>
                <a:gd name="connsiteY5614" fmla="*/ 1073503 h 3152303"/>
                <a:gd name="connsiteX5615" fmla="*/ 957604 w 2765396"/>
                <a:gd name="connsiteY5615" fmla="*/ 1075440 h 3152303"/>
                <a:gd name="connsiteX5616" fmla="*/ 956843 w 2765396"/>
                <a:gd name="connsiteY5616" fmla="*/ 1077446 h 3152303"/>
                <a:gd name="connsiteX5617" fmla="*/ 957258 w 2765396"/>
                <a:gd name="connsiteY5617" fmla="*/ 1080282 h 3152303"/>
                <a:gd name="connsiteX5618" fmla="*/ 958642 w 2765396"/>
                <a:gd name="connsiteY5618" fmla="*/ 1082703 h 3152303"/>
                <a:gd name="connsiteX5619" fmla="*/ 965079 w 2765396"/>
                <a:gd name="connsiteY5619" fmla="*/ 1089690 h 3152303"/>
                <a:gd name="connsiteX5620" fmla="*/ 969231 w 2765396"/>
                <a:gd name="connsiteY5620" fmla="*/ 1095639 h 3152303"/>
                <a:gd name="connsiteX5621" fmla="*/ 970685 w 2765396"/>
                <a:gd name="connsiteY5621" fmla="*/ 1097437 h 3152303"/>
                <a:gd name="connsiteX5622" fmla="*/ 972554 w 2765396"/>
                <a:gd name="connsiteY5622" fmla="*/ 1098959 h 3152303"/>
                <a:gd name="connsiteX5623" fmla="*/ 976775 w 2765396"/>
                <a:gd name="connsiteY5623" fmla="*/ 1101933 h 3152303"/>
                <a:gd name="connsiteX5624" fmla="*/ 978298 w 2765396"/>
                <a:gd name="connsiteY5624" fmla="*/ 1103594 h 3152303"/>
                <a:gd name="connsiteX5625" fmla="*/ 978575 w 2765396"/>
                <a:gd name="connsiteY5625" fmla="*/ 1104700 h 3152303"/>
                <a:gd name="connsiteX5626" fmla="*/ 978367 w 2765396"/>
                <a:gd name="connsiteY5626" fmla="*/ 1106914 h 3152303"/>
                <a:gd name="connsiteX5627" fmla="*/ 978783 w 2765396"/>
                <a:gd name="connsiteY5627" fmla="*/ 1108021 h 3152303"/>
                <a:gd name="connsiteX5628" fmla="*/ 979613 w 2765396"/>
                <a:gd name="connsiteY5628" fmla="*/ 1108643 h 3152303"/>
                <a:gd name="connsiteX5629" fmla="*/ 982035 w 2765396"/>
                <a:gd name="connsiteY5629" fmla="*/ 1109335 h 3152303"/>
                <a:gd name="connsiteX5630" fmla="*/ 982866 w 2765396"/>
                <a:gd name="connsiteY5630" fmla="*/ 1110096 h 3152303"/>
                <a:gd name="connsiteX5631" fmla="*/ 983627 w 2765396"/>
                <a:gd name="connsiteY5631" fmla="*/ 1114454 h 3152303"/>
                <a:gd name="connsiteX5632" fmla="*/ 983281 w 2765396"/>
                <a:gd name="connsiteY5632" fmla="*/ 1119158 h 3152303"/>
                <a:gd name="connsiteX5633" fmla="*/ 983973 w 2765396"/>
                <a:gd name="connsiteY5633" fmla="*/ 1123239 h 3152303"/>
                <a:gd name="connsiteX5634" fmla="*/ 987849 w 2765396"/>
                <a:gd name="connsiteY5634" fmla="*/ 1125729 h 3152303"/>
                <a:gd name="connsiteX5635" fmla="*/ 993040 w 2765396"/>
                <a:gd name="connsiteY5635" fmla="*/ 1126282 h 3152303"/>
                <a:gd name="connsiteX5636" fmla="*/ 998508 w 2765396"/>
                <a:gd name="connsiteY5636" fmla="*/ 1126421 h 3152303"/>
                <a:gd name="connsiteX5637" fmla="*/ 1003837 w 2765396"/>
                <a:gd name="connsiteY5637" fmla="*/ 1126905 h 3152303"/>
                <a:gd name="connsiteX5638" fmla="*/ 1008751 w 2765396"/>
                <a:gd name="connsiteY5638" fmla="*/ 1128704 h 3152303"/>
                <a:gd name="connsiteX5639" fmla="*/ 1010758 w 2765396"/>
                <a:gd name="connsiteY5639" fmla="*/ 1130156 h 3152303"/>
                <a:gd name="connsiteX5640" fmla="*/ 1013942 w 2765396"/>
                <a:gd name="connsiteY5640" fmla="*/ 1133200 h 3152303"/>
                <a:gd name="connsiteX5641" fmla="*/ 1016018 w 2765396"/>
                <a:gd name="connsiteY5641" fmla="*/ 1134583 h 3152303"/>
                <a:gd name="connsiteX5642" fmla="*/ 1018925 w 2765396"/>
                <a:gd name="connsiteY5642" fmla="*/ 1135275 h 3152303"/>
                <a:gd name="connsiteX5643" fmla="*/ 1025085 w 2765396"/>
                <a:gd name="connsiteY5643" fmla="*/ 1135482 h 3152303"/>
                <a:gd name="connsiteX5644" fmla="*/ 1027576 w 2765396"/>
                <a:gd name="connsiteY5644" fmla="*/ 1136243 h 3152303"/>
                <a:gd name="connsiteX5645" fmla="*/ 1028615 w 2765396"/>
                <a:gd name="connsiteY5645" fmla="*/ 1137419 h 3152303"/>
                <a:gd name="connsiteX5646" fmla="*/ 1029030 w 2765396"/>
                <a:gd name="connsiteY5646" fmla="*/ 1138872 h 3152303"/>
                <a:gd name="connsiteX5647" fmla="*/ 1029307 w 2765396"/>
                <a:gd name="connsiteY5647" fmla="*/ 1140325 h 3152303"/>
                <a:gd name="connsiteX5648" fmla="*/ 1029722 w 2765396"/>
                <a:gd name="connsiteY5648" fmla="*/ 1141362 h 3152303"/>
                <a:gd name="connsiteX5649" fmla="*/ 1030691 w 2765396"/>
                <a:gd name="connsiteY5649" fmla="*/ 1142192 h 3152303"/>
                <a:gd name="connsiteX5650" fmla="*/ 1031383 w 2765396"/>
                <a:gd name="connsiteY5650" fmla="*/ 1142400 h 3152303"/>
                <a:gd name="connsiteX5651" fmla="*/ 1032006 w 2765396"/>
                <a:gd name="connsiteY5651" fmla="*/ 1142400 h 3152303"/>
                <a:gd name="connsiteX5652" fmla="*/ 1032629 w 2765396"/>
                <a:gd name="connsiteY5652" fmla="*/ 1142400 h 3152303"/>
                <a:gd name="connsiteX5653" fmla="*/ 1035397 w 2765396"/>
                <a:gd name="connsiteY5653" fmla="*/ 1143438 h 3152303"/>
                <a:gd name="connsiteX5654" fmla="*/ 1037889 w 2765396"/>
                <a:gd name="connsiteY5654" fmla="*/ 1144683 h 3152303"/>
                <a:gd name="connsiteX5655" fmla="*/ 1040380 w 2765396"/>
                <a:gd name="connsiteY5655" fmla="*/ 1146135 h 3152303"/>
                <a:gd name="connsiteX5656" fmla="*/ 1045502 w 2765396"/>
                <a:gd name="connsiteY5656" fmla="*/ 1150009 h 3152303"/>
                <a:gd name="connsiteX5657" fmla="*/ 1048132 w 2765396"/>
                <a:gd name="connsiteY5657" fmla="*/ 1152361 h 3152303"/>
                <a:gd name="connsiteX5658" fmla="*/ 1050485 w 2765396"/>
                <a:gd name="connsiteY5658" fmla="*/ 1154989 h 3152303"/>
                <a:gd name="connsiteX5659" fmla="*/ 1052215 w 2765396"/>
                <a:gd name="connsiteY5659" fmla="*/ 1157964 h 3152303"/>
                <a:gd name="connsiteX5660" fmla="*/ 1052908 w 2765396"/>
                <a:gd name="connsiteY5660" fmla="*/ 1160454 h 3152303"/>
                <a:gd name="connsiteX5661" fmla="*/ 1053254 w 2765396"/>
                <a:gd name="connsiteY5661" fmla="*/ 1165365 h 3152303"/>
                <a:gd name="connsiteX5662" fmla="*/ 1053738 w 2765396"/>
                <a:gd name="connsiteY5662" fmla="*/ 1167856 h 3152303"/>
                <a:gd name="connsiteX5663" fmla="*/ 1055053 w 2765396"/>
                <a:gd name="connsiteY5663" fmla="*/ 1167648 h 3152303"/>
                <a:gd name="connsiteX5664" fmla="*/ 1055815 w 2765396"/>
                <a:gd name="connsiteY5664" fmla="*/ 1168132 h 3152303"/>
                <a:gd name="connsiteX5665" fmla="*/ 1056161 w 2765396"/>
                <a:gd name="connsiteY5665" fmla="*/ 1169239 h 3152303"/>
                <a:gd name="connsiteX5666" fmla="*/ 1056161 w 2765396"/>
                <a:gd name="connsiteY5666" fmla="*/ 1170761 h 3152303"/>
                <a:gd name="connsiteX5667" fmla="*/ 1057130 w 2765396"/>
                <a:gd name="connsiteY5667" fmla="*/ 1173735 h 3152303"/>
                <a:gd name="connsiteX5668" fmla="*/ 1058583 w 2765396"/>
                <a:gd name="connsiteY5668" fmla="*/ 1176848 h 3152303"/>
                <a:gd name="connsiteX5669" fmla="*/ 1060175 w 2765396"/>
                <a:gd name="connsiteY5669" fmla="*/ 1179823 h 3152303"/>
                <a:gd name="connsiteX5670" fmla="*/ 1061836 w 2765396"/>
                <a:gd name="connsiteY5670" fmla="*/ 1182382 h 3152303"/>
                <a:gd name="connsiteX5671" fmla="*/ 1065712 w 2765396"/>
                <a:gd name="connsiteY5671" fmla="*/ 1185841 h 3152303"/>
                <a:gd name="connsiteX5672" fmla="*/ 1066750 w 2765396"/>
                <a:gd name="connsiteY5672" fmla="*/ 1187709 h 3152303"/>
                <a:gd name="connsiteX5673" fmla="*/ 1064604 w 2765396"/>
                <a:gd name="connsiteY5673" fmla="*/ 1188608 h 3152303"/>
                <a:gd name="connsiteX5674" fmla="*/ 1065296 w 2765396"/>
                <a:gd name="connsiteY5674" fmla="*/ 1189853 h 3152303"/>
                <a:gd name="connsiteX5675" fmla="*/ 1066265 w 2765396"/>
                <a:gd name="connsiteY5675" fmla="*/ 1192482 h 3152303"/>
                <a:gd name="connsiteX5676" fmla="*/ 1066957 w 2765396"/>
                <a:gd name="connsiteY5676" fmla="*/ 1193865 h 3152303"/>
                <a:gd name="connsiteX5677" fmla="*/ 1068134 w 2765396"/>
                <a:gd name="connsiteY5677" fmla="*/ 1195456 h 3152303"/>
                <a:gd name="connsiteX5678" fmla="*/ 1071110 w 2765396"/>
                <a:gd name="connsiteY5678" fmla="*/ 1198223 h 3152303"/>
                <a:gd name="connsiteX5679" fmla="*/ 1072287 w 2765396"/>
                <a:gd name="connsiteY5679" fmla="*/ 1199952 h 3152303"/>
                <a:gd name="connsiteX5680" fmla="*/ 1072633 w 2765396"/>
                <a:gd name="connsiteY5680" fmla="*/ 1201128 h 3152303"/>
                <a:gd name="connsiteX5681" fmla="*/ 1072979 w 2765396"/>
                <a:gd name="connsiteY5681" fmla="*/ 1203688 h 3152303"/>
                <a:gd name="connsiteX5682" fmla="*/ 1073325 w 2765396"/>
                <a:gd name="connsiteY5682" fmla="*/ 1204794 h 3152303"/>
                <a:gd name="connsiteX5683" fmla="*/ 1074501 w 2765396"/>
                <a:gd name="connsiteY5683" fmla="*/ 1206316 h 3152303"/>
                <a:gd name="connsiteX5684" fmla="*/ 1077478 w 2765396"/>
                <a:gd name="connsiteY5684" fmla="*/ 1208876 h 3152303"/>
                <a:gd name="connsiteX5685" fmla="*/ 1078654 w 2765396"/>
                <a:gd name="connsiteY5685" fmla="*/ 1210467 h 3152303"/>
                <a:gd name="connsiteX5686" fmla="*/ 1079069 w 2765396"/>
                <a:gd name="connsiteY5686" fmla="*/ 1212196 h 3152303"/>
                <a:gd name="connsiteX5687" fmla="*/ 1079069 w 2765396"/>
                <a:gd name="connsiteY5687" fmla="*/ 1215931 h 3152303"/>
                <a:gd name="connsiteX5688" fmla="*/ 1079623 w 2765396"/>
                <a:gd name="connsiteY5688" fmla="*/ 1217661 h 3152303"/>
                <a:gd name="connsiteX5689" fmla="*/ 1080454 w 2765396"/>
                <a:gd name="connsiteY5689" fmla="*/ 1218629 h 3152303"/>
                <a:gd name="connsiteX5690" fmla="*/ 1082599 w 2765396"/>
                <a:gd name="connsiteY5690" fmla="*/ 1220151 h 3152303"/>
                <a:gd name="connsiteX5691" fmla="*/ 1083499 w 2765396"/>
                <a:gd name="connsiteY5691" fmla="*/ 1221327 h 3152303"/>
                <a:gd name="connsiteX5692" fmla="*/ 1083914 w 2765396"/>
                <a:gd name="connsiteY5692" fmla="*/ 1223056 h 3152303"/>
                <a:gd name="connsiteX5693" fmla="*/ 1083914 w 2765396"/>
                <a:gd name="connsiteY5693" fmla="*/ 1226999 h 3152303"/>
                <a:gd name="connsiteX5694" fmla="*/ 1084191 w 2765396"/>
                <a:gd name="connsiteY5694" fmla="*/ 1228521 h 3152303"/>
                <a:gd name="connsiteX5695" fmla="*/ 1084745 w 2765396"/>
                <a:gd name="connsiteY5695" fmla="*/ 1229766 h 3152303"/>
                <a:gd name="connsiteX5696" fmla="*/ 1085575 w 2765396"/>
                <a:gd name="connsiteY5696" fmla="*/ 1231149 h 3152303"/>
                <a:gd name="connsiteX5697" fmla="*/ 1086544 w 2765396"/>
                <a:gd name="connsiteY5697" fmla="*/ 1232533 h 3152303"/>
                <a:gd name="connsiteX5698" fmla="*/ 1087513 w 2765396"/>
                <a:gd name="connsiteY5698" fmla="*/ 1233709 h 3152303"/>
                <a:gd name="connsiteX5699" fmla="*/ 1090628 w 2765396"/>
                <a:gd name="connsiteY5699" fmla="*/ 1236199 h 3152303"/>
                <a:gd name="connsiteX5700" fmla="*/ 1101079 w 2765396"/>
                <a:gd name="connsiteY5700" fmla="*/ 1241595 h 3152303"/>
                <a:gd name="connsiteX5701" fmla="*/ 1103985 w 2765396"/>
                <a:gd name="connsiteY5701" fmla="*/ 1243877 h 3152303"/>
                <a:gd name="connsiteX5702" fmla="*/ 1111668 w 2765396"/>
                <a:gd name="connsiteY5702" fmla="*/ 1252593 h 3152303"/>
                <a:gd name="connsiteX5703" fmla="*/ 1116859 w 2765396"/>
                <a:gd name="connsiteY5703" fmla="*/ 1257643 h 3152303"/>
                <a:gd name="connsiteX5704" fmla="*/ 1119004 w 2765396"/>
                <a:gd name="connsiteY5704" fmla="*/ 1260479 h 3152303"/>
                <a:gd name="connsiteX5705" fmla="*/ 1120042 w 2765396"/>
                <a:gd name="connsiteY5705" fmla="*/ 1263730 h 3152303"/>
                <a:gd name="connsiteX5706" fmla="*/ 1119835 w 2765396"/>
                <a:gd name="connsiteY5706" fmla="*/ 1265944 h 3152303"/>
                <a:gd name="connsiteX5707" fmla="*/ 1119143 w 2765396"/>
                <a:gd name="connsiteY5707" fmla="*/ 1268088 h 3152303"/>
                <a:gd name="connsiteX5708" fmla="*/ 1118312 w 2765396"/>
                <a:gd name="connsiteY5708" fmla="*/ 1270163 h 3152303"/>
                <a:gd name="connsiteX5709" fmla="*/ 1117620 w 2765396"/>
                <a:gd name="connsiteY5709" fmla="*/ 1272238 h 3152303"/>
                <a:gd name="connsiteX5710" fmla="*/ 1116928 w 2765396"/>
                <a:gd name="connsiteY5710" fmla="*/ 1273553 h 3152303"/>
                <a:gd name="connsiteX5711" fmla="*/ 1116097 w 2765396"/>
                <a:gd name="connsiteY5711" fmla="*/ 1274521 h 3152303"/>
                <a:gd name="connsiteX5712" fmla="*/ 1116097 w 2765396"/>
                <a:gd name="connsiteY5712" fmla="*/ 1275075 h 3152303"/>
                <a:gd name="connsiteX5713" fmla="*/ 1117966 w 2765396"/>
                <a:gd name="connsiteY5713" fmla="*/ 1274936 h 3152303"/>
                <a:gd name="connsiteX5714" fmla="*/ 1117758 w 2765396"/>
                <a:gd name="connsiteY5714" fmla="*/ 1276527 h 3152303"/>
                <a:gd name="connsiteX5715" fmla="*/ 1117966 w 2765396"/>
                <a:gd name="connsiteY5715" fmla="*/ 1278118 h 3152303"/>
                <a:gd name="connsiteX5716" fmla="*/ 1118589 w 2765396"/>
                <a:gd name="connsiteY5716" fmla="*/ 1279502 h 3152303"/>
                <a:gd name="connsiteX5717" fmla="*/ 1119766 w 2765396"/>
                <a:gd name="connsiteY5717" fmla="*/ 1280678 h 3152303"/>
                <a:gd name="connsiteX5718" fmla="*/ 1117758 w 2765396"/>
                <a:gd name="connsiteY5718" fmla="*/ 1280401 h 3152303"/>
                <a:gd name="connsiteX5719" fmla="*/ 1116097 w 2765396"/>
                <a:gd name="connsiteY5719" fmla="*/ 1279432 h 3152303"/>
                <a:gd name="connsiteX5720" fmla="*/ 1115059 w 2765396"/>
                <a:gd name="connsiteY5720" fmla="*/ 1277911 h 3152303"/>
                <a:gd name="connsiteX5721" fmla="*/ 1114921 w 2765396"/>
                <a:gd name="connsiteY5721" fmla="*/ 1275974 h 3152303"/>
                <a:gd name="connsiteX5722" fmla="*/ 1111183 w 2765396"/>
                <a:gd name="connsiteY5722" fmla="*/ 1277565 h 3152303"/>
                <a:gd name="connsiteX5723" fmla="*/ 1107446 w 2765396"/>
                <a:gd name="connsiteY5723" fmla="*/ 1277703 h 3152303"/>
                <a:gd name="connsiteX5724" fmla="*/ 1099625 w 2765396"/>
                <a:gd name="connsiteY5724" fmla="*/ 1276735 h 3152303"/>
                <a:gd name="connsiteX5725" fmla="*/ 1100940 w 2765396"/>
                <a:gd name="connsiteY5725" fmla="*/ 1279571 h 3152303"/>
                <a:gd name="connsiteX5726" fmla="*/ 1103709 w 2765396"/>
                <a:gd name="connsiteY5726" fmla="*/ 1281784 h 3152303"/>
                <a:gd name="connsiteX5727" fmla="*/ 1106823 w 2765396"/>
                <a:gd name="connsiteY5727" fmla="*/ 1283790 h 3152303"/>
                <a:gd name="connsiteX5728" fmla="*/ 1109315 w 2765396"/>
                <a:gd name="connsiteY5728" fmla="*/ 1285935 h 3152303"/>
                <a:gd name="connsiteX5729" fmla="*/ 1110007 w 2765396"/>
                <a:gd name="connsiteY5729" fmla="*/ 1287249 h 3152303"/>
                <a:gd name="connsiteX5730" fmla="*/ 1111045 w 2765396"/>
                <a:gd name="connsiteY5730" fmla="*/ 1290154 h 3152303"/>
                <a:gd name="connsiteX5731" fmla="*/ 1111806 w 2765396"/>
                <a:gd name="connsiteY5731" fmla="*/ 1291330 h 3152303"/>
                <a:gd name="connsiteX5732" fmla="*/ 1113121 w 2765396"/>
                <a:gd name="connsiteY5732" fmla="*/ 1292160 h 3152303"/>
                <a:gd name="connsiteX5733" fmla="*/ 1114505 w 2765396"/>
                <a:gd name="connsiteY5733" fmla="*/ 1292506 h 3152303"/>
                <a:gd name="connsiteX5734" fmla="*/ 1115959 w 2765396"/>
                <a:gd name="connsiteY5734" fmla="*/ 1292783 h 3152303"/>
                <a:gd name="connsiteX5735" fmla="*/ 1117343 w 2765396"/>
                <a:gd name="connsiteY5735" fmla="*/ 1293267 h 3152303"/>
                <a:gd name="connsiteX5736" fmla="*/ 1122395 w 2765396"/>
                <a:gd name="connsiteY5736" fmla="*/ 1296726 h 3152303"/>
                <a:gd name="connsiteX5737" fmla="*/ 1126064 w 2765396"/>
                <a:gd name="connsiteY5737" fmla="*/ 1300254 h 3152303"/>
                <a:gd name="connsiteX5738" fmla="*/ 1127240 w 2765396"/>
                <a:gd name="connsiteY5738" fmla="*/ 1301222 h 3152303"/>
                <a:gd name="connsiteX5739" fmla="*/ 1130147 w 2765396"/>
                <a:gd name="connsiteY5739" fmla="*/ 1302052 h 3152303"/>
                <a:gd name="connsiteX5740" fmla="*/ 1133608 w 2765396"/>
                <a:gd name="connsiteY5740" fmla="*/ 1301706 h 3152303"/>
                <a:gd name="connsiteX5741" fmla="*/ 1136722 w 2765396"/>
                <a:gd name="connsiteY5741" fmla="*/ 1300184 h 3152303"/>
                <a:gd name="connsiteX5742" fmla="*/ 1138591 w 2765396"/>
                <a:gd name="connsiteY5742" fmla="*/ 1297556 h 3152303"/>
                <a:gd name="connsiteX5743" fmla="*/ 1140390 w 2765396"/>
                <a:gd name="connsiteY5743" fmla="*/ 1304335 h 3152303"/>
                <a:gd name="connsiteX5744" fmla="*/ 1144889 w 2765396"/>
                <a:gd name="connsiteY5744" fmla="*/ 1308624 h 3152303"/>
                <a:gd name="connsiteX5745" fmla="*/ 1150495 w 2765396"/>
                <a:gd name="connsiteY5745" fmla="*/ 1312013 h 3152303"/>
                <a:gd name="connsiteX5746" fmla="*/ 1155617 w 2765396"/>
                <a:gd name="connsiteY5746" fmla="*/ 1315956 h 3152303"/>
                <a:gd name="connsiteX5747" fmla="*/ 1159285 w 2765396"/>
                <a:gd name="connsiteY5747" fmla="*/ 1321836 h 3152303"/>
                <a:gd name="connsiteX5748" fmla="*/ 1160462 w 2765396"/>
                <a:gd name="connsiteY5748" fmla="*/ 1327923 h 3152303"/>
                <a:gd name="connsiteX5749" fmla="*/ 1160046 w 2765396"/>
                <a:gd name="connsiteY5749" fmla="*/ 1340858 h 3152303"/>
                <a:gd name="connsiteX5750" fmla="*/ 1161292 w 2765396"/>
                <a:gd name="connsiteY5750" fmla="*/ 1345839 h 3152303"/>
                <a:gd name="connsiteX5751" fmla="*/ 1164337 w 2765396"/>
                <a:gd name="connsiteY5751" fmla="*/ 1349713 h 3152303"/>
                <a:gd name="connsiteX5752" fmla="*/ 1182609 w 2765396"/>
                <a:gd name="connsiteY5752" fmla="*/ 1362925 h 3152303"/>
                <a:gd name="connsiteX5753" fmla="*/ 1191607 w 2765396"/>
                <a:gd name="connsiteY5753" fmla="*/ 1371571 h 3152303"/>
                <a:gd name="connsiteX5754" fmla="*/ 1196867 w 2765396"/>
                <a:gd name="connsiteY5754" fmla="*/ 1375445 h 3152303"/>
                <a:gd name="connsiteX5755" fmla="*/ 1198874 w 2765396"/>
                <a:gd name="connsiteY5755" fmla="*/ 1377659 h 3152303"/>
                <a:gd name="connsiteX5756" fmla="*/ 1200466 w 2765396"/>
                <a:gd name="connsiteY5756" fmla="*/ 1380772 h 3152303"/>
                <a:gd name="connsiteX5757" fmla="*/ 1202750 w 2765396"/>
                <a:gd name="connsiteY5757" fmla="*/ 1388173 h 3152303"/>
                <a:gd name="connsiteX5758" fmla="*/ 1204826 w 2765396"/>
                <a:gd name="connsiteY5758" fmla="*/ 1390041 h 3152303"/>
                <a:gd name="connsiteX5759" fmla="*/ 1208771 w 2765396"/>
                <a:gd name="connsiteY5759" fmla="*/ 1389003 h 3152303"/>
                <a:gd name="connsiteX5760" fmla="*/ 1211055 w 2765396"/>
                <a:gd name="connsiteY5760" fmla="*/ 1387482 h 3152303"/>
                <a:gd name="connsiteX5761" fmla="*/ 1213131 w 2765396"/>
                <a:gd name="connsiteY5761" fmla="*/ 1385545 h 3152303"/>
                <a:gd name="connsiteX5762" fmla="*/ 1214792 w 2765396"/>
                <a:gd name="connsiteY5762" fmla="*/ 1383331 h 3152303"/>
                <a:gd name="connsiteX5763" fmla="*/ 1215761 w 2765396"/>
                <a:gd name="connsiteY5763" fmla="*/ 1380910 h 3152303"/>
                <a:gd name="connsiteX5764" fmla="*/ 1216107 w 2765396"/>
                <a:gd name="connsiteY5764" fmla="*/ 1379250 h 3152303"/>
                <a:gd name="connsiteX5765" fmla="*/ 1216107 w 2765396"/>
                <a:gd name="connsiteY5765" fmla="*/ 1377866 h 3152303"/>
                <a:gd name="connsiteX5766" fmla="*/ 1215623 w 2765396"/>
                <a:gd name="connsiteY5766" fmla="*/ 1376621 h 3152303"/>
                <a:gd name="connsiteX5767" fmla="*/ 1214723 w 2765396"/>
                <a:gd name="connsiteY5767" fmla="*/ 1375169 h 3152303"/>
                <a:gd name="connsiteX5768" fmla="*/ 1214377 w 2765396"/>
                <a:gd name="connsiteY5768" fmla="*/ 1374823 h 3152303"/>
                <a:gd name="connsiteX5769" fmla="*/ 1213685 w 2765396"/>
                <a:gd name="connsiteY5769" fmla="*/ 1374408 h 3152303"/>
                <a:gd name="connsiteX5770" fmla="*/ 1213339 w 2765396"/>
                <a:gd name="connsiteY5770" fmla="*/ 1374131 h 3152303"/>
                <a:gd name="connsiteX5771" fmla="*/ 1210778 w 2765396"/>
                <a:gd name="connsiteY5771" fmla="*/ 1373093 h 3152303"/>
                <a:gd name="connsiteX5772" fmla="*/ 1210224 w 2765396"/>
                <a:gd name="connsiteY5772" fmla="*/ 1370672 h 3152303"/>
                <a:gd name="connsiteX5773" fmla="*/ 1205726 w 2765396"/>
                <a:gd name="connsiteY5773" fmla="*/ 1364170 h 3152303"/>
                <a:gd name="connsiteX5774" fmla="*/ 1201365 w 2765396"/>
                <a:gd name="connsiteY5774" fmla="*/ 1359397 h 3152303"/>
                <a:gd name="connsiteX5775" fmla="*/ 1199773 w 2765396"/>
                <a:gd name="connsiteY5775" fmla="*/ 1358014 h 3152303"/>
                <a:gd name="connsiteX5776" fmla="*/ 1198597 w 2765396"/>
                <a:gd name="connsiteY5776" fmla="*/ 1357529 h 3152303"/>
                <a:gd name="connsiteX5777" fmla="*/ 1197628 w 2765396"/>
                <a:gd name="connsiteY5777" fmla="*/ 1358083 h 3152303"/>
                <a:gd name="connsiteX5778" fmla="*/ 1197628 w 2765396"/>
                <a:gd name="connsiteY5778" fmla="*/ 1358844 h 3152303"/>
                <a:gd name="connsiteX5779" fmla="*/ 1197766 w 2765396"/>
                <a:gd name="connsiteY5779" fmla="*/ 1359605 h 3152303"/>
                <a:gd name="connsiteX5780" fmla="*/ 1197490 w 2765396"/>
                <a:gd name="connsiteY5780" fmla="*/ 1360642 h 3152303"/>
                <a:gd name="connsiteX5781" fmla="*/ 1197351 w 2765396"/>
                <a:gd name="connsiteY5781" fmla="*/ 1361472 h 3152303"/>
                <a:gd name="connsiteX5782" fmla="*/ 1197074 w 2765396"/>
                <a:gd name="connsiteY5782" fmla="*/ 1362372 h 3152303"/>
                <a:gd name="connsiteX5783" fmla="*/ 1196382 w 2765396"/>
                <a:gd name="connsiteY5783" fmla="*/ 1363063 h 3152303"/>
                <a:gd name="connsiteX5784" fmla="*/ 1196105 w 2765396"/>
                <a:gd name="connsiteY5784" fmla="*/ 1362787 h 3152303"/>
                <a:gd name="connsiteX5785" fmla="*/ 1194998 w 2765396"/>
                <a:gd name="connsiteY5785" fmla="*/ 1361403 h 3152303"/>
                <a:gd name="connsiteX5786" fmla="*/ 1194583 w 2765396"/>
                <a:gd name="connsiteY5786" fmla="*/ 1360988 h 3152303"/>
                <a:gd name="connsiteX5787" fmla="*/ 1191814 w 2765396"/>
                <a:gd name="connsiteY5787" fmla="*/ 1359051 h 3152303"/>
                <a:gd name="connsiteX5788" fmla="*/ 1190153 w 2765396"/>
                <a:gd name="connsiteY5788" fmla="*/ 1356630 h 3152303"/>
                <a:gd name="connsiteX5789" fmla="*/ 1189184 w 2765396"/>
                <a:gd name="connsiteY5789" fmla="*/ 1353656 h 3152303"/>
                <a:gd name="connsiteX5790" fmla="*/ 1188838 w 2765396"/>
                <a:gd name="connsiteY5790" fmla="*/ 1350128 h 3152303"/>
                <a:gd name="connsiteX5791" fmla="*/ 1188977 w 2765396"/>
                <a:gd name="connsiteY5791" fmla="*/ 1348260 h 3152303"/>
                <a:gd name="connsiteX5792" fmla="*/ 1189253 w 2765396"/>
                <a:gd name="connsiteY5792" fmla="*/ 1346877 h 3152303"/>
                <a:gd name="connsiteX5793" fmla="*/ 1189253 w 2765396"/>
                <a:gd name="connsiteY5793" fmla="*/ 1345493 h 3152303"/>
                <a:gd name="connsiteX5794" fmla="*/ 1188631 w 2765396"/>
                <a:gd name="connsiteY5794" fmla="*/ 1343487 h 3152303"/>
                <a:gd name="connsiteX5795" fmla="*/ 1187869 w 2765396"/>
                <a:gd name="connsiteY5795" fmla="*/ 1342242 h 3152303"/>
                <a:gd name="connsiteX5796" fmla="*/ 1186000 w 2765396"/>
                <a:gd name="connsiteY5796" fmla="*/ 1340028 h 3152303"/>
                <a:gd name="connsiteX5797" fmla="*/ 1185170 w 2765396"/>
                <a:gd name="connsiteY5797" fmla="*/ 1338853 h 3152303"/>
                <a:gd name="connsiteX5798" fmla="*/ 1184339 w 2765396"/>
                <a:gd name="connsiteY5798" fmla="*/ 1336846 h 3152303"/>
                <a:gd name="connsiteX5799" fmla="*/ 1183232 w 2765396"/>
                <a:gd name="connsiteY5799" fmla="*/ 1332489 h 3152303"/>
                <a:gd name="connsiteX5800" fmla="*/ 1182471 w 2765396"/>
                <a:gd name="connsiteY5800" fmla="*/ 1330552 h 3152303"/>
                <a:gd name="connsiteX5801" fmla="*/ 1181363 w 2765396"/>
                <a:gd name="connsiteY5801" fmla="*/ 1329237 h 3152303"/>
                <a:gd name="connsiteX5802" fmla="*/ 1179979 w 2765396"/>
                <a:gd name="connsiteY5802" fmla="*/ 1328200 h 3152303"/>
                <a:gd name="connsiteX5803" fmla="*/ 1178595 w 2765396"/>
                <a:gd name="connsiteY5803" fmla="*/ 1326885 h 3152303"/>
                <a:gd name="connsiteX5804" fmla="*/ 1177418 w 2765396"/>
                <a:gd name="connsiteY5804" fmla="*/ 1324949 h 3152303"/>
                <a:gd name="connsiteX5805" fmla="*/ 1176449 w 2765396"/>
                <a:gd name="connsiteY5805" fmla="*/ 1321628 h 3152303"/>
                <a:gd name="connsiteX5806" fmla="*/ 1175342 w 2765396"/>
                <a:gd name="connsiteY5806" fmla="*/ 1314849 h 3152303"/>
                <a:gd name="connsiteX5807" fmla="*/ 1174373 w 2765396"/>
                <a:gd name="connsiteY5807" fmla="*/ 1311529 h 3152303"/>
                <a:gd name="connsiteX5808" fmla="*/ 1172989 w 2765396"/>
                <a:gd name="connsiteY5808" fmla="*/ 1308001 h 3152303"/>
                <a:gd name="connsiteX5809" fmla="*/ 1171466 w 2765396"/>
                <a:gd name="connsiteY5809" fmla="*/ 1304888 h 3152303"/>
                <a:gd name="connsiteX5810" fmla="*/ 1169459 w 2765396"/>
                <a:gd name="connsiteY5810" fmla="*/ 1302052 h 3152303"/>
                <a:gd name="connsiteX5811" fmla="*/ 1166621 w 2765396"/>
                <a:gd name="connsiteY5811" fmla="*/ 1299216 h 3152303"/>
                <a:gd name="connsiteX5812" fmla="*/ 1166137 w 2765396"/>
                <a:gd name="connsiteY5812" fmla="*/ 1300945 h 3152303"/>
                <a:gd name="connsiteX5813" fmla="*/ 1166552 w 2765396"/>
                <a:gd name="connsiteY5813" fmla="*/ 1302813 h 3152303"/>
                <a:gd name="connsiteX5814" fmla="*/ 1167521 w 2765396"/>
                <a:gd name="connsiteY5814" fmla="*/ 1304542 h 3152303"/>
                <a:gd name="connsiteX5815" fmla="*/ 1168698 w 2765396"/>
                <a:gd name="connsiteY5815" fmla="*/ 1306203 h 3152303"/>
                <a:gd name="connsiteX5816" fmla="*/ 1166552 w 2765396"/>
                <a:gd name="connsiteY5816" fmla="*/ 1305234 h 3152303"/>
                <a:gd name="connsiteX5817" fmla="*/ 1164822 w 2765396"/>
                <a:gd name="connsiteY5817" fmla="*/ 1302398 h 3152303"/>
                <a:gd name="connsiteX5818" fmla="*/ 1161846 w 2765396"/>
                <a:gd name="connsiteY5818" fmla="*/ 1295827 h 3152303"/>
                <a:gd name="connsiteX5819" fmla="*/ 1161707 w 2765396"/>
                <a:gd name="connsiteY5819" fmla="*/ 1294581 h 3152303"/>
                <a:gd name="connsiteX5820" fmla="*/ 1161292 w 2765396"/>
                <a:gd name="connsiteY5820" fmla="*/ 1293821 h 3152303"/>
                <a:gd name="connsiteX5821" fmla="*/ 1160600 w 2765396"/>
                <a:gd name="connsiteY5821" fmla="*/ 1293198 h 3152303"/>
                <a:gd name="connsiteX5822" fmla="*/ 1158939 w 2765396"/>
                <a:gd name="connsiteY5822" fmla="*/ 1292368 h 3152303"/>
                <a:gd name="connsiteX5823" fmla="*/ 1158247 w 2765396"/>
                <a:gd name="connsiteY5823" fmla="*/ 1291814 h 3152303"/>
                <a:gd name="connsiteX5824" fmla="*/ 1157209 w 2765396"/>
                <a:gd name="connsiteY5824" fmla="*/ 1290016 h 3152303"/>
                <a:gd name="connsiteX5825" fmla="*/ 1156309 w 2765396"/>
                <a:gd name="connsiteY5825" fmla="*/ 1286004 h 3152303"/>
                <a:gd name="connsiteX5826" fmla="*/ 1155478 w 2765396"/>
                <a:gd name="connsiteY5826" fmla="*/ 1284275 h 3152303"/>
                <a:gd name="connsiteX5827" fmla="*/ 1154233 w 2765396"/>
                <a:gd name="connsiteY5827" fmla="*/ 1283030 h 3152303"/>
                <a:gd name="connsiteX5828" fmla="*/ 1150980 w 2765396"/>
                <a:gd name="connsiteY5828" fmla="*/ 1280885 h 3152303"/>
                <a:gd name="connsiteX5829" fmla="*/ 1149526 w 2765396"/>
                <a:gd name="connsiteY5829" fmla="*/ 1279709 h 3152303"/>
                <a:gd name="connsiteX5830" fmla="*/ 1148004 w 2765396"/>
                <a:gd name="connsiteY5830" fmla="*/ 1277842 h 3152303"/>
                <a:gd name="connsiteX5831" fmla="*/ 1147173 w 2765396"/>
                <a:gd name="connsiteY5831" fmla="*/ 1276112 h 3152303"/>
                <a:gd name="connsiteX5832" fmla="*/ 1145028 w 2765396"/>
                <a:gd name="connsiteY5832" fmla="*/ 1267050 h 3152303"/>
                <a:gd name="connsiteX5833" fmla="*/ 1144405 w 2765396"/>
                <a:gd name="connsiteY5833" fmla="*/ 1265459 h 3152303"/>
                <a:gd name="connsiteX5834" fmla="*/ 1144197 w 2765396"/>
                <a:gd name="connsiteY5834" fmla="*/ 1264768 h 3152303"/>
                <a:gd name="connsiteX5835" fmla="*/ 1144197 w 2765396"/>
                <a:gd name="connsiteY5835" fmla="*/ 1263453 h 3152303"/>
                <a:gd name="connsiteX5836" fmla="*/ 1143851 w 2765396"/>
                <a:gd name="connsiteY5836" fmla="*/ 1262831 h 3152303"/>
                <a:gd name="connsiteX5837" fmla="*/ 1143159 w 2765396"/>
                <a:gd name="connsiteY5837" fmla="*/ 1262416 h 3152303"/>
                <a:gd name="connsiteX5838" fmla="*/ 1141290 w 2765396"/>
                <a:gd name="connsiteY5838" fmla="*/ 1262070 h 3152303"/>
                <a:gd name="connsiteX5839" fmla="*/ 1140598 w 2765396"/>
                <a:gd name="connsiteY5839" fmla="*/ 1261655 h 3152303"/>
                <a:gd name="connsiteX5840" fmla="*/ 1138937 w 2765396"/>
                <a:gd name="connsiteY5840" fmla="*/ 1259372 h 3152303"/>
                <a:gd name="connsiteX5841" fmla="*/ 1136445 w 2765396"/>
                <a:gd name="connsiteY5841" fmla="*/ 1254876 h 3152303"/>
                <a:gd name="connsiteX5842" fmla="*/ 1134784 w 2765396"/>
                <a:gd name="connsiteY5842" fmla="*/ 1253216 h 3152303"/>
                <a:gd name="connsiteX5843" fmla="*/ 1133608 w 2765396"/>
                <a:gd name="connsiteY5843" fmla="*/ 1252317 h 3152303"/>
                <a:gd name="connsiteX5844" fmla="*/ 1132570 w 2765396"/>
                <a:gd name="connsiteY5844" fmla="*/ 1251486 h 3152303"/>
                <a:gd name="connsiteX5845" fmla="*/ 1130493 w 2765396"/>
                <a:gd name="connsiteY5845" fmla="*/ 1249411 h 3152303"/>
                <a:gd name="connsiteX5846" fmla="*/ 1129455 w 2765396"/>
                <a:gd name="connsiteY5846" fmla="*/ 1247820 h 3152303"/>
                <a:gd name="connsiteX5847" fmla="*/ 1127379 w 2765396"/>
                <a:gd name="connsiteY5847" fmla="*/ 1243739 h 3152303"/>
                <a:gd name="connsiteX5848" fmla="*/ 1126133 w 2765396"/>
                <a:gd name="connsiteY5848" fmla="*/ 1241871 h 3152303"/>
                <a:gd name="connsiteX5849" fmla="*/ 1123088 w 2765396"/>
                <a:gd name="connsiteY5849" fmla="*/ 1238897 h 3152303"/>
                <a:gd name="connsiteX5850" fmla="*/ 1113121 w 2765396"/>
                <a:gd name="connsiteY5850" fmla="*/ 1231219 h 3152303"/>
                <a:gd name="connsiteX5851" fmla="*/ 1110145 w 2765396"/>
                <a:gd name="connsiteY5851" fmla="*/ 1227968 h 3152303"/>
                <a:gd name="connsiteX5852" fmla="*/ 1108692 w 2765396"/>
                <a:gd name="connsiteY5852" fmla="*/ 1224578 h 3152303"/>
                <a:gd name="connsiteX5853" fmla="*/ 1108069 w 2765396"/>
                <a:gd name="connsiteY5853" fmla="*/ 1220843 h 3152303"/>
                <a:gd name="connsiteX5854" fmla="*/ 1107723 w 2765396"/>
                <a:gd name="connsiteY5854" fmla="*/ 1216623 h 3152303"/>
                <a:gd name="connsiteX5855" fmla="*/ 1106892 w 2765396"/>
                <a:gd name="connsiteY5855" fmla="*/ 1212680 h 3152303"/>
                <a:gd name="connsiteX5856" fmla="*/ 1103847 w 2765396"/>
                <a:gd name="connsiteY5856" fmla="*/ 1205209 h 3152303"/>
                <a:gd name="connsiteX5857" fmla="*/ 1102670 w 2765396"/>
                <a:gd name="connsiteY5857" fmla="*/ 1201474 h 3152303"/>
                <a:gd name="connsiteX5858" fmla="*/ 1102670 w 2765396"/>
                <a:gd name="connsiteY5858" fmla="*/ 1196908 h 3152303"/>
                <a:gd name="connsiteX5859" fmla="*/ 1103639 w 2765396"/>
                <a:gd name="connsiteY5859" fmla="*/ 1192758 h 3152303"/>
                <a:gd name="connsiteX5860" fmla="*/ 1103847 w 2765396"/>
                <a:gd name="connsiteY5860" fmla="*/ 1188746 h 3152303"/>
                <a:gd name="connsiteX5861" fmla="*/ 1101563 w 2765396"/>
                <a:gd name="connsiteY5861" fmla="*/ 1184872 h 3152303"/>
                <a:gd name="connsiteX5862" fmla="*/ 1113883 w 2765396"/>
                <a:gd name="connsiteY5862" fmla="*/ 1191582 h 3152303"/>
                <a:gd name="connsiteX5863" fmla="*/ 1117482 w 2765396"/>
                <a:gd name="connsiteY5863" fmla="*/ 1192897 h 3152303"/>
                <a:gd name="connsiteX5864" fmla="*/ 1119766 w 2765396"/>
                <a:gd name="connsiteY5864" fmla="*/ 1192620 h 3152303"/>
                <a:gd name="connsiteX5865" fmla="*/ 1121842 w 2765396"/>
                <a:gd name="connsiteY5865" fmla="*/ 1191928 h 3152303"/>
                <a:gd name="connsiteX5866" fmla="*/ 1124610 w 2765396"/>
                <a:gd name="connsiteY5866" fmla="*/ 1192066 h 3152303"/>
                <a:gd name="connsiteX5867" fmla="*/ 1126133 w 2765396"/>
                <a:gd name="connsiteY5867" fmla="*/ 1192758 h 3152303"/>
                <a:gd name="connsiteX5868" fmla="*/ 1127102 w 2765396"/>
                <a:gd name="connsiteY5868" fmla="*/ 1193796 h 3152303"/>
                <a:gd name="connsiteX5869" fmla="*/ 1127794 w 2765396"/>
                <a:gd name="connsiteY5869" fmla="*/ 1194903 h 3152303"/>
                <a:gd name="connsiteX5870" fmla="*/ 1128555 w 2765396"/>
                <a:gd name="connsiteY5870" fmla="*/ 1195940 h 3152303"/>
                <a:gd name="connsiteX5871" fmla="*/ 1129801 w 2765396"/>
                <a:gd name="connsiteY5871" fmla="*/ 1196978 h 3152303"/>
                <a:gd name="connsiteX5872" fmla="*/ 1130978 w 2765396"/>
                <a:gd name="connsiteY5872" fmla="*/ 1197739 h 3152303"/>
                <a:gd name="connsiteX5873" fmla="*/ 1132362 w 2765396"/>
                <a:gd name="connsiteY5873" fmla="*/ 1198292 h 3152303"/>
                <a:gd name="connsiteX5874" fmla="*/ 1134300 w 2765396"/>
                <a:gd name="connsiteY5874" fmla="*/ 1198915 h 3152303"/>
                <a:gd name="connsiteX5875" fmla="*/ 1136515 w 2765396"/>
                <a:gd name="connsiteY5875" fmla="*/ 1199745 h 3152303"/>
                <a:gd name="connsiteX5876" fmla="*/ 1139421 w 2765396"/>
                <a:gd name="connsiteY5876" fmla="*/ 1201197 h 3152303"/>
                <a:gd name="connsiteX5877" fmla="*/ 1141083 w 2765396"/>
                <a:gd name="connsiteY5877" fmla="*/ 1202650 h 3152303"/>
                <a:gd name="connsiteX5878" fmla="*/ 1139491 w 2765396"/>
                <a:gd name="connsiteY5878" fmla="*/ 1203273 h 3152303"/>
                <a:gd name="connsiteX5879" fmla="*/ 1140252 w 2765396"/>
                <a:gd name="connsiteY5879" fmla="*/ 1211020 h 3152303"/>
                <a:gd name="connsiteX5880" fmla="*/ 1141083 w 2765396"/>
                <a:gd name="connsiteY5880" fmla="*/ 1213649 h 3152303"/>
                <a:gd name="connsiteX5881" fmla="*/ 1145581 w 2765396"/>
                <a:gd name="connsiteY5881" fmla="*/ 1222295 h 3152303"/>
                <a:gd name="connsiteX5882" fmla="*/ 1148073 w 2765396"/>
                <a:gd name="connsiteY5882" fmla="*/ 1228313 h 3152303"/>
                <a:gd name="connsiteX5883" fmla="*/ 1152710 w 2765396"/>
                <a:gd name="connsiteY5883" fmla="*/ 1236407 h 3152303"/>
                <a:gd name="connsiteX5884" fmla="*/ 1153956 w 2765396"/>
                <a:gd name="connsiteY5884" fmla="*/ 1239727 h 3152303"/>
                <a:gd name="connsiteX5885" fmla="*/ 1154302 w 2765396"/>
                <a:gd name="connsiteY5885" fmla="*/ 1240419 h 3152303"/>
                <a:gd name="connsiteX5886" fmla="*/ 1155132 w 2765396"/>
                <a:gd name="connsiteY5886" fmla="*/ 1241456 h 3152303"/>
                <a:gd name="connsiteX5887" fmla="*/ 1157070 w 2765396"/>
                <a:gd name="connsiteY5887" fmla="*/ 1243255 h 3152303"/>
                <a:gd name="connsiteX5888" fmla="*/ 1157901 w 2765396"/>
                <a:gd name="connsiteY5888" fmla="*/ 1244292 h 3152303"/>
                <a:gd name="connsiteX5889" fmla="*/ 1158593 w 2765396"/>
                <a:gd name="connsiteY5889" fmla="*/ 1245883 h 3152303"/>
                <a:gd name="connsiteX5890" fmla="*/ 1159423 w 2765396"/>
                <a:gd name="connsiteY5890" fmla="*/ 1249204 h 3152303"/>
                <a:gd name="connsiteX5891" fmla="*/ 1160254 w 2765396"/>
                <a:gd name="connsiteY5891" fmla="*/ 1250795 h 3152303"/>
                <a:gd name="connsiteX5892" fmla="*/ 1161085 w 2765396"/>
                <a:gd name="connsiteY5892" fmla="*/ 1251763 h 3152303"/>
                <a:gd name="connsiteX5893" fmla="*/ 1163022 w 2765396"/>
                <a:gd name="connsiteY5893" fmla="*/ 1253354 h 3152303"/>
                <a:gd name="connsiteX5894" fmla="*/ 1163922 w 2765396"/>
                <a:gd name="connsiteY5894" fmla="*/ 1254253 h 3152303"/>
                <a:gd name="connsiteX5895" fmla="*/ 1164545 w 2765396"/>
                <a:gd name="connsiteY5895" fmla="*/ 1255153 h 3152303"/>
                <a:gd name="connsiteX5896" fmla="*/ 1166275 w 2765396"/>
                <a:gd name="connsiteY5896" fmla="*/ 1258265 h 3152303"/>
                <a:gd name="connsiteX5897" fmla="*/ 1167660 w 2765396"/>
                <a:gd name="connsiteY5897" fmla="*/ 1259856 h 3152303"/>
                <a:gd name="connsiteX5898" fmla="*/ 1171951 w 2765396"/>
                <a:gd name="connsiteY5898" fmla="*/ 1263246 h 3152303"/>
                <a:gd name="connsiteX5899" fmla="*/ 1178387 w 2765396"/>
                <a:gd name="connsiteY5899" fmla="*/ 1271616 h 3152303"/>
                <a:gd name="connsiteX5900" fmla="*/ 1181017 w 2765396"/>
                <a:gd name="connsiteY5900" fmla="*/ 1273829 h 3152303"/>
                <a:gd name="connsiteX5901" fmla="*/ 1183786 w 2765396"/>
                <a:gd name="connsiteY5901" fmla="*/ 1274936 h 3152303"/>
                <a:gd name="connsiteX5902" fmla="*/ 1192922 w 2765396"/>
                <a:gd name="connsiteY5902" fmla="*/ 1276112 h 3152303"/>
                <a:gd name="connsiteX5903" fmla="*/ 1191537 w 2765396"/>
                <a:gd name="connsiteY5903" fmla="*/ 1279432 h 3152303"/>
                <a:gd name="connsiteX5904" fmla="*/ 1191537 w 2765396"/>
                <a:gd name="connsiteY5904" fmla="*/ 1282891 h 3152303"/>
                <a:gd name="connsiteX5905" fmla="*/ 1192645 w 2765396"/>
                <a:gd name="connsiteY5905" fmla="*/ 1286211 h 3152303"/>
                <a:gd name="connsiteX5906" fmla="*/ 1194583 w 2765396"/>
                <a:gd name="connsiteY5906" fmla="*/ 1289324 h 3152303"/>
                <a:gd name="connsiteX5907" fmla="*/ 1197351 w 2765396"/>
                <a:gd name="connsiteY5907" fmla="*/ 1291607 h 3152303"/>
                <a:gd name="connsiteX5908" fmla="*/ 1203303 w 2765396"/>
                <a:gd name="connsiteY5908" fmla="*/ 1294374 h 3152303"/>
                <a:gd name="connsiteX5909" fmla="*/ 1205587 w 2765396"/>
                <a:gd name="connsiteY5909" fmla="*/ 1296518 h 3152303"/>
                <a:gd name="connsiteX5910" fmla="*/ 1206279 w 2765396"/>
                <a:gd name="connsiteY5910" fmla="*/ 1298109 h 3152303"/>
                <a:gd name="connsiteX5911" fmla="*/ 1206764 w 2765396"/>
                <a:gd name="connsiteY5911" fmla="*/ 1299839 h 3152303"/>
                <a:gd name="connsiteX5912" fmla="*/ 1207456 w 2765396"/>
                <a:gd name="connsiteY5912" fmla="*/ 1301499 h 3152303"/>
                <a:gd name="connsiteX5913" fmla="*/ 1208702 w 2765396"/>
                <a:gd name="connsiteY5913" fmla="*/ 1302813 h 3152303"/>
                <a:gd name="connsiteX5914" fmla="*/ 1210224 w 2765396"/>
                <a:gd name="connsiteY5914" fmla="*/ 1303297 h 3152303"/>
                <a:gd name="connsiteX5915" fmla="*/ 1213477 w 2765396"/>
                <a:gd name="connsiteY5915" fmla="*/ 1303021 h 3152303"/>
                <a:gd name="connsiteX5916" fmla="*/ 1215000 w 2765396"/>
                <a:gd name="connsiteY5916" fmla="*/ 1303228 h 3152303"/>
                <a:gd name="connsiteX5917" fmla="*/ 1217561 w 2765396"/>
                <a:gd name="connsiteY5917" fmla="*/ 1305165 h 3152303"/>
                <a:gd name="connsiteX5918" fmla="*/ 1219222 w 2765396"/>
                <a:gd name="connsiteY5918" fmla="*/ 1308001 h 3152303"/>
                <a:gd name="connsiteX5919" fmla="*/ 1220606 w 2765396"/>
                <a:gd name="connsiteY5919" fmla="*/ 1311045 h 3152303"/>
                <a:gd name="connsiteX5920" fmla="*/ 1222336 w 2765396"/>
                <a:gd name="connsiteY5920" fmla="*/ 1313673 h 3152303"/>
                <a:gd name="connsiteX5921" fmla="*/ 1220606 w 2765396"/>
                <a:gd name="connsiteY5921" fmla="*/ 1312428 h 3152303"/>
                <a:gd name="connsiteX5922" fmla="*/ 1218114 w 2765396"/>
                <a:gd name="connsiteY5922" fmla="*/ 1315264 h 3152303"/>
                <a:gd name="connsiteX5923" fmla="*/ 1216315 w 2765396"/>
                <a:gd name="connsiteY5923" fmla="*/ 1318654 h 3152303"/>
                <a:gd name="connsiteX5924" fmla="*/ 1215761 w 2765396"/>
                <a:gd name="connsiteY5924" fmla="*/ 1322389 h 3152303"/>
                <a:gd name="connsiteX5925" fmla="*/ 1217007 w 2765396"/>
                <a:gd name="connsiteY5925" fmla="*/ 1326124 h 3152303"/>
                <a:gd name="connsiteX5926" fmla="*/ 1219291 w 2765396"/>
                <a:gd name="connsiteY5926" fmla="*/ 1328269 h 3152303"/>
                <a:gd name="connsiteX5927" fmla="*/ 1221921 w 2765396"/>
                <a:gd name="connsiteY5927" fmla="*/ 1328684 h 3152303"/>
                <a:gd name="connsiteX5928" fmla="*/ 1224689 w 2765396"/>
                <a:gd name="connsiteY5928" fmla="*/ 1327716 h 3152303"/>
                <a:gd name="connsiteX5929" fmla="*/ 1227112 w 2765396"/>
                <a:gd name="connsiteY5929" fmla="*/ 1325640 h 3152303"/>
                <a:gd name="connsiteX5930" fmla="*/ 1226351 w 2765396"/>
                <a:gd name="connsiteY5930" fmla="*/ 1327162 h 3152303"/>
                <a:gd name="connsiteX5931" fmla="*/ 1223790 w 2765396"/>
                <a:gd name="connsiteY5931" fmla="*/ 1329998 h 3152303"/>
                <a:gd name="connsiteX5932" fmla="*/ 1223790 w 2765396"/>
                <a:gd name="connsiteY5932" fmla="*/ 1331036 h 3152303"/>
                <a:gd name="connsiteX5933" fmla="*/ 1224620 w 2765396"/>
                <a:gd name="connsiteY5933" fmla="*/ 1331312 h 3152303"/>
                <a:gd name="connsiteX5934" fmla="*/ 1225520 w 2765396"/>
                <a:gd name="connsiteY5934" fmla="*/ 1331036 h 3152303"/>
                <a:gd name="connsiteX5935" fmla="*/ 1226420 w 2765396"/>
                <a:gd name="connsiteY5935" fmla="*/ 1330621 h 3152303"/>
                <a:gd name="connsiteX5936" fmla="*/ 1227181 w 2765396"/>
                <a:gd name="connsiteY5936" fmla="*/ 1330621 h 3152303"/>
                <a:gd name="connsiteX5937" fmla="*/ 1228773 w 2765396"/>
                <a:gd name="connsiteY5937" fmla="*/ 1331105 h 3152303"/>
                <a:gd name="connsiteX5938" fmla="*/ 1229465 w 2765396"/>
                <a:gd name="connsiteY5938" fmla="*/ 1331451 h 3152303"/>
                <a:gd name="connsiteX5939" fmla="*/ 1231057 w 2765396"/>
                <a:gd name="connsiteY5939" fmla="*/ 1332627 h 3152303"/>
                <a:gd name="connsiteX5940" fmla="*/ 1234794 w 2765396"/>
                <a:gd name="connsiteY5940" fmla="*/ 1335878 h 3152303"/>
                <a:gd name="connsiteX5941" fmla="*/ 1236732 w 2765396"/>
                <a:gd name="connsiteY5941" fmla="*/ 1337192 h 3152303"/>
                <a:gd name="connsiteX5942" fmla="*/ 1241092 w 2765396"/>
                <a:gd name="connsiteY5942" fmla="*/ 1339060 h 3152303"/>
                <a:gd name="connsiteX5943" fmla="*/ 1243169 w 2765396"/>
                <a:gd name="connsiteY5943" fmla="*/ 1340167 h 3152303"/>
                <a:gd name="connsiteX5944" fmla="*/ 1244691 w 2765396"/>
                <a:gd name="connsiteY5944" fmla="*/ 1341689 h 3152303"/>
                <a:gd name="connsiteX5945" fmla="*/ 1243376 w 2765396"/>
                <a:gd name="connsiteY5945" fmla="*/ 1342034 h 3152303"/>
                <a:gd name="connsiteX5946" fmla="*/ 1241992 w 2765396"/>
                <a:gd name="connsiteY5946" fmla="*/ 1341896 h 3152303"/>
                <a:gd name="connsiteX5947" fmla="*/ 1240746 w 2765396"/>
                <a:gd name="connsiteY5947" fmla="*/ 1341412 h 3152303"/>
                <a:gd name="connsiteX5948" fmla="*/ 1239639 w 2765396"/>
                <a:gd name="connsiteY5948" fmla="*/ 1340651 h 3152303"/>
                <a:gd name="connsiteX5949" fmla="*/ 1242061 w 2765396"/>
                <a:gd name="connsiteY5949" fmla="*/ 1344801 h 3152303"/>
                <a:gd name="connsiteX5950" fmla="*/ 1244830 w 2765396"/>
                <a:gd name="connsiteY5950" fmla="*/ 1348468 h 3152303"/>
                <a:gd name="connsiteX5951" fmla="*/ 1248083 w 2765396"/>
                <a:gd name="connsiteY5951" fmla="*/ 1351442 h 3152303"/>
                <a:gd name="connsiteX5952" fmla="*/ 1251959 w 2765396"/>
                <a:gd name="connsiteY5952" fmla="*/ 1353725 h 3152303"/>
                <a:gd name="connsiteX5953" fmla="*/ 1253274 w 2765396"/>
                <a:gd name="connsiteY5953" fmla="*/ 1353932 h 3152303"/>
                <a:gd name="connsiteX5954" fmla="*/ 1254658 w 2765396"/>
                <a:gd name="connsiteY5954" fmla="*/ 1353932 h 3152303"/>
                <a:gd name="connsiteX5955" fmla="*/ 1255696 w 2765396"/>
                <a:gd name="connsiteY5955" fmla="*/ 1354486 h 3152303"/>
                <a:gd name="connsiteX5956" fmla="*/ 1255904 w 2765396"/>
                <a:gd name="connsiteY5956" fmla="*/ 1355938 h 3152303"/>
                <a:gd name="connsiteX5957" fmla="*/ 1255142 w 2765396"/>
                <a:gd name="connsiteY5957" fmla="*/ 1356838 h 3152303"/>
                <a:gd name="connsiteX5958" fmla="*/ 1253620 w 2765396"/>
                <a:gd name="connsiteY5958" fmla="*/ 1356353 h 3152303"/>
                <a:gd name="connsiteX5959" fmla="*/ 1251820 w 2765396"/>
                <a:gd name="connsiteY5959" fmla="*/ 1355247 h 3152303"/>
                <a:gd name="connsiteX5960" fmla="*/ 1250298 w 2765396"/>
                <a:gd name="connsiteY5960" fmla="*/ 1354555 h 3152303"/>
                <a:gd name="connsiteX5961" fmla="*/ 1261648 w 2765396"/>
                <a:gd name="connsiteY5961" fmla="*/ 1363409 h 3152303"/>
                <a:gd name="connsiteX5962" fmla="*/ 1266701 w 2765396"/>
                <a:gd name="connsiteY5962" fmla="*/ 1368182 h 3152303"/>
                <a:gd name="connsiteX5963" fmla="*/ 1290578 w 2765396"/>
                <a:gd name="connsiteY5963" fmla="*/ 1395851 h 3152303"/>
                <a:gd name="connsiteX5964" fmla="*/ 1292309 w 2765396"/>
                <a:gd name="connsiteY5964" fmla="*/ 1398688 h 3152303"/>
                <a:gd name="connsiteX5965" fmla="*/ 1293554 w 2765396"/>
                <a:gd name="connsiteY5965" fmla="*/ 1401731 h 3152303"/>
                <a:gd name="connsiteX5966" fmla="*/ 1295215 w 2765396"/>
                <a:gd name="connsiteY5966" fmla="*/ 1411830 h 3152303"/>
                <a:gd name="connsiteX5967" fmla="*/ 1296323 w 2765396"/>
                <a:gd name="connsiteY5967" fmla="*/ 1415012 h 3152303"/>
                <a:gd name="connsiteX5968" fmla="*/ 1298261 w 2765396"/>
                <a:gd name="connsiteY5968" fmla="*/ 1418056 h 3152303"/>
                <a:gd name="connsiteX5969" fmla="*/ 1302137 w 2765396"/>
                <a:gd name="connsiteY5969" fmla="*/ 1421930 h 3152303"/>
                <a:gd name="connsiteX5970" fmla="*/ 1303106 w 2765396"/>
                <a:gd name="connsiteY5970" fmla="*/ 1423936 h 3152303"/>
                <a:gd name="connsiteX5971" fmla="*/ 1302967 w 2765396"/>
                <a:gd name="connsiteY5971" fmla="*/ 1427187 h 3152303"/>
                <a:gd name="connsiteX5972" fmla="*/ 1302206 w 2765396"/>
                <a:gd name="connsiteY5972" fmla="*/ 1430023 h 3152303"/>
                <a:gd name="connsiteX5973" fmla="*/ 1300960 w 2765396"/>
                <a:gd name="connsiteY5973" fmla="*/ 1432583 h 3152303"/>
                <a:gd name="connsiteX5974" fmla="*/ 1299230 w 2765396"/>
                <a:gd name="connsiteY5974" fmla="*/ 1434865 h 3152303"/>
                <a:gd name="connsiteX5975" fmla="*/ 1297084 w 2765396"/>
                <a:gd name="connsiteY5975" fmla="*/ 1436940 h 3152303"/>
                <a:gd name="connsiteX5976" fmla="*/ 1298814 w 2765396"/>
                <a:gd name="connsiteY5976" fmla="*/ 1437563 h 3152303"/>
                <a:gd name="connsiteX5977" fmla="*/ 1300891 w 2765396"/>
                <a:gd name="connsiteY5977" fmla="*/ 1438531 h 3152303"/>
                <a:gd name="connsiteX5978" fmla="*/ 1302344 w 2765396"/>
                <a:gd name="connsiteY5978" fmla="*/ 1439984 h 3152303"/>
                <a:gd name="connsiteX5979" fmla="*/ 1302206 w 2765396"/>
                <a:gd name="connsiteY5979" fmla="*/ 1442129 h 3152303"/>
                <a:gd name="connsiteX5980" fmla="*/ 1301029 w 2765396"/>
                <a:gd name="connsiteY5980" fmla="*/ 1443235 h 3152303"/>
                <a:gd name="connsiteX5981" fmla="*/ 1299368 w 2765396"/>
                <a:gd name="connsiteY5981" fmla="*/ 1443512 h 3152303"/>
                <a:gd name="connsiteX5982" fmla="*/ 1297638 w 2765396"/>
                <a:gd name="connsiteY5982" fmla="*/ 1443512 h 3152303"/>
                <a:gd name="connsiteX5983" fmla="*/ 1296323 w 2765396"/>
                <a:gd name="connsiteY5983" fmla="*/ 1443996 h 3152303"/>
                <a:gd name="connsiteX5984" fmla="*/ 1294662 w 2765396"/>
                <a:gd name="connsiteY5984" fmla="*/ 1445449 h 3152303"/>
                <a:gd name="connsiteX5985" fmla="*/ 1294316 w 2765396"/>
                <a:gd name="connsiteY5985" fmla="*/ 1446210 h 3152303"/>
                <a:gd name="connsiteX5986" fmla="*/ 1294731 w 2765396"/>
                <a:gd name="connsiteY5986" fmla="*/ 1447178 h 3152303"/>
                <a:gd name="connsiteX5987" fmla="*/ 1296184 w 2765396"/>
                <a:gd name="connsiteY5987" fmla="*/ 1452366 h 3152303"/>
                <a:gd name="connsiteX5988" fmla="*/ 1297638 w 2765396"/>
                <a:gd name="connsiteY5988" fmla="*/ 1455686 h 3152303"/>
                <a:gd name="connsiteX5989" fmla="*/ 1299576 w 2765396"/>
                <a:gd name="connsiteY5989" fmla="*/ 1458799 h 3152303"/>
                <a:gd name="connsiteX5990" fmla="*/ 1308850 w 2765396"/>
                <a:gd name="connsiteY5990" fmla="*/ 1469452 h 3152303"/>
                <a:gd name="connsiteX5991" fmla="*/ 1311619 w 2765396"/>
                <a:gd name="connsiteY5991" fmla="*/ 1471527 h 3152303"/>
                <a:gd name="connsiteX5992" fmla="*/ 1329752 w 2765396"/>
                <a:gd name="connsiteY5992" fmla="*/ 1480935 h 3152303"/>
                <a:gd name="connsiteX5993" fmla="*/ 1335081 w 2765396"/>
                <a:gd name="connsiteY5993" fmla="*/ 1485639 h 3152303"/>
                <a:gd name="connsiteX5994" fmla="*/ 1337642 w 2765396"/>
                <a:gd name="connsiteY5994" fmla="*/ 1488544 h 3152303"/>
                <a:gd name="connsiteX5995" fmla="*/ 1339857 w 2765396"/>
                <a:gd name="connsiteY5995" fmla="*/ 1490688 h 3152303"/>
                <a:gd name="connsiteX5996" fmla="*/ 1342417 w 2765396"/>
                <a:gd name="connsiteY5996" fmla="*/ 1492349 h 3152303"/>
                <a:gd name="connsiteX5997" fmla="*/ 1355775 w 2765396"/>
                <a:gd name="connsiteY5997" fmla="*/ 1497191 h 3152303"/>
                <a:gd name="connsiteX5998" fmla="*/ 1359097 w 2765396"/>
                <a:gd name="connsiteY5998" fmla="*/ 1498159 h 3152303"/>
                <a:gd name="connsiteX5999" fmla="*/ 1362212 w 2765396"/>
                <a:gd name="connsiteY5999" fmla="*/ 1498643 h 3152303"/>
                <a:gd name="connsiteX6000" fmla="*/ 1368787 w 2765396"/>
                <a:gd name="connsiteY6000" fmla="*/ 1499127 h 3152303"/>
                <a:gd name="connsiteX6001" fmla="*/ 1371625 w 2765396"/>
                <a:gd name="connsiteY6001" fmla="*/ 1499750 h 3152303"/>
                <a:gd name="connsiteX6002" fmla="*/ 1374462 w 2765396"/>
                <a:gd name="connsiteY6002" fmla="*/ 1501548 h 3152303"/>
                <a:gd name="connsiteX6003" fmla="*/ 1379445 w 2765396"/>
                <a:gd name="connsiteY6003" fmla="*/ 1506736 h 3152303"/>
                <a:gd name="connsiteX6004" fmla="*/ 1382075 w 2765396"/>
                <a:gd name="connsiteY6004" fmla="*/ 1508881 h 3152303"/>
                <a:gd name="connsiteX6005" fmla="*/ 1418342 w 2765396"/>
                <a:gd name="connsiteY6005" fmla="*/ 1526797 h 3152303"/>
                <a:gd name="connsiteX6006" fmla="*/ 1422218 w 2765396"/>
                <a:gd name="connsiteY6006" fmla="*/ 1527904 h 3152303"/>
                <a:gd name="connsiteX6007" fmla="*/ 1430177 w 2765396"/>
                <a:gd name="connsiteY6007" fmla="*/ 1529495 h 3152303"/>
                <a:gd name="connsiteX6008" fmla="*/ 1434122 w 2765396"/>
                <a:gd name="connsiteY6008" fmla="*/ 1530532 h 3152303"/>
                <a:gd name="connsiteX6009" fmla="*/ 1437029 w 2765396"/>
                <a:gd name="connsiteY6009" fmla="*/ 1531846 h 3152303"/>
                <a:gd name="connsiteX6010" fmla="*/ 1442289 w 2765396"/>
                <a:gd name="connsiteY6010" fmla="*/ 1535098 h 3152303"/>
                <a:gd name="connsiteX6011" fmla="*/ 1448656 w 2765396"/>
                <a:gd name="connsiteY6011" fmla="*/ 1538072 h 3152303"/>
                <a:gd name="connsiteX6012" fmla="*/ 1455162 w 2765396"/>
                <a:gd name="connsiteY6012" fmla="*/ 1541600 h 3152303"/>
                <a:gd name="connsiteX6013" fmla="*/ 1458415 w 2765396"/>
                <a:gd name="connsiteY6013" fmla="*/ 1543053 h 3152303"/>
                <a:gd name="connsiteX6014" fmla="*/ 1462499 w 2765396"/>
                <a:gd name="connsiteY6014" fmla="*/ 1544090 h 3152303"/>
                <a:gd name="connsiteX6015" fmla="*/ 1470527 w 2765396"/>
                <a:gd name="connsiteY6015" fmla="*/ 1545335 h 3152303"/>
                <a:gd name="connsiteX6016" fmla="*/ 1478348 w 2765396"/>
                <a:gd name="connsiteY6016" fmla="*/ 1548241 h 3152303"/>
                <a:gd name="connsiteX6017" fmla="*/ 1482155 w 2765396"/>
                <a:gd name="connsiteY6017" fmla="*/ 1549278 h 3152303"/>
                <a:gd name="connsiteX6018" fmla="*/ 1486030 w 2765396"/>
                <a:gd name="connsiteY6018" fmla="*/ 1549624 h 3152303"/>
                <a:gd name="connsiteX6019" fmla="*/ 1490045 w 2765396"/>
                <a:gd name="connsiteY6019" fmla="*/ 1549001 h 3152303"/>
                <a:gd name="connsiteX6020" fmla="*/ 1497658 w 2765396"/>
                <a:gd name="connsiteY6020" fmla="*/ 1546234 h 3152303"/>
                <a:gd name="connsiteX6021" fmla="*/ 1512192 w 2765396"/>
                <a:gd name="connsiteY6021" fmla="*/ 1539663 h 3152303"/>
                <a:gd name="connsiteX6022" fmla="*/ 1519667 w 2765396"/>
                <a:gd name="connsiteY6022" fmla="*/ 1537450 h 3152303"/>
                <a:gd name="connsiteX6023" fmla="*/ 1514822 w 2765396"/>
                <a:gd name="connsiteY6023" fmla="*/ 1536412 h 3152303"/>
                <a:gd name="connsiteX6024" fmla="*/ 1516068 w 2765396"/>
                <a:gd name="connsiteY6024" fmla="*/ 1534613 h 3152303"/>
                <a:gd name="connsiteX6025" fmla="*/ 1517660 w 2765396"/>
                <a:gd name="connsiteY6025" fmla="*/ 1533645 h 3152303"/>
                <a:gd name="connsiteX6026" fmla="*/ 1519044 w 2765396"/>
                <a:gd name="connsiteY6026" fmla="*/ 1533991 h 3152303"/>
                <a:gd name="connsiteX6027" fmla="*/ 1519598 w 2765396"/>
                <a:gd name="connsiteY6027" fmla="*/ 1536204 h 3152303"/>
                <a:gd name="connsiteX6028" fmla="*/ 1520705 w 2765396"/>
                <a:gd name="connsiteY6028" fmla="*/ 1535513 h 3152303"/>
                <a:gd name="connsiteX6029" fmla="*/ 1521743 w 2765396"/>
                <a:gd name="connsiteY6029" fmla="*/ 1535098 h 3152303"/>
                <a:gd name="connsiteX6030" fmla="*/ 1522851 w 2765396"/>
                <a:gd name="connsiteY6030" fmla="*/ 1535098 h 3152303"/>
                <a:gd name="connsiteX6031" fmla="*/ 1523889 w 2765396"/>
                <a:gd name="connsiteY6031" fmla="*/ 1535582 h 3152303"/>
                <a:gd name="connsiteX6032" fmla="*/ 1523404 w 2765396"/>
                <a:gd name="connsiteY6032" fmla="*/ 1535997 h 3152303"/>
                <a:gd name="connsiteX6033" fmla="*/ 1521951 w 2765396"/>
                <a:gd name="connsiteY6033" fmla="*/ 1537450 h 3152303"/>
                <a:gd name="connsiteX6034" fmla="*/ 1525204 w 2765396"/>
                <a:gd name="connsiteY6034" fmla="*/ 1538695 h 3152303"/>
                <a:gd name="connsiteX6035" fmla="*/ 1536139 w 2765396"/>
                <a:gd name="connsiteY6035" fmla="*/ 1541946 h 3152303"/>
                <a:gd name="connsiteX6036" fmla="*/ 1528180 w 2765396"/>
                <a:gd name="connsiteY6036" fmla="*/ 1537104 h 3152303"/>
                <a:gd name="connsiteX6037" fmla="*/ 1528457 w 2765396"/>
                <a:gd name="connsiteY6037" fmla="*/ 1536273 h 3152303"/>
                <a:gd name="connsiteX6038" fmla="*/ 1532679 w 2765396"/>
                <a:gd name="connsiteY6038" fmla="*/ 1537450 h 3152303"/>
                <a:gd name="connsiteX6039" fmla="*/ 1537454 w 2765396"/>
                <a:gd name="connsiteY6039" fmla="*/ 1540701 h 3152303"/>
                <a:gd name="connsiteX6040" fmla="*/ 1572821 w 2765396"/>
                <a:gd name="connsiteY6040" fmla="*/ 1573696 h 3152303"/>
                <a:gd name="connsiteX6041" fmla="*/ 1582649 w 2765396"/>
                <a:gd name="connsiteY6041" fmla="*/ 1581305 h 3152303"/>
                <a:gd name="connsiteX6042" fmla="*/ 1588047 w 2765396"/>
                <a:gd name="connsiteY6042" fmla="*/ 1584487 h 3152303"/>
                <a:gd name="connsiteX6043" fmla="*/ 1593861 w 2765396"/>
                <a:gd name="connsiteY6043" fmla="*/ 1586563 h 3152303"/>
                <a:gd name="connsiteX6044" fmla="*/ 1596976 w 2765396"/>
                <a:gd name="connsiteY6044" fmla="*/ 1586909 h 3152303"/>
                <a:gd name="connsiteX6045" fmla="*/ 1603274 w 2765396"/>
                <a:gd name="connsiteY6045" fmla="*/ 1586770 h 3152303"/>
                <a:gd name="connsiteX6046" fmla="*/ 1606458 w 2765396"/>
                <a:gd name="connsiteY6046" fmla="*/ 1586978 h 3152303"/>
                <a:gd name="connsiteX6047" fmla="*/ 1609295 w 2765396"/>
                <a:gd name="connsiteY6047" fmla="*/ 1587600 h 3152303"/>
                <a:gd name="connsiteX6048" fmla="*/ 1617254 w 2765396"/>
                <a:gd name="connsiteY6048" fmla="*/ 1591059 h 3152303"/>
                <a:gd name="connsiteX6049" fmla="*/ 1618985 w 2765396"/>
                <a:gd name="connsiteY6049" fmla="*/ 1591889 h 3152303"/>
                <a:gd name="connsiteX6050" fmla="*/ 1622168 w 2765396"/>
                <a:gd name="connsiteY6050" fmla="*/ 1594033 h 3152303"/>
                <a:gd name="connsiteX6051" fmla="*/ 1623830 w 2765396"/>
                <a:gd name="connsiteY6051" fmla="*/ 1594933 h 3152303"/>
                <a:gd name="connsiteX6052" fmla="*/ 1626252 w 2765396"/>
                <a:gd name="connsiteY6052" fmla="*/ 1595555 h 3152303"/>
                <a:gd name="connsiteX6053" fmla="*/ 1631304 w 2765396"/>
                <a:gd name="connsiteY6053" fmla="*/ 1596039 h 3152303"/>
                <a:gd name="connsiteX6054" fmla="*/ 1633727 w 2765396"/>
                <a:gd name="connsiteY6054" fmla="*/ 1596454 h 3152303"/>
                <a:gd name="connsiteX6055" fmla="*/ 1637949 w 2765396"/>
                <a:gd name="connsiteY6055" fmla="*/ 1598115 h 3152303"/>
                <a:gd name="connsiteX6056" fmla="*/ 1642032 w 2765396"/>
                <a:gd name="connsiteY6056" fmla="*/ 1600121 h 3152303"/>
                <a:gd name="connsiteX6057" fmla="*/ 1646185 w 2765396"/>
                <a:gd name="connsiteY6057" fmla="*/ 1601781 h 3152303"/>
                <a:gd name="connsiteX6058" fmla="*/ 1650614 w 2765396"/>
                <a:gd name="connsiteY6058" fmla="*/ 1602473 h 3152303"/>
                <a:gd name="connsiteX6059" fmla="*/ 1646462 w 2765396"/>
                <a:gd name="connsiteY6059" fmla="*/ 1600674 h 3152303"/>
                <a:gd name="connsiteX6060" fmla="*/ 1657466 w 2765396"/>
                <a:gd name="connsiteY6060" fmla="*/ 1602888 h 3152303"/>
                <a:gd name="connsiteX6061" fmla="*/ 1662726 w 2765396"/>
                <a:gd name="connsiteY6061" fmla="*/ 1602542 h 3152303"/>
                <a:gd name="connsiteX6062" fmla="*/ 1664526 w 2765396"/>
                <a:gd name="connsiteY6062" fmla="*/ 1598184 h 3152303"/>
                <a:gd name="connsiteX6063" fmla="*/ 1666464 w 2765396"/>
                <a:gd name="connsiteY6063" fmla="*/ 1598806 h 3152303"/>
                <a:gd name="connsiteX6064" fmla="*/ 1669786 w 2765396"/>
                <a:gd name="connsiteY6064" fmla="*/ 1599291 h 3152303"/>
                <a:gd name="connsiteX6065" fmla="*/ 1671378 w 2765396"/>
                <a:gd name="connsiteY6065" fmla="*/ 1600121 h 3152303"/>
                <a:gd name="connsiteX6066" fmla="*/ 1672208 w 2765396"/>
                <a:gd name="connsiteY6066" fmla="*/ 1601297 h 3152303"/>
                <a:gd name="connsiteX6067" fmla="*/ 1673246 w 2765396"/>
                <a:gd name="connsiteY6067" fmla="*/ 1603441 h 3152303"/>
                <a:gd name="connsiteX6068" fmla="*/ 1674077 w 2765396"/>
                <a:gd name="connsiteY6068" fmla="*/ 1605654 h 3152303"/>
                <a:gd name="connsiteX6069" fmla="*/ 1674423 w 2765396"/>
                <a:gd name="connsiteY6069" fmla="*/ 1607176 h 3152303"/>
                <a:gd name="connsiteX6070" fmla="*/ 1672554 w 2765396"/>
                <a:gd name="connsiteY6070" fmla="*/ 1607591 h 3152303"/>
                <a:gd name="connsiteX6071" fmla="*/ 1669924 w 2765396"/>
                <a:gd name="connsiteY6071" fmla="*/ 1606761 h 3152303"/>
                <a:gd name="connsiteX6072" fmla="*/ 1667917 w 2765396"/>
                <a:gd name="connsiteY6072" fmla="*/ 1606623 h 3152303"/>
                <a:gd name="connsiteX6073" fmla="*/ 1667917 w 2765396"/>
                <a:gd name="connsiteY6073" fmla="*/ 1609113 h 3152303"/>
                <a:gd name="connsiteX6074" fmla="*/ 1669301 w 2765396"/>
                <a:gd name="connsiteY6074" fmla="*/ 1610566 h 3152303"/>
                <a:gd name="connsiteX6075" fmla="*/ 1683005 w 2765396"/>
                <a:gd name="connsiteY6075" fmla="*/ 1621634 h 3152303"/>
                <a:gd name="connsiteX6076" fmla="*/ 1685912 w 2765396"/>
                <a:gd name="connsiteY6076" fmla="*/ 1624539 h 3152303"/>
                <a:gd name="connsiteX6077" fmla="*/ 1690687 w 2765396"/>
                <a:gd name="connsiteY6077" fmla="*/ 1631041 h 3152303"/>
                <a:gd name="connsiteX6078" fmla="*/ 1693318 w 2765396"/>
                <a:gd name="connsiteY6078" fmla="*/ 1634223 h 3152303"/>
                <a:gd name="connsiteX6079" fmla="*/ 1704806 w 2765396"/>
                <a:gd name="connsiteY6079" fmla="*/ 1643769 h 3152303"/>
                <a:gd name="connsiteX6080" fmla="*/ 1707506 w 2765396"/>
                <a:gd name="connsiteY6080" fmla="*/ 1647781 h 3152303"/>
                <a:gd name="connsiteX6081" fmla="*/ 1707160 w 2765396"/>
                <a:gd name="connsiteY6081" fmla="*/ 1649026 h 3152303"/>
                <a:gd name="connsiteX6082" fmla="*/ 1706398 w 2765396"/>
                <a:gd name="connsiteY6082" fmla="*/ 1649995 h 3152303"/>
                <a:gd name="connsiteX6083" fmla="*/ 1705291 w 2765396"/>
                <a:gd name="connsiteY6083" fmla="*/ 1650686 h 3152303"/>
                <a:gd name="connsiteX6084" fmla="*/ 1704045 w 2765396"/>
                <a:gd name="connsiteY6084" fmla="*/ 1651240 h 3152303"/>
                <a:gd name="connsiteX6085" fmla="*/ 1707644 w 2765396"/>
                <a:gd name="connsiteY6085" fmla="*/ 1653661 h 3152303"/>
                <a:gd name="connsiteX6086" fmla="*/ 1708475 w 2765396"/>
                <a:gd name="connsiteY6086" fmla="*/ 1655529 h 3152303"/>
                <a:gd name="connsiteX6087" fmla="*/ 1706052 w 2765396"/>
                <a:gd name="connsiteY6087" fmla="*/ 1661270 h 3152303"/>
                <a:gd name="connsiteX6088" fmla="*/ 1705637 w 2765396"/>
                <a:gd name="connsiteY6088" fmla="*/ 1665351 h 3152303"/>
                <a:gd name="connsiteX6089" fmla="*/ 1707090 w 2765396"/>
                <a:gd name="connsiteY6089" fmla="*/ 1668602 h 3152303"/>
                <a:gd name="connsiteX6090" fmla="*/ 1709790 w 2765396"/>
                <a:gd name="connsiteY6090" fmla="*/ 1671162 h 3152303"/>
                <a:gd name="connsiteX6091" fmla="*/ 1716088 w 2765396"/>
                <a:gd name="connsiteY6091" fmla="*/ 1675381 h 3152303"/>
                <a:gd name="connsiteX6092" fmla="*/ 1718372 w 2765396"/>
                <a:gd name="connsiteY6092" fmla="*/ 1677318 h 3152303"/>
                <a:gd name="connsiteX6093" fmla="*/ 1720448 w 2765396"/>
                <a:gd name="connsiteY6093" fmla="*/ 1678079 h 3152303"/>
                <a:gd name="connsiteX6094" fmla="*/ 1722871 w 2765396"/>
                <a:gd name="connsiteY6094" fmla="*/ 1676557 h 3152303"/>
                <a:gd name="connsiteX6095" fmla="*/ 1724462 w 2765396"/>
                <a:gd name="connsiteY6095" fmla="*/ 1673099 h 3152303"/>
                <a:gd name="connsiteX6096" fmla="*/ 1722317 w 2765396"/>
                <a:gd name="connsiteY6096" fmla="*/ 1670954 h 3152303"/>
                <a:gd name="connsiteX6097" fmla="*/ 1719133 w 2765396"/>
                <a:gd name="connsiteY6097" fmla="*/ 1668741 h 3152303"/>
                <a:gd name="connsiteX6098" fmla="*/ 1717472 w 2765396"/>
                <a:gd name="connsiteY6098" fmla="*/ 1664798 h 3152303"/>
                <a:gd name="connsiteX6099" fmla="*/ 1720586 w 2765396"/>
                <a:gd name="connsiteY6099" fmla="*/ 1667012 h 3152303"/>
                <a:gd name="connsiteX6100" fmla="*/ 1724047 w 2765396"/>
                <a:gd name="connsiteY6100" fmla="*/ 1668948 h 3152303"/>
                <a:gd name="connsiteX6101" fmla="*/ 1727369 w 2765396"/>
                <a:gd name="connsiteY6101" fmla="*/ 1671093 h 3152303"/>
                <a:gd name="connsiteX6102" fmla="*/ 1729930 w 2765396"/>
                <a:gd name="connsiteY6102" fmla="*/ 1674067 h 3152303"/>
                <a:gd name="connsiteX6103" fmla="*/ 1730415 w 2765396"/>
                <a:gd name="connsiteY6103" fmla="*/ 1675727 h 3152303"/>
                <a:gd name="connsiteX6104" fmla="*/ 1730415 w 2765396"/>
                <a:gd name="connsiteY6104" fmla="*/ 1676972 h 3152303"/>
                <a:gd name="connsiteX6105" fmla="*/ 1730899 w 2765396"/>
                <a:gd name="connsiteY6105" fmla="*/ 1678218 h 3152303"/>
                <a:gd name="connsiteX6106" fmla="*/ 1732560 w 2765396"/>
                <a:gd name="connsiteY6106" fmla="*/ 1679739 h 3152303"/>
                <a:gd name="connsiteX6107" fmla="*/ 1734498 w 2765396"/>
                <a:gd name="connsiteY6107" fmla="*/ 1680708 h 3152303"/>
                <a:gd name="connsiteX6108" fmla="*/ 1740935 w 2765396"/>
                <a:gd name="connsiteY6108" fmla="*/ 1682991 h 3152303"/>
                <a:gd name="connsiteX6109" fmla="*/ 1744741 w 2765396"/>
                <a:gd name="connsiteY6109" fmla="*/ 1684927 h 3152303"/>
                <a:gd name="connsiteX6110" fmla="*/ 1748479 w 2765396"/>
                <a:gd name="connsiteY6110" fmla="*/ 1687418 h 3152303"/>
                <a:gd name="connsiteX6111" fmla="*/ 1751109 w 2765396"/>
                <a:gd name="connsiteY6111" fmla="*/ 1690669 h 3152303"/>
                <a:gd name="connsiteX6112" fmla="*/ 1751662 w 2765396"/>
                <a:gd name="connsiteY6112" fmla="*/ 1694888 h 3152303"/>
                <a:gd name="connsiteX6113" fmla="*/ 1750832 w 2765396"/>
                <a:gd name="connsiteY6113" fmla="*/ 1697102 h 3152303"/>
                <a:gd name="connsiteX6114" fmla="*/ 1750001 w 2765396"/>
                <a:gd name="connsiteY6114" fmla="*/ 1698485 h 3152303"/>
                <a:gd name="connsiteX6115" fmla="*/ 1750001 w 2765396"/>
                <a:gd name="connsiteY6115" fmla="*/ 1699869 h 3152303"/>
                <a:gd name="connsiteX6116" fmla="*/ 1751524 w 2765396"/>
                <a:gd name="connsiteY6116" fmla="*/ 1701737 h 3152303"/>
                <a:gd name="connsiteX6117" fmla="*/ 1753046 w 2765396"/>
                <a:gd name="connsiteY6117" fmla="*/ 1702705 h 3152303"/>
                <a:gd name="connsiteX6118" fmla="*/ 1754777 w 2765396"/>
                <a:gd name="connsiteY6118" fmla="*/ 1703189 h 3152303"/>
                <a:gd name="connsiteX6119" fmla="*/ 1758445 w 2765396"/>
                <a:gd name="connsiteY6119" fmla="*/ 1703673 h 3152303"/>
                <a:gd name="connsiteX6120" fmla="*/ 1758168 w 2765396"/>
                <a:gd name="connsiteY6120" fmla="*/ 1701806 h 3152303"/>
                <a:gd name="connsiteX6121" fmla="*/ 1757130 w 2765396"/>
                <a:gd name="connsiteY6121" fmla="*/ 1700353 h 3152303"/>
                <a:gd name="connsiteX6122" fmla="*/ 1755815 w 2765396"/>
                <a:gd name="connsiteY6122" fmla="*/ 1698970 h 3152303"/>
                <a:gd name="connsiteX6123" fmla="*/ 1754708 w 2765396"/>
                <a:gd name="connsiteY6123" fmla="*/ 1697309 h 3152303"/>
                <a:gd name="connsiteX6124" fmla="*/ 1757268 w 2765396"/>
                <a:gd name="connsiteY6124" fmla="*/ 1697448 h 3152303"/>
                <a:gd name="connsiteX6125" fmla="*/ 1759206 w 2765396"/>
                <a:gd name="connsiteY6125" fmla="*/ 1698624 h 3152303"/>
                <a:gd name="connsiteX6126" fmla="*/ 1760660 w 2765396"/>
                <a:gd name="connsiteY6126" fmla="*/ 1700422 h 3152303"/>
                <a:gd name="connsiteX6127" fmla="*/ 1763913 w 2765396"/>
                <a:gd name="connsiteY6127" fmla="*/ 1706440 h 3152303"/>
                <a:gd name="connsiteX6128" fmla="*/ 1766266 w 2765396"/>
                <a:gd name="connsiteY6128" fmla="*/ 1709553 h 3152303"/>
                <a:gd name="connsiteX6129" fmla="*/ 1766958 w 2765396"/>
                <a:gd name="connsiteY6129" fmla="*/ 1710660 h 3152303"/>
                <a:gd name="connsiteX6130" fmla="*/ 1768481 w 2765396"/>
                <a:gd name="connsiteY6130" fmla="*/ 1706648 h 3152303"/>
                <a:gd name="connsiteX6131" fmla="*/ 1771664 w 2765396"/>
                <a:gd name="connsiteY6131" fmla="*/ 1705887 h 3152303"/>
                <a:gd name="connsiteX6132" fmla="*/ 1775817 w 2765396"/>
                <a:gd name="connsiteY6132" fmla="*/ 1706233 h 3152303"/>
                <a:gd name="connsiteX6133" fmla="*/ 1780316 w 2765396"/>
                <a:gd name="connsiteY6133" fmla="*/ 1705679 h 3152303"/>
                <a:gd name="connsiteX6134" fmla="*/ 1781423 w 2765396"/>
                <a:gd name="connsiteY6134" fmla="*/ 1707547 h 3152303"/>
                <a:gd name="connsiteX6135" fmla="*/ 1783499 w 2765396"/>
                <a:gd name="connsiteY6135" fmla="*/ 1708031 h 3152303"/>
                <a:gd name="connsiteX6136" fmla="*/ 1785991 w 2765396"/>
                <a:gd name="connsiteY6136" fmla="*/ 1708170 h 3152303"/>
                <a:gd name="connsiteX6137" fmla="*/ 1788483 w 2765396"/>
                <a:gd name="connsiteY6137" fmla="*/ 1708792 h 3152303"/>
                <a:gd name="connsiteX6138" fmla="*/ 1790559 w 2765396"/>
                <a:gd name="connsiteY6138" fmla="*/ 1710176 h 3152303"/>
                <a:gd name="connsiteX6139" fmla="*/ 1791666 w 2765396"/>
                <a:gd name="connsiteY6139" fmla="*/ 1711628 h 3152303"/>
                <a:gd name="connsiteX6140" fmla="*/ 1792635 w 2765396"/>
                <a:gd name="connsiteY6140" fmla="*/ 1713358 h 3152303"/>
                <a:gd name="connsiteX6141" fmla="*/ 1794158 w 2765396"/>
                <a:gd name="connsiteY6141" fmla="*/ 1715640 h 3152303"/>
                <a:gd name="connsiteX6142" fmla="*/ 1795611 w 2765396"/>
                <a:gd name="connsiteY6142" fmla="*/ 1717301 h 3152303"/>
                <a:gd name="connsiteX6143" fmla="*/ 1797549 w 2765396"/>
                <a:gd name="connsiteY6143" fmla="*/ 1718892 h 3152303"/>
                <a:gd name="connsiteX6144" fmla="*/ 1799626 w 2765396"/>
                <a:gd name="connsiteY6144" fmla="*/ 1719860 h 3152303"/>
                <a:gd name="connsiteX6145" fmla="*/ 1801633 w 2765396"/>
                <a:gd name="connsiteY6145" fmla="*/ 1719583 h 3152303"/>
                <a:gd name="connsiteX6146" fmla="*/ 1802394 w 2765396"/>
                <a:gd name="connsiteY6146" fmla="*/ 1718476 h 3152303"/>
                <a:gd name="connsiteX6147" fmla="*/ 1802602 w 2765396"/>
                <a:gd name="connsiteY6147" fmla="*/ 1716955 h 3152303"/>
                <a:gd name="connsiteX6148" fmla="*/ 1803086 w 2765396"/>
                <a:gd name="connsiteY6148" fmla="*/ 1715433 h 3152303"/>
                <a:gd name="connsiteX6149" fmla="*/ 1804609 w 2765396"/>
                <a:gd name="connsiteY6149" fmla="*/ 1714257 h 3152303"/>
                <a:gd name="connsiteX6150" fmla="*/ 1804955 w 2765396"/>
                <a:gd name="connsiteY6150" fmla="*/ 1716886 h 3152303"/>
                <a:gd name="connsiteX6151" fmla="*/ 1805647 w 2765396"/>
                <a:gd name="connsiteY6151" fmla="*/ 1719445 h 3152303"/>
                <a:gd name="connsiteX6152" fmla="*/ 1808623 w 2765396"/>
                <a:gd name="connsiteY6152" fmla="*/ 1726570 h 3152303"/>
                <a:gd name="connsiteX6153" fmla="*/ 1809315 w 2765396"/>
                <a:gd name="connsiteY6153" fmla="*/ 1727884 h 3152303"/>
                <a:gd name="connsiteX6154" fmla="*/ 1810630 w 2765396"/>
                <a:gd name="connsiteY6154" fmla="*/ 1728437 h 3152303"/>
                <a:gd name="connsiteX6155" fmla="*/ 1813537 w 2765396"/>
                <a:gd name="connsiteY6155" fmla="*/ 1728161 h 3152303"/>
                <a:gd name="connsiteX6156" fmla="*/ 1816098 w 2765396"/>
                <a:gd name="connsiteY6156" fmla="*/ 1727469 h 3152303"/>
                <a:gd name="connsiteX6157" fmla="*/ 1817620 w 2765396"/>
                <a:gd name="connsiteY6157" fmla="*/ 1726431 h 3152303"/>
                <a:gd name="connsiteX6158" fmla="*/ 1818936 w 2765396"/>
                <a:gd name="connsiteY6158" fmla="*/ 1725255 h 3152303"/>
                <a:gd name="connsiteX6159" fmla="*/ 1820735 w 2765396"/>
                <a:gd name="connsiteY6159" fmla="*/ 1724080 h 3152303"/>
                <a:gd name="connsiteX6160" fmla="*/ 1822811 w 2765396"/>
                <a:gd name="connsiteY6160" fmla="*/ 1723595 h 3152303"/>
                <a:gd name="connsiteX6161" fmla="*/ 1824542 w 2765396"/>
                <a:gd name="connsiteY6161" fmla="*/ 1723595 h 3152303"/>
                <a:gd name="connsiteX6162" fmla="*/ 1825718 w 2765396"/>
                <a:gd name="connsiteY6162" fmla="*/ 1723042 h 3152303"/>
                <a:gd name="connsiteX6163" fmla="*/ 1825995 w 2765396"/>
                <a:gd name="connsiteY6163" fmla="*/ 1720967 h 3152303"/>
                <a:gd name="connsiteX6164" fmla="*/ 1824265 w 2765396"/>
                <a:gd name="connsiteY6164" fmla="*/ 1717646 h 3152303"/>
                <a:gd name="connsiteX6165" fmla="*/ 1817828 w 2765396"/>
                <a:gd name="connsiteY6165" fmla="*/ 1711490 h 3152303"/>
                <a:gd name="connsiteX6166" fmla="*/ 1817136 w 2765396"/>
                <a:gd name="connsiteY6166" fmla="*/ 1707962 h 3152303"/>
                <a:gd name="connsiteX6167" fmla="*/ 1818174 w 2765396"/>
                <a:gd name="connsiteY6167" fmla="*/ 1706579 h 3152303"/>
                <a:gd name="connsiteX6168" fmla="*/ 1819766 w 2765396"/>
                <a:gd name="connsiteY6168" fmla="*/ 1705887 h 3152303"/>
                <a:gd name="connsiteX6169" fmla="*/ 1823296 w 2765396"/>
                <a:gd name="connsiteY6169" fmla="*/ 1705126 h 3152303"/>
                <a:gd name="connsiteX6170" fmla="*/ 1825510 w 2765396"/>
                <a:gd name="connsiteY6170" fmla="*/ 1703950 h 3152303"/>
                <a:gd name="connsiteX6171" fmla="*/ 1831878 w 2765396"/>
                <a:gd name="connsiteY6171" fmla="*/ 1699592 h 3152303"/>
                <a:gd name="connsiteX6172" fmla="*/ 1830494 w 2765396"/>
                <a:gd name="connsiteY6172" fmla="*/ 1698624 h 3152303"/>
                <a:gd name="connsiteX6173" fmla="*/ 1833747 w 2765396"/>
                <a:gd name="connsiteY6173" fmla="*/ 1694681 h 3152303"/>
                <a:gd name="connsiteX6174" fmla="*/ 1837415 w 2765396"/>
                <a:gd name="connsiteY6174" fmla="*/ 1691776 h 3152303"/>
                <a:gd name="connsiteX6175" fmla="*/ 1841706 w 2765396"/>
                <a:gd name="connsiteY6175" fmla="*/ 1690599 h 3152303"/>
                <a:gd name="connsiteX6176" fmla="*/ 1846966 w 2765396"/>
                <a:gd name="connsiteY6176" fmla="*/ 1691776 h 3152303"/>
                <a:gd name="connsiteX6177" fmla="*/ 1848904 w 2765396"/>
                <a:gd name="connsiteY6177" fmla="*/ 1692813 h 3152303"/>
                <a:gd name="connsiteX6178" fmla="*/ 1851049 w 2765396"/>
                <a:gd name="connsiteY6178" fmla="*/ 1694058 h 3152303"/>
                <a:gd name="connsiteX6179" fmla="*/ 1854787 w 2765396"/>
                <a:gd name="connsiteY6179" fmla="*/ 1696756 h 3152303"/>
                <a:gd name="connsiteX6180" fmla="*/ 1856448 w 2765396"/>
                <a:gd name="connsiteY6180" fmla="*/ 1698624 h 3152303"/>
                <a:gd name="connsiteX6181" fmla="*/ 1857486 w 2765396"/>
                <a:gd name="connsiteY6181" fmla="*/ 1700560 h 3152303"/>
                <a:gd name="connsiteX6182" fmla="*/ 1858386 w 2765396"/>
                <a:gd name="connsiteY6182" fmla="*/ 1702567 h 3152303"/>
                <a:gd name="connsiteX6183" fmla="*/ 1859632 w 2765396"/>
                <a:gd name="connsiteY6183" fmla="*/ 1704642 h 3152303"/>
                <a:gd name="connsiteX6184" fmla="*/ 1860116 w 2765396"/>
                <a:gd name="connsiteY6184" fmla="*/ 1703397 h 3152303"/>
                <a:gd name="connsiteX6185" fmla="*/ 1860116 w 2765396"/>
                <a:gd name="connsiteY6185" fmla="*/ 1702705 h 3152303"/>
                <a:gd name="connsiteX6186" fmla="*/ 1859839 w 2765396"/>
                <a:gd name="connsiteY6186" fmla="*/ 1701529 h 3152303"/>
                <a:gd name="connsiteX6187" fmla="*/ 1863023 w 2765396"/>
                <a:gd name="connsiteY6187" fmla="*/ 1703258 h 3152303"/>
                <a:gd name="connsiteX6188" fmla="*/ 1864407 w 2765396"/>
                <a:gd name="connsiteY6188" fmla="*/ 1703258 h 3152303"/>
                <a:gd name="connsiteX6189" fmla="*/ 1865999 w 2765396"/>
                <a:gd name="connsiteY6189" fmla="*/ 1701737 h 3152303"/>
                <a:gd name="connsiteX6190" fmla="*/ 1867106 w 2765396"/>
                <a:gd name="connsiteY6190" fmla="*/ 1704158 h 3152303"/>
                <a:gd name="connsiteX6191" fmla="*/ 1868837 w 2765396"/>
                <a:gd name="connsiteY6191" fmla="*/ 1706025 h 3152303"/>
                <a:gd name="connsiteX6192" fmla="*/ 1872989 w 2765396"/>
                <a:gd name="connsiteY6192" fmla="*/ 1709346 h 3152303"/>
                <a:gd name="connsiteX6193" fmla="*/ 1870429 w 2765396"/>
                <a:gd name="connsiteY6193" fmla="*/ 1707962 h 3152303"/>
                <a:gd name="connsiteX6194" fmla="*/ 1868075 w 2765396"/>
                <a:gd name="connsiteY6194" fmla="*/ 1706233 h 3152303"/>
                <a:gd name="connsiteX6195" fmla="*/ 1865999 w 2765396"/>
                <a:gd name="connsiteY6195" fmla="*/ 1705057 h 3152303"/>
                <a:gd name="connsiteX6196" fmla="*/ 1864061 w 2765396"/>
                <a:gd name="connsiteY6196" fmla="*/ 1705403 h 3152303"/>
                <a:gd name="connsiteX6197" fmla="*/ 1862885 w 2765396"/>
                <a:gd name="connsiteY6197" fmla="*/ 1707063 h 3152303"/>
                <a:gd name="connsiteX6198" fmla="*/ 1862400 w 2765396"/>
                <a:gd name="connsiteY6198" fmla="*/ 1709000 h 3152303"/>
                <a:gd name="connsiteX6199" fmla="*/ 1861570 w 2765396"/>
                <a:gd name="connsiteY6199" fmla="*/ 1710452 h 3152303"/>
                <a:gd name="connsiteX6200" fmla="*/ 1859285 w 2765396"/>
                <a:gd name="connsiteY6200" fmla="*/ 1710798 h 3152303"/>
                <a:gd name="connsiteX6201" fmla="*/ 1860808 w 2765396"/>
                <a:gd name="connsiteY6201" fmla="*/ 1715571 h 3152303"/>
                <a:gd name="connsiteX6202" fmla="*/ 1863438 w 2765396"/>
                <a:gd name="connsiteY6202" fmla="*/ 1720206 h 3152303"/>
                <a:gd name="connsiteX6203" fmla="*/ 1866691 w 2765396"/>
                <a:gd name="connsiteY6203" fmla="*/ 1724495 h 3152303"/>
                <a:gd name="connsiteX6204" fmla="*/ 1870082 w 2765396"/>
                <a:gd name="connsiteY6204" fmla="*/ 1728230 h 3152303"/>
                <a:gd name="connsiteX6205" fmla="*/ 1872505 w 2765396"/>
                <a:gd name="connsiteY6205" fmla="*/ 1730720 h 3152303"/>
                <a:gd name="connsiteX6206" fmla="*/ 1878249 w 2765396"/>
                <a:gd name="connsiteY6206" fmla="*/ 1739367 h 3152303"/>
                <a:gd name="connsiteX6207" fmla="*/ 1880256 w 2765396"/>
                <a:gd name="connsiteY6207" fmla="*/ 1741096 h 3152303"/>
                <a:gd name="connsiteX6208" fmla="*/ 1880879 w 2765396"/>
                <a:gd name="connsiteY6208" fmla="*/ 1742203 h 3152303"/>
                <a:gd name="connsiteX6209" fmla="*/ 1881156 w 2765396"/>
                <a:gd name="connsiteY6209" fmla="*/ 1744071 h 3152303"/>
                <a:gd name="connsiteX6210" fmla="*/ 1881156 w 2765396"/>
                <a:gd name="connsiteY6210" fmla="*/ 1745592 h 3152303"/>
                <a:gd name="connsiteX6211" fmla="*/ 1880879 w 2765396"/>
                <a:gd name="connsiteY6211" fmla="*/ 1746976 h 3152303"/>
                <a:gd name="connsiteX6212" fmla="*/ 1880187 w 2765396"/>
                <a:gd name="connsiteY6212" fmla="*/ 1747806 h 3152303"/>
                <a:gd name="connsiteX6213" fmla="*/ 1878872 w 2765396"/>
                <a:gd name="connsiteY6213" fmla="*/ 1747806 h 3152303"/>
                <a:gd name="connsiteX6214" fmla="*/ 1879357 w 2765396"/>
                <a:gd name="connsiteY6214" fmla="*/ 1750296 h 3152303"/>
                <a:gd name="connsiteX6215" fmla="*/ 1882125 w 2765396"/>
                <a:gd name="connsiteY6215" fmla="*/ 1754516 h 3152303"/>
                <a:gd name="connsiteX6216" fmla="*/ 1882886 w 2765396"/>
                <a:gd name="connsiteY6216" fmla="*/ 1756868 h 3152303"/>
                <a:gd name="connsiteX6217" fmla="*/ 1882679 w 2765396"/>
                <a:gd name="connsiteY6217" fmla="*/ 1759081 h 3152303"/>
                <a:gd name="connsiteX6218" fmla="*/ 1881571 w 2765396"/>
                <a:gd name="connsiteY6218" fmla="*/ 1760672 h 3152303"/>
                <a:gd name="connsiteX6219" fmla="*/ 1879841 w 2765396"/>
                <a:gd name="connsiteY6219" fmla="*/ 1761987 h 3152303"/>
                <a:gd name="connsiteX6220" fmla="*/ 1877626 w 2765396"/>
                <a:gd name="connsiteY6220" fmla="*/ 1763370 h 3152303"/>
                <a:gd name="connsiteX6221" fmla="*/ 1880118 w 2765396"/>
                <a:gd name="connsiteY6221" fmla="*/ 1766414 h 3152303"/>
                <a:gd name="connsiteX6222" fmla="*/ 1881502 w 2765396"/>
                <a:gd name="connsiteY6222" fmla="*/ 1770702 h 3152303"/>
                <a:gd name="connsiteX6223" fmla="*/ 1882471 w 2765396"/>
                <a:gd name="connsiteY6223" fmla="*/ 1779418 h 3152303"/>
                <a:gd name="connsiteX6224" fmla="*/ 1882264 w 2765396"/>
                <a:gd name="connsiteY6224" fmla="*/ 1783015 h 3152303"/>
                <a:gd name="connsiteX6225" fmla="*/ 1881156 w 2765396"/>
                <a:gd name="connsiteY6225" fmla="*/ 1785782 h 3152303"/>
                <a:gd name="connsiteX6226" fmla="*/ 1877903 w 2765396"/>
                <a:gd name="connsiteY6226" fmla="*/ 1790970 h 3152303"/>
                <a:gd name="connsiteX6227" fmla="*/ 1880187 w 2765396"/>
                <a:gd name="connsiteY6227" fmla="*/ 1790278 h 3152303"/>
                <a:gd name="connsiteX6228" fmla="*/ 1879841 w 2765396"/>
                <a:gd name="connsiteY6228" fmla="*/ 1791939 h 3152303"/>
                <a:gd name="connsiteX6229" fmla="*/ 1879841 w 2765396"/>
                <a:gd name="connsiteY6229" fmla="*/ 1793530 h 3152303"/>
                <a:gd name="connsiteX6230" fmla="*/ 1880256 w 2765396"/>
                <a:gd name="connsiteY6230" fmla="*/ 1795051 h 3152303"/>
                <a:gd name="connsiteX6231" fmla="*/ 1881225 w 2765396"/>
                <a:gd name="connsiteY6231" fmla="*/ 1796504 h 3152303"/>
                <a:gd name="connsiteX6232" fmla="*/ 1881641 w 2765396"/>
                <a:gd name="connsiteY6232" fmla="*/ 1795881 h 3152303"/>
                <a:gd name="connsiteX6233" fmla="*/ 1882540 w 2765396"/>
                <a:gd name="connsiteY6233" fmla="*/ 1794775 h 3152303"/>
                <a:gd name="connsiteX6234" fmla="*/ 1882886 w 2765396"/>
                <a:gd name="connsiteY6234" fmla="*/ 1794152 h 3152303"/>
                <a:gd name="connsiteX6235" fmla="*/ 1883163 w 2765396"/>
                <a:gd name="connsiteY6235" fmla="*/ 1796089 h 3152303"/>
                <a:gd name="connsiteX6236" fmla="*/ 1883856 w 2765396"/>
                <a:gd name="connsiteY6236" fmla="*/ 1797542 h 3152303"/>
                <a:gd name="connsiteX6237" fmla="*/ 1885101 w 2765396"/>
                <a:gd name="connsiteY6237" fmla="*/ 1798026 h 3152303"/>
                <a:gd name="connsiteX6238" fmla="*/ 1887108 w 2765396"/>
                <a:gd name="connsiteY6238" fmla="*/ 1797196 h 3152303"/>
                <a:gd name="connsiteX6239" fmla="*/ 1880187 w 2765396"/>
                <a:gd name="connsiteY6239" fmla="*/ 1809924 h 3152303"/>
                <a:gd name="connsiteX6240" fmla="*/ 1877488 w 2765396"/>
                <a:gd name="connsiteY6240" fmla="*/ 1813728 h 3152303"/>
                <a:gd name="connsiteX6241" fmla="*/ 1876796 w 2765396"/>
                <a:gd name="connsiteY6241" fmla="*/ 1814282 h 3152303"/>
                <a:gd name="connsiteX6242" fmla="*/ 1874858 w 2765396"/>
                <a:gd name="connsiteY6242" fmla="*/ 1814973 h 3152303"/>
                <a:gd name="connsiteX6243" fmla="*/ 1874304 w 2765396"/>
                <a:gd name="connsiteY6243" fmla="*/ 1815319 h 3152303"/>
                <a:gd name="connsiteX6244" fmla="*/ 1874166 w 2765396"/>
                <a:gd name="connsiteY6244" fmla="*/ 1816011 h 3152303"/>
                <a:gd name="connsiteX6245" fmla="*/ 1874789 w 2765396"/>
                <a:gd name="connsiteY6245" fmla="*/ 1817464 h 3152303"/>
                <a:gd name="connsiteX6246" fmla="*/ 1874789 w 2765396"/>
                <a:gd name="connsiteY6246" fmla="*/ 1818017 h 3152303"/>
                <a:gd name="connsiteX6247" fmla="*/ 1873820 w 2765396"/>
                <a:gd name="connsiteY6247" fmla="*/ 1819193 h 3152303"/>
                <a:gd name="connsiteX6248" fmla="*/ 1870844 w 2765396"/>
                <a:gd name="connsiteY6248" fmla="*/ 1821891 h 3152303"/>
                <a:gd name="connsiteX6249" fmla="*/ 1868075 w 2765396"/>
                <a:gd name="connsiteY6249" fmla="*/ 1825142 h 3152303"/>
                <a:gd name="connsiteX6250" fmla="*/ 1866899 w 2765396"/>
                <a:gd name="connsiteY6250" fmla="*/ 1825972 h 3152303"/>
                <a:gd name="connsiteX6251" fmla="*/ 1865099 w 2765396"/>
                <a:gd name="connsiteY6251" fmla="*/ 1826525 h 3152303"/>
                <a:gd name="connsiteX6252" fmla="*/ 1861362 w 2765396"/>
                <a:gd name="connsiteY6252" fmla="*/ 1826664 h 3152303"/>
                <a:gd name="connsiteX6253" fmla="*/ 1859701 w 2765396"/>
                <a:gd name="connsiteY6253" fmla="*/ 1826941 h 3152303"/>
                <a:gd name="connsiteX6254" fmla="*/ 1855825 w 2765396"/>
                <a:gd name="connsiteY6254" fmla="*/ 1829707 h 3152303"/>
                <a:gd name="connsiteX6255" fmla="*/ 1855479 w 2765396"/>
                <a:gd name="connsiteY6255" fmla="*/ 1833374 h 3152303"/>
                <a:gd name="connsiteX6256" fmla="*/ 1856309 w 2765396"/>
                <a:gd name="connsiteY6256" fmla="*/ 1837455 h 3152303"/>
                <a:gd name="connsiteX6257" fmla="*/ 1855963 w 2765396"/>
                <a:gd name="connsiteY6257" fmla="*/ 1841605 h 3152303"/>
                <a:gd name="connsiteX6258" fmla="*/ 1853887 w 2765396"/>
                <a:gd name="connsiteY6258" fmla="*/ 1840844 h 3152303"/>
                <a:gd name="connsiteX6259" fmla="*/ 1851811 w 2765396"/>
                <a:gd name="connsiteY6259" fmla="*/ 1840360 h 3152303"/>
                <a:gd name="connsiteX6260" fmla="*/ 1849804 w 2765396"/>
                <a:gd name="connsiteY6260" fmla="*/ 1840567 h 3152303"/>
                <a:gd name="connsiteX6261" fmla="*/ 1848004 w 2765396"/>
                <a:gd name="connsiteY6261" fmla="*/ 1842020 h 3152303"/>
                <a:gd name="connsiteX6262" fmla="*/ 1847035 w 2765396"/>
                <a:gd name="connsiteY6262" fmla="*/ 1844095 h 3152303"/>
                <a:gd name="connsiteX6263" fmla="*/ 1847589 w 2765396"/>
                <a:gd name="connsiteY6263" fmla="*/ 1845340 h 3152303"/>
                <a:gd name="connsiteX6264" fmla="*/ 1848835 w 2765396"/>
                <a:gd name="connsiteY6264" fmla="*/ 1846447 h 3152303"/>
                <a:gd name="connsiteX6265" fmla="*/ 1850080 w 2765396"/>
                <a:gd name="connsiteY6265" fmla="*/ 1848177 h 3152303"/>
                <a:gd name="connsiteX6266" fmla="*/ 1850357 w 2765396"/>
                <a:gd name="connsiteY6266" fmla="*/ 1849837 h 3152303"/>
                <a:gd name="connsiteX6267" fmla="*/ 1850703 w 2765396"/>
                <a:gd name="connsiteY6267" fmla="*/ 1851705 h 3152303"/>
                <a:gd name="connsiteX6268" fmla="*/ 1848696 w 2765396"/>
                <a:gd name="connsiteY6268" fmla="*/ 1853434 h 3152303"/>
                <a:gd name="connsiteX6269" fmla="*/ 1839976 w 2765396"/>
                <a:gd name="connsiteY6269" fmla="*/ 1856408 h 3152303"/>
                <a:gd name="connsiteX6270" fmla="*/ 1830425 w 2765396"/>
                <a:gd name="connsiteY6270" fmla="*/ 1859244 h 3152303"/>
                <a:gd name="connsiteX6271" fmla="*/ 1824680 w 2765396"/>
                <a:gd name="connsiteY6271" fmla="*/ 1862772 h 3152303"/>
                <a:gd name="connsiteX6272" fmla="*/ 1824472 w 2765396"/>
                <a:gd name="connsiteY6272" fmla="*/ 1864640 h 3152303"/>
                <a:gd name="connsiteX6273" fmla="*/ 1825510 w 2765396"/>
                <a:gd name="connsiteY6273" fmla="*/ 1869690 h 3152303"/>
                <a:gd name="connsiteX6274" fmla="*/ 1825787 w 2765396"/>
                <a:gd name="connsiteY6274" fmla="*/ 1871765 h 3152303"/>
                <a:gd name="connsiteX6275" fmla="*/ 1825580 w 2765396"/>
                <a:gd name="connsiteY6275" fmla="*/ 1873840 h 3152303"/>
                <a:gd name="connsiteX6276" fmla="*/ 1825095 w 2765396"/>
                <a:gd name="connsiteY6276" fmla="*/ 1875708 h 3152303"/>
                <a:gd name="connsiteX6277" fmla="*/ 1824334 w 2765396"/>
                <a:gd name="connsiteY6277" fmla="*/ 1877437 h 3152303"/>
                <a:gd name="connsiteX6278" fmla="*/ 1823157 w 2765396"/>
                <a:gd name="connsiteY6278" fmla="*/ 1879166 h 3152303"/>
                <a:gd name="connsiteX6279" fmla="*/ 1820527 w 2765396"/>
                <a:gd name="connsiteY6279" fmla="*/ 1881934 h 3152303"/>
                <a:gd name="connsiteX6280" fmla="*/ 1817482 w 2765396"/>
                <a:gd name="connsiteY6280" fmla="*/ 1885669 h 3152303"/>
                <a:gd name="connsiteX6281" fmla="*/ 1816651 w 2765396"/>
                <a:gd name="connsiteY6281" fmla="*/ 1889127 h 3152303"/>
                <a:gd name="connsiteX6282" fmla="*/ 1820597 w 2765396"/>
                <a:gd name="connsiteY6282" fmla="*/ 1891341 h 3152303"/>
                <a:gd name="connsiteX6283" fmla="*/ 1817690 w 2765396"/>
                <a:gd name="connsiteY6283" fmla="*/ 1890926 h 3152303"/>
                <a:gd name="connsiteX6284" fmla="*/ 1816651 w 2765396"/>
                <a:gd name="connsiteY6284" fmla="*/ 1891963 h 3152303"/>
                <a:gd name="connsiteX6285" fmla="*/ 1816167 w 2765396"/>
                <a:gd name="connsiteY6285" fmla="*/ 1893831 h 3152303"/>
                <a:gd name="connsiteX6286" fmla="*/ 1814921 w 2765396"/>
                <a:gd name="connsiteY6286" fmla="*/ 1896045 h 3152303"/>
                <a:gd name="connsiteX6287" fmla="*/ 1812914 w 2765396"/>
                <a:gd name="connsiteY6287" fmla="*/ 1897359 h 3152303"/>
                <a:gd name="connsiteX6288" fmla="*/ 1810768 w 2765396"/>
                <a:gd name="connsiteY6288" fmla="*/ 1898051 h 3152303"/>
                <a:gd name="connsiteX6289" fmla="*/ 1808831 w 2765396"/>
                <a:gd name="connsiteY6289" fmla="*/ 1899088 h 3152303"/>
                <a:gd name="connsiteX6290" fmla="*/ 1807792 w 2765396"/>
                <a:gd name="connsiteY6290" fmla="*/ 1901164 h 3152303"/>
                <a:gd name="connsiteX6291" fmla="*/ 1807931 w 2765396"/>
                <a:gd name="connsiteY6291" fmla="*/ 1902271 h 3152303"/>
                <a:gd name="connsiteX6292" fmla="*/ 1809177 w 2765396"/>
                <a:gd name="connsiteY6292" fmla="*/ 1904899 h 3152303"/>
                <a:gd name="connsiteX6293" fmla="*/ 1809592 w 2765396"/>
                <a:gd name="connsiteY6293" fmla="*/ 1906075 h 3152303"/>
                <a:gd name="connsiteX6294" fmla="*/ 1809592 w 2765396"/>
                <a:gd name="connsiteY6294" fmla="*/ 1907527 h 3152303"/>
                <a:gd name="connsiteX6295" fmla="*/ 1809177 w 2765396"/>
                <a:gd name="connsiteY6295" fmla="*/ 1910433 h 3152303"/>
                <a:gd name="connsiteX6296" fmla="*/ 1809177 w 2765396"/>
                <a:gd name="connsiteY6296" fmla="*/ 1911885 h 3152303"/>
                <a:gd name="connsiteX6297" fmla="*/ 1809592 w 2765396"/>
                <a:gd name="connsiteY6297" fmla="*/ 1914099 h 3152303"/>
                <a:gd name="connsiteX6298" fmla="*/ 1810422 w 2765396"/>
                <a:gd name="connsiteY6298" fmla="*/ 1916451 h 3152303"/>
                <a:gd name="connsiteX6299" fmla="*/ 1810907 w 2765396"/>
                <a:gd name="connsiteY6299" fmla="*/ 1918872 h 3152303"/>
                <a:gd name="connsiteX6300" fmla="*/ 1810422 w 2765396"/>
                <a:gd name="connsiteY6300" fmla="*/ 1921155 h 3152303"/>
                <a:gd name="connsiteX6301" fmla="*/ 1809246 w 2765396"/>
                <a:gd name="connsiteY6301" fmla="*/ 1922400 h 3152303"/>
                <a:gd name="connsiteX6302" fmla="*/ 1807862 w 2765396"/>
                <a:gd name="connsiteY6302" fmla="*/ 1923091 h 3152303"/>
                <a:gd name="connsiteX6303" fmla="*/ 1806893 w 2765396"/>
                <a:gd name="connsiteY6303" fmla="*/ 1923922 h 3152303"/>
                <a:gd name="connsiteX6304" fmla="*/ 1807031 w 2765396"/>
                <a:gd name="connsiteY6304" fmla="*/ 1925513 h 3152303"/>
                <a:gd name="connsiteX6305" fmla="*/ 1808415 w 2765396"/>
                <a:gd name="connsiteY6305" fmla="*/ 1926827 h 3152303"/>
                <a:gd name="connsiteX6306" fmla="*/ 1815821 w 2765396"/>
                <a:gd name="connsiteY6306" fmla="*/ 1931669 h 3152303"/>
                <a:gd name="connsiteX6307" fmla="*/ 1819420 w 2765396"/>
                <a:gd name="connsiteY6307" fmla="*/ 1933675 h 3152303"/>
                <a:gd name="connsiteX6308" fmla="*/ 1821635 w 2765396"/>
                <a:gd name="connsiteY6308" fmla="*/ 1932914 h 3152303"/>
                <a:gd name="connsiteX6309" fmla="*/ 1826341 w 2765396"/>
                <a:gd name="connsiteY6309" fmla="*/ 1927242 h 3152303"/>
                <a:gd name="connsiteX6310" fmla="*/ 1826064 w 2765396"/>
                <a:gd name="connsiteY6310" fmla="*/ 1929110 h 3152303"/>
                <a:gd name="connsiteX6311" fmla="*/ 1826203 w 2765396"/>
                <a:gd name="connsiteY6311" fmla="*/ 1930977 h 3152303"/>
                <a:gd name="connsiteX6312" fmla="*/ 1826895 w 2765396"/>
                <a:gd name="connsiteY6312" fmla="*/ 1931807 h 3152303"/>
                <a:gd name="connsiteX6313" fmla="*/ 1828279 w 2765396"/>
                <a:gd name="connsiteY6313" fmla="*/ 1930562 h 3152303"/>
                <a:gd name="connsiteX6314" fmla="*/ 1828971 w 2765396"/>
                <a:gd name="connsiteY6314" fmla="*/ 1928279 h 3152303"/>
                <a:gd name="connsiteX6315" fmla="*/ 1828763 w 2765396"/>
                <a:gd name="connsiteY6315" fmla="*/ 1923438 h 3152303"/>
                <a:gd name="connsiteX6316" fmla="*/ 1829732 w 2765396"/>
                <a:gd name="connsiteY6316" fmla="*/ 1921224 h 3152303"/>
                <a:gd name="connsiteX6317" fmla="*/ 1830909 w 2765396"/>
                <a:gd name="connsiteY6317" fmla="*/ 1928833 h 3152303"/>
                <a:gd name="connsiteX6318" fmla="*/ 1831047 w 2765396"/>
                <a:gd name="connsiteY6318" fmla="*/ 1932222 h 3152303"/>
                <a:gd name="connsiteX6319" fmla="*/ 1830078 w 2765396"/>
                <a:gd name="connsiteY6319" fmla="*/ 1936235 h 3152303"/>
                <a:gd name="connsiteX6320" fmla="*/ 1828417 w 2765396"/>
                <a:gd name="connsiteY6320" fmla="*/ 1940454 h 3152303"/>
                <a:gd name="connsiteX6321" fmla="*/ 1826549 w 2765396"/>
                <a:gd name="connsiteY6321" fmla="*/ 1943913 h 3152303"/>
                <a:gd name="connsiteX6322" fmla="*/ 1823849 w 2765396"/>
                <a:gd name="connsiteY6322" fmla="*/ 1946680 h 3152303"/>
                <a:gd name="connsiteX6323" fmla="*/ 1819628 w 2765396"/>
                <a:gd name="connsiteY6323" fmla="*/ 1948686 h 3152303"/>
                <a:gd name="connsiteX6324" fmla="*/ 1814091 w 2765396"/>
                <a:gd name="connsiteY6324" fmla="*/ 1952214 h 3152303"/>
                <a:gd name="connsiteX6325" fmla="*/ 1808277 w 2765396"/>
                <a:gd name="connsiteY6325" fmla="*/ 1957056 h 3152303"/>
                <a:gd name="connsiteX6326" fmla="*/ 1803155 w 2765396"/>
                <a:gd name="connsiteY6326" fmla="*/ 1962590 h 3152303"/>
                <a:gd name="connsiteX6327" fmla="*/ 1799695 w 2765396"/>
                <a:gd name="connsiteY6327" fmla="*/ 1968123 h 3152303"/>
                <a:gd name="connsiteX6328" fmla="*/ 1798657 w 2765396"/>
                <a:gd name="connsiteY6328" fmla="*/ 1971928 h 3152303"/>
                <a:gd name="connsiteX6329" fmla="*/ 1799141 w 2765396"/>
                <a:gd name="connsiteY6329" fmla="*/ 1974764 h 3152303"/>
                <a:gd name="connsiteX6330" fmla="*/ 1801979 w 2765396"/>
                <a:gd name="connsiteY6330" fmla="*/ 1980506 h 3152303"/>
                <a:gd name="connsiteX6331" fmla="*/ 1802256 w 2765396"/>
                <a:gd name="connsiteY6331" fmla="*/ 1982027 h 3152303"/>
                <a:gd name="connsiteX6332" fmla="*/ 1801909 w 2765396"/>
                <a:gd name="connsiteY6332" fmla="*/ 1984517 h 3152303"/>
                <a:gd name="connsiteX6333" fmla="*/ 1802048 w 2765396"/>
                <a:gd name="connsiteY6333" fmla="*/ 1985694 h 3152303"/>
                <a:gd name="connsiteX6334" fmla="*/ 1802948 w 2765396"/>
                <a:gd name="connsiteY6334" fmla="*/ 1987285 h 3152303"/>
                <a:gd name="connsiteX6335" fmla="*/ 1805439 w 2765396"/>
                <a:gd name="connsiteY6335" fmla="*/ 1990259 h 3152303"/>
                <a:gd name="connsiteX6336" fmla="*/ 1806477 w 2765396"/>
                <a:gd name="connsiteY6336" fmla="*/ 1991781 h 3152303"/>
                <a:gd name="connsiteX6337" fmla="*/ 1807170 w 2765396"/>
                <a:gd name="connsiteY6337" fmla="*/ 1993164 h 3152303"/>
                <a:gd name="connsiteX6338" fmla="*/ 1807862 w 2765396"/>
                <a:gd name="connsiteY6338" fmla="*/ 1994825 h 3152303"/>
                <a:gd name="connsiteX6339" fmla="*/ 1808277 w 2765396"/>
                <a:gd name="connsiteY6339" fmla="*/ 1996554 h 3152303"/>
                <a:gd name="connsiteX6340" fmla="*/ 1808000 w 2765396"/>
                <a:gd name="connsiteY6340" fmla="*/ 1998076 h 3152303"/>
                <a:gd name="connsiteX6341" fmla="*/ 1806824 w 2765396"/>
                <a:gd name="connsiteY6341" fmla="*/ 1999459 h 3152303"/>
                <a:gd name="connsiteX6342" fmla="*/ 1805578 w 2765396"/>
                <a:gd name="connsiteY6342" fmla="*/ 1999459 h 3152303"/>
                <a:gd name="connsiteX6343" fmla="*/ 1804470 w 2765396"/>
                <a:gd name="connsiteY6343" fmla="*/ 1999113 h 3152303"/>
                <a:gd name="connsiteX6344" fmla="*/ 1803709 w 2765396"/>
                <a:gd name="connsiteY6344" fmla="*/ 1999113 h 3152303"/>
                <a:gd name="connsiteX6345" fmla="*/ 1802256 w 2765396"/>
                <a:gd name="connsiteY6345" fmla="*/ 2002226 h 3152303"/>
                <a:gd name="connsiteX6346" fmla="*/ 1803363 w 2765396"/>
                <a:gd name="connsiteY6346" fmla="*/ 2004716 h 3152303"/>
                <a:gd name="connsiteX6347" fmla="*/ 1805924 w 2765396"/>
                <a:gd name="connsiteY6347" fmla="*/ 2006861 h 3152303"/>
                <a:gd name="connsiteX6348" fmla="*/ 1821219 w 2765396"/>
                <a:gd name="connsiteY6348" fmla="*/ 2015784 h 3152303"/>
                <a:gd name="connsiteX6349" fmla="*/ 1826410 w 2765396"/>
                <a:gd name="connsiteY6349" fmla="*/ 2019865 h 3152303"/>
                <a:gd name="connsiteX6350" fmla="*/ 1831255 w 2765396"/>
                <a:gd name="connsiteY6350" fmla="*/ 2025399 h 3152303"/>
                <a:gd name="connsiteX6351" fmla="*/ 1832985 w 2765396"/>
                <a:gd name="connsiteY6351" fmla="*/ 2028235 h 3152303"/>
                <a:gd name="connsiteX6352" fmla="*/ 1836999 w 2765396"/>
                <a:gd name="connsiteY6352" fmla="*/ 2037159 h 3152303"/>
                <a:gd name="connsiteX6353" fmla="*/ 1838868 w 2765396"/>
                <a:gd name="connsiteY6353" fmla="*/ 2040133 h 3152303"/>
                <a:gd name="connsiteX6354" fmla="*/ 1845236 w 2765396"/>
                <a:gd name="connsiteY6354" fmla="*/ 2047673 h 3152303"/>
                <a:gd name="connsiteX6355" fmla="*/ 1849042 w 2765396"/>
                <a:gd name="connsiteY6355" fmla="*/ 2053276 h 3152303"/>
                <a:gd name="connsiteX6356" fmla="*/ 1865722 w 2765396"/>
                <a:gd name="connsiteY6356" fmla="*/ 2091460 h 3152303"/>
                <a:gd name="connsiteX6357" fmla="*/ 1873889 w 2765396"/>
                <a:gd name="connsiteY6357" fmla="*/ 2106263 h 3152303"/>
                <a:gd name="connsiteX6358" fmla="*/ 1874927 w 2765396"/>
                <a:gd name="connsiteY6358" fmla="*/ 2109445 h 3152303"/>
                <a:gd name="connsiteX6359" fmla="*/ 1875481 w 2765396"/>
                <a:gd name="connsiteY6359" fmla="*/ 2112558 h 3152303"/>
                <a:gd name="connsiteX6360" fmla="*/ 1875896 w 2765396"/>
                <a:gd name="connsiteY6360" fmla="*/ 2113803 h 3152303"/>
                <a:gd name="connsiteX6361" fmla="*/ 1876727 w 2765396"/>
                <a:gd name="connsiteY6361" fmla="*/ 2115186 h 3152303"/>
                <a:gd name="connsiteX6362" fmla="*/ 1878388 w 2765396"/>
                <a:gd name="connsiteY6362" fmla="*/ 2116777 h 3152303"/>
                <a:gd name="connsiteX6363" fmla="*/ 1881987 w 2765396"/>
                <a:gd name="connsiteY6363" fmla="*/ 2119544 h 3152303"/>
                <a:gd name="connsiteX6364" fmla="*/ 1883509 w 2765396"/>
                <a:gd name="connsiteY6364" fmla="*/ 2121412 h 3152303"/>
                <a:gd name="connsiteX6365" fmla="*/ 1884824 w 2765396"/>
                <a:gd name="connsiteY6365" fmla="*/ 2124456 h 3152303"/>
                <a:gd name="connsiteX6366" fmla="*/ 1886209 w 2765396"/>
                <a:gd name="connsiteY6366" fmla="*/ 2130266 h 3152303"/>
                <a:gd name="connsiteX6367" fmla="*/ 1887731 w 2765396"/>
                <a:gd name="connsiteY6367" fmla="*/ 2132895 h 3152303"/>
                <a:gd name="connsiteX6368" fmla="*/ 1892161 w 2765396"/>
                <a:gd name="connsiteY6368" fmla="*/ 2138567 h 3152303"/>
                <a:gd name="connsiteX6369" fmla="*/ 1903650 w 2765396"/>
                <a:gd name="connsiteY6369" fmla="*/ 2157382 h 3152303"/>
                <a:gd name="connsiteX6370" fmla="*/ 1905311 w 2765396"/>
                <a:gd name="connsiteY6370" fmla="*/ 2164369 h 3152303"/>
                <a:gd name="connsiteX6371" fmla="*/ 1901435 w 2765396"/>
                <a:gd name="connsiteY6371" fmla="*/ 2168934 h 3152303"/>
                <a:gd name="connsiteX6372" fmla="*/ 1902612 w 2765396"/>
                <a:gd name="connsiteY6372" fmla="*/ 2170318 h 3152303"/>
                <a:gd name="connsiteX6373" fmla="*/ 1903096 w 2765396"/>
                <a:gd name="connsiteY6373" fmla="*/ 2171909 h 3152303"/>
                <a:gd name="connsiteX6374" fmla="*/ 1903442 w 2765396"/>
                <a:gd name="connsiteY6374" fmla="*/ 2173569 h 3152303"/>
                <a:gd name="connsiteX6375" fmla="*/ 1903857 w 2765396"/>
                <a:gd name="connsiteY6375" fmla="*/ 2175160 h 3152303"/>
                <a:gd name="connsiteX6376" fmla="*/ 1904826 w 2765396"/>
                <a:gd name="connsiteY6376" fmla="*/ 2176751 h 3152303"/>
                <a:gd name="connsiteX6377" fmla="*/ 1911332 w 2765396"/>
                <a:gd name="connsiteY6377" fmla="*/ 2185121 h 3152303"/>
                <a:gd name="connsiteX6378" fmla="*/ 1920399 w 2765396"/>
                <a:gd name="connsiteY6378" fmla="*/ 2193145 h 3152303"/>
                <a:gd name="connsiteX6379" fmla="*/ 1928012 w 2765396"/>
                <a:gd name="connsiteY6379" fmla="*/ 2201515 h 3152303"/>
                <a:gd name="connsiteX6380" fmla="*/ 1931127 w 2765396"/>
                <a:gd name="connsiteY6380" fmla="*/ 2203867 h 3152303"/>
                <a:gd name="connsiteX6381" fmla="*/ 2001514 w 2765396"/>
                <a:gd name="connsiteY6381" fmla="*/ 2242604 h 3152303"/>
                <a:gd name="connsiteX6382" fmla="*/ 2003452 w 2765396"/>
                <a:gd name="connsiteY6382" fmla="*/ 2244195 h 3152303"/>
                <a:gd name="connsiteX6383" fmla="*/ 2004213 w 2765396"/>
                <a:gd name="connsiteY6383" fmla="*/ 2245579 h 3152303"/>
                <a:gd name="connsiteX6384" fmla="*/ 2004629 w 2765396"/>
                <a:gd name="connsiteY6384" fmla="*/ 2247100 h 3152303"/>
                <a:gd name="connsiteX6385" fmla="*/ 2005390 w 2765396"/>
                <a:gd name="connsiteY6385" fmla="*/ 2249244 h 3152303"/>
                <a:gd name="connsiteX6386" fmla="*/ 2006428 w 2765396"/>
                <a:gd name="connsiteY6386" fmla="*/ 2250974 h 3152303"/>
                <a:gd name="connsiteX6387" fmla="*/ 2007674 w 2765396"/>
                <a:gd name="connsiteY6387" fmla="*/ 2252357 h 3152303"/>
                <a:gd name="connsiteX6388" fmla="*/ 2021862 w 2765396"/>
                <a:gd name="connsiteY6388" fmla="*/ 2262733 h 3152303"/>
                <a:gd name="connsiteX6389" fmla="*/ 2025115 w 2765396"/>
                <a:gd name="connsiteY6389" fmla="*/ 2265777 h 3152303"/>
                <a:gd name="connsiteX6390" fmla="*/ 2026638 w 2765396"/>
                <a:gd name="connsiteY6390" fmla="*/ 2268544 h 3152303"/>
                <a:gd name="connsiteX6391" fmla="*/ 2027122 w 2765396"/>
                <a:gd name="connsiteY6391" fmla="*/ 2272210 h 3152303"/>
                <a:gd name="connsiteX6392" fmla="*/ 2027261 w 2765396"/>
                <a:gd name="connsiteY6392" fmla="*/ 2279473 h 3152303"/>
                <a:gd name="connsiteX6393" fmla="*/ 2029891 w 2765396"/>
                <a:gd name="connsiteY6393" fmla="*/ 2294138 h 3152303"/>
                <a:gd name="connsiteX6394" fmla="*/ 2030444 w 2765396"/>
                <a:gd name="connsiteY6394" fmla="*/ 2301194 h 3152303"/>
                <a:gd name="connsiteX6395" fmla="*/ 2029960 w 2765396"/>
                <a:gd name="connsiteY6395" fmla="*/ 2315236 h 3152303"/>
                <a:gd name="connsiteX6396" fmla="*/ 2031275 w 2765396"/>
                <a:gd name="connsiteY6396" fmla="*/ 2330108 h 3152303"/>
                <a:gd name="connsiteX6397" fmla="*/ 2028368 w 2765396"/>
                <a:gd name="connsiteY6397" fmla="*/ 2359922 h 3152303"/>
                <a:gd name="connsiteX6398" fmla="*/ 2027745 w 2765396"/>
                <a:gd name="connsiteY6398" fmla="*/ 2363657 h 3152303"/>
                <a:gd name="connsiteX6399" fmla="*/ 2026361 w 2765396"/>
                <a:gd name="connsiteY6399" fmla="*/ 2366978 h 3152303"/>
                <a:gd name="connsiteX6400" fmla="*/ 2022485 w 2765396"/>
                <a:gd name="connsiteY6400" fmla="*/ 2371543 h 3152303"/>
                <a:gd name="connsiteX6401" fmla="*/ 2021309 w 2765396"/>
                <a:gd name="connsiteY6401" fmla="*/ 2374103 h 3152303"/>
                <a:gd name="connsiteX6402" fmla="*/ 2021862 w 2765396"/>
                <a:gd name="connsiteY6402" fmla="*/ 2377630 h 3152303"/>
                <a:gd name="connsiteX6403" fmla="*/ 2022624 w 2765396"/>
                <a:gd name="connsiteY6403" fmla="*/ 2378806 h 3152303"/>
                <a:gd name="connsiteX6404" fmla="*/ 2024907 w 2765396"/>
                <a:gd name="connsiteY6404" fmla="*/ 2380674 h 3152303"/>
                <a:gd name="connsiteX6405" fmla="*/ 2025531 w 2765396"/>
                <a:gd name="connsiteY6405" fmla="*/ 2381643 h 3152303"/>
                <a:gd name="connsiteX6406" fmla="*/ 2025531 w 2765396"/>
                <a:gd name="connsiteY6406" fmla="*/ 2383372 h 3152303"/>
                <a:gd name="connsiteX6407" fmla="*/ 2024838 w 2765396"/>
                <a:gd name="connsiteY6407" fmla="*/ 2385101 h 3152303"/>
                <a:gd name="connsiteX6408" fmla="*/ 2024008 w 2765396"/>
                <a:gd name="connsiteY6408" fmla="*/ 2386831 h 3152303"/>
                <a:gd name="connsiteX6409" fmla="*/ 2023385 w 2765396"/>
                <a:gd name="connsiteY6409" fmla="*/ 2388491 h 3152303"/>
                <a:gd name="connsiteX6410" fmla="*/ 2022831 w 2765396"/>
                <a:gd name="connsiteY6410" fmla="*/ 2391949 h 3152303"/>
                <a:gd name="connsiteX6411" fmla="*/ 2022208 w 2765396"/>
                <a:gd name="connsiteY6411" fmla="*/ 2402810 h 3152303"/>
                <a:gd name="connsiteX6412" fmla="*/ 2022416 w 2765396"/>
                <a:gd name="connsiteY6412" fmla="*/ 2406753 h 3152303"/>
                <a:gd name="connsiteX6413" fmla="*/ 2024008 w 2765396"/>
                <a:gd name="connsiteY6413" fmla="*/ 2414223 h 3152303"/>
                <a:gd name="connsiteX6414" fmla="*/ 2024492 w 2765396"/>
                <a:gd name="connsiteY6414" fmla="*/ 2418097 h 3152303"/>
                <a:gd name="connsiteX6415" fmla="*/ 2024146 w 2765396"/>
                <a:gd name="connsiteY6415" fmla="*/ 2421002 h 3152303"/>
                <a:gd name="connsiteX6416" fmla="*/ 2023039 w 2765396"/>
                <a:gd name="connsiteY6416" fmla="*/ 2423423 h 3152303"/>
                <a:gd name="connsiteX6417" fmla="*/ 2020270 w 2765396"/>
                <a:gd name="connsiteY6417" fmla="*/ 2428265 h 3152303"/>
                <a:gd name="connsiteX6418" fmla="*/ 2019440 w 2765396"/>
                <a:gd name="connsiteY6418" fmla="*/ 2431793 h 3152303"/>
                <a:gd name="connsiteX6419" fmla="*/ 2019648 w 2765396"/>
                <a:gd name="connsiteY6419" fmla="*/ 2435183 h 3152303"/>
                <a:gd name="connsiteX6420" fmla="*/ 2020063 w 2765396"/>
                <a:gd name="connsiteY6420" fmla="*/ 2438641 h 3152303"/>
                <a:gd name="connsiteX6421" fmla="*/ 2020063 w 2765396"/>
                <a:gd name="connsiteY6421" fmla="*/ 2442377 h 3152303"/>
                <a:gd name="connsiteX6422" fmla="*/ 2018955 w 2765396"/>
                <a:gd name="connsiteY6422" fmla="*/ 2449433 h 3152303"/>
                <a:gd name="connsiteX6423" fmla="*/ 2015772 w 2765396"/>
                <a:gd name="connsiteY6423" fmla="*/ 2463267 h 3152303"/>
                <a:gd name="connsiteX6424" fmla="*/ 2014872 w 2765396"/>
                <a:gd name="connsiteY6424" fmla="*/ 2470046 h 3152303"/>
                <a:gd name="connsiteX6425" fmla="*/ 2014249 w 2765396"/>
                <a:gd name="connsiteY6425" fmla="*/ 2473228 h 3152303"/>
                <a:gd name="connsiteX6426" fmla="*/ 2010789 w 2765396"/>
                <a:gd name="connsiteY6426" fmla="*/ 2481667 h 3152303"/>
                <a:gd name="connsiteX6427" fmla="*/ 2008504 w 2765396"/>
                <a:gd name="connsiteY6427" fmla="*/ 2492666 h 3152303"/>
                <a:gd name="connsiteX6428" fmla="*/ 2007397 w 2765396"/>
                <a:gd name="connsiteY6428" fmla="*/ 2496332 h 3152303"/>
                <a:gd name="connsiteX6429" fmla="*/ 2005874 w 2765396"/>
                <a:gd name="connsiteY6429" fmla="*/ 2499445 h 3152303"/>
                <a:gd name="connsiteX6430" fmla="*/ 2004144 w 2765396"/>
                <a:gd name="connsiteY6430" fmla="*/ 2502281 h 3152303"/>
                <a:gd name="connsiteX6431" fmla="*/ 2002829 w 2765396"/>
                <a:gd name="connsiteY6431" fmla="*/ 2505117 h 3152303"/>
                <a:gd name="connsiteX6432" fmla="*/ 2002621 w 2765396"/>
                <a:gd name="connsiteY6432" fmla="*/ 2508368 h 3152303"/>
                <a:gd name="connsiteX6433" fmla="*/ 2003521 w 2765396"/>
                <a:gd name="connsiteY6433" fmla="*/ 2511827 h 3152303"/>
                <a:gd name="connsiteX6434" fmla="*/ 2006013 w 2765396"/>
                <a:gd name="connsiteY6434" fmla="*/ 2518052 h 3152303"/>
                <a:gd name="connsiteX6435" fmla="*/ 2006428 w 2765396"/>
                <a:gd name="connsiteY6435" fmla="*/ 2521926 h 3152303"/>
                <a:gd name="connsiteX6436" fmla="*/ 2006151 w 2765396"/>
                <a:gd name="connsiteY6436" fmla="*/ 2525731 h 3152303"/>
                <a:gd name="connsiteX6437" fmla="*/ 2005874 w 2765396"/>
                <a:gd name="connsiteY6437" fmla="*/ 2527668 h 3152303"/>
                <a:gd name="connsiteX6438" fmla="*/ 2005459 w 2765396"/>
                <a:gd name="connsiteY6438" fmla="*/ 2529535 h 3152303"/>
                <a:gd name="connsiteX6439" fmla="*/ 2004490 w 2765396"/>
                <a:gd name="connsiteY6439" fmla="*/ 2531749 h 3152303"/>
                <a:gd name="connsiteX6440" fmla="*/ 2003452 w 2765396"/>
                <a:gd name="connsiteY6440" fmla="*/ 2532994 h 3152303"/>
                <a:gd name="connsiteX6441" fmla="*/ 2002137 w 2765396"/>
                <a:gd name="connsiteY6441" fmla="*/ 2534101 h 3152303"/>
                <a:gd name="connsiteX6442" fmla="*/ 2000545 w 2765396"/>
                <a:gd name="connsiteY6442" fmla="*/ 2535830 h 3152303"/>
                <a:gd name="connsiteX6443" fmla="*/ 1998261 w 2765396"/>
                <a:gd name="connsiteY6443" fmla="*/ 2541779 h 3152303"/>
                <a:gd name="connsiteX6444" fmla="*/ 1998261 w 2765396"/>
                <a:gd name="connsiteY6444" fmla="*/ 2549111 h 3152303"/>
                <a:gd name="connsiteX6445" fmla="*/ 2001583 w 2765396"/>
                <a:gd name="connsiteY6445" fmla="*/ 2567304 h 3152303"/>
                <a:gd name="connsiteX6446" fmla="*/ 2001999 w 2765396"/>
                <a:gd name="connsiteY6446" fmla="*/ 2575259 h 3152303"/>
                <a:gd name="connsiteX6447" fmla="*/ 2003521 w 2765396"/>
                <a:gd name="connsiteY6447" fmla="*/ 2586258 h 3152303"/>
                <a:gd name="connsiteX6448" fmla="*/ 2003175 w 2765396"/>
                <a:gd name="connsiteY6448" fmla="*/ 2589578 h 3152303"/>
                <a:gd name="connsiteX6449" fmla="*/ 2001860 w 2765396"/>
                <a:gd name="connsiteY6449" fmla="*/ 2593382 h 3152303"/>
                <a:gd name="connsiteX6450" fmla="*/ 1998884 w 2765396"/>
                <a:gd name="connsiteY6450" fmla="*/ 2598570 h 3152303"/>
                <a:gd name="connsiteX6451" fmla="*/ 1998261 w 2765396"/>
                <a:gd name="connsiteY6451" fmla="*/ 2600991 h 3152303"/>
                <a:gd name="connsiteX6452" fmla="*/ 1999092 w 2765396"/>
                <a:gd name="connsiteY6452" fmla="*/ 2608393 h 3152303"/>
                <a:gd name="connsiteX6453" fmla="*/ 1998607 w 2765396"/>
                <a:gd name="connsiteY6453" fmla="*/ 2611437 h 3152303"/>
                <a:gd name="connsiteX6454" fmla="*/ 1997292 w 2765396"/>
                <a:gd name="connsiteY6454" fmla="*/ 2614273 h 3152303"/>
                <a:gd name="connsiteX6455" fmla="*/ 1995285 w 2765396"/>
                <a:gd name="connsiteY6455" fmla="*/ 2617732 h 3152303"/>
                <a:gd name="connsiteX6456" fmla="*/ 1992724 w 2765396"/>
                <a:gd name="connsiteY6456" fmla="*/ 2624511 h 3152303"/>
                <a:gd name="connsiteX6457" fmla="*/ 1990164 w 2765396"/>
                <a:gd name="connsiteY6457" fmla="*/ 2639037 h 3152303"/>
                <a:gd name="connsiteX6458" fmla="*/ 1987672 w 2765396"/>
                <a:gd name="connsiteY6458" fmla="*/ 2645885 h 3152303"/>
                <a:gd name="connsiteX6459" fmla="*/ 1985873 w 2765396"/>
                <a:gd name="connsiteY6459" fmla="*/ 2648445 h 3152303"/>
                <a:gd name="connsiteX6460" fmla="*/ 1981720 w 2765396"/>
                <a:gd name="connsiteY6460" fmla="*/ 2653494 h 3152303"/>
                <a:gd name="connsiteX6461" fmla="*/ 1980266 w 2765396"/>
                <a:gd name="connsiteY6461" fmla="*/ 2656330 h 3152303"/>
                <a:gd name="connsiteX6462" fmla="*/ 1979990 w 2765396"/>
                <a:gd name="connsiteY6462" fmla="*/ 2657852 h 3152303"/>
                <a:gd name="connsiteX6463" fmla="*/ 1979990 w 2765396"/>
                <a:gd name="connsiteY6463" fmla="*/ 2660827 h 3152303"/>
                <a:gd name="connsiteX6464" fmla="*/ 1979782 w 2765396"/>
                <a:gd name="connsiteY6464" fmla="*/ 2662279 h 3152303"/>
                <a:gd name="connsiteX6465" fmla="*/ 1979021 w 2765396"/>
                <a:gd name="connsiteY6465" fmla="*/ 2663663 h 3152303"/>
                <a:gd name="connsiteX6466" fmla="*/ 1976875 w 2765396"/>
                <a:gd name="connsiteY6466" fmla="*/ 2666222 h 3152303"/>
                <a:gd name="connsiteX6467" fmla="*/ 1976044 w 2765396"/>
                <a:gd name="connsiteY6467" fmla="*/ 2667537 h 3152303"/>
                <a:gd name="connsiteX6468" fmla="*/ 1974799 w 2765396"/>
                <a:gd name="connsiteY6468" fmla="*/ 2671203 h 3152303"/>
                <a:gd name="connsiteX6469" fmla="*/ 1973138 w 2765396"/>
                <a:gd name="connsiteY6469" fmla="*/ 2678743 h 3152303"/>
                <a:gd name="connsiteX6470" fmla="*/ 1971615 w 2765396"/>
                <a:gd name="connsiteY6470" fmla="*/ 2682270 h 3152303"/>
                <a:gd name="connsiteX6471" fmla="*/ 1970785 w 2765396"/>
                <a:gd name="connsiteY6471" fmla="*/ 2683446 h 3152303"/>
                <a:gd name="connsiteX6472" fmla="*/ 1970092 w 2765396"/>
                <a:gd name="connsiteY6472" fmla="*/ 2684277 h 3152303"/>
                <a:gd name="connsiteX6473" fmla="*/ 1969400 w 2765396"/>
                <a:gd name="connsiteY6473" fmla="*/ 2685245 h 3152303"/>
                <a:gd name="connsiteX6474" fmla="*/ 1968708 w 2765396"/>
                <a:gd name="connsiteY6474" fmla="*/ 2686697 h 3152303"/>
                <a:gd name="connsiteX6475" fmla="*/ 1968362 w 2765396"/>
                <a:gd name="connsiteY6475" fmla="*/ 2688289 h 3152303"/>
                <a:gd name="connsiteX6476" fmla="*/ 1968224 w 2765396"/>
                <a:gd name="connsiteY6476" fmla="*/ 2691816 h 3152303"/>
                <a:gd name="connsiteX6477" fmla="*/ 1967739 w 2765396"/>
                <a:gd name="connsiteY6477" fmla="*/ 2693407 h 3152303"/>
                <a:gd name="connsiteX6478" fmla="*/ 1965455 w 2765396"/>
                <a:gd name="connsiteY6478" fmla="*/ 2695828 h 3152303"/>
                <a:gd name="connsiteX6479" fmla="*/ 1962756 w 2765396"/>
                <a:gd name="connsiteY6479" fmla="*/ 2696174 h 3152303"/>
                <a:gd name="connsiteX6480" fmla="*/ 1960195 w 2765396"/>
                <a:gd name="connsiteY6480" fmla="*/ 2696313 h 3152303"/>
                <a:gd name="connsiteX6481" fmla="*/ 1958326 w 2765396"/>
                <a:gd name="connsiteY6481" fmla="*/ 2698042 h 3152303"/>
                <a:gd name="connsiteX6482" fmla="*/ 1958050 w 2765396"/>
                <a:gd name="connsiteY6482" fmla="*/ 2699426 h 3152303"/>
                <a:gd name="connsiteX6483" fmla="*/ 1958050 w 2765396"/>
                <a:gd name="connsiteY6483" fmla="*/ 2701086 h 3152303"/>
                <a:gd name="connsiteX6484" fmla="*/ 1958811 w 2765396"/>
                <a:gd name="connsiteY6484" fmla="*/ 2708003 h 3152303"/>
                <a:gd name="connsiteX6485" fmla="*/ 1959226 w 2765396"/>
                <a:gd name="connsiteY6485" fmla="*/ 2709663 h 3152303"/>
                <a:gd name="connsiteX6486" fmla="*/ 1960195 w 2765396"/>
                <a:gd name="connsiteY6486" fmla="*/ 2711946 h 3152303"/>
                <a:gd name="connsiteX6487" fmla="*/ 1961233 w 2765396"/>
                <a:gd name="connsiteY6487" fmla="*/ 2715405 h 3152303"/>
                <a:gd name="connsiteX6488" fmla="*/ 1961233 w 2765396"/>
                <a:gd name="connsiteY6488" fmla="*/ 2718448 h 3152303"/>
                <a:gd name="connsiteX6489" fmla="*/ 1960680 w 2765396"/>
                <a:gd name="connsiteY6489" fmla="*/ 2725020 h 3152303"/>
                <a:gd name="connsiteX6490" fmla="*/ 1961164 w 2765396"/>
                <a:gd name="connsiteY6490" fmla="*/ 2728893 h 3152303"/>
                <a:gd name="connsiteX6491" fmla="*/ 1962341 w 2765396"/>
                <a:gd name="connsiteY6491" fmla="*/ 2732836 h 3152303"/>
                <a:gd name="connsiteX6492" fmla="*/ 1965248 w 2765396"/>
                <a:gd name="connsiteY6492" fmla="*/ 2740376 h 3152303"/>
                <a:gd name="connsiteX6493" fmla="*/ 1966355 w 2765396"/>
                <a:gd name="connsiteY6493" fmla="*/ 2744181 h 3152303"/>
                <a:gd name="connsiteX6494" fmla="*/ 1966563 w 2765396"/>
                <a:gd name="connsiteY6494" fmla="*/ 2747570 h 3152303"/>
                <a:gd name="connsiteX6495" fmla="*/ 1966078 w 2765396"/>
                <a:gd name="connsiteY6495" fmla="*/ 2750960 h 3152303"/>
                <a:gd name="connsiteX6496" fmla="*/ 1964902 w 2765396"/>
                <a:gd name="connsiteY6496" fmla="*/ 2754764 h 3152303"/>
                <a:gd name="connsiteX6497" fmla="*/ 1963241 w 2765396"/>
                <a:gd name="connsiteY6497" fmla="*/ 2758084 h 3152303"/>
                <a:gd name="connsiteX6498" fmla="*/ 1959365 w 2765396"/>
                <a:gd name="connsiteY6498" fmla="*/ 2763480 h 3152303"/>
                <a:gd name="connsiteX6499" fmla="*/ 1957842 w 2765396"/>
                <a:gd name="connsiteY6499" fmla="*/ 2766385 h 3152303"/>
                <a:gd name="connsiteX6500" fmla="*/ 1956804 w 2765396"/>
                <a:gd name="connsiteY6500" fmla="*/ 2769706 h 3152303"/>
                <a:gd name="connsiteX6501" fmla="*/ 1954520 w 2765396"/>
                <a:gd name="connsiteY6501" fmla="*/ 2779944 h 3152303"/>
                <a:gd name="connsiteX6502" fmla="*/ 1952374 w 2765396"/>
                <a:gd name="connsiteY6502" fmla="*/ 2786722 h 3152303"/>
                <a:gd name="connsiteX6503" fmla="*/ 1951752 w 2765396"/>
                <a:gd name="connsiteY6503" fmla="*/ 2790043 h 3152303"/>
                <a:gd name="connsiteX6504" fmla="*/ 1951959 w 2765396"/>
                <a:gd name="connsiteY6504" fmla="*/ 2793501 h 3152303"/>
                <a:gd name="connsiteX6505" fmla="*/ 1952651 w 2765396"/>
                <a:gd name="connsiteY6505" fmla="*/ 2796891 h 3152303"/>
                <a:gd name="connsiteX6506" fmla="*/ 1953828 w 2765396"/>
                <a:gd name="connsiteY6506" fmla="*/ 2800626 h 3152303"/>
                <a:gd name="connsiteX6507" fmla="*/ 1955835 w 2765396"/>
                <a:gd name="connsiteY6507" fmla="*/ 2803601 h 3152303"/>
                <a:gd name="connsiteX6508" fmla="*/ 1958880 w 2765396"/>
                <a:gd name="connsiteY6508" fmla="*/ 2804846 h 3152303"/>
                <a:gd name="connsiteX6509" fmla="*/ 1957427 w 2765396"/>
                <a:gd name="connsiteY6509" fmla="*/ 2806714 h 3152303"/>
                <a:gd name="connsiteX6510" fmla="*/ 1957081 w 2765396"/>
                <a:gd name="connsiteY6510" fmla="*/ 2808235 h 3152303"/>
                <a:gd name="connsiteX6511" fmla="*/ 1958050 w 2765396"/>
                <a:gd name="connsiteY6511" fmla="*/ 2809411 h 3152303"/>
                <a:gd name="connsiteX6512" fmla="*/ 1960541 w 2765396"/>
                <a:gd name="connsiteY6512" fmla="*/ 2810241 h 3152303"/>
                <a:gd name="connsiteX6513" fmla="*/ 1964694 w 2765396"/>
                <a:gd name="connsiteY6513" fmla="*/ 2810449 h 3152303"/>
                <a:gd name="connsiteX6514" fmla="*/ 1966978 w 2765396"/>
                <a:gd name="connsiteY6514" fmla="*/ 2809135 h 3152303"/>
                <a:gd name="connsiteX6515" fmla="*/ 1968708 w 2765396"/>
                <a:gd name="connsiteY6515" fmla="*/ 2806852 h 3152303"/>
                <a:gd name="connsiteX6516" fmla="*/ 1971200 w 2765396"/>
                <a:gd name="connsiteY6516" fmla="*/ 2804362 h 3152303"/>
                <a:gd name="connsiteX6517" fmla="*/ 1973622 w 2765396"/>
                <a:gd name="connsiteY6517" fmla="*/ 2803324 h 3152303"/>
                <a:gd name="connsiteX6518" fmla="*/ 1975145 w 2765396"/>
                <a:gd name="connsiteY6518" fmla="*/ 2803947 h 3152303"/>
                <a:gd name="connsiteX6519" fmla="*/ 1976529 w 2765396"/>
                <a:gd name="connsiteY6519" fmla="*/ 2805399 h 3152303"/>
                <a:gd name="connsiteX6520" fmla="*/ 1978675 w 2765396"/>
                <a:gd name="connsiteY6520" fmla="*/ 2806852 h 3152303"/>
                <a:gd name="connsiteX6521" fmla="*/ 1981443 w 2765396"/>
                <a:gd name="connsiteY6521" fmla="*/ 2807267 h 3152303"/>
                <a:gd name="connsiteX6522" fmla="*/ 1983035 w 2765396"/>
                <a:gd name="connsiteY6522" fmla="*/ 2806299 h 3152303"/>
                <a:gd name="connsiteX6523" fmla="*/ 1984281 w 2765396"/>
                <a:gd name="connsiteY6523" fmla="*/ 2804569 h 3152303"/>
                <a:gd name="connsiteX6524" fmla="*/ 1985942 w 2765396"/>
                <a:gd name="connsiteY6524" fmla="*/ 2802632 h 3152303"/>
                <a:gd name="connsiteX6525" fmla="*/ 1984765 w 2765396"/>
                <a:gd name="connsiteY6525" fmla="*/ 2806229 h 3152303"/>
                <a:gd name="connsiteX6526" fmla="*/ 1982343 w 2765396"/>
                <a:gd name="connsiteY6526" fmla="*/ 2807682 h 3152303"/>
                <a:gd name="connsiteX6527" fmla="*/ 1979436 w 2765396"/>
                <a:gd name="connsiteY6527" fmla="*/ 2808650 h 3152303"/>
                <a:gd name="connsiteX6528" fmla="*/ 1976875 w 2765396"/>
                <a:gd name="connsiteY6528" fmla="*/ 2810725 h 3152303"/>
                <a:gd name="connsiteX6529" fmla="*/ 1975975 w 2765396"/>
                <a:gd name="connsiteY6529" fmla="*/ 2813354 h 3152303"/>
                <a:gd name="connsiteX6530" fmla="*/ 1977083 w 2765396"/>
                <a:gd name="connsiteY6530" fmla="*/ 2815083 h 3152303"/>
                <a:gd name="connsiteX6531" fmla="*/ 1979367 w 2765396"/>
                <a:gd name="connsiteY6531" fmla="*/ 2815706 h 3152303"/>
                <a:gd name="connsiteX6532" fmla="*/ 1982204 w 2765396"/>
                <a:gd name="connsiteY6532" fmla="*/ 2815083 h 3152303"/>
                <a:gd name="connsiteX6533" fmla="*/ 1983796 w 2765396"/>
                <a:gd name="connsiteY6533" fmla="*/ 2824145 h 3152303"/>
                <a:gd name="connsiteX6534" fmla="*/ 1983588 w 2765396"/>
                <a:gd name="connsiteY6534" fmla="*/ 2826912 h 3152303"/>
                <a:gd name="connsiteX6535" fmla="*/ 1982620 w 2765396"/>
                <a:gd name="connsiteY6535" fmla="*/ 2824837 h 3152303"/>
                <a:gd name="connsiteX6536" fmla="*/ 1981305 w 2765396"/>
                <a:gd name="connsiteY6536" fmla="*/ 2822554 h 3152303"/>
                <a:gd name="connsiteX6537" fmla="*/ 1979644 w 2765396"/>
                <a:gd name="connsiteY6537" fmla="*/ 2821171 h 3152303"/>
                <a:gd name="connsiteX6538" fmla="*/ 1977498 w 2765396"/>
                <a:gd name="connsiteY6538" fmla="*/ 2821586 h 3152303"/>
                <a:gd name="connsiteX6539" fmla="*/ 1976460 w 2765396"/>
                <a:gd name="connsiteY6539" fmla="*/ 2823246 h 3152303"/>
                <a:gd name="connsiteX6540" fmla="*/ 1976875 w 2765396"/>
                <a:gd name="connsiteY6540" fmla="*/ 2825252 h 3152303"/>
                <a:gd name="connsiteX6541" fmla="*/ 1978121 w 2765396"/>
                <a:gd name="connsiteY6541" fmla="*/ 2827258 h 3152303"/>
                <a:gd name="connsiteX6542" fmla="*/ 1979436 w 2765396"/>
                <a:gd name="connsiteY6542" fmla="*/ 2828987 h 3152303"/>
                <a:gd name="connsiteX6543" fmla="*/ 1976598 w 2765396"/>
                <a:gd name="connsiteY6543" fmla="*/ 2829264 h 3152303"/>
                <a:gd name="connsiteX6544" fmla="*/ 1975353 w 2765396"/>
                <a:gd name="connsiteY6544" fmla="*/ 2831547 h 3152303"/>
                <a:gd name="connsiteX6545" fmla="*/ 1975076 w 2765396"/>
                <a:gd name="connsiteY6545" fmla="*/ 2834660 h 3152303"/>
                <a:gd name="connsiteX6546" fmla="*/ 1975353 w 2765396"/>
                <a:gd name="connsiteY6546" fmla="*/ 2837495 h 3152303"/>
                <a:gd name="connsiteX6547" fmla="*/ 1975768 w 2765396"/>
                <a:gd name="connsiteY6547" fmla="*/ 2838741 h 3152303"/>
                <a:gd name="connsiteX6548" fmla="*/ 1976391 w 2765396"/>
                <a:gd name="connsiteY6548" fmla="*/ 2839917 h 3152303"/>
                <a:gd name="connsiteX6549" fmla="*/ 1976806 w 2765396"/>
                <a:gd name="connsiteY6549" fmla="*/ 2841162 h 3152303"/>
                <a:gd name="connsiteX6550" fmla="*/ 1976806 w 2765396"/>
                <a:gd name="connsiteY6550" fmla="*/ 2842615 h 3152303"/>
                <a:gd name="connsiteX6551" fmla="*/ 1976252 w 2765396"/>
                <a:gd name="connsiteY6551" fmla="*/ 2843099 h 3152303"/>
                <a:gd name="connsiteX6552" fmla="*/ 1975491 w 2765396"/>
                <a:gd name="connsiteY6552" fmla="*/ 2843099 h 3152303"/>
                <a:gd name="connsiteX6553" fmla="*/ 1974729 w 2765396"/>
                <a:gd name="connsiteY6553" fmla="*/ 2842891 h 3152303"/>
                <a:gd name="connsiteX6554" fmla="*/ 1974245 w 2765396"/>
                <a:gd name="connsiteY6554" fmla="*/ 2843099 h 3152303"/>
                <a:gd name="connsiteX6555" fmla="*/ 1973968 w 2765396"/>
                <a:gd name="connsiteY6555" fmla="*/ 2843860 h 3152303"/>
                <a:gd name="connsiteX6556" fmla="*/ 1973553 w 2765396"/>
                <a:gd name="connsiteY6556" fmla="*/ 2845727 h 3152303"/>
                <a:gd name="connsiteX6557" fmla="*/ 1973207 w 2765396"/>
                <a:gd name="connsiteY6557" fmla="*/ 2846419 h 3152303"/>
                <a:gd name="connsiteX6558" fmla="*/ 1971131 w 2765396"/>
                <a:gd name="connsiteY6558" fmla="*/ 2849463 h 3152303"/>
                <a:gd name="connsiteX6559" fmla="*/ 1970508 w 2765396"/>
                <a:gd name="connsiteY6559" fmla="*/ 2851814 h 3152303"/>
                <a:gd name="connsiteX6560" fmla="*/ 1971476 w 2765396"/>
                <a:gd name="connsiteY6560" fmla="*/ 2857764 h 3152303"/>
                <a:gd name="connsiteX6561" fmla="*/ 1971269 w 2765396"/>
                <a:gd name="connsiteY6561" fmla="*/ 2861153 h 3152303"/>
                <a:gd name="connsiteX6562" fmla="*/ 1970023 w 2765396"/>
                <a:gd name="connsiteY6562" fmla="*/ 2863505 h 3152303"/>
                <a:gd name="connsiteX6563" fmla="*/ 1968362 w 2765396"/>
                <a:gd name="connsiteY6563" fmla="*/ 2865511 h 3152303"/>
                <a:gd name="connsiteX6564" fmla="*/ 1966909 w 2765396"/>
                <a:gd name="connsiteY6564" fmla="*/ 2867793 h 3152303"/>
                <a:gd name="connsiteX6565" fmla="*/ 1967255 w 2765396"/>
                <a:gd name="connsiteY6565" fmla="*/ 2873189 h 3152303"/>
                <a:gd name="connsiteX6566" fmla="*/ 1976806 w 2765396"/>
                <a:gd name="connsiteY6566" fmla="*/ 2879415 h 3152303"/>
                <a:gd name="connsiteX6567" fmla="*/ 1978398 w 2765396"/>
                <a:gd name="connsiteY6567" fmla="*/ 2884257 h 3152303"/>
                <a:gd name="connsiteX6568" fmla="*/ 1977290 w 2765396"/>
                <a:gd name="connsiteY6568" fmla="*/ 2887162 h 3152303"/>
                <a:gd name="connsiteX6569" fmla="*/ 1975422 w 2765396"/>
                <a:gd name="connsiteY6569" fmla="*/ 2889514 h 3152303"/>
                <a:gd name="connsiteX6570" fmla="*/ 1973068 w 2765396"/>
                <a:gd name="connsiteY6570" fmla="*/ 2891451 h 3152303"/>
                <a:gd name="connsiteX6571" fmla="*/ 1970300 w 2765396"/>
                <a:gd name="connsiteY6571" fmla="*/ 2893042 h 3152303"/>
                <a:gd name="connsiteX6572" fmla="*/ 1968847 w 2765396"/>
                <a:gd name="connsiteY6572" fmla="*/ 2893457 h 3152303"/>
                <a:gd name="connsiteX6573" fmla="*/ 1965386 w 2765396"/>
                <a:gd name="connsiteY6573" fmla="*/ 2894149 h 3152303"/>
                <a:gd name="connsiteX6574" fmla="*/ 1964140 w 2765396"/>
                <a:gd name="connsiteY6574" fmla="*/ 2894771 h 3152303"/>
                <a:gd name="connsiteX6575" fmla="*/ 1963517 w 2765396"/>
                <a:gd name="connsiteY6575" fmla="*/ 2896086 h 3152303"/>
                <a:gd name="connsiteX6576" fmla="*/ 1962479 w 2765396"/>
                <a:gd name="connsiteY6576" fmla="*/ 2901896 h 3152303"/>
                <a:gd name="connsiteX6577" fmla="*/ 1965663 w 2765396"/>
                <a:gd name="connsiteY6577" fmla="*/ 2902380 h 3152303"/>
                <a:gd name="connsiteX6578" fmla="*/ 1968639 w 2765396"/>
                <a:gd name="connsiteY6578" fmla="*/ 2903556 h 3152303"/>
                <a:gd name="connsiteX6579" fmla="*/ 1971200 w 2765396"/>
                <a:gd name="connsiteY6579" fmla="*/ 2905424 h 3152303"/>
                <a:gd name="connsiteX6580" fmla="*/ 1973138 w 2765396"/>
                <a:gd name="connsiteY6580" fmla="*/ 2907776 h 3152303"/>
                <a:gd name="connsiteX6581" fmla="*/ 1969885 w 2765396"/>
                <a:gd name="connsiteY6581" fmla="*/ 2906807 h 3152303"/>
                <a:gd name="connsiteX6582" fmla="*/ 1967878 w 2765396"/>
                <a:gd name="connsiteY6582" fmla="*/ 2906047 h 3152303"/>
                <a:gd name="connsiteX6583" fmla="*/ 1965870 w 2765396"/>
                <a:gd name="connsiteY6583" fmla="*/ 2905839 h 3152303"/>
                <a:gd name="connsiteX6584" fmla="*/ 1962687 w 2765396"/>
                <a:gd name="connsiteY6584" fmla="*/ 2906807 h 3152303"/>
                <a:gd name="connsiteX6585" fmla="*/ 1959157 w 2765396"/>
                <a:gd name="connsiteY6585" fmla="*/ 2908191 h 3152303"/>
                <a:gd name="connsiteX6586" fmla="*/ 1956942 w 2765396"/>
                <a:gd name="connsiteY6586" fmla="*/ 2909644 h 3152303"/>
                <a:gd name="connsiteX6587" fmla="*/ 1956181 w 2765396"/>
                <a:gd name="connsiteY6587" fmla="*/ 2911719 h 3152303"/>
                <a:gd name="connsiteX6588" fmla="*/ 1956942 w 2765396"/>
                <a:gd name="connsiteY6588" fmla="*/ 2915178 h 3152303"/>
                <a:gd name="connsiteX6589" fmla="*/ 1957634 w 2765396"/>
                <a:gd name="connsiteY6589" fmla="*/ 2916353 h 3152303"/>
                <a:gd name="connsiteX6590" fmla="*/ 1958396 w 2765396"/>
                <a:gd name="connsiteY6590" fmla="*/ 2917183 h 3152303"/>
                <a:gd name="connsiteX6591" fmla="*/ 1959019 w 2765396"/>
                <a:gd name="connsiteY6591" fmla="*/ 2918290 h 3152303"/>
                <a:gd name="connsiteX6592" fmla="*/ 1959296 w 2765396"/>
                <a:gd name="connsiteY6592" fmla="*/ 2920227 h 3152303"/>
                <a:gd name="connsiteX6593" fmla="*/ 1959157 w 2765396"/>
                <a:gd name="connsiteY6593" fmla="*/ 2921887 h 3152303"/>
                <a:gd name="connsiteX6594" fmla="*/ 1956804 w 2765396"/>
                <a:gd name="connsiteY6594" fmla="*/ 2934200 h 3152303"/>
                <a:gd name="connsiteX6595" fmla="*/ 1955074 w 2765396"/>
                <a:gd name="connsiteY6595" fmla="*/ 2937175 h 3152303"/>
                <a:gd name="connsiteX6596" fmla="*/ 1952028 w 2765396"/>
                <a:gd name="connsiteY6596" fmla="*/ 2938350 h 3152303"/>
                <a:gd name="connsiteX6597" fmla="*/ 1953343 w 2765396"/>
                <a:gd name="connsiteY6597" fmla="*/ 2934200 h 3152303"/>
                <a:gd name="connsiteX6598" fmla="*/ 1956112 w 2765396"/>
                <a:gd name="connsiteY6598" fmla="*/ 2928320 h 3152303"/>
                <a:gd name="connsiteX6599" fmla="*/ 1957980 w 2765396"/>
                <a:gd name="connsiteY6599" fmla="*/ 2922441 h 3152303"/>
                <a:gd name="connsiteX6600" fmla="*/ 1956596 w 2765396"/>
                <a:gd name="connsiteY6600" fmla="*/ 2918221 h 3152303"/>
                <a:gd name="connsiteX6601" fmla="*/ 1954174 w 2765396"/>
                <a:gd name="connsiteY6601" fmla="*/ 2919674 h 3152303"/>
                <a:gd name="connsiteX6602" fmla="*/ 1951682 w 2765396"/>
                <a:gd name="connsiteY6602" fmla="*/ 2925139 h 3152303"/>
                <a:gd name="connsiteX6603" fmla="*/ 1948222 w 2765396"/>
                <a:gd name="connsiteY6603" fmla="*/ 2929773 h 3152303"/>
                <a:gd name="connsiteX6604" fmla="*/ 1942685 w 2765396"/>
                <a:gd name="connsiteY6604" fmla="*/ 2928874 h 3152303"/>
                <a:gd name="connsiteX6605" fmla="*/ 1947253 w 2765396"/>
                <a:gd name="connsiteY6605" fmla="*/ 2927075 h 3152303"/>
                <a:gd name="connsiteX6606" fmla="*/ 1949606 w 2765396"/>
                <a:gd name="connsiteY6606" fmla="*/ 2924516 h 3152303"/>
                <a:gd name="connsiteX6607" fmla="*/ 1953620 w 2765396"/>
                <a:gd name="connsiteY6607" fmla="*/ 2911650 h 3152303"/>
                <a:gd name="connsiteX6608" fmla="*/ 1954035 w 2765396"/>
                <a:gd name="connsiteY6608" fmla="*/ 2908952 h 3152303"/>
                <a:gd name="connsiteX6609" fmla="*/ 1953551 w 2765396"/>
                <a:gd name="connsiteY6609" fmla="*/ 2907292 h 3152303"/>
                <a:gd name="connsiteX6610" fmla="*/ 1951959 w 2765396"/>
                <a:gd name="connsiteY6610" fmla="*/ 2906600 h 3152303"/>
                <a:gd name="connsiteX6611" fmla="*/ 1950436 w 2765396"/>
                <a:gd name="connsiteY6611" fmla="*/ 2907015 h 3152303"/>
                <a:gd name="connsiteX6612" fmla="*/ 1949191 w 2765396"/>
                <a:gd name="connsiteY6612" fmla="*/ 2908122 h 3152303"/>
                <a:gd name="connsiteX6613" fmla="*/ 1948429 w 2765396"/>
                <a:gd name="connsiteY6613" fmla="*/ 2909575 h 3152303"/>
                <a:gd name="connsiteX6614" fmla="*/ 1948429 w 2765396"/>
                <a:gd name="connsiteY6614" fmla="*/ 2911096 h 3152303"/>
                <a:gd name="connsiteX6615" fmla="*/ 1948775 w 2765396"/>
                <a:gd name="connsiteY6615" fmla="*/ 2912549 h 3152303"/>
                <a:gd name="connsiteX6616" fmla="*/ 1949052 w 2765396"/>
                <a:gd name="connsiteY6616" fmla="*/ 2914001 h 3152303"/>
                <a:gd name="connsiteX6617" fmla="*/ 1948568 w 2765396"/>
                <a:gd name="connsiteY6617" fmla="*/ 2915593 h 3152303"/>
                <a:gd name="connsiteX6618" fmla="*/ 1947184 w 2765396"/>
                <a:gd name="connsiteY6618" fmla="*/ 2916768 h 3152303"/>
                <a:gd name="connsiteX6619" fmla="*/ 1945038 w 2765396"/>
                <a:gd name="connsiteY6619" fmla="*/ 2917737 h 3152303"/>
                <a:gd name="connsiteX6620" fmla="*/ 1942754 w 2765396"/>
                <a:gd name="connsiteY6620" fmla="*/ 2918359 h 3152303"/>
                <a:gd name="connsiteX6621" fmla="*/ 1940816 w 2765396"/>
                <a:gd name="connsiteY6621" fmla="*/ 2918705 h 3152303"/>
                <a:gd name="connsiteX6622" fmla="*/ 1935556 w 2765396"/>
                <a:gd name="connsiteY6622" fmla="*/ 2919120 h 3152303"/>
                <a:gd name="connsiteX6623" fmla="*/ 1930642 w 2765396"/>
                <a:gd name="connsiteY6623" fmla="*/ 2919881 h 3152303"/>
                <a:gd name="connsiteX6624" fmla="*/ 1928497 w 2765396"/>
                <a:gd name="connsiteY6624" fmla="*/ 2922233 h 3152303"/>
                <a:gd name="connsiteX6625" fmla="*/ 1931680 w 2765396"/>
                <a:gd name="connsiteY6625" fmla="*/ 2927283 h 3152303"/>
                <a:gd name="connsiteX6626" fmla="*/ 1927528 w 2765396"/>
                <a:gd name="connsiteY6626" fmla="*/ 2929842 h 3152303"/>
                <a:gd name="connsiteX6627" fmla="*/ 1922129 w 2765396"/>
                <a:gd name="connsiteY6627" fmla="*/ 2933923 h 3152303"/>
                <a:gd name="connsiteX6628" fmla="*/ 1917423 w 2765396"/>
                <a:gd name="connsiteY6628" fmla="*/ 2938489 h 3152303"/>
                <a:gd name="connsiteX6629" fmla="*/ 1915346 w 2765396"/>
                <a:gd name="connsiteY6629" fmla="*/ 2942501 h 3152303"/>
                <a:gd name="connsiteX6630" fmla="*/ 1915831 w 2765396"/>
                <a:gd name="connsiteY6630" fmla="*/ 2944576 h 3152303"/>
                <a:gd name="connsiteX6631" fmla="*/ 1917284 w 2765396"/>
                <a:gd name="connsiteY6631" fmla="*/ 2946790 h 3152303"/>
                <a:gd name="connsiteX6632" fmla="*/ 1919222 w 2765396"/>
                <a:gd name="connsiteY6632" fmla="*/ 2948242 h 3152303"/>
                <a:gd name="connsiteX6633" fmla="*/ 1921229 w 2765396"/>
                <a:gd name="connsiteY6633" fmla="*/ 2948035 h 3152303"/>
                <a:gd name="connsiteX6634" fmla="*/ 1922198 w 2765396"/>
                <a:gd name="connsiteY6634" fmla="*/ 2946513 h 3152303"/>
                <a:gd name="connsiteX6635" fmla="*/ 1921506 w 2765396"/>
                <a:gd name="connsiteY6635" fmla="*/ 2944784 h 3152303"/>
                <a:gd name="connsiteX6636" fmla="*/ 1919984 w 2765396"/>
                <a:gd name="connsiteY6636" fmla="*/ 2943331 h 3152303"/>
                <a:gd name="connsiteX6637" fmla="*/ 1918322 w 2765396"/>
                <a:gd name="connsiteY6637" fmla="*/ 2942639 h 3152303"/>
                <a:gd name="connsiteX6638" fmla="*/ 1920468 w 2765396"/>
                <a:gd name="connsiteY6638" fmla="*/ 2940910 h 3152303"/>
                <a:gd name="connsiteX6639" fmla="*/ 1923998 w 2765396"/>
                <a:gd name="connsiteY6639" fmla="*/ 2939250 h 3152303"/>
                <a:gd name="connsiteX6640" fmla="*/ 1930434 w 2765396"/>
                <a:gd name="connsiteY6640" fmla="*/ 2936760 h 3152303"/>
                <a:gd name="connsiteX6641" fmla="*/ 1929258 w 2765396"/>
                <a:gd name="connsiteY6641" fmla="*/ 2940080 h 3152303"/>
                <a:gd name="connsiteX6642" fmla="*/ 1930504 w 2765396"/>
                <a:gd name="connsiteY6642" fmla="*/ 2942916 h 3152303"/>
                <a:gd name="connsiteX6643" fmla="*/ 1933272 w 2765396"/>
                <a:gd name="connsiteY6643" fmla="*/ 2945061 h 3152303"/>
                <a:gd name="connsiteX6644" fmla="*/ 1936525 w 2765396"/>
                <a:gd name="connsiteY6644" fmla="*/ 2946375 h 3152303"/>
                <a:gd name="connsiteX6645" fmla="*/ 1939640 w 2765396"/>
                <a:gd name="connsiteY6645" fmla="*/ 2946790 h 3152303"/>
                <a:gd name="connsiteX6646" fmla="*/ 1940470 w 2765396"/>
                <a:gd name="connsiteY6646" fmla="*/ 2945960 h 3152303"/>
                <a:gd name="connsiteX6647" fmla="*/ 1940747 w 2765396"/>
                <a:gd name="connsiteY6647" fmla="*/ 2944714 h 3152303"/>
                <a:gd name="connsiteX6648" fmla="*/ 1942131 w 2765396"/>
                <a:gd name="connsiteY6648" fmla="*/ 2943884 h 3152303"/>
                <a:gd name="connsiteX6649" fmla="*/ 1943861 w 2765396"/>
                <a:gd name="connsiteY6649" fmla="*/ 2944230 h 3152303"/>
                <a:gd name="connsiteX6650" fmla="*/ 1945384 w 2765396"/>
                <a:gd name="connsiteY6650" fmla="*/ 2945406 h 3152303"/>
                <a:gd name="connsiteX6651" fmla="*/ 1946561 w 2765396"/>
                <a:gd name="connsiteY6651" fmla="*/ 2947066 h 3152303"/>
                <a:gd name="connsiteX6652" fmla="*/ 1947322 w 2765396"/>
                <a:gd name="connsiteY6652" fmla="*/ 2948727 h 3152303"/>
                <a:gd name="connsiteX6653" fmla="*/ 1947184 w 2765396"/>
                <a:gd name="connsiteY6653" fmla="*/ 2949557 h 3152303"/>
                <a:gd name="connsiteX6654" fmla="*/ 1947322 w 2765396"/>
                <a:gd name="connsiteY6654" fmla="*/ 2954260 h 3152303"/>
                <a:gd name="connsiteX6655" fmla="*/ 1947460 w 2765396"/>
                <a:gd name="connsiteY6655" fmla="*/ 2955090 h 3152303"/>
                <a:gd name="connsiteX6656" fmla="*/ 1944969 w 2765396"/>
                <a:gd name="connsiteY6656" fmla="*/ 2958065 h 3152303"/>
                <a:gd name="connsiteX6657" fmla="*/ 1942339 w 2765396"/>
                <a:gd name="connsiteY6657" fmla="*/ 2959933 h 3152303"/>
                <a:gd name="connsiteX6658" fmla="*/ 1941577 w 2765396"/>
                <a:gd name="connsiteY6658" fmla="*/ 2961870 h 3152303"/>
                <a:gd name="connsiteX6659" fmla="*/ 1944484 w 2765396"/>
                <a:gd name="connsiteY6659" fmla="*/ 2965121 h 3152303"/>
                <a:gd name="connsiteX6660" fmla="*/ 1945522 w 2765396"/>
                <a:gd name="connsiteY6660" fmla="*/ 2965605 h 3152303"/>
                <a:gd name="connsiteX6661" fmla="*/ 1946561 w 2765396"/>
                <a:gd name="connsiteY6661" fmla="*/ 2965881 h 3152303"/>
                <a:gd name="connsiteX6662" fmla="*/ 1947391 w 2765396"/>
                <a:gd name="connsiteY6662" fmla="*/ 2966296 h 3152303"/>
                <a:gd name="connsiteX6663" fmla="*/ 1947806 w 2765396"/>
                <a:gd name="connsiteY6663" fmla="*/ 2967058 h 3152303"/>
                <a:gd name="connsiteX6664" fmla="*/ 1947253 w 2765396"/>
                <a:gd name="connsiteY6664" fmla="*/ 2968994 h 3152303"/>
                <a:gd name="connsiteX6665" fmla="*/ 1945246 w 2765396"/>
                <a:gd name="connsiteY6665" fmla="*/ 2968649 h 3152303"/>
                <a:gd name="connsiteX6666" fmla="*/ 1943169 w 2765396"/>
                <a:gd name="connsiteY6666" fmla="*/ 2967473 h 3152303"/>
                <a:gd name="connsiteX6667" fmla="*/ 1942408 w 2765396"/>
                <a:gd name="connsiteY6667" fmla="*/ 2966781 h 3152303"/>
                <a:gd name="connsiteX6668" fmla="*/ 1939778 w 2765396"/>
                <a:gd name="connsiteY6668" fmla="*/ 2966988 h 3152303"/>
                <a:gd name="connsiteX6669" fmla="*/ 1938255 w 2765396"/>
                <a:gd name="connsiteY6669" fmla="*/ 2967818 h 3152303"/>
                <a:gd name="connsiteX6670" fmla="*/ 1938048 w 2765396"/>
                <a:gd name="connsiteY6670" fmla="*/ 2969340 h 3152303"/>
                <a:gd name="connsiteX6671" fmla="*/ 1939363 w 2765396"/>
                <a:gd name="connsiteY6671" fmla="*/ 2971692 h 3152303"/>
                <a:gd name="connsiteX6672" fmla="*/ 1939986 w 2765396"/>
                <a:gd name="connsiteY6672" fmla="*/ 2972038 h 3152303"/>
                <a:gd name="connsiteX6673" fmla="*/ 1941716 w 2765396"/>
                <a:gd name="connsiteY6673" fmla="*/ 2972384 h 3152303"/>
                <a:gd name="connsiteX6674" fmla="*/ 1942477 w 2765396"/>
                <a:gd name="connsiteY6674" fmla="*/ 2972799 h 3152303"/>
                <a:gd name="connsiteX6675" fmla="*/ 1942685 w 2765396"/>
                <a:gd name="connsiteY6675" fmla="*/ 2973283 h 3152303"/>
                <a:gd name="connsiteX6676" fmla="*/ 1942962 w 2765396"/>
                <a:gd name="connsiteY6676" fmla="*/ 2975012 h 3152303"/>
                <a:gd name="connsiteX6677" fmla="*/ 1945246 w 2765396"/>
                <a:gd name="connsiteY6677" fmla="*/ 2976672 h 3152303"/>
                <a:gd name="connsiteX6678" fmla="*/ 1946422 w 2765396"/>
                <a:gd name="connsiteY6678" fmla="*/ 2977019 h 3152303"/>
                <a:gd name="connsiteX6679" fmla="*/ 1948360 w 2765396"/>
                <a:gd name="connsiteY6679" fmla="*/ 2976880 h 3152303"/>
                <a:gd name="connsiteX6680" fmla="*/ 1951821 w 2765396"/>
                <a:gd name="connsiteY6680" fmla="*/ 2975704 h 3152303"/>
                <a:gd name="connsiteX6681" fmla="*/ 1953620 w 2765396"/>
                <a:gd name="connsiteY6681" fmla="*/ 2973560 h 3152303"/>
                <a:gd name="connsiteX6682" fmla="*/ 1954866 w 2765396"/>
                <a:gd name="connsiteY6682" fmla="*/ 2971001 h 3152303"/>
                <a:gd name="connsiteX6683" fmla="*/ 1956735 w 2765396"/>
                <a:gd name="connsiteY6683" fmla="*/ 2968372 h 3152303"/>
                <a:gd name="connsiteX6684" fmla="*/ 1959157 w 2765396"/>
                <a:gd name="connsiteY6684" fmla="*/ 2976534 h 3152303"/>
                <a:gd name="connsiteX6685" fmla="*/ 1960887 w 2765396"/>
                <a:gd name="connsiteY6685" fmla="*/ 2979855 h 3152303"/>
                <a:gd name="connsiteX6686" fmla="*/ 1963587 w 2765396"/>
                <a:gd name="connsiteY6686" fmla="*/ 2983175 h 3152303"/>
                <a:gd name="connsiteX6687" fmla="*/ 1960611 w 2765396"/>
                <a:gd name="connsiteY6687" fmla="*/ 2983452 h 3152303"/>
                <a:gd name="connsiteX6688" fmla="*/ 1957980 w 2765396"/>
                <a:gd name="connsiteY6688" fmla="*/ 2982276 h 3152303"/>
                <a:gd name="connsiteX6689" fmla="*/ 1955489 w 2765396"/>
                <a:gd name="connsiteY6689" fmla="*/ 2980547 h 3152303"/>
                <a:gd name="connsiteX6690" fmla="*/ 1952790 w 2765396"/>
                <a:gd name="connsiteY6690" fmla="*/ 2979301 h 3152303"/>
                <a:gd name="connsiteX6691" fmla="*/ 1949606 w 2765396"/>
                <a:gd name="connsiteY6691" fmla="*/ 2978748 h 3152303"/>
                <a:gd name="connsiteX6692" fmla="*/ 1938671 w 2765396"/>
                <a:gd name="connsiteY6692" fmla="*/ 2978056 h 3152303"/>
                <a:gd name="connsiteX6693" fmla="*/ 1938671 w 2765396"/>
                <a:gd name="connsiteY6693" fmla="*/ 2984213 h 3152303"/>
                <a:gd name="connsiteX6694" fmla="*/ 1939293 w 2765396"/>
                <a:gd name="connsiteY6694" fmla="*/ 2987325 h 3152303"/>
                <a:gd name="connsiteX6695" fmla="*/ 1940678 w 2765396"/>
                <a:gd name="connsiteY6695" fmla="*/ 2989885 h 3152303"/>
                <a:gd name="connsiteX6696" fmla="*/ 1943031 w 2765396"/>
                <a:gd name="connsiteY6696" fmla="*/ 2991406 h 3152303"/>
                <a:gd name="connsiteX6697" fmla="*/ 1947599 w 2765396"/>
                <a:gd name="connsiteY6697" fmla="*/ 2990576 h 3152303"/>
                <a:gd name="connsiteX6698" fmla="*/ 1950575 w 2765396"/>
                <a:gd name="connsiteY6698" fmla="*/ 2991683 h 3152303"/>
                <a:gd name="connsiteX6699" fmla="*/ 1949191 w 2765396"/>
                <a:gd name="connsiteY6699" fmla="*/ 2992168 h 3152303"/>
                <a:gd name="connsiteX6700" fmla="*/ 1947945 w 2765396"/>
                <a:gd name="connsiteY6700" fmla="*/ 2992444 h 3152303"/>
                <a:gd name="connsiteX6701" fmla="*/ 1946699 w 2765396"/>
                <a:gd name="connsiteY6701" fmla="*/ 2992721 h 3152303"/>
                <a:gd name="connsiteX6702" fmla="*/ 1945453 w 2765396"/>
                <a:gd name="connsiteY6702" fmla="*/ 2993482 h 3152303"/>
                <a:gd name="connsiteX6703" fmla="*/ 1943792 w 2765396"/>
                <a:gd name="connsiteY6703" fmla="*/ 2995626 h 3152303"/>
                <a:gd name="connsiteX6704" fmla="*/ 1943100 w 2765396"/>
                <a:gd name="connsiteY6704" fmla="*/ 2998255 h 3152303"/>
                <a:gd name="connsiteX6705" fmla="*/ 1942477 w 2765396"/>
                <a:gd name="connsiteY6705" fmla="*/ 3013819 h 3152303"/>
                <a:gd name="connsiteX6706" fmla="*/ 1943446 w 2765396"/>
                <a:gd name="connsiteY6706" fmla="*/ 3018869 h 3152303"/>
                <a:gd name="connsiteX6707" fmla="*/ 1946215 w 2765396"/>
                <a:gd name="connsiteY6707" fmla="*/ 3021981 h 3152303"/>
                <a:gd name="connsiteX6708" fmla="*/ 1948222 w 2765396"/>
                <a:gd name="connsiteY6708" fmla="*/ 3013542 h 3152303"/>
                <a:gd name="connsiteX6709" fmla="*/ 1949814 w 2765396"/>
                <a:gd name="connsiteY6709" fmla="*/ 3009392 h 3152303"/>
                <a:gd name="connsiteX6710" fmla="*/ 1952167 w 2765396"/>
                <a:gd name="connsiteY6710" fmla="*/ 3007662 h 3152303"/>
                <a:gd name="connsiteX6711" fmla="*/ 1951059 w 2765396"/>
                <a:gd name="connsiteY6711" fmla="*/ 3009253 h 3152303"/>
                <a:gd name="connsiteX6712" fmla="*/ 1950367 w 2765396"/>
                <a:gd name="connsiteY6712" fmla="*/ 3011467 h 3152303"/>
                <a:gd name="connsiteX6713" fmla="*/ 1949398 w 2765396"/>
                <a:gd name="connsiteY6713" fmla="*/ 3018869 h 3152303"/>
                <a:gd name="connsiteX6714" fmla="*/ 1949606 w 2765396"/>
                <a:gd name="connsiteY6714" fmla="*/ 3019629 h 3152303"/>
                <a:gd name="connsiteX6715" fmla="*/ 1950436 w 2765396"/>
                <a:gd name="connsiteY6715" fmla="*/ 3021151 h 3152303"/>
                <a:gd name="connsiteX6716" fmla="*/ 1951405 w 2765396"/>
                <a:gd name="connsiteY6716" fmla="*/ 3022189 h 3152303"/>
                <a:gd name="connsiteX6717" fmla="*/ 1952513 w 2765396"/>
                <a:gd name="connsiteY6717" fmla="*/ 3022811 h 3152303"/>
                <a:gd name="connsiteX6718" fmla="*/ 1953482 w 2765396"/>
                <a:gd name="connsiteY6718" fmla="*/ 3023572 h 3152303"/>
                <a:gd name="connsiteX6719" fmla="*/ 1954174 w 2765396"/>
                <a:gd name="connsiteY6719" fmla="*/ 3025163 h 3152303"/>
                <a:gd name="connsiteX6720" fmla="*/ 1952028 w 2765396"/>
                <a:gd name="connsiteY6720" fmla="*/ 3024817 h 3152303"/>
                <a:gd name="connsiteX6721" fmla="*/ 1949814 w 2765396"/>
                <a:gd name="connsiteY6721" fmla="*/ 3024057 h 3152303"/>
                <a:gd name="connsiteX6722" fmla="*/ 1947530 w 2765396"/>
                <a:gd name="connsiteY6722" fmla="*/ 3023711 h 3152303"/>
                <a:gd name="connsiteX6723" fmla="*/ 1945315 w 2765396"/>
                <a:gd name="connsiteY6723" fmla="*/ 3024679 h 3152303"/>
                <a:gd name="connsiteX6724" fmla="*/ 1943861 w 2765396"/>
                <a:gd name="connsiteY6724" fmla="*/ 3027169 h 3152303"/>
                <a:gd name="connsiteX6725" fmla="*/ 1944208 w 2765396"/>
                <a:gd name="connsiteY6725" fmla="*/ 3029936 h 3152303"/>
                <a:gd name="connsiteX6726" fmla="*/ 1945661 w 2765396"/>
                <a:gd name="connsiteY6726" fmla="*/ 3032495 h 3152303"/>
                <a:gd name="connsiteX6727" fmla="*/ 1947668 w 2765396"/>
                <a:gd name="connsiteY6727" fmla="*/ 3034571 h 3152303"/>
                <a:gd name="connsiteX6728" fmla="*/ 1948775 w 2765396"/>
                <a:gd name="connsiteY6728" fmla="*/ 3034986 h 3152303"/>
                <a:gd name="connsiteX6729" fmla="*/ 1949952 w 2765396"/>
                <a:gd name="connsiteY6729" fmla="*/ 3035124 h 3152303"/>
                <a:gd name="connsiteX6730" fmla="*/ 1950921 w 2765396"/>
                <a:gd name="connsiteY6730" fmla="*/ 3035470 h 3152303"/>
                <a:gd name="connsiteX6731" fmla="*/ 1951336 w 2765396"/>
                <a:gd name="connsiteY6731" fmla="*/ 3036508 h 3152303"/>
                <a:gd name="connsiteX6732" fmla="*/ 1950921 w 2765396"/>
                <a:gd name="connsiteY6732" fmla="*/ 3037615 h 3152303"/>
                <a:gd name="connsiteX6733" fmla="*/ 1949814 w 2765396"/>
                <a:gd name="connsiteY6733" fmla="*/ 3037615 h 3152303"/>
                <a:gd name="connsiteX6734" fmla="*/ 1948429 w 2765396"/>
                <a:gd name="connsiteY6734" fmla="*/ 3037268 h 3152303"/>
                <a:gd name="connsiteX6735" fmla="*/ 1947114 w 2765396"/>
                <a:gd name="connsiteY6735" fmla="*/ 3037061 h 3152303"/>
                <a:gd name="connsiteX6736" fmla="*/ 1944415 w 2765396"/>
                <a:gd name="connsiteY6736" fmla="*/ 3037061 h 3152303"/>
                <a:gd name="connsiteX6737" fmla="*/ 1943792 w 2765396"/>
                <a:gd name="connsiteY6737" fmla="*/ 3037407 h 3152303"/>
                <a:gd name="connsiteX6738" fmla="*/ 1942269 w 2765396"/>
                <a:gd name="connsiteY6738" fmla="*/ 3038445 h 3152303"/>
                <a:gd name="connsiteX6739" fmla="*/ 1941093 w 2765396"/>
                <a:gd name="connsiteY6739" fmla="*/ 3039413 h 3152303"/>
                <a:gd name="connsiteX6740" fmla="*/ 1937702 w 2765396"/>
                <a:gd name="connsiteY6740" fmla="*/ 3043148 h 3152303"/>
                <a:gd name="connsiteX6741" fmla="*/ 1941854 w 2765396"/>
                <a:gd name="connsiteY6741" fmla="*/ 3047368 h 3152303"/>
                <a:gd name="connsiteX6742" fmla="*/ 1943308 w 2765396"/>
                <a:gd name="connsiteY6742" fmla="*/ 3048682 h 3152303"/>
                <a:gd name="connsiteX6743" fmla="*/ 1945384 w 2765396"/>
                <a:gd name="connsiteY6743" fmla="*/ 3049858 h 3152303"/>
                <a:gd name="connsiteX6744" fmla="*/ 1949744 w 2765396"/>
                <a:gd name="connsiteY6744" fmla="*/ 3051726 h 3152303"/>
                <a:gd name="connsiteX6745" fmla="*/ 1951752 w 2765396"/>
                <a:gd name="connsiteY6745" fmla="*/ 3053040 h 3152303"/>
                <a:gd name="connsiteX6746" fmla="*/ 1946907 w 2765396"/>
                <a:gd name="connsiteY6746" fmla="*/ 3052279 h 3152303"/>
                <a:gd name="connsiteX6747" fmla="*/ 1946907 w 2765396"/>
                <a:gd name="connsiteY6747" fmla="*/ 3055323 h 3152303"/>
                <a:gd name="connsiteX6748" fmla="*/ 1947737 w 2765396"/>
                <a:gd name="connsiteY6748" fmla="*/ 3058090 h 3152303"/>
                <a:gd name="connsiteX6749" fmla="*/ 1949329 w 2765396"/>
                <a:gd name="connsiteY6749" fmla="*/ 3060649 h 3152303"/>
                <a:gd name="connsiteX6750" fmla="*/ 1951198 w 2765396"/>
                <a:gd name="connsiteY6750" fmla="*/ 3063139 h 3152303"/>
                <a:gd name="connsiteX6751" fmla="*/ 1953343 w 2765396"/>
                <a:gd name="connsiteY6751" fmla="*/ 3060788 h 3152303"/>
                <a:gd name="connsiteX6752" fmla="*/ 1955696 w 2765396"/>
                <a:gd name="connsiteY6752" fmla="*/ 3054562 h 3152303"/>
                <a:gd name="connsiteX6753" fmla="*/ 1957911 w 2765396"/>
                <a:gd name="connsiteY6753" fmla="*/ 3052556 h 3152303"/>
                <a:gd name="connsiteX6754" fmla="*/ 1957496 w 2765396"/>
                <a:gd name="connsiteY6754" fmla="*/ 3054009 h 3152303"/>
                <a:gd name="connsiteX6755" fmla="*/ 1957911 w 2765396"/>
                <a:gd name="connsiteY6755" fmla="*/ 3055115 h 3152303"/>
                <a:gd name="connsiteX6756" fmla="*/ 1958534 w 2765396"/>
                <a:gd name="connsiteY6756" fmla="*/ 3055945 h 3152303"/>
                <a:gd name="connsiteX6757" fmla="*/ 1958742 w 2765396"/>
                <a:gd name="connsiteY6757" fmla="*/ 3056775 h 3152303"/>
                <a:gd name="connsiteX6758" fmla="*/ 1958465 w 2765396"/>
                <a:gd name="connsiteY6758" fmla="*/ 3057260 h 3152303"/>
                <a:gd name="connsiteX6759" fmla="*/ 1958050 w 2765396"/>
                <a:gd name="connsiteY6759" fmla="*/ 3057398 h 3152303"/>
                <a:gd name="connsiteX6760" fmla="*/ 1957704 w 2765396"/>
                <a:gd name="connsiteY6760" fmla="*/ 3057398 h 3152303"/>
                <a:gd name="connsiteX6761" fmla="*/ 1957427 w 2765396"/>
                <a:gd name="connsiteY6761" fmla="*/ 3057813 h 3152303"/>
                <a:gd name="connsiteX6762" fmla="*/ 1956389 w 2765396"/>
                <a:gd name="connsiteY6762" fmla="*/ 3059958 h 3152303"/>
                <a:gd name="connsiteX6763" fmla="*/ 1955212 w 2765396"/>
                <a:gd name="connsiteY6763" fmla="*/ 3061894 h 3152303"/>
                <a:gd name="connsiteX6764" fmla="*/ 1954520 w 2765396"/>
                <a:gd name="connsiteY6764" fmla="*/ 3063970 h 3152303"/>
                <a:gd name="connsiteX6765" fmla="*/ 1954797 w 2765396"/>
                <a:gd name="connsiteY6765" fmla="*/ 3066598 h 3152303"/>
                <a:gd name="connsiteX6766" fmla="*/ 1949398 w 2765396"/>
                <a:gd name="connsiteY6766" fmla="*/ 3063693 h 3152303"/>
                <a:gd name="connsiteX6767" fmla="*/ 1946561 w 2765396"/>
                <a:gd name="connsiteY6767" fmla="*/ 3059128 h 3152303"/>
                <a:gd name="connsiteX6768" fmla="*/ 1944277 w 2765396"/>
                <a:gd name="connsiteY6768" fmla="*/ 3054285 h 3152303"/>
                <a:gd name="connsiteX6769" fmla="*/ 1940470 w 2765396"/>
                <a:gd name="connsiteY6769" fmla="*/ 3050135 h 3152303"/>
                <a:gd name="connsiteX6770" fmla="*/ 1939224 w 2765396"/>
                <a:gd name="connsiteY6770" fmla="*/ 3049305 h 3152303"/>
                <a:gd name="connsiteX6771" fmla="*/ 1938255 w 2765396"/>
                <a:gd name="connsiteY6771" fmla="*/ 3048751 h 3152303"/>
                <a:gd name="connsiteX6772" fmla="*/ 1937286 w 2765396"/>
                <a:gd name="connsiteY6772" fmla="*/ 3048751 h 3152303"/>
                <a:gd name="connsiteX6773" fmla="*/ 1936040 w 2765396"/>
                <a:gd name="connsiteY6773" fmla="*/ 3049443 h 3152303"/>
                <a:gd name="connsiteX6774" fmla="*/ 1934864 w 2765396"/>
                <a:gd name="connsiteY6774" fmla="*/ 3050965 h 3152303"/>
                <a:gd name="connsiteX6775" fmla="*/ 1935141 w 2765396"/>
                <a:gd name="connsiteY6775" fmla="*/ 3052072 h 3152303"/>
                <a:gd name="connsiteX6776" fmla="*/ 1935971 w 2765396"/>
                <a:gd name="connsiteY6776" fmla="*/ 3053109 h 3152303"/>
                <a:gd name="connsiteX6777" fmla="*/ 1936317 w 2765396"/>
                <a:gd name="connsiteY6777" fmla="*/ 3054493 h 3152303"/>
                <a:gd name="connsiteX6778" fmla="*/ 1936317 w 2765396"/>
                <a:gd name="connsiteY6778" fmla="*/ 3056222 h 3152303"/>
                <a:gd name="connsiteX6779" fmla="*/ 1936387 w 2765396"/>
                <a:gd name="connsiteY6779" fmla="*/ 3056914 h 3152303"/>
                <a:gd name="connsiteX6780" fmla="*/ 1935902 w 2765396"/>
                <a:gd name="connsiteY6780" fmla="*/ 3057329 h 3152303"/>
                <a:gd name="connsiteX6781" fmla="*/ 1934034 w 2765396"/>
                <a:gd name="connsiteY6781" fmla="*/ 3058159 h 3152303"/>
                <a:gd name="connsiteX6782" fmla="*/ 1932649 w 2765396"/>
                <a:gd name="connsiteY6782" fmla="*/ 3058505 h 3152303"/>
                <a:gd name="connsiteX6783" fmla="*/ 1927874 w 2765396"/>
                <a:gd name="connsiteY6783" fmla="*/ 3058367 h 3152303"/>
                <a:gd name="connsiteX6784" fmla="*/ 1929466 w 2765396"/>
                <a:gd name="connsiteY6784" fmla="*/ 3063831 h 3152303"/>
                <a:gd name="connsiteX6785" fmla="*/ 1932303 w 2765396"/>
                <a:gd name="connsiteY6785" fmla="*/ 3067912 h 3152303"/>
                <a:gd name="connsiteX6786" fmla="*/ 1936179 w 2765396"/>
                <a:gd name="connsiteY6786" fmla="*/ 3071025 h 3152303"/>
                <a:gd name="connsiteX6787" fmla="*/ 1941093 w 2765396"/>
                <a:gd name="connsiteY6787" fmla="*/ 3073308 h 3152303"/>
                <a:gd name="connsiteX6788" fmla="*/ 1943515 w 2765396"/>
                <a:gd name="connsiteY6788" fmla="*/ 3073931 h 3152303"/>
                <a:gd name="connsiteX6789" fmla="*/ 1946076 w 2765396"/>
                <a:gd name="connsiteY6789" fmla="*/ 3074346 h 3152303"/>
                <a:gd name="connsiteX6790" fmla="*/ 1948568 w 2765396"/>
                <a:gd name="connsiteY6790" fmla="*/ 3074899 h 3152303"/>
                <a:gd name="connsiteX6791" fmla="*/ 1950713 w 2765396"/>
                <a:gd name="connsiteY6791" fmla="*/ 3076006 h 3152303"/>
                <a:gd name="connsiteX6792" fmla="*/ 1952443 w 2765396"/>
                <a:gd name="connsiteY6792" fmla="*/ 3078358 h 3152303"/>
                <a:gd name="connsiteX6793" fmla="*/ 1952859 w 2765396"/>
                <a:gd name="connsiteY6793" fmla="*/ 3081194 h 3152303"/>
                <a:gd name="connsiteX6794" fmla="*/ 1952167 w 2765396"/>
                <a:gd name="connsiteY6794" fmla="*/ 3087419 h 3152303"/>
                <a:gd name="connsiteX6795" fmla="*/ 1950160 w 2765396"/>
                <a:gd name="connsiteY6795" fmla="*/ 3086589 h 3152303"/>
                <a:gd name="connsiteX6796" fmla="*/ 1948429 w 2765396"/>
                <a:gd name="connsiteY6796" fmla="*/ 3087004 h 3152303"/>
                <a:gd name="connsiteX6797" fmla="*/ 1947322 w 2765396"/>
                <a:gd name="connsiteY6797" fmla="*/ 3088249 h 3152303"/>
                <a:gd name="connsiteX6798" fmla="*/ 1947322 w 2765396"/>
                <a:gd name="connsiteY6798" fmla="*/ 3089979 h 3152303"/>
                <a:gd name="connsiteX6799" fmla="*/ 1948568 w 2765396"/>
                <a:gd name="connsiteY6799" fmla="*/ 3091224 h 3152303"/>
                <a:gd name="connsiteX6800" fmla="*/ 1950298 w 2765396"/>
                <a:gd name="connsiteY6800" fmla="*/ 3091846 h 3152303"/>
                <a:gd name="connsiteX6801" fmla="*/ 1953413 w 2765396"/>
                <a:gd name="connsiteY6801" fmla="*/ 3092331 h 3152303"/>
                <a:gd name="connsiteX6802" fmla="*/ 1956181 w 2765396"/>
                <a:gd name="connsiteY6802" fmla="*/ 3094337 h 3152303"/>
                <a:gd name="connsiteX6803" fmla="*/ 1960887 w 2765396"/>
                <a:gd name="connsiteY6803" fmla="*/ 3099802 h 3152303"/>
                <a:gd name="connsiteX6804" fmla="*/ 1963725 w 2765396"/>
                <a:gd name="connsiteY6804" fmla="*/ 3100839 h 3152303"/>
                <a:gd name="connsiteX6805" fmla="*/ 1979851 w 2765396"/>
                <a:gd name="connsiteY6805" fmla="*/ 3091985 h 3152303"/>
                <a:gd name="connsiteX6806" fmla="*/ 1978467 w 2765396"/>
                <a:gd name="connsiteY6806" fmla="*/ 3089218 h 3152303"/>
                <a:gd name="connsiteX6807" fmla="*/ 1974729 w 2765396"/>
                <a:gd name="connsiteY6807" fmla="*/ 3086728 h 3152303"/>
                <a:gd name="connsiteX6808" fmla="*/ 1967255 w 2765396"/>
                <a:gd name="connsiteY6808" fmla="*/ 3083200 h 3152303"/>
                <a:gd name="connsiteX6809" fmla="*/ 1969331 w 2765396"/>
                <a:gd name="connsiteY6809" fmla="*/ 3082439 h 3152303"/>
                <a:gd name="connsiteX6810" fmla="*/ 1971892 w 2765396"/>
                <a:gd name="connsiteY6810" fmla="*/ 3083269 h 3152303"/>
                <a:gd name="connsiteX6811" fmla="*/ 1974453 w 2765396"/>
                <a:gd name="connsiteY6811" fmla="*/ 3084791 h 3152303"/>
                <a:gd name="connsiteX6812" fmla="*/ 1979159 w 2765396"/>
                <a:gd name="connsiteY6812" fmla="*/ 3088388 h 3152303"/>
                <a:gd name="connsiteX6813" fmla="*/ 1980751 w 2765396"/>
                <a:gd name="connsiteY6813" fmla="*/ 3090463 h 3152303"/>
                <a:gd name="connsiteX6814" fmla="*/ 1981374 w 2765396"/>
                <a:gd name="connsiteY6814" fmla="*/ 3092815 h 3152303"/>
                <a:gd name="connsiteX6815" fmla="*/ 1980959 w 2765396"/>
                <a:gd name="connsiteY6815" fmla="*/ 3095859 h 3152303"/>
                <a:gd name="connsiteX6816" fmla="*/ 1980474 w 2765396"/>
                <a:gd name="connsiteY6816" fmla="*/ 3096896 h 3152303"/>
                <a:gd name="connsiteX6817" fmla="*/ 1979920 w 2765396"/>
                <a:gd name="connsiteY6817" fmla="*/ 3097449 h 3152303"/>
                <a:gd name="connsiteX6818" fmla="*/ 1979436 w 2765396"/>
                <a:gd name="connsiteY6818" fmla="*/ 3098141 h 3152303"/>
                <a:gd name="connsiteX6819" fmla="*/ 1979228 w 2765396"/>
                <a:gd name="connsiteY6819" fmla="*/ 3099594 h 3152303"/>
                <a:gd name="connsiteX6820" fmla="*/ 1979505 w 2765396"/>
                <a:gd name="connsiteY6820" fmla="*/ 3100908 h 3152303"/>
                <a:gd name="connsiteX6821" fmla="*/ 1980889 w 2765396"/>
                <a:gd name="connsiteY6821" fmla="*/ 3103398 h 3152303"/>
                <a:gd name="connsiteX6822" fmla="*/ 1981235 w 2765396"/>
                <a:gd name="connsiteY6822" fmla="*/ 3104713 h 3152303"/>
                <a:gd name="connsiteX6823" fmla="*/ 1981097 w 2765396"/>
                <a:gd name="connsiteY6823" fmla="*/ 3106373 h 3152303"/>
                <a:gd name="connsiteX6824" fmla="*/ 1980612 w 2765396"/>
                <a:gd name="connsiteY6824" fmla="*/ 3108241 h 3152303"/>
                <a:gd name="connsiteX6825" fmla="*/ 1979574 w 2765396"/>
                <a:gd name="connsiteY6825" fmla="*/ 3109693 h 3152303"/>
                <a:gd name="connsiteX6826" fmla="*/ 1977982 w 2765396"/>
                <a:gd name="connsiteY6826" fmla="*/ 3110316 h 3152303"/>
                <a:gd name="connsiteX6827" fmla="*/ 1977982 w 2765396"/>
                <a:gd name="connsiteY6827" fmla="*/ 3109486 h 3152303"/>
                <a:gd name="connsiteX6828" fmla="*/ 1979505 w 2765396"/>
                <a:gd name="connsiteY6828" fmla="*/ 3105128 h 3152303"/>
                <a:gd name="connsiteX6829" fmla="*/ 1979782 w 2765396"/>
                <a:gd name="connsiteY6829" fmla="*/ 3103329 h 3152303"/>
                <a:gd name="connsiteX6830" fmla="*/ 1979228 w 2765396"/>
                <a:gd name="connsiteY6830" fmla="*/ 3101600 h 3152303"/>
                <a:gd name="connsiteX6831" fmla="*/ 1978052 w 2765396"/>
                <a:gd name="connsiteY6831" fmla="*/ 3099802 h 3152303"/>
                <a:gd name="connsiteX6832" fmla="*/ 1976529 w 2765396"/>
                <a:gd name="connsiteY6832" fmla="*/ 3098349 h 3152303"/>
                <a:gd name="connsiteX6833" fmla="*/ 1975006 w 2765396"/>
                <a:gd name="connsiteY6833" fmla="*/ 3097726 h 3152303"/>
                <a:gd name="connsiteX6834" fmla="*/ 1973276 w 2765396"/>
                <a:gd name="connsiteY6834" fmla="*/ 3098556 h 3152303"/>
                <a:gd name="connsiteX6835" fmla="*/ 1968293 w 2765396"/>
                <a:gd name="connsiteY6835" fmla="*/ 3102568 h 3152303"/>
                <a:gd name="connsiteX6836" fmla="*/ 1965870 w 2765396"/>
                <a:gd name="connsiteY6836" fmla="*/ 3103744 h 3152303"/>
                <a:gd name="connsiteX6837" fmla="*/ 1963379 w 2765396"/>
                <a:gd name="connsiteY6837" fmla="*/ 3103883 h 3152303"/>
                <a:gd name="connsiteX6838" fmla="*/ 1961164 w 2765396"/>
                <a:gd name="connsiteY6838" fmla="*/ 3103398 h 3152303"/>
                <a:gd name="connsiteX6839" fmla="*/ 1959088 w 2765396"/>
                <a:gd name="connsiteY6839" fmla="*/ 3102499 h 3152303"/>
                <a:gd name="connsiteX6840" fmla="*/ 1957081 w 2765396"/>
                <a:gd name="connsiteY6840" fmla="*/ 3101392 h 3152303"/>
                <a:gd name="connsiteX6841" fmla="*/ 1956665 w 2765396"/>
                <a:gd name="connsiteY6841" fmla="*/ 3105059 h 3152303"/>
                <a:gd name="connsiteX6842" fmla="*/ 1953828 w 2765396"/>
                <a:gd name="connsiteY6842" fmla="*/ 3105335 h 3152303"/>
                <a:gd name="connsiteX6843" fmla="*/ 1947114 w 2765396"/>
                <a:gd name="connsiteY6843" fmla="*/ 3103191 h 3152303"/>
                <a:gd name="connsiteX6844" fmla="*/ 1945453 w 2765396"/>
                <a:gd name="connsiteY6844" fmla="*/ 3102845 h 3152303"/>
                <a:gd name="connsiteX6845" fmla="*/ 1944969 w 2765396"/>
                <a:gd name="connsiteY6845" fmla="*/ 3102568 h 3152303"/>
                <a:gd name="connsiteX6846" fmla="*/ 1945107 w 2765396"/>
                <a:gd name="connsiteY6846" fmla="*/ 3102983 h 3152303"/>
                <a:gd name="connsiteX6847" fmla="*/ 1945315 w 2765396"/>
                <a:gd name="connsiteY6847" fmla="*/ 3104643 h 3152303"/>
                <a:gd name="connsiteX6848" fmla="*/ 1945730 w 2765396"/>
                <a:gd name="connsiteY6848" fmla="*/ 3106165 h 3152303"/>
                <a:gd name="connsiteX6849" fmla="*/ 1946491 w 2765396"/>
                <a:gd name="connsiteY6849" fmla="*/ 3107825 h 3152303"/>
                <a:gd name="connsiteX6850" fmla="*/ 1948014 w 2765396"/>
                <a:gd name="connsiteY6850" fmla="*/ 3110316 h 3152303"/>
                <a:gd name="connsiteX6851" fmla="*/ 1948360 w 2765396"/>
                <a:gd name="connsiteY6851" fmla="*/ 3110593 h 3152303"/>
                <a:gd name="connsiteX6852" fmla="*/ 1948914 w 2765396"/>
                <a:gd name="connsiteY6852" fmla="*/ 3110800 h 3152303"/>
                <a:gd name="connsiteX6853" fmla="*/ 1949467 w 2765396"/>
                <a:gd name="connsiteY6853" fmla="*/ 3111146 h 3152303"/>
                <a:gd name="connsiteX6854" fmla="*/ 1949952 w 2765396"/>
                <a:gd name="connsiteY6854" fmla="*/ 3111838 h 3152303"/>
                <a:gd name="connsiteX6855" fmla="*/ 1950090 w 2765396"/>
                <a:gd name="connsiteY6855" fmla="*/ 3112668 h 3152303"/>
                <a:gd name="connsiteX6856" fmla="*/ 1950090 w 2765396"/>
                <a:gd name="connsiteY6856" fmla="*/ 3114536 h 3152303"/>
                <a:gd name="connsiteX6857" fmla="*/ 1950090 w 2765396"/>
                <a:gd name="connsiteY6857" fmla="*/ 3115158 h 3152303"/>
                <a:gd name="connsiteX6858" fmla="*/ 1950921 w 2765396"/>
                <a:gd name="connsiteY6858" fmla="*/ 3117441 h 3152303"/>
                <a:gd name="connsiteX6859" fmla="*/ 1951613 w 2765396"/>
                <a:gd name="connsiteY6859" fmla="*/ 3118478 h 3152303"/>
                <a:gd name="connsiteX6860" fmla="*/ 1953067 w 2765396"/>
                <a:gd name="connsiteY6860" fmla="*/ 3118755 h 3152303"/>
                <a:gd name="connsiteX6861" fmla="*/ 1957773 w 2765396"/>
                <a:gd name="connsiteY6861" fmla="*/ 3118478 h 3152303"/>
                <a:gd name="connsiteX6862" fmla="*/ 1959157 w 2765396"/>
                <a:gd name="connsiteY6862" fmla="*/ 3118132 h 3152303"/>
                <a:gd name="connsiteX6863" fmla="*/ 1962617 w 2765396"/>
                <a:gd name="connsiteY6863" fmla="*/ 3116956 h 3152303"/>
                <a:gd name="connsiteX6864" fmla="*/ 1966286 w 2765396"/>
                <a:gd name="connsiteY6864" fmla="*/ 3116680 h 3152303"/>
                <a:gd name="connsiteX6865" fmla="*/ 1967462 w 2765396"/>
                <a:gd name="connsiteY6865" fmla="*/ 3115850 h 3152303"/>
                <a:gd name="connsiteX6866" fmla="*/ 1967462 w 2765396"/>
                <a:gd name="connsiteY6866" fmla="*/ 3113429 h 3152303"/>
                <a:gd name="connsiteX6867" fmla="*/ 1969123 w 2765396"/>
                <a:gd name="connsiteY6867" fmla="*/ 3114259 h 3152303"/>
                <a:gd name="connsiteX6868" fmla="*/ 1968985 w 2765396"/>
                <a:gd name="connsiteY6868" fmla="*/ 3115850 h 3152303"/>
                <a:gd name="connsiteX6869" fmla="*/ 1967878 w 2765396"/>
                <a:gd name="connsiteY6869" fmla="*/ 3117786 h 3152303"/>
                <a:gd name="connsiteX6870" fmla="*/ 1966424 w 2765396"/>
                <a:gd name="connsiteY6870" fmla="*/ 3119377 h 3152303"/>
                <a:gd name="connsiteX6871" fmla="*/ 1964486 w 2765396"/>
                <a:gd name="connsiteY6871" fmla="*/ 3120761 h 3152303"/>
                <a:gd name="connsiteX6872" fmla="*/ 1962341 w 2765396"/>
                <a:gd name="connsiteY6872" fmla="*/ 3121799 h 3152303"/>
                <a:gd name="connsiteX6873" fmla="*/ 1957773 w 2765396"/>
                <a:gd name="connsiteY6873" fmla="*/ 3123459 h 3152303"/>
                <a:gd name="connsiteX6874" fmla="*/ 1960611 w 2765396"/>
                <a:gd name="connsiteY6874" fmla="*/ 3125742 h 3152303"/>
                <a:gd name="connsiteX6875" fmla="*/ 1963587 w 2765396"/>
                <a:gd name="connsiteY6875" fmla="*/ 3128716 h 3152303"/>
                <a:gd name="connsiteX6876" fmla="*/ 1966839 w 2765396"/>
                <a:gd name="connsiteY6876" fmla="*/ 3130515 h 3152303"/>
                <a:gd name="connsiteX6877" fmla="*/ 1970438 w 2765396"/>
                <a:gd name="connsiteY6877" fmla="*/ 3129131 h 3152303"/>
                <a:gd name="connsiteX6878" fmla="*/ 1970992 w 2765396"/>
                <a:gd name="connsiteY6878" fmla="*/ 3127886 h 3152303"/>
                <a:gd name="connsiteX6879" fmla="*/ 1971615 w 2765396"/>
                <a:gd name="connsiteY6879" fmla="*/ 3124150 h 3152303"/>
                <a:gd name="connsiteX6880" fmla="*/ 1972100 w 2765396"/>
                <a:gd name="connsiteY6880" fmla="*/ 3122629 h 3152303"/>
                <a:gd name="connsiteX6881" fmla="*/ 1972792 w 2765396"/>
                <a:gd name="connsiteY6881" fmla="*/ 3121799 h 3152303"/>
                <a:gd name="connsiteX6882" fmla="*/ 1974591 w 2765396"/>
                <a:gd name="connsiteY6882" fmla="*/ 3120554 h 3152303"/>
                <a:gd name="connsiteX6883" fmla="*/ 1975283 w 2765396"/>
                <a:gd name="connsiteY6883" fmla="*/ 3119792 h 3152303"/>
                <a:gd name="connsiteX6884" fmla="*/ 1975491 w 2765396"/>
                <a:gd name="connsiteY6884" fmla="*/ 3119101 h 3152303"/>
                <a:gd name="connsiteX6885" fmla="*/ 1975906 w 2765396"/>
                <a:gd name="connsiteY6885" fmla="*/ 3116334 h 3152303"/>
                <a:gd name="connsiteX6886" fmla="*/ 1977359 w 2765396"/>
                <a:gd name="connsiteY6886" fmla="*/ 3115227 h 3152303"/>
                <a:gd name="connsiteX6887" fmla="*/ 1978329 w 2765396"/>
                <a:gd name="connsiteY6887" fmla="*/ 3114951 h 3152303"/>
                <a:gd name="connsiteX6888" fmla="*/ 1979436 w 2765396"/>
                <a:gd name="connsiteY6888" fmla="*/ 3115158 h 3152303"/>
                <a:gd name="connsiteX6889" fmla="*/ 1981512 w 2765396"/>
                <a:gd name="connsiteY6889" fmla="*/ 3115366 h 3152303"/>
                <a:gd name="connsiteX6890" fmla="*/ 1981720 w 2765396"/>
                <a:gd name="connsiteY6890" fmla="*/ 3115642 h 3152303"/>
                <a:gd name="connsiteX6891" fmla="*/ 1981858 w 2765396"/>
                <a:gd name="connsiteY6891" fmla="*/ 3116196 h 3152303"/>
                <a:gd name="connsiteX6892" fmla="*/ 1982066 w 2765396"/>
                <a:gd name="connsiteY6892" fmla="*/ 3116680 h 3152303"/>
                <a:gd name="connsiteX6893" fmla="*/ 1982481 w 2765396"/>
                <a:gd name="connsiteY6893" fmla="*/ 3116956 h 3152303"/>
                <a:gd name="connsiteX6894" fmla="*/ 1983312 w 2765396"/>
                <a:gd name="connsiteY6894" fmla="*/ 3116611 h 3152303"/>
                <a:gd name="connsiteX6895" fmla="*/ 1984627 w 2765396"/>
                <a:gd name="connsiteY6895" fmla="*/ 3115158 h 3152303"/>
                <a:gd name="connsiteX6896" fmla="*/ 1985457 w 2765396"/>
                <a:gd name="connsiteY6896" fmla="*/ 3114674 h 3152303"/>
                <a:gd name="connsiteX6897" fmla="*/ 1989610 w 2765396"/>
                <a:gd name="connsiteY6897" fmla="*/ 3114121 h 3152303"/>
                <a:gd name="connsiteX6898" fmla="*/ 1993970 w 2765396"/>
                <a:gd name="connsiteY6898" fmla="*/ 3114328 h 3152303"/>
                <a:gd name="connsiteX6899" fmla="*/ 1998261 w 2765396"/>
                <a:gd name="connsiteY6899" fmla="*/ 3115089 h 3152303"/>
                <a:gd name="connsiteX6900" fmla="*/ 2002206 w 2765396"/>
                <a:gd name="connsiteY6900" fmla="*/ 3116611 h 3152303"/>
                <a:gd name="connsiteX6901" fmla="*/ 1999507 w 2765396"/>
                <a:gd name="connsiteY6901" fmla="*/ 3118547 h 3152303"/>
                <a:gd name="connsiteX6902" fmla="*/ 1996254 w 2765396"/>
                <a:gd name="connsiteY6902" fmla="*/ 3118547 h 3152303"/>
                <a:gd name="connsiteX6903" fmla="*/ 1992863 w 2765396"/>
                <a:gd name="connsiteY6903" fmla="*/ 3117856 h 3152303"/>
                <a:gd name="connsiteX6904" fmla="*/ 1989610 w 2765396"/>
                <a:gd name="connsiteY6904" fmla="*/ 3117856 h 3152303"/>
                <a:gd name="connsiteX6905" fmla="*/ 1987810 w 2765396"/>
                <a:gd name="connsiteY6905" fmla="*/ 3118893 h 3152303"/>
                <a:gd name="connsiteX6906" fmla="*/ 1984488 w 2765396"/>
                <a:gd name="connsiteY6906" fmla="*/ 3121868 h 3152303"/>
                <a:gd name="connsiteX6907" fmla="*/ 1982689 w 2765396"/>
                <a:gd name="connsiteY6907" fmla="*/ 3122698 h 3152303"/>
                <a:gd name="connsiteX6908" fmla="*/ 1980751 w 2765396"/>
                <a:gd name="connsiteY6908" fmla="*/ 3122698 h 3152303"/>
                <a:gd name="connsiteX6909" fmla="*/ 1979505 w 2765396"/>
                <a:gd name="connsiteY6909" fmla="*/ 3121937 h 3152303"/>
                <a:gd name="connsiteX6910" fmla="*/ 1978605 w 2765396"/>
                <a:gd name="connsiteY6910" fmla="*/ 3121176 h 3152303"/>
                <a:gd name="connsiteX6911" fmla="*/ 1977775 w 2765396"/>
                <a:gd name="connsiteY6911" fmla="*/ 3120899 h 3152303"/>
                <a:gd name="connsiteX6912" fmla="*/ 1974799 w 2765396"/>
                <a:gd name="connsiteY6912" fmla="*/ 3122559 h 3152303"/>
                <a:gd name="connsiteX6913" fmla="*/ 1973484 w 2765396"/>
                <a:gd name="connsiteY6913" fmla="*/ 3125465 h 3152303"/>
                <a:gd name="connsiteX6914" fmla="*/ 1972653 w 2765396"/>
                <a:gd name="connsiteY6914" fmla="*/ 3131898 h 3152303"/>
                <a:gd name="connsiteX6915" fmla="*/ 1971823 w 2765396"/>
                <a:gd name="connsiteY6915" fmla="*/ 3133627 h 3152303"/>
                <a:gd name="connsiteX6916" fmla="*/ 1971131 w 2765396"/>
                <a:gd name="connsiteY6916" fmla="*/ 3134388 h 3152303"/>
                <a:gd name="connsiteX6917" fmla="*/ 1971131 w 2765396"/>
                <a:gd name="connsiteY6917" fmla="*/ 3135149 h 3152303"/>
                <a:gd name="connsiteX6918" fmla="*/ 1972307 w 2765396"/>
                <a:gd name="connsiteY6918" fmla="*/ 3136809 h 3152303"/>
                <a:gd name="connsiteX6919" fmla="*/ 1973968 w 2765396"/>
                <a:gd name="connsiteY6919" fmla="*/ 3138262 h 3152303"/>
                <a:gd name="connsiteX6920" fmla="*/ 1976183 w 2765396"/>
                <a:gd name="connsiteY6920" fmla="*/ 3139507 h 3152303"/>
                <a:gd name="connsiteX6921" fmla="*/ 1978536 w 2765396"/>
                <a:gd name="connsiteY6921" fmla="*/ 3140476 h 3152303"/>
                <a:gd name="connsiteX6922" fmla="*/ 1980682 w 2765396"/>
                <a:gd name="connsiteY6922" fmla="*/ 3141029 h 3152303"/>
                <a:gd name="connsiteX6923" fmla="*/ 1981927 w 2765396"/>
                <a:gd name="connsiteY6923" fmla="*/ 3136671 h 3152303"/>
                <a:gd name="connsiteX6924" fmla="*/ 1984419 w 2765396"/>
                <a:gd name="connsiteY6924" fmla="*/ 3133489 h 3152303"/>
                <a:gd name="connsiteX6925" fmla="*/ 1987810 w 2765396"/>
                <a:gd name="connsiteY6925" fmla="*/ 3130999 h 3152303"/>
                <a:gd name="connsiteX6926" fmla="*/ 1991755 w 2765396"/>
                <a:gd name="connsiteY6926" fmla="*/ 3128923 h 3152303"/>
                <a:gd name="connsiteX6927" fmla="*/ 1999438 w 2765396"/>
                <a:gd name="connsiteY6927" fmla="*/ 3123874 h 3152303"/>
                <a:gd name="connsiteX6928" fmla="*/ 2003591 w 2765396"/>
                <a:gd name="connsiteY6928" fmla="*/ 3121937 h 3152303"/>
                <a:gd name="connsiteX6929" fmla="*/ 2007259 w 2765396"/>
                <a:gd name="connsiteY6929" fmla="*/ 3122144 h 3152303"/>
                <a:gd name="connsiteX6930" fmla="*/ 2009197 w 2765396"/>
                <a:gd name="connsiteY6930" fmla="*/ 3124220 h 3152303"/>
                <a:gd name="connsiteX6931" fmla="*/ 2008781 w 2765396"/>
                <a:gd name="connsiteY6931" fmla="*/ 3126572 h 3152303"/>
                <a:gd name="connsiteX6932" fmla="*/ 2006913 w 2765396"/>
                <a:gd name="connsiteY6932" fmla="*/ 3128923 h 3152303"/>
                <a:gd name="connsiteX6933" fmla="*/ 2004559 w 2765396"/>
                <a:gd name="connsiteY6933" fmla="*/ 3130999 h 3152303"/>
                <a:gd name="connsiteX6934" fmla="*/ 2002898 w 2765396"/>
                <a:gd name="connsiteY6934" fmla="*/ 3131898 h 3152303"/>
                <a:gd name="connsiteX6935" fmla="*/ 1998953 w 2765396"/>
                <a:gd name="connsiteY6935" fmla="*/ 3133489 h 3152303"/>
                <a:gd name="connsiteX6936" fmla="*/ 1997500 w 2765396"/>
                <a:gd name="connsiteY6936" fmla="*/ 3134596 h 3152303"/>
                <a:gd name="connsiteX6937" fmla="*/ 1996739 w 2765396"/>
                <a:gd name="connsiteY6937" fmla="*/ 3136809 h 3152303"/>
                <a:gd name="connsiteX6938" fmla="*/ 1996739 w 2765396"/>
                <a:gd name="connsiteY6938" fmla="*/ 3139161 h 3152303"/>
                <a:gd name="connsiteX6939" fmla="*/ 1996323 w 2765396"/>
                <a:gd name="connsiteY6939" fmla="*/ 3141306 h 3152303"/>
                <a:gd name="connsiteX6940" fmla="*/ 1994316 w 2765396"/>
                <a:gd name="connsiteY6940" fmla="*/ 3142758 h 3152303"/>
                <a:gd name="connsiteX6941" fmla="*/ 1995008 w 2765396"/>
                <a:gd name="connsiteY6941" fmla="*/ 3140061 h 3152303"/>
                <a:gd name="connsiteX6942" fmla="*/ 1995216 w 2765396"/>
                <a:gd name="connsiteY6942" fmla="*/ 3137847 h 3152303"/>
                <a:gd name="connsiteX6943" fmla="*/ 1994386 w 2765396"/>
                <a:gd name="connsiteY6943" fmla="*/ 3136118 h 3152303"/>
                <a:gd name="connsiteX6944" fmla="*/ 1991825 w 2765396"/>
                <a:gd name="connsiteY6944" fmla="*/ 3134873 h 3152303"/>
                <a:gd name="connsiteX6945" fmla="*/ 1988503 w 2765396"/>
                <a:gd name="connsiteY6945" fmla="*/ 3134596 h 3152303"/>
                <a:gd name="connsiteX6946" fmla="*/ 1985665 w 2765396"/>
                <a:gd name="connsiteY6946" fmla="*/ 3135633 h 3152303"/>
                <a:gd name="connsiteX6947" fmla="*/ 1984004 w 2765396"/>
                <a:gd name="connsiteY6947" fmla="*/ 3137778 h 3152303"/>
                <a:gd name="connsiteX6948" fmla="*/ 1984142 w 2765396"/>
                <a:gd name="connsiteY6948" fmla="*/ 3140959 h 3152303"/>
                <a:gd name="connsiteX6949" fmla="*/ 1987949 w 2765396"/>
                <a:gd name="connsiteY6949" fmla="*/ 3145594 h 3152303"/>
                <a:gd name="connsiteX6950" fmla="*/ 1994732 w 2765396"/>
                <a:gd name="connsiteY6950" fmla="*/ 3149399 h 3152303"/>
                <a:gd name="connsiteX6951" fmla="*/ 2002206 w 2765396"/>
                <a:gd name="connsiteY6951" fmla="*/ 3151820 h 3152303"/>
                <a:gd name="connsiteX6952" fmla="*/ 2008089 w 2765396"/>
                <a:gd name="connsiteY6952" fmla="*/ 3152304 h 3152303"/>
                <a:gd name="connsiteX6953" fmla="*/ 2011827 w 2765396"/>
                <a:gd name="connsiteY6953" fmla="*/ 3150713 h 3152303"/>
                <a:gd name="connsiteX6954" fmla="*/ 2013211 w 2765396"/>
                <a:gd name="connsiteY6954" fmla="*/ 3147946 h 3152303"/>
                <a:gd name="connsiteX6955" fmla="*/ 2013349 w 2765396"/>
                <a:gd name="connsiteY6955" fmla="*/ 3144418 h 3152303"/>
                <a:gd name="connsiteX6956" fmla="*/ 2013142 w 2765396"/>
                <a:gd name="connsiteY6956" fmla="*/ 3140683 h 3152303"/>
                <a:gd name="connsiteX6957" fmla="*/ 2013488 w 2765396"/>
                <a:gd name="connsiteY6957" fmla="*/ 3137017 h 3152303"/>
                <a:gd name="connsiteX6958" fmla="*/ 2017294 w 2765396"/>
                <a:gd name="connsiteY6958" fmla="*/ 3123320 h 3152303"/>
                <a:gd name="connsiteX6959" fmla="*/ 2018263 w 2765396"/>
                <a:gd name="connsiteY6959" fmla="*/ 3121107 h 3152303"/>
                <a:gd name="connsiteX6960" fmla="*/ 2020132 w 2765396"/>
                <a:gd name="connsiteY6960" fmla="*/ 3119654 h 3152303"/>
                <a:gd name="connsiteX6961" fmla="*/ 2037712 w 2765396"/>
                <a:gd name="connsiteY6961" fmla="*/ 3113705 h 3152303"/>
                <a:gd name="connsiteX6962" fmla="*/ 2040964 w 2765396"/>
                <a:gd name="connsiteY6962" fmla="*/ 3111561 h 3152303"/>
                <a:gd name="connsiteX6963" fmla="*/ 2043594 w 2765396"/>
                <a:gd name="connsiteY6963" fmla="*/ 3108586 h 3152303"/>
                <a:gd name="connsiteX6964" fmla="*/ 2046294 w 2765396"/>
                <a:gd name="connsiteY6964" fmla="*/ 3106027 h 3152303"/>
                <a:gd name="connsiteX6965" fmla="*/ 2049823 w 2765396"/>
                <a:gd name="connsiteY6965" fmla="*/ 3104920 h 3152303"/>
                <a:gd name="connsiteX6966" fmla="*/ 2053630 w 2765396"/>
                <a:gd name="connsiteY6966" fmla="*/ 3105405 h 3152303"/>
                <a:gd name="connsiteX6967" fmla="*/ 2065880 w 2765396"/>
                <a:gd name="connsiteY6967" fmla="*/ 3109278 h 3152303"/>
                <a:gd name="connsiteX6968" fmla="*/ 2065534 w 2765396"/>
                <a:gd name="connsiteY6968" fmla="*/ 3106096 h 3152303"/>
                <a:gd name="connsiteX6969" fmla="*/ 2062835 w 2765396"/>
                <a:gd name="connsiteY6969" fmla="*/ 3101047 h 3152303"/>
                <a:gd name="connsiteX6970" fmla="*/ 2057091 w 2765396"/>
                <a:gd name="connsiteY6970" fmla="*/ 3092331 h 3152303"/>
                <a:gd name="connsiteX6971" fmla="*/ 2054599 w 2765396"/>
                <a:gd name="connsiteY6971" fmla="*/ 3089495 h 3152303"/>
                <a:gd name="connsiteX6972" fmla="*/ 2051692 w 2765396"/>
                <a:gd name="connsiteY6972" fmla="*/ 3087973 h 3152303"/>
                <a:gd name="connsiteX6973" fmla="*/ 2044633 w 2765396"/>
                <a:gd name="connsiteY6973" fmla="*/ 3086243 h 3152303"/>
                <a:gd name="connsiteX6974" fmla="*/ 2048370 w 2765396"/>
                <a:gd name="connsiteY6974" fmla="*/ 3085275 h 3152303"/>
                <a:gd name="connsiteX6975" fmla="*/ 2051208 w 2765396"/>
                <a:gd name="connsiteY6975" fmla="*/ 3084929 h 3152303"/>
                <a:gd name="connsiteX6976" fmla="*/ 2052938 w 2765396"/>
                <a:gd name="connsiteY6976" fmla="*/ 3083684 h 3152303"/>
                <a:gd name="connsiteX6977" fmla="*/ 2053284 w 2765396"/>
                <a:gd name="connsiteY6977" fmla="*/ 3079810 h 3152303"/>
                <a:gd name="connsiteX6978" fmla="*/ 2052799 w 2765396"/>
                <a:gd name="connsiteY6978" fmla="*/ 3076144 h 3152303"/>
                <a:gd name="connsiteX6979" fmla="*/ 2051692 w 2765396"/>
                <a:gd name="connsiteY6979" fmla="*/ 3071717 h 3152303"/>
                <a:gd name="connsiteX6980" fmla="*/ 2049754 w 2765396"/>
                <a:gd name="connsiteY6980" fmla="*/ 3068812 h 3152303"/>
                <a:gd name="connsiteX6981" fmla="*/ 2046917 w 2765396"/>
                <a:gd name="connsiteY6981" fmla="*/ 3069711 h 3152303"/>
                <a:gd name="connsiteX6982" fmla="*/ 2049754 w 2765396"/>
                <a:gd name="connsiteY6982" fmla="*/ 3064523 h 3152303"/>
                <a:gd name="connsiteX6983" fmla="*/ 2050862 w 2765396"/>
                <a:gd name="connsiteY6983" fmla="*/ 3061894 h 3152303"/>
                <a:gd name="connsiteX6984" fmla="*/ 2052384 w 2765396"/>
                <a:gd name="connsiteY6984" fmla="*/ 3055530 h 3152303"/>
                <a:gd name="connsiteX6985" fmla="*/ 2053353 w 2765396"/>
                <a:gd name="connsiteY6985" fmla="*/ 3052694 h 3152303"/>
                <a:gd name="connsiteX6986" fmla="*/ 2054807 w 2765396"/>
                <a:gd name="connsiteY6986" fmla="*/ 3050135 h 3152303"/>
                <a:gd name="connsiteX6987" fmla="*/ 2056814 w 2765396"/>
                <a:gd name="connsiteY6987" fmla="*/ 3047783 h 3152303"/>
                <a:gd name="connsiteX6988" fmla="*/ 2059305 w 2765396"/>
                <a:gd name="connsiteY6988" fmla="*/ 3046123 h 3152303"/>
                <a:gd name="connsiteX6989" fmla="*/ 2062351 w 2765396"/>
                <a:gd name="connsiteY6989" fmla="*/ 3044601 h 3152303"/>
                <a:gd name="connsiteX6990" fmla="*/ 2064842 w 2765396"/>
                <a:gd name="connsiteY6990" fmla="*/ 3042941 h 3152303"/>
                <a:gd name="connsiteX6991" fmla="*/ 2065742 w 2765396"/>
                <a:gd name="connsiteY6991" fmla="*/ 3040796 h 3152303"/>
                <a:gd name="connsiteX6992" fmla="*/ 2064219 w 2765396"/>
                <a:gd name="connsiteY6992" fmla="*/ 3038030 h 3152303"/>
                <a:gd name="connsiteX6993" fmla="*/ 2061174 w 2765396"/>
                <a:gd name="connsiteY6993" fmla="*/ 3036853 h 3152303"/>
                <a:gd name="connsiteX6994" fmla="*/ 2057644 w 2765396"/>
                <a:gd name="connsiteY6994" fmla="*/ 3036715 h 3152303"/>
                <a:gd name="connsiteX6995" fmla="*/ 2054668 w 2765396"/>
                <a:gd name="connsiteY6995" fmla="*/ 3036992 h 3152303"/>
                <a:gd name="connsiteX6996" fmla="*/ 2057714 w 2765396"/>
                <a:gd name="connsiteY6996" fmla="*/ 3035332 h 3152303"/>
                <a:gd name="connsiteX6997" fmla="*/ 2059997 w 2765396"/>
                <a:gd name="connsiteY6997" fmla="*/ 3034571 h 3152303"/>
                <a:gd name="connsiteX6998" fmla="*/ 2061243 w 2765396"/>
                <a:gd name="connsiteY6998" fmla="*/ 3033118 h 3152303"/>
                <a:gd name="connsiteX6999" fmla="*/ 2061105 w 2765396"/>
                <a:gd name="connsiteY6999" fmla="*/ 3029314 h 3152303"/>
                <a:gd name="connsiteX7000" fmla="*/ 2064427 w 2765396"/>
                <a:gd name="connsiteY7000" fmla="*/ 3035678 h 3152303"/>
                <a:gd name="connsiteX7001" fmla="*/ 2066711 w 2765396"/>
                <a:gd name="connsiteY7001" fmla="*/ 3038652 h 3152303"/>
                <a:gd name="connsiteX7002" fmla="*/ 2069618 w 2765396"/>
                <a:gd name="connsiteY7002" fmla="*/ 3040174 h 3152303"/>
                <a:gd name="connsiteX7003" fmla="*/ 2072594 w 2765396"/>
                <a:gd name="connsiteY7003" fmla="*/ 3039690 h 3152303"/>
                <a:gd name="connsiteX7004" fmla="*/ 2075501 w 2765396"/>
                <a:gd name="connsiteY7004" fmla="*/ 3037683 h 3152303"/>
                <a:gd name="connsiteX7005" fmla="*/ 2077923 w 2765396"/>
                <a:gd name="connsiteY7005" fmla="*/ 3035055 h 3152303"/>
                <a:gd name="connsiteX7006" fmla="*/ 2079446 w 2765396"/>
                <a:gd name="connsiteY7006" fmla="*/ 3032427 h 3152303"/>
                <a:gd name="connsiteX7007" fmla="*/ 2081176 w 2765396"/>
                <a:gd name="connsiteY7007" fmla="*/ 3025163 h 3152303"/>
                <a:gd name="connsiteX7008" fmla="*/ 2081799 w 2765396"/>
                <a:gd name="connsiteY7008" fmla="*/ 3018246 h 3152303"/>
                <a:gd name="connsiteX7009" fmla="*/ 2082976 w 2765396"/>
                <a:gd name="connsiteY7009" fmla="*/ 3011605 h 3152303"/>
                <a:gd name="connsiteX7010" fmla="*/ 2086436 w 2765396"/>
                <a:gd name="connsiteY7010" fmla="*/ 3004965 h 3152303"/>
                <a:gd name="connsiteX7011" fmla="*/ 2091489 w 2765396"/>
                <a:gd name="connsiteY7011" fmla="*/ 2999569 h 3152303"/>
                <a:gd name="connsiteX7012" fmla="*/ 2114674 w 2765396"/>
                <a:gd name="connsiteY7012" fmla="*/ 2982207 h 3152303"/>
                <a:gd name="connsiteX7013" fmla="*/ 2117650 w 2765396"/>
                <a:gd name="connsiteY7013" fmla="*/ 2979232 h 3152303"/>
                <a:gd name="connsiteX7014" fmla="*/ 2119311 w 2765396"/>
                <a:gd name="connsiteY7014" fmla="*/ 2976604 h 3152303"/>
                <a:gd name="connsiteX7015" fmla="*/ 2119311 w 2765396"/>
                <a:gd name="connsiteY7015" fmla="*/ 2973975 h 3152303"/>
                <a:gd name="connsiteX7016" fmla="*/ 2117374 w 2765396"/>
                <a:gd name="connsiteY7016" fmla="*/ 2973421 h 3152303"/>
                <a:gd name="connsiteX7017" fmla="*/ 2114467 w 2765396"/>
                <a:gd name="connsiteY7017" fmla="*/ 2973560 h 3152303"/>
                <a:gd name="connsiteX7018" fmla="*/ 2111698 w 2765396"/>
                <a:gd name="connsiteY7018" fmla="*/ 2972868 h 3152303"/>
                <a:gd name="connsiteX7019" fmla="*/ 2116751 w 2765396"/>
                <a:gd name="connsiteY7019" fmla="*/ 2970654 h 3152303"/>
                <a:gd name="connsiteX7020" fmla="*/ 2120419 w 2765396"/>
                <a:gd name="connsiteY7020" fmla="*/ 2966643 h 3152303"/>
                <a:gd name="connsiteX7021" fmla="*/ 2122011 w 2765396"/>
                <a:gd name="connsiteY7021" fmla="*/ 2961593 h 3152303"/>
                <a:gd name="connsiteX7022" fmla="*/ 2120765 w 2765396"/>
                <a:gd name="connsiteY7022" fmla="*/ 2956128 h 3152303"/>
                <a:gd name="connsiteX7023" fmla="*/ 2116751 w 2765396"/>
                <a:gd name="connsiteY7023" fmla="*/ 2952600 h 3152303"/>
                <a:gd name="connsiteX7024" fmla="*/ 2111352 w 2765396"/>
                <a:gd name="connsiteY7024" fmla="*/ 2951563 h 3152303"/>
                <a:gd name="connsiteX7025" fmla="*/ 2105539 w 2765396"/>
                <a:gd name="connsiteY7025" fmla="*/ 2951286 h 3152303"/>
                <a:gd name="connsiteX7026" fmla="*/ 2100278 w 2765396"/>
                <a:gd name="connsiteY7026" fmla="*/ 2949834 h 3152303"/>
                <a:gd name="connsiteX7027" fmla="*/ 2096264 w 2765396"/>
                <a:gd name="connsiteY7027" fmla="*/ 2946928 h 3152303"/>
                <a:gd name="connsiteX7028" fmla="*/ 2091973 w 2765396"/>
                <a:gd name="connsiteY7028" fmla="*/ 2942916 h 3152303"/>
                <a:gd name="connsiteX7029" fmla="*/ 2088028 w 2765396"/>
                <a:gd name="connsiteY7029" fmla="*/ 2938489 h 3152303"/>
                <a:gd name="connsiteX7030" fmla="*/ 2085121 w 2765396"/>
                <a:gd name="connsiteY7030" fmla="*/ 2934338 h 3152303"/>
                <a:gd name="connsiteX7031" fmla="*/ 2083322 w 2765396"/>
                <a:gd name="connsiteY7031" fmla="*/ 2929565 h 3152303"/>
                <a:gd name="connsiteX7032" fmla="*/ 2083460 w 2765396"/>
                <a:gd name="connsiteY7032" fmla="*/ 2925208 h 3152303"/>
                <a:gd name="connsiteX7033" fmla="*/ 2084983 w 2765396"/>
                <a:gd name="connsiteY7033" fmla="*/ 2920988 h 3152303"/>
                <a:gd name="connsiteX7034" fmla="*/ 2092042 w 2765396"/>
                <a:gd name="connsiteY7034" fmla="*/ 2907914 h 3152303"/>
                <a:gd name="connsiteX7035" fmla="*/ 2095018 w 2765396"/>
                <a:gd name="connsiteY7035" fmla="*/ 2903902 h 3152303"/>
                <a:gd name="connsiteX7036" fmla="*/ 2098686 w 2765396"/>
                <a:gd name="connsiteY7036" fmla="*/ 2900997 h 3152303"/>
                <a:gd name="connsiteX7037" fmla="*/ 2104846 w 2765396"/>
                <a:gd name="connsiteY7037" fmla="*/ 2898645 h 3152303"/>
                <a:gd name="connsiteX7038" fmla="*/ 2106923 w 2765396"/>
                <a:gd name="connsiteY7038" fmla="*/ 2897469 h 3152303"/>
                <a:gd name="connsiteX7039" fmla="*/ 2109276 w 2765396"/>
                <a:gd name="connsiteY7039" fmla="*/ 2895947 h 3152303"/>
                <a:gd name="connsiteX7040" fmla="*/ 2111214 w 2765396"/>
                <a:gd name="connsiteY7040" fmla="*/ 2894910 h 3152303"/>
                <a:gd name="connsiteX7041" fmla="*/ 2113221 w 2765396"/>
                <a:gd name="connsiteY7041" fmla="*/ 2894426 h 3152303"/>
                <a:gd name="connsiteX7042" fmla="*/ 2115989 w 2765396"/>
                <a:gd name="connsiteY7042" fmla="*/ 2894287 h 3152303"/>
                <a:gd name="connsiteX7043" fmla="*/ 2121388 w 2765396"/>
                <a:gd name="connsiteY7043" fmla="*/ 2895048 h 3152303"/>
                <a:gd name="connsiteX7044" fmla="*/ 2123464 w 2765396"/>
                <a:gd name="connsiteY7044" fmla="*/ 2894564 h 3152303"/>
                <a:gd name="connsiteX7045" fmla="*/ 2124641 w 2765396"/>
                <a:gd name="connsiteY7045" fmla="*/ 2892350 h 3152303"/>
                <a:gd name="connsiteX7046" fmla="*/ 2124433 w 2765396"/>
                <a:gd name="connsiteY7046" fmla="*/ 2890552 h 3152303"/>
                <a:gd name="connsiteX7047" fmla="*/ 2123672 w 2765396"/>
                <a:gd name="connsiteY7047" fmla="*/ 2889168 h 3152303"/>
                <a:gd name="connsiteX7048" fmla="*/ 2123257 w 2765396"/>
                <a:gd name="connsiteY7048" fmla="*/ 2887577 h 3152303"/>
                <a:gd name="connsiteX7049" fmla="*/ 2124087 w 2765396"/>
                <a:gd name="connsiteY7049" fmla="*/ 2885295 h 3152303"/>
                <a:gd name="connsiteX7050" fmla="*/ 2126025 w 2765396"/>
                <a:gd name="connsiteY7050" fmla="*/ 2883012 h 3152303"/>
                <a:gd name="connsiteX7051" fmla="*/ 2128170 w 2765396"/>
                <a:gd name="connsiteY7051" fmla="*/ 2881282 h 3152303"/>
                <a:gd name="connsiteX7052" fmla="*/ 2130108 w 2765396"/>
                <a:gd name="connsiteY7052" fmla="*/ 2879277 h 3152303"/>
                <a:gd name="connsiteX7053" fmla="*/ 2131354 w 2765396"/>
                <a:gd name="connsiteY7053" fmla="*/ 2876371 h 3152303"/>
                <a:gd name="connsiteX7054" fmla="*/ 2131631 w 2765396"/>
                <a:gd name="connsiteY7054" fmla="*/ 2874365 h 3152303"/>
                <a:gd name="connsiteX7055" fmla="*/ 2131908 w 2765396"/>
                <a:gd name="connsiteY7055" fmla="*/ 2867863 h 3152303"/>
                <a:gd name="connsiteX7056" fmla="*/ 2131631 w 2765396"/>
                <a:gd name="connsiteY7056" fmla="*/ 2865373 h 3152303"/>
                <a:gd name="connsiteX7057" fmla="*/ 2131146 w 2765396"/>
                <a:gd name="connsiteY7057" fmla="*/ 2862952 h 3152303"/>
                <a:gd name="connsiteX7058" fmla="*/ 2130801 w 2765396"/>
                <a:gd name="connsiteY7058" fmla="*/ 2860530 h 3152303"/>
                <a:gd name="connsiteX7059" fmla="*/ 2131146 w 2765396"/>
                <a:gd name="connsiteY7059" fmla="*/ 2857971 h 3152303"/>
                <a:gd name="connsiteX7060" fmla="*/ 2132116 w 2765396"/>
                <a:gd name="connsiteY7060" fmla="*/ 2855965 h 3152303"/>
                <a:gd name="connsiteX7061" fmla="*/ 2133569 w 2765396"/>
                <a:gd name="connsiteY7061" fmla="*/ 2853821 h 3152303"/>
                <a:gd name="connsiteX7062" fmla="*/ 2136614 w 2765396"/>
                <a:gd name="connsiteY7062" fmla="*/ 2850085 h 3152303"/>
                <a:gd name="connsiteX7063" fmla="*/ 2140144 w 2765396"/>
                <a:gd name="connsiteY7063" fmla="*/ 2847249 h 3152303"/>
                <a:gd name="connsiteX7064" fmla="*/ 2148242 w 2765396"/>
                <a:gd name="connsiteY7064" fmla="*/ 2843306 h 3152303"/>
                <a:gd name="connsiteX7065" fmla="*/ 2151218 w 2765396"/>
                <a:gd name="connsiteY7065" fmla="*/ 2840539 h 3152303"/>
                <a:gd name="connsiteX7066" fmla="*/ 2145196 w 2765396"/>
                <a:gd name="connsiteY7066" fmla="*/ 2838879 h 3152303"/>
                <a:gd name="connsiteX7067" fmla="*/ 2139521 w 2765396"/>
                <a:gd name="connsiteY7067" fmla="*/ 2836596 h 3152303"/>
                <a:gd name="connsiteX7068" fmla="*/ 2137652 w 2765396"/>
                <a:gd name="connsiteY7068" fmla="*/ 2835420 h 3152303"/>
                <a:gd name="connsiteX7069" fmla="*/ 2137791 w 2765396"/>
                <a:gd name="connsiteY7069" fmla="*/ 2833968 h 3152303"/>
                <a:gd name="connsiteX7070" fmla="*/ 2140144 w 2765396"/>
                <a:gd name="connsiteY7070" fmla="*/ 2831892 h 3152303"/>
                <a:gd name="connsiteX7071" fmla="*/ 2142290 w 2765396"/>
                <a:gd name="connsiteY7071" fmla="*/ 2830371 h 3152303"/>
                <a:gd name="connsiteX7072" fmla="*/ 2144504 w 2765396"/>
                <a:gd name="connsiteY7072" fmla="*/ 2829195 h 3152303"/>
                <a:gd name="connsiteX7073" fmla="*/ 2146858 w 2765396"/>
                <a:gd name="connsiteY7073" fmla="*/ 2828711 h 3152303"/>
                <a:gd name="connsiteX7074" fmla="*/ 2149418 w 2765396"/>
                <a:gd name="connsiteY7074" fmla="*/ 2829333 h 3152303"/>
                <a:gd name="connsiteX7075" fmla="*/ 2151564 w 2765396"/>
                <a:gd name="connsiteY7075" fmla="*/ 2831132 h 3152303"/>
                <a:gd name="connsiteX7076" fmla="*/ 2153432 w 2765396"/>
                <a:gd name="connsiteY7076" fmla="*/ 2835835 h 3152303"/>
                <a:gd name="connsiteX7077" fmla="*/ 2155163 w 2765396"/>
                <a:gd name="connsiteY7077" fmla="*/ 2837703 h 3152303"/>
                <a:gd name="connsiteX7078" fmla="*/ 2157654 w 2765396"/>
                <a:gd name="connsiteY7078" fmla="*/ 2838257 h 3152303"/>
                <a:gd name="connsiteX7079" fmla="*/ 2160630 w 2765396"/>
                <a:gd name="connsiteY7079" fmla="*/ 2837703 h 3152303"/>
                <a:gd name="connsiteX7080" fmla="*/ 2163399 w 2765396"/>
                <a:gd name="connsiteY7080" fmla="*/ 2836389 h 3152303"/>
                <a:gd name="connsiteX7081" fmla="*/ 2165267 w 2765396"/>
                <a:gd name="connsiteY7081" fmla="*/ 2834729 h 3152303"/>
                <a:gd name="connsiteX7082" fmla="*/ 2166237 w 2765396"/>
                <a:gd name="connsiteY7082" fmla="*/ 2832446 h 3152303"/>
                <a:gd name="connsiteX7083" fmla="*/ 2166513 w 2765396"/>
                <a:gd name="connsiteY7083" fmla="*/ 2829541 h 3152303"/>
                <a:gd name="connsiteX7084" fmla="*/ 2166375 w 2765396"/>
                <a:gd name="connsiteY7084" fmla="*/ 2826636 h 3152303"/>
                <a:gd name="connsiteX7085" fmla="*/ 2165960 w 2765396"/>
                <a:gd name="connsiteY7085" fmla="*/ 2824214 h 3152303"/>
                <a:gd name="connsiteX7086" fmla="*/ 2163814 w 2765396"/>
                <a:gd name="connsiteY7086" fmla="*/ 2820271 h 3152303"/>
                <a:gd name="connsiteX7087" fmla="*/ 2160423 w 2765396"/>
                <a:gd name="connsiteY7087" fmla="*/ 2818542 h 3152303"/>
                <a:gd name="connsiteX7088" fmla="*/ 2156478 w 2765396"/>
                <a:gd name="connsiteY7088" fmla="*/ 2819026 h 3152303"/>
                <a:gd name="connsiteX7089" fmla="*/ 2152740 w 2765396"/>
                <a:gd name="connsiteY7089" fmla="*/ 2821793 h 3152303"/>
                <a:gd name="connsiteX7090" fmla="*/ 2155509 w 2765396"/>
                <a:gd name="connsiteY7090" fmla="*/ 2821793 h 3152303"/>
                <a:gd name="connsiteX7091" fmla="*/ 2156547 w 2765396"/>
                <a:gd name="connsiteY7091" fmla="*/ 2822900 h 3152303"/>
                <a:gd name="connsiteX7092" fmla="*/ 2155993 w 2765396"/>
                <a:gd name="connsiteY7092" fmla="*/ 2824422 h 3152303"/>
                <a:gd name="connsiteX7093" fmla="*/ 2154125 w 2765396"/>
                <a:gd name="connsiteY7093" fmla="*/ 2825944 h 3152303"/>
                <a:gd name="connsiteX7094" fmla="*/ 2151841 w 2765396"/>
                <a:gd name="connsiteY7094" fmla="*/ 2826636 h 3152303"/>
                <a:gd name="connsiteX7095" fmla="*/ 2149557 w 2765396"/>
                <a:gd name="connsiteY7095" fmla="*/ 2826497 h 3152303"/>
                <a:gd name="connsiteX7096" fmla="*/ 2147549 w 2765396"/>
                <a:gd name="connsiteY7096" fmla="*/ 2825874 h 3152303"/>
                <a:gd name="connsiteX7097" fmla="*/ 2146096 w 2765396"/>
                <a:gd name="connsiteY7097" fmla="*/ 2824837 h 3152303"/>
                <a:gd name="connsiteX7098" fmla="*/ 2146096 w 2765396"/>
                <a:gd name="connsiteY7098" fmla="*/ 2824284 h 3152303"/>
                <a:gd name="connsiteX7099" fmla="*/ 2147273 w 2765396"/>
                <a:gd name="connsiteY7099" fmla="*/ 2822761 h 3152303"/>
                <a:gd name="connsiteX7100" fmla="*/ 2147273 w 2765396"/>
                <a:gd name="connsiteY7100" fmla="*/ 2822208 h 3152303"/>
                <a:gd name="connsiteX7101" fmla="*/ 2146788 w 2765396"/>
                <a:gd name="connsiteY7101" fmla="*/ 2821863 h 3152303"/>
                <a:gd name="connsiteX7102" fmla="*/ 2146096 w 2765396"/>
                <a:gd name="connsiteY7102" fmla="*/ 2821863 h 3152303"/>
                <a:gd name="connsiteX7103" fmla="*/ 2145335 w 2765396"/>
                <a:gd name="connsiteY7103" fmla="*/ 2821931 h 3152303"/>
                <a:gd name="connsiteX7104" fmla="*/ 2144643 w 2765396"/>
                <a:gd name="connsiteY7104" fmla="*/ 2821724 h 3152303"/>
                <a:gd name="connsiteX7105" fmla="*/ 2142636 w 2765396"/>
                <a:gd name="connsiteY7105" fmla="*/ 2820548 h 3152303"/>
                <a:gd name="connsiteX7106" fmla="*/ 2140559 w 2765396"/>
                <a:gd name="connsiteY7106" fmla="*/ 2819718 h 3152303"/>
                <a:gd name="connsiteX7107" fmla="*/ 2138621 w 2765396"/>
                <a:gd name="connsiteY7107" fmla="*/ 2818611 h 3152303"/>
                <a:gd name="connsiteX7108" fmla="*/ 2137099 w 2765396"/>
                <a:gd name="connsiteY7108" fmla="*/ 2816882 h 3152303"/>
                <a:gd name="connsiteX7109" fmla="*/ 2136268 w 2765396"/>
                <a:gd name="connsiteY7109" fmla="*/ 2814323 h 3152303"/>
                <a:gd name="connsiteX7110" fmla="*/ 2136268 w 2765396"/>
                <a:gd name="connsiteY7110" fmla="*/ 2811694 h 3152303"/>
                <a:gd name="connsiteX7111" fmla="*/ 2136753 w 2765396"/>
                <a:gd name="connsiteY7111" fmla="*/ 2809065 h 3152303"/>
                <a:gd name="connsiteX7112" fmla="*/ 2136891 w 2765396"/>
                <a:gd name="connsiteY7112" fmla="*/ 2806299 h 3152303"/>
                <a:gd name="connsiteX7113" fmla="*/ 2136545 w 2765396"/>
                <a:gd name="connsiteY7113" fmla="*/ 2803531 h 3152303"/>
                <a:gd name="connsiteX7114" fmla="*/ 2134469 w 2765396"/>
                <a:gd name="connsiteY7114" fmla="*/ 2795576 h 3152303"/>
                <a:gd name="connsiteX7115" fmla="*/ 2134192 w 2765396"/>
                <a:gd name="connsiteY7115" fmla="*/ 2791495 h 3152303"/>
                <a:gd name="connsiteX7116" fmla="*/ 2134815 w 2765396"/>
                <a:gd name="connsiteY7116" fmla="*/ 2786515 h 3152303"/>
                <a:gd name="connsiteX7117" fmla="*/ 2136960 w 2765396"/>
                <a:gd name="connsiteY7117" fmla="*/ 2782987 h 3152303"/>
                <a:gd name="connsiteX7118" fmla="*/ 2141182 w 2765396"/>
                <a:gd name="connsiteY7118" fmla="*/ 2783264 h 3152303"/>
                <a:gd name="connsiteX7119" fmla="*/ 2140144 w 2765396"/>
                <a:gd name="connsiteY7119" fmla="*/ 2784716 h 3152303"/>
                <a:gd name="connsiteX7120" fmla="*/ 2146442 w 2765396"/>
                <a:gd name="connsiteY7120" fmla="*/ 2786722 h 3152303"/>
                <a:gd name="connsiteX7121" fmla="*/ 2158762 w 2765396"/>
                <a:gd name="connsiteY7121" fmla="*/ 2791910 h 3152303"/>
                <a:gd name="connsiteX7122" fmla="*/ 2164922 w 2765396"/>
                <a:gd name="connsiteY7122" fmla="*/ 2793501 h 3152303"/>
                <a:gd name="connsiteX7123" fmla="*/ 2171358 w 2765396"/>
                <a:gd name="connsiteY7123" fmla="*/ 2793709 h 3152303"/>
                <a:gd name="connsiteX7124" fmla="*/ 2177933 w 2765396"/>
                <a:gd name="connsiteY7124" fmla="*/ 2792602 h 3152303"/>
                <a:gd name="connsiteX7125" fmla="*/ 2184301 w 2765396"/>
                <a:gd name="connsiteY7125" fmla="*/ 2790458 h 3152303"/>
                <a:gd name="connsiteX7126" fmla="*/ 2189907 w 2765396"/>
                <a:gd name="connsiteY7126" fmla="*/ 2787345 h 3152303"/>
                <a:gd name="connsiteX7127" fmla="*/ 2193090 w 2765396"/>
                <a:gd name="connsiteY7127" fmla="*/ 2783125 h 3152303"/>
                <a:gd name="connsiteX7128" fmla="*/ 2192883 w 2765396"/>
                <a:gd name="connsiteY7128" fmla="*/ 2778214 h 3152303"/>
                <a:gd name="connsiteX7129" fmla="*/ 2191637 w 2765396"/>
                <a:gd name="connsiteY7129" fmla="*/ 2772749 h 3152303"/>
                <a:gd name="connsiteX7130" fmla="*/ 2191637 w 2765396"/>
                <a:gd name="connsiteY7130" fmla="*/ 2766939 h 3152303"/>
                <a:gd name="connsiteX7131" fmla="*/ 2193852 w 2765396"/>
                <a:gd name="connsiteY7131" fmla="*/ 2762581 h 3152303"/>
                <a:gd name="connsiteX7132" fmla="*/ 2196828 w 2765396"/>
                <a:gd name="connsiteY7132" fmla="*/ 2757600 h 3152303"/>
                <a:gd name="connsiteX7133" fmla="*/ 2198281 w 2765396"/>
                <a:gd name="connsiteY7133" fmla="*/ 2752758 h 3152303"/>
                <a:gd name="connsiteX7134" fmla="*/ 2195790 w 2765396"/>
                <a:gd name="connsiteY7134" fmla="*/ 2748677 h 3152303"/>
                <a:gd name="connsiteX7135" fmla="*/ 2198420 w 2765396"/>
                <a:gd name="connsiteY7135" fmla="*/ 2748469 h 3152303"/>
                <a:gd name="connsiteX7136" fmla="*/ 2196897 w 2765396"/>
                <a:gd name="connsiteY7136" fmla="*/ 2747086 h 3152303"/>
                <a:gd name="connsiteX7137" fmla="*/ 2193783 w 2765396"/>
                <a:gd name="connsiteY7137" fmla="*/ 2745011 h 3152303"/>
                <a:gd name="connsiteX7138" fmla="*/ 2192744 w 2765396"/>
                <a:gd name="connsiteY7138" fmla="*/ 2743489 h 3152303"/>
                <a:gd name="connsiteX7139" fmla="*/ 2192191 w 2765396"/>
                <a:gd name="connsiteY7139" fmla="*/ 2736987 h 3152303"/>
                <a:gd name="connsiteX7140" fmla="*/ 2191983 w 2765396"/>
                <a:gd name="connsiteY7140" fmla="*/ 2736018 h 3152303"/>
                <a:gd name="connsiteX7141" fmla="*/ 2194059 w 2765396"/>
                <a:gd name="connsiteY7141" fmla="*/ 2734773 h 3152303"/>
                <a:gd name="connsiteX7142" fmla="*/ 2197312 w 2765396"/>
                <a:gd name="connsiteY7142" fmla="*/ 2735672 h 3152303"/>
                <a:gd name="connsiteX7143" fmla="*/ 2201050 w 2765396"/>
                <a:gd name="connsiteY7143" fmla="*/ 2737402 h 3152303"/>
                <a:gd name="connsiteX7144" fmla="*/ 2204441 w 2765396"/>
                <a:gd name="connsiteY7144" fmla="*/ 2738578 h 3152303"/>
                <a:gd name="connsiteX7145" fmla="*/ 2213162 w 2765396"/>
                <a:gd name="connsiteY7145" fmla="*/ 2739131 h 3152303"/>
                <a:gd name="connsiteX7146" fmla="*/ 2222021 w 2765396"/>
                <a:gd name="connsiteY7146" fmla="*/ 2738578 h 3152303"/>
                <a:gd name="connsiteX7147" fmla="*/ 2246660 w 2765396"/>
                <a:gd name="connsiteY7147" fmla="*/ 2734704 h 3152303"/>
                <a:gd name="connsiteX7148" fmla="*/ 2260710 w 2765396"/>
                <a:gd name="connsiteY7148" fmla="*/ 2731245 h 3152303"/>
                <a:gd name="connsiteX7149" fmla="*/ 2279050 w 2765396"/>
                <a:gd name="connsiteY7149" fmla="*/ 2724812 h 3152303"/>
                <a:gd name="connsiteX7150" fmla="*/ 2286456 w 2765396"/>
                <a:gd name="connsiteY7150" fmla="*/ 2720731 h 3152303"/>
                <a:gd name="connsiteX7151" fmla="*/ 2289017 w 2765396"/>
                <a:gd name="connsiteY7151" fmla="*/ 2718794 h 3152303"/>
                <a:gd name="connsiteX7152" fmla="*/ 2290955 w 2765396"/>
                <a:gd name="connsiteY7152" fmla="*/ 2716373 h 3152303"/>
                <a:gd name="connsiteX7153" fmla="*/ 2292685 w 2765396"/>
                <a:gd name="connsiteY7153" fmla="*/ 2712776 h 3152303"/>
                <a:gd name="connsiteX7154" fmla="*/ 2296561 w 2765396"/>
                <a:gd name="connsiteY7154" fmla="*/ 2706412 h 3152303"/>
                <a:gd name="connsiteX7155" fmla="*/ 2306458 w 2765396"/>
                <a:gd name="connsiteY7155" fmla="*/ 2694583 h 3152303"/>
                <a:gd name="connsiteX7156" fmla="*/ 2309780 w 2765396"/>
                <a:gd name="connsiteY7156" fmla="*/ 2687804 h 3152303"/>
                <a:gd name="connsiteX7157" fmla="*/ 2310265 w 2765396"/>
                <a:gd name="connsiteY7157" fmla="*/ 2685176 h 3152303"/>
                <a:gd name="connsiteX7158" fmla="*/ 2310403 w 2765396"/>
                <a:gd name="connsiteY7158" fmla="*/ 2681648 h 3152303"/>
                <a:gd name="connsiteX7159" fmla="*/ 2310057 w 2765396"/>
                <a:gd name="connsiteY7159" fmla="*/ 2678258 h 3152303"/>
                <a:gd name="connsiteX7160" fmla="*/ 2309019 w 2765396"/>
                <a:gd name="connsiteY7160" fmla="*/ 2675906 h 3152303"/>
                <a:gd name="connsiteX7161" fmla="*/ 2307704 w 2765396"/>
                <a:gd name="connsiteY7161" fmla="*/ 2675215 h 3152303"/>
                <a:gd name="connsiteX7162" fmla="*/ 2304243 w 2765396"/>
                <a:gd name="connsiteY7162" fmla="*/ 2674800 h 3152303"/>
                <a:gd name="connsiteX7163" fmla="*/ 2302513 w 2765396"/>
                <a:gd name="connsiteY7163" fmla="*/ 2674316 h 3152303"/>
                <a:gd name="connsiteX7164" fmla="*/ 2301267 w 2765396"/>
                <a:gd name="connsiteY7164" fmla="*/ 2673555 h 3152303"/>
                <a:gd name="connsiteX7165" fmla="*/ 2299952 w 2765396"/>
                <a:gd name="connsiteY7165" fmla="*/ 2672586 h 3152303"/>
                <a:gd name="connsiteX7166" fmla="*/ 2298776 w 2765396"/>
                <a:gd name="connsiteY7166" fmla="*/ 2671410 h 3152303"/>
                <a:gd name="connsiteX7167" fmla="*/ 2297807 w 2765396"/>
                <a:gd name="connsiteY7167" fmla="*/ 2670303 h 3152303"/>
                <a:gd name="connsiteX7168" fmla="*/ 2296077 w 2765396"/>
                <a:gd name="connsiteY7168" fmla="*/ 2666983 h 3152303"/>
                <a:gd name="connsiteX7169" fmla="*/ 2295800 w 2765396"/>
                <a:gd name="connsiteY7169" fmla="*/ 2663939 h 3152303"/>
                <a:gd name="connsiteX7170" fmla="*/ 2296561 w 2765396"/>
                <a:gd name="connsiteY7170" fmla="*/ 2660965 h 3152303"/>
                <a:gd name="connsiteX7171" fmla="*/ 2297945 w 2765396"/>
                <a:gd name="connsiteY7171" fmla="*/ 2657783 h 3152303"/>
                <a:gd name="connsiteX7172" fmla="*/ 2299191 w 2765396"/>
                <a:gd name="connsiteY7172" fmla="*/ 2653978 h 3152303"/>
                <a:gd name="connsiteX7173" fmla="*/ 2298845 w 2765396"/>
                <a:gd name="connsiteY7173" fmla="*/ 2650866 h 3152303"/>
                <a:gd name="connsiteX7174" fmla="*/ 2296976 w 2765396"/>
                <a:gd name="connsiteY7174" fmla="*/ 2648030 h 3152303"/>
                <a:gd name="connsiteX7175" fmla="*/ 2293654 w 2765396"/>
                <a:gd name="connsiteY7175" fmla="*/ 2645124 h 3152303"/>
                <a:gd name="connsiteX7176" fmla="*/ 2280919 w 2765396"/>
                <a:gd name="connsiteY7176" fmla="*/ 2638414 h 3152303"/>
                <a:gd name="connsiteX7177" fmla="*/ 2274967 w 2765396"/>
                <a:gd name="connsiteY7177" fmla="*/ 2634264 h 3152303"/>
                <a:gd name="connsiteX7178" fmla="*/ 2272199 w 2765396"/>
                <a:gd name="connsiteY7178" fmla="*/ 2628523 h 3152303"/>
                <a:gd name="connsiteX7179" fmla="*/ 2272476 w 2765396"/>
                <a:gd name="connsiteY7179" fmla="*/ 2626378 h 3152303"/>
                <a:gd name="connsiteX7180" fmla="*/ 2273237 w 2765396"/>
                <a:gd name="connsiteY7180" fmla="*/ 2624718 h 3152303"/>
                <a:gd name="connsiteX7181" fmla="*/ 2273860 w 2765396"/>
                <a:gd name="connsiteY7181" fmla="*/ 2622712 h 3152303"/>
                <a:gd name="connsiteX7182" fmla="*/ 2273721 w 2765396"/>
                <a:gd name="connsiteY7182" fmla="*/ 2619876 h 3152303"/>
                <a:gd name="connsiteX7183" fmla="*/ 2272199 w 2765396"/>
                <a:gd name="connsiteY7183" fmla="*/ 2612336 h 3152303"/>
                <a:gd name="connsiteX7184" fmla="*/ 2272060 w 2765396"/>
                <a:gd name="connsiteY7184" fmla="*/ 2608946 h 3152303"/>
                <a:gd name="connsiteX7185" fmla="*/ 2273375 w 2765396"/>
                <a:gd name="connsiteY7185" fmla="*/ 2599746 h 3152303"/>
                <a:gd name="connsiteX7186" fmla="*/ 2273929 w 2765396"/>
                <a:gd name="connsiteY7186" fmla="*/ 2598501 h 3152303"/>
                <a:gd name="connsiteX7187" fmla="*/ 2274759 w 2765396"/>
                <a:gd name="connsiteY7187" fmla="*/ 2597948 h 3152303"/>
                <a:gd name="connsiteX7188" fmla="*/ 2276697 w 2765396"/>
                <a:gd name="connsiteY7188" fmla="*/ 2597948 h 3152303"/>
                <a:gd name="connsiteX7189" fmla="*/ 2277528 w 2765396"/>
                <a:gd name="connsiteY7189" fmla="*/ 2597533 h 3152303"/>
                <a:gd name="connsiteX7190" fmla="*/ 2278843 w 2765396"/>
                <a:gd name="connsiteY7190" fmla="*/ 2594489 h 3152303"/>
                <a:gd name="connsiteX7191" fmla="*/ 2278635 w 2765396"/>
                <a:gd name="connsiteY7191" fmla="*/ 2591100 h 3152303"/>
                <a:gd name="connsiteX7192" fmla="*/ 2278082 w 2765396"/>
                <a:gd name="connsiteY7192" fmla="*/ 2587572 h 3152303"/>
                <a:gd name="connsiteX7193" fmla="*/ 2278289 w 2765396"/>
                <a:gd name="connsiteY7193" fmla="*/ 2584113 h 3152303"/>
                <a:gd name="connsiteX7194" fmla="*/ 2279604 w 2765396"/>
                <a:gd name="connsiteY7194" fmla="*/ 2587918 h 3152303"/>
                <a:gd name="connsiteX7195" fmla="*/ 2280296 w 2765396"/>
                <a:gd name="connsiteY7195" fmla="*/ 2591722 h 3152303"/>
                <a:gd name="connsiteX7196" fmla="*/ 2279950 w 2765396"/>
                <a:gd name="connsiteY7196" fmla="*/ 2595388 h 3152303"/>
                <a:gd name="connsiteX7197" fmla="*/ 2278220 w 2765396"/>
                <a:gd name="connsiteY7197" fmla="*/ 2598709 h 3152303"/>
                <a:gd name="connsiteX7198" fmla="*/ 2277113 w 2765396"/>
                <a:gd name="connsiteY7198" fmla="*/ 2599816 h 3152303"/>
                <a:gd name="connsiteX7199" fmla="*/ 2276421 w 2765396"/>
                <a:gd name="connsiteY7199" fmla="*/ 2600369 h 3152303"/>
                <a:gd name="connsiteX7200" fmla="*/ 2275798 w 2765396"/>
                <a:gd name="connsiteY7200" fmla="*/ 2600991 h 3152303"/>
                <a:gd name="connsiteX7201" fmla="*/ 2275036 w 2765396"/>
                <a:gd name="connsiteY7201" fmla="*/ 2602513 h 3152303"/>
                <a:gd name="connsiteX7202" fmla="*/ 2274344 w 2765396"/>
                <a:gd name="connsiteY7202" fmla="*/ 2604658 h 3152303"/>
                <a:gd name="connsiteX7203" fmla="*/ 2273860 w 2765396"/>
                <a:gd name="connsiteY7203" fmla="*/ 2607217 h 3152303"/>
                <a:gd name="connsiteX7204" fmla="*/ 2273514 w 2765396"/>
                <a:gd name="connsiteY7204" fmla="*/ 2609846 h 3152303"/>
                <a:gd name="connsiteX7205" fmla="*/ 2273514 w 2765396"/>
                <a:gd name="connsiteY7205" fmla="*/ 2612198 h 3152303"/>
                <a:gd name="connsiteX7206" fmla="*/ 2274275 w 2765396"/>
                <a:gd name="connsiteY7206" fmla="*/ 2616625 h 3152303"/>
                <a:gd name="connsiteX7207" fmla="*/ 2276421 w 2765396"/>
                <a:gd name="connsiteY7207" fmla="*/ 2619945 h 3152303"/>
                <a:gd name="connsiteX7208" fmla="*/ 2285072 w 2765396"/>
                <a:gd name="connsiteY7208" fmla="*/ 2628938 h 3152303"/>
                <a:gd name="connsiteX7209" fmla="*/ 2287148 w 2765396"/>
                <a:gd name="connsiteY7209" fmla="*/ 2630183 h 3152303"/>
                <a:gd name="connsiteX7210" fmla="*/ 2289709 w 2765396"/>
                <a:gd name="connsiteY7210" fmla="*/ 2630390 h 3152303"/>
                <a:gd name="connsiteX7211" fmla="*/ 2293931 w 2765396"/>
                <a:gd name="connsiteY7211" fmla="*/ 2630252 h 3152303"/>
                <a:gd name="connsiteX7212" fmla="*/ 2298568 w 2765396"/>
                <a:gd name="connsiteY7212" fmla="*/ 2630874 h 3152303"/>
                <a:gd name="connsiteX7213" fmla="*/ 2302375 w 2765396"/>
                <a:gd name="connsiteY7213" fmla="*/ 2632604 h 3152303"/>
                <a:gd name="connsiteX7214" fmla="*/ 2306112 w 2765396"/>
                <a:gd name="connsiteY7214" fmla="*/ 2634748 h 3152303"/>
                <a:gd name="connsiteX7215" fmla="*/ 2316701 w 2765396"/>
                <a:gd name="connsiteY7215" fmla="*/ 2639729 h 3152303"/>
                <a:gd name="connsiteX7216" fmla="*/ 2319747 w 2765396"/>
                <a:gd name="connsiteY7216" fmla="*/ 2640559 h 3152303"/>
                <a:gd name="connsiteX7217" fmla="*/ 2323484 w 2765396"/>
                <a:gd name="connsiteY7217" fmla="*/ 2640282 h 3152303"/>
                <a:gd name="connsiteX7218" fmla="*/ 2327983 w 2765396"/>
                <a:gd name="connsiteY7218" fmla="*/ 2639245 h 3152303"/>
                <a:gd name="connsiteX7219" fmla="*/ 2331582 w 2765396"/>
                <a:gd name="connsiteY7219" fmla="*/ 2638968 h 3152303"/>
                <a:gd name="connsiteX7220" fmla="*/ 2335111 w 2765396"/>
                <a:gd name="connsiteY7220" fmla="*/ 2639383 h 3152303"/>
                <a:gd name="connsiteX7221" fmla="*/ 2339472 w 2765396"/>
                <a:gd name="connsiteY7221" fmla="*/ 2640490 h 3152303"/>
                <a:gd name="connsiteX7222" fmla="*/ 2343763 w 2765396"/>
                <a:gd name="connsiteY7222" fmla="*/ 2641181 h 3152303"/>
                <a:gd name="connsiteX7223" fmla="*/ 2347639 w 2765396"/>
                <a:gd name="connsiteY7223" fmla="*/ 2640905 h 3152303"/>
                <a:gd name="connsiteX7224" fmla="*/ 2351514 w 2765396"/>
                <a:gd name="connsiteY7224" fmla="*/ 2639729 h 3152303"/>
                <a:gd name="connsiteX7225" fmla="*/ 2363211 w 2765396"/>
                <a:gd name="connsiteY7225" fmla="*/ 2633987 h 3152303"/>
                <a:gd name="connsiteX7226" fmla="*/ 2366879 w 2765396"/>
                <a:gd name="connsiteY7226" fmla="*/ 2631566 h 3152303"/>
                <a:gd name="connsiteX7227" fmla="*/ 2370063 w 2765396"/>
                <a:gd name="connsiteY7227" fmla="*/ 2628523 h 3152303"/>
                <a:gd name="connsiteX7228" fmla="*/ 2372209 w 2765396"/>
                <a:gd name="connsiteY7228" fmla="*/ 2624926 h 3152303"/>
                <a:gd name="connsiteX7229" fmla="*/ 2376015 w 2765396"/>
                <a:gd name="connsiteY7229" fmla="*/ 2616625 h 3152303"/>
                <a:gd name="connsiteX7230" fmla="*/ 2378645 w 2765396"/>
                <a:gd name="connsiteY7230" fmla="*/ 2613443 h 3152303"/>
                <a:gd name="connsiteX7231" fmla="*/ 2387781 w 2765396"/>
                <a:gd name="connsiteY7231" fmla="*/ 2605557 h 3152303"/>
                <a:gd name="connsiteX7232" fmla="*/ 2391795 w 2765396"/>
                <a:gd name="connsiteY7232" fmla="*/ 2601199 h 3152303"/>
                <a:gd name="connsiteX7233" fmla="*/ 2395048 w 2765396"/>
                <a:gd name="connsiteY7233" fmla="*/ 2596150 h 3152303"/>
                <a:gd name="connsiteX7234" fmla="*/ 2399616 w 2765396"/>
                <a:gd name="connsiteY7234" fmla="*/ 2584321 h 3152303"/>
                <a:gd name="connsiteX7235" fmla="*/ 2400793 w 2765396"/>
                <a:gd name="connsiteY7235" fmla="*/ 2582384 h 3152303"/>
                <a:gd name="connsiteX7236" fmla="*/ 2403561 w 2765396"/>
                <a:gd name="connsiteY7236" fmla="*/ 2578441 h 3152303"/>
                <a:gd name="connsiteX7237" fmla="*/ 2404253 w 2765396"/>
                <a:gd name="connsiteY7237" fmla="*/ 2576781 h 3152303"/>
                <a:gd name="connsiteX7238" fmla="*/ 2404253 w 2765396"/>
                <a:gd name="connsiteY7238" fmla="*/ 2574429 h 3152303"/>
                <a:gd name="connsiteX7239" fmla="*/ 2403907 w 2765396"/>
                <a:gd name="connsiteY7239" fmla="*/ 2572285 h 3152303"/>
                <a:gd name="connsiteX7240" fmla="*/ 2403700 w 2765396"/>
                <a:gd name="connsiteY7240" fmla="*/ 2570002 h 3152303"/>
                <a:gd name="connsiteX7241" fmla="*/ 2404322 w 2765396"/>
                <a:gd name="connsiteY7241" fmla="*/ 2567304 h 3152303"/>
                <a:gd name="connsiteX7242" fmla="*/ 2407368 w 2765396"/>
                <a:gd name="connsiteY7242" fmla="*/ 2560456 h 3152303"/>
                <a:gd name="connsiteX7243" fmla="*/ 2408544 w 2765396"/>
                <a:gd name="connsiteY7243" fmla="*/ 2558726 h 3152303"/>
                <a:gd name="connsiteX7244" fmla="*/ 2410690 w 2765396"/>
                <a:gd name="connsiteY7244" fmla="*/ 2557205 h 3152303"/>
                <a:gd name="connsiteX7245" fmla="*/ 2415673 w 2765396"/>
                <a:gd name="connsiteY7245" fmla="*/ 2554784 h 3152303"/>
                <a:gd name="connsiteX7246" fmla="*/ 2417749 w 2765396"/>
                <a:gd name="connsiteY7246" fmla="*/ 2552916 h 3152303"/>
                <a:gd name="connsiteX7247" fmla="*/ 2418511 w 2765396"/>
                <a:gd name="connsiteY7247" fmla="*/ 2551256 h 3152303"/>
                <a:gd name="connsiteX7248" fmla="*/ 2419480 w 2765396"/>
                <a:gd name="connsiteY7248" fmla="*/ 2548627 h 3152303"/>
                <a:gd name="connsiteX7249" fmla="*/ 2420172 w 2765396"/>
                <a:gd name="connsiteY7249" fmla="*/ 2545860 h 3152303"/>
                <a:gd name="connsiteX7250" fmla="*/ 2420379 w 2765396"/>
                <a:gd name="connsiteY7250" fmla="*/ 2543854 h 3152303"/>
                <a:gd name="connsiteX7251" fmla="*/ 2421556 w 2765396"/>
                <a:gd name="connsiteY7251" fmla="*/ 2545100 h 3152303"/>
                <a:gd name="connsiteX7252" fmla="*/ 2421971 w 2765396"/>
                <a:gd name="connsiteY7252" fmla="*/ 2545584 h 3152303"/>
                <a:gd name="connsiteX7253" fmla="*/ 2421971 w 2765396"/>
                <a:gd name="connsiteY7253" fmla="*/ 2543232 h 3152303"/>
                <a:gd name="connsiteX7254" fmla="*/ 2422802 w 2765396"/>
                <a:gd name="connsiteY7254" fmla="*/ 2541226 h 3152303"/>
                <a:gd name="connsiteX7255" fmla="*/ 2423632 w 2765396"/>
                <a:gd name="connsiteY7255" fmla="*/ 2539427 h 3152303"/>
                <a:gd name="connsiteX7256" fmla="*/ 2424048 w 2765396"/>
                <a:gd name="connsiteY7256" fmla="*/ 2537698 h 3152303"/>
                <a:gd name="connsiteX7257" fmla="*/ 2423632 w 2765396"/>
                <a:gd name="connsiteY7257" fmla="*/ 2535899 h 3152303"/>
                <a:gd name="connsiteX7258" fmla="*/ 2421902 w 2765396"/>
                <a:gd name="connsiteY7258" fmla="*/ 2531956 h 3152303"/>
                <a:gd name="connsiteX7259" fmla="*/ 2421625 w 2765396"/>
                <a:gd name="connsiteY7259" fmla="*/ 2529535 h 3152303"/>
                <a:gd name="connsiteX7260" fmla="*/ 2422387 w 2765396"/>
                <a:gd name="connsiteY7260" fmla="*/ 2530366 h 3152303"/>
                <a:gd name="connsiteX7261" fmla="*/ 2423425 w 2765396"/>
                <a:gd name="connsiteY7261" fmla="*/ 2532371 h 3152303"/>
                <a:gd name="connsiteX7262" fmla="*/ 2424117 w 2765396"/>
                <a:gd name="connsiteY7262" fmla="*/ 2533478 h 3152303"/>
                <a:gd name="connsiteX7263" fmla="*/ 2424740 w 2765396"/>
                <a:gd name="connsiteY7263" fmla="*/ 2533893 h 3152303"/>
                <a:gd name="connsiteX7264" fmla="*/ 2427647 w 2765396"/>
                <a:gd name="connsiteY7264" fmla="*/ 2536522 h 3152303"/>
                <a:gd name="connsiteX7265" fmla="*/ 2427785 w 2765396"/>
                <a:gd name="connsiteY7265" fmla="*/ 2537006 h 3152303"/>
                <a:gd name="connsiteX7266" fmla="*/ 2430415 w 2765396"/>
                <a:gd name="connsiteY7266" fmla="*/ 2536522 h 3152303"/>
                <a:gd name="connsiteX7267" fmla="*/ 2433045 w 2765396"/>
                <a:gd name="connsiteY7267" fmla="*/ 2535000 h 3152303"/>
                <a:gd name="connsiteX7268" fmla="*/ 2435398 w 2765396"/>
                <a:gd name="connsiteY7268" fmla="*/ 2534239 h 3152303"/>
                <a:gd name="connsiteX7269" fmla="*/ 2437128 w 2765396"/>
                <a:gd name="connsiteY7269" fmla="*/ 2535830 h 3152303"/>
                <a:gd name="connsiteX7270" fmla="*/ 2437128 w 2765396"/>
                <a:gd name="connsiteY7270" fmla="*/ 2537075 h 3152303"/>
                <a:gd name="connsiteX7271" fmla="*/ 2436575 w 2765396"/>
                <a:gd name="connsiteY7271" fmla="*/ 2537905 h 3152303"/>
                <a:gd name="connsiteX7272" fmla="*/ 2435329 w 2765396"/>
                <a:gd name="connsiteY7272" fmla="*/ 2538735 h 3152303"/>
                <a:gd name="connsiteX7273" fmla="*/ 2434775 w 2765396"/>
                <a:gd name="connsiteY7273" fmla="*/ 2538251 h 3152303"/>
                <a:gd name="connsiteX7274" fmla="*/ 2434291 w 2765396"/>
                <a:gd name="connsiteY7274" fmla="*/ 2537974 h 3152303"/>
                <a:gd name="connsiteX7275" fmla="*/ 2433945 w 2765396"/>
                <a:gd name="connsiteY7275" fmla="*/ 2538113 h 3152303"/>
                <a:gd name="connsiteX7276" fmla="*/ 2433806 w 2765396"/>
                <a:gd name="connsiteY7276" fmla="*/ 2538666 h 3152303"/>
                <a:gd name="connsiteX7277" fmla="*/ 2433806 w 2765396"/>
                <a:gd name="connsiteY7277" fmla="*/ 2539842 h 3152303"/>
                <a:gd name="connsiteX7278" fmla="*/ 2433460 w 2765396"/>
                <a:gd name="connsiteY7278" fmla="*/ 2542332 h 3152303"/>
                <a:gd name="connsiteX7279" fmla="*/ 2433460 w 2765396"/>
                <a:gd name="connsiteY7279" fmla="*/ 2543716 h 3152303"/>
                <a:gd name="connsiteX7280" fmla="*/ 2433460 w 2765396"/>
                <a:gd name="connsiteY7280" fmla="*/ 2545100 h 3152303"/>
                <a:gd name="connsiteX7281" fmla="*/ 2432491 w 2765396"/>
                <a:gd name="connsiteY7281" fmla="*/ 2546967 h 3152303"/>
                <a:gd name="connsiteX7282" fmla="*/ 2428546 w 2765396"/>
                <a:gd name="connsiteY7282" fmla="*/ 2550703 h 3152303"/>
                <a:gd name="connsiteX7283" fmla="*/ 2427439 w 2765396"/>
                <a:gd name="connsiteY7283" fmla="*/ 2553193 h 3152303"/>
                <a:gd name="connsiteX7284" fmla="*/ 2426955 w 2765396"/>
                <a:gd name="connsiteY7284" fmla="*/ 2553331 h 3152303"/>
                <a:gd name="connsiteX7285" fmla="*/ 2426262 w 2765396"/>
                <a:gd name="connsiteY7285" fmla="*/ 2553123 h 3152303"/>
                <a:gd name="connsiteX7286" fmla="*/ 2425570 w 2765396"/>
                <a:gd name="connsiteY7286" fmla="*/ 2552985 h 3152303"/>
                <a:gd name="connsiteX7287" fmla="*/ 2424947 w 2765396"/>
                <a:gd name="connsiteY7287" fmla="*/ 2553400 h 3152303"/>
                <a:gd name="connsiteX7288" fmla="*/ 2424671 w 2765396"/>
                <a:gd name="connsiteY7288" fmla="*/ 2553884 h 3152303"/>
                <a:gd name="connsiteX7289" fmla="*/ 2424532 w 2765396"/>
                <a:gd name="connsiteY7289" fmla="*/ 2554991 h 3152303"/>
                <a:gd name="connsiteX7290" fmla="*/ 2423840 w 2765396"/>
                <a:gd name="connsiteY7290" fmla="*/ 2556721 h 3152303"/>
                <a:gd name="connsiteX7291" fmla="*/ 2423356 w 2765396"/>
                <a:gd name="connsiteY7291" fmla="*/ 2559557 h 3152303"/>
                <a:gd name="connsiteX7292" fmla="*/ 2422525 w 2765396"/>
                <a:gd name="connsiteY7292" fmla="*/ 2561009 h 3152303"/>
                <a:gd name="connsiteX7293" fmla="*/ 2421487 w 2765396"/>
                <a:gd name="connsiteY7293" fmla="*/ 2561839 h 3152303"/>
                <a:gd name="connsiteX7294" fmla="*/ 2419134 w 2765396"/>
                <a:gd name="connsiteY7294" fmla="*/ 2563154 h 3152303"/>
                <a:gd name="connsiteX7295" fmla="*/ 2417957 w 2765396"/>
                <a:gd name="connsiteY7295" fmla="*/ 2563845 h 3152303"/>
                <a:gd name="connsiteX7296" fmla="*/ 2413804 w 2765396"/>
                <a:gd name="connsiteY7296" fmla="*/ 2567650 h 3152303"/>
                <a:gd name="connsiteX7297" fmla="*/ 2411590 w 2765396"/>
                <a:gd name="connsiteY7297" fmla="*/ 2569310 h 3152303"/>
                <a:gd name="connsiteX7298" fmla="*/ 2409098 w 2765396"/>
                <a:gd name="connsiteY7298" fmla="*/ 2570417 h 3152303"/>
                <a:gd name="connsiteX7299" fmla="*/ 2407575 w 2765396"/>
                <a:gd name="connsiteY7299" fmla="*/ 2570417 h 3152303"/>
                <a:gd name="connsiteX7300" fmla="*/ 2406814 w 2765396"/>
                <a:gd name="connsiteY7300" fmla="*/ 2569795 h 3152303"/>
                <a:gd name="connsiteX7301" fmla="*/ 2406399 w 2765396"/>
                <a:gd name="connsiteY7301" fmla="*/ 2569795 h 3152303"/>
                <a:gd name="connsiteX7302" fmla="*/ 2405707 w 2765396"/>
                <a:gd name="connsiteY7302" fmla="*/ 2571455 h 3152303"/>
                <a:gd name="connsiteX7303" fmla="*/ 2405499 w 2765396"/>
                <a:gd name="connsiteY7303" fmla="*/ 2572492 h 3152303"/>
                <a:gd name="connsiteX7304" fmla="*/ 2405638 w 2765396"/>
                <a:gd name="connsiteY7304" fmla="*/ 2573737 h 3152303"/>
                <a:gd name="connsiteX7305" fmla="*/ 2406122 w 2765396"/>
                <a:gd name="connsiteY7305" fmla="*/ 2575951 h 3152303"/>
                <a:gd name="connsiteX7306" fmla="*/ 2414635 w 2765396"/>
                <a:gd name="connsiteY7306" fmla="*/ 2568964 h 3152303"/>
                <a:gd name="connsiteX7307" fmla="*/ 2425640 w 2765396"/>
                <a:gd name="connsiteY7307" fmla="*/ 2561355 h 3152303"/>
                <a:gd name="connsiteX7308" fmla="*/ 2432491 w 2765396"/>
                <a:gd name="connsiteY7308" fmla="*/ 2553054 h 3152303"/>
                <a:gd name="connsiteX7309" fmla="*/ 2437613 w 2765396"/>
                <a:gd name="connsiteY7309" fmla="*/ 2545307 h 3152303"/>
                <a:gd name="connsiteX7310" fmla="*/ 2452147 w 2765396"/>
                <a:gd name="connsiteY7310" fmla="*/ 2516946 h 3152303"/>
                <a:gd name="connsiteX7311" fmla="*/ 2457546 w 2765396"/>
                <a:gd name="connsiteY7311" fmla="*/ 2509544 h 3152303"/>
                <a:gd name="connsiteX7312" fmla="*/ 2460660 w 2765396"/>
                <a:gd name="connsiteY7312" fmla="*/ 2506086 h 3152303"/>
                <a:gd name="connsiteX7313" fmla="*/ 2470834 w 2765396"/>
                <a:gd name="connsiteY7313" fmla="*/ 2497923 h 3152303"/>
                <a:gd name="connsiteX7314" fmla="*/ 2473395 w 2765396"/>
                <a:gd name="connsiteY7314" fmla="*/ 2495087 h 3152303"/>
                <a:gd name="connsiteX7315" fmla="*/ 2475333 w 2765396"/>
                <a:gd name="connsiteY7315" fmla="*/ 2491421 h 3152303"/>
                <a:gd name="connsiteX7316" fmla="*/ 2476579 w 2765396"/>
                <a:gd name="connsiteY7316" fmla="*/ 2487270 h 3152303"/>
                <a:gd name="connsiteX7317" fmla="*/ 2477271 w 2765396"/>
                <a:gd name="connsiteY7317" fmla="*/ 2482913 h 3152303"/>
                <a:gd name="connsiteX7318" fmla="*/ 2477963 w 2765396"/>
                <a:gd name="connsiteY7318" fmla="*/ 2461814 h 3152303"/>
                <a:gd name="connsiteX7319" fmla="*/ 2475956 w 2765396"/>
                <a:gd name="connsiteY7319" fmla="*/ 2449017 h 3152303"/>
                <a:gd name="connsiteX7320" fmla="*/ 2475610 w 2765396"/>
                <a:gd name="connsiteY7320" fmla="*/ 2444037 h 3152303"/>
                <a:gd name="connsiteX7321" fmla="*/ 2475195 w 2765396"/>
                <a:gd name="connsiteY7321" fmla="*/ 2442654 h 3152303"/>
                <a:gd name="connsiteX7322" fmla="*/ 2475195 w 2765396"/>
                <a:gd name="connsiteY7322" fmla="*/ 2441824 h 3152303"/>
                <a:gd name="connsiteX7323" fmla="*/ 2475471 w 2765396"/>
                <a:gd name="connsiteY7323" fmla="*/ 2441754 h 3152303"/>
                <a:gd name="connsiteX7324" fmla="*/ 2476094 w 2765396"/>
                <a:gd name="connsiteY7324" fmla="*/ 2441477 h 3152303"/>
                <a:gd name="connsiteX7325" fmla="*/ 2476786 w 2765396"/>
                <a:gd name="connsiteY7325" fmla="*/ 2441062 h 3152303"/>
                <a:gd name="connsiteX7326" fmla="*/ 2477202 w 2765396"/>
                <a:gd name="connsiteY7326" fmla="*/ 2440717 h 3152303"/>
                <a:gd name="connsiteX7327" fmla="*/ 2477756 w 2765396"/>
                <a:gd name="connsiteY7327" fmla="*/ 2438641 h 3152303"/>
                <a:gd name="connsiteX7328" fmla="*/ 2478032 w 2765396"/>
                <a:gd name="connsiteY7328" fmla="*/ 2436359 h 3152303"/>
                <a:gd name="connsiteX7329" fmla="*/ 2477617 w 2765396"/>
                <a:gd name="connsiteY7329" fmla="*/ 2434491 h 3152303"/>
                <a:gd name="connsiteX7330" fmla="*/ 2475956 w 2765396"/>
                <a:gd name="connsiteY7330" fmla="*/ 2433661 h 3152303"/>
                <a:gd name="connsiteX7331" fmla="*/ 2477617 w 2765396"/>
                <a:gd name="connsiteY7331" fmla="*/ 2432693 h 3152303"/>
                <a:gd name="connsiteX7332" fmla="*/ 2479693 w 2765396"/>
                <a:gd name="connsiteY7332" fmla="*/ 2431033 h 3152303"/>
                <a:gd name="connsiteX7333" fmla="*/ 2481285 w 2765396"/>
                <a:gd name="connsiteY7333" fmla="*/ 2428957 h 3152303"/>
                <a:gd name="connsiteX7334" fmla="*/ 2481631 w 2765396"/>
                <a:gd name="connsiteY7334" fmla="*/ 2427020 h 3152303"/>
                <a:gd name="connsiteX7335" fmla="*/ 2480109 w 2765396"/>
                <a:gd name="connsiteY7335" fmla="*/ 2425498 h 3152303"/>
                <a:gd name="connsiteX7336" fmla="*/ 2477894 w 2765396"/>
                <a:gd name="connsiteY7336" fmla="*/ 2425083 h 3152303"/>
                <a:gd name="connsiteX7337" fmla="*/ 2475887 w 2765396"/>
                <a:gd name="connsiteY7337" fmla="*/ 2424392 h 3152303"/>
                <a:gd name="connsiteX7338" fmla="*/ 2474987 w 2765396"/>
                <a:gd name="connsiteY7338" fmla="*/ 2422040 h 3152303"/>
                <a:gd name="connsiteX7339" fmla="*/ 2476786 w 2765396"/>
                <a:gd name="connsiteY7339" fmla="*/ 2423492 h 3152303"/>
                <a:gd name="connsiteX7340" fmla="*/ 2478309 w 2765396"/>
                <a:gd name="connsiteY7340" fmla="*/ 2423631 h 3152303"/>
                <a:gd name="connsiteX7341" fmla="*/ 2479762 w 2765396"/>
                <a:gd name="connsiteY7341" fmla="*/ 2423008 h 3152303"/>
                <a:gd name="connsiteX7342" fmla="*/ 2481077 w 2765396"/>
                <a:gd name="connsiteY7342" fmla="*/ 2422247 h 3152303"/>
                <a:gd name="connsiteX7343" fmla="*/ 2481077 w 2765396"/>
                <a:gd name="connsiteY7343" fmla="*/ 2421971 h 3152303"/>
                <a:gd name="connsiteX7344" fmla="*/ 2481147 w 2765396"/>
                <a:gd name="connsiteY7344" fmla="*/ 2421279 h 3152303"/>
                <a:gd name="connsiteX7345" fmla="*/ 2481493 w 2765396"/>
                <a:gd name="connsiteY7345" fmla="*/ 2420518 h 3152303"/>
                <a:gd name="connsiteX7346" fmla="*/ 2482116 w 2765396"/>
                <a:gd name="connsiteY7346" fmla="*/ 2419895 h 3152303"/>
                <a:gd name="connsiteX7347" fmla="*/ 2482808 w 2765396"/>
                <a:gd name="connsiteY7347" fmla="*/ 2419895 h 3152303"/>
                <a:gd name="connsiteX7348" fmla="*/ 2486268 w 2765396"/>
                <a:gd name="connsiteY7348" fmla="*/ 2420657 h 3152303"/>
                <a:gd name="connsiteX7349" fmla="*/ 2485092 w 2765396"/>
                <a:gd name="connsiteY7349" fmla="*/ 2422801 h 3152303"/>
                <a:gd name="connsiteX7350" fmla="*/ 2487030 w 2765396"/>
                <a:gd name="connsiteY7350" fmla="*/ 2421971 h 3152303"/>
                <a:gd name="connsiteX7351" fmla="*/ 2489314 w 2765396"/>
                <a:gd name="connsiteY7351" fmla="*/ 2419895 h 3152303"/>
                <a:gd name="connsiteX7352" fmla="*/ 2491252 w 2765396"/>
                <a:gd name="connsiteY7352" fmla="*/ 2417336 h 3152303"/>
                <a:gd name="connsiteX7353" fmla="*/ 2492082 w 2765396"/>
                <a:gd name="connsiteY7353" fmla="*/ 2415192 h 3152303"/>
                <a:gd name="connsiteX7354" fmla="*/ 2491598 w 2765396"/>
                <a:gd name="connsiteY7354" fmla="*/ 2414984 h 3152303"/>
                <a:gd name="connsiteX7355" fmla="*/ 2490421 w 2765396"/>
                <a:gd name="connsiteY7355" fmla="*/ 2414431 h 3152303"/>
                <a:gd name="connsiteX7356" fmla="*/ 2494920 w 2765396"/>
                <a:gd name="connsiteY7356" fmla="*/ 2412217 h 3152303"/>
                <a:gd name="connsiteX7357" fmla="*/ 2499695 w 2765396"/>
                <a:gd name="connsiteY7357" fmla="*/ 2408966 h 3152303"/>
                <a:gd name="connsiteX7358" fmla="*/ 2517621 w 2765396"/>
                <a:gd name="connsiteY7358" fmla="*/ 2394716 h 3152303"/>
                <a:gd name="connsiteX7359" fmla="*/ 2530425 w 2765396"/>
                <a:gd name="connsiteY7359" fmla="*/ 2387246 h 3152303"/>
                <a:gd name="connsiteX7360" fmla="*/ 2532709 w 2765396"/>
                <a:gd name="connsiteY7360" fmla="*/ 2386208 h 3152303"/>
                <a:gd name="connsiteX7361" fmla="*/ 2535062 w 2765396"/>
                <a:gd name="connsiteY7361" fmla="*/ 2385655 h 3152303"/>
                <a:gd name="connsiteX7362" fmla="*/ 2537761 w 2765396"/>
                <a:gd name="connsiteY7362" fmla="*/ 2385447 h 3152303"/>
                <a:gd name="connsiteX7363" fmla="*/ 2538869 w 2765396"/>
                <a:gd name="connsiteY7363" fmla="*/ 2385655 h 3152303"/>
                <a:gd name="connsiteX7364" fmla="*/ 2541291 w 2765396"/>
                <a:gd name="connsiteY7364" fmla="*/ 2386346 h 3152303"/>
                <a:gd name="connsiteX7365" fmla="*/ 2542260 w 2765396"/>
                <a:gd name="connsiteY7365" fmla="*/ 2386346 h 3152303"/>
                <a:gd name="connsiteX7366" fmla="*/ 2543021 w 2765396"/>
                <a:gd name="connsiteY7366" fmla="*/ 2385724 h 3152303"/>
                <a:gd name="connsiteX7367" fmla="*/ 2543229 w 2765396"/>
                <a:gd name="connsiteY7367" fmla="*/ 2385032 h 3152303"/>
                <a:gd name="connsiteX7368" fmla="*/ 2543367 w 2765396"/>
                <a:gd name="connsiteY7368" fmla="*/ 2384271 h 3152303"/>
                <a:gd name="connsiteX7369" fmla="*/ 2543783 w 2765396"/>
                <a:gd name="connsiteY7369" fmla="*/ 2383648 h 3152303"/>
                <a:gd name="connsiteX7370" fmla="*/ 2550773 w 2765396"/>
                <a:gd name="connsiteY7370" fmla="*/ 2378530 h 3152303"/>
                <a:gd name="connsiteX7371" fmla="*/ 2553126 w 2765396"/>
                <a:gd name="connsiteY7371" fmla="*/ 2377146 h 3152303"/>
                <a:gd name="connsiteX7372" fmla="*/ 2555272 w 2765396"/>
                <a:gd name="connsiteY7372" fmla="*/ 2376524 h 3152303"/>
                <a:gd name="connsiteX7373" fmla="*/ 2557487 w 2765396"/>
                <a:gd name="connsiteY7373" fmla="*/ 2376109 h 3152303"/>
                <a:gd name="connsiteX7374" fmla="*/ 2559632 w 2765396"/>
                <a:gd name="connsiteY7374" fmla="*/ 2375625 h 3152303"/>
                <a:gd name="connsiteX7375" fmla="*/ 2561501 w 2765396"/>
                <a:gd name="connsiteY7375" fmla="*/ 2374379 h 3152303"/>
                <a:gd name="connsiteX7376" fmla="*/ 2559078 w 2765396"/>
                <a:gd name="connsiteY7376" fmla="*/ 2372235 h 3152303"/>
                <a:gd name="connsiteX7377" fmla="*/ 2560186 w 2765396"/>
                <a:gd name="connsiteY7377" fmla="*/ 2370367 h 3152303"/>
                <a:gd name="connsiteX7378" fmla="*/ 2563093 w 2765396"/>
                <a:gd name="connsiteY7378" fmla="*/ 2368984 h 3152303"/>
                <a:gd name="connsiteX7379" fmla="*/ 2573474 w 2765396"/>
                <a:gd name="connsiteY7379" fmla="*/ 2366632 h 3152303"/>
                <a:gd name="connsiteX7380" fmla="*/ 2577212 w 2765396"/>
                <a:gd name="connsiteY7380" fmla="*/ 2366632 h 3152303"/>
                <a:gd name="connsiteX7381" fmla="*/ 2580118 w 2765396"/>
                <a:gd name="connsiteY7381" fmla="*/ 2368361 h 3152303"/>
                <a:gd name="connsiteX7382" fmla="*/ 2578596 w 2765396"/>
                <a:gd name="connsiteY7382" fmla="*/ 2368845 h 3152303"/>
                <a:gd name="connsiteX7383" fmla="*/ 2573890 w 2765396"/>
                <a:gd name="connsiteY7383" fmla="*/ 2369399 h 3152303"/>
                <a:gd name="connsiteX7384" fmla="*/ 2576520 w 2765396"/>
                <a:gd name="connsiteY7384" fmla="*/ 2370160 h 3152303"/>
                <a:gd name="connsiteX7385" fmla="*/ 2580257 w 2765396"/>
                <a:gd name="connsiteY7385" fmla="*/ 2369883 h 3152303"/>
                <a:gd name="connsiteX7386" fmla="*/ 2583994 w 2765396"/>
                <a:gd name="connsiteY7386" fmla="*/ 2369053 h 3152303"/>
                <a:gd name="connsiteX7387" fmla="*/ 2586832 w 2765396"/>
                <a:gd name="connsiteY7387" fmla="*/ 2368015 h 3152303"/>
                <a:gd name="connsiteX7388" fmla="*/ 2589185 w 2765396"/>
                <a:gd name="connsiteY7388" fmla="*/ 2366632 h 3152303"/>
                <a:gd name="connsiteX7389" fmla="*/ 2589185 w 2765396"/>
                <a:gd name="connsiteY7389" fmla="*/ 2365664 h 3152303"/>
                <a:gd name="connsiteX7390" fmla="*/ 2588701 w 2765396"/>
                <a:gd name="connsiteY7390" fmla="*/ 2364487 h 3152303"/>
                <a:gd name="connsiteX7391" fmla="*/ 2589324 w 2765396"/>
                <a:gd name="connsiteY7391" fmla="*/ 2362412 h 3152303"/>
                <a:gd name="connsiteX7392" fmla="*/ 2590846 w 2765396"/>
                <a:gd name="connsiteY7392" fmla="*/ 2361582 h 3152303"/>
                <a:gd name="connsiteX7393" fmla="*/ 2592092 w 2765396"/>
                <a:gd name="connsiteY7393" fmla="*/ 2363104 h 3152303"/>
                <a:gd name="connsiteX7394" fmla="*/ 2593130 w 2765396"/>
                <a:gd name="connsiteY7394" fmla="*/ 2365456 h 3152303"/>
                <a:gd name="connsiteX7395" fmla="*/ 2593961 w 2765396"/>
                <a:gd name="connsiteY7395" fmla="*/ 2366978 h 3152303"/>
                <a:gd name="connsiteX7396" fmla="*/ 2596798 w 2765396"/>
                <a:gd name="connsiteY7396" fmla="*/ 2367739 h 3152303"/>
                <a:gd name="connsiteX7397" fmla="*/ 2600467 w 2765396"/>
                <a:gd name="connsiteY7397" fmla="*/ 2367600 h 3152303"/>
                <a:gd name="connsiteX7398" fmla="*/ 2607457 w 2765396"/>
                <a:gd name="connsiteY7398" fmla="*/ 2366770 h 3152303"/>
                <a:gd name="connsiteX7399" fmla="*/ 2612648 w 2765396"/>
                <a:gd name="connsiteY7399" fmla="*/ 2367116 h 3152303"/>
                <a:gd name="connsiteX7400" fmla="*/ 2613894 w 2765396"/>
                <a:gd name="connsiteY7400" fmla="*/ 2366839 h 3152303"/>
                <a:gd name="connsiteX7401" fmla="*/ 2615139 w 2765396"/>
                <a:gd name="connsiteY7401" fmla="*/ 2365525 h 3152303"/>
                <a:gd name="connsiteX7402" fmla="*/ 2615347 w 2765396"/>
                <a:gd name="connsiteY7402" fmla="*/ 2364142 h 3152303"/>
                <a:gd name="connsiteX7403" fmla="*/ 2615070 w 2765396"/>
                <a:gd name="connsiteY7403" fmla="*/ 2362758 h 3152303"/>
                <a:gd name="connsiteX7404" fmla="*/ 2615070 w 2765396"/>
                <a:gd name="connsiteY7404" fmla="*/ 2361582 h 3152303"/>
                <a:gd name="connsiteX7405" fmla="*/ 2616108 w 2765396"/>
                <a:gd name="connsiteY7405" fmla="*/ 2358538 h 3152303"/>
                <a:gd name="connsiteX7406" fmla="*/ 2617700 w 2765396"/>
                <a:gd name="connsiteY7406" fmla="*/ 2355772 h 3152303"/>
                <a:gd name="connsiteX7407" fmla="*/ 2619915 w 2765396"/>
                <a:gd name="connsiteY7407" fmla="*/ 2353420 h 3152303"/>
                <a:gd name="connsiteX7408" fmla="*/ 2622822 w 2765396"/>
                <a:gd name="connsiteY7408" fmla="*/ 2351414 h 3152303"/>
                <a:gd name="connsiteX7409" fmla="*/ 2626005 w 2765396"/>
                <a:gd name="connsiteY7409" fmla="*/ 2350100 h 3152303"/>
                <a:gd name="connsiteX7410" fmla="*/ 2629812 w 2765396"/>
                <a:gd name="connsiteY7410" fmla="*/ 2348993 h 3152303"/>
                <a:gd name="connsiteX7411" fmla="*/ 2633342 w 2765396"/>
                <a:gd name="connsiteY7411" fmla="*/ 2347471 h 3152303"/>
                <a:gd name="connsiteX7412" fmla="*/ 2635626 w 2765396"/>
                <a:gd name="connsiteY7412" fmla="*/ 2345119 h 3152303"/>
                <a:gd name="connsiteX7413" fmla="*/ 2636110 w 2765396"/>
                <a:gd name="connsiteY7413" fmla="*/ 2342214 h 3152303"/>
                <a:gd name="connsiteX7414" fmla="*/ 2635211 w 2765396"/>
                <a:gd name="connsiteY7414" fmla="*/ 2335504 h 3152303"/>
                <a:gd name="connsiteX7415" fmla="*/ 2635211 w 2765396"/>
                <a:gd name="connsiteY7415" fmla="*/ 2332460 h 3152303"/>
                <a:gd name="connsiteX7416" fmla="*/ 2637702 w 2765396"/>
                <a:gd name="connsiteY7416" fmla="*/ 2325889 h 3152303"/>
                <a:gd name="connsiteX7417" fmla="*/ 2641578 w 2765396"/>
                <a:gd name="connsiteY7417" fmla="*/ 2320493 h 3152303"/>
                <a:gd name="connsiteX7418" fmla="*/ 2645938 w 2765396"/>
                <a:gd name="connsiteY7418" fmla="*/ 2315444 h 3152303"/>
                <a:gd name="connsiteX7419" fmla="*/ 2649745 w 2765396"/>
                <a:gd name="connsiteY7419" fmla="*/ 2309771 h 3152303"/>
                <a:gd name="connsiteX7420" fmla="*/ 2653482 w 2765396"/>
                <a:gd name="connsiteY7420" fmla="*/ 2300156 h 3152303"/>
                <a:gd name="connsiteX7421" fmla="*/ 2655213 w 2765396"/>
                <a:gd name="connsiteY7421" fmla="*/ 2297182 h 3152303"/>
                <a:gd name="connsiteX7422" fmla="*/ 2659780 w 2765396"/>
                <a:gd name="connsiteY7422" fmla="*/ 2292132 h 3152303"/>
                <a:gd name="connsiteX7423" fmla="*/ 2661441 w 2765396"/>
                <a:gd name="connsiteY7423" fmla="*/ 2289503 h 3152303"/>
                <a:gd name="connsiteX7424" fmla="*/ 2662341 w 2765396"/>
                <a:gd name="connsiteY7424" fmla="*/ 2285768 h 3152303"/>
                <a:gd name="connsiteX7425" fmla="*/ 2662064 w 2765396"/>
                <a:gd name="connsiteY7425" fmla="*/ 2271034 h 3152303"/>
                <a:gd name="connsiteX7426" fmla="*/ 2663033 w 2765396"/>
                <a:gd name="connsiteY7426" fmla="*/ 2263909 h 3152303"/>
                <a:gd name="connsiteX7427" fmla="*/ 2666771 w 2765396"/>
                <a:gd name="connsiteY7427" fmla="*/ 2257268 h 3152303"/>
                <a:gd name="connsiteX7428" fmla="*/ 2669055 w 2765396"/>
                <a:gd name="connsiteY7428" fmla="*/ 2255193 h 3152303"/>
                <a:gd name="connsiteX7429" fmla="*/ 2671062 w 2765396"/>
                <a:gd name="connsiteY7429" fmla="*/ 2253602 h 3152303"/>
                <a:gd name="connsiteX7430" fmla="*/ 2672585 w 2765396"/>
                <a:gd name="connsiteY7430" fmla="*/ 2251735 h 3152303"/>
                <a:gd name="connsiteX7431" fmla="*/ 2673346 w 2765396"/>
                <a:gd name="connsiteY7431" fmla="*/ 2248968 h 3152303"/>
                <a:gd name="connsiteX7432" fmla="*/ 2673346 w 2765396"/>
                <a:gd name="connsiteY7432" fmla="*/ 2238661 h 3152303"/>
                <a:gd name="connsiteX7433" fmla="*/ 2673761 w 2765396"/>
                <a:gd name="connsiteY7433" fmla="*/ 2235133 h 3152303"/>
                <a:gd name="connsiteX7434" fmla="*/ 2677291 w 2765396"/>
                <a:gd name="connsiteY7434" fmla="*/ 2219292 h 3152303"/>
                <a:gd name="connsiteX7435" fmla="*/ 2678398 w 2765396"/>
                <a:gd name="connsiteY7435" fmla="*/ 2211476 h 3152303"/>
                <a:gd name="connsiteX7436" fmla="*/ 2675907 w 2765396"/>
                <a:gd name="connsiteY7436" fmla="*/ 2186366 h 3152303"/>
                <a:gd name="connsiteX7437" fmla="*/ 2676322 w 2765396"/>
                <a:gd name="connsiteY7437" fmla="*/ 2182561 h 3152303"/>
                <a:gd name="connsiteX7438" fmla="*/ 2677983 w 2765396"/>
                <a:gd name="connsiteY7438" fmla="*/ 2174399 h 3152303"/>
                <a:gd name="connsiteX7439" fmla="*/ 2677568 w 2765396"/>
                <a:gd name="connsiteY7439" fmla="*/ 2171009 h 3152303"/>
                <a:gd name="connsiteX7440" fmla="*/ 2676668 w 2765396"/>
                <a:gd name="connsiteY7440" fmla="*/ 2173084 h 3152303"/>
                <a:gd name="connsiteX7441" fmla="*/ 2676322 w 2765396"/>
                <a:gd name="connsiteY7441" fmla="*/ 2169972 h 3152303"/>
                <a:gd name="connsiteX7442" fmla="*/ 2676668 w 2765396"/>
                <a:gd name="connsiteY7442" fmla="*/ 2166098 h 3152303"/>
                <a:gd name="connsiteX7443" fmla="*/ 2676668 w 2765396"/>
                <a:gd name="connsiteY7443" fmla="*/ 2162916 h 3152303"/>
                <a:gd name="connsiteX7444" fmla="*/ 2675007 w 2765396"/>
                <a:gd name="connsiteY7444" fmla="*/ 2162086 h 3152303"/>
                <a:gd name="connsiteX7445" fmla="*/ 2676737 w 2765396"/>
                <a:gd name="connsiteY7445" fmla="*/ 2158074 h 3152303"/>
                <a:gd name="connsiteX7446" fmla="*/ 2679575 w 2765396"/>
                <a:gd name="connsiteY7446" fmla="*/ 2153093 h 3152303"/>
                <a:gd name="connsiteX7447" fmla="*/ 2681305 w 2765396"/>
                <a:gd name="connsiteY7447" fmla="*/ 2148320 h 3152303"/>
                <a:gd name="connsiteX7448" fmla="*/ 2679921 w 2765396"/>
                <a:gd name="connsiteY7448" fmla="*/ 2145069 h 3152303"/>
                <a:gd name="connsiteX7449" fmla="*/ 2681236 w 2765396"/>
                <a:gd name="connsiteY7449" fmla="*/ 2144723 h 3152303"/>
                <a:gd name="connsiteX7450" fmla="*/ 2682205 w 2765396"/>
                <a:gd name="connsiteY7450" fmla="*/ 2144031 h 3152303"/>
                <a:gd name="connsiteX7451" fmla="*/ 2682897 w 2765396"/>
                <a:gd name="connsiteY7451" fmla="*/ 2142925 h 3152303"/>
                <a:gd name="connsiteX7452" fmla="*/ 2683243 w 2765396"/>
                <a:gd name="connsiteY7452" fmla="*/ 2141541 h 3152303"/>
                <a:gd name="connsiteX7453" fmla="*/ 2685181 w 2765396"/>
                <a:gd name="connsiteY7453" fmla="*/ 2143548 h 3152303"/>
                <a:gd name="connsiteX7454" fmla="*/ 2687396 w 2765396"/>
                <a:gd name="connsiteY7454" fmla="*/ 2148044 h 3152303"/>
                <a:gd name="connsiteX7455" fmla="*/ 2689264 w 2765396"/>
                <a:gd name="connsiteY7455" fmla="*/ 2148804 h 3152303"/>
                <a:gd name="connsiteX7456" fmla="*/ 2692033 w 2765396"/>
                <a:gd name="connsiteY7456" fmla="*/ 2147421 h 3152303"/>
                <a:gd name="connsiteX7457" fmla="*/ 2694663 w 2765396"/>
                <a:gd name="connsiteY7457" fmla="*/ 2144378 h 3152303"/>
                <a:gd name="connsiteX7458" fmla="*/ 2703176 w 2765396"/>
                <a:gd name="connsiteY7458" fmla="*/ 2131304 h 3152303"/>
                <a:gd name="connsiteX7459" fmla="*/ 2707121 w 2765396"/>
                <a:gd name="connsiteY7459" fmla="*/ 2124110 h 3152303"/>
                <a:gd name="connsiteX7460" fmla="*/ 2708159 w 2765396"/>
                <a:gd name="connsiteY7460" fmla="*/ 2120928 h 3152303"/>
                <a:gd name="connsiteX7461" fmla="*/ 2708920 w 2765396"/>
                <a:gd name="connsiteY7461" fmla="*/ 2117469 h 3152303"/>
                <a:gd name="connsiteX7462" fmla="*/ 2709958 w 2765396"/>
                <a:gd name="connsiteY7462" fmla="*/ 2114218 h 3152303"/>
                <a:gd name="connsiteX7463" fmla="*/ 2711758 w 2765396"/>
                <a:gd name="connsiteY7463" fmla="*/ 2111728 h 3152303"/>
                <a:gd name="connsiteX7464" fmla="*/ 2711550 w 2765396"/>
                <a:gd name="connsiteY7464" fmla="*/ 2112696 h 3152303"/>
                <a:gd name="connsiteX7465" fmla="*/ 2711273 w 2765396"/>
                <a:gd name="connsiteY7465" fmla="*/ 2114771 h 3152303"/>
                <a:gd name="connsiteX7466" fmla="*/ 2710997 w 2765396"/>
                <a:gd name="connsiteY7466" fmla="*/ 2115740 h 3152303"/>
                <a:gd name="connsiteX7467" fmla="*/ 2712519 w 2765396"/>
                <a:gd name="connsiteY7467" fmla="*/ 2114287 h 3152303"/>
                <a:gd name="connsiteX7468" fmla="*/ 2713834 w 2765396"/>
                <a:gd name="connsiteY7468" fmla="*/ 2112627 h 3152303"/>
                <a:gd name="connsiteX7469" fmla="*/ 2714596 w 2765396"/>
                <a:gd name="connsiteY7469" fmla="*/ 2110759 h 3152303"/>
                <a:gd name="connsiteX7470" fmla="*/ 2714596 w 2765396"/>
                <a:gd name="connsiteY7470" fmla="*/ 2108684 h 3152303"/>
                <a:gd name="connsiteX7471" fmla="*/ 2716464 w 2765396"/>
                <a:gd name="connsiteY7471" fmla="*/ 2108200 h 3152303"/>
                <a:gd name="connsiteX7472" fmla="*/ 2717779 w 2765396"/>
                <a:gd name="connsiteY7472" fmla="*/ 2106678 h 3152303"/>
                <a:gd name="connsiteX7473" fmla="*/ 2718956 w 2765396"/>
                <a:gd name="connsiteY7473" fmla="*/ 2104741 h 3152303"/>
                <a:gd name="connsiteX7474" fmla="*/ 2720271 w 2765396"/>
                <a:gd name="connsiteY7474" fmla="*/ 2102942 h 3152303"/>
                <a:gd name="connsiteX7475" fmla="*/ 2722693 w 2765396"/>
                <a:gd name="connsiteY7475" fmla="*/ 2100937 h 3152303"/>
                <a:gd name="connsiteX7476" fmla="*/ 2728092 w 2765396"/>
                <a:gd name="connsiteY7476" fmla="*/ 2098101 h 3152303"/>
                <a:gd name="connsiteX7477" fmla="*/ 2730652 w 2765396"/>
                <a:gd name="connsiteY7477" fmla="*/ 2096440 h 3152303"/>
                <a:gd name="connsiteX7478" fmla="*/ 2733836 w 2765396"/>
                <a:gd name="connsiteY7478" fmla="*/ 2093258 h 3152303"/>
                <a:gd name="connsiteX7479" fmla="*/ 2737920 w 2765396"/>
                <a:gd name="connsiteY7479" fmla="*/ 2088347 h 3152303"/>
                <a:gd name="connsiteX7480" fmla="*/ 2741103 w 2765396"/>
                <a:gd name="connsiteY7480" fmla="*/ 2083228 h 3152303"/>
                <a:gd name="connsiteX7481" fmla="*/ 2741519 w 2765396"/>
                <a:gd name="connsiteY7481" fmla="*/ 2079493 h 3152303"/>
                <a:gd name="connsiteX7482" fmla="*/ 2746986 w 2765396"/>
                <a:gd name="connsiteY7482" fmla="*/ 2077971 h 3152303"/>
                <a:gd name="connsiteX7483" fmla="*/ 2752523 w 2765396"/>
                <a:gd name="connsiteY7483" fmla="*/ 2070638 h 3152303"/>
                <a:gd name="connsiteX7484" fmla="*/ 2757091 w 2765396"/>
                <a:gd name="connsiteY7484" fmla="*/ 2061715 h 3152303"/>
                <a:gd name="connsiteX7485" fmla="*/ 2759652 w 2765396"/>
                <a:gd name="connsiteY7485" fmla="*/ 2055420 h 3152303"/>
                <a:gd name="connsiteX7486" fmla="*/ 2761244 w 2765396"/>
                <a:gd name="connsiteY7486" fmla="*/ 2049471 h 3152303"/>
                <a:gd name="connsiteX7487" fmla="*/ 2763528 w 2765396"/>
                <a:gd name="connsiteY7487" fmla="*/ 2032109 h 3152303"/>
                <a:gd name="connsiteX7488" fmla="*/ 2763389 w 2765396"/>
                <a:gd name="connsiteY7488" fmla="*/ 2025261 h 3152303"/>
                <a:gd name="connsiteX7489" fmla="*/ 2762005 w 2765396"/>
                <a:gd name="connsiteY7489" fmla="*/ 2018413 h 3152303"/>
                <a:gd name="connsiteX7490" fmla="*/ 2090589 w 2765396"/>
                <a:gd name="connsiteY7490" fmla="*/ 856160 h 3152303"/>
                <a:gd name="connsiteX7491" fmla="*/ 2089966 w 2765396"/>
                <a:gd name="connsiteY7491" fmla="*/ 854846 h 3152303"/>
                <a:gd name="connsiteX7492" fmla="*/ 2089481 w 2765396"/>
                <a:gd name="connsiteY7492" fmla="*/ 852909 h 3152303"/>
                <a:gd name="connsiteX7493" fmla="*/ 2089135 w 2765396"/>
                <a:gd name="connsiteY7493" fmla="*/ 850903 h 3152303"/>
                <a:gd name="connsiteX7494" fmla="*/ 2088997 w 2765396"/>
                <a:gd name="connsiteY7494" fmla="*/ 849381 h 3152303"/>
                <a:gd name="connsiteX7495" fmla="*/ 2089343 w 2765396"/>
                <a:gd name="connsiteY7495" fmla="*/ 847928 h 3152303"/>
                <a:gd name="connsiteX7496" fmla="*/ 2089066 w 2765396"/>
                <a:gd name="connsiteY7496" fmla="*/ 849381 h 3152303"/>
                <a:gd name="connsiteX7497" fmla="*/ 2089066 w 2765396"/>
                <a:gd name="connsiteY7497" fmla="*/ 850903 h 3152303"/>
                <a:gd name="connsiteX7498" fmla="*/ 2089481 w 2765396"/>
                <a:gd name="connsiteY7498" fmla="*/ 852909 h 3152303"/>
                <a:gd name="connsiteX7499" fmla="*/ 2089966 w 2765396"/>
                <a:gd name="connsiteY7499" fmla="*/ 854846 h 3152303"/>
                <a:gd name="connsiteX7500" fmla="*/ 2090589 w 2765396"/>
                <a:gd name="connsiteY7500" fmla="*/ 856229 h 3152303"/>
                <a:gd name="connsiteX7501" fmla="*/ 2084775 w 2765396"/>
                <a:gd name="connsiteY7501" fmla="*/ 843709 h 3152303"/>
                <a:gd name="connsiteX7502" fmla="*/ 2086367 w 2765396"/>
                <a:gd name="connsiteY7502" fmla="*/ 844331 h 3152303"/>
                <a:gd name="connsiteX7503" fmla="*/ 2088097 w 2765396"/>
                <a:gd name="connsiteY7503" fmla="*/ 845300 h 3152303"/>
                <a:gd name="connsiteX7504" fmla="*/ 2089620 w 2765396"/>
                <a:gd name="connsiteY7504" fmla="*/ 846545 h 3152303"/>
                <a:gd name="connsiteX7505" fmla="*/ 2089827 w 2765396"/>
                <a:gd name="connsiteY7505" fmla="*/ 847029 h 3152303"/>
                <a:gd name="connsiteX7506" fmla="*/ 2089620 w 2765396"/>
                <a:gd name="connsiteY7506" fmla="*/ 846614 h 3152303"/>
                <a:gd name="connsiteX7507" fmla="*/ 2088097 w 2765396"/>
                <a:gd name="connsiteY7507" fmla="*/ 845369 h 3152303"/>
                <a:gd name="connsiteX7508" fmla="*/ 2086367 w 2765396"/>
                <a:gd name="connsiteY7508" fmla="*/ 844401 h 3152303"/>
                <a:gd name="connsiteX7509" fmla="*/ 2084775 w 2765396"/>
                <a:gd name="connsiteY7509" fmla="*/ 843778 h 3152303"/>
                <a:gd name="connsiteX7510" fmla="*/ 2083460 w 2765396"/>
                <a:gd name="connsiteY7510" fmla="*/ 842948 h 3152303"/>
                <a:gd name="connsiteX7511" fmla="*/ 2082491 w 2765396"/>
                <a:gd name="connsiteY7511" fmla="*/ 841288 h 3152303"/>
                <a:gd name="connsiteX7512" fmla="*/ 2082353 w 2765396"/>
                <a:gd name="connsiteY7512" fmla="*/ 839904 h 3152303"/>
                <a:gd name="connsiteX7513" fmla="*/ 2082491 w 2765396"/>
                <a:gd name="connsiteY7513" fmla="*/ 841288 h 3152303"/>
                <a:gd name="connsiteX7514" fmla="*/ 2083460 w 2765396"/>
                <a:gd name="connsiteY7514" fmla="*/ 842948 h 3152303"/>
                <a:gd name="connsiteX7515" fmla="*/ 2084775 w 2765396"/>
                <a:gd name="connsiteY7515" fmla="*/ 843778 h 3152303"/>
                <a:gd name="connsiteX7516" fmla="*/ 2081937 w 2765396"/>
                <a:gd name="connsiteY7516" fmla="*/ 806355 h 3152303"/>
                <a:gd name="connsiteX7517" fmla="*/ 2082560 w 2765396"/>
                <a:gd name="connsiteY7517" fmla="*/ 810021 h 3152303"/>
                <a:gd name="connsiteX7518" fmla="*/ 2081868 w 2765396"/>
                <a:gd name="connsiteY7518" fmla="*/ 806424 h 3152303"/>
                <a:gd name="connsiteX7519" fmla="*/ 2080000 w 2765396"/>
                <a:gd name="connsiteY7519" fmla="*/ 803104 h 3152303"/>
                <a:gd name="connsiteX7520" fmla="*/ 2081868 w 2765396"/>
                <a:gd name="connsiteY7520" fmla="*/ 806355 h 3152303"/>
                <a:gd name="connsiteX7521" fmla="*/ 2057298 w 2765396"/>
                <a:gd name="connsiteY7521" fmla="*/ 800614 h 3152303"/>
                <a:gd name="connsiteX7522" fmla="*/ 2059928 w 2765396"/>
                <a:gd name="connsiteY7522" fmla="*/ 801790 h 3152303"/>
                <a:gd name="connsiteX7523" fmla="*/ 2057298 w 2765396"/>
                <a:gd name="connsiteY7523" fmla="*/ 800614 h 3152303"/>
                <a:gd name="connsiteX7524" fmla="*/ 2056468 w 2765396"/>
                <a:gd name="connsiteY7524" fmla="*/ 799023 h 3152303"/>
                <a:gd name="connsiteX7525" fmla="*/ 2057298 w 2765396"/>
                <a:gd name="connsiteY7525" fmla="*/ 800545 h 3152303"/>
                <a:gd name="connsiteX7526" fmla="*/ 2056191 w 2765396"/>
                <a:gd name="connsiteY7526" fmla="*/ 796256 h 3152303"/>
                <a:gd name="connsiteX7527" fmla="*/ 2056399 w 2765396"/>
                <a:gd name="connsiteY7527" fmla="*/ 797570 h 3152303"/>
                <a:gd name="connsiteX7528" fmla="*/ 2056191 w 2765396"/>
                <a:gd name="connsiteY7528" fmla="*/ 796256 h 3152303"/>
                <a:gd name="connsiteX7529" fmla="*/ 2055014 w 2765396"/>
                <a:gd name="connsiteY7529" fmla="*/ 795149 h 3152303"/>
                <a:gd name="connsiteX7530" fmla="*/ 2056191 w 2765396"/>
                <a:gd name="connsiteY7530" fmla="*/ 796187 h 3152303"/>
                <a:gd name="connsiteX7531" fmla="*/ 2053146 w 2765396"/>
                <a:gd name="connsiteY7531" fmla="*/ 794803 h 3152303"/>
                <a:gd name="connsiteX7532" fmla="*/ 2051761 w 2765396"/>
                <a:gd name="connsiteY7532" fmla="*/ 795495 h 3152303"/>
                <a:gd name="connsiteX7533" fmla="*/ 2051761 w 2765396"/>
                <a:gd name="connsiteY7533" fmla="*/ 795495 h 3152303"/>
                <a:gd name="connsiteX7534" fmla="*/ 2053146 w 2765396"/>
                <a:gd name="connsiteY7534" fmla="*/ 794803 h 3152303"/>
                <a:gd name="connsiteX7535" fmla="*/ 2037366 w 2765396"/>
                <a:gd name="connsiteY7535" fmla="*/ 815348 h 3152303"/>
                <a:gd name="connsiteX7536" fmla="*/ 2038127 w 2765396"/>
                <a:gd name="connsiteY7536" fmla="*/ 813688 h 3152303"/>
                <a:gd name="connsiteX7537" fmla="*/ 2048301 w 2765396"/>
                <a:gd name="connsiteY7537" fmla="*/ 800130 h 3152303"/>
                <a:gd name="connsiteX7538" fmla="*/ 2038127 w 2765396"/>
                <a:gd name="connsiteY7538" fmla="*/ 813757 h 3152303"/>
                <a:gd name="connsiteX7539" fmla="*/ 2037366 w 2765396"/>
                <a:gd name="connsiteY7539" fmla="*/ 815417 h 3152303"/>
                <a:gd name="connsiteX7540" fmla="*/ 2035981 w 2765396"/>
                <a:gd name="connsiteY7540" fmla="*/ 819221 h 3152303"/>
                <a:gd name="connsiteX7541" fmla="*/ 2035151 w 2765396"/>
                <a:gd name="connsiteY7541" fmla="*/ 821089 h 3152303"/>
                <a:gd name="connsiteX7542" fmla="*/ 2035981 w 2765396"/>
                <a:gd name="connsiteY7542" fmla="*/ 819152 h 3152303"/>
                <a:gd name="connsiteX7543" fmla="*/ 2037366 w 2765396"/>
                <a:gd name="connsiteY7543" fmla="*/ 815348 h 3152303"/>
                <a:gd name="connsiteX7544" fmla="*/ 2031275 w 2765396"/>
                <a:gd name="connsiteY7544" fmla="*/ 829459 h 3152303"/>
                <a:gd name="connsiteX7545" fmla="*/ 2032382 w 2765396"/>
                <a:gd name="connsiteY7545" fmla="*/ 826554 h 3152303"/>
                <a:gd name="connsiteX7546" fmla="*/ 2031275 w 2765396"/>
                <a:gd name="connsiteY7546" fmla="*/ 829459 h 3152303"/>
                <a:gd name="connsiteX7547" fmla="*/ 2030514 w 2765396"/>
                <a:gd name="connsiteY7547" fmla="*/ 835339 h 3152303"/>
                <a:gd name="connsiteX7548" fmla="*/ 2031275 w 2765396"/>
                <a:gd name="connsiteY7548" fmla="*/ 829459 h 3152303"/>
                <a:gd name="connsiteX7549" fmla="*/ 2028368 w 2765396"/>
                <a:gd name="connsiteY7549" fmla="*/ 840804 h 3152303"/>
                <a:gd name="connsiteX7550" fmla="*/ 2029199 w 2765396"/>
                <a:gd name="connsiteY7550" fmla="*/ 839558 h 3152303"/>
                <a:gd name="connsiteX7551" fmla="*/ 2028368 w 2765396"/>
                <a:gd name="connsiteY7551" fmla="*/ 840873 h 3152303"/>
                <a:gd name="connsiteX7552" fmla="*/ 2025184 w 2765396"/>
                <a:gd name="connsiteY7552" fmla="*/ 844746 h 3152303"/>
                <a:gd name="connsiteX7553" fmla="*/ 2028368 w 2765396"/>
                <a:gd name="connsiteY7553" fmla="*/ 840873 h 3152303"/>
                <a:gd name="connsiteX7554" fmla="*/ 2019025 w 2765396"/>
                <a:gd name="connsiteY7554" fmla="*/ 854500 h 3152303"/>
                <a:gd name="connsiteX7555" fmla="*/ 2019025 w 2765396"/>
                <a:gd name="connsiteY7555" fmla="*/ 854500 h 3152303"/>
                <a:gd name="connsiteX7556" fmla="*/ 2018056 w 2765396"/>
                <a:gd name="connsiteY7556" fmla="*/ 854569 h 3152303"/>
                <a:gd name="connsiteX7557" fmla="*/ 2019025 w 2765396"/>
                <a:gd name="connsiteY7557" fmla="*/ 854569 h 3152303"/>
                <a:gd name="connsiteX7558" fmla="*/ 2016671 w 2765396"/>
                <a:gd name="connsiteY7558" fmla="*/ 853047 h 3152303"/>
                <a:gd name="connsiteX7559" fmla="*/ 2017225 w 2765396"/>
                <a:gd name="connsiteY7559" fmla="*/ 853324 h 3152303"/>
                <a:gd name="connsiteX7560" fmla="*/ 2017571 w 2765396"/>
                <a:gd name="connsiteY7560" fmla="*/ 854016 h 3152303"/>
                <a:gd name="connsiteX7561" fmla="*/ 2017225 w 2765396"/>
                <a:gd name="connsiteY7561" fmla="*/ 853324 h 3152303"/>
                <a:gd name="connsiteX7562" fmla="*/ 2016671 w 2765396"/>
                <a:gd name="connsiteY7562" fmla="*/ 853116 h 3152303"/>
                <a:gd name="connsiteX7563" fmla="*/ 2015426 w 2765396"/>
                <a:gd name="connsiteY7563" fmla="*/ 853531 h 3152303"/>
                <a:gd name="connsiteX7564" fmla="*/ 2016671 w 2765396"/>
                <a:gd name="connsiteY7564" fmla="*/ 853116 h 3152303"/>
                <a:gd name="connsiteX7565" fmla="*/ 2006636 w 2765396"/>
                <a:gd name="connsiteY7565" fmla="*/ 858581 h 3152303"/>
                <a:gd name="connsiteX7566" fmla="*/ 2007120 w 2765396"/>
                <a:gd name="connsiteY7566" fmla="*/ 857682 h 3152303"/>
                <a:gd name="connsiteX7567" fmla="*/ 2006636 w 2765396"/>
                <a:gd name="connsiteY7567" fmla="*/ 858650 h 3152303"/>
                <a:gd name="connsiteX7568" fmla="*/ 2004836 w 2765396"/>
                <a:gd name="connsiteY7568" fmla="*/ 860933 h 3152303"/>
                <a:gd name="connsiteX7569" fmla="*/ 2006636 w 2765396"/>
                <a:gd name="connsiteY7569" fmla="*/ 858581 h 3152303"/>
                <a:gd name="connsiteX7570" fmla="*/ 744365 w 2765396"/>
                <a:gd name="connsiteY7570" fmla="*/ 515204 h 3152303"/>
                <a:gd name="connsiteX7571" fmla="*/ 744365 w 2765396"/>
                <a:gd name="connsiteY7571" fmla="*/ 515204 h 3152303"/>
                <a:gd name="connsiteX7572" fmla="*/ 742911 w 2765396"/>
                <a:gd name="connsiteY7572" fmla="*/ 511469 h 3152303"/>
                <a:gd name="connsiteX7573" fmla="*/ 744365 w 2765396"/>
                <a:gd name="connsiteY7573" fmla="*/ 515204 h 3152303"/>
                <a:gd name="connsiteX7574" fmla="*/ 572929 w 2765396"/>
                <a:gd name="connsiteY7574" fmla="*/ 420367 h 3152303"/>
                <a:gd name="connsiteX7575" fmla="*/ 563032 w 2765396"/>
                <a:gd name="connsiteY7575" fmla="*/ 417669 h 3152303"/>
                <a:gd name="connsiteX7576" fmla="*/ 572929 w 2765396"/>
                <a:gd name="connsiteY7576" fmla="*/ 420298 h 3152303"/>
                <a:gd name="connsiteX7577" fmla="*/ 573414 w 2765396"/>
                <a:gd name="connsiteY7577" fmla="*/ 419883 h 3152303"/>
                <a:gd name="connsiteX7578" fmla="*/ 572929 w 2765396"/>
                <a:gd name="connsiteY7578" fmla="*/ 420298 h 3152303"/>
                <a:gd name="connsiteX7579" fmla="*/ 574244 w 2765396"/>
                <a:gd name="connsiteY7579" fmla="*/ 418223 h 3152303"/>
                <a:gd name="connsiteX7580" fmla="*/ 573829 w 2765396"/>
                <a:gd name="connsiteY7580" fmla="*/ 419053 h 3152303"/>
                <a:gd name="connsiteX7581" fmla="*/ 574244 w 2765396"/>
                <a:gd name="connsiteY7581" fmla="*/ 418223 h 3152303"/>
                <a:gd name="connsiteX7582" fmla="*/ 575005 w 2765396"/>
                <a:gd name="connsiteY7582" fmla="*/ 417877 h 3152303"/>
                <a:gd name="connsiteX7583" fmla="*/ 574244 w 2765396"/>
                <a:gd name="connsiteY7583" fmla="*/ 418223 h 3152303"/>
                <a:gd name="connsiteX7584" fmla="*/ 582411 w 2765396"/>
                <a:gd name="connsiteY7584" fmla="*/ 420990 h 3152303"/>
                <a:gd name="connsiteX7585" fmla="*/ 577428 w 2765396"/>
                <a:gd name="connsiteY7585" fmla="*/ 418569 h 3152303"/>
                <a:gd name="connsiteX7586" fmla="*/ 582411 w 2765396"/>
                <a:gd name="connsiteY7586" fmla="*/ 420921 h 3152303"/>
                <a:gd name="connsiteX7587" fmla="*/ 584764 w 2765396"/>
                <a:gd name="connsiteY7587" fmla="*/ 421197 h 3152303"/>
                <a:gd name="connsiteX7588" fmla="*/ 584764 w 2765396"/>
                <a:gd name="connsiteY7588" fmla="*/ 421197 h 3152303"/>
                <a:gd name="connsiteX7589" fmla="*/ 582411 w 2765396"/>
                <a:gd name="connsiteY7589" fmla="*/ 420990 h 3152303"/>
                <a:gd name="connsiteX7590" fmla="*/ 595215 w 2765396"/>
                <a:gd name="connsiteY7590" fmla="*/ 416286 h 3152303"/>
                <a:gd name="connsiteX7591" fmla="*/ 592723 w 2765396"/>
                <a:gd name="connsiteY7591" fmla="*/ 416632 h 3152303"/>
                <a:gd name="connsiteX7592" fmla="*/ 595215 w 2765396"/>
                <a:gd name="connsiteY7592" fmla="*/ 416217 h 3152303"/>
                <a:gd name="connsiteX7593" fmla="*/ 602967 w 2765396"/>
                <a:gd name="connsiteY7593" fmla="*/ 416217 h 3152303"/>
                <a:gd name="connsiteX7594" fmla="*/ 595215 w 2765396"/>
                <a:gd name="connsiteY7594" fmla="*/ 416217 h 3152303"/>
                <a:gd name="connsiteX7595" fmla="*/ 616670 w 2765396"/>
                <a:gd name="connsiteY7595" fmla="*/ 438214 h 3152303"/>
                <a:gd name="connsiteX7596" fmla="*/ 615217 w 2765396"/>
                <a:gd name="connsiteY7596" fmla="*/ 436830 h 3152303"/>
                <a:gd name="connsiteX7597" fmla="*/ 611480 w 2765396"/>
                <a:gd name="connsiteY7597" fmla="*/ 432611 h 3152303"/>
                <a:gd name="connsiteX7598" fmla="*/ 610095 w 2765396"/>
                <a:gd name="connsiteY7598" fmla="*/ 431297 h 3152303"/>
                <a:gd name="connsiteX7599" fmla="*/ 608780 w 2765396"/>
                <a:gd name="connsiteY7599" fmla="*/ 430328 h 3152303"/>
                <a:gd name="connsiteX7600" fmla="*/ 607119 w 2765396"/>
                <a:gd name="connsiteY7600" fmla="*/ 429360 h 3152303"/>
                <a:gd name="connsiteX7601" fmla="*/ 608780 w 2765396"/>
                <a:gd name="connsiteY7601" fmla="*/ 430328 h 3152303"/>
                <a:gd name="connsiteX7602" fmla="*/ 610095 w 2765396"/>
                <a:gd name="connsiteY7602" fmla="*/ 431297 h 3152303"/>
                <a:gd name="connsiteX7603" fmla="*/ 611480 w 2765396"/>
                <a:gd name="connsiteY7603" fmla="*/ 432611 h 3152303"/>
                <a:gd name="connsiteX7604" fmla="*/ 615217 w 2765396"/>
                <a:gd name="connsiteY7604" fmla="*/ 436830 h 3152303"/>
                <a:gd name="connsiteX7605" fmla="*/ 616740 w 2765396"/>
                <a:gd name="connsiteY7605" fmla="*/ 438214 h 3152303"/>
                <a:gd name="connsiteX7606" fmla="*/ 629890 w 2765396"/>
                <a:gd name="connsiteY7606" fmla="*/ 448244 h 3152303"/>
                <a:gd name="connsiteX7607" fmla="*/ 616740 w 2765396"/>
                <a:gd name="connsiteY7607" fmla="*/ 438214 h 3152303"/>
                <a:gd name="connsiteX7608" fmla="*/ 635288 w 2765396"/>
                <a:gd name="connsiteY7608" fmla="*/ 461871 h 3152303"/>
                <a:gd name="connsiteX7609" fmla="*/ 635011 w 2765396"/>
                <a:gd name="connsiteY7609" fmla="*/ 454816 h 3152303"/>
                <a:gd name="connsiteX7610" fmla="*/ 635288 w 2765396"/>
                <a:gd name="connsiteY7610" fmla="*/ 461802 h 3152303"/>
                <a:gd name="connsiteX7611" fmla="*/ 638264 w 2765396"/>
                <a:gd name="connsiteY7611" fmla="*/ 461318 h 3152303"/>
                <a:gd name="connsiteX7612" fmla="*/ 635288 w 2765396"/>
                <a:gd name="connsiteY7612" fmla="*/ 461802 h 3152303"/>
                <a:gd name="connsiteX7613" fmla="*/ 652453 w 2765396"/>
                <a:gd name="connsiteY7613" fmla="*/ 454539 h 3152303"/>
                <a:gd name="connsiteX7614" fmla="*/ 650791 w 2765396"/>
                <a:gd name="connsiteY7614" fmla="*/ 454747 h 3152303"/>
                <a:gd name="connsiteX7615" fmla="*/ 652453 w 2765396"/>
                <a:gd name="connsiteY7615" fmla="*/ 454539 h 3152303"/>
                <a:gd name="connsiteX7616" fmla="*/ 654114 w 2765396"/>
                <a:gd name="connsiteY7616" fmla="*/ 454124 h 3152303"/>
                <a:gd name="connsiteX7617" fmla="*/ 652453 w 2765396"/>
                <a:gd name="connsiteY7617" fmla="*/ 454539 h 3152303"/>
                <a:gd name="connsiteX7618" fmla="*/ 656744 w 2765396"/>
                <a:gd name="connsiteY7618" fmla="*/ 451219 h 3152303"/>
                <a:gd name="connsiteX7619" fmla="*/ 657159 w 2765396"/>
                <a:gd name="connsiteY7619" fmla="*/ 449074 h 3152303"/>
                <a:gd name="connsiteX7620" fmla="*/ 657159 w 2765396"/>
                <a:gd name="connsiteY7620" fmla="*/ 449074 h 3152303"/>
                <a:gd name="connsiteX7621" fmla="*/ 656744 w 2765396"/>
                <a:gd name="connsiteY7621" fmla="*/ 451219 h 3152303"/>
                <a:gd name="connsiteX7622" fmla="*/ 675707 w 2765396"/>
                <a:gd name="connsiteY7622" fmla="*/ 434479 h 3152303"/>
                <a:gd name="connsiteX7623" fmla="*/ 668717 w 2765396"/>
                <a:gd name="connsiteY7623" fmla="*/ 438006 h 3152303"/>
                <a:gd name="connsiteX7624" fmla="*/ 660204 w 2765396"/>
                <a:gd name="connsiteY7624" fmla="*/ 440082 h 3152303"/>
                <a:gd name="connsiteX7625" fmla="*/ 660204 w 2765396"/>
                <a:gd name="connsiteY7625" fmla="*/ 440082 h 3152303"/>
                <a:gd name="connsiteX7626" fmla="*/ 668717 w 2765396"/>
                <a:gd name="connsiteY7626" fmla="*/ 438006 h 3152303"/>
                <a:gd name="connsiteX7627" fmla="*/ 675707 w 2765396"/>
                <a:gd name="connsiteY7627" fmla="*/ 434409 h 3152303"/>
                <a:gd name="connsiteX7628" fmla="*/ 677715 w 2765396"/>
                <a:gd name="connsiteY7628" fmla="*/ 433994 h 3152303"/>
                <a:gd name="connsiteX7629" fmla="*/ 675707 w 2765396"/>
                <a:gd name="connsiteY7629" fmla="*/ 434409 h 3152303"/>
                <a:gd name="connsiteX7630" fmla="*/ 680829 w 2765396"/>
                <a:gd name="connsiteY7630" fmla="*/ 435931 h 3152303"/>
                <a:gd name="connsiteX7631" fmla="*/ 679099 w 2765396"/>
                <a:gd name="connsiteY7631" fmla="*/ 434686 h 3152303"/>
                <a:gd name="connsiteX7632" fmla="*/ 680829 w 2765396"/>
                <a:gd name="connsiteY7632" fmla="*/ 435931 h 3152303"/>
                <a:gd name="connsiteX7633" fmla="*/ 683667 w 2765396"/>
                <a:gd name="connsiteY7633" fmla="*/ 438491 h 3152303"/>
                <a:gd name="connsiteX7634" fmla="*/ 683667 w 2765396"/>
                <a:gd name="connsiteY7634" fmla="*/ 438491 h 3152303"/>
                <a:gd name="connsiteX7635" fmla="*/ 680829 w 2765396"/>
                <a:gd name="connsiteY7635" fmla="*/ 435931 h 3152303"/>
                <a:gd name="connsiteX7636" fmla="*/ 686297 w 2765396"/>
                <a:gd name="connsiteY7636" fmla="*/ 444440 h 3152303"/>
                <a:gd name="connsiteX7637" fmla="*/ 685881 w 2765396"/>
                <a:gd name="connsiteY7637" fmla="*/ 442503 h 3152303"/>
                <a:gd name="connsiteX7638" fmla="*/ 685881 w 2765396"/>
                <a:gd name="connsiteY7638" fmla="*/ 441465 h 3152303"/>
                <a:gd name="connsiteX7639" fmla="*/ 685397 w 2765396"/>
                <a:gd name="connsiteY7639" fmla="*/ 440428 h 3152303"/>
                <a:gd name="connsiteX7640" fmla="*/ 683805 w 2765396"/>
                <a:gd name="connsiteY7640" fmla="*/ 438698 h 3152303"/>
                <a:gd name="connsiteX7641" fmla="*/ 685397 w 2765396"/>
                <a:gd name="connsiteY7641" fmla="*/ 440428 h 3152303"/>
                <a:gd name="connsiteX7642" fmla="*/ 685812 w 2765396"/>
                <a:gd name="connsiteY7642" fmla="*/ 441465 h 3152303"/>
                <a:gd name="connsiteX7643" fmla="*/ 685812 w 2765396"/>
                <a:gd name="connsiteY7643" fmla="*/ 442572 h 3152303"/>
                <a:gd name="connsiteX7644" fmla="*/ 686227 w 2765396"/>
                <a:gd name="connsiteY7644" fmla="*/ 444509 h 3152303"/>
                <a:gd name="connsiteX7645" fmla="*/ 687889 w 2765396"/>
                <a:gd name="connsiteY7645" fmla="*/ 448037 h 3152303"/>
                <a:gd name="connsiteX7646" fmla="*/ 686227 w 2765396"/>
                <a:gd name="connsiteY7646" fmla="*/ 444509 h 3152303"/>
                <a:gd name="connsiteX7647" fmla="*/ 704222 w 2765396"/>
                <a:gd name="connsiteY7647" fmla="*/ 464154 h 3152303"/>
                <a:gd name="connsiteX7648" fmla="*/ 701938 w 2765396"/>
                <a:gd name="connsiteY7648" fmla="*/ 461802 h 3152303"/>
                <a:gd name="connsiteX7649" fmla="*/ 698339 w 2765396"/>
                <a:gd name="connsiteY7649" fmla="*/ 456960 h 3152303"/>
                <a:gd name="connsiteX7650" fmla="*/ 695986 w 2765396"/>
                <a:gd name="connsiteY7650" fmla="*/ 454677 h 3152303"/>
                <a:gd name="connsiteX7651" fmla="*/ 698339 w 2765396"/>
                <a:gd name="connsiteY7651" fmla="*/ 456891 h 3152303"/>
                <a:gd name="connsiteX7652" fmla="*/ 701938 w 2765396"/>
                <a:gd name="connsiteY7652" fmla="*/ 461802 h 3152303"/>
                <a:gd name="connsiteX7653" fmla="*/ 704222 w 2765396"/>
                <a:gd name="connsiteY7653" fmla="*/ 464085 h 3152303"/>
                <a:gd name="connsiteX7654" fmla="*/ 714604 w 2765396"/>
                <a:gd name="connsiteY7654" fmla="*/ 471417 h 3152303"/>
                <a:gd name="connsiteX7655" fmla="*/ 704222 w 2765396"/>
                <a:gd name="connsiteY7655" fmla="*/ 464085 h 3152303"/>
                <a:gd name="connsiteX7656" fmla="*/ 742842 w 2765396"/>
                <a:gd name="connsiteY7656" fmla="*/ 518732 h 3152303"/>
                <a:gd name="connsiteX7657" fmla="*/ 749210 w 2765396"/>
                <a:gd name="connsiteY7657" fmla="*/ 520046 h 3152303"/>
                <a:gd name="connsiteX7658" fmla="*/ 749210 w 2765396"/>
                <a:gd name="connsiteY7658" fmla="*/ 520046 h 3152303"/>
                <a:gd name="connsiteX7659" fmla="*/ 742842 w 2765396"/>
                <a:gd name="connsiteY7659" fmla="*/ 518732 h 3152303"/>
                <a:gd name="connsiteX7660" fmla="*/ 749556 w 2765396"/>
                <a:gd name="connsiteY7660" fmla="*/ 525234 h 3152303"/>
                <a:gd name="connsiteX7661" fmla="*/ 747687 w 2765396"/>
                <a:gd name="connsiteY7661" fmla="*/ 524543 h 3152303"/>
                <a:gd name="connsiteX7662" fmla="*/ 749556 w 2765396"/>
                <a:gd name="connsiteY7662" fmla="*/ 525234 h 3152303"/>
                <a:gd name="connsiteX7663" fmla="*/ 750732 w 2765396"/>
                <a:gd name="connsiteY7663" fmla="*/ 525926 h 3152303"/>
                <a:gd name="connsiteX7664" fmla="*/ 749556 w 2765396"/>
                <a:gd name="connsiteY7664" fmla="*/ 525303 h 3152303"/>
                <a:gd name="connsiteX7665" fmla="*/ 756269 w 2765396"/>
                <a:gd name="connsiteY7665" fmla="*/ 531252 h 3152303"/>
                <a:gd name="connsiteX7666" fmla="*/ 754262 w 2765396"/>
                <a:gd name="connsiteY7666" fmla="*/ 531598 h 3152303"/>
                <a:gd name="connsiteX7667" fmla="*/ 753501 w 2765396"/>
                <a:gd name="connsiteY7667" fmla="*/ 531460 h 3152303"/>
                <a:gd name="connsiteX7668" fmla="*/ 753224 w 2765396"/>
                <a:gd name="connsiteY7668" fmla="*/ 530837 h 3152303"/>
                <a:gd name="connsiteX7669" fmla="*/ 752670 w 2765396"/>
                <a:gd name="connsiteY7669" fmla="*/ 528416 h 3152303"/>
                <a:gd name="connsiteX7670" fmla="*/ 752255 w 2765396"/>
                <a:gd name="connsiteY7670" fmla="*/ 527448 h 3152303"/>
                <a:gd name="connsiteX7671" fmla="*/ 751494 w 2765396"/>
                <a:gd name="connsiteY7671" fmla="*/ 526548 h 3152303"/>
                <a:gd name="connsiteX7672" fmla="*/ 752255 w 2765396"/>
                <a:gd name="connsiteY7672" fmla="*/ 527379 h 3152303"/>
                <a:gd name="connsiteX7673" fmla="*/ 752670 w 2765396"/>
                <a:gd name="connsiteY7673" fmla="*/ 528347 h 3152303"/>
                <a:gd name="connsiteX7674" fmla="*/ 753224 w 2765396"/>
                <a:gd name="connsiteY7674" fmla="*/ 530768 h 3152303"/>
                <a:gd name="connsiteX7675" fmla="*/ 753501 w 2765396"/>
                <a:gd name="connsiteY7675" fmla="*/ 531391 h 3152303"/>
                <a:gd name="connsiteX7676" fmla="*/ 754262 w 2765396"/>
                <a:gd name="connsiteY7676" fmla="*/ 531598 h 3152303"/>
                <a:gd name="connsiteX7677" fmla="*/ 756269 w 2765396"/>
                <a:gd name="connsiteY7677" fmla="*/ 531252 h 3152303"/>
                <a:gd name="connsiteX7678" fmla="*/ 757100 w 2765396"/>
                <a:gd name="connsiteY7678" fmla="*/ 531252 h 3152303"/>
                <a:gd name="connsiteX7679" fmla="*/ 756269 w 2765396"/>
                <a:gd name="connsiteY7679" fmla="*/ 531252 h 3152303"/>
                <a:gd name="connsiteX7680" fmla="*/ 1106961 w 2765396"/>
                <a:gd name="connsiteY7680" fmla="*/ 1170899 h 3152303"/>
                <a:gd name="connsiteX7681" fmla="*/ 1107584 w 2765396"/>
                <a:gd name="connsiteY7681" fmla="*/ 1169723 h 3152303"/>
                <a:gd name="connsiteX7682" fmla="*/ 1107861 w 2765396"/>
                <a:gd name="connsiteY7682" fmla="*/ 1169170 h 3152303"/>
                <a:gd name="connsiteX7683" fmla="*/ 1107584 w 2765396"/>
                <a:gd name="connsiteY7683" fmla="*/ 1169793 h 3152303"/>
                <a:gd name="connsiteX7684" fmla="*/ 1106961 w 2765396"/>
                <a:gd name="connsiteY7684" fmla="*/ 1170899 h 315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Lst>
              <a:rect l="l" t="t" r="r" b="b"/>
              <a:pathLst>
                <a:path w="2765396" h="3152303">
                  <a:moveTo>
                    <a:pt x="2765397" y="2019865"/>
                  </a:moveTo>
                  <a:lnTo>
                    <a:pt x="2758891" y="1997868"/>
                  </a:lnTo>
                  <a:lnTo>
                    <a:pt x="2756122" y="1990882"/>
                  </a:lnTo>
                  <a:lnTo>
                    <a:pt x="2751208" y="1986039"/>
                  </a:lnTo>
                  <a:lnTo>
                    <a:pt x="2742488" y="1984102"/>
                  </a:lnTo>
                  <a:lnTo>
                    <a:pt x="2730860" y="1984725"/>
                  </a:lnTo>
                  <a:lnTo>
                    <a:pt x="2726984" y="1983964"/>
                  </a:lnTo>
                  <a:lnTo>
                    <a:pt x="2721171" y="1981405"/>
                  </a:lnTo>
                  <a:lnTo>
                    <a:pt x="2720340" y="1981197"/>
                  </a:lnTo>
                  <a:lnTo>
                    <a:pt x="2718679" y="1981059"/>
                  </a:lnTo>
                  <a:lnTo>
                    <a:pt x="2717987" y="1980713"/>
                  </a:lnTo>
                  <a:lnTo>
                    <a:pt x="2717226" y="1979952"/>
                  </a:lnTo>
                  <a:lnTo>
                    <a:pt x="2716049" y="1977739"/>
                  </a:lnTo>
                  <a:lnTo>
                    <a:pt x="2715357" y="1976839"/>
                  </a:lnTo>
                  <a:lnTo>
                    <a:pt x="2713765" y="1976009"/>
                  </a:lnTo>
                  <a:lnTo>
                    <a:pt x="2710097" y="1974903"/>
                  </a:lnTo>
                  <a:lnTo>
                    <a:pt x="2708436" y="1974073"/>
                  </a:lnTo>
                  <a:lnTo>
                    <a:pt x="2706844" y="1972689"/>
                  </a:lnTo>
                  <a:lnTo>
                    <a:pt x="2699231" y="1965218"/>
                  </a:lnTo>
                  <a:lnTo>
                    <a:pt x="2694178" y="1958992"/>
                  </a:lnTo>
                  <a:lnTo>
                    <a:pt x="2691410" y="1956502"/>
                  </a:lnTo>
                  <a:lnTo>
                    <a:pt x="2676045" y="1947026"/>
                  </a:lnTo>
                  <a:lnTo>
                    <a:pt x="2664764" y="1941215"/>
                  </a:lnTo>
                  <a:lnTo>
                    <a:pt x="2657220" y="1938310"/>
                  </a:lnTo>
                  <a:lnTo>
                    <a:pt x="2649745" y="1937687"/>
                  </a:lnTo>
                  <a:lnTo>
                    <a:pt x="2634103" y="1939278"/>
                  </a:lnTo>
                  <a:lnTo>
                    <a:pt x="2629951" y="1939140"/>
                  </a:lnTo>
                  <a:lnTo>
                    <a:pt x="2622476" y="1937480"/>
                  </a:lnTo>
                  <a:lnTo>
                    <a:pt x="2614032" y="1936650"/>
                  </a:lnTo>
                  <a:lnTo>
                    <a:pt x="2609879" y="1935612"/>
                  </a:lnTo>
                  <a:lnTo>
                    <a:pt x="2605796" y="1934021"/>
                  </a:lnTo>
                  <a:lnTo>
                    <a:pt x="2597214" y="1929801"/>
                  </a:lnTo>
                  <a:lnTo>
                    <a:pt x="2594860" y="1929041"/>
                  </a:lnTo>
                  <a:lnTo>
                    <a:pt x="2592507" y="1928694"/>
                  </a:lnTo>
                  <a:lnTo>
                    <a:pt x="2590293" y="1928902"/>
                  </a:lnTo>
                  <a:lnTo>
                    <a:pt x="2589254" y="1929525"/>
                  </a:lnTo>
                  <a:lnTo>
                    <a:pt x="2588632" y="1930355"/>
                  </a:lnTo>
                  <a:lnTo>
                    <a:pt x="2587455" y="1931046"/>
                  </a:lnTo>
                  <a:lnTo>
                    <a:pt x="2579565" y="1933122"/>
                  </a:lnTo>
                  <a:lnTo>
                    <a:pt x="2576243" y="1934505"/>
                  </a:lnTo>
                  <a:lnTo>
                    <a:pt x="2572436" y="1937410"/>
                  </a:lnTo>
                  <a:lnTo>
                    <a:pt x="2572851" y="1935404"/>
                  </a:lnTo>
                  <a:lnTo>
                    <a:pt x="2573751" y="1932430"/>
                  </a:lnTo>
                  <a:lnTo>
                    <a:pt x="2573613" y="1930355"/>
                  </a:lnTo>
                  <a:lnTo>
                    <a:pt x="2570914" y="1931046"/>
                  </a:lnTo>
                  <a:lnTo>
                    <a:pt x="2569529" y="1932637"/>
                  </a:lnTo>
                  <a:lnTo>
                    <a:pt x="2568837" y="1934920"/>
                  </a:lnTo>
                  <a:lnTo>
                    <a:pt x="2568353" y="1937341"/>
                  </a:lnTo>
                  <a:lnTo>
                    <a:pt x="2567661" y="1939486"/>
                  </a:lnTo>
                  <a:lnTo>
                    <a:pt x="2566484" y="1941215"/>
                  </a:lnTo>
                  <a:lnTo>
                    <a:pt x="2565031" y="1942875"/>
                  </a:lnTo>
                  <a:lnTo>
                    <a:pt x="2563370" y="1944328"/>
                  </a:lnTo>
                  <a:lnTo>
                    <a:pt x="2561639" y="1945504"/>
                  </a:lnTo>
                  <a:lnTo>
                    <a:pt x="2561985" y="1941838"/>
                  </a:lnTo>
                  <a:lnTo>
                    <a:pt x="2562747" y="1937825"/>
                  </a:lnTo>
                  <a:lnTo>
                    <a:pt x="2563923" y="1934021"/>
                  </a:lnTo>
                  <a:lnTo>
                    <a:pt x="2565653" y="1930770"/>
                  </a:lnTo>
                  <a:lnTo>
                    <a:pt x="2567799" y="1928556"/>
                  </a:lnTo>
                  <a:lnTo>
                    <a:pt x="2568491" y="1927242"/>
                  </a:lnTo>
                  <a:lnTo>
                    <a:pt x="2568283" y="1925651"/>
                  </a:lnTo>
                  <a:lnTo>
                    <a:pt x="2566899" y="1924337"/>
                  </a:lnTo>
                  <a:lnTo>
                    <a:pt x="2565307" y="1924890"/>
                  </a:lnTo>
                  <a:lnTo>
                    <a:pt x="2563854" y="1926412"/>
                  </a:lnTo>
                  <a:lnTo>
                    <a:pt x="2562816" y="1928349"/>
                  </a:lnTo>
                  <a:lnTo>
                    <a:pt x="2562331" y="1927864"/>
                  </a:lnTo>
                  <a:lnTo>
                    <a:pt x="2561224" y="1926619"/>
                  </a:lnTo>
                  <a:lnTo>
                    <a:pt x="2560809" y="1926066"/>
                  </a:lnTo>
                  <a:lnTo>
                    <a:pt x="2563715" y="1924198"/>
                  </a:lnTo>
                  <a:lnTo>
                    <a:pt x="2564961" y="1921431"/>
                  </a:lnTo>
                  <a:lnTo>
                    <a:pt x="2564685" y="1918318"/>
                  </a:lnTo>
                  <a:lnTo>
                    <a:pt x="2563023" y="1915275"/>
                  </a:lnTo>
                  <a:lnTo>
                    <a:pt x="2562400" y="1915621"/>
                  </a:lnTo>
                  <a:lnTo>
                    <a:pt x="2561016" y="1916105"/>
                  </a:lnTo>
                  <a:lnTo>
                    <a:pt x="2560463" y="1916382"/>
                  </a:lnTo>
                  <a:lnTo>
                    <a:pt x="2561639" y="1915067"/>
                  </a:lnTo>
                  <a:lnTo>
                    <a:pt x="2559770" y="1914099"/>
                  </a:lnTo>
                  <a:lnTo>
                    <a:pt x="2556587" y="1910848"/>
                  </a:lnTo>
                  <a:lnTo>
                    <a:pt x="2554718" y="1910018"/>
                  </a:lnTo>
                  <a:lnTo>
                    <a:pt x="2552711" y="1910364"/>
                  </a:lnTo>
                  <a:lnTo>
                    <a:pt x="2551534" y="1911609"/>
                  </a:lnTo>
                  <a:lnTo>
                    <a:pt x="2550496" y="1913269"/>
                  </a:lnTo>
                  <a:lnTo>
                    <a:pt x="2548904" y="1914722"/>
                  </a:lnTo>
                  <a:lnTo>
                    <a:pt x="2548143" y="1910848"/>
                  </a:lnTo>
                  <a:lnTo>
                    <a:pt x="2546274" y="1908358"/>
                  </a:lnTo>
                  <a:lnTo>
                    <a:pt x="2543575" y="1906767"/>
                  </a:lnTo>
                  <a:lnTo>
                    <a:pt x="2534439" y="1903377"/>
                  </a:lnTo>
                  <a:lnTo>
                    <a:pt x="2531671" y="1901924"/>
                  </a:lnTo>
                  <a:lnTo>
                    <a:pt x="2530356" y="1900541"/>
                  </a:lnTo>
                  <a:lnTo>
                    <a:pt x="2525857" y="1900333"/>
                  </a:lnTo>
                  <a:lnTo>
                    <a:pt x="2522258" y="1898673"/>
                  </a:lnTo>
                  <a:lnTo>
                    <a:pt x="2518936" y="1896460"/>
                  </a:lnTo>
                  <a:lnTo>
                    <a:pt x="2515268" y="1894592"/>
                  </a:lnTo>
                  <a:lnTo>
                    <a:pt x="2514230" y="1894385"/>
                  </a:lnTo>
                  <a:lnTo>
                    <a:pt x="2512084" y="1894385"/>
                  </a:lnTo>
                  <a:lnTo>
                    <a:pt x="2511046" y="1894246"/>
                  </a:lnTo>
                  <a:lnTo>
                    <a:pt x="2510285" y="1893831"/>
                  </a:lnTo>
                  <a:lnTo>
                    <a:pt x="2508762" y="1892655"/>
                  </a:lnTo>
                  <a:lnTo>
                    <a:pt x="2507793" y="1892378"/>
                  </a:lnTo>
                  <a:lnTo>
                    <a:pt x="2506201" y="1892378"/>
                  </a:lnTo>
                  <a:cubicBezTo>
                    <a:pt x="2506201" y="1892378"/>
                    <a:pt x="2505163" y="1892655"/>
                    <a:pt x="2505163" y="1892655"/>
                  </a:cubicBezTo>
                  <a:lnTo>
                    <a:pt x="2504817" y="1893416"/>
                  </a:lnTo>
                  <a:lnTo>
                    <a:pt x="2505371" y="1894938"/>
                  </a:lnTo>
                  <a:lnTo>
                    <a:pt x="2503917" y="1894039"/>
                  </a:lnTo>
                  <a:lnTo>
                    <a:pt x="2501841" y="1893416"/>
                  </a:lnTo>
                  <a:lnTo>
                    <a:pt x="2499695" y="1893070"/>
                  </a:lnTo>
                  <a:lnTo>
                    <a:pt x="2498034" y="1893070"/>
                  </a:lnTo>
                  <a:lnTo>
                    <a:pt x="2497135" y="1893416"/>
                  </a:lnTo>
                  <a:lnTo>
                    <a:pt x="2495266" y="1894385"/>
                  </a:lnTo>
                  <a:lnTo>
                    <a:pt x="2494504" y="1894661"/>
                  </a:lnTo>
                  <a:lnTo>
                    <a:pt x="2493674" y="1894523"/>
                  </a:lnTo>
                  <a:lnTo>
                    <a:pt x="2493051" y="1894108"/>
                  </a:lnTo>
                  <a:lnTo>
                    <a:pt x="2492290" y="1893900"/>
                  </a:lnTo>
                  <a:lnTo>
                    <a:pt x="2491252" y="1894246"/>
                  </a:lnTo>
                  <a:lnTo>
                    <a:pt x="2488137" y="1897290"/>
                  </a:lnTo>
                  <a:lnTo>
                    <a:pt x="2485023" y="1902271"/>
                  </a:lnTo>
                  <a:lnTo>
                    <a:pt x="2483708" y="1907112"/>
                  </a:lnTo>
                  <a:lnTo>
                    <a:pt x="2486130" y="1909810"/>
                  </a:lnTo>
                  <a:lnTo>
                    <a:pt x="2485092" y="1910571"/>
                  </a:lnTo>
                  <a:lnTo>
                    <a:pt x="2484607" y="1911055"/>
                  </a:lnTo>
                  <a:lnTo>
                    <a:pt x="2483777" y="1912577"/>
                  </a:lnTo>
                  <a:lnTo>
                    <a:pt x="2481770" y="1910709"/>
                  </a:lnTo>
                  <a:lnTo>
                    <a:pt x="2480178" y="1910156"/>
                  </a:lnTo>
                  <a:lnTo>
                    <a:pt x="2478655" y="1910709"/>
                  </a:lnTo>
                  <a:lnTo>
                    <a:pt x="2476786" y="1912232"/>
                  </a:lnTo>
                  <a:lnTo>
                    <a:pt x="2475748" y="1913338"/>
                  </a:lnTo>
                  <a:lnTo>
                    <a:pt x="2473949" y="1915897"/>
                  </a:lnTo>
                  <a:lnTo>
                    <a:pt x="2472841" y="1916935"/>
                  </a:lnTo>
                  <a:lnTo>
                    <a:pt x="2471873" y="1917350"/>
                  </a:lnTo>
                  <a:lnTo>
                    <a:pt x="2469658" y="1917903"/>
                  </a:lnTo>
                  <a:lnTo>
                    <a:pt x="2468758" y="1918457"/>
                  </a:lnTo>
                  <a:lnTo>
                    <a:pt x="2466405" y="1922331"/>
                  </a:lnTo>
                  <a:lnTo>
                    <a:pt x="2464744" y="1927104"/>
                  </a:lnTo>
                  <a:lnTo>
                    <a:pt x="2462737" y="1931462"/>
                  </a:lnTo>
                  <a:lnTo>
                    <a:pt x="2459345" y="1934229"/>
                  </a:lnTo>
                  <a:lnTo>
                    <a:pt x="2461629" y="1929940"/>
                  </a:lnTo>
                  <a:lnTo>
                    <a:pt x="2465990" y="1914998"/>
                  </a:lnTo>
                  <a:lnTo>
                    <a:pt x="2462737" y="1916589"/>
                  </a:lnTo>
                  <a:lnTo>
                    <a:pt x="2460107" y="1917627"/>
                  </a:lnTo>
                  <a:lnTo>
                    <a:pt x="2457407" y="1918042"/>
                  </a:lnTo>
                  <a:lnTo>
                    <a:pt x="2454016" y="1918042"/>
                  </a:lnTo>
                  <a:cubicBezTo>
                    <a:pt x="2454016" y="1918042"/>
                    <a:pt x="2451386" y="1917627"/>
                    <a:pt x="2451386" y="1917627"/>
                  </a:cubicBezTo>
                  <a:lnTo>
                    <a:pt x="2450279" y="1917627"/>
                  </a:lnTo>
                  <a:cubicBezTo>
                    <a:pt x="2450279" y="1917627"/>
                    <a:pt x="2448756" y="1917973"/>
                    <a:pt x="2448756" y="1917973"/>
                  </a:cubicBezTo>
                  <a:lnTo>
                    <a:pt x="2447510" y="1918595"/>
                  </a:lnTo>
                  <a:lnTo>
                    <a:pt x="2444465" y="1920532"/>
                  </a:lnTo>
                  <a:lnTo>
                    <a:pt x="2443358" y="1920878"/>
                  </a:lnTo>
                  <a:lnTo>
                    <a:pt x="2439689" y="1918388"/>
                  </a:lnTo>
                  <a:lnTo>
                    <a:pt x="2436506" y="1913338"/>
                  </a:lnTo>
                  <a:lnTo>
                    <a:pt x="2434222" y="1907597"/>
                  </a:lnTo>
                  <a:lnTo>
                    <a:pt x="2433114" y="1903308"/>
                  </a:lnTo>
                  <a:lnTo>
                    <a:pt x="2433322" y="1901302"/>
                  </a:lnTo>
                  <a:lnTo>
                    <a:pt x="2433806" y="1899918"/>
                  </a:lnTo>
                  <a:lnTo>
                    <a:pt x="2433322" y="1899434"/>
                  </a:lnTo>
                  <a:lnTo>
                    <a:pt x="2430761" y="1900126"/>
                  </a:lnTo>
                  <a:lnTo>
                    <a:pt x="2428200" y="1901440"/>
                  </a:lnTo>
                  <a:lnTo>
                    <a:pt x="2423079" y="1905314"/>
                  </a:lnTo>
                  <a:lnTo>
                    <a:pt x="2412351" y="1911540"/>
                  </a:lnTo>
                  <a:lnTo>
                    <a:pt x="2409513" y="1912508"/>
                  </a:lnTo>
                  <a:lnTo>
                    <a:pt x="2406399" y="1912715"/>
                  </a:lnTo>
                  <a:lnTo>
                    <a:pt x="2396433" y="1911401"/>
                  </a:lnTo>
                  <a:lnTo>
                    <a:pt x="2398578" y="1910502"/>
                  </a:lnTo>
                  <a:lnTo>
                    <a:pt x="2402869" y="1908358"/>
                  </a:lnTo>
                  <a:lnTo>
                    <a:pt x="2405015" y="1907735"/>
                  </a:lnTo>
                  <a:lnTo>
                    <a:pt x="2406468" y="1907735"/>
                  </a:lnTo>
                  <a:lnTo>
                    <a:pt x="2407922" y="1907942"/>
                  </a:lnTo>
                  <a:lnTo>
                    <a:pt x="2409306" y="1908081"/>
                  </a:lnTo>
                  <a:lnTo>
                    <a:pt x="2410690" y="1907666"/>
                  </a:lnTo>
                  <a:lnTo>
                    <a:pt x="2411382" y="1906974"/>
                  </a:lnTo>
                  <a:lnTo>
                    <a:pt x="2411520" y="1906213"/>
                  </a:lnTo>
                  <a:lnTo>
                    <a:pt x="2411520" y="1905383"/>
                  </a:lnTo>
                  <a:lnTo>
                    <a:pt x="2411866" y="1904622"/>
                  </a:lnTo>
                  <a:lnTo>
                    <a:pt x="2413666" y="1903101"/>
                  </a:lnTo>
                  <a:lnTo>
                    <a:pt x="2414081" y="1902547"/>
                  </a:lnTo>
                  <a:lnTo>
                    <a:pt x="2414843" y="1900887"/>
                  </a:lnTo>
                  <a:lnTo>
                    <a:pt x="2416296" y="1896183"/>
                  </a:lnTo>
                  <a:lnTo>
                    <a:pt x="2417819" y="1893001"/>
                  </a:lnTo>
                  <a:lnTo>
                    <a:pt x="2424532" y="1883732"/>
                  </a:lnTo>
                  <a:lnTo>
                    <a:pt x="2425017" y="1882902"/>
                  </a:lnTo>
                  <a:lnTo>
                    <a:pt x="2425640" y="1881518"/>
                  </a:lnTo>
                  <a:lnTo>
                    <a:pt x="2426193" y="1880826"/>
                  </a:lnTo>
                  <a:lnTo>
                    <a:pt x="2426816" y="1880481"/>
                  </a:lnTo>
                  <a:lnTo>
                    <a:pt x="2428685" y="1879927"/>
                  </a:lnTo>
                  <a:lnTo>
                    <a:pt x="2429446" y="1879512"/>
                  </a:lnTo>
                  <a:lnTo>
                    <a:pt x="2435260" y="1875569"/>
                  </a:lnTo>
                  <a:lnTo>
                    <a:pt x="2438097" y="1872803"/>
                  </a:lnTo>
                  <a:lnTo>
                    <a:pt x="2445019" y="1863395"/>
                  </a:lnTo>
                  <a:lnTo>
                    <a:pt x="2452355" y="1856962"/>
                  </a:lnTo>
                  <a:lnTo>
                    <a:pt x="2454016" y="1854679"/>
                  </a:lnTo>
                  <a:lnTo>
                    <a:pt x="2454708" y="1850667"/>
                  </a:lnTo>
                  <a:lnTo>
                    <a:pt x="2453462" y="1847001"/>
                  </a:lnTo>
                  <a:lnTo>
                    <a:pt x="2450832" y="1844095"/>
                  </a:lnTo>
                  <a:lnTo>
                    <a:pt x="2447441" y="1842297"/>
                  </a:lnTo>
                  <a:lnTo>
                    <a:pt x="2443634" y="1841259"/>
                  </a:lnTo>
                  <a:lnTo>
                    <a:pt x="2442250" y="1840567"/>
                  </a:lnTo>
                  <a:lnTo>
                    <a:pt x="2440589" y="1839046"/>
                  </a:lnTo>
                  <a:lnTo>
                    <a:pt x="2439758" y="1837732"/>
                  </a:lnTo>
                  <a:lnTo>
                    <a:pt x="2439274" y="1836486"/>
                  </a:lnTo>
                  <a:lnTo>
                    <a:pt x="2438651" y="1835518"/>
                  </a:lnTo>
                  <a:lnTo>
                    <a:pt x="2437059" y="1835103"/>
                  </a:lnTo>
                  <a:lnTo>
                    <a:pt x="2437475" y="1832751"/>
                  </a:lnTo>
                  <a:lnTo>
                    <a:pt x="2436782" y="1829707"/>
                  </a:lnTo>
                  <a:lnTo>
                    <a:pt x="2430692" y="1812829"/>
                  </a:lnTo>
                  <a:lnTo>
                    <a:pt x="2429031" y="1801277"/>
                  </a:lnTo>
                  <a:lnTo>
                    <a:pt x="2428062" y="1797542"/>
                  </a:lnTo>
                  <a:lnTo>
                    <a:pt x="2426401" y="1794083"/>
                  </a:lnTo>
                  <a:lnTo>
                    <a:pt x="2425363" y="1792769"/>
                  </a:lnTo>
                  <a:lnTo>
                    <a:pt x="2423978" y="1791316"/>
                  </a:lnTo>
                  <a:lnTo>
                    <a:pt x="2422387" y="1790209"/>
                  </a:lnTo>
                  <a:lnTo>
                    <a:pt x="2420795" y="1789863"/>
                  </a:lnTo>
                  <a:lnTo>
                    <a:pt x="2419964" y="1790624"/>
                  </a:lnTo>
                  <a:lnTo>
                    <a:pt x="2419203" y="1792077"/>
                  </a:lnTo>
                  <a:lnTo>
                    <a:pt x="2418511" y="1793737"/>
                  </a:lnTo>
                  <a:lnTo>
                    <a:pt x="2417819" y="1795121"/>
                  </a:lnTo>
                  <a:lnTo>
                    <a:pt x="2417680" y="1792700"/>
                  </a:lnTo>
                  <a:lnTo>
                    <a:pt x="2417127" y="1789656"/>
                  </a:lnTo>
                  <a:lnTo>
                    <a:pt x="2416158" y="1786751"/>
                  </a:lnTo>
                  <a:lnTo>
                    <a:pt x="2415119" y="1784814"/>
                  </a:lnTo>
                  <a:lnTo>
                    <a:pt x="2413389" y="1783638"/>
                  </a:lnTo>
                  <a:lnTo>
                    <a:pt x="2412628" y="1784814"/>
                  </a:lnTo>
                  <a:lnTo>
                    <a:pt x="2412005" y="1786958"/>
                  </a:lnTo>
                  <a:lnTo>
                    <a:pt x="2410621" y="1789033"/>
                  </a:lnTo>
                  <a:lnTo>
                    <a:pt x="2410828" y="1785298"/>
                  </a:lnTo>
                  <a:lnTo>
                    <a:pt x="2409236" y="1781286"/>
                  </a:lnTo>
                  <a:lnTo>
                    <a:pt x="2406676" y="1778934"/>
                  </a:lnTo>
                  <a:lnTo>
                    <a:pt x="2403907" y="1780248"/>
                  </a:lnTo>
                  <a:lnTo>
                    <a:pt x="2402869" y="1775890"/>
                  </a:lnTo>
                  <a:lnTo>
                    <a:pt x="2397471" y="1770979"/>
                  </a:lnTo>
                  <a:lnTo>
                    <a:pt x="2390619" y="1766760"/>
                  </a:lnTo>
                  <a:lnTo>
                    <a:pt x="2385289" y="1764546"/>
                  </a:lnTo>
                  <a:lnTo>
                    <a:pt x="2381344" y="1763923"/>
                  </a:lnTo>
                  <a:lnTo>
                    <a:pt x="2380099" y="1763578"/>
                  </a:lnTo>
                  <a:lnTo>
                    <a:pt x="2378368" y="1762609"/>
                  </a:lnTo>
                  <a:lnTo>
                    <a:pt x="2374423" y="1759911"/>
                  </a:lnTo>
                  <a:lnTo>
                    <a:pt x="2372693" y="1759427"/>
                  </a:lnTo>
                  <a:lnTo>
                    <a:pt x="2370201" y="1760534"/>
                  </a:lnTo>
                  <a:lnTo>
                    <a:pt x="2368886" y="1762955"/>
                  </a:lnTo>
                  <a:lnTo>
                    <a:pt x="2367779" y="1765722"/>
                  </a:lnTo>
                  <a:lnTo>
                    <a:pt x="2365980" y="1768005"/>
                  </a:lnTo>
                  <a:lnTo>
                    <a:pt x="2367502" y="1765099"/>
                  </a:lnTo>
                  <a:lnTo>
                    <a:pt x="2368264" y="1762263"/>
                  </a:lnTo>
                  <a:lnTo>
                    <a:pt x="2367848" y="1759704"/>
                  </a:lnTo>
                  <a:lnTo>
                    <a:pt x="2365841" y="1757490"/>
                  </a:lnTo>
                  <a:lnTo>
                    <a:pt x="2362796" y="1756314"/>
                  </a:lnTo>
                  <a:lnTo>
                    <a:pt x="2358920" y="1755553"/>
                  </a:lnTo>
                  <a:lnTo>
                    <a:pt x="2348469" y="1754792"/>
                  </a:lnTo>
                  <a:lnTo>
                    <a:pt x="2331859" y="1755623"/>
                  </a:lnTo>
                  <a:lnTo>
                    <a:pt x="2329921" y="1757214"/>
                  </a:lnTo>
                  <a:lnTo>
                    <a:pt x="2329713" y="1760949"/>
                  </a:lnTo>
                  <a:lnTo>
                    <a:pt x="2327014" y="1758182"/>
                  </a:lnTo>
                  <a:lnTo>
                    <a:pt x="2322238" y="1756591"/>
                  </a:lnTo>
                  <a:lnTo>
                    <a:pt x="2310265" y="1755069"/>
                  </a:lnTo>
                  <a:lnTo>
                    <a:pt x="2308396" y="1754931"/>
                  </a:lnTo>
                  <a:lnTo>
                    <a:pt x="2306735" y="1755484"/>
                  </a:lnTo>
                  <a:lnTo>
                    <a:pt x="2305143" y="1757075"/>
                  </a:lnTo>
                  <a:lnTo>
                    <a:pt x="2304313" y="1758943"/>
                  </a:lnTo>
                  <a:lnTo>
                    <a:pt x="2303551" y="1762955"/>
                  </a:lnTo>
                  <a:lnTo>
                    <a:pt x="2302790" y="1764131"/>
                  </a:lnTo>
                  <a:lnTo>
                    <a:pt x="2303344" y="1757490"/>
                  </a:lnTo>
                  <a:lnTo>
                    <a:pt x="2303344" y="1754032"/>
                  </a:lnTo>
                  <a:cubicBezTo>
                    <a:pt x="2303344" y="1754032"/>
                    <a:pt x="2302098" y="1750988"/>
                    <a:pt x="2302098" y="1750988"/>
                  </a:cubicBezTo>
                  <a:lnTo>
                    <a:pt x="2300714" y="1749743"/>
                  </a:lnTo>
                  <a:lnTo>
                    <a:pt x="2299191" y="1749120"/>
                  </a:lnTo>
                  <a:lnTo>
                    <a:pt x="2297530" y="1748636"/>
                  </a:lnTo>
                  <a:lnTo>
                    <a:pt x="2295938" y="1747875"/>
                  </a:lnTo>
                  <a:lnTo>
                    <a:pt x="2294761" y="1746838"/>
                  </a:lnTo>
                  <a:lnTo>
                    <a:pt x="2288671" y="1740543"/>
                  </a:lnTo>
                  <a:lnTo>
                    <a:pt x="2285972" y="1738329"/>
                  </a:lnTo>
                  <a:lnTo>
                    <a:pt x="2282996" y="1736738"/>
                  </a:lnTo>
                  <a:lnTo>
                    <a:pt x="2279881" y="1736392"/>
                  </a:lnTo>
                  <a:lnTo>
                    <a:pt x="2276628" y="1738053"/>
                  </a:lnTo>
                  <a:lnTo>
                    <a:pt x="2275175" y="1741027"/>
                  </a:lnTo>
                  <a:lnTo>
                    <a:pt x="2274137" y="1744209"/>
                  </a:lnTo>
                  <a:lnTo>
                    <a:pt x="2272129" y="1746561"/>
                  </a:lnTo>
                  <a:lnTo>
                    <a:pt x="2273306" y="1744001"/>
                  </a:lnTo>
                  <a:lnTo>
                    <a:pt x="2276074" y="1730720"/>
                  </a:lnTo>
                  <a:lnTo>
                    <a:pt x="2275867" y="1727677"/>
                  </a:lnTo>
                  <a:lnTo>
                    <a:pt x="2274621" y="1724840"/>
                  </a:lnTo>
                  <a:lnTo>
                    <a:pt x="2272337" y="1721866"/>
                  </a:lnTo>
                  <a:lnTo>
                    <a:pt x="2267700" y="1716886"/>
                  </a:lnTo>
                  <a:lnTo>
                    <a:pt x="2262232" y="1711905"/>
                  </a:lnTo>
                  <a:lnTo>
                    <a:pt x="2256211" y="1707685"/>
                  </a:lnTo>
                  <a:lnTo>
                    <a:pt x="2249982" y="1705057"/>
                  </a:lnTo>
                  <a:lnTo>
                    <a:pt x="2248736" y="1705472"/>
                  </a:lnTo>
                  <a:lnTo>
                    <a:pt x="2247283" y="1704434"/>
                  </a:lnTo>
                  <a:lnTo>
                    <a:pt x="2245760" y="1702843"/>
                  </a:lnTo>
                  <a:lnTo>
                    <a:pt x="2244307" y="1701460"/>
                  </a:lnTo>
                  <a:lnTo>
                    <a:pt x="2242092" y="1700422"/>
                  </a:lnTo>
                  <a:lnTo>
                    <a:pt x="2240016" y="1700076"/>
                  </a:lnTo>
                  <a:lnTo>
                    <a:pt x="2235794" y="1700491"/>
                  </a:lnTo>
                  <a:lnTo>
                    <a:pt x="2229149" y="1700491"/>
                  </a:lnTo>
                  <a:cubicBezTo>
                    <a:pt x="2229149" y="1700491"/>
                    <a:pt x="2226935" y="1700768"/>
                    <a:pt x="2226935" y="1700768"/>
                  </a:cubicBezTo>
                  <a:lnTo>
                    <a:pt x="2224997" y="1701321"/>
                  </a:lnTo>
                  <a:lnTo>
                    <a:pt x="2221190" y="1702774"/>
                  </a:lnTo>
                  <a:lnTo>
                    <a:pt x="2219183" y="1703120"/>
                  </a:lnTo>
                  <a:lnTo>
                    <a:pt x="2217868" y="1703258"/>
                  </a:lnTo>
                  <a:lnTo>
                    <a:pt x="2217383" y="1703258"/>
                  </a:lnTo>
                  <a:cubicBezTo>
                    <a:pt x="2217383" y="1703258"/>
                    <a:pt x="2216830" y="1703258"/>
                    <a:pt x="2216830" y="1703258"/>
                  </a:cubicBezTo>
                  <a:lnTo>
                    <a:pt x="2215307" y="1702843"/>
                  </a:lnTo>
                  <a:lnTo>
                    <a:pt x="2214200" y="1702359"/>
                  </a:lnTo>
                  <a:lnTo>
                    <a:pt x="2210878" y="1700422"/>
                  </a:lnTo>
                  <a:lnTo>
                    <a:pt x="2214684" y="1700422"/>
                  </a:lnTo>
                  <a:cubicBezTo>
                    <a:pt x="2214684" y="1700422"/>
                    <a:pt x="2217383" y="1700076"/>
                    <a:pt x="2217383" y="1700076"/>
                  </a:cubicBezTo>
                  <a:lnTo>
                    <a:pt x="2219391" y="1698693"/>
                  </a:lnTo>
                  <a:lnTo>
                    <a:pt x="2221121" y="1695580"/>
                  </a:lnTo>
                  <a:lnTo>
                    <a:pt x="2223266" y="1689424"/>
                  </a:lnTo>
                  <a:lnTo>
                    <a:pt x="2224443" y="1687487"/>
                  </a:lnTo>
                  <a:lnTo>
                    <a:pt x="2225620" y="1686587"/>
                  </a:lnTo>
                  <a:lnTo>
                    <a:pt x="2226796" y="1686172"/>
                  </a:lnTo>
                  <a:lnTo>
                    <a:pt x="2227627" y="1685550"/>
                  </a:lnTo>
                  <a:lnTo>
                    <a:pt x="2227765" y="1683890"/>
                  </a:lnTo>
                  <a:lnTo>
                    <a:pt x="2227073" y="1682714"/>
                  </a:lnTo>
                  <a:lnTo>
                    <a:pt x="2225620" y="1681607"/>
                  </a:lnTo>
                  <a:lnTo>
                    <a:pt x="2224028" y="1680708"/>
                  </a:lnTo>
                  <a:lnTo>
                    <a:pt x="2222851" y="1680154"/>
                  </a:lnTo>
                  <a:lnTo>
                    <a:pt x="2221328" y="1679670"/>
                  </a:lnTo>
                  <a:lnTo>
                    <a:pt x="2218422" y="1678978"/>
                  </a:lnTo>
                  <a:lnTo>
                    <a:pt x="2217037" y="1678287"/>
                  </a:lnTo>
                  <a:lnTo>
                    <a:pt x="2215653" y="1677042"/>
                  </a:lnTo>
                  <a:lnTo>
                    <a:pt x="2213162" y="1674344"/>
                  </a:lnTo>
                  <a:lnTo>
                    <a:pt x="2211708" y="1673237"/>
                  </a:lnTo>
                  <a:lnTo>
                    <a:pt x="2211154" y="1674275"/>
                  </a:lnTo>
                  <a:lnTo>
                    <a:pt x="2210393" y="1674897"/>
                  </a:lnTo>
                  <a:lnTo>
                    <a:pt x="2209355" y="1675105"/>
                  </a:lnTo>
                  <a:lnTo>
                    <a:pt x="2208040" y="1674897"/>
                  </a:lnTo>
                  <a:lnTo>
                    <a:pt x="2208248" y="1675866"/>
                  </a:lnTo>
                  <a:lnTo>
                    <a:pt x="2208524" y="1677803"/>
                  </a:lnTo>
                  <a:lnTo>
                    <a:pt x="2208732" y="1678771"/>
                  </a:lnTo>
                  <a:lnTo>
                    <a:pt x="2205202" y="1673998"/>
                  </a:lnTo>
                  <a:lnTo>
                    <a:pt x="2202988" y="1672061"/>
                  </a:lnTo>
                  <a:lnTo>
                    <a:pt x="2200012" y="1671438"/>
                  </a:lnTo>
                  <a:lnTo>
                    <a:pt x="2200012" y="1672269"/>
                  </a:lnTo>
                  <a:lnTo>
                    <a:pt x="2199873" y="1673030"/>
                  </a:lnTo>
                  <a:lnTo>
                    <a:pt x="2199873" y="1673790"/>
                  </a:lnTo>
                  <a:cubicBezTo>
                    <a:pt x="2199873" y="1673790"/>
                    <a:pt x="2200012" y="1674620"/>
                    <a:pt x="2200012" y="1674620"/>
                  </a:cubicBezTo>
                  <a:lnTo>
                    <a:pt x="2198904" y="1673790"/>
                  </a:lnTo>
                  <a:lnTo>
                    <a:pt x="2198558" y="1673375"/>
                  </a:lnTo>
                  <a:lnTo>
                    <a:pt x="2196689" y="1674897"/>
                  </a:lnTo>
                  <a:lnTo>
                    <a:pt x="2194751" y="1672407"/>
                  </a:lnTo>
                  <a:lnTo>
                    <a:pt x="2192744" y="1668602"/>
                  </a:lnTo>
                  <a:lnTo>
                    <a:pt x="2190668" y="1666320"/>
                  </a:lnTo>
                  <a:lnTo>
                    <a:pt x="2190668" y="1667703"/>
                  </a:lnTo>
                  <a:lnTo>
                    <a:pt x="2190183" y="1668810"/>
                  </a:lnTo>
                  <a:lnTo>
                    <a:pt x="2189215" y="1669502"/>
                  </a:lnTo>
                  <a:lnTo>
                    <a:pt x="2187761" y="1669709"/>
                  </a:lnTo>
                  <a:lnTo>
                    <a:pt x="2189284" y="1666873"/>
                  </a:lnTo>
                  <a:lnTo>
                    <a:pt x="2188177" y="1664037"/>
                  </a:lnTo>
                  <a:lnTo>
                    <a:pt x="2184162" y="1659748"/>
                  </a:lnTo>
                  <a:lnTo>
                    <a:pt x="2187138" y="1659402"/>
                  </a:lnTo>
                  <a:lnTo>
                    <a:pt x="2193090" y="1659195"/>
                  </a:lnTo>
                  <a:lnTo>
                    <a:pt x="2195997" y="1658918"/>
                  </a:lnTo>
                  <a:lnTo>
                    <a:pt x="2201119" y="1657673"/>
                  </a:lnTo>
                  <a:lnTo>
                    <a:pt x="2203818" y="1656635"/>
                  </a:lnTo>
                  <a:lnTo>
                    <a:pt x="2205548" y="1655252"/>
                  </a:lnTo>
                  <a:lnTo>
                    <a:pt x="2199250" y="1655667"/>
                  </a:lnTo>
                  <a:lnTo>
                    <a:pt x="2186862" y="1655459"/>
                  </a:lnTo>
                  <a:lnTo>
                    <a:pt x="2161669" y="1657466"/>
                  </a:lnTo>
                  <a:lnTo>
                    <a:pt x="2155232" y="1657466"/>
                  </a:lnTo>
                  <a:lnTo>
                    <a:pt x="2156962" y="1658849"/>
                  </a:lnTo>
                  <a:lnTo>
                    <a:pt x="2163883" y="1659402"/>
                  </a:lnTo>
                  <a:lnTo>
                    <a:pt x="2166998" y="1660232"/>
                  </a:lnTo>
                  <a:lnTo>
                    <a:pt x="2165614" y="1660993"/>
                  </a:lnTo>
                  <a:lnTo>
                    <a:pt x="2164229" y="1661201"/>
                  </a:lnTo>
                  <a:lnTo>
                    <a:pt x="2161184" y="1661201"/>
                  </a:lnTo>
                  <a:cubicBezTo>
                    <a:pt x="2161184" y="1661201"/>
                    <a:pt x="2158623" y="1661547"/>
                    <a:pt x="2158623" y="1661547"/>
                  </a:cubicBezTo>
                  <a:lnTo>
                    <a:pt x="2156685" y="1661962"/>
                  </a:lnTo>
                  <a:lnTo>
                    <a:pt x="2154747" y="1662723"/>
                  </a:lnTo>
                  <a:lnTo>
                    <a:pt x="2144781" y="1667842"/>
                  </a:lnTo>
                  <a:lnTo>
                    <a:pt x="2140975" y="1668879"/>
                  </a:lnTo>
                  <a:lnTo>
                    <a:pt x="2136683" y="1668879"/>
                  </a:lnTo>
                  <a:cubicBezTo>
                    <a:pt x="2136683" y="1668879"/>
                    <a:pt x="2132877" y="1668326"/>
                    <a:pt x="2132877" y="1668326"/>
                  </a:cubicBezTo>
                  <a:lnTo>
                    <a:pt x="2128793" y="1667219"/>
                  </a:lnTo>
                  <a:lnTo>
                    <a:pt x="2124918" y="1665835"/>
                  </a:lnTo>
                  <a:lnTo>
                    <a:pt x="2121665" y="1664175"/>
                  </a:lnTo>
                  <a:lnTo>
                    <a:pt x="2120350" y="1662999"/>
                  </a:lnTo>
                  <a:lnTo>
                    <a:pt x="2118619" y="1660025"/>
                  </a:lnTo>
                  <a:lnTo>
                    <a:pt x="2117789" y="1658987"/>
                  </a:lnTo>
                  <a:lnTo>
                    <a:pt x="2116128" y="1658019"/>
                  </a:lnTo>
                  <a:lnTo>
                    <a:pt x="2114536" y="1657673"/>
                  </a:lnTo>
                  <a:lnTo>
                    <a:pt x="2110798" y="1657535"/>
                  </a:lnTo>
                  <a:lnTo>
                    <a:pt x="2101663" y="1658019"/>
                  </a:lnTo>
                  <a:lnTo>
                    <a:pt x="2083598" y="1660786"/>
                  </a:lnTo>
                  <a:lnTo>
                    <a:pt x="2078823" y="1661062"/>
                  </a:lnTo>
                  <a:lnTo>
                    <a:pt x="2075016" y="1659956"/>
                  </a:lnTo>
                  <a:lnTo>
                    <a:pt x="2072594" y="1657051"/>
                  </a:lnTo>
                  <a:lnTo>
                    <a:pt x="2071971" y="1653523"/>
                  </a:lnTo>
                  <a:lnTo>
                    <a:pt x="2071625" y="1649787"/>
                  </a:lnTo>
                  <a:lnTo>
                    <a:pt x="2070172" y="1646259"/>
                  </a:lnTo>
                  <a:lnTo>
                    <a:pt x="2066988" y="1643354"/>
                  </a:lnTo>
                  <a:lnTo>
                    <a:pt x="2062697" y="1641210"/>
                  </a:lnTo>
                  <a:lnTo>
                    <a:pt x="2058060" y="1639757"/>
                  </a:lnTo>
                  <a:lnTo>
                    <a:pt x="2053838" y="1638996"/>
                  </a:lnTo>
                  <a:lnTo>
                    <a:pt x="2046501" y="1639204"/>
                  </a:lnTo>
                  <a:lnTo>
                    <a:pt x="2043871" y="1638235"/>
                  </a:lnTo>
                  <a:lnTo>
                    <a:pt x="2041726" y="1634915"/>
                  </a:lnTo>
                  <a:lnTo>
                    <a:pt x="2039580" y="1627375"/>
                  </a:lnTo>
                  <a:lnTo>
                    <a:pt x="2037435" y="1625023"/>
                  </a:lnTo>
                  <a:lnTo>
                    <a:pt x="2033559" y="1625991"/>
                  </a:lnTo>
                  <a:lnTo>
                    <a:pt x="2032244" y="1627375"/>
                  </a:lnTo>
                  <a:lnTo>
                    <a:pt x="2031621" y="1628966"/>
                  </a:lnTo>
                  <a:lnTo>
                    <a:pt x="2031483" y="1630764"/>
                  </a:lnTo>
                  <a:lnTo>
                    <a:pt x="2031690" y="1632563"/>
                  </a:lnTo>
                  <a:lnTo>
                    <a:pt x="2032105" y="1634431"/>
                  </a:lnTo>
                  <a:lnTo>
                    <a:pt x="2032590" y="1635399"/>
                  </a:lnTo>
                  <a:lnTo>
                    <a:pt x="2033420" y="1635814"/>
                  </a:lnTo>
                  <a:lnTo>
                    <a:pt x="2034943" y="1636160"/>
                  </a:lnTo>
                  <a:lnTo>
                    <a:pt x="2036950" y="1636022"/>
                  </a:lnTo>
                  <a:lnTo>
                    <a:pt x="2038888" y="1635537"/>
                  </a:lnTo>
                  <a:lnTo>
                    <a:pt x="2040411" y="1635745"/>
                  </a:lnTo>
                  <a:lnTo>
                    <a:pt x="2041380" y="1637613"/>
                  </a:lnTo>
                  <a:lnTo>
                    <a:pt x="2041103" y="1639757"/>
                  </a:lnTo>
                  <a:lnTo>
                    <a:pt x="2039649" y="1639895"/>
                  </a:lnTo>
                  <a:lnTo>
                    <a:pt x="2037781" y="1639204"/>
                  </a:lnTo>
                  <a:lnTo>
                    <a:pt x="2036327" y="1638858"/>
                  </a:lnTo>
                  <a:lnTo>
                    <a:pt x="2035012" y="1639342"/>
                  </a:lnTo>
                  <a:lnTo>
                    <a:pt x="2033905" y="1640103"/>
                  </a:lnTo>
                  <a:lnTo>
                    <a:pt x="2032798" y="1641071"/>
                  </a:lnTo>
                  <a:lnTo>
                    <a:pt x="2031552" y="1642109"/>
                  </a:lnTo>
                  <a:lnTo>
                    <a:pt x="2029475" y="1643147"/>
                  </a:lnTo>
                  <a:lnTo>
                    <a:pt x="2020478" y="1645568"/>
                  </a:lnTo>
                  <a:lnTo>
                    <a:pt x="2014318" y="1648058"/>
                  </a:lnTo>
                  <a:lnTo>
                    <a:pt x="2007812" y="1649856"/>
                  </a:lnTo>
                  <a:lnTo>
                    <a:pt x="2006290" y="1650548"/>
                  </a:lnTo>
                  <a:lnTo>
                    <a:pt x="2005874" y="1651586"/>
                  </a:lnTo>
                  <a:lnTo>
                    <a:pt x="2005252" y="1655667"/>
                  </a:lnTo>
                  <a:lnTo>
                    <a:pt x="2005113" y="1656912"/>
                  </a:lnTo>
                  <a:lnTo>
                    <a:pt x="2005390" y="1658780"/>
                  </a:lnTo>
                  <a:lnTo>
                    <a:pt x="2006013" y="1660924"/>
                  </a:lnTo>
                  <a:lnTo>
                    <a:pt x="2006843" y="1662999"/>
                  </a:lnTo>
                  <a:lnTo>
                    <a:pt x="2007674" y="1664659"/>
                  </a:lnTo>
                  <a:lnTo>
                    <a:pt x="2011896" y="1670678"/>
                  </a:lnTo>
                  <a:lnTo>
                    <a:pt x="2013765" y="1673860"/>
                  </a:lnTo>
                  <a:lnTo>
                    <a:pt x="2014872" y="1677457"/>
                  </a:lnTo>
                  <a:lnTo>
                    <a:pt x="2014664" y="1681953"/>
                  </a:lnTo>
                  <a:lnTo>
                    <a:pt x="2012934" y="1686103"/>
                  </a:lnTo>
                  <a:lnTo>
                    <a:pt x="2009889" y="1689285"/>
                  </a:lnTo>
                  <a:lnTo>
                    <a:pt x="2005667" y="1690738"/>
                  </a:lnTo>
                  <a:lnTo>
                    <a:pt x="2003660" y="1690738"/>
                  </a:lnTo>
                  <a:cubicBezTo>
                    <a:pt x="2003660" y="1690738"/>
                    <a:pt x="2002345" y="1690461"/>
                    <a:pt x="2002345" y="1690461"/>
                  </a:cubicBezTo>
                  <a:lnTo>
                    <a:pt x="2001307" y="1689631"/>
                  </a:lnTo>
                  <a:lnTo>
                    <a:pt x="2000199" y="1688040"/>
                  </a:lnTo>
                  <a:lnTo>
                    <a:pt x="1999784" y="1687003"/>
                  </a:lnTo>
                  <a:lnTo>
                    <a:pt x="1999784" y="1685135"/>
                  </a:lnTo>
                  <a:cubicBezTo>
                    <a:pt x="1999784" y="1685135"/>
                    <a:pt x="1999438" y="1684166"/>
                    <a:pt x="1999438" y="1684166"/>
                  </a:cubicBezTo>
                  <a:lnTo>
                    <a:pt x="1998953" y="1683544"/>
                  </a:lnTo>
                  <a:lnTo>
                    <a:pt x="1997431" y="1682368"/>
                  </a:lnTo>
                  <a:lnTo>
                    <a:pt x="1996808" y="1681745"/>
                  </a:lnTo>
                  <a:lnTo>
                    <a:pt x="1994386" y="1677595"/>
                  </a:lnTo>
                  <a:lnTo>
                    <a:pt x="1994039" y="1674067"/>
                  </a:lnTo>
                  <a:lnTo>
                    <a:pt x="1995424" y="1670608"/>
                  </a:lnTo>
                  <a:lnTo>
                    <a:pt x="1998123" y="1666666"/>
                  </a:lnTo>
                  <a:lnTo>
                    <a:pt x="2001445" y="1662584"/>
                  </a:lnTo>
                  <a:lnTo>
                    <a:pt x="2002829" y="1660302"/>
                  </a:lnTo>
                  <a:lnTo>
                    <a:pt x="2003452" y="1657881"/>
                  </a:lnTo>
                  <a:lnTo>
                    <a:pt x="2003106" y="1655805"/>
                  </a:lnTo>
                  <a:lnTo>
                    <a:pt x="2001376" y="1652139"/>
                  </a:lnTo>
                  <a:lnTo>
                    <a:pt x="2000822" y="1649995"/>
                  </a:lnTo>
                  <a:lnTo>
                    <a:pt x="2001307" y="1649995"/>
                  </a:lnTo>
                  <a:cubicBezTo>
                    <a:pt x="2001307" y="1649995"/>
                    <a:pt x="2002691" y="1649580"/>
                    <a:pt x="2002691" y="1649580"/>
                  </a:cubicBezTo>
                  <a:lnTo>
                    <a:pt x="2000130" y="1647297"/>
                  </a:lnTo>
                  <a:lnTo>
                    <a:pt x="1997569" y="1644115"/>
                  </a:lnTo>
                  <a:lnTo>
                    <a:pt x="1996047" y="1640587"/>
                  </a:lnTo>
                  <a:lnTo>
                    <a:pt x="1996669" y="1637405"/>
                  </a:lnTo>
                  <a:lnTo>
                    <a:pt x="1999507" y="1635607"/>
                  </a:lnTo>
                  <a:lnTo>
                    <a:pt x="2006705" y="1634085"/>
                  </a:lnTo>
                  <a:lnTo>
                    <a:pt x="2009474" y="1631595"/>
                  </a:lnTo>
                  <a:lnTo>
                    <a:pt x="2011342" y="1628966"/>
                  </a:lnTo>
                  <a:lnTo>
                    <a:pt x="2012726" y="1626614"/>
                  </a:lnTo>
                  <a:lnTo>
                    <a:pt x="2012726" y="1624262"/>
                  </a:lnTo>
                  <a:cubicBezTo>
                    <a:pt x="2012726" y="1624262"/>
                    <a:pt x="2010373" y="1621357"/>
                    <a:pt x="2010373" y="1621357"/>
                  </a:cubicBezTo>
                  <a:lnTo>
                    <a:pt x="2006843" y="1619558"/>
                  </a:lnTo>
                  <a:lnTo>
                    <a:pt x="2003452" y="1619558"/>
                  </a:lnTo>
                  <a:cubicBezTo>
                    <a:pt x="2003452" y="1619558"/>
                    <a:pt x="2000199" y="1620803"/>
                    <a:pt x="2000199" y="1620803"/>
                  </a:cubicBezTo>
                  <a:lnTo>
                    <a:pt x="1997015" y="1622464"/>
                  </a:lnTo>
                  <a:lnTo>
                    <a:pt x="1994870" y="1623847"/>
                  </a:lnTo>
                  <a:lnTo>
                    <a:pt x="1993486" y="1625231"/>
                  </a:lnTo>
                  <a:lnTo>
                    <a:pt x="1990856" y="1629174"/>
                  </a:lnTo>
                  <a:lnTo>
                    <a:pt x="1988572" y="1631387"/>
                  </a:lnTo>
                  <a:lnTo>
                    <a:pt x="1985803" y="1632771"/>
                  </a:lnTo>
                  <a:lnTo>
                    <a:pt x="1979851" y="1635053"/>
                  </a:lnTo>
                  <a:lnTo>
                    <a:pt x="1969885" y="1642109"/>
                  </a:lnTo>
                  <a:lnTo>
                    <a:pt x="1966147" y="1643631"/>
                  </a:lnTo>
                  <a:lnTo>
                    <a:pt x="1962617" y="1643631"/>
                  </a:lnTo>
                  <a:cubicBezTo>
                    <a:pt x="1962617" y="1643631"/>
                    <a:pt x="1954797" y="1642386"/>
                    <a:pt x="1954797" y="1642386"/>
                  </a:cubicBezTo>
                  <a:lnTo>
                    <a:pt x="1951752" y="1642732"/>
                  </a:lnTo>
                  <a:lnTo>
                    <a:pt x="1949814" y="1644876"/>
                  </a:lnTo>
                  <a:lnTo>
                    <a:pt x="1948222" y="1651447"/>
                  </a:lnTo>
                  <a:lnTo>
                    <a:pt x="1946561" y="1653661"/>
                  </a:lnTo>
                  <a:lnTo>
                    <a:pt x="1944346" y="1654076"/>
                  </a:lnTo>
                  <a:lnTo>
                    <a:pt x="1943654" y="1652831"/>
                  </a:lnTo>
                  <a:lnTo>
                    <a:pt x="1944484" y="1651101"/>
                  </a:lnTo>
                  <a:lnTo>
                    <a:pt x="1946907" y="1649856"/>
                  </a:lnTo>
                  <a:lnTo>
                    <a:pt x="1944138" y="1649649"/>
                  </a:lnTo>
                  <a:lnTo>
                    <a:pt x="1938671" y="1647643"/>
                  </a:lnTo>
                  <a:lnTo>
                    <a:pt x="1936179" y="1647435"/>
                  </a:lnTo>
                  <a:lnTo>
                    <a:pt x="1934241" y="1648404"/>
                  </a:lnTo>
                  <a:lnTo>
                    <a:pt x="1932165" y="1650202"/>
                  </a:lnTo>
                  <a:lnTo>
                    <a:pt x="1925382" y="1657051"/>
                  </a:lnTo>
                  <a:lnTo>
                    <a:pt x="1918253" y="1667842"/>
                  </a:lnTo>
                  <a:lnTo>
                    <a:pt x="1919015" y="1667357"/>
                  </a:lnTo>
                  <a:lnTo>
                    <a:pt x="1920607" y="1666458"/>
                  </a:lnTo>
                  <a:lnTo>
                    <a:pt x="1921368" y="1665905"/>
                  </a:lnTo>
                  <a:lnTo>
                    <a:pt x="1919222" y="1673929"/>
                  </a:lnTo>
                  <a:lnTo>
                    <a:pt x="1918807" y="1676557"/>
                  </a:lnTo>
                  <a:lnTo>
                    <a:pt x="1919153" y="1677872"/>
                  </a:lnTo>
                  <a:lnTo>
                    <a:pt x="1919845" y="1679117"/>
                  </a:lnTo>
                  <a:lnTo>
                    <a:pt x="1920260" y="1680431"/>
                  </a:lnTo>
                  <a:lnTo>
                    <a:pt x="1919845" y="1681953"/>
                  </a:lnTo>
                  <a:lnTo>
                    <a:pt x="1918530" y="1682921"/>
                  </a:lnTo>
                  <a:lnTo>
                    <a:pt x="1917077" y="1682921"/>
                  </a:lnTo>
                  <a:cubicBezTo>
                    <a:pt x="1917077" y="1682921"/>
                    <a:pt x="1915554" y="1682714"/>
                    <a:pt x="1915554" y="1682714"/>
                  </a:cubicBezTo>
                  <a:lnTo>
                    <a:pt x="1914101" y="1682852"/>
                  </a:lnTo>
                  <a:lnTo>
                    <a:pt x="1911194" y="1684581"/>
                  </a:lnTo>
                  <a:lnTo>
                    <a:pt x="1909394" y="1686933"/>
                  </a:lnTo>
                  <a:lnTo>
                    <a:pt x="1907941" y="1689631"/>
                  </a:lnTo>
                  <a:lnTo>
                    <a:pt x="1906072" y="1692260"/>
                  </a:lnTo>
                  <a:lnTo>
                    <a:pt x="1903442" y="1694127"/>
                  </a:lnTo>
                  <a:lnTo>
                    <a:pt x="1896175" y="1697863"/>
                  </a:lnTo>
                  <a:lnTo>
                    <a:pt x="1894099" y="1699661"/>
                  </a:lnTo>
                  <a:lnTo>
                    <a:pt x="1893960" y="1701391"/>
                  </a:lnTo>
                  <a:lnTo>
                    <a:pt x="1895621" y="1706025"/>
                  </a:lnTo>
                  <a:lnTo>
                    <a:pt x="1896244" y="1708585"/>
                  </a:lnTo>
                  <a:lnTo>
                    <a:pt x="1896244" y="1711213"/>
                  </a:lnTo>
                  <a:cubicBezTo>
                    <a:pt x="1896244" y="1711213"/>
                    <a:pt x="1895898" y="1713288"/>
                    <a:pt x="1895898" y="1713288"/>
                  </a:cubicBezTo>
                  <a:lnTo>
                    <a:pt x="1894791" y="1714119"/>
                  </a:lnTo>
                  <a:lnTo>
                    <a:pt x="1892853" y="1713012"/>
                  </a:lnTo>
                  <a:lnTo>
                    <a:pt x="1892853" y="1712458"/>
                  </a:lnTo>
                  <a:cubicBezTo>
                    <a:pt x="1892853" y="1712458"/>
                    <a:pt x="1893406" y="1711836"/>
                    <a:pt x="1893406" y="1711836"/>
                  </a:cubicBezTo>
                  <a:lnTo>
                    <a:pt x="1894099" y="1711282"/>
                  </a:lnTo>
                  <a:lnTo>
                    <a:pt x="1894306" y="1710867"/>
                  </a:lnTo>
                  <a:lnTo>
                    <a:pt x="1893822" y="1710176"/>
                  </a:lnTo>
                  <a:lnTo>
                    <a:pt x="1885309" y="1701252"/>
                  </a:lnTo>
                  <a:lnTo>
                    <a:pt x="1883440" y="1698970"/>
                  </a:lnTo>
                  <a:lnTo>
                    <a:pt x="1872297" y="1689769"/>
                  </a:lnTo>
                  <a:lnTo>
                    <a:pt x="1866414" y="1685826"/>
                  </a:lnTo>
                  <a:lnTo>
                    <a:pt x="1859424" y="1683198"/>
                  </a:lnTo>
                  <a:lnTo>
                    <a:pt x="1857486" y="1682921"/>
                  </a:lnTo>
                  <a:lnTo>
                    <a:pt x="1853472" y="1682921"/>
                  </a:lnTo>
                  <a:cubicBezTo>
                    <a:pt x="1853472" y="1682921"/>
                    <a:pt x="1851603" y="1682783"/>
                    <a:pt x="1851603" y="1682783"/>
                  </a:cubicBezTo>
                  <a:lnTo>
                    <a:pt x="1850496" y="1682299"/>
                  </a:lnTo>
                  <a:lnTo>
                    <a:pt x="1848558" y="1681054"/>
                  </a:lnTo>
                  <a:lnTo>
                    <a:pt x="1847381" y="1680500"/>
                  </a:lnTo>
                  <a:lnTo>
                    <a:pt x="1844128" y="1679739"/>
                  </a:lnTo>
                  <a:lnTo>
                    <a:pt x="1840945" y="1679601"/>
                  </a:lnTo>
                  <a:lnTo>
                    <a:pt x="1837969" y="1680085"/>
                  </a:lnTo>
                  <a:lnTo>
                    <a:pt x="1835062" y="1681261"/>
                  </a:lnTo>
                  <a:lnTo>
                    <a:pt x="1832708" y="1682714"/>
                  </a:lnTo>
                  <a:lnTo>
                    <a:pt x="1828210" y="1686034"/>
                  </a:lnTo>
                  <a:lnTo>
                    <a:pt x="1825857" y="1687487"/>
                  </a:lnTo>
                  <a:lnTo>
                    <a:pt x="1808900" y="1695165"/>
                  </a:lnTo>
                  <a:lnTo>
                    <a:pt x="1805509" y="1696064"/>
                  </a:lnTo>
                  <a:lnTo>
                    <a:pt x="1802048" y="1696410"/>
                  </a:lnTo>
                  <a:lnTo>
                    <a:pt x="1798864" y="1695857"/>
                  </a:lnTo>
                  <a:lnTo>
                    <a:pt x="1796373" y="1694473"/>
                  </a:lnTo>
                  <a:lnTo>
                    <a:pt x="1792012" y="1690530"/>
                  </a:lnTo>
                  <a:lnTo>
                    <a:pt x="1789659" y="1688732"/>
                  </a:lnTo>
                  <a:lnTo>
                    <a:pt x="1792012" y="1692606"/>
                  </a:lnTo>
                  <a:lnTo>
                    <a:pt x="1788275" y="1692744"/>
                  </a:lnTo>
                  <a:lnTo>
                    <a:pt x="1784953" y="1692260"/>
                  </a:lnTo>
                  <a:lnTo>
                    <a:pt x="1782946" y="1690599"/>
                  </a:lnTo>
                  <a:lnTo>
                    <a:pt x="1783223" y="1687279"/>
                  </a:lnTo>
                  <a:lnTo>
                    <a:pt x="1781354" y="1687694"/>
                  </a:lnTo>
                  <a:lnTo>
                    <a:pt x="1780662" y="1687003"/>
                  </a:lnTo>
                  <a:lnTo>
                    <a:pt x="1780316" y="1685688"/>
                  </a:lnTo>
                  <a:lnTo>
                    <a:pt x="1779762" y="1684305"/>
                  </a:lnTo>
                  <a:lnTo>
                    <a:pt x="1778101" y="1682022"/>
                  </a:lnTo>
                  <a:lnTo>
                    <a:pt x="1776994" y="1680846"/>
                  </a:lnTo>
                  <a:lnTo>
                    <a:pt x="1775748" y="1679670"/>
                  </a:lnTo>
                  <a:lnTo>
                    <a:pt x="1774087" y="1678494"/>
                  </a:lnTo>
                  <a:lnTo>
                    <a:pt x="1770834" y="1676627"/>
                  </a:lnTo>
                  <a:lnTo>
                    <a:pt x="1769311" y="1675381"/>
                  </a:lnTo>
                  <a:lnTo>
                    <a:pt x="1762875" y="1668395"/>
                  </a:lnTo>
                  <a:lnTo>
                    <a:pt x="1759829" y="1664452"/>
                  </a:lnTo>
                  <a:lnTo>
                    <a:pt x="1753323" y="1651447"/>
                  </a:lnTo>
                  <a:lnTo>
                    <a:pt x="1749448" y="1648750"/>
                  </a:lnTo>
                  <a:lnTo>
                    <a:pt x="1749102" y="1644807"/>
                  </a:lnTo>
                  <a:lnTo>
                    <a:pt x="1752147" y="1636921"/>
                  </a:lnTo>
                  <a:lnTo>
                    <a:pt x="1752562" y="1635607"/>
                  </a:lnTo>
                  <a:lnTo>
                    <a:pt x="1752562" y="1634777"/>
                  </a:lnTo>
                  <a:cubicBezTo>
                    <a:pt x="1752562" y="1634777"/>
                    <a:pt x="1752008" y="1632286"/>
                    <a:pt x="1752008" y="1632286"/>
                  </a:cubicBezTo>
                  <a:lnTo>
                    <a:pt x="1751040" y="1632286"/>
                  </a:lnTo>
                  <a:lnTo>
                    <a:pt x="1750347" y="1632148"/>
                  </a:lnTo>
                  <a:lnTo>
                    <a:pt x="1749932" y="1631871"/>
                  </a:lnTo>
                  <a:lnTo>
                    <a:pt x="1749932" y="1630972"/>
                  </a:lnTo>
                  <a:cubicBezTo>
                    <a:pt x="1749932" y="1630972"/>
                    <a:pt x="1750624" y="1627306"/>
                    <a:pt x="1750624" y="1627306"/>
                  </a:cubicBezTo>
                  <a:lnTo>
                    <a:pt x="1751109" y="1627513"/>
                  </a:lnTo>
                  <a:lnTo>
                    <a:pt x="1751939" y="1627790"/>
                  </a:lnTo>
                  <a:lnTo>
                    <a:pt x="1752424" y="1628067"/>
                  </a:lnTo>
                  <a:lnTo>
                    <a:pt x="1752977" y="1624055"/>
                  </a:lnTo>
                  <a:lnTo>
                    <a:pt x="1752977" y="1622810"/>
                  </a:lnTo>
                  <a:lnTo>
                    <a:pt x="1752700" y="1622118"/>
                  </a:lnTo>
                  <a:lnTo>
                    <a:pt x="1751870" y="1620596"/>
                  </a:lnTo>
                  <a:lnTo>
                    <a:pt x="1751731" y="1619973"/>
                  </a:lnTo>
                  <a:lnTo>
                    <a:pt x="1752078" y="1617967"/>
                  </a:lnTo>
                  <a:lnTo>
                    <a:pt x="1752700" y="1616722"/>
                  </a:lnTo>
                  <a:lnTo>
                    <a:pt x="1753531" y="1615477"/>
                  </a:lnTo>
                  <a:lnTo>
                    <a:pt x="1754292" y="1613402"/>
                  </a:lnTo>
                  <a:lnTo>
                    <a:pt x="1754292" y="1615062"/>
                  </a:lnTo>
                  <a:lnTo>
                    <a:pt x="1753877" y="1616653"/>
                  </a:lnTo>
                  <a:lnTo>
                    <a:pt x="1753600" y="1618244"/>
                  </a:lnTo>
                  <a:lnTo>
                    <a:pt x="1754016" y="1619766"/>
                  </a:lnTo>
                  <a:lnTo>
                    <a:pt x="1755054" y="1620319"/>
                  </a:lnTo>
                  <a:lnTo>
                    <a:pt x="1755400" y="1618590"/>
                  </a:lnTo>
                  <a:lnTo>
                    <a:pt x="1755400" y="1597700"/>
                  </a:lnTo>
                  <a:cubicBezTo>
                    <a:pt x="1755400" y="1597700"/>
                    <a:pt x="1756230" y="1592027"/>
                    <a:pt x="1756230" y="1592027"/>
                  </a:cubicBezTo>
                  <a:lnTo>
                    <a:pt x="1757891" y="1587600"/>
                  </a:lnTo>
                  <a:lnTo>
                    <a:pt x="1760037" y="1583727"/>
                  </a:lnTo>
                  <a:lnTo>
                    <a:pt x="1761629" y="1579784"/>
                  </a:lnTo>
                  <a:lnTo>
                    <a:pt x="1761767" y="1575218"/>
                  </a:lnTo>
                  <a:lnTo>
                    <a:pt x="1760175" y="1569753"/>
                  </a:lnTo>
                  <a:lnTo>
                    <a:pt x="1759829" y="1569477"/>
                  </a:lnTo>
                  <a:lnTo>
                    <a:pt x="1759276" y="1569477"/>
                  </a:lnTo>
                  <a:lnTo>
                    <a:pt x="1758722" y="1569338"/>
                  </a:lnTo>
                  <a:lnTo>
                    <a:pt x="1758445" y="1568785"/>
                  </a:lnTo>
                  <a:lnTo>
                    <a:pt x="1758653" y="1567402"/>
                  </a:lnTo>
                  <a:lnTo>
                    <a:pt x="1759276" y="1566710"/>
                  </a:lnTo>
                  <a:lnTo>
                    <a:pt x="1759968" y="1566987"/>
                  </a:lnTo>
                  <a:lnTo>
                    <a:pt x="1760383" y="1568578"/>
                  </a:lnTo>
                  <a:lnTo>
                    <a:pt x="1763359" y="1564496"/>
                  </a:lnTo>
                  <a:lnTo>
                    <a:pt x="1760521" y="1562421"/>
                  </a:lnTo>
                  <a:lnTo>
                    <a:pt x="1758445" y="1560069"/>
                  </a:lnTo>
                  <a:lnTo>
                    <a:pt x="1756092" y="1557856"/>
                  </a:lnTo>
                  <a:lnTo>
                    <a:pt x="1752562" y="1556472"/>
                  </a:lnTo>
                  <a:lnTo>
                    <a:pt x="1753669" y="1557026"/>
                  </a:lnTo>
                  <a:lnTo>
                    <a:pt x="1754708" y="1557717"/>
                  </a:lnTo>
                  <a:lnTo>
                    <a:pt x="1755538" y="1558547"/>
                  </a:lnTo>
                  <a:lnTo>
                    <a:pt x="1756230" y="1559585"/>
                  </a:lnTo>
                  <a:lnTo>
                    <a:pt x="1754915" y="1559170"/>
                  </a:lnTo>
                  <a:lnTo>
                    <a:pt x="1753531" y="1559308"/>
                  </a:lnTo>
                  <a:lnTo>
                    <a:pt x="1752285" y="1559585"/>
                  </a:lnTo>
                  <a:lnTo>
                    <a:pt x="1751455" y="1559585"/>
                  </a:lnTo>
                  <a:lnTo>
                    <a:pt x="1750278" y="1558893"/>
                  </a:lnTo>
                  <a:lnTo>
                    <a:pt x="1746402" y="1555642"/>
                  </a:lnTo>
                  <a:lnTo>
                    <a:pt x="1745433" y="1555435"/>
                  </a:lnTo>
                  <a:lnTo>
                    <a:pt x="1744464" y="1555642"/>
                  </a:lnTo>
                  <a:lnTo>
                    <a:pt x="1743772" y="1555504"/>
                  </a:lnTo>
                  <a:lnTo>
                    <a:pt x="1743496" y="1554397"/>
                  </a:lnTo>
                  <a:lnTo>
                    <a:pt x="1744464" y="1553083"/>
                  </a:lnTo>
                  <a:lnTo>
                    <a:pt x="1746679" y="1553498"/>
                  </a:lnTo>
                  <a:lnTo>
                    <a:pt x="1749032" y="1554674"/>
                  </a:lnTo>
                  <a:lnTo>
                    <a:pt x="1750555" y="1555573"/>
                  </a:lnTo>
                  <a:lnTo>
                    <a:pt x="1747579" y="1551907"/>
                  </a:lnTo>
                  <a:lnTo>
                    <a:pt x="1743703" y="1548932"/>
                  </a:lnTo>
                  <a:lnTo>
                    <a:pt x="1739412" y="1546788"/>
                  </a:lnTo>
                  <a:lnTo>
                    <a:pt x="1734844" y="1545474"/>
                  </a:lnTo>
                  <a:lnTo>
                    <a:pt x="1736782" y="1546442"/>
                  </a:lnTo>
                  <a:lnTo>
                    <a:pt x="1735259" y="1547065"/>
                  </a:lnTo>
                  <a:lnTo>
                    <a:pt x="1733875" y="1546650"/>
                  </a:lnTo>
                  <a:lnTo>
                    <a:pt x="1731037" y="1544851"/>
                  </a:lnTo>
                  <a:lnTo>
                    <a:pt x="1728407" y="1543883"/>
                  </a:lnTo>
                  <a:lnTo>
                    <a:pt x="1726400" y="1543537"/>
                  </a:lnTo>
                  <a:lnTo>
                    <a:pt x="1724462" y="1543744"/>
                  </a:lnTo>
                  <a:lnTo>
                    <a:pt x="1722040" y="1544159"/>
                  </a:lnTo>
                  <a:lnTo>
                    <a:pt x="1717334" y="1544367"/>
                  </a:lnTo>
                  <a:lnTo>
                    <a:pt x="1708890" y="1542776"/>
                  </a:lnTo>
                  <a:lnTo>
                    <a:pt x="1704322" y="1542292"/>
                  </a:lnTo>
                  <a:lnTo>
                    <a:pt x="1704668" y="1542638"/>
                  </a:lnTo>
                  <a:lnTo>
                    <a:pt x="1705360" y="1543813"/>
                  </a:lnTo>
                  <a:lnTo>
                    <a:pt x="1702177" y="1545128"/>
                  </a:lnTo>
                  <a:lnTo>
                    <a:pt x="1699062" y="1546165"/>
                  </a:lnTo>
                  <a:lnTo>
                    <a:pt x="1695947" y="1546788"/>
                  </a:lnTo>
                  <a:lnTo>
                    <a:pt x="1692694" y="1547134"/>
                  </a:lnTo>
                  <a:lnTo>
                    <a:pt x="1688819" y="1547134"/>
                  </a:lnTo>
                  <a:cubicBezTo>
                    <a:pt x="1688819" y="1547134"/>
                    <a:pt x="1677745" y="1546511"/>
                    <a:pt x="1677745" y="1546511"/>
                  </a:cubicBezTo>
                  <a:lnTo>
                    <a:pt x="1673731" y="1546996"/>
                  </a:lnTo>
                  <a:lnTo>
                    <a:pt x="1672485" y="1546996"/>
                  </a:lnTo>
                  <a:cubicBezTo>
                    <a:pt x="1672485" y="1546996"/>
                    <a:pt x="1671239" y="1546442"/>
                    <a:pt x="1671239" y="1546442"/>
                  </a:cubicBezTo>
                  <a:lnTo>
                    <a:pt x="1670270" y="1545819"/>
                  </a:lnTo>
                  <a:lnTo>
                    <a:pt x="1669232" y="1545197"/>
                  </a:lnTo>
                  <a:lnTo>
                    <a:pt x="1667640" y="1544989"/>
                  </a:lnTo>
                  <a:lnTo>
                    <a:pt x="1664941" y="1545819"/>
                  </a:lnTo>
                  <a:lnTo>
                    <a:pt x="1662449" y="1547411"/>
                  </a:lnTo>
                  <a:lnTo>
                    <a:pt x="1660027" y="1548725"/>
                  </a:lnTo>
                  <a:lnTo>
                    <a:pt x="1657605" y="1548725"/>
                  </a:lnTo>
                  <a:cubicBezTo>
                    <a:pt x="1657605" y="1548725"/>
                    <a:pt x="1649991" y="1543883"/>
                    <a:pt x="1649991" y="1543883"/>
                  </a:cubicBezTo>
                  <a:lnTo>
                    <a:pt x="1651168" y="1546442"/>
                  </a:lnTo>
                  <a:lnTo>
                    <a:pt x="1649438" y="1546788"/>
                  </a:lnTo>
                  <a:lnTo>
                    <a:pt x="1646392" y="1546027"/>
                  </a:lnTo>
                  <a:lnTo>
                    <a:pt x="1643831" y="1545197"/>
                  </a:lnTo>
                  <a:lnTo>
                    <a:pt x="1644385" y="1541807"/>
                  </a:lnTo>
                  <a:lnTo>
                    <a:pt x="1646946" y="1538695"/>
                  </a:lnTo>
                  <a:lnTo>
                    <a:pt x="1652829" y="1533507"/>
                  </a:lnTo>
                  <a:lnTo>
                    <a:pt x="1655321" y="1529495"/>
                  </a:lnTo>
                  <a:lnTo>
                    <a:pt x="1656290" y="1525482"/>
                  </a:lnTo>
                  <a:lnTo>
                    <a:pt x="1656290" y="1516697"/>
                  </a:lnTo>
                  <a:cubicBezTo>
                    <a:pt x="1656290" y="1516697"/>
                    <a:pt x="1656636" y="1514830"/>
                    <a:pt x="1656636" y="1514830"/>
                  </a:cubicBezTo>
                  <a:lnTo>
                    <a:pt x="1657812" y="1511648"/>
                  </a:lnTo>
                  <a:lnTo>
                    <a:pt x="1658227" y="1509988"/>
                  </a:lnTo>
                  <a:lnTo>
                    <a:pt x="1658227" y="1509227"/>
                  </a:lnTo>
                  <a:cubicBezTo>
                    <a:pt x="1658227" y="1509227"/>
                    <a:pt x="1657674" y="1506875"/>
                    <a:pt x="1657674" y="1506875"/>
                  </a:cubicBezTo>
                  <a:lnTo>
                    <a:pt x="1657674" y="1505699"/>
                  </a:lnTo>
                  <a:cubicBezTo>
                    <a:pt x="1657674" y="1505699"/>
                    <a:pt x="1657674" y="1505007"/>
                    <a:pt x="1657674" y="1505007"/>
                  </a:cubicBezTo>
                  <a:lnTo>
                    <a:pt x="1658089" y="1503347"/>
                  </a:lnTo>
                  <a:lnTo>
                    <a:pt x="1659612" y="1498505"/>
                  </a:lnTo>
                  <a:lnTo>
                    <a:pt x="1660304" y="1494977"/>
                  </a:lnTo>
                  <a:lnTo>
                    <a:pt x="1659196" y="1492556"/>
                  </a:lnTo>
                  <a:lnTo>
                    <a:pt x="1655113" y="1491726"/>
                  </a:lnTo>
                  <a:lnTo>
                    <a:pt x="1655874" y="1489789"/>
                  </a:lnTo>
                  <a:lnTo>
                    <a:pt x="1656220" y="1489236"/>
                  </a:lnTo>
                  <a:lnTo>
                    <a:pt x="1657397" y="1486884"/>
                  </a:lnTo>
                  <a:lnTo>
                    <a:pt x="1658366" y="1484532"/>
                  </a:lnTo>
                  <a:lnTo>
                    <a:pt x="1659612" y="1482526"/>
                  </a:lnTo>
                  <a:lnTo>
                    <a:pt x="1661757" y="1481142"/>
                  </a:lnTo>
                  <a:lnTo>
                    <a:pt x="1662103" y="1488198"/>
                  </a:lnTo>
                  <a:lnTo>
                    <a:pt x="1663072" y="1492210"/>
                  </a:lnTo>
                  <a:lnTo>
                    <a:pt x="1665495" y="1493594"/>
                  </a:lnTo>
                  <a:lnTo>
                    <a:pt x="1667017" y="1491380"/>
                  </a:lnTo>
                  <a:lnTo>
                    <a:pt x="1670408" y="1478514"/>
                  </a:lnTo>
                  <a:lnTo>
                    <a:pt x="1672623" y="1472772"/>
                  </a:lnTo>
                  <a:lnTo>
                    <a:pt x="1672762" y="1471320"/>
                  </a:lnTo>
                  <a:lnTo>
                    <a:pt x="1672139" y="1470697"/>
                  </a:lnTo>
                  <a:lnTo>
                    <a:pt x="1671170" y="1471043"/>
                  </a:lnTo>
                  <a:lnTo>
                    <a:pt x="1670339" y="1471735"/>
                  </a:lnTo>
                  <a:lnTo>
                    <a:pt x="1669924" y="1472150"/>
                  </a:lnTo>
                  <a:lnTo>
                    <a:pt x="1670547" y="1469867"/>
                  </a:lnTo>
                  <a:lnTo>
                    <a:pt x="1673731" y="1467308"/>
                  </a:lnTo>
                  <a:lnTo>
                    <a:pt x="1674354" y="1464956"/>
                  </a:lnTo>
                  <a:lnTo>
                    <a:pt x="1671447" y="1465371"/>
                  </a:lnTo>
                  <a:lnTo>
                    <a:pt x="1669993" y="1465371"/>
                  </a:lnTo>
                  <a:lnTo>
                    <a:pt x="1669024" y="1464956"/>
                  </a:lnTo>
                  <a:lnTo>
                    <a:pt x="1668886" y="1463088"/>
                  </a:lnTo>
                  <a:lnTo>
                    <a:pt x="1670408" y="1461566"/>
                  </a:lnTo>
                  <a:lnTo>
                    <a:pt x="1672346" y="1460390"/>
                  </a:lnTo>
                  <a:lnTo>
                    <a:pt x="1673454" y="1459629"/>
                  </a:lnTo>
                  <a:lnTo>
                    <a:pt x="1673869" y="1457969"/>
                  </a:lnTo>
                  <a:lnTo>
                    <a:pt x="1673592" y="1454649"/>
                  </a:lnTo>
                  <a:lnTo>
                    <a:pt x="1673731" y="1452781"/>
                  </a:lnTo>
                  <a:lnTo>
                    <a:pt x="1674561" y="1450429"/>
                  </a:lnTo>
                  <a:lnTo>
                    <a:pt x="1675876" y="1448147"/>
                  </a:lnTo>
                  <a:lnTo>
                    <a:pt x="1685081" y="1437079"/>
                  </a:lnTo>
                  <a:lnTo>
                    <a:pt x="1686742" y="1433274"/>
                  </a:lnTo>
                  <a:lnTo>
                    <a:pt x="1687019" y="1428571"/>
                  </a:lnTo>
                  <a:lnTo>
                    <a:pt x="1685704" y="1423936"/>
                  </a:lnTo>
                  <a:lnTo>
                    <a:pt x="1683213" y="1421515"/>
                  </a:lnTo>
                  <a:lnTo>
                    <a:pt x="1679614" y="1420754"/>
                  </a:lnTo>
                  <a:lnTo>
                    <a:pt x="1675115" y="1421238"/>
                  </a:lnTo>
                  <a:lnTo>
                    <a:pt x="1678783" y="1422068"/>
                  </a:lnTo>
                  <a:lnTo>
                    <a:pt x="1679683" y="1422760"/>
                  </a:lnTo>
                  <a:lnTo>
                    <a:pt x="1677953" y="1423521"/>
                  </a:lnTo>
                  <a:lnTo>
                    <a:pt x="1674008" y="1423521"/>
                  </a:lnTo>
                  <a:lnTo>
                    <a:pt x="1665564" y="1420754"/>
                  </a:lnTo>
                  <a:lnTo>
                    <a:pt x="1661619" y="1419993"/>
                  </a:lnTo>
                  <a:lnTo>
                    <a:pt x="1655805" y="1420615"/>
                  </a:lnTo>
                  <a:lnTo>
                    <a:pt x="1638018" y="1425319"/>
                  </a:lnTo>
                  <a:lnTo>
                    <a:pt x="1630474" y="1426357"/>
                  </a:lnTo>
                  <a:lnTo>
                    <a:pt x="1622791" y="1428086"/>
                  </a:lnTo>
                  <a:lnTo>
                    <a:pt x="1616286" y="1431476"/>
                  </a:lnTo>
                  <a:lnTo>
                    <a:pt x="1612202" y="1437563"/>
                  </a:lnTo>
                  <a:lnTo>
                    <a:pt x="1611441" y="1440883"/>
                  </a:lnTo>
                  <a:lnTo>
                    <a:pt x="1611025" y="1444204"/>
                  </a:lnTo>
                  <a:lnTo>
                    <a:pt x="1610818" y="1450983"/>
                  </a:lnTo>
                  <a:lnTo>
                    <a:pt x="1610956" y="1454095"/>
                  </a:lnTo>
                  <a:lnTo>
                    <a:pt x="1610956" y="1455686"/>
                  </a:lnTo>
                  <a:cubicBezTo>
                    <a:pt x="1610956" y="1455686"/>
                    <a:pt x="1610541" y="1457139"/>
                    <a:pt x="1610541" y="1457139"/>
                  </a:cubicBezTo>
                  <a:lnTo>
                    <a:pt x="1609710" y="1458384"/>
                  </a:lnTo>
                  <a:lnTo>
                    <a:pt x="1607427" y="1460459"/>
                  </a:lnTo>
                  <a:lnTo>
                    <a:pt x="1606527" y="1461774"/>
                  </a:lnTo>
                  <a:lnTo>
                    <a:pt x="1606112" y="1463711"/>
                  </a:lnTo>
                  <a:lnTo>
                    <a:pt x="1606112" y="1467930"/>
                  </a:lnTo>
                  <a:cubicBezTo>
                    <a:pt x="1606112" y="1467930"/>
                    <a:pt x="1605627" y="1469867"/>
                    <a:pt x="1605627" y="1469867"/>
                  </a:cubicBezTo>
                  <a:lnTo>
                    <a:pt x="1604589" y="1471250"/>
                  </a:lnTo>
                  <a:lnTo>
                    <a:pt x="1603135" y="1472565"/>
                  </a:lnTo>
                  <a:lnTo>
                    <a:pt x="1600090" y="1474847"/>
                  </a:lnTo>
                  <a:lnTo>
                    <a:pt x="1597599" y="1476300"/>
                  </a:lnTo>
                  <a:lnTo>
                    <a:pt x="1594761" y="1477684"/>
                  </a:lnTo>
                  <a:lnTo>
                    <a:pt x="1592200" y="1479275"/>
                  </a:lnTo>
                  <a:lnTo>
                    <a:pt x="1590470" y="1481281"/>
                  </a:lnTo>
                  <a:lnTo>
                    <a:pt x="1593031" y="1479759"/>
                  </a:lnTo>
                  <a:lnTo>
                    <a:pt x="1592823" y="1482249"/>
                  </a:lnTo>
                  <a:lnTo>
                    <a:pt x="1593654" y="1483633"/>
                  </a:lnTo>
                  <a:lnTo>
                    <a:pt x="1593792" y="1485016"/>
                  </a:lnTo>
                  <a:lnTo>
                    <a:pt x="1591439" y="1487368"/>
                  </a:lnTo>
                  <a:lnTo>
                    <a:pt x="1588809" y="1488890"/>
                  </a:lnTo>
                  <a:lnTo>
                    <a:pt x="1585971" y="1489581"/>
                  </a:lnTo>
                  <a:lnTo>
                    <a:pt x="1583133" y="1489097"/>
                  </a:lnTo>
                  <a:lnTo>
                    <a:pt x="1580573" y="1487091"/>
                  </a:lnTo>
                  <a:lnTo>
                    <a:pt x="1581957" y="1485569"/>
                  </a:lnTo>
                  <a:lnTo>
                    <a:pt x="1580157" y="1484739"/>
                  </a:lnTo>
                  <a:lnTo>
                    <a:pt x="1577181" y="1484463"/>
                  </a:lnTo>
                  <a:lnTo>
                    <a:pt x="1574966" y="1484463"/>
                  </a:lnTo>
                  <a:cubicBezTo>
                    <a:pt x="1574966" y="1484463"/>
                    <a:pt x="1569499" y="1485016"/>
                    <a:pt x="1569499" y="1485016"/>
                  </a:cubicBezTo>
                  <a:lnTo>
                    <a:pt x="1566938" y="1485569"/>
                  </a:lnTo>
                  <a:lnTo>
                    <a:pt x="1564446" y="1486538"/>
                  </a:lnTo>
                  <a:lnTo>
                    <a:pt x="1560086" y="1488821"/>
                  </a:lnTo>
                  <a:lnTo>
                    <a:pt x="1557871" y="1489651"/>
                  </a:lnTo>
                  <a:lnTo>
                    <a:pt x="1554965" y="1489996"/>
                  </a:lnTo>
                  <a:lnTo>
                    <a:pt x="1549012" y="1490273"/>
                  </a:lnTo>
                  <a:lnTo>
                    <a:pt x="1546105" y="1490688"/>
                  </a:lnTo>
                  <a:lnTo>
                    <a:pt x="1543129" y="1491518"/>
                  </a:lnTo>
                  <a:lnTo>
                    <a:pt x="1534270" y="1495046"/>
                  </a:lnTo>
                  <a:lnTo>
                    <a:pt x="1531156" y="1495599"/>
                  </a:lnTo>
                  <a:lnTo>
                    <a:pt x="1528387" y="1495599"/>
                  </a:lnTo>
                  <a:cubicBezTo>
                    <a:pt x="1528387" y="1495599"/>
                    <a:pt x="1526657" y="1494908"/>
                    <a:pt x="1526657" y="1494908"/>
                  </a:cubicBezTo>
                  <a:lnTo>
                    <a:pt x="1525204" y="1493455"/>
                  </a:lnTo>
                  <a:lnTo>
                    <a:pt x="1523335" y="1491311"/>
                  </a:lnTo>
                  <a:lnTo>
                    <a:pt x="1521259" y="1489236"/>
                  </a:lnTo>
                  <a:lnTo>
                    <a:pt x="1518767" y="1487160"/>
                  </a:lnTo>
                  <a:lnTo>
                    <a:pt x="1515999" y="1485431"/>
                  </a:lnTo>
                  <a:lnTo>
                    <a:pt x="1513230" y="1484117"/>
                  </a:lnTo>
                  <a:lnTo>
                    <a:pt x="1510531" y="1483563"/>
                  </a:lnTo>
                  <a:lnTo>
                    <a:pt x="1504786" y="1483148"/>
                  </a:lnTo>
                  <a:lnTo>
                    <a:pt x="1502018" y="1482595"/>
                  </a:lnTo>
                  <a:lnTo>
                    <a:pt x="1504925" y="1484255"/>
                  </a:lnTo>
                  <a:lnTo>
                    <a:pt x="1502918" y="1483909"/>
                  </a:lnTo>
                  <a:lnTo>
                    <a:pt x="1500842" y="1483218"/>
                  </a:lnTo>
                  <a:lnTo>
                    <a:pt x="1498973" y="1482180"/>
                  </a:lnTo>
                  <a:lnTo>
                    <a:pt x="1497658" y="1480727"/>
                  </a:lnTo>
                  <a:lnTo>
                    <a:pt x="1498419" y="1481073"/>
                  </a:lnTo>
                  <a:lnTo>
                    <a:pt x="1500772" y="1481696"/>
                  </a:lnTo>
                  <a:lnTo>
                    <a:pt x="1498558" y="1480105"/>
                  </a:lnTo>
                  <a:lnTo>
                    <a:pt x="1496827" y="1477822"/>
                  </a:lnTo>
                  <a:lnTo>
                    <a:pt x="1493644" y="1473049"/>
                  </a:lnTo>
                  <a:lnTo>
                    <a:pt x="1490529" y="1469175"/>
                  </a:lnTo>
                  <a:lnTo>
                    <a:pt x="1489422" y="1467239"/>
                  </a:lnTo>
                  <a:lnTo>
                    <a:pt x="1486100" y="1458868"/>
                  </a:lnTo>
                  <a:lnTo>
                    <a:pt x="1483054" y="1453888"/>
                  </a:lnTo>
                  <a:lnTo>
                    <a:pt x="1475303" y="1444480"/>
                  </a:lnTo>
                  <a:lnTo>
                    <a:pt x="1470181" y="1437010"/>
                  </a:lnTo>
                  <a:lnTo>
                    <a:pt x="1465890" y="1428294"/>
                  </a:lnTo>
                  <a:lnTo>
                    <a:pt x="1462429" y="1419094"/>
                  </a:lnTo>
                  <a:lnTo>
                    <a:pt x="1459869" y="1410378"/>
                  </a:lnTo>
                  <a:lnTo>
                    <a:pt x="1464713" y="1417295"/>
                  </a:lnTo>
                  <a:lnTo>
                    <a:pt x="1466028" y="1419578"/>
                  </a:lnTo>
                  <a:lnTo>
                    <a:pt x="1466582" y="1421446"/>
                  </a:lnTo>
                  <a:lnTo>
                    <a:pt x="1466582" y="1424973"/>
                  </a:lnTo>
                  <a:cubicBezTo>
                    <a:pt x="1466582" y="1424973"/>
                    <a:pt x="1467066" y="1427187"/>
                    <a:pt x="1467066" y="1427187"/>
                  </a:cubicBezTo>
                  <a:lnTo>
                    <a:pt x="1467897" y="1423659"/>
                  </a:lnTo>
                  <a:lnTo>
                    <a:pt x="1468174" y="1421584"/>
                  </a:lnTo>
                  <a:lnTo>
                    <a:pt x="1467343" y="1419785"/>
                  </a:lnTo>
                  <a:lnTo>
                    <a:pt x="1462845" y="1413560"/>
                  </a:lnTo>
                  <a:lnTo>
                    <a:pt x="1460768" y="1410378"/>
                  </a:lnTo>
                  <a:lnTo>
                    <a:pt x="1459592" y="1406781"/>
                  </a:lnTo>
                  <a:lnTo>
                    <a:pt x="1458761" y="1402907"/>
                  </a:lnTo>
                  <a:lnTo>
                    <a:pt x="1458415" y="1399587"/>
                  </a:lnTo>
                  <a:lnTo>
                    <a:pt x="1458554" y="1396958"/>
                  </a:lnTo>
                  <a:lnTo>
                    <a:pt x="1459730" y="1391148"/>
                  </a:lnTo>
                  <a:lnTo>
                    <a:pt x="1460076" y="1387689"/>
                  </a:lnTo>
                  <a:lnTo>
                    <a:pt x="1459938" y="1376829"/>
                  </a:lnTo>
                  <a:lnTo>
                    <a:pt x="1461114" y="1363409"/>
                  </a:lnTo>
                  <a:lnTo>
                    <a:pt x="1463260" y="1349920"/>
                  </a:lnTo>
                  <a:lnTo>
                    <a:pt x="1470942" y="1328407"/>
                  </a:lnTo>
                  <a:lnTo>
                    <a:pt x="1472396" y="1321006"/>
                  </a:lnTo>
                  <a:lnTo>
                    <a:pt x="1471981" y="1319000"/>
                  </a:lnTo>
                  <a:lnTo>
                    <a:pt x="1470873" y="1317201"/>
                  </a:lnTo>
                  <a:lnTo>
                    <a:pt x="1469489" y="1315333"/>
                  </a:lnTo>
                  <a:lnTo>
                    <a:pt x="1468174" y="1313189"/>
                  </a:lnTo>
                  <a:lnTo>
                    <a:pt x="1467136" y="1310560"/>
                  </a:lnTo>
                  <a:lnTo>
                    <a:pt x="1464021" y="1298801"/>
                  </a:lnTo>
                  <a:lnTo>
                    <a:pt x="1463883" y="1297694"/>
                  </a:lnTo>
                  <a:lnTo>
                    <a:pt x="1464229" y="1296657"/>
                  </a:lnTo>
                  <a:lnTo>
                    <a:pt x="1465406" y="1294581"/>
                  </a:lnTo>
                  <a:lnTo>
                    <a:pt x="1465544" y="1293544"/>
                  </a:lnTo>
                  <a:lnTo>
                    <a:pt x="1464437" y="1291469"/>
                  </a:lnTo>
                  <a:lnTo>
                    <a:pt x="1460699" y="1288978"/>
                  </a:lnTo>
                  <a:lnTo>
                    <a:pt x="1459453" y="1286281"/>
                  </a:lnTo>
                  <a:lnTo>
                    <a:pt x="1463467" y="1288633"/>
                  </a:lnTo>
                  <a:lnTo>
                    <a:pt x="1466513" y="1288909"/>
                  </a:lnTo>
                  <a:lnTo>
                    <a:pt x="1468243" y="1285451"/>
                  </a:lnTo>
                  <a:lnTo>
                    <a:pt x="1469281" y="1280954"/>
                  </a:lnTo>
                  <a:lnTo>
                    <a:pt x="1468451" y="1279778"/>
                  </a:lnTo>
                  <a:lnTo>
                    <a:pt x="1467551" y="1278948"/>
                  </a:lnTo>
                  <a:lnTo>
                    <a:pt x="1466790" y="1278118"/>
                  </a:lnTo>
                  <a:lnTo>
                    <a:pt x="1466790" y="1277219"/>
                  </a:lnTo>
                  <a:cubicBezTo>
                    <a:pt x="1466790" y="1277219"/>
                    <a:pt x="1467205" y="1276873"/>
                    <a:pt x="1467205" y="1276873"/>
                  </a:cubicBezTo>
                  <a:lnTo>
                    <a:pt x="1467828" y="1276873"/>
                  </a:lnTo>
                  <a:lnTo>
                    <a:pt x="1468451" y="1277011"/>
                  </a:lnTo>
                  <a:lnTo>
                    <a:pt x="1468866" y="1277011"/>
                  </a:lnTo>
                  <a:cubicBezTo>
                    <a:pt x="1468866" y="1277011"/>
                    <a:pt x="1470527" y="1275905"/>
                    <a:pt x="1470527" y="1275905"/>
                  </a:cubicBezTo>
                  <a:lnTo>
                    <a:pt x="1472188" y="1275144"/>
                  </a:lnTo>
                  <a:lnTo>
                    <a:pt x="1473642" y="1273968"/>
                  </a:lnTo>
                  <a:lnTo>
                    <a:pt x="1474610" y="1271547"/>
                  </a:lnTo>
                  <a:lnTo>
                    <a:pt x="1472396" y="1272308"/>
                  </a:lnTo>
                  <a:lnTo>
                    <a:pt x="1472396" y="1270647"/>
                  </a:lnTo>
                  <a:lnTo>
                    <a:pt x="1473503" y="1269956"/>
                  </a:lnTo>
                  <a:lnTo>
                    <a:pt x="1475164" y="1269472"/>
                  </a:lnTo>
                  <a:lnTo>
                    <a:pt x="1476687" y="1268503"/>
                  </a:lnTo>
                  <a:lnTo>
                    <a:pt x="1478071" y="1269679"/>
                  </a:lnTo>
                  <a:lnTo>
                    <a:pt x="1479040" y="1268365"/>
                  </a:lnTo>
                  <a:lnTo>
                    <a:pt x="1480009" y="1263868"/>
                  </a:lnTo>
                  <a:lnTo>
                    <a:pt x="1481670" y="1265321"/>
                  </a:lnTo>
                  <a:lnTo>
                    <a:pt x="1483677" y="1265321"/>
                  </a:lnTo>
                  <a:cubicBezTo>
                    <a:pt x="1483677" y="1265321"/>
                    <a:pt x="1485615" y="1264491"/>
                    <a:pt x="1485615" y="1264491"/>
                  </a:cubicBezTo>
                  <a:lnTo>
                    <a:pt x="1487276" y="1263038"/>
                  </a:lnTo>
                  <a:lnTo>
                    <a:pt x="1485546" y="1262278"/>
                  </a:lnTo>
                  <a:lnTo>
                    <a:pt x="1484369" y="1260894"/>
                  </a:lnTo>
                  <a:lnTo>
                    <a:pt x="1482708" y="1257297"/>
                  </a:lnTo>
                  <a:lnTo>
                    <a:pt x="1483885" y="1257643"/>
                  </a:lnTo>
                  <a:lnTo>
                    <a:pt x="1485407" y="1259234"/>
                  </a:lnTo>
                  <a:lnTo>
                    <a:pt x="1486722" y="1259856"/>
                  </a:lnTo>
                  <a:lnTo>
                    <a:pt x="1487415" y="1259718"/>
                  </a:lnTo>
                  <a:lnTo>
                    <a:pt x="1488937" y="1258680"/>
                  </a:lnTo>
                  <a:lnTo>
                    <a:pt x="1489837" y="1258404"/>
                  </a:lnTo>
                  <a:lnTo>
                    <a:pt x="1491360" y="1258542"/>
                  </a:lnTo>
                  <a:lnTo>
                    <a:pt x="1494266" y="1259026"/>
                  </a:lnTo>
                  <a:lnTo>
                    <a:pt x="1495858" y="1259026"/>
                  </a:lnTo>
                  <a:cubicBezTo>
                    <a:pt x="1495858" y="1259026"/>
                    <a:pt x="1493505" y="1260479"/>
                    <a:pt x="1493505" y="1260479"/>
                  </a:cubicBezTo>
                  <a:lnTo>
                    <a:pt x="1491221" y="1262208"/>
                  </a:lnTo>
                  <a:lnTo>
                    <a:pt x="1495927" y="1260479"/>
                  </a:lnTo>
                  <a:lnTo>
                    <a:pt x="1500703" y="1258127"/>
                  </a:lnTo>
                  <a:lnTo>
                    <a:pt x="1509493" y="1252593"/>
                  </a:lnTo>
                  <a:lnTo>
                    <a:pt x="1511500" y="1250933"/>
                  </a:lnTo>
                  <a:lnTo>
                    <a:pt x="1513230" y="1249065"/>
                  </a:lnTo>
                  <a:lnTo>
                    <a:pt x="1517245" y="1243670"/>
                  </a:lnTo>
                  <a:lnTo>
                    <a:pt x="1517937" y="1242978"/>
                  </a:lnTo>
                  <a:lnTo>
                    <a:pt x="1518352" y="1242217"/>
                  </a:lnTo>
                  <a:lnTo>
                    <a:pt x="1518490" y="1240764"/>
                  </a:lnTo>
                  <a:lnTo>
                    <a:pt x="1518144" y="1239450"/>
                  </a:lnTo>
                  <a:lnTo>
                    <a:pt x="1516691" y="1236407"/>
                  </a:lnTo>
                  <a:lnTo>
                    <a:pt x="1516414" y="1234816"/>
                  </a:lnTo>
                  <a:lnTo>
                    <a:pt x="1518629" y="1234816"/>
                  </a:lnTo>
                  <a:cubicBezTo>
                    <a:pt x="1518629" y="1234816"/>
                    <a:pt x="1521397" y="1234470"/>
                    <a:pt x="1521397" y="1234470"/>
                  </a:cubicBezTo>
                  <a:lnTo>
                    <a:pt x="1522920" y="1235161"/>
                  </a:lnTo>
                  <a:lnTo>
                    <a:pt x="1521466" y="1238274"/>
                  </a:lnTo>
                  <a:lnTo>
                    <a:pt x="1524027" y="1238067"/>
                  </a:lnTo>
                  <a:lnTo>
                    <a:pt x="1525342" y="1238067"/>
                  </a:lnTo>
                  <a:cubicBezTo>
                    <a:pt x="1525342" y="1238067"/>
                    <a:pt x="1526657" y="1238274"/>
                    <a:pt x="1526657" y="1238274"/>
                  </a:cubicBezTo>
                  <a:lnTo>
                    <a:pt x="1523958" y="1239934"/>
                  </a:lnTo>
                  <a:lnTo>
                    <a:pt x="1522781" y="1240903"/>
                  </a:lnTo>
                  <a:lnTo>
                    <a:pt x="1521743" y="1242010"/>
                  </a:lnTo>
                  <a:lnTo>
                    <a:pt x="1526796" y="1239243"/>
                  </a:lnTo>
                  <a:lnTo>
                    <a:pt x="1532056" y="1236960"/>
                  </a:lnTo>
                  <a:lnTo>
                    <a:pt x="1538492" y="1235092"/>
                  </a:lnTo>
                  <a:lnTo>
                    <a:pt x="1539807" y="1234331"/>
                  </a:lnTo>
                  <a:lnTo>
                    <a:pt x="1539392" y="1233432"/>
                  </a:lnTo>
                  <a:lnTo>
                    <a:pt x="1539600" y="1230734"/>
                  </a:lnTo>
                  <a:lnTo>
                    <a:pt x="1540430" y="1228521"/>
                  </a:lnTo>
                  <a:lnTo>
                    <a:pt x="1542091" y="1229005"/>
                  </a:lnTo>
                  <a:lnTo>
                    <a:pt x="1542299" y="1230112"/>
                  </a:lnTo>
                  <a:lnTo>
                    <a:pt x="1541468" y="1231219"/>
                  </a:lnTo>
                  <a:lnTo>
                    <a:pt x="1540430" y="1232187"/>
                  </a:lnTo>
                  <a:lnTo>
                    <a:pt x="1540084" y="1232948"/>
                  </a:lnTo>
                  <a:lnTo>
                    <a:pt x="1542645" y="1233709"/>
                  </a:lnTo>
                  <a:lnTo>
                    <a:pt x="1553580" y="1233571"/>
                  </a:lnTo>
                  <a:lnTo>
                    <a:pt x="1557664" y="1233986"/>
                  </a:lnTo>
                  <a:lnTo>
                    <a:pt x="1567630" y="1237583"/>
                  </a:lnTo>
                  <a:lnTo>
                    <a:pt x="1572890" y="1238205"/>
                  </a:lnTo>
                  <a:lnTo>
                    <a:pt x="1577735" y="1236683"/>
                  </a:lnTo>
                  <a:lnTo>
                    <a:pt x="1576628" y="1235646"/>
                  </a:lnTo>
                  <a:lnTo>
                    <a:pt x="1576420" y="1234816"/>
                  </a:lnTo>
                  <a:lnTo>
                    <a:pt x="1576904" y="1233986"/>
                  </a:lnTo>
                  <a:lnTo>
                    <a:pt x="1577943" y="1233017"/>
                  </a:lnTo>
                  <a:lnTo>
                    <a:pt x="1579465" y="1232049"/>
                  </a:lnTo>
                  <a:lnTo>
                    <a:pt x="1580642" y="1232256"/>
                  </a:lnTo>
                  <a:lnTo>
                    <a:pt x="1582926" y="1233709"/>
                  </a:lnTo>
                  <a:lnTo>
                    <a:pt x="1583895" y="1233986"/>
                  </a:lnTo>
                  <a:lnTo>
                    <a:pt x="1585417" y="1234193"/>
                  </a:lnTo>
                  <a:lnTo>
                    <a:pt x="1586248" y="1234608"/>
                  </a:lnTo>
                  <a:lnTo>
                    <a:pt x="1586802" y="1235231"/>
                  </a:lnTo>
                  <a:lnTo>
                    <a:pt x="1587771" y="1236891"/>
                  </a:lnTo>
                  <a:lnTo>
                    <a:pt x="1588393" y="1237513"/>
                  </a:lnTo>
                  <a:lnTo>
                    <a:pt x="1589916" y="1238274"/>
                  </a:lnTo>
                  <a:lnTo>
                    <a:pt x="1591439" y="1238689"/>
                  </a:lnTo>
                  <a:lnTo>
                    <a:pt x="1592892" y="1238689"/>
                  </a:lnTo>
                  <a:cubicBezTo>
                    <a:pt x="1592892" y="1238689"/>
                    <a:pt x="1594346" y="1237859"/>
                    <a:pt x="1594346" y="1237859"/>
                  </a:cubicBezTo>
                  <a:lnTo>
                    <a:pt x="1594346" y="1239381"/>
                  </a:lnTo>
                  <a:cubicBezTo>
                    <a:pt x="1594346" y="1239381"/>
                    <a:pt x="1594830" y="1240764"/>
                    <a:pt x="1594830" y="1240764"/>
                  </a:cubicBezTo>
                  <a:lnTo>
                    <a:pt x="1596353" y="1243393"/>
                  </a:lnTo>
                  <a:lnTo>
                    <a:pt x="1595245" y="1243393"/>
                  </a:lnTo>
                  <a:cubicBezTo>
                    <a:pt x="1595245" y="1243393"/>
                    <a:pt x="1594553" y="1243532"/>
                    <a:pt x="1594553" y="1243532"/>
                  </a:cubicBezTo>
                  <a:lnTo>
                    <a:pt x="1594069" y="1243808"/>
                  </a:lnTo>
                  <a:lnTo>
                    <a:pt x="1593515" y="1244085"/>
                  </a:lnTo>
                  <a:lnTo>
                    <a:pt x="1599606" y="1246506"/>
                  </a:lnTo>
                  <a:lnTo>
                    <a:pt x="1602928" y="1247405"/>
                  </a:lnTo>
                  <a:lnTo>
                    <a:pt x="1605835" y="1247267"/>
                  </a:lnTo>
                  <a:lnTo>
                    <a:pt x="1606942" y="1246575"/>
                  </a:lnTo>
                  <a:lnTo>
                    <a:pt x="1608534" y="1244431"/>
                  </a:lnTo>
                  <a:lnTo>
                    <a:pt x="1609849" y="1243808"/>
                  </a:lnTo>
                  <a:lnTo>
                    <a:pt x="1611925" y="1243808"/>
                  </a:lnTo>
                  <a:cubicBezTo>
                    <a:pt x="1611925" y="1243808"/>
                    <a:pt x="1613033" y="1244777"/>
                    <a:pt x="1613033" y="1244777"/>
                  </a:cubicBezTo>
                  <a:lnTo>
                    <a:pt x="1613794" y="1245952"/>
                  </a:lnTo>
                  <a:lnTo>
                    <a:pt x="1614832" y="1246852"/>
                  </a:lnTo>
                  <a:lnTo>
                    <a:pt x="1617670" y="1246852"/>
                  </a:lnTo>
                  <a:cubicBezTo>
                    <a:pt x="1617670" y="1246852"/>
                    <a:pt x="1618777" y="1244500"/>
                    <a:pt x="1618777" y="1244500"/>
                  </a:cubicBezTo>
                  <a:lnTo>
                    <a:pt x="1618431" y="1241249"/>
                  </a:lnTo>
                  <a:lnTo>
                    <a:pt x="1616978" y="1238413"/>
                  </a:lnTo>
                  <a:lnTo>
                    <a:pt x="1620023" y="1239519"/>
                  </a:lnTo>
                  <a:lnTo>
                    <a:pt x="1622515" y="1240764"/>
                  </a:lnTo>
                  <a:lnTo>
                    <a:pt x="1631650" y="1246229"/>
                  </a:lnTo>
                  <a:lnTo>
                    <a:pt x="1633242" y="1248166"/>
                  </a:lnTo>
                  <a:lnTo>
                    <a:pt x="1633242" y="1251002"/>
                  </a:lnTo>
                  <a:cubicBezTo>
                    <a:pt x="1633242" y="1251002"/>
                    <a:pt x="1634419" y="1249965"/>
                    <a:pt x="1634419" y="1249965"/>
                  </a:cubicBezTo>
                  <a:lnTo>
                    <a:pt x="1635595" y="1249273"/>
                  </a:lnTo>
                  <a:lnTo>
                    <a:pt x="1636772" y="1249273"/>
                  </a:lnTo>
                  <a:cubicBezTo>
                    <a:pt x="1636772" y="1249273"/>
                    <a:pt x="1637949" y="1250241"/>
                    <a:pt x="1637949" y="1250241"/>
                  </a:cubicBezTo>
                  <a:lnTo>
                    <a:pt x="1638918" y="1248996"/>
                  </a:lnTo>
                  <a:lnTo>
                    <a:pt x="1639817" y="1247959"/>
                  </a:lnTo>
                  <a:lnTo>
                    <a:pt x="1640371" y="1246990"/>
                  </a:lnTo>
                  <a:lnTo>
                    <a:pt x="1640371" y="1245814"/>
                  </a:lnTo>
                  <a:cubicBezTo>
                    <a:pt x="1640371" y="1245814"/>
                    <a:pt x="1639333" y="1244431"/>
                    <a:pt x="1639333" y="1244431"/>
                  </a:cubicBezTo>
                  <a:lnTo>
                    <a:pt x="1637672" y="1243601"/>
                  </a:lnTo>
                  <a:lnTo>
                    <a:pt x="1634142" y="1242356"/>
                  </a:lnTo>
                  <a:lnTo>
                    <a:pt x="1631235" y="1240695"/>
                  </a:lnTo>
                  <a:lnTo>
                    <a:pt x="1627982" y="1238205"/>
                  </a:lnTo>
                  <a:lnTo>
                    <a:pt x="1626598" y="1235922"/>
                  </a:lnTo>
                  <a:lnTo>
                    <a:pt x="1629574" y="1234816"/>
                  </a:lnTo>
                  <a:lnTo>
                    <a:pt x="1629782" y="1233501"/>
                  </a:lnTo>
                  <a:lnTo>
                    <a:pt x="1631028" y="1233086"/>
                  </a:lnTo>
                  <a:lnTo>
                    <a:pt x="1632550" y="1232810"/>
                  </a:lnTo>
                  <a:lnTo>
                    <a:pt x="1633727" y="1231841"/>
                  </a:lnTo>
                  <a:lnTo>
                    <a:pt x="1633865" y="1230734"/>
                  </a:lnTo>
                  <a:lnTo>
                    <a:pt x="1632827" y="1226930"/>
                  </a:lnTo>
                  <a:lnTo>
                    <a:pt x="1630751" y="1227622"/>
                  </a:lnTo>
                  <a:lnTo>
                    <a:pt x="1628190" y="1229351"/>
                  </a:lnTo>
                  <a:lnTo>
                    <a:pt x="1625837" y="1230043"/>
                  </a:lnTo>
                  <a:lnTo>
                    <a:pt x="1624383" y="1227552"/>
                  </a:lnTo>
                  <a:lnTo>
                    <a:pt x="1625075" y="1226169"/>
                  </a:lnTo>
                  <a:lnTo>
                    <a:pt x="1626460" y="1225200"/>
                  </a:lnTo>
                  <a:lnTo>
                    <a:pt x="1626736" y="1224855"/>
                  </a:lnTo>
                  <a:lnTo>
                    <a:pt x="1624245" y="1225131"/>
                  </a:lnTo>
                  <a:lnTo>
                    <a:pt x="1617739" y="1226930"/>
                  </a:lnTo>
                  <a:lnTo>
                    <a:pt x="1614071" y="1226930"/>
                  </a:lnTo>
                  <a:cubicBezTo>
                    <a:pt x="1614071" y="1226930"/>
                    <a:pt x="1611787" y="1224785"/>
                    <a:pt x="1611787" y="1224785"/>
                  </a:cubicBezTo>
                  <a:lnTo>
                    <a:pt x="1612133" y="1223610"/>
                  </a:lnTo>
                  <a:lnTo>
                    <a:pt x="1613309" y="1221880"/>
                  </a:lnTo>
                  <a:lnTo>
                    <a:pt x="1614694" y="1220289"/>
                  </a:lnTo>
                  <a:lnTo>
                    <a:pt x="1615732" y="1219459"/>
                  </a:lnTo>
                  <a:lnTo>
                    <a:pt x="1617324" y="1219459"/>
                  </a:lnTo>
                  <a:cubicBezTo>
                    <a:pt x="1617324" y="1219459"/>
                    <a:pt x="1618639" y="1220012"/>
                    <a:pt x="1618639" y="1220012"/>
                  </a:cubicBezTo>
                  <a:lnTo>
                    <a:pt x="1619815" y="1220912"/>
                  </a:lnTo>
                  <a:lnTo>
                    <a:pt x="1621061" y="1221673"/>
                  </a:lnTo>
                  <a:lnTo>
                    <a:pt x="1625145" y="1223125"/>
                  </a:lnTo>
                  <a:lnTo>
                    <a:pt x="1627844" y="1223333"/>
                  </a:lnTo>
                  <a:lnTo>
                    <a:pt x="1630335" y="1222503"/>
                  </a:lnTo>
                  <a:lnTo>
                    <a:pt x="1633796" y="1220981"/>
                  </a:lnTo>
                  <a:lnTo>
                    <a:pt x="1638433" y="1219528"/>
                  </a:lnTo>
                  <a:lnTo>
                    <a:pt x="1641201" y="1218906"/>
                  </a:lnTo>
                  <a:lnTo>
                    <a:pt x="1643416" y="1218698"/>
                  </a:lnTo>
                  <a:lnTo>
                    <a:pt x="1651652" y="1219667"/>
                  </a:lnTo>
                  <a:lnTo>
                    <a:pt x="1657397" y="1219805"/>
                  </a:lnTo>
                  <a:lnTo>
                    <a:pt x="1658435" y="1219597"/>
                  </a:lnTo>
                  <a:lnTo>
                    <a:pt x="1659542" y="1218837"/>
                  </a:lnTo>
                  <a:lnTo>
                    <a:pt x="1660165" y="1217592"/>
                  </a:lnTo>
                  <a:lnTo>
                    <a:pt x="1661134" y="1213925"/>
                  </a:lnTo>
                  <a:lnTo>
                    <a:pt x="1661688" y="1212542"/>
                  </a:lnTo>
                  <a:lnTo>
                    <a:pt x="1662795" y="1213925"/>
                  </a:lnTo>
                  <a:lnTo>
                    <a:pt x="1663280" y="1215309"/>
                  </a:lnTo>
                  <a:lnTo>
                    <a:pt x="1663487" y="1216830"/>
                  </a:lnTo>
                  <a:lnTo>
                    <a:pt x="1663834" y="1218422"/>
                  </a:lnTo>
                  <a:lnTo>
                    <a:pt x="1664249" y="1219113"/>
                  </a:lnTo>
                  <a:lnTo>
                    <a:pt x="1665771" y="1220635"/>
                  </a:lnTo>
                  <a:lnTo>
                    <a:pt x="1666325" y="1221603"/>
                  </a:lnTo>
                  <a:lnTo>
                    <a:pt x="1663972" y="1222157"/>
                  </a:lnTo>
                  <a:lnTo>
                    <a:pt x="1661826" y="1222918"/>
                  </a:lnTo>
                  <a:lnTo>
                    <a:pt x="1667640" y="1222572"/>
                  </a:lnTo>
                  <a:lnTo>
                    <a:pt x="1669370" y="1222157"/>
                  </a:lnTo>
                  <a:lnTo>
                    <a:pt x="1670408" y="1221534"/>
                  </a:lnTo>
                  <a:lnTo>
                    <a:pt x="1672346" y="1219874"/>
                  </a:lnTo>
                  <a:lnTo>
                    <a:pt x="1673454" y="1219182"/>
                  </a:lnTo>
                  <a:lnTo>
                    <a:pt x="1672346" y="1221119"/>
                  </a:lnTo>
                  <a:lnTo>
                    <a:pt x="1675323" y="1220497"/>
                  </a:lnTo>
                  <a:lnTo>
                    <a:pt x="1679544" y="1216761"/>
                  </a:lnTo>
                  <a:lnTo>
                    <a:pt x="1681206" y="1216761"/>
                  </a:lnTo>
                  <a:lnTo>
                    <a:pt x="1681828" y="1215862"/>
                  </a:lnTo>
                  <a:lnTo>
                    <a:pt x="1682174" y="1215516"/>
                  </a:lnTo>
                  <a:lnTo>
                    <a:pt x="1682728" y="1215239"/>
                  </a:lnTo>
                  <a:lnTo>
                    <a:pt x="1683213" y="1217315"/>
                  </a:lnTo>
                  <a:lnTo>
                    <a:pt x="1682105" y="1218491"/>
                  </a:lnTo>
                  <a:lnTo>
                    <a:pt x="1680237" y="1219321"/>
                  </a:lnTo>
                  <a:lnTo>
                    <a:pt x="1678506" y="1220427"/>
                  </a:lnTo>
                  <a:lnTo>
                    <a:pt x="1690480" y="1217661"/>
                  </a:lnTo>
                  <a:lnTo>
                    <a:pt x="1697124" y="1217107"/>
                  </a:lnTo>
                  <a:lnTo>
                    <a:pt x="1700931" y="1218906"/>
                  </a:lnTo>
                  <a:lnTo>
                    <a:pt x="1699200" y="1218560"/>
                  </a:lnTo>
                  <a:lnTo>
                    <a:pt x="1697539" y="1218560"/>
                  </a:lnTo>
                  <a:cubicBezTo>
                    <a:pt x="1697539" y="1218560"/>
                    <a:pt x="1695809" y="1218767"/>
                    <a:pt x="1695809" y="1218767"/>
                  </a:cubicBezTo>
                  <a:lnTo>
                    <a:pt x="1694148" y="1219113"/>
                  </a:lnTo>
                  <a:lnTo>
                    <a:pt x="1704045" y="1222918"/>
                  </a:lnTo>
                  <a:lnTo>
                    <a:pt x="1706952" y="1223471"/>
                  </a:lnTo>
                  <a:lnTo>
                    <a:pt x="1708959" y="1223471"/>
                  </a:lnTo>
                  <a:cubicBezTo>
                    <a:pt x="1708959" y="1223471"/>
                    <a:pt x="1709928" y="1222572"/>
                    <a:pt x="1709928" y="1222572"/>
                  </a:cubicBezTo>
                  <a:lnTo>
                    <a:pt x="1710828" y="1221880"/>
                  </a:lnTo>
                  <a:lnTo>
                    <a:pt x="1711935" y="1221603"/>
                  </a:lnTo>
                  <a:lnTo>
                    <a:pt x="1711243" y="1223056"/>
                  </a:lnTo>
                  <a:lnTo>
                    <a:pt x="1711381" y="1224094"/>
                  </a:lnTo>
                  <a:lnTo>
                    <a:pt x="1711381" y="1224785"/>
                  </a:lnTo>
                  <a:lnTo>
                    <a:pt x="1710412" y="1225270"/>
                  </a:lnTo>
                  <a:lnTo>
                    <a:pt x="1715327" y="1229143"/>
                  </a:lnTo>
                  <a:lnTo>
                    <a:pt x="1717264" y="1231426"/>
                  </a:lnTo>
                  <a:lnTo>
                    <a:pt x="1717472" y="1233432"/>
                  </a:lnTo>
                  <a:lnTo>
                    <a:pt x="1718372" y="1234539"/>
                  </a:lnTo>
                  <a:lnTo>
                    <a:pt x="1725362" y="1233916"/>
                  </a:lnTo>
                  <a:lnTo>
                    <a:pt x="1733045" y="1231634"/>
                  </a:lnTo>
                  <a:lnTo>
                    <a:pt x="1737820" y="1229628"/>
                  </a:lnTo>
                  <a:lnTo>
                    <a:pt x="1737820" y="1229282"/>
                  </a:lnTo>
                  <a:lnTo>
                    <a:pt x="1738235" y="1228313"/>
                  </a:lnTo>
                  <a:lnTo>
                    <a:pt x="1738789" y="1227207"/>
                  </a:lnTo>
                  <a:lnTo>
                    <a:pt x="1739412" y="1226515"/>
                  </a:lnTo>
                  <a:lnTo>
                    <a:pt x="1741488" y="1225685"/>
                  </a:lnTo>
                  <a:lnTo>
                    <a:pt x="1743426" y="1225823"/>
                  </a:lnTo>
                  <a:lnTo>
                    <a:pt x="1745295" y="1226515"/>
                  </a:lnTo>
                  <a:lnTo>
                    <a:pt x="1747164" y="1227276"/>
                  </a:lnTo>
                  <a:lnTo>
                    <a:pt x="1751109" y="1229697"/>
                  </a:lnTo>
                  <a:lnTo>
                    <a:pt x="1754154" y="1232948"/>
                  </a:lnTo>
                  <a:lnTo>
                    <a:pt x="1759829" y="1240211"/>
                  </a:lnTo>
                  <a:lnTo>
                    <a:pt x="1763151" y="1243047"/>
                  </a:lnTo>
                  <a:lnTo>
                    <a:pt x="1766958" y="1245814"/>
                  </a:lnTo>
                  <a:lnTo>
                    <a:pt x="1770419" y="1248858"/>
                  </a:lnTo>
                  <a:lnTo>
                    <a:pt x="1772772" y="1252524"/>
                  </a:lnTo>
                  <a:lnTo>
                    <a:pt x="1773464" y="1256190"/>
                  </a:lnTo>
                  <a:lnTo>
                    <a:pt x="1773187" y="1260064"/>
                  </a:lnTo>
                  <a:lnTo>
                    <a:pt x="1769380" y="1274244"/>
                  </a:lnTo>
                  <a:lnTo>
                    <a:pt x="1769242" y="1277842"/>
                  </a:lnTo>
                  <a:lnTo>
                    <a:pt x="1770834" y="1280263"/>
                  </a:lnTo>
                  <a:lnTo>
                    <a:pt x="1772772" y="1280401"/>
                  </a:lnTo>
                  <a:lnTo>
                    <a:pt x="1773741" y="1278879"/>
                  </a:lnTo>
                  <a:lnTo>
                    <a:pt x="1773741" y="1276596"/>
                  </a:lnTo>
                  <a:cubicBezTo>
                    <a:pt x="1773741" y="1276596"/>
                    <a:pt x="1772564" y="1274590"/>
                    <a:pt x="1772564" y="1274590"/>
                  </a:cubicBezTo>
                  <a:lnTo>
                    <a:pt x="1774156" y="1274798"/>
                  </a:lnTo>
                  <a:lnTo>
                    <a:pt x="1776025" y="1275697"/>
                  </a:lnTo>
                  <a:lnTo>
                    <a:pt x="1777547" y="1276873"/>
                  </a:lnTo>
                  <a:lnTo>
                    <a:pt x="1778170" y="1277980"/>
                  </a:lnTo>
                  <a:lnTo>
                    <a:pt x="1777409" y="1279986"/>
                  </a:lnTo>
                  <a:lnTo>
                    <a:pt x="1775679" y="1282338"/>
                  </a:lnTo>
                  <a:lnTo>
                    <a:pt x="1773533" y="1284413"/>
                  </a:lnTo>
                  <a:lnTo>
                    <a:pt x="1771803" y="1285520"/>
                  </a:lnTo>
                  <a:lnTo>
                    <a:pt x="1774156" y="1288494"/>
                  </a:lnTo>
                  <a:lnTo>
                    <a:pt x="1777132" y="1295619"/>
                  </a:lnTo>
                  <a:lnTo>
                    <a:pt x="1779278" y="1298663"/>
                  </a:lnTo>
                  <a:lnTo>
                    <a:pt x="1781769" y="1300392"/>
                  </a:lnTo>
                  <a:lnTo>
                    <a:pt x="1782807" y="1299769"/>
                  </a:lnTo>
                  <a:lnTo>
                    <a:pt x="1783915" y="1298386"/>
                  </a:lnTo>
                  <a:lnTo>
                    <a:pt x="1786337" y="1298040"/>
                  </a:lnTo>
                  <a:lnTo>
                    <a:pt x="1785506" y="1299977"/>
                  </a:lnTo>
                  <a:lnTo>
                    <a:pt x="1784953" y="1303021"/>
                  </a:lnTo>
                  <a:lnTo>
                    <a:pt x="1784953" y="1305995"/>
                  </a:lnTo>
                  <a:lnTo>
                    <a:pt x="1785991" y="1307655"/>
                  </a:lnTo>
                  <a:lnTo>
                    <a:pt x="1787029" y="1307517"/>
                  </a:lnTo>
                  <a:lnTo>
                    <a:pt x="1788067" y="1306548"/>
                  </a:lnTo>
                  <a:lnTo>
                    <a:pt x="1789175" y="1305372"/>
                  </a:lnTo>
                  <a:lnTo>
                    <a:pt x="1790213" y="1304473"/>
                  </a:lnTo>
                  <a:lnTo>
                    <a:pt x="1788621" y="1307033"/>
                  </a:lnTo>
                  <a:lnTo>
                    <a:pt x="1788275" y="1308485"/>
                  </a:lnTo>
                  <a:lnTo>
                    <a:pt x="1789659" y="1312013"/>
                  </a:lnTo>
                  <a:lnTo>
                    <a:pt x="1791597" y="1318170"/>
                  </a:lnTo>
                  <a:lnTo>
                    <a:pt x="1793120" y="1320521"/>
                  </a:lnTo>
                  <a:lnTo>
                    <a:pt x="1795957" y="1322874"/>
                  </a:lnTo>
                  <a:lnTo>
                    <a:pt x="1798518" y="1324464"/>
                  </a:lnTo>
                  <a:lnTo>
                    <a:pt x="1799210" y="1325087"/>
                  </a:lnTo>
                  <a:lnTo>
                    <a:pt x="1801148" y="1327508"/>
                  </a:lnTo>
                  <a:lnTo>
                    <a:pt x="1803294" y="1330897"/>
                  </a:lnTo>
                  <a:lnTo>
                    <a:pt x="1807792" y="1336639"/>
                  </a:lnTo>
                  <a:lnTo>
                    <a:pt x="1808208" y="1338022"/>
                  </a:lnTo>
                  <a:lnTo>
                    <a:pt x="1806547" y="1336639"/>
                  </a:lnTo>
                  <a:lnTo>
                    <a:pt x="1804886" y="1336431"/>
                  </a:lnTo>
                  <a:lnTo>
                    <a:pt x="1803986" y="1337192"/>
                  </a:lnTo>
                  <a:lnTo>
                    <a:pt x="1804678" y="1338922"/>
                  </a:lnTo>
                  <a:lnTo>
                    <a:pt x="1806339" y="1339821"/>
                  </a:lnTo>
                  <a:lnTo>
                    <a:pt x="1808831" y="1339959"/>
                  </a:lnTo>
                  <a:lnTo>
                    <a:pt x="1811461" y="1339683"/>
                  </a:lnTo>
                  <a:lnTo>
                    <a:pt x="1813606" y="1339337"/>
                  </a:lnTo>
                  <a:lnTo>
                    <a:pt x="1818382" y="1337123"/>
                  </a:lnTo>
                  <a:lnTo>
                    <a:pt x="1821427" y="1333180"/>
                  </a:lnTo>
                  <a:lnTo>
                    <a:pt x="1823434" y="1328269"/>
                  </a:lnTo>
                  <a:lnTo>
                    <a:pt x="1825026" y="1323012"/>
                  </a:lnTo>
                  <a:lnTo>
                    <a:pt x="1825649" y="1324049"/>
                  </a:lnTo>
                  <a:lnTo>
                    <a:pt x="1826825" y="1307171"/>
                  </a:lnTo>
                  <a:lnTo>
                    <a:pt x="1826133" y="1299285"/>
                  </a:lnTo>
                  <a:lnTo>
                    <a:pt x="1823157" y="1291123"/>
                  </a:lnTo>
                  <a:lnTo>
                    <a:pt x="1815613" y="1274106"/>
                  </a:lnTo>
                  <a:lnTo>
                    <a:pt x="1812637" y="1264837"/>
                  </a:lnTo>
                  <a:lnTo>
                    <a:pt x="1810907" y="1256052"/>
                  </a:lnTo>
                  <a:lnTo>
                    <a:pt x="1812499" y="1258127"/>
                  </a:lnTo>
                  <a:lnTo>
                    <a:pt x="1812845" y="1260341"/>
                  </a:lnTo>
                  <a:lnTo>
                    <a:pt x="1812983" y="1262762"/>
                  </a:lnTo>
                  <a:lnTo>
                    <a:pt x="1813814" y="1265598"/>
                  </a:lnTo>
                  <a:lnTo>
                    <a:pt x="1814644" y="1263384"/>
                  </a:lnTo>
                  <a:lnTo>
                    <a:pt x="1815683" y="1261447"/>
                  </a:lnTo>
                  <a:lnTo>
                    <a:pt x="1815475" y="1265252"/>
                  </a:lnTo>
                  <a:lnTo>
                    <a:pt x="1815683" y="1269195"/>
                  </a:lnTo>
                  <a:lnTo>
                    <a:pt x="1816651" y="1272861"/>
                  </a:lnTo>
                  <a:lnTo>
                    <a:pt x="1818797" y="1276043"/>
                  </a:lnTo>
                  <a:lnTo>
                    <a:pt x="1817551" y="1271685"/>
                  </a:lnTo>
                  <a:lnTo>
                    <a:pt x="1816790" y="1263453"/>
                  </a:lnTo>
                  <a:lnTo>
                    <a:pt x="1815959" y="1259649"/>
                  </a:lnTo>
                  <a:lnTo>
                    <a:pt x="1813606" y="1254392"/>
                  </a:lnTo>
                  <a:lnTo>
                    <a:pt x="1804747" y="1238759"/>
                  </a:lnTo>
                  <a:lnTo>
                    <a:pt x="1801287" y="1228383"/>
                  </a:lnTo>
                  <a:lnTo>
                    <a:pt x="1797965" y="1213303"/>
                  </a:lnTo>
                  <a:lnTo>
                    <a:pt x="1796511" y="1209221"/>
                  </a:lnTo>
                  <a:lnTo>
                    <a:pt x="1798380" y="1201128"/>
                  </a:lnTo>
                  <a:lnTo>
                    <a:pt x="1800179" y="1201336"/>
                  </a:lnTo>
                  <a:lnTo>
                    <a:pt x="1801010" y="1200367"/>
                  </a:lnTo>
                  <a:lnTo>
                    <a:pt x="1800871" y="1198915"/>
                  </a:lnTo>
                  <a:lnTo>
                    <a:pt x="1799626" y="1197670"/>
                  </a:lnTo>
                  <a:lnTo>
                    <a:pt x="1801010" y="1197047"/>
                  </a:lnTo>
                  <a:lnTo>
                    <a:pt x="1802117" y="1196148"/>
                  </a:lnTo>
                  <a:lnTo>
                    <a:pt x="1803086" y="1194972"/>
                  </a:lnTo>
                  <a:lnTo>
                    <a:pt x="1803917" y="1193657"/>
                  </a:lnTo>
                  <a:lnTo>
                    <a:pt x="1802186" y="1193450"/>
                  </a:lnTo>
                  <a:lnTo>
                    <a:pt x="1803363" y="1192412"/>
                  </a:lnTo>
                  <a:lnTo>
                    <a:pt x="1803640" y="1191444"/>
                  </a:lnTo>
                  <a:lnTo>
                    <a:pt x="1803640" y="1190406"/>
                  </a:lnTo>
                  <a:cubicBezTo>
                    <a:pt x="1803640" y="1190406"/>
                    <a:pt x="1803847" y="1189230"/>
                    <a:pt x="1803847" y="1189230"/>
                  </a:cubicBezTo>
                  <a:lnTo>
                    <a:pt x="1804678" y="1188400"/>
                  </a:lnTo>
                  <a:lnTo>
                    <a:pt x="1805647" y="1187916"/>
                  </a:lnTo>
                  <a:lnTo>
                    <a:pt x="1806062" y="1187293"/>
                  </a:lnTo>
                  <a:lnTo>
                    <a:pt x="1805232" y="1185841"/>
                  </a:lnTo>
                  <a:lnTo>
                    <a:pt x="1807446" y="1185149"/>
                  </a:lnTo>
                  <a:lnTo>
                    <a:pt x="1809315" y="1183766"/>
                  </a:lnTo>
                  <a:lnTo>
                    <a:pt x="1810699" y="1182105"/>
                  </a:lnTo>
                  <a:lnTo>
                    <a:pt x="1811668" y="1180445"/>
                  </a:lnTo>
                  <a:lnTo>
                    <a:pt x="1812153" y="1179754"/>
                  </a:lnTo>
                  <a:lnTo>
                    <a:pt x="1812776" y="1179131"/>
                  </a:lnTo>
                  <a:lnTo>
                    <a:pt x="1813329" y="1178439"/>
                  </a:lnTo>
                  <a:lnTo>
                    <a:pt x="1813675" y="1177609"/>
                  </a:lnTo>
                  <a:lnTo>
                    <a:pt x="1813399" y="1176917"/>
                  </a:lnTo>
                  <a:lnTo>
                    <a:pt x="1812707" y="1175811"/>
                  </a:lnTo>
                  <a:lnTo>
                    <a:pt x="1812014" y="1174496"/>
                  </a:lnTo>
                  <a:lnTo>
                    <a:pt x="1811738" y="1173251"/>
                  </a:lnTo>
                  <a:lnTo>
                    <a:pt x="1812153" y="1173874"/>
                  </a:lnTo>
                  <a:lnTo>
                    <a:pt x="1813260" y="1175050"/>
                  </a:lnTo>
                  <a:lnTo>
                    <a:pt x="1813675" y="1175672"/>
                  </a:lnTo>
                  <a:lnTo>
                    <a:pt x="1813952" y="1175326"/>
                  </a:lnTo>
                  <a:lnTo>
                    <a:pt x="1814644" y="1174704"/>
                  </a:lnTo>
                  <a:lnTo>
                    <a:pt x="1814921" y="1174358"/>
                  </a:lnTo>
                  <a:lnTo>
                    <a:pt x="1816167" y="1176364"/>
                  </a:lnTo>
                  <a:lnTo>
                    <a:pt x="1817828" y="1175465"/>
                  </a:lnTo>
                  <a:lnTo>
                    <a:pt x="1818105" y="1173390"/>
                  </a:lnTo>
                  <a:lnTo>
                    <a:pt x="1815129" y="1171798"/>
                  </a:lnTo>
                  <a:lnTo>
                    <a:pt x="1824542" y="1170415"/>
                  </a:lnTo>
                  <a:lnTo>
                    <a:pt x="1829179" y="1168686"/>
                  </a:lnTo>
                  <a:lnTo>
                    <a:pt x="1829663" y="1165158"/>
                  </a:lnTo>
                  <a:lnTo>
                    <a:pt x="1832501" y="1165435"/>
                  </a:lnTo>
                  <a:lnTo>
                    <a:pt x="1834854" y="1164051"/>
                  </a:lnTo>
                  <a:lnTo>
                    <a:pt x="1838661" y="1160177"/>
                  </a:lnTo>
                  <a:lnTo>
                    <a:pt x="1839906" y="1159486"/>
                  </a:lnTo>
                  <a:lnTo>
                    <a:pt x="1841360" y="1158932"/>
                  </a:lnTo>
                  <a:lnTo>
                    <a:pt x="1842744" y="1158241"/>
                  </a:lnTo>
                  <a:lnTo>
                    <a:pt x="1843782" y="1157065"/>
                  </a:lnTo>
                  <a:lnTo>
                    <a:pt x="1844059" y="1155681"/>
                  </a:lnTo>
                  <a:lnTo>
                    <a:pt x="1843713" y="1154367"/>
                  </a:lnTo>
                  <a:lnTo>
                    <a:pt x="1843505" y="1152983"/>
                  </a:lnTo>
                  <a:lnTo>
                    <a:pt x="1844267" y="1151392"/>
                  </a:lnTo>
                  <a:lnTo>
                    <a:pt x="1844267" y="1152499"/>
                  </a:lnTo>
                  <a:lnTo>
                    <a:pt x="1844405" y="1153329"/>
                  </a:lnTo>
                  <a:lnTo>
                    <a:pt x="1844959" y="1155197"/>
                  </a:lnTo>
                  <a:lnTo>
                    <a:pt x="1846551" y="1150701"/>
                  </a:lnTo>
                  <a:lnTo>
                    <a:pt x="1849527" y="1146481"/>
                  </a:lnTo>
                  <a:lnTo>
                    <a:pt x="1853333" y="1142953"/>
                  </a:lnTo>
                  <a:lnTo>
                    <a:pt x="1857486" y="1140532"/>
                  </a:lnTo>
                  <a:lnTo>
                    <a:pt x="1862261" y="1139564"/>
                  </a:lnTo>
                  <a:lnTo>
                    <a:pt x="1866553" y="1139356"/>
                  </a:lnTo>
                  <a:lnTo>
                    <a:pt x="1869667" y="1137973"/>
                  </a:lnTo>
                  <a:lnTo>
                    <a:pt x="1870775" y="1133338"/>
                  </a:lnTo>
                  <a:lnTo>
                    <a:pt x="1871120" y="1134652"/>
                  </a:lnTo>
                  <a:lnTo>
                    <a:pt x="1871328" y="1135967"/>
                  </a:lnTo>
                  <a:lnTo>
                    <a:pt x="1871328" y="1137350"/>
                  </a:lnTo>
                  <a:cubicBezTo>
                    <a:pt x="1871328" y="1137350"/>
                    <a:pt x="1871328" y="1138734"/>
                    <a:pt x="1871328" y="1138734"/>
                  </a:cubicBezTo>
                  <a:lnTo>
                    <a:pt x="1873197" y="1134237"/>
                  </a:lnTo>
                  <a:lnTo>
                    <a:pt x="1875481" y="1130571"/>
                  </a:lnTo>
                  <a:lnTo>
                    <a:pt x="1878526" y="1127528"/>
                  </a:lnTo>
                  <a:lnTo>
                    <a:pt x="1882679" y="1124761"/>
                  </a:lnTo>
                  <a:lnTo>
                    <a:pt x="1882194" y="1123654"/>
                  </a:lnTo>
                  <a:lnTo>
                    <a:pt x="1881918" y="1122478"/>
                  </a:lnTo>
                  <a:lnTo>
                    <a:pt x="1881918" y="1121233"/>
                  </a:lnTo>
                  <a:cubicBezTo>
                    <a:pt x="1881918" y="1121233"/>
                    <a:pt x="1881987" y="1119988"/>
                    <a:pt x="1881987" y="1119988"/>
                  </a:cubicBezTo>
                  <a:lnTo>
                    <a:pt x="1882471" y="1121371"/>
                  </a:lnTo>
                  <a:lnTo>
                    <a:pt x="1883163" y="1122132"/>
                  </a:lnTo>
                  <a:lnTo>
                    <a:pt x="1884132" y="1122478"/>
                  </a:lnTo>
                  <a:lnTo>
                    <a:pt x="1885378" y="1122686"/>
                  </a:lnTo>
                  <a:lnTo>
                    <a:pt x="1885932" y="1122409"/>
                  </a:lnTo>
                  <a:lnTo>
                    <a:pt x="1887870" y="1121025"/>
                  </a:lnTo>
                  <a:lnTo>
                    <a:pt x="1888631" y="1120610"/>
                  </a:lnTo>
                  <a:lnTo>
                    <a:pt x="1889462" y="1120610"/>
                  </a:lnTo>
                  <a:cubicBezTo>
                    <a:pt x="1889462" y="1120610"/>
                    <a:pt x="1891399" y="1120749"/>
                    <a:pt x="1891399" y="1120749"/>
                  </a:cubicBezTo>
                  <a:lnTo>
                    <a:pt x="1892230" y="1120749"/>
                  </a:lnTo>
                  <a:cubicBezTo>
                    <a:pt x="1892230" y="1120749"/>
                    <a:pt x="1895552" y="1120126"/>
                    <a:pt x="1895552" y="1120126"/>
                  </a:cubicBezTo>
                  <a:lnTo>
                    <a:pt x="1898667" y="1119296"/>
                  </a:lnTo>
                  <a:lnTo>
                    <a:pt x="1901435" y="1117774"/>
                  </a:lnTo>
                  <a:lnTo>
                    <a:pt x="1903788" y="1115145"/>
                  </a:lnTo>
                  <a:lnTo>
                    <a:pt x="1899912" y="1113831"/>
                  </a:lnTo>
                  <a:lnTo>
                    <a:pt x="1896037" y="1114246"/>
                  </a:lnTo>
                  <a:lnTo>
                    <a:pt x="1892368" y="1113831"/>
                  </a:lnTo>
                  <a:lnTo>
                    <a:pt x="1889046" y="1110027"/>
                  </a:lnTo>
                  <a:lnTo>
                    <a:pt x="1892091" y="1112171"/>
                  </a:lnTo>
                  <a:lnTo>
                    <a:pt x="1895137" y="1113278"/>
                  </a:lnTo>
                  <a:lnTo>
                    <a:pt x="1897628" y="1112517"/>
                  </a:lnTo>
                  <a:lnTo>
                    <a:pt x="1899289" y="1109058"/>
                  </a:lnTo>
                  <a:lnTo>
                    <a:pt x="1899843" y="1107191"/>
                  </a:lnTo>
                  <a:lnTo>
                    <a:pt x="1898459" y="1105807"/>
                  </a:lnTo>
                  <a:lnTo>
                    <a:pt x="1896452" y="1104493"/>
                  </a:lnTo>
                  <a:lnTo>
                    <a:pt x="1891607" y="1102902"/>
                  </a:lnTo>
                  <a:lnTo>
                    <a:pt x="1889669" y="1101242"/>
                  </a:lnTo>
                  <a:lnTo>
                    <a:pt x="1891607" y="1102279"/>
                  </a:lnTo>
                  <a:lnTo>
                    <a:pt x="1893545" y="1102902"/>
                  </a:lnTo>
                  <a:lnTo>
                    <a:pt x="1895483" y="1103179"/>
                  </a:lnTo>
                  <a:lnTo>
                    <a:pt x="1897628" y="1103179"/>
                  </a:lnTo>
                  <a:cubicBezTo>
                    <a:pt x="1897628" y="1103179"/>
                    <a:pt x="1898182" y="1102833"/>
                    <a:pt x="1898182" y="1102833"/>
                  </a:cubicBezTo>
                  <a:lnTo>
                    <a:pt x="1898528" y="1101449"/>
                  </a:lnTo>
                  <a:lnTo>
                    <a:pt x="1899013" y="1101242"/>
                  </a:lnTo>
                  <a:lnTo>
                    <a:pt x="1899497" y="1101518"/>
                  </a:lnTo>
                  <a:lnTo>
                    <a:pt x="1899982" y="1102002"/>
                  </a:lnTo>
                  <a:lnTo>
                    <a:pt x="1900328" y="1102418"/>
                  </a:lnTo>
                  <a:lnTo>
                    <a:pt x="1900466" y="1102625"/>
                  </a:lnTo>
                  <a:lnTo>
                    <a:pt x="1900743" y="1102833"/>
                  </a:lnTo>
                  <a:lnTo>
                    <a:pt x="1903304" y="1104354"/>
                  </a:lnTo>
                  <a:lnTo>
                    <a:pt x="1905034" y="1104977"/>
                  </a:lnTo>
                  <a:lnTo>
                    <a:pt x="1906557" y="1105185"/>
                  </a:lnTo>
                  <a:lnTo>
                    <a:pt x="1908010" y="1104977"/>
                  </a:lnTo>
                  <a:lnTo>
                    <a:pt x="1909602" y="1104354"/>
                  </a:lnTo>
                  <a:lnTo>
                    <a:pt x="1912370" y="1102418"/>
                  </a:lnTo>
                  <a:lnTo>
                    <a:pt x="1915139" y="1099305"/>
                  </a:lnTo>
                  <a:lnTo>
                    <a:pt x="1916800" y="1095708"/>
                  </a:lnTo>
                  <a:lnTo>
                    <a:pt x="1916108" y="1092526"/>
                  </a:lnTo>
                  <a:lnTo>
                    <a:pt x="1913755" y="1091211"/>
                  </a:lnTo>
                  <a:lnTo>
                    <a:pt x="1912301" y="1093010"/>
                  </a:lnTo>
                  <a:lnTo>
                    <a:pt x="1911124" y="1095777"/>
                  </a:lnTo>
                  <a:lnTo>
                    <a:pt x="1909671" y="1097437"/>
                  </a:lnTo>
                  <a:lnTo>
                    <a:pt x="1910017" y="1093563"/>
                  </a:lnTo>
                  <a:lnTo>
                    <a:pt x="1909394" y="1091626"/>
                  </a:lnTo>
                  <a:lnTo>
                    <a:pt x="1907526" y="1091073"/>
                  </a:lnTo>
                  <a:lnTo>
                    <a:pt x="1900051" y="1091419"/>
                  </a:lnTo>
                  <a:lnTo>
                    <a:pt x="1897559" y="1090796"/>
                  </a:lnTo>
                  <a:lnTo>
                    <a:pt x="1896313" y="1088721"/>
                  </a:lnTo>
                  <a:lnTo>
                    <a:pt x="1896313" y="1084709"/>
                  </a:lnTo>
                  <a:cubicBezTo>
                    <a:pt x="1896313" y="1084709"/>
                    <a:pt x="1897421" y="1088790"/>
                    <a:pt x="1897421" y="1088790"/>
                  </a:cubicBezTo>
                  <a:lnTo>
                    <a:pt x="1900328" y="1088929"/>
                  </a:lnTo>
                  <a:lnTo>
                    <a:pt x="1903788" y="1087615"/>
                  </a:lnTo>
                  <a:lnTo>
                    <a:pt x="1906695" y="1087407"/>
                  </a:lnTo>
                  <a:lnTo>
                    <a:pt x="1905865" y="1085678"/>
                  </a:lnTo>
                  <a:lnTo>
                    <a:pt x="1906418" y="1086023"/>
                  </a:lnTo>
                  <a:lnTo>
                    <a:pt x="1908356" y="1086715"/>
                  </a:lnTo>
                  <a:lnTo>
                    <a:pt x="1908356" y="1085954"/>
                  </a:lnTo>
                  <a:lnTo>
                    <a:pt x="1908495" y="1084363"/>
                  </a:lnTo>
                  <a:lnTo>
                    <a:pt x="1908356" y="1083602"/>
                  </a:lnTo>
                  <a:lnTo>
                    <a:pt x="1912024" y="1085193"/>
                  </a:lnTo>
                  <a:lnTo>
                    <a:pt x="1913685" y="1086162"/>
                  </a:lnTo>
                  <a:lnTo>
                    <a:pt x="1915139" y="1087615"/>
                  </a:lnTo>
                  <a:lnTo>
                    <a:pt x="1914031" y="1084087"/>
                  </a:lnTo>
                  <a:lnTo>
                    <a:pt x="1912786" y="1081043"/>
                  </a:lnTo>
                  <a:lnTo>
                    <a:pt x="1912094" y="1078069"/>
                  </a:lnTo>
                  <a:lnTo>
                    <a:pt x="1912509" y="1074679"/>
                  </a:lnTo>
                  <a:lnTo>
                    <a:pt x="1914862" y="1079383"/>
                  </a:lnTo>
                  <a:lnTo>
                    <a:pt x="1918322" y="1089759"/>
                  </a:lnTo>
                  <a:lnTo>
                    <a:pt x="1921091" y="1094601"/>
                  </a:lnTo>
                  <a:lnTo>
                    <a:pt x="1916177" y="1083049"/>
                  </a:lnTo>
                  <a:lnTo>
                    <a:pt x="1912924" y="1071981"/>
                  </a:lnTo>
                  <a:lnTo>
                    <a:pt x="1911124" y="1069353"/>
                  </a:lnTo>
                  <a:lnTo>
                    <a:pt x="1907941" y="1068108"/>
                  </a:lnTo>
                  <a:lnTo>
                    <a:pt x="1906003" y="1068108"/>
                  </a:lnTo>
                  <a:cubicBezTo>
                    <a:pt x="1906003" y="1068108"/>
                    <a:pt x="1904342" y="1068523"/>
                    <a:pt x="1904342" y="1068523"/>
                  </a:cubicBezTo>
                  <a:lnTo>
                    <a:pt x="1902819" y="1068730"/>
                  </a:lnTo>
                  <a:lnTo>
                    <a:pt x="1901227" y="1068315"/>
                  </a:lnTo>
                  <a:lnTo>
                    <a:pt x="1900051" y="1067139"/>
                  </a:lnTo>
                  <a:lnTo>
                    <a:pt x="1898390" y="1063611"/>
                  </a:lnTo>
                  <a:lnTo>
                    <a:pt x="1897559" y="1062505"/>
                  </a:lnTo>
                  <a:lnTo>
                    <a:pt x="1894791" y="1061328"/>
                  </a:lnTo>
                  <a:lnTo>
                    <a:pt x="1888285" y="1060083"/>
                  </a:lnTo>
                  <a:lnTo>
                    <a:pt x="1885517" y="1058769"/>
                  </a:lnTo>
                  <a:lnTo>
                    <a:pt x="1891538" y="1059392"/>
                  </a:lnTo>
                  <a:lnTo>
                    <a:pt x="1894514" y="1060153"/>
                  </a:lnTo>
                  <a:lnTo>
                    <a:pt x="1897213" y="1061398"/>
                  </a:lnTo>
                  <a:lnTo>
                    <a:pt x="1900120" y="1064441"/>
                  </a:lnTo>
                  <a:lnTo>
                    <a:pt x="1901989" y="1066032"/>
                  </a:lnTo>
                  <a:lnTo>
                    <a:pt x="1903788" y="1066516"/>
                  </a:lnTo>
                  <a:lnTo>
                    <a:pt x="1904826" y="1064511"/>
                  </a:lnTo>
                  <a:lnTo>
                    <a:pt x="1901989" y="1061052"/>
                  </a:lnTo>
                  <a:lnTo>
                    <a:pt x="1898044" y="1057316"/>
                  </a:lnTo>
                  <a:lnTo>
                    <a:pt x="1895760" y="1054480"/>
                  </a:lnTo>
                  <a:lnTo>
                    <a:pt x="1897628" y="1056486"/>
                  </a:lnTo>
                  <a:lnTo>
                    <a:pt x="1900328" y="1058838"/>
                  </a:lnTo>
                  <a:lnTo>
                    <a:pt x="1902612" y="1059738"/>
                  </a:lnTo>
                  <a:lnTo>
                    <a:pt x="1903165" y="1057386"/>
                  </a:lnTo>
                  <a:lnTo>
                    <a:pt x="1903857" y="1057593"/>
                  </a:lnTo>
                  <a:lnTo>
                    <a:pt x="1905311" y="1057870"/>
                  </a:lnTo>
                  <a:lnTo>
                    <a:pt x="1906003" y="1058077"/>
                  </a:lnTo>
                  <a:lnTo>
                    <a:pt x="1906280" y="1056625"/>
                  </a:lnTo>
                  <a:lnTo>
                    <a:pt x="1906003" y="1055449"/>
                  </a:lnTo>
                  <a:lnTo>
                    <a:pt x="1905242" y="1054550"/>
                  </a:lnTo>
                  <a:lnTo>
                    <a:pt x="1903927" y="1053996"/>
                  </a:lnTo>
                  <a:lnTo>
                    <a:pt x="1905172" y="1053028"/>
                  </a:lnTo>
                  <a:lnTo>
                    <a:pt x="1900328" y="1050607"/>
                  </a:lnTo>
                  <a:lnTo>
                    <a:pt x="1896244" y="1046871"/>
                  </a:lnTo>
                  <a:lnTo>
                    <a:pt x="1888493" y="1038778"/>
                  </a:lnTo>
                  <a:lnTo>
                    <a:pt x="1892161" y="1040784"/>
                  </a:lnTo>
                  <a:lnTo>
                    <a:pt x="1897836" y="1048116"/>
                  </a:lnTo>
                  <a:lnTo>
                    <a:pt x="1901297" y="1050399"/>
                  </a:lnTo>
                  <a:lnTo>
                    <a:pt x="1903096" y="1050607"/>
                  </a:lnTo>
                  <a:lnTo>
                    <a:pt x="1904480" y="1050122"/>
                  </a:lnTo>
                  <a:lnTo>
                    <a:pt x="1905311" y="1048947"/>
                  </a:lnTo>
                  <a:lnTo>
                    <a:pt x="1905726" y="1047079"/>
                  </a:lnTo>
                  <a:lnTo>
                    <a:pt x="1905311" y="1045280"/>
                  </a:lnTo>
                  <a:lnTo>
                    <a:pt x="1904203" y="1043828"/>
                  </a:lnTo>
                  <a:lnTo>
                    <a:pt x="1902612" y="1042652"/>
                  </a:lnTo>
                  <a:lnTo>
                    <a:pt x="1900881" y="1041545"/>
                  </a:lnTo>
                  <a:lnTo>
                    <a:pt x="1898805" y="1040507"/>
                  </a:lnTo>
                  <a:lnTo>
                    <a:pt x="1894376" y="1038847"/>
                  </a:lnTo>
                  <a:lnTo>
                    <a:pt x="1892438" y="1037740"/>
                  </a:lnTo>
                  <a:lnTo>
                    <a:pt x="1891469" y="1036841"/>
                  </a:lnTo>
                  <a:lnTo>
                    <a:pt x="1890015" y="1034835"/>
                  </a:lnTo>
                  <a:lnTo>
                    <a:pt x="1889046" y="1034074"/>
                  </a:lnTo>
                  <a:lnTo>
                    <a:pt x="1888216" y="1034074"/>
                  </a:lnTo>
                  <a:cubicBezTo>
                    <a:pt x="1888216" y="1034074"/>
                    <a:pt x="1886347" y="1034628"/>
                    <a:pt x="1886347" y="1034628"/>
                  </a:cubicBezTo>
                  <a:lnTo>
                    <a:pt x="1885655" y="1034628"/>
                  </a:lnTo>
                  <a:cubicBezTo>
                    <a:pt x="1885655" y="1034628"/>
                    <a:pt x="1884201" y="1031307"/>
                    <a:pt x="1884201" y="1031307"/>
                  </a:cubicBezTo>
                  <a:lnTo>
                    <a:pt x="1886070" y="1027987"/>
                  </a:lnTo>
                  <a:lnTo>
                    <a:pt x="1888839" y="1024597"/>
                  </a:lnTo>
                  <a:lnTo>
                    <a:pt x="1890154" y="1021208"/>
                  </a:lnTo>
                  <a:lnTo>
                    <a:pt x="1889808" y="1024321"/>
                  </a:lnTo>
                  <a:lnTo>
                    <a:pt x="1886001" y="1029440"/>
                  </a:lnTo>
                  <a:lnTo>
                    <a:pt x="1885793" y="1031999"/>
                  </a:lnTo>
                  <a:lnTo>
                    <a:pt x="1886762" y="1033175"/>
                  </a:lnTo>
                  <a:lnTo>
                    <a:pt x="1887662" y="1032829"/>
                  </a:lnTo>
                  <a:lnTo>
                    <a:pt x="1888700" y="1032137"/>
                  </a:lnTo>
                  <a:lnTo>
                    <a:pt x="1889946" y="1032137"/>
                  </a:lnTo>
                  <a:cubicBezTo>
                    <a:pt x="1889946" y="1032137"/>
                    <a:pt x="1890707" y="1032760"/>
                    <a:pt x="1890707" y="1032760"/>
                  </a:cubicBezTo>
                  <a:lnTo>
                    <a:pt x="1893060" y="1035804"/>
                  </a:lnTo>
                  <a:lnTo>
                    <a:pt x="1893476" y="1034074"/>
                  </a:lnTo>
                  <a:lnTo>
                    <a:pt x="1893476" y="1033452"/>
                  </a:lnTo>
                  <a:cubicBezTo>
                    <a:pt x="1893476" y="1033452"/>
                    <a:pt x="1895483" y="1036011"/>
                    <a:pt x="1895483" y="1036011"/>
                  </a:cubicBezTo>
                  <a:lnTo>
                    <a:pt x="1898390" y="1037533"/>
                  </a:lnTo>
                  <a:lnTo>
                    <a:pt x="1901643" y="1038847"/>
                  </a:lnTo>
                  <a:lnTo>
                    <a:pt x="1904480" y="1040715"/>
                  </a:lnTo>
                  <a:lnTo>
                    <a:pt x="1903511" y="1037187"/>
                  </a:lnTo>
                  <a:lnTo>
                    <a:pt x="1898459" y="1031653"/>
                  </a:lnTo>
                  <a:lnTo>
                    <a:pt x="1897490" y="1027987"/>
                  </a:lnTo>
                  <a:lnTo>
                    <a:pt x="1898390" y="1030131"/>
                  </a:lnTo>
                  <a:lnTo>
                    <a:pt x="1899636" y="1032068"/>
                  </a:lnTo>
                  <a:lnTo>
                    <a:pt x="1901227" y="1033383"/>
                  </a:lnTo>
                  <a:lnTo>
                    <a:pt x="1903373" y="1033936"/>
                  </a:lnTo>
                  <a:lnTo>
                    <a:pt x="1901366" y="1029440"/>
                  </a:lnTo>
                  <a:lnTo>
                    <a:pt x="1900743" y="1027157"/>
                  </a:lnTo>
                  <a:lnTo>
                    <a:pt x="1900535" y="1024528"/>
                  </a:lnTo>
                  <a:lnTo>
                    <a:pt x="1901020" y="1020516"/>
                  </a:lnTo>
                  <a:lnTo>
                    <a:pt x="1900881" y="1018649"/>
                  </a:lnTo>
                  <a:lnTo>
                    <a:pt x="1900051" y="1016712"/>
                  </a:lnTo>
                  <a:lnTo>
                    <a:pt x="1902335" y="1017472"/>
                  </a:lnTo>
                  <a:lnTo>
                    <a:pt x="1902058" y="1015812"/>
                  </a:lnTo>
                  <a:lnTo>
                    <a:pt x="1899774" y="1011662"/>
                  </a:lnTo>
                  <a:lnTo>
                    <a:pt x="1901919" y="1012561"/>
                  </a:lnTo>
                  <a:lnTo>
                    <a:pt x="1903165" y="1011869"/>
                  </a:lnTo>
                  <a:lnTo>
                    <a:pt x="1904688" y="1008342"/>
                  </a:lnTo>
                  <a:lnTo>
                    <a:pt x="1905795" y="1010348"/>
                  </a:lnTo>
                  <a:lnTo>
                    <a:pt x="1905934" y="1009656"/>
                  </a:lnTo>
                  <a:lnTo>
                    <a:pt x="1906349" y="1008203"/>
                  </a:lnTo>
                  <a:lnTo>
                    <a:pt x="1906349" y="1007442"/>
                  </a:lnTo>
                  <a:cubicBezTo>
                    <a:pt x="1906349" y="1007442"/>
                    <a:pt x="1906903" y="1008618"/>
                    <a:pt x="1906903" y="1008618"/>
                  </a:cubicBezTo>
                  <a:lnTo>
                    <a:pt x="1907041" y="1008895"/>
                  </a:lnTo>
                  <a:lnTo>
                    <a:pt x="1909048" y="1007857"/>
                  </a:lnTo>
                  <a:lnTo>
                    <a:pt x="1910433" y="1004676"/>
                  </a:lnTo>
                  <a:lnTo>
                    <a:pt x="1912370" y="1003845"/>
                  </a:lnTo>
                  <a:lnTo>
                    <a:pt x="1912163" y="1005851"/>
                  </a:lnTo>
                  <a:lnTo>
                    <a:pt x="1914170" y="1005644"/>
                  </a:lnTo>
                  <a:lnTo>
                    <a:pt x="1913478" y="1006197"/>
                  </a:lnTo>
                  <a:lnTo>
                    <a:pt x="1912163" y="1007511"/>
                  </a:lnTo>
                  <a:lnTo>
                    <a:pt x="1911471" y="1008134"/>
                  </a:lnTo>
                  <a:lnTo>
                    <a:pt x="1912094" y="1008342"/>
                  </a:lnTo>
                  <a:lnTo>
                    <a:pt x="1913409" y="1008826"/>
                  </a:lnTo>
                  <a:lnTo>
                    <a:pt x="1914031" y="1009033"/>
                  </a:lnTo>
                  <a:lnTo>
                    <a:pt x="1910778" y="1009448"/>
                  </a:lnTo>
                  <a:lnTo>
                    <a:pt x="1908148" y="1010901"/>
                  </a:lnTo>
                  <a:lnTo>
                    <a:pt x="1906695" y="1013391"/>
                  </a:lnTo>
                  <a:lnTo>
                    <a:pt x="1906972" y="1016781"/>
                  </a:lnTo>
                  <a:lnTo>
                    <a:pt x="1908702" y="1015328"/>
                  </a:lnTo>
                  <a:lnTo>
                    <a:pt x="1908079" y="1017611"/>
                  </a:lnTo>
                  <a:lnTo>
                    <a:pt x="1905103" y="1018718"/>
                  </a:lnTo>
                  <a:lnTo>
                    <a:pt x="1904619" y="1020655"/>
                  </a:lnTo>
                  <a:lnTo>
                    <a:pt x="1906072" y="1020032"/>
                  </a:lnTo>
                  <a:lnTo>
                    <a:pt x="1907041" y="1020240"/>
                  </a:lnTo>
                  <a:lnTo>
                    <a:pt x="1907526" y="1021070"/>
                  </a:lnTo>
                  <a:lnTo>
                    <a:pt x="1907664" y="1022315"/>
                  </a:lnTo>
                  <a:lnTo>
                    <a:pt x="1907180" y="1022730"/>
                  </a:lnTo>
                  <a:lnTo>
                    <a:pt x="1906141" y="1023283"/>
                  </a:lnTo>
                  <a:lnTo>
                    <a:pt x="1905034" y="1024182"/>
                  </a:lnTo>
                  <a:lnTo>
                    <a:pt x="1904480" y="1025635"/>
                  </a:lnTo>
                  <a:lnTo>
                    <a:pt x="1906141" y="1024528"/>
                  </a:lnTo>
                  <a:lnTo>
                    <a:pt x="1907941" y="1025289"/>
                  </a:lnTo>
                  <a:lnTo>
                    <a:pt x="1911471" y="1028264"/>
                  </a:lnTo>
                  <a:lnTo>
                    <a:pt x="1906141" y="1029370"/>
                  </a:lnTo>
                  <a:lnTo>
                    <a:pt x="1906349" y="1032276"/>
                  </a:lnTo>
                  <a:lnTo>
                    <a:pt x="1909187" y="1034835"/>
                  </a:lnTo>
                  <a:lnTo>
                    <a:pt x="1911817" y="1034835"/>
                  </a:lnTo>
                  <a:lnTo>
                    <a:pt x="1912163" y="1035804"/>
                  </a:lnTo>
                  <a:lnTo>
                    <a:pt x="1912716" y="1035319"/>
                  </a:lnTo>
                  <a:lnTo>
                    <a:pt x="1914447" y="1034074"/>
                  </a:lnTo>
                  <a:lnTo>
                    <a:pt x="1914447" y="1035319"/>
                  </a:lnTo>
                  <a:cubicBezTo>
                    <a:pt x="1914447" y="1035319"/>
                    <a:pt x="1914170" y="1036495"/>
                    <a:pt x="1914170" y="1036495"/>
                  </a:cubicBezTo>
                  <a:lnTo>
                    <a:pt x="1913685" y="1037602"/>
                  </a:lnTo>
                  <a:lnTo>
                    <a:pt x="1912993" y="1038709"/>
                  </a:lnTo>
                  <a:lnTo>
                    <a:pt x="1914516" y="1039470"/>
                  </a:lnTo>
                  <a:lnTo>
                    <a:pt x="1915277" y="1040576"/>
                  </a:lnTo>
                  <a:lnTo>
                    <a:pt x="1915277" y="1041891"/>
                  </a:lnTo>
                  <a:cubicBezTo>
                    <a:pt x="1915277" y="1041891"/>
                    <a:pt x="1914585" y="1043482"/>
                    <a:pt x="1914585" y="1043482"/>
                  </a:cubicBezTo>
                  <a:lnTo>
                    <a:pt x="1915623" y="1043343"/>
                  </a:lnTo>
                  <a:lnTo>
                    <a:pt x="1918530" y="1043828"/>
                  </a:lnTo>
                  <a:lnTo>
                    <a:pt x="1916385" y="1048255"/>
                  </a:lnTo>
                  <a:lnTo>
                    <a:pt x="1913270" y="1053235"/>
                  </a:lnTo>
                  <a:lnTo>
                    <a:pt x="1911332" y="1058354"/>
                  </a:lnTo>
                  <a:lnTo>
                    <a:pt x="1912786" y="1063058"/>
                  </a:lnTo>
                  <a:lnTo>
                    <a:pt x="1916315" y="1056417"/>
                  </a:lnTo>
                  <a:lnTo>
                    <a:pt x="1917700" y="1054273"/>
                  </a:lnTo>
                  <a:lnTo>
                    <a:pt x="1918184" y="1053927"/>
                  </a:lnTo>
                  <a:lnTo>
                    <a:pt x="1919499" y="1053235"/>
                  </a:lnTo>
                  <a:lnTo>
                    <a:pt x="1919984" y="1052820"/>
                  </a:lnTo>
                  <a:lnTo>
                    <a:pt x="1920330" y="1051990"/>
                  </a:lnTo>
                  <a:lnTo>
                    <a:pt x="1921575" y="1047978"/>
                  </a:lnTo>
                  <a:lnTo>
                    <a:pt x="1923652" y="1043689"/>
                  </a:lnTo>
                  <a:lnTo>
                    <a:pt x="1930365" y="1032345"/>
                  </a:lnTo>
                  <a:lnTo>
                    <a:pt x="1930573" y="1032760"/>
                  </a:lnTo>
                  <a:lnTo>
                    <a:pt x="1930573" y="1033383"/>
                  </a:lnTo>
                  <a:cubicBezTo>
                    <a:pt x="1930573" y="1033383"/>
                    <a:pt x="1930711" y="1033798"/>
                    <a:pt x="1930711" y="1033798"/>
                  </a:cubicBezTo>
                  <a:lnTo>
                    <a:pt x="1931473" y="1031930"/>
                  </a:lnTo>
                  <a:lnTo>
                    <a:pt x="1931334" y="1029993"/>
                  </a:lnTo>
                  <a:lnTo>
                    <a:pt x="1930296" y="1028610"/>
                  </a:lnTo>
                  <a:lnTo>
                    <a:pt x="1928289" y="1028333"/>
                  </a:lnTo>
                  <a:lnTo>
                    <a:pt x="1930227" y="1025981"/>
                  </a:lnTo>
                  <a:lnTo>
                    <a:pt x="1929742" y="1023837"/>
                  </a:lnTo>
                  <a:lnTo>
                    <a:pt x="1926074" y="1019617"/>
                  </a:lnTo>
                  <a:lnTo>
                    <a:pt x="1925313" y="1018303"/>
                  </a:lnTo>
                  <a:lnTo>
                    <a:pt x="1920468" y="1005713"/>
                  </a:lnTo>
                  <a:lnTo>
                    <a:pt x="1920191" y="1003638"/>
                  </a:lnTo>
                  <a:lnTo>
                    <a:pt x="1920607" y="1001701"/>
                  </a:lnTo>
                  <a:lnTo>
                    <a:pt x="1922060" y="999488"/>
                  </a:lnTo>
                  <a:lnTo>
                    <a:pt x="1924136" y="997758"/>
                  </a:lnTo>
                  <a:lnTo>
                    <a:pt x="1928773" y="995475"/>
                  </a:lnTo>
                  <a:lnTo>
                    <a:pt x="1930573" y="993608"/>
                  </a:lnTo>
                  <a:lnTo>
                    <a:pt x="1928151" y="996582"/>
                  </a:lnTo>
                  <a:lnTo>
                    <a:pt x="1924344" y="998796"/>
                  </a:lnTo>
                  <a:lnTo>
                    <a:pt x="1921437" y="1001563"/>
                  </a:lnTo>
                  <a:lnTo>
                    <a:pt x="1921437" y="1006266"/>
                  </a:lnTo>
                  <a:cubicBezTo>
                    <a:pt x="1921437" y="1006266"/>
                    <a:pt x="1925036" y="1010348"/>
                    <a:pt x="1925036" y="1010348"/>
                  </a:cubicBezTo>
                  <a:lnTo>
                    <a:pt x="1929604" y="1012284"/>
                  </a:lnTo>
                  <a:lnTo>
                    <a:pt x="1932995" y="1014498"/>
                  </a:lnTo>
                  <a:lnTo>
                    <a:pt x="1933134" y="1019409"/>
                  </a:lnTo>
                  <a:lnTo>
                    <a:pt x="1935902" y="1018372"/>
                  </a:lnTo>
                  <a:lnTo>
                    <a:pt x="1937632" y="1016089"/>
                  </a:lnTo>
                  <a:lnTo>
                    <a:pt x="1938947" y="1013322"/>
                  </a:lnTo>
                  <a:lnTo>
                    <a:pt x="1940332" y="1010832"/>
                  </a:lnTo>
                  <a:lnTo>
                    <a:pt x="1941923" y="1009448"/>
                  </a:lnTo>
                  <a:lnTo>
                    <a:pt x="1943446" y="1008411"/>
                  </a:lnTo>
                  <a:lnTo>
                    <a:pt x="1944484" y="1006958"/>
                  </a:lnTo>
                  <a:lnTo>
                    <a:pt x="1944346" y="1004468"/>
                  </a:lnTo>
                  <a:lnTo>
                    <a:pt x="1947253" y="1003638"/>
                  </a:lnTo>
                  <a:lnTo>
                    <a:pt x="1948914" y="1000318"/>
                  </a:lnTo>
                  <a:lnTo>
                    <a:pt x="1950090" y="996305"/>
                  </a:lnTo>
                  <a:lnTo>
                    <a:pt x="1951475" y="993400"/>
                  </a:lnTo>
                  <a:lnTo>
                    <a:pt x="1951198" y="995960"/>
                  </a:lnTo>
                  <a:lnTo>
                    <a:pt x="1951198" y="998519"/>
                  </a:lnTo>
                  <a:cubicBezTo>
                    <a:pt x="1951198" y="998519"/>
                    <a:pt x="1953136" y="990080"/>
                    <a:pt x="1953136" y="990080"/>
                  </a:cubicBezTo>
                  <a:lnTo>
                    <a:pt x="1953620" y="985514"/>
                  </a:lnTo>
                  <a:lnTo>
                    <a:pt x="1952859" y="981779"/>
                  </a:lnTo>
                  <a:lnTo>
                    <a:pt x="1949260" y="982471"/>
                  </a:lnTo>
                  <a:lnTo>
                    <a:pt x="1947322" y="981433"/>
                  </a:lnTo>
                  <a:lnTo>
                    <a:pt x="1947668" y="978251"/>
                  </a:lnTo>
                  <a:lnTo>
                    <a:pt x="1952720" y="972510"/>
                  </a:lnTo>
                  <a:lnTo>
                    <a:pt x="1954243" y="969120"/>
                  </a:lnTo>
                  <a:lnTo>
                    <a:pt x="1954658" y="965454"/>
                  </a:lnTo>
                  <a:lnTo>
                    <a:pt x="1953413" y="961442"/>
                  </a:lnTo>
                  <a:lnTo>
                    <a:pt x="1955350" y="964140"/>
                  </a:lnTo>
                  <a:lnTo>
                    <a:pt x="1955350" y="967529"/>
                  </a:lnTo>
                  <a:lnTo>
                    <a:pt x="1954312" y="971057"/>
                  </a:lnTo>
                  <a:lnTo>
                    <a:pt x="1953067" y="974101"/>
                  </a:lnTo>
                  <a:lnTo>
                    <a:pt x="1959088" y="969120"/>
                  </a:lnTo>
                  <a:lnTo>
                    <a:pt x="1965870" y="964970"/>
                  </a:lnTo>
                  <a:lnTo>
                    <a:pt x="1973068" y="962065"/>
                  </a:lnTo>
                  <a:lnTo>
                    <a:pt x="2000407" y="958952"/>
                  </a:lnTo>
                  <a:lnTo>
                    <a:pt x="2002483" y="958537"/>
                  </a:lnTo>
                  <a:lnTo>
                    <a:pt x="2004283" y="957707"/>
                  </a:lnTo>
                  <a:lnTo>
                    <a:pt x="2005874" y="956185"/>
                  </a:lnTo>
                  <a:lnTo>
                    <a:pt x="2006428" y="954456"/>
                  </a:lnTo>
                  <a:lnTo>
                    <a:pt x="2006843" y="951827"/>
                  </a:lnTo>
                  <a:lnTo>
                    <a:pt x="2007051" y="949129"/>
                  </a:lnTo>
                  <a:lnTo>
                    <a:pt x="2006913" y="947400"/>
                  </a:lnTo>
                  <a:lnTo>
                    <a:pt x="2008851" y="949475"/>
                  </a:lnTo>
                  <a:lnTo>
                    <a:pt x="2009404" y="950305"/>
                  </a:lnTo>
                  <a:lnTo>
                    <a:pt x="2010027" y="949821"/>
                  </a:lnTo>
                  <a:lnTo>
                    <a:pt x="2011411" y="948991"/>
                  </a:lnTo>
                  <a:lnTo>
                    <a:pt x="2011965" y="948645"/>
                  </a:lnTo>
                  <a:lnTo>
                    <a:pt x="2011204" y="950167"/>
                  </a:lnTo>
                  <a:lnTo>
                    <a:pt x="2010858" y="951827"/>
                  </a:lnTo>
                  <a:lnTo>
                    <a:pt x="2010996" y="953556"/>
                  </a:lnTo>
                  <a:lnTo>
                    <a:pt x="2011550" y="955147"/>
                  </a:lnTo>
                  <a:lnTo>
                    <a:pt x="2021032" y="949475"/>
                  </a:lnTo>
                  <a:lnTo>
                    <a:pt x="2021862" y="950098"/>
                  </a:lnTo>
                  <a:lnTo>
                    <a:pt x="2022208" y="951204"/>
                  </a:lnTo>
                  <a:lnTo>
                    <a:pt x="2022208" y="953971"/>
                  </a:lnTo>
                  <a:cubicBezTo>
                    <a:pt x="2022208" y="953971"/>
                    <a:pt x="2034805" y="950720"/>
                    <a:pt x="2034805" y="950720"/>
                  </a:cubicBezTo>
                  <a:lnTo>
                    <a:pt x="2037089" y="949613"/>
                  </a:lnTo>
                  <a:lnTo>
                    <a:pt x="2037573" y="946570"/>
                  </a:lnTo>
                  <a:lnTo>
                    <a:pt x="2036258" y="942973"/>
                  </a:lnTo>
                  <a:lnTo>
                    <a:pt x="2033766" y="940206"/>
                  </a:lnTo>
                  <a:lnTo>
                    <a:pt x="2030790" y="939514"/>
                  </a:lnTo>
                  <a:lnTo>
                    <a:pt x="2031759" y="940967"/>
                  </a:lnTo>
                  <a:lnTo>
                    <a:pt x="2033005" y="941313"/>
                  </a:lnTo>
                  <a:lnTo>
                    <a:pt x="2034528" y="942696"/>
                  </a:lnTo>
                  <a:lnTo>
                    <a:pt x="2035704" y="944564"/>
                  </a:lnTo>
                  <a:lnTo>
                    <a:pt x="2035704" y="946431"/>
                  </a:lnTo>
                  <a:cubicBezTo>
                    <a:pt x="2035704" y="946431"/>
                    <a:pt x="2033974" y="948092"/>
                    <a:pt x="2033974" y="948092"/>
                  </a:cubicBezTo>
                  <a:lnTo>
                    <a:pt x="2030998" y="948576"/>
                  </a:lnTo>
                  <a:lnTo>
                    <a:pt x="2027884" y="948230"/>
                  </a:lnTo>
                  <a:lnTo>
                    <a:pt x="2025600" y="947261"/>
                  </a:lnTo>
                  <a:lnTo>
                    <a:pt x="2024423" y="945740"/>
                  </a:lnTo>
                  <a:lnTo>
                    <a:pt x="2023662" y="943665"/>
                  </a:lnTo>
                  <a:lnTo>
                    <a:pt x="2022762" y="940344"/>
                  </a:lnTo>
                  <a:lnTo>
                    <a:pt x="2020824" y="937439"/>
                  </a:lnTo>
                  <a:lnTo>
                    <a:pt x="2019025" y="935986"/>
                  </a:lnTo>
                  <a:lnTo>
                    <a:pt x="2016879" y="934949"/>
                  </a:lnTo>
                  <a:lnTo>
                    <a:pt x="2014111" y="933288"/>
                  </a:lnTo>
                  <a:lnTo>
                    <a:pt x="2015218" y="931905"/>
                  </a:lnTo>
                  <a:lnTo>
                    <a:pt x="2017433" y="928723"/>
                  </a:lnTo>
                  <a:lnTo>
                    <a:pt x="2018609" y="927478"/>
                  </a:lnTo>
                  <a:lnTo>
                    <a:pt x="2022554" y="925956"/>
                  </a:lnTo>
                  <a:lnTo>
                    <a:pt x="2023246" y="925334"/>
                  </a:lnTo>
                  <a:lnTo>
                    <a:pt x="2021170" y="923881"/>
                  </a:lnTo>
                  <a:lnTo>
                    <a:pt x="2019648" y="922497"/>
                  </a:lnTo>
                  <a:lnTo>
                    <a:pt x="2018817" y="920768"/>
                  </a:lnTo>
                  <a:lnTo>
                    <a:pt x="2019163" y="917793"/>
                  </a:lnTo>
                  <a:lnTo>
                    <a:pt x="2020616" y="914473"/>
                  </a:lnTo>
                  <a:lnTo>
                    <a:pt x="2024215" y="908663"/>
                  </a:lnTo>
                  <a:lnTo>
                    <a:pt x="2028922" y="903198"/>
                  </a:lnTo>
                  <a:lnTo>
                    <a:pt x="2030721" y="900293"/>
                  </a:lnTo>
                  <a:lnTo>
                    <a:pt x="2030375" y="898148"/>
                  </a:lnTo>
                  <a:lnTo>
                    <a:pt x="2031552" y="896419"/>
                  </a:lnTo>
                  <a:lnTo>
                    <a:pt x="2033005" y="894966"/>
                  </a:lnTo>
                  <a:lnTo>
                    <a:pt x="2034735" y="893860"/>
                  </a:lnTo>
                  <a:lnTo>
                    <a:pt x="2036673" y="893237"/>
                  </a:lnTo>
                  <a:lnTo>
                    <a:pt x="2036535" y="894136"/>
                  </a:lnTo>
                  <a:lnTo>
                    <a:pt x="2036535" y="895036"/>
                  </a:lnTo>
                  <a:cubicBezTo>
                    <a:pt x="2036535" y="895036"/>
                    <a:pt x="2037712" y="894759"/>
                    <a:pt x="2037712" y="894759"/>
                  </a:cubicBezTo>
                  <a:lnTo>
                    <a:pt x="2038334" y="894759"/>
                  </a:lnTo>
                  <a:lnTo>
                    <a:pt x="2038888" y="894966"/>
                  </a:lnTo>
                  <a:lnTo>
                    <a:pt x="2039926" y="895451"/>
                  </a:lnTo>
                  <a:lnTo>
                    <a:pt x="2040203" y="892684"/>
                  </a:lnTo>
                  <a:lnTo>
                    <a:pt x="2040203" y="891715"/>
                  </a:lnTo>
                  <a:cubicBezTo>
                    <a:pt x="2040203" y="891715"/>
                    <a:pt x="2040480" y="892199"/>
                    <a:pt x="2040480" y="892199"/>
                  </a:cubicBezTo>
                  <a:lnTo>
                    <a:pt x="2041587" y="893306"/>
                  </a:lnTo>
                  <a:lnTo>
                    <a:pt x="2041795" y="892130"/>
                  </a:lnTo>
                  <a:lnTo>
                    <a:pt x="2042141" y="891300"/>
                  </a:lnTo>
                  <a:lnTo>
                    <a:pt x="2043179" y="889571"/>
                  </a:lnTo>
                  <a:lnTo>
                    <a:pt x="2043664" y="891784"/>
                  </a:lnTo>
                  <a:lnTo>
                    <a:pt x="2043802" y="892545"/>
                  </a:lnTo>
                  <a:lnTo>
                    <a:pt x="2044564" y="891369"/>
                  </a:lnTo>
                  <a:lnTo>
                    <a:pt x="2044910" y="890678"/>
                  </a:lnTo>
                  <a:lnTo>
                    <a:pt x="2045186" y="889778"/>
                  </a:lnTo>
                  <a:lnTo>
                    <a:pt x="2045325" y="890332"/>
                  </a:lnTo>
                  <a:lnTo>
                    <a:pt x="2045740" y="891508"/>
                  </a:lnTo>
                  <a:lnTo>
                    <a:pt x="2045878" y="892061"/>
                  </a:lnTo>
                  <a:lnTo>
                    <a:pt x="2048716" y="890401"/>
                  </a:lnTo>
                  <a:lnTo>
                    <a:pt x="2051208" y="889294"/>
                  </a:lnTo>
                  <a:lnTo>
                    <a:pt x="2053423" y="887911"/>
                  </a:lnTo>
                  <a:lnTo>
                    <a:pt x="2055360" y="885282"/>
                  </a:lnTo>
                  <a:lnTo>
                    <a:pt x="2056052" y="883414"/>
                  </a:lnTo>
                  <a:lnTo>
                    <a:pt x="2056883" y="879333"/>
                  </a:lnTo>
                  <a:lnTo>
                    <a:pt x="2057506" y="877742"/>
                  </a:lnTo>
                  <a:lnTo>
                    <a:pt x="2058267" y="876843"/>
                  </a:lnTo>
                  <a:lnTo>
                    <a:pt x="2060690" y="875044"/>
                  </a:lnTo>
                  <a:lnTo>
                    <a:pt x="2061589" y="874007"/>
                  </a:lnTo>
                  <a:lnTo>
                    <a:pt x="2061382" y="874699"/>
                  </a:lnTo>
                  <a:lnTo>
                    <a:pt x="2061105" y="876359"/>
                  </a:lnTo>
                  <a:lnTo>
                    <a:pt x="2060897" y="877120"/>
                  </a:lnTo>
                  <a:lnTo>
                    <a:pt x="2061313" y="877120"/>
                  </a:lnTo>
                  <a:cubicBezTo>
                    <a:pt x="2061313" y="877120"/>
                    <a:pt x="2062212" y="877396"/>
                    <a:pt x="2062212" y="877396"/>
                  </a:cubicBezTo>
                  <a:lnTo>
                    <a:pt x="2062628" y="877396"/>
                  </a:lnTo>
                  <a:cubicBezTo>
                    <a:pt x="2062628" y="877396"/>
                    <a:pt x="2061935" y="878088"/>
                    <a:pt x="2061935" y="878088"/>
                  </a:cubicBezTo>
                  <a:lnTo>
                    <a:pt x="2061451" y="878780"/>
                  </a:lnTo>
                  <a:lnTo>
                    <a:pt x="2061036" y="879472"/>
                  </a:lnTo>
                  <a:lnTo>
                    <a:pt x="2060551" y="880163"/>
                  </a:lnTo>
                  <a:lnTo>
                    <a:pt x="2062143" y="880163"/>
                  </a:lnTo>
                  <a:cubicBezTo>
                    <a:pt x="2062143" y="880163"/>
                    <a:pt x="2063666" y="880578"/>
                    <a:pt x="2063666" y="880578"/>
                  </a:cubicBezTo>
                  <a:lnTo>
                    <a:pt x="2065050" y="881339"/>
                  </a:lnTo>
                  <a:lnTo>
                    <a:pt x="2066296" y="882377"/>
                  </a:lnTo>
                  <a:lnTo>
                    <a:pt x="2066434" y="880647"/>
                  </a:lnTo>
                  <a:lnTo>
                    <a:pt x="2066780" y="878987"/>
                  </a:lnTo>
                  <a:lnTo>
                    <a:pt x="2067334" y="877327"/>
                  </a:lnTo>
                  <a:lnTo>
                    <a:pt x="2068026" y="875736"/>
                  </a:lnTo>
                  <a:lnTo>
                    <a:pt x="2069964" y="876774"/>
                  </a:lnTo>
                  <a:lnTo>
                    <a:pt x="2072317" y="876082"/>
                  </a:lnTo>
                  <a:lnTo>
                    <a:pt x="2074601" y="876082"/>
                  </a:lnTo>
                  <a:lnTo>
                    <a:pt x="2076193" y="879057"/>
                  </a:lnTo>
                  <a:lnTo>
                    <a:pt x="2080000" y="874699"/>
                  </a:lnTo>
                  <a:lnTo>
                    <a:pt x="2081245" y="873730"/>
                  </a:lnTo>
                  <a:lnTo>
                    <a:pt x="2082076" y="873592"/>
                  </a:lnTo>
                  <a:lnTo>
                    <a:pt x="2084152" y="874076"/>
                  </a:lnTo>
                  <a:lnTo>
                    <a:pt x="2085190" y="874076"/>
                  </a:lnTo>
                  <a:cubicBezTo>
                    <a:pt x="2085190" y="874076"/>
                    <a:pt x="2086367" y="873315"/>
                    <a:pt x="2086367" y="873315"/>
                  </a:cubicBezTo>
                  <a:lnTo>
                    <a:pt x="2088582" y="871517"/>
                  </a:lnTo>
                  <a:lnTo>
                    <a:pt x="2090104" y="870825"/>
                  </a:lnTo>
                  <a:lnTo>
                    <a:pt x="2092112" y="870548"/>
                  </a:lnTo>
                  <a:lnTo>
                    <a:pt x="2093427" y="870686"/>
                  </a:lnTo>
                  <a:lnTo>
                    <a:pt x="2094672" y="870410"/>
                  </a:lnTo>
                  <a:lnTo>
                    <a:pt x="2096333" y="869096"/>
                  </a:lnTo>
                  <a:lnTo>
                    <a:pt x="2097648" y="867643"/>
                  </a:lnTo>
                  <a:lnTo>
                    <a:pt x="2097925" y="867020"/>
                  </a:lnTo>
                  <a:lnTo>
                    <a:pt x="2097648" y="866605"/>
                  </a:lnTo>
                  <a:lnTo>
                    <a:pt x="2097441" y="865844"/>
                  </a:lnTo>
                  <a:lnTo>
                    <a:pt x="2097233" y="865844"/>
                  </a:lnTo>
                  <a:cubicBezTo>
                    <a:pt x="2097233" y="865844"/>
                    <a:pt x="2095641" y="857682"/>
                    <a:pt x="2095641" y="857682"/>
                  </a:cubicBezTo>
                  <a:lnTo>
                    <a:pt x="2093773" y="857198"/>
                  </a:lnTo>
                  <a:lnTo>
                    <a:pt x="2092388" y="857474"/>
                  </a:lnTo>
                  <a:lnTo>
                    <a:pt x="2093773" y="857198"/>
                  </a:lnTo>
                  <a:lnTo>
                    <a:pt x="2095641" y="857682"/>
                  </a:lnTo>
                  <a:lnTo>
                    <a:pt x="2096956" y="858028"/>
                  </a:lnTo>
                  <a:lnTo>
                    <a:pt x="2100140" y="859619"/>
                  </a:lnTo>
                  <a:lnTo>
                    <a:pt x="2101663" y="859757"/>
                  </a:lnTo>
                  <a:lnTo>
                    <a:pt x="2103116" y="859757"/>
                  </a:lnTo>
                  <a:cubicBezTo>
                    <a:pt x="2103116" y="859757"/>
                    <a:pt x="2109137" y="858720"/>
                    <a:pt x="2109137" y="858720"/>
                  </a:cubicBezTo>
                  <a:lnTo>
                    <a:pt x="2113290" y="857682"/>
                  </a:lnTo>
                  <a:lnTo>
                    <a:pt x="2116197" y="855814"/>
                  </a:lnTo>
                  <a:lnTo>
                    <a:pt x="2115159" y="853047"/>
                  </a:lnTo>
                  <a:lnTo>
                    <a:pt x="2117581" y="851180"/>
                  </a:lnTo>
                  <a:lnTo>
                    <a:pt x="2118412" y="850765"/>
                  </a:lnTo>
                  <a:lnTo>
                    <a:pt x="2117166" y="852840"/>
                  </a:lnTo>
                  <a:lnTo>
                    <a:pt x="2117650" y="854500"/>
                  </a:lnTo>
                  <a:lnTo>
                    <a:pt x="2119311" y="855607"/>
                  </a:lnTo>
                  <a:lnTo>
                    <a:pt x="2121595" y="856022"/>
                  </a:lnTo>
                  <a:lnTo>
                    <a:pt x="2124641" y="855261"/>
                  </a:lnTo>
                  <a:lnTo>
                    <a:pt x="2127755" y="853462"/>
                  </a:lnTo>
                  <a:lnTo>
                    <a:pt x="2133431" y="849519"/>
                  </a:lnTo>
                  <a:lnTo>
                    <a:pt x="2143535" y="844608"/>
                  </a:lnTo>
                  <a:lnTo>
                    <a:pt x="2147273" y="841011"/>
                  </a:lnTo>
                  <a:lnTo>
                    <a:pt x="2147273" y="836031"/>
                  </a:lnTo>
                  <a:cubicBezTo>
                    <a:pt x="2147273" y="836031"/>
                    <a:pt x="2150180" y="839074"/>
                    <a:pt x="2150180" y="839074"/>
                  </a:cubicBezTo>
                  <a:lnTo>
                    <a:pt x="2151702" y="839697"/>
                  </a:lnTo>
                  <a:lnTo>
                    <a:pt x="2153917" y="839143"/>
                  </a:lnTo>
                  <a:lnTo>
                    <a:pt x="2151010" y="842602"/>
                  </a:lnTo>
                  <a:lnTo>
                    <a:pt x="2144020" y="848413"/>
                  </a:lnTo>
                  <a:lnTo>
                    <a:pt x="2141459" y="851940"/>
                  </a:lnTo>
                  <a:lnTo>
                    <a:pt x="2142982" y="852701"/>
                  </a:lnTo>
                  <a:lnTo>
                    <a:pt x="2144089" y="852563"/>
                  </a:lnTo>
                  <a:lnTo>
                    <a:pt x="2145127" y="852079"/>
                  </a:lnTo>
                  <a:lnTo>
                    <a:pt x="2146304" y="851664"/>
                  </a:lnTo>
                  <a:lnTo>
                    <a:pt x="2163676" y="851387"/>
                  </a:lnTo>
                  <a:lnTo>
                    <a:pt x="2173573" y="852148"/>
                  </a:lnTo>
                  <a:lnTo>
                    <a:pt x="2169074" y="853462"/>
                  </a:lnTo>
                  <a:lnTo>
                    <a:pt x="2162568" y="854707"/>
                  </a:lnTo>
                  <a:lnTo>
                    <a:pt x="2157585" y="856990"/>
                  </a:lnTo>
                  <a:lnTo>
                    <a:pt x="2157585" y="861556"/>
                  </a:lnTo>
                  <a:cubicBezTo>
                    <a:pt x="2157585" y="861556"/>
                    <a:pt x="2156547" y="860034"/>
                    <a:pt x="2156547" y="860034"/>
                  </a:cubicBezTo>
                  <a:lnTo>
                    <a:pt x="2153986" y="857820"/>
                  </a:lnTo>
                  <a:lnTo>
                    <a:pt x="2152948" y="856713"/>
                  </a:lnTo>
                  <a:lnTo>
                    <a:pt x="2152740" y="855468"/>
                  </a:lnTo>
                  <a:lnTo>
                    <a:pt x="2153363" y="854362"/>
                  </a:lnTo>
                  <a:lnTo>
                    <a:pt x="2153363" y="853531"/>
                  </a:lnTo>
                  <a:cubicBezTo>
                    <a:pt x="2153363" y="853531"/>
                    <a:pt x="2151149" y="852978"/>
                    <a:pt x="2151149" y="852978"/>
                  </a:cubicBezTo>
                  <a:lnTo>
                    <a:pt x="2150456" y="855053"/>
                  </a:lnTo>
                  <a:lnTo>
                    <a:pt x="2147273" y="856921"/>
                  </a:lnTo>
                  <a:lnTo>
                    <a:pt x="2140075" y="859965"/>
                  </a:lnTo>
                  <a:lnTo>
                    <a:pt x="2131700" y="864530"/>
                  </a:lnTo>
                  <a:lnTo>
                    <a:pt x="2127686" y="867297"/>
                  </a:lnTo>
                  <a:lnTo>
                    <a:pt x="2124572" y="870479"/>
                  </a:lnTo>
                  <a:lnTo>
                    <a:pt x="2126994" y="869787"/>
                  </a:lnTo>
                  <a:lnTo>
                    <a:pt x="2128170" y="869372"/>
                  </a:lnTo>
                  <a:lnTo>
                    <a:pt x="2129278" y="868819"/>
                  </a:lnTo>
                  <a:lnTo>
                    <a:pt x="2126163" y="871309"/>
                  </a:lnTo>
                  <a:lnTo>
                    <a:pt x="2118758" y="874284"/>
                  </a:lnTo>
                  <a:lnTo>
                    <a:pt x="2115920" y="877535"/>
                  </a:lnTo>
                  <a:lnTo>
                    <a:pt x="2118550" y="875044"/>
                  </a:lnTo>
                  <a:lnTo>
                    <a:pt x="2119934" y="874214"/>
                  </a:lnTo>
                  <a:lnTo>
                    <a:pt x="2121595" y="874007"/>
                  </a:lnTo>
                  <a:lnTo>
                    <a:pt x="2117996" y="878780"/>
                  </a:lnTo>
                  <a:lnTo>
                    <a:pt x="2115228" y="884729"/>
                  </a:lnTo>
                  <a:lnTo>
                    <a:pt x="2114744" y="890816"/>
                  </a:lnTo>
                  <a:lnTo>
                    <a:pt x="2118066" y="896073"/>
                  </a:lnTo>
                  <a:lnTo>
                    <a:pt x="2119934" y="894275"/>
                  </a:lnTo>
                  <a:lnTo>
                    <a:pt x="2121872" y="896073"/>
                  </a:lnTo>
                  <a:lnTo>
                    <a:pt x="2123672" y="899186"/>
                  </a:lnTo>
                  <a:lnTo>
                    <a:pt x="2125056" y="901261"/>
                  </a:lnTo>
                  <a:lnTo>
                    <a:pt x="2126717" y="901814"/>
                  </a:lnTo>
                  <a:lnTo>
                    <a:pt x="2128793" y="901814"/>
                  </a:lnTo>
                  <a:cubicBezTo>
                    <a:pt x="2128793" y="901814"/>
                    <a:pt x="2130870" y="901538"/>
                    <a:pt x="2130870" y="901538"/>
                  </a:cubicBezTo>
                  <a:lnTo>
                    <a:pt x="2132392" y="901192"/>
                  </a:lnTo>
                  <a:lnTo>
                    <a:pt x="2132808" y="898356"/>
                  </a:lnTo>
                  <a:lnTo>
                    <a:pt x="2134538" y="896972"/>
                  </a:lnTo>
                  <a:lnTo>
                    <a:pt x="2139383" y="895243"/>
                  </a:lnTo>
                  <a:lnTo>
                    <a:pt x="2141874" y="893237"/>
                  </a:lnTo>
                  <a:lnTo>
                    <a:pt x="2148103" y="885697"/>
                  </a:lnTo>
                  <a:lnTo>
                    <a:pt x="2151356" y="882515"/>
                  </a:lnTo>
                  <a:lnTo>
                    <a:pt x="2152394" y="881132"/>
                  </a:lnTo>
                  <a:lnTo>
                    <a:pt x="2152671" y="881132"/>
                  </a:lnTo>
                  <a:lnTo>
                    <a:pt x="2153086" y="881408"/>
                  </a:lnTo>
                  <a:lnTo>
                    <a:pt x="2153502" y="881408"/>
                  </a:lnTo>
                  <a:cubicBezTo>
                    <a:pt x="2153502" y="881408"/>
                    <a:pt x="2153917" y="880855"/>
                    <a:pt x="2153917" y="880855"/>
                  </a:cubicBezTo>
                  <a:lnTo>
                    <a:pt x="2153917" y="880302"/>
                  </a:lnTo>
                  <a:cubicBezTo>
                    <a:pt x="2153917" y="880302"/>
                    <a:pt x="2153917" y="879195"/>
                    <a:pt x="2153917" y="879195"/>
                  </a:cubicBezTo>
                  <a:lnTo>
                    <a:pt x="2153917" y="878711"/>
                  </a:lnTo>
                  <a:cubicBezTo>
                    <a:pt x="2153917" y="878711"/>
                    <a:pt x="2153917" y="877880"/>
                    <a:pt x="2153917" y="877880"/>
                  </a:cubicBezTo>
                  <a:lnTo>
                    <a:pt x="2153640" y="876843"/>
                  </a:lnTo>
                  <a:lnTo>
                    <a:pt x="2153640" y="875667"/>
                  </a:lnTo>
                  <a:cubicBezTo>
                    <a:pt x="2153640" y="875667"/>
                    <a:pt x="2154263" y="874491"/>
                    <a:pt x="2154263" y="874491"/>
                  </a:cubicBezTo>
                  <a:lnTo>
                    <a:pt x="2155578" y="873730"/>
                  </a:lnTo>
                  <a:lnTo>
                    <a:pt x="2156755" y="873869"/>
                  </a:lnTo>
                  <a:lnTo>
                    <a:pt x="2157585" y="874699"/>
                  </a:lnTo>
                  <a:lnTo>
                    <a:pt x="2158070" y="876151"/>
                  </a:lnTo>
                  <a:lnTo>
                    <a:pt x="2159246" y="874076"/>
                  </a:lnTo>
                  <a:lnTo>
                    <a:pt x="2160215" y="871932"/>
                  </a:lnTo>
                  <a:lnTo>
                    <a:pt x="2162984" y="874906"/>
                  </a:lnTo>
                  <a:lnTo>
                    <a:pt x="2164714" y="876013"/>
                  </a:lnTo>
                  <a:lnTo>
                    <a:pt x="2166721" y="876359"/>
                  </a:lnTo>
                  <a:lnTo>
                    <a:pt x="2168590" y="875736"/>
                  </a:lnTo>
                  <a:lnTo>
                    <a:pt x="2169559" y="874560"/>
                  </a:lnTo>
                  <a:lnTo>
                    <a:pt x="2169559" y="872969"/>
                  </a:lnTo>
                  <a:cubicBezTo>
                    <a:pt x="2169559" y="872969"/>
                    <a:pt x="2168451" y="870963"/>
                    <a:pt x="2168451" y="870963"/>
                  </a:cubicBezTo>
                  <a:lnTo>
                    <a:pt x="2171635" y="872070"/>
                  </a:lnTo>
                  <a:lnTo>
                    <a:pt x="2175303" y="871655"/>
                  </a:lnTo>
                  <a:lnTo>
                    <a:pt x="2191983" y="866121"/>
                  </a:lnTo>
                  <a:lnTo>
                    <a:pt x="2217245" y="855676"/>
                  </a:lnTo>
                  <a:lnTo>
                    <a:pt x="2220290" y="855537"/>
                  </a:lnTo>
                  <a:lnTo>
                    <a:pt x="2221536" y="855122"/>
                  </a:lnTo>
                  <a:lnTo>
                    <a:pt x="2221536" y="853739"/>
                  </a:lnTo>
                  <a:cubicBezTo>
                    <a:pt x="2221536" y="853739"/>
                    <a:pt x="2220013" y="852563"/>
                    <a:pt x="2220013" y="852563"/>
                  </a:cubicBezTo>
                  <a:lnTo>
                    <a:pt x="2217660" y="852148"/>
                  </a:lnTo>
                  <a:lnTo>
                    <a:pt x="2213023" y="852148"/>
                  </a:lnTo>
                  <a:cubicBezTo>
                    <a:pt x="2213023" y="852148"/>
                    <a:pt x="2215238" y="850488"/>
                    <a:pt x="2215238" y="850488"/>
                  </a:cubicBezTo>
                  <a:lnTo>
                    <a:pt x="2216484" y="848413"/>
                  </a:lnTo>
                  <a:lnTo>
                    <a:pt x="2216069" y="846199"/>
                  </a:lnTo>
                  <a:lnTo>
                    <a:pt x="2213369" y="844124"/>
                  </a:lnTo>
                  <a:lnTo>
                    <a:pt x="2211916" y="843778"/>
                  </a:lnTo>
                  <a:lnTo>
                    <a:pt x="2209286" y="844401"/>
                  </a:lnTo>
                  <a:lnTo>
                    <a:pt x="2207694" y="844401"/>
                  </a:lnTo>
                  <a:cubicBezTo>
                    <a:pt x="2207694" y="844401"/>
                    <a:pt x="2206033" y="843640"/>
                    <a:pt x="2206033" y="843640"/>
                  </a:cubicBezTo>
                  <a:lnTo>
                    <a:pt x="2205202" y="842533"/>
                  </a:lnTo>
                  <a:lnTo>
                    <a:pt x="2204649" y="841288"/>
                  </a:lnTo>
                  <a:lnTo>
                    <a:pt x="2202988" y="839351"/>
                  </a:lnTo>
                  <a:lnTo>
                    <a:pt x="2202988" y="838867"/>
                  </a:lnTo>
                  <a:cubicBezTo>
                    <a:pt x="2202988" y="838867"/>
                    <a:pt x="2201880" y="838867"/>
                    <a:pt x="2201880" y="838867"/>
                  </a:cubicBezTo>
                  <a:lnTo>
                    <a:pt x="2200773" y="839282"/>
                  </a:lnTo>
                  <a:lnTo>
                    <a:pt x="2196689" y="842325"/>
                  </a:lnTo>
                  <a:lnTo>
                    <a:pt x="2193229" y="844401"/>
                  </a:lnTo>
                  <a:lnTo>
                    <a:pt x="2192191" y="844816"/>
                  </a:lnTo>
                  <a:lnTo>
                    <a:pt x="2190876" y="844816"/>
                  </a:lnTo>
                  <a:cubicBezTo>
                    <a:pt x="2190876" y="844816"/>
                    <a:pt x="2187969" y="844124"/>
                    <a:pt x="2187969" y="844124"/>
                  </a:cubicBezTo>
                  <a:lnTo>
                    <a:pt x="2186308" y="844331"/>
                  </a:lnTo>
                  <a:lnTo>
                    <a:pt x="2186723" y="843709"/>
                  </a:lnTo>
                  <a:lnTo>
                    <a:pt x="2187069" y="842394"/>
                  </a:lnTo>
                  <a:lnTo>
                    <a:pt x="2187346" y="841772"/>
                  </a:lnTo>
                  <a:lnTo>
                    <a:pt x="2183124" y="840942"/>
                  </a:lnTo>
                  <a:lnTo>
                    <a:pt x="2175995" y="840527"/>
                  </a:lnTo>
                  <a:lnTo>
                    <a:pt x="2175165" y="840319"/>
                  </a:lnTo>
                  <a:lnTo>
                    <a:pt x="2173711" y="839766"/>
                  </a:lnTo>
                  <a:lnTo>
                    <a:pt x="2172742" y="839351"/>
                  </a:lnTo>
                  <a:lnTo>
                    <a:pt x="2170874" y="838382"/>
                  </a:lnTo>
                  <a:lnTo>
                    <a:pt x="2169905" y="837967"/>
                  </a:lnTo>
                  <a:lnTo>
                    <a:pt x="2169074" y="837967"/>
                  </a:lnTo>
                  <a:cubicBezTo>
                    <a:pt x="2169074" y="837967"/>
                    <a:pt x="2167344" y="838521"/>
                    <a:pt x="2167344" y="838521"/>
                  </a:cubicBezTo>
                  <a:lnTo>
                    <a:pt x="2166583" y="838521"/>
                  </a:lnTo>
                  <a:lnTo>
                    <a:pt x="2164714" y="837552"/>
                  </a:lnTo>
                  <a:lnTo>
                    <a:pt x="2161115" y="834993"/>
                  </a:lnTo>
                  <a:lnTo>
                    <a:pt x="2159177" y="834025"/>
                  </a:lnTo>
                  <a:lnTo>
                    <a:pt x="2163883" y="831742"/>
                  </a:lnTo>
                  <a:lnTo>
                    <a:pt x="2161669" y="830013"/>
                  </a:lnTo>
                  <a:lnTo>
                    <a:pt x="2158623" y="829321"/>
                  </a:lnTo>
                  <a:lnTo>
                    <a:pt x="2155440" y="828975"/>
                  </a:lnTo>
                  <a:lnTo>
                    <a:pt x="2152533" y="828421"/>
                  </a:lnTo>
                  <a:lnTo>
                    <a:pt x="2149487" y="827038"/>
                  </a:lnTo>
                  <a:lnTo>
                    <a:pt x="2147965" y="825309"/>
                  </a:lnTo>
                  <a:lnTo>
                    <a:pt x="2145750" y="819429"/>
                  </a:lnTo>
                  <a:lnTo>
                    <a:pt x="2144920" y="817699"/>
                  </a:lnTo>
                  <a:lnTo>
                    <a:pt x="2143189" y="815002"/>
                  </a:lnTo>
                  <a:lnTo>
                    <a:pt x="2142428" y="813272"/>
                  </a:lnTo>
                  <a:lnTo>
                    <a:pt x="2142151" y="811751"/>
                  </a:lnTo>
                  <a:lnTo>
                    <a:pt x="2142636" y="809191"/>
                  </a:lnTo>
                  <a:lnTo>
                    <a:pt x="2142636" y="807946"/>
                  </a:lnTo>
                  <a:cubicBezTo>
                    <a:pt x="2142636" y="807946"/>
                    <a:pt x="2142220" y="806424"/>
                    <a:pt x="2142220" y="806424"/>
                  </a:cubicBezTo>
                  <a:lnTo>
                    <a:pt x="2141874" y="805663"/>
                  </a:lnTo>
                  <a:lnTo>
                    <a:pt x="2140905" y="805318"/>
                  </a:lnTo>
                  <a:lnTo>
                    <a:pt x="2138760" y="805110"/>
                  </a:lnTo>
                  <a:lnTo>
                    <a:pt x="2137099" y="805318"/>
                  </a:lnTo>
                  <a:lnTo>
                    <a:pt x="2135853" y="805802"/>
                  </a:lnTo>
                  <a:lnTo>
                    <a:pt x="2134607" y="805802"/>
                  </a:lnTo>
                  <a:cubicBezTo>
                    <a:pt x="2134607" y="805802"/>
                    <a:pt x="2133084" y="804764"/>
                    <a:pt x="2133084" y="804764"/>
                  </a:cubicBezTo>
                  <a:lnTo>
                    <a:pt x="2137791" y="801305"/>
                  </a:lnTo>
                  <a:lnTo>
                    <a:pt x="2140005" y="799230"/>
                  </a:lnTo>
                  <a:lnTo>
                    <a:pt x="2141597" y="797017"/>
                  </a:lnTo>
                  <a:lnTo>
                    <a:pt x="2142566" y="794457"/>
                  </a:lnTo>
                  <a:lnTo>
                    <a:pt x="2143258" y="792036"/>
                  </a:lnTo>
                  <a:lnTo>
                    <a:pt x="2144158" y="789684"/>
                  </a:lnTo>
                  <a:lnTo>
                    <a:pt x="2145819" y="787332"/>
                  </a:lnTo>
                  <a:lnTo>
                    <a:pt x="2144227" y="786226"/>
                  </a:lnTo>
                  <a:lnTo>
                    <a:pt x="2142497" y="785465"/>
                  </a:lnTo>
                  <a:lnTo>
                    <a:pt x="2140628" y="785188"/>
                  </a:lnTo>
                  <a:lnTo>
                    <a:pt x="2138690" y="785396"/>
                  </a:lnTo>
                  <a:lnTo>
                    <a:pt x="2139660" y="783874"/>
                  </a:lnTo>
                  <a:lnTo>
                    <a:pt x="2137099" y="784704"/>
                  </a:lnTo>
                  <a:lnTo>
                    <a:pt x="2130454" y="787817"/>
                  </a:lnTo>
                  <a:lnTo>
                    <a:pt x="2127409" y="788439"/>
                  </a:lnTo>
                  <a:lnTo>
                    <a:pt x="2126094" y="787471"/>
                  </a:lnTo>
                  <a:lnTo>
                    <a:pt x="2125194" y="785534"/>
                  </a:lnTo>
                  <a:lnTo>
                    <a:pt x="2123533" y="783113"/>
                  </a:lnTo>
                  <a:lnTo>
                    <a:pt x="2121388" y="781660"/>
                  </a:lnTo>
                  <a:lnTo>
                    <a:pt x="2118550" y="780484"/>
                  </a:lnTo>
                  <a:lnTo>
                    <a:pt x="2113013" y="778824"/>
                  </a:lnTo>
                  <a:lnTo>
                    <a:pt x="2110729" y="778478"/>
                  </a:lnTo>
                  <a:lnTo>
                    <a:pt x="2106646" y="778963"/>
                  </a:lnTo>
                  <a:lnTo>
                    <a:pt x="2104362" y="778824"/>
                  </a:lnTo>
                  <a:lnTo>
                    <a:pt x="2106577" y="777717"/>
                  </a:lnTo>
                  <a:lnTo>
                    <a:pt x="2108307" y="777095"/>
                  </a:lnTo>
                  <a:lnTo>
                    <a:pt x="2110037" y="776818"/>
                  </a:lnTo>
                  <a:lnTo>
                    <a:pt x="2115505" y="776541"/>
                  </a:lnTo>
                  <a:lnTo>
                    <a:pt x="2116335" y="776403"/>
                  </a:lnTo>
                  <a:lnTo>
                    <a:pt x="2117027" y="776057"/>
                  </a:lnTo>
                  <a:lnTo>
                    <a:pt x="2118827" y="774881"/>
                  </a:lnTo>
                  <a:lnTo>
                    <a:pt x="2119519" y="774605"/>
                  </a:lnTo>
                  <a:lnTo>
                    <a:pt x="2123948" y="775435"/>
                  </a:lnTo>
                  <a:lnTo>
                    <a:pt x="2128032" y="777233"/>
                  </a:lnTo>
                  <a:lnTo>
                    <a:pt x="2132323" y="778340"/>
                  </a:lnTo>
                  <a:lnTo>
                    <a:pt x="2137375" y="777164"/>
                  </a:lnTo>
                  <a:lnTo>
                    <a:pt x="2140836" y="775089"/>
                  </a:lnTo>
                  <a:lnTo>
                    <a:pt x="2150180" y="768171"/>
                  </a:lnTo>
                  <a:lnTo>
                    <a:pt x="2153640" y="765128"/>
                  </a:lnTo>
                  <a:lnTo>
                    <a:pt x="2155024" y="761600"/>
                  </a:lnTo>
                  <a:lnTo>
                    <a:pt x="2153848" y="758072"/>
                  </a:lnTo>
                  <a:lnTo>
                    <a:pt x="2149626" y="755098"/>
                  </a:lnTo>
                  <a:lnTo>
                    <a:pt x="2151218" y="755098"/>
                  </a:lnTo>
                  <a:lnTo>
                    <a:pt x="2152810" y="755305"/>
                  </a:lnTo>
                  <a:lnTo>
                    <a:pt x="2154402" y="755651"/>
                  </a:lnTo>
                  <a:lnTo>
                    <a:pt x="2155924" y="756204"/>
                  </a:lnTo>
                  <a:lnTo>
                    <a:pt x="2153502" y="750601"/>
                  </a:lnTo>
                  <a:lnTo>
                    <a:pt x="2147342" y="746728"/>
                  </a:lnTo>
                  <a:lnTo>
                    <a:pt x="2139936" y="744376"/>
                  </a:lnTo>
                  <a:lnTo>
                    <a:pt x="2133777" y="743200"/>
                  </a:lnTo>
                  <a:lnTo>
                    <a:pt x="2127271" y="742785"/>
                  </a:lnTo>
                  <a:lnTo>
                    <a:pt x="2120419" y="743338"/>
                  </a:lnTo>
                  <a:lnTo>
                    <a:pt x="2113636" y="744583"/>
                  </a:lnTo>
                  <a:lnTo>
                    <a:pt x="2107338" y="746451"/>
                  </a:lnTo>
                  <a:lnTo>
                    <a:pt x="2082768" y="756619"/>
                  </a:lnTo>
                  <a:lnTo>
                    <a:pt x="2059721" y="769417"/>
                  </a:lnTo>
                  <a:lnTo>
                    <a:pt x="2054668" y="773290"/>
                  </a:lnTo>
                  <a:lnTo>
                    <a:pt x="2050100" y="777717"/>
                  </a:lnTo>
                  <a:lnTo>
                    <a:pt x="2029545" y="802551"/>
                  </a:lnTo>
                  <a:lnTo>
                    <a:pt x="2024838" y="806701"/>
                  </a:lnTo>
                  <a:lnTo>
                    <a:pt x="2019578" y="809952"/>
                  </a:lnTo>
                  <a:lnTo>
                    <a:pt x="2013349" y="812927"/>
                  </a:lnTo>
                  <a:lnTo>
                    <a:pt x="1994662" y="819360"/>
                  </a:lnTo>
                  <a:lnTo>
                    <a:pt x="1989541" y="822334"/>
                  </a:lnTo>
                  <a:lnTo>
                    <a:pt x="1979228" y="829667"/>
                  </a:lnTo>
                  <a:lnTo>
                    <a:pt x="1973276" y="833125"/>
                  </a:lnTo>
                  <a:lnTo>
                    <a:pt x="1970854" y="835062"/>
                  </a:lnTo>
                  <a:lnTo>
                    <a:pt x="1968362" y="837967"/>
                  </a:lnTo>
                  <a:lnTo>
                    <a:pt x="1966839" y="840596"/>
                  </a:lnTo>
                  <a:lnTo>
                    <a:pt x="1964140" y="846545"/>
                  </a:lnTo>
                  <a:lnTo>
                    <a:pt x="1962687" y="848897"/>
                  </a:lnTo>
                  <a:lnTo>
                    <a:pt x="1960611" y="850626"/>
                  </a:lnTo>
                  <a:lnTo>
                    <a:pt x="1941231" y="861141"/>
                  </a:lnTo>
                  <a:lnTo>
                    <a:pt x="1937840" y="862316"/>
                  </a:lnTo>
                  <a:lnTo>
                    <a:pt x="2000061" y="862316"/>
                  </a:lnTo>
                  <a:lnTo>
                    <a:pt x="1937840" y="862316"/>
                  </a:lnTo>
                  <a:cubicBezTo>
                    <a:pt x="1937840" y="862316"/>
                    <a:pt x="1932303" y="863285"/>
                    <a:pt x="1932303" y="863285"/>
                  </a:cubicBezTo>
                  <a:lnTo>
                    <a:pt x="1937840" y="862316"/>
                  </a:lnTo>
                  <a:lnTo>
                    <a:pt x="1947599" y="855883"/>
                  </a:lnTo>
                  <a:lnTo>
                    <a:pt x="1950506" y="853601"/>
                  </a:lnTo>
                  <a:lnTo>
                    <a:pt x="1951752" y="852909"/>
                  </a:lnTo>
                  <a:lnTo>
                    <a:pt x="1952790" y="852494"/>
                  </a:lnTo>
                  <a:lnTo>
                    <a:pt x="1953067" y="851871"/>
                  </a:lnTo>
                  <a:lnTo>
                    <a:pt x="1952028" y="850349"/>
                  </a:lnTo>
                  <a:lnTo>
                    <a:pt x="1950852" y="849658"/>
                  </a:lnTo>
                  <a:lnTo>
                    <a:pt x="1947460" y="848551"/>
                  </a:lnTo>
                  <a:lnTo>
                    <a:pt x="1946007" y="847859"/>
                  </a:lnTo>
                  <a:lnTo>
                    <a:pt x="1950436" y="847997"/>
                  </a:lnTo>
                  <a:lnTo>
                    <a:pt x="1952997" y="846891"/>
                  </a:lnTo>
                  <a:lnTo>
                    <a:pt x="1955212" y="845092"/>
                  </a:lnTo>
                  <a:lnTo>
                    <a:pt x="1958534" y="842879"/>
                  </a:lnTo>
                  <a:lnTo>
                    <a:pt x="1960472" y="842118"/>
                  </a:lnTo>
                  <a:lnTo>
                    <a:pt x="1962064" y="841703"/>
                  </a:lnTo>
                  <a:lnTo>
                    <a:pt x="1963587" y="841149"/>
                  </a:lnTo>
                  <a:lnTo>
                    <a:pt x="1965317" y="839904"/>
                  </a:lnTo>
                  <a:lnTo>
                    <a:pt x="1966563" y="838590"/>
                  </a:lnTo>
                  <a:lnTo>
                    <a:pt x="1969539" y="834301"/>
                  </a:lnTo>
                  <a:lnTo>
                    <a:pt x="1974522" y="829667"/>
                  </a:lnTo>
                  <a:lnTo>
                    <a:pt x="1980612" y="825516"/>
                  </a:lnTo>
                  <a:lnTo>
                    <a:pt x="1993416" y="818599"/>
                  </a:lnTo>
                  <a:lnTo>
                    <a:pt x="1996808" y="817284"/>
                  </a:lnTo>
                  <a:lnTo>
                    <a:pt x="2004144" y="815486"/>
                  </a:lnTo>
                  <a:lnTo>
                    <a:pt x="2007674" y="813964"/>
                  </a:lnTo>
                  <a:lnTo>
                    <a:pt x="2010581" y="812096"/>
                  </a:lnTo>
                  <a:lnTo>
                    <a:pt x="2019371" y="804903"/>
                  </a:lnTo>
                  <a:lnTo>
                    <a:pt x="2022001" y="802343"/>
                  </a:lnTo>
                  <a:lnTo>
                    <a:pt x="2026776" y="796463"/>
                  </a:lnTo>
                  <a:lnTo>
                    <a:pt x="2034666" y="788162"/>
                  </a:lnTo>
                  <a:lnTo>
                    <a:pt x="2036881" y="785050"/>
                  </a:lnTo>
                  <a:lnTo>
                    <a:pt x="2038611" y="781591"/>
                  </a:lnTo>
                  <a:lnTo>
                    <a:pt x="2039373" y="777510"/>
                  </a:lnTo>
                  <a:lnTo>
                    <a:pt x="2037988" y="775158"/>
                  </a:lnTo>
                  <a:lnTo>
                    <a:pt x="2034943" y="773636"/>
                  </a:lnTo>
                  <a:lnTo>
                    <a:pt x="2018333" y="768448"/>
                  </a:lnTo>
                  <a:lnTo>
                    <a:pt x="2014249" y="766719"/>
                  </a:lnTo>
                  <a:lnTo>
                    <a:pt x="2023800" y="768863"/>
                  </a:lnTo>
                  <a:lnTo>
                    <a:pt x="2037019" y="773359"/>
                  </a:lnTo>
                  <a:lnTo>
                    <a:pt x="2040480" y="773844"/>
                  </a:lnTo>
                  <a:lnTo>
                    <a:pt x="2043664" y="772944"/>
                  </a:lnTo>
                  <a:lnTo>
                    <a:pt x="2046986" y="770108"/>
                  </a:lnTo>
                  <a:lnTo>
                    <a:pt x="2054461" y="759110"/>
                  </a:lnTo>
                  <a:lnTo>
                    <a:pt x="2057506" y="755859"/>
                  </a:lnTo>
                  <a:lnTo>
                    <a:pt x="2061105" y="753022"/>
                  </a:lnTo>
                  <a:lnTo>
                    <a:pt x="2072179" y="746382"/>
                  </a:lnTo>
                  <a:lnTo>
                    <a:pt x="2070933" y="744929"/>
                  </a:lnTo>
                  <a:lnTo>
                    <a:pt x="2074809" y="743684"/>
                  </a:lnTo>
                  <a:lnTo>
                    <a:pt x="2086574" y="740848"/>
                  </a:lnTo>
                  <a:lnTo>
                    <a:pt x="2089897" y="739119"/>
                  </a:lnTo>
                  <a:lnTo>
                    <a:pt x="2091696" y="736767"/>
                  </a:lnTo>
                  <a:lnTo>
                    <a:pt x="2094118" y="729919"/>
                  </a:lnTo>
                  <a:lnTo>
                    <a:pt x="2096195" y="725699"/>
                  </a:lnTo>
                  <a:lnTo>
                    <a:pt x="2098479" y="722378"/>
                  </a:lnTo>
                  <a:lnTo>
                    <a:pt x="2101247" y="719473"/>
                  </a:lnTo>
                  <a:lnTo>
                    <a:pt x="2104708" y="716637"/>
                  </a:lnTo>
                  <a:lnTo>
                    <a:pt x="2107476" y="715115"/>
                  </a:lnTo>
                  <a:lnTo>
                    <a:pt x="2109760" y="714770"/>
                  </a:lnTo>
                  <a:lnTo>
                    <a:pt x="2112113" y="714770"/>
                  </a:lnTo>
                  <a:cubicBezTo>
                    <a:pt x="2112113" y="714770"/>
                    <a:pt x="2115089" y="714355"/>
                    <a:pt x="2115089" y="714355"/>
                  </a:cubicBezTo>
                  <a:lnTo>
                    <a:pt x="2119657" y="712556"/>
                  </a:lnTo>
                  <a:lnTo>
                    <a:pt x="2121249" y="712141"/>
                  </a:lnTo>
                  <a:lnTo>
                    <a:pt x="2130247" y="711380"/>
                  </a:lnTo>
                  <a:lnTo>
                    <a:pt x="2149280" y="711518"/>
                  </a:lnTo>
                  <a:lnTo>
                    <a:pt x="2153156" y="712072"/>
                  </a:lnTo>
                  <a:lnTo>
                    <a:pt x="2155093" y="712210"/>
                  </a:lnTo>
                  <a:lnTo>
                    <a:pt x="2156893" y="712002"/>
                  </a:lnTo>
                  <a:lnTo>
                    <a:pt x="2160492" y="711242"/>
                  </a:lnTo>
                  <a:lnTo>
                    <a:pt x="2162430" y="711103"/>
                  </a:lnTo>
                  <a:lnTo>
                    <a:pt x="2173435" y="712279"/>
                  </a:lnTo>
                  <a:lnTo>
                    <a:pt x="2185477" y="711518"/>
                  </a:lnTo>
                  <a:lnTo>
                    <a:pt x="2189699" y="711657"/>
                  </a:lnTo>
                  <a:lnTo>
                    <a:pt x="2199596" y="713109"/>
                  </a:lnTo>
                  <a:lnTo>
                    <a:pt x="2201327" y="713524"/>
                  </a:lnTo>
                  <a:lnTo>
                    <a:pt x="2202988" y="714355"/>
                  </a:lnTo>
                  <a:lnTo>
                    <a:pt x="2205895" y="716775"/>
                  </a:lnTo>
                  <a:lnTo>
                    <a:pt x="2207210" y="717467"/>
                  </a:lnTo>
                  <a:lnTo>
                    <a:pt x="2209147" y="717329"/>
                  </a:lnTo>
                  <a:lnTo>
                    <a:pt x="2213715" y="715323"/>
                  </a:lnTo>
                  <a:lnTo>
                    <a:pt x="2215722" y="714700"/>
                  </a:lnTo>
                  <a:lnTo>
                    <a:pt x="2217453" y="714562"/>
                  </a:lnTo>
                  <a:lnTo>
                    <a:pt x="2221190" y="714562"/>
                  </a:lnTo>
                  <a:cubicBezTo>
                    <a:pt x="2221190" y="714562"/>
                    <a:pt x="2239323" y="713040"/>
                    <a:pt x="2239323" y="713040"/>
                  </a:cubicBezTo>
                  <a:lnTo>
                    <a:pt x="2242715" y="711864"/>
                  </a:lnTo>
                  <a:lnTo>
                    <a:pt x="2245691" y="709997"/>
                  </a:lnTo>
                  <a:lnTo>
                    <a:pt x="2257041" y="699482"/>
                  </a:lnTo>
                  <a:lnTo>
                    <a:pt x="2268738" y="686685"/>
                  </a:lnTo>
                  <a:lnTo>
                    <a:pt x="2271230" y="682535"/>
                  </a:lnTo>
                  <a:lnTo>
                    <a:pt x="2271991" y="681566"/>
                  </a:lnTo>
                  <a:lnTo>
                    <a:pt x="2274967" y="680183"/>
                  </a:lnTo>
                  <a:lnTo>
                    <a:pt x="2281750" y="679560"/>
                  </a:lnTo>
                  <a:lnTo>
                    <a:pt x="2285072" y="678730"/>
                  </a:lnTo>
                  <a:lnTo>
                    <a:pt x="2289363" y="677139"/>
                  </a:lnTo>
                  <a:lnTo>
                    <a:pt x="2293308" y="676171"/>
                  </a:lnTo>
                  <a:lnTo>
                    <a:pt x="2301821" y="675479"/>
                  </a:lnTo>
                  <a:lnTo>
                    <a:pt x="2305627" y="674718"/>
                  </a:lnTo>
                  <a:lnTo>
                    <a:pt x="2308811" y="673058"/>
                  </a:lnTo>
                  <a:lnTo>
                    <a:pt x="2315179" y="668285"/>
                  </a:lnTo>
                  <a:lnTo>
                    <a:pt x="2323692" y="662889"/>
                  </a:lnTo>
                  <a:lnTo>
                    <a:pt x="2327844" y="659777"/>
                  </a:lnTo>
                  <a:lnTo>
                    <a:pt x="2331028" y="656110"/>
                  </a:lnTo>
                  <a:lnTo>
                    <a:pt x="2332205" y="652859"/>
                  </a:lnTo>
                  <a:lnTo>
                    <a:pt x="2330890" y="650992"/>
                  </a:lnTo>
                  <a:lnTo>
                    <a:pt x="2328398" y="649539"/>
                  </a:lnTo>
                  <a:lnTo>
                    <a:pt x="2325906" y="647325"/>
                  </a:lnTo>
                  <a:lnTo>
                    <a:pt x="2328329" y="647948"/>
                  </a:lnTo>
                  <a:lnTo>
                    <a:pt x="2330682" y="647948"/>
                  </a:lnTo>
                  <a:lnTo>
                    <a:pt x="2331859" y="646979"/>
                  </a:lnTo>
                  <a:lnTo>
                    <a:pt x="2330820" y="644766"/>
                  </a:lnTo>
                  <a:lnTo>
                    <a:pt x="2328537" y="643452"/>
                  </a:lnTo>
                  <a:lnTo>
                    <a:pt x="2325353" y="643036"/>
                  </a:lnTo>
                  <a:lnTo>
                    <a:pt x="2319331" y="642898"/>
                  </a:lnTo>
                  <a:lnTo>
                    <a:pt x="2321477" y="642137"/>
                  </a:lnTo>
                  <a:lnTo>
                    <a:pt x="2326945" y="641584"/>
                  </a:lnTo>
                  <a:lnTo>
                    <a:pt x="2328952" y="640616"/>
                  </a:lnTo>
                  <a:lnTo>
                    <a:pt x="2329575" y="639370"/>
                  </a:lnTo>
                  <a:lnTo>
                    <a:pt x="2329575" y="637848"/>
                  </a:lnTo>
                  <a:cubicBezTo>
                    <a:pt x="2329575" y="637848"/>
                    <a:pt x="2329159" y="634321"/>
                    <a:pt x="2329159" y="634321"/>
                  </a:cubicBezTo>
                  <a:lnTo>
                    <a:pt x="2329159" y="630585"/>
                  </a:lnTo>
                  <a:cubicBezTo>
                    <a:pt x="2329159" y="630585"/>
                    <a:pt x="2329575" y="626850"/>
                    <a:pt x="2329575" y="626850"/>
                  </a:cubicBezTo>
                  <a:lnTo>
                    <a:pt x="2329713" y="623115"/>
                  </a:lnTo>
                  <a:lnTo>
                    <a:pt x="2328744" y="619449"/>
                  </a:lnTo>
                  <a:lnTo>
                    <a:pt x="2327360" y="617235"/>
                  </a:lnTo>
                  <a:lnTo>
                    <a:pt x="2325837" y="615506"/>
                  </a:lnTo>
                  <a:lnTo>
                    <a:pt x="2324107" y="614122"/>
                  </a:lnTo>
                  <a:lnTo>
                    <a:pt x="2322100" y="612808"/>
                  </a:lnTo>
                  <a:lnTo>
                    <a:pt x="2321269" y="612393"/>
                  </a:lnTo>
                  <a:lnTo>
                    <a:pt x="2319193" y="611770"/>
                  </a:lnTo>
                  <a:lnTo>
                    <a:pt x="2318224" y="611286"/>
                  </a:lnTo>
                  <a:lnTo>
                    <a:pt x="2317393" y="610456"/>
                  </a:lnTo>
                  <a:lnTo>
                    <a:pt x="2316494" y="608588"/>
                  </a:lnTo>
                  <a:lnTo>
                    <a:pt x="2315801" y="607966"/>
                  </a:lnTo>
                  <a:lnTo>
                    <a:pt x="2310957" y="607620"/>
                  </a:lnTo>
                  <a:lnTo>
                    <a:pt x="2306320" y="609972"/>
                  </a:lnTo>
                  <a:lnTo>
                    <a:pt x="2298430" y="616336"/>
                  </a:lnTo>
                  <a:lnTo>
                    <a:pt x="2297945" y="614814"/>
                  </a:lnTo>
                  <a:lnTo>
                    <a:pt x="2297115" y="613638"/>
                  </a:lnTo>
                  <a:lnTo>
                    <a:pt x="2295869" y="612877"/>
                  </a:lnTo>
                  <a:lnTo>
                    <a:pt x="2294346" y="612600"/>
                  </a:lnTo>
                  <a:lnTo>
                    <a:pt x="2296422" y="611078"/>
                  </a:lnTo>
                  <a:lnTo>
                    <a:pt x="2298983" y="609972"/>
                  </a:lnTo>
                  <a:lnTo>
                    <a:pt x="2301198" y="608657"/>
                  </a:lnTo>
                  <a:lnTo>
                    <a:pt x="2302305" y="606444"/>
                  </a:lnTo>
                  <a:lnTo>
                    <a:pt x="2301475" y="603054"/>
                  </a:lnTo>
                  <a:lnTo>
                    <a:pt x="2299191" y="599942"/>
                  </a:lnTo>
                  <a:lnTo>
                    <a:pt x="2296146" y="597590"/>
                  </a:lnTo>
                  <a:lnTo>
                    <a:pt x="2293170" y="596206"/>
                  </a:lnTo>
                  <a:lnTo>
                    <a:pt x="2289847" y="595514"/>
                  </a:lnTo>
                  <a:lnTo>
                    <a:pt x="2285487" y="594892"/>
                  </a:lnTo>
                  <a:lnTo>
                    <a:pt x="2281196" y="594892"/>
                  </a:lnTo>
                  <a:cubicBezTo>
                    <a:pt x="2281196" y="594892"/>
                    <a:pt x="2278082" y="595860"/>
                    <a:pt x="2278082" y="595860"/>
                  </a:cubicBezTo>
                  <a:lnTo>
                    <a:pt x="2277528" y="597382"/>
                  </a:lnTo>
                  <a:lnTo>
                    <a:pt x="2280020" y="598074"/>
                  </a:lnTo>
                  <a:lnTo>
                    <a:pt x="2285972" y="598558"/>
                  </a:lnTo>
                  <a:lnTo>
                    <a:pt x="2278774" y="600011"/>
                  </a:lnTo>
                  <a:lnTo>
                    <a:pt x="2272199" y="602293"/>
                  </a:lnTo>
                  <a:lnTo>
                    <a:pt x="2265970" y="605406"/>
                  </a:lnTo>
                  <a:lnTo>
                    <a:pt x="2256626" y="611286"/>
                  </a:lnTo>
                  <a:lnTo>
                    <a:pt x="2247214" y="615091"/>
                  </a:lnTo>
                  <a:lnTo>
                    <a:pt x="2244514" y="616958"/>
                  </a:lnTo>
                  <a:lnTo>
                    <a:pt x="2242092" y="619033"/>
                  </a:lnTo>
                  <a:lnTo>
                    <a:pt x="2239393" y="620901"/>
                  </a:lnTo>
                  <a:lnTo>
                    <a:pt x="2236140" y="622008"/>
                  </a:lnTo>
                  <a:lnTo>
                    <a:pt x="2235794" y="621385"/>
                  </a:lnTo>
                  <a:lnTo>
                    <a:pt x="2236416" y="621039"/>
                  </a:lnTo>
                  <a:lnTo>
                    <a:pt x="2236901" y="620694"/>
                  </a:lnTo>
                  <a:lnTo>
                    <a:pt x="2237731" y="619864"/>
                  </a:lnTo>
                  <a:lnTo>
                    <a:pt x="2236555" y="619379"/>
                  </a:lnTo>
                  <a:lnTo>
                    <a:pt x="2237524" y="618342"/>
                  </a:lnTo>
                  <a:lnTo>
                    <a:pt x="2240846" y="615782"/>
                  </a:lnTo>
                  <a:lnTo>
                    <a:pt x="2239254" y="614606"/>
                  </a:lnTo>
                  <a:lnTo>
                    <a:pt x="2237524" y="613638"/>
                  </a:lnTo>
                  <a:lnTo>
                    <a:pt x="2235932" y="612600"/>
                  </a:lnTo>
                  <a:lnTo>
                    <a:pt x="2234755" y="611078"/>
                  </a:lnTo>
                  <a:lnTo>
                    <a:pt x="2238008" y="612531"/>
                  </a:lnTo>
                  <a:lnTo>
                    <a:pt x="2239600" y="612185"/>
                  </a:lnTo>
                  <a:lnTo>
                    <a:pt x="2242230" y="608450"/>
                  </a:lnTo>
                  <a:lnTo>
                    <a:pt x="2244791" y="606720"/>
                  </a:lnTo>
                  <a:lnTo>
                    <a:pt x="2247629" y="606236"/>
                  </a:lnTo>
                  <a:lnTo>
                    <a:pt x="2250605" y="606236"/>
                  </a:lnTo>
                  <a:cubicBezTo>
                    <a:pt x="2250605" y="606236"/>
                    <a:pt x="2253650" y="605960"/>
                    <a:pt x="2253650" y="605960"/>
                  </a:cubicBezTo>
                  <a:lnTo>
                    <a:pt x="2256695" y="604922"/>
                  </a:lnTo>
                  <a:lnTo>
                    <a:pt x="2262509" y="601740"/>
                  </a:lnTo>
                  <a:lnTo>
                    <a:pt x="2265347" y="600495"/>
                  </a:lnTo>
                  <a:lnTo>
                    <a:pt x="2267146" y="600149"/>
                  </a:lnTo>
                  <a:lnTo>
                    <a:pt x="2268807" y="600149"/>
                  </a:lnTo>
                  <a:cubicBezTo>
                    <a:pt x="2268807" y="600149"/>
                    <a:pt x="2270468" y="599872"/>
                    <a:pt x="2270468" y="599872"/>
                  </a:cubicBezTo>
                  <a:lnTo>
                    <a:pt x="2272060" y="599250"/>
                  </a:lnTo>
                  <a:lnTo>
                    <a:pt x="2273375" y="598143"/>
                  </a:lnTo>
                  <a:lnTo>
                    <a:pt x="2275659" y="595514"/>
                  </a:lnTo>
                  <a:lnTo>
                    <a:pt x="2276974" y="594339"/>
                  </a:lnTo>
                  <a:lnTo>
                    <a:pt x="2289501" y="590119"/>
                  </a:lnTo>
                  <a:lnTo>
                    <a:pt x="2295246" y="587144"/>
                  </a:lnTo>
                  <a:lnTo>
                    <a:pt x="2294761" y="583755"/>
                  </a:lnTo>
                  <a:lnTo>
                    <a:pt x="2293308" y="583132"/>
                  </a:lnTo>
                  <a:lnTo>
                    <a:pt x="2289709" y="582510"/>
                  </a:lnTo>
                  <a:lnTo>
                    <a:pt x="2288048" y="581680"/>
                  </a:lnTo>
                  <a:lnTo>
                    <a:pt x="2286733" y="580296"/>
                  </a:lnTo>
                  <a:lnTo>
                    <a:pt x="2285764" y="578982"/>
                  </a:lnTo>
                  <a:lnTo>
                    <a:pt x="2284795" y="577875"/>
                  </a:lnTo>
                  <a:lnTo>
                    <a:pt x="2283203" y="577253"/>
                  </a:lnTo>
                  <a:lnTo>
                    <a:pt x="2281611" y="577391"/>
                  </a:lnTo>
                  <a:lnTo>
                    <a:pt x="2280435" y="578083"/>
                  </a:lnTo>
                  <a:lnTo>
                    <a:pt x="2279327" y="578982"/>
                  </a:lnTo>
                  <a:lnTo>
                    <a:pt x="2277943" y="579674"/>
                  </a:lnTo>
                  <a:lnTo>
                    <a:pt x="2275798" y="579950"/>
                  </a:lnTo>
                  <a:lnTo>
                    <a:pt x="2273306" y="579950"/>
                  </a:lnTo>
                  <a:cubicBezTo>
                    <a:pt x="2273306" y="579950"/>
                    <a:pt x="2270884" y="579466"/>
                    <a:pt x="2270884" y="579466"/>
                  </a:cubicBezTo>
                  <a:lnTo>
                    <a:pt x="2268807" y="578636"/>
                  </a:lnTo>
                  <a:lnTo>
                    <a:pt x="2266523" y="575800"/>
                  </a:lnTo>
                  <a:lnTo>
                    <a:pt x="2264516" y="571995"/>
                  </a:lnTo>
                  <a:lnTo>
                    <a:pt x="2262025" y="569021"/>
                  </a:lnTo>
                  <a:lnTo>
                    <a:pt x="2258287" y="568744"/>
                  </a:lnTo>
                  <a:lnTo>
                    <a:pt x="2257111" y="569505"/>
                  </a:lnTo>
                  <a:lnTo>
                    <a:pt x="2253442" y="573517"/>
                  </a:lnTo>
                  <a:lnTo>
                    <a:pt x="2247905" y="577460"/>
                  </a:lnTo>
                  <a:lnTo>
                    <a:pt x="2246314" y="579120"/>
                  </a:lnTo>
                  <a:lnTo>
                    <a:pt x="2247767" y="576284"/>
                  </a:lnTo>
                  <a:lnTo>
                    <a:pt x="2254619" y="569367"/>
                  </a:lnTo>
                  <a:lnTo>
                    <a:pt x="2252958" y="569090"/>
                  </a:lnTo>
                  <a:lnTo>
                    <a:pt x="2251574" y="568675"/>
                  </a:lnTo>
                  <a:lnTo>
                    <a:pt x="2249290" y="567845"/>
                  </a:lnTo>
                  <a:lnTo>
                    <a:pt x="2248875" y="567499"/>
                  </a:lnTo>
                  <a:lnTo>
                    <a:pt x="2248390" y="566946"/>
                  </a:lnTo>
                  <a:lnTo>
                    <a:pt x="2247767" y="566392"/>
                  </a:lnTo>
                  <a:lnTo>
                    <a:pt x="2246867" y="565977"/>
                  </a:lnTo>
                  <a:lnTo>
                    <a:pt x="2246106" y="565977"/>
                  </a:lnTo>
                  <a:cubicBezTo>
                    <a:pt x="2246106" y="565977"/>
                    <a:pt x="2245483" y="566392"/>
                    <a:pt x="2245483" y="566392"/>
                  </a:cubicBezTo>
                  <a:lnTo>
                    <a:pt x="2244860" y="566877"/>
                  </a:lnTo>
                  <a:lnTo>
                    <a:pt x="2244168" y="567153"/>
                  </a:lnTo>
                  <a:lnTo>
                    <a:pt x="2240154" y="567637"/>
                  </a:lnTo>
                  <a:lnTo>
                    <a:pt x="2238216" y="568052"/>
                  </a:lnTo>
                  <a:lnTo>
                    <a:pt x="2236278" y="568744"/>
                  </a:lnTo>
                  <a:lnTo>
                    <a:pt x="2234755" y="569782"/>
                  </a:lnTo>
                  <a:lnTo>
                    <a:pt x="2231918" y="571926"/>
                  </a:lnTo>
                  <a:lnTo>
                    <a:pt x="2230257" y="572549"/>
                  </a:lnTo>
                  <a:lnTo>
                    <a:pt x="2231433" y="571442"/>
                  </a:lnTo>
                  <a:lnTo>
                    <a:pt x="2232402" y="570335"/>
                  </a:lnTo>
                  <a:lnTo>
                    <a:pt x="2237801" y="562864"/>
                  </a:lnTo>
                  <a:lnTo>
                    <a:pt x="2238493" y="562242"/>
                  </a:lnTo>
                  <a:lnTo>
                    <a:pt x="2237801" y="559959"/>
                  </a:lnTo>
                  <a:lnTo>
                    <a:pt x="2236209" y="558161"/>
                  </a:lnTo>
                  <a:lnTo>
                    <a:pt x="2235171" y="556086"/>
                  </a:lnTo>
                  <a:lnTo>
                    <a:pt x="2236140" y="553180"/>
                  </a:lnTo>
                  <a:lnTo>
                    <a:pt x="2234755" y="552765"/>
                  </a:lnTo>
                  <a:lnTo>
                    <a:pt x="2233510" y="552903"/>
                  </a:lnTo>
                  <a:lnTo>
                    <a:pt x="2232402" y="553526"/>
                  </a:lnTo>
                  <a:lnTo>
                    <a:pt x="2231572" y="554702"/>
                  </a:lnTo>
                  <a:lnTo>
                    <a:pt x="2231087" y="553319"/>
                  </a:lnTo>
                  <a:lnTo>
                    <a:pt x="2230118" y="551866"/>
                  </a:lnTo>
                  <a:lnTo>
                    <a:pt x="2228942" y="550552"/>
                  </a:lnTo>
                  <a:lnTo>
                    <a:pt x="2227834" y="549791"/>
                  </a:lnTo>
                  <a:lnTo>
                    <a:pt x="2226312" y="549514"/>
                  </a:lnTo>
                  <a:lnTo>
                    <a:pt x="2225343" y="550068"/>
                  </a:lnTo>
                  <a:lnTo>
                    <a:pt x="2224304" y="550759"/>
                  </a:lnTo>
                  <a:lnTo>
                    <a:pt x="2222574" y="551174"/>
                  </a:lnTo>
                  <a:lnTo>
                    <a:pt x="2220498" y="550621"/>
                  </a:lnTo>
                  <a:lnTo>
                    <a:pt x="2214684" y="547992"/>
                  </a:lnTo>
                  <a:lnTo>
                    <a:pt x="2213162" y="547024"/>
                  </a:lnTo>
                  <a:lnTo>
                    <a:pt x="2213923" y="546885"/>
                  </a:lnTo>
                  <a:lnTo>
                    <a:pt x="2215515" y="546470"/>
                  </a:lnTo>
                  <a:lnTo>
                    <a:pt x="2216276" y="546263"/>
                  </a:lnTo>
                  <a:lnTo>
                    <a:pt x="2215307" y="543358"/>
                  </a:lnTo>
                  <a:lnTo>
                    <a:pt x="2214338" y="542527"/>
                  </a:lnTo>
                  <a:lnTo>
                    <a:pt x="2212885" y="542527"/>
                  </a:lnTo>
                  <a:cubicBezTo>
                    <a:pt x="2212885" y="542527"/>
                    <a:pt x="2210462" y="541974"/>
                    <a:pt x="2210462" y="541974"/>
                  </a:cubicBezTo>
                  <a:lnTo>
                    <a:pt x="2208040" y="540660"/>
                  </a:lnTo>
                  <a:lnTo>
                    <a:pt x="2208663" y="539830"/>
                  </a:lnTo>
                  <a:lnTo>
                    <a:pt x="2210947" y="539138"/>
                  </a:lnTo>
                  <a:lnTo>
                    <a:pt x="2213577" y="538031"/>
                  </a:lnTo>
                  <a:lnTo>
                    <a:pt x="2210601" y="537132"/>
                  </a:lnTo>
                  <a:lnTo>
                    <a:pt x="2204372" y="536648"/>
                  </a:lnTo>
                  <a:lnTo>
                    <a:pt x="2201396" y="535610"/>
                  </a:lnTo>
                  <a:lnTo>
                    <a:pt x="2202642" y="534849"/>
                  </a:lnTo>
                  <a:lnTo>
                    <a:pt x="2204095" y="534296"/>
                  </a:lnTo>
                  <a:lnTo>
                    <a:pt x="2205618" y="533950"/>
                  </a:lnTo>
                  <a:lnTo>
                    <a:pt x="2207002" y="533743"/>
                  </a:lnTo>
                  <a:lnTo>
                    <a:pt x="2203403" y="531598"/>
                  </a:lnTo>
                  <a:lnTo>
                    <a:pt x="2194751" y="529039"/>
                  </a:lnTo>
                  <a:lnTo>
                    <a:pt x="2191291" y="526548"/>
                  </a:lnTo>
                  <a:lnTo>
                    <a:pt x="2192329" y="526133"/>
                  </a:lnTo>
                  <a:lnTo>
                    <a:pt x="2193367" y="525857"/>
                  </a:lnTo>
                  <a:lnTo>
                    <a:pt x="2194405" y="525649"/>
                  </a:lnTo>
                  <a:lnTo>
                    <a:pt x="2195513" y="525649"/>
                  </a:lnTo>
                  <a:cubicBezTo>
                    <a:pt x="2195513" y="525649"/>
                    <a:pt x="2193713" y="526894"/>
                    <a:pt x="2193713" y="526894"/>
                  </a:cubicBezTo>
                  <a:lnTo>
                    <a:pt x="2196343" y="528278"/>
                  </a:lnTo>
                  <a:lnTo>
                    <a:pt x="2199527" y="529039"/>
                  </a:lnTo>
                  <a:lnTo>
                    <a:pt x="2210462" y="530353"/>
                  </a:lnTo>
                  <a:lnTo>
                    <a:pt x="2211847" y="530215"/>
                  </a:lnTo>
                  <a:lnTo>
                    <a:pt x="2213854" y="529523"/>
                  </a:lnTo>
                  <a:lnTo>
                    <a:pt x="2214338" y="528970"/>
                  </a:lnTo>
                  <a:lnTo>
                    <a:pt x="2214200" y="528001"/>
                  </a:lnTo>
                  <a:lnTo>
                    <a:pt x="2215030" y="523090"/>
                  </a:lnTo>
                  <a:lnTo>
                    <a:pt x="2214546" y="520600"/>
                  </a:lnTo>
                  <a:lnTo>
                    <a:pt x="2212885" y="518524"/>
                  </a:lnTo>
                  <a:lnTo>
                    <a:pt x="2209770" y="516795"/>
                  </a:lnTo>
                  <a:lnTo>
                    <a:pt x="2207763" y="516311"/>
                  </a:lnTo>
                  <a:lnTo>
                    <a:pt x="2205756" y="516103"/>
                  </a:lnTo>
                  <a:lnTo>
                    <a:pt x="2203818" y="515688"/>
                  </a:lnTo>
                  <a:lnTo>
                    <a:pt x="2202019" y="514443"/>
                  </a:lnTo>
                  <a:lnTo>
                    <a:pt x="2203610" y="509809"/>
                  </a:lnTo>
                  <a:lnTo>
                    <a:pt x="2200565" y="508632"/>
                  </a:lnTo>
                  <a:lnTo>
                    <a:pt x="2195582" y="508425"/>
                  </a:lnTo>
                  <a:lnTo>
                    <a:pt x="2191222" y="506834"/>
                  </a:lnTo>
                  <a:lnTo>
                    <a:pt x="2193990" y="506834"/>
                  </a:lnTo>
                  <a:cubicBezTo>
                    <a:pt x="2193990" y="506834"/>
                    <a:pt x="2197451" y="505866"/>
                    <a:pt x="2197451" y="505866"/>
                  </a:cubicBezTo>
                  <a:lnTo>
                    <a:pt x="2200634" y="504136"/>
                  </a:lnTo>
                  <a:lnTo>
                    <a:pt x="2202572" y="502130"/>
                  </a:lnTo>
                  <a:lnTo>
                    <a:pt x="2202711" y="494798"/>
                  </a:lnTo>
                  <a:lnTo>
                    <a:pt x="2202226" y="493968"/>
                  </a:lnTo>
                  <a:lnTo>
                    <a:pt x="2200773" y="492861"/>
                  </a:lnTo>
                  <a:lnTo>
                    <a:pt x="2199319" y="492377"/>
                  </a:lnTo>
                  <a:lnTo>
                    <a:pt x="2196343" y="492031"/>
                  </a:lnTo>
                  <a:lnTo>
                    <a:pt x="2194959" y="491478"/>
                  </a:lnTo>
                  <a:lnTo>
                    <a:pt x="2193367" y="489817"/>
                  </a:lnTo>
                  <a:lnTo>
                    <a:pt x="2192468" y="488226"/>
                  </a:lnTo>
                  <a:lnTo>
                    <a:pt x="2191429" y="486912"/>
                  </a:lnTo>
                  <a:lnTo>
                    <a:pt x="2189422" y="486082"/>
                  </a:lnTo>
                  <a:lnTo>
                    <a:pt x="2185685" y="486497"/>
                  </a:lnTo>
                  <a:lnTo>
                    <a:pt x="2178625" y="489956"/>
                  </a:lnTo>
                  <a:lnTo>
                    <a:pt x="2175442" y="490509"/>
                  </a:lnTo>
                  <a:lnTo>
                    <a:pt x="2179110" y="487811"/>
                  </a:lnTo>
                  <a:lnTo>
                    <a:pt x="2183124" y="485529"/>
                  </a:lnTo>
                  <a:lnTo>
                    <a:pt x="2186585" y="482762"/>
                  </a:lnTo>
                  <a:lnTo>
                    <a:pt x="2188522" y="478680"/>
                  </a:lnTo>
                  <a:lnTo>
                    <a:pt x="2187969" y="475775"/>
                  </a:lnTo>
                  <a:lnTo>
                    <a:pt x="2185339" y="475775"/>
                  </a:lnTo>
                  <a:cubicBezTo>
                    <a:pt x="2185339" y="475775"/>
                    <a:pt x="2178210" y="478196"/>
                    <a:pt x="2178210" y="478196"/>
                  </a:cubicBezTo>
                  <a:lnTo>
                    <a:pt x="2177103" y="476605"/>
                  </a:lnTo>
                  <a:lnTo>
                    <a:pt x="2174611" y="477643"/>
                  </a:lnTo>
                  <a:lnTo>
                    <a:pt x="2171773" y="479580"/>
                  </a:lnTo>
                  <a:lnTo>
                    <a:pt x="2169766" y="480687"/>
                  </a:lnTo>
                  <a:lnTo>
                    <a:pt x="2173227" y="476951"/>
                  </a:lnTo>
                  <a:lnTo>
                    <a:pt x="2174542" y="475844"/>
                  </a:lnTo>
                  <a:lnTo>
                    <a:pt x="2176549" y="474738"/>
                  </a:lnTo>
                  <a:lnTo>
                    <a:pt x="2178833" y="473769"/>
                  </a:lnTo>
                  <a:lnTo>
                    <a:pt x="2180909" y="472593"/>
                  </a:lnTo>
                  <a:lnTo>
                    <a:pt x="2182432" y="470864"/>
                  </a:lnTo>
                  <a:lnTo>
                    <a:pt x="2182847" y="469480"/>
                  </a:lnTo>
                  <a:lnTo>
                    <a:pt x="2182847" y="467820"/>
                  </a:lnTo>
                  <a:cubicBezTo>
                    <a:pt x="2182847" y="467820"/>
                    <a:pt x="2182224" y="466160"/>
                    <a:pt x="2182224" y="466160"/>
                  </a:cubicBezTo>
                  <a:lnTo>
                    <a:pt x="2180979" y="464707"/>
                  </a:lnTo>
                  <a:lnTo>
                    <a:pt x="2179594" y="464016"/>
                  </a:lnTo>
                  <a:lnTo>
                    <a:pt x="2178210" y="464016"/>
                  </a:lnTo>
                  <a:cubicBezTo>
                    <a:pt x="2178210" y="464016"/>
                    <a:pt x="2176757" y="464085"/>
                    <a:pt x="2176757" y="464085"/>
                  </a:cubicBezTo>
                  <a:lnTo>
                    <a:pt x="2175096" y="463946"/>
                  </a:lnTo>
                  <a:lnTo>
                    <a:pt x="2176134" y="462079"/>
                  </a:lnTo>
                  <a:lnTo>
                    <a:pt x="2174888" y="459035"/>
                  </a:lnTo>
                  <a:lnTo>
                    <a:pt x="2176341" y="457928"/>
                  </a:lnTo>
                  <a:lnTo>
                    <a:pt x="2172535" y="457375"/>
                  </a:lnTo>
                  <a:lnTo>
                    <a:pt x="2164299" y="459243"/>
                  </a:lnTo>
                  <a:lnTo>
                    <a:pt x="2160838" y="458136"/>
                  </a:lnTo>
                  <a:lnTo>
                    <a:pt x="2166652" y="457582"/>
                  </a:lnTo>
                  <a:lnTo>
                    <a:pt x="2169559" y="456752"/>
                  </a:lnTo>
                  <a:lnTo>
                    <a:pt x="2171497" y="454885"/>
                  </a:lnTo>
                  <a:lnTo>
                    <a:pt x="2171912" y="451979"/>
                  </a:lnTo>
                  <a:lnTo>
                    <a:pt x="2170389" y="450112"/>
                  </a:lnTo>
                  <a:lnTo>
                    <a:pt x="2167828" y="449697"/>
                  </a:lnTo>
                  <a:lnTo>
                    <a:pt x="2165060" y="451011"/>
                  </a:lnTo>
                  <a:lnTo>
                    <a:pt x="2165060" y="449351"/>
                  </a:lnTo>
                  <a:cubicBezTo>
                    <a:pt x="2165060" y="449351"/>
                    <a:pt x="2163953" y="448382"/>
                    <a:pt x="2163953" y="448382"/>
                  </a:cubicBezTo>
                  <a:lnTo>
                    <a:pt x="2162430" y="447691"/>
                  </a:lnTo>
                  <a:lnTo>
                    <a:pt x="2160976" y="446791"/>
                  </a:lnTo>
                  <a:lnTo>
                    <a:pt x="2163953" y="445270"/>
                  </a:lnTo>
                  <a:lnTo>
                    <a:pt x="2164576" y="443748"/>
                  </a:lnTo>
                  <a:lnTo>
                    <a:pt x="2163676" y="442018"/>
                  </a:lnTo>
                  <a:lnTo>
                    <a:pt x="2162015" y="439598"/>
                  </a:lnTo>
                  <a:lnTo>
                    <a:pt x="2159592" y="434755"/>
                  </a:lnTo>
                  <a:lnTo>
                    <a:pt x="2157931" y="433994"/>
                  </a:lnTo>
                  <a:lnTo>
                    <a:pt x="2155578" y="436277"/>
                  </a:lnTo>
                  <a:lnTo>
                    <a:pt x="2156408" y="433787"/>
                  </a:lnTo>
                  <a:lnTo>
                    <a:pt x="2156755" y="430743"/>
                  </a:lnTo>
                  <a:lnTo>
                    <a:pt x="2156201" y="427838"/>
                  </a:lnTo>
                  <a:lnTo>
                    <a:pt x="2154402" y="425832"/>
                  </a:lnTo>
                  <a:lnTo>
                    <a:pt x="2151910" y="425486"/>
                  </a:lnTo>
                  <a:lnTo>
                    <a:pt x="2146650" y="427354"/>
                  </a:lnTo>
                  <a:lnTo>
                    <a:pt x="2144366" y="427561"/>
                  </a:lnTo>
                  <a:lnTo>
                    <a:pt x="2149211" y="424864"/>
                  </a:lnTo>
                  <a:lnTo>
                    <a:pt x="2151079" y="422996"/>
                  </a:lnTo>
                  <a:lnTo>
                    <a:pt x="2151287" y="420506"/>
                  </a:lnTo>
                  <a:lnTo>
                    <a:pt x="2149764" y="418499"/>
                  </a:lnTo>
                  <a:lnTo>
                    <a:pt x="2147273" y="417531"/>
                  </a:lnTo>
                  <a:lnTo>
                    <a:pt x="2144573" y="417531"/>
                  </a:lnTo>
                  <a:cubicBezTo>
                    <a:pt x="2144573" y="417531"/>
                    <a:pt x="2142428" y="418223"/>
                    <a:pt x="2142428" y="418223"/>
                  </a:cubicBezTo>
                  <a:lnTo>
                    <a:pt x="2139521" y="421612"/>
                  </a:lnTo>
                  <a:lnTo>
                    <a:pt x="2137099" y="426869"/>
                  </a:lnTo>
                  <a:lnTo>
                    <a:pt x="2136476" y="432057"/>
                  </a:lnTo>
                  <a:lnTo>
                    <a:pt x="2139037" y="435240"/>
                  </a:lnTo>
                  <a:lnTo>
                    <a:pt x="2138483" y="435793"/>
                  </a:lnTo>
                  <a:lnTo>
                    <a:pt x="2135438" y="434271"/>
                  </a:lnTo>
                  <a:lnTo>
                    <a:pt x="2132392" y="434133"/>
                  </a:lnTo>
                  <a:lnTo>
                    <a:pt x="2130108" y="435585"/>
                  </a:lnTo>
                  <a:lnTo>
                    <a:pt x="2129485" y="439113"/>
                  </a:lnTo>
                  <a:lnTo>
                    <a:pt x="2130801" y="442018"/>
                  </a:lnTo>
                  <a:lnTo>
                    <a:pt x="2133292" y="443886"/>
                  </a:lnTo>
                  <a:lnTo>
                    <a:pt x="2136268" y="445408"/>
                  </a:lnTo>
                  <a:lnTo>
                    <a:pt x="2138829" y="447345"/>
                  </a:lnTo>
                  <a:lnTo>
                    <a:pt x="2135022" y="446515"/>
                  </a:lnTo>
                  <a:lnTo>
                    <a:pt x="2132046" y="445062"/>
                  </a:lnTo>
                  <a:lnTo>
                    <a:pt x="2130524" y="445339"/>
                  </a:lnTo>
                  <a:lnTo>
                    <a:pt x="2131077" y="449697"/>
                  </a:lnTo>
                  <a:lnTo>
                    <a:pt x="2129485" y="448728"/>
                  </a:lnTo>
                  <a:lnTo>
                    <a:pt x="2128863" y="449143"/>
                  </a:lnTo>
                  <a:lnTo>
                    <a:pt x="2128516" y="450250"/>
                  </a:lnTo>
                  <a:lnTo>
                    <a:pt x="2127755" y="451357"/>
                  </a:lnTo>
                  <a:lnTo>
                    <a:pt x="2127478" y="451703"/>
                  </a:lnTo>
                  <a:lnTo>
                    <a:pt x="2126579" y="452464"/>
                  </a:lnTo>
                  <a:lnTo>
                    <a:pt x="2125610" y="452948"/>
                  </a:lnTo>
                  <a:lnTo>
                    <a:pt x="2125194" y="452394"/>
                  </a:lnTo>
                  <a:lnTo>
                    <a:pt x="2125748" y="454747"/>
                  </a:lnTo>
                  <a:lnTo>
                    <a:pt x="2127271" y="456061"/>
                  </a:lnTo>
                  <a:lnTo>
                    <a:pt x="2131631" y="457721"/>
                  </a:lnTo>
                  <a:lnTo>
                    <a:pt x="2129624" y="458274"/>
                  </a:lnTo>
                  <a:lnTo>
                    <a:pt x="2127271" y="458620"/>
                  </a:lnTo>
                  <a:lnTo>
                    <a:pt x="2125402" y="459173"/>
                  </a:lnTo>
                  <a:lnTo>
                    <a:pt x="2124987" y="460488"/>
                  </a:lnTo>
                  <a:lnTo>
                    <a:pt x="2122910" y="460350"/>
                  </a:lnTo>
                  <a:lnTo>
                    <a:pt x="2121249" y="461180"/>
                  </a:lnTo>
                  <a:lnTo>
                    <a:pt x="2120765" y="462563"/>
                  </a:lnTo>
                  <a:lnTo>
                    <a:pt x="2122218" y="463946"/>
                  </a:lnTo>
                  <a:lnTo>
                    <a:pt x="2118619" y="466091"/>
                  </a:lnTo>
                  <a:lnTo>
                    <a:pt x="2119035" y="469204"/>
                  </a:lnTo>
                  <a:lnTo>
                    <a:pt x="2120073" y="473077"/>
                  </a:lnTo>
                  <a:lnTo>
                    <a:pt x="2118550" y="477366"/>
                  </a:lnTo>
                  <a:lnTo>
                    <a:pt x="2118273" y="474392"/>
                  </a:lnTo>
                  <a:lnTo>
                    <a:pt x="2117443" y="471002"/>
                  </a:lnTo>
                  <a:lnTo>
                    <a:pt x="2115851" y="468028"/>
                  </a:lnTo>
                  <a:lnTo>
                    <a:pt x="2113290" y="466368"/>
                  </a:lnTo>
                  <a:lnTo>
                    <a:pt x="2110314" y="466713"/>
                  </a:lnTo>
                  <a:lnTo>
                    <a:pt x="2108515" y="468858"/>
                  </a:lnTo>
                  <a:lnTo>
                    <a:pt x="2107200" y="471763"/>
                  </a:lnTo>
                  <a:lnTo>
                    <a:pt x="2105677" y="474184"/>
                  </a:lnTo>
                  <a:lnTo>
                    <a:pt x="2102562" y="476259"/>
                  </a:lnTo>
                  <a:lnTo>
                    <a:pt x="2090866" y="481171"/>
                  </a:lnTo>
                  <a:lnTo>
                    <a:pt x="2087820" y="483315"/>
                  </a:lnTo>
                  <a:lnTo>
                    <a:pt x="2086298" y="485321"/>
                  </a:lnTo>
                  <a:lnTo>
                    <a:pt x="2084014" y="491063"/>
                  </a:lnTo>
                  <a:lnTo>
                    <a:pt x="2083322" y="481447"/>
                  </a:lnTo>
                  <a:lnTo>
                    <a:pt x="2082353" y="478196"/>
                  </a:lnTo>
                  <a:lnTo>
                    <a:pt x="2079792" y="482900"/>
                  </a:lnTo>
                  <a:lnTo>
                    <a:pt x="2078200" y="484975"/>
                  </a:lnTo>
                  <a:lnTo>
                    <a:pt x="2075985" y="486497"/>
                  </a:lnTo>
                  <a:lnTo>
                    <a:pt x="2077646" y="484491"/>
                  </a:lnTo>
                  <a:lnTo>
                    <a:pt x="2078892" y="482762"/>
                  </a:lnTo>
                  <a:lnTo>
                    <a:pt x="2079377" y="480894"/>
                  </a:lnTo>
                  <a:lnTo>
                    <a:pt x="2078685" y="478542"/>
                  </a:lnTo>
                  <a:lnTo>
                    <a:pt x="2076954" y="476259"/>
                  </a:lnTo>
                  <a:lnTo>
                    <a:pt x="2075432" y="476467"/>
                  </a:lnTo>
                  <a:lnTo>
                    <a:pt x="2074047" y="478334"/>
                  </a:lnTo>
                  <a:lnTo>
                    <a:pt x="2071002" y="486082"/>
                  </a:lnTo>
                  <a:lnTo>
                    <a:pt x="2069687" y="488295"/>
                  </a:lnTo>
                  <a:lnTo>
                    <a:pt x="2067611" y="490163"/>
                  </a:lnTo>
                  <a:lnTo>
                    <a:pt x="2065050" y="491339"/>
                  </a:lnTo>
                  <a:lnTo>
                    <a:pt x="2055845" y="493899"/>
                  </a:lnTo>
                  <a:lnTo>
                    <a:pt x="2058890" y="490924"/>
                  </a:lnTo>
                  <a:lnTo>
                    <a:pt x="2067541" y="487535"/>
                  </a:lnTo>
                  <a:lnTo>
                    <a:pt x="2070864" y="483799"/>
                  </a:lnTo>
                  <a:lnTo>
                    <a:pt x="2072248" y="479303"/>
                  </a:lnTo>
                  <a:lnTo>
                    <a:pt x="2072248" y="475014"/>
                  </a:lnTo>
                  <a:lnTo>
                    <a:pt x="2071071" y="470795"/>
                  </a:lnTo>
                  <a:lnTo>
                    <a:pt x="2068926" y="466783"/>
                  </a:lnTo>
                  <a:lnTo>
                    <a:pt x="2065258" y="463739"/>
                  </a:lnTo>
                  <a:lnTo>
                    <a:pt x="2060344" y="462494"/>
                  </a:lnTo>
                  <a:lnTo>
                    <a:pt x="2055014" y="462494"/>
                  </a:lnTo>
                  <a:cubicBezTo>
                    <a:pt x="2055014" y="462494"/>
                    <a:pt x="2050377" y="463601"/>
                    <a:pt x="2050377" y="463601"/>
                  </a:cubicBezTo>
                  <a:lnTo>
                    <a:pt x="2041380" y="468235"/>
                  </a:lnTo>
                  <a:lnTo>
                    <a:pt x="2037227" y="468858"/>
                  </a:lnTo>
                  <a:lnTo>
                    <a:pt x="2032452" y="466298"/>
                  </a:lnTo>
                  <a:lnTo>
                    <a:pt x="2034043" y="465953"/>
                  </a:lnTo>
                  <a:lnTo>
                    <a:pt x="2035566" y="465468"/>
                  </a:lnTo>
                  <a:lnTo>
                    <a:pt x="2037019" y="464915"/>
                  </a:lnTo>
                  <a:lnTo>
                    <a:pt x="2038473" y="464223"/>
                  </a:lnTo>
                  <a:lnTo>
                    <a:pt x="2038750" y="463808"/>
                  </a:lnTo>
                  <a:lnTo>
                    <a:pt x="2039027" y="463116"/>
                  </a:lnTo>
                  <a:lnTo>
                    <a:pt x="2039303" y="462148"/>
                  </a:lnTo>
                  <a:lnTo>
                    <a:pt x="2040688" y="462286"/>
                  </a:lnTo>
                  <a:lnTo>
                    <a:pt x="2041726" y="464569"/>
                  </a:lnTo>
                  <a:lnTo>
                    <a:pt x="2043249" y="465261"/>
                  </a:lnTo>
                  <a:lnTo>
                    <a:pt x="2044840" y="464431"/>
                  </a:lnTo>
                  <a:lnTo>
                    <a:pt x="2046225" y="462148"/>
                  </a:lnTo>
                  <a:lnTo>
                    <a:pt x="2047263" y="459519"/>
                  </a:lnTo>
                  <a:lnTo>
                    <a:pt x="2047747" y="457582"/>
                  </a:lnTo>
                  <a:lnTo>
                    <a:pt x="2047747" y="456683"/>
                  </a:lnTo>
                  <a:cubicBezTo>
                    <a:pt x="2047747" y="456683"/>
                    <a:pt x="2047193" y="455023"/>
                    <a:pt x="2047193" y="455023"/>
                  </a:cubicBezTo>
                  <a:lnTo>
                    <a:pt x="2047193" y="454055"/>
                  </a:lnTo>
                  <a:cubicBezTo>
                    <a:pt x="2047193" y="454055"/>
                    <a:pt x="2047747" y="452671"/>
                    <a:pt x="2047747" y="452671"/>
                  </a:cubicBezTo>
                  <a:lnTo>
                    <a:pt x="2048578" y="451703"/>
                  </a:lnTo>
                  <a:lnTo>
                    <a:pt x="2049062" y="450804"/>
                  </a:lnTo>
                  <a:lnTo>
                    <a:pt x="2048716" y="449558"/>
                  </a:lnTo>
                  <a:lnTo>
                    <a:pt x="2046501" y="448175"/>
                  </a:lnTo>
                  <a:lnTo>
                    <a:pt x="2044010" y="448382"/>
                  </a:lnTo>
                  <a:lnTo>
                    <a:pt x="2042279" y="447898"/>
                  </a:lnTo>
                  <a:lnTo>
                    <a:pt x="2042072" y="444232"/>
                  </a:lnTo>
                  <a:lnTo>
                    <a:pt x="2042902" y="441396"/>
                  </a:lnTo>
                  <a:lnTo>
                    <a:pt x="2043871" y="439044"/>
                  </a:lnTo>
                  <a:lnTo>
                    <a:pt x="2044287" y="436623"/>
                  </a:lnTo>
                  <a:lnTo>
                    <a:pt x="2043456" y="433579"/>
                  </a:lnTo>
                  <a:lnTo>
                    <a:pt x="2038819" y="429913"/>
                  </a:lnTo>
                  <a:lnTo>
                    <a:pt x="2026084" y="429360"/>
                  </a:lnTo>
                  <a:lnTo>
                    <a:pt x="2022208" y="426939"/>
                  </a:lnTo>
                  <a:lnTo>
                    <a:pt x="2031621" y="427976"/>
                  </a:lnTo>
                  <a:lnTo>
                    <a:pt x="2036673" y="427700"/>
                  </a:lnTo>
                  <a:lnTo>
                    <a:pt x="2040688" y="426454"/>
                  </a:lnTo>
                  <a:lnTo>
                    <a:pt x="2043110" y="424241"/>
                  </a:lnTo>
                  <a:lnTo>
                    <a:pt x="2043318" y="422097"/>
                  </a:lnTo>
                  <a:lnTo>
                    <a:pt x="2041172" y="416978"/>
                  </a:lnTo>
                  <a:lnTo>
                    <a:pt x="2040757" y="412966"/>
                  </a:lnTo>
                  <a:lnTo>
                    <a:pt x="2041657" y="409299"/>
                  </a:lnTo>
                  <a:lnTo>
                    <a:pt x="2043318" y="405910"/>
                  </a:lnTo>
                  <a:lnTo>
                    <a:pt x="2046709" y="400445"/>
                  </a:lnTo>
                  <a:lnTo>
                    <a:pt x="2047955" y="397332"/>
                  </a:lnTo>
                  <a:lnTo>
                    <a:pt x="2047816" y="394358"/>
                  </a:lnTo>
                  <a:lnTo>
                    <a:pt x="2045186" y="392698"/>
                  </a:lnTo>
                  <a:lnTo>
                    <a:pt x="2043179" y="393735"/>
                  </a:lnTo>
                  <a:lnTo>
                    <a:pt x="2041449" y="396364"/>
                  </a:lnTo>
                  <a:lnTo>
                    <a:pt x="2039234" y="398854"/>
                  </a:lnTo>
                  <a:lnTo>
                    <a:pt x="2035912" y="399477"/>
                  </a:lnTo>
                  <a:lnTo>
                    <a:pt x="2033836" y="398508"/>
                  </a:lnTo>
                  <a:lnTo>
                    <a:pt x="2033351" y="397125"/>
                  </a:lnTo>
                  <a:lnTo>
                    <a:pt x="2033351" y="395534"/>
                  </a:lnTo>
                  <a:cubicBezTo>
                    <a:pt x="2033351" y="395534"/>
                    <a:pt x="2032521" y="393943"/>
                    <a:pt x="2032521" y="393943"/>
                  </a:cubicBezTo>
                  <a:lnTo>
                    <a:pt x="2030998" y="392836"/>
                  </a:lnTo>
                  <a:lnTo>
                    <a:pt x="2029545" y="392559"/>
                  </a:lnTo>
                  <a:lnTo>
                    <a:pt x="2026222" y="392836"/>
                  </a:lnTo>
                  <a:lnTo>
                    <a:pt x="2021862" y="392490"/>
                  </a:lnTo>
                  <a:lnTo>
                    <a:pt x="2008781" y="389654"/>
                  </a:lnTo>
                  <a:lnTo>
                    <a:pt x="2005528" y="388340"/>
                  </a:lnTo>
                  <a:lnTo>
                    <a:pt x="2001930" y="385988"/>
                  </a:lnTo>
                  <a:lnTo>
                    <a:pt x="1999992" y="383221"/>
                  </a:lnTo>
                  <a:lnTo>
                    <a:pt x="2001653" y="380731"/>
                  </a:lnTo>
                  <a:lnTo>
                    <a:pt x="1997846" y="380316"/>
                  </a:lnTo>
                  <a:lnTo>
                    <a:pt x="1998538" y="378448"/>
                  </a:lnTo>
                  <a:lnTo>
                    <a:pt x="2000891" y="376027"/>
                  </a:lnTo>
                  <a:lnTo>
                    <a:pt x="2001999" y="373883"/>
                  </a:lnTo>
                  <a:lnTo>
                    <a:pt x="1999715" y="371531"/>
                  </a:lnTo>
                  <a:lnTo>
                    <a:pt x="1996047" y="372222"/>
                  </a:lnTo>
                  <a:lnTo>
                    <a:pt x="1992171" y="373813"/>
                  </a:lnTo>
                  <a:lnTo>
                    <a:pt x="1989195" y="374159"/>
                  </a:lnTo>
                  <a:lnTo>
                    <a:pt x="1992240" y="372776"/>
                  </a:lnTo>
                  <a:lnTo>
                    <a:pt x="1992932" y="370770"/>
                  </a:lnTo>
                  <a:lnTo>
                    <a:pt x="1991825" y="368487"/>
                  </a:lnTo>
                  <a:lnTo>
                    <a:pt x="1989541" y="366135"/>
                  </a:lnTo>
                  <a:lnTo>
                    <a:pt x="1986149" y="363991"/>
                  </a:lnTo>
                  <a:lnTo>
                    <a:pt x="1983727" y="363991"/>
                  </a:lnTo>
                  <a:lnTo>
                    <a:pt x="1981374" y="364959"/>
                  </a:lnTo>
                  <a:lnTo>
                    <a:pt x="1978190" y="365789"/>
                  </a:lnTo>
                  <a:lnTo>
                    <a:pt x="1979782" y="363230"/>
                  </a:lnTo>
                  <a:lnTo>
                    <a:pt x="1980751" y="360878"/>
                  </a:lnTo>
                  <a:lnTo>
                    <a:pt x="1980612" y="358734"/>
                  </a:lnTo>
                  <a:lnTo>
                    <a:pt x="1978951" y="356728"/>
                  </a:lnTo>
                  <a:lnTo>
                    <a:pt x="1977775" y="356174"/>
                  </a:lnTo>
                  <a:lnTo>
                    <a:pt x="1974037" y="355344"/>
                  </a:lnTo>
                  <a:lnTo>
                    <a:pt x="1972446" y="354652"/>
                  </a:lnTo>
                  <a:lnTo>
                    <a:pt x="1965248" y="349741"/>
                  </a:lnTo>
                  <a:lnTo>
                    <a:pt x="1961302" y="347597"/>
                  </a:lnTo>
                  <a:lnTo>
                    <a:pt x="1958534" y="346905"/>
                  </a:lnTo>
                  <a:lnTo>
                    <a:pt x="1955696" y="347528"/>
                  </a:lnTo>
                  <a:lnTo>
                    <a:pt x="1951682" y="349395"/>
                  </a:lnTo>
                  <a:lnTo>
                    <a:pt x="1943169" y="352370"/>
                  </a:lnTo>
                  <a:lnTo>
                    <a:pt x="1939709" y="354445"/>
                  </a:lnTo>
                  <a:lnTo>
                    <a:pt x="1939986" y="356866"/>
                  </a:lnTo>
                  <a:lnTo>
                    <a:pt x="1936940" y="355828"/>
                  </a:lnTo>
                  <a:lnTo>
                    <a:pt x="1930642" y="352716"/>
                  </a:lnTo>
                  <a:lnTo>
                    <a:pt x="1927181" y="351747"/>
                  </a:lnTo>
                  <a:lnTo>
                    <a:pt x="1923859" y="352024"/>
                  </a:lnTo>
                  <a:lnTo>
                    <a:pt x="1917838" y="354376"/>
                  </a:lnTo>
                  <a:lnTo>
                    <a:pt x="1915070" y="354722"/>
                  </a:lnTo>
                  <a:lnTo>
                    <a:pt x="1915762" y="354376"/>
                  </a:lnTo>
                  <a:lnTo>
                    <a:pt x="1917838" y="352992"/>
                  </a:lnTo>
                  <a:lnTo>
                    <a:pt x="1913270" y="350087"/>
                  </a:lnTo>
                  <a:lnTo>
                    <a:pt x="1907664" y="348219"/>
                  </a:lnTo>
                  <a:lnTo>
                    <a:pt x="1890846" y="344138"/>
                  </a:lnTo>
                  <a:lnTo>
                    <a:pt x="1885447" y="343446"/>
                  </a:lnTo>
                  <a:lnTo>
                    <a:pt x="1880187" y="343861"/>
                  </a:lnTo>
                  <a:lnTo>
                    <a:pt x="1874789" y="345798"/>
                  </a:lnTo>
                  <a:lnTo>
                    <a:pt x="1870429" y="348427"/>
                  </a:lnTo>
                  <a:lnTo>
                    <a:pt x="1867868" y="351263"/>
                  </a:lnTo>
                  <a:lnTo>
                    <a:pt x="1866899" y="354998"/>
                  </a:lnTo>
                  <a:lnTo>
                    <a:pt x="1867452" y="360117"/>
                  </a:lnTo>
                  <a:lnTo>
                    <a:pt x="1869114" y="365098"/>
                  </a:lnTo>
                  <a:lnTo>
                    <a:pt x="1871744" y="369248"/>
                  </a:lnTo>
                  <a:lnTo>
                    <a:pt x="1875342" y="372707"/>
                  </a:lnTo>
                  <a:lnTo>
                    <a:pt x="1879772" y="375681"/>
                  </a:lnTo>
                  <a:lnTo>
                    <a:pt x="1876727" y="378517"/>
                  </a:lnTo>
                  <a:lnTo>
                    <a:pt x="1875619" y="379970"/>
                  </a:lnTo>
                  <a:lnTo>
                    <a:pt x="1874927" y="381907"/>
                  </a:lnTo>
                  <a:lnTo>
                    <a:pt x="1874789" y="383498"/>
                  </a:lnTo>
                  <a:lnTo>
                    <a:pt x="1875066" y="386749"/>
                  </a:lnTo>
                  <a:lnTo>
                    <a:pt x="1874858" y="388409"/>
                  </a:lnTo>
                  <a:lnTo>
                    <a:pt x="1873197" y="391799"/>
                  </a:lnTo>
                  <a:lnTo>
                    <a:pt x="1868075" y="397609"/>
                  </a:lnTo>
                  <a:lnTo>
                    <a:pt x="1865930" y="400653"/>
                  </a:lnTo>
                  <a:lnTo>
                    <a:pt x="1867452" y="400860"/>
                  </a:lnTo>
                  <a:lnTo>
                    <a:pt x="1870567" y="401552"/>
                  </a:lnTo>
                  <a:lnTo>
                    <a:pt x="1871951" y="401690"/>
                  </a:lnTo>
                  <a:lnTo>
                    <a:pt x="1876796" y="400999"/>
                  </a:lnTo>
                  <a:lnTo>
                    <a:pt x="1878180" y="401137"/>
                  </a:lnTo>
                  <a:lnTo>
                    <a:pt x="1877003" y="401967"/>
                  </a:lnTo>
                  <a:lnTo>
                    <a:pt x="1875619" y="403420"/>
                  </a:lnTo>
                  <a:lnTo>
                    <a:pt x="1874512" y="405080"/>
                  </a:lnTo>
                  <a:lnTo>
                    <a:pt x="1874166" y="406463"/>
                  </a:lnTo>
                  <a:lnTo>
                    <a:pt x="1874997" y="408193"/>
                  </a:lnTo>
                  <a:lnTo>
                    <a:pt x="1876519" y="408953"/>
                  </a:lnTo>
                  <a:lnTo>
                    <a:pt x="1878388" y="409369"/>
                  </a:lnTo>
                  <a:lnTo>
                    <a:pt x="1879979" y="409991"/>
                  </a:lnTo>
                  <a:lnTo>
                    <a:pt x="1876934" y="412412"/>
                  </a:lnTo>
                  <a:lnTo>
                    <a:pt x="1876934" y="414972"/>
                  </a:lnTo>
                  <a:cubicBezTo>
                    <a:pt x="1876934" y="414972"/>
                    <a:pt x="1878526" y="417808"/>
                    <a:pt x="1878526" y="417808"/>
                  </a:cubicBezTo>
                  <a:lnTo>
                    <a:pt x="1880049" y="421543"/>
                  </a:lnTo>
                  <a:lnTo>
                    <a:pt x="1880741" y="422719"/>
                  </a:lnTo>
                  <a:lnTo>
                    <a:pt x="1880949" y="423272"/>
                  </a:lnTo>
                  <a:lnTo>
                    <a:pt x="1880603" y="423549"/>
                  </a:lnTo>
                  <a:lnTo>
                    <a:pt x="1878526" y="424518"/>
                  </a:lnTo>
                  <a:lnTo>
                    <a:pt x="1879495" y="425348"/>
                  </a:lnTo>
                  <a:lnTo>
                    <a:pt x="1881987" y="425624"/>
                  </a:lnTo>
                  <a:lnTo>
                    <a:pt x="1883163" y="426247"/>
                  </a:lnTo>
                  <a:lnTo>
                    <a:pt x="1883579" y="429567"/>
                  </a:lnTo>
                  <a:lnTo>
                    <a:pt x="1883717" y="432057"/>
                  </a:lnTo>
                  <a:lnTo>
                    <a:pt x="1883579" y="433648"/>
                  </a:lnTo>
                  <a:lnTo>
                    <a:pt x="1882194" y="435724"/>
                  </a:lnTo>
                  <a:lnTo>
                    <a:pt x="1880879" y="437384"/>
                  </a:lnTo>
                  <a:lnTo>
                    <a:pt x="1880879" y="439044"/>
                  </a:lnTo>
                  <a:cubicBezTo>
                    <a:pt x="1880879" y="439044"/>
                    <a:pt x="1883163" y="441119"/>
                    <a:pt x="1883163" y="441119"/>
                  </a:cubicBezTo>
                  <a:lnTo>
                    <a:pt x="1881295" y="440358"/>
                  </a:lnTo>
                  <a:lnTo>
                    <a:pt x="1879357" y="438836"/>
                  </a:lnTo>
                  <a:lnTo>
                    <a:pt x="1877350" y="437730"/>
                  </a:lnTo>
                  <a:lnTo>
                    <a:pt x="1875204" y="438076"/>
                  </a:lnTo>
                  <a:lnTo>
                    <a:pt x="1875066" y="439044"/>
                  </a:lnTo>
                  <a:lnTo>
                    <a:pt x="1872574" y="444993"/>
                  </a:lnTo>
                  <a:lnTo>
                    <a:pt x="1872712" y="446446"/>
                  </a:lnTo>
                  <a:lnTo>
                    <a:pt x="1873335" y="447276"/>
                  </a:lnTo>
                  <a:lnTo>
                    <a:pt x="1873474" y="448313"/>
                  </a:lnTo>
                  <a:lnTo>
                    <a:pt x="1872020" y="450389"/>
                  </a:lnTo>
                  <a:lnTo>
                    <a:pt x="1864269" y="458620"/>
                  </a:lnTo>
                  <a:lnTo>
                    <a:pt x="1861293" y="462425"/>
                  </a:lnTo>
                  <a:lnTo>
                    <a:pt x="1859424" y="465814"/>
                  </a:lnTo>
                  <a:lnTo>
                    <a:pt x="1859562" y="469065"/>
                  </a:lnTo>
                  <a:lnTo>
                    <a:pt x="1862261" y="472524"/>
                  </a:lnTo>
                  <a:lnTo>
                    <a:pt x="1866760" y="475914"/>
                  </a:lnTo>
                  <a:lnTo>
                    <a:pt x="1880603" y="484837"/>
                  </a:lnTo>
                  <a:lnTo>
                    <a:pt x="1888977" y="493207"/>
                  </a:lnTo>
                  <a:lnTo>
                    <a:pt x="1894998" y="503237"/>
                  </a:lnTo>
                  <a:lnTo>
                    <a:pt x="1898736" y="514305"/>
                  </a:lnTo>
                  <a:lnTo>
                    <a:pt x="1900258" y="526203"/>
                  </a:lnTo>
                  <a:lnTo>
                    <a:pt x="1900258" y="532013"/>
                  </a:lnTo>
                  <a:cubicBezTo>
                    <a:pt x="1900258" y="532013"/>
                    <a:pt x="1899636" y="537685"/>
                    <a:pt x="1899636" y="537685"/>
                  </a:cubicBezTo>
                  <a:lnTo>
                    <a:pt x="1897974" y="542943"/>
                  </a:lnTo>
                  <a:lnTo>
                    <a:pt x="1894791" y="547785"/>
                  </a:lnTo>
                  <a:lnTo>
                    <a:pt x="1886624" y="555947"/>
                  </a:lnTo>
                  <a:lnTo>
                    <a:pt x="1877696" y="563279"/>
                  </a:lnTo>
                  <a:lnTo>
                    <a:pt x="1872989" y="566531"/>
                  </a:lnTo>
                  <a:lnTo>
                    <a:pt x="1868006" y="569505"/>
                  </a:lnTo>
                  <a:lnTo>
                    <a:pt x="1857486" y="574347"/>
                  </a:lnTo>
                  <a:lnTo>
                    <a:pt x="1838384" y="580158"/>
                  </a:lnTo>
                  <a:lnTo>
                    <a:pt x="1834023" y="583132"/>
                  </a:lnTo>
                  <a:lnTo>
                    <a:pt x="1836238" y="584447"/>
                  </a:lnTo>
                  <a:lnTo>
                    <a:pt x="1837622" y="586591"/>
                  </a:lnTo>
                  <a:lnTo>
                    <a:pt x="1839699" y="591433"/>
                  </a:lnTo>
                  <a:lnTo>
                    <a:pt x="1841706" y="593439"/>
                  </a:lnTo>
                  <a:lnTo>
                    <a:pt x="1844059" y="595307"/>
                  </a:lnTo>
                  <a:lnTo>
                    <a:pt x="1845236" y="596898"/>
                  </a:lnTo>
                  <a:lnTo>
                    <a:pt x="1843852" y="598350"/>
                  </a:lnTo>
                  <a:lnTo>
                    <a:pt x="1847520" y="600011"/>
                  </a:lnTo>
                  <a:lnTo>
                    <a:pt x="1847935" y="601740"/>
                  </a:lnTo>
                  <a:lnTo>
                    <a:pt x="1847796" y="603677"/>
                  </a:lnTo>
                  <a:lnTo>
                    <a:pt x="1849942" y="605752"/>
                  </a:lnTo>
                  <a:lnTo>
                    <a:pt x="1847450" y="608796"/>
                  </a:lnTo>
                  <a:lnTo>
                    <a:pt x="1847866" y="616197"/>
                  </a:lnTo>
                  <a:lnTo>
                    <a:pt x="1849804" y="624291"/>
                  </a:lnTo>
                  <a:lnTo>
                    <a:pt x="1851672" y="629479"/>
                  </a:lnTo>
                  <a:lnTo>
                    <a:pt x="1853818" y="632799"/>
                  </a:lnTo>
                  <a:lnTo>
                    <a:pt x="1854302" y="634044"/>
                  </a:lnTo>
                  <a:lnTo>
                    <a:pt x="1854302" y="635289"/>
                  </a:lnTo>
                  <a:cubicBezTo>
                    <a:pt x="1854302" y="635289"/>
                    <a:pt x="1854095" y="638125"/>
                    <a:pt x="1854095" y="638125"/>
                  </a:cubicBezTo>
                  <a:lnTo>
                    <a:pt x="1854372" y="639578"/>
                  </a:lnTo>
                  <a:lnTo>
                    <a:pt x="1855202" y="640892"/>
                  </a:lnTo>
                  <a:lnTo>
                    <a:pt x="1857348" y="643244"/>
                  </a:lnTo>
                  <a:lnTo>
                    <a:pt x="1858178" y="644628"/>
                  </a:lnTo>
                  <a:lnTo>
                    <a:pt x="1858524" y="646357"/>
                  </a:lnTo>
                  <a:lnTo>
                    <a:pt x="1858524" y="648017"/>
                  </a:lnTo>
                  <a:cubicBezTo>
                    <a:pt x="1858524" y="648017"/>
                    <a:pt x="1858939" y="649539"/>
                    <a:pt x="1858939" y="649539"/>
                  </a:cubicBezTo>
                  <a:lnTo>
                    <a:pt x="1860255" y="650715"/>
                  </a:lnTo>
                  <a:lnTo>
                    <a:pt x="1857348" y="653205"/>
                  </a:lnTo>
                  <a:lnTo>
                    <a:pt x="1853610" y="657632"/>
                  </a:lnTo>
                  <a:lnTo>
                    <a:pt x="1850426" y="662405"/>
                  </a:lnTo>
                  <a:lnTo>
                    <a:pt x="1849181" y="665864"/>
                  </a:lnTo>
                  <a:lnTo>
                    <a:pt x="1850011" y="667801"/>
                  </a:lnTo>
                  <a:lnTo>
                    <a:pt x="1853472" y="671259"/>
                  </a:lnTo>
                  <a:lnTo>
                    <a:pt x="1854233" y="673196"/>
                  </a:lnTo>
                  <a:lnTo>
                    <a:pt x="1853679" y="675133"/>
                  </a:lnTo>
                  <a:lnTo>
                    <a:pt x="1851257" y="680044"/>
                  </a:lnTo>
                  <a:lnTo>
                    <a:pt x="1850703" y="682673"/>
                  </a:lnTo>
                  <a:lnTo>
                    <a:pt x="1848419" y="677416"/>
                  </a:lnTo>
                  <a:lnTo>
                    <a:pt x="1845513" y="672643"/>
                  </a:lnTo>
                  <a:lnTo>
                    <a:pt x="1841844" y="670568"/>
                  </a:lnTo>
                  <a:lnTo>
                    <a:pt x="1837346" y="673473"/>
                  </a:lnTo>
                  <a:lnTo>
                    <a:pt x="1833816" y="680252"/>
                  </a:lnTo>
                  <a:lnTo>
                    <a:pt x="1835062" y="685302"/>
                  </a:lnTo>
                  <a:lnTo>
                    <a:pt x="1838453" y="690213"/>
                  </a:lnTo>
                  <a:lnTo>
                    <a:pt x="1841360" y="696508"/>
                  </a:lnTo>
                  <a:lnTo>
                    <a:pt x="1838661" y="692219"/>
                  </a:lnTo>
                  <a:lnTo>
                    <a:pt x="1835200" y="687723"/>
                  </a:lnTo>
                  <a:lnTo>
                    <a:pt x="1831255" y="683711"/>
                  </a:lnTo>
                  <a:lnTo>
                    <a:pt x="1827172" y="680874"/>
                  </a:lnTo>
                  <a:lnTo>
                    <a:pt x="1821773" y="679353"/>
                  </a:lnTo>
                  <a:lnTo>
                    <a:pt x="1818105" y="680529"/>
                  </a:lnTo>
                  <a:lnTo>
                    <a:pt x="1814714" y="682880"/>
                  </a:lnTo>
                  <a:lnTo>
                    <a:pt x="1810146" y="684956"/>
                  </a:lnTo>
                  <a:lnTo>
                    <a:pt x="1815060" y="680459"/>
                  </a:lnTo>
                  <a:lnTo>
                    <a:pt x="1817344" y="678038"/>
                  </a:lnTo>
                  <a:lnTo>
                    <a:pt x="1818520" y="675548"/>
                  </a:lnTo>
                  <a:lnTo>
                    <a:pt x="1818036" y="672781"/>
                  </a:lnTo>
                  <a:lnTo>
                    <a:pt x="1816513" y="669599"/>
                  </a:lnTo>
                  <a:lnTo>
                    <a:pt x="1814644" y="666556"/>
                  </a:lnTo>
                  <a:lnTo>
                    <a:pt x="1812914" y="664273"/>
                  </a:lnTo>
                  <a:lnTo>
                    <a:pt x="1808139" y="659500"/>
                  </a:lnTo>
                  <a:lnTo>
                    <a:pt x="1802256" y="655350"/>
                  </a:lnTo>
                  <a:lnTo>
                    <a:pt x="1795888" y="652513"/>
                  </a:lnTo>
                  <a:lnTo>
                    <a:pt x="1789798" y="651752"/>
                  </a:lnTo>
                  <a:lnTo>
                    <a:pt x="1792843" y="649401"/>
                  </a:lnTo>
                  <a:lnTo>
                    <a:pt x="1794296" y="647464"/>
                  </a:lnTo>
                  <a:lnTo>
                    <a:pt x="1793881" y="645181"/>
                  </a:lnTo>
                  <a:lnTo>
                    <a:pt x="1786060" y="635013"/>
                  </a:lnTo>
                  <a:lnTo>
                    <a:pt x="1781769" y="631485"/>
                  </a:lnTo>
                  <a:lnTo>
                    <a:pt x="1780731" y="630240"/>
                  </a:lnTo>
                  <a:lnTo>
                    <a:pt x="1780177" y="627127"/>
                  </a:lnTo>
                  <a:lnTo>
                    <a:pt x="1781008" y="624083"/>
                  </a:lnTo>
                  <a:lnTo>
                    <a:pt x="1782254" y="621039"/>
                  </a:lnTo>
                  <a:lnTo>
                    <a:pt x="1783015" y="617996"/>
                  </a:lnTo>
                  <a:lnTo>
                    <a:pt x="1783292" y="609764"/>
                  </a:lnTo>
                  <a:lnTo>
                    <a:pt x="1782946" y="605545"/>
                  </a:lnTo>
                  <a:lnTo>
                    <a:pt x="1781977" y="601809"/>
                  </a:lnTo>
                  <a:lnTo>
                    <a:pt x="1778655" y="595514"/>
                  </a:lnTo>
                  <a:lnTo>
                    <a:pt x="1777824" y="592540"/>
                  </a:lnTo>
                  <a:lnTo>
                    <a:pt x="1778239" y="588459"/>
                  </a:lnTo>
                  <a:lnTo>
                    <a:pt x="1780869" y="580988"/>
                  </a:lnTo>
                  <a:lnTo>
                    <a:pt x="1781285" y="577322"/>
                  </a:lnTo>
                  <a:lnTo>
                    <a:pt x="1779831" y="573586"/>
                  </a:lnTo>
                  <a:lnTo>
                    <a:pt x="1778447" y="572134"/>
                  </a:lnTo>
                  <a:lnTo>
                    <a:pt x="1776786" y="570889"/>
                  </a:lnTo>
                  <a:lnTo>
                    <a:pt x="1774917" y="569920"/>
                  </a:lnTo>
                  <a:lnTo>
                    <a:pt x="1773049" y="569298"/>
                  </a:lnTo>
                  <a:lnTo>
                    <a:pt x="1771941" y="569159"/>
                  </a:lnTo>
                  <a:lnTo>
                    <a:pt x="1769865" y="569298"/>
                  </a:lnTo>
                  <a:lnTo>
                    <a:pt x="1768758" y="569298"/>
                  </a:lnTo>
                  <a:cubicBezTo>
                    <a:pt x="1768758" y="569298"/>
                    <a:pt x="1767996" y="568883"/>
                    <a:pt x="1767996" y="568883"/>
                  </a:cubicBezTo>
                  <a:lnTo>
                    <a:pt x="1766750" y="567776"/>
                  </a:lnTo>
                  <a:lnTo>
                    <a:pt x="1765989" y="567430"/>
                  </a:lnTo>
                  <a:lnTo>
                    <a:pt x="1744880" y="565562"/>
                  </a:lnTo>
                  <a:lnTo>
                    <a:pt x="1732768" y="566531"/>
                  </a:lnTo>
                  <a:lnTo>
                    <a:pt x="1723563" y="566531"/>
                  </a:lnTo>
                  <a:cubicBezTo>
                    <a:pt x="1723563" y="566531"/>
                    <a:pt x="1720033" y="567707"/>
                    <a:pt x="1720033" y="567707"/>
                  </a:cubicBezTo>
                  <a:lnTo>
                    <a:pt x="1716157" y="571373"/>
                  </a:lnTo>
                  <a:lnTo>
                    <a:pt x="1718026" y="567430"/>
                  </a:lnTo>
                  <a:lnTo>
                    <a:pt x="1718580" y="565216"/>
                  </a:lnTo>
                  <a:lnTo>
                    <a:pt x="1717472" y="563556"/>
                  </a:lnTo>
                  <a:lnTo>
                    <a:pt x="1710759" y="558853"/>
                  </a:lnTo>
                  <a:lnTo>
                    <a:pt x="1707506" y="557054"/>
                  </a:lnTo>
                  <a:lnTo>
                    <a:pt x="1704114" y="555601"/>
                  </a:lnTo>
                  <a:lnTo>
                    <a:pt x="1675461" y="547162"/>
                  </a:lnTo>
                  <a:lnTo>
                    <a:pt x="1671862" y="545640"/>
                  </a:lnTo>
                  <a:lnTo>
                    <a:pt x="1668471" y="543012"/>
                  </a:lnTo>
                  <a:lnTo>
                    <a:pt x="1662657" y="537616"/>
                  </a:lnTo>
                  <a:lnTo>
                    <a:pt x="1656082" y="532428"/>
                  </a:lnTo>
                  <a:lnTo>
                    <a:pt x="1649022" y="527932"/>
                  </a:lnTo>
                  <a:lnTo>
                    <a:pt x="1641686" y="524681"/>
                  </a:lnTo>
                  <a:lnTo>
                    <a:pt x="1637672" y="523643"/>
                  </a:lnTo>
                  <a:lnTo>
                    <a:pt x="1625145" y="521499"/>
                  </a:lnTo>
                  <a:lnTo>
                    <a:pt x="1621061" y="520254"/>
                  </a:lnTo>
                  <a:lnTo>
                    <a:pt x="1609364" y="515481"/>
                  </a:lnTo>
                  <a:lnTo>
                    <a:pt x="1599744" y="514028"/>
                  </a:lnTo>
                  <a:lnTo>
                    <a:pt x="1589778" y="515412"/>
                  </a:lnTo>
                  <a:lnTo>
                    <a:pt x="1570606" y="521499"/>
                  </a:lnTo>
                  <a:lnTo>
                    <a:pt x="1571160" y="520945"/>
                  </a:lnTo>
                  <a:lnTo>
                    <a:pt x="1571506" y="520530"/>
                  </a:lnTo>
                  <a:lnTo>
                    <a:pt x="1571783" y="520115"/>
                  </a:lnTo>
                  <a:lnTo>
                    <a:pt x="1572060" y="519631"/>
                  </a:lnTo>
                  <a:lnTo>
                    <a:pt x="1569222" y="519977"/>
                  </a:lnTo>
                  <a:lnTo>
                    <a:pt x="1564239" y="522191"/>
                  </a:lnTo>
                  <a:lnTo>
                    <a:pt x="1561678" y="522675"/>
                  </a:lnTo>
                  <a:lnTo>
                    <a:pt x="1565831" y="519770"/>
                  </a:lnTo>
                  <a:lnTo>
                    <a:pt x="1568184" y="515688"/>
                  </a:lnTo>
                  <a:lnTo>
                    <a:pt x="1568807" y="510984"/>
                  </a:lnTo>
                  <a:lnTo>
                    <a:pt x="1567769" y="506142"/>
                  </a:lnTo>
                  <a:lnTo>
                    <a:pt x="1558356" y="481793"/>
                  </a:lnTo>
                  <a:lnTo>
                    <a:pt x="1555518" y="471694"/>
                  </a:lnTo>
                  <a:lnTo>
                    <a:pt x="1554342" y="469065"/>
                  </a:lnTo>
                  <a:lnTo>
                    <a:pt x="1552611" y="467543"/>
                  </a:lnTo>
                  <a:lnTo>
                    <a:pt x="1550397" y="466990"/>
                  </a:lnTo>
                  <a:lnTo>
                    <a:pt x="1539115" y="466368"/>
                  </a:lnTo>
                  <a:lnTo>
                    <a:pt x="1536208" y="466783"/>
                  </a:lnTo>
                  <a:lnTo>
                    <a:pt x="1533786" y="468304"/>
                  </a:lnTo>
                  <a:lnTo>
                    <a:pt x="1532263" y="471210"/>
                  </a:lnTo>
                  <a:lnTo>
                    <a:pt x="1531156" y="477989"/>
                  </a:lnTo>
                  <a:lnTo>
                    <a:pt x="1529910" y="481102"/>
                  </a:lnTo>
                  <a:lnTo>
                    <a:pt x="1530602" y="471832"/>
                  </a:lnTo>
                  <a:lnTo>
                    <a:pt x="1529703" y="468235"/>
                  </a:lnTo>
                  <a:lnTo>
                    <a:pt x="1526380" y="464984"/>
                  </a:lnTo>
                  <a:lnTo>
                    <a:pt x="1523058" y="463185"/>
                  </a:lnTo>
                  <a:lnTo>
                    <a:pt x="1522435" y="462701"/>
                  </a:lnTo>
                  <a:lnTo>
                    <a:pt x="1521259" y="460834"/>
                  </a:lnTo>
                  <a:lnTo>
                    <a:pt x="1520567" y="459104"/>
                  </a:lnTo>
                  <a:lnTo>
                    <a:pt x="1519390" y="457721"/>
                  </a:lnTo>
                  <a:lnTo>
                    <a:pt x="1516968" y="457098"/>
                  </a:lnTo>
                  <a:lnTo>
                    <a:pt x="1520151" y="453225"/>
                  </a:lnTo>
                  <a:lnTo>
                    <a:pt x="1521051" y="445754"/>
                  </a:lnTo>
                  <a:lnTo>
                    <a:pt x="1520567" y="432057"/>
                  </a:lnTo>
                  <a:lnTo>
                    <a:pt x="1522851" y="420644"/>
                  </a:lnTo>
                  <a:lnTo>
                    <a:pt x="1523197" y="414626"/>
                  </a:lnTo>
                  <a:lnTo>
                    <a:pt x="1520982" y="411029"/>
                  </a:lnTo>
                  <a:lnTo>
                    <a:pt x="1523266" y="409784"/>
                  </a:lnTo>
                  <a:lnTo>
                    <a:pt x="1524858" y="408608"/>
                  </a:lnTo>
                  <a:lnTo>
                    <a:pt x="1526104" y="407017"/>
                  </a:lnTo>
                  <a:lnTo>
                    <a:pt x="1533924" y="392283"/>
                  </a:lnTo>
                  <a:lnTo>
                    <a:pt x="1534893" y="390000"/>
                  </a:lnTo>
                  <a:lnTo>
                    <a:pt x="1535655" y="387648"/>
                  </a:lnTo>
                  <a:lnTo>
                    <a:pt x="1535655" y="386818"/>
                  </a:lnTo>
                  <a:lnTo>
                    <a:pt x="1535239" y="384743"/>
                  </a:lnTo>
                  <a:lnTo>
                    <a:pt x="1535239" y="384189"/>
                  </a:lnTo>
                  <a:cubicBezTo>
                    <a:pt x="1535239" y="384189"/>
                    <a:pt x="1535793" y="383774"/>
                    <a:pt x="1535793" y="383774"/>
                  </a:cubicBezTo>
                  <a:lnTo>
                    <a:pt x="1536762" y="383636"/>
                  </a:lnTo>
                  <a:lnTo>
                    <a:pt x="1538008" y="383636"/>
                  </a:lnTo>
                  <a:cubicBezTo>
                    <a:pt x="1538008" y="383636"/>
                    <a:pt x="1538285" y="382253"/>
                    <a:pt x="1538285" y="382253"/>
                  </a:cubicBezTo>
                  <a:lnTo>
                    <a:pt x="1538077" y="379762"/>
                  </a:lnTo>
                  <a:lnTo>
                    <a:pt x="1538354" y="378448"/>
                  </a:lnTo>
                  <a:lnTo>
                    <a:pt x="1539530" y="376580"/>
                  </a:lnTo>
                  <a:lnTo>
                    <a:pt x="1541261" y="374920"/>
                  </a:lnTo>
                  <a:lnTo>
                    <a:pt x="1545137" y="372292"/>
                  </a:lnTo>
                  <a:lnTo>
                    <a:pt x="1548597" y="370286"/>
                  </a:lnTo>
                  <a:lnTo>
                    <a:pt x="1550397" y="368902"/>
                  </a:lnTo>
                  <a:lnTo>
                    <a:pt x="1551020" y="367449"/>
                  </a:lnTo>
                  <a:lnTo>
                    <a:pt x="1550189" y="366619"/>
                  </a:lnTo>
                  <a:lnTo>
                    <a:pt x="1546590" y="363437"/>
                  </a:lnTo>
                  <a:lnTo>
                    <a:pt x="1545483" y="361916"/>
                  </a:lnTo>
                  <a:lnTo>
                    <a:pt x="1548805" y="362261"/>
                  </a:lnTo>
                  <a:lnTo>
                    <a:pt x="1550327" y="362054"/>
                  </a:lnTo>
                  <a:lnTo>
                    <a:pt x="1551850" y="361362"/>
                  </a:lnTo>
                  <a:lnTo>
                    <a:pt x="1550466" y="360117"/>
                  </a:lnTo>
                  <a:lnTo>
                    <a:pt x="1549912" y="359702"/>
                  </a:lnTo>
                  <a:lnTo>
                    <a:pt x="1553096" y="359218"/>
                  </a:lnTo>
                  <a:lnTo>
                    <a:pt x="1554757" y="358803"/>
                  </a:lnTo>
                  <a:lnTo>
                    <a:pt x="1556280" y="358111"/>
                  </a:lnTo>
                  <a:lnTo>
                    <a:pt x="1557041" y="357281"/>
                  </a:lnTo>
                  <a:lnTo>
                    <a:pt x="1556695" y="356797"/>
                  </a:lnTo>
                  <a:lnTo>
                    <a:pt x="1556141" y="356313"/>
                  </a:lnTo>
                  <a:lnTo>
                    <a:pt x="1556141" y="355621"/>
                  </a:lnTo>
                  <a:cubicBezTo>
                    <a:pt x="1556141" y="355621"/>
                    <a:pt x="1557456" y="354514"/>
                    <a:pt x="1557456" y="354514"/>
                  </a:cubicBezTo>
                  <a:lnTo>
                    <a:pt x="1558564" y="354030"/>
                  </a:lnTo>
                  <a:lnTo>
                    <a:pt x="1559048" y="353546"/>
                  </a:lnTo>
                  <a:lnTo>
                    <a:pt x="1558564" y="352093"/>
                  </a:lnTo>
                  <a:lnTo>
                    <a:pt x="1557595" y="351125"/>
                  </a:lnTo>
                  <a:lnTo>
                    <a:pt x="1553304" y="348980"/>
                  </a:lnTo>
                  <a:lnTo>
                    <a:pt x="1557318" y="349741"/>
                  </a:lnTo>
                  <a:lnTo>
                    <a:pt x="1560640" y="351401"/>
                  </a:lnTo>
                  <a:lnTo>
                    <a:pt x="1563824" y="353407"/>
                  </a:lnTo>
                  <a:lnTo>
                    <a:pt x="1567284" y="354998"/>
                  </a:lnTo>
                  <a:lnTo>
                    <a:pt x="1566661" y="353753"/>
                  </a:lnTo>
                  <a:lnTo>
                    <a:pt x="1564793" y="351609"/>
                  </a:lnTo>
                  <a:lnTo>
                    <a:pt x="1563270" y="349118"/>
                  </a:lnTo>
                  <a:lnTo>
                    <a:pt x="1562924" y="348911"/>
                  </a:lnTo>
                  <a:lnTo>
                    <a:pt x="1563131" y="348634"/>
                  </a:lnTo>
                  <a:lnTo>
                    <a:pt x="1563824" y="346974"/>
                  </a:lnTo>
                  <a:lnTo>
                    <a:pt x="1565139" y="344968"/>
                  </a:lnTo>
                  <a:lnTo>
                    <a:pt x="1567146" y="343585"/>
                  </a:lnTo>
                  <a:lnTo>
                    <a:pt x="1569430" y="342755"/>
                  </a:lnTo>
                  <a:lnTo>
                    <a:pt x="1571783" y="342478"/>
                  </a:lnTo>
                  <a:lnTo>
                    <a:pt x="1577043" y="342962"/>
                  </a:lnTo>
                  <a:lnTo>
                    <a:pt x="1579396" y="342409"/>
                  </a:lnTo>
                  <a:lnTo>
                    <a:pt x="1579119" y="340126"/>
                  </a:lnTo>
                  <a:lnTo>
                    <a:pt x="1577181" y="339434"/>
                  </a:lnTo>
                  <a:lnTo>
                    <a:pt x="1573928" y="338950"/>
                  </a:lnTo>
                  <a:lnTo>
                    <a:pt x="1571022" y="337843"/>
                  </a:lnTo>
                  <a:lnTo>
                    <a:pt x="1570191" y="335422"/>
                  </a:lnTo>
                  <a:lnTo>
                    <a:pt x="1571575" y="334315"/>
                  </a:lnTo>
                  <a:lnTo>
                    <a:pt x="1574274" y="333762"/>
                  </a:lnTo>
                  <a:lnTo>
                    <a:pt x="1579188" y="333624"/>
                  </a:lnTo>
                  <a:lnTo>
                    <a:pt x="1587286" y="334246"/>
                  </a:lnTo>
                  <a:lnTo>
                    <a:pt x="1590816" y="333900"/>
                  </a:lnTo>
                  <a:lnTo>
                    <a:pt x="1601059" y="330442"/>
                  </a:lnTo>
                  <a:lnTo>
                    <a:pt x="1603620" y="328989"/>
                  </a:lnTo>
                  <a:lnTo>
                    <a:pt x="1605281" y="326153"/>
                  </a:lnTo>
                  <a:lnTo>
                    <a:pt x="1605765" y="322348"/>
                  </a:lnTo>
                  <a:lnTo>
                    <a:pt x="1604935" y="318959"/>
                  </a:lnTo>
                  <a:lnTo>
                    <a:pt x="1602928" y="316123"/>
                  </a:lnTo>
                  <a:lnTo>
                    <a:pt x="1599883" y="313909"/>
                  </a:lnTo>
                  <a:lnTo>
                    <a:pt x="1597945" y="313148"/>
                  </a:lnTo>
                  <a:lnTo>
                    <a:pt x="1594069" y="312180"/>
                  </a:lnTo>
                  <a:lnTo>
                    <a:pt x="1592131" y="311557"/>
                  </a:lnTo>
                  <a:lnTo>
                    <a:pt x="1590193" y="310451"/>
                  </a:lnTo>
                  <a:lnTo>
                    <a:pt x="1586802" y="307614"/>
                  </a:lnTo>
                  <a:lnTo>
                    <a:pt x="1585002" y="306369"/>
                  </a:lnTo>
                  <a:lnTo>
                    <a:pt x="1580503" y="305539"/>
                  </a:lnTo>
                  <a:lnTo>
                    <a:pt x="1576766" y="307061"/>
                  </a:lnTo>
                  <a:lnTo>
                    <a:pt x="1572959" y="309067"/>
                  </a:lnTo>
                  <a:lnTo>
                    <a:pt x="1568599" y="309828"/>
                  </a:lnTo>
                  <a:lnTo>
                    <a:pt x="1570053" y="308583"/>
                  </a:lnTo>
                  <a:lnTo>
                    <a:pt x="1573444" y="306439"/>
                  </a:lnTo>
                  <a:lnTo>
                    <a:pt x="1574897" y="305055"/>
                  </a:lnTo>
                  <a:lnTo>
                    <a:pt x="1572129" y="303741"/>
                  </a:lnTo>
                  <a:lnTo>
                    <a:pt x="1563131" y="301043"/>
                  </a:lnTo>
                  <a:lnTo>
                    <a:pt x="1556141" y="297930"/>
                  </a:lnTo>
                  <a:lnTo>
                    <a:pt x="1552404" y="296547"/>
                  </a:lnTo>
                  <a:lnTo>
                    <a:pt x="1548943" y="296132"/>
                  </a:lnTo>
                  <a:lnTo>
                    <a:pt x="1549497" y="297169"/>
                  </a:lnTo>
                  <a:lnTo>
                    <a:pt x="1550189" y="298207"/>
                  </a:lnTo>
                  <a:lnTo>
                    <a:pt x="1550950" y="299037"/>
                  </a:lnTo>
                  <a:lnTo>
                    <a:pt x="1551712" y="299729"/>
                  </a:lnTo>
                  <a:lnTo>
                    <a:pt x="1546659" y="299314"/>
                  </a:lnTo>
                  <a:lnTo>
                    <a:pt x="1544790" y="296478"/>
                  </a:lnTo>
                  <a:lnTo>
                    <a:pt x="1544168" y="292465"/>
                  </a:lnTo>
                  <a:lnTo>
                    <a:pt x="1542853" y="288453"/>
                  </a:lnTo>
                  <a:lnTo>
                    <a:pt x="1547767" y="291774"/>
                  </a:lnTo>
                  <a:lnTo>
                    <a:pt x="1568391" y="300836"/>
                  </a:lnTo>
                  <a:lnTo>
                    <a:pt x="1570814" y="301596"/>
                  </a:lnTo>
                  <a:lnTo>
                    <a:pt x="1573236" y="301873"/>
                  </a:lnTo>
                  <a:lnTo>
                    <a:pt x="1574966" y="301527"/>
                  </a:lnTo>
                  <a:lnTo>
                    <a:pt x="1576628" y="300905"/>
                  </a:lnTo>
                  <a:lnTo>
                    <a:pt x="1578150" y="300628"/>
                  </a:lnTo>
                  <a:lnTo>
                    <a:pt x="1579604" y="301112"/>
                  </a:lnTo>
                  <a:lnTo>
                    <a:pt x="1579881" y="302565"/>
                  </a:lnTo>
                  <a:lnTo>
                    <a:pt x="1582234" y="303256"/>
                  </a:lnTo>
                  <a:lnTo>
                    <a:pt x="1587909" y="303948"/>
                  </a:lnTo>
                  <a:lnTo>
                    <a:pt x="1595591" y="307269"/>
                  </a:lnTo>
                  <a:lnTo>
                    <a:pt x="1599606" y="308583"/>
                  </a:lnTo>
                  <a:lnTo>
                    <a:pt x="1603689" y="308583"/>
                  </a:lnTo>
                  <a:cubicBezTo>
                    <a:pt x="1603689" y="308583"/>
                    <a:pt x="1605073" y="307960"/>
                    <a:pt x="1605073" y="307960"/>
                  </a:cubicBezTo>
                  <a:lnTo>
                    <a:pt x="1607150" y="306369"/>
                  </a:lnTo>
                  <a:lnTo>
                    <a:pt x="1608395" y="305885"/>
                  </a:lnTo>
                  <a:lnTo>
                    <a:pt x="1609780" y="306024"/>
                  </a:lnTo>
                  <a:lnTo>
                    <a:pt x="1611095" y="306646"/>
                  </a:lnTo>
                  <a:lnTo>
                    <a:pt x="1612548" y="307061"/>
                  </a:lnTo>
                  <a:lnTo>
                    <a:pt x="1614348" y="306715"/>
                  </a:lnTo>
                  <a:lnTo>
                    <a:pt x="1617739" y="304225"/>
                  </a:lnTo>
                  <a:lnTo>
                    <a:pt x="1618569" y="301181"/>
                  </a:lnTo>
                  <a:lnTo>
                    <a:pt x="1617739" y="297930"/>
                  </a:lnTo>
                  <a:lnTo>
                    <a:pt x="1615939" y="294679"/>
                  </a:lnTo>
                  <a:lnTo>
                    <a:pt x="1619608" y="295648"/>
                  </a:lnTo>
                  <a:lnTo>
                    <a:pt x="1621338" y="295786"/>
                  </a:lnTo>
                  <a:lnTo>
                    <a:pt x="1622376" y="294887"/>
                  </a:lnTo>
                  <a:lnTo>
                    <a:pt x="1622168" y="293295"/>
                  </a:lnTo>
                  <a:lnTo>
                    <a:pt x="1620923" y="291566"/>
                  </a:lnTo>
                  <a:lnTo>
                    <a:pt x="1619262" y="290114"/>
                  </a:lnTo>
                  <a:lnTo>
                    <a:pt x="1617808" y="289283"/>
                  </a:lnTo>
                  <a:lnTo>
                    <a:pt x="1619746" y="288246"/>
                  </a:lnTo>
                  <a:lnTo>
                    <a:pt x="1620854" y="287831"/>
                  </a:lnTo>
                  <a:lnTo>
                    <a:pt x="1621822" y="287831"/>
                  </a:lnTo>
                  <a:cubicBezTo>
                    <a:pt x="1621822" y="287831"/>
                    <a:pt x="1623137" y="288038"/>
                    <a:pt x="1623137" y="288038"/>
                  </a:cubicBezTo>
                  <a:lnTo>
                    <a:pt x="1623276" y="288246"/>
                  </a:lnTo>
                  <a:lnTo>
                    <a:pt x="1623276" y="288730"/>
                  </a:lnTo>
                  <a:lnTo>
                    <a:pt x="1626598" y="291774"/>
                  </a:lnTo>
                  <a:lnTo>
                    <a:pt x="1627844" y="292742"/>
                  </a:lnTo>
                  <a:lnTo>
                    <a:pt x="1629505" y="293434"/>
                  </a:lnTo>
                  <a:lnTo>
                    <a:pt x="1629989" y="293295"/>
                  </a:lnTo>
                  <a:lnTo>
                    <a:pt x="1630958" y="292673"/>
                  </a:lnTo>
                  <a:lnTo>
                    <a:pt x="1631512" y="292673"/>
                  </a:lnTo>
                  <a:cubicBezTo>
                    <a:pt x="1631512" y="292673"/>
                    <a:pt x="1632550" y="293019"/>
                    <a:pt x="1632550" y="293019"/>
                  </a:cubicBezTo>
                  <a:lnTo>
                    <a:pt x="1634765" y="294264"/>
                  </a:lnTo>
                  <a:lnTo>
                    <a:pt x="1635803" y="294541"/>
                  </a:lnTo>
                  <a:lnTo>
                    <a:pt x="1637533" y="294264"/>
                  </a:lnTo>
                  <a:lnTo>
                    <a:pt x="1637533" y="293434"/>
                  </a:lnTo>
                  <a:cubicBezTo>
                    <a:pt x="1637533" y="293434"/>
                    <a:pt x="1636841" y="291912"/>
                    <a:pt x="1636841" y="291912"/>
                  </a:cubicBezTo>
                  <a:lnTo>
                    <a:pt x="1636080" y="289768"/>
                  </a:lnTo>
                  <a:lnTo>
                    <a:pt x="1642586" y="293780"/>
                  </a:lnTo>
                  <a:lnTo>
                    <a:pt x="1650061" y="292604"/>
                  </a:lnTo>
                  <a:lnTo>
                    <a:pt x="1656982" y="288177"/>
                  </a:lnTo>
                  <a:lnTo>
                    <a:pt x="1677606" y="260577"/>
                  </a:lnTo>
                  <a:lnTo>
                    <a:pt x="1681136" y="252691"/>
                  </a:lnTo>
                  <a:lnTo>
                    <a:pt x="1679544" y="246465"/>
                  </a:lnTo>
                  <a:lnTo>
                    <a:pt x="1672277" y="244044"/>
                  </a:lnTo>
                  <a:lnTo>
                    <a:pt x="1655805" y="243421"/>
                  </a:lnTo>
                  <a:lnTo>
                    <a:pt x="1646116" y="242107"/>
                  </a:lnTo>
                  <a:lnTo>
                    <a:pt x="1641340" y="240724"/>
                  </a:lnTo>
                  <a:lnTo>
                    <a:pt x="1637257" y="238441"/>
                  </a:lnTo>
                  <a:lnTo>
                    <a:pt x="1634142" y="235536"/>
                  </a:lnTo>
                  <a:lnTo>
                    <a:pt x="1625767" y="225713"/>
                  </a:lnTo>
                  <a:lnTo>
                    <a:pt x="1622030" y="222808"/>
                  </a:lnTo>
                  <a:lnTo>
                    <a:pt x="1618016" y="220733"/>
                  </a:lnTo>
                  <a:lnTo>
                    <a:pt x="1605696" y="216790"/>
                  </a:lnTo>
                  <a:lnTo>
                    <a:pt x="1600990" y="215821"/>
                  </a:lnTo>
                  <a:lnTo>
                    <a:pt x="1597529" y="216306"/>
                  </a:lnTo>
                  <a:lnTo>
                    <a:pt x="1597806" y="219487"/>
                  </a:lnTo>
                  <a:lnTo>
                    <a:pt x="1593584" y="216997"/>
                  </a:lnTo>
                  <a:lnTo>
                    <a:pt x="1591577" y="215614"/>
                  </a:lnTo>
                  <a:lnTo>
                    <a:pt x="1589708" y="214023"/>
                  </a:lnTo>
                  <a:lnTo>
                    <a:pt x="1593792" y="212847"/>
                  </a:lnTo>
                  <a:lnTo>
                    <a:pt x="1598360" y="213193"/>
                  </a:lnTo>
                  <a:lnTo>
                    <a:pt x="1622584" y="217481"/>
                  </a:lnTo>
                  <a:lnTo>
                    <a:pt x="1622030" y="216790"/>
                  </a:lnTo>
                  <a:lnTo>
                    <a:pt x="1621130" y="215337"/>
                  </a:lnTo>
                  <a:lnTo>
                    <a:pt x="1620577" y="214645"/>
                  </a:lnTo>
                  <a:lnTo>
                    <a:pt x="1623483" y="214369"/>
                  </a:lnTo>
                  <a:lnTo>
                    <a:pt x="1626321" y="215060"/>
                  </a:lnTo>
                  <a:lnTo>
                    <a:pt x="1629020" y="216375"/>
                  </a:lnTo>
                  <a:lnTo>
                    <a:pt x="1631443" y="217966"/>
                  </a:lnTo>
                  <a:lnTo>
                    <a:pt x="1636287" y="221978"/>
                  </a:lnTo>
                  <a:lnTo>
                    <a:pt x="1637949" y="223223"/>
                  </a:lnTo>
                  <a:lnTo>
                    <a:pt x="1639471" y="223914"/>
                  </a:lnTo>
                  <a:lnTo>
                    <a:pt x="1642793" y="225021"/>
                  </a:lnTo>
                  <a:lnTo>
                    <a:pt x="1644108" y="225713"/>
                  </a:lnTo>
                  <a:lnTo>
                    <a:pt x="1654628" y="235397"/>
                  </a:lnTo>
                  <a:lnTo>
                    <a:pt x="1660442" y="239479"/>
                  </a:lnTo>
                  <a:lnTo>
                    <a:pt x="1667571" y="241208"/>
                  </a:lnTo>
                  <a:lnTo>
                    <a:pt x="1674561" y="239963"/>
                  </a:lnTo>
                  <a:lnTo>
                    <a:pt x="1679683" y="236504"/>
                  </a:lnTo>
                  <a:lnTo>
                    <a:pt x="1698301" y="215268"/>
                  </a:lnTo>
                  <a:lnTo>
                    <a:pt x="1702522" y="208558"/>
                  </a:lnTo>
                  <a:lnTo>
                    <a:pt x="1702384" y="202678"/>
                  </a:lnTo>
                  <a:lnTo>
                    <a:pt x="1699962" y="200534"/>
                  </a:lnTo>
                  <a:lnTo>
                    <a:pt x="1696640" y="199289"/>
                  </a:lnTo>
                  <a:lnTo>
                    <a:pt x="1693179" y="198251"/>
                  </a:lnTo>
                  <a:lnTo>
                    <a:pt x="1690272" y="196937"/>
                  </a:lnTo>
                  <a:lnTo>
                    <a:pt x="1689096" y="196038"/>
                  </a:lnTo>
                  <a:lnTo>
                    <a:pt x="1688127" y="195069"/>
                  </a:lnTo>
                  <a:lnTo>
                    <a:pt x="1687435" y="193962"/>
                  </a:lnTo>
                  <a:lnTo>
                    <a:pt x="1686950" y="192648"/>
                  </a:lnTo>
                  <a:lnTo>
                    <a:pt x="1687158" y="192164"/>
                  </a:lnTo>
                  <a:lnTo>
                    <a:pt x="1687504" y="190711"/>
                  </a:lnTo>
                  <a:lnTo>
                    <a:pt x="1687642" y="189259"/>
                  </a:lnTo>
                  <a:lnTo>
                    <a:pt x="1687365" y="188913"/>
                  </a:lnTo>
                  <a:lnTo>
                    <a:pt x="1690065" y="187875"/>
                  </a:lnTo>
                  <a:lnTo>
                    <a:pt x="1693871" y="188013"/>
                  </a:lnTo>
                  <a:lnTo>
                    <a:pt x="1700723" y="188705"/>
                  </a:lnTo>
                  <a:lnTo>
                    <a:pt x="1704045" y="188221"/>
                  </a:lnTo>
                  <a:lnTo>
                    <a:pt x="1707575" y="187460"/>
                  </a:lnTo>
                  <a:lnTo>
                    <a:pt x="1710966" y="187114"/>
                  </a:lnTo>
                  <a:lnTo>
                    <a:pt x="1714012" y="188013"/>
                  </a:lnTo>
                  <a:lnTo>
                    <a:pt x="1716365" y="190158"/>
                  </a:lnTo>
                  <a:lnTo>
                    <a:pt x="1720586" y="195554"/>
                  </a:lnTo>
                  <a:lnTo>
                    <a:pt x="1723147" y="197767"/>
                  </a:lnTo>
                  <a:lnTo>
                    <a:pt x="1725985" y="199496"/>
                  </a:lnTo>
                  <a:lnTo>
                    <a:pt x="1729169" y="201018"/>
                  </a:lnTo>
                  <a:lnTo>
                    <a:pt x="1732214" y="201917"/>
                  </a:lnTo>
                  <a:lnTo>
                    <a:pt x="1734775" y="201710"/>
                  </a:lnTo>
                  <a:lnTo>
                    <a:pt x="1735744" y="200880"/>
                  </a:lnTo>
                  <a:lnTo>
                    <a:pt x="1736228" y="199773"/>
                  </a:lnTo>
                  <a:lnTo>
                    <a:pt x="1736920" y="198805"/>
                  </a:lnTo>
                  <a:lnTo>
                    <a:pt x="1738443" y="198320"/>
                  </a:lnTo>
                  <a:lnTo>
                    <a:pt x="1740173" y="198874"/>
                  </a:lnTo>
                  <a:lnTo>
                    <a:pt x="1744187" y="201226"/>
                  </a:lnTo>
                  <a:lnTo>
                    <a:pt x="1745849" y="201433"/>
                  </a:lnTo>
                  <a:lnTo>
                    <a:pt x="1747648" y="199427"/>
                  </a:lnTo>
                  <a:lnTo>
                    <a:pt x="1746956" y="196522"/>
                  </a:lnTo>
                  <a:lnTo>
                    <a:pt x="1736021" y="178952"/>
                  </a:lnTo>
                  <a:lnTo>
                    <a:pt x="1731037" y="174317"/>
                  </a:lnTo>
                  <a:lnTo>
                    <a:pt x="1725224" y="172726"/>
                  </a:lnTo>
                  <a:lnTo>
                    <a:pt x="1722940" y="174525"/>
                  </a:lnTo>
                  <a:lnTo>
                    <a:pt x="1721556" y="174940"/>
                  </a:lnTo>
                  <a:lnTo>
                    <a:pt x="1720794" y="173487"/>
                  </a:lnTo>
                  <a:lnTo>
                    <a:pt x="1721556" y="172034"/>
                  </a:lnTo>
                  <a:lnTo>
                    <a:pt x="1723493" y="170582"/>
                  </a:lnTo>
                  <a:lnTo>
                    <a:pt x="1725639" y="169475"/>
                  </a:lnTo>
                  <a:lnTo>
                    <a:pt x="1727162" y="168991"/>
                  </a:lnTo>
                  <a:lnTo>
                    <a:pt x="1730207" y="169613"/>
                  </a:lnTo>
                  <a:lnTo>
                    <a:pt x="1733252" y="171412"/>
                  </a:lnTo>
                  <a:lnTo>
                    <a:pt x="1736021" y="173833"/>
                  </a:lnTo>
                  <a:lnTo>
                    <a:pt x="1738235" y="176116"/>
                  </a:lnTo>
                  <a:lnTo>
                    <a:pt x="1736298" y="177499"/>
                  </a:lnTo>
                  <a:lnTo>
                    <a:pt x="1738166" y="178744"/>
                  </a:lnTo>
                  <a:lnTo>
                    <a:pt x="1743149" y="180197"/>
                  </a:lnTo>
                  <a:lnTo>
                    <a:pt x="1745433" y="182065"/>
                  </a:lnTo>
                  <a:lnTo>
                    <a:pt x="1747648" y="184693"/>
                  </a:lnTo>
                  <a:lnTo>
                    <a:pt x="1752908" y="193063"/>
                  </a:lnTo>
                  <a:lnTo>
                    <a:pt x="1754500" y="194654"/>
                  </a:lnTo>
                  <a:lnTo>
                    <a:pt x="1756646" y="194654"/>
                  </a:lnTo>
                  <a:lnTo>
                    <a:pt x="1760037" y="192786"/>
                  </a:lnTo>
                  <a:lnTo>
                    <a:pt x="1761421" y="191611"/>
                  </a:lnTo>
                  <a:lnTo>
                    <a:pt x="1764051" y="188844"/>
                  </a:lnTo>
                  <a:lnTo>
                    <a:pt x="1765505" y="187737"/>
                  </a:lnTo>
                  <a:lnTo>
                    <a:pt x="1767304" y="187045"/>
                  </a:lnTo>
                  <a:lnTo>
                    <a:pt x="1771180" y="186215"/>
                  </a:lnTo>
                  <a:lnTo>
                    <a:pt x="1773049" y="185454"/>
                  </a:lnTo>
                  <a:lnTo>
                    <a:pt x="1775609" y="183794"/>
                  </a:lnTo>
                  <a:lnTo>
                    <a:pt x="1778309" y="181719"/>
                  </a:lnTo>
                  <a:lnTo>
                    <a:pt x="1780800" y="179367"/>
                  </a:lnTo>
                  <a:lnTo>
                    <a:pt x="1782876" y="177084"/>
                  </a:lnTo>
                  <a:lnTo>
                    <a:pt x="1785437" y="172726"/>
                  </a:lnTo>
                  <a:lnTo>
                    <a:pt x="1786545" y="171550"/>
                  </a:lnTo>
                  <a:lnTo>
                    <a:pt x="1787860" y="170928"/>
                  </a:lnTo>
                  <a:lnTo>
                    <a:pt x="1789036" y="170720"/>
                  </a:lnTo>
                  <a:lnTo>
                    <a:pt x="1790282" y="170720"/>
                  </a:lnTo>
                  <a:cubicBezTo>
                    <a:pt x="1790282" y="170720"/>
                    <a:pt x="1791666" y="170374"/>
                    <a:pt x="1791666" y="170374"/>
                  </a:cubicBezTo>
                  <a:lnTo>
                    <a:pt x="1796650" y="166501"/>
                  </a:lnTo>
                  <a:lnTo>
                    <a:pt x="1799556" y="160344"/>
                  </a:lnTo>
                  <a:lnTo>
                    <a:pt x="1799902" y="153565"/>
                  </a:lnTo>
                  <a:lnTo>
                    <a:pt x="1797203" y="147962"/>
                  </a:lnTo>
                  <a:lnTo>
                    <a:pt x="1794365" y="145679"/>
                  </a:lnTo>
                  <a:lnTo>
                    <a:pt x="1788344" y="141460"/>
                  </a:lnTo>
                  <a:lnTo>
                    <a:pt x="1785714" y="138900"/>
                  </a:lnTo>
                  <a:lnTo>
                    <a:pt x="1783984" y="136064"/>
                  </a:lnTo>
                  <a:lnTo>
                    <a:pt x="1783707" y="133712"/>
                  </a:lnTo>
                  <a:lnTo>
                    <a:pt x="1785160" y="128248"/>
                  </a:lnTo>
                  <a:lnTo>
                    <a:pt x="1784053" y="128939"/>
                  </a:lnTo>
                  <a:lnTo>
                    <a:pt x="1782946" y="129493"/>
                  </a:lnTo>
                  <a:lnTo>
                    <a:pt x="1781769" y="129769"/>
                  </a:lnTo>
                  <a:lnTo>
                    <a:pt x="1780593" y="129562"/>
                  </a:lnTo>
                  <a:lnTo>
                    <a:pt x="1778932" y="128317"/>
                  </a:lnTo>
                  <a:lnTo>
                    <a:pt x="1778032" y="126449"/>
                  </a:lnTo>
                  <a:lnTo>
                    <a:pt x="1777270" y="123613"/>
                  </a:lnTo>
                  <a:lnTo>
                    <a:pt x="1776301" y="122645"/>
                  </a:lnTo>
                  <a:lnTo>
                    <a:pt x="1775125" y="121607"/>
                  </a:lnTo>
                  <a:lnTo>
                    <a:pt x="1774294" y="120569"/>
                  </a:lnTo>
                  <a:lnTo>
                    <a:pt x="1774294" y="119463"/>
                  </a:lnTo>
                  <a:cubicBezTo>
                    <a:pt x="1774294" y="119463"/>
                    <a:pt x="1775817" y="118909"/>
                    <a:pt x="1775817" y="118909"/>
                  </a:cubicBezTo>
                  <a:lnTo>
                    <a:pt x="1781492" y="118563"/>
                  </a:lnTo>
                  <a:lnTo>
                    <a:pt x="1783292" y="118563"/>
                  </a:lnTo>
                  <a:cubicBezTo>
                    <a:pt x="1783292" y="118563"/>
                    <a:pt x="1787721" y="119047"/>
                    <a:pt x="1787721" y="119047"/>
                  </a:cubicBezTo>
                  <a:lnTo>
                    <a:pt x="1789728" y="118840"/>
                  </a:lnTo>
                  <a:lnTo>
                    <a:pt x="1797134" y="116073"/>
                  </a:lnTo>
                  <a:lnTo>
                    <a:pt x="1799418" y="114690"/>
                  </a:lnTo>
                  <a:lnTo>
                    <a:pt x="1800802" y="113029"/>
                  </a:lnTo>
                  <a:lnTo>
                    <a:pt x="1800110" y="109225"/>
                  </a:lnTo>
                  <a:lnTo>
                    <a:pt x="1795888" y="107496"/>
                  </a:lnTo>
                  <a:lnTo>
                    <a:pt x="1790490" y="107081"/>
                  </a:lnTo>
                  <a:lnTo>
                    <a:pt x="1786476" y="107081"/>
                  </a:lnTo>
                  <a:lnTo>
                    <a:pt x="1789590" y="105213"/>
                  </a:lnTo>
                  <a:lnTo>
                    <a:pt x="1794435" y="103276"/>
                  </a:lnTo>
                  <a:lnTo>
                    <a:pt x="1798241" y="101132"/>
                  </a:lnTo>
                  <a:lnTo>
                    <a:pt x="1798241" y="98365"/>
                  </a:lnTo>
                  <a:cubicBezTo>
                    <a:pt x="1798241" y="98365"/>
                    <a:pt x="1794435" y="96359"/>
                    <a:pt x="1794435" y="96359"/>
                  </a:cubicBezTo>
                  <a:lnTo>
                    <a:pt x="1789452" y="96220"/>
                  </a:lnTo>
                  <a:lnTo>
                    <a:pt x="1784468" y="96635"/>
                  </a:lnTo>
                  <a:lnTo>
                    <a:pt x="1780454" y="96151"/>
                  </a:lnTo>
                  <a:lnTo>
                    <a:pt x="1780454" y="93453"/>
                  </a:lnTo>
                  <a:cubicBezTo>
                    <a:pt x="1780454" y="93453"/>
                    <a:pt x="1777201" y="91793"/>
                    <a:pt x="1777201" y="91793"/>
                  </a:cubicBezTo>
                  <a:lnTo>
                    <a:pt x="1769934" y="89926"/>
                  </a:lnTo>
                  <a:lnTo>
                    <a:pt x="1774571" y="88888"/>
                  </a:lnTo>
                  <a:lnTo>
                    <a:pt x="1776509" y="87919"/>
                  </a:lnTo>
                  <a:lnTo>
                    <a:pt x="1777824" y="85914"/>
                  </a:lnTo>
                  <a:lnTo>
                    <a:pt x="1768758" y="84530"/>
                  </a:lnTo>
                  <a:lnTo>
                    <a:pt x="1750624" y="83492"/>
                  </a:lnTo>
                  <a:lnTo>
                    <a:pt x="1737820" y="80380"/>
                  </a:lnTo>
                  <a:lnTo>
                    <a:pt x="1734083" y="79895"/>
                  </a:lnTo>
                  <a:lnTo>
                    <a:pt x="1730345" y="79895"/>
                  </a:lnTo>
                  <a:cubicBezTo>
                    <a:pt x="1730345" y="79895"/>
                    <a:pt x="1726400" y="80449"/>
                    <a:pt x="1726400" y="80449"/>
                  </a:cubicBezTo>
                  <a:lnTo>
                    <a:pt x="1722663" y="81210"/>
                  </a:lnTo>
                  <a:lnTo>
                    <a:pt x="1720933" y="81348"/>
                  </a:lnTo>
                  <a:lnTo>
                    <a:pt x="1718925" y="81348"/>
                  </a:lnTo>
                  <a:cubicBezTo>
                    <a:pt x="1718925" y="81348"/>
                    <a:pt x="1717195" y="80795"/>
                    <a:pt x="1717195" y="80795"/>
                  </a:cubicBezTo>
                  <a:lnTo>
                    <a:pt x="1715673" y="80172"/>
                  </a:lnTo>
                  <a:lnTo>
                    <a:pt x="1714081" y="79895"/>
                  </a:lnTo>
                  <a:lnTo>
                    <a:pt x="1712212" y="80380"/>
                  </a:lnTo>
                  <a:lnTo>
                    <a:pt x="1713596" y="81625"/>
                  </a:lnTo>
                  <a:lnTo>
                    <a:pt x="1713735" y="82593"/>
                  </a:lnTo>
                  <a:lnTo>
                    <a:pt x="1713319" y="83700"/>
                  </a:lnTo>
                  <a:lnTo>
                    <a:pt x="1713181" y="85083"/>
                  </a:lnTo>
                  <a:lnTo>
                    <a:pt x="1713458" y="86052"/>
                  </a:lnTo>
                  <a:lnTo>
                    <a:pt x="1714219" y="87919"/>
                  </a:lnTo>
                  <a:lnTo>
                    <a:pt x="1714427" y="88888"/>
                  </a:lnTo>
                  <a:lnTo>
                    <a:pt x="1714427" y="93453"/>
                  </a:lnTo>
                  <a:lnTo>
                    <a:pt x="1714773" y="95736"/>
                  </a:lnTo>
                  <a:lnTo>
                    <a:pt x="1715880" y="97673"/>
                  </a:lnTo>
                  <a:lnTo>
                    <a:pt x="1718718" y="98987"/>
                  </a:lnTo>
                  <a:lnTo>
                    <a:pt x="1722109" y="99679"/>
                  </a:lnTo>
                  <a:lnTo>
                    <a:pt x="1724878" y="100717"/>
                  </a:lnTo>
                  <a:lnTo>
                    <a:pt x="1725570" y="103207"/>
                  </a:lnTo>
                  <a:lnTo>
                    <a:pt x="1723909" y="105766"/>
                  </a:lnTo>
                  <a:lnTo>
                    <a:pt x="1721901" y="107081"/>
                  </a:lnTo>
                  <a:lnTo>
                    <a:pt x="1721901" y="108187"/>
                  </a:lnTo>
                  <a:cubicBezTo>
                    <a:pt x="1721901" y="108187"/>
                    <a:pt x="1726123" y="109847"/>
                    <a:pt x="1726123" y="109847"/>
                  </a:cubicBezTo>
                  <a:lnTo>
                    <a:pt x="1723286" y="111231"/>
                  </a:lnTo>
                  <a:lnTo>
                    <a:pt x="1719964" y="111093"/>
                  </a:lnTo>
                  <a:lnTo>
                    <a:pt x="1716572" y="110470"/>
                  </a:lnTo>
                  <a:lnTo>
                    <a:pt x="1713527" y="110332"/>
                  </a:lnTo>
                  <a:lnTo>
                    <a:pt x="1710897" y="111439"/>
                  </a:lnTo>
                  <a:lnTo>
                    <a:pt x="1709444" y="113306"/>
                  </a:lnTo>
                  <a:lnTo>
                    <a:pt x="1708751" y="115589"/>
                  </a:lnTo>
                  <a:lnTo>
                    <a:pt x="1707644" y="121745"/>
                  </a:lnTo>
                  <a:lnTo>
                    <a:pt x="1706537" y="125619"/>
                  </a:lnTo>
                  <a:lnTo>
                    <a:pt x="1705083" y="129285"/>
                  </a:lnTo>
                  <a:lnTo>
                    <a:pt x="1703215" y="132606"/>
                  </a:lnTo>
                  <a:lnTo>
                    <a:pt x="1700861" y="135165"/>
                  </a:lnTo>
                  <a:lnTo>
                    <a:pt x="1695601" y="139869"/>
                  </a:lnTo>
                  <a:lnTo>
                    <a:pt x="1693456" y="142705"/>
                  </a:lnTo>
                  <a:lnTo>
                    <a:pt x="1692279" y="145887"/>
                  </a:lnTo>
                  <a:lnTo>
                    <a:pt x="1691587" y="148930"/>
                  </a:lnTo>
                  <a:lnTo>
                    <a:pt x="1690618" y="151767"/>
                  </a:lnTo>
                  <a:lnTo>
                    <a:pt x="1688403" y="154326"/>
                  </a:lnTo>
                  <a:lnTo>
                    <a:pt x="1678160" y="161451"/>
                  </a:lnTo>
                  <a:lnTo>
                    <a:pt x="1675323" y="162834"/>
                  </a:lnTo>
                  <a:lnTo>
                    <a:pt x="1674077" y="162558"/>
                  </a:lnTo>
                  <a:lnTo>
                    <a:pt x="1672070" y="158061"/>
                  </a:lnTo>
                  <a:lnTo>
                    <a:pt x="1669786" y="154949"/>
                  </a:lnTo>
                  <a:lnTo>
                    <a:pt x="1661065" y="147063"/>
                  </a:lnTo>
                  <a:lnTo>
                    <a:pt x="1658020" y="142221"/>
                  </a:lnTo>
                  <a:lnTo>
                    <a:pt x="1654628" y="134404"/>
                  </a:lnTo>
                  <a:lnTo>
                    <a:pt x="1653313" y="127003"/>
                  </a:lnTo>
                  <a:lnTo>
                    <a:pt x="1656428" y="123475"/>
                  </a:lnTo>
                  <a:lnTo>
                    <a:pt x="1657189" y="123959"/>
                  </a:lnTo>
                  <a:lnTo>
                    <a:pt x="1658227" y="125066"/>
                  </a:lnTo>
                  <a:lnTo>
                    <a:pt x="1659542" y="126103"/>
                  </a:lnTo>
                  <a:lnTo>
                    <a:pt x="1661134" y="126518"/>
                  </a:lnTo>
                  <a:lnTo>
                    <a:pt x="1662519" y="126311"/>
                  </a:lnTo>
                  <a:lnTo>
                    <a:pt x="1663487" y="125965"/>
                  </a:lnTo>
                  <a:lnTo>
                    <a:pt x="1664110" y="125204"/>
                  </a:lnTo>
                  <a:lnTo>
                    <a:pt x="1664664" y="123959"/>
                  </a:lnTo>
                  <a:lnTo>
                    <a:pt x="1664802" y="121400"/>
                  </a:lnTo>
                  <a:lnTo>
                    <a:pt x="1664041" y="118148"/>
                  </a:lnTo>
                  <a:lnTo>
                    <a:pt x="1661826" y="112407"/>
                  </a:lnTo>
                  <a:lnTo>
                    <a:pt x="1659750" y="109087"/>
                  </a:lnTo>
                  <a:lnTo>
                    <a:pt x="1657051" y="106666"/>
                  </a:lnTo>
                  <a:lnTo>
                    <a:pt x="1653867" y="104729"/>
                  </a:lnTo>
                  <a:lnTo>
                    <a:pt x="1650337" y="102999"/>
                  </a:lnTo>
                  <a:lnTo>
                    <a:pt x="1640302" y="96774"/>
                  </a:lnTo>
                  <a:lnTo>
                    <a:pt x="1636910" y="95944"/>
                  </a:lnTo>
                  <a:lnTo>
                    <a:pt x="1630820" y="98295"/>
                  </a:lnTo>
                  <a:lnTo>
                    <a:pt x="1626736" y="103691"/>
                  </a:lnTo>
                  <a:lnTo>
                    <a:pt x="1619331" y="121676"/>
                  </a:lnTo>
                  <a:lnTo>
                    <a:pt x="1617462" y="124651"/>
                  </a:lnTo>
                  <a:lnTo>
                    <a:pt x="1615386" y="126034"/>
                  </a:lnTo>
                  <a:lnTo>
                    <a:pt x="1613586" y="125135"/>
                  </a:lnTo>
                  <a:lnTo>
                    <a:pt x="1611095" y="122921"/>
                  </a:lnTo>
                  <a:lnTo>
                    <a:pt x="1608811" y="120500"/>
                  </a:lnTo>
                  <a:lnTo>
                    <a:pt x="1607703" y="118978"/>
                  </a:lnTo>
                  <a:lnTo>
                    <a:pt x="1607496" y="115658"/>
                  </a:lnTo>
                  <a:lnTo>
                    <a:pt x="1608672" y="108810"/>
                  </a:lnTo>
                  <a:lnTo>
                    <a:pt x="1608465" y="106112"/>
                  </a:lnTo>
                  <a:lnTo>
                    <a:pt x="1605973" y="102377"/>
                  </a:lnTo>
                  <a:lnTo>
                    <a:pt x="1602166" y="99541"/>
                  </a:lnTo>
                  <a:lnTo>
                    <a:pt x="1593792" y="95529"/>
                  </a:lnTo>
                  <a:lnTo>
                    <a:pt x="1594830" y="95183"/>
                  </a:lnTo>
                  <a:lnTo>
                    <a:pt x="1595938" y="94906"/>
                  </a:lnTo>
                  <a:lnTo>
                    <a:pt x="1597114" y="94698"/>
                  </a:lnTo>
                  <a:lnTo>
                    <a:pt x="1598291" y="94698"/>
                  </a:lnTo>
                  <a:cubicBezTo>
                    <a:pt x="1598291" y="94698"/>
                    <a:pt x="1598844" y="96013"/>
                    <a:pt x="1598844" y="96013"/>
                  </a:cubicBezTo>
                  <a:lnTo>
                    <a:pt x="1600229" y="95667"/>
                  </a:lnTo>
                  <a:lnTo>
                    <a:pt x="1605004" y="92554"/>
                  </a:lnTo>
                  <a:lnTo>
                    <a:pt x="1606665" y="91724"/>
                  </a:lnTo>
                  <a:lnTo>
                    <a:pt x="1608465" y="91171"/>
                  </a:lnTo>
                  <a:lnTo>
                    <a:pt x="1610887" y="90756"/>
                  </a:lnTo>
                  <a:lnTo>
                    <a:pt x="1606527" y="89165"/>
                  </a:lnTo>
                  <a:lnTo>
                    <a:pt x="1600505" y="88335"/>
                  </a:lnTo>
                  <a:lnTo>
                    <a:pt x="1594415" y="88335"/>
                  </a:lnTo>
                  <a:cubicBezTo>
                    <a:pt x="1594415" y="88335"/>
                    <a:pt x="1589639" y="88888"/>
                    <a:pt x="1589639" y="88888"/>
                  </a:cubicBezTo>
                  <a:lnTo>
                    <a:pt x="1591093" y="88058"/>
                  </a:lnTo>
                  <a:lnTo>
                    <a:pt x="1595661" y="85914"/>
                  </a:lnTo>
                  <a:lnTo>
                    <a:pt x="1590401" y="86467"/>
                  </a:lnTo>
                  <a:lnTo>
                    <a:pt x="1582995" y="87989"/>
                  </a:lnTo>
                  <a:lnTo>
                    <a:pt x="1576351" y="88335"/>
                  </a:lnTo>
                  <a:lnTo>
                    <a:pt x="1573305" y="85499"/>
                  </a:lnTo>
                  <a:lnTo>
                    <a:pt x="1569845" y="85014"/>
                  </a:lnTo>
                  <a:lnTo>
                    <a:pt x="1562993" y="85568"/>
                  </a:lnTo>
                  <a:lnTo>
                    <a:pt x="1559671" y="85083"/>
                  </a:lnTo>
                  <a:lnTo>
                    <a:pt x="1564793" y="82801"/>
                  </a:lnTo>
                  <a:lnTo>
                    <a:pt x="1569983" y="79688"/>
                  </a:lnTo>
                  <a:lnTo>
                    <a:pt x="1574759" y="75953"/>
                  </a:lnTo>
                  <a:lnTo>
                    <a:pt x="1578565" y="71802"/>
                  </a:lnTo>
                  <a:lnTo>
                    <a:pt x="1576005" y="70280"/>
                  </a:lnTo>
                  <a:lnTo>
                    <a:pt x="1570191" y="70073"/>
                  </a:lnTo>
                  <a:lnTo>
                    <a:pt x="1567492" y="69104"/>
                  </a:lnTo>
                  <a:lnTo>
                    <a:pt x="1568738" y="67167"/>
                  </a:lnTo>
                  <a:lnTo>
                    <a:pt x="1569983" y="65715"/>
                  </a:lnTo>
                  <a:lnTo>
                    <a:pt x="1571368" y="64816"/>
                  </a:lnTo>
                  <a:lnTo>
                    <a:pt x="1572959" y="64608"/>
                  </a:lnTo>
                  <a:lnTo>
                    <a:pt x="1574759" y="65161"/>
                  </a:lnTo>
                  <a:lnTo>
                    <a:pt x="1578842" y="67375"/>
                  </a:lnTo>
                  <a:lnTo>
                    <a:pt x="1581057" y="67928"/>
                  </a:lnTo>
                  <a:lnTo>
                    <a:pt x="1582580" y="67928"/>
                  </a:lnTo>
                  <a:lnTo>
                    <a:pt x="1584518" y="67721"/>
                  </a:lnTo>
                  <a:lnTo>
                    <a:pt x="1586248" y="67167"/>
                  </a:lnTo>
                  <a:lnTo>
                    <a:pt x="1587148" y="66061"/>
                  </a:lnTo>
                  <a:lnTo>
                    <a:pt x="1586594" y="64816"/>
                  </a:lnTo>
                  <a:lnTo>
                    <a:pt x="1585071" y="62740"/>
                  </a:lnTo>
                  <a:lnTo>
                    <a:pt x="1583410" y="60804"/>
                  </a:lnTo>
                  <a:lnTo>
                    <a:pt x="1582164" y="59766"/>
                  </a:lnTo>
                  <a:lnTo>
                    <a:pt x="1580780" y="59973"/>
                  </a:lnTo>
                  <a:lnTo>
                    <a:pt x="1579811" y="60804"/>
                  </a:lnTo>
                  <a:lnTo>
                    <a:pt x="1578704" y="61495"/>
                  </a:lnTo>
                  <a:lnTo>
                    <a:pt x="1577112" y="61149"/>
                  </a:lnTo>
                  <a:lnTo>
                    <a:pt x="1577112" y="60389"/>
                  </a:lnTo>
                  <a:lnTo>
                    <a:pt x="1574136" y="54509"/>
                  </a:lnTo>
                  <a:lnTo>
                    <a:pt x="1571644" y="51050"/>
                  </a:lnTo>
                  <a:lnTo>
                    <a:pt x="1569222" y="48352"/>
                  </a:lnTo>
                  <a:lnTo>
                    <a:pt x="1566384" y="46000"/>
                  </a:lnTo>
                  <a:lnTo>
                    <a:pt x="1559879" y="41850"/>
                  </a:lnTo>
                  <a:lnTo>
                    <a:pt x="1558910" y="41020"/>
                  </a:lnTo>
                  <a:lnTo>
                    <a:pt x="1558356" y="40051"/>
                  </a:lnTo>
                  <a:lnTo>
                    <a:pt x="1558356" y="38599"/>
                  </a:lnTo>
                  <a:cubicBezTo>
                    <a:pt x="1558356" y="38599"/>
                    <a:pt x="1559532" y="33895"/>
                    <a:pt x="1559532" y="33895"/>
                  </a:cubicBezTo>
                  <a:lnTo>
                    <a:pt x="1559740" y="31889"/>
                  </a:lnTo>
                  <a:lnTo>
                    <a:pt x="1558494" y="26839"/>
                  </a:lnTo>
                  <a:lnTo>
                    <a:pt x="1555933" y="22620"/>
                  </a:lnTo>
                  <a:lnTo>
                    <a:pt x="1552335" y="19161"/>
                  </a:lnTo>
                  <a:lnTo>
                    <a:pt x="1547974" y="16187"/>
                  </a:lnTo>
                  <a:lnTo>
                    <a:pt x="1544168" y="13973"/>
                  </a:lnTo>
                  <a:lnTo>
                    <a:pt x="1542507" y="12797"/>
                  </a:lnTo>
                  <a:lnTo>
                    <a:pt x="1541053" y="11206"/>
                  </a:lnTo>
                  <a:lnTo>
                    <a:pt x="1541053" y="10653"/>
                  </a:lnTo>
                  <a:cubicBezTo>
                    <a:pt x="1541053" y="10653"/>
                    <a:pt x="1541468" y="9961"/>
                    <a:pt x="1541468" y="9961"/>
                  </a:cubicBezTo>
                  <a:lnTo>
                    <a:pt x="1541745" y="9269"/>
                  </a:lnTo>
                  <a:lnTo>
                    <a:pt x="1541468" y="8578"/>
                  </a:lnTo>
                  <a:lnTo>
                    <a:pt x="1540292" y="7955"/>
                  </a:lnTo>
                  <a:lnTo>
                    <a:pt x="1538838" y="7747"/>
                  </a:lnTo>
                  <a:lnTo>
                    <a:pt x="1531986" y="8024"/>
                  </a:lnTo>
                  <a:lnTo>
                    <a:pt x="1530187" y="7678"/>
                  </a:lnTo>
                  <a:lnTo>
                    <a:pt x="1528318" y="6502"/>
                  </a:lnTo>
                  <a:lnTo>
                    <a:pt x="1527072" y="4842"/>
                  </a:lnTo>
                  <a:lnTo>
                    <a:pt x="1526311" y="2975"/>
                  </a:lnTo>
                  <a:lnTo>
                    <a:pt x="1525411" y="1245"/>
                  </a:lnTo>
                  <a:lnTo>
                    <a:pt x="1523820" y="0"/>
                  </a:lnTo>
                  <a:lnTo>
                    <a:pt x="1518352" y="0"/>
                  </a:lnTo>
                  <a:cubicBezTo>
                    <a:pt x="1518352" y="0"/>
                    <a:pt x="1512607" y="2559"/>
                    <a:pt x="1512607" y="2559"/>
                  </a:cubicBezTo>
                  <a:lnTo>
                    <a:pt x="1507417" y="6502"/>
                  </a:lnTo>
                  <a:lnTo>
                    <a:pt x="1503541" y="9961"/>
                  </a:lnTo>
                  <a:lnTo>
                    <a:pt x="1499665" y="12590"/>
                  </a:lnTo>
                  <a:lnTo>
                    <a:pt x="1498281" y="14181"/>
                  </a:lnTo>
                  <a:lnTo>
                    <a:pt x="1498281" y="15979"/>
                  </a:lnTo>
                  <a:lnTo>
                    <a:pt x="1499942" y="17086"/>
                  </a:lnTo>
                  <a:lnTo>
                    <a:pt x="1502503" y="17363"/>
                  </a:lnTo>
                  <a:lnTo>
                    <a:pt x="1505271" y="17363"/>
                  </a:lnTo>
                  <a:lnTo>
                    <a:pt x="1507347" y="17639"/>
                  </a:lnTo>
                  <a:lnTo>
                    <a:pt x="1505409" y="21305"/>
                  </a:lnTo>
                  <a:lnTo>
                    <a:pt x="1504233" y="22966"/>
                  </a:lnTo>
                  <a:lnTo>
                    <a:pt x="1502641" y="23934"/>
                  </a:lnTo>
                  <a:lnTo>
                    <a:pt x="1500772" y="23796"/>
                  </a:lnTo>
                  <a:lnTo>
                    <a:pt x="1499111" y="22827"/>
                  </a:lnTo>
                  <a:lnTo>
                    <a:pt x="1497519" y="21720"/>
                  </a:lnTo>
                  <a:lnTo>
                    <a:pt x="1495927" y="20960"/>
                  </a:lnTo>
                  <a:lnTo>
                    <a:pt x="1493990" y="20821"/>
                  </a:lnTo>
                  <a:lnTo>
                    <a:pt x="1492467" y="21167"/>
                  </a:lnTo>
                  <a:lnTo>
                    <a:pt x="1491014" y="21997"/>
                  </a:lnTo>
                  <a:lnTo>
                    <a:pt x="1489422" y="23242"/>
                  </a:lnTo>
                  <a:lnTo>
                    <a:pt x="1487553" y="24833"/>
                  </a:lnTo>
                  <a:lnTo>
                    <a:pt x="1486792" y="26009"/>
                  </a:lnTo>
                  <a:lnTo>
                    <a:pt x="1486169" y="29191"/>
                  </a:lnTo>
                  <a:lnTo>
                    <a:pt x="1485892" y="29537"/>
                  </a:lnTo>
                  <a:lnTo>
                    <a:pt x="1484854" y="30021"/>
                  </a:lnTo>
                  <a:lnTo>
                    <a:pt x="1484577" y="30229"/>
                  </a:lnTo>
                  <a:lnTo>
                    <a:pt x="1484715" y="30851"/>
                  </a:lnTo>
                  <a:lnTo>
                    <a:pt x="1485269" y="32304"/>
                  </a:lnTo>
                  <a:lnTo>
                    <a:pt x="1485269" y="32857"/>
                  </a:lnTo>
                  <a:cubicBezTo>
                    <a:pt x="1485269" y="32857"/>
                    <a:pt x="1484023" y="37146"/>
                    <a:pt x="1484023" y="37146"/>
                  </a:cubicBezTo>
                  <a:lnTo>
                    <a:pt x="1483608" y="39429"/>
                  </a:lnTo>
                  <a:lnTo>
                    <a:pt x="1483746" y="41504"/>
                  </a:lnTo>
                  <a:lnTo>
                    <a:pt x="1485961" y="46070"/>
                  </a:lnTo>
                  <a:lnTo>
                    <a:pt x="1489283" y="47591"/>
                  </a:lnTo>
                  <a:lnTo>
                    <a:pt x="1493298" y="47384"/>
                  </a:lnTo>
                  <a:lnTo>
                    <a:pt x="1497519" y="46554"/>
                  </a:lnTo>
                  <a:lnTo>
                    <a:pt x="1496066" y="48006"/>
                  </a:lnTo>
                  <a:lnTo>
                    <a:pt x="1495582" y="49459"/>
                  </a:lnTo>
                  <a:lnTo>
                    <a:pt x="1496066" y="50843"/>
                  </a:lnTo>
                  <a:lnTo>
                    <a:pt x="1497589" y="52019"/>
                  </a:lnTo>
                  <a:lnTo>
                    <a:pt x="1491221" y="52226"/>
                  </a:lnTo>
                  <a:lnTo>
                    <a:pt x="1486307" y="56307"/>
                  </a:lnTo>
                  <a:lnTo>
                    <a:pt x="1483954" y="62395"/>
                  </a:lnTo>
                  <a:lnTo>
                    <a:pt x="1485200" y="68689"/>
                  </a:lnTo>
                  <a:lnTo>
                    <a:pt x="1489629" y="75261"/>
                  </a:lnTo>
                  <a:lnTo>
                    <a:pt x="1492398" y="78650"/>
                  </a:lnTo>
                  <a:lnTo>
                    <a:pt x="1494889" y="80933"/>
                  </a:lnTo>
                  <a:lnTo>
                    <a:pt x="1497865" y="82178"/>
                  </a:lnTo>
                  <a:lnTo>
                    <a:pt x="1511708" y="85499"/>
                  </a:lnTo>
                  <a:lnTo>
                    <a:pt x="1514961" y="85983"/>
                  </a:lnTo>
                  <a:lnTo>
                    <a:pt x="1520913" y="86398"/>
                  </a:lnTo>
                  <a:lnTo>
                    <a:pt x="1522020" y="86259"/>
                  </a:lnTo>
                  <a:lnTo>
                    <a:pt x="1522505" y="86052"/>
                  </a:lnTo>
                  <a:lnTo>
                    <a:pt x="1523127" y="86052"/>
                  </a:lnTo>
                  <a:cubicBezTo>
                    <a:pt x="1523127" y="86052"/>
                    <a:pt x="1524581" y="86398"/>
                    <a:pt x="1524581" y="86398"/>
                  </a:cubicBezTo>
                  <a:lnTo>
                    <a:pt x="1525896" y="87089"/>
                  </a:lnTo>
                  <a:lnTo>
                    <a:pt x="1528180" y="89303"/>
                  </a:lnTo>
                  <a:lnTo>
                    <a:pt x="1529495" y="90133"/>
                  </a:lnTo>
                  <a:lnTo>
                    <a:pt x="1532679" y="90894"/>
                  </a:lnTo>
                  <a:lnTo>
                    <a:pt x="1535585" y="90548"/>
                  </a:lnTo>
                  <a:lnTo>
                    <a:pt x="1538492" y="89856"/>
                  </a:lnTo>
                  <a:lnTo>
                    <a:pt x="1541538" y="89372"/>
                  </a:lnTo>
                  <a:lnTo>
                    <a:pt x="1544444" y="89787"/>
                  </a:lnTo>
                  <a:lnTo>
                    <a:pt x="1545690" y="91102"/>
                  </a:lnTo>
                  <a:lnTo>
                    <a:pt x="1546521" y="92347"/>
                  </a:lnTo>
                  <a:lnTo>
                    <a:pt x="1548251" y="92831"/>
                  </a:lnTo>
                  <a:lnTo>
                    <a:pt x="1546521" y="94353"/>
                  </a:lnTo>
                  <a:lnTo>
                    <a:pt x="1544444" y="95736"/>
                  </a:lnTo>
                  <a:lnTo>
                    <a:pt x="1542230" y="96497"/>
                  </a:lnTo>
                  <a:lnTo>
                    <a:pt x="1540153" y="96151"/>
                  </a:lnTo>
                  <a:lnTo>
                    <a:pt x="1541192" y="94906"/>
                  </a:lnTo>
                  <a:lnTo>
                    <a:pt x="1543476" y="92692"/>
                  </a:lnTo>
                  <a:lnTo>
                    <a:pt x="1544306" y="91586"/>
                  </a:lnTo>
                  <a:lnTo>
                    <a:pt x="1533371" y="93177"/>
                  </a:lnTo>
                  <a:lnTo>
                    <a:pt x="1531087" y="94422"/>
                  </a:lnTo>
                  <a:lnTo>
                    <a:pt x="1530395" y="96497"/>
                  </a:lnTo>
                  <a:lnTo>
                    <a:pt x="1530948" y="98365"/>
                  </a:lnTo>
                  <a:lnTo>
                    <a:pt x="1532471" y="99471"/>
                  </a:lnTo>
                  <a:lnTo>
                    <a:pt x="1534686" y="99471"/>
                  </a:lnTo>
                  <a:cubicBezTo>
                    <a:pt x="1534686" y="99471"/>
                    <a:pt x="1531917" y="101270"/>
                    <a:pt x="1531917" y="101270"/>
                  </a:cubicBezTo>
                  <a:lnTo>
                    <a:pt x="1527903" y="103483"/>
                  </a:lnTo>
                  <a:lnTo>
                    <a:pt x="1524581" y="106043"/>
                  </a:lnTo>
                  <a:lnTo>
                    <a:pt x="1523820" y="109017"/>
                  </a:lnTo>
                  <a:lnTo>
                    <a:pt x="1526173" y="110747"/>
                  </a:lnTo>
                  <a:lnTo>
                    <a:pt x="1530118" y="110747"/>
                  </a:lnTo>
                  <a:cubicBezTo>
                    <a:pt x="1530118" y="110747"/>
                    <a:pt x="1534132" y="109571"/>
                    <a:pt x="1534132" y="109571"/>
                  </a:cubicBezTo>
                  <a:lnTo>
                    <a:pt x="1536831" y="107980"/>
                  </a:lnTo>
                  <a:lnTo>
                    <a:pt x="1539392" y="103899"/>
                  </a:lnTo>
                  <a:lnTo>
                    <a:pt x="1540776" y="103553"/>
                  </a:lnTo>
                  <a:lnTo>
                    <a:pt x="1542783" y="106181"/>
                  </a:lnTo>
                  <a:lnTo>
                    <a:pt x="1543406" y="109156"/>
                  </a:lnTo>
                  <a:lnTo>
                    <a:pt x="1543406" y="112199"/>
                  </a:lnTo>
                  <a:lnTo>
                    <a:pt x="1544375" y="114344"/>
                  </a:lnTo>
                  <a:lnTo>
                    <a:pt x="1547767" y="114551"/>
                  </a:lnTo>
                  <a:lnTo>
                    <a:pt x="1544514" y="116419"/>
                  </a:lnTo>
                  <a:lnTo>
                    <a:pt x="1537593" y="119324"/>
                  </a:lnTo>
                  <a:lnTo>
                    <a:pt x="1534340" y="121330"/>
                  </a:lnTo>
                  <a:lnTo>
                    <a:pt x="1525550" y="128732"/>
                  </a:lnTo>
                  <a:lnTo>
                    <a:pt x="1522297" y="130807"/>
                  </a:lnTo>
                  <a:lnTo>
                    <a:pt x="1518560" y="131845"/>
                  </a:lnTo>
                  <a:lnTo>
                    <a:pt x="1511016" y="131361"/>
                  </a:lnTo>
                  <a:lnTo>
                    <a:pt x="1507624" y="132398"/>
                  </a:lnTo>
                  <a:lnTo>
                    <a:pt x="1505617" y="134473"/>
                  </a:lnTo>
                  <a:lnTo>
                    <a:pt x="1503679" y="137724"/>
                  </a:lnTo>
                  <a:lnTo>
                    <a:pt x="1502433" y="141183"/>
                  </a:lnTo>
                  <a:lnTo>
                    <a:pt x="1502295" y="143881"/>
                  </a:lnTo>
                  <a:lnTo>
                    <a:pt x="1503125" y="145334"/>
                  </a:lnTo>
                  <a:lnTo>
                    <a:pt x="1505963" y="148308"/>
                  </a:lnTo>
                  <a:lnTo>
                    <a:pt x="1507070" y="149830"/>
                  </a:lnTo>
                  <a:lnTo>
                    <a:pt x="1507901" y="151490"/>
                  </a:lnTo>
                  <a:lnTo>
                    <a:pt x="1508593" y="153358"/>
                  </a:lnTo>
                  <a:lnTo>
                    <a:pt x="1509216" y="155295"/>
                  </a:lnTo>
                  <a:lnTo>
                    <a:pt x="1509631" y="157162"/>
                  </a:lnTo>
                  <a:lnTo>
                    <a:pt x="1509770" y="160552"/>
                  </a:lnTo>
                  <a:lnTo>
                    <a:pt x="1509424" y="164910"/>
                  </a:lnTo>
                  <a:lnTo>
                    <a:pt x="1508455" y="169060"/>
                  </a:lnTo>
                  <a:lnTo>
                    <a:pt x="1506863" y="171689"/>
                  </a:lnTo>
                  <a:lnTo>
                    <a:pt x="1503610" y="172449"/>
                  </a:lnTo>
                  <a:lnTo>
                    <a:pt x="1496066" y="171343"/>
                  </a:lnTo>
                  <a:lnTo>
                    <a:pt x="1493920" y="172449"/>
                  </a:lnTo>
                  <a:lnTo>
                    <a:pt x="1494543" y="175355"/>
                  </a:lnTo>
                  <a:lnTo>
                    <a:pt x="1497450" y="177983"/>
                  </a:lnTo>
                  <a:lnTo>
                    <a:pt x="1499873" y="180889"/>
                  </a:lnTo>
                  <a:lnTo>
                    <a:pt x="1499111" y="184416"/>
                  </a:lnTo>
                  <a:lnTo>
                    <a:pt x="1497865" y="180059"/>
                  </a:lnTo>
                  <a:lnTo>
                    <a:pt x="1494543" y="176669"/>
                  </a:lnTo>
                  <a:lnTo>
                    <a:pt x="1490598" y="173625"/>
                  </a:lnTo>
                  <a:lnTo>
                    <a:pt x="1487691" y="170167"/>
                  </a:lnTo>
                  <a:lnTo>
                    <a:pt x="1486515" y="167746"/>
                  </a:lnTo>
                  <a:lnTo>
                    <a:pt x="1486930" y="167538"/>
                  </a:lnTo>
                  <a:lnTo>
                    <a:pt x="1488384" y="167538"/>
                  </a:lnTo>
                  <a:cubicBezTo>
                    <a:pt x="1488384" y="167538"/>
                    <a:pt x="1488937" y="167884"/>
                    <a:pt x="1488937" y="167884"/>
                  </a:cubicBezTo>
                  <a:lnTo>
                    <a:pt x="1492951" y="169752"/>
                  </a:lnTo>
                  <a:lnTo>
                    <a:pt x="1493436" y="169613"/>
                  </a:lnTo>
                  <a:lnTo>
                    <a:pt x="1494889" y="169060"/>
                  </a:lnTo>
                  <a:lnTo>
                    <a:pt x="1495582" y="169060"/>
                  </a:lnTo>
                  <a:cubicBezTo>
                    <a:pt x="1495582" y="169060"/>
                    <a:pt x="1501257" y="170513"/>
                    <a:pt x="1501257" y="170513"/>
                  </a:cubicBezTo>
                  <a:lnTo>
                    <a:pt x="1504302" y="170651"/>
                  </a:lnTo>
                  <a:lnTo>
                    <a:pt x="1506794" y="169198"/>
                  </a:lnTo>
                  <a:lnTo>
                    <a:pt x="1508039" y="165671"/>
                  </a:lnTo>
                  <a:lnTo>
                    <a:pt x="1506309" y="163249"/>
                  </a:lnTo>
                  <a:lnTo>
                    <a:pt x="1503056" y="162143"/>
                  </a:lnTo>
                  <a:lnTo>
                    <a:pt x="1499596" y="162558"/>
                  </a:lnTo>
                  <a:lnTo>
                    <a:pt x="1500842" y="158891"/>
                  </a:lnTo>
                  <a:lnTo>
                    <a:pt x="1500080" y="158338"/>
                  </a:lnTo>
                  <a:lnTo>
                    <a:pt x="1497796" y="159030"/>
                  </a:lnTo>
                  <a:lnTo>
                    <a:pt x="1494682" y="159376"/>
                  </a:lnTo>
                  <a:lnTo>
                    <a:pt x="1492536" y="158546"/>
                  </a:lnTo>
                  <a:lnTo>
                    <a:pt x="1490806" y="156816"/>
                  </a:lnTo>
                  <a:lnTo>
                    <a:pt x="1489422" y="154533"/>
                  </a:lnTo>
                  <a:lnTo>
                    <a:pt x="1488384" y="152043"/>
                  </a:lnTo>
                  <a:lnTo>
                    <a:pt x="1488176" y="149207"/>
                  </a:lnTo>
                  <a:lnTo>
                    <a:pt x="1488937" y="146509"/>
                  </a:lnTo>
                  <a:lnTo>
                    <a:pt x="1491290" y="140699"/>
                  </a:lnTo>
                  <a:lnTo>
                    <a:pt x="1494128" y="129493"/>
                  </a:lnTo>
                  <a:lnTo>
                    <a:pt x="1495651" y="125965"/>
                  </a:lnTo>
                  <a:lnTo>
                    <a:pt x="1493090" y="126449"/>
                  </a:lnTo>
                  <a:lnTo>
                    <a:pt x="1490460" y="127210"/>
                  </a:lnTo>
                  <a:lnTo>
                    <a:pt x="1487899" y="128178"/>
                  </a:lnTo>
                  <a:lnTo>
                    <a:pt x="1485684" y="129354"/>
                  </a:lnTo>
                  <a:lnTo>
                    <a:pt x="1484369" y="130600"/>
                  </a:lnTo>
                  <a:lnTo>
                    <a:pt x="1483539" y="131776"/>
                  </a:lnTo>
                  <a:lnTo>
                    <a:pt x="1482362" y="132606"/>
                  </a:lnTo>
                  <a:lnTo>
                    <a:pt x="1480078" y="132813"/>
                  </a:lnTo>
                  <a:lnTo>
                    <a:pt x="1481324" y="130600"/>
                  </a:lnTo>
                  <a:lnTo>
                    <a:pt x="1484785" y="126449"/>
                  </a:lnTo>
                  <a:lnTo>
                    <a:pt x="1486100" y="124097"/>
                  </a:lnTo>
                  <a:lnTo>
                    <a:pt x="1483539" y="125273"/>
                  </a:lnTo>
                  <a:lnTo>
                    <a:pt x="1480563" y="126173"/>
                  </a:lnTo>
                  <a:lnTo>
                    <a:pt x="1477517" y="126518"/>
                  </a:lnTo>
                  <a:lnTo>
                    <a:pt x="1474749" y="125896"/>
                  </a:lnTo>
                  <a:lnTo>
                    <a:pt x="1472949" y="124443"/>
                  </a:lnTo>
                  <a:lnTo>
                    <a:pt x="1469766" y="120500"/>
                  </a:lnTo>
                  <a:lnTo>
                    <a:pt x="1467620" y="119047"/>
                  </a:lnTo>
                  <a:lnTo>
                    <a:pt x="1465682" y="118563"/>
                  </a:lnTo>
                  <a:lnTo>
                    <a:pt x="1459661" y="118217"/>
                  </a:lnTo>
                  <a:lnTo>
                    <a:pt x="1458554" y="117872"/>
                  </a:lnTo>
                  <a:lnTo>
                    <a:pt x="1457239" y="117318"/>
                  </a:lnTo>
                  <a:lnTo>
                    <a:pt x="1455924" y="117042"/>
                  </a:lnTo>
                  <a:lnTo>
                    <a:pt x="1454885" y="117595"/>
                  </a:lnTo>
                  <a:lnTo>
                    <a:pt x="1454885" y="118771"/>
                  </a:lnTo>
                  <a:cubicBezTo>
                    <a:pt x="1454885" y="118771"/>
                    <a:pt x="1455647" y="120016"/>
                    <a:pt x="1455647" y="120016"/>
                  </a:cubicBezTo>
                  <a:lnTo>
                    <a:pt x="1456823" y="121054"/>
                  </a:lnTo>
                  <a:lnTo>
                    <a:pt x="1457792" y="121676"/>
                  </a:lnTo>
                  <a:lnTo>
                    <a:pt x="1450179" y="123336"/>
                  </a:lnTo>
                  <a:lnTo>
                    <a:pt x="1447757" y="123336"/>
                  </a:lnTo>
                  <a:cubicBezTo>
                    <a:pt x="1447757" y="123336"/>
                    <a:pt x="1445680" y="122921"/>
                    <a:pt x="1445680" y="122921"/>
                  </a:cubicBezTo>
                  <a:lnTo>
                    <a:pt x="1443950" y="122299"/>
                  </a:lnTo>
                  <a:lnTo>
                    <a:pt x="1442220" y="122022"/>
                  </a:lnTo>
                  <a:lnTo>
                    <a:pt x="1440074" y="122437"/>
                  </a:lnTo>
                  <a:lnTo>
                    <a:pt x="1441389" y="124512"/>
                  </a:lnTo>
                  <a:lnTo>
                    <a:pt x="1444642" y="128248"/>
                  </a:lnTo>
                  <a:lnTo>
                    <a:pt x="1445611" y="130392"/>
                  </a:lnTo>
                  <a:lnTo>
                    <a:pt x="1443258" y="129839"/>
                  </a:lnTo>
                  <a:lnTo>
                    <a:pt x="1444504" y="131914"/>
                  </a:lnTo>
                  <a:lnTo>
                    <a:pt x="1446442" y="134196"/>
                  </a:lnTo>
                  <a:lnTo>
                    <a:pt x="1448726" y="136203"/>
                  </a:lnTo>
                  <a:lnTo>
                    <a:pt x="1450940" y="137240"/>
                  </a:lnTo>
                  <a:lnTo>
                    <a:pt x="1453709" y="137033"/>
                  </a:lnTo>
                  <a:lnTo>
                    <a:pt x="1459523" y="135373"/>
                  </a:lnTo>
                  <a:lnTo>
                    <a:pt x="1462706" y="135373"/>
                  </a:lnTo>
                  <a:cubicBezTo>
                    <a:pt x="1462706" y="135373"/>
                    <a:pt x="1467205" y="137240"/>
                    <a:pt x="1467205" y="137240"/>
                  </a:cubicBezTo>
                  <a:lnTo>
                    <a:pt x="1470458" y="140215"/>
                  </a:lnTo>
                  <a:lnTo>
                    <a:pt x="1470873" y="143466"/>
                  </a:lnTo>
                  <a:lnTo>
                    <a:pt x="1466790" y="146371"/>
                  </a:lnTo>
                  <a:lnTo>
                    <a:pt x="1460838" y="146579"/>
                  </a:lnTo>
                  <a:lnTo>
                    <a:pt x="1455370" y="143950"/>
                  </a:lnTo>
                  <a:lnTo>
                    <a:pt x="1442635" y="132744"/>
                  </a:lnTo>
                  <a:lnTo>
                    <a:pt x="1440559" y="131776"/>
                  </a:lnTo>
                  <a:lnTo>
                    <a:pt x="1438967" y="132398"/>
                  </a:lnTo>
                  <a:lnTo>
                    <a:pt x="1438552" y="134612"/>
                  </a:lnTo>
                  <a:lnTo>
                    <a:pt x="1440143" y="136203"/>
                  </a:lnTo>
                  <a:lnTo>
                    <a:pt x="1442427" y="137586"/>
                  </a:lnTo>
                  <a:lnTo>
                    <a:pt x="1443881" y="138969"/>
                  </a:lnTo>
                  <a:lnTo>
                    <a:pt x="1444296" y="140630"/>
                  </a:lnTo>
                  <a:lnTo>
                    <a:pt x="1443535" y="141114"/>
                  </a:lnTo>
                  <a:lnTo>
                    <a:pt x="1441805" y="141114"/>
                  </a:lnTo>
                  <a:cubicBezTo>
                    <a:pt x="1441805" y="141114"/>
                    <a:pt x="1439174" y="141529"/>
                    <a:pt x="1439174" y="141529"/>
                  </a:cubicBezTo>
                  <a:lnTo>
                    <a:pt x="1433568" y="143051"/>
                  </a:lnTo>
                  <a:lnTo>
                    <a:pt x="1430800" y="143327"/>
                  </a:lnTo>
                  <a:lnTo>
                    <a:pt x="1427547" y="142912"/>
                  </a:lnTo>
                  <a:lnTo>
                    <a:pt x="1415089" y="140284"/>
                  </a:lnTo>
                  <a:lnTo>
                    <a:pt x="1408791" y="139592"/>
                  </a:lnTo>
                  <a:lnTo>
                    <a:pt x="1402354" y="139730"/>
                  </a:lnTo>
                  <a:lnTo>
                    <a:pt x="1396817" y="140768"/>
                  </a:lnTo>
                  <a:lnTo>
                    <a:pt x="1385467" y="143881"/>
                  </a:lnTo>
                  <a:lnTo>
                    <a:pt x="1379930" y="144573"/>
                  </a:lnTo>
                  <a:lnTo>
                    <a:pt x="1377300" y="144296"/>
                  </a:lnTo>
                  <a:lnTo>
                    <a:pt x="1372178" y="142843"/>
                  </a:lnTo>
                  <a:lnTo>
                    <a:pt x="1369479" y="142497"/>
                  </a:lnTo>
                  <a:lnTo>
                    <a:pt x="1363250" y="142221"/>
                  </a:lnTo>
                  <a:lnTo>
                    <a:pt x="1360274" y="141737"/>
                  </a:lnTo>
                  <a:lnTo>
                    <a:pt x="1356952" y="140699"/>
                  </a:lnTo>
                  <a:lnTo>
                    <a:pt x="1354529" y="139592"/>
                  </a:lnTo>
                  <a:lnTo>
                    <a:pt x="1344771" y="133090"/>
                  </a:lnTo>
                  <a:lnTo>
                    <a:pt x="1342279" y="131914"/>
                  </a:lnTo>
                  <a:lnTo>
                    <a:pt x="1339718" y="131499"/>
                  </a:lnTo>
                  <a:lnTo>
                    <a:pt x="1327329" y="133159"/>
                  </a:lnTo>
                  <a:lnTo>
                    <a:pt x="1324353" y="133159"/>
                  </a:lnTo>
                  <a:cubicBezTo>
                    <a:pt x="1324353" y="133159"/>
                    <a:pt x="1321239" y="132536"/>
                    <a:pt x="1321239" y="132536"/>
                  </a:cubicBezTo>
                  <a:lnTo>
                    <a:pt x="1319093" y="131499"/>
                  </a:lnTo>
                  <a:lnTo>
                    <a:pt x="1314802" y="127556"/>
                  </a:lnTo>
                  <a:lnTo>
                    <a:pt x="1314110" y="127141"/>
                  </a:lnTo>
                  <a:lnTo>
                    <a:pt x="1311549" y="126242"/>
                  </a:lnTo>
                  <a:lnTo>
                    <a:pt x="1310857" y="125827"/>
                  </a:lnTo>
                  <a:lnTo>
                    <a:pt x="1310027" y="124651"/>
                  </a:lnTo>
                  <a:lnTo>
                    <a:pt x="1309611" y="124305"/>
                  </a:lnTo>
                  <a:lnTo>
                    <a:pt x="1307673" y="124028"/>
                  </a:lnTo>
                  <a:lnTo>
                    <a:pt x="1305874" y="123890"/>
                  </a:lnTo>
                  <a:lnTo>
                    <a:pt x="1304005" y="123336"/>
                  </a:lnTo>
                  <a:lnTo>
                    <a:pt x="1301929" y="121815"/>
                  </a:lnTo>
                  <a:lnTo>
                    <a:pt x="1298607" y="116903"/>
                  </a:lnTo>
                  <a:lnTo>
                    <a:pt x="1296392" y="112061"/>
                  </a:lnTo>
                  <a:lnTo>
                    <a:pt x="1293139" y="108118"/>
                  </a:lnTo>
                  <a:lnTo>
                    <a:pt x="1286703" y="105974"/>
                  </a:lnTo>
                  <a:lnTo>
                    <a:pt x="1280266" y="106251"/>
                  </a:lnTo>
                  <a:lnTo>
                    <a:pt x="1273552" y="107772"/>
                  </a:lnTo>
                  <a:lnTo>
                    <a:pt x="1260679" y="111715"/>
                  </a:lnTo>
                  <a:lnTo>
                    <a:pt x="1243446" y="113859"/>
                  </a:lnTo>
                  <a:lnTo>
                    <a:pt x="1238739" y="115589"/>
                  </a:lnTo>
                  <a:lnTo>
                    <a:pt x="1236940" y="117180"/>
                  </a:lnTo>
                  <a:lnTo>
                    <a:pt x="1234448" y="119878"/>
                  </a:lnTo>
                  <a:lnTo>
                    <a:pt x="1232303" y="122783"/>
                  </a:lnTo>
                  <a:lnTo>
                    <a:pt x="1231680" y="124858"/>
                  </a:lnTo>
                  <a:lnTo>
                    <a:pt x="1233064" y="126103"/>
                  </a:lnTo>
                  <a:lnTo>
                    <a:pt x="1235763" y="127487"/>
                  </a:lnTo>
                  <a:lnTo>
                    <a:pt x="1238739" y="128663"/>
                  </a:lnTo>
                  <a:lnTo>
                    <a:pt x="1240816" y="129285"/>
                  </a:lnTo>
                  <a:lnTo>
                    <a:pt x="1243100" y="129285"/>
                  </a:lnTo>
                  <a:cubicBezTo>
                    <a:pt x="1243100" y="129285"/>
                    <a:pt x="1250159" y="128801"/>
                    <a:pt x="1250159" y="128801"/>
                  </a:cubicBezTo>
                  <a:lnTo>
                    <a:pt x="1252028" y="128317"/>
                  </a:lnTo>
                  <a:lnTo>
                    <a:pt x="1252720" y="126726"/>
                  </a:lnTo>
                  <a:lnTo>
                    <a:pt x="1252512" y="125273"/>
                  </a:lnTo>
                  <a:lnTo>
                    <a:pt x="1253274" y="124235"/>
                  </a:lnTo>
                  <a:lnTo>
                    <a:pt x="1256873" y="123890"/>
                  </a:lnTo>
                  <a:lnTo>
                    <a:pt x="1261717" y="124581"/>
                  </a:lnTo>
                  <a:lnTo>
                    <a:pt x="1263448" y="124443"/>
                  </a:lnTo>
                  <a:lnTo>
                    <a:pt x="1264832" y="123959"/>
                  </a:lnTo>
                  <a:lnTo>
                    <a:pt x="1267462" y="122506"/>
                  </a:lnTo>
                  <a:lnTo>
                    <a:pt x="1268915" y="122022"/>
                  </a:lnTo>
                  <a:lnTo>
                    <a:pt x="1270369" y="122022"/>
                  </a:lnTo>
                  <a:cubicBezTo>
                    <a:pt x="1270369" y="122022"/>
                    <a:pt x="1273829" y="122783"/>
                    <a:pt x="1273829" y="122783"/>
                  </a:cubicBezTo>
                  <a:lnTo>
                    <a:pt x="1274937" y="122783"/>
                  </a:lnTo>
                  <a:cubicBezTo>
                    <a:pt x="1274937" y="122783"/>
                    <a:pt x="1275836" y="121815"/>
                    <a:pt x="1275836" y="121815"/>
                  </a:cubicBezTo>
                  <a:lnTo>
                    <a:pt x="1277151" y="118978"/>
                  </a:lnTo>
                  <a:lnTo>
                    <a:pt x="1278051" y="117733"/>
                  </a:lnTo>
                  <a:lnTo>
                    <a:pt x="1280612" y="116281"/>
                  </a:lnTo>
                  <a:lnTo>
                    <a:pt x="1284557" y="114828"/>
                  </a:lnTo>
                  <a:lnTo>
                    <a:pt x="1288571" y="114136"/>
                  </a:lnTo>
                  <a:lnTo>
                    <a:pt x="1291409" y="114690"/>
                  </a:lnTo>
                  <a:lnTo>
                    <a:pt x="1292378" y="116765"/>
                  </a:lnTo>
                  <a:lnTo>
                    <a:pt x="1290994" y="118771"/>
                  </a:lnTo>
                  <a:lnTo>
                    <a:pt x="1288433" y="120362"/>
                  </a:lnTo>
                  <a:lnTo>
                    <a:pt x="1285872" y="121469"/>
                  </a:lnTo>
                  <a:lnTo>
                    <a:pt x="1284280" y="121815"/>
                  </a:lnTo>
                  <a:lnTo>
                    <a:pt x="1282758" y="121953"/>
                  </a:lnTo>
                  <a:lnTo>
                    <a:pt x="1281304" y="122368"/>
                  </a:lnTo>
                  <a:lnTo>
                    <a:pt x="1279989" y="123405"/>
                  </a:lnTo>
                  <a:lnTo>
                    <a:pt x="1279505" y="124443"/>
                  </a:lnTo>
                  <a:lnTo>
                    <a:pt x="1279089" y="125896"/>
                  </a:lnTo>
                  <a:lnTo>
                    <a:pt x="1278812" y="127210"/>
                  </a:lnTo>
                  <a:lnTo>
                    <a:pt x="1278812" y="127763"/>
                  </a:lnTo>
                  <a:lnTo>
                    <a:pt x="1277844" y="127971"/>
                  </a:lnTo>
                  <a:lnTo>
                    <a:pt x="1275560" y="127348"/>
                  </a:lnTo>
                  <a:lnTo>
                    <a:pt x="1274452" y="127348"/>
                  </a:lnTo>
                  <a:cubicBezTo>
                    <a:pt x="1274452" y="127348"/>
                    <a:pt x="1273414" y="127902"/>
                    <a:pt x="1273414" y="127902"/>
                  </a:cubicBezTo>
                  <a:lnTo>
                    <a:pt x="1271684" y="129285"/>
                  </a:lnTo>
                  <a:lnTo>
                    <a:pt x="1270715" y="129839"/>
                  </a:lnTo>
                  <a:lnTo>
                    <a:pt x="1266008" y="131291"/>
                  </a:lnTo>
                  <a:lnTo>
                    <a:pt x="1260610" y="132398"/>
                  </a:lnTo>
                  <a:lnTo>
                    <a:pt x="1255142" y="133021"/>
                  </a:lnTo>
                  <a:lnTo>
                    <a:pt x="1250228" y="133159"/>
                  </a:lnTo>
                  <a:lnTo>
                    <a:pt x="1251336" y="136064"/>
                  </a:lnTo>
                  <a:lnTo>
                    <a:pt x="1249675" y="138209"/>
                  </a:lnTo>
                  <a:lnTo>
                    <a:pt x="1247460" y="140353"/>
                  </a:lnTo>
                  <a:lnTo>
                    <a:pt x="1246629" y="143397"/>
                  </a:lnTo>
                  <a:lnTo>
                    <a:pt x="1247737" y="145749"/>
                  </a:lnTo>
                  <a:lnTo>
                    <a:pt x="1252028" y="149968"/>
                  </a:lnTo>
                  <a:lnTo>
                    <a:pt x="1253550" y="152320"/>
                  </a:lnTo>
                  <a:lnTo>
                    <a:pt x="1253827" y="153634"/>
                  </a:lnTo>
                  <a:lnTo>
                    <a:pt x="1254104" y="156678"/>
                  </a:lnTo>
                  <a:lnTo>
                    <a:pt x="1254519" y="158200"/>
                  </a:lnTo>
                  <a:lnTo>
                    <a:pt x="1255350" y="159722"/>
                  </a:lnTo>
                  <a:lnTo>
                    <a:pt x="1257495" y="162212"/>
                  </a:lnTo>
                  <a:lnTo>
                    <a:pt x="1258464" y="163526"/>
                  </a:lnTo>
                  <a:lnTo>
                    <a:pt x="1263517" y="174179"/>
                  </a:lnTo>
                  <a:lnTo>
                    <a:pt x="1256250" y="170997"/>
                  </a:lnTo>
                  <a:lnTo>
                    <a:pt x="1253204" y="170651"/>
                  </a:lnTo>
                  <a:lnTo>
                    <a:pt x="1251336" y="173072"/>
                  </a:lnTo>
                  <a:lnTo>
                    <a:pt x="1251682" y="178744"/>
                  </a:lnTo>
                  <a:lnTo>
                    <a:pt x="1254589" y="183863"/>
                  </a:lnTo>
                  <a:lnTo>
                    <a:pt x="1258395" y="188636"/>
                  </a:lnTo>
                  <a:lnTo>
                    <a:pt x="1261510" y="193340"/>
                  </a:lnTo>
                  <a:lnTo>
                    <a:pt x="1257495" y="190573"/>
                  </a:lnTo>
                  <a:lnTo>
                    <a:pt x="1235832" y="166155"/>
                  </a:lnTo>
                  <a:lnTo>
                    <a:pt x="1239777" y="166985"/>
                  </a:lnTo>
                  <a:lnTo>
                    <a:pt x="1244276" y="166846"/>
                  </a:lnTo>
                  <a:lnTo>
                    <a:pt x="1247321" y="165048"/>
                  </a:lnTo>
                  <a:lnTo>
                    <a:pt x="1246975" y="161036"/>
                  </a:lnTo>
                  <a:lnTo>
                    <a:pt x="1234587" y="149484"/>
                  </a:lnTo>
                  <a:lnTo>
                    <a:pt x="1232026" y="147547"/>
                  </a:lnTo>
                  <a:lnTo>
                    <a:pt x="1230918" y="148654"/>
                  </a:lnTo>
                  <a:lnTo>
                    <a:pt x="1229603" y="153081"/>
                  </a:lnTo>
                  <a:lnTo>
                    <a:pt x="1228427" y="154049"/>
                  </a:lnTo>
                  <a:lnTo>
                    <a:pt x="1226904" y="152873"/>
                  </a:lnTo>
                  <a:lnTo>
                    <a:pt x="1226143" y="150383"/>
                  </a:lnTo>
                  <a:lnTo>
                    <a:pt x="1225728" y="147755"/>
                  </a:lnTo>
                  <a:lnTo>
                    <a:pt x="1225312" y="146025"/>
                  </a:lnTo>
                  <a:lnTo>
                    <a:pt x="1223928" y="144434"/>
                  </a:lnTo>
                  <a:lnTo>
                    <a:pt x="1222336" y="143673"/>
                  </a:lnTo>
                  <a:lnTo>
                    <a:pt x="1220468" y="143397"/>
                  </a:lnTo>
                  <a:lnTo>
                    <a:pt x="1214931" y="143051"/>
                  </a:lnTo>
                  <a:lnTo>
                    <a:pt x="1213200" y="142705"/>
                  </a:lnTo>
                  <a:lnTo>
                    <a:pt x="1211816" y="141875"/>
                  </a:lnTo>
                  <a:lnTo>
                    <a:pt x="1203718" y="135788"/>
                  </a:lnTo>
                  <a:lnTo>
                    <a:pt x="1200742" y="135096"/>
                  </a:lnTo>
                  <a:lnTo>
                    <a:pt x="1196521" y="135857"/>
                  </a:lnTo>
                  <a:lnTo>
                    <a:pt x="1193891" y="136964"/>
                  </a:lnTo>
                  <a:lnTo>
                    <a:pt x="1188700" y="139523"/>
                  </a:lnTo>
                  <a:lnTo>
                    <a:pt x="1186000" y="140491"/>
                  </a:lnTo>
                  <a:lnTo>
                    <a:pt x="1183716" y="140837"/>
                  </a:lnTo>
                  <a:lnTo>
                    <a:pt x="1179910" y="140353"/>
                  </a:lnTo>
                  <a:lnTo>
                    <a:pt x="1177834" y="140353"/>
                  </a:lnTo>
                  <a:lnTo>
                    <a:pt x="1175688" y="140768"/>
                  </a:lnTo>
                  <a:lnTo>
                    <a:pt x="1171397" y="141944"/>
                  </a:lnTo>
                  <a:lnTo>
                    <a:pt x="1148903" y="144503"/>
                  </a:lnTo>
                  <a:lnTo>
                    <a:pt x="1144266" y="144711"/>
                  </a:lnTo>
                  <a:lnTo>
                    <a:pt x="1115613" y="143189"/>
                  </a:lnTo>
                  <a:lnTo>
                    <a:pt x="1091804" y="137517"/>
                  </a:lnTo>
                  <a:lnTo>
                    <a:pt x="1092773" y="136618"/>
                  </a:lnTo>
                  <a:lnTo>
                    <a:pt x="1095126" y="135373"/>
                  </a:lnTo>
                  <a:lnTo>
                    <a:pt x="1096234" y="134542"/>
                  </a:lnTo>
                  <a:lnTo>
                    <a:pt x="1096718" y="133643"/>
                  </a:lnTo>
                  <a:lnTo>
                    <a:pt x="1096857" y="131776"/>
                  </a:lnTo>
                  <a:lnTo>
                    <a:pt x="1097134" y="131153"/>
                  </a:lnTo>
                  <a:lnTo>
                    <a:pt x="1098310" y="130323"/>
                  </a:lnTo>
                  <a:lnTo>
                    <a:pt x="1100663" y="129354"/>
                  </a:lnTo>
                  <a:lnTo>
                    <a:pt x="1101978" y="128663"/>
                  </a:lnTo>
                  <a:lnTo>
                    <a:pt x="1105300" y="126034"/>
                  </a:lnTo>
                  <a:lnTo>
                    <a:pt x="1105993" y="125550"/>
                  </a:lnTo>
                  <a:lnTo>
                    <a:pt x="1109384" y="125412"/>
                  </a:lnTo>
                  <a:lnTo>
                    <a:pt x="1113121" y="126034"/>
                  </a:lnTo>
                  <a:lnTo>
                    <a:pt x="1116859" y="126380"/>
                  </a:lnTo>
                  <a:lnTo>
                    <a:pt x="1120112" y="125273"/>
                  </a:lnTo>
                  <a:lnTo>
                    <a:pt x="1121980" y="123544"/>
                  </a:lnTo>
                  <a:lnTo>
                    <a:pt x="1121980" y="122299"/>
                  </a:lnTo>
                  <a:cubicBezTo>
                    <a:pt x="1121980" y="122299"/>
                    <a:pt x="1119766" y="120293"/>
                    <a:pt x="1119766" y="120293"/>
                  </a:cubicBezTo>
                  <a:lnTo>
                    <a:pt x="1115405" y="115381"/>
                  </a:lnTo>
                  <a:lnTo>
                    <a:pt x="1110076" y="111715"/>
                  </a:lnTo>
                  <a:lnTo>
                    <a:pt x="1104124" y="109087"/>
                  </a:lnTo>
                  <a:lnTo>
                    <a:pt x="1092219" y="105351"/>
                  </a:lnTo>
                  <a:lnTo>
                    <a:pt x="1086129" y="103968"/>
                  </a:lnTo>
                  <a:lnTo>
                    <a:pt x="1080177" y="103483"/>
                  </a:lnTo>
                  <a:lnTo>
                    <a:pt x="1074986" y="104590"/>
                  </a:lnTo>
                  <a:lnTo>
                    <a:pt x="1077132" y="106251"/>
                  </a:lnTo>
                  <a:lnTo>
                    <a:pt x="1078170" y="107150"/>
                  </a:lnTo>
                  <a:lnTo>
                    <a:pt x="1079000" y="108118"/>
                  </a:lnTo>
                  <a:lnTo>
                    <a:pt x="1058375" y="106527"/>
                  </a:lnTo>
                  <a:lnTo>
                    <a:pt x="1038027" y="102446"/>
                  </a:lnTo>
                  <a:lnTo>
                    <a:pt x="1033667" y="100993"/>
                  </a:lnTo>
                  <a:lnTo>
                    <a:pt x="1025154" y="97396"/>
                  </a:lnTo>
                  <a:lnTo>
                    <a:pt x="1020794" y="96082"/>
                  </a:lnTo>
                  <a:lnTo>
                    <a:pt x="998300" y="93315"/>
                  </a:lnTo>
                  <a:lnTo>
                    <a:pt x="993040" y="91932"/>
                  </a:lnTo>
                  <a:lnTo>
                    <a:pt x="978160" y="85429"/>
                  </a:lnTo>
                  <a:lnTo>
                    <a:pt x="969231" y="82939"/>
                  </a:lnTo>
                  <a:lnTo>
                    <a:pt x="960026" y="81486"/>
                  </a:lnTo>
                  <a:lnTo>
                    <a:pt x="940301" y="81071"/>
                  </a:lnTo>
                  <a:lnTo>
                    <a:pt x="935733" y="81486"/>
                  </a:lnTo>
                  <a:lnTo>
                    <a:pt x="933657" y="82939"/>
                  </a:lnTo>
                  <a:lnTo>
                    <a:pt x="932342" y="85429"/>
                  </a:lnTo>
                  <a:lnTo>
                    <a:pt x="929850" y="88888"/>
                  </a:lnTo>
                  <a:lnTo>
                    <a:pt x="925629" y="91655"/>
                  </a:lnTo>
                  <a:lnTo>
                    <a:pt x="920369" y="93038"/>
                  </a:lnTo>
                  <a:lnTo>
                    <a:pt x="914762" y="93384"/>
                  </a:lnTo>
                  <a:lnTo>
                    <a:pt x="909572" y="93246"/>
                  </a:lnTo>
                  <a:lnTo>
                    <a:pt x="905004" y="92208"/>
                  </a:lnTo>
                  <a:lnTo>
                    <a:pt x="905765" y="90202"/>
                  </a:lnTo>
                  <a:lnTo>
                    <a:pt x="908949" y="87574"/>
                  </a:lnTo>
                  <a:lnTo>
                    <a:pt x="911579" y="84461"/>
                  </a:lnTo>
                  <a:lnTo>
                    <a:pt x="908810" y="83838"/>
                  </a:lnTo>
                  <a:lnTo>
                    <a:pt x="907149" y="83147"/>
                  </a:lnTo>
                  <a:lnTo>
                    <a:pt x="905973" y="81901"/>
                  </a:lnTo>
                  <a:lnTo>
                    <a:pt x="905004" y="79619"/>
                  </a:lnTo>
                  <a:lnTo>
                    <a:pt x="904658" y="77267"/>
                  </a:lnTo>
                  <a:lnTo>
                    <a:pt x="905142" y="72563"/>
                  </a:lnTo>
                  <a:lnTo>
                    <a:pt x="904934" y="70419"/>
                  </a:lnTo>
                  <a:lnTo>
                    <a:pt x="902858" y="67998"/>
                  </a:lnTo>
                  <a:lnTo>
                    <a:pt x="899813" y="68413"/>
                  </a:lnTo>
                  <a:lnTo>
                    <a:pt x="896491" y="70280"/>
                  </a:lnTo>
                  <a:lnTo>
                    <a:pt x="893515" y="72355"/>
                  </a:lnTo>
                  <a:lnTo>
                    <a:pt x="894553" y="72840"/>
                  </a:lnTo>
                  <a:lnTo>
                    <a:pt x="895729" y="73255"/>
                  </a:lnTo>
                  <a:lnTo>
                    <a:pt x="896906" y="73601"/>
                  </a:lnTo>
                  <a:lnTo>
                    <a:pt x="898152" y="73808"/>
                  </a:lnTo>
                  <a:lnTo>
                    <a:pt x="894068" y="78581"/>
                  </a:lnTo>
                  <a:lnTo>
                    <a:pt x="891715" y="80449"/>
                  </a:lnTo>
                  <a:lnTo>
                    <a:pt x="889154" y="80449"/>
                  </a:lnTo>
                  <a:lnTo>
                    <a:pt x="888877" y="81971"/>
                  </a:lnTo>
                  <a:lnTo>
                    <a:pt x="888116" y="83008"/>
                  </a:lnTo>
                  <a:lnTo>
                    <a:pt x="887286" y="83769"/>
                  </a:lnTo>
                  <a:lnTo>
                    <a:pt x="886870" y="84668"/>
                  </a:lnTo>
                  <a:lnTo>
                    <a:pt x="886870" y="85844"/>
                  </a:lnTo>
                  <a:cubicBezTo>
                    <a:pt x="886870" y="85844"/>
                    <a:pt x="887355" y="86398"/>
                    <a:pt x="887355" y="86398"/>
                  </a:cubicBezTo>
                  <a:lnTo>
                    <a:pt x="887909" y="87020"/>
                  </a:lnTo>
                  <a:lnTo>
                    <a:pt x="889016" y="89995"/>
                  </a:lnTo>
                  <a:lnTo>
                    <a:pt x="889500" y="90687"/>
                  </a:lnTo>
                  <a:lnTo>
                    <a:pt x="889224" y="91240"/>
                  </a:lnTo>
                  <a:lnTo>
                    <a:pt x="887562" y="92485"/>
                  </a:lnTo>
                  <a:lnTo>
                    <a:pt x="886178" y="93177"/>
                  </a:lnTo>
                  <a:lnTo>
                    <a:pt x="884794" y="93453"/>
                  </a:lnTo>
                  <a:lnTo>
                    <a:pt x="881818" y="93315"/>
                  </a:lnTo>
                  <a:lnTo>
                    <a:pt x="875104" y="92070"/>
                  </a:lnTo>
                  <a:lnTo>
                    <a:pt x="867907" y="89026"/>
                  </a:lnTo>
                  <a:lnTo>
                    <a:pt x="861470" y="84737"/>
                  </a:lnTo>
                  <a:lnTo>
                    <a:pt x="857110" y="79757"/>
                  </a:lnTo>
                  <a:lnTo>
                    <a:pt x="851296" y="68274"/>
                  </a:lnTo>
                  <a:lnTo>
                    <a:pt x="847974" y="63017"/>
                  </a:lnTo>
                  <a:lnTo>
                    <a:pt x="843267" y="58244"/>
                  </a:lnTo>
                  <a:lnTo>
                    <a:pt x="837592" y="53679"/>
                  </a:lnTo>
                  <a:lnTo>
                    <a:pt x="834062" y="51603"/>
                  </a:lnTo>
                  <a:lnTo>
                    <a:pt x="831017" y="51050"/>
                  </a:lnTo>
                  <a:lnTo>
                    <a:pt x="828456" y="52572"/>
                  </a:lnTo>
                  <a:lnTo>
                    <a:pt x="827695" y="54993"/>
                  </a:lnTo>
                  <a:lnTo>
                    <a:pt x="828664" y="57414"/>
                  </a:lnTo>
                  <a:lnTo>
                    <a:pt x="831363" y="58867"/>
                  </a:lnTo>
                  <a:lnTo>
                    <a:pt x="830809" y="60804"/>
                  </a:lnTo>
                  <a:lnTo>
                    <a:pt x="832609" y="61910"/>
                  </a:lnTo>
                  <a:lnTo>
                    <a:pt x="837731" y="62810"/>
                  </a:lnTo>
                  <a:lnTo>
                    <a:pt x="834754" y="64746"/>
                  </a:lnTo>
                  <a:lnTo>
                    <a:pt x="827972" y="67098"/>
                  </a:lnTo>
                  <a:lnTo>
                    <a:pt x="825203" y="69173"/>
                  </a:lnTo>
                  <a:lnTo>
                    <a:pt x="823127" y="72355"/>
                  </a:lnTo>
                  <a:lnTo>
                    <a:pt x="821535" y="75399"/>
                  </a:lnTo>
                  <a:lnTo>
                    <a:pt x="819597" y="78304"/>
                  </a:lnTo>
                  <a:lnTo>
                    <a:pt x="816414" y="81071"/>
                  </a:lnTo>
                  <a:lnTo>
                    <a:pt x="814476" y="82316"/>
                  </a:lnTo>
                  <a:lnTo>
                    <a:pt x="811915" y="83492"/>
                  </a:lnTo>
                  <a:lnTo>
                    <a:pt x="809354" y="83907"/>
                  </a:lnTo>
                  <a:lnTo>
                    <a:pt x="807485" y="82731"/>
                  </a:lnTo>
                  <a:lnTo>
                    <a:pt x="807485" y="80587"/>
                  </a:lnTo>
                  <a:cubicBezTo>
                    <a:pt x="807485" y="80587"/>
                    <a:pt x="811638" y="77336"/>
                    <a:pt x="811638" y="77336"/>
                  </a:cubicBezTo>
                  <a:lnTo>
                    <a:pt x="812745" y="74707"/>
                  </a:lnTo>
                  <a:lnTo>
                    <a:pt x="806655" y="78374"/>
                  </a:lnTo>
                  <a:lnTo>
                    <a:pt x="804232" y="79342"/>
                  </a:lnTo>
                  <a:lnTo>
                    <a:pt x="788591" y="83147"/>
                  </a:lnTo>
                  <a:lnTo>
                    <a:pt x="782985" y="85291"/>
                  </a:lnTo>
                  <a:lnTo>
                    <a:pt x="777517" y="88404"/>
                  </a:lnTo>
                  <a:lnTo>
                    <a:pt x="772811" y="92416"/>
                  </a:lnTo>
                  <a:lnTo>
                    <a:pt x="769419" y="97396"/>
                  </a:lnTo>
                  <a:lnTo>
                    <a:pt x="768727" y="93523"/>
                  </a:lnTo>
                  <a:lnTo>
                    <a:pt x="767481" y="91309"/>
                  </a:lnTo>
                  <a:lnTo>
                    <a:pt x="765405" y="91102"/>
                  </a:lnTo>
                  <a:lnTo>
                    <a:pt x="762083" y="93246"/>
                  </a:lnTo>
                  <a:lnTo>
                    <a:pt x="761321" y="91102"/>
                  </a:lnTo>
                  <a:lnTo>
                    <a:pt x="758138" y="90479"/>
                  </a:lnTo>
                  <a:lnTo>
                    <a:pt x="754331" y="91032"/>
                  </a:lnTo>
                  <a:lnTo>
                    <a:pt x="751770" y="92139"/>
                  </a:lnTo>
                  <a:lnTo>
                    <a:pt x="751009" y="94283"/>
                  </a:lnTo>
                  <a:lnTo>
                    <a:pt x="746787" y="96359"/>
                  </a:lnTo>
                  <a:lnTo>
                    <a:pt x="734537" y="100302"/>
                  </a:lnTo>
                  <a:lnTo>
                    <a:pt x="733014" y="101270"/>
                  </a:lnTo>
                  <a:lnTo>
                    <a:pt x="732184" y="102792"/>
                  </a:lnTo>
                  <a:lnTo>
                    <a:pt x="732322" y="104729"/>
                  </a:lnTo>
                  <a:lnTo>
                    <a:pt x="733291" y="106043"/>
                  </a:lnTo>
                  <a:lnTo>
                    <a:pt x="734883" y="106666"/>
                  </a:lnTo>
                  <a:lnTo>
                    <a:pt x="736821" y="106666"/>
                  </a:lnTo>
                  <a:cubicBezTo>
                    <a:pt x="736821" y="106666"/>
                    <a:pt x="733983" y="108741"/>
                    <a:pt x="733983" y="108741"/>
                  </a:cubicBezTo>
                  <a:lnTo>
                    <a:pt x="729346" y="108741"/>
                  </a:lnTo>
                  <a:cubicBezTo>
                    <a:pt x="729346" y="108741"/>
                    <a:pt x="724363" y="108187"/>
                    <a:pt x="724363" y="108187"/>
                  </a:cubicBezTo>
                  <a:lnTo>
                    <a:pt x="720349" y="108187"/>
                  </a:lnTo>
                  <a:lnTo>
                    <a:pt x="724501" y="110816"/>
                  </a:lnTo>
                  <a:lnTo>
                    <a:pt x="723048" y="110816"/>
                  </a:lnTo>
                  <a:cubicBezTo>
                    <a:pt x="723048" y="110816"/>
                    <a:pt x="721456" y="110609"/>
                    <a:pt x="721456" y="110609"/>
                  </a:cubicBezTo>
                  <a:lnTo>
                    <a:pt x="720072" y="109917"/>
                  </a:lnTo>
                  <a:lnTo>
                    <a:pt x="719241" y="108671"/>
                  </a:lnTo>
                  <a:lnTo>
                    <a:pt x="719518" y="106873"/>
                  </a:lnTo>
                  <a:lnTo>
                    <a:pt x="721041" y="105351"/>
                  </a:lnTo>
                  <a:lnTo>
                    <a:pt x="724916" y="102930"/>
                  </a:lnTo>
                  <a:lnTo>
                    <a:pt x="729692" y="98711"/>
                  </a:lnTo>
                  <a:lnTo>
                    <a:pt x="731353" y="97465"/>
                  </a:lnTo>
                  <a:lnTo>
                    <a:pt x="733429" y="96497"/>
                  </a:lnTo>
                  <a:lnTo>
                    <a:pt x="739866" y="95114"/>
                  </a:lnTo>
                  <a:lnTo>
                    <a:pt x="743188" y="93523"/>
                  </a:lnTo>
                  <a:lnTo>
                    <a:pt x="748863" y="89441"/>
                  </a:lnTo>
                  <a:lnTo>
                    <a:pt x="752186" y="87989"/>
                  </a:lnTo>
                  <a:lnTo>
                    <a:pt x="757030" y="87159"/>
                  </a:lnTo>
                  <a:lnTo>
                    <a:pt x="766997" y="86398"/>
                  </a:lnTo>
                  <a:lnTo>
                    <a:pt x="771842" y="85568"/>
                  </a:lnTo>
                  <a:lnTo>
                    <a:pt x="779178" y="82801"/>
                  </a:lnTo>
                  <a:lnTo>
                    <a:pt x="789629" y="77613"/>
                  </a:lnTo>
                  <a:lnTo>
                    <a:pt x="797657" y="71664"/>
                  </a:lnTo>
                  <a:lnTo>
                    <a:pt x="797657" y="66683"/>
                  </a:lnTo>
                  <a:cubicBezTo>
                    <a:pt x="797657" y="66683"/>
                    <a:pt x="795858" y="65992"/>
                    <a:pt x="795858" y="65992"/>
                  </a:cubicBezTo>
                  <a:lnTo>
                    <a:pt x="794681" y="66545"/>
                  </a:lnTo>
                  <a:lnTo>
                    <a:pt x="793574" y="67859"/>
                  </a:lnTo>
                  <a:lnTo>
                    <a:pt x="791913" y="69104"/>
                  </a:lnTo>
                  <a:lnTo>
                    <a:pt x="790390" y="69658"/>
                  </a:lnTo>
                  <a:lnTo>
                    <a:pt x="788591" y="69865"/>
                  </a:lnTo>
                  <a:lnTo>
                    <a:pt x="786722" y="69865"/>
                  </a:lnTo>
                  <a:lnTo>
                    <a:pt x="785130" y="69727"/>
                  </a:lnTo>
                  <a:lnTo>
                    <a:pt x="780493" y="68897"/>
                  </a:lnTo>
                  <a:lnTo>
                    <a:pt x="776548" y="68689"/>
                  </a:lnTo>
                  <a:lnTo>
                    <a:pt x="772880" y="69865"/>
                  </a:lnTo>
                  <a:lnTo>
                    <a:pt x="768935" y="73116"/>
                  </a:lnTo>
                  <a:lnTo>
                    <a:pt x="768312" y="74154"/>
                  </a:lnTo>
                  <a:lnTo>
                    <a:pt x="766997" y="76575"/>
                  </a:lnTo>
                  <a:lnTo>
                    <a:pt x="766166" y="77336"/>
                  </a:lnTo>
                  <a:lnTo>
                    <a:pt x="764990" y="77543"/>
                  </a:lnTo>
                  <a:lnTo>
                    <a:pt x="763882" y="77198"/>
                  </a:lnTo>
                  <a:lnTo>
                    <a:pt x="762844" y="76783"/>
                  </a:lnTo>
                  <a:lnTo>
                    <a:pt x="761737" y="76783"/>
                  </a:lnTo>
                  <a:cubicBezTo>
                    <a:pt x="761737" y="76783"/>
                    <a:pt x="758968" y="77474"/>
                    <a:pt x="758968" y="77474"/>
                  </a:cubicBezTo>
                  <a:lnTo>
                    <a:pt x="751701" y="81556"/>
                  </a:lnTo>
                  <a:lnTo>
                    <a:pt x="749486" y="82593"/>
                  </a:lnTo>
                  <a:lnTo>
                    <a:pt x="747410" y="83285"/>
                  </a:lnTo>
                  <a:lnTo>
                    <a:pt x="745265" y="83631"/>
                  </a:lnTo>
                  <a:lnTo>
                    <a:pt x="742842" y="83769"/>
                  </a:lnTo>
                  <a:lnTo>
                    <a:pt x="739520" y="83285"/>
                  </a:lnTo>
                  <a:lnTo>
                    <a:pt x="737928" y="83423"/>
                  </a:lnTo>
                  <a:lnTo>
                    <a:pt x="736406" y="84322"/>
                  </a:lnTo>
                  <a:lnTo>
                    <a:pt x="737444" y="84461"/>
                  </a:lnTo>
                  <a:lnTo>
                    <a:pt x="739797" y="85429"/>
                  </a:lnTo>
                  <a:lnTo>
                    <a:pt x="737444" y="85637"/>
                  </a:lnTo>
                  <a:lnTo>
                    <a:pt x="732530" y="85360"/>
                  </a:lnTo>
                  <a:lnTo>
                    <a:pt x="730384" y="85775"/>
                  </a:lnTo>
                  <a:lnTo>
                    <a:pt x="728723" y="86951"/>
                  </a:lnTo>
                  <a:lnTo>
                    <a:pt x="725885" y="90133"/>
                  </a:lnTo>
                  <a:lnTo>
                    <a:pt x="724086" y="91378"/>
                  </a:lnTo>
                  <a:lnTo>
                    <a:pt x="721733" y="92070"/>
                  </a:lnTo>
                  <a:lnTo>
                    <a:pt x="713843" y="92969"/>
                  </a:lnTo>
                  <a:lnTo>
                    <a:pt x="703184" y="96359"/>
                  </a:lnTo>
                  <a:lnTo>
                    <a:pt x="705883" y="92762"/>
                  </a:lnTo>
                  <a:lnTo>
                    <a:pt x="707960" y="90825"/>
                  </a:lnTo>
                  <a:lnTo>
                    <a:pt x="707960" y="89372"/>
                  </a:lnTo>
                  <a:cubicBezTo>
                    <a:pt x="707960" y="89372"/>
                    <a:pt x="704084" y="87228"/>
                    <a:pt x="704084" y="87228"/>
                  </a:cubicBezTo>
                  <a:lnTo>
                    <a:pt x="702769" y="86259"/>
                  </a:lnTo>
                  <a:lnTo>
                    <a:pt x="701385" y="85083"/>
                  </a:lnTo>
                  <a:lnTo>
                    <a:pt x="699862" y="84392"/>
                  </a:lnTo>
                  <a:lnTo>
                    <a:pt x="697993" y="84945"/>
                  </a:lnTo>
                  <a:lnTo>
                    <a:pt x="697024" y="86052"/>
                  </a:lnTo>
                  <a:lnTo>
                    <a:pt x="696678" y="87435"/>
                  </a:lnTo>
                  <a:lnTo>
                    <a:pt x="696817" y="88888"/>
                  </a:lnTo>
                  <a:lnTo>
                    <a:pt x="697370" y="90202"/>
                  </a:lnTo>
                  <a:lnTo>
                    <a:pt x="695225" y="90341"/>
                  </a:lnTo>
                  <a:lnTo>
                    <a:pt x="685535" y="90064"/>
                  </a:lnTo>
                  <a:lnTo>
                    <a:pt x="683874" y="90272"/>
                  </a:lnTo>
                  <a:lnTo>
                    <a:pt x="682629" y="90756"/>
                  </a:lnTo>
                  <a:lnTo>
                    <a:pt x="682144" y="91309"/>
                  </a:lnTo>
                  <a:lnTo>
                    <a:pt x="681106" y="93038"/>
                  </a:lnTo>
                  <a:lnTo>
                    <a:pt x="680760" y="93384"/>
                  </a:lnTo>
                  <a:lnTo>
                    <a:pt x="679999" y="94422"/>
                  </a:lnTo>
                  <a:lnTo>
                    <a:pt x="679445" y="94837"/>
                  </a:lnTo>
                  <a:lnTo>
                    <a:pt x="678614" y="94837"/>
                  </a:lnTo>
                  <a:cubicBezTo>
                    <a:pt x="678614" y="94837"/>
                    <a:pt x="675707" y="94768"/>
                    <a:pt x="675707" y="94768"/>
                  </a:cubicBezTo>
                  <a:lnTo>
                    <a:pt x="674600" y="94768"/>
                  </a:lnTo>
                  <a:lnTo>
                    <a:pt x="672247" y="95460"/>
                  </a:lnTo>
                  <a:lnTo>
                    <a:pt x="670586" y="96566"/>
                  </a:lnTo>
                  <a:lnTo>
                    <a:pt x="669063" y="98157"/>
                  </a:lnTo>
                  <a:lnTo>
                    <a:pt x="667264" y="100440"/>
                  </a:lnTo>
                  <a:lnTo>
                    <a:pt x="668786" y="101408"/>
                  </a:lnTo>
                  <a:lnTo>
                    <a:pt x="670517" y="102169"/>
                  </a:lnTo>
                  <a:lnTo>
                    <a:pt x="672316" y="102653"/>
                  </a:lnTo>
                  <a:lnTo>
                    <a:pt x="674185" y="102861"/>
                  </a:lnTo>
                  <a:lnTo>
                    <a:pt x="671416" y="103483"/>
                  </a:lnTo>
                  <a:lnTo>
                    <a:pt x="668371" y="103829"/>
                  </a:lnTo>
                  <a:lnTo>
                    <a:pt x="667125" y="104521"/>
                  </a:lnTo>
                  <a:lnTo>
                    <a:pt x="669548" y="106251"/>
                  </a:lnTo>
                  <a:lnTo>
                    <a:pt x="673008" y="107703"/>
                  </a:lnTo>
                  <a:lnTo>
                    <a:pt x="675777" y="108671"/>
                  </a:lnTo>
                  <a:lnTo>
                    <a:pt x="678337" y="109986"/>
                  </a:lnTo>
                  <a:lnTo>
                    <a:pt x="681314" y="112614"/>
                  </a:lnTo>
                  <a:lnTo>
                    <a:pt x="677922" y="112407"/>
                  </a:lnTo>
                  <a:lnTo>
                    <a:pt x="674392" y="111231"/>
                  </a:lnTo>
                  <a:lnTo>
                    <a:pt x="667610" y="108395"/>
                  </a:lnTo>
                  <a:lnTo>
                    <a:pt x="663526" y="107426"/>
                  </a:lnTo>
                  <a:lnTo>
                    <a:pt x="651276" y="106804"/>
                  </a:lnTo>
                  <a:lnTo>
                    <a:pt x="644078" y="105766"/>
                  </a:lnTo>
                  <a:lnTo>
                    <a:pt x="629336" y="102100"/>
                  </a:lnTo>
                  <a:lnTo>
                    <a:pt x="622484" y="99679"/>
                  </a:lnTo>
                  <a:lnTo>
                    <a:pt x="601236" y="90272"/>
                  </a:lnTo>
                  <a:lnTo>
                    <a:pt x="593900" y="88335"/>
                  </a:lnTo>
                  <a:lnTo>
                    <a:pt x="561578" y="85706"/>
                  </a:lnTo>
                  <a:lnTo>
                    <a:pt x="559433" y="85568"/>
                  </a:lnTo>
                  <a:lnTo>
                    <a:pt x="555211" y="85775"/>
                  </a:lnTo>
                  <a:lnTo>
                    <a:pt x="553204" y="85568"/>
                  </a:lnTo>
                  <a:lnTo>
                    <a:pt x="550228" y="84599"/>
                  </a:lnTo>
                  <a:lnTo>
                    <a:pt x="535140" y="78097"/>
                  </a:lnTo>
                  <a:lnTo>
                    <a:pt x="524550" y="71595"/>
                  </a:lnTo>
                  <a:lnTo>
                    <a:pt x="518391" y="69658"/>
                  </a:lnTo>
                  <a:lnTo>
                    <a:pt x="513269" y="69312"/>
                  </a:lnTo>
                  <a:lnTo>
                    <a:pt x="508078" y="69658"/>
                  </a:lnTo>
                  <a:lnTo>
                    <a:pt x="497558" y="71318"/>
                  </a:lnTo>
                  <a:lnTo>
                    <a:pt x="486277" y="74154"/>
                  </a:lnTo>
                  <a:lnTo>
                    <a:pt x="483232" y="74292"/>
                  </a:lnTo>
                  <a:lnTo>
                    <a:pt x="479979" y="73808"/>
                  </a:lnTo>
                  <a:lnTo>
                    <a:pt x="471258" y="71387"/>
                  </a:lnTo>
                  <a:lnTo>
                    <a:pt x="463299" y="67859"/>
                  </a:lnTo>
                  <a:lnTo>
                    <a:pt x="460530" y="67167"/>
                  </a:lnTo>
                  <a:lnTo>
                    <a:pt x="445235" y="65646"/>
                  </a:lnTo>
                  <a:lnTo>
                    <a:pt x="432361" y="65992"/>
                  </a:lnTo>
                  <a:lnTo>
                    <a:pt x="425786" y="65231"/>
                  </a:lnTo>
                  <a:lnTo>
                    <a:pt x="423433" y="64539"/>
                  </a:lnTo>
                  <a:lnTo>
                    <a:pt x="421772" y="63640"/>
                  </a:lnTo>
                  <a:lnTo>
                    <a:pt x="418312" y="61288"/>
                  </a:lnTo>
                  <a:lnTo>
                    <a:pt x="413536" y="59420"/>
                  </a:lnTo>
                  <a:lnTo>
                    <a:pt x="411944" y="59697"/>
                  </a:lnTo>
                  <a:lnTo>
                    <a:pt x="409106" y="60804"/>
                  </a:lnTo>
                  <a:lnTo>
                    <a:pt x="407653" y="60942"/>
                  </a:lnTo>
                  <a:lnTo>
                    <a:pt x="405508" y="60250"/>
                  </a:lnTo>
                  <a:lnTo>
                    <a:pt x="400870" y="57691"/>
                  </a:lnTo>
                  <a:lnTo>
                    <a:pt x="398586" y="56653"/>
                  </a:lnTo>
                  <a:lnTo>
                    <a:pt x="392703" y="55062"/>
                  </a:lnTo>
                  <a:lnTo>
                    <a:pt x="386890" y="54232"/>
                  </a:lnTo>
                  <a:lnTo>
                    <a:pt x="383429" y="54024"/>
                  </a:lnTo>
                  <a:lnTo>
                    <a:pt x="380384" y="54024"/>
                  </a:lnTo>
                  <a:cubicBezTo>
                    <a:pt x="380384" y="54024"/>
                    <a:pt x="377339" y="54439"/>
                    <a:pt x="377339" y="54439"/>
                  </a:cubicBezTo>
                  <a:lnTo>
                    <a:pt x="373947" y="55270"/>
                  </a:lnTo>
                  <a:lnTo>
                    <a:pt x="370348" y="55823"/>
                  </a:lnTo>
                  <a:lnTo>
                    <a:pt x="367788" y="55408"/>
                  </a:lnTo>
                  <a:lnTo>
                    <a:pt x="365227" y="54578"/>
                  </a:lnTo>
                  <a:lnTo>
                    <a:pt x="361905" y="53817"/>
                  </a:lnTo>
                  <a:lnTo>
                    <a:pt x="358790" y="54024"/>
                  </a:lnTo>
                  <a:lnTo>
                    <a:pt x="352630" y="56307"/>
                  </a:lnTo>
                  <a:lnTo>
                    <a:pt x="349654" y="57068"/>
                  </a:lnTo>
                  <a:lnTo>
                    <a:pt x="345986" y="57068"/>
                  </a:lnTo>
                  <a:cubicBezTo>
                    <a:pt x="345986" y="57068"/>
                    <a:pt x="334635" y="55823"/>
                    <a:pt x="334635" y="55823"/>
                  </a:cubicBezTo>
                  <a:lnTo>
                    <a:pt x="335812" y="54993"/>
                  </a:lnTo>
                  <a:lnTo>
                    <a:pt x="336781" y="54024"/>
                  </a:lnTo>
                  <a:lnTo>
                    <a:pt x="337611" y="52918"/>
                  </a:lnTo>
                  <a:lnTo>
                    <a:pt x="338304" y="51742"/>
                  </a:lnTo>
                  <a:lnTo>
                    <a:pt x="332282" y="51396"/>
                  </a:lnTo>
                  <a:lnTo>
                    <a:pt x="326676" y="49943"/>
                  </a:lnTo>
                  <a:lnTo>
                    <a:pt x="324531" y="47107"/>
                  </a:lnTo>
                  <a:lnTo>
                    <a:pt x="328683" y="42473"/>
                  </a:lnTo>
                  <a:lnTo>
                    <a:pt x="326053" y="40605"/>
                  </a:lnTo>
                  <a:lnTo>
                    <a:pt x="323077" y="39982"/>
                  </a:lnTo>
                  <a:lnTo>
                    <a:pt x="316848" y="39982"/>
                  </a:lnTo>
                  <a:cubicBezTo>
                    <a:pt x="316848" y="39982"/>
                    <a:pt x="314703" y="39567"/>
                    <a:pt x="314703" y="39567"/>
                  </a:cubicBezTo>
                  <a:lnTo>
                    <a:pt x="310481" y="38322"/>
                  </a:lnTo>
                  <a:lnTo>
                    <a:pt x="308335" y="38045"/>
                  </a:lnTo>
                  <a:lnTo>
                    <a:pt x="306813" y="38253"/>
                  </a:lnTo>
                  <a:lnTo>
                    <a:pt x="303698" y="39152"/>
                  </a:lnTo>
                  <a:lnTo>
                    <a:pt x="288818" y="41712"/>
                  </a:lnTo>
                  <a:lnTo>
                    <a:pt x="282243" y="41573"/>
                  </a:lnTo>
                  <a:lnTo>
                    <a:pt x="275737" y="39360"/>
                  </a:lnTo>
                  <a:lnTo>
                    <a:pt x="277467" y="37284"/>
                  </a:lnTo>
                  <a:lnTo>
                    <a:pt x="277190" y="35486"/>
                  </a:lnTo>
                  <a:lnTo>
                    <a:pt x="275529" y="34033"/>
                  </a:lnTo>
                  <a:lnTo>
                    <a:pt x="273107" y="32857"/>
                  </a:lnTo>
                  <a:lnTo>
                    <a:pt x="270408" y="32096"/>
                  </a:lnTo>
                  <a:lnTo>
                    <a:pt x="268470" y="32304"/>
                  </a:lnTo>
                  <a:lnTo>
                    <a:pt x="266878" y="33203"/>
                  </a:lnTo>
                  <a:lnTo>
                    <a:pt x="259126" y="39360"/>
                  </a:lnTo>
                  <a:lnTo>
                    <a:pt x="256911" y="40536"/>
                  </a:lnTo>
                  <a:lnTo>
                    <a:pt x="253728" y="41227"/>
                  </a:lnTo>
                  <a:lnTo>
                    <a:pt x="251790" y="40605"/>
                  </a:lnTo>
                  <a:lnTo>
                    <a:pt x="250129" y="39360"/>
                  </a:lnTo>
                  <a:lnTo>
                    <a:pt x="247568" y="38184"/>
                  </a:lnTo>
                  <a:lnTo>
                    <a:pt x="251859" y="36662"/>
                  </a:lnTo>
                  <a:lnTo>
                    <a:pt x="256358" y="34587"/>
                  </a:lnTo>
                  <a:lnTo>
                    <a:pt x="258642" y="31958"/>
                  </a:lnTo>
                  <a:lnTo>
                    <a:pt x="256219" y="28915"/>
                  </a:lnTo>
                  <a:lnTo>
                    <a:pt x="251997" y="27531"/>
                  </a:lnTo>
                  <a:lnTo>
                    <a:pt x="247153" y="26908"/>
                  </a:lnTo>
                  <a:lnTo>
                    <a:pt x="242516" y="25871"/>
                  </a:lnTo>
                  <a:lnTo>
                    <a:pt x="238778" y="23381"/>
                  </a:lnTo>
                  <a:lnTo>
                    <a:pt x="240439" y="22136"/>
                  </a:lnTo>
                  <a:lnTo>
                    <a:pt x="241270" y="21651"/>
                  </a:lnTo>
                  <a:lnTo>
                    <a:pt x="242377" y="21375"/>
                  </a:lnTo>
                  <a:lnTo>
                    <a:pt x="237048" y="22066"/>
                  </a:lnTo>
                  <a:lnTo>
                    <a:pt x="231788" y="25871"/>
                  </a:lnTo>
                  <a:lnTo>
                    <a:pt x="222652" y="34448"/>
                  </a:lnTo>
                  <a:lnTo>
                    <a:pt x="217115" y="37907"/>
                  </a:lnTo>
                  <a:lnTo>
                    <a:pt x="214139" y="39429"/>
                  </a:lnTo>
                  <a:lnTo>
                    <a:pt x="211163" y="40536"/>
                  </a:lnTo>
                  <a:lnTo>
                    <a:pt x="208118" y="41089"/>
                  </a:lnTo>
                  <a:lnTo>
                    <a:pt x="201889" y="41297"/>
                  </a:lnTo>
                  <a:lnTo>
                    <a:pt x="187562" y="43372"/>
                  </a:lnTo>
                  <a:lnTo>
                    <a:pt x="184932" y="44479"/>
                  </a:lnTo>
                  <a:lnTo>
                    <a:pt x="183478" y="44894"/>
                  </a:lnTo>
                  <a:lnTo>
                    <a:pt x="182302" y="44617"/>
                  </a:lnTo>
                  <a:lnTo>
                    <a:pt x="181471" y="43510"/>
                  </a:lnTo>
                  <a:lnTo>
                    <a:pt x="182094" y="42957"/>
                  </a:lnTo>
                  <a:lnTo>
                    <a:pt x="183202" y="42542"/>
                  </a:lnTo>
                  <a:lnTo>
                    <a:pt x="183686" y="41988"/>
                  </a:lnTo>
                  <a:lnTo>
                    <a:pt x="183063" y="40536"/>
                  </a:lnTo>
                  <a:lnTo>
                    <a:pt x="181817" y="40190"/>
                  </a:lnTo>
                  <a:lnTo>
                    <a:pt x="179880" y="40743"/>
                  </a:lnTo>
                  <a:lnTo>
                    <a:pt x="174204" y="43510"/>
                  </a:lnTo>
                  <a:lnTo>
                    <a:pt x="165830" y="48906"/>
                  </a:lnTo>
                  <a:lnTo>
                    <a:pt x="167975" y="49113"/>
                  </a:lnTo>
                  <a:lnTo>
                    <a:pt x="169429" y="50082"/>
                  </a:lnTo>
                  <a:lnTo>
                    <a:pt x="170744" y="51396"/>
                  </a:lnTo>
                  <a:lnTo>
                    <a:pt x="172543" y="52572"/>
                  </a:lnTo>
                  <a:lnTo>
                    <a:pt x="174273" y="52987"/>
                  </a:lnTo>
                  <a:lnTo>
                    <a:pt x="180226" y="52987"/>
                  </a:lnTo>
                  <a:lnTo>
                    <a:pt x="171367" y="54024"/>
                  </a:lnTo>
                  <a:lnTo>
                    <a:pt x="170536" y="55616"/>
                  </a:lnTo>
                  <a:lnTo>
                    <a:pt x="170259" y="57967"/>
                  </a:lnTo>
                  <a:lnTo>
                    <a:pt x="170259" y="62325"/>
                  </a:lnTo>
                  <a:cubicBezTo>
                    <a:pt x="170259" y="62325"/>
                    <a:pt x="169636" y="60942"/>
                    <a:pt x="169636" y="60942"/>
                  </a:cubicBezTo>
                  <a:lnTo>
                    <a:pt x="168529" y="60250"/>
                  </a:lnTo>
                  <a:lnTo>
                    <a:pt x="167145" y="60043"/>
                  </a:lnTo>
                  <a:lnTo>
                    <a:pt x="165553" y="60250"/>
                  </a:lnTo>
                  <a:lnTo>
                    <a:pt x="167075" y="56999"/>
                  </a:lnTo>
                  <a:lnTo>
                    <a:pt x="166937" y="55754"/>
                  </a:lnTo>
                  <a:lnTo>
                    <a:pt x="165345" y="54924"/>
                  </a:lnTo>
                  <a:lnTo>
                    <a:pt x="166107" y="54094"/>
                  </a:lnTo>
                  <a:lnTo>
                    <a:pt x="167491" y="52157"/>
                  </a:lnTo>
                  <a:lnTo>
                    <a:pt x="168321" y="51327"/>
                  </a:lnTo>
                  <a:lnTo>
                    <a:pt x="163130" y="50912"/>
                  </a:lnTo>
                  <a:lnTo>
                    <a:pt x="157663" y="53748"/>
                  </a:lnTo>
                  <a:lnTo>
                    <a:pt x="152403" y="57760"/>
                  </a:lnTo>
                  <a:lnTo>
                    <a:pt x="147766" y="60734"/>
                  </a:lnTo>
                  <a:lnTo>
                    <a:pt x="144582" y="61772"/>
                  </a:lnTo>
                  <a:lnTo>
                    <a:pt x="134685" y="63778"/>
                  </a:lnTo>
                  <a:lnTo>
                    <a:pt x="127141" y="66407"/>
                  </a:lnTo>
                  <a:lnTo>
                    <a:pt x="124511" y="66822"/>
                  </a:lnTo>
                  <a:lnTo>
                    <a:pt x="131017" y="63086"/>
                  </a:lnTo>
                  <a:lnTo>
                    <a:pt x="129355" y="60942"/>
                  </a:lnTo>
                  <a:lnTo>
                    <a:pt x="127694" y="61149"/>
                  </a:lnTo>
                  <a:lnTo>
                    <a:pt x="107277" y="81625"/>
                  </a:lnTo>
                  <a:lnTo>
                    <a:pt x="104924" y="84599"/>
                  </a:lnTo>
                  <a:lnTo>
                    <a:pt x="103194" y="87919"/>
                  </a:lnTo>
                  <a:lnTo>
                    <a:pt x="101948" y="90963"/>
                  </a:lnTo>
                  <a:lnTo>
                    <a:pt x="100633" y="93107"/>
                  </a:lnTo>
                  <a:lnTo>
                    <a:pt x="98764" y="95044"/>
                  </a:lnTo>
                  <a:lnTo>
                    <a:pt x="95788" y="97327"/>
                  </a:lnTo>
                  <a:lnTo>
                    <a:pt x="82776" y="103829"/>
                  </a:lnTo>
                  <a:lnTo>
                    <a:pt x="68311" y="106666"/>
                  </a:lnTo>
                  <a:lnTo>
                    <a:pt x="38689" y="106666"/>
                  </a:lnTo>
                  <a:cubicBezTo>
                    <a:pt x="38689" y="106666"/>
                    <a:pt x="38897" y="111369"/>
                    <a:pt x="38897" y="111369"/>
                  </a:cubicBezTo>
                  <a:lnTo>
                    <a:pt x="37236" y="116972"/>
                  </a:lnTo>
                  <a:lnTo>
                    <a:pt x="33983" y="121261"/>
                  </a:lnTo>
                  <a:lnTo>
                    <a:pt x="29622" y="122160"/>
                  </a:lnTo>
                  <a:lnTo>
                    <a:pt x="31768" y="120569"/>
                  </a:lnTo>
                  <a:lnTo>
                    <a:pt x="30453" y="120915"/>
                  </a:lnTo>
                  <a:lnTo>
                    <a:pt x="29138" y="121400"/>
                  </a:lnTo>
                  <a:lnTo>
                    <a:pt x="27892" y="121953"/>
                  </a:lnTo>
                  <a:lnTo>
                    <a:pt x="26715" y="122645"/>
                  </a:lnTo>
                  <a:lnTo>
                    <a:pt x="35713" y="124512"/>
                  </a:lnTo>
                  <a:lnTo>
                    <a:pt x="38620" y="125481"/>
                  </a:lnTo>
                  <a:lnTo>
                    <a:pt x="48102" y="130115"/>
                  </a:lnTo>
                  <a:lnTo>
                    <a:pt x="58691" y="134196"/>
                  </a:lnTo>
                  <a:lnTo>
                    <a:pt x="78831" y="145749"/>
                  </a:lnTo>
                  <a:lnTo>
                    <a:pt x="83122" y="149830"/>
                  </a:lnTo>
                  <a:lnTo>
                    <a:pt x="88590" y="159583"/>
                  </a:lnTo>
                  <a:lnTo>
                    <a:pt x="92328" y="163941"/>
                  </a:lnTo>
                  <a:lnTo>
                    <a:pt x="98072" y="167054"/>
                  </a:lnTo>
                  <a:lnTo>
                    <a:pt x="105132" y="168576"/>
                  </a:lnTo>
                  <a:lnTo>
                    <a:pt x="112122" y="168161"/>
                  </a:lnTo>
                  <a:lnTo>
                    <a:pt x="117659" y="165601"/>
                  </a:lnTo>
                  <a:lnTo>
                    <a:pt x="119112" y="168022"/>
                  </a:lnTo>
                  <a:lnTo>
                    <a:pt x="129563" y="168576"/>
                  </a:lnTo>
                  <a:lnTo>
                    <a:pt x="133993" y="170236"/>
                  </a:lnTo>
                  <a:lnTo>
                    <a:pt x="130878" y="173280"/>
                  </a:lnTo>
                  <a:lnTo>
                    <a:pt x="129286" y="176323"/>
                  </a:lnTo>
                  <a:lnTo>
                    <a:pt x="129425" y="179436"/>
                  </a:lnTo>
                  <a:lnTo>
                    <a:pt x="131570" y="182549"/>
                  </a:lnTo>
                  <a:lnTo>
                    <a:pt x="132816" y="183725"/>
                  </a:lnTo>
                  <a:lnTo>
                    <a:pt x="134269" y="184901"/>
                  </a:lnTo>
                  <a:lnTo>
                    <a:pt x="135861" y="185938"/>
                  </a:lnTo>
                  <a:lnTo>
                    <a:pt x="137384" y="186492"/>
                  </a:lnTo>
                  <a:lnTo>
                    <a:pt x="139529" y="186353"/>
                  </a:lnTo>
                  <a:lnTo>
                    <a:pt x="141467" y="185385"/>
                  </a:lnTo>
                  <a:lnTo>
                    <a:pt x="143336" y="184140"/>
                  </a:lnTo>
                  <a:lnTo>
                    <a:pt x="145412" y="183102"/>
                  </a:lnTo>
                  <a:lnTo>
                    <a:pt x="147073" y="182687"/>
                  </a:lnTo>
                  <a:lnTo>
                    <a:pt x="148458" y="182549"/>
                  </a:lnTo>
                  <a:lnTo>
                    <a:pt x="149773" y="182756"/>
                  </a:lnTo>
                  <a:lnTo>
                    <a:pt x="151295" y="183102"/>
                  </a:lnTo>
                  <a:lnTo>
                    <a:pt x="152126" y="183448"/>
                  </a:lnTo>
                  <a:lnTo>
                    <a:pt x="153718" y="184486"/>
                  </a:lnTo>
                  <a:lnTo>
                    <a:pt x="154548" y="184832"/>
                  </a:lnTo>
                  <a:lnTo>
                    <a:pt x="155863" y="184832"/>
                  </a:lnTo>
                  <a:cubicBezTo>
                    <a:pt x="155863" y="184832"/>
                    <a:pt x="158632" y="184416"/>
                    <a:pt x="158632" y="184416"/>
                  </a:cubicBezTo>
                  <a:lnTo>
                    <a:pt x="159878" y="184624"/>
                  </a:lnTo>
                  <a:lnTo>
                    <a:pt x="161331" y="185593"/>
                  </a:lnTo>
                  <a:lnTo>
                    <a:pt x="162438" y="187045"/>
                  </a:lnTo>
                  <a:lnTo>
                    <a:pt x="162992" y="188705"/>
                  </a:lnTo>
                  <a:lnTo>
                    <a:pt x="162854" y="190573"/>
                  </a:lnTo>
                  <a:lnTo>
                    <a:pt x="161677" y="192302"/>
                  </a:lnTo>
                  <a:lnTo>
                    <a:pt x="159670" y="193409"/>
                  </a:lnTo>
                  <a:lnTo>
                    <a:pt x="157178" y="194032"/>
                  </a:lnTo>
                  <a:lnTo>
                    <a:pt x="154548" y="194239"/>
                  </a:lnTo>
                  <a:lnTo>
                    <a:pt x="150811" y="193409"/>
                  </a:lnTo>
                  <a:lnTo>
                    <a:pt x="144236" y="189950"/>
                  </a:lnTo>
                  <a:lnTo>
                    <a:pt x="140291" y="189328"/>
                  </a:lnTo>
                  <a:lnTo>
                    <a:pt x="138422" y="189604"/>
                  </a:lnTo>
                  <a:lnTo>
                    <a:pt x="136761" y="190020"/>
                  </a:lnTo>
                  <a:lnTo>
                    <a:pt x="135100" y="190296"/>
                  </a:lnTo>
                  <a:lnTo>
                    <a:pt x="133370" y="190158"/>
                  </a:lnTo>
                  <a:lnTo>
                    <a:pt x="131086" y="189189"/>
                  </a:lnTo>
                  <a:lnTo>
                    <a:pt x="128663" y="187460"/>
                  </a:lnTo>
                  <a:lnTo>
                    <a:pt x="126587" y="185316"/>
                  </a:lnTo>
                  <a:lnTo>
                    <a:pt x="125341" y="183102"/>
                  </a:lnTo>
                  <a:lnTo>
                    <a:pt x="125203" y="182203"/>
                  </a:lnTo>
                  <a:lnTo>
                    <a:pt x="125410" y="180197"/>
                  </a:lnTo>
                  <a:lnTo>
                    <a:pt x="125272" y="179367"/>
                  </a:lnTo>
                  <a:lnTo>
                    <a:pt x="124788" y="178537"/>
                  </a:lnTo>
                  <a:lnTo>
                    <a:pt x="124234" y="178191"/>
                  </a:lnTo>
                  <a:lnTo>
                    <a:pt x="123680" y="177845"/>
                  </a:lnTo>
                  <a:lnTo>
                    <a:pt x="123126" y="177153"/>
                  </a:lnTo>
                  <a:lnTo>
                    <a:pt x="121881" y="174940"/>
                  </a:lnTo>
                  <a:lnTo>
                    <a:pt x="120635" y="173072"/>
                  </a:lnTo>
                  <a:lnTo>
                    <a:pt x="119043" y="171965"/>
                  </a:lnTo>
                  <a:lnTo>
                    <a:pt x="116551" y="171965"/>
                  </a:lnTo>
                  <a:cubicBezTo>
                    <a:pt x="116551" y="171965"/>
                    <a:pt x="114544" y="172726"/>
                    <a:pt x="114544" y="172726"/>
                  </a:cubicBezTo>
                  <a:lnTo>
                    <a:pt x="113645" y="173833"/>
                  </a:lnTo>
                  <a:lnTo>
                    <a:pt x="113783" y="175355"/>
                  </a:lnTo>
                  <a:lnTo>
                    <a:pt x="114821" y="177292"/>
                  </a:lnTo>
                  <a:lnTo>
                    <a:pt x="116275" y="178883"/>
                  </a:lnTo>
                  <a:lnTo>
                    <a:pt x="117728" y="179574"/>
                  </a:lnTo>
                  <a:lnTo>
                    <a:pt x="119320" y="179989"/>
                  </a:lnTo>
                  <a:lnTo>
                    <a:pt x="121258" y="180958"/>
                  </a:lnTo>
                  <a:lnTo>
                    <a:pt x="123126" y="182480"/>
                  </a:lnTo>
                  <a:lnTo>
                    <a:pt x="125064" y="184624"/>
                  </a:lnTo>
                  <a:lnTo>
                    <a:pt x="126795" y="186976"/>
                  </a:lnTo>
                  <a:lnTo>
                    <a:pt x="127971" y="189051"/>
                  </a:lnTo>
                  <a:lnTo>
                    <a:pt x="128525" y="191265"/>
                  </a:lnTo>
                  <a:lnTo>
                    <a:pt x="128525" y="192648"/>
                  </a:lnTo>
                  <a:lnTo>
                    <a:pt x="129148" y="193478"/>
                  </a:lnTo>
                  <a:lnTo>
                    <a:pt x="131570" y="193893"/>
                  </a:lnTo>
                  <a:lnTo>
                    <a:pt x="134339" y="193893"/>
                  </a:lnTo>
                  <a:lnTo>
                    <a:pt x="136761" y="193755"/>
                  </a:lnTo>
                  <a:lnTo>
                    <a:pt x="139183" y="193962"/>
                  </a:lnTo>
                  <a:lnTo>
                    <a:pt x="142090" y="195208"/>
                  </a:lnTo>
                  <a:lnTo>
                    <a:pt x="143959" y="196453"/>
                  </a:lnTo>
                  <a:lnTo>
                    <a:pt x="145066" y="197767"/>
                  </a:lnTo>
                  <a:lnTo>
                    <a:pt x="145689" y="199427"/>
                  </a:lnTo>
                  <a:lnTo>
                    <a:pt x="146035" y="201917"/>
                  </a:lnTo>
                  <a:lnTo>
                    <a:pt x="144790" y="200811"/>
                  </a:lnTo>
                  <a:lnTo>
                    <a:pt x="142436" y="199635"/>
                  </a:lnTo>
                  <a:lnTo>
                    <a:pt x="139876" y="198735"/>
                  </a:lnTo>
                  <a:lnTo>
                    <a:pt x="137868" y="198389"/>
                  </a:lnTo>
                  <a:lnTo>
                    <a:pt x="135308" y="199496"/>
                  </a:lnTo>
                  <a:lnTo>
                    <a:pt x="133716" y="201917"/>
                  </a:lnTo>
                  <a:lnTo>
                    <a:pt x="132332" y="204754"/>
                  </a:lnTo>
                  <a:lnTo>
                    <a:pt x="130463" y="207244"/>
                  </a:lnTo>
                  <a:lnTo>
                    <a:pt x="128248" y="208420"/>
                  </a:lnTo>
                  <a:lnTo>
                    <a:pt x="126033" y="208420"/>
                  </a:lnTo>
                  <a:cubicBezTo>
                    <a:pt x="126033" y="208420"/>
                    <a:pt x="120981" y="207659"/>
                    <a:pt x="120981" y="207659"/>
                  </a:cubicBezTo>
                  <a:lnTo>
                    <a:pt x="119251" y="207797"/>
                  </a:lnTo>
                  <a:lnTo>
                    <a:pt x="115652" y="208489"/>
                  </a:lnTo>
                  <a:lnTo>
                    <a:pt x="113921" y="208489"/>
                  </a:lnTo>
                  <a:cubicBezTo>
                    <a:pt x="113921" y="208489"/>
                    <a:pt x="112468" y="208212"/>
                    <a:pt x="112468" y="208212"/>
                  </a:cubicBezTo>
                  <a:lnTo>
                    <a:pt x="109907" y="207105"/>
                  </a:lnTo>
                  <a:lnTo>
                    <a:pt x="108592" y="206760"/>
                  </a:lnTo>
                  <a:lnTo>
                    <a:pt x="102848" y="206760"/>
                  </a:lnTo>
                  <a:cubicBezTo>
                    <a:pt x="102848" y="206760"/>
                    <a:pt x="97172" y="207244"/>
                    <a:pt x="97172" y="207244"/>
                  </a:cubicBezTo>
                  <a:lnTo>
                    <a:pt x="91705" y="206690"/>
                  </a:lnTo>
                  <a:lnTo>
                    <a:pt x="86791" y="203370"/>
                  </a:lnTo>
                  <a:lnTo>
                    <a:pt x="84922" y="201295"/>
                  </a:lnTo>
                  <a:lnTo>
                    <a:pt x="84922" y="199565"/>
                  </a:lnTo>
                  <a:cubicBezTo>
                    <a:pt x="84922" y="199565"/>
                    <a:pt x="85268" y="199081"/>
                    <a:pt x="85268" y="199081"/>
                  </a:cubicBezTo>
                  <a:lnTo>
                    <a:pt x="86514" y="198320"/>
                  </a:lnTo>
                  <a:lnTo>
                    <a:pt x="86860" y="197905"/>
                  </a:lnTo>
                  <a:lnTo>
                    <a:pt x="86860" y="197144"/>
                  </a:lnTo>
                  <a:cubicBezTo>
                    <a:pt x="86860" y="197144"/>
                    <a:pt x="86583" y="195415"/>
                    <a:pt x="86583" y="195415"/>
                  </a:cubicBezTo>
                  <a:lnTo>
                    <a:pt x="86721" y="194654"/>
                  </a:lnTo>
                  <a:lnTo>
                    <a:pt x="88798" y="189881"/>
                  </a:lnTo>
                  <a:lnTo>
                    <a:pt x="88798" y="187668"/>
                  </a:lnTo>
                  <a:cubicBezTo>
                    <a:pt x="88798" y="187668"/>
                    <a:pt x="86860" y="186146"/>
                    <a:pt x="86860" y="186146"/>
                  </a:cubicBezTo>
                  <a:lnTo>
                    <a:pt x="88175" y="185938"/>
                  </a:lnTo>
                  <a:lnTo>
                    <a:pt x="89490" y="185938"/>
                  </a:lnTo>
                  <a:cubicBezTo>
                    <a:pt x="89490" y="185938"/>
                    <a:pt x="90805" y="185938"/>
                    <a:pt x="90805" y="185938"/>
                  </a:cubicBezTo>
                  <a:lnTo>
                    <a:pt x="92120" y="186146"/>
                  </a:lnTo>
                  <a:lnTo>
                    <a:pt x="85891" y="183517"/>
                  </a:lnTo>
                  <a:lnTo>
                    <a:pt x="77793" y="185039"/>
                  </a:lnTo>
                  <a:lnTo>
                    <a:pt x="63328" y="191196"/>
                  </a:lnTo>
                  <a:lnTo>
                    <a:pt x="54192" y="193340"/>
                  </a:lnTo>
                  <a:lnTo>
                    <a:pt x="51147" y="194723"/>
                  </a:lnTo>
                  <a:lnTo>
                    <a:pt x="47894" y="197144"/>
                  </a:lnTo>
                  <a:lnTo>
                    <a:pt x="47202" y="199081"/>
                  </a:lnTo>
                  <a:lnTo>
                    <a:pt x="48794" y="200949"/>
                  </a:lnTo>
                  <a:lnTo>
                    <a:pt x="52254" y="203162"/>
                  </a:lnTo>
                  <a:lnTo>
                    <a:pt x="50040" y="205307"/>
                  </a:lnTo>
                  <a:lnTo>
                    <a:pt x="47133" y="205722"/>
                  </a:lnTo>
                  <a:lnTo>
                    <a:pt x="44018" y="205238"/>
                  </a:lnTo>
                  <a:lnTo>
                    <a:pt x="38135" y="203716"/>
                  </a:lnTo>
                  <a:lnTo>
                    <a:pt x="36820" y="203716"/>
                  </a:lnTo>
                  <a:cubicBezTo>
                    <a:pt x="36820" y="203716"/>
                    <a:pt x="34813" y="204269"/>
                    <a:pt x="34813" y="204269"/>
                  </a:cubicBezTo>
                  <a:lnTo>
                    <a:pt x="33152" y="205030"/>
                  </a:lnTo>
                  <a:lnTo>
                    <a:pt x="28999" y="207520"/>
                  </a:lnTo>
                  <a:lnTo>
                    <a:pt x="27546" y="208627"/>
                  </a:lnTo>
                  <a:lnTo>
                    <a:pt x="26439" y="209942"/>
                  </a:lnTo>
                  <a:lnTo>
                    <a:pt x="24501" y="212916"/>
                  </a:lnTo>
                  <a:lnTo>
                    <a:pt x="23393" y="214230"/>
                  </a:lnTo>
                  <a:lnTo>
                    <a:pt x="21801" y="215545"/>
                  </a:lnTo>
                  <a:lnTo>
                    <a:pt x="20486" y="216167"/>
                  </a:lnTo>
                  <a:lnTo>
                    <a:pt x="17303" y="217136"/>
                  </a:lnTo>
                  <a:lnTo>
                    <a:pt x="14950" y="218104"/>
                  </a:lnTo>
                  <a:lnTo>
                    <a:pt x="13704" y="218796"/>
                  </a:lnTo>
                  <a:lnTo>
                    <a:pt x="10589" y="221701"/>
                  </a:lnTo>
                  <a:lnTo>
                    <a:pt x="8928" y="222877"/>
                  </a:lnTo>
                  <a:lnTo>
                    <a:pt x="3253" y="225644"/>
                  </a:lnTo>
                  <a:lnTo>
                    <a:pt x="3253" y="224883"/>
                  </a:lnTo>
                  <a:cubicBezTo>
                    <a:pt x="3253" y="224883"/>
                    <a:pt x="2907" y="223361"/>
                    <a:pt x="2907" y="223361"/>
                  </a:cubicBezTo>
                  <a:lnTo>
                    <a:pt x="2907" y="222600"/>
                  </a:lnTo>
                  <a:lnTo>
                    <a:pt x="0" y="227373"/>
                  </a:lnTo>
                  <a:lnTo>
                    <a:pt x="3599" y="231731"/>
                  </a:lnTo>
                  <a:lnTo>
                    <a:pt x="9966" y="235190"/>
                  </a:lnTo>
                  <a:lnTo>
                    <a:pt x="15365" y="237334"/>
                  </a:lnTo>
                  <a:lnTo>
                    <a:pt x="22563" y="239063"/>
                  </a:lnTo>
                  <a:lnTo>
                    <a:pt x="35574" y="240931"/>
                  </a:lnTo>
                  <a:lnTo>
                    <a:pt x="38412" y="241900"/>
                  </a:lnTo>
                  <a:lnTo>
                    <a:pt x="40488" y="243906"/>
                  </a:lnTo>
                  <a:lnTo>
                    <a:pt x="39243" y="243560"/>
                  </a:lnTo>
                  <a:lnTo>
                    <a:pt x="37928" y="243421"/>
                  </a:lnTo>
                  <a:lnTo>
                    <a:pt x="36613" y="243560"/>
                  </a:lnTo>
                  <a:lnTo>
                    <a:pt x="35367" y="243906"/>
                  </a:lnTo>
                  <a:lnTo>
                    <a:pt x="33983" y="244874"/>
                  </a:lnTo>
                  <a:lnTo>
                    <a:pt x="33498" y="245912"/>
                  </a:lnTo>
                  <a:lnTo>
                    <a:pt x="33083" y="247018"/>
                  </a:lnTo>
                  <a:lnTo>
                    <a:pt x="32045" y="248125"/>
                  </a:lnTo>
                  <a:lnTo>
                    <a:pt x="30107" y="248886"/>
                  </a:lnTo>
                  <a:lnTo>
                    <a:pt x="27823" y="249094"/>
                  </a:lnTo>
                  <a:lnTo>
                    <a:pt x="25539" y="248817"/>
                  </a:lnTo>
                  <a:lnTo>
                    <a:pt x="23601" y="248264"/>
                  </a:lnTo>
                  <a:lnTo>
                    <a:pt x="25816" y="250616"/>
                  </a:lnTo>
                  <a:lnTo>
                    <a:pt x="30799" y="254974"/>
                  </a:lnTo>
                  <a:lnTo>
                    <a:pt x="32875" y="257187"/>
                  </a:lnTo>
                  <a:lnTo>
                    <a:pt x="33983" y="259539"/>
                  </a:lnTo>
                  <a:lnTo>
                    <a:pt x="33706" y="261545"/>
                  </a:lnTo>
                  <a:lnTo>
                    <a:pt x="33152" y="263689"/>
                  </a:lnTo>
                  <a:lnTo>
                    <a:pt x="33429" y="266318"/>
                  </a:lnTo>
                  <a:lnTo>
                    <a:pt x="37582" y="270676"/>
                  </a:lnTo>
                  <a:lnTo>
                    <a:pt x="44849" y="273097"/>
                  </a:lnTo>
                  <a:lnTo>
                    <a:pt x="59175" y="275449"/>
                  </a:lnTo>
                  <a:lnTo>
                    <a:pt x="64089" y="275726"/>
                  </a:lnTo>
                  <a:lnTo>
                    <a:pt x="68450" y="274619"/>
                  </a:lnTo>
                  <a:lnTo>
                    <a:pt x="72810" y="272958"/>
                  </a:lnTo>
                  <a:lnTo>
                    <a:pt x="77724" y="271506"/>
                  </a:lnTo>
                  <a:lnTo>
                    <a:pt x="84437" y="270883"/>
                  </a:lnTo>
                  <a:lnTo>
                    <a:pt x="90805" y="271644"/>
                  </a:lnTo>
                  <a:lnTo>
                    <a:pt x="96757" y="273858"/>
                  </a:lnTo>
                  <a:lnTo>
                    <a:pt x="102294" y="277593"/>
                  </a:lnTo>
                  <a:lnTo>
                    <a:pt x="103332" y="275795"/>
                  </a:lnTo>
                  <a:lnTo>
                    <a:pt x="104232" y="273858"/>
                  </a:lnTo>
                  <a:lnTo>
                    <a:pt x="101256" y="272889"/>
                  </a:lnTo>
                  <a:lnTo>
                    <a:pt x="99664" y="271160"/>
                  </a:lnTo>
                  <a:lnTo>
                    <a:pt x="100079" y="269846"/>
                  </a:lnTo>
                  <a:lnTo>
                    <a:pt x="103055" y="270192"/>
                  </a:lnTo>
                  <a:lnTo>
                    <a:pt x="105547" y="272198"/>
                  </a:lnTo>
                  <a:lnTo>
                    <a:pt x="109284" y="278146"/>
                  </a:lnTo>
                  <a:lnTo>
                    <a:pt x="110738" y="279322"/>
                  </a:lnTo>
                  <a:lnTo>
                    <a:pt x="112606" y="277939"/>
                  </a:lnTo>
                  <a:lnTo>
                    <a:pt x="119597" y="269777"/>
                  </a:lnTo>
                  <a:lnTo>
                    <a:pt x="121742" y="268255"/>
                  </a:lnTo>
                  <a:lnTo>
                    <a:pt x="124026" y="266940"/>
                  </a:lnTo>
                  <a:lnTo>
                    <a:pt x="129148" y="263551"/>
                  </a:lnTo>
                  <a:lnTo>
                    <a:pt x="130394" y="262859"/>
                  </a:lnTo>
                  <a:lnTo>
                    <a:pt x="131570" y="262721"/>
                  </a:lnTo>
                  <a:lnTo>
                    <a:pt x="133993" y="263067"/>
                  </a:lnTo>
                  <a:lnTo>
                    <a:pt x="135377" y="263067"/>
                  </a:lnTo>
                  <a:cubicBezTo>
                    <a:pt x="135377" y="263067"/>
                    <a:pt x="137176" y="262375"/>
                    <a:pt x="137176" y="262375"/>
                  </a:cubicBezTo>
                  <a:lnTo>
                    <a:pt x="138491" y="261337"/>
                  </a:lnTo>
                  <a:lnTo>
                    <a:pt x="139737" y="260162"/>
                  </a:lnTo>
                  <a:lnTo>
                    <a:pt x="141398" y="259124"/>
                  </a:lnTo>
                  <a:lnTo>
                    <a:pt x="143751" y="258501"/>
                  </a:lnTo>
                  <a:lnTo>
                    <a:pt x="145828" y="258916"/>
                  </a:lnTo>
                  <a:lnTo>
                    <a:pt x="147627" y="260438"/>
                  </a:lnTo>
                  <a:lnTo>
                    <a:pt x="149150" y="262998"/>
                  </a:lnTo>
                  <a:lnTo>
                    <a:pt x="149773" y="269569"/>
                  </a:lnTo>
                  <a:lnTo>
                    <a:pt x="145343" y="272405"/>
                  </a:lnTo>
                  <a:lnTo>
                    <a:pt x="139668" y="274065"/>
                  </a:lnTo>
                  <a:lnTo>
                    <a:pt x="136623" y="277178"/>
                  </a:lnTo>
                  <a:lnTo>
                    <a:pt x="139806" y="277455"/>
                  </a:lnTo>
                  <a:lnTo>
                    <a:pt x="142852" y="279184"/>
                  </a:lnTo>
                  <a:lnTo>
                    <a:pt x="145412" y="281813"/>
                  </a:lnTo>
                  <a:lnTo>
                    <a:pt x="147143" y="284580"/>
                  </a:lnTo>
                  <a:lnTo>
                    <a:pt x="148319" y="287554"/>
                  </a:lnTo>
                  <a:lnTo>
                    <a:pt x="150742" y="296063"/>
                  </a:lnTo>
                  <a:lnTo>
                    <a:pt x="151226" y="299314"/>
                  </a:lnTo>
                  <a:lnTo>
                    <a:pt x="149081" y="305608"/>
                  </a:lnTo>
                  <a:lnTo>
                    <a:pt x="143821" y="309690"/>
                  </a:lnTo>
                  <a:lnTo>
                    <a:pt x="137107" y="311903"/>
                  </a:lnTo>
                  <a:lnTo>
                    <a:pt x="130601" y="312664"/>
                  </a:lnTo>
                  <a:lnTo>
                    <a:pt x="127694" y="312664"/>
                  </a:lnTo>
                  <a:cubicBezTo>
                    <a:pt x="127694" y="312664"/>
                    <a:pt x="126379" y="312526"/>
                    <a:pt x="126379" y="312526"/>
                  </a:cubicBezTo>
                  <a:lnTo>
                    <a:pt x="124926" y="312180"/>
                  </a:lnTo>
                  <a:lnTo>
                    <a:pt x="123819" y="311350"/>
                  </a:lnTo>
                  <a:lnTo>
                    <a:pt x="123126" y="310312"/>
                  </a:lnTo>
                  <a:lnTo>
                    <a:pt x="122158" y="309690"/>
                  </a:lnTo>
                  <a:lnTo>
                    <a:pt x="120220" y="310105"/>
                  </a:lnTo>
                  <a:lnTo>
                    <a:pt x="118074" y="311834"/>
                  </a:lnTo>
                  <a:lnTo>
                    <a:pt x="113368" y="317783"/>
                  </a:lnTo>
                  <a:lnTo>
                    <a:pt x="111222" y="320135"/>
                  </a:lnTo>
                  <a:lnTo>
                    <a:pt x="106170" y="324216"/>
                  </a:lnTo>
                  <a:lnTo>
                    <a:pt x="103263" y="325738"/>
                  </a:lnTo>
                  <a:lnTo>
                    <a:pt x="100079" y="326291"/>
                  </a:lnTo>
                  <a:lnTo>
                    <a:pt x="97172" y="325945"/>
                  </a:lnTo>
                  <a:lnTo>
                    <a:pt x="95027" y="325461"/>
                  </a:lnTo>
                  <a:lnTo>
                    <a:pt x="92881" y="325669"/>
                  </a:lnTo>
                  <a:lnTo>
                    <a:pt x="89974" y="327398"/>
                  </a:lnTo>
                  <a:lnTo>
                    <a:pt x="91359" y="325876"/>
                  </a:lnTo>
                  <a:lnTo>
                    <a:pt x="92120" y="324770"/>
                  </a:lnTo>
                  <a:lnTo>
                    <a:pt x="92397" y="324078"/>
                  </a:lnTo>
                  <a:lnTo>
                    <a:pt x="91151" y="322418"/>
                  </a:lnTo>
                  <a:lnTo>
                    <a:pt x="89144" y="321034"/>
                  </a:lnTo>
                  <a:lnTo>
                    <a:pt x="86929" y="320066"/>
                  </a:lnTo>
                  <a:lnTo>
                    <a:pt x="84784" y="319512"/>
                  </a:lnTo>
                  <a:lnTo>
                    <a:pt x="82500" y="319305"/>
                  </a:lnTo>
                  <a:lnTo>
                    <a:pt x="79870" y="319443"/>
                  </a:lnTo>
                  <a:lnTo>
                    <a:pt x="77378" y="320066"/>
                  </a:lnTo>
                  <a:lnTo>
                    <a:pt x="75440" y="321242"/>
                  </a:lnTo>
                  <a:lnTo>
                    <a:pt x="74194" y="323109"/>
                  </a:lnTo>
                  <a:lnTo>
                    <a:pt x="74609" y="324216"/>
                  </a:lnTo>
                  <a:lnTo>
                    <a:pt x="75717" y="325254"/>
                  </a:lnTo>
                  <a:lnTo>
                    <a:pt x="76547" y="326914"/>
                  </a:lnTo>
                  <a:lnTo>
                    <a:pt x="71287" y="327329"/>
                  </a:lnTo>
                  <a:lnTo>
                    <a:pt x="68242" y="330373"/>
                  </a:lnTo>
                  <a:lnTo>
                    <a:pt x="67204" y="335007"/>
                  </a:lnTo>
                  <a:lnTo>
                    <a:pt x="68034" y="340195"/>
                  </a:lnTo>
                  <a:lnTo>
                    <a:pt x="69003" y="339365"/>
                  </a:lnTo>
                  <a:lnTo>
                    <a:pt x="70042" y="338673"/>
                  </a:lnTo>
                  <a:lnTo>
                    <a:pt x="71149" y="338051"/>
                  </a:lnTo>
                  <a:lnTo>
                    <a:pt x="72326" y="337497"/>
                  </a:lnTo>
                  <a:lnTo>
                    <a:pt x="71633" y="339157"/>
                  </a:lnTo>
                  <a:lnTo>
                    <a:pt x="70388" y="340403"/>
                  </a:lnTo>
                  <a:lnTo>
                    <a:pt x="68865" y="341233"/>
                  </a:lnTo>
                  <a:lnTo>
                    <a:pt x="67065" y="341579"/>
                  </a:lnTo>
                  <a:lnTo>
                    <a:pt x="67550" y="342340"/>
                  </a:lnTo>
                  <a:lnTo>
                    <a:pt x="67896" y="343031"/>
                  </a:lnTo>
                  <a:lnTo>
                    <a:pt x="68242" y="343654"/>
                  </a:lnTo>
                  <a:lnTo>
                    <a:pt x="68865" y="344276"/>
                  </a:lnTo>
                  <a:lnTo>
                    <a:pt x="68450" y="344761"/>
                  </a:lnTo>
                  <a:lnTo>
                    <a:pt x="61252" y="344899"/>
                  </a:lnTo>
                  <a:lnTo>
                    <a:pt x="53708" y="350156"/>
                  </a:lnTo>
                  <a:lnTo>
                    <a:pt x="49209" y="357488"/>
                  </a:lnTo>
                  <a:lnTo>
                    <a:pt x="51147" y="363645"/>
                  </a:lnTo>
                  <a:lnTo>
                    <a:pt x="43603" y="364959"/>
                  </a:lnTo>
                  <a:lnTo>
                    <a:pt x="41457" y="365997"/>
                  </a:lnTo>
                  <a:lnTo>
                    <a:pt x="42565" y="367449"/>
                  </a:lnTo>
                  <a:lnTo>
                    <a:pt x="43880" y="368418"/>
                  </a:lnTo>
                  <a:lnTo>
                    <a:pt x="47133" y="369801"/>
                  </a:lnTo>
                  <a:lnTo>
                    <a:pt x="44641" y="370632"/>
                  </a:lnTo>
                  <a:lnTo>
                    <a:pt x="42219" y="370977"/>
                  </a:lnTo>
                  <a:lnTo>
                    <a:pt x="40350" y="371600"/>
                  </a:lnTo>
                  <a:lnTo>
                    <a:pt x="39796" y="373537"/>
                  </a:lnTo>
                  <a:lnTo>
                    <a:pt x="40212" y="375405"/>
                  </a:lnTo>
                  <a:lnTo>
                    <a:pt x="41042" y="375681"/>
                  </a:lnTo>
                  <a:lnTo>
                    <a:pt x="42080" y="375335"/>
                  </a:lnTo>
                  <a:lnTo>
                    <a:pt x="43811" y="375335"/>
                  </a:lnTo>
                  <a:cubicBezTo>
                    <a:pt x="43811" y="375335"/>
                    <a:pt x="44641" y="375197"/>
                    <a:pt x="44641" y="375197"/>
                  </a:cubicBezTo>
                  <a:lnTo>
                    <a:pt x="45610" y="375197"/>
                  </a:lnTo>
                  <a:cubicBezTo>
                    <a:pt x="45610" y="375197"/>
                    <a:pt x="46371" y="375405"/>
                    <a:pt x="46371" y="375405"/>
                  </a:cubicBezTo>
                  <a:lnTo>
                    <a:pt x="47133" y="376373"/>
                  </a:lnTo>
                  <a:lnTo>
                    <a:pt x="46925" y="377065"/>
                  </a:lnTo>
                  <a:lnTo>
                    <a:pt x="46371" y="377687"/>
                  </a:lnTo>
                  <a:lnTo>
                    <a:pt x="46164" y="378379"/>
                  </a:lnTo>
                  <a:lnTo>
                    <a:pt x="46164" y="379071"/>
                  </a:lnTo>
                  <a:cubicBezTo>
                    <a:pt x="46164" y="379071"/>
                    <a:pt x="45679" y="379693"/>
                    <a:pt x="45679" y="379693"/>
                  </a:cubicBezTo>
                  <a:lnTo>
                    <a:pt x="45402" y="380454"/>
                  </a:lnTo>
                  <a:lnTo>
                    <a:pt x="45679" y="381561"/>
                  </a:lnTo>
                  <a:lnTo>
                    <a:pt x="46441" y="382253"/>
                  </a:lnTo>
                  <a:lnTo>
                    <a:pt x="48586" y="382806"/>
                  </a:lnTo>
                  <a:lnTo>
                    <a:pt x="49417" y="383359"/>
                  </a:lnTo>
                  <a:lnTo>
                    <a:pt x="50040" y="384881"/>
                  </a:lnTo>
                  <a:lnTo>
                    <a:pt x="50386" y="386818"/>
                  </a:lnTo>
                  <a:lnTo>
                    <a:pt x="50939" y="388686"/>
                  </a:lnTo>
                  <a:lnTo>
                    <a:pt x="52047" y="390000"/>
                  </a:lnTo>
                  <a:lnTo>
                    <a:pt x="54677" y="390346"/>
                  </a:lnTo>
                  <a:lnTo>
                    <a:pt x="55646" y="388132"/>
                  </a:lnTo>
                  <a:lnTo>
                    <a:pt x="56476" y="385504"/>
                  </a:lnTo>
                  <a:lnTo>
                    <a:pt x="58760" y="384397"/>
                  </a:lnTo>
                  <a:lnTo>
                    <a:pt x="58137" y="384881"/>
                  </a:lnTo>
                  <a:lnTo>
                    <a:pt x="57168" y="386196"/>
                  </a:lnTo>
                  <a:lnTo>
                    <a:pt x="56684" y="386749"/>
                  </a:lnTo>
                  <a:lnTo>
                    <a:pt x="57860" y="387717"/>
                  </a:lnTo>
                  <a:lnTo>
                    <a:pt x="59037" y="388063"/>
                  </a:lnTo>
                  <a:lnTo>
                    <a:pt x="60144" y="387786"/>
                  </a:lnTo>
                  <a:lnTo>
                    <a:pt x="61252" y="386956"/>
                  </a:lnTo>
                  <a:lnTo>
                    <a:pt x="61252" y="389101"/>
                  </a:lnTo>
                  <a:cubicBezTo>
                    <a:pt x="61252" y="389101"/>
                    <a:pt x="62567" y="389931"/>
                    <a:pt x="62567" y="389931"/>
                  </a:cubicBezTo>
                  <a:lnTo>
                    <a:pt x="64505" y="389931"/>
                  </a:lnTo>
                  <a:lnTo>
                    <a:pt x="66581" y="389654"/>
                  </a:lnTo>
                  <a:lnTo>
                    <a:pt x="65335" y="391038"/>
                  </a:lnTo>
                  <a:lnTo>
                    <a:pt x="60214" y="394635"/>
                  </a:lnTo>
                  <a:lnTo>
                    <a:pt x="62013" y="395880"/>
                  </a:lnTo>
                  <a:lnTo>
                    <a:pt x="64020" y="396087"/>
                  </a:lnTo>
                  <a:lnTo>
                    <a:pt x="66097" y="395880"/>
                  </a:lnTo>
                  <a:lnTo>
                    <a:pt x="68311" y="395880"/>
                  </a:lnTo>
                  <a:cubicBezTo>
                    <a:pt x="68311" y="395880"/>
                    <a:pt x="70249" y="396157"/>
                    <a:pt x="70249" y="396157"/>
                  </a:cubicBezTo>
                  <a:lnTo>
                    <a:pt x="73987" y="397402"/>
                  </a:lnTo>
                  <a:lnTo>
                    <a:pt x="75925" y="397886"/>
                  </a:lnTo>
                  <a:lnTo>
                    <a:pt x="78208" y="398162"/>
                  </a:lnTo>
                  <a:lnTo>
                    <a:pt x="80700" y="398301"/>
                  </a:lnTo>
                  <a:lnTo>
                    <a:pt x="83192" y="398162"/>
                  </a:lnTo>
                  <a:lnTo>
                    <a:pt x="85337" y="397678"/>
                  </a:lnTo>
                  <a:lnTo>
                    <a:pt x="87621" y="396433"/>
                  </a:lnTo>
                  <a:lnTo>
                    <a:pt x="89351" y="395257"/>
                  </a:lnTo>
                  <a:lnTo>
                    <a:pt x="91082" y="395050"/>
                  </a:lnTo>
                  <a:lnTo>
                    <a:pt x="93296" y="396710"/>
                  </a:lnTo>
                  <a:lnTo>
                    <a:pt x="91635" y="397332"/>
                  </a:lnTo>
                  <a:lnTo>
                    <a:pt x="88313" y="397747"/>
                  </a:lnTo>
                  <a:lnTo>
                    <a:pt x="86652" y="398370"/>
                  </a:lnTo>
                  <a:lnTo>
                    <a:pt x="91774" y="399062"/>
                  </a:lnTo>
                  <a:lnTo>
                    <a:pt x="94612" y="399892"/>
                  </a:lnTo>
                  <a:lnTo>
                    <a:pt x="96273" y="401275"/>
                  </a:lnTo>
                  <a:lnTo>
                    <a:pt x="95927" y="403489"/>
                  </a:lnTo>
                  <a:lnTo>
                    <a:pt x="93919" y="405149"/>
                  </a:lnTo>
                  <a:lnTo>
                    <a:pt x="91359" y="406048"/>
                  </a:lnTo>
                  <a:lnTo>
                    <a:pt x="89351" y="405910"/>
                  </a:lnTo>
                  <a:lnTo>
                    <a:pt x="88175" y="404665"/>
                  </a:lnTo>
                  <a:lnTo>
                    <a:pt x="87414" y="403212"/>
                  </a:lnTo>
                  <a:lnTo>
                    <a:pt x="86445" y="401898"/>
                  </a:lnTo>
                  <a:lnTo>
                    <a:pt x="84714" y="401345"/>
                  </a:lnTo>
                  <a:lnTo>
                    <a:pt x="83122" y="402105"/>
                  </a:lnTo>
                  <a:lnTo>
                    <a:pt x="78831" y="405910"/>
                  </a:lnTo>
                  <a:lnTo>
                    <a:pt x="76963" y="407155"/>
                  </a:lnTo>
                  <a:lnTo>
                    <a:pt x="78208" y="403420"/>
                  </a:lnTo>
                  <a:lnTo>
                    <a:pt x="77101" y="400653"/>
                  </a:lnTo>
                  <a:lnTo>
                    <a:pt x="74263" y="398716"/>
                  </a:lnTo>
                  <a:lnTo>
                    <a:pt x="70180" y="397609"/>
                  </a:lnTo>
                  <a:lnTo>
                    <a:pt x="66443" y="398439"/>
                  </a:lnTo>
                  <a:lnTo>
                    <a:pt x="62913" y="401483"/>
                  </a:lnTo>
                  <a:lnTo>
                    <a:pt x="56545" y="408815"/>
                  </a:lnTo>
                  <a:lnTo>
                    <a:pt x="57653" y="408953"/>
                  </a:lnTo>
                  <a:lnTo>
                    <a:pt x="60698" y="409092"/>
                  </a:lnTo>
                  <a:lnTo>
                    <a:pt x="61598" y="409299"/>
                  </a:lnTo>
                  <a:lnTo>
                    <a:pt x="62428" y="410060"/>
                  </a:lnTo>
                  <a:lnTo>
                    <a:pt x="62636" y="410614"/>
                  </a:lnTo>
                  <a:lnTo>
                    <a:pt x="62636" y="411167"/>
                  </a:lnTo>
                  <a:lnTo>
                    <a:pt x="62913" y="411721"/>
                  </a:lnTo>
                  <a:lnTo>
                    <a:pt x="64574" y="413242"/>
                  </a:lnTo>
                  <a:lnTo>
                    <a:pt x="66304" y="414349"/>
                  </a:lnTo>
                  <a:lnTo>
                    <a:pt x="70318" y="416493"/>
                  </a:lnTo>
                  <a:lnTo>
                    <a:pt x="72464" y="418084"/>
                  </a:lnTo>
                  <a:lnTo>
                    <a:pt x="79316" y="424656"/>
                  </a:lnTo>
                  <a:lnTo>
                    <a:pt x="80839" y="426524"/>
                  </a:lnTo>
                  <a:lnTo>
                    <a:pt x="82638" y="429706"/>
                  </a:lnTo>
                  <a:lnTo>
                    <a:pt x="84299" y="431297"/>
                  </a:lnTo>
                  <a:lnTo>
                    <a:pt x="89282" y="433026"/>
                  </a:lnTo>
                  <a:lnTo>
                    <a:pt x="95511" y="432818"/>
                  </a:lnTo>
                  <a:lnTo>
                    <a:pt x="101809" y="431366"/>
                  </a:lnTo>
                  <a:lnTo>
                    <a:pt x="111568" y="427492"/>
                  </a:lnTo>
                  <a:lnTo>
                    <a:pt x="113783" y="426454"/>
                  </a:lnTo>
                  <a:lnTo>
                    <a:pt x="115236" y="425209"/>
                  </a:lnTo>
                  <a:lnTo>
                    <a:pt x="116067" y="422927"/>
                  </a:lnTo>
                  <a:lnTo>
                    <a:pt x="115652" y="420644"/>
                  </a:lnTo>
                  <a:lnTo>
                    <a:pt x="114267" y="418707"/>
                  </a:lnTo>
                  <a:lnTo>
                    <a:pt x="112122" y="417739"/>
                  </a:lnTo>
                  <a:lnTo>
                    <a:pt x="115790" y="414142"/>
                  </a:lnTo>
                  <a:lnTo>
                    <a:pt x="119251" y="408884"/>
                  </a:lnTo>
                  <a:lnTo>
                    <a:pt x="122988" y="404596"/>
                  </a:lnTo>
                  <a:lnTo>
                    <a:pt x="127418" y="404042"/>
                  </a:lnTo>
                  <a:lnTo>
                    <a:pt x="124165" y="406325"/>
                  </a:lnTo>
                  <a:lnTo>
                    <a:pt x="120912" y="410060"/>
                  </a:lnTo>
                  <a:lnTo>
                    <a:pt x="118559" y="414211"/>
                  </a:lnTo>
                  <a:lnTo>
                    <a:pt x="118143" y="417877"/>
                  </a:lnTo>
                  <a:lnTo>
                    <a:pt x="118697" y="418638"/>
                  </a:lnTo>
                  <a:lnTo>
                    <a:pt x="120566" y="420091"/>
                  </a:lnTo>
                  <a:lnTo>
                    <a:pt x="121258" y="420782"/>
                  </a:lnTo>
                  <a:lnTo>
                    <a:pt x="121811" y="421889"/>
                  </a:lnTo>
                  <a:lnTo>
                    <a:pt x="122919" y="425624"/>
                  </a:lnTo>
                  <a:lnTo>
                    <a:pt x="128456" y="436761"/>
                  </a:lnTo>
                  <a:lnTo>
                    <a:pt x="129286" y="439943"/>
                  </a:lnTo>
                  <a:lnTo>
                    <a:pt x="129148" y="443125"/>
                  </a:lnTo>
                  <a:lnTo>
                    <a:pt x="128040" y="446930"/>
                  </a:lnTo>
                  <a:lnTo>
                    <a:pt x="126172" y="450112"/>
                  </a:lnTo>
                  <a:lnTo>
                    <a:pt x="125826" y="451772"/>
                  </a:lnTo>
                  <a:lnTo>
                    <a:pt x="126725" y="453847"/>
                  </a:lnTo>
                  <a:lnTo>
                    <a:pt x="128317" y="455369"/>
                  </a:lnTo>
                  <a:lnTo>
                    <a:pt x="129771" y="455507"/>
                  </a:lnTo>
                  <a:lnTo>
                    <a:pt x="131432" y="455092"/>
                  </a:lnTo>
                  <a:lnTo>
                    <a:pt x="133716" y="455092"/>
                  </a:lnTo>
                  <a:cubicBezTo>
                    <a:pt x="133716" y="455092"/>
                    <a:pt x="131432" y="457306"/>
                    <a:pt x="131432" y="457306"/>
                  </a:cubicBezTo>
                  <a:lnTo>
                    <a:pt x="131155" y="459312"/>
                  </a:lnTo>
                  <a:lnTo>
                    <a:pt x="131709" y="461456"/>
                  </a:lnTo>
                  <a:lnTo>
                    <a:pt x="131709" y="464085"/>
                  </a:lnTo>
                  <a:cubicBezTo>
                    <a:pt x="131709" y="464085"/>
                    <a:pt x="130601" y="466229"/>
                    <a:pt x="130601" y="466229"/>
                  </a:cubicBezTo>
                  <a:lnTo>
                    <a:pt x="128456" y="467543"/>
                  </a:lnTo>
                  <a:lnTo>
                    <a:pt x="123334" y="469619"/>
                  </a:lnTo>
                  <a:lnTo>
                    <a:pt x="130324" y="470518"/>
                  </a:lnTo>
                  <a:lnTo>
                    <a:pt x="133923" y="470380"/>
                  </a:lnTo>
                  <a:lnTo>
                    <a:pt x="137246" y="469342"/>
                  </a:lnTo>
                  <a:lnTo>
                    <a:pt x="139253" y="468028"/>
                  </a:lnTo>
                  <a:lnTo>
                    <a:pt x="142575" y="465192"/>
                  </a:lnTo>
                  <a:lnTo>
                    <a:pt x="144859" y="463877"/>
                  </a:lnTo>
                  <a:lnTo>
                    <a:pt x="146520" y="463324"/>
                  </a:lnTo>
                  <a:lnTo>
                    <a:pt x="149911" y="462563"/>
                  </a:lnTo>
                  <a:lnTo>
                    <a:pt x="151434" y="462010"/>
                  </a:lnTo>
                  <a:lnTo>
                    <a:pt x="152818" y="461249"/>
                  </a:lnTo>
                  <a:lnTo>
                    <a:pt x="155310" y="459243"/>
                  </a:lnTo>
                  <a:lnTo>
                    <a:pt x="156694" y="458413"/>
                  </a:lnTo>
                  <a:lnTo>
                    <a:pt x="159808" y="457721"/>
                  </a:lnTo>
                  <a:lnTo>
                    <a:pt x="161815" y="458689"/>
                  </a:lnTo>
                  <a:lnTo>
                    <a:pt x="163684" y="460419"/>
                  </a:lnTo>
                  <a:lnTo>
                    <a:pt x="166383" y="462355"/>
                  </a:lnTo>
                  <a:lnTo>
                    <a:pt x="169359" y="463255"/>
                  </a:lnTo>
                  <a:lnTo>
                    <a:pt x="171159" y="462770"/>
                  </a:lnTo>
                  <a:lnTo>
                    <a:pt x="172820" y="461871"/>
                  </a:lnTo>
                  <a:lnTo>
                    <a:pt x="175173" y="461595"/>
                  </a:lnTo>
                  <a:lnTo>
                    <a:pt x="178011" y="463116"/>
                  </a:lnTo>
                  <a:lnTo>
                    <a:pt x="180779" y="466298"/>
                  </a:lnTo>
                  <a:lnTo>
                    <a:pt x="185140" y="472455"/>
                  </a:lnTo>
                  <a:lnTo>
                    <a:pt x="187354" y="474807"/>
                  </a:lnTo>
                  <a:lnTo>
                    <a:pt x="189777" y="476467"/>
                  </a:lnTo>
                  <a:lnTo>
                    <a:pt x="191991" y="476329"/>
                  </a:lnTo>
                  <a:lnTo>
                    <a:pt x="193445" y="473354"/>
                  </a:lnTo>
                  <a:lnTo>
                    <a:pt x="193306" y="471625"/>
                  </a:lnTo>
                  <a:lnTo>
                    <a:pt x="192061" y="467889"/>
                  </a:lnTo>
                  <a:lnTo>
                    <a:pt x="191784" y="466022"/>
                  </a:lnTo>
                  <a:lnTo>
                    <a:pt x="192199" y="464154"/>
                  </a:lnTo>
                  <a:lnTo>
                    <a:pt x="192822" y="462563"/>
                  </a:lnTo>
                  <a:lnTo>
                    <a:pt x="193099" y="460972"/>
                  </a:lnTo>
                  <a:lnTo>
                    <a:pt x="192614" y="459173"/>
                  </a:lnTo>
                  <a:lnTo>
                    <a:pt x="194760" y="460419"/>
                  </a:lnTo>
                  <a:lnTo>
                    <a:pt x="196075" y="459589"/>
                  </a:lnTo>
                  <a:lnTo>
                    <a:pt x="197182" y="457859"/>
                  </a:lnTo>
                  <a:lnTo>
                    <a:pt x="198497" y="456407"/>
                  </a:lnTo>
                  <a:lnTo>
                    <a:pt x="200781" y="455922"/>
                  </a:lnTo>
                  <a:lnTo>
                    <a:pt x="203204" y="456407"/>
                  </a:lnTo>
                  <a:lnTo>
                    <a:pt x="205557" y="457582"/>
                  </a:lnTo>
                  <a:lnTo>
                    <a:pt x="207702" y="459035"/>
                  </a:lnTo>
                  <a:lnTo>
                    <a:pt x="201681" y="458551"/>
                  </a:lnTo>
                  <a:lnTo>
                    <a:pt x="199397" y="459589"/>
                  </a:lnTo>
                  <a:lnTo>
                    <a:pt x="198913" y="462978"/>
                  </a:lnTo>
                  <a:lnTo>
                    <a:pt x="200228" y="466298"/>
                  </a:lnTo>
                  <a:lnTo>
                    <a:pt x="202719" y="468512"/>
                  </a:lnTo>
                  <a:lnTo>
                    <a:pt x="205834" y="469619"/>
                  </a:lnTo>
                  <a:lnTo>
                    <a:pt x="209087" y="469411"/>
                  </a:lnTo>
                  <a:lnTo>
                    <a:pt x="216285" y="467128"/>
                  </a:lnTo>
                  <a:lnTo>
                    <a:pt x="223067" y="463877"/>
                  </a:lnTo>
                  <a:lnTo>
                    <a:pt x="229089" y="459589"/>
                  </a:lnTo>
                  <a:lnTo>
                    <a:pt x="234003" y="454124"/>
                  </a:lnTo>
                  <a:lnTo>
                    <a:pt x="230750" y="460695"/>
                  </a:lnTo>
                  <a:lnTo>
                    <a:pt x="229711" y="464154"/>
                  </a:lnTo>
                  <a:lnTo>
                    <a:pt x="230473" y="466575"/>
                  </a:lnTo>
                  <a:lnTo>
                    <a:pt x="223967" y="470449"/>
                  </a:lnTo>
                  <a:lnTo>
                    <a:pt x="221060" y="472939"/>
                  </a:lnTo>
                  <a:lnTo>
                    <a:pt x="219261" y="476052"/>
                  </a:lnTo>
                  <a:lnTo>
                    <a:pt x="218984" y="479441"/>
                  </a:lnTo>
                  <a:lnTo>
                    <a:pt x="220506" y="481309"/>
                  </a:lnTo>
                  <a:lnTo>
                    <a:pt x="225905" y="483453"/>
                  </a:lnTo>
                  <a:lnTo>
                    <a:pt x="220852" y="484699"/>
                  </a:lnTo>
                  <a:lnTo>
                    <a:pt x="218361" y="486843"/>
                  </a:lnTo>
                  <a:lnTo>
                    <a:pt x="217184" y="490163"/>
                  </a:lnTo>
                  <a:lnTo>
                    <a:pt x="216008" y="498256"/>
                  </a:lnTo>
                  <a:lnTo>
                    <a:pt x="216285" y="501023"/>
                  </a:lnTo>
                  <a:lnTo>
                    <a:pt x="217600" y="503306"/>
                  </a:lnTo>
                  <a:lnTo>
                    <a:pt x="220368" y="504897"/>
                  </a:lnTo>
                  <a:lnTo>
                    <a:pt x="218153" y="505451"/>
                  </a:lnTo>
                  <a:lnTo>
                    <a:pt x="214277" y="504205"/>
                  </a:lnTo>
                  <a:lnTo>
                    <a:pt x="211855" y="504482"/>
                  </a:lnTo>
                  <a:lnTo>
                    <a:pt x="209087" y="506073"/>
                  </a:lnTo>
                  <a:lnTo>
                    <a:pt x="197667" y="516034"/>
                  </a:lnTo>
                  <a:lnTo>
                    <a:pt x="196352" y="517487"/>
                  </a:lnTo>
                  <a:lnTo>
                    <a:pt x="195452" y="518939"/>
                  </a:lnTo>
                  <a:lnTo>
                    <a:pt x="195244" y="520046"/>
                  </a:lnTo>
                  <a:lnTo>
                    <a:pt x="195244" y="522467"/>
                  </a:lnTo>
                  <a:cubicBezTo>
                    <a:pt x="195244" y="522467"/>
                    <a:pt x="195106" y="523297"/>
                    <a:pt x="195106" y="523297"/>
                  </a:cubicBezTo>
                  <a:lnTo>
                    <a:pt x="194760" y="524335"/>
                  </a:lnTo>
                  <a:lnTo>
                    <a:pt x="194968" y="524819"/>
                  </a:lnTo>
                  <a:lnTo>
                    <a:pt x="194968" y="525096"/>
                  </a:lnTo>
                  <a:cubicBezTo>
                    <a:pt x="194968" y="525096"/>
                    <a:pt x="193722" y="525442"/>
                    <a:pt x="193722" y="525442"/>
                  </a:cubicBezTo>
                  <a:lnTo>
                    <a:pt x="192337" y="525442"/>
                  </a:lnTo>
                  <a:cubicBezTo>
                    <a:pt x="192337" y="525442"/>
                    <a:pt x="191230" y="525027"/>
                    <a:pt x="191230" y="525027"/>
                  </a:cubicBezTo>
                  <a:lnTo>
                    <a:pt x="190469" y="524197"/>
                  </a:lnTo>
                  <a:lnTo>
                    <a:pt x="190123" y="523090"/>
                  </a:lnTo>
                  <a:lnTo>
                    <a:pt x="187631" y="524335"/>
                  </a:lnTo>
                  <a:lnTo>
                    <a:pt x="182994" y="527448"/>
                  </a:lnTo>
                  <a:lnTo>
                    <a:pt x="180572" y="528762"/>
                  </a:lnTo>
                  <a:lnTo>
                    <a:pt x="170398" y="532774"/>
                  </a:lnTo>
                  <a:lnTo>
                    <a:pt x="164169" y="536164"/>
                  </a:lnTo>
                  <a:lnTo>
                    <a:pt x="161400" y="538100"/>
                  </a:lnTo>
                  <a:lnTo>
                    <a:pt x="159047" y="540452"/>
                  </a:lnTo>
                  <a:lnTo>
                    <a:pt x="157524" y="543496"/>
                  </a:lnTo>
                  <a:lnTo>
                    <a:pt x="157109" y="546332"/>
                  </a:lnTo>
                  <a:lnTo>
                    <a:pt x="158078" y="547162"/>
                  </a:lnTo>
                  <a:lnTo>
                    <a:pt x="159670" y="547715"/>
                  </a:lnTo>
                  <a:lnTo>
                    <a:pt x="161262" y="549652"/>
                  </a:lnTo>
                  <a:lnTo>
                    <a:pt x="161469" y="551174"/>
                  </a:lnTo>
                  <a:lnTo>
                    <a:pt x="160293" y="551174"/>
                  </a:lnTo>
                  <a:cubicBezTo>
                    <a:pt x="160293" y="551174"/>
                    <a:pt x="157040" y="549998"/>
                    <a:pt x="157040" y="549998"/>
                  </a:cubicBezTo>
                  <a:lnTo>
                    <a:pt x="154964" y="549514"/>
                  </a:lnTo>
                  <a:lnTo>
                    <a:pt x="153925" y="549376"/>
                  </a:lnTo>
                  <a:lnTo>
                    <a:pt x="152749" y="549583"/>
                  </a:lnTo>
                  <a:lnTo>
                    <a:pt x="152126" y="550275"/>
                  </a:lnTo>
                  <a:lnTo>
                    <a:pt x="152126" y="552143"/>
                  </a:lnTo>
                  <a:lnTo>
                    <a:pt x="151434" y="552488"/>
                  </a:lnTo>
                  <a:lnTo>
                    <a:pt x="150326" y="552143"/>
                  </a:lnTo>
                  <a:lnTo>
                    <a:pt x="149081" y="551382"/>
                  </a:lnTo>
                  <a:lnTo>
                    <a:pt x="147973" y="550413"/>
                  </a:lnTo>
                  <a:lnTo>
                    <a:pt x="147350" y="549514"/>
                  </a:lnTo>
                  <a:lnTo>
                    <a:pt x="147350" y="548753"/>
                  </a:lnTo>
                  <a:cubicBezTo>
                    <a:pt x="147350" y="548753"/>
                    <a:pt x="147904" y="547785"/>
                    <a:pt x="147904" y="547785"/>
                  </a:cubicBezTo>
                  <a:lnTo>
                    <a:pt x="148596" y="547162"/>
                  </a:lnTo>
                  <a:lnTo>
                    <a:pt x="149288" y="547162"/>
                  </a:lnTo>
                  <a:cubicBezTo>
                    <a:pt x="149288" y="547162"/>
                    <a:pt x="148042" y="546885"/>
                    <a:pt x="148042" y="546885"/>
                  </a:cubicBezTo>
                  <a:lnTo>
                    <a:pt x="144305" y="547162"/>
                  </a:lnTo>
                  <a:lnTo>
                    <a:pt x="142367" y="546609"/>
                  </a:lnTo>
                  <a:lnTo>
                    <a:pt x="143336" y="545640"/>
                  </a:lnTo>
                  <a:lnTo>
                    <a:pt x="134200" y="547370"/>
                  </a:lnTo>
                  <a:lnTo>
                    <a:pt x="126449" y="551728"/>
                  </a:lnTo>
                  <a:lnTo>
                    <a:pt x="108800" y="566392"/>
                  </a:lnTo>
                  <a:lnTo>
                    <a:pt x="107762" y="567015"/>
                  </a:lnTo>
                  <a:lnTo>
                    <a:pt x="106654" y="567292"/>
                  </a:lnTo>
                  <a:lnTo>
                    <a:pt x="104716" y="567084"/>
                  </a:lnTo>
                  <a:lnTo>
                    <a:pt x="103747" y="567222"/>
                  </a:lnTo>
                  <a:lnTo>
                    <a:pt x="100702" y="568813"/>
                  </a:lnTo>
                  <a:lnTo>
                    <a:pt x="99387" y="570958"/>
                  </a:lnTo>
                  <a:lnTo>
                    <a:pt x="98487" y="576907"/>
                  </a:lnTo>
                  <a:lnTo>
                    <a:pt x="100771" y="576353"/>
                  </a:lnTo>
                  <a:lnTo>
                    <a:pt x="102363" y="574970"/>
                  </a:lnTo>
                  <a:lnTo>
                    <a:pt x="103194" y="573102"/>
                  </a:lnTo>
                  <a:lnTo>
                    <a:pt x="102986" y="570820"/>
                  </a:lnTo>
                  <a:lnTo>
                    <a:pt x="105062" y="571373"/>
                  </a:lnTo>
                  <a:lnTo>
                    <a:pt x="108177" y="573379"/>
                  </a:lnTo>
                  <a:lnTo>
                    <a:pt x="110046" y="573586"/>
                  </a:lnTo>
                  <a:lnTo>
                    <a:pt x="112053" y="572895"/>
                  </a:lnTo>
                  <a:lnTo>
                    <a:pt x="112745" y="571926"/>
                  </a:lnTo>
                  <a:lnTo>
                    <a:pt x="112952" y="570681"/>
                  </a:lnTo>
                  <a:lnTo>
                    <a:pt x="113368" y="569367"/>
                  </a:lnTo>
                  <a:lnTo>
                    <a:pt x="113575" y="567983"/>
                  </a:lnTo>
                  <a:lnTo>
                    <a:pt x="113298" y="566600"/>
                  </a:lnTo>
                  <a:lnTo>
                    <a:pt x="113645" y="565908"/>
                  </a:lnTo>
                  <a:lnTo>
                    <a:pt x="115582" y="566531"/>
                  </a:lnTo>
                  <a:lnTo>
                    <a:pt x="116759" y="567430"/>
                  </a:lnTo>
                  <a:lnTo>
                    <a:pt x="117382" y="568468"/>
                  </a:lnTo>
                  <a:lnTo>
                    <a:pt x="117382" y="569505"/>
                  </a:lnTo>
                  <a:cubicBezTo>
                    <a:pt x="117382" y="569505"/>
                    <a:pt x="116828" y="570543"/>
                    <a:pt x="116828" y="570543"/>
                  </a:cubicBezTo>
                  <a:lnTo>
                    <a:pt x="120427" y="570820"/>
                  </a:lnTo>
                  <a:lnTo>
                    <a:pt x="124718" y="568675"/>
                  </a:lnTo>
                  <a:lnTo>
                    <a:pt x="128733" y="565424"/>
                  </a:lnTo>
                  <a:lnTo>
                    <a:pt x="131293" y="562519"/>
                  </a:lnTo>
                  <a:lnTo>
                    <a:pt x="133370" y="559268"/>
                  </a:lnTo>
                  <a:lnTo>
                    <a:pt x="135861" y="556501"/>
                  </a:lnTo>
                  <a:lnTo>
                    <a:pt x="138907" y="555671"/>
                  </a:lnTo>
                  <a:lnTo>
                    <a:pt x="142852" y="558022"/>
                  </a:lnTo>
                  <a:lnTo>
                    <a:pt x="139253" y="558022"/>
                  </a:lnTo>
                  <a:cubicBezTo>
                    <a:pt x="139253" y="558022"/>
                    <a:pt x="137384" y="560028"/>
                    <a:pt x="137384" y="560028"/>
                  </a:cubicBezTo>
                  <a:lnTo>
                    <a:pt x="138214" y="562104"/>
                  </a:lnTo>
                  <a:lnTo>
                    <a:pt x="142575" y="562242"/>
                  </a:lnTo>
                  <a:lnTo>
                    <a:pt x="144374" y="561619"/>
                  </a:lnTo>
                  <a:lnTo>
                    <a:pt x="147420" y="559683"/>
                  </a:lnTo>
                  <a:lnTo>
                    <a:pt x="149081" y="558853"/>
                  </a:lnTo>
                  <a:lnTo>
                    <a:pt x="149703" y="558853"/>
                  </a:lnTo>
                  <a:cubicBezTo>
                    <a:pt x="149703" y="558853"/>
                    <a:pt x="151780" y="559198"/>
                    <a:pt x="151780" y="559198"/>
                  </a:cubicBezTo>
                  <a:lnTo>
                    <a:pt x="152610" y="559198"/>
                  </a:lnTo>
                  <a:cubicBezTo>
                    <a:pt x="152610" y="559198"/>
                    <a:pt x="155102" y="557953"/>
                    <a:pt x="155102" y="557953"/>
                  </a:cubicBezTo>
                  <a:lnTo>
                    <a:pt x="155656" y="557953"/>
                  </a:lnTo>
                  <a:cubicBezTo>
                    <a:pt x="155656" y="557953"/>
                    <a:pt x="157040" y="558091"/>
                    <a:pt x="157040" y="558091"/>
                  </a:cubicBezTo>
                  <a:lnTo>
                    <a:pt x="157732" y="557953"/>
                  </a:lnTo>
                  <a:lnTo>
                    <a:pt x="158286" y="557538"/>
                  </a:lnTo>
                  <a:lnTo>
                    <a:pt x="159185" y="556224"/>
                  </a:lnTo>
                  <a:lnTo>
                    <a:pt x="159739" y="555740"/>
                  </a:lnTo>
                  <a:lnTo>
                    <a:pt x="168044" y="551589"/>
                  </a:lnTo>
                  <a:lnTo>
                    <a:pt x="171367" y="550413"/>
                  </a:lnTo>
                  <a:lnTo>
                    <a:pt x="173235" y="550759"/>
                  </a:lnTo>
                  <a:lnTo>
                    <a:pt x="174204" y="552627"/>
                  </a:lnTo>
                  <a:lnTo>
                    <a:pt x="174758" y="555947"/>
                  </a:lnTo>
                  <a:lnTo>
                    <a:pt x="176281" y="554564"/>
                  </a:lnTo>
                  <a:lnTo>
                    <a:pt x="178218" y="551451"/>
                  </a:lnTo>
                  <a:lnTo>
                    <a:pt x="179672" y="550137"/>
                  </a:lnTo>
                  <a:lnTo>
                    <a:pt x="182786" y="548892"/>
                  </a:lnTo>
                  <a:lnTo>
                    <a:pt x="189777" y="547646"/>
                  </a:lnTo>
                  <a:lnTo>
                    <a:pt x="192822" y="546332"/>
                  </a:lnTo>
                  <a:lnTo>
                    <a:pt x="194414" y="544949"/>
                  </a:lnTo>
                  <a:lnTo>
                    <a:pt x="196559" y="542320"/>
                  </a:lnTo>
                  <a:lnTo>
                    <a:pt x="197944" y="541628"/>
                  </a:lnTo>
                  <a:lnTo>
                    <a:pt x="197667" y="542043"/>
                  </a:lnTo>
                  <a:lnTo>
                    <a:pt x="198082" y="542804"/>
                  </a:lnTo>
                  <a:lnTo>
                    <a:pt x="198774" y="543496"/>
                  </a:lnTo>
                  <a:lnTo>
                    <a:pt x="199535" y="543773"/>
                  </a:lnTo>
                  <a:lnTo>
                    <a:pt x="200366" y="543358"/>
                  </a:lnTo>
                  <a:lnTo>
                    <a:pt x="203411" y="540867"/>
                  </a:lnTo>
                  <a:lnTo>
                    <a:pt x="202512" y="539276"/>
                  </a:lnTo>
                  <a:lnTo>
                    <a:pt x="201197" y="538239"/>
                  </a:lnTo>
                  <a:lnTo>
                    <a:pt x="199535" y="537755"/>
                  </a:lnTo>
                  <a:lnTo>
                    <a:pt x="197667" y="537755"/>
                  </a:lnTo>
                  <a:cubicBezTo>
                    <a:pt x="197667" y="537755"/>
                    <a:pt x="200297" y="535126"/>
                    <a:pt x="200297" y="535126"/>
                  </a:cubicBezTo>
                  <a:lnTo>
                    <a:pt x="203619" y="533743"/>
                  </a:lnTo>
                  <a:lnTo>
                    <a:pt x="210609" y="532082"/>
                  </a:lnTo>
                  <a:lnTo>
                    <a:pt x="207495" y="531529"/>
                  </a:lnTo>
                  <a:lnTo>
                    <a:pt x="209294" y="530284"/>
                  </a:lnTo>
                  <a:lnTo>
                    <a:pt x="211094" y="529731"/>
                  </a:lnTo>
                  <a:lnTo>
                    <a:pt x="212962" y="529523"/>
                  </a:lnTo>
                  <a:lnTo>
                    <a:pt x="214900" y="529177"/>
                  </a:lnTo>
                  <a:lnTo>
                    <a:pt x="217253" y="528485"/>
                  </a:lnTo>
                  <a:lnTo>
                    <a:pt x="221683" y="526064"/>
                  </a:lnTo>
                  <a:lnTo>
                    <a:pt x="237186" y="519285"/>
                  </a:lnTo>
                  <a:lnTo>
                    <a:pt x="239332" y="517971"/>
                  </a:lnTo>
                  <a:lnTo>
                    <a:pt x="241408" y="515688"/>
                  </a:lnTo>
                  <a:lnTo>
                    <a:pt x="241685" y="513613"/>
                  </a:lnTo>
                  <a:lnTo>
                    <a:pt x="241477" y="511538"/>
                  </a:lnTo>
                  <a:lnTo>
                    <a:pt x="241962" y="509324"/>
                  </a:lnTo>
                  <a:lnTo>
                    <a:pt x="243554" y="507733"/>
                  </a:lnTo>
                  <a:lnTo>
                    <a:pt x="245422" y="507249"/>
                  </a:lnTo>
                  <a:lnTo>
                    <a:pt x="247291" y="507249"/>
                  </a:lnTo>
                  <a:cubicBezTo>
                    <a:pt x="247291" y="507249"/>
                    <a:pt x="248814" y="506903"/>
                    <a:pt x="248814" y="506903"/>
                  </a:cubicBezTo>
                  <a:lnTo>
                    <a:pt x="249229" y="506350"/>
                  </a:lnTo>
                  <a:lnTo>
                    <a:pt x="249644" y="504759"/>
                  </a:lnTo>
                  <a:lnTo>
                    <a:pt x="249852" y="504344"/>
                  </a:lnTo>
                  <a:lnTo>
                    <a:pt x="250682" y="504067"/>
                  </a:lnTo>
                  <a:lnTo>
                    <a:pt x="252759" y="503652"/>
                  </a:lnTo>
                  <a:lnTo>
                    <a:pt x="253451" y="503444"/>
                  </a:lnTo>
                  <a:lnTo>
                    <a:pt x="260926" y="497772"/>
                  </a:lnTo>
                  <a:lnTo>
                    <a:pt x="265494" y="495075"/>
                  </a:lnTo>
                  <a:lnTo>
                    <a:pt x="270892" y="490578"/>
                  </a:lnTo>
                  <a:lnTo>
                    <a:pt x="271377" y="490025"/>
                  </a:lnTo>
                  <a:lnTo>
                    <a:pt x="271861" y="489541"/>
                  </a:lnTo>
                  <a:lnTo>
                    <a:pt x="272968" y="488918"/>
                  </a:lnTo>
                  <a:lnTo>
                    <a:pt x="274560" y="488503"/>
                  </a:lnTo>
                  <a:lnTo>
                    <a:pt x="277952" y="488365"/>
                  </a:lnTo>
                  <a:lnTo>
                    <a:pt x="279543" y="488019"/>
                  </a:lnTo>
                  <a:lnTo>
                    <a:pt x="279959" y="487604"/>
                  </a:lnTo>
                  <a:lnTo>
                    <a:pt x="279959" y="486428"/>
                  </a:lnTo>
                  <a:lnTo>
                    <a:pt x="280305" y="486013"/>
                  </a:lnTo>
                  <a:lnTo>
                    <a:pt x="281274" y="485805"/>
                  </a:lnTo>
                  <a:lnTo>
                    <a:pt x="283488" y="485459"/>
                  </a:lnTo>
                  <a:lnTo>
                    <a:pt x="284319" y="485114"/>
                  </a:lnTo>
                  <a:lnTo>
                    <a:pt x="286741" y="483938"/>
                  </a:lnTo>
                  <a:lnTo>
                    <a:pt x="287364" y="482969"/>
                  </a:lnTo>
                  <a:lnTo>
                    <a:pt x="287849" y="480687"/>
                  </a:lnTo>
                  <a:lnTo>
                    <a:pt x="287364" y="480548"/>
                  </a:lnTo>
                  <a:lnTo>
                    <a:pt x="286188" y="480133"/>
                  </a:lnTo>
                  <a:lnTo>
                    <a:pt x="289510" y="478196"/>
                  </a:lnTo>
                  <a:lnTo>
                    <a:pt x="294562" y="472801"/>
                  </a:lnTo>
                  <a:lnTo>
                    <a:pt x="297746" y="470241"/>
                  </a:lnTo>
                  <a:lnTo>
                    <a:pt x="301276" y="468097"/>
                  </a:lnTo>
                  <a:lnTo>
                    <a:pt x="304321" y="465607"/>
                  </a:lnTo>
                  <a:lnTo>
                    <a:pt x="305567" y="462701"/>
                  </a:lnTo>
                  <a:lnTo>
                    <a:pt x="303698" y="459381"/>
                  </a:lnTo>
                  <a:lnTo>
                    <a:pt x="301760" y="458136"/>
                  </a:lnTo>
                  <a:lnTo>
                    <a:pt x="299476" y="457237"/>
                  </a:lnTo>
                  <a:lnTo>
                    <a:pt x="292001" y="455369"/>
                  </a:lnTo>
                  <a:lnTo>
                    <a:pt x="290271" y="454747"/>
                  </a:lnTo>
                  <a:lnTo>
                    <a:pt x="289441" y="453570"/>
                  </a:lnTo>
                  <a:lnTo>
                    <a:pt x="289233" y="451219"/>
                  </a:lnTo>
                  <a:lnTo>
                    <a:pt x="290479" y="447621"/>
                  </a:lnTo>
                  <a:lnTo>
                    <a:pt x="293455" y="444509"/>
                  </a:lnTo>
                  <a:lnTo>
                    <a:pt x="300307" y="438975"/>
                  </a:lnTo>
                  <a:lnTo>
                    <a:pt x="298992" y="438352"/>
                  </a:lnTo>
                  <a:lnTo>
                    <a:pt x="300722" y="437038"/>
                  </a:lnTo>
                  <a:lnTo>
                    <a:pt x="303075" y="435585"/>
                  </a:lnTo>
                  <a:lnTo>
                    <a:pt x="304875" y="435309"/>
                  </a:lnTo>
                  <a:lnTo>
                    <a:pt x="304875" y="437315"/>
                  </a:lnTo>
                  <a:cubicBezTo>
                    <a:pt x="304875" y="437315"/>
                    <a:pt x="308612" y="436761"/>
                    <a:pt x="308612" y="436761"/>
                  </a:cubicBezTo>
                  <a:lnTo>
                    <a:pt x="311381" y="434755"/>
                  </a:lnTo>
                  <a:lnTo>
                    <a:pt x="311796" y="432611"/>
                  </a:lnTo>
                  <a:lnTo>
                    <a:pt x="308474" y="431642"/>
                  </a:lnTo>
                  <a:lnTo>
                    <a:pt x="311519" y="430536"/>
                  </a:lnTo>
                  <a:lnTo>
                    <a:pt x="314979" y="429982"/>
                  </a:lnTo>
                  <a:lnTo>
                    <a:pt x="318025" y="428945"/>
                  </a:lnTo>
                  <a:lnTo>
                    <a:pt x="320101" y="426316"/>
                  </a:lnTo>
                  <a:lnTo>
                    <a:pt x="319963" y="423203"/>
                  </a:lnTo>
                  <a:lnTo>
                    <a:pt x="318025" y="420713"/>
                  </a:lnTo>
                  <a:lnTo>
                    <a:pt x="315118" y="418707"/>
                  </a:lnTo>
                  <a:lnTo>
                    <a:pt x="312142" y="417185"/>
                  </a:lnTo>
                  <a:lnTo>
                    <a:pt x="314910" y="417185"/>
                  </a:lnTo>
                  <a:lnTo>
                    <a:pt x="317263" y="417877"/>
                  </a:lnTo>
                  <a:lnTo>
                    <a:pt x="319755" y="418361"/>
                  </a:lnTo>
                  <a:lnTo>
                    <a:pt x="322870" y="417669"/>
                  </a:lnTo>
                  <a:lnTo>
                    <a:pt x="325846" y="415733"/>
                  </a:lnTo>
                  <a:lnTo>
                    <a:pt x="326953" y="413865"/>
                  </a:lnTo>
                  <a:lnTo>
                    <a:pt x="327299" y="411721"/>
                  </a:lnTo>
                  <a:lnTo>
                    <a:pt x="328199" y="409161"/>
                  </a:lnTo>
                  <a:lnTo>
                    <a:pt x="330414" y="406671"/>
                  </a:lnTo>
                  <a:lnTo>
                    <a:pt x="336573" y="403489"/>
                  </a:lnTo>
                  <a:lnTo>
                    <a:pt x="338719" y="401760"/>
                  </a:lnTo>
                  <a:lnTo>
                    <a:pt x="338719" y="401068"/>
                  </a:lnTo>
                  <a:cubicBezTo>
                    <a:pt x="338719" y="401068"/>
                    <a:pt x="338580" y="398162"/>
                    <a:pt x="338580" y="398162"/>
                  </a:cubicBezTo>
                  <a:lnTo>
                    <a:pt x="338788" y="396987"/>
                  </a:lnTo>
                  <a:lnTo>
                    <a:pt x="339895" y="395603"/>
                  </a:lnTo>
                  <a:lnTo>
                    <a:pt x="341418" y="394566"/>
                  </a:lnTo>
                  <a:lnTo>
                    <a:pt x="350277" y="390069"/>
                  </a:lnTo>
                  <a:lnTo>
                    <a:pt x="358998" y="384605"/>
                  </a:lnTo>
                  <a:lnTo>
                    <a:pt x="361005" y="383705"/>
                  </a:lnTo>
                  <a:lnTo>
                    <a:pt x="362735" y="383290"/>
                  </a:lnTo>
                  <a:lnTo>
                    <a:pt x="363635" y="383498"/>
                  </a:lnTo>
                  <a:lnTo>
                    <a:pt x="364950" y="384535"/>
                  </a:lnTo>
                  <a:lnTo>
                    <a:pt x="365711" y="384812"/>
                  </a:lnTo>
                  <a:lnTo>
                    <a:pt x="369725" y="384812"/>
                  </a:lnTo>
                  <a:cubicBezTo>
                    <a:pt x="369725" y="384812"/>
                    <a:pt x="372632" y="384397"/>
                    <a:pt x="372632" y="384397"/>
                  </a:cubicBezTo>
                  <a:lnTo>
                    <a:pt x="375055" y="383152"/>
                  </a:lnTo>
                  <a:lnTo>
                    <a:pt x="380176" y="378863"/>
                  </a:lnTo>
                  <a:lnTo>
                    <a:pt x="382668" y="377410"/>
                  </a:lnTo>
                  <a:lnTo>
                    <a:pt x="385506" y="376719"/>
                  </a:lnTo>
                  <a:lnTo>
                    <a:pt x="388897" y="376719"/>
                  </a:lnTo>
                  <a:lnTo>
                    <a:pt x="383568" y="379486"/>
                  </a:lnTo>
                  <a:lnTo>
                    <a:pt x="381076" y="381077"/>
                  </a:lnTo>
                  <a:lnTo>
                    <a:pt x="378723" y="383013"/>
                  </a:lnTo>
                  <a:lnTo>
                    <a:pt x="377477" y="384397"/>
                  </a:lnTo>
                  <a:lnTo>
                    <a:pt x="376508" y="385711"/>
                  </a:lnTo>
                  <a:lnTo>
                    <a:pt x="375401" y="386887"/>
                  </a:lnTo>
                  <a:lnTo>
                    <a:pt x="373740" y="387856"/>
                  </a:lnTo>
                  <a:lnTo>
                    <a:pt x="376093" y="389931"/>
                  </a:lnTo>
                  <a:lnTo>
                    <a:pt x="378861" y="391729"/>
                  </a:lnTo>
                  <a:lnTo>
                    <a:pt x="381837" y="393182"/>
                  </a:lnTo>
                  <a:lnTo>
                    <a:pt x="384744" y="394289"/>
                  </a:lnTo>
                  <a:lnTo>
                    <a:pt x="390143" y="395188"/>
                  </a:lnTo>
                  <a:lnTo>
                    <a:pt x="392565" y="395949"/>
                  </a:lnTo>
                  <a:lnTo>
                    <a:pt x="394088" y="397817"/>
                  </a:lnTo>
                  <a:lnTo>
                    <a:pt x="390350" y="397332"/>
                  </a:lnTo>
                  <a:lnTo>
                    <a:pt x="383083" y="395465"/>
                  </a:lnTo>
                  <a:lnTo>
                    <a:pt x="379346" y="395050"/>
                  </a:lnTo>
                  <a:lnTo>
                    <a:pt x="377685" y="395257"/>
                  </a:lnTo>
                  <a:lnTo>
                    <a:pt x="374224" y="396018"/>
                  </a:lnTo>
                  <a:lnTo>
                    <a:pt x="372563" y="396018"/>
                  </a:lnTo>
                  <a:cubicBezTo>
                    <a:pt x="372563" y="396018"/>
                    <a:pt x="371248" y="395396"/>
                    <a:pt x="371248" y="395396"/>
                  </a:cubicBezTo>
                  <a:lnTo>
                    <a:pt x="368826" y="393459"/>
                  </a:lnTo>
                  <a:lnTo>
                    <a:pt x="367649" y="392905"/>
                  </a:lnTo>
                  <a:lnTo>
                    <a:pt x="364535" y="393251"/>
                  </a:lnTo>
                  <a:lnTo>
                    <a:pt x="361420" y="394842"/>
                  </a:lnTo>
                  <a:lnTo>
                    <a:pt x="355676" y="398716"/>
                  </a:lnTo>
                  <a:lnTo>
                    <a:pt x="349862" y="401275"/>
                  </a:lnTo>
                  <a:lnTo>
                    <a:pt x="347924" y="402866"/>
                  </a:lnTo>
                  <a:lnTo>
                    <a:pt x="346817" y="405702"/>
                  </a:lnTo>
                  <a:lnTo>
                    <a:pt x="346678" y="409092"/>
                  </a:lnTo>
                  <a:lnTo>
                    <a:pt x="346817" y="412343"/>
                  </a:lnTo>
                  <a:lnTo>
                    <a:pt x="346609" y="415594"/>
                  </a:lnTo>
                  <a:lnTo>
                    <a:pt x="345294" y="419122"/>
                  </a:lnTo>
                  <a:lnTo>
                    <a:pt x="343356" y="421889"/>
                  </a:lnTo>
                  <a:lnTo>
                    <a:pt x="339134" y="427077"/>
                  </a:lnTo>
                  <a:lnTo>
                    <a:pt x="337542" y="430121"/>
                  </a:lnTo>
                  <a:lnTo>
                    <a:pt x="336919" y="433372"/>
                  </a:lnTo>
                  <a:lnTo>
                    <a:pt x="337681" y="435931"/>
                  </a:lnTo>
                  <a:lnTo>
                    <a:pt x="339826" y="437522"/>
                  </a:lnTo>
                  <a:lnTo>
                    <a:pt x="343425" y="438076"/>
                  </a:lnTo>
                  <a:lnTo>
                    <a:pt x="345986" y="437315"/>
                  </a:lnTo>
                  <a:lnTo>
                    <a:pt x="350900" y="434271"/>
                  </a:lnTo>
                  <a:lnTo>
                    <a:pt x="353046" y="434271"/>
                  </a:lnTo>
                  <a:lnTo>
                    <a:pt x="350762" y="437384"/>
                  </a:lnTo>
                  <a:lnTo>
                    <a:pt x="348478" y="439874"/>
                  </a:lnTo>
                  <a:lnTo>
                    <a:pt x="345778" y="441949"/>
                  </a:lnTo>
                  <a:lnTo>
                    <a:pt x="342456" y="443679"/>
                  </a:lnTo>
                  <a:lnTo>
                    <a:pt x="337127" y="445616"/>
                  </a:lnTo>
                  <a:lnTo>
                    <a:pt x="334705" y="447345"/>
                  </a:lnTo>
                  <a:lnTo>
                    <a:pt x="334151" y="449904"/>
                  </a:lnTo>
                  <a:lnTo>
                    <a:pt x="335604" y="451703"/>
                  </a:lnTo>
                  <a:lnTo>
                    <a:pt x="338304" y="452256"/>
                  </a:lnTo>
                  <a:lnTo>
                    <a:pt x="341210" y="452118"/>
                  </a:lnTo>
                  <a:lnTo>
                    <a:pt x="343425" y="451772"/>
                  </a:lnTo>
                  <a:lnTo>
                    <a:pt x="348132" y="451564"/>
                  </a:lnTo>
                  <a:lnTo>
                    <a:pt x="349862" y="451011"/>
                  </a:lnTo>
                  <a:lnTo>
                    <a:pt x="350000" y="449558"/>
                  </a:lnTo>
                  <a:lnTo>
                    <a:pt x="351246" y="449766"/>
                  </a:lnTo>
                  <a:lnTo>
                    <a:pt x="354153" y="450873"/>
                  </a:lnTo>
                  <a:lnTo>
                    <a:pt x="355260" y="450873"/>
                  </a:lnTo>
                  <a:cubicBezTo>
                    <a:pt x="355260" y="450873"/>
                    <a:pt x="355814" y="450458"/>
                    <a:pt x="355814" y="450458"/>
                  </a:cubicBezTo>
                  <a:lnTo>
                    <a:pt x="357198" y="448313"/>
                  </a:lnTo>
                  <a:lnTo>
                    <a:pt x="357821" y="447552"/>
                  </a:lnTo>
                  <a:lnTo>
                    <a:pt x="359413" y="445823"/>
                  </a:lnTo>
                  <a:lnTo>
                    <a:pt x="362043" y="442226"/>
                  </a:lnTo>
                  <a:lnTo>
                    <a:pt x="363150" y="441119"/>
                  </a:lnTo>
                  <a:lnTo>
                    <a:pt x="371525" y="439805"/>
                  </a:lnTo>
                  <a:lnTo>
                    <a:pt x="375470" y="437868"/>
                  </a:lnTo>
                  <a:lnTo>
                    <a:pt x="374570" y="434133"/>
                  </a:lnTo>
                  <a:lnTo>
                    <a:pt x="375885" y="434133"/>
                  </a:lnTo>
                  <a:cubicBezTo>
                    <a:pt x="375885" y="434133"/>
                    <a:pt x="378308" y="434894"/>
                    <a:pt x="378308" y="434894"/>
                  </a:cubicBezTo>
                  <a:lnTo>
                    <a:pt x="379346" y="434617"/>
                  </a:lnTo>
                  <a:lnTo>
                    <a:pt x="379484" y="433925"/>
                  </a:lnTo>
                  <a:lnTo>
                    <a:pt x="379623" y="432473"/>
                  </a:lnTo>
                  <a:lnTo>
                    <a:pt x="380038" y="430812"/>
                  </a:lnTo>
                  <a:lnTo>
                    <a:pt x="380868" y="429567"/>
                  </a:lnTo>
                  <a:lnTo>
                    <a:pt x="381491" y="430743"/>
                  </a:lnTo>
                  <a:lnTo>
                    <a:pt x="382945" y="434479"/>
                  </a:lnTo>
                  <a:lnTo>
                    <a:pt x="386544" y="426247"/>
                  </a:lnTo>
                  <a:lnTo>
                    <a:pt x="387513" y="423480"/>
                  </a:lnTo>
                  <a:lnTo>
                    <a:pt x="388689" y="425694"/>
                  </a:lnTo>
                  <a:lnTo>
                    <a:pt x="390212" y="426454"/>
                  </a:lnTo>
                  <a:lnTo>
                    <a:pt x="393949" y="426593"/>
                  </a:lnTo>
                  <a:lnTo>
                    <a:pt x="400178" y="428184"/>
                  </a:lnTo>
                  <a:lnTo>
                    <a:pt x="402531" y="428322"/>
                  </a:lnTo>
                  <a:lnTo>
                    <a:pt x="407169" y="427423"/>
                  </a:lnTo>
                  <a:lnTo>
                    <a:pt x="411529" y="422027"/>
                  </a:lnTo>
                  <a:lnTo>
                    <a:pt x="411806" y="420506"/>
                  </a:lnTo>
                  <a:lnTo>
                    <a:pt x="411806" y="416909"/>
                  </a:lnTo>
                  <a:cubicBezTo>
                    <a:pt x="411806" y="416909"/>
                    <a:pt x="412152" y="415248"/>
                    <a:pt x="412152" y="415248"/>
                  </a:cubicBezTo>
                  <a:lnTo>
                    <a:pt x="413259" y="414072"/>
                  </a:lnTo>
                  <a:lnTo>
                    <a:pt x="416097" y="412620"/>
                  </a:lnTo>
                  <a:lnTo>
                    <a:pt x="416927" y="411513"/>
                  </a:lnTo>
                  <a:lnTo>
                    <a:pt x="415820" y="408884"/>
                  </a:lnTo>
                  <a:lnTo>
                    <a:pt x="411529" y="408608"/>
                  </a:lnTo>
                  <a:lnTo>
                    <a:pt x="406476" y="409645"/>
                  </a:lnTo>
                  <a:lnTo>
                    <a:pt x="403154" y="410752"/>
                  </a:lnTo>
                  <a:lnTo>
                    <a:pt x="404815" y="409161"/>
                  </a:lnTo>
                  <a:lnTo>
                    <a:pt x="406753" y="408677"/>
                  </a:lnTo>
                  <a:lnTo>
                    <a:pt x="408622" y="408469"/>
                  </a:lnTo>
                  <a:lnTo>
                    <a:pt x="410075" y="407639"/>
                  </a:lnTo>
                  <a:lnTo>
                    <a:pt x="411183" y="405287"/>
                  </a:lnTo>
                  <a:lnTo>
                    <a:pt x="410421" y="403973"/>
                  </a:lnTo>
                  <a:lnTo>
                    <a:pt x="408760" y="403005"/>
                  </a:lnTo>
                  <a:lnTo>
                    <a:pt x="407099" y="401829"/>
                  </a:lnTo>
                  <a:lnTo>
                    <a:pt x="405508" y="399961"/>
                  </a:lnTo>
                  <a:lnTo>
                    <a:pt x="405854" y="399477"/>
                  </a:lnTo>
                  <a:lnTo>
                    <a:pt x="407376" y="399269"/>
                  </a:lnTo>
                  <a:lnTo>
                    <a:pt x="409453" y="398162"/>
                  </a:lnTo>
                  <a:lnTo>
                    <a:pt x="411183" y="395949"/>
                  </a:lnTo>
                  <a:lnTo>
                    <a:pt x="411737" y="393666"/>
                  </a:lnTo>
                  <a:lnTo>
                    <a:pt x="410768" y="392421"/>
                  </a:lnTo>
                  <a:lnTo>
                    <a:pt x="407861" y="393182"/>
                  </a:lnTo>
                  <a:lnTo>
                    <a:pt x="409106" y="391729"/>
                  </a:lnTo>
                  <a:lnTo>
                    <a:pt x="410491" y="391245"/>
                  </a:lnTo>
                  <a:lnTo>
                    <a:pt x="412013" y="391107"/>
                  </a:lnTo>
                  <a:lnTo>
                    <a:pt x="413674" y="390830"/>
                  </a:lnTo>
                  <a:lnTo>
                    <a:pt x="415751" y="389862"/>
                  </a:lnTo>
                  <a:lnTo>
                    <a:pt x="419488" y="387371"/>
                  </a:lnTo>
                  <a:lnTo>
                    <a:pt x="421564" y="386265"/>
                  </a:lnTo>
                  <a:lnTo>
                    <a:pt x="417827" y="391245"/>
                  </a:lnTo>
                  <a:lnTo>
                    <a:pt x="416789" y="393874"/>
                  </a:lnTo>
                  <a:lnTo>
                    <a:pt x="417619" y="396295"/>
                  </a:lnTo>
                  <a:lnTo>
                    <a:pt x="419765" y="397471"/>
                  </a:lnTo>
                  <a:lnTo>
                    <a:pt x="422049" y="397125"/>
                  </a:lnTo>
                  <a:lnTo>
                    <a:pt x="424125" y="395741"/>
                  </a:lnTo>
                  <a:lnTo>
                    <a:pt x="425371" y="393666"/>
                  </a:lnTo>
                  <a:lnTo>
                    <a:pt x="428486" y="395188"/>
                  </a:lnTo>
                  <a:lnTo>
                    <a:pt x="430493" y="395188"/>
                  </a:lnTo>
                  <a:cubicBezTo>
                    <a:pt x="430493" y="395188"/>
                    <a:pt x="435684" y="393528"/>
                    <a:pt x="435684" y="393528"/>
                  </a:cubicBezTo>
                  <a:lnTo>
                    <a:pt x="439144" y="392767"/>
                  </a:lnTo>
                  <a:lnTo>
                    <a:pt x="440736" y="392144"/>
                  </a:lnTo>
                  <a:lnTo>
                    <a:pt x="444958" y="390000"/>
                  </a:lnTo>
                  <a:lnTo>
                    <a:pt x="447173" y="389239"/>
                  </a:lnTo>
                  <a:lnTo>
                    <a:pt x="449457" y="389032"/>
                  </a:lnTo>
                  <a:lnTo>
                    <a:pt x="451948" y="389793"/>
                  </a:lnTo>
                  <a:lnTo>
                    <a:pt x="447103" y="391107"/>
                  </a:lnTo>
                  <a:lnTo>
                    <a:pt x="445442" y="392352"/>
                  </a:lnTo>
                  <a:lnTo>
                    <a:pt x="444612" y="394635"/>
                  </a:lnTo>
                  <a:lnTo>
                    <a:pt x="444819" y="396779"/>
                  </a:lnTo>
                  <a:lnTo>
                    <a:pt x="445858" y="398301"/>
                  </a:lnTo>
                  <a:lnTo>
                    <a:pt x="447519" y="399338"/>
                  </a:lnTo>
                  <a:lnTo>
                    <a:pt x="449664" y="399961"/>
                  </a:lnTo>
                  <a:lnTo>
                    <a:pt x="448695" y="400584"/>
                  </a:lnTo>
                  <a:lnTo>
                    <a:pt x="446827" y="402105"/>
                  </a:lnTo>
                  <a:lnTo>
                    <a:pt x="445858" y="402728"/>
                  </a:lnTo>
                  <a:lnTo>
                    <a:pt x="447380" y="403350"/>
                  </a:lnTo>
                  <a:lnTo>
                    <a:pt x="448695" y="403005"/>
                  </a:lnTo>
                  <a:lnTo>
                    <a:pt x="450010" y="402451"/>
                  </a:lnTo>
                  <a:lnTo>
                    <a:pt x="451533" y="402313"/>
                  </a:lnTo>
                  <a:lnTo>
                    <a:pt x="452363" y="402520"/>
                  </a:lnTo>
                  <a:lnTo>
                    <a:pt x="454301" y="403420"/>
                  </a:lnTo>
                  <a:lnTo>
                    <a:pt x="454993" y="404181"/>
                  </a:lnTo>
                  <a:lnTo>
                    <a:pt x="455547" y="404734"/>
                  </a:lnTo>
                  <a:lnTo>
                    <a:pt x="456170" y="405149"/>
                  </a:lnTo>
                  <a:lnTo>
                    <a:pt x="458039" y="405564"/>
                  </a:lnTo>
                  <a:lnTo>
                    <a:pt x="464475" y="405426"/>
                  </a:lnTo>
                  <a:lnTo>
                    <a:pt x="463645" y="407086"/>
                  </a:lnTo>
                  <a:lnTo>
                    <a:pt x="462537" y="408608"/>
                  </a:lnTo>
                  <a:lnTo>
                    <a:pt x="461222" y="409991"/>
                  </a:lnTo>
                  <a:lnTo>
                    <a:pt x="459769" y="411167"/>
                  </a:lnTo>
                  <a:lnTo>
                    <a:pt x="463022" y="411928"/>
                  </a:lnTo>
                  <a:lnTo>
                    <a:pt x="470220" y="414280"/>
                  </a:lnTo>
                  <a:lnTo>
                    <a:pt x="473265" y="414418"/>
                  </a:lnTo>
                  <a:lnTo>
                    <a:pt x="476310" y="412758"/>
                  </a:lnTo>
                  <a:lnTo>
                    <a:pt x="481917" y="407017"/>
                  </a:lnTo>
                  <a:lnTo>
                    <a:pt x="484893" y="404803"/>
                  </a:lnTo>
                  <a:lnTo>
                    <a:pt x="482263" y="408815"/>
                  </a:lnTo>
                  <a:lnTo>
                    <a:pt x="481017" y="412758"/>
                  </a:lnTo>
                  <a:lnTo>
                    <a:pt x="481847" y="416217"/>
                  </a:lnTo>
                  <a:lnTo>
                    <a:pt x="485446" y="418845"/>
                  </a:lnTo>
                  <a:lnTo>
                    <a:pt x="493267" y="421612"/>
                  </a:lnTo>
                  <a:lnTo>
                    <a:pt x="496866" y="423687"/>
                  </a:lnTo>
                  <a:lnTo>
                    <a:pt x="495897" y="425279"/>
                  </a:lnTo>
                  <a:lnTo>
                    <a:pt x="498596" y="426593"/>
                  </a:lnTo>
                  <a:lnTo>
                    <a:pt x="502541" y="426454"/>
                  </a:lnTo>
                  <a:lnTo>
                    <a:pt x="509947" y="424933"/>
                  </a:lnTo>
                  <a:lnTo>
                    <a:pt x="519567" y="423757"/>
                  </a:lnTo>
                  <a:lnTo>
                    <a:pt x="524412" y="423618"/>
                  </a:lnTo>
                  <a:lnTo>
                    <a:pt x="529257" y="423895"/>
                  </a:lnTo>
                  <a:lnTo>
                    <a:pt x="543307" y="426939"/>
                  </a:lnTo>
                  <a:lnTo>
                    <a:pt x="550574" y="426939"/>
                  </a:lnTo>
                  <a:cubicBezTo>
                    <a:pt x="550574" y="426939"/>
                    <a:pt x="553135" y="422927"/>
                    <a:pt x="553135" y="422927"/>
                  </a:cubicBezTo>
                  <a:lnTo>
                    <a:pt x="554865" y="424310"/>
                  </a:lnTo>
                  <a:lnTo>
                    <a:pt x="555419" y="426247"/>
                  </a:lnTo>
                  <a:lnTo>
                    <a:pt x="554796" y="428253"/>
                  </a:lnTo>
                  <a:lnTo>
                    <a:pt x="553135" y="429844"/>
                  </a:lnTo>
                  <a:lnTo>
                    <a:pt x="559710" y="433095"/>
                  </a:lnTo>
                  <a:lnTo>
                    <a:pt x="566700" y="435240"/>
                  </a:lnTo>
                  <a:lnTo>
                    <a:pt x="573898" y="435724"/>
                  </a:lnTo>
                  <a:lnTo>
                    <a:pt x="580958" y="434271"/>
                  </a:lnTo>
                  <a:lnTo>
                    <a:pt x="583864" y="432473"/>
                  </a:lnTo>
                  <a:lnTo>
                    <a:pt x="589747" y="427354"/>
                  </a:lnTo>
                  <a:lnTo>
                    <a:pt x="592308" y="426178"/>
                  </a:lnTo>
                  <a:lnTo>
                    <a:pt x="593762" y="426316"/>
                  </a:lnTo>
                  <a:lnTo>
                    <a:pt x="594592" y="426869"/>
                  </a:lnTo>
                  <a:lnTo>
                    <a:pt x="595284" y="427630"/>
                  </a:lnTo>
                  <a:lnTo>
                    <a:pt x="596392" y="428460"/>
                  </a:lnTo>
                  <a:lnTo>
                    <a:pt x="601306" y="431227"/>
                  </a:lnTo>
                  <a:lnTo>
                    <a:pt x="603313" y="432057"/>
                  </a:lnTo>
                  <a:lnTo>
                    <a:pt x="599921" y="432196"/>
                  </a:lnTo>
                  <a:lnTo>
                    <a:pt x="598399" y="433579"/>
                  </a:lnTo>
                  <a:lnTo>
                    <a:pt x="597153" y="439252"/>
                  </a:lnTo>
                  <a:lnTo>
                    <a:pt x="595699" y="431435"/>
                  </a:lnTo>
                  <a:lnTo>
                    <a:pt x="594038" y="428115"/>
                  </a:lnTo>
                  <a:lnTo>
                    <a:pt x="591408" y="429429"/>
                  </a:lnTo>
                  <a:lnTo>
                    <a:pt x="590993" y="431158"/>
                  </a:lnTo>
                  <a:lnTo>
                    <a:pt x="591547" y="432818"/>
                  </a:lnTo>
                  <a:lnTo>
                    <a:pt x="592308" y="434479"/>
                  </a:lnTo>
                  <a:lnTo>
                    <a:pt x="592516" y="436000"/>
                  </a:lnTo>
                  <a:lnTo>
                    <a:pt x="591685" y="437868"/>
                  </a:lnTo>
                  <a:lnTo>
                    <a:pt x="590163" y="439321"/>
                  </a:lnTo>
                  <a:lnTo>
                    <a:pt x="588294" y="440428"/>
                  </a:lnTo>
                  <a:lnTo>
                    <a:pt x="586494" y="441258"/>
                  </a:lnTo>
                  <a:lnTo>
                    <a:pt x="592100" y="445270"/>
                  </a:lnTo>
                  <a:lnTo>
                    <a:pt x="599091" y="449005"/>
                  </a:lnTo>
                  <a:lnTo>
                    <a:pt x="606496" y="451910"/>
                  </a:lnTo>
                  <a:lnTo>
                    <a:pt x="613210" y="453294"/>
                  </a:lnTo>
                  <a:lnTo>
                    <a:pt x="612587" y="454124"/>
                  </a:lnTo>
                  <a:lnTo>
                    <a:pt x="612310" y="454401"/>
                  </a:lnTo>
                  <a:lnTo>
                    <a:pt x="620546" y="458551"/>
                  </a:lnTo>
                  <a:lnTo>
                    <a:pt x="634319" y="471071"/>
                  </a:lnTo>
                  <a:lnTo>
                    <a:pt x="641932" y="476605"/>
                  </a:lnTo>
                  <a:lnTo>
                    <a:pt x="648300" y="480271"/>
                  </a:lnTo>
                  <a:lnTo>
                    <a:pt x="650376" y="481032"/>
                  </a:lnTo>
                  <a:lnTo>
                    <a:pt x="652660" y="481309"/>
                  </a:lnTo>
                  <a:lnTo>
                    <a:pt x="654390" y="480825"/>
                  </a:lnTo>
                  <a:lnTo>
                    <a:pt x="656121" y="480064"/>
                  </a:lnTo>
                  <a:lnTo>
                    <a:pt x="658405" y="479234"/>
                  </a:lnTo>
                  <a:lnTo>
                    <a:pt x="662627" y="478680"/>
                  </a:lnTo>
                  <a:lnTo>
                    <a:pt x="663803" y="477850"/>
                  </a:lnTo>
                  <a:lnTo>
                    <a:pt x="664080" y="475637"/>
                  </a:lnTo>
                  <a:lnTo>
                    <a:pt x="663042" y="473008"/>
                  </a:lnTo>
                  <a:lnTo>
                    <a:pt x="660827" y="471279"/>
                  </a:lnTo>
                  <a:lnTo>
                    <a:pt x="658059" y="470449"/>
                  </a:lnTo>
                  <a:lnTo>
                    <a:pt x="655359" y="470449"/>
                  </a:lnTo>
                  <a:cubicBezTo>
                    <a:pt x="655359" y="470449"/>
                    <a:pt x="656051" y="467543"/>
                    <a:pt x="656051" y="467543"/>
                  </a:cubicBezTo>
                  <a:lnTo>
                    <a:pt x="652591" y="464777"/>
                  </a:lnTo>
                  <a:lnTo>
                    <a:pt x="647539" y="462840"/>
                  </a:lnTo>
                  <a:lnTo>
                    <a:pt x="643455" y="462494"/>
                  </a:lnTo>
                  <a:lnTo>
                    <a:pt x="644839" y="461456"/>
                  </a:lnTo>
                  <a:lnTo>
                    <a:pt x="645462" y="460211"/>
                  </a:lnTo>
                  <a:lnTo>
                    <a:pt x="645462" y="458897"/>
                  </a:lnTo>
                  <a:cubicBezTo>
                    <a:pt x="645462" y="458897"/>
                    <a:pt x="644909" y="457513"/>
                    <a:pt x="644909" y="457513"/>
                  </a:cubicBezTo>
                  <a:lnTo>
                    <a:pt x="647123" y="458482"/>
                  </a:lnTo>
                  <a:lnTo>
                    <a:pt x="651760" y="459796"/>
                  </a:lnTo>
                  <a:lnTo>
                    <a:pt x="653906" y="460765"/>
                  </a:lnTo>
                  <a:lnTo>
                    <a:pt x="655152" y="461802"/>
                  </a:lnTo>
                  <a:lnTo>
                    <a:pt x="656121" y="463047"/>
                  </a:lnTo>
                  <a:lnTo>
                    <a:pt x="657159" y="464223"/>
                  </a:lnTo>
                  <a:lnTo>
                    <a:pt x="658751" y="465053"/>
                  </a:lnTo>
                  <a:lnTo>
                    <a:pt x="661934" y="465261"/>
                  </a:lnTo>
                  <a:lnTo>
                    <a:pt x="662627" y="463393"/>
                  </a:lnTo>
                  <a:lnTo>
                    <a:pt x="662211" y="460350"/>
                  </a:lnTo>
                  <a:lnTo>
                    <a:pt x="662211" y="457167"/>
                  </a:lnTo>
                  <a:cubicBezTo>
                    <a:pt x="662211" y="457167"/>
                    <a:pt x="664703" y="461249"/>
                    <a:pt x="664703" y="461249"/>
                  </a:cubicBezTo>
                  <a:lnTo>
                    <a:pt x="665949" y="461802"/>
                  </a:lnTo>
                  <a:lnTo>
                    <a:pt x="668994" y="461802"/>
                  </a:lnTo>
                  <a:cubicBezTo>
                    <a:pt x="668994" y="461802"/>
                    <a:pt x="666295" y="463255"/>
                    <a:pt x="666295" y="463255"/>
                  </a:cubicBezTo>
                  <a:lnTo>
                    <a:pt x="665187" y="464223"/>
                  </a:lnTo>
                  <a:lnTo>
                    <a:pt x="665187" y="465468"/>
                  </a:lnTo>
                  <a:cubicBezTo>
                    <a:pt x="665187" y="465468"/>
                    <a:pt x="666018" y="467820"/>
                    <a:pt x="666018" y="467820"/>
                  </a:cubicBezTo>
                  <a:lnTo>
                    <a:pt x="666502" y="468789"/>
                  </a:lnTo>
                  <a:lnTo>
                    <a:pt x="667679" y="470518"/>
                  </a:lnTo>
                  <a:lnTo>
                    <a:pt x="668025" y="471486"/>
                  </a:lnTo>
                  <a:lnTo>
                    <a:pt x="668025" y="472662"/>
                  </a:lnTo>
                  <a:cubicBezTo>
                    <a:pt x="668025" y="472662"/>
                    <a:pt x="667333" y="475222"/>
                    <a:pt x="667333" y="475222"/>
                  </a:cubicBezTo>
                  <a:lnTo>
                    <a:pt x="667471" y="476329"/>
                  </a:lnTo>
                  <a:lnTo>
                    <a:pt x="668856" y="477366"/>
                  </a:lnTo>
                  <a:lnTo>
                    <a:pt x="670932" y="477366"/>
                  </a:lnTo>
                  <a:cubicBezTo>
                    <a:pt x="670932" y="477366"/>
                    <a:pt x="673216" y="477089"/>
                    <a:pt x="673216" y="477089"/>
                  </a:cubicBezTo>
                  <a:lnTo>
                    <a:pt x="675500" y="477504"/>
                  </a:lnTo>
                  <a:lnTo>
                    <a:pt x="677161" y="478819"/>
                  </a:lnTo>
                  <a:lnTo>
                    <a:pt x="678545" y="480479"/>
                  </a:lnTo>
                  <a:lnTo>
                    <a:pt x="680068" y="481862"/>
                  </a:lnTo>
                  <a:lnTo>
                    <a:pt x="682213" y="482277"/>
                  </a:lnTo>
                  <a:lnTo>
                    <a:pt x="684566" y="480756"/>
                  </a:lnTo>
                  <a:lnTo>
                    <a:pt x="684566" y="477574"/>
                  </a:lnTo>
                  <a:cubicBezTo>
                    <a:pt x="684566" y="477574"/>
                    <a:pt x="682075" y="470726"/>
                    <a:pt x="682075" y="470726"/>
                  </a:cubicBezTo>
                  <a:lnTo>
                    <a:pt x="679652" y="461041"/>
                  </a:lnTo>
                  <a:lnTo>
                    <a:pt x="677991" y="456268"/>
                  </a:lnTo>
                  <a:lnTo>
                    <a:pt x="675638" y="452187"/>
                  </a:lnTo>
                  <a:lnTo>
                    <a:pt x="677230" y="451979"/>
                  </a:lnTo>
                  <a:lnTo>
                    <a:pt x="677715" y="451979"/>
                  </a:lnTo>
                  <a:lnTo>
                    <a:pt x="677299" y="451219"/>
                  </a:lnTo>
                  <a:lnTo>
                    <a:pt x="676607" y="449558"/>
                  </a:lnTo>
                  <a:lnTo>
                    <a:pt x="676054" y="448797"/>
                  </a:lnTo>
                  <a:lnTo>
                    <a:pt x="677092" y="448382"/>
                  </a:lnTo>
                  <a:lnTo>
                    <a:pt x="677853" y="447621"/>
                  </a:lnTo>
                  <a:lnTo>
                    <a:pt x="678337" y="446584"/>
                  </a:lnTo>
                  <a:lnTo>
                    <a:pt x="678614" y="445270"/>
                  </a:lnTo>
                  <a:lnTo>
                    <a:pt x="679791" y="452394"/>
                  </a:lnTo>
                  <a:lnTo>
                    <a:pt x="682282" y="459173"/>
                  </a:lnTo>
                  <a:lnTo>
                    <a:pt x="689757" y="473838"/>
                  </a:lnTo>
                  <a:lnTo>
                    <a:pt x="690934" y="475360"/>
                  </a:lnTo>
                  <a:lnTo>
                    <a:pt x="692318" y="476674"/>
                  </a:lnTo>
                  <a:lnTo>
                    <a:pt x="694048" y="477919"/>
                  </a:lnTo>
                  <a:lnTo>
                    <a:pt x="701523" y="482139"/>
                  </a:lnTo>
                  <a:lnTo>
                    <a:pt x="703946" y="481102"/>
                  </a:lnTo>
                  <a:lnTo>
                    <a:pt x="707060" y="475499"/>
                  </a:lnTo>
                  <a:lnTo>
                    <a:pt x="709413" y="473561"/>
                  </a:lnTo>
                  <a:lnTo>
                    <a:pt x="706645" y="478196"/>
                  </a:lnTo>
                  <a:lnTo>
                    <a:pt x="705883" y="482485"/>
                  </a:lnTo>
                  <a:lnTo>
                    <a:pt x="706922" y="486635"/>
                  </a:lnTo>
                  <a:lnTo>
                    <a:pt x="709828" y="490786"/>
                  </a:lnTo>
                  <a:lnTo>
                    <a:pt x="711905" y="493276"/>
                  </a:lnTo>
                  <a:lnTo>
                    <a:pt x="712874" y="493899"/>
                  </a:lnTo>
                  <a:lnTo>
                    <a:pt x="714466" y="494244"/>
                  </a:lnTo>
                  <a:lnTo>
                    <a:pt x="714742" y="493899"/>
                  </a:lnTo>
                  <a:lnTo>
                    <a:pt x="715504" y="493207"/>
                  </a:lnTo>
                  <a:lnTo>
                    <a:pt x="716473" y="492446"/>
                  </a:lnTo>
                  <a:lnTo>
                    <a:pt x="717303" y="492031"/>
                  </a:lnTo>
                  <a:lnTo>
                    <a:pt x="718687" y="492031"/>
                  </a:lnTo>
                  <a:cubicBezTo>
                    <a:pt x="718687" y="492031"/>
                    <a:pt x="723532" y="493483"/>
                    <a:pt x="723532" y="493483"/>
                  </a:cubicBezTo>
                  <a:lnTo>
                    <a:pt x="721317" y="493483"/>
                  </a:lnTo>
                  <a:cubicBezTo>
                    <a:pt x="721317" y="493483"/>
                    <a:pt x="719103" y="493345"/>
                    <a:pt x="719103" y="493345"/>
                  </a:cubicBezTo>
                  <a:lnTo>
                    <a:pt x="717372" y="493622"/>
                  </a:lnTo>
                  <a:lnTo>
                    <a:pt x="716611" y="495282"/>
                  </a:lnTo>
                  <a:lnTo>
                    <a:pt x="717649" y="497496"/>
                  </a:lnTo>
                  <a:lnTo>
                    <a:pt x="720141" y="499709"/>
                  </a:lnTo>
                  <a:lnTo>
                    <a:pt x="725193" y="503099"/>
                  </a:lnTo>
                  <a:lnTo>
                    <a:pt x="723117" y="502269"/>
                  </a:lnTo>
                  <a:lnTo>
                    <a:pt x="717234" y="499156"/>
                  </a:lnTo>
                  <a:lnTo>
                    <a:pt x="715158" y="499017"/>
                  </a:lnTo>
                  <a:lnTo>
                    <a:pt x="714812" y="500678"/>
                  </a:lnTo>
                  <a:lnTo>
                    <a:pt x="715781" y="503306"/>
                  </a:lnTo>
                  <a:lnTo>
                    <a:pt x="717165" y="506142"/>
                  </a:lnTo>
                  <a:lnTo>
                    <a:pt x="717995" y="508356"/>
                  </a:lnTo>
                  <a:lnTo>
                    <a:pt x="718618" y="514305"/>
                  </a:lnTo>
                  <a:lnTo>
                    <a:pt x="720002" y="515619"/>
                  </a:lnTo>
                  <a:lnTo>
                    <a:pt x="723740" y="516933"/>
                  </a:lnTo>
                  <a:lnTo>
                    <a:pt x="729138" y="518040"/>
                  </a:lnTo>
                  <a:lnTo>
                    <a:pt x="730384" y="518524"/>
                  </a:lnTo>
                  <a:lnTo>
                    <a:pt x="730938" y="519216"/>
                  </a:lnTo>
                  <a:lnTo>
                    <a:pt x="730730" y="520530"/>
                  </a:lnTo>
                  <a:lnTo>
                    <a:pt x="731145" y="521430"/>
                  </a:lnTo>
                  <a:lnTo>
                    <a:pt x="732876" y="523090"/>
                  </a:lnTo>
                  <a:lnTo>
                    <a:pt x="734675" y="524197"/>
                  </a:lnTo>
                  <a:lnTo>
                    <a:pt x="736475" y="525096"/>
                  </a:lnTo>
                  <a:lnTo>
                    <a:pt x="738343" y="526272"/>
                  </a:lnTo>
                  <a:lnTo>
                    <a:pt x="738205" y="526479"/>
                  </a:lnTo>
                  <a:lnTo>
                    <a:pt x="741666" y="531598"/>
                  </a:lnTo>
                  <a:lnTo>
                    <a:pt x="745334" y="534988"/>
                  </a:lnTo>
                  <a:lnTo>
                    <a:pt x="748933" y="537616"/>
                  </a:lnTo>
                  <a:lnTo>
                    <a:pt x="752878" y="539484"/>
                  </a:lnTo>
                  <a:lnTo>
                    <a:pt x="757792" y="540522"/>
                  </a:lnTo>
                  <a:lnTo>
                    <a:pt x="752532" y="541905"/>
                  </a:lnTo>
                  <a:lnTo>
                    <a:pt x="751147" y="542735"/>
                  </a:lnTo>
                  <a:lnTo>
                    <a:pt x="749971" y="544188"/>
                  </a:lnTo>
                  <a:lnTo>
                    <a:pt x="746649" y="550137"/>
                  </a:lnTo>
                  <a:lnTo>
                    <a:pt x="745680" y="551243"/>
                  </a:lnTo>
                  <a:lnTo>
                    <a:pt x="744918" y="552004"/>
                  </a:lnTo>
                  <a:lnTo>
                    <a:pt x="744365" y="552765"/>
                  </a:lnTo>
                  <a:lnTo>
                    <a:pt x="744226" y="554080"/>
                  </a:lnTo>
                  <a:lnTo>
                    <a:pt x="744711" y="555532"/>
                  </a:lnTo>
                  <a:lnTo>
                    <a:pt x="745818" y="556985"/>
                  </a:lnTo>
                  <a:lnTo>
                    <a:pt x="747272" y="557953"/>
                  </a:lnTo>
                  <a:lnTo>
                    <a:pt x="748863" y="558161"/>
                  </a:lnTo>
                  <a:lnTo>
                    <a:pt x="750801" y="556639"/>
                  </a:lnTo>
                  <a:lnTo>
                    <a:pt x="751632" y="554080"/>
                  </a:lnTo>
                  <a:lnTo>
                    <a:pt x="752047" y="551313"/>
                  </a:lnTo>
                  <a:lnTo>
                    <a:pt x="752670" y="549445"/>
                  </a:lnTo>
                  <a:lnTo>
                    <a:pt x="755785" y="547300"/>
                  </a:lnTo>
                  <a:lnTo>
                    <a:pt x="768658" y="543496"/>
                  </a:lnTo>
                  <a:lnTo>
                    <a:pt x="766789" y="545917"/>
                  </a:lnTo>
                  <a:lnTo>
                    <a:pt x="767620" y="548407"/>
                  </a:lnTo>
                  <a:lnTo>
                    <a:pt x="769558" y="550967"/>
                  </a:lnTo>
                  <a:lnTo>
                    <a:pt x="771149" y="553595"/>
                  </a:lnTo>
                  <a:lnTo>
                    <a:pt x="771565" y="556501"/>
                  </a:lnTo>
                  <a:lnTo>
                    <a:pt x="771565" y="559752"/>
                  </a:lnTo>
                  <a:cubicBezTo>
                    <a:pt x="771565" y="559752"/>
                    <a:pt x="772326" y="562519"/>
                    <a:pt x="772326" y="562519"/>
                  </a:cubicBezTo>
                  <a:lnTo>
                    <a:pt x="774541" y="563902"/>
                  </a:lnTo>
                  <a:lnTo>
                    <a:pt x="771842" y="565839"/>
                  </a:lnTo>
                  <a:lnTo>
                    <a:pt x="769973" y="566669"/>
                  </a:lnTo>
                  <a:lnTo>
                    <a:pt x="769281" y="567983"/>
                  </a:lnTo>
                  <a:lnTo>
                    <a:pt x="769973" y="571511"/>
                  </a:lnTo>
                  <a:lnTo>
                    <a:pt x="771357" y="574901"/>
                  </a:lnTo>
                  <a:lnTo>
                    <a:pt x="772880" y="576492"/>
                  </a:lnTo>
                  <a:lnTo>
                    <a:pt x="778071" y="578567"/>
                  </a:lnTo>
                  <a:lnTo>
                    <a:pt x="780770" y="578428"/>
                  </a:lnTo>
                  <a:lnTo>
                    <a:pt x="783331" y="576838"/>
                  </a:lnTo>
                  <a:lnTo>
                    <a:pt x="785199" y="574347"/>
                  </a:lnTo>
                  <a:lnTo>
                    <a:pt x="785615" y="571580"/>
                  </a:lnTo>
                  <a:lnTo>
                    <a:pt x="786376" y="568329"/>
                  </a:lnTo>
                  <a:lnTo>
                    <a:pt x="787553" y="565839"/>
                  </a:lnTo>
                  <a:lnTo>
                    <a:pt x="788383" y="563279"/>
                  </a:lnTo>
                  <a:lnTo>
                    <a:pt x="788106" y="559821"/>
                  </a:lnTo>
                  <a:lnTo>
                    <a:pt x="787483" y="556777"/>
                  </a:lnTo>
                  <a:lnTo>
                    <a:pt x="787276" y="554010"/>
                  </a:lnTo>
                  <a:lnTo>
                    <a:pt x="787829" y="551382"/>
                  </a:lnTo>
                  <a:lnTo>
                    <a:pt x="789490" y="548684"/>
                  </a:lnTo>
                  <a:lnTo>
                    <a:pt x="788660" y="551105"/>
                  </a:lnTo>
                  <a:lnTo>
                    <a:pt x="788245" y="553457"/>
                  </a:lnTo>
                  <a:lnTo>
                    <a:pt x="788245" y="555878"/>
                  </a:lnTo>
                  <a:cubicBezTo>
                    <a:pt x="788245" y="555878"/>
                    <a:pt x="788660" y="558437"/>
                    <a:pt x="788660" y="558437"/>
                  </a:cubicBezTo>
                  <a:lnTo>
                    <a:pt x="789975" y="563349"/>
                  </a:lnTo>
                  <a:lnTo>
                    <a:pt x="789975" y="565216"/>
                  </a:lnTo>
                  <a:cubicBezTo>
                    <a:pt x="789975" y="565216"/>
                    <a:pt x="789490" y="566669"/>
                    <a:pt x="789490" y="566669"/>
                  </a:cubicBezTo>
                  <a:lnTo>
                    <a:pt x="788729" y="567776"/>
                  </a:lnTo>
                  <a:lnTo>
                    <a:pt x="788314" y="569021"/>
                  </a:lnTo>
                  <a:lnTo>
                    <a:pt x="788937" y="570750"/>
                  </a:lnTo>
                  <a:lnTo>
                    <a:pt x="791290" y="567637"/>
                  </a:lnTo>
                  <a:lnTo>
                    <a:pt x="792674" y="564456"/>
                  </a:lnTo>
                  <a:lnTo>
                    <a:pt x="793505" y="561066"/>
                  </a:lnTo>
                  <a:lnTo>
                    <a:pt x="794128" y="557331"/>
                  </a:lnTo>
                  <a:lnTo>
                    <a:pt x="794750" y="559129"/>
                  </a:lnTo>
                  <a:lnTo>
                    <a:pt x="795858" y="560167"/>
                  </a:lnTo>
                  <a:lnTo>
                    <a:pt x="797311" y="560513"/>
                  </a:lnTo>
                  <a:lnTo>
                    <a:pt x="798972" y="559959"/>
                  </a:lnTo>
                  <a:lnTo>
                    <a:pt x="794058" y="565701"/>
                  </a:lnTo>
                  <a:lnTo>
                    <a:pt x="788037" y="574555"/>
                  </a:lnTo>
                  <a:lnTo>
                    <a:pt x="784092" y="579466"/>
                  </a:lnTo>
                  <a:lnTo>
                    <a:pt x="782569" y="581887"/>
                  </a:lnTo>
                  <a:lnTo>
                    <a:pt x="781531" y="584654"/>
                  </a:lnTo>
                  <a:lnTo>
                    <a:pt x="781393" y="587421"/>
                  </a:lnTo>
                  <a:lnTo>
                    <a:pt x="782154" y="589911"/>
                  </a:lnTo>
                  <a:lnTo>
                    <a:pt x="783884" y="592194"/>
                  </a:lnTo>
                  <a:lnTo>
                    <a:pt x="787137" y="593854"/>
                  </a:lnTo>
                  <a:lnTo>
                    <a:pt x="790459" y="593854"/>
                  </a:lnTo>
                  <a:cubicBezTo>
                    <a:pt x="790459" y="593854"/>
                    <a:pt x="793920" y="593370"/>
                    <a:pt x="793920" y="593370"/>
                  </a:cubicBezTo>
                  <a:lnTo>
                    <a:pt x="797657" y="593232"/>
                  </a:lnTo>
                  <a:lnTo>
                    <a:pt x="795373" y="594269"/>
                  </a:lnTo>
                  <a:lnTo>
                    <a:pt x="790529" y="595584"/>
                  </a:lnTo>
                  <a:lnTo>
                    <a:pt x="788591" y="596690"/>
                  </a:lnTo>
                  <a:lnTo>
                    <a:pt x="786584" y="601809"/>
                  </a:lnTo>
                  <a:lnTo>
                    <a:pt x="785753" y="602916"/>
                  </a:lnTo>
                  <a:lnTo>
                    <a:pt x="784646" y="604023"/>
                  </a:lnTo>
                  <a:lnTo>
                    <a:pt x="783677" y="605268"/>
                  </a:lnTo>
                  <a:lnTo>
                    <a:pt x="783261" y="606651"/>
                  </a:lnTo>
                  <a:lnTo>
                    <a:pt x="784230" y="609073"/>
                  </a:lnTo>
                  <a:lnTo>
                    <a:pt x="786445" y="610248"/>
                  </a:lnTo>
                  <a:lnTo>
                    <a:pt x="789075" y="610940"/>
                  </a:lnTo>
                  <a:lnTo>
                    <a:pt x="791359" y="612047"/>
                  </a:lnTo>
                  <a:lnTo>
                    <a:pt x="793228" y="613915"/>
                  </a:lnTo>
                  <a:lnTo>
                    <a:pt x="799041" y="620624"/>
                  </a:lnTo>
                  <a:lnTo>
                    <a:pt x="800495" y="618757"/>
                  </a:lnTo>
                  <a:lnTo>
                    <a:pt x="804094" y="616543"/>
                  </a:lnTo>
                  <a:lnTo>
                    <a:pt x="805547" y="615021"/>
                  </a:lnTo>
                  <a:lnTo>
                    <a:pt x="806378" y="612739"/>
                  </a:lnTo>
                  <a:lnTo>
                    <a:pt x="806724" y="610594"/>
                  </a:lnTo>
                  <a:lnTo>
                    <a:pt x="807347" y="608519"/>
                  </a:lnTo>
                  <a:lnTo>
                    <a:pt x="809077" y="606305"/>
                  </a:lnTo>
                  <a:lnTo>
                    <a:pt x="811361" y="604438"/>
                  </a:lnTo>
                  <a:lnTo>
                    <a:pt x="814476" y="602778"/>
                  </a:lnTo>
                  <a:lnTo>
                    <a:pt x="817659" y="602086"/>
                  </a:lnTo>
                  <a:lnTo>
                    <a:pt x="820428" y="603469"/>
                  </a:lnTo>
                  <a:lnTo>
                    <a:pt x="817244" y="604715"/>
                  </a:lnTo>
                  <a:lnTo>
                    <a:pt x="815721" y="606997"/>
                  </a:lnTo>
                  <a:lnTo>
                    <a:pt x="815998" y="609833"/>
                  </a:lnTo>
                  <a:lnTo>
                    <a:pt x="818213" y="612669"/>
                  </a:lnTo>
                  <a:lnTo>
                    <a:pt x="822089" y="614122"/>
                  </a:lnTo>
                  <a:lnTo>
                    <a:pt x="826518" y="614537"/>
                  </a:lnTo>
                  <a:lnTo>
                    <a:pt x="830463" y="615782"/>
                  </a:lnTo>
                  <a:lnTo>
                    <a:pt x="832886" y="619864"/>
                  </a:lnTo>
                  <a:lnTo>
                    <a:pt x="828387" y="616474"/>
                  </a:lnTo>
                  <a:lnTo>
                    <a:pt x="826172" y="615506"/>
                  </a:lnTo>
                  <a:lnTo>
                    <a:pt x="823265" y="614952"/>
                  </a:lnTo>
                  <a:lnTo>
                    <a:pt x="821950" y="614952"/>
                  </a:lnTo>
                  <a:lnTo>
                    <a:pt x="820981" y="615091"/>
                  </a:lnTo>
                  <a:lnTo>
                    <a:pt x="819943" y="615091"/>
                  </a:lnTo>
                  <a:cubicBezTo>
                    <a:pt x="819943" y="615091"/>
                    <a:pt x="818421" y="614745"/>
                    <a:pt x="818421" y="614745"/>
                  </a:cubicBezTo>
                  <a:lnTo>
                    <a:pt x="816898" y="614053"/>
                  </a:lnTo>
                  <a:lnTo>
                    <a:pt x="814060" y="612393"/>
                  </a:lnTo>
                  <a:lnTo>
                    <a:pt x="812468" y="611839"/>
                  </a:lnTo>
                  <a:lnTo>
                    <a:pt x="813507" y="608934"/>
                  </a:lnTo>
                  <a:lnTo>
                    <a:pt x="812330" y="607620"/>
                  </a:lnTo>
                  <a:lnTo>
                    <a:pt x="810115" y="607966"/>
                  </a:lnTo>
                  <a:lnTo>
                    <a:pt x="808039" y="609833"/>
                  </a:lnTo>
                  <a:lnTo>
                    <a:pt x="807001" y="613154"/>
                  </a:lnTo>
                  <a:lnTo>
                    <a:pt x="808177" y="615436"/>
                  </a:lnTo>
                  <a:lnTo>
                    <a:pt x="810531" y="617096"/>
                  </a:lnTo>
                  <a:lnTo>
                    <a:pt x="816483" y="620071"/>
                  </a:lnTo>
                  <a:lnTo>
                    <a:pt x="818490" y="621939"/>
                  </a:lnTo>
                  <a:lnTo>
                    <a:pt x="819874" y="624291"/>
                  </a:lnTo>
                  <a:lnTo>
                    <a:pt x="822712" y="631000"/>
                  </a:lnTo>
                  <a:lnTo>
                    <a:pt x="824165" y="631830"/>
                  </a:lnTo>
                  <a:lnTo>
                    <a:pt x="830186" y="630309"/>
                  </a:lnTo>
                  <a:lnTo>
                    <a:pt x="828249" y="633560"/>
                  </a:lnTo>
                  <a:lnTo>
                    <a:pt x="826726" y="637918"/>
                  </a:lnTo>
                  <a:lnTo>
                    <a:pt x="825757" y="642483"/>
                  </a:lnTo>
                  <a:lnTo>
                    <a:pt x="825549" y="646288"/>
                  </a:lnTo>
                  <a:lnTo>
                    <a:pt x="827280" y="644904"/>
                  </a:lnTo>
                  <a:lnTo>
                    <a:pt x="828733" y="643244"/>
                  </a:lnTo>
                  <a:lnTo>
                    <a:pt x="830325" y="641722"/>
                  </a:lnTo>
                  <a:lnTo>
                    <a:pt x="832332" y="640823"/>
                  </a:lnTo>
                  <a:lnTo>
                    <a:pt x="830740" y="642483"/>
                  </a:lnTo>
                  <a:lnTo>
                    <a:pt x="830602" y="643936"/>
                  </a:lnTo>
                  <a:lnTo>
                    <a:pt x="830948" y="645319"/>
                  </a:lnTo>
                  <a:lnTo>
                    <a:pt x="830533" y="646910"/>
                  </a:lnTo>
                  <a:lnTo>
                    <a:pt x="829217" y="648501"/>
                  </a:lnTo>
                  <a:lnTo>
                    <a:pt x="827487" y="649885"/>
                  </a:lnTo>
                  <a:lnTo>
                    <a:pt x="823750" y="652306"/>
                  </a:lnTo>
                  <a:lnTo>
                    <a:pt x="825549" y="655073"/>
                  </a:lnTo>
                  <a:lnTo>
                    <a:pt x="826934" y="657632"/>
                  </a:lnTo>
                  <a:lnTo>
                    <a:pt x="828041" y="660330"/>
                  </a:lnTo>
                  <a:lnTo>
                    <a:pt x="829079" y="663443"/>
                  </a:lnTo>
                  <a:lnTo>
                    <a:pt x="833232" y="652582"/>
                  </a:lnTo>
                  <a:lnTo>
                    <a:pt x="834685" y="650023"/>
                  </a:lnTo>
                  <a:lnTo>
                    <a:pt x="836208" y="648778"/>
                  </a:lnTo>
                  <a:lnTo>
                    <a:pt x="840499" y="646772"/>
                  </a:lnTo>
                  <a:lnTo>
                    <a:pt x="844167" y="644351"/>
                  </a:lnTo>
                  <a:lnTo>
                    <a:pt x="848112" y="640823"/>
                  </a:lnTo>
                  <a:lnTo>
                    <a:pt x="851019" y="636673"/>
                  </a:lnTo>
                  <a:lnTo>
                    <a:pt x="851503" y="632384"/>
                  </a:lnTo>
                  <a:lnTo>
                    <a:pt x="852888" y="635428"/>
                  </a:lnTo>
                  <a:lnTo>
                    <a:pt x="851296" y="638056"/>
                  </a:lnTo>
                  <a:lnTo>
                    <a:pt x="848873" y="640685"/>
                  </a:lnTo>
                  <a:lnTo>
                    <a:pt x="847905" y="643590"/>
                  </a:lnTo>
                  <a:lnTo>
                    <a:pt x="848666" y="645458"/>
                  </a:lnTo>
                  <a:lnTo>
                    <a:pt x="850050" y="646564"/>
                  </a:lnTo>
                  <a:lnTo>
                    <a:pt x="851711" y="647325"/>
                  </a:lnTo>
                  <a:lnTo>
                    <a:pt x="853303" y="648363"/>
                  </a:lnTo>
                  <a:lnTo>
                    <a:pt x="854480" y="649746"/>
                  </a:lnTo>
                  <a:lnTo>
                    <a:pt x="856902" y="653689"/>
                  </a:lnTo>
                  <a:lnTo>
                    <a:pt x="857733" y="655419"/>
                  </a:lnTo>
                  <a:lnTo>
                    <a:pt x="854410" y="652652"/>
                  </a:lnTo>
                  <a:lnTo>
                    <a:pt x="851503" y="649539"/>
                  </a:lnTo>
                  <a:lnTo>
                    <a:pt x="848458" y="647049"/>
                  </a:lnTo>
                  <a:lnTo>
                    <a:pt x="844721" y="646149"/>
                  </a:lnTo>
                  <a:lnTo>
                    <a:pt x="840707" y="647325"/>
                  </a:lnTo>
                  <a:lnTo>
                    <a:pt x="837315" y="650023"/>
                  </a:lnTo>
                  <a:lnTo>
                    <a:pt x="834893" y="653689"/>
                  </a:lnTo>
                  <a:lnTo>
                    <a:pt x="833924" y="657563"/>
                  </a:lnTo>
                  <a:lnTo>
                    <a:pt x="834547" y="657563"/>
                  </a:lnTo>
                  <a:cubicBezTo>
                    <a:pt x="834547" y="657563"/>
                    <a:pt x="835931" y="657563"/>
                    <a:pt x="835931" y="657563"/>
                  </a:cubicBezTo>
                  <a:lnTo>
                    <a:pt x="836554" y="657425"/>
                  </a:lnTo>
                  <a:lnTo>
                    <a:pt x="835170" y="659638"/>
                  </a:lnTo>
                  <a:lnTo>
                    <a:pt x="834201" y="661783"/>
                  </a:lnTo>
                  <a:lnTo>
                    <a:pt x="833716" y="664065"/>
                  </a:lnTo>
                  <a:lnTo>
                    <a:pt x="833993" y="666625"/>
                  </a:lnTo>
                  <a:lnTo>
                    <a:pt x="834478" y="668285"/>
                  </a:lnTo>
                  <a:lnTo>
                    <a:pt x="835447" y="670498"/>
                  </a:lnTo>
                  <a:lnTo>
                    <a:pt x="836762" y="672366"/>
                  </a:lnTo>
                  <a:lnTo>
                    <a:pt x="838284" y="672989"/>
                  </a:lnTo>
                  <a:lnTo>
                    <a:pt x="839599" y="671882"/>
                  </a:lnTo>
                  <a:lnTo>
                    <a:pt x="842783" y="667386"/>
                  </a:lnTo>
                  <a:lnTo>
                    <a:pt x="844652" y="666002"/>
                  </a:lnTo>
                  <a:lnTo>
                    <a:pt x="847697" y="665449"/>
                  </a:lnTo>
                  <a:lnTo>
                    <a:pt x="851296" y="665449"/>
                  </a:lnTo>
                  <a:cubicBezTo>
                    <a:pt x="851296" y="665449"/>
                    <a:pt x="858079" y="666141"/>
                    <a:pt x="858079" y="666141"/>
                  </a:cubicBezTo>
                  <a:lnTo>
                    <a:pt x="854272" y="666832"/>
                  </a:lnTo>
                  <a:lnTo>
                    <a:pt x="850258" y="667040"/>
                  </a:lnTo>
                  <a:lnTo>
                    <a:pt x="846382" y="667524"/>
                  </a:lnTo>
                  <a:lnTo>
                    <a:pt x="842921" y="668977"/>
                  </a:lnTo>
                  <a:lnTo>
                    <a:pt x="840222" y="671674"/>
                  </a:lnTo>
                  <a:lnTo>
                    <a:pt x="837938" y="675479"/>
                  </a:lnTo>
                  <a:lnTo>
                    <a:pt x="836762" y="679629"/>
                  </a:lnTo>
                  <a:lnTo>
                    <a:pt x="837246" y="683295"/>
                  </a:lnTo>
                  <a:lnTo>
                    <a:pt x="842298" y="688207"/>
                  </a:lnTo>
                  <a:lnTo>
                    <a:pt x="850119" y="691389"/>
                  </a:lnTo>
                  <a:lnTo>
                    <a:pt x="857594" y="691112"/>
                  </a:lnTo>
                  <a:lnTo>
                    <a:pt x="861677" y="685993"/>
                  </a:lnTo>
                  <a:lnTo>
                    <a:pt x="862024" y="688414"/>
                  </a:lnTo>
                  <a:lnTo>
                    <a:pt x="861885" y="690766"/>
                  </a:lnTo>
                  <a:lnTo>
                    <a:pt x="862439" y="692426"/>
                  </a:lnTo>
                  <a:lnTo>
                    <a:pt x="864654" y="692911"/>
                  </a:lnTo>
                  <a:lnTo>
                    <a:pt x="862370" y="697476"/>
                  </a:lnTo>
                  <a:lnTo>
                    <a:pt x="865276" y="697891"/>
                  </a:lnTo>
                  <a:lnTo>
                    <a:pt x="870329" y="697061"/>
                  </a:lnTo>
                  <a:lnTo>
                    <a:pt x="874620" y="697822"/>
                  </a:lnTo>
                  <a:lnTo>
                    <a:pt x="868460" y="698929"/>
                  </a:lnTo>
                  <a:lnTo>
                    <a:pt x="864861" y="699897"/>
                  </a:lnTo>
                  <a:lnTo>
                    <a:pt x="863200" y="700935"/>
                  </a:lnTo>
                  <a:lnTo>
                    <a:pt x="863892" y="702387"/>
                  </a:lnTo>
                  <a:lnTo>
                    <a:pt x="866315" y="703217"/>
                  </a:lnTo>
                  <a:lnTo>
                    <a:pt x="878288" y="704601"/>
                  </a:lnTo>
                  <a:lnTo>
                    <a:pt x="879949" y="703840"/>
                  </a:lnTo>
                  <a:lnTo>
                    <a:pt x="880641" y="702733"/>
                  </a:lnTo>
                  <a:lnTo>
                    <a:pt x="881126" y="701142"/>
                  </a:lnTo>
                  <a:lnTo>
                    <a:pt x="881956" y="698998"/>
                  </a:lnTo>
                  <a:lnTo>
                    <a:pt x="882579" y="702318"/>
                  </a:lnTo>
                  <a:lnTo>
                    <a:pt x="884725" y="704255"/>
                  </a:lnTo>
                  <a:lnTo>
                    <a:pt x="887770" y="704739"/>
                  </a:lnTo>
                  <a:lnTo>
                    <a:pt x="891092" y="703563"/>
                  </a:lnTo>
                  <a:lnTo>
                    <a:pt x="893307" y="700935"/>
                  </a:lnTo>
                  <a:lnTo>
                    <a:pt x="894414" y="694571"/>
                  </a:lnTo>
                  <a:lnTo>
                    <a:pt x="896006" y="691942"/>
                  </a:lnTo>
                  <a:lnTo>
                    <a:pt x="895868" y="693672"/>
                  </a:lnTo>
                  <a:lnTo>
                    <a:pt x="896145" y="697130"/>
                  </a:lnTo>
                  <a:lnTo>
                    <a:pt x="896006" y="698860"/>
                  </a:lnTo>
                  <a:lnTo>
                    <a:pt x="895176" y="700727"/>
                  </a:lnTo>
                  <a:lnTo>
                    <a:pt x="892476" y="704601"/>
                  </a:lnTo>
                  <a:lnTo>
                    <a:pt x="891853" y="706261"/>
                  </a:lnTo>
                  <a:lnTo>
                    <a:pt x="892200" y="707437"/>
                  </a:lnTo>
                  <a:lnTo>
                    <a:pt x="892892" y="708821"/>
                  </a:lnTo>
                  <a:lnTo>
                    <a:pt x="894414" y="711311"/>
                  </a:lnTo>
                  <a:lnTo>
                    <a:pt x="897044" y="717398"/>
                  </a:lnTo>
                  <a:lnTo>
                    <a:pt x="898013" y="719127"/>
                  </a:lnTo>
                  <a:lnTo>
                    <a:pt x="900782" y="722517"/>
                  </a:lnTo>
                  <a:lnTo>
                    <a:pt x="904104" y="725076"/>
                  </a:lnTo>
                  <a:lnTo>
                    <a:pt x="907841" y="726045"/>
                  </a:lnTo>
                  <a:lnTo>
                    <a:pt x="911786" y="724661"/>
                  </a:lnTo>
                  <a:lnTo>
                    <a:pt x="913793" y="722517"/>
                  </a:lnTo>
                  <a:lnTo>
                    <a:pt x="915524" y="719473"/>
                  </a:lnTo>
                  <a:lnTo>
                    <a:pt x="916216" y="716222"/>
                  </a:lnTo>
                  <a:lnTo>
                    <a:pt x="914970" y="713594"/>
                  </a:lnTo>
                  <a:lnTo>
                    <a:pt x="917531" y="714631"/>
                  </a:lnTo>
                  <a:lnTo>
                    <a:pt x="917738" y="716360"/>
                  </a:lnTo>
                  <a:lnTo>
                    <a:pt x="915801" y="720442"/>
                  </a:lnTo>
                  <a:lnTo>
                    <a:pt x="915524" y="723970"/>
                  </a:lnTo>
                  <a:lnTo>
                    <a:pt x="916631" y="727428"/>
                  </a:lnTo>
                  <a:lnTo>
                    <a:pt x="918984" y="729573"/>
                  </a:lnTo>
                  <a:lnTo>
                    <a:pt x="922445" y="729019"/>
                  </a:lnTo>
                  <a:lnTo>
                    <a:pt x="919676" y="731509"/>
                  </a:lnTo>
                  <a:lnTo>
                    <a:pt x="918223" y="731025"/>
                  </a:lnTo>
                  <a:lnTo>
                    <a:pt x="916977" y="729158"/>
                  </a:lnTo>
                  <a:lnTo>
                    <a:pt x="914970" y="727636"/>
                  </a:lnTo>
                  <a:lnTo>
                    <a:pt x="913101" y="727982"/>
                  </a:lnTo>
                  <a:lnTo>
                    <a:pt x="913101" y="729919"/>
                  </a:lnTo>
                  <a:lnTo>
                    <a:pt x="914139" y="732339"/>
                  </a:lnTo>
                  <a:lnTo>
                    <a:pt x="915454" y="734069"/>
                  </a:lnTo>
                  <a:lnTo>
                    <a:pt x="917877" y="735798"/>
                  </a:lnTo>
                  <a:lnTo>
                    <a:pt x="920645" y="736905"/>
                  </a:lnTo>
                  <a:lnTo>
                    <a:pt x="923414" y="737112"/>
                  </a:lnTo>
                  <a:lnTo>
                    <a:pt x="925836" y="736213"/>
                  </a:lnTo>
                  <a:lnTo>
                    <a:pt x="927151" y="734761"/>
                  </a:lnTo>
                  <a:lnTo>
                    <a:pt x="928881" y="731094"/>
                  </a:lnTo>
                  <a:lnTo>
                    <a:pt x="930542" y="729088"/>
                  </a:lnTo>
                  <a:lnTo>
                    <a:pt x="928535" y="736697"/>
                  </a:lnTo>
                  <a:lnTo>
                    <a:pt x="928535" y="738358"/>
                  </a:lnTo>
                  <a:cubicBezTo>
                    <a:pt x="928535" y="738358"/>
                    <a:pt x="930058" y="739534"/>
                    <a:pt x="930058" y="739534"/>
                  </a:cubicBezTo>
                  <a:lnTo>
                    <a:pt x="932550" y="739879"/>
                  </a:lnTo>
                  <a:lnTo>
                    <a:pt x="935110" y="739326"/>
                  </a:lnTo>
                  <a:lnTo>
                    <a:pt x="936979" y="737735"/>
                  </a:lnTo>
                  <a:lnTo>
                    <a:pt x="936149" y="740018"/>
                  </a:lnTo>
                  <a:lnTo>
                    <a:pt x="934349" y="740917"/>
                  </a:lnTo>
                  <a:lnTo>
                    <a:pt x="931996" y="741194"/>
                  </a:lnTo>
                  <a:lnTo>
                    <a:pt x="929712" y="741816"/>
                  </a:lnTo>
                  <a:lnTo>
                    <a:pt x="930404" y="744860"/>
                  </a:lnTo>
                  <a:lnTo>
                    <a:pt x="931165" y="745759"/>
                  </a:lnTo>
                  <a:lnTo>
                    <a:pt x="932757" y="745759"/>
                  </a:lnTo>
                  <a:cubicBezTo>
                    <a:pt x="932757" y="745759"/>
                    <a:pt x="932273" y="746866"/>
                    <a:pt x="932273" y="746866"/>
                  </a:cubicBezTo>
                  <a:lnTo>
                    <a:pt x="932134" y="748042"/>
                  </a:lnTo>
                  <a:lnTo>
                    <a:pt x="932411" y="749218"/>
                  </a:lnTo>
                  <a:lnTo>
                    <a:pt x="933103" y="750255"/>
                  </a:lnTo>
                  <a:lnTo>
                    <a:pt x="934072" y="748249"/>
                  </a:lnTo>
                  <a:lnTo>
                    <a:pt x="935595" y="747558"/>
                  </a:lnTo>
                  <a:lnTo>
                    <a:pt x="937256" y="748111"/>
                  </a:lnTo>
                  <a:lnTo>
                    <a:pt x="938779" y="749771"/>
                  </a:lnTo>
                  <a:lnTo>
                    <a:pt x="939955" y="753645"/>
                  </a:lnTo>
                  <a:lnTo>
                    <a:pt x="940578" y="754821"/>
                  </a:lnTo>
                  <a:lnTo>
                    <a:pt x="941201" y="755374"/>
                  </a:lnTo>
                  <a:lnTo>
                    <a:pt x="941962" y="755859"/>
                  </a:lnTo>
                  <a:lnTo>
                    <a:pt x="942654" y="756204"/>
                  </a:lnTo>
                  <a:lnTo>
                    <a:pt x="942931" y="756204"/>
                  </a:lnTo>
                  <a:cubicBezTo>
                    <a:pt x="942931" y="756204"/>
                    <a:pt x="943623" y="757519"/>
                    <a:pt x="943623" y="757519"/>
                  </a:cubicBezTo>
                  <a:lnTo>
                    <a:pt x="944454" y="759525"/>
                  </a:lnTo>
                  <a:lnTo>
                    <a:pt x="945008" y="761738"/>
                  </a:lnTo>
                  <a:lnTo>
                    <a:pt x="944731" y="763675"/>
                  </a:lnTo>
                  <a:lnTo>
                    <a:pt x="943693" y="764644"/>
                  </a:lnTo>
                  <a:lnTo>
                    <a:pt x="942585" y="764644"/>
                  </a:lnTo>
                  <a:lnTo>
                    <a:pt x="941824" y="764782"/>
                  </a:lnTo>
                  <a:lnTo>
                    <a:pt x="941824" y="766235"/>
                  </a:lnTo>
                  <a:lnTo>
                    <a:pt x="945700" y="769624"/>
                  </a:lnTo>
                  <a:lnTo>
                    <a:pt x="946669" y="771007"/>
                  </a:lnTo>
                  <a:lnTo>
                    <a:pt x="944662" y="771838"/>
                  </a:lnTo>
                  <a:lnTo>
                    <a:pt x="944246" y="773429"/>
                  </a:lnTo>
                  <a:lnTo>
                    <a:pt x="945008" y="775089"/>
                  </a:lnTo>
                  <a:lnTo>
                    <a:pt x="946876" y="776334"/>
                  </a:lnTo>
                  <a:lnTo>
                    <a:pt x="946461" y="773498"/>
                  </a:lnTo>
                  <a:lnTo>
                    <a:pt x="949160" y="776680"/>
                  </a:lnTo>
                  <a:lnTo>
                    <a:pt x="949645" y="777579"/>
                  </a:lnTo>
                  <a:lnTo>
                    <a:pt x="949645" y="778686"/>
                  </a:lnTo>
                  <a:cubicBezTo>
                    <a:pt x="949645" y="778686"/>
                    <a:pt x="949230" y="779585"/>
                    <a:pt x="949230" y="779585"/>
                  </a:cubicBezTo>
                  <a:lnTo>
                    <a:pt x="948676" y="780484"/>
                  </a:lnTo>
                  <a:lnTo>
                    <a:pt x="948261" y="781660"/>
                  </a:lnTo>
                  <a:lnTo>
                    <a:pt x="947430" y="785741"/>
                  </a:lnTo>
                  <a:lnTo>
                    <a:pt x="947292" y="787609"/>
                  </a:lnTo>
                  <a:lnTo>
                    <a:pt x="947568" y="793351"/>
                  </a:lnTo>
                  <a:lnTo>
                    <a:pt x="947222" y="795357"/>
                  </a:lnTo>
                  <a:lnTo>
                    <a:pt x="946530" y="796325"/>
                  </a:lnTo>
                  <a:lnTo>
                    <a:pt x="946530" y="795772"/>
                  </a:lnTo>
                  <a:cubicBezTo>
                    <a:pt x="946530" y="795772"/>
                    <a:pt x="945977" y="794388"/>
                    <a:pt x="945977" y="794388"/>
                  </a:cubicBezTo>
                  <a:lnTo>
                    <a:pt x="945008" y="793212"/>
                  </a:lnTo>
                  <a:lnTo>
                    <a:pt x="944800" y="794112"/>
                  </a:lnTo>
                  <a:lnTo>
                    <a:pt x="944592" y="795011"/>
                  </a:lnTo>
                  <a:lnTo>
                    <a:pt x="944454" y="795979"/>
                  </a:lnTo>
                  <a:lnTo>
                    <a:pt x="944454" y="796947"/>
                  </a:lnTo>
                  <a:cubicBezTo>
                    <a:pt x="944454" y="796947"/>
                    <a:pt x="945284" y="796048"/>
                    <a:pt x="945284" y="796048"/>
                  </a:cubicBezTo>
                  <a:lnTo>
                    <a:pt x="946323" y="796532"/>
                  </a:lnTo>
                  <a:lnTo>
                    <a:pt x="946046" y="796878"/>
                  </a:lnTo>
                  <a:lnTo>
                    <a:pt x="944039" y="798954"/>
                  </a:lnTo>
                  <a:lnTo>
                    <a:pt x="943277" y="800060"/>
                  </a:lnTo>
                  <a:lnTo>
                    <a:pt x="942793" y="801236"/>
                  </a:lnTo>
                  <a:lnTo>
                    <a:pt x="942170" y="802412"/>
                  </a:lnTo>
                  <a:lnTo>
                    <a:pt x="941132" y="803381"/>
                  </a:lnTo>
                  <a:lnTo>
                    <a:pt x="939609" y="803727"/>
                  </a:lnTo>
                  <a:lnTo>
                    <a:pt x="933588" y="803104"/>
                  </a:lnTo>
                  <a:lnTo>
                    <a:pt x="935249" y="800060"/>
                  </a:lnTo>
                  <a:lnTo>
                    <a:pt x="936287" y="798677"/>
                  </a:lnTo>
                  <a:lnTo>
                    <a:pt x="937740" y="797570"/>
                  </a:lnTo>
                  <a:lnTo>
                    <a:pt x="938017" y="798331"/>
                  </a:lnTo>
                  <a:lnTo>
                    <a:pt x="938779" y="800130"/>
                  </a:lnTo>
                  <a:lnTo>
                    <a:pt x="938986" y="800890"/>
                  </a:lnTo>
                  <a:lnTo>
                    <a:pt x="939194" y="800199"/>
                  </a:lnTo>
                  <a:lnTo>
                    <a:pt x="939886" y="798885"/>
                  </a:lnTo>
                  <a:lnTo>
                    <a:pt x="940232" y="798193"/>
                  </a:lnTo>
                  <a:lnTo>
                    <a:pt x="942585" y="798885"/>
                  </a:lnTo>
                  <a:lnTo>
                    <a:pt x="943139" y="796325"/>
                  </a:lnTo>
                  <a:lnTo>
                    <a:pt x="942378" y="792659"/>
                  </a:lnTo>
                  <a:lnTo>
                    <a:pt x="940924" y="789892"/>
                  </a:lnTo>
                  <a:lnTo>
                    <a:pt x="942170" y="788508"/>
                  </a:lnTo>
                  <a:lnTo>
                    <a:pt x="943693" y="785811"/>
                  </a:lnTo>
                  <a:lnTo>
                    <a:pt x="944315" y="782905"/>
                  </a:lnTo>
                  <a:lnTo>
                    <a:pt x="942862" y="780968"/>
                  </a:lnTo>
                  <a:lnTo>
                    <a:pt x="941616" y="784981"/>
                  </a:lnTo>
                  <a:lnTo>
                    <a:pt x="934626" y="791690"/>
                  </a:lnTo>
                  <a:lnTo>
                    <a:pt x="932896" y="795841"/>
                  </a:lnTo>
                  <a:lnTo>
                    <a:pt x="935249" y="795564"/>
                  </a:lnTo>
                  <a:lnTo>
                    <a:pt x="936010" y="795287"/>
                  </a:lnTo>
                  <a:lnTo>
                    <a:pt x="934418" y="796671"/>
                  </a:lnTo>
                  <a:lnTo>
                    <a:pt x="933034" y="797155"/>
                  </a:lnTo>
                  <a:lnTo>
                    <a:pt x="931996" y="796671"/>
                  </a:lnTo>
                  <a:lnTo>
                    <a:pt x="931511" y="795080"/>
                  </a:lnTo>
                  <a:lnTo>
                    <a:pt x="932204" y="792520"/>
                  </a:lnTo>
                  <a:lnTo>
                    <a:pt x="934072" y="789615"/>
                  </a:lnTo>
                  <a:lnTo>
                    <a:pt x="937948" y="784704"/>
                  </a:lnTo>
                  <a:lnTo>
                    <a:pt x="938225" y="785465"/>
                  </a:lnTo>
                  <a:lnTo>
                    <a:pt x="938225" y="785811"/>
                  </a:lnTo>
                  <a:cubicBezTo>
                    <a:pt x="938225" y="785811"/>
                    <a:pt x="938363" y="786364"/>
                    <a:pt x="938363" y="786364"/>
                  </a:cubicBezTo>
                  <a:lnTo>
                    <a:pt x="940578" y="783459"/>
                  </a:lnTo>
                  <a:lnTo>
                    <a:pt x="940578" y="780899"/>
                  </a:lnTo>
                  <a:cubicBezTo>
                    <a:pt x="940578" y="780899"/>
                    <a:pt x="939609" y="778201"/>
                    <a:pt x="939609" y="778201"/>
                  </a:cubicBezTo>
                  <a:lnTo>
                    <a:pt x="938848" y="774881"/>
                  </a:lnTo>
                  <a:lnTo>
                    <a:pt x="936702" y="776472"/>
                  </a:lnTo>
                  <a:lnTo>
                    <a:pt x="935110" y="776265"/>
                  </a:lnTo>
                  <a:lnTo>
                    <a:pt x="933588" y="775227"/>
                  </a:lnTo>
                  <a:lnTo>
                    <a:pt x="931650" y="774466"/>
                  </a:lnTo>
                  <a:lnTo>
                    <a:pt x="929435" y="774466"/>
                  </a:lnTo>
                  <a:cubicBezTo>
                    <a:pt x="929435" y="774466"/>
                    <a:pt x="924452" y="774812"/>
                    <a:pt x="924452" y="774812"/>
                  </a:cubicBezTo>
                  <a:lnTo>
                    <a:pt x="922030" y="774812"/>
                  </a:lnTo>
                  <a:cubicBezTo>
                    <a:pt x="922030" y="774812"/>
                    <a:pt x="918638" y="774328"/>
                    <a:pt x="918638" y="774328"/>
                  </a:cubicBezTo>
                  <a:lnTo>
                    <a:pt x="915731" y="773775"/>
                  </a:lnTo>
                  <a:lnTo>
                    <a:pt x="912894" y="772944"/>
                  </a:lnTo>
                  <a:lnTo>
                    <a:pt x="901405" y="768379"/>
                  </a:lnTo>
                  <a:lnTo>
                    <a:pt x="898775" y="767895"/>
                  </a:lnTo>
                  <a:lnTo>
                    <a:pt x="899259" y="770662"/>
                  </a:lnTo>
                  <a:lnTo>
                    <a:pt x="899121" y="776334"/>
                  </a:lnTo>
                  <a:lnTo>
                    <a:pt x="899674" y="779170"/>
                  </a:lnTo>
                  <a:lnTo>
                    <a:pt x="900920" y="781522"/>
                  </a:lnTo>
                  <a:lnTo>
                    <a:pt x="904104" y="785603"/>
                  </a:lnTo>
                  <a:lnTo>
                    <a:pt x="905419" y="787955"/>
                  </a:lnTo>
                  <a:lnTo>
                    <a:pt x="907080" y="792797"/>
                  </a:lnTo>
                  <a:lnTo>
                    <a:pt x="910540" y="808084"/>
                  </a:lnTo>
                  <a:lnTo>
                    <a:pt x="911371" y="806217"/>
                  </a:lnTo>
                  <a:lnTo>
                    <a:pt x="912755" y="806355"/>
                  </a:lnTo>
                  <a:lnTo>
                    <a:pt x="914555" y="807323"/>
                  </a:lnTo>
                  <a:lnTo>
                    <a:pt x="916700" y="807877"/>
                  </a:lnTo>
                  <a:lnTo>
                    <a:pt x="913586" y="809399"/>
                  </a:lnTo>
                  <a:lnTo>
                    <a:pt x="912063" y="810506"/>
                  </a:lnTo>
                  <a:lnTo>
                    <a:pt x="911925" y="811889"/>
                  </a:lnTo>
                  <a:lnTo>
                    <a:pt x="913171" y="814379"/>
                  </a:lnTo>
                  <a:lnTo>
                    <a:pt x="913793" y="815071"/>
                  </a:lnTo>
                  <a:lnTo>
                    <a:pt x="914486" y="815555"/>
                  </a:lnTo>
                  <a:lnTo>
                    <a:pt x="915108" y="816109"/>
                  </a:lnTo>
                  <a:lnTo>
                    <a:pt x="915593" y="817077"/>
                  </a:lnTo>
                  <a:lnTo>
                    <a:pt x="915593" y="818253"/>
                  </a:lnTo>
                  <a:cubicBezTo>
                    <a:pt x="915593" y="818253"/>
                    <a:pt x="915316" y="819706"/>
                    <a:pt x="915316" y="819706"/>
                  </a:cubicBezTo>
                  <a:lnTo>
                    <a:pt x="914555" y="822334"/>
                  </a:lnTo>
                  <a:lnTo>
                    <a:pt x="913793" y="821227"/>
                  </a:lnTo>
                  <a:lnTo>
                    <a:pt x="913240" y="820052"/>
                  </a:lnTo>
                  <a:lnTo>
                    <a:pt x="912824" y="818876"/>
                  </a:lnTo>
                  <a:lnTo>
                    <a:pt x="912548" y="817630"/>
                  </a:lnTo>
                  <a:lnTo>
                    <a:pt x="912409" y="824271"/>
                  </a:lnTo>
                  <a:lnTo>
                    <a:pt x="911994" y="826415"/>
                  </a:lnTo>
                  <a:lnTo>
                    <a:pt x="916700" y="826415"/>
                  </a:lnTo>
                  <a:cubicBezTo>
                    <a:pt x="916700" y="826415"/>
                    <a:pt x="921268" y="826692"/>
                    <a:pt x="921268" y="826692"/>
                  </a:cubicBezTo>
                  <a:lnTo>
                    <a:pt x="923552" y="827315"/>
                  </a:lnTo>
                  <a:lnTo>
                    <a:pt x="927428" y="828975"/>
                  </a:lnTo>
                  <a:lnTo>
                    <a:pt x="929643" y="829736"/>
                  </a:lnTo>
                  <a:lnTo>
                    <a:pt x="927636" y="829943"/>
                  </a:lnTo>
                  <a:lnTo>
                    <a:pt x="925975" y="829459"/>
                  </a:lnTo>
                  <a:lnTo>
                    <a:pt x="924383" y="828698"/>
                  </a:lnTo>
                  <a:lnTo>
                    <a:pt x="922652" y="828214"/>
                  </a:lnTo>
                  <a:lnTo>
                    <a:pt x="920299" y="828352"/>
                  </a:lnTo>
                  <a:lnTo>
                    <a:pt x="918085" y="828698"/>
                  </a:lnTo>
                  <a:lnTo>
                    <a:pt x="915870" y="828698"/>
                  </a:lnTo>
                  <a:cubicBezTo>
                    <a:pt x="915870" y="828698"/>
                    <a:pt x="913724" y="828076"/>
                    <a:pt x="913724" y="828076"/>
                  </a:cubicBezTo>
                  <a:lnTo>
                    <a:pt x="914762" y="831949"/>
                  </a:lnTo>
                  <a:lnTo>
                    <a:pt x="915108" y="836653"/>
                  </a:lnTo>
                  <a:lnTo>
                    <a:pt x="914624" y="850972"/>
                  </a:lnTo>
                  <a:lnTo>
                    <a:pt x="910402" y="890747"/>
                  </a:lnTo>
                  <a:lnTo>
                    <a:pt x="907495" y="904236"/>
                  </a:lnTo>
                  <a:lnTo>
                    <a:pt x="908049" y="904097"/>
                  </a:lnTo>
                  <a:lnTo>
                    <a:pt x="909364" y="903890"/>
                  </a:lnTo>
                  <a:lnTo>
                    <a:pt x="906388" y="906518"/>
                  </a:lnTo>
                  <a:lnTo>
                    <a:pt x="904104" y="911222"/>
                  </a:lnTo>
                  <a:lnTo>
                    <a:pt x="902720" y="916341"/>
                  </a:lnTo>
                  <a:lnTo>
                    <a:pt x="902512" y="920491"/>
                  </a:lnTo>
                  <a:lnTo>
                    <a:pt x="902927" y="921875"/>
                  </a:lnTo>
                  <a:lnTo>
                    <a:pt x="904450" y="924503"/>
                  </a:lnTo>
                  <a:lnTo>
                    <a:pt x="904934" y="925887"/>
                  </a:lnTo>
                  <a:lnTo>
                    <a:pt x="904934" y="927201"/>
                  </a:lnTo>
                  <a:cubicBezTo>
                    <a:pt x="904934" y="927201"/>
                    <a:pt x="904658" y="929830"/>
                    <a:pt x="904658" y="929830"/>
                  </a:cubicBezTo>
                  <a:lnTo>
                    <a:pt x="904658" y="931144"/>
                  </a:lnTo>
                  <a:cubicBezTo>
                    <a:pt x="904658" y="931144"/>
                    <a:pt x="905211" y="934119"/>
                    <a:pt x="905211" y="934119"/>
                  </a:cubicBezTo>
                  <a:lnTo>
                    <a:pt x="906388" y="936470"/>
                  </a:lnTo>
                  <a:lnTo>
                    <a:pt x="907703" y="938684"/>
                  </a:lnTo>
                  <a:lnTo>
                    <a:pt x="908741" y="941174"/>
                  </a:lnTo>
                  <a:lnTo>
                    <a:pt x="908879" y="942350"/>
                  </a:lnTo>
                  <a:lnTo>
                    <a:pt x="908464" y="944771"/>
                  </a:lnTo>
                  <a:lnTo>
                    <a:pt x="908464" y="945878"/>
                  </a:lnTo>
                  <a:cubicBezTo>
                    <a:pt x="908464" y="945878"/>
                    <a:pt x="908879" y="946916"/>
                    <a:pt x="908879" y="946916"/>
                  </a:cubicBezTo>
                  <a:lnTo>
                    <a:pt x="910748" y="950167"/>
                  </a:lnTo>
                  <a:lnTo>
                    <a:pt x="911509" y="952657"/>
                  </a:lnTo>
                  <a:lnTo>
                    <a:pt x="911717" y="955009"/>
                  </a:lnTo>
                  <a:lnTo>
                    <a:pt x="908879" y="974447"/>
                  </a:lnTo>
                  <a:lnTo>
                    <a:pt x="908326" y="973547"/>
                  </a:lnTo>
                  <a:lnTo>
                    <a:pt x="908118" y="973340"/>
                  </a:lnTo>
                  <a:lnTo>
                    <a:pt x="906319" y="977698"/>
                  </a:lnTo>
                  <a:lnTo>
                    <a:pt x="906042" y="981571"/>
                  </a:lnTo>
                  <a:lnTo>
                    <a:pt x="907357" y="985169"/>
                  </a:lnTo>
                  <a:lnTo>
                    <a:pt x="913793" y="993193"/>
                  </a:lnTo>
                  <a:lnTo>
                    <a:pt x="915939" y="997205"/>
                  </a:lnTo>
                  <a:lnTo>
                    <a:pt x="916977" y="1001563"/>
                  </a:lnTo>
                  <a:lnTo>
                    <a:pt x="917600" y="1009172"/>
                  </a:lnTo>
                  <a:lnTo>
                    <a:pt x="920230" y="1018649"/>
                  </a:lnTo>
                  <a:lnTo>
                    <a:pt x="921407" y="1020655"/>
                  </a:lnTo>
                  <a:lnTo>
                    <a:pt x="925006" y="1024805"/>
                  </a:lnTo>
                  <a:lnTo>
                    <a:pt x="931719" y="1031169"/>
                  </a:lnTo>
                  <a:lnTo>
                    <a:pt x="934834" y="1034697"/>
                  </a:lnTo>
                  <a:lnTo>
                    <a:pt x="936771" y="1038571"/>
                  </a:lnTo>
                  <a:lnTo>
                    <a:pt x="936287" y="1037948"/>
                  </a:lnTo>
                  <a:lnTo>
                    <a:pt x="934695" y="1036080"/>
                  </a:lnTo>
                  <a:lnTo>
                    <a:pt x="934903" y="1037533"/>
                  </a:lnTo>
                  <a:lnTo>
                    <a:pt x="934903" y="1039055"/>
                  </a:lnTo>
                  <a:cubicBezTo>
                    <a:pt x="934903" y="1039055"/>
                    <a:pt x="934626" y="1040507"/>
                    <a:pt x="934626" y="1040507"/>
                  </a:cubicBezTo>
                  <a:lnTo>
                    <a:pt x="934280" y="1041891"/>
                  </a:lnTo>
                  <a:lnTo>
                    <a:pt x="936425" y="1041199"/>
                  </a:lnTo>
                  <a:lnTo>
                    <a:pt x="939332" y="1042513"/>
                  </a:lnTo>
                  <a:lnTo>
                    <a:pt x="942516" y="1044450"/>
                  </a:lnTo>
                  <a:lnTo>
                    <a:pt x="945284" y="1045557"/>
                  </a:lnTo>
                  <a:lnTo>
                    <a:pt x="944731" y="1040992"/>
                  </a:lnTo>
                  <a:lnTo>
                    <a:pt x="946323" y="1039124"/>
                  </a:lnTo>
                  <a:lnTo>
                    <a:pt x="949299" y="1038916"/>
                  </a:lnTo>
                  <a:lnTo>
                    <a:pt x="961895" y="1039677"/>
                  </a:lnTo>
                  <a:lnTo>
                    <a:pt x="964802" y="1040300"/>
                  </a:lnTo>
                  <a:lnTo>
                    <a:pt x="955528" y="1039954"/>
                  </a:lnTo>
                  <a:lnTo>
                    <a:pt x="950337" y="1040438"/>
                  </a:lnTo>
                  <a:lnTo>
                    <a:pt x="947361" y="1042306"/>
                  </a:lnTo>
                  <a:lnTo>
                    <a:pt x="947776" y="1044589"/>
                  </a:lnTo>
                  <a:lnTo>
                    <a:pt x="949645" y="1048116"/>
                  </a:lnTo>
                  <a:lnTo>
                    <a:pt x="953590" y="1054135"/>
                  </a:lnTo>
                  <a:lnTo>
                    <a:pt x="950198" y="1052059"/>
                  </a:lnTo>
                  <a:lnTo>
                    <a:pt x="947776" y="1048877"/>
                  </a:lnTo>
                  <a:lnTo>
                    <a:pt x="945977" y="1047079"/>
                  </a:lnTo>
                  <a:lnTo>
                    <a:pt x="944592" y="1049223"/>
                  </a:lnTo>
                  <a:lnTo>
                    <a:pt x="944592" y="1053581"/>
                  </a:lnTo>
                  <a:cubicBezTo>
                    <a:pt x="944592" y="1053581"/>
                    <a:pt x="946323" y="1058562"/>
                    <a:pt x="946323" y="1058562"/>
                  </a:cubicBezTo>
                  <a:lnTo>
                    <a:pt x="949022" y="1063058"/>
                  </a:lnTo>
                  <a:lnTo>
                    <a:pt x="952206" y="1065894"/>
                  </a:lnTo>
                  <a:lnTo>
                    <a:pt x="956912" y="1067277"/>
                  </a:lnTo>
                  <a:lnTo>
                    <a:pt x="958642" y="1068523"/>
                  </a:lnTo>
                  <a:lnTo>
                    <a:pt x="959265" y="1071082"/>
                  </a:lnTo>
                  <a:lnTo>
                    <a:pt x="958711" y="1073503"/>
                  </a:lnTo>
                  <a:lnTo>
                    <a:pt x="957604" y="1075440"/>
                  </a:lnTo>
                  <a:lnTo>
                    <a:pt x="956843" y="1077446"/>
                  </a:lnTo>
                  <a:lnTo>
                    <a:pt x="957258" y="1080282"/>
                  </a:lnTo>
                  <a:lnTo>
                    <a:pt x="958642" y="1082703"/>
                  </a:lnTo>
                  <a:lnTo>
                    <a:pt x="965079" y="1089690"/>
                  </a:lnTo>
                  <a:lnTo>
                    <a:pt x="969231" y="1095639"/>
                  </a:lnTo>
                  <a:lnTo>
                    <a:pt x="970685" y="1097437"/>
                  </a:lnTo>
                  <a:lnTo>
                    <a:pt x="972554" y="1098959"/>
                  </a:lnTo>
                  <a:lnTo>
                    <a:pt x="976775" y="1101933"/>
                  </a:lnTo>
                  <a:lnTo>
                    <a:pt x="978298" y="1103594"/>
                  </a:lnTo>
                  <a:lnTo>
                    <a:pt x="978575" y="1104700"/>
                  </a:lnTo>
                  <a:lnTo>
                    <a:pt x="978367" y="1106914"/>
                  </a:lnTo>
                  <a:lnTo>
                    <a:pt x="978783" y="1108021"/>
                  </a:lnTo>
                  <a:lnTo>
                    <a:pt x="979613" y="1108643"/>
                  </a:lnTo>
                  <a:lnTo>
                    <a:pt x="982035" y="1109335"/>
                  </a:lnTo>
                  <a:lnTo>
                    <a:pt x="982866" y="1110096"/>
                  </a:lnTo>
                  <a:lnTo>
                    <a:pt x="983627" y="1114454"/>
                  </a:lnTo>
                  <a:lnTo>
                    <a:pt x="983281" y="1119158"/>
                  </a:lnTo>
                  <a:lnTo>
                    <a:pt x="983973" y="1123239"/>
                  </a:lnTo>
                  <a:lnTo>
                    <a:pt x="987849" y="1125729"/>
                  </a:lnTo>
                  <a:lnTo>
                    <a:pt x="993040" y="1126282"/>
                  </a:lnTo>
                  <a:lnTo>
                    <a:pt x="998508" y="1126421"/>
                  </a:lnTo>
                  <a:lnTo>
                    <a:pt x="1003837" y="1126905"/>
                  </a:lnTo>
                  <a:lnTo>
                    <a:pt x="1008751" y="1128704"/>
                  </a:lnTo>
                  <a:lnTo>
                    <a:pt x="1010758" y="1130156"/>
                  </a:lnTo>
                  <a:lnTo>
                    <a:pt x="1013942" y="1133200"/>
                  </a:lnTo>
                  <a:lnTo>
                    <a:pt x="1016018" y="1134583"/>
                  </a:lnTo>
                  <a:lnTo>
                    <a:pt x="1018925" y="1135275"/>
                  </a:lnTo>
                  <a:lnTo>
                    <a:pt x="1025085" y="1135482"/>
                  </a:lnTo>
                  <a:lnTo>
                    <a:pt x="1027576" y="1136243"/>
                  </a:lnTo>
                  <a:lnTo>
                    <a:pt x="1028615" y="1137419"/>
                  </a:lnTo>
                  <a:lnTo>
                    <a:pt x="1029030" y="1138872"/>
                  </a:lnTo>
                  <a:lnTo>
                    <a:pt x="1029307" y="1140325"/>
                  </a:lnTo>
                  <a:lnTo>
                    <a:pt x="1029722" y="1141362"/>
                  </a:lnTo>
                  <a:lnTo>
                    <a:pt x="1030691" y="1142192"/>
                  </a:lnTo>
                  <a:lnTo>
                    <a:pt x="1031383" y="1142400"/>
                  </a:lnTo>
                  <a:lnTo>
                    <a:pt x="1032006" y="1142400"/>
                  </a:lnTo>
                  <a:cubicBezTo>
                    <a:pt x="1032006" y="1142400"/>
                    <a:pt x="1032629" y="1142400"/>
                    <a:pt x="1032629" y="1142400"/>
                  </a:cubicBezTo>
                  <a:lnTo>
                    <a:pt x="1035397" y="1143438"/>
                  </a:lnTo>
                  <a:lnTo>
                    <a:pt x="1037889" y="1144683"/>
                  </a:lnTo>
                  <a:lnTo>
                    <a:pt x="1040380" y="1146135"/>
                  </a:lnTo>
                  <a:lnTo>
                    <a:pt x="1045502" y="1150009"/>
                  </a:lnTo>
                  <a:lnTo>
                    <a:pt x="1048132" y="1152361"/>
                  </a:lnTo>
                  <a:lnTo>
                    <a:pt x="1050485" y="1154989"/>
                  </a:lnTo>
                  <a:lnTo>
                    <a:pt x="1052215" y="1157964"/>
                  </a:lnTo>
                  <a:lnTo>
                    <a:pt x="1052908" y="1160454"/>
                  </a:lnTo>
                  <a:lnTo>
                    <a:pt x="1053254" y="1165365"/>
                  </a:lnTo>
                  <a:lnTo>
                    <a:pt x="1053738" y="1167856"/>
                  </a:lnTo>
                  <a:lnTo>
                    <a:pt x="1055053" y="1167648"/>
                  </a:lnTo>
                  <a:lnTo>
                    <a:pt x="1055815" y="1168132"/>
                  </a:lnTo>
                  <a:lnTo>
                    <a:pt x="1056161" y="1169239"/>
                  </a:lnTo>
                  <a:lnTo>
                    <a:pt x="1056161" y="1170761"/>
                  </a:lnTo>
                  <a:cubicBezTo>
                    <a:pt x="1056161" y="1170761"/>
                    <a:pt x="1057130" y="1173735"/>
                    <a:pt x="1057130" y="1173735"/>
                  </a:cubicBezTo>
                  <a:lnTo>
                    <a:pt x="1058583" y="1176848"/>
                  </a:lnTo>
                  <a:lnTo>
                    <a:pt x="1060175" y="1179823"/>
                  </a:lnTo>
                  <a:lnTo>
                    <a:pt x="1061836" y="1182382"/>
                  </a:lnTo>
                  <a:lnTo>
                    <a:pt x="1065712" y="1185841"/>
                  </a:lnTo>
                  <a:lnTo>
                    <a:pt x="1066750" y="1187709"/>
                  </a:lnTo>
                  <a:lnTo>
                    <a:pt x="1064604" y="1188608"/>
                  </a:lnTo>
                  <a:lnTo>
                    <a:pt x="1065296" y="1189853"/>
                  </a:lnTo>
                  <a:lnTo>
                    <a:pt x="1066265" y="1192482"/>
                  </a:lnTo>
                  <a:lnTo>
                    <a:pt x="1066957" y="1193865"/>
                  </a:lnTo>
                  <a:lnTo>
                    <a:pt x="1068134" y="1195456"/>
                  </a:lnTo>
                  <a:lnTo>
                    <a:pt x="1071110" y="1198223"/>
                  </a:lnTo>
                  <a:lnTo>
                    <a:pt x="1072287" y="1199952"/>
                  </a:lnTo>
                  <a:lnTo>
                    <a:pt x="1072633" y="1201128"/>
                  </a:lnTo>
                  <a:lnTo>
                    <a:pt x="1072979" y="1203688"/>
                  </a:lnTo>
                  <a:lnTo>
                    <a:pt x="1073325" y="1204794"/>
                  </a:lnTo>
                  <a:lnTo>
                    <a:pt x="1074501" y="1206316"/>
                  </a:lnTo>
                  <a:lnTo>
                    <a:pt x="1077478" y="1208876"/>
                  </a:lnTo>
                  <a:lnTo>
                    <a:pt x="1078654" y="1210467"/>
                  </a:lnTo>
                  <a:lnTo>
                    <a:pt x="1079069" y="1212196"/>
                  </a:lnTo>
                  <a:lnTo>
                    <a:pt x="1079069" y="1215931"/>
                  </a:lnTo>
                  <a:cubicBezTo>
                    <a:pt x="1079069" y="1215931"/>
                    <a:pt x="1079623" y="1217661"/>
                    <a:pt x="1079623" y="1217661"/>
                  </a:cubicBezTo>
                  <a:lnTo>
                    <a:pt x="1080454" y="1218629"/>
                  </a:lnTo>
                  <a:lnTo>
                    <a:pt x="1082599" y="1220151"/>
                  </a:lnTo>
                  <a:lnTo>
                    <a:pt x="1083499" y="1221327"/>
                  </a:lnTo>
                  <a:lnTo>
                    <a:pt x="1083914" y="1223056"/>
                  </a:lnTo>
                  <a:lnTo>
                    <a:pt x="1083914" y="1226999"/>
                  </a:lnTo>
                  <a:cubicBezTo>
                    <a:pt x="1083914" y="1226999"/>
                    <a:pt x="1084191" y="1228521"/>
                    <a:pt x="1084191" y="1228521"/>
                  </a:cubicBezTo>
                  <a:lnTo>
                    <a:pt x="1084745" y="1229766"/>
                  </a:lnTo>
                  <a:lnTo>
                    <a:pt x="1085575" y="1231149"/>
                  </a:lnTo>
                  <a:lnTo>
                    <a:pt x="1086544" y="1232533"/>
                  </a:lnTo>
                  <a:lnTo>
                    <a:pt x="1087513" y="1233709"/>
                  </a:lnTo>
                  <a:lnTo>
                    <a:pt x="1090628" y="1236199"/>
                  </a:lnTo>
                  <a:lnTo>
                    <a:pt x="1101079" y="1241595"/>
                  </a:lnTo>
                  <a:lnTo>
                    <a:pt x="1103985" y="1243877"/>
                  </a:lnTo>
                  <a:lnTo>
                    <a:pt x="1111668" y="1252593"/>
                  </a:lnTo>
                  <a:lnTo>
                    <a:pt x="1116859" y="1257643"/>
                  </a:lnTo>
                  <a:lnTo>
                    <a:pt x="1119004" y="1260479"/>
                  </a:lnTo>
                  <a:lnTo>
                    <a:pt x="1120042" y="1263730"/>
                  </a:lnTo>
                  <a:lnTo>
                    <a:pt x="1119835" y="1265944"/>
                  </a:lnTo>
                  <a:lnTo>
                    <a:pt x="1119143" y="1268088"/>
                  </a:lnTo>
                  <a:lnTo>
                    <a:pt x="1118312" y="1270163"/>
                  </a:lnTo>
                  <a:lnTo>
                    <a:pt x="1117620" y="1272238"/>
                  </a:lnTo>
                  <a:lnTo>
                    <a:pt x="1116928" y="1273553"/>
                  </a:lnTo>
                  <a:lnTo>
                    <a:pt x="1116097" y="1274521"/>
                  </a:lnTo>
                  <a:lnTo>
                    <a:pt x="1116097" y="1275075"/>
                  </a:lnTo>
                  <a:cubicBezTo>
                    <a:pt x="1116097" y="1275075"/>
                    <a:pt x="1117966" y="1274936"/>
                    <a:pt x="1117966" y="1274936"/>
                  </a:cubicBezTo>
                  <a:lnTo>
                    <a:pt x="1117758" y="1276527"/>
                  </a:lnTo>
                  <a:lnTo>
                    <a:pt x="1117966" y="1278118"/>
                  </a:lnTo>
                  <a:lnTo>
                    <a:pt x="1118589" y="1279502"/>
                  </a:lnTo>
                  <a:lnTo>
                    <a:pt x="1119766" y="1280678"/>
                  </a:lnTo>
                  <a:lnTo>
                    <a:pt x="1117758" y="1280401"/>
                  </a:lnTo>
                  <a:lnTo>
                    <a:pt x="1116097" y="1279432"/>
                  </a:lnTo>
                  <a:lnTo>
                    <a:pt x="1115059" y="1277911"/>
                  </a:lnTo>
                  <a:lnTo>
                    <a:pt x="1114921" y="1275974"/>
                  </a:lnTo>
                  <a:lnTo>
                    <a:pt x="1111183" y="1277565"/>
                  </a:lnTo>
                  <a:lnTo>
                    <a:pt x="1107446" y="1277703"/>
                  </a:lnTo>
                  <a:lnTo>
                    <a:pt x="1099625" y="1276735"/>
                  </a:lnTo>
                  <a:lnTo>
                    <a:pt x="1100940" y="1279571"/>
                  </a:lnTo>
                  <a:lnTo>
                    <a:pt x="1103709" y="1281784"/>
                  </a:lnTo>
                  <a:lnTo>
                    <a:pt x="1106823" y="1283790"/>
                  </a:lnTo>
                  <a:lnTo>
                    <a:pt x="1109315" y="1285935"/>
                  </a:lnTo>
                  <a:lnTo>
                    <a:pt x="1110007" y="1287249"/>
                  </a:lnTo>
                  <a:lnTo>
                    <a:pt x="1111045" y="1290154"/>
                  </a:lnTo>
                  <a:lnTo>
                    <a:pt x="1111806" y="1291330"/>
                  </a:lnTo>
                  <a:lnTo>
                    <a:pt x="1113121" y="1292160"/>
                  </a:lnTo>
                  <a:lnTo>
                    <a:pt x="1114505" y="1292506"/>
                  </a:lnTo>
                  <a:lnTo>
                    <a:pt x="1115959" y="1292783"/>
                  </a:lnTo>
                  <a:lnTo>
                    <a:pt x="1117343" y="1293267"/>
                  </a:lnTo>
                  <a:lnTo>
                    <a:pt x="1122395" y="1296726"/>
                  </a:lnTo>
                  <a:lnTo>
                    <a:pt x="1126064" y="1300254"/>
                  </a:lnTo>
                  <a:lnTo>
                    <a:pt x="1127240" y="1301222"/>
                  </a:lnTo>
                  <a:lnTo>
                    <a:pt x="1130147" y="1302052"/>
                  </a:lnTo>
                  <a:lnTo>
                    <a:pt x="1133608" y="1301706"/>
                  </a:lnTo>
                  <a:lnTo>
                    <a:pt x="1136722" y="1300184"/>
                  </a:lnTo>
                  <a:lnTo>
                    <a:pt x="1138591" y="1297556"/>
                  </a:lnTo>
                  <a:lnTo>
                    <a:pt x="1140390" y="1304335"/>
                  </a:lnTo>
                  <a:lnTo>
                    <a:pt x="1144889" y="1308624"/>
                  </a:lnTo>
                  <a:lnTo>
                    <a:pt x="1150495" y="1312013"/>
                  </a:lnTo>
                  <a:lnTo>
                    <a:pt x="1155617" y="1315956"/>
                  </a:lnTo>
                  <a:lnTo>
                    <a:pt x="1159285" y="1321836"/>
                  </a:lnTo>
                  <a:lnTo>
                    <a:pt x="1160462" y="1327923"/>
                  </a:lnTo>
                  <a:lnTo>
                    <a:pt x="1160046" y="1340858"/>
                  </a:lnTo>
                  <a:lnTo>
                    <a:pt x="1161292" y="1345839"/>
                  </a:lnTo>
                  <a:lnTo>
                    <a:pt x="1164337" y="1349713"/>
                  </a:lnTo>
                  <a:lnTo>
                    <a:pt x="1182609" y="1362925"/>
                  </a:lnTo>
                  <a:lnTo>
                    <a:pt x="1191607" y="1371571"/>
                  </a:lnTo>
                  <a:lnTo>
                    <a:pt x="1196867" y="1375445"/>
                  </a:lnTo>
                  <a:lnTo>
                    <a:pt x="1198874" y="1377659"/>
                  </a:lnTo>
                  <a:lnTo>
                    <a:pt x="1200466" y="1380772"/>
                  </a:lnTo>
                  <a:lnTo>
                    <a:pt x="1202750" y="1388173"/>
                  </a:lnTo>
                  <a:lnTo>
                    <a:pt x="1204826" y="1390041"/>
                  </a:lnTo>
                  <a:lnTo>
                    <a:pt x="1208771" y="1389003"/>
                  </a:lnTo>
                  <a:lnTo>
                    <a:pt x="1211055" y="1387482"/>
                  </a:lnTo>
                  <a:lnTo>
                    <a:pt x="1213131" y="1385545"/>
                  </a:lnTo>
                  <a:lnTo>
                    <a:pt x="1214792" y="1383331"/>
                  </a:lnTo>
                  <a:lnTo>
                    <a:pt x="1215761" y="1380910"/>
                  </a:lnTo>
                  <a:lnTo>
                    <a:pt x="1216107" y="1379250"/>
                  </a:lnTo>
                  <a:lnTo>
                    <a:pt x="1216107" y="1377866"/>
                  </a:lnTo>
                  <a:cubicBezTo>
                    <a:pt x="1216107" y="1377866"/>
                    <a:pt x="1215623" y="1376621"/>
                    <a:pt x="1215623" y="1376621"/>
                  </a:cubicBezTo>
                  <a:lnTo>
                    <a:pt x="1214723" y="1375169"/>
                  </a:lnTo>
                  <a:lnTo>
                    <a:pt x="1214377" y="1374823"/>
                  </a:lnTo>
                  <a:lnTo>
                    <a:pt x="1213685" y="1374408"/>
                  </a:lnTo>
                  <a:lnTo>
                    <a:pt x="1213339" y="1374131"/>
                  </a:lnTo>
                  <a:lnTo>
                    <a:pt x="1210778" y="1373093"/>
                  </a:lnTo>
                  <a:lnTo>
                    <a:pt x="1210224" y="1370672"/>
                  </a:lnTo>
                  <a:lnTo>
                    <a:pt x="1205726" y="1364170"/>
                  </a:lnTo>
                  <a:lnTo>
                    <a:pt x="1201365" y="1359397"/>
                  </a:lnTo>
                  <a:lnTo>
                    <a:pt x="1199773" y="1358014"/>
                  </a:lnTo>
                  <a:lnTo>
                    <a:pt x="1198597" y="1357529"/>
                  </a:lnTo>
                  <a:lnTo>
                    <a:pt x="1197628" y="1358083"/>
                  </a:lnTo>
                  <a:lnTo>
                    <a:pt x="1197628" y="1358844"/>
                  </a:lnTo>
                  <a:cubicBezTo>
                    <a:pt x="1197628" y="1358844"/>
                    <a:pt x="1197766" y="1359605"/>
                    <a:pt x="1197766" y="1359605"/>
                  </a:cubicBezTo>
                  <a:lnTo>
                    <a:pt x="1197490" y="1360642"/>
                  </a:lnTo>
                  <a:lnTo>
                    <a:pt x="1197351" y="1361472"/>
                  </a:lnTo>
                  <a:lnTo>
                    <a:pt x="1197074" y="1362372"/>
                  </a:lnTo>
                  <a:lnTo>
                    <a:pt x="1196382" y="1363063"/>
                  </a:lnTo>
                  <a:lnTo>
                    <a:pt x="1196105" y="1362787"/>
                  </a:lnTo>
                  <a:lnTo>
                    <a:pt x="1194998" y="1361403"/>
                  </a:lnTo>
                  <a:lnTo>
                    <a:pt x="1194583" y="1360988"/>
                  </a:lnTo>
                  <a:lnTo>
                    <a:pt x="1191814" y="1359051"/>
                  </a:lnTo>
                  <a:lnTo>
                    <a:pt x="1190153" y="1356630"/>
                  </a:lnTo>
                  <a:lnTo>
                    <a:pt x="1189184" y="1353656"/>
                  </a:lnTo>
                  <a:lnTo>
                    <a:pt x="1188838" y="1350128"/>
                  </a:lnTo>
                  <a:lnTo>
                    <a:pt x="1188977" y="1348260"/>
                  </a:lnTo>
                  <a:lnTo>
                    <a:pt x="1189253" y="1346877"/>
                  </a:lnTo>
                  <a:lnTo>
                    <a:pt x="1189253" y="1345493"/>
                  </a:lnTo>
                  <a:cubicBezTo>
                    <a:pt x="1189253" y="1345493"/>
                    <a:pt x="1188631" y="1343487"/>
                    <a:pt x="1188631" y="1343487"/>
                  </a:cubicBezTo>
                  <a:lnTo>
                    <a:pt x="1187869" y="1342242"/>
                  </a:lnTo>
                  <a:lnTo>
                    <a:pt x="1186000" y="1340028"/>
                  </a:lnTo>
                  <a:lnTo>
                    <a:pt x="1185170" y="1338853"/>
                  </a:lnTo>
                  <a:lnTo>
                    <a:pt x="1184339" y="1336846"/>
                  </a:lnTo>
                  <a:lnTo>
                    <a:pt x="1183232" y="1332489"/>
                  </a:lnTo>
                  <a:lnTo>
                    <a:pt x="1182471" y="1330552"/>
                  </a:lnTo>
                  <a:lnTo>
                    <a:pt x="1181363" y="1329237"/>
                  </a:lnTo>
                  <a:lnTo>
                    <a:pt x="1179979" y="1328200"/>
                  </a:lnTo>
                  <a:lnTo>
                    <a:pt x="1178595" y="1326885"/>
                  </a:lnTo>
                  <a:lnTo>
                    <a:pt x="1177418" y="1324949"/>
                  </a:lnTo>
                  <a:lnTo>
                    <a:pt x="1176449" y="1321628"/>
                  </a:lnTo>
                  <a:lnTo>
                    <a:pt x="1175342" y="1314849"/>
                  </a:lnTo>
                  <a:lnTo>
                    <a:pt x="1174373" y="1311529"/>
                  </a:lnTo>
                  <a:lnTo>
                    <a:pt x="1172989" y="1308001"/>
                  </a:lnTo>
                  <a:lnTo>
                    <a:pt x="1171466" y="1304888"/>
                  </a:lnTo>
                  <a:lnTo>
                    <a:pt x="1169459" y="1302052"/>
                  </a:lnTo>
                  <a:lnTo>
                    <a:pt x="1166621" y="1299216"/>
                  </a:lnTo>
                  <a:lnTo>
                    <a:pt x="1166137" y="1300945"/>
                  </a:lnTo>
                  <a:lnTo>
                    <a:pt x="1166552" y="1302813"/>
                  </a:lnTo>
                  <a:lnTo>
                    <a:pt x="1167521" y="1304542"/>
                  </a:lnTo>
                  <a:lnTo>
                    <a:pt x="1168698" y="1306203"/>
                  </a:lnTo>
                  <a:lnTo>
                    <a:pt x="1166552" y="1305234"/>
                  </a:lnTo>
                  <a:lnTo>
                    <a:pt x="1164822" y="1302398"/>
                  </a:lnTo>
                  <a:lnTo>
                    <a:pt x="1161846" y="1295827"/>
                  </a:lnTo>
                  <a:lnTo>
                    <a:pt x="1161707" y="1294581"/>
                  </a:lnTo>
                  <a:lnTo>
                    <a:pt x="1161292" y="1293821"/>
                  </a:lnTo>
                  <a:lnTo>
                    <a:pt x="1160600" y="1293198"/>
                  </a:lnTo>
                  <a:lnTo>
                    <a:pt x="1158939" y="1292368"/>
                  </a:lnTo>
                  <a:lnTo>
                    <a:pt x="1158247" y="1291814"/>
                  </a:lnTo>
                  <a:lnTo>
                    <a:pt x="1157209" y="1290016"/>
                  </a:lnTo>
                  <a:lnTo>
                    <a:pt x="1156309" y="1286004"/>
                  </a:lnTo>
                  <a:lnTo>
                    <a:pt x="1155478" y="1284275"/>
                  </a:lnTo>
                  <a:lnTo>
                    <a:pt x="1154233" y="1283030"/>
                  </a:lnTo>
                  <a:lnTo>
                    <a:pt x="1150980" y="1280885"/>
                  </a:lnTo>
                  <a:lnTo>
                    <a:pt x="1149526" y="1279709"/>
                  </a:lnTo>
                  <a:lnTo>
                    <a:pt x="1148004" y="1277842"/>
                  </a:lnTo>
                  <a:lnTo>
                    <a:pt x="1147173" y="1276112"/>
                  </a:lnTo>
                  <a:lnTo>
                    <a:pt x="1145028" y="1267050"/>
                  </a:lnTo>
                  <a:lnTo>
                    <a:pt x="1144405" y="1265459"/>
                  </a:lnTo>
                  <a:lnTo>
                    <a:pt x="1144197" y="1264768"/>
                  </a:lnTo>
                  <a:lnTo>
                    <a:pt x="1144197" y="1263453"/>
                  </a:lnTo>
                  <a:cubicBezTo>
                    <a:pt x="1144197" y="1263453"/>
                    <a:pt x="1143851" y="1262831"/>
                    <a:pt x="1143851" y="1262831"/>
                  </a:cubicBezTo>
                  <a:lnTo>
                    <a:pt x="1143159" y="1262416"/>
                  </a:lnTo>
                  <a:lnTo>
                    <a:pt x="1141290" y="1262070"/>
                  </a:lnTo>
                  <a:lnTo>
                    <a:pt x="1140598" y="1261655"/>
                  </a:lnTo>
                  <a:lnTo>
                    <a:pt x="1138937" y="1259372"/>
                  </a:lnTo>
                  <a:lnTo>
                    <a:pt x="1136445" y="1254876"/>
                  </a:lnTo>
                  <a:lnTo>
                    <a:pt x="1134784" y="1253216"/>
                  </a:lnTo>
                  <a:lnTo>
                    <a:pt x="1133608" y="1252317"/>
                  </a:lnTo>
                  <a:lnTo>
                    <a:pt x="1132570" y="1251486"/>
                  </a:lnTo>
                  <a:lnTo>
                    <a:pt x="1130493" y="1249411"/>
                  </a:lnTo>
                  <a:lnTo>
                    <a:pt x="1129455" y="1247820"/>
                  </a:lnTo>
                  <a:lnTo>
                    <a:pt x="1127379" y="1243739"/>
                  </a:lnTo>
                  <a:lnTo>
                    <a:pt x="1126133" y="1241871"/>
                  </a:lnTo>
                  <a:lnTo>
                    <a:pt x="1123088" y="1238897"/>
                  </a:lnTo>
                  <a:lnTo>
                    <a:pt x="1113121" y="1231219"/>
                  </a:lnTo>
                  <a:lnTo>
                    <a:pt x="1110145" y="1227968"/>
                  </a:lnTo>
                  <a:lnTo>
                    <a:pt x="1108692" y="1224578"/>
                  </a:lnTo>
                  <a:lnTo>
                    <a:pt x="1108069" y="1220843"/>
                  </a:lnTo>
                  <a:lnTo>
                    <a:pt x="1107723" y="1216623"/>
                  </a:lnTo>
                  <a:lnTo>
                    <a:pt x="1106892" y="1212680"/>
                  </a:lnTo>
                  <a:lnTo>
                    <a:pt x="1103847" y="1205209"/>
                  </a:lnTo>
                  <a:lnTo>
                    <a:pt x="1102670" y="1201474"/>
                  </a:lnTo>
                  <a:lnTo>
                    <a:pt x="1102670" y="1196908"/>
                  </a:lnTo>
                  <a:lnTo>
                    <a:pt x="1103639" y="1192758"/>
                  </a:lnTo>
                  <a:lnTo>
                    <a:pt x="1103847" y="1188746"/>
                  </a:lnTo>
                  <a:lnTo>
                    <a:pt x="1101563" y="1184872"/>
                  </a:lnTo>
                  <a:lnTo>
                    <a:pt x="1113883" y="1191582"/>
                  </a:lnTo>
                  <a:lnTo>
                    <a:pt x="1117482" y="1192897"/>
                  </a:lnTo>
                  <a:lnTo>
                    <a:pt x="1119766" y="1192620"/>
                  </a:lnTo>
                  <a:lnTo>
                    <a:pt x="1121842" y="1191928"/>
                  </a:lnTo>
                  <a:lnTo>
                    <a:pt x="1124610" y="1192066"/>
                  </a:lnTo>
                  <a:lnTo>
                    <a:pt x="1126133" y="1192758"/>
                  </a:lnTo>
                  <a:lnTo>
                    <a:pt x="1127102" y="1193796"/>
                  </a:lnTo>
                  <a:lnTo>
                    <a:pt x="1127794" y="1194903"/>
                  </a:lnTo>
                  <a:lnTo>
                    <a:pt x="1128555" y="1195940"/>
                  </a:lnTo>
                  <a:lnTo>
                    <a:pt x="1129801" y="1196978"/>
                  </a:lnTo>
                  <a:lnTo>
                    <a:pt x="1130978" y="1197739"/>
                  </a:lnTo>
                  <a:lnTo>
                    <a:pt x="1132362" y="1198292"/>
                  </a:lnTo>
                  <a:lnTo>
                    <a:pt x="1134300" y="1198915"/>
                  </a:lnTo>
                  <a:lnTo>
                    <a:pt x="1136515" y="1199745"/>
                  </a:lnTo>
                  <a:lnTo>
                    <a:pt x="1139421" y="1201197"/>
                  </a:lnTo>
                  <a:lnTo>
                    <a:pt x="1141083" y="1202650"/>
                  </a:lnTo>
                  <a:lnTo>
                    <a:pt x="1139491" y="1203273"/>
                  </a:lnTo>
                  <a:lnTo>
                    <a:pt x="1140252" y="1211020"/>
                  </a:lnTo>
                  <a:lnTo>
                    <a:pt x="1141083" y="1213649"/>
                  </a:lnTo>
                  <a:lnTo>
                    <a:pt x="1145581" y="1222295"/>
                  </a:lnTo>
                  <a:lnTo>
                    <a:pt x="1148073" y="1228313"/>
                  </a:lnTo>
                  <a:lnTo>
                    <a:pt x="1152710" y="1236407"/>
                  </a:lnTo>
                  <a:lnTo>
                    <a:pt x="1153956" y="1239727"/>
                  </a:lnTo>
                  <a:lnTo>
                    <a:pt x="1154302" y="1240419"/>
                  </a:lnTo>
                  <a:lnTo>
                    <a:pt x="1155132" y="1241456"/>
                  </a:lnTo>
                  <a:lnTo>
                    <a:pt x="1157070" y="1243255"/>
                  </a:lnTo>
                  <a:lnTo>
                    <a:pt x="1157901" y="1244292"/>
                  </a:lnTo>
                  <a:lnTo>
                    <a:pt x="1158593" y="1245883"/>
                  </a:lnTo>
                  <a:lnTo>
                    <a:pt x="1159423" y="1249204"/>
                  </a:lnTo>
                  <a:lnTo>
                    <a:pt x="1160254" y="1250795"/>
                  </a:lnTo>
                  <a:lnTo>
                    <a:pt x="1161085" y="1251763"/>
                  </a:lnTo>
                  <a:lnTo>
                    <a:pt x="1163022" y="1253354"/>
                  </a:lnTo>
                  <a:lnTo>
                    <a:pt x="1163922" y="1254253"/>
                  </a:lnTo>
                  <a:lnTo>
                    <a:pt x="1164545" y="1255153"/>
                  </a:lnTo>
                  <a:lnTo>
                    <a:pt x="1166275" y="1258265"/>
                  </a:lnTo>
                  <a:lnTo>
                    <a:pt x="1167660" y="1259856"/>
                  </a:lnTo>
                  <a:lnTo>
                    <a:pt x="1171951" y="1263246"/>
                  </a:lnTo>
                  <a:lnTo>
                    <a:pt x="1178387" y="1271616"/>
                  </a:lnTo>
                  <a:lnTo>
                    <a:pt x="1181017" y="1273829"/>
                  </a:lnTo>
                  <a:lnTo>
                    <a:pt x="1183786" y="1274936"/>
                  </a:lnTo>
                  <a:lnTo>
                    <a:pt x="1192922" y="1276112"/>
                  </a:lnTo>
                  <a:lnTo>
                    <a:pt x="1191537" y="1279432"/>
                  </a:lnTo>
                  <a:lnTo>
                    <a:pt x="1191537" y="1282891"/>
                  </a:lnTo>
                  <a:cubicBezTo>
                    <a:pt x="1191537" y="1282891"/>
                    <a:pt x="1192645" y="1286211"/>
                    <a:pt x="1192645" y="1286211"/>
                  </a:cubicBezTo>
                  <a:lnTo>
                    <a:pt x="1194583" y="1289324"/>
                  </a:lnTo>
                  <a:lnTo>
                    <a:pt x="1197351" y="1291607"/>
                  </a:lnTo>
                  <a:lnTo>
                    <a:pt x="1203303" y="1294374"/>
                  </a:lnTo>
                  <a:lnTo>
                    <a:pt x="1205587" y="1296518"/>
                  </a:lnTo>
                  <a:lnTo>
                    <a:pt x="1206279" y="1298109"/>
                  </a:lnTo>
                  <a:lnTo>
                    <a:pt x="1206764" y="1299839"/>
                  </a:lnTo>
                  <a:lnTo>
                    <a:pt x="1207456" y="1301499"/>
                  </a:lnTo>
                  <a:lnTo>
                    <a:pt x="1208702" y="1302813"/>
                  </a:lnTo>
                  <a:lnTo>
                    <a:pt x="1210224" y="1303297"/>
                  </a:lnTo>
                  <a:lnTo>
                    <a:pt x="1213477" y="1303021"/>
                  </a:lnTo>
                  <a:lnTo>
                    <a:pt x="1215000" y="1303228"/>
                  </a:lnTo>
                  <a:lnTo>
                    <a:pt x="1217561" y="1305165"/>
                  </a:lnTo>
                  <a:lnTo>
                    <a:pt x="1219222" y="1308001"/>
                  </a:lnTo>
                  <a:lnTo>
                    <a:pt x="1220606" y="1311045"/>
                  </a:lnTo>
                  <a:lnTo>
                    <a:pt x="1222336" y="1313673"/>
                  </a:lnTo>
                  <a:lnTo>
                    <a:pt x="1220606" y="1312428"/>
                  </a:lnTo>
                  <a:lnTo>
                    <a:pt x="1218114" y="1315264"/>
                  </a:lnTo>
                  <a:lnTo>
                    <a:pt x="1216315" y="1318654"/>
                  </a:lnTo>
                  <a:lnTo>
                    <a:pt x="1215761" y="1322389"/>
                  </a:lnTo>
                  <a:lnTo>
                    <a:pt x="1217007" y="1326124"/>
                  </a:lnTo>
                  <a:lnTo>
                    <a:pt x="1219291" y="1328269"/>
                  </a:lnTo>
                  <a:lnTo>
                    <a:pt x="1221921" y="1328684"/>
                  </a:lnTo>
                  <a:lnTo>
                    <a:pt x="1224689" y="1327716"/>
                  </a:lnTo>
                  <a:lnTo>
                    <a:pt x="1227112" y="1325640"/>
                  </a:lnTo>
                  <a:lnTo>
                    <a:pt x="1226351" y="1327162"/>
                  </a:lnTo>
                  <a:lnTo>
                    <a:pt x="1223790" y="1329998"/>
                  </a:lnTo>
                  <a:lnTo>
                    <a:pt x="1223790" y="1331036"/>
                  </a:lnTo>
                  <a:lnTo>
                    <a:pt x="1224620" y="1331312"/>
                  </a:lnTo>
                  <a:lnTo>
                    <a:pt x="1225520" y="1331036"/>
                  </a:lnTo>
                  <a:lnTo>
                    <a:pt x="1226420" y="1330621"/>
                  </a:lnTo>
                  <a:lnTo>
                    <a:pt x="1227181" y="1330621"/>
                  </a:lnTo>
                  <a:cubicBezTo>
                    <a:pt x="1227181" y="1330621"/>
                    <a:pt x="1228773" y="1331105"/>
                    <a:pt x="1228773" y="1331105"/>
                  </a:cubicBezTo>
                  <a:lnTo>
                    <a:pt x="1229465" y="1331451"/>
                  </a:lnTo>
                  <a:lnTo>
                    <a:pt x="1231057" y="1332627"/>
                  </a:lnTo>
                  <a:lnTo>
                    <a:pt x="1234794" y="1335878"/>
                  </a:lnTo>
                  <a:lnTo>
                    <a:pt x="1236732" y="1337192"/>
                  </a:lnTo>
                  <a:lnTo>
                    <a:pt x="1241092" y="1339060"/>
                  </a:lnTo>
                  <a:lnTo>
                    <a:pt x="1243169" y="1340167"/>
                  </a:lnTo>
                  <a:lnTo>
                    <a:pt x="1244691" y="1341689"/>
                  </a:lnTo>
                  <a:lnTo>
                    <a:pt x="1243376" y="1342034"/>
                  </a:lnTo>
                  <a:lnTo>
                    <a:pt x="1241992" y="1341896"/>
                  </a:lnTo>
                  <a:lnTo>
                    <a:pt x="1240746" y="1341412"/>
                  </a:lnTo>
                  <a:lnTo>
                    <a:pt x="1239639" y="1340651"/>
                  </a:lnTo>
                  <a:lnTo>
                    <a:pt x="1242061" y="1344801"/>
                  </a:lnTo>
                  <a:lnTo>
                    <a:pt x="1244830" y="1348468"/>
                  </a:lnTo>
                  <a:lnTo>
                    <a:pt x="1248083" y="1351442"/>
                  </a:lnTo>
                  <a:lnTo>
                    <a:pt x="1251959" y="1353725"/>
                  </a:lnTo>
                  <a:lnTo>
                    <a:pt x="1253274" y="1353932"/>
                  </a:lnTo>
                  <a:lnTo>
                    <a:pt x="1254658" y="1353932"/>
                  </a:lnTo>
                  <a:cubicBezTo>
                    <a:pt x="1254658" y="1353932"/>
                    <a:pt x="1255696" y="1354486"/>
                    <a:pt x="1255696" y="1354486"/>
                  </a:cubicBezTo>
                  <a:lnTo>
                    <a:pt x="1255904" y="1355938"/>
                  </a:lnTo>
                  <a:lnTo>
                    <a:pt x="1255142" y="1356838"/>
                  </a:lnTo>
                  <a:lnTo>
                    <a:pt x="1253620" y="1356353"/>
                  </a:lnTo>
                  <a:lnTo>
                    <a:pt x="1251820" y="1355247"/>
                  </a:lnTo>
                  <a:lnTo>
                    <a:pt x="1250298" y="1354555"/>
                  </a:lnTo>
                  <a:lnTo>
                    <a:pt x="1261648" y="1363409"/>
                  </a:lnTo>
                  <a:lnTo>
                    <a:pt x="1266701" y="1368182"/>
                  </a:lnTo>
                  <a:lnTo>
                    <a:pt x="1290578" y="1395851"/>
                  </a:lnTo>
                  <a:lnTo>
                    <a:pt x="1292309" y="1398688"/>
                  </a:lnTo>
                  <a:lnTo>
                    <a:pt x="1293554" y="1401731"/>
                  </a:lnTo>
                  <a:lnTo>
                    <a:pt x="1295215" y="1411830"/>
                  </a:lnTo>
                  <a:lnTo>
                    <a:pt x="1296323" y="1415012"/>
                  </a:lnTo>
                  <a:lnTo>
                    <a:pt x="1298261" y="1418056"/>
                  </a:lnTo>
                  <a:lnTo>
                    <a:pt x="1302137" y="1421930"/>
                  </a:lnTo>
                  <a:lnTo>
                    <a:pt x="1303106" y="1423936"/>
                  </a:lnTo>
                  <a:lnTo>
                    <a:pt x="1302967" y="1427187"/>
                  </a:lnTo>
                  <a:lnTo>
                    <a:pt x="1302206" y="1430023"/>
                  </a:lnTo>
                  <a:lnTo>
                    <a:pt x="1300960" y="1432583"/>
                  </a:lnTo>
                  <a:lnTo>
                    <a:pt x="1299230" y="1434865"/>
                  </a:lnTo>
                  <a:lnTo>
                    <a:pt x="1297084" y="1436940"/>
                  </a:lnTo>
                  <a:lnTo>
                    <a:pt x="1298814" y="1437563"/>
                  </a:lnTo>
                  <a:lnTo>
                    <a:pt x="1300891" y="1438531"/>
                  </a:lnTo>
                  <a:lnTo>
                    <a:pt x="1302344" y="1439984"/>
                  </a:lnTo>
                  <a:lnTo>
                    <a:pt x="1302206" y="1442129"/>
                  </a:lnTo>
                  <a:lnTo>
                    <a:pt x="1301029" y="1443235"/>
                  </a:lnTo>
                  <a:lnTo>
                    <a:pt x="1299368" y="1443512"/>
                  </a:lnTo>
                  <a:lnTo>
                    <a:pt x="1297638" y="1443512"/>
                  </a:lnTo>
                  <a:cubicBezTo>
                    <a:pt x="1297638" y="1443512"/>
                    <a:pt x="1296323" y="1443996"/>
                    <a:pt x="1296323" y="1443996"/>
                  </a:cubicBezTo>
                  <a:lnTo>
                    <a:pt x="1294662" y="1445449"/>
                  </a:lnTo>
                  <a:lnTo>
                    <a:pt x="1294316" y="1446210"/>
                  </a:lnTo>
                  <a:lnTo>
                    <a:pt x="1294731" y="1447178"/>
                  </a:lnTo>
                  <a:lnTo>
                    <a:pt x="1296184" y="1452366"/>
                  </a:lnTo>
                  <a:lnTo>
                    <a:pt x="1297638" y="1455686"/>
                  </a:lnTo>
                  <a:lnTo>
                    <a:pt x="1299576" y="1458799"/>
                  </a:lnTo>
                  <a:lnTo>
                    <a:pt x="1308850" y="1469452"/>
                  </a:lnTo>
                  <a:lnTo>
                    <a:pt x="1311619" y="1471527"/>
                  </a:lnTo>
                  <a:lnTo>
                    <a:pt x="1329752" y="1480935"/>
                  </a:lnTo>
                  <a:lnTo>
                    <a:pt x="1335081" y="1485639"/>
                  </a:lnTo>
                  <a:lnTo>
                    <a:pt x="1337642" y="1488544"/>
                  </a:lnTo>
                  <a:lnTo>
                    <a:pt x="1339857" y="1490688"/>
                  </a:lnTo>
                  <a:lnTo>
                    <a:pt x="1342417" y="1492349"/>
                  </a:lnTo>
                  <a:lnTo>
                    <a:pt x="1355775" y="1497191"/>
                  </a:lnTo>
                  <a:lnTo>
                    <a:pt x="1359097" y="1498159"/>
                  </a:lnTo>
                  <a:lnTo>
                    <a:pt x="1362212" y="1498643"/>
                  </a:lnTo>
                  <a:lnTo>
                    <a:pt x="1368787" y="1499127"/>
                  </a:lnTo>
                  <a:lnTo>
                    <a:pt x="1371625" y="1499750"/>
                  </a:lnTo>
                  <a:lnTo>
                    <a:pt x="1374462" y="1501548"/>
                  </a:lnTo>
                  <a:lnTo>
                    <a:pt x="1379445" y="1506736"/>
                  </a:lnTo>
                  <a:lnTo>
                    <a:pt x="1382075" y="1508881"/>
                  </a:lnTo>
                  <a:lnTo>
                    <a:pt x="1418342" y="1526797"/>
                  </a:lnTo>
                  <a:lnTo>
                    <a:pt x="1422218" y="1527904"/>
                  </a:lnTo>
                  <a:lnTo>
                    <a:pt x="1430177" y="1529495"/>
                  </a:lnTo>
                  <a:lnTo>
                    <a:pt x="1434122" y="1530532"/>
                  </a:lnTo>
                  <a:lnTo>
                    <a:pt x="1437029" y="1531846"/>
                  </a:lnTo>
                  <a:lnTo>
                    <a:pt x="1442289" y="1535098"/>
                  </a:lnTo>
                  <a:lnTo>
                    <a:pt x="1448656" y="1538072"/>
                  </a:lnTo>
                  <a:lnTo>
                    <a:pt x="1455162" y="1541600"/>
                  </a:lnTo>
                  <a:lnTo>
                    <a:pt x="1458415" y="1543053"/>
                  </a:lnTo>
                  <a:lnTo>
                    <a:pt x="1462499" y="1544090"/>
                  </a:lnTo>
                  <a:lnTo>
                    <a:pt x="1470527" y="1545335"/>
                  </a:lnTo>
                  <a:lnTo>
                    <a:pt x="1478348" y="1548241"/>
                  </a:lnTo>
                  <a:lnTo>
                    <a:pt x="1482155" y="1549278"/>
                  </a:lnTo>
                  <a:lnTo>
                    <a:pt x="1486030" y="1549624"/>
                  </a:lnTo>
                  <a:lnTo>
                    <a:pt x="1490045" y="1549001"/>
                  </a:lnTo>
                  <a:lnTo>
                    <a:pt x="1497658" y="1546234"/>
                  </a:lnTo>
                  <a:lnTo>
                    <a:pt x="1512192" y="1539663"/>
                  </a:lnTo>
                  <a:lnTo>
                    <a:pt x="1519667" y="1537450"/>
                  </a:lnTo>
                  <a:lnTo>
                    <a:pt x="1514822" y="1536412"/>
                  </a:lnTo>
                  <a:lnTo>
                    <a:pt x="1516068" y="1534613"/>
                  </a:lnTo>
                  <a:lnTo>
                    <a:pt x="1517660" y="1533645"/>
                  </a:lnTo>
                  <a:lnTo>
                    <a:pt x="1519044" y="1533991"/>
                  </a:lnTo>
                  <a:lnTo>
                    <a:pt x="1519598" y="1536204"/>
                  </a:lnTo>
                  <a:lnTo>
                    <a:pt x="1520705" y="1535513"/>
                  </a:lnTo>
                  <a:lnTo>
                    <a:pt x="1521743" y="1535098"/>
                  </a:lnTo>
                  <a:lnTo>
                    <a:pt x="1522851" y="1535098"/>
                  </a:lnTo>
                  <a:lnTo>
                    <a:pt x="1523889" y="1535582"/>
                  </a:lnTo>
                  <a:lnTo>
                    <a:pt x="1523404" y="1535997"/>
                  </a:lnTo>
                  <a:lnTo>
                    <a:pt x="1521951" y="1537450"/>
                  </a:lnTo>
                  <a:lnTo>
                    <a:pt x="1525204" y="1538695"/>
                  </a:lnTo>
                  <a:lnTo>
                    <a:pt x="1536139" y="1541946"/>
                  </a:lnTo>
                  <a:lnTo>
                    <a:pt x="1528180" y="1537104"/>
                  </a:lnTo>
                  <a:lnTo>
                    <a:pt x="1528457" y="1536273"/>
                  </a:lnTo>
                  <a:lnTo>
                    <a:pt x="1532679" y="1537450"/>
                  </a:lnTo>
                  <a:lnTo>
                    <a:pt x="1537454" y="1540701"/>
                  </a:lnTo>
                  <a:lnTo>
                    <a:pt x="1572821" y="1573696"/>
                  </a:lnTo>
                  <a:lnTo>
                    <a:pt x="1582649" y="1581305"/>
                  </a:lnTo>
                  <a:lnTo>
                    <a:pt x="1588047" y="1584487"/>
                  </a:lnTo>
                  <a:lnTo>
                    <a:pt x="1593861" y="1586563"/>
                  </a:lnTo>
                  <a:lnTo>
                    <a:pt x="1596976" y="1586909"/>
                  </a:lnTo>
                  <a:lnTo>
                    <a:pt x="1603274" y="1586770"/>
                  </a:lnTo>
                  <a:lnTo>
                    <a:pt x="1606458" y="1586978"/>
                  </a:lnTo>
                  <a:lnTo>
                    <a:pt x="1609295" y="1587600"/>
                  </a:lnTo>
                  <a:lnTo>
                    <a:pt x="1617254" y="1591059"/>
                  </a:lnTo>
                  <a:lnTo>
                    <a:pt x="1618985" y="1591889"/>
                  </a:lnTo>
                  <a:lnTo>
                    <a:pt x="1622168" y="1594033"/>
                  </a:lnTo>
                  <a:lnTo>
                    <a:pt x="1623830" y="1594933"/>
                  </a:lnTo>
                  <a:lnTo>
                    <a:pt x="1626252" y="1595555"/>
                  </a:lnTo>
                  <a:lnTo>
                    <a:pt x="1631304" y="1596039"/>
                  </a:lnTo>
                  <a:lnTo>
                    <a:pt x="1633727" y="1596454"/>
                  </a:lnTo>
                  <a:lnTo>
                    <a:pt x="1637949" y="1598115"/>
                  </a:lnTo>
                  <a:lnTo>
                    <a:pt x="1642032" y="1600121"/>
                  </a:lnTo>
                  <a:lnTo>
                    <a:pt x="1646185" y="1601781"/>
                  </a:lnTo>
                  <a:lnTo>
                    <a:pt x="1650614" y="1602473"/>
                  </a:lnTo>
                  <a:lnTo>
                    <a:pt x="1646462" y="1600674"/>
                  </a:lnTo>
                  <a:lnTo>
                    <a:pt x="1657466" y="1602888"/>
                  </a:lnTo>
                  <a:lnTo>
                    <a:pt x="1662726" y="1602542"/>
                  </a:lnTo>
                  <a:lnTo>
                    <a:pt x="1664526" y="1598184"/>
                  </a:lnTo>
                  <a:lnTo>
                    <a:pt x="1666464" y="1598806"/>
                  </a:lnTo>
                  <a:lnTo>
                    <a:pt x="1669786" y="1599291"/>
                  </a:lnTo>
                  <a:lnTo>
                    <a:pt x="1671378" y="1600121"/>
                  </a:lnTo>
                  <a:lnTo>
                    <a:pt x="1672208" y="1601297"/>
                  </a:lnTo>
                  <a:lnTo>
                    <a:pt x="1673246" y="1603441"/>
                  </a:lnTo>
                  <a:lnTo>
                    <a:pt x="1674077" y="1605654"/>
                  </a:lnTo>
                  <a:lnTo>
                    <a:pt x="1674423" y="1607176"/>
                  </a:lnTo>
                  <a:lnTo>
                    <a:pt x="1672554" y="1607591"/>
                  </a:lnTo>
                  <a:lnTo>
                    <a:pt x="1669924" y="1606761"/>
                  </a:lnTo>
                  <a:lnTo>
                    <a:pt x="1667917" y="1606623"/>
                  </a:lnTo>
                  <a:lnTo>
                    <a:pt x="1667917" y="1609113"/>
                  </a:lnTo>
                  <a:cubicBezTo>
                    <a:pt x="1667917" y="1609113"/>
                    <a:pt x="1669301" y="1610566"/>
                    <a:pt x="1669301" y="1610566"/>
                  </a:cubicBezTo>
                  <a:lnTo>
                    <a:pt x="1683005" y="1621634"/>
                  </a:lnTo>
                  <a:lnTo>
                    <a:pt x="1685912" y="1624539"/>
                  </a:lnTo>
                  <a:lnTo>
                    <a:pt x="1690687" y="1631041"/>
                  </a:lnTo>
                  <a:lnTo>
                    <a:pt x="1693318" y="1634223"/>
                  </a:lnTo>
                  <a:lnTo>
                    <a:pt x="1704806" y="1643769"/>
                  </a:lnTo>
                  <a:lnTo>
                    <a:pt x="1707506" y="1647781"/>
                  </a:lnTo>
                  <a:lnTo>
                    <a:pt x="1707160" y="1649026"/>
                  </a:lnTo>
                  <a:lnTo>
                    <a:pt x="1706398" y="1649995"/>
                  </a:lnTo>
                  <a:lnTo>
                    <a:pt x="1705291" y="1650686"/>
                  </a:lnTo>
                  <a:lnTo>
                    <a:pt x="1704045" y="1651240"/>
                  </a:lnTo>
                  <a:lnTo>
                    <a:pt x="1707644" y="1653661"/>
                  </a:lnTo>
                  <a:lnTo>
                    <a:pt x="1708475" y="1655529"/>
                  </a:lnTo>
                  <a:lnTo>
                    <a:pt x="1706052" y="1661270"/>
                  </a:lnTo>
                  <a:lnTo>
                    <a:pt x="1705637" y="1665351"/>
                  </a:lnTo>
                  <a:lnTo>
                    <a:pt x="1707090" y="1668602"/>
                  </a:lnTo>
                  <a:lnTo>
                    <a:pt x="1709790" y="1671162"/>
                  </a:lnTo>
                  <a:lnTo>
                    <a:pt x="1716088" y="1675381"/>
                  </a:lnTo>
                  <a:lnTo>
                    <a:pt x="1718372" y="1677318"/>
                  </a:lnTo>
                  <a:lnTo>
                    <a:pt x="1720448" y="1678079"/>
                  </a:lnTo>
                  <a:lnTo>
                    <a:pt x="1722871" y="1676557"/>
                  </a:lnTo>
                  <a:lnTo>
                    <a:pt x="1724462" y="1673099"/>
                  </a:lnTo>
                  <a:lnTo>
                    <a:pt x="1722317" y="1670954"/>
                  </a:lnTo>
                  <a:lnTo>
                    <a:pt x="1719133" y="1668741"/>
                  </a:lnTo>
                  <a:lnTo>
                    <a:pt x="1717472" y="1664798"/>
                  </a:lnTo>
                  <a:lnTo>
                    <a:pt x="1720586" y="1667012"/>
                  </a:lnTo>
                  <a:lnTo>
                    <a:pt x="1724047" y="1668948"/>
                  </a:lnTo>
                  <a:lnTo>
                    <a:pt x="1727369" y="1671093"/>
                  </a:lnTo>
                  <a:lnTo>
                    <a:pt x="1729930" y="1674067"/>
                  </a:lnTo>
                  <a:lnTo>
                    <a:pt x="1730415" y="1675727"/>
                  </a:lnTo>
                  <a:lnTo>
                    <a:pt x="1730415" y="1676972"/>
                  </a:lnTo>
                  <a:cubicBezTo>
                    <a:pt x="1730415" y="1676972"/>
                    <a:pt x="1730899" y="1678218"/>
                    <a:pt x="1730899" y="1678218"/>
                  </a:cubicBezTo>
                  <a:lnTo>
                    <a:pt x="1732560" y="1679739"/>
                  </a:lnTo>
                  <a:lnTo>
                    <a:pt x="1734498" y="1680708"/>
                  </a:lnTo>
                  <a:lnTo>
                    <a:pt x="1740935" y="1682991"/>
                  </a:lnTo>
                  <a:lnTo>
                    <a:pt x="1744741" y="1684927"/>
                  </a:lnTo>
                  <a:lnTo>
                    <a:pt x="1748479" y="1687418"/>
                  </a:lnTo>
                  <a:lnTo>
                    <a:pt x="1751109" y="1690669"/>
                  </a:lnTo>
                  <a:lnTo>
                    <a:pt x="1751662" y="1694888"/>
                  </a:lnTo>
                  <a:lnTo>
                    <a:pt x="1750832" y="1697102"/>
                  </a:lnTo>
                  <a:lnTo>
                    <a:pt x="1750001" y="1698485"/>
                  </a:lnTo>
                  <a:lnTo>
                    <a:pt x="1750001" y="1699869"/>
                  </a:lnTo>
                  <a:cubicBezTo>
                    <a:pt x="1750001" y="1699869"/>
                    <a:pt x="1751524" y="1701737"/>
                    <a:pt x="1751524" y="1701737"/>
                  </a:cubicBezTo>
                  <a:lnTo>
                    <a:pt x="1753046" y="1702705"/>
                  </a:lnTo>
                  <a:lnTo>
                    <a:pt x="1754777" y="1703189"/>
                  </a:lnTo>
                  <a:lnTo>
                    <a:pt x="1758445" y="1703673"/>
                  </a:lnTo>
                  <a:lnTo>
                    <a:pt x="1758168" y="1701806"/>
                  </a:lnTo>
                  <a:lnTo>
                    <a:pt x="1757130" y="1700353"/>
                  </a:lnTo>
                  <a:lnTo>
                    <a:pt x="1755815" y="1698970"/>
                  </a:lnTo>
                  <a:lnTo>
                    <a:pt x="1754708" y="1697309"/>
                  </a:lnTo>
                  <a:lnTo>
                    <a:pt x="1757268" y="1697448"/>
                  </a:lnTo>
                  <a:lnTo>
                    <a:pt x="1759206" y="1698624"/>
                  </a:lnTo>
                  <a:lnTo>
                    <a:pt x="1760660" y="1700422"/>
                  </a:lnTo>
                  <a:lnTo>
                    <a:pt x="1763913" y="1706440"/>
                  </a:lnTo>
                  <a:lnTo>
                    <a:pt x="1766266" y="1709553"/>
                  </a:lnTo>
                  <a:lnTo>
                    <a:pt x="1766958" y="1710660"/>
                  </a:lnTo>
                  <a:lnTo>
                    <a:pt x="1768481" y="1706648"/>
                  </a:lnTo>
                  <a:lnTo>
                    <a:pt x="1771664" y="1705887"/>
                  </a:lnTo>
                  <a:lnTo>
                    <a:pt x="1775817" y="1706233"/>
                  </a:lnTo>
                  <a:lnTo>
                    <a:pt x="1780316" y="1705679"/>
                  </a:lnTo>
                  <a:lnTo>
                    <a:pt x="1781423" y="1707547"/>
                  </a:lnTo>
                  <a:lnTo>
                    <a:pt x="1783499" y="1708031"/>
                  </a:lnTo>
                  <a:lnTo>
                    <a:pt x="1785991" y="1708170"/>
                  </a:lnTo>
                  <a:lnTo>
                    <a:pt x="1788483" y="1708792"/>
                  </a:lnTo>
                  <a:lnTo>
                    <a:pt x="1790559" y="1710176"/>
                  </a:lnTo>
                  <a:lnTo>
                    <a:pt x="1791666" y="1711628"/>
                  </a:lnTo>
                  <a:lnTo>
                    <a:pt x="1792635" y="1713358"/>
                  </a:lnTo>
                  <a:lnTo>
                    <a:pt x="1794158" y="1715640"/>
                  </a:lnTo>
                  <a:lnTo>
                    <a:pt x="1795611" y="1717301"/>
                  </a:lnTo>
                  <a:lnTo>
                    <a:pt x="1797549" y="1718892"/>
                  </a:lnTo>
                  <a:lnTo>
                    <a:pt x="1799626" y="1719860"/>
                  </a:lnTo>
                  <a:lnTo>
                    <a:pt x="1801633" y="1719583"/>
                  </a:lnTo>
                  <a:lnTo>
                    <a:pt x="1802394" y="1718476"/>
                  </a:lnTo>
                  <a:lnTo>
                    <a:pt x="1802602" y="1716955"/>
                  </a:lnTo>
                  <a:lnTo>
                    <a:pt x="1803086" y="1715433"/>
                  </a:lnTo>
                  <a:lnTo>
                    <a:pt x="1804609" y="1714257"/>
                  </a:lnTo>
                  <a:lnTo>
                    <a:pt x="1804955" y="1716886"/>
                  </a:lnTo>
                  <a:lnTo>
                    <a:pt x="1805647" y="1719445"/>
                  </a:lnTo>
                  <a:lnTo>
                    <a:pt x="1808623" y="1726570"/>
                  </a:lnTo>
                  <a:lnTo>
                    <a:pt x="1809315" y="1727884"/>
                  </a:lnTo>
                  <a:lnTo>
                    <a:pt x="1810630" y="1728437"/>
                  </a:lnTo>
                  <a:lnTo>
                    <a:pt x="1813537" y="1728161"/>
                  </a:lnTo>
                  <a:lnTo>
                    <a:pt x="1816098" y="1727469"/>
                  </a:lnTo>
                  <a:lnTo>
                    <a:pt x="1817620" y="1726431"/>
                  </a:lnTo>
                  <a:lnTo>
                    <a:pt x="1818936" y="1725255"/>
                  </a:lnTo>
                  <a:lnTo>
                    <a:pt x="1820735" y="1724080"/>
                  </a:lnTo>
                  <a:lnTo>
                    <a:pt x="1822811" y="1723595"/>
                  </a:lnTo>
                  <a:lnTo>
                    <a:pt x="1824542" y="1723595"/>
                  </a:lnTo>
                  <a:cubicBezTo>
                    <a:pt x="1824542" y="1723595"/>
                    <a:pt x="1825718" y="1723042"/>
                    <a:pt x="1825718" y="1723042"/>
                  </a:cubicBezTo>
                  <a:lnTo>
                    <a:pt x="1825995" y="1720967"/>
                  </a:lnTo>
                  <a:lnTo>
                    <a:pt x="1824265" y="1717646"/>
                  </a:lnTo>
                  <a:lnTo>
                    <a:pt x="1817828" y="1711490"/>
                  </a:lnTo>
                  <a:lnTo>
                    <a:pt x="1817136" y="1707962"/>
                  </a:lnTo>
                  <a:lnTo>
                    <a:pt x="1818174" y="1706579"/>
                  </a:lnTo>
                  <a:lnTo>
                    <a:pt x="1819766" y="1705887"/>
                  </a:lnTo>
                  <a:lnTo>
                    <a:pt x="1823296" y="1705126"/>
                  </a:lnTo>
                  <a:lnTo>
                    <a:pt x="1825510" y="1703950"/>
                  </a:lnTo>
                  <a:lnTo>
                    <a:pt x="1831878" y="1699592"/>
                  </a:lnTo>
                  <a:lnTo>
                    <a:pt x="1830494" y="1698624"/>
                  </a:lnTo>
                  <a:lnTo>
                    <a:pt x="1833747" y="1694681"/>
                  </a:lnTo>
                  <a:lnTo>
                    <a:pt x="1837415" y="1691776"/>
                  </a:lnTo>
                  <a:lnTo>
                    <a:pt x="1841706" y="1690599"/>
                  </a:lnTo>
                  <a:lnTo>
                    <a:pt x="1846966" y="1691776"/>
                  </a:lnTo>
                  <a:lnTo>
                    <a:pt x="1848904" y="1692813"/>
                  </a:lnTo>
                  <a:lnTo>
                    <a:pt x="1851049" y="1694058"/>
                  </a:lnTo>
                  <a:lnTo>
                    <a:pt x="1854787" y="1696756"/>
                  </a:lnTo>
                  <a:lnTo>
                    <a:pt x="1856448" y="1698624"/>
                  </a:lnTo>
                  <a:lnTo>
                    <a:pt x="1857486" y="1700560"/>
                  </a:lnTo>
                  <a:lnTo>
                    <a:pt x="1858386" y="1702567"/>
                  </a:lnTo>
                  <a:lnTo>
                    <a:pt x="1859632" y="1704642"/>
                  </a:lnTo>
                  <a:lnTo>
                    <a:pt x="1860116" y="1703397"/>
                  </a:lnTo>
                  <a:lnTo>
                    <a:pt x="1860116" y="1702705"/>
                  </a:lnTo>
                  <a:cubicBezTo>
                    <a:pt x="1860116" y="1702705"/>
                    <a:pt x="1859839" y="1701529"/>
                    <a:pt x="1859839" y="1701529"/>
                  </a:cubicBezTo>
                  <a:lnTo>
                    <a:pt x="1863023" y="1703258"/>
                  </a:lnTo>
                  <a:lnTo>
                    <a:pt x="1864407" y="1703258"/>
                  </a:lnTo>
                  <a:cubicBezTo>
                    <a:pt x="1864407" y="1703258"/>
                    <a:pt x="1865999" y="1701737"/>
                    <a:pt x="1865999" y="1701737"/>
                  </a:cubicBezTo>
                  <a:lnTo>
                    <a:pt x="1867106" y="1704158"/>
                  </a:lnTo>
                  <a:lnTo>
                    <a:pt x="1868837" y="1706025"/>
                  </a:lnTo>
                  <a:lnTo>
                    <a:pt x="1872989" y="1709346"/>
                  </a:lnTo>
                  <a:lnTo>
                    <a:pt x="1870429" y="1707962"/>
                  </a:lnTo>
                  <a:lnTo>
                    <a:pt x="1868075" y="1706233"/>
                  </a:lnTo>
                  <a:lnTo>
                    <a:pt x="1865999" y="1705057"/>
                  </a:lnTo>
                  <a:lnTo>
                    <a:pt x="1864061" y="1705403"/>
                  </a:lnTo>
                  <a:lnTo>
                    <a:pt x="1862885" y="1707063"/>
                  </a:lnTo>
                  <a:lnTo>
                    <a:pt x="1862400" y="1709000"/>
                  </a:lnTo>
                  <a:lnTo>
                    <a:pt x="1861570" y="1710452"/>
                  </a:lnTo>
                  <a:lnTo>
                    <a:pt x="1859285" y="1710798"/>
                  </a:lnTo>
                  <a:lnTo>
                    <a:pt x="1860808" y="1715571"/>
                  </a:lnTo>
                  <a:lnTo>
                    <a:pt x="1863438" y="1720206"/>
                  </a:lnTo>
                  <a:lnTo>
                    <a:pt x="1866691" y="1724495"/>
                  </a:lnTo>
                  <a:lnTo>
                    <a:pt x="1870082" y="1728230"/>
                  </a:lnTo>
                  <a:lnTo>
                    <a:pt x="1872505" y="1730720"/>
                  </a:lnTo>
                  <a:lnTo>
                    <a:pt x="1878249" y="1739367"/>
                  </a:lnTo>
                  <a:lnTo>
                    <a:pt x="1880256" y="1741096"/>
                  </a:lnTo>
                  <a:lnTo>
                    <a:pt x="1880879" y="1742203"/>
                  </a:lnTo>
                  <a:lnTo>
                    <a:pt x="1881156" y="1744071"/>
                  </a:lnTo>
                  <a:lnTo>
                    <a:pt x="1881156" y="1745592"/>
                  </a:lnTo>
                  <a:cubicBezTo>
                    <a:pt x="1881156" y="1745592"/>
                    <a:pt x="1880879" y="1746976"/>
                    <a:pt x="1880879" y="1746976"/>
                  </a:cubicBezTo>
                  <a:lnTo>
                    <a:pt x="1880187" y="1747806"/>
                  </a:lnTo>
                  <a:lnTo>
                    <a:pt x="1878872" y="1747806"/>
                  </a:lnTo>
                  <a:cubicBezTo>
                    <a:pt x="1878872" y="1747806"/>
                    <a:pt x="1879357" y="1750296"/>
                    <a:pt x="1879357" y="1750296"/>
                  </a:cubicBezTo>
                  <a:lnTo>
                    <a:pt x="1882125" y="1754516"/>
                  </a:lnTo>
                  <a:lnTo>
                    <a:pt x="1882886" y="1756868"/>
                  </a:lnTo>
                  <a:lnTo>
                    <a:pt x="1882679" y="1759081"/>
                  </a:lnTo>
                  <a:lnTo>
                    <a:pt x="1881571" y="1760672"/>
                  </a:lnTo>
                  <a:lnTo>
                    <a:pt x="1879841" y="1761987"/>
                  </a:lnTo>
                  <a:lnTo>
                    <a:pt x="1877626" y="1763370"/>
                  </a:lnTo>
                  <a:lnTo>
                    <a:pt x="1880118" y="1766414"/>
                  </a:lnTo>
                  <a:lnTo>
                    <a:pt x="1881502" y="1770702"/>
                  </a:lnTo>
                  <a:lnTo>
                    <a:pt x="1882471" y="1779418"/>
                  </a:lnTo>
                  <a:lnTo>
                    <a:pt x="1882264" y="1783015"/>
                  </a:lnTo>
                  <a:lnTo>
                    <a:pt x="1881156" y="1785782"/>
                  </a:lnTo>
                  <a:lnTo>
                    <a:pt x="1877903" y="1790970"/>
                  </a:lnTo>
                  <a:lnTo>
                    <a:pt x="1880187" y="1790278"/>
                  </a:lnTo>
                  <a:lnTo>
                    <a:pt x="1879841" y="1791939"/>
                  </a:lnTo>
                  <a:lnTo>
                    <a:pt x="1879841" y="1793530"/>
                  </a:lnTo>
                  <a:lnTo>
                    <a:pt x="1880256" y="1795051"/>
                  </a:lnTo>
                  <a:lnTo>
                    <a:pt x="1881225" y="1796504"/>
                  </a:lnTo>
                  <a:lnTo>
                    <a:pt x="1881641" y="1795881"/>
                  </a:lnTo>
                  <a:lnTo>
                    <a:pt x="1882540" y="1794775"/>
                  </a:lnTo>
                  <a:lnTo>
                    <a:pt x="1882886" y="1794152"/>
                  </a:lnTo>
                  <a:lnTo>
                    <a:pt x="1883163" y="1796089"/>
                  </a:lnTo>
                  <a:lnTo>
                    <a:pt x="1883856" y="1797542"/>
                  </a:lnTo>
                  <a:lnTo>
                    <a:pt x="1885101" y="1798026"/>
                  </a:lnTo>
                  <a:lnTo>
                    <a:pt x="1887108" y="1797196"/>
                  </a:lnTo>
                  <a:lnTo>
                    <a:pt x="1880187" y="1809924"/>
                  </a:lnTo>
                  <a:lnTo>
                    <a:pt x="1877488" y="1813728"/>
                  </a:lnTo>
                  <a:lnTo>
                    <a:pt x="1876796" y="1814282"/>
                  </a:lnTo>
                  <a:lnTo>
                    <a:pt x="1874858" y="1814973"/>
                  </a:lnTo>
                  <a:lnTo>
                    <a:pt x="1874304" y="1815319"/>
                  </a:lnTo>
                  <a:lnTo>
                    <a:pt x="1874166" y="1816011"/>
                  </a:lnTo>
                  <a:lnTo>
                    <a:pt x="1874789" y="1817464"/>
                  </a:lnTo>
                  <a:lnTo>
                    <a:pt x="1874789" y="1818017"/>
                  </a:lnTo>
                  <a:cubicBezTo>
                    <a:pt x="1874789" y="1818017"/>
                    <a:pt x="1873820" y="1819193"/>
                    <a:pt x="1873820" y="1819193"/>
                  </a:cubicBezTo>
                  <a:lnTo>
                    <a:pt x="1870844" y="1821891"/>
                  </a:lnTo>
                  <a:lnTo>
                    <a:pt x="1868075" y="1825142"/>
                  </a:lnTo>
                  <a:lnTo>
                    <a:pt x="1866899" y="1825972"/>
                  </a:lnTo>
                  <a:lnTo>
                    <a:pt x="1865099" y="1826525"/>
                  </a:lnTo>
                  <a:lnTo>
                    <a:pt x="1861362" y="1826664"/>
                  </a:lnTo>
                  <a:lnTo>
                    <a:pt x="1859701" y="1826941"/>
                  </a:lnTo>
                  <a:lnTo>
                    <a:pt x="1855825" y="1829707"/>
                  </a:lnTo>
                  <a:lnTo>
                    <a:pt x="1855479" y="1833374"/>
                  </a:lnTo>
                  <a:lnTo>
                    <a:pt x="1856309" y="1837455"/>
                  </a:lnTo>
                  <a:lnTo>
                    <a:pt x="1855963" y="1841605"/>
                  </a:lnTo>
                  <a:lnTo>
                    <a:pt x="1853887" y="1840844"/>
                  </a:lnTo>
                  <a:lnTo>
                    <a:pt x="1851811" y="1840360"/>
                  </a:lnTo>
                  <a:lnTo>
                    <a:pt x="1849804" y="1840567"/>
                  </a:lnTo>
                  <a:lnTo>
                    <a:pt x="1848004" y="1842020"/>
                  </a:lnTo>
                  <a:lnTo>
                    <a:pt x="1847035" y="1844095"/>
                  </a:lnTo>
                  <a:lnTo>
                    <a:pt x="1847589" y="1845340"/>
                  </a:lnTo>
                  <a:lnTo>
                    <a:pt x="1848835" y="1846447"/>
                  </a:lnTo>
                  <a:lnTo>
                    <a:pt x="1850080" y="1848177"/>
                  </a:lnTo>
                  <a:lnTo>
                    <a:pt x="1850357" y="1849837"/>
                  </a:lnTo>
                  <a:lnTo>
                    <a:pt x="1850703" y="1851705"/>
                  </a:lnTo>
                  <a:lnTo>
                    <a:pt x="1848696" y="1853434"/>
                  </a:lnTo>
                  <a:lnTo>
                    <a:pt x="1839976" y="1856408"/>
                  </a:lnTo>
                  <a:lnTo>
                    <a:pt x="1830425" y="1859244"/>
                  </a:lnTo>
                  <a:lnTo>
                    <a:pt x="1824680" y="1862772"/>
                  </a:lnTo>
                  <a:lnTo>
                    <a:pt x="1824472" y="1864640"/>
                  </a:lnTo>
                  <a:lnTo>
                    <a:pt x="1825510" y="1869690"/>
                  </a:lnTo>
                  <a:lnTo>
                    <a:pt x="1825787" y="1871765"/>
                  </a:lnTo>
                  <a:lnTo>
                    <a:pt x="1825580" y="1873840"/>
                  </a:lnTo>
                  <a:lnTo>
                    <a:pt x="1825095" y="1875708"/>
                  </a:lnTo>
                  <a:lnTo>
                    <a:pt x="1824334" y="1877437"/>
                  </a:lnTo>
                  <a:lnTo>
                    <a:pt x="1823157" y="1879166"/>
                  </a:lnTo>
                  <a:lnTo>
                    <a:pt x="1820527" y="1881934"/>
                  </a:lnTo>
                  <a:lnTo>
                    <a:pt x="1817482" y="1885669"/>
                  </a:lnTo>
                  <a:lnTo>
                    <a:pt x="1816651" y="1889127"/>
                  </a:lnTo>
                  <a:lnTo>
                    <a:pt x="1820597" y="1891341"/>
                  </a:lnTo>
                  <a:lnTo>
                    <a:pt x="1817690" y="1890926"/>
                  </a:lnTo>
                  <a:lnTo>
                    <a:pt x="1816651" y="1891963"/>
                  </a:lnTo>
                  <a:lnTo>
                    <a:pt x="1816167" y="1893831"/>
                  </a:lnTo>
                  <a:lnTo>
                    <a:pt x="1814921" y="1896045"/>
                  </a:lnTo>
                  <a:lnTo>
                    <a:pt x="1812914" y="1897359"/>
                  </a:lnTo>
                  <a:lnTo>
                    <a:pt x="1810768" y="1898051"/>
                  </a:lnTo>
                  <a:lnTo>
                    <a:pt x="1808831" y="1899088"/>
                  </a:lnTo>
                  <a:lnTo>
                    <a:pt x="1807792" y="1901164"/>
                  </a:lnTo>
                  <a:lnTo>
                    <a:pt x="1807931" y="1902271"/>
                  </a:lnTo>
                  <a:lnTo>
                    <a:pt x="1809177" y="1904899"/>
                  </a:lnTo>
                  <a:lnTo>
                    <a:pt x="1809592" y="1906075"/>
                  </a:lnTo>
                  <a:lnTo>
                    <a:pt x="1809592" y="1907527"/>
                  </a:lnTo>
                  <a:cubicBezTo>
                    <a:pt x="1809592" y="1907527"/>
                    <a:pt x="1809177" y="1910433"/>
                    <a:pt x="1809177" y="1910433"/>
                  </a:cubicBezTo>
                  <a:lnTo>
                    <a:pt x="1809177" y="1911885"/>
                  </a:lnTo>
                  <a:cubicBezTo>
                    <a:pt x="1809177" y="1911885"/>
                    <a:pt x="1809592" y="1914099"/>
                    <a:pt x="1809592" y="1914099"/>
                  </a:cubicBezTo>
                  <a:lnTo>
                    <a:pt x="1810422" y="1916451"/>
                  </a:lnTo>
                  <a:lnTo>
                    <a:pt x="1810907" y="1918872"/>
                  </a:lnTo>
                  <a:lnTo>
                    <a:pt x="1810422" y="1921155"/>
                  </a:lnTo>
                  <a:lnTo>
                    <a:pt x="1809246" y="1922400"/>
                  </a:lnTo>
                  <a:lnTo>
                    <a:pt x="1807862" y="1923091"/>
                  </a:lnTo>
                  <a:lnTo>
                    <a:pt x="1806893" y="1923922"/>
                  </a:lnTo>
                  <a:lnTo>
                    <a:pt x="1807031" y="1925513"/>
                  </a:lnTo>
                  <a:lnTo>
                    <a:pt x="1808415" y="1926827"/>
                  </a:lnTo>
                  <a:lnTo>
                    <a:pt x="1815821" y="1931669"/>
                  </a:lnTo>
                  <a:lnTo>
                    <a:pt x="1819420" y="1933675"/>
                  </a:lnTo>
                  <a:lnTo>
                    <a:pt x="1821635" y="1932914"/>
                  </a:lnTo>
                  <a:lnTo>
                    <a:pt x="1826341" y="1927242"/>
                  </a:lnTo>
                  <a:lnTo>
                    <a:pt x="1826064" y="1929110"/>
                  </a:lnTo>
                  <a:lnTo>
                    <a:pt x="1826203" y="1930977"/>
                  </a:lnTo>
                  <a:lnTo>
                    <a:pt x="1826895" y="1931807"/>
                  </a:lnTo>
                  <a:lnTo>
                    <a:pt x="1828279" y="1930562"/>
                  </a:lnTo>
                  <a:lnTo>
                    <a:pt x="1828971" y="1928279"/>
                  </a:lnTo>
                  <a:lnTo>
                    <a:pt x="1828763" y="1923438"/>
                  </a:lnTo>
                  <a:lnTo>
                    <a:pt x="1829732" y="1921224"/>
                  </a:lnTo>
                  <a:lnTo>
                    <a:pt x="1830909" y="1928833"/>
                  </a:lnTo>
                  <a:lnTo>
                    <a:pt x="1831047" y="1932222"/>
                  </a:lnTo>
                  <a:lnTo>
                    <a:pt x="1830078" y="1936235"/>
                  </a:lnTo>
                  <a:lnTo>
                    <a:pt x="1828417" y="1940454"/>
                  </a:lnTo>
                  <a:lnTo>
                    <a:pt x="1826549" y="1943913"/>
                  </a:lnTo>
                  <a:lnTo>
                    <a:pt x="1823849" y="1946680"/>
                  </a:lnTo>
                  <a:lnTo>
                    <a:pt x="1819628" y="1948686"/>
                  </a:lnTo>
                  <a:lnTo>
                    <a:pt x="1814091" y="1952214"/>
                  </a:lnTo>
                  <a:lnTo>
                    <a:pt x="1808277" y="1957056"/>
                  </a:lnTo>
                  <a:lnTo>
                    <a:pt x="1803155" y="1962590"/>
                  </a:lnTo>
                  <a:lnTo>
                    <a:pt x="1799695" y="1968123"/>
                  </a:lnTo>
                  <a:lnTo>
                    <a:pt x="1798657" y="1971928"/>
                  </a:lnTo>
                  <a:lnTo>
                    <a:pt x="1799141" y="1974764"/>
                  </a:lnTo>
                  <a:lnTo>
                    <a:pt x="1801979" y="1980506"/>
                  </a:lnTo>
                  <a:lnTo>
                    <a:pt x="1802256" y="1982027"/>
                  </a:lnTo>
                  <a:lnTo>
                    <a:pt x="1801909" y="1984517"/>
                  </a:lnTo>
                  <a:lnTo>
                    <a:pt x="1802048" y="1985694"/>
                  </a:lnTo>
                  <a:lnTo>
                    <a:pt x="1802948" y="1987285"/>
                  </a:lnTo>
                  <a:lnTo>
                    <a:pt x="1805439" y="1990259"/>
                  </a:lnTo>
                  <a:lnTo>
                    <a:pt x="1806477" y="1991781"/>
                  </a:lnTo>
                  <a:lnTo>
                    <a:pt x="1807170" y="1993164"/>
                  </a:lnTo>
                  <a:lnTo>
                    <a:pt x="1807862" y="1994825"/>
                  </a:lnTo>
                  <a:lnTo>
                    <a:pt x="1808277" y="1996554"/>
                  </a:lnTo>
                  <a:lnTo>
                    <a:pt x="1808000" y="1998076"/>
                  </a:lnTo>
                  <a:lnTo>
                    <a:pt x="1806824" y="1999459"/>
                  </a:lnTo>
                  <a:lnTo>
                    <a:pt x="1805578" y="1999459"/>
                  </a:lnTo>
                  <a:cubicBezTo>
                    <a:pt x="1805578" y="1999459"/>
                    <a:pt x="1804470" y="1999113"/>
                    <a:pt x="1804470" y="1999113"/>
                  </a:cubicBezTo>
                  <a:lnTo>
                    <a:pt x="1803709" y="1999113"/>
                  </a:lnTo>
                  <a:cubicBezTo>
                    <a:pt x="1803709" y="1999113"/>
                    <a:pt x="1802256" y="2002226"/>
                    <a:pt x="1802256" y="2002226"/>
                  </a:cubicBezTo>
                  <a:lnTo>
                    <a:pt x="1803363" y="2004716"/>
                  </a:lnTo>
                  <a:lnTo>
                    <a:pt x="1805924" y="2006861"/>
                  </a:lnTo>
                  <a:lnTo>
                    <a:pt x="1821219" y="2015784"/>
                  </a:lnTo>
                  <a:lnTo>
                    <a:pt x="1826410" y="2019865"/>
                  </a:lnTo>
                  <a:lnTo>
                    <a:pt x="1831255" y="2025399"/>
                  </a:lnTo>
                  <a:lnTo>
                    <a:pt x="1832985" y="2028235"/>
                  </a:lnTo>
                  <a:lnTo>
                    <a:pt x="1836999" y="2037159"/>
                  </a:lnTo>
                  <a:lnTo>
                    <a:pt x="1838868" y="2040133"/>
                  </a:lnTo>
                  <a:lnTo>
                    <a:pt x="1845236" y="2047673"/>
                  </a:lnTo>
                  <a:lnTo>
                    <a:pt x="1849042" y="2053276"/>
                  </a:lnTo>
                  <a:lnTo>
                    <a:pt x="1865722" y="2091460"/>
                  </a:lnTo>
                  <a:lnTo>
                    <a:pt x="1873889" y="2106263"/>
                  </a:lnTo>
                  <a:lnTo>
                    <a:pt x="1874927" y="2109445"/>
                  </a:lnTo>
                  <a:lnTo>
                    <a:pt x="1875481" y="2112558"/>
                  </a:lnTo>
                  <a:lnTo>
                    <a:pt x="1875896" y="2113803"/>
                  </a:lnTo>
                  <a:lnTo>
                    <a:pt x="1876727" y="2115186"/>
                  </a:lnTo>
                  <a:lnTo>
                    <a:pt x="1878388" y="2116777"/>
                  </a:lnTo>
                  <a:lnTo>
                    <a:pt x="1881987" y="2119544"/>
                  </a:lnTo>
                  <a:lnTo>
                    <a:pt x="1883509" y="2121412"/>
                  </a:lnTo>
                  <a:lnTo>
                    <a:pt x="1884824" y="2124456"/>
                  </a:lnTo>
                  <a:lnTo>
                    <a:pt x="1886209" y="2130266"/>
                  </a:lnTo>
                  <a:lnTo>
                    <a:pt x="1887731" y="2132895"/>
                  </a:lnTo>
                  <a:lnTo>
                    <a:pt x="1892161" y="2138567"/>
                  </a:lnTo>
                  <a:lnTo>
                    <a:pt x="1903650" y="2157382"/>
                  </a:lnTo>
                  <a:lnTo>
                    <a:pt x="1905311" y="2164369"/>
                  </a:lnTo>
                  <a:lnTo>
                    <a:pt x="1901435" y="2168934"/>
                  </a:lnTo>
                  <a:lnTo>
                    <a:pt x="1902612" y="2170318"/>
                  </a:lnTo>
                  <a:lnTo>
                    <a:pt x="1903096" y="2171909"/>
                  </a:lnTo>
                  <a:lnTo>
                    <a:pt x="1903442" y="2173569"/>
                  </a:lnTo>
                  <a:lnTo>
                    <a:pt x="1903857" y="2175160"/>
                  </a:lnTo>
                  <a:lnTo>
                    <a:pt x="1904826" y="2176751"/>
                  </a:lnTo>
                  <a:lnTo>
                    <a:pt x="1911332" y="2185121"/>
                  </a:lnTo>
                  <a:lnTo>
                    <a:pt x="1920399" y="2193145"/>
                  </a:lnTo>
                  <a:lnTo>
                    <a:pt x="1928012" y="2201515"/>
                  </a:lnTo>
                  <a:lnTo>
                    <a:pt x="1931127" y="2203867"/>
                  </a:lnTo>
                  <a:lnTo>
                    <a:pt x="2001514" y="2242604"/>
                  </a:lnTo>
                  <a:lnTo>
                    <a:pt x="2003452" y="2244195"/>
                  </a:lnTo>
                  <a:lnTo>
                    <a:pt x="2004213" y="2245579"/>
                  </a:lnTo>
                  <a:lnTo>
                    <a:pt x="2004629" y="2247100"/>
                  </a:lnTo>
                  <a:lnTo>
                    <a:pt x="2005390" y="2249244"/>
                  </a:lnTo>
                  <a:lnTo>
                    <a:pt x="2006428" y="2250974"/>
                  </a:lnTo>
                  <a:lnTo>
                    <a:pt x="2007674" y="2252357"/>
                  </a:lnTo>
                  <a:lnTo>
                    <a:pt x="2021862" y="2262733"/>
                  </a:lnTo>
                  <a:lnTo>
                    <a:pt x="2025115" y="2265777"/>
                  </a:lnTo>
                  <a:lnTo>
                    <a:pt x="2026638" y="2268544"/>
                  </a:lnTo>
                  <a:lnTo>
                    <a:pt x="2027122" y="2272210"/>
                  </a:lnTo>
                  <a:lnTo>
                    <a:pt x="2027261" y="2279473"/>
                  </a:lnTo>
                  <a:lnTo>
                    <a:pt x="2029891" y="2294138"/>
                  </a:lnTo>
                  <a:lnTo>
                    <a:pt x="2030444" y="2301194"/>
                  </a:lnTo>
                  <a:lnTo>
                    <a:pt x="2029960" y="2315236"/>
                  </a:lnTo>
                  <a:lnTo>
                    <a:pt x="2031275" y="2330108"/>
                  </a:lnTo>
                  <a:lnTo>
                    <a:pt x="2028368" y="2359922"/>
                  </a:lnTo>
                  <a:lnTo>
                    <a:pt x="2027745" y="2363657"/>
                  </a:lnTo>
                  <a:lnTo>
                    <a:pt x="2026361" y="2366978"/>
                  </a:lnTo>
                  <a:lnTo>
                    <a:pt x="2022485" y="2371543"/>
                  </a:lnTo>
                  <a:lnTo>
                    <a:pt x="2021309" y="2374103"/>
                  </a:lnTo>
                  <a:lnTo>
                    <a:pt x="2021862" y="2377630"/>
                  </a:lnTo>
                  <a:lnTo>
                    <a:pt x="2022624" y="2378806"/>
                  </a:lnTo>
                  <a:lnTo>
                    <a:pt x="2024907" y="2380674"/>
                  </a:lnTo>
                  <a:lnTo>
                    <a:pt x="2025531" y="2381643"/>
                  </a:lnTo>
                  <a:lnTo>
                    <a:pt x="2025531" y="2383372"/>
                  </a:lnTo>
                  <a:cubicBezTo>
                    <a:pt x="2025531" y="2383372"/>
                    <a:pt x="2024838" y="2385101"/>
                    <a:pt x="2024838" y="2385101"/>
                  </a:cubicBezTo>
                  <a:lnTo>
                    <a:pt x="2024008" y="2386831"/>
                  </a:lnTo>
                  <a:lnTo>
                    <a:pt x="2023385" y="2388491"/>
                  </a:lnTo>
                  <a:lnTo>
                    <a:pt x="2022831" y="2391949"/>
                  </a:lnTo>
                  <a:lnTo>
                    <a:pt x="2022208" y="2402810"/>
                  </a:lnTo>
                  <a:lnTo>
                    <a:pt x="2022416" y="2406753"/>
                  </a:lnTo>
                  <a:lnTo>
                    <a:pt x="2024008" y="2414223"/>
                  </a:lnTo>
                  <a:lnTo>
                    <a:pt x="2024492" y="2418097"/>
                  </a:lnTo>
                  <a:lnTo>
                    <a:pt x="2024146" y="2421002"/>
                  </a:lnTo>
                  <a:lnTo>
                    <a:pt x="2023039" y="2423423"/>
                  </a:lnTo>
                  <a:lnTo>
                    <a:pt x="2020270" y="2428265"/>
                  </a:lnTo>
                  <a:lnTo>
                    <a:pt x="2019440" y="2431793"/>
                  </a:lnTo>
                  <a:lnTo>
                    <a:pt x="2019648" y="2435183"/>
                  </a:lnTo>
                  <a:lnTo>
                    <a:pt x="2020063" y="2438641"/>
                  </a:lnTo>
                  <a:lnTo>
                    <a:pt x="2020063" y="2442377"/>
                  </a:lnTo>
                  <a:cubicBezTo>
                    <a:pt x="2020063" y="2442377"/>
                    <a:pt x="2018955" y="2449433"/>
                    <a:pt x="2018955" y="2449433"/>
                  </a:cubicBezTo>
                  <a:lnTo>
                    <a:pt x="2015772" y="2463267"/>
                  </a:lnTo>
                  <a:lnTo>
                    <a:pt x="2014872" y="2470046"/>
                  </a:lnTo>
                  <a:lnTo>
                    <a:pt x="2014249" y="2473228"/>
                  </a:lnTo>
                  <a:lnTo>
                    <a:pt x="2010789" y="2481667"/>
                  </a:lnTo>
                  <a:lnTo>
                    <a:pt x="2008504" y="2492666"/>
                  </a:lnTo>
                  <a:lnTo>
                    <a:pt x="2007397" y="2496332"/>
                  </a:lnTo>
                  <a:lnTo>
                    <a:pt x="2005874" y="2499445"/>
                  </a:lnTo>
                  <a:lnTo>
                    <a:pt x="2004144" y="2502281"/>
                  </a:lnTo>
                  <a:lnTo>
                    <a:pt x="2002829" y="2505117"/>
                  </a:lnTo>
                  <a:lnTo>
                    <a:pt x="2002621" y="2508368"/>
                  </a:lnTo>
                  <a:lnTo>
                    <a:pt x="2003521" y="2511827"/>
                  </a:lnTo>
                  <a:lnTo>
                    <a:pt x="2006013" y="2518052"/>
                  </a:lnTo>
                  <a:lnTo>
                    <a:pt x="2006428" y="2521926"/>
                  </a:lnTo>
                  <a:lnTo>
                    <a:pt x="2006151" y="2525731"/>
                  </a:lnTo>
                  <a:lnTo>
                    <a:pt x="2005874" y="2527668"/>
                  </a:lnTo>
                  <a:lnTo>
                    <a:pt x="2005459" y="2529535"/>
                  </a:lnTo>
                  <a:lnTo>
                    <a:pt x="2004490" y="2531749"/>
                  </a:lnTo>
                  <a:lnTo>
                    <a:pt x="2003452" y="2532994"/>
                  </a:lnTo>
                  <a:lnTo>
                    <a:pt x="2002137" y="2534101"/>
                  </a:lnTo>
                  <a:lnTo>
                    <a:pt x="2000545" y="2535830"/>
                  </a:lnTo>
                  <a:lnTo>
                    <a:pt x="1998261" y="2541779"/>
                  </a:lnTo>
                  <a:lnTo>
                    <a:pt x="1998261" y="2549111"/>
                  </a:lnTo>
                  <a:cubicBezTo>
                    <a:pt x="1998261" y="2549111"/>
                    <a:pt x="2001583" y="2567304"/>
                    <a:pt x="2001583" y="2567304"/>
                  </a:cubicBezTo>
                  <a:lnTo>
                    <a:pt x="2001999" y="2575259"/>
                  </a:lnTo>
                  <a:lnTo>
                    <a:pt x="2003521" y="2586258"/>
                  </a:lnTo>
                  <a:lnTo>
                    <a:pt x="2003175" y="2589578"/>
                  </a:lnTo>
                  <a:lnTo>
                    <a:pt x="2001860" y="2593382"/>
                  </a:lnTo>
                  <a:lnTo>
                    <a:pt x="1998884" y="2598570"/>
                  </a:lnTo>
                  <a:lnTo>
                    <a:pt x="1998261" y="2600991"/>
                  </a:lnTo>
                  <a:lnTo>
                    <a:pt x="1999092" y="2608393"/>
                  </a:lnTo>
                  <a:lnTo>
                    <a:pt x="1998607" y="2611437"/>
                  </a:lnTo>
                  <a:lnTo>
                    <a:pt x="1997292" y="2614273"/>
                  </a:lnTo>
                  <a:lnTo>
                    <a:pt x="1995285" y="2617732"/>
                  </a:lnTo>
                  <a:lnTo>
                    <a:pt x="1992724" y="2624511"/>
                  </a:lnTo>
                  <a:lnTo>
                    <a:pt x="1990164" y="2639037"/>
                  </a:lnTo>
                  <a:lnTo>
                    <a:pt x="1987672" y="2645885"/>
                  </a:lnTo>
                  <a:lnTo>
                    <a:pt x="1985873" y="2648445"/>
                  </a:lnTo>
                  <a:lnTo>
                    <a:pt x="1981720" y="2653494"/>
                  </a:lnTo>
                  <a:lnTo>
                    <a:pt x="1980266" y="2656330"/>
                  </a:lnTo>
                  <a:lnTo>
                    <a:pt x="1979990" y="2657852"/>
                  </a:lnTo>
                  <a:lnTo>
                    <a:pt x="1979990" y="2660827"/>
                  </a:lnTo>
                  <a:cubicBezTo>
                    <a:pt x="1979990" y="2660827"/>
                    <a:pt x="1979782" y="2662279"/>
                    <a:pt x="1979782" y="2662279"/>
                  </a:cubicBezTo>
                  <a:lnTo>
                    <a:pt x="1979021" y="2663663"/>
                  </a:lnTo>
                  <a:lnTo>
                    <a:pt x="1976875" y="2666222"/>
                  </a:lnTo>
                  <a:lnTo>
                    <a:pt x="1976044" y="2667537"/>
                  </a:lnTo>
                  <a:lnTo>
                    <a:pt x="1974799" y="2671203"/>
                  </a:lnTo>
                  <a:lnTo>
                    <a:pt x="1973138" y="2678743"/>
                  </a:lnTo>
                  <a:lnTo>
                    <a:pt x="1971615" y="2682270"/>
                  </a:lnTo>
                  <a:lnTo>
                    <a:pt x="1970785" y="2683446"/>
                  </a:lnTo>
                  <a:lnTo>
                    <a:pt x="1970092" y="2684277"/>
                  </a:lnTo>
                  <a:lnTo>
                    <a:pt x="1969400" y="2685245"/>
                  </a:lnTo>
                  <a:lnTo>
                    <a:pt x="1968708" y="2686697"/>
                  </a:lnTo>
                  <a:lnTo>
                    <a:pt x="1968362" y="2688289"/>
                  </a:lnTo>
                  <a:lnTo>
                    <a:pt x="1968224" y="2691816"/>
                  </a:lnTo>
                  <a:lnTo>
                    <a:pt x="1967739" y="2693407"/>
                  </a:lnTo>
                  <a:lnTo>
                    <a:pt x="1965455" y="2695828"/>
                  </a:lnTo>
                  <a:lnTo>
                    <a:pt x="1962756" y="2696174"/>
                  </a:lnTo>
                  <a:lnTo>
                    <a:pt x="1960195" y="2696313"/>
                  </a:lnTo>
                  <a:lnTo>
                    <a:pt x="1958326" y="2698042"/>
                  </a:lnTo>
                  <a:lnTo>
                    <a:pt x="1958050" y="2699426"/>
                  </a:lnTo>
                  <a:lnTo>
                    <a:pt x="1958050" y="2701086"/>
                  </a:lnTo>
                  <a:cubicBezTo>
                    <a:pt x="1958050" y="2701086"/>
                    <a:pt x="1958811" y="2708003"/>
                    <a:pt x="1958811" y="2708003"/>
                  </a:cubicBezTo>
                  <a:lnTo>
                    <a:pt x="1959226" y="2709663"/>
                  </a:lnTo>
                  <a:lnTo>
                    <a:pt x="1960195" y="2711946"/>
                  </a:lnTo>
                  <a:lnTo>
                    <a:pt x="1961233" y="2715405"/>
                  </a:lnTo>
                  <a:lnTo>
                    <a:pt x="1961233" y="2718448"/>
                  </a:lnTo>
                  <a:cubicBezTo>
                    <a:pt x="1961233" y="2718448"/>
                    <a:pt x="1960680" y="2725020"/>
                    <a:pt x="1960680" y="2725020"/>
                  </a:cubicBezTo>
                  <a:lnTo>
                    <a:pt x="1961164" y="2728893"/>
                  </a:lnTo>
                  <a:lnTo>
                    <a:pt x="1962341" y="2732836"/>
                  </a:lnTo>
                  <a:lnTo>
                    <a:pt x="1965248" y="2740376"/>
                  </a:lnTo>
                  <a:lnTo>
                    <a:pt x="1966355" y="2744181"/>
                  </a:lnTo>
                  <a:lnTo>
                    <a:pt x="1966563" y="2747570"/>
                  </a:lnTo>
                  <a:lnTo>
                    <a:pt x="1966078" y="2750960"/>
                  </a:lnTo>
                  <a:lnTo>
                    <a:pt x="1964902" y="2754764"/>
                  </a:lnTo>
                  <a:lnTo>
                    <a:pt x="1963241" y="2758084"/>
                  </a:lnTo>
                  <a:lnTo>
                    <a:pt x="1959365" y="2763480"/>
                  </a:lnTo>
                  <a:lnTo>
                    <a:pt x="1957842" y="2766385"/>
                  </a:lnTo>
                  <a:lnTo>
                    <a:pt x="1956804" y="2769706"/>
                  </a:lnTo>
                  <a:lnTo>
                    <a:pt x="1954520" y="2779944"/>
                  </a:lnTo>
                  <a:lnTo>
                    <a:pt x="1952374" y="2786722"/>
                  </a:lnTo>
                  <a:lnTo>
                    <a:pt x="1951752" y="2790043"/>
                  </a:lnTo>
                  <a:lnTo>
                    <a:pt x="1951959" y="2793501"/>
                  </a:lnTo>
                  <a:lnTo>
                    <a:pt x="1952651" y="2796891"/>
                  </a:lnTo>
                  <a:lnTo>
                    <a:pt x="1953828" y="2800626"/>
                  </a:lnTo>
                  <a:lnTo>
                    <a:pt x="1955835" y="2803601"/>
                  </a:lnTo>
                  <a:lnTo>
                    <a:pt x="1958880" y="2804846"/>
                  </a:lnTo>
                  <a:lnTo>
                    <a:pt x="1957427" y="2806714"/>
                  </a:lnTo>
                  <a:lnTo>
                    <a:pt x="1957081" y="2808235"/>
                  </a:lnTo>
                  <a:lnTo>
                    <a:pt x="1958050" y="2809411"/>
                  </a:lnTo>
                  <a:lnTo>
                    <a:pt x="1960541" y="2810241"/>
                  </a:lnTo>
                  <a:lnTo>
                    <a:pt x="1964694" y="2810449"/>
                  </a:lnTo>
                  <a:lnTo>
                    <a:pt x="1966978" y="2809135"/>
                  </a:lnTo>
                  <a:lnTo>
                    <a:pt x="1968708" y="2806852"/>
                  </a:lnTo>
                  <a:lnTo>
                    <a:pt x="1971200" y="2804362"/>
                  </a:lnTo>
                  <a:lnTo>
                    <a:pt x="1973622" y="2803324"/>
                  </a:lnTo>
                  <a:lnTo>
                    <a:pt x="1975145" y="2803947"/>
                  </a:lnTo>
                  <a:lnTo>
                    <a:pt x="1976529" y="2805399"/>
                  </a:lnTo>
                  <a:lnTo>
                    <a:pt x="1978675" y="2806852"/>
                  </a:lnTo>
                  <a:lnTo>
                    <a:pt x="1981443" y="2807267"/>
                  </a:lnTo>
                  <a:lnTo>
                    <a:pt x="1983035" y="2806299"/>
                  </a:lnTo>
                  <a:lnTo>
                    <a:pt x="1984281" y="2804569"/>
                  </a:lnTo>
                  <a:lnTo>
                    <a:pt x="1985942" y="2802632"/>
                  </a:lnTo>
                  <a:lnTo>
                    <a:pt x="1984765" y="2806229"/>
                  </a:lnTo>
                  <a:lnTo>
                    <a:pt x="1982343" y="2807682"/>
                  </a:lnTo>
                  <a:lnTo>
                    <a:pt x="1979436" y="2808650"/>
                  </a:lnTo>
                  <a:lnTo>
                    <a:pt x="1976875" y="2810725"/>
                  </a:lnTo>
                  <a:lnTo>
                    <a:pt x="1975975" y="2813354"/>
                  </a:lnTo>
                  <a:lnTo>
                    <a:pt x="1977083" y="2815083"/>
                  </a:lnTo>
                  <a:lnTo>
                    <a:pt x="1979367" y="2815706"/>
                  </a:lnTo>
                  <a:lnTo>
                    <a:pt x="1982204" y="2815083"/>
                  </a:lnTo>
                  <a:lnTo>
                    <a:pt x="1983796" y="2824145"/>
                  </a:lnTo>
                  <a:lnTo>
                    <a:pt x="1983588" y="2826912"/>
                  </a:lnTo>
                  <a:lnTo>
                    <a:pt x="1982620" y="2824837"/>
                  </a:lnTo>
                  <a:lnTo>
                    <a:pt x="1981305" y="2822554"/>
                  </a:lnTo>
                  <a:lnTo>
                    <a:pt x="1979644" y="2821171"/>
                  </a:lnTo>
                  <a:lnTo>
                    <a:pt x="1977498" y="2821586"/>
                  </a:lnTo>
                  <a:lnTo>
                    <a:pt x="1976460" y="2823246"/>
                  </a:lnTo>
                  <a:lnTo>
                    <a:pt x="1976875" y="2825252"/>
                  </a:lnTo>
                  <a:lnTo>
                    <a:pt x="1978121" y="2827258"/>
                  </a:lnTo>
                  <a:lnTo>
                    <a:pt x="1979436" y="2828987"/>
                  </a:lnTo>
                  <a:lnTo>
                    <a:pt x="1976598" y="2829264"/>
                  </a:lnTo>
                  <a:lnTo>
                    <a:pt x="1975353" y="2831547"/>
                  </a:lnTo>
                  <a:lnTo>
                    <a:pt x="1975076" y="2834660"/>
                  </a:lnTo>
                  <a:lnTo>
                    <a:pt x="1975353" y="2837495"/>
                  </a:lnTo>
                  <a:lnTo>
                    <a:pt x="1975768" y="2838741"/>
                  </a:lnTo>
                  <a:lnTo>
                    <a:pt x="1976391" y="2839917"/>
                  </a:lnTo>
                  <a:lnTo>
                    <a:pt x="1976806" y="2841162"/>
                  </a:lnTo>
                  <a:lnTo>
                    <a:pt x="1976806" y="2842615"/>
                  </a:lnTo>
                  <a:cubicBezTo>
                    <a:pt x="1976806" y="2842615"/>
                    <a:pt x="1976252" y="2843099"/>
                    <a:pt x="1976252" y="2843099"/>
                  </a:cubicBezTo>
                  <a:lnTo>
                    <a:pt x="1975491" y="2843099"/>
                  </a:lnTo>
                  <a:cubicBezTo>
                    <a:pt x="1975491" y="2843099"/>
                    <a:pt x="1974729" y="2842891"/>
                    <a:pt x="1974729" y="2842891"/>
                  </a:cubicBezTo>
                  <a:lnTo>
                    <a:pt x="1974245" y="2843099"/>
                  </a:lnTo>
                  <a:lnTo>
                    <a:pt x="1973968" y="2843860"/>
                  </a:lnTo>
                  <a:lnTo>
                    <a:pt x="1973553" y="2845727"/>
                  </a:lnTo>
                  <a:lnTo>
                    <a:pt x="1973207" y="2846419"/>
                  </a:lnTo>
                  <a:lnTo>
                    <a:pt x="1971131" y="2849463"/>
                  </a:lnTo>
                  <a:lnTo>
                    <a:pt x="1970508" y="2851814"/>
                  </a:lnTo>
                  <a:lnTo>
                    <a:pt x="1971476" y="2857764"/>
                  </a:lnTo>
                  <a:lnTo>
                    <a:pt x="1971269" y="2861153"/>
                  </a:lnTo>
                  <a:lnTo>
                    <a:pt x="1970023" y="2863505"/>
                  </a:lnTo>
                  <a:lnTo>
                    <a:pt x="1968362" y="2865511"/>
                  </a:lnTo>
                  <a:lnTo>
                    <a:pt x="1966909" y="2867793"/>
                  </a:lnTo>
                  <a:lnTo>
                    <a:pt x="1967255" y="2873189"/>
                  </a:lnTo>
                  <a:lnTo>
                    <a:pt x="1976806" y="2879415"/>
                  </a:lnTo>
                  <a:lnTo>
                    <a:pt x="1978398" y="2884257"/>
                  </a:lnTo>
                  <a:lnTo>
                    <a:pt x="1977290" y="2887162"/>
                  </a:lnTo>
                  <a:lnTo>
                    <a:pt x="1975422" y="2889514"/>
                  </a:lnTo>
                  <a:lnTo>
                    <a:pt x="1973068" y="2891451"/>
                  </a:lnTo>
                  <a:lnTo>
                    <a:pt x="1970300" y="2893042"/>
                  </a:lnTo>
                  <a:lnTo>
                    <a:pt x="1968847" y="2893457"/>
                  </a:lnTo>
                  <a:lnTo>
                    <a:pt x="1965386" y="2894149"/>
                  </a:lnTo>
                  <a:lnTo>
                    <a:pt x="1964140" y="2894771"/>
                  </a:lnTo>
                  <a:lnTo>
                    <a:pt x="1963517" y="2896086"/>
                  </a:lnTo>
                  <a:lnTo>
                    <a:pt x="1962479" y="2901896"/>
                  </a:lnTo>
                  <a:lnTo>
                    <a:pt x="1965663" y="2902380"/>
                  </a:lnTo>
                  <a:lnTo>
                    <a:pt x="1968639" y="2903556"/>
                  </a:lnTo>
                  <a:lnTo>
                    <a:pt x="1971200" y="2905424"/>
                  </a:lnTo>
                  <a:lnTo>
                    <a:pt x="1973138" y="2907776"/>
                  </a:lnTo>
                  <a:lnTo>
                    <a:pt x="1969885" y="2906807"/>
                  </a:lnTo>
                  <a:lnTo>
                    <a:pt x="1967878" y="2906047"/>
                  </a:lnTo>
                  <a:lnTo>
                    <a:pt x="1965870" y="2905839"/>
                  </a:lnTo>
                  <a:lnTo>
                    <a:pt x="1962687" y="2906807"/>
                  </a:lnTo>
                  <a:lnTo>
                    <a:pt x="1959157" y="2908191"/>
                  </a:lnTo>
                  <a:lnTo>
                    <a:pt x="1956942" y="2909644"/>
                  </a:lnTo>
                  <a:lnTo>
                    <a:pt x="1956181" y="2911719"/>
                  </a:lnTo>
                  <a:lnTo>
                    <a:pt x="1956942" y="2915178"/>
                  </a:lnTo>
                  <a:lnTo>
                    <a:pt x="1957634" y="2916353"/>
                  </a:lnTo>
                  <a:lnTo>
                    <a:pt x="1958396" y="2917183"/>
                  </a:lnTo>
                  <a:lnTo>
                    <a:pt x="1959019" y="2918290"/>
                  </a:lnTo>
                  <a:lnTo>
                    <a:pt x="1959296" y="2920227"/>
                  </a:lnTo>
                  <a:lnTo>
                    <a:pt x="1959157" y="2921887"/>
                  </a:lnTo>
                  <a:lnTo>
                    <a:pt x="1956804" y="2934200"/>
                  </a:lnTo>
                  <a:lnTo>
                    <a:pt x="1955074" y="2937175"/>
                  </a:lnTo>
                  <a:lnTo>
                    <a:pt x="1952028" y="2938350"/>
                  </a:lnTo>
                  <a:lnTo>
                    <a:pt x="1953343" y="2934200"/>
                  </a:lnTo>
                  <a:lnTo>
                    <a:pt x="1956112" y="2928320"/>
                  </a:lnTo>
                  <a:lnTo>
                    <a:pt x="1957980" y="2922441"/>
                  </a:lnTo>
                  <a:lnTo>
                    <a:pt x="1956596" y="2918221"/>
                  </a:lnTo>
                  <a:lnTo>
                    <a:pt x="1954174" y="2919674"/>
                  </a:lnTo>
                  <a:lnTo>
                    <a:pt x="1951682" y="2925139"/>
                  </a:lnTo>
                  <a:lnTo>
                    <a:pt x="1948222" y="2929773"/>
                  </a:lnTo>
                  <a:lnTo>
                    <a:pt x="1942685" y="2928874"/>
                  </a:lnTo>
                  <a:lnTo>
                    <a:pt x="1947253" y="2927075"/>
                  </a:lnTo>
                  <a:lnTo>
                    <a:pt x="1949606" y="2924516"/>
                  </a:lnTo>
                  <a:lnTo>
                    <a:pt x="1953620" y="2911650"/>
                  </a:lnTo>
                  <a:lnTo>
                    <a:pt x="1954035" y="2908952"/>
                  </a:lnTo>
                  <a:lnTo>
                    <a:pt x="1953551" y="2907292"/>
                  </a:lnTo>
                  <a:lnTo>
                    <a:pt x="1951959" y="2906600"/>
                  </a:lnTo>
                  <a:lnTo>
                    <a:pt x="1950436" y="2907015"/>
                  </a:lnTo>
                  <a:lnTo>
                    <a:pt x="1949191" y="2908122"/>
                  </a:lnTo>
                  <a:lnTo>
                    <a:pt x="1948429" y="2909575"/>
                  </a:lnTo>
                  <a:lnTo>
                    <a:pt x="1948429" y="2911096"/>
                  </a:lnTo>
                  <a:cubicBezTo>
                    <a:pt x="1948429" y="2911096"/>
                    <a:pt x="1948775" y="2912549"/>
                    <a:pt x="1948775" y="2912549"/>
                  </a:cubicBezTo>
                  <a:lnTo>
                    <a:pt x="1949052" y="2914001"/>
                  </a:lnTo>
                  <a:lnTo>
                    <a:pt x="1948568" y="2915593"/>
                  </a:lnTo>
                  <a:lnTo>
                    <a:pt x="1947184" y="2916768"/>
                  </a:lnTo>
                  <a:lnTo>
                    <a:pt x="1945038" y="2917737"/>
                  </a:lnTo>
                  <a:lnTo>
                    <a:pt x="1942754" y="2918359"/>
                  </a:lnTo>
                  <a:lnTo>
                    <a:pt x="1940816" y="2918705"/>
                  </a:lnTo>
                  <a:lnTo>
                    <a:pt x="1935556" y="2919120"/>
                  </a:lnTo>
                  <a:lnTo>
                    <a:pt x="1930642" y="2919881"/>
                  </a:lnTo>
                  <a:lnTo>
                    <a:pt x="1928497" y="2922233"/>
                  </a:lnTo>
                  <a:lnTo>
                    <a:pt x="1931680" y="2927283"/>
                  </a:lnTo>
                  <a:lnTo>
                    <a:pt x="1927528" y="2929842"/>
                  </a:lnTo>
                  <a:lnTo>
                    <a:pt x="1922129" y="2933923"/>
                  </a:lnTo>
                  <a:lnTo>
                    <a:pt x="1917423" y="2938489"/>
                  </a:lnTo>
                  <a:lnTo>
                    <a:pt x="1915346" y="2942501"/>
                  </a:lnTo>
                  <a:lnTo>
                    <a:pt x="1915831" y="2944576"/>
                  </a:lnTo>
                  <a:lnTo>
                    <a:pt x="1917284" y="2946790"/>
                  </a:lnTo>
                  <a:lnTo>
                    <a:pt x="1919222" y="2948242"/>
                  </a:lnTo>
                  <a:lnTo>
                    <a:pt x="1921229" y="2948035"/>
                  </a:lnTo>
                  <a:lnTo>
                    <a:pt x="1922198" y="2946513"/>
                  </a:lnTo>
                  <a:lnTo>
                    <a:pt x="1921506" y="2944784"/>
                  </a:lnTo>
                  <a:lnTo>
                    <a:pt x="1919984" y="2943331"/>
                  </a:lnTo>
                  <a:lnTo>
                    <a:pt x="1918322" y="2942639"/>
                  </a:lnTo>
                  <a:lnTo>
                    <a:pt x="1920468" y="2940910"/>
                  </a:lnTo>
                  <a:lnTo>
                    <a:pt x="1923998" y="2939250"/>
                  </a:lnTo>
                  <a:lnTo>
                    <a:pt x="1930434" y="2936760"/>
                  </a:lnTo>
                  <a:lnTo>
                    <a:pt x="1929258" y="2940080"/>
                  </a:lnTo>
                  <a:lnTo>
                    <a:pt x="1930504" y="2942916"/>
                  </a:lnTo>
                  <a:lnTo>
                    <a:pt x="1933272" y="2945061"/>
                  </a:lnTo>
                  <a:lnTo>
                    <a:pt x="1936525" y="2946375"/>
                  </a:lnTo>
                  <a:lnTo>
                    <a:pt x="1939640" y="2946790"/>
                  </a:lnTo>
                  <a:lnTo>
                    <a:pt x="1940470" y="2945960"/>
                  </a:lnTo>
                  <a:lnTo>
                    <a:pt x="1940747" y="2944714"/>
                  </a:lnTo>
                  <a:lnTo>
                    <a:pt x="1942131" y="2943884"/>
                  </a:lnTo>
                  <a:lnTo>
                    <a:pt x="1943861" y="2944230"/>
                  </a:lnTo>
                  <a:lnTo>
                    <a:pt x="1945384" y="2945406"/>
                  </a:lnTo>
                  <a:lnTo>
                    <a:pt x="1946561" y="2947066"/>
                  </a:lnTo>
                  <a:lnTo>
                    <a:pt x="1947322" y="2948727"/>
                  </a:lnTo>
                  <a:lnTo>
                    <a:pt x="1947184" y="2949557"/>
                  </a:lnTo>
                  <a:lnTo>
                    <a:pt x="1947322" y="2954260"/>
                  </a:lnTo>
                  <a:lnTo>
                    <a:pt x="1947460" y="2955090"/>
                  </a:lnTo>
                  <a:lnTo>
                    <a:pt x="1944969" y="2958065"/>
                  </a:lnTo>
                  <a:lnTo>
                    <a:pt x="1942339" y="2959933"/>
                  </a:lnTo>
                  <a:lnTo>
                    <a:pt x="1941577" y="2961870"/>
                  </a:lnTo>
                  <a:lnTo>
                    <a:pt x="1944484" y="2965121"/>
                  </a:lnTo>
                  <a:lnTo>
                    <a:pt x="1945522" y="2965605"/>
                  </a:lnTo>
                  <a:lnTo>
                    <a:pt x="1946561" y="2965881"/>
                  </a:lnTo>
                  <a:lnTo>
                    <a:pt x="1947391" y="2966296"/>
                  </a:lnTo>
                  <a:lnTo>
                    <a:pt x="1947806" y="2967058"/>
                  </a:lnTo>
                  <a:lnTo>
                    <a:pt x="1947253" y="2968994"/>
                  </a:lnTo>
                  <a:lnTo>
                    <a:pt x="1945246" y="2968649"/>
                  </a:lnTo>
                  <a:lnTo>
                    <a:pt x="1943169" y="2967473"/>
                  </a:lnTo>
                  <a:lnTo>
                    <a:pt x="1942408" y="2966781"/>
                  </a:lnTo>
                  <a:lnTo>
                    <a:pt x="1939778" y="2966988"/>
                  </a:lnTo>
                  <a:lnTo>
                    <a:pt x="1938255" y="2967818"/>
                  </a:lnTo>
                  <a:lnTo>
                    <a:pt x="1938048" y="2969340"/>
                  </a:lnTo>
                  <a:lnTo>
                    <a:pt x="1939363" y="2971692"/>
                  </a:lnTo>
                  <a:lnTo>
                    <a:pt x="1939986" y="2972038"/>
                  </a:lnTo>
                  <a:lnTo>
                    <a:pt x="1941716" y="2972384"/>
                  </a:lnTo>
                  <a:lnTo>
                    <a:pt x="1942477" y="2972799"/>
                  </a:lnTo>
                  <a:lnTo>
                    <a:pt x="1942685" y="2973283"/>
                  </a:lnTo>
                  <a:lnTo>
                    <a:pt x="1942962" y="2975012"/>
                  </a:lnTo>
                  <a:lnTo>
                    <a:pt x="1945246" y="2976672"/>
                  </a:lnTo>
                  <a:lnTo>
                    <a:pt x="1946422" y="2977019"/>
                  </a:lnTo>
                  <a:lnTo>
                    <a:pt x="1948360" y="2976880"/>
                  </a:lnTo>
                  <a:lnTo>
                    <a:pt x="1951821" y="2975704"/>
                  </a:lnTo>
                  <a:lnTo>
                    <a:pt x="1953620" y="2973560"/>
                  </a:lnTo>
                  <a:lnTo>
                    <a:pt x="1954866" y="2971001"/>
                  </a:lnTo>
                  <a:lnTo>
                    <a:pt x="1956735" y="2968372"/>
                  </a:lnTo>
                  <a:lnTo>
                    <a:pt x="1959157" y="2976534"/>
                  </a:lnTo>
                  <a:lnTo>
                    <a:pt x="1960887" y="2979855"/>
                  </a:lnTo>
                  <a:lnTo>
                    <a:pt x="1963587" y="2983175"/>
                  </a:lnTo>
                  <a:lnTo>
                    <a:pt x="1960611" y="2983452"/>
                  </a:lnTo>
                  <a:lnTo>
                    <a:pt x="1957980" y="2982276"/>
                  </a:lnTo>
                  <a:lnTo>
                    <a:pt x="1955489" y="2980547"/>
                  </a:lnTo>
                  <a:lnTo>
                    <a:pt x="1952790" y="2979301"/>
                  </a:lnTo>
                  <a:lnTo>
                    <a:pt x="1949606" y="2978748"/>
                  </a:lnTo>
                  <a:lnTo>
                    <a:pt x="1938671" y="2978056"/>
                  </a:lnTo>
                  <a:lnTo>
                    <a:pt x="1938671" y="2984213"/>
                  </a:lnTo>
                  <a:lnTo>
                    <a:pt x="1939293" y="2987325"/>
                  </a:lnTo>
                  <a:lnTo>
                    <a:pt x="1940678" y="2989885"/>
                  </a:lnTo>
                  <a:lnTo>
                    <a:pt x="1943031" y="2991406"/>
                  </a:lnTo>
                  <a:lnTo>
                    <a:pt x="1947599" y="2990576"/>
                  </a:lnTo>
                  <a:lnTo>
                    <a:pt x="1950575" y="2991683"/>
                  </a:lnTo>
                  <a:lnTo>
                    <a:pt x="1949191" y="2992168"/>
                  </a:lnTo>
                  <a:lnTo>
                    <a:pt x="1947945" y="2992444"/>
                  </a:lnTo>
                  <a:lnTo>
                    <a:pt x="1946699" y="2992721"/>
                  </a:lnTo>
                  <a:lnTo>
                    <a:pt x="1945453" y="2993482"/>
                  </a:lnTo>
                  <a:lnTo>
                    <a:pt x="1943792" y="2995626"/>
                  </a:lnTo>
                  <a:lnTo>
                    <a:pt x="1943100" y="2998255"/>
                  </a:lnTo>
                  <a:lnTo>
                    <a:pt x="1942477" y="3013819"/>
                  </a:lnTo>
                  <a:lnTo>
                    <a:pt x="1943446" y="3018869"/>
                  </a:lnTo>
                  <a:lnTo>
                    <a:pt x="1946215" y="3021981"/>
                  </a:lnTo>
                  <a:lnTo>
                    <a:pt x="1948222" y="3013542"/>
                  </a:lnTo>
                  <a:lnTo>
                    <a:pt x="1949814" y="3009392"/>
                  </a:lnTo>
                  <a:lnTo>
                    <a:pt x="1952167" y="3007662"/>
                  </a:lnTo>
                  <a:lnTo>
                    <a:pt x="1951059" y="3009253"/>
                  </a:lnTo>
                  <a:lnTo>
                    <a:pt x="1950367" y="3011467"/>
                  </a:lnTo>
                  <a:lnTo>
                    <a:pt x="1949398" y="3018869"/>
                  </a:lnTo>
                  <a:lnTo>
                    <a:pt x="1949606" y="3019629"/>
                  </a:lnTo>
                  <a:lnTo>
                    <a:pt x="1950436" y="3021151"/>
                  </a:lnTo>
                  <a:lnTo>
                    <a:pt x="1951405" y="3022189"/>
                  </a:lnTo>
                  <a:lnTo>
                    <a:pt x="1952513" y="3022811"/>
                  </a:lnTo>
                  <a:lnTo>
                    <a:pt x="1953482" y="3023572"/>
                  </a:lnTo>
                  <a:lnTo>
                    <a:pt x="1954174" y="3025163"/>
                  </a:lnTo>
                  <a:lnTo>
                    <a:pt x="1952028" y="3024817"/>
                  </a:lnTo>
                  <a:lnTo>
                    <a:pt x="1949814" y="3024057"/>
                  </a:lnTo>
                  <a:lnTo>
                    <a:pt x="1947530" y="3023711"/>
                  </a:lnTo>
                  <a:lnTo>
                    <a:pt x="1945315" y="3024679"/>
                  </a:lnTo>
                  <a:lnTo>
                    <a:pt x="1943861" y="3027169"/>
                  </a:lnTo>
                  <a:lnTo>
                    <a:pt x="1944208" y="3029936"/>
                  </a:lnTo>
                  <a:lnTo>
                    <a:pt x="1945661" y="3032495"/>
                  </a:lnTo>
                  <a:lnTo>
                    <a:pt x="1947668" y="3034571"/>
                  </a:lnTo>
                  <a:lnTo>
                    <a:pt x="1948775" y="3034986"/>
                  </a:lnTo>
                  <a:lnTo>
                    <a:pt x="1949952" y="3035124"/>
                  </a:lnTo>
                  <a:lnTo>
                    <a:pt x="1950921" y="3035470"/>
                  </a:lnTo>
                  <a:lnTo>
                    <a:pt x="1951336" y="3036508"/>
                  </a:lnTo>
                  <a:lnTo>
                    <a:pt x="1950921" y="3037615"/>
                  </a:lnTo>
                  <a:lnTo>
                    <a:pt x="1949814" y="3037615"/>
                  </a:lnTo>
                  <a:cubicBezTo>
                    <a:pt x="1949814" y="3037615"/>
                    <a:pt x="1948429" y="3037268"/>
                    <a:pt x="1948429" y="3037268"/>
                  </a:cubicBezTo>
                  <a:lnTo>
                    <a:pt x="1947114" y="3037061"/>
                  </a:lnTo>
                  <a:lnTo>
                    <a:pt x="1944415" y="3037061"/>
                  </a:lnTo>
                  <a:cubicBezTo>
                    <a:pt x="1944415" y="3037061"/>
                    <a:pt x="1943792" y="3037407"/>
                    <a:pt x="1943792" y="3037407"/>
                  </a:cubicBezTo>
                  <a:lnTo>
                    <a:pt x="1942269" y="3038445"/>
                  </a:lnTo>
                  <a:lnTo>
                    <a:pt x="1941093" y="3039413"/>
                  </a:lnTo>
                  <a:lnTo>
                    <a:pt x="1937702" y="3043148"/>
                  </a:lnTo>
                  <a:lnTo>
                    <a:pt x="1941854" y="3047368"/>
                  </a:lnTo>
                  <a:lnTo>
                    <a:pt x="1943308" y="3048682"/>
                  </a:lnTo>
                  <a:lnTo>
                    <a:pt x="1945384" y="3049858"/>
                  </a:lnTo>
                  <a:lnTo>
                    <a:pt x="1949744" y="3051726"/>
                  </a:lnTo>
                  <a:lnTo>
                    <a:pt x="1951752" y="3053040"/>
                  </a:lnTo>
                  <a:lnTo>
                    <a:pt x="1946907" y="3052279"/>
                  </a:lnTo>
                  <a:lnTo>
                    <a:pt x="1946907" y="3055323"/>
                  </a:lnTo>
                  <a:cubicBezTo>
                    <a:pt x="1946907" y="3055323"/>
                    <a:pt x="1947737" y="3058090"/>
                    <a:pt x="1947737" y="3058090"/>
                  </a:cubicBezTo>
                  <a:lnTo>
                    <a:pt x="1949329" y="3060649"/>
                  </a:lnTo>
                  <a:lnTo>
                    <a:pt x="1951198" y="3063139"/>
                  </a:lnTo>
                  <a:lnTo>
                    <a:pt x="1953343" y="3060788"/>
                  </a:lnTo>
                  <a:lnTo>
                    <a:pt x="1955696" y="3054562"/>
                  </a:lnTo>
                  <a:lnTo>
                    <a:pt x="1957911" y="3052556"/>
                  </a:lnTo>
                  <a:lnTo>
                    <a:pt x="1957496" y="3054009"/>
                  </a:lnTo>
                  <a:lnTo>
                    <a:pt x="1957911" y="3055115"/>
                  </a:lnTo>
                  <a:lnTo>
                    <a:pt x="1958534" y="3055945"/>
                  </a:lnTo>
                  <a:lnTo>
                    <a:pt x="1958742" y="3056775"/>
                  </a:lnTo>
                  <a:lnTo>
                    <a:pt x="1958465" y="3057260"/>
                  </a:lnTo>
                  <a:lnTo>
                    <a:pt x="1958050" y="3057398"/>
                  </a:lnTo>
                  <a:lnTo>
                    <a:pt x="1957704" y="3057398"/>
                  </a:lnTo>
                  <a:cubicBezTo>
                    <a:pt x="1957704" y="3057398"/>
                    <a:pt x="1957427" y="3057813"/>
                    <a:pt x="1957427" y="3057813"/>
                  </a:cubicBezTo>
                  <a:lnTo>
                    <a:pt x="1956389" y="3059958"/>
                  </a:lnTo>
                  <a:lnTo>
                    <a:pt x="1955212" y="3061894"/>
                  </a:lnTo>
                  <a:lnTo>
                    <a:pt x="1954520" y="3063970"/>
                  </a:lnTo>
                  <a:lnTo>
                    <a:pt x="1954797" y="3066598"/>
                  </a:lnTo>
                  <a:lnTo>
                    <a:pt x="1949398" y="3063693"/>
                  </a:lnTo>
                  <a:lnTo>
                    <a:pt x="1946561" y="3059128"/>
                  </a:lnTo>
                  <a:lnTo>
                    <a:pt x="1944277" y="3054285"/>
                  </a:lnTo>
                  <a:lnTo>
                    <a:pt x="1940470" y="3050135"/>
                  </a:lnTo>
                  <a:lnTo>
                    <a:pt x="1939224" y="3049305"/>
                  </a:lnTo>
                  <a:lnTo>
                    <a:pt x="1938255" y="3048751"/>
                  </a:lnTo>
                  <a:lnTo>
                    <a:pt x="1937286" y="3048751"/>
                  </a:lnTo>
                  <a:cubicBezTo>
                    <a:pt x="1937286" y="3048751"/>
                    <a:pt x="1936040" y="3049443"/>
                    <a:pt x="1936040" y="3049443"/>
                  </a:cubicBezTo>
                  <a:lnTo>
                    <a:pt x="1934864" y="3050965"/>
                  </a:lnTo>
                  <a:lnTo>
                    <a:pt x="1935141" y="3052072"/>
                  </a:lnTo>
                  <a:lnTo>
                    <a:pt x="1935971" y="3053109"/>
                  </a:lnTo>
                  <a:lnTo>
                    <a:pt x="1936317" y="3054493"/>
                  </a:lnTo>
                  <a:lnTo>
                    <a:pt x="1936317" y="3056222"/>
                  </a:lnTo>
                  <a:cubicBezTo>
                    <a:pt x="1936317" y="3056222"/>
                    <a:pt x="1936387" y="3056914"/>
                    <a:pt x="1936387" y="3056914"/>
                  </a:cubicBezTo>
                  <a:lnTo>
                    <a:pt x="1935902" y="3057329"/>
                  </a:lnTo>
                  <a:lnTo>
                    <a:pt x="1934034" y="3058159"/>
                  </a:lnTo>
                  <a:lnTo>
                    <a:pt x="1932649" y="3058505"/>
                  </a:lnTo>
                  <a:lnTo>
                    <a:pt x="1927874" y="3058367"/>
                  </a:lnTo>
                  <a:lnTo>
                    <a:pt x="1929466" y="3063831"/>
                  </a:lnTo>
                  <a:lnTo>
                    <a:pt x="1932303" y="3067912"/>
                  </a:lnTo>
                  <a:lnTo>
                    <a:pt x="1936179" y="3071025"/>
                  </a:lnTo>
                  <a:lnTo>
                    <a:pt x="1941093" y="3073308"/>
                  </a:lnTo>
                  <a:lnTo>
                    <a:pt x="1943515" y="3073931"/>
                  </a:lnTo>
                  <a:lnTo>
                    <a:pt x="1946076" y="3074346"/>
                  </a:lnTo>
                  <a:lnTo>
                    <a:pt x="1948568" y="3074899"/>
                  </a:lnTo>
                  <a:lnTo>
                    <a:pt x="1950713" y="3076006"/>
                  </a:lnTo>
                  <a:lnTo>
                    <a:pt x="1952443" y="3078358"/>
                  </a:lnTo>
                  <a:lnTo>
                    <a:pt x="1952859" y="3081194"/>
                  </a:lnTo>
                  <a:lnTo>
                    <a:pt x="1952167" y="3087419"/>
                  </a:lnTo>
                  <a:lnTo>
                    <a:pt x="1950160" y="3086589"/>
                  </a:lnTo>
                  <a:lnTo>
                    <a:pt x="1948429" y="3087004"/>
                  </a:lnTo>
                  <a:lnTo>
                    <a:pt x="1947322" y="3088249"/>
                  </a:lnTo>
                  <a:lnTo>
                    <a:pt x="1947322" y="3089979"/>
                  </a:lnTo>
                  <a:cubicBezTo>
                    <a:pt x="1947322" y="3089979"/>
                    <a:pt x="1948568" y="3091224"/>
                    <a:pt x="1948568" y="3091224"/>
                  </a:cubicBezTo>
                  <a:lnTo>
                    <a:pt x="1950298" y="3091846"/>
                  </a:lnTo>
                  <a:lnTo>
                    <a:pt x="1953413" y="3092331"/>
                  </a:lnTo>
                  <a:lnTo>
                    <a:pt x="1956181" y="3094337"/>
                  </a:lnTo>
                  <a:lnTo>
                    <a:pt x="1960887" y="3099802"/>
                  </a:lnTo>
                  <a:lnTo>
                    <a:pt x="1963725" y="3100839"/>
                  </a:lnTo>
                  <a:lnTo>
                    <a:pt x="1979851" y="3091985"/>
                  </a:lnTo>
                  <a:lnTo>
                    <a:pt x="1978467" y="3089218"/>
                  </a:lnTo>
                  <a:lnTo>
                    <a:pt x="1974729" y="3086728"/>
                  </a:lnTo>
                  <a:lnTo>
                    <a:pt x="1967255" y="3083200"/>
                  </a:lnTo>
                  <a:lnTo>
                    <a:pt x="1969331" y="3082439"/>
                  </a:lnTo>
                  <a:lnTo>
                    <a:pt x="1971892" y="3083269"/>
                  </a:lnTo>
                  <a:lnTo>
                    <a:pt x="1974453" y="3084791"/>
                  </a:lnTo>
                  <a:lnTo>
                    <a:pt x="1979159" y="3088388"/>
                  </a:lnTo>
                  <a:lnTo>
                    <a:pt x="1980751" y="3090463"/>
                  </a:lnTo>
                  <a:lnTo>
                    <a:pt x="1981374" y="3092815"/>
                  </a:lnTo>
                  <a:lnTo>
                    <a:pt x="1980959" y="3095859"/>
                  </a:lnTo>
                  <a:lnTo>
                    <a:pt x="1980474" y="3096896"/>
                  </a:lnTo>
                  <a:lnTo>
                    <a:pt x="1979920" y="3097449"/>
                  </a:lnTo>
                  <a:lnTo>
                    <a:pt x="1979436" y="3098141"/>
                  </a:lnTo>
                  <a:lnTo>
                    <a:pt x="1979228" y="3099594"/>
                  </a:lnTo>
                  <a:lnTo>
                    <a:pt x="1979505" y="3100908"/>
                  </a:lnTo>
                  <a:lnTo>
                    <a:pt x="1980889" y="3103398"/>
                  </a:lnTo>
                  <a:lnTo>
                    <a:pt x="1981235" y="3104713"/>
                  </a:lnTo>
                  <a:lnTo>
                    <a:pt x="1981097" y="3106373"/>
                  </a:lnTo>
                  <a:lnTo>
                    <a:pt x="1980612" y="3108241"/>
                  </a:lnTo>
                  <a:lnTo>
                    <a:pt x="1979574" y="3109693"/>
                  </a:lnTo>
                  <a:lnTo>
                    <a:pt x="1977982" y="3110316"/>
                  </a:lnTo>
                  <a:lnTo>
                    <a:pt x="1977982" y="3109486"/>
                  </a:lnTo>
                  <a:cubicBezTo>
                    <a:pt x="1977982" y="3109486"/>
                    <a:pt x="1979505" y="3105128"/>
                    <a:pt x="1979505" y="3105128"/>
                  </a:cubicBezTo>
                  <a:lnTo>
                    <a:pt x="1979782" y="3103329"/>
                  </a:lnTo>
                  <a:lnTo>
                    <a:pt x="1979228" y="3101600"/>
                  </a:lnTo>
                  <a:lnTo>
                    <a:pt x="1978052" y="3099802"/>
                  </a:lnTo>
                  <a:lnTo>
                    <a:pt x="1976529" y="3098349"/>
                  </a:lnTo>
                  <a:lnTo>
                    <a:pt x="1975006" y="3097726"/>
                  </a:lnTo>
                  <a:lnTo>
                    <a:pt x="1973276" y="3098556"/>
                  </a:lnTo>
                  <a:lnTo>
                    <a:pt x="1968293" y="3102568"/>
                  </a:lnTo>
                  <a:lnTo>
                    <a:pt x="1965870" y="3103744"/>
                  </a:lnTo>
                  <a:lnTo>
                    <a:pt x="1963379" y="3103883"/>
                  </a:lnTo>
                  <a:lnTo>
                    <a:pt x="1961164" y="3103398"/>
                  </a:lnTo>
                  <a:lnTo>
                    <a:pt x="1959088" y="3102499"/>
                  </a:lnTo>
                  <a:lnTo>
                    <a:pt x="1957081" y="3101392"/>
                  </a:lnTo>
                  <a:lnTo>
                    <a:pt x="1956665" y="3105059"/>
                  </a:lnTo>
                  <a:lnTo>
                    <a:pt x="1953828" y="3105335"/>
                  </a:lnTo>
                  <a:lnTo>
                    <a:pt x="1947114" y="3103191"/>
                  </a:lnTo>
                  <a:lnTo>
                    <a:pt x="1945453" y="3102845"/>
                  </a:lnTo>
                  <a:lnTo>
                    <a:pt x="1944969" y="3102568"/>
                  </a:lnTo>
                  <a:lnTo>
                    <a:pt x="1945107" y="3102983"/>
                  </a:lnTo>
                  <a:lnTo>
                    <a:pt x="1945315" y="3104643"/>
                  </a:lnTo>
                  <a:lnTo>
                    <a:pt x="1945730" y="3106165"/>
                  </a:lnTo>
                  <a:lnTo>
                    <a:pt x="1946491" y="3107825"/>
                  </a:lnTo>
                  <a:lnTo>
                    <a:pt x="1948014" y="3110316"/>
                  </a:lnTo>
                  <a:lnTo>
                    <a:pt x="1948360" y="3110593"/>
                  </a:lnTo>
                  <a:lnTo>
                    <a:pt x="1948914" y="3110800"/>
                  </a:lnTo>
                  <a:lnTo>
                    <a:pt x="1949467" y="3111146"/>
                  </a:lnTo>
                  <a:lnTo>
                    <a:pt x="1949952" y="3111838"/>
                  </a:lnTo>
                  <a:lnTo>
                    <a:pt x="1950090" y="3112668"/>
                  </a:lnTo>
                  <a:lnTo>
                    <a:pt x="1950090" y="3114536"/>
                  </a:lnTo>
                  <a:cubicBezTo>
                    <a:pt x="1950090" y="3114536"/>
                    <a:pt x="1950090" y="3115158"/>
                    <a:pt x="1950090" y="3115158"/>
                  </a:cubicBezTo>
                  <a:lnTo>
                    <a:pt x="1950921" y="3117441"/>
                  </a:lnTo>
                  <a:lnTo>
                    <a:pt x="1951613" y="3118478"/>
                  </a:lnTo>
                  <a:lnTo>
                    <a:pt x="1953067" y="3118755"/>
                  </a:lnTo>
                  <a:lnTo>
                    <a:pt x="1957773" y="3118478"/>
                  </a:lnTo>
                  <a:lnTo>
                    <a:pt x="1959157" y="3118132"/>
                  </a:lnTo>
                  <a:lnTo>
                    <a:pt x="1962617" y="3116956"/>
                  </a:lnTo>
                  <a:lnTo>
                    <a:pt x="1966286" y="3116680"/>
                  </a:lnTo>
                  <a:lnTo>
                    <a:pt x="1967462" y="3115850"/>
                  </a:lnTo>
                  <a:lnTo>
                    <a:pt x="1967462" y="3113429"/>
                  </a:lnTo>
                  <a:cubicBezTo>
                    <a:pt x="1967462" y="3113429"/>
                    <a:pt x="1969123" y="3114259"/>
                    <a:pt x="1969123" y="3114259"/>
                  </a:cubicBezTo>
                  <a:lnTo>
                    <a:pt x="1968985" y="3115850"/>
                  </a:lnTo>
                  <a:lnTo>
                    <a:pt x="1967878" y="3117786"/>
                  </a:lnTo>
                  <a:lnTo>
                    <a:pt x="1966424" y="3119377"/>
                  </a:lnTo>
                  <a:lnTo>
                    <a:pt x="1964486" y="3120761"/>
                  </a:lnTo>
                  <a:lnTo>
                    <a:pt x="1962341" y="3121799"/>
                  </a:lnTo>
                  <a:lnTo>
                    <a:pt x="1957773" y="3123459"/>
                  </a:lnTo>
                  <a:lnTo>
                    <a:pt x="1960611" y="3125742"/>
                  </a:lnTo>
                  <a:lnTo>
                    <a:pt x="1963587" y="3128716"/>
                  </a:lnTo>
                  <a:lnTo>
                    <a:pt x="1966839" y="3130515"/>
                  </a:lnTo>
                  <a:lnTo>
                    <a:pt x="1970438" y="3129131"/>
                  </a:lnTo>
                  <a:lnTo>
                    <a:pt x="1970992" y="3127886"/>
                  </a:lnTo>
                  <a:lnTo>
                    <a:pt x="1971615" y="3124150"/>
                  </a:lnTo>
                  <a:lnTo>
                    <a:pt x="1972100" y="3122629"/>
                  </a:lnTo>
                  <a:lnTo>
                    <a:pt x="1972792" y="3121799"/>
                  </a:lnTo>
                  <a:lnTo>
                    <a:pt x="1974591" y="3120554"/>
                  </a:lnTo>
                  <a:lnTo>
                    <a:pt x="1975283" y="3119792"/>
                  </a:lnTo>
                  <a:lnTo>
                    <a:pt x="1975491" y="3119101"/>
                  </a:lnTo>
                  <a:lnTo>
                    <a:pt x="1975906" y="3116334"/>
                  </a:lnTo>
                  <a:lnTo>
                    <a:pt x="1977359" y="3115227"/>
                  </a:lnTo>
                  <a:lnTo>
                    <a:pt x="1978329" y="3114951"/>
                  </a:lnTo>
                  <a:lnTo>
                    <a:pt x="1979436" y="3115158"/>
                  </a:lnTo>
                  <a:lnTo>
                    <a:pt x="1981512" y="3115366"/>
                  </a:lnTo>
                  <a:lnTo>
                    <a:pt x="1981720" y="3115642"/>
                  </a:lnTo>
                  <a:lnTo>
                    <a:pt x="1981858" y="3116196"/>
                  </a:lnTo>
                  <a:lnTo>
                    <a:pt x="1982066" y="3116680"/>
                  </a:lnTo>
                  <a:lnTo>
                    <a:pt x="1982481" y="3116956"/>
                  </a:lnTo>
                  <a:lnTo>
                    <a:pt x="1983312" y="3116611"/>
                  </a:lnTo>
                  <a:lnTo>
                    <a:pt x="1984627" y="3115158"/>
                  </a:lnTo>
                  <a:lnTo>
                    <a:pt x="1985457" y="3114674"/>
                  </a:lnTo>
                  <a:lnTo>
                    <a:pt x="1989610" y="3114121"/>
                  </a:lnTo>
                  <a:lnTo>
                    <a:pt x="1993970" y="3114328"/>
                  </a:lnTo>
                  <a:lnTo>
                    <a:pt x="1998261" y="3115089"/>
                  </a:lnTo>
                  <a:lnTo>
                    <a:pt x="2002206" y="3116611"/>
                  </a:lnTo>
                  <a:lnTo>
                    <a:pt x="1999507" y="3118547"/>
                  </a:lnTo>
                  <a:lnTo>
                    <a:pt x="1996254" y="3118547"/>
                  </a:lnTo>
                  <a:lnTo>
                    <a:pt x="1992863" y="3117856"/>
                  </a:lnTo>
                  <a:lnTo>
                    <a:pt x="1989610" y="3117856"/>
                  </a:lnTo>
                  <a:cubicBezTo>
                    <a:pt x="1989610" y="3117856"/>
                    <a:pt x="1987810" y="3118893"/>
                    <a:pt x="1987810" y="3118893"/>
                  </a:cubicBezTo>
                  <a:lnTo>
                    <a:pt x="1984488" y="3121868"/>
                  </a:lnTo>
                  <a:lnTo>
                    <a:pt x="1982689" y="3122698"/>
                  </a:lnTo>
                  <a:lnTo>
                    <a:pt x="1980751" y="3122698"/>
                  </a:lnTo>
                  <a:cubicBezTo>
                    <a:pt x="1980751" y="3122698"/>
                    <a:pt x="1979505" y="3121937"/>
                    <a:pt x="1979505" y="3121937"/>
                  </a:cubicBezTo>
                  <a:lnTo>
                    <a:pt x="1978605" y="3121176"/>
                  </a:lnTo>
                  <a:lnTo>
                    <a:pt x="1977775" y="3120899"/>
                  </a:lnTo>
                  <a:lnTo>
                    <a:pt x="1974799" y="3122559"/>
                  </a:lnTo>
                  <a:lnTo>
                    <a:pt x="1973484" y="3125465"/>
                  </a:lnTo>
                  <a:lnTo>
                    <a:pt x="1972653" y="3131898"/>
                  </a:lnTo>
                  <a:lnTo>
                    <a:pt x="1971823" y="3133627"/>
                  </a:lnTo>
                  <a:lnTo>
                    <a:pt x="1971131" y="3134388"/>
                  </a:lnTo>
                  <a:lnTo>
                    <a:pt x="1971131" y="3135149"/>
                  </a:lnTo>
                  <a:lnTo>
                    <a:pt x="1972307" y="3136809"/>
                  </a:lnTo>
                  <a:lnTo>
                    <a:pt x="1973968" y="3138262"/>
                  </a:lnTo>
                  <a:lnTo>
                    <a:pt x="1976183" y="3139507"/>
                  </a:lnTo>
                  <a:lnTo>
                    <a:pt x="1978536" y="3140476"/>
                  </a:lnTo>
                  <a:lnTo>
                    <a:pt x="1980682" y="3141029"/>
                  </a:lnTo>
                  <a:lnTo>
                    <a:pt x="1981927" y="3136671"/>
                  </a:lnTo>
                  <a:lnTo>
                    <a:pt x="1984419" y="3133489"/>
                  </a:lnTo>
                  <a:lnTo>
                    <a:pt x="1987810" y="3130999"/>
                  </a:lnTo>
                  <a:lnTo>
                    <a:pt x="1991755" y="3128923"/>
                  </a:lnTo>
                  <a:lnTo>
                    <a:pt x="1999438" y="3123874"/>
                  </a:lnTo>
                  <a:lnTo>
                    <a:pt x="2003591" y="3121937"/>
                  </a:lnTo>
                  <a:lnTo>
                    <a:pt x="2007259" y="3122144"/>
                  </a:lnTo>
                  <a:lnTo>
                    <a:pt x="2009197" y="3124220"/>
                  </a:lnTo>
                  <a:lnTo>
                    <a:pt x="2008781" y="3126572"/>
                  </a:lnTo>
                  <a:lnTo>
                    <a:pt x="2006913" y="3128923"/>
                  </a:lnTo>
                  <a:lnTo>
                    <a:pt x="2004559" y="3130999"/>
                  </a:lnTo>
                  <a:lnTo>
                    <a:pt x="2002898" y="3131898"/>
                  </a:lnTo>
                  <a:lnTo>
                    <a:pt x="1998953" y="3133489"/>
                  </a:lnTo>
                  <a:lnTo>
                    <a:pt x="1997500" y="3134596"/>
                  </a:lnTo>
                  <a:lnTo>
                    <a:pt x="1996739" y="3136809"/>
                  </a:lnTo>
                  <a:lnTo>
                    <a:pt x="1996739" y="3139161"/>
                  </a:lnTo>
                  <a:lnTo>
                    <a:pt x="1996323" y="3141306"/>
                  </a:lnTo>
                  <a:lnTo>
                    <a:pt x="1994316" y="3142758"/>
                  </a:lnTo>
                  <a:lnTo>
                    <a:pt x="1995008" y="3140061"/>
                  </a:lnTo>
                  <a:lnTo>
                    <a:pt x="1995216" y="3137847"/>
                  </a:lnTo>
                  <a:lnTo>
                    <a:pt x="1994386" y="3136118"/>
                  </a:lnTo>
                  <a:lnTo>
                    <a:pt x="1991825" y="3134873"/>
                  </a:lnTo>
                  <a:lnTo>
                    <a:pt x="1988503" y="3134596"/>
                  </a:lnTo>
                  <a:lnTo>
                    <a:pt x="1985665" y="3135633"/>
                  </a:lnTo>
                  <a:lnTo>
                    <a:pt x="1984004" y="3137778"/>
                  </a:lnTo>
                  <a:lnTo>
                    <a:pt x="1984142" y="3140959"/>
                  </a:lnTo>
                  <a:lnTo>
                    <a:pt x="1987949" y="3145594"/>
                  </a:lnTo>
                  <a:lnTo>
                    <a:pt x="1994732" y="3149399"/>
                  </a:lnTo>
                  <a:lnTo>
                    <a:pt x="2002206" y="3151820"/>
                  </a:lnTo>
                  <a:lnTo>
                    <a:pt x="2008089" y="3152304"/>
                  </a:lnTo>
                  <a:lnTo>
                    <a:pt x="2011827" y="3150713"/>
                  </a:lnTo>
                  <a:lnTo>
                    <a:pt x="2013211" y="3147946"/>
                  </a:lnTo>
                  <a:lnTo>
                    <a:pt x="2013349" y="3144418"/>
                  </a:lnTo>
                  <a:lnTo>
                    <a:pt x="2013142" y="3140683"/>
                  </a:lnTo>
                  <a:lnTo>
                    <a:pt x="2013488" y="3137017"/>
                  </a:lnTo>
                  <a:lnTo>
                    <a:pt x="2017294" y="3123320"/>
                  </a:lnTo>
                  <a:lnTo>
                    <a:pt x="2018263" y="3121107"/>
                  </a:lnTo>
                  <a:lnTo>
                    <a:pt x="2020132" y="3119654"/>
                  </a:lnTo>
                  <a:lnTo>
                    <a:pt x="2037712" y="3113705"/>
                  </a:lnTo>
                  <a:lnTo>
                    <a:pt x="2040964" y="3111561"/>
                  </a:lnTo>
                  <a:lnTo>
                    <a:pt x="2043594" y="3108586"/>
                  </a:lnTo>
                  <a:lnTo>
                    <a:pt x="2046294" y="3106027"/>
                  </a:lnTo>
                  <a:lnTo>
                    <a:pt x="2049823" y="3104920"/>
                  </a:lnTo>
                  <a:lnTo>
                    <a:pt x="2053630" y="3105405"/>
                  </a:lnTo>
                  <a:lnTo>
                    <a:pt x="2065880" y="3109278"/>
                  </a:lnTo>
                  <a:lnTo>
                    <a:pt x="2065534" y="3106096"/>
                  </a:lnTo>
                  <a:lnTo>
                    <a:pt x="2062835" y="3101047"/>
                  </a:lnTo>
                  <a:lnTo>
                    <a:pt x="2057091" y="3092331"/>
                  </a:lnTo>
                  <a:lnTo>
                    <a:pt x="2054599" y="3089495"/>
                  </a:lnTo>
                  <a:lnTo>
                    <a:pt x="2051692" y="3087973"/>
                  </a:lnTo>
                  <a:lnTo>
                    <a:pt x="2044633" y="3086243"/>
                  </a:lnTo>
                  <a:lnTo>
                    <a:pt x="2048370" y="3085275"/>
                  </a:lnTo>
                  <a:lnTo>
                    <a:pt x="2051208" y="3084929"/>
                  </a:lnTo>
                  <a:lnTo>
                    <a:pt x="2052938" y="3083684"/>
                  </a:lnTo>
                  <a:lnTo>
                    <a:pt x="2053284" y="3079810"/>
                  </a:lnTo>
                  <a:lnTo>
                    <a:pt x="2052799" y="3076144"/>
                  </a:lnTo>
                  <a:lnTo>
                    <a:pt x="2051692" y="3071717"/>
                  </a:lnTo>
                  <a:lnTo>
                    <a:pt x="2049754" y="3068812"/>
                  </a:lnTo>
                  <a:lnTo>
                    <a:pt x="2046917" y="3069711"/>
                  </a:lnTo>
                  <a:lnTo>
                    <a:pt x="2049754" y="3064523"/>
                  </a:lnTo>
                  <a:lnTo>
                    <a:pt x="2050862" y="3061894"/>
                  </a:lnTo>
                  <a:lnTo>
                    <a:pt x="2052384" y="3055530"/>
                  </a:lnTo>
                  <a:lnTo>
                    <a:pt x="2053353" y="3052694"/>
                  </a:lnTo>
                  <a:lnTo>
                    <a:pt x="2054807" y="3050135"/>
                  </a:lnTo>
                  <a:lnTo>
                    <a:pt x="2056814" y="3047783"/>
                  </a:lnTo>
                  <a:lnTo>
                    <a:pt x="2059305" y="3046123"/>
                  </a:lnTo>
                  <a:lnTo>
                    <a:pt x="2062351" y="3044601"/>
                  </a:lnTo>
                  <a:lnTo>
                    <a:pt x="2064842" y="3042941"/>
                  </a:lnTo>
                  <a:lnTo>
                    <a:pt x="2065742" y="3040796"/>
                  </a:lnTo>
                  <a:lnTo>
                    <a:pt x="2064219" y="3038030"/>
                  </a:lnTo>
                  <a:lnTo>
                    <a:pt x="2061174" y="3036853"/>
                  </a:lnTo>
                  <a:lnTo>
                    <a:pt x="2057644" y="3036715"/>
                  </a:lnTo>
                  <a:lnTo>
                    <a:pt x="2054668" y="3036992"/>
                  </a:lnTo>
                  <a:lnTo>
                    <a:pt x="2057714" y="3035332"/>
                  </a:lnTo>
                  <a:lnTo>
                    <a:pt x="2059997" y="3034571"/>
                  </a:lnTo>
                  <a:lnTo>
                    <a:pt x="2061243" y="3033118"/>
                  </a:lnTo>
                  <a:lnTo>
                    <a:pt x="2061105" y="3029314"/>
                  </a:lnTo>
                  <a:lnTo>
                    <a:pt x="2064427" y="3035678"/>
                  </a:lnTo>
                  <a:lnTo>
                    <a:pt x="2066711" y="3038652"/>
                  </a:lnTo>
                  <a:lnTo>
                    <a:pt x="2069618" y="3040174"/>
                  </a:lnTo>
                  <a:lnTo>
                    <a:pt x="2072594" y="3039690"/>
                  </a:lnTo>
                  <a:lnTo>
                    <a:pt x="2075501" y="3037683"/>
                  </a:lnTo>
                  <a:lnTo>
                    <a:pt x="2077923" y="3035055"/>
                  </a:lnTo>
                  <a:lnTo>
                    <a:pt x="2079446" y="3032427"/>
                  </a:lnTo>
                  <a:lnTo>
                    <a:pt x="2081176" y="3025163"/>
                  </a:lnTo>
                  <a:lnTo>
                    <a:pt x="2081799" y="3018246"/>
                  </a:lnTo>
                  <a:lnTo>
                    <a:pt x="2082976" y="3011605"/>
                  </a:lnTo>
                  <a:lnTo>
                    <a:pt x="2086436" y="3004965"/>
                  </a:lnTo>
                  <a:lnTo>
                    <a:pt x="2091489" y="2999569"/>
                  </a:lnTo>
                  <a:lnTo>
                    <a:pt x="2114674" y="2982207"/>
                  </a:lnTo>
                  <a:lnTo>
                    <a:pt x="2117650" y="2979232"/>
                  </a:lnTo>
                  <a:lnTo>
                    <a:pt x="2119311" y="2976604"/>
                  </a:lnTo>
                  <a:lnTo>
                    <a:pt x="2119311" y="2973975"/>
                  </a:lnTo>
                  <a:cubicBezTo>
                    <a:pt x="2119311" y="2973975"/>
                    <a:pt x="2117374" y="2973421"/>
                    <a:pt x="2117374" y="2973421"/>
                  </a:cubicBezTo>
                  <a:lnTo>
                    <a:pt x="2114467" y="2973560"/>
                  </a:lnTo>
                  <a:lnTo>
                    <a:pt x="2111698" y="2972868"/>
                  </a:lnTo>
                  <a:lnTo>
                    <a:pt x="2116751" y="2970654"/>
                  </a:lnTo>
                  <a:lnTo>
                    <a:pt x="2120419" y="2966643"/>
                  </a:lnTo>
                  <a:lnTo>
                    <a:pt x="2122011" y="2961593"/>
                  </a:lnTo>
                  <a:lnTo>
                    <a:pt x="2120765" y="2956128"/>
                  </a:lnTo>
                  <a:lnTo>
                    <a:pt x="2116751" y="2952600"/>
                  </a:lnTo>
                  <a:lnTo>
                    <a:pt x="2111352" y="2951563"/>
                  </a:lnTo>
                  <a:lnTo>
                    <a:pt x="2105539" y="2951286"/>
                  </a:lnTo>
                  <a:lnTo>
                    <a:pt x="2100278" y="2949834"/>
                  </a:lnTo>
                  <a:lnTo>
                    <a:pt x="2096264" y="2946928"/>
                  </a:lnTo>
                  <a:lnTo>
                    <a:pt x="2091973" y="2942916"/>
                  </a:lnTo>
                  <a:lnTo>
                    <a:pt x="2088028" y="2938489"/>
                  </a:lnTo>
                  <a:lnTo>
                    <a:pt x="2085121" y="2934338"/>
                  </a:lnTo>
                  <a:lnTo>
                    <a:pt x="2083322" y="2929565"/>
                  </a:lnTo>
                  <a:lnTo>
                    <a:pt x="2083460" y="2925208"/>
                  </a:lnTo>
                  <a:lnTo>
                    <a:pt x="2084983" y="2920988"/>
                  </a:lnTo>
                  <a:lnTo>
                    <a:pt x="2092042" y="2907914"/>
                  </a:lnTo>
                  <a:lnTo>
                    <a:pt x="2095018" y="2903902"/>
                  </a:lnTo>
                  <a:lnTo>
                    <a:pt x="2098686" y="2900997"/>
                  </a:lnTo>
                  <a:lnTo>
                    <a:pt x="2104846" y="2898645"/>
                  </a:lnTo>
                  <a:lnTo>
                    <a:pt x="2106923" y="2897469"/>
                  </a:lnTo>
                  <a:lnTo>
                    <a:pt x="2109276" y="2895947"/>
                  </a:lnTo>
                  <a:lnTo>
                    <a:pt x="2111214" y="2894910"/>
                  </a:lnTo>
                  <a:lnTo>
                    <a:pt x="2113221" y="2894426"/>
                  </a:lnTo>
                  <a:lnTo>
                    <a:pt x="2115989" y="2894287"/>
                  </a:lnTo>
                  <a:lnTo>
                    <a:pt x="2121388" y="2895048"/>
                  </a:lnTo>
                  <a:lnTo>
                    <a:pt x="2123464" y="2894564"/>
                  </a:lnTo>
                  <a:lnTo>
                    <a:pt x="2124641" y="2892350"/>
                  </a:lnTo>
                  <a:lnTo>
                    <a:pt x="2124433" y="2890552"/>
                  </a:lnTo>
                  <a:lnTo>
                    <a:pt x="2123672" y="2889168"/>
                  </a:lnTo>
                  <a:lnTo>
                    <a:pt x="2123257" y="2887577"/>
                  </a:lnTo>
                  <a:lnTo>
                    <a:pt x="2124087" y="2885295"/>
                  </a:lnTo>
                  <a:lnTo>
                    <a:pt x="2126025" y="2883012"/>
                  </a:lnTo>
                  <a:lnTo>
                    <a:pt x="2128170" y="2881282"/>
                  </a:lnTo>
                  <a:lnTo>
                    <a:pt x="2130108" y="2879277"/>
                  </a:lnTo>
                  <a:lnTo>
                    <a:pt x="2131354" y="2876371"/>
                  </a:lnTo>
                  <a:lnTo>
                    <a:pt x="2131631" y="2874365"/>
                  </a:lnTo>
                  <a:lnTo>
                    <a:pt x="2131908" y="2867863"/>
                  </a:lnTo>
                  <a:lnTo>
                    <a:pt x="2131631" y="2865373"/>
                  </a:lnTo>
                  <a:lnTo>
                    <a:pt x="2131146" y="2862952"/>
                  </a:lnTo>
                  <a:lnTo>
                    <a:pt x="2130801" y="2860530"/>
                  </a:lnTo>
                  <a:lnTo>
                    <a:pt x="2131146" y="2857971"/>
                  </a:lnTo>
                  <a:lnTo>
                    <a:pt x="2132116" y="2855965"/>
                  </a:lnTo>
                  <a:lnTo>
                    <a:pt x="2133569" y="2853821"/>
                  </a:lnTo>
                  <a:lnTo>
                    <a:pt x="2136614" y="2850085"/>
                  </a:lnTo>
                  <a:lnTo>
                    <a:pt x="2140144" y="2847249"/>
                  </a:lnTo>
                  <a:lnTo>
                    <a:pt x="2148242" y="2843306"/>
                  </a:lnTo>
                  <a:lnTo>
                    <a:pt x="2151218" y="2840539"/>
                  </a:lnTo>
                  <a:lnTo>
                    <a:pt x="2145196" y="2838879"/>
                  </a:lnTo>
                  <a:lnTo>
                    <a:pt x="2139521" y="2836596"/>
                  </a:lnTo>
                  <a:lnTo>
                    <a:pt x="2137652" y="2835420"/>
                  </a:lnTo>
                  <a:lnTo>
                    <a:pt x="2137791" y="2833968"/>
                  </a:lnTo>
                  <a:lnTo>
                    <a:pt x="2140144" y="2831892"/>
                  </a:lnTo>
                  <a:lnTo>
                    <a:pt x="2142290" y="2830371"/>
                  </a:lnTo>
                  <a:lnTo>
                    <a:pt x="2144504" y="2829195"/>
                  </a:lnTo>
                  <a:lnTo>
                    <a:pt x="2146858" y="2828711"/>
                  </a:lnTo>
                  <a:lnTo>
                    <a:pt x="2149418" y="2829333"/>
                  </a:lnTo>
                  <a:lnTo>
                    <a:pt x="2151564" y="2831132"/>
                  </a:lnTo>
                  <a:lnTo>
                    <a:pt x="2153432" y="2835835"/>
                  </a:lnTo>
                  <a:lnTo>
                    <a:pt x="2155163" y="2837703"/>
                  </a:lnTo>
                  <a:lnTo>
                    <a:pt x="2157654" y="2838257"/>
                  </a:lnTo>
                  <a:lnTo>
                    <a:pt x="2160630" y="2837703"/>
                  </a:lnTo>
                  <a:lnTo>
                    <a:pt x="2163399" y="2836389"/>
                  </a:lnTo>
                  <a:lnTo>
                    <a:pt x="2165267" y="2834729"/>
                  </a:lnTo>
                  <a:lnTo>
                    <a:pt x="2166237" y="2832446"/>
                  </a:lnTo>
                  <a:lnTo>
                    <a:pt x="2166513" y="2829541"/>
                  </a:lnTo>
                  <a:lnTo>
                    <a:pt x="2166375" y="2826636"/>
                  </a:lnTo>
                  <a:lnTo>
                    <a:pt x="2165960" y="2824214"/>
                  </a:lnTo>
                  <a:lnTo>
                    <a:pt x="2163814" y="2820271"/>
                  </a:lnTo>
                  <a:lnTo>
                    <a:pt x="2160423" y="2818542"/>
                  </a:lnTo>
                  <a:lnTo>
                    <a:pt x="2156478" y="2819026"/>
                  </a:lnTo>
                  <a:lnTo>
                    <a:pt x="2152740" y="2821793"/>
                  </a:lnTo>
                  <a:lnTo>
                    <a:pt x="2155509" y="2821793"/>
                  </a:lnTo>
                  <a:cubicBezTo>
                    <a:pt x="2155509" y="2821793"/>
                    <a:pt x="2156547" y="2822900"/>
                    <a:pt x="2156547" y="2822900"/>
                  </a:cubicBezTo>
                  <a:lnTo>
                    <a:pt x="2155993" y="2824422"/>
                  </a:lnTo>
                  <a:lnTo>
                    <a:pt x="2154125" y="2825944"/>
                  </a:lnTo>
                  <a:lnTo>
                    <a:pt x="2151841" y="2826636"/>
                  </a:lnTo>
                  <a:lnTo>
                    <a:pt x="2149557" y="2826497"/>
                  </a:lnTo>
                  <a:lnTo>
                    <a:pt x="2147549" y="2825874"/>
                  </a:lnTo>
                  <a:lnTo>
                    <a:pt x="2146096" y="2824837"/>
                  </a:lnTo>
                  <a:lnTo>
                    <a:pt x="2146096" y="2824284"/>
                  </a:lnTo>
                  <a:cubicBezTo>
                    <a:pt x="2146096" y="2824284"/>
                    <a:pt x="2147273" y="2822761"/>
                    <a:pt x="2147273" y="2822761"/>
                  </a:cubicBezTo>
                  <a:lnTo>
                    <a:pt x="2147273" y="2822208"/>
                  </a:lnTo>
                  <a:cubicBezTo>
                    <a:pt x="2147273" y="2822208"/>
                    <a:pt x="2146788" y="2821863"/>
                    <a:pt x="2146788" y="2821863"/>
                  </a:cubicBezTo>
                  <a:lnTo>
                    <a:pt x="2146096" y="2821863"/>
                  </a:lnTo>
                  <a:cubicBezTo>
                    <a:pt x="2146096" y="2821863"/>
                    <a:pt x="2145335" y="2821931"/>
                    <a:pt x="2145335" y="2821931"/>
                  </a:cubicBezTo>
                  <a:lnTo>
                    <a:pt x="2144643" y="2821724"/>
                  </a:lnTo>
                  <a:lnTo>
                    <a:pt x="2142636" y="2820548"/>
                  </a:lnTo>
                  <a:lnTo>
                    <a:pt x="2140559" y="2819718"/>
                  </a:lnTo>
                  <a:lnTo>
                    <a:pt x="2138621" y="2818611"/>
                  </a:lnTo>
                  <a:lnTo>
                    <a:pt x="2137099" y="2816882"/>
                  </a:lnTo>
                  <a:lnTo>
                    <a:pt x="2136268" y="2814323"/>
                  </a:lnTo>
                  <a:lnTo>
                    <a:pt x="2136268" y="2811694"/>
                  </a:lnTo>
                  <a:cubicBezTo>
                    <a:pt x="2136268" y="2811694"/>
                    <a:pt x="2136753" y="2809065"/>
                    <a:pt x="2136753" y="2809065"/>
                  </a:cubicBezTo>
                  <a:lnTo>
                    <a:pt x="2136891" y="2806299"/>
                  </a:lnTo>
                  <a:lnTo>
                    <a:pt x="2136545" y="2803531"/>
                  </a:lnTo>
                  <a:lnTo>
                    <a:pt x="2134469" y="2795576"/>
                  </a:lnTo>
                  <a:lnTo>
                    <a:pt x="2134192" y="2791495"/>
                  </a:lnTo>
                  <a:lnTo>
                    <a:pt x="2134815" y="2786515"/>
                  </a:lnTo>
                  <a:lnTo>
                    <a:pt x="2136960" y="2782987"/>
                  </a:lnTo>
                  <a:lnTo>
                    <a:pt x="2141182" y="2783264"/>
                  </a:lnTo>
                  <a:lnTo>
                    <a:pt x="2140144" y="2784716"/>
                  </a:lnTo>
                  <a:lnTo>
                    <a:pt x="2146442" y="2786722"/>
                  </a:lnTo>
                  <a:lnTo>
                    <a:pt x="2158762" y="2791910"/>
                  </a:lnTo>
                  <a:lnTo>
                    <a:pt x="2164922" y="2793501"/>
                  </a:lnTo>
                  <a:lnTo>
                    <a:pt x="2171358" y="2793709"/>
                  </a:lnTo>
                  <a:lnTo>
                    <a:pt x="2177933" y="2792602"/>
                  </a:lnTo>
                  <a:lnTo>
                    <a:pt x="2184301" y="2790458"/>
                  </a:lnTo>
                  <a:lnTo>
                    <a:pt x="2189907" y="2787345"/>
                  </a:lnTo>
                  <a:lnTo>
                    <a:pt x="2193090" y="2783125"/>
                  </a:lnTo>
                  <a:lnTo>
                    <a:pt x="2192883" y="2778214"/>
                  </a:lnTo>
                  <a:lnTo>
                    <a:pt x="2191637" y="2772749"/>
                  </a:lnTo>
                  <a:lnTo>
                    <a:pt x="2191637" y="2766939"/>
                  </a:lnTo>
                  <a:cubicBezTo>
                    <a:pt x="2191637" y="2766939"/>
                    <a:pt x="2193852" y="2762581"/>
                    <a:pt x="2193852" y="2762581"/>
                  </a:cubicBezTo>
                  <a:lnTo>
                    <a:pt x="2196828" y="2757600"/>
                  </a:lnTo>
                  <a:lnTo>
                    <a:pt x="2198281" y="2752758"/>
                  </a:lnTo>
                  <a:lnTo>
                    <a:pt x="2195790" y="2748677"/>
                  </a:lnTo>
                  <a:lnTo>
                    <a:pt x="2198420" y="2748469"/>
                  </a:lnTo>
                  <a:lnTo>
                    <a:pt x="2196897" y="2747086"/>
                  </a:lnTo>
                  <a:lnTo>
                    <a:pt x="2193783" y="2745011"/>
                  </a:lnTo>
                  <a:lnTo>
                    <a:pt x="2192744" y="2743489"/>
                  </a:lnTo>
                  <a:lnTo>
                    <a:pt x="2192191" y="2736987"/>
                  </a:lnTo>
                  <a:lnTo>
                    <a:pt x="2191983" y="2736018"/>
                  </a:lnTo>
                  <a:lnTo>
                    <a:pt x="2194059" y="2734773"/>
                  </a:lnTo>
                  <a:lnTo>
                    <a:pt x="2197312" y="2735672"/>
                  </a:lnTo>
                  <a:lnTo>
                    <a:pt x="2201050" y="2737402"/>
                  </a:lnTo>
                  <a:lnTo>
                    <a:pt x="2204441" y="2738578"/>
                  </a:lnTo>
                  <a:lnTo>
                    <a:pt x="2213162" y="2739131"/>
                  </a:lnTo>
                  <a:lnTo>
                    <a:pt x="2222021" y="2738578"/>
                  </a:lnTo>
                  <a:lnTo>
                    <a:pt x="2246660" y="2734704"/>
                  </a:lnTo>
                  <a:lnTo>
                    <a:pt x="2260710" y="2731245"/>
                  </a:lnTo>
                  <a:lnTo>
                    <a:pt x="2279050" y="2724812"/>
                  </a:lnTo>
                  <a:lnTo>
                    <a:pt x="2286456" y="2720731"/>
                  </a:lnTo>
                  <a:lnTo>
                    <a:pt x="2289017" y="2718794"/>
                  </a:lnTo>
                  <a:lnTo>
                    <a:pt x="2290955" y="2716373"/>
                  </a:lnTo>
                  <a:lnTo>
                    <a:pt x="2292685" y="2712776"/>
                  </a:lnTo>
                  <a:lnTo>
                    <a:pt x="2296561" y="2706412"/>
                  </a:lnTo>
                  <a:lnTo>
                    <a:pt x="2306458" y="2694583"/>
                  </a:lnTo>
                  <a:lnTo>
                    <a:pt x="2309780" y="2687804"/>
                  </a:lnTo>
                  <a:lnTo>
                    <a:pt x="2310265" y="2685176"/>
                  </a:lnTo>
                  <a:lnTo>
                    <a:pt x="2310403" y="2681648"/>
                  </a:lnTo>
                  <a:lnTo>
                    <a:pt x="2310057" y="2678258"/>
                  </a:lnTo>
                  <a:lnTo>
                    <a:pt x="2309019" y="2675906"/>
                  </a:lnTo>
                  <a:lnTo>
                    <a:pt x="2307704" y="2675215"/>
                  </a:lnTo>
                  <a:lnTo>
                    <a:pt x="2304243" y="2674800"/>
                  </a:lnTo>
                  <a:lnTo>
                    <a:pt x="2302513" y="2674316"/>
                  </a:lnTo>
                  <a:lnTo>
                    <a:pt x="2301267" y="2673555"/>
                  </a:lnTo>
                  <a:lnTo>
                    <a:pt x="2299952" y="2672586"/>
                  </a:lnTo>
                  <a:lnTo>
                    <a:pt x="2298776" y="2671410"/>
                  </a:lnTo>
                  <a:lnTo>
                    <a:pt x="2297807" y="2670303"/>
                  </a:lnTo>
                  <a:lnTo>
                    <a:pt x="2296077" y="2666983"/>
                  </a:lnTo>
                  <a:lnTo>
                    <a:pt x="2295800" y="2663939"/>
                  </a:lnTo>
                  <a:lnTo>
                    <a:pt x="2296561" y="2660965"/>
                  </a:lnTo>
                  <a:lnTo>
                    <a:pt x="2297945" y="2657783"/>
                  </a:lnTo>
                  <a:lnTo>
                    <a:pt x="2299191" y="2653978"/>
                  </a:lnTo>
                  <a:lnTo>
                    <a:pt x="2298845" y="2650866"/>
                  </a:lnTo>
                  <a:lnTo>
                    <a:pt x="2296976" y="2648030"/>
                  </a:lnTo>
                  <a:lnTo>
                    <a:pt x="2293654" y="2645124"/>
                  </a:lnTo>
                  <a:lnTo>
                    <a:pt x="2280919" y="2638414"/>
                  </a:lnTo>
                  <a:lnTo>
                    <a:pt x="2274967" y="2634264"/>
                  </a:lnTo>
                  <a:lnTo>
                    <a:pt x="2272199" y="2628523"/>
                  </a:lnTo>
                  <a:lnTo>
                    <a:pt x="2272476" y="2626378"/>
                  </a:lnTo>
                  <a:lnTo>
                    <a:pt x="2273237" y="2624718"/>
                  </a:lnTo>
                  <a:lnTo>
                    <a:pt x="2273860" y="2622712"/>
                  </a:lnTo>
                  <a:lnTo>
                    <a:pt x="2273721" y="2619876"/>
                  </a:lnTo>
                  <a:lnTo>
                    <a:pt x="2272199" y="2612336"/>
                  </a:lnTo>
                  <a:lnTo>
                    <a:pt x="2272060" y="2608946"/>
                  </a:lnTo>
                  <a:lnTo>
                    <a:pt x="2273375" y="2599746"/>
                  </a:lnTo>
                  <a:lnTo>
                    <a:pt x="2273929" y="2598501"/>
                  </a:lnTo>
                  <a:lnTo>
                    <a:pt x="2274759" y="2597948"/>
                  </a:lnTo>
                  <a:lnTo>
                    <a:pt x="2276697" y="2597948"/>
                  </a:lnTo>
                  <a:cubicBezTo>
                    <a:pt x="2276697" y="2597948"/>
                    <a:pt x="2277528" y="2597533"/>
                    <a:pt x="2277528" y="2597533"/>
                  </a:cubicBezTo>
                  <a:lnTo>
                    <a:pt x="2278843" y="2594489"/>
                  </a:lnTo>
                  <a:lnTo>
                    <a:pt x="2278635" y="2591100"/>
                  </a:lnTo>
                  <a:lnTo>
                    <a:pt x="2278082" y="2587572"/>
                  </a:lnTo>
                  <a:lnTo>
                    <a:pt x="2278289" y="2584113"/>
                  </a:lnTo>
                  <a:lnTo>
                    <a:pt x="2279604" y="2587918"/>
                  </a:lnTo>
                  <a:lnTo>
                    <a:pt x="2280296" y="2591722"/>
                  </a:lnTo>
                  <a:lnTo>
                    <a:pt x="2279950" y="2595388"/>
                  </a:lnTo>
                  <a:lnTo>
                    <a:pt x="2278220" y="2598709"/>
                  </a:lnTo>
                  <a:lnTo>
                    <a:pt x="2277113" y="2599816"/>
                  </a:lnTo>
                  <a:lnTo>
                    <a:pt x="2276421" y="2600369"/>
                  </a:lnTo>
                  <a:lnTo>
                    <a:pt x="2275798" y="2600991"/>
                  </a:lnTo>
                  <a:lnTo>
                    <a:pt x="2275036" y="2602513"/>
                  </a:lnTo>
                  <a:lnTo>
                    <a:pt x="2274344" y="2604658"/>
                  </a:lnTo>
                  <a:lnTo>
                    <a:pt x="2273860" y="2607217"/>
                  </a:lnTo>
                  <a:lnTo>
                    <a:pt x="2273514" y="2609846"/>
                  </a:lnTo>
                  <a:lnTo>
                    <a:pt x="2273514" y="2612198"/>
                  </a:lnTo>
                  <a:cubicBezTo>
                    <a:pt x="2273514" y="2612198"/>
                    <a:pt x="2274275" y="2616625"/>
                    <a:pt x="2274275" y="2616625"/>
                  </a:cubicBezTo>
                  <a:lnTo>
                    <a:pt x="2276421" y="2619945"/>
                  </a:lnTo>
                  <a:lnTo>
                    <a:pt x="2285072" y="2628938"/>
                  </a:lnTo>
                  <a:lnTo>
                    <a:pt x="2287148" y="2630183"/>
                  </a:lnTo>
                  <a:lnTo>
                    <a:pt x="2289709" y="2630390"/>
                  </a:lnTo>
                  <a:lnTo>
                    <a:pt x="2293931" y="2630252"/>
                  </a:lnTo>
                  <a:lnTo>
                    <a:pt x="2298568" y="2630874"/>
                  </a:lnTo>
                  <a:lnTo>
                    <a:pt x="2302375" y="2632604"/>
                  </a:lnTo>
                  <a:lnTo>
                    <a:pt x="2306112" y="2634748"/>
                  </a:lnTo>
                  <a:lnTo>
                    <a:pt x="2316701" y="2639729"/>
                  </a:lnTo>
                  <a:lnTo>
                    <a:pt x="2319747" y="2640559"/>
                  </a:lnTo>
                  <a:lnTo>
                    <a:pt x="2323484" y="2640282"/>
                  </a:lnTo>
                  <a:lnTo>
                    <a:pt x="2327983" y="2639245"/>
                  </a:lnTo>
                  <a:lnTo>
                    <a:pt x="2331582" y="2638968"/>
                  </a:lnTo>
                  <a:lnTo>
                    <a:pt x="2335111" y="2639383"/>
                  </a:lnTo>
                  <a:lnTo>
                    <a:pt x="2339472" y="2640490"/>
                  </a:lnTo>
                  <a:lnTo>
                    <a:pt x="2343763" y="2641181"/>
                  </a:lnTo>
                  <a:lnTo>
                    <a:pt x="2347639" y="2640905"/>
                  </a:lnTo>
                  <a:lnTo>
                    <a:pt x="2351514" y="2639729"/>
                  </a:lnTo>
                  <a:lnTo>
                    <a:pt x="2363211" y="2633987"/>
                  </a:lnTo>
                  <a:lnTo>
                    <a:pt x="2366879" y="2631566"/>
                  </a:lnTo>
                  <a:lnTo>
                    <a:pt x="2370063" y="2628523"/>
                  </a:lnTo>
                  <a:lnTo>
                    <a:pt x="2372209" y="2624926"/>
                  </a:lnTo>
                  <a:lnTo>
                    <a:pt x="2376015" y="2616625"/>
                  </a:lnTo>
                  <a:lnTo>
                    <a:pt x="2378645" y="2613443"/>
                  </a:lnTo>
                  <a:lnTo>
                    <a:pt x="2387781" y="2605557"/>
                  </a:lnTo>
                  <a:lnTo>
                    <a:pt x="2391795" y="2601199"/>
                  </a:lnTo>
                  <a:lnTo>
                    <a:pt x="2395048" y="2596150"/>
                  </a:lnTo>
                  <a:lnTo>
                    <a:pt x="2399616" y="2584321"/>
                  </a:lnTo>
                  <a:lnTo>
                    <a:pt x="2400793" y="2582384"/>
                  </a:lnTo>
                  <a:lnTo>
                    <a:pt x="2403561" y="2578441"/>
                  </a:lnTo>
                  <a:lnTo>
                    <a:pt x="2404253" y="2576781"/>
                  </a:lnTo>
                  <a:lnTo>
                    <a:pt x="2404253" y="2574429"/>
                  </a:lnTo>
                  <a:cubicBezTo>
                    <a:pt x="2404253" y="2574429"/>
                    <a:pt x="2403907" y="2572285"/>
                    <a:pt x="2403907" y="2572285"/>
                  </a:cubicBezTo>
                  <a:lnTo>
                    <a:pt x="2403700" y="2570002"/>
                  </a:lnTo>
                  <a:lnTo>
                    <a:pt x="2404322" y="2567304"/>
                  </a:lnTo>
                  <a:lnTo>
                    <a:pt x="2407368" y="2560456"/>
                  </a:lnTo>
                  <a:lnTo>
                    <a:pt x="2408544" y="2558726"/>
                  </a:lnTo>
                  <a:lnTo>
                    <a:pt x="2410690" y="2557205"/>
                  </a:lnTo>
                  <a:lnTo>
                    <a:pt x="2415673" y="2554784"/>
                  </a:lnTo>
                  <a:lnTo>
                    <a:pt x="2417749" y="2552916"/>
                  </a:lnTo>
                  <a:lnTo>
                    <a:pt x="2418511" y="2551256"/>
                  </a:lnTo>
                  <a:lnTo>
                    <a:pt x="2419480" y="2548627"/>
                  </a:lnTo>
                  <a:lnTo>
                    <a:pt x="2420172" y="2545860"/>
                  </a:lnTo>
                  <a:lnTo>
                    <a:pt x="2420379" y="2543854"/>
                  </a:lnTo>
                  <a:lnTo>
                    <a:pt x="2421556" y="2545100"/>
                  </a:lnTo>
                  <a:lnTo>
                    <a:pt x="2421971" y="2545584"/>
                  </a:lnTo>
                  <a:lnTo>
                    <a:pt x="2421971" y="2543232"/>
                  </a:lnTo>
                  <a:cubicBezTo>
                    <a:pt x="2421971" y="2543232"/>
                    <a:pt x="2422802" y="2541226"/>
                    <a:pt x="2422802" y="2541226"/>
                  </a:cubicBezTo>
                  <a:lnTo>
                    <a:pt x="2423632" y="2539427"/>
                  </a:lnTo>
                  <a:lnTo>
                    <a:pt x="2424048" y="2537698"/>
                  </a:lnTo>
                  <a:lnTo>
                    <a:pt x="2423632" y="2535899"/>
                  </a:lnTo>
                  <a:lnTo>
                    <a:pt x="2421902" y="2531956"/>
                  </a:lnTo>
                  <a:lnTo>
                    <a:pt x="2421625" y="2529535"/>
                  </a:lnTo>
                  <a:lnTo>
                    <a:pt x="2422387" y="2530366"/>
                  </a:lnTo>
                  <a:lnTo>
                    <a:pt x="2423425" y="2532371"/>
                  </a:lnTo>
                  <a:lnTo>
                    <a:pt x="2424117" y="2533478"/>
                  </a:lnTo>
                  <a:lnTo>
                    <a:pt x="2424740" y="2533893"/>
                  </a:lnTo>
                  <a:lnTo>
                    <a:pt x="2427647" y="2536522"/>
                  </a:lnTo>
                  <a:lnTo>
                    <a:pt x="2427785" y="2537006"/>
                  </a:lnTo>
                  <a:lnTo>
                    <a:pt x="2430415" y="2536522"/>
                  </a:lnTo>
                  <a:lnTo>
                    <a:pt x="2433045" y="2535000"/>
                  </a:lnTo>
                  <a:lnTo>
                    <a:pt x="2435398" y="2534239"/>
                  </a:lnTo>
                  <a:lnTo>
                    <a:pt x="2437128" y="2535830"/>
                  </a:lnTo>
                  <a:lnTo>
                    <a:pt x="2437128" y="2537075"/>
                  </a:lnTo>
                  <a:cubicBezTo>
                    <a:pt x="2437128" y="2537075"/>
                    <a:pt x="2436575" y="2537905"/>
                    <a:pt x="2436575" y="2537905"/>
                  </a:cubicBezTo>
                  <a:lnTo>
                    <a:pt x="2435329" y="2538735"/>
                  </a:lnTo>
                  <a:lnTo>
                    <a:pt x="2434775" y="2538251"/>
                  </a:lnTo>
                  <a:lnTo>
                    <a:pt x="2434291" y="2537974"/>
                  </a:lnTo>
                  <a:lnTo>
                    <a:pt x="2433945" y="2538113"/>
                  </a:lnTo>
                  <a:lnTo>
                    <a:pt x="2433806" y="2538666"/>
                  </a:lnTo>
                  <a:lnTo>
                    <a:pt x="2433806" y="2539842"/>
                  </a:lnTo>
                  <a:cubicBezTo>
                    <a:pt x="2433806" y="2539842"/>
                    <a:pt x="2433460" y="2542332"/>
                    <a:pt x="2433460" y="2542332"/>
                  </a:cubicBezTo>
                  <a:lnTo>
                    <a:pt x="2433460" y="2543716"/>
                  </a:lnTo>
                  <a:cubicBezTo>
                    <a:pt x="2433460" y="2543716"/>
                    <a:pt x="2433460" y="2545100"/>
                    <a:pt x="2433460" y="2545100"/>
                  </a:cubicBezTo>
                  <a:lnTo>
                    <a:pt x="2432491" y="2546967"/>
                  </a:lnTo>
                  <a:lnTo>
                    <a:pt x="2428546" y="2550703"/>
                  </a:lnTo>
                  <a:lnTo>
                    <a:pt x="2427439" y="2553193"/>
                  </a:lnTo>
                  <a:lnTo>
                    <a:pt x="2426955" y="2553331"/>
                  </a:lnTo>
                  <a:lnTo>
                    <a:pt x="2426262" y="2553123"/>
                  </a:lnTo>
                  <a:lnTo>
                    <a:pt x="2425570" y="2552985"/>
                  </a:lnTo>
                  <a:lnTo>
                    <a:pt x="2424947" y="2553400"/>
                  </a:lnTo>
                  <a:lnTo>
                    <a:pt x="2424671" y="2553884"/>
                  </a:lnTo>
                  <a:lnTo>
                    <a:pt x="2424532" y="2554991"/>
                  </a:lnTo>
                  <a:lnTo>
                    <a:pt x="2423840" y="2556721"/>
                  </a:lnTo>
                  <a:lnTo>
                    <a:pt x="2423356" y="2559557"/>
                  </a:lnTo>
                  <a:lnTo>
                    <a:pt x="2422525" y="2561009"/>
                  </a:lnTo>
                  <a:lnTo>
                    <a:pt x="2421487" y="2561839"/>
                  </a:lnTo>
                  <a:lnTo>
                    <a:pt x="2419134" y="2563154"/>
                  </a:lnTo>
                  <a:lnTo>
                    <a:pt x="2417957" y="2563845"/>
                  </a:lnTo>
                  <a:lnTo>
                    <a:pt x="2413804" y="2567650"/>
                  </a:lnTo>
                  <a:lnTo>
                    <a:pt x="2411590" y="2569310"/>
                  </a:lnTo>
                  <a:lnTo>
                    <a:pt x="2409098" y="2570417"/>
                  </a:lnTo>
                  <a:lnTo>
                    <a:pt x="2407575" y="2570417"/>
                  </a:lnTo>
                  <a:cubicBezTo>
                    <a:pt x="2407575" y="2570417"/>
                    <a:pt x="2406814" y="2569795"/>
                    <a:pt x="2406814" y="2569795"/>
                  </a:cubicBezTo>
                  <a:lnTo>
                    <a:pt x="2406399" y="2569795"/>
                  </a:lnTo>
                  <a:lnTo>
                    <a:pt x="2405707" y="2571455"/>
                  </a:lnTo>
                  <a:lnTo>
                    <a:pt x="2405499" y="2572492"/>
                  </a:lnTo>
                  <a:lnTo>
                    <a:pt x="2405638" y="2573737"/>
                  </a:lnTo>
                  <a:lnTo>
                    <a:pt x="2406122" y="2575951"/>
                  </a:lnTo>
                  <a:lnTo>
                    <a:pt x="2414635" y="2568964"/>
                  </a:lnTo>
                  <a:lnTo>
                    <a:pt x="2425640" y="2561355"/>
                  </a:lnTo>
                  <a:lnTo>
                    <a:pt x="2432491" y="2553054"/>
                  </a:lnTo>
                  <a:lnTo>
                    <a:pt x="2437613" y="2545307"/>
                  </a:lnTo>
                  <a:lnTo>
                    <a:pt x="2452147" y="2516946"/>
                  </a:lnTo>
                  <a:lnTo>
                    <a:pt x="2457546" y="2509544"/>
                  </a:lnTo>
                  <a:lnTo>
                    <a:pt x="2460660" y="2506086"/>
                  </a:lnTo>
                  <a:lnTo>
                    <a:pt x="2470834" y="2497923"/>
                  </a:lnTo>
                  <a:lnTo>
                    <a:pt x="2473395" y="2495087"/>
                  </a:lnTo>
                  <a:lnTo>
                    <a:pt x="2475333" y="2491421"/>
                  </a:lnTo>
                  <a:lnTo>
                    <a:pt x="2476579" y="2487270"/>
                  </a:lnTo>
                  <a:lnTo>
                    <a:pt x="2477271" y="2482913"/>
                  </a:lnTo>
                  <a:lnTo>
                    <a:pt x="2477963" y="2461814"/>
                  </a:lnTo>
                  <a:lnTo>
                    <a:pt x="2475956" y="2449017"/>
                  </a:lnTo>
                  <a:lnTo>
                    <a:pt x="2475610" y="2444037"/>
                  </a:lnTo>
                  <a:lnTo>
                    <a:pt x="2475195" y="2442654"/>
                  </a:lnTo>
                  <a:lnTo>
                    <a:pt x="2475195" y="2441824"/>
                  </a:lnTo>
                  <a:cubicBezTo>
                    <a:pt x="2475195" y="2441824"/>
                    <a:pt x="2475471" y="2441754"/>
                    <a:pt x="2475471" y="2441754"/>
                  </a:cubicBezTo>
                  <a:lnTo>
                    <a:pt x="2476094" y="2441477"/>
                  </a:lnTo>
                  <a:lnTo>
                    <a:pt x="2476786" y="2441062"/>
                  </a:lnTo>
                  <a:lnTo>
                    <a:pt x="2477202" y="2440717"/>
                  </a:lnTo>
                  <a:lnTo>
                    <a:pt x="2477756" y="2438641"/>
                  </a:lnTo>
                  <a:lnTo>
                    <a:pt x="2478032" y="2436359"/>
                  </a:lnTo>
                  <a:lnTo>
                    <a:pt x="2477617" y="2434491"/>
                  </a:lnTo>
                  <a:lnTo>
                    <a:pt x="2475956" y="2433661"/>
                  </a:lnTo>
                  <a:lnTo>
                    <a:pt x="2477617" y="2432693"/>
                  </a:lnTo>
                  <a:lnTo>
                    <a:pt x="2479693" y="2431033"/>
                  </a:lnTo>
                  <a:lnTo>
                    <a:pt x="2481285" y="2428957"/>
                  </a:lnTo>
                  <a:lnTo>
                    <a:pt x="2481631" y="2427020"/>
                  </a:lnTo>
                  <a:lnTo>
                    <a:pt x="2480109" y="2425498"/>
                  </a:lnTo>
                  <a:lnTo>
                    <a:pt x="2477894" y="2425083"/>
                  </a:lnTo>
                  <a:lnTo>
                    <a:pt x="2475887" y="2424392"/>
                  </a:lnTo>
                  <a:lnTo>
                    <a:pt x="2474987" y="2422040"/>
                  </a:lnTo>
                  <a:lnTo>
                    <a:pt x="2476786" y="2423492"/>
                  </a:lnTo>
                  <a:lnTo>
                    <a:pt x="2478309" y="2423631"/>
                  </a:lnTo>
                  <a:lnTo>
                    <a:pt x="2479762" y="2423008"/>
                  </a:lnTo>
                  <a:lnTo>
                    <a:pt x="2481077" y="2422247"/>
                  </a:lnTo>
                  <a:lnTo>
                    <a:pt x="2481077" y="2421971"/>
                  </a:lnTo>
                  <a:cubicBezTo>
                    <a:pt x="2481077" y="2421971"/>
                    <a:pt x="2481147" y="2421279"/>
                    <a:pt x="2481147" y="2421279"/>
                  </a:cubicBezTo>
                  <a:lnTo>
                    <a:pt x="2481493" y="2420518"/>
                  </a:lnTo>
                  <a:lnTo>
                    <a:pt x="2482116" y="2419895"/>
                  </a:lnTo>
                  <a:lnTo>
                    <a:pt x="2482808" y="2419895"/>
                  </a:lnTo>
                  <a:cubicBezTo>
                    <a:pt x="2482808" y="2419895"/>
                    <a:pt x="2486268" y="2420657"/>
                    <a:pt x="2486268" y="2420657"/>
                  </a:cubicBezTo>
                  <a:lnTo>
                    <a:pt x="2485092" y="2422801"/>
                  </a:lnTo>
                  <a:lnTo>
                    <a:pt x="2487030" y="2421971"/>
                  </a:lnTo>
                  <a:lnTo>
                    <a:pt x="2489314" y="2419895"/>
                  </a:lnTo>
                  <a:lnTo>
                    <a:pt x="2491252" y="2417336"/>
                  </a:lnTo>
                  <a:lnTo>
                    <a:pt x="2492082" y="2415192"/>
                  </a:lnTo>
                  <a:lnTo>
                    <a:pt x="2491598" y="2414984"/>
                  </a:lnTo>
                  <a:lnTo>
                    <a:pt x="2490421" y="2414431"/>
                  </a:lnTo>
                  <a:lnTo>
                    <a:pt x="2494920" y="2412217"/>
                  </a:lnTo>
                  <a:lnTo>
                    <a:pt x="2499695" y="2408966"/>
                  </a:lnTo>
                  <a:lnTo>
                    <a:pt x="2517621" y="2394716"/>
                  </a:lnTo>
                  <a:lnTo>
                    <a:pt x="2530425" y="2387246"/>
                  </a:lnTo>
                  <a:lnTo>
                    <a:pt x="2532709" y="2386208"/>
                  </a:lnTo>
                  <a:lnTo>
                    <a:pt x="2535062" y="2385655"/>
                  </a:lnTo>
                  <a:lnTo>
                    <a:pt x="2537761" y="2385447"/>
                  </a:lnTo>
                  <a:lnTo>
                    <a:pt x="2538869" y="2385655"/>
                  </a:lnTo>
                  <a:lnTo>
                    <a:pt x="2541291" y="2386346"/>
                  </a:lnTo>
                  <a:lnTo>
                    <a:pt x="2542260" y="2386346"/>
                  </a:lnTo>
                  <a:cubicBezTo>
                    <a:pt x="2542260" y="2386346"/>
                    <a:pt x="2543021" y="2385724"/>
                    <a:pt x="2543021" y="2385724"/>
                  </a:cubicBezTo>
                  <a:lnTo>
                    <a:pt x="2543229" y="2385032"/>
                  </a:lnTo>
                  <a:lnTo>
                    <a:pt x="2543367" y="2384271"/>
                  </a:lnTo>
                  <a:lnTo>
                    <a:pt x="2543783" y="2383648"/>
                  </a:lnTo>
                  <a:lnTo>
                    <a:pt x="2550773" y="2378530"/>
                  </a:lnTo>
                  <a:lnTo>
                    <a:pt x="2553126" y="2377146"/>
                  </a:lnTo>
                  <a:lnTo>
                    <a:pt x="2555272" y="2376524"/>
                  </a:lnTo>
                  <a:lnTo>
                    <a:pt x="2557487" y="2376109"/>
                  </a:lnTo>
                  <a:lnTo>
                    <a:pt x="2559632" y="2375625"/>
                  </a:lnTo>
                  <a:lnTo>
                    <a:pt x="2561501" y="2374379"/>
                  </a:lnTo>
                  <a:lnTo>
                    <a:pt x="2559078" y="2372235"/>
                  </a:lnTo>
                  <a:lnTo>
                    <a:pt x="2560186" y="2370367"/>
                  </a:lnTo>
                  <a:lnTo>
                    <a:pt x="2563093" y="2368984"/>
                  </a:lnTo>
                  <a:lnTo>
                    <a:pt x="2573474" y="2366632"/>
                  </a:lnTo>
                  <a:lnTo>
                    <a:pt x="2577212" y="2366632"/>
                  </a:lnTo>
                  <a:cubicBezTo>
                    <a:pt x="2577212" y="2366632"/>
                    <a:pt x="2580118" y="2368361"/>
                    <a:pt x="2580118" y="2368361"/>
                  </a:cubicBezTo>
                  <a:lnTo>
                    <a:pt x="2578596" y="2368845"/>
                  </a:lnTo>
                  <a:lnTo>
                    <a:pt x="2573890" y="2369399"/>
                  </a:lnTo>
                  <a:lnTo>
                    <a:pt x="2576520" y="2370160"/>
                  </a:lnTo>
                  <a:lnTo>
                    <a:pt x="2580257" y="2369883"/>
                  </a:lnTo>
                  <a:lnTo>
                    <a:pt x="2583994" y="2369053"/>
                  </a:lnTo>
                  <a:lnTo>
                    <a:pt x="2586832" y="2368015"/>
                  </a:lnTo>
                  <a:lnTo>
                    <a:pt x="2589185" y="2366632"/>
                  </a:lnTo>
                  <a:lnTo>
                    <a:pt x="2589185" y="2365664"/>
                  </a:lnTo>
                  <a:lnTo>
                    <a:pt x="2588701" y="2364487"/>
                  </a:lnTo>
                  <a:lnTo>
                    <a:pt x="2589324" y="2362412"/>
                  </a:lnTo>
                  <a:lnTo>
                    <a:pt x="2590846" y="2361582"/>
                  </a:lnTo>
                  <a:lnTo>
                    <a:pt x="2592092" y="2363104"/>
                  </a:lnTo>
                  <a:lnTo>
                    <a:pt x="2593130" y="2365456"/>
                  </a:lnTo>
                  <a:lnTo>
                    <a:pt x="2593961" y="2366978"/>
                  </a:lnTo>
                  <a:lnTo>
                    <a:pt x="2596798" y="2367739"/>
                  </a:lnTo>
                  <a:lnTo>
                    <a:pt x="2600467" y="2367600"/>
                  </a:lnTo>
                  <a:lnTo>
                    <a:pt x="2607457" y="2366770"/>
                  </a:lnTo>
                  <a:lnTo>
                    <a:pt x="2612648" y="2367116"/>
                  </a:lnTo>
                  <a:lnTo>
                    <a:pt x="2613894" y="2366839"/>
                  </a:lnTo>
                  <a:lnTo>
                    <a:pt x="2615139" y="2365525"/>
                  </a:lnTo>
                  <a:lnTo>
                    <a:pt x="2615347" y="2364142"/>
                  </a:lnTo>
                  <a:lnTo>
                    <a:pt x="2615070" y="2362758"/>
                  </a:lnTo>
                  <a:lnTo>
                    <a:pt x="2615070" y="2361582"/>
                  </a:lnTo>
                  <a:cubicBezTo>
                    <a:pt x="2615070" y="2361582"/>
                    <a:pt x="2616108" y="2358538"/>
                    <a:pt x="2616108" y="2358538"/>
                  </a:cubicBezTo>
                  <a:lnTo>
                    <a:pt x="2617700" y="2355772"/>
                  </a:lnTo>
                  <a:lnTo>
                    <a:pt x="2619915" y="2353420"/>
                  </a:lnTo>
                  <a:lnTo>
                    <a:pt x="2622822" y="2351414"/>
                  </a:lnTo>
                  <a:lnTo>
                    <a:pt x="2626005" y="2350100"/>
                  </a:lnTo>
                  <a:lnTo>
                    <a:pt x="2629812" y="2348993"/>
                  </a:lnTo>
                  <a:lnTo>
                    <a:pt x="2633342" y="2347471"/>
                  </a:lnTo>
                  <a:lnTo>
                    <a:pt x="2635626" y="2345119"/>
                  </a:lnTo>
                  <a:lnTo>
                    <a:pt x="2636110" y="2342214"/>
                  </a:lnTo>
                  <a:lnTo>
                    <a:pt x="2635211" y="2335504"/>
                  </a:lnTo>
                  <a:lnTo>
                    <a:pt x="2635211" y="2332460"/>
                  </a:lnTo>
                  <a:cubicBezTo>
                    <a:pt x="2635211" y="2332460"/>
                    <a:pt x="2637702" y="2325889"/>
                    <a:pt x="2637702" y="2325889"/>
                  </a:cubicBezTo>
                  <a:lnTo>
                    <a:pt x="2641578" y="2320493"/>
                  </a:lnTo>
                  <a:lnTo>
                    <a:pt x="2645938" y="2315444"/>
                  </a:lnTo>
                  <a:lnTo>
                    <a:pt x="2649745" y="2309771"/>
                  </a:lnTo>
                  <a:lnTo>
                    <a:pt x="2653482" y="2300156"/>
                  </a:lnTo>
                  <a:lnTo>
                    <a:pt x="2655213" y="2297182"/>
                  </a:lnTo>
                  <a:lnTo>
                    <a:pt x="2659780" y="2292132"/>
                  </a:lnTo>
                  <a:lnTo>
                    <a:pt x="2661441" y="2289503"/>
                  </a:lnTo>
                  <a:lnTo>
                    <a:pt x="2662341" y="2285768"/>
                  </a:lnTo>
                  <a:lnTo>
                    <a:pt x="2662064" y="2271034"/>
                  </a:lnTo>
                  <a:lnTo>
                    <a:pt x="2663033" y="2263909"/>
                  </a:lnTo>
                  <a:lnTo>
                    <a:pt x="2666771" y="2257268"/>
                  </a:lnTo>
                  <a:lnTo>
                    <a:pt x="2669055" y="2255193"/>
                  </a:lnTo>
                  <a:lnTo>
                    <a:pt x="2671062" y="2253602"/>
                  </a:lnTo>
                  <a:lnTo>
                    <a:pt x="2672585" y="2251735"/>
                  </a:lnTo>
                  <a:lnTo>
                    <a:pt x="2673346" y="2248968"/>
                  </a:lnTo>
                  <a:lnTo>
                    <a:pt x="2673346" y="2238661"/>
                  </a:lnTo>
                  <a:cubicBezTo>
                    <a:pt x="2673346" y="2238661"/>
                    <a:pt x="2673761" y="2235133"/>
                    <a:pt x="2673761" y="2235133"/>
                  </a:cubicBezTo>
                  <a:lnTo>
                    <a:pt x="2677291" y="2219292"/>
                  </a:lnTo>
                  <a:lnTo>
                    <a:pt x="2678398" y="2211476"/>
                  </a:lnTo>
                  <a:lnTo>
                    <a:pt x="2675907" y="2186366"/>
                  </a:lnTo>
                  <a:lnTo>
                    <a:pt x="2676322" y="2182561"/>
                  </a:lnTo>
                  <a:lnTo>
                    <a:pt x="2677983" y="2174399"/>
                  </a:lnTo>
                  <a:lnTo>
                    <a:pt x="2677568" y="2171009"/>
                  </a:lnTo>
                  <a:lnTo>
                    <a:pt x="2676668" y="2173084"/>
                  </a:lnTo>
                  <a:lnTo>
                    <a:pt x="2676322" y="2169972"/>
                  </a:lnTo>
                  <a:lnTo>
                    <a:pt x="2676668" y="2166098"/>
                  </a:lnTo>
                  <a:lnTo>
                    <a:pt x="2676668" y="2162916"/>
                  </a:lnTo>
                  <a:cubicBezTo>
                    <a:pt x="2676668" y="2162916"/>
                    <a:pt x="2675007" y="2162086"/>
                    <a:pt x="2675007" y="2162086"/>
                  </a:cubicBezTo>
                  <a:lnTo>
                    <a:pt x="2676737" y="2158074"/>
                  </a:lnTo>
                  <a:lnTo>
                    <a:pt x="2679575" y="2153093"/>
                  </a:lnTo>
                  <a:lnTo>
                    <a:pt x="2681305" y="2148320"/>
                  </a:lnTo>
                  <a:lnTo>
                    <a:pt x="2679921" y="2145069"/>
                  </a:lnTo>
                  <a:lnTo>
                    <a:pt x="2681236" y="2144723"/>
                  </a:lnTo>
                  <a:lnTo>
                    <a:pt x="2682205" y="2144031"/>
                  </a:lnTo>
                  <a:lnTo>
                    <a:pt x="2682897" y="2142925"/>
                  </a:lnTo>
                  <a:lnTo>
                    <a:pt x="2683243" y="2141541"/>
                  </a:lnTo>
                  <a:lnTo>
                    <a:pt x="2685181" y="2143548"/>
                  </a:lnTo>
                  <a:lnTo>
                    <a:pt x="2687396" y="2148044"/>
                  </a:lnTo>
                  <a:lnTo>
                    <a:pt x="2689264" y="2148804"/>
                  </a:lnTo>
                  <a:lnTo>
                    <a:pt x="2692033" y="2147421"/>
                  </a:lnTo>
                  <a:lnTo>
                    <a:pt x="2694663" y="2144378"/>
                  </a:lnTo>
                  <a:lnTo>
                    <a:pt x="2703176" y="2131304"/>
                  </a:lnTo>
                  <a:lnTo>
                    <a:pt x="2707121" y="2124110"/>
                  </a:lnTo>
                  <a:lnTo>
                    <a:pt x="2708159" y="2120928"/>
                  </a:lnTo>
                  <a:lnTo>
                    <a:pt x="2708920" y="2117469"/>
                  </a:lnTo>
                  <a:lnTo>
                    <a:pt x="2709958" y="2114218"/>
                  </a:lnTo>
                  <a:lnTo>
                    <a:pt x="2711758" y="2111728"/>
                  </a:lnTo>
                  <a:lnTo>
                    <a:pt x="2711550" y="2112696"/>
                  </a:lnTo>
                  <a:lnTo>
                    <a:pt x="2711273" y="2114771"/>
                  </a:lnTo>
                  <a:lnTo>
                    <a:pt x="2710997" y="2115740"/>
                  </a:lnTo>
                  <a:lnTo>
                    <a:pt x="2712519" y="2114287"/>
                  </a:lnTo>
                  <a:lnTo>
                    <a:pt x="2713834" y="2112627"/>
                  </a:lnTo>
                  <a:lnTo>
                    <a:pt x="2714596" y="2110759"/>
                  </a:lnTo>
                  <a:lnTo>
                    <a:pt x="2714596" y="2108684"/>
                  </a:lnTo>
                  <a:lnTo>
                    <a:pt x="2716464" y="2108200"/>
                  </a:lnTo>
                  <a:lnTo>
                    <a:pt x="2717779" y="2106678"/>
                  </a:lnTo>
                  <a:lnTo>
                    <a:pt x="2718956" y="2104741"/>
                  </a:lnTo>
                  <a:lnTo>
                    <a:pt x="2720271" y="2102942"/>
                  </a:lnTo>
                  <a:lnTo>
                    <a:pt x="2722693" y="2100937"/>
                  </a:lnTo>
                  <a:lnTo>
                    <a:pt x="2728092" y="2098101"/>
                  </a:lnTo>
                  <a:lnTo>
                    <a:pt x="2730652" y="2096440"/>
                  </a:lnTo>
                  <a:lnTo>
                    <a:pt x="2733836" y="2093258"/>
                  </a:lnTo>
                  <a:lnTo>
                    <a:pt x="2737920" y="2088347"/>
                  </a:lnTo>
                  <a:lnTo>
                    <a:pt x="2741103" y="2083228"/>
                  </a:lnTo>
                  <a:lnTo>
                    <a:pt x="2741519" y="2079493"/>
                  </a:lnTo>
                  <a:lnTo>
                    <a:pt x="2746986" y="2077971"/>
                  </a:lnTo>
                  <a:lnTo>
                    <a:pt x="2752523" y="2070638"/>
                  </a:lnTo>
                  <a:lnTo>
                    <a:pt x="2757091" y="2061715"/>
                  </a:lnTo>
                  <a:lnTo>
                    <a:pt x="2759652" y="2055420"/>
                  </a:lnTo>
                  <a:lnTo>
                    <a:pt x="2761244" y="2049471"/>
                  </a:lnTo>
                  <a:lnTo>
                    <a:pt x="2763528" y="2032109"/>
                  </a:lnTo>
                  <a:lnTo>
                    <a:pt x="2763389" y="2025261"/>
                  </a:lnTo>
                  <a:lnTo>
                    <a:pt x="2762005" y="2018413"/>
                  </a:lnTo>
                  <a:close/>
                  <a:moveTo>
                    <a:pt x="2090589" y="856160"/>
                  </a:moveTo>
                  <a:lnTo>
                    <a:pt x="2089966" y="854846"/>
                  </a:lnTo>
                  <a:lnTo>
                    <a:pt x="2089481" y="852909"/>
                  </a:lnTo>
                  <a:lnTo>
                    <a:pt x="2089135" y="850903"/>
                  </a:lnTo>
                  <a:lnTo>
                    <a:pt x="2088997" y="849381"/>
                  </a:lnTo>
                  <a:lnTo>
                    <a:pt x="2089343" y="847928"/>
                  </a:lnTo>
                  <a:lnTo>
                    <a:pt x="2089066" y="849381"/>
                  </a:lnTo>
                  <a:lnTo>
                    <a:pt x="2089066" y="850903"/>
                  </a:lnTo>
                  <a:cubicBezTo>
                    <a:pt x="2089066" y="850903"/>
                    <a:pt x="2089481" y="852909"/>
                    <a:pt x="2089481" y="852909"/>
                  </a:cubicBezTo>
                  <a:lnTo>
                    <a:pt x="2089966" y="854846"/>
                  </a:lnTo>
                  <a:lnTo>
                    <a:pt x="2090589" y="856229"/>
                  </a:lnTo>
                  <a:close/>
                  <a:moveTo>
                    <a:pt x="2084775" y="843709"/>
                  </a:moveTo>
                  <a:lnTo>
                    <a:pt x="2086367" y="844331"/>
                  </a:lnTo>
                  <a:lnTo>
                    <a:pt x="2088097" y="845300"/>
                  </a:lnTo>
                  <a:lnTo>
                    <a:pt x="2089620" y="846545"/>
                  </a:lnTo>
                  <a:lnTo>
                    <a:pt x="2089827" y="847029"/>
                  </a:lnTo>
                  <a:lnTo>
                    <a:pt x="2089620" y="846614"/>
                  </a:lnTo>
                  <a:lnTo>
                    <a:pt x="2088097" y="845369"/>
                  </a:lnTo>
                  <a:lnTo>
                    <a:pt x="2086367" y="844401"/>
                  </a:lnTo>
                  <a:lnTo>
                    <a:pt x="2084775" y="843778"/>
                  </a:lnTo>
                  <a:lnTo>
                    <a:pt x="2083460" y="842948"/>
                  </a:lnTo>
                  <a:lnTo>
                    <a:pt x="2082491" y="841288"/>
                  </a:lnTo>
                  <a:lnTo>
                    <a:pt x="2082353" y="839904"/>
                  </a:lnTo>
                  <a:lnTo>
                    <a:pt x="2082491" y="841288"/>
                  </a:lnTo>
                  <a:lnTo>
                    <a:pt x="2083460" y="842948"/>
                  </a:lnTo>
                  <a:lnTo>
                    <a:pt x="2084775" y="843778"/>
                  </a:lnTo>
                  <a:close/>
                  <a:moveTo>
                    <a:pt x="2081937" y="806355"/>
                  </a:moveTo>
                  <a:lnTo>
                    <a:pt x="2082560" y="810021"/>
                  </a:lnTo>
                  <a:lnTo>
                    <a:pt x="2081868" y="806424"/>
                  </a:lnTo>
                  <a:lnTo>
                    <a:pt x="2080000" y="803104"/>
                  </a:lnTo>
                  <a:lnTo>
                    <a:pt x="2081868" y="806355"/>
                  </a:lnTo>
                  <a:close/>
                  <a:moveTo>
                    <a:pt x="2057298" y="800614"/>
                  </a:moveTo>
                  <a:lnTo>
                    <a:pt x="2059928" y="801790"/>
                  </a:lnTo>
                  <a:lnTo>
                    <a:pt x="2057298" y="800614"/>
                  </a:lnTo>
                  <a:lnTo>
                    <a:pt x="2056468" y="799023"/>
                  </a:lnTo>
                  <a:lnTo>
                    <a:pt x="2057298" y="800545"/>
                  </a:lnTo>
                  <a:close/>
                  <a:moveTo>
                    <a:pt x="2056191" y="796256"/>
                  </a:moveTo>
                  <a:lnTo>
                    <a:pt x="2056399" y="797570"/>
                  </a:lnTo>
                  <a:lnTo>
                    <a:pt x="2056191" y="796256"/>
                  </a:lnTo>
                  <a:lnTo>
                    <a:pt x="2055014" y="795149"/>
                  </a:lnTo>
                  <a:lnTo>
                    <a:pt x="2056191" y="796187"/>
                  </a:lnTo>
                  <a:close/>
                  <a:moveTo>
                    <a:pt x="2053146" y="794803"/>
                  </a:moveTo>
                  <a:lnTo>
                    <a:pt x="2051761" y="795495"/>
                  </a:lnTo>
                  <a:lnTo>
                    <a:pt x="2051761" y="795495"/>
                  </a:lnTo>
                  <a:cubicBezTo>
                    <a:pt x="2051761" y="795495"/>
                    <a:pt x="2053146" y="794803"/>
                    <a:pt x="2053146" y="794803"/>
                  </a:cubicBezTo>
                  <a:close/>
                  <a:moveTo>
                    <a:pt x="2037366" y="815348"/>
                  </a:moveTo>
                  <a:lnTo>
                    <a:pt x="2038127" y="813688"/>
                  </a:lnTo>
                  <a:lnTo>
                    <a:pt x="2048301" y="800130"/>
                  </a:lnTo>
                  <a:lnTo>
                    <a:pt x="2038127" y="813757"/>
                  </a:lnTo>
                  <a:lnTo>
                    <a:pt x="2037366" y="815417"/>
                  </a:lnTo>
                  <a:lnTo>
                    <a:pt x="2035981" y="819221"/>
                  </a:lnTo>
                  <a:lnTo>
                    <a:pt x="2035151" y="821089"/>
                  </a:lnTo>
                  <a:lnTo>
                    <a:pt x="2035981" y="819152"/>
                  </a:lnTo>
                  <a:lnTo>
                    <a:pt x="2037366" y="815348"/>
                  </a:lnTo>
                  <a:close/>
                  <a:moveTo>
                    <a:pt x="2031275" y="829459"/>
                  </a:moveTo>
                  <a:lnTo>
                    <a:pt x="2032382" y="826554"/>
                  </a:lnTo>
                  <a:lnTo>
                    <a:pt x="2031275" y="829459"/>
                  </a:lnTo>
                  <a:lnTo>
                    <a:pt x="2030514" y="835339"/>
                  </a:lnTo>
                  <a:lnTo>
                    <a:pt x="2031275" y="829459"/>
                  </a:lnTo>
                  <a:close/>
                  <a:moveTo>
                    <a:pt x="2028368" y="840804"/>
                  </a:moveTo>
                  <a:lnTo>
                    <a:pt x="2029199" y="839558"/>
                  </a:lnTo>
                  <a:lnTo>
                    <a:pt x="2028368" y="840873"/>
                  </a:lnTo>
                  <a:lnTo>
                    <a:pt x="2025184" y="844746"/>
                  </a:lnTo>
                  <a:lnTo>
                    <a:pt x="2028368" y="840873"/>
                  </a:lnTo>
                  <a:close/>
                  <a:moveTo>
                    <a:pt x="2019025" y="854500"/>
                  </a:moveTo>
                  <a:lnTo>
                    <a:pt x="2019025" y="854500"/>
                  </a:lnTo>
                  <a:cubicBezTo>
                    <a:pt x="2019025" y="854500"/>
                    <a:pt x="2018056" y="854569"/>
                    <a:pt x="2018056" y="854569"/>
                  </a:cubicBezTo>
                  <a:lnTo>
                    <a:pt x="2019025" y="854569"/>
                  </a:lnTo>
                  <a:close/>
                  <a:moveTo>
                    <a:pt x="2016671" y="853047"/>
                  </a:moveTo>
                  <a:lnTo>
                    <a:pt x="2017225" y="853324"/>
                  </a:lnTo>
                  <a:lnTo>
                    <a:pt x="2017571" y="854016"/>
                  </a:lnTo>
                  <a:lnTo>
                    <a:pt x="2017225" y="853324"/>
                  </a:lnTo>
                  <a:lnTo>
                    <a:pt x="2016671" y="853116"/>
                  </a:lnTo>
                  <a:lnTo>
                    <a:pt x="2015426" y="853531"/>
                  </a:lnTo>
                  <a:lnTo>
                    <a:pt x="2016671" y="853116"/>
                  </a:lnTo>
                  <a:close/>
                  <a:moveTo>
                    <a:pt x="2006636" y="858581"/>
                  </a:moveTo>
                  <a:lnTo>
                    <a:pt x="2007120" y="857682"/>
                  </a:lnTo>
                  <a:lnTo>
                    <a:pt x="2006636" y="858650"/>
                  </a:lnTo>
                  <a:lnTo>
                    <a:pt x="2004836" y="860933"/>
                  </a:lnTo>
                  <a:lnTo>
                    <a:pt x="2006636" y="858581"/>
                  </a:lnTo>
                  <a:close/>
                  <a:moveTo>
                    <a:pt x="744365" y="515204"/>
                  </a:moveTo>
                  <a:lnTo>
                    <a:pt x="744365" y="515204"/>
                  </a:lnTo>
                  <a:cubicBezTo>
                    <a:pt x="744365" y="515204"/>
                    <a:pt x="742911" y="511469"/>
                    <a:pt x="742911" y="511469"/>
                  </a:cubicBezTo>
                  <a:lnTo>
                    <a:pt x="744365" y="515204"/>
                  </a:lnTo>
                  <a:close/>
                  <a:moveTo>
                    <a:pt x="572929" y="420367"/>
                  </a:moveTo>
                  <a:lnTo>
                    <a:pt x="563032" y="417669"/>
                  </a:lnTo>
                  <a:lnTo>
                    <a:pt x="572929" y="420298"/>
                  </a:lnTo>
                  <a:lnTo>
                    <a:pt x="573414" y="419883"/>
                  </a:lnTo>
                  <a:lnTo>
                    <a:pt x="572929" y="420298"/>
                  </a:lnTo>
                  <a:close/>
                  <a:moveTo>
                    <a:pt x="574244" y="418223"/>
                  </a:moveTo>
                  <a:lnTo>
                    <a:pt x="573829" y="419053"/>
                  </a:lnTo>
                  <a:lnTo>
                    <a:pt x="574244" y="418223"/>
                  </a:lnTo>
                  <a:lnTo>
                    <a:pt x="575005" y="417877"/>
                  </a:lnTo>
                  <a:lnTo>
                    <a:pt x="574244" y="418223"/>
                  </a:lnTo>
                  <a:close/>
                  <a:moveTo>
                    <a:pt x="582411" y="420990"/>
                  </a:moveTo>
                  <a:lnTo>
                    <a:pt x="577428" y="418569"/>
                  </a:lnTo>
                  <a:lnTo>
                    <a:pt x="582411" y="420921"/>
                  </a:lnTo>
                  <a:lnTo>
                    <a:pt x="584764" y="421197"/>
                  </a:lnTo>
                  <a:lnTo>
                    <a:pt x="584764" y="421197"/>
                  </a:lnTo>
                  <a:cubicBezTo>
                    <a:pt x="584764" y="421197"/>
                    <a:pt x="582411" y="420990"/>
                    <a:pt x="582411" y="420990"/>
                  </a:cubicBezTo>
                  <a:close/>
                  <a:moveTo>
                    <a:pt x="595215" y="416286"/>
                  </a:moveTo>
                  <a:lnTo>
                    <a:pt x="592723" y="416632"/>
                  </a:lnTo>
                  <a:lnTo>
                    <a:pt x="595215" y="416217"/>
                  </a:lnTo>
                  <a:lnTo>
                    <a:pt x="602967" y="416217"/>
                  </a:lnTo>
                  <a:cubicBezTo>
                    <a:pt x="602967" y="416217"/>
                    <a:pt x="595215" y="416217"/>
                    <a:pt x="595215" y="416217"/>
                  </a:cubicBezTo>
                  <a:close/>
                  <a:moveTo>
                    <a:pt x="616670" y="438214"/>
                  </a:moveTo>
                  <a:lnTo>
                    <a:pt x="615217" y="436830"/>
                  </a:lnTo>
                  <a:lnTo>
                    <a:pt x="611480" y="432611"/>
                  </a:lnTo>
                  <a:lnTo>
                    <a:pt x="610095" y="431297"/>
                  </a:lnTo>
                  <a:lnTo>
                    <a:pt x="608780" y="430328"/>
                  </a:lnTo>
                  <a:lnTo>
                    <a:pt x="607119" y="429360"/>
                  </a:lnTo>
                  <a:lnTo>
                    <a:pt x="608780" y="430328"/>
                  </a:lnTo>
                  <a:lnTo>
                    <a:pt x="610095" y="431297"/>
                  </a:lnTo>
                  <a:lnTo>
                    <a:pt x="611480" y="432611"/>
                  </a:lnTo>
                  <a:lnTo>
                    <a:pt x="615217" y="436830"/>
                  </a:lnTo>
                  <a:lnTo>
                    <a:pt x="616740" y="438214"/>
                  </a:lnTo>
                  <a:lnTo>
                    <a:pt x="629890" y="448244"/>
                  </a:lnTo>
                  <a:lnTo>
                    <a:pt x="616740" y="438214"/>
                  </a:lnTo>
                  <a:close/>
                  <a:moveTo>
                    <a:pt x="635288" y="461871"/>
                  </a:moveTo>
                  <a:lnTo>
                    <a:pt x="635011" y="454816"/>
                  </a:lnTo>
                  <a:lnTo>
                    <a:pt x="635288" y="461802"/>
                  </a:lnTo>
                  <a:lnTo>
                    <a:pt x="638264" y="461318"/>
                  </a:lnTo>
                  <a:lnTo>
                    <a:pt x="635288" y="461802"/>
                  </a:lnTo>
                  <a:close/>
                  <a:moveTo>
                    <a:pt x="652453" y="454539"/>
                  </a:moveTo>
                  <a:lnTo>
                    <a:pt x="650791" y="454747"/>
                  </a:lnTo>
                  <a:lnTo>
                    <a:pt x="652453" y="454539"/>
                  </a:lnTo>
                  <a:lnTo>
                    <a:pt x="654114" y="454124"/>
                  </a:lnTo>
                  <a:lnTo>
                    <a:pt x="652453" y="454539"/>
                  </a:lnTo>
                  <a:close/>
                  <a:moveTo>
                    <a:pt x="656744" y="451219"/>
                  </a:moveTo>
                  <a:lnTo>
                    <a:pt x="657159" y="449074"/>
                  </a:lnTo>
                  <a:lnTo>
                    <a:pt x="657159" y="449074"/>
                  </a:lnTo>
                  <a:cubicBezTo>
                    <a:pt x="657159" y="449074"/>
                    <a:pt x="656744" y="451219"/>
                    <a:pt x="656744" y="451219"/>
                  </a:cubicBezTo>
                  <a:close/>
                  <a:moveTo>
                    <a:pt x="675707" y="434479"/>
                  </a:moveTo>
                  <a:lnTo>
                    <a:pt x="668717" y="438006"/>
                  </a:lnTo>
                  <a:lnTo>
                    <a:pt x="660204" y="440082"/>
                  </a:lnTo>
                  <a:lnTo>
                    <a:pt x="660204" y="440082"/>
                  </a:lnTo>
                  <a:cubicBezTo>
                    <a:pt x="660204" y="440082"/>
                    <a:pt x="668717" y="438006"/>
                    <a:pt x="668717" y="438006"/>
                  </a:cubicBezTo>
                  <a:lnTo>
                    <a:pt x="675707" y="434409"/>
                  </a:lnTo>
                  <a:lnTo>
                    <a:pt x="677715" y="433994"/>
                  </a:lnTo>
                  <a:lnTo>
                    <a:pt x="675707" y="434409"/>
                  </a:lnTo>
                  <a:close/>
                  <a:moveTo>
                    <a:pt x="680829" y="435931"/>
                  </a:moveTo>
                  <a:lnTo>
                    <a:pt x="679099" y="434686"/>
                  </a:lnTo>
                  <a:lnTo>
                    <a:pt x="680829" y="435931"/>
                  </a:lnTo>
                  <a:lnTo>
                    <a:pt x="683667" y="438491"/>
                  </a:lnTo>
                  <a:lnTo>
                    <a:pt x="683667" y="438491"/>
                  </a:lnTo>
                  <a:cubicBezTo>
                    <a:pt x="683667" y="438491"/>
                    <a:pt x="680829" y="435931"/>
                    <a:pt x="680829" y="435931"/>
                  </a:cubicBezTo>
                  <a:close/>
                  <a:moveTo>
                    <a:pt x="686297" y="444440"/>
                  </a:moveTo>
                  <a:lnTo>
                    <a:pt x="685881" y="442503"/>
                  </a:lnTo>
                  <a:lnTo>
                    <a:pt x="685881" y="441465"/>
                  </a:lnTo>
                  <a:cubicBezTo>
                    <a:pt x="685881" y="441465"/>
                    <a:pt x="685397" y="440428"/>
                    <a:pt x="685397" y="440428"/>
                  </a:cubicBezTo>
                  <a:lnTo>
                    <a:pt x="683805" y="438698"/>
                  </a:lnTo>
                  <a:lnTo>
                    <a:pt x="685397" y="440428"/>
                  </a:lnTo>
                  <a:lnTo>
                    <a:pt x="685812" y="441465"/>
                  </a:lnTo>
                  <a:lnTo>
                    <a:pt x="685812" y="442572"/>
                  </a:lnTo>
                  <a:lnTo>
                    <a:pt x="686227" y="444509"/>
                  </a:lnTo>
                  <a:lnTo>
                    <a:pt x="687889" y="448037"/>
                  </a:lnTo>
                  <a:lnTo>
                    <a:pt x="686227" y="444509"/>
                  </a:lnTo>
                  <a:close/>
                  <a:moveTo>
                    <a:pt x="704222" y="464154"/>
                  </a:moveTo>
                  <a:lnTo>
                    <a:pt x="701938" y="461802"/>
                  </a:lnTo>
                  <a:lnTo>
                    <a:pt x="698339" y="456960"/>
                  </a:lnTo>
                  <a:lnTo>
                    <a:pt x="695986" y="454677"/>
                  </a:lnTo>
                  <a:lnTo>
                    <a:pt x="698339" y="456891"/>
                  </a:lnTo>
                  <a:lnTo>
                    <a:pt x="701938" y="461802"/>
                  </a:lnTo>
                  <a:lnTo>
                    <a:pt x="704222" y="464085"/>
                  </a:lnTo>
                  <a:lnTo>
                    <a:pt x="714604" y="471417"/>
                  </a:lnTo>
                  <a:lnTo>
                    <a:pt x="704222" y="464085"/>
                  </a:lnTo>
                  <a:close/>
                  <a:moveTo>
                    <a:pt x="742842" y="518732"/>
                  </a:moveTo>
                  <a:lnTo>
                    <a:pt x="749210" y="520046"/>
                  </a:lnTo>
                  <a:lnTo>
                    <a:pt x="749210" y="520046"/>
                  </a:lnTo>
                  <a:cubicBezTo>
                    <a:pt x="749210" y="520046"/>
                    <a:pt x="742842" y="518732"/>
                    <a:pt x="742842" y="518732"/>
                  </a:cubicBezTo>
                  <a:close/>
                  <a:moveTo>
                    <a:pt x="749556" y="525234"/>
                  </a:moveTo>
                  <a:lnTo>
                    <a:pt x="747687" y="524543"/>
                  </a:lnTo>
                  <a:lnTo>
                    <a:pt x="749556" y="525234"/>
                  </a:lnTo>
                  <a:lnTo>
                    <a:pt x="750732" y="525926"/>
                  </a:lnTo>
                  <a:lnTo>
                    <a:pt x="749556" y="525303"/>
                  </a:lnTo>
                  <a:close/>
                  <a:moveTo>
                    <a:pt x="756269" y="531252"/>
                  </a:moveTo>
                  <a:lnTo>
                    <a:pt x="754262" y="531598"/>
                  </a:lnTo>
                  <a:lnTo>
                    <a:pt x="753501" y="531460"/>
                  </a:lnTo>
                  <a:lnTo>
                    <a:pt x="753224" y="530837"/>
                  </a:lnTo>
                  <a:lnTo>
                    <a:pt x="752670" y="528416"/>
                  </a:lnTo>
                  <a:lnTo>
                    <a:pt x="752255" y="527448"/>
                  </a:lnTo>
                  <a:lnTo>
                    <a:pt x="751494" y="526548"/>
                  </a:lnTo>
                  <a:lnTo>
                    <a:pt x="752255" y="527379"/>
                  </a:lnTo>
                  <a:lnTo>
                    <a:pt x="752670" y="528347"/>
                  </a:lnTo>
                  <a:lnTo>
                    <a:pt x="753224" y="530768"/>
                  </a:lnTo>
                  <a:lnTo>
                    <a:pt x="753501" y="531391"/>
                  </a:lnTo>
                  <a:lnTo>
                    <a:pt x="754262" y="531598"/>
                  </a:lnTo>
                  <a:lnTo>
                    <a:pt x="756269" y="531252"/>
                  </a:lnTo>
                  <a:lnTo>
                    <a:pt x="757100" y="531252"/>
                  </a:lnTo>
                  <a:cubicBezTo>
                    <a:pt x="757100" y="531252"/>
                    <a:pt x="756269" y="531252"/>
                    <a:pt x="756269" y="531252"/>
                  </a:cubicBezTo>
                  <a:close/>
                  <a:moveTo>
                    <a:pt x="1106961" y="1170899"/>
                  </a:moveTo>
                  <a:lnTo>
                    <a:pt x="1107584" y="1169723"/>
                  </a:lnTo>
                  <a:lnTo>
                    <a:pt x="1107861" y="1169170"/>
                  </a:lnTo>
                  <a:lnTo>
                    <a:pt x="1107584" y="1169793"/>
                  </a:lnTo>
                  <a:lnTo>
                    <a:pt x="1106961" y="1170899"/>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07939024-E02A-3F1C-4E39-5DEC95791143}"/>
                </a:ext>
              </a:extLst>
            </p:cNvPr>
            <p:cNvSpPr/>
            <p:nvPr/>
          </p:nvSpPr>
          <p:spPr>
            <a:xfrm>
              <a:off x="358355" y="2512310"/>
              <a:ext cx="3758213" cy="4273590"/>
            </a:xfrm>
            <a:custGeom>
              <a:avLst/>
              <a:gdLst>
                <a:gd name="connsiteX0" fmla="*/ 1543910 w 2821848"/>
                <a:gd name="connsiteY0" fmla="*/ 26563 h 3208818"/>
                <a:gd name="connsiteX1" fmla="*/ 1549377 w 2821848"/>
                <a:gd name="connsiteY1" fmla="*/ 26563 h 3208818"/>
                <a:gd name="connsiteX2" fmla="*/ 1550969 w 2821848"/>
                <a:gd name="connsiteY2" fmla="*/ 27877 h 3208818"/>
                <a:gd name="connsiteX3" fmla="*/ 1551869 w 2821848"/>
                <a:gd name="connsiteY3" fmla="*/ 29606 h 3208818"/>
                <a:gd name="connsiteX4" fmla="*/ 1552630 w 2821848"/>
                <a:gd name="connsiteY4" fmla="*/ 31474 h 3208818"/>
                <a:gd name="connsiteX5" fmla="*/ 1553876 w 2821848"/>
                <a:gd name="connsiteY5" fmla="*/ 33134 h 3208818"/>
                <a:gd name="connsiteX6" fmla="*/ 1555745 w 2821848"/>
                <a:gd name="connsiteY6" fmla="*/ 34310 h 3208818"/>
                <a:gd name="connsiteX7" fmla="*/ 1557544 w 2821848"/>
                <a:gd name="connsiteY7" fmla="*/ 34656 h 3208818"/>
                <a:gd name="connsiteX8" fmla="*/ 1564396 w 2821848"/>
                <a:gd name="connsiteY8" fmla="*/ 34379 h 3208818"/>
                <a:gd name="connsiteX9" fmla="*/ 1565849 w 2821848"/>
                <a:gd name="connsiteY9" fmla="*/ 34587 h 3208818"/>
                <a:gd name="connsiteX10" fmla="*/ 1567026 w 2821848"/>
                <a:gd name="connsiteY10" fmla="*/ 35209 h 3208818"/>
                <a:gd name="connsiteX11" fmla="*/ 1567303 w 2821848"/>
                <a:gd name="connsiteY11" fmla="*/ 35901 h 3208818"/>
                <a:gd name="connsiteX12" fmla="*/ 1567026 w 2821848"/>
                <a:gd name="connsiteY12" fmla="*/ 36593 h 3208818"/>
                <a:gd name="connsiteX13" fmla="*/ 1566680 w 2821848"/>
                <a:gd name="connsiteY13" fmla="*/ 37284 h 3208818"/>
                <a:gd name="connsiteX14" fmla="*/ 1566680 w 2821848"/>
                <a:gd name="connsiteY14" fmla="*/ 37838 h 3208818"/>
                <a:gd name="connsiteX15" fmla="*/ 1568064 w 2821848"/>
                <a:gd name="connsiteY15" fmla="*/ 39429 h 3208818"/>
                <a:gd name="connsiteX16" fmla="*/ 1569725 w 2821848"/>
                <a:gd name="connsiteY16" fmla="*/ 40605 h 3208818"/>
                <a:gd name="connsiteX17" fmla="*/ 1573532 w 2821848"/>
                <a:gd name="connsiteY17" fmla="*/ 42818 h 3208818"/>
                <a:gd name="connsiteX18" fmla="*/ 1577892 w 2821848"/>
                <a:gd name="connsiteY18" fmla="*/ 45793 h 3208818"/>
                <a:gd name="connsiteX19" fmla="*/ 1581491 w 2821848"/>
                <a:gd name="connsiteY19" fmla="*/ 49252 h 3208818"/>
                <a:gd name="connsiteX20" fmla="*/ 1584052 w 2821848"/>
                <a:gd name="connsiteY20" fmla="*/ 53471 h 3208818"/>
                <a:gd name="connsiteX21" fmla="*/ 1585298 w 2821848"/>
                <a:gd name="connsiteY21" fmla="*/ 58521 h 3208818"/>
                <a:gd name="connsiteX22" fmla="*/ 1585090 w 2821848"/>
                <a:gd name="connsiteY22" fmla="*/ 60527 h 3208818"/>
                <a:gd name="connsiteX23" fmla="*/ 1583983 w 2821848"/>
                <a:gd name="connsiteY23" fmla="*/ 65231 h 3208818"/>
                <a:gd name="connsiteX24" fmla="*/ 1583983 w 2821848"/>
                <a:gd name="connsiteY24" fmla="*/ 66683 h 3208818"/>
                <a:gd name="connsiteX25" fmla="*/ 1584467 w 2821848"/>
                <a:gd name="connsiteY25" fmla="*/ 67652 h 3208818"/>
                <a:gd name="connsiteX26" fmla="*/ 1585436 w 2821848"/>
                <a:gd name="connsiteY26" fmla="*/ 68482 h 3208818"/>
                <a:gd name="connsiteX27" fmla="*/ 1591942 w 2821848"/>
                <a:gd name="connsiteY27" fmla="*/ 72632 h 3208818"/>
                <a:gd name="connsiteX28" fmla="*/ 1594780 w 2821848"/>
                <a:gd name="connsiteY28" fmla="*/ 74984 h 3208818"/>
                <a:gd name="connsiteX29" fmla="*/ 1597202 w 2821848"/>
                <a:gd name="connsiteY29" fmla="*/ 77682 h 3208818"/>
                <a:gd name="connsiteX30" fmla="*/ 1599694 w 2821848"/>
                <a:gd name="connsiteY30" fmla="*/ 81141 h 3208818"/>
                <a:gd name="connsiteX31" fmla="*/ 1602670 w 2821848"/>
                <a:gd name="connsiteY31" fmla="*/ 87020 h 3208818"/>
                <a:gd name="connsiteX32" fmla="*/ 1602670 w 2821848"/>
                <a:gd name="connsiteY32" fmla="*/ 87781 h 3208818"/>
                <a:gd name="connsiteX33" fmla="*/ 1604262 w 2821848"/>
                <a:gd name="connsiteY33" fmla="*/ 88127 h 3208818"/>
                <a:gd name="connsiteX34" fmla="*/ 1605369 w 2821848"/>
                <a:gd name="connsiteY34" fmla="*/ 87435 h 3208818"/>
                <a:gd name="connsiteX35" fmla="*/ 1606338 w 2821848"/>
                <a:gd name="connsiteY35" fmla="*/ 86605 h 3208818"/>
                <a:gd name="connsiteX36" fmla="*/ 1607722 w 2821848"/>
                <a:gd name="connsiteY36" fmla="*/ 86398 h 3208818"/>
                <a:gd name="connsiteX37" fmla="*/ 1608968 w 2821848"/>
                <a:gd name="connsiteY37" fmla="*/ 87435 h 3208818"/>
                <a:gd name="connsiteX38" fmla="*/ 1610629 w 2821848"/>
                <a:gd name="connsiteY38" fmla="*/ 89372 h 3208818"/>
                <a:gd name="connsiteX39" fmla="*/ 1612152 w 2821848"/>
                <a:gd name="connsiteY39" fmla="*/ 91447 h 3208818"/>
                <a:gd name="connsiteX40" fmla="*/ 1612705 w 2821848"/>
                <a:gd name="connsiteY40" fmla="*/ 92692 h 3208818"/>
                <a:gd name="connsiteX41" fmla="*/ 1611806 w 2821848"/>
                <a:gd name="connsiteY41" fmla="*/ 93799 h 3208818"/>
                <a:gd name="connsiteX42" fmla="*/ 1610075 w 2821848"/>
                <a:gd name="connsiteY42" fmla="*/ 94353 h 3208818"/>
                <a:gd name="connsiteX43" fmla="*/ 1608137 w 2821848"/>
                <a:gd name="connsiteY43" fmla="*/ 94560 h 3208818"/>
                <a:gd name="connsiteX44" fmla="*/ 1606615 w 2821848"/>
                <a:gd name="connsiteY44" fmla="*/ 94560 h 3208818"/>
                <a:gd name="connsiteX45" fmla="*/ 1604400 w 2821848"/>
                <a:gd name="connsiteY45" fmla="*/ 94007 h 3208818"/>
                <a:gd name="connsiteX46" fmla="*/ 1600317 w 2821848"/>
                <a:gd name="connsiteY46" fmla="*/ 91793 h 3208818"/>
                <a:gd name="connsiteX47" fmla="*/ 1598517 w 2821848"/>
                <a:gd name="connsiteY47" fmla="*/ 91240 h 3208818"/>
                <a:gd name="connsiteX48" fmla="*/ 1596925 w 2821848"/>
                <a:gd name="connsiteY48" fmla="*/ 91447 h 3208818"/>
                <a:gd name="connsiteX49" fmla="*/ 1595541 w 2821848"/>
                <a:gd name="connsiteY49" fmla="*/ 92347 h 3208818"/>
                <a:gd name="connsiteX50" fmla="*/ 1594295 w 2821848"/>
                <a:gd name="connsiteY50" fmla="*/ 93799 h 3208818"/>
                <a:gd name="connsiteX51" fmla="*/ 1593049 w 2821848"/>
                <a:gd name="connsiteY51" fmla="*/ 95736 h 3208818"/>
                <a:gd name="connsiteX52" fmla="*/ 1595749 w 2821848"/>
                <a:gd name="connsiteY52" fmla="*/ 96705 h 3208818"/>
                <a:gd name="connsiteX53" fmla="*/ 1601562 w 2821848"/>
                <a:gd name="connsiteY53" fmla="*/ 96912 h 3208818"/>
                <a:gd name="connsiteX54" fmla="*/ 1604123 w 2821848"/>
                <a:gd name="connsiteY54" fmla="*/ 98434 h 3208818"/>
                <a:gd name="connsiteX55" fmla="*/ 1600317 w 2821848"/>
                <a:gd name="connsiteY55" fmla="*/ 102584 h 3208818"/>
                <a:gd name="connsiteX56" fmla="*/ 1595541 w 2821848"/>
                <a:gd name="connsiteY56" fmla="*/ 106320 h 3208818"/>
                <a:gd name="connsiteX57" fmla="*/ 1590350 w 2821848"/>
                <a:gd name="connsiteY57" fmla="*/ 109432 h 3208818"/>
                <a:gd name="connsiteX58" fmla="*/ 1585229 w 2821848"/>
                <a:gd name="connsiteY58" fmla="*/ 111715 h 3208818"/>
                <a:gd name="connsiteX59" fmla="*/ 1588551 w 2821848"/>
                <a:gd name="connsiteY59" fmla="*/ 112199 h 3208818"/>
                <a:gd name="connsiteX60" fmla="*/ 1595403 w 2821848"/>
                <a:gd name="connsiteY60" fmla="*/ 111646 h 3208818"/>
                <a:gd name="connsiteX61" fmla="*/ 1598863 w 2821848"/>
                <a:gd name="connsiteY61" fmla="*/ 112130 h 3208818"/>
                <a:gd name="connsiteX62" fmla="*/ 1601908 w 2821848"/>
                <a:gd name="connsiteY62" fmla="*/ 114966 h 3208818"/>
                <a:gd name="connsiteX63" fmla="*/ 1608553 w 2821848"/>
                <a:gd name="connsiteY63" fmla="*/ 114620 h 3208818"/>
                <a:gd name="connsiteX64" fmla="*/ 1615958 w 2821848"/>
                <a:gd name="connsiteY64" fmla="*/ 113099 h 3208818"/>
                <a:gd name="connsiteX65" fmla="*/ 1621218 w 2821848"/>
                <a:gd name="connsiteY65" fmla="*/ 112545 h 3208818"/>
                <a:gd name="connsiteX66" fmla="*/ 1616650 w 2821848"/>
                <a:gd name="connsiteY66" fmla="*/ 114690 h 3208818"/>
                <a:gd name="connsiteX67" fmla="*/ 1615197 w 2821848"/>
                <a:gd name="connsiteY67" fmla="*/ 115520 h 3208818"/>
                <a:gd name="connsiteX68" fmla="*/ 1619973 w 2821848"/>
                <a:gd name="connsiteY68" fmla="*/ 114897 h 3208818"/>
                <a:gd name="connsiteX69" fmla="*/ 1626063 w 2821848"/>
                <a:gd name="connsiteY69" fmla="*/ 114897 h 3208818"/>
                <a:gd name="connsiteX70" fmla="*/ 1632084 w 2821848"/>
                <a:gd name="connsiteY70" fmla="*/ 115797 h 3208818"/>
                <a:gd name="connsiteX71" fmla="*/ 1636445 w 2821848"/>
                <a:gd name="connsiteY71" fmla="*/ 117387 h 3208818"/>
                <a:gd name="connsiteX72" fmla="*/ 1634022 w 2821848"/>
                <a:gd name="connsiteY72" fmla="*/ 117802 h 3208818"/>
                <a:gd name="connsiteX73" fmla="*/ 1632223 w 2821848"/>
                <a:gd name="connsiteY73" fmla="*/ 118356 h 3208818"/>
                <a:gd name="connsiteX74" fmla="*/ 1630562 w 2821848"/>
                <a:gd name="connsiteY74" fmla="*/ 119186 h 3208818"/>
                <a:gd name="connsiteX75" fmla="*/ 1625786 w 2821848"/>
                <a:gd name="connsiteY75" fmla="*/ 122299 h 3208818"/>
                <a:gd name="connsiteX76" fmla="*/ 1624402 w 2821848"/>
                <a:gd name="connsiteY76" fmla="*/ 122645 h 3208818"/>
                <a:gd name="connsiteX77" fmla="*/ 1623848 w 2821848"/>
                <a:gd name="connsiteY77" fmla="*/ 121261 h 3208818"/>
                <a:gd name="connsiteX78" fmla="*/ 1622672 w 2821848"/>
                <a:gd name="connsiteY78" fmla="*/ 121261 h 3208818"/>
                <a:gd name="connsiteX79" fmla="*/ 1621495 w 2821848"/>
                <a:gd name="connsiteY79" fmla="*/ 121469 h 3208818"/>
                <a:gd name="connsiteX80" fmla="*/ 1620388 w 2821848"/>
                <a:gd name="connsiteY80" fmla="*/ 121745 h 3208818"/>
                <a:gd name="connsiteX81" fmla="*/ 1619350 w 2821848"/>
                <a:gd name="connsiteY81" fmla="*/ 122091 h 3208818"/>
                <a:gd name="connsiteX82" fmla="*/ 1627724 w 2821848"/>
                <a:gd name="connsiteY82" fmla="*/ 126103 h 3208818"/>
                <a:gd name="connsiteX83" fmla="*/ 1631531 w 2821848"/>
                <a:gd name="connsiteY83" fmla="*/ 128939 h 3208818"/>
                <a:gd name="connsiteX84" fmla="*/ 1634022 w 2821848"/>
                <a:gd name="connsiteY84" fmla="*/ 132675 h 3208818"/>
                <a:gd name="connsiteX85" fmla="*/ 1634230 w 2821848"/>
                <a:gd name="connsiteY85" fmla="*/ 135373 h 3208818"/>
                <a:gd name="connsiteX86" fmla="*/ 1633053 w 2821848"/>
                <a:gd name="connsiteY86" fmla="*/ 142221 h 3208818"/>
                <a:gd name="connsiteX87" fmla="*/ 1633261 w 2821848"/>
                <a:gd name="connsiteY87" fmla="*/ 145541 h 3208818"/>
                <a:gd name="connsiteX88" fmla="*/ 1634368 w 2821848"/>
                <a:gd name="connsiteY88" fmla="*/ 147063 h 3208818"/>
                <a:gd name="connsiteX89" fmla="*/ 1636652 w 2821848"/>
                <a:gd name="connsiteY89" fmla="*/ 149484 h 3208818"/>
                <a:gd name="connsiteX90" fmla="*/ 1639144 w 2821848"/>
                <a:gd name="connsiteY90" fmla="*/ 151697 h 3208818"/>
                <a:gd name="connsiteX91" fmla="*/ 1640943 w 2821848"/>
                <a:gd name="connsiteY91" fmla="*/ 152597 h 3208818"/>
                <a:gd name="connsiteX92" fmla="*/ 1643020 w 2821848"/>
                <a:gd name="connsiteY92" fmla="*/ 151213 h 3208818"/>
                <a:gd name="connsiteX93" fmla="*/ 1644889 w 2821848"/>
                <a:gd name="connsiteY93" fmla="*/ 148239 h 3208818"/>
                <a:gd name="connsiteX94" fmla="*/ 1652294 w 2821848"/>
                <a:gd name="connsiteY94" fmla="*/ 130254 h 3208818"/>
                <a:gd name="connsiteX95" fmla="*/ 1656378 w 2821848"/>
                <a:gd name="connsiteY95" fmla="*/ 124927 h 3208818"/>
                <a:gd name="connsiteX96" fmla="*/ 1662468 w 2821848"/>
                <a:gd name="connsiteY96" fmla="*/ 122575 h 3208818"/>
                <a:gd name="connsiteX97" fmla="*/ 1665859 w 2821848"/>
                <a:gd name="connsiteY97" fmla="*/ 123405 h 3208818"/>
                <a:gd name="connsiteX98" fmla="*/ 1675895 w 2821848"/>
                <a:gd name="connsiteY98" fmla="*/ 129631 h 3208818"/>
                <a:gd name="connsiteX99" fmla="*/ 1679425 w 2821848"/>
                <a:gd name="connsiteY99" fmla="*/ 131361 h 3208818"/>
                <a:gd name="connsiteX100" fmla="*/ 1682608 w 2821848"/>
                <a:gd name="connsiteY100" fmla="*/ 133297 h 3208818"/>
                <a:gd name="connsiteX101" fmla="*/ 1685308 w 2821848"/>
                <a:gd name="connsiteY101" fmla="*/ 135718 h 3208818"/>
                <a:gd name="connsiteX102" fmla="*/ 1687384 w 2821848"/>
                <a:gd name="connsiteY102" fmla="*/ 139039 h 3208818"/>
                <a:gd name="connsiteX103" fmla="*/ 1689599 w 2821848"/>
                <a:gd name="connsiteY103" fmla="*/ 144780 h 3208818"/>
                <a:gd name="connsiteX104" fmla="*/ 1690360 w 2821848"/>
                <a:gd name="connsiteY104" fmla="*/ 148031 h 3208818"/>
                <a:gd name="connsiteX105" fmla="*/ 1690222 w 2821848"/>
                <a:gd name="connsiteY105" fmla="*/ 150591 h 3208818"/>
                <a:gd name="connsiteX106" fmla="*/ 1689668 w 2821848"/>
                <a:gd name="connsiteY106" fmla="*/ 151836 h 3208818"/>
                <a:gd name="connsiteX107" fmla="*/ 1689045 w 2821848"/>
                <a:gd name="connsiteY107" fmla="*/ 152597 h 3208818"/>
                <a:gd name="connsiteX108" fmla="*/ 1688076 w 2821848"/>
                <a:gd name="connsiteY108" fmla="*/ 152943 h 3208818"/>
                <a:gd name="connsiteX109" fmla="*/ 1686692 w 2821848"/>
                <a:gd name="connsiteY109" fmla="*/ 153150 h 3208818"/>
                <a:gd name="connsiteX110" fmla="*/ 1685100 w 2821848"/>
                <a:gd name="connsiteY110" fmla="*/ 152735 h 3208818"/>
                <a:gd name="connsiteX111" fmla="*/ 1683785 w 2821848"/>
                <a:gd name="connsiteY111" fmla="*/ 151697 h 3208818"/>
                <a:gd name="connsiteX112" fmla="*/ 1682747 w 2821848"/>
                <a:gd name="connsiteY112" fmla="*/ 150591 h 3208818"/>
                <a:gd name="connsiteX113" fmla="*/ 1681986 w 2821848"/>
                <a:gd name="connsiteY113" fmla="*/ 150107 h 3208818"/>
                <a:gd name="connsiteX114" fmla="*/ 1678871 w 2821848"/>
                <a:gd name="connsiteY114" fmla="*/ 153634 h 3208818"/>
                <a:gd name="connsiteX115" fmla="*/ 1680186 w 2821848"/>
                <a:gd name="connsiteY115" fmla="*/ 161036 h 3208818"/>
                <a:gd name="connsiteX116" fmla="*/ 1683577 w 2821848"/>
                <a:gd name="connsiteY116" fmla="*/ 168852 h 3208818"/>
                <a:gd name="connsiteX117" fmla="*/ 1686623 w 2821848"/>
                <a:gd name="connsiteY117" fmla="*/ 173695 h 3208818"/>
                <a:gd name="connsiteX118" fmla="*/ 1695343 w 2821848"/>
                <a:gd name="connsiteY118" fmla="*/ 181580 h 3208818"/>
                <a:gd name="connsiteX119" fmla="*/ 1697627 w 2821848"/>
                <a:gd name="connsiteY119" fmla="*/ 184693 h 3208818"/>
                <a:gd name="connsiteX120" fmla="*/ 1699634 w 2821848"/>
                <a:gd name="connsiteY120" fmla="*/ 189189 h 3208818"/>
                <a:gd name="connsiteX121" fmla="*/ 1700880 w 2821848"/>
                <a:gd name="connsiteY121" fmla="*/ 189466 h 3208818"/>
                <a:gd name="connsiteX122" fmla="*/ 1703718 w 2821848"/>
                <a:gd name="connsiteY122" fmla="*/ 188083 h 3208818"/>
                <a:gd name="connsiteX123" fmla="*/ 1713961 w 2821848"/>
                <a:gd name="connsiteY123" fmla="*/ 180958 h 3208818"/>
                <a:gd name="connsiteX124" fmla="*/ 1716176 w 2821848"/>
                <a:gd name="connsiteY124" fmla="*/ 178398 h 3208818"/>
                <a:gd name="connsiteX125" fmla="*/ 1717145 w 2821848"/>
                <a:gd name="connsiteY125" fmla="*/ 175562 h 3208818"/>
                <a:gd name="connsiteX126" fmla="*/ 1717837 w 2821848"/>
                <a:gd name="connsiteY126" fmla="*/ 172519 h 3208818"/>
                <a:gd name="connsiteX127" fmla="*/ 1719013 w 2821848"/>
                <a:gd name="connsiteY127" fmla="*/ 169337 h 3208818"/>
                <a:gd name="connsiteX128" fmla="*/ 1721159 w 2821848"/>
                <a:gd name="connsiteY128" fmla="*/ 166501 h 3208818"/>
                <a:gd name="connsiteX129" fmla="*/ 1726419 w 2821848"/>
                <a:gd name="connsiteY129" fmla="*/ 161797 h 3208818"/>
                <a:gd name="connsiteX130" fmla="*/ 1728772 w 2821848"/>
                <a:gd name="connsiteY130" fmla="*/ 159237 h 3208818"/>
                <a:gd name="connsiteX131" fmla="*/ 1730641 w 2821848"/>
                <a:gd name="connsiteY131" fmla="*/ 155917 h 3208818"/>
                <a:gd name="connsiteX132" fmla="*/ 1732094 w 2821848"/>
                <a:gd name="connsiteY132" fmla="*/ 152251 h 3208818"/>
                <a:gd name="connsiteX133" fmla="*/ 1733202 w 2821848"/>
                <a:gd name="connsiteY133" fmla="*/ 148377 h 3208818"/>
                <a:gd name="connsiteX134" fmla="*/ 1734309 w 2821848"/>
                <a:gd name="connsiteY134" fmla="*/ 142221 h 3208818"/>
                <a:gd name="connsiteX135" fmla="*/ 1735001 w 2821848"/>
                <a:gd name="connsiteY135" fmla="*/ 139938 h 3208818"/>
                <a:gd name="connsiteX136" fmla="*/ 1736455 w 2821848"/>
                <a:gd name="connsiteY136" fmla="*/ 138070 h 3208818"/>
                <a:gd name="connsiteX137" fmla="*/ 1739085 w 2821848"/>
                <a:gd name="connsiteY137" fmla="*/ 136964 h 3208818"/>
                <a:gd name="connsiteX138" fmla="*/ 1742130 w 2821848"/>
                <a:gd name="connsiteY138" fmla="*/ 137102 h 3208818"/>
                <a:gd name="connsiteX139" fmla="*/ 1745521 w 2821848"/>
                <a:gd name="connsiteY139" fmla="*/ 137724 h 3208818"/>
                <a:gd name="connsiteX140" fmla="*/ 1748843 w 2821848"/>
                <a:gd name="connsiteY140" fmla="*/ 137863 h 3208818"/>
                <a:gd name="connsiteX141" fmla="*/ 1751681 w 2821848"/>
                <a:gd name="connsiteY141" fmla="*/ 136479 h 3208818"/>
                <a:gd name="connsiteX142" fmla="*/ 1747459 w 2821848"/>
                <a:gd name="connsiteY142" fmla="*/ 134819 h 3208818"/>
                <a:gd name="connsiteX143" fmla="*/ 1747459 w 2821848"/>
                <a:gd name="connsiteY143" fmla="*/ 133712 h 3208818"/>
                <a:gd name="connsiteX144" fmla="*/ 1749536 w 2821848"/>
                <a:gd name="connsiteY144" fmla="*/ 132398 h 3208818"/>
                <a:gd name="connsiteX145" fmla="*/ 1751197 w 2821848"/>
                <a:gd name="connsiteY145" fmla="*/ 129839 h 3208818"/>
                <a:gd name="connsiteX146" fmla="*/ 1750504 w 2821848"/>
                <a:gd name="connsiteY146" fmla="*/ 127348 h 3208818"/>
                <a:gd name="connsiteX147" fmla="*/ 1747736 w 2821848"/>
                <a:gd name="connsiteY147" fmla="*/ 126311 h 3208818"/>
                <a:gd name="connsiteX148" fmla="*/ 1744345 w 2821848"/>
                <a:gd name="connsiteY148" fmla="*/ 125619 h 3208818"/>
                <a:gd name="connsiteX149" fmla="*/ 1741507 w 2821848"/>
                <a:gd name="connsiteY149" fmla="*/ 124305 h 3208818"/>
                <a:gd name="connsiteX150" fmla="*/ 1740400 w 2821848"/>
                <a:gd name="connsiteY150" fmla="*/ 122368 h 3208818"/>
                <a:gd name="connsiteX151" fmla="*/ 1740054 w 2821848"/>
                <a:gd name="connsiteY151" fmla="*/ 120085 h 3208818"/>
                <a:gd name="connsiteX152" fmla="*/ 1740054 w 2821848"/>
                <a:gd name="connsiteY152" fmla="*/ 115520 h 3208818"/>
                <a:gd name="connsiteX153" fmla="*/ 1739846 w 2821848"/>
                <a:gd name="connsiteY153" fmla="*/ 114551 h 3208818"/>
                <a:gd name="connsiteX154" fmla="*/ 1739085 w 2821848"/>
                <a:gd name="connsiteY154" fmla="*/ 112684 h 3208818"/>
                <a:gd name="connsiteX155" fmla="*/ 1738808 w 2821848"/>
                <a:gd name="connsiteY155" fmla="*/ 111715 h 3208818"/>
                <a:gd name="connsiteX156" fmla="*/ 1738946 w 2821848"/>
                <a:gd name="connsiteY156" fmla="*/ 110332 h 3208818"/>
                <a:gd name="connsiteX157" fmla="*/ 1739362 w 2821848"/>
                <a:gd name="connsiteY157" fmla="*/ 109225 h 3208818"/>
                <a:gd name="connsiteX158" fmla="*/ 1739223 w 2821848"/>
                <a:gd name="connsiteY158" fmla="*/ 108256 h 3208818"/>
                <a:gd name="connsiteX159" fmla="*/ 1737839 w 2821848"/>
                <a:gd name="connsiteY159" fmla="*/ 107011 h 3208818"/>
                <a:gd name="connsiteX160" fmla="*/ 1739708 w 2821848"/>
                <a:gd name="connsiteY160" fmla="*/ 106527 h 3208818"/>
                <a:gd name="connsiteX161" fmla="*/ 1741299 w 2821848"/>
                <a:gd name="connsiteY161" fmla="*/ 106804 h 3208818"/>
                <a:gd name="connsiteX162" fmla="*/ 1742822 w 2821848"/>
                <a:gd name="connsiteY162" fmla="*/ 107426 h 3208818"/>
                <a:gd name="connsiteX163" fmla="*/ 1744552 w 2821848"/>
                <a:gd name="connsiteY163" fmla="*/ 107911 h 3208818"/>
                <a:gd name="connsiteX164" fmla="*/ 1746560 w 2821848"/>
                <a:gd name="connsiteY164" fmla="*/ 107911 h 3208818"/>
                <a:gd name="connsiteX165" fmla="*/ 1748290 w 2821848"/>
                <a:gd name="connsiteY165" fmla="*/ 107841 h 3208818"/>
                <a:gd name="connsiteX166" fmla="*/ 1752027 w 2821848"/>
                <a:gd name="connsiteY166" fmla="*/ 107081 h 3208818"/>
                <a:gd name="connsiteX167" fmla="*/ 1755972 w 2821848"/>
                <a:gd name="connsiteY167" fmla="*/ 106596 h 3208818"/>
                <a:gd name="connsiteX168" fmla="*/ 1759710 w 2821848"/>
                <a:gd name="connsiteY168" fmla="*/ 106596 h 3208818"/>
                <a:gd name="connsiteX169" fmla="*/ 1763447 w 2821848"/>
                <a:gd name="connsiteY169" fmla="*/ 107011 h 3208818"/>
                <a:gd name="connsiteX170" fmla="*/ 1776251 w 2821848"/>
                <a:gd name="connsiteY170" fmla="*/ 110124 h 3208818"/>
                <a:gd name="connsiteX171" fmla="*/ 1794384 w 2821848"/>
                <a:gd name="connsiteY171" fmla="*/ 111162 h 3208818"/>
                <a:gd name="connsiteX172" fmla="*/ 1803451 w 2821848"/>
                <a:gd name="connsiteY172" fmla="*/ 112545 h 3208818"/>
                <a:gd name="connsiteX173" fmla="*/ 1802136 w 2821848"/>
                <a:gd name="connsiteY173" fmla="*/ 114551 h 3208818"/>
                <a:gd name="connsiteX174" fmla="*/ 1800198 w 2821848"/>
                <a:gd name="connsiteY174" fmla="*/ 115520 h 3208818"/>
                <a:gd name="connsiteX175" fmla="*/ 1795561 w 2821848"/>
                <a:gd name="connsiteY175" fmla="*/ 116557 h 3208818"/>
                <a:gd name="connsiteX176" fmla="*/ 1802828 w 2821848"/>
                <a:gd name="connsiteY176" fmla="*/ 118425 h 3208818"/>
                <a:gd name="connsiteX177" fmla="*/ 1806081 w 2821848"/>
                <a:gd name="connsiteY177" fmla="*/ 120085 h 3208818"/>
                <a:gd name="connsiteX178" fmla="*/ 1806081 w 2821848"/>
                <a:gd name="connsiteY178" fmla="*/ 122783 h 3208818"/>
                <a:gd name="connsiteX179" fmla="*/ 1810165 w 2821848"/>
                <a:gd name="connsiteY179" fmla="*/ 123267 h 3208818"/>
                <a:gd name="connsiteX180" fmla="*/ 1815148 w 2821848"/>
                <a:gd name="connsiteY180" fmla="*/ 122852 h 3208818"/>
                <a:gd name="connsiteX181" fmla="*/ 1820131 w 2821848"/>
                <a:gd name="connsiteY181" fmla="*/ 122990 h 3208818"/>
                <a:gd name="connsiteX182" fmla="*/ 1824007 w 2821848"/>
                <a:gd name="connsiteY182" fmla="*/ 124997 h 3208818"/>
                <a:gd name="connsiteX183" fmla="*/ 1824007 w 2821848"/>
                <a:gd name="connsiteY183" fmla="*/ 127763 h 3208818"/>
                <a:gd name="connsiteX184" fmla="*/ 1820131 w 2821848"/>
                <a:gd name="connsiteY184" fmla="*/ 129908 h 3208818"/>
                <a:gd name="connsiteX185" fmla="*/ 1815286 w 2821848"/>
                <a:gd name="connsiteY185" fmla="*/ 131845 h 3208818"/>
                <a:gd name="connsiteX186" fmla="*/ 1812171 w 2821848"/>
                <a:gd name="connsiteY186" fmla="*/ 133712 h 3208818"/>
                <a:gd name="connsiteX187" fmla="*/ 1816186 w 2821848"/>
                <a:gd name="connsiteY187" fmla="*/ 133712 h 3208818"/>
                <a:gd name="connsiteX188" fmla="*/ 1821584 w 2821848"/>
                <a:gd name="connsiteY188" fmla="*/ 134127 h 3208818"/>
                <a:gd name="connsiteX189" fmla="*/ 1825806 w 2821848"/>
                <a:gd name="connsiteY189" fmla="*/ 135857 h 3208818"/>
                <a:gd name="connsiteX190" fmla="*/ 1826498 w 2821848"/>
                <a:gd name="connsiteY190" fmla="*/ 139661 h 3208818"/>
                <a:gd name="connsiteX191" fmla="*/ 1825114 w 2821848"/>
                <a:gd name="connsiteY191" fmla="*/ 141321 h 3208818"/>
                <a:gd name="connsiteX192" fmla="*/ 1822830 w 2821848"/>
                <a:gd name="connsiteY192" fmla="*/ 142705 h 3208818"/>
                <a:gd name="connsiteX193" fmla="*/ 1815424 w 2821848"/>
                <a:gd name="connsiteY193" fmla="*/ 145472 h 3208818"/>
                <a:gd name="connsiteX194" fmla="*/ 1813417 w 2821848"/>
                <a:gd name="connsiteY194" fmla="*/ 145679 h 3208818"/>
                <a:gd name="connsiteX195" fmla="*/ 1808988 w 2821848"/>
                <a:gd name="connsiteY195" fmla="*/ 145264 h 3208818"/>
                <a:gd name="connsiteX196" fmla="*/ 1807188 w 2821848"/>
                <a:gd name="connsiteY196" fmla="*/ 145264 h 3208818"/>
                <a:gd name="connsiteX197" fmla="*/ 1801513 w 2821848"/>
                <a:gd name="connsiteY197" fmla="*/ 145610 h 3208818"/>
                <a:gd name="connsiteX198" fmla="*/ 1800060 w 2821848"/>
                <a:gd name="connsiteY198" fmla="*/ 146164 h 3208818"/>
                <a:gd name="connsiteX199" fmla="*/ 1800060 w 2821848"/>
                <a:gd name="connsiteY199" fmla="*/ 147270 h 3208818"/>
                <a:gd name="connsiteX200" fmla="*/ 1800890 w 2821848"/>
                <a:gd name="connsiteY200" fmla="*/ 148308 h 3208818"/>
                <a:gd name="connsiteX201" fmla="*/ 1802067 w 2821848"/>
                <a:gd name="connsiteY201" fmla="*/ 149345 h 3208818"/>
                <a:gd name="connsiteX202" fmla="*/ 1803036 w 2821848"/>
                <a:gd name="connsiteY202" fmla="*/ 150314 h 3208818"/>
                <a:gd name="connsiteX203" fmla="*/ 1803797 w 2821848"/>
                <a:gd name="connsiteY203" fmla="*/ 153150 h 3208818"/>
                <a:gd name="connsiteX204" fmla="*/ 1804697 w 2821848"/>
                <a:gd name="connsiteY204" fmla="*/ 155018 h 3208818"/>
                <a:gd name="connsiteX205" fmla="*/ 1806358 w 2821848"/>
                <a:gd name="connsiteY205" fmla="*/ 156263 h 3208818"/>
                <a:gd name="connsiteX206" fmla="*/ 1807534 w 2821848"/>
                <a:gd name="connsiteY206" fmla="*/ 156470 h 3208818"/>
                <a:gd name="connsiteX207" fmla="*/ 1808711 w 2821848"/>
                <a:gd name="connsiteY207" fmla="*/ 156194 h 3208818"/>
                <a:gd name="connsiteX208" fmla="*/ 1809818 w 2821848"/>
                <a:gd name="connsiteY208" fmla="*/ 155640 h 3208818"/>
                <a:gd name="connsiteX209" fmla="*/ 1810926 w 2821848"/>
                <a:gd name="connsiteY209" fmla="*/ 154949 h 3208818"/>
                <a:gd name="connsiteX210" fmla="*/ 1809472 w 2821848"/>
                <a:gd name="connsiteY210" fmla="*/ 160413 h 3208818"/>
                <a:gd name="connsiteX211" fmla="*/ 1809749 w 2821848"/>
                <a:gd name="connsiteY211" fmla="*/ 162765 h 3208818"/>
                <a:gd name="connsiteX212" fmla="*/ 1811479 w 2821848"/>
                <a:gd name="connsiteY212" fmla="*/ 165601 h 3208818"/>
                <a:gd name="connsiteX213" fmla="*/ 1814109 w 2821848"/>
                <a:gd name="connsiteY213" fmla="*/ 168161 h 3208818"/>
                <a:gd name="connsiteX214" fmla="*/ 1820131 w 2821848"/>
                <a:gd name="connsiteY214" fmla="*/ 172380 h 3208818"/>
                <a:gd name="connsiteX215" fmla="*/ 1822968 w 2821848"/>
                <a:gd name="connsiteY215" fmla="*/ 174663 h 3208818"/>
                <a:gd name="connsiteX216" fmla="*/ 1825668 w 2821848"/>
                <a:gd name="connsiteY216" fmla="*/ 180266 h 3208818"/>
                <a:gd name="connsiteX217" fmla="*/ 1825322 w 2821848"/>
                <a:gd name="connsiteY217" fmla="*/ 187045 h 3208818"/>
                <a:gd name="connsiteX218" fmla="*/ 1822415 w 2821848"/>
                <a:gd name="connsiteY218" fmla="*/ 193201 h 3208818"/>
                <a:gd name="connsiteX219" fmla="*/ 1817432 w 2821848"/>
                <a:gd name="connsiteY219" fmla="*/ 197075 h 3208818"/>
                <a:gd name="connsiteX220" fmla="*/ 1816047 w 2821848"/>
                <a:gd name="connsiteY220" fmla="*/ 197352 h 3208818"/>
                <a:gd name="connsiteX221" fmla="*/ 1814802 w 2821848"/>
                <a:gd name="connsiteY221" fmla="*/ 197352 h 3208818"/>
                <a:gd name="connsiteX222" fmla="*/ 1813625 w 2821848"/>
                <a:gd name="connsiteY222" fmla="*/ 197559 h 3208818"/>
                <a:gd name="connsiteX223" fmla="*/ 1812310 w 2821848"/>
                <a:gd name="connsiteY223" fmla="*/ 198182 h 3208818"/>
                <a:gd name="connsiteX224" fmla="*/ 1811203 w 2821848"/>
                <a:gd name="connsiteY224" fmla="*/ 199358 h 3208818"/>
                <a:gd name="connsiteX225" fmla="*/ 1808642 w 2821848"/>
                <a:gd name="connsiteY225" fmla="*/ 203716 h 3208818"/>
                <a:gd name="connsiteX226" fmla="*/ 1806565 w 2821848"/>
                <a:gd name="connsiteY226" fmla="*/ 205999 h 3208818"/>
                <a:gd name="connsiteX227" fmla="*/ 1804074 w 2821848"/>
                <a:gd name="connsiteY227" fmla="*/ 208350 h 3208818"/>
                <a:gd name="connsiteX228" fmla="*/ 1801375 w 2821848"/>
                <a:gd name="connsiteY228" fmla="*/ 210426 h 3208818"/>
                <a:gd name="connsiteX229" fmla="*/ 1798814 w 2821848"/>
                <a:gd name="connsiteY229" fmla="*/ 212086 h 3208818"/>
                <a:gd name="connsiteX230" fmla="*/ 1796945 w 2821848"/>
                <a:gd name="connsiteY230" fmla="*/ 212847 h 3208818"/>
                <a:gd name="connsiteX231" fmla="*/ 1793069 w 2821848"/>
                <a:gd name="connsiteY231" fmla="*/ 213677 h 3208818"/>
                <a:gd name="connsiteX232" fmla="*/ 1791270 w 2821848"/>
                <a:gd name="connsiteY232" fmla="*/ 214369 h 3208818"/>
                <a:gd name="connsiteX233" fmla="*/ 1789816 w 2821848"/>
                <a:gd name="connsiteY233" fmla="*/ 215475 h 3208818"/>
                <a:gd name="connsiteX234" fmla="*/ 1787186 w 2821848"/>
                <a:gd name="connsiteY234" fmla="*/ 218242 h 3208818"/>
                <a:gd name="connsiteX235" fmla="*/ 1785802 w 2821848"/>
                <a:gd name="connsiteY235" fmla="*/ 219418 h 3208818"/>
                <a:gd name="connsiteX236" fmla="*/ 1782411 w 2821848"/>
                <a:gd name="connsiteY236" fmla="*/ 221286 h 3208818"/>
                <a:gd name="connsiteX237" fmla="*/ 1780265 w 2821848"/>
                <a:gd name="connsiteY237" fmla="*/ 221286 h 3208818"/>
                <a:gd name="connsiteX238" fmla="*/ 1778673 w 2821848"/>
                <a:gd name="connsiteY238" fmla="*/ 219695 h 3208818"/>
                <a:gd name="connsiteX239" fmla="*/ 1773413 w 2821848"/>
                <a:gd name="connsiteY239" fmla="*/ 211325 h 3208818"/>
                <a:gd name="connsiteX240" fmla="*/ 1771199 w 2821848"/>
                <a:gd name="connsiteY240" fmla="*/ 208696 h 3208818"/>
                <a:gd name="connsiteX241" fmla="*/ 1768915 w 2821848"/>
                <a:gd name="connsiteY241" fmla="*/ 206829 h 3208818"/>
                <a:gd name="connsiteX242" fmla="*/ 1763931 w 2821848"/>
                <a:gd name="connsiteY242" fmla="*/ 205376 h 3208818"/>
                <a:gd name="connsiteX243" fmla="*/ 1762063 w 2821848"/>
                <a:gd name="connsiteY243" fmla="*/ 204131 h 3208818"/>
                <a:gd name="connsiteX244" fmla="*/ 1764001 w 2821848"/>
                <a:gd name="connsiteY244" fmla="*/ 202747 h 3208818"/>
                <a:gd name="connsiteX245" fmla="*/ 1761786 w 2821848"/>
                <a:gd name="connsiteY245" fmla="*/ 200465 h 3208818"/>
                <a:gd name="connsiteX246" fmla="*/ 1759017 w 2821848"/>
                <a:gd name="connsiteY246" fmla="*/ 198044 h 3208818"/>
                <a:gd name="connsiteX247" fmla="*/ 1755972 w 2821848"/>
                <a:gd name="connsiteY247" fmla="*/ 196245 h 3208818"/>
                <a:gd name="connsiteX248" fmla="*/ 1752927 w 2821848"/>
                <a:gd name="connsiteY248" fmla="*/ 195623 h 3208818"/>
                <a:gd name="connsiteX249" fmla="*/ 1751404 w 2821848"/>
                <a:gd name="connsiteY249" fmla="*/ 196107 h 3208818"/>
                <a:gd name="connsiteX250" fmla="*/ 1749259 w 2821848"/>
                <a:gd name="connsiteY250" fmla="*/ 197214 h 3208818"/>
                <a:gd name="connsiteX251" fmla="*/ 1747321 w 2821848"/>
                <a:gd name="connsiteY251" fmla="*/ 198666 h 3208818"/>
                <a:gd name="connsiteX252" fmla="*/ 1746560 w 2821848"/>
                <a:gd name="connsiteY252" fmla="*/ 200119 h 3208818"/>
                <a:gd name="connsiteX253" fmla="*/ 1747321 w 2821848"/>
                <a:gd name="connsiteY253" fmla="*/ 201572 h 3208818"/>
                <a:gd name="connsiteX254" fmla="*/ 1748705 w 2821848"/>
                <a:gd name="connsiteY254" fmla="*/ 201157 h 3208818"/>
                <a:gd name="connsiteX255" fmla="*/ 1750989 w 2821848"/>
                <a:gd name="connsiteY255" fmla="*/ 199358 h 3208818"/>
                <a:gd name="connsiteX256" fmla="*/ 1756803 w 2821848"/>
                <a:gd name="connsiteY256" fmla="*/ 200949 h 3208818"/>
                <a:gd name="connsiteX257" fmla="*/ 1761786 w 2821848"/>
                <a:gd name="connsiteY257" fmla="*/ 205584 h 3208818"/>
                <a:gd name="connsiteX258" fmla="*/ 1772721 w 2821848"/>
                <a:gd name="connsiteY258" fmla="*/ 223154 h 3208818"/>
                <a:gd name="connsiteX259" fmla="*/ 1773413 w 2821848"/>
                <a:gd name="connsiteY259" fmla="*/ 226059 h 3208818"/>
                <a:gd name="connsiteX260" fmla="*/ 1771614 w 2821848"/>
                <a:gd name="connsiteY260" fmla="*/ 228065 h 3208818"/>
                <a:gd name="connsiteX261" fmla="*/ 1769953 w 2821848"/>
                <a:gd name="connsiteY261" fmla="*/ 227857 h 3208818"/>
                <a:gd name="connsiteX262" fmla="*/ 1765939 w 2821848"/>
                <a:gd name="connsiteY262" fmla="*/ 225506 h 3208818"/>
                <a:gd name="connsiteX263" fmla="*/ 1764208 w 2821848"/>
                <a:gd name="connsiteY263" fmla="*/ 224952 h 3208818"/>
                <a:gd name="connsiteX264" fmla="*/ 1762686 w 2821848"/>
                <a:gd name="connsiteY264" fmla="*/ 225436 h 3208818"/>
                <a:gd name="connsiteX265" fmla="*/ 1761993 w 2821848"/>
                <a:gd name="connsiteY265" fmla="*/ 226405 h 3208818"/>
                <a:gd name="connsiteX266" fmla="*/ 1761509 w 2821848"/>
                <a:gd name="connsiteY266" fmla="*/ 227512 h 3208818"/>
                <a:gd name="connsiteX267" fmla="*/ 1760540 w 2821848"/>
                <a:gd name="connsiteY267" fmla="*/ 228342 h 3208818"/>
                <a:gd name="connsiteX268" fmla="*/ 1757979 w 2821848"/>
                <a:gd name="connsiteY268" fmla="*/ 228549 h 3208818"/>
                <a:gd name="connsiteX269" fmla="*/ 1754934 w 2821848"/>
                <a:gd name="connsiteY269" fmla="*/ 227650 h 3208818"/>
                <a:gd name="connsiteX270" fmla="*/ 1751750 w 2821848"/>
                <a:gd name="connsiteY270" fmla="*/ 226128 h 3208818"/>
                <a:gd name="connsiteX271" fmla="*/ 1748913 w 2821848"/>
                <a:gd name="connsiteY271" fmla="*/ 224399 h 3208818"/>
                <a:gd name="connsiteX272" fmla="*/ 1746352 w 2821848"/>
                <a:gd name="connsiteY272" fmla="*/ 222185 h 3208818"/>
                <a:gd name="connsiteX273" fmla="*/ 1742130 w 2821848"/>
                <a:gd name="connsiteY273" fmla="*/ 216790 h 3208818"/>
                <a:gd name="connsiteX274" fmla="*/ 1739777 w 2821848"/>
                <a:gd name="connsiteY274" fmla="*/ 214645 h 3208818"/>
                <a:gd name="connsiteX275" fmla="*/ 1736732 w 2821848"/>
                <a:gd name="connsiteY275" fmla="*/ 213746 h 3208818"/>
                <a:gd name="connsiteX276" fmla="*/ 1733340 w 2821848"/>
                <a:gd name="connsiteY276" fmla="*/ 214092 h 3208818"/>
                <a:gd name="connsiteX277" fmla="*/ 1729810 w 2821848"/>
                <a:gd name="connsiteY277" fmla="*/ 214853 h 3208818"/>
                <a:gd name="connsiteX278" fmla="*/ 1726488 w 2821848"/>
                <a:gd name="connsiteY278" fmla="*/ 215337 h 3208818"/>
                <a:gd name="connsiteX279" fmla="*/ 1719636 w 2821848"/>
                <a:gd name="connsiteY279" fmla="*/ 214645 h 3208818"/>
                <a:gd name="connsiteX280" fmla="*/ 1715830 w 2821848"/>
                <a:gd name="connsiteY280" fmla="*/ 214507 h 3208818"/>
                <a:gd name="connsiteX281" fmla="*/ 1713131 w 2821848"/>
                <a:gd name="connsiteY281" fmla="*/ 215545 h 3208818"/>
                <a:gd name="connsiteX282" fmla="*/ 1713407 w 2821848"/>
                <a:gd name="connsiteY282" fmla="*/ 215890 h 3208818"/>
                <a:gd name="connsiteX283" fmla="*/ 1713269 w 2821848"/>
                <a:gd name="connsiteY283" fmla="*/ 217343 h 3208818"/>
                <a:gd name="connsiteX284" fmla="*/ 1712923 w 2821848"/>
                <a:gd name="connsiteY284" fmla="*/ 218796 h 3208818"/>
                <a:gd name="connsiteX285" fmla="*/ 1712715 w 2821848"/>
                <a:gd name="connsiteY285" fmla="*/ 219280 h 3208818"/>
                <a:gd name="connsiteX286" fmla="*/ 1713200 w 2821848"/>
                <a:gd name="connsiteY286" fmla="*/ 220594 h 3208818"/>
                <a:gd name="connsiteX287" fmla="*/ 1713892 w 2821848"/>
                <a:gd name="connsiteY287" fmla="*/ 221701 h 3208818"/>
                <a:gd name="connsiteX288" fmla="*/ 1714861 w 2821848"/>
                <a:gd name="connsiteY288" fmla="*/ 222669 h 3208818"/>
                <a:gd name="connsiteX289" fmla="*/ 1716037 w 2821848"/>
                <a:gd name="connsiteY289" fmla="*/ 223569 h 3208818"/>
                <a:gd name="connsiteX290" fmla="*/ 1718944 w 2821848"/>
                <a:gd name="connsiteY290" fmla="*/ 224883 h 3208818"/>
                <a:gd name="connsiteX291" fmla="*/ 1722405 w 2821848"/>
                <a:gd name="connsiteY291" fmla="*/ 225921 h 3208818"/>
                <a:gd name="connsiteX292" fmla="*/ 1725727 w 2821848"/>
                <a:gd name="connsiteY292" fmla="*/ 227166 h 3208818"/>
                <a:gd name="connsiteX293" fmla="*/ 1728149 w 2821848"/>
                <a:gd name="connsiteY293" fmla="*/ 229310 h 3208818"/>
                <a:gd name="connsiteX294" fmla="*/ 1728288 w 2821848"/>
                <a:gd name="connsiteY294" fmla="*/ 235190 h 3208818"/>
                <a:gd name="connsiteX295" fmla="*/ 1724066 w 2821848"/>
                <a:gd name="connsiteY295" fmla="*/ 241900 h 3208818"/>
                <a:gd name="connsiteX296" fmla="*/ 1705448 w 2821848"/>
                <a:gd name="connsiteY296" fmla="*/ 263136 h 3208818"/>
                <a:gd name="connsiteX297" fmla="*/ 1700326 w 2821848"/>
                <a:gd name="connsiteY297" fmla="*/ 266595 h 3208818"/>
                <a:gd name="connsiteX298" fmla="*/ 1693336 w 2821848"/>
                <a:gd name="connsiteY298" fmla="*/ 267840 h 3208818"/>
                <a:gd name="connsiteX299" fmla="*/ 1686208 w 2821848"/>
                <a:gd name="connsiteY299" fmla="*/ 266110 h 3208818"/>
                <a:gd name="connsiteX300" fmla="*/ 1680394 w 2821848"/>
                <a:gd name="connsiteY300" fmla="*/ 262029 h 3208818"/>
                <a:gd name="connsiteX301" fmla="*/ 1669874 w 2821848"/>
                <a:gd name="connsiteY301" fmla="*/ 252345 h 3208818"/>
                <a:gd name="connsiteX302" fmla="*/ 1668559 w 2821848"/>
                <a:gd name="connsiteY302" fmla="*/ 251653 h 3208818"/>
                <a:gd name="connsiteX303" fmla="*/ 1665237 w 2821848"/>
                <a:gd name="connsiteY303" fmla="*/ 250546 h 3208818"/>
                <a:gd name="connsiteX304" fmla="*/ 1663714 w 2821848"/>
                <a:gd name="connsiteY304" fmla="*/ 249855 h 3208818"/>
                <a:gd name="connsiteX305" fmla="*/ 1662053 w 2821848"/>
                <a:gd name="connsiteY305" fmla="*/ 248609 h 3208818"/>
                <a:gd name="connsiteX306" fmla="*/ 1657208 w 2821848"/>
                <a:gd name="connsiteY306" fmla="*/ 244597 h 3208818"/>
                <a:gd name="connsiteX307" fmla="*/ 1654786 w 2821848"/>
                <a:gd name="connsiteY307" fmla="*/ 243006 h 3208818"/>
                <a:gd name="connsiteX308" fmla="*/ 1652086 w 2821848"/>
                <a:gd name="connsiteY308" fmla="*/ 241692 h 3208818"/>
                <a:gd name="connsiteX309" fmla="*/ 1649249 w 2821848"/>
                <a:gd name="connsiteY309" fmla="*/ 241000 h 3208818"/>
                <a:gd name="connsiteX310" fmla="*/ 1646342 w 2821848"/>
                <a:gd name="connsiteY310" fmla="*/ 241277 h 3208818"/>
                <a:gd name="connsiteX311" fmla="*/ 1646895 w 2821848"/>
                <a:gd name="connsiteY311" fmla="*/ 241969 h 3208818"/>
                <a:gd name="connsiteX312" fmla="*/ 1647795 w 2821848"/>
                <a:gd name="connsiteY312" fmla="*/ 243421 h 3208818"/>
                <a:gd name="connsiteX313" fmla="*/ 1648349 w 2821848"/>
                <a:gd name="connsiteY313" fmla="*/ 244113 h 3208818"/>
                <a:gd name="connsiteX314" fmla="*/ 1624125 w 2821848"/>
                <a:gd name="connsiteY314" fmla="*/ 239824 h 3208818"/>
                <a:gd name="connsiteX315" fmla="*/ 1619557 w 2821848"/>
                <a:gd name="connsiteY315" fmla="*/ 239479 h 3208818"/>
                <a:gd name="connsiteX316" fmla="*/ 1615474 w 2821848"/>
                <a:gd name="connsiteY316" fmla="*/ 240655 h 3208818"/>
                <a:gd name="connsiteX317" fmla="*/ 1617342 w 2821848"/>
                <a:gd name="connsiteY317" fmla="*/ 242246 h 3208818"/>
                <a:gd name="connsiteX318" fmla="*/ 1619350 w 2821848"/>
                <a:gd name="connsiteY318" fmla="*/ 243629 h 3208818"/>
                <a:gd name="connsiteX319" fmla="*/ 1623571 w 2821848"/>
                <a:gd name="connsiteY319" fmla="*/ 246119 h 3208818"/>
                <a:gd name="connsiteX320" fmla="*/ 1623295 w 2821848"/>
                <a:gd name="connsiteY320" fmla="*/ 242937 h 3208818"/>
                <a:gd name="connsiteX321" fmla="*/ 1626755 w 2821848"/>
                <a:gd name="connsiteY321" fmla="*/ 242453 h 3208818"/>
                <a:gd name="connsiteX322" fmla="*/ 1631462 w 2821848"/>
                <a:gd name="connsiteY322" fmla="*/ 243421 h 3208818"/>
                <a:gd name="connsiteX323" fmla="*/ 1643781 w 2821848"/>
                <a:gd name="connsiteY323" fmla="*/ 247364 h 3208818"/>
                <a:gd name="connsiteX324" fmla="*/ 1647795 w 2821848"/>
                <a:gd name="connsiteY324" fmla="*/ 249440 h 3208818"/>
                <a:gd name="connsiteX325" fmla="*/ 1651533 w 2821848"/>
                <a:gd name="connsiteY325" fmla="*/ 252345 h 3208818"/>
                <a:gd name="connsiteX326" fmla="*/ 1659907 w 2821848"/>
                <a:gd name="connsiteY326" fmla="*/ 262167 h 3208818"/>
                <a:gd name="connsiteX327" fmla="*/ 1663022 w 2821848"/>
                <a:gd name="connsiteY327" fmla="*/ 265073 h 3208818"/>
                <a:gd name="connsiteX328" fmla="*/ 1667105 w 2821848"/>
                <a:gd name="connsiteY328" fmla="*/ 267355 h 3208818"/>
                <a:gd name="connsiteX329" fmla="*/ 1671881 w 2821848"/>
                <a:gd name="connsiteY329" fmla="*/ 268739 h 3208818"/>
                <a:gd name="connsiteX330" fmla="*/ 1681570 w 2821848"/>
                <a:gd name="connsiteY330" fmla="*/ 270053 h 3208818"/>
                <a:gd name="connsiteX331" fmla="*/ 1698043 w 2821848"/>
                <a:gd name="connsiteY331" fmla="*/ 270676 h 3208818"/>
                <a:gd name="connsiteX332" fmla="*/ 1705310 w 2821848"/>
                <a:gd name="connsiteY332" fmla="*/ 273097 h 3208818"/>
                <a:gd name="connsiteX333" fmla="*/ 1706902 w 2821848"/>
                <a:gd name="connsiteY333" fmla="*/ 279322 h 3208818"/>
                <a:gd name="connsiteX334" fmla="*/ 1703372 w 2821848"/>
                <a:gd name="connsiteY334" fmla="*/ 287208 h 3208818"/>
                <a:gd name="connsiteX335" fmla="*/ 1682747 w 2821848"/>
                <a:gd name="connsiteY335" fmla="*/ 314878 h 3208818"/>
                <a:gd name="connsiteX336" fmla="*/ 1675826 w 2821848"/>
                <a:gd name="connsiteY336" fmla="*/ 319305 h 3208818"/>
                <a:gd name="connsiteX337" fmla="*/ 1668351 w 2821848"/>
                <a:gd name="connsiteY337" fmla="*/ 320481 h 3208818"/>
                <a:gd name="connsiteX338" fmla="*/ 1661845 w 2821848"/>
                <a:gd name="connsiteY338" fmla="*/ 316469 h 3208818"/>
                <a:gd name="connsiteX339" fmla="*/ 1662607 w 2821848"/>
                <a:gd name="connsiteY339" fmla="*/ 318613 h 3208818"/>
                <a:gd name="connsiteX340" fmla="*/ 1663368 w 2821848"/>
                <a:gd name="connsiteY340" fmla="*/ 320135 h 3208818"/>
                <a:gd name="connsiteX341" fmla="*/ 1663368 w 2821848"/>
                <a:gd name="connsiteY341" fmla="*/ 320965 h 3208818"/>
                <a:gd name="connsiteX342" fmla="*/ 1661568 w 2821848"/>
                <a:gd name="connsiteY342" fmla="*/ 321242 h 3208818"/>
                <a:gd name="connsiteX343" fmla="*/ 1660530 w 2821848"/>
                <a:gd name="connsiteY343" fmla="*/ 320965 h 3208818"/>
                <a:gd name="connsiteX344" fmla="*/ 1658315 w 2821848"/>
                <a:gd name="connsiteY344" fmla="*/ 319720 h 3208818"/>
                <a:gd name="connsiteX345" fmla="*/ 1657277 w 2821848"/>
                <a:gd name="connsiteY345" fmla="*/ 319305 h 3208818"/>
                <a:gd name="connsiteX346" fmla="*/ 1656724 w 2821848"/>
                <a:gd name="connsiteY346" fmla="*/ 319305 h 3208818"/>
                <a:gd name="connsiteX347" fmla="*/ 1655755 w 2821848"/>
                <a:gd name="connsiteY347" fmla="*/ 319997 h 3208818"/>
                <a:gd name="connsiteX348" fmla="*/ 1655270 w 2821848"/>
                <a:gd name="connsiteY348" fmla="*/ 320135 h 3208818"/>
                <a:gd name="connsiteX349" fmla="*/ 1653609 w 2821848"/>
                <a:gd name="connsiteY349" fmla="*/ 319443 h 3208818"/>
                <a:gd name="connsiteX350" fmla="*/ 1652363 w 2821848"/>
                <a:gd name="connsiteY350" fmla="*/ 318475 h 3208818"/>
                <a:gd name="connsiteX351" fmla="*/ 1649041 w 2821848"/>
                <a:gd name="connsiteY351" fmla="*/ 315431 h 3208818"/>
                <a:gd name="connsiteX352" fmla="*/ 1649041 w 2821848"/>
                <a:gd name="connsiteY352" fmla="*/ 314947 h 3208818"/>
                <a:gd name="connsiteX353" fmla="*/ 1648903 w 2821848"/>
                <a:gd name="connsiteY353" fmla="*/ 314739 h 3208818"/>
                <a:gd name="connsiteX354" fmla="*/ 1647588 w 2821848"/>
                <a:gd name="connsiteY354" fmla="*/ 314463 h 3208818"/>
                <a:gd name="connsiteX355" fmla="*/ 1646619 w 2821848"/>
                <a:gd name="connsiteY355" fmla="*/ 314463 h 3208818"/>
                <a:gd name="connsiteX356" fmla="*/ 1645511 w 2821848"/>
                <a:gd name="connsiteY356" fmla="*/ 314947 h 3208818"/>
                <a:gd name="connsiteX357" fmla="*/ 1643574 w 2821848"/>
                <a:gd name="connsiteY357" fmla="*/ 315984 h 3208818"/>
                <a:gd name="connsiteX358" fmla="*/ 1645027 w 2821848"/>
                <a:gd name="connsiteY358" fmla="*/ 316815 h 3208818"/>
                <a:gd name="connsiteX359" fmla="*/ 1646688 w 2821848"/>
                <a:gd name="connsiteY359" fmla="*/ 318267 h 3208818"/>
                <a:gd name="connsiteX360" fmla="*/ 1647934 w 2821848"/>
                <a:gd name="connsiteY360" fmla="*/ 319997 h 3208818"/>
                <a:gd name="connsiteX361" fmla="*/ 1648141 w 2821848"/>
                <a:gd name="connsiteY361" fmla="*/ 321588 h 3208818"/>
                <a:gd name="connsiteX362" fmla="*/ 1647103 w 2821848"/>
                <a:gd name="connsiteY362" fmla="*/ 322487 h 3208818"/>
                <a:gd name="connsiteX363" fmla="*/ 1645373 w 2821848"/>
                <a:gd name="connsiteY363" fmla="*/ 322348 h 3208818"/>
                <a:gd name="connsiteX364" fmla="*/ 1641705 w 2821848"/>
                <a:gd name="connsiteY364" fmla="*/ 321380 h 3208818"/>
                <a:gd name="connsiteX365" fmla="*/ 1643504 w 2821848"/>
                <a:gd name="connsiteY365" fmla="*/ 324631 h 3208818"/>
                <a:gd name="connsiteX366" fmla="*/ 1644335 w 2821848"/>
                <a:gd name="connsiteY366" fmla="*/ 327882 h 3208818"/>
                <a:gd name="connsiteX367" fmla="*/ 1643504 w 2821848"/>
                <a:gd name="connsiteY367" fmla="*/ 330926 h 3208818"/>
                <a:gd name="connsiteX368" fmla="*/ 1640113 w 2821848"/>
                <a:gd name="connsiteY368" fmla="*/ 333416 h 3208818"/>
                <a:gd name="connsiteX369" fmla="*/ 1638313 w 2821848"/>
                <a:gd name="connsiteY369" fmla="*/ 333762 h 3208818"/>
                <a:gd name="connsiteX370" fmla="*/ 1636860 w 2821848"/>
                <a:gd name="connsiteY370" fmla="*/ 333347 h 3208818"/>
                <a:gd name="connsiteX371" fmla="*/ 1635545 w 2821848"/>
                <a:gd name="connsiteY371" fmla="*/ 332724 h 3208818"/>
                <a:gd name="connsiteX372" fmla="*/ 1634161 w 2821848"/>
                <a:gd name="connsiteY372" fmla="*/ 332586 h 3208818"/>
                <a:gd name="connsiteX373" fmla="*/ 1632915 w 2821848"/>
                <a:gd name="connsiteY373" fmla="*/ 333070 h 3208818"/>
                <a:gd name="connsiteX374" fmla="*/ 1630839 w 2821848"/>
                <a:gd name="connsiteY374" fmla="*/ 334661 h 3208818"/>
                <a:gd name="connsiteX375" fmla="*/ 1629454 w 2821848"/>
                <a:gd name="connsiteY375" fmla="*/ 335284 h 3208818"/>
                <a:gd name="connsiteX376" fmla="*/ 1625371 w 2821848"/>
                <a:gd name="connsiteY376" fmla="*/ 335284 h 3208818"/>
                <a:gd name="connsiteX377" fmla="*/ 1621357 w 2821848"/>
                <a:gd name="connsiteY377" fmla="*/ 333969 h 3208818"/>
                <a:gd name="connsiteX378" fmla="*/ 1613674 w 2821848"/>
                <a:gd name="connsiteY378" fmla="*/ 330649 h 3208818"/>
                <a:gd name="connsiteX379" fmla="*/ 1607999 w 2821848"/>
                <a:gd name="connsiteY379" fmla="*/ 329958 h 3208818"/>
                <a:gd name="connsiteX380" fmla="*/ 1605646 w 2821848"/>
                <a:gd name="connsiteY380" fmla="*/ 329266 h 3208818"/>
                <a:gd name="connsiteX381" fmla="*/ 1605369 w 2821848"/>
                <a:gd name="connsiteY381" fmla="*/ 327813 h 3208818"/>
                <a:gd name="connsiteX382" fmla="*/ 1603915 w 2821848"/>
                <a:gd name="connsiteY382" fmla="*/ 327329 h 3208818"/>
                <a:gd name="connsiteX383" fmla="*/ 1602393 w 2821848"/>
                <a:gd name="connsiteY383" fmla="*/ 327606 h 3208818"/>
                <a:gd name="connsiteX384" fmla="*/ 1600732 w 2821848"/>
                <a:gd name="connsiteY384" fmla="*/ 328228 h 3208818"/>
                <a:gd name="connsiteX385" fmla="*/ 1599002 w 2821848"/>
                <a:gd name="connsiteY385" fmla="*/ 328574 h 3208818"/>
                <a:gd name="connsiteX386" fmla="*/ 1596579 w 2821848"/>
                <a:gd name="connsiteY386" fmla="*/ 328297 h 3208818"/>
                <a:gd name="connsiteX387" fmla="*/ 1594157 w 2821848"/>
                <a:gd name="connsiteY387" fmla="*/ 327536 h 3208818"/>
                <a:gd name="connsiteX388" fmla="*/ 1573532 w 2821848"/>
                <a:gd name="connsiteY388" fmla="*/ 318475 h 3208818"/>
                <a:gd name="connsiteX389" fmla="*/ 1568618 w 2821848"/>
                <a:gd name="connsiteY389" fmla="*/ 315154 h 3208818"/>
                <a:gd name="connsiteX390" fmla="*/ 1569933 w 2821848"/>
                <a:gd name="connsiteY390" fmla="*/ 319166 h 3208818"/>
                <a:gd name="connsiteX391" fmla="*/ 1570556 w 2821848"/>
                <a:gd name="connsiteY391" fmla="*/ 323178 h 3208818"/>
                <a:gd name="connsiteX392" fmla="*/ 1572424 w 2821848"/>
                <a:gd name="connsiteY392" fmla="*/ 326015 h 3208818"/>
                <a:gd name="connsiteX393" fmla="*/ 1577477 w 2821848"/>
                <a:gd name="connsiteY393" fmla="*/ 326430 h 3208818"/>
                <a:gd name="connsiteX394" fmla="*/ 1576716 w 2821848"/>
                <a:gd name="connsiteY394" fmla="*/ 325738 h 3208818"/>
                <a:gd name="connsiteX395" fmla="*/ 1575954 w 2821848"/>
                <a:gd name="connsiteY395" fmla="*/ 324908 h 3208818"/>
                <a:gd name="connsiteX396" fmla="*/ 1575262 w 2821848"/>
                <a:gd name="connsiteY396" fmla="*/ 323870 h 3208818"/>
                <a:gd name="connsiteX397" fmla="*/ 1574708 w 2821848"/>
                <a:gd name="connsiteY397" fmla="*/ 322833 h 3208818"/>
                <a:gd name="connsiteX398" fmla="*/ 1578169 w 2821848"/>
                <a:gd name="connsiteY398" fmla="*/ 323248 h 3208818"/>
                <a:gd name="connsiteX399" fmla="*/ 1581906 w 2821848"/>
                <a:gd name="connsiteY399" fmla="*/ 324631 h 3208818"/>
                <a:gd name="connsiteX400" fmla="*/ 1588897 w 2821848"/>
                <a:gd name="connsiteY400" fmla="*/ 327744 h 3208818"/>
                <a:gd name="connsiteX401" fmla="*/ 1597894 w 2821848"/>
                <a:gd name="connsiteY401" fmla="*/ 330442 h 3208818"/>
                <a:gd name="connsiteX402" fmla="*/ 1600663 w 2821848"/>
                <a:gd name="connsiteY402" fmla="*/ 331756 h 3208818"/>
                <a:gd name="connsiteX403" fmla="*/ 1599209 w 2821848"/>
                <a:gd name="connsiteY403" fmla="*/ 333139 h 3208818"/>
                <a:gd name="connsiteX404" fmla="*/ 1595818 w 2821848"/>
                <a:gd name="connsiteY404" fmla="*/ 335284 h 3208818"/>
                <a:gd name="connsiteX405" fmla="*/ 1594364 w 2821848"/>
                <a:gd name="connsiteY405" fmla="*/ 336529 h 3208818"/>
                <a:gd name="connsiteX406" fmla="*/ 1598725 w 2821848"/>
                <a:gd name="connsiteY406" fmla="*/ 335768 h 3208818"/>
                <a:gd name="connsiteX407" fmla="*/ 1602531 w 2821848"/>
                <a:gd name="connsiteY407" fmla="*/ 333762 h 3208818"/>
                <a:gd name="connsiteX408" fmla="*/ 1606269 w 2821848"/>
                <a:gd name="connsiteY408" fmla="*/ 332240 h 3208818"/>
                <a:gd name="connsiteX409" fmla="*/ 1610767 w 2821848"/>
                <a:gd name="connsiteY409" fmla="*/ 333070 h 3208818"/>
                <a:gd name="connsiteX410" fmla="*/ 1612567 w 2821848"/>
                <a:gd name="connsiteY410" fmla="*/ 334315 h 3208818"/>
                <a:gd name="connsiteX411" fmla="*/ 1615958 w 2821848"/>
                <a:gd name="connsiteY411" fmla="*/ 337152 h 3208818"/>
                <a:gd name="connsiteX412" fmla="*/ 1617896 w 2821848"/>
                <a:gd name="connsiteY412" fmla="*/ 338258 h 3208818"/>
                <a:gd name="connsiteX413" fmla="*/ 1619834 w 2821848"/>
                <a:gd name="connsiteY413" fmla="*/ 338881 h 3208818"/>
                <a:gd name="connsiteX414" fmla="*/ 1623710 w 2821848"/>
                <a:gd name="connsiteY414" fmla="*/ 339849 h 3208818"/>
                <a:gd name="connsiteX415" fmla="*/ 1625648 w 2821848"/>
                <a:gd name="connsiteY415" fmla="*/ 340610 h 3208818"/>
                <a:gd name="connsiteX416" fmla="*/ 1628693 w 2821848"/>
                <a:gd name="connsiteY416" fmla="*/ 342824 h 3208818"/>
                <a:gd name="connsiteX417" fmla="*/ 1630700 w 2821848"/>
                <a:gd name="connsiteY417" fmla="*/ 345660 h 3208818"/>
                <a:gd name="connsiteX418" fmla="*/ 1631531 w 2821848"/>
                <a:gd name="connsiteY418" fmla="*/ 349049 h 3208818"/>
                <a:gd name="connsiteX419" fmla="*/ 1631046 w 2821848"/>
                <a:gd name="connsiteY419" fmla="*/ 352854 h 3208818"/>
                <a:gd name="connsiteX420" fmla="*/ 1629385 w 2821848"/>
                <a:gd name="connsiteY420" fmla="*/ 355690 h 3208818"/>
                <a:gd name="connsiteX421" fmla="*/ 1626824 w 2821848"/>
                <a:gd name="connsiteY421" fmla="*/ 357143 h 3208818"/>
                <a:gd name="connsiteX422" fmla="*/ 1616581 w 2821848"/>
                <a:gd name="connsiteY422" fmla="*/ 360601 h 3208818"/>
                <a:gd name="connsiteX423" fmla="*/ 1613051 w 2821848"/>
                <a:gd name="connsiteY423" fmla="*/ 360947 h 3208818"/>
                <a:gd name="connsiteX424" fmla="*/ 1604954 w 2821848"/>
                <a:gd name="connsiteY424" fmla="*/ 360325 h 3208818"/>
                <a:gd name="connsiteX425" fmla="*/ 1600040 w 2821848"/>
                <a:gd name="connsiteY425" fmla="*/ 360463 h 3208818"/>
                <a:gd name="connsiteX426" fmla="*/ 1597340 w 2821848"/>
                <a:gd name="connsiteY426" fmla="*/ 361016 h 3208818"/>
                <a:gd name="connsiteX427" fmla="*/ 1595956 w 2821848"/>
                <a:gd name="connsiteY427" fmla="*/ 362123 h 3208818"/>
                <a:gd name="connsiteX428" fmla="*/ 1596787 w 2821848"/>
                <a:gd name="connsiteY428" fmla="*/ 364544 h 3208818"/>
                <a:gd name="connsiteX429" fmla="*/ 1599694 w 2821848"/>
                <a:gd name="connsiteY429" fmla="*/ 365651 h 3208818"/>
                <a:gd name="connsiteX430" fmla="*/ 1602947 w 2821848"/>
                <a:gd name="connsiteY430" fmla="*/ 366135 h 3208818"/>
                <a:gd name="connsiteX431" fmla="*/ 1604884 w 2821848"/>
                <a:gd name="connsiteY431" fmla="*/ 366827 h 3208818"/>
                <a:gd name="connsiteX432" fmla="*/ 1605161 w 2821848"/>
                <a:gd name="connsiteY432" fmla="*/ 369110 h 3208818"/>
                <a:gd name="connsiteX433" fmla="*/ 1602808 w 2821848"/>
                <a:gd name="connsiteY433" fmla="*/ 369663 h 3208818"/>
                <a:gd name="connsiteX434" fmla="*/ 1597548 w 2821848"/>
                <a:gd name="connsiteY434" fmla="*/ 369179 h 3208818"/>
                <a:gd name="connsiteX435" fmla="*/ 1595195 w 2821848"/>
                <a:gd name="connsiteY435" fmla="*/ 369456 h 3208818"/>
                <a:gd name="connsiteX436" fmla="*/ 1592911 w 2821848"/>
                <a:gd name="connsiteY436" fmla="*/ 370286 h 3208818"/>
                <a:gd name="connsiteX437" fmla="*/ 1590904 w 2821848"/>
                <a:gd name="connsiteY437" fmla="*/ 371669 h 3208818"/>
                <a:gd name="connsiteX438" fmla="*/ 1589589 w 2821848"/>
                <a:gd name="connsiteY438" fmla="*/ 373675 h 3208818"/>
                <a:gd name="connsiteX439" fmla="*/ 1588897 w 2821848"/>
                <a:gd name="connsiteY439" fmla="*/ 375335 h 3208818"/>
                <a:gd name="connsiteX440" fmla="*/ 1588689 w 2821848"/>
                <a:gd name="connsiteY440" fmla="*/ 375612 h 3208818"/>
                <a:gd name="connsiteX441" fmla="*/ 1589035 w 2821848"/>
                <a:gd name="connsiteY441" fmla="*/ 375820 h 3208818"/>
                <a:gd name="connsiteX442" fmla="*/ 1590558 w 2821848"/>
                <a:gd name="connsiteY442" fmla="*/ 378310 h 3208818"/>
                <a:gd name="connsiteX443" fmla="*/ 1592426 w 2821848"/>
                <a:gd name="connsiteY443" fmla="*/ 380454 h 3208818"/>
                <a:gd name="connsiteX444" fmla="*/ 1593049 w 2821848"/>
                <a:gd name="connsiteY444" fmla="*/ 381699 h 3208818"/>
                <a:gd name="connsiteX445" fmla="*/ 1589589 w 2821848"/>
                <a:gd name="connsiteY445" fmla="*/ 380108 h 3208818"/>
                <a:gd name="connsiteX446" fmla="*/ 1586405 w 2821848"/>
                <a:gd name="connsiteY446" fmla="*/ 378102 h 3208818"/>
                <a:gd name="connsiteX447" fmla="*/ 1583083 w 2821848"/>
                <a:gd name="connsiteY447" fmla="*/ 376442 h 3208818"/>
                <a:gd name="connsiteX448" fmla="*/ 1579069 w 2821848"/>
                <a:gd name="connsiteY448" fmla="*/ 375681 h 3208818"/>
                <a:gd name="connsiteX449" fmla="*/ 1583360 w 2821848"/>
                <a:gd name="connsiteY449" fmla="*/ 377825 h 3208818"/>
                <a:gd name="connsiteX450" fmla="*/ 1584329 w 2821848"/>
                <a:gd name="connsiteY450" fmla="*/ 378794 h 3208818"/>
                <a:gd name="connsiteX451" fmla="*/ 1584813 w 2821848"/>
                <a:gd name="connsiteY451" fmla="*/ 380247 h 3208818"/>
                <a:gd name="connsiteX452" fmla="*/ 1584329 w 2821848"/>
                <a:gd name="connsiteY452" fmla="*/ 380731 h 3208818"/>
                <a:gd name="connsiteX453" fmla="*/ 1583221 w 2821848"/>
                <a:gd name="connsiteY453" fmla="*/ 381215 h 3208818"/>
                <a:gd name="connsiteX454" fmla="*/ 1581976 w 2821848"/>
                <a:gd name="connsiteY454" fmla="*/ 382322 h 3208818"/>
                <a:gd name="connsiteX455" fmla="*/ 1581976 w 2821848"/>
                <a:gd name="connsiteY455" fmla="*/ 383013 h 3208818"/>
                <a:gd name="connsiteX456" fmla="*/ 1582529 w 2821848"/>
                <a:gd name="connsiteY456" fmla="*/ 383498 h 3208818"/>
                <a:gd name="connsiteX457" fmla="*/ 1582875 w 2821848"/>
                <a:gd name="connsiteY457" fmla="*/ 383982 h 3208818"/>
                <a:gd name="connsiteX458" fmla="*/ 1582114 w 2821848"/>
                <a:gd name="connsiteY458" fmla="*/ 384812 h 3208818"/>
                <a:gd name="connsiteX459" fmla="*/ 1580591 w 2821848"/>
                <a:gd name="connsiteY459" fmla="*/ 385504 h 3208818"/>
                <a:gd name="connsiteX460" fmla="*/ 1578930 w 2821848"/>
                <a:gd name="connsiteY460" fmla="*/ 385919 h 3208818"/>
                <a:gd name="connsiteX461" fmla="*/ 1575747 w 2821848"/>
                <a:gd name="connsiteY461" fmla="*/ 386403 h 3208818"/>
                <a:gd name="connsiteX462" fmla="*/ 1576300 w 2821848"/>
                <a:gd name="connsiteY462" fmla="*/ 386818 h 3208818"/>
                <a:gd name="connsiteX463" fmla="*/ 1577685 w 2821848"/>
                <a:gd name="connsiteY463" fmla="*/ 388063 h 3208818"/>
                <a:gd name="connsiteX464" fmla="*/ 1576162 w 2821848"/>
                <a:gd name="connsiteY464" fmla="*/ 388755 h 3208818"/>
                <a:gd name="connsiteX465" fmla="*/ 1574639 w 2821848"/>
                <a:gd name="connsiteY465" fmla="*/ 388962 h 3208818"/>
                <a:gd name="connsiteX466" fmla="*/ 1571317 w 2821848"/>
                <a:gd name="connsiteY466" fmla="*/ 388616 h 3208818"/>
                <a:gd name="connsiteX467" fmla="*/ 1572424 w 2821848"/>
                <a:gd name="connsiteY467" fmla="*/ 390138 h 3208818"/>
                <a:gd name="connsiteX468" fmla="*/ 1576023 w 2821848"/>
                <a:gd name="connsiteY468" fmla="*/ 393320 h 3208818"/>
                <a:gd name="connsiteX469" fmla="*/ 1576854 w 2821848"/>
                <a:gd name="connsiteY469" fmla="*/ 394150 h 3208818"/>
                <a:gd name="connsiteX470" fmla="*/ 1576231 w 2821848"/>
                <a:gd name="connsiteY470" fmla="*/ 395603 h 3208818"/>
                <a:gd name="connsiteX471" fmla="*/ 1574432 w 2821848"/>
                <a:gd name="connsiteY471" fmla="*/ 396987 h 3208818"/>
                <a:gd name="connsiteX472" fmla="*/ 1570971 w 2821848"/>
                <a:gd name="connsiteY472" fmla="*/ 398993 h 3208818"/>
                <a:gd name="connsiteX473" fmla="*/ 1567095 w 2821848"/>
                <a:gd name="connsiteY473" fmla="*/ 401621 h 3208818"/>
                <a:gd name="connsiteX474" fmla="*/ 1565365 w 2821848"/>
                <a:gd name="connsiteY474" fmla="*/ 403281 h 3208818"/>
                <a:gd name="connsiteX475" fmla="*/ 1564188 w 2821848"/>
                <a:gd name="connsiteY475" fmla="*/ 405149 h 3208818"/>
                <a:gd name="connsiteX476" fmla="*/ 1563912 w 2821848"/>
                <a:gd name="connsiteY476" fmla="*/ 406463 h 3208818"/>
                <a:gd name="connsiteX477" fmla="*/ 1564119 w 2821848"/>
                <a:gd name="connsiteY477" fmla="*/ 408953 h 3208818"/>
                <a:gd name="connsiteX478" fmla="*/ 1563842 w 2821848"/>
                <a:gd name="connsiteY478" fmla="*/ 410406 h 3208818"/>
                <a:gd name="connsiteX479" fmla="*/ 1563496 w 2821848"/>
                <a:gd name="connsiteY479" fmla="*/ 410406 h 3208818"/>
                <a:gd name="connsiteX480" fmla="*/ 1562666 w 2821848"/>
                <a:gd name="connsiteY480" fmla="*/ 410337 h 3208818"/>
                <a:gd name="connsiteX481" fmla="*/ 1561697 w 2821848"/>
                <a:gd name="connsiteY481" fmla="*/ 410475 h 3208818"/>
                <a:gd name="connsiteX482" fmla="*/ 1561074 w 2821848"/>
                <a:gd name="connsiteY482" fmla="*/ 410890 h 3208818"/>
                <a:gd name="connsiteX483" fmla="*/ 1561074 w 2821848"/>
                <a:gd name="connsiteY483" fmla="*/ 411444 h 3208818"/>
                <a:gd name="connsiteX484" fmla="*/ 1561558 w 2821848"/>
                <a:gd name="connsiteY484" fmla="*/ 413519 h 3208818"/>
                <a:gd name="connsiteX485" fmla="*/ 1561558 w 2821848"/>
                <a:gd name="connsiteY485" fmla="*/ 414349 h 3208818"/>
                <a:gd name="connsiteX486" fmla="*/ 1560797 w 2821848"/>
                <a:gd name="connsiteY486" fmla="*/ 416701 h 3208818"/>
                <a:gd name="connsiteX487" fmla="*/ 1559828 w 2821848"/>
                <a:gd name="connsiteY487" fmla="*/ 418984 h 3208818"/>
                <a:gd name="connsiteX488" fmla="*/ 1552007 w 2821848"/>
                <a:gd name="connsiteY488" fmla="*/ 433718 h 3208818"/>
                <a:gd name="connsiteX489" fmla="*/ 1550761 w 2821848"/>
                <a:gd name="connsiteY489" fmla="*/ 435309 h 3208818"/>
                <a:gd name="connsiteX490" fmla="*/ 1549170 w 2821848"/>
                <a:gd name="connsiteY490" fmla="*/ 436485 h 3208818"/>
                <a:gd name="connsiteX491" fmla="*/ 1546886 w 2821848"/>
                <a:gd name="connsiteY491" fmla="*/ 437730 h 3208818"/>
                <a:gd name="connsiteX492" fmla="*/ 1549100 w 2821848"/>
                <a:gd name="connsiteY492" fmla="*/ 441327 h 3208818"/>
                <a:gd name="connsiteX493" fmla="*/ 1548754 w 2821848"/>
                <a:gd name="connsiteY493" fmla="*/ 447345 h 3208818"/>
                <a:gd name="connsiteX494" fmla="*/ 1546470 w 2821848"/>
                <a:gd name="connsiteY494" fmla="*/ 458758 h 3208818"/>
                <a:gd name="connsiteX495" fmla="*/ 1546955 w 2821848"/>
                <a:gd name="connsiteY495" fmla="*/ 472455 h 3208818"/>
                <a:gd name="connsiteX496" fmla="*/ 1546055 w 2821848"/>
                <a:gd name="connsiteY496" fmla="*/ 479926 h 3208818"/>
                <a:gd name="connsiteX497" fmla="*/ 1542871 w 2821848"/>
                <a:gd name="connsiteY497" fmla="*/ 483799 h 3208818"/>
                <a:gd name="connsiteX498" fmla="*/ 1545294 w 2821848"/>
                <a:gd name="connsiteY498" fmla="*/ 484422 h 3208818"/>
                <a:gd name="connsiteX499" fmla="*/ 1546470 w 2821848"/>
                <a:gd name="connsiteY499" fmla="*/ 485805 h 3208818"/>
                <a:gd name="connsiteX500" fmla="*/ 1547162 w 2821848"/>
                <a:gd name="connsiteY500" fmla="*/ 487535 h 3208818"/>
                <a:gd name="connsiteX501" fmla="*/ 1548339 w 2821848"/>
                <a:gd name="connsiteY501" fmla="*/ 489402 h 3208818"/>
                <a:gd name="connsiteX502" fmla="*/ 1548962 w 2821848"/>
                <a:gd name="connsiteY502" fmla="*/ 489887 h 3208818"/>
                <a:gd name="connsiteX503" fmla="*/ 1552284 w 2821848"/>
                <a:gd name="connsiteY503" fmla="*/ 491685 h 3208818"/>
                <a:gd name="connsiteX504" fmla="*/ 1555606 w 2821848"/>
                <a:gd name="connsiteY504" fmla="*/ 494936 h 3208818"/>
                <a:gd name="connsiteX505" fmla="*/ 1556506 w 2821848"/>
                <a:gd name="connsiteY505" fmla="*/ 498464 h 3208818"/>
                <a:gd name="connsiteX506" fmla="*/ 1555814 w 2821848"/>
                <a:gd name="connsiteY506" fmla="*/ 507733 h 3208818"/>
                <a:gd name="connsiteX507" fmla="*/ 1557060 w 2821848"/>
                <a:gd name="connsiteY507" fmla="*/ 504621 h 3208818"/>
                <a:gd name="connsiteX508" fmla="*/ 1558167 w 2821848"/>
                <a:gd name="connsiteY508" fmla="*/ 497841 h 3208818"/>
                <a:gd name="connsiteX509" fmla="*/ 1559690 w 2821848"/>
                <a:gd name="connsiteY509" fmla="*/ 494936 h 3208818"/>
                <a:gd name="connsiteX510" fmla="*/ 1562112 w 2821848"/>
                <a:gd name="connsiteY510" fmla="*/ 493414 h 3208818"/>
                <a:gd name="connsiteX511" fmla="*/ 1565019 w 2821848"/>
                <a:gd name="connsiteY511" fmla="*/ 492999 h 3208818"/>
                <a:gd name="connsiteX512" fmla="*/ 1576300 w 2821848"/>
                <a:gd name="connsiteY512" fmla="*/ 493622 h 3208818"/>
                <a:gd name="connsiteX513" fmla="*/ 1578515 w 2821848"/>
                <a:gd name="connsiteY513" fmla="*/ 494175 h 3208818"/>
                <a:gd name="connsiteX514" fmla="*/ 1580245 w 2821848"/>
                <a:gd name="connsiteY514" fmla="*/ 495697 h 3208818"/>
                <a:gd name="connsiteX515" fmla="*/ 1581422 w 2821848"/>
                <a:gd name="connsiteY515" fmla="*/ 498326 h 3208818"/>
                <a:gd name="connsiteX516" fmla="*/ 1584260 w 2821848"/>
                <a:gd name="connsiteY516" fmla="*/ 508425 h 3208818"/>
                <a:gd name="connsiteX517" fmla="*/ 1593672 w 2821848"/>
                <a:gd name="connsiteY517" fmla="*/ 532774 h 3208818"/>
                <a:gd name="connsiteX518" fmla="*/ 1594710 w 2821848"/>
                <a:gd name="connsiteY518" fmla="*/ 537616 h 3208818"/>
                <a:gd name="connsiteX519" fmla="*/ 1594088 w 2821848"/>
                <a:gd name="connsiteY519" fmla="*/ 542320 h 3208818"/>
                <a:gd name="connsiteX520" fmla="*/ 1591734 w 2821848"/>
                <a:gd name="connsiteY520" fmla="*/ 546401 h 3208818"/>
                <a:gd name="connsiteX521" fmla="*/ 1587582 w 2821848"/>
                <a:gd name="connsiteY521" fmla="*/ 549307 h 3208818"/>
                <a:gd name="connsiteX522" fmla="*/ 1590143 w 2821848"/>
                <a:gd name="connsiteY522" fmla="*/ 548822 h 3208818"/>
                <a:gd name="connsiteX523" fmla="*/ 1595126 w 2821848"/>
                <a:gd name="connsiteY523" fmla="*/ 546609 h 3208818"/>
                <a:gd name="connsiteX524" fmla="*/ 1597963 w 2821848"/>
                <a:gd name="connsiteY524" fmla="*/ 546263 h 3208818"/>
                <a:gd name="connsiteX525" fmla="*/ 1597687 w 2821848"/>
                <a:gd name="connsiteY525" fmla="*/ 546747 h 3208818"/>
                <a:gd name="connsiteX526" fmla="*/ 1597410 w 2821848"/>
                <a:gd name="connsiteY526" fmla="*/ 547162 h 3208818"/>
                <a:gd name="connsiteX527" fmla="*/ 1597064 w 2821848"/>
                <a:gd name="connsiteY527" fmla="*/ 547577 h 3208818"/>
                <a:gd name="connsiteX528" fmla="*/ 1596510 w 2821848"/>
                <a:gd name="connsiteY528" fmla="*/ 548131 h 3208818"/>
                <a:gd name="connsiteX529" fmla="*/ 1615681 w 2821848"/>
                <a:gd name="connsiteY529" fmla="*/ 542043 h 3208818"/>
                <a:gd name="connsiteX530" fmla="*/ 1625648 w 2821848"/>
                <a:gd name="connsiteY530" fmla="*/ 540660 h 3208818"/>
                <a:gd name="connsiteX531" fmla="*/ 1635268 w 2821848"/>
                <a:gd name="connsiteY531" fmla="*/ 542112 h 3208818"/>
                <a:gd name="connsiteX532" fmla="*/ 1646965 w 2821848"/>
                <a:gd name="connsiteY532" fmla="*/ 546885 h 3208818"/>
                <a:gd name="connsiteX533" fmla="*/ 1651048 w 2821848"/>
                <a:gd name="connsiteY533" fmla="*/ 548131 h 3208818"/>
                <a:gd name="connsiteX534" fmla="*/ 1663575 w 2821848"/>
                <a:gd name="connsiteY534" fmla="*/ 550275 h 3208818"/>
                <a:gd name="connsiteX535" fmla="*/ 1667590 w 2821848"/>
                <a:gd name="connsiteY535" fmla="*/ 551313 h 3208818"/>
                <a:gd name="connsiteX536" fmla="*/ 1674926 w 2821848"/>
                <a:gd name="connsiteY536" fmla="*/ 554564 h 3208818"/>
                <a:gd name="connsiteX537" fmla="*/ 1681986 w 2821848"/>
                <a:gd name="connsiteY537" fmla="*/ 559060 h 3208818"/>
                <a:gd name="connsiteX538" fmla="*/ 1688561 w 2821848"/>
                <a:gd name="connsiteY538" fmla="*/ 564248 h 3208818"/>
                <a:gd name="connsiteX539" fmla="*/ 1694374 w 2821848"/>
                <a:gd name="connsiteY539" fmla="*/ 569644 h 3208818"/>
                <a:gd name="connsiteX540" fmla="*/ 1697766 w 2821848"/>
                <a:gd name="connsiteY540" fmla="*/ 572272 h 3208818"/>
                <a:gd name="connsiteX541" fmla="*/ 1701365 w 2821848"/>
                <a:gd name="connsiteY541" fmla="*/ 573794 h 3208818"/>
                <a:gd name="connsiteX542" fmla="*/ 1730018 w 2821848"/>
                <a:gd name="connsiteY542" fmla="*/ 582233 h 3208818"/>
                <a:gd name="connsiteX543" fmla="*/ 1733409 w 2821848"/>
                <a:gd name="connsiteY543" fmla="*/ 583686 h 3208818"/>
                <a:gd name="connsiteX544" fmla="*/ 1736662 w 2821848"/>
                <a:gd name="connsiteY544" fmla="*/ 585484 h 3208818"/>
                <a:gd name="connsiteX545" fmla="*/ 1743376 w 2821848"/>
                <a:gd name="connsiteY545" fmla="*/ 590188 h 3208818"/>
                <a:gd name="connsiteX546" fmla="*/ 1744483 w 2821848"/>
                <a:gd name="connsiteY546" fmla="*/ 591848 h 3208818"/>
                <a:gd name="connsiteX547" fmla="*/ 1743930 w 2821848"/>
                <a:gd name="connsiteY547" fmla="*/ 594062 h 3208818"/>
                <a:gd name="connsiteX548" fmla="*/ 1742061 w 2821848"/>
                <a:gd name="connsiteY548" fmla="*/ 598005 h 3208818"/>
                <a:gd name="connsiteX549" fmla="*/ 1745936 w 2821848"/>
                <a:gd name="connsiteY549" fmla="*/ 594339 h 3208818"/>
                <a:gd name="connsiteX550" fmla="*/ 1749466 w 2821848"/>
                <a:gd name="connsiteY550" fmla="*/ 593093 h 3208818"/>
                <a:gd name="connsiteX551" fmla="*/ 1758671 w 2821848"/>
                <a:gd name="connsiteY551" fmla="*/ 593093 h 3208818"/>
                <a:gd name="connsiteX552" fmla="*/ 1770783 w 2821848"/>
                <a:gd name="connsiteY552" fmla="*/ 592194 h 3208818"/>
                <a:gd name="connsiteX553" fmla="*/ 1791893 w 2821848"/>
                <a:gd name="connsiteY553" fmla="*/ 594062 h 3208818"/>
                <a:gd name="connsiteX554" fmla="*/ 1792654 w 2821848"/>
                <a:gd name="connsiteY554" fmla="*/ 594408 h 3208818"/>
                <a:gd name="connsiteX555" fmla="*/ 1793900 w 2821848"/>
                <a:gd name="connsiteY555" fmla="*/ 595514 h 3208818"/>
                <a:gd name="connsiteX556" fmla="*/ 1794661 w 2821848"/>
                <a:gd name="connsiteY556" fmla="*/ 595860 h 3208818"/>
                <a:gd name="connsiteX557" fmla="*/ 1795769 w 2821848"/>
                <a:gd name="connsiteY557" fmla="*/ 595860 h 3208818"/>
                <a:gd name="connsiteX558" fmla="*/ 1797845 w 2821848"/>
                <a:gd name="connsiteY558" fmla="*/ 595791 h 3208818"/>
                <a:gd name="connsiteX559" fmla="*/ 1798952 w 2821848"/>
                <a:gd name="connsiteY559" fmla="*/ 595929 h 3208818"/>
                <a:gd name="connsiteX560" fmla="*/ 1800821 w 2821848"/>
                <a:gd name="connsiteY560" fmla="*/ 596552 h 3208818"/>
                <a:gd name="connsiteX561" fmla="*/ 1802690 w 2821848"/>
                <a:gd name="connsiteY561" fmla="*/ 597520 h 3208818"/>
                <a:gd name="connsiteX562" fmla="*/ 1804351 w 2821848"/>
                <a:gd name="connsiteY562" fmla="*/ 598766 h 3208818"/>
                <a:gd name="connsiteX563" fmla="*/ 1805735 w 2821848"/>
                <a:gd name="connsiteY563" fmla="*/ 600218 h 3208818"/>
                <a:gd name="connsiteX564" fmla="*/ 1807188 w 2821848"/>
                <a:gd name="connsiteY564" fmla="*/ 603954 h 3208818"/>
                <a:gd name="connsiteX565" fmla="*/ 1806773 w 2821848"/>
                <a:gd name="connsiteY565" fmla="*/ 607620 h 3208818"/>
                <a:gd name="connsiteX566" fmla="*/ 1804143 w 2821848"/>
                <a:gd name="connsiteY566" fmla="*/ 615091 h 3208818"/>
                <a:gd name="connsiteX567" fmla="*/ 1803728 w 2821848"/>
                <a:gd name="connsiteY567" fmla="*/ 619172 h 3208818"/>
                <a:gd name="connsiteX568" fmla="*/ 1804558 w 2821848"/>
                <a:gd name="connsiteY568" fmla="*/ 622146 h 3208818"/>
                <a:gd name="connsiteX569" fmla="*/ 1807880 w 2821848"/>
                <a:gd name="connsiteY569" fmla="*/ 628441 h 3208818"/>
                <a:gd name="connsiteX570" fmla="*/ 1808850 w 2821848"/>
                <a:gd name="connsiteY570" fmla="*/ 632176 h 3208818"/>
                <a:gd name="connsiteX571" fmla="*/ 1809195 w 2821848"/>
                <a:gd name="connsiteY571" fmla="*/ 636396 h 3208818"/>
                <a:gd name="connsiteX572" fmla="*/ 1808919 w 2821848"/>
                <a:gd name="connsiteY572" fmla="*/ 644628 h 3208818"/>
                <a:gd name="connsiteX573" fmla="*/ 1808157 w 2821848"/>
                <a:gd name="connsiteY573" fmla="*/ 647671 h 3208818"/>
                <a:gd name="connsiteX574" fmla="*/ 1806912 w 2821848"/>
                <a:gd name="connsiteY574" fmla="*/ 650715 h 3208818"/>
                <a:gd name="connsiteX575" fmla="*/ 1806081 w 2821848"/>
                <a:gd name="connsiteY575" fmla="*/ 653759 h 3208818"/>
                <a:gd name="connsiteX576" fmla="*/ 1806635 w 2821848"/>
                <a:gd name="connsiteY576" fmla="*/ 656871 h 3208818"/>
                <a:gd name="connsiteX577" fmla="*/ 1807673 w 2821848"/>
                <a:gd name="connsiteY577" fmla="*/ 658116 h 3208818"/>
                <a:gd name="connsiteX578" fmla="*/ 1811964 w 2821848"/>
                <a:gd name="connsiteY578" fmla="*/ 661644 h 3208818"/>
                <a:gd name="connsiteX579" fmla="*/ 1819785 w 2821848"/>
                <a:gd name="connsiteY579" fmla="*/ 671813 h 3208818"/>
                <a:gd name="connsiteX580" fmla="*/ 1820200 w 2821848"/>
                <a:gd name="connsiteY580" fmla="*/ 674096 h 3208818"/>
                <a:gd name="connsiteX581" fmla="*/ 1818747 w 2821848"/>
                <a:gd name="connsiteY581" fmla="*/ 676032 h 3208818"/>
                <a:gd name="connsiteX582" fmla="*/ 1815701 w 2821848"/>
                <a:gd name="connsiteY582" fmla="*/ 678384 h 3208818"/>
                <a:gd name="connsiteX583" fmla="*/ 1821792 w 2821848"/>
                <a:gd name="connsiteY583" fmla="*/ 679145 h 3208818"/>
                <a:gd name="connsiteX584" fmla="*/ 1828159 w 2821848"/>
                <a:gd name="connsiteY584" fmla="*/ 681981 h 3208818"/>
                <a:gd name="connsiteX585" fmla="*/ 1834042 w 2821848"/>
                <a:gd name="connsiteY585" fmla="*/ 686132 h 3208818"/>
                <a:gd name="connsiteX586" fmla="*/ 1838818 w 2821848"/>
                <a:gd name="connsiteY586" fmla="*/ 690905 h 3208818"/>
                <a:gd name="connsiteX587" fmla="*/ 1840548 w 2821848"/>
                <a:gd name="connsiteY587" fmla="*/ 693187 h 3208818"/>
                <a:gd name="connsiteX588" fmla="*/ 1842417 w 2821848"/>
                <a:gd name="connsiteY588" fmla="*/ 696231 h 3208818"/>
                <a:gd name="connsiteX589" fmla="*/ 1843939 w 2821848"/>
                <a:gd name="connsiteY589" fmla="*/ 699413 h 3208818"/>
                <a:gd name="connsiteX590" fmla="*/ 1844424 w 2821848"/>
                <a:gd name="connsiteY590" fmla="*/ 702180 h 3208818"/>
                <a:gd name="connsiteX591" fmla="*/ 1843247 w 2821848"/>
                <a:gd name="connsiteY591" fmla="*/ 704670 h 3208818"/>
                <a:gd name="connsiteX592" fmla="*/ 1840963 w 2821848"/>
                <a:gd name="connsiteY592" fmla="*/ 707091 h 3208818"/>
                <a:gd name="connsiteX593" fmla="*/ 1836049 w 2821848"/>
                <a:gd name="connsiteY593" fmla="*/ 711587 h 3208818"/>
                <a:gd name="connsiteX594" fmla="*/ 1840617 w 2821848"/>
                <a:gd name="connsiteY594" fmla="*/ 709512 h 3208818"/>
                <a:gd name="connsiteX595" fmla="*/ 1844009 w 2821848"/>
                <a:gd name="connsiteY595" fmla="*/ 707160 h 3208818"/>
                <a:gd name="connsiteX596" fmla="*/ 1847677 w 2821848"/>
                <a:gd name="connsiteY596" fmla="*/ 705984 h 3208818"/>
                <a:gd name="connsiteX597" fmla="*/ 1853075 w 2821848"/>
                <a:gd name="connsiteY597" fmla="*/ 707506 h 3208818"/>
                <a:gd name="connsiteX598" fmla="*/ 1857159 w 2821848"/>
                <a:gd name="connsiteY598" fmla="*/ 710342 h 3208818"/>
                <a:gd name="connsiteX599" fmla="*/ 1861104 w 2821848"/>
                <a:gd name="connsiteY599" fmla="*/ 714355 h 3208818"/>
                <a:gd name="connsiteX600" fmla="*/ 1864564 w 2821848"/>
                <a:gd name="connsiteY600" fmla="*/ 718782 h 3208818"/>
                <a:gd name="connsiteX601" fmla="*/ 1867264 w 2821848"/>
                <a:gd name="connsiteY601" fmla="*/ 723070 h 3208818"/>
                <a:gd name="connsiteX602" fmla="*/ 1864357 w 2821848"/>
                <a:gd name="connsiteY602" fmla="*/ 716775 h 3208818"/>
                <a:gd name="connsiteX603" fmla="*/ 1860965 w 2821848"/>
                <a:gd name="connsiteY603" fmla="*/ 711864 h 3208818"/>
                <a:gd name="connsiteX604" fmla="*/ 1859719 w 2821848"/>
                <a:gd name="connsiteY604" fmla="*/ 706814 h 3208818"/>
                <a:gd name="connsiteX605" fmla="*/ 1863249 w 2821848"/>
                <a:gd name="connsiteY605" fmla="*/ 700036 h 3208818"/>
                <a:gd name="connsiteX606" fmla="*/ 1867748 w 2821848"/>
                <a:gd name="connsiteY606" fmla="*/ 697130 h 3208818"/>
                <a:gd name="connsiteX607" fmla="*/ 1871416 w 2821848"/>
                <a:gd name="connsiteY607" fmla="*/ 699206 h 3208818"/>
                <a:gd name="connsiteX608" fmla="*/ 1874323 w 2821848"/>
                <a:gd name="connsiteY608" fmla="*/ 703979 h 3208818"/>
                <a:gd name="connsiteX609" fmla="*/ 1876607 w 2821848"/>
                <a:gd name="connsiteY609" fmla="*/ 709236 h 3208818"/>
                <a:gd name="connsiteX610" fmla="*/ 1877161 w 2821848"/>
                <a:gd name="connsiteY610" fmla="*/ 706607 h 3208818"/>
                <a:gd name="connsiteX611" fmla="*/ 1879583 w 2821848"/>
                <a:gd name="connsiteY611" fmla="*/ 701696 h 3208818"/>
                <a:gd name="connsiteX612" fmla="*/ 1880137 w 2821848"/>
                <a:gd name="connsiteY612" fmla="*/ 699759 h 3208818"/>
                <a:gd name="connsiteX613" fmla="*/ 1879376 w 2821848"/>
                <a:gd name="connsiteY613" fmla="*/ 697822 h 3208818"/>
                <a:gd name="connsiteX614" fmla="*/ 1875915 w 2821848"/>
                <a:gd name="connsiteY614" fmla="*/ 694363 h 3208818"/>
                <a:gd name="connsiteX615" fmla="*/ 1875084 w 2821848"/>
                <a:gd name="connsiteY615" fmla="*/ 692426 h 3208818"/>
                <a:gd name="connsiteX616" fmla="*/ 1876330 w 2821848"/>
                <a:gd name="connsiteY616" fmla="*/ 688968 h 3208818"/>
                <a:gd name="connsiteX617" fmla="*/ 1879514 w 2821848"/>
                <a:gd name="connsiteY617" fmla="*/ 684195 h 3208818"/>
                <a:gd name="connsiteX618" fmla="*/ 1883251 w 2821848"/>
                <a:gd name="connsiteY618" fmla="*/ 679768 h 3208818"/>
                <a:gd name="connsiteX619" fmla="*/ 1886158 w 2821848"/>
                <a:gd name="connsiteY619" fmla="*/ 677277 h 3208818"/>
                <a:gd name="connsiteX620" fmla="*/ 1884843 w 2821848"/>
                <a:gd name="connsiteY620" fmla="*/ 676102 h 3208818"/>
                <a:gd name="connsiteX621" fmla="*/ 1884497 w 2821848"/>
                <a:gd name="connsiteY621" fmla="*/ 674580 h 3208818"/>
                <a:gd name="connsiteX622" fmla="*/ 1884497 w 2821848"/>
                <a:gd name="connsiteY622" fmla="*/ 672919 h 3208818"/>
                <a:gd name="connsiteX623" fmla="*/ 1884082 w 2821848"/>
                <a:gd name="connsiteY623" fmla="*/ 671190 h 3208818"/>
                <a:gd name="connsiteX624" fmla="*/ 1883251 w 2821848"/>
                <a:gd name="connsiteY624" fmla="*/ 669807 h 3208818"/>
                <a:gd name="connsiteX625" fmla="*/ 1881106 w 2821848"/>
                <a:gd name="connsiteY625" fmla="*/ 667455 h 3208818"/>
                <a:gd name="connsiteX626" fmla="*/ 1880275 w 2821848"/>
                <a:gd name="connsiteY626" fmla="*/ 666141 h 3208818"/>
                <a:gd name="connsiteX627" fmla="*/ 1879998 w 2821848"/>
                <a:gd name="connsiteY627" fmla="*/ 664688 h 3208818"/>
                <a:gd name="connsiteX628" fmla="*/ 1880275 w 2821848"/>
                <a:gd name="connsiteY628" fmla="*/ 661852 h 3208818"/>
                <a:gd name="connsiteX629" fmla="*/ 1880275 w 2821848"/>
                <a:gd name="connsiteY629" fmla="*/ 660607 h 3208818"/>
                <a:gd name="connsiteX630" fmla="*/ 1879722 w 2821848"/>
                <a:gd name="connsiteY630" fmla="*/ 659362 h 3208818"/>
                <a:gd name="connsiteX631" fmla="*/ 1877576 w 2821848"/>
                <a:gd name="connsiteY631" fmla="*/ 656041 h 3208818"/>
                <a:gd name="connsiteX632" fmla="*/ 1875707 w 2821848"/>
                <a:gd name="connsiteY632" fmla="*/ 650853 h 3208818"/>
                <a:gd name="connsiteX633" fmla="*/ 1873769 w 2821848"/>
                <a:gd name="connsiteY633" fmla="*/ 642760 h 3208818"/>
                <a:gd name="connsiteX634" fmla="*/ 1873354 w 2821848"/>
                <a:gd name="connsiteY634" fmla="*/ 635358 h 3208818"/>
                <a:gd name="connsiteX635" fmla="*/ 1875846 w 2821848"/>
                <a:gd name="connsiteY635" fmla="*/ 632315 h 3208818"/>
                <a:gd name="connsiteX636" fmla="*/ 1873700 w 2821848"/>
                <a:gd name="connsiteY636" fmla="*/ 630240 h 3208818"/>
                <a:gd name="connsiteX637" fmla="*/ 1873839 w 2821848"/>
                <a:gd name="connsiteY637" fmla="*/ 628303 h 3208818"/>
                <a:gd name="connsiteX638" fmla="*/ 1873423 w 2821848"/>
                <a:gd name="connsiteY638" fmla="*/ 626573 h 3208818"/>
                <a:gd name="connsiteX639" fmla="*/ 1869755 w 2821848"/>
                <a:gd name="connsiteY639" fmla="*/ 624913 h 3208818"/>
                <a:gd name="connsiteX640" fmla="*/ 1871139 w 2821848"/>
                <a:gd name="connsiteY640" fmla="*/ 623460 h 3208818"/>
                <a:gd name="connsiteX641" fmla="*/ 1869963 w 2821848"/>
                <a:gd name="connsiteY641" fmla="*/ 621869 h 3208818"/>
                <a:gd name="connsiteX642" fmla="*/ 1867610 w 2821848"/>
                <a:gd name="connsiteY642" fmla="*/ 620002 h 3208818"/>
                <a:gd name="connsiteX643" fmla="*/ 1865602 w 2821848"/>
                <a:gd name="connsiteY643" fmla="*/ 617996 h 3208818"/>
                <a:gd name="connsiteX644" fmla="*/ 1863526 w 2821848"/>
                <a:gd name="connsiteY644" fmla="*/ 613154 h 3208818"/>
                <a:gd name="connsiteX645" fmla="*/ 1862142 w 2821848"/>
                <a:gd name="connsiteY645" fmla="*/ 611009 h 3208818"/>
                <a:gd name="connsiteX646" fmla="*/ 1859927 w 2821848"/>
                <a:gd name="connsiteY646" fmla="*/ 609695 h 3208818"/>
                <a:gd name="connsiteX647" fmla="*/ 1864287 w 2821848"/>
                <a:gd name="connsiteY647" fmla="*/ 606720 h 3208818"/>
                <a:gd name="connsiteX648" fmla="*/ 1883390 w 2821848"/>
                <a:gd name="connsiteY648" fmla="*/ 600910 h 3208818"/>
                <a:gd name="connsiteX649" fmla="*/ 1893910 w 2821848"/>
                <a:gd name="connsiteY649" fmla="*/ 596068 h 3208818"/>
                <a:gd name="connsiteX650" fmla="*/ 1898893 w 2821848"/>
                <a:gd name="connsiteY650" fmla="*/ 593093 h 3208818"/>
                <a:gd name="connsiteX651" fmla="*/ 1903599 w 2821848"/>
                <a:gd name="connsiteY651" fmla="*/ 589842 h 3208818"/>
                <a:gd name="connsiteX652" fmla="*/ 1912528 w 2821848"/>
                <a:gd name="connsiteY652" fmla="*/ 582510 h 3208818"/>
                <a:gd name="connsiteX653" fmla="*/ 1920694 w 2821848"/>
                <a:gd name="connsiteY653" fmla="*/ 574347 h 3208818"/>
                <a:gd name="connsiteX654" fmla="*/ 1923878 w 2821848"/>
                <a:gd name="connsiteY654" fmla="*/ 569505 h 3208818"/>
                <a:gd name="connsiteX655" fmla="*/ 1925539 w 2821848"/>
                <a:gd name="connsiteY655" fmla="*/ 564248 h 3208818"/>
                <a:gd name="connsiteX656" fmla="*/ 1926231 w 2821848"/>
                <a:gd name="connsiteY656" fmla="*/ 558576 h 3208818"/>
                <a:gd name="connsiteX657" fmla="*/ 1926231 w 2821848"/>
                <a:gd name="connsiteY657" fmla="*/ 552765 h 3208818"/>
                <a:gd name="connsiteX658" fmla="*/ 1924709 w 2821848"/>
                <a:gd name="connsiteY658" fmla="*/ 540867 h 3208818"/>
                <a:gd name="connsiteX659" fmla="*/ 1920971 w 2821848"/>
                <a:gd name="connsiteY659" fmla="*/ 529800 h 3208818"/>
                <a:gd name="connsiteX660" fmla="*/ 1914950 w 2821848"/>
                <a:gd name="connsiteY660" fmla="*/ 519770 h 3208818"/>
                <a:gd name="connsiteX661" fmla="*/ 1906575 w 2821848"/>
                <a:gd name="connsiteY661" fmla="*/ 511399 h 3208818"/>
                <a:gd name="connsiteX662" fmla="*/ 1892733 w 2821848"/>
                <a:gd name="connsiteY662" fmla="*/ 502476 h 3208818"/>
                <a:gd name="connsiteX663" fmla="*/ 1888235 w 2821848"/>
                <a:gd name="connsiteY663" fmla="*/ 499087 h 3208818"/>
                <a:gd name="connsiteX664" fmla="*/ 1885535 w 2821848"/>
                <a:gd name="connsiteY664" fmla="*/ 495628 h 3208818"/>
                <a:gd name="connsiteX665" fmla="*/ 1885397 w 2821848"/>
                <a:gd name="connsiteY665" fmla="*/ 492377 h 3208818"/>
                <a:gd name="connsiteX666" fmla="*/ 1887266 w 2821848"/>
                <a:gd name="connsiteY666" fmla="*/ 488987 h 3208818"/>
                <a:gd name="connsiteX667" fmla="*/ 1890242 w 2821848"/>
                <a:gd name="connsiteY667" fmla="*/ 485183 h 3208818"/>
                <a:gd name="connsiteX668" fmla="*/ 1897993 w 2821848"/>
                <a:gd name="connsiteY668" fmla="*/ 476951 h 3208818"/>
                <a:gd name="connsiteX669" fmla="*/ 1899447 w 2821848"/>
                <a:gd name="connsiteY669" fmla="*/ 474876 h 3208818"/>
                <a:gd name="connsiteX670" fmla="*/ 1899308 w 2821848"/>
                <a:gd name="connsiteY670" fmla="*/ 473838 h 3208818"/>
                <a:gd name="connsiteX671" fmla="*/ 1898685 w 2821848"/>
                <a:gd name="connsiteY671" fmla="*/ 473008 h 3208818"/>
                <a:gd name="connsiteX672" fmla="*/ 1898547 w 2821848"/>
                <a:gd name="connsiteY672" fmla="*/ 471556 h 3208818"/>
                <a:gd name="connsiteX673" fmla="*/ 1901038 w 2821848"/>
                <a:gd name="connsiteY673" fmla="*/ 465607 h 3208818"/>
                <a:gd name="connsiteX674" fmla="*/ 1901177 w 2821848"/>
                <a:gd name="connsiteY674" fmla="*/ 464638 h 3208818"/>
                <a:gd name="connsiteX675" fmla="*/ 1903323 w 2821848"/>
                <a:gd name="connsiteY675" fmla="*/ 464292 h 3208818"/>
                <a:gd name="connsiteX676" fmla="*/ 1905330 w 2821848"/>
                <a:gd name="connsiteY676" fmla="*/ 465399 h 3208818"/>
                <a:gd name="connsiteX677" fmla="*/ 1907268 w 2821848"/>
                <a:gd name="connsiteY677" fmla="*/ 466921 h 3208818"/>
                <a:gd name="connsiteX678" fmla="*/ 1909136 w 2821848"/>
                <a:gd name="connsiteY678" fmla="*/ 467682 h 3208818"/>
                <a:gd name="connsiteX679" fmla="*/ 1906783 w 2821848"/>
                <a:gd name="connsiteY679" fmla="*/ 465607 h 3208818"/>
                <a:gd name="connsiteX680" fmla="*/ 1906783 w 2821848"/>
                <a:gd name="connsiteY680" fmla="*/ 463946 h 3208818"/>
                <a:gd name="connsiteX681" fmla="*/ 1908167 w 2821848"/>
                <a:gd name="connsiteY681" fmla="*/ 462286 h 3208818"/>
                <a:gd name="connsiteX682" fmla="*/ 1909551 w 2821848"/>
                <a:gd name="connsiteY682" fmla="*/ 460211 h 3208818"/>
                <a:gd name="connsiteX683" fmla="*/ 1909690 w 2821848"/>
                <a:gd name="connsiteY683" fmla="*/ 458620 h 3208818"/>
                <a:gd name="connsiteX684" fmla="*/ 1909551 w 2821848"/>
                <a:gd name="connsiteY684" fmla="*/ 456130 h 3208818"/>
                <a:gd name="connsiteX685" fmla="*/ 1909136 w 2821848"/>
                <a:gd name="connsiteY685" fmla="*/ 452809 h 3208818"/>
                <a:gd name="connsiteX686" fmla="*/ 1907960 w 2821848"/>
                <a:gd name="connsiteY686" fmla="*/ 452187 h 3208818"/>
                <a:gd name="connsiteX687" fmla="*/ 1905468 w 2821848"/>
                <a:gd name="connsiteY687" fmla="*/ 451910 h 3208818"/>
                <a:gd name="connsiteX688" fmla="*/ 1904499 w 2821848"/>
                <a:gd name="connsiteY688" fmla="*/ 451080 h 3208818"/>
                <a:gd name="connsiteX689" fmla="*/ 1906575 w 2821848"/>
                <a:gd name="connsiteY689" fmla="*/ 450112 h 3208818"/>
                <a:gd name="connsiteX690" fmla="*/ 1906921 w 2821848"/>
                <a:gd name="connsiteY690" fmla="*/ 449835 h 3208818"/>
                <a:gd name="connsiteX691" fmla="*/ 1906714 w 2821848"/>
                <a:gd name="connsiteY691" fmla="*/ 449282 h 3208818"/>
                <a:gd name="connsiteX692" fmla="*/ 1906022 w 2821848"/>
                <a:gd name="connsiteY692" fmla="*/ 448106 h 3208818"/>
                <a:gd name="connsiteX693" fmla="*/ 1904499 w 2821848"/>
                <a:gd name="connsiteY693" fmla="*/ 444370 h 3208818"/>
                <a:gd name="connsiteX694" fmla="*/ 1902976 w 2821848"/>
                <a:gd name="connsiteY694" fmla="*/ 441534 h 3208818"/>
                <a:gd name="connsiteX695" fmla="*/ 1902976 w 2821848"/>
                <a:gd name="connsiteY695" fmla="*/ 438975 h 3208818"/>
                <a:gd name="connsiteX696" fmla="*/ 1905953 w 2821848"/>
                <a:gd name="connsiteY696" fmla="*/ 436554 h 3208818"/>
                <a:gd name="connsiteX697" fmla="*/ 1904361 w 2821848"/>
                <a:gd name="connsiteY697" fmla="*/ 435931 h 3208818"/>
                <a:gd name="connsiteX698" fmla="*/ 1902492 w 2821848"/>
                <a:gd name="connsiteY698" fmla="*/ 435516 h 3208818"/>
                <a:gd name="connsiteX699" fmla="*/ 1900969 w 2821848"/>
                <a:gd name="connsiteY699" fmla="*/ 434755 h 3208818"/>
                <a:gd name="connsiteX700" fmla="*/ 1900139 w 2821848"/>
                <a:gd name="connsiteY700" fmla="*/ 433026 h 3208818"/>
                <a:gd name="connsiteX701" fmla="*/ 1900485 w 2821848"/>
                <a:gd name="connsiteY701" fmla="*/ 431642 h 3208818"/>
                <a:gd name="connsiteX702" fmla="*/ 1901592 w 2821848"/>
                <a:gd name="connsiteY702" fmla="*/ 429982 h 3208818"/>
                <a:gd name="connsiteX703" fmla="*/ 1902976 w 2821848"/>
                <a:gd name="connsiteY703" fmla="*/ 428530 h 3208818"/>
                <a:gd name="connsiteX704" fmla="*/ 1904153 w 2821848"/>
                <a:gd name="connsiteY704" fmla="*/ 427700 h 3208818"/>
                <a:gd name="connsiteX705" fmla="*/ 1902769 w 2821848"/>
                <a:gd name="connsiteY705" fmla="*/ 427561 h 3208818"/>
                <a:gd name="connsiteX706" fmla="*/ 1897924 w 2821848"/>
                <a:gd name="connsiteY706" fmla="*/ 428253 h 3208818"/>
                <a:gd name="connsiteX707" fmla="*/ 1896540 w 2821848"/>
                <a:gd name="connsiteY707" fmla="*/ 428115 h 3208818"/>
                <a:gd name="connsiteX708" fmla="*/ 1893425 w 2821848"/>
                <a:gd name="connsiteY708" fmla="*/ 427423 h 3208818"/>
                <a:gd name="connsiteX709" fmla="*/ 1891903 w 2821848"/>
                <a:gd name="connsiteY709" fmla="*/ 427215 h 3208818"/>
                <a:gd name="connsiteX710" fmla="*/ 1894048 w 2821848"/>
                <a:gd name="connsiteY710" fmla="*/ 424172 h 3208818"/>
                <a:gd name="connsiteX711" fmla="*/ 1899170 w 2821848"/>
                <a:gd name="connsiteY711" fmla="*/ 418361 h 3208818"/>
                <a:gd name="connsiteX712" fmla="*/ 1900831 w 2821848"/>
                <a:gd name="connsiteY712" fmla="*/ 414972 h 3208818"/>
                <a:gd name="connsiteX713" fmla="*/ 1901038 w 2821848"/>
                <a:gd name="connsiteY713" fmla="*/ 413311 h 3208818"/>
                <a:gd name="connsiteX714" fmla="*/ 1900762 w 2821848"/>
                <a:gd name="connsiteY714" fmla="*/ 410060 h 3208818"/>
                <a:gd name="connsiteX715" fmla="*/ 1900900 w 2821848"/>
                <a:gd name="connsiteY715" fmla="*/ 408469 h 3208818"/>
                <a:gd name="connsiteX716" fmla="*/ 1901592 w 2821848"/>
                <a:gd name="connsiteY716" fmla="*/ 406533 h 3208818"/>
                <a:gd name="connsiteX717" fmla="*/ 1902700 w 2821848"/>
                <a:gd name="connsiteY717" fmla="*/ 405080 h 3208818"/>
                <a:gd name="connsiteX718" fmla="*/ 1905745 w 2821848"/>
                <a:gd name="connsiteY718" fmla="*/ 402244 h 3208818"/>
                <a:gd name="connsiteX719" fmla="*/ 1901315 w 2821848"/>
                <a:gd name="connsiteY719" fmla="*/ 399269 h 3208818"/>
                <a:gd name="connsiteX720" fmla="*/ 1897716 w 2821848"/>
                <a:gd name="connsiteY720" fmla="*/ 395811 h 3208818"/>
                <a:gd name="connsiteX721" fmla="*/ 1895086 w 2821848"/>
                <a:gd name="connsiteY721" fmla="*/ 391660 h 3208818"/>
                <a:gd name="connsiteX722" fmla="*/ 1893425 w 2821848"/>
                <a:gd name="connsiteY722" fmla="*/ 386680 h 3208818"/>
                <a:gd name="connsiteX723" fmla="*/ 1892872 w 2821848"/>
                <a:gd name="connsiteY723" fmla="*/ 381561 h 3208818"/>
                <a:gd name="connsiteX724" fmla="*/ 1893841 w 2821848"/>
                <a:gd name="connsiteY724" fmla="*/ 377825 h 3208818"/>
                <a:gd name="connsiteX725" fmla="*/ 1896401 w 2821848"/>
                <a:gd name="connsiteY725" fmla="*/ 374989 h 3208818"/>
                <a:gd name="connsiteX726" fmla="*/ 1900762 w 2821848"/>
                <a:gd name="connsiteY726" fmla="*/ 372361 h 3208818"/>
                <a:gd name="connsiteX727" fmla="*/ 1906160 w 2821848"/>
                <a:gd name="connsiteY727" fmla="*/ 370424 h 3208818"/>
                <a:gd name="connsiteX728" fmla="*/ 1911420 w 2821848"/>
                <a:gd name="connsiteY728" fmla="*/ 370009 h 3208818"/>
                <a:gd name="connsiteX729" fmla="*/ 1916819 w 2821848"/>
                <a:gd name="connsiteY729" fmla="*/ 370701 h 3208818"/>
                <a:gd name="connsiteX730" fmla="*/ 1933637 w 2821848"/>
                <a:gd name="connsiteY730" fmla="*/ 374782 h 3208818"/>
                <a:gd name="connsiteX731" fmla="*/ 1939243 w 2821848"/>
                <a:gd name="connsiteY731" fmla="*/ 376650 h 3208818"/>
                <a:gd name="connsiteX732" fmla="*/ 1943811 w 2821848"/>
                <a:gd name="connsiteY732" fmla="*/ 379555 h 3208818"/>
                <a:gd name="connsiteX733" fmla="*/ 1941735 w 2821848"/>
                <a:gd name="connsiteY733" fmla="*/ 380938 h 3208818"/>
                <a:gd name="connsiteX734" fmla="*/ 1941042 w 2821848"/>
                <a:gd name="connsiteY734" fmla="*/ 381284 h 3208818"/>
                <a:gd name="connsiteX735" fmla="*/ 1943811 w 2821848"/>
                <a:gd name="connsiteY735" fmla="*/ 380938 h 3208818"/>
                <a:gd name="connsiteX736" fmla="*/ 1949832 w 2821848"/>
                <a:gd name="connsiteY736" fmla="*/ 378586 h 3208818"/>
                <a:gd name="connsiteX737" fmla="*/ 1953154 w 2821848"/>
                <a:gd name="connsiteY737" fmla="*/ 378310 h 3208818"/>
                <a:gd name="connsiteX738" fmla="*/ 1956615 w 2821848"/>
                <a:gd name="connsiteY738" fmla="*/ 379278 h 3208818"/>
                <a:gd name="connsiteX739" fmla="*/ 1962913 w 2821848"/>
                <a:gd name="connsiteY739" fmla="*/ 382391 h 3208818"/>
                <a:gd name="connsiteX740" fmla="*/ 1965958 w 2821848"/>
                <a:gd name="connsiteY740" fmla="*/ 383428 h 3208818"/>
                <a:gd name="connsiteX741" fmla="*/ 1965682 w 2821848"/>
                <a:gd name="connsiteY741" fmla="*/ 381008 h 3208818"/>
                <a:gd name="connsiteX742" fmla="*/ 1969142 w 2821848"/>
                <a:gd name="connsiteY742" fmla="*/ 378932 h 3208818"/>
                <a:gd name="connsiteX743" fmla="*/ 1977655 w 2821848"/>
                <a:gd name="connsiteY743" fmla="*/ 375958 h 3208818"/>
                <a:gd name="connsiteX744" fmla="*/ 1981669 w 2821848"/>
                <a:gd name="connsiteY744" fmla="*/ 374090 h 3208818"/>
                <a:gd name="connsiteX745" fmla="*/ 1984507 w 2821848"/>
                <a:gd name="connsiteY745" fmla="*/ 373468 h 3208818"/>
                <a:gd name="connsiteX746" fmla="*/ 1987276 w 2821848"/>
                <a:gd name="connsiteY746" fmla="*/ 374159 h 3208818"/>
                <a:gd name="connsiteX747" fmla="*/ 1991220 w 2821848"/>
                <a:gd name="connsiteY747" fmla="*/ 376304 h 3208818"/>
                <a:gd name="connsiteX748" fmla="*/ 1998418 w 2821848"/>
                <a:gd name="connsiteY748" fmla="*/ 381215 h 3208818"/>
                <a:gd name="connsiteX749" fmla="*/ 2000010 w 2821848"/>
                <a:gd name="connsiteY749" fmla="*/ 381907 h 3208818"/>
                <a:gd name="connsiteX750" fmla="*/ 2003748 w 2821848"/>
                <a:gd name="connsiteY750" fmla="*/ 382737 h 3208818"/>
                <a:gd name="connsiteX751" fmla="*/ 2004924 w 2821848"/>
                <a:gd name="connsiteY751" fmla="*/ 383290 h 3208818"/>
                <a:gd name="connsiteX752" fmla="*/ 2006585 w 2821848"/>
                <a:gd name="connsiteY752" fmla="*/ 385296 h 3208818"/>
                <a:gd name="connsiteX753" fmla="*/ 2006724 w 2821848"/>
                <a:gd name="connsiteY753" fmla="*/ 387441 h 3208818"/>
                <a:gd name="connsiteX754" fmla="*/ 2005755 w 2821848"/>
                <a:gd name="connsiteY754" fmla="*/ 389793 h 3208818"/>
                <a:gd name="connsiteX755" fmla="*/ 2004163 w 2821848"/>
                <a:gd name="connsiteY755" fmla="*/ 392352 h 3208818"/>
                <a:gd name="connsiteX756" fmla="*/ 2007347 w 2821848"/>
                <a:gd name="connsiteY756" fmla="*/ 391522 h 3208818"/>
                <a:gd name="connsiteX757" fmla="*/ 2009700 w 2821848"/>
                <a:gd name="connsiteY757" fmla="*/ 390553 h 3208818"/>
                <a:gd name="connsiteX758" fmla="*/ 2012122 w 2821848"/>
                <a:gd name="connsiteY758" fmla="*/ 390553 h 3208818"/>
                <a:gd name="connsiteX759" fmla="*/ 2015514 w 2821848"/>
                <a:gd name="connsiteY759" fmla="*/ 392698 h 3208818"/>
                <a:gd name="connsiteX760" fmla="*/ 2017798 w 2821848"/>
                <a:gd name="connsiteY760" fmla="*/ 395050 h 3208818"/>
                <a:gd name="connsiteX761" fmla="*/ 2018905 w 2821848"/>
                <a:gd name="connsiteY761" fmla="*/ 397332 h 3208818"/>
                <a:gd name="connsiteX762" fmla="*/ 2018213 w 2821848"/>
                <a:gd name="connsiteY762" fmla="*/ 399338 h 3208818"/>
                <a:gd name="connsiteX763" fmla="*/ 2015168 w 2821848"/>
                <a:gd name="connsiteY763" fmla="*/ 400722 h 3208818"/>
                <a:gd name="connsiteX764" fmla="*/ 2018144 w 2821848"/>
                <a:gd name="connsiteY764" fmla="*/ 400376 h 3208818"/>
                <a:gd name="connsiteX765" fmla="*/ 2022019 w 2821848"/>
                <a:gd name="connsiteY765" fmla="*/ 398785 h 3208818"/>
                <a:gd name="connsiteX766" fmla="*/ 2025688 w 2821848"/>
                <a:gd name="connsiteY766" fmla="*/ 398093 h 3208818"/>
                <a:gd name="connsiteX767" fmla="*/ 2027971 w 2821848"/>
                <a:gd name="connsiteY767" fmla="*/ 400445 h 3208818"/>
                <a:gd name="connsiteX768" fmla="*/ 2026864 w 2821848"/>
                <a:gd name="connsiteY768" fmla="*/ 402590 h 3208818"/>
                <a:gd name="connsiteX769" fmla="*/ 2024511 w 2821848"/>
                <a:gd name="connsiteY769" fmla="*/ 405011 h 3208818"/>
                <a:gd name="connsiteX770" fmla="*/ 2023819 w 2821848"/>
                <a:gd name="connsiteY770" fmla="*/ 406878 h 3208818"/>
                <a:gd name="connsiteX771" fmla="*/ 2027626 w 2821848"/>
                <a:gd name="connsiteY771" fmla="*/ 407293 h 3208818"/>
                <a:gd name="connsiteX772" fmla="*/ 2025965 w 2821848"/>
                <a:gd name="connsiteY772" fmla="*/ 409784 h 3208818"/>
                <a:gd name="connsiteX773" fmla="*/ 2027902 w 2821848"/>
                <a:gd name="connsiteY773" fmla="*/ 412551 h 3208818"/>
                <a:gd name="connsiteX774" fmla="*/ 2031501 w 2821848"/>
                <a:gd name="connsiteY774" fmla="*/ 414903 h 3208818"/>
                <a:gd name="connsiteX775" fmla="*/ 2034754 w 2821848"/>
                <a:gd name="connsiteY775" fmla="*/ 416217 h 3208818"/>
                <a:gd name="connsiteX776" fmla="*/ 2047835 w 2821848"/>
                <a:gd name="connsiteY776" fmla="*/ 419053 h 3208818"/>
                <a:gd name="connsiteX777" fmla="*/ 2052195 w 2821848"/>
                <a:gd name="connsiteY777" fmla="*/ 419399 h 3208818"/>
                <a:gd name="connsiteX778" fmla="*/ 2055518 w 2821848"/>
                <a:gd name="connsiteY778" fmla="*/ 419122 h 3208818"/>
                <a:gd name="connsiteX779" fmla="*/ 2056971 w 2821848"/>
                <a:gd name="connsiteY779" fmla="*/ 419399 h 3208818"/>
                <a:gd name="connsiteX780" fmla="*/ 2058494 w 2821848"/>
                <a:gd name="connsiteY780" fmla="*/ 420506 h 3208818"/>
                <a:gd name="connsiteX781" fmla="*/ 2059255 w 2821848"/>
                <a:gd name="connsiteY781" fmla="*/ 422097 h 3208818"/>
                <a:gd name="connsiteX782" fmla="*/ 2059255 w 2821848"/>
                <a:gd name="connsiteY782" fmla="*/ 423687 h 3208818"/>
                <a:gd name="connsiteX783" fmla="*/ 2059809 w 2821848"/>
                <a:gd name="connsiteY783" fmla="*/ 425071 h 3208818"/>
                <a:gd name="connsiteX784" fmla="*/ 2061885 w 2821848"/>
                <a:gd name="connsiteY784" fmla="*/ 426039 h 3208818"/>
                <a:gd name="connsiteX785" fmla="*/ 2065207 w 2821848"/>
                <a:gd name="connsiteY785" fmla="*/ 425417 h 3208818"/>
                <a:gd name="connsiteX786" fmla="*/ 2067422 w 2821848"/>
                <a:gd name="connsiteY786" fmla="*/ 422927 h 3208818"/>
                <a:gd name="connsiteX787" fmla="*/ 2069152 w 2821848"/>
                <a:gd name="connsiteY787" fmla="*/ 420298 h 3208818"/>
                <a:gd name="connsiteX788" fmla="*/ 2071159 w 2821848"/>
                <a:gd name="connsiteY788" fmla="*/ 419260 h 3208818"/>
                <a:gd name="connsiteX789" fmla="*/ 2073789 w 2821848"/>
                <a:gd name="connsiteY789" fmla="*/ 420921 h 3208818"/>
                <a:gd name="connsiteX790" fmla="*/ 2073928 w 2821848"/>
                <a:gd name="connsiteY790" fmla="*/ 423895 h 3208818"/>
                <a:gd name="connsiteX791" fmla="*/ 2072682 w 2821848"/>
                <a:gd name="connsiteY791" fmla="*/ 427008 h 3208818"/>
                <a:gd name="connsiteX792" fmla="*/ 2069290 w 2821848"/>
                <a:gd name="connsiteY792" fmla="*/ 432473 h 3208818"/>
                <a:gd name="connsiteX793" fmla="*/ 2067629 w 2821848"/>
                <a:gd name="connsiteY793" fmla="*/ 435862 h 3208818"/>
                <a:gd name="connsiteX794" fmla="*/ 2066730 w 2821848"/>
                <a:gd name="connsiteY794" fmla="*/ 439528 h 3208818"/>
                <a:gd name="connsiteX795" fmla="*/ 2067145 w 2821848"/>
                <a:gd name="connsiteY795" fmla="*/ 443540 h 3208818"/>
                <a:gd name="connsiteX796" fmla="*/ 2069290 w 2821848"/>
                <a:gd name="connsiteY796" fmla="*/ 448659 h 3208818"/>
                <a:gd name="connsiteX797" fmla="*/ 2069083 w 2821848"/>
                <a:gd name="connsiteY797" fmla="*/ 450804 h 3208818"/>
                <a:gd name="connsiteX798" fmla="*/ 2066661 w 2821848"/>
                <a:gd name="connsiteY798" fmla="*/ 453017 h 3208818"/>
                <a:gd name="connsiteX799" fmla="*/ 2062646 w 2821848"/>
                <a:gd name="connsiteY799" fmla="*/ 454262 h 3208818"/>
                <a:gd name="connsiteX800" fmla="*/ 2057594 w 2821848"/>
                <a:gd name="connsiteY800" fmla="*/ 454539 h 3208818"/>
                <a:gd name="connsiteX801" fmla="*/ 2048181 w 2821848"/>
                <a:gd name="connsiteY801" fmla="*/ 453501 h 3208818"/>
                <a:gd name="connsiteX802" fmla="*/ 2052057 w 2821848"/>
                <a:gd name="connsiteY802" fmla="*/ 455922 h 3208818"/>
                <a:gd name="connsiteX803" fmla="*/ 2064792 w 2821848"/>
                <a:gd name="connsiteY803" fmla="*/ 456476 h 3208818"/>
                <a:gd name="connsiteX804" fmla="*/ 2069429 w 2821848"/>
                <a:gd name="connsiteY804" fmla="*/ 460142 h 3208818"/>
                <a:gd name="connsiteX805" fmla="*/ 2070260 w 2821848"/>
                <a:gd name="connsiteY805" fmla="*/ 463185 h 3208818"/>
                <a:gd name="connsiteX806" fmla="*/ 2069844 w 2821848"/>
                <a:gd name="connsiteY806" fmla="*/ 465607 h 3208818"/>
                <a:gd name="connsiteX807" fmla="*/ 2068875 w 2821848"/>
                <a:gd name="connsiteY807" fmla="*/ 467958 h 3208818"/>
                <a:gd name="connsiteX808" fmla="*/ 2068045 w 2821848"/>
                <a:gd name="connsiteY808" fmla="*/ 470795 h 3208818"/>
                <a:gd name="connsiteX809" fmla="*/ 2068252 w 2821848"/>
                <a:gd name="connsiteY809" fmla="*/ 474461 h 3208818"/>
                <a:gd name="connsiteX810" fmla="*/ 2069983 w 2821848"/>
                <a:gd name="connsiteY810" fmla="*/ 474945 h 3208818"/>
                <a:gd name="connsiteX811" fmla="*/ 2072474 w 2821848"/>
                <a:gd name="connsiteY811" fmla="*/ 474738 h 3208818"/>
                <a:gd name="connsiteX812" fmla="*/ 2074689 w 2821848"/>
                <a:gd name="connsiteY812" fmla="*/ 476121 h 3208818"/>
                <a:gd name="connsiteX813" fmla="*/ 2075035 w 2821848"/>
                <a:gd name="connsiteY813" fmla="*/ 477366 h 3208818"/>
                <a:gd name="connsiteX814" fmla="*/ 2074551 w 2821848"/>
                <a:gd name="connsiteY814" fmla="*/ 478265 h 3208818"/>
                <a:gd name="connsiteX815" fmla="*/ 2073720 w 2821848"/>
                <a:gd name="connsiteY815" fmla="*/ 479234 h 3208818"/>
                <a:gd name="connsiteX816" fmla="*/ 2073097 w 2821848"/>
                <a:gd name="connsiteY816" fmla="*/ 480617 h 3208818"/>
                <a:gd name="connsiteX817" fmla="*/ 2073097 w 2821848"/>
                <a:gd name="connsiteY817" fmla="*/ 481586 h 3208818"/>
                <a:gd name="connsiteX818" fmla="*/ 2073651 w 2821848"/>
                <a:gd name="connsiteY818" fmla="*/ 483246 h 3208818"/>
                <a:gd name="connsiteX819" fmla="*/ 2073651 w 2821848"/>
                <a:gd name="connsiteY819" fmla="*/ 484145 h 3208818"/>
                <a:gd name="connsiteX820" fmla="*/ 2073236 w 2821848"/>
                <a:gd name="connsiteY820" fmla="*/ 486082 h 3208818"/>
                <a:gd name="connsiteX821" fmla="*/ 2072197 w 2821848"/>
                <a:gd name="connsiteY821" fmla="*/ 488710 h 3208818"/>
                <a:gd name="connsiteX822" fmla="*/ 2070813 w 2821848"/>
                <a:gd name="connsiteY822" fmla="*/ 490993 h 3208818"/>
                <a:gd name="connsiteX823" fmla="*/ 2069221 w 2821848"/>
                <a:gd name="connsiteY823" fmla="*/ 491823 h 3208818"/>
                <a:gd name="connsiteX824" fmla="*/ 2067699 w 2821848"/>
                <a:gd name="connsiteY824" fmla="*/ 491132 h 3208818"/>
                <a:gd name="connsiteX825" fmla="*/ 2066661 w 2821848"/>
                <a:gd name="connsiteY825" fmla="*/ 488849 h 3208818"/>
                <a:gd name="connsiteX826" fmla="*/ 2065276 w 2821848"/>
                <a:gd name="connsiteY826" fmla="*/ 488710 h 3208818"/>
                <a:gd name="connsiteX827" fmla="*/ 2064999 w 2821848"/>
                <a:gd name="connsiteY827" fmla="*/ 489679 h 3208818"/>
                <a:gd name="connsiteX828" fmla="*/ 2064723 w 2821848"/>
                <a:gd name="connsiteY828" fmla="*/ 490371 h 3208818"/>
                <a:gd name="connsiteX829" fmla="*/ 2064446 w 2821848"/>
                <a:gd name="connsiteY829" fmla="*/ 490786 h 3208818"/>
                <a:gd name="connsiteX830" fmla="*/ 2062992 w 2821848"/>
                <a:gd name="connsiteY830" fmla="*/ 491478 h 3208818"/>
                <a:gd name="connsiteX831" fmla="*/ 2061539 w 2821848"/>
                <a:gd name="connsiteY831" fmla="*/ 492031 h 3208818"/>
                <a:gd name="connsiteX832" fmla="*/ 2060016 w 2821848"/>
                <a:gd name="connsiteY832" fmla="*/ 492515 h 3208818"/>
                <a:gd name="connsiteX833" fmla="*/ 2058425 w 2821848"/>
                <a:gd name="connsiteY833" fmla="*/ 492861 h 3208818"/>
                <a:gd name="connsiteX834" fmla="*/ 2063200 w 2821848"/>
                <a:gd name="connsiteY834" fmla="*/ 495420 h 3208818"/>
                <a:gd name="connsiteX835" fmla="*/ 2067353 w 2821848"/>
                <a:gd name="connsiteY835" fmla="*/ 494798 h 3208818"/>
                <a:gd name="connsiteX836" fmla="*/ 2076350 w 2821848"/>
                <a:gd name="connsiteY836" fmla="*/ 490163 h 3208818"/>
                <a:gd name="connsiteX837" fmla="*/ 2080987 w 2821848"/>
                <a:gd name="connsiteY837" fmla="*/ 489126 h 3208818"/>
                <a:gd name="connsiteX838" fmla="*/ 2086317 w 2821848"/>
                <a:gd name="connsiteY838" fmla="*/ 489126 h 3208818"/>
                <a:gd name="connsiteX839" fmla="*/ 2091230 w 2821848"/>
                <a:gd name="connsiteY839" fmla="*/ 490371 h 3208818"/>
                <a:gd name="connsiteX840" fmla="*/ 2094899 w 2821848"/>
                <a:gd name="connsiteY840" fmla="*/ 493414 h 3208818"/>
                <a:gd name="connsiteX841" fmla="*/ 2097044 w 2821848"/>
                <a:gd name="connsiteY841" fmla="*/ 497426 h 3208818"/>
                <a:gd name="connsiteX842" fmla="*/ 2098221 w 2821848"/>
                <a:gd name="connsiteY842" fmla="*/ 501646 h 3208818"/>
                <a:gd name="connsiteX843" fmla="*/ 2098221 w 2821848"/>
                <a:gd name="connsiteY843" fmla="*/ 505935 h 3208818"/>
                <a:gd name="connsiteX844" fmla="*/ 2096837 w 2821848"/>
                <a:gd name="connsiteY844" fmla="*/ 510362 h 3208818"/>
                <a:gd name="connsiteX845" fmla="*/ 2093514 w 2821848"/>
                <a:gd name="connsiteY845" fmla="*/ 514097 h 3208818"/>
                <a:gd name="connsiteX846" fmla="*/ 2084863 w 2821848"/>
                <a:gd name="connsiteY846" fmla="*/ 517487 h 3208818"/>
                <a:gd name="connsiteX847" fmla="*/ 2081818 w 2821848"/>
                <a:gd name="connsiteY847" fmla="*/ 520461 h 3208818"/>
                <a:gd name="connsiteX848" fmla="*/ 2091023 w 2821848"/>
                <a:gd name="connsiteY848" fmla="*/ 517902 h 3208818"/>
                <a:gd name="connsiteX849" fmla="*/ 2093584 w 2821848"/>
                <a:gd name="connsiteY849" fmla="*/ 516726 h 3208818"/>
                <a:gd name="connsiteX850" fmla="*/ 2095660 w 2821848"/>
                <a:gd name="connsiteY850" fmla="*/ 514858 h 3208818"/>
                <a:gd name="connsiteX851" fmla="*/ 2096975 w 2821848"/>
                <a:gd name="connsiteY851" fmla="*/ 512645 h 3208818"/>
                <a:gd name="connsiteX852" fmla="*/ 2100020 w 2821848"/>
                <a:gd name="connsiteY852" fmla="*/ 504897 h 3208818"/>
                <a:gd name="connsiteX853" fmla="*/ 2101405 w 2821848"/>
                <a:gd name="connsiteY853" fmla="*/ 503029 h 3208818"/>
                <a:gd name="connsiteX854" fmla="*/ 2102927 w 2821848"/>
                <a:gd name="connsiteY854" fmla="*/ 502822 h 3208818"/>
                <a:gd name="connsiteX855" fmla="*/ 2104657 w 2821848"/>
                <a:gd name="connsiteY855" fmla="*/ 505105 h 3208818"/>
                <a:gd name="connsiteX856" fmla="*/ 2105350 w 2821848"/>
                <a:gd name="connsiteY856" fmla="*/ 507457 h 3208818"/>
                <a:gd name="connsiteX857" fmla="*/ 2104865 w 2821848"/>
                <a:gd name="connsiteY857" fmla="*/ 509324 h 3208818"/>
                <a:gd name="connsiteX858" fmla="*/ 2103619 w 2821848"/>
                <a:gd name="connsiteY858" fmla="*/ 511054 h 3208818"/>
                <a:gd name="connsiteX859" fmla="*/ 2101958 w 2821848"/>
                <a:gd name="connsiteY859" fmla="*/ 513060 h 3208818"/>
                <a:gd name="connsiteX860" fmla="*/ 2104173 w 2821848"/>
                <a:gd name="connsiteY860" fmla="*/ 511538 h 3208818"/>
                <a:gd name="connsiteX861" fmla="*/ 2105765 w 2821848"/>
                <a:gd name="connsiteY861" fmla="*/ 509463 h 3208818"/>
                <a:gd name="connsiteX862" fmla="*/ 2108326 w 2821848"/>
                <a:gd name="connsiteY862" fmla="*/ 504759 h 3208818"/>
                <a:gd name="connsiteX863" fmla="*/ 2109295 w 2821848"/>
                <a:gd name="connsiteY863" fmla="*/ 508010 h 3208818"/>
                <a:gd name="connsiteX864" fmla="*/ 2109987 w 2821848"/>
                <a:gd name="connsiteY864" fmla="*/ 517625 h 3208818"/>
                <a:gd name="connsiteX865" fmla="*/ 2112271 w 2821848"/>
                <a:gd name="connsiteY865" fmla="*/ 511884 h 3208818"/>
                <a:gd name="connsiteX866" fmla="*/ 2113793 w 2821848"/>
                <a:gd name="connsiteY866" fmla="*/ 509878 h 3208818"/>
                <a:gd name="connsiteX867" fmla="*/ 2116839 w 2821848"/>
                <a:gd name="connsiteY867" fmla="*/ 507733 h 3208818"/>
                <a:gd name="connsiteX868" fmla="*/ 2128535 w 2821848"/>
                <a:gd name="connsiteY868" fmla="*/ 502822 h 3208818"/>
                <a:gd name="connsiteX869" fmla="*/ 2131650 w 2821848"/>
                <a:gd name="connsiteY869" fmla="*/ 500747 h 3208818"/>
                <a:gd name="connsiteX870" fmla="*/ 2133172 w 2821848"/>
                <a:gd name="connsiteY870" fmla="*/ 498326 h 3208818"/>
                <a:gd name="connsiteX871" fmla="*/ 2134487 w 2821848"/>
                <a:gd name="connsiteY871" fmla="*/ 495420 h 3208818"/>
                <a:gd name="connsiteX872" fmla="*/ 2136287 w 2821848"/>
                <a:gd name="connsiteY872" fmla="*/ 493276 h 3208818"/>
                <a:gd name="connsiteX873" fmla="*/ 2139263 w 2821848"/>
                <a:gd name="connsiteY873" fmla="*/ 492930 h 3208818"/>
                <a:gd name="connsiteX874" fmla="*/ 2141824 w 2821848"/>
                <a:gd name="connsiteY874" fmla="*/ 494590 h 3208818"/>
                <a:gd name="connsiteX875" fmla="*/ 2143416 w 2821848"/>
                <a:gd name="connsiteY875" fmla="*/ 497565 h 3208818"/>
                <a:gd name="connsiteX876" fmla="*/ 2144246 w 2821848"/>
                <a:gd name="connsiteY876" fmla="*/ 500954 h 3208818"/>
                <a:gd name="connsiteX877" fmla="*/ 2144523 w 2821848"/>
                <a:gd name="connsiteY877" fmla="*/ 503929 h 3208818"/>
                <a:gd name="connsiteX878" fmla="*/ 2146046 w 2821848"/>
                <a:gd name="connsiteY878" fmla="*/ 499640 h 3208818"/>
                <a:gd name="connsiteX879" fmla="*/ 2145007 w 2821848"/>
                <a:gd name="connsiteY879" fmla="*/ 495766 h 3208818"/>
                <a:gd name="connsiteX880" fmla="*/ 2144592 w 2821848"/>
                <a:gd name="connsiteY880" fmla="*/ 492653 h 3208818"/>
                <a:gd name="connsiteX881" fmla="*/ 2148191 w 2821848"/>
                <a:gd name="connsiteY881" fmla="*/ 490509 h 3208818"/>
                <a:gd name="connsiteX882" fmla="*/ 2146738 w 2821848"/>
                <a:gd name="connsiteY882" fmla="*/ 489126 h 3208818"/>
                <a:gd name="connsiteX883" fmla="*/ 2147222 w 2821848"/>
                <a:gd name="connsiteY883" fmla="*/ 487742 h 3208818"/>
                <a:gd name="connsiteX884" fmla="*/ 2148883 w 2821848"/>
                <a:gd name="connsiteY884" fmla="*/ 486912 h 3208818"/>
                <a:gd name="connsiteX885" fmla="*/ 2150960 w 2821848"/>
                <a:gd name="connsiteY885" fmla="*/ 487050 h 3208818"/>
                <a:gd name="connsiteX886" fmla="*/ 2151375 w 2821848"/>
                <a:gd name="connsiteY886" fmla="*/ 485736 h 3208818"/>
                <a:gd name="connsiteX887" fmla="*/ 2153244 w 2821848"/>
                <a:gd name="connsiteY887" fmla="*/ 485183 h 3208818"/>
                <a:gd name="connsiteX888" fmla="*/ 2155597 w 2821848"/>
                <a:gd name="connsiteY888" fmla="*/ 484837 h 3208818"/>
                <a:gd name="connsiteX889" fmla="*/ 2157604 w 2821848"/>
                <a:gd name="connsiteY889" fmla="*/ 484284 h 3208818"/>
                <a:gd name="connsiteX890" fmla="*/ 2153244 w 2821848"/>
                <a:gd name="connsiteY890" fmla="*/ 482623 h 3208818"/>
                <a:gd name="connsiteX891" fmla="*/ 2151721 w 2821848"/>
                <a:gd name="connsiteY891" fmla="*/ 481309 h 3208818"/>
                <a:gd name="connsiteX892" fmla="*/ 2151167 w 2821848"/>
                <a:gd name="connsiteY892" fmla="*/ 478957 h 3208818"/>
                <a:gd name="connsiteX893" fmla="*/ 2151583 w 2821848"/>
                <a:gd name="connsiteY893" fmla="*/ 479511 h 3208818"/>
                <a:gd name="connsiteX894" fmla="*/ 2152551 w 2821848"/>
                <a:gd name="connsiteY894" fmla="*/ 479026 h 3208818"/>
                <a:gd name="connsiteX895" fmla="*/ 2153451 w 2821848"/>
                <a:gd name="connsiteY895" fmla="*/ 478265 h 3208818"/>
                <a:gd name="connsiteX896" fmla="*/ 2153728 w 2821848"/>
                <a:gd name="connsiteY896" fmla="*/ 477919 h 3208818"/>
                <a:gd name="connsiteX897" fmla="*/ 2154490 w 2821848"/>
                <a:gd name="connsiteY897" fmla="*/ 476813 h 3208818"/>
                <a:gd name="connsiteX898" fmla="*/ 2154835 w 2821848"/>
                <a:gd name="connsiteY898" fmla="*/ 475706 h 3208818"/>
                <a:gd name="connsiteX899" fmla="*/ 2155458 w 2821848"/>
                <a:gd name="connsiteY899" fmla="*/ 475291 h 3208818"/>
                <a:gd name="connsiteX900" fmla="*/ 2157050 w 2821848"/>
                <a:gd name="connsiteY900" fmla="*/ 476259 h 3208818"/>
                <a:gd name="connsiteX901" fmla="*/ 2156496 w 2821848"/>
                <a:gd name="connsiteY901" fmla="*/ 471901 h 3208818"/>
                <a:gd name="connsiteX902" fmla="*/ 2158019 w 2821848"/>
                <a:gd name="connsiteY902" fmla="*/ 471625 h 3208818"/>
                <a:gd name="connsiteX903" fmla="*/ 2160995 w 2821848"/>
                <a:gd name="connsiteY903" fmla="*/ 473077 h 3208818"/>
                <a:gd name="connsiteX904" fmla="*/ 2164802 w 2821848"/>
                <a:gd name="connsiteY904" fmla="*/ 473907 h 3208818"/>
                <a:gd name="connsiteX905" fmla="*/ 2162241 w 2821848"/>
                <a:gd name="connsiteY905" fmla="*/ 471971 h 3208818"/>
                <a:gd name="connsiteX906" fmla="*/ 2159265 w 2821848"/>
                <a:gd name="connsiteY906" fmla="*/ 470449 h 3208818"/>
                <a:gd name="connsiteX907" fmla="*/ 2156773 w 2821848"/>
                <a:gd name="connsiteY907" fmla="*/ 468581 h 3208818"/>
                <a:gd name="connsiteX908" fmla="*/ 2155458 w 2821848"/>
                <a:gd name="connsiteY908" fmla="*/ 465676 h 3208818"/>
                <a:gd name="connsiteX909" fmla="*/ 2156081 w 2821848"/>
                <a:gd name="connsiteY909" fmla="*/ 462148 h 3208818"/>
                <a:gd name="connsiteX910" fmla="*/ 2158365 w 2821848"/>
                <a:gd name="connsiteY910" fmla="*/ 460695 h 3208818"/>
                <a:gd name="connsiteX911" fmla="*/ 2161411 w 2821848"/>
                <a:gd name="connsiteY911" fmla="*/ 460834 h 3208818"/>
                <a:gd name="connsiteX912" fmla="*/ 2164456 w 2821848"/>
                <a:gd name="connsiteY912" fmla="*/ 462355 h 3208818"/>
                <a:gd name="connsiteX913" fmla="*/ 2165010 w 2821848"/>
                <a:gd name="connsiteY913" fmla="*/ 461802 h 3208818"/>
                <a:gd name="connsiteX914" fmla="*/ 2162449 w 2821848"/>
                <a:gd name="connsiteY914" fmla="*/ 458620 h 3208818"/>
                <a:gd name="connsiteX915" fmla="*/ 2163072 w 2821848"/>
                <a:gd name="connsiteY915" fmla="*/ 453432 h 3208818"/>
                <a:gd name="connsiteX916" fmla="*/ 2165494 w 2821848"/>
                <a:gd name="connsiteY916" fmla="*/ 448175 h 3208818"/>
                <a:gd name="connsiteX917" fmla="*/ 2168401 w 2821848"/>
                <a:gd name="connsiteY917" fmla="*/ 444786 h 3208818"/>
                <a:gd name="connsiteX918" fmla="*/ 2170546 w 2821848"/>
                <a:gd name="connsiteY918" fmla="*/ 444024 h 3208818"/>
                <a:gd name="connsiteX919" fmla="*/ 2173246 w 2821848"/>
                <a:gd name="connsiteY919" fmla="*/ 444024 h 3208818"/>
                <a:gd name="connsiteX920" fmla="*/ 2175737 w 2821848"/>
                <a:gd name="connsiteY920" fmla="*/ 445062 h 3208818"/>
                <a:gd name="connsiteX921" fmla="*/ 2177260 w 2821848"/>
                <a:gd name="connsiteY921" fmla="*/ 447068 h 3208818"/>
                <a:gd name="connsiteX922" fmla="*/ 2177052 w 2821848"/>
                <a:gd name="connsiteY922" fmla="*/ 449558 h 3208818"/>
                <a:gd name="connsiteX923" fmla="*/ 2175184 w 2821848"/>
                <a:gd name="connsiteY923" fmla="*/ 451426 h 3208818"/>
                <a:gd name="connsiteX924" fmla="*/ 2170339 w 2821848"/>
                <a:gd name="connsiteY924" fmla="*/ 454124 h 3208818"/>
                <a:gd name="connsiteX925" fmla="*/ 2172623 w 2821848"/>
                <a:gd name="connsiteY925" fmla="*/ 453916 h 3208818"/>
                <a:gd name="connsiteX926" fmla="*/ 2177883 w 2821848"/>
                <a:gd name="connsiteY926" fmla="*/ 452049 h 3208818"/>
                <a:gd name="connsiteX927" fmla="*/ 2180374 w 2821848"/>
                <a:gd name="connsiteY927" fmla="*/ 452394 h 3208818"/>
                <a:gd name="connsiteX928" fmla="*/ 2182174 w 2821848"/>
                <a:gd name="connsiteY928" fmla="*/ 454401 h 3208818"/>
                <a:gd name="connsiteX929" fmla="*/ 2182728 w 2821848"/>
                <a:gd name="connsiteY929" fmla="*/ 457306 h 3208818"/>
                <a:gd name="connsiteX930" fmla="*/ 2182382 w 2821848"/>
                <a:gd name="connsiteY930" fmla="*/ 460350 h 3208818"/>
                <a:gd name="connsiteX931" fmla="*/ 2181551 w 2821848"/>
                <a:gd name="connsiteY931" fmla="*/ 462840 h 3208818"/>
                <a:gd name="connsiteX932" fmla="*/ 2183904 w 2821848"/>
                <a:gd name="connsiteY932" fmla="*/ 460557 h 3208818"/>
                <a:gd name="connsiteX933" fmla="*/ 2185565 w 2821848"/>
                <a:gd name="connsiteY933" fmla="*/ 461318 h 3208818"/>
                <a:gd name="connsiteX934" fmla="*/ 2187988 w 2821848"/>
                <a:gd name="connsiteY934" fmla="*/ 466160 h 3208818"/>
                <a:gd name="connsiteX935" fmla="*/ 2189649 w 2821848"/>
                <a:gd name="connsiteY935" fmla="*/ 468581 h 3208818"/>
                <a:gd name="connsiteX936" fmla="*/ 2190548 w 2821848"/>
                <a:gd name="connsiteY936" fmla="*/ 470311 h 3208818"/>
                <a:gd name="connsiteX937" fmla="*/ 2189926 w 2821848"/>
                <a:gd name="connsiteY937" fmla="*/ 471832 h 3208818"/>
                <a:gd name="connsiteX938" fmla="*/ 2186949 w 2821848"/>
                <a:gd name="connsiteY938" fmla="*/ 473354 h 3208818"/>
                <a:gd name="connsiteX939" fmla="*/ 2188403 w 2821848"/>
                <a:gd name="connsiteY939" fmla="*/ 474253 h 3208818"/>
                <a:gd name="connsiteX940" fmla="*/ 2189926 w 2821848"/>
                <a:gd name="connsiteY940" fmla="*/ 474945 h 3208818"/>
                <a:gd name="connsiteX941" fmla="*/ 2190964 w 2821848"/>
                <a:gd name="connsiteY941" fmla="*/ 475914 h 3208818"/>
                <a:gd name="connsiteX942" fmla="*/ 2190964 w 2821848"/>
                <a:gd name="connsiteY942" fmla="*/ 477574 h 3208818"/>
                <a:gd name="connsiteX943" fmla="*/ 2193801 w 2821848"/>
                <a:gd name="connsiteY943" fmla="*/ 476259 h 3208818"/>
                <a:gd name="connsiteX944" fmla="*/ 2196362 w 2821848"/>
                <a:gd name="connsiteY944" fmla="*/ 476674 h 3208818"/>
                <a:gd name="connsiteX945" fmla="*/ 2197885 w 2821848"/>
                <a:gd name="connsiteY945" fmla="*/ 478542 h 3208818"/>
                <a:gd name="connsiteX946" fmla="*/ 2197470 w 2821848"/>
                <a:gd name="connsiteY946" fmla="*/ 481447 h 3208818"/>
                <a:gd name="connsiteX947" fmla="*/ 2195532 w 2821848"/>
                <a:gd name="connsiteY947" fmla="*/ 483315 h 3208818"/>
                <a:gd name="connsiteX948" fmla="*/ 2192625 w 2821848"/>
                <a:gd name="connsiteY948" fmla="*/ 484145 h 3208818"/>
                <a:gd name="connsiteX949" fmla="*/ 2186811 w 2821848"/>
                <a:gd name="connsiteY949" fmla="*/ 484699 h 3208818"/>
                <a:gd name="connsiteX950" fmla="*/ 2190272 w 2821848"/>
                <a:gd name="connsiteY950" fmla="*/ 485805 h 3208818"/>
                <a:gd name="connsiteX951" fmla="*/ 2198508 w 2821848"/>
                <a:gd name="connsiteY951" fmla="*/ 483938 h 3208818"/>
                <a:gd name="connsiteX952" fmla="*/ 2202314 w 2821848"/>
                <a:gd name="connsiteY952" fmla="*/ 484491 h 3208818"/>
                <a:gd name="connsiteX953" fmla="*/ 2200861 w 2821848"/>
                <a:gd name="connsiteY953" fmla="*/ 485598 h 3208818"/>
                <a:gd name="connsiteX954" fmla="*/ 2202107 w 2821848"/>
                <a:gd name="connsiteY954" fmla="*/ 488641 h 3208818"/>
                <a:gd name="connsiteX955" fmla="*/ 2201068 w 2821848"/>
                <a:gd name="connsiteY955" fmla="*/ 490509 h 3208818"/>
                <a:gd name="connsiteX956" fmla="*/ 2202729 w 2821848"/>
                <a:gd name="connsiteY956" fmla="*/ 490647 h 3208818"/>
                <a:gd name="connsiteX957" fmla="*/ 2204183 w 2821848"/>
                <a:gd name="connsiteY957" fmla="*/ 490509 h 3208818"/>
                <a:gd name="connsiteX958" fmla="*/ 2205567 w 2821848"/>
                <a:gd name="connsiteY958" fmla="*/ 490509 h 3208818"/>
                <a:gd name="connsiteX959" fmla="*/ 2206951 w 2821848"/>
                <a:gd name="connsiteY959" fmla="*/ 491201 h 3208818"/>
                <a:gd name="connsiteX960" fmla="*/ 2208197 w 2821848"/>
                <a:gd name="connsiteY960" fmla="*/ 492653 h 3208818"/>
                <a:gd name="connsiteX961" fmla="*/ 2208820 w 2821848"/>
                <a:gd name="connsiteY961" fmla="*/ 494314 h 3208818"/>
                <a:gd name="connsiteX962" fmla="*/ 2208820 w 2821848"/>
                <a:gd name="connsiteY962" fmla="*/ 495974 h 3208818"/>
                <a:gd name="connsiteX963" fmla="*/ 2208474 w 2821848"/>
                <a:gd name="connsiteY963" fmla="*/ 497357 h 3208818"/>
                <a:gd name="connsiteX964" fmla="*/ 2206951 w 2821848"/>
                <a:gd name="connsiteY964" fmla="*/ 499087 h 3208818"/>
                <a:gd name="connsiteX965" fmla="*/ 2204875 w 2821848"/>
                <a:gd name="connsiteY965" fmla="*/ 500263 h 3208818"/>
                <a:gd name="connsiteX966" fmla="*/ 2202591 w 2821848"/>
                <a:gd name="connsiteY966" fmla="*/ 501231 h 3208818"/>
                <a:gd name="connsiteX967" fmla="*/ 2200584 w 2821848"/>
                <a:gd name="connsiteY967" fmla="*/ 502338 h 3208818"/>
                <a:gd name="connsiteX968" fmla="*/ 2199269 w 2821848"/>
                <a:gd name="connsiteY968" fmla="*/ 503444 h 3208818"/>
                <a:gd name="connsiteX969" fmla="*/ 2195808 w 2821848"/>
                <a:gd name="connsiteY969" fmla="*/ 507180 h 3208818"/>
                <a:gd name="connsiteX970" fmla="*/ 2197815 w 2821848"/>
                <a:gd name="connsiteY970" fmla="*/ 506073 h 3208818"/>
                <a:gd name="connsiteX971" fmla="*/ 2200653 w 2821848"/>
                <a:gd name="connsiteY971" fmla="*/ 504136 h 3208818"/>
                <a:gd name="connsiteX972" fmla="*/ 2203145 w 2821848"/>
                <a:gd name="connsiteY972" fmla="*/ 503099 h 3208818"/>
                <a:gd name="connsiteX973" fmla="*/ 2204252 w 2821848"/>
                <a:gd name="connsiteY973" fmla="*/ 504690 h 3208818"/>
                <a:gd name="connsiteX974" fmla="*/ 2211381 w 2821848"/>
                <a:gd name="connsiteY974" fmla="*/ 502199 h 3208818"/>
                <a:gd name="connsiteX975" fmla="*/ 2214011 w 2821848"/>
                <a:gd name="connsiteY975" fmla="*/ 502199 h 3208818"/>
                <a:gd name="connsiteX976" fmla="*/ 2214565 w 2821848"/>
                <a:gd name="connsiteY976" fmla="*/ 505105 h 3208818"/>
                <a:gd name="connsiteX977" fmla="*/ 2212627 w 2821848"/>
                <a:gd name="connsiteY977" fmla="*/ 509186 h 3208818"/>
                <a:gd name="connsiteX978" fmla="*/ 2209166 w 2821848"/>
                <a:gd name="connsiteY978" fmla="*/ 511953 h 3208818"/>
                <a:gd name="connsiteX979" fmla="*/ 2205152 w 2821848"/>
                <a:gd name="connsiteY979" fmla="*/ 514236 h 3208818"/>
                <a:gd name="connsiteX980" fmla="*/ 2201484 w 2821848"/>
                <a:gd name="connsiteY980" fmla="*/ 516933 h 3208818"/>
                <a:gd name="connsiteX981" fmla="*/ 2204668 w 2821848"/>
                <a:gd name="connsiteY981" fmla="*/ 516380 h 3208818"/>
                <a:gd name="connsiteX982" fmla="*/ 2211727 w 2821848"/>
                <a:gd name="connsiteY982" fmla="*/ 512921 h 3208818"/>
                <a:gd name="connsiteX983" fmla="*/ 2215464 w 2821848"/>
                <a:gd name="connsiteY983" fmla="*/ 512506 h 3208818"/>
                <a:gd name="connsiteX984" fmla="*/ 2217471 w 2821848"/>
                <a:gd name="connsiteY984" fmla="*/ 513336 h 3208818"/>
                <a:gd name="connsiteX985" fmla="*/ 2218510 w 2821848"/>
                <a:gd name="connsiteY985" fmla="*/ 514651 h 3208818"/>
                <a:gd name="connsiteX986" fmla="*/ 2219409 w 2821848"/>
                <a:gd name="connsiteY986" fmla="*/ 516242 h 3208818"/>
                <a:gd name="connsiteX987" fmla="*/ 2221001 w 2821848"/>
                <a:gd name="connsiteY987" fmla="*/ 517902 h 3208818"/>
                <a:gd name="connsiteX988" fmla="*/ 2222386 w 2821848"/>
                <a:gd name="connsiteY988" fmla="*/ 518455 h 3208818"/>
                <a:gd name="connsiteX989" fmla="*/ 2225362 w 2821848"/>
                <a:gd name="connsiteY989" fmla="*/ 518801 h 3208818"/>
                <a:gd name="connsiteX990" fmla="*/ 2226815 w 2821848"/>
                <a:gd name="connsiteY990" fmla="*/ 519285 h 3208818"/>
                <a:gd name="connsiteX991" fmla="*/ 2228268 w 2821848"/>
                <a:gd name="connsiteY991" fmla="*/ 520392 h 3208818"/>
                <a:gd name="connsiteX992" fmla="*/ 2228753 w 2821848"/>
                <a:gd name="connsiteY992" fmla="*/ 521222 h 3208818"/>
                <a:gd name="connsiteX993" fmla="*/ 2228614 w 2821848"/>
                <a:gd name="connsiteY993" fmla="*/ 528554 h 3208818"/>
                <a:gd name="connsiteX994" fmla="*/ 2226677 w 2821848"/>
                <a:gd name="connsiteY994" fmla="*/ 530561 h 3208818"/>
                <a:gd name="connsiteX995" fmla="*/ 2223493 w 2821848"/>
                <a:gd name="connsiteY995" fmla="*/ 532290 h 3208818"/>
                <a:gd name="connsiteX996" fmla="*/ 2220032 w 2821848"/>
                <a:gd name="connsiteY996" fmla="*/ 533327 h 3208818"/>
                <a:gd name="connsiteX997" fmla="*/ 2217264 w 2821848"/>
                <a:gd name="connsiteY997" fmla="*/ 533327 h 3208818"/>
                <a:gd name="connsiteX998" fmla="*/ 2221624 w 2821848"/>
                <a:gd name="connsiteY998" fmla="*/ 534849 h 3208818"/>
                <a:gd name="connsiteX999" fmla="*/ 2226607 w 2821848"/>
                <a:gd name="connsiteY999" fmla="*/ 535057 h 3208818"/>
                <a:gd name="connsiteX1000" fmla="*/ 2229653 w 2821848"/>
                <a:gd name="connsiteY1000" fmla="*/ 536233 h 3208818"/>
                <a:gd name="connsiteX1001" fmla="*/ 2228061 w 2821848"/>
                <a:gd name="connsiteY1001" fmla="*/ 540867 h 3208818"/>
                <a:gd name="connsiteX1002" fmla="*/ 2229860 w 2821848"/>
                <a:gd name="connsiteY1002" fmla="*/ 542112 h 3208818"/>
                <a:gd name="connsiteX1003" fmla="*/ 2231798 w 2821848"/>
                <a:gd name="connsiteY1003" fmla="*/ 542527 h 3208818"/>
                <a:gd name="connsiteX1004" fmla="*/ 2233805 w 2821848"/>
                <a:gd name="connsiteY1004" fmla="*/ 542735 h 3208818"/>
                <a:gd name="connsiteX1005" fmla="*/ 2235813 w 2821848"/>
                <a:gd name="connsiteY1005" fmla="*/ 543219 h 3208818"/>
                <a:gd name="connsiteX1006" fmla="*/ 2238927 w 2821848"/>
                <a:gd name="connsiteY1006" fmla="*/ 544949 h 3208818"/>
                <a:gd name="connsiteX1007" fmla="*/ 2240588 w 2821848"/>
                <a:gd name="connsiteY1007" fmla="*/ 547024 h 3208818"/>
                <a:gd name="connsiteX1008" fmla="*/ 2241072 w 2821848"/>
                <a:gd name="connsiteY1008" fmla="*/ 549514 h 3208818"/>
                <a:gd name="connsiteX1009" fmla="*/ 2240242 w 2821848"/>
                <a:gd name="connsiteY1009" fmla="*/ 554425 h 3208818"/>
                <a:gd name="connsiteX1010" fmla="*/ 2240380 w 2821848"/>
                <a:gd name="connsiteY1010" fmla="*/ 555394 h 3208818"/>
                <a:gd name="connsiteX1011" fmla="*/ 2239896 w 2821848"/>
                <a:gd name="connsiteY1011" fmla="*/ 555947 h 3208818"/>
                <a:gd name="connsiteX1012" fmla="*/ 2237889 w 2821848"/>
                <a:gd name="connsiteY1012" fmla="*/ 556639 h 3208818"/>
                <a:gd name="connsiteX1013" fmla="*/ 2236504 w 2821848"/>
                <a:gd name="connsiteY1013" fmla="*/ 556777 h 3208818"/>
                <a:gd name="connsiteX1014" fmla="*/ 2225569 w 2821848"/>
                <a:gd name="connsiteY1014" fmla="*/ 555463 h 3208818"/>
                <a:gd name="connsiteX1015" fmla="*/ 2222386 w 2821848"/>
                <a:gd name="connsiteY1015" fmla="*/ 554702 h 3208818"/>
                <a:gd name="connsiteX1016" fmla="*/ 2219755 w 2821848"/>
                <a:gd name="connsiteY1016" fmla="*/ 553319 h 3208818"/>
                <a:gd name="connsiteX1017" fmla="*/ 2221555 w 2821848"/>
                <a:gd name="connsiteY1017" fmla="*/ 552143 h 3208818"/>
                <a:gd name="connsiteX1018" fmla="*/ 2220448 w 2821848"/>
                <a:gd name="connsiteY1018" fmla="*/ 552143 h 3208818"/>
                <a:gd name="connsiteX1019" fmla="*/ 2219409 w 2821848"/>
                <a:gd name="connsiteY1019" fmla="*/ 552281 h 3208818"/>
                <a:gd name="connsiteX1020" fmla="*/ 2218371 w 2821848"/>
                <a:gd name="connsiteY1020" fmla="*/ 552558 h 3208818"/>
                <a:gd name="connsiteX1021" fmla="*/ 2217333 w 2821848"/>
                <a:gd name="connsiteY1021" fmla="*/ 552973 h 3208818"/>
                <a:gd name="connsiteX1022" fmla="*/ 2220794 w 2821848"/>
                <a:gd name="connsiteY1022" fmla="*/ 555463 h 3208818"/>
                <a:gd name="connsiteX1023" fmla="*/ 2229445 w 2821848"/>
                <a:gd name="connsiteY1023" fmla="*/ 558022 h 3208818"/>
                <a:gd name="connsiteX1024" fmla="*/ 2233044 w 2821848"/>
                <a:gd name="connsiteY1024" fmla="*/ 560167 h 3208818"/>
                <a:gd name="connsiteX1025" fmla="*/ 2231660 w 2821848"/>
                <a:gd name="connsiteY1025" fmla="*/ 560374 h 3208818"/>
                <a:gd name="connsiteX1026" fmla="*/ 2230137 w 2821848"/>
                <a:gd name="connsiteY1026" fmla="*/ 560720 h 3208818"/>
                <a:gd name="connsiteX1027" fmla="*/ 2228684 w 2821848"/>
                <a:gd name="connsiteY1027" fmla="*/ 561274 h 3208818"/>
                <a:gd name="connsiteX1028" fmla="*/ 2227438 w 2821848"/>
                <a:gd name="connsiteY1028" fmla="*/ 562034 h 3208818"/>
                <a:gd name="connsiteX1029" fmla="*/ 2230414 w 2821848"/>
                <a:gd name="connsiteY1029" fmla="*/ 563072 h 3208818"/>
                <a:gd name="connsiteX1030" fmla="*/ 2236643 w 2821848"/>
                <a:gd name="connsiteY1030" fmla="*/ 563556 h 3208818"/>
                <a:gd name="connsiteX1031" fmla="*/ 2239619 w 2821848"/>
                <a:gd name="connsiteY1031" fmla="*/ 564456 h 3208818"/>
                <a:gd name="connsiteX1032" fmla="*/ 2236989 w 2821848"/>
                <a:gd name="connsiteY1032" fmla="*/ 565562 h 3208818"/>
                <a:gd name="connsiteX1033" fmla="*/ 2234705 w 2821848"/>
                <a:gd name="connsiteY1033" fmla="*/ 566254 h 3208818"/>
                <a:gd name="connsiteX1034" fmla="*/ 2234082 w 2821848"/>
                <a:gd name="connsiteY1034" fmla="*/ 567084 h 3208818"/>
                <a:gd name="connsiteX1035" fmla="*/ 2236504 w 2821848"/>
                <a:gd name="connsiteY1035" fmla="*/ 568398 h 3208818"/>
                <a:gd name="connsiteX1036" fmla="*/ 2238927 w 2821848"/>
                <a:gd name="connsiteY1036" fmla="*/ 568883 h 3208818"/>
                <a:gd name="connsiteX1037" fmla="*/ 2240380 w 2821848"/>
                <a:gd name="connsiteY1037" fmla="*/ 568883 h 3208818"/>
                <a:gd name="connsiteX1038" fmla="*/ 2241349 w 2821848"/>
                <a:gd name="connsiteY1038" fmla="*/ 569782 h 3208818"/>
                <a:gd name="connsiteX1039" fmla="*/ 2242318 w 2821848"/>
                <a:gd name="connsiteY1039" fmla="*/ 572687 h 3208818"/>
                <a:gd name="connsiteX1040" fmla="*/ 2241557 w 2821848"/>
                <a:gd name="connsiteY1040" fmla="*/ 572895 h 3208818"/>
                <a:gd name="connsiteX1041" fmla="*/ 2239965 w 2821848"/>
                <a:gd name="connsiteY1041" fmla="*/ 573310 h 3208818"/>
                <a:gd name="connsiteX1042" fmla="*/ 2239204 w 2821848"/>
                <a:gd name="connsiteY1042" fmla="*/ 573448 h 3208818"/>
                <a:gd name="connsiteX1043" fmla="*/ 2240726 w 2821848"/>
                <a:gd name="connsiteY1043" fmla="*/ 574417 h 3208818"/>
                <a:gd name="connsiteX1044" fmla="*/ 2246540 w 2821848"/>
                <a:gd name="connsiteY1044" fmla="*/ 577045 h 3208818"/>
                <a:gd name="connsiteX1045" fmla="*/ 2248616 w 2821848"/>
                <a:gd name="connsiteY1045" fmla="*/ 577598 h 3208818"/>
                <a:gd name="connsiteX1046" fmla="*/ 2250347 w 2821848"/>
                <a:gd name="connsiteY1046" fmla="*/ 577183 h 3208818"/>
                <a:gd name="connsiteX1047" fmla="*/ 2251385 w 2821848"/>
                <a:gd name="connsiteY1047" fmla="*/ 576492 h 3208818"/>
                <a:gd name="connsiteX1048" fmla="*/ 2252354 w 2821848"/>
                <a:gd name="connsiteY1048" fmla="*/ 575938 h 3208818"/>
                <a:gd name="connsiteX1049" fmla="*/ 2253876 w 2821848"/>
                <a:gd name="connsiteY1049" fmla="*/ 576215 h 3208818"/>
                <a:gd name="connsiteX1050" fmla="*/ 2254984 w 2821848"/>
                <a:gd name="connsiteY1050" fmla="*/ 576976 h 3208818"/>
                <a:gd name="connsiteX1051" fmla="*/ 2256160 w 2821848"/>
                <a:gd name="connsiteY1051" fmla="*/ 578290 h 3208818"/>
                <a:gd name="connsiteX1052" fmla="*/ 2257129 w 2821848"/>
                <a:gd name="connsiteY1052" fmla="*/ 579743 h 3208818"/>
                <a:gd name="connsiteX1053" fmla="*/ 2257614 w 2821848"/>
                <a:gd name="connsiteY1053" fmla="*/ 581126 h 3208818"/>
                <a:gd name="connsiteX1054" fmla="*/ 2258444 w 2821848"/>
                <a:gd name="connsiteY1054" fmla="*/ 579950 h 3208818"/>
                <a:gd name="connsiteX1055" fmla="*/ 2259552 w 2821848"/>
                <a:gd name="connsiteY1055" fmla="*/ 579328 h 3208818"/>
                <a:gd name="connsiteX1056" fmla="*/ 2260798 w 2821848"/>
                <a:gd name="connsiteY1056" fmla="*/ 579190 h 3208818"/>
                <a:gd name="connsiteX1057" fmla="*/ 2262182 w 2821848"/>
                <a:gd name="connsiteY1057" fmla="*/ 579605 h 3208818"/>
                <a:gd name="connsiteX1058" fmla="*/ 2261213 w 2821848"/>
                <a:gd name="connsiteY1058" fmla="*/ 582510 h 3208818"/>
                <a:gd name="connsiteX1059" fmla="*/ 2262251 w 2821848"/>
                <a:gd name="connsiteY1059" fmla="*/ 584585 h 3208818"/>
                <a:gd name="connsiteX1060" fmla="*/ 2263843 w 2821848"/>
                <a:gd name="connsiteY1060" fmla="*/ 586384 h 3208818"/>
                <a:gd name="connsiteX1061" fmla="*/ 2264535 w 2821848"/>
                <a:gd name="connsiteY1061" fmla="*/ 588666 h 3208818"/>
                <a:gd name="connsiteX1062" fmla="*/ 2263843 w 2821848"/>
                <a:gd name="connsiteY1062" fmla="*/ 589289 h 3208818"/>
                <a:gd name="connsiteX1063" fmla="*/ 2258444 w 2821848"/>
                <a:gd name="connsiteY1063" fmla="*/ 596760 h 3208818"/>
                <a:gd name="connsiteX1064" fmla="*/ 2257475 w 2821848"/>
                <a:gd name="connsiteY1064" fmla="*/ 597866 h 3208818"/>
                <a:gd name="connsiteX1065" fmla="*/ 2256299 w 2821848"/>
                <a:gd name="connsiteY1065" fmla="*/ 598973 h 3208818"/>
                <a:gd name="connsiteX1066" fmla="*/ 2257960 w 2821848"/>
                <a:gd name="connsiteY1066" fmla="*/ 598350 h 3208818"/>
                <a:gd name="connsiteX1067" fmla="*/ 2260798 w 2821848"/>
                <a:gd name="connsiteY1067" fmla="*/ 596206 h 3208818"/>
                <a:gd name="connsiteX1068" fmla="*/ 2262320 w 2821848"/>
                <a:gd name="connsiteY1068" fmla="*/ 595169 h 3208818"/>
                <a:gd name="connsiteX1069" fmla="*/ 2264258 w 2821848"/>
                <a:gd name="connsiteY1069" fmla="*/ 594477 h 3208818"/>
                <a:gd name="connsiteX1070" fmla="*/ 2266196 w 2821848"/>
                <a:gd name="connsiteY1070" fmla="*/ 594062 h 3208818"/>
                <a:gd name="connsiteX1071" fmla="*/ 2270210 w 2821848"/>
                <a:gd name="connsiteY1071" fmla="*/ 593578 h 3208818"/>
                <a:gd name="connsiteX1072" fmla="*/ 2270902 w 2821848"/>
                <a:gd name="connsiteY1072" fmla="*/ 593301 h 3208818"/>
                <a:gd name="connsiteX1073" fmla="*/ 2271525 w 2821848"/>
                <a:gd name="connsiteY1073" fmla="*/ 592817 h 3208818"/>
                <a:gd name="connsiteX1074" fmla="*/ 2272148 w 2821848"/>
                <a:gd name="connsiteY1074" fmla="*/ 592402 h 3208818"/>
                <a:gd name="connsiteX1075" fmla="*/ 2272910 w 2821848"/>
                <a:gd name="connsiteY1075" fmla="*/ 592402 h 3208818"/>
                <a:gd name="connsiteX1076" fmla="*/ 2273809 w 2821848"/>
                <a:gd name="connsiteY1076" fmla="*/ 592747 h 3208818"/>
                <a:gd name="connsiteX1077" fmla="*/ 2274432 w 2821848"/>
                <a:gd name="connsiteY1077" fmla="*/ 593301 h 3208818"/>
                <a:gd name="connsiteX1078" fmla="*/ 2274917 w 2821848"/>
                <a:gd name="connsiteY1078" fmla="*/ 593854 h 3208818"/>
                <a:gd name="connsiteX1079" fmla="*/ 2275332 w 2821848"/>
                <a:gd name="connsiteY1079" fmla="*/ 594200 h 3208818"/>
                <a:gd name="connsiteX1080" fmla="*/ 2277616 w 2821848"/>
                <a:gd name="connsiteY1080" fmla="*/ 595030 h 3208818"/>
                <a:gd name="connsiteX1081" fmla="*/ 2279000 w 2821848"/>
                <a:gd name="connsiteY1081" fmla="*/ 595445 h 3208818"/>
                <a:gd name="connsiteX1082" fmla="*/ 2280661 w 2821848"/>
                <a:gd name="connsiteY1082" fmla="*/ 595722 h 3208818"/>
                <a:gd name="connsiteX1083" fmla="*/ 2273809 w 2821848"/>
                <a:gd name="connsiteY1083" fmla="*/ 602639 h 3208818"/>
                <a:gd name="connsiteX1084" fmla="*/ 2272356 w 2821848"/>
                <a:gd name="connsiteY1084" fmla="*/ 605475 h 3208818"/>
                <a:gd name="connsiteX1085" fmla="*/ 2273948 w 2821848"/>
                <a:gd name="connsiteY1085" fmla="*/ 603815 h 3208818"/>
                <a:gd name="connsiteX1086" fmla="*/ 2279485 w 2821848"/>
                <a:gd name="connsiteY1086" fmla="*/ 599872 h 3208818"/>
                <a:gd name="connsiteX1087" fmla="*/ 2283153 w 2821848"/>
                <a:gd name="connsiteY1087" fmla="*/ 595860 h 3208818"/>
                <a:gd name="connsiteX1088" fmla="*/ 2284329 w 2821848"/>
                <a:gd name="connsiteY1088" fmla="*/ 595099 h 3208818"/>
                <a:gd name="connsiteX1089" fmla="*/ 2288067 w 2821848"/>
                <a:gd name="connsiteY1089" fmla="*/ 595376 h 3208818"/>
                <a:gd name="connsiteX1090" fmla="*/ 2290558 w 2821848"/>
                <a:gd name="connsiteY1090" fmla="*/ 598350 h 3208818"/>
                <a:gd name="connsiteX1091" fmla="*/ 2292565 w 2821848"/>
                <a:gd name="connsiteY1091" fmla="*/ 602155 h 3208818"/>
                <a:gd name="connsiteX1092" fmla="*/ 2294850 w 2821848"/>
                <a:gd name="connsiteY1092" fmla="*/ 604991 h 3208818"/>
                <a:gd name="connsiteX1093" fmla="*/ 2296926 w 2821848"/>
                <a:gd name="connsiteY1093" fmla="*/ 605821 h 3208818"/>
                <a:gd name="connsiteX1094" fmla="*/ 2299348 w 2821848"/>
                <a:gd name="connsiteY1094" fmla="*/ 606305 h 3208818"/>
                <a:gd name="connsiteX1095" fmla="*/ 2301840 w 2821848"/>
                <a:gd name="connsiteY1095" fmla="*/ 606305 h 3208818"/>
                <a:gd name="connsiteX1096" fmla="*/ 2303985 w 2821848"/>
                <a:gd name="connsiteY1096" fmla="*/ 606029 h 3208818"/>
                <a:gd name="connsiteX1097" fmla="*/ 2305370 w 2821848"/>
                <a:gd name="connsiteY1097" fmla="*/ 605337 h 3208818"/>
                <a:gd name="connsiteX1098" fmla="*/ 2306477 w 2821848"/>
                <a:gd name="connsiteY1098" fmla="*/ 604438 h 3208818"/>
                <a:gd name="connsiteX1099" fmla="*/ 2307653 w 2821848"/>
                <a:gd name="connsiteY1099" fmla="*/ 603746 h 3208818"/>
                <a:gd name="connsiteX1100" fmla="*/ 2309245 w 2821848"/>
                <a:gd name="connsiteY1100" fmla="*/ 603608 h 3208818"/>
                <a:gd name="connsiteX1101" fmla="*/ 2310837 w 2821848"/>
                <a:gd name="connsiteY1101" fmla="*/ 604230 h 3208818"/>
                <a:gd name="connsiteX1102" fmla="*/ 2311806 w 2821848"/>
                <a:gd name="connsiteY1102" fmla="*/ 605337 h 3208818"/>
                <a:gd name="connsiteX1103" fmla="*/ 2312775 w 2821848"/>
                <a:gd name="connsiteY1103" fmla="*/ 606651 h 3208818"/>
                <a:gd name="connsiteX1104" fmla="*/ 2314090 w 2821848"/>
                <a:gd name="connsiteY1104" fmla="*/ 608035 h 3208818"/>
                <a:gd name="connsiteX1105" fmla="*/ 2315751 w 2821848"/>
                <a:gd name="connsiteY1105" fmla="*/ 608865 h 3208818"/>
                <a:gd name="connsiteX1106" fmla="*/ 2319350 w 2821848"/>
                <a:gd name="connsiteY1106" fmla="*/ 609488 h 3208818"/>
                <a:gd name="connsiteX1107" fmla="*/ 2320804 w 2821848"/>
                <a:gd name="connsiteY1107" fmla="*/ 610110 h 3208818"/>
                <a:gd name="connsiteX1108" fmla="*/ 2321288 w 2821848"/>
                <a:gd name="connsiteY1108" fmla="*/ 613499 h 3208818"/>
                <a:gd name="connsiteX1109" fmla="*/ 2315544 w 2821848"/>
                <a:gd name="connsiteY1109" fmla="*/ 616474 h 3208818"/>
                <a:gd name="connsiteX1110" fmla="*/ 2303016 w 2821848"/>
                <a:gd name="connsiteY1110" fmla="*/ 620694 h 3208818"/>
                <a:gd name="connsiteX1111" fmla="*/ 2301701 w 2821848"/>
                <a:gd name="connsiteY1111" fmla="*/ 621869 h 3208818"/>
                <a:gd name="connsiteX1112" fmla="*/ 2299417 w 2821848"/>
                <a:gd name="connsiteY1112" fmla="*/ 624498 h 3208818"/>
                <a:gd name="connsiteX1113" fmla="*/ 2298102 w 2821848"/>
                <a:gd name="connsiteY1113" fmla="*/ 625605 h 3208818"/>
                <a:gd name="connsiteX1114" fmla="*/ 2296511 w 2821848"/>
                <a:gd name="connsiteY1114" fmla="*/ 626227 h 3208818"/>
                <a:gd name="connsiteX1115" fmla="*/ 2294850 w 2821848"/>
                <a:gd name="connsiteY1115" fmla="*/ 626435 h 3208818"/>
                <a:gd name="connsiteX1116" fmla="*/ 2293188 w 2821848"/>
                <a:gd name="connsiteY1116" fmla="*/ 626435 h 3208818"/>
                <a:gd name="connsiteX1117" fmla="*/ 2291389 w 2821848"/>
                <a:gd name="connsiteY1117" fmla="*/ 626781 h 3208818"/>
                <a:gd name="connsiteX1118" fmla="*/ 2288551 w 2821848"/>
                <a:gd name="connsiteY1118" fmla="*/ 628026 h 3208818"/>
                <a:gd name="connsiteX1119" fmla="*/ 2282738 w 2821848"/>
                <a:gd name="connsiteY1119" fmla="*/ 631208 h 3208818"/>
                <a:gd name="connsiteX1120" fmla="*/ 2279692 w 2821848"/>
                <a:gd name="connsiteY1120" fmla="*/ 632245 h 3208818"/>
                <a:gd name="connsiteX1121" fmla="*/ 2276647 w 2821848"/>
                <a:gd name="connsiteY1121" fmla="*/ 632522 h 3208818"/>
                <a:gd name="connsiteX1122" fmla="*/ 2273671 w 2821848"/>
                <a:gd name="connsiteY1122" fmla="*/ 632522 h 3208818"/>
                <a:gd name="connsiteX1123" fmla="*/ 2270833 w 2821848"/>
                <a:gd name="connsiteY1123" fmla="*/ 633076 h 3208818"/>
                <a:gd name="connsiteX1124" fmla="*/ 2268272 w 2821848"/>
                <a:gd name="connsiteY1124" fmla="*/ 634805 h 3208818"/>
                <a:gd name="connsiteX1125" fmla="*/ 2265642 w 2821848"/>
                <a:gd name="connsiteY1125" fmla="*/ 638540 h 3208818"/>
                <a:gd name="connsiteX1126" fmla="*/ 2264051 w 2821848"/>
                <a:gd name="connsiteY1126" fmla="*/ 638886 h 3208818"/>
                <a:gd name="connsiteX1127" fmla="*/ 2260798 w 2821848"/>
                <a:gd name="connsiteY1127" fmla="*/ 637433 h 3208818"/>
                <a:gd name="connsiteX1128" fmla="*/ 2261974 w 2821848"/>
                <a:gd name="connsiteY1128" fmla="*/ 638955 h 3208818"/>
                <a:gd name="connsiteX1129" fmla="*/ 2263566 w 2821848"/>
                <a:gd name="connsiteY1129" fmla="*/ 639993 h 3208818"/>
                <a:gd name="connsiteX1130" fmla="*/ 2265296 w 2821848"/>
                <a:gd name="connsiteY1130" fmla="*/ 640961 h 3208818"/>
                <a:gd name="connsiteX1131" fmla="*/ 2266888 w 2821848"/>
                <a:gd name="connsiteY1131" fmla="*/ 642137 h 3208818"/>
                <a:gd name="connsiteX1132" fmla="*/ 2263566 w 2821848"/>
                <a:gd name="connsiteY1132" fmla="*/ 644697 h 3208818"/>
                <a:gd name="connsiteX1133" fmla="*/ 2262597 w 2821848"/>
                <a:gd name="connsiteY1133" fmla="*/ 645734 h 3208818"/>
                <a:gd name="connsiteX1134" fmla="*/ 2263774 w 2821848"/>
                <a:gd name="connsiteY1134" fmla="*/ 646219 h 3208818"/>
                <a:gd name="connsiteX1135" fmla="*/ 2262943 w 2821848"/>
                <a:gd name="connsiteY1135" fmla="*/ 647049 h 3208818"/>
                <a:gd name="connsiteX1136" fmla="*/ 2262459 w 2821848"/>
                <a:gd name="connsiteY1136" fmla="*/ 647394 h 3208818"/>
                <a:gd name="connsiteX1137" fmla="*/ 2261836 w 2821848"/>
                <a:gd name="connsiteY1137" fmla="*/ 647740 h 3208818"/>
                <a:gd name="connsiteX1138" fmla="*/ 2262182 w 2821848"/>
                <a:gd name="connsiteY1138" fmla="*/ 648363 h 3208818"/>
                <a:gd name="connsiteX1139" fmla="*/ 2265435 w 2821848"/>
                <a:gd name="connsiteY1139" fmla="*/ 647256 h 3208818"/>
                <a:gd name="connsiteX1140" fmla="*/ 2268134 w 2821848"/>
                <a:gd name="connsiteY1140" fmla="*/ 645389 h 3208818"/>
                <a:gd name="connsiteX1141" fmla="*/ 2270556 w 2821848"/>
                <a:gd name="connsiteY1141" fmla="*/ 643313 h 3208818"/>
                <a:gd name="connsiteX1142" fmla="*/ 2273255 w 2821848"/>
                <a:gd name="connsiteY1142" fmla="*/ 641446 h 3208818"/>
                <a:gd name="connsiteX1143" fmla="*/ 2282668 w 2821848"/>
                <a:gd name="connsiteY1143" fmla="*/ 637641 h 3208818"/>
                <a:gd name="connsiteX1144" fmla="*/ 2292012 w 2821848"/>
                <a:gd name="connsiteY1144" fmla="*/ 631761 h 3208818"/>
                <a:gd name="connsiteX1145" fmla="*/ 2298241 w 2821848"/>
                <a:gd name="connsiteY1145" fmla="*/ 628649 h 3208818"/>
                <a:gd name="connsiteX1146" fmla="*/ 2304816 w 2821848"/>
                <a:gd name="connsiteY1146" fmla="*/ 626366 h 3208818"/>
                <a:gd name="connsiteX1147" fmla="*/ 2312014 w 2821848"/>
                <a:gd name="connsiteY1147" fmla="*/ 624913 h 3208818"/>
                <a:gd name="connsiteX1148" fmla="*/ 2306062 w 2821848"/>
                <a:gd name="connsiteY1148" fmla="*/ 624429 h 3208818"/>
                <a:gd name="connsiteX1149" fmla="*/ 2303570 w 2821848"/>
                <a:gd name="connsiteY1149" fmla="*/ 623737 h 3208818"/>
                <a:gd name="connsiteX1150" fmla="*/ 2304124 w 2821848"/>
                <a:gd name="connsiteY1150" fmla="*/ 622215 h 3208818"/>
                <a:gd name="connsiteX1151" fmla="*/ 2307238 w 2821848"/>
                <a:gd name="connsiteY1151" fmla="*/ 621247 h 3208818"/>
                <a:gd name="connsiteX1152" fmla="*/ 2311529 w 2821848"/>
                <a:gd name="connsiteY1152" fmla="*/ 621247 h 3208818"/>
                <a:gd name="connsiteX1153" fmla="*/ 2315890 w 2821848"/>
                <a:gd name="connsiteY1153" fmla="*/ 621869 h 3208818"/>
                <a:gd name="connsiteX1154" fmla="*/ 2319212 w 2821848"/>
                <a:gd name="connsiteY1154" fmla="*/ 622561 h 3208818"/>
                <a:gd name="connsiteX1155" fmla="*/ 2322188 w 2821848"/>
                <a:gd name="connsiteY1155" fmla="*/ 623945 h 3208818"/>
                <a:gd name="connsiteX1156" fmla="*/ 2325233 w 2821848"/>
                <a:gd name="connsiteY1156" fmla="*/ 626297 h 3208818"/>
                <a:gd name="connsiteX1157" fmla="*/ 2327517 w 2821848"/>
                <a:gd name="connsiteY1157" fmla="*/ 629410 h 3208818"/>
                <a:gd name="connsiteX1158" fmla="*/ 2328348 w 2821848"/>
                <a:gd name="connsiteY1158" fmla="*/ 632799 h 3208818"/>
                <a:gd name="connsiteX1159" fmla="*/ 2327240 w 2821848"/>
                <a:gd name="connsiteY1159" fmla="*/ 635013 h 3208818"/>
                <a:gd name="connsiteX1160" fmla="*/ 2325025 w 2821848"/>
                <a:gd name="connsiteY1160" fmla="*/ 636327 h 3208818"/>
                <a:gd name="connsiteX1161" fmla="*/ 2322465 w 2821848"/>
                <a:gd name="connsiteY1161" fmla="*/ 637433 h 3208818"/>
                <a:gd name="connsiteX1162" fmla="*/ 2320388 w 2821848"/>
                <a:gd name="connsiteY1162" fmla="*/ 638955 h 3208818"/>
                <a:gd name="connsiteX1163" fmla="*/ 2321911 w 2821848"/>
                <a:gd name="connsiteY1163" fmla="*/ 639232 h 3208818"/>
                <a:gd name="connsiteX1164" fmla="*/ 2323157 w 2821848"/>
                <a:gd name="connsiteY1164" fmla="*/ 639993 h 3208818"/>
                <a:gd name="connsiteX1165" fmla="*/ 2323987 w 2821848"/>
                <a:gd name="connsiteY1165" fmla="*/ 641169 h 3208818"/>
                <a:gd name="connsiteX1166" fmla="*/ 2324472 w 2821848"/>
                <a:gd name="connsiteY1166" fmla="*/ 642691 h 3208818"/>
                <a:gd name="connsiteX1167" fmla="*/ 2332362 w 2821848"/>
                <a:gd name="connsiteY1167" fmla="*/ 636327 h 3208818"/>
                <a:gd name="connsiteX1168" fmla="*/ 2336999 w 2821848"/>
                <a:gd name="connsiteY1168" fmla="*/ 633975 h 3208818"/>
                <a:gd name="connsiteX1169" fmla="*/ 2341844 w 2821848"/>
                <a:gd name="connsiteY1169" fmla="*/ 634321 h 3208818"/>
                <a:gd name="connsiteX1170" fmla="*/ 2342536 w 2821848"/>
                <a:gd name="connsiteY1170" fmla="*/ 634943 h 3208818"/>
                <a:gd name="connsiteX1171" fmla="*/ 2343436 w 2821848"/>
                <a:gd name="connsiteY1171" fmla="*/ 636811 h 3208818"/>
                <a:gd name="connsiteX1172" fmla="*/ 2344266 w 2821848"/>
                <a:gd name="connsiteY1172" fmla="*/ 637641 h 3208818"/>
                <a:gd name="connsiteX1173" fmla="*/ 2345235 w 2821848"/>
                <a:gd name="connsiteY1173" fmla="*/ 638125 h 3208818"/>
                <a:gd name="connsiteX1174" fmla="*/ 2347311 w 2821848"/>
                <a:gd name="connsiteY1174" fmla="*/ 638748 h 3208818"/>
                <a:gd name="connsiteX1175" fmla="*/ 2348142 w 2821848"/>
                <a:gd name="connsiteY1175" fmla="*/ 639163 h 3208818"/>
                <a:gd name="connsiteX1176" fmla="*/ 2350149 w 2821848"/>
                <a:gd name="connsiteY1176" fmla="*/ 640477 h 3208818"/>
                <a:gd name="connsiteX1177" fmla="*/ 2351879 w 2821848"/>
                <a:gd name="connsiteY1177" fmla="*/ 641861 h 3208818"/>
                <a:gd name="connsiteX1178" fmla="*/ 2353402 w 2821848"/>
                <a:gd name="connsiteY1178" fmla="*/ 643590 h 3208818"/>
                <a:gd name="connsiteX1179" fmla="*/ 2354786 w 2821848"/>
                <a:gd name="connsiteY1179" fmla="*/ 645804 h 3208818"/>
                <a:gd name="connsiteX1180" fmla="*/ 2355755 w 2821848"/>
                <a:gd name="connsiteY1180" fmla="*/ 649470 h 3208818"/>
                <a:gd name="connsiteX1181" fmla="*/ 2355617 w 2821848"/>
                <a:gd name="connsiteY1181" fmla="*/ 653205 h 3208818"/>
                <a:gd name="connsiteX1182" fmla="*/ 2355132 w 2821848"/>
                <a:gd name="connsiteY1182" fmla="*/ 656940 h 3208818"/>
                <a:gd name="connsiteX1183" fmla="*/ 2355132 w 2821848"/>
                <a:gd name="connsiteY1183" fmla="*/ 660676 h 3208818"/>
                <a:gd name="connsiteX1184" fmla="*/ 2355686 w 2821848"/>
                <a:gd name="connsiteY1184" fmla="*/ 664204 h 3208818"/>
                <a:gd name="connsiteX1185" fmla="*/ 2355686 w 2821848"/>
                <a:gd name="connsiteY1185" fmla="*/ 665726 h 3208818"/>
                <a:gd name="connsiteX1186" fmla="*/ 2354994 w 2821848"/>
                <a:gd name="connsiteY1186" fmla="*/ 666971 h 3208818"/>
                <a:gd name="connsiteX1187" fmla="*/ 2352987 w 2821848"/>
                <a:gd name="connsiteY1187" fmla="*/ 667939 h 3208818"/>
                <a:gd name="connsiteX1188" fmla="*/ 2347519 w 2821848"/>
                <a:gd name="connsiteY1188" fmla="*/ 668492 h 3208818"/>
                <a:gd name="connsiteX1189" fmla="*/ 2345373 w 2821848"/>
                <a:gd name="connsiteY1189" fmla="*/ 669253 h 3208818"/>
                <a:gd name="connsiteX1190" fmla="*/ 2351395 w 2821848"/>
                <a:gd name="connsiteY1190" fmla="*/ 669392 h 3208818"/>
                <a:gd name="connsiteX1191" fmla="*/ 2354578 w 2821848"/>
                <a:gd name="connsiteY1191" fmla="*/ 669807 h 3208818"/>
                <a:gd name="connsiteX1192" fmla="*/ 2356863 w 2821848"/>
                <a:gd name="connsiteY1192" fmla="*/ 671121 h 3208818"/>
                <a:gd name="connsiteX1193" fmla="*/ 2357901 w 2821848"/>
                <a:gd name="connsiteY1193" fmla="*/ 673334 h 3208818"/>
                <a:gd name="connsiteX1194" fmla="*/ 2356724 w 2821848"/>
                <a:gd name="connsiteY1194" fmla="*/ 674303 h 3208818"/>
                <a:gd name="connsiteX1195" fmla="*/ 2354371 w 2821848"/>
                <a:gd name="connsiteY1195" fmla="*/ 674303 h 3208818"/>
                <a:gd name="connsiteX1196" fmla="*/ 2351949 w 2821848"/>
                <a:gd name="connsiteY1196" fmla="*/ 673680 h 3208818"/>
                <a:gd name="connsiteX1197" fmla="*/ 2354440 w 2821848"/>
                <a:gd name="connsiteY1197" fmla="*/ 675894 h 3208818"/>
                <a:gd name="connsiteX1198" fmla="*/ 2356932 w 2821848"/>
                <a:gd name="connsiteY1198" fmla="*/ 677347 h 3208818"/>
                <a:gd name="connsiteX1199" fmla="*/ 2358247 w 2821848"/>
                <a:gd name="connsiteY1199" fmla="*/ 679214 h 3208818"/>
                <a:gd name="connsiteX1200" fmla="*/ 2357070 w 2821848"/>
                <a:gd name="connsiteY1200" fmla="*/ 682465 h 3208818"/>
                <a:gd name="connsiteX1201" fmla="*/ 2353887 w 2821848"/>
                <a:gd name="connsiteY1201" fmla="*/ 686132 h 3208818"/>
                <a:gd name="connsiteX1202" fmla="*/ 2349734 w 2821848"/>
                <a:gd name="connsiteY1202" fmla="*/ 689245 h 3208818"/>
                <a:gd name="connsiteX1203" fmla="*/ 2341221 w 2821848"/>
                <a:gd name="connsiteY1203" fmla="*/ 694571 h 3208818"/>
                <a:gd name="connsiteX1204" fmla="*/ 2334853 w 2821848"/>
                <a:gd name="connsiteY1204" fmla="*/ 699344 h 3208818"/>
                <a:gd name="connsiteX1205" fmla="*/ 2331670 w 2821848"/>
                <a:gd name="connsiteY1205" fmla="*/ 701004 h 3208818"/>
                <a:gd name="connsiteX1206" fmla="*/ 2327863 w 2821848"/>
                <a:gd name="connsiteY1206" fmla="*/ 701765 h 3208818"/>
                <a:gd name="connsiteX1207" fmla="*/ 2319350 w 2821848"/>
                <a:gd name="connsiteY1207" fmla="*/ 702457 h 3208818"/>
                <a:gd name="connsiteX1208" fmla="*/ 2315405 w 2821848"/>
                <a:gd name="connsiteY1208" fmla="*/ 703425 h 3208818"/>
                <a:gd name="connsiteX1209" fmla="*/ 2311114 w 2821848"/>
                <a:gd name="connsiteY1209" fmla="*/ 705016 h 3208818"/>
                <a:gd name="connsiteX1210" fmla="*/ 2307792 w 2821848"/>
                <a:gd name="connsiteY1210" fmla="*/ 705846 h 3208818"/>
                <a:gd name="connsiteX1211" fmla="*/ 2301009 w 2821848"/>
                <a:gd name="connsiteY1211" fmla="*/ 706469 h 3208818"/>
                <a:gd name="connsiteX1212" fmla="*/ 2298033 w 2821848"/>
                <a:gd name="connsiteY1212" fmla="*/ 707852 h 3208818"/>
                <a:gd name="connsiteX1213" fmla="*/ 2297272 w 2821848"/>
                <a:gd name="connsiteY1213" fmla="*/ 708821 h 3208818"/>
                <a:gd name="connsiteX1214" fmla="*/ 2294780 w 2821848"/>
                <a:gd name="connsiteY1214" fmla="*/ 712971 h 3208818"/>
                <a:gd name="connsiteX1215" fmla="*/ 2283084 w 2821848"/>
                <a:gd name="connsiteY1215" fmla="*/ 725768 h 3208818"/>
                <a:gd name="connsiteX1216" fmla="*/ 2271733 w 2821848"/>
                <a:gd name="connsiteY1216" fmla="*/ 736282 h 3208818"/>
                <a:gd name="connsiteX1217" fmla="*/ 2268757 w 2821848"/>
                <a:gd name="connsiteY1217" fmla="*/ 738150 h 3208818"/>
                <a:gd name="connsiteX1218" fmla="*/ 2265366 w 2821848"/>
                <a:gd name="connsiteY1218" fmla="*/ 739326 h 3208818"/>
                <a:gd name="connsiteX1219" fmla="*/ 2247232 w 2821848"/>
                <a:gd name="connsiteY1219" fmla="*/ 740848 h 3208818"/>
                <a:gd name="connsiteX1220" fmla="*/ 2243495 w 2821848"/>
                <a:gd name="connsiteY1220" fmla="*/ 740848 h 3208818"/>
                <a:gd name="connsiteX1221" fmla="*/ 2241765 w 2821848"/>
                <a:gd name="connsiteY1221" fmla="*/ 740986 h 3208818"/>
                <a:gd name="connsiteX1222" fmla="*/ 2239757 w 2821848"/>
                <a:gd name="connsiteY1222" fmla="*/ 741609 h 3208818"/>
                <a:gd name="connsiteX1223" fmla="*/ 2235189 w 2821848"/>
                <a:gd name="connsiteY1223" fmla="*/ 743615 h 3208818"/>
                <a:gd name="connsiteX1224" fmla="*/ 2233252 w 2821848"/>
                <a:gd name="connsiteY1224" fmla="*/ 743753 h 3208818"/>
                <a:gd name="connsiteX1225" fmla="*/ 2231936 w 2821848"/>
                <a:gd name="connsiteY1225" fmla="*/ 743061 h 3208818"/>
                <a:gd name="connsiteX1226" fmla="*/ 2229030 w 2821848"/>
                <a:gd name="connsiteY1226" fmla="*/ 740640 h 3208818"/>
                <a:gd name="connsiteX1227" fmla="*/ 2227369 w 2821848"/>
                <a:gd name="connsiteY1227" fmla="*/ 739810 h 3208818"/>
                <a:gd name="connsiteX1228" fmla="*/ 2225638 w 2821848"/>
                <a:gd name="connsiteY1228" fmla="*/ 739395 h 3208818"/>
                <a:gd name="connsiteX1229" fmla="*/ 2215741 w 2821848"/>
                <a:gd name="connsiteY1229" fmla="*/ 737942 h 3208818"/>
                <a:gd name="connsiteX1230" fmla="*/ 2211519 w 2821848"/>
                <a:gd name="connsiteY1230" fmla="*/ 737804 h 3208818"/>
                <a:gd name="connsiteX1231" fmla="*/ 2199477 w 2821848"/>
                <a:gd name="connsiteY1231" fmla="*/ 738565 h 3208818"/>
                <a:gd name="connsiteX1232" fmla="*/ 2188472 w 2821848"/>
                <a:gd name="connsiteY1232" fmla="*/ 737389 h 3208818"/>
                <a:gd name="connsiteX1233" fmla="*/ 2186534 w 2821848"/>
                <a:gd name="connsiteY1233" fmla="*/ 737527 h 3208818"/>
                <a:gd name="connsiteX1234" fmla="*/ 2182935 w 2821848"/>
                <a:gd name="connsiteY1234" fmla="*/ 738288 h 3208818"/>
                <a:gd name="connsiteX1235" fmla="*/ 2181136 w 2821848"/>
                <a:gd name="connsiteY1235" fmla="*/ 738496 h 3208818"/>
                <a:gd name="connsiteX1236" fmla="*/ 2179198 w 2821848"/>
                <a:gd name="connsiteY1236" fmla="*/ 738358 h 3208818"/>
                <a:gd name="connsiteX1237" fmla="*/ 2175322 w 2821848"/>
                <a:gd name="connsiteY1237" fmla="*/ 737804 h 3208818"/>
                <a:gd name="connsiteX1238" fmla="*/ 2156289 w 2821848"/>
                <a:gd name="connsiteY1238" fmla="*/ 737666 h 3208818"/>
                <a:gd name="connsiteX1239" fmla="*/ 2147292 w 2821848"/>
                <a:gd name="connsiteY1239" fmla="*/ 738427 h 3208818"/>
                <a:gd name="connsiteX1240" fmla="*/ 2145700 w 2821848"/>
                <a:gd name="connsiteY1240" fmla="*/ 738842 h 3208818"/>
                <a:gd name="connsiteX1241" fmla="*/ 2141132 w 2821848"/>
                <a:gd name="connsiteY1241" fmla="*/ 740640 h 3208818"/>
                <a:gd name="connsiteX1242" fmla="*/ 2138156 w 2821848"/>
                <a:gd name="connsiteY1242" fmla="*/ 741055 h 3208818"/>
                <a:gd name="connsiteX1243" fmla="*/ 2135802 w 2821848"/>
                <a:gd name="connsiteY1243" fmla="*/ 741055 h 3208818"/>
                <a:gd name="connsiteX1244" fmla="*/ 2133518 w 2821848"/>
                <a:gd name="connsiteY1244" fmla="*/ 741332 h 3208818"/>
                <a:gd name="connsiteX1245" fmla="*/ 2130750 w 2821848"/>
                <a:gd name="connsiteY1245" fmla="*/ 742854 h 3208818"/>
                <a:gd name="connsiteX1246" fmla="*/ 2127289 w 2821848"/>
                <a:gd name="connsiteY1246" fmla="*/ 745690 h 3208818"/>
                <a:gd name="connsiteX1247" fmla="*/ 2124521 w 2821848"/>
                <a:gd name="connsiteY1247" fmla="*/ 748595 h 3208818"/>
                <a:gd name="connsiteX1248" fmla="*/ 2122237 w 2821848"/>
                <a:gd name="connsiteY1248" fmla="*/ 751916 h 3208818"/>
                <a:gd name="connsiteX1249" fmla="*/ 2120161 w 2821848"/>
                <a:gd name="connsiteY1249" fmla="*/ 756135 h 3208818"/>
                <a:gd name="connsiteX1250" fmla="*/ 2117738 w 2821848"/>
                <a:gd name="connsiteY1250" fmla="*/ 762983 h 3208818"/>
                <a:gd name="connsiteX1251" fmla="*/ 2115939 w 2821848"/>
                <a:gd name="connsiteY1251" fmla="*/ 765335 h 3208818"/>
                <a:gd name="connsiteX1252" fmla="*/ 2112617 w 2821848"/>
                <a:gd name="connsiteY1252" fmla="*/ 767065 h 3208818"/>
                <a:gd name="connsiteX1253" fmla="*/ 2100851 w 2821848"/>
                <a:gd name="connsiteY1253" fmla="*/ 769901 h 3208818"/>
                <a:gd name="connsiteX1254" fmla="*/ 2096975 w 2821848"/>
                <a:gd name="connsiteY1254" fmla="*/ 771146 h 3208818"/>
                <a:gd name="connsiteX1255" fmla="*/ 2098221 w 2821848"/>
                <a:gd name="connsiteY1255" fmla="*/ 772598 h 3208818"/>
                <a:gd name="connsiteX1256" fmla="*/ 2087147 w 2821848"/>
                <a:gd name="connsiteY1256" fmla="*/ 779239 h 3208818"/>
                <a:gd name="connsiteX1257" fmla="*/ 2083548 w 2821848"/>
                <a:gd name="connsiteY1257" fmla="*/ 782075 h 3208818"/>
                <a:gd name="connsiteX1258" fmla="*/ 2080503 w 2821848"/>
                <a:gd name="connsiteY1258" fmla="*/ 785326 h 3208818"/>
                <a:gd name="connsiteX1259" fmla="*/ 2073028 w 2821848"/>
                <a:gd name="connsiteY1259" fmla="*/ 796325 h 3208818"/>
                <a:gd name="connsiteX1260" fmla="*/ 2069706 w 2821848"/>
                <a:gd name="connsiteY1260" fmla="*/ 799161 h 3208818"/>
                <a:gd name="connsiteX1261" fmla="*/ 2066522 w 2821848"/>
                <a:gd name="connsiteY1261" fmla="*/ 800060 h 3208818"/>
                <a:gd name="connsiteX1262" fmla="*/ 2063062 w 2821848"/>
                <a:gd name="connsiteY1262" fmla="*/ 799576 h 3208818"/>
                <a:gd name="connsiteX1263" fmla="*/ 2049842 w 2821848"/>
                <a:gd name="connsiteY1263" fmla="*/ 795149 h 3208818"/>
                <a:gd name="connsiteX1264" fmla="*/ 2040291 w 2821848"/>
                <a:gd name="connsiteY1264" fmla="*/ 793005 h 3208818"/>
                <a:gd name="connsiteX1265" fmla="*/ 2044375 w 2821848"/>
                <a:gd name="connsiteY1265" fmla="*/ 794734 h 3208818"/>
                <a:gd name="connsiteX1266" fmla="*/ 2060985 w 2821848"/>
                <a:gd name="connsiteY1266" fmla="*/ 799922 h 3208818"/>
                <a:gd name="connsiteX1267" fmla="*/ 2064031 w 2821848"/>
                <a:gd name="connsiteY1267" fmla="*/ 801444 h 3208818"/>
                <a:gd name="connsiteX1268" fmla="*/ 2065415 w 2821848"/>
                <a:gd name="connsiteY1268" fmla="*/ 803796 h 3208818"/>
                <a:gd name="connsiteX1269" fmla="*/ 2064653 w 2821848"/>
                <a:gd name="connsiteY1269" fmla="*/ 807877 h 3208818"/>
                <a:gd name="connsiteX1270" fmla="*/ 2062923 w 2821848"/>
                <a:gd name="connsiteY1270" fmla="*/ 811336 h 3208818"/>
                <a:gd name="connsiteX1271" fmla="*/ 2060708 w 2821848"/>
                <a:gd name="connsiteY1271" fmla="*/ 814449 h 3208818"/>
                <a:gd name="connsiteX1272" fmla="*/ 2052818 w 2821848"/>
                <a:gd name="connsiteY1272" fmla="*/ 822749 h 3208818"/>
                <a:gd name="connsiteX1273" fmla="*/ 2048043 w 2821848"/>
                <a:gd name="connsiteY1273" fmla="*/ 828629 h 3208818"/>
                <a:gd name="connsiteX1274" fmla="*/ 2045413 w 2821848"/>
                <a:gd name="connsiteY1274" fmla="*/ 831188 h 3208818"/>
                <a:gd name="connsiteX1275" fmla="*/ 2036623 w 2821848"/>
                <a:gd name="connsiteY1275" fmla="*/ 838382 h 3208818"/>
                <a:gd name="connsiteX1276" fmla="*/ 2033716 w 2821848"/>
                <a:gd name="connsiteY1276" fmla="*/ 840250 h 3208818"/>
                <a:gd name="connsiteX1277" fmla="*/ 2030186 w 2821848"/>
                <a:gd name="connsiteY1277" fmla="*/ 841772 h 3208818"/>
                <a:gd name="connsiteX1278" fmla="*/ 2022850 w 2821848"/>
                <a:gd name="connsiteY1278" fmla="*/ 843571 h 3208818"/>
                <a:gd name="connsiteX1279" fmla="*/ 2019459 w 2821848"/>
                <a:gd name="connsiteY1279" fmla="*/ 844885 h 3208818"/>
                <a:gd name="connsiteX1280" fmla="*/ 2006655 w 2821848"/>
                <a:gd name="connsiteY1280" fmla="*/ 851802 h 3208818"/>
                <a:gd name="connsiteX1281" fmla="*/ 2000564 w 2821848"/>
                <a:gd name="connsiteY1281" fmla="*/ 855953 h 3208818"/>
                <a:gd name="connsiteX1282" fmla="*/ 1995581 w 2821848"/>
                <a:gd name="connsiteY1282" fmla="*/ 860587 h 3208818"/>
                <a:gd name="connsiteX1283" fmla="*/ 1992605 w 2821848"/>
                <a:gd name="connsiteY1283" fmla="*/ 864876 h 3208818"/>
                <a:gd name="connsiteX1284" fmla="*/ 1991359 w 2821848"/>
                <a:gd name="connsiteY1284" fmla="*/ 866190 h 3208818"/>
                <a:gd name="connsiteX1285" fmla="*/ 1989629 w 2821848"/>
                <a:gd name="connsiteY1285" fmla="*/ 867435 h 3208818"/>
                <a:gd name="connsiteX1286" fmla="*/ 1988106 w 2821848"/>
                <a:gd name="connsiteY1286" fmla="*/ 867989 h 3208818"/>
                <a:gd name="connsiteX1287" fmla="*/ 1986514 w 2821848"/>
                <a:gd name="connsiteY1287" fmla="*/ 868404 h 3208818"/>
                <a:gd name="connsiteX1288" fmla="*/ 1984576 w 2821848"/>
                <a:gd name="connsiteY1288" fmla="*/ 869165 h 3208818"/>
                <a:gd name="connsiteX1289" fmla="*/ 1981254 w 2821848"/>
                <a:gd name="connsiteY1289" fmla="*/ 871378 h 3208818"/>
                <a:gd name="connsiteX1290" fmla="*/ 1979039 w 2821848"/>
                <a:gd name="connsiteY1290" fmla="*/ 873177 h 3208818"/>
                <a:gd name="connsiteX1291" fmla="*/ 1976479 w 2821848"/>
                <a:gd name="connsiteY1291" fmla="*/ 874284 h 3208818"/>
                <a:gd name="connsiteX1292" fmla="*/ 1972049 w 2821848"/>
                <a:gd name="connsiteY1292" fmla="*/ 874145 h 3208818"/>
                <a:gd name="connsiteX1293" fmla="*/ 1973502 w 2821848"/>
                <a:gd name="connsiteY1293" fmla="*/ 874837 h 3208818"/>
                <a:gd name="connsiteX1294" fmla="*/ 1976894 w 2821848"/>
                <a:gd name="connsiteY1294" fmla="*/ 875944 h 3208818"/>
                <a:gd name="connsiteX1295" fmla="*/ 1978070 w 2821848"/>
                <a:gd name="connsiteY1295" fmla="*/ 876635 h 3208818"/>
                <a:gd name="connsiteX1296" fmla="*/ 1979108 w 2821848"/>
                <a:gd name="connsiteY1296" fmla="*/ 878157 h 3208818"/>
                <a:gd name="connsiteX1297" fmla="*/ 1978832 w 2821848"/>
                <a:gd name="connsiteY1297" fmla="*/ 878780 h 3208818"/>
                <a:gd name="connsiteX1298" fmla="*/ 1977793 w 2821848"/>
                <a:gd name="connsiteY1298" fmla="*/ 879195 h 3208818"/>
                <a:gd name="connsiteX1299" fmla="*/ 1976548 w 2821848"/>
                <a:gd name="connsiteY1299" fmla="*/ 879887 h 3208818"/>
                <a:gd name="connsiteX1300" fmla="*/ 1973641 w 2821848"/>
                <a:gd name="connsiteY1300" fmla="*/ 882169 h 3208818"/>
                <a:gd name="connsiteX1301" fmla="*/ 1963882 w 2821848"/>
                <a:gd name="connsiteY1301" fmla="*/ 888602 h 3208818"/>
                <a:gd name="connsiteX1302" fmla="*/ 1958345 w 2821848"/>
                <a:gd name="connsiteY1302" fmla="*/ 889571 h 3208818"/>
                <a:gd name="connsiteX1303" fmla="*/ 1963882 w 2821848"/>
                <a:gd name="connsiteY1303" fmla="*/ 888602 h 3208818"/>
                <a:gd name="connsiteX1304" fmla="*/ 2026103 w 2821848"/>
                <a:gd name="connsiteY1304" fmla="*/ 888602 h 3208818"/>
                <a:gd name="connsiteX1305" fmla="*/ 1963882 w 2821848"/>
                <a:gd name="connsiteY1305" fmla="*/ 888602 h 3208818"/>
                <a:gd name="connsiteX1306" fmla="*/ 1967273 w 2821848"/>
                <a:gd name="connsiteY1306" fmla="*/ 887426 h 3208818"/>
                <a:gd name="connsiteX1307" fmla="*/ 1986653 w 2821848"/>
                <a:gd name="connsiteY1307" fmla="*/ 876912 h 3208818"/>
                <a:gd name="connsiteX1308" fmla="*/ 1988729 w 2821848"/>
                <a:gd name="connsiteY1308" fmla="*/ 875183 h 3208818"/>
                <a:gd name="connsiteX1309" fmla="*/ 1990182 w 2821848"/>
                <a:gd name="connsiteY1309" fmla="*/ 872831 h 3208818"/>
                <a:gd name="connsiteX1310" fmla="*/ 1992882 w 2821848"/>
                <a:gd name="connsiteY1310" fmla="*/ 866882 h 3208818"/>
                <a:gd name="connsiteX1311" fmla="*/ 1994404 w 2821848"/>
                <a:gd name="connsiteY1311" fmla="*/ 864253 h 3208818"/>
                <a:gd name="connsiteX1312" fmla="*/ 1996896 w 2821848"/>
                <a:gd name="connsiteY1312" fmla="*/ 861348 h 3208818"/>
                <a:gd name="connsiteX1313" fmla="*/ 1999318 w 2821848"/>
                <a:gd name="connsiteY1313" fmla="*/ 859411 h 3208818"/>
                <a:gd name="connsiteX1314" fmla="*/ 2005270 w 2821848"/>
                <a:gd name="connsiteY1314" fmla="*/ 855953 h 3208818"/>
                <a:gd name="connsiteX1315" fmla="*/ 2015583 w 2821848"/>
                <a:gd name="connsiteY1315" fmla="*/ 848620 h 3208818"/>
                <a:gd name="connsiteX1316" fmla="*/ 2020704 w 2821848"/>
                <a:gd name="connsiteY1316" fmla="*/ 845646 h 3208818"/>
                <a:gd name="connsiteX1317" fmla="*/ 2039391 w 2821848"/>
                <a:gd name="connsiteY1317" fmla="*/ 839213 h 3208818"/>
                <a:gd name="connsiteX1318" fmla="*/ 2045620 w 2821848"/>
                <a:gd name="connsiteY1318" fmla="*/ 836238 h 3208818"/>
                <a:gd name="connsiteX1319" fmla="*/ 2050881 w 2821848"/>
                <a:gd name="connsiteY1319" fmla="*/ 832987 h 3208818"/>
                <a:gd name="connsiteX1320" fmla="*/ 2055587 w 2821848"/>
                <a:gd name="connsiteY1320" fmla="*/ 828837 h 3208818"/>
                <a:gd name="connsiteX1321" fmla="*/ 2076143 w 2821848"/>
                <a:gd name="connsiteY1321" fmla="*/ 804003 h 3208818"/>
                <a:gd name="connsiteX1322" fmla="*/ 2080710 w 2821848"/>
                <a:gd name="connsiteY1322" fmla="*/ 799576 h 3208818"/>
                <a:gd name="connsiteX1323" fmla="*/ 2085763 w 2821848"/>
                <a:gd name="connsiteY1323" fmla="*/ 795702 h 3208818"/>
                <a:gd name="connsiteX1324" fmla="*/ 2108810 w 2821848"/>
                <a:gd name="connsiteY1324" fmla="*/ 782905 h 3208818"/>
                <a:gd name="connsiteX1325" fmla="*/ 2133380 w 2821848"/>
                <a:gd name="connsiteY1325" fmla="*/ 772737 h 3208818"/>
                <a:gd name="connsiteX1326" fmla="*/ 2139678 w 2821848"/>
                <a:gd name="connsiteY1326" fmla="*/ 770869 h 3208818"/>
                <a:gd name="connsiteX1327" fmla="*/ 2146461 w 2821848"/>
                <a:gd name="connsiteY1327" fmla="*/ 769624 h 3208818"/>
                <a:gd name="connsiteX1328" fmla="*/ 2153313 w 2821848"/>
                <a:gd name="connsiteY1328" fmla="*/ 769071 h 3208818"/>
                <a:gd name="connsiteX1329" fmla="*/ 2159819 w 2821848"/>
                <a:gd name="connsiteY1329" fmla="*/ 769486 h 3208818"/>
                <a:gd name="connsiteX1330" fmla="*/ 2165978 w 2821848"/>
                <a:gd name="connsiteY1330" fmla="*/ 770662 h 3208818"/>
                <a:gd name="connsiteX1331" fmla="*/ 2173384 w 2821848"/>
                <a:gd name="connsiteY1331" fmla="*/ 773013 h 3208818"/>
                <a:gd name="connsiteX1332" fmla="*/ 2179544 w 2821848"/>
                <a:gd name="connsiteY1332" fmla="*/ 776887 h 3208818"/>
                <a:gd name="connsiteX1333" fmla="*/ 2181966 w 2821848"/>
                <a:gd name="connsiteY1333" fmla="*/ 782490 h 3208818"/>
                <a:gd name="connsiteX1334" fmla="*/ 2180444 w 2821848"/>
                <a:gd name="connsiteY1334" fmla="*/ 781937 h 3208818"/>
                <a:gd name="connsiteX1335" fmla="*/ 2178852 w 2821848"/>
                <a:gd name="connsiteY1335" fmla="*/ 781591 h 3208818"/>
                <a:gd name="connsiteX1336" fmla="*/ 2177260 w 2821848"/>
                <a:gd name="connsiteY1336" fmla="*/ 781383 h 3208818"/>
                <a:gd name="connsiteX1337" fmla="*/ 2175668 w 2821848"/>
                <a:gd name="connsiteY1337" fmla="*/ 781383 h 3208818"/>
                <a:gd name="connsiteX1338" fmla="*/ 2179890 w 2821848"/>
                <a:gd name="connsiteY1338" fmla="*/ 784358 h 3208818"/>
                <a:gd name="connsiteX1339" fmla="*/ 2181067 w 2821848"/>
                <a:gd name="connsiteY1339" fmla="*/ 787886 h 3208818"/>
                <a:gd name="connsiteX1340" fmla="*/ 2179682 w 2821848"/>
                <a:gd name="connsiteY1340" fmla="*/ 791414 h 3208818"/>
                <a:gd name="connsiteX1341" fmla="*/ 2176222 w 2821848"/>
                <a:gd name="connsiteY1341" fmla="*/ 794457 h 3208818"/>
                <a:gd name="connsiteX1342" fmla="*/ 2166878 w 2821848"/>
                <a:gd name="connsiteY1342" fmla="*/ 801375 h 3208818"/>
                <a:gd name="connsiteX1343" fmla="*/ 2163418 w 2821848"/>
                <a:gd name="connsiteY1343" fmla="*/ 803450 h 3208818"/>
                <a:gd name="connsiteX1344" fmla="*/ 2158365 w 2821848"/>
                <a:gd name="connsiteY1344" fmla="*/ 804626 h 3208818"/>
                <a:gd name="connsiteX1345" fmla="*/ 2154074 w 2821848"/>
                <a:gd name="connsiteY1345" fmla="*/ 803519 h 3208818"/>
                <a:gd name="connsiteX1346" fmla="*/ 2149991 w 2821848"/>
                <a:gd name="connsiteY1346" fmla="*/ 801720 h 3208818"/>
                <a:gd name="connsiteX1347" fmla="*/ 2145561 w 2821848"/>
                <a:gd name="connsiteY1347" fmla="*/ 800890 h 3208818"/>
                <a:gd name="connsiteX1348" fmla="*/ 2144869 w 2821848"/>
                <a:gd name="connsiteY1348" fmla="*/ 801167 h 3208818"/>
                <a:gd name="connsiteX1349" fmla="*/ 2143070 w 2821848"/>
                <a:gd name="connsiteY1349" fmla="*/ 802343 h 3208818"/>
                <a:gd name="connsiteX1350" fmla="*/ 2142378 w 2821848"/>
                <a:gd name="connsiteY1350" fmla="*/ 802689 h 3208818"/>
                <a:gd name="connsiteX1351" fmla="*/ 2141547 w 2821848"/>
                <a:gd name="connsiteY1351" fmla="*/ 802827 h 3208818"/>
                <a:gd name="connsiteX1352" fmla="*/ 2136079 w 2821848"/>
                <a:gd name="connsiteY1352" fmla="*/ 803104 h 3208818"/>
                <a:gd name="connsiteX1353" fmla="*/ 2134349 w 2821848"/>
                <a:gd name="connsiteY1353" fmla="*/ 803381 h 3208818"/>
                <a:gd name="connsiteX1354" fmla="*/ 2132619 w 2821848"/>
                <a:gd name="connsiteY1354" fmla="*/ 804003 h 3208818"/>
                <a:gd name="connsiteX1355" fmla="*/ 2130404 w 2821848"/>
                <a:gd name="connsiteY1355" fmla="*/ 805110 h 3208818"/>
                <a:gd name="connsiteX1356" fmla="*/ 2132688 w 2821848"/>
                <a:gd name="connsiteY1356" fmla="*/ 805248 h 3208818"/>
                <a:gd name="connsiteX1357" fmla="*/ 2136771 w 2821848"/>
                <a:gd name="connsiteY1357" fmla="*/ 804764 h 3208818"/>
                <a:gd name="connsiteX1358" fmla="*/ 2139055 w 2821848"/>
                <a:gd name="connsiteY1358" fmla="*/ 805110 h 3208818"/>
                <a:gd name="connsiteX1359" fmla="*/ 2144592 w 2821848"/>
                <a:gd name="connsiteY1359" fmla="*/ 806770 h 3208818"/>
                <a:gd name="connsiteX1360" fmla="*/ 2147430 w 2821848"/>
                <a:gd name="connsiteY1360" fmla="*/ 807946 h 3208818"/>
                <a:gd name="connsiteX1361" fmla="*/ 2149575 w 2821848"/>
                <a:gd name="connsiteY1361" fmla="*/ 809399 h 3208818"/>
                <a:gd name="connsiteX1362" fmla="*/ 2151237 w 2821848"/>
                <a:gd name="connsiteY1362" fmla="*/ 811820 h 3208818"/>
                <a:gd name="connsiteX1363" fmla="*/ 2152136 w 2821848"/>
                <a:gd name="connsiteY1363" fmla="*/ 813757 h 3208818"/>
                <a:gd name="connsiteX1364" fmla="*/ 2153451 w 2821848"/>
                <a:gd name="connsiteY1364" fmla="*/ 814725 h 3208818"/>
                <a:gd name="connsiteX1365" fmla="*/ 2156496 w 2821848"/>
                <a:gd name="connsiteY1365" fmla="*/ 814103 h 3208818"/>
                <a:gd name="connsiteX1366" fmla="*/ 2163141 w 2821848"/>
                <a:gd name="connsiteY1366" fmla="*/ 810990 h 3208818"/>
                <a:gd name="connsiteX1367" fmla="*/ 2165702 w 2821848"/>
                <a:gd name="connsiteY1367" fmla="*/ 810160 h 3208818"/>
                <a:gd name="connsiteX1368" fmla="*/ 2164733 w 2821848"/>
                <a:gd name="connsiteY1368" fmla="*/ 811681 h 3208818"/>
                <a:gd name="connsiteX1369" fmla="*/ 2166671 w 2821848"/>
                <a:gd name="connsiteY1369" fmla="*/ 811474 h 3208818"/>
                <a:gd name="connsiteX1370" fmla="*/ 2168539 w 2821848"/>
                <a:gd name="connsiteY1370" fmla="*/ 811751 h 3208818"/>
                <a:gd name="connsiteX1371" fmla="*/ 2170270 w 2821848"/>
                <a:gd name="connsiteY1371" fmla="*/ 812511 h 3208818"/>
                <a:gd name="connsiteX1372" fmla="*/ 2171861 w 2821848"/>
                <a:gd name="connsiteY1372" fmla="*/ 813618 h 3208818"/>
                <a:gd name="connsiteX1373" fmla="*/ 2170200 w 2821848"/>
                <a:gd name="connsiteY1373" fmla="*/ 815970 h 3208818"/>
                <a:gd name="connsiteX1374" fmla="*/ 2169301 w 2821848"/>
                <a:gd name="connsiteY1374" fmla="*/ 818322 h 3208818"/>
                <a:gd name="connsiteX1375" fmla="*/ 2168608 w 2821848"/>
                <a:gd name="connsiteY1375" fmla="*/ 820743 h 3208818"/>
                <a:gd name="connsiteX1376" fmla="*/ 2167640 w 2821848"/>
                <a:gd name="connsiteY1376" fmla="*/ 823303 h 3208818"/>
                <a:gd name="connsiteX1377" fmla="*/ 2166048 w 2821848"/>
                <a:gd name="connsiteY1377" fmla="*/ 825516 h 3208818"/>
                <a:gd name="connsiteX1378" fmla="*/ 2163833 w 2821848"/>
                <a:gd name="connsiteY1378" fmla="*/ 827591 h 3208818"/>
                <a:gd name="connsiteX1379" fmla="*/ 2159127 w 2821848"/>
                <a:gd name="connsiteY1379" fmla="*/ 831050 h 3208818"/>
                <a:gd name="connsiteX1380" fmla="*/ 2160649 w 2821848"/>
                <a:gd name="connsiteY1380" fmla="*/ 832088 h 3208818"/>
                <a:gd name="connsiteX1381" fmla="*/ 2161895 w 2821848"/>
                <a:gd name="connsiteY1381" fmla="*/ 832088 h 3208818"/>
                <a:gd name="connsiteX1382" fmla="*/ 2163141 w 2821848"/>
                <a:gd name="connsiteY1382" fmla="*/ 831603 h 3208818"/>
                <a:gd name="connsiteX1383" fmla="*/ 2164802 w 2821848"/>
                <a:gd name="connsiteY1383" fmla="*/ 831396 h 3208818"/>
                <a:gd name="connsiteX1384" fmla="*/ 2166947 w 2821848"/>
                <a:gd name="connsiteY1384" fmla="*/ 831603 h 3208818"/>
                <a:gd name="connsiteX1385" fmla="*/ 2167916 w 2821848"/>
                <a:gd name="connsiteY1385" fmla="*/ 831949 h 3208818"/>
                <a:gd name="connsiteX1386" fmla="*/ 2168262 w 2821848"/>
                <a:gd name="connsiteY1386" fmla="*/ 832710 h 3208818"/>
                <a:gd name="connsiteX1387" fmla="*/ 2168608 w 2821848"/>
                <a:gd name="connsiteY1387" fmla="*/ 834232 h 3208818"/>
                <a:gd name="connsiteX1388" fmla="*/ 2168608 w 2821848"/>
                <a:gd name="connsiteY1388" fmla="*/ 835477 h 3208818"/>
                <a:gd name="connsiteX1389" fmla="*/ 2168193 w 2821848"/>
                <a:gd name="connsiteY1389" fmla="*/ 838036 h 3208818"/>
                <a:gd name="connsiteX1390" fmla="*/ 2168470 w 2821848"/>
                <a:gd name="connsiteY1390" fmla="*/ 839558 h 3208818"/>
                <a:gd name="connsiteX1391" fmla="*/ 2169231 w 2821848"/>
                <a:gd name="connsiteY1391" fmla="*/ 841288 h 3208818"/>
                <a:gd name="connsiteX1392" fmla="*/ 2170962 w 2821848"/>
                <a:gd name="connsiteY1392" fmla="*/ 843986 h 3208818"/>
                <a:gd name="connsiteX1393" fmla="*/ 2171792 w 2821848"/>
                <a:gd name="connsiteY1393" fmla="*/ 845715 h 3208818"/>
                <a:gd name="connsiteX1394" fmla="*/ 2174007 w 2821848"/>
                <a:gd name="connsiteY1394" fmla="*/ 851595 h 3208818"/>
                <a:gd name="connsiteX1395" fmla="*/ 2175530 w 2821848"/>
                <a:gd name="connsiteY1395" fmla="*/ 853324 h 3208818"/>
                <a:gd name="connsiteX1396" fmla="*/ 2178575 w 2821848"/>
                <a:gd name="connsiteY1396" fmla="*/ 854707 h 3208818"/>
                <a:gd name="connsiteX1397" fmla="*/ 2181482 w 2821848"/>
                <a:gd name="connsiteY1397" fmla="*/ 855261 h 3208818"/>
                <a:gd name="connsiteX1398" fmla="*/ 2184665 w 2821848"/>
                <a:gd name="connsiteY1398" fmla="*/ 855607 h 3208818"/>
                <a:gd name="connsiteX1399" fmla="*/ 2187711 w 2821848"/>
                <a:gd name="connsiteY1399" fmla="*/ 856298 h 3208818"/>
                <a:gd name="connsiteX1400" fmla="*/ 2189926 w 2821848"/>
                <a:gd name="connsiteY1400" fmla="*/ 858028 h 3208818"/>
                <a:gd name="connsiteX1401" fmla="*/ 2185219 w 2821848"/>
                <a:gd name="connsiteY1401" fmla="*/ 860310 h 3208818"/>
                <a:gd name="connsiteX1402" fmla="*/ 2187157 w 2821848"/>
                <a:gd name="connsiteY1402" fmla="*/ 861279 h 3208818"/>
                <a:gd name="connsiteX1403" fmla="*/ 2190756 w 2821848"/>
                <a:gd name="connsiteY1403" fmla="*/ 863838 h 3208818"/>
                <a:gd name="connsiteX1404" fmla="*/ 2192625 w 2821848"/>
                <a:gd name="connsiteY1404" fmla="*/ 864807 h 3208818"/>
                <a:gd name="connsiteX1405" fmla="*/ 2193386 w 2821848"/>
                <a:gd name="connsiteY1405" fmla="*/ 864807 h 3208818"/>
                <a:gd name="connsiteX1406" fmla="*/ 2195116 w 2821848"/>
                <a:gd name="connsiteY1406" fmla="*/ 864253 h 3208818"/>
                <a:gd name="connsiteX1407" fmla="*/ 2195947 w 2821848"/>
                <a:gd name="connsiteY1407" fmla="*/ 864253 h 3208818"/>
                <a:gd name="connsiteX1408" fmla="*/ 2196916 w 2821848"/>
                <a:gd name="connsiteY1408" fmla="*/ 864738 h 3208818"/>
                <a:gd name="connsiteX1409" fmla="*/ 2198785 w 2821848"/>
                <a:gd name="connsiteY1409" fmla="*/ 865706 h 3208818"/>
                <a:gd name="connsiteX1410" fmla="*/ 2199753 w 2821848"/>
                <a:gd name="connsiteY1410" fmla="*/ 866121 h 3208818"/>
                <a:gd name="connsiteX1411" fmla="*/ 2201207 w 2821848"/>
                <a:gd name="connsiteY1411" fmla="*/ 866674 h 3208818"/>
                <a:gd name="connsiteX1412" fmla="*/ 2202037 w 2821848"/>
                <a:gd name="connsiteY1412" fmla="*/ 866882 h 3208818"/>
                <a:gd name="connsiteX1413" fmla="*/ 2209166 w 2821848"/>
                <a:gd name="connsiteY1413" fmla="*/ 867297 h 3208818"/>
                <a:gd name="connsiteX1414" fmla="*/ 2213388 w 2821848"/>
                <a:gd name="connsiteY1414" fmla="*/ 868127 h 3208818"/>
                <a:gd name="connsiteX1415" fmla="*/ 2213111 w 2821848"/>
                <a:gd name="connsiteY1415" fmla="*/ 868750 h 3208818"/>
                <a:gd name="connsiteX1416" fmla="*/ 2212765 w 2821848"/>
                <a:gd name="connsiteY1416" fmla="*/ 870064 h 3208818"/>
                <a:gd name="connsiteX1417" fmla="*/ 2212350 w 2821848"/>
                <a:gd name="connsiteY1417" fmla="*/ 870686 h 3208818"/>
                <a:gd name="connsiteX1418" fmla="*/ 2214011 w 2821848"/>
                <a:gd name="connsiteY1418" fmla="*/ 870479 h 3208818"/>
                <a:gd name="connsiteX1419" fmla="*/ 2216918 w 2821848"/>
                <a:gd name="connsiteY1419" fmla="*/ 871101 h 3208818"/>
                <a:gd name="connsiteX1420" fmla="*/ 2218233 w 2821848"/>
                <a:gd name="connsiteY1420" fmla="*/ 871101 h 3208818"/>
                <a:gd name="connsiteX1421" fmla="*/ 2219271 w 2821848"/>
                <a:gd name="connsiteY1421" fmla="*/ 870756 h 3208818"/>
                <a:gd name="connsiteX1422" fmla="*/ 2222732 w 2821848"/>
                <a:gd name="connsiteY1422" fmla="*/ 868681 h 3208818"/>
                <a:gd name="connsiteX1423" fmla="*/ 2226815 w 2821848"/>
                <a:gd name="connsiteY1423" fmla="*/ 865637 h 3208818"/>
                <a:gd name="connsiteX1424" fmla="*/ 2227922 w 2821848"/>
                <a:gd name="connsiteY1424" fmla="*/ 865222 h 3208818"/>
                <a:gd name="connsiteX1425" fmla="*/ 2228960 w 2821848"/>
                <a:gd name="connsiteY1425" fmla="*/ 865222 h 3208818"/>
                <a:gd name="connsiteX1426" fmla="*/ 2229030 w 2821848"/>
                <a:gd name="connsiteY1426" fmla="*/ 865360 h 3208818"/>
                <a:gd name="connsiteX1427" fmla="*/ 2229030 w 2821848"/>
                <a:gd name="connsiteY1427" fmla="*/ 865706 h 3208818"/>
                <a:gd name="connsiteX1428" fmla="*/ 2230691 w 2821848"/>
                <a:gd name="connsiteY1428" fmla="*/ 867643 h 3208818"/>
                <a:gd name="connsiteX1429" fmla="*/ 2231245 w 2821848"/>
                <a:gd name="connsiteY1429" fmla="*/ 868888 h 3208818"/>
                <a:gd name="connsiteX1430" fmla="*/ 2232075 w 2821848"/>
                <a:gd name="connsiteY1430" fmla="*/ 869995 h 3208818"/>
                <a:gd name="connsiteX1431" fmla="*/ 2233736 w 2821848"/>
                <a:gd name="connsiteY1431" fmla="*/ 870686 h 3208818"/>
                <a:gd name="connsiteX1432" fmla="*/ 2235328 w 2821848"/>
                <a:gd name="connsiteY1432" fmla="*/ 870686 h 3208818"/>
                <a:gd name="connsiteX1433" fmla="*/ 2237958 w 2821848"/>
                <a:gd name="connsiteY1433" fmla="*/ 870133 h 3208818"/>
                <a:gd name="connsiteX1434" fmla="*/ 2239411 w 2821848"/>
                <a:gd name="connsiteY1434" fmla="*/ 870479 h 3208818"/>
                <a:gd name="connsiteX1435" fmla="*/ 2242111 w 2821848"/>
                <a:gd name="connsiteY1435" fmla="*/ 872554 h 3208818"/>
                <a:gd name="connsiteX1436" fmla="*/ 2242526 w 2821848"/>
                <a:gd name="connsiteY1436" fmla="*/ 874768 h 3208818"/>
                <a:gd name="connsiteX1437" fmla="*/ 2241280 w 2821848"/>
                <a:gd name="connsiteY1437" fmla="*/ 876843 h 3208818"/>
                <a:gd name="connsiteX1438" fmla="*/ 2239065 w 2821848"/>
                <a:gd name="connsiteY1438" fmla="*/ 878572 h 3208818"/>
                <a:gd name="connsiteX1439" fmla="*/ 2243702 w 2821848"/>
                <a:gd name="connsiteY1439" fmla="*/ 878572 h 3208818"/>
                <a:gd name="connsiteX1440" fmla="*/ 2246056 w 2821848"/>
                <a:gd name="connsiteY1440" fmla="*/ 878918 h 3208818"/>
                <a:gd name="connsiteX1441" fmla="*/ 2247578 w 2821848"/>
                <a:gd name="connsiteY1441" fmla="*/ 880094 h 3208818"/>
                <a:gd name="connsiteX1442" fmla="*/ 2247578 w 2821848"/>
                <a:gd name="connsiteY1442" fmla="*/ 881477 h 3208818"/>
                <a:gd name="connsiteX1443" fmla="*/ 2246402 w 2821848"/>
                <a:gd name="connsiteY1443" fmla="*/ 881893 h 3208818"/>
                <a:gd name="connsiteX1444" fmla="*/ 2243356 w 2821848"/>
                <a:gd name="connsiteY1444" fmla="*/ 882031 h 3208818"/>
                <a:gd name="connsiteX1445" fmla="*/ 2218094 w 2821848"/>
                <a:gd name="connsiteY1445" fmla="*/ 892476 h 3208818"/>
                <a:gd name="connsiteX1446" fmla="*/ 2201415 w 2821848"/>
                <a:gd name="connsiteY1446" fmla="*/ 898010 h 3208818"/>
                <a:gd name="connsiteX1447" fmla="*/ 2197746 w 2821848"/>
                <a:gd name="connsiteY1447" fmla="*/ 898425 h 3208818"/>
                <a:gd name="connsiteX1448" fmla="*/ 2194563 w 2821848"/>
                <a:gd name="connsiteY1448" fmla="*/ 897318 h 3208818"/>
                <a:gd name="connsiteX1449" fmla="*/ 2195601 w 2821848"/>
                <a:gd name="connsiteY1449" fmla="*/ 899324 h 3208818"/>
                <a:gd name="connsiteX1450" fmla="*/ 2195601 w 2821848"/>
                <a:gd name="connsiteY1450" fmla="*/ 900915 h 3208818"/>
                <a:gd name="connsiteX1451" fmla="*/ 2194701 w 2821848"/>
                <a:gd name="connsiteY1451" fmla="*/ 902091 h 3208818"/>
                <a:gd name="connsiteX1452" fmla="*/ 2192832 w 2821848"/>
                <a:gd name="connsiteY1452" fmla="*/ 902714 h 3208818"/>
                <a:gd name="connsiteX1453" fmla="*/ 2190825 w 2821848"/>
                <a:gd name="connsiteY1453" fmla="*/ 902368 h 3208818"/>
                <a:gd name="connsiteX1454" fmla="*/ 2189095 w 2821848"/>
                <a:gd name="connsiteY1454" fmla="*/ 901261 h 3208818"/>
                <a:gd name="connsiteX1455" fmla="*/ 2186326 w 2821848"/>
                <a:gd name="connsiteY1455" fmla="*/ 898287 h 3208818"/>
                <a:gd name="connsiteX1456" fmla="*/ 2185358 w 2821848"/>
                <a:gd name="connsiteY1456" fmla="*/ 900431 h 3208818"/>
                <a:gd name="connsiteX1457" fmla="*/ 2184181 w 2821848"/>
                <a:gd name="connsiteY1457" fmla="*/ 902506 h 3208818"/>
                <a:gd name="connsiteX1458" fmla="*/ 2183696 w 2821848"/>
                <a:gd name="connsiteY1458" fmla="*/ 901054 h 3208818"/>
                <a:gd name="connsiteX1459" fmla="*/ 2182866 w 2821848"/>
                <a:gd name="connsiteY1459" fmla="*/ 900224 h 3208818"/>
                <a:gd name="connsiteX1460" fmla="*/ 2181689 w 2821848"/>
                <a:gd name="connsiteY1460" fmla="*/ 900085 h 3208818"/>
                <a:gd name="connsiteX1461" fmla="*/ 2180374 w 2821848"/>
                <a:gd name="connsiteY1461" fmla="*/ 900846 h 3208818"/>
                <a:gd name="connsiteX1462" fmla="*/ 2179682 w 2821848"/>
                <a:gd name="connsiteY1462" fmla="*/ 902022 h 3208818"/>
                <a:gd name="connsiteX1463" fmla="*/ 2179682 w 2821848"/>
                <a:gd name="connsiteY1463" fmla="*/ 903198 h 3208818"/>
                <a:gd name="connsiteX1464" fmla="*/ 2180028 w 2821848"/>
                <a:gd name="connsiteY1464" fmla="*/ 904236 h 3208818"/>
                <a:gd name="connsiteX1465" fmla="*/ 2180028 w 2821848"/>
                <a:gd name="connsiteY1465" fmla="*/ 905066 h 3208818"/>
                <a:gd name="connsiteX1466" fmla="*/ 2180028 w 2821848"/>
                <a:gd name="connsiteY1466" fmla="*/ 905550 h 3208818"/>
                <a:gd name="connsiteX1467" fmla="*/ 2180167 w 2821848"/>
                <a:gd name="connsiteY1467" fmla="*/ 906657 h 3208818"/>
                <a:gd name="connsiteX1468" fmla="*/ 2180167 w 2821848"/>
                <a:gd name="connsiteY1468" fmla="*/ 907210 h 3208818"/>
                <a:gd name="connsiteX1469" fmla="*/ 2179682 w 2821848"/>
                <a:gd name="connsiteY1469" fmla="*/ 907763 h 3208818"/>
                <a:gd name="connsiteX1470" fmla="*/ 2179267 w 2821848"/>
                <a:gd name="connsiteY1470" fmla="*/ 907763 h 3208818"/>
                <a:gd name="connsiteX1471" fmla="*/ 2178852 w 2821848"/>
                <a:gd name="connsiteY1471" fmla="*/ 907417 h 3208818"/>
                <a:gd name="connsiteX1472" fmla="*/ 2178575 w 2821848"/>
                <a:gd name="connsiteY1472" fmla="*/ 907417 h 3208818"/>
                <a:gd name="connsiteX1473" fmla="*/ 2177537 w 2821848"/>
                <a:gd name="connsiteY1473" fmla="*/ 908801 h 3208818"/>
                <a:gd name="connsiteX1474" fmla="*/ 2174284 w 2821848"/>
                <a:gd name="connsiteY1474" fmla="*/ 911983 h 3208818"/>
                <a:gd name="connsiteX1475" fmla="*/ 2168055 w 2821848"/>
                <a:gd name="connsiteY1475" fmla="*/ 919523 h 3208818"/>
                <a:gd name="connsiteX1476" fmla="*/ 2165563 w 2821848"/>
                <a:gd name="connsiteY1476" fmla="*/ 921529 h 3208818"/>
                <a:gd name="connsiteX1477" fmla="*/ 2160718 w 2821848"/>
                <a:gd name="connsiteY1477" fmla="*/ 923258 h 3208818"/>
                <a:gd name="connsiteX1478" fmla="*/ 2158988 w 2821848"/>
                <a:gd name="connsiteY1478" fmla="*/ 924642 h 3208818"/>
                <a:gd name="connsiteX1479" fmla="*/ 2158573 w 2821848"/>
                <a:gd name="connsiteY1479" fmla="*/ 927478 h 3208818"/>
                <a:gd name="connsiteX1480" fmla="*/ 2157050 w 2821848"/>
                <a:gd name="connsiteY1480" fmla="*/ 927824 h 3208818"/>
                <a:gd name="connsiteX1481" fmla="*/ 2154974 w 2821848"/>
                <a:gd name="connsiteY1481" fmla="*/ 928100 h 3208818"/>
                <a:gd name="connsiteX1482" fmla="*/ 2152898 w 2821848"/>
                <a:gd name="connsiteY1482" fmla="*/ 928100 h 3208818"/>
                <a:gd name="connsiteX1483" fmla="*/ 2151237 w 2821848"/>
                <a:gd name="connsiteY1483" fmla="*/ 927547 h 3208818"/>
                <a:gd name="connsiteX1484" fmla="*/ 2149852 w 2821848"/>
                <a:gd name="connsiteY1484" fmla="*/ 925472 h 3208818"/>
                <a:gd name="connsiteX1485" fmla="*/ 2148053 w 2821848"/>
                <a:gd name="connsiteY1485" fmla="*/ 922359 h 3208818"/>
                <a:gd name="connsiteX1486" fmla="*/ 2146115 w 2821848"/>
                <a:gd name="connsiteY1486" fmla="*/ 920561 h 3208818"/>
                <a:gd name="connsiteX1487" fmla="*/ 2144246 w 2821848"/>
                <a:gd name="connsiteY1487" fmla="*/ 922359 h 3208818"/>
                <a:gd name="connsiteX1488" fmla="*/ 2140924 w 2821848"/>
                <a:gd name="connsiteY1488" fmla="*/ 917102 h 3208818"/>
                <a:gd name="connsiteX1489" fmla="*/ 2141409 w 2821848"/>
                <a:gd name="connsiteY1489" fmla="*/ 911015 h 3208818"/>
                <a:gd name="connsiteX1490" fmla="*/ 2144177 w 2821848"/>
                <a:gd name="connsiteY1490" fmla="*/ 905066 h 3208818"/>
                <a:gd name="connsiteX1491" fmla="*/ 2147776 w 2821848"/>
                <a:gd name="connsiteY1491" fmla="*/ 900293 h 3208818"/>
                <a:gd name="connsiteX1492" fmla="*/ 2146115 w 2821848"/>
                <a:gd name="connsiteY1492" fmla="*/ 900500 h 3208818"/>
                <a:gd name="connsiteX1493" fmla="*/ 2144731 w 2821848"/>
                <a:gd name="connsiteY1493" fmla="*/ 901330 h 3208818"/>
                <a:gd name="connsiteX1494" fmla="*/ 2142101 w 2821848"/>
                <a:gd name="connsiteY1494" fmla="*/ 903821 h 3208818"/>
                <a:gd name="connsiteX1495" fmla="*/ 2144938 w 2821848"/>
                <a:gd name="connsiteY1495" fmla="*/ 900569 h 3208818"/>
                <a:gd name="connsiteX1496" fmla="*/ 2152344 w 2821848"/>
                <a:gd name="connsiteY1496" fmla="*/ 897595 h 3208818"/>
                <a:gd name="connsiteX1497" fmla="*/ 2155458 w 2821848"/>
                <a:gd name="connsiteY1497" fmla="*/ 895105 h 3208818"/>
                <a:gd name="connsiteX1498" fmla="*/ 2154351 w 2821848"/>
                <a:gd name="connsiteY1498" fmla="*/ 895658 h 3208818"/>
                <a:gd name="connsiteX1499" fmla="*/ 2153175 w 2821848"/>
                <a:gd name="connsiteY1499" fmla="*/ 896073 h 3208818"/>
                <a:gd name="connsiteX1500" fmla="*/ 2150752 w 2821848"/>
                <a:gd name="connsiteY1500" fmla="*/ 896765 h 3208818"/>
                <a:gd name="connsiteX1501" fmla="*/ 2153866 w 2821848"/>
                <a:gd name="connsiteY1501" fmla="*/ 893583 h 3208818"/>
                <a:gd name="connsiteX1502" fmla="*/ 2157881 w 2821848"/>
                <a:gd name="connsiteY1502" fmla="*/ 890816 h 3208818"/>
                <a:gd name="connsiteX1503" fmla="*/ 2166255 w 2821848"/>
                <a:gd name="connsiteY1503" fmla="*/ 886250 h 3208818"/>
                <a:gd name="connsiteX1504" fmla="*/ 2173453 w 2821848"/>
                <a:gd name="connsiteY1504" fmla="*/ 883207 h 3208818"/>
                <a:gd name="connsiteX1505" fmla="*/ 2176637 w 2821848"/>
                <a:gd name="connsiteY1505" fmla="*/ 881339 h 3208818"/>
                <a:gd name="connsiteX1506" fmla="*/ 2177329 w 2821848"/>
                <a:gd name="connsiteY1506" fmla="*/ 879264 h 3208818"/>
                <a:gd name="connsiteX1507" fmla="*/ 2179475 w 2821848"/>
                <a:gd name="connsiteY1507" fmla="*/ 879817 h 3208818"/>
                <a:gd name="connsiteX1508" fmla="*/ 2179475 w 2821848"/>
                <a:gd name="connsiteY1508" fmla="*/ 880647 h 3208818"/>
                <a:gd name="connsiteX1509" fmla="*/ 2178921 w 2821848"/>
                <a:gd name="connsiteY1509" fmla="*/ 881754 h 3208818"/>
                <a:gd name="connsiteX1510" fmla="*/ 2179129 w 2821848"/>
                <a:gd name="connsiteY1510" fmla="*/ 882999 h 3208818"/>
                <a:gd name="connsiteX1511" fmla="*/ 2180167 w 2821848"/>
                <a:gd name="connsiteY1511" fmla="*/ 884106 h 3208818"/>
                <a:gd name="connsiteX1512" fmla="*/ 2182728 w 2821848"/>
                <a:gd name="connsiteY1512" fmla="*/ 886320 h 3208818"/>
                <a:gd name="connsiteX1513" fmla="*/ 2183835 w 2821848"/>
                <a:gd name="connsiteY1513" fmla="*/ 887841 h 3208818"/>
                <a:gd name="connsiteX1514" fmla="*/ 2183835 w 2821848"/>
                <a:gd name="connsiteY1514" fmla="*/ 883276 h 3208818"/>
                <a:gd name="connsiteX1515" fmla="*/ 2188749 w 2821848"/>
                <a:gd name="connsiteY1515" fmla="*/ 880993 h 3208818"/>
                <a:gd name="connsiteX1516" fmla="*/ 2195255 w 2821848"/>
                <a:gd name="connsiteY1516" fmla="*/ 879748 h 3208818"/>
                <a:gd name="connsiteX1517" fmla="*/ 2199753 w 2821848"/>
                <a:gd name="connsiteY1517" fmla="*/ 878434 h 3208818"/>
                <a:gd name="connsiteX1518" fmla="*/ 2189856 w 2821848"/>
                <a:gd name="connsiteY1518" fmla="*/ 877673 h 3208818"/>
                <a:gd name="connsiteX1519" fmla="*/ 2172484 w 2821848"/>
                <a:gd name="connsiteY1519" fmla="*/ 877950 h 3208818"/>
                <a:gd name="connsiteX1520" fmla="*/ 2171308 w 2821848"/>
                <a:gd name="connsiteY1520" fmla="*/ 878365 h 3208818"/>
                <a:gd name="connsiteX1521" fmla="*/ 2170270 w 2821848"/>
                <a:gd name="connsiteY1521" fmla="*/ 878849 h 3208818"/>
                <a:gd name="connsiteX1522" fmla="*/ 2169162 w 2821848"/>
                <a:gd name="connsiteY1522" fmla="*/ 878987 h 3208818"/>
                <a:gd name="connsiteX1523" fmla="*/ 2167640 w 2821848"/>
                <a:gd name="connsiteY1523" fmla="*/ 878226 h 3208818"/>
                <a:gd name="connsiteX1524" fmla="*/ 2170200 w 2821848"/>
                <a:gd name="connsiteY1524" fmla="*/ 874629 h 3208818"/>
                <a:gd name="connsiteX1525" fmla="*/ 2177191 w 2821848"/>
                <a:gd name="connsiteY1525" fmla="*/ 868819 h 3208818"/>
                <a:gd name="connsiteX1526" fmla="*/ 2180097 w 2821848"/>
                <a:gd name="connsiteY1526" fmla="*/ 865360 h 3208818"/>
                <a:gd name="connsiteX1527" fmla="*/ 2177883 w 2821848"/>
                <a:gd name="connsiteY1527" fmla="*/ 865913 h 3208818"/>
                <a:gd name="connsiteX1528" fmla="*/ 2176360 w 2821848"/>
                <a:gd name="connsiteY1528" fmla="*/ 865291 h 3208818"/>
                <a:gd name="connsiteX1529" fmla="*/ 2173523 w 2821848"/>
                <a:gd name="connsiteY1529" fmla="*/ 862247 h 3208818"/>
                <a:gd name="connsiteX1530" fmla="*/ 2173523 w 2821848"/>
                <a:gd name="connsiteY1530" fmla="*/ 867228 h 3208818"/>
                <a:gd name="connsiteX1531" fmla="*/ 2169716 w 2821848"/>
                <a:gd name="connsiteY1531" fmla="*/ 870825 h 3208818"/>
                <a:gd name="connsiteX1532" fmla="*/ 2159611 w 2821848"/>
                <a:gd name="connsiteY1532" fmla="*/ 875736 h 3208818"/>
                <a:gd name="connsiteX1533" fmla="*/ 2153936 w 2821848"/>
                <a:gd name="connsiteY1533" fmla="*/ 879679 h 3208818"/>
                <a:gd name="connsiteX1534" fmla="*/ 2150821 w 2821848"/>
                <a:gd name="connsiteY1534" fmla="*/ 881477 h 3208818"/>
                <a:gd name="connsiteX1535" fmla="*/ 2147776 w 2821848"/>
                <a:gd name="connsiteY1535" fmla="*/ 882238 h 3208818"/>
                <a:gd name="connsiteX1536" fmla="*/ 2145492 w 2821848"/>
                <a:gd name="connsiteY1536" fmla="*/ 881823 h 3208818"/>
                <a:gd name="connsiteX1537" fmla="*/ 2143831 w 2821848"/>
                <a:gd name="connsiteY1537" fmla="*/ 880717 h 3208818"/>
                <a:gd name="connsiteX1538" fmla="*/ 2143346 w 2821848"/>
                <a:gd name="connsiteY1538" fmla="*/ 879057 h 3208818"/>
                <a:gd name="connsiteX1539" fmla="*/ 2144592 w 2821848"/>
                <a:gd name="connsiteY1539" fmla="*/ 876981 h 3208818"/>
                <a:gd name="connsiteX1540" fmla="*/ 2143762 w 2821848"/>
                <a:gd name="connsiteY1540" fmla="*/ 877396 h 3208818"/>
                <a:gd name="connsiteX1541" fmla="*/ 2141339 w 2821848"/>
                <a:gd name="connsiteY1541" fmla="*/ 879264 h 3208818"/>
                <a:gd name="connsiteX1542" fmla="*/ 2142378 w 2821848"/>
                <a:gd name="connsiteY1542" fmla="*/ 882031 h 3208818"/>
                <a:gd name="connsiteX1543" fmla="*/ 2139471 w 2821848"/>
                <a:gd name="connsiteY1543" fmla="*/ 883899 h 3208818"/>
                <a:gd name="connsiteX1544" fmla="*/ 2135318 w 2821848"/>
                <a:gd name="connsiteY1544" fmla="*/ 884936 h 3208818"/>
                <a:gd name="connsiteX1545" fmla="*/ 2129297 w 2821848"/>
                <a:gd name="connsiteY1545" fmla="*/ 885905 h 3208818"/>
                <a:gd name="connsiteX1546" fmla="*/ 2127843 w 2821848"/>
                <a:gd name="connsiteY1546" fmla="*/ 885905 h 3208818"/>
                <a:gd name="connsiteX1547" fmla="*/ 2126321 w 2821848"/>
                <a:gd name="connsiteY1547" fmla="*/ 885835 h 3208818"/>
                <a:gd name="connsiteX1548" fmla="*/ 2123137 w 2821848"/>
                <a:gd name="connsiteY1548" fmla="*/ 884245 h 3208818"/>
                <a:gd name="connsiteX1549" fmla="*/ 2121822 w 2821848"/>
                <a:gd name="connsiteY1549" fmla="*/ 883899 h 3208818"/>
                <a:gd name="connsiteX1550" fmla="*/ 2119953 w 2821848"/>
                <a:gd name="connsiteY1550" fmla="*/ 883414 h 3208818"/>
                <a:gd name="connsiteX1551" fmla="*/ 2118569 w 2821848"/>
                <a:gd name="connsiteY1551" fmla="*/ 883691 h 3208818"/>
                <a:gd name="connsiteX1552" fmla="*/ 2119953 w 2821848"/>
                <a:gd name="connsiteY1552" fmla="*/ 883414 h 3208818"/>
                <a:gd name="connsiteX1553" fmla="*/ 2121822 w 2821848"/>
                <a:gd name="connsiteY1553" fmla="*/ 883899 h 3208818"/>
                <a:gd name="connsiteX1554" fmla="*/ 2123414 w 2821848"/>
                <a:gd name="connsiteY1554" fmla="*/ 892061 h 3208818"/>
                <a:gd name="connsiteX1555" fmla="*/ 2123621 w 2821848"/>
                <a:gd name="connsiteY1555" fmla="*/ 892061 h 3208818"/>
                <a:gd name="connsiteX1556" fmla="*/ 2123829 w 2821848"/>
                <a:gd name="connsiteY1556" fmla="*/ 892822 h 3208818"/>
                <a:gd name="connsiteX1557" fmla="*/ 2124106 w 2821848"/>
                <a:gd name="connsiteY1557" fmla="*/ 893237 h 3208818"/>
                <a:gd name="connsiteX1558" fmla="*/ 2123829 w 2821848"/>
                <a:gd name="connsiteY1558" fmla="*/ 893860 h 3208818"/>
                <a:gd name="connsiteX1559" fmla="*/ 2122514 w 2821848"/>
                <a:gd name="connsiteY1559" fmla="*/ 895312 h 3208818"/>
                <a:gd name="connsiteX1560" fmla="*/ 2120853 w 2821848"/>
                <a:gd name="connsiteY1560" fmla="*/ 896626 h 3208818"/>
                <a:gd name="connsiteX1561" fmla="*/ 2119607 w 2821848"/>
                <a:gd name="connsiteY1561" fmla="*/ 896903 h 3208818"/>
                <a:gd name="connsiteX1562" fmla="*/ 2118292 w 2821848"/>
                <a:gd name="connsiteY1562" fmla="*/ 896765 h 3208818"/>
                <a:gd name="connsiteX1563" fmla="*/ 2116285 w 2821848"/>
                <a:gd name="connsiteY1563" fmla="*/ 897041 h 3208818"/>
                <a:gd name="connsiteX1564" fmla="*/ 2114762 w 2821848"/>
                <a:gd name="connsiteY1564" fmla="*/ 897733 h 3208818"/>
                <a:gd name="connsiteX1565" fmla="*/ 2112547 w 2821848"/>
                <a:gd name="connsiteY1565" fmla="*/ 899532 h 3208818"/>
                <a:gd name="connsiteX1566" fmla="*/ 2111371 w 2821848"/>
                <a:gd name="connsiteY1566" fmla="*/ 900224 h 3208818"/>
                <a:gd name="connsiteX1567" fmla="*/ 2110333 w 2821848"/>
                <a:gd name="connsiteY1567" fmla="*/ 900224 h 3208818"/>
                <a:gd name="connsiteX1568" fmla="*/ 2108256 w 2821848"/>
                <a:gd name="connsiteY1568" fmla="*/ 899809 h 3208818"/>
                <a:gd name="connsiteX1569" fmla="*/ 2107426 w 2821848"/>
                <a:gd name="connsiteY1569" fmla="*/ 899947 h 3208818"/>
                <a:gd name="connsiteX1570" fmla="*/ 2106180 w 2821848"/>
                <a:gd name="connsiteY1570" fmla="*/ 900915 h 3208818"/>
                <a:gd name="connsiteX1571" fmla="*/ 2102373 w 2821848"/>
                <a:gd name="connsiteY1571" fmla="*/ 905273 h 3208818"/>
                <a:gd name="connsiteX1572" fmla="*/ 2100782 w 2821848"/>
                <a:gd name="connsiteY1572" fmla="*/ 902299 h 3208818"/>
                <a:gd name="connsiteX1573" fmla="*/ 2098498 w 2821848"/>
                <a:gd name="connsiteY1573" fmla="*/ 902299 h 3208818"/>
                <a:gd name="connsiteX1574" fmla="*/ 2096144 w 2821848"/>
                <a:gd name="connsiteY1574" fmla="*/ 902990 h 3208818"/>
                <a:gd name="connsiteX1575" fmla="*/ 2094206 w 2821848"/>
                <a:gd name="connsiteY1575" fmla="*/ 901953 h 3208818"/>
                <a:gd name="connsiteX1576" fmla="*/ 2093514 w 2821848"/>
                <a:gd name="connsiteY1576" fmla="*/ 903544 h 3208818"/>
                <a:gd name="connsiteX1577" fmla="*/ 2092961 w 2821848"/>
                <a:gd name="connsiteY1577" fmla="*/ 905204 h 3208818"/>
                <a:gd name="connsiteX1578" fmla="*/ 2092615 w 2821848"/>
                <a:gd name="connsiteY1578" fmla="*/ 906864 h 3208818"/>
                <a:gd name="connsiteX1579" fmla="*/ 2092476 w 2821848"/>
                <a:gd name="connsiteY1579" fmla="*/ 908594 h 3208818"/>
                <a:gd name="connsiteX1580" fmla="*/ 2091230 w 2821848"/>
                <a:gd name="connsiteY1580" fmla="*/ 907556 h 3208818"/>
                <a:gd name="connsiteX1581" fmla="*/ 2089846 w 2821848"/>
                <a:gd name="connsiteY1581" fmla="*/ 906795 h 3208818"/>
                <a:gd name="connsiteX1582" fmla="*/ 2088324 w 2821848"/>
                <a:gd name="connsiteY1582" fmla="*/ 906380 h 3208818"/>
                <a:gd name="connsiteX1583" fmla="*/ 2086732 w 2821848"/>
                <a:gd name="connsiteY1583" fmla="*/ 906380 h 3208818"/>
                <a:gd name="connsiteX1584" fmla="*/ 2087216 w 2821848"/>
                <a:gd name="connsiteY1584" fmla="*/ 905688 h 3208818"/>
                <a:gd name="connsiteX1585" fmla="*/ 2087632 w 2821848"/>
                <a:gd name="connsiteY1585" fmla="*/ 904997 h 3208818"/>
                <a:gd name="connsiteX1586" fmla="*/ 2088116 w 2821848"/>
                <a:gd name="connsiteY1586" fmla="*/ 904305 h 3208818"/>
                <a:gd name="connsiteX1587" fmla="*/ 2088808 w 2821848"/>
                <a:gd name="connsiteY1587" fmla="*/ 903613 h 3208818"/>
                <a:gd name="connsiteX1588" fmla="*/ 2088393 w 2821848"/>
                <a:gd name="connsiteY1588" fmla="*/ 903613 h 3208818"/>
                <a:gd name="connsiteX1589" fmla="*/ 2087493 w 2821848"/>
                <a:gd name="connsiteY1589" fmla="*/ 903336 h 3208818"/>
                <a:gd name="connsiteX1590" fmla="*/ 2087078 w 2821848"/>
                <a:gd name="connsiteY1590" fmla="*/ 903336 h 3208818"/>
                <a:gd name="connsiteX1591" fmla="*/ 2087285 w 2821848"/>
                <a:gd name="connsiteY1591" fmla="*/ 902506 h 3208818"/>
                <a:gd name="connsiteX1592" fmla="*/ 2087562 w 2821848"/>
                <a:gd name="connsiteY1592" fmla="*/ 900846 h 3208818"/>
                <a:gd name="connsiteX1593" fmla="*/ 2087770 w 2821848"/>
                <a:gd name="connsiteY1593" fmla="*/ 900154 h 3208818"/>
                <a:gd name="connsiteX1594" fmla="*/ 2086870 w 2821848"/>
                <a:gd name="connsiteY1594" fmla="*/ 901192 h 3208818"/>
                <a:gd name="connsiteX1595" fmla="*/ 2084448 w 2821848"/>
                <a:gd name="connsiteY1595" fmla="*/ 902990 h 3208818"/>
                <a:gd name="connsiteX1596" fmla="*/ 2083686 w 2821848"/>
                <a:gd name="connsiteY1596" fmla="*/ 903890 h 3208818"/>
                <a:gd name="connsiteX1597" fmla="*/ 2083064 w 2821848"/>
                <a:gd name="connsiteY1597" fmla="*/ 905481 h 3208818"/>
                <a:gd name="connsiteX1598" fmla="*/ 2082233 w 2821848"/>
                <a:gd name="connsiteY1598" fmla="*/ 909562 h 3208818"/>
                <a:gd name="connsiteX1599" fmla="*/ 2081541 w 2821848"/>
                <a:gd name="connsiteY1599" fmla="*/ 911430 h 3208818"/>
                <a:gd name="connsiteX1600" fmla="*/ 2079603 w 2821848"/>
                <a:gd name="connsiteY1600" fmla="*/ 914058 h 3208818"/>
                <a:gd name="connsiteX1601" fmla="*/ 2077388 w 2821848"/>
                <a:gd name="connsiteY1601" fmla="*/ 915442 h 3208818"/>
                <a:gd name="connsiteX1602" fmla="*/ 2074897 w 2821848"/>
                <a:gd name="connsiteY1602" fmla="*/ 916548 h 3208818"/>
                <a:gd name="connsiteX1603" fmla="*/ 2072059 w 2821848"/>
                <a:gd name="connsiteY1603" fmla="*/ 918209 h 3208818"/>
                <a:gd name="connsiteX1604" fmla="*/ 2071921 w 2821848"/>
                <a:gd name="connsiteY1604" fmla="*/ 917655 h 3208818"/>
                <a:gd name="connsiteX1605" fmla="*/ 2071505 w 2821848"/>
                <a:gd name="connsiteY1605" fmla="*/ 916479 h 3208818"/>
                <a:gd name="connsiteX1606" fmla="*/ 2071367 w 2821848"/>
                <a:gd name="connsiteY1606" fmla="*/ 915926 h 3208818"/>
                <a:gd name="connsiteX1607" fmla="*/ 2071090 w 2821848"/>
                <a:gd name="connsiteY1607" fmla="*/ 916825 h 3208818"/>
                <a:gd name="connsiteX1608" fmla="*/ 2070744 w 2821848"/>
                <a:gd name="connsiteY1608" fmla="*/ 917517 h 3208818"/>
                <a:gd name="connsiteX1609" fmla="*/ 2069983 w 2821848"/>
                <a:gd name="connsiteY1609" fmla="*/ 918693 h 3208818"/>
                <a:gd name="connsiteX1610" fmla="*/ 2069844 w 2821848"/>
                <a:gd name="connsiteY1610" fmla="*/ 917932 h 3208818"/>
                <a:gd name="connsiteX1611" fmla="*/ 2069360 w 2821848"/>
                <a:gd name="connsiteY1611" fmla="*/ 915718 h 3208818"/>
                <a:gd name="connsiteX1612" fmla="*/ 2068322 w 2821848"/>
                <a:gd name="connsiteY1612" fmla="*/ 917448 h 3208818"/>
                <a:gd name="connsiteX1613" fmla="*/ 2067976 w 2821848"/>
                <a:gd name="connsiteY1613" fmla="*/ 918278 h 3208818"/>
                <a:gd name="connsiteX1614" fmla="*/ 2067768 w 2821848"/>
                <a:gd name="connsiteY1614" fmla="*/ 919454 h 3208818"/>
                <a:gd name="connsiteX1615" fmla="*/ 2066661 w 2821848"/>
                <a:gd name="connsiteY1615" fmla="*/ 918347 h 3208818"/>
                <a:gd name="connsiteX1616" fmla="*/ 2066384 w 2821848"/>
                <a:gd name="connsiteY1616" fmla="*/ 917863 h 3208818"/>
                <a:gd name="connsiteX1617" fmla="*/ 2066384 w 2821848"/>
                <a:gd name="connsiteY1617" fmla="*/ 918831 h 3208818"/>
                <a:gd name="connsiteX1618" fmla="*/ 2066107 w 2821848"/>
                <a:gd name="connsiteY1618" fmla="*/ 921598 h 3208818"/>
                <a:gd name="connsiteX1619" fmla="*/ 2065069 w 2821848"/>
                <a:gd name="connsiteY1619" fmla="*/ 921114 h 3208818"/>
                <a:gd name="connsiteX1620" fmla="*/ 2064515 w 2821848"/>
                <a:gd name="connsiteY1620" fmla="*/ 920906 h 3208818"/>
                <a:gd name="connsiteX1621" fmla="*/ 2063892 w 2821848"/>
                <a:gd name="connsiteY1621" fmla="*/ 920906 h 3208818"/>
                <a:gd name="connsiteX1622" fmla="*/ 2062646 w 2821848"/>
                <a:gd name="connsiteY1622" fmla="*/ 921183 h 3208818"/>
                <a:gd name="connsiteX1623" fmla="*/ 2062646 w 2821848"/>
                <a:gd name="connsiteY1623" fmla="*/ 920284 h 3208818"/>
                <a:gd name="connsiteX1624" fmla="*/ 2062854 w 2821848"/>
                <a:gd name="connsiteY1624" fmla="*/ 919385 h 3208818"/>
                <a:gd name="connsiteX1625" fmla="*/ 2060916 w 2821848"/>
                <a:gd name="connsiteY1625" fmla="*/ 920007 h 3208818"/>
                <a:gd name="connsiteX1626" fmla="*/ 2059186 w 2821848"/>
                <a:gd name="connsiteY1626" fmla="*/ 921114 h 3208818"/>
                <a:gd name="connsiteX1627" fmla="*/ 2057732 w 2821848"/>
                <a:gd name="connsiteY1627" fmla="*/ 922566 h 3208818"/>
                <a:gd name="connsiteX1628" fmla="*/ 2056556 w 2821848"/>
                <a:gd name="connsiteY1628" fmla="*/ 924296 h 3208818"/>
                <a:gd name="connsiteX1629" fmla="*/ 2056902 w 2821848"/>
                <a:gd name="connsiteY1629" fmla="*/ 926440 h 3208818"/>
                <a:gd name="connsiteX1630" fmla="*/ 2055102 w 2821848"/>
                <a:gd name="connsiteY1630" fmla="*/ 929346 h 3208818"/>
                <a:gd name="connsiteX1631" fmla="*/ 2050396 w 2821848"/>
                <a:gd name="connsiteY1631" fmla="*/ 934810 h 3208818"/>
                <a:gd name="connsiteX1632" fmla="*/ 2046797 w 2821848"/>
                <a:gd name="connsiteY1632" fmla="*/ 940621 h 3208818"/>
                <a:gd name="connsiteX1633" fmla="*/ 2045344 w 2821848"/>
                <a:gd name="connsiteY1633" fmla="*/ 943941 h 3208818"/>
                <a:gd name="connsiteX1634" fmla="*/ 2044998 w 2821848"/>
                <a:gd name="connsiteY1634" fmla="*/ 946916 h 3208818"/>
                <a:gd name="connsiteX1635" fmla="*/ 2045828 w 2821848"/>
                <a:gd name="connsiteY1635" fmla="*/ 948645 h 3208818"/>
                <a:gd name="connsiteX1636" fmla="*/ 2047351 w 2821848"/>
                <a:gd name="connsiteY1636" fmla="*/ 950028 h 3208818"/>
                <a:gd name="connsiteX1637" fmla="*/ 2049427 w 2821848"/>
                <a:gd name="connsiteY1637" fmla="*/ 951481 h 3208818"/>
                <a:gd name="connsiteX1638" fmla="*/ 2048735 w 2821848"/>
                <a:gd name="connsiteY1638" fmla="*/ 952104 h 3208818"/>
                <a:gd name="connsiteX1639" fmla="*/ 2044790 w 2821848"/>
                <a:gd name="connsiteY1639" fmla="*/ 953626 h 3208818"/>
                <a:gd name="connsiteX1640" fmla="*/ 2043613 w 2821848"/>
                <a:gd name="connsiteY1640" fmla="*/ 954871 h 3208818"/>
                <a:gd name="connsiteX1641" fmla="*/ 2041398 w 2821848"/>
                <a:gd name="connsiteY1641" fmla="*/ 958053 h 3208818"/>
                <a:gd name="connsiteX1642" fmla="*/ 2040291 w 2821848"/>
                <a:gd name="connsiteY1642" fmla="*/ 959436 h 3208818"/>
                <a:gd name="connsiteX1643" fmla="*/ 2043060 w 2821848"/>
                <a:gd name="connsiteY1643" fmla="*/ 961096 h 3208818"/>
                <a:gd name="connsiteX1644" fmla="*/ 2045205 w 2821848"/>
                <a:gd name="connsiteY1644" fmla="*/ 962134 h 3208818"/>
                <a:gd name="connsiteX1645" fmla="*/ 2047005 w 2821848"/>
                <a:gd name="connsiteY1645" fmla="*/ 963587 h 3208818"/>
                <a:gd name="connsiteX1646" fmla="*/ 2048943 w 2821848"/>
                <a:gd name="connsiteY1646" fmla="*/ 966492 h 3208818"/>
                <a:gd name="connsiteX1647" fmla="*/ 2049842 w 2821848"/>
                <a:gd name="connsiteY1647" fmla="*/ 969812 h 3208818"/>
                <a:gd name="connsiteX1648" fmla="*/ 2050604 w 2821848"/>
                <a:gd name="connsiteY1648" fmla="*/ 971887 h 3208818"/>
                <a:gd name="connsiteX1649" fmla="*/ 2051780 w 2821848"/>
                <a:gd name="connsiteY1649" fmla="*/ 973409 h 3208818"/>
                <a:gd name="connsiteX1650" fmla="*/ 2054064 w 2821848"/>
                <a:gd name="connsiteY1650" fmla="*/ 974378 h 3208818"/>
                <a:gd name="connsiteX1651" fmla="*/ 2057179 w 2821848"/>
                <a:gd name="connsiteY1651" fmla="*/ 974723 h 3208818"/>
                <a:gd name="connsiteX1652" fmla="*/ 2060155 w 2821848"/>
                <a:gd name="connsiteY1652" fmla="*/ 974239 h 3208818"/>
                <a:gd name="connsiteX1653" fmla="*/ 2062023 w 2821848"/>
                <a:gd name="connsiteY1653" fmla="*/ 972579 h 3208818"/>
                <a:gd name="connsiteX1654" fmla="*/ 2062023 w 2821848"/>
                <a:gd name="connsiteY1654" fmla="*/ 970711 h 3208818"/>
                <a:gd name="connsiteX1655" fmla="*/ 2060778 w 2821848"/>
                <a:gd name="connsiteY1655" fmla="*/ 968844 h 3208818"/>
                <a:gd name="connsiteX1656" fmla="*/ 2059255 w 2821848"/>
                <a:gd name="connsiteY1656" fmla="*/ 967460 h 3208818"/>
                <a:gd name="connsiteX1657" fmla="*/ 2058009 w 2821848"/>
                <a:gd name="connsiteY1657" fmla="*/ 967114 h 3208818"/>
                <a:gd name="connsiteX1658" fmla="*/ 2057040 w 2821848"/>
                <a:gd name="connsiteY1658" fmla="*/ 965662 h 3208818"/>
                <a:gd name="connsiteX1659" fmla="*/ 2060016 w 2821848"/>
                <a:gd name="connsiteY1659" fmla="*/ 966353 h 3208818"/>
                <a:gd name="connsiteX1660" fmla="*/ 2062508 w 2821848"/>
                <a:gd name="connsiteY1660" fmla="*/ 969120 h 3208818"/>
                <a:gd name="connsiteX1661" fmla="*/ 2063823 w 2821848"/>
                <a:gd name="connsiteY1661" fmla="*/ 972648 h 3208818"/>
                <a:gd name="connsiteX1662" fmla="*/ 2063338 w 2821848"/>
                <a:gd name="connsiteY1662" fmla="*/ 975692 h 3208818"/>
                <a:gd name="connsiteX1663" fmla="*/ 2061055 w 2821848"/>
                <a:gd name="connsiteY1663" fmla="*/ 976798 h 3208818"/>
                <a:gd name="connsiteX1664" fmla="*/ 2048389 w 2821848"/>
                <a:gd name="connsiteY1664" fmla="*/ 980050 h 3208818"/>
                <a:gd name="connsiteX1665" fmla="*/ 2048389 w 2821848"/>
                <a:gd name="connsiteY1665" fmla="*/ 977283 h 3208818"/>
                <a:gd name="connsiteX1666" fmla="*/ 2048112 w 2821848"/>
                <a:gd name="connsiteY1666" fmla="*/ 976176 h 3208818"/>
                <a:gd name="connsiteX1667" fmla="*/ 2047281 w 2821848"/>
                <a:gd name="connsiteY1667" fmla="*/ 975553 h 3208818"/>
                <a:gd name="connsiteX1668" fmla="*/ 2037800 w 2821848"/>
                <a:gd name="connsiteY1668" fmla="*/ 981226 h 3208818"/>
                <a:gd name="connsiteX1669" fmla="*/ 2037246 w 2821848"/>
                <a:gd name="connsiteY1669" fmla="*/ 979635 h 3208818"/>
                <a:gd name="connsiteX1670" fmla="*/ 2037107 w 2821848"/>
                <a:gd name="connsiteY1670" fmla="*/ 977905 h 3208818"/>
                <a:gd name="connsiteX1671" fmla="*/ 2037454 w 2821848"/>
                <a:gd name="connsiteY1671" fmla="*/ 976245 h 3208818"/>
                <a:gd name="connsiteX1672" fmla="*/ 2038215 w 2821848"/>
                <a:gd name="connsiteY1672" fmla="*/ 974723 h 3208818"/>
                <a:gd name="connsiteX1673" fmla="*/ 2037661 w 2821848"/>
                <a:gd name="connsiteY1673" fmla="*/ 975069 h 3208818"/>
                <a:gd name="connsiteX1674" fmla="*/ 2036277 w 2821848"/>
                <a:gd name="connsiteY1674" fmla="*/ 975899 h 3208818"/>
                <a:gd name="connsiteX1675" fmla="*/ 2035654 w 2821848"/>
                <a:gd name="connsiteY1675" fmla="*/ 976383 h 3208818"/>
                <a:gd name="connsiteX1676" fmla="*/ 2035100 w 2821848"/>
                <a:gd name="connsiteY1676" fmla="*/ 975553 h 3208818"/>
                <a:gd name="connsiteX1677" fmla="*/ 2033162 w 2821848"/>
                <a:gd name="connsiteY1677" fmla="*/ 973478 h 3208818"/>
                <a:gd name="connsiteX1678" fmla="*/ 2033301 w 2821848"/>
                <a:gd name="connsiteY1678" fmla="*/ 975208 h 3208818"/>
                <a:gd name="connsiteX1679" fmla="*/ 2033093 w 2821848"/>
                <a:gd name="connsiteY1679" fmla="*/ 977905 h 3208818"/>
                <a:gd name="connsiteX1680" fmla="*/ 2032678 w 2821848"/>
                <a:gd name="connsiteY1680" fmla="*/ 980534 h 3208818"/>
                <a:gd name="connsiteX1681" fmla="*/ 2032124 w 2821848"/>
                <a:gd name="connsiteY1681" fmla="*/ 982263 h 3208818"/>
                <a:gd name="connsiteX1682" fmla="*/ 2030532 w 2821848"/>
                <a:gd name="connsiteY1682" fmla="*/ 983785 h 3208818"/>
                <a:gd name="connsiteX1683" fmla="*/ 2028733 w 2821848"/>
                <a:gd name="connsiteY1683" fmla="*/ 984615 h 3208818"/>
                <a:gd name="connsiteX1684" fmla="*/ 2026657 w 2821848"/>
                <a:gd name="connsiteY1684" fmla="*/ 985030 h 3208818"/>
                <a:gd name="connsiteX1685" fmla="*/ 1999318 w 2821848"/>
                <a:gd name="connsiteY1685" fmla="*/ 988143 h 3208818"/>
                <a:gd name="connsiteX1686" fmla="*/ 1992120 w 2821848"/>
                <a:gd name="connsiteY1686" fmla="*/ 991048 h 3208818"/>
                <a:gd name="connsiteX1687" fmla="*/ 1985338 w 2821848"/>
                <a:gd name="connsiteY1687" fmla="*/ 995199 h 3208818"/>
                <a:gd name="connsiteX1688" fmla="*/ 1979316 w 2821848"/>
                <a:gd name="connsiteY1688" fmla="*/ 1000179 h 3208818"/>
                <a:gd name="connsiteX1689" fmla="*/ 1980562 w 2821848"/>
                <a:gd name="connsiteY1689" fmla="*/ 997135 h 3208818"/>
                <a:gd name="connsiteX1690" fmla="*/ 1981600 w 2821848"/>
                <a:gd name="connsiteY1690" fmla="*/ 993608 h 3208818"/>
                <a:gd name="connsiteX1691" fmla="*/ 1981600 w 2821848"/>
                <a:gd name="connsiteY1691" fmla="*/ 990218 h 3208818"/>
                <a:gd name="connsiteX1692" fmla="*/ 1979662 w 2821848"/>
                <a:gd name="connsiteY1692" fmla="*/ 987520 h 3208818"/>
                <a:gd name="connsiteX1693" fmla="*/ 1980908 w 2821848"/>
                <a:gd name="connsiteY1693" fmla="*/ 991532 h 3208818"/>
                <a:gd name="connsiteX1694" fmla="*/ 1980493 w 2821848"/>
                <a:gd name="connsiteY1694" fmla="*/ 995199 h 3208818"/>
                <a:gd name="connsiteX1695" fmla="*/ 1978970 w 2821848"/>
                <a:gd name="connsiteY1695" fmla="*/ 998588 h 3208818"/>
                <a:gd name="connsiteX1696" fmla="*/ 1973918 w 2821848"/>
                <a:gd name="connsiteY1696" fmla="*/ 1004330 h 3208818"/>
                <a:gd name="connsiteX1697" fmla="*/ 1973572 w 2821848"/>
                <a:gd name="connsiteY1697" fmla="*/ 1007511 h 3208818"/>
                <a:gd name="connsiteX1698" fmla="*/ 1975510 w 2821848"/>
                <a:gd name="connsiteY1698" fmla="*/ 1008549 h 3208818"/>
                <a:gd name="connsiteX1699" fmla="*/ 1979108 w 2821848"/>
                <a:gd name="connsiteY1699" fmla="*/ 1007857 h 3208818"/>
                <a:gd name="connsiteX1700" fmla="*/ 1979870 w 2821848"/>
                <a:gd name="connsiteY1700" fmla="*/ 1011593 h 3208818"/>
                <a:gd name="connsiteX1701" fmla="*/ 1979385 w 2821848"/>
                <a:gd name="connsiteY1701" fmla="*/ 1016158 h 3208818"/>
                <a:gd name="connsiteX1702" fmla="*/ 1977378 w 2821848"/>
                <a:gd name="connsiteY1702" fmla="*/ 1024597 h 3208818"/>
                <a:gd name="connsiteX1703" fmla="*/ 1977378 w 2821848"/>
                <a:gd name="connsiteY1703" fmla="*/ 1022038 h 3208818"/>
                <a:gd name="connsiteX1704" fmla="*/ 1977724 w 2821848"/>
                <a:gd name="connsiteY1704" fmla="*/ 1019479 h 3208818"/>
                <a:gd name="connsiteX1705" fmla="*/ 1976340 w 2821848"/>
                <a:gd name="connsiteY1705" fmla="*/ 1022384 h 3208818"/>
                <a:gd name="connsiteX1706" fmla="*/ 1975164 w 2821848"/>
                <a:gd name="connsiteY1706" fmla="*/ 1026396 h 3208818"/>
                <a:gd name="connsiteX1707" fmla="*/ 1973502 w 2821848"/>
                <a:gd name="connsiteY1707" fmla="*/ 1029716 h 3208818"/>
                <a:gd name="connsiteX1708" fmla="*/ 1970596 w 2821848"/>
                <a:gd name="connsiteY1708" fmla="*/ 1030546 h 3208818"/>
                <a:gd name="connsiteX1709" fmla="*/ 1970734 w 2821848"/>
                <a:gd name="connsiteY1709" fmla="*/ 1033037 h 3208818"/>
                <a:gd name="connsiteX1710" fmla="*/ 1969696 w 2821848"/>
                <a:gd name="connsiteY1710" fmla="*/ 1034489 h 3208818"/>
                <a:gd name="connsiteX1711" fmla="*/ 1968173 w 2821848"/>
                <a:gd name="connsiteY1711" fmla="*/ 1035527 h 3208818"/>
                <a:gd name="connsiteX1712" fmla="*/ 1966581 w 2821848"/>
                <a:gd name="connsiteY1712" fmla="*/ 1036910 h 3208818"/>
                <a:gd name="connsiteX1713" fmla="*/ 1965197 w 2821848"/>
                <a:gd name="connsiteY1713" fmla="*/ 1039401 h 3208818"/>
                <a:gd name="connsiteX1714" fmla="*/ 1963882 w 2821848"/>
                <a:gd name="connsiteY1714" fmla="*/ 1042167 h 3208818"/>
                <a:gd name="connsiteX1715" fmla="*/ 1962152 w 2821848"/>
                <a:gd name="connsiteY1715" fmla="*/ 1044450 h 3208818"/>
                <a:gd name="connsiteX1716" fmla="*/ 1959384 w 2821848"/>
                <a:gd name="connsiteY1716" fmla="*/ 1045488 h 3208818"/>
                <a:gd name="connsiteX1717" fmla="*/ 1959245 w 2821848"/>
                <a:gd name="connsiteY1717" fmla="*/ 1040576 h 3208818"/>
                <a:gd name="connsiteX1718" fmla="*/ 1955854 w 2821848"/>
                <a:gd name="connsiteY1718" fmla="*/ 1038363 h 3208818"/>
                <a:gd name="connsiteX1719" fmla="*/ 1951286 w 2821848"/>
                <a:gd name="connsiteY1719" fmla="*/ 1036426 h 3208818"/>
                <a:gd name="connsiteX1720" fmla="*/ 1947756 w 2821848"/>
                <a:gd name="connsiteY1720" fmla="*/ 1032345 h 3208818"/>
                <a:gd name="connsiteX1721" fmla="*/ 1947756 w 2821848"/>
                <a:gd name="connsiteY1721" fmla="*/ 1027641 h 3208818"/>
                <a:gd name="connsiteX1722" fmla="*/ 1950594 w 2821848"/>
                <a:gd name="connsiteY1722" fmla="*/ 1024874 h 3208818"/>
                <a:gd name="connsiteX1723" fmla="*/ 1954400 w 2821848"/>
                <a:gd name="connsiteY1723" fmla="*/ 1022660 h 3208818"/>
                <a:gd name="connsiteX1724" fmla="*/ 1956823 w 2821848"/>
                <a:gd name="connsiteY1724" fmla="*/ 1019686 h 3208818"/>
                <a:gd name="connsiteX1725" fmla="*/ 1955023 w 2821848"/>
                <a:gd name="connsiteY1725" fmla="*/ 1021554 h 3208818"/>
                <a:gd name="connsiteX1726" fmla="*/ 1950386 w 2821848"/>
                <a:gd name="connsiteY1726" fmla="*/ 1023837 h 3208818"/>
                <a:gd name="connsiteX1727" fmla="*/ 1948310 w 2821848"/>
                <a:gd name="connsiteY1727" fmla="*/ 1025566 h 3208818"/>
                <a:gd name="connsiteX1728" fmla="*/ 1946856 w 2821848"/>
                <a:gd name="connsiteY1728" fmla="*/ 1027779 h 3208818"/>
                <a:gd name="connsiteX1729" fmla="*/ 1946441 w 2821848"/>
                <a:gd name="connsiteY1729" fmla="*/ 1029716 h 3208818"/>
                <a:gd name="connsiteX1730" fmla="*/ 1946718 w 2821848"/>
                <a:gd name="connsiteY1730" fmla="*/ 1031791 h 3208818"/>
                <a:gd name="connsiteX1731" fmla="*/ 1951563 w 2821848"/>
                <a:gd name="connsiteY1731" fmla="*/ 1044381 h 3208818"/>
                <a:gd name="connsiteX1732" fmla="*/ 1952324 w 2821848"/>
                <a:gd name="connsiteY1732" fmla="*/ 1045695 h 3208818"/>
                <a:gd name="connsiteX1733" fmla="*/ 1955992 w 2821848"/>
                <a:gd name="connsiteY1733" fmla="*/ 1049915 h 3208818"/>
                <a:gd name="connsiteX1734" fmla="*/ 1956477 w 2821848"/>
                <a:gd name="connsiteY1734" fmla="*/ 1052059 h 3208818"/>
                <a:gd name="connsiteX1735" fmla="*/ 1954539 w 2821848"/>
                <a:gd name="connsiteY1735" fmla="*/ 1054411 h 3208818"/>
                <a:gd name="connsiteX1736" fmla="*/ 1956546 w 2821848"/>
                <a:gd name="connsiteY1736" fmla="*/ 1054688 h 3208818"/>
                <a:gd name="connsiteX1737" fmla="*/ 1957584 w 2821848"/>
                <a:gd name="connsiteY1737" fmla="*/ 1056071 h 3208818"/>
                <a:gd name="connsiteX1738" fmla="*/ 1957722 w 2821848"/>
                <a:gd name="connsiteY1738" fmla="*/ 1058008 h 3208818"/>
                <a:gd name="connsiteX1739" fmla="*/ 1956961 w 2821848"/>
                <a:gd name="connsiteY1739" fmla="*/ 1059876 h 3208818"/>
                <a:gd name="connsiteX1740" fmla="*/ 1956961 w 2821848"/>
                <a:gd name="connsiteY1740" fmla="*/ 1059461 h 3208818"/>
                <a:gd name="connsiteX1741" fmla="*/ 1956823 w 2821848"/>
                <a:gd name="connsiteY1741" fmla="*/ 1058838 h 3208818"/>
                <a:gd name="connsiteX1742" fmla="*/ 1956615 w 2821848"/>
                <a:gd name="connsiteY1742" fmla="*/ 1058423 h 3208818"/>
                <a:gd name="connsiteX1743" fmla="*/ 1949901 w 2821848"/>
                <a:gd name="connsiteY1743" fmla="*/ 1069768 h 3208818"/>
                <a:gd name="connsiteX1744" fmla="*/ 1947825 w 2821848"/>
                <a:gd name="connsiteY1744" fmla="*/ 1074057 h 3208818"/>
                <a:gd name="connsiteX1745" fmla="*/ 1946579 w 2821848"/>
                <a:gd name="connsiteY1745" fmla="*/ 1078069 h 3208818"/>
                <a:gd name="connsiteX1746" fmla="*/ 1946233 w 2821848"/>
                <a:gd name="connsiteY1746" fmla="*/ 1078899 h 3208818"/>
                <a:gd name="connsiteX1747" fmla="*/ 1945749 w 2821848"/>
                <a:gd name="connsiteY1747" fmla="*/ 1079314 h 3208818"/>
                <a:gd name="connsiteX1748" fmla="*/ 1944434 w 2821848"/>
                <a:gd name="connsiteY1748" fmla="*/ 1080005 h 3208818"/>
                <a:gd name="connsiteX1749" fmla="*/ 1943949 w 2821848"/>
                <a:gd name="connsiteY1749" fmla="*/ 1080351 h 3208818"/>
                <a:gd name="connsiteX1750" fmla="*/ 1942565 w 2821848"/>
                <a:gd name="connsiteY1750" fmla="*/ 1082496 h 3208818"/>
                <a:gd name="connsiteX1751" fmla="*/ 1939035 w 2821848"/>
                <a:gd name="connsiteY1751" fmla="*/ 1089136 h 3208818"/>
                <a:gd name="connsiteX1752" fmla="*/ 1937582 w 2821848"/>
                <a:gd name="connsiteY1752" fmla="*/ 1084433 h 3208818"/>
                <a:gd name="connsiteX1753" fmla="*/ 1939520 w 2821848"/>
                <a:gd name="connsiteY1753" fmla="*/ 1079314 h 3208818"/>
                <a:gd name="connsiteX1754" fmla="*/ 1942634 w 2821848"/>
                <a:gd name="connsiteY1754" fmla="*/ 1074333 h 3208818"/>
                <a:gd name="connsiteX1755" fmla="*/ 1944780 w 2821848"/>
                <a:gd name="connsiteY1755" fmla="*/ 1069906 h 3208818"/>
                <a:gd name="connsiteX1756" fmla="*/ 1941873 w 2821848"/>
                <a:gd name="connsiteY1756" fmla="*/ 1069422 h 3208818"/>
                <a:gd name="connsiteX1757" fmla="*/ 1940835 w 2821848"/>
                <a:gd name="connsiteY1757" fmla="*/ 1069560 h 3208818"/>
                <a:gd name="connsiteX1758" fmla="*/ 1941527 w 2821848"/>
                <a:gd name="connsiteY1758" fmla="*/ 1067969 h 3208818"/>
                <a:gd name="connsiteX1759" fmla="*/ 1941527 w 2821848"/>
                <a:gd name="connsiteY1759" fmla="*/ 1066655 h 3208818"/>
                <a:gd name="connsiteX1760" fmla="*/ 1940696 w 2821848"/>
                <a:gd name="connsiteY1760" fmla="*/ 1065548 h 3208818"/>
                <a:gd name="connsiteX1761" fmla="*/ 1939174 w 2821848"/>
                <a:gd name="connsiteY1761" fmla="*/ 1064787 h 3208818"/>
                <a:gd name="connsiteX1762" fmla="*/ 1939866 w 2821848"/>
                <a:gd name="connsiteY1762" fmla="*/ 1063681 h 3208818"/>
                <a:gd name="connsiteX1763" fmla="*/ 1940350 w 2821848"/>
                <a:gd name="connsiteY1763" fmla="*/ 1062574 h 3208818"/>
                <a:gd name="connsiteX1764" fmla="*/ 1940558 w 2821848"/>
                <a:gd name="connsiteY1764" fmla="*/ 1061398 h 3208818"/>
                <a:gd name="connsiteX1765" fmla="*/ 1940558 w 2821848"/>
                <a:gd name="connsiteY1765" fmla="*/ 1060153 h 3208818"/>
                <a:gd name="connsiteX1766" fmla="*/ 1938897 w 2821848"/>
                <a:gd name="connsiteY1766" fmla="*/ 1061398 h 3208818"/>
                <a:gd name="connsiteX1767" fmla="*/ 1938343 w 2821848"/>
                <a:gd name="connsiteY1767" fmla="*/ 1061882 h 3208818"/>
                <a:gd name="connsiteX1768" fmla="*/ 1937997 w 2821848"/>
                <a:gd name="connsiteY1768" fmla="*/ 1060913 h 3208818"/>
                <a:gd name="connsiteX1769" fmla="*/ 1935367 w 2821848"/>
                <a:gd name="connsiteY1769" fmla="*/ 1060913 h 3208818"/>
                <a:gd name="connsiteX1770" fmla="*/ 1932530 w 2821848"/>
                <a:gd name="connsiteY1770" fmla="*/ 1058354 h 3208818"/>
                <a:gd name="connsiteX1771" fmla="*/ 1932322 w 2821848"/>
                <a:gd name="connsiteY1771" fmla="*/ 1055449 h 3208818"/>
                <a:gd name="connsiteX1772" fmla="*/ 1937651 w 2821848"/>
                <a:gd name="connsiteY1772" fmla="*/ 1054342 h 3208818"/>
                <a:gd name="connsiteX1773" fmla="*/ 1934121 w 2821848"/>
                <a:gd name="connsiteY1773" fmla="*/ 1051368 h 3208818"/>
                <a:gd name="connsiteX1774" fmla="*/ 1932322 w 2821848"/>
                <a:gd name="connsiteY1774" fmla="*/ 1050607 h 3208818"/>
                <a:gd name="connsiteX1775" fmla="*/ 1930661 w 2821848"/>
                <a:gd name="connsiteY1775" fmla="*/ 1051713 h 3208818"/>
                <a:gd name="connsiteX1776" fmla="*/ 1931215 w 2821848"/>
                <a:gd name="connsiteY1776" fmla="*/ 1050261 h 3208818"/>
                <a:gd name="connsiteX1777" fmla="*/ 1932322 w 2821848"/>
                <a:gd name="connsiteY1777" fmla="*/ 1049362 h 3208818"/>
                <a:gd name="connsiteX1778" fmla="*/ 1933360 w 2821848"/>
                <a:gd name="connsiteY1778" fmla="*/ 1048808 h 3208818"/>
                <a:gd name="connsiteX1779" fmla="*/ 1933845 w 2821848"/>
                <a:gd name="connsiteY1779" fmla="*/ 1048393 h 3208818"/>
                <a:gd name="connsiteX1780" fmla="*/ 1933706 w 2821848"/>
                <a:gd name="connsiteY1780" fmla="*/ 1047148 h 3208818"/>
                <a:gd name="connsiteX1781" fmla="*/ 1933222 w 2821848"/>
                <a:gd name="connsiteY1781" fmla="*/ 1046318 h 3208818"/>
                <a:gd name="connsiteX1782" fmla="*/ 1932253 w 2821848"/>
                <a:gd name="connsiteY1782" fmla="*/ 1046110 h 3208818"/>
                <a:gd name="connsiteX1783" fmla="*/ 1930799 w 2821848"/>
                <a:gd name="connsiteY1783" fmla="*/ 1046733 h 3208818"/>
                <a:gd name="connsiteX1784" fmla="*/ 1931284 w 2821848"/>
                <a:gd name="connsiteY1784" fmla="*/ 1044796 h 3208818"/>
                <a:gd name="connsiteX1785" fmla="*/ 1934260 w 2821848"/>
                <a:gd name="connsiteY1785" fmla="*/ 1043689 h 3208818"/>
                <a:gd name="connsiteX1786" fmla="*/ 1934883 w 2821848"/>
                <a:gd name="connsiteY1786" fmla="*/ 1041407 h 3208818"/>
                <a:gd name="connsiteX1787" fmla="*/ 1933152 w 2821848"/>
                <a:gd name="connsiteY1787" fmla="*/ 1042859 h 3208818"/>
                <a:gd name="connsiteX1788" fmla="*/ 1932876 w 2821848"/>
                <a:gd name="connsiteY1788" fmla="*/ 1039470 h 3208818"/>
                <a:gd name="connsiteX1789" fmla="*/ 1934329 w 2821848"/>
                <a:gd name="connsiteY1789" fmla="*/ 1036979 h 3208818"/>
                <a:gd name="connsiteX1790" fmla="*/ 1936959 w 2821848"/>
                <a:gd name="connsiteY1790" fmla="*/ 1035527 h 3208818"/>
                <a:gd name="connsiteX1791" fmla="*/ 1940212 w 2821848"/>
                <a:gd name="connsiteY1791" fmla="*/ 1035112 h 3208818"/>
                <a:gd name="connsiteX1792" fmla="*/ 1939589 w 2821848"/>
                <a:gd name="connsiteY1792" fmla="*/ 1034904 h 3208818"/>
                <a:gd name="connsiteX1793" fmla="*/ 1938274 w 2821848"/>
                <a:gd name="connsiteY1793" fmla="*/ 1034420 h 3208818"/>
                <a:gd name="connsiteX1794" fmla="*/ 1937651 w 2821848"/>
                <a:gd name="connsiteY1794" fmla="*/ 1034213 h 3208818"/>
                <a:gd name="connsiteX1795" fmla="*/ 1938343 w 2821848"/>
                <a:gd name="connsiteY1795" fmla="*/ 1033590 h 3208818"/>
                <a:gd name="connsiteX1796" fmla="*/ 1939658 w 2821848"/>
                <a:gd name="connsiteY1796" fmla="*/ 1032276 h 3208818"/>
                <a:gd name="connsiteX1797" fmla="*/ 1940350 w 2821848"/>
                <a:gd name="connsiteY1797" fmla="*/ 1031722 h 3208818"/>
                <a:gd name="connsiteX1798" fmla="*/ 1938343 w 2821848"/>
                <a:gd name="connsiteY1798" fmla="*/ 1031930 h 3208818"/>
                <a:gd name="connsiteX1799" fmla="*/ 1938551 w 2821848"/>
                <a:gd name="connsiteY1799" fmla="*/ 1029924 h 3208818"/>
                <a:gd name="connsiteX1800" fmla="*/ 1936613 w 2821848"/>
                <a:gd name="connsiteY1800" fmla="*/ 1030754 h 3208818"/>
                <a:gd name="connsiteX1801" fmla="*/ 1935229 w 2821848"/>
                <a:gd name="connsiteY1801" fmla="*/ 1033936 h 3208818"/>
                <a:gd name="connsiteX1802" fmla="*/ 1933222 w 2821848"/>
                <a:gd name="connsiteY1802" fmla="*/ 1034973 h 3208818"/>
                <a:gd name="connsiteX1803" fmla="*/ 1933083 w 2821848"/>
                <a:gd name="connsiteY1803" fmla="*/ 1034697 h 3208818"/>
                <a:gd name="connsiteX1804" fmla="*/ 1932599 w 2821848"/>
                <a:gd name="connsiteY1804" fmla="*/ 1033521 h 3208818"/>
                <a:gd name="connsiteX1805" fmla="*/ 1932599 w 2821848"/>
                <a:gd name="connsiteY1805" fmla="*/ 1034282 h 3208818"/>
                <a:gd name="connsiteX1806" fmla="*/ 1932114 w 2821848"/>
                <a:gd name="connsiteY1806" fmla="*/ 1035734 h 3208818"/>
                <a:gd name="connsiteX1807" fmla="*/ 1931976 w 2821848"/>
                <a:gd name="connsiteY1807" fmla="*/ 1036426 h 3208818"/>
                <a:gd name="connsiteX1808" fmla="*/ 1930868 w 2821848"/>
                <a:gd name="connsiteY1808" fmla="*/ 1034420 h 3208818"/>
                <a:gd name="connsiteX1809" fmla="*/ 1929346 w 2821848"/>
                <a:gd name="connsiteY1809" fmla="*/ 1037948 h 3208818"/>
                <a:gd name="connsiteX1810" fmla="*/ 1928100 w 2821848"/>
                <a:gd name="connsiteY1810" fmla="*/ 1038640 h 3208818"/>
                <a:gd name="connsiteX1811" fmla="*/ 1925954 w 2821848"/>
                <a:gd name="connsiteY1811" fmla="*/ 1037740 h 3208818"/>
                <a:gd name="connsiteX1812" fmla="*/ 1928239 w 2821848"/>
                <a:gd name="connsiteY1812" fmla="*/ 1041891 h 3208818"/>
                <a:gd name="connsiteX1813" fmla="*/ 1928515 w 2821848"/>
                <a:gd name="connsiteY1813" fmla="*/ 1043551 h 3208818"/>
                <a:gd name="connsiteX1814" fmla="*/ 1926231 w 2821848"/>
                <a:gd name="connsiteY1814" fmla="*/ 1042790 h 3208818"/>
                <a:gd name="connsiteX1815" fmla="*/ 1927062 w 2821848"/>
                <a:gd name="connsiteY1815" fmla="*/ 1044727 h 3208818"/>
                <a:gd name="connsiteX1816" fmla="*/ 1927200 w 2821848"/>
                <a:gd name="connsiteY1816" fmla="*/ 1046595 h 3208818"/>
                <a:gd name="connsiteX1817" fmla="*/ 1926716 w 2821848"/>
                <a:gd name="connsiteY1817" fmla="*/ 1050607 h 3208818"/>
                <a:gd name="connsiteX1818" fmla="*/ 1926924 w 2821848"/>
                <a:gd name="connsiteY1818" fmla="*/ 1053235 h 3208818"/>
                <a:gd name="connsiteX1819" fmla="*/ 1927546 w 2821848"/>
                <a:gd name="connsiteY1819" fmla="*/ 1055518 h 3208818"/>
                <a:gd name="connsiteX1820" fmla="*/ 1929554 w 2821848"/>
                <a:gd name="connsiteY1820" fmla="*/ 1060014 h 3208818"/>
                <a:gd name="connsiteX1821" fmla="*/ 1927408 w 2821848"/>
                <a:gd name="connsiteY1821" fmla="*/ 1059461 h 3208818"/>
                <a:gd name="connsiteX1822" fmla="*/ 1925816 w 2821848"/>
                <a:gd name="connsiteY1822" fmla="*/ 1058147 h 3208818"/>
                <a:gd name="connsiteX1823" fmla="*/ 1924570 w 2821848"/>
                <a:gd name="connsiteY1823" fmla="*/ 1056210 h 3208818"/>
                <a:gd name="connsiteX1824" fmla="*/ 1923671 w 2821848"/>
                <a:gd name="connsiteY1824" fmla="*/ 1054065 h 3208818"/>
                <a:gd name="connsiteX1825" fmla="*/ 1924639 w 2821848"/>
                <a:gd name="connsiteY1825" fmla="*/ 1057732 h 3208818"/>
                <a:gd name="connsiteX1826" fmla="*/ 1929692 w 2821848"/>
                <a:gd name="connsiteY1826" fmla="*/ 1063265 h 3208818"/>
                <a:gd name="connsiteX1827" fmla="*/ 1930661 w 2821848"/>
                <a:gd name="connsiteY1827" fmla="*/ 1066793 h 3208818"/>
                <a:gd name="connsiteX1828" fmla="*/ 1927823 w 2821848"/>
                <a:gd name="connsiteY1828" fmla="*/ 1064926 h 3208818"/>
                <a:gd name="connsiteX1829" fmla="*/ 1924570 w 2821848"/>
                <a:gd name="connsiteY1829" fmla="*/ 1063611 h 3208818"/>
                <a:gd name="connsiteX1830" fmla="*/ 1921663 w 2821848"/>
                <a:gd name="connsiteY1830" fmla="*/ 1062089 h 3208818"/>
                <a:gd name="connsiteX1831" fmla="*/ 1919726 w 2821848"/>
                <a:gd name="connsiteY1831" fmla="*/ 1059530 h 3208818"/>
                <a:gd name="connsiteX1832" fmla="*/ 1919726 w 2821848"/>
                <a:gd name="connsiteY1832" fmla="*/ 1060153 h 3208818"/>
                <a:gd name="connsiteX1833" fmla="*/ 1919310 w 2821848"/>
                <a:gd name="connsiteY1833" fmla="*/ 1061882 h 3208818"/>
                <a:gd name="connsiteX1834" fmla="*/ 1916957 w 2821848"/>
                <a:gd name="connsiteY1834" fmla="*/ 1058838 h 3208818"/>
                <a:gd name="connsiteX1835" fmla="*/ 1916196 w 2821848"/>
                <a:gd name="connsiteY1835" fmla="*/ 1058216 h 3208818"/>
                <a:gd name="connsiteX1836" fmla="*/ 1914950 w 2821848"/>
                <a:gd name="connsiteY1836" fmla="*/ 1058216 h 3208818"/>
                <a:gd name="connsiteX1837" fmla="*/ 1913912 w 2821848"/>
                <a:gd name="connsiteY1837" fmla="*/ 1058838 h 3208818"/>
                <a:gd name="connsiteX1838" fmla="*/ 1913012 w 2821848"/>
                <a:gd name="connsiteY1838" fmla="*/ 1059184 h 3208818"/>
                <a:gd name="connsiteX1839" fmla="*/ 1912043 w 2821848"/>
                <a:gd name="connsiteY1839" fmla="*/ 1058008 h 3208818"/>
                <a:gd name="connsiteX1840" fmla="*/ 1912251 w 2821848"/>
                <a:gd name="connsiteY1840" fmla="*/ 1055449 h 3208818"/>
                <a:gd name="connsiteX1841" fmla="*/ 1916057 w 2821848"/>
                <a:gd name="connsiteY1841" fmla="*/ 1050330 h 3208818"/>
                <a:gd name="connsiteX1842" fmla="*/ 1916403 w 2821848"/>
                <a:gd name="connsiteY1842" fmla="*/ 1047217 h 3208818"/>
                <a:gd name="connsiteX1843" fmla="*/ 1915088 w 2821848"/>
                <a:gd name="connsiteY1843" fmla="*/ 1050607 h 3208818"/>
                <a:gd name="connsiteX1844" fmla="*/ 1912320 w 2821848"/>
                <a:gd name="connsiteY1844" fmla="*/ 1053996 h 3208818"/>
                <a:gd name="connsiteX1845" fmla="*/ 1910451 w 2821848"/>
                <a:gd name="connsiteY1845" fmla="*/ 1057316 h 3208818"/>
                <a:gd name="connsiteX1846" fmla="*/ 1911905 w 2821848"/>
                <a:gd name="connsiteY1846" fmla="*/ 1060568 h 3208818"/>
                <a:gd name="connsiteX1847" fmla="*/ 1912597 w 2821848"/>
                <a:gd name="connsiteY1847" fmla="*/ 1060568 h 3208818"/>
                <a:gd name="connsiteX1848" fmla="*/ 1914465 w 2821848"/>
                <a:gd name="connsiteY1848" fmla="*/ 1060014 h 3208818"/>
                <a:gd name="connsiteX1849" fmla="*/ 1915296 w 2821848"/>
                <a:gd name="connsiteY1849" fmla="*/ 1060014 h 3208818"/>
                <a:gd name="connsiteX1850" fmla="*/ 1916265 w 2821848"/>
                <a:gd name="connsiteY1850" fmla="*/ 1060844 h 3208818"/>
                <a:gd name="connsiteX1851" fmla="*/ 1917718 w 2821848"/>
                <a:gd name="connsiteY1851" fmla="*/ 1062850 h 3208818"/>
                <a:gd name="connsiteX1852" fmla="*/ 1918687 w 2821848"/>
                <a:gd name="connsiteY1852" fmla="*/ 1063750 h 3208818"/>
                <a:gd name="connsiteX1853" fmla="*/ 1920625 w 2821848"/>
                <a:gd name="connsiteY1853" fmla="*/ 1064856 h 3208818"/>
                <a:gd name="connsiteX1854" fmla="*/ 1925055 w 2821848"/>
                <a:gd name="connsiteY1854" fmla="*/ 1066516 h 3208818"/>
                <a:gd name="connsiteX1855" fmla="*/ 1927131 w 2821848"/>
                <a:gd name="connsiteY1855" fmla="*/ 1067554 h 3208818"/>
                <a:gd name="connsiteX1856" fmla="*/ 1928861 w 2821848"/>
                <a:gd name="connsiteY1856" fmla="*/ 1068661 h 3208818"/>
                <a:gd name="connsiteX1857" fmla="*/ 1930453 w 2821848"/>
                <a:gd name="connsiteY1857" fmla="*/ 1069837 h 3208818"/>
                <a:gd name="connsiteX1858" fmla="*/ 1931561 w 2821848"/>
                <a:gd name="connsiteY1858" fmla="*/ 1071289 h 3208818"/>
                <a:gd name="connsiteX1859" fmla="*/ 1931976 w 2821848"/>
                <a:gd name="connsiteY1859" fmla="*/ 1073088 h 3208818"/>
                <a:gd name="connsiteX1860" fmla="*/ 1931561 w 2821848"/>
                <a:gd name="connsiteY1860" fmla="*/ 1074956 h 3208818"/>
                <a:gd name="connsiteX1861" fmla="*/ 1930730 w 2821848"/>
                <a:gd name="connsiteY1861" fmla="*/ 1076132 h 3208818"/>
                <a:gd name="connsiteX1862" fmla="*/ 1929346 w 2821848"/>
                <a:gd name="connsiteY1862" fmla="*/ 1076616 h 3208818"/>
                <a:gd name="connsiteX1863" fmla="*/ 1927546 w 2821848"/>
                <a:gd name="connsiteY1863" fmla="*/ 1076408 h 3208818"/>
                <a:gd name="connsiteX1864" fmla="*/ 1924086 w 2821848"/>
                <a:gd name="connsiteY1864" fmla="*/ 1074126 h 3208818"/>
                <a:gd name="connsiteX1865" fmla="*/ 1918410 w 2821848"/>
                <a:gd name="connsiteY1865" fmla="*/ 1066793 h 3208818"/>
                <a:gd name="connsiteX1866" fmla="*/ 1914742 w 2821848"/>
                <a:gd name="connsiteY1866" fmla="*/ 1064787 h 3208818"/>
                <a:gd name="connsiteX1867" fmla="*/ 1922494 w 2821848"/>
                <a:gd name="connsiteY1867" fmla="*/ 1072881 h 3208818"/>
                <a:gd name="connsiteX1868" fmla="*/ 1926577 w 2821848"/>
                <a:gd name="connsiteY1868" fmla="*/ 1076616 h 3208818"/>
                <a:gd name="connsiteX1869" fmla="*/ 1931422 w 2821848"/>
                <a:gd name="connsiteY1869" fmla="*/ 1079037 h 3208818"/>
                <a:gd name="connsiteX1870" fmla="*/ 1930176 w 2821848"/>
                <a:gd name="connsiteY1870" fmla="*/ 1080005 h 3208818"/>
                <a:gd name="connsiteX1871" fmla="*/ 1931491 w 2821848"/>
                <a:gd name="connsiteY1871" fmla="*/ 1080559 h 3208818"/>
                <a:gd name="connsiteX1872" fmla="*/ 1932253 w 2821848"/>
                <a:gd name="connsiteY1872" fmla="*/ 1081458 h 3208818"/>
                <a:gd name="connsiteX1873" fmla="*/ 1932530 w 2821848"/>
                <a:gd name="connsiteY1873" fmla="*/ 1082634 h 3208818"/>
                <a:gd name="connsiteX1874" fmla="*/ 1932253 w 2821848"/>
                <a:gd name="connsiteY1874" fmla="*/ 1084087 h 3208818"/>
                <a:gd name="connsiteX1875" fmla="*/ 1931561 w 2821848"/>
                <a:gd name="connsiteY1875" fmla="*/ 1083879 h 3208818"/>
                <a:gd name="connsiteX1876" fmla="*/ 1930107 w 2821848"/>
                <a:gd name="connsiteY1876" fmla="*/ 1083602 h 3208818"/>
                <a:gd name="connsiteX1877" fmla="*/ 1929415 w 2821848"/>
                <a:gd name="connsiteY1877" fmla="*/ 1083395 h 3208818"/>
                <a:gd name="connsiteX1878" fmla="*/ 1928861 w 2821848"/>
                <a:gd name="connsiteY1878" fmla="*/ 1085747 h 3208818"/>
                <a:gd name="connsiteX1879" fmla="*/ 1926577 w 2821848"/>
                <a:gd name="connsiteY1879" fmla="*/ 1084848 h 3208818"/>
                <a:gd name="connsiteX1880" fmla="*/ 1923878 w 2821848"/>
                <a:gd name="connsiteY1880" fmla="*/ 1082496 h 3208818"/>
                <a:gd name="connsiteX1881" fmla="*/ 1922009 w 2821848"/>
                <a:gd name="connsiteY1881" fmla="*/ 1080490 h 3208818"/>
                <a:gd name="connsiteX1882" fmla="*/ 1924293 w 2821848"/>
                <a:gd name="connsiteY1882" fmla="*/ 1083326 h 3208818"/>
                <a:gd name="connsiteX1883" fmla="*/ 1928239 w 2821848"/>
                <a:gd name="connsiteY1883" fmla="*/ 1087061 h 3208818"/>
                <a:gd name="connsiteX1884" fmla="*/ 1931076 w 2821848"/>
                <a:gd name="connsiteY1884" fmla="*/ 1090520 h 3208818"/>
                <a:gd name="connsiteX1885" fmla="*/ 1930038 w 2821848"/>
                <a:gd name="connsiteY1885" fmla="*/ 1092526 h 3208818"/>
                <a:gd name="connsiteX1886" fmla="*/ 1928239 w 2821848"/>
                <a:gd name="connsiteY1886" fmla="*/ 1092041 h 3208818"/>
                <a:gd name="connsiteX1887" fmla="*/ 1926370 w 2821848"/>
                <a:gd name="connsiteY1887" fmla="*/ 1090451 h 3208818"/>
                <a:gd name="connsiteX1888" fmla="*/ 1923463 w 2821848"/>
                <a:gd name="connsiteY1888" fmla="*/ 1087407 h 3208818"/>
                <a:gd name="connsiteX1889" fmla="*/ 1920764 w 2821848"/>
                <a:gd name="connsiteY1889" fmla="*/ 1086162 h 3208818"/>
                <a:gd name="connsiteX1890" fmla="*/ 1917788 w 2821848"/>
                <a:gd name="connsiteY1890" fmla="*/ 1085401 h 3208818"/>
                <a:gd name="connsiteX1891" fmla="*/ 1911766 w 2821848"/>
                <a:gd name="connsiteY1891" fmla="*/ 1084778 h 3208818"/>
                <a:gd name="connsiteX1892" fmla="*/ 1914535 w 2821848"/>
                <a:gd name="connsiteY1892" fmla="*/ 1086093 h 3208818"/>
                <a:gd name="connsiteX1893" fmla="*/ 1921041 w 2821848"/>
                <a:gd name="connsiteY1893" fmla="*/ 1087338 h 3208818"/>
                <a:gd name="connsiteX1894" fmla="*/ 1923809 w 2821848"/>
                <a:gd name="connsiteY1894" fmla="*/ 1088514 h 3208818"/>
                <a:gd name="connsiteX1895" fmla="*/ 1924639 w 2821848"/>
                <a:gd name="connsiteY1895" fmla="*/ 1089621 h 3208818"/>
                <a:gd name="connsiteX1896" fmla="*/ 1926301 w 2821848"/>
                <a:gd name="connsiteY1896" fmla="*/ 1093148 h 3208818"/>
                <a:gd name="connsiteX1897" fmla="*/ 1927477 w 2821848"/>
                <a:gd name="connsiteY1897" fmla="*/ 1094324 h 3208818"/>
                <a:gd name="connsiteX1898" fmla="*/ 1929069 w 2821848"/>
                <a:gd name="connsiteY1898" fmla="*/ 1094739 h 3208818"/>
                <a:gd name="connsiteX1899" fmla="*/ 1930592 w 2821848"/>
                <a:gd name="connsiteY1899" fmla="*/ 1094532 h 3208818"/>
                <a:gd name="connsiteX1900" fmla="*/ 1932253 w 2821848"/>
                <a:gd name="connsiteY1900" fmla="*/ 1094186 h 3208818"/>
                <a:gd name="connsiteX1901" fmla="*/ 1934191 w 2821848"/>
                <a:gd name="connsiteY1901" fmla="*/ 1094186 h 3208818"/>
                <a:gd name="connsiteX1902" fmla="*/ 1937374 w 2821848"/>
                <a:gd name="connsiteY1902" fmla="*/ 1095362 h 3208818"/>
                <a:gd name="connsiteX1903" fmla="*/ 1939174 w 2821848"/>
                <a:gd name="connsiteY1903" fmla="*/ 1097991 h 3208818"/>
                <a:gd name="connsiteX1904" fmla="*/ 1942427 w 2821848"/>
                <a:gd name="connsiteY1904" fmla="*/ 1109058 h 3208818"/>
                <a:gd name="connsiteX1905" fmla="*/ 1947341 w 2821848"/>
                <a:gd name="connsiteY1905" fmla="*/ 1120679 h 3208818"/>
                <a:gd name="connsiteX1906" fmla="*/ 1944572 w 2821848"/>
                <a:gd name="connsiteY1906" fmla="*/ 1115837 h 3208818"/>
                <a:gd name="connsiteX1907" fmla="*/ 1941112 w 2821848"/>
                <a:gd name="connsiteY1907" fmla="*/ 1105461 h 3208818"/>
                <a:gd name="connsiteX1908" fmla="*/ 1938759 w 2821848"/>
                <a:gd name="connsiteY1908" fmla="*/ 1100757 h 3208818"/>
                <a:gd name="connsiteX1909" fmla="*/ 1938343 w 2821848"/>
                <a:gd name="connsiteY1909" fmla="*/ 1104147 h 3208818"/>
                <a:gd name="connsiteX1910" fmla="*/ 1939035 w 2821848"/>
                <a:gd name="connsiteY1910" fmla="*/ 1107121 h 3208818"/>
                <a:gd name="connsiteX1911" fmla="*/ 1940281 w 2821848"/>
                <a:gd name="connsiteY1911" fmla="*/ 1110165 h 3208818"/>
                <a:gd name="connsiteX1912" fmla="*/ 1941389 w 2821848"/>
                <a:gd name="connsiteY1912" fmla="*/ 1113762 h 3208818"/>
                <a:gd name="connsiteX1913" fmla="*/ 1939935 w 2821848"/>
                <a:gd name="connsiteY1913" fmla="*/ 1112309 h 3208818"/>
                <a:gd name="connsiteX1914" fmla="*/ 1938274 w 2821848"/>
                <a:gd name="connsiteY1914" fmla="*/ 1111341 h 3208818"/>
                <a:gd name="connsiteX1915" fmla="*/ 1934606 w 2821848"/>
                <a:gd name="connsiteY1915" fmla="*/ 1109750 h 3208818"/>
                <a:gd name="connsiteX1916" fmla="*/ 1934744 w 2821848"/>
                <a:gd name="connsiteY1916" fmla="*/ 1110511 h 3208818"/>
                <a:gd name="connsiteX1917" fmla="*/ 1934606 w 2821848"/>
                <a:gd name="connsiteY1917" fmla="*/ 1112102 h 3208818"/>
                <a:gd name="connsiteX1918" fmla="*/ 1934606 w 2821848"/>
                <a:gd name="connsiteY1918" fmla="*/ 1112863 h 3208818"/>
                <a:gd name="connsiteX1919" fmla="*/ 1932668 w 2821848"/>
                <a:gd name="connsiteY1919" fmla="*/ 1112171 h 3208818"/>
                <a:gd name="connsiteX1920" fmla="*/ 1932114 w 2821848"/>
                <a:gd name="connsiteY1920" fmla="*/ 1111825 h 3208818"/>
                <a:gd name="connsiteX1921" fmla="*/ 1932945 w 2821848"/>
                <a:gd name="connsiteY1921" fmla="*/ 1113555 h 3208818"/>
                <a:gd name="connsiteX1922" fmla="*/ 1930038 w 2821848"/>
                <a:gd name="connsiteY1922" fmla="*/ 1113762 h 3208818"/>
                <a:gd name="connsiteX1923" fmla="*/ 1926577 w 2821848"/>
                <a:gd name="connsiteY1923" fmla="*/ 1115076 h 3208818"/>
                <a:gd name="connsiteX1924" fmla="*/ 1923671 w 2821848"/>
                <a:gd name="connsiteY1924" fmla="*/ 1114938 h 3208818"/>
                <a:gd name="connsiteX1925" fmla="*/ 1922494 w 2821848"/>
                <a:gd name="connsiteY1925" fmla="*/ 1110857 h 3208818"/>
                <a:gd name="connsiteX1926" fmla="*/ 1922494 w 2821848"/>
                <a:gd name="connsiteY1926" fmla="*/ 1114869 h 3208818"/>
                <a:gd name="connsiteX1927" fmla="*/ 1923809 w 2821848"/>
                <a:gd name="connsiteY1927" fmla="*/ 1116944 h 3208818"/>
                <a:gd name="connsiteX1928" fmla="*/ 1926301 w 2821848"/>
                <a:gd name="connsiteY1928" fmla="*/ 1117567 h 3208818"/>
                <a:gd name="connsiteX1929" fmla="*/ 1933775 w 2821848"/>
                <a:gd name="connsiteY1929" fmla="*/ 1117221 h 3208818"/>
                <a:gd name="connsiteX1930" fmla="*/ 1935644 w 2821848"/>
                <a:gd name="connsiteY1930" fmla="*/ 1117774 h 3208818"/>
                <a:gd name="connsiteX1931" fmla="*/ 1936267 w 2821848"/>
                <a:gd name="connsiteY1931" fmla="*/ 1119711 h 3208818"/>
                <a:gd name="connsiteX1932" fmla="*/ 1935921 w 2821848"/>
                <a:gd name="connsiteY1932" fmla="*/ 1123585 h 3208818"/>
                <a:gd name="connsiteX1933" fmla="*/ 1937374 w 2821848"/>
                <a:gd name="connsiteY1933" fmla="*/ 1121924 h 3208818"/>
                <a:gd name="connsiteX1934" fmla="*/ 1938551 w 2821848"/>
                <a:gd name="connsiteY1934" fmla="*/ 1119158 h 3208818"/>
                <a:gd name="connsiteX1935" fmla="*/ 1940004 w 2821848"/>
                <a:gd name="connsiteY1935" fmla="*/ 1117359 h 3208818"/>
                <a:gd name="connsiteX1936" fmla="*/ 1942357 w 2821848"/>
                <a:gd name="connsiteY1936" fmla="*/ 1118673 h 3208818"/>
                <a:gd name="connsiteX1937" fmla="*/ 1943050 w 2821848"/>
                <a:gd name="connsiteY1937" fmla="*/ 1121855 h 3208818"/>
                <a:gd name="connsiteX1938" fmla="*/ 1941389 w 2821848"/>
                <a:gd name="connsiteY1938" fmla="*/ 1125452 h 3208818"/>
                <a:gd name="connsiteX1939" fmla="*/ 1938620 w 2821848"/>
                <a:gd name="connsiteY1939" fmla="*/ 1128565 h 3208818"/>
                <a:gd name="connsiteX1940" fmla="*/ 1935852 w 2821848"/>
                <a:gd name="connsiteY1940" fmla="*/ 1130502 h 3208818"/>
                <a:gd name="connsiteX1941" fmla="*/ 1934260 w 2821848"/>
                <a:gd name="connsiteY1941" fmla="*/ 1131125 h 3208818"/>
                <a:gd name="connsiteX1942" fmla="*/ 1932806 w 2821848"/>
                <a:gd name="connsiteY1942" fmla="*/ 1131332 h 3208818"/>
                <a:gd name="connsiteX1943" fmla="*/ 1931284 w 2821848"/>
                <a:gd name="connsiteY1943" fmla="*/ 1131125 h 3208818"/>
                <a:gd name="connsiteX1944" fmla="*/ 1929554 w 2821848"/>
                <a:gd name="connsiteY1944" fmla="*/ 1130502 h 3208818"/>
                <a:gd name="connsiteX1945" fmla="*/ 1926993 w 2821848"/>
                <a:gd name="connsiteY1945" fmla="*/ 1128980 h 3208818"/>
                <a:gd name="connsiteX1946" fmla="*/ 1926716 w 2821848"/>
                <a:gd name="connsiteY1946" fmla="*/ 1128773 h 3208818"/>
                <a:gd name="connsiteX1947" fmla="*/ 1926577 w 2821848"/>
                <a:gd name="connsiteY1947" fmla="*/ 1128565 h 3208818"/>
                <a:gd name="connsiteX1948" fmla="*/ 1926231 w 2821848"/>
                <a:gd name="connsiteY1948" fmla="*/ 1128150 h 3208818"/>
                <a:gd name="connsiteX1949" fmla="*/ 1925747 w 2821848"/>
                <a:gd name="connsiteY1949" fmla="*/ 1127666 h 3208818"/>
                <a:gd name="connsiteX1950" fmla="*/ 1925262 w 2821848"/>
                <a:gd name="connsiteY1950" fmla="*/ 1127389 h 3208818"/>
                <a:gd name="connsiteX1951" fmla="*/ 1924778 w 2821848"/>
                <a:gd name="connsiteY1951" fmla="*/ 1127597 h 3208818"/>
                <a:gd name="connsiteX1952" fmla="*/ 1924432 w 2821848"/>
                <a:gd name="connsiteY1952" fmla="*/ 1128980 h 3208818"/>
                <a:gd name="connsiteX1953" fmla="*/ 1923878 w 2821848"/>
                <a:gd name="connsiteY1953" fmla="*/ 1129326 h 3208818"/>
                <a:gd name="connsiteX1954" fmla="*/ 1921733 w 2821848"/>
                <a:gd name="connsiteY1954" fmla="*/ 1129326 h 3208818"/>
                <a:gd name="connsiteX1955" fmla="*/ 1919795 w 2821848"/>
                <a:gd name="connsiteY1955" fmla="*/ 1129049 h 3208818"/>
                <a:gd name="connsiteX1956" fmla="*/ 1917857 w 2821848"/>
                <a:gd name="connsiteY1956" fmla="*/ 1128427 h 3208818"/>
                <a:gd name="connsiteX1957" fmla="*/ 1915919 w 2821848"/>
                <a:gd name="connsiteY1957" fmla="*/ 1127389 h 3208818"/>
                <a:gd name="connsiteX1958" fmla="*/ 1917857 w 2821848"/>
                <a:gd name="connsiteY1958" fmla="*/ 1129049 h 3208818"/>
                <a:gd name="connsiteX1959" fmla="*/ 1922702 w 2821848"/>
                <a:gd name="connsiteY1959" fmla="*/ 1130640 h 3208818"/>
                <a:gd name="connsiteX1960" fmla="*/ 1924709 w 2821848"/>
                <a:gd name="connsiteY1960" fmla="*/ 1131955 h 3208818"/>
                <a:gd name="connsiteX1961" fmla="*/ 1926093 w 2821848"/>
                <a:gd name="connsiteY1961" fmla="*/ 1133338 h 3208818"/>
                <a:gd name="connsiteX1962" fmla="*/ 1925539 w 2821848"/>
                <a:gd name="connsiteY1962" fmla="*/ 1135206 h 3208818"/>
                <a:gd name="connsiteX1963" fmla="*/ 1923878 w 2821848"/>
                <a:gd name="connsiteY1963" fmla="*/ 1138665 h 3208818"/>
                <a:gd name="connsiteX1964" fmla="*/ 1921387 w 2821848"/>
                <a:gd name="connsiteY1964" fmla="*/ 1139425 h 3208818"/>
                <a:gd name="connsiteX1965" fmla="*/ 1918341 w 2821848"/>
                <a:gd name="connsiteY1965" fmla="*/ 1138319 h 3208818"/>
                <a:gd name="connsiteX1966" fmla="*/ 1915296 w 2821848"/>
                <a:gd name="connsiteY1966" fmla="*/ 1136174 h 3208818"/>
                <a:gd name="connsiteX1967" fmla="*/ 1918618 w 2821848"/>
                <a:gd name="connsiteY1967" fmla="*/ 1139979 h 3208818"/>
                <a:gd name="connsiteX1968" fmla="*/ 1922286 w 2821848"/>
                <a:gd name="connsiteY1968" fmla="*/ 1140394 h 3208818"/>
                <a:gd name="connsiteX1969" fmla="*/ 1926162 w 2821848"/>
                <a:gd name="connsiteY1969" fmla="*/ 1139979 h 3208818"/>
                <a:gd name="connsiteX1970" fmla="*/ 1930038 w 2821848"/>
                <a:gd name="connsiteY1970" fmla="*/ 1141293 h 3208818"/>
                <a:gd name="connsiteX1971" fmla="*/ 1927685 w 2821848"/>
                <a:gd name="connsiteY1971" fmla="*/ 1143922 h 3208818"/>
                <a:gd name="connsiteX1972" fmla="*/ 1924916 w 2821848"/>
                <a:gd name="connsiteY1972" fmla="*/ 1145443 h 3208818"/>
                <a:gd name="connsiteX1973" fmla="*/ 1921802 w 2821848"/>
                <a:gd name="connsiteY1973" fmla="*/ 1146273 h 3208818"/>
                <a:gd name="connsiteX1974" fmla="*/ 1918480 w 2821848"/>
                <a:gd name="connsiteY1974" fmla="*/ 1146827 h 3208818"/>
                <a:gd name="connsiteX1975" fmla="*/ 1917649 w 2821848"/>
                <a:gd name="connsiteY1975" fmla="*/ 1146827 h 3208818"/>
                <a:gd name="connsiteX1976" fmla="*/ 1915711 w 2821848"/>
                <a:gd name="connsiteY1976" fmla="*/ 1146689 h 3208818"/>
                <a:gd name="connsiteX1977" fmla="*/ 1914881 w 2821848"/>
                <a:gd name="connsiteY1977" fmla="*/ 1146689 h 3208818"/>
                <a:gd name="connsiteX1978" fmla="*/ 1914119 w 2821848"/>
                <a:gd name="connsiteY1978" fmla="*/ 1147173 h 3208818"/>
                <a:gd name="connsiteX1979" fmla="*/ 1912182 w 2821848"/>
                <a:gd name="connsiteY1979" fmla="*/ 1148556 h 3208818"/>
                <a:gd name="connsiteX1980" fmla="*/ 1911628 w 2821848"/>
                <a:gd name="connsiteY1980" fmla="*/ 1148833 h 3208818"/>
                <a:gd name="connsiteX1981" fmla="*/ 1910382 w 2821848"/>
                <a:gd name="connsiteY1981" fmla="*/ 1148626 h 3208818"/>
                <a:gd name="connsiteX1982" fmla="*/ 1909413 w 2821848"/>
                <a:gd name="connsiteY1982" fmla="*/ 1148280 h 3208818"/>
                <a:gd name="connsiteX1983" fmla="*/ 1908721 w 2821848"/>
                <a:gd name="connsiteY1983" fmla="*/ 1147519 h 3208818"/>
                <a:gd name="connsiteX1984" fmla="*/ 1908236 w 2821848"/>
                <a:gd name="connsiteY1984" fmla="*/ 1146135 h 3208818"/>
                <a:gd name="connsiteX1985" fmla="*/ 1908098 w 2821848"/>
                <a:gd name="connsiteY1985" fmla="*/ 1147380 h 3208818"/>
                <a:gd name="connsiteX1986" fmla="*/ 1908098 w 2821848"/>
                <a:gd name="connsiteY1986" fmla="*/ 1148626 h 3208818"/>
                <a:gd name="connsiteX1987" fmla="*/ 1908444 w 2821848"/>
                <a:gd name="connsiteY1987" fmla="*/ 1149801 h 3208818"/>
                <a:gd name="connsiteX1988" fmla="*/ 1908929 w 2821848"/>
                <a:gd name="connsiteY1988" fmla="*/ 1150908 h 3208818"/>
                <a:gd name="connsiteX1989" fmla="*/ 1904776 w 2821848"/>
                <a:gd name="connsiteY1989" fmla="*/ 1153675 h 3208818"/>
                <a:gd name="connsiteX1990" fmla="*/ 1901731 w 2821848"/>
                <a:gd name="connsiteY1990" fmla="*/ 1156719 h 3208818"/>
                <a:gd name="connsiteX1991" fmla="*/ 1899447 w 2821848"/>
                <a:gd name="connsiteY1991" fmla="*/ 1160385 h 3208818"/>
                <a:gd name="connsiteX1992" fmla="*/ 1897578 w 2821848"/>
                <a:gd name="connsiteY1992" fmla="*/ 1164812 h 3208818"/>
                <a:gd name="connsiteX1993" fmla="*/ 1897578 w 2821848"/>
                <a:gd name="connsiteY1993" fmla="*/ 1163429 h 3208818"/>
                <a:gd name="connsiteX1994" fmla="*/ 1897578 w 2821848"/>
                <a:gd name="connsiteY1994" fmla="*/ 1162045 h 3208818"/>
                <a:gd name="connsiteX1995" fmla="*/ 1897370 w 2821848"/>
                <a:gd name="connsiteY1995" fmla="*/ 1160731 h 3208818"/>
                <a:gd name="connsiteX1996" fmla="*/ 1897024 w 2821848"/>
                <a:gd name="connsiteY1996" fmla="*/ 1159417 h 3208818"/>
                <a:gd name="connsiteX1997" fmla="*/ 1895917 w 2821848"/>
                <a:gd name="connsiteY1997" fmla="*/ 1164051 h 3208818"/>
                <a:gd name="connsiteX1998" fmla="*/ 1892802 w 2821848"/>
                <a:gd name="connsiteY1998" fmla="*/ 1165435 h 3208818"/>
                <a:gd name="connsiteX1999" fmla="*/ 1888511 w 2821848"/>
                <a:gd name="connsiteY1999" fmla="*/ 1165642 h 3208818"/>
                <a:gd name="connsiteX2000" fmla="*/ 1883736 w 2821848"/>
                <a:gd name="connsiteY2000" fmla="*/ 1166610 h 3208818"/>
                <a:gd name="connsiteX2001" fmla="*/ 1879583 w 2821848"/>
                <a:gd name="connsiteY2001" fmla="*/ 1169032 h 3208818"/>
                <a:gd name="connsiteX2002" fmla="*/ 1875776 w 2821848"/>
                <a:gd name="connsiteY2002" fmla="*/ 1172560 h 3208818"/>
                <a:gd name="connsiteX2003" fmla="*/ 1872800 w 2821848"/>
                <a:gd name="connsiteY2003" fmla="*/ 1176779 h 3208818"/>
                <a:gd name="connsiteX2004" fmla="*/ 1871209 w 2821848"/>
                <a:gd name="connsiteY2004" fmla="*/ 1181275 h 3208818"/>
                <a:gd name="connsiteX2005" fmla="*/ 1870655 w 2821848"/>
                <a:gd name="connsiteY2005" fmla="*/ 1179408 h 3208818"/>
                <a:gd name="connsiteX2006" fmla="*/ 1870516 w 2821848"/>
                <a:gd name="connsiteY2006" fmla="*/ 1178578 h 3208818"/>
                <a:gd name="connsiteX2007" fmla="*/ 1870516 w 2821848"/>
                <a:gd name="connsiteY2007" fmla="*/ 1177471 h 3208818"/>
                <a:gd name="connsiteX2008" fmla="*/ 1869755 w 2821848"/>
                <a:gd name="connsiteY2008" fmla="*/ 1179062 h 3208818"/>
                <a:gd name="connsiteX2009" fmla="*/ 1869963 w 2821848"/>
                <a:gd name="connsiteY2009" fmla="*/ 1180445 h 3208818"/>
                <a:gd name="connsiteX2010" fmla="*/ 1870309 w 2821848"/>
                <a:gd name="connsiteY2010" fmla="*/ 1181759 h 3208818"/>
                <a:gd name="connsiteX2011" fmla="*/ 1870032 w 2821848"/>
                <a:gd name="connsiteY2011" fmla="*/ 1183143 h 3208818"/>
                <a:gd name="connsiteX2012" fmla="*/ 1868994 w 2821848"/>
                <a:gd name="connsiteY2012" fmla="*/ 1184319 h 3208818"/>
                <a:gd name="connsiteX2013" fmla="*/ 1867610 w 2821848"/>
                <a:gd name="connsiteY2013" fmla="*/ 1185011 h 3208818"/>
                <a:gd name="connsiteX2014" fmla="*/ 1866156 w 2821848"/>
                <a:gd name="connsiteY2014" fmla="*/ 1185564 h 3208818"/>
                <a:gd name="connsiteX2015" fmla="*/ 1864910 w 2821848"/>
                <a:gd name="connsiteY2015" fmla="*/ 1186256 h 3208818"/>
                <a:gd name="connsiteX2016" fmla="*/ 1861104 w 2821848"/>
                <a:gd name="connsiteY2016" fmla="*/ 1190130 h 3208818"/>
                <a:gd name="connsiteX2017" fmla="*/ 1858751 w 2821848"/>
                <a:gd name="connsiteY2017" fmla="*/ 1191513 h 3208818"/>
                <a:gd name="connsiteX2018" fmla="*/ 1855913 w 2821848"/>
                <a:gd name="connsiteY2018" fmla="*/ 1191236 h 3208818"/>
                <a:gd name="connsiteX2019" fmla="*/ 1855428 w 2821848"/>
                <a:gd name="connsiteY2019" fmla="*/ 1194764 h 3208818"/>
                <a:gd name="connsiteX2020" fmla="*/ 1850791 w 2821848"/>
                <a:gd name="connsiteY2020" fmla="*/ 1196493 h 3208818"/>
                <a:gd name="connsiteX2021" fmla="*/ 1841379 w 2821848"/>
                <a:gd name="connsiteY2021" fmla="*/ 1197877 h 3208818"/>
                <a:gd name="connsiteX2022" fmla="*/ 1844355 w 2821848"/>
                <a:gd name="connsiteY2022" fmla="*/ 1199468 h 3208818"/>
                <a:gd name="connsiteX2023" fmla="*/ 1844078 w 2821848"/>
                <a:gd name="connsiteY2023" fmla="*/ 1201543 h 3208818"/>
                <a:gd name="connsiteX2024" fmla="*/ 1842417 w 2821848"/>
                <a:gd name="connsiteY2024" fmla="*/ 1202442 h 3208818"/>
                <a:gd name="connsiteX2025" fmla="*/ 1841171 w 2821848"/>
                <a:gd name="connsiteY2025" fmla="*/ 1200436 h 3208818"/>
                <a:gd name="connsiteX2026" fmla="*/ 1840894 w 2821848"/>
                <a:gd name="connsiteY2026" fmla="*/ 1200782 h 3208818"/>
                <a:gd name="connsiteX2027" fmla="*/ 1840202 w 2821848"/>
                <a:gd name="connsiteY2027" fmla="*/ 1201405 h 3208818"/>
                <a:gd name="connsiteX2028" fmla="*/ 1839925 w 2821848"/>
                <a:gd name="connsiteY2028" fmla="*/ 1201751 h 3208818"/>
                <a:gd name="connsiteX2029" fmla="*/ 1839510 w 2821848"/>
                <a:gd name="connsiteY2029" fmla="*/ 1201128 h 3208818"/>
                <a:gd name="connsiteX2030" fmla="*/ 1838403 w 2821848"/>
                <a:gd name="connsiteY2030" fmla="*/ 1199952 h 3208818"/>
                <a:gd name="connsiteX2031" fmla="*/ 1837987 w 2821848"/>
                <a:gd name="connsiteY2031" fmla="*/ 1199330 h 3208818"/>
                <a:gd name="connsiteX2032" fmla="*/ 1838264 w 2821848"/>
                <a:gd name="connsiteY2032" fmla="*/ 1200575 h 3208818"/>
                <a:gd name="connsiteX2033" fmla="*/ 1838956 w 2821848"/>
                <a:gd name="connsiteY2033" fmla="*/ 1201889 h 3208818"/>
                <a:gd name="connsiteX2034" fmla="*/ 1839648 w 2821848"/>
                <a:gd name="connsiteY2034" fmla="*/ 1202996 h 3208818"/>
                <a:gd name="connsiteX2035" fmla="*/ 1839925 w 2821848"/>
                <a:gd name="connsiteY2035" fmla="*/ 1203688 h 3208818"/>
                <a:gd name="connsiteX2036" fmla="*/ 1839579 w 2821848"/>
                <a:gd name="connsiteY2036" fmla="*/ 1204518 h 3208818"/>
                <a:gd name="connsiteX2037" fmla="*/ 1839025 w 2821848"/>
                <a:gd name="connsiteY2037" fmla="*/ 1205209 h 3208818"/>
                <a:gd name="connsiteX2038" fmla="*/ 1838403 w 2821848"/>
                <a:gd name="connsiteY2038" fmla="*/ 1205832 h 3208818"/>
                <a:gd name="connsiteX2039" fmla="*/ 1837918 w 2821848"/>
                <a:gd name="connsiteY2039" fmla="*/ 1206524 h 3208818"/>
                <a:gd name="connsiteX2040" fmla="*/ 1836949 w 2821848"/>
                <a:gd name="connsiteY2040" fmla="*/ 1208184 h 3208818"/>
                <a:gd name="connsiteX2041" fmla="*/ 1835565 w 2821848"/>
                <a:gd name="connsiteY2041" fmla="*/ 1209844 h 3208818"/>
                <a:gd name="connsiteX2042" fmla="*/ 1833696 w 2821848"/>
                <a:gd name="connsiteY2042" fmla="*/ 1211227 h 3208818"/>
                <a:gd name="connsiteX2043" fmla="*/ 1831481 w 2821848"/>
                <a:gd name="connsiteY2043" fmla="*/ 1211919 h 3208818"/>
                <a:gd name="connsiteX2044" fmla="*/ 1832312 w 2821848"/>
                <a:gd name="connsiteY2044" fmla="*/ 1213372 h 3208818"/>
                <a:gd name="connsiteX2045" fmla="*/ 1831897 w 2821848"/>
                <a:gd name="connsiteY2045" fmla="*/ 1213994 h 3208818"/>
                <a:gd name="connsiteX2046" fmla="*/ 1830928 w 2821848"/>
                <a:gd name="connsiteY2046" fmla="*/ 1214479 h 3208818"/>
                <a:gd name="connsiteX2047" fmla="*/ 1830097 w 2821848"/>
                <a:gd name="connsiteY2047" fmla="*/ 1215309 h 3208818"/>
                <a:gd name="connsiteX2048" fmla="*/ 1829890 w 2821848"/>
                <a:gd name="connsiteY2048" fmla="*/ 1216485 h 3208818"/>
                <a:gd name="connsiteX2049" fmla="*/ 1829890 w 2821848"/>
                <a:gd name="connsiteY2049" fmla="*/ 1217522 h 3208818"/>
                <a:gd name="connsiteX2050" fmla="*/ 1829613 w 2821848"/>
                <a:gd name="connsiteY2050" fmla="*/ 1218491 h 3208818"/>
                <a:gd name="connsiteX2051" fmla="*/ 1828436 w 2821848"/>
                <a:gd name="connsiteY2051" fmla="*/ 1219528 h 3208818"/>
                <a:gd name="connsiteX2052" fmla="*/ 1830166 w 2821848"/>
                <a:gd name="connsiteY2052" fmla="*/ 1219736 h 3208818"/>
                <a:gd name="connsiteX2053" fmla="*/ 1829336 w 2821848"/>
                <a:gd name="connsiteY2053" fmla="*/ 1221050 h 3208818"/>
                <a:gd name="connsiteX2054" fmla="*/ 1828367 w 2821848"/>
                <a:gd name="connsiteY2054" fmla="*/ 1222226 h 3208818"/>
                <a:gd name="connsiteX2055" fmla="*/ 1827259 w 2821848"/>
                <a:gd name="connsiteY2055" fmla="*/ 1223125 h 3208818"/>
                <a:gd name="connsiteX2056" fmla="*/ 1825875 w 2821848"/>
                <a:gd name="connsiteY2056" fmla="*/ 1223748 h 3208818"/>
                <a:gd name="connsiteX2057" fmla="*/ 1827121 w 2821848"/>
                <a:gd name="connsiteY2057" fmla="*/ 1224993 h 3208818"/>
                <a:gd name="connsiteX2058" fmla="*/ 1827259 w 2821848"/>
                <a:gd name="connsiteY2058" fmla="*/ 1226446 h 3208818"/>
                <a:gd name="connsiteX2059" fmla="*/ 1826429 w 2821848"/>
                <a:gd name="connsiteY2059" fmla="*/ 1227414 h 3208818"/>
                <a:gd name="connsiteX2060" fmla="*/ 1824630 w 2821848"/>
                <a:gd name="connsiteY2060" fmla="*/ 1227207 h 3208818"/>
                <a:gd name="connsiteX2061" fmla="*/ 1822761 w 2821848"/>
                <a:gd name="connsiteY2061" fmla="*/ 1235300 h 3208818"/>
                <a:gd name="connsiteX2062" fmla="*/ 1824214 w 2821848"/>
                <a:gd name="connsiteY2062" fmla="*/ 1239381 h 3208818"/>
                <a:gd name="connsiteX2063" fmla="*/ 1827536 w 2821848"/>
                <a:gd name="connsiteY2063" fmla="*/ 1254461 h 3208818"/>
                <a:gd name="connsiteX2064" fmla="*/ 1830997 w 2821848"/>
                <a:gd name="connsiteY2064" fmla="*/ 1264837 h 3208818"/>
                <a:gd name="connsiteX2065" fmla="*/ 1839856 w 2821848"/>
                <a:gd name="connsiteY2065" fmla="*/ 1280470 h 3208818"/>
                <a:gd name="connsiteX2066" fmla="*/ 1842209 w 2821848"/>
                <a:gd name="connsiteY2066" fmla="*/ 1285727 h 3208818"/>
                <a:gd name="connsiteX2067" fmla="*/ 1843040 w 2821848"/>
                <a:gd name="connsiteY2067" fmla="*/ 1289532 h 3208818"/>
                <a:gd name="connsiteX2068" fmla="*/ 1843801 w 2821848"/>
                <a:gd name="connsiteY2068" fmla="*/ 1297764 h 3208818"/>
                <a:gd name="connsiteX2069" fmla="*/ 1845047 w 2821848"/>
                <a:gd name="connsiteY2069" fmla="*/ 1302121 h 3208818"/>
                <a:gd name="connsiteX2070" fmla="*/ 1842901 w 2821848"/>
                <a:gd name="connsiteY2070" fmla="*/ 1298939 h 3208818"/>
                <a:gd name="connsiteX2071" fmla="*/ 1841932 w 2821848"/>
                <a:gd name="connsiteY2071" fmla="*/ 1295273 h 3208818"/>
                <a:gd name="connsiteX2072" fmla="*/ 1841725 w 2821848"/>
                <a:gd name="connsiteY2072" fmla="*/ 1291330 h 3208818"/>
                <a:gd name="connsiteX2073" fmla="*/ 1841932 w 2821848"/>
                <a:gd name="connsiteY2073" fmla="*/ 1287526 h 3208818"/>
                <a:gd name="connsiteX2074" fmla="*/ 1840894 w 2821848"/>
                <a:gd name="connsiteY2074" fmla="*/ 1289463 h 3208818"/>
                <a:gd name="connsiteX2075" fmla="*/ 1840064 w 2821848"/>
                <a:gd name="connsiteY2075" fmla="*/ 1291676 h 3208818"/>
                <a:gd name="connsiteX2076" fmla="*/ 1839233 w 2821848"/>
                <a:gd name="connsiteY2076" fmla="*/ 1288840 h 3208818"/>
                <a:gd name="connsiteX2077" fmla="*/ 1839095 w 2821848"/>
                <a:gd name="connsiteY2077" fmla="*/ 1286419 h 3208818"/>
                <a:gd name="connsiteX2078" fmla="*/ 1838749 w 2821848"/>
                <a:gd name="connsiteY2078" fmla="*/ 1284205 h 3208818"/>
                <a:gd name="connsiteX2079" fmla="*/ 1837157 w 2821848"/>
                <a:gd name="connsiteY2079" fmla="*/ 1282130 h 3208818"/>
                <a:gd name="connsiteX2080" fmla="*/ 1838887 w 2821848"/>
                <a:gd name="connsiteY2080" fmla="*/ 1290915 h 3208818"/>
                <a:gd name="connsiteX2081" fmla="*/ 1841863 w 2821848"/>
                <a:gd name="connsiteY2081" fmla="*/ 1300184 h 3208818"/>
                <a:gd name="connsiteX2082" fmla="*/ 1849407 w 2821848"/>
                <a:gd name="connsiteY2082" fmla="*/ 1317201 h 3208818"/>
                <a:gd name="connsiteX2083" fmla="*/ 1852383 w 2821848"/>
                <a:gd name="connsiteY2083" fmla="*/ 1325364 h 3208818"/>
                <a:gd name="connsiteX2084" fmla="*/ 1853075 w 2821848"/>
                <a:gd name="connsiteY2084" fmla="*/ 1333250 h 3208818"/>
                <a:gd name="connsiteX2085" fmla="*/ 1851899 w 2821848"/>
                <a:gd name="connsiteY2085" fmla="*/ 1350128 h 3208818"/>
                <a:gd name="connsiteX2086" fmla="*/ 1851276 w 2821848"/>
                <a:gd name="connsiteY2086" fmla="*/ 1349090 h 3208818"/>
                <a:gd name="connsiteX2087" fmla="*/ 1849684 w 2821848"/>
                <a:gd name="connsiteY2087" fmla="*/ 1354347 h 3208818"/>
                <a:gd name="connsiteX2088" fmla="*/ 1847677 w 2821848"/>
                <a:gd name="connsiteY2088" fmla="*/ 1359259 h 3208818"/>
                <a:gd name="connsiteX2089" fmla="*/ 1844631 w 2821848"/>
                <a:gd name="connsiteY2089" fmla="*/ 1363202 h 3208818"/>
                <a:gd name="connsiteX2090" fmla="*/ 1839856 w 2821848"/>
                <a:gd name="connsiteY2090" fmla="*/ 1365415 h 3208818"/>
                <a:gd name="connsiteX2091" fmla="*/ 1837710 w 2821848"/>
                <a:gd name="connsiteY2091" fmla="*/ 1365761 h 3208818"/>
                <a:gd name="connsiteX2092" fmla="*/ 1835080 w 2821848"/>
                <a:gd name="connsiteY2092" fmla="*/ 1366038 h 3208818"/>
                <a:gd name="connsiteX2093" fmla="*/ 1832589 w 2821848"/>
                <a:gd name="connsiteY2093" fmla="*/ 1365899 h 3208818"/>
                <a:gd name="connsiteX2094" fmla="*/ 1830928 w 2821848"/>
                <a:gd name="connsiteY2094" fmla="*/ 1365000 h 3208818"/>
                <a:gd name="connsiteX2095" fmla="*/ 1830236 w 2821848"/>
                <a:gd name="connsiteY2095" fmla="*/ 1363271 h 3208818"/>
                <a:gd name="connsiteX2096" fmla="*/ 1831135 w 2821848"/>
                <a:gd name="connsiteY2096" fmla="*/ 1362510 h 3208818"/>
                <a:gd name="connsiteX2097" fmla="*/ 1832796 w 2821848"/>
                <a:gd name="connsiteY2097" fmla="*/ 1362717 h 3208818"/>
                <a:gd name="connsiteX2098" fmla="*/ 1834457 w 2821848"/>
                <a:gd name="connsiteY2098" fmla="*/ 1364101 h 3208818"/>
                <a:gd name="connsiteX2099" fmla="*/ 1834042 w 2821848"/>
                <a:gd name="connsiteY2099" fmla="*/ 1362717 h 3208818"/>
                <a:gd name="connsiteX2100" fmla="*/ 1829544 w 2821848"/>
                <a:gd name="connsiteY2100" fmla="*/ 1356976 h 3208818"/>
                <a:gd name="connsiteX2101" fmla="*/ 1827398 w 2821848"/>
                <a:gd name="connsiteY2101" fmla="*/ 1353586 h 3208818"/>
                <a:gd name="connsiteX2102" fmla="*/ 1825460 w 2821848"/>
                <a:gd name="connsiteY2102" fmla="*/ 1351165 h 3208818"/>
                <a:gd name="connsiteX2103" fmla="*/ 1824768 w 2821848"/>
                <a:gd name="connsiteY2103" fmla="*/ 1350543 h 3208818"/>
                <a:gd name="connsiteX2104" fmla="*/ 1822207 w 2821848"/>
                <a:gd name="connsiteY2104" fmla="*/ 1348952 h 3208818"/>
                <a:gd name="connsiteX2105" fmla="*/ 1819370 w 2821848"/>
                <a:gd name="connsiteY2105" fmla="*/ 1346600 h 3208818"/>
                <a:gd name="connsiteX2106" fmla="*/ 1817847 w 2821848"/>
                <a:gd name="connsiteY2106" fmla="*/ 1344248 h 3208818"/>
                <a:gd name="connsiteX2107" fmla="*/ 1815909 w 2821848"/>
                <a:gd name="connsiteY2107" fmla="*/ 1338092 h 3208818"/>
                <a:gd name="connsiteX2108" fmla="*/ 1814525 w 2821848"/>
                <a:gd name="connsiteY2108" fmla="*/ 1334564 h 3208818"/>
                <a:gd name="connsiteX2109" fmla="*/ 1814871 w 2821848"/>
                <a:gd name="connsiteY2109" fmla="*/ 1333111 h 3208818"/>
                <a:gd name="connsiteX2110" fmla="*/ 1816463 w 2821848"/>
                <a:gd name="connsiteY2110" fmla="*/ 1330552 h 3208818"/>
                <a:gd name="connsiteX2111" fmla="*/ 1815424 w 2821848"/>
                <a:gd name="connsiteY2111" fmla="*/ 1331451 h 3208818"/>
                <a:gd name="connsiteX2112" fmla="*/ 1814317 w 2821848"/>
                <a:gd name="connsiteY2112" fmla="*/ 1332627 h 3208818"/>
                <a:gd name="connsiteX2113" fmla="*/ 1813279 w 2821848"/>
                <a:gd name="connsiteY2113" fmla="*/ 1333595 h 3208818"/>
                <a:gd name="connsiteX2114" fmla="*/ 1812241 w 2821848"/>
                <a:gd name="connsiteY2114" fmla="*/ 1333734 h 3208818"/>
                <a:gd name="connsiteX2115" fmla="*/ 1811203 w 2821848"/>
                <a:gd name="connsiteY2115" fmla="*/ 1332073 h 3208818"/>
                <a:gd name="connsiteX2116" fmla="*/ 1811203 w 2821848"/>
                <a:gd name="connsiteY2116" fmla="*/ 1329099 h 3208818"/>
                <a:gd name="connsiteX2117" fmla="*/ 1811756 w 2821848"/>
                <a:gd name="connsiteY2117" fmla="*/ 1326055 h 3208818"/>
                <a:gd name="connsiteX2118" fmla="*/ 1812587 w 2821848"/>
                <a:gd name="connsiteY2118" fmla="*/ 1324119 h 3208818"/>
                <a:gd name="connsiteX2119" fmla="*/ 1810165 w 2821848"/>
                <a:gd name="connsiteY2119" fmla="*/ 1324464 h 3208818"/>
                <a:gd name="connsiteX2120" fmla="*/ 1809057 w 2821848"/>
                <a:gd name="connsiteY2120" fmla="*/ 1325848 h 3208818"/>
                <a:gd name="connsiteX2121" fmla="*/ 1808019 w 2821848"/>
                <a:gd name="connsiteY2121" fmla="*/ 1326470 h 3208818"/>
                <a:gd name="connsiteX2122" fmla="*/ 1805527 w 2821848"/>
                <a:gd name="connsiteY2122" fmla="*/ 1324741 h 3208818"/>
                <a:gd name="connsiteX2123" fmla="*/ 1803382 w 2821848"/>
                <a:gd name="connsiteY2123" fmla="*/ 1321697 h 3208818"/>
                <a:gd name="connsiteX2124" fmla="*/ 1800406 w 2821848"/>
                <a:gd name="connsiteY2124" fmla="*/ 1314573 h 3208818"/>
                <a:gd name="connsiteX2125" fmla="*/ 1798053 w 2821848"/>
                <a:gd name="connsiteY2125" fmla="*/ 1311598 h 3208818"/>
                <a:gd name="connsiteX2126" fmla="*/ 1799783 w 2821848"/>
                <a:gd name="connsiteY2126" fmla="*/ 1310491 h 3208818"/>
                <a:gd name="connsiteX2127" fmla="*/ 1801928 w 2821848"/>
                <a:gd name="connsiteY2127" fmla="*/ 1308416 h 3208818"/>
                <a:gd name="connsiteX2128" fmla="*/ 1803659 w 2821848"/>
                <a:gd name="connsiteY2128" fmla="*/ 1306064 h 3208818"/>
                <a:gd name="connsiteX2129" fmla="*/ 1804420 w 2821848"/>
                <a:gd name="connsiteY2129" fmla="*/ 1304058 h 3208818"/>
                <a:gd name="connsiteX2130" fmla="*/ 1803797 w 2821848"/>
                <a:gd name="connsiteY2130" fmla="*/ 1302952 h 3208818"/>
                <a:gd name="connsiteX2131" fmla="*/ 1802274 w 2821848"/>
                <a:gd name="connsiteY2131" fmla="*/ 1301775 h 3208818"/>
                <a:gd name="connsiteX2132" fmla="*/ 1800406 w 2821848"/>
                <a:gd name="connsiteY2132" fmla="*/ 1300876 h 3208818"/>
                <a:gd name="connsiteX2133" fmla="*/ 1798814 w 2821848"/>
                <a:gd name="connsiteY2133" fmla="*/ 1300669 h 3208818"/>
                <a:gd name="connsiteX2134" fmla="*/ 1799921 w 2821848"/>
                <a:gd name="connsiteY2134" fmla="*/ 1302675 h 3208818"/>
                <a:gd name="connsiteX2135" fmla="*/ 1799921 w 2821848"/>
                <a:gd name="connsiteY2135" fmla="*/ 1304957 h 3208818"/>
                <a:gd name="connsiteX2136" fmla="*/ 1799021 w 2821848"/>
                <a:gd name="connsiteY2136" fmla="*/ 1306479 h 3208818"/>
                <a:gd name="connsiteX2137" fmla="*/ 1797084 w 2821848"/>
                <a:gd name="connsiteY2137" fmla="*/ 1306341 h 3208818"/>
                <a:gd name="connsiteX2138" fmla="*/ 1795492 w 2821848"/>
                <a:gd name="connsiteY2138" fmla="*/ 1303920 h 3208818"/>
                <a:gd name="connsiteX2139" fmla="*/ 1795630 w 2821848"/>
                <a:gd name="connsiteY2139" fmla="*/ 1300323 h 3208818"/>
                <a:gd name="connsiteX2140" fmla="*/ 1799437 w 2821848"/>
                <a:gd name="connsiteY2140" fmla="*/ 1286142 h 3208818"/>
                <a:gd name="connsiteX2141" fmla="*/ 1799714 w 2821848"/>
                <a:gd name="connsiteY2141" fmla="*/ 1282269 h 3208818"/>
                <a:gd name="connsiteX2142" fmla="*/ 1799021 w 2821848"/>
                <a:gd name="connsiteY2142" fmla="*/ 1278602 h 3208818"/>
                <a:gd name="connsiteX2143" fmla="*/ 1796668 w 2821848"/>
                <a:gd name="connsiteY2143" fmla="*/ 1274936 h 3208818"/>
                <a:gd name="connsiteX2144" fmla="*/ 1793208 w 2821848"/>
                <a:gd name="connsiteY2144" fmla="*/ 1271893 h 3208818"/>
                <a:gd name="connsiteX2145" fmla="*/ 1789401 w 2821848"/>
                <a:gd name="connsiteY2145" fmla="*/ 1269126 h 3208818"/>
                <a:gd name="connsiteX2146" fmla="*/ 1786079 w 2821848"/>
                <a:gd name="connsiteY2146" fmla="*/ 1266289 h 3208818"/>
                <a:gd name="connsiteX2147" fmla="*/ 1780404 w 2821848"/>
                <a:gd name="connsiteY2147" fmla="*/ 1259026 h 3208818"/>
                <a:gd name="connsiteX2148" fmla="*/ 1777358 w 2821848"/>
                <a:gd name="connsiteY2148" fmla="*/ 1255775 h 3208818"/>
                <a:gd name="connsiteX2149" fmla="*/ 1773413 w 2821848"/>
                <a:gd name="connsiteY2149" fmla="*/ 1253354 h 3208818"/>
                <a:gd name="connsiteX2150" fmla="*/ 1771545 w 2821848"/>
                <a:gd name="connsiteY2150" fmla="*/ 1252593 h 3208818"/>
                <a:gd name="connsiteX2151" fmla="*/ 1769676 w 2821848"/>
                <a:gd name="connsiteY2151" fmla="*/ 1251901 h 3208818"/>
                <a:gd name="connsiteX2152" fmla="*/ 1767738 w 2821848"/>
                <a:gd name="connsiteY2152" fmla="*/ 1251763 h 3208818"/>
                <a:gd name="connsiteX2153" fmla="*/ 1765662 w 2821848"/>
                <a:gd name="connsiteY2153" fmla="*/ 1252593 h 3208818"/>
                <a:gd name="connsiteX2154" fmla="*/ 1765039 w 2821848"/>
                <a:gd name="connsiteY2154" fmla="*/ 1253285 h 3208818"/>
                <a:gd name="connsiteX2155" fmla="*/ 1764485 w 2821848"/>
                <a:gd name="connsiteY2155" fmla="*/ 1254392 h 3208818"/>
                <a:gd name="connsiteX2156" fmla="*/ 1764070 w 2821848"/>
                <a:gd name="connsiteY2156" fmla="*/ 1255360 h 3208818"/>
                <a:gd name="connsiteX2157" fmla="*/ 1764070 w 2821848"/>
                <a:gd name="connsiteY2157" fmla="*/ 1255706 h 3208818"/>
                <a:gd name="connsiteX2158" fmla="*/ 1759294 w 2821848"/>
                <a:gd name="connsiteY2158" fmla="*/ 1257712 h 3208818"/>
                <a:gd name="connsiteX2159" fmla="*/ 1751612 w 2821848"/>
                <a:gd name="connsiteY2159" fmla="*/ 1259995 h 3208818"/>
                <a:gd name="connsiteX2160" fmla="*/ 1744622 w 2821848"/>
                <a:gd name="connsiteY2160" fmla="*/ 1260617 h 3208818"/>
                <a:gd name="connsiteX2161" fmla="*/ 1743722 w 2821848"/>
                <a:gd name="connsiteY2161" fmla="*/ 1259511 h 3208818"/>
                <a:gd name="connsiteX2162" fmla="*/ 1743514 w 2821848"/>
                <a:gd name="connsiteY2162" fmla="*/ 1257505 h 3208818"/>
                <a:gd name="connsiteX2163" fmla="*/ 1741576 w 2821848"/>
                <a:gd name="connsiteY2163" fmla="*/ 1255222 h 3208818"/>
                <a:gd name="connsiteX2164" fmla="*/ 1736662 w 2821848"/>
                <a:gd name="connsiteY2164" fmla="*/ 1251348 h 3208818"/>
                <a:gd name="connsiteX2165" fmla="*/ 1737631 w 2821848"/>
                <a:gd name="connsiteY2165" fmla="*/ 1250864 h 3208818"/>
                <a:gd name="connsiteX2166" fmla="*/ 1737631 w 2821848"/>
                <a:gd name="connsiteY2166" fmla="*/ 1250172 h 3208818"/>
                <a:gd name="connsiteX2167" fmla="*/ 1737493 w 2821848"/>
                <a:gd name="connsiteY2167" fmla="*/ 1249135 h 3208818"/>
                <a:gd name="connsiteX2168" fmla="*/ 1738185 w 2821848"/>
                <a:gd name="connsiteY2168" fmla="*/ 1247682 h 3208818"/>
                <a:gd name="connsiteX2169" fmla="*/ 1737077 w 2821848"/>
                <a:gd name="connsiteY2169" fmla="*/ 1247959 h 3208818"/>
                <a:gd name="connsiteX2170" fmla="*/ 1736178 w 2821848"/>
                <a:gd name="connsiteY2170" fmla="*/ 1248650 h 3208818"/>
                <a:gd name="connsiteX2171" fmla="*/ 1735209 w 2821848"/>
                <a:gd name="connsiteY2171" fmla="*/ 1249619 h 3208818"/>
                <a:gd name="connsiteX2172" fmla="*/ 1733202 w 2821848"/>
                <a:gd name="connsiteY2172" fmla="*/ 1249619 h 3208818"/>
                <a:gd name="connsiteX2173" fmla="*/ 1730295 w 2821848"/>
                <a:gd name="connsiteY2173" fmla="*/ 1248996 h 3208818"/>
                <a:gd name="connsiteX2174" fmla="*/ 1720398 w 2821848"/>
                <a:gd name="connsiteY2174" fmla="*/ 1245192 h 3208818"/>
                <a:gd name="connsiteX2175" fmla="*/ 1722059 w 2821848"/>
                <a:gd name="connsiteY2175" fmla="*/ 1244846 h 3208818"/>
                <a:gd name="connsiteX2176" fmla="*/ 1723789 w 2821848"/>
                <a:gd name="connsiteY2176" fmla="*/ 1244638 h 3208818"/>
                <a:gd name="connsiteX2177" fmla="*/ 1725450 w 2821848"/>
                <a:gd name="connsiteY2177" fmla="*/ 1244638 h 3208818"/>
                <a:gd name="connsiteX2178" fmla="*/ 1727180 w 2821848"/>
                <a:gd name="connsiteY2178" fmla="*/ 1245053 h 3208818"/>
                <a:gd name="connsiteX2179" fmla="*/ 1723374 w 2821848"/>
                <a:gd name="connsiteY2179" fmla="*/ 1243255 h 3208818"/>
                <a:gd name="connsiteX2180" fmla="*/ 1716730 w 2821848"/>
                <a:gd name="connsiteY2180" fmla="*/ 1243808 h 3208818"/>
                <a:gd name="connsiteX2181" fmla="*/ 1704756 w 2821848"/>
                <a:gd name="connsiteY2181" fmla="*/ 1246575 h 3208818"/>
                <a:gd name="connsiteX2182" fmla="*/ 1706486 w 2821848"/>
                <a:gd name="connsiteY2182" fmla="*/ 1245468 h 3208818"/>
                <a:gd name="connsiteX2183" fmla="*/ 1708355 w 2821848"/>
                <a:gd name="connsiteY2183" fmla="*/ 1244638 h 3208818"/>
                <a:gd name="connsiteX2184" fmla="*/ 1709462 w 2821848"/>
                <a:gd name="connsiteY2184" fmla="*/ 1243462 h 3208818"/>
                <a:gd name="connsiteX2185" fmla="*/ 1708978 w 2821848"/>
                <a:gd name="connsiteY2185" fmla="*/ 1241387 h 3208818"/>
                <a:gd name="connsiteX2186" fmla="*/ 1708424 w 2821848"/>
                <a:gd name="connsiteY2186" fmla="*/ 1241664 h 3208818"/>
                <a:gd name="connsiteX2187" fmla="*/ 1708078 w 2821848"/>
                <a:gd name="connsiteY2187" fmla="*/ 1242010 h 3208818"/>
                <a:gd name="connsiteX2188" fmla="*/ 1707455 w 2821848"/>
                <a:gd name="connsiteY2188" fmla="*/ 1242909 h 3208818"/>
                <a:gd name="connsiteX2189" fmla="*/ 1705794 w 2821848"/>
                <a:gd name="connsiteY2189" fmla="*/ 1242909 h 3208818"/>
                <a:gd name="connsiteX2190" fmla="*/ 1701572 w 2821848"/>
                <a:gd name="connsiteY2190" fmla="*/ 1246644 h 3208818"/>
                <a:gd name="connsiteX2191" fmla="*/ 1698596 w 2821848"/>
                <a:gd name="connsiteY2191" fmla="*/ 1247267 h 3208818"/>
                <a:gd name="connsiteX2192" fmla="*/ 1699704 w 2821848"/>
                <a:gd name="connsiteY2192" fmla="*/ 1245330 h 3208818"/>
                <a:gd name="connsiteX2193" fmla="*/ 1698596 w 2821848"/>
                <a:gd name="connsiteY2193" fmla="*/ 1246022 h 3208818"/>
                <a:gd name="connsiteX2194" fmla="*/ 1696658 w 2821848"/>
                <a:gd name="connsiteY2194" fmla="*/ 1247682 h 3208818"/>
                <a:gd name="connsiteX2195" fmla="*/ 1695620 w 2821848"/>
                <a:gd name="connsiteY2195" fmla="*/ 1248304 h 3208818"/>
                <a:gd name="connsiteX2196" fmla="*/ 1693890 w 2821848"/>
                <a:gd name="connsiteY2196" fmla="*/ 1248720 h 3208818"/>
                <a:gd name="connsiteX2197" fmla="*/ 1688076 w 2821848"/>
                <a:gd name="connsiteY2197" fmla="*/ 1249065 h 3208818"/>
                <a:gd name="connsiteX2198" fmla="*/ 1690222 w 2821848"/>
                <a:gd name="connsiteY2198" fmla="*/ 1248304 h 3208818"/>
                <a:gd name="connsiteX2199" fmla="*/ 1692575 w 2821848"/>
                <a:gd name="connsiteY2199" fmla="*/ 1247751 h 3208818"/>
                <a:gd name="connsiteX2200" fmla="*/ 1692021 w 2821848"/>
                <a:gd name="connsiteY2200" fmla="*/ 1246783 h 3208818"/>
                <a:gd name="connsiteX2201" fmla="*/ 1690499 w 2821848"/>
                <a:gd name="connsiteY2201" fmla="*/ 1245261 h 3208818"/>
                <a:gd name="connsiteX2202" fmla="*/ 1690083 w 2821848"/>
                <a:gd name="connsiteY2202" fmla="*/ 1244569 h 3208818"/>
                <a:gd name="connsiteX2203" fmla="*/ 1689737 w 2821848"/>
                <a:gd name="connsiteY2203" fmla="*/ 1242978 h 3208818"/>
                <a:gd name="connsiteX2204" fmla="*/ 1689530 w 2821848"/>
                <a:gd name="connsiteY2204" fmla="*/ 1241456 h 3208818"/>
                <a:gd name="connsiteX2205" fmla="*/ 1689045 w 2821848"/>
                <a:gd name="connsiteY2205" fmla="*/ 1240073 h 3208818"/>
                <a:gd name="connsiteX2206" fmla="*/ 1687938 w 2821848"/>
                <a:gd name="connsiteY2206" fmla="*/ 1238689 h 3208818"/>
                <a:gd name="connsiteX2207" fmla="*/ 1687384 w 2821848"/>
                <a:gd name="connsiteY2207" fmla="*/ 1240073 h 3208818"/>
                <a:gd name="connsiteX2208" fmla="*/ 1686415 w 2821848"/>
                <a:gd name="connsiteY2208" fmla="*/ 1243739 h 3208818"/>
                <a:gd name="connsiteX2209" fmla="*/ 1685792 w 2821848"/>
                <a:gd name="connsiteY2209" fmla="*/ 1244984 h 3208818"/>
                <a:gd name="connsiteX2210" fmla="*/ 1684685 w 2821848"/>
                <a:gd name="connsiteY2210" fmla="*/ 1245745 h 3208818"/>
                <a:gd name="connsiteX2211" fmla="*/ 1683647 w 2821848"/>
                <a:gd name="connsiteY2211" fmla="*/ 1245952 h 3208818"/>
                <a:gd name="connsiteX2212" fmla="*/ 1677902 w 2821848"/>
                <a:gd name="connsiteY2212" fmla="*/ 1245814 h 3208818"/>
                <a:gd name="connsiteX2213" fmla="*/ 1669666 w 2821848"/>
                <a:gd name="connsiteY2213" fmla="*/ 1244846 h 3208818"/>
                <a:gd name="connsiteX2214" fmla="*/ 1667451 w 2821848"/>
                <a:gd name="connsiteY2214" fmla="*/ 1245053 h 3208818"/>
                <a:gd name="connsiteX2215" fmla="*/ 1664683 w 2821848"/>
                <a:gd name="connsiteY2215" fmla="*/ 1245676 h 3208818"/>
                <a:gd name="connsiteX2216" fmla="*/ 1660046 w 2821848"/>
                <a:gd name="connsiteY2216" fmla="*/ 1247128 h 3208818"/>
                <a:gd name="connsiteX2217" fmla="*/ 1656585 w 2821848"/>
                <a:gd name="connsiteY2217" fmla="*/ 1248650 h 3208818"/>
                <a:gd name="connsiteX2218" fmla="*/ 1654094 w 2821848"/>
                <a:gd name="connsiteY2218" fmla="*/ 1249480 h 3208818"/>
                <a:gd name="connsiteX2219" fmla="*/ 1651394 w 2821848"/>
                <a:gd name="connsiteY2219" fmla="*/ 1249273 h 3208818"/>
                <a:gd name="connsiteX2220" fmla="*/ 1647311 w 2821848"/>
                <a:gd name="connsiteY2220" fmla="*/ 1247820 h 3208818"/>
                <a:gd name="connsiteX2221" fmla="*/ 1646065 w 2821848"/>
                <a:gd name="connsiteY2221" fmla="*/ 1247059 h 3208818"/>
                <a:gd name="connsiteX2222" fmla="*/ 1644889 w 2821848"/>
                <a:gd name="connsiteY2222" fmla="*/ 1246160 h 3208818"/>
                <a:gd name="connsiteX2223" fmla="*/ 1643574 w 2821848"/>
                <a:gd name="connsiteY2223" fmla="*/ 1245537 h 3208818"/>
                <a:gd name="connsiteX2224" fmla="*/ 1641982 w 2821848"/>
                <a:gd name="connsiteY2224" fmla="*/ 1245537 h 3208818"/>
                <a:gd name="connsiteX2225" fmla="*/ 1640943 w 2821848"/>
                <a:gd name="connsiteY2225" fmla="*/ 1246437 h 3208818"/>
                <a:gd name="connsiteX2226" fmla="*/ 1639559 w 2821848"/>
                <a:gd name="connsiteY2226" fmla="*/ 1248028 h 3208818"/>
                <a:gd name="connsiteX2227" fmla="*/ 1638383 w 2821848"/>
                <a:gd name="connsiteY2227" fmla="*/ 1249757 h 3208818"/>
                <a:gd name="connsiteX2228" fmla="*/ 1638036 w 2821848"/>
                <a:gd name="connsiteY2228" fmla="*/ 1250933 h 3208818"/>
                <a:gd name="connsiteX2229" fmla="*/ 1640321 w 2821848"/>
                <a:gd name="connsiteY2229" fmla="*/ 1253147 h 3208818"/>
                <a:gd name="connsiteX2230" fmla="*/ 1643989 w 2821848"/>
                <a:gd name="connsiteY2230" fmla="*/ 1253147 h 3208818"/>
                <a:gd name="connsiteX2231" fmla="*/ 1650495 w 2821848"/>
                <a:gd name="connsiteY2231" fmla="*/ 1251279 h 3208818"/>
                <a:gd name="connsiteX2232" fmla="*/ 1652986 w 2821848"/>
                <a:gd name="connsiteY2232" fmla="*/ 1251002 h 3208818"/>
                <a:gd name="connsiteX2233" fmla="*/ 1652709 w 2821848"/>
                <a:gd name="connsiteY2233" fmla="*/ 1251348 h 3208818"/>
                <a:gd name="connsiteX2234" fmla="*/ 1651325 w 2821848"/>
                <a:gd name="connsiteY2234" fmla="*/ 1252317 h 3208818"/>
                <a:gd name="connsiteX2235" fmla="*/ 1650633 w 2821848"/>
                <a:gd name="connsiteY2235" fmla="*/ 1253700 h 3208818"/>
                <a:gd name="connsiteX2236" fmla="*/ 1652086 w 2821848"/>
                <a:gd name="connsiteY2236" fmla="*/ 1256190 h 3208818"/>
                <a:gd name="connsiteX2237" fmla="*/ 1654440 w 2821848"/>
                <a:gd name="connsiteY2237" fmla="*/ 1255498 h 3208818"/>
                <a:gd name="connsiteX2238" fmla="*/ 1657000 w 2821848"/>
                <a:gd name="connsiteY2238" fmla="*/ 1253769 h 3208818"/>
                <a:gd name="connsiteX2239" fmla="*/ 1659077 w 2821848"/>
                <a:gd name="connsiteY2239" fmla="*/ 1253077 h 3208818"/>
                <a:gd name="connsiteX2240" fmla="*/ 1660115 w 2821848"/>
                <a:gd name="connsiteY2240" fmla="*/ 1256882 h 3208818"/>
                <a:gd name="connsiteX2241" fmla="*/ 1659976 w 2821848"/>
                <a:gd name="connsiteY2241" fmla="*/ 1257989 h 3208818"/>
                <a:gd name="connsiteX2242" fmla="*/ 1658800 w 2821848"/>
                <a:gd name="connsiteY2242" fmla="*/ 1258957 h 3208818"/>
                <a:gd name="connsiteX2243" fmla="*/ 1657277 w 2821848"/>
                <a:gd name="connsiteY2243" fmla="*/ 1259234 h 3208818"/>
                <a:gd name="connsiteX2244" fmla="*/ 1656031 w 2821848"/>
                <a:gd name="connsiteY2244" fmla="*/ 1259649 h 3208818"/>
                <a:gd name="connsiteX2245" fmla="*/ 1655824 w 2821848"/>
                <a:gd name="connsiteY2245" fmla="*/ 1260963 h 3208818"/>
                <a:gd name="connsiteX2246" fmla="*/ 1652848 w 2821848"/>
                <a:gd name="connsiteY2246" fmla="*/ 1262070 h 3208818"/>
                <a:gd name="connsiteX2247" fmla="*/ 1654232 w 2821848"/>
                <a:gd name="connsiteY2247" fmla="*/ 1264353 h 3208818"/>
                <a:gd name="connsiteX2248" fmla="*/ 1657485 w 2821848"/>
                <a:gd name="connsiteY2248" fmla="*/ 1266843 h 3208818"/>
                <a:gd name="connsiteX2249" fmla="*/ 1660392 w 2821848"/>
                <a:gd name="connsiteY2249" fmla="*/ 1268503 h 3208818"/>
                <a:gd name="connsiteX2250" fmla="*/ 1663922 w 2821848"/>
                <a:gd name="connsiteY2250" fmla="*/ 1269748 h 3208818"/>
                <a:gd name="connsiteX2251" fmla="*/ 1665583 w 2821848"/>
                <a:gd name="connsiteY2251" fmla="*/ 1270578 h 3208818"/>
                <a:gd name="connsiteX2252" fmla="*/ 1666621 w 2821848"/>
                <a:gd name="connsiteY2252" fmla="*/ 1271962 h 3208818"/>
                <a:gd name="connsiteX2253" fmla="*/ 1666621 w 2821848"/>
                <a:gd name="connsiteY2253" fmla="*/ 1273138 h 3208818"/>
                <a:gd name="connsiteX2254" fmla="*/ 1666067 w 2821848"/>
                <a:gd name="connsiteY2254" fmla="*/ 1274106 h 3208818"/>
                <a:gd name="connsiteX2255" fmla="*/ 1665167 w 2821848"/>
                <a:gd name="connsiteY2255" fmla="*/ 1275144 h 3208818"/>
                <a:gd name="connsiteX2256" fmla="*/ 1664198 w 2821848"/>
                <a:gd name="connsiteY2256" fmla="*/ 1276389 h 3208818"/>
                <a:gd name="connsiteX2257" fmla="*/ 1663022 w 2821848"/>
                <a:gd name="connsiteY2257" fmla="*/ 1275420 h 3208818"/>
                <a:gd name="connsiteX2258" fmla="*/ 1661845 w 2821848"/>
                <a:gd name="connsiteY2258" fmla="*/ 1275420 h 3208818"/>
                <a:gd name="connsiteX2259" fmla="*/ 1660669 w 2821848"/>
                <a:gd name="connsiteY2259" fmla="*/ 1276112 h 3208818"/>
                <a:gd name="connsiteX2260" fmla="*/ 1659561 w 2821848"/>
                <a:gd name="connsiteY2260" fmla="*/ 1277150 h 3208818"/>
                <a:gd name="connsiteX2261" fmla="*/ 1659561 w 2821848"/>
                <a:gd name="connsiteY2261" fmla="*/ 1274314 h 3208818"/>
                <a:gd name="connsiteX2262" fmla="*/ 1657900 w 2821848"/>
                <a:gd name="connsiteY2262" fmla="*/ 1272377 h 3208818"/>
                <a:gd name="connsiteX2263" fmla="*/ 1648764 w 2821848"/>
                <a:gd name="connsiteY2263" fmla="*/ 1266912 h 3208818"/>
                <a:gd name="connsiteX2264" fmla="*/ 1646273 w 2821848"/>
                <a:gd name="connsiteY2264" fmla="*/ 1265667 h 3208818"/>
                <a:gd name="connsiteX2265" fmla="*/ 1643227 w 2821848"/>
                <a:gd name="connsiteY2265" fmla="*/ 1264560 h 3208818"/>
                <a:gd name="connsiteX2266" fmla="*/ 1644681 w 2821848"/>
                <a:gd name="connsiteY2266" fmla="*/ 1267396 h 3208818"/>
                <a:gd name="connsiteX2267" fmla="*/ 1645027 w 2821848"/>
                <a:gd name="connsiteY2267" fmla="*/ 1270647 h 3208818"/>
                <a:gd name="connsiteX2268" fmla="*/ 1643919 w 2821848"/>
                <a:gd name="connsiteY2268" fmla="*/ 1272930 h 3208818"/>
                <a:gd name="connsiteX2269" fmla="*/ 1641082 w 2821848"/>
                <a:gd name="connsiteY2269" fmla="*/ 1272930 h 3208818"/>
                <a:gd name="connsiteX2270" fmla="*/ 1640044 w 2821848"/>
                <a:gd name="connsiteY2270" fmla="*/ 1272100 h 3208818"/>
                <a:gd name="connsiteX2271" fmla="*/ 1639282 w 2821848"/>
                <a:gd name="connsiteY2271" fmla="*/ 1270924 h 3208818"/>
                <a:gd name="connsiteX2272" fmla="*/ 1638175 w 2821848"/>
                <a:gd name="connsiteY2272" fmla="*/ 1269956 h 3208818"/>
                <a:gd name="connsiteX2273" fmla="*/ 1636099 w 2821848"/>
                <a:gd name="connsiteY2273" fmla="*/ 1269956 h 3208818"/>
                <a:gd name="connsiteX2274" fmla="*/ 1634784 w 2821848"/>
                <a:gd name="connsiteY2274" fmla="*/ 1270578 h 3208818"/>
                <a:gd name="connsiteX2275" fmla="*/ 1633192 w 2821848"/>
                <a:gd name="connsiteY2275" fmla="*/ 1272723 h 3208818"/>
                <a:gd name="connsiteX2276" fmla="*/ 1632084 w 2821848"/>
                <a:gd name="connsiteY2276" fmla="*/ 1273414 h 3208818"/>
                <a:gd name="connsiteX2277" fmla="*/ 1629178 w 2821848"/>
                <a:gd name="connsiteY2277" fmla="*/ 1273553 h 3208818"/>
                <a:gd name="connsiteX2278" fmla="*/ 1625855 w 2821848"/>
                <a:gd name="connsiteY2278" fmla="*/ 1272654 h 3208818"/>
                <a:gd name="connsiteX2279" fmla="*/ 1619765 w 2821848"/>
                <a:gd name="connsiteY2279" fmla="*/ 1270232 h 3208818"/>
                <a:gd name="connsiteX2280" fmla="*/ 1620319 w 2821848"/>
                <a:gd name="connsiteY2280" fmla="*/ 1269956 h 3208818"/>
                <a:gd name="connsiteX2281" fmla="*/ 1620803 w 2821848"/>
                <a:gd name="connsiteY2281" fmla="*/ 1269679 h 3208818"/>
                <a:gd name="connsiteX2282" fmla="*/ 1621495 w 2821848"/>
                <a:gd name="connsiteY2282" fmla="*/ 1269541 h 3208818"/>
                <a:gd name="connsiteX2283" fmla="*/ 1622602 w 2821848"/>
                <a:gd name="connsiteY2283" fmla="*/ 1269541 h 3208818"/>
                <a:gd name="connsiteX2284" fmla="*/ 1621080 w 2821848"/>
                <a:gd name="connsiteY2284" fmla="*/ 1266981 h 3208818"/>
                <a:gd name="connsiteX2285" fmla="*/ 1620595 w 2821848"/>
                <a:gd name="connsiteY2285" fmla="*/ 1265598 h 3208818"/>
                <a:gd name="connsiteX2286" fmla="*/ 1620595 w 2821848"/>
                <a:gd name="connsiteY2286" fmla="*/ 1264076 h 3208818"/>
                <a:gd name="connsiteX2287" fmla="*/ 1619142 w 2821848"/>
                <a:gd name="connsiteY2287" fmla="*/ 1264837 h 3208818"/>
                <a:gd name="connsiteX2288" fmla="*/ 1617689 w 2821848"/>
                <a:gd name="connsiteY2288" fmla="*/ 1264837 h 3208818"/>
                <a:gd name="connsiteX2289" fmla="*/ 1616166 w 2821848"/>
                <a:gd name="connsiteY2289" fmla="*/ 1264491 h 3208818"/>
                <a:gd name="connsiteX2290" fmla="*/ 1614643 w 2821848"/>
                <a:gd name="connsiteY2290" fmla="*/ 1263730 h 3208818"/>
                <a:gd name="connsiteX2291" fmla="*/ 1614020 w 2821848"/>
                <a:gd name="connsiteY2291" fmla="*/ 1263108 h 3208818"/>
                <a:gd name="connsiteX2292" fmla="*/ 1613051 w 2821848"/>
                <a:gd name="connsiteY2292" fmla="*/ 1261447 h 3208818"/>
                <a:gd name="connsiteX2293" fmla="*/ 1612498 w 2821848"/>
                <a:gd name="connsiteY2293" fmla="*/ 1260825 h 3208818"/>
                <a:gd name="connsiteX2294" fmla="*/ 1611667 w 2821848"/>
                <a:gd name="connsiteY2294" fmla="*/ 1260410 h 3208818"/>
                <a:gd name="connsiteX2295" fmla="*/ 1610145 w 2821848"/>
                <a:gd name="connsiteY2295" fmla="*/ 1260202 h 3208818"/>
                <a:gd name="connsiteX2296" fmla="*/ 1609176 w 2821848"/>
                <a:gd name="connsiteY2296" fmla="*/ 1259926 h 3208818"/>
                <a:gd name="connsiteX2297" fmla="*/ 1606892 w 2821848"/>
                <a:gd name="connsiteY2297" fmla="*/ 1258473 h 3208818"/>
                <a:gd name="connsiteX2298" fmla="*/ 1605715 w 2821848"/>
                <a:gd name="connsiteY2298" fmla="*/ 1258265 h 3208818"/>
                <a:gd name="connsiteX2299" fmla="*/ 1604192 w 2821848"/>
                <a:gd name="connsiteY2299" fmla="*/ 1259234 h 3208818"/>
                <a:gd name="connsiteX2300" fmla="*/ 1603154 w 2821848"/>
                <a:gd name="connsiteY2300" fmla="*/ 1260202 h 3208818"/>
                <a:gd name="connsiteX2301" fmla="*/ 1602670 w 2821848"/>
                <a:gd name="connsiteY2301" fmla="*/ 1261032 h 3208818"/>
                <a:gd name="connsiteX2302" fmla="*/ 1602877 w 2821848"/>
                <a:gd name="connsiteY2302" fmla="*/ 1261862 h 3208818"/>
                <a:gd name="connsiteX2303" fmla="*/ 1603985 w 2821848"/>
                <a:gd name="connsiteY2303" fmla="*/ 1262900 h 3208818"/>
                <a:gd name="connsiteX2304" fmla="*/ 1599140 w 2821848"/>
                <a:gd name="connsiteY2304" fmla="*/ 1264422 h 3208818"/>
                <a:gd name="connsiteX2305" fmla="*/ 1593880 w 2821848"/>
                <a:gd name="connsiteY2305" fmla="*/ 1263799 h 3208818"/>
                <a:gd name="connsiteX2306" fmla="*/ 1583914 w 2821848"/>
                <a:gd name="connsiteY2306" fmla="*/ 1260202 h 3208818"/>
                <a:gd name="connsiteX2307" fmla="*/ 1579830 w 2821848"/>
                <a:gd name="connsiteY2307" fmla="*/ 1259787 h 3208818"/>
                <a:gd name="connsiteX2308" fmla="*/ 1568895 w 2821848"/>
                <a:gd name="connsiteY2308" fmla="*/ 1259926 h 3208818"/>
                <a:gd name="connsiteX2309" fmla="*/ 1566334 w 2821848"/>
                <a:gd name="connsiteY2309" fmla="*/ 1259165 h 3208818"/>
                <a:gd name="connsiteX2310" fmla="*/ 1566680 w 2821848"/>
                <a:gd name="connsiteY2310" fmla="*/ 1258404 h 3208818"/>
                <a:gd name="connsiteX2311" fmla="*/ 1567718 w 2821848"/>
                <a:gd name="connsiteY2311" fmla="*/ 1257435 h 3208818"/>
                <a:gd name="connsiteX2312" fmla="*/ 1568549 w 2821848"/>
                <a:gd name="connsiteY2312" fmla="*/ 1256328 h 3208818"/>
                <a:gd name="connsiteX2313" fmla="*/ 1568341 w 2821848"/>
                <a:gd name="connsiteY2313" fmla="*/ 1255222 h 3208818"/>
                <a:gd name="connsiteX2314" fmla="*/ 1566680 w 2821848"/>
                <a:gd name="connsiteY2314" fmla="*/ 1254738 h 3208818"/>
                <a:gd name="connsiteX2315" fmla="*/ 1565849 w 2821848"/>
                <a:gd name="connsiteY2315" fmla="*/ 1256951 h 3208818"/>
                <a:gd name="connsiteX2316" fmla="*/ 1565642 w 2821848"/>
                <a:gd name="connsiteY2316" fmla="*/ 1259649 h 3208818"/>
                <a:gd name="connsiteX2317" fmla="*/ 1566057 w 2821848"/>
                <a:gd name="connsiteY2317" fmla="*/ 1260548 h 3208818"/>
                <a:gd name="connsiteX2318" fmla="*/ 1564742 w 2821848"/>
                <a:gd name="connsiteY2318" fmla="*/ 1261309 h 3208818"/>
                <a:gd name="connsiteX2319" fmla="*/ 1558305 w 2821848"/>
                <a:gd name="connsiteY2319" fmla="*/ 1263177 h 3208818"/>
                <a:gd name="connsiteX2320" fmla="*/ 1553045 w 2821848"/>
                <a:gd name="connsiteY2320" fmla="*/ 1265459 h 3208818"/>
                <a:gd name="connsiteX2321" fmla="*/ 1547993 w 2821848"/>
                <a:gd name="connsiteY2321" fmla="*/ 1268226 h 3208818"/>
                <a:gd name="connsiteX2322" fmla="*/ 1549031 w 2821848"/>
                <a:gd name="connsiteY2322" fmla="*/ 1267120 h 3208818"/>
                <a:gd name="connsiteX2323" fmla="*/ 1550208 w 2821848"/>
                <a:gd name="connsiteY2323" fmla="*/ 1266151 h 3208818"/>
                <a:gd name="connsiteX2324" fmla="*/ 1552907 w 2821848"/>
                <a:gd name="connsiteY2324" fmla="*/ 1264491 h 3208818"/>
                <a:gd name="connsiteX2325" fmla="*/ 1551592 w 2821848"/>
                <a:gd name="connsiteY2325" fmla="*/ 1264353 h 3208818"/>
                <a:gd name="connsiteX2326" fmla="*/ 1550277 w 2821848"/>
                <a:gd name="connsiteY2326" fmla="*/ 1264353 h 3208818"/>
                <a:gd name="connsiteX2327" fmla="*/ 1547716 w 2821848"/>
                <a:gd name="connsiteY2327" fmla="*/ 1264491 h 3208818"/>
                <a:gd name="connsiteX2328" fmla="*/ 1549170 w 2821848"/>
                <a:gd name="connsiteY2328" fmla="*/ 1261378 h 3208818"/>
                <a:gd name="connsiteX2329" fmla="*/ 1547647 w 2821848"/>
                <a:gd name="connsiteY2329" fmla="*/ 1260686 h 3208818"/>
                <a:gd name="connsiteX2330" fmla="*/ 1544878 w 2821848"/>
                <a:gd name="connsiteY2330" fmla="*/ 1261032 h 3208818"/>
                <a:gd name="connsiteX2331" fmla="*/ 1542664 w 2821848"/>
                <a:gd name="connsiteY2331" fmla="*/ 1261032 h 3208818"/>
                <a:gd name="connsiteX2332" fmla="*/ 1542941 w 2821848"/>
                <a:gd name="connsiteY2332" fmla="*/ 1262623 h 3208818"/>
                <a:gd name="connsiteX2333" fmla="*/ 1544394 w 2821848"/>
                <a:gd name="connsiteY2333" fmla="*/ 1265667 h 3208818"/>
                <a:gd name="connsiteX2334" fmla="*/ 1544740 w 2821848"/>
                <a:gd name="connsiteY2334" fmla="*/ 1266981 h 3208818"/>
                <a:gd name="connsiteX2335" fmla="*/ 1544602 w 2821848"/>
                <a:gd name="connsiteY2335" fmla="*/ 1268434 h 3208818"/>
                <a:gd name="connsiteX2336" fmla="*/ 1544186 w 2821848"/>
                <a:gd name="connsiteY2336" fmla="*/ 1269195 h 3208818"/>
                <a:gd name="connsiteX2337" fmla="*/ 1543494 w 2821848"/>
                <a:gd name="connsiteY2337" fmla="*/ 1269887 h 3208818"/>
                <a:gd name="connsiteX2338" fmla="*/ 1539480 w 2821848"/>
                <a:gd name="connsiteY2338" fmla="*/ 1275282 h 3208818"/>
                <a:gd name="connsiteX2339" fmla="*/ 1537750 w 2821848"/>
                <a:gd name="connsiteY2339" fmla="*/ 1277150 h 3208818"/>
                <a:gd name="connsiteX2340" fmla="*/ 1535743 w 2821848"/>
                <a:gd name="connsiteY2340" fmla="*/ 1278810 h 3208818"/>
                <a:gd name="connsiteX2341" fmla="*/ 1526953 w 2821848"/>
                <a:gd name="connsiteY2341" fmla="*/ 1284344 h 3208818"/>
                <a:gd name="connsiteX2342" fmla="*/ 1522177 w 2821848"/>
                <a:gd name="connsiteY2342" fmla="*/ 1286696 h 3208818"/>
                <a:gd name="connsiteX2343" fmla="*/ 1517471 w 2821848"/>
                <a:gd name="connsiteY2343" fmla="*/ 1288425 h 3208818"/>
                <a:gd name="connsiteX2344" fmla="*/ 1519755 w 2821848"/>
                <a:gd name="connsiteY2344" fmla="*/ 1286696 h 3208818"/>
                <a:gd name="connsiteX2345" fmla="*/ 1522108 w 2821848"/>
                <a:gd name="connsiteY2345" fmla="*/ 1285174 h 3208818"/>
                <a:gd name="connsiteX2346" fmla="*/ 1520516 w 2821848"/>
                <a:gd name="connsiteY2346" fmla="*/ 1285174 h 3208818"/>
                <a:gd name="connsiteX2347" fmla="*/ 1517609 w 2821848"/>
                <a:gd name="connsiteY2347" fmla="*/ 1284759 h 3208818"/>
                <a:gd name="connsiteX2348" fmla="*/ 1516087 w 2821848"/>
                <a:gd name="connsiteY2348" fmla="*/ 1284620 h 3208818"/>
                <a:gd name="connsiteX2349" fmla="*/ 1515187 w 2821848"/>
                <a:gd name="connsiteY2349" fmla="*/ 1284897 h 3208818"/>
                <a:gd name="connsiteX2350" fmla="*/ 1513664 w 2821848"/>
                <a:gd name="connsiteY2350" fmla="*/ 1285935 h 3208818"/>
                <a:gd name="connsiteX2351" fmla="*/ 1512972 w 2821848"/>
                <a:gd name="connsiteY2351" fmla="*/ 1286073 h 3208818"/>
                <a:gd name="connsiteX2352" fmla="*/ 1511657 w 2821848"/>
                <a:gd name="connsiteY2352" fmla="*/ 1285451 h 3208818"/>
                <a:gd name="connsiteX2353" fmla="*/ 1510135 w 2821848"/>
                <a:gd name="connsiteY2353" fmla="*/ 1283860 h 3208818"/>
                <a:gd name="connsiteX2354" fmla="*/ 1508958 w 2821848"/>
                <a:gd name="connsiteY2354" fmla="*/ 1283514 h 3208818"/>
                <a:gd name="connsiteX2355" fmla="*/ 1510619 w 2821848"/>
                <a:gd name="connsiteY2355" fmla="*/ 1287111 h 3208818"/>
                <a:gd name="connsiteX2356" fmla="*/ 1511796 w 2821848"/>
                <a:gd name="connsiteY2356" fmla="*/ 1288494 h 3208818"/>
                <a:gd name="connsiteX2357" fmla="*/ 1513526 w 2821848"/>
                <a:gd name="connsiteY2357" fmla="*/ 1289255 h 3208818"/>
                <a:gd name="connsiteX2358" fmla="*/ 1511865 w 2821848"/>
                <a:gd name="connsiteY2358" fmla="*/ 1290708 h 3208818"/>
                <a:gd name="connsiteX2359" fmla="*/ 1509927 w 2821848"/>
                <a:gd name="connsiteY2359" fmla="*/ 1291607 h 3208818"/>
                <a:gd name="connsiteX2360" fmla="*/ 1507920 w 2821848"/>
                <a:gd name="connsiteY2360" fmla="*/ 1291607 h 3208818"/>
                <a:gd name="connsiteX2361" fmla="*/ 1506259 w 2821848"/>
                <a:gd name="connsiteY2361" fmla="*/ 1290085 h 3208818"/>
                <a:gd name="connsiteX2362" fmla="*/ 1505290 w 2821848"/>
                <a:gd name="connsiteY2362" fmla="*/ 1294581 h 3208818"/>
                <a:gd name="connsiteX2363" fmla="*/ 1504321 w 2821848"/>
                <a:gd name="connsiteY2363" fmla="*/ 1295896 h 3208818"/>
                <a:gd name="connsiteX2364" fmla="*/ 1502937 w 2821848"/>
                <a:gd name="connsiteY2364" fmla="*/ 1294720 h 3208818"/>
                <a:gd name="connsiteX2365" fmla="*/ 1501414 w 2821848"/>
                <a:gd name="connsiteY2365" fmla="*/ 1295688 h 3208818"/>
                <a:gd name="connsiteX2366" fmla="*/ 1499753 w 2821848"/>
                <a:gd name="connsiteY2366" fmla="*/ 1296172 h 3208818"/>
                <a:gd name="connsiteX2367" fmla="*/ 1498646 w 2821848"/>
                <a:gd name="connsiteY2367" fmla="*/ 1296864 h 3208818"/>
                <a:gd name="connsiteX2368" fmla="*/ 1498646 w 2821848"/>
                <a:gd name="connsiteY2368" fmla="*/ 1298524 h 3208818"/>
                <a:gd name="connsiteX2369" fmla="*/ 1500860 w 2821848"/>
                <a:gd name="connsiteY2369" fmla="*/ 1297764 h 3208818"/>
                <a:gd name="connsiteX2370" fmla="*/ 1499891 w 2821848"/>
                <a:gd name="connsiteY2370" fmla="*/ 1300184 h 3208818"/>
                <a:gd name="connsiteX2371" fmla="*/ 1498438 w 2821848"/>
                <a:gd name="connsiteY2371" fmla="*/ 1301360 h 3208818"/>
                <a:gd name="connsiteX2372" fmla="*/ 1496777 w 2821848"/>
                <a:gd name="connsiteY2372" fmla="*/ 1302121 h 3208818"/>
                <a:gd name="connsiteX2373" fmla="*/ 1495116 w 2821848"/>
                <a:gd name="connsiteY2373" fmla="*/ 1303159 h 3208818"/>
                <a:gd name="connsiteX2374" fmla="*/ 1494700 w 2821848"/>
                <a:gd name="connsiteY2374" fmla="*/ 1303159 h 3208818"/>
                <a:gd name="connsiteX2375" fmla="*/ 1494078 w 2821848"/>
                <a:gd name="connsiteY2375" fmla="*/ 1303159 h 3208818"/>
                <a:gd name="connsiteX2376" fmla="*/ 1493455 w 2821848"/>
                <a:gd name="connsiteY2376" fmla="*/ 1303159 h 3208818"/>
                <a:gd name="connsiteX2377" fmla="*/ 1492970 w 2821848"/>
                <a:gd name="connsiteY2377" fmla="*/ 1303505 h 3208818"/>
                <a:gd name="connsiteX2378" fmla="*/ 1492970 w 2821848"/>
                <a:gd name="connsiteY2378" fmla="*/ 1304404 h 3208818"/>
                <a:gd name="connsiteX2379" fmla="*/ 1493801 w 2821848"/>
                <a:gd name="connsiteY2379" fmla="*/ 1305234 h 3208818"/>
                <a:gd name="connsiteX2380" fmla="*/ 1494700 w 2821848"/>
                <a:gd name="connsiteY2380" fmla="*/ 1306064 h 3208818"/>
                <a:gd name="connsiteX2381" fmla="*/ 1495531 w 2821848"/>
                <a:gd name="connsiteY2381" fmla="*/ 1307240 h 3208818"/>
                <a:gd name="connsiteX2382" fmla="*/ 1494493 w 2821848"/>
                <a:gd name="connsiteY2382" fmla="*/ 1311736 h 3208818"/>
                <a:gd name="connsiteX2383" fmla="*/ 1492763 w 2821848"/>
                <a:gd name="connsiteY2383" fmla="*/ 1315195 h 3208818"/>
                <a:gd name="connsiteX2384" fmla="*/ 1489717 w 2821848"/>
                <a:gd name="connsiteY2384" fmla="*/ 1314918 h 3208818"/>
                <a:gd name="connsiteX2385" fmla="*/ 1485703 w 2821848"/>
                <a:gd name="connsiteY2385" fmla="*/ 1312567 h 3208818"/>
                <a:gd name="connsiteX2386" fmla="*/ 1486949 w 2821848"/>
                <a:gd name="connsiteY2386" fmla="*/ 1315264 h 3208818"/>
                <a:gd name="connsiteX2387" fmla="*/ 1490686 w 2821848"/>
                <a:gd name="connsiteY2387" fmla="*/ 1317755 h 3208818"/>
                <a:gd name="connsiteX2388" fmla="*/ 1491794 w 2821848"/>
                <a:gd name="connsiteY2388" fmla="*/ 1319830 h 3208818"/>
                <a:gd name="connsiteX2389" fmla="*/ 1491655 w 2821848"/>
                <a:gd name="connsiteY2389" fmla="*/ 1320867 h 3208818"/>
                <a:gd name="connsiteX2390" fmla="*/ 1490479 w 2821848"/>
                <a:gd name="connsiteY2390" fmla="*/ 1322943 h 3208818"/>
                <a:gd name="connsiteX2391" fmla="*/ 1490133 w 2821848"/>
                <a:gd name="connsiteY2391" fmla="*/ 1323980 h 3208818"/>
                <a:gd name="connsiteX2392" fmla="*/ 1490271 w 2821848"/>
                <a:gd name="connsiteY2392" fmla="*/ 1325087 h 3208818"/>
                <a:gd name="connsiteX2393" fmla="*/ 1493385 w 2821848"/>
                <a:gd name="connsiteY2393" fmla="*/ 1336846 h 3208818"/>
                <a:gd name="connsiteX2394" fmla="*/ 1494424 w 2821848"/>
                <a:gd name="connsiteY2394" fmla="*/ 1339475 h 3208818"/>
                <a:gd name="connsiteX2395" fmla="*/ 1495739 w 2821848"/>
                <a:gd name="connsiteY2395" fmla="*/ 1341619 h 3208818"/>
                <a:gd name="connsiteX2396" fmla="*/ 1497123 w 2821848"/>
                <a:gd name="connsiteY2396" fmla="*/ 1343487 h 3208818"/>
                <a:gd name="connsiteX2397" fmla="*/ 1498230 w 2821848"/>
                <a:gd name="connsiteY2397" fmla="*/ 1345286 h 3208818"/>
                <a:gd name="connsiteX2398" fmla="*/ 1498646 w 2821848"/>
                <a:gd name="connsiteY2398" fmla="*/ 1347292 h 3208818"/>
                <a:gd name="connsiteX2399" fmla="*/ 1497192 w 2821848"/>
                <a:gd name="connsiteY2399" fmla="*/ 1354693 h 3208818"/>
                <a:gd name="connsiteX2400" fmla="*/ 1489510 w 2821848"/>
                <a:gd name="connsiteY2400" fmla="*/ 1376206 h 3208818"/>
                <a:gd name="connsiteX2401" fmla="*/ 1487364 w 2821848"/>
                <a:gd name="connsiteY2401" fmla="*/ 1389695 h 3208818"/>
                <a:gd name="connsiteX2402" fmla="*/ 1486188 w 2821848"/>
                <a:gd name="connsiteY2402" fmla="*/ 1403115 h 3208818"/>
                <a:gd name="connsiteX2403" fmla="*/ 1486326 w 2821848"/>
                <a:gd name="connsiteY2403" fmla="*/ 1413975 h 3208818"/>
                <a:gd name="connsiteX2404" fmla="*/ 1485980 w 2821848"/>
                <a:gd name="connsiteY2404" fmla="*/ 1417434 h 3208818"/>
                <a:gd name="connsiteX2405" fmla="*/ 1484803 w 2821848"/>
                <a:gd name="connsiteY2405" fmla="*/ 1423244 h 3208818"/>
                <a:gd name="connsiteX2406" fmla="*/ 1484665 w 2821848"/>
                <a:gd name="connsiteY2406" fmla="*/ 1425873 h 3208818"/>
                <a:gd name="connsiteX2407" fmla="*/ 1485011 w 2821848"/>
                <a:gd name="connsiteY2407" fmla="*/ 1429193 h 3208818"/>
                <a:gd name="connsiteX2408" fmla="*/ 1485841 w 2821848"/>
                <a:gd name="connsiteY2408" fmla="*/ 1433067 h 3208818"/>
                <a:gd name="connsiteX2409" fmla="*/ 1487018 w 2821848"/>
                <a:gd name="connsiteY2409" fmla="*/ 1436664 h 3208818"/>
                <a:gd name="connsiteX2410" fmla="*/ 1489094 w 2821848"/>
                <a:gd name="connsiteY2410" fmla="*/ 1439846 h 3208818"/>
                <a:gd name="connsiteX2411" fmla="*/ 1493593 w 2821848"/>
                <a:gd name="connsiteY2411" fmla="*/ 1446071 h 3208818"/>
                <a:gd name="connsiteX2412" fmla="*/ 1494424 w 2821848"/>
                <a:gd name="connsiteY2412" fmla="*/ 1447870 h 3208818"/>
                <a:gd name="connsiteX2413" fmla="*/ 1494147 w 2821848"/>
                <a:gd name="connsiteY2413" fmla="*/ 1449945 h 3208818"/>
                <a:gd name="connsiteX2414" fmla="*/ 1493316 w 2821848"/>
                <a:gd name="connsiteY2414" fmla="*/ 1453473 h 3208818"/>
                <a:gd name="connsiteX2415" fmla="*/ 1492832 w 2821848"/>
                <a:gd name="connsiteY2415" fmla="*/ 1451259 h 3208818"/>
                <a:gd name="connsiteX2416" fmla="*/ 1492832 w 2821848"/>
                <a:gd name="connsiteY2416" fmla="*/ 1447732 h 3208818"/>
                <a:gd name="connsiteX2417" fmla="*/ 1492347 w 2821848"/>
                <a:gd name="connsiteY2417" fmla="*/ 1445864 h 3208818"/>
                <a:gd name="connsiteX2418" fmla="*/ 1491032 w 2821848"/>
                <a:gd name="connsiteY2418" fmla="*/ 1443581 h 3208818"/>
                <a:gd name="connsiteX2419" fmla="*/ 1486188 w 2821848"/>
                <a:gd name="connsiteY2419" fmla="*/ 1436664 h 3208818"/>
                <a:gd name="connsiteX2420" fmla="*/ 1488748 w 2821848"/>
                <a:gd name="connsiteY2420" fmla="*/ 1445380 h 3208818"/>
                <a:gd name="connsiteX2421" fmla="*/ 1492209 w 2821848"/>
                <a:gd name="connsiteY2421" fmla="*/ 1454580 h 3208818"/>
                <a:gd name="connsiteX2422" fmla="*/ 1496500 w 2821848"/>
                <a:gd name="connsiteY2422" fmla="*/ 1463296 h 3208818"/>
                <a:gd name="connsiteX2423" fmla="*/ 1501622 w 2821848"/>
                <a:gd name="connsiteY2423" fmla="*/ 1470766 h 3208818"/>
                <a:gd name="connsiteX2424" fmla="*/ 1509373 w 2821848"/>
                <a:gd name="connsiteY2424" fmla="*/ 1480174 h 3208818"/>
                <a:gd name="connsiteX2425" fmla="*/ 1512418 w 2821848"/>
                <a:gd name="connsiteY2425" fmla="*/ 1485154 h 3208818"/>
                <a:gd name="connsiteX2426" fmla="*/ 1515741 w 2821848"/>
                <a:gd name="connsiteY2426" fmla="*/ 1493524 h 3208818"/>
                <a:gd name="connsiteX2427" fmla="*/ 1516848 w 2821848"/>
                <a:gd name="connsiteY2427" fmla="*/ 1495461 h 3208818"/>
                <a:gd name="connsiteX2428" fmla="*/ 1519963 w 2821848"/>
                <a:gd name="connsiteY2428" fmla="*/ 1499335 h 3208818"/>
                <a:gd name="connsiteX2429" fmla="*/ 1523146 w 2821848"/>
                <a:gd name="connsiteY2429" fmla="*/ 1504108 h 3208818"/>
                <a:gd name="connsiteX2430" fmla="*/ 1524877 w 2821848"/>
                <a:gd name="connsiteY2430" fmla="*/ 1506391 h 3208818"/>
                <a:gd name="connsiteX2431" fmla="*/ 1527091 w 2821848"/>
                <a:gd name="connsiteY2431" fmla="*/ 1507982 h 3208818"/>
                <a:gd name="connsiteX2432" fmla="*/ 1524738 w 2821848"/>
                <a:gd name="connsiteY2432" fmla="*/ 1507359 h 3208818"/>
                <a:gd name="connsiteX2433" fmla="*/ 1523977 w 2821848"/>
                <a:gd name="connsiteY2433" fmla="*/ 1507013 h 3208818"/>
                <a:gd name="connsiteX2434" fmla="*/ 1525292 w 2821848"/>
                <a:gd name="connsiteY2434" fmla="*/ 1508466 h 3208818"/>
                <a:gd name="connsiteX2435" fmla="*/ 1527160 w 2821848"/>
                <a:gd name="connsiteY2435" fmla="*/ 1509503 h 3208818"/>
                <a:gd name="connsiteX2436" fmla="*/ 1529237 w 2821848"/>
                <a:gd name="connsiteY2436" fmla="*/ 1510195 h 3208818"/>
                <a:gd name="connsiteX2437" fmla="*/ 1531244 w 2821848"/>
                <a:gd name="connsiteY2437" fmla="*/ 1510541 h 3208818"/>
                <a:gd name="connsiteX2438" fmla="*/ 1528337 w 2821848"/>
                <a:gd name="connsiteY2438" fmla="*/ 1508881 h 3208818"/>
                <a:gd name="connsiteX2439" fmla="*/ 1531106 w 2821848"/>
                <a:gd name="connsiteY2439" fmla="*/ 1509434 h 3208818"/>
                <a:gd name="connsiteX2440" fmla="*/ 1536850 w 2821848"/>
                <a:gd name="connsiteY2440" fmla="*/ 1509849 h 3208818"/>
                <a:gd name="connsiteX2441" fmla="*/ 1539549 w 2821848"/>
                <a:gd name="connsiteY2441" fmla="*/ 1510403 h 3208818"/>
                <a:gd name="connsiteX2442" fmla="*/ 1542318 w 2821848"/>
                <a:gd name="connsiteY2442" fmla="*/ 1511717 h 3208818"/>
                <a:gd name="connsiteX2443" fmla="*/ 1545086 w 2821848"/>
                <a:gd name="connsiteY2443" fmla="*/ 1513446 h 3208818"/>
                <a:gd name="connsiteX2444" fmla="*/ 1547578 w 2821848"/>
                <a:gd name="connsiteY2444" fmla="*/ 1515521 h 3208818"/>
                <a:gd name="connsiteX2445" fmla="*/ 1549654 w 2821848"/>
                <a:gd name="connsiteY2445" fmla="*/ 1517597 h 3208818"/>
                <a:gd name="connsiteX2446" fmla="*/ 1551523 w 2821848"/>
                <a:gd name="connsiteY2446" fmla="*/ 1519741 h 3208818"/>
                <a:gd name="connsiteX2447" fmla="*/ 1552976 w 2821848"/>
                <a:gd name="connsiteY2447" fmla="*/ 1521194 h 3208818"/>
                <a:gd name="connsiteX2448" fmla="*/ 1554706 w 2821848"/>
                <a:gd name="connsiteY2448" fmla="*/ 1521885 h 3208818"/>
                <a:gd name="connsiteX2449" fmla="*/ 1557475 w 2821848"/>
                <a:gd name="connsiteY2449" fmla="*/ 1521885 h 3208818"/>
                <a:gd name="connsiteX2450" fmla="*/ 1560589 w 2821848"/>
                <a:gd name="connsiteY2450" fmla="*/ 1521332 h 3208818"/>
                <a:gd name="connsiteX2451" fmla="*/ 1569448 w 2821848"/>
                <a:gd name="connsiteY2451" fmla="*/ 1517804 h 3208818"/>
                <a:gd name="connsiteX2452" fmla="*/ 1572424 w 2821848"/>
                <a:gd name="connsiteY2452" fmla="*/ 1516974 h 3208818"/>
                <a:gd name="connsiteX2453" fmla="*/ 1575331 w 2821848"/>
                <a:gd name="connsiteY2453" fmla="*/ 1516559 h 3208818"/>
                <a:gd name="connsiteX2454" fmla="*/ 1581284 w 2821848"/>
                <a:gd name="connsiteY2454" fmla="*/ 1516282 h 3208818"/>
                <a:gd name="connsiteX2455" fmla="*/ 1584190 w 2821848"/>
                <a:gd name="connsiteY2455" fmla="*/ 1515936 h 3208818"/>
                <a:gd name="connsiteX2456" fmla="*/ 1586405 w 2821848"/>
                <a:gd name="connsiteY2456" fmla="*/ 1515106 h 3208818"/>
                <a:gd name="connsiteX2457" fmla="*/ 1590765 w 2821848"/>
                <a:gd name="connsiteY2457" fmla="*/ 1512824 h 3208818"/>
                <a:gd name="connsiteX2458" fmla="*/ 1593257 w 2821848"/>
                <a:gd name="connsiteY2458" fmla="*/ 1511855 h 3208818"/>
                <a:gd name="connsiteX2459" fmla="*/ 1595818 w 2821848"/>
                <a:gd name="connsiteY2459" fmla="*/ 1511302 h 3208818"/>
                <a:gd name="connsiteX2460" fmla="*/ 1601286 w 2821848"/>
                <a:gd name="connsiteY2460" fmla="*/ 1510818 h 3208818"/>
                <a:gd name="connsiteX2461" fmla="*/ 1603500 w 2821848"/>
                <a:gd name="connsiteY2461" fmla="*/ 1510818 h 3208818"/>
                <a:gd name="connsiteX2462" fmla="*/ 1606476 w 2821848"/>
                <a:gd name="connsiteY2462" fmla="*/ 1511094 h 3208818"/>
                <a:gd name="connsiteX2463" fmla="*/ 1608276 w 2821848"/>
                <a:gd name="connsiteY2463" fmla="*/ 1511925 h 3208818"/>
                <a:gd name="connsiteX2464" fmla="*/ 1606892 w 2821848"/>
                <a:gd name="connsiteY2464" fmla="*/ 1513446 h 3208818"/>
                <a:gd name="connsiteX2465" fmla="*/ 1609452 w 2821848"/>
                <a:gd name="connsiteY2465" fmla="*/ 1515452 h 3208818"/>
                <a:gd name="connsiteX2466" fmla="*/ 1612290 w 2821848"/>
                <a:gd name="connsiteY2466" fmla="*/ 1515936 h 3208818"/>
                <a:gd name="connsiteX2467" fmla="*/ 1615128 w 2821848"/>
                <a:gd name="connsiteY2467" fmla="*/ 1515245 h 3208818"/>
                <a:gd name="connsiteX2468" fmla="*/ 1617758 w 2821848"/>
                <a:gd name="connsiteY2468" fmla="*/ 1513723 h 3208818"/>
                <a:gd name="connsiteX2469" fmla="*/ 1620111 w 2821848"/>
                <a:gd name="connsiteY2469" fmla="*/ 1511371 h 3208818"/>
                <a:gd name="connsiteX2470" fmla="*/ 1619973 w 2821848"/>
                <a:gd name="connsiteY2470" fmla="*/ 1509988 h 3208818"/>
                <a:gd name="connsiteX2471" fmla="*/ 1619142 w 2821848"/>
                <a:gd name="connsiteY2471" fmla="*/ 1508604 h 3208818"/>
                <a:gd name="connsiteX2472" fmla="*/ 1619350 w 2821848"/>
                <a:gd name="connsiteY2472" fmla="*/ 1506114 h 3208818"/>
                <a:gd name="connsiteX2473" fmla="*/ 1616789 w 2821848"/>
                <a:gd name="connsiteY2473" fmla="*/ 1507636 h 3208818"/>
                <a:gd name="connsiteX2474" fmla="*/ 1618519 w 2821848"/>
                <a:gd name="connsiteY2474" fmla="*/ 1505630 h 3208818"/>
                <a:gd name="connsiteX2475" fmla="*/ 1621080 w 2821848"/>
                <a:gd name="connsiteY2475" fmla="*/ 1504039 h 3208818"/>
                <a:gd name="connsiteX2476" fmla="*/ 1623917 w 2821848"/>
                <a:gd name="connsiteY2476" fmla="*/ 1502655 h 3208818"/>
                <a:gd name="connsiteX2477" fmla="*/ 1626409 w 2821848"/>
                <a:gd name="connsiteY2477" fmla="*/ 1501203 h 3208818"/>
                <a:gd name="connsiteX2478" fmla="*/ 1629454 w 2821848"/>
                <a:gd name="connsiteY2478" fmla="*/ 1498920 h 3208818"/>
                <a:gd name="connsiteX2479" fmla="*/ 1630908 w 2821848"/>
                <a:gd name="connsiteY2479" fmla="*/ 1497606 h 3208818"/>
                <a:gd name="connsiteX2480" fmla="*/ 1631946 w 2821848"/>
                <a:gd name="connsiteY2480" fmla="*/ 1496222 h 3208818"/>
                <a:gd name="connsiteX2481" fmla="*/ 1632430 w 2821848"/>
                <a:gd name="connsiteY2481" fmla="*/ 1494285 h 3208818"/>
                <a:gd name="connsiteX2482" fmla="*/ 1632430 w 2821848"/>
                <a:gd name="connsiteY2482" fmla="*/ 1490066 h 3208818"/>
                <a:gd name="connsiteX2483" fmla="*/ 1632846 w 2821848"/>
                <a:gd name="connsiteY2483" fmla="*/ 1488129 h 3208818"/>
                <a:gd name="connsiteX2484" fmla="*/ 1633745 w 2821848"/>
                <a:gd name="connsiteY2484" fmla="*/ 1486815 h 3208818"/>
                <a:gd name="connsiteX2485" fmla="*/ 1636030 w 2821848"/>
                <a:gd name="connsiteY2485" fmla="*/ 1484739 h 3208818"/>
                <a:gd name="connsiteX2486" fmla="*/ 1636860 w 2821848"/>
                <a:gd name="connsiteY2486" fmla="*/ 1483494 h 3208818"/>
                <a:gd name="connsiteX2487" fmla="*/ 1637206 w 2821848"/>
                <a:gd name="connsiteY2487" fmla="*/ 1482042 h 3208818"/>
                <a:gd name="connsiteX2488" fmla="*/ 1637206 w 2821848"/>
                <a:gd name="connsiteY2488" fmla="*/ 1480451 h 3208818"/>
                <a:gd name="connsiteX2489" fmla="*/ 1637137 w 2821848"/>
                <a:gd name="connsiteY2489" fmla="*/ 1477338 h 3208818"/>
                <a:gd name="connsiteX2490" fmla="*/ 1637345 w 2821848"/>
                <a:gd name="connsiteY2490" fmla="*/ 1470559 h 3208818"/>
                <a:gd name="connsiteX2491" fmla="*/ 1637760 w 2821848"/>
                <a:gd name="connsiteY2491" fmla="*/ 1467239 h 3208818"/>
                <a:gd name="connsiteX2492" fmla="*/ 1638521 w 2821848"/>
                <a:gd name="connsiteY2492" fmla="*/ 1463918 h 3208818"/>
                <a:gd name="connsiteX2493" fmla="*/ 1642604 w 2821848"/>
                <a:gd name="connsiteY2493" fmla="*/ 1457831 h 3208818"/>
                <a:gd name="connsiteX2494" fmla="*/ 1649110 w 2821848"/>
                <a:gd name="connsiteY2494" fmla="*/ 1454441 h 3208818"/>
                <a:gd name="connsiteX2495" fmla="*/ 1656793 w 2821848"/>
                <a:gd name="connsiteY2495" fmla="*/ 1452712 h 3208818"/>
                <a:gd name="connsiteX2496" fmla="*/ 1664337 w 2821848"/>
                <a:gd name="connsiteY2496" fmla="*/ 1451674 h 3208818"/>
                <a:gd name="connsiteX2497" fmla="*/ 1682124 w 2821848"/>
                <a:gd name="connsiteY2497" fmla="*/ 1446971 h 3208818"/>
                <a:gd name="connsiteX2498" fmla="*/ 1687938 w 2821848"/>
                <a:gd name="connsiteY2498" fmla="*/ 1446348 h 3208818"/>
                <a:gd name="connsiteX2499" fmla="*/ 1691883 w 2821848"/>
                <a:gd name="connsiteY2499" fmla="*/ 1447109 h 3208818"/>
                <a:gd name="connsiteX2500" fmla="*/ 1700326 w 2821848"/>
                <a:gd name="connsiteY2500" fmla="*/ 1449876 h 3208818"/>
                <a:gd name="connsiteX2501" fmla="*/ 1704272 w 2821848"/>
                <a:gd name="connsiteY2501" fmla="*/ 1449876 h 3208818"/>
                <a:gd name="connsiteX2502" fmla="*/ 1706002 w 2821848"/>
                <a:gd name="connsiteY2502" fmla="*/ 1449115 h 3208818"/>
                <a:gd name="connsiteX2503" fmla="*/ 1705102 w 2821848"/>
                <a:gd name="connsiteY2503" fmla="*/ 1448423 h 3208818"/>
                <a:gd name="connsiteX2504" fmla="*/ 1701434 w 2821848"/>
                <a:gd name="connsiteY2504" fmla="*/ 1447593 h 3208818"/>
                <a:gd name="connsiteX2505" fmla="*/ 1705933 w 2821848"/>
                <a:gd name="connsiteY2505" fmla="*/ 1447109 h 3208818"/>
                <a:gd name="connsiteX2506" fmla="*/ 1709532 w 2821848"/>
                <a:gd name="connsiteY2506" fmla="*/ 1447870 h 3208818"/>
                <a:gd name="connsiteX2507" fmla="*/ 1712023 w 2821848"/>
                <a:gd name="connsiteY2507" fmla="*/ 1450291 h 3208818"/>
                <a:gd name="connsiteX2508" fmla="*/ 1713338 w 2821848"/>
                <a:gd name="connsiteY2508" fmla="*/ 1454926 h 3208818"/>
                <a:gd name="connsiteX2509" fmla="*/ 1713061 w 2821848"/>
                <a:gd name="connsiteY2509" fmla="*/ 1459629 h 3208818"/>
                <a:gd name="connsiteX2510" fmla="*/ 1711400 w 2821848"/>
                <a:gd name="connsiteY2510" fmla="*/ 1463434 h 3208818"/>
                <a:gd name="connsiteX2511" fmla="*/ 1702195 w 2821848"/>
                <a:gd name="connsiteY2511" fmla="*/ 1474502 h 3208818"/>
                <a:gd name="connsiteX2512" fmla="*/ 1700880 w 2821848"/>
                <a:gd name="connsiteY2512" fmla="*/ 1476784 h 3208818"/>
                <a:gd name="connsiteX2513" fmla="*/ 1700050 w 2821848"/>
                <a:gd name="connsiteY2513" fmla="*/ 1479136 h 3208818"/>
                <a:gd name="connsiteX2514" fmla="*/ 1699911 w 2821848"/>
                <a:gd name="connsiteY2514" fmla="*/ 1481004 h 3208818"/>
                <a:gd name="connsiteX2515" fmla="*/ 1700188 w 2821848"/>
                <a:gd name="connsiteY2515" fmla="*/ 1484324 h 3208818"/>
                <a:gd name="connsiteX2516" fmla="*/ 1699773 w 2821848"/>
                <a:gd name="connsiteY2516" fmla="*/ 1485984 h 3208818"/>
                <a:gd name="connsiteX2517" fmla="*/ 1698665 w 2821848"/>
                <a:gd name="connsiteY2517" fmla="*/ 1486745 h 3208818"/>
                <a:gd name="connsiteX2518" fmla="*/ 1696728 w 2821848"/>
                <a:gd name="connsiteY2518" fmla="*/ 1487921 h 3208818"/>
                <a:gd name="connsiteX2519" fmla="*/ 1695205 w 2821848"/>
                <a:gd name="connsiteY2519" fmla="*/ 1489443 h 3208818"/>
                <a:gd name="connsiteX2520" fmla="*/ 1695343 w 2821848"/>
                <a:gd name="connsiteY2520" fmla="*/ 1491311 h 3208818"/>
                <a:gd name="connsiteX2521" fmla="*/ 1696312 w 2821848"/>
                <a:gd name="connsiteY2521" fmla="*/ 1491726 h 3208818"/>
                <a:gd name="connsiteX2522" fmla="*/ 1697766 w 2821848"/>
                <a:gd name="connsiteY2522" fmla="*/ 1491726 h 3208818"/>
                <a:gd name="connsiteX2523" fmla="*/ 1700673 w 2821848"/>
                <a:gd name="connsiteY2523" fmla="*/ 1491311 h 3208818"/>
                <a:gd name="connsiteX2524" fmla="*/ 1700050 w 2821848"/>
                <a:gd name="connsiteY2524" fmla="*/ 1493663 h 3208818"/>
                <a:gd name="connsiteX2525" fmla="*/ 1696866 w 2821848"/>
                <a:gd name="connsiteY2525" fmla="*/ 1496222 h 3208818"/>
                <a:gd name="connsiteX2526" fmla="*/ 1696243 w 2821848"/>
                <a:gd name="connsiteY2526" fmla="*/ 1498505 h 3208818"/>
                <a:gd name="connsiteX2527" fmla="*/ 1696658 w 2821848"/>
                <a:gd name="connsiteY2527" fmla="*/ 1498090 h 3208818"/>
                <a:gd name="connsiteX2528" fmla="*/ 1697489 w 2821848"/>
                <a:gd name="connsiteY2528" fmla="*/ 1497398 h 3208818"/>
                <a:gd name="connsiteX2529" fmla="*/ 1698458 w 2821848"/>
                <a:gd name="connsiteY2529" fmla="*/ 1497052 h 3208818"/>
                <a:gd name="connsiteX2530" fmla="*/ 1699081 w 2821848"/>
                <a:gd name="connsiteY2530" fmla="*/ 1497675 h 3208818"/>
                <a:gd name="connsiteX2531" fmla="*/ 1698942 w 2821848"/>
                <a:gd name="connsiteY2531" fmla="*/ 1499127 h 3208818"/>
                <a:gd name="connsiteX2532" fmla="*/ 1696728 w 2821848"/>
                <a:gd name="connsiteY2532" fmla="*/ 1504869 h 3208818"/>
                <a:gd name="connsiteX2533" fmla="*/ 1693336 w 2821848"/>
                <a:gd name="connsiteY2533" fmla="*/ 1517735 h 3208818"/>
                <a:gd name="connsiteX2534" fmla="*/ 1691814 w 2821848"/>
                <a:gd name="connsiteY2534" fmla="*/ 1519949 h 3208818"/>
                <a:gd name="connsiteX2535" fmla="*/ 1689391 w 2821848"/>
                <a:gd name="connsiteY2535" fmla="*/ 1518565 h 3208818"/>
                <a:gd name="connsiteX2536" fmla="*/ 1688422 w 2821848"/>
                <a:gd name="connsiteY2536" fmla="*/ 1514553 h 3208818"/>
                <a:gd name="connsiteX2537" fmla="*/ 1688076 w 2821848"/>
                <a:gd name="connsiteY2537" fmla="*/ 1507497 h 3208818"/>
                <a:gd name="connsiteX2538" fmla="*/ 1685931 w 2821848"/>
                <a:gd name="connsiteY2538" fmla="*/ 1508881 h 3208818"/>
                <a:gd name="connsiteX2539" fmla="*/ 1684685 w 2821848"/>
                <a:gd name="connsiteY2539" fmla="*/ 1510887 h 3208818"/>
                <a:gd name="connsiteX2540" fmla="*/ 1683716 w 2821848"/>
                <a:gd name="connsiteY2540" fmla="*/ 1513239 h 3208818"/>
                <a:gd name="connsiteX2541" fmla="*/ 1682539 w 2821848"/>
                <a:gd name="connsiteY2541" fmla="*/ 1515591 h 3208818"/>
                <a:gd name="connsiteX2542" fmla="*/ 1682193 w 2821848"/>
                <a:gd name="connsiteY2542" fmla="*/ 1516144 h 3208818"/>
                <a:gd name="connsiteX2543" fmla="*/ 1681432 w 2821848"/>
                <a:gd name="connsiteY2543" fmla="*/ 1518081 h 3208818"/>
                <a:gd name="connsiteX2544" fmla="*/ 1685515 w 2821848"/>
                <a:gd name="connsiteY2544" fmla="*/ 1518911 h 3208818"/>
                <a:gd name="connsiteX2545" fmla="*/ 1686623 w 2821848"/>
                <a:gd name="connsiteY2545" fmla="*/ 1521332 h 3208818"/>
                <a:gd name="connsiteX2546" fmla="*/ 1685931 w 2821848"/>
                <a:gd name="connsiteY2546" fmla="*/ 1524860 h 3208818"/>
                <a:gd name="connsiteX2547" fmla="*/ 1684408 w 2821848"/>
                <a:gd name="connsiteY2547" fmla="*/ 1529702 h 3208818"/>
                <a:gd name="connsiteX2548" fmla="*/ 1683993 w 2821848"/>
                <a:gd name="connsiteY2548" fmla="*/ 1531362 h 3208818"/>
                <a:gd name="connsiteX2549" fmla="*/ 1683993 w 2821848"/>
                <a:gd name="connsiteY2549" fmla="*/ 1532054 h 3208818"/>
                <a:gd name="connsiteX2550" fmla="*/ 1683993 w 2821848"/>
                <a:gd name="connsiteY2550" fmla="*/ 1533230 h 3208818"/>
                <a:gd name="connsiteX2551" fmla="*/ 1684477 w 2821848"/>
                <a:gd name="connsiteY2551" fmla="*/ 1535582 h 3208818"/>
                <a:gd name="connsiteX2552" fmla="*/ 1684477 w 2821848"/>
                <a:gd name="connsiteY2552" fmla="*/ 1536343 h 3208818"/>
                <a:gd name="connsiteX2553" fmla="*/ 1684131 w 2821848"/>
                <a:gd name="connsiteY2553" fmla="*/ 1538003 h 3208818"/>
                <a:gd name="connsiteX2554" fmla="*/ 1682955 w 2821848"/>
                <a:gd name="connsiteY2554" fmla="*/ 1541185 h 3208818"/>
                <a:gd name="connsiteX2555" fmla="*/ 1682678 w 2821848"/>
                <a:gd name="connsiteY2555" fmla="*/ 1543053 h 3208818"/>
                <a:gd name="connsiteX2556" fmla="*/ 1682678 w 2821848"/>
                <a:gd name="connsiteY2556" fmla="*/ 1551838 h 3208818"/>
                <a:gd name="connsiteX2557" fmla="*/ 1681640 w 2821848"/>
                <a:gd name="connsiteY2557" fmla="*/ 1555850 h 3208818"/>
                <a:gd name="connsiteX2558" fmla="*/ 1679148 w 2821848"/>
                <a:gd name="connsiteY2558" fmla="*/ 1559862 h 3208818"/>
                <a:gd name="connsiteX2559" fmla="*/ 1673265 w 2821848"/>
                <a:gd name="connsiteY2559" fmla="*/ 1565050 h 3208818"/>
                <a:gd name="connsiteX2560" fmla="*/ 1670704 w 2821848"/>
                <a:gd name="connsiteY2560" fmla="*/ 1568163 h 3208818"/>
                <a:gd name="connsiteX2561" fmla="*/ 1670151 w 2821848"/>
                <a:gd name="connsiteY2561" fmla="*/ 1571552 h 3208818"/>
                <a:gd name="connsiteX2562" fmla="*/ 1672711 w 2821848"/>
                <a:gd name="connsiteY2562" fmla="*/ 1572382 h 3208818"/>
                <a:gd name="connsiteX2563" fmla="*/ 1675757 w 2821848"/>
                <a:gd name="connsiteY2563" fmla="*/ 1573143 h 3208818"/>
                <a:gd name="connsiteX2564" fmla="*/ 1677487 w 2821848"/>
                <a:gd name="connsiteY2564" fmla="*/ 1572797 h 3208818"/>
                <a:gd name="connsiteX2565" fmla="*/ 1676310 w 2821848"/>
                <a:gd name="connsiteY2565" fmla="*/ 1570238 h 3208818"/>
                <a:gd name="connsiteX2566" fmla="*/ 1683923 w 2821848"/>
                <a:gd name="connsiteY2566" fmla="*/ 1575011 h 3208818"/>
                <a:gd name="connsiteX2567" fmla="*/ 1686346 w 2821848"/>
                <a:gd name="connsiteY2567" fmla="*/ 1575011 h 3208818"/>
                <a:gd name="connsiteX2568" fmla="*/ 1688768 w 2821848"/>
                <a:gd name="connsiteY2568" fmla="*/ 1573766 h 3208818"/>
                <a:gd name="connsiteX2569" fmla="*/ 1691260 w 2821848"/>
                <a:gd name="connsiteY2569" fmla="*/ 1572175 h 3208818"/>
                <a:gd name="connsiteX2570" fmla="*/ 1693959 w 2821848"/>
                <a:gd name="connsiteY2570" fmla="*/ 1571344 h 3208818"/>
                <a:gd name="connsiteX2571" fmla="*/ 1695551 w 2821848"/>
                <a:gd name="connsiteY2571" fmla="*/ 1571552 h 3208818"/>
                <a:gd name="connsiteX2572" fmla="*/ 1696589 w 2821848"/>
                <a:gd name="connsiteY2572" fmla="*/ 1572175 h 3208818"/>
                <a:gd name="connsiteX2573" fmla="*/ 1697558 w 2821848"/>
                <a:gd name="connsiteY2573" fmla="*/ 1572797 h 3208818"/>
                <a:gd name="connsiteX2574" fmla="*/ 1698804 w 2821848"/>
                <a:gd name="connsiteY2574" fmla="*/ 1573281 h 3208818"/>
                <a:gd name="connsiteX2575" fmla="*/ 1700050 w 2821848"/>
                <a:gd name="connsiteY2575" fmla="*/ 1573281 h 3208818"/>
                <a:gd name="connsiteX2576" fmla="*/ 1704064 w 2821848"/>
                <a:gd name="connsiteY2576" fmla="*/ 1572866 h 3208818"/>
                <a:gd name="connsiteX2577" fmla="*/ 1715138 w 2821848"/>
                <a:gd name="connsiteY2577" fmla="*/ 1573558 h 3208818"/>
                <a:gd name="connsiteX2578" fmla="*/ 1719013 w 2821848"/>
                <a:gd name="connsiteY2578" fmla="*/ 1573558 h 3208818"/>
                <a:gd name="connsiteX2579" fmla="*/ 1722266 w 2821848"/>
                <a:gd name="connsiteY2579" fmla="*/ 1573143 h 3208818"/>
                <a:gd name="connsiteX2580" fmla="*/ 1725381 w 2821848"/>
                <a:gd name="connsiteY2580" fmla="*/ 1572521 h 3208818"/>
                <a:gd name="connsiteX2581" fmla="*/ 1728495 w 2821848"/>
                <a:gd name="connsiteY2581" fmla="*/ 1571483 h 3208818"/>
                <a:gd name="connsiteX2582" fmla="*/ 1731679 w 2821848"/>
                <a:gd name="connsiteY2582" fmla="*/ 1570169 h 3208818"/>
                <a:gd name="connsiteX2583" fmla="*/ 1730987 w 2821848"/>
                <a:gd name="connsiteY2583" fmla="*/ 1568993 h 3208818"/>
                <a:gd name="connsiteX2584" fmla="*/ 1730641 w 2821848"/>
                <a:gd name="connsiteY2584" fmla="*/ 1568647 h 3208818"/>
                <a:gd name="connsiteX2585" fmla="*/ 1735209 w 2821848"/>
                <a:gd name="connsiteY2585" fmla="*/ 1569131 h 3208818"/>
                <a:gd name="connsiteX2586" fmla="*/ 1743653 w 2821848"/>
                <a:gd name="connsiteY2586" fmla="*/ 1570722 h 3208818"/>
                <a:gd name="connsiteX2587" fmla="*/ 1748359 w 2821848"/>
                <a:gd name="connsiteY2587" fmla="*/ 1570514 h 3208818"/>
                <a:gd name="connsiteX2588" fmla="*/ 1750781 w 2821848"/>
                <a:gd name="connsiteY2588" fmla="*/ 1570099 h 3208818"/>
                <a:gd name="connsiteX2589" fmla="*/ 1752719 w 2821848"/>
                <a:gd name="connsiteY2589" fmla="*/ 1569892 h 3208818"/>
                <a:gd name="connsiteX2590" fmla="*/ 1754726 w 2821848"/>
                <a:gd name="connsiteY2590" fmla="*/ 1570238 h 3208818"/>
                <a:gd name="connsiteX2591" fmla="*/ 1757356 w 2821848"/>
                <a:gd name="connsiteY2591" fmla="*/ 1571206 h 3208818"/>
                <a:gd name="connsiteX2592" fmla="*/ 1760194 w 2821848"/>
                <a:gd name="connsiteY2592" fmla="*/ 1573005 h 3208818"/>
                <a:gd name="connsiteX2593" fmla="*/ 1761578 w 2821848"/>
                <a:gd name="connsiteY2593" fmla="*/ 1573420 h 3208818"/>
                <a:gd name="connsiteX2594" fmla="*/ 1763101 w 2821848"/>
                <a:gd name="connsiteY2594" fmla="*/ 1572797 h 3208818"/>
                <a:gd name="connsiteX2595" fmla="*/ 1761163 w 2821848"/>
                <a:gd name="connsiteY2595" fmla="*/ 1571829 h 3208818"/>
                <a:gd name="connsiteX2596" fmla="*/ 1765731 w 2821848"/>
                <a:gd name="connsiteY2596" fmla="*/ 1573143 h 3208818"/>
                <a:gd name="connsiteX2597" fmla="*/ 1770022 w 2821848"/>
                <a:gd name="connsiteY2597" fmla="*/ 1575287 h 3208818"/>
                <a:gd name="connsiteX2598" fmla="*/ 1773898 w 2821848"/>
                <a:gd name="connsiteY2598" fmla="*/ 1578262 h 3208818"/>
                <a:gd name="connsiteX2599" fmla="*/ 1776874 w 2821848"/>
                <a:gd name="connsiteY2599" fmla="*/ 1581928 h 3208818"/>
                <a:gd name="connsiteX2600" fmla="*/ 1775351 w 2821848"/>
                <a:gd name="connsiteY2600" fmla="*/ 1581029 h 3208818"/>
                <a:gd name="connsiteX2601" fmla="*/ 1772998 w 2821848"/>
                <a:gd name="connsiteY2601" fmla="*/ 1579853 h 3208818"/>
                <a:gd name="connsiteX2602" fmla="*/ 1770783 w 2821848"/>
                <a:gd name="connsiteY2602" fmla="*/ 1579438 h 3208818"/>
                <a:gd name="connsiteX2603" fmla="*/ 1769814 w 2821848"/>
                <a:gd name="connsiteY2603" fmla="*/ 1580752 h 3208818"/>
                <a:gd name="connsiteX2604" fmla="*/ 1770091 w 2821848"/>
                <a:gd name="connsiteY2604" fmla="*/ 1581859 h 3208818"/>
                <a:gd name="connsiteX2605" fmla="*/ 1770783 w 2821848"/>
                <a:gd name="connsiteY2605" fmla="*/ 1581997 h 3208818"/>
                <a:gd name="connsiteX2606" fmla="*/ 1771752 w 2821848"/>
                <a:gd name="connsiteY2606" fmla="*/ 1581790 h 3208818"/>
                <a:gd name="connsiteX2607" fmla="*/ 1772721 w 2821848"/>
                <a:gd name="connsiteY2607" fmla="*/ 1581997 h 3208818"/>
                <a:gd name="connsiteX2608" fmla="*/ 1776597 w 2821848"/>
                <a:gd name="connsiteY2608" fmla="*/ 1585248 h 3208818"/>
                <a:gd name="connsiteX2609" fmla="*/ 1777774 w 2821848"/>
                <a:gd name="connsiteY2609" fmla="*/ 1585940 h 3208818"/>
                <a:gd name="connsiteX2610" fmla="*/ 1778604 w 2821848"/>
                <a:gd name="connsiteY2610" fmla="*/ 1585940 h 3208818"/>
                <a:gd name="connsiteX2611" fmla="*/ 1779850 w 2821848"/>
                <a:gd name="connsiteY2611" fmla="*/ 1585663 h 3208818"/>
                <a:gd name="connsiteX2612" fmla="*/ 1781234 w 2821848"/>
                <a:gd name="connsiteY2612" fmla="*/ 1585525 h 3208818"/>
                <a:gd name="connsiteX2613" fmla="*/ 1782549 w 2821848"/>
                <a:gd name="connsiteY2613" fmla="*/ 1585940 h 3208818"/>
                <a:gd name="connsiteX2614" fmla="*/ 1781857 w 2821848"/>
                <a:gd name="connsiteY2614" fmla="*/ 1584902 h 3208818"/>
                <a:gd name="connsiteX2615" fmla="*/ 1781027 w 2821848"/>
                <a:gd name="connsiteY2615" fmla="*/ 1584072 h 3208818"/>
                <a:gd name="connsiteX2616" fmla="*/ 1779988 w 2821848"/>
                <a:gd name="connsiteY2616" fmla="*/ 1583381 h 3208818"/>
                <a:gd name="connsiteX2617" fmla="*/ 1778881 w 2821848"/>
                <a:gd name="connsiteY2617" fmla="*/ 1582827 h 3208818"/>
                <a:gd name="connsiteX2618" fmla="*/ 1782411 w 2821848"/>
                <a:gd name="connsiteY2618" fmla="*/ 1584211 h 3208818"/>
                <a:gd name="connsiteX2619" fmla="*/ 1784764 w 2821848"/>
                <a:gd name="connsiteY2619" fmla="*/ 1586424 h 3208818"/>
                <a:gd name="connsiteX2620" fmla="*/ 1786840 w 2821848"/>
                <a:gd name="connsiteY2620" fmla="*/ 1588776 h 3208818"/>
                <a:gd name="connsiteX2621" fmla="*/ 1789678 w 2821848"/>
                <a:gd name="connsiteY2621" fmla="*/ 1590851 h 3208818"/>
                <a:gd name="connsiteX2622" fmla="*/ 1786702 w 2821848"/>
                <a:gd name="connsiteY2622" fmla="*/ 1594933 h 3208818"/>
                <a:gd name="connsiteX2623" fmla="*/ 1786287 w 2821848"/>
                <a:gd name="connsiteY2623" fmla="*/ 1593342 h 3208818"/>
                <a:gd name="connsiteX2624" fmla="*/ 1785594 w 2821848"/>
                <a:gd name="connsiteY2624" fmla="*/ 1593065 h 3208818"/>
                <a:gd name="connsiteX2625" fmla="*/ 1784972 w 2821848"/>
                <a:gd name="connsiteY2625" fmla="*/ 1593757 h 3208818"/>
                <a:gd name="connsiteX2626" fmla="*/ 1784764 w 2821848"/>
                <a:gd name="connsiteY2626" fmla="*/ 1595140 h 3208818"/>
                <a:gd name="connsiteX2627" fmla="*/ 1785041 w 2821848"/>
                <a:gd name="connsiteY2627" fmla="*/ 1595693 h 3208818"/>
                <a:gd name="connsiteX2628" fmla="*/ 1785594 w 2821848"/>
                <a:gd name="connsiteY2628" fmla="*/ 1595832 h 3208818"/>
                <a:gd name="connsiteX2629" fmla="*/ 1786148 w 2821848"/>
                <a:gd name="connsiteY2629" fmla="*/ 1595832 h 3208818"/>
                <a:gd name="connsiteX2630" fmla="*/ 1786494 w 2821848"/>
                <a:gd name="connsiteY2630" fmla="*/ 1596109 h 3208818"/>
                <a:gd name="connsiteX2631" fmla="*/ 1788086 w 2821848"/>
                <a:gd name="connsiteY2631" fmla="*/ 1601573 h 3208818"/>
                <a:gd name="connsiteX2632" fmla="*/ 1787948 w 2821848"/>
                <a:gd name="connsiteY2632" fmla="*/ 1606139 h 3208818"/>
                <a:gd name="connsiteX2633" fmla="*/ 1786356 w 2821848"/>
                <a:gd name="connsiteY2633" fmla="*/ 1610082 h 3208818"/>
                <a:gd name="connsiteX2634" fmla="*/ 1784210 w 2821848"/>
                <a:gd name="connsiteY2634" fmla="*/ 1613955 h 3208818"/>
                <a:gd name="connsiteX2635" fmla="*/ 1782549 w 2821848"/>
                <a:gd name="connsiteY2635" fmla="*/ 1618382 h 3208818"/>
                <a:gd name="connsiteX2636" fmla="*/ 1781649 w 2821848"/>
                <a:gd name="connsiteY2636" fmla="*/ 1624055 h 3208818"/>
                <a:gd name="connsiteX2637" fmla="*/ 1781649 w 2821848"/>
                <a:gd name="connsiteY2637" fmla="*/ 1644945 h 3208818"/>
                <a:gd name="connsiteX2638" fmla="*/ 1781373 w 2821848"/>
                <a:gd name="connsiteY2638" fmla="*/ 1646674 h 3208818"/>
                <a:gd name="connsiteX2639" fmla="*/ 1780334 w 2821848"/>
                <a:gd name="connsiteY2639" fmla="*/ 1646121 h 3208818"/>
                <a:gd name="connsiteX2640" fmla="*/ 1779919 w 2821848"/>
                <a:gd name="connsiteY2640" fmla="*/ 1644599 h 3208818"/>
                <a:gd name="connsiteX2641" fmla="*/ 1780196 w 2821848"/>
                <a:gd name="connsiteY2641" fmla="*/ 1643008 h 3208818"/>
                <a:gd name="connsiteX2642" fmla="*/ 1780611 w 2821848"/>
                <a:gd name="connsiteY2642" fmla="*/ 1641417 h 3208818"/>
                <a:gd name="connsiteX2643" fmla="*/ 1780611 w 2821848"/>
                <a:gd name="connsiteY2643" fmla="*/ 1639757 h 3208818"/>
                <a:gd name="connsiteX2644" fmla="*/ 1779850 w 2821848"/>
                <a:gd name="connsiteY2644" fmla="*/ 1641832 h 3208818"/>
                <a:gd name="connsiteX2645" fmla="*/ 1779020 w 2821848"/>
                <a:gd name="connsiteY2645" fmla="*/ 1643077 h 3208818"/>
                <a:gd name="connsiteX2646" fmla="*/ 1778396 w 2821848"/>
                <a:gd name="connsiteY2646" fmla="*/ 1644322 h 3208818"/>
                <a:gd name="connsiteX2647" fmla="*/ 1778051 w 2821848"/>
                <a:gd name="connsiteY2647" fmla="*/ 1646328 h 3208818"/>
                <a:gd name="connsiteX2648" fmla="*/ 1778189 w 2821848"/>
                <a:gd name="connsiteY2648" fmla="*/ 1646951 h 3208818"/>
                <a:gd name="connsiteX2649" fmla="*/ 1779020 w 2821848"/>
                <a:gd name="connsiteY2649" fmla="*/ 1648473 h 3208818"/>
                <a:gd name="connsiteX2650" fmla="*/ 1779296 w 2821848"/>
                <a:gd name="connsiteY2650" fmla="*/ 1649165 h 3208818"/>
                <a:gd name="connsiteX2651" fmla="*/ 1779296 w 2821848"/>
                <a:gd name="connsiteY2651" fmla="*/ 1650410 h 3208818"/>
                <a:gd name="connsiteX2652" fmla="*/ 1778743 w 2821848"/>
                <a:gd name="connsiteY2652" fmla="*/ 1654422 h 3208818"/>
                <a:gd name="connsiteX2653" fmla="*/ 1778258 w 2821848"/>
                <a:gd name="connsiteY2653" fmla="*/ 1654145 h 3208818"/>
                <a:gd name="connsiteX2654" fmla="*/ 1777428 w 2821848"/>
                <a:gd name="connsiteY2654" fmla="*/ 1653868 h 3208818"/>
                <a:gd name="connsiteX2655" fmla="*/ 1776943 w 2821848"/>
                <a:gd name="connsiteY2655" fmla="*/ 1653661 h 3208818"/>
                <a:gd name="connsiteX2656" fmla="*/ 1776182 w 2821848"/>
                <a:gd name="connsiteY2656" fmla="*/ 1657327 h 3208818"/>
                <a:gd name="connsiteX2657" fmla="*/ 1776182 w 2821848"/>
                <a:gd name="connsiteY2657" fmla="*/ 1658226 h 3208818"/>
                <a:gd name="connsiteX2658" fmla="*/ 1776597 w 2821848"/>
                <a:gd name="connsiteY2658" fmla="*/ 1658503 h 3208818"/>
                <a:gd name="connsiteX2659" fmla="*/ 1777289 w 2821848"/>
                <a:gd name="connsiteY2659" fmla="*/ 1658641 h 3208818"/>
                <a:gd name="connsiteX2660" fmla="*/ 1778258 w 2821848"/>
                <a:gd name="connsiteY2660" fmla="*/ 1658641 h 3208818"/>
                <a:gd name="connsiteX2661" fmla="*/ 1778812 w 2821848"/>
                <a:gd name="connsiteY2661" fmla="*/ 1661132 h 3208818"/>
                <a:gd name="connsiteX2662" fmla="*/ 1778812 w 2821848"/>
                <a:gd name="connsiteY2662" fmla="*/ 1661962 h 3208818"/>
                <a:gd name="connsiteX2663" fmla="*/ 1778396 w 2821848"/>
                <a:gd name="connsiteY2663" fmla="*/ 1663276 h 3208818"/>
                <a:gd name="connsiteX2664" fmla="*/ 1775351 w 2821848"/>
                <a:gd name="connsiteY2664" fmla="*/ 1671162 h 3208818"/>
                <a:gd name="connsiteX2665" fmla="*/ 1775697 w 2821848"/>
                <a:gd name="connsiteY2665" fmla="*/ 1675105 h 3208818"/>
                <a:gd name="connsiteX2666" fmla="*/ 1779573 w 2821848"/>
                <a:gd name="connsiteY2666" fmla="*/ 1677803 h 3208818"/>
                <a:gd name="connsiteX2667" fmla="*/ 1786079 w 2821848"/>
                <a:gd name="connsiteY2667" fmla="*/ 1690807 h 3208818"/>
                <a:gd name="connsiteX2668" fmla="*/ 1789124 w 2821848"/>
                <a:gd name="connsiteY2668" fmla="*/ 1694750 h 3208818"/>
                <a:gd name="connsiteX2669" fmla="*/ 1795561 w 2821848"/>
                <a:gd name="connsiteY2669" fmla="*/ 1701737 h 3208818"/>
                <a:gd name="connsiteX2670" fmla="*/ 1797084 w 2821848"/>
                <a:gd name="connsiteY2670" fmla="*/ 1702982 h 3208818"/>
                <a:gd name="connsiteX2671" fmla="*/ 1800336 w 2821848"/>
                <a:gd name="connsiteY2671" fmla="*/ 1704849 h 3208818"/>
                <a:gd name="connsiteX2672" fmla="*/ 1801997 w 2821848"/>
                <a:gd name="connsiteY2672" fmla="*/ 1706025 h 3208818"/>
                <a:gd name="connsiteX2673" fmla="*/ 1803243 w 2821848"/>
                <a:gd name="connsiteY2673" fmla="*/ 1707201 h 3208818"/>
                <a:gd name="connsiteX2674" fmla="*/ 1804351 w 2821848"/>
                <a:gd name="connsiteY2674" fmla="*/ 1708377 h 3208818"/>
                <a:gd name="connsiteX2675" fmla="*/ 1806012 w 2821848"/>
                <a:gd name="connsiteY2675" fmla="*/ 1710660 h 3208818"/>
                <a:gd name="connsiteX2676" fmla="*/ 1806565 w 2821848"/>
                <a:gd name="connsiteY2676" fmla="*/ 1712043 h 3208818"/>
                <a:gd name="connsiteX2677" fmla="*/ 1806912 w 2821848"/>
                <a:gd name="connsiteY2677" fmla="*/ 1713358 h 3208818"/>
                <a:gd name="connsiteX2678" fmla="*/ 1807604 w 2821848"/>
                <a:gd name="connsiteY2678" fmla="*/ 1714049 h 3208818"/>
                <a:gd name="connsiteX2679" fmla="*/ 1809472 w 2821848"/>
                <a:gd name="connsiteY2679" fmla="*/ 1713634 h 3208818"/>
                <a:gd name="connsiteX2680" fmla="*/ 1809195 w 2821848"/>
                <a:gd name="connsiteY2680" fmla="*/ 1716955 h 3208818"/>
                <a:gd name="connsiteX2681" fmla="*/ 1811203 w 2821848"/>
                <a:gd name="connsiteY2681" fmla="*/ 1718615 h 3208818"/>
                <a:gd name="connsiteX2682" fmla="*/ 1814525 w 2821848"/>
                <a:gd name="connsiteY2682" fmla="*/ 1719099 h 3208818"/>
                <a:gd name="connsiteX2683" fmla="*/ 1818262 w 2821848"/>
                <a:gd name="connsiteY2683" fmla="*/ 1718961 h 3208818"/>
                <a:gd name="connsiteX2684" fmla="*/ 1815909 w 2821848"/>
                <a:gd name="connsiteY2684" fmla="*/ 1715087 h 3208818"/>
                <a:gd name="connsiteX2685" fmla="*/ 1818262 w 2821848"/>
                <a:gd name="connsiteY2685" fmla="*/ 1716886 h 3208818"/>
                <a:gd name="connsiteX2686" fmla="*/ 1822622 w 2821848"/>
                <a:gd name="connsiteY2686" fmla="*/ 1720828 h 3208818"/>
                <a:gd name="connsiteX2687" fmla="*/ 1825114 w 2821848"/>
                <a:gd name="connsiteY2687" fmla="*/ 1722212 h 3208818"/>
                <a:gd name="connsiteX2688" fmla="*/ 1828298 w 2821848"/>
                <a:gd name="connsiteY2688" fmla="*/ 1722765 h 3208818"/>
                <a:gd name="connsiteX2689" fmla="*/ 1831758 w 2821848"/>
                <a:gd name="connsiteY2689" fmla="*/ 1722419 h 3208818"/>
                <a:gd name="connsiteX2690" fmla="*/ 1835150 w 2821848"/>
                <a:gd name="connsiteY2690" fmla="*/ 1721520 h 3208818"/>
                <a:gd name="connsiteX2691" fmla="*/ 1852106 w 2821848"/>
                <a:gd name="connsiteY2691" fmla="*/ 1713842 h 3208818"/>
                <a:gd name="connsiteX2692" fmla="*/ 1854460 w 2821848"/>
                <a:gd name="connsiteY2692" fmla="*/ 1712389 h 3208818"/>
                <a:gd name="connsiteX2693" fmla="*/ 1858958 w 2821848"/>
                <a:gd name="connsiteY2693" fmla="*/ 1709069 h 3208818"/>
                <a:gd name="connsiteX2694" fmla="*/ 1861311 w 2821848"/>
                <a:gd name="connsiteY2694" fmla="*/ 1707616 h 3208818"/>
                <a:gd name="connsiteX2695" fmla="*/ 1864218 w 2821848"/>
                <a:gd name="connsiteY2695" fmla="*/ 1706440 h 3208818"/>
                <a:gd name="connsiteX2696" fmla="*/ 1867194 w 2821848"/>
                <a:gd name="connsiteY2696" fmla="*/ 1705956 h 3208818"/>
                <a:gd name="connsiteX2697" fmla="*/ 1870378 w 2821848"/>
                <a:gd name="connsiteY2697" fmla="*/ 1706094 h 3208818"/>
                <a:gd name="connsiteX2698" fmla="*/ 1873631 w 2821848"/>
                <a:gd name="connsiteY2698" fmla="*/ 1706855 h 3208818"/>
                <a:gd name="connsiteX2699" fmla="*/ 1874808 w 2821848"/>
                <a:gd name="connsiteY2699" fmla="*/ 1707409 h 3208818"/>
                <a:gd name="connsiteX2700" fmla="*/ 1876746 w 2821848"/>
                <a:gd name="connsiteY2700" fmla="*/ 1708654 h 3208818"/>
                <a:gd name="connsiteX2701" fmla="*/ 1877853 w 2821848"/>
                <a:gd name="connsiteY2701" fmla="*/ 1709138 h 3208818"/>
                <a:gd name="connsiteX2702" fmla="*/ 1879722 w 2821848"/>
                <a:gd name="connsiteY2702" fmla="*/ 1709346 h 3208818"/>
                <a:gd name="connsiteX2703" fmla="*/ 1883736 w 2821848"/>
                <a:gd name="connsiteY2703" fmla="*/ 1709346 h 3208818"/>
                <a:gd name="connsiteX2704" fmla="*/ 1885674 w 2821848"/>
                <a:gd name="connsiteY2704" fmla="*/ 1709553 h 3208818"/>
                <a:gd name="connsiteX2705" fmla="*/ 1892664 w 2821848"/>
                <a:gd name="connsiteY2705" fmla="*/ 1712182 h 3208818"/>
                <a:gd name="connsiteX2706" fmla="*/ 1898547 w 2821848"/>
                <a:gd name="connsiteY2706" fmla="*/ 1716124 h 3208818"/>
                <a:gd name="connsiteX2707" fmla="*/ 1909690 w 2821848"/>
                <a:gd name="connsiteY2707" fmla="*/ 1725325 h 3208818"/>
                <a:gd name="connsiteX2708" fmla="*/ 1911559 w 2821848"/>
                <a:gd name="connsiteY2708" fmla="*/ 1727607 h 3208818"/>
                <a:gd name="connsiteX2709" fmla="*/ 1920071 w 2821848"/>
                <a:gd name="connsiteY2709" fmla="*/ 1736531 h 3208818"/>
                <a:gd name="connsiteX2710" fmla="*/ 1920556 w 2821848"/>
                <a:gd name="connsiteY2710" fmla="*/ 1737223 h 3208818"/>
                <a:gd name="connsiteX2711" fmla="*/ 1920348 w 2821848"/>
                <a:gd name="connsiteY2711" fmla="*/ 1737638 h 3208818"/>
                <a:gd name="connsiteX2712" fmla="*/ 1919656 w 2821848"/>
                <a:gd name="connsiteY2712" fmla="*/ 1738191 h 3208818"/>
                <a:gd name="connsiteX2713" fmla="*/ 1919033 w 2821848"/>
                <a:gd name="connsiteY2713" fmla="*/ 1738813 h 3208818"/>
                <a:gd name="connsiteX2714" fmla="*/ 1919033 w 2821848"/>
                <a:gd name="connsiteY2714" fmla="*/ 1739367 h 3208818"/>
                <a:gd name="connsiteX2715" fmla="*/ 1921041 w 2821848"/>
                <a:gd name="connsiteY2715" fmla="*/ 1740474 h 3208818"/>
                <a:gd name="connsiteX2716" fmla="*/ 1922148 w 2821848"/>
                <a:gd name="connsiteY2716" fmla="*/ 1739644 h 3208818"/>
                <a:gd name="connsiteX2717" fmla="*/ 1922563 w 2821848"/>
                <a:gd name="connsiteY2717" fmla="*/ 1737568 h 3208818"/>
                <a:gd name="connsiteX2718" fmla="*/ 1922563 w 2821848"/>
                <a:gd name="connsiteY2718" fmla="*/ 1734940 h 3208818"/>
                <a:gd name="connsiteX2719" fmla="*/ 1921871 w 2821848"/>
                <a:gd name="connsiteY2719" fmla="*/ 1732380 h 3208818"/>
                <a:gd name="connsiteX2720" fmla="*/ 1920210 w 2821848"/>
                <a:gd name="connsiteY2720" fmla="*/ 1727746 h 3208818"/>
                <a:gd name="connsiteX2721" fmla="*/ 1920348 w 2821848"/>
                <a:gd name="connsiteY2721" fmla="*/ 1726016 h 3208818"/>
                <a:gd name="connsiteX2722" fmla="*/ 1922425 w 2821848"/>
                <a:gd name="connsiteY2722" fmla="*/ 1724218 h 3208818"/>
                <a:gd name="connsiteX2723" fmla="*/ 1929692 w 2821848"/>
                <a:gd name="connsiteY2723" fmla="*/ 1720482 h 3208818"/>
                <a:gd name="connsiteX2724" fmla="*/ 1932322 w 2821848"/>
                <a:gd name="connsiteY2724" fmla="*/ 1718615 h 3208818"/>
                <a:gd name="connsiteX2725" fmla="*/ 1934191 w 2821848"/>
                <a:gd name="connsiteY2725" fmla="*/ 1715986 h 3208818"/>
                <a:gd name="connsiteX2726" fmla="*/ 1935644 w 2821848"/>
                <a:gd name="connsiteY2726" fmla="*/ 1713288 h 3208818"/>
                <a:gd name="connsiteX2727" fmla="*/ 1937444 w 2821848"/>
                <a:gd name="connsiteY2727" fmla="*/ 1710936 h 3208818"/>
                <a:gd name="connsiteX2728" fmla="*/ 1940350 w 2821848"/>
                <a:gd name="connsiteY2728" fmla="*/ 1709207 h 3208818"/>
                <a:gd name="connsiteX2729" fmla="*/ 1941804 w 2821848"/>
                <a:gd name="connsiteY2729" fmla="*/ 1709069 h 3208818"/>
                <a:gd name="connsiteX2730" fmla="*/ 1943327 w 2821848"/>
                <a:gd name="connsiteY2730" fmla="*/ 1709346 h 3208818"/>
                <a:gd name="connsiteX2731" fmla="*/ 1944780 w 2821848"/>
                <a:gd name="connsiteY2731" fmla="*/ 1709346 h 3208818"/>
                <a:gd name="connsiteX2732" fmla="*/ 1946095 w 2821848"/>
                <a:gd name="connsiteY2732" fmla="*/ 1708308 h 3208818"/>
                <a:gd name="connsiteX2733" fmla="*/ 1946510 w 2821848"/>
                <a:gd name="connsiteY2733" fmla="*/ 1706786 h 3208818"/>
                <a:gd name="connsiteX2734" fmla="*/ 1946095 w 2821848"/>
                <a:gd name="connsiteY2734" fmla="*/ 1705472 h 3208818"/>
                <a:gd name="connsiteX2735" fmla="*/ 1945403 w 2821848"/>
                <a:gd name="connsiteY2735" fmla="*/ 1704227 h 3208818"/>
                <a:gd name="connsiteX2736" fmla="*/ 1945057 w 2821848"/>
                <a:gd name="connsiteY2736" fmla="*/ 1702912 h 3208818"/>
                <a:gd name="connsiteX2737" fmla="*/ 1945472 w 2821848"/>
                <a:gd name="connsiteY2737" fmla="*/ 1700284 h 3208818"/>
                <a:gd name="connsiteX2738" fmla="*/ 1947618 w 2821848"/>
                <a:gd name="connsiteY2738" fmla="*/ 1692260 h 3208818"/>
                <a:gd name="connsiteX2739" fmla="*/ 1946856 w 2821848"/>
                <a:gd name="connsiteY2739" fmla="*/ 1692813 h 3208818"/>
                <a:gd name="connsiteX2740" fmla="*/ 1945264 w 2821848"/>
                <a:gd name="connsiteY2740" fmla="*/ 1693712 h 3208818"/>
                <a:gd name="connsiteX2741" fmla="*/ 1944503 w 2821848"/>
                <a:gd name="connsiteY2741" fmla="*/ 1694197 h 3208818"/>
                <a:gd name="connsiteX2742" fmla="*/ 1951632 w 2821848"/>
                <a:gd name="connsiteY2742" fmla="*/ 1683406 h 3208818"/>
                <a:gd name="connsiteX2743" fmla="*/ 1958414 w 2821848"/>
                <a:gd name="connsiteY2743" fmla="*/ 1676557 h 3208818"/>
                <a:gd name="connsiteX2744" fmla="*/ 1960491 w 2821848"/>
                <a:gd name="connsiteY2744" fmla="*/ 1674759 h 3208818"/>
                <a:gd name="connsiteX2745" fmla="*/ 1962429 w 2821848"/>
                <a:gd name="connsiteY2745" fmla="*/ 1673790 h 3208818"/>
                <a:gd name="connsiteX2746" fmla="*/ 1964920 w 2821848"/>
                <a:gd name="connsiteY2746" fmla="*/ 1673998 h 3208818"/>
                <a:gd name="connsiteX2747" fmla="*/ 1970388 w 2821848"/>
                <a:gd name="connsiteY2747" fmla="*/ 1676004 h 3208818"/>
                <a:gd name="connsiteX2748" fmla="*/ 1973156 w 2821848"/>
                <a:gd name="connsiteY2748" fmla="*/ 1676211 h 3208818"/>
                <a:gd name="connsiteX2749" fmla="*/ 1970734 w 2821848"/>
                <a:gd name="connsiteY2749" fmla="*/ 1677457 h 3208818"/>
                <a:gd name="connsiteX2750" fmla="*/ 1969904 w 2821848"/>
                <a:gd name="connsiteY2750" fmla="*/ 1679186 h 3208818"/>
                <a:gd name="connsiteX2751" fmla="*/ 1970596 w 2821848"/>
                <a:gd name="connsiteY2751" fmla="*/ 1680431 h 3208818"/>
                <a:gd name="connsiteX2752" fmla="*/ 1972810 w 2821848"/>
                <a:gd name="connsiteY2752" fmla="*/ 1680016 h 3208818"/>
                <a:gd name="connsiteX2753" fmla="*/ 1974471 w 2821848"/>
                <a:gd name="connsiteY2753" fmla="*/ 1677803 h 3208818"/>
                <a:gd name="connsiteX2754" fmla="*/ 1976063 w 2821848"/>
                <a:gd name="connsiteY2754" fmla="*/ 1671231 h 3208818"/>
                <a:gd name="connsiteX2755" fmla="*/ 1978001 w 2821848"/>
                <a:gd name="connsiteY2755" fmla="*/ 1669087 h 3208818"/>
                <a:gd name="connsiteX2756" fmla="*/ 1981046 w 2821848"/>
                <a:gd name="connsiteY2756" fmla="*/ 1668741 h 3208818"/>
                <a:gd name="connsiteX2757" fmla="*/ 1988867 w 2821848"/>
                <a:gd name="connsiteY2757" fmla="*/ 1670055 h 3208818"/>
                <a:gd name="connsiteX2758" fmla="*/ 1992397 w 2821848"/>
                <a:gd name="connsiteY2758" fmla="*/ 1670055 h 3208818"/>
                <a:gd name="connsiteX2759" fmla="*/ 1996135 w 2821848"/>
                <a:gd name="connsiteY2759" fmla="*/ 1668464 h 3208818"/>
                <a:gd name="connsiteX2760" fmla="*/ 2006101 w 2821848"/>
                <a:gd name="connsiteY2760" fmla="*/ 1661408 h 3208818"/>
                <a:gd name="connsiteX2761" fmla="*/ 2012053 w 2821848"/>
                <a:gd name="connsiteY2761" fmla="*/ 1659126 h 3208818"/>
                <a:gd name="connsiteX2762" fmla="*/ 2014821 w 2821848"/>
                <a:gd name="connsiteY2762" fmla="*/ 1657742 h 3208818"/>
                <a:gd name="connsiteX2763" fmla="*/ 2017106 w 2821848"/>
                <a:gd name="connsiteY2763" fmla="*/ 1655529 h 3208818"/>
                <a:gd name="connsiteX2764" fmla="*/ 2019736 w 2821848"/>
                <a:gd name="connsiteY2764" fmla="*/ 1651586 h 3208818"/>
                <a:gd name="connsiteX2765" fmla="*/ 2021120 w 2821848"/>
                <a:gd name="connsiteY2765" fmla="*/ 1650202 h 3208818"/>
                <a:gd name="connsiteX2766" fmla="*/ 2023265 w 2821848"/>
                <a:gd name="connsiteY2766" fmla="*/ 1648819 h 3208818"/>
                <a:gd name="connsiteX2767" fmla="*/ 2026449 w 2821848"/>
                <a:gd name="connsiteY2767" fmla="*/ 1647159 h 3208818"/>
                <a:gd name="connsiteX2768" fmla="*/ 2029702 w 2821848"/>
                <a:gd name="connsiteY2768" fmla="*/ 1645913 h 3208818"/>
                <a:gd name="connsiteX2769" fmla="*/ 2033093 w 2821848"/>
                <a:gd name="connsiteY2769" fmla="*/ 1645913 h 3208818"/>
                <a:gd name="connsiteX2770" fmla="*/ 2036623 w 2821848"/>
                <a:gd name="connsiteY2770" fmla="*/ 1647643 h 3208818"/>
                <a:gd name="connsiteX2771" fmla="*/ 2038976 w 2821848"/>
                <a:gd name="connsiteY2771" fmla="*/ 1650548 h 3208818"/>
                <a:gd name="connsiteX2772" fmla="*/ 2038976 w 2821848"/>
                <a:gd name="connsiteY2772" fmla="*/ 1652900 h 3208818"/>
                <a:gd name="connsiteX2773" fmla="*/ 2037661 w 2821848"/>
                <a:gd name="connsiteY2773" fmla="*/ 1655252 h 3208818"/>
                <a:gd name="connsiteX2774" fmla="*/ 2035792 w 2821848"/>
                <a:gd name="connsiteY2774" fmla="*/ 1657881 h 3208818"/>
                <a:gd name="connsiteX2775" fmla="*/ 2033024 w 2821848"/>
                <a:gd name="connsiteY2775" fmla="*/ 1660371 h 3208818"/>
                <a:gd name="connsiteX2776" fmla="*/ 2025826 w 2821848"/>
                <a:gd name="connsiteY2776" fmla="*/ 1661893 h 3208818"/>
                <a:gd name="connsiteX2777" fmla="*/ 2022988 w 2821848"/>
                <a:gd name="connsiteY2777" fmla="*/ 1663691 h 3208818"/>
                <a:gd name="connsiteX2778" fmla="*/ 2022365 w 2821848"/>
                <a:gd name="connsiteY2778" fmla="*/ 1666873 h 3208818"/>
                <a:gd name="connsiteX2779" fmla="*/ 2023888 w 2821848"/>
                <a:gd name="connsiteY2779" fmla="*/ 1670401 h 3208818"/>
                <a:gd name="connsiteX2780" fmla="*/ 2026449 w 2821848"/>
                <a:gd name="connsiteY2780" fmla="*/ 1673583 h 3208818"/>
                <a:gd name="connsiteX2781" fmla="*/ 2029010 w 2821848"/>
                <a:gd name="connsiteY2781" fmla="*/ 1675866 h 3208818"/>
                <a:gd name="connsiteX2782" fmla="*/ 2027626 w 2821848"/>
                <a:gd name="connsiteY2782" fmla="*/ 1676211 h 3208818"/>
                <a:gd name="connsiteX2783" fmla="*/ 2027141 w 2821848"/>
                <a:gd name="connsiteY2783" fmla="*/ 1676211 h 3208818"/>
                <a:gd name="connsiteX2784" fmla="*/ 2027695 w 2821848"/>
                <a:gd name="connsiteY2784" fmla="*/ 1678425 h 3208818"/>
                <a:gd name="connsiteX2785" fmla="*/ 2029425 w 2821848"/>
                <a:gd name="connsiteY2785" fmla="*/ 1682091 h 3208818"/>
                <a:gd name="connsiteX2786" fmla="*/ 2029771 w 2821848"/>
                <a:gd name="connsiteY2786" fmla="*/ 1684166 h 3208818"/>
                <a:gd name="connsiteX2787" fmla="*/ 2029148 w 2821848"/>
                <a:gd name="connsiteY2787" fmla="*/ 1686587 h 3208818"/>
                <a:gd name="connsiteX2788" fmla="*/ 2027764 w 2821848"/>
                <a:gd name="connsiteY2788" fmla="*/ 1688870 h 3208818"/>
                <a:gd name="connsiteX2789" fmla="*/ 2024442 w 2821848"/>
                <a:gd name="connsiteY2789" fmla="*/ 1692952 h 3208818"/>
                <a:gd name="connsiteX2790" fmla="*/ 2021743 w 2821848"/>
                <a:gd name="connsiteY2790" fmla="*/ 1696894 h 3208818"/>
                <a:gd name="connsiteX2791" fmla="*/ 2020358 w 2821848"/>
                <a:gd name="connsiteY2791" fmla="*/ 1700353 h 3208818"/>
                <a:gd name="connsiteX2792" fmla="*/ 2020704 w 2821848"/>
                <a:gd name="connsiteY2792" fmla="*/ 1703881 h 3208818"/>
                <a:gd name="connsiteX2793" fmla="*/ 2023127 w 2821848"/>
                <a:gd name="connsiteY2793" fmla="*/ 1708031 h 3208818"/>
                <a:gd name="connsiteX2794" fmla="*/ 2023750 w 2821848"/>
                <a:gd name="connsiteY2794" fmla="*/ 1708654 h 3208818"/>
                <a:gd name="connsiteX2795" fmla="*/ 2025272 w 2821848"/>
                <a:gd name="connsiteY2795" fmla="*/ 1709830 h 3208818"/>
                <a:gd name="connsiteX2796" fmla="*/ 2025757 w 2821848"/>
                <a:gd name="connsiteY2796" fmla="*/ 1710452 h 3208818"/>
                <a:gd name="connsiteX2797" fmla="*/ 2026034 w 2821848"/>
                <a:gd name="connsiteY2797" fmla="*/ 1711421 h 3208818"/>
                <a:gd name="connsiteX2798" fmla="*/ 2026034 w 2821848"/>
                <a:gd name="connsiteY2798" fmla="*/ 1713288 h 3208818"/>
                <a:gd name="connsiteX2799" fmla="*/ 2026449 w 2821848"/>
                <a:gd name="connsiteY2799" fmla="*/ 1714326 h 3208818"/>
                <a:gd name="connsiteX2800" fmla="*/ 2027556 w 2821848"/>
                <a:gd name="connsiteY2800" fmla="*/ 1715917 h 3208818"/>
                <a:gd name="connsiteX2801" fmla="*/ 2028595 w 2821848"/>
                <a:gd name="connsiteY2801" fmla="*/ 1716747 h 3208818"/>
                <a:gd name="connsiteX2802" fmla="*/ 2029910 w 2821848"/>
                <a:gd name="connsiteY2802" fmla="*/ 1717093 h 3208818"/>
                <a:gd name="connsiteX2803" fmla="*/ 2031917 w 2821848"/>
                <a:gd name="connsiteY2803" fmla="*/ 1717093 h 3208818"/>
                <a:gd name="connsiteX2804" fmla="*/ 2036139 w 2821848"/>
                <a:gd name="connsiteY2804" fmla="*/ 1715571 h 3208818"/>
                <a:gd name="connsiteX2805" fmla="*/ 2039184 w 2821848"/>
                <a:gd name="connsiteY2805" fmla="*/ 1712389 h 3208818"/>
                <a:gd name="connsiteX2806" fmla="*/ 2040914 w 2821848"/>
                <a:gd name="connsiteY2806" fmla="*/ 1708239 h 3208818"/>
                <a:gd name="connsiteX2807" fmla="*/ 2041122 w 2821848"/>
                <a:gd name="connsiteY2807" fmla="*/ 1703812 h 3208818"/>
                <a:gd name="connsiteX2808" fmla="*/ 2040014 w 2821848"/>
                <a:gd name="connsiteY2808" fmla="*/ 1700284 h 3208818"/>
                <a:gd name="connsiteX2809" fmla="*/ 2038146 w 2821848"/>
                <a:gd name="connsiteY2809" fmla="*/ 1697102 h 3208818"/>
                <a:gd name="connsiteX2810" fmla="*/ 2033924 w 2821848"/>
                <a:gd name="connsiteY2810" fmla="*/ 1691084 h 3208818"/>
                <a:gd name="connsiteX2811" fmla="*/ 2033093 w 2821848"/>
                <a:gd name="connsiteY2811" fmla="*/ 1689424 h 3208818"/>
                <a:gd name="connsiteX2812" fmla="*/ 2032263 w 2821848"/>
                <a:gd name="connsiteY2812" fmla="*/ 1687348 h 3208818"/>
                <a:gd name="connsiteX2813" fmla="*/ 2031640 w 2821848"/>
                <a:gd name="connsiteY2813" fmla="*/ 1685204 h 3208818"/>
                <a:gd name="connsiteX2814" fmla="*/ 2031363 w 2821848"/>
                <a:gd name="connsiteY2814" fmla="*/ 1683336 h 3208818"/>
                <a:gd name="connsiteX2815" fmla="*/ 2031501 w 2821848"/>
                <a:gd name="connsiteY2815" fmla="*/ 1682091 h 3208818"/>
                <a:gd name="connsiteX2816" fmla="*/ 2032124 w 2821848"/>
                <a:gd name="connsiteY2816" fmla="*/ 1678010 h 3208818"/>
                <a:gd name="connsiteX2817" fmla="*/ 2032539 w 2821848"/>
                <a:gd name="connsiteY2817" fmla="*/ 1676972 h 3208818"/>
                <a:gd name="connsiteX2818" fmla="*/ 2034062 w 2821848"/>
                <a:gd name="connsiteY2818" fmla="*/ 1676281 h 3208818"/>
                <a:gd name="connsiteX2819" fmla="*/ 2040568 w 2821848"/>
                <a:gd name="connsiteY2819" fmla="*/ 1674482 h 3208818"/>
                <a:gd name="connsiteX2820" fmla="*/ 2046728 w 2821848"/>
                <a:gd name="connsiteY2820" fmla="*/ 1671992 h 3208818"/>
                <a:gd name="connsiteX2821" fmla="*/ 2055725 w 2821848"/>
                <a:gd name="connsiteY2821" fmla="*/ 1669571 h 3208818"/>
                <a:gd name="connsiteX2822" fmla="*/ 2057802 w 2821848"/>
                <a:gd name="connsiteY2822" fmla="*/ 1668533 h 3208818"/>
                <a:gd name="connsiteX2823" fmla="*/ 2059047 w 2821848"/>
                <a:gd name="connsiteY2823" fmla="*/ 1667496 h 3208818"/>
                <a:gd name="connsiteX2824" fmla="*/ 2060155 w 2821848"/>
                <a:gd name="connsiteY2824" fmla="*/ 1666527 h 3208818"/>
                <a:gd name="connsiteX2825" fmla="*/ 2061262 w 2821848"/>
                <a:gd name="connsiteY2825" fmla="*/ 1665766 h 3208818"/>
                <a:gd name="connsiteX2826" fmla="*/ 2062577 w 2821848"/>
                <a:gd name="connsiteY2826" fmla="*/ 1665282 h 3208818"/>
                <a:gd name="connsiteX2827" fmla="*/ 2064031 w 2821848"/>
                <a:gd name="connsiteY2827" fmla="*/ 1665628 h 3208818"/>
                <a:gd name="connsiteX2828" fmla="*/ 2065899 w 2821848"/>
                <a:gd name="connsiteY2828" fmla="*/ 1666320 h 3208818"/>
                <a:gd name="connsiteX2829" fmla="*/ 2067353 w 2821848"/>
                <a:gd name="connsiteY2829" fmla="*/ 1666181 h 3208818"/>
                <a:gd name="connsiteX2830" fmla="*/ 2067629 w 2821848"/>
                <a:gd name="connsiteY2830" fmla="*/ 1664037 h 3208818"/>
                <a:gd name="connsiteX2831" fmla="*/ 2066661 w 2821848"/>
                <a:gd name="connsiteY2831" fmla="*/ 1662169 h 3208818"/>
                <a:gd name="connsiteX2832" fmla="*/ 2065138 w 2821848"/>
                <a:gd name="connsiteY2832" fmla="*/ 1661962 h 3208818"/>
                <a:gd name="connsiteX2833" fmla="*/ 2063200 w 2821848"/>
                <a:gd name="connsiteY2833" fmla="*/ 1662446 h 3208818"/>
                <a:gd name="connsiteX2834" fmla="*/ 2061193 w 2821848"/>
                <a:gd name="connsiteY2834" fmla="*/ 1662584 h 3208818"/>
                <a:gd name="connsiteX2835" fmla="*/ 2059670 w 2821848"/>
                <a:gd name="connsiteY2835" fmla="*/ 1662239 h 3208818"/>
                <a:gd name="connsiteX2836" fmla="*/ 2058840 w 2821848"/>
                <a:gd name="connsiteY2836" fmla="*/ 1661823 h 3208818"/>
                <a:gd name="connsiteX2837" fmla="*/ 2058355 w 2821848"/>
                <a:gd name="connsiteY2837" fmla="*/ 1660855 h 3208818"/>
                <a:gd name="connsiteX2838" fmla="*/ 2057940 w 2821848"/>
                <a:gd name="connsiteY2838" fmla="*/ 1658987 h 3208818"/>
                <a:gd name="connsiteX2839" fmla="*/ 2057732 w 2821848"/>
                <a:gd name="connsiteY2839" fmla="*/ 1657189 h 3208818"/>
                <a:gd name="connsiteX2840" fmla="*/ 2057871 w 2821848"/>
                <a:gd name="connsiteY2840" fmla="*/ 1655390 h 3208818"/>
                <a:gd name="connsiteX2841" fmla="*/ 2058494 w 2821848"/>
                <a:gd name="connsiteY2841" fmla="*/ 1653799 h 3208818"/>
                <a:gd name="connsiteX2842" fmla="*/ 2059809 w 2821848"/>
                <a:gd name="connsiteY2842" fmla="*/ 1652416 h 3208818"/>
                <a:gd name="connsiteX2843" fmla="*/ 2063684 w 2821848"/>
                <a:gd name="connsiteY2843" fmla="*/ 1651447 h 3208818"/>
                <a:gd name="connsiteX2844" fmla="*/ 2065830 w 2821848"/>
                <a:gd name="connsiteY2844" fmla="*/ 1653799 h 3208818"/>
                <a:gd name="connsiteX2845" fmla="*/ 2067976 w 2821848"/>
                <a:gd name="connsiteY2845" fmla="*/ 1661339 h 3208818"/>
                <a:gd name="connsiteX2846" fmla="*/ 2070121 w 2821848"/>
                <a:gd name="connsiteY2846" fmla="*/ 1664659 h 3208818"/>
                <a:gd name="connsiteX2847" fmla="*/ 2072751 w 2821848"/>
                <a:gd name="connsiteY2847" fmla="*/ 1665628 h 3208818"/>
                <a:gd name="connsiteX2848" fmla="*/ 2080088 w 2821848"/>
                <a:gd name="connsiteY2848" fmla="*/ 1665420 h 3208818"/>
                <a:gd name="connsiteX2849" fmla="*/ 2084309 w 2821848"/>
                <a:gd name="connsiteY2849" fmla="*/ 1666181 h 3208818"/>
                <a:gd name="connsiteX2850" fmla="*/ 2088947 w 2821848"/>
                <a:gd name="connsiteY2850" fmla="*/ 1667634 h 3208818"/>
                <a:gd name="connsiteX2851" fmla="*/ 2093238 w 2821848"/>
                <a:gd name="connsiteY2851" fmla="*/ 1669778 h 3208818"/>
                <a:gd name="connsiteX2852" fmla="*/ 2096421 w 2821848"/>
                <a:gd name="connsiteY2852" fmla="*/ 1672684 h 3208818"/>
                <a:gd name="connsiteX2853" fmla="*/ 2097875 w 2821848"/>
                <a:gd name="connsiteY2853" fmla="*/ 1676211 h 3208818"/>
                <a:gd name="connsiteX2854" fmla="*/ 2098221 w 2821848"/>
                <a:gd name="connsiteY2854" fmla="*/ 1679947 h 3208818"/>
                <a:gd name="connsiteX2855" fmla="*/ 2098844 w 2821848"/>
                <a:gd name="connsiteY2855" fmla="*/ 1683475 h 3208818"/>
                <a:gd name="connsiteX2856" fmla="*/ 2101266 w 2821848"/>
                <a:gd name="connsiteY2856" fmla="*/ 1686380 h 3208818"/>
                <a:gd name="connsiteX2857" fmla="*/ 2105073 w 2821848"/>
                <a:gd name="connsiteY2857" fmla="*/ 1687487 h 3208818"/>
                <a:gd name="connsiteX2858" fmla="*/ 2109848 w 2821848"/>
                <a:gd name="connsiteY2858" fmla="*/ 1687210 h 3208818"/>
                <a:gd name="connsiteX2859" fmla="*/ 2127912 w 2821848"/>
                <a:gd name="connsiteY2859" fmla="*/ 1684443 h 3208818"/>
                <a:gd name="connsiteX2860" fmla="*/ 2137048 w 2821848"/>
                <a:gd name="connsiteY2860" fmla="*/ 1683959 h 3208818"/>
                <a:gd name="connsiteX2861" fmla="*/ 2140786 w 2821848"/>
                <a:gd name="connsiteY2861" fmla="*/ 1684097 h 3208818"/>
                <a:gd name="connsiteX2862" fmla="*/ 2142378 w 2821848"/>
                <a:gd name="connsiteY2862" fmla="*/ 1684443 h 3208818"/>
                <a:gd name="connsiteX2863" fmla="*/ 2144039 w 2821848"/>
                <a:gd name="connsiteY2863" fmla="*/ 1685411 h 3208818"/>
                <a:gd name="connsiteX2864" fmla="*/ 2144869 w 2821848"/>
                <a:gd name="connsiteY2864" fmla="*/ 1686449 h 3208818"/>
                <a:gd name="connsiteX2865" fmla="*/ 2146599 w 2821848"/>
                <a:gd name="connsiteY2865" fmla="*/ 1689424 h 3208818"/>
                <a:gd name="connsiteX2866" fmla="*/ 2147914 w 2821848"/>
                <a:gd name="connsiteY2866" fmla="*/ 1690599 h 3208818"/>
                <a:gd name="connsiteX2867" fmla="*/ 2151167 w 2821848"/>
                <a:gd name="connsiteY2867" fmla="*/ 1692260 h 3208818"/>
                <a:gd name="connsiteX2868" fmla="*/ 2155043 w 2821848"/>
                <a:gd name="connsiteY2868" fmla="*/ 1693643 h 3208818"/>
                <a:gd name="connsiteX2869" fmla="*/ 2159127 w 2821848"/>
                <a:gd name="connsiteY2869" fmla="*/ 1694750 h 3208818"/>
                <a:gd name="connsiteX2870" fmla="*/ 2162933 w 2821848"/>
                <a:gd name="connsiteY2870" fmla="*/ 1695372 h 3208818"/>
                <a:gd name="connsiteX2871" fmla="*/ 2167224 w 2821848"/>
                <a:gd name="connsiteY2871" fmla="*/ 1695372 h 3208818"/>
                <a:gd name="connsiteX2872" fmla="*/ 2171031 w 2821848"/>
                <a:gd name="connsiteY2872" fmla="*/ 1694266 h 3208818"/>
                <a:gd name="connsiteX2873" fmla="*/ 2180997 w 2821848"/>
                <a:gd name="connsiteY2873" fmla="*/ 1689147 h 3208818"/>
                <a:gd name="connsiteX2874" fmla="*/ 2182935 w 2821848"/>
                <a:gd name="connsiteY2874" fmla="*/ 1688386 h 3208818"/>
                <a:gd name="connsiteX2875" fmla="*/ 2184873 w 2821848"/>
                <a:gd name="connsiteY2875" fmla="*/ 1687971 h 3208818"/>
                <a:gd name="connsiteX2876" fmla="*/ 2187434 w 2821848"/>
                <a:gd name="connsiteY2876" fmla="*/ 1687694 h 3208818"/>
                <a:gd name="connsiteX2877" fmla="*/ 2190479 w 2821848"/>
                <a:gd name="connsiteY2877" fmla="*/ 1687694 h 3208818"/>
                <a:gd name="connsiteX2878" fmla="*/ 2191863 w 2821848"/>
                <a:gd name="connsiteY2878" fmla="*/ 1687418 h 3208818"/>
                <a:gd name="connsiteX2879" fmla="*/ 2193248 w 2821848"/>
                <a:gd name="connsiteY2879" fmla="*/ 1686657 h 3208818"/>
                <a:gd name="connsiteX2880" fmla="*/ 2190133 w 2821848"/>
                <a:gd name="connsiteY2880" fmla="*/ 1685826 h 3208818"/>
                <a:gd name="connsiteX2881" fmla="*/ 2183212 w 2821848"/>
                <a:gd name="connsiteY2881" fmla="*/ 1685273 h 3208818"/>
                <a:gd name="connsiteX2882" fmla="*/ 2181482 w 2821848"/>
                <a:gd name="connsiteY2882" fmla="*/ 1683890 h 3208818"/>
                <a:gd name="connsiteX2883" fmla="*/ 2187918 w 2821848"/>
                <a:gd name="connsiteY2883" fmla="*/ 1683890 h 3208818"/>
                <a:gd name="connsiteX2884" fmla="*/ 2213111 w 2821848"/>
                <a:gd name="connsiteY2884" fmla="*/ 1681884 h 3208818"/>
                <a:gd name="connsiteX2885" fmla="*/ 2225500 w 2821848"/>
                <a:gd name="connsiteY2885" fmla="*/ 1682091 h 3208818"/>
                <a:gd name="connsiteX2886" fmla="*/ 2231798 w 2821848"/>
                <a:gd name="connsiteY2886" fmla="*/ 1681676 h 3208818"/>
                <a:gd name="connsiteX2887" fmla="*/ 2230068 w 2821848"/>
                <a:gd name="connsiteY2887" fmla="*/ 1683060 h 3208818"/>
                <a:gd name="connsiteX2888" fmla="*/ 2227369 w 2821848"/>
                <a:gd name="connsiteY2888" fmla="*/ 1684097 h 3208818"/>
                <a:gd name="connsiteX2889" fmla="*/ 2222247 w 2821848"/>
                <a:gd name="connsiteY2889" fmla="*/ 1685342 h 3208818"/>
                <a:gd name="connsiteX2890" fmla="*/ 2219340 w 2821848"/>
                <a:gd name="connsiteY2890" fmla="*/ 1685619 h 3208818"/>
                <a:gd name="connsiteX2891" fmla="*/ 2213388 w 2821848"/>
                <a:gd name="connsiteY2891" fmla="*/ 1685826 h 3208818"/>
                <a:gd name="connsiteX2892" fmla="*/ 2210412 w 2821848"/>
                <a:gd name="connsiteY2892" fmla="*/ 1686172 h 3208818"/>
                <a:gd name="connsiteX2893" fmla="*/ 2214426 w 2821848"/>
                <a:gd name="connsiteY2893" fmla="*/ 1690461 h 3208818"/>
                <a:gd name="connsiteX2894" fmla="*/ 2215534 w 2821848"/>
                <a:gd name="connsiteY2894" fmla="*/ 1693297 h 3208818"/>
                <a:gd name="connsiteX2895" fmla="*/ 2214011 w 2821848"/>
                <a:gd name="connsiteY2895" fmla="*/ 1696133 h 3208818"/>
                <a:gd name="connsiteX2896" fmla="*/ 2215464 w 2821848"/>
                <a:gd name="connsiteY2896" fmla="*/ 1695926 h 3208818"/>
                <a:gd name="connsiteX2897" fmla="*/ 2216433 w 2821848"/>
                <a:gd name="connsiteY2897" fmla="*/ 1695234 h 3208818"/>
                <a:gd name="connsiteX2898" fmla="*/ 2216918 w 2821848"/>
                <a:gd name="connsiteY2898" fmla="*/ 1694127 h 3208818"/>
                <a:gd name="connsiteX2899" fmla="*/ 2216918 w 2821848"/>
                <a:gd name="connsiteY2899" fmla="*/ 1692744 h 3208818"/>
                <a:gd name="connsiteX2900" fmla="*/ 2218994 w 2821848"/>
                <a:gd name="connsiteY2900" fmla="*/ 1695027 h 3208818"/>
                <a:gd name="connsiteX2901" fmla="*/ 2221001 w 2821848"/>
                <a:gd name="connsiteY2901" fmla="*/ 1698831 h 3208818"/>
                <a:gd name="connsiteX2902" fmla="*/ 2222939 w 2821848"/>
                <a:gd name="connsiteY2902" fmla="*/ 1701321 h 3208818"/>
                <a:gd name="connsiteX2903" fmla="*/ 2224808 w 2821848"/>
                <a:gd name="connsiteY2903" fmla="*/ 1699800 h 3208818"/>
                <a:gd name="connsiteX2904" fmla="*/ 2225154 w 2821848"/>
                <a:gd name="connsiteY2904" fmla="*/ 1700215 h 3208818"/>
                <a:gd name="connsiteX2905" fmla="*/ 2226261 w 2821848"/>
                <a:gd name="connsiteY2905" fmla="*/ 1701045 h 3208818"/>
                <a:gd name="connsiteX2906" fmla="*/ 2226054 w 2821848"/>
                <a:gd name="connsiteY2906" fmla="*/ 1700215 h 3208818"/>
                <a:gd name="connsiteX2907" fmla="*/ 2226054 w 2821848"/>
                <a:gd name="connsiteY2907" fmla="*/ 1699454 h 3208818"/>
                <a:gd name="connsiteX2908" fmla="*/ 2226192 w 2821848"/>
                <a:gd name="connsiteY2908" fmla="*/ 1698693 h 3208818"/>
                <a:gd name="connsiteX2909" fmla="*/ 2226192 w 2821848"/>
                <a:gd name="connsiteY2909" fmla="*/ 1697863 h 3208818"/>
                <a:gd name="connsiteX2910" fmla="*/ 2229168 w 2821848"/>
                <a:gd name="connsiteY2910" fmla="*/ 1698485 h 3208818"/>
                <a:gd name="connsiteX2911" fmla="*/ 2231383 w 2821848"/>
                <a:gd name="connsiteY2911" fmla="*/ 1700422 h 3208818"/>
                <a:gd name="connsiteX2912" fmla="*/ 2234913 w 2821848"/>
                <a:gd name="connsiteY2912" fmla="*/ 1705195 h 3208818"/>
                <a:gd name="connsiteX2913" fmla="*/ 2234705 w 2821848"/>
                <a:gd name="connsiteY2913" fmla="*/ 1704227 h 3208818"/>
                <a:gd name="connsiteX2914" fmla="*/ 2234428 w 2821848"/>
                <a:gd name="connsiteY2914" fmla="*/ 1702290 h 3208818"/>
                <a:gd name="connsiteX2915" fmla="*/ 2234221 w 2821848"/>
                <a:gd name="connsiteY2915" fmla="*/ 1701321 h 3208818"/>
                <a:gd name="connsiteX2916" fmla="*/ 2235536 w 2821848"/>
                <a:gd name="connsiteY2916" fmla="*/ 1701529 h 3208818"/>
                <a:gd name="connsiteX2917" fmla="*/ 2236574 w 2821848"/>
                <a:gd name="connsiteY2917" fmla="*/ 1701321 h 3208818"/>
                <a:gd name="connsiteX2918" fmla="*/ 2237335 w 2821848"/>
                <a:gd name="connsiteY2918" fmla="*/ 1700699 h 3208818"/>
                <a:gd name="connsiteX2919" fmla="*/ 2237889 w 2821848"/>
                <a:gd name="connsiteY2919" fmla="*/ 1699661 h 3208818"/>
                <a:gd name="connsiteX2920" fmla="*/ 2239342 w 2821848"/>
                <a:gd name="connsiteY2920" fmla="*/ 1700768 h 3208818"/>
                <a:gd name="connsiteX2921" fmla="*/ 2241834 w 2821848"/>
                <a:gd name="connsiteY2921" fmla="*/ 1703466 h 3208818"/>
                <a:gd name="connsiteX2922" fmla="*/ 2243218 w 2821848"/>
                <a:gd name="connsiteY2922" fmla="*/ 1704711 h 3208818"/>
                <a:gd name="connsiteX2923" fmla="*/ 2244602 w 2821848"/>
                <a:gd name="connsiteY2923" fmla="*/ 1705403 h 3208818"/>
                <a:gd name="connsiteX2924" fmla="*/ 2247509 w 2821848"/>
                <a:gd name="connsiteY2924" fmla="*/ 1706094 h 3208818"/>
                <a:gd name="connsiteX2925" fmla="*/ 2249032 w 2821848"/>
                <a:gd name="connsiteY2925" fmla="*/ 1706579 h 3208818"/>
                <a:gd name="connsiteX2926" fmla="*/ 2250208 w 2821848"/>
                <a:gd name="connsiteY2926" fmla="*/ 1707132 h 3208818"/>
                <a:gd name="connsiteX2927" fmla="*/ 2251800 w 2821848"/>
                <a:gd name="connsiteY2927" fmla="*/ 1708031 h 3208818"/>
                <a:gd name="connsiteX2928" fmla="*/ 2253254 w 2821848"/>
                <a:gd name="connsiteY2928" fmla="*/ 1709138 h 3208818"/>
                <a:gd name="connsiteX2929" fmla="*/ 2253946 w 2821848"/>
                <a:gd name="connsiteY2929" fmla="*/ 1710314 h 3208818"/>
                <a:gd name="connsiteX2930" fmla="*/ 2253807 w 2821848"/>
                <a:gd name="connsiteY2930" fmla="*/ 1711974 h 3208818"/>
                <a:gd name="connsiteX2931" fmla="*/ 2252977 w 2821848"/>
                <a:gd name="connsiteY2931" fmla="*/ 1712597 h 3208818"/>
                <a:gd name="connsiteX2932" fmla="*/ 2251800 w 2821848"/>
                <a:gd name="connsiteY2932" fmla="*/ 1713012 h 3208818"/>
                <a:gd name="connsiteX2933" fmla="*/ 2250624 w 2821848"/>
                <a:gd name="connsiteY2933" fmla="*/ 1713911 h 3208818"/>
                <a:gd name="connsiteX2934" fmla="*/ 2249447 w 2821848"/>
                <a:gd name="connsiteY2934" fmla="*/ 1715848 h 3208818"/>
                <a:gd name="connsiteX2935" fmla="*/ 2247301 w 2821848"/>
                <a:gd name="connsiteY2935" fmla="*/ 1722004 h 3208818"/>
                <a:gd name="connsiteX2936" fmla="*/ 2245571 w 2821848"/>
                <a:gd name="connsiteY2936" fmla="*/ 1725117 h 3208818"/>
                <a:gd name="connsiteX2937" fmla="*/ 2243564 w 2821848"/>
                <a:gd name="connsiteY2937" fmla="*/ 1726501 h 3208818"/>
                <a:gd name="connsiteX2938" fmla="*/ 2240865 w 2821848"/>
                <a:gd name="connsiteY2938" fmla="*/ 1726847 h 3208818"/>
                <a:gd name="connsiteX2939" fmla="*/ 2237058 w 2821848"/>
                <a:gd name="connsiteY2939" fmla="*/ 1726847 h 3208818"/>
                <a:gd name="connsiteX2940" fmla="*/ 2240380 w 2821848"/>
                <a:gd name="connsiteY2940" fmla="*/ 1728783 h 3208818"/>
                <a:gd name="connsiteX2941" fmla="*/ 2241488 w 2821848"/>
                <a:gd name="connsiteY2941" fmla="*/ 1729268 h 3208818"/>
                <a:gd name="connsiteX2942" fmla="*/ 2243010 w 2821848"/>
                <a:gd name="connsiteY2942" fmla="*/ 1729683 h 3208818"/>
                <a:gd name="connsiteX2943" fmla="*/ 2243564 w 2821848"/>
                <a:gd name="connsiteY2943" fmla="*/ 1729821 h 3208818"/>
                <a:gd name="connsiteX2944" fmla="*/ 2244048 w 2821848"/>
                <a:gd name="connsiteY2944" fmla="*/ 1729821 h 3208818"/>
                <a:gd name="connsiteX2945" fmla="*/ 2245363 w 2821848"/>
                <a:gd name="connsiteY2945" fmla="*/ 1729613 h 3208818"/>
                <a:gd name="connsiteX2946" fmla="*/ 2247371 w 2821848"/>
                <a:gd name="connsiteY2946" fmla="*/ 1729268 h 3208818"/>
                <a:gd name="connsiteX2947" fmla="*/ 2251177 w 2821848"/>
                <a:gd name="connsiteY2947" fmla="*/ 1727815 h 3208818"/>
                <a:gd name="connsiteX2948" fmla="*/ 2253115 w 2821848"/>
                <a:gd name="connsiteY2948" fmla="*/ 1727262 h 3208818"/>
                <a:gd name="connsiteX2949" fmla="*/ 2255330 w 2821848"/>
                <a:gd name="connsiteY2949" fmla="*/ 1727054 h 3208818"/>
                <a:gd name="connsiteX2950" fmla="*/ 2261974 w 2821848"/>
                <a:gd name="connsiteY2950" fmla="*/ 1727054 h 3208818"/>
                <a:gd name="connsiteX2951" fmla="*/ 2266196 w 2821848"/>
                <a:gd name="connsiteY2951" fmla="*/ 1726639 h 3208818"/>
                <a:gd name="connsiteX2952" fmla="*/ 2268272 w 2821848"/>
                <a:gd name="connsiteY2952" fmla="*/ 1726985 h 3208818"/>
                <a:gd name="connsiteX2953" fmla="*/ 2270487 w 2821848"/>
                <a:gd name="connsiteY2953" fmla="*/ 1728022 h 3208818"/>
                <a:gd name="connsiteX2954" fmla="*/ 2271940 w 2821848"/>
                <a:gd name="connsiteY2954" fmla="*/ 1729406 h 3208818"/>
                <a:gd name="connsiteX2955" fmla="*/ 2273463 w 2821848"/>
                <a:gd name="connsiteY2955" fmla="*/ 1730997 h 3208818"/>
                <a:gd name="connsiteX2956" fmla="*/ 2274917 w 2821848"/>
                <a:gd name="connsiteY2956" fmla="*/ 1732035 h 3208818"/>
                <a:gd name="connsiteX2957" fmla="*/ 2276162 w 2821848"/>
                <a:gd name="connsiteY2957" fmla="*/ 1731619 h 3208818"/>
                <a:gd name="connsiteX2958" fmla="*/ 2282391 w 2821848"/>
                <a:gd name="connsiteY2958" fmla="*/ 1734248 h 3208818"/>
                <a:gd name="connsiteX2959" fmla="*/ 2288413 w 2821848"/>
                <a:gd name="connsiteY2959" fmla="*/ 1738468 h 3208818"/>
                <a:gd name="connsiteX2960" fmla="*/ 2293880 w 2821848"/>
                <a:gd name="connsiteY2960" fmla="*/ 1743448 h 3208818"/>
                <a:gd name="connsiteX2961" fmla="*/ 2298518 w 2821848"/>
                <a:gd name="connsiteY2961" fmla="*/ 1748429 h 3208818"/>
                <a:gd name="connsiteX2962" fmla="*/ 2300802 w 2821848"/>
                <a:gd name="connsiteY2962" fmla="*/ 1751403 h 3208818"/>
                <a:gd name="connsiteX2963" fmla="*/ 2302047 w 2821848"/>
                <a:gd name="connsiteY2963" fmla="*/ 1754239 h 3208818"/>
                <a:gd name="connsiteX2964" fmla="*/ 2302255 w 2821848"/>
                <a:gd name="connsiteY2964" fmla="*/ 1757283 h 3208818"/>
                <a:gd name="connsiteX2965" fmla="*/ 2299487 w 2821848"/>
                <a:gd name="connsiteY2965" fmla="*/ 1770564 h 3208818"/>
                <a:gd name="connsiteX2966" fmla="*/ 2298310 w 2821848"/>
                <a:gd name="connsiteY2966" fmla="*/ 1773124 h 3208818"/>
                <a:gd name="connsiteX2967" fmla="*/ 2300317 w 2821848"/>
                <a:gd name="connsiteY2967" fmla="*/ 1770772 h 3208818"/>
                <a:gd name="connsiteX2968" fmla="*/ 2301355 w 2821848"/>
                <a:gd name="connsiteY2968" fmla="*/ 1767590 h 3208818"/>
                <a:gd name="connsiteX2969" fmla="*/ 2302809 w 2821848"/>
                <a:gd name="connsiteY2969" fmla="*/ 1764615 h 3208818"/>
                <a:gd name="connsiteX2970" fmla="*/ 2306062 w 2821848"/>
                <a:gd name="connsiteY2970" fmla="*/ 1762955 h 3208818"/>
                <a:gd name="connsiteX2971" fmla="*/ 2309176 w 2821848"/>
                <a:gd name="connsiteY2971" fmla="*/ 1763301 h 3208818"/>
                <a:gd name="connsiteX2972" fmla="*/ 2312152 w 2821848"/>
                <a:gd name="connsiteY2972" fmla="*/ 1764892 h 3208818"/>
                <a:gd name="connsiteX2973" fmla="*/ 2314851 w 2821848"/>
                <a:gd name="connsiteY2973" fmla="*/ 1767105 h 3208818"/>
                <a:gd name="connsiteX2974" fmla="*/ 2320942 w 2821848"/>
                <a:gd name="connsiteY2974" fmla="*/ 1773400 h 3208818"/>
                <a:gd name="connsiteX2975" fmla="*/ 2322118 w 2821848"/>
                <a:gd name="connsiteY2975" fmla="*/ 1774438 h 3208818"/>
                <a:gd name="connsiteX2976" fmla="*/ 2323710 w 2821848"/>
                <a:gd name="connsiteY2976" fmla="*/ 1775199 h 3208818"/>
                <a:gd name="connsiteX2977" fmla="*/ 2325371 w 2821848"/>
                <a:gd name="connsiteY2977" fmla="*/ 1775683 h 3208818"/>
                <a:gd name="connsiteX2978" fmla="*/ 2326894 w 2821848"/>
                <a:gd name="connsiteY2978" fmla="*/ 1776305 h 3208818"/>
                <a:gd name="connsiteX2979" fmla="*/ 2328278 w 2821848"/>
                <a:gd name="connsiteY2979" fmla="*/ 1777551 h 3208818"/>
                <a:gd name="connsiteX2980" fmla="*/ 2329455 w 2821848"/>
                <a:gd name="connsiteY2980" fmla="*/ 1780594 h 3208818"/>
                <a:gd name="connsiteX2981" fmla="*/ 2329455 w 2821848"/>
                <a:gd name="connsiteY2981" fmla="*/ 1784053 h 3208818"/>
                <a:gd name="connsiteX2982" fmla="*/ 2328971 w 2821848"/>
                <a:gd name="connsiteY2982" fmla="*/ 1790693 h 3208818"/>
                <a:gd name="connsiteX2983" fmla="*/ 2329732 w 2821848"/>
                <a:gd name="connsiteY2983" fmla="*/ 1789518 h 3208818"/>
                <a:gd name="connsiteX2984" fmla="*/ 2330493 w 2821848"/>
                <a:gd name="connsiteY2984" fmla="*/ 1785505 h 3208818"/>
                <a:gd name="connsiteX2985" fmla="*/ 2331324 w 2821848"/>
                <a:gd name="connsiteY2985" fmla="*/ 1783638 h 3208818"/>
                <a:gd name="connsiteX2986" fmla="*/ 2332916 w 2821848"/>
                <a:gd name="connsiteY2986" fmla="*/ 1782047 h 3208818"/>
                <a:gd name="connsiteX2987" fmla="*/ 2334577 w 2821848"/>
                <a:gd name="connsiteY2987" fmla="*/ 1781493 h 3208818"/>
                <a:gd name="connsiteX2988" fmla="*/ 2336445 w 2821848"/>
                <a:gd name="connsiteY2988" fmla="*/ 1781632 h 3208818"/>
                <a:gd name="connsiteX2989" fmla="*/ 2348419 w 2821848"/>
                <a:gd name="connsiteY2989" fmla="*/ 1783154 h 3208818"/>
                <a:gd name="connsiteX2990" fmla="*/ 2353194 w 2821848"/>
                <a:gd name="connsiteY2990" fmla="*/ 1784745 h 3208818"/>
                <a:gd name="connsiteX2991" fmla="*/ 2355893 w 2821848"/>
                <a:gd name="connsiteY2991" fmla="*/ 1787512 h 3208818"/>
                <a:gd name="connsiteX2992" fmla="*/ 2356101 w 2821848"/>
                <a:gd name="connsiteY2992" fmla="*/ 1783776 h 3208818"/>
                <a:gd name="connsiteX2993" fmla="*/ 2358039 w 2821848"/>
                <a:gd name="connsiteY2993" fmla="*/ 1782185 h 3208818"/>
                <a:gd name="connsiteX2994" fmla="*/ 2374650 w 2821848"/>
                <a:gd name="connsiteY2994" fmla="*/ 1781355 h 3208818"/>
                <a:gd name="connsiteX2995" fmla="*/ 2385101 w 2821848"/>
                <a:gd name="connsiteY2995" fmla="*/ 1782116 h 3208818"/>
                <a:gd name="connsiteX2996" fmla="*/ 2388976 w 2821848"/>
                <a:gd name="connsiteY2996" fmla="*/ 1782877 h 3208818"/>
                <a:gd name="connsiteX2997" fmla="*/ 2392022 w 2821848"/>
                <a:gd name="connsiteY2997" fmla="*/ 1784053 h 3208818"/>
                <a:gd name="connsiteX2998" fmla="*/ 2394029 w 2821848"/>
                <a:gd name="connsiteY2998" fmla="*/ 1786266 h 3208818"/>
                <a:gd name="connsiteX2999" fmla="*/ 2394444 w 2821848"/>
                <a:gd name="connsiteY2999" fmla="*/ 1788826 h 3208818"/>
                <a:gd name="connsiteX3000" fmla="*/ 2393683 w 2821848"/>
                <a:gd name="connsiteY3000" fmla="*/ 1791662 h 3208818"/>
                <a:gd name="connsiteX3001" fmla="*/ 2392160 w 2821848"/>
                <a:gd name="connsiteY3001" fmla="*/ 1794567 h 3208818"/>
                <a:gd name="connsiteX3002" fmla="*/ 2393960 w 2821848"/>
                <a:gd name="connsiteY3002" fmla="*/ 1792285 h 3208818"/>
                <a:gd name="connsiteX3003" fmla="*/ 2395067 w 2821848"/>
                <a:gd name="connsiteY3003" fmla="*/ 1789518 h 3208818"/>
                <a:gd name="connsiteX3004" fmla="*/ 2396382 w 2821848"/>
                <a:gd name="connsiteY3004" fmla="*/ 1787097 h 3208818"/>
                <a:gd name="connsiteX3005" fmla="*/ 2398874 w 2821848"/>
                <a:gd name="connsiteY3005" fmla="*/ 1785990 h 3208818"/>
                <a:gd name="connsiteX3006" fmla="*/ 2400604 w 2821848"/>
                <a:gd name="connsiteY3006" fmla="*/ 1786474 h 3208818"/>
                <a:gd name="connsiteX3007" fmla="*/ 2404549 w 2821848"/>
                <a:gd name="connsiteY3007" fmla="*/ 1789172 h 3208818"/>
                <a:gd name="connsiteX3008" fmla="*/ 2406279 w 2821848"/>
                <a:gd name="connsiteY3008" fmla="*/ 1790140 h 3208818"/>
                <a:gd name="connsiteX3009" fmla="*/ 2407525 w 2821848"/>
                <a:gd name="connsiteY3009" fmla="*/ 1790486 h 3208818"/>
                <a:gd name="connsiteX3010" fmla="*/ 2411470 w 2821848"/>
                <a:gd name="connsiteY3010" fmla="*/ 1791109 h 3208818"/>
                <a:gd name="connsiteX3011" fmla="*/ 2416799 w 2821848"/>
                <a:gd name="connsiteY3011" fmla="*/ 1793322 h 3208818"/>
                <a:gd name="connsiteX3012" fmla="*/ 2423651 w 2821848"/>
                <a:gd name="connsiteY3012" fmla="*/ 1797542 h 3208818"/>
                <a:gd name="connsiteX3013" fmla="*/ 2429050 w 2821848"/>
                <a:gd name="connsiteY3013" fmla="*/ 1802453 h 3208818"/>
                <a:gd name="connsiteX3014" fmla="*/ 2430088 w 2821848"/>
                <a:gd name="connsiteY3014" fmla="*/ 1806811 h 3208818"/>
                <a:gd name="connsiteX3015" fmla="*/ 2432856 w 2821848"/>
                <a:gd name="connsiteY3015" fmla="*/ 1805497 h 3208818"/>
                <a:gd name="connsiteX3016" fmla="*/ 2435417 w 2821848"/>
                <a:gd name="connsiteY3016" fmla="*/ 1807849 h 3208818"/>
                <a:gd name="connsiteX3017" fmla="*/ 2437009 w 2821848"/>
                <a:gd name="connsiteY3017" fmla="*/ 1811861 h 3208818"/>
                <a:gd name="connsiteX3018" fmla="*/ 2436801 w 2821848"/>
                <a:gd name="connsiteY3018" fmla="*/ 1815596 h 3208818"/>
                <a:gd name="connsiteX3019" fmla="*/ 2438186 w 2821848"/>
                <a:gd name="connsiteY3019" fmla="*/ 1813521 h 3208818"/>
                <a:gd name="connsiteX3020" fmla="*/ 2438808 w 2821848"/>
                <a:gd name="connsiteY3020" fmla="*/ 1811376 h 3208818"/>
                <a:gd name="connsiteX3021" fmla="*/ 2439570 w 2821848"/>
                <a:gd name="connsiteY3021" fmla="*/ 1810200 h 3208818"/>
                <a:gd name="connsiteX3022" fmla="*/ 2441300 w 2821848"/>
                <a:gd name="connsiteY3022" fmla="*/ 1811376 h 3208818"/>
                <a:gd name="connsiteX3023" fmla="*/ 2442338 w 2821848"/>
                <a:gd name="connsiteY3023" fmla="*/ 1813313 h 3208818"/>
                <a:gd name="connsiteX3024" fmla="*/ 2443307 w 2821848"/>
                <a:gd name="connsiteY3024" fmla="*/ 1816219 h 3208818"/>
                <a:gd name="connsiteX3025" fmla="*/ 2443861 w 2821848"/>
                <a:gd name="connsiteY3025" fmla="*/ 1819262 h 3208818"/>
                <a:gd name="connsiteX3026" fmla="*/ 2443999 w 2821848"/>
                <a:gd name="connsiteY3026" fmla="*/ 1821683 h 3208818"/>
                <a:gd name="connsiteX3027" fmla="*/ 2444691 w 2821848"/>
                <a:gd name="connsiteY3027" fmla="*/ 1820300 h 3208818"/>
                <a:gd name="connsiteX3028" fmla="*/ 2445384 w 2821848"/>
                <a:gd name="connsiteY3028" fmla="*/ 1818640 h 3208818"/>
                <a:gd name="connsiteX3029" fmla="*/ 2446145 w 2821848"/>
                <a:gd name="connsiteY3029" fmla="*/ 1817187 h 3208818"/>
                <a:gd name="connsiteX3030" fmla="*/ 2446975 w 2821848"/>
                <a:gd name="connsiteY3030" fmla="*/ 1816426 h 3208818"/>
                <a:gd name="connsiteX3031" fmla="*/ 2448567 w 2821848"/>
                <a:gd name="connsiteY3031" fmla="*/ 1816772 h 3208818"/>
                <a:gd name="connsiteX3032" fmla="*/ 2450159 w 2821848"/>
                <a:gd name="connsiteY3032" fmla="*/ 1817879 h 3208818"/>
                <a:gd name="connsiteX3033" fmla="*/ 2451543 w 2821848"/>
                <a:gd name="connsiteY3033" fmla="*/ 1819331 h 3208818"/>
                <a:gd name="connsiteX3034" fmla="*/ 2452581 w 2821848"/>
                <a:gd name="connsiteY3034" fmla="*/ 1820646 h 3208818"/>
                <a:gd name="connsiteX3035" fmla="*/ 2454243 w 2821848"/>
                <a:gd name="connsiteY3035" fmla="*/ 1824104 h 3208818"/>
                <a:gd name="connsiteX3036" fmla="*/ 2455211 w 2821848"/>
                <a:gd name="connsiteY3036" fmla="*/ 1827840 h 3208818"/>
                <a:gd name="connsiteX3037" fmla="*/ 2456872 w 2821848"/>
                <a:gd name="connsiteY3037" fmla="*/ 1839392 h 3208818"/>
                <a:gd name="connsiteX3038" fmla="*/ 2462963 w 2821848"/>
                <a:gd name="connsiteY3038" fmla="*/ 1856270 h 3208818"/>
                <a:gd name="connsiteX3039" fmla="*/ 2463655 w 2821848"/>
                <a:gd name="connsiteY3039" fmla="*/ 1859314 h 3208818"/>
                <a:gd name="connsiteX3040" fmla="*/ 2463240 w 2821848"/>
                <a:gd name="connsiteY3040" fmla="*/ 1861666 h 3208818"/>
                <a:gd name="connsiteX3041" fmla="*/ 2464832 w 2821848"/>
                <a:gd name="connsiteY3041" fmla="*/ 1862081 h 3208818"/>
                <a:gd name="connsiteX3042" fmla="*/ 2465455 w 2821848"/>
                <a:gd name="connsiteY3042" fmla="*/ 1863049 h 3208818"/>
                <a:gd name="connsiteX3043" fmla="*/ 2465939 w 2821848"/>
                <a:gd name="connsiteY3043" fmla="*/ 1864294 h 3208818"/>
                <a:gd name="connsiteX3044" fmla="*/ 2466770 w 2821848"/>
                <a:gd name="connsiteY3044" fmla="*/ 1865608 h 3208818"/>
                <a:gd name="connsiteX3045" fmla="*/ 2468431 w 2821848"/>
                <a:gd name="connsiteY3045" fmla="*/ 1867130 h 3208818"/>
                <a:gd name="connsiteX3046" fmla="*/ 2469815 w 2821848"/>
                <a:gd name="connsiteY3046" fmla="*/ 1867822 h 3208818"/>
                <a:gd name="connsiteX3047" fmla="*/ 2473622 w 2821848"/>
                <a:gd name="connsiteY3047" fmla="*/ 1868860 h 3208818"/>
                <a:gd name="connsiteX3048" fmla="*/ 2477013 w 2821848"/>
                <a:gd name="connsiteY3048" fmla="*/ 1870658 h 3208818"/>
                <a:gd name="connsiteX3049" fmla="*/ 2479643 w 2821848"/>
                <a:gd name="connsiteY3049" fmla="*/ 1873563 h 3208818"/>
                <a:gd name="connsiteX3050" fmla="*/ 2480889 w 2821848"/>
                <a:gd name="connsiteY3050" fmla="*/ 1877230 h 3208818"/>
                <a:gd name="connsiteX3051" fmla="*/ 2480197 w 2821848"/>
                <a:gd name="connsiteY3051" fmla="*/ 1881242 h 3208818"/>
                <a:gd name="connsiteX3052" fmla="*/ 2478535 w 2821848"/>
                <a:gd name="connsiteY3052" fmla="*/ 1883524 h 3208818"/>
                <a:gd name="connsiteX3053" fmla="*/ 2471199 w 2821848"/>
                <a:gd name="connsiteY3053" fmla="*/ 1889957 h 3208818"/>
                <a:gd name="connsiteX3054" fmla="*/ 2464278 w 2821848"/>
                <a:gd name="connsiteY3054" fmla="*/ 1899365 h 3208818"/>
                <a:gd name="connsiteX3055" fmla="*/ 2461440 w 2821848"/>
                <a:gd name="connsiteY3055" fmla="*/ 1902132 h 3208818"/>
                <a:gd name="connsiteX3056" fmla="*/ 2455627 w 2821848"/>
                <a:gd name="connsiteY3056" fmla="*/ 1906075 h 3208818"/>
                <a:gd name="connsiteX3057" fmla="*/ 2454865 w 2821848"/>
                <a:gd name="connsiteY3057" fmla="*/ 1906490 h 3208818"/>
                <a:gd name="connsiteX3058" fmla="*/ 2452997 w 2821848"/>
                <a:gd name="connsiteY3058" fmla="*/ 1907044 h 3208818"/>
                <a:gd name="connsiteX3059" fmla="*/ 2452374 w 2821848"/>
                <a:gd name="connsiteY3059" fmla="*/ 1907389 h 3208818"/>
                <a:gd name="connsiteX3060" fmla="*/ 2451820 w 2821848"/>
                <a:gd name="connsiteY3060" fmla="*/ 1908081 h 3208818"/>
                <a:gd name="connsiteX3061" fmla="*/ 2451197 w 2821848"/>
                <a:gd name="connsiteY3061" fmla="*/ 1909464 h 3208818"/>
                <a:gd name="connsiteX3062" fmla="*/ 2450713 w 2821848"/>
                <a:gd name="connsiteY3062" fmla="*/ 1910294 h 3208818"/>
                <a:gd name="connsiteX3063" fmla="*/ 2443999 w 2821848"/>
                <a:gd name="connsiteY3063" fmla="*/ 1919564 h 3208818"/>
                <a:gd name="connsiteX3064" fmla="*/ 2442477 w 2821848"/>
                <a:gd name="connsiteY3064" fmla="*/ 1922746 h 3208818"/>
                <a:gd name="connsiteX3065" fmla="*/ 2441023 w 2821848"/>
                <a:gd name="connsiteY3065" fmla="*/ 1927449 h 3208818"/>
                <a:gd name="connsiteX3066" fmla="*/ 2440262 w 2821848"/>
                <a:gd name="connsiteY3066" fmla="*/ 1929110 h 3208818"/>
                <a:gd name="connsiteX3067" fmla="*/ 2439847 w 2821848"/>
                <a:gd name="connsiteY3067" fmla="*/ 1929663 h 3208818"/>
                <a:gd name="connsiteX3068" fmla="*/ 2438047 w 2821848"/>
                <a:gd name="connsiteY3068" fmla="*/ 1931185 h 3208818"/>
                <a:gd name="connsiteX3069" fmla="*/ 2437701 w 2821848"/>
                <a:gd name="connsiteY3069" fmla="*/ 1931946 h 3208818"/>
                <a:gd name="connsiteX3070" fmla="*/ 2437701 w 2821848"/>
                <a:gd name="connsiteY3070" fmla="*/ 1932776 h 3208818"/>
                <a:gd name="connsiteX3071" fmla="*/ 2437563 w 2821848"/>
                <a:gd name="connsiteY3071" fmla="*/ 1933537 h 3208818"/>
                <a:gd name="connsiteX3072" fmla="*/ 2436870 w 2821848"/>
                <a:gd name="connsiteY3072" fmla="*/ 1934229 h 3208818"/>
                <a:gd name="connsiteX3073" fmla="*/ 2435486 w 2821848"/>
                <a:gd name="connsiteY3073" fmla="*/ 1934644 h 3208818"/>
                <a:gd name="connsiteX3074" fmla="*/ 2434102 w 2821848"/>
                <a:gd name="connsiteY3074" fmla="*/ 1934505 h 3208818"/>
                <a:gd name="connsiteX3075" fmla="*/ 2432649 w 2821848"/>
                <a:gd name="connsiteY3075" fmla="*/ 1934298 h 3208818"/>
                <a:gd name="connsiteX3076" fmla="*/ 2431195 w 2821848"/>
                <a:gd name="connsiteY3076" fmla="*/ 1934298 h 3208818"/>
                <a:gd name="connsiteX3077" fmla="*/ 2429050 w 2821848"/>
                <a:gd name="connsiteY3077" fmla="*/ 1934920 h 3208818"/>
                <a:gd name="connsiteX3078" fmla="*/ 2424759 w 2821848"/>
                <a:gd name="connsiteY3078" fmla="*/ 1937065 h 3208818"/>
                <a:gd name="connsiteX3079" fmla="*/ 2422613 w 2821848"/>
                <a:gd name="connsiteY3079" fmla="*/ 1937964 h 3208818"/>
                <a:gd name="connsiteX3080" fmla="*/ 2432579 w 2821848"/>
                <a:gd name="connsiteY3080" fmla="*/ 1939278 h 3208818"/>
                <a:gd name="connsiteX3081" fmla="*/ 2435694 w 2821848"/>
                <a:gd name="connsiteY3081" fmla="*/ 1939070 h 3208818"/>
                <a:gd name="connsiteX3082" fmla="*/ 2438531 w 2821848"/>
                <a:gd name="connsiteY3082" fmla="*/ 1938102 h 3208818"/>
                <a:gd name="connsiteX3083" fmla="*/ 2449259 w 2821848"/>
                <a:gd name="connsiteY3083" fmla="*/ 1931877 h 3208818"/>
                <a:gd name="connsiteX3084" fmla="*/ 2454381 w 2821848"/>
                <a:gd name="connsiteY3084" fmla="*/ 1928003 h 3208818"/>
                <a:gd name="connsiteX3085" fmla="*/ 2456942 w 2821848"/>
                <a:gd name="connsiteY3085" fmla="*/ 1926689 h 3208818"/>
                <a:gd name="connsiteX3086" fmla="*/ 2459502 w 2821848"/>
                <a:gd name="connsiteY3086" fmla="*/ 1925997 h 3208818"/>
                <a:gd name="connsiteX3087" fmla="*/ 2459987 w 2821848"/>
                <a:gd name="connsiteY3087" fmla="*/ 1926481 h 3208818"/>
                <a:gd name="connsiteX3088" fmla="*/ 2459502 w 2821848"/>
                <a:gd name="connsiteY3088" fmla="*/ 1927864 h 3208818"/>
                <a:gd name="connsiteX3089" fmla="*/ 2459295 w 2821848"/>
                <a:gd name="connsiteY3089" fmla="*/ 1929871 h 3208818"/>
                <a:gd name="connsiteX3090" fmla="*/ 2460402 w 2821848"/>
                <a:gd name="connsiteY3090" fmla="*/ 1934159 h 3208818"/>
                <a:gd name="connsiteX3091" fmla="*/ 2462686 w 2821848"/>
                <a:gd name="connsiteY3091" fmla="*/ 1939901 h 3208818"/>
                <a:gd name="connsiteX3092" fmla="*/ 2465870 w 2821848"/>
                <a:gd name="connsiteY3092" fmla="*/ 1944950 h 3208818"/>
                <a:gd name="connsiteX3093" fmla="*/ 2469538 w 2821848"/>
                <a:gd name="connsiteY3093" fmla="*/ 1947441 h 3208818"/>
                <a:gd name="connsiteX3094" fmla="*/ 2470646 w 2821848"/>
                <a:gd name="connsiteY3094" fmla="*/ 1947095 h 3208818"/>
                <a:gd name="connsiteX3095" fmla="*/ 2473691 w 2821848"/>
                <a:gd name="connsiteY3095" fmla="*/ 1945158 h 3208818"/>
                <a:gd name="connsiteX3096" fmla="*/ 2474937 w 2821848"/>
                <a:gd name="connsiteY3096" fmla="*/ 1944535 h 3208818"/>
                <a:gd name="connsiteX3097" fmla="*/ 2476459 w 2821848"/>
                <a:gd name="connsiteY3097" fmla="*/ 1944258 h 3208818"/>
                <a:gd name="connsiteX3098" fmla="*/ 2477567 w 2821848"/>
                <a:gd name="connsiteY3098" fmla="*/ 1944258 h 3208818"/>
                <a:gd name="connsiteX3099" fmla="*/ 2480197 w 2821848"/>
                <a:gd name="connsiteY3099" fmla="*/ 1944535 h 3208818"/>
                <a:gd name="connsiteX3100" fmla="*/ 2483588 w 2821848"/>
                <a:gd name="connsiteY3100" fmla="*/ 1944535 h 3208818"/>
                <a:gd name="connsiteX3101" fmla="*/ 2486287 w 2821848"/>
                <a:gd name="connsiteY3101" fmla="*/ 1944190 h 3208818"/>
                <a:gd name="connsiteX3102" fmla="*/ 2488917 w 2821848"/>
                <a:gd name="connsiteY3102" fmla="*/ 1943152 h 3208818"/>
                <a:gd name="connsiteX3103" fmla="*/ 2492170 w 2821848"/>
                <a:gd name="connsiteY3103" fmla="*/ 1941561 h 3208818"/>
                <a:gd name="connsiteX3104" fmla="*/ 2487810 w 2821848"/>
                <a:gd name="connsiteY3104" fmla="*/ 1956502 h 3208818"/>
                <a:gd name="connsiteX3105" fmla="*/ 2485526 w 2821848"/>
                <a:gd name="connsiteY3105" fmla="*/ 1960791 h 3208818"/>
                <a:gd name="connsiteX3106" fmla="*/ 2488917 w 2821848"/>
                <a:gd name="connsiteY3106" fmla="*/ 1958024 h 3208818"/>
                <a:gd name="connsiteX3107" fmla="*/ 2490924 w 2821848"/>
                <a:gd name="connsiteY3107" fmla="*/ 1953666 h 3208818"/>
                <a:gd name="connsiteX3108" fmla="*/ 2492585 w 2821848"/>
                <a:gd name="connsiteY3108" fmla="*/ 1948893 h 3208818"/>
                <a:gd name="connsiteX3109" fmla="*/ 2494938 w 2821848"/>
                <a:gd name="connsiteY3109" fmla="*/ 1945020 h 3208818"/>
                <a:gd name="connsiteX3110" fmla="*/ 2495838 w 2821848"/>
                <a:gd name="connsiteY3110" fmla="*/ 1944466 h 3208818"/>
                <a:gd name="connsiteX3111" fmla="*/ 2498053 w 2821848"/>
                <a:gd name="connsiteY3111" fmla="*/ 1943913 h 3208818"/>
                <a:gd name="connsiteX3112" fmla="*/ 2499022 w 2821848"/>
                <a:gd name="connsiteY3112" fmla="*/ 1943498 h 3208818"/>
                <a:gd name="connsiteX3113" fmla="*/ 2500129 w 2821848"/>
                <a:gd name="connsiteY3113" fmla="*/ 1942460 h 3208818"/>
                <a:gd name="connsiteX3114" fmla="*/ 2501929 w 2821848"/>
                <a:gd name="connsiteY3114" fmla="*/ 1939901 h 3208818"/>
                <a:gd name="connsiteX3115" fmla="*/ 2502967 w 2821848"/>
                <a:gd name="connsiteY3115" fmla="*/ 1938794 h 3208818"/>
                <a:gd name="connsiteX3116" fmla="*/ 2504836 w 2821848"/>
                <a:gd name="connsiteY3116" fmla="*/ 1937272 h 3208818"/>
                <a:gd name="connsiteX3117" fmla="*/ 2506358 w 2821848"/>
                <a:gd name="connsiteY3117" fmla="*/ 1936719 h 3208818"/>
                <a:gd name="connsiteX3118" fmla="*/ 2507950 w 2821848"/>
                <a:gd name="connsiteY3118" fmla="*/ 1937272 h 3208818"/>
                <a:gd name="connsiteX3119" fmla="*/ 2509957 w 2821848"/>
                <a:gd name="connsiteY3119" fmla="*/ 1939140 h 3208818"/>
                <a:gd name="connsiteX3120" fmla="*/ 2510788 w 2821848"/>
                <a:gd name="connsiteY3120" fmla="*/ 1937618 h 3208818"/>
                <a:gd name="connsiteX3121" fmla="*/ 2511272 w 2821848"/>
                <a:gd name="connsiteY3121" fmla="*/ 1937134 h 3208818"/>
                <a:gd name="connsiteX3122" fmla="*/ 2512310 w 2821848"/>
                <a:gd name="connsiteY3122" fmla="*/ 1936373 h 3208818"/>
                <a:gd name="connsiteX3123" fmla="*/ 2509888 w 2821848"/>
                <a:gd name="connsiteY3123" fmla="*/ 1933675 h 3208818"/>
                <a:gd name="connsiteX3124" fmla="*/ 2511203 w 2821848"/>
                <a:gd name="connsiteY3124" fmla="*/ 1928833 h 3208818"/>
                <a:gd name="connsiteX3125" fmla="*/ 2514318 w 2821848"/>
                <a:gd name="connsiteY3125" fmla="*/ 1923853 h 3208818"/>
                <a:gd name="connsiteX3126" fmla="*/ 2517432 w 2821848"/>
                <a:gd name="connsiteY3126" fmla="*/ 1920809 h 3208818"/>
                <a:gd name="connsiteX3127" fmla="*/ 2518470 w 2821848"/>
                <a:gd name="connsiteY3127" fmla="*/ 1920463 h 3208818"/>
                <a:gd name="connsiteX3128" fmla="*/ 2519232 w 2821848"/>
                <a:gd name="connsiteY3128" fmla="*/ 1920670 h 3208818"/>
                <a:gd name="connsiteX3129" fmla="*/ 2519854 w 2821848"/>
                <a:gd name="connsiteY3129" fmla="*/ 1921085 h 3208818"/>
                <a:gd name="connsiteX3130" fmla="*/ 2520685 w 2821848"/>
                <a:gd name="connsiteY3130" fmla="*/ 1921224 h 3208818"/>
                <a:gd name="connsiteX3131" fmla="*/ 2521446 w 2821848"/>
                <a:gd name="connsiteY3131" fmla="*/ 1920947 h 3208818"/>
                <a:gd name="connsiteX3132" fmla="*/ 2523315 w 2821848"/>
                <a:gd name="connsiteY3132" fmla="*/ 1919979 h 3208818"/>
                <a:gd name="connsiteX3133" fmla="*/ 2524215 w 2821848"/>
                <a:gd name="connsiteY3133" fmla="*/ 1919633 h 3208818"/>
                <a:gd name="connsiteX3134" fmla="*/ 2525876 w 2821848"/>
                <a:gd name="connsiteY3134" fmla="*/ 1919633 h 3208818"/>
                <a:gd name="connsiteX3135" fmla="*/ 2528021 w 2821848"/>
                <a:gd name="connsiteY3135" fmla="*/ 1919979 h 3208818"/>
                <a:gd name="connsiteX3136" fmla="*/ 2530098 w 2821848"/>
                <a:gd name="connsiteY3136" fmla="*/ 1920601 h 3208818"/>
                <a:gd name="connsiteX3137" fmla="*/ 2531551 w 2821848"/>
                <a:gd name="connsiteY3137" fmla="*/ 1921501 h 3208818"/>
                <a:gd name="connsiteX3138" fmla="*/ 2530998 w 2821848"/>
                <a:gd name="connsiteY3138" fmla="*/ 1919979 h 3208818"/>
                <a:gd name="connsiteX3139" fmla="*/ 2531344 w 2821848"/>
                <a:gd name="connsiteY3139" fmla="*/ 1919218 h 3208818"/>
                <a:gd name="connsiteX3140" fmla="*/ 2532382 w 2821848"/>
                <a:gd name="connsiteY3140" fmla="*/ 1918872 h 3208818"/>
                <a:gd name="connsiteX3141" fmla="*/ 2533974 w 2821848"/>
                <a:gd name="connsiteY3141" fmla="*/ 1918872 h 3208818"/>
                <a:gd name="connsiteX3142" fmla="*/ 2534942 w 2821848"/>
                <a:gd name="connsiteY3142" fmla="*/ 1919218 h 3208818"/>
                <a:gd name="connsiteX3143" fmla="*/ 2536465 w 2821848"/>
                <a:gd name="connsiteY3143" fmla="*/ 1920394 h 3208818"/>
                <a:gd name="connsiteX3144" fmla="*/ 2537227 w 2821848"/>
                <a:gd name="connsiteY3144" fmla="*/ 1920809 h 3208818"/>
                <a:gd name="connsiteX3145" fmla="*/ 2538265 w 2821848"/>
                <a:gd name="connsiteY3145" fmla="*/ 1920947 h 3208818"/>
                <a:gd name="connsiteX3146" fmla="*/ 2540410 w 2821848"/>
                <a:gd name="connsiteY3146" fmla="*/ 1920947 h 3208818"/>
                <a:gd name="connsiteX3147" fmla="*/ 2541448 w 2821848"/>
                <a:gd name="connsiteY3147" fmla="*/ 1921155 h 3208818"/>
                <a:gd name="connsiteX3148" fmla="*/ 2545116 w 2821848"/>
                <a:gd name="connsiteY3148" fmla="*/ 1923023 h 3208818"/>
                <a:gd name="connsiteX3149" fmla="*/ 2548439 w 2821848"/>
                <a:gd name="connsiteY3149" fmla="*/ 1925236 h 3208818"/>
                <a:gd name="connsiteX3150" fmla="*/ 2552038 w 2821848"/>
                <a:gd name="connsiteY3150" fmla="*/ 1926896 h 3208818"/>
                <a:gd name="connsiteX3151" fmla="*/ 2556536 w 2821848"/>
                <a:gd name="connsiteY3151" fmla="*/ 1927104 h 3208818"/>
                <a:gd name="connsiteX3152" fmla="*/ 2557851 w 2821848"/>
                <a:gd name="connsiteY3152" fmla="*/ 1928487 h 3208818"/>
                <a:gd name="connsiteX3153" fmla="*/ 2560620 w 2821848"/>
                <a:gd name="connsiteY3153" fmla="*/ 1929940 h 3208818"/>
                <a:gd name="connsiteX3154" fmla="*/ 2569756 w 2821848"/>
                <a:gd name="connsiteY3154" fmla="*/ 1933329 h 3208818"/>
                <a:gd name="connsiteX3155" fmla="*/ 2572455 w 2821848"/>
                <a:gd name="connsiteY3155" fmla="*/ 1934920 h 3208818"/>
                <a:gd name="connsiteX3156" fmla="*/ 2574324 w 2821848"/>
                <a:gd name="connsiteY3156" fmla="*/ 1937410 h 3208818"/>
                <a:gd name="connsiteX3157" fmla="*/ 2575085 w 2821848"/>
                <a:gd name="connsiteY3157" fmla="*/ 1941284 h 3208818"/>
                <a:gd name="connsiteX3158" fmla="*/ 2576677 w 2821848"/>
                <a:gd name="connsiteY3158" fmla="*/ 1939832 h 3208818"/>
                <a:gd name="connsiteX3159" fmla="*/ 2577715 w 2821848"/>
                <a:gd name="connsiteY3159" fmla="*/ 1938172 h 3208818"/>
                <a:gd name="connsiteX3160" fmla="*/ 2578891 w 2821848"/>
                <a:gd name="connsiteY3160" fmla="*/ 1936926 h 3208818"/>
                <a:gd name="connsiteX3161" fmla="*/ 2580899 w 2821848"/>
                <a:gd name="connsiteY3161" fmla="*/ 1936580 h 3208818"/>
                <a:gd name="connsiteX3162" fmla="*/ 2582767 w 2821848"/>
                <a:gd name="connsiteY3162" fmla="*/ 1937410 h 3208818"/>
                <a:gd name="connsiteX3163" fmla="*/ 2585951 w 2821848"/>
                <a:gd name="connsiteY3163" fmla="*/ 1940662 h 3208818"/>
                <a:gd name="connsiteX3164" fmla="*/ 2587820 w 2821848"/>
                <a:gd name="connsiteY3164" fmla="*/ 1941630 h 3208818"/>
                <a:gd name="connsiteX3165" fmla="*/ 2586643 w 2821848"/>
                <a:gd name="connsiteY3165" fmla="*/ 1942945 h 3208818"/>
                <a:gd name="connsiteX3166" fmla="*/ 2587197 w 2821848"/>
                <a:gd name="connsiteY3166" fmla="*/ 1942668 h 3208818"/>
                <a:gd name="connsiteX3167" fmla="*/ 2588581 w 2821848"/>
                <a:gd name="connsiteY3167" fmla="*/ 1942183 h 3208818"/>
                <a:gd name="connsiteX3168" fmla="*/ 2589204 w 2821848"/>
                <a:gd name="connsiteY3168" fmla="*/ 1941838 h 3208818"/>
                <a:gd name="connsiteX3169" fmla="*/ 2590865 w 2821848"/>
                <a:gd name="connsiteY3169" fmla="*/ 1944881 h 3208818"/>
                <a:gd name="connsiteX3170" fmla="*/ 2591142 w 2821848"/>
                <a:gd name="connsiteY3170" fmla="*/ 1947994 h 3208818"/>
                <a:gd name="connsiteX3171" fmla="*/ 2589896 w 2821848"/>
                <a:gd name="connsiteY3171" fmla="*/ 1950761 h 3208818"/>
                <a:gd name="connsiteX3172" fmla="*/ 2586989 w 2821848"/>
                <a:gd name="connsiteY3172" fmla="*/ 1952629 h 3208818"/>
                <a:gd name="connsiteX3173" fmla="*/ 2587405 w 2821848"/>
                <a:gd name="connsiteY3173" fmla="*/ 1953182 h 3208818"/>
                <a:gd name="connsiteX3174" fmla="*/ 2588512 w 2821848"/>
                <a:gd name="connsiteY3174" fmla="*/ 1954427 h 3208818"/>
                <a:gd name="connsiteX3175" fmla="*/ 2588996 w 2821848"/>
                <a:gd name="connsiteY3175" fmla="*/ 1954911 h 3208818"/>
                <a:gd name="connsiteX3176" fmla="*/ 2590035 w 2821848"/>
                <a:gd name="connsiteY3176" fmla="*/ 1952974 h 3208818"/>
                <a:gd name="connsiteX3177" fmla="*/ 2591488 w 2821848"/>
                <a:gd name="connsiteY3177" fmla="*/ 1951453 h 3208818"/>
                <a:gd name="connsiteX3178" fmla="*/ 2593080 w 2821848"/>
                <a:gd name="connsiteY3178" fmla="*/ 1950899 h 3208818"/>
                <a:gd name="connsiteX3179" fmla="*/ 2594464 w 2821848"/>
                <a:gd name="connsiteY3179" fmla="*/ 1952214 h 3208818"/>
                <a:gd name="connsiteX3180" fmla="*/ 2594672 w 2821848"/>
                <a:gd name="connsiteY3180" fmla="*/ 1953804 h 3208818"/>
                <a:gd name="connsiteX3181" fmla="*/ 2593980 w 2821848"/>
                <a:gd name="connsiteY3181" fmla="*/ 1955119 h 3208818"/>
                <a:gd name="connsiteX3182" fmla="*/ 2591834 w 2821848"/>
                <a:gd name="connsiteY3182" fmla="*/ 1957332 h 3208818"/>
                <a:gd name="connsiteX3183" fmla="*/ 2590104 w 2821848"/>
                <a:gd name="connsiteY3183" fmla="*/ 1960584 h 3208818"/>
                <a:gd name="connsiteX3184" fmla="*/ 2588927 w 2821848"/>
                <a:gd name="connsiteY3184" fmla="*/ 1964388 h 3208818"/>
                <a:gd name="connsiteX3185" fmla="*/ 2588166 w 2821848"/>
                <a:gd name="connsiteY3185" fmla="*/ 1968400 h 3208818"/>
                <a:gd name="connsiteX3186" fmla="*/ 2587820 w 2821848"/>
                <a:gd name="connsiteY3186" fmla="*/ 1972066 h 3208818"/>
                <a:gd name="connsiteX3187" fmla="*/ 2589550 w 2821848"/>
                <a:gd name="connsiteY3187" fmla="*/ 1970890 h 3208818"/>
                <a:gd name="connsiteX3188" fmla="*/ 2591211 w 2821848"/>
                <a:gd name="connsiteY3188" fmla="*/ 1969438 h 3208818"/>
                <a:gd name="connsiteX3189" fmla="*/ 2592665 w 2821848"/>
                <a:gd name="connsiteY3189" fmla="*/ 1967778 h 3208818"/>
                <a:gd name="connsiteX3190" fmla="*/ 2593841 w 2821848"/>
                <a:gd name="connsiteY3190" fmla="*/ 1966048 h 3208818"/>
                <a:gd name="connsiteX3191" fmla="*/ 2594533 w 2821848"/>
                <a:gd name="connsiteY3191" fmla="*/ 1963904 h 3208818"/>
                <a:gd name="connsiteX3192" fmla="*/ 2595018 w 2821848"/>
                <a:gd name="connsiteY3192" fmla="*/ 1961483 h 3208818"/>
                <a:gd name="connsiteX3193" fmla="*/ 2595710 w 2821848"/>
                <a:gd name="connsiteY3193" fmla="*/ 1959200 h 3208818"/>
                <a:gd name="connsiteX3194" fmla="*/ 2597094 w 2821848"/>
                <a:gd name="connsiteY3194" fmla="*/ 1957609 h 3208818"/>
                <a:gd name="connsiteX3195" fmla="*/ 2599793 w 2821848"/>
                <a:gd name="connsiteY3195" fmla="*/ 1956917 h 3208818"/>
                <a:gd name="connsiteX3196" fmla="*/ 2599932 w 2821848"/>
                <a:gd name="connsiteY3196" fmla="*/ 1958992 h 3208818"/>
                <a:gd name="connsiteX3197" fmla="*/ 2599032 w 2821848"/>
                <a:gd name="connsiteY3197" fmla="*/ 1961967 h 3208818"/>
                <a:gd name="connsiteX3198" fmla="*/ 2598617 w 2821848"/>
                <a:gd name="connsiteY3198" fmla="*/ 1963973 h 3208818"/>
                <a:gd name="connsiteX3199" fmla="*/ 2602423 w 2821848"/>
                <a:gd name="connsiteY3199" fmla="*/ 1961068 h 3208818"/>
                <a:gd name="connsiteX3200" fmla="*/ 2605745 w 2821848"/>
                <a:gd name="connsiteY3200" fmla="*/ 1959684 h 3208818"/>
                <a:gd name="connsiteX3201" fmla="*/ 2613636 w 2821848"/>
                <a:gd name="connsiteY3201" fmla="*/ 1957609 h 3208818"/>
                <a:gd name="connsiteX3202" fmla="*/ 2614812 w 2821848"/>
                <a:gd name="connsiteY3202" fmla="*/ 1956917 h 3208818"/>
                <a:gd name="connsiteX3203" fmla="*/ 2615435 w 2821848"/>
                <a:gd name="connsiteY3203" fmla="*/ 1956087 h 3208818"/>
                <a:gd name="connsiteX3204" fmla="*/ 2616473 w 2821848"/>
                <a:gd name="connsiteY3204" fmla="*/ 1955465 h 3208818"/>
                <a:gd name="connsiteX3205" fmla="*/ 2618688 w 2821848"/>
                <a:gd name="connsiteY3205" fmla="*/ 1955257 h 3208818"/>
                <a:gd name="connsiteX3206" fmla="*/ 2621041 w 2821848"/>
                <a:gd name="connsiteY3206" fmla="*/ 1955603 h 3208818"/>
                <a:gd name="connsiteX3207" fmla="*/ 2623394 w 2821848"/>
                <a:gd name="connsiteY3207" fmla="*/ 1956364 h 3208818"/>
                <a:gd name="connsiteX3208" fmla="*/ 2631976 w 2821848"/>
                <a:gd name="connsiteY3208" fmla="*/ 1960584 h 3208818"/>
                <a:gd name="connsiteX3209" fmla="*/ 2636060 w 2821848"/>
                <a:gd name="connsiteY3209" fmla="*/ 1962175 h 3208818"/>
                <a:gd name="connsiteX3210" fmla="*/ 2640213 w 2821848"/>
                <a:gd name="connsiteY3210" fmla="*/ 1963212 h 3208818"/>
                <a:gd name="connsiteX3211" fmla="*/ 2648656 w 2821848"/>
                <a:gd name="connsiteY3211" fmla="*/ 1964042 h 3208818"/>
                <a:gd name="connsiteX3212" fmla="*/ 2656131 w 2821848"/>
                <a:gd name="connsiteY3212" fmla="*/ 1965702 h 3208818"/>
                <a:gd name="connsiteX3213" fmla="*/ 2660284 w 2821848"/>
                <a:gd name="connsiteY3213" fmla="*/ 1965841 h 3208818"/>
                <a:gd name="connsiteX3214" fmla="*/ 2675925 w 2821848"/>
                <a:gd name="connsiteY3214" fmla="*/ 1964250 h 3208818"/>
                <a:gd name="connsiteX3215" fmla="*/ 2683400 w 2821848"/>
                <a:gd name="connsiteY3215" fmla="*/ 1964872 h 3208818"/>
                <a:gd name="connsiteX3216" fmla="*/ 2690944 w 2821848"/>
                <a:gd name="connsiteY3216" fmla="*/ 1967778 h 3208818"/>
                <a:gd name="connsiteX3217" fmla="*/ 2702226 w 2821848"/>
                <a:gd name="connsiteY3217" fmla="*/ 1973588 h 3208818"/>
                <a:gd name="connsiteX3218" fmla="*/ 2717590 w 2821848"/>
                <a:gd name="connsiteY3218" fmla="*/ 1983065 h 3208818"/>
                <a:gd name="connsiteX3219" fmla="*/ 2720359 w 2821848"/>
                <a:gd name="connsiteY3219" fmla="*/ 1985555 h 3208818"/>
                <a:gd name="connsiteX3220" fmla="*/ 2725411 w 2821848"/>
                <a:gd name="connsiteY3220" fmla="*/ 1991781 h 3208818"/>
                <a:gd name="connsiteX3221" fmla="*/ 2733025 w 2821848"/>
                <a:gd name="connsiteY3221" fmla="*/ 1999251 h 3208818"/>
                <a:gd name="connsiteX3222" fmla="*/ 2734616 w 2821848"/>
                <a:gd name="connsiteY3222" fmla="*/ 2000635 h 3208818"/>
                <a:gd name="connsiteX3223" fmla="*/ 2736278 w 2821848"/>
                <a:gd name="connsiteY3223" fmla="*/ 2001465 h 3208818"/>
                <a:gd name="connsiteX3224" fmla="*/ 2739946 w 2821848"/>
                <a:gd name="connsiteY3224" fmla="*/ 2002572 h 3208818"/>
                <a:gd name="connsiteX3225" fmla="*/ 2741537 w 2821848"/>
                <a:gd name="connsiteY3225" fmla="*/ 2003402 h 3208818"/>
                <a:gd name="connsiteX3226" fmla="*/ 2742230 w 2821848"/>
                <a:gd name="connsiteY3226" fmla="*/ 2004301 h 3208818"/>
                <a:gd name="connsiteX3227" fmla="*/ 2743406 w 2821848"/>
                <a:gd name="connsiteY3227" fmla="*/ 2006515 h 3208818"/>
                <a:gd name="connsiteX3228" fmla="*/ 2744167 w 2821848"/>
                <a:gd name="connsiteY3228" fmla="*/ 2007276 h 3208818"/>
                <a:gd name="connsiteX3229" fmla="*/ 2744860 w 2821848"/>
                <a:gd name="connsiteY3229" fmla="*/ 2007622 h 3208818"/>
                <a:gd name="connsiteX3230" fmla="*/ 2746521 w 2821848"/>
                <a:gd name="connsiteY3230" fmla="*/ 2007760 h 3208818"/>
                <a:gd name="connsiteX3231" fmla="*/ 2747351 w 2821848"/>
                <a:gd name="connsiteY3231" fmla="*/ 2007967 h 3208818"/>
                <a:gd name="connsiteX3232" fmla="*/ 2753165 w 2821848"/>
                <a:gd name="connsiteY3232" fmla="*/ 2010527 h 3208818"/>
                <a:gd name="connsiteX3233" fmla="*/ 2757041 w 2821848"/>
                <a:gd name="connsiteY3233" fmla="*/ 2011288 h 3208818"/>
                <a:gd name="connsiteX3234" fmla="*/ 2768668 w 2821848"/>
                <a:gd name="connsiteY3234" fmla="*/ 2010665 h 3208818"/>
                <a:gd name="connsiteX3235" fmla="*/ 2777389 w 2821848"/>
                <a:gd name="connsiteY3235" fmla="*/ 2012602 h 3208818"/>
                <a:gd name="connsiteX3236" fmla="*/ 2782303 w 2821848"/>
                <a:gd name="connsiteY3236" fmla="*/ 2017444 h 3208818"/>
                <a:gd name="connsiteX3237" fmla="*/ 2785071 w 2821848"/>
                <a:gd name="connsiteY3237" fmla="*/ 2024431 h 3208818"/>
                <a:gd name="connsiteX3238" fmla="*/ 2791577 w 2821848"/>
                <a:gd name="connsiteY3238" fmla="*/ 2046428 h 3208818"/>
                <a:gd name="connsiteX3239" fmla="*/ 2792961 w 2821848"/>
                <a:gd name="connsiteY3239" fmla="*/ 2053276 h 3208818"/>
                <a:gd name="connsiteX3240" fmla="*/ 2793100 w 2821848"/>
                <a:gd name="connsiteY3240" fmla="*/ 2060124 h 3208818"/>
                <a:gd name="connsiteX3241" fmla="*/ 2790816 w 2821848"/>
                <a:gd name="connsiteY3241" fmla="*/ 2077487 h 3208818"/>
                <a:gd name="connsiteX3242" fmla="*/ 2789224 w 2821848"/>
                <a:gd name="connsiteY3242" fmla="*/ 2083436 h 3208818"/>
                <a:gd name="connsiteX3243" fmla="*/ 2786663 w 2821848"/>
                <a:gd name="connsiteY3243" fmla="*/ 2089730 h 3208818"/>
                <a:gd name="connsiteX3244" fmla="*/ 2782095 w 2821848"/>
                <a:gd name="connsiteY3244" fmla="*/ 2098654 h 3208818"/>
                <a:gd name="connsiteX3245" fmla="*/ 2776558 w 2821848"/>
                <a:gd name="connsiteY3245" fmla="*/ 2105986 h 3208818"/>
                <a:gd name="connsiteX3246" fmla="*/ 2771091 w 2821848"/>
                <a:gd name="connsiteY3246" fmla="*/ 2107508 h 3208818"/>
                <a:gd name="connsiteX3247" fmla="*/ 2770675 w 2821848"/>
                <a:gd name="connsiteY3247" fmla="*/ 2111243 h 3208818"/>
                <a:gd name="connsiteX3248" fmla="*/ 2767492 w 2821848"/>
                <a:gd name="connsiteY3248" fmla="*/ 2116362 h 3208818"/>
                <a:gd name="connsiteX3249" fmla="*/ 2763408 w 2821848"/>
                <a:gd name="connsiteY3249" fmla="*/ 2121274 h 3208818"/>
                <a:gd name="connsiteX3250" fmla="*/ 2760224 w 2821848"/>
                <a:gd name="connsiteY3250" fmla="*/ 2124456 h 3208818"/>
                <a:gd name="connsiteX3251" fmla="*/ 2757664 w 2821848"/>
                <a:gd name="connsiteY3251" fmla="*/ 2126116 h 3208818"/>
                <a:gd name="connsiteX3252" fmla="*/ 2752265 w 2821848"/>
                <a:gd name="connsiteY3252" fmla="*/ 2128952 h 3208818"/>
                <a:gd name="connsiteX3253" fmla="*/ 2749843 w 2821848"/>
                <a:gd name="connsiteY3253" fmla="*/ 2130958 h 3208818"/>
                <a:gd name="connsiteX3254" fmla="*/ 2748528 w 2821848"/>
                <a:gd name="connsiteY3254" fmla="*/ 2132756 h 3208818"/>
                <a:gd name="connsiteX3255" fmla="*/ 2747351 w 2821848"/>
                <a:gd name="connsiteY3255" fmla="*/ 2134693 h 3208818"/>
                <a:gd name="connsiteX3256" fmla="*/ 2746036 w 2821848"/>
                <a:gd name="connsiteY3256" fmla="*/ 2136215 h 3208818"/>
                <a:gd name="connsiteX3257" fmla="*/ 2744167 w 2821848"/>
                <a:gd name="connsiteY3257" fmla="*/ 2136699 h 3208818"/>
                <a:gd name="connsiteX3258" fmla="*/ 2744167 w 2821848"/>
                <a:gd name="connsiteY3258" fmla="*/ 2138775 h 3208818"/>
                <a:gd name="connsiteX3259" fmla="*/ 2743406 w 2821848"/>
                <a:gd name="connsiteY3259" fmla="*/ 2140642 h 3208818"/>
                <a:gd name="connsiteX3260" fmla="*/ 2742091 w 2821848"/>
                <a:gd name="connsiteY3260" fmla="*/ 2142302 h 3208818"/>
                <a:gd name="connsiteX3261" fmla="*/ 2740569 w 2821848"/>
                <a:gd name="connsiteY3261" fmla="*/ 2143755 h 3208818"/>
                <a:gd name="connsiteX3262" fmla="*/ 2740845 w 2821848"/>
                <a:gd name="connsiteY3262" fmla="*/ 2142786 h 3208818"/>
                <a:gd name="connsiteX3263" fmla="*/ 2741122 w 2821848"/>
                <a:gd name="connsiteY3263" fmla="*/ 2140711 h 3208818"/>
                <a:gd name="connsiteX3264" fmla="*/ 2741330 w 2821848"/>
                <a:gd name="connsiteY3264" fmla="*/ 2139743 h 3208818"/>
                <a:gd name="connsiteX3265" fmla="*/ 2739530 w 2821848"/>
                <a:gd name="connsiteY3265" fmla="*/ 2142233 h 3208818"/>
                <a:gd name="connsiteX3266" fmla="*/ 2738492 w 2821848"/>
                <a:gd name="connsiteY3266" fmla="*/ 2145484 h 3208818"/>
                <a:gd name="connsiteX3267" fmla="*/ 2737731 w 2821848"/>
                <a:gd name="connsiteY3267" fmla="*/ 2148943 h 3208818"/>
                <a:gd name="connsiteX3268" fmla="*/ 2736693 w 2821848"/>
                <a:gd name="connsiteY3268" fmla="*/ 2152125 h 3208818"/>
                <a:gd name="connsiteX3269" fmla="*/ 2732748 w 2821848"/>
                <a:gd name="connsiteY3269" fmla="*/ 2159319 h 3208818"/>
                <a:gd name="connsiteX3270" fmla="*/ 2724235 w 2821848"/>
                <a:gd name="connsiteY3270" fmla="*/ 2172393 h 3208818"/>
                <a:gd name="connsiteX3271" fmla="*/ 2721605 w 2821848"/>
                <a:gd name="connsiteY3271" fmla="*/ 2175437 h 3208818"/>
                <a:gd name="connsiteX3272" fmla="*/ 2718836 w 2821848"/>
                <a:gd name="connsiteY3272" fmla="*/ 2176820 h 3208818"/>
                <a:gd name="connsiteX3273" fmla="*/ 2716968 w 2821848"/>
                <a:gd name="connsiteY3273" fmla="*/ 2176059 h 3208818"/>
                <a:gd name="connsiteX3274" fmla="*/ 2714753 w 2821848"/>
                <a:gd name="connsiteY3274" fmla="*/ 2171563 h 3208818"/>
                <a:gd name="connsiteX3275" fmla="*/ 2712815 w 2821848"/>
                <a:gd name="connsiteY3275" fmla="*/ 2169557 h 3208818"/>
                <a:gd name="connsiteX3276" fmla="*/ 2712469 w 2821848"/>
                <a:gd name="connsiteY3276" fmla="*/ 2170940 h 3208818"/>
                <a:gd name="connsiteX3277" fmla="*/ 2711777 w 2821848"/>
                <a:gd name="connsiteY3277" fmla="*/ 2172047 h 3208818"/>
                <a:gd name="connsiteX3278" fmla="*/ 2710808 w 2821848"/>
                <a:gd name="connsiteY3278" fmla="*/ 2172739 h 3208818"/>
                <a:gd name="connsiteX3279" fmla="*/ 2709493 w 2821848"/>
                <a:gd name="connsiteY3279" fmla="*/ 2173084 h 3208818"/>
                <a:gd name="connsiteX3280" fmla="*/ 2710877 w 2821848"/>
                <a:gd name="connsiteY3280" fmla="*/ 2176336 h 3208818"/>
                <a:gd name="connsiteX3281" fmla="*/ 2709147 w 2821848"/>
                <a:gd name="connsiteY3281" fmla="*/ 2181109 h 3208818"/>
                <a:gd name="connsiteX3282" fmla="*/ 2706309 w 2821848"/>
                <a:gd name="connsiteY3282" fmla="*/ 2186089 h 3208818"/>
                <a:gd name="connsiteX3283" fmla="*/ 2704579 w 2821848"/>
                <a:gd name="connsiteY3283" fmla="*/ 2190101 h 3208818"/>
                <a:gd name="connsiteX3284" fmla="*/ 2706171 w 2821848"/>
                <a:gd name="connsiteY3284" fmla="*/ 2190931 h 3208818"/>
                <a:gd name="connsiteX3285" fmla="*/ 2706171 w 2821848"/>
                <a:gd name="connsiteY3285" fmla="*/ 2194113 h 3208818"/>
                <a:gd name="connsiteX3286" fmla="*/ 2705894 w 2821848"/>
                <a:gd name="connsiteY3286" fmla="*/ 2197987 h 3208818"/>
                <a:gd name="connsiteX3287" fmla="*/ 2706240 w 2821848"/>
                <a:gd name="connsiteY3287" fmla="*/ 2201100 h 3208818"/>
                <a:gd name="connsiteX3288" fmla="*/ 2707140 w 2821848"/>
                <a:gd name="connsiteY3288" fmla="*/ 2199024 h 3208818"/>
                <a:gd name="connsiteX3289" fmla="*/ 2707555 w 2821848"/>
                <a:gd name="connsiteY3289" fmla="*/ 2202414 h 3208818"/>
                <a:gd name="connsiteX3290" fmla="*/ 2705894 w 2821848"/>
                <a:gd name="connsiteY3290" fmla="*/ 2210576 h 3208818"/>
                <a:gd name="connsiteX3291" fmla="*/ 2705479 w 2821848"/>
                <a:gd name="connsiteY3291" fmla="*/ 2214381 h 3208818"/>
                <a:gd name="connsiteX3292" fmla="*/ 2707970 w 2821848"/>
                <a:gd name="connsiteY3292" fmla="*/ 2239491 h 3208818"/>
                <a:gd name="connsiteX3293" fmla="*/ 2706863 w 2821848"/>
                <a:gd name="connsiteY3293" fmla="*/ 2247308 h 3208818"/>
                <a:gd name="connsiteX3294" fmla="*/ 2703333 w 2821848"/>
                <a:gd name="connsiteY3294" fmla="*/ 2263148 h 3208818"/>
                <a:gd name="connsiteX3295" fmla="*/ 2702987 w 2821848"/>
                <a:gd name="connsiteY3295" fmla="*/ 2266676 h 3208818"/>
                <a:gd name="connsiteX3296" fmla="*/ 2702987 w 2821848"/>
                <a:gd name="connsiteY3296" fmla="*/ 2276983 h 3208818"/>
                <a:gd name="connsiteX3297" fmla="*/ 2702156 w 2821848"/>
                <a:gd name="connsiteY3297" fmla="*/ 2279750 h 3208818"/>
                <a:gd name="connsiteX3298" fmla="*/ 2700634 w 2821848"/>
                <a:gd name="connsiteY3298" fmla="*/ 2281618 h 3208818"/>
                <a:gd name="connsiteX3299" fmla="*/ 2698627 w 2821848"/>
                <a:gd name="connsiteY3299" fmla="*/ 2283208 h 3208818"/>
                <a:gd name="connsiteX3300" fmla="*/ 2696343 w 2821848"/>
                <a:gd name="connsiteY3300" fmla="*/ 2285284 h 3208818"/>
                <a:gd name="connsiteX3301" fmla="*/ 2692605 w 2821848"/>
                <a:gd name="connsiteY3301" fmla="*/ 2291924 h 3208818"/>
                <a:gd name="connsiteX3302" fmla="*/ 2691636 w 2821848"/>
                <a:gd name="connsiteY3302" fmla="*/ 2299049 h 3208818"/>
                <a:gd name="connsiteX3303" fmla="*/ 2691913 w 2821848"/>
                <a:gd name="connsiteY3303" fmla="*/ 2313783 h 3208818"/>
                <a:gd name="connsiteX3304" fmla="*/ 2691013 w 2821848"/>
                <a:gd name="connsiteY3304" fmla="*/ 2317519 h 3208818"/>
                <a:gd name="connsiteX3305" fmla="*/ 2689352 w 2821848"/>
                <a:gd name="connsiteY3305" fmla="*/ 2320147 h 3208818"/>
                <a:gd name="connsiteX3306" fmla="*/ 2684784 w 2821848"/>
                <a:gd name="connsiteY3306" fmla="*/ 2325197 h 3208818"/>
                <a:gd name="connsiteX3307" fmla="*/ 2683054 w 2821848"/>
                <a:gd name="connsiteY3307" fmla="*/ 2328171 h 3208818"/>
                <a:gd name="connsiteX3308" fmla="*/ 2679317 w 2821848"/>
                <a:gd name="connsiteY3308" fmla="*/ 2337786 h 3208818"/>
                <a:gd name="connsiteX3309" fmla="*/ 2675510 w 2821848"/>
                <a:gd name="connsiteY3309" fmla="*/ 2343459 h 3208818"/>
                <a:gd name="connsiteX3310" fmla="*/ 2671150 w 2821848"/>
                <a:gd name="connsiteY3310" fmla="*/ 2348508 h 3208818"/>
                <a:gd name="connsiteX3311" fmla="*/ 2667274 w 2821848"/>
                <a:gd name="connsiteY3311" fmla="*/ 2353904 h 3208818"/>
                <a:gd name="connsiteX3312" fmla="*/ 2664852 w 2821848"/>
                <a:gd name="connsiteY3312" fmla="*/ 2360476 h 3208818"/>
                <a:gd name="connsiteX3313" fmla="*/ 2664852 w 2821848"/>
                <a:gd name="connsiteY3313" fmla="*/ 2363519 h 3208818"/>
                <a:gd name="connsiteX3314" fmla="*/ 2665682 w 2821848"/>
                <a:gd name="connsiteY3314" fmla="*/ 2370229 h 3208818"/>
                <a:gd name="connsiteX3315" fmla="*/ 2665198 w 2821848"/>
                <a:gd name="connsiteY3315" fmla="*/ 2373134 h 3208818"/>
                <a:gd name="connsiteX3316" fmla="*/ 2662914 w 2821848"/>
                <a:gd name="connsiteY3316" fmla="*/ 2375486 h 3208818"/>
                <a:gd name="connsiteX3317" fmla="*/ 2659384 w 2821848"/>
                <a:gd name="connsiteY3317" fmla="*/ 2377008 h 3208818"/>
                <a:gd name="connsiteX3318" fmla="*/ 2655577 w 2821848"/>
                <a:gd name="connsiteY3318" fmla="*/ 2378115 h 3208818"/>
                <a:gd name="connsiteX3319" fmla="*/ 2652394 w 2821848"/>
                <a:gd name="connsiteY3319" fmla="*/ 2379429 h 3208818"/>
                <a:gd name="connsiteX3320" fmla="*/ 2649487 w 2821848"/>
                <a:gd name="connsiteY3320" fmla="*/ 2381435 h 3208818"/>
                <a:gd name="connsiteX3321" fmla="*/ 2647272 w 2821848"/>
                <a:gd name="connsiteY3321" fmla="*/ 2383787 h 3208818"/>
                <a:gd name="connsiteX3322" fmla="*/ 2645680 w 2821848"/>
                <a:gd name="connsiteY3322" fmla="*/ 2386554 h 3208818"/>
                <a:gd name="connsiteX3323" fmla="*/ 2644573 w 2821848"/>
                <a:gd name="connsiteY3323" fmla="*/ 2389597 h 3208818"/>
                <a:gd name="connsiteX3324" fmla="*/ 2644573 w 2821848"/>
                <a:gd name="connsiteY3324" fmla="*/ 2390774 h 3208818"/>
                <a:gd name="connsiteX3325" fmla="*/ 2644850 w 2821848"/>
                <a:gd name="connsiteY3325" fmla="*/ 2392157 h 3208818"/>
                <a:gd name="connsiteX3326" fmla="*/ 2644642 w 2821848"/>
                <a:gd name="connsiteY3326" fmla="*/ 2393540 h 3208818"/>
                <a:gd name="connsiteX3327" fmla="*/ 2643396 w 2821848"/>
                <a:gd name="connsiteY3327" fmla="*/ 2394855 h 3208818"/>
                <a:gd name="connsiteX3328" fmla="*/ 2642150 w 2821848"/>
                <a:gd name="connsiteY3328" fmla="*/ 2395132 h 3208818"/>
                <a:gd name="connsiteX3329" fmla="*/ 2636960 w 2821848"/>
                <a:gd name="connsiteY3329" fmla="*/ 2394785 h 3208818"/>
                <a:gd name="connsiteX3330" fmla="*/ 2629969 w 2821848"/>
                <a:gd name="connsiteY3330" fmla="*/ 2395615 h 3208818"/>
                <a:gd name="connsiteX3331" fmla="*/ 2626301 w 2821848"/>
                <a:gd name="connsiteY3331" fmla="*/ 2395754 h 3208818"/>
                <a:gd name="connsiteX3332" fmla="*/ 2623463 w 2821848"/>
                <a:gd name="connsiteY3332" fmla="*/ 2394993 h 3208818"/>
                <a:gd name="connsiteX3333" fmla="*/ 2622633 w 2821848"/>
                <a:gd name="connsiteY3333" fmla="*/ 2393471 h 3208818"/>
                <a:gd name="connsiteX3334" fmla="*/ 2621595 w 2821848"/>
                <a:gd name="connsiteY3334" fmla="*/ 2391119 h 3208818"/>
                <a:gd name="connsiteX3335" fmla="*/ 2620349 w 2821848"/>
                <a:gd name="connsiteY3335" fmla="*/ 2389597 h 3208818"/>
                <a:gd name="connsiteX3336" fmla="*/ 2618826 w 2821848"/>
                <a:gd name="connsiteY3336" fmla="*/ 2390427 h 3208818"/>
                <a:gd name="connsiteX3337" fmla="*/ 2618204 w 2821848"/>
                <a:gd name="connsiteY3337" fmla="*/ 2392503 h 3208818"/>
                <a:gd name="connsiteX3338" fmla="*/ 2618688 w 2821848"/>
                <a:gd name="connsiteY3338" fmla="*/ 2393679 h 3208818"/>
                <a:gd name="connsiteX3339" fmla="*/ 2618688 w 2821848"/>
                <a:gd name="connsiteY3339" fmla="*/ 2394647 h 3208818"/>
                <a:gd name="connsiteX3340" fmla="*/ 2616335 w 2821848"/>
                <a:gd name="connsiteY3340" fmla="*/ 2396031 h 3208818"/>
                <a:gd name="connsiteX3341" fmla="*/ 2613497 w 2821848"/>
                <a:gd name="connsiteY3341" fmla="*/ 2397068 h 3208818"/>
                <a:gd name="connsiteX3342" fmla="*/ 2609760 w 2821848"/>
                <a:gd name="connsiteY3342" fmla="*/ 2397898 h 3208818"/>
                <a:gd name="connsiteX3343" fmla="*/ 2606022 w 2821848"/>
                <a:gd name="connsiteY3343" fmla="*/ 2398175 h 3208818"/>
                <a:gd name="connsiteX3344" fmla="*/ 2603392 w 2821848"/>
                <a:gd name="connsiteY3344" fmla="*/ 2397414 h 3208818"/>
                <a:gd name="connsiteX3345" fmla="*/ 2608099 w 2821848"/>
                <a:gd name="connsiteY3345" fmla="*/ 2396861 h 3208818"/>
                <a:gd name="connsiteX3346" fmla="*/ 2609621 w 2821848"/>
                <a:gd name="connsiteY3346" fmla="*/ 2396377 h 3208818"/>
                <a:gd name="connsiteX3347" fmla="*/ 2606714 w 2821848"/>
                <a:gd name="connsiteY3347" fmla="*/ 2394578 h 3208818"/>
                <a:gd name="connsiteX3348" fmla="*/ 2602977 w 2821848"/>
                <a:gd name="connsiteY3348" fmla="*/ 2394578 h 3208818"/>
                <a:gd name="connsiteX3349" fmla="*/ 2592595 w 2821848"/>
                <a:gd name="connsiteY3349" fmla="*/ 2396930 h 3208818"/>
                <a:gd name="connsiteX3350" fmla="*/ 2589688 w 2821848"/>
                <a:gd name="connsiteY3350" fmla="*/ 2398313 h 3208818"/>
                <a:gd name="connsiteX3351" fmla="*/ 2588581 w 2821848"/>
                <a:gd name="connsiteY3351" fmla="*/ 2400181 h 3208818"/>
                <a:gd name="connsiteX3352" fmla="*/ 2591003 w 2821848"/>
                <a:gd name="connsiteY3352" fmla="*/ 2402325 h 3208818"/>
                <a:gd name="connsiteX3353" fmla="*/ 2589135 w 2821848"/>
                <a:gd name="connsiteY3353" fmla="*/ 2403570 h 3208818"/>
                <a:gd name="connsiteX3354" fmla="*/ 2586989 w 2821848"/>
                <a:gd name="connsiteY3354" fmla="*/ 2404055 h 3208818"/>
                <a:gd name="connsiteX3355" fmla="*/ 2584774 w 2821848"/>
                <a:gd name="connsiteY3355" fmla="*/ 2404470 h 3208818"/>
                <a:gd name="connsiteX3356" fmla="*/ 2582629 w 2821848"/>
                <a:gd name="connsiteY3356" fmla="*/ 2405093 h 3208818"/>
                <a:gd name="connsiteX3357" fmla="*/ 2580276 w 2821848"/>
                <a:gd name="connsiteY3357" fmla="*/ 2406476 h 3208818"/>
                <a:gd name="connsiteX3358" fmla="*/ 2573285 w 2821848"/>
                <a:gd name="connsiteY3358" fmla="*/ 2411595 h 3208818"/>
                <a:gd name="connsiteX3359" fmla="*/ 2572870 w 2821848"/>
                <a:gd name="connsiteY3359" fmla="*/ 2412217 h 3208818"/>
                <a:gd name="connsiteX3360" fmla="*/ 2572732 w 2821848"/>
                <a:gd name="connsiteY3360" fmla="*/ 2412978 h 3208818"/>
                <a:gd name="connsiteX3361" fmla="*/ 2572524 w 2821848"/>
                <a:gd name="connsiteY3361" fmla="*/ 2413670 h 3208818"/>
                <a:gd name="connsiteX3362" fmla="*/ 2571763 w 2821848"/>
                <a:gd name="connsiteY3362" fmla="*/ 2414292 h 3208818"/>
                <a:gd name="connsiteX3363" fmla="*/ 2570794 w 2821848"/>
                <a:gd name="connsiteY3363" fmla="*/ 2414292 h 3208818"/>
                <a:gd name="connsiteX3364" fmla="*/ 2568371 w 2821848"/>
                <a:gd name="connsiteY3364" fmla="*/ 2413601 h 3208818"/>
                <a:gd name="connsiteX3365" fmla="*/ 2567264 w 2821848"/>
                <a:gd name="connsiteY3365" fmla="*/ 2413393 h 3208818"/>
                <a:gd name="connsiteX3366" fmla="*/ 2564565 w 2821848"/>
                <a:gd name="connsiteY3366" fmla="*/ 2413601 h 3208818"/>
                <a:gd name="connsiteX3367" fmla="*/ 2562212 w 2821848"/>
                <a:gd name="connsiteY3367" fmla="*/ 2414154 h 3208818"/>
                <a:gd name="connsiteX3368" fmla="*/ 2559928 w 2821848"/>
                <a:gd name="connsiteY3368" fmla="*/ 2415192 h 3208818"/>
                <a:gd name="connsiteX3369" fmla="*/ 2547124 w 2821848"/>
                <a:gd name="connsiteY3369" fmla="*/ 2422662 h 3208818"/>
                <a:gd name="connsiteX3370" fmla="*/ 2529198 w 2821848"/>
                <a:gd name="connsiteY3370" fmla="*/ 2436912 h 3208818"/>
                <a:gd name="connsiteX3371" fmla="*/ 2524422 w 2821848"/>
                <a:gd name="connsiteY3371" fmla="*/ 2440163 h 3208818"/>
                <a:gd name="connsiteX3372" fmla="*/ 2519924 w 2821848"/>
                <a:gd name="connsiteY3372" fmla="*/ 2442377 h 3208818"/>
                <a:gd name="connsiteX3373" fmla="*/ 2521100 w 2821848"/>
                <a:gd name="connsiteY3373" fmla="*/ 2442930 h 3208818"/>
                <a:gd name="connsiteX3374" fmla="*/ 2521585 w 2821848"/>
                <a:gd name="connsiteY3374" fmla="*/ 2443138 h 3208818"/>
                <a:gd name="connsiteX3375" fmla="*/ 2520754 w 2821848"/>
                <a:gd name="connsiteY3375" fmla="*/ 2445282 h 3208818"/>
                <a:gd name="connsiteX3376" fmla="*/ 2518816 w 2821848"/>
                <a:gd name="connsiteY3376" fmla="*/ 2447842 h 3208818"/>
                <a:gd name="connsiteX3377" fmla="*/ 2516532 w 2821848"/>
                <a:gd name="connsiteY3377" fmla="*/ 2449917 h 3208818"/>
                <a:gd name="connsiteX3378" fmla="*/ 2514595 w 2821848"/>
                <a:gd name="connsiteY3378" fmla="*/ 2450747 h 3208818"/>
                <a:gd name="connsiteX3379" fmla="*/ 2515771 w 2821848"/>
                <a:gd name="connsiteY3379" fmla="*/ 2448602 h 3208818"/>
                <a:gd name="connsiteX3380" fmla="*/ 2512310 w 2821848"/>
                <a:gd name="connsiteY3380" fmla="*/ 2447911 h 3208818"/>
                <a:gd name="connsiteX3381" fmla="*/ 2511618 w 2821848"/>
                <a:gd name="connsiteY3381" fmla="*/ 2447911 h 3208818"/>
                <a:gd name="connsiteX3382" fmla="*/ 2510995 w 2821848"/>
                <a:gd name="connsiteY3382" fmla="*/ 2448464 h 3208818"/>
                <a:gd name="connsiteX3383" fmla="*/ 2510649 w 2821848"/>
                <a:gd name="connsiteY3383" fmla="*/ 2449225 h 3208818"/>
                <a:gd name="connsiteX3384" fmla="*/ 2510511 w 2821848"/>
                <a:gd name="connsiteY3384" fmla="*/ 2449917 h 3208818"/>
                <a:gd name="connsiteX3385" fmla="*/ 2510511 w 2821848"/>
                <a:gd name="connsiteY3385" fmla="*/ 2450193 h 3208818"/>
                <a:gd name="connsiteX3386" fmla="*/ 2509196 w 2821848"/>
                <a:gd name="connsiteY3386" fmla="*/ 2450954 h 3208818"/>
                <a:gd name="connsiteX3387" fmla="*/ 2507743 w 2821848"/>
                <a:gd name="connsiteY3387" fmla="*/ 2451577 h 3208818"/>
                <a:gd name="connsiteX3388" fmla="*/ 2506220 w 2821848"/>
                <a:gd name="connsiteY3388" fmla="*/ 2451438 h 3208818"/>
                <a:gd name="connsiteX3389" fmla="*/ 2504421 w 2821848"/>
                <a:gd name="connsiteY3389" fmla="*/ 2449986 h 3208818"/>
                <a:gd name="connsiteX3390" fmla="*/ 2505320 w 2821848"/>
                <a:gd name="connsiteY3390" fmla="*/ 2452338 h 3208818"/>
                <a:gd name="connsiteX3391" fmla="*/ 2507327 w 2821848"/>
                <a:gd name="connsiteY3391" fmla="*/ 2453030 h 3208818"/>
                <a:gd name="connsiteX3392" fmla="*/ 2509542 w 2821848"/>
                <a:gd name="connsiteY3392" fmla="*/ 2453445 h 3208818"/>
                <a:gd name="connsiteX3393" fmla="*/ 2511065 w 2821848"/>
                <a:gd name="connsiteY3393" fmla="*/ 2454966 h 3208818"/>
                <a:gd name="connsiteX3394" fmla="*/ 2510719 w 2821848"/>
                <a:gd name="connsiteY3394" fmla="*/ 2456903 h 3208818"/>
                <a:gd name="connsiteX3395" fmla="*/ 2509127 w 2821848"/>
                <a:gd name="connsiteY3395" fmla="*/ 2458978 h 3208818"/>
                <a:gd name="connsiteX3396" fmla="*/ 2507050 w 2821848"/>
                <a:gd name="connsiteY3396" fmla="*/ 2460639 h 3208818"/>
                <a:gd name="connsiteX3397" fmla="*/ 2505389 w 2821848"/>
                <a:gd name="connsiteY3397" fmla="*/ 2461607 h 3208818"/>
                <a:gd name="connsiteX3398" fmla="*/ 2507050 w 2821848"/>
                <a:gd name="connsiteY3398" fmla="*/ 2462437 h 3208818"/>
                <a:gd name="connsiteX3399" fmla="*/ 2507466 w 2821848"/>
                <a:gd name="connsiteY3399" fmla="*/ 2464305 h 3208818"/>
                <a:gd name="connsiteX3400" fmla="*/ 2507189 w 2821848"/>
                <a:gd name="connsiteY3400" fmla="*/ 2466587 h 3208818"/>
                <a:gd name="connsiteX3401" fmla="*/ 2506635 w 2821848"/>
                <a:gd name="connsiteY3401" fmla="*/ 2468663 h 3208818"/>
                <a:gd name="connsiteX3402" fmla="*/ 2506220 w 2821848"/>
                <a:gd name="connsiteY3402" fmla="*/ 2469009 h 3208818"/>
                <a:gd name="connsiteX3403" fmla="*/ 2505528 w 2821848"/>
                <a:gd name="connsiteY3403" fmla="*/ 2469424 h 3208818"/>
                <a:gd name="connsiteX3404" fmla="*/ 2504905 w 2821848"/>
                <a:gd name="connsiteY3404" fmla="*/ 2469700 h 3208818"/>
                <a:gd name="connsiteX3405" fmla="*/ 2504628 w 2821848"/>
                <a:gd name="connsiteY3405" fmla="*/ 2469700 h 3208818"/>
                <a:gd name="connsiteX3406" fmla="*/ 2504628 w 2821848"/>
                <a:gd name="connsiteY3406" fmla="*/ 2470669 h 3208818"/>
                <a:gd name="connsiteX3407" fmla="*/ 2505043 w 2821848"/>
                <a:gd name="connsiteY3407" fmla="*/ 2472052 h 3208818"/>
                <a:gd name="connsiteX3408" fmla="*/ 2505389 w 2821848"/>
                <a:gd name="connsiteY3408" fmla="*/ 2477033 h 3208818"/>
                <a:gd name="connsiteX3409" fmla="*/ 2507397 w 2821848"/>
                <a:gd name="connsiteY3409" fmla="*/ 2489830 h 3208818"/>
                <a:gd name="connsiteX3410" fmla="*/ 2506704 w 2821848"/>
                <a:gd name="connsiteY3410" fmla="*/ 2510928 h 3208818"/>
                <a:gd name="connsiteX3411" fmla="*/ 2506012 w 2821848"/>
                <a:gd name="connsiteY3411" fmla="*/ 2515286 h 3208818"/>
                <a:gd name="connsiteX3412" fmla="*/ 2504767 w 2821848"/>
                <a:gd name="connsiteY3412" fmla="*/ 2519436 h 3208818"/>
                <a:gd name="connsiteX3413" fmla="*/ 2502829 w 2821848"/>
                <a:gd name="connsiteY3413" fmla="*/ 2523102 h 3208818"/>
                <a:gd name="connsiteX3414" fmla="*/ 2500268 w 2821848"/>
                <a:gd name="connsiteY3414" fmla="*/ 2525938 h 3208818"/>
                <a:gd name="connsiteX3415" fmla="*/ 2490094 w 2821848"/>
                <a:gd name="connsiteY3415" fmla="*/ 2534101 h 3208818"/>
                <a:gd name="connsiteX3416" fmla="*/ 2486979 w 2821848"/>
                <a:gd name="connsiteY3416" fmla="*/ 2537559 h 3208818"/>
                <a:gd name="connsiteX3417" fmla="*/ 2481581 w 2821848"/>
                <a:gd name="connsiteY3417" fmla="*/ 2544961 h 3208818"/>
                <a:gd name="connsiteX3418" fmla="*/ 2467046 w 2821848"/>
                <a:gd name="connsiteY3418" fmla="*/ 2573322 h 3208818"/>
                <a:gd name="connsiteX3419" fmla="*/ 2461925 w 2821848"/>
                <a:gd name="connsiteY3419" fmla="*/ 2581070 h 3208818"/>
                <a:gd name="connsiteX3420" fmla="*/ 2455073 w 2821848"/>
                <a:gd name="connsiteY3420" fmla="*/ 2589370 h 3208818"/>
                <a:gd name="connsiteX3421" fmla="*/ 2444069 w 2821848"/>
                <a:gd name="connsiteY3421" fmla="*/ 2596980 h 3208818"/>
                <a:gd name="connsiteX3422" fmla="*/ 2435555 w 2821848"/>
                <a:gd name="connsiteY3422" fmla="*/ 2603966 h 3208818"/>
                <a:gd name="connsiteX3423" fmla="*/ 2435071 w 2821848"/>
                <a:gd name="connsiteY3423" fmla="*/ 2601753 h 3208818"/>
                <a:gd name="connsiteX3424" fmla="*/ 2434933 w 2821848"/>
                <a:gd name="connsiteY3424" fmla="*/ 2600508 h 3208818"/>
                <a:gd name="connsiteX3425" fmla="*/ 2435140 w 2821848"/>
                <a:gd name="connsiteY3425" fmla="*/ 2599470 h 3208818"/>
                <a:gd name="connsiteX3426" fmla="*/ 2435832 w 2821848"/>
                <a:gd name="connsiteY3426" fmla="*/ 2597810 h 3208818"/>
                <a:gd name="connsiteX3427" fmla="*/ 2436248 w 2821848"/>
                <a:gd name="connsiteY3427" fmla="*/ 2597810 h 3208818"/>
                <a:gd name="connsiteX3428" fmla="*/ 2437009 w 2821848"/>
                <a:gd name="connsiteY3428" fmla="*/ 2598363 h 3208818"/>
                <a:gd name="connsiteX3429" fmla="*/ 2438531 w 2821848"/>
                <a:gd name="connsiteY3429" fmla="*/ 2598363 h 3208818"/>
                <a:gd name="connsiteX3430" fmla="*/ 2441023 w 2821848"/>
                <a:gd name="connsiteY3430" fmla="*/ 2597256 h 3208818"/>
                <a:gd name="connsiteX3431" fmla="*/ 2443238 w 2821848"/>
                <a:gd name="connsiteY3431" fmla="*/ 2595596 h 3208818"/>
                <a:gd name="connsiteX3432" fmla="*/ 2447390 w 2821848"/>
                <a:gd name="connsiteY3432" fmla="*/ 2591792 h 3208818"/>
                <a:gd name="connsiteX3433" fmla="*/ 2448567 w 2821848"/>
                <a:gd name="connsiteY3433" fmla="*/ 2591100 h 3208818"/>
                <a:gd name="connsiteX3434" fmla="*/ 2450920 w 2821848"/>
                <a:gd name="connsiteY3434" fmla="*/ 2589785 h 3208818"/>
                <a:gd name="connsiteX3435" fmla="*/ 2451958 w 2821848"/>
                <a:gd name="connsiteY3435" fmla="*/ 2588955 h 3208818"/>
                <a:gd name="connsiteX3436" fmla="*/ 2452789 w 2821848"/>
                <a:gd name="connsiteY3436" fmla="*/ 2587503 h 3208818"/>
                <a:gd name="connsiteX3437" fmla="*/ 2453273 w 2821848"/>
                <a:gd name="connsiteY3437" fmla="*/ 2584667 h 3208818"/>
                <a:gd name="connsiteX3438" fmla="*/ 2453966 w 2821848"/>
                <a:gd name="connsiteY3438" fmla="*/ 2582937 h 3208818"/>
                <a:gd name="connsiteX3439" fmla="*/ 2454104 w 2821848"/>
                <a:gd name="connsiteY3439" fmla="*/ 2581831 h 3208818"/>
                <a:gd name="connsiteX3440" fmla="*/ 2454381 w 2821848"/>
                <a:gd name="connsiteY3440" fmla="*/ 2581346 h 3208818"/>
                <a:gd name="connsiteX3441" fmla="*/ 2455004 w 2821848"/>
                <a:gd name="connsiteY3441" fmla="*/ 2580931 h 3208818"/>
                <a:gd name="connsiteX3442" fmla="*/ 2455696 w 2821848"/>
                <a:gd name="connsiteY3442" fmla="*/ 2581070 h 3208818"/>
                <a:gd name="connsiteX3443" fmla="*/ 2456388 w 2821848"/>
                <a:gd name="connsiteY3443" fmla="*/ 2581277 h 3208818"/>
                <a:gd name="connsiteX3444" fmla="*/ 2456872 w 2821848"/>
                <a:gd name="connsiteY3444" fmla="*/ 2581139 h 3208818"/>
                <a:gd name="connsiteX3445" fmla="*/ 2457980 w 2821848"/>
                <a:gd name="connsiteY3445" fmla="*/ 2578648 h 3208818"/>
                <a:gd name="connsiteX3446" fmla="*/ 2461925 w 2821848"/>
                <a:gd name="connsiteY3446" fmla="*/ 2574913 h 3208818"/>
                <a:gd name="connsiteX3447" fmla="*/ 2462894 w 2821848"/>
                <a:gd name="connsiteY3447" fmla="*/ 2573045 h 3208818"/>
                <a:gd name="connsiteX3448" fmla="*/ 2463032 w 2821848"/>
                <a:gd name="connsiteY3448" fmla="*/ 2571662 h 3208818"/>
                <a:gd name="connsiteX3449" fmla="*/ 2463032 w 2821848"/>
                <a:gd name="connsiteY3449" fmla="*/ 2570278 h 3208818"/>
                <a:gd name="connsiteX3450" fmla="*/ 2463378 w 2821848"/>
                <a:gd name="connsiteY3450" fmla="*/ 2567788 h 3208818"/>
                <a:gd name="connsiteX3451" fmla="*/ 2463378 w 2821848"/>
                <a:gd name="connsiteY3451" fmla="*/ 2566612 h 3208818"/>
                <a:gd name="connsiteX3452" fmla="*/ 2463448 w 2821848"/>
                <a:gd name="connsiteY3452" fmla="*/ 2566059 h 3208818"/>
                <a:gd name="connsiteX3453" fmla="*/ 2463793 w 2821848"/>
                <a:gd name="connsiteY3453" fmla="*/ 2565921 h 3208818"/>
                <a:gd name="connsiteX3454" fmla="*/ 2464278 w 2821848"/>
                <a:gd name="connsiteY3454" fmla="*/ 2566197 h 3208818"/>
                <a:gd name="connsiteX3455" fmla="*/ 2464832 w 2821848"/>
                <a:gd name="connsiteY3455" fmla="*/ 2566682 h 3208818"/>
                <a:gd name="connsiteX3456" fmla="*/ 2466078 w 2821848"/>
                <a:gd name="connsiteY3456" fmla="*/ 2565852 h 3208818"/>
                <a:gd name="connsiteX3457" fmla="*/ 2466700 w 2821848"/>
                <a:gd name="connsiteY3457" fmla="*/ 2565022 h 3208818"/>
                <a:gd name="connsiteX3458" fmla="*/ 2466700 w 2821848"/>
                <a:gd name="connsiteY3458" fmla="*/ 2563776 h 3208818"/>
                <a:gd name="connsiteX3459" fmla="*/ 2464970 w 2821848"/>
                <a:gd name="connsiteY3459" fmla="*/ 2562185 h 3208818"/>
                <a:gd name="connsiteX3460" fmla="*/ 2462617 w 2821848"/>
                <a:gd name="connsiteY3460" fmla="*/ 2562946 h 3208818"/>
                <a:gd name="connsiteX3461" fmla="*/ 2459987 w 2821848"/>
                <a:gd name="connsiteY3461" fmla="*/ 2564468 h 3208818"/>
                <a:gd name="connsiteX3462" fmla="*/ 2457357 w 2821848"/>
                <a:gd name="connsiteY3462" fmla="*/ 2564952 h 3208818"/>
                <a:gd name="connsiteX3463" fmla="*/ 2457219 w 2821848"/>
                <a:gd name="connsiteY3463" fmla="*/ 2564468 h 3208818"/>
                <a:gd name="connsiteX3464" fmla="*/ 2454312 w 2821848"/>
                <a:gd name="connsiteY3464" fmla="*/ 2561839 h 3208818"/>
                <a:gd name="connsiteX3465" fmla="*/ 2453689 w 2821848"/>
                <a:gd name="connsiteY3465" fmla="*/ 2561424 h 3208818"/>
                <a:gd name="connsiteX3466" fmla="*/ 2452997 w 2821848"/>
                <a:gd name="connsiteY3466" fmla="*/ 2560318 h 3208818"/>
                <a:gd name="connsiteX3467" fmla="*/ 2451958 w 2821848"/>
                <a:gd name="connsiteY3467" fmla="*/ 2558311 h 3208818"/>
                <a:gd name="connsiteX3468" fmla="*/ 2451197 w 2821848"/>
                <a:gd name="connsiteY3468" fmla="*/ 2557481 h 3208818"/>
                <a:gd name="connsiteX3469" fmla="*/ 2451474 w 2821848"/>
                <a:gd name="connsiteY3469" fmla="*/ 2559902 h 3208818"/>
                <a:gd name="connsiteX3470" fmla="*/ 2453204 w 2821848"/>
                <a:gd name="connsiteY3470" fmla="*/ 2563845 h 3208818"/>
                <a:gd name="connsiteX3471" fmla="*/ 2453619 w 2821848"/>
                <a:gd name="connsiteY3471" fmla="*/ 2565644 h 3208818"/>
                <a:gd name="connsiteX3472" fmla="*/ 2453204 w 2821848"/>
                <a:gd name="connsiteY3472" fmla="*/ 2567373 h 3208818"/>
                <a:gd name="connsiteX3473" fmla="*/ 2452374 w 2821848"/>
                <a:gd name="connsiteY3473" fmla="*/ 2569172 h 3208818"/>
                <a:gd name="connsiteX3474" fmla="*/ 2451612 w 2821848"/>
                <a:gd name="connsiteY3474" fmla="*/ 2571178 h 3208818"/>
                <a:gd name="connsiteX3475" fmla="*/ 2451612 w 2821848"/>
                <a:gd name="connsiteY3475" fmla="*/ 2573530 h 3208818"/>
                <a:gd name="connsiteX3476" fmla="*/ 2451128 w 2821848"/>
                <a:gd name="connsiteY3476" fmla="*/ 2573045 h 3208818"/>
                <a:gd name="connsiteX3477" fmla="*/ 2449951 w 2821848"/>
                <a:gd name="connsiteY3477" fmla="*/ 2571800 h 3208818"/>
                <a:gd name="connsiteX3478" fmla="*/ 2449744 w 2821848"/>
                <a:gd name="connsiteY3478" fmla="*/ 2573806 h 3208818"/>
                <a:gd name="connsiteX3479" fmla="*/ 2449052 w 2821848"/>
                <a:gd name="connsiteY3479" fmla="*/ 2576573 h 3208818"/>
                <a:gd name="connsiteX3480" fmla="*/ 2448083 w 2821848"/>
                <a:gd name="connsiteY3480" fmla="*/ 2579202 h 3208818"/>
                <a:gd name="connsiteX3481" fmla="*/ 2447321 w 2821848"/>
                <a:gd name="connsiteY3481" fmla="*/ 2580862 h 3208818"/>
                <a:gd name="connsiteX3482" fmla="*/ 2445245 w 2821848"/>
                <a:gd name="connsiteY3482" fmla="*/ 2582730 h 3208818"/>
                <a:gd name="connsiteX3483" fmla="*/ 2440262 w 2821848"/>
                <a:gd name="connsiteY3483" fmla="*/ 2585151 h 3208818"/>
                <a:gd name="connsiteX3484" fmla="*/ 2438116 w 2821848"/>
                <a:gd name="connsiteY3484" fmla="*/ 2586673 h 3208818"/>
                <a:gd name="connsiteX3485" fmla="*/ 2436940 w 2821848"/>
                <a:gd name="connsiteY3485" fmla="*/ 2588402 h 3208818"/>
                <a:gd name="connsiteX3486" fmla="*/ 2433894 w 2821848"/>
                <a:gd name="connsiteY3486" fmla="*/ 2595250 h 3208818"/>
                <a:gd name="connsiteX3487" fmla="*/ 2433272 w 2821848"/>
                <a:gd name="connsiteY3487" fmla="*/ 2597948 h 3208818"/>
                <a:gd name="connsiteX3488" fmla="*/ 2433479 w 2821848"/>
                <a:gd name="connsiteY3488" fmla="*/ 2600231 h 3208818"/>
                <a:gd name="connsiteX3489" fmla="*/ 2433894 w 2821848"/>
                <a:gd name="connsiteY3489" fmla="*/ 2602375 h 3208818"/>
                <a:gd name="connsiteX3490" fmla="*/ 2433894 w 2821848"/>
                <a:gd name="connsiteY3490" fmla="*/ 2604727 h 3208818"/>
                <a:gd name="connsiteX3491" fmla="*/ 2433133 w 2821848"/>
                <a:gd name="connsiteY3491" fmla="*/ 2606387 h 3208818"/>
                <a:gd name="connsiteX3492" fmla="*/ 2430365 w 2821848"/>
                <a:gd name="connsiteY3492" fmla="*/ 2610330 h 3208818"/>
                <a:gd name="connsiteX3493" fmla="*/ 2429188 w 2821848"/>
                <a:gd name="connsiteY3493" fmla="*/ 2612267 h 3208818"/>
                <a:gd name="connsiteX3494" fmla="*/ 2424620 w 2821848"/>
                <a:gd name="connsiteY3494" fmla="*/ 2624096 h 3208818"/>
                <a:gd name="connsiteX3495" fmla="*/ 2421367 w 2821848"/>
                <a:gd name="connsiteY3495" fmla="*/ 2629145 h 3208818"/>
                <a:gd name="connsiteX3496" fmla="*/ 2417353 w 2821848"/>
                <a:gd name="connsiteY3496" fmla="*/ 2633503 h 3208818"/>
                <a:gd name="connsiteX3497" fmla="*/ 2408217 w 2821848"/>
                <a:gd name="connsiteY3497" fmla="*/ 2641389 h 3208818"/>
                <a:gd name="connsiteX3498" fmla="*/ 2405587 w 2821848"/>
                <a:gd name="connsiteY3498" fmla="*/ 2644571 h 3208818"/>
                <a:gd name="connsiteX3499" fmla="*/ 2401780 w 2821848"/>
                <a:gd name="connsiteY3499" fmla="*/ 2652871 h 3208818"/>
                <a:gd name="connsiteX3500" fmla="*/ 2399635 w 2821848"/>
                <a:gd name="connsiteY3500" fmla="*/ 2656469 h 3208818"/>
                <a:gd name="connsiteX3501" fmla="*/ 2396451 w 2821848"/>
                <a:gd name="connsiteY3501" fmla="*/ 2659512 h 3208818"/>
                <a:gd name="connsiteX3502" fmla="*/ 2392783 w 2821848"/>
                <a:gd name="connsiteY3502" fmla="*/ 2661933 h 3208818"/>
                <a:gd name="connsiteX3503" fmla="*/ 2381086 w 2821848"/>
                <a:gd name="connsiteY3503" fmla="*/ 2667675 h 3208818"/>
                <a:gd name="connsiteX3504" fmla="*/ 2377211 w 2821848"/>
                <a:gd name="connsiteY3504" fmla="*/ 2668851 h 3208818"/>
                <a:gd name="connsiteX3505" fmla="*/ 2373335 w 2821848"/>
                <a:gd name="connsiteY3505" fmla="*/ 2669127 h 3208818"/>
                <a:gd name="connsiteX3506" fmla="*/ 2369044 w 2821848"/>
                <a:gd name="connsiteY3506" fmla="*/ 2668436 h 3208818"/>
                <a:gd name="connsiteX3507" fmla="*/ 2364683 w 2821848"/>
                <a:gd name="connsiteY3507" fmla="*/ 2667329 h 3208818"/>
                <a:gd name="connsiteX3508" fmla="*/ 2361154 w 2821848"/>
                <a:gd name="connsiteY3508" fmla="*/ 2666914 h 3208818"/>
                <a:gd name="connsiteX3509" fmla="*/ 2357555 w 2821848"/>
                <a:gd name="connsiteY3509" fmla="*/ 2667190 h 3208818"/>
                <a:gd name="connsiteX3510" fmla="*/ 2353056 w 2821848"/>
                <a:gd name="connsiteY3510" fmla="*/ 2668228 h 3208818"/>
                <a:gd name="connsiteX3511" fmla="*/ 2349319 w 2821848"/>
                <a:gd name="connsiteY3511" fmla="*/ 2668505 h 3208818"/>
                <a:gd name="connsiteX3512" fmla="*/ 2346273 w 2821848"/>
                <a:gd name="connsiteY3512" fmla="*/ 2667675 h 3208818"/>
                <a:gd name="connsiteX3513" fmla="*/ 2335684 w 2821848"/>
                <a:gd name="connsiteY3513" fmla="*/ 2662694 h 3208818"/>
                <a:gd name="connsiteX3514" fmla="*/ 2331947 w 2821848"/>
                <a:gd name="connsiteY3514" fmla="*/ 2660550 h 3208818"/>
                <a:gd name="connsiteX3515" fmla="*/ 2328140 w 2821848"/>
                <a:gd name="connsiteY3515" fmla="*/ 2658821 h 3208818"/>
                <a:gd name="connsiteX3516" fmla="*/ 2323503 w 2821848"/>
                <a:gd name="connsiteY3516" fmla="*/ 2658198 h 3208818"/>
                <a:gd name="connsiteX3517" fmla="*/ 2319281 w 2821848"/>
                <a:gd name="connsiteY3517" fmla="*/ 2658336 h 3208818"/>
                <a:gd name="connsiteX3518" fmla="*/ 2316720 w 2821848"/>
                <a:gd name="connsiteY3518" fmla="*/ 2658129 h 3208818"/>
                <a:gd name="connsiteX3519" fmla="*/ 2314644 w 2821848"/>
                <a:gd name="connsiteY3519" fmla="*/ 2656884 h 3208818"/>
                <a:gd name="connsiteX3520" fmla="*/ 2305992 w 2821848"/>
                <a:gd name="connsiteY3520" fmla="*/ 2647891 h 3208818"/>
                <a:gd name="connsiteX3521" fmla="*/ 2303847 w 2821848"/>
                <a:gd name="connsiteY3521" fmla="*/ 2644571 h 3208818"/>
                <a:gd name="connsiteX3522" fmla="*/ 2303016 w 2821848"/>
                <a:gd name="connsiteY3522" fmla="*/ 2640144 h 3208818"/>
                <a:gd name="connsiteX3523" fmla="*/ 2303016 w 2821848"/>
                <a:gd name="connsiteY3523" fmla="*/ 2637792 h 3208818"/>
                <a:gd name="connsiteX3524" fmla="*/ 2303432 w 2821848"/>
                <a:gd name="connsiteY3524" fmla="*/ 2635163 h 3208818"/>
                <a:gd name="connsiteX3525" fmla="*/ 2303916 w 2821848"/>
                <a:gd name="connsiteY3525" fmla="*/ 2632604 h 3208818"/>
                <a:gd name="connsiteX3526" fmla="*/ 2304608 w 2821848"/>
                <a:gd name="connsiteY3526" fmla="*/ 2630459 h 3208818"/>
                <a:gd name="connsiteX3527" fmla="*/ 2305370 w 2821848"/>
                <a:gd name="connsiteY3527" fmla="*/ 2628938 h 3208818"/>
                <a:gd name="connsiteX3528" fmla="*/ 2305992 w 2821848"/>
                <a:gd name="connsiteY3528" fmla="*/ 2628315 h 3208818"/>
                <a:gd name="connsiteX3529" fmla="*/ 2306685 w 2821848"/>
                <a:gd name="connsiteY3529" fmla="*/ 2627762 h 3208818"/>
                <a:gd name="connsiteX3530" fmla="*/ 2307792 w 2821848"/>
                <a:gd name="connsiteY3530" fmla="*/ 2626655 h 3208818"/>
                <a:gd name="connsiteX3531" fmla="*/ 2309522 w 2821848"/>
                <a:gd name="connsiteY3531" fmla="*/ 2623335 h 3208818"/>
                <a:gd name="connsiteX3532" fmla="*/ 2309868 w 2821848"/>
                <a:gd name="connsiteY3532" fmla="*/ 2619668 h 3208818"/>
                <a:gd name="connsiteX3533" fmla="*/ 2309176 w 2821848"/>
                <a:gd name="connsiteY3533" fmla="*/ 2615864 h 3208818"/>
                <a:gd name="connsiteX3534" fmla="*/ 2307861 w 2821848"/>
                <a:gd name="connsiteY3534" fmla="*/ 2612059 h 3208818"/>
                <a:gd name="connsiteX3535" fmla="*/ 2307653 w 2821848"/>
                <a:gd name="connsiteY3535" fmla="*/ 2615518 h 3208818"/>
                <a:gd name="connsiteX3536" fmla="*/ 2308207 w 2821848"/>
                <a:gd name="connsiteY3536" fmla="*/ 2619046 h 3208818"/>
                <a:gd name="connsiteX3537" fmla="*/ 2308415 w 2821848"/>
                <a:gd name="connsiteY3537" fmla="*/ 2622435 h 3208818"/>
                <a:gd name="connsiteX3538" fmla="*/ 2307100 w 2821848"/>
                <a:gd name="connsiteY3538" fmla="*/ 2625479 h 3208818"/>
                <a:gd name="connsiteX3539" fmla="*/ 2306269 w 2821848"/>
                <a:gd name="connsiteY3539" fmla="*/ 2625963 h 3208818"/>
                <a:gd name="connsiteX3540" fmla="*/ 2304331 w 2821848"/>
                <a:gd name="connsiteY3540" fmla="*/ 2625963 h 3208818"/>
                <a:gd name="connsiteX3541" fmla="*/ 2303501 w 2821848"/>
                <a:gd name="connsiteY3541" fmla="*/ 2626448 h 3208818"/>
                <a:gd name="connsiteX3542" fmla="*/ 2302947 w 2821848"/>
                <a:gd name="connsiteY3542" fmla="*/ 2627693 h 3208818"/>
                <a:gd name="connsiteX3543" fmla="*/ 2301632 w 2821848"/>
                <a:gd name="connsiteY3543" fmla="*/ 2636892 h 3208818"/>
                <a:gd name="connsiteX3544" fmla="*/ 2301771 w 2821848"/>
                <a:gd name="connsiteY3544" fmla="*/ 2640282 h 3208818"/>
                <a:gd name="connsiteX3545" fmla="*/ 2303293 w 2821848"/>
                <a:gd name="connsiteY3545" fmla="*/ 2647822 h 3208818"/>
                <a:gd name="connsiteX3546" fmla="*/ 2303432 w 2821848"/>
                <a:gd name="connsiteY3546" fmla="*/ 2650658 h 3208818"/>
                <a:gd name="connsiteX3547" fmla="*/ 2302809 w 2821848"/>
                <a:gd name="connsiteY3547" fmla="*/ 2652664 h 3208818"/>
                <a:gd name="connsiteX3548" fmla="*/ 2302047 w 2821848"/>
                <a:gd name="connsiteY3548" fmla="*/ 2654324 h 3208818"/>
                <a:gd name="connsiteX3549" fmla="*/ 2301771 w 2821848"/>
                <a:gd name="connsiteY3549" fmla="*/ 2656469 h 3208818"/>
                <a:gd name="connsiteX3550" fmla="*/ 2304539 w 2821848"/>
                <a:gd name="connsiteY3550" fmla="*/ 2662210 h 3208818"/>
                <a:gd name="connsiteX3551" fmla="*/ 2310491 w 2821848"/>
                <a:gd name="connsiteY3551" fmla="*/ 2666360 h 3208818"/>
                <a:gd name="connsiteX3552" fmla="*/ 2323226 w 2821848"/>
                <a:gd name="connsiteY3552" fmla="*/ 2673070 h 3208818"/>
                <a:gd name="connsiteX3553" fmla="*/ 2326548 w 2821848"/>
                <a:gd name="connsiteY3553" fmla="*/ 2675976 h 3208818"/>
                <a:gd name="connsiteX3554" fmla="*/ 2328417 w 2821848"/>
                <a:gd name="connsiteY3554" fmla="*/ 2678812 h 3208818"/>
                <a:gd name="connsiteX3555" fmla="*/ 2328763 w 2821848"/>
                <a:gd name="connsiteY3555" fmla="*/ 2681924 h 3208818"/>
                <a:gd name="connsiteX3556" fmla="*/ 2327517 w 2821848"/>
                <a:gd name="connsiteY3556" fmla="*/ 2685729 h 3208818"/>
                <a:gd name="connsiteX3557" fmla="*/ 2326133 w 2821848"/>
                <a:gd name="connsiteY3557" fmla="*/ 2688911 h 3208818"/>
                <a:gd name="connsiteX3558" fmla="*/ 2325371 w 2821848"/>
                <a:gd name="connsiteY3558" fmla="*/ 2691885 h 3208818"/>
                <a:gd name="connsiteX3559" fmla="*/ 2325648 w 2821848"/>
                <a:gd name="connsiteY3559" fmla="*/ 2694929 h 3208818"/>
                <a:gd name="connsiteX3560" fmla="*/ 2327379 w 2821848"/>
                <a:gd name="connsiteY3560" fmla="*/ 2698249 h 3208818"/>
                <a:gd name="connsiteX3561" fmla="*/ 2328348 w 2821848"/>
                <a:gd name="connsiteY3561" fmla="*/ 2699356 h 3208818"/>
                <a:gd name="connsiteX3562" fmla="*/ 2329524 w 2821848"/>
                <a:gd name="connsiteY3562" fmla="*/ 2700532 h 3208818"/>
                <a:gd name="connsiteX3563" fmla="*/ 2330839 w 2821848"/>
                <a:gd name="connsiteY3563" fmla="*/ 2701501 h 3208818"/>
                <a:gd name="connsiteX3564" fmla="*/ 2332085 w 2821848"/>
                <a:gd name="connsiteY3564" fmla="*/ 2702261 h 3208818"/>
                <a:gd name="connsiteX3565" fmla="*/ 2333815 w 2821848"/>
                <a:gd name="connsiteY3565" fmla="*/ 2702746 h 3208818"/>
                <a:gd name="connsiteX3566" fmla="*/ 2337276 w 2821848"/>
                <a:gd name="connsiteY3566" fmla="*/ 2703161 h 3208818"/>
                <a:gd name="connsiteX3567" fmla="*/ 2338591 w 2821848"/>
                <a:gd name="connsiteY3567" fmla="*/ 2703853 h 3208818"/>
                <a:gd name="connsiteX3568" fmla="*/ 2339629 w 2821848"/>
                <a:gd name="connsiteY3568" fmla="*/ 2706204 h 3208818"/>
                <a:gd name="connsiteX3569" fmla="*/ 2339975 w 2821848"/>
                <a:gd name="connsiteY3569" fmla="*/ 2709594 h 3208818"/>
                <a:gd name="connsiteX3570" fmla="*/ 2339837 w 2821848"/>
                <a:gd name="connsiteY3570" fmla="*/ 2713122 h 3208818"/>
                <a:gd name="connsiteX3571" fmla="*/ 2339352 w 2821848"/>
                <a:gd name="connsiteY3571" fmla="*/ 2715750 h 3208818"/>
                <a:gd name="connsiteX3572" fmla="*/ 2336030 w 2821848"/>
                <a:gd name="connsiteY3572" fmla="*/ 2722529 h 3208818"/>
                <a:gd name="connsiteX3573" fmla="*/ 2326133 w 2821848"/>
                <a:gd name="connsiteY3573" fmla="*/ 2734358 h 3208818"/>
                <a:gd name="connsiteX3574" fmla="*/ 2322257 w 2821848"/>
                <a:gd name="connsiteY3574" fmla="*/ 2740722 h 3208818"/>
                <a:gd name="connsiteX3575" fmla="*/ 2320527 w 2821848"/>
                <a:gd name="connsiteY3575" fmla="*/ 2744319 h 3208818"/>
                <a:gd name="connsiteX3576" fmla="*/ 2318589 w 2821848"/>
                <a:gd name="connsiteY3576" fmla="*/ 2746740 h 3208818"/>
                <a:gd name="connsiteX3577" fmla="*/ 2316028 w 2821848"/>
                <a:gd name="connsiteY3577" fmla="*/ 2748677 h 3208818"/>
                <a:gd name="connsiteX3578" fmla="*/ 2308622 w 2821848"/>
                <a:gd name="connsiteY3578" fmla="*/ 2752758 h 3208818"/>
                <a:gd name="connsiteX3579" fmla="*/ 2290282 w 2821848"/>
                <a:gd name="connsiteY3579" fmla="*/ 2759191 h 3208818"/>
                <a:gd name="connsiteX3580" fmla="*/ 2276232 w 2821848"/>
                <a:gd name="connsiteY3580" fmla="*/ 2762650 h 3208818"/>
                <a:gd name="connsiteX3581" fmla="*/ 2251593 w 2821848"/>
                <a:gd name="connsiteY3581" fmla="*/ 2766524 h 3208818"/>
                <a:gd name="connsiteX3582" fmla="*/ 2242734 w 2821848"/>
                <a:gd name="connsiteY3582" fmla="*/ 2767077 h 3208818"/>
                <a:gd name="connsiteX3583" fmla="*/ 2234013 w 2821848"/>
                <a:gd name="connsiteY3583" fmla="*/ 2766524 h 3208818"/>
                <a:gd name="connsiteX3584" fmla="*/ 2230622 w 2821848"/>
                <a:gd name="connsiteY3584" fmla="*/ 2765348 h 3208818"/>
                <a:gd name="connsiteX3585" fmla="*/ 2226884 w 2821848"/>
                <a:gd name="connsiteY3585" fmla="*/ 2763618 h 3208818"/>
                <a:gd name="connsiteX3586" fmla="*/ 2223631 w 2821848"/>
                <a:gd name="connsiteY3586" fmla="*/ 2762719 h 3208818"/>
                <a:gd name="connsiteX3587" fmla="*/ 2221555 w 2821848"/>
                <a:gd name="connsiteY3587" fmla="*/ 2763964 h 3208818"/>
                <a:gd name="connsiteX3588" fmla="*/ 2221762 w 2821848"/>
                <a:gd name="connsiteY3588" fmla="*/ 2764933 h 3208818"/>
                <a:gd name="connsiteX3589" fmla="*/ 2222316 w 2821848"/>
                <a:gd name="connsiteY3589" fmla="*/ 2771435 h 3208818"/>
                <a:gd name="connsiteX3590" fmla="*/ 2223354 w 2821848"/>
                <a:gd name="connsiteY3590" fmla="*/ 2772957 h 3208818"/>
                <a:gd name="connsiteX3591" fmla="*/ 2226469 w 2821848"/>
                <a:gd name="connsiteY3591" fmla="*/ 2775032 h 3208818"/>
                <a:gd name="connsiteX3592" fmla="*/ 2227992 w 2821848"/>
                <a:gd name="connsiteY3592" fmla="*/ 2776416 h 3208818"/>
                <a:gd name="connsiteX3593" fmla="*/ 2225362 w 2821848"/>
                <a:gd name="connsiteY3593" fmla="*/ 2776623 h 3208818"/>
                <a:gd name="connsiteX3594" fmla="*/ 2227853 w 2821848"/>
                <a:gd name="connsiteY3594" fmla="*/ 2780704 h 3208818"/>
                <a:gd name="connsiteX3595" fmla="*/ 2226400 w 2821848"/>
                <a:gd name="connsiteY3595" fmla="*/ 2785547 h 3208818"/>
                <a:gd name="connsiteX3596" fmla="*/ 2223424 w 2821848"/>
                <a:gd name="connsiteY3596" fmla="*/ 2790527 h 3208818"/>
                <a:gd name="connsiteX3597" fmla="*/ 2221278 w 2821848"/>
                <a:gd name="connsiteY3597" fmla="*/ 2794885 h 3208818"/>
                <a:gd name="connsiteX3598" fmla="*/ 2221278 w 2821848"/>
                <a:gd name="connsiteY3598" fmla="*/ 2800696 h 3208818"/>
                <a:gd name="connsiteX3599" fmla="*/ 2222455 w 2821848"/>
                <a:gd name="connsiteY3599" fmla="*/ 2806160 h 3208818"/>
                <a:gd name="connsiteX3600" fmla="*/ 2222662 w 2821848"/>
                <a:gd name="connsiteY3600" fmla="*/ 2811072 h 3208818"/>
                <a:gd name="connsiteX3601" fmla="*/ 2219479 w 2821848"/>
                <a:gd name="connsiteY3601" fmla="*/ 2815291 h 3208818"/>
                <a:gd name="connsiteX3602" fmla="*/ 2213873 w 2821848"/>
                <a:gd name="connsiteY3602" fmla="*/ 2818404 h 3208818"/>
                <a:gd name="connsiteX3603" fmla="*/ 2207505 w 2821848"/>
                <a:gd name="connsiteY3603" fmla="*/ 2820548 h 3208818"/>
                <a:gd name="connsiteX3604" fmla="*/ 2200930 w 2821848"/>
                <a:gd name="connsiteY3604" fmla="*/ 2821655 h 3208818"/>
                <a:gd name="connsiteX3605" fmla="*/ 2194494 w 2821848"/>
                <a:gd name="connsiteY3605" fmla="*/ 2821448 h 3208818"/>
                <a:gd name="connsiteX3606" fmla="*/ 2188334 w 2821848"/>
                <a:gd name="connsiteY3606" fmla="*/ 2819856 h 3208818"/>
                <a:gd name="connsiteX3607" fmla="*/ 2176014 w 2821848"/>
                <a:gd name="connsiteY3607" fmla="*/ 2814668 h 3208818"/>
                <a:gd name="connsiteX3608" fmla="*/ 2169716 w 2821848"/>
                <a:gd name="connsiteY3608" fmla="*/ 2812662 h 3208818"/>
                <a:gd name="connsiteX3609" fmla="*/ 2170754 w 2821848"/>
                <a:gd name="connsiteY3609" fmla="*/ 2811210 h 3208818"/>
                <a:gd name="connsiteX3610" fmla="*/ 2166532 w 2821848"/>
                <a:gd name="connsiteY3610" fmla="*/ 2810933 h 3208818"/>
                <a:gd name="connsiteX3611" fmla="*/ 2164387 w 2821848"/>
                <a:gd name="connsiteY3611" fmla="*/ 2814461 h 3208818"/>
                <a:gd name="connsiteX3612" fmla="*/ 2163764 w 2821848"/>
                <a:gd name="connsiteY3612" fmla="*/ 2819441 h 3208818"/>
                <a:gd name="connsiteX3613" fmla="*/ 2164040 w 2821848"/>
                <a:gd name="connsiteY3613" fmla="*/ 2823523 h 3208818"/>
                <a:gd name="connsiteX3614" fmla="*/ 2166117 w 2821848"/>
                <a:gd name="connsiteY3614" fmla="*/ 2831477 h 3208818"/>
                <a:gd name="connsiteX3615" fmla="*/ 2166463 w 2821848"/>
                <a:gd name="connsiteY3615" fmla="*/ 2834245 h 3208818"/>
                <a:gd name="connsiteX3616" fmla="*/ 2166325 w 2821848"/>
                <a:gd name="connsiteY3616" fmla="*/ 2837012 h 3208818"/>
                <a:gd name="connsiteX3617" fmla="*/ 2165909 w 2821848"/>
                <a:gd name="connsiteY3617" fmla="*/ 2839709 h 3208818"/>
                <a:gd name="connsiteX3618" fmla="*/ 2165909 w 2821848"/>
                <a:gd name="connsiteY3618" fmla="*/ 2842338 h 3208818"/>
                <a:gd name="connsiteX3619" fmla="*/ 2166671 w 2821848"/>
                <a:gd name="connsiteY3619" fmla="*/ 2844897 h 3208818"/>
                <a:gd name="connsiteX3620" fmla="*/ 2168193 w 2821848"/>
                <a:gd name="connsiteY3620" fmla="*/ 2846626 h 3208818"/>
                <a:gd name="connsiteX3621" fmla="*/ 2170131 w 2821848"/>
                <a:gd name="connsiteY3621" fmla="*/ 2847733 h 3208818"/>
                <a:gd name="connsiteX3622" fmla="*/ 2172208 w 2821848"/>
                <a:gd name="connsiteY3622" fmla="*/ 2848563 h 3208818"/>
                <a:gd name="connsiteX3623" fmla="*/ 2174215 w 2821848"/>
                <a:gd name="connsiteY3623" fmla="*/ 2849739 h 3208818"/>
                <a:gd name="connsiteX3624" fmla="*/ 2174907 w 2821848"/>
                <a:gd name="connsiteY3624" fmla="*/ 2849947 h 3208818"/>
                <a:gd name="connsiteX3625" fmla="*/ 2175668 w 2821848"/>
                <a:gd name="connsiteY3625" fmla="*/ 2849947 h 3208818"/>
                <a:gd name="connsiteX3626" fmla="*/ 2176360 w 2821848"/>
                <a:gd name="connsiteY3626" fmla="*/ 2849878 h 3208818"/>
                <a:gd name="connsiteX3627" fmla="*/ 2176914 w 2821848"/>
                <a:gd name="connsiteY3627" fmla="*/ 2850224 h 3208818"/>
                <a:gd name="connsiteX3628" fmla="*/ 2176914 w 2821848"/>
                <a:gd name="connsiteY3628" fmla="*/ 2850777 h 3208818"/>
                <a:gd name="connsiteX3629" fmla="*/ 2175668 w 2821848"/>
                <a:gd name="connsiteY3629" fmla="*/ 2852299 h 3208818"/>
                <a:gd name="connsiteX3630" fmla="*/ 2175668 w 2821848"/>
                <a:gd name="connsiteY3630" fmla="*/ 2852852 h 3208818"/>
                <a:gd name="connsiteX3631" fmla="*/ 2177121 w 2821848"/>
                <a:gd name="connsiteY3631" fmla="*/ 2853890 h 3208818"/>
                <a:gd name="connsiteX3632" fmla="*/ 2179129 w 2821848"/>
                <a:gd name="connsiteY3632" fmla="*/ 2854512 h 3208818"/>
                <a:gd name="connsiteX3633" fmla="*/ 2181413 w 2821848"/>
                <a:gd name="connsiteY3633" fmla="*/ 2854651 h 3208818"/>
                <a:gd name="connsiteX3634" fmla="*/ 2183696 w 2821848"/>
                <a:gd name="connsiteY3634" fmla="*/ 2853959 h 3208818"/>
                <a:gd name="connsiteX3635" fmla="*/ 2185565 w 2821848"/>
                <a:gd name="connsiteY3635" fmla="*/ 2852437 h 3208818"/>
                <a:gd name="connsiteX3636" fmla="*/ 2186119 w 2821848"/>
                <a:gd name="connsiteY3636" fmla="*/ 2850915 h 3208818"/>
                <a:gd name="connsiteX3637" fmla="*/ 2185081 w 2821848"/>
                <a:gd name="connsiteY3637" fmla="*/ 2849878 h 3208818"/>
                <a:gd name="connsiteX3638" fmla="*/ 2182312 w 2821848"/>
                <a:gd name="connsiteY3638" fmla="*/ 2849878 h 3208818"/>
                <a:gd name="connsiteX3639" fmla="*/ 2186050 w 2821848"/>
                <a:gd name="connsiteY3639" fmla="*/ 2847111 h 3208818"/>
                <a:gd name="connsiteX3640" fmla="*/ 2189995 w 2821848"/>
                <a:gd name="connsiteY3640" fmla="*/ 2846626 h 3208818"/>
                <a:gd name="connsiteX3641" fmla="*/ 2193386 w 2821848"/>
                <a:gd name="connsiteY3641" fmla="*/ 2848356 h 3208818"/>
                <a:gd name="connsiteX3642" fmla="*/ 2195532 w 2821848"/>
                <a:gd name="connsiteY3642" fmla="*/ 2852299 h 3208818"/>
                <a:gd name="connsiteX3643" fmla="*/ 2195947 w 2821848"/>
                <a:gd name="connsiteY3643" fmla="*/ 2854720 h 3208818"/>
                <a:gd name="connsiteX3644" fmla="*/ 2196085 w 2821848"/>
                <a:gd name="connsiteY3644" fmla="*/ 2857625 h 3208818"/>
                <a:gd name="connsiteX3645" fmla="*/ 2195808 w 2821848"/>
                <a:gd name="connsiteY3645" fmla="*/ 2860530 h 3208818"/>
                <a:gd name="connsiteX3646" fmla="*/ 2194839 w 2821848"/>
                <a:gd name="connsiteY3646" fmla="*/ 2862813 h 3208818"/>
                <a:gd name="connsiteX3647" fmla="*/ 2192971 w 2821848"/>
                <a:gd name="connsiteY3647" fmla="*/ 2864473 h 3208818"/>
                <a:gd name="connsiteX3648" fmla="*/ 2190202 w 2821848"/>
                <a:gd name="connsiteY3648" fmla="*/ 2865788 h 3208818"/>
                <a:gd name="connsiteX3649" fmla="*/ 2187226 w 2821848"/>
                <a:gd name="connsiteY3649" fmla="*/ 2866341 h 3208818"/>
                <a:gd name="connsiteX3650" fmla="*/ 2184735 w 2821848"/>
                <a:gd name="connsiteY3650" fmla="*/ 2865788 h 3208818"/>
                <a:gd name="connsiteX3651" fmla="*/ 2183004 w 2821848"/>
                <a:gd name="connsiteY3651" fmla="*/ 2863920 h 3208818"/>
                <a:gd name="connsiteX3652" fmla="*/ 2181136 w 2821848"/>
                <a:gd name="connsiteY3652" fmla="*/ 2859216 h 3208818"/>
                <a:gd name="connsiteX3653" fmla="*/ 2178990 w 2821848"/>
                <a:gd name="connsiteY3653" fmla="*/ 2857417 h 3208818"/>
                <a:gd name="connsiteX3654" fmla="*/ 2176429 w 2821848"/>
                <a:gd name="connsiteY3654" fmla="*/ 2856795 h 3208818"/>
                <a:gd name="connsiteX3655" fmla="*/ 2174076 w 2821848"/>
                <a:gd name="connsiteY3655" fmla="*/ 2857279 h 3208818"/>
                <a:gd name="connsiteX3656" fmla="*/ 2171861 w 2821848"/>
                <a:gd name="connsiteY3656" fmla="*/ 2858455 h 3208818"/>
                <a:gd name="connsiteX3657" fmla="*/ 2169716 w 2821848"/>
                <a:gd name="connsiteY3657" fmla="*/ 2859977 h 3208818"/>
                <a:gd name="connsiteX3658" fmla="*/ 2167363 w 2821848"/>
                <a:gd name="connsiteY3658" fmla="*/ 2862052 h 3208818"/>
                <a:gd name="connsiteX3659" fmla="*/ 2167224 w 2821848"/>
                <a:gd name="connsiteY3659" fmla="*/ 2863505 h 3208818"/>
                <a:gd name="connsiteX3660" fmla="*/ 2169093 w 2821848"/>
                <a:gd name="connsiteY3660" fmla="*/ 2864681 h 3208818"/>
                <a:gd name="connsiteX3661" fmla="*/ 2174768 w 2821848"/>
                <a:gd name="connsiteY3661" fmla="*/ 2866963 h 3208818"/>
                <a:gd name="connsiteX3662" fmla="*/ 2180790 w 2821848"/>
                <a:gd name="connsiteY3662" fmla="*/ 2868624 h 3208818"/>
                <a:gd name="connsiteX3663" fmla="*/ 2177814 w 2821848"/>
                <a:gd name="connsiteY3663" fmla="*/ 2871391 h 3208818"/>
                <a:gd name="connsiteX3664" fmla="*/ 2169716 w 2821848"/>
                <a:gd name="connsiteY3664" fmla="*/ 2875334 h 3208818"/>
                <a:gd name="connsiteX3665" fmla="*/ 2166186 w 2821848"/>
                <a:gd name="connsiteY3665" fmla="*/ 2878170 h 3208818"/>
                <a:gd name="connsiteX3666" fmla="*/ 2163141 w 2821848"/>
                <a:gd name="connsiteY3666" fmla="*/ 2881905 h 3208818"/>
                <a:gd name="connsiteX3667" fmla="*/ 2161687 w 2821848"/>
                <a:gd name="connsiteY3667" fmla="*/ 2884049 h 3208818"/>
                <a:gd name="connsiteX3668" fmla="*/ 2160718 w 2821848"/>
                <a:gd name="connsiteY3668" fmla="*/ 2886055 h 3208818"/>
                <a:gd name="connsiteX3669" fmla="*/ 2160372 w 2821848"/>
                <a:gd name="connsiteY3669" fmla="*/ 2888615 h 3208818"/>
                <a:gd name="connsiteX3670" fmla="*/ 2160718 w 2821848"/>
                <a:gd name="connsiteY3670" fmla="*/ 2891036 h 3208818"/>
                <a:gd name="connsiteX3671" fmla="*/ 2161203 w 2821848"/>
                <a:gd name="connsiteY3671" fmla="*/ 2893457 h 3208818"/>
                <a:gd name="connsiteX3672" fmla="*/ 2161480 w 2821848"/>
                <a:gd name="connsiteY3672" fmla="*/ 2895947 h 3208818"/>
                <a:gd name="connsiteX3673" fmla="*/ 2161203 w 2821848"/>
                <a:gd name="connsiteY3673" fmla="*/ 2902449 h 3208818"/>
                <a:gd name="connsiteX3674" fmla="*/ 2160926 w 2821848"/>
                <a:gd name="connsiteY3674" fmla="*/ 2904456 h 3208818"/>
                <a:gd name="connsiteX3675" fmla="*/ 2159680 w 2821848"/>
                <a:gd name="connsiteY3675" fmla="*/ 2907361 h 3208818"/>
                <a:gd name="connsiteX3676" fmla="*/ 2157742 w 2821848"/>
                <a:gd name="connsiteY3676" fmla="*/ 2909367 h 3208818"/>
                <a:gd name="connsiteX3677" fmla="*/ 2155597 w 2821848"/>
                <a:gd name="connsiteY3677" fmla="*/ 2911096 h 3208818"/>
                <a:gd name="connsiteX3678" fmla="*/ 2153659 w 2821848"/>
                <a:gd name="connsiteY3678" fmla="*/ 2913379 h 3208818"/>
                <a:gd name="connsiteX3679" fmla="*/ 2152828 w 2821848"/>
                <a:gd name="connsiteY3679" fmla="*/ 2915662 h 3208818"/>
                <a:gd name="connsiteX3680" fmla="*/ 2153244 w 2821848"/>
                <a:gd name="connsiteY3680" fmla="*/ 2917253 h 3208818"/>
                <a:gd name="connsiteX3681" fmla="*/ 2154005 w 2821848"/>
                <a:gd name="connsiteY3681" fmla="*/ 2918636 h 3208818"/>
                <a:gd name="connsiteX3682" fmla="*/ 2154213 w 2821848"/>
                <a:gd name="connsiteY3682" fmla="*/ 2920435 h 3208818"/>
                <a:gd name="connsiteX3683" fmla="*/ 2153036 w 2821848"/>
                <a:gd name="connsiteY3683" fmla="*/ 2922648 h 3208818"/>
                <a:gd name="connsiteX3684" fmla="*/ 2150960 w 2821848"/>
                <a:gd name="connsiteY3684" fmla="*/ 2923132 h 3208818"/>
                <a:gd name="connsiteX3685" fmla="*/ 2145561 w 2821848"/>
                <a:gd name="connsiteY3685" fmla="*/ 2922371 h 3208818"/>
                <a:gd name="connsiteX3686" fmla="*/ 2142793 w 2821848"/>
                <a:gd name="connsiteY3686" fmla="*/ 2922510 h 3208818"/>
                <a:gd name="connsiteX3687" fmla="*/ 2140786 w 2821848"/>
                <a:gd name="connsiteY3687" fmla="*/ 2922994 h 3208818"/>
                <a:gd name="connsiteX3688" fmla="*/ 2138848 w 2821848"/>
                <a:gd name="connsiteY3688" fmla="*/ 2924032 h 3208818"/>
                <a:gd name="connsiteX3689" fmla="*/ 2136495 w 2821848"/>
                <a:gd name="connsiteY3689" fmla="*/ 2925554 h 3208818"/>
                <a:gd name="connsiteX3690" fmla="*/ 2134418 w 2821848"/>
                <a:gd name="connsiteY3690" fmla="*/ 2926729 h 3208818"/>
                <a:gd name="connsiteX3691" fmla="*/ 2128258 w 2821848"/>
                <a:gd name="connsiteY3691" fmla="*/ 2929081 h 3208818"/>
                <a:gd name="connsiteX3692" fmla="*/ 2124590 w 2821848"/>
                <a:gd name="connsiteY3692" fmla="*/ 2931987 h 3208818"/>
                <a:gd name="connsiteX3693" fmla="*/ 2121614 w 2821848"/>
                <a:gd name="connsiteY3693" fmla="*/ 2935999 h 3208818"/>
                <a:gd name="connsiteX3694" fmla="*/ 2114555 w 2821848"/>
                <a:gd name="connsiteY3694" fmla="*/ 2949072 h 3208818"/>
                <a:gd name="connsiteX3695" fmla="*/ 2113032 w 2821848"/>
                <a:gd name="connsiteY3695" fmla="*/ 2953292 h 3208818"/>
                <a:gd name="connsiteX3696" fmla="*/ 2112894 w 2821848"/>
                <a:gd name="connsiteY3696" fmla="*/ 2957650 h 3208818"/>
                <a:gd name="connsiteX3697" fmla="*/ 2114693 w 2821848"/>
                <a:gd name="connsiteY3697" fmla="*/ 2962423 h 3208818"/>
                <a:gd name="connsiteX3698" fmla="*/ 2117600 w 2821848"/>
                <a:gd name="connsiteY3698" fmla="*/ 2966573 h 3208818"/>
                <a:gd name="connsiteX3699" fmla="*/ 2121545 w 2821848"/>
                <a:gd name="connsiteY3699" fmla="*/ 2971001 h 3208818"/>
                <a:gd name="connsiteX3700" fmla="*/ 2125836 w 2821848"/>
                <a:gd name="connsiteY3700" fmla="*/ 2975012 h 3208818"/>
                <a:gd name="connsiteX3701" fmla="*/ 2129850 w 2821848"/>
                <a:gd name="connsiteY3701" fmla="*/ 2977918 h 3208818"/>
                <a:gd name="connsiteX3702" fmla="*/ 2135110 w 2821848"/>
                <a:gd name="connsiteY3702" fmla="*/ 2979370 h 3208818"/>
                <a:gd name="connsiteX3703" fmla="*/ 2140924 w 2821848"/>
                <a:gd name="connsiteY3703" fmla="*/ 2979647 h 3208818"/>
                <a:gd name="connsiteX3704" fmla="*/ 2146322 w 2821848"/>
                <a:gd name="connsiteY3704" fmla="*/ 2980685 h 3208818"/>
                <a:gd name="connsiteX3705" fmla="*/ 2150337 w 2821848"/>
                <a:gd name="connsiteY3705" fmla="*/ 2984213 h 3208818"/>
                <a:gd name="connsiteX3706" fmla="*/ 2151583 w 2821848"/>
                <a:gd name="connsiteY3706" fmla="*/ 2989677 h 3208818"/>
                <a:gd name="connsiteX3707" fmla="*/ 2149991 w 2821848"/>
                <a:gd name="connsiteY3707" fmla="*/ 2994727 h 3208818"/>
                <a:gd name="connsiteX3708" fmla="*/ 2146322 w 2821848"/>
                <a:gd name="connsiteY3708" fmla="*/ 2998739 h 3208818"/>
                <a:gd name="connsiteX3709" fmla="*/ 2141270 w 2821848"/>
                <a:gd name="connsiteY3709" fmla="*/ 3000952 h 3208818"/>
                <a:gd name="connsiteX3710" fmla="*/ 2144039 w 2821848"/>
                <a:gd name="connsiteY3710" fmla="*/ 3001644 h 3208818"/>
                <a:gd name="connsiteX3711" fmla="*/ 2146945 w 2821848"/>
                <a:gd name="connsiteY3711" fmla="*/ 3001506 h 3208818"/>
                <a:gd name="connsiteX3712" fmla="*/ 2148883 w 2821848"/>
                <a:gd name="connsiteY3712" fmla="*/ 3002059 h 3208818"/>
                <a:gd name="connsiteX3713" fmla="*/ 2148883 w 2821848"/>
                <a:gd name="connsiteY3713" fmla="*/ 3004688 h 3208818"/>
                <a:gd name="connsiteX3714" fmla="*/ 2147153 w 2821848"/>
                <a:gd name="connsiteY3714" fmla="*/ 3007317 h 3208818"/>
                <a:gd name="connsiteX3715" fmla="*/ 2144177 w 2821848"/>
                <a:gd name="connsiteY3715" fmla="*/ 3010291 h 3208818"/>
                <a:gd name="connsiteX3716" fmla="*/ 2120991 w 2821848"/>
                <a:gd name="connsiteY3716" fmla="*/ 3027654 h 3208818"/>
                <a:gd name="connsiteX3717" fmla="*/ 2115939 w 2821848"/>
                <a:gd name="connsiteY3717" fmla="*/ 3033049 h 3208818"/>
                <a:gd name="connsiteX3718" fmla="*/ 2112478 w 2821848"/>
                <a:gd name="connsiteY3718" fmla="*/ 3039690 h 3208818"/>
                <a:gd name="connsiteX3719" fmla="*/ 2111302 w 2821848"/>
                <a:gd name="connsiteY3719" fmla="*/ 3046330 h 3208818"/>
                <a:gd name="connsiteX3720" fmla="*/ 2110679 w 2821848"/>
                <a:gd name="connsiteY3720" fmla="*/ 3053248 h 3208818"/>
                <a:gd name="connsiteX3721" fmla="*/ 2108949 w 2821848"/>
                <a:gd name="connsiteY3721" fmla="*/ 3060511 h 3208818"/>
                <a:gd name="connsiteX3722" fmla="*/ 2107426 w 2821848"/>
                <a:gd name="connsiteY3722" fmla="*/ 3063139 h 3208818"/>
                <a:gd name="connsiteX3723" fmla="*/ 2105003 w 2821848"/>
                <a:gd name="connsiteY3723" fmla="*/ 3065768 h 3208818"/>
                <a:gd name="connsiteX3724" fmla="*/ 2102097 w 2821848"/>
                <a:gd name="connsiteY3724" fmla="*/ 3067774 h 3208818"/>
                <a:gd name="connsiteX3725" fmla="*/ 2099121 w 2821848"/>
                <a:gd name="connsiteY3725" fmla="*/ 3068258 h 3208818"/>
                <a:gd name="connsiteX3726" fmla="*/ 2096214 w 2821848"/>
                <a:gd name="connsiteY3726" fmla="*/ 3066736 h 3208818"/>
                <a:gd name="connsiteX3727" fmla="*/ 2093930 w 2821848"/>
                <a:gd name="connsiteY3727" fmla="*/ 3063762 h 3208818"/>
                <a:gd name="connsiteX3728" fmla="*/ 2090608 w 2821848"/>
                <a:gd name="connsiteY3728" fmla="*/ 3057398 h 3208818"/>
                <a:gd name="connsiteX3729" fmla="*/ 2090746 w 2821848"/>
                <a:gd name="connsiteY3729" fmla="*/ 3061203 h 3208818"/>
                <a:gd name="connsiteX3730" fmla="*/ 2089500 w 2821848"/>
                <a:gd name="connsiteY3730" fmla="*/ 3062655 h 3208818"/>
                <a:gd name="connsiteX3731" fmla="*/ 2087216 w 2821848"/>
                <a:gd name="connsiteY3731" fmla="*/ 3063416 h 3208818"/>
                <a:gd name="connsiteX3732" fmla="*/ 2084171 w 2821848"/>
                <a:gd name="connsiteY3732" fmla="*/ 3065076 h 3208818"/>
                <a:gd name="connsiteX3733" fmla="*/ 2087147 w 2821848"/>
                <a:gd name="connsiteY3733" fmla="*/ 3064800 h 3208818"/>
                <a:gd name="connsiteX3734" fmla="*/ 2090677 w 2821848"/>
                <a:gd name="connsiteY3734" fmla="*/ 3064938 h 3208818"/>
                <a:gd name="connsiteX3735" fmla="*/ 2093722 w 2821848"/>
                <a:gd name="connsiteY3735" fmla="*/ 3066114 h 3208818"/>
                <a:gd name="connsiteX3736" fmla="*/ 2095245 w 2821848"/>
                <a:gd name="connsiteY3736" fmla="*/ 3068881 h 3208818"/>
                <a:gd name="connsiteX3737" fmla="*/ 2094345 w 2821848"/>
                <a:gd name="connsiteY3737" fmla="*/ 3071025 h 3208818"/>
                <a:gd name="connsiteX3738" fmla="*/ 2091853 w 2821848"/>
                <a:gd name="connsiteY3738" fmla="*/ 3072685 h 3208818"/>
                <a:gd name="connsiteX3739" fmla="*/ 2088808 w 2821848"/>
                <a:gd name="connsiteY3739" fmla="*/ 3074207 h 3208818"/>
                <a:gd name="connsiteX3740" fmla="*/ 2086317 w 2821848"/>
                <a:gd name="connsiteY3740" fmla="*/ 3075867 h 3208818"/>
                <a:gd name="connsiteX3741" fmla="*/ 2084309 w 2821848"/>
                <a:gd name="connsiteY3741" fmla="*/ 3078219 h 3208818"/>
                <a:gd name="connsiteX3742" fmla="*/ 2082856 w 2821848"/>
                <a:gd name="connsiteY3742" fmla="*/ 3080779 h 3208818"/>
                <a:gd name="connsiteX3743" fmla="*/ 2081887 w 2821848"/>
                <a:gd name="connsiteY3743" fmla="*/ 3083615 h 3208818"/>
                <a:gd name="connsiteX3744" fmla="*/ 2080364 w 2821848"/>
                <a:gd name="connsiteY3744" fmla="*/ 3089979 h 3208818"/>
                <a:gd name="connsiteX3745" fmla="*/ 2079257 w 2821848"/>
                <a:gd name="connsiteY3745" fmla="*/ 3092607 h 3208818"/>
                <a:gd name="connsiteX3746" fmla="*/ 2076419 w 2821848"/>
                <a:gd name="connsiteY3746" fmla="*/ 3097795 h 3208818"/>
                <a:gd name="connsiteX3747" fmla="*/ 2079257 w 2821848"/>
                <a:gd name="connsiteY3747" fmla="*/ 3096896 h 3208818"/>
                <a:gd name="connsiteX3748" fmla="*/ 2081195 w 2821848"/>
                <a:gd name="connsiteY3748" fmla="*/ 3099802 h 3208818"/>
                <a:gd name="connsiteX3749" fmla="*/ 2082302 w 2821848"/>
                <a:gd name="connsiteY3749" fmla="*/ 3104228 h 3208818"/>
                <a:gd name="connsiteX3750" fmla="*/ 2082787 w 2821848"/>
                <a:gd name="connsiteY3750" fmla="*/ 3107895 h 3208818"/>
                <a:gd name="connsiteX3751" fmla="*/ 2082441 w 2821848"/>
                <a:gd name="connsiteY3751" fmla="*/ 3111768 h 3208818"/>
                <a:gd name="connsiteX3752" fmla="*/ 2080710 w 2821848"/>
                <a:gd name="connsiteY3752" fmla="*/ 3113013 h 3208818"/>
                <a:gd name="connsiteX3753" fmla="*/ 2077873 w 2821848"/>
                <a:gd name="connsiteY3753" fmla="*/ 3113359 h 3208818"/>
                <a:gd name="connsiteX3754" fmla="*/ 2074135 w 2821848"/>
                <a:gd name="connsiteY3754" fmla="*/ 3114328 h 3208818"/>
                <a:gd name="connsiteX3755" fmla="*/ 2081195 w 2821848"/>
                <a:gd name="connsiteY3755" fmla="*/ 3116057 h 3208818"/>
                <a:gd name="connsiteX3756" fmla="*/ 2084102 w 2821848"/>
                <a:gd name="connsiteY3756" fmla="*/ 3117579 h 3208818"/>
                <a:gd name="connsiteX3757" fmla="*/ 2086593 w 2821848"/>
                <a:gd name="connsiteY3757" fmla="*/ 3120415 h 3208818"/>
                <a:gd name="connsiteX3758" fmla="*/ 2092338 w 2821848"/>
                <a:gd name="connsiteY3758" fmla="*/ 3129131 h 3208818"/>
                <a:gd name="connsiteX3759" fmla="*/ 2095037 w 2821848"/>
                <a:gd name="connsiteY3759" fmla="*/ 3134181 h 3208818"/>
                <a:gd name="connsiteX3760" fmla="*/ 2095383 w 2821848"/>
                <a:gd name="connsiteY3760" fmla="*/ 3137363 h 3208818"/>
                <a:gd name="connsiteX3761" fmla="*/ 2083133 w 2821848"/>
                <a:gd name="connsiteY3761" fmla="*/ 3133489 h 3208818"/>
                <a:gd name="connsiteX3762" fmla="*/ 2079326 w 2821848"/>
                <a:gd name="connsiteY3762" fmla="*/ 3133005 h 3208818"/>
                <a:gd name="connsiteX3763" fmla="*/ 2075796 w 2821848"/>
                <a:gd name="connsiteY3763" fmla="*/ 3134111 h 3208818"/>
                <a:gd name="connsiteX3764" fmla="*/ 2073097 w 2821848"/>
                <a:gd name="connsiteY3764" fmla="*/ 3136671 h 3208818"/>
                <a:gd name="connsiteX3765" fmla="*/ 2070467 w 2821848"/>
                <a:gd name="connsiteY3765" fmla="*/ 3139646 h 3208818"/>
                <a:gd name="connsiteX3766" fmla="*/ 2067214 w 2821848"/>
                <a:gd name="connsiteY3766" fmla="*/ 3141790 h 3208818"/>
                <a:gd name="connsiteX3767" fmla="*/ 2049635 w 2821848"/>
                <a:gd name="connsiteY3767" fmla="*/ 3147739 h 3208818"/>
                <a:gd name="connsiteX3768" fmla="*/ 2047766 w 2821848"/>
                <a:gd name="connsiteY3768" fmla="*/ 3149191 h 3208818"/>
                <a:gd name="connsiteX3769" fmla="*/ 2046797 w 2821848"/>
                <a:gd name="connsiteY3769" fmla="*/ 3151405 h 3208818"/>
                <a:gd name="connsiteX3770" fmla="*/ 2042990 w 2821848"/>
                <a:gd name="connsiteY3770" fmla="*/ 3165101 h 3208818"/>
                <a:gd name="connsiteX3771" fmla="*/ 2042644 w 2821848"/>
                <a:gd name="connsiteY3771" fmla="*/ 3168767 h 3208818"/>
                <a:gd name="connsiteX3772" fmla="*/ 2042852 w 2821848"/>
                <a:gd name="connsiteY3772" fmla="*/ 3172503 h 3208818"/>
                <a:gd name="connsiteX3773" fmla="*/ 2042713 w 2821848"/>
                <a:gd name="connsiteY3773" fmla="*/ 3176030 h 3208818"/>
                <a:gd name="connsiteX3774" fmla="*/ 2041329 w 2821848"/>
                <a:gd name="connsiteY3774" fmla="*/ 3178798 h 3208818"/>
                <a:gd name="connsiteX3775" fmla="*/ 2037592 w 2821848"/>
                <a:gd name="connsiteY3775" fmla="*/ 3180388 h 3208818"/>
                <a:gd name="connsiteX3776" fmla="*/ 2031709 w 2821848"/>
                <a:gd name="connsiteY3776" fmla="*/ 3179904 h 3208818"/>
                <a:gd name="connsiteX3777" fmla="*/ 2024234 w 2821848"/>
                <a:gd name="connsiteY3777" fmla="*/ 3177483 h 3208818"/>
                <a:gd name="connsiteX3778" fmla="*/ 2017451 w 2821848"/>
                <a:gd name="connsiteY3778" fmla="*/ 3173679 h 3208818"/>
                <a:gd name="connsiteX3779" fmla="*/ 2013645 w 2821848"/>
                <a:gd name="connsiteY3779" fmla="*/ 3169044 h 3208818"/>
                <a:gd name="connsiteX3780" fmla="*/ 2013506 w 2821848"/>
                <a:gd name="connsiteY3780" fmla="*/ 3165862 h 3208818"/>
                <a:gd name="connsiteX3781" fmla="*/ 2015168 w 2821848"/>
                <a:gd name="connsiteY3781" fmla="*/ 3163718 h 3208818"/>
                <a:gd name="connsiteX3782" fmla="*/ 2018005 w 2821848"/>
                <a:gd name="connsiteY3782" fmla="*/ 3162680 h 3208818"/>
                <a:gd name="connsiteX3783" fmla="*/ 2021327 w 2821848"/>
                <a:gd name="connsiteY3783" fmla="*/ 3162957 h 3208818"/>
                <a:gd name="connsiteX3784" fmla="*/ 2023888 w 2821848"/>
                <a:gd name="connsiteY3784" fmla="*/ 3164202 h 3208818"/>
                <a:gd name="connsiteX3785" fmla="*/ 2024719 w 2821848"/>
                <a:gd name="connsiteY3785" fmla="*/ 3165931 h 3208818"/>
                <a:gd name="connsiteX3786" fmla="*/ 2024511 w 2821848"/>
                <a:gd name="connsiteY3786" fmla="*/ 3168145 h 3208818"/>
                <a:gd name="connsiteX3787" fmla="*/ 2023819 w 2821848"/>
                <a:gd name="connsiteY3787" fmla="*/ 3170842 h 3208818"/>
                <a:gd name="connsiteX3788" fmla="*/ 2025826 w 2821848"/>
                <a:gd name="connsiteY3788" fmla="*/ 3169390 h 3208818"/>
                <a:gd name="connsiteX3789" fmla="*/ 2026241 w 2821848"/>
                <a:gd name="connsiteY3789" fmla="*/ 3167246 h 3208818"/>
                <a:gd name="connsiteX3790" fmla="*/ 2026241 w 2821848"/>
                <a:gd name="connsiteY3790" fmla="*/ 3164894 h 3208818"/>
                <a:gd name="connsiteX3791" fmla="*/ 2027003 w 2821848"/>
                <a:gd name="connsiteY3791" fmla="*/ 3162680 h 3208818"/>
                <a:gd name="connsiteX3792" fmla="*/ 2028456 w 2821848"/>
                <a:gd name="connsiteY3792" fmla="*/ 3161573 h 3208818"/>
                <a:gd name="connsiteX3793" fmla="*/ 2032401 w 2821848"/>
                <a:gd name="connsiteY3793" fmla="*/ 3159982 h 3208818"/>
                <a:gd name="connsiteX3794" fmla="*/ 2034062 w 2821848"/>
                <a:gd name="connsiteY3794" fmla="*/ 3159083 h 3208818"/>
                <a:gd name="connsiteX3795" fmla="*/ 2036415 w 2821848"/>
                <a:gd name="connsiteY3795" fmla="*/ 3157008 h 3208818"/>
                <a:gd name="connsiteX3796" fmla="*/ 2038284 w 2821848"/>
                <a:gd name="connsiteY3796" fmla="*/ 3154656 h 3208818"/>
                <a:gd name="connsiteX3797" fmla="*/ 2038699 w 2821848"/>
                <a:gd name="connsiteY3797" fmla="*/ 3152304 h 3208818"/>
                <a:gd name="connsiteX3798" fmla="*/ 2036761 w 2821848"/>
                <a:gd name="connsiteY3798" fmla="*/ 3150229 h 3208818"/>
                <a:gd name="connsiteX3799" fmla="*/ 2033093 w 2821848"/>
                <a:gd name="connsiteY3799" fmla="*/ 3150022 h 3208818"/>
                <a:gd name="connsiteX3800" fmla="*/ 2028941 w 2821848"/>
                <a:gd name="connsiteY3800" fmla="*/ 3151958 h 3208818"/>
                <a:gd name="connsiteX3801" fmla="*/ 2021258 w 2821848"/>
                <a:gd name="connsiteY3801" fmla="*/ 3157008 h 3208818"/>
                <a:gd name="connsiteX3802" fmla="*/ 2017313 w 2821848"/>
                <a:gd name="connsiteY3802" fmla="*/ 3159083 h 3208818"/>
                <a:gd name="connsiteX3803" fmla="*/ 2013922 w 2821848"/>
                <a:gd name="connsiteY3803" fmla="*/ 3161573 h 3208818"/>
                <a:gd name="connsiteX3804" fmla="*/ 2011430 w 2821848"/>
                <a:gd name="connsiteY3804" fmla="*/ 3164755 h 3208818"/>
                <a:gd name="connsiteX3805" fmla="*/ 2010184 w 2821848"/>
                <a:gd name="connsiteY3805" fmla="*/ 3169113 h 3208818"/>
                <a:gd name="connsiteX3806" fmla="*/ 2008039 w 2821848"/>
                <a:gd name="connsiteY3806" fmla="*/ 3168560 h 3208818"/>
                <a:gd name="connsiteX3807" fmla="*/ 2005686 w 2821848"/>
                <a:gd name="connsiteY3807" fmla="*/ 3167591 h 3208818"/>
                <a:gd name="connsiteX3808" fmla="*/ 2003471 w 2821848"/>
                <a:gd name="connsiteY3808" fmla="*/ 3166346 h 3208818"/>
                <a:gd name="connsiteX3809" fmla="*/ 2001810 w 2821848"/>
                <a:gd name="connsiteY3809" fmla="*/ 3164894 h 3208818"/>
                <a:gd name="connsiteX3810" fmla="*/ 2000633 w 2821848"/>
                <a:gd name="connsiteY3810" fmla="*/ 3163233 h 3208818"/>
                <a:gd name="connsiteX3811" fmla="*/ 2000633 w 2821848"/>
                <a:gd name="connsiteY3811" fmla="*/ 3162473 h 3208818"/>
                <a:gd name="connsiteX3812" fmla="*/ 2001325 w 2821848"/>
                <a:gd name="connsiteY3812" fmla="*/ 3161711 h 3208818"/>
                <a:gd name="connsiteX3813" fmla="*/ 2002156 w 2821848"/>
                <a:gd name="connsiteY3813" fmla="*/ 3159982 h 3208818"/>
                <a:gd name="connsiteX3814" fmla="*/ 2002986 w 2821848"/>
                <a:gd name="connsiteY3814" fmla="*/ 3153549 h 3208818"/>
                <a:gd name="connsiteX3815" fmla="*/ 2004301 w 2821848"/>
                <a:gd name="connsiteY3815" fmla="*/ 3150644 h 3208818"/>
                <a:gd name="connsiteX3816" fmla="*/ 2007277 w 2821848"/>
                <a:gd name="connsiteY3816" fmla="*/ 3148984 h 3208818"/>
                <a:gd name="connsiteX3817" fmla="*/ 2008108 w 2821848"/>
                <a:gd name="connsiteY3817" fmla="*/ 3149260 h 3208818"/>
                <a:gd name="connsiteX3818" fmla="*/ 2009008 w 2821848"/>
                <a:gd name="connsiteY3818" fmla="*/ 3150022 h 3208818"/>
                <a:gd name="connsiteX3819" fmla="*/ 2010253 w 2821848"/>
                <a:gd name="connsiteY3819" fmla="*/ 3150713 h 3208818"/>
                <a:gd name="connsiteX3820" fmla="*/ 2012191 w 2821848"/>
                <a:gd name="connsiteY3820" fmla="*/ 3150713 h 3208818"/>
                <a:gd name="connsiteX3821" fmla="*/ 2013991 w 2821848"/>
                <a:gd name="connsiteY3821" fmla="*/ 3149952 h 3208818"/>
                <a:gd name="connsiteX3822" fmla="*/ 2017313 w 2821848"/>
                <a:gd name="connsiteY3822" fmla="*/ 3146978 h 3208818"/>
                <a:gd name="connsiteX3823" fmla="*/ 2019112 w 2821848"/>
                <a:gd name="connsiteY3823" fmla="*/ 3146009 h 3208818"/>
                <a:gd name="connsiteX3824" fmla="*/ 2022365 w 2821848"/>
                <a:gd name="connsiteY3824" fmla="*/ 3146009 h 3208818"/>
                <a:gd name="connsiteX3825" fmla="*/ 2025757 w 2821848"/>
                <a:gd name="connsiteY3825" fmla="*/ 3146632 h 3208818"/>
                <a:gd name="connsiteX3826" fmla="*/ 2029010 w 2821848"/>
                <a:gd name="connsiteY3826" fmla="*/ 3146632 h 3208818"/>
                <a:gd name="connsiteX3827" fmla="*/ 2031709 w 2821848"/>
                <a:gd name="connsiteY3827" fmla="*/ 3144695 h 3208818"/>
                <a:gd name="connsiteX3828" fmla="*/ 2027764 w 2821848"/>
                <a:gd name="connsiteY3828" fmla="*/ 3143173 h 3208818"/>
                <a:gd name="connsiteX3829" fmla="*/ 2023473 w 2821848"/>
                <a:gd name="connsiteY3829" fmla="*/ 3142412 h 3208818"/>
                <a:gd name="connsiteX3830" fmla="*/ 2019112 w 2821848"/>
                <a:gd name="connsiteY3830" fmla="*/ 3142205 h 3208818"/>
                <a:gd name="connsiteX3831" fmla="*/ 2014960 w 2821848"/>
                <a:gd name="connsiteY3831" fmla="*/ 3142758 h 3208818"/>
                <a:gd name="connsiteX3832" fmla="*/ 2014129 w 2821848"/>
                <a:gd name="connsiteY3832" fmla="*/ 3143242 h 3208818"/>
                <a:gd name="connsiteX3833" fmla="*/ 2012814 w 2821848"/>
                <a:gd name="connsiteY3833" fmla="*/ 3144695 h 3208818"/>
                <a:gd name="connsiteX3834" fmla="*/ 2011984 w 2821848"/>
                <a:gd name="connsiteY3834" fmla="*/ 3145041 h 3208818"/>
                <a:gd name="connsiteX3835" fmla="*/ 2011568 w 2821848"/>
                <a:gd name="connsiteY3835" fmla="*/ 3144764 h 3208818"/>
                <a:gd name="connsiteX3836" fmla="*/ 2011361 w 2821848"/>
                <a:gd name="connsiteY3836" fmla="*/ 3144280 h 3208818"/>
                <a:gd name="connsiteX3837" fmla="*/ 2011223 w 2821848"/>
                <a:gd name="connsiteY3837" fmla="*/ 3143727 h 3208818"/>
                <a:gd name="connsiteX3838" fmla="*/ 2011015 w 2821848"/>
                <a:gd name="connsiteY3838" fmla="*/ 3143450 h 3208818"/>
                <a:gd name="connsiteX3839" fmla="*/ 2008938 w 2821848"/>
                <a:gd name="connsiteY3839" fmla="*/ 3143242 h 3208818"/>
                <a:gd name="connsiteX3840" fmla="*/ 2007831 w 2821848"/>
                <a:gd name="connsiteY3840" fmla="*/ 3143035 h 3208818"/>
                <a:gd name="connsiteX3841" fmla="*/ 2006862 w 2821848"/>
                <a:gd name="connsiteY3841" fmla="*/ 3143312 h 3208818"/>
                <a:gd name="connsiteX3842" fmla="*/ 2005409 w 2821848"/>
                <a:gd name="connsiteY3842" fmla="*/ 3144418 h 3208818"/>
                <a:gd name="connsiteX3843" fmla="*/ 2004994 w 2821848"/>
                <a:gd name="connsiteY3843" fmla="*/ 3147185 h 3208818"/>
                <a:gd name="connsiteX3844" fmla="*/ 2004786 w 2821848"/>
                <a:gd name="connsiteY3844" fmla="*/ 3147877 h 3208818"/>
                <a:gd name="connsiteX3845" fmla="*/ 2004094 w 2821848"/>
                <a:gd name="connsiteY3845" fmla="*/ 3148638 h 3208818"/>
                <a:gd name="connsiteX3846" fmla="*/ 2002294 w 2821848"/>
                <a:gd name="connsiteY3846" fmla="*/ 3149883 h 3208818"/>
                <a:gd name="connsiteX3847" fmla="*/ 2001602 w 2821848"/>
                <a:gd name="connsiteY3847" fmla="*/ 3150713 h 3208818"/>
                <a:gd name="connsiteX3848" fmla="*/ 2001118 w 2821848"/>
                <a:gd name="connsiteY3848" fmla="*/ 3152235 h 3208818"/>
                <a:gd name="connsiteX3849" fmla="*/ 2000495 w 2821848"/>
                <a:gd name="connsiteY3849" fmla="*/ 3155970 h 3208818"/>
                <a:gd name="connsiteX3850" fmla="*/ 1999941 w 2821848"/>
                <a:gd name="connsiteY3850" fmla="*/ 3157215 h 3208818"/>
                <a:gd name="connsiteX3851" fmla="*/ 1996342 w 2821848"/>
                <a:gd name="connsiteY3851" fmla="*/ 3158599 h 3208818"/>
                <a:gd name="connsiteX3852" fmla="*/ 1993089 w 2821848"/>
                <a:gd name="connsiteY3852" fmla="*/ 3156800 h 3208818"/>
                <a:gd name="connsiteX3853" fmla="*/ 1990113 w 2821848"/>
                <a:gd name="connsiteY3853" fmla="*/ 3153826 h 3208818"/>
                <a:gd name="connsiteX3854" fmla="*/ 1987276 w 2821848"/>
                <a:gd name="connsiteY3854" fmla="*/ 3151543 h 3208818"/>
                <a:gd name="connsiteX3855" fmla="*/ 1991844 w 2821848"/>
                <a:gd name="connsiteY3855" fmla="*/ 3149883 h 3208818"/>
                <a:gd name="connsiteX3856" fmla="*/ 1993989 w 2821848"/>
                <a:gd name="connsiteY3856" fmla="*/ 3148845 h 3208818"/>
                <a:gd name="connsiteX3857" fmla="*/ 1995927 w 2821848"/>
                <a:gd name="connsiteY3857" fmla="*/ 3147462 h 3208818"/>
                <a:gd name="connsiteX3858" fmla="*/ 1997380 w 2821848"/>
                <a:gd name="connsiteY3858" fmla="*/ 3145871 h 3208818"/>
                <a:gd name="connsiteX3859" fmla="*/ 1998488 w 2821848"/>
                <a:gd name="connsiteY3859" fmla="*/ 3143934 h 3208818"/>
                <a:gd name="connsiteX3860" fmla="*/ 1998626 w 2821848"/>
                <a:gd name="connsiteY3860" fmla="*/ 3142343 h 3208818"/>
                <a:gd name="connsiteX3861" fmla="*/ 1996896 w 2821848"/>
                <a:gd name="connsiteY3861" fmla="*/ 3141513 h 3208818"/>
                <a:gd name="connsiteX3862" fmla="*/ 1996896 w 2821848"/>
                <a:gd name="connsiteY3862" fmla="*/ 3143934 h 3208818"/>
                <a:gd name="connsiteX3863" fmla="*/ 1995788 w 2821848"/>
                <a:gd name="connsiteY3863" fmla="*/ 3144764 h 3208818"/>
                <a:gd name="connsiteX3864" fmla="*/ 1992120 w 2821848"/>
                <a:gd name="connsiteY3864" fmla="*/ 3145041 h 3208818"/>
                <a:gd name="connsiteX3865" fmla="*/ 1988660 w 2821848"/>
                <a:gd name="connsiteY3865" fmla="*/ 3146217 h 3208818"/>
                <a:gd name="connsiteX3866" fmla="*/ 1987276 w 2821848"/>
                <a:gd name="connsiteY3866" fmla="*/ 3146563 h 3208818"/>
                <a:gd name="connsiteX3867" fmla="*/ 1982569 w 2821848"/>
                <a:gd name="connsiteY3867" fmla="*/ 3146839 h 3208818"/>
                <a:gd name="connsiteX3868" fmla="*/ 1981116 w 2821848"/>
                <a:gd name="connsiteY3868" fmla="*/ 3146563 h 3208818"/>
                <a:gd name="connsiteX3869" fmla="*/ 1980424 w 2821848"/>
                <a:gd name="connsiteY3869" fmla="*/ 3145525 h 3208818"/>
                <a:gd name="connsiteX3870" fmla="*/ 1979593 w 2821848"/>
                <a:gd name="connsiteY3870" fmla="*/ 3143242 h 3208818"/>
                <a:gd name="connsiteX3871" fmla="*/ 1979593 w 2821848"/>
                <a:gd name="connsiteY3871" fmla="*/ 3142620 h 3208818"/>
                <a:gd name="connsiteX3872" fmla="*/ 1979593 w 2821848"/>
                <a:gd name="connsiteY3872" fmla="*/ 3140752 h 3208818"/>
                <a:gd name="connsiteX3873" fmla="*/ 1979455 w 2821848"/>
                <a:gd name="connsiteY3873" fmla="*/ 3139922 h 3208818"/>
                <a:gd name="connsiteX3874" fmla="*/ 1978970 w 2821848"/>
                <a:gd name="connsiteY3874" fmla="*/ 3139230 h 3208818"/>
                <a:gd name="connsiteX3875" fmla="*/ 1978417 w 2821848"/>
                <a:gd name="connsiteY3875" fmla="*/ 3138884 h 3208818"/>
                <a:gd name="connsiteX3876" fmla="*/ 1977863 w 2821848"/>
                <a:gd name="connsiteY3876" fmla="*/ 3138677 h 3208818"/>
                <a:gd name="connsiteX3877" fmla="*/ 1977517 w 2821848"/>
                <a:gd name="connsiteY3877" fmla="*/ 3138400 h 3208818"/>
                <a:gd name="connsiteX3878" fmla="*/ 1975994 w 2821848"/>
                <a:gd name="connsiteY3878" fmla="*/ 3135910 h 3208818"/>
                <a:gd name="connsiteX3879" fmla="*/ 1975233 w 2821848"/>
                <a:gd name="connsiteY3879" fmla="*/ 3134250 h 3208818"/>
                <a:gd name="connsiteX3880" fmla="*/ 1974817 w 2821848"/>
                <a:gd name="connsiteY3880" fmla="*/ 3132728 h 3208818"/>
                <a:gd name="connsiteX3881" fmla="*/ 1974610 w 2821848"/>
                <a:gd name="connsiteY3881" fmla="*/ 3131068 h 3208818"/>
                <a:gd name="connsiteX3882" fmla="*/ 1974471 w 2821848"/>
                <a:gd name="connsiteY3882" fmla="*/ 3130653 h 3208818"/>
                <a:gd name="connsiteX3883" fmla="*/ 1974956 w 2821848"/>
                <a:gd name="connsiteY3883" fmla="*/ 3130930 h 3208818"/>
                <a:gd name="connsiteX3884" fmla="*/ 1976617 w 2821848"/>
                <a:gd name="connsiteY3884" fmla="*/ 3131275 h 3208818"/>
                <a:gd name="connsiteX3885" fmla="*/ 1983330 w 2821848"/>
                <a:gd name="connsiteY3885" fmla="*/ 3133420 h 3208818"/>
                <a:gd name="connsiteX3886" fmla="*/ 1986168 w 2821848"/>
                <a:gd name="connsiteY3886" fmla="*/ 3133143 h 3208818"/>
                <a:gd name="connsiteX3887" fmla="*/ 1986583 w 2821848"/>
                <a:gd name="connsiteY3887" fmla="*/ 3129477 h 3208818"/>
                <a:gd name="connsiteX3888" fmla="*/ 1988591 w 2821848"/>
                <a:gd name="connsiteY3888" fmla="*/ 3130583 h 3208818"/>
                <a:gd name="connsiteX3889" fmla="*/ 1990667 w 2821848"/>
                <a:gd name="connsiteY3889" fmla="*/ 3131483 h 3208818"/>
                <a:gd name="connsiteX3890" fmla="*/ 1992882 w 2821848"/>
                <a:gd name="connsiteY3890" fmla="*/ 3131967 h 3208818"/>
                <a:gd name="connsiteX3891" fmla="*/ 1995373 w 2821848"/>
                <a:gd name="connsiteY3891" fmla="*/ 3131829 h 3208818"/>
                <a:gd name="connsiteX3892" fmla="*/ 1997796 w 2821848"/>
                <a:gd name="connsiteY3892" fmla="*/ 3130653 h 3208818"/>
                <a:gd name="connsiteX3893" fmla="*/ 2002779 w 2821848"/>
                <a:gd name="connsiteY3893" fmla="*/ 3126641 h 3208818"/>
                <a:gd name="connsiteX3894" fmla="*/ 2004509 w 2821848"/>
                <a:gd name="connsiteY3894" fmla="*/ 3125811 h 3208818"/>
                <a:gd name="connsiteX3895" fmla="*/ 2006032 w 2821848"/>
                <a:gd name="connsiteY3895" fmla="*/ 3126433 h 3208818"/>
                <a:gd name="connsiteX3896" fmla="*/ 2007554 w 2821848"/>
                <a:gd name="connsiteY3896" fmla="*/ 3127886 h 3208818"/>
                <a:gd name="connsiteX3897" fmla="*/ 2008731 w 2821848"/>
                <a:gd name="connsiteY3897" fmla="*/ 3129685 h 3208818"/>
                <a:gd name="connsiteX3898" fmla="*/ 2009285 w 2821848"/>
                <a:gd name="connsiteY3898" fmla="*/ 3131414 h 3208818"/>
                <a:gd name="connsiteX3899" fmla="*/ 2009008 w 2821848"/>
                <a:gd name="connsiteY3899" fmla="*/ 3133212 h 3208818"/>
                <a:gd name="connsiteX3900" fmla="*/ 2007554 w 2821848"/>
                <a:gd name="connsiteY3900" fmla="*/ 3137570 h 3208818"/>
                <a:gd name="connsiteX3901" fmla="*/ 2007554 w 2821848"/>
                <a:gd name="connsiteY3901" fmla="*/ 3138400 h 3208818"/>
                <a:gd name="connsiteX3902" fmla="*/ 2009077 w 2821848"/>
                <a:gd name="connsiteY3902" fmla="*/ 3137778 h 3208818"/>
                <a:gd name="connsiteX3903" fmla="*/ 2010115 w 2821848"/>
                <a:gd name="connsiteY3903" fmla="*/ 3136325 h 3208818"/>
                <a:gd name="connsiteX3904" fmla="*/ 2010600 w 2821848"/>
                <a:gd name="connsiteY3904" fmla="*/ 3134458 h 3208818"/>
                <a:gd name="connsiteX3905" fmla="*/ 2010738 w 2821848"/>
                <a:gd name="connsiteY3905" fmla="*/ 3132797 h 3208818"/>
                <a:gd name="connsiteX3906" fmla="*/ 2010392 w 2821848"/>
                <a:gd name="connsiteY3906" fmla="*/ 3131483 h 3208818"/>
                <a:gd name="connsiteX3907" fmla="*/ 2009008 w 2821848"/>
                <a:gd name="connsiteY3907" fmla="*/ 3128993 h 3208818"/>
                <a:gd name="connsiteX3908" fmla="*/ 2008731 w 2821848"/>
                <a:gd name="connsiteY3908" fmla="*/ 3127678 h 3208818"/>
                <a:gd name="connsiteX3909" fmla="*/ 2008938 w 2821848"/>
                <a:gd name="connsiteY3909" fmla="*/ 3126226 h 3208818"/>
                <a:gd name="connsiteX3910" fmla="*/ 2009423 w 2821848"/>
                <a:gd name="connsiteY3910" fmla="*/ 3125534 h 3208818"/>
                <a:gd name="connsiteX3911" fmla="*/ 2009977 w 2821848"/>
                <a:gd name="connsiteY3911" fmla="*/ 3124980 h 3208818"/>
                <a:gd name="connsiteX3912" fmla="*/ 2010461 w 2821848"/>
                <a:gd name="connsiteY3912" fmla="*/ 3123943 h 3208818"/>
                <a:gd name="connsiteX3913" fmla="*/ 2010877 w 2821848"/>
                <a:gd name="connsiteY3913" fmla="*/ 3120899 h 3208818"/>
                <a:gd name="connsiteX3914" fmla="*/ 2010253 w 2821848"/>
                <a:gd name="connsiteY3914" fmla="*/ 3118547 h 3208818"/>
                <a:gd name="connsiteX3915" fmla="*/ 2008662 w 2821848"/>
                <a:gd name="connsiteY3915" fmla="*/ 3116472 h 3208818"/>
                <a:gd name="connsiteX3916" fmla="*/ 2003955 w 2821848"/>
                <a:gd name="connsiteY3916" fmla="*/ 3112875 h 3208818"/>
                <a:gd name="connsiteX3917" fmla="*/ 2001394 w 2821848"/>
                <a:gd name="connsiteY3917" fmla="*/ 3111353 h 3208818"/>
                <a:gd name="connsiteX3918" fmla="*/ 1998834 w 2821848"/>
                <a:gd name="connsiteY3918" fmla="*/ 3110523 h 3208818"/>
                <a:gd name="connsiteX3919" fmla="*/ 1996757 w 2821848"/>
                <a:gd name="connsiteY3919" fmla="*/ 3111284 h 3208818"/>
                <a:gd name="connsiteX3920" fmla="*/ 2004232 w 2821848"/>
                <a:gd name="connsiteY3920" fmla="*/ 3114812 h 3208818"/>
                <a:gd name="connsiteX3921" fmla="*/ 2007970 w 2821848"/>
                <a:gd name="connsiteY3921" fmla="*/ 3117302 h 3208818"/>
                <a:gd name="connsiteX3922" fmla="*/ 2009354 w 2821848"/>
                <a:gd name="connsiteY3922" fmla="*/ 3120069 h 3208818"/>
                <a:gd name="connsiteX3923" fmla="*/ 1993228 w 2821848"/>
                <a:gd name="connsiteY3923" fmla="*/ 3128923 h 3208818"/>
                <a:gd name="connsiteX3924" fmla="*/ 1990390 w 2821848"/>
                <a:gd name="connsiteY3924" fmla="*/ 3127886 h 3208818"/>
                <a:gd name="connsiteX3925" fmla="*/ 1985684 w 2821848"/>
                <a:gd name="connsiteY3925" fmla="*/ 3122421 h 3208818"/>
                <a:gd name="connsiteX3926" fmla="*/ 1982915 w 2821848"/>
                <a:gd name="connsiteY3926" fmla="*/ 3120415 h 3208818"/>
                <a:gd name="connsiteX3927" fmla="*/ 1979801 w 2821848"/>
                <a:gd name="connsiteY3927" fmla="*/ 3119931 h 3208818"/>
                <a:gd name="connsiteX3928" fmla="*/ 1978070 w 2821848"/>
                <a:gd name="connsiteY3928" fmla="*/ 3119309 h 3208818"/>
                <a:gd name="connsiteX3929" fmla="*/ 1976894 w 2821848"/>
                <a:gd name="connsiteY3929" fmla="*/ 3118063 h 3208818"/>
                <a:gd name="connsiteX3930" fmla="*/ 1976894 w 2821848"/>
                <a:gd name="connsiteY3930" fmla="*/ 3116334 h 3208818"/>
                <a:gd name="connsiteX3931" fmla="*/ 1977932 w 2821848"/>
                <a:gd name="connsiteY3931" fmla="*/ 3115089 h 3208818"/>
                <a:gd name="connsiteX3932" fmla="*/ 1979662 w 2821848"/>
                <a:gd name="connsiteY3932" fmla="*/ 3114674 h 3208818"/>
                <a:gd name="connsiteX3933" fmla="*/ 1981669 w 2821848"/>
                <a:gd name="connsiteY3933" fmla="*/ 3115504 h 3208818"/>
                <a:gd name="connsiteX3934" fmla="*/ 1982361 w 2821848"/>
                <a:gd name="connsiteY3934" fmla="*/ 3109278 h 3208818"/>
                <a:gd name="connsiteX3935" fmla="*/ 1981946 w 2821848"/>
                <a:gd name="connsiteY3935" fmla="*/ 3106442 h 3208818"/>
                <a:gd name="connsiteX3936" fmla="*/ 1980216 w 2821848"/>
                <a:gd name="connsiteY3936" fmla="*/ 3104090 h 3208818"/>
                <a:gd name="connsiteX3937" fmla="*/ 1978070 w 2821848"/>
                <a:gd name="connsiteY3937" fmla="*/ 3102983 h 3208818"/>
                <a:gd name="connsiteX3938" fmla="*/ 1975579 w 2821848"/>
                <a:gd name="connsiteY3938" fmla="*/ 3102430 h 3208818"/>
                <a:gd name="connsiteX3939" fmla="*/ 1973018 w 2821848"/>
                <a:gd name="connsiteY3939" fmla="*/ 3102015 h 3208818"/>
                <a:gd name="connsiteX3940" fmla="*/ 1970596 w 2821848"/>
                <a:gd name="connsiteY3940" fmla="*/ 3101392 h 3208818"/>
                <a:gd name="connsiteX3941" fmla="*/ 1965682 w 2821848"/>
                <a:gd name="connsiteY3941" fmla="*/ 3099110 h 3208818"/>
                <a:gd name="connsiteX3942" fmla="*/ 1961806 w 2821848"/>
                <a:gd name="connsiteY3942" fmla="*/ 3095997 h 3208818"/>
                <a:gd name="connsiteX3943" fmla="*/ 1958968 w 2821848"/>
                <a:gd name="connsiteY3943" fmla="*/ 3091916 h 3208818"/>
                <a:gd name="connsiteX3944" fmla="*/ 1957376 w 2821848"/>
                <a:gd name="connsiteY3944" fmla="*/ 3086451 h 3208818"/>
                <a:gd name="connsiteX3945" fmla="*/ 1962152 w 2821848"/>
                <a:gd name="connsiteY3945" fmla="*/ 3086589 h 3208818"/>
                <a:gd name="connsiteX3946" fmla="*/ 1963536 w 2821848"/>
                <a:gd name="connsiteY3946" fmla="*/ 3086243 h 3208818"/>
                <a:gd name="connsiteX3947" fmla="*/ 1965405 w 2821848"/>
                <a:gd name="connsiteY3947" fmla="*/ 3085413 h 3208818"/>
                <a:gd name="connsiteX3948" fmla="*/ 1965889 w 2821848"/>
                <a:gd name="connsiteY3948" fmla="*/ 3084998 h 3208818"/>
                <a:gd name="connsiteX3949" fmla="*/ 1965751 w 2821848"/>
                <a:gd name="connsiteY3949" fmla="*/ 3084307 h 3208818"/>
                <a:gd name="connsiteX3950" fmla="*/ 1965751 w 2821848"/>
                <a:gd name="connsiteY3950" fmla="*/ 3082577 h 3208818"/>
                <a:gd name="connsiteX3951" fmla="*/ 1965474 w 2821848"/>
                <a:gd name="connsiteY3951" fmla="*/ 3081194 h 3208818"/>
                <a:gd name="connsiteX3952" fmla="*/ 1964643 w 2821848"/>
                <a:gd name="connsiteY3952" fmla="*/ 3080156 h 3208818"/>
                <a:gd name="connsiteX3953" fmla="*/ 1964367 w 2821848"/>
                <a:gd name="connsiteY3953" fmla="*/ 3079050 h 3208818"/>
                <a:gd name="connsiteX3954" fmla="*/ 1965543 w 2821848"/>
                <a:gd name="connsiteY3954" fmla="*/ 3077527 h 3208818"/>
                <a:gd name="connsiteX3955" fmla="*/ 1966789 w 2821848"/>
                <a:gd name="connsiteY3955" fmla="*/ 3076767 h 3208818"/>
                <a:gd name="connsiteX3956" fmla="*/ 1967758 w 2821848"/>
                <a:gd name="connsiteY3956" fmla="*/ 3076767 h 3208818"/>
                <a:gd name="connsiteX3957" fmla="*/ 1968727 w 2821848"/>
                <a:gd name="connsiteY3957" fmla="*/ 3077389 h 3208818"/>
                <a:gd name="connsiteX3958" fmla="*/ 1969973 w 2821848"/>
                <a:gd name="connsiteY3958" fmla="*/ 3078219 h 3208818"/>
                <a:gd name="connsiteX3959" fmla="*/ 1973779 w 2821848"/>
                <a:gd name="connsiteY3959" fmla="*/ 3082370 h 3208818"/>
                <a:gd name="connsiteX3960" fmla="*/ 1976063 w 2821848"/>
                <a:gd name="connsiteY3960" fmla="*/ 3087212 h 3208818"/>
                <a:gd name="connsiteX3961" fmla="*/ 1978901 w 2821848"/>
                <a:gd name="connsiteY3961" fmla="*/ 3091777 h 3208818"/>
                <a:gd name="connsiteX3962" fmla="*/ 1984299 w 2821848"/>
                <a:gd name="connsiteY3962" fmla="*/ 3094683 h 3208818"/>
                <a:gd name="connsiteX3963" fmla="*/ 1984023 w 2821848"/>
                <a:gd name="connsiteY3963" fmla="*/ 3092054 h 3208818"/>
                <a:gd name="connsiteX3964" fmla="*/ 1984715 w 2821848"/>
                <a:gd name="connsiteY3964" fmla="*/ 3089979 h 3208818"/>
                <a:gd name="connsiteX3965" fmla="*/ 1985891 w 2821848"/>
                <a:gd name="connsiteY3965" fmla="*/ 3088042 h 3208818"/>
                <a:gd name="connsiteX3966" fmla="*/ 1986929 w 2821848"/>
                <a:gd name="connsiteY3966" fmla="*/ 3085898 h 3208818"/>
                <a:gd name="connsiteX3967" fmla="*/ 1987206 w 2821848"/>
                <a:gd name="connsiteY3967" fmla="*/ 3085552 h 3208818"/>
                <a:gd name="connsiteX3968" fmla="*/ 1987552 w 2821848"/>
                <a:gd name="connsiteY3968" fmla="*/ 3085552 h 3208818"/>
                <a:gd name="connsiteX3969" fmla="*/ 1987968 w 2821848"/>
                <a:gd name="connsiteY3969" fmla="*/ 3085344 h 3208818"/>
                <a:gd name="connsiteX3970" fmla="*/ 1988244 w 2821848"/>
                <a:gd name="connsiteY3970" fmla="*/ 3084860 h 3208818"/>
                <a:gd name="connsiteX3971" fmla="*/ 1988037 w 2821848"/>
                <a:gd name="connsiteY3971" fmla="*/ 3084030 h 3208818"/>
                <a:gd name="connsiteX3972" fmla="*/ 1987414 w 2821848"/>
                <a:gd name="connsiteY3972" fmla="*/ 3083200 h 3208818"/>
                <a:gd name="connsiteX3973" fmla="*/ 1986999 w 2821848"/>
                <a:gd name="connsiteY3973" fmla="*/ 3082093 h 3208818"/>
                <a:gd name="connsiteX3974" fmla="*/ 1987414 w 2821848"/>
                <a:gd name="connsiteY3974" fmla="*/ 3080640 h 3208818"/>
                <a:gd name="connsiteX3975" fmla="*/ 1985199 w 2821848"/>
                <a:gd name="connsiteY3975" fmla="*/ 3082646 h 3208818"/>
                <a:gd name="connsiteX3976" fmla="*/ 1982846 w 2821848"/>
                <a:gd name="connsiteY3976" fmla="*/ 3088872 h 3208818"/>
                <a:gd name="connsiteX3977" fmla="*/ 1980700 w 2821848"/>
                <a:gd name="connsiteY3977" fmla="*/ 3091224 h 3208818"/>
                <a:gd name="connsiteX3978" fmla="*/ 1978832 w 2821848"/>
                <a:gd name="connsiteY3978" fmla="*/ 3088734 h 3208818"/>
                <a:gd name="connsiteX3979" fmla="*/ 1977240 w 2821848"/>
                <a:gd name="connsiteY3979" fmla="*/ 3086174 h 3208818"/>
                <a:gd name="connsiteX3980" fmla="*/ 1976271 w 2821848"/>
                <a:gd name="connsiteY3980" fmla="*/ 3083407 h 3208818"/>
                <a:gd name="connsiteX3981" fmla="*/ 1976271 w 2821848"/>
                <a:gd name="connsiteY3981" fmla="*/ 3080364 h 3208818"/>
                <a:gd name="connsiteX3982" fmla="*/ 1981185 w 2821848"/>
                <a:gd name="connsiteY3982" fmla="*/ 3081125 h 3208818"/>
                <a:gd name="connsiteX3983" fmla="*/ 1979178 w 2821848"/>
                <a:gd name="connsiteY3983" fmla="*/ 3079810 h 3208818"/>
                <a:gd name="connsiteX3984" fmla="*/ 1974817 w 2821848"/>
                <a:gd name="connsiteY3984" fmla="*/ 3077942 h 3208818"/>
                <a:gd name="connsiteX3985" fmla="*/ 1972741 w 2821848"/>
                <a:gd name="connsiteY3985" fmla="*/ 3076767 h 3208818"/>
                <a:gd name="connsiteX3986" fmla="*/ 1971288 w 2821848"/>
                <a:gd name="connsiteY3986" fmla="*/ 3075452 h 3208818"/>
                <a:gd name="connsiteX3987" fmla="*/ 1967135 w 2821848"/>
                <a:gd name="connsiteY3987" fmla="*/ 3071233 h 3208818"/>
                <a:gd name="connsiteX3988" fmla="*/ 1970526 w 2821848"/>
                <a:gd name="connsiteY3988" fmla="*/ 3067497 h 3208818"/>
                <a:gd name="connsiteX3989" fmla="*/ 1971703 w 2821848"/>
                <a:gd name="connsiteY3989" fmla="*/ 3066529 h 3208818"/>
                <a:gd name="connsiteX3990" fmla="*/ 1973226 w 2821848"/>
                <a:gd name="connsiteY3990" fmla="*/ 3065491 h 3208818"/>
                <a:gd name="connsiteX3991" fmla="*/ 1973849 w 2821848"/>
                <a:gd name="connsiteY3991" fmla="*/ 3065215 h 3208818"/>
                <a:gd name="connsiteX3992" fmla="*/ 1976548 w 2821848"/>
                <a:gd name="connsiteY3992" fmla="*/ 3065215 h 3208818"/>
                <a:gd name="connsiteX3993" fmla="*/ 1977863 w 2821848"/>
                <a:gd name="connsiteY3993" fmla="*/ 3065353 h 3208818"/>
                <a:gd name="connsiteX3994" fmla="*/ 1979247 w 2821848"/>
                <a:gd name="connsiteY3994" fmla="*/ 3065768 h 3208818"/>
                <a:gd name="connsiteX3995" fmla="*/ 1980354 w 2821848"/>
                <a:gd name="connsiteY3995" fmla="*/ 3065768 h 3208818"/>
                <a:gd name="connsiteX3996" fmla="*/ 1980770 w 2821848"/>
                <a:gd name="connsiteY3996" fmla="*/ 3064592 h 3208818"/>
                <a:gd name="connsiteX3997" fmla="*/ 1980354 w 2821848"/>
                <a:gd name="connsiteY3997" fmla="*/ 3063555 h 3208818"/>
                <a:gd name="connsiteX3998" fmla="*/ 1979385 w 2821848"/>
                <a:gd name="connsiteY3998" fmla="*/ 3063209 h 3208818"/>
                <a:gd name="connsiteX3999" fmla="*/ 1978209 w 2821848"/>
                <a:gd name="connsiteY3999" fmla="*/ 3063070 h 3208818"/>
                <a:gd name="connsiteX4000" fmla="*/ 1977102 w 2821848"/>
                <a:gd name="connsiteY4000" fmla="*/ 3062655 h 3208818"/>
                <a:gd name="connsiteX4001" fmla="*/ 1975094 w 2821848"/>
                <a:gd name="connsiteY4001" fmla="*/ 3060580 h 3208818"/>
                <a:gd name="connsiteX4002" fmla="*/ 1973641 w 2821848"/>
                <a:gd name="connsiteY4002" fmla="*/ 3058021 h 3208818"/>
                <a:gd name="connsiteX4003" fmla="*/ 1973295 w 2821848"/>
                <a:gd name="connsiteY4003" fmla="*/ 3055254 h 3208818"/>
                <a:gd name="connsiteX4004" fmla="*/ 1974748 w 2821848"/>
                <a:gd name="connsiteY4004" fmla="*/ 3052763 h 3208818"/>
                <a:gd name="connsiteX4005" fmla="*/ 1976963 w 2821848"/>
                <a:gd name="connsiteY4005" fmla="*/ 3051795 h 3208818"/>
                <a:gd name="connsiteX4006" fmla="*/ 1979247 w 2821848"/>
                <a:gd name="connsiteY4006" fmla="*/ 3052141 h 3208818"/>
                <a:gd name="connsiteX4007" fmla="*/ 1981462 w 2821848"/>
                <a:gd name="connsiteY4007" fmla="*/ 3052902 h 3208818"/>
                <a:gd name="connsiteX4008" fmla="*/ 1983607 w 2821848"/>
                <a:gd name="connsiteY4008" fmla="*/ 3053248 h 3208818"/>
                <a:gd name="connsiteX4009" fmla="*/ 1982915 w 2821848"/>
                <a:gd name="connsiteY4009" fmla="*/ 3051657 h 3208818"/>
                <a:gd name="connsiteX4010" fmla="*/ 1981946 w 2821848"/>
                <a:gd name="connsiteY4010" fmla="*/ 3050896 h 3208818"/>
                <a:gd name="connsiteX4011" fmla="*/ 1980839 w 2821848"/>
                <a:gd name="connsiteY4011" fmla="*/ 3050273 h 3208818"/>
                <a:gd name="connsiteX4012" fmla="*/ 1979870 w 2821848"/>
                <a:gd name="connsiteY4012" fmla="*/ 3049236 h 3208818"/>
                <a:gd name="connsiteX4013" fmla="*/ 1979039 w 2821848"/>
                <a:gd name="connsiteY4013" fmla="*/ 3047714 h 3208818"/>
                <a:gd name="connsiteX4014" fmla="*/ 1978832 w 2821848"/>
                <a:gd name="connsiteY4014" fmla="*/ 3046953 h 3208818"/>
                <a:gd name="connsiteX4015" fmla="*/ 1979801 w 2821848"/>
                <a:gd name="connsiteY4015" fmla="*/ 3039551 h 3208818"/>
                <a:gd name="connsiteX4016" fmla="*/ 1980493 w 2821848"/>
                <a:gd name="connsiteY4016" fmla="*/ 3037338 h 3208818"/>
                <a:gd name="connsiteX4017" fmla="*/ 1981600 w 2821848"/>
                <a:gd name="connsiteY4017" fmla="*/ 3035747 h 3208818"/>
                <a:gd name="connsiteX4018" fmla="*/ 1979247 w 2821848"/>
                <a:gd name="connsiteY4018" fmla="*/ 3037476 h 3208818"/>
                <a:gd name="connsiteX4019" fmla="*/ 1977655 w 2821848"/>
                <a:gd name="connsiteY4019" fmla="*/ 3041626 h 3208818"/>
                <a:gd name="connsiteX4020" fmla="*/ 1975648 w 2821848"/>
                <a:gd name="connsiteY4020" fmla="*/ 3050066 h 3208818"/>
                <a:gd name="connsiteX4021" fmla="*/ 1972880 w 2821848"/>
                <a:gd name="connsiteY4021" fmla="*/ 3046953 h 3208818"/>
                <a:gd name="connsiteX4022" fmla="*/ 1971911 w 2821848"/>
                <a:gd name="connsiteY4022" fmla="*/ 3041903 h 3208818"/>
                <a:gd name="connsiteX4023" fmla="*/ 1972534 w 2821848"/>
                <a:gd name="connsiteY4023" fmla="*/ 3026339 h 3208818"/>
                <a:gd name="connsiteX4024" fmla="*/ 1973226 w 2821848"/>
                <a:gd name="connsiteY4024" fmla="*/ 3023711 h 3208818"/>
                <a:gd name="connsiteX4025" fmla="*/ 1974887 w 2821848"/>
                <a:gd name="connsiteY4025" fmla="*/ 3021566 h 3208818"/>
                <a:gd name="connsiteX4026" fmla="*/ 1976132 w 2821848"/>
                <a:gd name="connsiteY4026" fmla="*/ 3020805 h 3208818"/>
                <a:gd name="connsiteX4027" fmla="*/ 1977378 w 2821848"/>
                <a:gd name="connsiteY4027" fmla="*/ 3020529 h 3208818"/>
                <a:gd name="connsiteX4028" fmla="*/ 1978624 w 2821848"/>
                <a:gd name="connsiteY4028" fmla="*/ 3020252 h 3208818"/>
                <a:gd name="connsiteX4029" fmla="*/ 1980008 w 2821848"/>
                <a:gd name="connsiteY4029" fmla="*/ 3019768 h 3208818"/>
                <a:gd name="connsiteX4030" fmla="*/ 1977032 w 2821848"/>
                <a:gd name="connsiteY4030" fmla="*/ 3018661 h 3208818"/>
                <a:gd name="connsiteX4031" fmla="*/ 1972464 w 2821848"/>
                <a:gd name="connsiteY4031" fmla="*/ 3019491 h 3208818"/>
                <a:gd name="connsiteX4032" fmla="*/ 1970111 w 2821848"/>
                <a:gd name="connsiteY4032" fmla="*/ 3017969 h 3208818"/>
                <a:gd name="connsiteX4033" fmla="*/ 1968727 w 2821848"/>
                <a:gd name="connsiteY4033" fmla="*/ 3015410 h 3208818"/>
                <a:gd name="connsiteX4034" fmla="*/ 1968104 w 2821848"/>
                <a:gd name="connsiteY4034" fmla="*/ 3012297 h 3208818"/>
                <a:gd name="connsiteX4035" fmla="*/ 1968104 w 2821848"/>
                <a:gd name="connsiteY4035" fmla="*/ 3006140 h 3208818"/>
                <a:gd name="connsiteX4036" fmla="*/ 1979039 w 2821848"/>
                <a:gd name="connsiteY4036" fmla="*/ 3006832 h 3208818"/>
                <a:gd name="connsiteX4037" fmla="*/ 1982223 w 2821848"/>
                <a:gd name="connsiteY4037" fmla="*/ 3007385 h 3208818"/>
                <a:gd name="connsiteX4038" fmla="*/ 1984922 w 2821848"/>
                <a:gd name="connsiteY4038" fmla="*/ 3008631 h 3208818"/>
                <a:gd name="connsiteX4039" fmla="*/ 1987414 w 2821848"/>
                <a:gd name="connsiteY4039" fmla="*/ 3010360 h 3208818"/>
                <a:gd name="connsiteX4040" fmla="*/ 1990044 w 2821848"/>
                <a:gd name="connsiteY4040" fmla="*/ 3011536 h 3208818"/>
                <a:gd name="connsiteX4041" fmla="*/ 1993020 w 2821848"/>
                <a:gd name="connsiteY4041" fmla="*/ 3011259 h 3208818"/>
                <a:gd name="connsiteX4042" fmla="*/ 1990321 w 2821848"/>
                <a:gd name="connsiteY4042" fmla="*/ 3007939 h 3208818"/>
                <a:gd name="connsiteX4043" fmla="*/ 1988591 w 2821848"/>
                <a:gd name="connsiteY4043" fmla="*/ 3004619 h 3208818"/>
                <a:gd name="connsiteX4044" fmla="*/ 1986168 w 2821848"/>
                <a:gd name="connsiteY4044" fmla="*/ 2996456 h 3208818"/>
                <a:gd name="connsiteX4045" fmla="*/ 1984299 w 2821848"/>
                <a:gd name="connsiteY4045" fmla="*/ 2999085 h 3208818"/>
                <a:gd name="connsiteX4046" fmla="*/ 1983054 w 2821848"/>
                <a:gd name="connsiteY4046" fmla="*/ 3001644 h 3208818"/>
                <a:gd name="connsiteX4047" fmla="*/ 1981254 w 2821848"/>
                <a:gd name="connsiteY4047" fmla="*/ 3003789 h 3208818"/>
                <a:gd name="connsiteX4048" fmla="*/ 1977793 w 2821848"/>
                <a:gd name="connsiteY4048" fmla="*/ 3004965 h 3208818"/>
                <a:gd name="connsiteX4049" fmla="*/ 1975856 w 2821848"/>
                <a:gd name="connsiteY4049" fmla="*/ 3005103 h 3208818"/>
                <a:gd name="connsiteX4050" fmla="*/ 1974679 w 2821848"/>
                <a:gd name="connsiteY4050" fmla="*/ 3004757 h 3208818"/>
                <a:gd name="connsiteX4051" fmla="*/ 1972395 w 2821848"/>
                <a:gd name="connsiteY4051" fmla="*/ 3003097 h 3208818"/>
                <a:gd name="connsiteX4052" fmla="*/ 1972118 w 2821848"/>
                <a:gd name="connsiteY4052" fmla="*/ 3001367 h 3208818"/>
                <a:gd name="connsiteX4053" fmla="*/ 1971911 w 2821848"/>
                <a:gd name="connsiteY4053" fmla="*/ 3000883 h 3208818"/>
                <a:gd name="connsiteX4054" fmla="*/ 1971149 w 2821848"/>
                <a:gd name="connsiteY4054" fmla="*/ 3000468 h 3208818"/>
                <a:gd name="connsiteX4055" fmla="*/ 1969419 w 2821848"/>
                <a:gd name="connsiteY4055" fmla="*/ 3000122 h 3208818"/>
                <a:gd name="connsiteX4056" fmla="*/ 1968796 w 2821848"/>
                <a:gd name="connsiteY4056" fmla="*/ 2999777 h 3208818"/>
                <a:gd name="connsiteX4057" fmla="*/ 1967481 w 2821848"/>
                <a:gd name="connsiteY4057" fmla="*/ 2997424 h 3208818"/>
                <a:gd name="connsiteX4058" fmla="*/ 1967689 w 2821848"/>
                <a:gd name="connsiteY4058" fmla="*/ 2995903 h 3208818"/>
                <a:gd name="connsiteX4059" fmla="*/ 1969211 w 2821848"/>
                <a:gd name="connsiteY4059" fmla="*/ 2995073 h 3208818"/>
                <a:gd name="connsiteX4060" fmla="*/ 1971841 w 2821848"/>
                <a:gd name="connsiteY4060" fmla="*/ 2994865 h 3208818"/>
                <a:gd name="connsiteX4061" fmla="*/ 1972603 w 2821848"/>
                <a:gd name="connsiteY4061" fmla="*/ 2995557 h 3208818"/>
                <a:gd name="connsiteX4062" fmla="*/ 1974679 w 2821848"/>
                <a:gd name="connsiteY4062" fmla="*/ 2996733 h 3208818"/>
                <a:gd name="connsiteX4063" fmla="*/ 1976686 w 2821848"/>
                <a:gd name="connsiteY4063" fmla="*/ 2997079 h 3208818"/>
                <a:gd name="connsiteX4064" fmla="*/ 1977240 w 2821848"/>
                <a:gd name="connsiteY4064" fmla="*/ 2995142 h 3208818"/>
                <a:gd name="connsiteX4065" fmla="*/ 1976825 w 2821848"/>
                <a:gd name="connsiteY4065" fmla="*/ 2994381 h 3208818"/>
                <a:gd name="connsiteX4066" fmla="*/ 1975994 w 2821848"/>
                <a:gd name="connsiteY4066" fmla="*/ 2993966 h 3208818"/>
                <a:gd name="connsiteX4067" fmla="*/ 1974956 w 2821848"/>
                <a:gd name="connsiteY4067" fmla="*/ 2993689 h 3208818"/>
                <a:gd name="connsiteX4068" fmla="*/ 1973918 w 2821848"/>
                <a:gd name="connsiteY4068" fmla="*/ 2993205 h 3208818"/>
                <a:gd name="connsiteX4069" fmla="*/ 1971011 w 2821848"/>
                <a:gd name="connsiteY4069" fmla="*/ 2989954 h 3208818"/>
                <a:gd name="connsiteX4070" fmla="*/ 1971772 w 2821848"/>
                <a:gd name="connsiteY4070" fmla="*/ 2988017 h 3208818"/>
                <a:gd name="connsiteX4071" fmla="*/ 1974402 w 2821848"/>
                <a:gd name="connsiteY4071" fmla="*/ 2986150 h 3208818"/>
                <a:gd name="connsiteX4072" fmla="*/ 1976894 w 2821848"/>
                <a:gd name="connsiteY4072" fmla="*/ 2983175 h 3208818"/>
                <a:gd name="connsiteX4073" fmla="*/ 1976755 w 2821848"/>
                <a:gd name="connsiteY4073" fmla="*/ 2982345 h 3208818"/>
                <a:gd name="connsiteX4074" fmla="*/ 1976617 w 2821848"/>
                <a:gd name="connsiteY4074" fmla="*/ 2977641 h 3208818"/>
                <a:gd name="connsiteX4075" fmla="*/ 1976755 w 2821848"/>
                <a:gd name="connsiteY4075" fmla="*/ 2976811 h 3208818"/>
                <a:gd name="connsiteX4076" fmla="*/ 1975994 w 2821848"/>
                <a:gd name="connsiteY4076" fmla="*/ 2975151 h 3208818"/>
                <a:gd name="connsiteX4077" fmla="*/ 1974817 w 2821848"/>
                <a:gd name="connsiteY4077" fmla="*/ 2973491 h 3208818"/>
                <a:gd name="connsiteX4078" fmla="*/ 1973295 w 2821848"/>
                <a:gd name="connsiteY4078" fmla="*/ 2972315 h 3208818"/>
                <a:gd name="connsiteX4079" fmla="*/ 1971565 w 2821848"/>
                <a:gd name="connsiteY4079" fmla="*/ 2971969 h 3208818"/>
                <a:gd name="connsiteX4080" fmla="*/ 1970180 w 2821848"/>
                <a:gd name="connsiteY4080" fmla="*/ 2972799 h 3208818"/>
                <a:gd name="connsiteX4081" fmla="*/ 1969904 w 2821848"/>
                <a:gd name="connsiteY4081" fmla="*/ 2974044 h 3208818"/>
                <a:gd name="connsiteX4082" fmla="*/ 1969073 w 2821848"/>
                <a:gd name="connsiteY4082" fmla="*/ 2974874 h 3208818"/>
                <a:gd name="connsiteX4083" fmla="*/ 1965958 w 2821848"/>
                <a:gd name="connsiteY4083" fmla="*/ 2974459 h 3208818"/>
                <a:gd name="connsiteX4084" fmla="*/ 1962706 w 2821848"/>
                <a:gd name="connsiteY4084" fmla="*/ 2973145 h 3208818"/>
                <a:gd name="connsiteX4085" fmla="*/ 1959937 w 2821848"/>
                <a:gd name="connsiteY4085" fmla="*/ 2971001 h 3208818"/>
                <a:gd name="connsiteX4086" fmla="*/ 1958691 w 2821848"/>
                <a:gd name="connsiteY4086" fmla="*/ 2968164 h 3208818"/>
                <a:gd name="connsiteX4087" fmla="*/ 1959868 w 2821848"/>
                <a:gd name="connsiteY4087" fmla="*/ 2964844 h 3208818"/>
                <a:gd name="connsiteX4088" fmla="*/ 1953431 w 2821848"/>
                <a:gd name="connsiteY4088" fmla="*/ 2967334 h 3208818"/>
                <a:gd name="connsiteX4089" fmla="*/ 1949901 w 2821848"/>
                <a:gd name="connsiteY4089" fmla="*/ 2968994 h 3208818"/>
                <a:gd name="connsiteX4090" fmla="*/ 1947756 w 2821848"/>
                <a:gd name="connsiteY4090" fmla="*/ 2970724 h 3208818"/>
                <a:gd name="connsiteX4091" fmla="*/ 1949417 w 2821848"/>
                <a:gd name="connsiteY4091" fmla="*/ 2971416 h 3208818"/>
                <a:gd name="connsiteX4092" fmla="*/ 1950940 w 2821848"/>
                <a:gd name="connsiteY4092" fmla="*/ 2972868 h 3208818"/>
                <a:gd name="connsiteX4093" fmla="*/ 1951632 w 2821848"/>
                <a:gd name="connsiteY4093" fmla="*/ 2974597 h 3208818"/>
                <a:gd name="connsiteX4094" fmla="*/ 1950663 w 2821848"/>
                <a:gd name="connsiteY4094" fmla="*/ 2976119 h 3208818"/>
                <a:gd name="connsiteX4095" fmla="*/ 1948656 w 2821848"/>
                <a:gd name="connsiteY4095" fmla="*/ 2976327 h 3208818"/>
                <a:gd name="connsiteX4096" fmla="*/ 1946718 w 2821848"/>
                <a:gd name="connsiteY4096" fmla="*/ 2974874 h 3208818"/>
                <a:gd name="connsiteX4097" fmla="*/ 1945264 w 2821848"/>
                <a:gd name="connsiteY4097" fmla="*/ 2972661 h 3208818"/>
                <a:gd name="connsiteX4098" fmla="*/ 1944780 w 2821848"/>
                <a:gd name="connsiteY4098" fmla="*/ 2970586 h 3208818"/>
                <a:gd name="connsiteX4099" fmla="*/ 1946856 w 2821848"/>
                <a:gd name="connsiteY4099" fmla="*/ 2966573 h 3208818"/>
                <a:gd name="connsiteX4100" fmla="*/ 1951563 w 2821848"/>
                <a:gd name="connsiteY4100" fmla="*/ 2962008 h 3208818"/>
                <a:gd name="connsiteX4101" fmla="*/ 1956961 w 2821848"/>
                <a:gd name="connsiteY4101" fmla="*/ 2957927 h 3208818"/>
                <a:gd name="connsiteX4102" fmla="*/ 1961114 w 2821848"/>
                <a:gd name="connsiteY4102" fmla="*/ 2955367 h 3208818"/>
                <a:gd name="connsiteX4103" fmla="*/ 1957930 w 2821848"/>
                <a:gd name="connsiteY4103" fmla="*/ 2950317 h 3208818"/>
                <a:gd name="connsiteX4104" fmla="*/ 1960075 w 2821848"/>
                <a:gd name="connsiteY4104" fmla="*/ 2947966 h 3208818"/>
                <a:gd name="connsiteX4105" fmla="*/ 1964990 w 2821848"/>
                <a:gd name="connsiteY4105" fmla="*/ 2947205 h 3208818"/>
                <a:gd name="connsiteX4106" fmla="*/ 1970249 w 2821848"/>
                <a:gd name="connsiteY4106" fmla="*/ 2946790 h 3208818"/>
                <a:gd name="connsiteX4107" fmla="*/ 1972187 w 2821848"/>
                <a:gd name="connsiteY4107" fmla="*/ 2946444 h 3208818"/>
                <a:gd name="connsiteX4108" fmla="*/ 1974471 w 2821848"/>
                <a:gd name="connsiteY4108" fmla="*/ 2945821 h 3208818"/>
                <a:gd name="connsiteX4109" fmla="*/ 1976617 w 2821848"/>
                <a:gd name="connsiteY4109" fmla="*/ 2944853 h 3208818"/>
                <a:gd name="connsiteX4110" fmla="*/ 1978001 w 2821848"/>
                <a:gd name="connsiteY4110" fmla="*/ 2943677 h 3208818"/>
                <a:gd name="connsiteX4111" fmla="*/ 1978486 w 2821848"/>
                <a:gd name="connsiteY4111" fmla="*/ 2942086 h 3208818"/>
                <a:gd name="connsiteX4112" fmla="*/ 1978209 w 2821848"/>
                <a:gd name="connsiteY4112" fmla="*/ 2940633 h 3208818"/>
                <a:gd name="connsiteX4113" fmla="*/ 1977793 w 2821848"/>
                <a:gd name="connsiteY4113" fmla="*/ 2939181 h 3208818"/>
                <a:gd name="connsiteX4114" fmla="*/ 1977793 w 2821848"/>
                <a:gd name="connsiteY4114" fmla="*/ 2937659 h 3208818"/>
                <a:gd name="connsiteX4115" fmla="*/ 1978624 w 2821848"/>
                <a:gd name="connsiteY4115" fmla="*/ 2936206 h 3208818"/>
                <a:gd name="connsiteX4116" fmla="*/ 1979870 w 2821848"/>
                <a:gd name="connsiteY4116" fmla="*/ 2935100 h 3208818"/>
                <a:gd name="connsiteX4117" fmla="*/ 1981393 w 2821848"/>
                <a:gd name="connsiteY4117" fmla="*/ 2934685 h 3208818"/>
                <a:gd name="connsiteX4118" fmla="*/ 1982984 w 2821848"/>
                <a:gd name="connsiteY4118" fmla="*/ 2935376 h 3208818"/>
                <a:gd name="connsiteX4119" fmla="*/ 1983469 w 2821848"/>
                <a:gd name="connsiteY4119" fmla="*/ 2937036 h 3208818"/>
                <a:gd name="connsiteX4120" fmla="*/ 1983054 w 2821848"/>
                <a:gd name="connsiteY4120" fmla="*/ 2939734 h 3208818"/>
                <a:gd name="connsiteX4121" fmla="*/ 1979039 w 2821848"/>
                <a:gd name="connsiteY4121" fmla="*/ 2952600 h 3208818"/>
                <a:gd name="connsiteX4122" fmla="*/ 1976686 w 2821848"/>
                <a:gd name="connsiteY4122" fmla="*/ 2955160 h 3208818"/>
                <a:gd name="connsiteX4123" fmla="*/ 1972118 w 2821848"/>
                <a:gd name="connsiteY4123" fmla="*/ 2956958 h 3208818"/>
                <a:gd name="connsiteX4124" fmla="*/ 1977655 w 2821848"/>
                <a:gd name="connsiteY4124" fmla="*/ 2957857 h 3208818"/>
                <a:gd name="connsiteX4125" fmla="*/ 1981116 w 2821848"/>
                <a:gd name="connsiteY4125" fmla="*/ 2953223 h 3208818"/>
                <a:gd name="connsiteX4126" fmla="*/ 1983607 w 2821848"/>
                <a:gd name="connsiteY4126" fmla="*/ 2947758 h 3208818"/>
                <a:gd name="connsiteX4127" fmla="*/ 1986030 w 2821848"/>
                <a:gd name="connsiteY4127" fmla="*/ 2946306 h 3208818"/>
                <a:gd name="connsiteX4128" fmla="*/ 1987414 w 2821848"/>
                <a:gd name="connsiteY4128" fmla="*/ 2950525 h 3208818"/>
                <a:gd name="connsiteX4129" fmla="*/ 1985545 w 2821848"/>
                <a:gd name="connsiteY4129" fmla="*/ 2956405 h 3208818"/>
                <a:gd name="connsiteX4130" fmla="*/ 1982777 w 2821848"/>
                <a:gd name="connsiteY4130" fmla="*/ 2962285 h 3208818"/>
                <a:gd name="connsiteX4131" fmla="*/ 1981462 w 2821848"/>
                <a:gd name="connsiteY4131" fmla="*/ 2966435 h 3208818"/>
                <a:gd name="connsiteX4132" fmla="*/ 1984507 w 2821848"/>
                <a:gd name="connsiteY4132" fmla="*/ 2965259 h 3208818"/>
                <a:gd name="connsiteX4133" fmla="*/ 1986237 w 2821848"/>
                <a:gd name="connsiteY4133" fmla="*/ 2962285 h 3208818"/>
                <a:gd name="connsiteX4134" fmla="*/ 1988591 w 2821848"/>
                <a:gd name="connsiteY4134" fmla="*/ 2949972 h 3208818"/>
                <a:gd name="connsiteX4135" fmla="*/ 1988729 w 2821848"/>
                <a:gd name="connsiteY4135" fmla="*/ 2948311 h 3208818"/>
                <a:gd name="connsiteX4136" fmla="*/ 1988452 w 2821848"/>
                <a:gd name="connsiteY4136" fmla="*/ 2946375 h 3208818"/>
                <a:gd name="connsiteX4137" fmla="*/ 1987829 w 2821848"/>
                <a:gd name="connsiteY4137" fmla="*/ 2945268 h 3208818"/>
                <a:gd name="connsiteX4138" fmla="*/ 1987068 w 2821848"/>
                <a:gd name="connsiteY4138" fmla="*/ 2944438 h 3208818"/>
                <a:gd name="connsiteX4139" fmla="*/ 1986376 w 2821848"/>
                <a:gd name="connsiteY4139" fmla="*/ 2943262 h 3208818"/>
                <a:gd name="connsiteX4140" fmla="*/ 1985614 w 2821848"/>
                <a:gd name="connsiteY4140" fmla="*/ 2939803 h 3208818"/>
                <a:gd name="connsiteX4141" fmla="*/ 1986376 w 2821848"/>
                <a:gd name="connsiteY4141" fmla="*/ 2937728 h 3208818"/>
                <a:gd name="connsiteX4142" fmla="*/ 1988591 w 2821848"/>
                <a:gd name="connsiteY4142" fmla="*/ 2936275 h 3208818"/>
                <a:gd name="connsiteX4143" fmla="*/ 1992120 w 2821848"/>
                <a:gd name="connsiteY4143" fmla="*/ 2934892 h 3208818"/>
                <a:gd name="connsiteX4144" fmla="*/ 1995304 w 2821848"/>
                <a:gd name="connsiteY4144" fmla="*/ 2933923 h 3208818"/>
                <a:gd name="connsiteX4145" fmla="*/ 1997311 w 2821848"/>
                <a:gd name="connsiteY4145" fmla="*/ 2934131 h 3208818"/>
                <a:gd name="connsiteX4146" fmla="*/ 1999318 w 2821848"/>
                <a:gd name="connsiteY4146" fmla="*/ 2934892 h 3208818"/>
                <a:gd name="connsiteX4147" fmla="*/ 2002571 w 2821848"/>
                <a:gd name="connsiteY4147" fmla="*/ 2935860 h 3208818"/>
                <a:gd name="connsiteX4148" fmla="*/ 2000633 w 2821848"/>
                <a:gd name="connsiteY4148" fmla="*/ 2933508 h 3208818"/>
                <a:gd name="connsiteX4149" fmla="*/ 1998072 w 2821848"/>
                <a:gd name="connsiteY4149" fmla="*/ 2931641 h 3208818"/>
                <a:gd name="connsiteX4150" fmla="*/ 1995096 w 2821848"/>
                <a:gd name="connsiteY4150" fmla="*/ 2930465 h 3208818"/>
                <a:gd name="connsiteX4151" fmla="*/ 1991913 w 2821848"/>
                <a:gd name="connsiteY4151" fmla="*/ 2929980 h 3208818"/>
                <a:gd name="connsiteX4152" fmla="*/ 1992951 w 2821848"/>
                <a:gd name="connsiteY4152" fmla="*/ 2924170 h 3208818"/>
                <a:gd name="connsiteX4153" fmla="*/ 1993574 w 2821848"/>
                <a:gd name="connsiteY4153" fmla="*/ 2922856 h 3208818"/>
                <a:gd name="connsiteX4154" fmla="*/ 1994820 w 2821848"/>
                <a:gd name="connsiteY4154" fmla="*/ 2922233 h 3208818"/>
                <a:gd name="connsiteX4155" fmla="*/ 1998280 w 2821848"/>
                <a:gd name="connsiteY4155" fmla="*/ 2921541 h 3208818"/>
                <a:gd name="connsiteX4156" fmla="*/ 1999733 w 2821848"/>
                <a:gd name="connsiteY4156" fmla="*/ 2921126 h 3208818"/>
                <a:gd name="connsiteX4157" fmla="*/ 2002502 w 2821848"/>
                <a:gd name="connsiteY4157" fmla="*/ 2919536 h 3208818"/>
                <a:gd name="connsiteX4158" fmla="*/ 2004855 w 2821848"/>
                <a:gd name="connsiteY4158" fmla="*/ 2917598 h 3208818"/>
                <a:gd name="connsiteX4159" fmla="*/ 2006724 w 2821848"/>
                <a:gd name="connsiteY4159" fmla="*/ 2915247 h 3208818"/>
                <a:gd name="connsiteX4160" fmla="*/ 2007831 w 2821848"/>
                <a:gd name="connsiteY4160" fmla="*/ 2912341 h 3208818"/>
                <a:gd name="connsiteX4161" fmla="*/ 2006239 w 2821848"/>
                <a:gd name="connsiteY4161" fmla="*/ 2907499 h 3208818"/>
                <a:gd name="connsiteX4162" fmla="*/ 1996688 w 2821848"/>
                <a:gd name="connsiteY4162" fmla="*/ 2901274 h 3208818"/>
                <a:gd name="connsiteX4163" fmla="*/ 1996342 w 2821848"/>
                <a:gd name="connsiteY4163" fmla="*/ 2895878 h 3208818"/>
                <a:gd name="connsiteX4164" fmla="*/ 1997796 w 2821848"/>
                <a:gd name="connsiteY4164" fmla="*/ 2893595 h 3208818"/>
                <a:gd name="connsiteX4165" fmla="*/ 1999457 w 2821848"/>
                <a:gd name="connsiteY4165" fmla="*/ 2891589 h 3208818"/>
                <a:gd name="connsiteX4166" fmla="*/ 2000703 w 2821848"/>
                <a:gd name="connsiteY4166" fmla="*/ 2889238 h 3208818"/>
                <a:gd name="connsiteX4167" fmla="*/ 2000910 w 2821848"/>
                <a:gd name="connsiteY4167" fmla="*/ 2885848 h 3208818"/>
                <a:gd name="connsiteX4168" fmla="*/ 1999941 w 2821848"/>
                <a:gd name="connsiteY4168" fmla="*/ 2879899 h 3208818"/>
                <a:gd name="connsiteX4169" fmla="*/ 2000564 w 2821848"/>
                <a:gd name="connsiteY4169" fmla="*/ 2877547 h 3208818"/>
                <a:gd name="connsiteX4170" fmla="*/ 2002640 w 2821848"/>
                <a:gd name="connsiteY4170" fmla="*/ 2874504 h 3208818"/>
                <a:gd name="connsiteX4171" fmla="*/ 2002986 w 2821848"/>
                <a:gd name="connsiteY4171" fmla="*/ 2873812 h 3208818"/>
                <a:gd name="connsiteX4172" fmla="*/ 2003402 w 2821848"/>
                <a:gd name="connsiteY4172" fmla="*/ 2871944 h 3208818"/>
                <a:gd name="connsiteX4173" fmla="*/ 2003679 w 2821848"/>
                <a:gd name="connsiteY4173" fmla="*/ 2871183 h 3208818"/>
                <a:gd name="connsiteX4174" fmla="*/ 2004163 w 2821848"/>
                <a:gd name="connsiteY4174" fmla="*/ 2870976 h 3208818"/>
                <a:gd name="connsiteX4175" fmla="*/ 2004924 w 2821848"/>
                <a:gd name="connsiteY4175" fmla="*/ 2871114 h 3208818"/>
                <a:gd name="connsiteX4176" fmla="*/ 2005686 w 2821848"/>
                <a:gd name="connsiteY4176" fmla="*/ 2871114 h 3208818"/>
                <a:gd name="connsiteX4177" fmla="*/ 2006170 w 2821848"/>
                <a:gd name="connsiteY4177" fmla="*/ 2870630 h 3208818"/>
                <a:gd name="connsiteX4178" fmla="*/ 2006170 w 2821848"/>
                <a:gd name="connsiteY4178" fmla="*/ 2869177 h 3208818"/>
                <a:gd name="connsiteX4179" fmla="*/ 2005824 w 2821848"/>
                <a:gd name="connsiteY4179" fmla="*/ 2867932 h 3208818"/>
                <a:gd name="connsiteX4180" fmla="*/ 2005201 w 2821848"/>
                <a:gd name="connsiteY4180" fmla="*/ 2866756 h 3208818"/>
                <a:gd name="connsiteX4181" fmla="*/ 2004786 w 2821848"/>
                <a:gd name="connsiteY4181" fmla="*/ 2865511 h 3208818"/>
                <a:gd name="connsiteX4182" fmla="*/ 2004509 w 2821848"/>
                <a:gd name="connsiteY4182" fmla="*/ 2862675 h 3208818"/>
                <a:gd name="connsiteX4183" fmla="*/ 2004786 w 2821848"/>
                <a:gd name="connsiteY4183" fmla="*/ 2859562 h 3208818"/>
                <a:gd name="connsiteX4184" fmla="*/ 2006032 w 2821848"/>
                <a:gd name="connsiteY4184" fmla="*/ 2857279 h 3208818"/>
                <a:gd name="connsiteX4185" fmla="*/ 2008869 w 2821848"/>
                <a:gd name="connsiteY4185" fmla="*/ 2857002 h 3208818"/>
                <a:gd name="connsiteX4186" fmla="*/ 2007554 w 2821848"/>
                <a:gd name="connsiteY4186" fmla="*/ 2855273 h 3208818"/>
                <a:gd name="connsiteX4187" fmla="*/ 2006309 w 2821848"/>
                <a:gd name="connsiteY4187" fmla="*/ 2853267 h 3208818"/>
                <a:gd name="connsiteX4188" fmla="*/ 2005893 w 2821848"/>
                <a:gd name="connsiteY4188" fmla="*/ 2851261 h 3208818"/>
                <a:gd name="connsiteX4189" fmla="*/ 2006931 w 2821848"/>
                <a:gd name="connsiteY4189" fmla="*/ 2849601 h 3208818"/>
                <a:gd name="connsiteX4190" fmla="*/ 2009077 w 2821848"/>
                <a:gd name="connsiteY4190" fmla="*/ 2849186 h 3208818"/>
                <a:gd name="connsiteX4191" fmla="*/ 2010738 w 2821848"/>
                <a:gd name="connsiteY4191" fmla="*/ 2850569 h 3208818"/>
                <a:gd name="connsiteX4192" fmla="*/ 2012053 w 2821848"/>
                <a:gd name="connsiteY4192" fmla="*/ 2852852 h 3208818"/>
                <a:gd name="connsiteX4193" fmla="*/ 2013022 w 2821848"/>
                <a:gd name="connsiteY4193" fmla="*/ 2854927 h 3208818"/>
                <a:gd name="connsiteX4194" fmla="*/ 2013230 w 2821848"/>
                <a:gd name="connsiteY4194" fmla="*/ 2852160 h 3208818"/>
                <a:gd name="connsiteX4195" fmla="*/ 2011638 w 2821848"/>
                <a:gd name="connsiteY4195" fmla="*/ 2843099 h 3208818"/>
                <a:gd name="connsiteX4196" fmla="*/ 2008800 w 2821848"/>
                <a:gd name="connsiteY4196" fmla="*/ 2843721 h 3208818"/>
                <a:gd name="connsiteX4197" fmla="*/ 2006516 w 2821848"/>
                <a:gd name="connsiteY4197" fmla="*/ 2843099 h 3208818"/>
                <a:gd name="connsiteX4198" fmla="*/ 2005409 w 2821848"/>
                <a:gd name="connsiteY4198" fmla="*/ 2841369 h 3208818"/>
                <a:gd name="connsiteX4199" fmla="*/ 2006309 w 2821848"/>
                <a:gd name="connsiteY4199" fmla="*/ 2838741 h 3208818"/>
                <a:gd name="connsiteX4200" fmla="*/ 2008869 w 2821848"/>
                <a:gd name="connsiteY4200" fmla="*/ 2836665 h 3208818"/>
                <a:gd name="connsiteX4201" fmla="*/ 2011776 w 2821848"/>
                <a:gd name="connsiteY4201" fmla="*/ 2835697 h 3208818"/>
                <a:gd name="connsiteX4202" fmla="*/ 2014199 w 2821848"/>
                <a:gd name="connsiteY4202" fmla="*/ 2834245 h 3208818"/>
                <a:gd name="connsiteX4203" fmla="*/ 2015375 w 2821848"/>
                <a:gd name="connsiteY4203" fmla="*/ 2830647 h 3208818"/>
                <a:gd name="connsiteX4204" fmla="*/ 2013714 w 2821848"/>
                <a:gd name="connsiteY4204" fmla="*/ 2832584 h 3208818"/>
                <a:gd name="connsiteX4205" fmla="*/ 2012468 w 2821848"/>
                <a:gd name="connsiteY4205" fmla="*/ 2834314 h 3208818"/>
                <a:gd name="connsiteX4206" fmla="*/ 2010877 w 2821848"/>
                <a:gd name="connsiteY4206" fmla="*/ 2835282 h 3208818"/>
                <a:gd name="connsiteX4207" fmla="*/ 2008108 w 2821848"/>
                <a:gd name="connsiteY4207" fmla="*/ 2834867 h 3208818"/>
                <a:gd name="connsiteX4208" fmla="*/ 2005962 w 2821848"/>
                <a:gd name="connsiteY4208" fmla="*/ 2833414 h 3208818"/>
                <a:gd name="connsiteX4209" fmla="*/ 2004578 w 2821848"/>
                <a:gd name="connsiteY4209" fmla="*/ 2831962 h 3208818"/>
                <a:gd name="connsiteX4210" fmla="*/ 2003056 w 2821848"/>
                <a:gd name="connsiteY4210" fmla="*/ 2831339 h 3208818"/>
                <a:gd name="connsiteX4211" fmla="*/ 2000633 w 2821848"/>
                <a:gd name="connsiteY4211" fmla="*/ 2832377 h 3208818"/>
                <a:gd name="connsiteX4212" fmla="*/ 1998142 w 2821848"/>
                <a:gd name="connsiteY4212" fmla="*/ 2834867 h 3208818"/>
                <a:gd name="connsiteX4213" fmla="*/ 1996411 w 2821848"/>
                <a:gd name="connsiteY4213" fmla="*/ 2837150 h 3208818"/>
                <a:gd name="connsiteX4214" fmla="*/ 1994127 w 2821848"/>
                <a:gd name="connsiteY4214" fmla="*/ 2838464 h 3208818"/>
                <a:gd name="connsiteX4215" fmla="*/ 1989975 w 2821848"/>
                <a:gd name="connsiteY4215" fmla="*/ 2838257 h 3208818"/>
                <a:gd name="connsiteX4216" fmla="*/ 1987483 w 2821848"/>
                <a:gd name="connsiteY4216" fmla="*/ 2837427 h 3208818"/>
                <a:gd name="connsiteX4217" fmla="*/ 1986514 w 2821848"/>
                <a:gd name="connsiteY4217" fmla="*/ 2836250 h 3208818"/>
                <a:gd name="connsiteX4218" fmla="*/ 1986860 w 2821848"/>
                <a:gd name="connsiteY4218" fmla="*/ 2834729 h 3208818"/>
                <a:gd name="connsiteX4219" fmla="*/ 1988314 w 2821848"/>
                <a:gd name="connsiteY4219" fmla="*/ 2832861 h 3208818"/>
                <a:gd name="connsiteX4220" fmla="*/ 1985268 w 2821848"/>
                <a:gd name="connsiteY4220" fmla="*/ 2831616 h 3208818"/>
                <a:gd name="connsiteX4221" fmla="*/ 1983261 w 2821848"/>
                <a:gd name="connsiteY4221" fmla="*/ 2828641 h 3208818"/>
                <a:gd name="connsiteX4222" fmla="*/ 1982085 w 2821848"/>
                <a:gd name="connsiteY4222" fmla="*/ 2824906 h 3208818"/>
                <a:gd name="connsiteX4223" fmla="*/ 1981393 w 2821848"/>
                <a:gd name="connsiteY4223" fmla="*/ 2821516 h 3208818"/>
                <a:gd name="connsiteX4224" fmla="*/ 1981185 w 2821848"/>
                <a:gd name="connsiteY4224" fmla="*/ 2818058 h 3208818"/>
                <a:gd name="connsiteX4225" fmla="*/ 1981808 w 2821848"/>
                <a:gd name="connsiteY4225" fmla="*/ 2814738 h 3208818"/>
                <a:gd name="connsiteX4226" fmla="*/ 1983953 w 2821848"/>
                <a:gd name="connsiteY4226" fmla="*/ 2807959 h 3208818"/>
                <a:gd name="connsiteX4227" fmla="*/ 1986237 w 2821848"/>
                <a:gd name="connsiteY4227" fmla="*/ 2797721 h 3208818"/>
                <a:gd name="connsiteX4228" fmla="*/ 1987276 w 2821848"/>
                <a:gd name="connsiteY4228" fmla="*/ 2794401 h 3208818"/>
                <a:gd name="connsiteX4229" fmla="*/ 1988798 w 2821848"/>
                <a:gd name="connsiteY4229" fmla="*/ 2791495 h 3208818"/>
                <a:gd name="connsiteX4230" fmla="*/ 1992674 w 2821848"/>
                <a:gd name="connsiteY4230" fmla="*/ 2786100 h 3208818"/>
                <a:gd name="connsiteX4231" fmla="*/ 1994335 w 2821848"/>
                <a:gd name="connsiteY4231" fmla="*/ 2782779 h 3208818"/>
                <a:gd name="connsiteX4232" fmla="*/ 1995512 w 2821848"/>
                <a:gd name="connsiteY4232" fmla="*/ 2778975 h 3208818"/>
                <a:gd name="connsiteX4233" fmla="*/ 1995996 w 2821848"/>
                <a:gd name="connsiteY4233" fmla="*/ 2775586 h 3208818"/>
                <a:gd name="connsiteX4234" fmla="*/ 1995788 w 2821848"/>
                <a:gd name="connsiteY4234" fmla="*/ 2772196 h 3208818"/>
                <a:gd name="connsiteX4235" fmla="*/ 1994681 w 2821848"/>
                <a:gd name="connsiteY4235" fmla="*/ 2768391 h 3208818"/>
                <a:gd name="connsiteX4236" fmla="*/ 1991774 w 2821848"/>
                <a:gd name="connsiteY4236" fmla="*/ 2760852 h 3208818"/>
                <a:gd name="connsiteX4237" fmla="*/ 1990598 w 2821848"/>
                <a:gd name="connsiteY4237" fmla="*/ 2756909 h 3208818"/>
                <a:gd name="connsiteX4238" fmla="*/ 1990113 w 2821848"/>
                <a:gd name="connsiteY4238" fmla="*/ 2753035 h 3208818"/>
                <a:gd name="connsiteX4239" fmla="*/ 1990736 w 2821848"/>
                <a:gd name="connsiteY4239" fmla="*/ 2746463 h 3208818"/>
                <a:gd name="connsiteX4240" fmla="*/ 1990736 w 2821848"/>
                <a:gd name="connsiteY4240" fmla="*/ 2743420 h 3208818"/>
                <a:gd name="connsiteX4241" fmla="*/ 1989698 w 2821848"/>
                <a:gd name="connsiteY4241" fmla="*/ 2739961 h 3208818"/>
                <a:gd name="connsiteX4242" fmla="*/ 1988729 w 2821848"/>
                <a:gd name="connsiteY4242" fmla="*/ 2737678 h 3208818"/>
                <a:gd name="connsiteX4243" fmla="*/ 1988314 w 2821848"/>
                <a:gd name="connsiteY4243" fmla="*/ 2736018 h 3208818"/>
                <a:gd name="connsiteX4244" fmla="*/ 1987622 w 2821848"/>
                <a:gd name="connsiteY4244" fmla="*/ 2729101 h 3208818"/>
                <a:gd name="connsiteX4245" fmla="*/ 1987622 w 2821848"/>
                <a:gd name="connsiteY4245" fmla="*/ 2727441 h 3208818"/>
                <a:gd name="connsiteX4246" fmla="*/ 1987829 w 2821848"/>
                <a:gd name="connsiteY4246" fmla="*/ 2726057 h 3208818"/>
                <a:gd name="connsiteX4247" fmla="*/ 1989698 w 2821848"/>
                <a:gd name="connsiteY4247" fmla="*/ 2724328 h 3208818"/>
                <a:gd name="connsiteX4248" fmla="*/ 1992259 w 2821848"/>
                <a:gd name="connsiteY4248" fmla="*/ 2724189 h 3208818"/>
                <a:gd name="connsiteX4249" fmla="*/ 1994958 w 2821848"/>
                <a:gd name="connsiteY4249" fmla="*/ 2723844 h 3208818"/>
                <a:gd name="connsiteX4250" fmla="*/ 1997242 w 2821848"/>
                <a:gd name="connsiteY4250" fmla="*/ 2721423 h 3208818"/>
                <a:gd name="connsiteX4251" fmla="*/ 1997726 w 2821848"/>
                <a:gd name="connsiteY4251" fmla="*/ 2719832 h 3208818"/>
                <a:gd name="connsiteX4252" fmla="*/ 1997865 w 2821848"/>
                <a:gd name="connsiteY4252" fmla="*/ 2716304 h 3208818"/>
                <a:gd name="connsiteX4253" fmla="*/ 1998211 w 2821848"/>
                <a:gd name="connsiteY4253" fmla="*/ 2714713 h 3208818"/>
                <a:gd name="connsiteX4254" fmla="*/ 1998903 w 2821848"/>
                <a:gd name="connsiteY4254" fmla="*/ 2713260 h 3208818"/>
                <a:gd name="connsiteX4255" fmla="*/ 1999595 w 2821848"/>
                <a:gd name="connsiteY4255" fmla="*/ 2712292 h 3208818"/>
                <a:gd name="connsiteX4256" fmla="*/ 2000287 w 2821848"/>
                <a:gd name="connsiteY4256" fmla="*/ 2711462 h 3208818"/>
                <a:gd name="connsiteX4257" fmla="*/ 2001118 w 2821848"/>
                <a:gd name="connsiteY4257" fmla="*/ 2710286 h 3208818"/>
                <a:gd name="connsiteX4258" fmla="*/ 2002640 w 2821848"/>
                <a:gd name="connsiteY4258" fmla="*/ 2706758 h 3208818"/>
                <a:gd name="connsiteX4259" fmla="*/ 2004301 w 2821848"/>
                <a:gd name="connsiteY4259" fmla="*/ 2699218 h 3208818"/>
                <a:gd name="connsiteX4260" fmla="*/ 2005547 w 2821848"/>
                <a:gd name="connsiteY4260" fmla="*/ 2695552 h 3208818"/>
                <a:gd name="connsiteX4261" fmla="*/ 2006378 w 2821848"/>
                <a:gd name="connsiteY4261" fmla="*/ 2694237 h 3208818"/>
                <a:gd name="connsiteX4262" fmla="*/ 2008523 w 2821848"/>
                <a:gd name="connsiteY4262" fmla="*/ 2691678 h 3208818"/>
                <a:gd name="connsiteX4263" fmla="*/ 2009285 w 2821848"/>
                <a:gd name="connsiteY4263" fmla="*/ 2690295 h 3208818"/>
                <a:gd name="connsiteX4264" fmla="*/ 2009562 w 2821848"/>
                <a:gd name="connsiteY4264" fmla="*/ 2688842 h 3208818"/>
                <a:gd name="connsiteX4265" fmla="*/ 2009562 w 2821848"/>
                <a:gd name="connsiteY4265" fmla="*/ 2685867 h 3208818"/>
                <a:gd name="connsiteX4266" fmla="*/ 2009769 w 2821848"/>
                <a:gd name="connsiteY4266" fmla="*/ 2684346 h 3208818"/>
                <a:gd name="connsiteX4267" fmla="*/ 2011223 w 2821848"/>
                <a:gd name="connsiteY4267" fmla="*/ 2681509 h 3208818"/>
                <a:gd name="connsiteX4268" fmla="*/ 2015375 w 2821848"/>
                <a:gd name="connsiteY4268" fmla="*/ 2676460 h 3208818"/>
                <a:gd name="connsiteX4269" fmla="*/ 2017175 w 2821848"/>
                <a:gd name="connsiteY4269" fmla="*/ 2673900 h 3208818"/>
                <a:gd name="connsiteX4270" fmla="*/ 2019666 w 2821848"/>
                <a:gd name="connsiteY4270" fmla="*/ 2667052 h 3208818"/>
                <a:gd name="connsiteX4271" fmla="*/ 2022227 w 2821848"/>
                <a:gd name="connsiteY4271" fmla="*/ 2652526 h 3208818"/>
                <a:gd name="connsiteX4272" fmla="*/ 2024788 w 2821848"/>
                <a:gd name="connsiteY4272" fmla="*/ 2645747 h 3208818"/>
                <a:gd name="connsiteX4273" fmla="*/ 2026795 w 2821848"/>
                <a:gd name="connsiteY4273" fmla="*/ 2642288 h 3208818"/>
                <a:gd name="connsiteX4274" fmla="*/ 2028110 w 2821848"/>
                <a:gd name="connsiteY4274" fmla="*/ 2639452 h 3208818"/>
                <a:gd name="connsiteX4275" fmla="*/ 2028595 w 2821848"/>
                <a:gd name="connsiteY4275" fmla="*/ 2636409 h 3208818"/>
                <a:gd name="connsiteX4276" fmla="*/ 2027764 w 2821848"/>
                <a:gd name="connsiteY4276" fmla="*/ 2629007 h 3208818"/>
                <a:gd name="connsiteX4277" fmla="*/ 2028387 w 2821848"/>
                <a:gd name="connsiteY4277" fmla="*/ 2626586 h 3208818"/>
                <a:gd name="connsiteX4278" fmla="*/ 2031363 w 2821848"/>
                <a:gd name="connsiteY4278" fmla="*/ 2621398 h 3208818"/>
                <a:gd name="connsiteX4279" fmla="*/ 2032678 w 2821848"/>
                <a:gd name="connsiteY4279" fmla="*/ 2617593 h 3208818"/>
                <a:gd name="connsiteX4280" fmla="*/ 2033024 w 2821848"/>
                <a:gd name="connsiteY4280" fmla="*/ 2614273 h 3208818"/>
                <a:gd name="connsiteX4281" fmla="*/ 2031501 w 2821848"/>
                <a:gd name="connsiteY4281" fmla="*/ 2603274 h 3208818"/>
                <a:gd name="connsiteX4282" fmla="*/ 2031086 w 2821848"/>
                <a:gd name="connsiteY4282" fmla="*/ 2595320 h 3208818"/>
                <a:gd name="connsiteX4283" fmla="*/ 2027833 w 2821848"/>
                <a:gd name="connsiteY4283" fmla="*/ 2577127 h 3208818"/>
                <a:gd name="connsiteX4284" fmla="*/ 2027833 w 2821848"/>
                <a:gd name="connsiteY4284" fmla="*/ 2569795 h 3208818"/>
                <a:gd name="connsiteX4285" fmla="*/ 2030117 w 2821848"/>
                <a:gd name="connsiteY4285" fmla="*/ 2563845 h 3208818"/>
                <a:gd name="connsiteX4286" fmla="*/ 2031709 w 2821848"/>
                <a:gd name="connsiteY4286" fmla="*/ 2562116 h 3208818"/>
                <a:gd name="connsiteX4287" fmla="*/ 2033024 w 2821848"/>
                <a:gd name="connsiteY4287" fmla="*/ 2561009 h 3208818"/>
                <a:gd name="connsiteX4288" fmla="*/ 2034062 w 2821848"/>
                <a:gd name="connsiteY4288" fmla="*/ 2559764 h 3208818"/>
                <a:gd name="connsiteX4289" fmla="*/ 2035031 w 2821848"/>
                <a:gd name="connsiteY4289" fmla="*/ 2557551 h 3208818"/>
                <a:gd name="connsiteX4290" fmla="*/ 2035446 w 2821848"/>
                <a:gd name="connsiteY4290" fmla="*/ 2555683 h 3208818"/>
                <a:gd name="connsiteX4291" fmla="*/ 2035723 w 2821848"/>
                <a:gd name="connsiteY4291" fmla="*/ 2553746 h 3208818"/>
                <a:gd name="connsiteX4292" fmla="*/ 2036000 w 2821848"/>
                <a:gd name="connsiteY4292" fmla="*/ 2549942 h 3208818"/>
                <a:gd name="connsiteX4293" fmla="*/ 2035585 w 2821848"/>
                <a:gd name="connsiteY4293" fmla="*/ 2546068 h 3208818"/>
                <a:gd name="connsiteX4294" fmla="*/ 2033093 w 2821848"/>
                <a:gd name="connsiteY4294" fmla="*/ 2539842 h 3208818"/>
                <a:gd name="connsiteX4295" fmla="*/ 2032193 w 2821848"/>
                <a:gd name="connsiteY4295" fmla="*/ 2536384 h 3208818"/>
                <a:gd name="connsiteX4296" fmla="*/ 2032401 w 2821848"/>
                <a:gd name="connsiteY4296" fmla="*/ 2533132 h 3208818"/>
                <a:gd name="connsiteX4297" fmla="*/ 2033716 w 2821848"/>
                <a:gd name="connsiteY4297" fmla="*/ 2530296 h 3208818"/>
                <a:gd name="connsiteX4298" fmla="*/ 2035446 w 2821848"/>
                <a:gd name="connsiteY4298" fmla="*/ 2527460 h 3208818"/>
                <a:gd name="connsiteX4299" fmla="*/ 2036969 w 2821848"/>
                <a:gd name="connsiteY4299" fmla="*/ 2524347 h 3208818"/>
                <a:gd name="connsiteX4300" fmla="*/ 2038076 w 2821848"/>
                <a:gd name="connsiteY4300" fmla="*/ 2520681 h 3208818"/>
                <a:gd name="connsiteX4301" fmla="*/ 2040360 w 2821848"/>
                <a:gd name="connsiteY4301" fmla="*/ 2509683 h 3208818"/>
                <a:gd name="connsiteX4302" fmla="*/ 2043821 w 2821848"/>
                <a:gd name="connsiteY4302" fmla="*/ 2501243 h 3208818"/>
                <a:gd name="connsiteX4303" fmla="*/ 2044444 w 2821848"/>
                <a:gd name="connsiteY4303" fmla="*/ 2498062 h 3208818"/>
                <a:gd name="connsiteX4304" fmla="*/ 2045344 w 2821848"/>
                <a:gd name="connsiteY4304" fmla="*/ 2491282 h 3208818"/>
                <a:gd name="connsiteX4305" fmla="*/ 2048527 w 2821848"/>
                <a:gd name="connsiteY4305" fmla="*/ 2477448 h 3208818"/>
                <a:gd name="connsiteX4306" fmla="*/ 2049635 w 2821848"/>
                <a:gd name="connsiteY4306" fmla="*/ 2470392 h 3208818"/>
                <a:gd name="connsiteX4307" fmla="*/ 2049635 w 2821848"/>
                <a:gd name="connsiteY4307" fmla="*/ 2466657 h 3208818"/>
                <a:gd name="connsiteX4308" fmla="*/ 2049150 w 2821848"/>
                <a:gd name="connsiteY4308" fmla="*/ 2463198 h 3208818"/>
                <a:gd name="connsiteX4309" fmla="*/ 2048943 w 2821848"/>
                <a:gd name="connsiteY4309" fmla="*/ 2459809 h 3208818"/>
                <a:gd name="connsiteX4310" fmla="*/ 2049773 w 2821848"/>
                <a:gd name="connsiteY4310" fmla="*/ 2456281 h 3208818"/>
                <a:gd name="connsiteX4311" fmla="*/ 2052542 w 2821848"/>
                <a:gd name="connsiteY4311" fmla="*/ 2451438 h 3208818"/>
                <a:gd name="connsiteX4312" fmla="*/ 2053649 w 2821848"/>
                <a:gd name="connsiteY4312" fmla="*/ 2449017 h 3208818"/>
                <a:gd name="connsiteX4313" fmla="*/ 2053995 w 2821848"/>
                <a:gd name="connsiteY4313" fmla="*/ 2446112 h 3208818"/>
                <a:gd name="connsiteX4314" fmla="*/ 2053510 w 2821848"/>
                <a:gd name="connsiteY4314" fmla="*/ 2442239 h 3208818"/>
                <a:gd name="connsiteX4315" fmla="*/ 2051919 w 2821848"/>
                <a:gd name="connsiteY4315" fmla="*/ 2434768 h 3208818"/>
                <a:gd name="connsiteX4316" fmla="*/ 2051711 w 2821848"/>
                <a:gd name="connsiteY4316" fmla="*/ 2430825 h 3208818"/>
                <a:gd name="connsiteX4317" fmla="*/ 2052334 w 2821848"/>
                <a:gd name="connsiteY4317" fmla="*/ 2419965 h 3208818"/>
                <a:gd name="connsiteX4318" fmla="*/ 2052887 w 2821848"/>
                <a:gd name="connsiteY4318" fmla="*/ 2416506 h 3208818"/>
                <a:gd name="connsiteX4319" fmla="*/ 2053510 w 2821848"/>
                <a:gd name="connsiteY4319" fmla="*/ 2414846 h 3208818"/>
                <a:gd name="connsiteX4320" fmla="*/ 2054341 w 2821848"/>
                <a:gd name="connsiteY4320" fmla="*/ 2413116 h 3208818"/>
                <a:gd name="connsiteX4321" fmla="*/ 2054964 w 2821848"/>
                <a:gd name="connsiteY4321" fmla="*/ 2411387 h 3208818"/>
                <a:gd name="connsiteX4322" fmla="*/ 2054964 w 2821848"/>
                <a:gd name="connsiteY4322" fmla="*/ 2409658 h 3208818"/>
                <a:gd name="connsiteX4323" fmla="*/ 2054410 w 2821848"/>
                <a:gd name="connsiteY4323" fmla="*/ 2408689 h 3208818"/>
                <a:gd name="connsiteX4324" fmla="*/ 2052126 w 2821848"/>
                <a:gd name="connsiteY4324" fmla="*/ 2406822 h 3208818"/>
                <a:gd name="connsiteX4325" fmla="*/ 2051365 w 2821848"/>
                <a:gd name="connsiteY4325" fmla="*/ 2405646 h 3208818"/>
                <a:gd name="connsiteX4326" fmla="*/ 2050811 w 2821848"/>
                <a:gd name="connsiteY4326" fmla="*/ 2402118 h 3208818"/>
                <a:gd name="connsiteX4327" fmla="*/ 2051988 w 2821848"/>
                <a:gd name="connsiteY4327" fmla="*/ 2399558 h 3208818"/>
                <a:gd name="connsiteX4328" fmla="*/ 2055864 w 2821848"/>
                <a:gd name="connsiteY4328" fmla="*/ 2394993 h 3208818"/>
                <a:gd name="connsiteX4329" fmla="*/ 2057248 w 2821848"/>
                <a:gd name="connsiteY4329" fmla="*/ 2391673 h 3208818"/>
                <a:gd name="connsiteX4330" fmla="*/ 2057871 w 2821848"/>
                <a:gd name="connsiteY4330" fmla="*/ 2387937 h 3208818"/>
                <a:gd name="connsiteX4331" fmla="*/ 2060778 w 2821848"/>
                <a:gd name="connsiteY4331" fmla="*/ 2358123 h 3208818"/>
                <a:gd name="connsiteX4332" fmla="*/ 2059463 w 2821848"/>
                <a:gd name="connsiteY4332" fmla="*/ 2343251 h 3208818"/>
                <a:gd name="connsiteX4333" fmla="*/ 2059947 w 2821848"/>
                <a:gd name="connsiteY4333" fmla="*/ 2329209 h 3208818"/>
                <a:gd name="connsiteX4334" fmla="*/ 2059393 w 2821848"/>
                <a:gd name="connsiteY4334" fmla="*/ 2322153 h 3208818"/>
                <a:gd name="connsiteX4335" fmla="*/ 2056763 w 2821848"/>
                <a:gd name="connsiteY4335" fmla="*/ 2307488 h 3208818"/>
                <a:gd name="connsiteX4336" fmla="*/ 2056625 w 2821848"/>
                <a:gd name="connsiteY4336" fmla="*/ 2300225 h 3208818"/>
                <a:gd name="connsiteX4337" fmla="*/ 2056140 w 2821848"/>
                <a:gd name="connsiteY4337" fmla="*/ 2296559 h 3208818"/>
                <a:gd name="connsiteX4338" fmla="*/ 2054618 w 2821848"/>
                <a:gd name="connsiteY4338" fmla="*/ 2293792 h 3208818"/>
                <a:gd name="connsiteX4339" fmla="*/ 2051365 w 2821848"/>
                <a:gd name="connsiteY4339" fmla="*/ 2290749 h 3208818"/>
                <a:gd name="connsiteX4340" fmla="*/ 2037177 w 2821848"/>
                <a:gd name="connsiteY4340" fmla="*/ 2280373 h 3208818"/>
                <a:gd name="connsiteX4341" fmla="*/ 2035931 w 2821848"/>
                <a:gd name="connsiteY4341" fmla="*/ 2278989 h 3208818"/>
                <a:gd name="connsiteX4342" fmla="*/ 2034893 w 2821848"/>
                <a:gd name="connsiteY4342" fmla="*/ 2277260 h 3208818"/>
                <a:gd name="connsiteX4343" fmla="*/ 2034131 w 2821848"/>
                <a:gd name="connsiteY4343" fmla="*/ 2275115 h 3208818"/>
                <a:gd name="connsiteX4344" fmla="*/ 2033716 w 2821848"/>
                <a:gd name="connsiteY4344" fmla="*/ 2273594 h 3208818"/>
                <a:gd name="connsiteX4345" fmla="*/ 2032955 w 2821848"/>
                <a:gd name="connsiteY4345" fmla="*/ 2272210 h 3208818"/>
                <a:gd name="connsiteX4346" fmla="*/ 2031017 w 2821848"/>
                <a:gd name="connsiteY4346" fmla="*/ 2270619 h 3208818"/>
                <a:gd name="connsiteX4347" fmla="*/ 1960629 w 2821848"/>
                <a:gd name="connsiteY4347" fmla="*/ 2231882 h 3208818"/>
                <a:gd name="connsiteX4348" fmla="*/ 1957515 w 2821848"/>
                <a:gd name="connsiteY4348" fmla="*/ 2229530 h 3208818"/>
                <a:gd name="connsiteX4349" fmla="*/ 1949901 w 2821848"/>
                <a:gd name="connsiteY4349" fmla="*/ 2221160 h 3208818"/>
                <a:gd name="connsiteX4350" fmla="*/ 1940835 w 2821848"/>
                <a:gd name="connsiteY4350" fmla="*/ 2213136 h 3208818"/>
                <a:gd name="connsiteX4351" fmla="*/ 1934329 w 2821848"/>
                <a:gd name="connsiteY4351" fmla="*/ 2204766 h 3208818"/>
                <a:gd name="connsiteX4352" fmla="*/ 1933360 w 2821848"/>
                <a:gd name="connsiteY4352" fmla="*/ 2203175 h 3208818"/>
                <a:gd name="connsiteX4353" fmla="*/ 1932945 w 2821848"/>
                <a:gd name="connsiteY4353" fmla="*/ 2201584 h 3208818"/>
                <a:gd name="connsiteX4354" fmla="*/ 1932599 w 2821848"/>
                <a:gd name="connsiteY4354" fmla="*/ 2199924 h 3208818"/>
                <a:gd name="connsiteX4355" fmla="*/ 1932114 w 2821848"/>
                <a:gd name="connsiteY4355" fmla="*/ 2198333 h 3208818"/>
                <a:gd name="connsiteX4356" fmla="*/ 1930938 w 2821848"/>
                <a:gd name="connsiteY4356" fmla="*/ 2196949 h 3208818"/>
                <a:gd name="connsiteX4357" fmla="*/ 1934813 w 2821848"/>
                <a:gd name="connsiteY4357" fmla="*/ 2192384 h 3208818"/>
                <a:gd name="connsiteX4358" fmla="*/ 1933152 w 2821848"/>
                <a:gd name="connsiteY4358" fmla="*/ 2185398 h 3208818"/>
                <a:gd name="connsiteX4359" fmla="*/ 1921663 w 2821848"/>
                <a:gd name="connsiteY4359" fmla="*/ 2166582 h 3208818"/>
                <a:gd name="connsiteX4360" fmla="*/ 1917234 w 2821848"/>
                <a:gd name="connsiteY4360" fmla="*/ 2160910 h 3208818"/>
                <a:gd name="connsiteX4361" fmla="*/ 1915711 w 2821848"/>
                <a:gd name="connsiteY4361" fmla="*/ 2158281 h 3208818"/>
                <a:gd name="connsiteX4362" fmla="*/ 1914327 w 2821848"/>
                <a:gd name="connsiteY4362" fmla="*/ 2152471 h 3208818"/>
                <a:gd name="connsiteX4363" fmla="*/ 1913012 w 2821848"/>
                <a:gd name="connsiteY4363" fmla="*/ 2149427 h 3208818"/>
                <a:gd name="connsiteX4364" fmla="*/ 1911489 w 2821848"/>
                <a:gd name="connsiteY4364" fmla="*/ 2147559 h 3208818"/>
                <a:gd name="connsiteX4365" fmla="*/ 1907890 w 2821848"/>
                <a:gd name="connsiteY4365" fmla="*/ 2144793 h 3208818"/>
                <a:gd name="connsiteX4366" fmla="*/ 1906229 w 2821848"/>
                <a:gd name="connsiteY4366" fmla="*/ 2143201 h 3208818"/>
                <a:gd name="connsiteX4367" fmla="*/ 1905399 w 2821848"/>
                <a:gd name="connsiteY4367" fmla="*/ 2141818 h 3208818"/>
                <a:gd name="connsiteX4368" fmla="*/ 1904984 w 2821848"/>
                <a:gd name="connsiteY4368" fmla="*/ 2140573 h 3208818"/>
                <a:gd name="connsiteX4369" fmla="*/ 1904430 w 2821848"/>
                <a:gd name="connsiteY4369" fmla="*/ 2137460 h 3208818"/>
                <a:gd name="connsiteX4370" fmla="*/ 1903392 w 2821848"/>
                <a:gd name="connsiteY4370" fmla="*/ 2134278 h 3208818"/>
                <a:gd name="connsiteX4371" fmla="*/ 1895225 w 2821848"/>
                <a:gd name="connsiteY4371" fmla="*/ 2119475 h 3208818"/>
                <a:gd name="connsiteX4372" fmla="*/ 1878545 w 2821848"/>
                <a:gd name="connsiteY4372" fmla="*/ 2081291 h 3208818"/>
                <a:gd name="connsiteX4373" fmla="*/ 1874738 w 2821848"/>
                <a:gd name="connsiteY4373" fmla="*/ 2075688 h 3208818"/>
                <a:gd name="connsiteX4374" fmla="*/ 1868371 w 2821848"/>
                <a:gd name="connsiteY4374" fmla="*/ 2068148 h 3208818"/>
                <a:gd name="connsiteX4375" fmla="*/ 1866502 w 2821848"/>
                <a:gd name="connsiteY4375" fmla="*/ 2065174 h 3208818"/>
                <a:gd name="connsiteX4376" fmla="*/ 1862488 w 2821848"/>
                <a:gd name="connsiteY4376" fmla="*/ 2056250 h 3208818"/>
                <a:gd name="connsiteX4377" fmla="*/ 1860758 w 2821848"/>
                <a:gd name="connsiteY4377" fmla="*/ 2053414 h 3208818"/>
                <a:gd name="connsiteX4378" fmla="*/ 1855913 w 2821848"/>
                <a:gd name="connsiteY4378" fmla="*/ 2047881 h 3208818"/>
                <a:gd name="connsiteX4379" fmla="*/ 1850722 w 2821848"/>
                <a:gd name="connsiteY4379" fmla="*/ 2043799 h 3208818"/>
                <a:gd name="connsiteX4380" fmla="*/ 1835427 w 2821848"/>
                <a:gd name="connsiteY4380" fmla="*/ 2034876 h 3208818"/>
                <a:gd name="connsiteX4381" fmla="*/ 1832866 w 2821848"/>
                <a:gd name="connsiteY4381" fmla="*/ 2032732 h 3208818"/>
                <a:gd name="connsiteX4382" fmla="*/ 1831758 w 2821848"/>
                <a:gd name="connsiteY4382" fmla="*/ 2030241 h 3208818"/>
                <a:gd name="connsiteX4383" fmla="*/ 1833212 w 2821848"/>
                <a:gd name="connsiteY4383" fmla="*/ 2027198 h 3208818"/>
                <a:gd name="connsiteX4384" fmla="*/ 1833973 w 2821848"/>
                <a:gd name="connsiteY4384" fmla="*/ 2027198 h 3208818"/>
                <a:gd name="connsiteX4385" fmla="*/ 1835080 w 2821848"/>
                <a:gd name="connsiteY4385" fmla="*/ 2027544 h 3208818"/>
                <a:gd name="connsiteX4386" fmla="*/ 1836326 w 2821848"/>
                <a:gd name="connsiteY4386" fmla="*/ 2027544 h 3208818"/>
                <a:gd name="connsiteX4387" fmla="*/ 1837503 w 2821848"/>
                <a:gd name="connsiteY4387" fmla="*/ 2026160 h 3208818"/>
                <a:gd name="connsiteX4388" fmla="*/ 1837780 w 2821848"/>
                <a:gd name="connsiteY4388" fmla="*/ 2024638 h 3208818"/>
                <a:gd name="connsiteX4389" fmla="*/ 1837364 w 2821848"/>
                <a:gd name="connsiteY4389" fmla="*/ 2022909 h 3208818"/>
                <a:gd name="connsiteX4390" fmla="*/ 1836672 w 2821848"/>
                <a:gd name="connsiteY4390" fmla="*/ 2021249 h 3208818"/>
                <a:gd name="connsiteX4391" fmla="*/ 1835980 w 2821848"/>
                <a:gd name="connsiteY4391" fmla="*/ 2019865 h 3208818"/>
                <a:gd name="connsiteX4392" fmla="*/ 1834942 w 2821848"/>
                <a:gd name="connsiteY4392" fmla="*/ 2018343 h 3208818"/>
                <a:gd name="connsiteX4393" fmla="*/ 1832450 w 2821848"/>
                <a:gd name="connsiteY4393" fmla="*/ 2015369 h 3208818"/>
                <a:gd name="connsiteX4394" fmla="*/ 1831551 w 2821848"/>
                <a:gd name="connsiteY4394" fmla="*/ 2013778 h 3208818"/>
                <a:gd name="connsiteX4395" fmla="*/ 1831412 w 2821848"/>
                <a:gd name="connsiteY4395" fmla="*/ 2012602 h 3208818"/>
                <a:gd name="connsiteX4396" fmla="*/ 1831758 w 2821848"/>
                <a:gd name="connsiteY4396" fmla="*/ 2010112 h 3208818"/>
                <a:gd name="connsiteX4397" fmla="*/ 1831481 w 2821848"/>
                <a:gd name="connsiteY4397" fmla="*/ 2008590 h 3208818"/>
                <a:gd name="connsiteX4398" fmla="*/ 1828644 w 2821848"/>
                <a:gd name="connsiteY4398" fmla="*/ 2002849 h 3208818"/>
                <a:gd name="connsiteX4399" fmla="*/ 1828159 w 2821848"/>
                <a:gd name="connsiteY4399" fmla="*/ 2000013 h 3208818"/>
                <a:gd name="connsiteX4400" fmla="*/ 1829198 w 2821848"/>
                <a:gd name="connsiteY4400" fmla="*/ 1996208 h 3208818"/>
                <a:gd name="connsiteX4401" fmla="*/ 1832658 w 2821848"/>
                <a:gd name="connsiteY4401" fmla="*/ 1990674 h 3208818"/>
                <a:gd name="connsiteX4402" fmla="*/ 1837780 w 2821848"/>
                <a:gd name="connsiteY4402" fmla="*/ 1985140 h 3208818"/>
                <a:gd name="connsiteX4403" fmla="*/ 1843593 w 2821848"/>
                <a:gd name="connsiteY4403" fmla="*/ 1980298 h 3208818"/>
                <a:gd name="connsiteX4404" fmla="*/ 1849130 w 2821848"/>
                <a:gd name="connsiteY4404" fmla="*/ 1976701 h 3208818"/>
                <a:gd name="connsiteX4405" fmla="*/ 1853352 w 2821848"/>
                <a:gd name="connsiteY4405" fmla="*/ 1974695 h 3208818"/>
                <a:gd name="connsiteX4406" fmla="*/ 1856051 w 2821848"/>
                <a:gd name="connsiteY4406" fmla="*/ 1971928 h 3208818"/>
                <a:gd name="connsiteX4407" fmla="*/ 1857920 w 2821848"/>
                <a:gd name="connsiteY4407" fmla="*/ 1968469 h 3208818"/>
                <a:gd name="connsiteX4408" fmla="*/ 1859581 w 2821848"/>
                <a:gd name="connsiteY4408" fmla="*/ 1964250 h 3208818"/>
                <a:gd name="connsiteX4409" fmla="*/ 1860550 w 2821848"/>
                <a:gd name="connsiteY4409" fmla="*/ 1960238 h 3208818"/>
                <a:gd name="connsiteX4410" fmla="*/ 1860412 w 2821848"/>
                <a:gd name="connsiteY4410" fmla="*/ 1956848 h 3208818"/>
                <a:gd name="connsiteX4411" fmla="*/ 1859235 w 2821848"/>
                <a:gd name="connsiteY4411" fmla="*/ 1949239 h 3208818"/>
                <a:gd name="connsiteX4412" fmla="*/ 1858266 w 2821848"/>
                <a:gd name="connsiteY4412" fmla="*/ 1951453 h 3208818"/>
                <a:gd name="connsiteX4413" fmla="*/ 1858474 w 2821848"/>
                <a:gd name="connsiteY4413" fmla="*/ 1956295 h 3208818"/>
                <a:gd name="connsiteX4414" fmla="*/ 1857782 w 2821848"/>
                <a:gd name="connsiteY4414" fmla="*/ 1958577 h 3208818"/>
                <a:gd name="connsiteX4415" fmla="*/ 1856397 w 2821848"/>
                <a:gd name="connsiteY4415" fmla="*/ 1959822 h 3208818"/>
                <a:gd name="connsiteX4416" fmla="*/ 1855705 w 2821848"/>
                <a:gd name="connsiteY4416" fmla="*/ 1958992 h 3208818"/>
                <a:gd name="connsiteX4417" fmla="*/ 1855567 w 2821848"/>
                <a:gd name="connsiteY4417" fmla="*/ 1957125 h 3208818"/>
                <a:gd name="connsiteX4418" fmla="*/ 1855844 w 2821848"/>
                <a:gd name="connsiteY4418" fmla="*/ 1955257 h 3208818"/>
                <a:gd name="connsiteX4419" fmla="*/ 1851137 w 2821848"/>
                <a:gd name="connsiteY4419" fmla="*/ 1960929 h 3208818"/>
                <a:gd name="connsiteX4420" fmla="*/ 1848923 w 2821848"/>
                <a:gd name="connsiteY4420" fmla="*/ 1961690 h 3208818"/>
                <a:gd name="connsiteX4421" fmla="*/ 1845324 w 2821848"/>
                <a:gd name="connsiteY4421" fmla="*/ 1959684 h 3208818"/>
                <a:gd name="connsiteX4422" fmla="*/ 1837918 w 2821848"/>
                <a:gd name="connsiteY4422" fmla="*/ 1954842 h 3208818"/>
                <a:gd name="connsiteX4423" fmla="*/ 1836534 w 2821848"/>
                <a:gd name="connsiteY4423" fmla="*/ 1953528 h 3208818"/>
                <a:gd name="connsiteX4424" fmla="*/ 1836395 w 2821848"/>
                <a:gd name="connsiteY4424" fmla="*/ 1951937 h 3208818"/>
                <a:gd name="connsiteX4425" fmla="*/ 1837364 w 2821848"/>
                <a:gd name="connsiteY4425" fmla="*/ 1951107 h 3208818"/>
                <a:gd name="connsiteX4426" fmla="*/ 1838749 w 2821848"/>
                <a:gd name="connsiteY4426" fmla="*/ 1950415 h 3208818"/>
                <a:gd name="connsiteX4427" fmla="*/ 1839925 w 2821848"/>
                <a:gd name="connsiteY4427" fmla="*/ 1949170 h 3208818"/>
                <a:gd name="connsiteX4428" fmla="*/ 1840410 w 2821848"/>
                <a:gd name="connsiteY4428" fmla="*/ 1946887 h 3208818"/>
                <a:gd name="connsiteX4429" fmla="*/ 1839925 w 2821848"/>
                <a:gd name="connsiteY4429" fmla="*/ 1944466 h 3208818"/>
                <a:gd name="connsiteX4430" fmla="*/ 1839095 w 2821848"/>
                <a:gd name="connsiteY4430" fmla="*/ 1942114 h 3208818"/>
                <a:gd name="connsiteX4431" fmla="*/ 1838610 w 2821848"/>
                <a:gd name="connsiteY4431" fmla="*/ 1939901 h 3208818"/>
                <a:gd name="connsiteX4432" fmla="*/ 1838610 w 2821848"/>
                <a:gd name="connsiteY4432" fmla="*/ 1938448 h 3208818"/>
                <a:gd name="connsiteX4433" fmla="*/ 1839095 w 2821848"/>
                <a:gd name="connsiteY4433" fmla="*/ 1935543 h 3208818"/>
                <a:gd name="connsiteX4434" fmla="*/ 1839095 w 2821848"/>
                <a:gd name="connsiteY4434" fmla="*/ 1934090 h 3208818"/>
                <a:gd name="connsiteX4435" fmla="*/ 1838679 w 2821848"/>
                <a:gd name="connsiteY4435" fmla="*/ 1932914 h 3208818"/>
                <a:gd name="connsiteX4436" fmla="*/ 1837433 w 2821848"/>
                <a:gd name="connsiteY4436" fmla="*/ 1930286 h 3208818"/>
                <a:gd name="connsiteX4437" fmla="*/ 1837295 w 2821848"/>
                <a:gd name="connsiteY4437" fmla="*/ 1929179 h 3208818"/>
                <a:gd name="connsiteX4438" fmla="*/ 1838333 w 2821848"/>
                <a:gd name="connsiteY4438" fmla="*/ 1927104 h 3208818"/>
                <a:gd name="connsiteX4439" fmla="*/ 1840271 w 2821848"/>
                <a:gd name="connsiteY4439" fmla="*/ 1926066 h 3208818"/>
                <a:gd name="connsiteX4440" fmla="*/ 1842417 w 2821848"/>
                <a:gd name="connsiteY4440" fmla="*/ 1925374 h 3208818"/>
                <a:gd name="connsiteX4441" fmla="*/ 1844424 w 2821848"/>
                <a:gd name="connsiteY4441" fmla="*/ 1924060 h 3208818"/>
                <a:gd name="connsiteX4442" fmla="*/ 1845670 w 2821848"/>
                <a:gd name="connsiteY4442" fmla="*/ 1921846 h 3208818"/>
                <a:gd name="connsiteX4443" fmla="*/ 1846154 w 2821848"/>
                <a:gd name="connsiteY4443" fmla="*/ 1919979 h 3208818"/>
                <a:gd name="connsiteX4444" fmla="*/ 1847192 w 2821848"/>
                <a:gd name="connsiteY4444" fmla="*/ 1918941 h 3208818"/>
                <a:gd name="connsiteX4445" fmla="*/ 1850099 w 2821848"/>
                <a:gd name="connsiteY4445" fmla="*/ 1919356 h 3208818"/>
                <a:gd name="connsiteX4446" fmla="*/ 1846154 w 2821848"/>
                <a:gd name="connsiteY4446" fmla="*/ 1917143 h 3208818"/>
                <a:gd name="connsiteX4447" fmla="*/ 1846985 w 2821848"/>
                <a:gd name="connsiteY4447" fmla="*/ 1913684 h 3208818"/>
                <a:gd name="connsiteX4448" fmla="*/ 1850030 w 2821848"/>
                <a:gd name="connsiteY4448" fmla="*/ 1909949 h 3208818"/>
                <a:gd name="connsiteX4449" fmla="*/ 1852660 w 2821848"/>
                <a:gd name="connsiteY4449" fmla="*/ 1907182 h 3208818"/>
                <a:gd name="connsiteX4450" fmla="*/ 1853837 w 2821848"/>
                <a:gd name="connsiteY4450" fmla="*/ 1905452 h 3208818"/>
                <a:gd name="connsiteX4451" fmla="*/ 1854598 w 2821848"/>
                <a:gd name="connsiteY4451" fmla="*/ 1903723 h 3208818"/>
                <a:gd name="connsiteX4452" fmla="*/ 1855082 w 2821848"/>
                <a:gd name="connsiteY4452" fmla="*/ 1901855 h 3208818"/>
                <a:gd name="connsiteX4453" fmla="*/ 1855290 w 2821848"/>
                <a:gd name="connsiteY4453" fmla="*/ 1899780 h 3208818"/>
                <a:gd name="connsiteX4454" fmla="*/ 1855013 w 2821848"/>
                <a:gd name="connsiteY4454" fmla="*/ 1897705 h 3208818"/>
                <a:gd name="connsiteX4455" fmla="*/ 1853975 w 2821848"/>
                <a:gd name="connsiteY4455" fmla="*/ 1892655 h 3208818"/>
                <a:gd name="connsiteX4456" fmla="*/ 1854183 w 2821848"/>
                <a:gd name="connsiteY4456" fmla="*/ 1890787 h 3208818"/>
                <a:gd name="connsiteX4457" fmla="*/ 1859927 w 2821848"/>
                <a:gd name="connsiteY4457" fmla="*/ 1887260 h 3208818"/>
                <a:gd name="connsiteX4458" fmla="*/ 1869478 w 2821848"/>
                <a:gd name="connsiteY4458" fmla="*/ 1884424 h 3208818"/>
                <a:gd name="connsiteX4459" fmla="*/ 1878199 w 2821848"/>
                <a:gd name="connsiteY4459" fmla="*/ 1881449 h 3208818"/>
                <a:gd name="connsiteX4460" fmla="*/ 1880206 w 2821848"/>
                <a:gd name="connsiteY4460" fmla="*/ 1879720 h 3208818"/>
                <a:gd name="connsiteX4461" fmla="*/ 1879860 w 2821848"/>
                <a:gd name="connsiteY4461" fmla="*/ 1877852 h 3208818"/>
                <a:gd name="connsiteX4462" fmla="*/ 1879583 w 2821848"/>
                <a:gd name="connsiteY4462" fmla="*/ 1876192 h 3208818"/>
                <a:gd name="connsiteX4463" fmla="*/ 1878337 w 2821848"/>
                <a:gd name="connsiteY4463" fmla="*/ 1874463 h 3208818"/>
                <a:gd name="connsiteX4464" fmla="*/ 1877091 w 2821848"/>
                <a:gd name="connsiteY4464" fmla="*/ 1873356 h 3208818"/>
                <a:gd name="connsiteX4465" fmla="*/ 1876538 w 2821848"/>
                <a:gd name="connsiteY4465" fmla="*/ 1872111 h 3208818"/>
                <a:gd name="connsiteX4466" fmla="*/ 1877507 w 2821848"/>
                <a:gd name="connsiteY4466" fmla="*/ 1870035 h 3208818"/>
                <a:gd name="connsiteX4467" fmla="*/ 1879306 w 2821848"/>
                <a:gd name="connsiteY4467" fmla="*/ 1868583 h 3208818"/>
                <a:gd name="connsiteX4468" fmla="*/ 1881313 w 2821848"/>
                <a:gd name="connsiteY4468" fmla="*/ 1868375 h 3208818"/>
                <a:gd name="connsiteX4469" fmla="*/ 1883390 w 2821848"/>
                <a:gd name="connsiteY4469" fmla="*/ 1868860 h 3208818"/>
                <a:gd name="connsiteX4470" fmla="*/ 1885466 w 2821848"/>
                <a:gd name="connsiteY4470" fmla="*/ 1869620 h 3208818"/>
                <a:gd name="connsiteX4471" fmla="*/ 1885812 w 2821848"/>
                <a:gd name="connsiteY4471" fmla="*/ 1865470 h 3208818"/>
                <a:gd name="connsiteX4472" fmla="*/ 1884982 w 2821848"/>
                <a:gd name="connsiteY4472" fmla="*/ 1861389 h 3208818"/>
                <a:gd name="connsiteX4473" fmla="*/ 1885328 w 2821848"/>
                <a:gd name="connsiteY4473" fmla="*/ 1857723 h 3208818"/>
                <a:gd name="connsiteX4474" fmla="*/ 1889203 w 2821848"/>
                <a:gd name="connsiteY4474" fmla="*/ 1854956 h 3208818"/>
                <a:gd name="connsiteX4475" fmla="*/ 1890864 w 2821848"/>
                <a:gd name="connsiteY4475" fmla="*/ 1854679 h 3208818"/>
                <a:gd name="connsiteX4476" fmla="*/ 1894602 w 2821848"/>
                <a:gd name="connsiteY4476" fmla="*/ 1854541 h 3208818"/>
                <a:gd name="connsiteX4477" fmla="*/ 1896401 w 2821848"/>
                <a:gd name="connsiteY4477" fmla="*/ 1853987 h 3208818"/>
                <a:gd name="connsiteX4478" fmla="*/ 1897578 w 2821848"/>
                <a:gd name="connsiteY4478" fmla="*/ 1853157 h 3208818"/>
                <a:gd name="connsiteX4479" fmla="*/ 1900347 w 2821848"/>
                <a:gd name="connsiteY4479" fmla="*/ 1849906 h 3208818"/>
                <a:gd name="connsiteX4480" fmla="*/ 1903323 w 2821848"/>
                <a:gd name="connsiteY4480" fmla="*/ 1847208 h 3208818"/>
                <a:gd name="connsiteX4481" fmla="*/ 1904222 w 2821848"/>
                <a:gd name="connsiteY4481" fmla="*/ 1846032 h 3208818"/>
                <a:gd name="connsiteX4482" fmla="*/ 1904222 w 2821848"/>
                <a:gd name="connsiteY4482" fmla="*/ 1845479 h 3208818"/>
                <a:gd name="connsiteX4483" fmla="*/ 1903669 w 2821848"/>
                <a:gd name="connsiteY4483" fmla="*/ 1844026 h 3208818"/>
                <a:gd name="connsiteX4484" fmla="*/ 1903807 w 2821848"/>
                <a:gd name="connsiteY4484" fmla="*/ 1843335 h 3208818"/>
                <a:gd name="connsiteX4485" fmla="*/ 1904361 w 2821848"/>
                <a:gd name="connsiteY4485" fmla="*/ 1842989 h 3208818"/>
                <a:gd name="connsiteX4486" fmla="*/ 1906299 w 2821848"/>
                <a:gd name="connsiteY4486" fmla="*/ 1842297 h 3208818"/>
                <a:gd name="connsiteX4487" fmla="*/ 1906991 w 2821848"/>
                <a:gd name="connsiteY4487" fmla="*/ 1841744 h 3208818"/>
                <a:gd name="connsiteX4488" fmla="*/ 1909690 w 2821848"/>
                <a:gd name="connsiteY4488" fmla="*/ 1837939 h 3208818"/>
                <a:gd name="connsiteX4489" fmla="*/ 1916611 w 2821848"/>
                <a:gd name="connsiteY4489" fmla="*/ 1825211 h 3208818"/>
                <a:gd name="connsiteX4490" fmla="*/ 1914604 w 2821848"/>
                <a:gd name="connsiteY4490" fmla="*/ 1826041 h 3208818"/>
                <a:gd name="connsiteX4491" fmla="*/ 1913358 w 2821848"/>
                <a:gd name="connsiteY4491" fmla="*/ 1825557 h 3208818"/>
                <a:gd name="connsiteX4492" fmla="*/ 1912666 w 2821848"/>
                <a:gd name="connsiteY4492" fmla="*/ 1824104 h 3208818"/>
                <a:gd name="connsiteX4493" fmla="*/ 1912389 w 2821848"/>
                <a:gd name="connsiteY4493" fmla="*/ 1822168 h 3208818"/>
                <a:gd name="connsiteX4494" fmla="*/ 1912043 w 2821848"/>
                <a:gd name="connsiteY4494" fmla="*/ 1822790 h 3208818"/>
                <a:gd name="connsiteX4495" fmla="*/ 1911143 w 2821848"/>
                <a:gd name="connsiteY4495" fmla="*/ 1823897 h 3208818"/>
                <a:gd name="connsiteX4496" fmla="*/ 1910728 w 2821848"/>
                <a:gd name="connsiteY4496" fmla="*/ 1824519 h 3208818"/>
                <a:gd name="connsiteX4497" fmla="*/ 1909759 w 2821848"/>
                <a:gd name="connsiteY4497" fmla="*/ 1823067 h 3208818"/>
                <a:gd name="connsiteX4498" fmla="*/ 1909344 w 2821848"/>
                <a:gd name="connsiteY4498" fmla="*/ 1821545 h 3208818"/>
                <a:gd name="connsiteX4499" fmla="*/ 1909344 w 2821848"/>
                <a:gd name="connsiteY4499" fmla="*/ 1819954 h 3208818"/>
                <a:gd name="connsiteX4500" fmla="*/ 1909690 w 2821848"/>
                <a:gd name="connsiteY4500" fmla="*/ 1818294 h 3208818"/>
                <a:gd name="connsiteX4501" fmla="*/ 1907406 w 2821848"/>
                <a:gd name="connsiteY4501" fmla="*/ 1818985 h 3208818"/>
                <a:gd name="connsiteX4502" fmla="*/ 1910659 w 2821848"/>
                <a:gd name="connsiteY4502" fmla="*/ 1813797 h 3208818"/>
                <a:gd name="connsiteX4503" fmla="*/ 1911766 w 2821848"/>
                <a:gd name="connsiteY4503" fmla="*/ 1811030 h 3208818"/>
                <a:gd name="connsiteX4504" fmla="*/ 1911974 w 2821848"/>
                <a:gd name="connsiteY4504" fmla="*/ 1807434 h 3208818"/>
                <a:gd name="connsiteX4505" fmla="*/ 1911005 w 2821848"/>
                <a:gd name="connsiteY4505" fmla="*/ 1798718 h 3208818"/>
                <a:gd name="connsiteX4506" fmla="*/ 1909621 w 2821848"/>
                <a:gd name="connsiteY4506" fmla="*/ 1794429 h 3208818"/>
                <a:gd name="connsiteX4507" fmla="*/ 1907129 w 2821848"/>
                <a:gd name="connsiteY4507" fmla="*/ 1791385 h 3208818"/>
                <a:gd name="connsiteX4508" fmla="*/ 1909344 w 2821848"/>
                <a:gd name="connsiteY4508" fmla="*/ 1790002 h 3208818"/>
                <a:gd name="connsiteX4509" fmla="*/ 1911074 w 2821848"/>
                <a:gd name="connsiteY4509" fmla="*/ 1788688 h 3208818"/>
                <a:gd name="connsiteX4510" fmla="*/ 1912182 w 2821848"/>
                <a:gd name="connsiteY4510" fmla="*/ 1787097 h 3208818"/>
                <a:gd name="connsiteX4511" fmla="*/ 1912389 w 2821848"/>
                <a:gd name="connsiteY4511" fmla="*/ 1784883 h 3208818"/>
                <a:gd name="connsiteX4512" fmla="*/ 1911628 w 2821848"/>
                <a:gd name="connsiteY4512" fmla="*/ 1782531 h 3208818"/>
                <a:gd name="connsiteX4513" fmla="*/ 1908859 w 2821848"/>
                <a:gd name="connsiteY4513" fmla="*/ 1778312 h 3208818"/>
                <a:gd name="connsiteX4514" fmla="*/ 1908375 w 2821848"/>
                <a:gd name="connsiteY4514" fmla="*/ 1775821 h 3208818"/>
                <a:gd name="connsiteX4515" fmla="*/ 1909690 w 2821848"/>
                <a:gd name="connsiteY4515" fmla="*/ 1775821 h 3208818"/>
                <a:gd name="connsiteX4516" fmla="*/ 1910382 w 2821848"/>
                <a:gd name="connsiteY4516" fmla="*/ 1774922 h 3208818"/>
                <a:gd name="connsiteX4517" fmla="*/ 1910590 w 2821848"/>
                <a:gd name="connsiteY4517" fmla="*/ 1773539 h 3208818"/>
                <a:gd name="connsiteX4518" fmla="*/ 1910590 w 2821848"/>
                <a:gd name="connsiteY4518" fmla="*/ 1772017 h 3208818"/>
                <a:gd name="connsiteX4519" fmla="*/ 1910382 w 2821848"/>
                <a:gd name="connsiteY4519" fmla="*/ 1770149 h 3208818"/>
                <a:gd name="connsiteX4520" fmla="*/ 1909759 w 2821848"/>
                <a:gd name="connsiteY4520" fmla="*/ 1769042 h 3208818"/>
                <a:gd name="connsiteX4521" fmla="*/ 1907752 w 2821848"/>
                <a:gd name="connsiteY4521" fmla="*/ 1767313 h 3208818"/>
                <a:gd name="connsiteX4522" fmla="*/ 1902008 w 2821848"/>
                <a:gd name="connsiteY4522" fmla="*/ 1758666 h 3208818"/>
                <a:gd name="connsiteX4523" fmla="*/ 1899585 w 2821848"/>
                <a:gd name="connsiteY4523" fmla="*/ 1756176 h 3208818"/>
                <a:gd name="connsiteX4524" fmla="*/ 1896194 w 2821848"/>
                <a:gd name="connsiteY4524" fmla="*/ 1752441 h 3208818"/>
                <a:gd name="connsiteX4525" fmla="*/ 1892941 w 2821848"/>
                <a:gd name="connsiteY4525" fmla="*/ 1748152 h 3208818"/>
                <a:gd name="connsiteX4526" fmla="*/ 1890311 w 2821848"/>
                <a:gd name="connsiteY4526" fmla="*/ 1743517 h 3208818"/>
                <a:gd name="connsiteX4527" fmla="*/ 1888788 w 2821848"/>
                <a:gd name="connsiteY4527" fmla="*/ 1738744 h 3208818"/>
                <a:gd name="connsiteX4528" fmla="*/ 1891072 w 2821848"/>
                <a:gd name="connsiteY4528" fmla="*/ 1738398 h 3208818"/>
                <a:gd name="connsiteX4529" fmla="*/ 1891903 w 2821848"/>
                <a:gd name="connsiteY4529" fmla="*/ 1736946 h 3208818"/>
                <a:gd name="connsiteX4530" fmla="*/ 1892387 w 2821848"/>
                <a:gd name="connsiteY4530" fmla="*/ 1735009 h 3208818"/>
                <a:gd name="connsiteX4531" fmla="*/ 1893564 w 2821848"/>
                <a:gd name="connsiteY4531" fmla="*/ 1733349 h 3208818"/>
                <a:gd name="connsiteX4532" fmla="*/ 1895502 w 2821848"/>
                <a:gd name="connsiteY4532" fmla="*/ 1733003 h 3208818"/>
                <a:gd name="connsiteX4533" fmla="*/ 1897578 w 2821848"/>
                <a:gd name="connsiteY4533" fmla="*/ 1734179 h 3208818"/>
                <a:gd name="connsiteX4534" fmla="*/ 1899931 w 2821848"/>
                <a:gd name="connsiteY4534" fmla="*/ 1735908 h 3208818"/>
                <a:gd name="connsiteX4535" fmla="*/ 1902492 w 2821848"/>
                <a:gd name="connsiteY4535" fmla="*/ 1737292 h 3208818"/>
                <a:gd name="connsiteX4536" fmla="*/ 1898339 w 2821848"/>
                <a:gd name="connsiteY4536" fmla="*/ 1733971 h 3208818"/>
                <a:gd name="connsiteX4537" fmla="*/ 1896609 w 2821848"/>
                <a:gd name="connsiteY4537" fmla="*/ 1732104 h 3208818"/>
                <a:gd name="connsiteX4538" fmla="*/ 1895502 w 2821848"/>
                <a:gd name="connsiteY4538" fmla="*/ 1729683 h 3208818"/>
                <a:gd name="connsiteX4539" fmla="*/ 1893910 w 2821848"/>
                <a:gd name="connsiteY4539" fmla="*/ 1731135 h 3208818"/>
                <a:gd name="connsiteX4540" fmla="*/ 1892526 w 2821848"/>
                <a:gd name="connsiteY4540" fmla="*/ 1731135 h 3208818"/>
                <a:gd name="connsiteX4541" fmla="*/ 1889342 w 2821848"/>
                <a:gd name="connsiteY4541" fmla="*/ 1729475 h 3208818"/>
                <a:gd name="connsiteX4542" fmla="*/ 1889688 w 2821848"/>
                <a:gd name="connsiteY4542" fmla="*/ 1730651 h 3208818"/>
                <a:gd name="connsiteX4543" fmla="*/ 1889688 w 2821848"/>
                <a:gd name="connsiteY4543" fmla="*/ 1731343 h 3208818"/>
                <a:gd name="connsiteX4544" fmla="*/ 1889134 w 2821848"/>
                <a:gd name="connsiteY4544" fmla="*/ 1732588 h 3208818"/>
                <a:gd name="connsiteX4545" fmla="*/ 1887888 w 2821848"/>
                <a:gd name="connsiteY4545" fmla="*/ 1730513 h 3208818"/>
                <a:gd name="connsiteX4546" fmla="*/ 1886989 w 2821848"/>
                <a:gd name="connsiteY4546" fmla="*/ 1728507 h 3208818"/>
                <a:gd name="connsiteX4547" fmla="*/ 1885950 w 2821848"/>
                <a:gd name="connsiteY4547" fmla="*/ 1726570 h 3208818"/>
                <a:gd name="connsiteX4548" fmla="*/ 1884289 w 2821848"/>
                <a:gd name="connsiteY4548" fmla="*/ 1724702 h 3208818"/>
                <a:gd name="connsiteX4549" fmla="*/ 1880552 w 2821848"/>
                <a:gd name="connsiteY4549" fmla="*/ 1722004 h 3208818"/>
                <a:gd name="connsiteX4550" fmla="*/ 1878407 w 2821848"/>
                <a:gd name="connsiteY4550" fmla="*/ 1720759 h 3208818"/>
                <a:gd name="connsiteX4551" fmla="*/ 1876469 w 2821848"/>
                <a:gd name="connsiteY4551" fmla="*/ 1719722 h 3208818"/>
                <a:gd name="connsiteX4552" fmla="*/ 1871209 w 2821848"/>
                <a:gd name="connsiteY4552" fmla="*/ 1718546 h 3208818"/>
                <a:gd name="connsiteX4553" fmla="*/ 1866917 w 2821848"/>
                <a:gd name="connsiteY4553" fmla="*/ 1719722 h 3208818"/>
                <a:gd name="connsiteX4554" fmla="*/ 1863249 w 2821848"/>
                <a:gd name="connsiteY4554" fmla="*/ 1722627 h 3208818"/>
                <a:gd name="connsiteX4555" fmla="*/ 1859996 w 2821848"/>
                <a:gd name="connsiteY4555" fmla="*/ 1726570 h 3208818"/>
                <a:gd name="connsiteX4556" fmla="*/ 1861381 w 2821848"/>
                <a:gd name="connsiteY4556" fmla="*/ 1727538 h 3208818"/>
                <a:gd name="connsiteX4557" fmla="*/ 1855013 w 2821848"/>
                <a:gd name="connsiteY4557" fmla="*/ 1731896 h 3208818"/>
                <a:gd name="connsiteX4558" fmla="*/ 1852798 w 2821848"/>
                <a:gd name="connsiteY4558" fmla="*/ 1733072 h 3208818"/>
                <a:gd name="connsiteX4559" fmla="*/ 1849269 w 2821848"/>
                <a:gd name="connsiteY4559" fmla="*/ 1733833 h 3208818"/>
                <a:gd name="connsiteX4560" fmla="*/ 1847677 w 2821848"/>
                <a:gd name="connsiteY4560" fmla="*/ 1734525 h 3208818"/>
                <a:gd name="connsiteX4561" fmla="*/ 1846639 w 2821848"/>
                <a:gd name="connsiteY4561" fmla="*/ 1735908 h 3208818"/>
                <a:gd name="connsiteX4562" fmla="*/ 1847331 w 2821848"/>
                <a:gd name="connsiteY4562" fmla="*/ 1739436 h 3208818"/>
                <a:gd name="connsiteX4563" fmla="*/ 1853767 w 2821848"/>
                <a:gd name="connsiteY4563" fmla="*/ 1745592 h 3208818"/>
                <a:gd name="connsiteX4564" fmla="*/ 1855498 w 2821848"/>
                <a:gd name="connsiteY4564" fmla="*/ 1748913 h 3208818"/>
                <a:gd name="connsiteX4565" fmla="*/ 1855221 w 2821848"/>
                <a:gd name="connsiteY4565" fmla="*/ 1750988 h 3208818"/>
                <a:gd name="connsiteX4566" fmla="*/ 1854044 w 2821848"/>
                <a:gd name="connsiteY4566" fmla="*/ 1751541 h 3208818"/>
                <a:gd name="connsiteX4567" fmla="*/ 1852314 w 2821848"/>
                <a:gd name="connsiteY4567" fmla="*/ 1751541 h 3208818"/>
                <a:gd name="connsiteX4568" fmla="*/ 1850238 w 2821848"/>
                <a:gd name="connsiteY4568" fmla="*/ 1752095 h 3208818"/>
                <a:gd name="connsiteX4569" fmla="*/ 1848438 w 2821848"/>
                <a:gd name="connsiteY4569" fmla="*/ 1753271 h 3208818"/>
                <a:gd name="connsiteX4570" fmla="*/ 1847123 w 2821848"/>
                <a:gd name="connsiteY4570" fmla="*/ 1754447 h 3208818"/>
                <a:gd name="connsiteX4571" fmla="*/ 1845601 w 2821848"/>
                <a:gd name="connsiteY4571" fmla="*/ 1755484 h 3208818"/>
                <a:gd name="connsiteX4572" fmla="*/ 1843040 w 2821848"/>
                <a:gd name="connsiteY4572" fmla="*/ 1756176 h 3208818"/>
                <a:gd name="connsiteX4573" fmla="*/ 1840133 w 2821848"/>
                <a:gd name="connsiteY4573" fmla="*/ 1756453 h 3208818"/>
                <a:gd name="connsiteX4574" fmla="*/ 1838818 w 2821848"/>
                <a:gd name="connsiteY4574" fmla="*/ 1755899 h 3208818"/>
                <a:gd name="connsiteX4575" fmla="*/ 1838126 w 2821848"/>
                <a:gd name="connsiteY4575" fmla="*/ 1754585 h 3208818"/>
                <a:gd name="connsiteX4576" fmla="*/ 1835150 w 2821848"/>
                <a:gd name="connsiteY4576" fmla="*/ 1747460 h 3208818"/>
                <a:gd name="connsiteX4577" fmla="*/ 1834457 w 2821848"/>
                <a:gd name="connsiteY4577" fmla="*/ 1744901 h 3208818"/>
                <a:gd name="connsiteX4578" fmla="*/ 1834111 w 2821848"/>
                <a:gd name="connsiteY4578" fmla="*/ 1742272 h 3208818"/>
                <a:gd name="connsiteX4579" fmla="*/ 1832589 w 2821848"/>
                <a:gd name="connsiteY4579" fmla="*/ 1743448 h 3208818"/>
                <a:gd name="connsiteX4580" fmla="*/ 1832104 w 2821848"/>
                <a:gd name="connsiteY4580" fmla="*/ 1744970 h 3208818"/>
                <a:gd name="connsiteX4581" fmla="*/ 1831897 w 2821848"/>
                <a:gd name="connsiteY4581" fmla="*/ 1746492 h 3208818"/>
                <a:gd name="connsiteX4582" fmla="*/ 1831135 w 2821848"/>
                <a:gd name="connsiteY4582" fmla="*/ 1747599 h 3208818"/>
                <a:gd name="connsiteX4583" fmla="*/ 1829128 w 2821848"/>
                <a:gd name="connsiteY4583" fmla="*/ 1747875 h 3208818"/>
                <a:gd name="connsiteX4584" fmla="*/ 1827052 w 2821848"/>
                <a:gd name="connsiteY4584" fmla="*/ 1746907 h 3208818"/>
                <a:gd name="connsiteX4585" fmla="*/ 1825114 w 2821848"/>
                <a:gd name="connsiteY4585" fmla="*/ 1745316 h 3208818"/>
                <a:gd name="connsiteX4586" fmla="*/ 1823661 w 2821848"/>
                <a:gd name="connsiteY4586" fmla="*/ 1743656 h 3208818"/>
                <a:gd name="connsiteX4587" fmla="*/ 1822138 w 2821848"/>
                <a:gd name="connsiteY4587" fmla="*/ 1741373 h 3208818"/>
                <a:gd name="connsiteX4588" fmla="*/ 1821169 w 2821848"/>
                <a:gd name="connsiteY4588" fmla="*/ 1739644 h 3208818"/>
                <a:gd name="connsiteX4589" fmla="*/ 1820062 w 2821848"/>
                <a:gd name="connsiteY4589" fmla="*/ 1738191 h 3208818"/>
                <a:gd name="connsiteX4590" fmla="*/ 1817985 w 2821848"/>
                <a:gd name="connsiteY4590" fmla="*/ 1736808 h 3208818"/>
                <a:gd name="connsiteX4591" fmla="*/ 1815494 w 2821848"/>
                <a:gd name="connsiteY4591" fmla="*/ 1736185 h 3208818"/>
                <a:gd name="connsiteX4592" fmla="*/ 1813002 w 2821848"/>
                <a:gd name="connsiteY4592" fmla="*/ 1736046 h 3208818"/>
                <a:gd name="connsiteX4593" fmla="*/ 1810926 w 2821848"/>
                <a:gd name="connsiteY4593" fmla="*/ 1735562 h 3208818"/>
                <a:gd name="connsiteX4594" fmla="*/ 1809818 w 2821848"/>
                <a:gd name="connsiteY4594" fmla="*/ 1733695 h 3208818"/>
                <a:gd name="connsiteX4595" fmla="*/ 1805320 w 2821848"/>
                <a:gd name="connsiteY4595" fmla="*/ 1734248 h 3208818"/>
                <a:gd name="connsiteX4596" fmla="*/ 1801167 w 2821848"/>
                <a:gd name="connsiteY4596" fmla="*/ 1733902 h 3208818"/>
                <a:gd name="connsiteX4597" fmla="*/ 1797983 w 2821848"/>
                <a:gd name="connsiteY4597" fmla="*/ 1734663 h 3208818"/>
                <a:gd name="connsiteX4598" fmla="*/ 1796461 w 2821848"/>
                <a:gd name="connsiteY4598" fmla="*/ 1738675 h 3208818"/>
                <a:gd name="connsiteX4599" fmla="*/ 1795769 w 2821848"/>
                <a:gd name="connsiteY4599" fmla="*/ 1737568 h 3208818"/>
                <a:gd name="connsiteX4600" fmla="*/ 1793415 w 2821848"/>
                <a:gd name="connsiteY4600" fmla="*/ 1734456 h 3208818"/>
                <a:gd name="connsiteX4601" fmla="*/ 1790162 w 2821848"/>
                <a:gd name="connsiteY4601" fmla="*/ 1728437 h 3208818"/>
                <a:gd name="connsiteX4602" fmla="*/ 1788709 w 2821848"/>
                <a:gd name="connsiteY4602" fmla="*/ 1726639 h 3208818"/>
                <a:gd name="connsiteX4603" fmla="*/ 1786771 w 2821848"/>
                <a:gd name="connsiteY4603" fmla="*/ 1725463 h 3208818"/>
                <a:gd name="connsiteX4604" fmla="*/ 1784210 w 2821848"/>
                <a:gd name="connsiteY4604" fmla="*/ 1725325 h 3208818"/>
                <a:gd name="connsiteX4605" fmla="*/ 1785318 w 2821848"/>
                <a:gd name="connsiteY4605" fmla="*/ 1726985 h 3208818"/>
                <a:gd name="connsiteX4606" fmla="*/ 1786633 w 2821848"/>
                <a:gd name="connsiteY4606" fmla="*/ 1728368 h 3208818"/>
                <a:gd name="connsiteX4607" fmla="*/ 1787671 w 2821848"/>
                <a:gd name="connsiteY4607" fmla="*/ 1729821 h 3208818"/>
                <a:gd name="connsiteX4608" fmla="*/ 1787948 w 2821848"/>
                <a:gd name="connsiteY4608" fmla="*/ 1731689 h 3208818"/>
                <a:gd name="connsiteX4609" fmla="*/ 1784279 w 2821848"/>
                <a:gd name="connsiteY4609" fmla="*/ 1731204 h 3208818"/>
                <a:gd name="connsiteX4610" fmla="*/ 1782549 w 2821848"/>
                <a:gd name="connsiteY4610" fmla="*/ 1730720 h 3208818"/>
                <a:gd name="connsiteX4611" fmla="*/ 1781027 w 2821848"/>
                <a:gd name="connsiteY4611" fmla="*/ 1729752 h 3208818"/>
                <a:gd name="connsiteX4612" fmla="*/ 1779435 w 2821848"/>
                <a:gd name="connsiteY4612" fmla="*/ 1727884 h 3208818"/>
                <a:gd name="connsiteX4613" fmla="*/ 1779435 w 2821848"/>
                <a:gd name="connsiteY4613" fmla="*/ 1726501 h 3208818"/>
                <a:gd name="connsiteX4614" fmla="*/ 1780404 w 2821848"/>
                <a:gd name="connsiteY4614" fmla="*/ 1725117 h 3208818"/>
                <a:gd name="connsiteX4615" fmla="*/ 1781234 w 2821848"/>
                <a:gd name="connsiteY4615" fmla="*/ 1722904 h 3208818"/>
                <a:gd name="connsiteX4616" fmla="*/ 1780681 w 2821848"/>
                <a:gd name="connsiteY4616" fmla="*/ 1718684 h 3208818"/>
                <a:gd name="connsiteX4617" fmla="*/ 1778051 w 2821848"/>
                <a:gd name="connsiteY4617" fmla="*/ 1715433 h 3208818"/>
                <a:gd name="connsiteX4618" fmla="*/ 1774313 w 2821848"/>
                <a:gd name="connsiteY4618" fmla="*/ 1712943 h 3208818"/>
                <a:gd name="connsiteX4619" fmla="*/ 1770507 w 2821848"/>
                <a:gd name="connsiteY4619" fmla="*/ 1711006 h 3208818"/>
                <a:gd name="connsiteX4620" fmla="*/ 1764070 w 2821848"/>
                <a:gd name="connsiteY4620" fmla="*/ 1708723 h 3208818"/>
                <a:gd name="connsiteX4621" fmla="*/ 1762132 w 2821848"/>
                <a:gd name="connsiteY4621" fmla="*/ 1707755 h 3208818"/>
                <a:gd name="connsiteX4622" fmla="*/ 1760471 w 2821848"/>
                <a:gd name="connsiteY4622" fmla="*/ 1706233 h 3208818"/>
                <a:gd name="connsiteX4623" fmla="*/ 1760056 w 2821848"/>
                <a:gd name="connsiteY4623" fmla="*/ 1704988 h 3208818"/>
                <a:gd name="connsiteX4624" fmla="*/ 1760056 w 2821848"/>
                <a:gd name="connsiteY4624" fmla="*/ 1703743 h 3208818"/>
                <a:gd name="connsiteX4625" fmla="*/ 1759502 w 2821848"/>
                <a:gd name="connsiteY4625" fmla="*/ 1702082 h 3208818"/>
                <a:gd name="connsiteX4626" fmla="*/ 1756941 w 2821848"/>
                <a:gd name="connsiteY4626" fmla="*/ 1699108 h 3208818"/>
                <a:gd name="connsiteX4627" fmla="*/ 1753619 w 2821848"/>
                <a:gd name="connsiteY4627" fmla="*/ 1696964 h 3208818"/>
                <a:gd name="connsiteX4628" fmla="*/ 1750158 w 2821848"/>
                <a:gd name="connsiteY4628" fmla="*/ 1695027 h 3208818"/>
                <a:gd name="connsiteX4629" fmla="*/ 1747044 w 2821848"/>
                <a:gd name="connsiteY4629" fmla="*/ 1692813 h 3208818"/>
                <a:gd name="connsiteX4630" fmla="*/ 1748705 w 2821848"/>
                <a:gd name="connsiteY4630" fmla="*/ 1696756 h 3208818"/>
                <a:gd name="connsiteX4631" fmla="*/ 1751889 w 2821848"/>
                <a:gd name="connsiteY4631" fmla="*/ 1698970 h 3208818"/>
                <a:gd name="connsiteX4632" fmla="*/ 1754034 w 2821848"/>
                <a:gd name="connsiteY4632" fmla="*/ 1701114 h 3208818"/>
                <a:gd name="connsiteX4633" fmla="*/ 1752442 w 2821848"/>
                <a:gd name="connsiteY4633" fmla="*/ 1704573 h 3208818"/>
                <a:gd name="connsiteX4634" fmla="*/ 1750020 w 2821848"/>
                <a:gd name="connsiteY4634" fmla="*/ 1706094 h 3208818"/>
                <a:gd name="connsiteX4635" fmla="*/ 1747944 w 2821848"/>
                <a:gd name="connsiteY4635" fmla="*/ 1705333 h 3208818"/>
                <a:gd name="connsiteX4636" fmla="*/ 1745660 w 2821848"/>
                <a:gd name="connsiteY4636" fmla="*/ 1703397 h 3208818"/>
                <a:gd name="connsiteX4637" fmla="*/ 1739362 w 2821848"/>
                <a:gd name="connsiteY4637" fmla="*/ 1699177 h 3208818"/>
                <a:gd name="connsiteX4638" fmla="*/ 1736662 w 2821848"/>
                <a:gd name="connsiteY4638" fmla="*/ 1696618 h 3208818"/>
                <a:gd name="connsiteX4639" fmla="*/ 1735209 w 2821848"/>
                <a:gd name="connsiteY4639" fmla="*/ 1693367 h 3208818"/>
                <a:gd name="connsiteX4640" fmla="*/ 1735624 w 2821848"/>
                <a:gd name="connsiteY4640" fmla="*/ 1689285 h 3208818"/>
                <a:gd name="connsiteX4641" fmla="*/ 1738047 w 2821848"/>
                <a:gd name="connsiteY4641" fmla="*/ 1683544 h 3208818"/>
                <a:gd name="connsiteX4642" fmla="*/ 1737216 w 2821848"/>
                <a:gd name="connsiteY4642" fmla="*/ 1681676 h 3208818"/>
                <a:gd name="connsiteX4643" fmla="*/ 1733617 w 2821848"/>
                <a:gd name="connsiteY4643" fmla="*/ 1679255 h 3208818"/>
                <a:gd name="connsiteX4644" fmla="*/ 1734863 w 2821848"/>
                <a:gd name="connsiteY4644" fmla="*/ 1678702 h 3208818"/>
                <a:gd name="connsiteX4645" fmla="*/ 1735970 w 2821848"/>
                <a:gd name="connsiteY4645" fmla="*/ 1678010 h 3208818"/>
                <a:gd name="connsiteX4646" fmla="*/ 1736732 w 2821848"/>
                <a:gd name="connsiteY4646" fmla="*/ 1677042 h 3208818"/>
                <a:gd name="connsiteX4647" fmla="*/ 1737077 w 2821848"/>
                <a:gd name="connsiteY4647" fmla="*/ 1675796 h 3208818"/>
                <a:gd name="connsiteX4648" fmla="*/ 1734378 w 2821848"/>
                <a:gd name="connsiteY4648" fmla="*/ 1671784 h 3208818"/>
                <a:gd name="connsiteX4649" fmla="*/ 1722889 w 2821848"/>
                <a:gd name="connsiteY4649" fmla="*/ 1662239 h 3208818"/>
                <a:gd name="connsiteX4650" fmla="*/ 1720259 w 2821848"/>
                <a:gd name="connsiteY4650" fmla="*/ 1659056 h 3208818"/>
                <a:gd name="connsiteX4651" fmla="*/ 1715484 w 2821848"/>
                <a:gd name="connsiteY4651" fmla="*/ 1652554 h 3208818"/>
                <a:gd name="connsiteX4652" fmla="*/ 1712577 w 2821848"/>
                <a:gd name="connsiteY4652" fmla="*/ 1649649 h 3208818"/>
                <a:gd name="connsiteX4653" fmla="*/ 1698873 w 2821848"/>
                <a:gd name="connsiteY4653" fmla="*/ 1638581 h 3208818"/>
                <a:gd name="connsiteX4654" fmla="*/ 1697558 w 2821848"/>
                <a:gd name="connsiteY4654" fmla="*/ 1637129 h 3208818"/>
                <a:gd name="connsiteX4655" fmla="*/ 1697558 w 2821848"/>
                <a:gd name="connsiteY4655" fmla="*/ 1634638 h 3208818"/>
                <a:gd name="connsiteX4656" fmla="*/ 1699496 w 2821848"/>
                <a:gd name="connsiteY4656" fmla="*/ 1634777 h 3208818"/>
                <a:gd name="connsiteX4657" fmla="*/ 1702126 w 2821848"/>
                <a:gd name="connsiteY4657" fmla="*/ 1635607 h 3208818"/>
                <a:gd name="connsiteX4658" fmla="*/ 1703995 w 2821848"/>
                <a:gd name="connsiteY4658" fmla="*/ 1635192 h 3208818"/>
                <a:gd name="connsiteX4659" fmla="*/ 1703649 w 2821848"/>
                <a:gd name="connsiteY4659" fmla="*/ 1633670 h 3208818"/>
                <a:gd name="connsiteX4660" fmla="*/ 1702818 w 2821848"/>
                <a:gd name="connsiteY4660" fmla="*/ 1631456 h 3208818"/>
                <a:gd name="connsiteX4661" fmla="*/ 1701780 w 2821848"/>
                <a:gd name="connsiteY4661" fmla="*/ 1629312 h 3208818"/>
                <a:gd name="connsiteX4662" fmla="*/ 1700949 w 2821848"/>
                <a:gd name="connsiteY4662" fmla="*/ 1628136 h 3208818"/>
                <a:gd name="connsiteX4663" fmla="*/ 1699358 w 2821848"/>
                <a:gd name="connsiteY4663" fmla="*/ 1627306 h 3208818"/>
                <a:gd name="connsiteX4664" fmla="*/ 1696035 w 2821848"/>
                <a:gd name="connsiteY4664" fmla="*/ 1626822 h 3208818"/>
                <a:gd name="connsiteX4665" fmla="*/ 1694097 w 2821848"/>
                <a:gd name="connsiteY4665" fmla="*/ 1626199 h 3208818"/>
                <a:gd name="connsiteX4666" fmla="*/ 1692298 w 2821848"/>
                <a:gd name="connsiteY4666" fmla="*/ 1630557 h 3208818"/>
                <a:gd name="connsiteX4667" fmla="*/ 1687038 w 2821848"/>
                <a:gd name="connsiteY4667" fmla="*/ 1630903 h 3208818"/>
                <a:gd name="connsiteX4668" fmla="*/ 1676033 w 2821848"/>
                <a:gd name="connsiteY4668" fmla="*/ 1628689 h 3208818"/>
                <a:gd name="connsiteX4669" fmla="*/ 1680186 w 2821848"/>
                <a:gd name="connsiteY4669" fmla="*/ 1630488 h 3208818"/>
                <a:gd name="connsiteX4670" fmla="*/ 1675757 w 2821848"/>
                <a:gd name="connsiteY4670" fmla="*/ 1629796 h 3208818"/>
                <a:gd name="connsiteX4671" fmla="*/ 1671604 w 2821848"/>
                <a:gd name="connsiteY4671" fmla="*/ 1628136 h 3208818"/>
                <a:gd name="connsiteX4672" fmla="*/ 1667520 w 2821848"/>
                <a:gd name="connsiteY4672" fmla="*/ 1626130 h 3208818"/>
                <a:gd name="connsiteX4673" fmla="*/ 1663299 w 2821848"/>
                <a:gd name="connsiteY4673" fmla="*/ 1624470 h 3208818"/>
                <a:gd name="connsiteX4674" fmla="*/ 1660876 w 2821848"/>
                <a:gd name="connsiteY4674" fmla="*/ 1624055 h 3208818"/>
                <a:gd name="connsiteX4675" fmla="*/ 1655824 w 2821848"/>
                <a:gd name="connsiteY4675" fmla="*/ 1623570 h 3208818"/>
                <a:gd name="connsiteX4676" fmla="*/ 1653401 w 2821848"/>
                <a:gd name="connsiteY4676" fmla="*/ 1622948 h 3208818"/>
                <a:gd name="connsiteX4677" fmla="*/ 1651740 w 2821848"/>
                <a:gd name="connsiteY4677" fmla="*/ 1622049 h 3208818"/>
                <a:gd name="connsiteX4678" fmla="*/ 1648557 w 2821848"/>
                <a:gd name="connsiteY4678" fmla="*/ 1619904 h 3208818"/>
                <a:gd name="connsiteX4679" fmla="*/ 1646826 w 2821848"/>
                <a:gd name="connsiteY4679" fmla="*/ 1619074 h 3208818"/>
                <a:gd name="connsiteX4680" fmla="*/ 1638867 w 2821848"/>
                <a:gd name="connsiteY4680" fmla="*/ 1615615 h 3208818"/>
                <a:gd name="connsiteX4681" fmla="*/ 1636030 w 2821848"/>
                <a:gd name="connsiteY4681" fmla="*/ 1614993 h 3208818"/>
                <a:gd name="connsiteX4682" fmla="*/ 1632846 w 2821848"/>
                <a:gd name="connsiteY4682" fmla="*/ 1614785 h 3208818"/>
                <a:gd name="connsiteX4683" fmla="*/ 1626548 w 2821848"/>
                <a:gd name="connsiteY4683" fmla="*/ 1614924 h 3208818"/>
                <a:gd name="connsiteX4684" fmla="*/ 1623433 w 2821848"/>
                <a:gd name="connsiteY4684" fmla="*/ 1614578 h 3208818"/>
                <a:gd name="connsiteX4685" fmla="*/ 1617619 w 2821848"/>
                <a:gd name="connsiteY4685" fmla="*/ 1612503 h 3208818"/>
                <a:gd name="connsiteX4686" fmla="*/ 1612221 w 2821848"/>
                <a:gd name="connsiteY4686" fmla="*/ 1609321 h 3208818"/>
                <a:gd name="connsiteX4687" fmla="*/ 1602393 w 2821848"/>
                <a:gd name="connsiteY4687" fmla="*/ 1601712 h 3208818"/>
                <a:gd name="connsiteX4688" fmla="*/ 1567026 w 2821848"/>
                <a:gd name="connsiteY4688" fmla="*/ 1568716 h 3208818"/>
                <a:gd name="connsiteX4689" fmla="*/ 1562251 w 2821848"/>
                <a:gd name="connsiteY4689" fmla="*/ 1565465 h 3208818"/>
                <a:gd name="connsiteX4690" fmla="*/ 1558029 w 2821848"/>
                <a:gd name="connsiteY4690" fmla="*/ 1564289 h 3208818"/>
                <a:gd name="connsiteX4691" fmla="*/ 1557752 w 2821848"/>
                <a:gd name="connsiteY4691" fmla="*/ 1565119 h 3208818"/>
                <a:gd name="connsiteX4692" fmla="*/ 1565711 w 2821848"/>
                <a:gd name="connsiteY4692" fmla="*/ 1569961 h 3208818"/>
                <a:gd name="connsiteX4693" fmla="*/ 1554776 w 2821848"/>
                <a:gd name="connsiteY4693" fmla="*/ 1566710 h 3208818"/>
                <a:gd name="connsiteX4694" fmla="*/ 1551523 w 2821848"/>
                <a:gd name="connsiteY4694" fmla="*/ 1565465 h 3208818"/>
                <a:gd name="connsiteX4695" fmla="*/ 1552976 w 2821848"/>
                <a:gd name="connsiteY4695" fmla="*/ 1564012 h 3208818"/>
                <a:gd name="connsiteX4696" fmla="*/ 1553461 w 2821848"/>
                <a:gd name="connsiteY4696" fmla="*/ 1563597 h 3208818"/>
                <a:gd name="connsiteX4697" fmla="*/ 1552422 w 2821848"/>
                <a:gd name="connsiteY4697" fmla="*/ 1563113 h 3208818"/>
                <a:gd name="connsiteX4698" fmla="*/ 1551315 w 2821848"/>
                <a:gd name="connsiteY4698" fmla="*/ 1563113 h 3208818"/>
                <a:gd name="connsiteX4699" fmla="*/ 1550277 w 2821848"/>
                <a:gd name="connsiteY4699" fmla="*/ 1563528 h 3208818"/>
                <a:gd name="connsiteX4700" fmla="*/ 1549170 w 2821848"/>
                <a:gd name="connsiteY4700" fmla="*/ 1564220 h 3208818"/>
                <a:gd name="connsiteX4701" fmla="*/ 1548616 w 2821848"/>
                <a:gd name="connsiteY4701" fmla="*/ 1562006 h 3208818"/>
                <a:gd name="connsiteX4702" fmla="*/ 1547232 w 2821848"/>
                <a:gd name="connsiteY4702" fmla="*/ 1561660 h 3208818"/>
                <a:gd name="connsiteX4703" fmla="*/ 1545640 w 2821848"/>
                <a:gd name="connsiteY4703" fmla="*/ 1562629 h 3208818"/>
                <a:gd name="connsiteX4704" fmla="*/ 1544394 w 2821848"/>
                <a:gd name="connsiteY4704" fmla="*/ 1564427 h 3208818"/>
                <a:gd name="connsiteX4705" fmla="*/ 1549239 w 2821848"/>
                <a:gd name="connsiteY4705" fmla="*/ 1565465 h 3208818"/>
                <a:gd name="connsiteX4706" fmla="*/ 1541764 w 2821848"/>
                <a:gd name="connsiteY4706" fmla="*/ 1567678 h 3208818"/>
                <a:gd name="connsiteX4707" fmla="*/ 1527230 w 2821848"/>
                <a:gd name="connsiteY4707" fmla="*/ 1574250 h 3208818"/>
                <a:gd name="connsiteX4708" fmla="*/ 1519617 w 2821848"/>
                <a:gd name="connsiteY4708" fmla="*/ 1577017 h 3208818"/>
                <a:gd name="connsiteX4709" fmla="*/ 1515602 w 2821848"/>
                <a:gd name="connsiteY4709" fmla="*/ 1577639 h 3208818"/>
                <a:gd name="connsiteX4710" fmla="*/ 1511726 w 2821848"/>
                <a:gd name="connsiteY4710" fmla="*/ 1577294 h 3208818"/>
                <a:gd name="connsiteX4711" fmla="*/ 1507920 w 2821848"/>
                <a:gd name="connsiteY4711" fmla="*/ 1576256 h 3208818"/>
                <a:gd name="connsiteX4712" fmla="*/ 1500099 w 2821848"/>
                <a:gd name="connsiteY4712" fmla="*/ 1573351 h 3208818"/>
                <a:gd name="connsiteX4713" fmla="*/ 1492070 w 2821848"/>
                <a:gd name="connsiteY4713" fmla="*/ 1572106 h 3208818"/>
                <a:gd name="connsiteX4714" fmla="*/ 1487987 w 2821848"/>
                <a:gd name="connsiteY4714" fmla="*/ 1571068 h 3208818"/>
                <a:gd name="connsiteX4715" fmla="*/ 1484734 w 2821848"/>
                <a:gd name="connsiteY4715" fmla="*/ 1569615 h 3208818"/>
                <a:gd name="connsiteX4716" fmla="*/ 1478228 w 2821848"/>
                <a:gd name="connsiteY4716" fmla="*/ 1566087 h 3208818"/>
                <a:gd name="connsiteX4717" fmla="*/ 1471861 w 2821848"/>
                <a:gd name="connsiteY4717" fmla="*/ 1563113 h 3208818"/>
                <a:gd name="connsiteX4718" fmla="*/ 1466601 w 2821848"/>
                <a:gd name="connsiteY4718" fmla="*/ 1559862 h 3208818"/>
                <a:gd name="connsiteX4719" fmla="*/ 1463694 w 2821848"/>
                <a:gd name="connsiteY4719" fmla="*/ 1558547 h 3208818"/>
                <a:gd name="connsiteX4720" fmla="*/ 1459749 w 2821848"/>
                <a:gd name="connsiteY4720" fmla="*/ 1557510 h 3208818"/>
                <a:gd name="connsiteX4721" fmla="*/ 1451790 w 2821848"/>
                <a:gd name="connsiteY4721" fmla="*/ 1555919 h 3208818"/>
                <a:gd name="connsiteX4722" fmla="*/ 1447914 w 2821848"/>
                <a:gd name="connsiteY4722" fmla="*/ 1554812 h 3208818"/>
                <a:gd name="connsiteX4723" fmla="*/ 1411647 w 2821848"/>
                <a:gd name="connsiteY4723" fmla="*/ 1536896 h 3208818"/>
                <a:gd name="connsiteX4724" fmla="*/ 1409017 w 2821848"/>
                <a:gd name="connsiteY4724" fmla="*/ 1534752 h 3208818"/>
                <a:gd name="connsiteX4725" fmla="*/ 1404034 w 2821848"/>
                <a:gd name="connsiteY4725" fmla="*/ 1529564 h 3208818"/>
                <a:gd name="connsiteX4726" fmla="*/ 1401196 w 2821848"/>
                <a:gd name="connsiteY4726" fmla="*/ 1527765 h 3208818"/>
                <a:gd name="connsiteX4727" fmla="*/ 1398359 w 2821848"/>
                <a:gd name="connsiteY4727" fmla="*/ 1527143 h 3208818"/>
                <a:gd name="connsiteX4728" fmla="*/ 1391784 w 2821848"/>
                <a:gd name="connsiteY4728" fmla="*/ 1526658 h 3208818"/>
                <a:gd name="connsiteX4729" fmla="*/ 1388669 w 2821848"/>
                <a:gd name="connsiteY4729" fmla="*/ 1526174 h 3208818"/>
                <a:gd name="connsiteX4730" fmla="*/ 1385347 w 2821848"/>
                <a:gd name="connsiteY4730" fmla="*/ 1525206 h 3208818"/>
                <a:gd name="connsiteX4731" fmla="*/ 1371989 w 2821848"/>
                <a:gd name="connsiteY4731" fmla="*/ 1520364 h 3208818"/>
                <a:gd name="connsiteX4732" fmla="*/ 1369429 w 2821848"/>
                <a:gd name="connsiteY4732" fmla="*/ 1518704 h 3208818"/>
                <a:gd name="connsiteX4733" fmla="*/ 1367214 w 2821848"/>
                <a:gd name="connsiteY4733" fmla="*/ 1516559 h 3208818"/>
                <a:gd name="connsiteX4734" fmla="*/ 1364653 w 2821848"/>
                <a:gd name="connsiteY4734" fmla="*/ 1513654 h 3208818"/>
                <a:gd name="connsiteX4735" fmla="*/ 1359324 w 2821848"/>
                <a:gd name="connsiteY4735" fmla="*/ 1508950 h 3208818"/>
                <a:gd name="connsiteX4736" fmla="*/ 1341190 w 2821848"/>
                <a:gd name="connsiteY4736" fmla="*/ 1499542 h 3208818"/>
                <a:gd name="connsiteX4737" fmla="*/ 1338422 w 2821848"/>
                <a:gd name="connsiteY4737" fmla="*/ 1497467 h 3208818"/>
                <a:gd name="connsiteX4738" fmla="*/ 1329148 w 2821848"/>
                <a:gd name="connsiteY4738" fmla="*/ 1486815 h 3208818"/>
                <a:gd name="connsiteX4739" fmla="*/ 1327210 w 2821848"/>
                <a:gd name="connsiteY4739" fmla="*/ 1483702 h 3208818"/>
                <a:gd name="connsiteX4740" fmla="*/ 1325756 w 2821848"/>
                <a:gd name="connsiteY4740" fmla="*/ 1480381 h 3208818"/>
                <a:gd name="connsiteX4741" fmla="*/ 1324303 w 2821848"/>
                <a:gd name="connsiteY4741" fmla="*/ 1475193 h 3208818"/>
                <a:gd name="connsiteX4742" fmla="*/ 1323888 w 2821848"/>
                <a:gd name="connsiteY4742" fmla="*/ 1474225 h 3208818"/>
                <a:gd name="connsiteX4743" fmla="*/ 1324234 w 2821848"/>
                <a:gd name="connsiteY4743" fmla="*/ 1473464 h 3208818"/>
                <a:gd name="connsiteX4744" fmla="*/ 1325895 w 2821848"/>
                <a:gd name="connsiteY4744" fmla="*/ 1472011 h 3208818"/>
                <a:gd name="connsiteX4745" fmla="*/ 1327210 w 2821848"/>
                <a:gd name="connsiteY4745" fmla="*/ 1471596 h 3208818"/>
                <a:gd name="connsiteX4746" fmla="*/ 1328940 w 2821848"/>
                <a:gd name="connsiteY4746" fmla="*/ 1471596 h 3208818"/>
                <a:gd name="connsiteX4747" fmla="*/ 1330601 w 2821848"/>
                <a:gd name="connsiteY4747" fmla="*/ 1471320 h 3208818"/>
                <a:gd name="connsiteX4748" fmla="*/ 1331778 w 2821848"/>
                <a:gd name="connsiteY4748" fmla="*/ 1470213 h 3208818"/>
                <a:gd name="connsiteX4749" fmla="*/ 1331916 w 2821848"/>
                <a:gd name="connsiteY4749" fmla="*/ 1468069 h 3208818"/>
                <a:gd name="connsiteX4750" fmla="*/ 1330463 w 2821848"/>
                <a:gd name="connsiteY4750" fmla="*/ 1466616 h 3208818"/>
                <a:gd name="connsiteX4751" fmla="*/ 1328386 w 2821848"/>
                <a:gd name="connsiteY4751" fmla="*/ 1465647 h 3208818"/>
                <a:gd name="connsiteX4752" fmla="*/ 1326656 w 2821848"/>
                <a:gd name="connsiteY4752" fmla="*/ 1465025 h 3208818"/>
                <a:gd name="connsiteX4753" fmla="*/ 1328802 w 2821848"/>
                <a:gd name="connsiteY4753" fmla="*/ 1462950 h 3208818"/>
                <a:gd name="connsiteX4754" fmla="*/ 1330532 w 2821848"/>
                <a:gd name="connsiteY4754" fmla="*/ 1460667 h 3208818"/>
                <a:gd name="connsiteX4755" fmla="*/ 1331778 w 2821848"/>
                <a:gd name="connsiteY4755" fmla="*/ 1458108 h 3208818"/>
                <a:gd name="connsiteX4756" fmla="*/ 1332539 w 2821848"/>
                <a:gd name="connsiteY4756" fmla="*/ 1455271 h 3208818"/>
                <a:gd name="connsiteX4757" fmla="*/ 1332677 w 2821848"/>
                <a:gd name="connsiteY4757" fmla="*/ 1452020 h 3208818"/>
                <a:gd name="connsiteX4758" fmla="*/ 1331708 w 2821848"/>
                <a:gd name="connsiteY4758" fmla="*/ 1450014 h 3208818"/>
                <a:gd name="connsiteX4759" fmla="*/ 1327833 w 2821848"/>
                <a:gd name="connsiteY4759" fmla="*/ 1446140 h 3208818"/>
                <a:gd name="connsiteX4760" fmla="*/ 1325895 w 2821848"/>
                <a:gd name="connsiteY4760" fmla="*/ 1443097 h 3208818"/>
                <a:gd name="connsiteX4761" fmla="*/ 1324787 w 2821848"/>
                <a:gd name="connsiteY4761" fmla="*/ 1439915 h 3208818"/>
                <a:gd name="connsiteX4762" fmla="*/ 1323126 w 2821848"/>
                <a:gd name="connsiteY4762" fmla="*/ 1429816 h 3208818"/>
                <a:gd name="connsiteX4763" fmla="*/ 1321881 w 2821848"/>
                <a:gd name="connsiteY4763" fmla="*/ 1426772 h 3208818"/>
                <a:gd name="connsiteX4764" fmla="*/ 1320150 w 2821848"/>
                <a:gd name="connsiteY4764" fmla="*/ 1423936 h 3208818"/>
                <a:gd name="connsiteX4765" fmla="*/ 1296272 w 2821848"/>
                <a:gd name="connsiteY4765" fmla="*/ 1396266 h 3208818"/>
                <a:gd name="connsiteX4766" fmla="*/ 1291220 w 2821848"/>
                <a:gd name="connsiteY4766" fmla="*/ 1391493 h 3208818"/>
                <a:gd name="connsiteX4767" fmla="*/ 1279869 w 2821848"/>
                <a:gd name="connsiteY4767" fmla="*/ 1382639 h 3208818"/>
                <a:gd name="connsiteX4768" fmla="*/ 1281392 w 2821848"/>
                <a:gd name="connsiteY4768" fmla="*/ 1383331 h 3208818"/>
                <a:gd name="connsiteX4769" fmla="*/ 1283192 w 2821848"/>
                <a:gd name="connsiteY4769" fmla="*/ 1384438 h 3208818"/>
                <a:gd name="connsiteX4770" fmla="*/ 1284714 w 2821848"/>
                <a:gd name="connsiteY4770" fmla="*/ 1384922 h 3208818"/>
                <a:gd name="connsiteX4771" fmla="*/ 1285476 w 2821848"/>
                <a:gd name="connsiteY4771" fmla="*/ 1384023 h 3208818"/>
                <a:gd name="connsiteX4772" fmla="*/ 1285268 w 2821848"/>
                <a:gd name="connsiteY4772" fmla="*/ 1382570 h 3208818"/>
                <a:gd name="connsiteX4773" fmla="*/ 1284230 w 2821848"/>
                <a:gd name="connsiteY4773" fmla="*/ 1382086 h 3208818"/>
                <a:gd name="connsiteX4774" fmla="*/ 1282845 w 2821848"/>
                <a:gd name="connsiteY4774" fmla="*/ 1382086 h 3208818"/>
                <a:gd name="connsiteX4775" fmla="*/ 1281530 w 2821848"/>
                <a:gd name="connsiteY4775" fmla="*/ 1381809 h 3208818"/>
                <a:gd name="connsiteX4776" fmla="*/ 1277655 w 2821848"/>
                <a:gd name="connsiteY4776" fmla="*/ 1379526 h 3208818"/>
                <a:gd name="connsiteX4777" fmla="*/ 1274402 w 2821848"/>
                <a:gd name="connsiteY4777" fmla="*/ 1376552 h 3208818"/>
                <a:gd name="connsiteX4778" fmla="*/ 1271633 w 2821848"/>
                <a:gd name="connsiteY4778" fmla="*/ 1372886 h 3208818"/>
                <a:gd name="connsiteX4779" fmla="*/ 1269211 w 2821848"/>
                <a:gd name="connsiteY4779" fmla="*/ 1368735 h 3208818"/>
                <a:gd name="connsiteX4780" fmla="*/ 1270318 w 2821848"/>
                <a:gd name="connsiteY4780" fmla="*/ 1369496 h 3208818"/>
                <a:gd name="connsiteX4781" fmla="*/ 1271564 w 2821848"/>
                <a:gd name="connsiteY4781" fmla="*/ 1369981 h 3208818"/>
                <a:gd name="connsiteX4782" fmla="*/ 1272948 w 2821848"/>
                <a:gd name="connsiteY4782" fmla="*/ 1370119 h 3208818"/>
                <a:gd name="connsiteX4783" fmla="*/ 1274263 w 2821848"/>
                <a:gd name="connsiteY4783" fmla="*/ 1369773 h 3208818"/>
                <a:gd name="connsiteX4784" fmla="*/ 1272741 w 2821848"/>
                <a:gd name="connsiteY4784" fmla="*/ 1368251 h 3208818"/>
                <a:gd name="connsiteX4785" fmla="*/ 1270664 w 2821848"/>
                <a:gd name="connsiteY4785" fmla="*/ 1367144 h 3208818"/>
                <a:gd name="connsiteX4786" fmla="*/ 1266304 w 2821848"/>
                <a:gd name="connsiteY4786" fmla="*/ 1365277 h 3208818"/>
                <a:gd name="connsiteX4787" fmla="*/ 1264366 w 2821848"/>
                <a:gd name="connsiteY4787" fmla="*/ 1363962 h 3208818"/>
                <a:gd name="connsiteX4788" fmla="*/ 1260629 w 2821848"/>
                <a:gd name="connsiteY4788" fmla="*/ 1360711 h 3208818"/>
                <a:gd name="connsiteX4789" fmla="*/ 1259037 w 2821848"/>
                <a:gd name="connsiteY4789" fmla="*/ 1359535 h 3208818"/>
                <a:gd name="connsiteX4790" fmla="*/ 1258345 w 2821848"/>
                <a:gd name="connsiteY4790" fmla="*/ 1359190 h 3208818"/>
                <a:gd name="connsiteX4791" fmla="*/ 1256753 w 2821848"/>
                <a:gd name="connsiteY4791" fmla="*/ 1358705 h 3208818"/>
                <a:gd name="connsiteX4792" fmla="*/ 1255992 w 2821848"/>
                <a:gd name="connsiteY4792" fmla="*/ 1358705 h 3208818"/>
                <a:gd name="connsiteX4793" fmla="*/ 1255092 w 2821848"/>
                <a:gd name="connsiteY4793" fmla="*/ 1359190 h 3208818"/>
                <a:gd name="connsiteX4794" fmla="*/ 1254192 w 2821848"/>
                <a:gd name="connsiteY4794" fmla="*/ 1359466 h 3208818"/>
                <a:gd name="connsiteX4795" fmla="*/ 1253362 w 2821848"/>
                <a:gd name="connsiteY4795" fmla="*/ 1359190 h 3208818"/>
                <a:gd name="connsiteX4796" fmla="*/ 1253362 w 2821848"/>
                <a:gd name="connsiteY4796" fmla="*/ 1358152 h 3208818"/>
                <a:gd name="connsiteX4797" fmla="*/ 1255922 w 2821848"/>
                <a:gd name="connsiteY4797" fmla="*/ 1355316 h 3208818"/>
                <a:gd name="connsiteX4798" fmla="*/ 1256684 w 2821848"/>
                <a:gd name="connsiteY4798" fmla="*/ 1353794 h 3208818"/>
                <a:gd name="connsiteX4799" fmla="*/ 1254261 w 2821848"/>
                <a:gd name="connsiteY4799" fmla="*/ 1355869 h 3208818"/>
                <a:gd name="connsiteX4800" fmla="*/ 1251493 w 2821848"/>
                <a:gd name="connsiteY4800" fmla="*/ 1356838 h 3208818"/>
                <a:gd name="connsiteX4801" fmla="*/ 1248863 w 2821848"/>
                <a:gd name="connsiteY4801" fmla="*/ 1356422 h 3208818"/>
                <a:gd name="connsiteX4802" fmla="*/ 1246579 w 2821848"/>
                <a:gd name="connsiteY4802" fmla="*/ 1354278 h 3208818"/>
                <a:gd name="connsiteX4803" fmla="*/ 1245333 w 2821848"/>
                <a:gd name="connsiteY4803" fmla="*/ 1350543 h 3208818"/>
                <a:gd name="connsiteX4804" fmla="*/ 1245887 w 2821848"/>
                <a:gd name="connsiteY4804" fmla="*/ 1346807 h 3208818"/>
                <a:gd name="connsiteX4805" fmla="*/ 1247686 w 2821848"/>
                <a:gd name="connsiteY4805" fmla="*/ 1343418 h 3208818"/>
                <a:gd name="connsiteX4806" fmla="*/ 1250178 w 2821848"/>
                <a:gd name="connsiteY4806" fmla="*/ 1340582 h 3208818"/>
                <a:gd name="connsiteX4807" fmla="*/ 1251908 w 2821848"/>
                <a:gd name="connsiteY4807" fmla="*/ 1341827 h 3208818"/>
                <a:gd name="connsiteX4808" fmla="*/ 1250178 w 2821848"/>
                <a:gd name="connsiteY4808" fmla="*/ 1339198 h 3208818"/>
                <a:gd name="connsiteX4809" fmla="*/ 1248794 w 2821848"/>
                <a:gd name="connsiteY4809" fmla="*/ 1336155 h 3208818"/>
                <a:gd name="connsiteX4810" fmla="*/ 1247133 w 2821848"/>
                <a:gd name="connsiteY4810" fmla="*/ 1333319 h 3208818"/>
                <a:gd name="connsiteX4811" fmla="*/ 1244572 w 2821848"/>
                <a:gd name="connsiteY4811" fmla="*/ 1331382 h 3208818"/>
                <a:gd name="connsiteX4812" fmla="*/ 1243049 w 2821848"/>
                <a:gd name="connsiteY4812" fmla="*/ 1331174 h 3208818"/>
                <a:gd name="connsiteX4813" fmla="*/ 1239796 w 2821848"/>
                <a:gd name="connsiteY4813" fmla="*/ 1331451 h 3208818"/>
                <a:gd name="connsiteX4814" fmla="*/ 1238274 w 2821848"/>
                <a:gd name="connsiteY4814" fmla="*/ 1330967 h 3208818"/>
                <a:gd name="connsiteX4815" fmla="*/ 1237028 w 2821848"/>
                <a:gd name="connsiteY4815" fmla="*/ 1329652 h 3208818"/>
                <a:gd name="connsiteX4816" fmla="*/ 1236336 w 2821848"/>
                <a:gd name="connsiteY4816" fmla="*/ 1327992 h 3208818"/>
                <a:gd name="connsiteX4817" fmla="*/ 1235851 w 2821848"/>
                <a:gd name="connsiteY4817" fmla="*/ 1326263 h 3208818"/>
                <a:gd name="connsiteX4818" fmla="*/ 1235159 w 2821848"/>
                <a:gd name="connsiteY4818" fmla="*/ 1324672 h 3208818"/>
                <a:gd name="connsiteX4819" fmla="*/ 1232875 w 2821848"/>
                <a:gd name="connsiteY4819" fmla="*/ 1322528 h 3208818"/>
                <a:gd name="connsiteX4820" fmla="*/ 1226923 w 2821848"/>
                <a:gd name="connsiteY4820" fmla="*/ 1319761 h 3208818"/>
                <a:gd name="connsiteX4821" fmla="*/ 1224155 w 2821848"/>
                <a:gd name="connsiteY4821" fmla="*/ 1317478 h 3208818"/>
                <a:gd name="connsiteX4822" fmla="*/ 1222217 w 2821848"/>
                <a:gd name="connsiteY4822" fmla="*/ 1314365 h 3208818"/>
                <a:gd name="connsiteX4823" fmla="*/ 1221109 w 2821848"/>
                <a:gd name="connsiteY4823" fmla="*/ 1311045 h 3208818"/>
                <a:gd name="connsiteX4824" fmla="*/ 1221109 w 2821848"/>
                <a:gd name="connsiteY4824" fmla="*/ 1307586 h 3208818"/>
                <a:gd name="connsiteX4825" fmla="*/ 1222563 w 2821848"/>
                <a:gd name="connsiteY4825" fmla="*/ 1304266 h 3208818"/>
                <a:gd name="connsiteX4826" fmla="*/ 1213427 w 2821848"/>
                <a:gd name="connsiteY4826" fmla="*/ 1303090 h 3208818"/>
                <a:gd name="connsiteX4827" fmla="*/ 1210658 w 2821848"/>
                <a:gd name="connsiteY4827" fmla="*/ 1301983 h 3208818"/>
                <a:gd name="connsiteX4828" fmla="*/ 1208028 w 2821848"/>
                <a:gd name="connsiteY4828" fmla="*/ 1299769 h 3208818"/>
                <a:gd name="connsiteX4829" fmla="*/ 1201592 w 2821848"/>
                <a:gd name="connsiteY4829" fmla="*/ 1291399 h 3208818"/>
                <a:gd name="connsiteX4830" fmla="*/ 1197301 w 2821848"/>
                <a:gd name="connsiteY4830" fmla="*/ 1288010 h 3208818"/>
                <a:gd name="connsiteX4831" fmla="*/ 1195916 w 2821848"/>
                <a:gd name="connsiteY4831" fmla="*/ 1286419 h 3208818"/>
                <a:gd name="connsiteX4832" fmla="*/ 1194186 w 2821848"/>
                <a:gd name="connsiteY4832" fmla="*/ 1283306 h 3208818"/>
                <a:gd name="connsiteX4833" fmla="*/ 1193563 w 2821848"/>
                <a:gd name="connsiteY4833" fmla="*/ 1282407 h 3208818"/>
                <a:gd name="connsiteX4834" fmla="*/ 1192664 w 2821848"/>
                <a:gd name="connsiteY4834" fmla="*/ 1281508 h 3208818"/>
                <a:gd name="connsiteX4835" fmla="*/ 1190726 w 2821848"/>
                <a:gd name="connsiteY4835" fmla="*/ 1279917 h 3208818"/>
                <a:gd name="connsiteX4836" fmla="*/ 1189895 w 2821848"/>
                <a:gd name="connsiteY4836" fmla="*/ 1278948 h 3208818"/>
                <a:gd name="connsiteX4837" fmla="*/ 1189064 w 2821848"/>
                <a:gd name="connsiteY4837" fmla="*/ 1277357 h 3208818"/>
                <a:gd name="connsiteX4838" fmla="*/ 1188234 w 2821848"/>
                <a:gd name="connsiteY4838" fmla="*/ 1274037 h 3208818"/>
                <a:gd name="connsiteX4839" fmla="*/ 1187542 w 2821848"/>
                <a:gd name="connsiteY4839" fmla="*/ 1272446 h 3208818"/>
                <a:gd name="connsiteX4840" fmla="*/ 1186711 w 2821848"/>
                <a:gd name="connsiteY4840" fmla="*/ 1271408 h 3208818"/>
                <a:gd name="connsiteX4841" fmla="*/ 1184773 w 2821848"/>
                <a:gd name="connsiteY4841" fmla="*/ 1269610 h 3208818"/>
                <a:gd name="connsiteX4842" fmla="*/ 1183943 w 2821848"/>
                <a:gd name="connsiteY4842" fmla="*/ 1268572 h 3208818"/>
                <a:gd name="connsiteX4843" fmla="*/ 1183597 w 2821848"/>
                <a:gd name="connsiteY4843" fmla="*/ 1267881 h 3208818"/>
                <a:gd name="connsiteX4844" fmla="*/ 1182351 w 2821848"/>
                <a:gd name="connsiteY4844" fmla="*/ 1264560 h 3208818"/>
                <a:gd name="connsiteX4845" fmla="*/ 1177714 w 2821848"/>
                <a:gd name="connsiteY4845" fmla="*/ 1256467 h 3208818"/>
                <a:gd name="connsiteX4846" fmla="*/ 1175222 w 2821848"/>
                <a:gd name="connsiteY4846" fmla="*/ 1250449 h 3208818"/>
                <a:gd name="connsiteX4847" fmla="*/ 1170724 w 2821848"/>
                <a:gd name="connsiteY4847" fmla="*/ 1241802 h 3208818"/>
                <a:gd name="connsiteX4848" fmla="*/ 1169893 w 2821848"/>
                <a:gd name="connsiteY4848" fmla="*/ 1239174 h 3208818"/>
                <a:gd name="connsiteX4849" fmla="*/ 1169132 w 2821848"/>
                <a:gd name="connsiteY4849" fmla="*/ 1231426 h 3208818"/>
                <a:gd name="connsiteX4850" fmla="*/ 1170724 w 2821848"/>
                <a:gd name="connsiteY4850" fmla="*/ 1230803 h 3208818"/>
                <a:gd name="connsiteX4851" fmla="*/ 1169063 w 2821848"/>
                <a:gd name="connsiteY4851" fmla="*/ 1229351 h 3208818"/>
                <a:gd name="connsiteX4852" fmla="*/ 1166156 w 2821848"/>
                <a:gd name="connsiteY4852" fmla="*/ 1227898 h 3208818"/>
                <a:gd name="connsiteX4853" fmla="*/ 1163941 w 2821848"/>
                <a:gd name="connsiteY4853" fmla="*/ 1227068 h 3208818"/>
                <a:gd name="connsiteX4854" fmla="*/ 1162003 w 2821848"/>
                <a:gd name="connsiteY4854" fmla="*/ 1226446 h 3208818"/>
                <a:gd name="connsiteX4855" fmla="*/ 1160619 w 2821848"/>
                <a:gd name="connsiteY4855" fmla="*/ 1225892 h 3208818"/>
                <a:gd name="connsiteX4856" fmla="*/ 1159442 w 2821848"/>
                <a:gd name="connsiteY4856" fmla="*/ 1225131 h 3208818"/>
                <a:gd name="connsiteX4857" fmla="*/ 1158196 w 2821848"/>
                <a:gd name="connsiteY4857" fmla="*/ 1224094 h 3208818"/>
                <a:gd name="connsiteX4858" fmla="*/ 1157435 w 2821848"/>
                <a:gd name="connsiteY4858" fmla="*/ 1223056 h 3208818"/>
                <a:gd name="connsiteX4859" fmla="*/ 1156743 w 2821848"/>
                <a:gd name="connsiteY4859" fmla="*/ 1221949 h 3208818"/>
                <a:gd name="connsiteX4860" fmla="*/ 1155774 w 2821848"/>
                <a:gd name="connsiteY4860" fmla="*/ 1220912 h 3208818"/>
                <a:gd name="connsiteX4861" fmla="*/ 1154251 w 2821848"/>
                <a:gd name="connsiteY4861" fmla="*/ 1220220 h 3208818"/>
                <a:gd name="connsiteX4862" fmla="*/ 1151483 w 2821848"/>
                <a:gd name="connsiteY4862" fmla="*/ 1220082 h 3208818"/>
                <a:gd name="connsiteX4863" fmla="*/ 1149407 w 2821848"/>
                <a:gd name="connsiteY4863" fmla="*/ 1220773 h 3208818"/>
                <a:gd name="connsiteX4864" fmla="*/ 1147123 w 2821848"/>
                <a:gd name="connsiteY4864" fmla="*/ 1221050 h 3208818"/>
                <a:gd name="connsiteX4865" fmla="*/ 1143524 w 2821848"/>
                <a:gd name="connsiteY4865" fmla="*/ 1219736 h 3208818"/>
                <a:gd name="connsiteX4866" fmla="*/ 1131204 w 2821848"/>
                <a:gd name="connsiteY4866" fmla="*/ 1213026 h 3208818"/>
                <a:gd name="connsiteX4867" fmla="*/ 1133488 w 2821848"/>
                <a:gd name="connsiteY4867" fmla="*/ 1216900 h 3208818"/>
                <a:gd name="connsiteX4868" fmla="*/ 1133280 w 2821848"/>
                <a:gd name="connsiteY4868" fmla="*/ 1220912 h 3208818"/>
                <a:gd name="connsiteX4869" fmla="*/ 1132311 w 2821848"/>
                <a:gd name="connsiteY4869" fmla="*/ 1225062 h 3208818"/>
                <a:gd name="connsiteX4870" fmla="*/ 1132311 w 2821848"/>
                <a:gd name="connsiteY4870" fmla="*/ 1229628 h 3208818"/>
                <a:gd name="connsiteX4871" fmla="*/ 1133488 w 2821848"/>
                <a:gd name="connsiteY4871" fmla="*/ 1233363 h 3208818"/>
                <a:gd name="connsiteX4872" fmla="*/ 1136533 w 2821848"/>
                <a:gd name="connsiteY4872" fmla="*/ 1240834 h 3208818"/>
                <a:gd name="connsiteX4873" fmla="*/ 1137364 w 2821848"/>
                <a:gd name="connsiteY4873" fmla="*/ 1244777 h 3208818"/>
                <a:gd name="connsiteX4874" fmla="*/ 1137710 w 2821848"/>
                <a:gd name="connsiteY4874" fmla="*/ 1248996 h 3208818"/>
                <a:gd name="connsiteX4875" fmla="*/ 1138333 w 2821848"/>
                <a:gd name="connsiteY4875" fmla="*/ 1252732 h 3208818"/>
                <a:gd name="connsiteX4876" fmla="*/ 1139786 w 2821848"/>
                <a:gd name="connsiteY4876" fmla="*/ 1256121 h 3208818"/>
                <a:gd name="connsiteX4877" fmla="*/ 1142762 w 2821848"/>
                <a:gd name="connsiteY4877" fmla="*/ 1259372 h 3208818"/>
                <a:gd name="connsiteX4878" fmla="*/ 1152729 w 2821848"/>
                <a:gd name="connsiteY4878" fmla="*/ 1267050 h 3208818"/>
                <a:gd name="connsiteX4879" fmla="*/ 1155774 w 2821848"/>
                <a:gd name="connsiteY4879" fmla="*/ 1270025 h 3208818"/>
                <a:gd name="connsiteX4880" fmla="*/ 1157020 w 2821848"/>
                <a:gd name="connsiteY4880" fmla="*/ 1271893 h 3208818"/>
                <a:gd name="connsiteX4881" fmla="*/ 1159096 w 2821848"/>
                <a:gd name="connsiteY4881" fmla="*/ 1275974 h 3208818"/>
                <a:gd name="connsiteX4882" fmla="*/ 1160134 w 2821848"/>
                <a:gd name="connsiteY4882" fmla="*/ 1277565 h 3208818"/>
                <a:gd name="connsiteX4883" fmla="*/ 1162211 w 2821848"/>
                <a:gd name="connsiteY4883" fmla="*/ 1279640 h 3208818"/>
                <a:gd name="connsiteX4884" fmla="*/ 1163249 w 2821848"/>
                <a:gd name="connsiteY4884" fmla="*/ 1280470 h 3208818"/>
                <a:gd name="connsiteX4885" fmla="*/ 1164425 w 2821848"/>
                <a:gd name="connsiteY4885" fmla="*/ 1281369 h 3208818"/>
                <a:gd name="connsiteX4886" fmla="*/ 1166086 w 2821848"/>
                <a:gd name="connsiteY4886" fmla="*/ 1283030 h 3208818"/>
                <a:gd name="connsiteX4887" fmla="*/ 1168578 w 2821848"/>
                <a:gd name="connsiteY4887" fmla="*/ 1287526 h 3208818"/>
                <a:gd name="connsiteX4888" fmla="*/ 1170239 w 2821848"/>
                <a:gd name="connsiteY4888" fmla="*/ 1289808 h 3208818"/>
                <a:gd name="connsiteX4889" fmla="*/ 1170931 w 2821848"/>
                <a:gd name="connsiteY4889" fmla="*/ 1290224 h 3208818"/>
                <a:gd name="connsiteX4890" fmla="*/ 1172800 w 2821848"/>
                <a:gd name="connsiteY4890" fmla="*/ 1290569 h 3208818"/>
                <a:gd name="connsiteX4891" fmla="*/ 1173492 w 2821848"/>
                <a:gd name="connsiteY4891" fmla="*/ 1290984 h 3208818"/>
                <a:gd name="connsiteX4892" fmla="*/ 1173838 w 2821848"/>
                <a:gd name="connsiteY4892" fmla="*/ 1291607 h 3208818"/>
                <a:gd name="connsiteX4893" fmla="*/ 1173838 w 2821848"/>
                <a:gd name="connsiteY4893" fmla="*/ 1292299 h 3208818"/>
                <a:gd name="connsiteX4894" fmla="*/ 1173838 w 2821848"/>
                <a:gd name="connsiteY4894" fmla="*/ 1292921 h 3208818"/>
                <a:gd name="connsiteX4895" fmla="*/ 1174046 w 2821848"/>
                <a:gd name="connsiteY4895" fmla="*/ 1293613 h 3208818"/>
                <a:gd name="connsiteX4896" fmla="*/ 1174669 w 2821848"/>
                <a:gd name="connsiteY4896" fmla="*/ 1295204 h 3208818"/>
                <a:gd name="connsiteX4897" fmla="*/ 1176814 w 2821848"/>
                <a:gd name="connsiteY4897" fmla="*/ 1304266 h 3208818"/>
                <a:gd name="connsiteX4898" fmla="*/ 1177645 w 2821848"/>
                <a:gd name="connsiteY4898" fmla="*/ 1305995 h 3208818"/>
                <a:gd name="connsiteX4899" fmla="*/ 1179167 w 2821848"/>
                <a:gd name="connsiteY4899" fmla="*/ 1307863 h 3208818"/>
                <a:gd name="connsiteX4900" fmla="*/ 1180621 w 2821848"/>
                <a:gd name="connsiteY4900" fmla="*/ 1309039 h 3208818"/>
                <a:gd name="connsiteX4901" fmla="*/ 1183874 w 2821848"/>
                <a:gd name="connsiteY4901" fmla="*/ 1311183 h 3208818"/>
                <a:gd name="connsiteX4902" fmla="*/ 1185120 w 2821848"/>
                <a:gd name="connsiteY4902" fmla="*/ 1312428 h 3208818"/>
                <a:gd name="connsiteX4903" fmla="*/ 1185950 w 2821848"/>
                <a:gd name="connsiteY4903" fmla="*/ 1314158 h 3208818"/>
                <a:gd name="connsiteX4904" fmla="*/ 1186850 w 2821848"/>
                <a:gd name="connsiteY4904" fmla="*/ 1318170 h 3208818"/>
                <a:gd name="connsiteX4905" fmla="*/ 1187888 w 2821848"/>
                <a:gd name="connsiteY4905" fmla="*/ 1319968 h 3208818"/>
                <a:gd name="connsiteX4906" fmla="*/ 1188580 w 2821848"/>
                <a:gd name="connsiteY4906" fmla="*/ 1320521 h 3208818"/>
                <a:gd name="connsiteX4907" fmla="*/ 1190241 w 2821848"/>
                <a:gd name="connsiteY4907" fmla="*/ 1321352 h 3208818"/>
                <a:gd name="connsiteX4908" fmla="*/ 1190933 w 2821848"/>
                <a:gd name="connsiteY4908" fmla="*/ 1321974 h 3208818"/>
                <a:gd name="connsiteX4909" fmla="*/ 1191348 w 2821848"/>
                <a:gd name="connsiteY4909" fmla="*/ 1322735 h 3208818"/>
                <a:gd name="connsiteX4910" fmla="*/ 1191487 w 2821848"/>
                <a:gd name="connsiteY4910" fmla="*/ 1323980 h 3208818"/>
                <a:gd name="connsiteX4911" fmla="*/ 1194463 w 2821848"/>
                <a:gd name="connsiteY4911" fmla="*/ 1330552 h 3208818"/>
                <a:gd name="connsiteX4912" fmla="*/ 1196193 w 2821848"/>
                <a:gd name="connsiteY4912" fmla="*/ 1333388 h 3208818"/>
                <a:gd name="connsiteX4913" fmla="*/ 1198339 w 2821848"/>
                <a:gd name="connsiteY4913" fmla="*/ 1334356 h 3208818"/>
                <a:gd name="connsiteX4914" fmla="*/ 1197162 w 2821848"/>
                <a:gd name="connsiteY4914" fmla="*/ 1332696 h 3208818"/>
                <a:gd name="connsiteX4915" fmla="*/ 1196193 w 2821848"/>
                <a:gd name="connsiteY4915" fmla="*/ 1330967 h 3208818"/>
                <a:gd name="connsiteX4916" fmla="*/ 1195778 w 2821848"/>
                <a:gd name="connsiteY4916" fmla="*/ 1329099 h 3208818"/>
                <a:gd name="connsiteX4917" fmla="*/ 1196263 w 2821848"/>
                <a:gd name="connsiteY4917" fmla="*/ 1327370 h 3208818"/>
                <a:gd name="connsiteX4918" fmla="*/ 1199100 w 2821848"/>
                <a:gd name="connsiteY4918" fmla="*/ 1330206 h 3208818"/>
                <a:gd name="connsiteX4919" fmla="*/ 1201107 w 2821848"/>
                <a:gd name="connsiteY4919" fmla="*/ 1333042 h 3208818"/>
                <a:gd name="connsiteX4920" fmla="*/ 1202630 w 2821848"/>
                <a:gd name="connsiteY4920" fmla="*/ 1336155 h 3208818"/>
                <a:gd name="connsiteX4921" fmla="*/ 1204014 w 2821848"/>
                <a:gd name="connsiteY4921" fmla="*/ 1339683 h 3208818"/>
                <a:gd name="connsiteX4922" fmla="*/ 1204983 w 2821848"/>
                <a:gd name="connsiteY4922" fmla="*/ 1343003 h 3208818"/>
                <a:gd name="connsiteX4923" fmla="*/ 1206090 w 2821848"/>
                <a:gd name="connsiteY4923" fmla="*/ 1349782 h 3208818"/>
                <a:gd name="connsiteX4924" fmla="*/ 1207059 w 2821848"/>
                <a:gd name="connsiteY4924" fmla="*/ 1353102 h 3208818"/>
                <a:gd name="connsiteX4925" fmla="*/ 1208236 w 2821848"/>
                <a:gd name="connsiteY4925" fmla="*/ 1355039 h 3208818"/>
                <a:gd name="connsiteX4926" fmla="*/ 1209620 w 2821848"/>
                <a:gd name="connsiteY4926" fmla="*/ 1356353 h 3208818"/>
                <a:gd name="connsiteX4927" fmla="*/ 1211004 w 2821848"/>
                <a:gd name="connsiteY4927" fmla="*/ 1357391 h 3208818"/>
                <a:gd name="connsiteX4928" fmla="*/ 1212112 w 2821848"/>
                <a:gd name="connsiteY4928" fmla="*/ 1358705 h 3208818"/>
                <a:gd name="connsiteX4929" fmla="*/ 1212873 w 2821848"/>
                <a:gd name="connsiteY4929" fmla="*/ 1360642 h 3208818"/>
                <a:gd name="connsiteX4930" fmla="*/ 1213981 w 2821848"/>
                <a:gd name="connsiteY4930" fmla="*/ 1365000 h 3208818"/>
                <a:gd name="connsiteX4931" fmla="*/ 1214811 w 2821848"/>
                <a:gd name="connsiteY4931" fmla="*/ 1367006 h 3208818"/>
                <a:gd name="connsiteX4932" fmla="*/ 1215642 w 2821848"/>
                <a:gd name="connsiteY4932" fmla="*/ 1368182 h 3208818"/>
                <a:gd name="connsiteX4933" fmla="*/ 1217510 w 2821848"/>
                <a:gd name="connsiteY4933" fmla="*/ 1370396 h 3208818"/>
                <a:gd name="connsiteX4934" fmla="*/ 1218272 w 2821848"/>
                <a:gd name="connsiteY4934" fmla="*/ 1371641 h 3208818"/>
                <a:gd name="connsiteX4935" fmla="*/ 1218895 w 2821848"/>
                <a:gd name="connsiteY4935" fmla="*/ 1373647 h 3208818"/>
                <a:gd name="connsiteX4936" fmla="*/ 1218895 w 2821848"/>
                <a:gd name="connsiteY4936" fmla="*/ 1375030 h 3208818"/>
                <a:gd name="connsiteX4937" fmla="*/ 1218548 w 2821848"/>
                <a:gd name="connsiteY4937" fmla="*/ 1376414 h 3208818"/>
                <a:gd name="connsiteX4938" fmla="*/ 1218410 w 2821848"/>
                <a:gd name="connsiteY4938" fmla="*/ 1378281 h 3208818"/>
                <a:gd name="connsiteX4939" fmla="*/ 1218756 w 2821848"/>
                <a:gd name="connsiteY4939" fmla="*/ 1381809 h 3208818"/>
                <a:gd name="connsiteX4940" fmla="*/ 1219725 w 2821848"/>
                <a:gd name="connsiteY4940" fmla="*/ 1384784 h 3208818"/>
                <a:gd name="connsiteX4941" fmla="*/ 1221386 w 2821848"/>
                <a:gd name="connsiteY4941" fmla="*/ 1387205 h 3208818"/>
                <a:gd name="connsiteX4942" fmla="*/ 1224155 w 2821848"/>
                <a:gd name="connsiteY4942" fmla="*/ 1389142 h 3208818"/>
                <a:gd name="connsiteX4943" fmla="*/ 1224570 w 2821848"/>
                <a:gd name="connsiteY4943" fmla="*/ 1389557 h 3208818"/>
                <a:gd name="connsiteX4944" fmla="*/ 1225677 w 2821848"/>
                <a:gd name="connsiteY4944" fmla="*/ 1390940 h 3208818"/>
                <a:gd name="connsiteX4945" fmla="*/ 1225954 w 2821848"/>
                <a:gd name="connsiteY4945" fmla="*/ 1391217 h 3208818"/>
                <a:gd name="connsiteX4946" fmla="*/ 1226646 w 2821848"/>
                <a:gd name="connsiteY4946" fmla="*/ 1390525 h 3208818"/>
                <a:gd name="connsiteX4947" fmla="*/ 1226923 w 2821848"/>
                <a:gd name="connsiteY4947" fmla="*/ 1389626 h 3208818"/>
                <a:gd name="connsiteX4948" fmla="*/ 1227061 w 2821848"/>
                <a:gd name="connsiteY4948" fmla="*/ 1388796 h 3208818"/>
                <a:gd name="connsiteX4949" fmla="*/ 1227338 w 2821848"/>
                <a:gd name="connsiteY4949" fmla="*/ 1387758 h 3208818"/>
                <a:gd name="connsiteX4950" fmla="*/ 1227131 w 2821848"/>
                <a:gd name="connsiteY4950" fmla="*/ 1386997 h 3208818"/>
                <a:gd name="connsiteX4951" fmla="*/ 1227131 w 2821848"/>
                <a:gd name="connsiteY4951" fmla="*/ 1386236 h 3208818"/>
                <a:gd name="connsiteX4952" fmla="*/ 1228169 w 2821848"/>
                <a:gd name="connsiteY4952" fmla="*/ 1385683 h 3208818"/>
                <a:gd name="connsiteX4953" fmla="*/ 1229345 w 2821848"/>
                <a:gd name="connsiteY4953" fmla="*/ 1386167 h 3208818"/>
                <a:gd name="connsiteX4954" fmla="*/ 1230937 w 2821848"/>
                <a:gd name="connsiteY4954" fmla="*/ 1387551 h 3208818"/>
                <a:gd name="connsiteX4955" fmla="*/ 1235298 w 2821848"/>
                <a:gd name="connsiteY4955" fmla="*/ 1392324 h 3208818"/>
                <a:gd name="connsiteX4956" fmla="*/ 1239796 w 2821848"/>
                <a:gd name="connsiteY4956" fmla="*/ 1398826 h 3208818"/>
                <a:gd name="connsiteX4957" fmla="*/ 1240350 w 2821848"/>
                <a:gd name="connsiteY4957" fmla="*/ 1401247 h 3208818"/>
                <a:gd name="connsiteX4958" fmla="*/ 1242911 w 2821848"/>
                <a:gd name="connsiteY4958" fmla="*/ 1402285 h 3208818"/>
                <a:gd name="connsiteX4959" fmla="*/ 1243257 w 2821848"/>
                <a:gd name="connsiteY4959" fmla="*/ 1402561 h 3208818"/>
                <a:gd name="connsiteX4960" fmla="*/ 1243949 w 2821848"/>
                <a:gd name="connsiteY4960" fmla="*/ 1402976 h 3208818"/>
                <a:gd name="connsiteX4961" fmla="*/ 1244295 w 2821848"/>
                <a:gd name="connsiteY4961" fmla="*/ 1403322 h 3208818"/>
                <a:gd name="connsiteX4962" fmla="*/ 1245195 w 2821848"/>
                <a:gd name="connsiteY4962" fmla="*/ 1404775 h 3208818"/>
                <a:gd name="connsiteX4963" fmla="*/ 1245610 w 2821848"/>
                <a:gd name="connsiteY4963" fmla="*/ 1406020 h 3208818"/>
                <a:gd name="connsiteX4964" fmla="*/ 1245610 w 2821848"/>
                <a:gd name="connsiteY4964" fmla="*/ 1407403 h 3208818"/>
                <a:gd name="connsiteX4965" fmla="*/ 1245333 w 2821848"/>
                <a:gd name="connsiteY4965" fmla="*/ 1409064 h 3208818"/>
                <a:gd name="connsiteX4966" fmla="*/ 1244364 w 2821848"/>
                <a:gd name="connsiteY4966" fmla="*/ 1411485 h 3208818"/>
                <a:gd name="connsiteX4967" fmla="*/ 1242703 w 2821848"/>
                <a:gd name="connsiteY4967" fmla="*/ 1413698 h 3208818"/>
                <a:gd name="connsiteX4968" fmla="*/ 1240627 w 2821848"/>
                <a:gd name="connsiteY4968" fmla="*/ 1415635 h 3208818"/>
                <a:gd name="connsiteX4969" fmla="*/ 1238343 w 2821848"/>
                <a:gd name="connsiteY4969" fmla="*/ 1417157 h 3208818"/>
                <a:gd name="connsiteX4970" fmla="*/ 1234398 w 2821848"/>
                <a:gd name="connsiteY4970" fmla="*/ 1418195 h 3208818"/>
                <a:gd name="connsiteX4971" fmla="*/ 1232321 w 2821848"/>
                <a:gd name="connsiteY4971" fmla="*/ 1416327 h 3208818"/>
                <a:gd name="connsiteX4972" fmla="*/ 1230038 w 2821848"/>
                <a:gd name="connsiteY4972" fmla="*/ 1408925 h 3208818"/>
                <a:gd name="connsiteX4973" fmla="*/ 1228446 w 2821848"/>
                <a:gd name="connsiteY4973" fmla="*/ 1405812 h 3208818"/>
                <a:gd name="connsiteX4974" fmla="*/ 1226439 w 2821848"/>
                <a:gd name="connsiteY4974" fmla="*/ 1403599 h 3208818"/>
                <a:gd name="connsiteX4975" fmla="*/ 1221178 w 2821848"/>
                <a:gd name="connsiteY4975" fmla="*/ 1399725 h 3208818"/>
                <a:gd name="connsiteX4976" fmla="*/ 1212181 w 2821848"/>
                <a:gd name="connsiteY4976" fmla="*/ 1391078 h 3208818"/>
                <a:gd name="connsiteX4977" fmla="*/ 1193909 w 2821848"/>
                <a:gd name="connsiteY4977" fmla="*/ 1377866 h 3208818"/>
                <a:gd name="connsiteX4978" fmla="*/ 1190864 w 2821848"/>
                <a:gd name="connsiteY4978" fmla="*/ 1373993 h 3208818"/>
                <a:gd name="connsiteX4979" fmla="*/ 1189618 w 2821848"/>
                <a:gd name="connsiteY4979" fmla="*/ 1369012 h 3208818"/>
                <a:gd name="connsiteX4980" fmla="*/ 1190033 w 2821848"/>
                <a:gd name="connsiteY4980" fmla="*/ 1356077 h 3208818"/>
                <a:gd name="connsiteX4981" fmla="*/ 1188857 w 2821848"/>
                <a:gd name="connsiteY4981" fmla="*/ 1349989 h 3208818"/>
                <a:gd name="connsiteX4982" fmla="*/ 1185189 w 2821848"/>
                <a:gd name="connsiteY4982" fmla="*/ 1344110 h 3208818"/>
                <a:gd name="connsiteX4983" fmla="*/ 1180067 w 2821848"/>
                <a:gd name="connsiteY4983" fmla="*/ 1340167 h 3208818"/>
                <a:gd name="connsiteX4984" fmla="*/ 1174461 w 2821848"/>
                <a:gd name="connsiteY4984" fmla="*/ 1336777 h 3208818"/>
                <a:gd name="connsiteX4985" fmla="*/ 1169962 w 2821848"/>
                <a:gd name="connsiteY4985" fmla="*/ 1332489 h 3208818"/>
                <a:gd name="connsiteX4986" fmla="*/ 1168163 w 2821848"/>
                <a:gd name="connsiteY4986" fmla="*/ 1325709 h 3208818"/>
                <a:gd name="connsiteX4987" fmla="*/ 1166294 w 2821848"/>
                <a:gd name="connsiteY4987" fmla="*/ 1328338 h 3208818"/>
                <a:gd name="connsiteX4988" fmla="*/ 1163180 w 2821848"/>
                <a:gd name="connsiteY4988" fmla="*/ 1329860 h 3208818"/>
                <a:gd name="connsiteX4989" fmla="*/ 1159719 w 2821848"/>
                <a:gd name="connsiteY4989" fmla="*/ 1330206 h 3208818"/>
                <a:gd name="connsiteX4990" fmla="*/ 1156812 w 2821848"/>
                <a:gd name="connsiteY4990" fmla="*/ 1329376 h 3208818"/>
                <a:gd name="connsiteX4991" fmla="*/ 1155636 w 2821848"/>
                <a:gd name="connsiteY4991" fmla="*/ 1328407 h 3208818"/>
                <a:gd name="connsiteX4992" fmla="*/ 1151967 w 2821848"/>
                <a:gd name="connsiteY4992" fmla="*/ 1324810 h 3208818"/>
                <a:gd name="connsiteX4993" fmla="*/ 1146915 w 2821848"/>
                <a:gd name="connsiteY4993" fmla="*/ 1321352 h 3208818"/>
                <a:gd name="connsiteX4994" fmla="*/ 1145531 w 2821848"/>
                <a:gd name="connsiteY4994" fmla="*/ 1320867 h 3208818"/>
                <a:gd name="connsiteX4995" fmla="*/ 1144077 w 2821848"/>
                <a:gd name="connsiteY4995" fmla="*/ 1320591 h 3208818"/>
                <a:gd name="connsiteX4996" fmla="*/ 1142693 w 2821848"/>
                <a:gd name="connsiteY4996" fmla="*/ 1320245 h 3208818"/>
                <a:gd name="connsiteX4997" fmla="*/ 1141378 w 2821848"/>
                <a:gd name="connsiteY4997" fmla="*/ 1319415 h 3208818"/>
                <a:gd name="connsiteX4998" fmla="*/ 1140617 w 2821848"/>
                <a:gd name="connsiteY4998" fmla="*/ 1318239 h 3208818"/>
                <a:gd name="connsiteX4999" fmla="*/ 1139579 w 2821848"/>
                <a:gd name="connsiteY4999" fmla="*/ 1315333 h 3208818"/>
                <a:gd name="connsiteX5000" fmla="*/ 1138886 w 2821848"/>
                <a:gd name="connsiteY5000" fmla="*/ 1314019 h 3208818"/>
                <a:gd name="connsiteX5001" fmla="*/ 1136395 w 2821848"/>
                <a:gd name="connsiteY5001" fmla="*/ 1311875 h 3208818"/>
                <a:gd name="connsiteX5002" fmla="*/ 1133280 w 2821848"/>
                <a:gd name="connsiteY5002" fmla="*/ 1309869 h 3208818"/>
                <a:gd name="connsiteX5003" fmla="*/ 1130512 w 2821848"/>
                <a:gd name="connsiteY5003" fmla="*/ 1307655 h 3208818"/>
                <a:gd name="connsiteX5004" fmla="*/ 1129197 w 2821848"/>
                <a:gd name="connsiteY5004" fmla="*/ 1304819 h 3208818"/>
                <a:gd name="connsiteX5005" fmla="*/ 1137018 w 2821848"/>
                <a:gd name="connsiteY5005" fmla="*/ 1305788 h 3208818"/>
                <a:gd name="connsiteX5006" fmla="*/ 1140755 w 2821848"/>
                <a:gd name="connsiteY5006" fmla="*/ 1305649 h 3208818"/>
                <a:gd name="connsiteX5007" fmla="*/ 1144493 w 2821848"/>
                <a:gd name="connsiteY5007" fmla="*/ 1304058 h 3208818"/>
                <a:gd name="connsiteX5008" fmla="*/ 1144631 w 2821848"/>
                <a:gd name="connsiteY5008" fmla="*/ 1305995 h 3208818"/>
                <a:gd name="connsiteX5009" fmla="*/ 1145669 w 2821848"/>
                <a:gd name="connsiteY5009" fmla="*/ 1307517 h 3208818"/>
                <a:gd name="connsiteX5010" fmla="*/ 1147330 w 2821848"/>
                <a:gd name="connsiteY5010" fmla="*/ 1308485 h 3208818"/>
                <a:gd name="connsiteX5011" fmla="*/ 1149337 w 2821848"/>
                <a:gd name="connsiteY5011" fmla="*/ 1308762 h 3208818"/>
                <a:gd name="connsiteX5012" fmla="*/ 1148161 w 2821848"/>
                <a:gd name="connsiteY5012" fmla="*/ 1307586 h 3208818"/>
                <a:gd name="connsiteX5013" fmla="*/ 1147538 w 2821848"/>
                <a:gd name="connsiteY5013" fmla="*/ 1306203 h 3208818"/>
                <a:gd name="connsiteX5014" fmla="*/ 1147330 w 2821848"/>
                <a:gd name="connsiteY5014" fmla="*/ 1304612 h 3208818"/>
                <a:gd name="connsiteX5015" fmla="*/ 1147538 w 2821848"/>
                <a:gd name="connsiteY5015" fmla="*/ 1303021 h 3208818"/>
                <a:gd name="connsiteX5016" fmla="*/ 1145669 w 2821848"/>
                <a:gd name="connsiteY5016" fmla="*/ 1303159 h 3208818"/>
                <a:gd name="connsiteX5017" fmla="*/ 1145669 w 2821848"/>
                <a:gd name="connsiteY5017" fmla="*/ 1302606 h 3208818"/>
                <a:gd name="connsiteX5018" fmla="*/ 1146431 w 2821848"/>
                <a:gd name="connsiteY5018" fmla="*/ 1301637 h 3208818"/>
                <a:gd name="connsiteX5019" fmla="*/ 1147123 w 2821848"/>
                <a:gd name="connsiteY5019" fmla="*/ 1300323 h 3208818"/>
                <a:gd name="connsiteX5020" fmla="*/ 1147815 w 2821848"/>
                <a:gd name="connsiteY5020" fmla="*/ 1298248 h 3208818"/>
                <a:gd name="connsiteX5021" fmla="*/ 1148645 w 2821848"/>
                <a:gd name="connsiteY5021" fmla="*/ 1296172 h 3208818"/>
                <a:gd name="connsiteX5022" fmla="*/ 1149337 w 2821848"/>
                <a:gd name="connsiteY5022" fmla="*/ 1294028 h 3208818"/>
                <a:gd name="connsiteX5023" fmla="*/ 1149545 w 2821848"/>
                <a:gd name="connsiteY5023" fmla="*/ 1291814 h 3208818"/>
                <a:gd name="connsiteX5024" fmla="*/ 1148507 w 2821848"/>
                <a:gd name="connsiteY5024" fmla="*/ 1288563 h 3208818"/>
                <a:gd name="connsiteX5025" fmla="*/ 1146361 w 2821848"/>
                <a:gd name="connsiteY5025" fmla="*/ 1285727 h 3208818"/>
                <a:gd name="connsiteX5026" fmla="*/ 1141170 w 2821848"/>
                <a:gd name="connsiteY5026" fmla="*/ 1280678 h 3208818"/>
                <a:gd name="connsiteX5027" fmla="*/ 1133488 w 2821848"/>
                <a:gd name="connsiteY5027" fmla="*/ 1271962 h 3208818"/>
                <a:gd name="connsiteX5028" fmla="*/ 1130581 w 2821848"/>
                <a:gd name="connsiteY5028" fmla="*/ 1269679 h 3208818"/>
                <a:gd name="connsiteX5029" fmla="*/ 1120130 w 2821848"/>
                <a:gd name="connsiteY5029" fmla="*/ 1264284 h 3208818"/>
                <a:gd name="connsiteX5030" fmla="*/ 1117016 w 2821848"/>
                <a:gd name="connsiteY5030" fmla="*/ 1261793 h 3208818"/>
                <a:gd name="connsiteX5031" fmla="*/ 1116047 w 2821848"/>
                <a:gd name="connsiteY5031" fmla="*/ 1260617 h 3208818"/>
                <a:gd name="connsiteX5032" fmla="*/ 1115078 w 2821848"/>
                <a:gd name="connsiteY5032" fmla="*/ 1259234 h 3208818"/>
                <a:gd name="connsiteX5033" fmla="*/ 1114247 w 2821848"/>
                <a:gd name="connsiteY5033" fmla="*/ 1257850 h 3208818"/>
                <a:gd name="connsiteX5034" fmla="*/ 1113694 w 2821848"/>
                <a:gd name="connsiteY5034" fmla="*/ 1256605 h 3208818"/>
                <a:gd name="connsiteX5035" fmla="*/ 1113486 w 2821848"/>
                <a:gd name="connsiteY5035" fmla="*/ 1255083 h 3208818"/>
                <a:gd name="connsiteX5036" fmla="*/ 1113486 w 2821848"/>
                <a:gd name="connsiteY5036" fmla="*/ 1251140 h 3208818"/>
                <a:gd name="connsiteX5037" fmla="*/ 1113002 w 2821848"/>
                <a:gd name="connsiteY5037" fmla="*/ 1249411 h 3208818"/>
                <a:gd name="connsiteX5038" fmla="*/ 1112102 w 2821848"/>
                <a:gd name="connsiteY5038" fmla="*/ 1248235 h 3208818"/>
                <a:gd name="connsiteX5039" fmla="*/ 1109956 w 2821848"/>
                <a:gd name="connsiteY5039" fmla="*/ 1246713 h 3208818"/>
                <a:gd name="connsiteX5040" fmla="*/ 1109126 w 2821848"/>
                <a:gd name="connsiteY5040" fmla="*/ 1245745 h 3208818"/>
                <a:gd name="connsiteX5041" fmla="*/ 1108572 w 2821848"/>
                <a:gd name="connsiteY5041" fmla="*/ 1244016 h 3208818"/>
                <a:gd name="connsiteX5042" fmla="*/ 1108572 w 2821848"/>
                <a:gd name="connsiteY5042" fmla="*/ 1240280 h 3208818"/>
                <a:gd name="connsiteX5043" fmla="*/ 1108088 w 2821848"/>
                <a:gd name="connsiteY5043" fmla="*/ 1238551 h 3208818"/>
                <a:gd name="connsiteX5044" fmla="*/ 1106911 w 2821848"/>
                <a:gd name="connsiteY5044" fmla="*/ 1236960 h 3208818"/>
                <a:gd name="connsiteX5045" fmla="*/ 1103935 w 2821848"/>
                <a:gd name="connsiteY5045" fmla="*/ 1234401 h 3208818"/>
                <a:gd name="connsiteX5046" fmla="*/ 1102758 w 2821848"/>
                <a:gd name="connsiteY5046" fmla="*/ 1232879 h 3208818"/>
                <a:gd name="connsiteX5047" fmla="*/ 1102412 w 2821848"/>
                <a:gd name="connsiteY5047" fmla="*/ 1231772 h 3208818"/>
                <a:gd name="connsiteX5048" fmla="*/ 1102066 w 2821848"/>
                <a:gd name="connsiteY5048" fmla="*/ 1229213 h 3208818"/>
                <a:gd name="connsiteX5049" fmla="*/ 1101720 w 2821848"/>
                <a:gd name="connsiteY5049" fmla="*/ 1228037 h 3208818"/>
                <a:gd name="connsiteX5050" fmla="*/ 1100544 w 2821848"/>
                <a:gd name="connsiteY5050" fmla="*/ 1226307 h 3208818"/>
                <a:gd name="connsiteX5051" fmla="*/ 1097567 w 2821848"/>
                <a:gd name="connsiteY5051" fmla="*/ 1223540 h 3208818"/>
                <a:gd name="connsiteX5052" fmla="*/ 1096391 w 2821848"/>
                <a:gd name="connsiteY5052" fmla="*/ 1221949 h 3208818"/>
                <a:gd name="connsiteX5053" fmla="*/ 1095699 w 2821848"/>
                <a:gd name="connsiteY5053" fmla="*/ 1220566 h 3208818"/>
                <a:gd name="connsiteX5054" fmla="*/ 1094730 w 2821848"/>
                <a:gd name="connsiteY5054" fmla="*/ 1217937 h 3208818"/>
                <a:gd name="connsiteX5055" fmla="*/ 1094038 w 2821848"/>
                <a:gd name="connsiteY5055" fmla="*/ 1216692 h 3208818"/>
                <a:gd name="connsiteX5056" fmla="*/ 1096183 w 2821848"/>
                <a:gd name="connsiteY5056" fmla="*/ 1215793 h 3208818"/>
                <a:gd name="connsiteX5057" fmla="*/ 1095145 w 2821848"/>
                <a:gd name="connsiteY5057" fmla="*/ 1213925 h 3208818"/>
                <a:gd name="connsiteX5058" fmla="*/ 1091269 w 2821848"/>
                <a:gd name="connsiteY5058" fmla="*/ 1210467 h 3208818"/>
                <a:gd name="connsiteX5059" fmla="*/ 1089608 w 2821848"/>
                <a:gd name="connsiteY5059" fmla="*/ 1207907 h 3208818"/>
                <a:gd name="connsiteX5060" fmla="*/ 1088016 w 2821848"/>
                <a:gd name="connsiteY5060" fmla="*/ 1204933 h 3208818"/>
                <a:gd name="connsiteX5061" fmla="*/ 1086563 w 2821848"/>
                <a:gd name="connsiteY5061" fmla="*/ 1201820 h 3208818"/>
                <a:gd name="connsiteX5062" fmla="*/ 1085594 w 2821848"/>
                <a:gd name="connsiteY5062" fmla="*/ 1198845 h 3208818"/>
                <a:gd name="connsiteX5063" fmla="*/ 1085594 w 2821848"/>
                <a:gd name="connsiteY5063" fmla="*/ 1197324 h 3208818"/>
                <a:gd name="connsiteX5064" fmla="*/ 1085248 w 2821848"/>
                <a:gd name="connsiteY5064" fmla="*/ 1196217 h 3208818"/>
                <a:gd name="connsiteX5065" fmla="*/ 1084487 w 2821848"/>
                <a:gd name="connsiteY5065" fmla="*/ 1195733 h 3208818"/>
                <a:gd name="connsiteX5066" fmla="*/ 1083172 w 2821848"/>
                <a:gd name="connsiteY5066" fmla="*/ 1195940 h 3208818"/>
                <a:gd name="connsiteX5067" fmla="*/ 1082687 w 2821848"/>
                <a:gd name="connsiteY5067" fmla="*/ 1193450 h 3208818"/>
                <a:gd name="connsiteX5068" fmla="*/ 1082341 w 2821848"/>
                <a:gd name="connsiteY5068" fmla="*/ 1188539 h 3208818"/>
                <a:gd name="connsiteX5069" fmla="*/ 1081649 w 2821848"/>
                <a:gd name="connsiteY5069" fmla="*/ 1186048 h 3208818"/>
                <a:gd name="connsiteX5070" fmla="*/ 1079919 w 2821848"/>
                <a:gd name="connsiteY5070" fmla="*/ 1183074 h 3208818"/>
                <a:gd name="connsiteX5071" fmla="*/ 1077566 w 2821848"/>
                <a:gd name="connsiteY5071" fmla="*/ 1180445 h 3208818"/>
                <a:gd name="connsiteX5072" fmla="*/ 1074936 w 2821848"/>
                <a:gd name="connsiteY5072" fmla="*/ 1178093 h 3208818"/>
                <a:gd name="connsiteX5073" fmla="*/ 1069814 w 2821848"/>
                <a:gd name="connsiteY5073" fmla="*/ 1174220 h 3208818"/>
                <a:gd name="connsiteX5074" fmla="*/ 1067322 w 2821848"/>
                <a:gd name="connsiteY5074" fmla="*/ 1172767 h 3208818"/>
                <a:gd name="connsiteX5075" fmla="*/ 1064831 w 2821848"/>
                <a:gd name="connsiteY5075" fmla="*/ 1171522 h 3208818"/>
                <a:gd name="connsiteX5076" fmla="*/ 1062062 w 2821848"/>
                <a:gd name="connsiteY5076" fmla="*/ 1170484 h 3208818"/>
                <a:gd name="connsiteX5077" fmla="*/ 1061439 w 2821848"/>
                <a:gd name="connsiteY5077" fmla="*/ 1170484 h 3208818"/>
                <a:gd name="connsiteX5078" fmla="*/ 1060816 w 2821848"/>
                <a:gd name="connsiteY5078" fmla="*/ 1170484 h 3208818"/>
                <a:gd name="connsiteX5079" fmla="*/ 1060124 w 2821848"/>
                <a:gd name="connsiteY5079" fmla="*/ 1170277 h 3208818"/>
                <a:gd name="connsiteX5080" fmla="*/ 1059155 w 2821848"/>
                <a:gd name="connsiteY5080" fmla="*/ 1169447 h 3208818"/>
                <a:gd name="connsiteX5081" fmla="*/ 1058740 w 2821848"/>
                <a:gd name="connsiteY5081" fmla="*/ 1168409 h 3208818"/>
                <a:gd name="connsiteX5082" fmla="*/ 1058463 w 2821848"/>
                <a:gd name="connsiteY5082" fmla="*/ 1166956 h 3208818"/>
                <a:gd name="connsiteX5083" fmla="*/ 1058048 w 2821848"/>
                <a:gd name="connsiteY5083" fmla="*/ 1165504 h 3208818"/>
                <a:gd name="connsiteX5084" fmla="*/ 1057010 w 2821848"/>
                <a:gd name="connsiteY5084" fmla="*/ 1164328 h 3208818"/>
                <a:gd name="connsiteX5085" fmla="*/ 1054518 w 2821848"/>
                <a:gd name="connsiteY5085" fmla="*/ 1163567 h 3208818"/>
                <a:gd name="connsiteX5086" fmla="*/ 1048359 w 2821848"/>
                <a:gd name="connsiteY5086" fmla="*/ 1163359 h 3208818"/>
                <a:gd name="connsiteX5087" fmla="*/ 1045452 w 2821848"/>
                <a:gd name="connsiteY5087" fmla="*/ 1162668 h 3208818"/>
                <a:gd name="connsiteX5088" fmla="*/ 1043375 w 2821848"/>
                <a:gd name="connsiteY5088" fmla="*/ 1161284 h 3208818"/>
                <a:gd name="connsiteX5089" fmla="*/ 1040192 w 2821848"/>
                <a:gd name="connsiteY5089" fmla="*/ 1158241 h 3208818"/>
                <a:gd name="connsiteX5090" fmla="*/ 1038184 w 2821848"/>
                <a:gd name="connsiteY5090" fmla="*/ 1156788 h 3208818"/>
                <a:gd name="connsiteX5091" fmla="*/ 1033270 w 2821848"/>
                <a:gd name="connsiteY5091" fmla="*/ 1154989 h 3208818"/>
                <a:gd name="connsiteX5092" fmla="*/ 1027941 w 2821848"/>
                <a:gd name="connsiteY5092" fmla="*/ 1154505 h 3208818"/>
                <a:gd name="connsiteX5093" fmla="*/ 1022474 w 2821848"/>
                <a:gd name="connsiteY5093" fmla="*/ 1154367 h 3208818"/>
                <a:gd name="connsiteX5094" fmla="*/ 1017283 w 2821848"/>
                <a:gd name="connsiteY5094" fmla="*/ 1153814 h 3208818"/>
                <a:gd name="connsiteX5095" fmla="*/ 1013407 w 2821848"/>
                <a:gd name="connsiteY5095" fmla="*/ 1151323 h 3208818"/>
                <a:gd name="connsiteX5096" fmla="*/ 1012715 w 2821848"/>
                <a:gd name="connsiteY5096" fmla="*/ 1147242 h 3208818"/>
                <a:gd name="connsiteX5097" fmla="*/ 1013061 w 2821848"/>
                <a:gd name="connsiteY5097" fmla="*/ 1142538 h 3208818"/>
                <a:gd name="connsiteX5098" fmla="*/ 1012300 w 2821848"/>
                <a:gd name="connsiteY5098" fmla="*/ 1138180 h 3208818"/>
                <a:gd name="connsiteX5099" fmla="*/ 1011469 w 2821848"/>
                <a:gd name="connsiteY5099" fmla="*/ 1137419 h 3208818"/>
                <a:gd name="connsiteX5100" fmla="*/ 1009047 w 2821848"/>
                <a:gd name="connsiteY5100" fmla="*/ 1136728 h 3208818"/>
                <a:gd name="connsiteX5101" fmla="*/ 1008216 w 2821848"/>
                <a:gd name="connsiteY5101" fmla="*/ 1136105 h 3208818"/>
                <a:gd name="connsiteX5102" fmla="*/ 1007801 w 2821848"/>
                <a:gd name="connsiteY5102" fmla="*/ 1134998 h 3208818"/>
                <a:gd name="connsiteX5103" fmla="*/ 1008008 w 2821848"/>
                <a:gd name="connsiteY5103" fmla="*/ 1132785 h 3208818"/>
                <a:gd name="connsiteX5104" fmla="*/ 1007732 w 2821848"/>
                <a:gd name="connsiteY5104" fmla="*/ 1131678 h 3208818"/>
                <a:gd name="connsiteX5105" fmla="*/ 1006209 w 2821848"/>
                <a:gd name="connsiteY5105" fmla="*/ 1130018 h 3208818"/>
                <a:gd name="connsiteX5106" fmla="*/ 1001987 w 2821848"/>
                <a:gd name="connsiteY5106" fmla="*/ 1127043 h 3208818"/>
                <a:gd name="connsiteX5107" fmla="*/ 1000118 w 2821848"/>
                <a:gd name="connsiteY5107" fmla="*/ 1125521 h 3208818"/>
                <a:gd name="connsiteX5108" fmla="*/ 998665 w 2821848"/>
                <a:gd name="connsiteY5108" fmla="*/ 1123723 h 3208818"/>
                <a:gd name="connsiteX5109" fmla="*/ 994512 w 2821848"/>
                <a:gd name="connsiteY5109" fmla="*/ 1117774 h 3208818"/>
                <a:gd name="connsiteX5110" fmla="*/ 988076 w 2821848"/>
                <a:gd name="connsiteY5110" fmla="*/ 1110788 h 3208818"/>
                <a:gd name="connsiteX5111" fmla="*/ 986691 w 2821848"/>
                <a:gd name="connsiteY5111" fmla="*/ 1108367 h 3208818"/>
                <a:gd name="connsiteX5112" fmla="*/ 986276 w 2821848"/>
                <a:gd name="connsiteY5112" fmla="*/ 1105530 h 3208818"/>
                <a:gd name="connsiteX5113" fmla="*/ 987038 w 2821848"/>
                <a:gd name="connsiteY5113" fmla="*/ 1103524 h 3208818"/>
                <a:gd name="connsiteX5114" fmla="*/ 988145 w 2821848"/>
                <a:gd name="connsiteY5114" fmla="*/ 1101587 h 3208818"/>
                <a:gd name="connsiteX5115" fmla="*/ 988699 w 2821848"/>
                <a:gd name="connsiteY5115" fmla="*/ 1099166 h 3208818"/>
                <a:gd name="connsiteX5116" fmla="*/ 988076 w 2821848"/>
                <a:gd name="connsiteY5116" fmla="*/ 1096607 h 3208818"/>
                <a:gd name="connsiteX5117" fmla="*/ 986345 w 2821848"/>
                <a:gd name="connsiteY5117" fmla="*/ 1095362 h 3208818"/>
                <a:gd name="connsiteX5118" fmla="*/ 981639 w 2821848"/>
                <a:gd name="connsiteY5118" fmla="*/ 1093978 h 3208818"/>
                <a:gd name="connsiteX5119" fmla="*/ 978455 w 2821848"/>
                <a:gd name="connsiteY5119" fmla="*/ 1091142 h 3208818"/>
                <a:gd name="connsiteX5120" fmla="*/ 975756 w 2821848"/>
                <a:gd name="connsiteY5120" fmla="*/ 1086646 h 3208818"/>
                <a:gd name="connsiteX5121" fmla="*/ 974095 w 2821848"/>
                <a:gd name="connsiteY5121" fmla="*/ 1081665 h 3208818"/>
                <a:gd name="connsiteX5122" fmla="*/ 974095 w 2821848"/>
                <a:gd name="connsiteY5122" fmla="*/ 1077308 h 3208818"/>
                <a:gd name="connsiteX5123" fmla="*/ 975410 w 2821848"/>
                <a:gd name="connsiteY5123" fmla="*/ 1075163 h 3208818"/>
                <a:gd name="connsiteX5124" fmla="*/ 977209 w 2821848"/>
                <a:gd name="connsiteY5124" fmla="*/ 1076962 h 3208818"/>
                <a:gd name="connsiteX5125" fmla="*/ 979632 w 2821848"/>
                <a:gd name="connsiteY5125" fmla="*/ 1080144 h 3208818"/>
                <a:gd name="connsiteX5126" fmla="*/ 983023 w 2821848"/>
                <a:gd name="connsiteY5126" fmla="*/ 1082219 h 3208818"/>
                <a:gd name="connsiteX5127" fmla="*/ 979078 w 2821848"/>
                <a:gd name="connsiteY5127" fmla="*/ 1076201 h 3208818"/>
                <a:gd name="connsiteX5128" fmla="*/ 977209 w 2821848"/>
                <a:gd name="connsiteY5128" fmla="*/ 1072673 h 3208818"/>
                <a:gd name="connsiteX5129" fmla="*/ 976794 w 2821848"/>
                <a:gd name="connsiteY5129" fmla="*/ 1070390 h 3208818"/>
                <a:gd name="connsiteX5130" fmla="*/ 979770 w 2821848"/>
                <a:gd name="connsiteY5130" fmla="*/ 1068523 h 3208818"/>
                <a:gd name="connsiteX5131" fmla="*/ 984961 w 2821848"/>
                <a:gd name="connsiteY5131" fmla="*/ 1068038 h 3208818"/>
                <a:gd name="connsiteX5132" fmla="*/ 994235 w 2821848"/>
                <a:gd name="connsiteY5132" fmla="*/ 1068384 h 3208818"/>
                <a:gd name="connsiteX5133" fmla="*/ 991329 w 2821848"/>
                <a:gd name="connsiteY5133" fmla="*/ 1067762 h 3208818"/>
                <a:gd name="connsiteX5134" fmla="*/ 978732 w 2821848"/>
                <a:gd name="connsiteY5134" fmla="*/ 1067001 h 3208818"/>
                <a:gd name="connsiteX5135" fmla="*/ 975756 w 2821848"/>
                <a:gd name="connsiteY5135" fmla="*/ 1067208 h 3208818"/>
                <a:gd name="connsiteX5136" fmla="*/ 974164 w 2821848"/>
                <a:gd name="connsiteY5136" fmla="*/ 1069076 h 3208818"/>
                <a:gd name="connsiteX5137" fmla="*/ 974718 w 2821848"/>
                <a:gd name="connsiteY5137" fmla="*/ 1073641 h 3208818"/>
                <a:gd name="connsiteX5138" fmla="*/ 971949 w 2821848"/>
                <a:gd name="connsiteY5138" fmla="*/ 1072535 h 3208818"/>
                <a:gd name="connsiteX5139" fmla="*/ 968766 w 2821848"/>
                <a:gd name="connsiteY5139" fmla="*/ 1070598 h 3208818"/>
                <a:gd name="connsiteX5140" fmla="*/ 965859 w 2821848"/>
                <a:gd name="connsiteY5140" fmla="*/ 1069284 h 3208818"/>
                <a:gd name="connsiteX5141" fmla="*/ 963713 w 2821848"/>
                <a:gd name="connsiteY5141" fmla="*/ 1069975 h 3208818"/>
                <a:gd name="connsiteX5142" fmla="*/ 964059 w 2821848"/>
                <a:gd name="connsiteY5142" fmla="*/ 1068592 h 3208818"/>
                <a:gd name="connsiteX5143" fmla="*/ 964336 w 2821848"/>
                <a:gd name="connsiteY5143" fmla="*/ 1067139 h 3208818"/>
                <a:gd name="connsiteX5144" fmla="*/ 964336 w 2821848"/>
                <a:gd name="connsiteY5144" fmla="*/ 1065617 h 3208818"/>
                <a:gd name="connsiteX5145" fmla="*/ 964198 w 2821848"/>
                <a:gd name="connsiteY5145" fmla="*/ 1064165 h 3208818"/>
                <a:gd name="connsiteX5146" fmla="*/ 965790 w 2821848"/>
                <a:gd name="connsiteY5146" fmla="*/ 1066032 h 3208818"/>
                <a:gd name="connsiteX5147" fmla="*/ 966274 w 2821848"/>
                <a:gd name="connsiteY5147" fmla="*/ 1066655 h 3208818"/>
                <a:gd name="connsiteX5148" fmla="*/ 964336 w 2821848"/>
                <a:gd name="connsiteY5148" fmla="*/ 1062781 h 3208818"/>
                <a:gd name="connsiteX5149" fmla="*/ 961222 w 2821848"/>
                <a:gd name="connsiteY5149" fmla="*/ 1059253 h 3208818"/>
                <a:gd name="connsiteX5150" fmla="*/ 954508 w 2821848"/>
                <a:gd name="connsiteY5150" fmla="*/ 1052889 h 3208818"/>
                <a:gd name="connsiteX5151" fmla="*/ 950909 w 2821848"/>
                <a:gd name="connsiteY5151" fmla="*/ 1048739 h 3208818"/>
                <a:gd name="connsiteX5152" fmla="*/ 949733 w 2821848"/>
                <a:gd name="connsiteY5152" fmla="*/ 1046733 h 3208818"/>
                <a:gd name="connsiteX5153" fmla="*/ 947103 w 2821848"/>
                <a:gd name="connsiteY5153" fmla="*/ 1037256 h 3208818"/>
                <a:gd name="connsiteX5154" fmla="*/ 946480 w 2821848"/>
                <a:gd name="connsiteY5154" fmla="*/ 1029647 h 3208818"/>
                <a:gd name="connsiteX5155" fmla="*/ 945442 w 2821848"/>
                <a:gd name="connsiteY5155" fmla="*/ 1025289 h 3208818"/>
                <a:gd name="connsiteX5156" fmla="*/ 943296 w 2821848"/>
                <a:gd name="connsiteY5156" fmla="*/ 1021277 h 3208818"/>
                <a:gd name="connsiteX5157" fmla="*/ 936860 w 2821848"/>
                <a:gd name="connsiteY5157" fmla="*/ 1013253 h 3208818"/>
                <a:gd name="connsiteX5158" fmla="*/ 935544 w 2821848"/>
                <a:gd name="connsiteY5158" fmla="*/ 1009656 h 3208818"/>
                <a:gd name="connsiteX5159" fmla="*/ 935821 w 2821848"/>
                <a:gd name="connsiteY5159" fmla="*/ 1005782 h 3208818"/>
                <a:gd name="connsiteX5160" fmla="*/ 937621 w 2821848"/>
                <a:gd name="connsiteY5160" fmla="*/ 1001424 h 3208818"/>
                <a:gd name="connsiteX5161" fmla="*/ 937828 w 2821848"/>
                <a:gd name="connsiteY5161" fmla="*/ 1001632 h 3208818"/>
                <a:gd name="connsiteX5162" fmla="*/ 938382 w 2821848"/>
                <a:gd name="connsiteY5162" fmla="*/ 1002531 h 3208818"/>
                <a:gd name="connsiteX5163" fmla="*/ 941220 w 2821848"/>
                <a:gd name="connsiteY5163" fmla="*/ 983093 h 3208818"/>
                <a:gd name="connsiteX5164" fmla="*/ 941012 w 2821848"/>
                <a:gd name="connsiteY5164" fmla="*/ 980741 h 3208818"/>
                <a:gd name="connsiteX5165" fmla="*/ 940251 w 2821848"/>
                <a:gd name="connsiteY5165" fmla="*/ 978251 h 3208818"/>
                <a:gd name="connsiteX5166" fmla="*/ 938382 w 2821848"/>
                <a:gd name="connsiteY5166" fmla="*/ 975000 h 3208818"/>
                <a:gd name="connsiteX5167" fmla="*/ 938036 w 2821848"/>
                <a:gd name="connsiteY5167" fmla="*/ 973963 h 3208818"/>
                <a:gd name="connsiteX5168" fmla="*/ 938036 w 2821848"/>
                <a:gd name="connsiteY5168" fmla="*/ 972856 h 3208818"/>
                <a:gd name="connsiteX5169" fmla="*/ 938382 w 2821848"/>
                <a:gd name="connsiteY5169" fmla="*/ 970435 h 3208818"/>
                <a:gd name="connsiteX5170" fmla="*/ 938244 w 2821848"/>
                <a:gd name="connsiteY5170" fmla="*/ 969259 h 3208818"/>
                <a:gd name="connsiteX5171" fmla="*/ 937205 w 2821848"/>
                <a:gd name="connsiteY5171" fmla="*/ 966768 h 3208818"/>
                <a:gd name="connsiteX5172" fmla="*/ 935891 w 2821848"/>
                <a:gd name="connsiteY5172" fmla="*/ 964555 h 3208818"/>
                <a:gd name="connsiteX5173" fmla="*/ 934714 w 2821848"/>
                <a:gd name="connsiteY5173" fmla="*/ 962203 h 3208818"/>
                <a:gd name="connsiteX5174" fmla="*/ 934091 w 2821848"/>
                <a:gd name="connsiteY5174" fmla="*/ 959229 h 3208818"/>
                <a:gd name="connsiteX5175" fmla="*/ 934091 w 2821848"/>
                <a:gd name="connsiteY5175" fmla="*/ 957914 h 3208818"/>
                <a:gd name="connsiteX5176" fmla="*/ 934437 w 2821848"/>
                <a:gd name="connsiteY5176" fmla="*/ 955286 h 3208818"/>
                <a:gd name="connsiteX5177" fmla="*/ 934437 w 2821848"/>
                <a:gd name="connsiteY5177" fmla="*/ 953971 h 3208818"/>
                <a:gd name="connsiteX5178" fmla="*/ 933883 w 2821848"/>
                <a:gd name="connsiteY5178" fmla="*/ 952588 h 3208818"/>
                <a:gd name="connsiteX5179" fmla="*/ 932361 w 2821848"/>
                <a:gd name="connsiteY5179" fmla="*/ 949959 h 3208818"/>
                <a:gd name="connsiteX5180" fmla="*/ 931945 w 2821848"/>
                <a:gd name="connsiteY5180" fmla="*/ 948576 h 3208818"/>
                <a:gd name="connsiteX5181" fmla="*/ 932153 w 2821848"/>
                <a:gd name="connsiteY5181" fmla="*/ 944425 h 3208818"/>
                <a:gd name="connsiteX5182" fmla="*/ 933537 w 2821848"/>
                <a:gd name="connsiteY5182" fmla="*/ 939307 h 3208818"/>
                <a:gd name="connsiteX5183" fmla="*/ 935821 w 2821848"/>
                <a:gd name="connsiteY5183" fmla="*/ 934603 h 3208818"/>
                <a:gd name="connsiteX5184" fmla="*/ 938797 w 2821848"/>
                <a:gd name="connsiteY5184" fmla="*/ 931905 h 3208818"/>
                <a:gd name="connsiteX5185" fmla="*/ 937482 w 2821848"/>
                <a:gd name="connsiteY5185" fmla="*/ 932112 h 3208818"/>
                <a:gd name="connsiteX5186" fmla="*/ 936929 w 2821848"/>
                <a:gd name="connsiteY5186" fmla="*/ 932251 h 3208818"/>
                <a:gd name="connsiteX5187" fmla="*/ 939836 w 2821848"/>
                <a:gd name="connsiteY5187" fmla="*/ 918762 h 3208818"/>
                <a:gd name="connsiteX5188" fmla="*/ 944057 w 2821848"/>
                <a:gd name="connsiteY5188" fmla="*/ 878987 h 3208818"/>
                <a:gd name="connsiteX5189" fmla="*/ 944542 w 2821848"/>
                <a:gd name="connsiteY5189" fmla="*/ 864668 h 3208818"/>
                <a:gd name="connsiteX5190" fmla="*/ 944196 w 2821848"/>
                <a:gd name="connsiteY5190" fmla="*/ 859965 h 3208818"/>
                <a:gd name="connsiteX5191" fmla="*/ 943158 w 2821848"/>
                <a:gd name="connsiteY5191" fmla="*/ 856091 h 3208818"/>
                <a:gd name="connsiteX5192" fmla="*/ 945303 w 2821848"/>
                <a:gd name="connsiteY5192" fmla="*/ 856783 h 3208818"/>
                <a:gd name="connsiteX5193" fmla="*/ 947518 w 2821848"/>
                <a:gd name="connsiteY5193" fmla="*/ 856783 h 3208818"/>
                <a:gd name="connsiteX5194" fmla="*/ 949733 w 2821848"/>
                <a:gd name="connsiteY5194" fmla="*/ 856368 h 3208818"/>
                <a:gd name="connsiteX5195" fmla="*/ 952086 w 2821848"/>
                <a:gd name="connsiteY5195" fmla="*/ 856229 h 3208818"/>
                <a:gd name="connsiteX5196" fmla="*/ 953816 w 2821848"/>
                <a:gd name="connsiteY5196" fmla="*/ 856713 h 3208818"/>
                <a:gd name="connsiteX5197" fmla="*/ 955408 w 2821848"/>
                <a:gd name="connsiteY5197" fmla="*/ 857474 h 3208818"/>
                <a:gd name="connsiteX5198" fmla="*/ 957069 w 2821848"/>
                <a:gd name="connsiteY5198" fmla="*/ 857958 h 3208818"/>
                <a:gd name="connsiteX5199" fmla="*/ 959076 w 2821848"/>
                <a:gd name="connsiteY5199" fmla="*/ 857751 h 3208818"/>
                <a:gd name="connsiteX5200" fmla="*/ 956862 w 2821848"/>
                <a:gd name="connsiteY5200" fmla="*/ 856990 h 3208818"/>
                <a:gd name="connsiteX5201" fmla="*/ 952986 w 2821848"/>
                <a:gd name="connsiteY5201" fmla="*/ 855330 h 3208818"/>
                <a:gd name="connsiteX5202" fmla="*/ 950702 w 2821848"/>
                <a:gd name="connsiteY5202" fmla="*/ 854707 h 3208818"/>
                <a:gd name="connsiteX5203" fmla="*/ 946134 w 2821848"/>
                <a:gd name="connsiteY5203" fmla="*/ 854362 h 3208818"/>
                <a:gd name="connsiteX5204" fmla="*/ 941427 w 2821848"/>
                <a:gd name="connsiteY5204" fmla="*/ 854362 h 3208818"/>
                <a:gd name="connsiteX5205" fmla="*/ 941843 w 2821848"/>
                <a:gd name="connsiteY5205" fmla="*/ 852217 h 3208818"/>
                <a:gd name="connsiteX5206" fmla="*/ 941981 w 2821848"/>
                <a:gd name="connsiteY5206" fmla="*/ 845577 h 3208818"/>
                <a:gd name="connsiteX5207" fmla="*/ 942258 w 2821848"/>
                <a:gd name="connsiteY5207" fmla="*/ 846822 h 3208818"/>
                <a:gd name="connsiteX5208" fmla="*/ 942673 w 2821848"/>
                <a:gd name="connsiteY5208" fmla="*/ 847997 h 3208818"/>
                <a:gd name="connsiteX5209" fmla="*/ 943227 w 2821848"/>
                <a:gd name="connsiteY5209" fmla="*/ 849174 h 3208818"/>
                <a:gd name="connsiteX5210" fmla="*/ 943988 w 2821848"/>
                <a:gd name="connsiteY5210" fmla="*/ 850280 h 3208818"/>
                <a:gd name="connsiteX5211" fmla="*/ 944750 w 2821848"/>
                <a:gd name="connsiteY5211" fmla="*/ 847652 h 3208818"/>
                <a:gd name="connsiteX5212" fmla="*/ 945026 w 2821848"/>
                <a:gd name="connsiteY5212" fmla="*/ 846199 h 3208818"/>
                <a:gd name="connsiteX5213" fmla="*/ 945026 w 2821848"/>
                <a:gd name="connsiteY5213" fmla="*/ 845023 h 3208818"/>
                <a:gd name="connsiteX5214" fmla="*/ 944473 w 2821848"/>
                <a:gd name="connsiteY5214" fmla="*/ 844055 h 3208818"/>
                <a:gd name="connsiteX5215" fmla="*/ 943850 w 2821848"/>
                <a:gd name="connsiteY5215" fmla="*/ 843501 h 3208818"/>
                <a:gd name="connsiteX5216" fmla="*/ 943158 w 2821848"/>
                <a:gd name="connsiteY5216" fmla="*/ 843017 h 3208818"/>
                <a:gd name="connsiteX5217" fmla="*/ 942535 w 2821848"/>
                <a:gd name="connsiteY5217" fmla="*/ 842325 h 3208818"/>
                <a:gd name="connsiteX5218" fmla="*/ 941289 w 2821848"/>
                <a:gd name="connsiteY5218" fmla="*/ 839835 h 3208818"/>
                <a:gd name="connsiteX5219" fmla="*/ 941427 w 2821848"/>
                <a:gd name="connsiteY5219" fmla="*/ 838452 h 3208818"/>
                <a:gd name="connsiteX5220" fmla="*/ 942950 w 2821848"/>
                <a:gd name="connsiteY5220" fmla="*/ 837345 h 3208818"/>
                <a:gd name="connsiteX5221" fmla="*/ 946064 w 2821848"/>
                <a:gd name="connsiteY5221" fmla="*/ 835823 h 3208818"/>
                <a:gd name="connsiteX5222" fmla="*/ 943919 w 2821848"/>
                <a:gd name="connsiteY5222" fmla="*/ 835270 h 3208818"/>
                <a:gd name="connsiteX5223" fmla="*/ 942120 w 2821848"/>
                <a:gd name="connsiteY5223" fmla="*/ 834301 h 3208818"/>
                <a:gd name="connsiteX5224" fmla="*/ 940735 w 2821848"/>
                <a:gd name="connsiteY5224" fmla="*/ 834163 h 3208818"/>
                <a:gd name="connsiteX5225" fmla="*/ 939905 w 2821848"/>
                <a:gd name="connsiteY5225" fmla="*/ 836031 h 3208818"/>
                <a:gd name="connsiteX5226" fmla="*/ 936444 w 2821848"/>
                <a:gd name="connsiteY5226" fmla="*/ 820743 h 3208818"/>
                <a:gd name="connsiteX5227" fmla="*/ 934783 w 2821848"/>
                <a:gd name="connsiteY5227" fmla="*/ 815901 h 3208818"/>
                <a:gd name="connsiteX5228" fmla="*/ 933468 w 2821848"/>
                <a:gd name="connsiteY5228" fmla="*/ 813549 h 3208818"/>
                <a:gd name="connsiteX5229" fmla="*/ 930284 w 2821848"/>
                <a:gd name="connsiteY5229" fmla="*/ 809468 h 3208818"/>
                <a:gd name="connsiteX5230" fmla="*/ 929039 w 2821848"/>
                <a:gd name="connsiteY5230" fmla="*/ 807116 h 3208818"/>
                <a:gd name="connsiteX5231" fmla="*/ 928485 w 2821848"/>
                <a:gd name="connsiteY5231" fmla="*/ 804280 h 3208818"/>
                <a:gd name="connsiteX5232" fmla="*/ 928623 w 2821848"/>
                <a:gd name="connsiteY5232" fmla="*/ 798608 h 3208818"/>
                <a:gd name="connsiteX5233" fmla="*/ 928139 w 2821848"/>
                <a:gd name="connsiteY5233" fmla="*/ 795841 h 3208818"/>
                <a:gd name="connsiteX5234" fmla="*/ 930769 w 2821848"/>
                <a:gd name="connsiteY5234" fmla="*/ 796325 h 3208818"/>
                <a:gd name="connsiteX5235" fmla="*/ 942258 w 2821848"/>
                <a:gd name="connsiteY5235" fmla="*/ 800890 h 3208818"/>
                <a:gd name="connsiteX5236" fmla="*/ 945096 w 2821848"/>
                <a:gd name="connsiteY5236" fmla="*/ 801720 h 3208818"/>
                <a:gd name="connsiteX5237" fmla="*/ 948003 w 2821848"/>
                <a:gd name="connsiteY5237" fmla="*/ 802274 h 3208818"/>
                <a:gd name="connsiteX5238" fmla="*/ 951394 w 2821848"/>
                <a:gd name="connsiteY5238" fmla="*/ 802689 h 3208818"/>
                <a:gd name="connsiteX5239" fmla="*/ 953816 w 2821848"/>
                <a:gd name="connsiteY5239" fmla="*/ 802689 h 3208818"/>
                <a:gd name="connsiteX5240" fmla="*/ 958799 w 2821848"/>
                <a:gd name="connsiteY5240" fmla="*/ 802343 h 3208818"/>
                <a:gd name="connsiteX5241" fmla="*/ 961014 w 2821848"/>
                <a:gd name="connsiteY5241" fmla="*/ 802343 h 3208818"/>
                <a:gd name="connsiteX5242" fmla="*/ 962952 w 2821848"/>
                <a:gd name="connsiteY5242" fmla="*/ 803173 h 3208818"/>
                <a:gd name="connsiteX5243" fmla="*/ 964475 w 2821848"/>
                <a:gd name="connsiteY5243" fmla="*/ 804211 h 3208818"/>
                <a:gd name="connsiteX5244" fmla="*/ 966066 w 2821848"/>
                <a:gd name="connsiteY5244" fmla="*/ 804418 h 3208818"/>
                <a:gd name="connsiteX5245" fmla="*/ 968212 w 2821848"/>
                <a:gd name="connsiteY5245" fmla="*/ 802827 h 3208818"/>
                <a:gd name="connsiteX5246" fmla="*/ 968973 w 2821848"/>
                <a:gd name="connsiteY5246" fmla="*/ 806148 h 3208818"/>
                <a:gd name="connsiteX5247" fmla="*/ 969942 w 2821848"/>
                <a:gd name="connsiteY5247" fmla="*/ 808845 h 3208818"/>
                <a:gd name="connsiteX5248" fmla="*/ 969942 w 2821848"/>
                <a:gd name="connsiteY5248" fmla="*/ 811405 h 3208818"/>
                <a:gd name="connsiteX5249" fmla="*/ 967658 w 2821848"/>
                <a:gd name="connsiteY5249" fmla="*/ 814310 h 3208818"/>
                <a:gd name="connsiteX5250" fmla="*/ 967658 w 2821848"/>
                <a:gd name="connsiteY5250" fmla="*/ 813757 h 3208818"/>
                <a:gd name="connsiteX5251" fmla="*/ 967520 w 2821848"/>
                <a:gd name="connsiteY5251" fmla="*/ 813411 h 3208818"/>
                <a:gd name="connsiteX5252" fmla="*/ 967243 w 2821848"/>
                <a:gd name="connsiteY5252" fmla="*/ 812650 h 3208818"/>
                <a:gd name="connsiteX5253" fmla="*/ 963367 w 2821848"/>
                <a:gd name="connsiteY5253" fmla="*/ 817561 h 3208818"/>
                <a:gd name="connsiteX5254" fmla="*/ 961499 w 2821848"/>
                <a:gd name="connsiteY5254" fmla="*/ 820467 h 3208818"/>
                <a:gd name="connsiteX5255" fmla="*/ 960806 w 2821848"/>
                <a:gd name="connsiteY5255" fmla="*/ 823026 h 3208818"/>
                <a:gd name="connsiteX5256" fmla="*/ 961291 w 2821848"/>
                <a:gd name="connsiteY5256" fmla="*/ 824617 h 3208818"/>
                <a:gd name="connsiteX5257" fmla="*/ 962329 w 2821848"/>
                <a:gd name="connsiteY5257" fmla="*/ 825101 h 3208818"/>
                <a:gd name="connsiteX5258" fmla="*/ 963713 w 2821848"/>
                <a:gd name="connsiteY5258" fmla="*/ 824617 h 3208818"/>
                <a:gd name="connsiteX5259" fmla="*/ 965305 w 2821848"/>
                <a:gd name="connsiteY5259" fmla="*/ 823233 h 3208818"/>
                <a:gd name="connsiteX5260" fmla="*/ 964544 w 2821848"/>
                <a:gd name="connsiteY5260" fmla="*/ 823510 h 3208818"/>
                <a:gd name="connsiteX5261" fmla="*/ 962191 w 2821848"/>
                <a:gd name="connsiteY5261" fmla="*/ 823787 h 3208818"/>
                <a:gd name="connsiteX5262" fmla="*/ 963921 w 2821848"/>
                <a:gd name="connsiteY5262" fmla="*/ 819637 h 3208818"/>
                <a:gd name="connsiteX5263" fmla="*/ 970911 w 2821848"/>
                <a:gd name="connsiteY5263" fmla="*/ 812927 h 3208818"/>
                <a:gd name="connsiteX5264" fmla="*/ 972157 w 2821848"/>
                <a:gd name="connsiteY5264" fmla="*/ 808915 h 3208818"/>
                <a:gd name="connsiteX5265" fmla="*/ 973611 w 2821848"/>
                <a:gd name="connsiteY5265" fmla="*/ 810851 h 3208818"/>
                <a:gd name="connsiteX5266" fmla="*/ 972988 w 2821848"/>
                <a:gd name="connsiteY5266" fmla="*/ 813757 h 3208818"/>
                <a:gd name="connsiteX5267" fmla="*/ 971465 w 2821848"/>
                <a:gd name="connsiteY5267" fmla="*/ 816454 h 3208818"/>
                <a:gd name="connsiteX5268" fmla="*/ 970219 w 2821848"/>
                <a:gd name="connsiteY5268" fmla="*/ 817838 h 3208818"/>
                <a:gd name="connsiteX5269" fmla="*/ 971673 w 2821848"/>
                <a:gd name="connsiteY5269" fmla="*/ 820605 h 3208818"/>
                <a:gd name="connsiteX5270" fmla="*/ 972434 w 2821848"/>
                <a:gd name="connsiteY5270" fmla="*/ 824271 h 3208818"/>
                <a:gd name="connsiteX5271" fmla="*/ 971880 w 2821848"/>
                <a:gd name="connsiteY5271" fmla="*/ 826830 h 3208818"/>
                <a:gd name="connsiteX5272" fmla="*/ 969527 w 2821848"/>
                <a:gd name="connsiteY5272" fmla="*/ 826139 h 3208818"/>
                <a:gd name="connsiteX5273" fmla="*/ 969181 w 2821848"/>
                <a:gd name="connsiteY5273" fmla="*/ 826830 h 3208818"/>
                <a:gd name="connsiteX5274" fmla="*/ 968489 w 2821848"/>
                <a:gd name="connsiteY5274" fmla="*/ 828145 h 3208818"/>
                <a:gd name="connsiteX5275" fmla="*/ 968281 w 2821848"/>
                <a:gd name="connsiteY5275" fmla="*/ 828837 h 3208818"/>
                <a:gd name="connsiteX5276" fmla="*/ 968074 w 2821848"/>
                <a:gd name="connsiteY5276" fmla="*/ 828076 h 3208818"/>
                <a:gd name="connsiteX5277" fmla="*/ 967312 w 2821848"/>
                <a:gd name="connsiteY5277" fmla="*/ 826277 h 3208818"/>
                <a:gd name="connsiteX5278" fmla="*/ 967036 w 2821848"/>
                <a:gd name="connsiteY5278" fmla="*/ 825516 h 3208818"/>
                <a:gd name="connsiteX5279" fmla="*/ 965582 w 2821848"/>
                <a:gd name="connsiteY5279" fmla="*/ 826623 h 3208818"/>
                <a:gd name="connsiteX5280" fmla="*/ 964544 w 2821848"/>
                <a:gd name="connsiteY5280" fmla="*/ 828006 h 3208818"/>
                <a:gd name="connsiteX5281" fmla="*/ 962883 w 2821848"/>
                <a:gd name="connsiteY5281" fmla="*/ 831050 h 3208818"/>
                <a:gd name="connsiteX5282" fmla="*/ 968904 w 2821848"/>
                <a:gd name="connsiteY5282" fmla="*/ 831673 h 3208818"/>
                <a:gd name="connsiteX5283" fmla="*/ 970427 w 2821848"/>
                <a:gd name="connsiteY5283" fmla="*/ 831327 h 3208818"/>
                <a:gd name="connsiteX5284" fmla="*/ 971465 w 2821848"/>
                <a:gd name="connsiteY5284" fmla="*/ 830358 h 3208818"/>
                <a:gd name="connsiteX5285" fmla="*/ 972088 w 2821848"/>
                <a:gd name="connsiteY5285" fmla="*/ 829182 h 3208818"/>
                <a:gd name="connsiteX5286" fmla="*/ 972572 w 2821848"/>
                <a:gd name="connsiteY5286" fmla="*/ 828006 h 3208818"/>
                <a:gd name="connsiteX5287" fmla="*/ 973334 w 2821848"/>
                <a:gd name="connsiteY5287" fmla="*/ 826900 h 3208818"/>
                <a:gd name="connsiteX5288" fmla="*/ 975341 w 2821848"/>
                <a:gd name="connsiteY5288" fmla="*/ 824825 h 3208818"/>
                <a:gd name="connsiteX5289" fmla="*/ 975618 w 2821848"/>
                <a:gd name="connsiteY5289" fmla="*/ 824479 h 3208818"/>
                <a:gd name="connsiteX5290" fmla="*/ 974580 w 2821848"/>
                <a:gd name="connsiteY5290" fmla="*/ 823994 h 3208818"/>
                <a:gd name="connsiteX5291" fmla="*/ 973749 w 2821848"/>
                <a:gd name="connsiteY5291" fmla="*/ 824894 h 3208818"/>
                <a:gd name="connsiteX5292" fmla="*/ 973749 w 2821848"/>
                <a:gd name="connsiteY5292" fmla="*/ 823925 h 3208818"/>
                <a:gd name="connsiteX5293" fmla="*/ 973818 w 2821848"/>
                <a:gd name="connsiteY5293" fmla="*/ 822957 h 3208818"/>
                <a:gd name="connsiteX5294" fmla="*/ 974026 w 2821848"/>
                <a:gd name="connsiteY5294" fmla="*/ 822057 h 3208818"/>
                <a:gd name="connsiteX5295" fmla="*/ 974233 w 2821848"/>
                <a:gd name="connsiteY5295" fmla="*/ 821158 h 3208818"/>
                <a:gd name="connsiteX5296" fmla="*/ 975202 w 2821848"/>
                <a:gd name="connsiteY5296" fmla="*/ 822334 h 3208818"/>
                <a:gd name="connsiteX5297" fmla="*/ 975825 w 2821848"/>
                <a:gd name="connsiteY5297" fmla="*/ 823718 h 3208818"/>
                <a:gd name="connsiteX5298" fmla="*/ 975825 w 2821848"/>
                <a:gd name="connsiteY5298" fmla="*/ 824271 h 3208818"/>
                <a:gd name="connsiteX5299" fmla="*/ 976448 w 2821848"/>
                <a:gd name="connsiteY5299" fmla="*/ 823303 h 3208818"/>
                <a:gd name="connsiteX5300" fmla="*/ 976794 w 2821848"/>
                <a:gd name="connsiteY5300" fmla="*/ 821297 h 3208818"/>
                <a:gd name="connsiteX5301" fmla="*/ 976517 w 2821848"/>
                <a:gd name="connsiteY5301" fmla="*/ 815555 h 3208818"/>
                <a:gd name="connsiteX5302" fmla="*/ 976656 w 2821848"/>
                <a:gd name="connsiteY5302" fmla="*/ 813688 h 3208818"/>
                <a:gd name="connsiteX5303" fmla="*/ 977486 w 2821848"/>
                <a:gd name="connsiteY5303" fmla="*/ 809606 h 3208818"/>
                <a:gd name="connsiteX5304" fmla="*/ 977902 w 2821848"/>
                <a:gd name="connsiteY5304" fmla="*/ 808430 h 3208818"/>
                <a:gd name="connsiteX5305" fmla="*/ 978455 w 2821848"/>
                <a:gd name="connsiteY5305" fmla="*/ 807531 h 3208818"/>
                <a:gd name="connsiteX5306" fmla="*/ 978871 w 2821848"/>
                <a:gd name="connsiteY5306" fmla="*/ 806632 h 3208818"/>
                <a:gd name="connsiteX5307" fmla="*/ 978871 w 2821848"/>
                <a:gd name="connsiteY5307" fmla="*/ 805525 h 3208818"/>
                <a:gd name="connsiteX5308" fmla="*/ 978386 w 2821848"/>
                <a:gd name="connsiteY5308" fmla="*/ 804626 h 3208818"/>
                <a:gd name="connsiteX5309" fmla="*/ 975687 w 2821848"/>
                <a:gd name="connsiteY5309" fmla="*/ 801444 h 3208818"/>
                <a:gd name="connsiteX5310" fmla="*/ 976102 w 2821848"/>
                <a:gd name="connsiteY5310" fmla="*/ 804280 h 3208818"/>
                <a:gd name="connsiteX5311" fmla="*/ 974233 w 2821848"/>
                <a:gd name="connsiteY5311" fmla="*/ 803035 h 3208818"/>
                <a:gd name="connsiteX5312" fmla="*/ 973472 w 2821848"/>
                <a:gd name="connsiteY5312" fmla="*/ 801375 h 3208818"/>
                <a:gd name="connsiteX5313" fmla="*/ 973887 w 2821848"/>
                <a:gd name="connsiteY5313" fmla="*/ 799784 h 3208818"/>
                <a:gd name="connsiteX5314" fmla="*/ 975895 w 2821848"/>
                <a:gd name="connsiteY5314" fmla="*/ 798954 h 3208818"/>
                <a:gd name="connsiteX5315" fmla="*/ 974926 w 2821848"/>
                <a:gd name="connsiteY5315" fmla="*/ 797570 h 3208818"/>
                <a:gd name="connsiteX5316" fmla="*/ 971050 w 2821848"/>
                <a:gd name="connsiteY5316" fmla="*/ 794181 h 3208818"/>
                <a:gd name="connsiteX5317" fmla="*/ 971050 w 2821848"/>
                <a:gd name="connsiteY5317" fmla="*/ 792728 h 3208818"/>
                <a:gd name="connsiteX5318" fmla="*/ 971811 w 2821848"/>
                <a:gd name="connsiteY5318" fmla="*/ 792590 h 3208818"/>
                <a:gd name="connsiteX5319" fmla="*/ 972918 w 2821848"/>
                <a:gd name="connsiteY5319" fmla="*/ 792590 h 3208818"/>
                <a:gd name="connsiteX5320" fmla="*/ 973957 w 2821848"/>
                <a:gd name="connsiteY5320" fmla="*/ 791621 h 3208818"/>
                <a:gd name="connsiteX5321" fmla="*/ 974233 w 2821848"/>
                <a:gd name="connsiteY5321" fmla="*/ 789684 h 3208818"/>
                <a:gd name="connsiteX5322" fmla="*/ 973680 w 2821848"/>
                <a:gd name="connsiteY5322" fmla="*/ 787471 h 3208818"/>
                <a:gd name="connsiteX5323" fmla="*/ 972849 w 2821848"/>
                <a:gd name="connsiteY5323" fmla="*/ 785465 h 3208818"/>
                <a:gd name="connsiteX5324" fmla="*/ 972157 w 2821848"/>
                <a:gd name="connsiteY5324" fmla="*/ 784220 h 3208818"/>
                <a:gd name="connsiteX5325" fmla="*/ 971880 w 2821848"/>
                <a:gd name="connsiteY5325" fmla="*/ 784220 h 3208818"/>
                <a:gd name="connsiteX5326" fmla="*/ 971188 w 2821848"/>
                <a:gd name="connsiteY5326" fmla="*/ 783805 h 3208818"/>
                <a:gd name="connsiteX5327" fmla="*/ 970427 w 2821848"/>
                <a:gd name="connsiteY5327" fmla="*/ 783320 h 3208818"/>
                <a:gd name="connsiteX5328" fmla="*/ 969804 w 2821848"/>
                <a:gd name="connsiteY5328" fmla="*/ 782767 h 3208818"/>
                <a:gd name="connsiteX5329" fmla="*/ 969181 w 2821848"/>
                <a:gd name="connsiteY5329" fmla="*/ 781591 h 3208818"/>
                <a:gd name="connsiteX5330" fmla="*/ 968004 w 2821848"/>
                <a:gd name="connsiteY5330" fmla="*/ 777717 h 3208818"/>
                <a:gd name="connsiteX5331" fmla="*/ 966482 w 2821848"/>
                <a:gd name="connsiteY5331" fmla="*/ 776057 h 3208818"/>
                <a:gd name="connsiteX5332" fmla="*/ 964821 w 2821848"/>
                <a:gd name="connsiteY5332" fmla="*/ 775504 h 3208818"/>
                <a:gd name="connsiteX5333" fmla="*/ 963298 w 2821848"/>
                <a:gd name="connsiteY5333" fmla="*/ 776195 h 3208818"/>
                <a:gd name="connsiteX5334" fmla="*/ 962329 w 2821848"/>
                <a:gd name="connsiteY5334" fmla="*/ 778201 h 3208818"/>
                <a:gd name="connsiteX5335" fmla="*/ 961637 w 2821848"/>
                <a:gd name="connsiteY5335" fmla="*/ 777164 h 3208818"/>
                <a:gd name="connsiteX5336" fmla="*/ 961360 w 2821848"/>
                <a:gd name="connsiteY5336" fmla="*/ 775988 h 3208818"/>
                <a:gd name="connsiteX5337" fmla="*/ 961499 w 2821848"/>
                <a:gd name="connsiteY5337" fmla="*/ 774812 h 3208818"/>
                <a:gd name="connsiteX5338" fmla="*/ 961983 w 2821848"/>
                <a:gd name="connsiteY5338" fmla="*/ 773636 h 3208818"/>
                <a:gd name="connsiteX5339" fmla="*/ 960391 w 2821848"/>
                <a:gd name="connsiteY5339" fmla="*/ 773636 h 3208818"/>
                <a:gd name="connsiteX5340" fmla="*/ 959630 w 2821848"/>
                <a:gd name="connsiteY5340" fmla="*/ 772806 h 3208818"/>
                <a:gd name="connsiteX5341" fmla="*/ 958938 w 2821848"/>
                <a:gd name="connsiteY5341" fmla="*/ 769762 h 3208818"/>
                <a:gd name="connsiteX5342" fmla="*/ 961222 w 2821848"/>
                <a:gd name="connsiteY5342" fmla="*/ 769140 h 3208818"/>
                <a:gd name="connsiteX5343" fmla="*/ 963575 w 2821848"/>
                <a:gd name="connsiteY5343" fmla="*/ 768863 h 3208818"/>
                <a:gd name="connsiteX5344" fmla="*/ 965374 w 2821848"/>
                <a:gd name="connsiteY5344" fmla="*/ 767964 h 3208818"/>
                <a:gd name="connsiteX5345" fmla="*/ 966205 w 2821848"/>
                <a:gd name="connsiteY5345" fmla="*/ 765681 h 3208818"/>
                <a:gd name="connsiteX5346" fmla="*/ 964336 w 2821848"/>
                <a:gd name="connsiteY5346" fmla="*/ 767272 h 3208818"/>
                <a:gd name="connsiteX5347" fmla="*/ 961775 w 2821848"/>
                <a:gd name="connsiteY5347" fmla="*/ 767825 h 3208818"/>
                <a:gd name="connsiteX5348" fmla="*/ 959284 w 2821848"/>
                <a:gd name="connsiteY5348" fmla="*/ 767480 h 3208818"/>
                <a:gd name="connsiteX5349" fmla="*/ 957692 w 2821848"/>
                <a:gd name="connsiteY5349" fmla="*/ 766304 h 3208818"/>
                <a:gd name="connsiteX5350" fmla="*/ 957692 w 2821848"/>
                <a:gd name="connsiteY5350" fmla="*/ 764644 h 3208818"/>
                <a:gd name="connsiteX5351" fmla="*/ 959768 w 2821848"/>
                <a:gd name="connsiteY5351" fmla="*/ 757034 h 3208818"/>
                <a:gd name="connsiteX5352" fmla="*/ 958107 w 2821848"/>
                <a:gd name="connsiteY5352" fmla="*/ 759041 h 3208818"/>
                <a:gd name="connsiteX5353" fmla="*/ 956377 w 2821848"/>
                <a:gd name="connsiteY5353" fmla="*/ 762707 h 3208818"/>
                <a:gd name="connsiteX5354" fmla="*/ 955062 w 2821848"/>
                <a:gd name="connsiteY5354" fmla="*/ 764159 h 3208818"/>
                <a:gd name="connsiteX5355" fmla="*/ 952640 w 2821848"/>
                <a:gd name="connsiteY5355" fmla="*/ 765059 h 3208818"/>
                <a:gd name="connsiteX5356" fmla="*/ 949871 w 2821848"/>
                <a:gd name="connsiteY5356" fmla="*/ 764851 h 3208818"/>
                <a:gd name="connsiteX5357" fmla="*/ 947103 w 2821848"/>
                <a:gd name="connsiteY5357" fmla="*/ 763744 h 3208818"/>
                <a:gd name="connsiteX5358" fmla="*/ 944680 w 2821848"/>
                <a:gd name="connsiteY5358" fmla="*/ 762015 h 3208818"/>
                <a:gd name="connsiteX5359" fmla="*/ 943365 w 2821848"/>
                <a:gd name="connsiteY5359" fmla="*/ 760286 h 3208818"/>
                <a:gd name="connsiteX5360" fmla="*/ 942327 w 2821848"/>
                <a:gd name="connsiteY5360" fmla="*/ 757864 h 3208818"/>
                <a:gd name="connsiteX5361" fmla="*/ 942327 w 2821848"/>
                <a:gd name="connsiteY5361" fmla="*/ 755928 h 3208818"/>
                <a:gd name="connsiteX5362" fmla="*/ 944196 w 2821848"/>
                <a:gd name="connsiteY5362" fmla="*/ 755582 h 3208818"/>
                <a:gd name="connsiteX5363" fmla="*/ 946203 w 2821848"/>
                <a:gd name="connsiteY5363" fmla="*/ 757104 h 3208818"/>
                <a:gd name="connsiteX5364" fmla="*/ 947449 w 2821848"/>
                <a:gd name="connsiteY5364" fmla="*/ 758971 h 3208818"/>
                <a:gd name="connsiteX5365" fmla="*/ 948902 w 2821848"/>
                <a:gd name="connsiteY5365" fmla="*/ 759456 h 3208818"/>
                <a:gd name="connsiteX5366" fmla="*/ 951671 w 2821848"/>
                <a:gd name="connsiteY5366" fmla="*/ 756965 h 3208818"/>
                <a:gd name="connsiteX5367" fmla="*/ 948210 w 2821848"/>
                <a:gd name="connsiteY5367" fmla="*/ 757519 h 3208818"/>
                <a:gd name="connsiteX5368" fmla="*/ 945857 w 2821848"/>
                <a:gd name="connsiteY5368" fmla="*/ 755374 h 3208818"/>
                <a:gd name="connsiteX5369" fmla="*/ 944750 w 2821848"/>
                <a:gd name="connsiteY5369" fmla="*/ 751916 h 3208818"/>
                <a:gd name="connsiteX5370" fmla="*/ 945026 w 2821848"/>
                <a:gd name="connsiteY5370" fmla="*/ 748388 h 3208818"/>
                <a:gd name="connsiteX5371" fmla="*/ 946964 w 2821848"/>
                <a:gd name="connsiteY5371" fmla="*/ 744307 h 3208818"/>
                <a:gd name="connsiteX5372" fmla="*/ 946757 w 2821848"/>
                <a:gd name="connsiteY5372" fmla="*/ 742577 h 3208818"/>
                <a:gd name="connsiteX5373" fmla="*/ 944196 w 2821848"/>
                <a:gd name="connsiteY5373" fmla="*/ 741540 h 3208818"/>
                <a:gd name="connsiteX5374" fmla="*/ 945442 w 2821848"/>
                <a:gd name="connsiteY5374" fmla="*/ 744168 h 3208818"/>
                <a:gd name="connsiteX5375" fmla="*/ 944750 w 2821848"/>
                <a:gd name="connsiteY5375" fmla="*/ 747419 h 3208818"/>
                <a:gd name="connsiteX5376" fmla="*/ 943019 w 2821848"/>
                <a:gd name="connsiteY5376" fmla="*/ 750463 h 3208818"/>
                <a:gd name="connsiteX5377" fmla="*/ 941012 w 2821848"/>
                <a:gd name="connsiteY5377" fmla="*/ 752607 h 3208818"/>
                <a:gd name="connsiteX5378" fmla="*/ 937067 w 2821848"/>
                <a:gd name="connsiteY5378" fmla="*/ 753991 h 3208818"/>
                <a:gd name="connsiteX5379" fmla="*/ 933330 w 2821848"/>
                <a:gd name="connsiteY5379" fmla="*/ 753022 h 3208818"/>
                <a:gd name="connsiteX5380" fmla="*/ 930008 w 2821848"/>
                <a:gd name="connsiteY5380" fmla="*/ 750463 h 3208818"/>
                <a:gd name="connsiteX5381" fmla="*/ 927239 w 2821848"/>
                <a:gd name="connsiteY5381" fmla="*/ 747073 h 3208818"/>
                <a:gd name="connsiteX5382" fmla="*/ 926270 w 2821848"/>
                <a:gd name="connsiteY5382" fmla="*/ 745344 h 3208818"/>
                <a:gd name="connsiteX5383" fmla="*/ 923640 w 2821848"/>
                <a:gd name="connsiteY5383" fmla="*/ 739257 h 3208818"/>
                <a:gd name="connsiteX5384" fmla="*/ 922118 w 2821848"/>
                <a:gd name="connsiteY5384" fmla="*/ 736767 h 3208818"/>
                <a:gd name="connsiteX5385" fmla="*/ 921425 w 2821848"/>
                <a:gd name="connsiteY5385" fmla="*/ 735383 h 3208818"/>
                <a:gd name="connsiteX5386" fmla="*/ 921079 w 2821848"/>
                <a:gd name="connsiteY5386" fmla="*/ 734207 h 3208818"/>
                <a:gd name="connsiteX5387" fmla="*/ 921702 w 2821848"/>
                <a:gd name="connsiteY5387" fmla="*/ 732547 h 3208818"/>
                <a:gd name="connsiteX5388" fmla="*/ 924402 w 2821848"/>
                <a:gd name="connsiteY5388" fmla="*/ 728673 h 3208818"/>
                <a:gd name="connsiteX5389" fmla="*/ 925232 w 2821848"/>
                <a:gd name="connsiteY5389" fmla="*/ 726806 h 3208818"/>
                <a:gd name="connsiteX5390" fmla="*/ 925370 w 2821848"/>
                <a:gd name="connsiteY5390" fmla="*/ 725076 h 3208818"/>
                <a:gd name="connsiteX5391" fmla="*/ 925094 w 2821848"/>
                <a:gd name="connsiteY5391" fmla="*/ 721618 h 3208818"/>
                <a:gd name="connsiteX5392" fmla="*/ 925232 w 2821848"/>
                <a:gd name="connsiteY5392" fmla="*/ 719888 h 3208818"/>
                <a:gd name="connsiteX5393" fmla="*/ 923640 w 2821848"/>
                <a:gd name="connsiteY5393" fmla="*/ 722517 h 3208818"/>
                <a:gd name="connsiteX5394" fmla="*/ 922533 w 2821848"/>
                <a:gd name="connsiteY5394" fmla="*/ 728881 h 3208818"/>
                <a:gd name="connsiteX5395" fmla="*/ 920318 w 2821848"/>
                <a:gd name="connsiteY5395" fmla="*/ 731509 h 3208818"/>
                <a:gd name="connsiteX5396" fmla="*/ 916996 w 2821848"/>
                <a:gd name="connsiteY5396" fmla="*/ 732685 h 3208818"/>
                <a:gd name="connsiteX5397" fmla="*/ 913951 w 2821848"/>
                <a:gd name="connsiteY5397" fmla="*/ 732201 h 3208818"/>
                <a:gd name="connsiteX5398" fmla="*/ 911805 w 2821848"/>
                <a:gd name="connsiteY5398" fmla="*/ 730264 h 3208818"/>
                <a:gd name="connsiteX5399" fmla="*/ 911182 w 2821848"/>
                <a:gd name="connsiteY5399" fmla="*/ 726944 h 3208818"/>
                <a:gd name="connsiteX5400" fmla="*/ 910352 w 2821848"/>
                <a:gd name="connsiteY5400" fmla="*/ 729088 h 3208818"/>
                <a:gd name="connsiteX5401" fmla="*/ 909867 w 2821848"/>
                <a:gd name="connsiteY5401" fmla="*/ 730679 h 3208818"/>
                <a:gd name="connsiteX5402" fmla="*/ 909175 w 2821848"/>
                <a:gd name="connsiteY5402" fmla="*/ 731786 h 3208818"/>
                <a:gd name="connsiteX5403" fmla="*/ 907514 w 2821848"/>
                <a:gd name="connsiteY5403" fmla="*/ 732547 h 3208818"/>
                <a:gd name="connsiteX5404" fmla="*/ 895541 w 2821848"/>
                <a:gd name="connsiteY5404" fmla="*/ 731164 h 3208818"/>
                <a:gd name="connsiteX5405" fmla="*/ 893118 w 2821848"/>
                <a:gd name="connsiteY5405" fmla="*/ 730334 h 3208818"/>
                <a:gd name="connsiteX5406" fmla="*/ 892426 w 2821848"/>
                <a:gd name="connsiteY5406" fmla="*/ 728881 h 3208818"/>
                <a:gd name="connsiteX5407" fmla="*/ 894087 w 2821848"/>
                <a:gd name="connsiteY5407" fmla="*/ 727843 h 3208818"/>
                <a:gd name="connsiteX5408" fmla="*/ 897686 w 2821848"/>
                <a:gd name="connsiteY5408" fmla="*/ 726875 h 3208818"/>
                <a:gd name="connsiteX5409" fmla="*/ 903846 w 2821848"/>
                <a:gd name="connsiteY5409" fmla="*/ 725768 h 3208818"/>
                <a:gd name="connsiteX5410" fmla="*/ 899555 w 2821848"/>
                <a:gd name="connsiteY5410" fmla="*/ 725007 h 3208818"/>
                <a:gd name="connsiteX5411" fmla="*/ 894502 w 2821848"/>
                <a:gd name="connsiteY5411" fmla="*/ 725837 h 3208818"/>
                <a:gd name="connsiteX5412" fmla="*/ 891595 w 2821848"/>
                <a:gd name="connsiteY5412" fmla="*/ 725422 h 3208818"/>
                <a:gd name="connsiteX5413" fmla="*/ 893879 w 2821848"/>
                <a:gd name="connsiteY5413" fmla="*/ 720857 h 3208818"/>
                <a:gd name="connsiteX5414" fmla="*/ 891665 w 2821848"/>
                <a:gd name="connsiteY5414" fmla="*/ 720373 h 3208818"/>
                <a:gd name="connsiteX5415" fmla="*/ 891111 w 2821848"/>
                <a:gd name="connsiteY5415" fmla="*/ 718712 h 3208818"/>
                <a:gd name="connsiteX5416" fmla="*/ 891249 w 2821848"/>
                <a:gd name="connsiteY5416" fmla="*/ 716360 h 3208818"/>
                <a:gd name="connsiteX5417" fmla="*/ 890903 w 2821848"/>
                <a:gd name="connsiteY5417" fmla="*/ 713939 h 3208818"/>
                <a:gd name="connsiteX5418" fmla="*/ 886820 w 2821848"/>
                <a:gd name="connsiteY5418" fmla="*/ 719058 h 3208818"/>
                <a:gd name="connsiteX5419" fmla="*/ 879345 w 2821848"/>
                <a:gd name="connsiteY5419" fmla="*/ 719335 h 3208818"/>
                <a:gd name="connsiteX5420" fmla="*/ 871524 w 2821848"/>
                <a:gd name="connsiteY5420" fmla="*/ 716153 h 3208818"/>
                <a:gd name="connsiteX5421" fmla="*/ 866472 w 2821848"/>
                <a:gd name="connsiteY5421" fmla="*/ 711242 h 3208818"/>
                <a:gd name="connsiteX5422" fmla="*/ 865987 w 2821848"/>
                <a:gd name="connsiteY5422" fmla="*/ 707575 h 3208818"/>
                <a:gd name="connsiteX5423" fmla="*/ 867164 w 2821848"/>
                <a:gd name="connsiteY5423" fmla="*/ 703425 h 3208818"/>
                <a:gd name="connsiteX5424" fmla="*/ 869448 w 2821848"/>
                <a:gd name="connsiteY5424" fmla="*/ 699621 h 3208818"/>
                <a:gd name="connsiteX5425" fmla="*/ 872147 w 2821848"/>
                <a:gd name="connsiteY5425" fmla="*/ 696923 h 3208818"/>
                <a:gd name="connsiteX5426" fmla="*/ 875608 w 2821848"/>
                <a:gd name="connsiteY5426" fmla="*/ 695470 h 3208818"/>
                <a:gd name="connsiteX5427" fmla="*/ 879484 w 2821848"/>
                <a:gd name="connsiteY5427" fmla="*/ 694986 h 3208818"/>
                <a:gd name="connsiteX5428" fmla="*/ 883498 w 2821848"/>
                <a:gd name="connsiteY5428" fmla="*/ 694778 h 3208818"/>
                <a:gd name="connsiteX5429" fmla="*/ 887304 w 2821848"/>
                <a:gd name="connsiteY5429" fmla="*/ 694087 h 3208818"/>
                <a:gd name="connsiteX5430" fmla="*/ 880522 w 2821848"/>
                <a:gd name="connsiteY5430" fmla="*/ 693464 h 3208818"/>
                <a:gd name="connsiteX5431" fmla="*/ 876923 w 2821848"/>
                <a:gd name="connsiteY5431" fmla="*/ 693464 h 3208818"/>
                <a:gd name="connsiteX5432" fmla="*/ 873877 w 2821848"/>
                <a:gd name="connsiteY5432" fmla="*/ 693948 h 3208818"/>
                <a:gd name="connsiteX5433" fmla="*/ 872009 w 2821848"/>
                <a:gd name="connsiteY5433" fmla="*/ 695332 h 3208818"/>
                <a:gd name="connsiteX5434" fmla="*/ 868825 w 2821848"/>
                <a:gd name="connsiteY5434" fmla="*/ 699759 h 3208818"/>
                <a:gd name="connsiteX5435" fmla="*/ 867510 w 2821848"/>
                <a:gd name="connsiteY5435" fmla="*/ 700866 h 3208818"/>
                <a:gd name="connsiteX5436" fmla="*/ 865987 w 2821848"/>
                <a:gd name="connsiteY5436" fmla="*/ 700243 h 3208818"/>
                <a:gd name="connsiteX5437" fmla="*/ 864672 w 2821848"/>
                <a:gd name="connsiteY5437" fmla="*/ 698375 h 3208818"/>
                <a:gd name="connsiteX5438" fmla="*/ 863703 w 2821848"/>
                <a:gd name="connsiteY5438" fmla="*/ 696162 h 3208818"/>
                <a:gd name="connsiteX5439" fmla="*/ 863219 w 2821848"/>
                <a:gd name="connsiteY5439" fmla="*/ 694502 h 3208818"/>
                <a:gd name="connsiteX5440" fmla="*/ 862942 w 2821848"/>
                <a:gd name="connsiteY5440" fmla="*/ 691942 h 3208818"/>
                <a:gd name="connsiteX5441" fmla="*/ 863427 w 2821848"/>
                <a:gd name="connsiteY5441" fmla="*/ 689660 h 3208818"/>
                <a:gd name="connsiteX5442" fmla="*/ 864396 w 2821848"/>
                <a:gd name="connsiteY5442" fmla="*/ 687515 h 3208818"/>
                <a:gd name="connsiteX5443" fmla="*/ 865780 w 2821848"/>
                <a:gd name="connsiteY5443" fmla="*/ 685302 h 3208818"/>
                <a:gd name="connsiteX5444" fmla="*/ 865157 w 2821848"/>
                <a:gd name="connsiteY5444" fmla="*/ 685440 h 3208818"/>
                <a:gd name="connsiteX5445" fmla="*/ 863773 w 2821848"/>
                <a:gd name="connsiteY5445" fmla="*/ 685440 h 3208818"/>
                <a:gd name="connsiteX5446" fmla="*/ 863150 w 2821848"/>
                <a:gd name="connsiteY5446" fmla="*/ 685440 h 3208818"/>
                <a:gd name="connsiteX5447" fmla="*/ 864119 w 2821848"/>
                <a:gd name="connsiteY5447" fmla="*/ 681566 h 3208818"/>
                <a:gd name="connsiteX5448" fmla="*/ 866541 w 2821848"/>
                <a:gd name="connsiteY5448" fmla="*/ 677900 h 3208818"/>
                <a:gd name="connsiteX5449" fmla="*/ 869932 w 2821848"/>
                <a:gd name="connsiteY5449" fmla="*/ 675202 h 3208818"/>
                <a:gd name="connsiteX5450" fmla="*/ 873947 w 2821848"/>
                <a:gd name="connsiteY5450" fmla="*/ 674026 h 3208818"/>
                <a:gd name="connsiteX5451" fmla="*/ 877684 w 2821848"/>
                <a:gd name="connsiteY5451" fmla="*/ 674926 h 3208818"/>
                <a:gd name="connsiteX5452" fmla="*/ 880729 w 2821848"/>
                <a:gd name="connsiteY5452" fmla="*/ 677416 h 3208818"/>
                <a:gd name="connsiteX5453" fmla="*/ 883636 w 2821848"/>
                <a:gd name="connsiteY5453" fmla="*/ 680529 h 3208818"/>
                <a:gd name="connsiteX5454" fmla="*/ 886958 w 2821848"/>
                <a:gd name="connsiteY5454" fmla="*/ 683295 h 3208818"/>
                <a:gd name="connsiteX5455" fmla="*/ 886128 w 2821848"/>
                <a:gd name="connsiteY5455" fmla="*/ 681566 h 3208818"/>
                <a:gd name="connsiteX5456" fmla="*/ 883705 w 2821848"/>
                <a:gd name="connsiteY5456" fmla="*/ 677623 h 3208818"/>
                <a:gd name="connsiteX5457" fmla="*/ 882529 w 2821848"/>
                <a:gd name="connsiteY5457" fmla="*/ 676240 h 3208818"/>
                <a:gd name="connsiteX5458" fmla="*/ 880937 w 2821848"/>
                <a:gd name="connsiteY5458" fmla="*/ 675202 h 3208818"/>
                <a:gd name="connsiteX5459" fmla="*/ 879276 w 2821848"/>
                <a:gd name="connsiteY5459" fmla="*/ 674441 h 3208818"/>
                <a:gd name="connsiteX5460" fmla="*/ 877892 w 2821848"/>
                <a:gd name="connsiteY5460" fmla="*/ 673334 h 3208818"/>
                <a:gd name="connsiteX5461" fmla="*/ 877130 w 2821848"/>
                <a:gd name="connsiteY5461" fmla="*/ 671467 h 3208818"/>
                <a:gd name="connsiteX5462" fmla="*/ 878099 w 2821848"/>
                <a:gd name="connsiteY5462" fmla="*/ 668562 h 3208818"/>
                <a:gd name="connsiteX5463" fmla="*/ 880522 w 2821848"/>
                <a:gd name="connsiteY5463" fmla="*/ 665933 h 3208818"/>
                <a:gd name="connsiteX5464" fmla="*/ 882114 w 2821848"/>
                <a:gd name="connsiteY5464" fmla="*/ 663235 h 3208818"/>
                <a:gd name="connsiteX5465" fmla="*/ 880729 w 2821848"/>
                <a:gd name="connsiteY5465" fmla="*/ 660192 h 3208818"/>
                <a:gd name="connsiteX5466" fmla="*/ 880245 w 2821848"/>
                <a:gd name="connsiteY5466" fmla="*/ 664480 h 3208818"/>
                <a:gd name="connsiteX5467" fmla="*/ 877338 w 2821848"/>
                <a:gd name="connsiteY5467" fmla="*/ 668631 h 3208818"/>
                <a:gd name="connsiteX5468" fmla="*/ 873393 w 2821848"/>
                <a:gd name="connsiteY5468" fmla="*/ 672159 h 3208818"/>
                <a:gd name="connsiteX5469" fmla="*/ 869725 w 2821848"/>
                <a:gd name="connsiteY5469" fmla="*/ 674580 h 3208818"/>
                <a:gd name="connsiteX5470" fmla="*/ 865434 w 2821848"/>
                <a:gd name="connsiteY5470" fmla="*/ 676586 h 3208818"/>
                <a:gd name="connsiteX5471" fmla="*/ 863911 w 2821848"/>
                <a:gd name="connsiteY5471" fmla="*/ 677831 h 3208818"/>
                <a:gd name="connsiteX5472" fmla="*/ 862458 w 2821848"/>
                <a:gd name="connsiteY5472" fmla="*/ 680390 h 3208818"/>
                <a:gd name="connsiteX5473" fmla="*/ 858305 w 2821848"/>
                <a:gd name="connsiteY5473" fmla="*/ 691250 h 3208818"/>
                <a:gd name="connsiteX5474" fmla="*/ 857267 w 2821848"/>
                <a:gd name="connsiteY5474" fmla="*/ 688138 h 3208818"/>
                <a:gd name="connsiteX5475" fmla="*/ 856159 w 2821848"/>
                <a:gd name="connsiteY5475" fmla="*/ 685440 h 3208818"/>
                <a:gd name="connsiteX5476" fmla="*/ 854775 w 2821848"/>
                <a:gd name="connsiteY5476" fmla="*/ 682880 h 3208818"/>
                <a:gd name="connsiteX5477" fmla="*/ 852976 w 2821848"/>
                <a:gd name="connsiteY5477" fmla="*/ 680114 h 3208818"/>
                <a:gd name="connsiteX5478" fmla="*/ 856713 w 2821848"/>
                <a:gd name="connsiteY5478" fmla="*/ 677692 h 3208818"/>
                <a:gd name="connsiteX5479" fmla="*/ 858443 w 2821848"/>
                <a:gd name="connsiteY5479" fmla="*/ 676309 h 3208818"/>
                <a:gd name="connsiteX5480" fmla="*/ 859758 w 2821848"/>
                <a:gd name="connsiteY5480" fmla="*/ 674718 h 3208818"/>
                <a:gd name="connsiteX5481" fmla="*/ 860174 w 2821848"/>
                <a:gd name="connsiteY5481" fmla="*/ 673127 h 3208818"/>
                <a:gd name="connsiteX5482" fmla="*/ 859828 w 2821848"/>
                <a:gd name="connsiteY5482" fmla="*/ 671744 h 3208818"/>
                <a:gd name="connsiteX5483" fmla="*/ 859966 w 2821848"/>
                <a:gd name="connsiteY5483" fmla="*/ 670291 h 3208818"/>
                <a:gd name="connsiteX5484" fmla="*/ 861558 w 2821848"/>
                <a:gd name="connsiteY5484" fmla="*/ 668631 h 3208818"/>
                <a:gd name="connsiteX5485" fmla="*/ 859551 w 2821848"/>
                <a:gd name="connsiteY5485" fmla="*/ 669530 h 3208818"/>
                <a:gd name="connsiteX5486" fmla="*/ 857959 w 2821848"/>
                <a:gd name="connsiteY5486" fmla="*/ 671052 h 3208818"/>
                <a:gd name="connsiteX5487" fmla="*/ 856505 w 2821848"/>
                <a:gd name="connsiteY5487" fmla="*/ 672712 h 3208818"/>
                <a:gd name="connsiteX5488" fmla="*/ 854775 w 2821848"/>
                <a:gd name="connsiteY5488" fmla="*/ 674096 h 3208818"/>
                <a:gd name="connsiteX5489" fmla="*/ 854983 w 2821848"/>
                <a:gd name="connsiteY5489" fmla="*/ 670291 h 3208818"/>
                <a:gd name="connsiteX5490" fmla="*/ 855952 w 2821848"/>
                <a:gd name="connsiteY5490" fmla="*/ 665726 h 3208818"/>
                <a:gd name="connsiteX5491" fmla="*/ 857474 w 2821848"/>
                <a:gd name="connsiteY5491" fmla="*/ 661368 h 3208818"/>
                <a:gd name="connsiteX5492" fmla="*/ 859412 w 2821848"/>
                <a:gd name="connsiteY5492" fmla="*/ 658116 h 3208818"/>
                <a:gd name="connsiteX5493" fmla="*/ 853391 w 2821848"/>
                <a:gd name="connsiteY5493" fmla="*/ 659638 h 3208818"/>
                <a:gd name="connsiteX5494" fmla="*/ 851938 w 2821848"/>
                <a:gd name="connsiteY5494" fmla="*/ 658808 h 3208818"/>
                <a:gd name="connsiteX5495" fmla="*/ 849100 w 2821848"/>
                <a:gd name="connsiteY5495" fmla="*/ 652098 h 3208818"/>
                <a:gd name="connsiteX5496" fmla="*/ 847716 w 2821848"/>
                <a:gd name="connsiteY5496" fmla="*/ 649746 h 3208818"/>
                <a:gd name="connsiteX5497" fmla="*/ 845708 w 2821848"/>
                <a:gd name="connsiteY5497" fmla="*/ 647879 h 3208818"/>
                <a:gd name="connsiteX5498" fmla="*/ 839756 w 2821848"/>
                <a:gd name="connsiteY5498" fmla="*/ 644904 h 3208818"/>
                <a:gd name="connsiteX5499" fmla="*/ 837403 w 2821848"/>
                <a:gd name="connsiteY5499" fmla="*/ 643244 h 3208818"/>
                <a:gd name="connsiteX5500" fmla="*/ 836227 w 2821848"/>
                <a:gd name="connsiteY5500" fmla="*/ 640961 h 3208818"/>
                <a:gd name="connsiteX5501" fmla="*/ 837265 w 2821848"/>
                <a:gd name="connsiteY5501" fmla="*/ 637641 h 3208818"/>
                <a:gd name="connsiteX5502" fmla="*/ 839341 w 2821848"/>
                <a:gd name="connsiteY5502" fmla="*/ 635773 h 3208818"/>
                <a:gd name="connsiteX5503" fmla="*/ 841556 w 2821848"/>
                <a:gd name="connsiteY5503" fmla="*/ 635428 h 3208818"/>
                <a:gd name="connsiteX5504" fmla="*/ 842732 w 2821848"/>
                <a:gd name="connsiteY5504" fmla="*/ 636742 h 3208818"/>
                <a:gd name="connsiteX5505" fmla="*/ 841694 w 2821848"/>
                <a:gd name="connsiteY5505" fmla="*/ 639647 h 3208818"/>
                <a:gd name="connsiteX5506" fmla="*/ 843286 w 2821848"/>
                <a:gd name="connsiteY5506" fmla="*/ 640201 h 3208818"/>
                <a:gd name="connsiteX5507" fmla="*/ 846124 w 2821848"/>
                <a:gd name="connsiteY5507" fmla="*/ 641861 h 3208818"/>
                <a:gd name="connsiteX5508" fmla="*/ 847646 w 2821848"/>
                <a:gd name="connsiteY5508" fmla="*/ 642552 h 3208818"/>
                <a:gd name="connsiteX5509" fmla="*/ 849169 w 2821848"/>
                <a:gd name="connsiteY5509" fmla="*/ 642898 h 3208818"/>
                <a:gd name="connsiteX5510" fmla="*/ 850207 w 2821848"/>
                <a:gd name="connsiteY5510" fmla="*/ 642898 h 3208818"/>
                <a:gd name="connsiteX5511" fmla="*/ 851176 w 2821848"/>
                <a:gd name="connsiteY5511" fmla="*/ 642760 h 3208818"/>
                <a:gd name="connsiteX5512" fmla="*/ 852491 w 2821848"/>
                <a:gd name="connsiteY5512" fmla="*/ 642760 h 3208818"/>
                <a:gd name="connsiteX5513" fmla="*/ 855398 w 2821848"/>
                <a:gd name="connsiteY5513" fmla="*/ 643313 h 3208818"/>
                <a:gd name="connsiteX5514" fmla="*/ 857613 w 2821848"/>
                <a:gd name="connsiteY5514" fmla="*/ 644282 h 3208818"/>
                <a:gd name="connsiteX5515" fmla="*/ 862112 w 2821848"/>
                <a:gd name="connsiteY5515" fmla="*/ 647671 h 3208818"/>
                <a:gd name="connsiteX5516" fmla="*/ 859689 w 2821848"/>
                <a:gd name="connsiteY5516" fmla="*/ 643590 h 3208818"/>
                <a:gd name="connsiteX5517" fmla="*/ 855744 w 2821848"/>
                <a:gd name="connsiteY5517" fmla="*/ 642345 h 3208818"/>
                <a:gd name="connsiteX5518" fmla="*/ 851315 w 2821848"/>
                <a:gd name="connsiteY5518" fmla="*/ 641930 h 3208818"/>
                <a:gd name="connsiteX5519" fmla="*/ 847439 w 2821848"/>
                <a:gd name="connsiteY5519" fmla="*/ 640477 h 3208818"/>
                <a:gd name="connsiteX5520" fmla="*/ 845224 w 2821848"/>
                <a:gd name="connsiteY5520" fmla="*/ 637641 h 3208818"/>
                <a:gd name="connsiteX5521" fmla="*/ 844947 w 2821848"/>
                <a:gd name="connsiteY5521" fmla="*/ 634805 h 3208818"/>
                <a:gd name="connsiteX5522" fmla="*/ 846470 w 2821848"/>
                <a:gd name="connsiteY5522" fmla="*/ 632522 h 3208818"/>
                <a:gd name="connsiteX5523" fmla="*/ 849654 w 2821848"/>
                <a:gd name="connsiteY5523" fmla="*/ 631277 h 3208818"/>
                <a:gd name="connsiteX5524" fmla="*/ 846885 w 2821848"/>
                <a:gd name="connsiteY5524" fmla="*/ 629894 h 3208818"/>
                <a:gd name="connsiteX5525" fmla="*/ 843701 w 2821848"/>
                <a:gd name="connsiteY5525" fmla="*/ 630585 h 3208818"/>
                <a:gd name="connsiteX5526" fmla="*/ 840587 w 2821848"/>
                <a:gd name="connsiteY5526" fmla="*/ 632245 h 3208818"/>
                <a:gd name="connsiteX5527" fmla="*/ 838303 w 2821848"/>
                <a:gd name="connsiteY5527" fmla="*/ 634113 h 3208818"/>
                <a:gd name="connsiteX5528" fmla="*/ 836573 w 2821848"/>
                <a:gd name="connsiteY5528" fmla="*/ 636327 h 3208818"/>
                <a:gd name="connsiteX5529" fmla="*/ 835950 w 2821848"/>
                <a:gd name="connsiteY5529" fmla="*/ 638402 h 3208818"/>
                <a:gd name="connsiteX5530" fmla="*/ 835604 w 2821848"/>
                <a:gd name="connsiteY5530" fmla="*/ 640546 h 3208818"/>
                <a:gd name="connsiteX5531" fmla="*/ 834773 w 2821848"/>
                <a:gd name="connsiteY5531" fmla="*/ 642829 h 3208818"/>
                <a:gd name="connsiteX5532" fmla="*/ 833320 w 2821848"/>
                <a:gd name="connsiteY5532" fmla="*/ 644351 h 3208818"/>
                <a:gd name="connsiteX5533" fmla="*/ 829721 w 2821848"/>
                <a:gd name="connsiteY5533" fmla="*/ 646564 h 3208818"/>
                <a:gd name="connsiteX5534" fmla="*/ 828267 w 2821848"/>
                <a:gd name="connsiteY5534" fmla="*/ 648432 h 3208818"/>
                <a:gd name="connsiteX5535" fmla="*/ 822454 w 2821848"/>
                <a:gd name="connsiteY5535" fmla="*/ 641722 h 3208818"/>
                <a:gd name="connsiteX5536" fmla="*/ 820585 w 2821848"/>
                <a:gd name="connsiteY5536" fmla="*/ 639855 h 3208818"/>
                <a:gd name="connsiteX5537" fmla="*/ 818301 w 2821848"/>
                <a:gd name="connsiteY5537" fmla="*/ 638748 h 3208818"/>
                <a:gd name="connsiteX5538" fmla="*/ 815671 w 2821848"/>
                <a:gd name="connsiteY5538" fmla="*/ 638056 h 3208818"/>
                <a:gd name="connsiteX5539" fmla="*/ 813456 w 2821848"/>
                <a:gd name="connsiteY5539" fmla="*/ 636880 h 3208818"/>
                <a:gd name="connsiteX5540" fmla="*/ 812487 w 2821848"/>
                <a:gd name="connsiteY5540" fmla="*/ 634459 h 3208818"/>
                <a:gd name="connsiteX5541" fmla="*/ 812903 w 2821848"/>
                <a:gd name="connsiteY5541" fmla="*/ 633076 h 3208818"/>
                <a:gd name="connsiteX5542" fmla="*/ 813871 w 2821848"/>
                <a:gd name="connsiteY5542" fmla="*/ 631830 h 3208818"/>
                <a:gd name="connsiteX5543" fmla="*/ 814979 w 2821848"/>
                <a:gd name="connsiteY5543" fmla="*/ 630724 h 3208818"/>
                <a:gd name="connsiteX5544" fmla="*/ 815809 w 2821848"/>
                <a:gd name="connsiteY5544" fmla="*/ 629617 h 3208818"/>
                <a:gd name="connsiteX5545" fmla="*/ 817816 w 2821848"/>
                <a:gd name="connsiteY5545" fmla="*/ 624498 h 3208818"/>
                <a:gd name="connsiteX5546" fmla="*/ 819754 w 2821848"/>
                <a:gd name="connsiteY5546" fmla="*/ 623391 h 3208818"/>
                <a:gd name="connsiteX5547" fmla="*/ 824599 w 2821848"/>
                <a:gd name="connsiteY5547" fmla="*/ 622077 h 3208818"/>
                <a:gd name="connsiteX5548" fmla="*/ 826883 w 2821848"/>
                <a:gd name="connsiteY5548" fmla="*/ 621039 h 3208818"/>
                <a:gd name="connsiteX5549" fmla="*/ 823146 w 2821848"/>
                <a:gd name="connsiteY5549" fmla="*/ 621178 h 3208818"/>
                <a:gd name="connsiteX5550" fmla="*/ 819685 w 2821848"/>
                <a:gd name="connsiteY5550" fmla="*/ 621731 h 3208818"/>
                <a:gd name="connsiteX5551" fmla="*/ 816363 w 2821848"/>
                <a:gd name="connsiteY5551" fmla="*/ 621731 h 3208818"/>
                <a:gd name="connsiteX5552" fmla="*/ 813110 w 2821848"/>
                <a:gd name="connsiteY5552" fmla="*/ 620002 h 3208818"/>
                <a:gd name="connsiteX5553" fmla="*/ 811380 w 2821848"/>
                <a:gd name="connsiteY5553" fmla="*/ 617719 h 3208818"/>
                <a:gd name="connsiteX5554" fmla="*/ 810619 w 2821848"/>
                <a:gd name="connsiteY5554" fmla="*/ 615229 h 3208818"/>
                <a:gd name="connsiteX5555" fmla="*/ 810757 w 2821848"/>
                <a:gd name="connsiteY5555" fmla="*/ 612462 h 3208818"/>
                <a:gd name="connsiteX5556" fmla="*/ 811795 w 2821848"/>
                <a:gd name="connsiteY5556" fmla="*/ 609695 h 3208818"/>
                <a:gd name="connsiteX5557" fmla="*/ 813318 w 2821848"/>
                <a:gd name="connsiteY5557" fmla="*/ 607274 h 3208818"/>
                <a:gd name="connsiteX5558" fmla="*/ 817263 w 2821848"/>
                <a:gd name="connsiteY5558" fmla="*/ 602363 h 3208818"/>
                <a:gd name="connsiteX5559" fmla="*/ 823284 w 2821848"/>
                <a:gd name="connsiteY5559" fmla="*/ 593508 h 3208818"/>
                <a:gd name="connsiteX5560" fmla="*/ 828198 w 2821848"/>
                <a:gd name="connsiteY5560" fmla="*/ 587767 h 3208818"/>
                <a:gd name="connsiteX5561" fmla="*/ 826537 w 2821848"/>
                <a:gd name="connsiteY5561" fmla="*/ 588320 h 3208818"/>
                <a:gd name="connsiteX5562" fmla="*/ 825084 w 2821848"/>
                <a:gd name="connsiteY5562" fmla="*/ 587974 h 3208818"/>
                <a:gd name="connsiteX5563" fmla="*/ 823976 w 2821848"/>
                <a:gd name="connsiteY5563" fmla="*/ 586937 h 3208818"/>
                <a:gd name="connsiteX5564" fmla="*/ 823353 w 2821848"/>
                <a:gd name="connsiteY5564" fmla="*/ 585138 h 3208818"/>
                <a:gd name="connsiteX5565" fmla="*/ 822730 w 2821848"/>
                <a:gd name="connsiteY5565" fmla="*/ 588874 h 3208818"/>
                <a:gd name="connsiteX5566" fmla="*/ 821900 w 2821848"/>
                <a:gd name="connsiteY5566" fmla="*/ 592263 h 3208818"/>
                <a:gd name="connsiteX5567" fmla="*/ 820516 w 2821848"/>
                <a:gd name="connsiteY5567" fmla="*/ 595445 h 3208818"/>
                <a:gd name="connsiteX5568" fmla="*/ 818163 w 2821848"/>
                <a:gd name="connsiteY5568" fmla="*/ 598558 h 3208818"/>
                <a:gd name="connsiteX5569" fmla="*/ 817540 w 2821848"/>
                <a:gd name="connsiteY5569" fmla="*/ 596829 h 3208818"/>
                <a:gd name="connsiteX5570" fmla="*/ 817955 w 2821848"/>
                <a:gd name="connsiteY5570" fmla="*/ 595584 h 3208818"/>
                <a:gd name="connsiteX5571" fmla="*/ 818716 w 2821848"/>
                <a:gd name="connsiteY5571" fmla="*/ 594477 h 3208818"/>
                <a:gd name="connsiteX5572" fmla="*/ 819270 w 2821848"/>
                <a:gd name="connsiteY5572" fmla="*/ 593024 h 3208818"/>
                <a:gd name="connsiteX5573" fmla="*/ 819270 w 2821848"/>
                <a:gd name="connsiteY5573" fmla="*/ 591156 h 3208818"/>
                <a:gd name="connsiteX5574" fmla="*/ 817886 w 2821848"/>
                <a:gd name="connsiteY5574" fmla="*/ 586245 h 3208818"/>
                <a:gd name="connsiteX5575" fmla="*/ 817470 w 2821848"/>
                <a:gd name="connsiteY5575" fmla="*/ 583686 h 3208818"/>
                <a:gd name="connsiteX5576" fmla="*/ 817470 w 2821848"/>
                <a:gd name="connsiteY5576" fmla="*/ 581265 h 3208818"/>
                <a:gd name="connsiteX5577" fmla="*/ 817816 w 2821848"/>
                <a:gd name="connsiteY5577" fmla="*/ 578913 h 3208818"/>
                <a:gd name="connsiteX5578" fmla="*/ 818647 w 2821848"/>
                <a:gd name="connsiteY5578" fmla="*/ 576492 h 3208818"/>
                <a:gd name="connsiteX5579" fmla="*/ 816986 w 2821848"/>
                <a:gd name="connsiteY5579" fmla="*/ 579190 h 3208818"/>
                <a:gd name="connsiteX5580" fmla="*/ 816432 w 2821848"/>
                <a:gd name="connsiteY5580" fmla="*/ 581818 h 3208818"/>
                <a:gd name="connsiteX5581" fmla="*/ 816640 w 2821848"/>
                <a:gd name="connsiteY5581" fmla="*/ 584585 h 3208818"/>
                <a:gd name="connsiteX5582" fmla="*/ 817263 w 2821848"/>
                <a:gd name="connsiteY5582" fmla="*/ 587629 h 3208818"/>
                <a:gd name="connsiteX5583" fmla="*/ 817540 w 2821848"/>
                <a:gd name="connsiteY5583" fmla="*/ 591087 h 3208818"/>
                <a:gd name="connsiteX5584" fmla="*/ 816709 w 2821848"/>
                <a:gd name="connsiteY5584" fmla="*/ 593647 h 3208818"/>
                <a:gd name="connsiteX5585" fmla="*/ 815532 w 2821848"/>
                <a:gd name="connsiteY5585" fmla="*/ 596137 h 3208818"/>
                <a:gd name="connsiteX5586" fmla="*/ 814771 w 2821848"/>
                <a:gd name="connsiteY5586" fmla="*/ 599388 h 3208818"/>
                <a:gd name="connsiteX5587" fmla="*/ 814356 w 2821848"/>
                <a:gd name="connsiteY5587" fmla="*/ 602155 h 3208818"/>
                <a:gd name="connsiteX5588" fmla="*/ 812487 w 2821848"/>
                <a:gd name="connsiteY5588" fmla="*/ 604645 h 3208818"/>
                <a:gd name="connsiteX5589" fmla="*/ 809926 w 2821848"/>
                <a:gd name="connsiteY5589" fmla="*/ 606236 h 3208818"/>
                <a:gd name="connsiteX5590" fmla="*/ 807227 w 2821848"/>
                <a:gd name="connsiteY5590" fmla="*/ 606375 h 3208818"/>
                <a:gd name="connsiteX5591" fmla="*/ 802036 w 2821848"/>
                <a:gd name="connsiteY5591" fmla="*/ 604300 h 3208818"/>
                <a:gd name="connsiteX5592" fmla="*/ 800514 w 2821848"/>
                <a:gd name="connsiteY5592" fmla="*/ 602708 h 3208818"/>
                <a:gd name="connsiteX5593" fmla="*/ 799129 w 2821848"/>
                <a:gd name="connsiteY5593" fmla="*/ 599319 h 3208818"/>
                <a:gd name="connsiteX5594" fmla="*/ 798437 w 2821848"/>
                <a:gd name="connsiteY5594" fmla="*/ 595791 h 3208818"/>
                <a:gd name="connsiteX5595" fmla="*/ 799129 w 2821848"/>
                <a:gd name="connsiteY5595" fmla="*/ 594477 h 3208818"/>
                <a:gd name="connsiteX5596" fmla="*/ 800998 w 2821848"/>
                <a:gd name="connsiteY5596" fmla="*/ 593647 h 3208818"/>
                <a:gd name="connsiteX5597" fmla="*/ 803697 w 2821848"/>
                <a:gd name="connsiteY5597" fmla="*/ 591710 h 3208818"/>
                <a:gd name="connsiteX5598" fmla="*/ 801483 w 2821848"/>
                <a:gd name="connsiteY5598" fmla="*/ 590326 h 3208818"/>
                <a:gd name="connsiteX5599" fmla="*/ 800791 w 2821848"/>
                <a:gd name="connsiteY5599" fmla="*/ 587559 h 3208818"/>
                <a:gd name="connsiteX5600" fmla="*/ 800791 w 2821848"/>
                <a:gd name="connsiteY5600" fmla="*/ 584308 h 3208818"/>
                <a:gd name="connsiteX5601" fmla="*/ 800306 w 2821848"/>
                <a:gd name="connsiteY5601" fmla="*/ 581403 h 3208818"/>
                <a:gd name="connsiteX5602" fmla="*/ 798714 w 2821848"/>
                <a:gd name="connsiteY5602" fmla="*/ 578774 h 3208818"/>
                <a:gd name="connsiteX5603" fmla="*/ 796776 w 2821848"/>
                <a:gd name="connsiteY5603" fmla="*/ 576215 h 3208818"/>
                <a:gd name="connsiteX5604" fmla="*/ 795946 w 2821848"/>
                <a:gd name="connsiteY5604" fmla="*/ 573725 h 3208818"/>
                <a:gd name="connsiteX5605" fmla="*/ 797814 w 2821848"/>
                <a:gd name="connsiteY5605" fmla="*/ 571304 h 3208818"/>
                <a:gd name="connsiteX5606" fmla="*/ 784941 w 2821848"/>
                <a:gd name="connsiteY5606" fmla="*/ 575108 h 3208818"/>
                <a:gd name="connsiteX5607" fmla="*/ 781827 w 2821848"/>
                <a:gd name="connsiteY5607" fmla="*/ 577253 h 3208818"/>
                <a:gd name="connsiteX5608" fmla="*/ 781204 w 2821848"/>
                <a:gd name="connsiteY5608" fmla="*/ 579120 h 3208818"/>
                <a:gd name="connsiteX5609" fmla="*/ 780789 w 2821848"/>
                <a:gd name="connsiteY5609" fmla="*/ 581887 h 3208818"/>
                <a:gd name="connsiteX5610" fmla="*/ 779958 w 2821848"/>
                <a:gd name="connsiteY5610" fmla="*/ 584447 h 3208818"/>
                <a:gd name="connsiteX5611" fmla="*/ 778020 w 2821848"/>
                <a:gd name="connsiteY5611" fmla="*/ 585968 h 3208818"/>
                <a:gd name="connsiteX5612" fmla="*/ 776428 w 2821848"/>
                <a:gd name="connsiteY5612" fmla="*/ 585761 h 3208818"/>
                <a:gd name="connsiteX5613" fmla="*/ 774975 w 2821848"/>
                <a:gd name="connsiteY5613" fmla="*/ 584793 h 3208818"/>
                <a:gd name="connsiteX5614" fmla="*/ 773867 w 2821848"/>
                <a:gd name="connsiteY5614" fmla="*/ 583340 h 3208818"/>
                <a:gd name="connsiteX5615" fmla="*/ 773383 w 2821848"/>
                <a:gd name="connsiteY5615" fmla="*/ 581887 h 3208818"/>
                <a:gd name="connsiteX5616" fmla="*/ 773521 w 2821848"/>
                <a:gd name="connsiteY5616" fmla="*/ 580573 h 3208818"/>
                <a:gd name="connsiteX5617" fmla="*/ 774075 w 2821848"/>
                <a:gd name="connsiteY5617" fmla="*/ 579812 h 3208818"/>
                <a:gd name="connsiteX5618" fmla="*/ 774836 w 2821848"/>
                <a:gd name="connsiteY5618" fmla="*/ 579051 h 3208818"/>
                <a:gd name="connsiteX5619" fmla="*/ 775805 w 2821848"/>
                <a:gd name="connsiteY5619" fmla="*/ 577944 h 3208818"/>
                <a:gd name="connsiteX5620" fmla="*/ 779127 w 2821848"/>
                <a:gd name="connsiteY5620" fmla="*/ 571995 h 3208818"/>
                <a:gd name="connsiteX5621" fmla="*/ 780304 w 2821848"/>
                <a:gd name="connsiteY5621" fmla="*/ 570543 h 3208818"/>
                <a:gd name="connsiteX5622" fmla="*/ 781688 w 2821848"/>
                <a:gd name="connsiteY5622" fmla="*/ 569713 h 3208818"/>
                <a:gd name="connsiteX5623" fmla="*/ 786948 w 2821848"/>
                <a:gd name="connsiteY5623" fmla="*/ 568329 h 3208818"/>
                <a:gd name="connsiteX5624" fmla="*/ 782034 w 2821848"/>
                <a:gd name="connsiteY5624" fmla="*/ 567292 h 3208818"/>
                <a:gd name="connsiteX5625" fmla="*/ 778089 w 2821848"/>
                <a:gd name="connsiteY5625" fmla="*/ 565424 h 3208818"/>
                <a:gd name="connsiteX5626" fmla="*/ 774490 w 2821848"/>
                <a:gd name="connsiteY5626" fmla="*/ 562795 h 3208818"/>
                <a:gd name="connsiteX5627" fmla="*/ 770822 w 2821848"/>
                <a:gd name="connsiteY5627" fmla="*/ 559406 h 3208818"/>
                <a:gd name="connsiteX5628" fmla="*/ 767362 w 2821848"/>
                <a:gd name="connsiteY5628" fmla="*/ 554287 h 3208818"/>
                <a:gd name="connsiteX5629" fmla="*/ 767500 w 2821848"/>
                <a:gd name="connsiteY5629" fmla="*/ 554080 h 3208818"/>
                <a:gd name="connsiteX5630" fmla="*/ 765631 w 2821848"/>
                <a:gd name="connsiteY5630" fmla="*/ 552903 h 3208818"/>
                <a:gd name="connsiteX5631" fmla="*/ 763832 w 2821848"/>
                <a:gd name="connsiteY5631" fmla="*/ 552004 h 3208818"/>
                <a:gd name="connsiteX5632" fmla="*/ 762032 w 2821848"/>
                <a:gd name="connsiteY5632" fmla="*/ 550898 h 3208818"/>
                <a:gd name="connsiteX5633" fmla="*/ 760302 w 2821848"/>
                <a:gd name="connsiteY5633" fmla="*/ 549237 h 3208818"/>
                <a:gd name="connsiteX5634" fmla="*/ 759887 w 2821848"/>
                <a:gd name="connsiteY5634" fmla="*/ 548338 h 3208818"/>
                <a:gd name="connsiteX5635" fmla="*/ 760094 w 2821848"/>
                <a:gd name="connsiteY5635" fmla="*/ 547024 h 3208818"/>
                <a:gd name="connsiteX5636" fmla="*/ 759541 w 2821848"/>
                <a:gd name="connsiteY5636" fmla="*/ 546332 h 3208818"/>
                <a:gd name="connsiteX5637" fmla="*/ 758295 w 2821848"/>
                <a:gd name="connsiteY5637" fmla="*/ 545848 h 3208818"/>
                <a:gd name="connsiteX5638" fmla="*/ 752897 w 2821848"/>
                <a:gd name="connsiteY5638" fmla="*/ 544741 h 3208818"/>
                <a:gd name="connsiteX5639" fmla="*/ 749159 w 2821848"/>
                <a:gd name="connsiteY5639" fmla="*/ 543427 h 3208818"/>
                <a:gd name="connsiteX5640" fmla="*/ 747775 w 2821848"/>
                <a:gd name="connsiteY5640" fmla="*/ 542112 h 3208818"/>
                <a:gd name="connsiteX5641" fmla="*/ 747152 w 2821848"/>
                <a:gd name="connsiteY5641" fmla="*/ 536164 h 3208818"/>
                <a:gd name="connsiteX5642" fmla="*/ 746321 w 2821848"/>
                <a:gd name="connsiteY5642" fmla="*/ 533950 h 3208818"/>
                <a:gd name="connsiteX5643" fmla="*/ 744937 w 2821848"/>
                <a:gd name="connsiteY5643" fmla="*/ 531114 h 3208818"/>
                <a:gd name="connsiteX5644" fmla="*/ 743968 w 2821848"/>
                <a:gd name="connsiteY5644" fmla="*/ 528416 h 3208818"/>
                <a:gd name="connsiteX5645" fmla="*/ 744314 w 2821848"/>
                <a:gd name="connsiteY5645" fmla="*/ 526756 h 3208818"/>
                <a:gd name="connsiteX5646" fmla="*/ 746391 w 2821848"/>
                <a:gd name="connsiteY5646" fmla="*/ 526894 h 3208818"/>
                <a:gd name="connsiteX5647" fmla="*/ 752274 w 2821848"/>
                <a:gd name="connsiteY5647" fmla="*/ 530007 h 3208818"/>
                <a:gd name="connsiteX5648" fmla="*/ 754350 w 2821848"/>
                <a:gd name="connsiteY5648" fmla="*/ 530837 h 3208818"/>
                <a:gd name="connsiteX5649" fmla="*/ 749298 w 2821848"/>
                <a:gd name="connsiteY5649" fmla="*/ 527448 h 3208818"/>
                <a:gd name="connsiteX5650" fmla="*/ 746806 w 2821848"/>
                <a:gd name="connsiteY5650" fmla="*/ 525234 h 3208818"/>
                <a:gd name="connsiteX5651" fmla="*/ 745768 w 2821848"/>
                <a:gd name="connsiteY5651" fmla="*/ 523021 h 3208818"/>
                <a:gd name="connsiteX5652" fmla="*/ 746529 w 2821848"/>
                <a:gd name="connsiteY5652" fmla="*/ 521360 h 3208818"/>
                <a:gd name="connsiteX5653" fmla="*/ 748259 w 2821848"/>
                <a:gd name="connsiteY5653" fmla="*/ 521084 h 3208818"/>
                <a:gd name="connsiteX5654" fmla="*/ 750474 w 2821848"/>
                <a:gd name="connsiteY5654" fmla="*/ 521291 h 3208818"/>
                <a:gd name="connsiteX5655" fmla="*/ 752689 w 2821848"/>
                <a:gd name="connsiteY5655" fmla="*/ 521291 h 3208818"/>
                <a:gd name="connsiteX5656" fmla="*/ 747844 w 2821848"/>
                <a:gd name="connsiteY5656" fmla="*/ 519839 h 3208818"/>
                <a:gd name="connsiteX5657" fmla="*/ 746460 w 2821848"/>
                <a:gd name="connsiteY5657" fmla="*/ 519839 h 3208818"/>
                <a:gd name="connsiteX5658" fmla="*/ 745629 w 2821848"/>
                <a:gd name="connsiteY5658" fmla="*/ 520185 h 3208818"/>
                <a:gd name="connsiteX5659" fmla="*/ 744660 w 2821848"/>
                <a:gd name="connsiteY5659" fmla="*/ 520945 h 3208818"/>
                <a:gd name="connsiteX5660" fmla="*/ 743899 w 2821848"/>
                <a:gd name="connsiteY5660" fmla="*/ 521637 h 3208818"/>
                <a:gd name="connsiteX5661" fmla="*/ 743622 w 2821848"/>
                <a:gd name="connsiteY5661" fmla="*/ 521983 h 3208818"/>
                <a:gd name="connsiteX5662" fmla="*/ 742030 w 2821848"/>
                <a:gd name="connsiteY5662" fmla="*/ 521637 h 3208818"/>
                <a:gd name="connsiteX5663" fmla="*/ 741061 w 2821848"/>
                <a:gd name="connsiteY5663" fmla="*/ 521015 h 3208818"/>
                <a:gd name="connsiteX5664" fmla="*/ 738985 w 2821848"/>
                <a:gd name="connsiteY5664" fmla="*/ 518524 h 3208818"/>
                <a:gd name="connsiteX5665" fmla="*/ 736078 w 2821848"/>
                <a:gd name="connsiteY5665" fmla="*/ 514374 h 3208818"/>
                <a:gd name="connsiteX5666" fmla="*/ 735040 w 2821848"/>
                <a:gd name="connsiteY5666" fmla="*/ 510224 h 3208818"/>
                <a:gd name="connsiteX5667" fmla="*/ 735801 w 2821848"/>
                <a:gd name="connsiteY5667" fmla="*/ 505935 h 3208818"/>
                <a:gd name="connsiteX5668" fmla="*/ 738570 w 2821848"/>
                <a:gd name="connsiteY5668" fmla="*/ 501300 h 3208818"/>
                <a:gd name="connsiteX5669" fmla="*/ 736217 w 2821848"/>
                <a:gd name="connsiteY5669" fmla="*/ 503237 h 3208818"/>
                <a:gd name="connsiteX5670" fmla="*/ 733102 w 2821848"/>
                <a:gd name="connsiteY5670" fmla="*/ 508840 h 3208818"/>
                <a:gd name="connsiteX5671" fmla="*/ 730680 w 2821848"/>
                <a:gd name="connsiteY5671" fmla="*/ 509878 h 3208818"/>
                <a:gd name="connsiteX5672" fmla="*/ 723205 w 2821848"/>
                <a:gd name="connsiteY5672" fmla="*/ 505658 h 3208818"/>
                <a:gd name="connsiteX5673" fmla="*/ 721475 w 2821848"/>
                <a:gd name="connsiteY5673" fmla="*/ 504413 h 3208818"/>
                <a:gd name="connsiteX5674" fmla="*/ 720090 w 2821848"/>
                <a:gd name="connsiteY5674" fmla="*/ 503099 h 3208818"/>
                <a:gd name="connsiteX5675" fmla="*/ 718914 w 2821848"/>
                <a:gd name="connsiteY5675" fmla="*/ 501577 h 3208818"/>
                <a:gd name="connsiteX5676" fmla="*/ 711439 w 2821848"/>
                <a:gd name="connsiteY5676" fmla="*/ 486912 h 3208818"/>
                <a:gd name="connsiteX5677" fmla="*/ 708948 w 2821848"/>
                <a:gd name="connsiteY5677" fmla="*/ 480133 h 3208818"/>
                <a:gd name="connsiteX5678" fmla="*/ 707771 w 2821848"/>
                <a:gd name="connsiteY5678" fmla="*/ 473008 h 3208818"/>
                <a:gd name="connsiteX5679" fmla="*/ 707494 w 2821848"/>
                <a:gd name="connsiteY5679" fmla="*/ 474323 h 3208818"/>
                <a:gd name="connsiteX5680" fmla="*/ 707010 w 2821848"/>
                <a:gd name="connsiteY5680" fmla="*/ 475360 h 3208818"/>
                <a:gd name="connsiteX5681" fmla="*/ 706248 w 2821848"/>
                <a:gd name="connsiteY5681" fmla="*/ 476121 h 3208818"/>
                <a:gd name="connsiteX5682" fmla="*/ 705210 w 2821848"/>
                <a:gd name="connsiteY5682" fmla="*/ 476536 h 3208818"/>
                <a:gd name="connsiteX5683" fmla="*/ 705764 w 2821848"/>
                <a:gd name="connsiteY5683" fmla="*/ 477297 h 3208818"/>
                <a:gd name="connsiteX5684" fmla="*/ 706456 w 2821848"/>
                <a:gd name="connsiteY5684" fmla="*/ 478957 h 3208818"/>
                <a:gd name="connsiteX5685" fmla="*/ 706871 w 2821848"/>
                <a:gd name="connsiteY5685" fmla="*/ 479718 h 3208818"/>
                <a:gd name="connsiteX5686" fmla="*/ 706387 w 2821848"/>
                <a:gd name="connsiteY5686" fmla="*/ 479718 h 3208818"/>
                <a:gd name="connsiteX5687" fmla="*/ 704795 w 2821848"/>
                <a:gd name="connsiteY5687" fmla="*/ 479926 h 3208818"/>
                <a:gd name="connsiteX5688" fmla="*/ 707148 w 2821848"/>
                <a:gd name="connsiteY5688" fmla="*/ 484007 h 3208818"/>
                <a:gd name="connsiteX5689" fmla="*/ 708809 w 2821848"/>
                <a:gd name="connsiteY5689" fmla="*/ 488780 h 3208818"/>
                <a:gd name="connsiteX5690" fmla="*/ 711231 w 2821848"/>
                <a:gd name="connsiteY5690" fmla="*/ 498464 h 3208818"/>
                <a:gd name="connsiteX5691" fmla="*/ 713654 w 2821848"/>
                <a:gd name="connsiteY5691" fmla="*/ 505312 h 3208818"/>
                <a:gd name="connsiteX5692" fmla="*/ 713654 w 2821848"/>
                <a:gd name="connsiteY5692" fmla="*/ 508494 h 3208818"/>
                <a:gd name="connsiteX5693" fmla="*/ 711370 w 2821848"/>
                <a:gd name="connsiteY5693" fmla="*/ 510016 h 3208818"/>
                <a:gd name="connsiteX5694" fmla="*/ 709224 w 2821848"/>
                <a:gd name="connsiteY5694" fmla="*/ 509601 h 3208818"/>
                <a:gd name="connsiteX5695" fmla="*/ 707702 w 2821848"/>
                <a:gd name="connsiteY5695" fmla="*/ 508217 h 3208818"/>
                <a:gd name="connsiteX5696" fmla="*/ 706318 w 2821848"/>
                <a:gd name="connsiteY5696" fmla="*/ 506557 h 3208818"/>
                <a:gd name="connsiteX5697" fmla="*/ 704656 w 2821848"/>
                <a:gd name="connsiteY5697" fmla="*/ 505243 h 3208818"/>
                <a:gd name="connsiteX5698" fmla="*/ 702372 w 2821848"/>
                <a:gd name="connsiteY5698" fmla="*/ 504828 h 3208818"/>
                <a:gd name="connsiteX5699" fmla="*/ 700088 w 2821848"/>
                <a:gd name="connsiteY5699" fmla="*/ 505036 h 3208818"/>
                <a:gd name="connsiteX5700" fmla="*/ 698012 w 2821848"/>
                <a:gd name="connsiteY5700" fmla="*/ 505036 h 3208818"/>
                <a:gd name="connsiteX5701" fmla="*/ 696628 w 2821848"/>
                <a:gd name="connsiteY5701" fmla="*/ 503998 h 3208818"/>
                <a:gd name="connsiteX5702" fmla="*/ 696490 w 2821848"/>
                <a:gd name="connsiteY5702" fmla="*/ 502891 h 3208818"/>
                <a:gd name="connsiteX5703" fmla="*/ 697182 w 2821848"/>
                <a:gd name="connsiteY5703" fmla="*/ 500332 h 3208818"/>
                <a:gd name="connsiteX5704" fmla="*/ 697182 w 2821848"/>
                <a:gd name="connsiteY5704" fmla="*/ 499156 h 3208818"/>
                <a:gd name="connsiteX5705" fmla="*/ 696836 w 2821848"/>
                <a:gd name="connsiteY5705" fmla="*/ 498187 h 3208818"/>
                <a:gd name="connsiteX5706" fmla="*/ 695659 w 2821848"/>
                <a:gd name="connsiteY5706" fmla="*/ 496458 h 3208818"/>
                <a:gd name="connsiteX5707" fmla="*/ 695175 w 2821848"/>
                <a:gd name="connsiteY5707" fmla="*/ 495490 h 3208818"/>
                <a:gd name="connsiteX5708" fmla="*/ 694344 w 2821848"/>
                <a:gd name="connsiteY5708" fmla="*/ 493138 h 3208818"/>
                <a:gd name="connsiteX5709" fmla="*/ 694344 w 2821848"/>
                <a:gd name="connsiteY5709" fmla="*/ 491893 h 3208818"/>
                <a:gd name="connsiteX5710" fmla="*/ 695451 w 2821848"/>
                <a:gd name="connsiteY5710" fmla="*/ 490924 h 3208818"/>
                <a:gd name="connsiteX5711" fmla="*/ 698151 w 2821848"/>
                <a:gd name="connsiteY5711" fmla="*/ 489541 h 3208818"/>
                <a:gd name="connsiteX5712" fmla="*/ 695105 w 2821848"/>
                <a:gd name="connsiteY5712" fmla="*/ 489541 h 3208818"/>
                <a:gd name="connsiteX5713" fmla="*/ 693859 w 2821848"/>
                <a:gd name="connsiteY5713" fmla="*/ 488918 h 3208818"/>
                <a:gd name="connsiteX5714" fmla="*/ 691437 w 2821848"/>
                <a:gd name="connsiteY5714" fmla="*/ 484837 h 3208818"/>
                <a:gd name="connsiteX5715" fmla="*/ 691437 w 2821848"/>
                <a:gd name="connsiteY5715" fmla="*/ 488019 h 3208818"/>
                <a:gd name="connsiteX5716" fmla="*/ 691783 w 2821848"/>
                <a:gd name="connsiteY5716" fmla="*/ 491063 h 3208818"/>
                <a:gd name="connsiteX5717" fmla="*/ 691091 w 2821848"/>
                <a:gd name="connsiteY5717" fmla="*/ 492930 h 3208818"/>
                <a:gd name="connsiteX5718" fmla="*/ 687907 w 2821848"/>
                <a:gd name="connsiteY5718" fmla="*/ 492723 h 3208818"/>
                <a:gd name="connsiteX5719" fmla="*/ 686316 w 2821848"/>
                <a:gd name="connsiteY5719" fmla="*/ 491893 h 3208818"/>
                <a:gd name="connsiteX5720" fmla="*/ 685277 w 2821848"/>
                <a:gd name="connsiteY5720" fmla="*/ 490717 h 3208818"/>
                <a:gd name="connsiteX5721" fmla="*/ 684308 w 2821848"/>
                <a:gd name="connsiteY5721" fmla="*/ 489472 h 3208818"/>
                <a:gd name="connsiteX5722" fmla="*/ 683063 w 2821848"/>
                <a:gd name="connsiteY5722" fmla="*/ 488434 h 3208818"/>
                <a:gd name="connsiteX5723" fmla="*/ 680917 w 2821848"/>
                <a:gd name="connsiteY5723" fmla="*/ 487465 h 3208818"/>
                <a:gd name="connsiteX5724" fmla="*/ 676280 w 2821848"/>
                <a:gd name="connsiteY5724" fmla="*/ 486151 h 3208818"/>
                <a:gd name="connsiteX5725" fmla="*/ 674065 w 2821848"/>
                <a:gd name="connsiteY5725" fmla="*/ 485183 h 3208818"/>
                <a:gd name="connsiteX5726" fmla="*/ 674619 w 2821848"/>
                <a:gd name="connsiteY5726" fmla="*/ 486566 h 3208818"/>
                <a:gd name="connsiteX5727" fmla="*/ 674619 w 2821848"/>
                <a:gd name="connsiteY5727" fmla="*/ 487880 h 3208818"/>
                <a:gd name="connsiteX5728" fmla="*/ 673927 w 2821848"/>
                <a:gd name="connsiteY5728" fmla="*/ 489126 h 3208818"/>
                <a:gd name="connsiteX5729" fmla="*/ 672542 w 2821848"/>
                <a:gd name="connsiteY5729" fmla="*/ 490163 h 3208818"/>
                <a:gd name="connsiteX5730" fmla="*/ 676626 w 2821848"/>
                <a:gd name="connsiteY5730" fmla="*/ 490509 h 3208818"/>
                <a:gd name="connsiteX5731" fmla="*/ 681678 w 2821848"/>
                <a:gd name="connsiteY5731" fmla="*/ 492446 h 3208818"/>
                <a:gd name="connsiteX5732" fmla="*/ 685139 w 2821848"/>
                <a:gd name="connsiteY5732" fmla="*/ 495213 h 3208818"/>
                <a:gd name="connsiteX5733" fmla="*/ 684447 w 2821848"/>
                <a:gd name="connsiteY5733" fmla="*/ 498187 h 3208818"/>
                <a:gd name="connsiteX5734" fmla="*/ 687146 w 2821848"/>
                <a:gd name="connsiteY5734" fmla="*/ 498187 h 3208818"/>
                <a:gd name="connsiteX5735" fmla="*/ 689914 w 2821848"/>
                <a:gd name="connsiteY5735" fmla="*/ 498948 h 3208818"/>
                <a:gd name="connsiteX5736" fmla="*/ 692129 w 2821848"/>
                <a:gd name="connsiteY5736" fmla="*/ 500678 h 3208818"/>
                <a:gd name="connsiteX5737" fmla="*/ 693167 w 2821848"/>
                <a:gd name="connsiteY5737" fmla="*/ 503306 h 3208818"/>
                <a:gd name="connsiteX5738" fmla="*/ 692891 w 2821848"/>
                <a:gd name="connsiteY5738" fmla="*/ 505520 h 3208818"/>
                <a:gd name="connsiteX5739" fmla="*/ 691714 w 2821848"/>
                <a:gd name="connsiteY5739" fmla="*/ 506350 h 3208818"/>
                <a:gd name="connsiteX5740" fmla="*/ 687492 w 2821848"/>
                <a:gd name="connsiteY5740" fmla="*/ 506903 h 3208818"/>
                <a:gd name="connsiteX5741" fmla="*/ 685208 w 2821848"/>
                <a:gd name="connsiteY5741" fmla="*/ 507733 h 3208818"/>
                <a:gd name="connsiteX5742" fmla="*/ 683478 w 2821848"/>
                <a:gd name="connsiteY5742" fmla="*/ 508494 h 3208818"/>
                <a:gd name="connsiteX5743" fmla="*/ 681748 w 2821848"/>
                <a:gd name="connsiteY5743" fmla="*/ 508978 h 3208818"/>
                <a:gd name="connsiteX5744" fmla="*/ 679464 w 2821848"/>
                <a:gd name="connsiteY5744" fmla="*/ 508702 h 3208818"/>
                <a:gd name="connsiteX5745" fmla="*/ 677387 w 2821848"/>
                <a:gd name="connsiteY5745" fmla="*/ 507941 h 3208818"/>
                <a:gd name="connsiteX5746" fmla="*/ 671020 w 2821848"/>
                <a:gd name="connsiteY5746" fmla="*/ 504275 h 3208818"/>
                <a:gd name="connsiteX5747" fmla="*/ 663407 w 2821848"/>
                <a:gd name="connsiteY5747" fmla="*/ 498741 h 3208818"/>
                <a:gd name="connsiteX5748" fmla="*/ 649634 w 2821848"/>
                <a:gd name="connsiteY5748" fmla="*/ 486220 h 3208818"/>
                <a:gd name="connsiteX5749" fmla="*/ 641398 w 2821848"/>
                <a:gd name="connsiteY5749" fmla="*/ 482070 h 3208818"/>
                <a:gd name="connsiteX5750" fmla="*/ 641674 w 2821848"/>
                <a:gd name="connsiteY5750" fmla="*/ 481793 h 3208818"/>
                <a:gd name="connsiteX5751" fmla="*/ 642297 w 2821848"/>
                <a:gd name="connsiteY5751" fmla="*/ 480963 h 3208818"/>
                <a:gd name="connsiteX5752" fmla="*/ 635584 w 2821848"/>
                <a:gd name="connsiteY5752" fmla="*/ 479580 h 3208818"/>
                <a:gd name="connsiteX5753" fmla="*/ 628178 w 2821848"/>
                <a:gd name="connsiteY5753" fmla="*/ 476674 h 3208818"/>
                <a:gd name="connsiteX5754" fmla="*/ 621188 w 2821848"/>
                <a:gd name="connsiteY5754" fmla="*/ 472939 h 3208818"/>
                <a:gd name="connsiteX5755" fmla="*/ 615582 w 2821848"/>
                <a:gd name="connsiteY5755" fmla="*/ 468927 h 3208818"/>
                <a:gd name="connsiteX5756" fmla="*/ 617381 w 2821848"/>
                <a:gd name="connsiteY5756" fmla="*/ 468097 h 3208818"/>
                <a:gd name="connsiteX5757" fmla="*/ 619250 w 2821848"/>
                <a:gd name="connsiteY5757" fmla="*/ 466990 h 3208818"/>
                <a:gd name="connsiteX5758" fmla="*/ 620773 w 2821848"/>
                <a:gd name="connsiteY5758" fmla="*/ 465538 h 3208818"/>
                <a:gd name="connsiteX5759" fmla="*/ 621603 w 2821848"/>
                <a:gd name="connsiteY5759" fmla="*/ 463670 h 3208818"/>
                <a:gd name="connsiteX5760" fmla="*/ 621396 w 2821848"/>
                <a:gd name="connsiteY5760" fmla="*/ 462148 h 3208818"/>
                <a:gd name="connsiteX5761" fmla="*/ 620634 w 2821848"/>
                <a:gd name="connsiteY5761" fmla="*/ 460488 h 3208818"/>
                <a:gd name="connsiteX5762" fmla="*/ 620081 w 2821848"/>
                <a:gd name="connsiteY5762" fmla="*/ 458828 h 3208818"/>
                <a:gd name="connsiteX5763" fmla="*/ 620496 w 2821848"/>
                <a:gd name="connsiteY5763" fmla="*/ 457098 h 3208818"/>
                <a:gd name="connsiteX5764" fmla="*/ 623126 w 2821848"/>
                <a:gd name="connsiteY5764" fmla="*/ 455784 h 3208818"/>
                <a:gd name="connsiteX5765" fmla="*/ 624787 w 2821848"/>
                <a:gd name="connsiteY5765" fmla="*/ 459104 h 3208818"/>
                <a:gd name="connsiteX5766" fmla="*/ 626240 w 2821848"/>
                <a:gd name="connsiteY5766" fmla="*/ 466921 h 3208818"/>
                <a:gd name="connsiteX5767" fmla="*/ 627486 w 2821848"/>
                <a:gd name="connsiteY5767" fmla="*/ 461249 h 3208818"/>
                <a:gd name="connsiteX5768" fmla="*/ 629009 w 2821848"/>
                <a:gd name="connsiteY5768" fmla="*/ 459865 h 3208818"/>
                <a:gd name="connsiteX5769" fmla="*/ 632400 w 2821848"/>
                <a:gd name="connsiteY5769" fmla="*/ 459727 h 3208818"/>
                <a:gd name="connsiteX5770" fmla="*/ 630393 w 2821848"/>
                <a:gd name="connsiteY5770" fmla="*/ 458897 h 3208818"/>
                <a:gd name="connsiteX5771" fmla="*/ 625479 w 2821848"/>
                <a:gd name="connsiteY5771" fmla="*/ 456130 h 3208818"/>
                <a:gd name="connsiteX5772" fmla="*/ 624372 w 2821848"/>
                <a:gd name="connsiteY5772" fmla="*/ 455300 h 3208818"/>
                <a:gd name="connsiteX5773" fmla="*/ 623680 w 2821848"/>
                <a:gd name="connsiteY5773" fmla="*/ 454539 h 3208818"/>
                <a:gd name="connsiteX5774" fmla="*/ 622849 w 2821848"/>
                <a:gd name="connsiteY5774" fmla="*/ 453985 h 3208818"/>
                <a:gd name="connsiteX5775" fmla="*/ 621396 w 2821848"/>
                <a:gd name="connsiteY5775" fmla="*/ 453847 h 3208818"/>
                <a:gd name="connsiteX5776" fmla="*/ 618835 w 2821848"/>
                <a:gd name="connsiteY5776" fmla="*/ 455023 h 3208818"/>
                <a:gd name="connsiteX5777" fmla="*/ 612952 w 2821848"/>
                <a:gd name="connsiteY5777" fmla="*/ 460142 h 3208818"/>
                <a:gd name="connsiteX5778" fmla="*/ 610045 w 2821848"/>
                <a:gd name="connsiteY5778" fmla="*/ 461940 h 3208818"/>
                <a:gd name="connsiteX5779" fmla="*/ 602985 w 2821848"/>
                <a:gd name="connsiteY5779" fmla="*/ 463393 h 3208818"/>
                <a:gd name="connsiteX5780" fmla="*/ 595787 w 2821848"/>
                <a:gd name="connsiteY5780" fmla="*/ 462909 h 3208818"/>
                <a:gd name="connsiteX5781" fmla="*/ 588797 w 2821848"/>
                <a:gd name="connsiteY5781" fmla="*/ 460765 h 3208818"/>
                <a:gd name="connsiteX5782" fmla="*/ 582222 w 2821848"/>
                <a:gd name="connsiteY5782" fmla="*/ 457513 h 3208818"/>
                <a:gd name="connsiteX5783" fmla="*/ 583883 w 2821848"/>
                <a:gd name="connsiteY5783" fmla="*/ 455922 h 3208818"/>
                <a:gd name="connsiteX5784" fmla="*/ 584506 w 2821848"/>
                <a:gd name="connsiteY5784" fmla="*/ 453916 h 3208818"/>
                <a:gd name="connsiteX5785" fmla="*/ 583952 w 2821848"/>
                <a:gd name="connsiteY5785" fmla="*/ 451979 h 3208818"/>
                <a:gd name="connsiteX5786" fmla="*/ 582222 w 2821848"/>
                <a:gd name="connsiteY5786" fmla="*/ 450596 h 3208818"/>
                <a:gd name="connsiteX5787" fmla="*/ 579661 w 2821848"/>
                <a:gd name="connsiteY5787" fmla="*/ 454608 h 3208818"/>
                <a:gd name="connsiteX5788" fmla="*/ 572394 w 2821848"/>
                <a:gd name="connsiteY5788" fmla="*/ 454608 h 3208818"/>
                <a:gd name="connsiteX5789" fmla="*/ 558344 w 2821848"/>
                <a:gd name="connsiteY5789" fmla="*/ 451634 h 3208818"/>
                <a:gd name="connsiteX5790" fmla="*/ 553500 w 2821848"/>
                <a:gd name="connsiteY5790" fmla="*/ 451357 h 3208818"/>
                <a:gd name="connsiteX5791" fmla="*/ 548655 w 2821848"/>
                <a:gd name="connsiteY5791" fmla="*/ 451495 h 3208818"/>
                <a:gd name="connsiteX5792" fmla="*/ 539034 w 2821848"/>
                <a:gd name="connsiteY5792" fmla="*/ 452671 h 3208818"/>
                <a:gd name="connsiteX5793" fmla="*/ 531629 w 2821848"/>
                <a:gd name="connsiteY5793" fmla="*/ 454193 h 3208818"/>
                <a:gd name="connsiteX5794" fmla="*/ 527684 w 2821848"/>
                <a:gd name="connsiteY5794" fmla="*/ 454331 h 3208818"/>
                <a:gd name="connsiteX5795" fmla="*/ 524985 w 2821848"/>
                <a:gd name="connsiteY5795" fmla="*/ 453017 h 3208818"/>
                <a:gd name="connsiteX5796" fmla="*/ 525953 w 2821848"/>
                <a:gd name="connsiteY5796" fmla="*/ 451426 h 3208818"/>
                <a:gd name="connsiteX5797" fmla="*/ 522355 w 2821848"/>
                <a:gd name="connsiteY5797" fmla="*/ 449351 h 3208818"/>
                <a:gd name="connsiteX5798" fmla="*/ 514534 w 2821848"/>
                <a:gd name="connsiteY5798" fmla="*/ 446584 h 3208818"/>
                <a:gd name="connsiteX5799" fmla="*/ 510935 w 2821848"/>
                <a:gd name="connsiteY5799" fmla="*/ 443955 h 3208818"/>
                <a:gd name="connsiteX5800" fmla="*/ 510104 w 2821848"/>
                <a:gd name="connsiteY5800" fmla="*/ 440497 h 3208818"/>
                <a:gd name="connsiteX5801" fmla="*/ 511350 w 2821848"/>
                <a:gd name="connsiteY5801" fmla="*/ 436554 h 3208818"/>
                <a:gd name="connsiteX5802" fmla="*/ 513980 w 2821848"/>
                <a:gd name="connsiteY5802" fmla="*/ 432542 h 3208818"/>
                <a:gd name="connsiteX5803" fmla="*/ 511004 w 2821848"/>
                <a:gd name="connsiteY5803" fmla="*/ 434755 h 3208818"/>
                <a:gd name="connsiteX5804" fmla="*/ 505398 w 2821848"/>
                <a:gd name="connsiteY5804" fmla="*/ 440497 h 3208818"/>
                <a:gd name="connsiteX5805" fmla="*/ 502353 w 2821848"/>
                <a:gd name="connsiteY5805" fmla="*/ 442157 h 3208818"/>
                <a:gd name="connsiteX5806" fmla="*/ 499307 w 2821848"/>
                <a:gd name="connsiteY5806" fmla="*/ 442018 h 3208818"/>
                <a:gd name="connsiteX5807" fmla="*/ 492109 w 2821848"/>
                <a:gd name="connsiteY5807" fmla="*/ 439667 h 3208818"/>
                <a:gd name="connsiteX5808" fmla="*/ 488856 w 2821848"/>
                <a:gd name="connsiteY5808" fmla="*/ 438906 h 3208818"/>
                <a:gd name="connsiteX5809" fmla="*/ 490310 w 2821848"/>
                <a:gd name="connsiteY5809" fmla="*/ 437730 h 3208818"/>
                <a:gd name="connsiteX5810" fmla="*/ 491625 w 2821848"/>
                <a:gd name="connsiteY5810" fmla="*/ 436346 h 3208818"/>
                <a:gd name="connsiteX5811" fmla="*/ 492732 w 2821848"/>
                <a:gd name="connsiteY5811" fmla="*/ 434825 h 3208818"/>
                <a:gd name="connsiteX5812" fmla="*/ 493563 w 2821848"/>
                <a:gd name="connsiteY5812" fmla="*/ 433164 h 3208818"/>
                <a:gd name="connsiteX5813" fmla="*/ 487126 w 2821848"/>
                <a:gd name="connsiteY5813" fmla="*/ 433303 h 3208818"/>
                <a:gd name="connsiteX5814" fmla="*/ 485257 w 2821848"/>
                <a:gd name="connsiteY5814" fmla="*/ 432888 h 3208818"/>
                <a:gd name="connsiteX5815" fmla="*/ 484635 w 2821848"/>
                <a:gd name="connsiteY5815" fmla="*/ 432473 h 3208818"/>
                <a:gd name="connsiteX5816" fmla="*/ 484081 w 2821848"/>
                <a:gd name="connsiteY5816" fmla="*/ 431919 h 3208818"/>
                <a:gd name="connsiteX5817" fmla="*/ 483389 w 2821848"/>
                <a:gd name="connsiteY5817" fmla="*/ 431158 h 3208818"/>
                <a:gd name="connsiteX5818" fmla="*/ 481451 w 2821848"/>
                <a:gd name="connsiteY5818" fmla="*/ 430259 h 3208818"/>
                <a:gd name="connsiteX5819" fmla="*/ 480620 w 2821848"/>
                <a:gd name="connsiteY5819" fmla="*/ 430052 h 3208818"/>
                <a:gd name="connsiteX5820" fmla="*/ 479098 w 2821848"/>
                <a:gd name="connsiteY5820" fmla="*/ 430190 h 3208818"/>
                <a:gd name="connsiteX5821" fmla="*/ 477783 w 2821848"/>
                <a:gd name="connsiteY5821" fmla="*/ 430743 h 3208818"/>
                <a:gd name="connsiteX5822" fmla="*/ 476468 w 2821848"/>
                <a:gd name="connsiteY5822" fmla="*/ 431089 h 3208818"/>
                <a:gd name="connsiteX5823" fmla="*/ 474945 w 2821848"/>
                <a:gd name="connsiteY5823" fmla="*/ 430467 h 3208818"/>
                <a:gd name="connsiteX5824" fmla="*/ 475914 w 2821848"/>
                <a:gd name="connsiteY5824" fmla="*/ 429844 h 3208818"/>
                <a:gd name="connsiteX5825" fmla="*/ 477783 w 2821848"/>
                <a:gd name="connsiteY5825" fmla="*/ 428322 h 3208818"/>
                <a:gd name="connsiteX5826" fmla="*/ 478752 w 2821848"/>
                <a:gd name="connsiteY5826" fmla="*/ 427700 h 3208818"/>
                <a:gd name="connsiteX5827" fmla="*/ 476606 w 2821848"/>
                <a:gd name="connsiteY5827" fmla="*/ 427077 h 3208818"/>
                <a:gd name="connsiteX5828" fmla="*/ 474945 w 2821848"/>
                <a:gd name="connsiteY5828" fmla="*/ 426039 h 3208818"/>
                <a:gd name="connsiteX5829" fmla="*/ 473907 w 2821848"/>
                <a:gd name="connsiteY5829" fmla="*/ 424518 h 3208818"/>
                <a:gd name="connsiteX5830" fmla="*/ 473699 w 2821848"/>
                <a:gd name="connsiteY5830" fmla="*/ 422373 h 3208818"/>
                <a:gd name="connsiteX5831" fmla="*/ 474530 w 2821848"/>
                <a:gd name="connsiteY5831" fmla="*/ 420091 h 3208818"/>
                <a:gd name="connsiteX5832" fmla="*/ 476191 w 2821848"/>
                <a:gd name="connsiteY5832" fmla="*/ 418845 h 3208818"/>
                <a:gd name="connsiteX5833" fmla="*/ 481036 w 2821848"/>
                <a:gd name="connsiteY5833" fmla="*/ 417531 h 3208818"/>
                <a:gd name="connsiteX5834" fmla="*/ 478544 w 2821848"/>
                <a:gd name="connsiteY5834" fmla="*/ 416770 h 3208818"/>
                <a:gd name="connsiteX5835" fmla="*/ 476260 w 2821848"/>
                <a:gd name="connsiteY5835" fmla="*/ 416978 h 3208818"/>
                <a:gd name="connsiteX5836" fmla="*/ 474045 w 2821848"/>
                <a:gd name="connsiteY5836" fmla="*/ 417739 h 3208818"/>
                <a:gd name="connsiteX5837" fmla="*/ 469823 w 2821848"/>
                <a:gd name="connsiteY5837" fmla="*/ 419883 h 3208818"/>
                <a:gd name="connsiteX5838" fmla="*/ 468231 w 2821848"/>
                <a:gd name="connsiteY5838" fmla="*/ 420506 h 3208818"/>
                <a:gd name="connsiteX5839" fmla="*/ 464771 w 2821848"/>
                <a:gd name="connsiteY5839" fmla="*/ 421266 h 3208818"/>
                <a:gd name="connsiteX5840" fmla="*/ 459580 w 2821848"/>
                <a:gd name="connsiteY5840" fmla="*/ 422996 h 3208818"/>
                <a:gd name="connsiteX5841" fmla="*/ 457573 w 2821848"/>
                <a:gd name="connsiteY5841" fmla="*/ 422996 h 3208818"/>
                <a:gd name="connsiteX5842" fmla="*/ 454459 w 2821848"/>
                <a:gd name="connsiteY5842" fmla="*/ 421405 h 3208818"/>
                <a:gd name="connsiteX5843" fmla="*/ 453213 w 2821848"/>
                <a:gd name="connsiteY5843" fmla="*/ 423480 h 3208818"/>
                <a:gd name="connsiteX5844" fmla="*/ 451136 w 2821848"/>
                <a:gd name="connsiteY5844" fmla="*/ 424864 h 3208818"/>
                <a:gd name="connsiteX5845" fmla="*/ 448852 w 2821848"/>
                <a:gd name="connsiteY5845" fmla="*/ 425209 h 3208818"/>
                <a:gd name="connsiteX5846" fmla="*/ 446707 w 2821848"/>
                <a:gd name="connsiteY5846" fmla="*/ 424033 h 3208818"/>
                <a:gd name="connsiteX5847" fmla="*/ 445876 w 2821848"/>
                <a:gd name="connsiteY5847" fmla="*/ 421612 h 3208818"/>
                <a:gd name="connsiteX5848" fmla="*/ 446914 w 2821848"/>
                <a:gd name="connsiteY5848" fmla="*/ 418984 h 3208818"/>
                <a:gd name="connsiteX5849" fmla="*/ 450652 w 2821848"/>
                <a:gd name="connsiteY5849" fmla="*/ 414003 h 3208818"/>
                <a:gd name="connsiteX5850" fmla="*/ 448576 w 2821848"/>
                <a:gd name="connsiteY5850" fmla="*/ 415110 h 3208818"/>
                <a:gd name="connsiteX5851" fmla="*/ 444838 w 2821848"/>
                <a:gd name="connsiteY5851" fmla="*/ 417600 h 3208818"/>
                <a:gd name="connsiteX5852" fmla="*/ 442762 w 2821848"/>
                <a:gd name="connsiteY5852" fmla="*/ 418569 h 3208818"/>
                <a:gd name="connsiteX5853" fmla="*/ 441101 w 2821848"/>
                <a:gd name="connsiteY5853" fmla="*/ 418845 h 3208818"/>
                <a:gd name="connsiteX5854" fmla="*/ 439578 w 2821848"/>
                <a:gd name="connsiteY5854" fmla="*/ 418984 h 3208818"/>
                <a:gd name="connsiteX5855" fmla="*/ 438194 w 2821848"/>
                <a:gd name="connsiteY5855" fmla="*/ 419468 h 3208818"/>
                <a:gd name="connsiteX5856" fmla="*/ 436948 w 2821848"/>
                <a:gd name="connsiteY5856" fmla="*/ 420921 h 3208818"/>
                <a:gd name="connsiteX5857" fmla="*/ 439855 w 2821848"/>
                <a:gd name="connsiteY5857" fmla="*/ 420160 h 3208818"/>
                <a:gd name="connsiteX5858" fmla="*/ 440824 w 2821848"/>
                <a:gd name="connsiteY5858" fmla="*/ 421405 h 3208818"/>
                <a:gd name="connsiteX5859" fmla="*/ 440270 w 2821848"/>
                <a:gd name="connsiteY5859" fmla="*/ 423687 h 3208818"/>
                <a:gd name="connsiteX5860" fmla="*/ 438540 w 2821848"/>
                <a:gd name="connsiteY5860" fmla="*/ 425901 h 3208818"/>
                <a:gd name="connsiteX5861" fmla="*/ 436464 w 2821848"/>
                <a:gd name="connsiteY5861" fmla="*/ 427008 h 3208818"/>
                <a:gd name="connsiteX5862" fmla="*/ 434941 w 2821848"/>
                <a:gd name="connsiteY5862" fmla="*/ 427215 h 3208818"/>
                <a:gd name="connsiteX5863" fmla="*/ 434595 w 2821848"/>
                <a:gd name="connsiteY5863" fmla="*/ 427700 h 3208818"/>
                <a:gd name="connsiteX5864" fmla="*/ 436187 w 2821848"/>
                <a:gd name="connsiteY5864" fmla="*/ 429567 h 3208818"/>
                <a:gd name="connsiteX5865" fmla="*/ 437848 w 2821848"/>
                <a:gd name="connsiteY5865" fmla="*/ 430743 h 3208818"/>
                <a:gd name="connsiteX5866" fmla="*/ 439509 w 2821848"/>
                <a:gd name="connsiteY5866" fmla="*/ 431712 h 3208818"/>
                <a:gd name="connsiteX5867" fmla="*/ 440270 w 2821848"/>
                <a:gd name="connsiteY5867" fmla="*/ 433026 h 3208818"/>
                <a:gd name="connsiteX5868" fmla="*/ 439163 w 2821848"/>
                <a:gd name="connsiteY5868" fmla="*/ 435378 h 3208818"/>
                <a:gd name="connsiteX5869" fmla="*/ 437709 w 2821848"/>
                <a:gd name="connsiteY5869" fmla="*/ 436208 h 3208818"/>
                <a:gd name="connsiteX5870" fmla="*/ 435841 w 2821848"/>
                <a:gd name="connsiteY5870" fmla="*/ 436415 h 3208818"/>
                <a:gd name="connsiteX5871" fmla="*/ 433903 w 2821848"/>
                <a:gd name="connsiteY5871" fmla="*/ 436900 h 3208818"/>
                <a:gd name="connsiteX5872" fmla="*/ 432242 w 2821848"/>
                <a:gd name="connsiteY5872" fmla="*/ 438491 h 3208818"/>
                <a:gd name="connsiteX5873" fmla="*/ 435564 w 2821848"/>
                <a:gd name="connsiteY5873" fmla="*/ 437384 h 3208818"/>
                <a:gd name="connsiteX5874" fmla="*/ 440616 w 2821848"/>
                <a:gd name="connsiteY5874" fmla="*/ 436346 h 3208818"/>
                <a:gd name="connsiteX5875" fmla="*/ 444907 w 2821848"/>
                <a:gd name="connsiteY5875" fmla="*/ 436623 h 3208818"/>
                <a:gd name="connsiteX5876" fmla="*/ 446015 w 2821848"/>
                <a:gd name="connsiteY5876" fmla="*/ 439252 h 3208818"/>
                <a:gd name="connsiteX5877" fmla="*/ 445184 w 2821848"/>
                <a:gd name="connsiteY5877" fmla="*/ 440358 h 3208818"/>
                <a:gd name="connsiteX5878" fmla="*/ 442347 w 2821848"/>
                <a:gd name="connsiteY5878" fmla="*/ 441811 h 3208818"/>
                <a:gd name="connsiteX5879" fmla="*/ 441239 w 2821848"/>
                <a:gd name="connsiteY5879" fmla="*/ 442987 h 3208818"/>
                <a:gd name="connsiteX5880" fmla="*/ 440824 w 2821848"/>
                <a:gd name="connsiteY5880" fmla="*/ 444647 h 3208818"/>
                <a:gd name="connsiteX5881" fmla="*/ 440824 w 2821848"/>
                <a:gd name="connsiteY5881" fmla="*/ 448244 h 3208818"/>
                <a:gd name="connsiteX5882" fmla="*/ 440616 w 2821848"/>
                <a:gd name="connsiteY5882" fmla="*/ 449766 h 3208818"/>
                <a:gd name="connsiteX5883" fmla="*/ 436256 w 2821848"/>
                <a:gd name="connsiteY5883" fmla="*/ 455162 h 3208818"/>
                <a:gd name="connsiteX5884" fmla="*/ 431619 w 2821848"/>
                <a:gd name="connsiteY5884" fmla="*/ 456061 h 3208818"/>
                <a:gd name="connsiteX5885" fmla="*/ 429266 w 2821848"/>
                <a:gd name="connsiteY5885" fmla="*/ 455922 h 3208818"/>
                <a:gd name="connsiteX5886" fmla="*/ 423037 w 2821848"/>
                <a:gd name="connsiteY5886" fmla="*/ 454331 h 3208818"/>
                <a:gd name="connsiteX5887" fmla="*/ 419299 w 2821848"/>
                <a:gd name="connsiteY5887" fmla="*/ 454193 h 3208818"/>
                <a:gd name="connsiteX5888" fmla="*/ 417777 w 2821848"/>
                <a:gd name="connsiteY5888" fmla="*/ 453432 h 3208818"/>
                <a:gd name="connsiteX5889" fmla="*/ 416600 w 2821848"/>
                <a:gd name="connsiteY5889" fmla="*/ 451219 h 3208818"/>
                <a:gd name="connsiteX5890" fmla="*/ 415631 w 2821848"/>
                <a:gd name="connsiteY5890" fmla="*/ 453985 h 3208818"/>
                <a:gd name="connsiteX5891" fmla="*/ 412032 w 2821848"/>
                <a:gd name="connsiteY5891" fmla="*/ 462217 h 3208818"/>
                <a:gd name="connsiteX5892" fmla="*/ 410579 w 2821848"/>
                <a:gd name="connsiteY5892" fmla="*/ 458482 h 3208818"/>
                <a:gd name="connsiteX5893" fmla="*/ 409956 w 2821848"/>
                <a:gd name="connsiteY5893" fmla="*/ 457306 h 3208818"/>
                <a:gd name="connsiteX5894" fmla="*/ 409125 w 2821848"/>
                <a:gd name="connsiteY5894" fmla="*/ 458551 h 3208818"/>
                <a:gd name="connsiteX5895" fmla="*/ 408710 w 2821848"/>
                <a:gd name="connsiteY5895" fmla="*/ 460211 h 3208818"/>
                <a:gd name="connsiteX5896" fmla="*/ 408572 w 2821848"/>
                <a:gd name="connsiteY5896" fmla="*/ 461664 h 3208818"/>
                <a:gd name="connsiteX5897" fmla="*/ 408433 w 2821848"/>
                <a:gd name="connsiteY5897" fmla="*/ 462355 h 3208818"/>
                <a:gd name="connsiteX5898" fmla="*/ 407395 w 2821848"/>
                <a:gd name="connsiteY5898" fmla="*/ 462632 h 3208818"/>
                <a:gd name="connsiteX5899" fmla="*/ 404973 w 2821848"/>
                <a:gd name="connsiteY5899" fmla="*/ 461940 h 3208818"/>
                <a:gd name="connsiteX5900" fmla="*/ 403658 w 2821848"/>
                <a:gd name="connsiteY5900" fmla="*/ 461940 h 3208818"/>
                <a:gd name="connsiteX5901" fmla="*/ 404557 w 2821848"/>
                <a:gd name="connsiteY5901" fmla="*/ 465607 h 3208818"/>
                <a:gd name="connsiteX5902" fmla="*/ 400612 w 2821848"/>
                <a:gd name="connsiteY5902" fmla="*/ 467543 h 3208818"/>
                <a:gd name="connsiteX5903" fmla="*/ 392238 w 2821848"/>
                <a:gd name="connsiteY5903" fmla="*/ 468858 h 3208818"/>
                <a:gd name="connsiteX5904" fmla="*/ 391130 w 2821848"/>
                <a:gd name="connsiteY5904" fmla="*/ 469965 h 3208818"/>
                <a:gd name="connsiteX5905" fmla="*/ 388500 w 2821848"/>
                <a:gd name="connsiteY5905" fmla="*/ 473561 h 3208818"/>
                <a:gd name="connsiteX5906" fmla="*/ 386909 w 2821848"/>
                <a:gd name="connsiteY5906" fmla="*/ 475291 h 3208818"/>
                <a:gd name="connsiteX5907" fmla="*/ 386286 w 2821848"/>
                <a:gd name="connsiteY5907" fmla="*/ 476052 h 3208818"/>
                <a:gd name="connsiteX5908" fmla="*/ 384901 w 2821848"/>
                <a:gd name="connsiteY5908" fmla="*/ 478196 h 3208818"/>
                <a:gd name="connsiteX5909" fmla="*/ 384348 w 2821848"/>
                <a:gd name="connsiteY5909" fmla="*/ 478680 h 3208818"/>
                <a:gd name="connsiteX5910" fmla="*/ 383240 w 2821848"/>
                <a:gd name="connsiteY5910" fmla="*/ 478680 h 3208818"/>
                <a:gd name="connsiteX5911" fmla="*/ 380333 w 2821848"/>
                <a:gd name="connsiteY5911" fmla="*/ 477504 h 3208818"/>
                <a:gd name="connsiteX5912" fmla="*/ 379088 w 2821848"/>
                <a:gd name="connsiteY5912" fmla="*/ 477297 h 3208818"/>
                <a:gd name="connsiteX5913" fmla="*/ 378949 w 2821848"/>
                <a:gd name="connsiteY5913" fmla="*/ 478749 h 3208818"/>
                <a:gd name="connsiteX5914" fmla="*/ 377219 w 2821848"/>
                <a:gd name="connsiteY5914" fmla="*/ 479303 h 3208818"/>
                <a:gd name="connsiteX5915" fmla="*/ 372513 w 2821848"/>
                <a:gd name="connsiteY5915" fmla="*/ 479511 h 3208818"/>
                <a:gd name="connsiteX5916" fmla="*/ 370298 w 2821848"/>
                <a:gd name="connsiteY5916" fmla="*/ 479856 h 3208818"/>
                <a:gd name="connsiteX5917" fmla="*/ 367391 w 2821848"/>
                <a:gd name="connsiteY5917" fmla="*/ 479995 h 3208818"/>
                <a:gd name="connsiteX5918" fmla="*/ 364692 w 2821848"/>
                <a:gd name="connsiteY5918" fmla="*/ 479441 h 3208818"/>
                <a:gd name="connsiteX5919" fmla="*/ 363238 w 2821848"/>
                <a:gd name="connsiteY5919" fmla="*/ 477643 h 3208818"/>
                <a:gd name="connsiteX5920" fmla="*/ 363792 w 2821848"/>
                <a:gd name="connsiteY5920" fmla="*/ 475083 h 3208818"/>
                <a:gd name="connsiteX5921" fmla="*/ 366214 w 2821848"/>
                <a:gd name="connsiteY5921" fmla="*/ 473354 h 3208818"/>
                <a:gd name="connsiteX5922" fmla="*/ 371544 w 2821848"/>
                <a:gd name="connsiteY5922" fmla="*/ 471417 h 3208818"/>
                <a:gd name="connsiteX5923" fmla="*/ 374866 w 2821848"/>
                <a:gd name="connsiteY5923" fmla="*/ 469688 h 3208818"/>
                <a:gd name="connsiteX5924" fmla="*/ 377565 w 2821848"/>
                <a:gd name="connsiteY5924" fmla="*/ 467613 h 3208818"/>
                <a:gd name="connsiteX5925" fmla="*/ 379849 w 2821848"/>
                <a:gd name="connsiteY5925" fmla="*/ 465123 h 3208818"/>
                <a:gd name="connsiteX5926" fmla="*/ 382133 w 2821848"/>
                <a:gd name="connsiteY5926" fmla="*/ 462010 h 3208818"/>
                <a:gd name="connsiteX5927" fmla="*/ 379987 w 2821848"/>
                <a:gd name="connsiteY5927" fmla="*/ 462010 h 3208818"/>
                <a:gd name="connsiteX5928" fmla="*/ 375073 w 2821848"/>
                <a:gd name="connsiteY5928" fmla="*/ 465053 h 3208818"/>
                <a:gd name="connsiteX5929" fmla="*/ 372513 w 2821848"/>
                <a:gd name="connsiteY5929" fmla="*/ 465814 h 3208818"/>
                <a:gd name="connsiteX5930" fmla="*/ 368914 w 2821848"/>
                <a:gd name="connsiteY5930" fmla="*/ 465261 h 3208818"/>
                <a:gd name="connsiteX5931" fmla="*/ 366768 w 2821848"/>
                <a:gd name="connsiteY5931" fmla="*/ 463670 h 3208818"/>
                <a:gd name="connsiteX5932" fmla="*/ 366007 w 2821848"/>
                <a:gd name="connsiteY5932" fmla="*/ 461110 h 3208818"/>
                <a:gd name="connsiteX5933" fmla="*/ 366630 w 2821848"/>
                <a:gd name="connsiteY5933" fmla="*/ 457859 h 3208818"/>
                <a:gd name="connsiteX5934" fmla="*/ 368222 w 2821848"/>
                <a:gd name="connsiteY5934" fmla="*/ 454816 h 3208818"/>
                <a:gd name="connsiteX5935" fmla="*/ 372443 w 2821848"/>
                <a:gd name="connsiteY5935" fmla="*/ 449628 h 3208818"/>
                <a:gd name="connsiteX5936" fmla="*/ 374381 w 2821848"/>
                <a:gd name="connsiteY5936" fmla="*/ 446861 h 3208818"/>
                <a:gd name="connsiteX5937" fmla="*/ 375696 w 2821848"/>
                <a:gd name="connsiteY5937" fmla="*/ 443333 h 3208818"/>
                <a:gd name="connsiteX5938" fmla="*/ 375904 w 2821848"/>
                <a:gd name="connsiteY5938" fmla="*/ 440082 h 3208818"/>
                <a:gd name="connsiteX5939" fmla="*/ 375766 w 2821848"/>
                <a:gd name="connsiteY5939" fmla="*/ 436830 h 3208818"/>
                <a:gd name="connsiteX5940" fmla="*/ 375904 w 2821848"/>
                <a:gd name="connsiteY5940" fmla="*/ 433441 h 3208818"/>
                <a:gd name="connsiteX5941" fmla="*/ 377011 w 2821848"/>
                <a:gd name="connsiteY5941" fmla="*/ 430605 h 3208818"/>
                <a:gd name="connsiteX5942" fmla="*/ 378949 w 2821848"/>
                <a:gd name="connsiteY5942" fmla="*/ 429014 h 3208818"/>
                <a:gd name="connsiteX5943" fmla="*/ 384763 w 2821848"/>
                <a:gd name="connsiteY5943" fmla="*/ 426454 h 3208818"/>
                <a:gd name="connsiteX5944" fmla="*/ 390507 w 2821848"/>
                <a:gd name="connsiteY5944" fmla="*/ 422581 h 3208818"/>
                <a:gd name="connsiteX5945" fmla="*/ 393622 w 2821848"/>
                <a:gd name="connsiteY5945" fmla="*/ 420990 h 3208818"/>
                <a:gd name="connsiteX5946" fmla="*/ 396736 w 2821848"/>
                <a:gd name="connsiteY5946" fmla="*/ 420644 h 3208818"/>
                <a:gd name="connsiteX5947" fmla="*/ 397913 w 2821848"/>
                <a:gd name="connsiteY5947" fmla="*/ 421197 h 3208818"/>
                <a:gd name="connsiteX5948" fmla="*/ 400335 w 2821848"/>
                <a:gd name="connsiteY5948" fmla="*/ 423134 h 3208818"/>
                <a:gd name="connsiteX5949" fmla="*/ 401650 w 2821848"/>
                <a:gd name="connsiteY5949" fmla="*/ 423757 h 3208818"/>
                <a:gd name="connsiteX5950" fmla="*/ 403312 w 2821848"/>
                <a:gd name="connsiteY5950" fmla="*/ 423757 h 3208818"/>
                <a:gd name="connsiteX5951" fmla="*/ 406772 w 2821848"/>
                <a:gd name="connsiteY5951" fmla="*/ 423065 h 3208818"/>
                <a:gd name="connsiteX5952" fmla="*/ 408433 w 2821848"/>
                <a:gd name="connsiteY5952" fmla="*/ 422857 h 3208818"/>
                <a:gd name="connsiteX5953" fmla="*/ 412171 w 2821848"/>
                <a:gd name="connsiteY5953" fmla="*/ 423272 h 3208818"/>
                <a:gd name="connsiteX5954" fmla="*/ 419438 w 2821848"/>
                <a:gd name="connsiteY5954" fmla="*/ 425140 h 3208818"/>
                <a:gd name="connsiteX5955" fmla="*/ 423175 w 2821848"/>
                <a:gd name="connsiteY5955" fmla="*/ 425624 h 3208818"/>
                <a:gd name="connsiteX5956" fmla="*/ 421652 w 2821848"/>
                <a:gd name="connsiteY5956" fmla="*/ 423757 h 3208818"/>
                <a:gd name="connsiteX5957" fmla="*/ 419230 w 2821848"/>
                <a:gd name="connsiteY5957" fmla="*/ 422996 h 3208818"/>
                <a:gd name="connsiteX5958" fmla="*/ 413832 w 2821848"/>
                <a:gd name="connsiteY5958" fmla="*/ 422097 h 3208818"/>
                <a:gd name="connsiteX5959" fmla="*/ 410925 w 2821848"/>
                <a:gd name="connsiteY5959" fmla="*/ 420990 h 3208818"/>
                <a:gd name="connsiteX5960" fmla="*/ 407949 w 2821848"/>
                <a:gd name="connsiteY5960" fmla="*/ 419537 h 3208818"/>
                <a:gd name="connsiteX5961" fmla="*/ 405180 w 2821848"/>
                <a:gd name="connsiteY5961" fmla="*/ 417739 h 3208818"/>
                <a:gd name="connsiteX5962" fmla="*/ 402827 w 2821848"/>
                <a:gd name="connsiteY5962" fmla="*/ 415663 h 3208818"/>
                <a:gd name="connsiteX5963" fmla="*/ 404488 w 2821848"/>
                <a:gd name="connsiteY5963" fmla="*/ 414695 h 3208818"/>
                <a:gd name="connsiteX5964" fmla="*/ 405595 w 2821848"/>
                <a:gd name="connsiteY5964" fmla="*/ 413519 h 3208818"/>
                <a:gd name="connsiteX5965" fmla="*/ 406564 w 2821848"/>
                <a:gd name="connsiteY5965" fmla="*/ 412205 h 3208818"/>
                <a:gd name="connsiteX5966" fmla="*/ 407810 w 2821848"/>
                <a:gd name="connsiteY5966" fmla="*/ 410821 h 3208818"/>
                <a:gd name="connsiteX5967" fmla="*/ 410163 w 2821848"/>
                <a:gd name="connsiteY5967" fmla="*/ 408884 h 3208818"/>
                <a:gd name="connsiteX5968" fmla="*/ 412655 w 2821848"/>
                <a:gd name="connsiteY5968" fmla="*/ 407293 h 3208818"/>
                <a:gd name="connsiteX5969" fmla="*/ 417984 w 2821848"/>
                <a:gd name="connsiteY5969" fmla="*/ 404527 h 3208818"/>
                <a:gd name="connsiteX5970" fmla="*/ 414593 w 2821848"/>
                <a:gd name="connsiteY5970" fmla="*/ 404527 h 3208818"/>
                <a:gd name="connsiteX5971" fmla="*/ 411755 w 2821848"/>
                <a:gd name="connsiteY5971" fmla="*/ 405218 h 3208818"/>
                <a:gd name="connsiteX5972" fmla="*/ 409264 w 2821848"/>
                <a:gd name="connsiteY5972" fmla="*/ 406671 h 3208818"/>
                <a:gd name="connsiteX5973" fmla="*/ 404142 w 2821848"/>
                <a:gd name="connsiteY5973" fmla="*/ 410960 h 3208818"/>
                <a:gd name="connsiteX5974" fmla="*/ 401720 w 2821848"/>
                <a:gd name="connsiteY5974" fmla="*/ 412205 h 3208818"/>
                <a:gd name="connsiteX5975" fmla="*/ 398813 w 2821848"/>
                <a:gd name="connsiteY5975" fmla="*/ 412689 h 3208818"/>
                <a:gd name="connsiteX5976" fmla="*/ 394799 w 2821848"/>
                <a:gd name="connsiteY5976" fmla="*/ 412689 h 3208818"/>
                <a:gd name="connsiteX5977" fmla="*/ 394037 w 2821848"/>
                <a:gd name="connsiteY5977" fmla="*/ 412343 h 3208818"/>
                <a:gd name="connsiteX5978" fmla="*/ 392722 w 2821848"/>
                <a:gd name="connsiteY5978" fmla="*/ 411305 h 3208818"/>
                <a:gd name="connsiteX5979" fmla="*/ 391822 w 2821848"/>
                <a:gd name="connsiteY5979" fmla="*/ 411098 h 3208818"/>
                <a:gd name="connsiteX5980" fmla="*/ 390092 w 2821848"/>
                <a:gd name="connsiteY5980" fmla="*/ 411513 h 3208818"/>
                <a:gd name="connsiteX5981" fmla="*/ 388085 w 2821848"/>
                <a:gd name="connsiteY5981" fmla="*/ 412412 h 3208818"/>
                <a:gd name="connsiteX5982" fmla="*/ 379365 w 2821848"/>
                <a:gd name="connsiteY5982" fmla="*/ 417877 h 3208818"/>
                <a:gd name="connsiteX5983" fmla="*/ 370505 w 2821848"/>
                <a:gd name="connsiteY5983" fmla="*/ 422304 h 3208818"/>
                <a:gd name="connsiteX5984" fmla="*/ 368983 w 2821848"/>
                <a:gd name="connsiteY5984" fmla="*/ 423342 h 3208818"/>
                <a:gd name="connsiteX5985" fmla="*/ 367875 w 2821848"/>
                <a:gd name="connsiteY5985" fmla="*/ 424725 h 3208818"/>
                <a:gd name="connsiteX5986" fmla="*/ 367668 w 2821848"/>
                <a:gd name="connsiteY5986" fmla="*/ 425901 h 3208818"/>
                <a:gd name="connsiteX5987" fmla="*/ 367806 w 2821848"/>
                <a:gd name="connsiteY5987" fmla="*/ 428806 h 3208818"/>
                <a:gd name="connsiteX5988" fmla="*/ 367806 w 2821848"/>
                <a:gd name="connsiteY5988" fmla="*/ 429498 h 3208818"/>
                <a:gd name="connsiteX5989" fmla="*/ 365592 w 2821848"/>
                <a:gd name="connsiteY5989" fmla="*/ 431227 h 3208818"/>
                <a:gd name="connsiteX5990" fmla="*/ 359432 w 2821848"/>
                <a:gd name="connsiteY5990" fmla="*/ 434409 h 3208818"/>
                <a:gd name="connsiteX5991" fmla="*/ 357217 w 2821848"/>
                <a:gd name="connsiteY5991" fmla="*/ 436900 h 3208818"/>
                <a:gd name="connsiteX5992" fmla="*/ 356317 w 2821848"/>
                <a:gd name="connsiteY5992" fmla="*/ 439459 h 3208818"/>
                <a:gd name="connsiteX5993" fmla="*/ 355971 w 2821848"/>
                <a:gd name="connsiteY5993" fmla="*/ 441603 h 3208818"/>
                <a:gd name="connsiteX5994" fmla="*/ 354864 w 2821848"/>
                <a:gd name="connsiteY5994" fmla="*/ 443471 h 3208818"/>
                <a:gd name="connsiteX5995" fmla="*/ 351888 w 2821848"/>
                <a:gd name="connsiteY5995" fmla="*/ 445408 h 3208818"/>
                <a:gd name="connsiteX5996" fmla="*/ 348773 w 2821848"/>
                <a:gd name="connsiteY5996" fmla="*/ 446100 h 3208818"/>
                <a:gd name="connsiteX5997" fmla="*/ 346282 w 2821848"/>
                <a:gd name="connsiteY5997" fmla="*/ 445616 h 3208818"/>
                <a:gd name="connsiteX5998" fmla="*/ 343928 w 2821848"/>
                <a:gd name="connsiteY5998" fmla="*/ 444924 h 3208818"/>
                <a:gd name="connsiteX5999" fmla="*/ 341160 w 2821848"/>
                <a:gd name="connsiteY5999" fmla="*/ 444924 h 3208818"/>
                <a:gd name="connsiteX6000" fmla="*/ 344136 w 2821848"/>
                <a:gd name="connsiteY6000" fmla="*/ 446446 h 3208818"/>
                <a:gd name="connsiteX6001" fmla="*/ 347043 w 2821848"/>
                <a:gd name="connsiteY6001" fmla="*/ 448452 h 3208818"/>
                <a:gd name="connsiteX6002" fmla="*/ 348981 w 2821848"/>
                <a:gd name="connsiteY6002" fmla="*/ 450942 h 3208818"/>
                <a:gd name="connsiteX6003" fmla="*/ 349119 w 2821848"/>
                <a:gd name="connsiteY6003" fmla="*/ 454055 h 3208818"/>
                <a:gd name="connsiteX6004" fmla="*/ 347043 w 2821848"/>
                <a:gd name="connsiteY6004" fmla="*/ 456683 h 3208818"/>
                <a:gd name="connsiteX6005" fmla="*/ 343998 w 2821848"/>
                <a:gd name="connsiteY6005" fmla="*/ 457721 h 3208818"/>
                <a:gd name="connsiteX6006" fmla="*/ 340537 w 2821848"/>
                <a:gd name="connsiteY6006" fmla="*/ 458274 h 3208818"/>
                <a:gd name="connsiteX6007" fmla="*/ 337492 w 2821848"/>
                <a:gd name="connsiteY6007" fmla="*/ 459381 h 3208818"/>
                <a:gd name="connsiteX6008" fmla="*/ 340814 w 2821848"/>
                <a:gd name="connsiteY6008" fmla="*/ 460350 h 3208818"/>
                <a:gd name="connsiteX6009" fmla="*/ 340399 w 2821848"/>
                <a:gd name="connsiteY6009" fmla="*/ 462494 h 3208818"/>
                <a:gd name="connsiteX6010" fmla="*/ 337630 w 2821848"/>
                <a:gd name="connsiteY6010" fmla="*/ 464500 h 3208818"/>
                <a:gd name="connsiteX6011" fmla="*/ 333962 w 2821848"/>
                <a:gd name="connsiteY6011" fmla="*/ 465053 h 3208818"/>
                <a:gd name="connsiteX6012" fmla="*/ 333962 w 2821848"/>
                <a:gd name="connsiteY6012" fmla="*/ 463047 h 3208818"/>
                <a:gd name="connsiteX6013" fmla="*/ 332093 w 2821848"/>
                <a:gd name="connsiteY6013" fmla="*/ 463324 h 3208818"/>
                <a:gd name="connsiteX6014" fmla="*/ 329740 w 2821848"/>
                <a:gd name="connsiteY6014" fmla="*/ 464777 h 3208818"/>
                <a:gd name="connsiteX6015" fmla="*/ 328010 w 2821848"/>
                <a:gd name="connsiteY6015" fmla="*/ 466091 h 3208818"/>
                <a:gd name="connsiteX6016" fmla="*/ 329325 w 2821848"/>
                <a:gd name="connsiteY6016" fmla="*/ 466713 h 3208818"/>
                <a:gd name="connsiteX6017" fmla="*/ 322473 w 2821848"/>
                <a:gd name="connsiteY6017" fmla="*/ 472247 h 3208818"/>
                <a:gd name="connsiteX6018" fmla="*/ 319497 w 2821848"/>
                <a:gd name="connsiteY6018" fmla="*/ 475360 h 3208818"/>
                <a:gd name="connsiteX6019" fmla="*/ 318251 w 2821848"/>
                <a:gd name="connsiteY6019" fmla="*/ 478957 h 3208818"/>
                <a:gd name="connsiteX6020" fmla="*/ 318459 w 2821848"/>
                <a:gd name="connsiteY6020" fmla="*/ 481309 h 3208818"/>
                <a:gd name="connsiteX6021" fmla="*/ 319289 w 2821848"/>
                <a:gd name="connsiteY6021" fmla="*/ 482485 h 3208818"/>
                <a:gd name="connsiteX6022" fmla="*/ 321020 w 2821848"/>
                <a:gd name="connsiteY6022" fmla="*/ 483107 h 3208818"/>
                <a:gd name="connsiteX6023" fmla="*/ 328494 w 2821848"/>
                <a:gd name="connsiteY6023" fmla="*/ 484975 h 3208818"/>
                <a:gd name="connsiteX6024" fmla="*/ 330778 w 2821848"/>
                <a:gd name="connsiteY6024" fmla="*/ 485875 h 3208818"/>
                <a:gd name="connsiteX6025" fmla="*/ 332716 w 2821848"/>
                <a:gd name="connsiteY6025" fmla="*/ 487120 h 3208818"/>
                <a:gd name="connsiteX6026" fmla="*/ 334585 w 2821848"/>
                <a:gd name="connsiteY6026" fmla="*/ 490440 h 3208818"/>
                <a:gd name="connsiteX6027" fmla="*/ 333339 w 2821848"/>
                <a:gd name="connsiteY6027" fmla="*/ 493345 h 3208818"/>
                <a:gd name="connsiteX6028" fmla="*/ 330294 w 2821848"/>
                <a:gd name="connsiteY6028" fmla="*/ 495835 h 3208818"/>
                <a:gd name="connsiteX6029" fmla="*/ 326764 w 2821848"/>
                <a:gd name="connsiteY6029" fmla="*/ 497980 h 3208818"/>
                <a:gd name="connsiteX6030" fmla="*/ 323580 w 2821848"/>
                <a:gd name="connsiteY6030" fmla="*/ 500539 h 3208818"/>
                <a:gd name="connsiteX6031" fmla="*/ 318528 w 2821848"/>
                <a:gd name="connsiteY6031" fmla="*/ 505935 h 3208818"/>
                <a:gd name="connsiteX6032" fmla="*/ 315206 w 2821848"/>
                <a:gd name="connsiteY6032" fmla="*/ 507872 h 3208818"/>
                <a:gd name="connsiteX6033" fmla="*/ 316382 w 2821848"/>
                <a:gd name="connsiteY6033" fmla="*/ 508287 h 3208818"/>
                <a:gd name="connsiteX6034" fmla="*/ 316867 w 2821848"/>
                <a:gd name="connsiteY6034" fmla="*/ 508425 h 3208818"/>
                <a:gd name="connsiteX6035" fmla="*/ 316382 w 2821848"/>
                <a:gd name="connsiteY6035" fmla="*/ 510708 h 3208818"/>
                <a:gd name="connsiteX6036" fmla="*/ 315760 w 2821848"/>
                <a:gd name="connsiteY6036" fmla="*/ 511676 h 3208818"/>
                <a:gd name="connsiteX6037" fmla="*/ 313337 w 2821848"/>
                <a:gd name="connsiteY6037" fmla="*/ 512852 h 3208818"/>
                <a:gd name="connsiteX6038" fmla="*/ 312507 w 2821848"/>
                <a:gd name="connsiteY6038" fmla="*/ 513198 h 3208818"/>
                <a:gd name="connsiteX6039" fmla="*/ 310292 w 2821848"/>
                <a:gd name="connsiteY6039" fmla="*/ 513544 h 3208818"/>
                <a:gd name="connsiteX6040" fmla="*/ 309323 w 2821848"/>
                <a:gd name="connsiteY6040" fmla="*/ 513751 h 3208818"/>
                <a:gd name="connsiteX6041" fmla="*/ 308977 w 2821848"/>
                <a:gd name="connsiteY6041" fmla="*/ 514166 h 3208818"/>
                <a:gd name="connsiteX6042" fmla="*/ 308977 w 2821848"/>
                <a:gd name="connsiteY6042" fmla="*/ 515342 h 3208818"/>
                <a:gd name="connsiteX6043" fmla="*/ 308562 w 2821848"/>
                <a:gd name="connsiteY6043" fmla="*/ 515757 h 3208818"/>
                <a:gd name="connsiteX6044" fmla="*/ 306970 w 2821848"/>
                <a:gd name="connsiteY6044" fmla="*/ 516103 h 3208818"/>
                <a:gd name="connsiteX6045" fmla="*/ 303578 w 2821848"/>
                <a:gd name="connsiteY6045" fmla="*/ 516242 h 3208818"/>
                <a:gd name="connsiteX6046" fmla="*/ 301987 w 2821848"/>
                <a:gd name="connsiteY6046" fmla="*/ 516657 h 3208818"/>
                <a:gd name="connsiteX6047" fmla="*/ 300879 w 2821848"/>
                <a:gd name="connsiteY6047" fmla="*/ 517279 h 3208818"/>
                <a:gd name="connsiteX6048" fmla="*/ 300395 w 2821848"/>
                <a:gd name="connsiteY6048" fmla="*/ 517763 h 3208818"/>
                <a:gd name="connsiteX6049" fmla="*/ 299910 w 2821848"/>
                <a:gd name="connsiteY6049" fmla="*/ 518317 h 3208818"/>
                <a:gd name="connsiteX6050" fmla="*/ 294512 w 2821848"/>
                <a:gd name="connsiteY6050" fmla="*/ 522813 h 3208818"/>
                <a:gd name="connsiteX6051" fmla="*/ 289944 w 2821848"/>
                <a:gd name="connsiteY6051" fmla="*/ 525511 h 3208818"/>
                <a:gd name="connsiteX6052" fmla="*/ 282469 w 2821848"/>
                <a:gd name="connsiteY6052" fmla="*/ 531183 h 3208818"/>
                <a:gd name="connsiteX6053" fmla="*/ 281777 w 2821848"/>
                <a:gd name="connsiteY6053" fmla="*/ 531391 h 3208818"/>
                <a:gd name="connsiteX6054" fmla="*/ 279701 w 2821848"/>
                <a:gd name="connsiteY6054" fmla="*/ 531806 h 3208818"/>
                <a:gd name="connsiteX6055" fmla="*/ 278870 w 2821848"/>
                <a:gd name="connsiteY6055" fmla="*/ 532082 h 3208818"/>
                <a:gd name="connsiteX6056" fmla="*/ 278662 w 2821848"/>
                <a:gd name="connsiteY6056" fmla="*/ 532497 h 3208818"/>
                <a:gd name="connsiteX6057" fmla="*/ 278247 w 2821848"/>
                <a:gd name="connsiteY6057" fmla="*/ 534088 h 3208818"/>
                <a:gd name="connsiteX6058" fmla="*/ 277832 w 2821848"/>
                <a:gd name="connsiteY6058" fmla="*/ 534642 h 3208818"/>
                <a:gd name="connsiteX6059" fmla="*/ 276309 w 2821848"/>
                <a:gd name="connsiteY6059" fmla="*/ 534919 h 3208818"/>
                <a:gd name="connsiteX6060" fmla="*/ 274441 w 2821848"/>
                <a:gd name="connsiteY6060" fmla="*/ 534919 h 3208818"/>
                <a:gd name="connsiteX6061" fmla="*/ 272572 w 2821848"/>
                <a:gd name="connsiteY6061" fmla="*/ 535403 h 3208818"/>
                <a:gd name="connsiteX6062" fmla="*/ 270980 w 2821848"/>
                <a:gd name="connsiteY6062" fmla="*/ 536994 h 3208818"/>
                <a:gd name="connsiteX6063" fmla="*/ 270496 w 2821848"/>
                <a:gd name="connsiteY6063" fmla="*/ 539207 h 3208818"/>
                <a:gd name="connsiteX6064" fmla="*/ 270703 w 2821848"/>
                <a:gd name="connsiteY6064" fmla="*/ 541282 h 3208818"/>
                <a:gd name="connsiteX6065" fmla="*/ 270426 w 2821848"/>
                <a:gd name="connsiteY6065" fmla="*/ 543358 h 3208818"/>
                <a:gd name="connsiteX6066" fmla="*/ 268350 w 2821848"/>
                <a:gd name="connsiteY6066" fmla="*/ 545640 h 3208818"/>
                <a:gd name="connsiteX6067" fmla="*/ 266204 w 2821848"/>
                <a:gd name="connsiteY6067" fmla="*/ 546955 h 3208818"/>
                <a:gd name="connsiteX6068" fmla="*/ 250701 w 2821848"/>
                <a:gd name="connsiteY6068" fmla="*/ 553734 h 3208818"/>
                <a:gd name="connsiteX6069" fmla="*/ 246272 w 2821848"/>
                <a:gd name="connsiteY6069" fmla="*/ 556155 h 3208818"/>
                <a:gd name="connsiteX6070" fmla="*/ 243918 w 2821848"/>
                <a:gd name="connsiteY6070" fmla="*/ 556846 h 3208818"/>
                <a:gd name="connsiteX6071" fmla="*/ 241981 w 2821848"/>
                <a:gd name="connsiteY6071" fmla="*/ 557192 h 3208818"/>
                <a:gd name="connsiteX6072" fmla="*/ 240112 w 2821848"/>
                <a:gd name="connsiteY6072" fmla="*/ 557400 h 3208818"/>
                <a:gd name="connsiteX6073" fmla="*/ 238312 w 2821848"/>
                <a:gd name="connsiteY6073" fmla="*/ 557953 h 3208818"/>
                <a:gd name="connsiteX6074" fmla="*/ 236513 w 2821848"/>
                <a:gd name="connsiteY6074" fmla="*/ 559198 h 3208818"/>
                <a:gd name="connsiteX6075" fmla="*/ 239627 w 2821848"/>
                <a:gd name="connsiteY6075" fmla="*/ 559752 h 3208818"/>
                <a:gd name="connsiteX6076" fmla="*/ 232637 w 2821848"/>
                <a:gd name="connsiteY6076" fmla="*/ 561412 h 3208818"/>
                <a:gd name="connsiteX6077" fmla="*/ 229315 w 2821848"/>
                <a:gd name="connsiteY6077" fmla="*/ 562795 h 3208818"/>
                <a:gd name="connsiteX6078" fmla="*/ 226685 w 2821848"/>
                <a:gd name="connsiteY6078" fmla="*/ 565493 h 3208818"/>
                <a:gd name="connsiteX6079" fmla="*/ 228554 w 2821848"/>
                <a:gd name="connsiteY6079" fmla="*/ 565493 h 3208818"/>
                <a:gd name="connsiteX6080" fmla="*/ 230215 w 2821848"/>
                <a:gd name="connsiteY6080" fmla="*/ 565908 h 3208818"/>
                <a:gd name="connsiteX6081" fmla="*/ 231530 w 2821848"/>
                <a:gd name="connsiteY6081" fmla="*/ 566946 h 3208818"/>
                <a:gd name="connsiteX6082" fmla="*/ 232429 w 2821848"/>
                <a:gd name="connsiteY6082" fmla="*/ 568537 h 3208818"/>
                <a:gd name="connsiteX6083" fmla="*/ 229384 w 2821848"/>
                <a:gd name="connsiteY6083" fmla="*/ 571027 h 3208818"/>
                <a:gd name="connsiteX6084" fmla="*/ 228554 w 2821848"/>
                <a:gd name="connsiteY6084" fmla="*/ 571442 h 3208818"/>
                <a:gd name="connsiteX6085" fmla="*/ 227792 w 2821848"/>
                <a:gd name="connsiteY6085" fmla="*/ 571165 h 3208818"/>
                <a:gd name="connsiteX6086" fmla="*/ 227100 w 2821848"/>
                <a:gd name="connsiteY6086" fmla="*/ 570474 h 3208818"/>
                <a:gd name="connsiteX6087" fmla="*/ 226685 w 2821848"/>
                <a:gd name="connsiteY6087" fmla="*/ 569713 h 3208818"/>
                <a:gd name="connsiteX6088" fmla="*/ 226962 w 2821848"/>
                <a:gd name="connsiteY6088" fmla="*/ 569298 h 3208818"/>
                <a:gd name="connsiteX6089" fmla="*/ 225578 w 2821848"/>
                <a:gd name="connsiteY6089" fmla="*/ 569989 h 3208818"/>
                <a:gd name="connsiteX6090" fmla="*/ 223432 w 2821848"/>
                <a:gd name="connsiteY6090" fmla="*/ 572618 h 3208818"/>
                <a:gd name="connsiteX6091" fmla="*/ 221840 w 2821848"/>
                <a:gd name="connsiteY6091" fmla="*/ 574002 h 3208818"/>
                <a:gd name="connsiteX6092" fmla="*/ 218795 w 2821848"/>
                <a:gd name="connsiteY6092" fmla="*/ 575316 h 3208818"/>
                <a:gd name="connsiteX6093" fmla="*/ 211805 w 2821848"/>
                <a:gd name="connsiteY6093" fmla="*/ 576561 h 3208818"/>
                <a:gd name="connsiteX6094" fmla="*/ 208690 w 2821848"/>
                <a:gd name="connsiteY6094" fmla="*/ 577806 h 3208818"/>
                <a:gd name="connsiteX6095" fmla="*/ 207237 w 2821848"/>
                <a:gd name="connsiteY6095" fmla="*/ 579120 h 3208818"/>
                <a:gd name="connsiteX6096" fmla="*/ 205299 w 2821848"/>
                <a:gd name="connsiteY6096" fmla="*/ 582233 h 3208818"/>
                <a:gd name="connsiteX6097" fmla="*/ 203776 w 2821848"/>
                <a:gd name="connsiteY6097" fmla="*/ 583617 h 3208818"/>
                <a:gd name="connsiteX6098" fmla="*/ 203222 w 2821848"/>
                <a:gd name="connsiteY6098" fmla="*/ 580296 h 3208818"/>
                <a:gd name="connsiteX6099" fmla="*/ 202253 w 2821848"/>
                <a:gd name="connsiteY6099" fmla="*/ 578428 h 3208818"/>
                <a:gd name="connsiteX6100" fmla="*/ 200385 w 2821848"/>
                <a:gd name="connsiteY6100" fmla="*/ 578083 h 3208818"/>
                <a:gd name="connsiteX6101" fmla="*/ 197063 w 2821848"/>
                <a:gd name="connsiteY6101" fmla="*/ 579259 h 3208818"/>
                <a:gd name="connsiteX6102" fmla="*/ 188757 w 2821848"/>
                <a:gd name="connsiteY6102" fmla="*/ 583409 h 3208818"/>
                <a:gd name="connsiteX6103" fmla="*/ 188204 w 2821848"/>
                <a:gd name="connsiteY6103" fmla="*/ 583893 h 3208818"/>
                <a:gd name="connsiteX6104" fmla="*/ 187304 w 2821848"/>
                <a:gd name="connsiteY6104" fmla="*/ 585208 h 3208818"/>
                <a:gd name="connsiteX6105" fmla="*/ 186750 w 2821848"/>
                <a:gd name="connsiteY6105" fmla="*/ 585623 h 3208818"/>
                <a:gd name="connsiteX6106" fmla="*/ 186058 w 2821848"/>
                <a:gd name="connsiteY6106" fmla="*/ 585761 h 3208818"/>
                <a:gd name="connsiteX6107" fmla="*/ 184674 w 2821848"/>
                <a:gd name="connsiteY6107" fmla="*/ 585623 h 3208818"/>
                <a:gd name="connsiteX6108" fmla="*/ 184120 w 2821848"/>
                <a:gd name="connsiteY6108" fmla="*/ 585623 h 3208818"/>
                <a:gd name="connsiteX6109" fmla="*/ 181629 w 2821848"/>
                <a:gd name="connsiteY6109" fmla="*/ 586937 h 3208818"/>
                <a:gd name="connsiteX6110" fmla="*/ 180798 w 2821848"/>
                <a:gd name="connsiteY6110" fmla="*/ 586937 h 3208818"/>
                <a:gd name="connsiteX6111" fmla="*/ 178722 w 2821848"/>
                <a:gd name="connsiteY6111" fmla="*/ 586522 h 3208818"/>
                <a:gd name="connsiteX6112" fmla="*/ 178099 w 2821848"/>
                <a:gd name="connsiteY6112" fmla="*/ 586522 h 3208818"/>
                <a:gd name="connsiteX6113" fmla="*/ 176438 w 2821848"/>
                <a:gd name="connsiteY6113" fmla="*/ 587352 h 3208818"/>
                <a:gd name="connsiteX6114" fmla="*/ 173392 w 2821848"/>
                <a:gd name="connsiteY6114" fmla="*/ 589289 h 3208818"/>
                <a:gd name="connsiteX6115" fmla="*/ 171593 w 2821848"/>
                <a:gd name="connsiteY6115" fmla="*/ 589911 h 3208818"/>
                <a:gd name="connsiteX6116" fmla="*/ 167233 w 2821848"/>
                <a:gd name="connsiteY6116" fmla="*/ 589773 h 3208818"/>
                <a:gd name="connsiteX6117" fmla="*/ 166402 w 2821848"/>
                <a:gd name="connsiteY6117" fmla="*/ 587698 h 3208818"/>
                <a:gd name="connsiteX6118" fmla="*/ 168271 w 2821848"/>
                <a:gd name="connsiteY6118" fmla="*/ 585692 h 3208818"/>
                <a:gd name="connsiteX6119" fmla="*/ 171870 w 2821848"/>
                <a:gd name="connsiteY6119" fmla="*/ 585692 h 3208818"/>
                <a:gd name="connsiteX6120" fmla="*/ 167925 w 2821848"/>
                <a:gd name="connsiteY6120" fmla="*/ 583409 h 3208818"/>
                <a:gd name="connsiteX6121" fmla="*/ 164879 w 2821848"/>
                <a:gd name="connsiteY6121" fmla="*/ 584239 h 3208818"/>
                <a:gd name="connsiteX6122" fmla="*/ 162388 w 2821848"/>
                <a:gd name="connsiteY6122" fmla="*/ 587006 h 3208818"/>
                <a:gd name="connsiteX6123" fmla="*/ 160312 w 2821848"/>
                <a:gd name="connsiteY6123" fmla="*/ 590257 h 3208818"/>
                <a:gd name="connsiteX6124" fmla="*/ 157751 w 2821848"/>
                <a:gd name="connsiteY6124" fmla="*/ 593162 h 3208818"/>
                <a:gd name="connsiteX6125" fmla="*/ 153737 w 2821848"/>
                <a:gd name="connsiteY6125" fmla="*/ 596414 h 3208818"/>
                <a:gd name="connsiteX6126" fmla="*/ 149445 w 2821848"/>
                <a:gd name="connsiteY6126" fmla="*/ 598558 h 3208818"/>
                <a:gd name="connsiteX6127" fmla="*/ 145846 w 2821848"/>
                <a:gd name="connsiteY6127" fmla="*/ 598281 h 3208818"/>
                <a:gd name="connsiteX6128" fmla="*/ 146400 w 2821848"/>
                <a:gd name="connsiteY6128" fmla="*/ 597244 h 3208818"/>
                <a:gd name="connsiteX6129" fmla="*/ 146400 w 2821848"/>
                <a:gd name="connsiteY6129" fmla="*/ 596206 h 3208818"/>
                <a:gd name="connsiteX6130" fmla="*/ 145777 w 2821848"/>
                <a:gd name="connsiteY6130" fmla="*/ 595169 h 3208818"/>
                <a:gd name="connsiteX6131" fmla="*/ 144601 w 2821848"/>
                <a:gd name="connsiteY6131" fmla="*/ 594269 h 3208818"/>
                <a:gd name="connsiteX6132" fmla="*/ 142663 w 2821848"/>
                <a:gd name="connsiteY6132" fmla="*/ 593647 h 3208818"/>
                <a:gd name="connsiteX6133" fmla="*/ 142317 w 2821848"/>
                <a:gd name="connsiteY6133" fmla="*/ 594339 h 3208818"/>
                <a:gd name="connsiteX6134" fmla="*/ 142594 w 2821848"/>
                <a:gd name="connsiteY6134" fmla="*/ 595722 h 3208818"/>
                <a:gd name="connsiteX6135" fmla="*/ 142386 w 2821848"/>
                <a:gd name="connsiteY6135" fmla="*/ 597105 h 3208818"/>
                <a:gd name="connsiteX6136" fmla="*/ 141971 w 2821848"/>
                <a:gd name="connsiteY6136" fmla="*/ 598420 h 3208818"/>
                <a:gd name="connsiteX6137" fmla="*/ 141763 w 2821848"/>
                <a:gd name="connsiteY6137" fmla="*/ 599665 h 3208818"/>
                <a:gd name="connsiteX6138" fmla="*/ 141071 w 2821848"/>
                <a:gd name="connsiteY6138" fmla="*/ 600633 h 3208818"/>
                <a:gd name="connsiteX6139" fmla="*/ 139064 w 2821848"/>
                <a:gd name="connsiteY6139" fmla="*/ 601325 h 3208818"/>
                <a:gd name="connsiteX6140" fmla="*/ 137195 w 2821848"/>
                <a:gd name="connsiteY6140" fmla="*/ 601117 h 3208818"/>
                <a:gd name="connsiteX6141" fmla="*/ 134081 w 2821848"/>
                <a:gd name="connsiteY6141" fmla="*/ 599112 h 3208818"/>
                <a:gd name="connsiteX6142" fmla="*/ 132004 w 2821848"/>
                <a:gd name="connsiteY6142" fmla="*/ 598558 h 3208818"/>
                <a:gd name="connsiteX6143" fmla="*/ 132212 w 2821848"/>
                <a:gd name="connsiteY6143" fmla="*/ 600841 h 3208818"/>
                <a:gd name="connsiteX6144" fmla="*/ 131381 w 2821848"/>
                <a:gd name="connsiteY6144" fmla="*/ 602708 h 3208818"/>
                <a:gd name="connsiteX6145" fmla="*/ 129789 w 2821848"/>
                <a:gd name="connsiteY6145" fmla="*/ 604092 h 3208818"/>
                <a:gd name="connsiteX6146" fmla="*/ 127506 w 2821848"/>
                <a:gd name="connsiteY6146" fmla="*/ 604645 h 3208818"/>
                <a:gd name="connsiteX6147" fmla="*/ 128405 w 2821848"/>
                <a:gd name="connsiteY6147" fmla="*/ 598696 h 3208818"/>
                <a:gd name="connsiteX6148" fmla="*/ 129720 w 2821848"/>
                <a:gd name="connsiteY6148" fmla="*/ 596552 h 3208818"/>
                <a:gd name="connsiteX6149" fmla="*/ 132766 w 2821848"/>
                <a:gd name="connsiteY6149" fmla="*/ 594961 h 3208818"/>
                <a:gd name="connsiteX6150" fmla="*/ 133735 w 2821848"/>
                <a:gd name="connsiteY6150" fmla="*/ 594823 h 3208818"/>
                <a:gd name="connsiteX6151" fmla="*/ 135672 w 2821848"/>
                <a:gd name="connsiteY6151" fmla="*/ 595030 h 3208818"/>
                <a:gd name="connsiteX6152" fmla="*/ 136780 w 2821848"/>
                <a:gd name="connsiteY6152" fmla="*/ 594754 h 3208818"/>
                <a:gd name="connsiteX6153" fmla="*/ 137818 w 2821848"/>
                <a:gd name="connsiteY6153" fmla="*/ 594131 h 3208818"/>
                <a:gd name="connsiteX6154" fmla="*/ 155467 w 2821848"/>
                <a:gd name="connsiteY6154" fmla="*/ 579466 h 3208818"/>
                <a:gd name="connsiteX6155" fmla="*/ 163218 w 2821848"/>
                <a:gd name="connsiteY6155" fmla="*/ 575108 h 3208818"/>
                <a:gd name="connsiteX6156" fmla="*/ 172354 w 2821848"/>
                <a:gd name="connsiteY6156" fmla="*/ 573379 h 3208818"/>
                <a:gd name="connsiteX6157" fmla="*/ 171385 w 2821848"/>
                <a:gd name="connsiteY6157" fmla="*/ 574347 h 3208818"/>
                <a:gd name="connsiteX6158" fmla="*/ 173323 w 2821848"/>
                <a:gd name="connsiteY6158" fmla="*/ 574901 h 3208818"/>
                <a:gd name="connsiteX6159" fmla="*/ 177061 w 2821848"/>
                <a:gd name="connsiteY6159" fmla="*/ 574624 h 3208818"/>
                <a:gd name="connsiteX6160" fmla="*/ 178306 w 2821848"/>
                <a:gd name="connsiteY6160" fmla="*/ 574970 h 3208818"/>
                <a:gd name="connsiteX6161" fmla="*/ 177614 w 2821848"/>
                <a:gd name="connsiteY6161" fmla="*/ 574970 h 3208818"/>
                <a:gd name="connsiteX6162" fmla="*/ 176922 w 2821848"/>
                <a:gd name="connsiteY6162" fmla="*/ 575523 h 3208818"/>
                <a:gd name="connsiteX6163" fmla="*/ 176438 w 2821848"/>
                <a:gd name="connsiteY6163" fmla="*/ 576492 h 3208818"/>
                <a:gd name="connsiteX6164" fmla="*/ 176438 w 2821848"/>
                <a:gd name="connsiteY6164" fmla="*/ 577253 h 3208818"/>
                <a:gd name="connsiteX6165" fmla="*/ 176991 w 2821848"/>
                <a:gd name="connsiteY6165" fmla="*/ 578152 h 3208818"/>
                <a:gd name="connsiteX6166" fmla="*/ 178099 w 2821848"/>
                <a:gd name="connsiteY6166" fmla="*/ 579120 h 3208818"/>
                <a:gd name="connsiteX6167" fmla="*/ 179345 w 2821848"/>
                <a:gd name="connsiteY6167" fmla="*/ 579881 h 3208818"/>
                <a:gd name="connsiteX6168" fmla="*/ 180452 w 2821848"/>
                <a:gd name="connsiteY6168" fmla="*/ 580227 h 3208818"/>
                <a:gd name="connsiteX6169" fmla="*/ 181144 w 2821848"/>
                <a:gd name="connsiteY6169" fmla="*/ 579881 h 3208818"/>
                <a:gd name="connsiteX6170" fmla="*/ 181144 w 2821848"/>
                <a:gd name="connsiteY6170" fmla="*/ 578013 h 3208818"/>
                <a:gd name="connsiteX6171" fmla="*/ 181767 w 2821848"/>
                <a:gd name="connsiteY6171" fmla="*/ 577322 h 3208818"/>
                <a:gd name="connsiteX6172" fmla="*/ 182944 w 2821848"/>
                <a:gd name="connsiteY6172" fmla="*/ 577114 h 3208818"/>
                <a:gd name="connsiteX6173" fmla="*/ 183982 w 2821848"/>
                <a:gd name="connsiteY6173" fmla="*/ 577253 h 3208818"/>
                <a:gd name="connsiteX6174" fmla="*/ 186058 w 2821848"/>
                <a:gd name="connsiteY6174" fmla="*/ 577737 h 3208818"/>
                <a:gd name="connsiteX6175" fmla="*/ 189311 w 2821848"/>
                <a:gd name="connsiteY6175" fmla="*/ 578913 h 3208818"/>
                <a:gd name="connsiteX6176" fmla="*/ 190488 w 2821848"/>
                <a:gd name="connsiteY6176" fmla="*/ 578913 h 3208818"/>
                <a:gd name="connsiteX6177" fmla="*/ 190280 w 2821848"/>
                <a:gd name="connsiteY6177" fmla="*/ 577391 h 3208818"/>
                <a:gd name="connsiteX6178" fmla="*/ 188688 w 2821848"/>
                <a:gd name="connsiteY6178" fmla="*/ 575454 h 3208818"/>
                <a:gd name="connsiteX6179" fmla="*/ 187096 w 2821848"/>
                <a:gd name="connsiteY6179" fmla="*/ 574901 h 3208818"/>
                <a:gd name="connsiteX6180" fmla="*/ 186127 w 2821848"/>
                <a:gd name="connsiteY6180" fmla="*/ 574071 h 3208818"/>
                <a:gd name="connsiteX6181" fmla="*/ 186543 w 2821848"/>
                <a:gd name="connsiteY6181" fmla="*/ 571235 h 3208818"/>
                <a:gd name="connsiteX6182" fmla="*/ 188065 w 2821848"/>
                <a:gd name="connsiteY6182" fmla="*/ 568191 h 3208818"/>
                <a:gd name="connsiteX6183" fmla="*/ 190418 w 2821848"/>
                <a:gd name="connsiteY6183" fmla="*/ 565839 h 3208818"/>
                <a:gd name="connsiteX6184" fmla="*/ 193187 w 2821848"/>
                <a:gd name="connsiteY6184" fmla="*/ 563902 h 3208818"/>
                <a:gd name="connsiteX6185" fmla="*/ 199416 w 2821848"/>
                <a:gd name="connsiteY6185" fmla="*/ 560513 h 3208818"/>
                <a:gd name="connsiteX6186" fmla="*/ 209590 w 2821848"/>
                <a:gd name="connsiteY6186" fmla="*/ 556501 h 3208818"/>
                <a:gd name="connsiteX6187" fmla="*/ 212012 w 2821848"/>
                <a:gd name="connsiteY6187" fmla="*/ 555186 h 3208818"/>
                <a:gd name="connsiteX6188" fmla="*/ 216649 w 2821848"/>
                <a:gd name="connsiteY6188" fmla="*/ 552073 h 3208818"/>
                <a:gd name="connsiteX6189" fmla="*/ 219141 w 2821848"/>
                <a:gd name="connsiteY6189" fmla="*/ 550828 h 3208818"/>
                <a:gd name="connsiteX6190" fmla="*/ 219487 w 2821848"/>
                <a:gd name="connsiteY6190" fmla="*/ 551935 h 3208818"/>
                <a:gd name="connsiteX6191" fmla="*/ 220248 w 2821848"/>
                <a:gd name="connsiteY6191" fmla="*/ 552765 h 3208818"/>
                <a:gd name="connsiteX6192" fmla="*/ 221356 w 2821848"/>
                <a:gd name="connsiteY6192" fmla="*/ 553180 h 3208818"/>
                <a:gd name="connsiteX6193" fmla="*/ 222740 w 2821848"/>
                <a:gd name="connsiteY6193" fmla="*/ 553180 h 3208818"/>
                <a:gd name="connsiteX6194" fmla="*/ 223917 w 2821848"/>
                <a:gd name="connsiteY6194" fmla="*/ 552834 h 3208818"/>
                <a:gd name="connsiteX6195" fmla="*/ 223917 w 2821848"/>
                <a:gd name="connsiteY6195" fmla="*/ 552558 h 3208818"/>
                <a:gd name="connsiteX6196" fmla="*/ 223778 w 2821848"/>
                <a:gd name="connsiteY6196" fmla="*/ 552073 h 3208818"/>
                <a:gd name="connsiteX6197" fmla="*/ 224124 w 2821848"/>
                <a:gd name="connsiteY6197" fmla="*/ 551036 h 3208818"/>
                <a:gd name="connsiteX6198" fmla="*/ 224332 w 2821848"/>
                <a:gd name="connsiteY6198" fmla="*/ 550206 h 3208818"/>
                <a:gd name="connsiteX6199" fmla="*/ 224332 w 2821848"/>
                <a:gd name="connsiteY6199" fmla="*/ 547785 h 3208818"/>
                <a:gd name="connsiteX6200" fmla="*/ 224470 w 2821848"/>
                <a:gd name="connsiteY6200" fmla="*/ 546678 h 3208818"/>
                <a:gd name="connsiteX6201" fmla="*/ 225370 w 2821848"/>
                <a:gd name="connsiteY6201" fmla="*/ 545225 h 3208818"/>
                <a:gd name="connsiteX6202" fmla="*/ 226685 w 2821848"/>
                <a:gd name="connsiteY6202" fmla="*/ 543773 h 3208818"/>
                <a:gd name="connsiteX6203" fmla="*/ 238105 w 2821848"/>
                <a:gd name="connsiteY6203" fmla="*/ 533812 h 3208818"/>
                <a:gd name="connsiteX6204" fmla="*/ 240873 w 2821848"/>
                <a:gd name="connsiteY6204" fmla="*/ 532221 h 3208818"/>
                <a:gd name="connsiteX6205" fmla="*/ 243296 w 2821848"/>
                <a:gd name="connsiteY6205" fmla="*/ 531944 h 3208818"/>
                <a:gd name="connsiteX6206" fmla="*/ 247171 w 2821848"/>
                <a:gd name="connsiteY6206" fmla="*/ 533189 h 3208818"/>
                <a:gd name="connsiteX6207" fmla="*/ 249386 w 2821848"/>
                <a:gd name="connsiteY6207" fmla="*/ 532636 h 3208818"/>
                <a:gd name="connsiteX6208" fmla="*/ 246618 w 2821848"/>
                <a:gd name="connsiteY6208" fmla="*/ 531045 h 3208818"/>
                <a:gd name="connsiteX6209" fmla="*/ 245303 w 2821848"/>
                <a:gd name="connsiteY6209" fmla="*/ 528762 h 3208818"/>
                <a:gd name="connsiteX6210" fmla="*/ 245026 w 2821848"/>
                <a:gd name="connsiteY6210" fmla="*/ 525995 h 3208818"/>
                <a:gd name="connsiteX6211" fmla="*/ 246202 w 2821848"/>
                <a:gd name="connsiteY6211" fmla="*/ 517902 h 3208818"/>
                <a:gd name="connsiteX6212" fmla="*/ 247379 w 2821848"/>
                <a:gd name="connsiteY6212" fmla="*/ 514582 h 3208818"/>
                <a:gd name="connsiteX6213" fmla="*/ 249871 w 2821848"/>
                <a:gd name="connsiteY6213" fmla="*/ 512437 h 3208818"/>
                <a:gd name="connsiteX6214" fmla="*/ 254923 w 2821848"/>
                <a:gd name="connsiteY6214" fmla="*/ 511192 h 3208818"/>
                <a:gd name="connsiteX6215" fmla="*/ 249525 w 2821848"/>
                <a:gd name="connsiteY6215" fmla="*/ 509048 h 3208818"/>
                <a:gd name="connsiteX6216" fmla="*/ 248002 w 2821848"/>
                <a:gd name="connsiteY6216" fmla="*/ 507180 h 3208818"/>
                <a:gd name="connsiteX6217" fmla="*/ 248279 w 2821848"/>
                <a:gd name="connsiteY6217" fmla="*/ 503790 h 3208818"/>
                <a:gd name="connsiteX6218" fmla="*/ 250078 w 2821848"/>
                <a:gd name="connsiteY6218" fmla="*/ 500678 h 3208818"/>
                <a:gd name="connsiteX6219" fmla="*/ 252985 w 2821848"/>
                <a:gd name="connsiteY6219" fmla="*/ 498187 h 3208818"/>
                <a:gd name="connsiteX6220" fmla="*/ 259491 w 2821848"/>
                <a:gd name="connsiteY6220" fmla="*/ 494314 h 3208818"/>
                <a:gd name="connsiteX6221" fmla="*/ 258730 w 2821848"/>
                <a:gd name="connsiteY6221" fmla="*/ 491893 h 3208818"/>
                <a:gd name="connsiteX6222" fmla="*/ 259768 w 2821848"/>
                <a:gd name="connsiteY6222" fmla="*/ 488434 h 3208818"/>
                <a:gd name="connsiteX6223" fmla="*/ 263021 w 2821848"/>
                <a:gd name="connsiteY6223" fmla="*/ 481862 h 3208818"/>
                <a:gd name="connsiteX6224" fmla="*/ 258107 w 2821848"/>
                <a:gd name="connsiteY6224" fmla="*/ 487327 h 3208818"/>
                <a:gd name="connsiteX6225" fmla="*/ 252085 w 2821848"/>
                <a:gd name="connsiteY6225" fmla="*/ 491616 h 3208818"/>
                <a:gd name="connsiteX6226" fmla="*/ 245303 w 2821848"/>
                <a:gd name="connsiteY6226" fmla="*/ 494867 h 3208818"/>
                <a:gd name="connsiteX6227" fmla="*/ 238105 w 2821848"/>
                <a:gd name="connsiteY6227" fmla="*/ 497150 h 3208818"/>
                <a:gd name="connsiteX6228" fmla="*/ 234852 w 2821848"/>
                <a:gd name="connsiteY6228" fmla="*/ 497357 h 3208818"/>
                <a:gd name="connsiteX6229" fmla="*/ 231737 w 2821848"/>
                <a:gd name="connsiteY6229" fmla="*/ 496251 h 3208818"/>
                <a:gd name="connsiteX6230" fmla="*/ 229246 w 2821848"/>
                <a:gd name="connsiteY6230" fmla="*/ 494037 h 3208818"/>
                <a:gd name="connsiteX6231" fmla="*/ 227931 w 2821848"/>
                <a:gd name="connsiteY6231" fmla="*/ 490717 h 3208818"/>
                <a:gd name="connsiteX6232" fmla="*/ 228415 w 2821848"/>
                <a:gd name="connsiteY6232" fmla="*/ 487327 h 3208818"/>
                <a:gd name="connsiteX6233" fmla="*/ 230699 w 2821848"/>
                <a:gd name="connsiteY6233" fmla="*/ 486290 h 3208818"/>
                <a:gd name="connsiteX6234" fmla="*/ 236721 w 2821848"/>
                <a:gd name="connsiteY6234" fmla="*/ 486774 h 3208818"/>
                <a:gd name="connsiteX6235" fmla="*/ 234575 w 2821848"/>
                <a:gd name="connsiteY6235" fmla="*/ 485321 h 3208818"/>
                <a:gd name="connsiteX6236" fmla="*/ 232222 w 2821848"/>
                <a:gd name="connsiteY6236" fmla="*/ 484145 h 3208818"/>
                <a:gd name="connsiteX6237" fmla="*/ 229799 w 2821848"/>
                <a:gd name="connsiteY6237" fmla="*/ 483661 h 3208818"/>
                <a:gd name="connsiteX6238" fmla="*/ 227515 w 2821848"/>
                <a:gd name="connsiteY6238" fmla="*/ 484145 h 3208818"/>
                <a:gd name="connsiteX6239" fmla="*/ 226200 w 2821848"/>
                <a:gd name="connsiteY6239" fmla="*/ 485598 h 3208818"/>
                <a:gd name="connsiteX6240" fmla="*/ 225093 w 2821848"/>
                <a:gd name="connsiteY6240" fmla="*/ 487327 h 3208818"/>
                <a:gd name="connsiteX6241" fmla="*/ 223778 w 2821848"/>
                <a:gd name="connsiteY6241" fmla="*/ 488157 h 3208818"/>
                <a:gd name="connsiteX6242" fmla="*/ 221633 w 2821848"/>
                <a:gd name="connsiteY6242" fmla="*/ 486912 h 3208818"/>
                <a:gd name="connsiteX6243" fmla="*/ 222117 w 2821848"/>
                <a:gd name="connsiteY6243" fmla="*/ 488710 h 3208818"/>
                <a:gd name="connsiteX6244" fmla="*/ 221840 w 2821848"/>
                <a:gd name="connsiteY6244" fmla="*/ 490302 h 3208818"/>
                <a:gd name="connsiteX6245" fmla="*/ 221217 w 2821848"/>
                <a:gd name="connsiteY6245" fmla="*/ 491893 h 3208818"/>
                <a:gd name="connsiteX6246" fmla="*/ 220802 w 2821848"/>
                <a:gd name="connsiteY6246" fmla="*/ 493760 h 3208818"/>
                <a:gd name="connsiteX6247" fmla="*/ 221079 w 2821848"/>
                <a:gd name="connsiteY6247" fmla="*/ 495628 h 3208818"/>
                <a:gd name="connsiteX6248" fmla="*/ 222325 w 2821848"/>
                <a:gd name="connsiteY6248" fmla="*/ 499363 h 3208818"/>
                <a:gd name="connsiteX6249" fmla="*/ 222463 w 2821848"/>
                <a:gd name="connsiteY6249" fmla="*/ 501093 h 3208818"/>
                <a:gd name="connsiteX6250" fmla="*/ 221010 w 2821848"/>
                <a:gd name="connsiteY6250" fmla="*/ 504067 h 3208818"/>
                <a:gd name="connsiteX6251" fmla="*/ 218795 w 2821848"/>
                <a:gd name="connsiteY6251" fmla="*/ 504205 h 3208818"/>
                <a:gd name="connsiteX6252" fmla="*/ 216373 w 2821848"/>
                <a:gd name="connsiteY6252" fmla="*/ 502545 h 3208818"/>
                <a:gd name="connsiteX6253" fmla="*/ 214158 w 2821848"/>
                <a:gd name="connsiteY6253" fmla="*/ 500193 h 3208818"/>
                <a:gd name="connsiteX6254" fmla="*/ 209797 w 2821848"/>
                <a:gd name="connsiteY6254" fmla="*/ 494037 h 3208818"/>
                <a:gd name="connsiteX6255" fmla="*/ 207029 w 2821848"/>
                <a:gd name="connsiteY6255" fmla="*/ 490855 h 3208818"/>
                <a:gd name="connsiteX6256" fmla="*/ 204191 w 2821848"/>
                <a:gd name="connsiteY6256" fmla="*/ 489333 h 3208818"/>
                <a:gd name="connsiteX6257" fmla="*/ 201838 w 2821848"/>
                <a:gd name="connsiteY6257" fmla="*/ 489610 h 3208818"/>
                <a:gd name="connsiteX6258" fmla="*/ 200177 w 2821848"/>
                <a:gd name="connsiteY6258" fmla="*/ 490509 h 3208818"/>
                <a:gd name="connsiteX6259" fmla="*/ 198378 w 2821848"/>
                <a:gd name="connsiteY6259" fmla="*/ 490993 h 3208818"/>
                <a:gd name="connsiteX6260" fmla="*/ 195402 w 2821848"/>
                <a:gd name="connsiteY6260" fmla="*/ 490094 h 3208818"/>
                <a:gd name="connsiteX6261" fmla="*/ 192702 w 2821848"/>
                <a:gd name="connsiteY6261" fmla="*/ 488157 h 3208818"/>
                <a:gd name="connsiteX6262" fmla="*/ 190834 w 2821848"/>
                <a:gd name="connsiteY6262" fmla="*/ 486428 h 3208818"/>
                <a:gd name="connsiteX6263" fmla="*/ 188827 w 2821848"/>
                <a:gd name="connsiteY6263" fmla="*/ 485459 h 3208818"/>
                <a:gd name="connsiteX6264" fmla="*/ 185712 w 2821848"/>
                <a:gd name="connsiteY6264" fmla="*/ 486151 h 3208818"/>
                <a:gd name="connsiteX6265" fmla="*/ 184328 w 2821848"/>
                <a:gd name="connsiteY6265" fmla="*/ 486981 h 3208818"/>
                <a:gd name="connsiteX6266" fmla="*/ 181836 w 2821848"/>
                <a:gd name="connsiteY6266" fmla="*/ 488987 h 3208818"/>
                <a:gd name="connsiteX6267" fmla="*/ 180452 w 2821848"/>
                <a:gd name="connsiteY6267" fmla="*/ 489748 h 3208818"/>
                <a:gd name="connsiteX6268" fmla="*/ 178929 w 2821848"/>
                <a:gd name="connsiteY6268" fmla="*/ 490302 h 3208818"/>
                <a:gd name="connsiteX6269" fmla="*/ 175538 w 2821848"/>
                <a:gd name="connsiteY6269" fmla="*/ 491063 h 3208818"/>
                <a:gd name="connsiteX6270" fmla="*/ 173877 w 2821848"/>
                <a:gd name="connsiteY6270" fmla="*/ 491616 h 3208818"/>
                <a:gd name="connsiteX6271" fmla="*/ 171593 w 2821848"/>
                <a:gd name="connsiteY6271" fmla="*/ 492930 h 3208818"/>
                <a:gd name="connsiteX6272" fmla="*/ 168271 w 2821848"/>
                <a:gd name="connsiteY6272" fmla="*/ 495766 h 3208818"/>
                <a:gd name="connsiteX6273" fmla="*/ 166264 w 2821848"/>
                <a:gd name="connsiteY6273" fmla="*/ 497081 h 3208818"/>
                <a:gd name="connsiteX6274" fmla="*/ 162942 w 2821848"/>
                <a:gd name="connsiteY6274" fmla="*/ 498118 h 3208818"/>
                <a:gd name="connsiteX6275" fmla="*/ 159343 w 2821848"/>
                <a:gd name="connsiteY6275" fmla="*/ 498256 h 3208818"/>
                <a:gd name="connsiteX6276" fmla="*/ 152352 w 2821848"/>
                <a:gd name="connsiteY6276" fmla="*/ 497357 h 3208818"/>
                <a:gd name="connsiteX6277" fmla="*/ 157474 w 2821848"/>
                <a:gd name="connsiteY6277" fmla="*/ 495282 h 3208818"/>
                <a:gd name="connsiteX6278" fmla="*/ 159619 w 2821848"/>
                <a:gd name="connsiteY6278" fmla="*/ 493968 h 3208818"/>
                <a:gd name="connsiteX6279" fmla="*/ 160796 w 2821848"/>
                <a:gd name="connsiteY6279" fmla="*/ 491823 h 3208818"/>
                <a:gd name="connsiteX6280" fmla="*/ 160796 w 2821848"/>
                <a:gd name="connsiteY6280" fmla="*/ 489126 h 3208818"/>
                <a:gd name="connsiteX6281" fmla="*/ 160173 w 2821848"/>
                <a:gd name="connsiteY6281" fmla="*/ 486981 h 3208818"/>
                <a:gd name="connsiteX6282" fmla="*/ 160450 w 2821848"/>
                <a:gd name="connsiteY6282" fmla="*/ 484975 h 3208818"/>
                <a:gd name="connsiteX6283" fmla="*/ 162734 w 2821848"/>
                <a:gd name="connsiteY6283" fmla="*/ 482692 h 3208818"/>
                <a:gd name="connsiteX6284" fmla="*/ 160450 w 2821848"/>
                <a:gd name="connsiteY6284" fmla="*/ 482692 h 3208818"/>
                <a:gd name="connsiteX6285" fmla="*/ 158789 w 2821848"/>
                <a:gd name="connsiteY6285" fmla="*/ 483177 h 3208818"/>
                <a:gd name="connsiteX6286" fmla="*/ 157335 w 2821848"/>
                <a:gd name="connsiteY6286" fmla="*/ 483038 h 3208818"/>
                <a:gd name="connsiteX6287" fmla="*/ 155744 w 2821848"/>
                <a:gd name="connsiteY6287" fmla="*/ 481517 h 3208818"/>
                <a:gd name="connsiteX6288" fmla="*/ 154844 w 2821848"/>
                <a:gd name="connsiteY6288" fmla="*/ 479441 h 3208818"/>
                <a:gd name="connsiteX6289" fmla="*/ 155190 w 2821848"/>
                <a:gd name="connsiteY6289" fmla="*/ 477781 h 3208818"/>
                <a:gd name="connsiteX6290" fmla="*/ 157059 w 2821848"/>
                <a:gd name="connsiteY6290" fmla="*/ 474599 h 3208818"/>
                <a:gd name="connsiteX6291" fmla="*/ 158166 w 2821848"/>
                <a:gd name="connsiteY6291" fmla="*/ 470795 h 3208818"/>
                <a:gd name="connsiteX6292" fmla="*/ 158304 w 2821848"/>
                <a:gd name="connsiteY6292" fmla="*/ 467613 h 3208818"/>
                <a:gd name="connsiteX6293" fmla="*/ 157474 w 2821848"/>
                <a:gd name="connsiteY6293" fmla="*/ 464431 h 3208818"/>
                <a:gd name="connsiteX6294" fmla="*/ 151937 w 2821848"/>
                <a:gd name="connsiteY6294" fmla="*/ 453294 h 3208818"/>
                <a:gd name="connsiteX6295" fmla="*/ 150830 w 2821848"/>
                <a:gd name="connsiteY6295" fmla="*/ 449558 h 3208818"/>
                <a:gd name="connsiteX6296" fmla="*/ 150276 w 2821848"/>
                <a:gd name="connsiteY6296" fmla="*/ 448452 h 3208818"/>
                <a:gd name="connsiteX6297" fmla="*/ 149584 w 2821848"/>
                <a:gd name="connsiteY6297" fmla="*/ 447760 h 3208818"/>
                <a:gd name="connsiteX6298" fmla="*/ 147715 w 2821848"/>
                <a:gd name="connsiteY6298" fmla="*/ 446307 h 3208818"/>
                <a:gd name="connsiteX6299" fmla="*/ 147161 w 2821848"/>
                <a:gd name="connsiteY6299" fmla="*/ 445546 h 3208818"/>
                <a:gd name="connsiteX6300" fmla="*/ 147577 w 2821848"/>
                <a:gd name="connsiteY6300" fmla="*/ 441880 h 3208818"/>
                <a:gd name="connsiteX6301" fmla="*/ 149930 w 2821848"/>
                <a:gd name="connsiteY6301" fmla="*/ 437730 h 3208818"/>
                <a:gd name="connsiteX6302" fmla="*/ 153183 w 2821848"/>
                <a:gd name="connsiteY6302" fmla="*/ 433994 h 3208818"/>
                <a:gd name="connsiteX6303" fmla="*/ 156436 w 2821848"/>
                <a:gd name="connsiteY6303" fmla="*/ 431712 h 3208818"/>
                <a:gd name="connsiteX6304" fmla="*/ 152006 w 2821848"/>
                <a:gd name="connsiteY6304" fmla="*/ 432265 h 3208818"/>
                <a:gd name="connsiteX6305" fmla="*/ 148269 w 2821848"/>
                <a:gd name="connsiteY6305" fmla="*/ 436554 h 3208818"/>
                <a:gd name="connsiteX6306" fmla="*/ 144808 w 2821848"/>
                <a:gd name="connsiteY6306" fmla="*/ 441811 h 3208818"/>
                <a:gd name="connsiteX6307" fmla="*/ 141140 w 2821848"/>
                <a:gd name="connsiteY6307" fmla="*/ 445408 h 3208818"/>
                <a:gd name="connsiteX6308" fmla="*/ 143286 w 2821848"/>
                <a:gd name="connsiteY6308" fmla="*/ 446376 h 3208818"/>
                <a:gd name="connsiteX6309" fmla="*/ 144670 w 2821848"/>
                <a:gd name="connsiteY6309" fmla="*/ 448313 h 3208818"/>
                <a:gd name="connsiteX6310" fmla="*/ 145085 w 2821848"/>
                <a:gd name="connsiteY6310" fmla="*/ 450596 h 3208818"/>
                <a:gd name="connsiteX6311" fmla="*/ 144255 w 2821848"/>
                <a:gd name="connsiteY6311" fmla="*/ 452879 h 3208818"/>
                <a:gd name="connsiteX6312" fmla="*/ 142801 w 2821848"/>
                <a:gd name="connsiteY6312" fmla="*/ 454124 h 3208818"/>
                <a:gd name="connsiteX6313" fmla="*/ 140586 w 2821848"/>
                <a:gd name="connsiteY6313" fmla="*/ 455162 h 3208818"/>
                <a:gd name="connsiteX6314" fmla="*/ 130828 w 2821848"/>
                <a:gd name="connsiteY6314" fmla="*/ 459035 h 3208818"/>
                <a:gd name="connsiteX6315" fmla="*/ 124529 w 2821848"/>
                <a:gd name="connsiteY6315" fmla="*/ 460488 h 3208818"/>
                <a:gd name="connsiteX6316" fmla="*/ 118300 w 2821848"/>
                <a:gd name="connsiteY6316" fmla="*/ 460695 h 3208818"/>
                <a:gd name="connsiteX6317" fmla="*/ 113317 w 2821848"/>
                <a:gd name="connsiteY6317" fmla="*/ 458966 h 3208818"/>
                <a:gd name="connsiteX6318" fmla="*/ 111656 w 2821848"/>
                <a:gd name="connsiteY6318" fmla="*/ 457375 h 3208818"/>
                <a:gd name="connsiteX6319" fmla="*/ 109857 w 2821848"/>
                <a:gd name="connsiteY6319" fmla="*/ 454193 h 3208818"/>
                <a:gd name="connsiteX6320" fmla="*/ 108334 w 2821848"/>
                <a:gd name="connsiteY6320" fmla="*/ 452325 h 3208818"/>
                <a:gd name="connsiteX6321" fmla="*/ 101482 w 2821848"/>
                <a:gd name="connsiteY6321" fmla="*/ 445754 h 3208818"/>
                <a:gd name="connsiteX6322" fmla="*/ 99337 w 2821848"/>
                <a:gd name="connsiteY6322" fmla="*/ 444163 h 3208818"/>
                <a:gd name="connsiteX6323" fmla="*/ 95322 w 2821848"/>
                <a:gd name="connsiteY6323" fmla="*/ 442018 h 3208818"/>
                <a:gd name="connsiteX6324" fmla="*/ 93592 w 2821848"/>
                <a:gd name="connsiteY6324" fmla="*/ 440912 h 3208818"/>
                <a:gd name="connsiteX6325" fmla="*/ 91931 w 2821848"/>
                <a:gd name="connsiteY6325" fmla="*/ 439390 h 3208818"/>
                <a:gd name="connsiteX6326" fmla="*/ 91654 w 2821848"/>
                <a:gd name="connsiteY6326" fmla="*/ 438836 h 3208818"/>
                <a:gd name="connsiteX6327" fmla="*/ 91654 w 2821848"/>
                <a:gd name="connsiteY6327" fmla="*/ 438283 h 3208818"/>
                <a:gd name="connsiteX6328" fmla="*/ 91447 w 2821848"/>
                <a:gd name="connsiteY6328" fmla="*/ 437730 h 3208818"/>
                <a:gd name="connsiteX6329" fmla="*/ 90616 w 2821848"/>
                <a:gd name="connsiteY6329" fmla="*/ 436969 h 3208818"/>
                <a:gd name="connsiteX6330" fmla="*/ 89716 w 2821848"/>
                <a:gd name="connsiteY6330" fmla="*/ 436761 h 3208818"/>
                <a:gd name="connsiteX6331" fmla="*/ 86671 w 2821848"/>
                <a:gd name="connsiteY6331" fmla="*/ 436623 h 3208818"/>
                <a:gd name="connsiteX6332" fmla="*/ 85564 w 2821848"/>
                <a:gd name="connsiteY6332" fmla="*/ 436485 h 3208818"/>
                <a:gd name="connsiteX6333" fmla="*/ 91931 w 2821848"/>
                <a:gd name="connsiteY6333" fmla="*/ 429152 h 3208818"/>
                <a:gd name="connsiteX6334" fmla="*/ 95461 w 2821848"/>
                <a:gd name="connsiteY6334" fmla="*/ 426109 h 3208818"/>
                <a:gd name="connsiteX6335" fmla="*/ 99198 w 2821848"/>
                <a:gd name="connsiteY6335" fmla="*/ 425279 h 3208818"/>
                <a:gd name="connsiteX6336" fmla="*/ 103282 w 2821848"/>
                <a:gd name="connsiteY6336" fmla="*/ 426385 h 3208818"/>
                <a:gd name="connsiteX6337" fmla="*/ 106119 w 2821848"/>
                <a:gd name="connsiteY6337" fmla="*/ 428322 h 3208818"/>
                <a:gd name="connsiteX6338" fmla="*/ 107227 w 2821848"/>
                <a:gd name="connsiteY6338" fmla="*/ 431089 h 3208818"/>
                <a:gd name="connsiteX6339" fmla="*/ 105981 w 2821848"/>
                <a:gd name="connsiteY6339" fmla="*/ 434825 h 3208818"/>
                <a:gd name="connsiteX6340" fmla="*/ 107850 w 2821848"/>
                <a:gd name="connsiteY6340" fmla="*/ 433579 h 3208818"/>
                <a:gd name="connsiteX6341" fmla="*/ 112141 w 2821848"/>
                <a:gd name="connsiteY6341" fmla="*/ 429775 h 3208818"/>
                <a:gd name="connsiteX6342" fmla="*/ 113733 w 2821848"/>
                <a:gd name="connsiteY6342" fmla="*/ 429014 h 3208818"/>
                <a:gd name="connsiteX6343" fmla="*/ 115463 w 2821848"/>
                <a:gd name="connsiteY6343" fmla="*/ 429567 h 3208818"/>
                <a:gd name="connsiteX6344" fmla="*/ 116432 w 2821848"/>
                <a:gd name="connsiteY6344" fmla="*/ 430882 h 3208818"/>
                <a:gd name="connsiteX6345" fmla="*/ 117193 w 2821848"/>
                <a:gd name="connsiteY6345" fmla="*/ 432334 h 3208818"/>
                <a:gd name="connsiteX6346" fmla="*/ 118370 w 2821848"/>
                <a:gd name="connsiteY6346" fmla="*/ 433579 h 3208818"/>
                <a:gd name="connsiteX6347" fmla="*/ 120377 w 2821848"/>
                <a:gd name="connsiteY6347" fmla="*/ 433718 h 3208818"/>
                <a:gd name="connsiteX6348" fmla="*/ 122938 w 2821848"/>
                <a:gd name="connsiteY6348" fmla="*/ 432818 h 3208818"/>
                <a:gd name="connsiteX6349" fmla="*/ 124945 w 2821848"/>
                <a:gd name="connsiteY6349" fmla="*/ 431158 h 3208818"/>
                <a:gd name="connsiteX6350" fmla="*/ 125291 w 2821848"/>
                <a:gd name="connsiteY6350" fmla="*/ 428945 h 3208818"/>
                <a:gd name="connsiteX6351" fmla="*/ 123630 w 2821848"/>
                <a:gd name="connsiteY6351" fmla="*/ 427561 h 3208818"/>
                <a:gd name="connsiteX6352" fmla="*/ 120792 w 2821848"/>
                <a:gd name="connsiteY6352" fmla="*/ 426731 h 3208818"/>
                <a:gd name="connsiteX6353" fmla="*/ 115670 w 2821848"/>
                <a:gd name="connsiteY6353" fmla="*/ 426039 h 3208818"/>
                <a:gd name="connsiteX6354" fmla="*/ 117331 w 2821848"/>
                <a:gd name="connsiteY6354" fmla="*/ 425417 h 3208818"/>
                <a:gd name="connsiteX6355" fmla="*/ 120654 w 2821848"/>
                <a:gd name="connsiteY6355" fmla="*/ 425002 h 3208818"/>
                <a:gd name="connsiteX6356" fmla="*/ 122315 w 2821848"/>
                <a:gd name="connsiteY6356" fmla="*/ 424379 h 3208818"/>
                <a:gd name="connsiteX6357" fmla="*/ 120100 w 2821848"/>
                <a:gd name="connsiteY6357" fmla="*/ 422719 h 3208818"/>
                <a:gd name="connsiteX6358" fmla="*/ 118370 w 2821848"/>
                <a:gd name="connsiteY6358" fmla="*/ 422927 h 3208818"/>
                <a:gd name="connsiteX6359" fmla="*/ 116639 w 2821848"/>
                <a:gd name="connsiteY6359" fmla="*/ 424103 h 3208818"/>
                <a:gd name="connsiteX6360" fmla="*/ 114355 w 2821848"/>
                <a:gd name="connsiteY6360" fmla="*/ 425348 h 3208818"/>
                <a:gd name="connsiteX6361" fmla="*/ 112210 w 2821848"/>
                <a:gd name="connsiteY6361" fmla="*/ 425832 h 3208818"/>
                <a:gd name="connsiteX6362" fmla="*/ 109718 w 2821848"/>
                <a:gd name="connsiteY6362" fmla="*/ 425970 h 3208818"/>
                <a:gd name="connsiteX6363" fmla="*/ 107227 w 2821848"/>
                <a:gd name="connsiteY6363" fmla="*/ 425832 h 3208818"/>
                <a:gd name="connsiteX6364" fmla="*/ 104943 w 2821848"/>
                <a:gd name="connsiteY6364" fmla="*/ 425555 h 3208818"/>
                <a:gd name="connsiteX6365" fmla="*/ 103005 w 2821848"/>
                <a:gd name="connsiteY6365" fmla="*/ 425071 h 3208818"/>
                <a:gd name="connsiteX6366" fmla="*/ 99267 w 2821848"/>
                <a:gd name="connsiteY6366" fmla="*/ 423826 h 3208818"/>
                <a:gd name="connsiteX6367" fmla="*/ 97330 w 2821848"/>
                <a:gd name="connsiteY6367" fmla="*/ 423480 h 3208818"/>
                <a:gd name="connsiteX6368" fmla="*/ 95115 w 2821848"/>
                <a:gd name="connsiteY6368" fmla="*/ 423480 h 3208818"/>
                <a:gd name="connsiteX6369" fmla="*/ 93038 w 2821848"/>
                <a:gd name="connsiteY6369" fmla="*/ 423757 h 3208818"/>
                <a:gd name="connsiteX6370" fmla="*/ 91031 w 2821848"/>
                <a:gd name="connsiteY6370" fmla="*/ 423549 h 3208818"/>
                <a:gd name="connsiteX6371" fmla="*/ 89232 w 2821848"/>
                <a:gd name="connsiteY6371" fmla="*/ 422304 h 3208818"/>
                <a:gd name="connsiteX6372" fmla="*/ 94353 w 2821848"/>
                <a:gd name="connsiteY6372" fmla="*/ 418776 h 3208818"/>
                <a:gd name="connsiteX6373" fmla="*/ 95599 w 2821848"/>
                <a:gd name="connsiteY6373" fmla="*/ 417393 h 3208818"/>
                <a:gd name="connsiteX6374" fmla="*/ 93523 w 2821848"/>
                <a:gd name="connsiteY6374" fmla="*/ 417669 h 3208818"/>
                <a:gd name="connsiteX6375" fmla="*/ 91585 w 2821848"/>
                <a:gd name="connsiteY6375" fmla="*/ 417669 h 3208818"/>
                <a:gd name="connsiteX6376" fmla="*/ 90339 w 2821848"/>
                <a:gd name="connsiteY6376" fmla="*/ 416839 h 3208818"/>
                <a:gd name="connsiteX6377" fmla="*/ 90339 w 2821848"/>
                <a:gd name="connsiteY6377" fmla="*/ 414695 h 3208818"/>
                <a:gd name="connsiteX6378" fmla="*/ 89163 w 2821848"/>
                <a:gd name="connsiteY6378" fmla="*/ 415525 h 3208818"/>
                <a:gd name="connsiteX6379" fmla="*/ 88055 w 2821848"/>
                <a:gd name="connsiteY6379" fmla="*/ 415802 h 3208818"/>
                <a:gd name="connsiteX6380" fmla="*/ 86879 w 2821848"/>
                <a:gd name="connsiteY6380" fmla="*/ 415456 h 3208818"/>
                <a:gd name="connsiteX6381" fmla="*/ 85702 w 2821848"/>
                <a:gd name="connsiteY6381" fmla="*/ 414488 h 3208818"/>
                <a:gd name="connsiteX6382" fmla="*/ 86187 w 2821848"/>
                <a:gd name="connsiteY6382" fmla="*/ 413934 h 3208818"/>
                <a:gd name="connsiteX6383" fmla="*/ 87155 w 2821848"/>
                <a:gd name="connsiteY6383" fmla="*/ 412620 h 3208818"/>
                <a:gd name="connsiteX6384" fmla="*/ 87778 w 2821848"/>
                <a:gd name="connsiteY6384" fmla="*/ 412136 h 3208818"/>
                <a:gd name="connsiteX6385" fmla="*/ 85494 w 2821848"/>
                <a:gd name="connsiteY6385" fmla="*/ 413242 h 3208818"/>
                <a:gd name="connsiteX6386" fmla="*/ 84664 w 2821848"/>
                <a:gd name="connsiteY6386" fmla="*/ 415871 h 3208818"/>
                <a:gd name="connsiteX6387" fmla="*/ 83695 w 2821848"/>
                <a:gd name="connsiteY6387" fmla="*/ 418084 h 3208818"/>
                <a:gd name="connsiteX6388" fmla="*/ 81065 w 2821848"/>
                <a:gd name="connsiteY6388" fmla="*/ 417739 h 3208818"/>
                <a:gd name="connsiteX6389" fmla="*/ 79958 w 2821848"/>
                <a:gd name="connsiteY6389" fmla="*/ 416424 h 3208818"/>
                <a:gd name="connsiteX6390" fmla="*/ 79404 w 2821848"/>
                <a:gd name="connsiteY6390" fmla="*/ 414557 h 3208818"/>
                <a:gd name="connsiteX6391" fmla="*/ 79058 w 2821848"/>
                <a:gd name="connsiteY6391" fmla="*/ 412620 h 3208818"/>
                <a:gd name="connsiteX6392" fmla="*/ 78435 w 2821848"/>
                <a:gd name="connsiteY6392" fmla="*/ 411098 h 3208818"/>
                <a:gd name="connsiteX6393" fmla="*/ 77604 w 2821848"/>
                <a:gd name="connsiteY6393" fmla="*/ 410545 h 3208818"/>
                <a:gd name="connsiteX6394" fmla="*/ 75459 w 2821848"/>
                <a:gd name="connsiteY6394" fmla="*/ 409991 h 3208818"/>
                <a:gd name="connsiteX6395" fmla="*/ 74697 w 2821848"/>
                <a:gd name="connsiteY6395" fmla="*/ 409299 h 3208818"/>
                <a:gd name="connsiteX6396" fmla="*/ 74421 w 2821848"/>
                <a:gd name="connsiteY6396" fmla="*/ 408193 h 3208818"/>
                <a:gd name="connsiteX6397" fmla="*/ 74697 w 2821848"/>
                <a:gd name="connsiteY6397" fmla="*/ 407432 h 3208818"/>
                <a:gd name="connsiteX6398" fmla="*/ 75113 w 2821848"/>
                <a:gd name="connsiteY6398" fmla="*/ 406809 h 3208818"/>
                <a:gd name="connsiteX6399" fmla="*/ 75113 w 2821848"/>
                <a:gd name="connsiteY6399" fmla="*/ 406117 h 3208818"/>
                <a:gd name="connsiteX6400" fmla="*/ 75390 w 2821848"/>
                <a:gd name="connsiteY6400" fmla="*/ 405426 h 3208818"/>
                <a:gd name="connsiteX6401" fmla="*/ 75943 w 2821848"/>
                <a:gd name="connsiteY6401" fmla="*/ 404803 h 3208818"/>
                <a:gd name="connsiteX6402" fmla="*/ 76151 w 2821848"/>
                <a:gd name="connsiteY6402" fmla="*/ 404111 h 3208818"/>
                <a:gd name="connsiteX6403" fmla="*/ 75390 w 2821848"/>
                <a:gd name="connsiteY6403" fmla="*/ 403143 h 3208818"/>
                <a:gd name="connsiteX6404" fmla="*/ 74628 w 2821848"/>
                <a:gd name="connsiteY6404" fmla="*/ 402866 h 3208818"/>
                <a:gd name="connsiteX6405" fmla="*/ 73659 w 2821848"/>
                <a:gd name="connsiteY6405" fmla="*/ 402866 h 3208818"/>
                <a:gd name="connsiteX6406" fmla="*/ 72829 w 2821848"/>
                <a:gd name="connsiteY6406" fmla="*/ 403005 h 3208818"/>
                <a:gd name="connsiteX6407" fmla="*/ 71099 w 2821848"/>
                <a:gd name="connsiteY6407" fmla="*/ 403005 h 3208818"/>
                <a:gd name="connsiteX6408" fmla="*/ 70060 w 2821848"/>
                <a:gd name="connsiteY6408" fmla="*/ 403420 h 3208818"/>
                <a:gd name="connsiteX6409" fmla="*/ 69230 w 2821848"/>
                <a:gd name="connsiteY6409" fmla="*/ 403143 h 3208818"/>
                <a:gd name="connsiteX6410" fmla="*/ 68815 w 2821848"/>
                <a:gd name="connsiteY6410" fmla="*/ 401275 h 3208818"/>
                <a:gd name="connsiteX6411" fmla="*/ 69368 w 2821848"/>
                <a:gd name="connsiteY6411" fmla="*/ 399338 h 3208818"/>
                <a:gd name="connsiteX6412" fmla="*/ 71237 w 2821848"/>
                <a:gd name="connsiteY6412" fmla="*/ 398716 h 3208818"/>
                <a:gd name="connsiteX6413" fmla="*/ 73659 w 2821848"/>
                <a:gd name="connsiteY6413" fmla="*/ 398370 h 3208818"/>
                <a:gd name="connsiteX6414" fmla="*/ 76151 w 2821848"/>
                <a:gd name="connsiteY6414" fmla="*/ 397540 h 3208818"/>
                <a:gd name="connsiteX6415" fmla="*/ 72898 w 2821848"/>
                <a:gd name="connsiteY6415" fmla="*/ 396157 h 3208818"/>
                <a:gd name="connsiteX6416" fmla="*/ 71583 w 2821848"/>
                <a:gd name="connsiteY6416" fmla="*/ 395188 h 3208818"/>
                <a:gd name="connsiteX6417" fmla="*/ 70476 w 2821848"/>
                <a:gd name="connsiteY6417" fmla="*/ 393735 h 3208818"/>
                <a:gd name="connsiteX6418" fmla="*/ 72621 w 2821848"/>
                <a:gd name="connsiteY6418" fmla="*/ 392698 h 3208818"/>
                <a:gd name="connsiteX6419" fmla="*/ 80165 w 2821848"/>
                <a:gd name="connsiteY6419" fmla="*/ 391384 h 3208818"/>
                <a:gd name="connsiteX6420" fmla="*/ 78227 w 2821848"/>
                <a:gd name="connsiteY6420" fmla="*/ 385227 h 3208818"/>
                <a:gd name="connsiteX6421" fmla="*/ 82726 w 2821848"/>
                <a:gd name="connsiteY6421" fmla="*/ 377895 h 3208818"/>
                <a:gd name="connsiteX6422" fmla="*/ 90270 w 2821848"/>
                <a:gd name="connsiteY6422" fmla="*/ 372637 h 3208818"/>
                <a:gd name="connsiteX6423" fmla="*/ 97468 w 2821848"/>
                <a:gd name="connsiteY6423" fmla="*/ 372499 h 3208818"/>
                <a:gd name="connsiteX6424" fmla="*/ 97883 w 2821848"/>
                <a:gd name="connsiteY6424" fmla="*/ 372015 h 3208818"/>
                <a:gd name="connsiteX6425" fmla="*/ 97260 w 2821848"/>
                <a:gd name="connsiteY6425" fmla="*/ 371392 h 3208818"/>
                <a:gd name="connsiteX6426" fmla="*/ 96914 w 2821848"/>
                <a:gd name="connsiteY6426" fmla="*/ 370770 h 3208818"/>
                <a:gd name="connsiteX6427" fmla="*/ 96568 w 2821848"/>
                <a:gd name="connsiteY6427" fmla="*/ 370078 h 3208818"/>
                <a:gd name="connsiteX6428" fmla="*/ 96084 w 2821848"/>
                <a:gd name="connsiteY6428" fmla="*/ 369317 h 3208818"/>
                <a:gd name="connsiteX6429" fmla="*/ 97883 w 2821848"/>
                <a:gd name="connsiteY6429" fmla="*/ 368971 h 3208818"/>
                <a:gd name="connsiteX6430" fmla="*/ 99406 w 2821848"/>
                <a:gd name="connsiteY6430" fmla="*/ 368141 h 3208818"/>
                <a:gd name="connsiteX6431" fmla="*/ 100652 w 2821848"/>
                <a:gd name="connsiteY6431" fmla="*/ 366896 h 3208818"/>
                <a:gd name="connsiteX6432" fmla="*/ 101344 w 2821848"/>
                <a:gd name="connsiteY6432" fmla="*/ 365236 h 3208818"/>
                <a:gd name="connsiteX6433" fmla="*/ 100167 w 2821848"/>
                <a:gd name="connsiteY6433" fmla="*/ 365789 h 3208818"/>
                <a:gd name="connsiteX6434" fmla="*/ 99060 w 2821848"/>
                <a:gd name="connsiteY6434" fmla="*/ 366412 h 3208818"/>
                <a:gd name="connsiteX6435" fmla="*/ 98022 w 2821848"/>
                <a:gd name="connsiteY6435" fmla="*/ 367104 h 3208818"/>
                <a:gd name="connsiteX6436" fmla="*/ 97053 w 2821848"/>
                <a:gd name="connsiteY6436" fmla="*/ 367934 h 3208818"/>
                <a:gd name="connsiteX6437" fmla="*/ 96222 w 2821848"/>
                <a:gd name="connsiteY6437" fmla="*/ 362746 h 3208818"/>
                <a:gd name="connsiteX6438" fmla="*/ 97260 w 2821848"/>
                <a:gd name="connsiteY6438" fmla="*/ 358111 h 3208818"/>
                <a:gd name="connsiteX6439" fmla="*/ 100306 w 2821848"/>
                <a:gd name="connsiteY6439" fmla="*/ 355068 h 3208818"/>
                <a:gd name="connsiteX6440" fmla="*/ 105566 w 2821848"/>
                <a:gd name="connsiteY6440" fmla="*/ 354652 h 3208818"/>
                <a:gd name="connsiteX6441" fmla="*/ 104735 w 2821848"/>
                <a:gd name="connsiteY6441" fmla="*/ 352992 h 3208818"/>
                <a:gd name="connsiteX6442" fmla="*/ 103628 w 2821848"/>
                <a:gd name="connsiteY6442" fmla="*/ 351955 h 3208818"/>
                <a:gd name="connsiteX6443" fmla="*/ 103212 w 2821848"/>
                <a:gd name="connsiteY6443" fmla="*/ 350848 h 3208818"/>
                <a:gd name="connsiteX6444" fmla="*/ 104458 w 2821848"/>
                <a:gd name="connsiteY6444" fmla="*/ 348980 h 3208818"/>
                <a:gd name="connsiteX6445" fmla="*/ 106396 w 2821848"/>
                <a:gd name="connsiteY6445" fmla="*/ 347804 h 3208818"/>
                <a:gd name="connsiteX6446" fmla="*/ 108888 w 2821848"/>
                <a:gd name="connsiteY6446" fmla="*/ 347182 h 3208818"/>
                <a:gd name="connsiteX6447" fmla="*/ 111518 w 2821848"/>
                <a:gd name="connsiteY6447" fmla="*/ 347043 h 3208818"/>
                <a:gd name="connsiteX6448" fmla="*/ 113802 w 2821848"/>
                <a:gd name="connsiteY6448" fmla="*/ 347251 h 3208818"/>
                <a:gd name="connsiteX6449" fmla="*/ 115947 w 2821848"/>
                <a:gd name="connsiteY6449" fmla="*/ 347804 h 3208818"/>
                <a:gd name="connsiteX6450" fmla="*/ 118162 w 2821848"/>
                <a:gd name="connsiteY6450" fmla="*/ 348773 h 3208818"/>
                <a:gd name="connsiteX6451" fmla="*/ 120169 w 2821848"/>
                <a:gd name="connsiteY6451" fmla="*/ 350156 h 3208818"/>
                <a:gd name="connsiteX6452" fmla="*/ 121415 w 2821848"/>
                <a:gd name="connsiteY6452" fmla="*/ 351816 h 3208818"/>
                <a:gd name="connsiteX6453" fmla="*/ 121138 w 2821848"/>
                <a:gd name="connsiteY6453" fmla="*/ 352508 h 3208818"/>
                <a:gd name="connsiteX6454" fmla="*/ 120377 w 2821848"/>
                <a:gd name="connsiteY6454" fmla="*/ 353615 h 3208818"/>
                <a:gd name="connsiteX6455" fmla="*/ 118993 w 2821848"/>
                <a:gd name="connsiteY6455" fmla="*/ 355137 h 3208818"/>
                <a:gd name="connsiteX6456" fmla="*/ 121899 w 2821848"/>
                <a:gd name="connsiteY6456" fmla="*/ 353407 h 3208818"/>
                <a:gd name="connsiteX6457" fmla="*/ 124045 w 2821848"/>
                <a:gd name="connsiteY6457" fmla="*/ 353200 h 3208818"/>
                <a:gd name="connsiteX6458" fmla="*/ 126191 w 2821848"/>
                <a:gd name="connsiteY6458" fmla="*/ 353684 h 3208818"/>
                <a:gd name="connsiteX6459" fmla="*/ 129097 w 2821848"/>
                <a:gd name="connsiteY6459" fmla="*/ 354030 h 3208818"/>
                <a:gd name="connsiteX6460" fmla="*/ 132281 w 2821848"/>
                <a:gd name="connsiteY6460" fmla="*/ 353476 h 3208818"/>
                <a:gd name="connsiteX6461" fmla="*/ 135188 w 2821848"/>
                <a:gd name="connsiteY6461" fmla="*/ 351955 h 3208818"/>
                <a:gd name="connsiteX6462" fmla="*/ 140240 w 2821848"/>
                <a:gd name="connsiteY6462" fmla="*/ 347873 h 3208818"/>
                <a:gd name="connsiteX6463" fmla="*/ 142386 w 2821848"/>
                <a:gd name="connsiteY6463" fmla="*/ 345522 h 3208818"/>
                <a:gd name="connsiteX6464" fmla="*/ 147092 w 2821848"/>
                <a:gd name="connsiteY6464" fmla="*/ 339573 h 3208818"/>
                <a:gd name="connsiteX6465" fmla="*/ 149238 w 2821848"/>
                <a:gd name="connsiteY6465" fmla="*/ 337843 h 3208818"/>
                <a:gd name="connsiteX6466" fmla="*/ 151176 w 2821848"/>
                <a:gd name="connsiteY6466" fmla="*/ 337428 h 3208818"/>
                <a:gd name="connsiteX6467" fmla="*/ 152145 w 2821848"/>
                <a:gd name="connsiteY6467" fmla="*/ 338051 h 3208818"/>
                <a:gd name="connsiteX6468" fmla="*/ 152837 w 2821848"/>
                <a:gd name="connsiteY6468" fmla="*/ 339088 h 3208818"/>
                <a:gd name="connsiteX6469" fmla="*/ 153944 w 2821848"/>
                <a:gd name="connsiteY6469" fmla="*/ 339919 h 3208818"/>
                <a:gd name="connsiteX6470" fmla="*/ 155398 w 2821848"/>
                <a:gd name="connsiteY6470" fmla="*/ 340264 h 3208818"/>
                <a:gd name="connsiteX6471" fmla="*/ 156713 w 2821848"/>
                <a:gd name="connsiteY6471" fmla="*/ 340403 h 3208818"/>
                <a:gd name="connsiteX6472" fmla="*/ 159619 w 2821848"/>
                <a:gd name="connsiteY6472" fmla="*/ 340403 h 3208818"/>
                <a:gd name="connsiteX6473" fmla="*/ 166125 w 2821848"/>
                <a:gd name="connsiteY6473" fmla="*/ 339642 h 3208818"/>
                <a:gd name="connsiteX6474" fmla="*/ 172839 w 2821848"/>
                <a:gd name="connsiteY6474" fmla="*/ 337428 h 3208818"/>
                <a:gd name="connsiteX6475" fmla="*/ 178099 w 2821848"/>
                <a:gd name="connsiteY6475" fmla="*/ 333347 h 3208818"/>
                <a:gd name="connsiteX6476" fmla="*/ 180244 w 2821848"/>
                <a:gd name="connsiteY6476" fmla="*/ 327052 h 3208818"/>
                <a:gd name="connsiteX6477" fmla="*/ 179760 w 2821848"/>
                <a:gd name="connsiteY6477" fmla="*/ 323801 h 3208818"/>
                <a:gd name="connsiteX6478" fmla="*/ 177337 w 2821848"/>
                <a:gd name="connsiteY6478" fmla="*/ 315293 h 3208818"/>
                <a:gd name="connsiteX6479" fmla="*/ 176161 w 2821848"/>
                <a:gd name="connsiteY6479" fmla="*/ 312318 h 3208818"/>
                <a:gd name="connsiteX6480" fmla="*/ 174431 w 2821848"/>
                <a:gd name="connsiteY6480" fmla="*/ 309551 h 3208818"/>
                <a:gd name="connsiteX6481" fmla="*/ 171870 w 2821848"/>
                <a:gd name="connsiteY6481" fmla="*/ 306923 h 3208818"/>
                <a:gd name="connsiteX6482" fmla="*/ 168825 w 2821848"/>
                <a:gd name="connsiteY6482" fmla="*/ 305193 h 3208818"/>
                <a:gd name="connsiteX6483" fmla="*/ 165641 w 2821848"/>
                <a:gd name="connsiteY6483" fmla="*/ 304917 h 3208818"/>
                <a:gd name="connsiteX6484" fmla="*/ 168686 w 2821848"/>
                <a:gd name="connsiteY6484" fmla="*/ 301804 h 3208818"/>
                <a:gd name="connsiteX6485" fmla="*/ 174361 w 2821848"/>
                <a:gd name="connsiteY6485" fmla="*/ 300144 h 3208818"/>
                <a:gd name="connsiteX6486" fmla="*/ 178791 w 2821848"/>
                <a:gd name="connsiteY6486" fmla="*/ 297308 h 3208818"/>
                <a:gd name="connsiteX6487" fmla="*/ 178168 w 2821848"/>
                <a:gd name="connsiteY6487" fmla="*/ 290736 h 3208818"/>
                <a:gd name="connsiteX6488" fmla="*/ 176645 w 2821848"/>
                <a:gd name="connsiteY6488" fmla="*/ 288177 h 3208818"/>
                <a:gd name="connsiteX6489" fmla="*/ 174846 w 2821848"/>
                <a:gd name="connsiteY6489" fmla="*/ 286655 h 3208818"/>
                <a:gd name="connsiteX6490" fmla="*/ 172770 w 2821848"/>
                <a:gd name="connsiteY6490" fmla="*/ 286240 h 3208818"/>
                <a:gd name="connsiteX6491" fmla="*/ 170416 w 2821848"/>
                <a:gd name="connsiteY6491" fmla="*/ 286862 h 3208818"/>
                <a:gd name="connsiteX6492" fmla="*/ 168755 w 2821848"/>
                <a:gd name="connsiteY6492" fmla="*/ 287900 h 3208818"/>
                <a:gd name="connsiteX6493" fmla="*/ 167510 w 2821848"/>
                <a:gd name="connsiteY6493" fmla="*/ 289076 h 3208818"/>
                <a:gd name="connsiteX6494" fmla="*/ 166195 w 2821848"/>
                <a:gd name="connsiteY6494" fmla="*/ 290114 h 3208818"/>
                <a:gd name="connsiteX6495" fmla="*/ 164395 w 2821848"/>
                <a:gd name="connsiteY6495" fmla="*/ 290736 h 3208818"/>
                <a:gd name="connsiteX6496" fmla="*/ 163011 w 2821848"/>
                <a:gd name="connsiteY6496" fmla="*/ 290736 h 3208818"/>
                <a:gd name="connsiteX6497" fmla="*/ 160588 w 2821848"/>
                <a:gd name="connsiteY6497" fmla="*/ 290460 h 3208818"/>
                <a:gd name="connsiteX6498" fmla="*/ 159412 w 2821848"/>
                <a:gd name="connsiteY6498" fmla="*/ 290598 h 3208818"/>
                <a:gd name="connsiteX6499" fmla="*/ 158166 w 2821848"/>
                <a:gd name="connsiteY6499" fmla="*/ 291290 h 3208818"/>
                <a:gd name="connsiteX6500" fmla="*/ 153044 w 2821848"/>
                <a:gd name="connsiteY6500" fmla="*/ 294679 h 3208818"/>
                <a:gd name="connsiteX6501" fmla="*/ 150760 w 2821848"/>
                <a:gd name="connsiteY6501" fmla="*/ 295993 h 3208818"/>
                <a:gd name="connsiteX6502" fmla="*/ 148615 w 2821848"/>
                <a:gd name="connsiteY6502" fmla="*/ 297515 h 3208818"/>
                <a:gd name="connsiteX6503" fmla="*/ 141625 w 2821848"/>
                <a:gd name="connsiteY6503" fmla="*/ 305678 h 3208818"/>
                <a:gd name="connsiteX6504" fmla="*/ 139756 w 2821848"/>
                <a:gd name="connsiteY6504" fmla="*/ 307061 h 3208818"/>
                <a:gd name="connsiteX6505" fmla="*/ 138302 w 2821848"/>
                <a:gd name="connsiteY6505" fmla="*/ 305885 h 3208818"/>
                <a:gd name="connsiteX6506" fmla="*/ 134565 w 2821848"/>
                <a:gd name="connsiteY6506" fmla="*/ 299936 h 3208818"/>
                <a:gd name="connsiteX6507" fmla="*/ 132073 w 2821848"/>
                <a:gd name="connsiteY6507" fmla="*/ 297930 h 3208818"/>
                <a:gd name="connsiteX6508" fmla="*/ 129097 w 2821848"/>
                <a:gd name="connsiteY6508" fmla="*/ 297584 h 3208818"/>
                <a:gd name="connsiteX6509" fmla="*/ 128682 w 2821848"/>
                <a:gd name="connsiteY6509" fmla="*/ 298898 h 3208818"/>
                <a:gd name="connsiteX6510" fmla="*/ 130274 w 2821848"/>
                <a:gd name="connsiteY6510" fmla="*/ 300628 h 3208818"/>
                <a:gd name="connsiteX6511" fmla="*/ 133250 w 2821848"/>
                <a:gd name="connsiteY6511" fmla="*/ 301596 h 3208818"/>
                <a:gd name="connsiteX6512" fmla="*/ 132350 w 2821848"/>
                <a:gd name="connsiteY6512" fmla="*/ 303533 h 3208818"/>
                <a:gd name="connsiteX6513" fmla="*/ 131312 w 2821848"/>
                <a:gd name="connsiteY6513" fmla="*/ 305332 h 3208818"/>
                <a:gd name="connsiteX6514" fmla="*/ 125775 w 2821848"/>
                <a:gd name="connsiteY6514" fmla="*/ 301596 h 3208818"/>
                <a:gd name="connsiteX6515" fmla="*/ 119823 w 2821848"/>
                <a:gd name="connsiteY6515" fmla="*/ 299383 h 3208818"/>
                <a:gd name="connsiteX6516" fmla="*/ 113456 w 2821848"/>
                <a:gd name="connsiteY6516" fmla="*/ 298622 h 3208818"/>
                <a:gd name="connsiteX6517" fmla="*/ 106742 w 2821848"/>
                <a:gd name="connsiteY6517" fmla="*/ 299244 h 3208818"/>
                <a:gd name="connsiteX6518" fmla="*/ 101828 w 2821848"/>
                <a:gd name="connsiteY6518" fmla="*/ 300697 h 3208818"/>
                <a:gd name="connsiteX6519" fmla="*/ 97468 w 2821848"/>
                <a:gd name="connsiteY6519" fmla="*/ 302357 h 3208818"/>
                <a:gd name="connsiteX6520" fmla="*/ 93108 w 2821848"/>
                <a:gd name="connsiteY6520" fmla="*/ 303464 h 3208818"/>
                <a:gd name="connsiteX6521" fmla="*/ 88194 w 2821848"/>
                <a:gd name="connsiteY6521" fmla="*/ 303187 h 3208818"/>
                <a:gd name="connsiteX6522" fmla="*/ 73867 w 2821848"/>
                <a:gd name="connsiteY6522" fmla="*/ 300836 h 3208818"/>
                <a:gd name="connsiteX6523" fmla="*/ 66600 w 2821848"/>
                <a:gd name="connsiteY6523" fmla="*/ 298414 h 3208818"/>
                <a:gd name="connsiteX6524" fmla="*/ 62447 w 2821848"/>
                <a:gd name="connsiteY6524" fmla="*/ 294056 h 3208818"/>
                <a:gd name="connsiteX6525" fmla="*/ 62170 w 2821848"/>
                <a:gd name="connsiteY6525" fmla="*/ 291428 h 3208818"/>
                <a:gd name="connsiteX6526" fmla="*/ 62724 w 2821848"/>
                <a:gd name="connsiteY6526" fmla="*/ 289283 h 3208818"/>
                <a:gd name="connsiteX6527" fmla="*/ 63001 w 2821848"/>
                <a:gd name="connsiteY6527" fmla="*/ 287277 h 3208818"/>
                <a:gd name="connsiteX6528" fmla="*/ 61893 w 2821848"/>
                <a:gd name="connsiteY6528" fmla="*/ 284926 h 3208818"/>
                <a:gd name="connsiteX6529" fmla="*/ 59817 w 2821848"/>
                <a:gd name="connsiteY6529" fmla="*/ 282712 h 3208818"/>
                <a:gd name="connsiteX6530" fmla="*/ 54834 w 2821848"/>
                <a:gd name="connsiteY6530" fmla="*/ 278354 h 3208818"/>
                <a:gd name="connsiteX6531" fmla="*/ 52619 w 2821848"/>
                <a:gd name="connsiteY6531" fmla="*/ 276002 h 3208818"/>
                <a:gd name="connsiteX6532" fmla="*/ 54557 w 2821848"/>
                <a:gd name="connsiteY6532" fmla="*/ 276556 h 3208818"/>
                <a:gd name="connsiteX6533" fmla="*/ 56841 w 2821848"/>
                <a:gd name="connsiteY6533" fmla="*/ 276832 h 3208818"/>
                <a:gd name="connsiteX6534" fmla="*/ 59125 w 2821848"/>
                <a:gd name="connsiteY6534" fmla="*/ 276625 h 3208818"/>
                <a:gd name="connsiteX6535" fmla="*/ 61063 w 2821848"/>
                <a:gd name="connsiteY6535" fmla="*/ 275864 h 3208818"/>
                <a:gd name="connsiteX6536" fmla="*/ 62101 w 2821848"/>
                <a:gd name="connsiteY6536" fmla="*/ 274757 h 3208818"/>
                <a:gd name="connsiteX6537" fmla="*/ 62516 w 2821848"/>
                <a:gd name="connsiteY6537" fmla="*/ 273650 h 3208818"/>
                <a:gd name="connsiteX6538" fmla="*/ 63001 w 2821848"/>
                <a:gd name="connsiteY6538" fmla="*/ 272613 h 3208818"/>
                <a:gd name="connsiteX6539" fmla="*/ 64385 w 2821848"/>
                <a:gd name="connsiteY6539" fmla="*/ 271644 h 3208818"/>
                <a:gd name="connsiteX6540" fmla="*/ 65631 w 2821848"/>
                <a:gd name="connsiteY6540" fmla="*/ 271298 h 3208818"/>
                <a:gd name="connsiteX6541" fmla="*/ 66946 w 2821848"/>
                <a:gd name="connsiteY6541" fmla="*/ 271160 h 3208818"/>
                <a:gd name="connsiteX6542" fmla="*/ 68261 w 2821848"/>
                <a:gd name="connsiteY6542" fmla="*/ 271298 h 3208818"/>
                <a:gd name="connsiteX6543" fmla="*/ 69507 w 2821848"/>
                <a:gd name="connsiteY6543" fmla="*/ 271644 h 3208818"/>
                <a:gd name="connsiteX6544" fmla="*/ 67430 w 2821848"/>
                <a:gd name="connsiteY6544" fmla="*/ 269638 h 3208818"/>
                <a:gd name="connsiteX6545" fmla="*/ 64593 w 2821848"/>
                <a:gd name="connsiteY6545" fmla="*/ 268670 h 3208818"/>
                <a:gd name="connsiteX6546" fmla="*/ 51581 w 2821848"/>
                <a:gd name="connsiteY6546" fmla="*/ 266802 h 3208818"/>
                <a:gd name="connsiteX6547" fmla="*/ 44383 w 2821848"/>
                <a:gd name="connsiteY6547" fmla="*/ 265073 h 3208818"/>
                <a:gd name="connsiteX6548" fmla="*/ 38985 w 2821848"/>
                <a:gd name="connsiteY6548" fmla="*/ 262928 h 3208818"/>
                <a:gd name="connsiteX6549" fmla="*/ 32617 w 2821848"/>
                <a:gd name="connsiteY6549" fmla="*/ 259470 h 3208818"/>
                <a:gd name="connsiteX6550" fmla="*/ 29018 w 2821848"/>
                <a:gd name="connsiteY6550" fmla="*/ 255112 h 3208818"/>
                <a:gd name="connsiteX6551" fmla="*/ 31925 w 2821848"/>
                <a:gd name="connsiteY6551" fmla="*/ 250339 h 3208818"/>
                <a:gd name="connsiteX6552" fmla="*/ 31925 w 2821848"/>
                <a:gd name="connsiteY6552" fmla="*/ 251100 h 3208818"/>
                <a:gd name="connsiteX6553" fmla="*/ 32202 w 2821848"/>
                <a:gd name="connsiteY6553" fmla="*/ 252622 h 3208818"/>
                <a:gd name="connsiteX6554" fmla="*/ 32202 w 2821848"/>
                <a:gd name="connsiteY6554" fmla="*/ 253382 h 3208818"/>
                <a:gd name="connsiteX6555" fmla="*/ 37877 w 2821848"/>
                <a:gd name="connsiteY6555" fmla="*/ 250616 h 3208818"/>
                <a:gd name="connsiteX6556" fmla="*/ 39538 w 2821848"/>
                <a:gd name="connsiteY6556" fmla="*/ 249440 h 3208818"/>
                <a:gd name="connsiteX6557" fmla="*/ 42653 w 2821848"/>
                <a:gd name="connsiteY6557" fmla="*/ 246534 h 3208818"/>
                <a:gd name="connsiteX6558" fmla="*/ 43899 w 2821848"/>
                <a:gd name="connsiteY6558" fmla="*/ 245843 h 3208818"/>
                <a:gd name="connsiteX6559" fmla="*/ 46252 w 2821848"/>
                <a:gd name="connsiteY6559" fmla="*/ 244874 h 3208818"/>
                <a:gd name="connsiteX6560" fmla="*/ 49435 w 2821848"/>
                <a:gd name="connsiteY6560" fmla="*/ 243906 h 3208818"/>
                <a:gd name="connsiteX6561" fmla="*/ 50750 w 2821848"/>
                <a:gd name="connsiteY6561" fmla="*/ 243283 h 3208818"/>
                <a:gd name="connsiteX6562" fmla="*/ 52342 w 2821848"/>
                <a:gd name="connsiteY6562" fmla="*/ 241969 h 3208818"/>
                <a:gd name="connsiteX6563" fmla="*/ 53450 w 2821848"/>
                <a:gd name="connsiteY6563" fmla="*/ 240655 h 3208818"/>
                <a:gd name="connsiteX6564" fmla="*/ 55388 w 2821848"/>
                <a:gd name="connsiteY6564" fmla="*/ 237680 h 3208818"/>
                <a:gd name="connsiteX6565" fmla="*/ 56495 w 2821848"/>
                <a:gd name="connsiteY6565" fmla="*/ 236366 h 3208818"/>
                <a:gd name="connsiteX6566" fmla="*/ 57948 w 2821848"/>
                <a:gd name="connsiteY6566" fmla="*/ 235259 h 3208818"/>
                <a:gd name="connsiteX6567" fmla="*/ 62101 w 2821848"/>
                <a:gd name="connsiteY6567" fmla="*/ 232769 h 3208818"/>
                <a:gd name="connsiteX6568" fmla="*/ 63762 w 2821848"/>
                <a:gd name="connsiteY6568" fmla="*/ 232008 h 3208818"/>
                <a:gd name="connsiteX6569" fmla="*/ 65769 w 2821848"/>
                <a:gd name="connsiteY6569" fmla="*/ 231385 h 3208818"/>
                <a:gd name="connsiteX6570" fmla="*/ 67084 w 2821848"/>
                <a:gd name="connsiteY6570" fmla="*/ 231385 h 3208818"/>
                <a:gd name="connsiteX6571" fmla="*/ 72967 w 2821848"/>
                <a:gd name="connsiteY6571" fmla="*/ 232976 h 3208818"/>
                <a:gd name="connsiteX6572" fmla="*/ 76082 w 2821848"/>
                <a:gd name="connsiteY6572" fmla="*/ 233460 h 3208818"/>
                <a:gd name="connsiteX6573" fmla="*/ 78989 w 2821848"/>
                <a:gd name="connsiteY6573" fmla="*/ 233045 h 3208818"/>
                <a:gd name="connsiteX6574" fmla="*/ 81203 w 2821848"/>
                <a:gd name="connsiteY6574" fmla="*/ 230901 h 3208818"/>
                <a:gd name="connsiteX6575" fmla="*/ 77743 w 2821848"/>
                <a:gd name="connsiteY6575" fmla="*/ 228687 h 3208818"/>
                <a:gd name="connsiteX6576" fmla="*/ 76151 w 2821848"/>
                <a:gd name="connsiteY6576" fmla="*/ 226820 h 3208818"/>
                <a:gd name="connsiteX6577" fmla="*/ 76843 w 2821848"/>
                <a:gd name="connsiteY6577" fmla="*/ 224883 h 3208818"/>
                <a:gd name="connsiteX6578" fmla="*/ 80096 w 2821848"/>
                <a:gd name="connsiteY6578" fmla="*/ 222462 h 3208818"/>
                <a:gd name="connsiteX6579" fmla="*/ 83141 w 2821848"/>
                <a:gd name="connsiteY6579" fmla="*/ 221078 h 3208818"/>
                <a:gd name="connsiteX6580" fmla="*/ 92277 w 2821848"/>
                <a:gd name="connsiteY6580" fmla="*/ 218934 h 3208818"/>
                <a:gd name="connsiteX6581" fmla="*/ 106742 w 2821848"/>
                <a:gd name="connsiteY6581" fmla="*/ 212778 h 3208818"/>
                <a:gd name="connsiteX6582" fmla="*/ 114840 w 2821848"/>
                <a:gd name="connsiteY6582" fmla="*/ 211256 h 3208818"/>
                <a:gd name="connsiteX6583" fmla="*/ 121069 w 2821848"/>
                <a:gd name="connsiteY6583" fmla="*/ 213884 h 3208818"/>
                <a:gd name="connsiteX6584" fmla="*/ 119754 w 2821848"/>
                <a:gd name="connsiteY6584" fmla="*/ 213677 h 3208818"/>
                <a:gd name="connsiteX6585" fmla="*/ 118439 w 2821848"/>
                <a:gd name="connsiteY6585" fmla="*/ 213677 h 3208818"/>
                <a:gd name="connsiteX6586" fmla="*/ 117124 w 2821848"/>
                <a:gd name="connsiteY6586" fmla="*/ 213677 h 3208818"/>
                <a:gd name="connsiteX6587" fmla="*/ 115809 w 2821848"/>
                <a:gd name="connsiteY6587" fmla="*/ 213884 h 3208818"/>
                <a:gd name="connsiteX6588" fmla="*/ 117816 w 2821848"/>
                <a:gd name="connsiteY6588" fmla="*/ 215406 h 3208818"/>
                <a:gd name="connsiteX6589" fmla="*/ 117816 w 2821848"/>
                <a:gd name="connsiteY6589" fmla="*/ 217620 h 3208818"/>
                <a:gd name="connsiteX6590" fmla="*/ 115670 w 2821848"/>
                <a:gd name="connsiteY6590" fmla="*/ 222393 h 3208818"/>
                <a:gd name="connsiteX6591" fmla="*/ 115532 w 2821848"/>
                <a:gd name="connsiteY6591" fmla="*/ 223154 h 3208818"/>
                <a:gd name="connsiteX6592" fmla="*/ 115878 w 2821848"/>
                <a:gd name="connsiteY6592" fmla="*/ 224883 h 3208818"/>
                <a:gd name="connsiteX6593" fmla="*/ 115878 w 2821848"/>
                <a:gd name="connsiteY6593" fmla="*/ 225644 h 3208818"/>
                <a:gd name="connsiteX6594" fmla="*/ 115463 w 2821848"/>
                <a:gd name="connsiteY6594" fmla="*/ 226059 h 3208818"/>
                <a:gd name="connsiteX6595" fmla="*/ 114217 w 2821848"/>
                <a:gd name="connsiteY6595" fmla="*/ 226820 h 3208818"/>
                <a:gd name="connsiteX6596" fmla="*/ 113940 w 2821848"/>
                <a:gd name="connsiteY6596" fmla="*/ 227304 h 3208818"/>
                <a:gd name="connsiteX6597" fmla="*/ 113940 w 2821848"/>
                <a:gd name="connsiteY6597" fmla="*/ 228549 h 3208818"/>
                <a:gd name="connsiteX6598" fmla="*/ 113871 w 2821848"/>
                <a:gd name="connsiteY6598" fmla="*/ 229033 h 3208818"/>
                <a:gd name="connsiteX6599" fmla="*/ 115740 w 2821848"/>
                <a:gd name="connsiteY6599" fmla="*/ 231109 h 3208818"/>
                <a:gd name="connsiteX6600" fmla="*/ 120654 w 2821848"/>
                <a:gd name="connsiteY6600" fmla="*/ 234429 h 3208818"/>
                <a:gd name="connsiteX6601" fmla="*/ 126121 w 2821848"/>
                <a:gd name="connsiteY6601" fmla="*/ 234982 h 3208818"/>
                <a:gd name="connsiteX6602" fmla="*/ 131797 w 2821848"/>
                <a:gd name="connsiteY6602" fmla="*/ 234498 h 3208818"/>
                <a:gd name="connsiteX6603" fmla="*/ 137541 w 2821848"/>
                <a:gd name="connsiteY6603" fmla="*/ 234498 h 3208818"/>
                <a:gd name="connsiteX6604" fmla="*/ 138856 w 2821848"/>
                <a:gd name="connsiteY6604" fmla="*/ 234913 h 3208818"/>
                <a:gd name="connsiteX6605" fmla="*/ 141417 w 2821848"/>
                <a:gd name="connsiteY6605" fmla="*/ 236020 h 3208818"/>
                <a:gd name="connsiteX6606" fmla="*/ 142870 w 2821848"/>
                <a:gd name="connsiteY6606" fmla="*/ 236366 h 3208818"/>
                <a:gd name="connsiteX6607" fmla="*/ 144601 w 2821848"/>
                <a:gd name="connsiteY6607" fmla="*/ 236366 h 3208818"/>
                <a:gd name="connsiteX6608" fmla="*/ 148200 w 2821848"/>
                <a:gd name="connsiteY6608" fmla="*/ 235605 h 3208818"/>
                <a:gd name="connsiteX6609" fmla="*/ 149930 w 2821848"/>
                <a:gd name="connsiteY6609" fmla="*/ 235467 h 3208818"/>
                <a:gd name="connsiteX6610" fmla="*/ 154982 w 2821848"/>
                <a:gd name="connsiteY6610" fmla="*/ 236297 h 3208818"/>
                <a:gd name="connsiteX6611" fmla="*/ 157197 w 2821848"/>
                <a:gd name="connsiteY6611" fmla="*/ 236297 h 3208818"/>
                <a:gd name="connsiteX6612" fmla="*/ 159412 w 2821848"/>
                <a:gd name="connsiteY6612" fmla="*/ 235121 h 3208818"/>
                <a:gd name="connsiteX6613" fmla="*/ 161281 w 2821848"/>
                <a:gd name="connsiteY6613" fmla="*/ 232630 h 3208818"/>
                <a:gd name="connsiteX6614" fmla="*/ 162665 w 2821848"/>
                <a:gd name="connsiteY6614" fmla="*/ 229794 h 3208818"/>
                <a:gd name="connsiteX6615" fmla="*/ 164257 w 2821848"/>
                <a:gd name="connsiteY6615" fmla="*/ 227373 h 3208818"/>
                <a:gd name="connsiteX6616" fmla="*/ 166817 w 2821848"/>
                <a:gd name="connsiteY6616" fmla="*/ 226266 h 3208818"/>
                <a:gd name="connsiteX6617" fmla="*/ 168825 w 2821848"/>
                <a:gd name="connsiteY6617" fmla="*/ 226612 h 3208818"/>
                <a:gd name="connsiteX6618" fmla="*/ 171385 w 2821848"/>
                <a:gd name="connsiteY6618" fmla="*/ 227512 h 3208818"/>
                <a:gd name="connsiteX6619" fmla="*/ 173739 w 2821848"/>
                <a:gd name="connsiteY6619" fmla="*/ 228687 h 3208818"/>
                <a:gd name="connsiteX6620" fmla="*/ 174984 w 2821848"/>
                <a:gd name="connsiteY6620" fmla="*/ 229794 h 3208818"/>
                <a:gd name="connsiteX6621" fmla="*/ 174638 w 2821848"/>
                <a:gd name="connsiteY6621" fmla="*/ 227304 h 3208818"/>
                <a:gd name="connsiteX6622" fmla="*/ 174015 w 2821848"/>
                <a:gd name="connsiteY6622" fmla="*/ 225644 h 3208818"/>
                <a:gd name="connsiteX6623" fmla="*/ 172908 w 2821848"/>
                <a:gd name="connsiteY6623" fmla="*/ 224329 h 3208818"/>
                <a:gd name="connsiteX6624" fmla="*/ 171039 w 2821848"/>
                <a:gd name="connsiteY6624" fmla="*/ 223084 h 3208818"/>
                <a:gd name="connsiteX6625" fmla="*/ 168132 w 2821848"/>
                <a:gd name="connsiteY6625" fmla="*/ 221839 h 3208818"/>
                <a:gd name="connsiteX6626" fmla="*/ 165710 w 2821848"/>
                <a:gd name="connsiteY6626" fmla="*/ 221632 h 3208818"/>
                <a:gd name="connsiteX6627" fmla="*/ 163288 w 2821848"/>
                <a:gd name="connsiteY6627" fmla="*/ 221770 h 3208818"/>
                <a:gd name="connsiteX6628" fmla="*/ 160519 w 2821848"/>
                <a:gd name="connsiteY6628" fmla="*/ 221770 h 3208818"/>
                <a:gd name="connsiteX6629" fmla="*/ 158097 w 2821848"/>
                <a:gd name="connsiteY6629" fmla="*/ 221355 h 3208818"/>
                <a:gd name="connsiteX6630" fmla="*/ 157474 w 2821848"/>
                <a:gd name="connsiteY6630" fmla="*/ 220525 h 3208818"/>
                <a:gd name="connsiteX6631" fmla="*/ 157474 w 2821848"/>
                <a:gd name="connsiteY6631" fmla="*/ 219141 h 3208818"/>
                <a:gd name="connsiteX6632" fmla="*/ 156920 w 2821848"/>
                <a:gd name="connsiteY6632" fmla="*/ 216928 h 3208818"/>
                <a:gd name="connsiteX6633" fmla="*/ 155744 w 2821848"/>
                <a:gd name="connsiteY6633" fmla="*/ 214853 h 3208818"/>
                <a:gd name="connsiteX6634" fmla="*/ 154013 w 2821848"/>
                <a:gd name="connsiteY6634" fmla="*/ 212501 h 3208818"/>
                <a:gd name="connsiteX6635" fmla="*/ 152075 w 2821848"/>
                <a:gd name="connsiteY6635" fmla="*/ 210357 h 3208818"/>
                <a:gd name="connsiteX6636" fmla="*/ 150207 w 2821848"/>
                <a:gd name="connsiteY6636" fmla="*/ 208835 h 3208818"/>
                <a:gd name="connsiteX6637" fmla="*/ 148269 w 2821848"/>
                <a:gd name="connsiteY6637" fmla="*/ 207866 h 3208818"/>
                <a:gd name="connsiteX6638" fmla="*/ 146677 w 2821848"/>
                <a:gd name="connsiteY6638" fmla="*/ 207451 h 3208818"/>
                <a:gd name="connsiteX6639" fmla="*/ 145224 w 2821848"/>
                <a:gd name="connsiteY6639" fmla="*/ 206760 h 3208818"/>
                <a:gd name="connsiteX6640" fmla="*/ 143770 w 2821848"/>
                <a:gd name="connsiteY6640" fmla="*/ 205169 h 3208818"/>
                <a:gd name="connsiteX6641" fmla="*/ 142732 w 2821848"/>
                <a:gd name="connsiteY6641" fmla="*/ 203232 h 3208818"/>
                <a:gd name="connsiteX6642" fmla="*/ 142594 w 2821848"/>
                <a:gd name="connsiteY6642" fmla="*/ 201710 h 3208818"/>
                <a:gd name="connsiteX6643" fmla="*/ 143493 w 2821848"/>
                <a:gd name="connsiteY6643" fmla="*/ 200603 h 3208818"/>
                <a:gd name="connsiteX6644" fmla="*/ 145500 w 2821848"/>
                <a:gd name="connsiteY6644" fmla="*/ 199842 h 3208818"/>
                <a:gd name="connsiteX6645" fmla="*/ 147992 w 2821848"/>
                <a:gd name="connsiteY6645" fmla="*/ 199842 h 3208818"/>
                <a:gd name="connsiteX6646" fmla="*/ 149584 w 2821848"/>
                <a:gd name="connsiteY6646" fmla="*/ 200880 h 3208818"/>
                <a:gd name="connsiteX6647" fmla="*/ 150830 w 2821848"/>
                <a:gd name="connsiteY6647" fmla="*/ 202747 h 3208818"/>
                <a:gd name="connsiteX6648" fmla="*/ 152075 w 2821848"/>
                <a:gd name="connsiteY6648" fmla="*/ 204961 h 3208818"/>
                <a:gd name="connsiteX6649" fmla="*/ 152629 w 2821848"/>
                <a:gd name="connsiteY6649" fmla="*/ 205653 h 3208818"/>
                <a:gd name="connsiteX6650" fmla="*/ 153183 w 2821848"/>
                <a:gd name="connsiteY6650" fmla="*/ 205999 h 3208818"/>
                <a:gd name="connsiteX6651" fmla="*/ 153737 w 2821848"/>
                <a:gd name="connsiteY6651" fmla="*/ 206345 h 3208818"/>
                <a:gd name="connsiteX6652" fmla="*/ 154221 w 2821848"/>
                <a:gd name="connsiteY6652" fmla="*/ 207175 h 3208818"/>
                <a:gd name="connsiteX6653" fmla="*/ 154359 w 2821848"/>
                <a:gd name="connsiteY6653" fmla="*/ 208005 h 3208818"/>
                <a:gd name="connsiteX6654" fmla="*/ 154152 w 2821848"/>
                <a:gd name="connsiteY6654" fmla="*/ 210011 h 3208818"/>
                <a:gd name="connsiteX6655" fmla="*/ 154290 w 2821848"/>
                <a:gd name="connsiteY6655" fmla="*/ 210910 h 3208818"/>
                <a:gd name="connsiteX6656" fmla="*/ 155536 w 2821848"/>
                <a:gd name="connsiteY6656" fmla="*/ 213123 h 3208818"/>
                <a:gd name="connsiteX6657" fmla="*/ 157612 w 2821848"/>
                <a:gd name="connsiteY6657" fmla="*/ 215268 h 3208818"/>
                <a:gd name="connsiteX6658" fmla="*/ 160035 w 2821848"/>
                <a:gd name="connsiteY6658" fmla="*/ 216997 h 3208818"/>
                <a:gd name="connsiteX6659" fmla="*/ 162319 w 2821848"/>
                <a:gd name="connsiteY6659" fmla="*/ 217966 h 3208818"/>
                <a:gd name="connsiteX6660" fmla="*/ 164049 w 2821848"/>
                <a:gd name="connsiteY6660" fmla="*/ 218104 h 3208818"/>
                <a:gd name="connsiteX6661" fmla="*/ 165710 w 2821848"/>
                <a:gd name="connsiteY6661" fmla="*/ 217827 h 3208818"/>
                <a:gd name="connsiteX6662" fmla="*/ 167371 w 2821848"/>
                <a:gd name="connsiteY6662" fmla="*/ 217412 h 3208818"/>
                <a:gd name="connsiteX6663" fmla="*/ 169240 w 2821848"/>
                <a:gd name="connsiteY6663" fmla="*/ 217136 h 3208818"/>
                <a:gd name="connsiteX6664" fmla="*/ 173185 w 2821848"/>
                <a:gd name="connsiteY6664" fmla="*/ 217758 h 3208818"/>
                <a:gd name="connsiteX6665" fmla="*/ 179760 w 2821848"/>
                <a:gd name="connsiteY6665" fmla="*/ 221217 h 3208818"/>
                <a:gd name="connsiteX6666" fmla="*/ 183497 w 2821848"/>
                <a:gd name="connsiteY6666" fmla="*/ 222047 h 3208818"/>
                <a:gd name="connsiteX6667" fmla="*/ 186127 w 2821848"/>
                <a:gd name="connsiteY6667" fmla="*/ 221839 h 3208818"/>
                <a:gd name="connsiteX6668" fmla="*/ 188619 w 2821848"/>
                <a:gd name="connsiteY6668" fmla="*/ 221217 h 3208818"/>
                <a:gd name="connsiteX6669" fmla="*/ 190626 w 2821848"/>
                <a:gd name="connsiteY6669" fmla="*/ 220110 h 3208818"/>
                <a:gd name="connsiteX6670" fmla="*/ 191803 w 2821848"/>
                <a:gd name="connsiteY6670" fmla="*/ 218381 h 3208818"/>
                <a:gd name="connsiteX6671" fmla="*/ 191941 w 2821848"/>
                <a:gd name="connsiteY6671" fmla="*/ 216513 h 3208818"/>
                <a:gd name="connsiteX6672" fmla="*/ 191387 w 2821848"/>
                <a:gd name="connsiteY6672" fmla="*/ 214853 h 3208818"/>
                <a:gd name="connsiteX6673" fmla="*/ 190280 w 2821848"/>
                <a:gd name="connsiteY6673" fmla="*/ 213400 h 3208818"/>
                <a:gd name="connsiteX6674" fmla="*/ 188827 w 2821848"/>
                <a:gd name="connsiteY6674" fmla="*/ 212432 h 3208818"/>
                <a:gd name="connsiteX6675" fmla="*/ 187581 w 2821848"/>
                <a:gd name="connsiteY6675" fmla="*/ 212224 h 3208818"/>
                <a:gd name="connsiteX6676" fmla="*/ 184812 w 2821848"/>
                <a:gd name="connsiteY6676" fmla="*/ 212708 h 3208818"/>
                <a:gd name="connsiteX6677" fmla="*/ 183497 w 2821848"/>
                <a:gd name="connsiteY6677" fmla="*/ 212708 h 3208818"/>
                <a:gd name="connsiteX6678" fmla="*/ 182667 w 2821848"/>
                <a:gd name="connsiteY6678" fmla="*/ 212363 h 3208818"/>
                <a:gd name="connsiteX6679" fmla="*/ 181075 w 2821848"/>
                <a:gd name="connsiteY6679" fmla="*/ 211325 h 3208818"/>
                <a:gd name="connsiteX6680" fmla="*/ 180244 w 2821848"/>
                <a:gd name="connsiteY6680" fmla="*/ 210979 h 3208818"/>
                <a:gd name="connsiteX6681" fmla="*/ 178722 w 2821848"/>
                <a:gd name="connsiteY6681" fmla="*/ 210633 h 3208818"/>
                <a:gd name="connsiteX6682" fmla="*/ 177407 w 2821848"/>
                <a:gd name="connsiteY6682" fmla="*/ 210426 h 3208818"/>
                <a:gd name="connsiteX6683" fmla="*/ 176022 w 2821848"/>
                <a:gd name="connsiteY6683" fmla="*/ 210564 h 3208818"/>
                <a:gd name="connsiteX6684" fmla="*/ 174361 w 2821848"/>
                <a:gd name="connsiteY6684" fmla="*/ 210979 h 3208818"/>
                <a:gd name="connsiteX6685" fmla="*/ 172285 w 2821848"/>
                <a:gd name="connsiteY6685" fmla="*/ 212017 h 3208818"/>
                <a:gd name="connsiteX6686" fmla="*/ 170416 w 2821848"/>
                <a:gd name="connsiteY6686" fmla="*/ 213262 h 3208818"/>
                <a:gd name="connsiteX6687" fmla="*/ 168478 w 2821848"/>
                <a:gd name="connsiteY6687" fmla="*/ 214230 h 3208818"/>
                <a:gd name="connsiteX6688" fmla="*/ 166333 w 2821848"/>
                <a:gd name="connsiteY6688" fmla="*/ 214369 h 3208818"/>
                <a:gd name="connsiteX6689" fmla="*/ 164810 w 2821848"/>
                <a:gd name="connsiteY6689" fmla="*/ 213815 h 3208818"/>
                <a:gd name="connsiteX6690" fmla="*/ 163218 w 2821848"/>
                <a:gd name="connsiteY6690" fmla="*/ 212778 h 3208818"/>
                <a:gd name="connsiteX6691" fmla="*/ 161765 w 2821848"/>
                <a:gd name="connsiteY6691" fmla="*/ 211602 h 3208818"/>
                <a:gd name="connsiteX6692" fmla="*/ 160519 w 2821848"/>
                <a:gd name="connsiteY6692" fmla="*/ 210426 h 3208818"/>
                <a:gd name="connsiteX6693" fmla="*/ 158374 w 2821848"/>
                <a:gd name="connsiteY6693" fmla="*/ 207313 h 3208818"/>
                <a:gd name="connsiteX6694" fmla="*/ 158235 w 2821848"/>
                <a:gd name="connsiteY6694" fmla="*/ 204200 h 3208818"/>
                <a:gd name="connsiteX6695" fmla="*/ 159827 w 2821848"/>
                <a:gd name="connsiteY6695" fmla="*/ 201157 h 3208818"/>
                <a:gd name="connsiteX6696" fmla="*/ 162942 w 2821848"/>
                <a:gd name="connsiteY6696" fmla="*/ 198113 h 3208818"/>
                <a:gd name="connsiteX6697" fmla="*/ 158512 w 2821848"/>
                <a:gd name="connsiteY6697" fmla="*/ 196453 h 3208818"/>
                <a:gd name="connsiteX6698" fmla="*/ 148061 w 2821848"/>
                <a:gd name="connsiteY6698" fmla="*/ 195899 h 3208818"/>
                <a:gd name="connsiteX6699" fmla="*/ 146608 w 2821848"/>
                <a:gd name="connsiteY6699" fmla="*/ 193478 h 3208818"/>
                <a:gd name="connsiteX6700" fmla="*/ 141071 w 2821848"/>
                <a:gd name="connsiteY6700" fmla="*/ 196038 h 3208818"/>
                <a:gd name="connsiteX6701" fmla="*/ 134081 w 2821848"/>
                <a:gd name="connsiteY6701" fmla="*/ 196453 h 3208818"/>
                <a:gd name="connsiteX6702" fmla="*/ 127021 w 2821848"/>
                <a:gd name="connsiteY6702" fmla="*/ 194931 h 3208818"/>
                <a:gd name="connsiteX6703" fmla="*/ 121277 w 2821848"/>
                <a:gd name="connsiteY6703" fmla="*/ 191818 h 3208818"/>
                <a:gd name="connsiteX6704" fmla="*/ 117539 w 2821848"/>
                <a:gd name="connsiteY6704" fmla="*/ 187460 h 3208818"/>
                <a:gd name="connsiteX6705" fmla="*/ 112071 w 2821848"/>
                <a:gd name="connsiteY6705" fmla="*/ 177707 h 3208818"/>
                <a:gd name="connsiteX6706" fmla="*/ 107780 w 2821848"/>
                <a:gd name="connsiteY6706" fmla="*/ 173625 h 3208818"/>
                <a:gd name="connsiteX6707" fmla="*/ 87640 w 2821848"/>
                <a:gd name="connsiteY6707" fmla="*/ 162004 h 3208818"/>
                <a:gd name="connsiteX6708" fmla="*/ 77051 w 2821848"/>
                <a:gd name="connsiteY6708" fmla="*/ 157923 h 3208818"/>
                <a:gd name="connsiteX6709" fmla="*/ 67569 w 2821848"/>
                <a:gd name="connsiteY6709" fmla="*/ 153288 h 3208818"/>
                <a:gd name="connsiteX6710" fmla="*/ 64662 w 2821848"/>
                <a:gd name="connsiteY6710" fmla="*/ 152320 h 3208818"/>
                <a:gd name="connsiteX6711" fmla="*/ 55664 w 2821848"/>
                <a:gd name="connsiteY6711" fmla="*/ 150452 h 3208818"/>
                <a:gd name="connsiteX6712" fmla="*/ 56841 w 2821848"/>
                <a:gd name="connsiteY6712" fmla="*/ 149761 h 3208818"/>
                <a:gd name="connsiteX6713" fmla="*/ 58087 w 2821848"/>
                <a:gd name="connsiteY6713" fmla="*/ 149207 h 3208818"/>
                <a:gd name="connsiteX6714" fmla="*/ 59402 w 2821848"/>
                <a:gd name="connsiteY6714" fmla="*/ 148723 h 3208818"/>
                <a:gd name="connsiteX6715" fmla="*/ 60717 w 2821848"/>
                <a:gd name="connsiteY6715" fmla="*/ 148377 h 3208818"/>
                <a:gd name="connsiteX6716" fmla="*/ 58571 w 2821848"/>
                <a:gd name="connsiteY6716" fmla="*/ 149968 h 3208818"/>
                <a:gd name="connsiteX6717" fmla="*/ 62932 w 2821848"/>
                <a:gd name="connsiteY6717" fmla="*/ 149069 h 3208818"/>
                <a:gd name="connsiteX6718" fmla="*/ 66185 w 2821848"/>
                <a:gd name="connsiteY6718" fmla="*/ 144780 h 3208818"/>
                <a:gd name="connsiteX6719" fmla="*/ 67846 w 2821848"/>
                <a:gd name="connsiteY6719" fmla="*/ 139177 h 3208818"/>
                <a:gd name="connsiteX6720" fmla="*/ 67638 w 2821848"/>
                <a:gd name="connsiteY6720" fmla="*/ 134542 h 3208818"/>
                <a:gd name="connsiteX6721" fmla="*/ 97260 w 2821848"/>
                <a:gd name="connsiteY6721" fmla="*/ 134542 h 3208818"/>
                <a:gd name="connsiteX6722" fmla="*/ 111725 w 2821848"/>
                <a:gd name="connsiteY6722" fmla="*/ 131637 h 3208818"/>
                <a:gd name="connsiteX6723" fmla="*/ 124737 w 2821848"/>
                <a:gd name="connsiteY6723" fmla="*/ 125135 h 3208818"/>
                <a:gd name="connsiteX6724" fmla="*/ 127713 w 2821848"/>
                <a:gd name="connsiteY6724" fmla="*/ 122852 h 3208818"/>
                <a:gd name="connsiteX6725" fmla="*/ 129582 w 2821848"/>
                <a:gd name="connsiteY6725" fmla="*/ 120915 h 3208818"/>
                <a:gd name="connsiteX6726" fmla="*/ 130897 w 2821848"/>
                <a:gd name="connsiteY6726" fmla="*/ 118771 h 3208818"/>
                <a:gd name="connsiteX6727" fmla="*/ 132143 w 2821848"/>
                <a:gd name="connsiteY6727" fmla="*/ 115727 h 3208818"/>
                <a:gd name="connsiteX6728" fmla="*/ 133873 w 2821848"/>
                <a:gd name="connsiteY6728" fmla="*/ 112407 h 3208818"/>
                <a:gd name="connsiteX6729" fmla="*/ 136226 w 2821848"/>
                <a:gd name="connsiteY6729" fmla="*/ 109432 h 3208818"/>
                <a:gd name="connsiteX6730" fmla="*/ 156643 w 2821848"/>
                <a:gd name="connsiteY6730" fmla="*/ 88957 h 3208818"/>
                <a:gd name="connsiteX6731" fmla="*/ 158304 w 2821848"/>
                <a:gd name="connsiteY6731" fmla="*/ 88750 h 3208818"/>
                <a:gd name="connsiteX6732" fmla="*/ 159965 w 2821848"/>
                <a:gd name="connsiteY6732" fmla="*/ 90894 h 3208818"/>
                <a:gd name="connsiteX6733" fmla="*/ 153460 w 2821848"/>
                <a:gd name="connsiteY6733" fmla="*/ 94629 h 3208818"/>
                <a:gd name="connsiteX6734" fmla="*/ 156090 w 2821848"/>
                <a:gd name="connsiteY6734" fmla="*/ 94214 h 3208818"/>
                <a:gd name="connsiteX6735" fmla="*/ 163634 w 2821848"/>
                <a:gd name="connsiteY6735" fmla="*/ 91586 h 3208818"/>
                <a:gd name="connsiteX6736" fmla="*/ 173531 w 2821848"/>
                <a:gd name="connsiteY6736" fmla="*/ 89580 h 3208818"/>
                <a:gd name="connsiteX6737" fmla="*/ 176715 w 2821848"/>
                <a:gd name="connsiteY6737" fmla="*/ 88542 h 3208818"/>
                <a:gd name="connsiteX6738" fmla="*/ 181352 w 2821848"/>
                <a:gd name="connsiteY6738" fmla="*/ 85568 h 3208818"/>
                <a:gd name="connsiteX6739" fmla="*/ 186612 w 2821848"/>
                <a:gd name="connsiteY6739" fmla="*/ 81556 h 3208818"/>
                <a:gd name="connsiteX6740" fmla="*/ 192079 w 2821848"/>
                <a:gd name="connsiteY6740" fmla="*/ 78719 h 3208818"/>
                <a:gd name="connsiteX6741" fmla="*/ 197270 w 2821848"/>
                <a:gd name="connsiteY6741" fmla="*/ 79134 h 3208818"/>
                <a:gd name="connsiteX6742" fmla="*/ 196440 w 2821848"/>
                <a:gd name="connsiteY6742" fmla="*/ 79965 h 3208818"/>
                <a:gd name="connsiteX6743" fmla="*/ 195055 w 2821848"/>
                <a:gd name="connsiteY6743" fmla="*/ 81901 h 3208818"/>
                <a:gd name="connsiteX6744" fmla="*/ 194294 w 2821848"/>
                <a:gd name="connsiteY6744" fmla="*/ 82731 h 3208818"/>
                <a:gd name="connsiteX6745" fmla="*/ 195886 w 2821848"/>
                <a:gd name="connsiteY6745" fmla="*/ 83562 h 3208818"/>
                <a:gd name="connsiteX6746" fmla="*/ 196024 w 2821848"/>
                <a:gd name="connsiteY6746" fmla="*/ 84807 h 3208818"/>
                <a:gd name="connsiteX6747" fmla="*/ 194502 w 2821848"/>
                <a:gd name="connsiteY6747" fmla="*/ 88058 h 3208818"/>
                <a:gd name="connsiteX6748" fmla="*/ 196094 w 2821848"/>
                <a:gd name="connsiteY6748" fmla="*/ 87850 h 3208818"/>
                <a:gd name="connsiteX6749" fmla="*/ 197478 w 2821848"/>
                <a:gd name="connsiteY6749" fmla="*/ 88058 h 3208818"/>
                <a:gd name="connsiteX6750" fmla="*/ 198585 w 2821848"/>
                <a:gd name="connsiteY6750" fmla="*/ 88750 h 3208818"/>
                <a:gd name="connsiteX6751" fmla="*/ 199208 w 2821848"/>
                <a:gd name="connsiteY6751" fmla="*/ 90133 h 3208818"/>
                <a:gd name="connsiteX6752" fmla="*/ 199208 w 2821848"/>
                <a:gd name="connsiteY6752" fmla="*/ 85775 h 3208818"/>
                <a:gd name="connsiteX6753" fmla="*/ 199416 w 2821848"/>
                <a:gd name="connsiteY6753" fmla="*/ 83423 h 3208818"/>
                <a:gd name="connsiteX6754" fmla="*/ 200246 w 2821848"/>
                <a:gd name="connsiteY6754" fmla="*/ 81832 h 3208818"/>
                <a:gd name="connsiteX6755" fmla="*/ 209105 w 2821848"/>
                <a:gd name="connsiteY6755" fmla="*/ 80795 h 3208818"/>
                <a:gd name="connsiteX6756" fmla="*/ 203153 w 2821848"/>
                <a:gd name="connsiteY6756" fmla="*/ 80795 h 3208818"/>
                <a:gd name="connsiteX6757" fmla="*/ 201423 w 2821848"/>
                <a:gd name="connsiteY6757" fmla="*/ 80380 h 3208818"/>
                <a:gd name="connsiteX6758" fmla="*/ 199623 w 2821848"/>
                <a:gd name="connsiteY6758" fmla="*/ 79204 h 3208818"/>
                <a:gd name="connsiteX6759" fmla="*/ 198308 w 2821848"/>
                <a:gd name="connsiteY6759" fmla="*/ 77889 h 3208818"/>
                <a:gd name="connsiteX6760" fmla="*/ 196855 w 2821848"/>
                <a:gd name="connsiteY6760" fmla="*/ 76921 h 3208818"/>
                <a:gd name="connsiteX6761" fmla="*/ 194709 w 2821848"/>
                <a:gd name="connsiteY6761" fmla="*/ 76713 h 3208818"/>
                <a:gd name="connsiteX6762" fmla="*/ 203084 w 2821848"/>
                <a:gd name="connsiteY6762" fmla="*/ 71318 h 3208818"/>
                <a:gd name="connsiteX6763" fmla="*/ 208759 w 2821848"/>
                <a:gd name="connsiteY6763" fmla="*/ 68551 h 3208818"/>
                <a:gd name="connsiteX6764" fmla="*/ 210697 w 2821848"/>
                <a:gd name="connsiteY6764" fmla="*/ 67998 h 3208818"/>
                <a:gd name="connsiteX6765" fmla="*/ 211943 w 2821848"/>
                <a:gd name="connsiteY6765" fmla="*/ 68343 h 3208818"/>
                <a:gd name="connsiteX6766" fmla="*/ 212566 w 2821848"/>
                <a:gd name="connsiteY6766" fmla="*/ 69796 h 3208818"/>
                <a:gd name="connsiteX6767" fmla="*/ 212081 w 2821848"/>
                <a:gd name="connsiteY6767" fmla="*/ 70350 h 3208818"/>
                <a:gd name="connsiteX6768" fmla="*/ 210974 w 2821848"/>
                <a:gd name="connsiteY6768" fmla="*/ 70765 h 3208818"/>
                <a:gd name="connsiteX6769" fmla="*/ 210351 w 2821848"/>
                <a:gd name="connsiteY6769" fmla="*/ 71318 h 3208818"/>
                <a:gd name="connsiteX6770" fmla="*/ 211182 w 2821848"/>
                <a:gd name="connsiteY6770" fmla="*/ 72425 h 3208818"/>
                <a:gd name="connsiteX6771" fmla="*/ 212358 w 2821848"/>
                <a:gd name="connsiteY6771" fmla="*/ 72701 h 3208818"/>
                <a:gd name="connsiteX6772" fmla="*/ 213812 w 2821848"/>
                <a:gd name="connsiteY6772" fmla="*/ 72286 h 3208818"/>
                <a:gd name="connsiteX6773" fmla="*/ 216442 w 2821848"/>
                <a:gd name="connsiteY6773" fmla="*/ 71180 h 3208818"/>
                <a:gd name="connsiteX6774" fmla="*/ 230768 w 2821848"/>
                <a:gd name="connsiteY6774" fmla="*/ 69104 h 3208818"/>
                <a:gd name="connsiteX6775" fmla="*/ 236997 w 2821848"/>
                <a:gd name="connsiteY6775" fmla="*/ 68897 h 3208818"/>
                <a:gd name="connsiteX6776" fmla="*/ 240043 w 2821848"/>
                <a:gd name="connsiteY6776" fmla="*/ 68343 h 3208818"/>
                <a:gd name="connsiteX6777" fmla="*/ 243019 w 2821848"/>
                <a:gd name="connsiteY6777" fmla="*/ 67237 h 3208818"/>
                <a:gd name="connsiteX6778" fmla="*/ 245995 w 2821848"/>
                <a:gd name="connsiteY6778" fmla="*/ 65715 h 3208818"/>
                <a:gd name="connsiteX6779" fmla="*/ 251532 w 2821848"/>
                <a:gd name="connsiteY6779" fmla="*/ 62256 h 3208818"/>
                <a:gd name="connsiteX6780" fmla="*/ 260668 w 2821848"/>
                <a:gd name="connsiteY6780" fmla="*/ 53679 h 3208818"/>
                <a:gd name="connsiteX6781" fmla="*/ 265928 w 2821848"/>
                <a:gd name="connsiteY6781" fmla="*/ 49874 h 3208818"/>
                <a:gd name="connsiteX6782" fmla="*/ 271257 w 2821848"/>
                <a:gd name="connsiteY6782" fmla="*/ 49182 h 3208818"/>
                <a:gd name="connsiteX6783" fmla="*/ 270149 w 2821848"/>
                <a:gd name="connsiteY6783" fmla="*/ 49459 h 3208818"/>
                <a:gd name="connsiteX6784" fmla="*/ 269319 w 2821848"/>
                <a:gd name="connsiteY6784" fmla="*/ 49943 h 3208818"/>
                <a:gd name="connsiteX6785" fmla="*/ 267658 w 2821848"/>
                <a:gd name="connsiteY6785" fmla="*/ 51188 h 3208818"/>
                <a:gd name="connsiteX6786" fmla="*/ 271395 w 2821848"/>
                <a:gd name="connsiteY6786" fmla="*/ 53679 h 3208818"/>
                <a:gd name="connsiteX6787" fmla="*/ 276032 w 2821848"/>
                <a:gd name="connsiteY6787" fmla="*/ 54716 h 3208818"/>
                <a:gd name="connsiteX6788" fmla="*/ 280877 w 2821848"/>
                <a:gd name="connsiteY6788" fmla="*/ 55339 h 3208818"/>
                <a:gd name="connsiteX6789" fmla="*/ 285099 w 2821848"/>
                <a:gd name="connsiteY6789" fmla="*/ 56722 h 3208818"/>
                <a:gd name="connsiteX6790" fmla="*/ 287521 w 2821848"/>
                <a:gd name="connsiteY6790" fmla="*/ 59766 h 3208818"/>
                <a:gd name="connsiteX6791" fmla="*/ 285238 w 2821848"/>
                <a:gd name="connsiteY6791" fmla="*/ 62394 h 3208818"/>
                <a:gd name="connsiteX6792" fmla="*/ 280739 w 2821848"/>
                <a:gd name="connsiteY6792" fmla="*/ 64470 h 3208818"/>
                <a:gd name="connsiteX6793" fmla="*/ 276448 w 2821848"/>
                <a:gd name="connsiteY6793" fmla="*/ 65992 h 3208818"/>
                <a:gd name="connsiteX6794" fmla="*/ 279009 w 2821848"/>
                <a:gd name="connsiteY6794" fmla="*/ 67167 h 3208818"/>
                <a:gd name="connsiteX6795" fmla="*/ 280670 w 2821848"/>
                <a:gd name="connsiteY6795" fmla="*/ 68413 h 3208818"/>
                <a:gd name="connsiteX6796" fmla="*/ 282607 w 2821848"/>
                <a:gd name="connsiteY6796" fmla="*/ 69035 h 3208818"/>
                <a:gd name="connsiteX6797" fmla="*/ 285791 w 2821848"/>
                <a:gd name="connsiteY6797" fmla="*/ 68343 h 3208818"/>
                <a:gd name="connsiteX6798" fmla="*/ 288006 w 2821848"/>
                <a:gd name="connsiteY6798" fmla="*/ 67167 h 3208818"/>
                <a:gd name="connsiteX6799" fmla="*/ 295758 w 2821848"/>
                <a:gd name="connsiteY6799" fmla="*/ 61011 h 3208818"/>
                <a:gd name="connsiteX6800" fmla="*/ 297349 w 2821848"/>
                <a:gd name="connsiteY6800" fmla="*/ 60112 h 3208818"/>
                <a:gd name="connsiteX6801" fmla="*/ 299287 w 2821848"/>
                <a:gd name="connsiteY6801" fmla="*/ 59904 h 3208818"/>
                <a:gd name="connsiteX6802" fmla="*/ 301987 w 2821848"/>
                <a:gd name="connsiteY6802" fmla="*/ 60665 h 3208818"/>
                <a:gd name="connsiteX6803" fmla="*/ 304409 w 2821848"/>
                <a:gd name="connsiteY6803" fmla="*/ 61841 h 3208818"/>
                <a:gd name="connsiteX6804" fmla="*/ 306070 w 2821848"/>
                <a:gd name="connsiteY6804" fmla="*/ 63294 h 3208818"/>
                <a:gd name="connsiteX6805" fmla="*/ 306347 w 2821848"/>
                <a:gd name="connsiteY6805" fmla="*/ 65092 h 3208818"/>
                <a:gd name="connsiteX6806" fmla="*/ 304617 w 2821848"/>
                <a:gd name="connsiteY6806" fmla="*/ 67167 h 3208818"/>
                <a:gd name="connsiteX6807" fmla="*/ 311122 w 2821848"/>
                <a:gd name="connsiteY6807" fmla="*/ 69381 h 3208818"/>
                <a:gd name="connsiteX6808" fmla="*/ 317697 w 2821848"/>
                <a:gd name="connsiteY6808" fmla="*/ 69519 h 3208818"/>
                <a:gd name="connsiteX6809" fmla="*/ 332578 w 2821848"/>
                <a:gd name="connsiteY6809" fmla="*/ 66960 h 3208818"/>
                <a:gd name="connsiteX6810" fmla="*/ 335692 w 2821848"/>
                <a:gd name="connsiteY6810" fmla="*/ 66061 h 3208818"/>
                <a:gd name="connsiteX6811" fmla="*/ 337215 w 2821848"/>
                <a:gd name="connsiteY6811" fmla="*/ 65853 h 3208818"/>
                <a:gd name="connsiteX6812" fmla="*/ 339361 w 2821848"/>
                <a:gd name="connsiteY6812" fmla="*/ 66130 h 3208818"/>
                <a:gd name="connsiteX6813" fmla="*/ 343582 w 2821848"/>
                <a:gd name="connsiteY6813" fmla="*/ 67375 h 3208818"/>
                <a:gd name="connsiteX6814" fmla="*/ 345728 w 2821848"/>
                <a:gd name="connsiteY6814" fmla="*/ 67790 h 3208818"/>
                <a:gd name="connsiteX6815" fmla="*/ 351957 w 2821848"/>
                <a:gd name="connsiteY6815" fmla="*/ 67790 h 3208818"/>
                <a:gd name="connsiteX6816" fmla="*/ 354933 w 2821848"/>
                <a:gd name="connsiteY6816" fmla="*/ 68413 h 3208818"/>
                <a:gd name="connsiteX6817" fmla="*/ 357563 w 2821848"/>
                <a:gd name="connsiteY6817" fmla="*/ 70280 h 3208818"/>
                <a:gd name="connsiteX6818" fmla="*/ 353410 w 2821848"/>
                <a:gd name="connsiteY6818" fmla="*/ 74915 h 3208818"/>
                <a:gd name="connsiteX6819" fmla="*/ 355556 w 2821848"/>
                <a:gd name="connsiteY6819" fmla="*/ 77751 h 3208818"/>
                <a:gd name="connsiteX6820" fmla="*/ 361162 w 2821848"/>
                <a:gd name="connsiteY6820" fmla="*/ 79204 h 3208818"/>
                <a:gd name="connsiteX6821" fmla="*/ 367183 w 2821848"/>
                <a:gd name="connsiteY6821" fmla="*/ 79549 h 3208818"/>
                <a:gd name="connsiteX6822" fmla="*/ 366491 w 2821848"/>
                <a:gd name="connsiteY6822" fmla="*/ 80726 h 3208818"/>
                <a:gd name="connsiteX6823" fmla="*/ 365661 w 2821848"/>
                <a:gd name="connsiteY6823" fmla="*/ 81832 h 3208818"/>
                <a:gd name="connsiteX6824" fmla="*/ 364692 w 2821848"/>
                <a:gd name="connsiteY6824" fmla="*/ 82801 h 3208818"/>
                <a:gd name="connsiteX6825" fmla="*/ 363515 w 2821848"/>
                <a:gd name="connsiteY6825" fmla="*/ 83631 h 3208818"/>
                <a:gd name="connsiteX6826" fmla="*/ 374866 w 2821848"/>
                <a:gd name="connsiteY6826" fmla="*/ 84945 h 3208818"/>
                <a:gd name="connsiteX6827" fmla="*/ 378534 w 2821848"/>
                <a:gd name="connsiteY6827" fmla="*/ 84945 h 3208818"/>
                <a:gd name="connsiteX6828" fmla="*/ 381510 w 2821848"/>
                <a:gd name="connsiteY6828" fmla="*/ 84115 h 3208818"/>
                <a:gd name="connsiteX6829" fmla="*/ 387670 w 2821848"/>
                <a:gd name="connsiteY6829" fmla="*/ 81832 h 3208818"/>
                <a:gd name="connsiteX6830" fmla="*/ 390784 w 2821848"/>
                <a:gd name="connsiteY6830" fmla="*/ 81625 h 3208818"/>
                <a:gd name="connsiteX6831" fmla="*/ 394106 w 2821848"/>
                <a:gd name="connsiteY6831" fmla="*/ 82386 h 3208818"/>
                <a:gd name="connsiteX6832" fmla="*/ 396667 w 2821848"/>
                <a:gd name="connsiteY6832" fmla="*/ 83216 h 3208818"/>
                <a:gd name="connsiteX6833" fmla="*/ 399228 w 2821848"/>
                <a:gd name="connsiteY6833" fmla="*/ 83631 h 3208818"/>
                <a:gd name="connsiteX6834" fmla="*/ 402827 w 2821848"/>
                <a:gd name="connsiteY6834" fmla="*/ 83077 h 3208818"/>
                <a:gd name="connsiteX6835" fmla="*/ 406218 w 2821848"/>
                <a:gd name="connsiteY6835" fmla="*/ 82247 h 3208818"/>
                <a:gd name="connsiteX6836" fmla="*/ 409264 w 2821848"/>
                <a:gd name="connsiteY6836" fmla="*/ 81832 h 3208818"/>
                <a:gd name="connsiteX6837" fmla="*/ 412309 w 2821848"/>
                <a:gd name="connsiteY6837" fmla="*/ 81832 h 3208818"/>
                <a:gd name="connsiteX6838" fmla="*/ 415770 w 2821848"/>
                <a:gd name="connsiteY6838" fmla="*/ 82040 h 3208818"/>
                <a:gd name="connsiteX6839" fmla="*/ 421583 w 2821848"/>
                <a:gd name="connsiteY6839" fmla="*/ 82870 h 3208818"/>
                <a:gd name="connsiteX6840" fmla="*/ 427466 w 2821848"/>
                <a:gd name="connsiteY6840" fmla="*/ 84461 h 3208818"/>
                <a:gd name="connsiteX6841" fmla="*/ 429750 w 2821848"/>
                <a:gd name="connsiteY6841" fmla="*/ 85499 h 3208818"/>
                <a:gd name="connsiteX6842" fmla="*/ 434387 w 2821848"/>
                <a:gd name="connsiteY6842" fmla="*/ 88058 h 3208818"/>
                <a:gd name="connsiteX6843" fmla="*/ 436533 w 2821848"/>
                <a:gd name="connsiteY6843" fmla="*/ 88750 h 3208818"/>
                <a:gd name="connsiteX6844" fmla="*/ 437986 w 2821848"/>
                <a:gd name="connsiteY6844" fmla="*/ 88611 h 3208818"/>
                <a:gd name="connsiteX6845" fmla="*/ 440824 w 2821848"/>
                <a:gd name="connsiteY6845" fmla="*/ 87504 h 3208818"/>
                <a:gd name="connsiteX6846" fmla="*/ 442416 w 2821848"/>
                <a:gd name="connsiteY6846" fmla="*/ 87228 h 3208818"/>
                <a:gd name="connsiteX6847" fmla="*/ 447191 w 2821848"/>
                <a:gd name="connsiteY6847" fmla="*/ 89095 h 3208818"/>
                <a:gd name="connsiteX6848" fmla="*/ 450652 w 2821848"/>
                <a:gd name="connsiteY6848" fmla="*/ 91447 h 3208818"/>
                <a:gd name="connsiteX6849" fmla="*/ 452313 w 2821848"/>
                <a:gd name="connsiteY6849" fmla="*/ 92347 h 3208818"/>
                <a:gd name="connsiteX6850" fmla="*/ 454666 w 2821848"/>
                <a:gd name="connsiteY6850" fmla="*/ 93038 h 3208818"/>
                <a:gd name="connsiteX6851" fmla="*/ 461241 w 2821848"/>
                <a:gd name="connsiteY6851" fmla="*/ 93799 h 3208818"/>
                <a:gd name="connsiteX6852" fmla="*/ 474114 w 2821848"/>
                <a:gd name="connsiteY6852" fmla="*/ 93453 h 3208818"/>
                <a:gd name="connsiteX6853" fmla="*/ 489410 w 2821848"/>
                <a:gd name="connsiteY6853" fmla="*/ 94975 h 3208818"/>
                <a:gd name="connsiteX6854" fmla="*/ 492179 w 2821848"/>
                <a:gd name="connsiteY6854" fmla="*/ 95667 h 3208818"/>
                <a:gd name="connsiteX6855" fmla="*/ 500138 w 2821848"/>
                <a:gd name="connsiteY6855" fmla="*/ 99195 h 3208818"/>
                <a:gd name="connsiteX6856" fmla="*/ 508858 w 2821848"/>
                <a:gd name="connsiteY6856" fmla="*/ 101616 h 3208818"/>
                <a:gd name="connsiteX6857" fmla="*/ 512111 w 2821848"/>
                <a:gd name="connsiteY6857" fmla="*/ 102100 h 3208818"/>
                <a:gd name="connsiteX6858" fmla="*/ 515157 w 2821848"/>
                <a:gd name="connsiteY6858" fmla="*/ 101962 h 3208818"/>
                <a:gd name="connsiteX6859" fmla="*/ 526438 w 2821848"/>
                <a:gd name="connsiteY6859" fmla="*/ 99126 h 3208818"/>
                <a:gd name="connsiteX6860" fmla="*/ 536958 w 2821848"/>
                <a:gd name="connsiteY6860" fmla="*/ 97465 h 3208818"/>
                <a:gd name="connsiteX6861" fmla="*/ 542149 w 2821848"/>
                <a:gd name="connsiteY6861" fmla="*/ 97120 h 3208818"/>
                <a:gd name="connsiteX6862" fmla="*/ 547271 w 2821848"/>
                <a:gd name="connsiteY6862" fmla="*/ 97465 h 3208818"/>
                <a:gd name="connsiteX6863" fmla="*/ 553430 w 2821848"/>
                <a:gd name="connsiteY6863" fmla="*/ 99402 h 3208818"/>
                <a:gd name="connsiteX6864" fmla="*/ 564020 w 2821848"/>
                <a:gd name="connsiteY6864" fmla="*/ 105905 h 3208818"/>
                <a:gd name="connsiteX6865" fmla="*/ 579108 w 2821848"/>
                <a:gd name="connsiteY6865" fmla="*/ 112407 h 3208818"/>
                <a:gd name="connsiteX6866" fmla="*/ 582084 w 2821848"/>
                <a:gd name="connsiteY6866" fmla="*/ 113375 h 3208818"/>
                <a:gd name="connsiteX6867" fmla="*/ 584091 w 2821848"/>
                <a:gd name="connsiteY6867" fmla="*/ 113583 h 3208818"/>
                <a:gd name="connsiteX6868" fmla="*/ 588313 w 2821848"/>
                <a:gd name="connsiteY6868" fmla="*/ 113375 h 3208818"/>
                <a:gd name="connsiteX6869" fmla="*/ 590458 w 2821848"/>
                <a:gd name="connsiteY6869" fmla="*/ 113514 h 3208818"/>
                <a:gd name="connsiteX6870" fmla="*/ 622780 w 2821848"/>
                <a:gd name="connsiteY6870" fmla="*/ 116142 h 3208818"/>
                <a:gd name="connsiteX6871" fmla="*/ 630116 w 2821848"/>
                <a:gd name="connsiteY6871" fmla="*/ 118079 h 3208818"/>
                <a:gd name="connsiteX6872" fmla="*/ 651364 w 2821848"/>
                <a:gd name="connsiteY6872" fmla="*/ 127487 h 3208818"/>
                <a:gd name="connsiteX6873" fmla="*/ 658216 w 2821848"/>
                <a:gd name="connsiteY6873" fmla="*/ 129908 h 3208818"/>
                <a:gd name="connsiteX6874" fmla="*/ 672958 w 2821848"/>
                <a:gd name="connsiteY6874" fmla="*/ 133574 h 3208818"/>
                <a:gd name="connsiteX6875" fmla="*/ 680156 w 2821848"/>
                <a:gd name="connsiteY6875" fmla="*/ 134612 h 3208818"/>
                <a:gd name="connsiteX6876" fmla="*/ 692406 w 2821848"/>
                <a:gd name="connsiteY6876" fmla="*/ 135234 h 3208818"/>
                <a:gd name="connsiteX6877" fmla="*/ 696490 w 2821848"/>
                <a:gd name="connsiteY6877" fmla="*/ 136203 h 3208818"/>
                <a:gd name="connsiteX6878" fmla="*/ 703272 w 2821848"/>
                <a:gd name="connsiteY6878" fmla="*/ 139039 h 3208818"/>
                <a:gd name="connsiteX6879" fmla="*/ 706802 w 2821848"/>
                <a:gd name="connsiteY6879" fmla="*/ 140215 h 3208818"/>
                <a:gd name="connsiteX6880" fmla="*/ 710193 w 2821848"/>
                <a:gd name="connsiteY6880" fmla="*/ 140422 h 3208818"/>
                <a:gd name="connsiteX6881" fmla="*/ 707217 w 2821848"/>
                <a:gd name="connsiteY6881" fmla="*/ 137794 h 3208818"/>
                <a:gd name="connsiteX6882" fmla="*/ 704656 w 2821848"/>
                <a:gd name="connsiteY6882" fmla="*/ 136479 h 3208818"/>
                <a:gd name="connsiteX6883" fmla="*/ 701888 w 2821848"/>
                <a:gd name="connsiteY6883" fmla="*/ 135511 h 3208818"/>
                <a:gd name="connsiteX6884" fmla="*/ 698427 w 2821848"/>
                <a:gd name="connsiteY6884" fmla="*/ 134058 h 3208818"/>
                <a:gd name="connsiteX6885" fmla="*/ 696005 w 2821848"/>
                <a:gd name="connsiteY6885" fmla="*/ 132329 h 3208818"/>
                <a:gd name="connsiteX6886" fmla="*/ 697251 w 2821848"/>
                <a:gd name="connsiteY6886" fmla="*/ 131637 h 3208818"/>
                <a:gd name="connsiteX6887" fmla="*/ 700296 w 2821848"/>
                <a:gd name="connsiteY6887" fmla="*/ 131291 h 3208818"/>
                <a:gd name="connsiteX6888" fmla="*/ 703065 w 2821848"/>
                <a:gd name="connsiteY6888" fmla="*/ 130669 h 3208818"/>
                <a:gd name="connsiteX6889" fmla="*/ 701196 w 2821848"/>
                <a:gd name="connsiteY6889" fmla="*/ 130461 h 3208818"/>
                <a:gd name="connsiteX6890" fmla="*/ 699396 w 2821848"/>
                <a:gd name="connsiteY6890" fmla="*/ 129977 h 3208818"/>
                <a:gd name="connsiteX6891" fmla="*/ 697666 w 2821848"/>
                <a:gd name="connsiteY6891" fmla="*/ 129216 h 3208818"/>
                <a:gd name="connsiteX6892" fmla="*/ 696143 w 2821848"/>
                <a:gd name="connsiteY6892" fmla="*/ 128248 h 3208818"/>
                <a:gd name="connsiteX6893" fmla="*/ 697943 w 2821848"/>
                <a:gd name="connsiteY6893" fmla="*/ 125965 h 3208818"/>
                <a:gd name="connsiteX6894" fmla="*/ 699466 w 2821848"/>
                <a:gd name="connsiteY6894" fmla="*/ 124374 h 3208818"/>
                <a:gd name="connsiteX6895" fmla="*/ 701127 w 2821848"/>
                <a:gd name="connsiteY6895" fmla="*/ 123267 h 3208818"/>
                <a:gd name="connsiteX6896" fmla="*/ 703480 w 2821848"/>
                <a:gd name="connsiteY6896" fmla="*/ 122575 h 3208818"/>
                <a:gd name="connsiteX6897" fmla="*/ 704587 w 2821848"/>
                <a:gd name="connsiteY6897" fmla="*/ 122575 h 3208818"/>
                <a:gd name="connsiteX6898" fmla="*/ 707494 w 2821848"/>
                <a:gd name="connsiteY6898" fmla="*/ 122714 h 3208818"/>
                <a:gd name="connsiteX6899" fmla="*/ 708325 w 2821848"/>
                <a:gd name="connsiteY6899" fmla="*/ 122714 h 3208818"/>
                <a:gd name="connsiteX6900" fmla="*/ 708878 w 2821848"/>
                <a:gd name="connsiteY6900" fmla="*/ 122230 h 3208818"/>
                <a:gd name="connsiteX6901" fmla="*/ 709640 w 2821848"/>
                <a:gd name="connsiteY6901" fmla="*/ 121192 h 3208818"/>
                <a:gd name="connsiteX6902" fmla="*/ 709986 w 2821848"/>
                <a:gd name="connsiteY6902" fmla="*/ 120846 h 3208818"/>
                <a:gd name="connsiteX6903" fmla="*/ 711024 w 2821848"/>
                <a:gd name="connsiteY6903" fmla="*/ 119117 h 3208818"/>
                <a:gd name="connsiteX6904" fmla="*/ 711508 w 2821848"/>
                <a:gd name="connsiteY6904" fmla="*/ 118563 h 3208818"/>
                <a:gd name="connsiteX6905" fmla="*/ 712754 w 2821848"/>
                <a:gd name="connsiteY6905" fmla="*/ 118079 h 3208818"/>
                <a:gd name="connsiteX6906" fmla="*/ 714415 w 2821848"/>
                <a:gd name="connsiteY6906" fmla="*/ 117872 h 3208818"/>
                <a:gd name="connsiteX6907" fmla="*/ 724105 w 2821848"/>
                <a:gd name="connsiteY6907" fmla="*/ 118148 h 3208818"/>
                <a:gd name="connsiteX6908" fmla="*/ 726250 w 2821848"/>
                <a:gd name="connsiteY6908" fmla="*/ 118010 h 3208818"/>
                <a:gd name="connsiteX6909" fmla="*/ 725697 w 2821848"/>
                <a:gd name="connsiteY6909" fmla="*/ 116696 h 3208818"/>
                <a:gd name="connsiteX6910" fmla="*/ 725558 w 2821848"/>
                <a:gd name="connsiteY6910" fmla="*/ 115243 h 3208818"/>
                <a:gd name="connsiteX6911" fmla="*/ 725904 w 2821848"/>
                <a:gd name="connsiteY6911" fmla="*/ 113859 h 3208818"/>
                <a:gd name="connsiteX6912" fmla="*/ 726873 w 2821848"/>
                <a:gd name="connsiteY6912" fmla="*/ 112753 h 3208818"/>
                <a:gd name="connsiteX6913" fmla="*/ 728742 w 2821848"/>
                <a:gd name="connsiteY6913" fmla="*/ 112199 h 3208818"/>
                <a:gd name="connsiteX6914" fmla="*/ 730265 w 2821848"/>
                <a:gd name="connsiteY6914" fmla="*/ 112891 h 3208818"/>
                <a:gd name="connsiteX6915" fmla="*/ 731649 w 2821848"/>
                <a:gd name="connsiteY6915" fmla="*/ 114067 h 3208818"/>
                <a:gd name="connsiteX6916" fmla="*/ 732964 w 2821848"/>
                <a:gd name="connsiteY6916" fmla="*/ 115036 h 3208818"/>
                <a:gd name="connsiteX6917" fmla="*/ 736840 w 2821848"/>
                <a:gd name="connsiteY6917" fmla="*/ 117180 h 3208818"/>
                <a:gd name="connsiteX6918" fmla="*/ 736840 w 2821848"/>
                <a:gd name="connsiteY6918" fmla="*/ 118632 h 3208818"/>
                <a:gd name="connsiteX6919" fmla="*/ 734763 w 2821848"/>
                <a:gd name="connsiteY6919" fmla="*/ 120569 h 3208818"/>
                <a:gd name="connsiteX6920" fmla="*/ 732064 w 2821848"/>
                <a:gd name="connsiteY6920" fmla="*/ 124166 h 3208818"/>
                <a:gd name="connsiteX6921" fmla="*/ 742723 w 2821848"/>
                <a:gd name="connsiteY6921" fmla="*/ 120777 h 3208818"/>
                <a:gd name="connsiteX6922" fmla="*/ 750613 w 2821848"/>
                <a:gd name="connsiteY6922" fmla="*/ 119878 h 3208818"/>
                <a:gd name="connsiteX6923" fmla="*/ 752966 w 2821848"/>
                <a:gd name="connsiteY6923" fmla="*/ 119186 h 3208818"/>
                <a:gd name="connsiteX6924" fmla="*/ 754765 w 2821848"/>
                <a:gd name="connsiteY6924" fmla="*/ 117941 h 3208818"/>
                <a:gd name="connsiteX6925" fmla="*/ 757603 w 2821848"/>
                <a:gd name="connsiteY6925" fmla="*/ 114759 h 3208818"/>
                <a:gd name="connsiteX6926" fmla="*/ 759264 w 2821848"/>
                <a:gd name="connsiteY6926" fmla="*/ 113583 h 3208818"/>
                <a:gd name="connsiteX6927" fmla="*/ 761409 w 2821848"/>
                <a:gd name="connsiteY6927" fmla="*/ 113168 h 3208818"/>
                <a:gd name="connsiteX6928" fmla="*/ 766324 w 2821848"/>
                <a:gd name="connsiteY6928" fmla="*/ 113444 h 3208818"/>
                <a:gd name="connsiteX6929" fmla="*/ 768677 w 2821848"/>
                <a:gd name="connsiteY6929" fmla="*/ 113237 h 3208818"/>
                <a:gd name="connsiteX6930" fmla="*/ 766324 w 2821848"/>
                <a:gd name="connsiteY6930" fmla="*/ 112269 h 3208818"/>
                <a:gd name="connsiteX6931" fmla="*/ 765285 w 2821848"/>
                <a:gd name="connsiteY6931" fmla="*/ 112130 h 3208818"/>
                <a:gd name="connsiteX6932" fmla="*/ 766808 w 2821848"/>
                <a:gd name="connsiteY6932" fmla="*/ 111231 h 3208818"/>
                <a:gd name="connsiteX6933" fmla="*/ 768400 w 2821848"/>
                <a:gd name="connsiteY6933" fmla="*/ 111093 h 3208818"/>
                <a:gd name="connsiteX6934" fmla="*/ 771722 w 2821848"/>
                <a:gd name="connsiteY6934" fmla="*/ 111577 h 3208818"/>
                <a:gd name="connsiteX6935" fmla="*/ 774144 w 2821848"/>
                <a:gd name="connsiteY6935" fmla="*/ 111439 h 3208818"/>
                <a:gd name="connsiteX6936" fmla="*/ 776290 w 2821848"/>
                <a:gd name="connsiteY6936" fmla="*/ 111093 h 3208818"/>
                <a:gd name="connsiteX6937" fmla="*/ 778366 w 2821848"/>
                <a:gd name="connsiteY6937" fmla="*/ 110401 h 3208818"/>
                <a:gd name="connsiteX6938" fmla="*/ 780581 w 2821848"/>
                <a:gd name="connsiteY6938" fmla="*/ 109363 h 3208818"/>
                <a:gd name="connsiteX6939" fmla="*/ 787848 w 2821848"/>
                <a:gd name="connsiteY6939" fmla="*/ 105282 h 3208818"/>
                <a:gd name="connsiteX6940" fmla="*/ 790617 w 2821848"/>
                <a:gd name="connsiteY6940" fmla="*/ 104521 h 3208818"/>
                <a:gd name="connsiteX6941" fmla="*/ 791724 w 2821848"/>
                <a:gd name="connsiteY6941" fmla="*/ 104521 h 3208818"/>
                <a:gd name="connsiteX6942" fmla="*/ 792762 w 2821848"/>
                <a:gd name="connsiteY6942" fmla="*/ 105005 h 3208818"/>
                <a:gd name="connsiteX6943" fmla="*/ 793869 w 2821848"/>
                <a:gd name="connsiteY6943" fmla="*/ 105351 h 3208818"/>
                <a:gd name="connsiteX6944" fmla="*/ 795046 w 2821848"/>
                <a:gd name="connsiteY6944" fmla="*/ 105144 h 3208818"/>
                <a:gd name="connsiteX6945" fmla="*/ 795877 w 2821848"/>
                <a:gd name="connsiteY6945" fmla="*/ 104383 h 3208818"/>
                <a:gd name="connsiteX6946" fmla="*/ 797192 w 2821848"/>
                <a:gd name="connsiteY6946" fmla="*/ 101962 h 3208818"/>
                <a:gd name="connsiteX6947" fmla="*/ 797814 w 2821848"/>
                <a:gd name="connsiteY6947" fmla="*/ 100924 h 3208818"/>
                <a:gd name="connsiteX6948" fmla="*/ 801760 w 2821848"/>
                <a:gd name="connsiteY6948" fmla="*/ 97673 h 3208818"/>
                <a:gd name="connsiteX6949" fmla="*/ 805428 w 2821848"/>
                <a:gd name="connsiteY6949" fmla="*/ 96497 h 3208818"/>
                <a:gd name="connsiteX6950" fmla="*/ 809373 w 2821848"/>
                <a:gd name="connsiteY6950" fmla="*/ 96705 h 3208818"/>
                <a:gd name="connsiteX6951" fmla="*/ 814010 w 2821848"/>
                <a:gd name="connsiteY6951" fmla="*/ 97535 h 3208818"/>
                <a:gd name="connsiteX6952" fmla="*/ 815602 w 2821848"/>
                <a:gd name="connsiteY6952" fmla="*/ 97673 h 3208818"/>
                <a:gd name="connsiteX6953" fmla="*/ 817470 w 2821848"/>
                <a:gd name="connsiteY6953" fmla="*/ 97673 h 3208818"/>
                <a:gd name="connsiteX6954" fmla="*/ 819270 w 2821848"/>
                <a:gd name="connsiteY6954" fmla="*/ 97465 h 3208818"/>
                <a:gd name="connsiteX6955" fmla="*/ 820793 w 2821848"/>
                <a:gd name="connsiteY6955" fmla="*/ 96912 h 3208818"/>
                <a:gd name="connsiteX6956" fmla="*/ 822454 w 2821848"/>
                <a:gd name="connsiteY6956" fmla="*/ 95667 h 3208818"/>
                <a:gd name="connsiteX6957" fmla="*/ 823561 w 2821848"/>
                <a:gd name="connsiteY6957" fmla="*/ 94353 h 3208818"/>
                <a:gd name="connsiteX6958" fmla="*/ 824738 w 2821848"/>
                <a:gd name="connsiteY6958" fmla="*/ 93799 h 3208818"/>
                <a:gd name="connsiteX6959" fmla="*/ 826537 w 2821848"/>
                <a:gd name="connsiteY6959" fmla="*/ 94491 h 3208818"/>
                <a:gd name="connsiteX6960" fmla="*/ 826537 w 2821848"/>
                <a:gd name="connsiteY6960" fmla="*/ 99471 h 3208818"/>
                <a:gd name="connsiteX6961" fmla="*/ 818578 w 2821848"/>
                <a:gd name="connsiteY6961" fmla="*/ 105421 h 3208818"/>
                <a:gd name="connsiteX6962" fmla="*/ 808127 w 2821848"/>
                <a:gd name="connsiteY6962" fmla="*/ 110609 h 3208818"/>
                <a:gd name="connsiteX6963" fmla="*/ 800791 w 2821848"/>
                <a:gd name="connsiteY6963" fmla="*/ 113375 h 3208818"/>
                <a:gd name="connsiteX6964" fmla="*/ 795946 w 2821848"/>
                <a:gd name="connsiteY6964" fmla="*/ 114205 h 3208818"/>
                <a:gd name="connsiteX6965" fmla="*/ 785979 w 2821848"/>
                <a:gd name="connsiteY6965" fmla="*/ 114966 h 3208818"/>
                <a:gd name="connsiteX6966" fmla="*/ 781135 w 2821848"/>
                <a:gd name="connsiteY6966" fmla="*/ 115797 h 3208818"/>
                <a:gd name="connsiteX6967" fmla="*/ 777812 w 2821848"/>
                <a:gd name="connsiteY6967" fmla="*/ 117249 h 3208818"/>
                <a:gd name="connsiteX6968" fmla="*/ 772137 w 2821848"/>
                <a:gd name="connsiteY6968" fmla="*/ 121330 h 3208818"/>
                <a:gd name="connsiteX6969" fmla="*/ 768815 w 2821848"/>
                <a:gd name="connsiteY6969" fmla="*/ 122921 h 3208818"/>
                <a:gd name="connsiteX6970" fmla="*/ 762378 w 2821848"/>
                <a:gd name="connsiteY6970" fmla="*/ 124305 h 3208818"/>
                <a:gd name="connsiteX6971" fmla="*/ 760302 w 2821848"/>
                <a:gd name="connsiteY6971" fmla="*/ 125273 h 3208818"/>
                <a:gd name="connsiteX6972" fmla="*/ 758641 w 2821848"/>
                <a:gd name="connsiteY6972" fmla="*/ 126518 h 3208818"/>
                <a:gd name="connsiteX6973" fmla="*/ 753866 w 2821848"/>
                <a:gd name="connsiteY6973" fmla="*/ 130738 h 3208818"/>
                <a:gd name="connsiteX6974" fmla="*/ 749990 w 2821848"/>
                <a:gd name="connsiteY6974" fmla="*/ 133159 h 3208818"/>
                <a:gd name="connsiteX6975" fmla="*/ 748467 w 2821848"/>
                <a:gd name="connsiteY6975" fmla="*/ 134681 h 3208818"/>
                <a:gd name="connsiteX6976" fmla="*/ 748190 w 2821848"/>
                <a:gd name="connsiteY6976" fmla="*/ 136479 h 3208818"/>
                <a:gd name="connsiteX6977" fmla="*/ 749021 w 2821848"/>
                <a:gd name="connsiteY6977" fmla="*/ 137724 h 3208818"/>
                <a:gd name="connsiteX6978" fmla="*/ 750405 w 2821848"/>
                <a:gd name="connsiteY6978" fmla="*/ 138416 h 3208818"/>
                <a:gd name="connsiteX6979" fmla="*/ 751997 w 2821848"/>
                <a:gd name="connsiteY6979" fmla="*/ 138624 h 3208818"/>
                <a:gd name="connsiteX6980" fmla="*/ 753450 w 2821848"/>
                <a:gd name="connsiteY6980" fmla="*/ 138624 h 3208818"/>
                <a:gd name="connsiteX6981" fmla="*/ 749298 w 2821848"/>
                <a:gd name="connsiteY6981" fmla="*/ 135926 h 3208818"/>
                <a:gd name="connsiteX6982" fmla="*/ 753312 w 2821848"/>
                <a:gd name="connsiteY6982" fmla="*/ 135926 h 3208818"/>
                <a:gd name="connsiteX6983" fmla="*/ 758295 w 2821848"/>
                <a:gd name="connsiteY6983" fmla="*/ 136549 h 3208818"/>
                <a:gd name="connsiteX6984" fmla="*/ 762932 w 2821848"/>
                <a:gd name="connsiteY6984" fmla="*/ 136549 h 3208818"/>
                <a:gd name="connsiteX6985" fmla="*/ 765770 w 2821848"/>
                <a:gd name="connsiteY6985" fmla="*/ 134335 h 3208818"/>
                <a:gd name="connsiteX6986" fmla="*/ 763832 w 2821848"/>
                <a:gd name="connsiteY6986" fmla="*/ 134335 h 3208818"/>
                <a:gd name="connsiteX6987" fmla="*/ 762240 w 2821848"/>
                <a:gd name="connsiteY6987" fmla="*/ 133781 h 3208818"/>
                <a:gd name="connsiteX6988" fmla="*/ 761271 w 2821848"/>
                <a:gd name="connsiteY6988" fmla="*/ 132467 h 3208818"/>
                <a:gd name="connsiteX6989" fmla="*/ 761133 w 2821848"/>
                <a:gd name="connsiteY6989" fmla="*/ 130530 h 3208818"/>
                <a:gd name="connsiteX6990" fmla="*/ 761963 w 2821848"/>
                <a:gd name="connsiteY6990" fmla="*/ 129008 h 3208818"/>
                <a:gd name="connsiteX6991" fmla="*/ 763486 w 2821848"/>
                <a:gd name="connsiteY6991" fmla="*/ 128040 h 3208818"/>
                <a:gd name="connsiteX6992" fmla="*/ 775736 w 2821848"/>
                <a:gd name="connsiteY6992" fmla="*/ 124097 h 3208818"/>
                <a:gd name="connsiteX6993" fmla="*/ 779958 w 2821848"/>
                <a:gd name="connsiteY6993" fmla="*/ 122022 h 3208818"/>
                <a:gd name="connsiteX6994" fmla="*/ 780719 w 2821848"/>
                <a:gd name="connsiteY6994" fmla="*/ 119878 h 3208818"/>
                <a:gd name="connsiteX6995" fmla="*/ 783280 w 2821848"/>
                <a:gd name="connsiteY6995" fmla="*/ 118771 h 3208818"/>
                <a:gd name="connsiteX6996" fmla="*/ 787087 w 2821848"/>
                <a:gd name="connsiteY6996" fmla="*/ 118217 h 3208818"/>
                <a:gd name="connsiteX6997" fmla="*/ 790270 w 2821848"/>
                <a:gd name="connsiteY6997" fmla="*/ 118840 h 3208818"/>
                <a:gd name="connsiteX6998" fmla="*/ 791032 w 2821848"/>
                <a:gd name="connsiteY6998" fmla="*/ 120985 h 3208818"/>
                <a:gd name="connsiteX6999" fmla="*/ 794354 w 2821848"/>
                <a:gd name="connsiteY6999" fmla="*/ 118840 h 3208818"/>
                <a:gd name="connsiteX7000" fmla="*/ 796430 w 2821848"/>
                <a:gd name="connsiteY7000" fmla="*/ 119047 h 3208818"/>
                <a:gd name="connsiteX7001" fmla="*/ 797676 w 2821848"/>
                <a:gd name="connsiteY7001" fmla="*/ 121261 h 3208818"/>
                <a:gd name="connsiteX7002" fmla="*/ 798368 w 2821848"/>
                <a:gd name="connsiteY7002" fmla="*/ 125135 h 3208818"/>
                <a:gd name="connsiteX7003" fmla="*/ 801760 w 2821848"/>
                <a:gd name="connsiteY7003" fmla="*/ 120154 h 3208818"/>
                <a:gd name="connsiteX7004" fmla="*/ 806466 w 2821848"/>
                <a:gd name="connsiteY7004" fmla="*/ 116142 h 3208818"/>
                <a:gd name="connsiteX7005" fmla="*/ 811934 w 2821848"/>
                <a:gd name="connsiteY7005" fmla="*/ 113029 h 3208818"/>
                <a:gd name="connsiteX7006" fmla="*/ 817540 w 2821848"/>
                <a:gd name="connsiteY7006" fmla="*/ 110885 h 3208818"/>
                <a:gd name="connsiteX7007" fmla="*/ 833181 w 2821848"/>
                <a:gd name="connsiteY7007" fmla="*/ 107081 h 3208818"/>
                <a:gd name="connsiteX7008" fmla="*/ 835604 w 2821848"/>
                <a:gd name="connsiteY7008" fmla="*/ 106112 h 3208818"/>
                <a:gd name="connsiteX7009" fmla="*/ 841694 w 2821848"/>
                <a:gd name="connsiteY7009" fmla="*/ 102446 h 3208818"/>
                <a:gd name="connsiteX7010" fmla="*/ 840587 w 2821848"/>
                <a:gd name="connsiteY7010" fmla="*/ 105075 h 3208818"/>
                <a:gd name="connsiteX7011" fmla="*/ 836434 w 2821848"/>
                <a:gd name="connsiteY7011" fmla="*/ 108326 h 3208818"/>
                <a:gd name="connsiteX7012" fmla="*/ 836434 w 2821848"/>
                <a:gd name="connsiteY7012" fmla="*/ 110470 h 3208818"/>
                <a:gd name="connsiteX7013" fmla="*/ 838234 w 2821848"/>
                <a:gd name="connsiteY7013" fmla="*/ 111646 h 3208818"/>
                <a:gd name="connsiteX7014" fmla="*/ 840795 w 2821848"/>
                <a:gd name="connsiteY7014" fmla="*/ 111231 h 3208818"/>
                <a:gd name="connsiteX7015" fmla="*/ 843355 w 2821848"/>
                <a:gd name="connsiteY7015" fmla="*/ 110055 h 3208818"/>
                <a:gd name="connsiteX7016" fmla="*/ 845293 w 2821848"/>
                <a:gd name="connsiteY7016" fmla="*/ 108810 h 3208818"/>
                <a:gd name="connsiteX7017" fmla="*/ 848477 w 2821848"/>
                <a:gd name="connsiteY7017" fmla="*/ 106043 h 3208818"/>
                <a:gd name="connsiteX7018" fmla="*/ 850415 w 2821848"/>
                <a:gd name="connsiteY7018" fmla="*/ 103138 h 3208818"/>
                <a:gd name="connsiteX7019" fmla="*/ 852007 w 2821848"/>
                <a:gd name="connsiteY7019" fmla="*/ 100094 h 3208818"/>
                <a:gd name="connsiteX7020" fmla="*/ 854083 w 2821848"/>
                <a:gd name="connsiteY7020" fmla="*/ 96912 h 3208818"/>
                <a:gd name="connsiteX7021" fmla="*/ 856851 w 2821848"/>
                <a:gd name="connsiteY7021" fmla="*/ 94837 h 3208818"/>
                <a:gd name="connsiteX7022" fmla="*/ 863634 w 2821848"/>
                <a:gd name="connsiteY7022" fmla="*/ 92485 h 3208818"/>
                <a:gd name="connsiteX7023" fmla="*/ 866610 w 2821848"/>
                <a:gd name="connsiteY7023" fmla="*/ 90548 h 3208818"/>
                <a:gd name="connsiteX7024" fmla="*/ 861489 w 2821848"/>
                <a:gd name="connsiteY7024" fmla="*/ 89649 h 3208818"/>
                <a:gd name="connsiteX7025" fmla="*/ 859689 w 2821848"/>
                <a:gd name="connsiteY7025" fmla="*/ 88542 h 3208818"/>
                <a:gd name="connsiteX7026" fmla="*/ 860243 w 2821848"/>
                <a:gd name="connsiteY7026" fmla="*/ 86605 h 3208818"/>
                <a:gd name="connsiteX7027" fmla="*/ 857544 w 2821848"/>
                <a:gd name="connsiteY7027" fmla="*/ 85153 h 3208818"/>
                <a:gd name="connsiteX7028" fmla="*/ 856575 w 2821848"/>
                <a:gd name="connsiteY7028" fmla="*/ 82731 h 3208818"/>
                <a:gd name="connsiteX7029" fmla="*/ 857336 w 2821848"/>
                <a:gd name="connsiteY7029" fmla="*/ 80311 h 3208818"/>
                <a:gd name="connsiteX7030" fmla="*/ 859897 w 2821848"/>
                <a:gd name="connsiteY7030" fmla="*/ 78789 h 3208818"/>
                <a:gd name="connsiteX7031" fmla="*/ 862942 w 2821848"/>
                <a:gd name="connsiteY7031" fmla="*/ 79342 h 3208818"/>
                <a:gd name="connsiteX7032" fmla="*/ 866472 w 2821848"/>
                <a:gd name="connsiteY7032" fmla="*/ 81417 h 3208818"/>
                <a:gd name="connsiteX7033" fmla="*/ 872147 w 2821848"/>
                <a:gd name="connsiteY7033" fmla="*/ 85983 h 3208818"/>
                <a:gd name="connsiteX7034" fmla="*/ 876853 w 2821848"/>
                <a:gd name="connsiteY7034" fmla="*/ 90756 h 3208818"/>
                <a:gd name="connsiteX7035" fmla="*/ 880176 w 2821848"/>
                <a:gd name="connsiteY7035" fmla="*/ 96013 h 3208818"/>
                <a:gd name="connsiteX7036" fmla="*/ 885989 w 2821848"/>
                <a:gd name="connsiteY7036" fmla="*/ 107496 h 3208818"/>
                <a:gd name="connsiteX7037" fmla="*/ 890350 w 2821848"/>
                <a:gd name="connsiteY7037" fmla="*/ 112476 h 3208818"/>
                <a:gd name="connsiteX7038" fmla="*/ 896786 w 2821848"/>
                <a:gd name="connsiteY7038" fmla="*/ 116765 h 3208818"/>
                <a:gd name="connsiteX7039" fmla="*/ 903984 w 2821848"/>
                <a:gd name="connsiteY7039" fmla="*/ 119808 h 3208818"/>
                <a:gd name="connsiteX7040" fmla="*/ 910698 w 2821848"/>
                <a:gd name="connsiteY7040" fmla="*/ 121054 h 3208818"/>
                <a:gd name="connsiteX7041" fmla="*/ 913674 w 2821848"/>
                <a:gd name="connsiteY7041" fmla="*/ 121192 h 3208818"/>
                <a:gd name="connsiteX7042" fmla="*/ 915058 w 2821848"/>
                <a:gd name="connsiteY7042" fmla="*/ 120915 h 3208818"/>
                <a:gd name="connsiteX7043" fmla="*/ 916442 w 2821848"/>
                <a:gd name="connsiteY7043" fmla="*/ 120224 h 3208818"/>
                <a:gd name="connsiteX7044" fmla="*/ 918103 w 2821848"/>
                <a:gd name="connsiteY7044" fmla="*/ 118978 h 3208818"/>
                <a:gd name="connsiteX7045" fmla="*/ 918380 w 2821848"/>
                <a:gd name="connsiteY7045" fmla="*/ 118425 h 3208818"/>
                <a:gd name="connsiteX7046" fmla="*/ 917896 w 2821848"/>
                <a:gd name="connsiteY7046" fmla="*/ 117733 h 3208818"/>
                <a:gd name="connsiteX7047" fmla="*/ 916788 w 2821848"/>
                <a:gd name="connsiteY7047" fmla="*/ 114759 h 3208818"/>
                <a:gd name="connsiteX7048" fmla="*/ 916235 w 2821848"/>
                <a:gd name="connsiteY7048" fmla="*/ 114136 h 3208818"/>
                <a:gd name="connsiteX7049" fmla="*/ 915819 w 2821848"/>
                <a:gd name="connsiteY7049" fmla="*/ 113583 h 3208818"/>
                <a:gd name="connsiteX7050" fmla="*/ 915819 w 2821848"/>
                <a:gd name="connsiteY7050" fmla="*/ 112407 h 3208818"/>
                <a:gd name="connsiteX7051" fmla="*/ 916165 w 2821848"/>
                <a:gd name="connsiteY7051" fmla="*/ 111508 h 3208818"/>
                <a:gd name="connsiteX7052" fmla="*/ 916996 w 2821848"/>
                <a:gd name="connsiteY7052" fmla="*/ 110747 h 3208818"/>
                <a:gd name="connsiteX7053" fmla="*/ 917757 w 2821848"/>
                <a:gd name="connsiteY7053" fmla="*/ 109709 h 3208818"/>
                <a:gd name="connsiteX7054" fmla="*/ 918034 w 2821848"/>
                <a:gd name="connsiteY7054" fmla="*/ 108187 h 3208818"/>
                <a:gd name="connsiteX7055" fmla="*/ 920595 w 2821848"/>
                <a:gd name="connsiteY7055" fmla="*/ 108187 h 3208818"/>
                <a:gd name="connsiteX7056" fmla="*/ 922948 w 2821848"/>
                <a:gd name="connsiteY7056" fmla="*/ 106320 h 3208818"/>
                <a:gd name="connsiteX7057" fmla="*/ 927031 w 2821848"/>
                <a:gd name="connsiteY7057" fmla="*/ 101547 h 3208818"/>
                <a:gd name="connsiteX7058" fmla="*/ 925786 w 2821848"/>
                <a:gd name="connsiteY7058" fmla="*/ 101339 h 3208818"/>
                <a:gd name="connsiteX7059" fmla="*/ 924609 w 2821848"/>
                <a:gd name="connsiteY7059" fmla="*/ 100993 h 3208818"/>
                <a:gd name="connsiteX7060" fmla="*/ 923433 w 2821848"/>
                <a:gd name="connsiteY7060" fmla="*/ 100578 h 3208818"/>
                <a:gd name="connsiteX7061" fmla="*/ 922394 w 2821848"/>
                <a:gd name="connsiteY7061" fmla="*/ 100094 h 3208818"/>
                <a:gd name="connsiteX7062" fmla="*/ 925370 w 2821848"/>
                <a:gd name="connsiteY7062" fmla="*/ 98019 h 3208818"/>
                <a:gd name="connsiteX7063" fmla="*/ 928693 w 2821848"/>
                <a:gd name="connsiteY7063" fmla="*/ 96151 h 3208818"/>
                <a:gd name="connsiteX7064" fmla="*/ 931738 w 2821848"/>
                <a:gd name="connsiteY7064" fmla="*/ 95736 h 3208818"/>
                <a:gd name="connsiteX7065" fmla="*/ 933814 w 2821848"/>
                <a:gd name="connsiteY7065" fmla="*/ 98157 h 3208818"/>
                <a:gd name="connsiteX7066" fmla="*/ 934022 w 2821848"/>
                <a:gd name="connsiteY7066" fmla="*/ 100302 h 3208818"/>
                <a:gd name="connsiteX7067" fmla="*/ 933537 w 2821848"/>
                <a:gd name="connsiteY7067" fmla="*/ 105005 h 3208818"/>
                <a:gd name="connsiteX7068" fmla="*/ 933883 w 2821848"/>
                <a:gd name="connsiteY7068" fmla="*/ 107357 h 3208818"/>
                <a:gd name="connsiteX7069" fmla="*/ 934852 w 2821848"/>
                <a:gd name="connsiteY7069" fmla="*/ 109640 h 3208818"/>
                <a:gd name="connsiteX7070" fmla="*/ 936029 w 2821848"/>
                <a:gd name="connsiteY7070" fmla="*/ 110885 h 3208818"/>
                <a:gd name="connsiteX7071" fmla="*/ 937690 w 2821848"/>
                <a:gd name="connsiteY7071" fmla="*/ 111577 h 3208818"/>
                <a:gd name="connsiteX7072" fmla="*/ 940458 w 2821848"/>
                <a:gd name="connsiteY7072" fmla="*/ 112199 h 3208818"/>
                <a:gd name="connsiteX7073" fmla="*/ 937828 w 2821848"/>
                <a:gd name="connsiteY7073" fmla="*/ 115312 h 3208818"/>
                <a:gd name="connsiteX7074" fmla="*/ 934645 w 2821848"/>
                <a:gd name="connsiteY7074" fmla="*/ 117941 h 3208818"/>
                <a:gd name="connsiteX7075" fmla="*/ 933883 w 2821848"/>
                <a:gd name="connsiteY7075" fmla="*/ 119947 h 3208818"/>
                <a:gd name="connsiteX7076" fmla="*/ 938451 w 2821848"/>
                <a:gd name="connsiteY7076" fmla="*/ 120985 h 3208818"/>
                <a:gd name="connsiteX7077" fmla="*/ 943642 w 2821848"/>
                <a:gd name="connsiteY7077" fmla="*/ 121123 h 3208818"/>
                <a:gd name="connsiteX7078" fmla="*/ 949248 w 2821848"/>
                <a:gd name="connsiteY7078" fmla="*/ 120777 h 3208818"/>
                <a:gd name="connsiteX7079" fmla="*/ 954508 w 2821848"/>
                <a:gd name="connsiteY7079" fmla="*/ 119393 h 3208818"/>
                <a:gd name="connsiteX7080" fmla="*/ 958730 w 2821848"/>
                <a:gd name="connsiteY7080" fmla="*/ 116627 h 3208818"/>
                <a:gd name="connsiteX7081" fmla="*/ 961222 w 2821848"/>
                <a:gd name="connsiteY7081" fmla="*/ 113168 h 3208818"/>
                <a:gd name="connsiteX7082" fmla="*/ 962537 w 2821848"/>
                <a:gd name="connsiteY7082" fmla="*/ 110678 h 3208818"/>
                <a:gd name="connsiteX7083" fmla="*/ 964613 w 2821848"/>
                <a:gd name="connsiteY7083" fmla="*/ 109225 h 3208818"/>
                <a:gd name="connsiteX7084" fmla="*/ 969181 w 2821848"/>
                <a:gd name="connsiteY7084" fmla="*/ 108810 h 3208818"/>
                <a:gd name="connsiteX7085" fmla="*/ 988906 w 2821848"/>
                <a:gd name="connsiteY7085" fmla="*/ 109225 h 3208818"/>
                <a:gd name="connsiteX7086" fmla="*/ 998111 w 2821848"/>
                <a:gd name="connsiteY7086" fmla="*/ 110678 h 3208818"/>
                <a:gd name="connsiteX7087" fmla="*/ 1007040 w 2821848"/>
                <a:gd name="connsiteY7087" fmla="*/ 113168 h 3208818"/>
                <a:gd name="connsiteX7088" fmla="*/ 1021920 w 2821848"/>
                <a:gd name="connsiteY7088" fmla="*/ 119670 h 3208818"/>
                <a:gd name="connsiteX7089" fmla="*/ 1027180 w 2821848"/>
                <a:gd name="connsiteY7089" fmla="*/ 121054 h 3208818"/>
                <a:gd name="connsiteX7090" fmla="*/ 1049673 w 2821848"/>
                <a:gd name="connsiteY7090" fmla="*/ 123820 h 3208818"/>
                <a:gd name="connsiteX7091" fmla="*/ 1054034 w 2821848"/>
                <a:gd name="connsiteY7091" fmla="*/ 125135 h 3208818"/>
                <a:gd name="connsiteX7092" fmla="*/ 1062547 w 2821848"/>
                <a:gd name="connsiteY7092" fmla="*/ 128663 h 3208818"/>
                <a:gd name="connsiteX7093" fmla="*/ 1066907 w 2821848"/>
                <a:gd name="connsiteY7093" fmla="*/ 130115 h 3208818"/>
                <a:gd name="connsiteX7094" fmla="*/ 1087255 w 2821848"/>
                <a:gd name="connsiteY7094" fmla="*/ 134196 h 3208818"/>
                <a:gd name="connsiteX7095" fmla="*/ 1107880 w 2821848"/>
                <a:gd name="connsiteY7095" fmla="*/ 135788 h 3208818"/>
                <a:gd name="connsiteX7096" fmla="*/ 1107049 w 2821848"/>
                <a:gd name="connsiteY7096" fmla="*/ 134819 h 3208818"/>
                <a:gd name="connsiteX7097" fmla="*/ 1106011 w 2821848"/>
                <a:gd name="connsiteY7097" fmla="*/ 133920 h 3208818"/>
                <a:gd name="connsiteX7098" fmla="*/ 1103866 w 2821848"/>
                <a:gd name="connsiteY7098" fmla="*/ 132260 h 3208818"/>
                <a:gd name="connsiteX7099" fmla="*/ 1109057 w 2821848"/>
                <a:gd name="connsiteY7099" fmla="*/ 131153 h 3208818"/>
                <a:gd name="connsiteX7100" fmla="*/ 1115009 w 2821848"/>
                <a:gd name="connsiteY7100" fmla="*/ 131637 h 3208818"/>
                <a:gd name="connsiteX7101" fmla="*/ 1121099 w 2821848"/>
                <a:gd name="connsiteY7101" fmla="*/ 133021 h 3208818"/>
                <a:gd name="connsiteX7102" fmla="*/ 1133004 w 2821848"/>
                <a:gd name="connsiteY7102" fmla="*/ 136756 h 3208818"/>
                <a:gd name="connsiteX7103" fmla="*/ 1138956 w 2821848"/>
                <a:gd name="connsiteY7103" fmla="*/ 139384 h 3208818"/>
                <a:gd name="connsiteX7104" fmla="*/ 1144285 w 2821848"/>
                <a:gd name="connsiteY7104" fmla="*/ 143051 h 3208818"/>
                <a:gd name="connsiteX7105" fmla="*/ 1148645 w 2821848"/>
                <a:gd name="connsiteY7105" fmla="*/ 147962 h 3208818"/>
                <a:gd name="connsiteX7106" fmla="*/ 1150791 w 2821848"/>
                <a:gd name="connsiteY7106" fmla="*/ 149968 h 3208818"/>
                <a:gd name="connsiteX7107" fmla="*/ 1150791 w 2821848"/>
                <a:gd name="connsiteY7107" fmla="*/ 151213 h 3208818"/>
                <a:gd name="connsiteX7108" fmla="*/ 1148991 w 2821848"/>
                <a:gd name="connsiteY7108" fmla="*/ 152943 h 3208818"/>
                <a:gd name="connsiteX7109" fmla="*/ 1145738 w 2821848"/>
                <a:gd name="connsiteY7109" fmla="*/ 154049 h 3208818"/>
                <a:gd name="connsiteX7110" fmla="*/ 1142001 w 2821848"/>
                <a:gd name="connsiteY7110" fmla="*/ 153703 h 3208818"/>
                <a:gd name="connsiteX7111" fmla="*/ 1138264 w 2821848"/>
                <a:gd name="connsiteY7111" fmla="*/ 153081 h 3208818"/>
                <a:gd name="connsiteX7112" fmla="*/ 1134872 w 2821848"/>
                <a:gd name="connsiteY7112" fmla="*/ 153219 h 3208818"/>
                <a:gd name="connsiteX7113" fmla="*/ 1134180 w 2821848"/>
                <a:gd name="connsiteY7113" fmla="*/ 153703 h 3208818"/>
                <a:gd name="connsiteX7114" fmla="*/ 1130858 w 2821848"/>
                <a:gd name="connsiteY7114" fmla="*/ 156332 h 3208818"/>
                <a:gd name="connsiteX7115" fmla="*/ 1129543 w 2821848"/>
                <a:gd name="connsiteY7115" fmla="*/ 157024 h 3208818"/>
                <a:gd name="connsiteX7116" fmla="*/ 1127190 w 2821848"/>
                <a:gd name="connsiteY7116" fmla="*/ 157992 h 3208818"/>
                <a:gd name="connsiteX7117" fmla="*/ 1126013 w 2821848"/>
                <a:gd name="connsiteY7117" fmla="*/ 158822 h 3208818"/>
                <a:gd name="connsiteX7118" fmla="*/ 1125736 w 2821848"/>
                <a:gd name="connsiteY7118" fmla="*/ 159445 h 3208818"/>
                <a:gd name="connsiteX7119" fmla="*/ 1125598 w 2821848"/>
                <a:gd name="connsiteY7119" fmla="*/ 161313 h 3208818"/>
                <a:gd name="connsiteX7120" fmla="*/ 1125114 w 2821848"/>
                <a:gd name="connsiteY7120" fmla="*/ 162212 h 3208818"/>
                <a:gd name="connsiteX7121" fmla="*/ 1124006 w 2821848"/>
                <a:gd name="connsiteY7121" fmla="*/ 163042 h 3208818"/>
                <a:gd name="connsiteX7122" fmla="*/ 1121653 w 2821848"/>
                <a:gd name="connsiteY7122" fmla="*/ 164287 h 3208818"/>
                <a:gd name="connsiteX7123" fmla="*/ 1120684 w 2821848"/>
                <a:gd name="connsiteY7123" fmla="*/ 165186 h 3208818"/>
                <a:gd name="connsiteX7124" fmla="*/ 1144493 w 2821848"/>
                <a:gd name="connsiteY7124" fmla="*/ 170859 h 3208818"/>
                <a:gd name="connsiteX7125" fmla="*/ 1173146 w 2821848"/>
                <a:gd name="connsiteY7125" fmla="*/ 172380 h 3208818"/>
                <a:gd name="connsiteX7126" fmla="*/ 1177783 w 2821848"/>
                <a:gd name="connsiteY7126" fmla="*/ 172173 h 3208818"/>
                <a:gd name="connsiteX7127" fmla="*/ 1200277 w 2821848"/>
                <a:gd name="connsiteY7127" fmla="*/ 169613 h 3208818"/>
                <a:gd name="connsiteX7128" fmla="*/ 1204568 w 2821848"/>
                <a:gd name="connsiteY7128" fmla="*/ 168437 h 3208818"/>
                <a:gd name="connsiteX7129" fmla="*/ 1206713 w 2821848"/>
                <a:gd name="connsiteY7129" fmla="*/ 168022 h 3208818"/>
                <a:gd name="connsiteX7130" fmla="*/ 1208790 w 2821848"/>
                <a:gd name="connsiteY7130" fmla="*/ 168022 h 3208818"/>
                <a:gd name="connsiteX7131" fmla="*/ 1212596 w 2821848"/>
                <a:gd name="connsiteY7131" fmla="*/ 168507 h 3208818"/>
                <a:gd name="connsiteX7132" fmla="*/ 1214880 w 2821848"/>
                <a:gd name="connsiteY7132" fmla="*/ 168161 h 3208818"/>
                <a:gd name="connsiteX7133" fmla="*/ 1217580 w 2821848"/>
                <a:gd name="connsiteY7133" fmla="*/ 167192 h 3208818"/>
                <a:gd name="connsiteX7134" fmla="*/ 1222770 w 2821848"/>
                <a:gd name="connsiteY7134" fmla="*/ 164633 h 3208818"/>
                <a:gd name="connsiteX7135" fmla="*/ 1225400 w 2821848"/>
                <a:gd name="connsiteY7135" fmla="*/ 163526 h 3208818"/>
                <a:gd name="connsiteX7136" fmla="*/ 1229622 w 2821848"/>
                <a:gd name="connsiteY7136" fmla="*/ 162765 h 3208818"/>
                <a:gd name="connsiteX7137" fmla="*/ 1232598 w 2821848"/>
                <a:gd name="connsiteY7137" fmla="*/ 163457 h 3208818"/>
                <a:gd name="connsiteX7138" fmla="*/ 1240696 w 2821848"/>
                <a:gd name="connsiteY7138" fmla="*/ 169544 h 3208818"/>
                <a:gd name="connsiteX7139" fmla="*/ 1242080 w 2821848"/>
                <a:gd name="connsiteY7139" fmla="*/ 170374 h 3208818"/>
                <a:gd name="connsiteX7140" fmla="*/ 1243810 w 2821848"/>
                <a:gd name="connsiteY7140" fmla="*/ 170720 h 3208818"/>
                <a:gd name="connsiteX7141" fmla="*/ 1249347 w 2821848"/>
                <a:gd name="connsiteY7141" fmla="*/ 171066 h 3208818"/>
                <a:gd name="connsiteX7142" fmla="*/ 1251216 w 2821848"/>
                <a:gd name="connsiteY7142" fmla="*/ 171343 h 3208818"/>
                <a:gd name="connsiteX7143" fmla="*/ 1252808 w 2821848"/>
                <a:gd name="connsiteY7143" fmla="*/ 172104 h 3208818"/>
                <a:gd name="connsiteX7144" fmla="*/ 1254192 w 2821848"/>
                <a:gd name="connsiteY7144" fmla="*/ 173695 h 3208818"/>
                <a:gd name="connsiteX7145" fmla="*/ 1254607 w 2821848"/>
                <a:gd name="connsiteY7145" fmla="*/ 175424 h 3208818"/>
                <a:gd name="connsiteX7146" fmla="*/ 1255023 w 2821848"/>
                <a:gd name="connsiteY7146" fmla="*/ 178053 h 3208818"/>
                <a:gd name="connsiteX7147" fmla="*/ 1255784 w 2821848"/>
                <a:gd name="connsiteY7147" fmla="*/ 180543 h 3208818"/>
                <a:gd name="connsiteX7148" fmla="*/ 1257307 w 2821848"/>
                <a:gd name="connsiteY7148" fmla="*/ 181719 h 3208818"/>
                <a:gd name="connsiteX7149" fmla="*/ 1258483 w 2821848"/>
                <a:gd name="connsiteY7149" fmla="*/ 180750 h 3208818"/>
                <a:gd name="connsiteX7150" fmla="*/ 1259798 w 2821848"/>
                <a:gd name="connsiteY7150" fmla="*/ 176323 h 3208818"/>
                <a:gd name="connsiteX7151" fmla="*/ 1260906 w 2821848"/>
                <a:gd name="connsiteY7151" fmla="*/ 175217 h 3208818"/>
                <a:gd name="connsiteX7152" fmla="*/ 1263466 w 2821848"/>
                <a:gd name="connsiteY7152" fmla="*/ 177153 h 3208818"/>
                <a:gd name="connsiteX7153" fmla="*/ 1275855 w 2821848"/>
                <a:gd name="connsiteY7153" fmla="*/ 188705 h 3208818"/>
                <a:gd name="connsiteX7154" fmla="*/ 1276201 w 2821848"/>
                <a:gd name="connsiteY7154" fmla="*/ 192717 h 3208818"/>
                <a:gd name="connsiteX7155" fmla="*/ 1273156 w 2821848"/>
                <a:gd name="connsiteY7155" fmla="*/ 194516 h 3208818"/>
                <a:gd name="connsiteX7156" fmla="*/ 1268657 w 2821848"/>
                <a:gd name="connsiteY7156" fmla="*/ 194654 h 3208818"/>
                <a:gd name="connsiteX7157" fmla="*/ 1264712 w 2821848"/>
                <a:gd name="connsiteY7157" fmla="*/ 193824 h 3208818"/>
                <a:gd name="connsiteX7158" fmla="*/ 1286375 w 2821848"/>
                <a:gd name="connsiteY7158" fmla="*/ 218242 h 3208818"/>
                <a:gd name="connsiteX7159" fmla="*/ 1290389 w 2821848"/>
                <a:gd name="connsiteY7159" fmla="*/ 221009 h 3208818"/>
                <a:gd name="connsiteX7160" fmla="*/ 1287275 w 2821848"/>
                <a:gd name="connsiteY7160" fmla="*/ 216306 h 3208818"/>
                <a:gd name="connsiteX7161" fmla="*/ 1283468 w 2821848"/>
                <a:gd name="connsiteY7161" fmla="*/ 211533 h 3208818"/>
                <a:gd name="connsiteX7162" fmla="*/ 1280562 w 2821848"/>
                <a:gd name="connsiteY7162" fmla="*/ 206414 h 3208818"/>
                <a:gd name="connsiteX7163" fmla="*/ 1280216 w 2821848"/>
                <a:gd name="connsiteY7163" fmla="*/ 200742 h 3208818"/>
                <a:gd name="connsiteX7164" fmla="*/ 1282084 w 2821848"/>
                <a:gd name="connsiteY7164" fmla="*/ 198320 h 3208818"/>
                <a:gd name="connsiteX7165" fmla="*/ 1285129 w 2821848"/>
                <a:gd name="connsiteY7165" fmla="*/ 198666 h 3208818"/>
                <a:gd name="connsiteX7166" fmla="*/ 1292397 w 2821848"/>
                <a:gd name="connsiteY7166" fmla="*/ 201848 h 3208818"/>
                <a:gd name="connsiteX7167" fmla="*/ 1287344 w 2821848"/>
                <a:gd name="connsiteY7167" fmla="*/ 191196 h 3208818"/>
                <a:gd name="connsiteX7168" fmla="*/ 1286375 w 2821848"/>
                <a:gd name="connsiteY7168" fmla="*/ 189881 h 3208818"/>
                <a:gd name="connsiteX7169" fmla="*/ 1284230 w 2821848"/>
                <a:gd name="connsiteY7169" fmla="*/ 187391 h 3208818"/>
                <a:gd name="connsiteX7170" fmla="*/ 1283399 w 2821848"/>
                <a:gd name="connsiteY7170" fmla="*/ 185869 h 3208818"/>
                <a:gd name="connsiteX7171" fmla="*/ 1282984 w 2821848"/>
                <a:gd name="connsiteY7171" fmla="*/ 184347 h 3208818"/>
                <a:gd name="connsiteX7172" fmla="*/ 1282707 w 2821848"/>
                <a:gd name="connsiteY7172" fmla="*/ 181304 h 3208818"/>
                <a:gd name="connsiteX7173" fmla="*/ 1282430 w 2821848"/>
                <a:gd name="connsiteY7173" fmla="*/ 179989 h 3208818"/>
                <a:gd name="connsiteX7174" fmla="*/ 1280908 w 2821848"/>
                <a:gd name="connsiteY7174" fmla="*/ 177637 h 3208818"/>
                <a:gd name="connsiteX7175" fmla="*/ 1276617 w 2821848"/>
                <a:gd name="connsiteY7175" fmla="*/ 173418 h 3208818"/>
                <a:gd name="connsiteX7176" fmla="*/ 1275509 w 2821848"/>
                <a:gd name="connsiteY7176" fmla="*/ 171066 h 3208818"/>
                <a:gd name="connsiteX7177" fmla="*/ 1276340 w 2821848"/>
                <a:gd name="connsiteY7177" fmla="*/ 168022 h 3208818"/>
                <a:gd name="connsiteX7178" fmla="*/ 1278554 w 2821848"/>
                <a:gd name="connsiteY7178" fmla="*/ 165878 h 3208818"/>
                <a:gd name="connsiteX7179" fmla="*/ 1280216 w 2821848"/>
                <a:gd name="connsiteY7179" fmla="*/ 163734 h 3208818"/>
                <a:gd name="connsiteX7180" fmla="*/ 1279108 w 2821848"/>
                <a:gd name="connsiteY7180" fmla="*/ 160828 h 3208818"/>
                <a:gd name="connsiteX7181" fmla="*/ 1284022 w 2821848"/>
                <a:gd name="connsiteY7181" fmla="*/ 160690 h 3208818"/>
                <a:gd name="connsiteX7182" fmla="*/ 1289490 w 2821848"/>
                <a:gd name="connsiteY7182" fmla="*/ 160068 h 3208818"/>
                <a:gd name="connsiteX7183" fmla="*/ 1294888 w 2821848"/>
                <a:gd name="connsiteY7183" fmla="*/ 158961 h 3208818"/>
                <a:gd name="connsiteX7184" fmla="*/ 1299595 w 2821848"/>
                <a:gd name="connsiteY7184" fmla="*/ 157508 h 3208818"/>
                <a:gd name="connsiteX7185" fmla="*/ 1300563 w 2821848"/>
                <a:gd name="connsiteY7185" fmla="*/ 156955 h 3208818"/>
                <a:gd name="connsiteX7186" fmla="*/ 1302294 w 2821848"/>
                <a:gd name="connsiteY7186" fmla="*/ 155571 h 3208818"/>
                <a:gd name="connsiteX7187" fmla="*/ 1303332 w 2821848"/>
                <a:gd name="connsiteY7187" fmla="*/ 155087 h 3208818"/>
                <a:gd name="connsiteX7188" fmla="*/ 1304439 w 2821848"/>
                <a:gd name="connsiteY7188" fmla="*/ 155087 h 3208818"/>
                <a:gd name="connsiteX7189" fmla="*/ 1306723 w 2821848"/>
                <a:gd name="connsiteY7189" fmla="*/ 155710 h 3208818"/>
                <a:gd name="connsiteX7190" fmla="*/ 1307692 w 2821848"/>
                <a:gd name="connsiteY7190" fmla="*/ 155502 h 3208818"/>
                <a:gd name="connsiteX7191" fmla="*/ 1307692 w 2821848"/>
                <a:gd name="connsiteY7191" fmla="*/ 154949 h 3208818"/>
                <a:gd name="connsiteX7192" fmla="*/ 1307969 w 2821848"/>
                <a:gd name="connsiteY7192" fmla="*/ 153634 h 3208818"/>
                <a:gd name="connsiteX7193" fmla="*/ 1308384 w 2821848"/>
                <a:gd name="connsiteY7193" fmla="*/ 152182 h 3208818"/>
                <a:gd name="connsiteX7194" fmla="*/ 1308869 w 2821848"/>
                <a:gd name="connsiteY7194" fmla="*/ 151144 h 3208818"/>
                <a:gd name="connsiteX7195" fmla="*/ 1310184 w 2821848"/>
                <a:gd name="connsiteY7195" fmla="*/ 150107 h 3208818"/>
                <a:gd name="connsiteX7196" fmla="*/ 1311637 w 2821848"/>
                <a:gd name="connsiteY7196" fmla="*/ 149691 h 3208818"/>
                <a:gd name="connsiteX7197" fmla="*/ 1313160 w 2821848"/>
                <a:gd name="connsiteY7197" fmla="*/ 149553 h 3208818"/>
                <a:gd name="connsiteX7198" fmla="*/ 1314752 w 2821848"/>
                <a:gd name="connsiteY7198" fmla="*/ 149207 h 3208818"/>
                <a:gd name="connsiteX7199" fmla="*/ 1317313 w 2821848"/>
                <a:gd name="connsiteY7199" fmla="*/ 148100 h 3208818"/>
                <a:gd name="connsiteX7200" fmla="*/ 1319873 w 2821848"/>
                <a:gd name="connsiteY7200" fmla="*/ 146509 h 3208818"/>
                <a:gd name="connsiteX7201" fmla="*/ 1321258 w 2821848"/>
                <a:gd name="connsiteY7201" fmla="*/ 144503 h 3208818"/>
                <a:gd name="connsiteX7202" fmla="*/ 1320289 w 2821848"/>
                <a:gd name="connsiteY7202" fmla="*/ 142428 h 3208818"/>
                <a:gd name="connsiteX7203" fmla="*/ 1317451 w 2821848"/>
                <a:gd name="connsiteY7203" fmla="*/ 141875 h 3208818"/>
                <a:gd name="connsiteX7204" fmla="*/ 1313437 w 2821848"/>
                <a:gd name="connsiteY7204" fmla="*/ 142567 h 3208818"/>
                <a:gd name="connsiteX7205" fmla="*/ 1309492 w 2821848"/>
                <a:gd name="connsiteY7205" fmla="*/ 144019 h 3208818"/>
                <a:gd name="connsiteX7206" fmla="*/ 1306931 w 2821848"/>
                <a:gd name="connsiteY7206" fmla="*/ 145472 h 3208818"/>
                <a:gd name="connsiteX7207" fmla="*/ 1306031 w 2821848"/>
                <a:gd name="connsiteY7207" fmla="*/ 146717 h 3208818"/>
                <a:gd name="connsiteX7208" fmla="*/ 1304716 w 2821848"/>
                <a:gd name="connsiteY7208" fmla="*/ 149553 h 3208818"/>
                <a:gd name="connsiteX7209" fmla="*/ 1303816 w 2821848"/>
                <a:gd name="connsiteY7209" fmla="*/ 150452 h 3208818"/>
                <a:gd name="connsiteX7210" fmla="*/ 1302709 w 2821848"/>
                <a:gd name="connsiteY7210" fmla="*/ 150452 h 3208818"/>
                <a:gd name="connsiteX7211" fmla="*/ 1299249 w 2821848"/>
                <a:gd name="connsiteY7211" fmla="*/ 149830 h 3208818"/>
                <a:gd name="connsiteX7212" fmla="*/ 1297795 w 2821848"/>
                <a:gd name="connsiteY7212" fmla="*/ 149830 h 3208818"/>
                <a:gd name="connsiteX7213" fmla="*/ 1296342 w 2821848"/>
                <a:gd name="connsiteY7213" fmla="*/ 150245 h 3208818"/>
                <a:gd name="connsiteX7214" fmla="*/ 1293712 w 2821848"/>
                <a:gd name="connsiteY7214" fmla="*/ 151697 h 3208818"/>
                <a:gd name="connsiteX7215" fmla="*/ 1292327 w 2821848"/>
                <a:gd name="connsiteY7215" fmla="*/ 152182 h 3208818"/>
                <a:gd name="connsiteX7216" fmla="*/ 1290597 w 2821848"/>
                <a:gd name="connsiteY7216" fmla="*/ 152320 h 3208818"/>
                <a:gd name="connsiteX7217" fmla="*/ 1285752 w 2821848"/>
                <a:gd name="connsiteY7217" fmla="*/ 151628 h 3208818"/>
                <a:gd name="connsiteX7218" fmla="*/ 1282153 w 2821848"/>
                <a:gd name="connsiteY7218" fmla="*/ 151974 h 3208818"/>
                <a:gd name="connsiteX7219" fmla="*/ 1281392 w 2821848"/>
                <a:gd name="connsiteY7219" fmla="*/ 153012 h 3208818"/>
                <a:gd name="connsiteX7220" fmla="*/ 1281600 w 2821848"/>
                <a:gd name="connsiteY7220" fmla="*/ 154464 h 3208818"/>
                <a:gd name="connsiteX7221" fmla="*/ 1280908 w 2821848"/>
                <a:gd name="connsiteY7221" fmla="*/ 156055 h 3208818"/>
                <a:gd name="connsiteX7222" fmla="*/ 1279039 w 2821848"/>
                <a:gd name="connsiteY7222" fmla="*/ 156540 h 3208818"/>
                <a:gd name="connsiteX7223" fmla="*/ 1271979 w 2821848"/>
                <a:gd name="connsiteY7223" fmla="*/ 157093 h 3208818"/>
                <a:gd name="connsiteX7224" fmla="*/ 1269695 w 2821848"/>
                <a:gd name="connsiteY7224" fmla="*/ 157093 h 3208818"/>
                <a:gd name="connsiteX7225" fmla="*/ 1267619 w 2821848"/>
                <a:gd name="connsiteY7225" fmla="*/ 156470 h 3208818"/>
                <a:gd name="connsiteX7226" fmla="*/ 1264643 w 2821848"/>
                <a:gd name="connsiteY7226" fmla="*/ 155295 h 3208818"/>
                <a:gd name="connsiteX7227" fmla="*/ 1261944 w 2821848"/>
                <a:gd name="connsiteY7227" fmla="*/ 153911 h 3208818"/>
                <a:gd name="connsiteX7228" fmla="*/ 1260560 w 2821848"/>
                <a:gd name="connsiteY7228" fmla="*/ 152666 h 3208818"/>
                <a:gd name="connsiteX7229" fmla="*/ 1261182 w 2821848"/>
                <a:gd name="connsiteY7229" fmla="*/ 150591 h 3208818"/>
                <a:gd name="connsiteX7230" fmla="*/ 1263328 w 2821848"/>
                <a:gd name="connsiteY7230" fmla="*/ 147685 h 3208818"/>
                <a:gd name="connsiteX7231" fmla="*/ 1265820 w 2821848"/>
                <a:gd name="connsiteY7231" fmla="*/ 144988 h 3208818"/>
                <a:gd name="connsiteX7232" fmla="*/ 1267619 w 2821848"/>
                <a:gd name="connsiteY7232" fmla="*/ 143397 h 3208818"/>
                <a:gd name="connsiteX7233" fmla="*/ 1272325 w 2821848"/>
                <a:gd name="connsiteY7233" fmla="*/ 141667 h 3208818"/>
                <a:gd name="connsiteX7234" fmla="*/ 1289559 w 2821848"/>
                <a:gd name="connsiteY7234" fmla="*/ 139523 h 3208818"/>
                <a:gd name="connsiteX7235" fmla="*/ 1302432 w 2821848"/>
                <a:gd name="connsiteY7235" fmla="*/ 135580 h 3208818"/>
                <a:gd name="connsiteX7236" fmla="*/ 1309146 w 2821848"/>
                <a:gd name="connsiteY7236" fmla="*/ 134058 h 3208818"/>
                <a:gd name="connsiteX7237" fmla="*/ 1315582 w 2821848"/>
                <a:gd name="connsiteY7237" fmla="*/ 133781 h 3208818"/>
                <a:gd name="connsiteX7238" fmla="*/ 1322019 w 2821848"/>
                <a:gd name="connsiteY7238" fmla="*/ 135926 h 3208818"/>
                <a:gd name="connsiteX7239" fmla="*/ 1325272 w 2821848"/>
                <a:gd name="connsiteY7239" fmla="*/ 139869 h 3208818"/>
                <a:gd name="connsiteX7240" fmla="*/ 1327487 w 2821848"/>
                <a:gd name="connsiteY7240" fmla="*/ 144711 h 3208818"/>
                <a:gd name="connsiteX7241" fmla="*/ 1330809 w 2821848"/>
                <a:gd name="connsiteY7241" fmla="*/ 149622 h 3208818"/>
                <a:gd name="connsiteX7242" fmla="*/ 1332885 w 2821848"/>
                <a:gd name="connsiteY7242" fmla="*/ 151144 h 3208818"/>
                <a:gd name="connsiteX7243" fmla="*/ 1334754 w 2821848"/>
                <a:gd name="connsiteY7243" fmla="*/ 151697 h 3208818"/>
                <a:gd name="connsiteX7244" fmla="*/ 1336553 w 2821848"/>
                <a:gd name="connsiteY7244" fmla="*/ 151836 h 3208818"/>
                <a:gd name="connsiteX7245" fmla="*/ 1338491 w 2821848"/>
                <a:gd name="connsiteY7245" fmla="*/ 152113 h 3208818"/>
                <a:gd name="connsiteX7246" fmla="*/ 1338906 w 2821848"/>
                <a:gd name="connsiteY7246" fmla="*/ 152458 h 3208818"/>
                <a:gd name="connsiteX7247" fmla="*/ 1339737 w 2821848"/>
                <a:gd name="connsiteY7247" fmla="*/ 153634 h 3208818"/>
                <a:gd name="connsiteX7248" fmla="*/ 1340429 w 2821848"/>
                <a:gd name="connsiteY7248" fmla="*/ 154049 h 3208818"/>
                <a:gd name="connsiteX7249" fmla="*/ 1342990 w 2821848"/>
                <a:gd name="connsiteY7249" fmla="*/ 154949 h 3208818"/>
                <a:gd name="connsiteX7250" fmla="*/ 1343682 w 2821848"/>
                <a:gd name="connsiteY7250" fmla="*/ 155364 h 3208818"/>
                <a:gd name="connsiteX7251" fmla="*/ 1347973 w 2821848"/>
                <a:gd name="connsiteY7251" fmla="*/ 159306 h 3208818"/>
                <a:gd name="connsiteX7252" fmla="*/ 1350119 w 2821848"/>
                <a:gd name="connsiteY7252" fmla="*/ 160344 h 3208818"/>
                <a:gd name="connsiteX7253" fmla="*/ 1353233 w 2821848"/>
                <a:gd name="connsiteY7253" fmla="*/ 160967 h 3208818"/>
                <a:gd name="connsiteX7254" fmla="*/ 1356209 w 2821848"/>
                <a:gd name="connsiteY7254" fmla="*/ 160967 h 3208818"/>
                <a:gd name="connsiteX7255" fmla="*/ 1368598 w 2821848"/>
                <a:gd name="connsiteY7255" fmla="*/ 159376 h 3208818"/>
                <a:gd name="connsiteX7256" fmla="*/ 1371159 w 2821848"/>
                <a:gd name="connsiteY7256" fmla="*/ 159791 h 3208818"/>
                <a:gd name="connsiteX7257" fmla="*/ 1373650 w 2821848"/>
                <a:gd name="connsiteY7257" fmla="*/ 160967 h 3208818"/>
                <a:gd name="connsiteX7258" fmla="*/ 1383409 w 2821848"/>
                <a:gd name="connsiteY7258" fmla="*/ 167469 h 3208818"/>
                <a:gd name="connsiteX7259" fmla="*/ 1385832 w 2821848"/>
                <a:gd name="connsiteY7259" fmla="*/ 168576 h 3208818"/>
                <a:gd name="connsiteX7260" fmla="*/ 1389154 w 2821848"/>
                <a:gd name="connsiteY7260" fmla="*/ 169613 h 3208818"/>
                <a:gd name="connsiteX7261" fmla="*/ 1392130 w 2821848"/>
                <a:gd name="connsiteY7261" fmla="*/ 170098 h 3208818"/>
                <a:gd name="connsiteX7262" fmla="*/ 1398359 w 2821848"/>
                <a:gd name="connsiteY7262" fmla="*/ 170374 h 3208818"/>
                <a:gd name="connsiteX7263" fmla="*/ 1401058 w 2821848"/>
                <a:gd name="connsiteY7263" fmla="*/ 170720 h 3208818"/>
                <a:gd name="connsiteX7264" fmla="*/ 1406180 w 2821848"/>
                <a:gd name="connsiteY7264" fmla="*/ 172173 h 3208818"/>
                <a:gd name="connsiteX7265" fmla="*/ 1408810 w 2821848"/>
                <a:gd name="connsiteY7265" fmla="*/ 172449 h 3208818"/>
                <a:gd name="connsiteX7266" fmla="*/ 1414346 w 2821848"/>
                <a:gd name="connsiteY7266" fmla="*/ 171758 h 3208818"/>
                <a:gd name="connsiteX7267" fmla="*/ 1425697 w 2821848"/>
                <a:gd name="connsiteY7267" fmla="*/ 168645 h 3208818"/>
                <a:gd name="connsiteX7268" fmla="*/ 1431234 w 2821848"/>
                <a:gd name="connsiteY7268" fmla="*/ 167607 h 3208818"/>
                <a:gd name="connsiteX7269" fmla="*/ 1437671 w 2821848"/>
                <a:gd name="connsiteY7269" fmla="*/ 167469 h 3208818"/>
                <a:gd name="connsiteX7270" fmla="*/ 1443969 w 2821848"/>
                <a:gd name="connsiteY7270" fmla="*/ 168161 h 3208818"/>
                <a:gd name="connsiteX7271" fmla="*/ 1456427 w 2821848"/>
                <a:gd name="connsiteY7271" fmla="*/ 170789 h 3208818"/>
                <a:gd name="connsiteX7272" fmla="*/ 1459680 w 2821848"/>
                <a:gd name="connsiteY7272" fmla="*/ 171204 h 3208818"/>
                <a:gd name="connsiteX7273" fmla="*/ 1462448 w 2821848"/>
                <a:gd name="connsiteY7273" fmla="*/ 170928 h 3208818"/>
                <a:gd name="connsiteX7274" fmla="*/ 1468054 w 2821848"/>
                <a:gd name="connsiteY7274" fmla="*/ 169406 h 3208818"/>
                <a:gd name="connsiteX7275" fmla="*/ 1470684 w 2821848"/>
                <a:gd name="connsiteY7275" fmla="*/ 169060 h 3208818"/>
                <a:gd name="connsiteX7276" fmla="*/ 1472415 w 2821848"/>
                <a:gd name="connsiteY7276" fmla="*/ 169060 h 3208818"/>
                <a:gd name="connsiteX7277" fmla="*/ 1473176 w 2821848"/>
                <a:gd name="connsiteY7277" fmla="*/ 168507 h 3208818"/>
                <a:gd name="connsiteX7278" fmla="*/ 1472761 w 2821848"/>
                <a:gd name="connsiteY7278" fmla="*/ 166846 h 3208818"/>
                <a:gd name="connsiteX7279" fmla="*/ 1471307 w 2821848"/>
                <a:gd name="connsiteY7279" fmla="*/ 165463 h 3208818"/>
                <a:gd name="connsiteX7280" fmla="*/ 1469023 w 2821848"/>
                <a:gd name="connsiteY7280" fmla="*/ 164079 h 3208818"/>
                <a:gd name="connsiteX7281" fmla="*/ 1467431 w 2821848"/>
                <a:gd name="connsiteY7281" fmla="*/ 162489 h 3208818"/>
                <a:gd name="connsiteX7282" fmla="*/ 1467847 w 2821848"/>
                <a:gd name="connsiteY7282" fmla="*/ 160275 h 3208818"/>
                <a:gd name="connsiteX7283" fmla="*/ 1469438 w 2821848"/>
                <a:gd name="connsiteY7283" fmla="*/ 159652 h 3208818"/>
                <a:gd name="connsiteX7284" fmla="*/ 1471515 w 2821848"/>
                <a:gd name="connsiteY7284" fmla="*/ 160621 h 3208818"/>
                <a:gd name="connsiteX7285" fmla="*/ 1484250 w 2821848"/>
                <a:gd name="connsiteY7285" fmla="*/ 171827 h 3208818"/>
                <a:gd name="connsiteX7286" fmla="*/ 1489717 w 2821848"/>
                <a:gd name="connsiteY7286" fmla="*/ 174455 h 3208818"/>
                <a:gd name="connsiteX7287" fmla="*/ 1495669 w 2821848"/>
                <a:gd name="connsiteY7287" fmla="*/ 174248 h 3208818"/>
                <a:gd name="connsiteX7288" fmla="*/ 1499753 w 2821848"/>
                <a:gd name="connsiteY7288" fmla="*/ 171343 h 3208818"/>
                <a:gd name="connsiteX7289" fmla="*/ 1499338 w 2821848"/>
                <a:gd name="connsiteY7289" fmla="*/ 168092 h 3208818"/>
                <a:gd name="connsiteX7290" fmla="*/ 1496085 w 2821848"/>
                <a:gd name="connsiteY7290" fmla="*/ 165117 h 3208818"/>
                <a:gd name="connsiteX7291" fmla="*/ 1491586 w 2821848"/>
                <a:gd name="connsiteY7291" fmla="*/ 163249 h 3208818"/>
                <a:gd name="connsiteX7292" fmla="*/ 1488402 w 2821848"/>
                <a:gd name="connsiteY7292" fmla="*/ 163249 h 3208818"/>
                <a:gd name="connsiteX7293" fmla="*/ 1482589 w 2821848"/>
                <a:gd name="connsiteY7293" fmla="*/ 164840 h 3208818"/>
                <a:gd name="connsiteX7294" fmla="*/ 1479820 w 2821848"/>
                <a:gd name="connsiteY7294" fmla="*/ 165048 h 3208818"/>
                <a:gd name="connsiteX7295" fmla="*/ 1477605 w 2821848"/>
                <a:gd name="connsiteY7295" fmla="*/ 164010 h 3208818"/>
                <a:gd name="connsiteX7296" fmla="*/ 1475321 w 2821848"/>
                <a:gd name="connsiteY7296" fmla="*/ 162004 h 3208818"/>
                <a:gd name="connsiteX7297" fmla="*/ 1473383 w 2821848"/>
                <a:gd name="connsiteY7297" fmla="*/ 159722 h 3208818"/>
                <a:gd name="connsiteX7298" fmla="*/ 1472138 w 2821848"/>
                <a:gd name="connsiteY7298" fmla="*/ 157646 h 3208818"/>
                <a:gd name="connsiteX7299" fmla="*/ 1474491 w 2821848"/>
                <a:gd name="connsiteY7299" fmla="*/ 158200 h 3208818"/>
                <a:gd name="connsiteX7300" fmla="*/ 1473522 w 2821848"/>
                <a:gd name="connsiteY7300" fmla="*/ 156055 h 3208818"/>
                <a:gd name="connsiteX7301" fmla="*/ 1470269 w 2821848"/>
                <a:gd name="connsiteY7301" fmla="*/ 152320 h 3208818"/>
                <a:gd name="connsiteX7302" fmla="*/ 1468954 w 2821848"/>
                <a:gd name="connsiteY7302" fmla="*/ 150245 h 3208818"/>
                <a:gd name="connsiteX7303" fmla="*/ 1471099 w 2821848"/>
                <a:gd name="connsiteY7303" fmla="*/ 149830 h 3208818"/>
                <a:gd name="connsiteX7304" fmla="*/ 1472830 w 2821848"/>
                <a:gd name="connsiteY7304" fmla="*/ 150107 h 3208818"/>
                <a:gd name="connsiteX7305" fmla="*/ 1474560 w 2821848"/>
                <a:gd name="connsiteY7305" fmla="*/ 150729 h 3208818"/>
                <a:gd name="connsiteX7306" fmla="*/ 1476636 w 2821848"/>
                <a:gd name="connsiteY7306" fmla="*/ 151213 h 3208818"/>
                <a:gd name="connsiteX7307" fmla="*/ 1479059 w 2821848"/>
                <a:gd name="connsiteY7307" fmla="*/ 151213 h 3208818"/>
                <a:gd name="connsiteX7308" fmla="*/ 1486672 w 2821848"/>
                <a:gd name="connsiteY7308" fmla="*/ 149484 h 3208818"/>
                <a:gd name="connsiteX7309" fmla="*/ 1485703 w 2821848"/>
                <a:gd name="connsiteY7309" fmla="*/ 148861 h 3208818"/>
                <a:gd name="connsiteX7310" fmla="*/ 1484526 w 2821848"/>
                <a:gd name="connsiteY7310" fmla="*/ 147824 h 3208818"/>
                <a:gd name="connsiteX7311" fmla="*/ 1483696 w 2821848"/>
                <a:gd name="connsiteY7311" fmla="*/ 146579 h 3208818"/>
                <a:gd name="connsiteX7312" fmla="*/ 1483696 w 2821848"/>
                <a:gd name="connsiteY7312" fmla="*/ 145403 h 3208818"/>
                <a:gd name="connsiteX7313" fmla="*/ 1484803 w 2821848"/>
                <a:gd name="connsiteY7313" fmla="*/ 144849 h 3208818"/>
                <a:gd name="connsiteX7314" fmla="*/ 1486118 w 2821848"/>
                <a:gd name="connsiteY7314" fmla="*/ 145126 h 3208818"/>
                <a:gd name="connsiteX7315" fmla="*/ 1487433 w 2821848"/>
                <a:gd name="connsiteY7315" fmla="*/ 145679 h 3208818"/>
                <a:gd name="connsiteX7316" fmla="*/ 1488541 w 2821848"/>
                <a:gd name="connsiteY7316" fmla="*/ 146025 h 3208818"/>
                <a:gd name="connsiteX7317" fmla="*/ 1494562 w 2821848"/>
                <a:gd name="connsiteY7317" fmla="*/ 146371 h 3208818"/>
                <a:gd name="connsiteX7318" fmla="*/ 1496500 w 2821848"/>
                <a:gd name="connsiteY7318" fmla="*/ 146855 h 3208818"/>
                <a:gd name="connsiteX7319" fmla="*/ 1498646 w 2821848"/>
                <a:gd name="connsiteY7319" fmla="*/ 148308 h 3208818"/>
                <a:gd name="connsiteX7320" fmla="*/ 1501829 w 2821848"/>
                <a:gd name="connsiteY7320" fmla="*/ 152251 h 3208818"/>
                <a:gd name="connsiteX7321" fmla="*/ 1503629 w 2821848"/>
                <a:gd name="connsiteY7321" fmla="*/ 153703 h 3208818"/>
                <a:gd name="connsiteX7322" fmla="*/ 1506397 w 2821848"/>
                <a:gd name="connsiteY7322" fmla="*/ 154326 h 3208818"/>
                <a:gd name="connsiteX7323" fmla="*/ 1509442 w 2821848"/>
                <a:gd name="connsiteY7323" fmla="*/ 153980 h 3208818"/>
                <a:gd name="connsiteX7324" fmla="*/ 1512418 w 2821848"/>
                <a:gd name="connsiteY7324" fmla="*/ 153081 h 3208818"/>
                <a:gd name="connsiteX7325" fmla="*/ 1514979 w 2821848"/>
                <a:gd name="connsiteY7325" fmla="*/ 151905 h 3208818"/>
                <a:gd name="connsiteX7326" fmla="*/ 1513664 w 2821848"/>
                <a:gd name="connsiteY7326" fmla="*/ 154257 h 3208818"/>
                <a:gd name="connsiteX7327" fmla="*/ 1510204 w 2821848"/>
                <a:gd name="connsiteY7327" fmla="*/ 158407 h 3208818"/>
                <a:gd name="connsiteX7328" fmla="*/ 1508958 w 2821848"/>
                <a:gd name="connsiteY7328" fmla="*/ 160621 h 3208818"/>
                <a:gd name="connsiteX7329" fmla="*/ 1511242 w 2821848"/>
                <a:gd name="connsiteY7329" fmla="*/ 160413 h 3208818"/>
                <a:gd name="connsiteX7330" fmla="*/ 1512418 w 2821848"/>
                <a:gd name="connsiteY7330" fmla="*/ 159583 h 3208818"/>
                <a:gd name="connsiteX7331" fmla="*/ 1513249 w 2821848"/>
                <a:gd name="connsiteY7331" fmla="*/ 158407 h 3208818"/>
                <a:gd name="connsiteX7332" fmla="*/ 1514564 w 2821848"/>
                <a:gd name="connsiteY7332" fmla="*/ 157162 h 3208818"/>
                <a:gd name="connsiteX7333" fmla="*/ 1516779 w 2821848"/>
                <a:gd name="connsiteY7333" fmla="*/ 155986 h 3208818"/>
                <a:gd name="connsiteX7334" fmla="*/ 1519340 w 2821848"/>
                <a:gd name="connsiteY7334" fmla="*/ 155018 h 3208818"/>
                <a:gd name="connsiteX7335" fmla="*/ 1521970 w 2821848"/>
                <a:gd name="connsiteY7335" fmla="*/ 154257 h 3208818"/>
                <a:gd name="connsiteX7336" fmla="*/ 1524530 w 2821848"/>
                <a:gd name="connsiteY7336" fmla="*/ 153773 h 3208818"/>
                <a:gd name="connsiteX7337" fmla="*/ 1523008 w 2821848"/>
                <a:gd name="connsiteY7337" fmla="*/ 157301 h 3208818"/>
                <a:gd name="connsiteX7338" fmla="*/ 1520170 w 2821848"/>
                <a:gd name="connsiteY7338" fmla="*/ 168507 h 3208818"/>
                <a:gd name="connsiteX7339" fmla="*/ 1517817 w 2821848"/>
                <a:gd name="connsiteY7339" fmla="*/ 174317 h 3208818"/>
                <a:gd name="connsiteX7340" fmla="*/ 1517056 w 2821848"/>
                <a:gd name="connsiteY7340" fmla="*/ 177015 h 3208818"/>
                <a:gd name="connsiteX7341" fmla="*/ 1517263 w 2821848"/>
                <a:gd name="connsiteY7341" fmla="*/ 179851 h 3208818"/>
                <a:gd name="connsiteX7342" fmla="*/ 1518301 w 2821848"/>
                <a:gd name="connsiteY7342" fmla="*/ 182341 h 3208818"/>
                <a:gd name="connsiteX7343" fmla="*/ 1519686 w 2821848"/>
                <a:gd name="connsiteY7343" fmla="*/ 184624 h 3208818"/>
                <a:gd name="connsiteX7344" fmla="*/ 1521416 w 2821848"/>
                <a:gd name="connsiteY7344" fmla="*/ 186353 h 3208818"/>
                <a:gd name="connsiteX7345" fmla="*/ 1523561 w 2821848"/>
                <a:gd name="connsiteY7345" fmla="*/ 187183 h 3208818"/>
                <a:gd name="connsiteX7346" fmla="*/ 1526676 w 2821848"/>
                <a:gd name="connsiteY7346" fmla="*/ 186838 h 3208818"/>
                <a:gd name="connsiteX7347" fmla="*/ 1528960 w 2821848"/>
                <a:gd name="connsiteY7347" fmla="*/ 186146 h 3208818"/>
                <a:gd name="connsiteX7348" fmla="*/ 1529721 w 2821848"/>
                <a:gd name="connsiteY7348" fmla="*/ 186699 h 3208818"/>
                <a:gd name="connsiteX7349" fmla="*/ 1528476 w 2821848"/>
                <a:gd name="connsiteY7349" fmla="*/ 190366 h 3208818"/>
                <a:gd name="connsiteX7350" fmla="*/ 1531936 w 2821848"/>
                <a:gd name="connsiteY7350" fmla="*/ 189950 h 3208818"/>
                <a:gd name="connsiteX7351" fmla="*/ 1535189 w 2821848"/>
                <a:gd name="connsiteY7351" fmla="*/ 191057 h 3208818"/>
                <a:gd name="connsiteX7352" fmla="*/ 1536919 w 2821848"/>
                <a:gd name="connsiteY7352" fmla="*/ 193478 h 3208818"/>
                <a:gd name="connsiteX7353" fmla="*/ 1535673 w 2821848"/>
                <a:gd name="connsiteY7353" fmla="*/ 197006 h 3208818"/>
                <a:gd name="connsiteX7354" fmla="*/ 1533182 w 2821848"/>
                <a:gd name="connsiteY7354" fmla="*/ 198459 h 3208818"/>
                <a:gd name="connsiteX7355" fmla="*/ 1530137 w 2821848"/>
                <a:gd name="connsiteY7355" fmla="*/ 198320 h 3208818"/>
                <a:gd name="connsiteX7356" fmla="*/ 1524461 w 2821848"/>
                <a:gd name="connsiteY7356" fmla="*/ 196799 h 3208818"/>
                <a:gd name="connsiteX7357" fmla="*/ 1523769 w 2821848"/>
                <a:gd name="connsiteY7357" fmla="*/ 196799 h 3208818"/>
                <a:gd name="connsiteX7358" fmla="*/ 1522316 w 2821848"/>
                <a:gd name="connsiteY7358" fmla="*/ 197421 h 3208818"/>
                <a:gd name="connsiteX7359" fmla="*/ 1521831 w 2821848"/>
                <a:gd name="connsiteY7359" fmla="*/ 197559 h 3208818"/>
                <a:gd name="connsiteX7360" fmla="*/ 1517817 w 2821848"/>
                <a:gd name="connsiteY7360" fmla="*/ 195692 h 3208818"/>
                <a:gd name="connsiteX7361" fmla="*/ 1517263 w 2821848"/>
                <a:gd name="connsiteY7361" fmla="*/ 195346 h 3208818"/>
                <a:gd name="connsiteX7362" fmla="*/ 1515810 w 2821848"/>
                <a:gd name="connsiteY7362" fmla="*/ 195346 h 3208818"/>
                <a:gd name="connsiteX7363" fmla="*/ 1515395 w 2821848"/>
                <a:gd name="connsiteY7363" fmla="*/ 195484 h 3208818"/>
                <a:gd name="connsiteX7364" fmla="*/ 1516571 w 2821848"/>
                <a:gd name="connsiteY7364" fmla="*/ 197905 h 3208818"/>
                <a:gd name="connsiteX7365" fmla="*/ 1519478 w 2821848"/>
                <a:gd name="connsiteY7365" fmla="*/ 201364 h 3208818"/>
                <a:gd name="connsiteX7366" fmla="*/ 1523423 w 2821848"/>
                <a:gd name="connsiteY7366" fmla="*/ 204408 h 3208818"/>
                <a:gd name="connsiteX7367" fmla="*/ 1526745 w 2821848"/>
                <a:gd name="connsiteY7367" fmla="*/ 207797 h 3208818"/>
                <a:gd name="connsiteX7368" fmla="*/ 1527991 w 2821848"/>
                <a:gd name="connsiteY7368" fmla="*/ 212155 h 3208818"/>
                <a:gd name="connsiteX7369" fmla="*/ 1528752 w 2821848"/>
                <a:gd name="connsiteY7369" fmla="*/ 208627 h 3208818"/>
                <a:gd name="connsiteX7370" fmla="*/ 1526330 w 2821848"/>
                <a:gd name="connsiteY7370" fmla="*/ 205722 h 3208818"/>
                <a:gd name="connsiteX7371" fmla="*/ 1523423 w 2821848"/>
                <a:gd name="connsiteY7371" fmla="*/ 203093 h 3208818"/>
                <a:gd name="connsiteX7372" fmla="*/ 1522800 w 2821848"/>
                <a:gd name="connsiteY7372" fmla="*/ 200188 h 3208818"/>
                <a:gd name="connsiteX7373" fmla="*/ 1524946 w 2821848"/>
                <a:gd name="connsiteY7373" fmla="*/ 199081 h 3208818"/>
                <a:gd name="connsiteX7374" fmla="*/ 1532490 w 2821848"/>
                <a:gd name="connsiteY7374" fmla="*/ 200188 h 3208818"/>
                <a:gd name="connsiteX7375" fmla="*/ 1535743 w 2821848"/>
                <a:gd name="connsiteY7375" fmla="*/ 199427 h 3208818"/>
                <a:gd name="connsiteX7376" fmla="*/ 1537335 w 2821848"/>
                <a:gd name="connsiteY7376" fmla="*/ 196799 h 3208818"/>
                <a:gd name="connsiteX7377" fmla="*/ 1538303 w 2821848"/>
                <a:gd name="connsiteY7377" fmla="*/ 192648 h 3208818"/>
                <a:gd name="connsiteX7378" fmla="*/ 1538650 w 2821848"/>
                <a:gd name="connsiteY7378" fmla="*/ 188290 h 3208818"/>
                <a:gd name="connsiteX7379" fmla="*/ 1538511 w 2821848"/>
                <a:gd name="connsiteY7379" fmla="*/ 184901 h 3208818"/>
                <a:gd name="connsiteX7380" fmla="*/ 1538096 w 2821848"/>
                <a:gd name="connsiteY7380" fmla="*/ 183033 h 3208818"/>
                <a:gd name="connsiteX7381" fmla="*/ 1537473 w 2821848"/>
                <a:gd name="connsiteY7381" fmla="*/ 181096 h 3208818"/>
                <a:gd name="connsiteX7382" fmla="*/ 1536781 w 2821848"/>
                <a:gd name="connsiteY7382" fmla="*/ 179228 h 3208818"/>
                <a:gd name="connsiteX7383" fmla="*/ 1535950 w 2821848"/>
                <a:gd name="connsiteY7383" fmla="*/ 177568 h 3208818"/>
                <a:gd name="connsiteX7384" fmla="*/ 1534843 w 2821848"/>
                <a:gd name="connsiteY7384" fmla="*/ 176047 h 3208818"/>
                <a:gd name="connsiteX7385" fmla="*/ 1532005 w 2821848"/>
                <a:gd name="connsiteY7385" fmla="*/ 173072 h 3208818"/>
                <a:gd name="connsiteX7386" fmla="*/ 1531175 w 2821848"/>
                <a:gd name="connsiteY7386" fmla="*/ 171619 h 3208818"/>
                <a:gd name="connsiteX7387" fmla="*/ 1531313 w 2821848"/>
                <a:gd name="connsiteY7387" fmla="*/ 168922 h 3208818"/>
                <a:gd name="connsiteX7388" fmla="*/ 1532559 w 2821848"/>
                <a:gd name="connsiteY7388" fmla="*/ 165463 h 3208818"/>
                <a:gd name="connsiteX7389" fmla="*/ 1534497 w 2821848"/>
                <a:gd name="connsiteY7389" fmla="*/ 162212 h 3208818"/>
                <a:gd name="connsiteX7390" fmla="*/ 1536504 w 2821848"/>
                <a:gd name="connsiteY7390" fmla="*/ 160137 h 3208818"/>
                <a:gd name="connsiteX7391" fmla="*/ 1539895 w 2821848"/>
                <a:gd name="connsiteY7391" fmla="*/ 159099 h 3208818"/>
                <a:gd name="connsiteX7392" fmla="*/ 1547439 w 2821848"/>
                <a:gd name="connsiteY7392" fmla="*/ 159583 h 3208818"/>
                <a:gd name="connsiteX7393" fmla="*/ 1551177 w 2821848"/>
                <a:gd name="connsiteY7393" fmla="*/ 158546 h 3208818"/>
                <a:gd name="connsiteX7394" fmla="*/ 1554430 w 2821848"/>
                <a:gd name="connsiteY7394" fmla="*/ 156470 h 3208818"/>
                <a:gd name="connsiteX7395" fmla="*/ 1563219 w 2821848"/>
                <a:gd name="connsiteY7395" fmla="*/ 149069 h 3208818"/>
                <a:gd name="connsiteX7396" fmla="*/ 1566472 w 2821848"/>
                <a:gd name="connsiteY7396" fmla="*/ 147063 h 3208818"/>
                <a:gd name="connsiteX7397" fmla="*/ 1573393 w 2821848"/>
                <a:gd name="connsiteY7397" fmla="*/ 144157 h 3208818"/>
                <a:gd name="connsiteX7398" fmla="*/ 1576646 w 2821848"/>
                <a:gd name="connsiteY7398" fmla="*/ 142290 h 3208818"/>
                <a:gd name="connsiteX7399" fmla="*/ 1573255 w 2821848"/>
                <a:gd name="connsiteY7399" fmla="*/ 142082 h 3208818"/>
                <a:gd name="connsiteX7400" fmla="*/ 1572286 w 2821848"/>
                <a:gd name="connsiteY7400" fmla="*/ 139938 h 3208818"/>
                <a:gd name="connsiteX7401" fmla="*/ 1572286 w 2821848"/>
                <a:gd name="connsiteY7401" fmla="*/ 136894 h 3208818"/>
                <a:gd name="connsiteX7402" fmla="*/ 1571663 w 2821848"/>
                <a:gd name="connsiteY7402" fmla="*/ 133920 h 3208818"/>
                <a:gd name="connsiteX7403" fmla="*/ 1569656 w 2821848"/>
                <a:gd name="connsiteY7403" fmla="*/ 131291 h 3208818"/>
                <a:gd name="connsiteX7404" fmla="*/ 1568272 w 2821848"/>
                <a:gd name="connsiteY7404" fmla="*/ 131637 h 3208818"/>
                <a:gd name="connsiteX7405" fmla="*/ 1565711 w 2821848"/>
                <a:gd name="connsiteY7405" fmla="*/ 135718 h 3208818"/>
                <a:gd name="connsiteX7406" fmla="*/ 1563012 w 2821848"/>
                <a:gd name="connsiteY7406" fmla="*/ 137309 h 3208818"/>
                <a:gd name="connsiteX7407" fmla="*/ 1558998 w 2821848"/>
                <a:gd name="connsiteY7407" fmla="*/ 138416 h 3208818"/>
                <a:gd name="connsiteX7408" fmla="*/ 1555053 w 2821848"/>
                <a:gd name="connsiteY7408" fmla="*/ 138416 h 3208818"/>
                <a:gd name="connsiteX7409" fmla="*/ 1552699 w 2821848"/>
                <a:gd name="connsiteY7409" fmla="*/ 136756 h 3208818"/>
                <a:gd name="connsiteX7410" fmla="*/ 1553461 w 2821848"/>
                <a:gd name="connsiteY7410" fmla="*/ 133781 h 3208818"/>
                <a:gd name="connsiteX7411" fmla="*/ 1556783 w 2821848"/>
                <a:gd name="connsiteY7411" fmla="*/ 131222 h 3208818"/>
                <a:gd name="connsiteX7412" fmla="*/ 1560797 w 2821848"/>
                <a:gd name="connsiteY7412" fmla="*/ 129008 h 3208818"/>
                <a:gd name="connsiteX7413" fmla="*/ 1563565 w 2821848"/>
                <a:gd name="connsiteY7413" fmla="*/ 127141 h 3208818"/>
                <a:gd name="connsiteX7414" fmla="*/ 1561351 w 2821848"/>
                <a:gd name="connsiteY7414" fmla="*/ 127141 h 3208818"/>
                <a:gd name="connsiteX7415" fmla="*/ 1559828 w 2821848"/>
                <a:gd name="connsiteY7415" fmla="*/ 126034 h 3208818"/>
                <a:gd name="connsiteX7416" fmla="*/ 1559274 w 2821848"/>
                <a:gd name="connsiteY7416" fmla="*/ 124166 h 3208818"/>
                <a:gd name="connsiteX7417" fmla="*/ 1559967 w 2821848"/>
                <a:gd name="connsiteY7417" fmla="*/ 122091 h 3208818"/>
                <a:gd name="connsiteX7418" fmla="*/ 1562251 w 2821848"/>
                <a:gd name="connsiteY7418" fmla="*/ 120846 h 3208818"/>
                <a:gd name="connsiteX7419" fmla="*/ 1573186 w 2821848"/>
                <a:gd name="connsiteY7419" fmla="*/ 119255 h 3208818"/>
                <a:gd name="connsiteX7420" fmla="*/ 1572355 w 2821848"/>
                <a:gd name="connsiteY7420" fmla="*/ 120362 h 3208818"/>
                <a:gd name="connsiteX7421" fmla="*/ 1570071 w 2821848"/>
                <a:gd name="connsiteY7421" fmla="*/ 122575 h 3208818"/>
                <a:gd name="connsiteX7422" fmla="*/ 1569033 w 2821848"/>
                <a:gd name="connsiteY7422" fmla="*/ 123820 h 3208818"/>
                <a:gd name="connsiteX7423" fmla="*/ 1571110 w 2821848"/>
                <a:gd name="connsiteY7423" fmla="*/ 124166 h 3208818"/>
                <a:gd name="connsiteX7424" fmla="*/ 1573324 w 2821848"/>
                <a:gd name="connsiteY7424" fmla="*/ 123405 h 3208818"/>
                <a:gd name="connsiteX7425" fmla="*/ 1575401 w 2821848"/>
                <a:gd name="connsiteY7425" fmla="*/ 122022 h 3208818"/>
                <a:gd name="connsiteX7426" fmla="*/ 1577131 w 2821848"/>
                <a:gd name="connsiteY7426" fmla="*/ 120500 h 3208818"/>
                <a:gd name="connsiteX7427" fmla="*/ 1575401 w 2821848"/>
                <a:gd name="connsiteY7427" fmla="*/ 120016 h 3208818"/>
                <a:gd name="connsiteX7428" fmla="*/ 1574570 w 2821848"/>
                <a:gd name="connsiteY7428" fmla="*/ 118771 h 3208818"/>
                <a:gd name="connsiteX7429" fmla="*/ 1573324 w 2821848"/>
                <a:gd name="connsiteY7429" fmla="*/ 117457 h 3208818"/>
                <a:gd name="connsiteX7430" fmla="*/ 1570417 w 2821848"/>
                <a:gd name="connsiteY7430" fmla="*/ 117042 h 3208818"/>
                <a:gd name="connsiteX7431" fmla="*/ 1567372 w 2821848"/>
                <a:gd name="connsiteY7431" fmla="*/ 117526 h 3208818"/>
                <a:gd name="connsiteX7432" fmla="*/ 1564465 w 2821848"/>
                <a:gd name="connsiteY7432" fmla="*/ 118217 h 3208818"/>
                <a:gd name="connsiteX7433" fmla="*/ 1561558 w 2821848"/>
                <a:gd name="connsiteY7433" fmla="*/ 118563 h 3208818"/>
                <a:gd name="connsiteX7434" fmla="*/ 1558375 w 2821848"/>
                <a:gd name="connsiteY7434" fmla="*/ 117802 h 3208818"/>
                <a:gd name="connsiteX7435" fmla="*/ 1557060 w 2821848"/>
                <a:gd name="connsiteY7435" fmla="*/ 116972 h 3208818"/>
                <a:gd name="connsiteX7436" fmla="*/ 1554776 w 2821848"/>
                <a:gd name="connsiteY7436" fmla="*/ 114759 h 3208818"/>
                <a:gd name="connsiteX7437" fmla="*/ 1553461 w 2821848"/>
                <a:gd name="connsiteY7437" fmla="*/ 114067 h 3208818"/>
                <a:gd name="connsiteX7438" fmla="*/ 1552007 w 2821848"/>
                <a:gd name="connsiteY7438" fmla="*/ 113721 h 3208818"/>
                <a:gd name="connsiteX7439" fmla="*/ 1551384 w 2821848"/>
                <a:gd name="connsiteY7439" fmla="*/ 113721 h 3208818"/>
                <a:gd name="connsiteX7440" fmla="*/ 1550900 w 2821848"/>
                <a:gd name="connsiteY7440" fmla="*/ 113998 h 3208818"/>
                <a:gd name="connsiteX7441" fmla="*/ 1549793 w 2821848"/>
                <a:gd name="connsiteY7441" fmla="*/ 114136 h 3208818"/>
                <a:gd name="connsiteX7442" fmla="*/ 1543840 w 2821848"/>
                <a:gd name="connsiteY7442" fmla="*/ 113721 h 3208818"/>
                <a:gd name="connsiteX7443" fmla="*/ 1540587 w 2821848"/>
                <a:gd name="connsiteY7443" fmla="*/ 113237 h 3208818"/>
                <a:gd name="connsiteX7444" fmla="*/ 1526745 w 2821848"/>
                <a:gd name="connsiteY7444" fmla="*/ 109917 h 3208818"/>
                <a:gd name="connsiteX7445" fmla="*/ 1523769 w 2821848"/>
                <a:gd name="connsiteY7445" fmla="*/ 108671 h 3208818"/>
                <a:gd name="connsiteX7446" fmla="*/ 1521277 w 2821848"/>
                <a:gd name="connsiteY7446" fmla="*/ 106389 h 3208818"/>
                <a:gd name="connsiteX7447" fmla="*/ 1518509 w 2821848"/>
                <a:gd name="connsiteY7447" fmla="*/ 102999 h 3208818"/>
                <a:gd name="connsiteX7448" fmla="*/ 1514080 w 2821848"/>
                <a:gd name="connsiteY7448" fmla="*/ 96428 h 3208818"/>
                <a:gd name="connsiteX7449" fmla="*/ 1512834 w 2821848"/>
                <a:gd name="connsiteY7449" fmla="*/ 90133 h 3208818"/>
                <a:gd name="connsiteX7450" fmla="*/ 1515187 w 2821848"/>
                <a:gd name="connsiteY7450" fmla="*/ 84046 h 3208818"/>
                <a:gd name="connsiteX7451" fmla="*/ 1520101 w 2821848"/>
                <a:gd name="connsiteY7451" fmla="*/ 79965 h 3208818"/>
                <a:gd name="connsiteX7452" fmla="*/ 1526468 w 2821848"/>
                <a:gd name="connsiteY7452" fmla="*/ 79757 h 3208818"/>
                <a:gd name="connsiteX7453" fmla="*/ 1524946 w 2821848"/>
                <a:gd name="connsiteY7453" fmla="*/ 78581 h 3208818"/>
                <a:gd name="connsiteX7454" fmla="*/ 1524461 w 2821848"/>
                <a:gd name="connsiteY7454" fmla="*/ 77198 h 3208818"/>
                <a:gd name="connsiteX7455" fmla="*/ 1524946 w 2821848"/>
                <a:gd name="connsiteY7455" fmla="*/ 75745 h 3208818"/>
                <a:gd name="connsiteX7456" fmla="*/ 1526399 w 2821848"/>
                <a:gd name="connsiteY7456" fmla="*/ 74292 h 3208818"/>
                <a:gd name="connsiteX7457" fmla="*/ 1522177 w 2821848"/>
                <a:gd name="connsiteY7457" fmla="*/ 75122 h 3208818"/>
                <a:gd name="connsiteX7458" fmla="*/ 1518163 w 2821848"/>
                <a:gd name="connsiteY7458" fmla="*/ 75330 h 3208818"/>
                <a:gd name="connsiteX7459" fmla="*/ 1514841 w 2821848"/>
                <a:gd name="connsiteY7459" fmla="*/ 73808 h 3208818"/>
                <a:gd name="connsiteX7460" fmla="*/ 1512626 w 2821848"/>
                <a:gd name="connsiteY7460" fmla="*/ 69243 h 3208818"/>
                <a:gd name="connsiteX7461" fmla="*/ 1512488 w 2821848"/>
                <a:gd name="connsiteY7461" fmla="*/ 67167 h 3208818"/>
                <a:gd name="connsiteX7462" fmla="*/ 1512903 w 2821848"/>
                <a:gd name="connsiteY7462" fmla="*/ 64885 h 3208818"/>
                <a:gd name="connsiteX7463" fmla="*/ 1514218 w 2821848"/>
                <a:gd name="connsiteY7463" fmla="*/ 60596 h 3208818"/>
                <a:gd name="connsiteX7464" fmla="*/ 1514218 w 2821848"/>
                <a:gd name="connsiteY7464" fmla="*/ 60043 h 3208818"/>
                <a:gd name="connsiteX7465" fmla="*/ 1513595 w 2821848"/>
                <a:gd name="connsiteY7465" fmla="*/ 58590 h 3208818"/>
                <a:gd name="connsiteX7466" fmla="*/ 1513457 w 2821848"/>
                <a:gd name="connsiteY7466" fmla="*/ 57967 h 3208818"/>
                <a:gd name="connsiteX7467" fmla="*/ 1513734 w 2821848"/>
                <a:gd name="connsiteY7467" fmla="*/ 57760 h 3208818"/>
                <a:gd name="connsiteX7468" fmla="*/ 1514772 w 2821848"/>
                <a:gd name="connsiteY7468" fmla="*/ 57276 h 3208818"/>
                <a:gd name="connsiteX7469" fmla="*/ 1515049 w 2821848"/>
                <a:gd name="connsiteY7469" fmla="*/ 56930 h 3208818"/>
                <a:gd name="connsiteX7470" fmla="*/ 1515671 w 2821848"/>
                <a:gd name="connsiteY7470" fmla="*/ 53748 h 3208818"/>
                <a:gd name="connsiteX7471" fmla="*/ 1516433 w 2821848"/>
                <a:gd name="connsiteY7471" fmla="*/ 52572 h 3208818"/>
                <a:gd name="connsiteX7472" fmla="*/ 1518301 w 2821848"/>
                <a:gd name="connsiteY7472" fmla="*/ 50981 h 3208818"/>
                <a:gd name="connsiteX7473" fmla="*/ 1519893 w 2821848"/>
                <a:gd name="connsiteY7473" fmla="*/ 49736 h 3208818"/>
                <a:gd name="connsiteX7474" fmla="*/ 1521347 w 2821848"/>
                <a:gd name="connsiteY7474" fmla="*/ 48906 h 3208818"/>
                <a:gd name="connsiteX7475" fmla="*/ 1522869 w 2821848"/>
                <a:gd name="connsiteY7475" fmla="*/ 48560 h 3208818"/>
                <a:gd name="connsiteX7476" fmla="*/ 1524807 w 2821848"/>
                <a:gd name="connsiteY7476" fmla="*/ 48698 h 3208818"/>
                <a:gd name="connsiteX7477" fmla="*/ 1526399 w 2821848"/>
                <a:gd name="connsiteY7477" fmla="*/ 49459 h 3208818"/>
                <a:gd name="connsiteX7478" fmla="*/ 1527991 w 2821848"/>
                <a:gd name="connsiteY7478" fmla="*/ 50566 h 3208818"/>
                <a:gd name="connsiteX7479" fmla="*/ 1529652 w 2821848"/>
                <a:gd name="connsiteY7479" fmla="*/ 51534 h 3208818"/>
                <a:gd name="connsiteX7480" fmla="*/ 1531521 w 2821848"/>
                <a:gd name="connsiteY7480" fmla="*/ 51673 h 3208818"/>
                <a:gd name="connsiteX7481" fmla="*/ 1533113 w 2821848"/>
                <a:gd name="connsiteY7481" fmla="*/ 50704 h 3208818"/>
                <a:gd name="connsiteX7482" fmla="*/ 1534289 w 2821848"/>
                <a:gd name="connsiteY7482" fmla="*/ 49044 h 3208818"/>
                <a:gd name="connsiteX7483" fmla="*/ 1536227 w 2821848"/>
                <a:gd name="connsiteY7483" fmla="*/ 45378 h 3208818"/>
                <a:gd name="connsiteX7484" fmla="*/ 1534151 w 2821848"/>
                <a:gd name="connsiteY7484" fmla="*/ 45101 h 3208818"/>
                <a:gd name="connsiteX7485" fmla="*/ 1531382 w 2821848"/>
                <a:gd name="connsiteY7485" fmla="*/ 45101 h 3208818"/>
                <a:gd name="connsiteX7486" fmla="*/ 1528822 w 2821848"/>
                <a:gd name="connsiteY7486" fmla="*/ 44824 h 3208818"/>
                <a:gd name="connsiteX7487" fmla="*/ 1527160 w 2821848"/>
                <a:gd name="connsiteY7487" fmla="*/ 43718 h 3208818"/>
                <a:gd name="connsiteX7488" fmla="*/ 1527160 w 2821848"/>
                <a:gd name="connsiteY7488" fmla="*/ 41919 h 3208818"/>
                <a:gd name="connsiteX7489" fmla="*/ 1528545 w 2821848"/>
                <a:gd name="connsiteY7489" fmla="*/ 40328 h 3208818"/>
                <a:gd name="connsiteX7490" fmla="*/ 1532420 w 2821848"/>
                <a:gd name="connsiteY7490" fmla="*/ 37700 h 3208818"/>
                <a:gd name="connsiteX7491" fmla="*/ 1536296 w 2821848"/>
                <a:gd name="connsiteY7491" fmla="*/ 34241 h 3208818"/>
                <a:gd name="connsiteX7492" fmla="*/ 1541487 w 2821848"/>
                <a:gd name="connsiteY7492" fmla="*/ 30298 h 3208818"/>
                <a:gd name="connsiteX7493" fmla="*/ 1547232 w 2821848"/>
                <a:gd name="connsiteY7493" fmla="*/ 27669 h 3208818"/>
                <a:gd name="connsiteX7494" fmla="*/ 619458 w 2821848"/>
                <a:gd name="connsiteY7494" fmla="*/ 443748 h 3208818"/>
                <a:gd name="connsiteX7495" fmla="*/ 621949 w 2821848"/>
                <a:gd name="connsiteY7495" fmla="*/ 443402 h 3208818"/>
                <a:gd name="connsiteX7496" fmla="*/ 629701 w 2821848"/>
                <a:gd name="connsiteY7496" fmla="*/ 443402 h 3208818"/>
                <a:gd name="connsiteX7497" fmla="*/ 621949 w 2821848"/>
                <a:gd name="connsiteY7497" fmla="*/ 443402 h 3208818"/>
                <a:gd name="connsiteX7498" fmla="*/ 619458 w 2821848"/>
                <a:gd name="connsiteY7498" fmla="*/ 443817 h 3208818"/>
                <a:gd name="connsiteX7499" fmla="*/ 599663 w 2821848"/>
                <a:gd name="connsiteY7499" fmla="*/ 447552 h 3208818"/>
                <a:gd name="connsiteX7500" fmla="*/ 600148 w 2821848"/>
                <a:gd name="connsiteY7500" fmla="*/ 447137 h 3208818"/>
                <a:gd name="connsiteX7501" fmla="*/ 599663 w 2821848"/>
                <a:gd name="connsiteY7501" fmla="*/ 447552 h 3208818"/>
                <a:gd name="connsiteX7502" fmla="*/ 589766 w 2821848"/>
                <a:gd name="connsiteY7502" fmla="*/ 444924 h 3208818"/>
                <a:gd name="connsiteX7503" fmla="*/ 599663 w 2821848"/>
                <a:gd name="connsiteY7503" fmla="*/ 447621 h 3208818"/>
                <a:gd name="connsiteX7504" fmla="*/ 600494 w 2821848"/>
                <a:gd name="connsiteY7504" fmla="*/ 446307 h 3208818"/>
                <a:gd name="connsiteX7505" fmla="*/ 600909 w 2821848"/>
                <a:gd name="connsiteY7505" fmla="*/ 445477 h 3208818"/>
                <a:gd name="connsiteX7506" fmla="*/ 601670 w 2821848"/>
                <a:gd name="connsiteY7506" fmla="*/ 445131 h 3208818"/>
                <a:gd name="connsiteX7507" fmla="*/ 600909 w 2821848"/>
                <a:gd name="connsiteY7507" fmla="*/ 445477 h 3208818"/>
                <a:gd name="connsiteX7508" fmla="*/ 600494 w 2821848"/>
                <a:gd name="connsiteY7508" fmla="*/ 446307 h 3208818"/>
                <a:gd name="connsiteX7509" fmla="*/ 611429 w 2821848"/>
                <a:gd name="connsiteY7509" fmla="*/ 448452 h 3208818"/>
                <a:gd name="connsiteX7510" fmla="*/ 611429 w 2821848"/>
                <a:gd name="connsiteY7510" fmla="*/ 448452 h 3208818"/>
                <a:gd name="connsiteX7511" fmla="*/ 609076 w 2821848"/>
                <a:gd name="connsiteY7511" fmla="*/ 448175 h 3208818"/>
                <a:gd name="connsiteX7512" fmla="*/ 604093 w 2821848"/>
                <a:gd name="connsiteY7512" fmla="*/ 445823 h 3208818"/>
                <a:gd name="connsiteX7513" fmla="*/ 609076 w 2821848"/>
                <a:gd name="connsiteY7513" fmla="*/ 448244 h 3208818"/>
                <a:gd name="connsiteX7514" fmla="*/ 611429 w 2821848"/>
                <a:gd name="connsiteY7514" fmla="*/ 448452 h 3208818"/>
                <a:gd name="connsiteX7515" fmla="*/ 636760 w 2821848"/>
                <a:gd name="connsiteY7515" fmla="*/ 458551 h 3208818"/>
                <a:gd name="connsiteX7516" fmla="*/ 638145 w 2821848"/>
                <a:gd name="connsiteY7516" fmla="*/ 459865 h 3208818"/>
                <a:gd name="connsiteX7517" fmla="*/ 641882 w 2821848"/>
                <a:gd name="connsiteY7517" fmla="*/ 464085 h 3208818"/>
                <a:gd name="connsiteX7518" fmla="*/ 643335 w 2821848"/>
                <a:gd name="connsiteY7518" fmla="*/ 465468 h 3208818"/>
                <a:gd name="connsiteX7519" fmla="*/ 656486 w 2821848"/>
                <a:gd name="connsiteY7519" fmla="*/ 475499 h 3208818"/>
                <a:gd name="connsiteX7520" fmla="*/ 643335 w 2821848"/>
                <a:gd name="connsiteY7520" fmla="*/ 465468 h 3208818"/>
                <a:gd name="connsiteX7521" fmla="*/ 641813 w 2821848"/>
                <a:gd name="connsiteY7521" fmla="*/ 464085 h 3208818"/>
                <a:gd name="connsiteX7522" fmla="*/ 638075 w 2821848"/>
                <a:gd name="connsiteY7522" fmla="*/ 459865 h 3208818"/>
                <a:gd name="connsiteX7523" fmla="*/ 636691 w 2821848"/>
                <a:gd name="connsiteY7523" fmla="*/ 458551 h 3208818"/>
                <a:gd name="connsiteX7524" fmla="*/ 635376 w 2821848"/>
                <a:gd name="connsiteY7524" fmla="*/ 457582 h 3208818"/>
                <a:gd name="connsiteX7525" fmla="*/ 633715 w 2821848"/>
                <a:gd name="connsiteY7525" fmla="*/ 456614 h 3208818"/>
                <a:gd name="connsiteX7526" fmla="*/ 635376 w 2821848"/>
                <a:gd name="connsiteY7526" fmla="*/ 457582 h 3208818"/>
                <a:gd name="connsiteX7527" fmla="*/ 636691 w 2821848"/>
                <a:gd name="connsiteY7527" fmla="*/ 458551 h 3208818"/>
                <a:gd name="connsiteX7528" fmla="*/ 686800 w 2821848"/>
                <a:gd name="connsiteY7528" fmla="*/ 467405 h 3208818"/>
                <a:gd name="connsiteX7529" fmla="*/ 695313 w 2821848"/>
                <a:gd name="connsiteY7529" fmla="*/ 465330 h 3208818"/>
                <a:gd name="connsiteX7530" fmla="*/ 702303 w 2821848"/>
                <a:gd name="connsiteY7530" fmla="*/ 461802 h 3208818"/>
                <a:gd name="connsiteX7531" fmla="*/ 704310 w 2821848"/>
                <a:gd name="connsiteY7531" fmla="*/ 461387 h 3208818"/>
                <a:gd name="connsiteX7532" fmla="*/ 702303 w 2821848"/>
                <a:gd name="connsiteY7532" fmla="*/ 461802 h 3208818"/>
                <a:gd name="connsiteX7533" fmla="*/ 695313 w 2821848"/>
                <a:gd name="connsiteY7533" fmla="*/ 465399 h 3208818"/>
                <a:gd name="connsiteX7534" fmla="*/ 686800 w 2821848"/>
                <a:gd name="connsiteY7534" fmla="*/ 467474 h 3208818"/>
                <a:gd name="connsiteX7535" fmla="*/ 686800 w 2821848"/>
                <a:gd name="connsiteY7535" fmla="*/ 467474 h 3208818"/>
                <a:gd name="connsiteX7536" fmla="*/ 710332 w 2821848"/>
                <a:gd name="connsiteY7536" fmla="*/ 465883 h 3208818"/>
                <a:gd name="connsiteX7537" fmla="*/ 710332 w 2821848"/>
                <a:gd name="connsiteY7537" fmla="*/ 465883 h 3208818"/>
                <a:gd name="connsiteX7538" fmla="*/ 707494 w 2821848"/>
                <a:gd name="connsiteY7538" fmla="*/ 463324 h 3208818"/>
                <a:gd name="connsiteX7539" fmla="*/ 705764 w 2821848"/>
                <a:gd name="connsiteY7539" fmla="*/ 462079 h 3208818"/>
                <a:gd name="connsiteX7540" fmla="*/ 707494 w 2821848"/>
                <a:gd name="connsiteY7540" fmla="*/ 463324 h 3208818"/>
                <a:gd name="connsiteX7541" fmla="*/ 710332 w 2821848"/>
                <a:gd name="connsiteY7541" fmla="*/ 465883 h 3208818"/>
                <a:gd name="connsiteX7542" fmla="*/ 712477 w 2821848"/>
                <a:gd name="connsiteY7542" fmla="*/ 469826 h 3208818"/>
                <a:gd name="connsiteX7543" fmla="*/ 712893 w 2821848"/>
                <a:gd name="connsiteY7543" fmla="*/ 471763 h 3208818"/>
                <a:gd name="connsiteX7544" fmla="*/ 714554 w 2821848"/>
                <a:gd name="connsiteY7544" fmla="*/ 475291 h 3208818"/>
                <a:gd name="connsiteX7545" fmla="*/ 712893 w 2821848"/>
                <a:gd name="connsiteY7545" fmla="*/ 471763 h 3208818"/>
                <a:gd name="connsiteX7546" fmla="*/ 712477 w 2821848"/>
                <a:gd name="connsiteY7546" fmla="*/ 469826 h 3208818"/>
                <a:gd name="connsiteX7547" fmla="*/ 712477 w 2821848"/>
                <a:gd name="connsiteY7547" fmla="*/ 468719 h 3208818"/>
                <a:gd name="connsiteX7548" fmla="*/ 712062 w 2821848"/>
                <a:gd name="connsiteY7548" fmla="*/ 467682 h 3208818"/>
                <a:gd name="connsiteX7549" fmla="*/ 710470 w 2821848"/>
                <a:gd name="connsiteY7549" fmla="*/ 465953 h 3208818"/>
                <a:gd name="connsiteX7550" fmla="*/ 712062 w 2821848"/>
                <a:gd name="connsiteY7550" fmla="*/ 467682 h 3208818"/>
                <a:gd name="connsiteX7551" fmla="*/ 712477 w 2821848"/>
                <a:gd name="connsiteY7551" fmla="*/ 468719 h 3208818"/>
                <a:gd name="connsiteX7552" fmla="*/ 712477 w 2821848"/>
                <a:gd name="connsiteY7552" fmla="*/ 469757 h 3208818"/>
                <a:gd name="connsiteX7553" fmla="*/ 683409 w 2821848"/>
                <a:gd name="connsiteY7553" fmla="*/ 478473 h 3208818"/>
                <a:gd name="connsiteX7554" fmla="*/ 683824 w 2821848"/>
                <a:gd name="connsiteY7554" fmla="*/ 476398 h 3208818"/>
                <a:gd name="connsiteX7555" fmla="*/ 683824 w 2821848"/>
                <a:gd name="connsiteY7555" fmla="*/ 476398 h 3208818"/>
                <a:gd name="connsiteX7556" fmla="*/ 683409 w 2821848"/>
                <a:gd name="connsiteY7556" fmla="*/ 478473 h 3208818"/>
                <a:gd name="connsiteX7557" fmla="*/ 677457 w 2821848"/>
                <a:gd name="connsiteY7557" fmla="*/ 482001 h 3208818"/>
                <a:gd name="connsiteX7558" fmla="*/ 679118 w 2821848"/>
                <a:gd name="connsiteY7558" fmla="*/ 481793 h 3208818"/>
                <a:gd name="connsiteX7559" fmla="*/ 680779 w 2821848"/>
                <a:gd name="connsiteY7559" fmla="*/ 481378 h 3208818"/>
                <a:gd name="connsiteX7560" fmla="*/ 679118 w 2821848"/>
                <a:gd name="connsiteY7560" fmla="*/ 481793 h 3208818"/>
                <a:gd name="connsiteX7561" fmla="*/ 677457 w 2821848"/>
                <a:gd name="connsiteY7561" fmla="*/ 482001 h 3208818"/>
                <a:gd name="connsiteX7562" fmla="*/ 728603 w 2821848"/>
                <a:gd name="connsiteY7562" fmla="*/ 489056 h 3208818"/>
                <a:gd name="connsiteX7563" fmla="*/ 730887 w 2821848"/>
                <a:gd name="connsiteY7563" fmla="*/ 491408 h 3208818"/>
                <a:gd name="connsiteX7564" fmla="*/ 741269 w 2821848"/>
                <a:gd name="connsiteY7564" fmla="*/ 498741 h 3208818"/>
                <a:gd name="connsiteX7565" fmla="*/ 730887 w 2821848"/>
                <a:gd name="connsiteY7565" fmla="*/ 491408 h 3208818"/>
                <a:gd name="connsiteX7566" fmla="*/ 728603 w 2821848"/>
                <a:gd name="connsiteY7566" fmla="*/ 489126 h 3208818"/>
                <a:gd name="connsiteX7567" fmla="*/ 725004 w 2821848"/>
                <a:gd name="connsiteY7567" fmla="*/ 484214 h 3208818"/>
                <a:gd name="connsiteX7568" fmla="*/ 722651 w 2821848"/>
                <a:gd name="connsiteY7568" fmla="*/ 482001 h 3208818"/>
                <a:gd name="connsiteX7569" fmla="*/ 725004 w 2821848"/>
                <a:gd name="connsiteY7569" fmla="*/ 484284 h 3208818"/>
                <a:gd name="connsiteX7570" fmla="*/ 728603 w 2821848"/>
                <a:gd name="connsiteY7570" fmla="*/ 489126 h 3208818"/>
                <a:gd name="connsiteX7571" fmla="*/ 661953 w 2821848"/>
                <a:gd name="connsiteY7571" fmla="*/ 489195 h 3208818"/>
                <a:gd name="connsiteX7572" fmla="*/ 664929 w 2821848"/>
                <a:gd name="connsiteY7572" fmla="*/ 488710 h 3208818"/>
                <a:gd name="connsiteX7573" fmla="*/ 661953 w 2821848"/>
                <a:gd name="connsiteY7573" fmla="*/ 489195 h 3208818"/>
                <a:gd name="connsiteX7574" fmla="*/ 661676 w 2821848"/>
                <a:gd name="connsiteY7574" fmla="*/ 482208 h 3208818"/>
                <a:gd name="connsiteX7575" fmla="*/ 661953 w 2821848"/>
                <a:gd name="connsiteY7575" fmla="*/ 489264 h 3208818"/>
                <a:gd name="connsiteX7576" fmla="*/ 771030 w 2821848"/>
                <a:gd name="connsiteY7576" fmla="*/ 542527 h 3208818"/>
                <a:gd name="connsiteX7577" fmla="*/ 771030 w 2821848"/>
                <a:gd name="connsiteY7577" fmla="*/ 542527 h 3208818"/>
                <a:gd name="connsiteX7578" fmla="*/ 769576 w 2821848"/>
                <a:gd name="connsiteY7578" fmla="*/ 538792 h 3208818"/>
                <a:gd name="connsiteX7579" fmla="*/ 771030 w 2821848"/>
                <a:gd name="connsiteY7579" fmla="*/ 542527 h 3208818"/>
                <a:gd name="connsiteX7580" fmla="*/ 775875 w 2821848"/>
                <a:gd name="connsiteY7580" fmla="*/ 547439 h 3208818"/>
                <a:gd name="connsiteX7581" fmla="*/ 775875 w 2821848"/>
                <a:gd name="connsiteY7581" fmla="*/ 547439 h 3208818"/>
                <a:gd name="connsiteX7582" fmla="*/ 769507 w 2821848"/>
                <a:gd name="connsiteY7582" fmla="*/ 546055 h 3208818"/>
                <a:gd name="connsiteX7583" fmla="*/ 775875 w 2821848"/>
                <a:gd name="connsiteY7583" fmla="*/ 547439 h 3208818"/>
                <a:gd name="connsiteX7584" fmla="*/ 777397 w 2821848"/>
                <a:gd name="connsiteY7584" fmla="*/ 553180 h 3208818"/>
                <a:gd name="connsiteX7585" fmla="*/ 776221 w 2821848"/>
                <a:gd name="connsiteY7585" fmla="*/ 552488 h 3208818"/>
                <a:gd name="connsiteX7586" fmla="*/ 774352 w 2821848"/>
                <a:gd name="connsiteY7586" fmla="*/ 551797 h 3208818"/>
                <a:gd name="connsiteX7587" fmla="*/ 776221 w 2821848"/>
                <a:gd name="connsiteY7587" fmla="*/ 552488 h 3208818"/>
                <a:gd name="connsiteX7588" fmla="*/ 777397 w 2821848"/>
                <a:gd name="connsiteY7588" fmla="*/ 553111 h 3208818"/>
                <a:gd name="connsiteX7589" fmla="*/ 780996 w 2821848"/>
                <a:gd name="connsiteY7589" fmla="*/ 558853 h 3208818"/>
                <a:gd name="connsiteX7590" fmla="*/ 783003 w 2821848"/>
                <a:gd name="connsiteY7590" fmla="*/ 558507 h 3208818"/>
                <a:gd name="connsiteX7591" fmla="*/ 783834 w 2821848"/>
                <a:gd name="connsiteY7591" fmla="*/ 558507 h 3208818"/>
                <a:gd name="connsiteX7592" fmla="*/ 783003 w 2821848"/>
                <a:gd name="connsiteY7592" fmla="*/ 558507 h 3208818"/>
                <a:gd name="connsiteX7593" fmla="*/ 780996 w 2821848"/>
                <a:gd name="connsiteY7593" fmla="*/ 558853 h 3208818"/>
                <a:gd name="connsiteX7594" fmla="*/ 780235 w 2821848"/>
                <a:gd name="connsiteY7594" fmla="*/ 558645 h 3208818"/>
                <a:gd name="connsiteX7595" fmla="*/ 779958 w 2821848"/>
                <a:gd name="connsiteY7595" fmla="*/ 558022 h 3208818"/>
                <a:gd name="connsiteX7596" fmla="*/ 779404 w 2821848"/>
                <a:gd name="connsiteY7596" fmla="*/ 555601 h 3208818"/>
                <a:gd name="connsiteX7597" fmla="*/ 778989 w 2821848"/>
                <a:gd name="connsiteY7597" fmla="*/ 554633 h 3208818"/>
                <a:gd name="connsiteX7598" fmla="*/ 778228 w 2821848"/>
                <a:gd name="connsiteY7598" fmla="*/ 553803 h 3208818"/>
                <a:gd name="connsiteX7599" fmla="*/ 778989 w 2821848"/>
                <a:gd name="connsiteY7599" fmla="*/ 554702 h 3208818"/>
                <a:gd name="connsiteX7600" fmla="*/ 779404 w 2821848"/>
                <a:gd name="connsiteY7600" fmla="*/ 555671 h 3208818"/>
                <a:gd name="connsiteX7601" fmla="*/ 779958 w 2821848"/>
                <a:gd name="connsiteY7601" fmla="*/ 558091 h 3208818"/>
                <a:gd name="connsiteX7602" fmla="*/ 780235 w 2821848"/>
                <a:gd name="connsiteY7602" fmla="*/ 558714 h 3208818"/>
                <a:gd name="connsiteX7603" fmla="*/ 780996 w 2821848"/>
                <a:gd name="connsiteY7603" fmla="*/ 558853 h 3208818"/>
                <a:gd name="connsiteX7604" fmla="*/ 2078496 w 2821848"/>
                <a:gd name="connsiteY7604" fmla="*/ 822680 h 3208818"/>
                <a:gd name="connsiteX7605" fmla="*/ 2079880 w 2821848"/>
                <a:gd name="connsiteY7605" fmla="*/ 821988 h 3208818"/>
                <a:gd name="connsiteX7606" fmla="*/ 2078496 w 2821848"/>
                <a:gd name="connsiteY7606" fmla="*/ 822680 h 3208818"/>
                <a:gd name="connsiteX7607" fmla="*/ 2078496 w 2821848"/>
                <a:gd name="connsiteY7607" fmla="*/ 822680 h 3208818"/>
                <a:gd name="connsiteX7608" fmla="*/ 2083064 w 2821848"/>
                <a:gd name="connsiteY7608" fmla="*/ 824755 h 3208818"/>
                <a:gd name="connsiteX7609" fmla="*/ 2082856 w 2821848"/>
                <a:gd name="connsiteY7609" fmla="*/ 823441 h 3208818"/>
                <a:gd name="connsiteX7610" fmla="*/ 2081679 w 2821848"/>
                <a:gd name="connsiteY7610" fmla="*/ 822403 h 3208818"/>
                <a:gd name="connsiteX7611" fmla="*/ 2082856 w 2821848"/>
                <a:gd name="connsiteY7611" fmla="*/ 823510 h 3208818"/>
                <a:gd name="connsiteX7612" fmla="*/ 2083064 w 2821848"/>
                <a:gd name="connsiteY7612" fmla="*/ 824825 h 3208818"/>
                <a:gd name="connsiteX7613" fmla="*/ 2086663 w 2821848"/>
                <a:gd name="connsiteY7613" fmla="*/ 829044 h 3208818"/>
                <a:gd name="connsiteX7614" fmla="*/ 2084032 w 2821848"/>
                <a:gd name="connsiteY7614" fmla="*/ 827868 h 3208818"/>
                <a:gd name="connsiteX7615" fmla="*/ 2083202 w 2821848"/>
                <a:gd name="connsiteY7615" fmla="*/ 826346 h 3208818"/>
                <a:gd name="connsiteX7616" fmla="*/ 2084032 w 2821848"/>
                <a:gd name="connsiteY7616" fmla="*/ 827937 h 3208818"/>
                <a:gd name="connsiteX7617" fmla="*/ 2086663 w 2821848"/>
                <a:gd name="connsiteY7617" fmla="*/ 829113 h 3208818"/>
                <a:gd name="connsiteX7618" fmla="*/ 2061954 w 2821848"/>
                <a:gd name="connsiteY7618" fmla="*/ 848413 h 3208818"/>
                <a:gd name="connsiteX7619" fmla="*/ 2062785 w 2821848"/>
                <a:gd name="connsiteY7619" fmla="*/ 846545 h 3208818"/>
                <a:gd name="connsiteX7620" fmla="*/ 2064169 w 2821848"/>
                <a:gd name="connsiteY7620" fmla="*/ 842740 h 3208818"/>
                <a:gd name="connsiteX7621" fmla="*/ 2064930 w 2821848"/>
                <a:gd name="connsiteY7621" fmla="*/ 841080 h 3208818"/>
                <a:gd name="connsiteX7622" fmla="*/ 2075104 w 2821848"/>
                <a:gd name="connsiteY7622" fmla="*/ 827453 h 3208818"/>
                <a:gd name="connsiteX7623" fmla="*/ 2064930 w 2821848"/>
                <a:gd name="connsiteY7623" fmla="*/ 841011 h 3208818"/>
                <a:gd name="connsiteX7624" fmla="*/ 2064169 w 2821848"/>
                <a:gd name="connsiteY7624" fmla="*/ 842671 h 3208818"/>
                <a:gd name="connsiteX7625" fmla="*/ 2062785 w 2821848"/>
                <a:gd name="connsiteY7625" fmla="*/ 846476 h 3208818"/>
                <a:gd name="connsiteX7626" fmla="*/ 2061954 w 2821848"/>
                <a:gd name="connsiteY7626" fmla="*/ 848413 h 3208818"/>
                <a:gd name="connsiteX7627" fmla="*/ 2109295 w 2821848"/>
                <a:gd name="connsiteY7627" fmla="*/ 837345 h 3208818"/>
                <a:gd name="connsiteX7628" fmla="*/ 2108672 w 2821848"/>
                <a:gd name="connsiteY7628" fmla="*/ 833679 h 3208818"/>
                <a:gd name="connsiteX7629" fmla="*/ 2106803 w 2821848"/>
                <a:gd name="connsiteY7629" fmla="*/ 830428 h 3208818"/>
                <a:gd name="connsiteX7630" fmla="*/ 2108672 w 2821848"/>
                <a:gd name="connsiteY7630" fmla="*/ 833748 h 3208818"/>
                <a:gd name="connsiteX7631" fmla="*/ 2109364 w 2821848"/>
                <a:gd name="connsiteY7631" fmla="*/ 837345 h 3208818"/>
                <a:gd name="connsiteX7632" fmla="*/ 2057317 w 2821848"/>
                <a:gd name="connsiteY7632" fmla="*/ 862731 h 3208818"/>
                <a:gd name="connsiteX7633" fmla="*/ 2058078 w 2821848"/>
                <a:gd name="connsiteY7633" fmla="*/ 856852 h 3208818"/>
                <a:gd name="connsiteX7634" fmla="*/ 2059186 w 2821848"/>
                <a:gd name="connsiteY7634" fmla="*/ 853947 h 3208818"/>
                <a:gd name="connsiteX7635" fmla="*/ 2058078 w 2821848"/>
                <a:gd name="connsiteY7635" fmla="*/ 856852 h 3208818"/>
                <a:gd name="connsiteX7636" fmla="*/ 2057317 w 2821848"/>
                <a:gd name="connsiteY7636" fmla="*/ 862731 h 3208818"/>
                <a:gd name="connsiteX7637" fmla="*/ 2051988 w 2821848"/>
                <a:gd name="connsiteY7637" fmla="*/ 872070 h 3208818"/>
                <a:gd name="connsiteX7638" fmla="*/ 2055172 w 2821848"/>
                <a:gd name="connsiteY7638" fmla="*/ 868196 h 3208818"/>
                <a:gd name="connsiteX7639" fmla="*/ 2056002 w 2821848"/>
                <a:gd name="connsiteY7639" fmla="*/ 866882 h 3208818"/>
                <a:gd name="connsiteX7640" fmla="*/ 2055172 w 2821848"/>
                <a:gd name="connsiteY7640" fmla="*/ 868127 h 3208818"/>
                <a:gd name="connsiteX7641" fmla="*/ 2051988 w 2821848"/>
                <a:gd name="connsiteY7641" fmla="*/ 872001 h 3208818"/>
                <a:gd name="connsiteX7642" fmla="*/ 2111509 w 2821848"/>
                <a:gd name="connsiteY7642" fmla="*/ 871032 h 3208818"/>
                <a:gd name="connsiteX7643" fmla="*/ 2113101 w 2821848"/>
                <a:gd name="connsiteY7643" fmla="*/ 871655 h 3208818"/>
                <a:gd name="connsiteX7644" fmla="*/ 2114832 w 2821848"/>
                <a:gd name="connsiteY7644" fmla="*/ 872623 h 3208818"/>
                <a:gd name="connsiteX7645" fmla="*/ 2116354 w 2821848"/>
                <a:gd name="connsiteY7645" fmla="*/ 873869 h 3208818"/>
                <a:gd name="connsiteX7646" fmla="*/ 2116562 w 2821848"/>
                <a:gd name="connsiteY7646" fmla="*/ 874284 h 3208818"/>
                <a:gd name="connsiteX7647" fmla="*/ 2116354 w 2821848"/>
                <a:gd name="connsiteY7647" fmla="*/ 873799 h 3208818"/>
                <a:gd name="connsiteX7648" fmla="*/ 2114832 w 2821848"/>
                <a:gd name="connsiteY7648" fmla="*/ 872554 h 3208818"/>
                <a:gd name="connsiteX7649" fmla="*/ 2113101 w 2821848"/>
                <a:gd name="connsiteY7649" fmla="*/ 871586 h 3208818"/>
                <a:gd name="connsiteX7650" fmla="*/ 2111509 w 2821848"/>
                <a:gd name="connsiteY7650" fmla="*/ 870963 h 3208818"/>
                <a:gd name="connsiteX7651" fmla="*/ 2110194 w 2821848"/>
                <a:gd name="connsiteY7651" fmla="*/ 870133 h 3208818"/>
                <a:gd name="connsiteX7652" fmla="*/ 2109225 w 2821848"/>
                <a:gd name="connsiteY7652" fmla="*/ 868473 h 3208818"/>
                <a:gd name="connsiteX7653" fmla="*/ 2109087 w 2821848"/>
                <a:gd name="connsiteY7653" fmla="*/ 867089 h 3208818"/>
                <a:gd name="connsiteX7654" fmla="*/ 2109225 w 2821848"/>
                <a:gd name="connsiteY7654" fmla="*/ 868473 h 3208818"/>
                <a:gd name="connsiteX7655" fmla="*/ 2110194 w 2821848"/>
                <a:gd name="connsiteY7655" fmla="*/ 870133 h 3208818"/>
                <a:gd name="connsiteX7656" fmla="*/ 2111509 w 2821848"/>
                <a:gd name="connsiteY7656" fmla="*/ 870963 h 3208818"/>
                <a:gd name="connsiteX7657" fmla="*/ 2115800 w 2821848"/>
                <a:gd name="connsiteY7657" fmla="*/ 878157 h 3208818"/>
                <a:gd name="connsiteX7658" fmla="*/ 2116147 w 2821848"/>
                <a:gd name="connsiteY7658" fmla="*/ 880163 h 3208818"/>
                <a:gd name="connsiteX7659" fmla="*/ 2116631 w 2821848"/>
                <a:gd name="connsiteY7659" fmla="*/ 882100 h 3208818"/>
                <a:gd name="connsiteX7660" fmla="*/ 2117254 w 2821848"/>
                <a:gd name="connsiteY7660" fmla="*/ 883414 h 3208818"/>
                <a:gd name="connsiteX7661" fmla="*/ 2116631 w 2821848"/>
                <a:gd name="connsiteY7661" fmla="*/ 882031 h 3208818"/>
                <a:gd name="connsiteX7662" fmla="*/ 2116147 w 2821848"/>
                <a:gd name="connsiteY7662" fmla="*/ 880094 h 3208818"/>
                <a:gd name="connsiteX7663" fmla="*/ 2115800 w 2821848"/>
                <a:gd name="connsiteY7663" fmla="*/ 878088 h 3208818"/>
                <a:gd name="connsiteX7664" fmla="*/ 2115800 w 2821848"/>
                <a:gd name="connsiteY7664" fmla="*/ 876566 h 3208818"/>
                <a:gd name="connsiteX7665" fmla="*/ 2116008 w 2821848"/>
                <a:gd name="connsiteY7665" fmla="*/ 875114 h 3208818"/>
                <a:gd name="connsiteX7666" fmla="*/ 2115662 w 2821848"/>
                <a:gd name="connsiteY7666" fmla="*/ 876566 h 3208818"/>
                <a:gd name="connsiteX7667" fmla="*/ 2115800 w 2821848"/>
                <a:gd name="connsiteY7667" fmla="*/ 878088 h 3208818"/>
                <a:gd name="connsiteX7668" fmla="*/ 2042229 w 2821848"/>
                <a:gd name="connsiteY7668" fmla="*/ 880578 h 3208818"/>
                <a:gd name="connsiteX7669" fmla="*/ 2043475 w 2821848"/>
                <a:gd name="connsiteY7669" fmla="*/ 880163 h 3208818"/>
                <a:gd name="connsiteX7670" fmla="*/ 2044028 w 2821848"/>
                <a:gd name="connsiteY7670" fmla="*/ 880371 h 3208818"/>
                <a:gd name="connsiteX7671" fmla="*/ 2044375 w 2821848"/>
                <a:gd name="connsiteY7671" fmla="*/ 881062 h 3208818"/>
                <a:gd name="connsiteX7672" fmla="*/ 2044028 w 2821848"/>
                <a:gd name="connsiteY7672" fmla="*/ 880371 h 3208818"/>
                <a:gd name="connsiteX7673" fmla="*/ 2043475 w 2821848"/>
                <a:gd name="connsiteY7673" fmla="*/ 880094 h 3208818"/>
                <a:gd name="connsiteX7674" fmla="*/ 2042229 w 2821848"/>
                <a:gd name="connsiteY7674" fmla="*/ 880509 h 3208818"/>
                <a:gd name="connsiteX7675" fmla="*/ 2044790 w 2821848"/>
                <a:gd name="connsiteY7675" fmla="*/ 881616 h 3208818"/>
                <a:gd name="connsiteX7676" fmla="*/ 2045759 w 2821848"/>
                <a:gd name="connsiteY7676" fmla="*/ 881616 h 3208818"/>
                <a:gd name="connsiteX7677" fmla="*/ 2045759 w 2821848"/>
                <a:gd name="connsiteY7677" fmla="*/ 881547 h 3208818"/>
                <a:gd name="connsiteX7678" fmla="*/ 2044790 w 2821848"/>
                <a:gd name="connsiteY7678" fmla="*/ 881547 h 3208818"/>
                <a:gd name="connsiteX7679" fmla="*/ 2031571 w 2821848"/>
                <a:gd name="connsiteY7679" fmla="*/ 887980 h 3208818"/>
                <a:gd name="connsiteX7680" fmla="*/ 2033370 w 2821848"/>
                <a:gd name="connsiteY7680" fmla="*/ 885697 h 3208818"/>
                <a:gd name="connsiteX7681" fmla="*/ 2033854 w 2821848"/>
                <a:gd name="connsiteY7681" fmla="*/ 884729 h 3208818"/>
                <a:gd name="connsiteX7682" fmla="*/ 2033370 w 2821848"/>
                <a:gd name="connsiteY7682" fmla="*/ 885628 h 3208818"/>
                <a:gd name="connsiteX7683" fmla="*/ 2031571 w 2821848"/>
                <a:gd name="connsiteY7683" fmla="*/ 887980 h 3208818"/>
                <a:gd name="connsiteX7684" fmla="*/ 1133626 w 2821848"/>
                <a:gd name="connsiteY7684" fmla="*/ 1198015 h 3208818"/>
                <a:gd name="connsiteX7685" fmla="*/ 1134249 w 2821848"/>
                <a:gd name="connsiteY7685" fmla="*/ 1196908 h 3208818"/>
                <a:gd name="connsiteX7686" fmla="*/ 1134526 w 2821848"/>
                <a:gd name="connsiteY7686" fmla="*/ 1196286 h 3208818"/>
                <a:gd name="connsiteX7687" fmla="*/ 1134249 w 2821848"/>
                <a:gd name="connsiteY7687" fmla="*/ 1196839 h 3208818"/>
                <a:gd name="connsiteX7688" fmla="*/ 1133626 w 2821848"/>
                <a:gd name="connsiteY7688" fmla="*/ 1198015 h 3208818"/>
                <a:gd name="connsiteX7689" fmla="*/ 1547232 w 2821848"/>
                <a:gd name="connsiteY7689" fmla="*/ 0 h 3208818"/>
                <a:gd name="connsiteX7690" fmla="*/ 1535535 w 2821848"/>
                <a:gd name="connsiteY7690" fmla="*/ 2559 h 3208818"/>
                <a:gd name="connsiteX7691" fmla="*/ 1529791 w 2821848"/>
                <a:gd name="connsiteY7691" fmla="*/ 5188 h 3208818"/>
                <a:gd name="connsiteX7692" fmla="*/ 1524669 w 2821848"/>
                <a:gd name="connsiteY7692" fmla="*/ 8301 h 3208818"/>
                <a:gd name="connsiteX7693" fmla="*/ 1519478 w 2821848"/>
                <a:gd name="connsiteY7693" fmla="*/ 12244 h 3208818"/>
                <a:gd name="connsiteX7694" fmla="*/ 1517748 w 2821848"/>
                <a:gd name="connsiteY7694" fmla="*/ 13627 h 3208818"/>
                <a:gd name="connsiteX7695" fmla="*/ 1515187 w 2821848"/>
                <a:gd name="connsiteY7695" fmla="*/ 15979 h 3208818"/>
                <a:gd name="connsiteX7696" fmla="*/ 1512765 w 2821848"/>
                <a:gd name="connsiteY7696" fmla="*/ 17639 h 3208818"/>
                <a:gd name="connsiteX7697" fmla="*/ 1507781 w 2821848"/>
                <a:gd name="connsiteY7697" fmla="*/ 22066 h 3208818"/>
                <a:gd name="connsiteX7698" fmla="*/ 1506397 w 2821848"/>
                <a:gd name="connsiteY7698" fmla="*/ 23657 h 3208818"/>
                <a:gd name="connsiteX7699" fmla="*/ 1503698 w 2821848"/>
                <a:gd name="connsiteY7699" fmla="*/ 27254 h 3208818"/>
                <a:gd name="connsiteX7700" fmla="*/ 1503075 w 2821848"/>
                <a:gd name="connsiteY7700" fmla="*/ 27669 h 3208818"/>
                <a:gd name="connsiteX7701" fmla="*/ 1501483 w 2821848"/>
                <a:gd name="connsiteY7701" fmla="*/ 28915 h 3208818"/>
                <a:gd name="connsiteX7702" fmla="*/ 1500099 w 2821848"/>
                <a:gd name="connsiteY7702" fmla="*/ 30021 h 3208818"/>
                <a:gd name="connsiteX7703" fmla="*/ 1498230 w 2821848"/>
                <a:gd name="connsiteY7703" fmla="*/ 31612 h 3208818"/>
                <a:gd name="connsiteX7704" fmla="*/ 1492970 w 2821848"/>
                <a:gd name="connsiteY7704" fmla="*/ 37700 h 3208818"/>
                <a:gd name="connsiteX7705" fmla="*/ 1492209 w 2821848"/>
                <a:gd name="connsiteY7705" fmla="*/ 38876 h 3208818"/>
                <a:gd name="connsiteX7706" fmla="*/ 1490133 w 2821848"/>
                <a:gd name="connsiteY7706" fmla="*/ 42888 h 3208818"/>
                <a:gd name="connsiteX7707" fmla="*/ 1485634 w 2821848"/>
                <a:gd name="connsiteY7707" fmla="*/ 59213 h 3208818"/>
                <a:gd name="connsiteX7708" fmla="*/ 1485495 w 2821848"/>
                <a:gd name="connsiteY7708" fmla="*/ 59766 h 3208818"/>
                <a:gd name="connsiteX7709" fmla="*/ 1485080 w 2821848"/>
                <a:gd name="connsiteY7709" fmla="*/ 62049 h 3208818"/>
                <a:gd name="connsiteX7710" fmla="*/ 1484596 w 2821848"/>
                <a:gd name="connsiteY7710" fmla="*/ 68620 h 3208818"/>
                <a:gd name="connsiteX7711" fmla="*/ 1484734 w 2821848"/>
                <a:gd name="connsiteY7711" fmla="*/ 70695 h 3208818"/>
                <a:gd name="connsiteX7712" fmla="*/ 1486880 w 2821848"/>
                <a:gd name="connsiteY7712" fmla="*/ 79965 h 3208818"/>
                <a:gd name="connsiteX7713" fmla="*/ 1486880 w 2821848"/>
                <a:gd name="connsiteY7713" fmla="*/ 79965 h 3208818"/>
                <a:gd name="connsiteX7714" fmla="*/ 1485565 w 2821848"/>
                <a:gd name="connsiteY7714" fmla="*/ 95460 h 3208818"/>
                <a:gd name="connsiteX7715" fmla="*/ 1486810 w 2821848"/>
                <a:gd name="connsiteY7715" fmla="*/ 101754 h 3208818"/>
                <a:gd name="connsiteX7716" fmla="*/ 1491032 w 2821848"/>
                <a:gd name="connsiteY7716" fmla="*/ 111854 h 3208818"/>
                <a:gd name="connsiteX7717" fmla="*/ 1495462 w 2821848"/>
                <a:gd name="connsiteY7717" fmla="*/ 118425 h 3208818"/>
                <a:gd name="connsiteX7718" fmla="*/ 1495669 w 2821848"/>
                <a:gd name="connsiteY7718" fmla="*/ 118702 h 3208818"/>
                <a:gd name="connsiteX7719" fmla="*/ 1494078 w 2821848"/>
                <a:gd name="connsiteY7719" fmla="*/ 118702 h 3208818"/>
                <a:gd name="connsiteX7720" fmla="*/ 1491309 w 2821848"/>
                <a:gd name="connsiteY7720" fmla="*/ 117941 h 3208818"/>
                <a:gd name="connsiteX7721" fmla="*/ 1489994 w 2821848"/>
                <a:gd name="connsiteY7721" fmla="*/ 117664 h 3208818"/>
                <a:gd name="connsiteX7722" fmla="*/ 1484873 w 2821848"/>
                <a:gd name="connsiteY7722" fmla="*/ 117180 h 3208818"/>
                <a:gd name="connsiteX7723" fmla="*/ 1471515 w 2821848"/>
                <a:gd name="connsiteY7723" fmla="*/ 120639 h 3208818"/>
                <a:gd name="connsiteX7724" fmla="*/ 1470477 w 2821848"/>
                <a:gd name="connsiteY7724" fmla="*/ 121192 h 3208818"/>
                <a:gd name="connsiteX7725" fmla="*/ 1468746 w 2821848"/>
                <a:gd name="connsiteY7725" fmla="*/ 122230 h 3208818"/>
                <a:gd name="connsiteX7726" fmla="*/ 1466116 w 2821848"/>
                <a:gd name="connsiteY7726" fmla="*/ 122575 h 3208818"/>
                <a:gd name="connsiteX7727" fmla="*/ 1463971 w 2821848"/>
                <a:gd name="connsiteY7727" fmla="*/ 122990 h 3208818"/>
                <a:gd name="connsiteX7728" fmla="*/ 1443623 w 2821848"/>
                <a:gd name="connsiteY7728" fmla="*/ 139108 h 3208818"/>
                <a:gd name="connsiteX7729" fmla="*/ 1443207 w 2821848"/>
                <a:gd name="connsiteY7729" fmla="*/ 140146 h 3208818"/>
                <a:gd name="connsiteX7730" fmla="*/ 1440647 w 2821848"/>
                <a:gd name="connsiteY7730" fmla="*/ 139869 h 3208818"/>
                <a:gd name="connsiteX7731" fmla="*/ 1437671 w 2821848"/>
                <a:gd name="connsiteY7731" fmla="*/ 139730 h 3208818"/>
                <a:gd name="connsiteX7732" fmla="*/ 1437186 w 2821848"/>
                <a:gd name="connsiteY7732" fmla="*/ 139730 h 3208818"/>
                <a:gd name="connsiteX7733" fmla="*/ 1430750 w 2821848"/>
                <a:gd name="connsiteY7733" fmla="*/ 139869 h 3208818"/>
                <a:gd name="connsiteX7734" fmla="*/ 1426112 w 2821848"/>
                <a:gd name="connsiteY7734" fmla="*/ 140353 h 3208818"/>
                <a:gd name="connsiteX7735" fmla="*/ 1420576 w 2821848"/>
                <a:gd name="connsiteY7735" fmla="*/ 141391 h 3208818"/>
                <a:gd name="connsiteX7736" fmla="*/ 1418430 w 2821848"/>
                <a:gd name="connsiteY7736" fmla="*/ 141875 h 3208818"/>
                <a:gd name="connsiteX7737" fmla="*/ 1409571 w 2821848"/>
                <a:gd name="connsiteY7737" fmla="*/ 144296 h 3208818"/>
                <a:gd name="connsiteX7738" fmla="*/ 1408464 w 2821848"/>
                <a:gd name="connsiteY7738" fmla="*/ 144019 h 3208818"/>
                <a:gd name="connsiteX7739" fmla="*/ 1404311 w 2821848"/>
                <a:gd name="connsiteY7739" fmla="*/ 143189 h 3208818"/>
                <a:gd name="connsiteX7740" fmla="*/ 1401612 w 2821848"/>
                <a:gd name="connsiteY7740" fmla="*/ 142843 h 3208818"/>
                <a:gd name="connsiteX7741" fmla="*/ 1399535 w 2821848"/>
                <a:gd name="connsiteY7741" fmla="*/ 142705 h 3208818"/>
                <a:gd name="connsiteX7742" fmla="*/ 1395867 w 2821848"/>
                <a:gd name="connsiteY7742" fmla="*/ 142567 h 3208818"/>
                <a:gd name="connsiteX7743" fmla="*/ 1388808 w 2821848"/>
                <a:gd name="connsiteY7743" fmla="*/ 137932 h 3208818"/>
                <a:gd name="connsiteX7744" fmla="*/ 1385416 w 2821848"/>
                <a:gd name="connsiteY7744" fmla="*/ 135995 h 3208818"/>
                <a:gd name="connsiteX7745" fmla="*/ 1382925 w 2821848"/>
                <a:gd name="connsiteY7745" fmla="*/ 134819 h 3208818"/>
                <a:gd name="connsiteX7746" fmla="*/ 1375173 w 2821848"/>
                <a:gd name="connsiteY7746" fmla="*/ 132398 h 3208818"/>
                <a:gd name="connsiteX7747" fmla="*/ 1372612 w 2821848"/>
                <a:gd name="connsiteY7747" fmla="*/ 131983 h 3208818"/>
                <a:gd name="connsiteX7748" fmla="*/ 1368460 w 2821848"/>
                <a:gd name="connsiteY7748" fmla="*/ 131637 h 3208818"/>
                <a:gd name="connsiteX7749" fmla="*/ 1364791 w 2821848"/>
                <a:gd name="connsiteY7749" fmla="*/ 131914 h 3208818"/>
                <a:gd name="connsiteX7750" fmla="*/ 1359324 w 2821848"/>
                <a:gd name="connsiteY7750" fmla="*/ 132675 h 3208818"/>
                <a:gd name="connsiteX7751" fmla="*/ 1357801 w 2821848"/>
                <a:gd name="connsiteY7751" fmla="*/ 131706 h 3208818"/>
                <a:gd name="connsiteX7752" fmla="*/ 1357109 w 2821848"/>
                <a:gd name="connsiteY7752" fmla="*/ 131291 h 3208818"/>
                <a:gd name="connsiteX7753" fmla="*/ 1354894 w 2821848"/>
                <a:gd name="connsiteY7753" fmla="*/ 130115 h 3208818"/>
                <a:gd name="connsiteX7754" fmla="*/ 1354894 w 2821848"/>
                <a:gd name="connsiteY7754" fmla="*/ 130115 h 3208818"/>
                <a:gd name="connsiteX7755" fmla="*/ 1349427 w 2821848"/>
                <a:gd name="connsiteY7755" fmla="*/ 126864 h 3208818"/>
                <a:gd name="connsiteX7756" fmla="*/ 1346450 w 2821848"/>
                <a:gd name="connsiteY7756" fmla="*/ 122437 h 3208818"/>
                <a:gd name="connsiteX7757" fmla="*/ 1343198 w 2821848"/>
                <a:gd name="connsiteY7757" fmla="*/ 118494 h 3208818"/>
                <a:gd name="connsiteX7758" fmla="*/ 1330463 w 2821848"/>
                <a:gd name="connsiteY7758" fmla="*/ 109709 h 3208818"/>
                <a:gd name="connsiteX7759" fmla="*/ 1324026 w 2821848"/>
                <a:gd name="connsiteY7759" fmla="*/ 107565 h 3208818"/>
                <a:gd name="connsiteX7760" fmla="*/ 1315375 w 2821848"/>
                <a:gd name="connsiteY7760" fmla="*/ 106181 h 3208818"/>
                <a:gd name="connsiteX7761" fmla="*/ 1314267 w 2821848"/>
                <a:gd name="connsiteY7761" fmla="*/ 106181 h 3208818"/>
                <a:gd name="connsiteX7762" fmla="*/ 1307831 w 2821848"/>
                <a:gd name="connsiteY7762" fmla="*/ 106458 h 3208818"/>
                <a:gd name="connsiteX7763" fmla="*/ 1302709 w 2821848"/>
                <a:gd name="connsiteY7763" fmla="*/ 107150 h 3208818"/>
                <a:gd name="connsiteX7764" fmla="*/ 1295996 w 2821848"/>
                <a:gd name="connsiteY7764" fmla="*/ 108671 h 3208818"/>
                <a:gd name="connsiteX7765" fmla="*/ 1294127 w 2821848"/>
                <a:gd name="connsiteY7765" fmla="*/ 109156 h 3208818"/>
                <a:gd name="connsiteX7766" fmla="*/ 1283538 w 2821848"/>
                <a:gd name="connsiteY7766" fmla="*/ 112407 h 3208818"/>
                <a:gd name="connsiteX7767" fmla="*/ 1268726 w 2821848"/>
                <a:gd name="connsiteY7767" fmla="*/ 114275 h 3208818"/>
                <a:gd name="connsiteX7768" fmla="*/ 1262497 w 2821848"/>
                <a:gd name="connsiteY7768" fmla="*/ 115797 h 3208818"/>
                <a:gd name="connsiteX7769" fmla="*/ 1257791 w 2821848"/>
                <a:gd name="connsiteY7769" fmla="*/ 117526 h 3208818"/>
                <a:gd name="connsiteX7770" fmla="*/ 1249209 w 2821848"/>
                <a:gd name="connsiteY7770" fmla="*/ 122645 h 3208818"/>
                <a:gd name="connsiteX7771" fmla="*/ 1247409 w 2821848"/>
                <a:gd name="connsiteY7771" fmla="*/ 124235 h 3208818"/>
                <a:gd name="connsiteX7772" fmla="*/ 1245472 w 2821848"/>
                <a:gd name="connsiteY7772" fmla="*/ 126103 h 3208818"/>
                <a:gd name="connsiteX7773" fmla="*/ 1242980 w 2821848"/>
                <a:gd name="connsiteY7773" fmla="*/ 128801 h 3208818"/>
                <a:gd name="connsiteX7774" fmla="*/ 1240904 w 2821848"/>
                <a:gd name="connsiteY7774" fmla="*/ 131291 h 3208818"/>
                <a:gd name="connsiteX7775" fmla="*/ 1238758 w 2821848"/>
                <a:gd name="connsiteY7775" fmla="*/ 134196 h 3208818"/>
                <a:gd name="connsiteX7776" fmla="*/ 1237374 w 2821848"/>
                <a:gd name="connsiteY7776" fmla="*/ 136272 h 3208818"/>
                <a:gd name="connsiteX7777" fmla="*/ 1236059 w 2821848"/>
                <a:gd name="connsiteY7777" fmla="*/ 135995 h 3208818"/>
                <a:gd name="connsiteX7778" fmla="*/ 1229553 w 2821848"/>
                <a:gd name="connsiteY7778" fmla="*/ 135234 h 3208818"/>
                <a:gd name="connsiteX7779" fmla="*/ 1224431 w 2821848"/>
                <a:gd name="connsiteY7779" fmla="*/ 135718 h 3208818"/>
                <a:gd name="connsiteX7780" fmla="*/ 1220209 w 2821848"/>
                <a:gd name="connsiteY7780" fmla="*/ 136479 h 3208818"/>
                <a:gd name="connsiteX7781" fmla="*/ 1214811 w 2821848"/>
                <a:gd name="connsiteY7781" fmla="*/ 138070 h 3208818"/>
                <a:gd name="connsiteX7782" fmla="*/ 1212181 w 2821848"/>
                <a:gd name="connsiteY7782" fmla="*/ 139177 h 3208818"/>
                <a:gd name="connsiteX7783" fmla="*/ 1210451 w 2821848"/>
                <a:gd name="connsiteY7783" fmla="*/ 139938 h 3208818"/>
                <a:gd name="connsiteX7784" fmla="*/ 1209274 w 2821848"/>
                <a:gd name="connsiteY7784" fmla="*/ 140491 h 3208818"/>
                <a:gd name="connsiteX7785" fmla="*/ 1208651 w 2821848"/>
                <a:gd name="connsiteY7785" fmla="*/ 140491 h 3208818"/>
                <a:gd name="connsiteX7786" fmla="*/ 1206575 w 2821848"/>
                <a:gd name="connsiteY7786" fmla="*/ 140491 h 3208818"/>
                <a:gd name="connsiteX7787" fmla="*/ 1201592 w 2821848"/>
                <a:gd name="connsiteY7787" fmla="*/ 140976 h 3208818"/>
                <a:gd name="connsiteX7788" fmla="*/ 1199446 w 2821848"/>
                <a:gd name="connsiteY7788" fmla="*/ 141391 h 3208818"/>
                <a:gd name="connsiteX7789" fmla="*/ 1197093 w 2821848"/>
                <a:gd name="connsiteY7789" fmla="*/ 141944 h 3208818"/>
                <a:gd name="connsiteX7790" fmla="*/ 1194878 w 2821848"/>
                <a:gd name="connsiteY7790" fmla="*/ 142567 h 3208818"/>
                <a:gd name="connsiteX7791" fmla="*/ 1177783 w 2821848"/>
                <a:gd name="connsiteY7791" fmla="*/ 144503 h 3208818"/>
                <a:gd name="connsiteX7792" fmla="*/ 1169547 w 2821848"/>
                <a:gd name="connsiteY7792" fmla="*/ 129908 h 3208818"/>
                <a:gd name="connsiteX7793" fmla="*/ 1168301 w 2821848"/>
                <a:gd name="connsiteY7793" fmla="*/ 128732 h 3208818"/>
                <a:gd name="connsiteX7794" fmla="*/ 1164771 w 2821848"/>
                <a:gd name="connsiteY7794" fmla="*/ 124720 h 3208818"/>
                <a:gd name="connsiteX7795" fmla="*/ 1159719 w 2821848"/>
                <a:gd name="connsiteY7795" fmla="*/ 120293 h 3208818"/>
                <a:gd name="connsiteX7796" fmla="*/ 1154390 w 2821848"/>
                <a:gd name="connsiteY7796" fmla="*/ 116627 h 3208818"/>
                <a:gd name="connsiteX7797" fmla="*/ 1150099 w 2821848"/>
                <a:gd name="connsiteY7797" fmla="*/ 114205 h 3208818"/>
                <a:gd name="connsiteX7798" fmla="*/ 1144147 w 2821848"/>
                <a:gd name="connsiteY7798" fmla="*/ 111577 h 3208818"/>
                <a:gd name="connsiteX7799" fmla="*/ 1141032 w 2821848"/>
                <a:gd name="connsiteY7799" fmla="*/ 110401 h 3208818"/>
                <a:gd name="connsiteX7800" fmla="*/ 1129128 w 2821848"/>
                <a:gd name="connsiteY7800" fmla="*/ 106666 h 3208818"/>
                <a:gd name="connsiteX7801" fmla="*/ 1126982 w 2821848"/>
                <a:gd name="connsiteY7801" fmla="*/ 106112 h 3208818"/>
                <a:gd name="connsiteX7802" fmla="*/ 1120892 w 2821848"/>
                <a:gd name="connsiteY7802" fmla="*/ 104729 h 3208818"/>
                <a:gd name="connsiteX7803" fmla="*/ 1116947 w 2821848"/>
                <a:gd name="connsiteY7803" fmla="*/ 104106 h 3208818"/>
                <a:gd name="connsiteX7804" fmla="*/ 1110994 w 2821848"/>
                <a:gd name="connsiteY7804" fmla="*/ 103622 h 3208818"/>
                <a:gd name="connsiteX7805" fmla="*/ 1108849 w 2821848"/>
                <a:gd name="connsiteY7805" fmla="*/ 103553 h 3208818"/>
                <a:gd name="connsiteX7806" fmla="*/ 1103243 w 2821848"/>
                <a:gd name="connsiteY7806" fmla="*/ 104106 h 3208818"/>
                <a:gd name="connsiteX7807" fmla="*/ 1098052 w 2821848"/>
                <a:gd name="connsiteY7807" fmla="*/ 105213 h 3208818"/>
                <a:gd name="connsiteX7808" fmla="*/ 1092654 w 2821848"/>
                <a:gd name="connsiteY7808" fmla="*/ 106873 h 3208818"/>
                <a:gd name="connsiteX7809" fmla="*/ 1090785 w 2821848"/>
                <a:gd name="connsiteY7809" fmla="*/ 106735 h 3208818"/>
                <a:gd name="connsiteX7810" fmla="*/ 1073621 w 2821848"/>
                <a:gd name="connsiteY7810" fmla="*/ 103345 h 3208818"/>
                <a:gd name="connsiteX7811" fmla="*/ 1071821 w 2821848"/>
                <a:gd name="connsiteY7811" fmla="*/ 102792 h 3208818"/>
                <a:gd name="connsiteX7812" fmla="*/ 1064277 w 2821848"/>
                <a:gd name="connsiteY7812" fmla="*/ 99679 h 3208818"/>
                <a:gd name="connsiteX7813" fmla="*/ 1061647 w 2821848"/>
                <a:gd name="connsiteY7813" fmla="*/ 98711 h 3208818"/>
                <a:gd name="connsiteX7814" fmla="*/ 1057287 w 2821848"/>
                <a:gd name="connsiteY7814" fmla="*/ 97396 h 3208818"/>
                <a:gd name="connsiteX7815" fmla="*/ 1052580 w 2821848"/>
                <a:gd name="connsiteY7815" fmla="*/ 96428 h 3208818"/>
                <a:gd name="connsiteX7816" fmla="*/ 1031955 w 2821848"/>
                <a:gd name="connsiteY7816" fmla="*/ 93938 h 3208818"/>
                <a:gd name="connsiteX7817" fmla="*/ 1030571 w 2821848"/>
                <a:gd name="connsiteY7817" fmla="*/ 93592 h 3208818"/>
                <a:gd name="connsiteX7818" fmla="*/ 1017629 w 2821848"/>
                <a:gd name="connsiteY7818" fmla="*/ 87989 h 3208818"/>
                <a:gd name="connsiteX7819" fmla="*/ 1014099 w 2821848"/>
                <a:gd name="connsiteY7819" fmla="*/ 86744 h 3208818"/>
                <a:gd name="connsiteX7820" fmla="*/ 1005171 w 2821848"/>
                <a:gd name="connsiteY7820" fmla="*/ 84253 h 3208818"/>
                <a:gd name="connsiteX7821" fmla="*/ 1002056 w 2821848"/>
                <a:gd name="connsiteY7821" fmla="*/ 83562 h 3208818"/>
                <a:gd name="connsiteX7822" fmla="*/ 992851 w 2821848"/>
                <a:gd name="connsiteY7822" fmla="*/ 82109 h 3208818"/>
                <a:gd name="connsiteX7823" fmla="*/ 989045 w 2821848"/>
                <a:gd name="connsiteY7823" fmla="*/ 81763 h 3208818"/>
                <a:gd name="connsiteX7824" fmla="*/ 969319 w 2821848"/>
                <a:gd name="connsiteY7824" fmla="*/ 81348 h 3208818"/>
                <a:gd name="connsiteX7825" fmla="*/ 968697 w 2821848"/>
                <a:gd name="connsiteY7825" fmla="*/ 81348 h 3208818"/>
                <a:gd name="connsiteX7826" fmla="*/ 966066 w 2821848"/>
                <a:gd name="connsiteY7826" fmla="*/ 81486 h 3208818"/>
                <a:gd name="connsiteX7827" fmla="*/ 961499 w 2821848"/>
                <a:gd name="connsiteY7827" fmla="*/ 81901 h 3208818"/>
                <a:gd name="connsiteX7828" fmla="*/ 956446 w 2821848"/>
                <a:gd name="connsiteY7828" fmla="*/ 82870 h 3208818"/>
                <a:gd name="connsiteX7829" fmla="*/ 954508 w 2821848"/>
                <a:gd name="connsiteY7829" fmla="*/ 80311 h 3208818"/>
                <a:gd name="connsiteX7830" fmla="*/ 952432 w 2821848"/>
                <a:gd name="connsiteY7830" fmla="*/ 77889 h 3208818"/>
                <a:gd name="connsiteX7831" fmla="*/ 931323 w 2821848"/>
                <a:gd name="connsiteY7831" fmla="*/ 68136 h 3208818"/>
                <a:gd name="connsiteX7832" fmla="*/ 927724 w 2821848"/>
                <a:gd name="connsiteY7832" fmla="*/ 68343 h 3208818"/>
                <a:gd name="connsiteX7833" fmla="*/ 924678 w 2821848"/>
                <a:gd name="connsiteY7833" fmla="*/ 68758 h 3208818"/>
                <a:gd name="connsiteX7834" fmla="*/ 914643 w 2821848"/>
                <a:gd name="connsiteY7834" fmla="*/ 72079 h 3208818"/>
                <a:gd name="connsiteX7835" fmla="*/ 911321 w 2821848"/>
                <a:gd name="connsiteY7835" fmla="*/ 73946 h 3208818"/>
                <a:gd name="connsiteX7836" fmla="*/ 909106 w 2821848"/>
                <a:gd name="connsiteY7836" fmla="*/ 75330 h 3208818"/>
                <a:gd name="connsiteX7837" fmla="*/ 906130 w 2821848"/>
                <a:gd name="connsiteY7837" fmla="*/ 77405 h 3208818"/>
                <a:gd name="connsiteX7838" fmla="*/ 902531 w 2821848"/>
                <a:gd name="connsiteY7838" fmla="*/ 80449 h 3208818"/>
                <a:gd name="connsiteX7839" fmla="*/ 899762 w 2821848"/>
                <a:gd name="connsiteY7839" fmla="*/ 76022 h 3208818"/>
                <a:gd name="connsiteX7840" fmla="*/ 896094 w 2821848"/>
                <a:gd name="connsiteY7840" fmla="*/ 71387 h 3208818"/>
                <a:gd name="connsiteX7841" fmla="*/ 891388 w 2821848"/>
                <a:gd name="connsiteY7841" fmla="*/ 66614 h 3208818"/>
                <a:gd name="connsiteX7842" fmla="*/ 888896 w 2821848"/>
                <a:gd name="connsiteY7842" fmla="*/ 64401 h 3208818"/>
                <a:gd name="connsiteX7843" fmla="*/ 883221 w 2821848"/>
                <a:gd name="connsiteY7843" fmla="*/ 59835 h 3208818"/>
                <a:gd name="connsiteX7844" fmla="*/ 879899 w 2821848"/>
                <a:gd name="connsiteY7844" fmla="*/ 57552 h 3208818"/>
                <a:gd name="connsiteX7845" fmla="*/ 876369 w 2821848"/>
                <a:gd name="connsiteY7845" fmla="*/ 55477 h 3208818"/>
                <a:gd name="connsiteX7846" fmla="*/ 867302 w 2821848"/>
                <a:gd name="connsiteY7846" fmla="*/ 52157 h 3208818"/>
                <a:gd name="connsiteX7847" fmla="*/ 864257 w 2821848"/>
                <a:gd name="connsiteY7847" fmla="*/ 51603 h 3208818"/>
                <a:gd name="connsiteX7848" fmla="*/ 859412 w 2821848"/>
                <a:gd name="connsiteY7848" fmla="*/ 51188 h 3208818"/>
                <a:gd name="connsiteX7849" fmla="*/ 845224 w 2821848"/>
                <a:gd name="connsiteY7849" fmla="*/ 55131 h 3208818"/>
                <a:gd name="connsiteX7850" fmla="*/ 842663 w 2821848"/>
                <a:gd name="connsiteY7850" fmla="*/ 56653 h 3208818"/>
                <a:gd name="connsiteX7851" fmla="*/ 832489 w 2821848"/>
                <a:gd name="connsiteY7851" fmla="*/ 67306 h 3208818"/>
                <a:gd name="connsiteX7852" fmla="*/ 824045 w 2821848"/>
                <a:gd name="connsiteY7852" fmla="*/ 65992 h 3208818"/>
                <a:gd name="connsiteX7853" fmla="*/ 811657 w 2821848"/>
                <a:gd name="connsiteY7853" fmla="*/ 68897 h 3208818"/>
                <a:gd name="connsiteX7854" fmla="*/ 811449 w 2821848"/>
                <a:gd name="connsiteY7854" fmla="*/ 68897 h 3208818"/>
                <a:gd name="connsiteX7855" fmla="*/ 810203 w 2821848"/>
                <a:gd name="connsiteY7855" fmla="*/ 68897 h 3208818"/>
                <a:gd name="connsiteX7856" fmla="*/ 806258 w 2821848"/>
                <a:gd name="connsiteY7856" fmla="*/ 68689 h 3208818"/>
                <a:gd name="connsiteX7857" fmla="*/ 804736 w 2821848"/>
                <a:gd name="connsiteY7857" fmla="*/ 68689 h 3208818"/>
                <a:gd name="connsiteX7858" fmla="*/ 796223 w 2821848"/>
                <a:gd name="connsiteY7858" fmla="*/ 70004 h 3208818"/>
                <a:gd name="connsiteX7859" fmla="*/ 792554 w 2821848"/>
                <a:gd name="connsiteY7859" fmla="*/ 71180 h 3208818"/>
                <a:gd name="connsiteX7860" fmla="*/ 783419 w 2821848"/>
                <a:gd name="connsiteY7860" fmla="*/ 76160 h 3208818"/>
                <a:gd name="connsiteX7861" fmla="*/ 781273 w 2821848"/>
                <a:gd name="connsiteY7861" fmla="*/ 77959 h 3208818"/>
                <a:gd name="connsiteX7862" fmla="*/ 779474 w 2821848"/>
                <a:gd name="connsiteY7862" fmla="*/ 78443 h 3208818"/>
                <a:gd name="connsiteX7863" fmla="*/ 773521 w 2821848"/>
                <a:gd name="connsiteY7863" fmla="*/ 80933 h 3208818"/>
                <a:gd name="connsiteX7864" fmla="*/ 769438 w 2821848"/>
                <a:gd name="connsiteY7864" fmla="*/ 83285 h 3208818"/>
                <a:gd name="connsiteX7865" fmla="*/ 767708 w 2821848"/>
                <a:gd name="connsiteY7865" fmla="*/ 83285 h 3208818"/>
                <a:gd name="connsiteX7866" fmla="*/ 765216 w 2821848"/>
                <a:gd name="connsiteY7866" fmla="*/ 83423 h 3208818"/>
                <a:gd name="connsiteX7867" fmla="*/ 763624 w 2821848"/>
                <a:gd name="connsiteY7867" fmla="*/ 83562 h 3208818"/>
                <a:gd name="connsiteX7868" fmla="*/ 754419 w 2821848"/>
                <a:gd name="connsiteY7868" fmla="*/ 86052 h 3208818"/>
                <a:gd name="connsiteX7869" fmla="*/ 753173 w 2821848"/>
                <a:gd name="connsiteY7869" fmla="*/ 86329 h 3208818"/>
                <a:gd name="connsiteX7870" fmla="*/ 744453 w 2821848"/>
                <a:gd name="connsiteY7870" fmla="*/ 89649 h 3208818"/>
                <a:gd name="connsiteX7871" fmla="*/ 741061 w 2821848"/>
                <a:gd name="connsiteY7871" fmla="*/ 87781 h 3208818"/>
                <a:gd name="connsiteX7872" fmla="*/ 739539 w 2821848"/>
                <a:gd name="connsiteY7872" fmla="*/ 87089 h 3208818"/>
                <a:gd name="connsiteX7873" fmla="*/ 727842 w 2821848"/>
                <a:gd name="connsiteY7873" fmla="*/ 84530 h 3208818"/>
                <a:gd name="connsiteX7874" fmla="*/ 720160 w 2821848"/>
                <a:gd name="connsiteY7874" fmla="*/ 85637 h 3208818"/>
                <a:gd name="connsiteX7875" fmla="*/ 718291 w 2821848"/>
                <a:gd name="connsiteY7875" fmla="*/ 86190 h 3208818"/>
                <a:gd name="connsiteX7876" fmla="*/ 709640 w 2821848"/>
                <a:gd name="connsiteY7876" fmla="*/ 90410 h 3208818"/>
                <a:gd name="connsiteX7877" fmla="*/ 708948 w 2821848"/>
                <a:gd name="connsiteY7877" fmla="*/ 90410 h 3208818"/>
                <a:gd name="connsiteX7878" fmla="*/ 701611 w 2821848"/>
                <a:gd name="connsiteY7878" fmla="*/ 92277 h 3208818"/>
                <a:gd name="connsiteX7879" fmla="*/ 700365 w 2821848"/>
                <a:gd name="connsiteY7879" fmla="*/ 92762 h 3208818"/>
                <a:gd name="connsiteX7880" fmla="*/ 694621 w 2821848"/>
                <a:gd name="connsiteY7880" fmla="*/ 95875 h 3208818"/>
                <a:gd name="connsiteX7881" fmla="*/ 692475 w 2821848"/>
                <a:gd name="connsiteY7881" fmla="*/ 96497 h 3208818"/>
                <a:gd name="connsiteX7882" fmla="*/ 684793 w 2821848"/>
                <a:gd name="connsiteY7882" fmla="*/ 100094 h 3208818"/>
                <a:gd name="connsiteX7883" fmla="*/ 683132 w 2821848"/>
                <a:gd name="connsiteY7883" fmla="*/ 101201 h 3208818"/>
                <a:gd name="connsiteX7884" fmla="*/ 678356 w 2821848"/>
                <a:gd name="connsiteY7884" fmla="*/ 105282 h 3208818"/>
                <a:gd name="connsiteX7885" fmla="*/ 677457 w 2821848"/>
                <a:gd name="connsiteY7885" fmla="*/ 106251 h 3208818"/>
                <a:gd name="connsiteX7886" fmla="*/ 677318 w 2821848"/>
                <a:gd name="connsiteY7886" fmla="*/ 106251 h 3208818"/>
                <a:gd name="connsiteX7887" fmla="*/ 665345 w 2821848"/>
                <a:gd name="connsiteY7887" fmla="*/ 103276 h 3208818"/>
                <a:gd name="connsiteX7888" fmla="*/ 660777 w 2821848"/>
                <a:gd name="connsiteY7888" fmla="*/ 101616 h 3208818"/>
                <a:gd name="connsiteX7889" fmla="*/ 640429 w 2821848"/>
                <a:gd name="connsiteY7889" fmla="*/ 92623 h 3208818"/>
                <a:gd name="connsiteX7890" fmla="*/ 636345 w 2821848"/>
                <a:gd name="connsiteY7890" fmla="*/ 91171 h 3208818"/>
                <a:gd name="connsiteX7891" fmla="*/ 629009 w 2821848"/>
                <a:gd name="connsiteY7891" fmla="*/ 89234 h 3208818"/>
                <a:gd name="connsiteX7892" fmla="*/ 624164 w 2821848"/>
                <a:gd name="connsiteY7892" fmla="*/ 88404 h 3208818"/>
                <a:gd name="connsiteX7893" fmla="*/ 591842 w 2821848"/>
                <a:gd name="connsiteY7893" fmla="*/ 85775 h 3208818"/>
                <a:gd name="connsiteX7894" fmla="*/ 590943 w 2821848"/>
                <a:gd name="connsiteY7894" fmla="*/ 85775 h 3208818"/>
                <a:gd name="connsiteX7895" fmla="*/ 588797 w 2821848"/>
                <a:gd name="connsiteY7895" fmla="*/ 85637 h 3208818"/>
                <a:gd name="connsiteX7896" fmla="*/ 587413 w 2821848"/>
                <a:gd name="connsiteY7896" fmla="*/ 85637 h 3208818"/>
                <a:gd name="connsiteX7897" fmla="*/ 586098 w 2821848"/>
                <a:gd name="connsiteY7897" fmla="*/ 85637 h 3208818"/>
                <a:gd name="connsiteX7898" fmla="*/ 575924 w 2821848"/>
                <a:gd name="connsiteY7898" fmla="*/ 81210 h 3208818"/>
                <a:gd name="connsiteX7899" fmla="*/ 566996 w 2821848"/>
                <a:gd name="connsiteY7899" fmla="*/ 75745 h 3208818"/>
                <a:gd name="connsiteX7900" fmla="*/ 560697 w 2821848"/>
                <a:gd name="connsiteY7900" fmla="*/ 72909 h 3208818"/>
                <a:gd name="connsiteX7901" fmla="*/ 554538 w 2821848"/>
                <a:gd name="connsiteY7901" fmla="*/ 70972 h 3208818"/>
                <a:gd name="connsiteX7902" fmla="*/ 548170 w 2821848"/>
                <a:gd name="connsiteY7902" fmla="*/ 69796 h 3208818"/>
                <a:gd name="connsiteX7903" fmla="*/ 543049 w 2821848"/>
                <a:gd name="connsiteY7903" fmla="*/ 69450 h 3208818"/>
                <a:gd name="connsiteX7904" fmla="*/ 541318 w 2821848"/>
                <a:gd name="connsiteY7904" fmla="*/ 69450 h 3208818"/>
                <a:gd name="connsiteX7905" fmla="*/ 539588 w 2821848"/>
                <a:gd name="connsiteY7905" fmla="*/ 69450 h 3208818"/>
                <a:gd name="connsiteX7906" fmla="*/ 534397 w 2821848"/>
                <a:gd name="connsiteY7906" fmla="*/ 69796 h 3208818"/>
                <a:gd name="connsiteX7907" fmla="*/ 531836 w 2821848"/>
                <a:gd name="connsiteY7907" fmla="*/ 70073 h 3208818"/>
                <a:gd name="connsiteX7908" fmla="*/ 521316 w 2821848"/>
                <a:gd name="connsiteY7908" fmla="*/ 71733 h 3208818"/>
                <a:gd name="connsiteX7909" fmla="*/ 518825 w 2821848"/>
                <a:gd name="connsiteY7909" fmla="*/ 72217 h 3208818"/>
                <a:gd name="connsiteX7910" fmla="*/ 511904 w 2821848"/>
                <a:gd name="connsiteY7910" fmla="*/ 73946 h 3208818"/>
                <a:gd name="connsiteX7911" fmla="*/ 508512 w 2821848"/>
                <a:gd name="connsiteY7911" fmla="*/ 73047 h 3208818"/>
                <a:gd name="connsiteX7912" fmla="*/ 502353 w 2821848"/>
                <a:gd name="connsiteY7912" fmla="*/ 70350 h 3208818"/>
                <a:gd name="connsiteX7913" fmla="*/ 498200 w 2821848"/>
                <a:gd name="connsiteY7913" fmla="*/ 68897 h 3208818"/>
                <a:gd name="connsiteX7914" fmla="*/ 495431 w 2821848"/>
                <a:gd name="connsiteY7914" fmla="*/ 68205 h 3208818"/>
                <a:gd name="connsiteX7915" fmla="*/ 491140 w 2821848"/>
                <a:gd name="connsiteY7915" fmla="*/ 67444 h 3208818"/>
                <a:gd name="connsiteX7916" fmla="*/ 475845 w 2821848"/>
                <a:gd name="connsiteY7916" fmla="*/ 65922 h 3208818"/>
                <a:gd name="connsiteX7917" fmla="*/ 473145 w 2821848"/>
                <a:gd name="connsiteY7917" fmla="*/ 65784 h 3208818"/>
                <a:gd name="connsiteX7918" fmla="*/ 472453 w 2821848"/>
                <a:gd name="connsiteY7918" fmla="*/ 65784 h 3208818"/>
                <a:gd name="connsiteX7919" fmla="*/ 461587 w 2821848"/>
                <a:gd name="connsiteY7919" fmla="*/ 66061 h 3208818"/>
                <a:gd name="connsiteX7920" fmla="*/ 456396 w 2821848"/>
                <a:gd name="connsiteY7920" fmla="*/ 63363 h 3208818"/>
                <a:gd name="connsiteX7921" fmla="*/ 451621 w 2821848"/>
                <a:gd name="connsiteY7921" fmla="*/ 61495 h 3208818"/>
                <a:gd name="connsiteX7922" fmla="*/ 441447 w 2821848"/>
                <a:gd name="connsiteY7922" fmla="*/ 59558 h 3208818"/>
                <a:gd name="connsiteX7923" fmla="*/ 438886 w 2821848"/>
                <a:gd name="connsiteY7923" fmla="*/ 59697 h 3208818"/>
                <a:gd name="connsiteX7924" fmla="*/ 437848 w 2821848"/>
                <a:gd name="connsiteY7924" fmla="*/ 59213 h 3208818"/>
                <a:gd name="connsiteX7925" fmla="*/ 433764 w 2821848"/>
                <a:gd name="connsiteY7925" fmla="*/ 57760 h 3208818"/>
                <a:gd name="connsiteX7926" fmla="*/ 427881 w 2821848"/>
                <a:gd name="connsiteY7926" fmla="*/ 56169 h 3208818"/>
                <a:gd name="connsiteX7927" fmla="*/ 424559 w 2821848"/>
                <a:gd name="connsiteY7927" fmla="*/ 55477 h 3208818"/>
                <a:gd name="connsiteX7928" fmla="*/ 418746 w 2821848"/>
                <a:gd name="connsiteY7928" fmla="*/ 54647 h 3208818"/>
                <a:gd name="connsiteX7929" fmla="*/ 416392 w 2821848"/>
                <a:gd name="connsiteY7929" fmla="*/ 54370 h 3208818"/>
                <a:gd name="connsiteX7930" fmla="*/ 412932 w 2821848"/>
                <a:gd name="connsiteY7930" fmla="*/ 54163 h 3208818"/>
                <a:gd name="connsiteX7931" fmla="*/ 411202 w 2821848"/>
                <a:gd name="connsiteY7931" fmla="*/ 54163 h 3208818"/>
                <a:gd name="connsiteX7932" fmla="*/ 410856 w 2821848"/>
                <a:gd name="connsiteY7932" fmla="*/ 54163 h 3208818"/>
                <a:gd name="connsiteX7933" fmla="*/ 407810 w 2821848"/>
                <a:gd name="connsiteY7933" fmla="*/ 54163 h 3208818"/>
                <a:gd name="connsiteX7934" fmla="*/ 404557 w 2821848"/>
                <a:gd name="connsiteY7934" fmla="*/ 54440 h 3208818"/>
                <a:gd name="connsiteX7935" fmla="*/ 401512 w 2821848"/>
                <a:gd name="connsiteY7935" fmla="*/ 54855 h 3208818"/>
                <a:gd name="connsiteX7936" fmla="*/ 398674 w 2821848"/>
                <a:gd name="connsiteY7936" fmla="*/ 55339 h 3208818"/>
                <a:gd name="connsiteX7937" fmla="*/ 395768 w 2821848"/>
                <a:gd name="connsiteY7937" fmla="*/ 54647 h 3208818"/>
                <a:gd name="connsiteX7938" fmla="*/ 389608 w 2821848"/>
                <a:gd name="connsiteY7938" fmla="*/ 53955 h 3208818"/>
                <a:gd name="connsiteX7939" fmla="*/ 387670 w 2821848"/>
                <a:gd name="connsiteY7939" fmla="*/ 53955 h 3208818"/>
                <a:gd name="connsiteX7940" fmla="*/ 384555 w 2821848"/>
                <a:gd name="connsiteY7940" fmla="*/ 54163 h 3208818"/>
                <a:gd name="connsiteX7941" fmla="*/ 379434 w 2821848"/>
                <a:gd name="connsiteY7941" fmla="*/ 54993 h 3208818"/>
                <a:gd name="connsiteX7942" fmla="*/ 372028 w 2821848"/>
                <a:gd name="connsiteY7942" fmla="*/ 47453 h 3208818"/>
                <a:gd name="connsiteX7943" fmla="*/ 369398 w 2821848"/>
                <a:gd name="connsiteY7943" fmla="*/ 45585 h 3208818"/>
                <a:gd name="connsiteX7944" fmla="*/ 359293 w 2821848"/>
                <a:gd name="connsiteY7944" fmla="*/ 41297 h 3208818"/>
                <a:gd name="connsiteX7945" fmla="*/ 356317 w 2821848"/>
                <a:gd name="connsiteY7945" fmla="*/ 40674 h 3208818"/>
                <a:gd name="connsiteX7946" fmla="*/ 350850 w 2821848"/>
                <a:gd name="connsiteY7946" fmla="*/ 40121 h 3208818"/>
                <a:gd name="connsiteX7947" fmla="*/ 347666 w 2821848"/>
                <a:gd name="connsiteY7947" fmla="*/ 40121 h 3208818"/>
                <a:gd name="connsiteX7948" fmla="*/ 345728 w 2821848"/>
                <a:gd name="connsiteY7948" fmla="*/ 39567 h 3208818"/>
                <a:gd name="connsiteX7949" fmla="*/ 341298 w 2821848"/>
                <a:gd name="connsiteY7949" fmla="*/ 38668 h 3208818"/>
                <a:gd name="connsiteX7950" fmla="*/ 339153 w 2821848"/>
                <a:gd name="connsiteY7950" fmla="*/ 38391 h 3208818"/>
                <a:gd name="connsiteX7951" fmla="*/ 335900 w 2821848"/>
                <a:gd name="connsiteY7951" fmla="*/ 38184 h 3208818"/>
                <a:gd name="connsiteX7952" fmla="*/ 332716 w 2821848"/>
                <a:gd name="connsiteY7952" fmla="*/ 38391 h 3208818"/>
                <a:gd name="connsiteX7953" fmla="*/ 331194 w 2821848"/>
                <a:gd name="connsiteY7953" fmla="*/ 38599 h 3208818"/>
                <a:gd name="connsiteX7954" fmla="*/ 326764 w 2821848"/>
                <a:gd name="connsiteY7954" fmla="*/ 39498 h 3208818"/>
                <a:gd name="connsiteX7955" fmla="*/ 325103 w 2821848"/>
                <a:gd name="connsiteY7955" fmla="*/ 39982 h 3208818"/>
                <a:gd name="connsiteX7956" fmla="*/ 320950 w 2821848"/>
                <a:gd name="connsiteY7956" fmla="*/ 40674 h 3208818"/>
                <a:gd name="connsiteX7957" fmla="*/ 315067 w 2821848"/>
                <a:gd name="connsiteY7957" fmla="*/ 36869 h 3208818"/>
                <a:gd name="connsiteX7958" fmla="*/ 312645 w 2821848"/>
                <a:gd name="connsiteY7958" fmla="*/ 35694 h 3208818"/>
                <a:gd name="connsiteX7959" fmla="*/ 308216 w 2821848"/>
                <a:gd name="connsiteY7959" fmla="*/ 34033 h 3208818"/>
                <a:gd name="connsiteX7960" fmla="*/ 305516 w 2821848"/>
                <a:gd name="connsiteY7960" fmla="*/ 33273 h 3208818"/>
                <a:gd name="connsiteX7961" fmla="*/ 298042 w 2821848"/>
                <a:gd name="connsiteY7961" fmla="*/ 32235 h 3208818"/>
                <a:gd name="connsiteX7962" fmla="*/ 296865 w 2821848"/>
                <a:gd name="connsiteY7962" fmla="*/ 32235 h 3208818"/>
                <a:gd name="connsiteX7963" fmla="*/ 292574 w 2821848"/>
                <a:gd name="connsiteY7963" fmla="*/ 30367 h 3208818"/>
                <a:gd name="connsiteX7964" fmla="*/ 289321 w 2821848"/>
                <a:gd name="connsiteY7964" fmla="*/ 29260 h 3208818"/>
                <a:gd name="connsiteX7965" fmla="*/ 270011 w 2821848"/>
                <a:gd name="connsiteY7965" fmla="*/ 21375 h 3208818"/>
                <a:gd name="connsiteX7966" fmla="*/ 266274 w 2821848"/>
                <a:gd name="connsiteY7966" fmla="*/ 21651 h 3208818"/>
                <a:gd name="connsiteX7967" fmla="*/ 260944 w 2821848"/>
                <a:gd name="connsiteY7967" fmla="*/ 22343 h 3208818"/>
                <a:gd name="connsiteX7968" fmla="*/ 248486 w 2821848"/>
                <a:gd name="connsiteY7968" fmla="*/ 27324 h 3208818"/>
                <a:gd name="connsiteX7969" fmla="*/ 243226 w 2821848"/>
                <a:gd name="connsiteY7969" fmla="*/ 31128 h 3208818"/>
                <a:gd name="connsiteX7970" fmla="*/ 240389 w 2821848"/>
                <a:gd name="connsiteY7970" fmla="*/ 33411 h 3208818"/>
                <a:gd name="connsiteX7971" fmla="*/ 233260 w 2821848"/>
                <a:gd name="connsiteY7971" fmla="*/ 40121 h 3208818"/>
                <a:gd name="connsiteX7972" fmla="*/ 231530 w 2821848"/>
                <a:gd name="connsiteY7972" fmla="*/ 41227 h 3208818"/>
                <a:gd name="connsiteX7973" fmla="*/ 228692 w 2821848"/>
                <a:gd name="connsiteY7973" fmla="*/ 41227 h 3208818"/>
                <a:gd name="connsiteX7974" fmla="*/ 225578 w 2821848"/>
                <a:gd name="connsiteY7974" fmla="*/ 41573 h 3208818"/>
                <a:gd name="connsiteX7975" fmla="*/ 220318 w 2821848"/>
                <a:gd name="connsiteY7975" fmla="*/ 42334 h 3208818"/>
                <a:gd name="connsiteX7976" fmla="*/ 217549 w 2821848"/>
                <a:gd name="connsiteY7976" fmla="*/ 41435 h 3208818"/>
                <a:gd name="connsiteX7977" fmla="*/ 216303 w 2821848"/>
                <a:gd name="connsiteY7977" fmla="*/ 41089 h 3208818"/>
                <a:gd name="connsiteX7978" fmla="*/ 209382 w 2821848"/>
                <a:gd name="connsiteY7978" fmla="*/ 40190 h 3208818"/>
                <a:gd name="connsiteX7979" fmla="*/ 201354 w 2821848"/>
                <a:gd name="connsiteY7979" fmla="*/ 41366 h 3208818"/>
                <a:gd name="connsiteX7980" fmla="*/ 199416 w 2821848"/>
                <a:gd name="connsiteY7980" fmla="*/ 41919 h 3208818"/>
                <a:gd name="connsiteX7981" fmla="*/ 195332 w 2821848"/>
                <a:gd name="connsiteY7981" fmla="*/ 43510 h 3208818"/>
                <a:gd name="connsiteX7982" fmla="*/ 189657 w 2821848"/>
                <a:gd name="connsiteY7982" fmla="*/ 46277 h 3208818"/>
                <a:gd name="connsiteX7983" fmla="*/ 186750 w 2821848"/>
                <a:gd name="connsiteY7983" fmla="*/ 47868 h 3208818"/>
                <a:gd name="connsiteX7984" fmla="*/ 178376 w 2821848"/>
                <a:gd name="connsiteY7984" fmla="*/ 53264 h 3208818"/>
                <a:gd name="connsiteX7985" fmla="*/ 175746 w 2821848"/>
                <a:gd name="connsiteY7985" fmla="*/ 55201 h 3208818"/>
                <a:gd name="connsiteX7986" fmla="*/ 172423 w 2821848"/>
                <a:gd name="connsiteY7986" fmla="*/ 56930 h 3208818"/>
                <a:gd name="connsiteX7987" fmla="*/ 168409 w 2821848"/>
                <a:gd name="connsiteY7987" fmla="*/ 59489 h 3208818"/>
                <a:gd name="connsiteX7988" fmla="*/ 164810 w 2821848"/>
                <a:gd name="connsiteY7988" fmla="*/ 62256 h 3208818"/>
                <a:gd name="connsiteX7989" fmla="*/ 156851 w 2821848"/>
                <a:gd name="connsiteY7989" fmla="*/ 61080 h 3208818"/>
                <a:gd name="connsiteX7990" fmla="*/ 153321 w 2821848"/>
                <a:gd name="connsiteY7990" fmla="*/ 61288 h 3208818"/>
                <a:gd name="connsiteX7991" fmla="*/ 151660 w 2821848"/>
                <a:gd name="connsiteY7991" fmla="*/ 61495 h 3208818"/>
                <a:gd name="connsiteX7992" fmla="*/ 135603 w 2821848"/>
                <a:gd name="connsiteY7992" fmla="*/ 69381 h 3208818"/>
                <a:gd name="connsiteX7993" fmla="*/ 115186 w 2821848"/>
                <a:gd name="connsiteY7993" fmla="*/ 89856 h 3208818"/>
                <a:gd name="connsiteX7994" fmla="*/ 113110 w 2821848"/>
                <a:gd name="connsiteY7994" fmla="*/ 92208 h 3208818"/>
                <a:gd name="connsiteX7995" fmla="*/ 110756 w 2821848"/>
                <a:gd name="connsiteY7995" fmla="*/ 95183 h 3208818"/>
                <a:gd name="connsiteX7996" fmla="*/ 107988 w 2821848"/>
                <a:gd name="connsiteY7996" fmla="*/ 99402 h 3208818"/>
                <a:gd name="connsiteX7997" fmla="*/ 106258 w 2821848"/>
                <a:gd name="connsiteY7997" fmla="*/ 102723 h 3208818"/>
                <a:gd name="connsiteX7998" fmla="*/ 101275 w 2821848"/>
                <a:gd name="connsiteY7998" fmla="*/ 105213 h 3208818"/>
                <a:gd name="connsiteX7999" fmla="*/ 93177 w 2821848"/>
                <a:gd name="connsiteY7999" fmla="*/ 106804 h 3208818"/>
                <a:gd name="connsiteX8000" fmla="*/ 66254 w 2821848"/>
                <a:gd name="connsiteY8000" fmla="*/ 106804 h 3208818"/>
                <a:gd name="connsiteX8001" fmla="*/ 46252 w 2821848"/>
                <a:gd name="connsiteY8001" fmla="*/ 115451 h 3208818"/>
                <a:gd name="connsiteX8002" fmla="*/ 39677 w 2821848"/>
                <a:gd name="connsiteY8002" fmla="*/ 127003 h 3208818"/>
                <a:gd name="connsiteX8003" fmla="*/ 27080 w 2821848"/>
                <a:gd name="connsiteY8003" fmla="*/ 155018 h 3208818"/>
                <a:gd name="connsiteX8004" fmla="*/ 48743 w 2821848"/>
                <a:gd name="connsiteY8004" fmla="*/ 177568 h 3208818"/>
                <a:gd name="connsiteX8005" fmla="*/ 55872 w 2821848"/>
                <a:gd name="connsiteY8005" fmla="*/ 179021 h 3208818"/>
                <a:gd name="connsiteX8006" fmla="*/ 63555 w 2821848"/>
                <a:gd name="connsiteY8006" fmla="*/ 182756 h 3208818"/>
                <a:gd name="connsiteX8007" fmla="*/ 65838 w 2821848"/>
                <a:gd name="connsiteY8007" fmla="*/ 183725 h 3208818"/>
                <a:gd name="connsiteX8008" fmla="*/ 74421 w 2821848"/>
                <a:gd name="connsiteY8008" fmla="*/ 187045 h 3208818"/>
                <a:gd name="connsiteX8009" fmla="*/ 83349 w 2821848"/>
                <a:gd name="connsiteY8009" fmla="*/ 192233 h 3208818"/>
                <a:gd name="connsiteX8010" fmla="*/ 82311 w 2821848"/>
                <a:gd name="connsiteY8010" fmla="*/ 192648 h 3208818"/>
                <a:gd name="connsiteX8011" fmla="*/ 75528 w 2821848"/>
                <a:gd name="connsiteY8011" fmla="*/ 194239 h 3208818"/>
                <a:gd name="connsiteX8012" fmla="*/ 70476 w 2821848"/>
                <a:gd name="connsiteY8012" fmla="*/ 195899 h 3208818"/>
                <a:gd name="connsiteX8013" fmla="*/ 67430 w 2821848"/>
                <a:gd name="connsiteY8013" fmla="*/ 197283 h 3208818"/>
                <a:gd name="connsiteX8014" fmla="*/ 62309 w 2821848"/>
                <a:gd name="connsiteY8014" fmla="*/ 200257 h 3208818"/>
                <a:gd name="connsiteX8015" fmla="*/ 59056 w 2821848"/>
                <a:gd name="connsiteY8015" fmla="*/ 202678 h 3208818"/>
                <a:gd name="connsiteX8016" fmla="*/ 56357 w 2821848"/>
                <a:gd name="connsiteY8016" fmla="*/ 204961 h 3208818"/>
                <a:gd name="connsiteX8017" fmla="*/ 54419 w 2821848"/>
                <a:gd name="connsiteY8017" fmla="*/ 205584 h 3208818"/>
                <a:gd name="connsiteX8018" fmla="*/ 50958 w 2821848"/>
                <a:gd name="connsiteY8018" fmla="*/ 206898 h 3208818"/>
                <a:gd name="connsiteX8019" fmla="*/ 49297 w 2821848"/>
                <a:gd name="connsiteY8019" fmla="*/ 207659 h 3208818"/>
                <a:gd name="connsiteX8020" fmla="*/ 46390 w 2821848"/>
                <a:gd name="connsiteY8020" fmla="*/ 209181 h 3208818"/>
                <a:gd name="connsiteX8021" fmla="*/ 42238 w 2821848"/>
                <a:gd name="connsiteY8021" fmla="*/ 211671 h 3208818"/>
                <a:gd name="connsiteX8022" fmla="*/ 40023 w 2821848"/>
                <a:gd name="connsiteY8022" fmla="*/ 213193 h 3208818"/>
                <a:gd name="connsiteX8023" fmla="*/ 38569 w 2821848"/>
                <a:gd name="connsiteY8023" fmla="*/ 214299 h 3208818"/>
                <a:gd name="connsiteX8024" fmla="*/ 34209 w 2821848"/>
                <a:gd name="connsiteY8024" fmla="*/ 218381 h 3208818"/>
                <a:gd name="connsiteX8025" fmla="*/ 33102 w 2821848"/>
                <a:gd name="connsiteY8025" fmla="*/ 219695 h 3208818"/>
                <a:gd name="connsiteX8026" fmla="*/ 32825 w 2821848"/>
                <a:gd name="connsiteY8026" fmla="*/ 220041 h 3208818"/>
                <a:gd name="connsiteX8027" fmla="*/ 32340 w 2821848"/>
                <a:gd name="connsiteY8027" fmla="*/ 220248 h 3208818"/>
                <a:gd name="connsiteX8028" fmla="*/ 28603 w 2821848"/>
                <a:gd name="connsiteY8028" fmla="*/ 222116 h 3208818"/>
                <a:gd name="connsiteX8029" fmla="*/ 27357 w 2821848"/>
                <a:gd name="connsiteY8029" fmla="*/ 222808 h 3208818"/>
                <a:gd name="connsiteX8030" fmla="*/ 26942 w 2821848"/>
                <a:gd name="connsiteY8030" fmla="*/ 223015 h 3208818"/>
                <a:gd name="connsiteX8031" fmla="*/ 6871 w 2821848"/>
                <a:gd name="connsiteY8031" fmla="*/ 236158 h 3208818"/>
                <a:gd name="connsiteX8032" fmla="*/ 3964 w 2821848"/>
                <a:gd name="connsiteY8032" fmla="*/ 240931 h 3208818"/>
                <a:gd name="connsiteX8033" fmla="*/ 6248 w 2821848"/>
                <a:gd name="connsiteY8033" fmla="*/ 272751 h 3208818"/>
                <a:gd name="connsiteX8034" fmla="*/ 9847 w 2821848"/>
                <a:gd name="connsiteY8034" fmla="*/ 277109 h 3208818"/>
                <a:gd name="connsiteX8035" fmla="*/ 17875 w 2821848"/>
                <a:gd name="connsiteY8035" fmla="*/ 283819 h 3208818"/>
                <a:gd name="connsiteX8036" fmla="*/ 24243 w 2821848"/>
                <a:gd name="connsiteY8036" fmla="*/ 287277 h 3208818"/>
                <a:gd name="connsiteX8037" fmla="*/ 26527 w 2821848"/>
                <a:gd name="connsiteY8037" fmla="*/ 288384 h 3208818"/>
                <a:gd name="connsiteX8038" fmla="*/ 31164 w 2821848"/>
                <a:gd name="connsiteY8038" fmla="*/ 295025 h 3208818"/>
                <a:gd name="connsiteX8039" fmla="*/ 33379 w 2821848"/>
                <a:gd name="connsiteY8039" fmla="*/ 297377 h 3208818"/>
                <a:gd name="connsiteX8040" fmla="*/ 33655 w 2821848"/>
                <a:gd name="connsiteY8040" fmla="*/ 297653 h 3208818"/>
                <a:gd name="connsiteX8041" fmla="*/ 41130 w 2821848"/>
                <a:gd name="connsiteY8041" fmla="*/ 313356 h 3208818"/>
                <a:gd name="connsiteX8042" fmla="*/ 45283 w 2821848"/>
                <a:gd name="connsiteY8042" fmla="*/ 317714 h 3208818"/>
                <a:gd name="connsiteX8043" fmla="*/ 56426 w 2821848"/>
                <a:gd name="connsiteY8043" fmla="*/ 324770 h 3208818"/>
                <a:gd name="connsiteX8044" fmla="*/ 63693 w 2821848"/>
                <a:gd name="connsiteY8044" fmla="*/ 327191 h 3208818"/>
                <a:gd name="connsiteX8045" fmla="*/ 68053 w 2821848"/>
                <a:gd name="connsiteY8045" fmla="*/ 328297 h 3208818"/>
                <a:gd name="connsiteX8046" fmla="*/ 82380 w 2821848"/>
                <a:gd name="connsiteY8046" fmla="*/ 330649 h 3208818"/>
                <a:gd name="connsiteX8047" fmla="*/ 82657 w 2821848"/>
                <a:gd name="connsiteY8047" fmla="*/ 330649 h 3208818"/>
                <a:gd name="connsiteX8048" fmla="*/ 80165 w 2821848"/>
                <a:gd name="connsiteY8048" fmla="*/ 333831 h 3208818"/>
                <a:gd name="connsiteX8049" fmla="*/ 78919 w 2821848"/>
                <a:gd name="connsiteY8049" fmla="*/ 335699 h 3208818"/>
                <a:gd name="connsiteX8050" fmla="*/ 78020 w 2821848"/>
                <a:gd name="connsiteY8050" fmla="*/ 337152 h 3208818"/>
                <a:gd name="connsiteX8051" fmla="*/ 76359 w 2821848"/>
                <a:gd name="connsiteY8051" fmla="*/ 338812 h 3208818"/>
                <a:gd name="connsiteX8052" fmla="*/ 68884 w 2821848"/>
                <a:gd name="connsiteY8052" fmla="*/ 352439 h 3208818"/>
                <a:gd name="connsiteX8053" fmla="*/ 68745 w 2821848"/>
                <a:gd name="connsiteY8053" fmla="*/ 353061 h 3208818"/>
                <a:gd name="connsiteX8054" fmla="*/ 65423 w 2821848"/>
                <a:gd name="connsiteY8054" fmla="*/ 355413 h 3208818"/>
                <a:gd name="connsiteX8055" fmla="*/ 57672 w 2821848"/>
                <a:gd name="connsiteY8055" fmla="*/ 363645 h 3208818"/>
                <a:gd name="connsiteX8056" fmla="*/ 53173 w 2821848"/>
                <a:gd name="connsiteY8056" fmla="*/ 370977 h 3208818"/>
                <a:gd name="connsiteX8057" fmla="*/ 52827 w 2821848"/>
                <a:gd name="connsiteY8057" fmla="*/ 371531 h 3208818"/>
                <a:gd name="connsiteX8058" fmla="*/ 42168 w 2821848"/>
                <a:gd name="connsiteY8058" fmla="*/ 387371 h 3208818"/>
                <a:gd name="connsiteX8059" fmla="*/ 41476 w 2821848"/>
                <a:gd name="connsiteY8059" fmla="*/ 391176 h 3208818"/>
                <a:gd name="connsiteX8060" fmla="*/ 41338 w 2821848"/>
                <a:gd name="connsiteY8060" fmla="*/ 391522 h 3208818"/>
                <a:gd name="connsiteX8061" fmla="*/ 40784 w 2821848"/>
                <a:gd name="connsiteY8061" fmla="*/ 393459 h 3208818"/>
                <a:gd name="connsiteX8062" fmla="*/ 40369 w 2821848"/>
                <a:gd name="connsiteY8062" fmla="*/ 407778 h 3208818"/>
                <a:gd name="connsiteX8063" fmla="*/ 40784 w 2821848"/>
                <a:gd name="connsiteY8063" fmla="*/ 409645 h 3208818"/>
                <a:gd name="connsiteX8064" fmla="*/ 49989 w 2821848"/>
                <a:gd name="connsiteY8064" fmla="*/ 424587 h 3208818"/>
                <a:gd name="connsiteX8065" fmla="*/ 54003 w 2821848"/>
                <a:gd name="connsiteY8065" fmla="*/ 429498 h 3208818"/>
                <a:gd name="connsiteX8066" fmla="*/ 56564 w 2821848"/>
                <a:gd name="connsiteY8066" fmla="*/ 433510 h 3208818"/>
                <a:gd name="connsiteX8067" fmla="*/ 58156 w 2821848"/>
                <a:gd name="connsiteY8067" fmla="*/ 446722 h 3208818"/>
                <a:gd name="connsiteX8068" fmla="*/ 74421 w 2821848"/>
                <a:gd name="connsiteY8068" fmla="*/ 462909 h 3208818"/>
                <a:gd name="connsiteX8069" fmla="*/ 76912 w 2821848"/>
                <a:gd name="connsiteY8069" fmla="*/ 464707 h 3208818"/>
                <a:gd name="connsiteX8070" fmla="*/ 78643 w 2821848"/>
                <a:gd name="connsiteY8070" fmla="*/ 465814 h 3208818"/>
                <a:gd name="connsiteX8071" fmla="*/ 80511 w 2821848"/>
                <a:gd name="connsiteY8071" fmla="*/ 466921 h 3208818"/>
                <a:gd name="connsiteX8072" fmla="*/ 82311 w 2821848"/>
                <a:gd name="connsiteY8072" fmla="*/ 467889 h 3208818"/>
                <a:gd name="connsiteX8073" fmla="*/ 85702 w 2821848"/>
                <a:gd name="connsiteY8073" fmla="*/ 471141 h 3208818"/>
                <a:gd name="connsiteX8074" fmla="*/ 85979 w 2821848"/>
                <a:gd name="connsiteY8074" fmla="*/ 471556 h 3208818"/>
                <a:gd name="connsiteX8075" fmla="*/ 90893 w 2821848"/>
                <a:gd name="connsiteY8075" fmla="*/ 477850 h 3208818"/>
                <a:gd name="connsiteX8076" fmla="*/ 92554 w 2821848"/>
                <a:gd name="connsiteY8076" fmla="*/ 479441 h 3208818"/>
                <a:gd name="connsiteX8077" fmla="*/ 102451 w 2821848"/>
                <a:gd name="connsiteY8077" fmla="*/ 485529 h 3208818"/>
                <a:gd name="connsiteX8078" fmla="*/ 107434 w 2821848"/>
                <a:gd name="connsiteY8078" fmla="*/ 487258 h 3208818"/>
                <a:gd name="connsiteX8079" fmla="*/ 116639 w 2821848"/>
                <a:gd name="connsiteY8079" fmla="*/ 488849 h 3208818"/>
                <a:gd name="connsiteX8080" fmla="*/ 117608 w 2821848"/>
                <a:gd name="connsiteY8080" fmla="*/ 488849 h 3208818"/>
                <a:gd name="connsiteX8081" fmla="*/ 123837 w 2821848"/>
                <a:gd name="connsiteY8081" fmla="*/ 488641 h 3208818"/>
                <a:gd name="connsiteX8082" fmla="*/ 124460 w 2821848"/>
                <a:gd name="connsiteY8082" fmla="*/ 488641 h 3208818"/>
                <a:gd name="connsiteX8083" fmla="*/ 123214 w 2821848"/>
                <a:gd name="connsiteY8083" fmla="*/ 501093 h 3208818"/>
                <a:gd name="connsiteX8084" fmla="*/ 147161 w 2821848"/>
                <a:gd name="connsiteY8084" fmla="*/ 525096 h 3208818"/>
                <a:gd name="connsiteX8085" fmla="*/ 154152 w 2821848"/>
                <a:gd name="connsiteY8085" fmla="*/ 525995 h 3208818"/>
                <a:gd name="connsiteX8086" fmla="*/ 157682 w 2821848"/>
                <a:gd name="connsiteY8086" fmla="*/ 526203 h 3208818"/>
                <a:gd name="connsiteX8087" fmla="*/ 158789 w 2821848"/>
                <a:gd name="connsiteY8087" fmla="*/ 526203 h 3208818"/>
                <a:gd name="connsiteX8088" fmla="*/ 162388 w 2821848"/>
                <a:gd name="connsiteY8088" fmla="*/ 526064 h 3208818"/>
                <a:gd name="connsiteX8089" fmla="*/ 169309 w 2821848"/>
                <a:gd name="connsiteY8089" fmla="*/ 524888 h 3208818"/>
                <a:gd name="connsiteX8090" fmla="*/ 172631 w 2821848"/>
                <a:gd name="connsiteY8090" fmla="*/ 523851 h 3208818"/>
                <a:gd name="connsiteX8091" fmla="*/ 179760 w 2821848"/>
                <a:gd name="connsiteY8091" fmla="*/ 520530 h 3208818"/>
                <a:gd name="connsiteX8092" fmla="*/ 181767 w 2821848"/>
                <a:gd name="connsiteY8092" fmla="*/ 519216 h 3208818"/>
                <a:gd name="connsiteX8093" fmla="*/ 184189 w 2821848"/>
                <a:gd name="connsiteY8093" fmla="*/ 517418 h 3208818"/>
                <a:gd name="connsiteX8094" fmla="*/ 185920 w 2821848"/>
                <a:gd name="connsiteY8094" fmla="*/ 516933 h 3208818"/>
                <a:gd name="connsiteX8095" fmla="*/ 188688 w 2821848"/>
                <a:gd name="connsiteY8095" fmla="*/ 517763 h 3208818"/>
                <a:gd name="connsiteX8096" fmla="*/ 191387 w 2821848"/>
                <a:gd name="connsiteY8096" fmla="*/ 518455 h 3208818"/>
                <a:gd name="connsiteX8097" fmla="*/ 192356 w 2821848"/>
                <a:gd name="connsiteY8097" fmla="*/ 519562 h 3208818"/>
                <a:gd name="connsiteX8098" fmla="*/ 194571 w 2821848"/>
                <a:gd name="connsiteY8098" fmla="*/ 521914 h 3208818"/>
                <a:gd name="connsiteX8099" fmla="*/ 199070 w 2821848"/>
                <a:gd name="connsiteY8099" fmla="*/ 525788 h 3208818"/>
                <a:gd name="connsiteX8100" fmla="*/ 201492 w 2821848"/>
                <a:gd name="connsiteY8100" fmla="*/ 527448 h 3208818"/>
                <a:gd name="connsiteX8101" fmla="*/ 202253 w 2821848"/>
                <a:gd name="connsiteY8101" fmla="*/ 528001 h 3208818"/>
                <a:gd name="connsiteX8102" fmla="*/ 199831 w 2821848"/>
                <a:gd name="connsiteY8102" fmla="*/ 529454 h 3208818"/>
                <a:gd name="connsiteX8103" fmla="*/ 196232 w 2821848"/>
                <a:gd name="connsiteY8103" fmla="*/ 531875 h 3208818"/>
                <a:gd name="connsiteX8104" fmla="*/ 187788 w 2821848"/>
                <a:gd name="connsiteY8104" fmla="*/ 535195 h 3208818"/>
                <a:gd name="connsiteX8105" fmla="*/ 184674 w 2821848"/>
                <a:gd name="connsiteY8105" fmla="*/ 536648 h 3208818"/>
                <a:gd name="connsiteX8106" fmla="*/ 178445 w 2821848"/>
                <a:gd name="connsiteY8106" fmla="*/ 540037 h 3208818"/>
                <a:gd name="connsiteX8107" fmla="*/ 175746 w 2821848"/>
                <a:gd name="connsiteY8107" fmla="*/ 541767 h 3208818"/>
                <a:gd name="connsiteX8108" fmla="*/ 172977 w 2821848"/>
                <a:gd name="connsiteY8108" fmla="*/ 543703 h 3208818"/>
                <a:gd name="connsiteX8109" fmla="*/ 169932 w 2821848"/>
                <a:gd name="connsiteY8109" fmla="*/ 546194 h 3208818"/>
                <a:gd name="connsiteX8110" fmla="*/ 165572 w 2821848"/>
                <a:gd name="connsiteY8110" fmla="*/ 546678 h 3208818"/>
                <a:gd name="connsiteX8111" fmla="*/ 156436 w 2821848"/>
                <a:gd name="connsiteY8111" fmla="*/ 548407 h 3208818"/>
                <a:gd name="connsiteX8112" fmla="*/ 148130 w 2821848"/>
                <a:gd name="connsiteY8112" fmla="*/ 551451 h 3208818"/>
                <a:gd name="connsiteX8113" fmla="*/ 140379 w 2821848"/>
                <a:gd name="connsiteY8113" fmla="*/ 555809 h 3208818"/>
                <a:gd name="connsiteX8114" fmla="*/ 136295 w 2821848"/>
                <a:gd name="connsiteY8114" fmla="*/ 558645 h 3208818"/>
                <a:gd name="connsiteX8115" fmla="*/ 124114 w 2821848"/>
                <a:gd name="connsiteY8115" fmla="*/ 568744 h 3208818"/>
                <a:gd name="connsiteX8116" fmla="*/ 118647 w 2821848"/>
                <a:gd name="connsiteY8116" fmla="*/ 570889 h 3208818"/>
                <a:gd name="connsiteX8117" fmla="*/ 115601 w 2821848"/>
                <a:gd name="connsiteY8117" fmla="*/ 572480 h 3208818"/>
                <a:gd name="connsiteX8118" fmla="*/ 104874 w 2821848"/>
                <a:gd name="connsiteY8118" fmla="*/ 582371 h 3208818"/>
                <a:gd name="connsiteX8119" fmla="*/ 103559 w 2821848"/>
                <a:gd name="connsiteY8119" fmla="*/ 584516 h 3208818"/>
                <a:gd name="connsiteX8120" fmla="*/ 99613 w 2821848"/>
                <a:gd name="connsiteY8120" fmla="*/ 595099 h 3208818"/>
                <a:gd name="connsiteX8121" fmla="*/ 98714 w 2821848"/>
                <a:gd name="connsiteY8121" fmla="*/ 601048 h 3208818"/>
                <a:gd name="connsiteX8122" fmla="*/ 107504 w 2821848"/>
                <a:gd name="connsiteY8122" fmla="*/ 625674 h 3208818"/>
                <a:gd name="connsiteX8123" fmla="*/ 126052 w 2821848"/>
                <a:gd name="connsiteY8123" fmla="*/ 632799 h 3208818"/>
                <a:gd name="connsiteX8124" fmla="*/ 132835 w 2821848"/>
                <a:gd name="connsiteY8124" fmla="*/ 631969 h 3208818"/>
                <a:gd name="connsiteX8125" fmla="*/ 135119 w 2821848"/>
                <a:gd name="connsiteY8125" fmla="*/ 631415 h 3208818"/>
                <a:gd name="connsiteX8126" fmla="*/ 140656 w 2821848"/>
                <a:gd name="connsiteY8126" fmla="*/ 629340 h 3208818"/>
                <a:gd name="connsiteX8127" fmla="*/ 146539 w 2821848"/>
                <a:gd name="connsiteY8127" fmla="*/ 628026 h 3208818"/>
                <a:gd name="connsiteX8128" fmla="*/ 148546 w 2821848"/>
                <a:gd name="connsiteY8128" fmla="*/ 627334 h 3208818"/>
                <a:gd name="connsiteX8129" fmla="*/ 150414 w 2821848"/>
                <a:gd name="connsiteY8129" fmla="*/ 626642 h 3208818"/>
                <a:gd name="connsiteX8130" fmla="*/ 160242 w 2821848"/>
                <a:gd name="connsiteY8130" fmla="*/ 623806 h 3208818"/>
                <a:gd name="connsiteX8131" fmla="*/ 164533 w 2821848"/>
                <a:gd name="connsiteY8131" fmla="*/ 621662 h 3208818"/>
                <a:gd name="connsiteX8132" fmla="*/ 169586 w 2821848"/>
                <a:gd name="connsiteY8132" fmla="*/ 618411 h 3208818"/>
                <a:gd name="connsiteX8133" fmla="*/ 169863 w 2821848"/>
                <a:gd name="connsiteY8133" fmla="*/ 618203 h 3208818"/>
                <a:gd name="connsiteX8134" fmla="*/ 170140 w 2821848"/>
                <a:gd name="connsiteY8134" fmla="*/ 618203 h 3208818"/>
                <a:gd name="connsiteX8135" fmla="*/ 179483 w 2821848"/>
                <a:gd name="connsiteY8135" fmla="*/ 616543 h 3208818"/>
                <a:gd name="connsiteX8136" fmla="*/ 181283 w 2821848"/>
                <a:gd name="connsiteY8136" fmla="*/ 615921 h 3208818"/>
                <a:gd name="connsiteX8137" fmla="*/ 183636 w 2821848"/>
                <a:gd name="connsiteY8137" fmla="*/ 614952 h 3208818"/>
                <a:gd name="connsiteX8138" fmla="*/ 189449 w 2821848"/>
                <a:gd name="connsiteY8138" fmla="*/ 613569 h 3208818"/>
                <a:gd name="connsiteX8139" fmla="*/ 189519 w 2821848"/>
                <a:gd name="connsiteY8139" fmla="*/ 613569 h 3208818"/>
                <a:gd name="connsiteX8140" fmla="*/ 196855 w 2821848"/>
                <a:gd name="connsiteY8140" fmla="*/ 611286 h 3208818"/>
                <a:gd name="connsiteX8141" fmla="*/ 202184 w 2821848"/>
                <a:gd name="connsiteY8141" fmla="*/ 611839 h 3208818"/>
                <a:gd name="connsiteX8142" fmla="*/ 220525 w 2821848"/>
                <a:gd name="connsiteY8142" fmla="*/ 604922 h 3208818"/>
                <a:gd name="connsiteX8143" fmla="*/ 222048 w 2821848"/>
                <a:gd name="connsiteY8143" fmla="*/ 603539 h 3208818"/>
                <a:gd name="connsiteX8144" fmla="*/ 222532 w 2821848"/>
                <a:gd name="connsiteY8144" fmla="*/ 603123 h 3208818"/>
                <a:gd name="connsiteX8145" fmla="*/ 228346 w 2821848"/>
                <a:gd name="connsiteY8145" fmla="*/ 601325 h 3208818"/>
                <a:gd name="connsiteX8146" fmla="*/ 231391 w 2821848"/>
                <a:gd name="connsiteY8146" fmla="*/ 600011 h 3208818"/>
                <a:gd name="connsiteX8147" fmla="*/ 233329 w 2821848"/>
                <a:gd name="connsiteY8147" fmla="*/ 599042 h 3208818"/>
                <a:gd name="connsiteX8148" fmla="*/ 238520 w 2821848"/>
                <a:gd name="connsiteY8148" fmla="*/ 597244 h 3208818"/>
                <a:gd name="connsiteX8149" fmla="*/ 239351 w 2821848"/>
                <a:gd name="connsiteY8149" fmla="*/ 596829 h 3208818"/>
                <a:gd name="connsiteX8150" fmla="*/ 245441 w 2821848"/>
                <a:gd name="connsiteY8150" fmla="*/ 593024 h 3208818"/>
                <a:gd name="connsiteX8151" fmla="*/ 248486 w 2821848"/>
                <a:gd name="connsiteY8151" fmla="*/ 590534 h 3208818"/>
                <a:gd name="connsiteX8152" fmla="*/ 255200 w 2821848"/>
                <a:gd name="connsiteY8152" fmla="*/ 582441 h 3208818"/>
                <a:gd name="connsiteX8153" fmla="*/ 258176 w 2821848"/>
                <a:gd name="connsiteY8153" fmla="*/ 581057 h 3208818"/>
                <a:gd name="connsiteX8154" fmla="*/ 261498 w 2821848"/>
                <a:gd name="connsiteY8154" fmla="*/ 579190 h 3208818"/>
                <a:gd name="connsiteX8155" fmla="*/ 275825 w 2821848"/>
                <a:gd name="connsiteY8155" fmla="*/ 572895 h 3208818"/>
                <a:gd name="connsiteX8156" fmla="*/ 279424 w 2821848"/>
                <a:gd name="connsiteY8156" fmla="*/ 571027 h 3208818"/>
                <a:gd name="connsiteX8157" fmla="*/ 281569 w 2821848"/>
                <a:gd name="connsiteY8157" fmla="*/ 569713 h 3208818"/>
                <a:gd name="connsiteX8158" fmla="*/ 287521 w 2821848"/>
                <a:gd name="connsiteY8158" fmla="*/ 564663 h 3208818"/>
                <a:gd name="connsiteX8159" fmla="*/ 289598 w 2821848"/>
                <a:gd name="connsiteY8159" fmla="*/ 562380 h 3208818"/>
                <a:gd name="connsiteX8160" fmla="*/ 293335 w 2821848"/>
                <a:gd name="connsiteY8160" fmla="*/ 557123 h 3208818"/>
                <a:gd name="connsiteX8161" fmla="*/ 295065 w 2821848"/>
                <a:gd name="connsiteY8161" fmla="*/ 555671 h 3208818"/>
                <a:gd name="connsiteX8162" fmla="*/ 297972 w 2821848"/>
                <a:gd name="connsiteY8162" fmla="*/ 553734 h 3208818"/>
                <a:gd name="connsiteX8163" fmla="*/ 304132 w 2821848"/>
                <a:gd name="connsiteY8163" fmla="*/ 549030 h 3208818"/>
                <a:gd name="connsiteX8164" fmla="*/ 307316 w 2821848"/>
                <a:gd name="connsiteY8164" fmla="*/ 547162 h 3208818"/>
                <a:gd name="connsiteX8165" fmla="*/ 311053 w 2821848"/>
                <a:gd name="connsiteY8165" fmla="*/ 544534 h 3208818"/>
                <a:gd name="connsiteX8166" fmla="*/ 312368 w 2821848"/>
                <a:gd name="connsiteY8166" fmla="*/ 543427 h 3208818"/>
                <a:gd name="connsiteX8167" fmla="*/ 313406 w 2821848"/>
                <a:gd name="connsiteY8167" fmla="*/ 543219 h 3208818"/>
                <a:gd name="connsiteX8168" fmla="*/ 323996 w 2821848"/>
                <a:gd name="connsiteY8168" fmla="*/ 538308 h 3208818"/>
                <a:gd name="connsiteX8169" fmla="*/ 324134 w 2821848"/>
                <a:gd name="connsiteY8169" fmla="*/ 538239 h 3208818"/>
                <a:gd name="connsiteX8170" fmla="*/ 326556 w 2821848"/>
                <a:gd name="connsiteY8170" fmla="*/ 537063 h 3208818"/>
                <a:gd name="connsiteX8171" fmla="*/ 337630 w 2821848"/>
                <a:gd name="connsiteY8171" fmla="*/ 527309 h 3208818"/>
                <a:gd name="connsiteX8172" fmla="*/ 338253 w 2821848"/>
                <a:gd name="connsiteY8172" fmla="*/ 526341 h 3208818"/>
                <a:gd name="connsiteX8173" fmla="*/ 340537 w 2821848"/>
                <a:gd name="connsiteY8173" fmla="*/ 522052 h 3208818"/>
                <a:gd name="connsiteX8174" fmla="*/ 341022 w 2821848"/>
                <a:gd name="connsiteY8174" fmla="*/ 521568 h 3208818"/>
                <a:gd name="connsiteX8175" fmla="*/ 341298 w 2821848"/>
                <a:gd name="connsiteY8175" fmla="*/ 521360 h 3208818"/>
                <a:gd name="connsiteX8176" fmla="*/ 343236 w 2821848"/>
                <a:gd name="connsiteY8176" fmla="*/ 520185 h 3208818"/>
                <a:gd name="connsiteX8177" fmla="*/ 346697 w 2821848"/>
                <a:gd name="connsiteY8177" fmla="*/ 517763 h 3208818"/>
                <a:gd name="connsiteX8178" fmla="*/ 349742 w 2821848"/>
                <a:gd name="connsiteY8178" fmla="*/ 515273 h 3208818"/>
                <a:gd name="connsiteX8179" fmla="*/ 356663 w 2821848"/>
                <a:gd name="connsiteY8179" fmla="*/ 506557 h 3208818"/>
                <a:gd name="connsiteX8180" fmla="*/ 357840 w 2821848"/>
                <a:gd name="connsiteY8180" fmla="*/ 506834 h 3208818"/>
                <a:gd name="connsiteX8181" fmla="*/ 360539 w 2821848"/>
                <a:gd name="connsiteY8181" fmla="*/ 507387 h 3208818"/>
                <a:gd name="connsiteX8182" fmla="*/ 366353 w 2821848"/>
                <a:gd name="connsiteY8182" fmla="*/ 508010 h 3208818"/>
                <a:gd name="connsiteX8183" fmla="*/ 367737 w 2821848"/>
                <a:gd name="connsiteY8183" fmla="*/ 508010 h 3208818"/>
                <a:gd name="connsiteX8184" fmla="*/ 370644 w 2821848"/>
                <a:gd name="connsiteY8184" fmla="*/ 507872 h 3208818"/>
                <a:gd name="connsiteX8185" fmla="*/ 373343 w 2821848"/>
                <a:gd name="connsiteY8185" fmla="*/ 507595 h 3208818"/>
                <a:gd name="connsiteX8186" fmla="*/ 374035 w 2821848"/>
                <a:gd name="connsiteY8186" fmla="*/ 507457 h 3208818"/>
                <a:gd name="connsiteX8187" fmla="*/ 377219 w 2821848"/>
                <a:gd name="connsiteY8187" fmla="*/ 507318 h 3208818"/>
                <a:gd name="connsiteX8188" fmla="*/ 382341 w 2821848"/>
                <a:gd name="connsiteY8188" fmla="*/ 506627 h 3208818"/>
                <a:gd name="connsiteX8189" fmla="*/ 383240 w 2821848"/>
                <a:gd name="connsiteY8189" fmla="*/ 506627 h 3208818"/>
                <a:gd name="connsiteX8190" fmla="*/ 401512 w 2821848"/>
                <a:gd name="connsiteY8190" fmla="*/ 499778 h 3208818"/>
                <a:gd name="connsiteX8191" fmla="*/ 402066 w 2821848"/>
                <a:gd name="connsiteY8191" fmla="*/ 499294 h 3208818"/>
                <a:gd name="connsiteX8192" fmla="*/ 406288 w 2821848"/>
                <a:gd name="connsiteY8192" fmla="*/ 494660 h 3208818"/>
                <a:gd name="connsiteX8193" fmla="*/ 411548 w 2821848"/>
                <a:gd name="connsiteY8193" fmla="*/ 492723 h 3208818"/>
                <a:gd name="connsiteX8194" fmla="*/ 415493 w 2821848"/>
                <a:gd name="connsiteY8194" fmla="*/ 490786 h 3208818"/>
                <a:gd name="connsiteX8195" fmla="*/ 418607 w 2821848"/>
                <a:gd name="connsiteY8195" fmla="*/ 488987 h 3208818"/>
                <a:gd name="connsiteX8196" fmla="*/ 428297 w 2821848"/>
                <a:gd name="connsiteY8196" fmla="*/ 483938 h 3208818"/>
                <a:gd name="connsiteX8197" fmla="*/ 428781 w 2821848"/>
                <a:gd name="connsiteY8197" fmla="*/ 483938 h 3208818"/>
                <a:gd name="connsiteX8198" fmla="*/ 430511 w 2821848"/>
                <a:gd name="connsiteY8198" fmla="*/ 484007 h 3208818"/>
                <a:gd name="connsiteX8199" fmla="*/ 435771 w 2821848"/>
                <a:gd name="connsiteY8199" fmla="*/ 483522 h 3208818"/>
                <a:gd name="connsiteX8200" fmla="*/ 440409 w 2821848"/>
                <a:gd name="connsiteY8200" fmla="*/ 482623 h 3208818"/>
                <a:gd name="connsiteX8201" fmla="*/ 456673 w 2821848"/>
                <a:gd name="connsiteY8201" fmla="*/ 472801 h 3208818"/>
                <a:gd name="connsiteX8202" fmla="*/ 461034 w 2821848"/>
                <a:gd name="connsiteY8202" fmla="*/ 467405 h 3208818"/>
                <a:gd name="connsiteX8203" fmla="*/ 466155 w 2821848"/>
                <a:gd name="connsiteY8203" fmla="*/ 457444 h 3208818"/>
                <a:gd name="connsiteX8204" fmla="*/ 467609 w 2821848"/>
                <a:gd name="connsiteY8204" fmla="*/ 457928 h 3208818"/>
                <a:gd name="connsiteX8205" fmla="*/ 481728 w 2821848"/>
                <a:gd name="connsiteY8205" fmla="*/ 466160 h 3208818"/>
                <a:gd name="connsiteX8206" fmla="*/ 483735 w 2821848"/>
                <a:gd name="connsiteY8206" fmla="*/ 466644 h 3208818"/>
                <a:gd name="connsiteX8207" fmla="*/ 489756 w 2821848"/>
                <a:gd name="connsiteY8207" fmla="*/ 468650 h 3208818"/>
                <a:gd name="connsiteX8208" fmla="*/ 497439 w 2821848"/>
                <a:gd name="connsiteY8208" fmla="*/ 470034 h 3208818"/>
                <a:gd name="connsiteX8209" fmla="*/ 498338 w 2821848"/>
                <a:gd name="connsiteY8209" fmla="*/ 470034 h 3208818"/>
                <a:gd name="connsiteX8210" fmla="*/ 504360 w 2821848"/>
                <a:gd name="connsiteY8210" fmla="*/ 473077 h 3208818"/>
                <a:gd name="connsiteX8211" fmla="*/ 504637 w 2821848"/>
                <a:gd name="connsiteY8211" fmla="*/ 473216 h 3208818"/>
                <a:gd name="connsiteX8212" fmla="*/ 511765 w 2821848"/>
                <a:gd name="connsiteY8212" fmla="*/ 478265 h 3208818"/>
                <a:gd name="connsiteX8213" fmla="*/ 514464 w 2821848"/>
                <a:gd name="connsiteY8213" fmla="*/ 479580 h 3208818"/>
                <a:gd name="connsiteX8214" fmla="*/ 526715 w 2821848"/>
                <a:gd name="connsiteY8214" fmla="*/ 482416 h 3208818"/>
                <a:gd name="connsiteX8215" fmla="*/ 527753 w 2821848"/>
                <a:gd name="connsiteY8215" fmla="*/ 482416 h 3208818"/>
                <a:gd name="connsiteX8216" fmla="*/ 531698 w 2821848"/>
                <a:gd name="connsiteY8216" fmla="*/ 482277 h 3208818"/>
                <a:gd name="connsiteX8217" fmla="*/ 536335 w 2821848"/>
                <a:gd name="connsiteY8217" fmla="*/ 481724 h 3208818"/>
                <a:gd name="connsiteX8218" fmla="*/ 542564 w 2821848"/>
                <a:gd name="connsiteY8218" fmla="*/ 480410 h 3208818"/>
                <a:gd name="connsiteX8219" fmla="*/ 549624 w 2821848"/>
                <a:gd name="connsiteY8219" fmla="*/ 479580 h 3208818"/>
                <a:gd name="connsiteX8220" fmla="*/ 551977 w 2821848"/>
                <a:gd name="connsiteY8220" fmla="*/ 479580 h 3208818"/>
                <a:gd name="connsiteX8221" fmla="*/ 553569 w 2821848"/>
                <a:gd name="connsiteY8221" fmla="*/ 479580 h 3208818"/>
                <a:gd name="connsiteX8222" fmla="*/ 565542 w 2821848"/>
                <a:gd name="connsiteY8222" fmla="*/ 482139 h 3208818"/>
                <a:gd name="connsiteX8223" fmla="*/ 568588 w 2821848"/>
                <a:gd name="connsiteY8223" fmla="*/ 482623 h 3208818"/>
                <a:gd name="connsiteX8224" fmla="*/ 568934 w 2821848"/>
                <a:gd name="connsiteY8224" fmla="*/ 482831 h 3208818"/>
                <a:gd name="connsiteX8225" fmla="*/ 575509 w 2821848"/>
                <a:gd name="connsiteY8225" fmla="*/ 486082 h 3208818"/>
                <a:gd name="connsiteX8226" fmla="*/ 579731 w 2821848"/>
                <a:gd name="connsiteY8226" fmla="*/ 487742 h 3208818"/>
                <a:gd name="connsiteX8227" fmla="*/ 586721 w 2821848"/>
                <a:gd name="connsiteY8227" fmla="*/ 489887 h 3208818"/>
                <a:gd name="connsiteX8228" fmla="*/ 592811 w 2821848"/>
                <a:gd name="connsiteY8228" fmla="*/ 490993 h 3208818"/>
                <a:gd name="connsiteX8229" fmla="*/ 597656 w 2821848"/>
                <a:gd name="connsiteY8229" fmla="*/ 491339 h 3208818"/>
                <a:gd name="connsiteX8230" fmla="*/ 598348 w 2821848"/>
                <a:gd name="connsiteY8230" fmla="*/ 491893 h 3208818"/>
                <a:gd name="connsiteX8231" fmla="*/ 603954 w 2821848"/>
                <a:gd name="connsiteY8231" fmla="*/ 495905 h 3208818"/>
                <a:gd name="connsiteX8232" fmla="*/ 607069 w 2821848"/>
                <a:gd name="connsiteY8232" fmla="*/ 497841 h 3208818"/>
                <a:gd name="connsiteX8233" fmla="*/ 614059 w 2821848"/>
                <a:gd name="connsiteY8233" fmla="*/ 501577 h 3208818"/>
                <a:gd name="connsiteX8234" fmla="*/ 617104 w 2821848"/>
                <a:gd name="connsiteY8234" fmla="*/ 502960 h 3208818"/>
                <a:gd name="connsiteX8235" fmla="*/ 624510 w 2821848"/>
                <a:gd name="connsiteY8235" fmla="*/ 505866 h 3208818"/>
                <a:gd name="connsiteX8236" fmla="*/ 626379 w 2821848"/>
                <a:gd name="connsiteY8236" fmla="*/ 506488 h 3208818"/>
                <a:gd name="connsiteX8237" fmla="*/ 627832 w 2821848"/>
                <a:gd name="connsiteY8237" fmla="*/ 507318 h 3208818"/>
                <a:gd name="connsiteX8238" fmla="*/ 632746 w 2821848"/>
                <a:gd name="connsiteY8238" fmla="*/ 509809 h 3208818"/>
                <a:gd name="connsiteX8239" fmla="*/ 643751 w 2821848"/>
                <a:gd name="connsiteY8239" fmla="*/ 519770 h 3208818"/>
                <a:gd name="connsiteX8240" fmla="*/ 646173 w 2821848"/>
                <a:gd name="connsiteY8240" fmla="*/ 521775 h 3208818"/>
                <a:gd name="connsiteX8241" fmla="*/ 653786 w 2821848"/>
                <a:gd name="connsiteY8241" fmla="*/ 527309 h 3208818"/>
                <a:gd name="connsiteX8242" fmla="*/ 656278 w 2821848"/>
                <a:gd name="connsiteY8242" fmla="*/ 528900 h 3208818"/>
                <a:gd name="connsiteX8243" fmla="*/ 662645 w 2821848"/>
                <a:gd name="connsiteY8243" fmla="*/ 532567 h 3208818"/>
                <a:gd name="connsiteX8244" fmla="*/ 666521 w 2821848"/>
                <a:gd name="connsiteY8244" fmla="*/ 534434 h 3208818"/>
                <a:gd name="connsiteX8245" fmla="*/ 668597 w 2821848"/>
                <a:gd name="connsiteY8245" fmla="*/ 535195 h 3208818"/>
                <a:gd name="connsiteX8246" fmla="*/ 675380 w 2821848"/>
                <a:gd name="connsiteY8246" fmla="*/ 536855 h 3208818"/>
                <a:gd name="connsiteX8247" fmla="*/ 677664 w 2821848"/>
                <a:gd name="connsiteY8247" fmla="*/ 537132 h 3208818"/>
                <a:gd name="connsiteX8248" fmla="*/ 680709 w 2821848"/>
                <a:gd name="connsiteY8248" fmla="*/ 537270 h 3208818"/>
                <a:gd name="connsiteX8249" fmla="*/ 687838 w 2821848"/>
                <a:gd name="connsiteY8249" fmla="*/ 536371 h 3208818"/>
                <a:gd name="connsiteX8250" fmla="*/ 689568 w 2821848"/>
                <a:gd name="connsiteY8250" fmla="*/ 535887 h 3208818"/>
                <a:gd name="connsiteX8251" fmla="*/ 693583 w 2821848"/>
                <a:gd name="connsiteY8251" fmla="*/ 534504 h 3208818"/>
                <a:gd name="connsiteX8252" fmla="*/ 694206 w 2821848"/>
                <a:gd name="connsiteY8252" fmla="*/ 534504 h 3208818"/>
                <a:gd name="connsiteX8253" fmla="*/ 694898 w 2821848"/>
                <a:gd name="connsiteY8253" fmla="*/ 534365 h 3208818"/>
                <a:gd name="connsiteX8254" fmla="*/ 702857 w 2821848"/>
                <a:gd name="connsiteY8254" fmla="*/ 537270 h 3208818"/>
                <a:gd name="connsiteX8255" fmla="*/ 705002 w 2821848"/>
                <a:gd name="connsiteY8255" fmla="*/ 537685 h 3208818"/>
                <a:gd name="connsiteX8256" fmla="*/ 710401 w 2821848"/>
                <a:gd name="connsiteY8256" fmla="*/ 538239 h 3208818"/>
                <a:gd name="connsiteX8257" fmla="*/ 716422 w 2821848"/>
                <a:gd name="connsiteY8257" fmla="*/ 537547 h 3208818"/>
                <a:gd name="connsiteX8258" fmla="*/ 716838 w 2821848"/>
                <a:gd name="connsiteY8258" fmla="*/ 538654 h 3208818"/>
                <a:gd name="connsiteX8259" fmla="*/ 717807 w 2821848"/>
                <a:gd name="connsiteY8259" fmla="*/ 541352 h 3208818"/>
                <a:gd name="connsiteX8260" fmla="*/ 718983 w 2821848"/>
                <a:gd name="connsiteY8260" fmla="*/ 544119 h 3208818"/>
                <a:gd name="connsiteX8261" fmla="*/ 718983 w 2821848"/>
                <a:gd name="connsiteY8261" fmla="*/ 544119 h 3208818"/>
                <a:gd name="connsiteX8262" fmla="*/ 719122 w 2821848"/>
                <a:gd name="connsiteY8262" fmla="*/ 545710 h 3208818"/>
                <a:gd name="connsiteX8263" fmla="*/ 727358 w 2821848"/>
                <a:gd name="connsiteY8263" fmla="*/ 562726 h 3208818"/>
                <a:gd name="connsiteX8264" fmla="*/ 728742 w 2821848"/>
                <a:gd name="connsiteY8264" fmla="*/ 564041 h 3208818"/>
                <a:gd name="connsiteX8265" fmla="*/ 738916 w 2821848"/>
                <a:gd name="connsiteY8265" fmla="*/ 570335 h 3208818"/>
                <a:gd name="connsiteX8266" fmla="*/ 741200 w 2821848"/>
                <a:gd name="connsiteY8266" fmla="*/ 571165 h 3208818"/>
                <a:gd name="connsiteX8267" fmla="*/ 741754 w 2821848"/>
                <a:gd name="connsiteY8267" fmla="*/ 571719 h 3208818"/>
                <a:gd name="connsiteX8268" fmla="*/ 745422 w 2821848"/>
                <a:gd name="connsiteY8268" fmla="*/ 574693 h 3208818"/>
                <a:gd name="connsiteX8269" fmla="*/ 744730 w 2821848"/>
                <a:gd name="connsiteY8269" fmla="*/ 578498 h 3208818"/>
                <a:gd name="connsiteX8270" fmla="*/ 744591 w 2821848"/>
                <a:gd name="connsiteY8270" fmla="*/ 579812 h 3208818"/>
                <a:gd name="connsiteX8271" fmla="*/ 745906 w 2821848"/>
                <a:gd name="connsiteY8271" fmla="*/ 591710 h 3208818"/>
                <a:gd name="connsiteX8272" fmla="*/ 746391 w 2821848"/>
                <a:gd name="connsiteY8272" fmla="*/ 593162 h 3208818"/>
                <a:gd name="connsiteX8273" fmla="*/ 750474 w 2821848"/>
                <a:gd name="connsiteY8273" fmla="*/ 600841 h 3208818"/>
                <a:gd name="connsiteX8274" fmla="*/ 751582 w 2821848"/>
                <a:gd name="connsiteY8274" fmla="*/ 602293 h 3208818"/>
                <a:gd name="connsiteX8275" fmla="*/ 758503 w 2821848"/>
                <a:gd name="connsiteY8275" fmla="*/ 608796 h 3208818"/>
                <a:gd name="connsiteX8276" fmla="*/ 759956 w 2821848"/>
                <a:gd name="connsiteY8276" fmla="*/ 609764 h 3208818"/>
                <a:gd name="connsiteX8277" fmla="*/ 771445 w 2821848"/>
                <a:gd name="connsiteY8277" fmla="*/ 614053 h 3208818"/>
                <a:gd name="connsiteX8278" fmla="*/ 773037 w 2821848"/>
                <a:gd name="connsiteY8278" fmla="*/ 614261 h 3208818"/>
                <a:gd name="connsiteX8279" fmla="*/ 773660 w 2821848"/>
                <a:gd name="connsiteY8279" fmla="*/ 614330 h 3208818"/>
                <a:gd name="connsiteX8280" fmla="*/ 779404 w 2821848"/>
                <a:gd name="connsiteY8280" fmla="*/ 623045 h 3208818"/>
                <a:gd name="connsiteX8281" fmla="*/ 780927 w 2821848"/>
                <a:gd name="connsiteY8281" fmla="*/ 624637 h 3208818"/>
                <a:gd name="connsiteX8282" fmla="*/ 783765 w 2821848"/>
                <a:gd name="connsiteY8282" fmla="*/ 627127 h 3208818"/>
                <a:gd name="connsiteX8283" fmla="*/ 784387 w 2821848"/>
                <a:gd name="connsiteY8283" fmla="*/ 628925 h 3208818"/>
                <a:gd name="connsiteX8284" fmla="*/ 785495 w 2821848"/>
                <a:gd name="connsiteY8284" fmla="*/ 645527 h 3208818"/>
                <a:gd name="connsiteX8285" fmla="*/ 786464 w 2821848"/>
                <a:gd name="connsiteY8285" fmla="*/ 647948 h 3208818"/>
                <a:gd name="connsiteX8286" fmla="*/ 799129 w 2821848"/>
                <a:gd name="connsiteY8286" fmla="*/ 662267 h 3208818"/>
                <a:gd name="connsiteX8287" fmla="*/ 801344 w 2821848"/>
                <a:gd name="connsiteY8287" fmla="*/ 663443 h 3208818"/>
                <a:gd name="connsiteX8288" fmla="*/ 803490 w 2821848"/>
                <a:gd name="connsiteY8288" fmla="*/ 664480 h 3208818"/>
                <a:gd name="connsiteX8289" fmla="*/ 806189 w 2821848"/>
                <a:gd name="connsiteY8289" fmla="*/ 667593 h 3208818"/>
                <a:gd name="connsiteX8290" fmla="*/ 824738 w 2821848"/>
                <a:gd name="connsiteY8290" fmla="*/ 677070 h 3208818"/>
                <a:gd name="connsiteX8291" fmla="*/ 828959 w 2821848"/>
                <a:gd name="connsiteY8291" fmla="*/ 696438 h 3208818"/>
                <a:gd name="connsiteX8292" fmla="*/ 830067 w 2821848"/>
                <a:gd name="connsiteY8292" fmla="*/ 698099 h 3208818"/>
                <a:gd name="connsiteX8293" fmla="*/ 830205 w 2821848"/>
                <a:gd name="connsiteY8293" fmla="*/ 698306 h 3208818"/>
                <a:gd name="connsiteX8294" fmla="*/ 830413 w 2821848"/>
                <a:gd name="connsiteY8294" fmla="*/ 698721 h 3208818"/>
                <a:gd name="connsiteX8295" fmla="*/ 831105 w 2821848"/>
                <a:gd name="connsiteY8295" fmla="*/ 700796 h 3208818"/>
                <a:gd name="connsiteX8296" fmla="*/ 838026 w 2821848"/>
                <a:gd name="connsiteY8296" fmla="*/ 711933 h 3208818"/>
                <a:gd name="connsiteX8297" fmla="*/ 838441 w 2821848"/>
                <a:gd name="connsiteY8297" fmla="*/ 715392 h 3208818"/>
                <a:gd name="connsiteX8298" fmla="*/ 846539 w 2821848"/>
                <a:gd name="connsiteY8298" fmla="*/ 731648 h 3208818"/>
                <a:gd name="connsiteX8299" fmla="*/ 851591 w 2821848"/>
                <a:gd name="connsiteY8299" fmla="*/ 736559 h 3208818"/>
                <a:gd name="connsiteX8300" fmla="*/ 860520 w 2821848"/>
                <a:gd name="connsiteY8300" fmla="*/ 742439 h 3208818"/>
                <a:gd name="connsiteX8301" fmla="*/ 868341 w 2821848"/>
                <a:gd name="connsiteY8301" fmla="*/ 745621 h 3208818"/>
                <a:gd name="connsiteX8302" fmla="*/ 869309 w 2821848"/>
                <a:gd name="connsiteY8302" fmla="*/ 745967 h 3208818"/>
                <a:gd name="connsiteX8303" fmla="*/ 883498 w 2821848"/>
                <a:gd name="connsiteY8303" fmla="*/ 756965 h 3208818"/>
                <a:gd name="connsiteX8304" fmla="*/ 885920 w 2821848"/>
                <a:gd name="connsiteY8304" fmla="*/ 757795 h 3208818"/>
                <a:gd name="connsiteX8305" fmla="*/ 891803 w 2821848"/>
                <a:gd name="connsiteY8305" fmla="*/ 759110 h 3208818"/>
                <a:gd name="connsiteX8306" fmla="*/ 902254 w 2821848"/>
                <a:gd name="connsiteY8306" fmla="*/ 760286 h 3208818"/>
                <a:gd name="connsiteX8307" fmla="*/ 902462 w 2821848"/>
                <a:gd name="connsiteY8307" fmla="*/ 760631 h 3208818"/>
                <a:gd name="connsiteX8308" fmla="*/ 905161 w 2821848"/>
                <a:gd name="connsiteY8308" fmla="*/ 764713 h 3208818"/>
                <a:gd name="connsiteX8309" fmla="*/ 907929 w 2821848"/>
                <a:gd name="connsiteY8309" fmla="*/ 768102 h 3208818"/>
                <a:gd name="connsiteX8310" fmla="*/ 912497 w 2821848"/>
                <a:gd name="connsiteY8310" fmla="*/ 772598 h 3208818"/>
                <a:gd name="connsiteX8311" fmla="*/ 912636 w 2821848"/>
                <a:gd name="connsiteY8311" fmla="*/ 772737 h 3208818"/>
                <a:gd name="connsiteX8312" fmla="*/ 908414 w 2821848"/>
                <a:gd name="connsiteY8312" fmla="*/ 776195 h 3208818"/>
                <a:gd name="connsiteX8313" fmla="*/ 900662 w 2821848"/>
                <a:gd name="connsiteY8313" fmla="*/ 800752 h 3208818"/>
                <a:gd name="connsiteX8314" fmla="*/ 900662 w 2821848"/>
                <a:gd name="connsiteY8314" fmla="*/ 803519 h 3208818"/>
                <a:gd name="connsiteX8315" fmla="*/ 901147 w 2821848"/>
                <a:gd name="connsiteY8315" fmla="*/ 809745 h 3208818"/>
                <a:gd name="connsiteX8316" fmla="*/ 901700 w 2821848"/>
                <a:gd name="connsiteY8316" fmla="*/ 812581 h 3208818"/>
                <a:gd name="connsiteX8317" fmla="*/ 904261 w 2821848"/>
                <a:gd name="connsiteY8317" fmla="*/ 819844 h 3208818"/>
                <a:gd name="connsiteX8318" fmla="*/ 905507 w 2821848"/>
                <a:gd name="connsiteY8318" fmla="*/ 822196 h 3208818"/>
                <a:gd name="connsiteX8319" fmla="*/ 908137 w 2821848"/>
                <a:gd name="connsiteY8319" fmla="*/ 826277 h 3208818"/>
                <a:gd name="connsiteX8320" fmla="*/ 909521 w 2821848"/>
                <a:gd name="connsiteY8320" fmla="*/ 828006 h 3208818"/>
                <a:gd name="connsiteX8321" fmla="*/ 909521 w 2821848"/>
                <a:gd name="connsiteY8321" fmla="*/ 828283 h 3208818"/>
                <a:gd name="connsiteX8322" fmla="*/ 912774 w 2821848"/>
                <a:gd name="connsiteY8322" fmla="*/ 842049 h 3208818"/>
                <a:gd name="connsiteX8323" fmla="*/ 914020 w 2821848"/>
                <a:gd name="connsiteY8323" fmla="*/ 846130 h 3208818"/>
                <a:gd name="connsiteX8324" fmla="*/ 914020 w 2821848"/>
                <a:gd name="connsiteY8324" fmla="*/ 849104 h 3208818"/>
                <a:gd name="connsiteX8325" fmla="*/ 916442 w 2821848"/>
                <a:gd name="connsiteY8325" fmla="*/ 866813 h 3208818"/>
                <a:gd name="connsiteX8326" fmla="*/ 916096 w 2821848"/>
                <a:gd name="connsiteY8326" fmla="*/ 876912 h 3208818"/>
                <a:gd name="connsiteX8327" fmla="*/ 912151 w 2821848"/>
                <a:gd name="connsiteY8327" fmla="*/ 914197 h 3208818"/>
                <a:gd name="connsiteX8328" fmla="*/ 910213 w 2821848"/>
                <a:gd name="connsiteY8328" fmla="*/ 923258 h 3208818"/>
                <a:gd name="connsiteX8329" fmla="*/ 908414 w 2821848"/>
                <a:gd name="connsiteY8329" fmla="*/ 926994 h 3208818"/>
                <a:gd name="connsiteX8330" fmla="*/ 906545 w 2821848"/>
                <a:gd name="connsiteY8330" fmla="*/ 931974 h 3208818"/>
                <a:gd name="connsiteX8331" fmla="*/ 905161 w 2821848"/>
                <a:gd name="connsiteY8331" fmla="*/ 937093 h 3208818"/>
                <a:gd name="connsiteX8332" fmla="*/ 904261 w 2821848"/>
                <a:gd name="connsiteY8332" fmla="*/ 942765 h 3208818"/>
                <a:gd name="connsiteX8333" fmla="*/ 904053 w 2821848"/>
                <a:gd name="connsiteY8333" fmla="*/ 946916 h 3208818"/>
                <a:gd name="connsiteX8334" fmla="*/ 905299 w 2821848"/>
                <a:gd name="connsiteY8334" fmla="*/ 956669 h 3208818"/>
                <a:gd name="connsiteX8335" fmla="*/ 905715 w 2821848"/>
                <a:gd name="connsiteY8335" fmla="*/ 958053 h 3208818"/>
                <a:gd name="connsiteX8336" fmla="*/ 906130 w 2821848"/>
                <a:gd name="connsiteY8336" fmla="*/ 959367 h 3208818"/>
                <a:gd name="connsiteX8337" fmla="*/ 906684 w 2821848"/>
                <a:gd name="connsiteY8337" fmla="*/ 964762 h 3208818"/>
                <a:gd name="connsiteX8338" fmla="*/ 907306 w 2821848"/>
                <a:gd name="connsiteY8338" fmla="*/ 967737 h 3208818"/>
                <a:gd name="connsiteX8339" fmla="*/ 909521 w 2821848"/>
                <a:gd name="connsiteY8339" fmla="*/ 974170 h 3208818"/>
                <a:gd name="connsiteX8340" fmla="*/ 910006 w 2821848"/>
                <a:gd name="connsiteY8340" fmla="*/ 975208 h 3208818"/>
                <a:gd name="connsiteX8341" fmla="*/ 911459 w 2821848"/>
                <a:gd name="connsiteY8341" fmla="*/ 982886 h 3208818"/>
                <a:gd name="connsiteX8342" fmla="*/ 911805 w 2821848"/>
                <a:gd name="connsiteY8342" fmla="*/ 983924 h 3208818"/>
                <a:gd name="connsiteX8343" fmla="*/ 912428 w 2821848"/>
                <a:gd name="connsiteY8343" fmla="*/ 985584 h 3208818"/>
                <a:gd name="connsiteX8344" fmla="*/ 911667 w 2821848"/>
                <a:gd name="connsiteY8344" fmla="*/ 990702 h 3208818"/>
                <a:gd name="connsiteX8345" fmla="*/ 911667 w 2821848"/>
                <a:gd name="connsiteY8345" fmla="*/ 990841 h 3208818"/>
                <a:gd name="connsiteX8346" fmla="*/ 909867 w 2821848"/>
                <a:gd name="connsiteY8346" fmla="*/ 995199 h 3208818"/>
                <a:gd name="connsiteX8347" fmla="*/ 907860 w 2821848"/>
                <a:gd name="connsiteY8347" fmla="*/ 1003984 h 3208818"/>
                <a:gd name="connsiteX8348" fmla="*/ 907583 w 2821848"/>
                <a:gd name="connsiteY8348" fmla="*/ 1007857 h 3208818"/>
                <a:gd name="connsiteX8349" fmla="*/ 909175 w 2821848"/>
                <a:gd name="connsiteY8349" fmla="*/ 1019064 h 3208818"/>
                <a:gd name="connsiteX8350" fmla="*/ 910490 w 2821848"/>
                <a:gd name="connsiteY8350" fmla="*/ 1022660 h 3208818"/>
                <a:gd name="connsiteX8351" fmla="*/ 914920 w 2821848"/>
                <a:gd name="connsiteY8351" fmla="*/ 1030546 h 3208818"/>
                <a:gd name="connsiteX8352" fmla="*/ 918865 w 2821848"/>
                <a:gd name="connsiteY8352" fmla="*/ 1035458 h 3208818"/>
                <a:gd name="connsiteX8353" fmla="*/ 919211 w 2821848"/>
                <a:gd name="connsiteY8353" fmla="*/ 1039608 h 3208818"/>
                <a:gd name="connsiteX8354" fmla="*/ 920110 w 2821848"/>
                <a:gd name="connsiteY8354" fmla="*/ 1044727 h 3208818"/>
                <a:gd name="connsiteX8355" fmla="*/ 922740 w 2821848"/>
                <a:gd name="connsiteY8355" fmla="*/ 1054204 h 3208818"/>
                <a:gd name="connsiteX8356" fmla="*/ 925440 w 2821848"/>
                <a:gd name="connsiteY8356" fmla="*/ 1060637 h 3208818"/>
                <a:gd name="connsiteX8357" fmla="*/ 926616 w 2821848"/>
                <a:gd name="connsiteY8357" fmla="*/ 1062643 h 3208818"/>
                <a:gd name="connsiteX8358" fmla="*/ 929662 w 2821848"/>
                <a:gd name="connsiteY8358" fmla="*/ 1066862 h 3208818"/>
                <a:gd name="connsiteX8359" fmla="*/ 933261 w 2821848"/>
                <a:gd name="connsiteY8359" fmla="*/ 1071013 h 3208818"/>
                <a:gd name="connsiteX8360" fmla="*/ 935060 w 2821848"/>
                <a:gd name="connsiteY8360" fmla="*/ 1072881 h 3208818"/>
                <a:gd name="connsiteX8361" fmla="*/ 935891 w 2821848"/>
                <a:gd name="connsiteY8361" fmla="*/ 1073711 h 3208818"/>
                <a:gd name="connsiteX8362" fmla="*/ 944611 w 2821848"/>
                <a:gd name="connsiteY8362" fmla="*/ 1090243 h 3208818"/>
                <a:gd name="connsiteX8363" fmla="*/ 948279 w 2821848"/>
                <a:gd name="connsiteY8363" fmla="*/ 1093079 h 3208818"/>
                <a:gd name="connsiteX8364" fmla="*/ 949041 w 2821848"/>
                <a:gd name="connsiteY8364" fmla="*/ 1095431 h 3208818"/>
                <a:gd name="connsiteX8365" fmla="*/ 951532 w 2821848"/>
                <a:gd name="connsiteY8365" fmla="*/ 1100827 h 3208818"/>
                <a:gd name="connsiteX8366" fmla="*/ 954231 w 2821848"/>
                <a:gd name="connsiteY8366" fmla="*/ 1105323 h 3208818"/>
                <a:gd name="connsiteX8367" fmla="*/ 958592 w 2821848"/>
                <a:gd name="connsiteY8367" fmla="*/ 1110857 h 3208818"/>
                <a:gd name="connsiteX8368" fmla="*/ 958799 w 2821848"/>
                <a:gd name="connsiteY8368" fmla="*/ 1112102 h 3208818"/>
                <a:gd name="connsiteX8369" fmla="*/ 962260 w 2821848"/>
                <a:gd name="connsiteY8369" fmla="*/ 1122201 h 3208818"/>
                <a:gd name="connsiteX8370" fmla="*/ 963644 w 2821848"/>
                <a:gd name="connsiteY8370" fmla="*/ 1124622 h 3208818"/>
                <a:gd name="connsiteX8371" fmla="*/ 967174 w 2821848"/>
                <a:gd name="connsiteY8371" fmla="*/ 1129395 h 3208818"/>
                <a:gd name="connsiteX8372" fmla="*/ 972296 w 2821848"/>
                <a:gd name="connsiteY8372" fmla="*/ 1134998 h 3208818"/>
                <a:gd name="connsiteX8373" fmla="*/ 975341 w 2821848"/>
                <a:gd name="connsiteY8373" fmla="*/ 1139425 h 3208818"/>
                <a:gd name="connsiteX8374" fmla="*/ 976656 w 2821848"/>
                <a:gd name="connsiteY8374" fmla="*/ 1141224 h 3208818"/>
                <a:gd name="connsiteX8375" fmla="*/ 978109 w 2821848"/>
                <a:gd name="connsiteY8375" fmla="*/ 1143023 h 3208818"/>
                <a:gd name="connsiteX8376" fmla="*/ 981639 w 2821848"/>
                <a:gd name="connsiteY8376" fmla="*/ 1146619 h 3208818"/>
                <a:gd name="connsiteX8377" fmla="*/ 982123 w 2821848"/>
                <a:gd name="connsiteY8377" fmla="*/ 1147034 h 3208818"/>
                <a:gd name="connsiteX8378" fmla="*/ 984892 w 2821848"/>
                <a:gd name="connsiteY8378" fmla="*/ 1152015 h 3208818"/>
                <a:gd name="connsiteX8379" fmla="*/ 985515 w 2821848"/>
                <a:gd name="connsiteY8379" fmla="*/ 1155889 h 3208818"/>
                <a:gd name="connsiteX8380" fmla="*/ 997834 w 2821848"/>
                <a:gd name="connsiteY8380" fmla="*/ 1174566 h 3208818"/>
                <a:gd name="connsiteX8381" fmla="*/ 1001710 w 2821848"/>
                <a:gd name="connsiteY8381" fmla="*/ 1177056 h 3208818"/>
                <a:gd name="connsiteX8382" fmla="*/ 1013684 w 2821848"/>
                <a:gd name="connsiteY8382" fmla="*/ 1181275 h 3208818"/>
                <a:gd name="connsiteX8383" fmla="*/ 1018875 w 2821848"/>
                <a:gd name="connsiteY8383" fmla="*/ 1181829 h 3208818"/>
                <a:gd name="connsiteX8384" fmla="*/ 1021366 w 2821848"/>
                <a:gd name="connsiteY8384" fmla="*/ 1181967 h 3208818"/>
                <a:gd name="connsiteX8385" fmla="*/ 1024550 w 2821848"/>
                <a:gd name="connsiteY8385" fmla="*/ 1181967 h 3208818"/>
                <a:gd name="connsiteX8386" fmla="*/ 1027595 w 2821848"/>
                <a:gd name="connsiteY8386" fmla="*/ 1184319 h 3208818"/>
                <a:gd name="connsiteX8387" fmla="*/ 1029671 w 2821848"/>
                <a:gd name="connsiteY8387" fmla="*/ 1185702 h 3208818"/>
                <a:gd name="connsiteX8388" fmla="*/ 1038115 w 2821848"/>
                <a:gd name="connsiteY8388" fmla="*/ 1189438 h 3208818"/>
                <a:gd name="connsiteX8389" fmla="*/ 1039984 w 2821848"/>
                <a:gd name="connsiteY8389" fmla="*/ 1189922 h 3208818"/>
                <a:gd name="connsiteX8390" fmla="*/ 1040261 w 2821848"/>
                <a:gd name="connsiteY8390" fmla="*/ 1190130 h 3208818"/>
                <a:gd name="connsiteX8391" fmla="*/ 1041230 w 2821848"/>
                <a:gd name="connsiteY8391" fmla="*/ 1190960 h 3208818"/>
                <a:gd name="connsiteX8392" fmla="*/ 1051196 w 2821848"/>
                <a:gd name="connsiteY8392" fmla="*/ 1196632 h 3208818"/>
                <a:gd name="connsiteX8393" fmla="*/ 1051888 w 2821848"/>
                <a:gd name="connsiteY8393" fmla="*/ 1196839 h 3208818"/>
                <a:gd name="connsiteX8394" fmla="*/ 1054172 w 2821848"/>
                <a:gd name="connsiteY8394" fmla="*/ 1197462 h 3208818"/>
                <a:gd name="connsiteX8395" fmla="*/ 1054864 w 2821848"/>
                <a:gd name="connsiteY8395" fmla="*/ 1197946 h 3208818"/>
                <a:gd name="connsiteX8396" fmla="*/ 1055072 w 2821848"/>
                <a:gd name="connsiteY8396" fmla="*/ 1198915 h 3208818"/>
                <a:gd name="connsiteX8397" fmla="*/ 1055556 w 2821848"/>
                <a:gd name="connsiteY8397" fmla="*/ 1201405 h 3208818"/>
                <a:gd name="connsiteX8398" fmla="*/ 1060540 w 2821848"/>
                <a:gd name="connsiteY8398" fmla="*/ 1212542 h 3208818"/>
                <a:gd name="connsiteX8399" fmla="*/ 1060955 w 2821848"/>
                <a:gd name="connsiteY8399" fmla="*/ 1213510 h 3208818"/>
                <a:gd name="connsiteX8400" fmla="*/ 1062408 w 2821848"/>
                <a:gd name="connsiteY8400" fmla="*/ 1216623 h 3208818"/>
                <a:gd name="connsiteX8401" fmla="*/ 1063170 w 2821848"/>
                <a:gd name="connsiteY8401" fmla="*/ 1218145 h 3208818"/>
                <a:gd name="connsiteX8402" fmla="*/ 1064762 w 2821848"/>
                <a:gd name="connsiteY8402" fmla="*/ 1221119 h 3208818"/>
                <a:gd name="connsiteX8403" fmla="*/ 1065869 w 2821848"/>
                <a:gd name="connsiteY8403" fmla="*/ 1222987 h 3208818"/>
                <a:gd name="connsiteX8404" fmla="*/ 1066976 w 2821848"/>
                <a:gd name="connsiteY8404" fmla="*/ 1224716 h 3208818"/>
                <a:gd name="connsiteX8405" fmla="*/ 1068914 w 2821848"/>
                <a:gd name="connsiteY8405" fmla="*/ 1229558 h 3208818"/>
                <a:gd name="connsiteX8406" fmla="*/ 1069053 w 2821848"/>
                <a:gd name="connsiteY8406" fmla="*/ 1229904 h 3208818"/>
                <a:gd name="connsiteX8407" fmla="*/ 1070229 w 2821848"/>
                <a:gd name="connsiteY8407" fmla="*/ 1232740 h 3208818"/>
                <a:gd name="connsiteX8408" fmla="*/ 1070921 w 2821848"/>
                <a:gd name="connsiteY8408" fmla="*/ 1234124 h 3208818"/>
                <a:gd name="connsiteX8409" fmla="*/ 1073690 w 2821848"/>
                <a:gd name="connsiteY8409" fmla="*/ 1238620 h 3208818"/>
                <a:gd name="connsiteX8410" fmla="*/ 1074866 w 2821848"/>
                <a:gd name="connsiteY8410" fmla="*/ 1240211 h 3208818"/>
                <a:gd name="connsiteX8411" fmla="*/ 1075766 w 2821848"/>
                <a:gd name="connsiteY8411" fmla="*/ 1241387 h 3208818"/>
                <a:gd name="connsiteX8412" fmla="*/ 1080196 w 2821848"/>
                <a:gd name="connsiteY8412" fmla="*/ 1249826 h 3208818"/>
                <a:gd name="connsiteX8413" fmla="*/ 1081095 w 2821848"/>
                <a:gd name="connsiteY8413" fmla="*/ 1251002 h 3208818"/>
                <a:gd name="connsiteX8414" fmla="*/ 1081511 w 2821848"/>
                <a:gd name="connsiteY8414" fmla="*/ 1252455 h 3208818"/>
                <a:gd name="connsiteX8415" fmla="*/ 1082064 w 2821848"/>
                <a:gd name="connsiteY8415" fmla="*/ 1254184 h 3208818"/>
                <a:gd name="connsiteX8416" fmla="*/ 1085871 w 2821848"/>
                <a:gd name="connsiteY8416" fmla="*/ 1261862 h 3208818"/>
                <a:gd name="connsiteX8417" fmla="*/ 1087670 w 2821848"/>
                <a:gd name="connsiteY8417" fmla="*/ 1267673 h 3208818"/>
                <a:gd name="connsiteX8418" fmla="*/ 1088224 w 2821848"/>
                <a:gd name="connsiteY8418" fmla="*/ 1268918 h 3208818"/>
                <a:gd name="connsiteX8419" fmla="*/ 1089816 w 2821848"/>
                <a:gd name="connsiteY8419" fmla="*/ 1272100 h 3208818"/>
                <a:gd name="connsiteX8420" fmla="*/ 1090646 w 2821848"/>
                <a:gd name="connsiteY8420" fmla="*/ 1273484 h 3208818"/>
                <a:gd name="connsiteX8421" fmla="*/ 1091961 w 2821848"/>
                <a:gd name="connsiteY8421" fmla="*/ 1275490 h 3208818"/>
                <a:gd name="connsiteX8422" fmla="*/ 1092930 w 2821848"/>
                <a:gd name="connsiteY8422" fmla="*/ 1276873 h 3208818"/>
                <a:gd name="connsiteX8423" fmla="*/ 1094038 w 2821848"/>
                <a:gd name="connsiteY8423" fmla="*/ 1278257 h 3208818"/>
                <a:gd name="connsiteX8424" fmla="*/ 1095007 w 2821848"/>
                <a:gd name="connsiteY8424" fmla="*/ 1279432 h 3208818"/>
                <a:gd name="connsiteX8425" fmla="*/ 1099021 w 2821848"/>
                <a:gd name="connsiteY8425" fmla="*/ 1283445 h 3208818"/>
                <a:gd name="connsiteX8426" fmla="*/ 1102135 w 2821848"/>
                <a:gd name="connsiteY8426" fmla="*/ 1285935 h 3208818"/>
                <a:gd name="connsiteX8427" fmla="*/ 1106219 w 2821848"/>
                <a:gd name="connsiteY8427" fmla="*/ 1288702 h 3208818"/>
                <a:gd name="connsiteX8428" fmla="*/ 1106150 w 2821848"/>
                <a:gd name="connsiteY8428" fmla="*/ 1288771 h 3208818"/>
                <a:gd name="connsiteX8429" fmla="*/ 1103589 w 2821848"/>
                <a:gd name="connsiteY8429" fmla="*/ 1316786 h 3208818"/>
                <a:gd name="connsiteX8430" fmla="*/ 1104904 w 2821848"/>
                <a:gd name="connsiteY8430" fmla="*/ 1319622 h 3208818"/>
                <a:gd name="connsiteX8431" fmla="*/ 1112448 w 2821848"/>
                <a:gd name="connsiteY8431" fmla="*/ 1329168 h 3208818"/>
                <a:gd name="connsiteX8432" fmla="*/ 1115216 w 2821848"/>
                <a:gd name="connsiteY8432" fmla="*/ 1331382 h 3208818"/>
                <a:gd name="connsiteX8433" fmla="*/ 1116116 w 2821848"/>
                <a:gd name="connsiteY8433" fmla="*/ 1332073 h 3208818"/>
                <a:gd name="connsiteX8434" fmla="*/ 1117016 w 2821848"/>
                <a:gd name="connsiteY8434" fmla="*/ 1333526 h 3208818"/>
                <a:gd name="connsiteX8435" fmla="*/ 1117777 w 2821848"/>
                <a:gd name="connsiteY8435" fmla="*/ 1334702 h 3208818"/>
                <a:gd name="connsiteX8436" fmla="*/ 1126290 w 2821848"/>
                <a:gd name="connsiteY8436" fmla="*/ 1343003 h 3208818"/>
                <a:gd name="connsiteX8437" fmla="*/ 1127605 w 2821848"/>
                <a:gd name="connsiteY8437" fmla="*/ 1343833 h 3208818"/>
                <a:gd name="connsiteX8438" fmla="*/ 1134388 w 2821848"/>
                <a:gd name="connsiteY8438" fmla="*/ 1346877 h 3208818"/>
                <a:gd name="connsiteX8439" fmla="*/ 1135910 w 2821848"/>
                <a:gd name="connsiteY8439" fmla="*/ 1348329 h 3208818"/>
                <a:gd name="connsiteX8440" fmla="*/ 1137641 w 2821848"/>
                <a:gd name="connsiteY8440" fmla="*/ 1349920 h 3208818"/>
                <a:gd name="connsiteX8441" fmla="*/ 1138817 w 2821848"/>
                <a:gd name="connsiteY8441" fmla="*/ 1350889 h 3208818"/>
                <a:gd name="connsiteX8442" fmla="*/ 1148438 w 2821848"/>
                <a:gd name="connsiteY8442" fmla="*/ 1356007 h 3208818"/>
                <a:gd name="connsiteX8443" fmla="*/ 1151345 w 2821848"/>
                <a:gd name="connsiteY8443" fmla="*/ 1356838 h 3208818"/>
                <a:gd name="connsiteX8444" fmla="*/ 1155705 w 2821848"/>
                <a:gd name="connsiteY8444" fmla="*/ 1357737 h 3208818"/>
                <a:gd name="connsiteX8445" fmla="*/ 1159581 w 2821848"/>
                <a:gd name="connsiteY8445" fmla="*/ 1360573 h 3208818"/>
                <a:gd name="connsiteX8446" fmla="*/ 1161519 w 2821848"/>
                <a:gd name="connsiteY8446" fmla="*/ 1361749 h 3208818"/>
                <a:gd name="connsiteX8447" fmla="*/ 1161311 w 2821848"/>
                <a:gd name="connsiteY8447" fmla="*/ 1368251 h 3208818"/>
                <a:gd name="connsiteX8448" fmla="*/ 1162141 w 2821848"/>
                <a:gd name="connsiteY8448" fmla="*/ 1375929 h 3208818"/>
                <a:gd name="connsiteX8449" fmla="*/ 1163387 w 2821848"/>
                <a:gd name="connsiteY8449" fmla="*/ 1380910 h 3208818"/>
                <a:gd name="connsiteX8450" fmla="*/ 1168440 w 2821848"/>
                <a:gd name="connsiteY8450" fmla="*/ 1391217 h 3208818"/>
                <a:gd name="connsiteX8451" fmla="*/ 1171485 w 2821848"/>
                <a:gd name="connsiteY8451" fmla="*/ 1395090 h 3208818"/>
                <a:gd name="connsiteX8452" fmla="*/ 1177022 w 2821848"/>
                <a:gd name="connsiteY8452" fmla="*/ 1400417 h 3208818"/>
                <a:gd name="connsiteX8453" fmla="*/ 1193702 w 2821848"/>
                <a:gd name="connsiteY8453" fmla="*/ 1412522 h 3208818"/>
                <a:gd name="connsiteX8454" fmla="*/ 1201315 w 2821848"/>
                <a:gd name="connsiteY8454" fmla="*/ 1419855 h 3208818"/>
                <a:gd name="connsiteX8455" fmla="*/ 1204014 w 2821848"/>
                <a:gd name="connsiteY8455" fmla="*/ 1422137 h 3208818"/>
                <a:gd name="connsiteX8456" fmla="*/ 1204499 w 2821848"/>
                <a:gd name="connsiteY8456" fmla="*/ 1422483 h 3208818"/>
                <a:gd name="connsiteX8457" fmla="*/ 1205122 w 2821848"/>
                <a:gd name="connsiteY8457" fmla="*/ 1424558 h 3208818"/>
                <a:gd name="connsiteX8458" fmla="*/ 1213150 w 2821848"/>
                <a:gd name="connsiteY8458" fmla="*/ 1437079 h 3208818"/>
                <a:gd name="connsiteX8459" fmla="*/ 1215226 w 2821848"/>
                <a:gd name="connsiteY8459" fmla="*/ 1438947 h 3208818"/>
                <a:gd name="connsiteX8460" fmla="*/ 1233706 w 2821848"/>
                <a:gd name="connsiteY8460" fmla="*/ 1446002 h 3208818"/>
                <a:gd name="connsiteX8461" fmla="*/ 1240558 w 2821848"/>
                <a:gd name="connsiteY8461" fmla="*/ 1445172 h 3208818"/>
                <a:gd name="connsiteX8462" fmla="*/ 1244503 w 2821848"/>
                <a:gd name="connsiteY8462" fmla="*/ 1444135 h 3208818"/>
                <a:gd name="connsiteX8463" fmla="*/ 1253016 w 2821848"/>
                <a:gd name="connsiteY8463" fmla="*/ 1440330 h 3208818"/>
                <a:gd name="connsiteX8464" fmla="*/ 1255300 w 2821848"/>
                <a:gd name="connsiteY8464" fmla="*/ 1438808 h 3208818"/>
                <a:gd name="connsiteX8465" fmla="*/ 1258829 w 2821848"/>
                <a:gd name="connsiteY8465" fmla="*/ 1436041 h 3208818"/>
                <a:gd name="connsiteX8466" fmla="*/ 1260906 w 2821848"/>
                <a:gd name="connsiteY8466" fmla="*/ 1434104 h 3208818"/>
                <a:gd name="connsiteX8467" fmla="*/ 1264089 w 2821848"/>
                <a:gd name="connsiteY8467" fmla="*/ 1430576 h 3208818"/>
                <a:gd name="connsiteX8468" fmla="*/ 1265750 w 2821848"/>
                <a:gd name="connsiteY8468" fmla="*/ 1428363 h 3208818"/>
                <a:gd name="connsiteX8469" fmla="*/ 1269349 w 2821848"/>
                <a:gd name="connsiteY8469" fmla="*/ 1421999 h 3208818"/>
                <a:gd name="connsiteX8470" fmla="*/ 1270318 w 2821848"/>
                <a:gd name="connsiteY8470" fmla="*/ 1419578 h 3208818"/>
                <a:gd name="connsiteX8471" fmla="*/ 1271841 w 2821848"/>
                <a:gd name="connsiteY8471" fmla="*/ 1414459 h 3208818"/>
                <a:gd name="connsiteX8472" fmla="*/ 1272187 w 2821848"/>
                <a:gd name="connsiteY8472" fmla="*/ 1412799 h 3208818"/>
                <a:gd name="connsiteX8473" fmla="*/ 1272187 w 2821848"/>
                <a:gd name="connsiteY8473" fmla="*/ 1412453 h 3208818"/>
                <a:gd name="connsiteX8474" fmla="*/ 1272602 w 2821848"/>
                <a:gd name="connsiteY8474" fmla="*/ 1412799 h 3208818"/>
                <a:gd name="connsiteX8475" fmla="*/ 1275648 w 2821848"/>
                <a:gd name="connsiteY8475" fmla="*/ 1415704 h 3208818"/>
                <a:gd name="connsiteX8476" fmla="*/ 1296065 w 2821848"/>
                <a:gd name="connsiteY8476" fmla="*/ 1439292 h 3208818"/>
                <a:gd name="connsiteX8477" fmla="*/ 1296965 w 2821848"/>
                <a:gd name="connsiteY8477" fmla="*/ 1444688 h 3208818"/>
                <a:gd name="connsiteX8478" fmla="*/ 1298141 w 2821848"/>
                <a:gd name="connsiteY8478" fmla="*/ 1449323 h 3208818"/>
                <a:gd name="connsiteX8479" fmla="*/ 1299249 w 2821848"/>
                <a:gd name="connsiteY8479" fmla="*/ 1452505 h 3208818"/>
                <a:gd name="connsiteX8480" fmla="*/ 1300356 w 2821848"/>
                <a:gd name="connsiteY8480" fmla="*/ 1455133 h 3208818"/>
                <a:gd name="connsiteX8481" fmla="*/ 1298626 w 2821848"/>
                <a:gd name="connsiteY8481" fmla="*/ 1461981 h 3208818"/>
                <a:gd name="connsiteX8482" fmla="*/ 1298349 w 2821848"/>
                <a:gd name="connsiteY8482" fmla="*/ 1462466 h 3208818"/>
                <a:gd name="connsiteX8483" fmla="*/ 1297657 w 2821848"/>
                <a:gd name="connsiteY8483" fmla="*/ 1484739 h 3208818"/>
                <a:gd name="connsiteX8484" fmla="*/ 1298626 w 2821848"/>
                <a:gd name="connsiteY8484" fmla="*/ 1488060 h 3208818"/>
                <a:gd name="connsiteX8485" fmla="*/ 1299871 w 2821848"/>
                <a:gd name="connsiteY8485" fmla="*/ 1491518 h 3208818"/>
                <a:gd name="connsiteX8486" fmla="*/ 1301325 w 2821848"/>
                <a:gd name="connsiteY8486" fmla="*/ 1494839 h 3208818"/>
                <a:gd name="connsiteX8487" fmla="*/ 1303055 w 2821848"/>
                <a:gd name="connsiteY8487" fmla="*/ 1498228 h 3208818"/>
                <a:gd name="connsiteX8488" fmla="*/ 1304993 w 2821848"/>
                <a:gd name="connsiteY8488" fmla="*/ 1501341 h 3208818"/>
                <a:gd name="connsiteX8489" fmla="*/ 1307761 w 2821848"/>
                <a:gd name="connsiteY8489" fmla="*/ 1505076 h 3208818"/>
                <a:gd name="connsiteX8490" fmla="*/ 1317036 w 2821848"/>
                <a:gd name="connsiteY8490" fmla="*/ 1515729 h 3208818"/>
                <a:gd name="connsiteX8491" fmla="*/ 1321119 w 2821848"/>
                <a:gd name="connsiteY8491" fmla="*/ 1519603 h 3208818"/>
                <a:gd name="connsiteX8492" fmla="*/ 1323888 w 2821848"/>
                <a:gd name="connsiteY8492" fmla="*/ 1521678 h 3208818"/>
                <a:gd name="connsiteX8493" fmla="*/ 1327971 w 2821848"/>
                <a:gd name="connsiteY8493" fmla="*/ 1524237 h 3208818"/>
                <a:gd name="connsiteX8494" fmla="*/ 1343128 w 2821848"/>
                <a:gd name="connsiteY8494" fmla="*/ 1532054 h 3208818"/>
                <a:gd name="connsiteX8495" fmla="*/ 1344651 w 2821848"/>
                <a:gd name="connsiteY8495" fmla="*/ 1533368 h 3208818"/>
                <a:gd name="connsiteX8496" fmla="*/ 1346035 w 2821848"/>
                <a:gd name="connsiteY8496" fmla="*/ 1534959 h 3208818"/>
                <a:gd name="connsiteX8497" fmla="*/ 1347489 w 2821848"/>
                <a:gd name="connsiteY8497" fmla="*/ 1536481 h 3208818"/>
                <a:gd name="connsiteX8498" fmla="*/ 1349703 w 2821848"/>
                <a:gd name="connsiteY8498" fmla="*/ 1538625 h 3208818"/>
                <a:gd name="connsiteX8499" fmla="*/ 1353648 w 2821848"/>
                <a:gd name="connsiteY8499" fmla="*/ 1541807 h 3208818"/>
                <a:gd name="connsiteX8500" fmla="*/ 1356209 w 2821848"/>
                <a:gd name="connsiteY8500" fmla="*/ 1543468 h 3208818"/>
                <a:gd name="connsiteX8501" fmla="*/ 1362023 w 2821848"/>
                <a:gd name="connsiteY8501" fmla="*/ 1546373 h 3208818"/>
                <a:gd name="connsiteX8502" fmla="*/ 1375381 w 2821848"/>
                <a:gd name="connsiteY8502" fmla="*/ 1551215 h 3208818"/>
                <a:gd name="connsiteX8503" fmla="*/ 1377388 w 2821848"/>
                <a:gd name="connsiteY8503" fmla="*/ 1551838 h 3208818"/>
                <a:gd name="connsiteX8504" fmla="*/ 1380710 w 2821848"/>
                <a:gd name="connsiteY8504" fmla="*/ 1552806 h 3208818"/>
                <a:gd name="connsiteX8505" fmla="*/ 1383755 w 2821848"/>
                <a:gd name="connsiteY8505" fmla="*/ 1553498 h 3208818"/>
                <a:gd name="connsiteX8506" fmla="*/ 1386870 w 2821848"/>
                <a:gd name="connsiteY8506" fmla="*/ 1553982 h 3208818"/>
                <a:gd name="connsiteX8507" fmla="*/ 1388877 w 2821848"/>
                <a:gd name="connsiteY8507" fmla="*/ 1554259 h 3208818"/>
                <a:gd name="connsiteX8508" fmla="*/ 1391161 w 2821848"/>
                <a:gd name="connsiteY8508" fmla="*/ 1556334 h 3208818"/>
                <a:gd name="connsiteX8509" fmla="*/ 1393791 w 2821848"/>
                <a:gd name="connsiteY8509" fmla="*/ 1558478 h 3208818"/>
                <a:gd name="connsiteX8510" fmla="*/ 1398982 w 2821848"/>
                <a:gd name="connsiteY8510" fmla="*/ 1561799 h 3208818"/>
                <a:gd name="connsiteX8511" fmla="*/ 1435248 w 2821848"/>
                <a:gd name="connsiteY8511" fmla="*/ 1579714 h 3208818"/>
                <a:gd name="connsiteX8512" fmla="*/ 1440024 w 2821848"/>
                <a:gd name="connsiteY8512" fmla="*/ 1581513 h 3208818"/>
                <a:gd name="connsiteX8513" fmla="*/ 1443900 w 2821848"/>
                <a:gd name="connsiteY8513" fmla="*/ 1582620 h 3208818"/>
                <a:gd name="connsiteX8514" fmla="*/ 1445976 w 2821848"/>
                <a:gd name="connsiteY8514" fmla="*/ 1583104 h 3208818"/>
                <a:gd name="connsiteX8515" fmla="*/ 1453035 w 2821848"/>
                <a:gd name="connsiteY8515" fmla="*/ 1584487 h 3208818"/>
                <a:gd name="connsiteX8516" fmla="*/ 1453451 w 2821848"/>
                <a:gd name="connsiteY8516" fmla="*/ 1584626 h 3208818"/>
                <a:gd name="connsiteX8517" fmla="*/ 1456773 w 2821848"/>
                <a:gd name="connsiteY8517" fmla="*/ 1586701 h 3208818"/>
                <a:gd name="connsiteX8518" fmla="*/ 1459749 w 2821848"/>
                <a:gd name="connsiteY8518" fmla="*/ 1588292 h 3208818"/>
                <a:gd name="connsiteX8519" fmla="*/ 1465286 w 2821848"/>
                <a:gd name="connsiteY8519" fmla="*/ 1590851 h 3208818"/>
                <a:gd name="connsiteX8520" fmla="*/ 1471030 w 2821848"/>
                <a:gd name="connsiteY8520" fmla="*/ 1593964 h 3208818"/>
                <a:gd name="connsiteX8521" fmla="*/ 1473107 w 2821848"/>
                <a:gd name="connsiteY8521" fmla="*/ 1595002 h 3208818"/>
                <a:gd name="connsiteX8522" fmla="*/ 1476360 w 2821848"/>
                <a:gd name="connsiteY8522" fmla="*/ 1596454 h 3208818"/>
                <a:gd name="connsiteX8523" fmla="*/ 1480928 w 2821848"/>
                <a:gd name="connsiteY8523" fmla="*/ 1597976 h 3208818"/>
                <a:gd name="connsiteX8524" fmla="*/ 1485011 w 2821848"/>
                <a:gd name="connsiteY8524" fmla="*/ 1599014 h 3208818"/>
                <a:gd name="connsiteX8525" fmla="*/ 1487433 w 2821848"/>
                <a:gd name="connsiteY8525" fmla="*/ 1599498 h 3208818"/>
                <a:gd name="connsiteX8526" fmla="*/ 1492624 w 2821848"/>
                <a:gd name="connsiteY8526" fmla="*/ 1600328 h 3208818"/>
                <a:gd name="connsiteX8527" fmla="*/ 1497815 w 2821848"/>
                <a:gd name="connsiteY8527" fmla="*/ 1602265 h 3208818"/>
                <a:gd name="connsiteX8528" fmla="*/ 1500307 w 2821848"/>
                <a:gd name="connsiteY8528" fmla="*/ 1603095 h 3208818"/>
                <a:gd name="connsiteX8529" fmla="*/ 1504113 w 2821848"/>
                <a:gd name="connsiteY8529" fmla="*/ 1604133 h 3208818"/>
                <a:gd name="connsiteX8530" fmla="*/ 1508958 w 2821848"/>
                <a:gd name="connsiteY8530" fmla="*/ 1604963 h 3208818"/>
                <a:gd name="connsiteX8531" fmla="*/ 1512834 w 2821848"/>
                <a:gd name="connsiteY8531" fmla="*/ 1605309 h 3208818"/>
                <a:gd name="connsiteX8532" fmla="*/ 1515118 w 2821848"/>
                <a:gd name="connsiteY8532" fmla="*/ 1605378 h 3208818"/>
                <a:gd name="connsiteX8533" fmla="*/ 1519340 w 2821848"/>
                <a:gd name="connsiteY8533" fmla="*/ 1605032 h 3208818"/>
                <a:gd name="connsiteX8534" fmla="*/ 1523354 w 2821848"/>
                <a:gd name="connsiteY8534" fmla="*/ 1604409 h 3208818"/>
                <a:gd name="connsiteX8535" fmla="*/ 1528683 w 2821848"/>
                <a:gd name="connsiteY8535" fmla="*/ 1603026 h 3208818"/>
                <a:gd name="connsiteX8536" fmla="*/ 1536296 w 2821848"/>
                <a:gd name="connsiteY8536" fmla="*/ 1600259 h 3208818"/>
                <a:gd name="connsiteX8537" fmla="*/ 1538234 w 2821848"/>
                <a:gd name="connsiteY8537" fmla="*/ 1599498 h 3208818"/>
                <a:gd name="connsiteX8538" fmla="*/ 1549723 w 2821848"/>
                <a:gd name="connsiteY8538" fmla="*/ 1594310 h 3208818"/>
                <a:gd name="connsiteX8539" fmla="*/ 1554983 w 2821848"/>
                <a:gd name="connsiteY8539" fmla="*/ 1595901 h 3208818"/>
                <a:gd name="connsiteX8540" fmla="*/ 1582945 w 2821848"/>
                <a:gd name="connsiteY8540" fmla="*/ 1621980 h 3208818"/>
                <a:gd name="connsiteX8541" fmla="*/ 1584882 w 2821848"/>
                <a:gd name="connsiteY8541" fmla="*/ 1623640 h 3208818"/>
                <a:gd name="connsiteX8542" fmla="*/ 1594710 w 2821848"/>
                <a:gd name="connsiteY8542" fmla="*/ 1631249 h 3208818"/>
                <a:gd name="connsiteX8543" fmla="*/ 1597548 w 2821848"/>
                <a:gd name="connsiteY8543" fmla="*/ 1633186 h 3208818"/>
                <a:gd name="connsiteX8544" fmla="*/ 1602947 w 2821848"/>
                <a:gd name="connsiteY8544" fmla="*/ 1636367 h 3208818"/>
                <a:gd name="connsiteX8545" fmla="*/ 1607861 w 2821848"/>
                <a:gd name="connsiteY8545" fmla="*/ 1638650 h 3208818"/>
                <a:gd name="connsiteX8546" fmla="*/ 1613674 w 2821848"/>
                <a:gd name="connsiteY8546" fmla="*/ 1640725 h 3208818"/>
                <a:gd name="connsiteX8547" fmla="*/ 1619696 w 2821848"/>
                <a:gd name="connsiteY8547" fmla="*/ 1642109 h 3208818"/>
                <a:gd name="connsiteX8548" fmla="*/ 1622810 w 2821848"/>
                <a:gd name="connsiteY8548" fmla="*/ 1642455 h 3208818"/>
                <a:gd name="connsiteX8549" fmla="*/ 1625994 w 2821848"/>
                <a:gd name="connsiteY8549" fmla="*/ 1642662 h 3208818"/>
                <a:gd name="connsiteX8550" fmla="*/ 1626617 w 2821848"/>
                <a:gd name="connsiteY8550" fmla="*/ 1642662 h 3208818"/>
                <a:gd name="connsiteX8551" fmla="*/ 1630700 w 2821848"/>
                <a:gd name="connsiteY8551" fmla="*/ 1642662 h 3208818"/>
                <a:gd name="connsiteX8552" fmla="*/ 1634368 w 2821848"/>
                <a:gd name="connsiteY8552" fmla="*/ 1644184 h 3208818"/>
                <a:gd name="connsiteX8553" fmla="*/ 1635683 w 2821848"/>
                <a:gd name="connsiteY8553" fmla="*/ 1645083 h 3208818"/>
                <a:gd name="connsiteX8554" fmla="*/ 1637967 w 2821848"/>
                <a:gd name="connsiteY8554" fmla="*/ 1646467 h 3208818"/>
                <a:gd name="connsiteX8555" fmla="*/ 1639628 w 2821848"/>
                <a:gd name="connsiteY8555" fmla="*/ 1647366 h 3208818"/>
                <a:gd name="connsiteX8556" fmla="*/ 1645650 w 2821848"/>
                <a:gd name="connsiteY8556" fmla="*/ 1649787 h 3208818"/>
                <a:gd name="connsiteX8557" fmla="*/ 1648072 w 2821848"/>
                <a:gd name="connsiteY8557" fmla="*/ 1650410 h 3208818"/>
                <a:gd name="connsiteX8558" fmla="*/ 1652502 w 2821848"/>
                <a:gd name="connsiteY8558" fmla="*/ 1651240 h 3208818"/>
                <a:gd name="connsiteX8559" fmla="*/ 1655547 w 2821848"/>
                <a:gd name="connsiteY8559" fmla="*/ 1651517 h 3208818"/>
                <a:gd name="connsiteX8560" fmla="*/ 1655755 w 2821848"/>
                <a:gd name="connsiteY8560" fmla="*/ 1651517 h 3208818"/>
                <a:gd name="connsiteX8561" fmla="*/ 1658731 w 2821848"/>
                <a:gd name="connsiteY8561" fmla="*/ 1653108 h 3208818"/>
                <a:gd name="connsiteX8562" fmla="*/ 1660599 w 2821848"/>
                <a:gd name="connsiteY8562" fmla="*/ 1653938 h 3208818"/>
                <a:gd name="connsiteX8563" fmla="*/ 1664752 w 2821848"/>
                <a:gd name="connsiteY8563" fmla="*/ 1655598 h 3208818"/>
                <a:gd name="connsiteX8564" fmla="*/ 1670912 w 2821848"/>
                <a:gd name="connsiteY8564" fmla="*/ 1657327 h 3208818"/>
                <a:gd name="connsiteX8565" fmla="*/ 1675341 w 2821848"/>
                <a:gd name="connsiteY8565" fmla="*/ 1658019 h 3208818"/>
                <a:gd name="connsiteX8566" fmla="*/ 1678733 w 2821848"/>
                <a:gd name="connsiteY8566" fmla="*/ 1658365 h 3208818"/>
                <a:gd name="connsiteX8567" fmla="*/ 1680878 w 2821848"/>
                <a:gd name="connsiteY8567" fmla="*/ 1660302 h 3208818"/>
                <a:gd name="connsiteX8568" fmla="*/ 1693475 w 2821848"/>
                <a:gd name="connsiteY8568" fmla="*/ 1670470 h 3208818"/>
                <a:gd name="connsiteX8569" fmla="*/ 1693821 w 2821848"/>
                <a:gd name="connsiteY8569" fmla="*/ 1670816 h 3208818"/>
                <a:gd name="connsiteX8570" fmla="*/ 1697281 w 2821848"/>
                <a:gd name="connsiteY8570" fmla="*/ 1675589 h 3208818"/>
                <a:gd name="connsiteX8571" fmla="*/ 1698458 w 2821848"/>
                <a:gd name="connsiteY8571" fmla="*/ 1677111 h 3208818"/>
                <a:gd name="connsiteX8572" fmla="*/ 1701088 w 2821848"/>
                <a:gd name="connsiteY8572" fmla="*/ 1680293 h 3208818"/>
                <a:gd name="connsiteX8573" fmla="*/ 1704618 w 2821848"/>
                <a:gd name="connsiteY8573" fmla="*/ 1683751 h 3208818"/>
                <a:gd name="connsiteX8574" fmla="*/ 1705863 w 2821848"/>
                <a:gd name="connsiteY8574" fmla="*/ 1684789 h 3208818"/>
                <a:gd name="connsiteX8575" fmla="*/ 1707248 w 2821848"/>
                <a:gd name="connsiteY8575" fmla="*/ 1689493 h 3208818"/>
                <a:gd name="connsiteX8576" fmla="*/ 1707109 w 2821848"/>
                <a:gd name="connsiteY8576" fmla="*/ 1690876 h 3208818"/>
                <a:gd name="connsiteX8577" fmla="*/ 1709393 w 2821848"/>
                <a:gd name="connsiteY8577" fmla="*/ 1704780 h 3208818"/>
                <a:gd name="connsiteX8578" fmla="*/ 1710847 w 2821848"/>
                <a:gd name="connsiteY8578" fmla="*/ 1708031 h 3208818"/>
                <a:gd name="connsiteX8579" fmla="*/ 1717145 w 2821848"/>
                <a:gd name="connsiteY8579" fmla="*/ 1716886 h 3208818"/>
                <a:gd name="connsiteX8580" fmla="*/ 1719844 w 2821848"/>
                <a:gd name="connsiteY8580" fmla="*/ 1719445 h 3208818"/>
                <a:gd name="connsiteX8581" fmla="*/ 1723512 w 2821848"/>
                <a:gd name="connsiteY8581" fmla="*/ 1722350 h 3208818"/>
                <a:gd name="connsiteX8582" fmla="*/ 1728426 w 2821848"/>
                <a:gd name="connsiteY8582" fmla="*/ 1725670 h 3208818"/>
                <a:gd name="connsiteX8583" fmla="*/ 1729464 w 2821848"/>
                <a:gd name="connsiteY8583" fmla="*/ 1726570 h 3208818"/>
                <a:gd name="connsiteX8584" fmla="*/ 1738047 w 2821848"/>
                <a:gd name="connsiteY8584" fmla="*/ 1731550 h 3208818"/>
                <a:gd name="connsiteX8585" fmla="*/ 1740123 w 2821848"/>
                <a:gd name="connsiteY8585" fmla="*/ 1732311 h 3208818"/>
                <a:gd name="connsiteX8586" fmla="*/ 1749536 w 2821848"/>
                <a:gd name="connsiteY8586" fmla="*/ 1733971 h 3208818"/>
                <a:gd name="connsiteX8587" fmla="*/ 1751543 w 2821848"/>
                <a:gd name="connsiteY8587" fmla="*/ 1733902 h 3208818"/>
                <a:gd name="connsiteX8588" fmla="*/ 1751889 w 2821848"/>
                <a:gd name="connsiteY8588" fmla="*/ 1734110 h 3208818"/>
                <a:gd name="connsiteX8589" fmla="*/ 1757772 w 2821848"/>
                <a:gd name="connsiteY8589" fmla="*/ 1746077 h 3208818"/>
                <a:gd name="connsiteX8590" fmla="*/ 1759363 w 2821848"/>
                <a:gd name="connsiteY8590" fmla="*/ 1747944 h 3208818"/>
                <a:gd name="connsiteX8591" fmla="*/ 1765939 w 2821848"/>
                <a:gd name="connsiteY8591" fmla="*/ 1753617 h 3208818"/>
                <a:gd name="connsiteX8592" fmla="*/ 1767461 w 2821848"/>
                <a:gd name="connsiteY8592" fmla="*/ 1754585 h 3208818"/>
                <a:gd name="connsiteX8593" fmla="*/ 1774244 w 2821848"/>
                <a:gd name="connsiteY8593" fmla="*/ 1757629 h 3208818"/>
                <a:gd name="connsiteX8594" fmla="*/ 1775767 w 2821848"/>
                <a:gd name="connsiteY8594" fmla="*/ 1758044 h 3208818"/>
                <a:gd name="connsiteX8595" fmla="*/ 1795907 w 2821848"/>
                <a:gd name="connsiteY8595" fmla="*/ 1766760 h 3208818"/>
                <a:gd name="connsiteX8596" fmla="*/ 1798745 w 2821848"/>
                <a:gd name="connsiteY8596" fmla="*/ 1766621 h 3208818"/>
                <a:gd name="connsiteX8597" fmla="*/ 1804974 w 2821848"/>
                <a:gd name="connsiteY8597" fmla="*/ 1765238 h 3208818"/>
                <a:gd name="connsiteX8598" fmla="*/ 1807119 w 2821848"/>
                <a:gd name="connsiteY8598" fmla="*/ 1767175 h 3208818"/>
                <a:gd name="connsiteX8599" fmla="*/ 1809057 w 2821848"/>
                <a:gd name="connsiteY8599" fmla="*/ 1768766 h 3208818"/>
                <a:gd name="connsiteX8600" fmla="*/ 1814871 w 2821848"/>
                <a:gd name="connsiteY8600" fmla="*/ 1772432 h 3208818"/>
                <a:gd name="connsiteX8601" fmla="*/ 1816324 w 2821848"/>
                <a:gd name="connsiteY8601" fmla="*/ 1773124 h 3208818"/>
                <a:gd name="connsiteX8602" fmla="*/ 1827952 w 2821848"/>
                <a:gd name="connsiteY8602" fmla="*/ 1782047 h 3208818"/>
                <a:gd name="connsiteX8603" fmla="*/ 1829267 w 2821848"/>
                <a:gd name="connsiteY8603" fmla="*/ 1782600 h 3208818"/>
                <a:gd name="connsiteX8604" fmla="*/ 1839648 w 2821848"/>
                <a:gd name="connsiteY8604" fmla="*/ 1784606 h 3208818"/>
                <a:gd name="connsiteX8605" fmla="*/ 1842001 w 2821848"/>
                <a:gd name="connsiteY8605" fmla="*/ 1784537 h 3208818"/>
                <a:gd name="connsiteX8606" fmla="*/ 1844908 w 2821848"/>
                <a:gd name="connsiteY8606" fmla="*/ 1784260 h 3208818"/>
                <a:gd name="connsiteX8607" fmla="*/ 1849684 w 2821848"/>
                <a:gd name="connsiteY8607" fmla="*/ 1783430 h 3208818"/>
                <a:gd name="connsiteX8608" fmla="*/ 1852245 w 2821848"/>
                <a:gd name="connsiteY8608" fmla="*/ 1782739 h 3208818"/>
                <a:gd name="connsiteX8609" fmla="*/ 1860412 w 2821848"/>
                <a:gd name="connsiteY8609" fmla="*/ 1779003 h 3208818"/>
                <a:gd name="connsiteX8610" fmla="*/ 1860619 w 2821848"/>
                <a:gd name="connsiteY8610" fmla="*/ 1778865 h 3208818"/>
                <a:gd name="connsiteX8611" fmla="*/ 1865256 w 2821848"/>
                <a:gd name="connsiteY8611" fmla="*/ 1777205 h 3208818"/>
                <a:gd name="connsiteX8612" fmla="*/ 1866433 w 2821848"/>
                <a:gd name="connsiteY8612" fmla="*/ 1776651 h 3208818"/>
                <a:gd name="connsiteX8613" fmla="*/ 1874600 w 2821848"/>
                <a:gd name="connsiteY8613" fmla="*/ 1770841 h 3208818"/>
                <a:gd name="connsiteX8614" fmla="*/ 1875361 w 2821848"/>
                <a:gd name="connsiteY8614" fmla="*/ 1771740 h 3208818"/>
                <a:gd name="connsiteX8615" fmla="*/ 1878752 w 2821848"/>
                <a:gd name="connsiteY8615" fmla="*/ 1775475 h 3208818"/>
                <a:gd name="connsiteX8616" fmla="*/ 1879306 w 2821848"/>
                <a:gd name="connsiteY8616" fmla="*/ 1776098 h 3208818"/>
                <a:gd name="connsiteX8617" fmla="*/ 1879998 w 2821848"/>
                <a:gd name="connsiteY8617" fmla="*/ 1776790 h 3208818"/>
                <a:gd name="connsiteX8618" fmla="*/ 1880414 w 2821848"/>
                <a:gd name="connsiteY8618" fmla="*/ 1777343 h 3208818"/>
                <a:gd name="connsiteX8619" fmla="*/ 1880898 w 2821848"/>
                <a:gd name="connsiteY8619" fmla="*/ 1781632 h 3208818"/>
                <a:gd name="connsiteX8620" fmla="*/ 1881037 w 2821848"/>
                <a:gd name="connsiteY8620" fmla="*/ 1782185 h 3208818"/>
                <a:gd name="connsiteX8621" fmla="*/ 1879514 w 2821848"/>
                <a:gd name="connsiteY8621" fmla="*/ 1787857 h 3208818"/>
                <a:gd name="connsiteX8622" fmla="*/ 1883044 w 2821848"/>
                <a:gd name="connsiteY8622" fmla="*/ 1806119 h 3208818"/>
                <a:gd name="connsiteX8623" fmla="*/ 1880898 w 2821848"/>
                <a:gd name="connsiteY8623" fmla="*/ 1828186 h 3208818"/>
                <a:gd name="connsiteX8624" fmla="*/ 1880068 w 2821848"/>
                <a:gd name="connsiteY8624" fmla="*/ 1829500 h 3208818"/>
                <a:gd name="connsiteX8625" fmla="*/ 1873008 w 2821848"/>
                <a:gd name="connsiteY8625" fmla="*/ 1833097 h 3208818"/>
                <a:gd name="connsiteX8626" fmla="*/ 1869132 w 2821848"/>
                <a:gd name="connsiteY8626" fmla="*/ 1835864 h 3208818"/>
                <a:gd name="connsiteX8627" fmla="*/ 1858681 w 2821848"/>
                <a:gd name="connsiteY8627" fmla="*/ 1850321 h 3208818"/>
                <a:gd name="connsiteX8628" fmla="*/ 1852383 w 2821848"/>
                <a:gd name="connsiteY8628" fmla="*/ 1858899 h 3208818"/>
                <a:gd name="connsiteX8629" fmla="*/ 1851414 w 2821848"/>
                <a:gd name="connsiteY8629" fmla="*/ 1860974 h 3208818"/>
                <a:gd name="connsiteX8630" fmla="*/ 1851068 w 2821848"/>
                <a:gd name="connsiteY8630" fmla="*/ 1861666 h 3208818"/>
                <a:gd name="connsiteX8631" fmla="*/ 1845324 w 2821848"/>
                <a:gd name="connsiteY8631" fmla="*/ 1864363 h 3208818"/>
                <a:gd name="connsiteX8632" fmla="*/ 1839579 w 2821848"/>
                <a:gd name="connsiteY8632" fmla="*/ 1867891 h 3208818"/>
                <a:gd name="connsiteX8633" fmla="*/ 1826568 w 2821848"/>
                <a:gd name="connsiteY8633" fmla="*/ 1888297 h 3208818"/>
                <a:gd name="connsiteX8634" fmla="*/ 1826360 w 2821848"/>
                <a:gd name="connsiteY8634" fmla="*/ 1890165 h 3208818"/>
                <a:gd name="connsiteX8635" fmla="*/ 1826291 w 2821848"/>
                <a:gd name="connsiteY8635" fmla="*/ 1895768 h 3208818"/>
                <a:gd name="connsiteX8636" fmla="*/ 1825391 w 2821848"/>
                <a:gd name="connsiteY8636" fmla="*/ 1896875 h 3208818"/>
                <a:gd name="connsiteX8637" fmla="*/ 1820200 w 2821848"/>
                <a:gd name="connsiteY8637" fmla="*/ 1906836 h 3208818"/>
                <a:gd name="connsiteX8638" fmla="*/ 1813625 w 2821848"/>
                <a:gd name="connsiteY8638" fmla="*/ 1915275 h 3208818"/>
                <a:gd name="connsiteX8639" fmla="*/ 1812587 w 2821848"/>
                <a:gd name="connsiteY8639" fmla="*/ 1917350 h 3208818"/>
                <a:gd name="connsiteX8640" fmla="*/ 1809818 w 2821848"/>
                <a:gd name="connsiteY8640" fmla="*/ 1933467 h 3208818"/>
                <a:gd name="connsiteX8641" fmla="*/ 1809957 w 2821848"/>
                <a:gd name="connsiteY8641" fmla="*/ 1934574 h 3208818"/>
                <a:gd name="connsiteX8642" fmla="*/ 1810926 w 2821848"/>
                <a:gd name="connsiteY8642" fmla="*/ 1939140 h 3208818"/>
                <a:gd name="connsiteX8643" fmla="*/ 1810926 w 2821848"/>
                <a:gd name="connsiteY8643" fmla="*/ 1939970 h 3208818"/>
                <a:gd name="connsiteX8644" fmla="*/ 1810926 w 2821848"/>
                <a:gd name="connsiteY8644" fmla="*/ 1941838 h 3208818"/>
                <a:gd name="connsiteX8645" fmla="*/ 1808780 w 2821848"/>
                <a:gd name="connsiteY8645" fmla="*/ 1954566 h 3208818"/>
                <a:gd name="connsiteX8646" fmla="*/ 1808919 w 2821848"/>
                <a:gd name="connsiteY8646" fmla="*/ 1956156 h 3208818"/>
                <a:gd name="connsiteX8647" fmla="*/ 1814248 w 2821848"/>
                <a:gd name="connsiteY8647" fmla="*/ 1970683 h 3208818"/>
                <a:gd name="connsiteX8648" fmla="*/ 1812448 w 2821848"/>
                <a:gd name="connsiteY8648" fmla="*/ 1972620 h 3208818"/>
                <a:gd name="connsiteX8649" fmla="*/ 1809265 w 2821848"/>
                <a:gd name="connsiteY8649" fmla="*/ 1976770 h 3208818"/>
                <a:gd name="connsiteX8650" fmla="*/ 1805804 w 2821848"/>
                <a:gd name="connsiteY8650" fmla="*/ 1982304 h 3208818"/>
                <a:gd name="connsiteX8651" fmla="*/ 1802551 w 2821848"/>
                <a:gd name="connsiteY8651" fmla="*/ 1989705 h 3208818"/>
                <a:gd name="connsiteX8652" fmla="*/ 1801513 w 2821848"/>
                <a:gd name="connsiteY8652" fmla="*/ 1993510 h 3208818"/>
                <a:gd name="connsiteX8653" fmla="*/ 1800959 w 2821848"/>
                <a:gd name="connsiteY8653" fmla="*/ 2005616 h 3208818"/>
                <a:gd name="connsiteX8654" fmla="*/ 1801444 w 2821848"/>
                <a:gd name="connsiteY8654" fmla="*/ 2008452 h 3208818"/>
                <a:gd name="connsiteX8655" fmla="*/ 1803797 w 2821848"/>
                <a:gd name="connsiteY8655" fmla="*/ 2015715 h 3208818"/>
                <a:gd name="connsiteX8656" fmla="*/ 1803797 w 2821848"/>
                <a:gd name="connsiteY8656" fmla="*/ 2015922 h 3208818"/>
                <a:gd name="connsiteX8657" fmla="*/ 1804005 w 2821848"/>
                <a:gd name="connsiteY8657" fmla="*/ 2016822 h 3208818"/>
                <a:gd name="connsiteX8658" fmla="*/ 1804143 w 2821848"/>
                <a:gd name="connsiteY8658" fmla="*/ 2017998 h 3208818"/>
                <a:gd name="connsiteX8659" fmla="*/ 1805250 w 2821848"/>
                <a:gd name="connsiteY8659" fmla="*/ 2023047 h 3208818"/>
                <a:gd name="connsiteX8660" fmla="*/ 1806358 w 2821848"/>
                <a:gd name="connsiteY8660" fmla="*/ 2042139 h 3208818"/>
                <a:gd name="connsiteX8661" fmla="*/ 1807465 w 2821848"/>
                <a:gd name="connsiteY8661" fmla="*/ 2044629 h 3208818"/>
                <a:gd name="connsiteX8662" fmla="*/ 1815286 w 2821848"/>
                <a:gd name="connsiteY8662" fmla="*/ 2055005 h 3208818"/>
                <a:gd name="connsiteX8663" fmla="*/ 1817847 w 2821848"/>
                <a:gd name="connsiteY8663" fmla="*/ 2057150 h 3208818"/>
                <a:gd name="connsiteX8664" fmla="*/ 1821446 w 2821848"/>
                <a:gd name="connsiteY8664" fmla="*/ 2059640 h 3208818"/>
                <a:gd name="connsiteX8665" fmla="*/ 1835150 w 2821848"/>
                <a:gd name="connsiteY8665" fmla="*/ 2067595 h 3208818"/>
                <a:gd name="connsiteX8666" fmla="*/ 1836880 w 2821848"/>
                <a:gd name="connsiteY8666" fmla="*/ 2068909 h 3208818"/>
                <a:gd name="connsiteX8667" fmla="*/ 1838195 w 2821848"/>
                <a:gd name="connsiteY8667" fmla="*/ 2070362 h 3208818"/>
                <a:gd name="connsiteX8668" fmla="*/ 1841310 w 2821848"/>
                <a:gd name="connsiteY8668" fmla="*/ 2077279 h 3208818"/>
                <a:gd name="connsiteX8669" fmla="*/ 1842970 w 2821848"/>
                <a:gd name="connsiteY8669" fmla="*/ 2080392 h 3208818"/>
                <a:gd name="connsiteX8670" fmla="*/ 1844839 w 2821848"/>
                <a:gd name="connsiteY8670" fmla="*/ 2083367 h 3208818"/>
                <a:gd name="connsiteX8671" fmla="*/ 1847331 w 2821848"/>
                <a:gd name="connsiteY8671" fmla="*/ 2086756 h 3208818"/>
                <a:gd name="connsiteX8672" fmla="*/ 1852729 w 2821848"/>
                <a:gd name="connsiteY8672" fmla="*/ 2093120 h 3208818"/>
                <a:gd name="connsiteX8673" fmla="*/ 1854252 w 2821848"/>
                <a:gd name="connsiteY8673" fmla="*/ 2095403 h 3208818"/>
                <a:gd name="connsiteX8674" fmla="*/ 1869893 w 2821848"/>
                <a:gd name="connsiteY8674" fmla="*/ 2131235 h 3208818"/>
                <a:gd name="connsiteX8675" fmla="*/ 1871001 w 2821848"/>
                <a:gd name="connsiteY8675" fmla="*/ 2133517 h 3208818"/>
                <a:gd name="connsiteX8676" fmla="*/ 1877714 w 2821848"/>
                <a:gd name="connsiteY8676" fmla="*/ 2145692 h 3208818"/>
                <a:gd name="connsiteX8677" fmla="*/ 1877853 w 2821848"/>
                <a:gd name="connsiteY8677" fmla="*/ 2146314 h 3208818"/>
                <a:gd name="connsiteX8678" fmla="*/ 1878752 w 2821848"/>
                <a:gd name="connsiteY8678" fmla="*/ 2149773 h 3208818"/>
                <a:gd name="connsiteX8679" fmla="*/ 1879168 w 2821848"/>
                <a:gd name="connsiteY8679" fmla="*/ 2151018 h 3208818"/>
                <a:gd name="connsiteX8680" fmla="*/ 1882075 w 2821848"/>
                <a:gd name="connsiteY8680" fmla="*/ 2157244 h 3208818"/>
                <a:gd name="connsiteX8681" fmla="*/ 1882905 w 2821848"/>
                <a:gd name="connsiteY8681" fmla="*/ 2158627 h 3208818"/>
                <a:gd name="connsiteX8682" fmla="*/ 1886989 w 2821848"/>
                <a:gd name="connsiteY8682" fmla="*/ 2163608 h 3208818"/>
                <a:gd name="connsiteX8683" fmla="*/ 1888650 w 2821848"/>
                <a:gd name="connsiteY8683" fmla="*/ 2165199 h 3208818"/>
                <a:gd name="connsiteX8684" fmla="*/ 1888927 w 2821848"/>
                <a:gd name="connsiteY8684" fmla="*/ 2165476 h 3208818"/>
                <a:gd name="connsiteX8685" fmla="*/ 1891972 w 2821848"/>
                <a:gd name="connsiteY8685" fmla="*/ 2172946 h 3208818"/>
                <a:gd name="connsiteX8686" fmla="*/ 1893494 w 2821848"/>
                <a:gd name="connsiteY8686" fmla="*/ 2175575 h 3208818"/>
                <a:gd name="connsiteX8687" fmla="*/ 1895502 w 2821848"/>
                <a:gd name="connsiteY8687" fmla="*/ 2178549 h 3208818"/>
                <a:gd name="connsiteX8688" fmla="*/ 1898962 w 2821848"/>
                <a:gd name="connsiteY8688" fmla="*/ 2183045 h 3208818"/>
                <a:gd name="connsiteX8689" fmla="*/ 1904084 w 2821848"/>
                <a:gd name="connsiteY8689" fmla="*/ 2191416 h 3208818"/>
                <a:gd name="connsiteX8690" fmla="*/ 1906645 w 2821848"/>
                <a:gd name="connsiteY8690" fmla="*/ 2210576 h 3208818"/>
                <a:gd name="connsiteX8691" fmla="*/ 1906783 w 2821848"/>
                <a:gd name="connsiteY8691" fmla="*/ 2211130 h 3208818"/>
                <a:gd name="connsiteX8692" fmla="*/ 1909551 w 2821848"/>
                <a:gd name="connsiteY8692" fmla="*/ 2217701 h 3208818"/>
                <a:gd name="connsiteX8693" fmla="*/ 1910521 w 2821848"/>
                <a:gd name="connsiteY8693" fmla="*/ 2219292 h 3208818"/>
                <a:gd name="connsiteX8694" fmla="*/ 1912597 w 2821848"/>
                <a:gd name="connsiteY8694" fmla="*/ 2222405 h 3208818"/>
                <a:gd name="connsiteX8695" fmla="*/ 1919103 w 2821848"/>
                <a:gd name="connsiteY8695" fmla="*/ 2230775 h 3208818"/>
                <a:gd name="connsiteX8696" fmla="*/ 1922632 w 2821848"/>
                <a:gd name="connsiteY8696" fmla="*/ 2234511 h 3208818"/>
                <a:gd name="connsiteX8697" fmla="*/ 1930592 w 2821848"/>
                <a:gd name="connsiteY8697" fmla="*/ 2241566 h 3208818"/>
                <a:gd name="connsiteX8698" fmla="*/ 1937167 w 2821848"/>
                <a:gd name="connsiteY8698" fmla="*/ 2248829 h 3208818"/>
                <a:gd name="connsiteX8699" fmla="*/ 1941112 w 2821848"/>
                <a:gd name="connsiteY8699" fmla="*/ 2252357 h 3208818"/>
                <a:gd name="connsiteX8700" fmla="*/ 1944226 w 2821848"/>
                <a:gd name="connsiteY8700" fmla="*/ 2254709 h 3208818"/>
                <a:gd name="connsiteX8701" fmla="*/ 1947479 w 2821848"/>
                <a:gd name="connsiteY8701" fmla="*/ 2256785 h 3208818"/>
                <a:gd name="connsiteX8702" fmla="*/ 2011223 w 2821848"/>
                <a:gd name="connsiteY8702" fmla="*/ 2291855 h 3208818"/>
                <a:gd name="connsiteX8703" fmla="*/ 2011430 w 2821848"/>
                <a:gd name="connsiteY8703" fmla="*/ 2292201 h 3208818"/>
                <a:gd name="connsiteX8704" fmla="*/ 2012468 w 2821848"/>
                <a:gd name="connsiteY8704" fmla="*/ 2293931 h 3208818"/>
                <a:gd name="connsiteX8705" fmla="*/ 2015306 w 2821848"/>
                <a:gd name="connsiteY8705" fmla="*/ 2297804 h 3208818"/>
                <a:gd name="connsiteX8706" fmla="*/ 2016552 w 2821848"/>
                <a:gd name="connsiteY8706" fmla="*/ 2299188 h 3208818"/>
                <a:gd name="connsiteX8707" fmla="*/ 2021120 w 2821848"/>
                <a:gd name="connsiteY8707" fmla="*/ 2303338 h 3208818"/>
                <a:gd name="connsiteX8708" fmla="*/ 2029425 w 2821848"/>
                <a:gd name="connsiteY8708" fmla="*/ 2309356 h 3208818"/>
                <a:gd name="connsiteX8709" fmla="*/ 2029840 w 2821848"/>
                <a:gd name="connsiteY8709" fmla="*/ 2312815 h 3208818"/>
                <a:gd name="connsiteX8710" fmla="*/ 2032263 w 2821848"/>
                <a:gd name="connsiteY8710" fmla="*/ 2326165 h 3208818"/>
                <a:gd name="connsiteX8711" fmla="*/ 2032609 w 2821848"/>
                <a:gd name="connsiteY8711" fmla="*/ 2330316 h 3208818"/>
                <a:gd name="connsiteX8712" fmla="*/ 2032193 w 2821848"/>
                <a:gd name="connsiteY8712" fmla="*/ 2342767 h 3208818"/>
                <a:gd name="connsiteX8713" fmla="*/ 2032263 w 2821848"/>
                <a:gd name="connsiteY8713" fmla="*/ 2346157 h 3208818"/>
                <a:gd name="connsiteX8714" fmla="*/ 2033370 w 2821848"/>
                <a:gd name="connsiteY8714" fmla="*/ 2358469 h 3208818"/>
                <a:gd name="connsiteX8715" fmla="*/ 2031017 w 2821848"/>
                <a:gd name="connsiteY8715" fmla="*/ 2382403 h 3208818"/>
                <a:gd name="connsiteX8716" fmla="*/ 2027072 w 2821848"/>
                <a:gd name="connsiteY8716" fmla="*/ 2388836 h 3208818"/>
                <a:gd name="connsiteX8717" fmla="*/ 2025895 w 2821848"/>
                <a:gd name="connsiteY8717" fmla="*/ 2391396 h 3208818"/>
                <a:gd name="connsiteX8718" fmla="*/ 2023819 w 2821848"/>
                <a:gd name="connsiteY8718" fmla="*/ 2406822 h 3208818"/>
                <a:gd name="connsiteX8719" fmla="*/ 2024373 w 2821848"/>
                <a:gd name="connsiteY8719" fmla="*/ 2410349 h 3208818"/>
                <a:gd name="connsiteX8720" fmla="*/ 2025549 w 2821848"/>
                <a:gd name="connsiteY8720" fmla="*/ 2415122 h 3208818"/>
                <a:gd name="connsiteX8721" fmla="*/ 2025411 w 2821848"/>
                <a:gd name="connsiteY8721" fmla="*/ 2416091 h 3208818"/>
                <a:gd name="connsiteX8722" fmla="*/ 2025134 w 2821848"/>
                <a:gd name="connsiteY8722" fmla="*/ 2418719 h 3208818"/>
                <a:gd name="connsiteX8723" fmla="*/ 2024511 w 2821848"/>
                <a:gd name="connsiteY8723" fmla="*/ 2429580 h 3208818"/>
                <a:gd name="connsiteX8724" fmla="*/ 2024511 w 2821848"/>
                <a:gd name="connsiteY8724" fmla="*/ 2432485 h 3208818"/>
                <a:gd name="connsiteX8725" fmla="*/ 2024719 w 2821848"/>
                <a:gd name="connsiteY8725" fmla="*/ 2436428 h 3208818"/>
                <a:gd name="connsiteX8726" fmla="*/ 2025272 w 2821848"/>
                <a:gd name="connsiteY8726" fmla="*/ 2440924 h 3208818"/>
                <a:gd name="connsiteX8727" fmla="*/ 2025826 w 2821848"/>
                <a:gd name="connsiteY8727" fmla="*/ 2443622 h 3208818"/>
                <a:gd name="connsiteX8728" fmla="*/ 2023265 w 2821848"/>
                <a:gd name="connsiteY8728" fmla="*/ 2450332 h 3208818"/>
                <a:gd name="connsiteX8729" fmla="*/ 2022435 w 2821848"/>
                <a:gd name="connsiteY8729" fmla="*/ 2453860 h 3208818"/>
                <a:gd name="connsiteX8730" fmla="*/ 2021743 w 2821848"/>
                <a:gd name="connsiteY8730" fmla="*/ 2461607 h 3208818"/>
                <a:gd name="connsiteX8731" fmla="*/ 2021950 w 2821848"/>
                <a:gd name="connsiteY8731" fmla="*/ 2464997 h 3208818"/>
                <a:gd name="connsiteX8732" fmla="*/ 2022089 w 2821848"/>
                <a:gd name="connsiteY8732" fmla="*/ 2466934 h 3208818"/>
                <a:gd name="connsiteX8733" fmla="*/ 2022296 w 2821848"/>
                <a:gd name="connsiteY8733" fmla="*/ 2468732 h 3208818"/>
                <a:gd name="connsiteX8734" fmla="*/ 2021673 w 2821848"/>
                <a:gd name="connsiteY8734" fmla="*/ 2472537 h 3208818"/>
                <a:gd name="connsiteX8735" fmla="*/ 2018697 w 2821848"/>
                <a:gd name="connsiteY8735" fmla="*/ 2485403 h 3208818"/>
                <a:gd name="connsiteX8736" fmla="*/ 2018213 w 2821848"/>
                <a:gd name="connsiteY8736" fmla="*/ 2488031 h 3208818"/>
                <a:gd name="connsiteX8737" fmla="*/ 2017451 w 2821848"/>
                <a:gd name="connsiteY8737" fmla="*/ 2493634 h 3208818"/>
                <a:gd name="connsiteX8738" fmla="*/ 2015029 w 2821848"/>
                <a:gd name="connsiteY8738" fmla="*/ 2499653 h 3208818"/>
                <a:gd name="connsiteX8739" fmla="*/ 2013576 w 2821848"/>
                <a:gd name="connsiteY8739" fmla="*/ 2504564 h 3208818"/>
                <a:gd name="connsiteX8740" fmla="*/ 2011568 w 2821848"/>
                <a:gd name="connsiteY8740" fmla="*/ 2514386 h 3208818"/>
                <a:gd name="connsiteX8741" fmla="*/ 2011568 w 2821848"/>
                <a:gd name="connsiteY8741" fmla="*/ 2514525 h 3208818"/>
                <a:gd name="connsiteX8742" fmla="*/ 2010461 w 2821848"/>
                <a:gd name="connsiteY8742" fmla="*/ 2516323 h 3208818"/>
                <a:gd name="connsiteX8743" fmla="*/ 2008938 w 2821848"/>
                <a:gd name="connsiteY8743" fmla="*/ 2519229 h 3208818"/>
                <a:gd name="connsiteX8744" fmla="*/ 2007624 w 2821848"/>
                <a:gd name="connsiteY8744" fmla="*/ 2522065 h 3208818"/>
                <a:gd name="connsiteX8745" fmla="*/ 2005201 w 2821848"/>
                <a:gd name="connsiteY8745" fmla="*/ 2531680 h 3208818"/>
                <a:gd name="connsiteX8746" fmla="*/ 2004994 w 2821848"/>
                <a:gd name="connsiteY8746" fmla="*/ 2534931 h 3208818"/>
                <a:gd name="connsiteX8747" fmla="*/ 2005824 w 2821848"/>
                <a:gd name="connsiteY8747" fmla="*/ 2543647 h 3208818"/>
                <a:gd name="connsiteX8748" fmla="*/ 2006724 w 2821848"/>
                <a:gd name="connsiteY8748" fmla="*/ 2547105 h 3208818"/>
                <a:gd name="connsiteX8749" fmla="*/ 2007347 w 2821848"/>
                <a:gd name="connsiteY8749" fmla="*/ 2549181 h 3208818"/>
                <a:gd name="connsiteX8750" fmla="*/ 2004786 w 2821848"/>
                <a:gd name="connsiteY8750" fmla="*/ 2554161 h 3208818"/>
                <a:gd name="connsiteX8751" fmla="*/ 2002502 w 2821848"/>
                <a:gd name="connsiteY8751" fmla="*/ 2560110 h 3208818"/>
                <a:gd name="connsiteX8752" fmla="*/ 2000633 w 2821848"/>
                <a:gd name="connsiteY8752" fmla="*/ 2570278 h 3208818"/>
                <a:gd name="connsiteX8753" fmla="*/ 2000633 w 2821848"/>
                <a:gd name="connsiteY8753" fmla="*/ 2577611 h 3208818"/>
                <a:gd name="connsiteX8754" fmla="*/ 2001118 w 2821848"/>
                <a:gd name="connsiteY8754" fmla="*/ 2582384 h 3208818"/>
                <a:gd name="connsiteX8755" fmla="*/ 2004094 w 2821848"/>
                <a:gd name="connsiteY8755" fmla="*/ 2598847 h 3208818"/>
                <a:gd name="connsiteX8756" fmla="*/ 2004440 w 2821848"/>
                <a:gd name="connsiteY8756" fmla="*/ 2605142 h 3208818"/>
                <a:gd name="connsiteX8757" fmla="*/ 2004647 w 2821848"/>
                <a:gd name="connsiteY8757" fmla="*/ 2607425 h 3208818"/>
                <a:gd name="connsiteX8758" fmla="*/ 2005340 w 2821848"/>
                <a:gd name="connsiteY8758" fmla="*/ 2612405 h 3208818"/>
                <a:gd name="connsiteX8759" fmla="*/ 2004924 w 2821848"/>
                <a:gd name="connsiteY8759" fmla="*/ 2613097 h 3208818"/>
                <a:gd name="connsiteX8760" fmla="*/ 2002156 w 2821848"/>
                <a:gd name="connsiteY8760" fmla="*/ 2619738 h 3208818"/>
                <a:gd name="connsiteX8761" fmla="*/ 2001533 w 2821848"/>
                <a:gd name="connsiteY8761" fmla="*/ 2622158 h 3208818"/>
                <a:gd name="connsiteX8762" fmla="*/ 2000772 w 2821848"/>
                <a:gd name="connsiteY8762" fmla="*/ 2632534 h 3208818"/>
                <a:gd name="connsiteX8763" fmla="*/ 2000772 w 2821848"/>
                <a:gd name="connsiteY8763" fmla="*/ 2633226 h 3208818"/>
                <a:gd name="connsiteX8764" fmla="*/ 1999457 w 2821848"/>
                <a:gd name="connsiteY8764" fmla="*/ 2636339 h 3208818"/>
                <a:gd name="connsiteX8765" fmla="*/ 1996896 w 2821848"/>
                <a:gd name="connsiteY8765" fmla="*/ 2643118 h 3208818"/>
                <a:gd name="connsiteX8766" fmla="*/ 1995512 w 2821848"/>
                <a:gd name="connsiteY8766" fmla="*/ 2648098 h 3208818"/>
                <a:gd name="connsiteX8767" fmla="*/ 1993366 w 2821848"/>
                <a:gd name="connsiteY8767" fmla="*/ 2660273 h 3208818"/>
                <a:gd name="connsiteX8768" fmla="*/ 1993089 w 2821848"/>
                <a:gd name="connsiteY8768" fmla="*/ 2661103 h 3208818"/>
                <a:gd name="connsiteX8769" fmla="*/ 1990459 w 2821848"/>
                <a:gd name="connsiteY8769" fmla="*/ 2664285 h 3208818"/>
                <a:gd name="connsiteX8770" fmla="*/ 1987068 w 2821848"/>
                <a:gd name="connsiteY8770" fmla="*/ 2669404 h 3208818"/>
                <a:gd name="connsiteX8771" fmla="*/ 1985614 w 2821848"/>
                <a:gd name="connsiteY8771" fmla="*/ 2672240 h 3208818"/>
                <a:gd name="connsiteX8772" fmla="*/ 1982984 w 2821848"/>
                <a:gd name="connsiteY8772" fmla="*/ 2680334 h 3208818"/>
                <a:gd name="connsiteX8773" fmla="*/ 1982984 w 2821848"/>
                <a:gd name="connsiteY8773" fmla="*/ 2680749 h 3208818"/>
                <a:gd name="connsiteX8774" fmla="*/ 1979801 w 2821848"/>
                <a:gd name="connsiteY8774" fmla="*/ 2687182 h 3208818"/>
                <a:gd name="connsiteX8775" fmla="*/ 1978555 w 2821848"/>
                <a:gd name="connsiteY8775" fmla="*/ 2690848 h 3208818"/>
                <a:gd name="connsiteX8776" fmla="*/ 1977793 w 2821848"/>
                <a:gd name="connsiteY8776" fmla="*/ 2693546 h 3208818"/>
                <a:gd name="connsiteX8777" fmla="*/ 1976894 w 2821848"/>
                <a:gd name="connsiteY8777" fmla="*/ 2697419 h 3208818"/>
                <a:gd name="connsiteX8778" fmla="*/ 1974264 w 2821848"/>
                <a:gd name="connsiteY8778" fmla="*/ 2701777 h 3208818"/>
                <a:gd name="connsiteX8779" fmla="*/ 1974125 w 2821848"/>
                <a:gd name="connsiteY8779" fmla="*/ 2702123 h 3208818"/>
                <a:gd name="connsiteX8780" fmla="*/ 1971288 w 2821848"/>
                <a:gd name="connsiteY8780" fmla="*/ 2704406 h 3208818"/>
                <a:gd name="connsiteX8781" fmla="*/ 1969419 w 2821848"/>
                <a:gd name="connsiteY8781" fmla="*/ 2706135 h 3208818"/>
                <a:gd name="connsiteX8782" fmla="*/ 1961045 w 2821848"/>
                <a:gd name="connsiteY8782" fmla="*/ 2720938 h 3208818"/>
                <a:gd name="connsiteX8783" fmla="*/ 1960768 w 2821848"/>
                <a:gd name="connsiteY8783" fmla="*/ 2722322 h 3208818"/>
                <a:gd name="connsiteX8784" fmla="*/ 1960214 w 2821848"/>
                <a:gd name="connsiteY8784" fmla="*/ 2729032 h 3208818"/>
                <a:gd name="connsiteX8785" fmla="*/ 1960214 w 2821848"/>
                <a:gd name="connsiteY8785" fmla="*/ 2730692 h 3208818"/>
                <a:gd name="connsiteX8786" fmla="*/ 1960422 w 2821848"/>
                <a:gd name="connsiteY8786" fmla="*/ 2732352 h 3208818"/>
                <a:gd name="connsiteX8787" fmla="*/ 1961114 w 2821848"/>
                <a:gd name="connsiteY8787" fmla="*/ 2739269 h 3208818"/>
                <a:gd name="connsiteX8788" fmla="*/ 1961875 w 2821848"/>
                <a:gd name="connsiteY8788" fmla="*/ 2743420 h 3208818"/>
                <a:gd name="connsiteX8789" fmla="*/ 1962290 w 2821848"/>
                <a:gd name="connsiteY8789" fmla="*/ 2745080 h 3208818"/>
                <a:gd name="connsiteX8790" fmla="*/ 1963190 w 2821848"/>
                <a:gd name="connsiteY8790" fmla="*/ 2747847 h 3208818"/>
                <a:gd name="connsiteX8791" fmla="*/ 1962913 w 2821848"/>
                <a:gd name="connsiteY8791" fmla="*/ 2750960 h 3208818"/>
                <a:gd name="connsiteX8792" fmla="*/ 1963052 w 2821848"/>
                <a:gd name="connsiteY8792" fmla="*/ 2757047 h 3208818"/>
                <a:gd name="connsiteX8793" fmla="*/ 1963536 w 2821848"/>
                <a:gd name="connsiteY8793" fmla="*/ 2760921 h 3208818"/>
                <a:gd name="connsiteX8794" fmla="*/ 1964436 w 2821848"/>
                <a:gd name="connsiteY8794" fmla="*/ 2765140 h 3208818"/>
                <a:gd name="connsiteX8795" fmla="*/ 1965612 w 2821848"/>
                <a:gd name="connsiteY8795" fmla="*/ 2769083 h 3208818"/>
                <a:gd name="connsiteX8796" fmla="*/ 1966305 w 2821848"/>
                <a:gd name="connsiteY8796" fmla="*/ 2771158 h 3208818"/>
                <a:gd name="connsiteX8797" fmla="*/ 1967620 w 2821848"/>
                <a:gd name="connsiteY8797" fmla="*/ 2774548 h 3208818"/>
                <a:gd name="connsiteX8798" fmla="*/ 1966720 w 2821848"/>
                <a:gd name="connsiteY8798" fmla="*/ 2775793 h 3208818"/>
                <a:gd name="connsiteX8799" fmla="*/ 1964643 w 2821848"/>
                <a:gd name="connsiteY8799" fmla="*/ 2779182 h 3208818"/>
                <a:gd name="connsiteX8800" fmla="*/ 1963121 w 2821848"/>
                <a:gd name="connsiteY8800" fmla="*/ 2782088 h 3208818"/>
                <a:gd name="connsiteX8801" fmla="*/ 1961252 w 2821848"/>
                <a:gd name="connsiteY8801" fmla="*/ 2786653 h 3208818"/>
                <a:gd name="connsiteX8802" fmla="*/ 1960214 w 2821848"/>
                <a:gd name="connsiteY8802" fmla="*/ 2789973 h 3208818"/>
                <a:gd name="connsiteX8803" fmla="*/ 1959591 w 2821848"/>
                <a:gd name="connsiteY8803" fmla="*/ 2792325 h 3208818"/>
                <a:gd name="connsiteX8804" fmla="*/ 1957584 w 2821848"/>
                <a:gd name="connsiteY8804" fmla="*/ 2801387 h 3208818"/>
                <a:gd name="connsiteX8805" fmla="*/ 1955784 w 2821848"/>
                <a:gd name="connsiteY8805" fmla="*/ 2806990 h 3208818"/>
                <a:gd name="connsiteX8806" fmla="*/ 1955023 w 2821848"/>
                <a:gd name="connsiteY8806" fmla="*/ 2810103 h 3208818"/>
                <a:gd name="connsiteX8807" fmla="*/ 1954400 w 2821848"/>
                <a:gd name="connsiteY8807" fmla="*/ 2813423 h 3208818"/>
                <a:gd name="connsiteX8808" fmla="*/ 1953916 w 2821848"/>
                <a:gd name="connsiteY8808" fmla="*/ 2820133 h 3208818"/>
                <a:gd name="connsiteX8809" fmla="*/ 1954123 w 2821848"/>
                <a:gd name="connsiteY8809" fmla="*/ 2823592 h 3208818"/>
                <a:gd name="connsiteX8810" fmla="*/ 1954677 w 2821848"/>
                <a:gd name="connsiteY8810" fmla="*/ 2827811 h 3208818"/>
                <a:gd name="connsiteX8811" fmla="*/ 1955369 w 2821848"/>
                <a:gd name="connsiteY8811" fmla="*/ 2831201 h 3208818"/>
                <a:gd name="connsiteX8812" fmla="*/ 1955992 w 2821848"/>
                <a:gd name="connsiteY8812" fmla="*/ 2833691 h 3208818"/>
                <a:gd name="connsiteX8813" fmla="*/ 1957169 w 2821848"/>
                <a:gd name="connsiteY8813" fmla="*/ 2837427 h 3208818"/>
                <a:gd name="connsiteX8814" fmla="*/ 1960006 w 2821848"/>
                <a:gd name="connsiteY8814" fmla="*/ 2843652 h 3208818"/>
                <a:gd name="connsiteX8815" fmla="*/ 1965059 w 2821848"/>
                <a:gd name="connsiteY8815" fmla="*/ 2853959 h 3208818"/>
                <a:gd name="connsiteX8816" fmla="*/ 1966028 w 2821848"/>
                <a:gd name="connsiteY8816" fmla="*/ 2855135 h 3208818"/>
                <a:gd name="connsiteX8817" fmla="*/ 1977240 w 2821848"/>
                <a:gd name="connsiteY8817" fmla="*/ 2863643 h 3208818"/>
                <a:gd name="connsiteX8818" fmla="*/ 1977240 w 2821848"/>
                <a:gd name="connsiteY8818" fmla="*/ 2863851 h 3208818"/>
                <a:gd name="connsiteX8819" fmla="*/ 1974195 w 2821848"/>
                <a:gd name="connsiteY8819" fmla="*/ 2871183 h 3208818"/>
                <a:gd name="connsiteX8820" fmla="*/ 1973572 w 2821848"/>
                <a:gd name="connsiteY8820" fmla="*/ 2873535 h 3208818"/>
                <a:gd name="connsiteX8821" fmla="*/ 1972810 w 2821848"/>
                <a:gd name="connsiteY8821" fmla="*/ 2882597 h 3208818"/>
                <a:gd name="connsiteX8822" fmla="*/ 1969142 w 2821848"/>
                <a:gd name="connsiteY8822" fmla="*/ 2898091 h 3208818"/>
                <a:gd name="connsiteX8823" fmla="*/ 1969488 w 2821848"/>
                <a:gd name="connsiteY8823" fmla="*/ 2903487 h 3208818"/>
                <a:gd name="connsiteX8824" fmla="*/ 1970388 w 2821848"/>
                <a:gd name="connsiteY8824" fmla="*/ 2909021 h 3208818"/>
                <a:gd name="connsiteX8825" fmla="*/ 1969973 w 2821848"/>
                <a:gd name="connsiteY8825" fmla="*/ 2909782 h 3208818"/>
                <a:gd name="connsiteX8826" fmla="*/ 1961737 w 2821848"/>
                <a:gd name="connsiteY8826" fmla="*/ 2914970 h 3208818"/>
                <a:gd name="connsiteX8827" fmla="*/ 1960491 w 2821848"/>
                <a:gd name="connsiteY8827" fmla="*/ 2916077 h 3208818"/>
                <a:gd name="connsiteX8828" fmla="*/ 1956200 w 2821848"/>
                <a:gd name="connsiteY8828" fmla="*/ 2921057 h 3208818"/>
                <a:gd name="connsiteX8829" fmla="*/ 1939935 w 2821848"/>
                <a:gd name="connsiteY8829" fmla="*/ 2929912 h 3208818"/>
                <a:gd name="connsiteX8830" fmla="*/ 1937789 w 2821848"/>
                <a:gd name="connsiteY8830" fmla="*/ 2932263 h 3208818"/>
                <a:gd name="connsiteX8831" fmla="*/ 1931630 w 2821848"/>
                <a:gd name="connsiteY8831" fmla="*/ 2943746 h 3208818"/>
                <a:gd name="connsiteX8832" fmla="*/ 1928100 w 2821848"/>
                <a:gd name="connsiteY8832" fmla="*/ 2947205 h 3208818"/>
                <a:gd name="connsiteX8833" fmla="*/ 1922840 w 2821848"/>
                <a:gd name="connsiteY8833" fmla="*/ 2954330 h 3208818"/>
                <a:gd name="connsiteX8834" fmla="*/ 1920764 w 2821848"/>
                <a:gd name="connsiteY8834" fmla="*/ 2958342 h 3208818"/>
                <a:gd name="connsiteX8835" fmla="*/ 1918480 w 2821848"/>
                <a:gd name="connsiteY8835" fmla="*/ 2977503 h 3208818"/>
                <a:gd name="connsiteX8836" fmla="*/ 1918964 w 2821848"/>
                <a:gd name="connsiteY8836" fmla="*/ 2979578 h 3208818"/>
                <a:gd name="connsiteX8837" fmla="*/ 1922632 w 2821848"/>
                <a:gd name="connsiteY8837" fmla="*/ 2988086 h 3208818"/>
                <a:gd name="connsiteX8838" fmla="*/ 1924086 w 2821848"/>
                <a:gd name="connsiteY8838" fmla="*/ 2990300 h 3208818"/>
                <a:gd name="connsiteX8839" fmla="*/ 1930384 w 2821848"/>
                <a:gd name="connsiteY8839" fmla="*/ 2997217 h 3208818"/>
                <a:gd name="connsiteX8840" fmla="*/ 1932322 w 2821848"/>
                <a:gd name="connsiteY8840" fmla="*/ 2998670 h 3208818"/>
                <a:gd name="connsiteX8841" fmla="*/ 1940835 w 2821848"/>
                <a:gd name="connsiteY8841" fmla="*/ 3003166 h 3208818"/>
                <a:gd name="connsiteX8842" fmla="*/ 1941112 w 2821848"/>
                <a:gd name="connsiteY8842" fmla="*/ 3004342 h 3208818"/>
                <a:gd name="connsiteX8843" fmla="*/ 1941042 w 2821848"/>
                <a:gd name="connsiteY8843" fmla="*/ 3006694 h 3208818"/>
                <a:gd name="connsiteX8844" fmla="*/ 1941042 w 2821848"/>
                <a:gd name="connsiteY8844" fmla="*/ 3012850 h 3208818"/>
                <a:gd name="connsiteX8845" fmla="*/ 1941596 w 2821848"/>
                <a:gd name="connsiteY8845" fmla="*/ 3018177 h 3208818"/>
                <a:gd name="connsiteX8846" fmla="*/ 1942219 w 2821848"/>
                <a:gd name="connsiteY8846" fmla="*/ 3021289 h 3208818"/>
                <a:gd name="connsiteX8847" fmla="*/ 1945057 w 2821848"/>
                <a:gd name="connsiteY8847" fmla="*/ 3029106 h 3208818"/>
                <a:gd name="connsiteX8848" fmla="*/ 1945403 w 2821848"/>
                <a:gd name="connsiteY8848" fmla="*/ 3029729 h 3208818"/>
                <a:gd name="connsiteX8849" fmla="*/ 1944918 w 2821848"/>
                <a:gd name="connsiteY8849" fmla="*/ 3041419 h 3208818"/>
                <a:gd name="connsiteX8850" fmla="*/ 1945334 w 2821848"/>
                <a:gd name="connsiteY8850" fmla="*/ 3047575 h 3208818"/>
                <a:gd name="connsiteX8851" fmla="*/ 1946303 w 2821848"/>
                <a:gd name="connsiteY8851" fmla="*/ 3052625 h 3208818"/>
                <a:gd name="connsiteX8852" fmla="*/ 1946510 w 2821848"/>
                <a:gd name="connsiteY8852" fmla="*/ 3053524 h 3208818"/>
                <a:gd name="connsiteX8853" fmla="*/ 1946510 w 2821848"/>
                <a:gd name="connsiteY8853" fmla="*/ 3054355 h 3208818"/>
                <a:gd name="connsiteX8854" fmla="*/ 1940973 w 2821848"/>
                <a:gd name="connsiteY8854" fmla="*/ 3065561 h 3208818"/>
                <a:gd name="connsiteX8855" fmla="*/ 1936336 w 2821848"/>
                <a:gd name="connsiteY8855" fmla="*/ 3070334 h 3208818"/>
                <a:gd name="connsiteX8856" fmla="*/ 1931699 w 2821848"/>
                <a:gd name="connsiteY8856" fmla="*/ 3094959 h 3208818"/>
                <a:gd name="connsiteX8857" fmla="*/ 1933291 w 2821848"/>
                <a:gd name="connsiteY8857" fmla="*/ 3100424 h 3208818"/>
                <a:gd name="connsiteX8858" fmla="*/ 1937028 w 2821848"/>
                <a:gd name="connsiteY8858" fmla="*/ 3108310 h 3208818"/>
                <a:gd name="connsiteX8859" fmla="*/ 1939866 w 2821848"/>
                <a:gd name="connsiteY8859" fmla="*/ 3112391 h 3208818"/>
                <a:gd name="connsiteX8860" fmla="*/ 1945403 w 2821848"/>
                <a:gd name="connsiteY8860" fmla="*/ 3118340 h 3208818"/>
                <a:gd name="connsiteX8861" fmla="*/ 1949279 w 2821848"/>
                <a:gd name="connsiteY8861" fmla="*/ 3121453 h 3208818"/>
                <a:gd name="connsiteX8862" fmla="*/ 1949555 w 2821848"/>
                <a:gd name="connsiteY8862" fmla="*/ 3121660 h 3208818"/>
                <a:gd name="connsiteX8863" fmla="*/ 1948310 w 2821848"/>
                <a:gd name="connsiteY8863" fmla="*/ 3136048 h 3208818"/>
                <a:gd name="connsiteX8864" fmla="*/ 1948310 w 2821848"/>
                <a:gd name="connsiteY8864" fmla="*/ 3136187 h 3208818"/>
                <a:gd name="connsiteX8865" fmla="*/ 1949071 w 2821848"/>
                <a:gd name="connsiteY8865" fmla="*/ 3140268 h 3208818"/>
                <a:gd name="connsiteX8866" fmla="*/ 1949486 w 2821848"/>
                <a:gd name="connsiteY8866" fmla="*/ 3141790 h 3208818"/>
                <a:gd name="connsiteX8867" fmla="*/ 1951286 w 2821848"/>
                <a:gd name="connsiteY8867" fmla="*/ 3146701 h 3208818"/>
                <a:gd name="connsiteX8868" fmla="*/ 1952047 w 2821848"/>
                <a:gd name="connsiteY8868" fmla="*/ 3148361 h 3208818"/>
                <a:gd name="connsiteX8869" fmla="*/ 1953362 w 2821848"/>
                <a:gd name="connsiteY8869" fmla="*/ 3150782 h 3208818"/>
                <a:gd name="connsiteX8870" fmla="*/ 1954469 w 2821848"/>
                <a:gd name="connsiteY8870" fmla="*/ 3152581 h 3208818"/>
                <a:gd name="connsiteX8871" fmla="*/ 1954608 w 2821848"/>
                <a:gd name="connsiteY8871" fmla="*/ 3153065 h 3208818"/>
                <a:gd name="connsiteX8872" fmla="*/ 1955438 w 2821848"/>
                <a:gd name="connsiteY8872" fmla="*/ 3155348 h 3208818"/>
                <a:gd name="connsiteX8873" fmla="*/ 1958691 w 2821848"/>
                <a:gd name="connsiteY8873" fmla="*/ 3161711 h 3208818"/>
                <a:gd name="connsiteX8874" fmla="*/ 1959384 w 2821848"/>
                <a:gd name="connsiteY8874" fmla="*/ 3162749 h 3208818"/>
                <a:gd name="connsiteX8875" fmla="*/ 1967758 w 2821848"/>
                <a:gd name="connsiteY8875" fmla="*/ 3170635 h 3208818"/>
                <a:gd name="connsiteX8876" fmla="*/ 1970942 w 2821848"/>
                <a:gd name="connsiteY8876" fmla="*/ 3173679 h 3208818"/>
                <a:gd name="connsiteX8877" fmla="*/ 1972603 w 2821848"/>
                <a:gd name="connsiteY8877" fmla="*/ 3174993 h 3208818"/>
                <a:gd name="connsiteX8878" fmla="*/ 1974541 w 2821848"/>
                <a:gd name="connsiteY8878" fmla="*/ 3176930 h 3208818"/>
                <a:gd name="connsiteX8879" fmla="*/ 1979524 w 2821848"/>
                <a:gd name="connsiteY8879" fmla="*/ 3180873 h 3208818"/>
                <a:gd name="connsiteX8880" fmla="*/ 1979801 w 2821848"/>
                <a:gd name="connsiteY8880" fmla="*/ 3181288 h 3208818"/>
                <a:gd name="connsiteX8881" fmla="*/ 1984507 w 2821848"/>
                <a:gd name="connsiteY8881" fmla="*/ 3186614 h 3208818"/>
                <a:gd name="connsiteX8882" fmla="*/ 1986168 w 2821848"/>
                <a:gd name="connsiteY8882" fmla="*/ 3188067 h 3208818"/>
                <a:gd name="connsiteX8883" fmla="*/ 1991013 w 2821848"/>
                <a:gd name="connsiteY8883" fmla="*/ 3191456 h 3208818"/>
                <a:gd name="connsiteX8884" fmla="*/ 1993228 w 2821848"/>
                <a:gd name="connsiteY8884" fmla="*/ 3192701 h 3208818"/>
                <a:gd name="connsiteX8885" fmla="*/ 1996065 w 2821848"/>
                <a:gd name="connsiteY8885" fmla="*/ 3194016 h 3208818"/>
                <a:gd name="connsiteX8886" fmla="*/ 1998418 w 2821848"/>
                <a:gd name="connsiteY8886" fmla="*/ 3194984 h 3208818"/>
                <a:gd name="connsiteX8887" fmla="*/ 2000633 w 2821848"/>
                <a:gd name="connsiteY8887" fmla="*/ 3195745 h 3208818"/>
                <a:gd name="connsiteX8888" fmla="*/ 2004717 w 2821848"/>
                <a:gd name="connsiteY8888" fmla="*/ 3198581 h 3208818"/>
                <a:gd name="connsiteX8889" fmla="*/ 2011499 w 2821848"/>
                <a:gd name="connsiteY8889" fmla="*/ 3202385 h 3208818"/>
                <a:gd name="connsiteX8890" fmla="*/ 2016483 w 2821848"/>
                <a:gd name="connsiteY8890" fmla="*/ 3204599 h 3208818"/>
                <a:gd name="connsiteX8891" fmla="*/ 2023957 w 2821848"/>
                <a:gd name="connsiteY8891" fmla="*/ 3207020 h 3208818"/>
                <a:gd name="connsiteX8892" fmla="*/ 2030186 w 2821848"/>
                <a:gd name="connsiteY8892" fmla="*/ 3208265 h 3208818"/>
                <a:gd name="connsiteX8893" fmla="*/ 2036069 w 2821848"/>
                <a:gd name="connsiteY8893" fmla="*/ 3208750 h 3208818"/>
                <a:gd name="connsiteX8894" fmla="*/ 2038422 w 2821848"/>
                <a:gd name="connsiteY8894" fmla="*/ 3208819 h 3208818"/>
                <a:gd name="connsiteX8895" fmla="*/ 2049496 w 2821848"/>
                <a:gd name="connsiteY8895" fmla="*/ 3206536 h 3208818"/>
                <a:gd name="connsiteX8896" fmla="*/ 2053234 w 2821848"/>
                <a:gd name="connsiteY8896" fmla="*/ 3204945 h 3208818"/>
                <a:gd name="connsiteX8897" fmla="*/ 2066868 w 2821848"/>
                <a:gd name="connsiteY8897" fmla="*/ 3192079 h 3208818"/>
                <a:gd name="connsiteX8898" fmla="*/ 2068252 w 2821848"/>
                <a:gd name="connsiteY8898" fmla="*/ 3189312 h 3208818"/>
                <a:gd name="connsiteX8899" fmla="*/ 2071228 w 2821848"/>
                <a:gd name="connsiteY8899" fmla="*/ 3177691 h 3208818"/>
                <a:gd name="connsiteX8900" fmla="*/ 2071367 w 2821848"/>
                <a:gd name="connsiteY8900" fmla="*/ 3174163 h 3208818"/>
                <a:gd name="connsiteX8901" fmla="*/ 2071367 w 2821848"/>
                <a:gd name="connsiteY8901" fmla="*/ 3172019 h 3208818"/>
                <a:gd name="connsiteX8902" fmla="*/ 2071367 w 2821848"/>
                <a:gd name="connsiteY8902" fmla="*/ 3170774 h 3208818"/>
                <a:gd name="connsiteX8903" fmla="*/ 2077042 w 2821848"/>
                <a:gd name="connsiteY8903" fmla="*/ 3168837 h 3208818"/>
                <a:gd name="connsiteX8904" fmla="*/ 2083340 w 2821848"/>
                <a:gd name="connsiteY8904" fmla="*/ 3165724 h 3208818"/>
                <a:gd name="connsiteX8905" fmla="*/ 2086040 w 2821848"/>
                <a:gd name="connsiteY8905" fmla="*/ 3163994 h 3208818"/>
                <a:gd name="connsiteX8906" fmla="*/ 2087908 w 2821848"/>
                <a:gd name="connsiteY8906" fmla="*/ 3164617 h 3208818"/>
                <a:gd name="connsiteX8907" fmla="*/ 2096283 w 2821848"/>
                <a:gd name="connsiteY8907" fmla="*/ 3165931 h 3208818"/>
                <a:gd name="connsiteX8908" fmla="*/ 2113862 w 2821848"/>
                <a:gd name="connsiteY8908" fmla="*/ 3159636 h 3208818"/>
                <a:gd name="connsiteX8909" fmla="*/ 2123760 w 2821848"/>
                <a:gd name="connsiteY8909" fmla="*/ 3135149 h 3208818"/>
                <a:gd name="connsiteX8910" fmla="*/ 2123414 w 2821848"/>
                <a:gd name="connsiteY8910" fmla="*/ 3131967 h 3208818"/>
                <a:gd name="connsiteX8911" fmla="*/ 2120438 w 2821848"/>
                <a:gd name="connsiteY8911" fmla="*/ 3122214 h 3208818"/>
                <a:gd name="connsiteX8912" fmla="*/ 2117738 w 2821848"/>
                <a:gd name="connsiteY8912" fmla="*/ 3117164 h 3208818"/>
                <a:gd name="connsiteX8913" fmla="*/ 2116423 w 2821848"/>
                <a:gd name="connsiteY8913" fmla="*/ 3114881 h 3208818"/>
                <a:gd name="connsiteX8914" fmla="*/ 2111371 w 2821848"/>
                <a:gd name="connsiteY8914" fmla="*/ 3107134 h 3208818"/>
                <a:gd name="connsiteX8915" fmla="*/ 2111233 w 2821848"/>
                <a:gd name="connsiteY8915" fmla="*/ 3105405 h 3208818"/>
                <a:gd name="connsiteX8916" fmla="*/ 2110748 w 2821848"/>
                <a:gd name="connsiteY8916" fmla="*/ 3101738 h 3208818"/>
                <a:gd name="connsiteX8917" fmla="*/ 2110194 w 2821848"/>
                <a:gd name="connsiteY8917" fmla="*/ 3098695 h 3208818"/>
                <a:gd name="connsiteX8918" fmla="*/ 2109502 w 2821848"/>
                <a:gd name="connsiteY8918" fmla="*/ 3095789 h 3208818"/>
                <a:gd name="connsiteX8919" fmla="*/ 2109779 w 2821848"/>
                <a:gd name="connsiteY8919" fmla="*/ 3095582 h 3208818"/>
                <a:gd name="connsiteX8920" fmla="*/ 2118915 w 2821848"/>
                <a:gd name="connsiteY8920" fmla="*/ 3091501 h 3208818"/>
                <a:gd name="connsiteX8921" fmla="*/ 2121822 w 2821848"/>
                <a:gd name="connsiteY8921" fmla="*/ 3089495 h 3208818"/>
                <a:gd name="connsiteX8922" fmla="*/ 2126459 w 2821848"/>
                <a:gd name="connsiteY8922" fmla="*/ 3085483 h 3208818"/>
                <a:gd name="connsiteX8923" fmla="*/ 2128881 w 2821848"/>
                <a:gd name="connsiteY8923" fmla="*/ 3082854 h 3208818"/>
                <a:gd name="connsiteX8924" fmla="*/ 2132480 w 2821848"/>
                <a:gd name="connsiteY8924" fmla="*/ 3077942 h 3208818"/>
                <a:gd name="connsiteX8925" fmla="*/ 2134003 w 2821848"/>
                <a:gd name="connsiteY8925" fmla="*/ 3075314 h 3208818"/>
                <a:gd name="connsiteX8926" fmla="*/ 2136910 w 2821848"/>
                <a:gd name="connsiteY8926" fmla="*/ 3068051 h 3208818"/>
                <a:gd name="connsiteX8927" fmla="*/ 2138640 w 2821848"/>
                <a:gd name="connsiteY8927" fmla="*/ 3060788 h 3208818"/>
                <a:gd name="connsiteX8928" fmla="*/ 2139332 w 2821848"/>
                <a:gd name="connsiteY8928" fmla="*/ 3056706 h 3208818"/>
                <a:gd name="connsiteX8929" fmla="*/ 2139817 w 2821848"/>
                <a:gd name="connsiteY8929" fmla="*/ 3050965 h 3208818"/>
                <a:gd name="connsiteX8930" fmla="*/ 2139955 w 2821848"/>
                <a:gd name="connsiteY8930" fmla="*/ 3049997 h 3208818"/>
                <a:gd name="connsiteX8931" fmla="*/ 2140509 w 2821848"/>
                <a:gd name="connsiteY8931" fmla="*/ 3049443 h 3208818"/>
                <a:gd name="connsiteX8932" fmla="*/ 2161757 w 2821848"/>
                <a:gd name="connsiteY8932" fmla="*/ 3033533 h 3208818"/>
                <a:gd name="connsiteX8933" fmla="*/ 2164871 w 2821848"/>
                <a:gd name="connsiteY8933" fmla="*/ 3030835 h 3208818"/>
                <a:gd name="connsiteX8934" fmla="*/ 2167847 w 2821848"/>
                <a:gd name="connsiteY8934" fmla="*/ 3027861 h 3208818"/>
                <a:gd name="connsiteX8935" fmla="*/ 2171446 w 2821848"/>
                <a:gd name="connsiteY8935" fmla="*/ 3023365 h 3208818"/>
                <a:gd name="connsiteX8936" fmla="*/ 2173107 w 2821848"/>
                <a:gd name="connsiteY8936" fmla="*/ 3020736 h 3208818"/>
                <a:gd name="connsiteX8937" fmla="*/ 2177537 w 2821848"/>
                <a:gd name="connsiteY8937" fmla="*/ 3006140 h 3208818"/>
                <a:gd name="connsiteX8938" fmla="*/ 2177537 w 2821848"/>
                <a:gd name="connsiteY8938" fmla="*/ 3003581 h 3208818"/>
                <a:gd name="connsiteX8939" fmla="*/ 2178990 w 2821848"/>
                <a:gd name="connsiteY8939" fmla="*/ 2998947 h 3208818"/>
                <a:gd name="connsiteX8940" fmla="*/ 2179544 w 2821848"/>
                <a:gd name="connsiteY8940" fmla="*/ 2984489 h 3208818"/>
                <a:gd name="connsiteX8941" fmla="*/ 2178298 w 2821848"/>
                <a:gd name="connsiteY8941" fmla="*/ 2979025 h 3208818"/>
                <a:gd name="connsiteX8942" fmla="*/ 2169647 w 2821848"/>
                <a:gd name="connsiteY8942" fmla="*/ 2964498 h 3208818"/>
                <a:gd name="connsiteX8943" fmla="*/ 2165632 w 2821848"/>
                <a:gd name="connsiteY8943" fmla="*/ 2960970 h 3208818"/>
                <a:gd name="connsiteX8944" fmla="*/ 2152413 w 2821848"/>
                <a:gd name="connsiteY8944" fmla="*/ 2954537 h 3208818"/>
                <a:gd name="connsiteX8945" fmla="*/ 2147015 w 2821848"/>
                <a:gd name="connsiteY8945" fmla="*/ 2953500 h 3208818"/>
                <a:gd name="connsiteX8946" fmla="*/ 2146184 w 2821848"/>
                <a:gd name="connsiteY8946" fmla="*/ 2953361 h 3208818"/>
                <a:gd name="connsiteX8947" fmla="*/ 2149022 w 2821848"/>
                <a:gd name="connsiteY8947" fmla="*/ 2951978 h 3208818"/>
                <a:gd name="connsiteX8948" fmla="*/ 2149229 w 2821848"/>
                <a:gd name="connsiteY8948" fmla="*/ 2951839 h 3208818"/>
                <a:gd name="connsiteX8949" fmla="*/ 2151998 w 2821848"/>
                <a:gd name="connsiteY8949" fmla="*/ 2951978 h 3208818"/>
                <a:gd name="connsiteX8950" fmla="*/ 2158019 w 2821848"/>
                <a:gd name="connsiteY8950" fmla="*/ 2951286 h 3208818"/>
                <a:gd name="connsiteX8951" fmla="*/ 2160096 w 2821848"/>
                <a:gd name="connsiteY8951" fmla="*/ 2950802 h 3208818"/>
                <a:gd name="connsiteX8952" fmla="*/ 2178644 w 2821848"/>
                <a:gd name="connsiteY8952" fmla="*/ 2936483 h 3208818"/>
                <a:gd name="connsiteX8953" fmla="*/ 2179821 w 2821848"/>
                <a:gd name="connsiteY8953" fmla="*/ 2934270 h 3208818"/>
                <a:gd name="connsiteX8954" fmla="*/ 2182658 w 2821848"/>
                <a:gd name="connsiteY8954" fmla="*/ 2925415 h 3208818"/>
                <a:gd name="connsiteX8955" fmla="*/ 2186257 w 2821848"/>
                <a:gd name="connsiteY8955" fmla="*/ 2919259 h 3208818"/>
                <a:gd name="connsiteX8956" fmla="*/ 2187503 w 2821848"/>
                <a:gd name="connsiteY8956" fmla="*/ 2916353 h 3208818"/>
                <a:gd name="connsiteX8957" fmla="*/ 2189441 w 2821848"/>
                <a:gd name="connsiteY8957" fmla="*/ 2909505 h 3208818"/>
                <a:gd name="connsiteX8958" fmla="*/ 2189718 w 2821848"/>
                <a:gd name="connsiteY8958" fmla="*/ 2907499 h 3208818"/>
                <a:gd name="connsiteX8959" fmla="*/ 2189995 w 2821848"/>
                <a:gd name="connsiteY8959" fmla="*/ 2904732 h 3208818"/>
                <a:gd name="connsiteX8960" fmla="*/ 2190272 w 2821848"/>
                <a:gd name="connsiteY8960" fmla="*/ 2898230 h 3208818"/>
                <a:gd name="connsiteX8961" fmla="*/ 2190272 w 2821848"/>
                <a:gd name="connsiteY8961" fmla="*/ 2897676 h 3208818"/>
                <a:gd name="connsiteX8962" fmla="*/ 2191171 w 2821848"/>
                <a:gd name="connsiteY8962" fmla="*/ 2897261 h 3208818"/>
                <a:gd name="connsiteX8963" fmla="*/ 2196362 w 2821848"/>
                <a:gd name="connsiteY8963" fmla="*/ 2893941 h 3208818"/>
                <a:gd name="connsiteX8964" fmla="*/ 2196570 w 2821848"/>
                <a:gd name="connsiteY8964" fmla="*/ 2893941 h 3208818"/>
                <a:gd name="connsiteX8965" fmla="*/ 2203491 w 2821848"/>
                <a:gd name="connsiteY8965" fmla="*/ 2891589 h 3208818"/>
                <a:gd name="connsiteX8966" fmla="*/ 2206259 w 2821848"/>
                <a:gd name="connsiteY8966" fmla="*/ 2890275 h 3208818"/>
                <a:gd name="connsiteX8967" fmla="*/ 2212696 w 2821848"/>
                <a:gd name="connsiteY8967" fmla="*/ 2885917 h 3208818"/>
                <a:gd name="connsiteX8968" fmla="*/ 2214565 w 2821848"/>
                <a:gd name="connsiteY8968" fmla="*/ 2884257 h 3208818"/>
                <a:gd name="connsiteX8969" fmla="*/ 2221693 w 2821848"/>
                <a:gd name="connsiteY8969" fmla="*/ 2874089 h 3208818"/>
                <a:gd name="connsiteX8970" fmla="*/ 2222662 w 2821848"/>
                <a:gd name="connsiteY8970" fmla="*/ 2871806 h 3208818"/>
                <a:gd name="connsiteX8971" fmla="*/ 2224531 w 2821848"/>
                <a:gd name="connsiteY8971" fmla="*/ 2864128 h 3208818"/>
                <a:gd name="connsiteX8972" fmla="*/ 2224808 w 2821848"/>
                <a:gd name="connsiteY8972" fmla="*/ 2861222 h 3208818"/>
                <a:gd name="connsiteX8973" fmla="*/ 2224877 w 2821848"/>
                <a:gd name="connsiteY8973" fmla="*/ 2857072 h 3208818"/>
                <a:gd name="connsiteX8974" fmla="*/ 2224739 w 2821848"/>
                <a:gd name="connsiteY8974" fmla="*/ 2854167 h 3208818"/>
                <a:gd name="connsiteX8975" fmla="*/ 2224393 w 2821848"/>
                <a:gd name="connsiteY8975" fmla="*/ 2851123 h 3208818"/>
                <a:gd name="connsiteX8976" fmla="*/ 2223977 w 2821848"/>
                <a:gd name="connsiteY8976" fmla="*/ 2848702 h 3208818"/>
                <a:gd name="connsiteX8977" fmla="*/ 2223354 w 2821848"/>
                <a:gd name="connsiteY8977" fmla="*/ 2845727 h 3208818"/>
                <a:gd name="connsiteX8978" fmla="*/ 2223908 w 2821848"/>
                <a:gd name="connsiteY8978" fmla="*/ 2845520 h 3208818"/>
                <a:gd name="connsiteX8979" fmla="*/ 2228476 w 2821848"/>
                <a:gd name="connsiteY8979" fmla="*/ 2843514 h 3208818"/>
                <a:gd name="connsiteX8980" fmla="*/ 2234082 w 2821848"/>
                <a:gd name="connsiteY8980" fmla="*/ 2840401 h 3208818"/>
                <a:gd name="connsiteX8981" fmla="*/ 2242734 w 2821848"/>
                <a:gd name="connsiteY8981" fmla="*/ 2832861 h 3208818"/>
                <a:gd name="connsiteX8982" fmla="*/ 2245917 w 2821848"/>
                <a:gd name="connsiteY8982" fmla="*/ 2828641 h 3208818"/>
                <a:gd name="connsiteX8983" fmla="*/ 2251454 w 2821848"/>
                <a:gd name="connsiteY8983" fmla="*/ 2810795 h 3208818"/>
                <a:gd name="connsiteX8984" fmla="*/ 2251246 w 2821848"/>
                <a:gd name="connsiteY8984" fmla="*/ 2805884 h 3208818"/>
                <a:gd name="connsiteX8985" fmla="*/ 2250693 w 2821848"/>
                <a:gd name="connsiteY8985" fmla="*/ 2801594 h 3208818"/>
                <a:gd name="connsiteX8986" fmla="*/ 2251246 w 2821848"/>
                <a:gd name="connsiteY8986" fmla="*/ 2800626 h 3208818"/>
                <a:gd name="connsiteX8987" fmla="*/ 2253738 w 2821848"/>
                <a:gd name="connsiteY8987" fmla="*/ 2795092 h 3208818"/>
                <a:gd name="connsiteX8988" fmla="*/ 2254361 w 2821848"/>
                <a:gd name="connsiteY8988" fmla="*/ 2795092 h 3208818"/>
                <a:gd name="connsiteX8989" fmla="*/ 2256853 w 2821848"/>
                <a:gd name="connsiteY8989" fmla="*/ 2794746 h 3208818"/>
                <a:gd name="connsiteX8990" fmla="*/ 2281492 w 2821848"/>
                <a:gd name="connsiteY8990" fmla="*/ 2790873 h 3208818"/>
                <a:gd name="connsiteX8991" fmla="*/ 2283845 w 2821848"/>
                <a:gd name="connsiteY8991" fmla="*/ 2790388 h 3208818"/>
                <a:gd name="connsiteX8992" fmla="*/ 2297895 w 2821848"/>
                <a:gd name="connsiteY8992" fmla="*/ 2786930 h 3208818"/>
                <a:gd name="connsiteX8993" fmla="*/ 2300386 w 2821848"/>
                <a:gd name="connsiteY8993" fmla="*/ 2786169 h 3208818"/>
                <a:gd name="connsiteX8994" fmla="*/ 2318727 w 2821848"/>
                <a:gd name="connsiteY8994" fmla="*/ 2779736 h 3208818"/>
                <a:gd name="connsiteX8995" fmla="*/ 2323018 w 2821848"/>
                <a:gd name="connsiteY8995" fmla="*/ 2777799 h 3208818"/>
                <a:gd name="connsiteX8996" fmla="*/ 2330424 w 2821848"/>
                <a:gd name="connsiteY8996" fmla="*/ 2773718 h 3208818"/>
                <a:gd name="connsiteX8997" fmla="*/ 2333400 w 2821848"/>
                <a:gd name="connsiteY8997" fmla="*/ 2771781 h 3208818"/>
                <a:gd name="connsiteX8998" fmla="*/ 2335961 w 2821848"/>
                <a:gd name="connsiteY8998" fmla="*/ 2769844 h 3208818"/>
                <a:gd name="connsiteX8999" fmla="*/ 2341290 w 2821848"/>
                <a:gd name="connsiteY8999" fmla="*/ 2764725 h 3208818"/>
                <a:gd name="connsiteX9000" fmla="*/ 2343228 w 2821848"/>
                <a:gd name="connsiteY9000" fmla="*/ 2762304 h 3208818"/>
                <a:gd name="connsiteX9001" fmla="*/ 2346412 w 2821848"/>
                <a:gd name="connsiteY9001" fmla="*/ 2757185 h 3208818"/>
                <a:gd name="connsiteX9002" fmla="*/ 2347588 w 2821848"/>
                <a:gd name="connsiteY9002" fmla="*/ 2754834 h 3208818"/>
                <a:gd name="connsiteX9003" fmla="*/ 2349734 w 2821848"/>
                <a:gd name="connsiteY9003" fmla="*/ 2751375 h 3208818"/>
                <a:gd name="connsiteX9004" fmla="*/ 2358316 w 2821848"/>
                <a:gd name="connsiteY9004" fmla="*/ 2741137 h 3208818"/>
                <a:gd name="connsiteX9005" fmla="*/ 2361984 w 2821848"/>
                <a:gd name="connsiteY9005" fmla="*/ 2735534 h 3208818"/>
                <a:gd name="connsiteX9006" fmla="*/ 2365306 w 2821848"/>
                <a:gd name="connsiteY9006" fmla="*/ 2728755 h 3208818"/>
                <a:gd name="connsiteX9007" fmla="*/ 2367659 w 2821848"/>
                <a:gd name="connsiteY9007" fmla="*/ 2721423 h 3208818"/>
                <a:gd name="connsiteX9008" fmla="*/ 2368144 w 2821848"/>
                <a:gd name="connsiteY9008" fmla="*/ 2718794 h 3208818"/>
                <a:gd name="connsiteX9009" fmla="*/ 2368559 w 2821848"/>
                <a:gd name="connsiteY9009" fmla="*/ 2715128 h 3208818"/>
                <a:gd name="connsiteX9010" fmla="*/ 2368698 w 2821848"/>
                <a:gd name="connsiteY9010" fmla="*/ 2711600 h 3208818"/>
                <a:gd name="connsiteX9011" fmla="*/ 2368559 w 2821848"/>
                <a:gd name="connsiteY9011" fmla="*/ 2707519 h 3208818"/>
                <a:gd name="connsiteX9012" fmla="*/ 2368213 w 2821848"/>
                <a:gd name="connsiteY9012" fmla="*/ 2704129 h 3208818"/>
                <a:gd name="connsiteX9013" fmla="*/ 2366414 w 2821848"/>
                <a:gd name="connsiteY9013" fmla="*/ 2696797 h 3208818"/>
                <a:gd name="connsiteX9014" fmla="*/ 2370082 w 2821848"/>
                <a:gd name="connsiteY9014" fmla="*/ 2697350 h 3208818"/>
                <a:gd name="connsiteX9015" fmla="*/ 2374442 w 2821848"/>
                <a:gd name="connsiteY9015" fmla="*/ 2697696 h 3208818"/>
                <a:gd name="connsiteX9016" fmla="*/ 2376518 w 2821848"/>
                <a:gd name="connsiteY9016" fmla="*/ 2697627 h 3208818"/>
                <a:gd name="connsiteX9017" fmla="*/ 2380394 w 2821848"/>
                <a:gd name="connsiteY9017" fmla="*/ 2697350 h 3208818"/>
                <a:gd name="connsiteX9018" fmla="*/ 2386277 w 2821848"/>
                <a:gd name="connsiteY9018" fmla="*/ 2696243 h 3208818"/>
                <a:gd name="connsiteX9019" fmla="*/ 2390153 w 2821848"/>
                <a:gd name="connsiteY9019" fmla="*/ 2695068 h 3208818"/>
                <a:gd name="connsiteX9020" fmla="*/ 2394375 w 2821848"/>
                <a:gd name="connsiteY9020" fmla="*/ 2693407 h 3208818"/>
                <a:gd name="connsiteX9021" fmla="*/ 2406071 w 2821848"/>
                <a:gd name="connsiteY9021" fmla="*/ 2687666 h 3208818"/>
                <a:gd name="connsiteX9022" fmla="*/ 2409186 w 2821848"/>
                <a:gd name="connsiteY9022" fmla="*/ 2685867 h 3208818"/>
                <a:gd name="connsiteX9023" fmla="*/ 2412854 w 2821848"/>
                <a:gd name="connsiteY9023" fmla="*/ 2683446 h 3208818"/>
                <a:gd name="connsiteX9024" fmla="*/ 2416661 w 2821848"/>
                <a:gd name="connsiteY9024" fmla="*/ 2680403 h 3208818"/>
                <a:gd name="connsiteX9025" fmla="*/ 2419845 w 2821848"/>
                <a:gd name="connsiteY9025" fmla="*/ 2677359 h 3208818"/>
                <a:gd name="connsiteX9026" fmla="*/ 2424413 w 2821848"/>
                <a:gd name="connsiteY9026" fmla="*/ 2671687 h 3208818"/>
                <a:gd name="connsiteX9027" fmla="*/ 2426558 w 2821848"/>
                <a:gd name="connsiteY9027" fmla="*/ 2668090 h 3208818"/>
                <a:gd name="connsiteX9028" fmla="*/ 2428011 w 2821848"/>
                <a:gd name="connsiteY9028" fmla="*/ 2665323 h 3208818"/>
                <a:gd name="connsiteX9029" fmla="*/ 2430019 w 2821848"/>
                <a:gd name="connsiteY9029" fmla="*/ 2660965 h 3208818"/>
                <a:gd name="connsiteX9030" fmla="*/ 2436525 w 2821848"/>
                <a:gd name="connsiteY9030" fmla="*/ 2655293 h 3208818"/>
                <a:gd name="connsiteX9031" fmla="*/ 2438808 w 2821848"/>
                <a:gd name="connsiteY9031" fmla="*/ 2653079 h 3208818"/>
                <a:gd name="connsiteX9032" fmla="*/ 2442823 w 2821848"/>
                <a:gd name="connsiteY9032" fmla="*/ 2648721 h 3208818"/>
                <a:gd name="connsiteX9033" fmla="*/ 2445660 w 2821848"/>
                <a:gd name="connsiteY9033" fmla="*/ 2644986 h 3208818"/>
                <a:gd name="connsiteX9034" fmla="*/ 2448913 w 2821848"/>
                <a:gd name="connsiteY9034" fmla="*/ 2639936 h 3208818"/>
                <a:gd name="connsiteX9035" fmla="*/ 2451474 w 2821848"/>
                <a:gd name="connsiteY9035" fmla="*/ 2634887 h 3208818"/>
                <a:gd name="connsiteX9036" fmla="*/ 2455004 w 2821848"/>
                <a:gd name="connsiteY9036" fmla="*/ 2625756 h 3208818"/>
                <a:gd name="connsiteX9037" fmla="*/ 2462132 w 2821848"/>
                <a:gd name="connsiteY9037" fmla="*/ 2619876 h 3208818"/>
                <a:gd name="connsiteX9038" fmla="*/ 2472237 w 2821848"/>
                <a:gd name="connsiteY9038" fmla="*/ 2612889 h 3208818"/>
                <a:gd name="connsiteX9039" fmla="*/ 2477843 w 2821848"/>
                <a:gd name="connsiteY9039" fmla="*/ 2607771 h 3208818"/>
                <a:gd name="connsiteX9040" fmla="*/ 2484695 w 2821848"/>
                <a:gd name="connsiteY9040" fmla="*/ 2599470 h 3208818"/>
                <a:gd name="connsiteX9041" fmla="*/ 2486495 w 2821848"/>
                <a:gd name="connsiteY9041" fmla="*/ 2597049 h 3208818"/>
                <a:gd name="connsiteX9042" fmla="*/ 2491616 w 2821848"/>
                <a:gd name="connsiteY9042" fmla="*/ 2589301 h 3208818"/>
                <a:gd name="connsiteX9043" fmla="*/ 2493139 w 2821848"/>
                <a:gd name="connsiteY9043" fmla="*/ 2586742 h 3208818"/>
                <a:gd name="connsiteX9044" fmla="*/ 2506704 w 2821848"/>
                <a:gd name="connsiteY9044" fmla="*/ 2560318 h 3208818"/>
                <a:gd name="connsiteX9045" fmla="*/ 2509957 w 2821848"/>
                <a:gd name="connsiteY9045" fmla="*/ 2555821 h 3208818"/>
                <a:gd name="connsiteX9046" fmla="*/ 2510580 w 2821848"/>
                <a:gd name="connsiteY9046" fmla="*/ 2555130 h 3208818"/>
                <a:gd name="connsiteX9047" fmla="*/ 2519024 w 2821848"/>
                <a:gd name="connsiteY9047" fmla="*/ 2548420 h 3208818"/>
                <a:gd name="connsiteX9048" fmla="*/ 2522277 w 2821848"/>
                <a:gd name="connsiteY9048" fmla="*/ 2545307 h 3208818"/>
                <a:gd name="connsiteX9049" fmla="*/ 2524838 w 2821848"/>
                <a:gd name="connsiteY9049" fmla="*/ 2542471 h 3208818"/>
                <a:gd name="connsiteX9050" fmla="*/ 2528783 w 2821848"/>
                <a:gd name="connsiteY9050" fmla="*/ 2536799 h 3208818"/>
                <a:gd name="connsiteX9051" fmla="*/ 2530721 w 2821848"/>
                <a:gd name="connsiteY9051" fmla="*/ 2533132 h 3208818"/>
                <a:gd name="connsiteX9052" fmla="*/ 2532659 w 2821848"/>
                <a:gd name="connsiteY9052" fmla="*/ 2528359 h 3208818"/>
                <a:gd name="connsiteX9053" fmla="*/ 2533904 w 2821848"/>
                <a:gd name="connsiteY9053" fmla="*/ 2524209 h 3208818"/>
                <a:gd name="connsiteX9054" fmla="*/ 2534735 w 2821848"/>
                <a:gd name="connsiteY9054" fmla="*/ 2520474 h 3208818"/>
                <a:gd name="connsiteX9055" fmla="*/ 2535427 w 2821848"/>
                <a:gd name="connsiteY9055" fmla="*/ 2516116 h 3208818"/>
                <a:gd name="connsiteX9056" fmla="*/ 2535773 w 2821848"/>
                <a:gd name="connsiteY9056" fmla="*/ 2512726 h 3208818"/>
                <a:gd name="connsiteX9057" fmla="*/ 2536465 w 2821848"/>
                <a:gd name="connsiteY9057" fmla="*/ 2491628 h 3208818"/>
                <a:gd name="connsiteX9058" fmla="*/ 2536119 w 2821848"/>
                <a:gd name="connsiteY9058" fmla="*/ 2486440 h 3208818"/>
                <a:gd name="connsiteX9059" fmla="*/ 2534666 w 2821848"/>
                <a:gd name="connsiteY9059" fmla="*/ 2477102 h 3208818"/>
                <a:gd name="connsiteX9060" fmla="*/ 2534804 w 2821848"/>
                <a:gd name="connsiteY9060" fmla="*/ 2476548 h 3208818"/>
                <a:gd name="connsiteX9061" fmla="*/ 2535358 w 2821848"/>
                <a:gd name="connsiteY9061" fmla="*/ 2474473 h 3208818"/>
                <a:gd name="connsiteX9062" fmla="*/ 2535911 w 2821848"/>
                <a:gd name="connsiteY9062" fmla="*/ 2471914 h 3208818"/>
                <a:gd name="connsiteX9063" fmla="*/ 2536050 w 2821848"/>
                <a:gd name="connsiteY9063" fmla="*/ 2471637 h 3208818"/>
                <a:gd name="connsiteX9064" fmla="*/ 2536534 w 2821848"/>
                <a:gd name="connsiteY9064" fmla="*/ 2471222 h 3208818"/>
                <a:gd name="connsiteX9065" fmla="*/ 2538818 w 2821848"/>
                <a:gd name="connsiteY9065" fmla="*/ 2469147 h 3208818"/>
                <a:gd name="connsiteX9066" fmla="*/ 2542279 w 2821848"/>
                <a:gd name="connsiteY9066" fmla="*/ 2465342 h 3208818"/>
                <a:gd name="connsiteX9067" fmla="*/ 2544217 w 2821848"/>
                <a:gd name="connsiteY9067" fmla="*/ 2462783 h 3208818"/>
                <a:gd name="connsiteX9068" fmla="*/ 2545393 w 2821848"/>
                <a:gd name="connsiteY9068" fmla="*/ 2461054 h 3208818"/>
                <a:gd name="connsiteX9069" fmla="*/ 2546086 w 2821848"/>
                <a:gd name="connsiteY9069" fmla="*/ 2460569 h 3208818"/>
                <a:gd name="connsiteX9070" fmla="*/ 2547608 w 2821848"/>
                <a:gd name="connsiteY9070" fmla="*/ 2459463 h 3208818"/>
                <a:gd name="connsiteX9071" fmla="*/ 2563942 w 2821848"/>
                <a:gd name="connsiteY9071" fmla="*/ 2446458 h 3208818"/>
                <a:gd name="connsiteX9072" fmla="*/ 2570032 w 2821848"/>
                <a:gd name="connsiteY9072" fmla="*/ 2442861 h 3208818"/>
                <a:gd name="connsiteX9073" fmla="*/ 2571832 w 2821848"/>
                <a:gd name="connsiteY9073" fmla="*/ 2442861 h 3208818"/>
                <a:gd name="connsiteX9074" fmla="*/ 2572870 w 2821848"/>
                <a:gd name="connsiteY9074" fmla="*/ 2442861 h 3208818"/>
                <a:gd name="connsiteX9075" fmla="*/ 2573839 w 2821848"/>
                <a:gd name="connsiteY9075" fmla="*/ 2442861 h 3208818"/>
                <a:gd name="connsiteX9076" fmla="*/ 2589758 w 2821848"/>
                <a:gd name="connsiteY9076" fmla="*/ 2437051 h 3208818"/>
                <a:gd name="connsiteX9077" fmla="*/ 2590519 w 2821848"/>
                <a:gd name="connsiteY9077" fmla="*/ 2436428 h 3208818"/>
                <a:gd name="connsiteX9078" fmla="*/ 2595433 w 2821848"/>
                <a:gd name="connsiteY9078" fmla="*/ 2431516 h 3208818"/>
                <a:gd name="connsiteX9079" fmla="*/ 2596540 w 2821848"/>
                <a:gd name="connsiteY9079" fmla="*/ 2431240 h 3208818"/>
                <a:gd name="connsiteX9080" fmla="*/ 2605261 w 2821848"/>
                <a:gd name="connsiteY9080" fmla="*/ 2427505 h 3208818"/>
                <a:gd name="connsiteX9081" fmla="*/ 2606507 w 2821848"/>
                <a:gd name="connsiteY9081" fmla="*/ 2426675 h 3208818"/>
                <a:gd name="connsiteX9082" fmla="*/ 2606991 w 2821848"/>
                <a:gd name="connsiteY9082" fmla="*/ 2426675 h 3208818"/>
                <a:gd name="connsiteX9083" fmla="*/ 2608860 w 2821848"/>
                <a:gd name="connsiteY9083" fmla="*/ 2426675 h 3208818"/>
                <a:gd name="connsiteX9084" fmla="*/ 2612597 w 2821848"/>
                <a:gd name="connsiteY9084" fmla="*/ 2426398 h 3208818"/>
                <a:gd name="connsiteX9085" fmla="*/ 2616958 w 2821848"/>
                <a:gd name="connsiteY9085" fmla="*/ 2425775 h 3208818"/>
                <a:gd name="connsiteX9086" fmla="*/ 2620695 w 2821848"/>
                <a:gd name="connsiteY9086" fmla="*/ 2424945 h 3208818"/>
                <a:gd name="connsiteX9087" fmla="*/ 2623602 w 2821848"/>
                <a:gd name="connsiteY9087" fmla="*/ 2424115 h 3208818"/>
                <a:gd name="connsiteX9088" fmla="*/ 2627408 w 2821848"/>
                <a:gd name="connsiteY9088" fmla="*/ 2424392 h 3208818"/>
                <a:gd name="connsiteX9089" fmla="*/ 2628516 w 2821848"/>
                <a:gd name="connsiteY9089" fmla="*/ 2424392 h 3208818"/>
                <a:gd name="connsiteX9090" fmla="*/ 2632184 w 2821848"/>
                <a:gd name="connsiteY9090" fmla="*/ 2424253 h 3208818"/>
                <a:gd name="connsiteX9091" fmla="*/ 2634330 w 2821848"/>
                <a:gd name="connsiteY9091" fmla="*/ 2424115 h 3208818"/>
                <a:gd name="connsiteX9092" fmla="*/ 2638759 w 2821848"/>
                <a:gd name="connsiteY9092" fmla="*/ 2423562 h 3208818"/>
                <a:gd name="connsiteX9093" fmla="*/ 2641320 w 2821848"/>
                <a:gd name="connsiteY9093" fmla="*/ 2423769 h 3208818"/>
                <a:gd name="connsiteX9094" fmla="*/ 2643258 w 2821848"/>
                <a:gd name="connsiteY9094" fmla="*/ 2423769 h 3208818"/>
                <a:gd name="connsiteX9095" fmla="*/ 2648864 w 2821848"/>
                <a:gd name="connsiteY9095" fmla="*/ 2423216 h 3208818"/>
                <a:gd name="connsiteX9096" fmla="*/ 2650110 w 2821848"/>
                <a:gd name="connsiteY9096" fmla="*/ 2422939 h 3208818"/>
                <a:gd name="connsiteX9097" fmla="*/ 2664644 w 2821848"/>
                <a:gd name="connsiteY9097" fmla="*/ 2414846 h 3208818"/>
                <a:gd name="connsiteX9098" fmla="*/ 2665890 w 2821848"/>
                <a:gd name="connsiteY9098" fmla="*/ 2413531 h 3208818"/>
                <a:gd name="connsiteX9099" fmla="*/ 2672050 w 2821848"/>
                <a:gd name="connsiteY9099" fmla="*/ 2403155 h 3208818"/>
                <a:gd name="connsiteX9100" fmla="*/ 2674887 w 2821848"/>
                <a:gd name="connsiteY9100" fmla="*/ 2401980 h 3208818"/>
                <a:gd name="connsiteX9101" fmla="*/ 2683885 w 2821848"/>
                <a:gd name="connsiteY9101" fmla="*/ 2395823 h 3208818"/>
                <a:gd name="connsiteX9102" fmla="*/ 2686169 w 2821848"/>
                <a:gd name="connsiteY9102" fmla="*/ 2393471 h 3208818"/>
                <a:gd name="connsiteX9103" fmla="*/ 2693574 w 2821848"/>
                <a:gd name="connsiteY9103" fmla="*/ 2378945 h 3208818"/>
                <a:gd name="connsiteX9104" fmla="*/ 2694059 w 2821848"/>
                <a:gd name="connsiteY9104" fmla="*/ 2376040 h 3208818"/>
                <a:gd name="connsiteX9105" fmla="*/ 2694197 w 2821848"/>
                <a:gd name="connsiteY9105" fmla="*/ 2367669 h 3208818"/>
                <a:gd name="connsiteX9106" fmla="*/ 2694059 w 2821848"/>
                <a:gd name="connsiteY9106" fmla="*/ 2366701 h 3208818"/>
                <a:gd name="connsiteX9107" fmla="*/ 2697519 w 2821848"/>
                <a:gd name="connsiteY9107" fmla="*/ 2362758 h 3208818"/>
                <a:gd name="connsiteX9108" fmla="*/ 2699596 w 2821848"/>
                <a:gd name="connsiteY9108" fmla="*/ 2360061 h 3208818"/>
                <a:gd name="connsiteX9109" fmla="*/ 2703402 w 2821848"/>
                <a:gd name="connsiteY9109" fmla="*/ 2354388 h 3208818"/>
                <a:gd name="connsiteX9110" fmla="*/ 2706240 w 2821848"/>
                <a:gd name="connsiteY9110" fmla="*/ 2348923 h 3208818"/>
                <a:gd name="connsiteX9111" fmla="*/ 2708870 w 2821848"/>
                <a:gd name="connsiteY9111" fmla="*/ 2342144 h 3208818"/>
                <a:gd name="connsiteX9112" fmla="*/ 2711015 w 2821848"/>
                <a:gd name="connsiteY9112" fmla="*/ 2339723 h 3208818"/>
                <a:gd name="connsiteX9113" fmla="*/ 2713853 w 2821848"/>
                <a:gd name="connsiteY9113" fmla="*/ 2336057 h 3208818"/>
                <a:gd name="connsiteX9114" fmla="*/ 2715514 w 2821848"/>
                <a:gd name="connsiteY9114" fmla="*/ 2333428 h 3208818"/>
                <a:gd name="connsiteX9115" fmla="*/ 2719044 w 2821848"/>
                <a:gd name="connsiteY9115" fmla="*/ 2325059 h 3208818"/>
                <a:gd name="connsiteX9116" fmla="*/ 2719944 w 2821848"/>
                <a:gd name="connsiteY9116" fmla="*/ 2321323 h 3208818"/>
                <a:gd name="connsiteX9117" fmla="*/ 2720705 w 2821848"/>
                <a:gd name="connsiteY9117" fmla="*/ 2314337 h 3208818"/>
                <a:gd name="connsiteX9118" fmla="*/ 2720497 w 2821848"/>
                <a:gd name="connsiteY9118" fmla="*/ 2303062 h 3208818"/>
                <a:gd name="connsiteX9119" fmla="*/ 2723058 w 2821848"/>
                <a:gd name="connsiteY9119" fmla="*/ 2300364 h 3208818"/>
                <a:gd name="connsiteX9120" fmla="*/ 2724581 w 2821848"/>
                <a:gd name="connsiteY9120" fmla="*/ 2298496 h 3208818"/>
                <a:gd name="connsiteX9121" fmla="*/ 2729841 w 2821848"/>
                <a:gd name="connsiteY9121" fmla="*/ 2288466 h 3208818"/>
                <a:gd name="connsiteX9122" fmla="*/ 2730602 w 2821848"/>
                <a:gd name="connsiteY9122" fmla="*/ 2285699 h 3208818"/>
                <a:gd name="connsiteX9123" fmla="*/ 2731640 w 2821848"/>
                <a:gd name="connsiteY9123" fmla="*/ 2278228 h 3208818"/>
                <a:gd name="connsiteX9124" fmla="*/ 2731640 w 2821848"/>
                <a:gd name="connsiteY9124" fmla="*/ 2269305 h 3208818"/>
                <a:gd name="connsiteX9125" fmla="*/ 2731710 w 2821848"/>
                <a:gd name="connsiteY9125" fmla="*/ 2268751 h 3208818"/>
                <a:gd name="connsiteX9126" fmla="*/ 2734893 w 2821848"/>
                <a:gd name="connsiteY9126" fmla="*/ 2254571 h 3208818"/>
                <a:gd name="connsiteX9127" fmla="*/ 2735308 w 2821848"/>
                <a:gd name="connsiteY9127" fmla="*/ 2252427 h 3208818"/>
                <a:gd name="connsiteX9128" fmla="*/ 2736416 w 2821848"/>
                <a:gd name="connsiteY9128" fmla="*/ 2244610 h 3208818"/>
                <a:gd name="connsiteX9129" fmla="*/ 2736554 w 2821848"/>
                <a:gd name="connsiteY9129" fmla="*/ 2237969 h 3208818"/>
                <a:gd name="connsiteX9130" fmla="*/ 2734340 w 2821848"/>
                <a:gd name="connsiteY9130" fmla="*/ 2215903 h 3208818"/>
                <a:gd name="connsiteX9131" fmla="*/ 2735724 w 2821848"/>
                <a:gd name="connsiteY9131" fmla="*/ 2209262 h 3208818"/>
                <a:gd name="connsiteX9132" fmla="*/ 2736139 w 2821848"/>
                <a:gd name="connsiteY9132" fmla="*/ 2200892 h 3208818"/>
                <a:gd name="connsiteX9133" fmla="*/ 2743545 w 2821848"/>
                <a:gd name="connsiteY9133" fmla="*/ 2194874 h 3208818"/>
                <a:gd name="connsiteX9134" fmla="*/ 2746175 w 2821848"/>
                <a:gd name="connsiteY9134" fmla="*/ 2191831 h 3208818"/>
                <a:gd name="connsiteX9135" fmla="*/ 2748459 w 2821848"/>
                <a:gd name="connsiteY9135" fmla="*/ 2188787 h 3208818"/>
                <a:gd name="connsiteX9136" fmla="*/ 2756972 w 2821848"/>
                <a:gd name="connsiteY9136" fmla="*/ 2175713 h 3208818"/>
                <a:gd name="connsiteX9137" fmla="*/ 2758010 w 2821848"/>
                <a:gd name="connsiteY9137" fmla="*/ 2173984 h 3208818"/>
                <a:gd name="connsiteX9138" fmla="*/ 2761955 w 2821848"/>
                <a:gd name="connsiteY9138" fmla="*/ 2166790 h 3208818"/>
                <a:gd name="connsiteX9139" fmla="*/ 2764100 w 2821848"/>
                <a:gd name="connsiteY9139" fmla="*/ 2161740 h 3208818"/>
                <a:gd name="connsiteX9140" fmla="*/ 2764239 w 2821848"/>
                <a:gd name="connsiteY9140" fmla="*/ 2161325 h 3208818"/>
                <a:gd name="connsiteX9141" fmla="*/ 2765069 w 2821848"/>
                <a:gd name="connsiteY9141" fmla="*/ 2160288 h 3208818"/>
                <a:gd name="connsiteX9142" fmla="*/ 2766384 w 2821848"/>
                <a:gd name="connsiteY9142" fmla="*/ 2158627 h 3208818"/>
                <a:gd name="connsiteX9143" fmla="*/ 2769222 w 2821848"/>
                <a:gd name="connsiteY9143" fmla="*/ 2154062 h 3208818"/>
                <a:gd name="connsiteX9144" fmla="*/ 2770675 w 2821848"/>
                <a:gd name="connsiteY9144" fmla="*/ 2152263 h 3208818"/>
                <a:gd name="connsiteX9145" fmla="*/ 2771506 w 2821848"/>
                <a:gd name="connsiteY9145" fmla="*/ 2151848 h 3208818"/>
                <a:gd name="connsiteX9146" fmla="*/ 2773721 w 2821848"/>
                <a:gd name="connsiteY9146" fmla="*/ 2150534 h 3208818"/>
                <a:gd name="connsiteX9147" fmla="*/ 2776282 w 2821848"/>
                <a:gd name="connsiteY9147" fmla="*/ 2148874 h 3208818"/>
                <a:gd name="connsiteX9148" fmla="*/ 2780780 w 2821848"/>
                <a:gd name="connsiteY9148" fmla="*/ 2145208 h 3208818"/>
                <a:gd name="connsiteX9149" fmla="*/ 2783964 w 2821848"/>
                <a:gd name="connsiteY9149" fmla="*/ 2142026 h 3208818"/>
                <a:gd name="connsiteX9150" fmla="*/ 2785694 w 2821848"/>
                <a:gd name="connsiteY9150" fmla="*/ 2140158 h 3208818"/>
                <a:gd name="connsiteX9151" fmla="*/ 2789778 w 2821848"/>
                <a:gd name="connsiteY9151" fmla="*/ 2135247 h 3208818"/>
                <a:gd name="connsiteX9152" fmla="*/ 2792062 w 2821848"/>
                <a:gd name="connsiteY9152" fmla="*/ 2132134 h 3208818"/>
                <a:gd name="connsiteX9153" fmla="*/ 2793446 w 2821848"/>
                <a:gd name="connsiteY9153" fmla="*/ 2129920 h 3208818"/>
                <a:gd name="connsiteX9154" fmla="*/ 2799675 w 2821848"/>
                <a:gd name="connsiteY9154" fmla="*/ 2123902 h 3208818"/>
                <a:gd name="connsiteX9155" fmla="*/ 2805212 w 2821848"/>
                <a:gd name="connsiteY9155" fmla="*/ 2116570 h 3208818"/>
                <a:gd name="connsiteX9156" fmla="*/ 2807772 w 2821848"/>
                <a:gd name="connsiteY9156" fmla="*/ 2112488 h 3208818"/>
                <a:gd name="connsiteX9157" fmla="*/ 2812340 w 2821848"/>
                <a:gd name="connsiteY9157" fmla="*/ 2103565 h 3208818"/>
                <a:gd name="connsiteX9158" fmla="*/ 2813309 w 2821848"/>
                <a:gd name="connsiteY9158" fmla="*/ 2101421 h 3208818"/>
                <a:gd name="connsiteX9159" fmla="*/ 2815870 w 2821848"/>
                <a:gd name="connsiteY9159" fmla="*/ 2095126 h 3208818"/>
                <a:gd name="connsiteX9160" fmla="*/ 2816977 w 2821848"/>
                <a:gd name="connsiteY9160" fmla="*/ 2091944 h 3208818"/>
                <a:gd name="connsiteX9161" fmla="*/ 2818569 w 2821848"/>
                <a:gd name="connsiteY9161" fmla="*/ 2085995 h 3208818"/>
                <a:gd name="connsiteX9162" fmla="*/ 2819331 w 2821848"/>
                <a:gd name="connsiteY9162" fmla="*/ 2082329 h 3208818"/>
                <a:gd name="connsiteX9163" fmla="*/ 2821615 w 2821848"/>
                <a:gd name="connsiteY9163" fmla="*/ 2064966 h 3208818"/>
                <a:gd name="connsiteX9164" fmla="*/ 2821822 w 2821848"/>
                <a:gd name="connsiteY9164" fmla="*/ 2060816 h 3208818"/>
                <a:gd name="connsiteX9165" fmla="*/ 2821684 w 2821848"/>
                <a:gd name="connsiteY9165" fmla="*/ 2053968 h 3208818"/>
                <a:gd name="connsiteX9166" fmla="*/ 2821130 w 2821848"/>
                <a:gd name="connsiteY9166" fmla="*/ 2048987 h 3208818"/>
                <a:gd name="connsiteX9167" fmla="*/ 2819746 w 2821848"/>
                <a:gd name="connsiteY9167" fmla="*/ 2042139 h 3208818"/>
                <a:gd name="connsiteX9168" fmla="*/ 2819192 w 2821848"/>
                <a:gd name="connsiteY9168" fmla="*/ 2039925 h 3208818"/>
                <a:gd name="connsiteX9169" fmla="*/ 2812686 w 2821848"/>
                <a:gd name="connsiteY9169" fmla="*/ 2017928 h 3208818"/>
                <a:gd name="connsiteX9170" fmla="*/ 2811925 w 2821848"/>
                <a:gd name="connsiteY9170" fmla="*/ 2015715 h 3208818"/>
                <a:gd name="connsiteX9171" fmla="*/ 2809157 w 2821848"/>
                <a:gd name="connsiteY9171" fmla="*/ 2008728 h 3208818"/>
                <a:gd name="connsiteX9172" fmla="*/ 2802789 w 2821848"/>
                <a:gd name="connsiteY9172" fmla="*/ 1999044 h 3208818"/>
                <a:gd name="connsiteX9173" fmla="*/ 2797875 w 2821848"/>
                <a:gd name="connsiteY9173" fmla="*/ 1994202 h 3208818"/>
                <a:gd name="connsiteX9174" fmla="*/ 2784379 w 2821848"/>
                <a:gd name="connsiteY9174" fmla="*/ 1986870 h 3208818"/>
                <a:gd name="connsiteX9175" fmla="*/ 2775659 w 2821848"/>
                <a:gd name="connsiteY9175" fmla="*/ 1984932 h 3208818"/>
                <a:gd name="connsiteX9176" fmla="*/ 2769776 w 2821848"/>
                <a:gd name="connsiteY9176" fmla="*/ 1984310 h 3208818"/>
                <a:gd name="connsiteX9177" fmla="*/ 2768322 w 2821848"/>
                <a:gd name="connsiteY9177" fmla="*/ 1984310 h 3208818"/>
                <a:gd name="connsiteX9178" fmla="*/ 2761747 w 2821848"/>
                <a:gd name="connsiteY9178" fmla="*/ 1984656 h 3208818"/>
                <a:gd name="connsiteX9179" fmla="*/ 2755864 w 2821848"/>
                <a:gd name="connsiteY9179" fmla="*/ 1980367 h 3208818"/>
                <a:gd name="connsiteX9180" fmla="*/ 2754272 w 2821848"/>
                <a:gd name="connsiteY9180" fmla="*/ 1979537 h 3208818"/>
                <a:gd name="connsiteX9181" fmla="*/ 2750535 w 2821848"/>
                <a:gd name="connsiteY9181" fmla="*/ 1977808 h 3208818"/>
                <a:gd name="connsiteX9182" fmla="*/ 2747005 w 2821848"/>
                <a:gd name="connsiteY9182" fmla="*/ 1974349 h 3208818"/>
                <a:gd name="connsiteX9183" fmla="*/ 2742922 w 2821848"/>
                <a:gd name="connsiteY9183" fmla="*/ 1969300 h 3208818"/>
                <a:gd name="connsiteX9184" fmla="*/ 2739946 w 2821848"/>
                <a:gd name="connsiteY9184" fmla="*/ 1966187 h 3208818"/>
                <a:gd name="connsiteX9185" fmla="*/ 2737177 w 2821848"/>
                <a:gd name="connsiteY9185" fmla="*/ 1963697 h 3208818"/>
                <a:gd name="connsiteX9186" fmla="*/ 2733232 w 2821848"/>
                <a:gd name="connsiteY9186" fmla="*/ 1960791 h 3208818"/>
                <a:gd name="connsiteX9187" fmla="*/ 2717867 w 2821848"/>
                <a:gd name="connsiteY9187" fmla="*/ 1951314 h 3208818"/>
                <a:gd name="connsiteX9188" fmla="*/ 2715999 w 2821848"/>
                <a:gd name="connsiteY9188" fmla="*/ 1950277 h 3208818"/>
                <a:gd name="connsiteX9189" fmla="*/ 2704717 w 2821848"/>
                <a:gd name="connsiteY9189" fmla="*/ 1944466 h 3208818"/>
                <a:gd name="connsiteX9190" fmla="*/ 2702087 w 2821848"/>
                <a:gd name="connsiteY9190" fmla="*/ 1943290 h 3208818"/>
                <a:gd name="connsiteX9191" fmla="*/ 2694543 w 2821848"/>
                <a:gd name="connsiteY9191" fmla="*/ 1940385 h 3208818"/>
                <a:gd name="connsiteX9192" fmla="*/ 2686930 w 2821848"/>
                <a:gd name="connsiteY9192" fmla="*/ 1938587 h 3208818"/>
                <a:gd name="connsiteX9193" fmla="*/ 2679455 w 2821848"/>
                <a:gd name="connsiteY9193" fmla="*/ 1937964 h 3208818"/>
                <a:gd name="connsiteX9194" fmla="*/ 2677033 w 2821848"/>
                <a:gd name="connsiteY9194" fmla="*/ 1937825 h 3208818"/>
                <a:gd name="connsiteX9195" fmla="*/ 2674264 w 2821848"/>
                <a:gd name="connsiteY9195" fmla="*/ 1937964 h 3208818"/>
                <a:gd name="connsiteX9196" fmla="*/ 2660561 w 2821848"/>
                <a:gd name="connsiteY9196" fmla="*/ 1939347 h 3208818"/>
                <a:gd name="connsiteX9197" fmla="*/ 2655854 w 2821848"/>
                <a:gd name="connsiteY9197" fmla="*/ 1938310 h 3208818"/>
                <a:gd name="connsiteX9198" fmla="*/ 2652601 w 2821848"/>
                <a:gd name="connsiteY9198" fmla="*/ 1937757 h 3208818"/>
                <a:gd name="connsiteX9199" fmla="*/ 2646026 w 2821848"/>
                <a:gd name="connsiteY9199" fmla="*/ 1937065 h 3208818"/>
                <a:gd name="connsiteX9200" fmla="*/ 2645472 w 2821848"/>
                <a:gd name="connsiteY9200" fmla="*/ 1936926 h 3208818"/>
                <a:gd name="connsiteX9201" fmla="*/ 2644296 w 2821848"/>
                <a:gd name="connsiteY9201" fmla="*/ 1936442 h 3208818"/>
                <a:gd name="connsiteX9202" fmla="*/ 2636821 w 2821848"/>
                <a:gd name="connsiteY9202" fmla="*/ 1932776 h 3208818"/>
                <a:gd name="connsiteX9203" fmla="*/ 2633291 w 2821848"/>
                <a:gd name="connsiteY9203" fmla="*/ 1931323 h 3208818"/>
                <a:gd name="connsiteX9204" fmla="*/ 2630938 w 2821848"/>
                <a:gd name="connsiteY9204" fmla="*/ 1930562 h 3208818"/>
                <a:gd name="connsiteX9205" fmla="*/ 2626370 w 2821848"/>
                <a:gd name="connsiteY9205" fmla="*/ 1929456 h 3208818"/>
                <a:gd name="connsiteX9206" fmla="*/ 2624017 w 2821848"/>
                <a:gd name="connsiteY9206" fmla="*/ 1929110 h 3208818"/>
                <a:gd name="connsiteX9207" fmla="*/ 2619795 w 2821848"/>
                <a:gd name="connsiteY9207" fmla="*/ 1928764 h 3208818"/>
                <a:gd name="connsiteX9208" fmla="*/ 2617096 w 2821848"/>
                <a:gd name="connsiteY9208" fmla="*/ 1928902 h 3208818"/>
                <a:gd name="connsiteX9209" fmla="*/ 2614881 w 2821848"/>
                <a:gd name="connsiteY9209" fmla="*/ 1929110 h 3208818"/>
                <a:gd name="connsiteX9210" fmla="*/ 2614189 w 2821848"/>
                <a:gd name="connsiteY9210" fmla="*/ 1929179 h 3208818"/>
                <a:gd name="connsiteX9211" fmla="*/ 2602562 w 2821848"/>
                <a:gd name="connsiteY9211" fmla="*/ 1918318 h 3208818"/>
                <a:gd name="connsiteX9212" fmla="*/ 2595571 w 2821848"/>
                <a:gd name="connsiteY9212" fmla="*/ 1913615 h 3208818"/>
                <a:gd name="connsiteX9213" fmla="*/ 2593703 w 2821848"/>
                <a:gd name="connsiteY9213" fmla="*/ 1912785 h 3208818"/>
                <a:gd name="connsiteX9214" fmla="*/ 2584013 w 2821848"/>
                <a:gd name="connsiteY9214" fmla="*/ 1910225 h 3208818"/>
                <a:gd name="connsiteX9215" fmla="*/ 2580483 w 2821848"/>
                <a:gd name="connsiteY9215" fmla="*/ 1908634 h 3208818"/>
                <a:gd name="connsiteX9216" fmla="*/ 2574600 w 2821848"/>
                <a:gd name="connsiteY9216" fmla="*/ 1906421 h 3208818"/>
                <a:gd name="connsiteX9217" fmla="*/ 2561173 w 2821848"/>
                <a:gd name="connsiteY9217" fmla="*/ 1900818 h 3208818"/>
                <a:gd name="connsiteX9218" fmla="*/ 2558751 w 2821848"/>
                <a:gd name="connsiteY9218" fmla="*/ 1899434 h 3208818"/>
                <a:gd name="connsiteX9219" fmla="*/ 2555083 w 2821848"/>
                <a:gd name="connsiteY9219" fmla="*/ 1897566 h 3208818"/>
                <a:gd name="connsiteX9220" fmla="*/ 2547331 w 2821848"/>
                <a:gd name="connsiteY9220" fmla="*/ 1895007 h 3208818"/>
                <a:gd name="connsiteX9221" fmla="*/ 2546916 w 2821848"/>
                <a:gd name="connsiteY9221" fmla="*/ 1895007 h 3208818"/>
                <a:gd name="connsiteX9222" fmla="*/ 2543040 w 2821848"/>
                <a:gd name="connsiteY9222" fmla="*/ 1893624 h 3208818"/>
                <a:gd name="connsiteX9223" fmla="*/ 2542071 w 2821848"/>
                <a:gd name="connsiteY9223" fmla="*/ 1893347 h 3208818"/>
                <a:gd name="connsiteX9224" fmla="*/ 2536327 w 2821848"/>
                <a:gd name="connsiteY9224" fmla="*/ 1892517 h 3208818"/>
                <a:gd name="connsiteX9225" fmla="*/ 2534735 w 2821848"/>
                <a:gd name="connsiteY9225" fmla="*/ 1892517 h 3208818"/>
                <a:gd name="connsiteX9226" fmla="*/ 2533489 w 2821848"/>
                <a:gd name="connsiteY9226" fmla="*/ 1892448 h 3208818"/>
                <a:gd name="connsiteX9227" fmla="*/ 2526914 w 2821848"/>
                <a:gd name="connsiteY9227" fmla="*/ 1893209 h 3208818"/>
                <a:gd name="connsiteX9228" fmla="*/ 2525322 w 2821848"/>
                <a:gd name="connsiteY9228" fmla="*/ 1893209 h 3208818"/>
                <a:gd name="connsiteX9229" fmla="*/ 2518539 w 2821848"/>
                <a:gd name="connsiteY9229" fmla="*/ 1894039 h 3208818"/>
                <a:gd name="connsiteX9230" fmla="*/ 2511342 w 2821848"/>
                <a:gd name="connsiteY9230" fmla="*/ 1895284 h 3208818"/>
                <a:gd name="connsiteX9231" fmla="*/ 2510303 w 2821848"/>
                <a:gd name="connsiteY9231" fmla="*/ 1895630 h 3208818"/>
                <a:gd name="connsiteX9232" fmla="*/ 2503244 w 2821848"/>
                <a:gd name="connsiteY9232" fmla="*/ 1899019 h 3208818"/>
                <a:gd name="connsiteX9233" fmla="*/ 2503590 w 2821848"/>
                <a:gd name="connsiteY9233" fmla="*/ 1898535 h 3208818"/>
                <a:gd name="connsiteX9234" fmla="*/ 2508504 w 2821848"/>
                <a:gd name="connsiteY9234" fmla="*/ 1887122 h 3208818"/>
                <a:gd name="connsiteX9235" fmla="*/ 2509196 w 2821848"/>
                <a:gd name="connsiteY9235" fmla="*/ 1883109 h 3208818"/>
                <a:gd name="connsiteX9236" fmla="*/ 2508227 w 2821848"/>
                <a:gd name="connsiteY9236" fmla="*/ 1869482 h 3208818"/>
                <a:gd name="connsiteX9237" fmla="*/ 2506981 w 2821848"/>
                <a:gd name="connsiteY9237" fmla="*/ 1865816 h 3208818"/>
                <a:gd name="connsiteX9238" fmla="*/ 2501306 w 2821848"/>
                <a:gd name="connsiteY9238" fmla="*/ 1856062 h 3208818"/>
                <a:gd name="connsiteX9239" fmla="*/ 2498676 w 2821848"/>
                <a:gd name="connsiteY9239" fmla="*/ 1853157 h 3208818"/>
                <a:gd name="connsiteX9240" fmla="*/ 2490994 w 2821848"/>
                <a:gd name="connsiteY9240" fmla="*/ 1847208 h 3208818"/>
                <a:gd name="connsiteX9241" fmla="*/ 2489540 w 2821848"/>
                <a:gd name="connsiteY9241" fmla="*/ 1846447 h 3208818"/>
                <a:gd name="connsiteX9242" fmla="*/ 2484903 w 2821848"/>
                <a:gd name="connsiteY9242" fmla="*/ 1833650 h 3208818"/>
                <a:gd name="connsiteX9243" fmla="*/ 2483588 w 2821848"/>
                <a:gd name="connsiteY9243" fmla="*/ 1824865 h 3208818"/>
                <a:gd name="connsiteX9244" fmla="*/ 2482965 w 2821848"/>
                <a:gd name="connsiteY9244" fmla="*/ 1821891 h 3208818"/>
                <a:gd name="connsiteX9245" fmla="*/ 2481996 w 2821848"/>
                <a:gd name="connsiteY9245" fmla="*/ 1818155 h 3208818"/>
                <a:gd name="connsiteX9246" fmla="*/ 2480058 w 2821848"/>
                <a:gd name="connsiteY9246" fmla="*/ 1812967 h 3208818"/>
                <a:gd name="connsiteX9247" fmla="*/ 2478397 w 2821848"/>
                <a:gd name="connsiteY9247" fmla="*/ 1809509 h 3208818"/>
                <a:gd name="connsiteX9248" fmla="*/ 2475629 w 2821848"/>
                <a:gd name="connsiteY9248" fmla="*/ 1804943 h 3208818"/>
                <a:gd name="connsiteX9249" fmla="*/ 2474591 w 2821848"/>
                <a:gd name="connsiteY9249" fmla="*/ 1803629 h 3208818"/>
                <a:gd name="connsiteX9250" fmla="*/ 2472376 w 2821848"/>
                <a:gd name="connsiteY9250" fmla="*/ 1801000 h 3208818"/>
                <a:gd name="connsiteX9251" fmla="*/ 2470991 w 2821848"/>
                <a:gd name="connsiteY9251" fmla="*/ 1799548 h 3208818"/>
                <a:gd name="connsiteX9252" fmla="*/ 2467116 w 2821848"/>
                <a:gd name="connsiteY9252" fmla="*/ 1796227 h 3208818"/>
                <a:gd name="connsiteX9253" fmla="*/ 2465524 w 2821848"/>
                <a:gd name="connsiteY9253" fmla="*/ 1795121 h 3208818"/>
                <a:gd name="connsiteX9254" fmla="*/ 2461925 w 2821848"/>
                <a:gd name="connsiteY9254" fmla="*/ 1792976 h 3208818"/>
                <a:gd name="connsiteX9255" fmla="*/ 2457634 w 2821848"/>
                <a:gd name="connsiteY9255" fmla="*/ 1789448 h 3208818"/>
                <a:gd name="connsiteX9256" fmla="*/ 2455904 w 2821848"/>
                <a:gd name="connsiteY9256" fmla="*/ 1788273 h 3208818"/>
                <a:gd name="connsiteX9257" fmla="*/ 2452512 w 2821848"/>
                <a:gd name="connsiteY9257" fmla="*/ 1786336 h 3208818"/>
                <a:gd name="connsiteX9258" fmla="*/ 2452305 w 2821848"/>
                <a:gd name="connsiteY9258" fmla="*/ 1786197 h 3208818"/>
                <a:gd name="connsiteX9259" fmla="*/ 2448982 w 2821848"/>
                <a:gd name="connsiteY9259" fmla="*/ 1783569 h 3208818"/>
                <a:gd name="connsiteX9260" fmla="*/ 2448567 w 2821848"/>
                <a:gd name="connsiteY9260" fmla="*/ 1783154 h 3208818"/>
                <a:gd name="connsiteX9261" fmla="*/ 2443169 w 2821848"/>
                <a:gd name="connsiteY9261" fmla="*/ 1778242 h 3208818"/>
                <a:gd name="connsiteX9262" fmla="*/ 2439016 w 2821848"/>
                <a:gd name="connsiteY9262" fmla="*/ 1775129 h 3208818"/>
                <a:gd name="connsiteX9263" fmla="*/ 2432164 w 2821848"/>
                <a:gd name="connsiteY9263" fmla="*/ 1770910 h 3208818"/>
                <a:gd name="connsiteX9264" fmla="*/ 2428288 w 2821848"/>
                <a:gd name="connsiteY9264" fmla="*/ 1768904 h 3208818"/>
                <a:gd name="connsiteX9265" fmla="*/ 2422959 w 2821848"/>
                <a:gd name="connsiteY9265" fmla="*/ 1766690 h 3208818"/>
                <a:gd name="connsiteX9266" fmla="*/ 2417422 w 2821848"/>
                <a:gd name="connsiteY9266" fmla="*/ 1765030 h 3208818"/>
                <a:gd name="connsiteX9267" fmla="*/ 2417076 w 2821848"/>
                <a:gd name="connsiteY9267" fmla="*/ 1764823 h 3208818"/>
                <a:gd name="connsiteX9268" fmla="*/ 2408494 w 2821848"/>
                <a:gd name="connsiteY9268" fmla="*/ 1760880 h 3208818"/>
                <a:gd name="connsiteX9269" fmla="*/ 2406764 w 2821848"/>
                <a:gd name="connsiteY9269" fmla="*/ 1760396 h 3208818"/>
                <a:gd name="connsiteX9270" fmla="*/ 2403580 w 2821848"/>
                <a:gd name="connsiteY9270" fmla="*/ 1759773 h 3208818"/>
                <a:gd name="connsiteX9271" fmla="*/ 2403026 w 2821848"/>
                <a:gd name="connsiteY9271" fmla="*/ 1759565 h 3208818"/>
                <a:gd name="connsiteX9272" fmla="*/ 2399981 w 2821848"/>
                <a:gd name="connsiteY9272" fmla="*/ 1758390 h 3208818"/>
                <a:gd name="connsiteX9273" fmla="*/ 2395136 w 2821848"/>
                <a:gd name="connsiteY9273" fmla="*/ 1757006 h 3208818"/>
                <a:gd name="connsiteX9274" fmla="*/ 2391260 w 2821848"/>
                <a:gd name="connsiteY9274" fmla="*/ 1756245 h 3208818"/>
                <a:gd name="connsiteX9275" fmla="*/ 2388077 w 2821848"/>
                <a:gd name="connsiteY9275" fmla="*/ 1755830 h 3208818"/>
                <a:gd name="connsiteX9276" fmla="*/ 2377626 w 2821848"/>
                <a:gd name="connsiteY9276" fmla="*/ 1755069 h 3208818"/>
                <a:gd name="connsiteX9277" fmla="*/ 2375549 w 2821848"/>
                <a:gd name="connsiteY9277" fmla="*/ 1755000 h 3208818"/>
                <a:gd name="connsiteX9278" fmla="*/ 2374165 w 2821848"/>
                <a:gd name="connsiteY9278" fmla="*/ 1755000 h 3208818"/>
                <a:gd name="connsiteX9279" fmla="*/ 2357555 w 2821848"/>
                <a:gd name="connsiteY9279" fmla="*/ 1755830 h 3208818"/>
                <a:gd name="connsiteX9280" fmla="*/ 2351602 w 2821848"/>
                <a:gd name="connsiteY9280" fmla="*/ 1756799 h 3208818"/>
                <a:gd name="connsiteX9281" fmla="*/ 2345235 w 2821848"/>
                <a:gd name="connsiteY9281" fmla="*/ 1755968 h 3208818"/>
                <a:gd name="connsiteX9282" fmla="*/ 2338452 w 2821848"/>
                <a:gd name="connsiteY9282" fmla="*/ 1751957 h 3208818"/>
                <a:gd name="connsiteX9283" fmla="*/ 2335753 w 2821848"/>
                <a:gd name="connsiteY9283" fmla="*/ 1749120 h 3208818"/>
                <a:gd name="connsiteX9284" fmla="*/ 2333469 w 2821848"/>
                <a:gd name="connsiteY9284" fmla="*/ 1747045 h 3208818"/>
                <a:gd name="connsiteX9285" fmla="*/ 2330770 w 2821848"/>
                <a:gd name="connsiteY9285" fmla="*/ 1744832 h 3208818"/>
                <a:gd name="connsiteX9286" fmla="*/ 2327517 w 2821848"/>
                <a:gd name="connsiteY9286" fmla="*/ 1742549 h 3208818"/>
                <a:gd name="connsiteX9287" fmla="*/ 2327102 w 2821848"/>
                <a:gd name="connsiteY9287" fmla="*/ 1741580 h 3208818"/>
                <a:gd name="connsiteX9288" fmla="*/ 2323641 w 2821848"/>
                <a:gd name="connsiteY9288" fmla="*/ 1735770 h 3208818"/>
                <a:gd name="connsiteX9289" fmla="*/ 2321357 w 2821848"/>
                <a:gd name="connsiteY9289" fmla="*/ 1732795 h 3208818"/>
                <a:gd name="connsiteX9290" fmla="*/ 2319627 w 2821848"/>
                <a:gd name="connsiteY9290" fmla="*/ 1730789 h 3208818"/>
                <a:gd name="connsiteX9291" fmla="*/ 2314990 w 2821848"/>
                <a:gd name="connsiteY9291" fmla="*/ 1725809 h 3208818"/>
                <a:gd name="connsiteX9292" fmla="*/ 2313536 w 2821848"/>
                <a:gd name="connsiteY9292" fmla="*/ 1724356 h 3208818"/>
                <a:gd name="connsiteX9293" fmla="*/ 2308069 w 2821848"/>
                <a:gd name="connsiteY9293" fmla="*/ 1719376 h 3208818"/>
                <a:gd name="connsiteX9294" fmla="*/ 2305231 w 2821848"/>
                <a:gd name="connsiteY9294" fmla="*/ 1717093 h 3208818"/>
                <a:gd name="connsiteX9295" fmla="*/ 2299210 w 2821848"/>
                <a:gd name="connsiteY9295" fmla="*/ 1712873 h 3208818"/>
                <a:gd name="connsiteX9296" fmla="*/ 2294226 w 2821848"/>
                <a:gd name="connsiteY9296" fmla="*/ 1710106 h 3208818"/>
                <a:gd name="connsiteX9297" fmla="*/ 2288690 w 2821848"/>
                <a:gd name="connsiteY9297" fmla="*/ 1707755 h 3208818"/>
                <a:gd name="connsiteX9298" fmla="*/ 2282945 w 2821848"/>
                <a:gd name="connsiteY9298" fmla="*/ 1704227 h 3208818"/>
                <a:gd name="connsiteX9299" fmla="*/ 2281284 w 2821848"/>
                <a:gd name="connsiteY9299" fmla="*/ 1703466 h 3208818"/>
                <a:gd name="connsiteX9300" fmla="*/ 2278723 w 2821848"/>
                <a:gd name="connsiteY9300" fmla="*/ 1697724 h 3208818"/>
                <a:gd name="connsiteX9301" fmla="*/ 2278031 w 2821848"/>
                <a:gd name="connsiteY9301" fmla="*/ 1696548 h 3208818"/>
                <a:gd name="connsiteX9302" fmla="*/ 2271179 w 2821848"/>
                <a:gd name="connsiteY9302" fmla="*/ 1688801 h 3208818"/>
                <a:gd name="connsiteX9303" fmla="*/ 2269726 w 2821848"/>
                <a:gd name="connsiteY9303" fmla="*/ 1687694 h 3208818"/>
                <a:gd name="connsiteX9304" fmla="*/ 2266473 w 2821848"/>
                <a:gd name="connsiteY9304" fmla="*/ 1685481 h 3208818"/>
                <a:gd name="connsiteX9305" fmla="*/ 2264881 w 2821848"/>
                <a:gd name="connsiteY9305" fmla="*/ 1684581 h 3208818"/>
                <a:gd name="connsiteX9306" fmla="*/ 2263566 w 2821848"/>
                <a:gd name="connsiteY9306" fmla="*/ 1683890 h 3208818"/>
                <a:gd name="connsiteX9307" fmla="*/ 2262390 w 2821848"/>
                <a:gd name="connsiteY9307" fmla="*/ 1683336 h 3208818"/>
                <a:gd name="connsiteX9308" fmla="*/ 2260382 w 2821848"/>
                <a:gd name="connsiteY9308" fmla="*/ 1682437 h 3208818"/>
                <a:gd name="connsiteX9309" fmla="*/ 2258583 w 2821848"/>
                <a:gd name="connsiteY9309" fmla="*/ 1673375 h 3208818"/>
                <a:gd name="connsiteX9310" fmla="*/ 2232767 w 2821848"/>
                <a:gd name="connsiteY9310" fmla="*/ 1655598 h 3208818"/>
                <a:gd name="connsiteX9311" fmla="*/ 2231037 w 2821848"/>
                <a:gd name="connsiteY9311" fmla="*/ 1655598 h 3208818"/>
                <a:gd name="connsiteX9312" fmla="*/ 2225846 w 2821848"/>
                <a:gd name="connsiteY9312" fmla="*/ 1655944 h 3208818"/>
                <a:gd name="connsiteX9313" fmla="*/ 2214565 w 2821848"/>
                <a:gd name="connsiteY9313" fmla="*/ 1655805 h 3208818"/>
                <a:gd name="connsiteX9314" fmla="*/ 2214149 w 2821848"/>
                <a:gd name="connsiteY9314" fmla="*/ 1655805 h 3208818"/>
                <a:gd name="connsiteX9315" fmla="*/ 2211935 w 2821848"/>
                <a:gd name="connsiteY9315" fmla="*/ 1655874 h 3208818"/>
                <a:gd name="connsiteX9316" fmla="*/ 2187849 w 2821848"/>
                <a:gd name="connsiteY9316" fmla="*/ 1657811 h 3208818"/>
                <a:gd name="connsiteX9317" fmla="*/ 2182520 w 2821848"/>
                <a:gd name="connsiteY9317" fmla="*/ 1657811 h 3208818"/>
                <a:gd name="connsiteX9318" fmla="*/ 2162933 w 2821848"/>
                <a:gd name="connsiteY9318" fmla="*/ 1665905 h 3208818"/>
                <a:gd name="connsiteX9319" fmla="*/ 2158711 w 2821848"/>
                <a:gd name="connsiteY9319" fmla="*/ 1662930 h 3208818"/>
                <a:gd name="connsiteX9320" fmla="*/ 2157050 w 2821848"/>
                <a:gd name="connsiteY9320" fmla="*/ 1661962 h 3208818"/>
                <a:gd name="connsiteX9321" fmla="*/ 2149437 w 2821848"/>
                <a:gd name="connsiteY9321" fmla="*/ 1659056 h 3208818"/>
                <a:gd name="connsiteX9322" fmla="*/ 2147845 w 2821848"/>
                <a:gd name="connsiteY9322" fmla="*/ 1658711 h 3208818"/>
                <a:gd name="connsiteX9323" fmla="*/ 2142654 w 2821848"/>
                <a:gd name="connsiteY9323" fmla="*/ 1658088 h 3208818"/>
                <a:gd name="connsiteX9324" fmla="*/ 2138917 w 2821848"/>
                <a:gd name="connsiteY9324" fmla="*/ 1657950 h 3208818"/>
                <a:gd name="connsiteX9325" fmla="*/ 2138086 w 2821848"/>
                <a:gd name="connsiteY9325" fmla="*/ 1657950 h 3208818"/>
                <a:gd name="connsiteX9326" fmla="*/ 2136702 w 2821848"/>
                <a:gd name="connsiteY9326" fmla="*/ 1657950 h 3208818"/>
                <a:gd name="connsiteX9327" fmla="*/ 2127566 w 2821848"/>
                <a:gd name="connsiteY9327" fmla="*/ 1658434 h 3208818"/>
                <a:gd name="connsiteX9328" fmla="*/ 2124798 w 2821848"/>
                <a:gd name="connsiteY9328" fmla="*/ 1658711 h 3208818"/>
                <a:gd name="connsiteX9329" fmla="*/ 2120645 w 2821848"/>
                <a:gd name="connsiteY9329" fmla="*/ 1659333 h 3208818"/>
                <a:gd name="connsiteX9330" fmla="*/ 2116008 w 2821848"/>
                <a:gd name="connsiteY9330" fmla="*/ 1653868 h 3208818"/>
                <a:gd name="connsiteX9331" fmla="*/ 2112824 w 2821848"/>
                <a:gd name="connsiteY9331" fmla="*/ 1650963 h 3208818"/>
                <a:gd name="connsiteX9332" fmla="*/ 2106526 w 2821848"/>
                <a:gd name="connsiteY9332" fmla="*/ 1646605 h 3208818"/>
                <a:gd name="connsiteX9333" fmla="*/ 2102235 w 2821848"/>
                <a:gd name="connsiteY9333" fmla="*/ 1644461 h 3208818"/>
                <a:gd name="connsiteX9334" fmla="*/ 2098290 w 2821848"/>
                <a:gd name="connsiteY9334" fmla="*/ 1642870 h 3208818"/>
                <a:gd name="connsiteX9335" fmla="*/ 2093653 w 2821848"/>
                <a:gd name="connsiteY9335" fmla="*/ 1641417 h 3208818"/>
                <a:gd name="connsiteX9336" fmla="*/ 2090192 w 2821848"/>
                <a:gd name="connsiteY9336" fmla="*/ 1640587 h 3208818"/>
                <a:gd name="connsiteX9337" fmla="*/ 2090192 w 2821848"/>
                <a:gd name="connsiteY9337" fmla="*/ 1640587 h 3208818"/>
                <a:gd name="connsiteX9338" fmla="*/ 2087355 w 2821848"/>
                <a:gd name="connsiteY9338" fmla="*/ 1636852 h 3208818"/>
                <a:gd name="connsiteX9339" fmla="*/ 2085209 w 2821848"/>
                <a:gd name="connsiteY9339" fmla="*/ 1634500 h 3208818"/>
                <a:gd name="connsiteX9340" fmla="*/ 2064723 w 2821848"/>
                <a:gd name="connsiteY9340" fmla="*/ 1625438 h 3208818"/>
                <a:gd name="connsiteX9341" fmla="*/ 2058217 w 2821848"/>
                <a:gd name="connsiteY9341" fmla="*/ 1626199 h 3208818"/>
                <a:gd name="connsiteX9342" fmla="*/ 2054341 w 2821848"/>
                <a:gd name="connsiteY9342" fmla="*/ 1627168 h 3208818"/>
                <a:gd name="connsiteX9343" fmla="*/ 2050257 w 2821848"/>
                <a:gd name="connsiteY9343" fmla="*/ 1624608 h 3208818"/>
                <a:gd name="connsiteX9344" fmla="*/ 2046728 w 2821848"/>
                <a:gd name="connsiteY9344" fmla="*/ 1622810 h 3208818"/>
                <a:gd name="connsiteX9345" fmla="*/ 2034131 w 2821848"/>
                <a:gd name="connsiteY9345" fmla="*/ 1619766 h 3208818"/>
                <a:gd name="connsiteX9346" fmla="*/ 2033854 w 2821848"/>
                <a:gd name="connsiteY9346" fmla="*/ 1619766 h 3208818"/>
                <a:gd name="connsiteX9347" fmla="*/ 2030463 w 2821848"/>
                <a:gd name="connsiteY9347" fmla="*/ 1619766 h 3208818"/>
                <a:gd name="connsiteX9348" fmla="*/ 2021050 w 2821848"/>
                <a:gd name="connsiteY9348" fmla="*/ 1621564 h 3208818"/>
                <a:gd name="connsiteX9349" fmla="*/ 2017798 w 2821848"/>
                <a:gd name="connsiteY9349" fmla="*/ 1622810 h 3208818"/>
                <a:gd name="connsiteX9350" fmla="*/ 2014475 w 2821848"/>
                <a:gd name="connsiteY9350" fmla="*/ 1624331 h 3208818"/>
                <a:gd name="connsiteX9351" fmla="*/ 2011292 w 2821848"/>
                <a:gd name="connsiteY9351" fmla="*/ 1625991 h 3208818"/>
                <a:gd name="connsiteX9352" fmla="*/ 2009077 w 2821848"/>
                <a:gd name="connsiteY9352" fmla="*/ 1627306 h 3208818"/>
                <a:gd name="connsiteX9353" fmla="*/ 2006931 w 2821848"/>
                <a:gd name="connsiteY9353" fmla="*/ 1628689 h 3208818"/>
                <a:gd name="connsiteX9354" fmla="*/ 2002640 w 2821848"/>
                <a:gd name="connsiteY9354" fmla="*/ 1632217 h 3208818"/>
                <a:gd name="connsiteX9355" fmla="*/ 2001256 w 2821848"/>
                <a:gd name="connsiteY9355" fmla="*/ 1633601 h 3208818"/>
                <a:gd name="connsiteX9356" fmla="*/ 1998626 w 2821848"/>
                <a:gd name="connsiteY9356" fmla="*/ 1636713 h 3208818"/>
                <a:gd name="connsiteX9357" fmla="*/ 1997242 w 2821848"/>
                <a:gd name="connsiteY9357" fmla="*/ 1637267 h 3208818"/>
                <a:gd name="connsiteX9358" fmla="*/ 1991290 w 2821848"/>
                <a:gd name="connsiteY9358" fmla="*/ 1640449 h 3208818"/>
                <a:gd name="connsiteX9359" fmla="*/ 1987414 w 2821848"/>
                <a:gd name="connsiteY9359" fmla="*/ 1643216 h 3208818"/>
                <a:gd name="connsiteX9360" fmla="*/ 1986791 w 2821848"/>
                <a:gd name="connsiteY9360" fmla="*/ 1643077 h 3208818"/>
                <a:gd name="connsiteX9361" fmla="*/ 1982292 w 2821848"/>
                <a:gd name="connsiteY9361" fmla="*/ 1642732 h 3208818"/>
                <a:gd name="connsiteX9362" fmla="*/ 1979039 w 2821848"/>
                <a:gd name="connsiteY9362" fmla="*/ 1642939 h 3208818"/>
                <a:gd name="connsiteX9363" fmla="*/ 1975994 w 2821848"/>
                <a:gd name="connsiteY9363" fmla="*/ 1643285 h 3208818"/>
                <a:gd name="connsiteX9364" fmla="*/ 1963882 w 2821848"/>
                <a:gd name="connsiteY9364" fmla="*/ 1647781 h 3208818"/>
                <a:gd name="connsiteX9365" fmla="*/ 1963882 w 2821848"/>
                <a:gd name="connsiteY9365" fmla="*/ 1647781 h 3208818"/>
                <a:gd name="connsiteX9366" fmla="*/ 1951493 w 2821848"/>
                <a:gd name="connsiteY9366" fmla="*/ 1650686 h 3208818"/>
                <a:gd name="connsiteX9367" fmla="*/ 1949555 w 2821848"/>
                <a:gd name="connsiteY9367" fmla="*/ 1651655 h 3208818"/>
                <a:gd name="connsiteX9368" fmla="*/ 1943811 w 2821848"/>
                <a:gd name="connsiteY9368" fmla="*/ 1655459 h 3208818"/>
                <a:gd name="connsiteX9369" fmla="*/ 1941735 w 2821848"/>
                <a:gd name="connsiteY9369" fmla="*/ 1657258 h 3208818"/>
                <a:gd name="connsiteX9370" fmla="*/ 1940143 w 2821848"/>
                <a:gd name="connsiteY9370" fmla="*/ 1658780 h 3208818"/>
                <a:gd name="connsiteX9371" fmla="*/ 1933360 w 2821848"/>
                <a:gd name="connsiteY9371" fmla="*/ 1665628 h 3208818"/>
                <a:gd name="connsiteX9372" fmla="*/ 1929969 w 2821848"/>
                <a:gd name="connsiteY9372" fmla="*/ 1669847 h 3208818"/>
                <a:gd name="connsiteX9373" fmla="*/ 1922840 w 2821848"/>
                <a:gd name="connsiteY9373" fmla="*/ 1680638 h 3208818"/>
                <a:gd name="connsiteX9374" fmla="*/ 1918272 w 2821848"/>
                <a:gd name="connsiteY9374" fmla="*/ 1694266 h 3208818"/>
                <a:gd name="connsiteX9375" fmla="*/ 1916888 w 2821848"/>
                <a:gd name="connsiteY9375" fmla="*/ 1695926 h 3208818"/>
                <a:gd name="connsiteX9376" fmla="*/ 1915573 w 2821848"/>
                <a:gd name="connsiteY9376" fmla="*/ 1694957 h 3208818"/>
                <a:gd name="connsiteX9377" fmla="*/ 1909690 w 2821848"/>
                <a:gd name="connsiteY9377" fmla="*/ 1691014 h 3208818"/>
                <a:gd name="connsiteX9378" fmla="*/ 1903945 w 2821848"/>
                <a:gd name="connsiteY9378" fmla="*/ 1688109 h 3208818"/>
                <a:gd name="connsiteX9379" fmla="*/ 1896955 w 2821848"/>
                <a:gd name="connsiteY9379" fmla="*/ 1685481 h 3208818"/>
                <a:gd name="connsiteX9380" fmla="*/ 1890795 w 2821848"/>
                <a:gd name="connsiteY9380" fmla="*/ 1683959 h 3208818"/>
                <a:gd name="connsiteX9381" fmla="*/ 1888857 w 2821848"/>
                <a:gd name="connsiteY9381" fmla="*/ 1683682 h 3208818"/>
                <a:gd name="connsiteX9382" fmla="*/ 1886643 w 2821848"/>
                <a:gd name="connsiteY9382" fmla="*/ 1683475 h 3208818"/>
                <a:gd name="connsiteX9383" fmla="*/ 1881521 w 2821848"/>
                <a:gd name="connsiteY9383" fmla="*/ 1681745 h 3208818"/>
                <a:gd name="connsiteX9384" fmla="*/ 1878268 w 2821848"/>
                <a:gd name="connsiteY9384" fmla="*/ 1680984 h 3208818"/>
                <a:gd name="connsiteX9385" fmla="*/ 1873008 w 2821848"/>
                <a:gd name="connsiteY9385" fmla="*/ 1680293 h 3208818"/>
                <a:gd name="connsiteX9386" fmla="*/ 1869824 w 2821848"/>
                <a:gd name="connsiteY9386" fmla="*/ 1680154 h 3208818"/>
                <a:gd name="connsiteX9387" fmla="*/ 1868855 w 2821848"/>
                <a:gd name="connsiteY9387" fmla="*/ 1680154 h 3208818"/>
                <a:gd name="connsiteX9388" fmla="*/ 1864287 w 2821848"/>
                <a:gd name="connsiteY9388" fmla="*/ 1680569 h 3208818"/>
                <a:gd name="connsiteX9389" fmla="*/ 1861311 w 2821848"/>
                <a:gd name="connsiteY9389" fmla="*/ 1681054 h 3208818"/>
                <a:gd name="connsiteX9390" fmla="*/ 1855636 w 2821848"/>
                <a:gd name="connsiteY9390" fmla="*/ 1682645 h 3208818"/>
                <a:gd name="connsiteX9391" fmla="*/ 1852729 w 2821848"/>
                <a:gd name="connsiteY9391" fmla="*/ 1683821 h 3208818"/>
                <a:gd name="connsiteX9392" fmla="*/ 1848646 w 2821848"/>
                <a:gd name="connsiteY9392" fmla="*/ 1685826 h 3208818"/>
                <a:gd name="connsiteX9393" fmla="*/ 1846292 w 2821848"/>
                <a:gd name="connsiteY9393" fmla="*/ 1687279 h 3208818"/>
                <a:gd name="connsiteX9394" fmla="*/ 1844147 w 2821848"/>
                <a:gd name="connsiteY9394" fmla="*/ 1688732 h 3208818"/>
                <a:gd name="connsiteX9395" fmla="*/ 1840686 w 2821848"/>
                <a:gd name="connsiteY9395" fmla="*/ 1691291 h 3208818"/>
                <a:gd name="connsiteX9396" fmla="*/ 1833627 w 2821848"/>
                <a:gd name="connsiteY9396" fmla="*/ 1694473 h 3208818"/>
                <a:gd name="connsiteX9397" fmla="*/ 1825529 w 2821848"/>
                <a:gd name="connsiteY9397" fmla="*/ 1690530 h 3208818"/>
                <a:gd name="connsiteX9398" fmla="*/ 1825183 w 2821848"/>
                <a:gd name="connsiteY9398" fmla="*/ 1690115 h 3208818"/>
                <a:gd name="connsiteX9399" fmla="*/ 1823661 w 2821848"/>
                <a:gd name="connsiteY9399" fmla="*/ 1688594 h 3208818"/>
                <a:gd name="connsiteX9400" fmla="*/ 1822415 w 2821848"/>
                <a:gd name="connsiteY9400" fmla="*/ 1687418 h 3208818"/>
                <a:gd name="connsiteX9401" fmla="*/ 1819854 w 2821848"/>
                <a:gd name="connsiteY9401" fmla="*/ 1685342 h 3208818"/>
                <a:gd name="connsiteX9402" fmla="*/ 1818193 w 2821848"/>
                <a:gd name="connsiteY9402" fmla="*/ 1684166 h 3208818"/>
                <a:gd name="connsiteX9403" fmla="*/ 1815909 w 2821848"/>
                <a:gd name="connsiteY9403" fmla="*/ 1682714 h 3208818"/>
                <a:gd name="connsiteX9404" fmla="*/ 1815494 w 2821848"/>
                <a:gd name="connsiteY9404" fmla="*/ 1682506 h 3208818"/>
                <a:gd name="connsiteX9405" fmla="*/ 1812033 w 2821848"/>
                <a:gd name="connsiteY9405" fmla="*/ 1678702 h 3208818"/>
                <a:gd name="connsiteX9406" fmla="*/ 1811341 w 2821848"/>
                <a:gd name="connsiteY9406" fmla="*/ 1677803 h 3208818"/>
                <a:gd name="connsiteX9407" fmla="*/ 1807465 w 2821848"/>
                <a:gd name="connsiteY9407" fmla="*/ 1670055 h 3208818"/>
                <a:gd name="connsiteX9408" fmla="*/ 1808157 w 2821848"/>
                <a:gd name="connsiteY9408" fmla="*/ 1664867 h 3208818"/>
                <a:gd name="connsiteX9409" fmla="*/ 1808157 w 2821848"/>
                <a:gd name="connsiteY9409" fmla="*/ 1664037 h 3208818"/>
                <a:gd name="connsiteX9410" fmla="*/ 1808157 w 2821848"/>
                <a:gd name="connsiteY9410" fmla="*/ 1660371 h 3208818"/>
                <a:gd name="connsiteX9411" fmla="*/ 1810303 w 2821848"/>
                <a:gd name="connsiteY9411" fmla="*/ 1654007 h 3208818"/>
                <a:gd name="connsiteX9412" fmla="*/ 1810649 w 2821848"/>
                <a:gd name="connsiteY9412" fmla="*/ 1652278 h 3208818"/>
                <a:gd name="connsiteX9413" fmla="*/ 1811203 w 2821848"/>
                <a:gd name="connsiteY9413" fmla="*/ 1646674 h 3208818"/>
                <a:gd name="connsiteX9414" fmla="*/ 1811203 w 2821848"/>
                <a:gd name="connsiteY9414" fmla="*/ 1627998 h 3208818"/>
                <a:gd name="connsiteX9415" fmla="*/ 1811203 w 2821848"/>
                <a:gd name="connsiteY9415" fmla="*/ 1627306 h 3208818"/>
                <a:gd name="connsiteX9416" fmla="*/ 1812379 w 2821848"/>
                <a:gd name="connsiteY9416" fmla="*/ 1625161 h 3208818"/>
                <a:gd name="connsiteX9417" fmla="*/ 1813694 w 2821848"/>
                <a:gd name="connsiteY9417" fmla="*/ 1622464 h 3208818"/>
                <a:gd name="connsiteX9418" fmla="*/ 1815286 w 2821848"/>
                <a:gd name="connsiteY9418" fmla="*/ 1618521 h 3208818"/>
                <a:gd name="connsiteX9419" fmla="*/ 1817362 w 2821848"/>
                <a:gd name="connsiteY9419" fmla="*/ 1608629 h 3208818"/>
                <a:gd name="connsiteX9420" fmla="*/ 1817501 w 2821848"/>
                <a:gd name="connsiteY9420" fmla="*/ 1604064 h 3208818"/>
                <a:gd name="connsiteX9421" fmla="*/ 1817501 w 2821848"/>
                <a:gd name="connsiteY9421" fmla="*/ 1602127 h 3208818"/>
                <a:gd name="connsiteX9422" fmla="*/ 1807880 w 2821848"/>
                <a:gd name="connsiteY9422" fmla="*/ 1570722 h 3208818"/>
                <a:gd name="connsiteX9423" fmla="*/ 1807396 w 2821848"/>
                <a:gd name="connsiteY9423" fmla="*/ 1570376 h 3208818"/>
                <a:gd name="connsiteX9424" fmla="*/ 1807258 w 2821848"/>
                <a:gd name="connsiteY9424" fmla="*/ 1570169 h 3208818"/>
                <a:gd name="connsiteX9425" fmla="*/ 1805389 w 2821848"/>
                <a:gd name="connsiteY9425" fmla="*/ 1568232 h 3208818"/>
                <a:gd name="connsiteX9426" fmla="*/ 1803036 w 2821848"/>
                <a:gd name="connsiteY9426" fmla="*/ 1566018 h 3208818"/>
                <a:gd name="connsiteX9427" fmla="*/ 1795492 w 2821848"/>
                <a:gd name="connsiteY9427" fmla="*/ 1560968 h 3208818"/>
                <a:gd name="connsiteX9428" fmla="*/ 1792516 w 2821848"/>
                <a:gd name="connsiteY9428" fmla="*/ 1558340 h 3208818"/>
                <a:gd name="connsiteX9429" fmla="*/ 1788640 w 2821848"/>
                <a:gd name="connsiteY9429" fmla="*/ 1555365 h 3208818"/>
                <a:gd name="connsiteX9430" fmla="*/ 1784072 w 2821848"/>
                <a:gd name="connsiteY9430" fmla="*/ 1552529 h 3208818"/>
                <a:gd name="connsiteX9431" fmla="*/ 1779781 w 2821848"/>
                <a:gd name="connsiteY9431" fmla="*/ 1550385 h 3208818"/>
                <a:gd name="connsiteX9432" fmla="*/ 1775282 w 2821848"/>
                <a:gd name="connsiteY9432" fmla="*/ 1548656 h 3208818"/>
                <a:gd name="connsiteX9433" fmla="*/ 1770714 w 2821848"/>
                <a:gd name="connsiteY9433" fmla="*/ 1547341 h 3208818"/>
                <a:gd name="connsiteX9434" fmla="*/ 1766354 w 2821848"/>
                <a:gd name="connsiteY9434" fmla="*/ 1546442 h 3208818"/>
                <a:gd name="connsiteX9435" fmla="*/ 1765800 w 2821848"/>
                <a:gd name="connsiteY9435" fmla="*/ 1546234 h 3208818"/>
                <a:gd name="connsiteX9436" fmla="*/ 1760886 w 2821848"/>
                <a:gd name="connsiteY9436" fmla="*/ 1544989 h 3208818"/>
                <a:gd name="connsiteX9437" fmla="*/ 1758879 w 2821848"/>
                <a:gd name="connsiteY9437" fmla="*/ 1544644 h 3208818"/>
                <a:gd name="connsiteX9438" fmla="*/ 1754519 w 2821848"/>
                <a:gd name="connsiteY9438" fmla="*/ 1544298 h 3208818"/>
                <a:gd name="connsiteX9439" fmla="*/ 1751889 w 2821848"/>
                <a:gd name="connsiteY9439" fmla="*/ 1544436 h 3208818"/>
                <a:gd name="connsiteX9440" fmla="*/ 1749951 w 2821848"/>
                <a:gd name="connsiteY9440" fmla="*/ 1544644 h 3208818"/>
                <a:gd name="connsiteX9441" fmla="*/ 1748151 w 2821848"/>
                <a:gd name="connsiteY9441" fmla="*/ 1544851 h 3208818"/>
                <a:gd name="connsiteX9442" fmla="*/ 1747528 w 2821848"/>
                <a:gd name="connsiteY9442" fmla="*/ 1544989 h 3208818"/>
                <a:gd name="connsiteX9443" fmla="*/ 1742268 w 2821848"/>
                <a:gd name="connsiteY9443" fmla="*/ 1543952 h 3208818"/>
                <a:gd name="connsiteX9444" fmla="*/ 1740054 w 2821848"/>
                <a:gd name="connsiteY9444" fmla="*/ 1543606 h 3208818"/>
                <a:gd name="connsiteX9445" fmla="*/ 1735486 w 2821848"/>
                <a:gd name="connsiteY9445" fmla="*/ 1543122 h 3208818"/>
                <a:gd name="connsiteX9446" fmla="*/ 1732440 w 2821848"/>
                <a:gd name="connsiteY9446" fmla="*/ 1542983 h 3208818"/>
                <a:gd name="connsiteX9447" fmla="*/ 1716799 w 2821848"/>
                <a:gd name="connsiteY9447" fmla="*/ 1547826 h 3208818"/>
                <a:gd name="connsiteX9448" fmla="*/ 1712646 w 2821848"/>
                <a:gd name="connsiteY9448" fmla="*/ 1547549 h 3208818"/>
                <a:gd name="connsiteX9449" fmla="*/ 1712854 w 2821848"/>
                <a:gd name="connsiteY9449" fmla="*/ 1546857 h 3208818"/>
                <a:gd name="connsiteX9450" fmla="*/ 1713269 w 2821848"/>
                <a:gd name="connsiteY9450" fmla="*/ 1545197 h 3208818"/>
                <a:gd name="connsiteX9451" fmla="*/ 1714030 w 2821848"/>
                <a:gd name="connsiteY9451" fmla="*/ 1540770 h 3208818"/>
                <a:gd name="connsiteX9452" fmla="*/ 1716314 w 2821848"/>
                <a:gd name="connsiteY9452" fmla="*/ 1537934 h 3208818"/>
                <a:gd name="connsiteX9453" fmla="*/ 1717837 w 2821848"/>
                <a:gd name="connsiteY9453" fmla="*/ 1535720 h 3208818"/>
                <a:gd name="connsiteX9454" fmla="*/ 1721990 w 2821848"/>
                <a:gd name="connsiteY9454" fmla="*/ 1526797 h 3208818"/>
                <a:gd name="connsiteX9455" fmla="*/ 1724966 w 2821848"/>
                <a:gd name="connsiteY9455" fmla="*/ 1515383 h 3208818"/>
                <a:gd name="connsiteX9456" fmla="*/ 1726627 w 2821848"/>
                <a:gd name="connsiteY9456" fmla="*/ 1511025 h 3208818"/>
                <a:gd name="connsiteX9457" fmla="*/ 1728288 w 2821848"/>
                <a:gd name="connsiteY9457" fmla="*/ 1503831 h 3208818"/>
                <a:gd name="connsiteX9458" fmla="*/ 1728288 w 2821848"/>
                <a:gd name="connsiteY9458" fmla="*/ 1503831 h 3208818"/>
                <a:gd name="connsiteX9459" fmla="*/ 1728565 w 2821848"/>
                <a:gd name="connsiteY9459" fmla="*/ 1502863 h 3208818"/>
                <a:gd name="connsiteX9460" fmla="*/ 1729188 w 2821848"/>
                <a:gd name="connsiteY9460" fmla="*/ 1500511 h 3208818"/>
                <a:gd name="connsiteX9461" fmla="*/ 1729810 w 2821848"/>
                <a:gd name="connsiteY9461" fmla="*/ 1488682 h 3208818"/>
                <a:gd name="connsiteX9462" fmla="*/ 1734517 w 2821848"/>
                <a:gd name="connsiteY9462" fmla="*/ 1483079 h 3208818"/>
                <a:gd name="connsiteX9463" fmla="*/ 1738462 w 2821848"/>
                <a:gd name="connsiteY9463" fmla="*/ 1476715 h 3208818"/>
                <a:gd name="connsiteX9464" fmla="*/ 1740123 w 2821848"/>
                <a:gd name="connsiteY9464" fmla="*/ 1472911 h 3208818"/>
                <a:gd name="connsiteX9465" fmla="*/ 1742476 w 2821848"/>
                <a:gd name="connsiteY9465" fmla="*/ 1463296 h 3208818"/>
                <a:gd name="connsiteX9466" fmla="*/ 1742753 w 2821848"/>
                <a:gd name="connsiteY9466" fmla="*/ 1458592 h 3208818"/>
                <a:gd name="connsiteX9467" fmla="*/ 1741784 w 2821848"/>
                <a:gd name="connsiteY9467" fmla="*/ 1449392 h 3208818"/>
                <a:gd name="connsiteX9468" fmla="*/ 1740469 w 2821848"/>
                <a:gd name="connsiteY9468" fmla="*/ 1444757 h 3208818"/>
                <a:gd name="connsiteX9469" fmla="*/ 1732994 w 2821848"/>
                <a:gd name="connsiteY9469" fmla="*/ 1432237 h 3208818"/>
                <a:gd name="connsiteX9470" fmla="*/ 1730503 w 2821848"/>
                <a:gd name="connsiteY9470" fmla="*/ 1429816 h 3208818"/>
                <a:gd name="connsiteX9471" fmla="*/ 1717076 w 2821848"/>
                <a:gd name="connsiteY9471" fmla="*/ 1422760 h 3208818"/>
                <a:gd name="connsiteX9472" fmla="*/ 1713477 w 2821848"/>
                <a:gd name="connsiteY9472" fmla="*/ 1421999 h 3208818"/>
                <a:gd name="connsiteX9473" fmla="*/ 1707801 w 2821848"/>
                <a:gd name="connsiteY9473" fmla="*/ 1421376 h 3208818"/>
                <a:gd name="connsiteX9474" fmla="*/ 1704687 w 2821848"/>
                <a:gd name="connsiteY9474" fmla="*/ 1421515 h 3208818"/>
                <a:gd name="connsiteX9475" fmla="*/ 1700188 w 2821848"/>
                <a:gd name="connsiteY9475" fmla="*/ 1421999 h 3208818"/>
                <a:gd name="connsiteX9476" fmla="*/ 1699842 w 2821848"/>
                <a:gd name="connsiteY9476" fmla="*/ 1421999 h 3208818"/>
                <a:gd name="connsiteX9477" fmla="*/ 1699150 w 2821848"/>
                <a:gd name="connsiteY9477" fmla="*/ 1421861 h 3208818"/>
                <a:gd name="connsiteX9478" fmla="*/ 1695205 w 2821848"/>
                <a:gd name="connsiteY9478" fmla="*/ 1421100 h 3208818"/>
                <a:gd name="connsiteX9479" fmla="*/ 1689806 w 2821848"/>
                <a:gd name="connsiteY9479" fmla="*/ 1420546 h 3208818"/>
                <a:gd name="connsiteX9480" fmla="*/ 1686899 w 2821848"/>
                <a:gd name="connsiteY9480" fmla="*/ 1420685 h 3208818"/>
                <a:gd name="connsiteX9481" fmla="*/ 1681086 w 2821848"/>
                <a:gd name="connsiteY9481" fmla="*/ 1421307 h 3208818"/>
                <a:gd name="connsiteX9482" fmla="*/ 1676864 w 2821848"/>
                <a:gd name="connsiteY9482" fmla="*/ 1422068 h 3208818"/>
                <a:gd name="connsiteX9483" fmla="*/ 1660738 w 2821848"/>
                <a:gd name="connsiteY9483" fmla="*/ 1426357 h 3208818"/>
                <a:gd name="connsiteX9484" fmla="*/ 1654855 w 2821848"/>
                <a:gd name="connsiteY9484" fmla="*/ 1427187 h 3208818"/>
                <a:gd name="connsiteX9485" fmla="*/ 1652571 w 2821848"/>
                <a:gd name="connsiteY9485" fmla="*/ 1427602 h 3208818"/>
                <a:gd name="connsiteX9486" fmla="*/ 1644889 w 2821848"/>
                <a:gd name="connsiteY9486" fmla="*/ 1429331 h 3208818"/>
                <a:gd name="connsiteX9487" fmla="*/ 1638036 w 2821848"/>
                <a:gd name="connsiteY9487" fmla="*/ 1431822 h 3208818"/>
                <a:gd name="connsiteX9488" fmla="*/ 1631531 w 2821848"/>
                <a:gd name="connsiteY9488" fmla="*/ 1435211 h 3208818"/>
                <a:gd name="connsiteX9489" fmla="*/ 1621426 w 2821848"/>
                <a:gd name="connsiteY9489" fmla="*/ 1444342 h 3208818"/>
                <a:gd name="connsiteX9490" fmla="*/ 1617342 w 2821848"/>
                <a:gd name="connsiteY9490" fmla="*/ 1450429 h 3208818"/>
                <a:gd name="connsiteX9491" fmla="*/ 1613467 w 2821848"/>
                <a:gd name="connsiteY9491" fmla="*/ 1459353 h 3208818"/>
                <a:gd name="connsiteX9492" fmla="*/ 1612705 w 2821848"/>
                <a:gd name="connsiteY9492" fmla="*/ 1462673 h 3208818"/>
                <a:gd name="connsiteX9493" fmla="*/ 1612221 w 2821848"/>
                <a:gd name="connsiteY9493" fmla="*/ 1465440 h 3208818"/>
                <a:gd name="connsiteX9494" fmla="*/ 1611806 w 2821848"/>
                <a:gd name="connsiteY9494" fmla="*/ 1468760 h 3208818"/>
                <a:gd name="connsiteX9495" fmla="*/ 1611598 w 2821848"/>
                <a:gd name="connsiteY9495" fmla="*/ 1471458 h 3208818"/>
                <a:gd name="connsiteX9496" fmla="*/ 1611459 w 2821848"/>
                <a:gd name="connsiteY9496" fmla="*/ 1474778 h 3208818"/>
                <a:gd name="connsiteX9497" fmla="*/ 1607999 w 2821848"/>
                <a:gd name="connsiteY9497" fmla="*/ 1482457 h 3208818"/>
                <a:gd name="connsiteX9498" fmla="*/ 1605784 w 2821848"/>
                <a:gd name="connsiteY9498" fmla="*/ 1483840 h 3208818"/>
                <a:gd name="connsiteX9499" fmla="*/ 1604192 w 2821848"/>
                <a:gd name="connsiteY9499" fmla="*/ 1484947 h 3208818"/>
                <a:gd name="connsiteX9500" fmla="*/ 1602808 w 2821848"/>
                <a:gd name="connsiteY9500" fmla="*/ 1484947 h 3208818"/>
                <a:gd name="connsiteX9501" fmla="*/ 1600732 w 2821848"/>
                <a:gd name="connsiteY9501" fmla="*/ 1485085 h 3208818"/>
                <a:gd name="connsiteX9502" fmla="*/ 1595264 w 2821848"/>
                <a:gd name="connsiteY9502" fmla="*/ 1485569 h 3208818"/>
                <a:gd name="connsiteX9503" fmla="*/ 1592150 w 2821848"/>
                <a:gd name="connsiteY9503" fmla="*/ 1486054 h 3208818"/>
                <a:gd name="connsiteX9504" fmla="*/ 1589589 w 2821848"/>
                <a:gd name="connsiteY9504" fmla="*/ 1486607 h 3208818"/>
                <a:gd name="connsiteX9505" fmla="*/ 1585159 w 2821848"/>
                <a:gd name="connsiteY9505" fmla="*/ 1487921 h 3208818"/>
                <a:gd name="connsiteX9506" fmla="*/ 1582668 w 2821848"/>
                <a:gd name="connsiteY9506" fmla="*/ 1488890 h 3208818"/>
                <a:gd name="connsiteX9507" fmla="*/ 1579969 w 2821848"/>
                <a:gd name="connsiteY9507" fmla="*/ 1490135 h 3208818"/>
                <a:gd name="connsiteX9508" fmla="*/ 1579000 w 2821848"/>
                <a:gd name="connsiteY9508" fmla="*/ 1490619 h 3208818"/>
                <a:gd name="connsiteX9509" fmla="*/ 1575954 w 2821848"/>
                <a:gd name="connsiteY9509" fmla="*/ 1490757 h 3208818"/>
                <a:gd name="connsiteX9510" fmla="*/ 1573532 w 2821848"/>
                <a:gd name="connsiteY9510" fmla="*/ 1490965 h 3208818"/>
                <a:gd name="connsiteX9511" fmla="*/ 1570625 w 2821848"/>
                <a:gd name="connsiteY9511" fmla="*/ 1491380 h 3208818"/>
                <a:gd name="connsiteX9512" fmla="*/ 1566680 w 2821848"/>
                <a:gd name="connsiteY9512" fmla="*/ 1492210 h 3208818"/>
                <a:gd name="connsiteX9513" fmla="*/ 1563704 w 2821848"/>
                <a:gd name="connsiteY9513" fmla="*/ 1493040 h 3208818"/>
                <a:gd name="connsiteX9514" fmla="*/ 1563635 w 2821848"/>
                <a:gd name="connsiteY9514" fmla="*/ 1493040 h 3208818"/>
                <a:gd name="connsiteX9515" fmla="*/ 1561904 w 2821848"/>
                <a:gd name="connsiteY9515" fmla="*/ 1491864 h 3208818"/>
                <a:gd name="connsiteX9516" fmla="*/ 1559136 w 2821848"/>
                <a:gd name="connsiteY9516" fmla="*/ 1490135 h 3208818"/>
                <a:gd name="connsiteX9517" fmla="*/ 1556229 w 2821848"/>
                <a:gd name="connsiteY9517" fmla="*/ 1488544 h 3208818"/>
                <a:gd name="connsiteX9518" fmla="*/ 1553461 w 2821848"/>
                <a:gd name="connsiteY9518" fmla="*/ 1487230 h 3208818"/>
                <a:gd name="connsiteX9519" fmla="*/ 1547024 w 2821848"/>
                <a:gd name="connsiteY9519" fmla="*/ 1485085 h 3208818"/>
                <a:gd name="connsiteX9520" fmla="*/ 1544325 w 2821848"/>
                <a:gd name="connsiteY9520" fmla="*/ 1484532 h 3208818"/>
                <a:gd name="connsiteX9521" fmla="*/ 1544048 w 2821848"/>
                <a:gd name="connsiteY9521" fmla="*/ 1484532 h 3208818"/>
                <a:gd name="connsiteX9522" fmla="*/ 1543633 w 2821848"/>
                <a:gd name="connsiteY9522" fmla="*/ 1483978 h 3208818"/>
                <a:gd name="connsiteX9523" fmla="*/ 1542525 w 2821848"/>
                <a:gd name="connsiteY9523" fmla="*/ 1482595 h 3208818"/>
                <a:gd name="connsiteX9524" fmla="*/ 1540241 w 2821848"/>
                <a:gd name="connsiteY9524" fmla="*/ 1476854 h 3208818"/>
                <a:gd name="connsiteX9525" fmla="*/ 1538165 w 2821848"/>
                <a:gd name="connsiteY9525" fmla="*/ 1472772 h 3208818"/>
                <a:gd name="connsiteX9526" fmla="*/ 1535120 w 2821848"/>
                <a:gd name="connsiteY9526" fmla="*/ 1467792 h 3208818"/>
                <a:gd name="connsiteX9527" fmla="*/ 1532905 w 2821848"/>
                <a:gd name="connsiteY9527" fmla="*/ 1464610 h 3208818"/>
                <a:gd name="connsiteX9528" fmla="*/ 1525915 w 2821848"/>
                <a:gd name="connsiteY9528" fmla="*/ 1456101 h 3208818"/>
                <a:gd name="connsiteX9529" fmla="*/ 1523977 w 2821848"/>
                <a:gd name="connsiteY9529" fmla="*/ 1453335 h 3208818"/>
                <a:gd name="connsiteX9530" fmla="*/ 1521624 w 2821848"/>
                <a:gd name="connsiteY9530" fmla="*/ 1438324 h 3208818"/>
                <a:gd name="connsiteX9531" fmla="*/ 1520793 w 2821848"/>
                <a:gd name="connsiteY9531" fmla="*/ 1436525 h 3208818"/>
                <a:gd name="connsiteX9532" fmla="*/ 1518163 w 2821848"/>
                <a:gd name="connsiteY9532" fmla="*/ 1431960 h 3208818"/>
                <a:gd name="connsiteX9533" fmla="*/ 1514772 w 2821848"/>
                <a:gd name="connsiteY9533" fmla="*/ 1427256 h 3208818"/>
                <a:gd name="connsiteX9534" fmla="*/ 1515256 w 2821848"/>
                <a:gd name="connsiteY9534" fmla="*/ 1424697 h 3208818"/>
                <a:gd name="connsiteX9535" fmla="*/ 1515671 w 2821848"/>
                <a:gd name="connsiteY9535" fmla="*/ 1421930 h 3208818"/>
                <a:gd name="connsiteX9536" fmla="*/ 1516017 w 2821848"/>
                <a:gd name="connsiteY9536" fmla="*/ 1418471 h 3208818"/>
                <a:gd name="connsiteX9537" fmla="*/ 1516156 w 2821848"/>
                <a:gd name="connsiteY9537" fmla="*/ 1415635 h 3208818"/>
                <a:gd name="connsiteX9538" fmla="*/ 1516156 w 2821848"/>
                <a:gd name="connsiteY9538" fmla="*/ 1406158 h 3208818"/>
                <a:gd name="connsiteX9539" fmla="*/ 1516986 w 2821848"/>
                <a:gd name="connsiteY9539" fmla="*/ 1395090 h 3208818"/>
                <a:gd name="connsiteX9540" fmla="*/ 1518578 w 2821848"/>
                <a:gd name="connsiteY9540" fmla="*/ 1385130 h 3208818"/>
                <a:gd name="connsiteX9541" fmla="*/ 1525430 w 2821848"/>
                <a:gd name="connsiteY9541" fmla="*/ 1366038 h 3208818"/>
                <a:gd name="connsiteX9542" fmla="*/ 1526538 w 2821848"/>
                <a:gd name="connsiteY9542" fmla="*/ 1362164 h 3208818"/>
                <a:gd name="connsiteX9543" fmla="*/ 1527991 w 2821848"/>
                <a:gd name="connsiteY9543" fmla="*/ 1354762 h 3208818"/>
                <a:gd name="connsiteX9544" fmla="*/ 1527991 w 2821848"/>
                <a:gd name="connsiteY9544" fmla="*/ 1343902 h 3208818"/>
                <a:gd name="connsiteX9545" fmla="*/ 1527576 w 2821848"/>
                <a:gd name="connsiteY9545" fmla="*/ 1341896 h 3208818"/>
                <a:gd name="connsiteX9546" fmla="*/ 1524184 w 2821848"/>
                <a:gd name="connsiteY9546" fmla="*/ 1333111 h 3208818"/>
                <a:gd name="connsiteX9547" fmla="*/ 1523077 w 2821848"/>
                <a:gd name="connsiteY9547" fmla="*/ 1331312 h 3208818"/>
                <a:gd name="connsiteX9548" fmla="*/ 1521624 w 2821848"/>
                <a:gd name="connsiteY9548" fmla="*/ 1329168 h 3208818"/>
                <a:gd name="connsiteX9549" fmla="*/ 1521139 w 2821848"/>
                <a:gd name="connsiteY9549" fmla="*/ 1327301 h 3208818"/>
                <a:gd name="connsiteX9550" fmla="*/ 1521208 w 2821848"/>
                <a:gd name="connsiteY9550" fmla="*/ 1326678 h 3208818"/>
                <a:gd name="connsiteX9551" fmla="*/ 1521208 w 2821848"/>
                <a:gd name="connsiteY9551" fmla="*/ 1326332 h 3208818"/>
                <a:gd name="connsiteX9552" fmla="*/ 1521416 w 2821848"/>
                <a:gd name="connsiteY9552" fmla="*/ 1325986 h 3208818"/>
                <a:gd name="connsiteX9553" fmla="*/ 1523561 w 2821848"/>
                <a:gd name="connsiteY9553" fmla="*/ 1319968 h 3208818"/>
                <a:gd name="connsiteX9554" fmla="*/ 1523700 w 2821848"/>
                <a:gd name="connsiteY9554" fmla="*/ 1319484 h 3208818"/>
                <a:gd name="connsiteX9555" fmla="*/ 1525845 w 2821848"/>
                <a:gd name="connsiteY9555" fmla="*/ 1317616 h 3208818"/>
                <a:gd name="connsiteX9556" fmla="*/ 1526953 w 2821848"/>
                <a:gd name="connsiteY9556" fmla="*/ 1317063 h 3208818"/>
                <a:gd name="connsiteX9557" fmla="*/ 1529444 w 2821848"/>
                <a:gd name="connsiteY9557" fmla="*/ 1316233 h 3208818"/>
                <a:gd name="connsiteX9558" fmla="*/ 1534151 w 2821848"/>
                <a:gd name="connsiteY9558" fmla="*/ 1314503 h 3208818"/>
                <a:gd name="connsiteX9559" fmla="*/ 1536781 w 2821848"/>
                <a:gd name="connsiteY9559" fmla="*/ 1313328 h 3208818"/>
                <a:gd name="connsiteX9560" fmla="*/ 1541556 w 2821848"/>
                <a:gd name="connsiteY9560" fmla="*/ 1310976 h 3208818"/>
                <a:gd name="connsiteX9561" fmla="*/ 1543979 w 2821848"/>
                <a:gd name="connsiteY9561" fmla="*/ 1309592 h 3208818"/>
                <a:gd name="connsiteX9562" fmla="*/ 1552769 w 2821848"/>
                <a:gd name="connsiteY9562" fmla="*/ 1304058 h 3208818"/>
                <a:gd name="connsiteX9563" fmla="*/ 1555745 w 2821848"/>
                <a:gd name="connsiteY9563" fmla="*/ 1301914 h 3208818"/>
                <a:gd name="connsiteX9564" fmla="*/ 1557752 w 2821848"/>
                <a:gd name="connsiteY9564" fmla="*/ 1300254 h 3208818"/>
                <a:gd name="connsiteX9565" fmla="*/ 1559967 w 2821848"/>
                <a:gd name="connsiteY9565" fmla="*/ 1298179 h 3208818"/>
                <a:gd name="connsiteX9566" fmla="*/ 1561697 w 2821848"/>
                <a:gd name="connsiteY9566" fmla="*/ 1296311 h 3208818"/>
                <a:gd name="connsiteX9567" fmla="*/ 1563289 w 2821848"/>
                <a:gd name="connsiteY9567" fmla="*/ 1294512 h 3208818"/>
                <a:gd name="connsiteX9568" fmla="*/ 1563704 w 2821848"/>
                <a:gd name="connsiteY9568" fmla="*/ 1294305 h 3208818"/>
                <a:gd name="connsiteX9569" fmla="*/ 1567649 w 2821848"/>
                <a:gd name="connsiteY9569" fmla="*/ 1292160 h 3208818"/>
                <a:gd name="connsiteX9570" fmla="*/ 1570071 w 2821848"/>
                <a:gd name="connsiteY9570" fmla="*/ 1291123 h 3208818"/>
                <a:gd name="connsiteX9571" fmla="*/ 1574847 w 2821848"/>
                <a:gd name="connsiteY9571" fmla="*/ 1289739 h 3208818"/>
                <a:gd name="connsiteX9572" fmla="*/ 1576023 w 2821848"/>
                <a:gd name="connsiteY9572" fmla="*/ 1289393 h 3208818"/>
                <a:gd name="connsiteX9573" fmla="*/ 1580522 w 2821848"/>
                <a:gd name="connsiteY9573" fmla="*/ 1289393 h 3208818"/>
                <a:gd name="connsiteX9574" fmla="*/ 1587097 w 2821848"/>
                <a:gd name="connsiteY9574" fmla="*/ 1291745 h 3208818"/>
                <a:gd name="connsiteX9575" fmla="*/ 1593326 w 2821848"/>
                <a:gd name="connsiteY9575" fmla="*/ 1293198 h 3208818"/>
                <a:gd name="connsiteX9576" fmla="*/ 1598586 w 2821848"/>
                <a:gd name="connsiteY9576" fmla="*/ 1293821 h 3208818"/>
                <a:gd name="connsiteX9577" fmla="*/ 1601770 w 2821848"/>
                <a:gd name="connsiteY9577" fmla="*/ 1294028 h 3208818"/>
                <a:gd name="connsiteX9578" fmla="*/ 1605300 w 2821848"/>
                <a:gd name="connsiteY9578" fmla="*/ 1293821 h 3208818"/>
                <a:gd name="connsiteX9579" fmla="*/ 1612221 w 2821848"/>
                <a:gd name="connsiteY9579" fmla="*/ 1297902 h 3208818"/>
                <a:gd name="connsiteX9580" fmla="*/ 1618311 w 2821848"/>
                <a:gd name="connsiteY9580" fmla="*/ 1300323 h 3208818"/>
                <a:gd name="connsiteX9581" fmla="*/ 1621426 w 2821848"/>
                <a:gd name="connsiteY9581" fmla="*/ 1301360 h 3208818"/>
                <a:gd name="connsiteX9582" fmla="*/ 1624748 w 2821848"/>
                <a:gd name="connsiteY9582" fmla="*/ 1302260 h 3208818"/>
                <a:gd name="connsiteX9583" fmla="*/ 1631946 w 2821848"/>
                <a:gd name="connsiteY9583" fmla="*/ 1303228 h 3208818"/>
                <a:gd name="connsiteX9584" fmla="*/ 1632984 w 2821848"/>
                <a:gd name="connsiteY9584" fmla="*/ 1303228 h 3208818"/>
                <a:gd name="connsiteX9585" fmla="*/ 1635891 w 2821848"/>
                <a:gd name="connsiteY9585" fmla="*/ 1303090 h 3208818"/>
                <a:gd name="connsiteX9586" fmla="*/ 1640597 w 2821848"/>
                <a:gd name="connsiteY9586" fmla="*/ 1302537 h 3208818"/>
                <a:gd name="connsiteX9587" fmla="*/ 1643919 w 2821848"/>
                <a:gd name="connsiteY9587" fmla="*/ 1302744 h 3208818"/>
                <a:gd name="connsiteX9588" fmla="*/ 1644612 w 2821848"/>
                <a:gd name="connsiteY9588" fmla="*/ 1302744 h 3208818"/>
                <a:gd name="connsiteX9589" fmla="*/ 1647449 w 2821848"/>
                <a:gd name="connsiteY9589" fmla="*/ 1302744 h 3208818"/>
                <a:gd name="connsiteX9590" fmla="*/ 1647657 w 2821848"/>
                <a:gd name="connsiteY9590" fmla="*/ 1302675 h 3208818"/>
                <a:gd name="connsiteX9591" fmla="*/ 1651463 w 2821848"/>
                <a:gd name="connsiteY9591" fmla="*/ 1304612 h 3208818"/>
                <a:gd name="connsiteX9592" fmla="*/ 1662330 w 2821848"/>
                <a:gd name="connsiteY9592" fmla="*/ 1306825 h 3208818"/>
                <a:gd name="connsiteX9593" fmla="*/ 1669320 w 2821848"/>
                <a:gd name="connsiteY9593" fmla="*/ 1305926 h 3208818"/>
                <a:gd name="connsiteX9594" fmla="*/ 1669874 w 2821848"/>
                <a:gd name="connsiteY9594" fmla="*/ 1305926 h 3208818"/>
                <a:gd name="connsiteX9595" fmla="*/ 1688837 w 2821848"/>
                <a:gd name="connsiteY9595" fmla="*/ 1295204 h 3208818"/>
                <a:gd name="connsiteX9596" fmla="*/ 1689253 w 2821848"/>
                <a:gd name="connsiteY9596" fmla="*/ 1294651 h 3208818"/>
                <a:gd name="connsiteX9597" fmla="*/ 1689599 w 2821848"/>
                <a:gd name="connsiteY9597" fmla="*/ 1294236 h 3208818"/>
                <a:gd name="connsiteX9598" fmla="*/ 1692229 w 2821848"/>
                <a:gd name="connsiteY9598" fmla="*/ 1290708 h 3208818"/>
                <a:gd name="connsiteX9599" fmla="*/ 1692782 w 2821848"/>
                <a:gd name="connsiteY9599" fmla="*/ 1289739 h 3208818"/>
                <a:gd name="connsiteX9600" fmla="*/ 1696728 w 2821848"/>
                <a:gd name="connsiteY9600" fmla="*/ 1278464 h 3208818"/>
                <a:gd name="connsiteX9601" fmla="*/ 1697973 w 2821848"/>
                <a:gd name="connsiteY9601" fmla="*/ 1278464 h 3208818"/>
                <a:gd name="connsiteX9602" fmla="*/ 1702611 w 2821848"/>
                <a:gd name="connsiteY9602" fmla="*/ 1277703 h 3208818"/>
                <a:gd name="connsiteX9603" fmla="*/ 1704341 w 2821848"/>
                <a:gd name="connsiteY9603" fmla="*/ 1277288 h 3208818"/>
                <a:gd name="connsiteX9604" fmla="*/ 1707801 w 2821848"/>
                <a:gd name="connsiteY9604" fmla="*/ 1276250 h 3208818"/>
                <a:gd name="connsiteX9605" fmla="*/ 1713546 w 2821848"/>
                <a:gd name="connsiteY9605" fmla="*/ 1275559 h 3208818"/>
                <a:gd name="connsiteX9606" fmla="*/ 1717283 w 2821848"/>
                <a:gd name="connsiteY9606" fmla="*/ 1274729 h 3208818"/>
                <a:gd name="connsiteX9607" fmla="*/ 1722820 w 2821848"/>
                <a:gd name="connsiteY9607" fmla="*/ 1276873 h 3208818"/>
                <a:gd name="connsiteX9608" fmla="*/ 1723097 w 2821848"/>
                <a:gd name="connsiteY9608" fmla="*/ 1276942 h 3208818"/>
                <a:gd name="connsiteX9609" fmla="*/ 1724550 w 2821848"/>
                <a:gd name="connsiteY9609" fmla="*/ 1278948 h 3208818"/>
                <a:gd name="connsiteX9610" fmla="*/ 1725450 w 2821848"/>
                <a:gd name="connsiteY9610" fmla="*/ 1280055 h 3208818"/>
                <a:gd name="connsiteX9611" fmla="*/ 1747044 w 2821848"/>
                <a:gd name="connsiteY9611" fmla="*/ 1290362 h 3208818"/>
                <a:gd name="connsiteX9612" fmla="*/ 1749605 w 2821848"/>
                <a:gd name="connsiteY9612" fmla="*/ 1290224 h 3208818"/>
                <a:gd name="connsiteX9613" fmla="*/ 1756595 w 2821848"/>
                <a:gd name="connsiteY9613" fmla="*/ 1289601 h 3208818"/>
                <a:gd name="connsiteX9614" fmla="*/ 1761993 w 2821848"/>
                <a:gd name="connsiteY9614" fmla="*/ 1288563 h 3208818"/>
                <a:gd name="connsiteX9615" fmla="*/ 1767876 w 2821848"/>
                <a:gd name="connsiteY9615" fmla="*/ 1286834 h 3208818"/>
                <a:gd name="connsiteX9616" fmla="*/ 1770645 w 2821848"/>
                <a:gd name="connsiteY9616" fmla="*/ 1289532 h 3208818"/>
                <a:gd name="connsiteX9617" fmla="*/ 1772583 w 2821848"/>
                <a:gd name="connsiteY9617" fmla="*/ 1291123 h 3208818"/>
                <a:gd name="connsiteX9618" fmla="*/ 1771475 w 2821848"/>
                <a:gd name="connsiteY9618" fmla="*/ 1295204 h 3208818"/>
                <a:gd name="connsiteX9619" fmla="*/ 1770576 w 2821848"/>
                <a:gd name="connsiteY9619" fmla="*/ 1301499 h 3208818"/>
                <a:gd name="connsiteX9620" fmla="*/ 1770437 w 2821848"/>
                <a:gd name="connsiteY9620" fmla="*/ 1305096 h 3208818"/>
                <a:gd name="connsiteX9621" fmla="*/ 1773344 w 2821848"/>
                <a:gd name="connsiteY9621" fmla="*/ 1318308 h 3208818"/>
                <a:gd name="connsiteX9622" fmla="*/ 1778812 w 2821848"/>
                <a:gd name="connsiteY9622" fmla="*/ 1330552 h 3208818"/>
                <a:gd name="connsiteX9623" fmla="*/ 1778812 w 2821848"/>
                <a:gd name="connsiteY9623" fmla="*/ 1330552 h 3208818"/>
                <a:gd name="connsiteX9624" fmla="*/ 1780334 w 2821848"/>
                <a:gd name="connsiteY9624" fmla="*/ 1334287 h 3208818"/>
                <a:gd name="connsiteX9625" fmla="*/ 1783241 w 2821848"/>
                <a:gd name="connsiteY9625" fmla="*/ 1339544 h 3208818"/>
                <a:gd name="connsiteX9626" fmla="*/ 1785387 w 2821848"/>
                <a:gd name="connsiteY9626" fmla="*/ 1342588 h 3208818"/>
                <a:gd name="connsiteX9627" fmla="*/ 1789263 w 2821848"/>
                <a:gd name="connsiteY9627" fmla="*/ 1346946 h 3208818"/>
                <a:gd name="connsiteX9628" fmla="*/ 1790232 w 2821848"/>
                <a:gd name="connsiteY9628" fmla="*/ 1348675 h 3208818"/>
                <a:gd name="connsiteX9629" fmla="*/ 1791270 w 2821848"/>
                <a:gd name="connsiteY9629" fmla="*/ 1350335 h 3208818"/>
                <a:gd name="connsiteX9630" fmla="*/ 1793623 w 2821848"/>
                <a:gd name="connsiteY9630" fmla="*/ 1353517 h 3208818"/>
                <a:gd name="connsiteX9631" fmla="*/ 1793900 w 2821848"/>
                <a:gd name="connsiteY9631" fmla="*/ 1354347 h 3208818"/>
                <a:gd name="connsiteX9632" fmla="*/ 1797014 w 2821848"/>
                <a:gd name="connsiteY9632" fmla="*/ 1361057 h 3208818"/>
                <a:gd name="connsiteX9633" fmla="*/ 1798537 w 2821848"/>
                <a:gd name="connsiteY9633" fmla="*/ 1363409 h 3208818"/>
                <a:gd name="connsiteX9634" fmla="*/ 1804005 w 2821848"/>
                <a:gd name="connsiteY9634" fmla="*/ 1369704 h 3208818"/>
                <a:gd name="connsiteX9635" fmla="*/ 1805527 w 2821848"/>
                <a:gd name="connsiteY9635" fmla="*/ 1370949 h 3208818"/>
                <a:gd name="connsiteX9636" fmla="*/ 1806912 w 2821848"/>
                <a:gd name="connsiteY9636" fmla="*/ 1375514 h 3208818"/>
                <a:gd name="connsiteX9637" fmla="*/ 1807604 w 2821848"/>
                <a:gd name="connsiteY9637" fmla="*/ 1377244 h 3208818"/>
                <a:gd name="connsiteX9638" fmla="*/ 1820131 w 2821848"/>
                <a:gd name="connsiteY9638" fmla="*/ 1391355 h 3208818"/>
                <a:gd name="connsiteX9639" fmla="*/ 1821792 w 2821848"/>
                <a:gd name="connsiteY9639" fmla="*/ 1392254 h 3208818"/>
                <a:gd name="connsiteX9640" fmla="*/ 1833835 w 2821848"/>
                <a:gd name="connsiteY9640" fmla="*/ 1395575 h 3208818"/>
                <a:gd name="connsiteX9641" fmla="*/ 1836326 w 2821848"/>
                <a:gd name="connsiteY9641" fmla="*/ 1395713 h 3208818"/>
                <a:gd name="connsiteX9642" fmla="*/ 1837503 w 2821848"/>
                <a:gd name="connsiteY9642" fmla="*/ 1395713 h 3208818"/>
                <a:gd name="connsiteX9643" fmla="*/ 1840548 w 2821848"/>
                <a:gd name="connsiteY9643" fmla="*/ 1395575 h 3208818"/>
                <a:gd name="connsiteX9644" fmla="*/ 1843178 w 2821848"/>
                <a:gd name="connsiteY9644" fmla="*/ 1395298 h 3208818"/>
                <a:gd name="connsiteX9645" fmla="*/ 1844701 w 2821848"/>
                <a:gd name="connsiteY9645" fmla="*/ 1395090 h 3208818"/>
                <a:gd name="connsiteX9646" fmla="*/ 1846846 w 2821848"/>
                <a:gd name="connsiteY9646" fmla="*/ 1394745 h 3208818"/>
                <a:gd name="connsiteX9647" fmla="*/ 1854044 w 2821848"/>
                <a:gd name="connsiteY9647" fmla="*/ 1392531 h 3208818"/>
                <a:gd name="connsiteX9648" fmla="*/ 1858820 w 2821848"/>
                <a:gd name="connsiteY9648" fmla="*/ 1390318 h 3208818"/>
                <a:gd name="connsiteX9649" fmla="*/ 1868994 w 2821848"/>
                <a:gd name="connsiteY9649" fmla="*/ 1382155 h 3208818"/>
                <a:gd name="connsiteX9650" fmla="*/ 1872039 w 2821848"/>
                <a:gd name="connsiteY9650" fmla="*/ 1378212 h 3208818"/>
                <a:gd name="connsiteX9651" fmla="*/ 1875707 w 2821848"/>
                <a:gd name="connsiteY9651" fmla="*/ 1371779 h 3208818"/>
                <a:gd name="connsiteX9652" fmla="*/ 1877507 w 2821848"/>
                <a:gd name="connsiteY9652" fmla="*/ 1367352 h 3208818"/>
                <a:gd name="connsiteX9653" fmla="*/ 1881936 w 2821848"/>
                <a:gd name="connsiteY9653" fmla="*/ 1354140 h 3208818"/>
                <a:gd name="connsiteX9654" fmla="*/ 1883113 w 2821848"/>
                <a:gd name="connsiteY9654" fmla="*/ 1337262 h 3208818"/>
                <a:gd name="connsiteX9655" fmla="*/ 1883113 w 2821848"/>
                <a:gd name="connsiteY9655" fmla="*/ 1332834 h 3208818"/>
                <a:gd name="connsiteX9656" fmla="*/ 1882421 w 2821848"/>
                <a:gd name="connsiteY9656" fmla="*/ 1324949 h 3208818"/>
                <a:gd name="connsiteX9657" fmla="*/ 1880898 w 2821848"/>
                <a:gd name="connsiteY9657" fmla="*/ 1318031 h 3208818"/>
                <a:gd name="connsiteX9658" fmla="*/ 1877922 w 2821848"/>
                <a:gd name="connsiteY9658" fmla="*/ 1309869 h 3208818"/>
                <a:gd name="connsiteX9659" fmla="*/ 1877161 w 2821848"/>
                <a:gd name="connsiteY9659" fmla="*/ 1308001 h 3208818"/>
                <a:gd name="connsiteX9660" fmla="*/ 1875223 w 2821848"/>
                <a:gd name="connsiteY9660" fmla="*/ 1303574 h 3208818"/>
                <a:gd name="connsiteX9661" fmla="*/ 1874115 w 2821848"/>
                <a:gd name="connsiteY9661" fmla="*/ 1296449 h 3208818"/>
                <a:gd name="connsiteX9662" fmla="*/ 1873562 w 2821848"/>
                <a:gd name="connsiteY9662" fmla="*/ 1294651 h 3208818"/>
                <a:gd name="connsiteX9663" fmla="*/ 1873077 w 2821848"/>
                <a:gd name="connsiteY9663" fmla="*/ 1289048 h 3208818"/>
                <a:gd name="connsiteX9664" fmla="*/ 1872524 w 2821848"/>
                <a:gd name="connsiteY9664" fmla="*/ 1285658 h 3208818"/>
                <a:gd name="connsiteX9665" fmla="*/ 1871693 w 2821848"/>
                <a:gd name="connsiteY9665" fmla="*/ 1281853 h 3208818"/>
                <a:gd name="connsiteX9666" fmla="*/ 1869963 w 2821848"/>
                <a:gd name="connsiteY9666" fmla="*/ 1276527 h 3208818"/>
                <a:gd name="connsiteX9667" fmla="*/ 1867610 w 2821848"/>
                <a:gd name="connsiteY9667" fmla="*/ 1271270 h 3208818"/>
                <a:gd name="connsiteX9668" fmla="*/ 1866433 w 2821848"/>
                <a:gd name="connsiteY9668" fmla="*/ 1268849 h 3208818"/>
                <a:gd name="connsiteX9669" fmla="*/ 1858889 w 2821848"/>
                <a:gd name="connsiteY9669" fmla="*/ 1255568 h 3208818"/>
                <a:gd name="connsiteX9670" fmla="*/ 1856743 w 2821848"/>
                <a:gd name="connsiteY9670" fmla="*/ 1249135 h 3208818"/>
                <a:gd name="connsiteX9671" fmla="*/ 1854806 w 2821848"/>
                <a:gd name="connsiteY9671" fmla="*/ 1240280 h 3208818"/>
                <a:gd name="connsiteX9672" fmla="*/ 1856328 w 2821848"/>
                <a:gd name="connsiteY9672" fmla="*/ 1236130 h 3208818"/>
                <a:gd name="connsiteX9673" fmla="*/ 1859166 w 2821848"/>
                <a:gd name="connsiteY9673" fmla="*/ 1229766 h 3208818"/>
                <a:gd name="connsiteX9674" fmla="*/ 1859235 w 2821848"/>
                <a:gd name="connsiteY9674" fmla="*/ 1229697 h 3208818"/>
                <a:gd name="connsiteX9675" fmla="*/ 1860619 w 2821848"/>
                <a:gd name="connsiteY9675" fmla="*/ 1228037 h 3208818"/>
                <a:gd name="connsiteX9676" fmla="*/ 1861519 w 2821848"/>
                <a:gd name="connsiteY9676" fmla="*/ 1226861 h 3208818"/>
                <a:gd name="connsiteX9677" fmla="*/ 1865879 w 2821848"/>
                <a:gd name="connsiteY9677" fmla="*/ 1223333 h 3208818"/>
                <a:gd name="connsiteX9678" fmla="*/ 1867679 w 2821848"/>
                <a:gd name="connsiteY9678" fmla="*/ 1222641 h 3208818"/>
                <a:gd name="connsiteX9679" fmla="*/ 1878061 w 2821848"/>
                <a:gd name="connsiteY9679" fmla="*/ 1215724 h 3208818"/>
                <a:gd name="connsiteX9680" fmla="*/ 1883251 w 2821848"/>
                <a:gd name="connsiteY9680" fmla="*/ 1211642 h 3208818"/>
                <a:gd name="connsiteX9681" fmla="*/ 1883667 w 2821848"/>
                <a:gd name="connsiteY9681" fmla="*/ 1211227 h 3208818"/>
                <a:gd name="connsiteX9682" fmla="*/ 1884359 w 2821848"/>
                <a:gd name="connsiteY9682" fmla="*/ 1210882 h 3208818"/>
                <a:gd name="connsiteX9683" fmla="*/ 1892249 w 2821848"/>
                <a:gd name="connsiteY9683" fmla="*/ 1204656 h 3208818"/>
                <a:gd name="connsiteX9684" fmla="*/ 1893287 w 2821848"/>
                <a:gd name="connsiteY9684" fmla="*/ 1203480 h 3208818"/>
                <a:gd name="connsiteX9685" fmla="*/ 1896609 w 2821848"/>
                <a:gd name="connsiteY9685" fmla="*/ 1198776 h 3208818"/>
                <a:gd name="connsiteX9686" fmla="*/ 1898824 w 2821848"/>
                <a:gd name="connsiteY9686" fmla="*/ 1194903 h 3208818"/>
                <a:gd name="connsiteX9687" fmla="*/ 1901385 w 2821848"/>
                <a:gd name="connsiteY9687" fmla="*/ 1194418 h 3208818"/>
                <a:gd name="connsiteX9688" fmla="*/ 1925539 w 2821848"/>
                <a:gd name="connsiteY9688" fmla="*/ 1177471 h 3208818"/>
                <a:gd name="connsiteX9689" fmla="*/ 1925954 w 2821848"/>
                <a:gd name="connsiteY9689" fmla="*/ 1176433 h 3208818"/>
                <a:gd name="connsiteX9690" fmla="*/ 1926647 w 2821848"/>
                <a:gd name="connsiteY9690" fmla="*/ 1175949 h 3208818"/>
                <a:gd name="connsiteX9691" fmla="*/ 1926785 w 2821848"/>
                <a:gd name="connsiteY9691" fmla="*/ 1175811 h 3208818"/>
                <a:gd name="connsiteX9692" fmla="*/ 1929000 w 2821848"/>
                <a:gd name="connsiteY9692" fmla="*/ 1175396 h 3208818"/>
                <a:gd name="connsiteX9693" fmla="*/ 1931699 w 2821848"/>
                <a:gd name="connsiteY9693" fmla="*/ 1174773 h 3208818"/>
                <a:gd name="connsiteX9694" fmla="*/ 1934813 w 2821848"/>
                <a:gd name="connsiteY9694" fmla="*/ 1173943 h 3208818"/>
                <a:gd name="connsiteX9695" fmla="*/ 1940766 w 2821848"/>
                <a:gd name="connsiteY9695" fmla="*/ 1171522 h 3208818"/>
                <a:gd name="connsiteX9696" fmla="*/ 1943534 w 2821848"/>
                <a:gd name="connsiteY9696" fmla="*/ 1170000 h 3208818"/>
                <a:gd name="connsiteX9697" fmla="*/ 1950663 w 2821848"/>
                <a:gd name="connsiteY9697" fmla="*/ 1164328 h 3208818"/>
                <a:gd name="connsiteX9698" fmla="*/ 1953016 w 2821848"/>
                <a:gd name="connsiteY9698" fmla="*/ 1161699 h 3208818"/>
                <a:gd name="connsiteX9699" fmla="*/ 1958899 w 2821848"/>
                <a:gd name="connsiteY9699" fmla="*/ 1151392 h 3208818"/>
                <a:gd name="connsiteX9700" fmla="*/ 1961737 w 2821848"/>
                <a:gd name="connsiteY9700" fmla="*/ 1148626 h 3208818"/>
                <a:gd name="connsiteX9701" fmla="*/ 1964297 w 2821848"/>
                <a:gd name="connsiteY9701" fmla="*/ 1145720 h 3208818"/>
                <a:gd name="connsiteX9702" fmla="*/ 1975164 w 2821848"/>
                <a:gd name="connsiteY9702" fmla="*/ 1111479 h 3208818"/>
                <a:gd name="connsiteX9703" fmla="*/ 1970872 w 2821848"/>
                <a:gd name="connsiteY9703" fmla="*/ 1101311 h 3208818"/>
                <a:gd name="connsiteX9704" fmla="*/ 1969904 w 2821848"/>
                <a:gd name="connsiteY9704" fmla="*/ 1097921 h 3208818"/>
                <a:gd name="connsiteX9705" fmla="*/ 1973918 w 2821848"/>
                <a:gd name="connsiteY9705" fmla="*/ 1091350 h 3208818"/>
                <a:gd name="connsiteX9706" fmla="*/ 1974264 w 2821848"/>
                <a:gd name="connsiteY9706" fmla="*/ 1090520 h 3208818"/>
                <a:gd name="connsiteX9707" fmla="*/ 1975371 w 2821848"/>
                <a:gd name="connsiteY9707" fmla="*/ 1087615 h 3208818"/>
                <a:gd name="connsiteX9708" fmla="*/ 1975994 w 2821848"/>
                <a:gd name="connsiteY9708" fmla="*/ 1085608 h 3208818"/>
                <a:gd name="connsiteX9709" fmla="*/ 1976617 w 2821848"/>
                <a:gd name="connsiteY9709" fmla="*/ 1084294 h 3208818"/>
                <a:gd name="connsiteX9710" fmla="*/ 1978347 w 2821848"/>
                <a:gd name="connsiteY9710" fmla="*/ 1081320 h 3208818"/>
                <a:gd name="connsiteX9711" fmla="*/ 1984646 w 2821848"/>
                <a:gd name="connsiteY9711" fmla="*/ 1072258 h 3208818"/>
                <a:gd name="connsiteX9712" fmla="*/ 1985407 w 2821848"/>
                <a:gd name="connsiteY9712" fmla="*/ 1070390 h 3208818"/>
                <a:gd name="connsiteX9713" fmla="*/ 1987622 w 2821848"/>
                <a:gd name="connsiteY9713" fmla="*/ 1061259 h 3208818"/>
                <a:gd name="connsiteX9714" fmla="*/ 1988106 w 2821848"/>
                <a:gd name="connsiteY9714" fmla="*/ 1060637 h 3208818"/>
                <a:gd name="connsiteX9715" fmla="*/ 1990805 w 2821848"/>
                <a:gd name="connsiteY9715" fmla="*/ 1056348 h 3208818"/>
                <a:gd name="connsiteX9716" fmla="*/ 1994820 w 2821848"/>
                <a:gd name="connsiteY9716" fmla="*/ 1051783 h 3208818"/>
                <a:gd name="connsiteX9717" fmla="*/ 1995858 w 2821848"/>
                <a:gd name="connsiteY9717" fmla="*/ 1050330 h 3208818"/>
                <a:gd name="connsiteX9718" fmla="*/ 1995858 w 2821848"/>
                <a:gd name="connsiteY9718" fmla="*/ 1050261 h 3208818"/>
                <a:gd name="connsiteX9719" fmla="*/ 1999733 w 2821848"/>
                <a:gd name="connsiteY9719" fmla="*/ 1045211 h 3208818"/>
                <a:gd name="connsiteX9720" fmla="*/ 2006724 w 2821848"/>
                <a:gd name="connsiteY9720" fmla="*/ 1032414 h 3208818"/>
                <a:gd name="connsiteX9721" fmla="*/ 2008731 w 2821848"/>
                <a:gd name="connsiteY9721" fmla="*/ 1023975 h 3208818"/>
                <a:gd name="connsiteX9722" fmla="*/ 2009354 w 2821848"/>
                <a:gd name="connsiteY9722" fmla="*/ 1020378 h 3208818"/>
                <a:gd name="connsiteX9723" fmla="*/ 2009769 w 2821848"/>
                <a:gd name="connsiteY9723" fmla="*/ 1016573 h 3208818"/>
                <a:gd name="connsiteX9724" fmla="*/ 2032263 w 2821848"/>
                <a:gd name="connsiteY9724" fmla="*/ 1014014 h 3208818"/>
                <a:gd name="connsiteX9725" fmla="*/ 2034824 w 2821848"/>
                <a:gd name="connsiteY9725" fmla="*/ 1013599 h 3208818"/>
                <a:gd name="connsiteX9726" fmla="*/ 2036900 w 2821848"/>
                <a:gd name="connsiteY9726" fmla="*/ 1013184 h 3208818"/>
                <a:gd name="connsiteX9727" fmla="*/ 2043198 w 2821848"/>
                <a:gd name="connsiteY9727" fmla="*/ 1011039 h 3208818"/>
                <a:gd name="connsiteX9728" fmla="*/ 2044998 w 2821848"/>
                <a:gd name="connsiteY9728" fmla="*/ 1010209 h 3208818"/>
                <a:gd name="connsiteX9729" fmla="*/ 2045413 w 2821848"/>
                <a:gd name="connsiteY9729" fmla="*/ 1010002 h 3208818"/>
                <a:gd name="connsiteX9730" fmla="*/ 2048527 w 2821848"/>
                <a:gd name="connsiteY9730" fmla="*/ 1009241 h 3208818"/>
                <a:gd name="connsiteX9731" fmla="*/ 2050881 w 2821848"/>
                <a:gd name="connsiteY9731" fmla="*/ 1009310 h 3208818"/>
                <a:gd name="connsiteX9732" fmla="*/ 2057732 w 2821848"/>
                <a:gd name="connsiteY9732" fmla="*/ 1008411 h 3208818"/>
                <a:gd name="connsiteX9733" fmla="*/ 2070398 w 2821848"/>
                <a:gd name="connsiteY9733" fmla="*/ 1005160 h 3208818"/>
                <a:gd name="connsiteX9734" fmla="*/ 2075243 w 2821848"/>
                <a:gd name="connsiteY9734" fmla="*/ 1003430 h 3208818"/>
                <a:gd name="connsiteX9735" fmla="*/ 2077527 w 2821848"/>
                <a:gd name="connsiteY9735" fmla="*/ 1002323 h 3208818"/>
                <a:gd name="connsiteX9736" fmla="*/ 2093168 w 2821848"/>
                <a:gd name="connsiteY9736" fmla="*/ 981433 h 3208818"/>
                <a:gd name="connsiteX9737" fmla="*/ 2093653 w 2821848"/>
                <a:gd name="connsiteY9737" fmla="*/ 978390 h 3208818"/>
                <a:gd name="connsiteX9738" fmla="*/ 2092200 w 2821848"/>
                <a:gd name="connsiteY9738" fmla="*/ 964555 h 3208818"/>
                <a:gd name="connsiteX9739" fmla="*/ 2090885 w 2821848"/>
                <a:gd name="connsiteY9739" fmla="*/ 961027 h 3208818"/>
                <a:gd name="connsiteX9740" fmla="*/ 2085555 w 2821848"/>
                <a:gd name="connsiteY9740" fmla="*/ 952242 h 3208818"/>
                <a:gd name="connsiteX9741" fmla="*/ 2083064 w 2821848"/>
                <a:gd name="connsiteY9741" fmla="*/ 949475 h 3208818"/>
                <a:gd name="connsiteX9742" fmla="*/ 2081264 w 2821848"/>
                <a:gd name="connsiteY9742" fmla="*/ 947607 h 3208818"/>
                <a:gd name="connsiteX9743" fmla="*/ 2082025 w 2821848"/>
                <a:gd name="connsiteY9743" fmla="*/ 947192 h 3208818"/>
                <a:gd name="connsiteX9744" fmla="*/ 2085002 w 2821848"/>
                <a:gd name="connsiteY9744" fmla="*/ 945255 h 3208818"/>
                <a:gd name="connsiteX9745" fmla="*/ 2088739 w 2821848"/>
                <a:gd name="connsiteY9745" fmla="*/ 943388 h 3208818"/>
                <a:gd name="connsiteX9746" fmla="*/ 2090123 w 2821848"/>
                <a:gd name="connsiteY9746" fmla="*/ 942558 h 3208818"/>
                <a:gd name="connsiteX9747" fmla="*/ 2091092 w 2821848"/>
                <a:gd name="connsiteY9747" fmla="*/ 942143 h 3208818"/>
                <a:gd name="connsiteX9748" fmla="*/ 2094483 w 2821848"/>
                <a:gd name="connsiteY9748" fmla="*/ 940344 h 3208818"/>
                <a:gd name="connsiteX9749" fmla="*/ 2096698 w 2821848"/>
                <a:gd name="connsiteY9749" fmla="*/ 938961 h 3208818"/>
                <a:gd name="connsiteX9750" fmla="*/ 2098775 w 2821848"/>
                <a:gd name="connsiteY9750" fmla="*/ 937508 h 3208818"/>
                <a:gd name="connsiteX9751" fmla="*/ 2105696 w 2821848"/>
                <a:gd name="connsiteY9751" fmla="*/ 935571 h 3208818"/>
                <a:gd name="connsiteX9752" fmla="*/ 2108672 w 2821848"/>
                <a:gd name="connsiteY9752" fmla="*/ 934119 h 3208818"/>
                <a:gd name="connsiteX9753" fmla="*/ 2118569 w 2821848"/>
                <a:gd name="connsiteY9753" fmla="*/ 930729 h 3208818"/>
                <a:gd name="connsiteX9754" fmla="*/ 2119953 w 2821848"/>
                <a:gd name="connsiteY9754" fmla="*/ 933219 h 3208818"/>
                <a:gd name="connsiteX9755" fmla="*/ 2123275 w 2821848"/>
                <a:gd name="connsiteY9755" fmla="*/ 938477 h 3208818"/>
                <a:gd name="connsiteX9756" fmla="*/ 2133934 w 2821848"/>
                <a:gd name="connsiteY9756" fmla="*/ 948299 h 3208818"/>
                <a:gd name="connsiteX9757" fmla="*/ 2145284 w 2821848"/>
                <a:gd name="connsiteY9757" fmla="*/ 955286 h 3208818"/>
                <a:gd name="connsiteX9758" fmla="*/ 2146945 w 2821848"/>
                <a:gd name="connsiteY9758" fmla="*/ 955839 h 3208818"/>
                <a:gd name="connsiteX9759" fmla="*/ 2154905 w 2821848"/>
                <a:gd name="connsiteY9759" fmla="*/ 957153 h 3208818"/>
                <a:gd name="connsiteX9760" fmla="*/ 2156981 w 2821848"/>
                <a:gd name="connsiteY9760" fmla="*/ 957153 h 3208818"/>
                <a:gd name="connsiteX9761" fmla="*/ 2157466 w 2821848"/>
                <a:gd name="connsiteY9761" fmla="*/ 957153 h 3208818"/>
                <a:gd name="connsiteX9762" fmla="*/ 2161272 w 2821848"/>
                <a:gd name="connsiteY9762" fmla="*/ 956877 h 3208818"/>
                <a:gd name="connsiteX9763" fmla="*/ 2163349 w 2821848"/>
                <a:gd name="connsiteY9763" fmla="*/ 956600 h 3208818"/>
                <a:gd name="connsiteX9764" fmla="*/ 2165978 w 2821848"/>
                <a:gd name="connsiteY9764" fmla="*/ 956116 h 3208818"/>
                <a:gd name="connsiteX9765" fmla="*/ 2167501 w 2821848"/>
                <a:gd name="connsiteY9765" fmla="*/ 955770 h 3208818"/>
                <a:gd name="connsiteX9766" fmla="*/ 2182382 w 2821848"/>
                <a:gd name="connsiteY9766" fmla="*/ 946570 h 3208818"/>
                <a:gd name="connsiteX9767" fmla="*/ 2185427 w 2821848"/>
                <a:gd name="connsiteY9767" fmla="*/ 944495 h 3208818"/>
                <a:gd name="connsiteX9768" fmla="*/ 2187918 w 2821848"/>
                <a:gd name="connsiteY9768" fmla="*/ 942488 h 3208818"/>
                <a:gd name="connsiteX9769" fmla="*/ 2192002 w 2821848"/>
                <a:gd name="connsiteY9769" fmla="*/ 938477 h 3208818"/>
                <a:gd name="connsiteX9770" fmla="*/ 2196847 w 2821848"/>
                <a:gd name="connsiteY9770" fmla="*/ 932666 h 3208818"/>
                <a:gd name="connsiteX9771" fmla="*/ 2198646 w 2821848"/>
                <a:gd name="connsiteY9771" fmla="*/ 931421 h 3208818"/>
                <a:gd name="connsiteX9772" fmla="*/ 2204391 w 2821848"/>
                <a:gd name="connsiteY9772" fmla="*/ 930176 h 3208818"/>
                <a:gd name="connsiteX9773" fmla="*/ 2206259 w 2821848"/>
                <a:gd name="connsiteY9773" fmla="*/ 929553 h 3208818"/>
                <a:gd name="connsiteX9774" fmla="*/ 2214841 w 2821848"/>
                <a:gd name="connsiteY9774" fmla="*/ 924849 h 3208818"/>
                <a:gd name="connsiteX9775" fmla="*/ 2229583 w 2821848"/>
                <a:gd name="connsiteY9775" fmla="*/ 919938 h 3208818"/>
                <a:gd name="connsiteX9776" fmla="*/ 2231383 w 2821848"/>
                <a:gd name="connsiteY9776" fmla="*/ 919246 h 3208818"/>
                <a:gd name="connsiteX9777" fmla="*/ 2252423 w 2821848"/>
                <a:gd name="connsiteY9777" fmla="*/ 910600 h 3208818"/>
                <a:gd name="connsiteX9778" fmla="*/ 2258375 w 2821848"/>
                <a:gd name="connsiteY9778" fmla="*/ 909216 h 3208818"/>
                <a:gd name="connsiteX9779" fmla="*/ 2259621 w 2821848"/>
                <a:gd name="connsiteY9779" fmla="*/ 908801 h 3208818"/>
                <a:gd name="connsiteX9780" fmla="*/ 2278100 w 2821848"/>
                <a:gd name="connsiteY9780" fmla="*/ 881962 h 3208818"/>
                <a:gd name="connsiteX9781" fmla="*/ 2278100 w 2821848"/>
                <a:gd name="connsiteY9781" fmla="*/ 880578 h 3208818"/>
                <a:gd name="connsiteX9782" fmla="*/ 2269726 w 2821848"/>
                <a:gd name="connsiteY9782" fmla="*/ 861556 h 3208818"/>
                <a:gd name="connsiteX9783" fmla="*/ 2261628 w 2821848"/>
                <a:gd name="connsiteY9783" fmla="*/ 851733 h 3208818"/>
                <a:gd name="connsiteX9784" fmla="*/ 2258929 w 2821848"/>
                <a:gd name="connsiteY9784" fmla="*/ 849658 h 3208818"/>
                <a:gd name="connsiteX9785" fmla="*/ 2248963 w 2821848"/>
                <a:gd name="connsiteY9785" fmla="*/ 844885 h 3208818"/>
                <a:gd name="connsiteX9786" fmla="*/ 2231660 w 2821848"/>
                <a:gd name="connsiteY9786" fmla="*/ 838798 h 3208818"/>
                <a:gd name="connsiteX9787" fmla="*/ 2230691 w 2821848"/>
                <a:gd name="connsiteY9787" fmla="*/ 838798 h 3208818"/>
                <a:gd name="connsiteX9788" fmla="*/ 2229653 w 2821848"/>
                <a:gd name="connsiteY9788" fmla="*/ 838798 h 3208818"/>
                <a:gd name="connsiteX9789" fmla="*/ 2220586 w 2821848"/>
                <a:gd name="connsiteY9789" fmla="*/ 840665 h 3208818"/>
                <a:gd name="connsiteX9790" fmla="*/ 2219479 w 2821848"/>
                <a:gd name="connsiteY9790" fmla="*/ 841080 h 3208818"/>
                <a:gd name="connsiteX9791" fmla="*/ 2218233 w 2821848"/>
                <a:gd name="connsiteY9791" fmla="*/ 841564 h 3208818"/>
                <a:gd name="connsiteX9792" fmla="*/ 2217195 w 2821848"/>
                <a:gd name="connsiteY9792" fmla="*/ 841357 h 3208818"/>
                <a:gd name="connsiteX9793" fmla="*/ 2213527 w 2821848"/>
                <a:gd name="connsiteY9793" fmla="*/ 840873 h 3208818"/>
                <a:gd name="connsiteX9794" fmla="*/ 2213250 w 2821848"/>
                <a:gd name="connsiteY9794" fmla="*/ 840873 h 3208818"/>
                <a:gd name="connsiteX9795" fmla="*/ 2209789 w 2821848"/>
                <a:gd name="connsiteY9795" fmla="*/ 837552 h 3208818"/>
                <a:gd name="connsiteX9796" fmla="*/ 2207574 w 2821848"/>
                <a:gd name="connsiteY9796" fmla="*/ 835823 h 3208818"/>
                <a:gd name="connsiteX9797" fmla="*/ 2198646 w 2821848"/>
                <a:gd name="connsiteY9797" fmla="*/ 831119 h 3208818"/>
                <a:gd name="connsiteX9798" fmla="*/ 2198369 w 2821848"/>
                <a:gd name="connsiteY9798" fmla="*/ 829597 h 3208818"/>
                <a:gd name="connsiteX9799" fmla="*/ 2198231 w 2821848"/>
                <a:gd name="connsiteY9799" fmla="*/ 828975 h 3208818"/>
                <a:gd name="connsiteX9800" fmla="*/ 2202037 w 2821848"/>
                <a:gd name="connsiteY9800" fmla="*/ 812096 h 3208818"/>
                <a:gd name="connsiteX9801" fmla="*/ 2208059 w 2821848"/>
                <a:gd name="connsiteY9801" fmla="*/ 802827 h 3208818"/>
                <a:gd name="connsiteX9802" fmla="*/ 2209443 w 2821848"/>
                <a:gd name="connsiteY9802" fmla="*/ 799300 h 3208818"/>
                <a:gd name="connsiteX9803" fmla="*/ 2211312 w 2821848"/>
                <a:gd name="connsiteY9803" fmla="*/ 791137 h 3208818"/>
                <a:gd name="connsiteX9804" fmla="*/ 2210135 w 2821848"/>
                <a:gd name="connsiteY9804" fmla="*/ 772668 h 3208818"/>
                <a:gd name="connsiteX9805" fmla="*/ 2207713 w 2821848"/>
                <a:gd name="connsiteY9805" fmla="*/ 767065 h 3208818"/>
                <a:gd name="connsiteX9806" fmla="*/ 2207574 w 2821848"/>
                <a:gd name="connsiteY9806" fmla="*/ 766650 h 3208818"/>
                <a:gd name="connsiteX9807" fmla="*/ 2215049 w 2821848"/>
                <a:gd name="connsiteY9807" fmla="*/ 766165 h 3208818"/>
                <a:gd name="connsiteX9808" fmla="*/ 2216433 w 2821848"/>
                <a:gd name="connsiteY9808" fmla="*/ 766165 h 3208818"/>
                <a:gd name="connsiteX9809" fmla="*/ 2219617 w 2821848"/>
                <a:gd name="connsiteY9809" fmla="*/ 766650 h 3208818"/>
                <a:gd name="connsiteX9810" fmla="*/ 2222455 w 2821848"/>
                <a:gd name="connsiteY9810" fmla="*/ 768379 h 3208818"/>
                <a:gd name="connsiteX9811" fmla="*/ 2223770 w 2821848"/>
                <a:gd name="connsiteY9811" fmla="*/ 769071 h 3208818"/>
                <a:gd name="connsiteX9812" fmla="*/ 2236435 w 2821848"/>
                <a:gd name="connsiteY9812" fmla="*/ 772114 h 3208818"/>
                <a:gd name="connsiteX9813" fmla="*/ 2238512 w 2821848"/>
                <a:gd name="connsiteY9813" fmla="*/ 772045 h 3208818"/>
                <a:gd name="connsiteX9814" fmla="*/ 2240450 w 2821848"/>
                <a:gd name="connsiteY9814" fmla="*/ 771907 h 3208818"/>
                <a:gd name="connsiteX9815" fmla="*/ 2249585 w 2821848"/>
                <a:gd name="connsiteY9815" fmla="*/ 769624 h 3208818"/>
                <a:gd name="connsiteX9816" fmla="*/ 2250485 w 2821848"/>
                <a:gd name="connsiteY9816" fmla="*/ 769209 h 3208818"/>
                <a:gd name="connsiteX9817" fmla="*/ 2252700 w 2821848"/>
                <a:gd name="connsiteY9817" fmla="*/ 769140 h 3208818"/>
                <a:gd name="connsiteX9818" fmla="*/ 2270833 w 2821848"/>
                <a:gd name="connsiteY9818" fmla="*/ 767618 h 3208818"/>
                <a:gd name="connsiteX9819" fmla="*/ 2277339 w 2821848"/>
                <a:gd name="connsiteY9819" fmla="*/ 766304 h 3208818"/>
                <a:gd name="connsiteX9820" fmla="*/ 2280730 w 2821848"/>
                <a:gd name="connsiteY9820" fmla="*/ 765128 h 3208818"/>
                <a:gd name="connsiteX9821" fmla="*/ 2286682 w 2821848"/>
                <a:gd name="connsiteY9821" fmla="*/ 762292 h 3208818"/>
                <a:gd name="connsiteX9822" fmla="*/ 2289659 w 2821848"/>
                <a:gd name="connsiteY9822" fmla="*/ 760424 h 3208818"/>
                <a:gd name="connsiteX9823" fmla="*/ 2293673 w 2821848"/>
                <a:gd name="connsiteY9823" fmla="*/ 757311 h 3208818"/>
                <a:gd name="connsiteX9824" fmla="*/ 2305024 w 2821848"/>
                <a:gd name="connsiteY9824" fmla="*/ 746797 h 3208818"/>
                <a:gd name="connsiteX9825" fmla="*/ 2306615 w 2821848"/>
                <a:gd name="connsiteY9825" fmla="*/ 745137 h 3208818"/>
                <a:gd name="connsiteX9826" fmla="*/ 2317274 w 2821848"/>
                <a:gd name="connsiteY9826" fmla="*/ 733446 h 3208818"/>
                <a:gd name="connsiteX9827" fmla="*/ 2317758 w 2821848"/>
                <a:gd name="connsiteY9827" fmla="*/ 733308 h 3208818"/>
                <a:gd name="connsiteX9828" fmla="*/ 2321080 w 2821848"/>
                <a:gd name="connsiteY9828" fmla="*/ 732478 h 3208818"/>
                <a:gd name="connsiteX9829" fmla="*/ 2323780 w 2821848"/>
                <a:gd name="connsiteY9829" fmla="*/ 731648 h 3208818"/>
                <a:gd name="connsiteX9830" fmla="*/ 2326479 w 2821848"/>
                <a:gd name="connsiteY9830" fmla="*/ 730610 h 3208818"/>
                <a:gd name="connsiteX9831" fmla="*/ 2326756 w 2821848"/>
                <a:gd name="connsiteY9831" fmla="*/ 730610 h 3208818"/>
                <a:gd name="connsiteX9832" fmla="*/ 2333192 w 2821848"/>
                <a:gd name="connsiteY9832" fmla="*/ 729988 h 3208818"/>
                <a:gd name="connsiteX9833" fmla="*/ 2336514 w 2821848"/>
                <a:gd name="connsiteY9833" fmla="*/ 729503 h 3208818"/>
                <a:gd name="connsiteX9834" fmla="*/ 2340321 w 2821848"/>
                <a:gd name="connsiteY9834" fmla="*/ 728743 h 3208818"/>
                <a:gd name="connsiteX9835" fmla="*/ 2347588 w 2821848"/>
                <a:gd name="connsiteY9835" fmla="*/ 726114 h 3208818"/>
                <a:gd name="connsiteX9836" fmla="*/ 2350772 w 2821848"/>
                <a:gd name="connsiteY9836" fmla="*/ 724454 h 3208818"/>
                <a:gd name="connsiteX9837" fmla="*/ 2354509 w 2821848"/>
                <a:gd name="connsiteY9837" fmla="*/ 722033 h 3208818"/>
                <a:gd name="connsiteX9838" fmla="*/ 2359908 w 2821848"/>
                <a:gd name="connsiteY9838" fmla="*/ 717951 h 3208818"/>
                <a:gd name="connsiteX9839" fmla="*/ 2367452 w 2821848"/>
                <a:gd name="connsiteY9839" fmla="*/ 713178 h 3208818"/>
                <a:gd name="connsiteX9840" fmla="*/ 2369251 w 2821848"/>
                <a:gd name="connsiteY9840" fmla="*/ 711933 h 3208818"/>
                <a:gd name="connsiteX9841" fmla="*/ 2373404 w 2821848"/>
                <a:gd name="connsiteY9841" fmla="*/ 708821 h 3208818"/>
                <a:gd name="connsiteX9842" fmla="*/ 2377695 w 2821848"/>
                <a:gd name="connsiteY9842" fmla="*/ 704809 h 3208818"/>
                <a:gd name="connsiteX9843" fmla="*/ 2380879 w 2821848"/>
                <a:gd name="connsiteY9843" fmla="*/ 701142 h 3208818"/>
                <a:gd name="connsiteX9844" fmla="*/ 2386139 w 2821848"/>
                <a:gd name="connsiteY9844" fmla="*/ 692150 h 3208818"/>
                <a:gd name="connsiteX9845" fmla="*/ 2387315 w 2821848"/>
                <a:gd name="connsiteY9845" fmla="*/ 688899 h 3208818"/>
                <a:gd name="connsiteX9846" fmla="*/ 2388492 w 2821848"/>
                <a:gd name="connsiteY9846" fmla="*/ 675064 h 3208818"/>
                <a:gd name="connsiteX9847" fmla="*/ 2386277 w 2821848"/>
                <a:gd name="connsiteY9847" fmla="*/ 662820 h 3208818"/>
                <a:gd name="connsiteX9848" fmla="*/ 2386070 w 2821848"/>
                <a:gd name="connsiteY9848" fmla="*/ 660814 h 3208818"/>
                <a:gd name="connsiteX9849" fmla="*/ 2385793 w 2821848"/>
                <a:gd name="connsiteY9849" fmla="*/ 658947 h 3208818"/>
                <a:gd name="connsiteX9850" fmla="*/ 2385793 w 2821848"/>
                <a:gd name="connsiteY9850" fmla="*/ 658947 h 3208818"/>
                <a:gd name="connsiteX9851" fmla="*/ 2386000 w 2821848"/>
                <a:gd name="connsiteY9851" fmla="*/ 657217 h 3208818"/>
                <a:gd name="connsiteX9852" fmla="*/ 2386208 w 2821848"/>
                <a:gd name="connsiteY9852" fmla="*/ 654589 h 3208818"/>
                <a:gd name="connsiteX9853" fmla="*/ 2386347 w 2821848"/>
                <a:gd name="connsiteY9853" fmla="*/ 650853 h 3208818"/>
                <a:gd name="connsiteX9854" fmla="*/ 2385516 w 2821848"/>
                <a:gd name="connsiteY9854" fmla="*/ 643244 h 3208818"/>
                <a:gd name="connsiteX9855" fmla="*/ 2384547 w 2821848"/>
                <a:gd name="connsiteY9855" fmla="*/ 639578 h 3208818"/>
                <a:gd name="connsiteX9856" fmla="*/ 2381294 w 2821848"/>
                <a:gd name="connsiteY9856" fmla="*/ 631969 h 3208818"/>
                <a:gd name="connsiteX9857" fmla="*/ 2379910 w 2821848"/>
                <a:gd name="connsiteY9857" fmla="*/ 629755 h 3208818"/>
                <a:gd name="connsiteX9858" fmla="*/ 2377349 w 2821848"/>
                <a:gd name="connsiteY9858" fmla="*/ 626227 h 3208818"/>
                <a:gd name="connsiteX9859" fmla="*/ 2375826 w 2821848"/>
                <a:gd name="connsiteY9859" fmla="*/ 624498 h 3208818"/>
                <a:gd name="connsiteX9860" fmla="*/ 2372020 w 2821848"/>
                <a:gd name="connsiteY9860" fmla="*/ 620832 h 3208818"/>
                <a:gd name="connsiteX9861" fmla="*/ 2370290 w 2821848"/>
                <a:gd name="connsiteY9861" fmla="*/ 619449 h 3208818"/>
                <a:gd name="connsiteX9862" fmla="*/ 2368490 w 2821848"/>
                <a:gd name="connsiteY9862" fmla="*/ 618134 h 3208818"/>
                <a:gd name="connsiteX9863" fmla="*/ 2366483 w 2821848"/>
                <a:gd name="connsiteY9863" fmla="*/ 616820 h 3208818"/>
                <a:gd name="connsiteX9864" fmla="*/ 2364822 w 2821848"/>
                <a:gd name="connsiteY9864" fmla="*/ 615782 h 3208818"/>
                <a:gd name="connsiteX9865" fmla="*/ 2363437 w 2821848"/>
                <a:gd name="connsiteY9865" fmla="*/ 614537 h 3208818"/>
                <a:gd name="connsiteX9866" fmla="*/ 2362746 w 2821848"/>
                <a:gd name="connsiteY9866" fmla="*/ 613915 h 3208818"/>
                <a:gd name="connsiteX9867" fmla="*/ 2351464 w 2821848"/>
                <a:gd name="connsiteY9867" fmla="*/ 608104 h 3208818"/>
                <a:gd name="connsiteX9868" fmla="*/ 2351326 w 2821848"/>
                <a:gd name="connsiteY9868" fmla="*/ 606997 h 3208818"/>
                <a:gd name="connsiteX9869" fmla="*/ 2334507 w 2821848"/>
                <a:gd name="connsiteY9869" fmla="*/ 585208 h 3208818"/>
                <a:gd name="connsiteX9870" fmla="*/ 2333054 w 2821848"/>
                <a:gd name="connsiteY9870" fmla="*/ 584585 h 3208818"/>
                <a:gd name="connsiteX9871" fmla="*/ 2332639 w 2821848"/>
                <a:gd name="connsiteY9871" fmla="*/ 584447 h 3208818"/>
                <a:gd name="connsiteX9872" fmla="*/ 2323918 w 2821848"/>
                <a:gd name="connsiteY9872" fmla="*/ 579051 h 3208818"/>
                <a:gd name="connsiteX9873" fmla="*/ 2322326 w 2821848"/>
                <a:gd name="connsiteY9873" fmla="*/ 578428 h 3208818"/>
                <a:gd name="connsiteX9874" fmla="*/ 2312360 w 2821848"/>
                <a:gd name="connsiteY9874" fmla="*/ 576561 h 3208818"/>
                <a:gd name="connsiteX9875" fmla="*/ 2310906 w 2821848"/>
                <a:gd name="connsiteY9875" fmla="*/ 576561 h 3208818"/>
                <a:gd name="connsiteX9876" fmla="*/ 2293327 w 2821848"/>
                <a:gd name="connsiteY9876" fmla="*/ 568398 h 3208818"/>
                <a:gd name="connsiteX9877" fmla="*/ 2289935 w 2821848"/>
                <a:gd name="connsiteY9877" fmla="*/ 568122 h 3208818"/>
                <a:gd name="connsiteX9878" fmla="*/ 2289382 w 2821848"/>
                <a:gd name="connsiteY9878" fmla="*/ 567015 h 3208818"/>
                <a:gd name="connsiteX9879" fmla="*/ 2272494 w 2821848"/>
                <a:gd name="connsiteY9879" fmla="*/ 553457 h 3208818"/>
                <a:gd name="connsiteX9880" fmla="*/ 2271456 w 2821848"/>
                <a:gd name="connsiteY9880" fmla="*/ 553180 h 3208818"/>
                <a:gd name="connsiteX9881" fmla="*/ 2271179 w 2821848"/>
                <a:gd name="connsiteY9881" fmla="*/ 545018 h 3208818"/>
                <a:gd name="connsiteX9882" fmla="*/ 2270695 w 2821848"/>
                <a:gd name="connsiteY9882" fmla="*/ 542527 h 3208818"/>
                <a:gd name="connsiteX9883" fmla="*/ 2265019 w 2821848"/>
                <a:gd name="connsiteY9883" fmla="*/ 530146 h 3208818"/>
                <a:gd name="connsiteX9884" fmla="*/ 2263358 w 2821848"/>
                <a:gd name="connsiteY9884" fmla="*/ 528070 h 3208818"/>
                <a:gd name="connsiteX9885" fmla="*/ 2259483 w 2821848"/>
                <a:gd name="connsiteY9885" fmla="*/ 524127 h 3208818"/>
                <a:gd name="connsiteX9886" fmla="*/ 2259483 w 2821848"/>
                <a:gd name="connsiteY9886" fmla="*/ 522329 h 3208818"/>
                <a:gd name="connsiteX9887" fmla="*/ 2255745 w 2821848"/>
                <a:gd name="connsiteY9887" fmla="*/ 507802 h 3208818"/>
                <a:gd name="connsiteX9888" fmla="*/ 2255261 w 2821848"/>
                <a:gd name="connsiteY9888" fmla="*/ 506972 h 3208818"/>
                <a:gd name="connsiteX9889" fmla="*/ 2247717 w 2821848"/>
                <a:gd name="connsiteY9889" fmla="*/ 498602 h 3208818"/>
                <a:gd name="connsiteX9890" fmla="*/ 2246263 w 2821848"/>
                <a:gd name="connsiteY9890" fmla="*/ 497496 h 3208818"/>
                <a:gd name="connsiteX9891" fmla="*/ 2243772 w 2821848"/>
                <a:gd name="connsiteY9891" fmla="*/ 495905 h 3208818"/>
                <a:gd name="connsiteX9892" fmla="*/ 2237404 w 2821848"/>
                <a:gd name="connsiteY9892" fmla="*/ 484076 h 3208818"/>
                <a:gd name="connsiteX9893" fmla="*/ 2237266 w 2821848"/>
                <a:gd name="connsiteY9893" fmla="*/ 483730 h 3208818"/>
                <a:gd name="connsiteX9894" fmla="*/ 2232283 w 2821848"/>
                <a:gd name="connsiteY9894" fmla="*/ 475222 h 3208818"/>
                <a:gd name="connsiteX9895" fmla="*/ 2231037 w 2821848"/>
                <a:gd name="connsiteY9895" fmla="*/ 473769 h 3208818"/>
                <a:gd name="connsiteX9896" fmla="*/ 2230068 w 2821848"/>
                <a:gd name="connsiteY9896" fmla="*/ 472731 h 3208818"/>
                <a:gd name="connsiteX9897" fmla="*/ 2224739 w 2821848"/>
                <a:gd name="connsiteY9897" fmla="*/ 465330 h 3208818"/>
                <a:gd name="connsiteX9898" fmla="*/ 2221970 w 2821848"/>
                <a:gd name="connsiteY9898" fmla="*/ 461387 h 3208818"/>
                <a:gd name="connsiteX9899" fmla="*/ 2220448 w 2821848"/>
                <a:gd name="connsiteY9899" fmla="*/ 459519 h 3208818"/>
                <a:gd name="connsiteX9900" fmla="*/ 2216710 w 2821848"/>
                <a:gd name="connsiteY9900" fmla="*/ 455784 h 3208818"/>
                <a:gd name="connsiteX9901" fmla="*/ 2215257 w 2821848"/>
                <a:gd name="connsiteY9901" fmla="*/ 453432 h 3208818"/>
                <a:gd name="connsiteX9902" fmla="*/ 2214703 w 2821848"/>
                <a:gd name="connsiteY9902" fmla="*/ 452602 h 3208818"/>
                <a:gd name="connsiteX9903" fmla="*/ 2213180 w 2821848"/>
                <a:gd name="connsiteY9903" fmla="*/ 449489 h 3208818"/>
                <a:gd name="connsiteX9904" fmla="*/ 2211312 w 2821848"/>
                <a:gd name="connsiteY9904" fmla="*/ 446307 h 3208818"/>
                <a:gd name="connsiteX9905" fmla="*/ 2205636 w 2821848"/>
                <a:gd name="connsiteY9905" fmla="*/ 436485 h 3208818"/>
                <a:gd name="connsiteX9906" fmla="*/ 2205152 w 2821848"/>
                <a:gd name="connsiteY9906" fmla="*/ 435931 h 3208818"/>
                <a:gd name="connsiteX9907" fmla="*/ 2201968 w 2821848"/>
                <a:gd name="connsiteY9907" fmla="*/ 430674 h 3208818"/>
                <a:gd name="connsiteX9908" fmla="*/ 2200446 w 2821848"/>
                <a:gd name="connsiteY9908" fmla="*/ 428668 h 3208818"/>
                <a:gd name="connsiteX9909" fmla="*/ 2188472 w 2821848"/>
                <a:gd name="connsiteY9909" fmla="*/ 419676 h 3208818"/>
                <a:gd name="connsiteX9910" fmla="*/ 2185980 w 2821848"/>
                <a:gd name="connsiteY9910" fmla="*/ 418707 h 3208818"/>
                <a:gd name="connsiteX9911" fmla="*/ 2176360 w 2821848"/>
                <a:gd name="connsiteY9911" fmla="*/ 416839 h 3208818"/>
                <a:gd name="connsiteX9912" fmla="*/ 2173661 w 2821848"/>
                <a:gd name="connsiteY9912" fmla="*/ 416839 h 3208818"/>
                <a:gd name="connsiteX9913" fmla="*/ 2173315 w 2821848"/>
                <a:gd name="connsiteY9913" fmla="*/ 416839 h 3208818"/>
                <a:gd name="connsiteX9914" fmla="*/ 2164179 w 2821848"/>
                <a:gd name="connsiteY9914" fmla="*/ 418361 h 3208818"/>
                <a:gd name="connsiteX9915" fmla="*/ 2162034 w 2821848"/>
                <a:gd name="connsiteY9915" fmla="*/ 419122 h 3208818"/>
                <a:gd name="connsiteX9916" fmla="*/ 2150129 w 2821848"/>
                <a:gd name="connsiteY9916" fmla="*/ 427285 h 3208818"/>
                <a:gd name="connsiteX9917" fmla="*/ 2147222 w 2821848"/>
                <a:gd name="connsiteY9917" fmla="*/ 430674 h 3208818"/>
                <a:gd name="connsiteX9918" fmla="*/ 2143070 w 2821848"/>
                <a:gd name="connsiteY9918" fmla="*/ 437176 h 3208818"/>
                <a:gd name="connsiteX9919" fmla="*/ 2141063 w 2821848"/>
                <a:gd name="connsiteY9919" fmla="*/ 441603 h 3208818"/>
                <a:gd name="connsiteX9920" fmla="*/ 2131719 w 2821848"/>
                <a:gd name="connsiteY9920" fmla="*/ 457721 h 3208818"/>
                <a:gd name="connsiteX9921" fmla="*/ 2131096 w 2821848"/>
                <a:gd name="connsiteY9921" fmla="*/ 461249 h 3208818"/>
                <a:gd name="connsiteX9922" fmla="*/ 2130681 w 2821848"/>
                <a:gd name="connsiteY9922" fmla="*/ 464707 h 3208818"/>
                <a:gd name="connsiteX9923" fmla="*/ 2128812 w 2821848"/>
                <a:gd name="connsiteY9923" fmla="*/ 468166 h 3208818"/>
                <a:gd name="connsiteX9924" fmla="*/ 2118430 w 2821848"/>
                <a:gd name="connsiteY9924" fmla="*/ 475429 h 3208818"/>
                <a:gd name="connsiteX9925" fmla="*/ 2115385 w 2821848"/>
                <a:gd name="connsiteY9925" fmla="*/ 472524 h 3208818"/>
                <a:gd name="connsiteX9926" fmla="*/ 2111717 w 2821848"/>
                <a:gd name="connsiteY9926" fmla="*/ 469480 h 3208818"/>
                <a:gd name="connsiteX9927" fmla="*/ 2102443 w 2821848"/>
                <a:gd name="connsiteY9927" fmla="*/ 464431 h 3208818"/>
                <a:gd name="connsiteX9928" fmla="*/ 2100643 w 2821848"/>
                <a:gd name="connsiteY9928" fmla="*/ 461318 h 3208818"/>
                <a:gd name="connsiteX9929" fmla="*/ 2099674 w 2821848"/>
                <a:gd name="connsiteY9929" fmla="*/ 456061 h 3208818"/>
                <a:gd name="connsiteX9930" fmla="*/ 2099328 w 2821848"/>
                <a:gd name="connsiteY9930" fmla="*/ 454816 h 3208818"/>
                <a:gd name="connsiteX9931" fmla="*/ 2099467 w 2821848"/>
                <a:gd name="connsiteY9931" fmla="*/ 453640 h 3208818"/>
                <a:gd name="connsiteX9932" fmla="*/ 2099674 w 2821848"/>
                <a:gd name="connsiteY9932" fmla="*/ 451495 h 3208818"/>
                <a:gd name="connsiteX9933" fmla="*/ 2098913 w 2821848"/>
                <a:gd name="connsiteY9933" fmla="*/ 442364 h 3208818"/>
                <a:gd name="connsiteX9934" fmla="*/ 2099051 w 2821848"/>
                <a:gd name="connsiteY9934" fmla="*/ 442157 h 3208818"/>
                <a:gd name="connsiteX9935" fmla="*/ 2101335 w 2821848"/>
                <a:gd name="connsiteY9935" fmla="*/ 437591 h 3208818"/>
                <a:gd name="connsiteX9936" fmla="*/ 2102581 w 2821848"/>
                <a:gd name="connsiteY9936" fmla="*/ 434479 h 3208818"/>
                <a:gd name="connsiteX9937" fmla="*/ 2104450 w 2821848"/>
                <a:gd name="connsiteY9937" fmla="*/ 423411 h 3208818"/>
                <a:gd name="connsiteX9938" fmla="*/ 2104312 w 2821848"/>
                <a:gd name="connsiteY9938" fmla="*/ 420436 h 3208818"/>
                <a:gd name="connsiteX9939" fmla="*/ 2091646 w 2821848"/>
                <a:gd name="connsiteY9939" fmla="*/ 398162 h 3208818"/>
                <a:gd name="connsiteX9940" fmla="*/ 2089016 w 2821848"/>
                <a:gd name="connsiteY9940" fmla="*/ 396502 h 3208818"/>
                <a:gd name="connsiteX9941" fmla="*/ 2073997 w 2821848"/>
                <a:gd name="connsiteY9941" fmla="*/ 392075 h 3208818"/>
                <a:gd name="connsiteX9942" fmla="*/ 2066799 w 2821848"/>
                <a:gd name="connsiteY9942" fmla="*/ 393044 h 3208818"/>
                <a:gd name="connsiteX9943" fmla="*/ 2064515 w 2821848"/>
                <a:gd name="connsiteY9943" fmla="*/ 392559 h 3208818"/>
                <a:gd name="connsiteX9944" fmla="*/ 2063062 w 2821848"/>
                <a:gd name="connsiteY9944" fmla="*/ 392283 h 3208818"/>
                <a:gd name="connsiteX9945" fmla="*/ 2058286 w 2821848"/>
                <a:gd name="connsiteY9945" fmla="*/ 391868 h 3208818"/>
                <a:gd name="connsiteX9946" fmla="*/ 2056833 w 2821848"/>
                <a:gd name="connsiteY9946" fmla="*/ 391868 h 3208818"/>
                <a:gd name="connsiteX9947" fmla="*/ 2050396 w 2821848"/>
                <a:gd name="connsiteY9947" fmla="*/ 381423 h 3208818"/>
                <a:gd name="connsiteX9948" fmla="*/ 2048112 w 2821848"/>
                <a:gd name="connsiteY9948" fmla="*/ 379071 h 3208818"/>
                <a:gd name="connsiteX9949" fmla="*/ 2036139 w 2821848"/>
                <a:gd name="connsiteY9949" fmla="*/ 371946 h 3208818"/>
                <a:gd name="connsiteX9950" fmla="*/ 2033093 w 2821848"/>
                <a:gd name="connsiteY9950" fmla="*/ 369732 h 3208818"/>
                <a:gd name="connsiteX9951" fmla="*/ 2031086 w 2821848"/>
                <a:gd name="connsiteY9951" fmla="*/ 368487 h 3208818"/>
                <a:gd name="connsiteX9952" fmla="*/ 2030671 w 2821848"/>
                <a:gd name="connsiteY9952" fmla="*/ 368003 h 3208818"/>
                <a:gd name="connsiteX9953" fmla="*/ 2029010 w 2821848"/>
                <a:gd name="connsiteY9953" fmla="*/ 365997 h 3208818"/>
                <a:gd name="connsiteX9954" fmla="*/ 2019251 w 2821848"/>
                <a:gd name="connsiteY9954" fmla="*/ 358526 h 3208818"/>
                <a:gd name="connsiteX9955" fmla="*/ 2018074 w 2821848"/>
                <a:gd name="connsiteY9955" fmla="*/ 357973 h 3208818"/>
                <a:gd name="connsiteX9956" fmla="*/ 2013368 w 2821848"/>
                <a:gd name="connsiteY9956" fmla="*/ 356313 h 3208818"/>
                <a:gd name="connsiteX9957" fmla="*/ 2009838 w 2821848"/>
                <a:gd name="connsiteY9957" fmla="*/ 353891 h 3208818"/>
                <a:gd name="connsiteX9958" fmla="*/ 2007485 w 2821848"/>
                <a:gd name="connsiteY9958" fmla="*/ 352439 h 3208818"/>
                <a:gd name="connsiteX9959" fmla="*/ 2003540 w 2821848"/>
                <a:gd name="connsiteY9959" fmla="*/ 350295 h 3208818"/>
                <a:gd name="connsiteX9960" fmla="*/ 1996827 w 2821848"/>
                <a:gd name="connsiteY9960" fmla="*/ 347666 h 3208818"/>
                <a:gd name="connsiteX9961" fmla="*/ 1994058 w 2821848"/>
                <a:gd name="connsiteY9961" fmla="*/ 346974 h 3208818"/>
                <a:gd name="connsiteX9962" fmla="*/ 1987414 w 2821848"/>
                <a:gd name="connsiteY9962" fmla="*/ 346144 h 3208818"/>
                <a:gd name="connsiteX9963" fmla="*/ 1981185 w 2821848"/>
                <a:gd name="connsiteY9963" fmla="*/ 346836 h 3208818"/>
                <a:gd name="connsiteX9964" fmla="*/ 1978347 w 2821848"/>
                <a:gd name="connsiteY9964" fmla="*/ 347458 h 3208818"/>
                <a:gd name="connsiteX9965" fmla="*/ 1973087 w 2821848"/>
                <a:gd name="connsiteY9965" fmla="*/ 349257 h 3208818"/>
                <a:gd name="connsiteX9966" fmla="*/ 1970180 w 2821848"/>
                <a:gd name="connsiteY9966" fmla="*/ 350571 h 3208818"/>
                <a:gd name="connsiteX9967" fmla="*/ 1964920 w 2821848"/>
                <a:gd name="connsiteY9967" fmla="*/ 352439 h 3208818"/>
                <a:gd name="connsiteX9968" fmla="*/ 1963536 w 2821848"/>
                <a:gd name="connsiteY9968" fmla="*/ 352024 h 3208818"/>
                <a:gd name="connsiteX9969" fmla="*/ 1956061 w 2821848"/>
                <a:gd name="connsiteY9969" fmla="*/ 350986 h 3208818"/>
                <a:gd name="connsiteX9970" fmla="*/ 1953639 w 2821848"/>
                <a:gd name="connsiteY9970" fmla="*/ 351125 h 3208818"/>
                <a:gd name="connsiteX9971" fmla="*/ 1952047 w 2821848"/>
                <a:gd name="connsiteY9971" fmla="*/ 351263 h 3208818"/>
                <a:gd name="connsiteX9972" fmla="*/ 1950940 w 2821848"/>
                <a:gd name="connsiteY9972" fmla="*/ 350848 h 3208818"/>
                <a:gd name="connsiteX9973" fmla="*/ 1945334 w 2821848"/>
                <a:gd name="connsiteY9973" fmla="*/ 348980 h 3208818"/>
                <a:gd name="connsiteX9974" fmla="*/ 1943050 w 2821848"/>
                <a:gd name="connsiteY9974" fmla="*/ 348358 h 3208818"/>
                <a:gd name="connsiteX9975" fmla="*/ 1926231 w 2821848"/>
                <a:gd name="connsiteY9975" fmla="*/ 344276 h 3208818"/>
                <a:gd name="connsiteX9976" fmla="*/ 1923186 w 2821848"/>
                <a:gd name="connsiteY9976" fmla="*/ 343723 h 3208818"/>
                <a:gd name="connsiteX9977" fmla="*/ 1917788 w 2821848"/>
                <a:gd name="connsiteY9977" fmla="*/ 343031 h 3208818"/>
                <a:gd name="connsiteX9978" fmla="*/ 1914327 w 2821848"/>
                <a:gd name="connsiteY9978" fmla="*/ 342824 h 3208818"/>
                <a:gd name="connsiteX9979" fmla="*/ 1912043 w 2821848"/>
                <a:gd name="connsiteY9979" fmla="*/ 342893 h 3208818"/>
                <a:gd name="connsiteX9980" fmla="*/ 1906783 w 2821848"/>
                <a:gd name="connsiteY9980" fmla="*/ 343308 h 3208818"/>
                <a:gd name="connsiteX9981" fmla="*/ 1899585 w 2821848"/>
                <a:gd name="connsiteY9981" fmla="*/ 344899 h 3208818"/>
                <a:gd name="connsiteX9982" fmla="*/ 1894187 w 2821848"/>
                <a:gd name="connsiteY9982" fmla="*/ 346836 h 3208818"/>
                <a:gd name="connsiteX9983" fmla="*/ 1889411 w 2821848"/>
                <a:gd name="connsiteY9983" fmla="*/ 349118 h 3208818"/>
                <a:gd name="connsiteX9984" fmla="*/ 1885051 w 2821848"/>
                <a:gd name="connsiteY9984" fmla="*/ 351747 h 3208818"/>
                <a:gd name="connsiteX9985" fmla="*/ 1878822 w 2821848"/>
                <a:gd name="connsiteY9985" fmla="*/ 356866 h 3208818"/>
                <a:gd name="connsiteX9986" fmla="*/ 1876261 w 2821848"/>
                <a:gd name="connsiteY9986" fmla="*/ 359702 h 3208818"/>
                <a:gd name="connsiteX9987" fmla="*/ 1869963 w 2821848"/>
                <a:gd name="connsiteY9987" fmla="*/ 371323 h 3208818"/>
                <a:gd name="connsiteX9988" fmla="*/ 1868994 w 2821848"/>
                <a:gd name="connsiteY9988" fmla="*/ 375059 h 3208818"/>
                <a:gd name="connsiteX9989" fmla="*/ 1868232 w 2821848"/>
                <a:gd name="connsiteY9989" fmla="*/ 385158 h 3208818"/>
                <a:gd name="connsiteX9990" fmla="*/ 1868786 w 2821848"/>
                <a:gd name="connsiteY9990" fmla="*/ 390277 h 3208818"/>
                <a:gd name="connsiteX9991" fmla="*/ 1870101 w 2821848"/>
                <a:gd name="connsiteY9991" fmla="*/ 396087 h 3208818"/>
                <a:gd name="connsiteX9992" fmla="*/ 1871762 w 2821848"/>
                <a:gd name="connsiteY9992" fmla="*/ 401068 h 3208818"/>
                <a:gd name="connsiteX9993" fmla="*/ 1874600 w 2821848"/>
                <a:gd name="connsiteY9993" fmla="*/ 406948 h 3208818"/>
                <a:gd name="connsiteX9994" fmla="*/ 1875015 w 2821848"/>
                <a:gd name="connsiteY9994" fmla="*/ 407639 h 3208818"/>
                <a:gd name="connsiteX9995" fmla="*/ 1874323 w 2821848"/>
                <a:gd name="connsiteY9995" fmla="*/ 408538 h 3208818"/>
                <a:gd name="connsiteX9996" fmla="*/ 1872178 w 2821848"/>
                <a:gd name="connsiteY9996" fmla="*/ 411582 h 3208818"/>
                <a:gd name="connsiteX9997" fmla="*/ 1869409 w 2821848"/>
                <a:gd name="connsiteY9997" fmla="*/ 438906 h 3208818"/>
                <a:gd name="connsiteX9998" fmla="*/ 1879652 w 2821848"/>
                <a:gd name="connsiteY9998" fmla="*/ 450873 h 3208818"/>
                <a:gd name="connsiteX9999" fmla="*/ 1879652 w 2821848"/>
                <a:gd name="connsiteY9999" fmla="*/ 451011 h 3208818"/>
                <a:gd name="connsiteX10000" fmla="*/ 1879652 w 2821848"/>
                <a:gd name="connsiteY10000" fmla="*/ 452256 h 3208818"/>
                <a:gd name="connsiteX10001" fmla="*/ 1877368 w 2821848"/>
                <a:gd name="connsiteY10001" fmla="*/ 458136 h 3208818"/>
                <a:gd name="connsiteX10002" fmla="*/ 1875984 w 2821848"/>
                <a:gd name="connsiteY10002" fmla="*/ 461387 h 3208818"/>
                <a:gd name="connsiteX10003" fmla="*/ 1874808 w 2821848"/>
                <a:gd name="connsiteY10003" fmla="*/ 464846 h 3208818"/>
                <a:gd name="connsiteX10004" fmla="*/ 1873008 w 2821848"/>
                <a:gd name="connsiteY10004" fmla="*/ 466713 h 3208818"/>
                <a:gd name="connsiteX10005" fmla="*/ 1871347 w 2821848"/>
                <a:gd name="connsiteY10005" fmla="*/ 468650 h 3208818"/>
                <a:gd name="connsiteX10006" fmla="*/ 1868371 w 2821848"/>
                <a:gd name="connsiteY10006" fmla="*/ 472455 h 3208818"/>
                <a:gd name="connsiteX10007" fmla="*/ 1865810 w 2821848"/>
                <a:gd name="connsiteY10007" fmla="*/ 476398 h 3208818"/>
                <a:gd name="connsiteX10008" fmla="*/ 1863941 w 2821848"/>
                <a:gd name="connsiteY10008" fmla="*/ 479787 h 3208818"/>
                <a:gd name="connsiteX10009" fmla="*/ 1860689 w 2821848"/>
                <a:gd name="connsiteY10009" fmla="*/ 493760 h 3208818"/>
                <a:gd name="connsiteX10010" fmla="*/ 1860827 w 2821848"/>
                <a:gd name="connsiteY10010" fmla="*/ 497011 h 3208818"/>
                <a:gd name="connsiteX10011" fmla="*/ 1866571 w 2821848"/>
                <a:gd name="connsiteY10011" fmla="*/ 512990 h 3208818"/>
                <a:gd name="connsiteX10012" fmla="*/ 1869271 w 2821848"/>
                <a:gd name="connsiteY10012" fmla="*/ 516449 h 3208818"/>
                <a:gd name="connsiteX10013" fmla="*/ 1874461 w 2821848"/>
                <a:gd name="connsiteY10013" fmla="*/ 521568 h 3208818"/>
                <a:gd name="connsiteX10014" fmla="*/ 1878960 w 2821848"/>
                <a:gd name="connsiteY10014" fmla="*/ 524958 h 3208818"/>
                <a:gd name="connsiteX10015" fmla="*/ 1880690 w 2821848"/>
                <a:gd name="connsiteY10015" fmla="*/ 526133 h 3208818"/>
                <a:gd name="connsiteX10016" fmla="*/ 1892041 w 2821848"/>
                <a:gd name="connsiteY10016" fmla="*/ 533466 h 3208818"/>
                <a:gd name="connsiteX10017" fmla="*/ 1895917 w 2821848"/>
                <a:gd name="connsiteY10017" fmla="*/ 537409 h 3208818"/>
                <a:gd name="connsiteX10018" fmla="*/ 1898685 w 2821848"/>
                <a:gd name="connsiteY10018" fmla="*/ 541974 h 3208818"/>
                <a:gd name="connsiteX10019" fmla="*/ 1900554 w 2821848"/>
                <a:gd name="connsiteY10019" fmla="*/ 547577 h 3208818"/>
                <a:gd name="connsiteX10020" fmla="*/ 1901523 w 2821848"/>
                <a:gd name="connsiteY10020" fmla="*/ 555048 h 3208818"/>
                <a:gd name="connsiteX10021" fmla="*/ 1901523 w 2821848"/>
                <a:gd name="connsiteY10021" fmla="*/ 557400 h 3208818"/>
                <a:gd name="connsiteX10022" fmla="*/ 1901523 w 2821848"/>
                <a:gd name="connsiteY10022" fmla="*/ 557746 h 3208818"/>
                <a:gd name="connsiteX10023" fmla="*/ 1896955 w 2821848"/>
                <a:gd name="connsiteY10023" fmla="*/ 562311 h 3208818"/>
                <a:gd name="connsiteX10024" fmla="*/ 1889896 w 2821848"/>
                <a:gd name="connsiteY10024" fmla="*/ 568052 h 3208818"/>
                <a:gd name="connsiteX10025" fmla="*/ 1886850 w 2821848"/>
                <a:gd name="connsiteY10025" fmla="*/ 570128 h 3208818"/>
                <a:gd name="connsiteX10026" fmla="*/ 1883943 w 2821848"/>
                <a:gd name="connsiteY10026" fmla="*/ 571857 h 3208818"/>
                <a:gd name="connsiteX10027" fmla="*/ 1876469 w 2821848"/>
                <a:gd name="connsiteY10027" fmla="*/ 575316 h 3208818"/>
                <a:gd name="connsiteX10028" fmla="*/ 1859166 w 2821848"/>
                <a:gd name="connsiteY10028" fmla="*/ 580573 h 3208818"/>
                <a:gd name="connsiteX10029" fmla="*/ 1851622 w 2821848"/>
                <a:gd name="connsiteY10029" fmla="*/ 584239 h 3208818"/>
                <a:gd name="connsiteX10030" fmla="*/ 1847262 w 2821848"/>
                <a:gd name="connsiteY10030" fmla="*/ 587214 h 3208818"/>
                <a:gd name="connsiteX10031" fmla="*/ 1837641 w 2821848"/>
                <a:gd name="connsiteY10031" fmla="*/ 598696 h 3208818"/>
                <a:gd name="connsiteX10032" fmla="*/ 1836257 w 2821848"/>
                <a:gd name="connsiteY10032" fmla="*/ 594200 h 3208818"/>
                <a:gd name="connsiteX10033" fmla="*/ 1834804 w 2821848"/>
                <a:gd name="connsiteY10033" fmla="*/ 590465 h 3208818"/>
                <a:gd name="connsiteX10034" fmla="*/ 1829405 w 2821848"/>
                <a:gd name="connsiteY10034" fmla="*/ 581887 h 3208818"/>
                <a:gd name="connsiteX10035" fmla="*/ 1828021 w 2821848"/>
                <a:gd name="connsiteY10035" fmla="*/ 580435 h 3208818"/>
                <a:gd name="connsiteX10036" fmla="*/ 1824145 w 2821848"/>
                <a:gd name="connsiteY10036" fmla="*/ 576976 h 3208818"/>
                <a:gd name="connsiteX10037" fmla="*/ 1822484 w 2821848"/>
                <a:gd name="connsiteY10037" fmla="*/ 575731 h 3208818"/>
                <a:gd name="connsiteX10038" fmla="*/ 1819024 w 2821848"/>
                <a:gd name="connsiteY10038" fmla="*/ 573517 h 3208818"/>
                <a:gd name="connsiteX10039" fmla="*/ 1817155 w 2821848"/>
                <a:gd name="connsiteY10039" fmla="*/ 572549 h 3208818"/>
                <a:gd name="connsiteX10040" fmla="*/ 1812794 w 2821848"/>
                <a:gd name="connsiteY10040" fmla="*/ 570681 h 3208818"/>
                <a:gd name="connsiteX10041" fmla="*/ 1810926 w 2821848"/>
                <a:gd name="connsiteY10041" fmla="*/ 570059 h 3208818"/>
                <a:gd name="connsiteX10042" fmla="*/ 1806012 w 2821848"/>
                <a:gd name="connsiteY10042" fmla="*/ 568952 h 3208818"/>
                <a:gd name="connsiteX10043" fmla="*/ 1797776 w 2821848"/>
                <a:gd name="connsiteY10043" fmla="*/ 566946 h 3208818"/>
                <a:gd name="connsiteX10044" fmla="*/ 1776666 w 2821848"/>
                <a:gd name="connsiteY10044" fmla="*/ 565078 h 3208818"/>
                <a:gd name="connsiteX10045" fmla="*/ 1774244 w 2821848"/>
                <a:gd name="connsiteY10045" fmla="*/ 564940 h 3208818"/>
                <a:gd name="connsiteX10046" fmla="*/ 1772029 w 2821848"/>
                <a:gd name="connsiteY10046" fmla="*/ 565009 h 3208818"/>
                <a:gd name="connsiteX10047" fmla="*/ 1761163 w 2821848"/>
                <a:gd name="connsiteY10047" fmla="*/ 565908 h 3208818"/>
                <a:gd name="connsiteX10048" fmla="*/ 1759917 w 2821848"/>
                <a:gd name="connsiteY10048" fmla="*/ 565908 h 3208818"/>
                <a:gd name="connsiteX10049" fmla="*/ 1756111 w 2821848"/>
                <a:gd name="connsiteY10049" fmla="*/ 563210 h 3208818"/>
                <a:gd name="connsiteX10050" fmla="*/ 1753619 w 2821848"/>
                <a:gd name="connsiteY10050" fmla="*/ 561619 h 3208818"/>
                <a:gd name="connsiteX10051" fmla="*/ 1750366 w 2821848"/>
                <a:gd name="connsiteY10051" fmla="*/ 559821 h 3208818"/>
                <a:gd name="connsiteX10052" fmla="*/ 1747667 w 2821848"/>
                <a:gd name="connsiteY10052" fmla="*/ 558507 h 3208818"/>
                <a:gd name="connsiteX10053" fmla="*/ 1744275 w 2821848"/>
                <a:gd name="connsiteY10053" fmla="*/ 557054 h 3208818"/>
                <a:gd name="connsiteX10054" fmla="*/ 1741369 w 2821848"/>
                <a:gd name="connsiteY10054" fmla="*/ 556016 h 3208818"/>
                <a:gd name="connsiteX10055" fmla="*/ 1715276 w 2821848"/>
                <a:gd name="connsiteY10055" fmla="*/ 548338 h 3208818"/>
                <a:gd name="connsiteX10056" fmla="*/ 1710985 w 2821848"/>
                <a:gd name="connsiteY10056" fmla="*/ 544326 h 3208818"/>
                <a:gd name="connsiteX10057" fmla="*/ 1709393 w 2821848"/>
                <a:gd name="connsiteY10057" fmla="*/ 542943 h 3208818"/>
                <a:gd name="connsiteX10058" fmla="*/ 1702818 w 2821848"/>
                <a:gd name="connsiteY10058" fmla="*/ 537755 h 3208818"/>
                <a:gd name="connsiteX10059" fmla="*/ 1700465 w 2821848"/>
                <a:gd name="connsiteY10059" fmla="*/ 536094 h 3208818"/>
                <a:gd name="connsiteX10060" fmla="*/ 1693405 w 2821848"/>
                <a:gd name="connsiteY10060" fmla="*/ 531598 h 3208818"/>
                <a:gd name="connsiteX10061" fmla="*/ 1689876 w 2821848"/>
                <a:gd name="connsiteY10061" fmla="*/ 529661 h 3208818"/>
                <a:gd name="connsiteX10062" fmla="*/ 1682539 w 2821848"/>
                <a:gd name="connsiteY10062" fmla="*/ 526410 h 3208818"/>
                <a:gd name="connsiteX10063" fmla="*/ 1677902 w 2821848"/>
                <a:gd name="connsiteY10063" fmla="*/ 524819 h 3208818"/>
                <a:gd name="connsiteX10064" fmla="*/ 1673888 w 2821848"/>
                <a:gd name="connsiteY10064" fmla="*/ 523781 h 3208818"/>
                <a:gd name="connsiteX10065" fmla="*/ 1671881 w 2821848"/>
                <a:gd name="connsiteY10065" fmla="*/ 523366 h 3208818"/>
                <a:gd name="connsiteX10066" fmla="*/ 1661153 w 2821848"/>
                <a:gd name="connsiteY10066" fmla="*/ 521499 h 3208818"/>
                <a:gd name="connsiteX10067" fmla="*/ 1659976 w 2821848"/>
                <a:gd name="connsiteY10067" fmla="*/ 521153 h 3208818"/>
                <a:gd name="connsiteX10068" fmla="*/ 1649456 w 2821848"/>
                <a:gd name="connsiteY10068" fmla="*/ 516864 h 3208818"/>
                <a:gd name="connsiteX10069" fmla="*/ 1643158 w 2821848"/>
                <a:gd name="connsiteY10069" fmla="*/ 515135 h 3208818"/>
                <a:gd name="connsiteX10070" fmla="*/ 1633538 w 2821848"/>
                <a:gd name="connsiteY10070" fmla="*/ 513682 h 3208818"/>
                <a:gd name="connsiteX10071" fmla="*/ 1629385 w 2821848"/>
                <a:gd name="connsiteY10071" fmla="*/ 513336 h 3208818"/>
                <a:gd name="connsiteX10072" fmla="*/ 1625509 w 2821848"/>
                <a:gd name="connsiteY10072" fmla="*/ 513613 h 3208818"/>
                <a:gd name="connsiteX10073" fmla="*/ 1619834 w 2821848"/>
                <a:gd name="connsiteY10073" fmla="*/ 514443 h 3208818"/>
                <a:gd name="connsiteX10074" fmla="*/ 1614366 w 2821848"/>
                <a:gd name="connsiteY10074" fmla="*/ 500193 h 3208818"/>
                <a:gd name="connsiteX10075" fmla="*/ 1611944 w 2821848"/>
                <a:gd name="connsiteY10075" fmla="*/ 491408 h 3208818"/>
                <a:gd name="connsiteX10076" fmla="*/ 1610491 w 2821848"/>
                <a:gd name="connsiteY10076" fmla="*/ 487465 h 3208818"/>
                <a:gd name="connsiteX10077" fmla="*/ 1609314 w 2821848"/>
                <a:gd name="connsiteY10077" fmla="*/ 484837 h 3208818"/>
                <a:gd name="connsiteX10078" fmla="*/ 1602324 w 2821848"/>
                <a:gd name="connsiteY10078" fmla="*/ 475429 h 3208818"/>
                <a:gd name="connsiteX10079" fmla="*/ 1600593 w 2821848"/>
                <a:gd name="connsiteY10079" fmla="*/ 473907 h 3208818"/>
                <a:gd name="connsiteX10080" fmla="*/ 1589312 w 2821848"/>
                <a:gd name="connsiteY10080" fmla="*/ 467958 h 3208818"/>
                <a:gd name="connsiteX10081" fmla="*/ 1587097 w 2821848"/>
                <a:gd name="connsiteY10081" fmla="*/ 467405 h 3208818"/>
                <a:gd name="connsiteX10082" fmla="*/ 1581768 w 2821848"/>
                <a:gd name="connsiteY10082" fmla="*/ 466575 h 3208818"/>
                <a:gd name="connsiteX10083" fmla="*/ 1578238 w 2821848"/>
                <a:gd name="connsiteY10083" fmla="*/ 466368 h 3208818"/>
                <a:gd name="connsiteX10084" fmla="*/ 1578031 w 2821848"/>
                <a:gd name="connsiteY10084" fmla="*/ 461525 h 3208818"/>
                <a:gd name="connsiteX10085" fmla="*/ 1579692 w 2821848"/>
                <a:gd name="connsiteY10085" fmla="*/ 453225 h 3208818"/>
                <a:gd name="connsiteX10086" fmla="*/ 1580176 w 2821848"/>
                <a:gd name="connsiteY10086" fmla="*/ 449489 h 3208818"/>
                <a:gd name="connsiteX10087" fmla="*/ 1580315 w 2821848"/>
                <a:gd name="connsiteY10087" fmla="*/ 447137 h 3208818"/>
                <a:gd name="connsiteX10088" fmla="*/ 1588066 w 2821848"/>
                <a:gd name="connsiteY10088" fmla="*/ 432542 h 3208818"/>
                <a:gd name="connsiteX10089" fmla="*/ 1589104 w 2821848"/>
                <a:gd name="connsiteY10089" fmla="*/ 430397 h 3208818"/>
                <a:gd name="connsiteX10090" fmla="*/ 1590073 w 2821848"/>
                <a:gd name="connsiteY10090" fmla="*/ 428115 h 3208818"/>
                <a:gd name="connsiteX10091" fmla="*/ 1590765 w 2821848"/>
                <a:gd name="connsiteY10091" fmla="*/ 426247 h 3208818"/>
                <a:gd name="connsiteX10092" fmla="*/ 1593672 w 2821848"/>
                <a:gd name="connsiteY10092" fmla="*/ 420575 h 3208818"/>
                <a:gd name="connsiteX10093" fmla="*/ 1595333 w 2821848"/>
                <a:gd name="connsiteY10093" fmla="*/ 419399 h 3208818"/>
                <a:gd name="connsiteX10094" fmla="*/ 1597133 w 2821848"/>
                <a:gd name="connsiteY10094" fmla="*/ 418015 h 3208818"/>
                <a:gd name="connsiteX10095" fmla="*/ 1604677 w 2821848"/>
                <a:gd name="connsiteY10095" fmla="*/ 408953 h 3208818"/>
                <a:gd name="connsiteX10096" fmla="*/ 1617135 w 2821848"/>
                <a:gd name="connsiteY10096" fmla="*/ 401414 h 3208818"/>
                <a:gd name="connsiteX10097" fmla="*/ 1622118 w 2821848"/>
                <a:gd name="connsiteY10097" fmla="*/ 394220 h 3208818"/>
                <a:gd name="connsiteX10098" fmla="*/ 1630977 w 2821848"/>
                <a:gd name="connsiteY10098" fmla="*/ 386887 h 3208818"/>
                <a:gd name="connsiteX10099" fmla="*/ 1639836 w 2821848"/>
                <a:gd name="connsiteY10099" fmla="*/ 383844 h 3208818"/>
                <a:gd name="connsiteX10100" fmla="*/ 1644473 w 2821848"/>
                <a:gd name="connsiteY10100" fmla="*/ 381768 h 3208818"/>
                <a:gd name="connsiteX10101" fmla="*/ 1647034 w 2821848"/>
                <a:gd name="connsiteY10101" fmla="*/ 380316 h 3208818"/>
                <a:gd name="connsiteX10102" fmla="*/ 1657277 w 2821848"/>
                <a:gd name="connsiteY10102" fmla="*/ 370286 h 3208818"/>
                <a:gd name="connsiteX10103" fmla="*/ 1658938 w 2821848"/>
                <a:gd name="connsiteY10103" fmla="*/ 367449 h 3208818"/>
                <a:gd name="connsiteX10104" fmla="*/ 1662607 w 2821848"/>
                <a:gd name="connsiteY10104" fmla="*/ 356728 h 3208818"/>
                <a:gd name="connsiteX10105" fmla="*/ 1662814 w 2821848"/>
                <a:gd name="connsiteY10105" fmla="*/ 354860 h 3208818"/>
                <a:gd name="connsiteX10106" fmla="*/ 1664198 w 2821848"/>
                <a:gd name="connsiteY10106" fmla="*/ 353822 h 3208818"/>
                <a:gd name="connsiteX10107" fmla="*/ 1669043 w 2821848"/>
                <a:gd name="connsiteY10107" fmla="*/ 349257 h 3208818"/>
                <a:gd name="connsiteX10108" fmla="*/ 1670358 w 2821848"/>
                <a:gd name="connsiteY10108" fmla="*/ 349049 h 3208818"/>
                <a:gd name="connsiteX10109" fmla="*/ 1672088 w 2821848"/>
                <a:gd name="connsiteY10109" fmla="*/ 348773 h 3208818"/>
                <a:gd name="connsiteX10110" fmla="*/ 1672781 w 2821848"/>
                <a:gd name="connsiteY10110" fmla="*/ 348634 h 3208818"/>
                <a:gd name="connsiteX10111" fmla="*/ 1676795 w 2821848"/>
                <a:gd name="connsiteY10111" fmla="*/ 348288 h 3208818"/>
                <a:gd name="connsiteX10112" fmla="*/ 1684270 w 2821848"/>
                <a:gd name="connsiteY10112" fmla="*/ 347112 h 3208818"/>
                <a:gd name="connsiteX10113" fmla="*/ 1694928 w 2821848"/>
                <a:gd name="connsiteY10113" fmla="*/ 343100 h 3208818"/>
                <a:gd name="connsiteX10114" fmla="*/ 1701849 w 2821848"/>
                <a:gd name="connsiteY10114" fmla="*/ 338673 h 3208818"/>
                <a:gd name="connsiteX10115" fmla="*/ 1709185 w 2821848"/>
                <a:gd name="connsiteY10115" fmla="*/ 331894 h 3208818"/>
                <a:gd name="connsiteX10116" fmla="*/ 1729810 w 2821848"/>
                <a:gd name="connsiteY10116" fmla="*/ 304294 h 3208818"/>
                <a:gd name="connsiteX10117" fmla="*/ 1732925 w 2821848"/>
                <a:gd name="connsiteY10117" fmla="*/ 299037 h 3208818"/>
                <a:gd name="connsiteX10118" fmla="*/ 1736455 w 2821848"/>
                <a:gd name="connsiteY10118" fmla="*/ 291151 h 3208818"/>
                <a:gd name="connsiteX10119" fmla="*/ 1738116 w 2821848"/>
                <a:gd name="connsiteY10119" fmla="*/ 273512 h 3208818"/>
                <a:gd name="connsiteX10120" fmla="*/ 1749259 w 2821848"/>
                <a:gd name="connsiteY10120" fmla="*/ 260784 h 3208818"/>
                <a:gd name="connsiteX10121" fmla="*/ 1751889 w 2821848"/>
                <a:gd name="connsiteY10121" fmla="*/ 257256 h 3208818"/>
                <a:gd name="connsiteX10122" fmla="*/ 1752996 w 2821848"/>
                <a:gd name="connsiteY10122" fmla="*/ 255458 h 3208818"/>
                <a:gd name="connsiteX10123" fmla="*/ 1754450 w 2821848"/>
                <a:gd name="connsiteY10123" fmla="*/ 255873 h 3208818"/>
                <a:gd name="connsiteX10124" fmla="*/ 1762270 w 2821848"/>
                <a:gd name="connsiteY10124" fmla="*/ 256979 h 3208818"/>
                <a:gd name="connsiteX10125" fmla="*/ 1764624 w 2821848"/>
                <a:gd name="connsiteY10125" fmla="*/ 256910 h 3208818"/>
                <a:gd name="connsiteX10126" fmla="*/ 1767184 w 2821848"/>
                <a:gd name="connsiteY10126" fmla="*/ 256703 h 3208818"/>
                <a:gd name="connsiteX10127" fmla="*/ 1771129 w 2821848"/>
                <a:gd name="connsiteY10127" fmla="*/ 256080 h 3208818"/>
                <a:gd name="connsiteX10128" fmla="*/ 1772514 w 2821848"/>
                <a:gd name="connsiteY10128" fmla="*/ 256288 h 3208818"/>
                <a:gd name="connsiteX10129" fmla="*/ 1776043 w 2821848"/>
                <a:gd name="connsiteY10129" fmla="*/ 256495 h 3208818"/>
                <a:gd name="connsiteX10130" fmla="*/ 1795907 w 2821848"/>
                <a:gd name="connsiteY10130" fmla="*/ 248056 h 3208818"/>
                <a:gd name="connsiteX10131" fmla="*/ 1799990 w 2821848"/>
                <a:gd name="connsiteY10131" fmla="*/ 246258 h 3208818"/>
                <a:gd name="connsiteX10132" fmla="*/ 1803382 w 2821848"/>
                <a:gd name="connsiteY10132" fmla="*/ 244390 h 3208818"/>
                <a:gd name="connsiteX10133" fmla="*/ 1808019 w 2821848"/>
                <a:gd name="connsiteY10133" fmla="*/ 241208 h 3208818"/>
                <a:gd name="connsiteX10134" fmla="*/ 1809403 w 2821848"/>
                <a:gd name="connsiteY10134" fmla="*/ 240032 h 3208818"/>
                <a:gd name="connsiteX10135" fmla="*/ 1809611 w 2821848"/>
                <a:gd name="connsiteY10135" fmla="*/ 239894 h 3208818"/>
                <a:gd name="connsiteX10136" fmla="*/ 1811826 w 2821848"/>
                <a:gd name="connsiteY10136" fmla="*/ 239063 h 3208818"/>
                <a:gd name="connsiteX10137" fmla="*/ 1813694 w 2821848"/>
                <a:gd name="connsiteY10137" fmla="*/ 238303 h 3208818"/>
                <a:gd name="connsiteX10138" fmla="*/ 1818262 w 2821848"/>
                <a:gd name="connsiteY10138" fmla="*/ 235882 h 3208818"/>
                <a:gd name="connsiteX10139" fmla="*/ 1820823 w 2821848"/>
                <a:gd name="connsiteY10139" fmla="*/ 234221 h 3208818"/>
                <a:gd name="connsiteX10140" fmla="*/ 1822761 w 2821848"/>
                <a:gd name="connsiteY10140" fmla="*/ 232838 h 3208818"/>
                <a:gd name="connsiteX10141" fmla="*/ 1825460 w 2821848"/>
                <a:gd name="connsiteY10141" fmla="*/ 230763 h 3208818"/>
                <a:gd name="connsiteX10142" fmla="*/ 1827398 w 2821848"/>
                <a:gd name="connsiteY10142" fmla="*/ 229102 h 3208818"/>
                <a:gd name="connsiteX10143" fmla="*/ 1829890 w 2821848"/>
                <a:gd name="connsiteY10143" fmla="*/ 226751 h 3208818"/>
                <a:gd name="connsiteX10144" fmla="*/ 1831274 w 2821848"/>
                <a:gd name="connsiteY10144" fmla="*/ 225367 h 3208818"/>
                <a:gd name="connsiteX10145" fmla="*/ 1833350 w 2821848"/>
                <a:gd name="connsiteY10145" fmla="*/ 223084 h 3208818"/>
                <a:gd name="connsiteX10146" fmla="*/ 1833696 w 2821848"/>
                <a:gd name="connsiteY10146" fmla="*/ 222739 h 3208818"/>
                <a:gd name="connsiteX10147" fmla="*/ 1838679 w 2821848"/>
                <a:gd name="connsiteY10147" fmla="*/ 219695 h 3208818"/>
                <a:gd name="connsiteX10148" fmla="*/ 1843663 w 2821848"/>
                <a:gd name="connsiteY10148" fmla="*/ 215821 h 3208818"/>
                <a:gd name="connsiteX10149" fmla="*/ 1851830 w 2821848"/>
                <a:gd name="connsiteY10149" fmla="*/ 205722 h 3208818"/>
                <a:gd name="connsiteX10150" fmla="*/ 1854736 w 2821848"/>
                <a:gd name="connsiteY10150" fmla="*/ 199565 h 3208818"/>
                <a:gd name="connsiteX10151" fmla="*/ 1857366 w 2821848"/>
                <a:gd name="connsiteY10151" fmla="*/ 189120 h 3208818"/>
                <a:gd name="connsiteX10152" fmla="*/ 1857712 w 2821848"/>
                <a:gd name="connsiteY10152" fmla="*/ 182341 h 3208818"/>
                <a:gd name="connsiteX10153" fmla="*/ 1855013 w 2821848"/>
                <a:gd name="connsiteY10153" fmla="*/ 168991 h 3208818"/>
                <a:gd name="connsiteX10154" fmla="*/ 1852314 w 2821848"/>
                <a:gd name="connsiteY10154" fmla="*/ 163388 h 3208818"/>
                <a:gd name="connsiteX10155" fmla="*/ 1850514 w 2821848"/>
                <a:gd name="connsiteY10155" fmla="*/ 160206 h 3208818"/>
                <a:gd name="connsiteX10156" fmla="*/ 1850999 w 2821848"/>
                <a:gd name="connsiteY10156" fmla="*/ 159583 h 3208818"/>
                <a:gd name="connsiteX10157" fmla="*/ 1852383 w 2821848"/>
                <a:gd name="connsiteY10157" fmla="*/ 157923 h 3208818"/>
                <a:gd name="connsiteX10158" fmla="*/ 1858058 w 2821848"/>
                <a:gd name="connsiteY10158" fmla="*/ 135373 h 3208818"/>
                <a:gd name="connsiteX10159" fmla="*/ 1857366 w 2821848"/>
                <a:gd name="connsiteY10159" fmla="*/ 131568 h 3208818"/>
                <a:gd name="connsiteX10160" fmla="*/ 1856051 w 2821848"/>
                <a:gd name="connsiteY10160" fmla="*/ 126864 h 3208818"/>
                <a:gd name="connsiteX10161" fmla="*/ 1856051 w 2821848"/>
                <a:gd name="connsiteY10161" fmla="*/ 126242 h 3208818"/>
                <a:gd name="connsiteX10162" fmla="*/ 1841240 w 2821848"/>
                <a:gd name="connsiteY10162" fmla="*/ 101339 h 3208818"/>
                <a:gd name="connsiteX10163" fmla="*/ 1837364 w 2821848"/>
                <a:gd name="connsiteY10163" fmla="*/ 99333 h 3208818"/>
                <a:gd name="connsiteX10164" fmla="*/ 1829890 w 2821848"/>
                <a:gd name="connsiteY10164" fmla="*/ 96705 h 3208818"/>
                <a:gd name="connsiteX10165" fmla="*/ 1812102 w 2821848"/>
                <a:gd name="connsiteY10165" fmla="*/ 86121 h 3208818"/>
                <a:gd name="connsiteX10166" fmla="*/ 1803036 w 2821848"/>
                <a:gd name="connsiteY10166" fmla="*/ 84737 h 3208818"/>
                <a:gd name="connsiteX10167" fmla="*/ 1800336 w 2821848"/>
                <a:gd name="connsiteY10167" fmla="*/ 84461 h 3208818"/>
                <a:gd name="connsiteX10168" fmla="*/ 1784695 w 2821848"/>
                <a:gd name="connsiteY10168" fmla="*/ 83562 h 3208818"/>
                <a:gd name="connsiteX10169" fmla="*/ 1774382 w 2821848"/>
                <a:gd name="connsiteY10169" fmla="*/ 81071 h 3208818"/>
                <a:gd name="connsiteX10170" fmla="*/ 1771337 w 2821848"/>
                <a:gd name="connsiteY10170" fmla="*/ 80518 h 3208818"/>
                <a:gd name="connsiteX10171" fmla="*/ 1767600 w 2821848"/>
                <a:gd name="connsiteY10171" fmla="*/ 80034 h 3208818"/>
                <a:gd name="connsiteX10172" fmla="*/ 1764139 w 2821848"/>
                <a:gd name="connsiteY10172" fmla="*/ 79826 h 3208818"/>
                <a:gd name="connsiteX10173" fmla="*/ 1763862 w 2821848"/>
                <a:gd name="connsiteY10173" fmla="*/ 79826 h 3208818"/>
                <a:gd name="connsiteX10174" fmla="*/ 1760125 w 2821848"/>
                <a:gd name="connsiteY10174" fmla="*/ 79826 h 3208818"/>
                <a:gd name="connsiteX10175" fmla="*/ 1756872 w 2821848"/>
                <a:gd name="connsiteY10175" fmla="*/ 80103 h 3208818"/>
                <a:gd name="connsiteX10176" fmla="*/ 1752927 w 2821848"/>
                <a:gd name="connsiteY10176" fmla="*/ 80587 h 3208818"/>
                <a:gd name="connsiteX10177" fmla="*/ 1751750 w 2821848"/>
                <a:gd name="connsiteY10177" fmla="*/ 80726 h 3208818"/>
                <a:gd name="connsiteX10178" fmla="*/ 1750504 w 2821848"/>
                <a:gd name="connsiteY10178" fmla="*/ 80449 h 3208818"/>
                <a:gd name="connsiteX10179" fmla="*/ 1748913 w 2821848"/>
                <a:gd name="connsiteY10179" fmla="*/ 80172 h 3208818"/>
                <a:gd name="connsiteX10180" fmla="*/ 1744068 w 2821848"/>
                <a:gd name="connsiteY10180" fmla="*/ 79757 h 3208818"/>
                <a:gd name="connsiteX10181" fmla="*/ 1737216 w 2821848"/>
                <a:gd name="connsiteY10181" fmla="*/ 80587 h 3208818"/>
                <a:gd name="connsiteX10182" fmla="*/ 1735347 w 2821848"/>
                <a:gd name="connsiteY10182" fmla="*/ 81071 h 3208818"/>
                <a:gd name="connsiteX10183" fmla="*/ 1715276 w 2821848"/>
                <a:gd name="connsiteY10183" fmla="*/ 101270 h 3208818"/>
                <a:gd name="connsiteX10184" fmla="*/ 1715622 w 2821848"/>
                <a:gd name="connsiteY10184" fmla="*/ 115797 h 3208818"/>
                <a:gd name="connsiteX10185" fmla="*/ 1716591 w 2821848"/>
                <a:gd name="connsiteY10185" fmla="*/ 120362 h 3208818"/>
                <a:gd name="connsiteX10186" fmla="*/ 1716730 w 2821848"/>
                <a:gd name="connsiteY10186" fmla="*/ 120777 h 3208818"/>
                <a:gd name="connsiteX10187" fmla="*/ 1716730 w 2821848"/>
                <a:gd name="connsiteY10187" fmla="*/ 120777 h 3208818"/>
                <a:gd name="connsiteX10188" fmla="*/ 1716937 w 2821848"/>
                <a:gd name="connsiteY10188" fmla="*/ 124443 h 3208818"/>
                <a:gd name="connsiteX10189" fmla="*/ 1715761 w 2821848"/>
                <a:gd name="connsiteY10189" fmla="*/ 126173 h 3208818"/>
                <a:gd name="connsiteX10190" fmla="*/ 1715207 w 2821848"/>
                <a:gd name="connsiteY10190" fmla="*/ 125273 h 3208818"/>
                <a:gd name="connsiteX10191" fmla="*/ 1713131 w 2821848"/>
                <a:gd name="connsiteY10191" fmla="*/ 121953 h 3208818"/>
                <a:gd name="connsiteX10192" fmla="*/ 1708286 w 2821848"/>
                <a:gd name="connsiteY10192" fmla="*/ 116212 h 3208818"/>
                <a:gd name="connsiteX10193" fmla="*/ 1705587 w 2821848"/>
                <a:gd name="connsiteY10193" fmla="*/ 113790 h 3208818"/>
                <a:gd name="connsiteX10194" fmla="*/ 1701157 w 2821848"/>
                <a:gd name="connsiteY10194" fmla="*/ 110539 h 3208818"/>
                <a:gd name="connsiteX10195" fmla="*/ 1697973 w 2821848"/>
                <a:gd name="connsiteY10195" fmla="*/ 108602 h 3208818"/>
                <a:gd name="connsiteX10196" fmla="*/ 1696174 w 2821848"/>
                <a:gd name="connsiteY10196" fmla="*/ 107634 h 3208818"/>
                <a:gd name="connsiteX10197" fmla="*/ 1693752 w 2821848"/>
                <a:gd name="connsiteY10197" fmla="*/ 106458 h 3208818"/>
                <a:gd name="connsiteX10198" fmla="*/ 1684754 w 2821848"/>
                <a:gd name="connsiteY10198" fmla="*/ 100924 h 3208818"/>
                <a:gd name="connsiteX10199" fmla="*/ 1676725 w 2821848"/>
                <a:gd name="connsiteY10199" fmla="*/ 97535 h 3208818"/>
                <a:gd name="connsiteX10200" fmla="*/ 1673334 w 2821848"/>
                <a:gd name="connsiteY10200" fmla="*/ 96705 h 3208818"/>
                <a:gd name="connsiteX10201" fmla="*/ 1666759 w 2821848"/>
                <a:gd name="connsiteY10201" fmla="*/ 95944 h 3208818"/>
                <a:gd name="connsiteX10202" fmla="*/ 1658454 w 2821848"/>
                <a:gd name="connsiteY10202" fmla="*/ 97189 h 3208818"/>
                <a:gd name="connsiteX10203" fmla="*/ 1650148 w 2821848"/>
                <a:gd name="connsiteY10203" fmla="*/ 92416 h 3208818"/>
                <a:gd name="connsiteX10204" fmla="*/ 1645788 w 2821848"/>
                <a:gd name="connsiteY10204" fmla="*/ 90825 h 3208818"/>
                <a:gd name="connsiteX10205" fmla="*/ 1644404 w 2821848"/>
                <a:gd name="connsiteY10205" fmla="*/ 90341 h 3208818"/>
                <a:gd name="connsiteX10206" fmla="*/ 1641982 w 2821848"/>
                <a:gd name="connsiteY10206" fmla="*/ 82178 h 3208818"/>
                <a:gd name="connsiteX10207" fmla="*/ 1641428 w 2821848"/>
                <a:gd name="connsiteY10207" fmla="*/ 80933 h 3208818"/>
                <a:gd name="connsiteX10208" fmla="*/ 1638659 w 2821848"/>
                <a:gd name="connsiteY10208" fmla="*/ 76298 h 3208818"/>
                <a:gd name="connsiteX10209" fmla="*/ 1637137 w 2821848"/>
                <a:gd name="connsiteY10209" fmla="*/ 74223 h 3208818"/>
                <a:gd name="connsiteX10210" fmla="*/ 1635753 w 2821848"/>
                <a:gd name="connsiteY10210" fmla="*/ 72494 h 3208818"/>
                <a:gd name="connsiteX10211" fmla="*/ 1634092 w 2821848"/>
                <a:gd name="connsiteY10211" fmla="*/ 70557 h 3208818"/>
                <a:gd name="connsiteX10212" fmla="*/ 1630839 w 2821848"/>
                <a:gd name="connsiteY10212" fmla="*/ 67375 h 3208818"/>
                <a:gd name="connsiteX10213" fmla="*/ 1629593 w 2821848"/>
                <a:gd name="connsiteY10213" fmla="*/ 66337 h 3208818"/>
                <a:gd name="connsiteX10214" fmla="*/ 1623917 w 2821848"/>
                <a:gd name="connsiteY10214" fmla="*/ 62740 h 3208818"/>
                <a:gd name="connsiteX10215" fmla="*/ 1623917 w 2821848"/>
                <a:gd name="connsiteY10215" fmla="*/ 62740 h 3208818"/>
                <a:gd name="connsiteX10216" fmla="*/ 1622049 w 2821848"/>
                <a:gd name="connsiteY10216" fmla="*/ 60389 h 3208818"/>
                <a:gd name="connsiteX10217" fmla="*/ 1619626 w 2821848"/>
                <a:gd name="connsiteY10217" fmla="*/ 57691 h 3208818"/>
                <a:gd name="connsiteX10218" fmla="*/ 1616927 w 2821848"/>
                <a:gd name="connsiteY10218" fmla="*/ 55062 h 3208818"/>
                <a:gd name="connsiteX10219" fmla="*/ 1616581 w 2821848"/>
                <a:gd name="connsiteY10219" fmla="*/ 53264 h 3208818"/>
                <a:gd name="connsiteX10220" fmla="*/ 1615335 w 2821848"/>
                <a:gd name="connsiteY10220" fmla="*/ 48214 h 3208818"/>
                <a:gd name="connsiteX10221" fmla="*/ 1612082 w 2821848"/>
                <a:gd name="connsiteY10221" fmla="*/ 40328 h 3208818"/>
                <a:gd name="connsiteX10222" fmla="*/ 1609522 w 2821848"/>
                <a:gd name="connsiteY10222" fmla="*/ 36109 h 3208818"/>
                <a:gd name="connsiteX10223" fmla="*/ 1605023 w 2821848"/>
                <a:gd name="connsiteY10223" fmla="*/ 30506 h 3208818"/>
                <a:gd name="connsiteX10224" fmla="*/ 1601424 w 2821848"/>
                <a:gd name="connsiteY10224" fmla="*/ 27047 h 3208818"/>
                <a:gd name="connsiteX10225" fmla="*/ 1597756 w 2821848"/>
                <a:gd name="connsiteY10225" fmla="*/ 24072 h 3208818"/>
                <a:gd name="connsiteX10226" fmla="*/ 1595333 w 2821848"/>
                <a:gd name="connsiteY10226" fmla="*/ 22412 h 3208818"/>
                <a:gd name="connsiteX10227" fmla="*/ 1584675 w 2821848"/>
                <a:gd name="connsiteY10227" fmla="*/ 12105 h 3208818"/>
                <a:gd name="connsiteX10228" fmla="*/ 1583498 w 2821848"/>
                <a:gd name="connsiteY10228" fmla="*/ 11483 h 3208818"/>
                <a:gd name="connsiteX10229" fmla="*/ 1573739 w 2821848"/>
                <a:gd name="connsiteY10229" fmla="*/ 8301 h 3208818"/>
                <a:gd name="connsiteX10230" fmla="*/ 1572355 w 2821848"/>
                <a:gd name="connsiteY10230" fmla="*/ 7194 h 3208818"/>
                <a:gd name="connsiteX10231" fmla="*/ 1570763 w 2821848"/>
                <a:gd name="connsiteY10231" fmla="*/ 5949 h 3208818"/>
                <a:gd name="connsiteX10232" fmla="*/ 1554153 w 2821848"/>
                <a:gd name="connsiteY10232" fmla="*/ 138 h 3208818"/>
                <a:gd name="connsiteX10233" fmla="*/ 1548685 w 2821848"/>
                <a:gd name="connsiteY10233" fmla="*/ 138 h 3208818"/>
                <a:gd name="connsiteX10234" fmla="*/ 1548339 w 2821848"/>
                <a:gd name="connsiteY10234" fmla="*/ 69 h 3208818"/>
                <a:gd name="connsiteX10235" fmla="*/ 1548339 w 2821848"/>
                <a:gd name="connsiteY10235" fmla="*/ 69 h 3208818"/>
                <a:gd name="connsiteX10236" fmla="*/ 1838818 w 2821848"/>
                <a:gd name="connsiteY10236" fmla="*/ 648432 h 3208818"/>
                <a:gd name="connsiteX10237" fmla="*/ 1839025 w 2821848"/>
                <a:gd name="connsiteY10237" fmla="*/ 645942 h 3208818"/>
                <a:gd name="connsiteX10238" fmla="*/ 1839302 w 2821848"/>
                <a:gd name="connsiteY10238" fmla="*/ 637710 h 3208818"/>
                <a:gd name="connsiteX10239" fmla="*/ 1839233 w 2821848"/>
                <a:gd name="connsiteY10239" fmla="*/ 634528 h 3208818"/>
                <a:gd name="connsiteX10240" fmla="*/ 1838887 w 2821848"/>
                <a:gd name="connsiteY10240" fmla="*/ 630309 h 3208818"/>
                <a:gd name="connsiteX10241" fmla="*/ 1838126 w 2821848"/>
                <a:gd name="connsiteY10241" fmla="*/ 625951 h 3208818"/>
                <a:gd name="connsiteX10242" fmla="*/ 1837226 w 2821848"/>
                <a:gd name="connsiteY10242" fmla="*/ 622423 h 3208818"/>
                <a:gd name="connsiteX10243" fmla="*/ 1842278 w 2821848"/>
                <a:gd name="connsiteY10243" fmla="*/ 629410 h 3208818"/>
                <a:gd name="connsiteX10244" fmla="*/ 1846223 w 2821848"/>
                <a:gd name="connsiteY10244" fmla="*/ 635843 h 3208818"/>
                <a:gd name="connsiteX10245" fmla="*/ 1847884 w 2821848"/>
                <a:gd name="connsiteY10245" fmla="*/ 639094 h 3208818"/>
                <a:gd name="connsiteX10246" fmla="*/ 1848231 w 2821848"/>
                <a:gd name="connsiteY10246" fmla="*/ 644697 h 3208818"/>
                <a:gd name="connsiteX10247" fmla="*/ 1848923 w 2821848"/>
                <a:gd name="connsiteY10247" fmla="*/ 649401 h 3208818"/>
                <a:gd name="connsiteX10248" fmla="*/ 1850860 w 2821848"/>
                <a:gd name="connsiteY10248" fmla="*/ 657494 h 3208818"/>
                <a:gd name="connsiteX10249" fmla="*/ 1851760 w 2821848"/>
                <a:gd name="connsiteY10249" fmla="*/ 660468 h 3208818"/>
                <a:gd name="connsiteX10250" fmla="*/ 1853145 w 2821848"/>
                <a:gd name="connsiteY10250" fmla="*/ 664411 h 3208818"/>
                <a:gd name="connsiteX10251" fmla="*/ 1852452 w 2821848"/>
                <a:gd name="connsiteY10251" fmla="*/ 663927 h 3208818"/>
                <a:gd name="connsiteX10252" fmla="*/ 1847262 w 2821848"/>
                <a:gd name="connsiteY10252" fmla="*/ 660261 h 3208818"/>
                <a:gd name="connsiteX10253" fmla="*/ 1844216 w 2821848"/>
                <a:gd name="connsiteY10253" fmla="*/ 655350 h 3208818"/>
                <a:gd name="connsiteX10254" fmla="*/ 1838887 w 2821848"/>
                <a:gd name="connsiteY10254" fmla="*/ 648432 h 3208818"/>
                <a:gd name="connsiteX10255" fmla="*/ 1838887 w 2821848"/>
                <a:gd name="connsiteY10255" fmla="*/ 648432 h 3208818"/>
                <a:gd name="connsiteX10256" fmla="*/ 2488017 w 2821848"/>
                <a:gd name="connsiteY10256" fmla="*/ 1914722 h 3208818"/>
                <a:gd name="connsiteX10257" fmla="*/ 2489609 w 2821848"/>
                <a:gd name="connsiteY10257" fmla="*/ 1912577 h 3208818"/>
                <a:gd name="connsiteX10258" fmla="*/ 2488433 w 2821848"/>
                <a:gd name="connsiteY10258" fmla="*/ 1914445 h 3208818"/>
                <a:gd name="connsiteX10259" fmla="*/ 2488294 w 2821848"/>
                <a:gd name="connsiteY10259" fmla="*/ 1914652 h 3208818"/>
                <a:gd name="connsiteX10260" fmla="*/ 2488017 w 2821848"/>
                <a:gd name="connsiteY10260" fmla="*/ 1914652 h 3208818"/>
                <a:gd name="connsiteX10261" fmla="*/ 2488017 w 2821848"/>
                <a:gd name="connsiteY10261" fmla="*/ 1914652 h 320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Lst>
              <a:rect l="l" t="t" r="r" b="b"/>
              <a:pathLst>
                <a:path w="2821848" h="3208818">
                  <a:moveTo>
                    <a:pt x="1543910" y="26563"/>
                  </a:moveTo>
                  <a:lnTo>
                    <a:pt x="1549377" y="26563"/>
                  </a:lnTo>
                  <a:cubicBezTo>
                    <a:pt x="1549377" y="26563"/>
                    <a:pt x="1550969" y="27877"/>
                    <a:pt x="1550969" y="27877"/>
                  </a:cubicBezTo>
                  <a:lnTo>
                    <a:pt x="1551869" y="29606"/>
                  </a:lnTo>
                  <a:lnTo>
                    <a:pt x="1552630" y="31474"/>
                  </a:lnTo>
                  <a:lnTo>
                    <a:pt x="1553876" y="33134"/>
                  </a:lnTo>
                  <a:lnTo>
                    <a:pt x="1555745" y="34310"/>
                  </a:lnTo>
                  <a:lnTo>
                    <a:pt x="1557544" y="34656"/>
                  </a:lnTo>
                  <a:lnTo>
                    <a:pt x="1564396" y="34379"/>
                  </a:lnTo>
                  <a:lnTo>
                    <a:pt x="1565849" y="34587"/>
                  </a:lnTo>
                  <a:lnTo>
                    <a:pt x="1567026" y="35209"/>
                  </a:lnTo>
                  <a:lnTo>
                    <a:pt x="1567303" y="35901"/>
                  </a:lnTo>
                  <a:lnTo>
                    <a:pt x="1567026" y="36593"/>
                  </a:lnTo>
                  <a:lnTo>
                    <a:pt x="1566680" y="37284"/>
                  </a:lnTo>
                  <a:lnTo>
                    <a:pt x="1566680" y="37838"/>
                  </a:lnTo>
                  <a:cubicBezTo>
                    <a:pt x="1566680" y="37838"/>
                    <a:pt x="1568064" y="39429"/>
                    <a:pt x="1568064" y="39429"/>
                  </a:cubicBezTo>
                  <a:lnTo>
                    <a:pt x="1569725" y="40605"/>
                  </a:lnTo>
                  <a:lnTo>
                    <a:pt x="1573532" y="42818"/>
                  </a:lnTo>
                  <a:lnTo>
                    <a:pt x="1577892" y="45793"/>
                  </a:lnTo>
                  <a:lnTo>
                    <a:pt x="1581491" y="49252"/>
                  </a:lnTo>
                  <a:lnTo>
                    <a:pt x="1584052" y="53471"/>
                  </a:lnTo>
                  <a:lnTo>
                    <a:pt x="1585298" y="58521"/>
                  </a:lnTo>
                  <a:lnTo>
                    <a:pt x="1585090" y="60527"/>
                  </a:lnTo>
                  <a:lnTo>
                    <a:pt x="1583983" y="65231"/>
                  </a:lnTo>
                  <a:lnTo>
                    <a:pt x="1583983" y="66683"/>
                  </a:lnTo>
                  <a:cubicBezTo>
                    <a:pt x="1583983" y="66683"/>
                    <a:pt x="1584467" y="67652"/>
                    <a:pt x="1584467" y="67652"/>
                  </a:cubicBezTo>
                  <a:lnTo>
                    <a:pt x="1585436" y="68482"/>
                  </a:lnTo>
                  <a:lnTo>
                    <a:pt x="1591942" y="72632"/>
                  </a:lnTo>
                  <a:lnTo>
                    <a:pt x="1594780" y="74984"/>
                  </a:lnTo>
                  <a:lnTo>
                    <a:pt x="1597202" y="77682"/>
                  </a:lnTo>
                  <a:lnTo>
                    <a:pt x="1599694" y="81141"/>
                  </a:lnTo>
                  <a:lnTo>
                    <a:pt x="1602670" y="87020"/>
                  </a:lnTo>
                  <a:lnTo>
                    <a:pt x="1602670" y="87781"/>
                  </a:lnTo>
                  <a:lnTo>
                    <a:pt x="1604262" y="88127"/>
                  </a:lnTo>
                  <a:lnTo>
                    <a:pt x="1605369" y="87435"/>
                  </a:lnTo>
                  <a:lnTo>
                    <a:pt x="1606338" y="86605"/>
                  </a:lnTo>
                  <a:lnTo>
                    <a:pt x="1607722" y="86398"/>
                  </a:lnTo>
                  <a:lnTo>
                    <a:pt x="1608968" y="87435"/>
                  </a:lnTo>
                  <a:lnTo>
                    <a:pt x="1610629" y="89372"/>
                  </a:lnTo>
                  <a:lnTo>
                    <a:pt x="1612152" y="91447"/>
                  </a:lnTo>
                  <a:lnTo>
                    <a:pt x="1612705" y="92692"/>
                  </a:lnTo>
                  <a:lnTo>
                    <a:pt x="1611806" y="93799"/>
                  </a:lnTo>
                  <a:lnTo>
                    <a:pt x="1610075" y="94353"/>
                  </a:lnTo>
                  <a:lnTo>
                    <a:pt x="1608137" y="94560"/>
                  </a:lnTo>
                  <a:lnTo>
                    <a:pt x="1606615" y="94560"/>
                  </a:lnTo>
                  <a:lnTo>
                    <a:pt x="1604400" y="94007"/>
                  </a:lnTo>
                  <a:lnTo>
                    <a:pt x="1600317" y="91793"/>
                  </a:lnTo>
                  <a:lnTo>
                    <a:pt x="1598517" y="91240"/>
                  </a:lnTo>
                  <a:lnTo>
                    <a:pt x="1596925" y="91447"/>
                  </a:lnTo>
                  <a:lnTo>
                    <a:pt x="1595541" y="92347"/>
                  </a:lnTo>
                  <a:lnTo>
                    <a:pt x="1594295" y="93799"/>
                  </a:lnTo>
                  <a:lnTo>
                    <a:pt x="1593049" y="95736"/>
                  </a:lnTo>
                  <a:lnTo>
                    <a:pt x="1595749" y="96705"/>
                  </a:lnTo>
                  <a:lnTo>
                    <a:pt x="1601562" y="96912"/>
                  </a:lnTo>
                  <a:lnTo>
                    <a:pt x="1604123" y="98434"/>
                  </a:lnTo>
                  <a:lnTo>
                    <a:pt x="1600317" y="102584"/>
                  </a:lnTo>
                  <a:lnTo>
                    <a:pt x="1595541" y="106320"/>
                  </a:lnTo>
                  <a:lnTo>
                    <a:pt x="1590350" y="109432"/>
                  </a:lnTo>
                  <a:lnTo>
                    <a:pt x="1585229" y="111715"/>
                  </a:lnTo>
                  <a:lnTo>
                    <a:pt x="1588551" y="112199"/>
                  </a:lnTo>
                  <a:lnTo>
                    <a:pt x="1595403" y="111646"/>
                  </a:lnTo>
                  <a:lnTo>
                    <a:pt x="1598863" y="112130"/>
                  </a:lnTo>
                  <a:lnTo>
                    <a:pt x="1601908" y="114966"/>
                  </a:lnTo>
                  <a:lnTo>
                    <a:pt x="1608553" y="114620"/>
                  </a:lnTo>
                  <a:lnTo>
                    <a:pt x="1615958" y="113099"/>
                  </a:lnTo>
                  <a:lnTo>
                    <a:pt x="1621218" y="112545"/>
                  </a:lnTo>
                  <a:lnTo>
                    <a:pt x="1616650" y="114690"/>
                  </a:lnTo>
                  <a:lnTo>
                    <a:pt x="1615197" y="115520"/>
                  </a:lnTo>
                  <a:lnTo>
                    <a:pt x="1619973" y="114897"/>
                  </a:lnTo>
                  <a:lnTo>
                    <a:pt x="1626063" y="114897"/>
                  </a:lnTo>
                  <a:cubicBezTo>
                    <a:pt x="1626063" y="114897"/>
                    <a:pt x="1632084" y="115797"/>
                    <a:pt x="1632084" y="115797"/>
                  </a:cubicBezTo>
                  <a:lnTo>
                    <a:pt x="1636445" y="117387"/>
                  </a:lnTo>
                  <a:lnTo>
                    <a:pt x="1634022" y="117802"/>
                  </a:lnTo>
                  <a:lnTo>
                    <a:pt x="1632223" y="118356"/>
                  </a:lnTo>
                  <a:lnTo>
                    <a:pt x="1630562" y="119186"/>
                  </a:lnTo>
                  <a:lnTo>
                    <a:pt x="1625786" y="122299"/>
                  </a:lnTo>
                  <a:lnTo>
                    <a:pt x="1624402" y="122645"/>
                  </a:lnTo>
                  <a:lnTo>
                    <a:pt x="1623848" y="121261"/>
                  </a:lnTo>
                  <a:lnTo>
                    <a:pt x="1622672" y="121261"/>
                  </a:lnTo>
                  <a:cubicBezTo>
                    <a:pt x="1622672" y="121261"/>
                    <a:pt x="1621495" y="121469"/>
                    <a:pt x="1621495" y="121469"/>
                  </a:cubicBezTo>
                  <a:lnTo>
                    <a:pt x="1620388" y="121745"/>
                  </a:lnTo>
                  <a:lnTo>
                    <a:pt x="1619350" y="122091"/>
                  </a:lnTo>
                  <a:lnTo>
                    <a:pt x="1627724" y="126103"/>
                  </a:lnTo>
                  <a:lnTo>
                    <a:pt x="1631531" y="128939"/>
                  </a:lnTo>
                  <a:lnTo>
                    <a:pt x="1634022" y="132675"/>
                  </a:lnTo>
                  <a:lnTo>
                    <a:pt x="1634230" y="135373"/>
                  </a:lnTo>
                  <a:lnTo>
                    <a:pt x="1633053" y="142221"/>
                  </a:lnTo>
                  <a:lnTo>
                    <a:pt x="1633261" y="145541"/>
                  </a:lnTo>
                  <a:lnTo>
                    <a:pt x="1634368" y="147063"/>
                  </a:lnTo>
                  <a:lnTo>
                    <a:pt x="1636652" y="149484"/>
                  </a:lnTo>
                  <a:lnTo>
                    <a:pt x="1639144" y="151697"/>
                  </a:lnTo>
                  <a:lnTo>
                    <a:pt x="1640943" y="152597"/>
                  </a:lnTo>
                  <a:lnTo>
                    <a:pt x="1643020" y="151213"/>
                  </a:lnTo>
                  <a:lnTo>
                    <a:pt x="1644889" y="148239"/>
                  </a:lnTo>
                  <a:lnTo>
                    <a:pt x="1652294" y="130254"/>
                  </a:lnTo>
                  <a:lnTo>
                    <a:pt x="1656378" y="124927"/>
                  </a:lnTo>
                  <a:lnTo>
                    <a:pt x="1662468" y="122575"/>
                  </a:lnTo>
                  <a:lnTo>
                    <a:pt x="1665859" y="123405"/>
                  </a:lnTo>
                  <a:lnTo>
                    <a:pt x="1675895" y="129631"/>
                  </a:lnTo>
                  <a:lnTo>
                    <a:pt x="1679425" y="131361"/>
                  </a:lnTo>
                  <a:lnTo>
                    <a:pt x="1682608" y="133297"/>
                  </a:lnTo>
                  <a:lnTo>
                    <a:pt x="1685308" y="135718"/>
                  </a:lnTo>
                  <a:lnTo>
                    <a:pt x="1687384" y="139039"/>
                  </a:lnTo>
                  <a:lnTo>
                    <a:pt x="1689599" y="144780"/>
                  </a:lnTo>
                  <a:lnTo>
                    <a:pt x="1690360" y="148031"/>
                  </a:lnTo>
                  <a:lnTo>
                    <a:pt x="1690222" y="150591"/>
                  </a:lnTo>
                  <a:lnTo>
                    <a:pt x="1689668" y="151836"/>
                  </a:lnTo>
                  <a:lnTo>
                    <a:pt x="1689045" y="152597"/>
                  </a:lnTo>
                  <a:lnTo>
                    <a:pt x="1688076" y="152943"/>
                  </a:lnTo>
                  <a:lnTo>
                    <a:pt x="1686692" y="153150"/>
                  </a:lnTo>
                  <a:lnTo>
                    <a:pt x="1685100" y="152735"/>
                  </a:lnTo>
                  <a:lnTo>
                    <a:pt x="1683785" y="151697"/>
                  </a:lnTo>
                  <a:lnTo>
                    <a:pt x="1682747" y="150591"/>
                  </a:lnTo>
                  <a:lnTo>
                    <a:pt x="1681986" y="150107"/>
                  </a:lnTo>
                  <a:lnTo>
                    <a:pt x="1678871" y="153634"/>
                  </a:lnTo>
                  <a:lnTo>
                    <a:pt x="1680186" y="161036"/>
                  </a:lnTo>
                  <a:lnTo>
                    <a:pt x="1683577" y="168852"/>
                  </a:lnTo>
                  <a:lnTo>
                    <a:pt x="1686623" y="173695"/>
                  </a:lnTo>
                  <a:lnTo>
                    <a:pt x="1695343" y="181580"/>
                  </a:lnTo>
                  <a:lnTo>
                    <a:pt x="1697627" y="184693"/>
                  </a:lnTo>
                  <a:lnTo>
                    <a:pt x="1699634" y="189189"/>
                  </a:lnTo>
                  <a:lnTo>
                    <a:pt x="1700880" y="189466"/>
                  </a:lnTo>
                  <a:lnTo>
                    <a:pt x="1703718" y="188083"/>
                  </a:lnTo>
                  <a:lnTo>
                    <a:pt x="1713961" y="180958"/>
                  </a:lnTo>
                  <a:lnTo>
                    <a:pt x="1716176" y="178398"/>
                  </a:lnTo>
                  <a:lnTo>
                    <a:pt x="1717145" y="175562"/>
                  </a:lnTo>
                  <a:lnTo>
                    <a:pt x="1717837" y="172519"/>
                  </a:lnTo>
                  <a:lnTo>
                    <a:pt x="1719013" y="169337"/>
                  </a:lnTo>
                  <a:lnTo>
                    <a:pt x="1721159" y="166501"/>
                  </a:lnTo>
                  <a:lnTo>
                    <a:pt x="1726419" y="161797"/>
                  </a:lnTo>
                  <a:lnTo>
                    <a:pt x="1728772" y="159237"/>
                  </a:lnTo>
                  <a:lnTo>
                    <a:pt x="1730641" y="155917"/>
                  </a:lnTo>
                  <a:lnTo>
                    <a:pt x="1732094" y="152251"/>
                  </a:lnTo>
                  <a:lnTo>
                    <a:pt x="1733202" y="148377"/>
                  </a:lnTo>
                  <a:lnTo>
                    <a:pt x="1734309" y="142221"/>
                  </a:lnTo>
                  <a:lnTo>
                    <a:pt x="1735001" y="139938"/>
                  </a:lnTo>
                  <a:lnTo>
                    <a:pt x="1736455" y="138070"/>
                  </a:lnTo>
                  <a:lnTo>
                    <a:pt x="1739085" y="136964"/>
                  </a:lnTo>
                  <a:lnTo>
                    <a:pt x="1742130" y="137102"/>
                  </a:lnTo>
                  <a:lnTo>
                    <a:pt x="1745521" y="137724"/>
                  </a:lnTo>
                  <a:lnTo>
                    <a:pt x="1748843" y="137863"/>
                  </a:lnTo>
                  <a:lnTo>
                    <a:pt x="1751681" y="136479"/>
                  </a:lnTo>
                  <a:lnTo>
                    <a:pt x="1747459" y="134819"/>
                  </a:lnTo>
                  <a:lnTo>
                    <a:pt x="1747459" y="133712"/>
                  </a:lnTo>
                  <a:cubicBezTo>
                    <a:pt x="1747459" y="133712"/>
                    <a:pt x="1749536" y="132398"/>
                    <a:pt x="1749536" y="132398"/>
                  </a:cubicBezTo>
                  <a:lnTo>
                    <a:pt x="1751197" y="129839"/>
                  </a:lnTo>
                  <a:lnTo>
                    <a:pt x="1750504" y="127348"/>
                  </a:lnTo>
                  <a:lnTo>
                    <a:pt x="1747736" y="126311"/>
                  </a:lnTo>
                  <a:lnTo>
                    <a:pt x="1744345" y="125619"/>
                  </a:lnTo>
                  <a:lnTo>
                    <a:pt x="1741507" y="124305"/>
                  </a:lnTo>
                  <a:lnTo>
                    <a:pt x="1740400" y="122368"/>
                  </a:lnTo>
                  <a:lnTo>
                    <a:pt x="1740054" y="120085"/>
                  </a:lnTo>
                  <a:lnTo>
                    <a:pt x="1740054" y="115520"/>
                  </a:lnTo>
                  <a:lnTo>
                    <a:pt x="1739846" y="114551"/>
                  </a:lnTo>
                  <a:lnTo>
                    <a:pt x="1739085" y="112684"/>
                  </a:lnTo>
                  <a:lnTo>
                    <a:pt x="1738808" y="111715"/>
                  </a:lnTo>
                  <a:lnTo>
                    <a:pt x="1738946" y="110332"/>
                  </a:lnTo>
                  <a:lnTo>
                    <a:pt x="1739362" y="109225"/>
                  </a:lnTo>
                  <a:lnTo>
                    <a:pt x="1739223" y="108256"/>
                  </a:lnTo>
                  <a:lnTo>
                    <a:pt x="1737839" y="107011"/>
                  </a:lnTo>
                  <a:lnTo>
                    <a:pt x="1739708" y="106527"/>
                  </a:lnTo>
                  <a:lnTo>
                    <a:pt x="1741299" y="106804"/>
                  </a:lnTo>
                  <a:lnTo>
                    <a:pt x="1742822" y="107426"/>
                  </a:lnTo>
                  <a:lnTo>
                    <a:pt x="1744552" y="107911"/>
                  </a:lnTo>
                  <a:lnTo>
                    <a:pt x="1746560" y="107911"/>
                  </a:lnTo>
                  <a:cubicBezTo>
                    <a:pt x="1746560" y="107911"/>
                    <a:pt x="1748290" y="107841"/>
                    <a:pt x="1748290" y="107841"/>
                  </a:cubicBezTo>
                  <a:lnTo>
                    <a:pt x="1752027" y="107081"/>
                  </a:lnTo>
                  <a:lnTo>
                    <a:pt x="1755972" y="106596"/>
                  </a:lnTo>
                  <a:lnTo>
                    <a:pt x="1759710" y="106596"/>
                  </a:lnTo>
                  <a:cubicBezTo>
                    <a:pt x="1759710" y="106596"/>
                    <a:pt x="1763447" y="107011"/>
                    <a:pt x="1763447" y="107011"/>
                  </a:cubicBezTo>
                  <a:lnTo>
                    <a:pt x="1776251" y="110124"/>
                  </a:lnTo>
                  <a:lnTo>
                    <a:pt x="1794384" y="111162"/>
                  </a:lnTo>
                  <a:lnTo>
                    <a:pt x="1803451" y="112545"/>
                  </a:lnTo>
                  <a:lnTo>
                    <a:pt x="1802136" y="114551"/>
                  </a:lnTo>
                  <a:lnTo>
                    <a:pt x="1800198" y="115520"/>
                  </a:lnTo>
                  <a:lnTo>
                    <a:pt x="1795561" y="116557"/>
                  </a:lnTo>
                  <a:lnTo>
                    <a:pt x="1802828" y="118425"/>
                  </a:lnTo>
                  <a:lnTo>
                    <a:pt x="1806081" y="120085"/>
                  </a:lnTo>
                  <a:lnTo>
                    <a:pt x="1806081" y="122783"/>
                  </a:lnTo>
                  <a:cubicBezTo>
                    <a:pt x="1806081" y="122783"/>
                    <a:pt x="1810165" y="123267"/>
                    <a:pt x="1810165" y="123267"/>
                  </a:cubicBezTo>
                  <a:lnTo>
                    <a:pt x="1815148" y="122852"/>
                  </a:lnTo>
                  <a:lnTo>
                    <a:pt x="1820131" y="122990"/>
                  </a:lnTo>
                  <a:lnTo>
                    <a:pt x="1824007" y="124997"/>
                  </a:lnTo>
                  <a:lnTo>
                    <a:pt x="1824007" y="127763"/>
                  </a:lnTo>
                  <a:cubicBezTo>
                    <a:pt x="1824007" y="127763"/>
                    <a:pt x="1820131" y="129908"/>
                    <a:pt x="1820131" y="129908"/>
                  </a:cubicBezTo>
                  <a:lnTo>
                    <a:pt x="1815286" y="131845"/>
                  </a:lnTo>
                  <a:lnTo>
                    <a:pt x="1812171" y="133712"/>
                  </a:lnTo>
                  <a:lnTo>
                    <a:pt x="1816186" y="133712"/>
                  </a:lnTo>
                  <a:lnTo>
                    <a:pt x="1821584" y="134127"/>
                  </a:lnTo>
                  <a:lnTo>
                    <a:pt x="1825806" y="135857"/>
                  </a:lnTo>
                  <a:lnTo>
                    <a:pt x="1826498" y="139661"/>
                  </a:lnTo>
                  <a:lnTo>
                    <a:pt x="1825114" y="141321"/>
                  </a:lnTo>
                  <a:lnTo>
                    <a:pt x="1822830" y="142705"/>
                  </a:lnTo>
                  <a:lnTo>
                    <a:pt x="1815424" y="145472"/>
                  </a:lnTo>
                  <a:lnTo>
                    <a:pt x="1813417" y="145679"/>
                  </a:lnTo>
                  <a:lnTo>
                    <a:pt x="1808988" y="145264"/>
                  </a:lnTo>
                  <a:lnTo>
                    <a:pt x="1807188" y="145264"/>
                  </a:lnTo>
                  <a:cubicBezTo>
                    <a:pt x="1807188" y="145264"/>
                    <a:pt x="1801513" y="145610"/>
                    <a:pt x="1801513" y="145610"/>
                  </a:cubicBezTo>
                  <a:lnTo>
                    <a:pt x="1800060" y="146164"/>
                  </a:lnTo>
                  <a:lnTo>
                    <a:pt x="1800060" y="147270"/>
                  </a:lnTo>
                  <a:cubicBezTo>
                    <a:pt x="1800060" y="147270"/>
                    <a:pt x="1800890" y="148308"/>
                    <a:pt x="1800890" y="148308"/>
                  </a:cubicBezTo>
                  <a:lnTo>
                    <a:pt x="1802067" y="149345"/>
                  </a:lnTo>
                  <a:lnTo>
                    <a:pt x="1803036" y="150314"/>
                  </a:lnTo>
                  <a:lnTo>
                    <a:pt x="1803797" y="153150"/>
                  </a:lnTo>
                  <a:lnTo>
                    <a:pt x="1804697" y="155018"/>
                  </a:lnTo>
                  <a:lnTo>
                    <a:pt x="1806358" y="156263"/>
                  </a:lnTo>
                  <a:lnTo>
                    <a:pt x="1807534" y="156470"/>
                  </a:lnTo>
                  <a:lnTo>
                    <a:pt x="1808711" y="156194"/>
                  </a:lnTo>
                  <a:lnTo>
                    <a:pt x="1809818" y="155640"/>
                  </a:lnTo>
                  <a:lnTo>
                    <a:pt x="1810926" y="154949"/>
                  </a:lnTo>
                  <a:lnTo>
                    <a:pt x="1809472" y="160413"/>
                  </a:lnTo>
                  <a:lnTo>
                    <a:pt x="1809749" y="162765"/>
                  </a:lnTo>
                  <a:lnTo>
                    <a:pt x="1811479" y="165601"/>
                  </a:lnTo>
                  <a:lnTo>
                    <a:pt x="1814109" y="168161"/>
                  </a:lnTo>
                  <a:lnTo>
                    <a:pt x="1820131" y="172380"/>
                  </a:lnTo>
                  <a:lnTo>
                    <a:pt x="1822968" y="174663"/>
                  </a:lnTo>
                  <a:lnTo>
                    <a:pt x="1825668" y="180266"/>
                  </a:lnTo>
                  <a:lnTo>
                    <a:pt x="1825322" y="187045"/>
                  </a:lnTo>
                  <a:lnTo>
                    <a:pt x="1822415" y="193201"/>
                  </a:lnTo>
                  <a:lnTo>
                    <a:pt x="1817432" y="197075"/>
                  </a:lnTo>
                  <a:lnTo>
                    <a:pt x="1816047" y="197352"/>
                  </a:lnTo>
                  <a:lnTo>
                    <a:pt x="1814802" y="197352"/>
                  </a:lnTo>
                  <a:cubicBezTo>
                    <a:pt x="1814802" y="197352"/>
                    <a:pt x="1813625" y="197559"/>
                    <a:pt x="1813625" y="197559"/>
                  </a:cubicBezTo>
                  <a:lnTo>
                    <a:pt x="1812310" y="198182"/>
                  </a:lnTo>
                  <a:lnTo>
                    <a:pt x="1811203" y="199358"/>
                  </a:lnTo>
                  <a:lnTo>
                    <a:pt x="1808642" y="203716"/>
                  </a:lnTo>
                  <a:lnTo>
                    <a:pt x="1806565" y="205999"/>
                  </a:lnTo>
                  <a:lnTo>
                    <a:pt x="1804074" y="208350"/>
                  </a:lnTo>
                  <a:lnTo>
                    <a:pt x="1801375" y="210426"/>
                  </a:lnTo>
                  <a:lnTo>
                    <a:pt x="1798814" y="212086"/>
                  </a:lnTo>
                  <a:lnTo>
                    <a:pt x="1796945" y="212847"/>
                  </a:lnTo>
                  <a:lnTo>
                    <a:pt x="1793069" y="213677"/>
                  </a:lnTo>
                  <a:lnTo>
                    <a:pt x="1791270" y="214369"/>
                  </a:lnTo>
                  <a:lnTo>
                    <a:pt x="1789816" y="215475"/>
                  </a:lnTo>
                  <a:lnTo>
                    <a:pt x="1787186" y="218242"/>
                  </a:lnTo>
                  <a:lnTo>
                    <a:pt x="1785802" y="219418"/>
                  </a:lnTo>
                  <a:lnTo>
                    <a:pt x="1782411" y="221286"/>
                  </a:lnTo>
                  <a:lnTo>
                    <a:pt x="1780265" y="221286"/>
                  </a:lnTo>
                  <a:lnTo>
                    <a:pt x="1778673" y="219695"/>
                  </a:lnTo>
                  <a:lnTo>
                    <a:pt x="1773413" y="211325"/>
                  </a:lnTo>
                  <a:lnTo>
                    <a:pt x="1771199" y="208696"/>
                  </a:lnTo>
                  <a:lnTo>
                    <a:pt x="1768915" y="206829"/>
                  </a:lnTo>
                  <a:lnTo>
                    <a:pt x="1763931" y="205376"/>
                  </a:lnTo>
                  <a:lnTo>
                    <a:pt x="1762063" y="204131"/>
                  </a:lnTo>
                  <a:lnTo>
                    <a:pt x="1764001" y="202747"/>
                  </a:lnTo>
                  <a:lnTo>
                    <a:pt x="1761786" y="200465"/>
                  </a:lnTo>
                  <a:lnTo>
                    <a:pt x="1759017" y="198044"/>
                  </a:lnTo>
                  <a:lnTo>
                    <a:pt x="1755972" y="196245"/>
                  </a:lnTo>
                  <a:lnTo>
                    <a:pt x="1752927" y="195623"/>
                  </a:lnTo>
                  <a:lnTo>
                    <a:pt x="1751404" y="196107"/>
                  </a:lnTo>
                  <a:lnTo>
                    <a:pt x="1749259" y="197214"/>
                  </a:lnTo>
                  <a:lnTo>
                    <a:pt x="1747321" y="198666"/>
                  </a:lnTo>
                  <a:lnTo>
                    <a:pt x="1746560" y="200119"/>
                  </a:lnTo>
                  <a:lnTo>
                    <a:pt x="1747321" y="201572"/>
                  </a:lnTo>
                  <a:lnTo>
                    <a:pt x="1748705" y="201157"/>
                  </a:lnTo>
                  <a:lnTo>
                    <a:pt x="1750989" y="199358"/>
                  </a:lnTo>
                  <a:lnTo>
                    <a:pt x="1756803" y="200949"/>
                  </a:lnTo>
                  <a:lnTo>
                    <a:pt x="1761786" y="205584"/>
                  </a:lnTo>
                  <a:lnTo>
                    <a:pt x="1772721" y="223154"/>
                  </a:lnTo>
                  <a:lnTo>
                    <a:pt x="1773413" y="226059"/>
                  </a:lnTo>
                  <a:lnTo>
                    <a:pt x="1771614" y="228065"/>
                  </a:lnTo>
                  <a:lnTo>
                    <a:pt x="1769953" y="227857"/>
                  </a:lnTo>
                  <a:lnTo>
                    <a:pt x="1765939" y="225506"/>
                  </a:lnTo>
                  <a:lnTo>
                    <a:pt x="1764208" y="224952"/>
                  </a:lnTo>
                  <a:lnTo>
                    <a:pt x="1762686" y="225436"/>
                  </a:lnTo>
                  <a:lnTo>
                    <a:pt x="1761993" y="226405"/>
                  </a:lnTo>
                  <a:lnTo>
                    <a:pt x="1761509" y="227512"/>
                  </a:lnTo>
                  <a:lnTo>
                    <a:pt x="1760540" y="228342"/>
                  </a:lnTo>
                  <a:lnTo>
                    <a:pt x="1757979" y="228549"/>
                  </a:lnTo>
                  <a:lnTo>
                    <a:pt x="1754934" y="227650"/>
                  </a:lnTo>
                  <a:lnTo>
                    <a:pt x="1751750" y="226128"/>
                  </a:lnTo>
                  <a:lnTo>
                    <a:pt x="1748913" y="224399"/>
                  </a:lnTo>
                  <a:lnTo>
                    <a:pt x="1746352" y="222185"/>
                  </a:lnTo>
                  <a:lnTo>
                    <a:pt x="1742130" y="216790"/>
                  </a:lnTo>
                  <a:lnTo>
                    <a:pt x="1739777" y="214645"/>
                  </a:lnTo>
                  <a:lnTo>
                    <a:pt x="1736732" y="213746"/>
                  </a:lnTo>
                  <a:lnTo>
                    <a:pt x="1733340" y="214092"/>
                  </a:lnTo>
                  <a:lnTo>
                    <a:pt x="1729810" y="214853"/>
                  </a:lnTo>
                  <a:lnTo>
                    <a:pt x="1726488" y="215337"/>
                  </a:lnTo>
                  <a:lnTo>
                    <a:pt x="1719636" y="214645"/>
                  </a:lnTo>
                  <a:lnTo>
                    <a:pt x="1715830" y="214507"/>
                  </a:lnTo>
                  <a:lnTo>
                    <a:pt x="1713131" y="215545"/>
                  </a:lnTo>
                  <a:lnTo>
                    <a:pt x="1713407" y="215890"/>
                  </a:lnTo>
                  <a:lnTo>
                    <a:pt x="1713269" y="217343"/>
                  </a:lnTo>
                  <a:lnTo>
                    <a:pt x="1712923" y="218796"/>
                  </a:lnTo>
                  <a:lnTo>
                    <a:pt x="1712715" y="219280"/>
                  </a:lnTo>
                  <a:lnTo>
                    <a:pt x="1713200" y="220594"/>
                  </a:lnTo>
                  <a:lnTo>
                    <a:pt x="1713892" y="221701"/>
                  </a:lnTo>
                  <a:lnTo>
                    <a:pt x="1714861" y="222669"/>
                  </a:lnTo>
                  <a:lnTo>
                    <a:pt x="1716037" y="223569"/>
                  </a:lnTo>
                  <a:lnTo>
                    <a:pt x="1718944" y="224883"/>
                  </a:lnTo>
                  <a:lnTo>
                    <a:pt x="1722405" y="225921"/>
                  </a:lnTo>
                  <a:lnTo>
                    <a:pt x="1725727" y="227166"/>
                  </a:lnTo>
                  <a:lnTo>
                    <a:pt x="1728149" y="229310"/>
                  </a:lnTo>
                  <a:lnTo>
                    <a:pt x="1728288" y="235190"/>
                  </a:lnTo>
                  <a:lnTo>
                    <a:pt x="1724066" y="241900"/>
                  </a:lnTo>
                  <a:lnTo>
                    <a:pt x="1705448" y="263136"/>
                  </a:lnTo>
                  <a:lnTo>
                    <a:pt x="1700326" y="266595"/>
                  </a:lnTo>
                  <a:lnTo>
                    <a:pt x="1693336" y="267840"/>
                  </a:lnTo>
                  <a:lnTo>
                    <a:pt x="1686208" y="266110"/>
                  </a:lnTo>
                  <a:lnTo>
                    <a:pt x="1680394" y="262029"/>
                  </a:lnTo>
                  <a:lnTo>
                    <a:pt x="1669874" y="252345"/>
                  </a:lnTo>
                  <a:lnTo>
                    <a:pt x="1668559" y="251653"/>
                  </a:lnTo>
                  <a:lnTo>
                    <a:pt x="1665237" y="250546"/>
                  </a:lnTo>
                  <a:lnTo>
                    <a:pt x="1663714" y="249855"/>
                  </a:lnTo>
                  <a:lnTo>
                    <a:pt x="1662053" y="248609"/>
                  </a:lnTo>
                  <a:lnTo>
                    <a:pt x="1657208" y="244597"/>
                  </a:lnTo>
                  <a:lnTo>
                    <a:pt x="1654786" y="243006"/>
                  </a:lnTo>
                  <a:lnTo>
                    <a:pt x="1652086" y="241692"/>
                  </a:lnTo>
                  <a:lnTo>
                    <a:pt x="1649249" y="241000"/>
                  </a:lnTo>
                  <a:lnTo>
                    <a:pt x="1646342" y="241277"/>
                  </a:lnTo>
                  <a:lnTo>
                    <a:pt x="1646895" y="241969"/>
                  </a:lnTo>
                  <a:lnTo>
                    <a:pt x="1647795" y="243421"/>
                  </a:lnTo>
                  <a:lnTo>
                    <a:pt x="1648349" y="244113"/>
                  </a:lnTo>
                  <a:lnTo>
                    <a:pt x="1624125" y="239824"/>
                  </a:lnTo>
                  <a:lnTo>
                    <a:pt x="1619557" y="239479"/>
                  </a:lnTo>
                  <a:lnTo>
                    <a:pt x="1615474" y="240655"/>
                  </a:lnTo>
                  <a:lnTo>
                    <a:pt x="1617342" y="242246"/>
                  </a:lnTo>
                  <a:lnTo>
                    <a:pt x="1619350" y="243629"/>
                  </a:lnTo>
                  <a:lnTo>
                    <a:pt x="1623571" y="246119"/>
                  </a:lnTo>
                  <a:lnTo>
                    <a:pt x="1623295" y="242937"/>
                  </a:lnTo>
                  <a:lnTo>
                    <a:pt x="1626755" y="242453"/>
                  </a:lnTo>
                  <a:lnTo>
                    <a:pt x="1631462" y="243421"/>
                  </a:lnTo>
                  <a:lnTo>
                    <a:pt x="1643781" y="247364"/>
                  </a:lnTo>
                  <a:lnTo>
                    <a:pt x="1647795" y="249440"/>
                  </a:lnTo>
                  <a:lnTo>
                    <a:pt x="1651533" y="252345"/>
                  </a:lnTo>
                  <a:lnTo>
                    <a:pt x="1659907" y="262167"/>
                  </a:lnTo>
                  <a:lnTo>
                    <a:pt x="1663022" y="265073"/>
                  </a:lnTo>
                  <a:lnTo>
                    <a:pt x="1667105" y="267355"/>
                  </a:lnTo>
                  <a:lnTo>
                    <a:pt x="1671881" y="268739"/>
                  </a:lnTo>
                  <a:lnTo>
                    <a:pt x="1681570" y="270053"/>
                  </a:lnTo>
                  <a:lnTo>
                    <a:pt x="1698043" y="270676"/>
                  </a:lnTo>
                  <a:lnTo>
                    <a:pt x="1705310" y="273097"/>
                  </a:lnTo>
                  <a:lnTo>
                    <a:pt x="1706902" y="279322"/>
                  </a:lnTo>
                  <a:lnTo>
                    <a:pt x="1703372" y="287208"/>
                  </a:lnTo>
                  <a:lnTo>
                    <a:pt x="1682747" y="314878"/>
                  </a:lnTo>
                  <a:lnTo>
                    <a:pt x="1675826" y="319305"/>
                  </a:lnTo>
                  <a:lnTo>
                    <a:pt x="1668351" y="320481"/>
                  </a:lnTo>
                  <a:lnTo>
                    <a:pt x="1661845" y="316469"/>
                  </a:lnTo>
                  <a:lnTo>
                    <a:pt x="1662607" y="318613"/>
                  </a:lnTo>
                  <a:lnTo>
                    <a:pt x="1663368" y="320135"/>
                  </a:lnTo>
                  <a:lnTo>
                    <a:pt x="1663368" y="320965"/>
                  </a:lnTo>
                  <a:cubicBezTo>
                    <a:pt x="1663368" y="320965"/>
                    <a:pt x="1661568" y="321242"/>
                    <a:pt x="1661568" y="321242"/>
                  </a:cubicBezTo>
                  <a:lnTo>
                    <a:pt x="1660530" y="320965"/>
                  </a:lnTo>
                  <a:lnTo>
                    <a:pt x="1658315" y="319720"/>
                  </a:lnTo>
                  <a:lnTo>
                    <a:pt x="1657277" y="319305"/>
                  </a:lnTo>
                  <a:lnTo>
                    <a:pt x="1656724" y="319305"/>
                  </a:lnTo>
                  <a:cubicBezTo>
                    <a:pt x="1656724" y="319305"/>
                    <a:pt x="1655755" y="319997"/>
                    <a:pt x="1655755" y="319997"/>
                  </a:cubicBezTo>
                  <a:lnTo>
                    <a:pt x="1655270" y="320135"/>
                  </a:lnTo>
                  <a:lnTo>
                    <a:pt x="1653609" y="319443"/>
                  </a:lnTo>
                  <a:lnTo>
                    <a:pt x="1652363" y="318475"/>
                  </a:lnTo>
                  <a:lnTo>
                    <a:pt x="1649041" y="315431"/>
                  </a:lnTo>
                  <a:lnTo>
                    <a:pt x="1649041" y="314947"/>
                  </a:lnTo>
                  <a:lnTo>
                    <a:pt x="1648903" y="314739"/>
                  </a:lnTo>
                  <a:lnTo>
                    <a:pt x="1647588" y="314463"/>
                  </a:lnTo>
                  <a:lnTo>
                    <a:pt x="1646619" y="314463"/>
                  </a:lnTo>
                  <a:cubicBezTo>
                    <a:pt x="1646619" y="314463"/>
                    <a:pt x="1645511" y="314947"/>
                    <a:pt x="1645511" y="314947"/>
                  </a:cubicBezTo>
                  <a:lnTo>
                    <a:pt x="1643574" y="315984"/>
                  </a:lnTo>
                  <a:lnTo>
                    <a:pt x="1645027" y="316815"/>
                  </a:lnTo>
                  <a:lnTo>
                    <a:pt x="1646688" y="318267"/>
                  </a:lnTo>
                  <a:lnTo>
                    <a:pt x="1647934" y="319997"/>
                  </a:lnTo>
                  <a:lnTo>
                    <a:pt x="1648141" y="321588"/>
                  </a:lnTo>
                  <a:lnTo>
                    <a:pt x="1647103" y="322487"/>
                  </a:lnTo>
                  <a:lnTo>
                    <a:pt x="1645373" y="322348"/>
                  </a:lnTo>
                  <a:lnTo>
                    <a:pt x="1641705" y="321380"/>
                  </a:lnTo>
                  <a:lnTo>
                    <a:pt x="1643504" y="324631"/>
                  </a:lnTo>
                  <a:lnTo>
                    <a:pt x="1644335" y="327882"/>
                  </a:lnTo>
                  <a:lnTo>
                    <a:pt x="1643504" y="330926"/>
                  </a:lnTo>
                  <a:lnTo>
                    <a:pt x="1640113" y="333416"/>
                  </a:lnTo>
                  <a:lnTo>
                    <a:pt x="1638313" y="333762"/>
                  </a:lnTo>
                  <a:lnTo>
                    <a:pt x="1636860" y="333347"/>
                  </a:lnTo>
                  <a:lnTo>
                    <a:pt x="1635545" y="332724"/>
                  </a:lnTo>
                  <a:lnTo>
                    <a:pt x="1634161" y="332586"/>
                  </a:lnTo>
                  <a:lnTo>
                    <a:pt x="1632915" y="333070"/>
                  </a:lnTo>
                  <a:lnTo>
                    <a:pt x="1630839" y="334661"/>
                  </a:lnTo>
                  <a:lnTo>
                    <a:pt x="1629454" y="335284"/>
                  </a:lnTo>
                  <a:lnTo>
                    <a:pt x="1625371" y="335284"/>
                  </a:lnTo>
                  <a:cubicBezTo>
                    <a:pt x="1625371" y="335284"/>
                    <a:pt x="1621357" y="333969"/>
                    <a:pt x="1621357" y="333969"/>
                  </a:cubicBezTo>
                  <a:lnTo>
                    <a:pt x="1613674" y="330649"/>
                  </a:lnTo>
                  <a:lnTo>
                    <a:pt x="1607999" y="329958"/>
                  </a:lnTo>
                  <a:lnTo>
                    <a:pt x="1605646" y="329266"/>
                  </a:lnTo>
                  <a:lnTo>
                    <a:pt x="1605369" y="327813"/>
                  </a:lnTo>
                  <a:lnTo>
                    <a:pt x="1603915" y="327329"/>
                  </a:lnTo>
                  <a:lnTo>
                    <a:pt x="1602393" y="327606"/>
                  </a:lnTo>
                  <a:lnTo>
                    <a:pt x="1600732" y="328228"/>
                  </a:lnTo>
                  <a:lnTo>
                    <a:pt x="1599002" y="328574"/>
                  </a:lnTo>
                  <a:lnTo>
                    <a:pt x="1596579" y="328297"/>
                  </a:lnTo>
                  <a:lnTo>
                    <a:pt x="1594157" y="327536"/>
                  </a:lnTo>
                  <a:lnTo>
                    <a:pt x="1573532" y="318475"/>
                  </a:lnTo>
                  <a:lnTo>
                    <a:pt x="1568618" y="315154"/>
                  </a:lnTo>
                  <a:lnTo>
                    <a:pt x="1569933" y="319166"/>
                  </a:lnTo>
                  <a:lnTo>
                    <a:pt x="1570556" y="323178"/>
                  </a:lnTo>
                  <a:lnTo>
                    <a:pt x="1572424" y="326015"/>
                  </a:lnTo>
                  <a:lnTo>
                    <a:pt x="1577477" y="326430"/>
                  </a:lnTo>
                  <a:lnTo>
                    <a:pt x="1576716" y="325738"/>
                  </a:lnTo>
                  <a:lnTo>
                    <a:pt x="1575954" y="324908"/>
                  </a:lnTo>
                  <a:lnTo>
                    <a:pt x="1575262" y="323870"/>
                  </a:lnTo>
                  <a:lnTo>
                    <a:pt x="1574708" y="322833"/>
                  </a:lnTo>
                  <a:lnTo>
                    <a:pt x="1578169" y="323248"/>
                  </a:lnTo>
                  <a:lnTo>
                    <a:pt x="1581906" y="324631"/>
                  </a:lnTo>
                  <a:lnTo>
                    <a:pt x="1588897" y="327744"/>
                  </a:lnTo>
                  <a:lnTo>
                    <a:pt x="1597894" y="330442"/>
                  </a:lnTo>
                  <a:lnTo>
                    <a:pt x="1600663" y="331756"/>
                  </a:lnTo>
                  <a:lnTo>
                    <a:pt x="1599209" y="333139"/>
                  </a:lnTo>
                  <a:lnTo>
                    <a:pt x="1595818" y="335284"/>
                  </a:lnTo>
                  <a:lnTo>
                    <a:pt x="1594364" y="336529"/>
                  </a:lnTo>
                  <a:lnTo>
                    <a:pt x="1598725" y="335768"/>
                  </a:lnTo>
                  <a:lnTo>
                    <a:pt x="1602531" y="333762"/>
                  </a:lnTo>
                  <a:lnTo>
                    <a:pt x="1606269" y="332240"/>
                  </a:lnTo>
                  <a:lnTo>
                    <a:pt x="1610767" y="333070"/>
                  </a:lnTo>
                  <a:lnTo>
                    <a:pt x="1612567" y="334315"/>
                  </a:lnTo>
                  <a:lnTo>
                    <a:pt x="1615958" y="337152"/>
                  </a:lnTo>
                  <a:lnTo>
                    <a:pt x="1617896" y="338258"/>
                  </a:lnTo>
                  <a:lnTo>
                    <a:pt x="1619834" y="338881"/>
                  </a:lnTo>
                  <a:lnTo>
                    <a:pt x="1623710" y="339849"/>
                  </a:lnTo>
                  <a:lnTo>
                    <a:pt x="1625648" y="340610"/>
                  </a:lnTo>
                  <a:lnTo>
                    <a:pt x="1628693" y="342824"/>
                  </a:lnTo>
                  <a:lnTo>
                    <a:pt x="1630700" y="345660"/>
                  </a:lnTo>
                  <a:lnTo>
                    <a:pt x="1631531" y="349049"/>
                  </a:lnTo>
                  <a:lnTo>
                    <a:pt x="1631046" y="352854"/>
                  </a:lnTo>
                  <a:lnTo>
                    <a:pt x="1629385" y="355690"/>
                  </a:lnTo>
                  <a:lnTo>
                    <a:pt x="1626824" y="357143"/>
                  </a:lnTo>
                  <a:lnTo>
                    <a:pt x="1616581" y="360601"/>
                  </a:lnTo>
                  <a:lnTo>
                    <a:pt x="1613051" y="360947"/>
                  </a:lnTo>
                  <a:lnTo>
                    <a:pt x="1604954" y="360325"/>
                  </a:lnTo>
                  <a:lnTo>
                    <a:pt x="1600040" y="360463"/>
                  </a:lnTo>
                  <a:lnTo>
                    <a:pt x="1597340" y="361016"/>
                  </a:lnTo>
                  <a:lnTo>
                    <a:pt x="1595956" y="362123"/>
                  </a:lnTo>
                  <a:lnTo>
                    <a:pt x="1596787" y="364544"/>
                  </a:lnTo>
                  <a:lnTo>
                    <a:pt x="1599694" y="365651"/>
                  </a:lnTo>
                  <a:lnTo>
                    <a:pt x="1602947" y="366135"/>
                  </a:lnTo>
                  <a:lnTo>
                    <a:pt x="1604884" y="366827"/>
                  </a:lnTo>
                  <a:lnTo>
                    <a:pt x="1605161" y="369110"/>
                  </a:lnTo>
                  <a:lnTo>
                    <a:pt x="1602808" y="369663"/>
                  </a:lnTo>
                  <a:lnTo>
                    <a:pt x="1597548" y="369179"/>
                  </a:lnTo>
                  <a:lnTo>
                    <a:pt x="1595195" y="369456"/>
                  </a:lnTo>
                  <a:lnTo>
                    <a:pt x="1592911" y="370286"/>
                  </a:lnTo>
                  <a:lnTo>
                    <a:pt x="1590904" y="371669"/>
                  </a:lnTo>
                  <a:lnTo>
                    <a:pt x="1589589" y="373675"/>
                  </a:lnTo>
                  <a:lnTo>
                    <a:pt x="1588897" y="375335"/>
                  </a:lnTo>
                  <a:lnTo>
                    <a:pt x="1588689" y="375612"/>
                  </a:lnTo>
                  <a:lnTo>
                    <a:pt x="1589035" y="375820"/>
                  </a:lnTo>
                  <a:lnTo>
                    <a:pt x="1590558" y="378310"/>
                  </a:lnTo>
                  <a:lnTo>
                    <a:pt x="1592426" y="380454"/>
                  </a:lnTo>
                  <a:lnTo>
                    <a:pt x="1593049" y="381699"/>
                  </a:lnTo>
                  <a:lnTo>
                    <a:pt x="1589589" y="380108"/>
                  </a:lnTo>
                  <a:lnTo>
                    <a:pt x="1586405" y="378102"/>
                  </a:lnTo>
                  <a:lnTo>
                    <a:pt x="1583083" y="376442"/>
                  </a:lnTo>
                  <a:lnTo>
                    <a:pt x="1579069" y="375681"/>
                  </a:lnTo>
                  <a:lnTo>
                    <a:pt x="1583360" y="377825"/>
                  </a:lnTo>
                  <a:lnTo>
                    <a:pt x="1584329" y="378794"/>
                  </a:lnTo>
                  <a:lnTo>
                    <a:pt x="1584813" y="380247"/>
                  </a:lnTo>
                  <a:lnTo>
                    <a:pt x="1584329" y="380731"/>
                  </a:lnTo>
                  <a:lnTo>
                    <a:pt x="1583221" y="381215"/>
                  </a:lnTo>
                  <a:lnTo>
                    <a:pt x="1581976" y="382322"/>
                  </a:lnTo>
                  <a:lnTo>
                    <a:pt x="1581976" y="383013"/>
                  </a:lnTo>
                  <a:cubicBezTo>
                    <a:pt x="1581976" y="383013"/>
                    <a:pt x="1582529" y="383498"/>
                    <a:pt x="1582529" y="383498"/>
                  </a:cubicBezTo>
                  <a:lnTo>
                    <a:pt x="1582875" y="383982"/>
                  </a:lnTo>
                  <a:lnTo>
                    <a:pt x="1582114" y="384812"/>
                  </a:lnTo>
                  <a:lnTo>
                    <a:pt x="1580591" y="385504"/>
                  </a:lnTo>
                  <a:lnTo>
                    <a:pt x="1578930" y="385919"/>
                  </a:lnTo>
                  <a:lnTo>
                    <a:pt x="1575747" y="386403"/>
                  </a:lnTo>
                  <a:lnTo>
                    <a:pt x="1576300" y="386818"/>
                  </a:lnTo>
                  <a:lnTo>
                    <a:pt x="1577685" y="388063"/>
                  </a:lnTo>
                  <a:lnTo>
                    <a:pt x="1576162" y="388755"/>
                  </a:lnTo>
                  <a:lnTo>
                    <a:pt x="1574639" y="388962"/>
                  </a:lnTo>
                  <a:lnTo>
                    <a:pt x="1571317" y="388616"/>
                  </a:lnTo>
                  <a:lnTo>
                    <a:pt x="1572424" y="390138"/>
                  </a:lnTo>
                  <a:lnTo>
                    <a:pt x="1576023" y="393320"/>
                  </a:lnTo>
                  <a:lnTo>
                    <a:pt x="1576854" y="394150"/>
                  </a:lnTo>
                  <a:lnTo>
                    <a:pt x="1576231" y="395603"/>
                  </a:lnTo>
                  <a:lnTo>
                    <a:pt x="1574432" y="396987"/>
                  </a:lnTo>
                  <a:lnTo>
                    <a:pt x="1570971" y="398993"/>
                  </a:lnTo>
                  <a:lnTo>
                    <a:pt x="1567095" y="401621"/>
                  </a:lnTo>
                  <a:lnTo>
                    <a:pt x="1565365" y="403281"/>
                  </a:lnTo>
                  <a:lnTo>
                    <a:pt x="1564188" y="405149"/>
                  </a:lnTo>
                  <a:lnTo>
                    <a:pt x="1563912" y="406463"/>
                  </a:lnTo>
                  <a:lnTo>
                    <a:pt x="1564119" y="408953"/>
                  </a:lnTo>
                  <a:lnTo>
                    <a:pt x="1563842" y="410406"/>
                  </a:lnTo>
                  <a:lnTo>
                    <a:pt x="1563496" y="410406"/>
                  </a:lnTo>
                  <a:cubicBezTo>
                    <a:pt x="1563496" y="410406"/>
                    <a:pt x="1562666" y="410337"/>
                    <a:pt x="1562666" y="410337"/>
                  </a:cubicBezTo>
                  <a:lnTo>
                    <a:pt x="1561697" y="410475"/>
                  </a:lnTo>
                  <a:lnTo>
                    <a:pt x="1561074" y="410890"/>
                  </a:lnTo>
                  <a:lnTo>
                    <a:pt x="1561074" y="411444"/>
                  </a:lnTo>
                  <a:cubicBezTo>
                    <a:pt x="1561074" y="411444"/>
                    <a:pt x="1561558" y="413519"/>
                    <a:pt x="1561558" y="413519"/>
                  </a:cubicBezTo>
                  <a:lnTo>
                    <a:pt x="1561558" y="414349"/>
                  </a:lnTo>
                  <a:lnTo>
                    <a:pt x="1560797" y="416701"/>
                  </a:lnTo>
                  <a:lnTo>
                    <a:pt x="1559828" y="418984"/>
                  </a:lnTo>
                  <a:lnTo>
                    <a:pt x="1552007" y="433718"/>
                  </a:lnTo>
                  <a:lnTo>
                    <a:pt x="1550761" y="435309"/>
                  </a:lnTo>
                  <a:lnTo>
                    <a:pt x="1549170" y="436485"/>
                  </a:lnTo>
                  <a:lnTo>
                    <a:pt x="1546886" y="437730"/>
                  </a:lnTo>
                  <a:lnTo>
                    <a:pt x="1549100" y="441327"/>
                  </a:lnTo>
                  <a:lnTo>
                    <a:pt x="1548754" y="447345"/>
                  </a:lnTo>
                  <a:lnTo>
                    <a:pt x="1546470" y="458758"/>
                  </a:lnTo>
                  <a:lnTo>
                    <a:pt x="1546955" y="472455"/>
                  </a:lnTo>
                  <a:lnTo>
                    <a:pt x="1546055" y="479926"/>
                  </a:lnTo>
                  <a:lnTo>
                    <a:pt x="1542871" y="483799"/>
                  </a:lnTo>
                  <a:lnTo>
                    <a:pt x="1545294" y="484422"/>
                  </a:lnTo>
                  <a:lnTo>
                    <a:pt x="1546470" y="485805"/>
                  </a:lnTo>
                  <a:lnTo>
                    <a:pt x="1547162" y="487535"/>
                  </a:lnTo>
                  <a:lnTo>
                    <a:pt x="1548339" y="489402"/>
                  </a:lnTo>
                  <a:lnTo>
                    <a:pt x="1548962" y="489887"/>
                  </a:lnTo>
                  <a:lnTo>
                    <a:pt x="1552284" y="491685"/>
                  </a:lnTo>
                  <a:lnTo>
                    <a:pt x="1555606" y="494936"/>
                  </a:lnTo>
                  <a:lnTo>
                    <a:pt x="1556506" y="498464"/>
                  </a:lnTo>
                  <a:lnTo>
                    <a:pt x="1555814" y="507733"/>
                  </a:lnTo>
                  <a:lnTo>
                    <a:pt x="1557060" y="504621"/>
                  </a:lnTo>
                  <a:lnTo>
                    <a:pt x="1558167" y="497841"/>
                  </a:lnTo>
                  <a:lnTo>
                    <a:pt x="1559690" y="494936"/>
                  </a:lnTo>
                  <a:lnTo>
                    <a:pt x="1562112" y="493414"/>
                  </a:lnTo>
                  <a:lnTo>
                    <a:pt x="1565019" y="492999"/>
                  </a:lnTo>
                  <a:lnTo>
                    <a:pt x="1576300" y="493622"/>
                  </a:lnTo>
                  <a:lnTo>
                    <a:pt x="1578515" y="494175"/>
                  </a:lnTo>
                  <a:lnTo>
                    <a:pt x="1580245" y="495697"/>
                  </a:lnTo>
                  <a:lnTo>
                    <a:pt x="1581422" y="498326"/>
                  </a:lnTo>
                  <a:lnTo>
                    <a:pt x="1584260" y="508425"/>
                  </a:lnTo>
                  <a:lnTo>
                    <a:pt x="1593672" y="532774"/>
                  </a:lnTo>
                  <a:lnTo>
                    <a:pt x="1594710" y="537616"/>
                  </a:lnTo>
                  <a:lnTo>
                    <a:pt x="1594088" y="542320"/>
                  </a:lnTo>
                  <a:lnTo>
                    <a:pt x="1591734" y="546401"/>
                  </a:lnTo>
                  <a:lnTo>
                    <a:pt x="1587582" y="549307"/>
                  </a:lnTo>
                  <a:lnTo>
                    <a:pt x="1590143" y="548822"/>
                  </a:lnTo>
                  <a:lnTo>
                    <a:pt x="1595126" y="546609"/>
                  </a:lnTo>
                  <a:lnTo>
                    <a:pt x="1597963" y="546263"/>
                  </a:lnTo>
                  <a:lnTo>
                    <a:pt x="1597687" y="546747"/>
                  </a:lnTo>
                  <a:lnTo>
                    <a:pt x="1597410" y="547162"/>
                  </a:lnTo>
                  <a:lnTo>
                    <a:pt x="1597064" y="547577"/>
                  </a:lnTo>
                  <a:lnTo>
                    <a:pt x="1596510" y="548131"/>
                  </a:lnTo>
                  <a:lnTo>
                    <a:pt x="1615681" y="542043"/>
                  </a:lnTo>
                  <a:lnTo>
                    <a:pt x="1625648" y="540660"/>
                  </a:lnTo>
                  <a:lnTo>
                    <a:pt x="1635268" y="542112"/>
                  </a:lnTo>
                  <a:lnTo>
                    <a:pt x="1646965" y="546885"/>
                  </a:lnTo>
                  <a:lnTo>
                    <a:pt x="1651048" y="548131"/>
                  </a:lnTo>
                  <a:lnTo>
                    <a:pt x="1663575" y="550275"/>
                  </a:lnTo>
                  <a:lnTo>
                    <a:pt x="1667590" y="551313"/>
                  </a:lnTo>
                  <a:lnTo>
                    <a:pt x="1674926" y="554564"/>
                  </a:lnTo>
                  <a:lnTo>
                    <a:pt x="1681986" y="559060"/>
                  </a:lnTo>
                  <a:lnTo>
                    <a:pt x="1688561" y="564248"/>
                  </a:lnTo>
                  <a:lnTo>
                    <a:pt x="1694374" y="569644"/>
                  </a:lnTo>
                  <a:lnTo>
                    <a:pt x="1697766" y="572272"/>
                  </a:lnTo>
                  <a:lnTo>
                    <a:pt x="1701365" y="573794"/>
                  </a:lnTo>
                  <a:lnTo>
                    <a:pt x="1730018" y="582233"/>
                  </a:lnTo>
                  <a:lnTo>
                    <a:pt x="1733409" y="583686"/>
                  </a:lnTo>
                  <a:lnTo>
                    <a:pt x="1736662" y="585484"/>
                  </a:lnTo>
                  <a:lnTo>
                    <a:pt x="1743376" y="590188"/>
                  </a:lnTo>
                  <a:lnTo>
                    <a:pt x="1744483" y="591848"/>
                  </a:lnTo>
                  <a:lnTo>
                    <a:pt x="1743930" y="594062"/>
                  </a:lnTo>
                  <a:lnTo>
                    <a:pt x="1742061" y="598005"/>
                  </a:lnTo>
                  <a:lnTo>
                    <a:pt x="1745936" y="594339"/>
                  </a:lnTo>
                  <a:lnTo>
                    <a:pt x="1749466" y="593093"/>
                  </a:lnTo>
                  <a:lnTo>
                    <a:pt x="1758671" y="593093"/>
                  </a:lnTo>
                  <a:cubicBezTo>
                    <a:pt x="1758671" y="593093"/>
                    <a:pt x="1770783" y="592194"/>
                    <a:pt x="1770783" y="592194"/>
                  </a:cubicBezTo>
                  <a:lnTo>
                    <a:pt x="1791893" y="594062"/>
                  </a:lnTo>
                  <a:lnTo>
                    <a:pt x="1792654" y="594408"/>
                  </a:lnTo>
                  <a:lnTo>
                    <a:pt x="1793900" y="595514"/>
                  </a:lnTo>
                  <a:lnTo>
                    <a:pt x="1794661" y="595860"/>
                  </a:lnTo>
                  <a:lnTo>
                    <a:pt x="1795769" y="595860"/>
                  </a:lnTo>
                  <a:cubicBezTo>
                    <a:pt x="1795769" y="595860"/>
                    <a:pt x="1797845" y="595791"/>
                    <a:pt x="1797845" y="595791"/>
                  </a:cubicBezTo>
                  <a:lnTo>
                    <a:pt x="1798952" y="595929"/>
                  </a:lnTo>
                  <a:lnTo>
                    <a:pt x="1800821" y="596552"/>
                  </a:lnTo>
                  <a:lnTo>
                    <a:pt x="1802690" y="597520"/>
                  </a:lnTo>
                  <a:lnTo>
                    <a:pt x="1804351" y="598766"/>
                  </a:lnTo>
                  <a:lnTo>
                    <a:pt x="1805735" y="600218"/>
                  </a:lnTo>
                  <a:lnTo>
                    <a:pt x="1807188" y="603954"/>
                  </a:lnTo>
                  <a:lnTo>
                    <a:pt x="1806773" y="607620"/>
                  </a:lnTo>
                  <a:lnTo>
                    <a:pt x="1804143" y="615091"/>
                  </a:lnTo>
                  <a:lnTo>
                    <a:pt x="1803728" y="619172"/>
                  </a:lnTo>
                  <a:lnTo>
                    <a:pt x="1804558" y="622146"/>
                  </a:lnTo>
                  <a:lnTo>
                    <a:pt x="1807880" y="628441"/>
                  </a:lnTo>
                  <a:lnTo>
                    <a:pt x="1808850" y="632176"/>
                  </a:lnTo>
                  <a:lnTo>
                    <a:pt x="1809195" y="636396"/>
                  </a:lnTo>
                  <a:lnTo>
                    <a:pt x="1808919" y="644628"/>
                  </a:lnTo>
                  <a:lnTo>
                    <a:pt x="1808157" y="647671"/>
                  </a:lnTo>
                  <a:lnTo>
                    <a:pt x="1806912" y="650715"/>
                  </a:lnTo>
                  <a:lnTo>
                    <a:pt x="1806081" y="653759"/>
                  </a:lnTo>
                  <a:lnTo>
                    <a:pt x="1806635" y="656871"/>
                  </a:lnTo>
                  <a:lnTo>
                    <a:pt x="1807673" y="658116"/>
                  </a:lnTo>
                  <a:lnTo>
                    <a:pt x="1811964" y="661644"/>
                  </a:lnTo>
                  <a:lnTo>
                    <a:pt x="1819785" y="671813"/>
                  </a:lnTo>
                  <a:lnTo>
                    <a:pt x="1820200" y="674096"/>
                  </a:lnTo>
                  <a:lnTo>
                    <a:pt x="1818747" y="676032"/>
                  </a:lnTo>
                  <a:lnTo>
                    <a:pt x="1815701" y="678384"/>
                  </a:lnTo>
                  <a:lnTo>
                    <a:pt x="1821792" y="679145"/>
                  </a:lnTo>
                  <a:lnTo>
                    <a:pt x="1828159" y="681981"/>
                  </a:lnTo>
                  <a:lnTo>
                    <a:pt x="1834042" y="686132"/>
                  </a:lnTo>
                  <a:lnTo>
                    <a:pt x="1838818" y="690905"/>
                  </a:lnTo>
                  <a:lnTo>
                    <a:pt x="1840548" y="693187"/>
                  </a:lnTo>
                  <a:lnTo>
                    <a:pt x="1842417" y="696231"/>
                  </a:lnTo>
                  <a:lnTo>
                    <a:pt x="1843939" y="699413"/>
                  </a:lnTo>
                  <a:lnTo>
                    <a:pt x="1844424" y="702180"/>
                  </a:lnTo>
                  <a:lnTo>
                    <a:pt x="1843247" y="704670"/>
                  </a:lnTo>
                  <a:lnTo>
                    <a:pt x="1840963" y="707091"/>
                  </a:lnTo>
                  <a:lnTo>
                    <a:pt x="1836049" y="711587"/>
                  </a:lnTo>
                  <a:lnTo>
                    <a:pt x="1840617" y="709512"/>
                  </a:lnTo>
                  <a:lnTo>
                    <a:pt x="1844009" y="707160"/>
                  </a:lnTo>
                  <a:lnTo>
                    <a:pt x="1847677" y="705984"/>
                  </a:lnTo>
                  <a:lnTo>
                    <a:pt x="1853075" y="707506"/>
                  </a:lnTo>
                  <a:lnTo>
                    <a:pt x="1857159" y="710342"/>
                  </a:lnTo>
                  <a:lnTo>
                    <a:pt x="1861104" y="714355"/>
                  </a:lnTo>
                  <a:lnTo>
                    <a:pt x="1864564" y="718782"/>
                  </a:lnTo>
                  <a:lnTo>
                    <a:pt x="1867264" y="723070"/>
                  </a:lnTo>
                  <a:lnTo>
                    <a:pt x="1864357" y="716775"/>
                  </a:lnTo>
                  <a:lnTo>
                    <a:pt x="1860965" y="711864"/>
                  </a:lnTo>
                  <a:lnTo>
                    <a:pt x="1859719" y="706814"/>
                  </a:lnTo>
                  <a:lnTo>
                    <a:pt x="1863249" y="700036"/>
                  </a:lnTo>
                  <a:lnTo>
                    <a:pt x="1867748" y="697130"/>
                  </a:lnTo>
                  <a:lnTo>
                    <a:pt x="1871416" y="699206"/>
                  </a:lnTo>
                  <a:lnTo>
                    <a:pt x="1874323" y="703979"/>
                  </a:lnTo>
                  <a:lnTo>
                    <a:pt x="1876607" y="709236"/>
                  </a:lnTo>
                  <a:lnTo>
                    <a:pt x="1877161" y="706607"/>
                  </a:lnTo>
                  <a:lnTo>
                    <a:pt x="1879583" y="701696"/>
                  </a:lnTo>
                  <a:lnTo>
                    <a:pt x="1880137" y="699759"/>
                  </a:lnTo>
                  <a:lnTo>
                    <a:pt x="1879376" y="697822"/>
                  </a:lnTo>
                  <a:lnTo>
                    <a:pt x="1875915" y="694363"/>
                  </a:lnTo>
                  <a:lnTo>
                    <a:pt x="1875084" y="692426"/>
                  </a:lnTo>
                  <a:lnTo>
                    <a:pt x="1876330" y="688968"/>
                  </a:lnTo>
                  <a:lnTo>
                    <a:pt x="1879514" y="684195"/>
                  </a:lnTo>
                  <a:lnTo>
                    <a:pt x="1883251" y="679768"/>
                  </a:lnTo>
                  <a:lnTo>
                    <a:pt x="1886158" y="677277"/>
                  </a:lnTo>
                  <a:lnTo>
                    <a:pt x="1884843" y="676102"/>
                  </a:lnTo>
                  <a:lnTo>
                    <a:pt x="1884497" y="674580"/>
                  </a:lnTo>
                  <a:lnTo>
                    <a:pt x="1884497" y="672919"/>
                  </a:lnTo>
                  <a:cubicBezTo>
                    <a:pt x="1884497" y="672919"/>
                    <a:pt x="1884082" y="671190"/>
                    <a:pt x="1884082" y="671190"/>
                  </a:cubicBezTo>
                  <a:lnTo>
                    <a:pt x="1883251" y="669807"/>
                  </a:lnTo>
                  <a:lnTo>
                    <a:pt x="1881106" y="667455"/>
                  </a:lnTo>
                  <a:lnTo>
                    <a:pt x="1880275" y="666141"/>
                  </a:lnTo>
                  <a:lnTo>
                    <a:pt x="1879998" y="664688"/>
                  </a:lnTo>
                  <a:lnTo>
                    <a:pt x="1880275" y="661852"/>
                  </a:lnTo>
                  <a:lnTo>
                    <a:pt x="1880275" y="660607"/>
                  </a:lnTo>
                  <a:cubicBezTo>
                    <a:pt x="1880275" y="660607"/>
                    <a:pt x="1879722" y="659362"/>
                    <a:pt x="1879722" y="659362"/>
                  </a:cubicBezTo>
                  <a:lnTo>
                    <a:pt x="1877576" y="656041"/>
                  </a:lnTo>
                  <a:lnTo>
                    <a:pt x="1875707" y="650853"/>
                  </a:lnTo>
                  <a:lnTo>
                    <a:pt x="1873769" y="642760"/>
                  </a:lnTo>
                  <a:lnTo>
                    <a:pt x="1873354" y="635358"/>
                  </a:lnTo>
                  <a:lnTo>
                    <a:pt x="1875846" y="632315"/>
                  </a:lnTo>
                  <a:lnTo>
                    <a:pt x="1873700" y="630240"/>
                  </a:lnTo>
                  <a:lnTo>
                    <a:pt x="1873839" y="628303"/>
                  </a:lnTo>
                  <a:lnTo>
                    <a:pt x="1873423" y="626573"/>
                  </a:lnTo>
                  <a:lnTo>
                    <a:pt x="1869755" y="624913"/>
                  </a:lnTo>
                  <a:lnTo>
                    <a:pt x="1871139" y="623460"/>
                  </a:lnTo>
                  <a:lnTo>
                    <a:pt x="1869963" y="621869"/>
                  </a:lnTo>
                  <a:lnTo>
                    <a:pt x="1867610" y="620002"/>
                  </a:lnTo>
                  <a:lnTo>
                    <a:pt x="1865602" y="617996"/>
                  </a:lnTo>
                  <a:lnTo>
                    <a:pt x="1863526" y="613154"/>
                  </a:lnTo>
                  <a:lnTo>
                    <a:pt x="1862142" y="611009"/>
                  </a:lnTo>
                  <a:lnTo>
                    <a:pt x="1859927" y="609695"/>
                  </a:lnTo>
                  <a:lnTo>
                    <a:pt x="1864287" y="606720"/>
                  </a:lnTo>
                  <a:lnTo>
                    <a:pt x="1883390" y="600910"/>
                  </a:lnTo>
                  <a:lnTo>
                    <a:pt x="1893910" y="596068"/>
                  </a:lnTo>
                  <a:lnTo>
                    <a:pt x="1898893" y="593093"/>
                  </a:lnTo>
                  <a:lnTo>
                    <a:pt x="1903599" y="589842"/>
                  </a:lnTo>
                  <a:lnTo>
                    <a:pt x="1912528" y="582510"/>
                  </a:lnTo>
                  <a:lnTo>
                    <a:pt x="1920694" y="574347"/>
                  </a:lnTo>
                  <a:lnTo>
                    <a:pt x="1923878" y="569505"/>
                  </a:lnTo>
                  <a:lnTo>
                    <a:pt x="1925539" y="564248"/>
                  </a:lnTo>
                  <a:lnTo>
                    <a:pt x="1926231" y="558576"/>
                  </a:lnTo>
                  <a:lnTo>
                    <a:pt x="1926231" y="552765"/>
                  </a:lnTo>
                  <a:cubicBezTo>
                    <a:pt x="1926231" y="552765"/>
                    <a:pt x="1924709" y="540867"/>
                    <a:pt x="1924709" y="540867"/>
                  </a:cubicBezTo>
                  <a:lnTo>
                    <a:pt x="1920971" y="529800"/>
                  </a:lnTo>
                  <a:lnTo>
                    <a:pt x="1914950" y="519770"/>
                  </a:lnTo>
                  <a:lnTo>
                    <a:pt x="1906575" y="511399"/>
                  </a:lnTo>
                  <a:lnTo>
                    <a:pt x="1892733" y="502476"/>
                  </a:lnTo>
                  <a:lnTo>
                    <a:pt x="1888235" y="499087"/>
                  </a:lnTo>
                  <a:lnTo>
                    <a:pt x="1885535" y="495628"/>
                  </a:lnTo>
                  <a:lnTo>
                    <a:pt x="1885397" y="492377"/>
                  </a:lnTo>
                  <a:lnTo>
                    <a:pt x="1887266" y="488987"/>
                  </a:lnTo>
                  <a:lnTo>
                    <a:pt x="1890242" y="485183"/>
                  </a:lnTo>
                  <a:lnTo>
                    <a:pt x="1897993" y="476951"/>
                  </a:lnTo>
                  <a:lnTo>
                    <a:pt x="1899447" y="474876"/>
                  </a:lnTo>
                  <a:lnTo>
                    <a:pt x="1899308" y="473838"/>
                  </a:lnTo>
                  <a:lnTo>
                    <a:pt x="1898685" y="473008"/>
                  </a:lnTo>
                  <a:lnTo>
                    <a:pt x="1898547" y="471556"/>
                  </a:lnTo>
                  <a:lnTo>
                    <a:pt x="1901038" y="465607"/>
                  </a:lnTo>
                  <a:lnTo>
                    <a:pt x="1901177" y="464638"/>
                  </a:lnTo>
                  <a:lnTo>
                    <a:pt x="1903323" y="464292"/>
                  </a:lnTo>
                  <a:lnTo>
                    <a:pt x="1905330" y="465399"/>
                  </a:lnTo>
                  <a:lnTo>
                    <a:pt x="1907268" y="466921"/>
                  </a:lnTo>
                  <a:lnTo>
                    <a:pt x="1909136" y="467682"/>
                  </a:lnTo>
                  <a:lnTo>
                    <a:pt x="1906783" y="465607"/>
                  </a:lnTo>
                  <a:lnTo>
                    <a:pt x="1906783" y="463946"/>
                  </a:lnTo>
                  <a:cubicBezTo>
                    <a:pt x="1906783" y="463946"/>
                    <a:pt x="1908167" y="462286"/>
                    <a:pt x="1908167" y="462286"/>
                  </a:cubicBezTo>
                  <a:lnTo>
                    <a:pt x="1909551" y="460211"/>
                  </a:lnTo>
                  <a:lnTo>
                    <a:pt x="1909690" y="458620"/>
                  </a:lnTo>
                  <a:lnTo>
                    <a:pt x="1909551" y="456130"/>
                  </a:lnTo>
                  <a:lnTo>
                    <a:pt x="1909136" y="452809"/>
                  </a:lnTo>
                  <a:lnTo>
                    <a:pt x="1907960" y="452187"/>
                  </a:lnTo>
                  <a:lnTo>
                    <a:pt x="1905468" y="451910"/>
                  </a:lnTo>
                  <a:lnTo>
                    <a:pt x="1904499" y="451080"/>
                  </a:lnTo>
                  <a:lnTo>
                    <a:pt x="1906575" y="450112"/>
                  </a:lnTo>
                  <a:lnTo>
                    <a:pt x="1906921" y="449835"/>
                  </a:lnTo>
                  <a:lnTo>
                    <a:pt x="1906714" y="449282"/>
                  </a:lnTo>
                  <a:lnTo>
                    <a:pt x="1906022" y="448106"/>
                  </a:lnTo>
                  <a:lnTo>
                    <a:pt x="1904499" y="444370"/>
                  </a:lnTo>
                  <a:lnTo>
                    <a:pt x="1902976" y="441534"/>
                  </a:lnTo>
                  <a:lnTo>
                    <a:pt x="1902976" y="438975"/>
                  </a:lnTo>
                  <a:cubicBezTo>
                    <a:pt x="1902976" y="438975"/>
                    <a:pt x="1905953" y="436554"/>
                    <a:pt x="1905953" y="436554"/>
                  </a:cubicBezTo>
                  <a:lnTo>
                    <a:pt x="1904361" y="435931"/>
                  </a:lnTo>
                  <a:lnTo>
                    <a:pt x="1902492" y="435516"/>
                  </a:lnTo>
                  <a:lnTo>
                    <a:pt x="1900969" y="434755"/>
                  </a:lnTo>
                  <a:lnTo>
                    <a:pt x="1900139" y="433026"/>
                  </a:lnTo>
                  <a:lnTo>
                    <a:pt x="1900485" y="431642"/>
                  </a:lnTo>
                  <a:lnTo>
                    <a:pt x="1901592" y="429982"/>
                  </a:lnTo>
                  <a:lnTo>
                    <a:pt x="1902976" y="428530"/>
                  </a:lnTo>
                  <a:lnTo>
                    <a:pt x="1904153" y="427700"/>
                  </a:lnTo>
                  <a:lnTo>
                    <a:pt x="1902769" y="427561"/>
                  </a:lnTo>
                  <a:lnTo>
                    <a:pt x="1897924" y="428253"/>
                  </a:lnTo>
                  <a:lnTo>
                    <a:pt x="1896540" y="428115"/>
                  </a:lnTo>
                  <a:lnTo>
                    <a:pt x="1893425" y="427423"/>
                  </a:lnTo>
                  <a:lnTo>
                    <a:pt x="1891903" y="427215"/>
                  </a:lnTo>
                  <a:lnTo>
                    <a:pt x="1894048" y="424172"/>
                  </a:lnTo>
                  <a:lnTo>
                    <a:pt x="1899170" y="418361"/>
                  </a:lnTo>
                  <a:lnTo>
                    <a:pt x="1900831" y="414972"/>
                  </a:lnTo>
                  <a:lnTo>
                    <a:pt x="1901038" y="413311"/>
                  </a:lnTo>
                  <a:lnTo>
                    <a:pt x="1900762" y="410060"/>
                  </a:lnTo>
                  <a:lnTo>
                    <a:pt x="1900900" y="408469"/>
                  </a:lnTo>
                  <a:lnTo>
                    <a:pt x="1901592" y="406533"/>
                  </a:lnTo>
                  <a:lnTo>
                    <a:pt x="1902700" y="405080"/>
                  </a:lnTo>
                  <a:lnTo>
                    <a:pt x="1905745" y="402244"/>
                  </a:lnTo>
                  <a:lnTo>
                    <a:pt x="1901315" y="399269"/>
                  </a:lnTo>
                  <a:lnTo>
                    <a:pt x="1897716" y="395811"/>
                  </a:lnTo>
                  <a:lnTo>
                    <a:pt x="1895086" y="391660"/>
                  </a:lnTo>
                  <a:lnTo>
                    <a:pt x="1893425" y="386680"/>
                  </a:lnTo>
                  <a:lnTo>
                    <a:pt x="1892872" y="381561"/>
                  </a:lnTo>
                  <a:lnTo>
                    <a:pt x="1893841" y="377825"/>
                  </a:lnTo>
                  <a:lnTo>
                    <a:pt x="1896401" y="374989"/>
                  </a:lnTo>
                  <a:lnTo>
                    <a:pt x="1900762" y="372361"/>
                  </a:lnTo>
                  <a:lnTo>
                    <a:pt x="1906160" y="370424"/>
                  </a:lnTo>
                  <a:lnTo>
                    <a:pt x="1911420" y="370009"/>
                  </a:lnTo>
                  <a:lnTo>
                    <a:pt x="1916819" y="370701"/>
                  </a:lnTo>
                  <a:lnTo>
                    <a:pt x="1933637" y="374782"/>
                  </a:lnTo>
                  <a:lnTo>
                    <a:pt x="1939243" y="376650"/>
                  </a:lnTo>
                  <a:lnTo>
                    <a:pt x="1943811" y="379555"/>
                  </a:lnTo>
                  <a:lnTo>
                    <a:pt x="1941735" y="380938"/>
                  </a:lnTo>
                  <a:lnTo>
                    <a:pt x="1941042" y="381284"/>
                  </a:lnTo>
                  <a:lnTo>
                    <a:pt x="1943811" y="380938"/>
                  </a:lnTo>
                  <a:lnTo>
                    <a:pt x="1949832" y="378586"/>
                  </a:lnTo>
                  <a:lnTo>
                    <a:pt x="1953154" y="378310"/>
                  </a:lnTo>
                  <a:lnTo>
                    <a:pt x="1956615" y="379278"/>
                  </a:lnTo>
                  <a:lnTo>
                    <a:pt x="1962913" y="382391"/>
                  </a:lnTo>
                  <a:lnTo>
                    <a:pt x="1965958" y="383428"/>
                  </a:lnTo>
                  <a:lnTo>
                    <a:pt x="1965682" y="381008"/>
                  </a:lnTo>
                  <a:lnTo>
                    <a:pt x="1969142" y="378932"/>
                  </a:lnTo>
                  <a:lnTo>
                    <a:pt x="1977655" y="375958"/>
                  </a:lnTo>
                  <a:lnTo>
                    <a:pt x="1981669" y="374090"/>
                  </a:lnTo>
                  <a:lnTo>
                    <a:pt x="1984507" y="373468"/>
                  </a:lnTo>
                  <a:lnTo>
                    <a:pt x="1987276" y="374159"/>
                  </a:lnTo>
                  <a:lnTo>
                    <a:pt x="1991220" y="376304"/>
                  </a:lnTo>
                  <a:lnTo>
                    <a:pt x="1998418" y="381215"/>
                  </a:lnTo>
                  <a:lnTo>
                    <a:pt x="2000010" y="381907"/>
                  </a:lnTo>
                  <a:lnTo>
                    <a:pt x="2003748" y="382737"/>
                  </a:lnTo>
                  <a:lnTo>
                    <a:pt x="2004924" y="383290"/>
                  </a:lnTo>
                  <a:lnTo>
                    <a:pt x="2006585" y="385296"/>
                  </a:lnTo>
                  <a:lnTo>
                    <a:pt x="2006724" y="387441"/>
                  </a:lnTo>
                  <a:lnTo>
                    <a:pt x="2005755" y="389793"/>
                  </a:lnTo>
                  <a:lnTo>
                    <a:pt x="2004163" y="392352"/>
                  </a:lnTo>
                  <a:lnTo>
                    <a:pt x="2007347" y="391522"/>
                  </a:lnTo>
                  <a:lnTo>
                    <a:pt x="2009700" y="390553"/>
                  </a:lnTo>
                  <a:lnTo>
                    <a:pt x="2012122" y="390553"/>
                  </a:lnTo>
                  <a:lnTo>
                    <a:pt x="2015514" y="392698"/>
                  </a:lnTo>
                  <a:lnTo>
                    <a:pt x="2017798" y="395050"/>
                  </a:lnTo>
                  <a:lnTo>
                    <a:pt x="2018905" y="397332"/>
                  </a:lnTo>
                  <a:lnTo>
                    <a:pt x="2018213" y="399338"/>
                  </a:lnTo>
                  <a:lnTo>
                    <a:pt x="2015168" y="400722"/>
                  </a:lnTo>
                  <a:lnTo>
                    <a:pt x="2018144" y="400376"/>
                  </a:lnTo>
                  <a:lnTo>
                    <a:pt x="2022019" y="398785"/>
                  </a:lnTo>
                  <a:lnTo>
                    <a:pt x="2025688" y="398093"/>
                  </a:lnTo>
                  <a:lnTo>
                    <a:pt x="2027971" y="400445"/>
                  </a:lnTo>
                  <a:lnTo>
                    <a:pt x="2026864" y="402590"/>
                  </a:lnTo>
                  <a:lnTo>
                    <a:pt x="2024511" y="405011"/>
                  </a:lnTo>
                  <a:lnTo>
                    <a:pt x="2023819" y="406878"/>
                  </a:lnTo>
                  <a:lnTo>
                    <a:pt x="2027626" y="407293"/>
                  </a:lnTo>
                  <a:lnTo>
                    <a:pt x="2025965" y="409784"/>
                  </a:lnTo>
                  <a:lnTo>
                    <a:pt x="2027902" y="412551"/>
                  </a:lnTo>
                  <a:lnTo>
                    <a:pt x="2031501" y="414903"/>
                  </a:lnTo>
                  <a:lnTo>
                    <a:pt x="2034754" y="416217"/>
                  </a:lnTo>
                  <a:lnTo>
                    <a:pt x="2047835" y="419053"/>
                  </a:lnTo>
                  <a:lnTo>
                    <a:pt x="2052195" y="419399"/>
                  </a:lnTo>
                  <a:lnTo>
                    <a:pt x="2055518" y="419122"/>
                  </a:lnTo>
                  <a:lnTo>
                    <a:pt x="2056971" y="419399"/>
                  </a:lnTo>
                  <a:lnTo>
                    <a:pt x="2058494" y="420506"/>
                  </a:lnTo>
                  <a:lnTo>
                    <a:pt x="2059255" y="422097"/>
                  </a:lnTo>
                  <a:lnTo>
                    <a:pt x="2059255" y="423687"/>
                  </a:lnTo>
                  <a:cubicBezTo>
                    <a:pt x="2059255" y="423687"/>
                    <a:pt x="2059809" y="425071"/>
                    <a:pt x="2059809" y="425071"/>
                  </a:cubicBezTo>
                  <a:lnTo>
                    <a:pt x="2061885" y="426039"/>
                  </a:lnTo>
                  <a:lnTo>
                    <a:pt x="2065207" y="425417"/>
                  </a:lnTo>
                  <a:lnTo>
                    <a:pt x="2067422" y="422927"/>
                  </a:lnTo>
                  <a:lnTo>
                    <a:pt x="2069152" y="420298"/>
                  </a:lnTo>
                  <a:lnTo>
                    <a:pt x="2071159" y="419260"/>
                  </a:lnTo>
                  <a:lnTo>
                    <a:pt x="2073789" y="420921"/>
                  </a:lnTo>
                  <a:lnTo>
                    <a:pt x="2073928" y="423895"/>
                  </a:lnTo>
                  <a:lnTo>
                    <a:pt x="2072682" y="427008"/>
                  </a:lnTo>
                  <a:lnTo>
                    <a:pt x="2069290" y="432473"/>
                  </a:lnTo>
                  <a:lnTo>
                    <a:pt x="2067629" y="435862"/>
                  </a:lnTo>
                  <a:lnTo>
                    <a:pt x="2066730" y="439528"/>
                  </a:lnTo>
                  <a:lnTo>
                    <a:pt x="2067145" y="443540"/>
                  </a:lnTo>
                  <a:lnTo>
                    <a:pt x="2069290" y="448659"/>
                  </a:lnTo>
                  <a:lnTo>
                    <a:pt x="2069083" y="450804"/>
                  </a:lnTo>
                  <a:lnTo>
                    <a:pt x="2066661" y="453017"/>
                  </a:lnTo>
                  <a:lnTo>
                    <a:pt x="2062646" y="454262"/>
                  </a:lnTo>
                  <a:lnTo>
                    <a:pt x="2057594" y="454539"/>
                  </a:lnTo>
                  <a:lnTo>
                    <a:pt x="2048181" y="453501"/>
                  </a:lnTo>
                  <a:lnTo>
                    <a:pt x="2052057" y="455922"/>
                  </a:lnTo>
                  <a:lnTo>
                    <a:pt x="2064792" y="456476"/>
                  </a:lnTo>
                  <a:lnTo>
                    <a:pt x="2069429" y="460142"/>
                  </a:lnTo>
                  <a:lnTo>
                    <a:pt x="2070260" y="463185"/>
                  </a:lnTo>
                  <a:lnTo>
                    <a:pt x="2069844" y="465607"/>
                  </a:lnTo>
                  <a:lnTo>
                    <a:pt x="2068875" y="467958"/>
                  </a:lnTo>
                  <a:lnTo>
                    <a:pt x="2068045" y="470795"/>
                  </a:lnTo>
                  <a:lnTo>
                    <a:pt x="2068252" y="474461"/>
                  </a:lnTo>
                  <a:lnTo>
                    <a:pt x="2069983" y="474945"/>
                  </a:lnTo>
                  <a:lnTo>
                    <a:pt x="2072474" y="474738"/>
                  </a:lnTo>
                  <a:lnTo>
                    <a:pt x="2074689" y="476121"/>
                  </a:lnTo>
                  <a:lnTo>
                    <a:pt x="2075035" y="477366"/>
                  </a:lnTo>
                  <a:lnTo>
                    <a:pt x="2074551" y="478265"/>
                  </a:lnTo>
                  <a:lnTo>
                    <a:pt x="2073720" y="479234"/>
                  </a:lnTo>
                  <a:lnTo>
                    <a:pt x="2073097" y="480617"/>
                  </a:lnTo>
                  <a:lnTo>
                    <a:pt x="2073097" y="481586"/>
                  </a:lnTo>
                  <a:cubicBezTo>
                    <a:pt x="2073097" y="481586"/>
                    <a:pt x="2073651" y="483246"/>
                    <a:pt x="2073651" y="483246"/>
                  </a:cubicBezTo>
                  <a:lnTo>
                    <a:pt x="2073651" y="484145"/>
                  </a:lnTo>
                  <a:cubicBezTo>
                    <a:pt x="2073651" y="484145"/>
                    <a:pt x="2073236" y="486082"/>
                    <a:pt x="2073236" y="486082"/>
                  </a:cubicBezTo>
                  <a:lnTo>
                    <a:pt x="2072197" y="488710"/>
                  </a:lnTo>
                  <a:lnTo>
                    <a:pt x="2070813" y="490993"/>
                  </a:lnTo>
                  <a:lnTo>
                    <a:pt x="2069221" y="491823"/>
                  </a:lnTo>
                  <a:lnTo>
                    <a:pt x="2067699" y="491132"/>
                  </a:lnTo>
                  <a:lnTo>
                    <a:pt x="2066661" y="488849"/>
                  </a:lnTo>
                  <a:lnTo>
                    <a:pt x="2065276" y="488710"/>
                  </a:lnTo>
                  <a:lnTo>
                    <a:pt x="2064999" y="489679"/>
                  </a:lnTo>
                  <a:lnTo>
                    <a:pt x="2064723" y="490371"/>
                  </a:lnTo>
                  <a:lnTo>
                    <a:pt x="2064446" y="490786"/>
                  </a:lnTo>
                  <a:lnTo>
                    <a:pt x="2062992" y="491478"/>
                  </a:lnTo>
                  <a:lnTo>
                    <a:pt x="2061539" y="492031"/>
                  </a:lnTo>
                  <a:lnTo>
                    <a:pt x="2060016" y="492515"/>
                  </a:lnTo>
                  <a:lnTo>
                    <a:pt x="2058425" y="492861"/>
                  </a:lnTo>
                  <a:lnTo>
                    <a:pt x="2063200" y="495420"/>
                  </a:lnTo>
                  <a:lnTo>
                    <a:pt x="2067353" y="494798"/>
                  </a:lnTo>
                  <a:lnTo>
                    <a:pt x="2076350" y="490163"/>
                  </a:lnTo>
                  <a:lnTo>
                    <a:pt x="2080987" y="489126"/>
                  </a:lnTo>
                  <a:lnTo>
                    <a:pt x="2086317" y="489126"/>
                  </a:lnTo>
                  <a:cubicBezTo>
                    <a:pt x="2086317" y="489126"/>
                    <a:pt x="2091230" y="490371"/>
                    <a:pt x="2091230" y="490371"/>
                  </a:cubicBezTo>
                  <a:lnTo>
                    <a:pt x="2094899" y="493414"/>
                  </a:lnTo>
                  <a:lnTo>
                    <a:pt x="2097044" y="497426"/>
                  </a:lnTo>
                  <a:lnTo>
                    <a:pt x="2098221" y="501646"/>
                  </a:lnTo>
                  <a:lnTo>
                    <a:pt x="2098221" y="505935"/>
                  </a:lnTo>
                  <a:lnTo>
                    <a:pt x="2096837" y="510362"/>
                  </a:lnTo>
                  <a:lnTo>
                    <a:pt x="2093514" y="514097"/>
                  </a:lnTo>
                  <a:lnTo>
                    <a:pt x="2084863" y="517487"/>
                  </a:lnTo>
                  <a:lnTo>
                    <a:pt x="2081818" y="520461"/>
                  </a:lnTo>
                  <a:lnTo>
                    <a:pt x="2091023" y="517902"/>
                  </a:lnTo>
                  <a:lnTo>
                    <a:pt x="2093584" y="516726"/>
                  </a:lnTo>
                  <a:lnTo>
                    <a:pt x="2095660" y="514858"/>
                  </a:lnTo>
                  <a:lnTo>
                    <a:pt x="2096975" y="512645"/>
                  </a:lnTo>
                  <a:lnTo>
                    <a:pt x="2100020" y="504897"/>
                  </a:lnTo>
                  <a:lnTo>
                    <a:pt x="2101405" y="503029"/>
                  </a:lnTo>
                  <a:lnTo>
                    <a:pt x="2102927" y="502822"/>
                  </a:lnTo>
                  <a:lnTo>
                    <a:pt x="2104657" y="505105"/>
                  </a:lnTo>
                  <a:lnTo>
                    <a:pt x="2105350" y="507457"/>
                  </a:lnTo>
                  <a:lnTo>
                    <a:pt x="2104865" y="509324"/>
                  </a:lnTo>
                  <a:lnTo>
                    <a:pt x="2103619" y="511054"/>
                  </a:lnTo>
                  <a:lnTo>
                    <a:pt x="2101958" y="513060"/>
                  </a:lnTo>
                  <a:lnTo>
                    <a:pt x="2104173" y="511538"/>
                  </a:lnTo>
                  <a:lnTo>
                    <a:pt x="2105765" y="509463"/>
                  </a:lnTo>
                  <a:lnTo>
                    <a:pt x="2108326" y="504759"/>
                  </a:lnTo>
                  <a:lnTo>
                    <a:pt x="2109295" y="508010"/>
                  </a:lnTo>
                  <a:lnTo>
                    <a:pt x="2109987" y="517625"/>
                  </a:lnTo>
                  <a:lnTo>
                    <a:pt x="2112271" y="511884"/>
                  </a:lnTo>
                  <a:lnTo>
                    <a:pt x="2113793" y="509878"/>
                  </a:lnTo>
                  <a:lnTo>
                    <a:pt x="2116839" y="507733"/>
                  </a:lnTo>
                  <a:lnTo>
                    <a:pt x="2128535" y="502822"/>
                  </a:lnTo>
                  <a:lnTo>
                    <a:pt x="2131650" y="500747"/>
                  </a:lnTo>
                  <a:lnTo>
                    <a:pt x="2133172" y="498326"/>
                  </a:lnTo>
                  <a:lnTo>
                    <a:pt x="2134487" y="495420"/>
                  </a:lnTo>
                  <a:lnTo>
                    <a:pt x="2136287" y="493276"/>
                  </a:lnTo>
                  <a:lnTo>
                    <a:pt x="2139263" y="492930"/>
                  </a:lnTo>
                  <a:lnTo>
                    <a:pt x="2141824" y="494590"/>
                  </a:lnTo>
                  <a:lnTo>
                    <a:pt x="2143416" y="497565"/>
                  </a:lnTo>
                  <a:lnTo>
                    <a:pt x="2144246" y="500954"/>
                  </a:lnTo>
                  <a:lnTo>
                    <a:pt x="2144523" y="503929"/>
                  </a:lnTo>
                  <a:lnTo>
                    <a:pt x="2146046" y="499640"/>
                  </a:lnTo>
                  <a:lnTo>
                    <a:pt x="2145007" y="495766"/>
                  </a:lnTo>
                  <a:lnTo>
                    <a:pt x="2144592" y="492653"/>
                  </a:lnTo>
                  <a:lnTo>
                    <a:pt x="2148191" y="490509"/>
                  </a:lnTo>
                  <a:lnTo>
                    <a:pt x="2146738" y="489126"/>
                  </a:lnTo>
                  <a:lnTo>
                    <a:pt x="2147222" y="487742"/>
                  </a:lnTo>
                  <a:lnTo>
                    <a:pt x="2148883" y="486912"/>
                  </a:lnTo>
                  <a:lnTo>
                    <a:pt x="2150960" y="487050"/>
                  </a:lnTo>
                  <a:lnTo>
                    <a:pt x="2151375" y="485736"/>
                  </a:lnTo>
                  <a:lnTo>
                    <a:pt x="2153244" y="485183"/>
                  </a:lnTo>
                  <a:lnTo>
                    <a:pt x="2155597" y="484837"/>
                  </a:lnTo>
                  <a:lnTo>
                    <a:pt x="2157604" y="484284"/>
                  </a:lnTo>
                  <a:lnTo>
                    <a:pt x="2153244" y="482623"/>
                  </a:lnTo>
                  <a:lnTo>
                    <a:pt x="2151721" y="481309"/>
                  </a:lnTo>
                  <a:lnTo>
                    <a:pt x="2151167" y="478957"/>
                  </a:lnTo>
                  <a:lnTo>
                    <a:pt x="2151583" y="479511"/>
                  </a:lnTo>
                  <a:lnTo>
                    <a:pt x="2152551" y="479026"/>
                  </a:lnTo>
                  <a:lnTo>
                    <a:pt x="2153451" y="478265"/>
                  </a:lnTo>
                  <a:lnTo>
                    <a:pt x="2153728" y="477919"/>
                  </a:lnTo>
                  <a:lnTo>
                    <a:pt x="2154490" y="476813"/>
                  </a:lnTo>
                  <a:lnTo>
                    <a:pt x="2154835" y="475706"/>
                  </a:lnTo>
                  <a:lnTo>
                    <a:pt x="2155458" y="475291"/>
                  </a:lnTo>
                  <a:lnTo>
                    <a:pt x="2157050" y="476259"/>
                  </a:lnTo>
                  <a:lnTo>
                    <a:pt x="2156496" y="471901"/>
                  </a:lnTo>
                  <a:lnTo>
                    <a:pt x="2158019" y="471625"/>
                  </a:lnTo>
                  <a:lnTo>
                    <a:pt x="2160995" y="473077"/>
                  </a:lnTo>
                  <a:lnTo>
                    <a:pt x="2164802" y="473907"/>
                  </a:lnTo>
                  <a:lnTo>
                    <a:pt x="2162241" y="471971"/>
                  </a:lnTo>
                  <a:lnTo>
                    <a:pt x="2159265" y="470449"/>
                  </a:lnTo>
                  <a:lnTo>
                    <a:pt x="2156773" y="468581"/>
                  </a:lnTo>
                  <a:lnTo>
                    <a:pt x="2155458" y="465676"/>
                  </a:lnTo>
                  <a:lnTo>
                    <a:pt x="2156081" y="462148"/>
                  </a:lnTo>
                  <a:lnTo>
                    <a:pt x="2158365" y="460695"/>
                  </a:lnTo>
                  <a:lnTo>
                    <a:pt x="2161411" y="460834"/>
                  </a:lnTo>
                  <a:lnTo>
                    <a:pt x="2164456" y="462355"/>
                  </a:lnTo>
                  <a:lnTo>
                    <a:pt x="2165010" y="461802"/>
                  </a:lnTo>
                  <a:lnTo>
                    <a:pt x="2162449" y="458620"/>
                  </a:lnTo>
                  <a:lnTo>
                    <a:pt x="2163072" y="453432"/>
                  </a:lnTo>
                  <a:lnTo>
                    <a:pt x="2165494" y="448175"/>
                  </a:lnTo>
                  <a:lnTo>
                    <a:pt x="2168401" y="444786"/>
                  </a:lnTo>
                  <a:lnTo>
                    <a:pt x="2170546" y="444024"/>
                  </a:lnTo>
                  <a:lnTo>
                    <a:pt x="2173246" y="444024"/>
                  </a:lnTo>
                  <a:cubicBezTo>
                    <a:pt x="2173246" y="444024"/>
                    <a:pt x="2175737" y="445062"/>
                    <a:pt x="2175737" y="445062"/>
                  </a:cubicBezTo>
                  <a:lnTo>
                    <a:pt x="2177260" y="447068"/>
                  </a:lnTo>
                  <a:lnTo>
                    <a:pt x="2177052" y="449558"/>
                  </a:lnTo>
                  <a:lnTo>
                    <a:pt x="2175184" y="451426"/>
                  </a:lnTo>
                  <a:lnTo>
                    <a:pt x="2170339" y="454124"/>
                  </a:lnTo>
                  <a:lnTo>
                    <a:pt x="2172623" y="453916"/>
                  </a:lnTo>
                  <a:lnTo>
                    <a:pt x="2177883" y="452049"/>
                  </a:lnTo>
                  <a:lnTo>
                    <a:pt x="2180374" y="452394"/>
                  </a:lnTo>
                  <a:lnTo>
                    <a:pt x="2182174" y="454401"/>
                  </a:lnTo>
                  <a:lnTo>
                    <a:pt x="2182728" y="457306"/>
                  </a:lnTo>
                  <a:lnTo>
                    <a:pt x="2182382" y="460350"/>
                  </a:lnTo>
                  <a:lnTo>
                    <a:pt x="2181551" y="462840"/>
                  </a:lnTo>
                  <a:lnTo>
                    <a:pt x="2183904" y="460557"/>
                  </a:lnTo>
                  <a:lnTo>
                    <a:pt x="2185565" y="461318"/>
                  </a:lnTo>
                  <a:lnTo>
                    <a:pt x="2187988" y="466160"/>
                  </a:lnTo>
                  <a:lnTo>
                    <a:pt x="2189649" y="468581"/>
                  </a:lnTo>
                  <a:lnTo>
                    <a:pt x="2190548" y="470311"/>
                  </a:lnTo>
                  <a:lnTo>
                    <a:pt x="2189926" y="471832"/>
                  </a:lnTo>
                  <a:lnTo>
                    <a:pt x="2186949" y="473354"/>
                  </a:lnTo>
                  <a:lnTo>
                    <a:pt x="2188403" y="474253"/>
                  </a:lnTo>
                  <a:lnTo>
                    <a:pt x="2189926" y="474945"/>
                  </a:lnTo>
                  <a:lnTo>
                    <a:pt x="2190964" y="475914"/>
                  </a:lnTo>
                  <a:lnTo>
                    <a:pt x="2190964" y="477574"/>
                  </a:lnTo>
                  <a:cubicBezTo>
                    <a:pt x="2190964" y="477574"/>
                    <a:pt x="2193801" y="476259"/>
                    <a:pt x="2193801" y="476259"/>
                  </a:cubicBezTo>
                  <a:lnTo>
                    <a:pt x="2196362" y="476674"/>
                  </a:lnTo>
                  <a:lnTo>
                    <a:pt x="2197885" y="478542"/>
                  </a:lnTo>
                  <a:lnTo>
                    <a:pt x="2197470" y="481447"/>
                  </a:lnTo>
                  <a:lnTo>
                    <a:pt x="2195532" y="483315"/>
                  </a:lnTo>
                  <a:lnTo>
                    <a:pt x="2192625" y="484145"/>
                  </a:lnTo>
                  <a:lnTo>
                    <a:pt x="2186811" y="484699"/>
                  </a:lnTo>
                  <a:lnTo>
                    <a:pt x="2190272" y="485805"/>
                  </a:lnTo>
                  <a:lnTo>
                    <a:pt x="2198508" y="483938"/>
                  </a:lnTo>
                  <a:lnTo>
                    <a:pt x="2202314" y="484491"/>
                  </a:lnTo>
                  <a:lnTo>
                    <a:pt x="2200861" y="485598"/>
                  </a:lnTo>
                  <a:lnTo>
                    <a:pt x="2202107" y="488641"/>
                  </a:lnTo>
                  <a:lnTo>
                    <a:pt x="2201068" y="490509"/>
                  </a:lnTo>
                  <a:lnTo>
                    <a:pt x="2202729" y="490647"/>
                  </a:lnTo>
                  <a:lnTo>
                    <a:pt x="2204183" y="490509"/>
                  </a:lnTo>
                  <a:lnTo>
                    <a:pt x="2205567" y="490509"/>
                  </a:lnTo>
                  <a:cubicBezTo>
                    <a:pt x="2205567" y="490509"/>
                    <a:pt x="2206951" y="491201"/>
                    <a:pt x="2206951" y="491201"/>
                  </a:cubicBezTo>
                  <a:lnTo>
                    <a:pt x="2208197" y="492653"/>
                  </a:lnTo>
                  <a:lnTo>
                    <a:pt x="2208820" y="494314"/>
                  </a:lnTo>
                  <a:lnTo>
                    <a:pt x="2208820" y="495974"/>
                  </a:lnTo>
                  <a:cubicBezTo>
                    <a:pt x="2208820" y="495974"/>
                    <a:pt x="2208474" y="497357"/>
                    <a:pt x="2208474" y="497357"/>
                  </a:cubicBezTo>
                  <a:lnTo>
                    <a:pt x="2206951" y="499087"/>
                  </a:lnTo>
                  <a:lnTo>
                    <a:pt x="2204875" y="500263"/>
                  </a:lnTo>
                  <a:lnTo>
                    <a:pt x="2202591" y="501231"/>
                  </a:lnTo>
                  <a:lnTo>
                    <a:pt x="2200584" y="502338"/>
                  </a:lnTo>
                  <a:lnTo>
                    <a:pt x="2199269" y="503444"/>
                  </a:lnTo>
                  <a:lnTo>
                    <a:pt x="2195808" y="507180"/>
                  </a:lnTo>
                  <a:lnTo>
                    <a:pt x="2197815" y="506073"/>
                  </a:lnTo>
                  <a:lnTo>
                    <a:pt x="2200653" y="504136"/>
                  </a:lnTo>
                  <a:lnTo>
                    <a:pt x="2203145" y="503099"/>
                  </a:lnTo>
                  <a:lnTo>
                    <a:pt x="2204252" y="504690"/>
                  </a:lnTo>
                  <a:lnTo>
                    <a:pt x="2211381" y="502199"/>
                  </a:lnTo>
                  <a:lnTo>
                    <a:pt x="2214011" y="502199"/>
                  </a:lnTo>
                  <a:cubicBezTo>
                    <a:pt x="2214011" y="502199"/>
                    <a:pt x="2214565" y="505105"/>
                    <a:pt x="2214565" y="505105"/>
                  </a:cubicBezTo>
                  <a:lnTo>
                    <a:pt x="2212627" y="509186"/>
                  </a:lnTo>
                  <a:lnTo>
                    <a:pt x="2209166" y="511953"/>
                  </a:lnTo>
                  <a:lnTo>
                    <a:pt x="2205152" y="514236"/>
                  </a:lnTo>
                  <a:lnTo>
                    <a:pt x="2201484" y="516933"/>
                  </a:lnTo>
                  <a:lnTo>
                    <a:pt x="2204668" y="516380"/>
                  </a:lnTo>
                  <a:lnTo>
                    <a:pt x="2211727" y="512921"/>
                  </a:lnTo>
                  <a:lnTo>
                    <a:pt x="2215464" y="512506"/>
                  </a:lnTo>
                  <a:lnTo>
                    <a:pt x="2217471" y="513336"/>
                  </a:lnTo>
                  <a:lnTo>
                    <a:pt x="2218510" y="514651"/>
                  </a:lnTo>
                  <a:lnTo>
                    <a:pt x="2219409" y="516242"/>
                  </a:lnTo>
                  <a:lnTo>
                    <a:pt x="2221001" y="517902"/>
                  </a:lnTo>
                  <a:lnTo>
                    <a:pt x="2222386" y="518455"/>
                  </a:lnTo>
                  <a:lnTo>
                    <a:pt x="2225362" y="518801"/>
                  </a:lnTo>
                  <a:lnTo>
                    <a:pt x="2226815" y="519285"/>
                  </a:lnTo>
                  <a:lnTo>
                    <a:pt x="2228268" y="520392"/>
                  </a:lnTo>
                  <a:lnTo>
                    <a:pt x="2228753" y="521222"/>
                  </a:lnTo>
                  <a:lnTo>
                    <a:pt x="2228614" y="528554"/>
                  </a:lnTo>
                  <a:lnTo>
                    <a:pt x="2226677" y="530561"/>
                  </a:lnTo>
                  <a:lnTo>
                    <a:pt x="2223493" y="532290"/>
                  </a:lnTo>
                  <a:lnTo>
                    <a:pt x="2220032" y="533327"/>
                  </a:lnTo>
                  <a:lnTo>
                    <a:pt x="2217264" y="533327"/>
                  </a:lnTo>
                  <a:cubicBezTo>
                    <a:pt x="2217264" y="533327"/>
                    <a:pt x="2221624" y="534849"/>
                    <a:pt x="2221624" y="534849"/>
                  </a:cubicBezTo>
                  <a:lnTo>
                    <a:pt x="2226607" y="535057"/>
                  </a:lnTo>
                  <a:lnTo>
                    <a:pt x="2229653" y="536233"/>
                  </a:lnTo>
                  <a:lnTo>
                    <a:pt x="2228061" y="540867"/>
                  </a:lnTo>
                  <a:lnTo>
                    <a:pt x="2229860" y="542112"/>
                  </a:lnTo>
                  <a:lnTo>
                    <a:pt x="2231798" y="542527"/>
                  </a:lnTo>
                  <a:lnTo>
                    <a:pt x="2233805" y="542735"/>
                  </a:lnTo>
                  <a:lnTo>
                    <a:pt x="2235813" y="543219"/>
                  </a:lnTo>
                  <a:lnTo>
                    <a:pt x="2238927" y="544949"/>
                  </a:lnTo>
                  <a:lnTo>
                    <a:pt x="2240588" y="547024"/>
                  </a:lnTo>
                  <a:lnTo>
                    <a:pt x="2241072" y="549514"/>
                  </a:lnTo>
                  <a:lnTo>
                    <a:pt x="2240242" y="554425"/>
                  </a:lnTo>
                  <a:lnTo>
                    <a:pt x="2240380" y="555394"/>
                  </a:lnTo>
                  <a:lnTo>
                    <a:pt x="2239896" y="555947"/>
                  </a:lnTo>
                  <a:lnTo>
                    <a:pt x="2237889" y="556639"/>
                  </a:lnTo>
                  <a:lnTo>
                    <a:pt x="2236504" y="556777"/>
                  </a:lnTo>
                  <a:lnTo>
                    <a:pt x="2225569" y="555463"/>
                  </a:lnTo>
                  <a:lnTo>
                    <a:pt x="2222386" y="554702"/>
                  </a:lnTo>
                  <a:lnTo>
                    <a:pt x="2219755" y="553319"/>
                  </a:lnTo>
                  <a:lnTo>
                    <a:pt x="2221555" y="552143"/>
                  </a:lnTo>
                  <a:lnTo>
                    <a:pt x="2220448" y="552143"/>
                  </a:lnTo>
                  <a:cubicBezTo>
                    <a:pt x="2220448" y="552143"/>
                    <a:pt x="2219409" y="552281"/>
                    <a:pt x="2219409" y="552281"/>
                  </a:cubicBezTo>
                  <a:lnTo>
                    <a:pt x="2218371" y="552558"/>
                  </a:lnTo>
                  <a:lnTo>
                    <a:pt x="2217333" y="552973"/>
                  </a:lnTo>
                  <a:lnTo>
                    <a:pt x="2220794" y="555463"/>
                  </a:lnTo>
                  <a:lnTo>
                    <a:pt x="2229445" y="558022"/>
                  </a:lnTo>
                  <a:lnTo>
                    <a:pt x="2233044" y="560167"/>
                  </a:lnTo>
                  <a:lnTo>
                    <a:pt x="2231660" y="560374"/>
                  </a:lnTo>
                  <a:lnTo>
                    <a:pt x="2230137" y="560720"/>
                  </a:lnTo>
                  <a:lnTo>
                    <a:pt x="2228684" y="561274"/>
                  </a:lnTo>
                  <a:lnTo>
                    <a:pt x="2227438" y="562034"/>
                  </a:lnTo>
                  <a:lnTo>
                    <a:pt x="2230414" y="563072"/>
                  </a:lnTo>
                  <a:lnTo>
                    <a:pt x="2236643" y="563556"/>
                  </a:lnTo>
                  <a:lnTo>
                    <a:pt x="2239619" y="564456"/>
                  </a:lnTo>
                  <a:lnTo>
                    <a:pt x="2236989" y="565562"/>
                  </a:lnTo>
                  <a:lnTo>
                    <a:pt x="2234705" y="566254"/>
                  </a:lnTo>
                  <a:lnTo>
                    <a:pt x="2234082" y="567084"/>
                  </a:lnTo>
                  <a:lnTo>
                    <a:pt x="2236504" y="568398"/>
                  </a:lnTo>
                  <a:lnTo>
                    <a:pt x="2238927" y="568883"/>
                  </a:lnTo>
                  <a:lnTo>
                    <a:pt x="2240380" y="568883"/>
                  </a:lnTo>
                  <a:cubicBezTo>
                    <a:pt x="2240380" y="568883"/>
                    <a:pt x="2241349" y="569782"/>
                    <a:pt x="2241349" y="569782"/>
                  </a:cubicBezTo>
                  <a:lnTo>
                    <a:pt x="2242318" y="572687"/>
                  </a:lnTo>
                  <a:lnTo>
                    <a:pt x="2241557" y="572895"/>
                  </a:lnTo>
                  <a:lnTo>
                    <a:pt x="2239965" y="573310"/>
                  </a:lnTo>
                  <a:lnTo>
                    <a:pt x="2239204" y="573448"/>
                  </a:lnTo>
                  <a:lnTo>
                    <a:pt x="2240726" y="574417"/>
                  </a:lnTo>
                  <a:lnTo>
                    <a:pt x="2246540" y="577045"/>
                  </a:lnTo>
                  <a:lnTo>
                    <a:pt x="2248616" y="577598"/>
                  </a:lnTo>
                  <a:lnTo>
                    <a:pt x="2250347" y="577183"/>
                  </a:lnTo>
                  <a:lnTo>
                    <a:pt x="2251385" y="576492"/>
                  </a:lnTo>
                  <a:lnTo>
                    <a:pt x="2252354" y="575938"/>
                  </a:lnTo>
                  <a:lnTo>
                    <a:pt x="2253876" y="576215"/>
                  </a:lnTo>
                  <a:lnTo>
                    <a:pt x="2254984" y="576976"/>
                  </a:lnTo>
                  <a:lnTo>
                    <a:pt x="2256160" y="578290"/>
                  </a:lnTo>
                  <a:lnTo>
                    <a:pt x="2257129" y="579743"/>
                  </a:lnTo>
                  <a:lnTo>
                    <a:pt x="2257614" y="581126"/>
                  </a:lnTo>
                  <a:lnTo>
                    <a:pt x="2258444" y="579950"/>
                  </a:lnTo>
                  <a:lnTo>
                    <a:pt x="2259552" y="579328"/>
                  </a:lnTo>
                  <a:lnTo>
                    <a:pt x="2260798" y="579190"/>
                  </a:lnTo>
                  <a:lnTo>
                    <a:pt x="2262182" y="579605"/>
                  </a:lnTo>
                  <a:lnTo>
                    <a:pt x="2261213" y="582510"/>
                  </a:lnTo>
                  <a:lnTo>
                    <a:pt x="2262251" y="584585"/>
                  </a:lnTo>
                  <a:lnTo>
                    <a:pt x="2263843" y="586384"/>
                  </a:lnTo>
                  <a:lnTo>
                    <a:pt x="2264535" y="588666"/>
                  </a:lnTo>
                  <a:lnTo>
                    <a:pt x="2263843" y="589289"/>
                  </a:lnTo>
                  <a:lnTo>
                    <a:pt x="2258444" y="596760"/>
                  </a:lnTo>
                  <a:lnTo>
                    <a:pt x="2257475" y="597866"/>
                  </a:lnTo>
                  <a:lnTo>
                    <a:pt x="2256299" y="598973"/>
                  </a:lnTo>
                  <a:lnTo>
                    <a:pt x="2257960" y="598350"/>
                  </a:lnTo>
                  <a:lnTo>
                    <a:pt x="2260798" y="596206"/>
                  </a:lnTo>
                  <a:lnTo>
                    <a:pt x="2262320" y="595169"/>
                  </a:lnTo>
                  <a:lnTo>
                    <a:pt x="2264258" y="594477"/>
                  </a:lnTo>
                  <a:lnTo>
                    <a:pt x="2266196" y="594062"/>
                  </a:lnTo>
                  <a:lnTo>
                    <a:pt x="2270210" y="593578"/>
                  </a:lnTo>
                  <a:lnTo>
                    <a:pt x="2270902" y="593301"/>
                  </a:lnTo>
                  <a:lnTo>
                    <a:pt x="2271525" y="592817"/>
                  </a:lnTo>
                  <a:lnTo>
                    <a:pt x="2272148" y="592402"/>
                  </a:lnTo>
                  <a:lnTo>
                    <a:pt x="2272910" y="592402"/>
                  </a:lnTo>
                  <a:cubicBezTo>
                    <a:pt x="2272910" y="592402"/>
                    <a:pt x="2273809" y="592747"/>
                    <a:pt x="2273809" y="592747"/>
                  </a:cubicBezTo>
                  <a:lnTo>
                    <a:pt x="2274432" y="593301"/>
                  </a:lnTo>
                  <a:lnTo>
                    <a:pt x="2274917" y="593854"/>
                  </a:lnTo>
                  <a:lnTo>
                    <a:pt x="2275332" y="594200"/>
                  </a:lnTo>
                  <a:lnTo>
                    <a:pt x="2277616" y="595030"/>
                  </a:lnTo>
                  <a:lnTo>
                    <a:pt x="2279000" y="595445"/>
                  </a:lnTo>
                  <a:lnTo>
                    <a:pt x="2280661" y="595722"/>
                  </a:lnTo>
                  <a:lnTo>
                    <a:pt x="2273809" y="602639"/>
                  </a:lnTo>
                  <a:lnTo>
                    <a:pt x="2272356" y="605475"/>
                  </a:lnTo>
                  <a:lnTo>
                    <a:pt x="2273948" y="603815"/>
                  </a:lnTo>
                  <a:lnTo>
                    <a:pt x="2279485" y="599872"/>
                  </a:lnTo>
                  <a:lnTo>
                    <a:pt x="2283153" y="595860"/>
                  </a:lnTo>
                  <a:lnTo>
                    <a:pt x="2284329" y="595099"/>
                  </a:lnTo>
                  <a:lnTo>
                    <a:pt x="2288067" y="595376"/>
                  </a:lnTo>
                  <a:lnTo>
                    <a:pt x="2290558" y="598350"/>
                  </a:lnTo>
                  <a:lnTo>
                    <a:pt x="2292565" y="602155"/>
                  </a:lnTo>
                  <a:lnTo>
                    <a:pt x="2294850" y="604991"/>
                  </a:lnTo>
                  <a:lnTo>
                    <a:pt x="2296926" y="605821"/>
                  </a:lnTo>
                  <a:lnTo>
                    <a:pt x="2299348" y="606305"/>
                  </a:lnTo>
                  <a:lnTo>
                    <a:pt x="2301840" y="606305"/>
                  </a:lnTo>
                  <a:cubicBezTo>
                    <a:pt x="2301840" y="606305"/>
                    <a:pt x="2303985" y="606029"/>
                    <a:pt x="2303985" y="606029"/>
                  </a:cubicBezTo>
                  <a:lnTo>
                    <a:pt x="2305370" y="605337"/>
                  </a:lnTo>
                  <a:lnTo>
                    <a:pt x="2306477" y="604438"/>
                  </a:lnTo>
                  <a:lnTo>
                    <a:pt x="2307653" y="603746"/>
                  </a:lnTo>
                  <a:lnTo>
                    <a:pt x="2309245" y="603608"/>
                  </a:lnTo>
                  <a:lnTo>
                    <a:pt x="2310837" y="604230"/>
                  </a:lnTo>
                  <a:lnTo>
                    <a:pt x="2311806" y="605337"/>
                  </a:lnTo>
                  <a:lnTo>
                    <a:pt x="2312775" y="606651"/>
                  </a:lnTo>
                  <a:lnTo>
                    <a:pt x="2314090" y="608035"/>
                  </a:lnTo>
                  <a:lnTo>
                    <a:pt x="2315751" y="608865"/>
                  </a:lnTo>
                  <a:lnTo>
                    <a:pt x="2319350" y="609488"/>
                  </a:lnTo>
                  <a:lnTo>
                    <a:pt x="2320804" y="610110"/>
                  </a:lnTo>
                  <a:lnTo>
                    <a:pt x="2321288" y="613499"/>
                  </a:lnTo>
                  <a:lnTo>
                    <a:pt x="2315544" y="616474"/>
                  </a:lnTo>
                  <a:lnTo>
                    <a:pt x="2303016" y="620694"/>
                  </a:lnTo>
                  <a:lnTo>
                    <a:pt x="2301701" y="621869"/>
                  </a:lnTo>
                  <a:lnTo>
                    <a:pt x="2299417" y="624498"/>
                  </a:lnTo>
                  <a:lnTo>
                    <a:pt x="2298102" y="625605"/>
                  </a:lnTo>
                  <a:lnTo>
                    <a:pt x="2296511" y="626227"/>
                  </a:lnTo>
                  <a:lnTo>
                    <a:pt x="2294850" y="626435"/>
                  </a:lnTo>
                  <a:lnTo>
                    <a:pt x="2293188" y="626435"/>
                  </a:lnTo>
                  <a:cubicBezTo>
                    <a:pt x="2293188" y="626435"/>
                    <a:pt x="2291389" y="626781"/>
                    <a:pt x="2291389" y="626781"/>
                  </a:cubicBezTo>
                  <a:lnTo>
                    <a:pt x="2288551" y="628026"/>
                  </a:lnTo>
                  <a:lnTo>
                    <a:pt x="2282738" y="631208"/>
                  </a:lnTo>
                  <a:lnTo>
                    <a:pt x="2279692" y="632245"/>
                  </a:lnTo>
                  <a:lnTo>
                    <a:pt x="2276647" y="632522"/>
                  </a:lnTo>
                  <a:lnTo>
                    <a:pt x="2273671" y="632522"/>
                  </a:lnTo>
                  <a:cubicBezTo>
                    <a:pt x="2273671" y="632522"/>
                    <a:pt x="2270833" y="633076"/>
                    <a:pt x="2270833" y="633076"/>
                  </a:cubicBezTo>
                  <a:lnTo>
                    <a:pt x="2268272" y="634805"/>
                  </a:lnTo>
                  <a:lnTo>
                    <a:pt x="2265642" y="638540"/>
                  </a:lnTo>
                  <a:lnTo>
                    <a:pt x="2264051" y="638886"/>
                  </a:lnTo>
                  <a:lnTo>
                    <a:pt x="2260798" y="637433"/>
                  </a:lnTo>
                  <a:lnTo>
                    <a:pt x="2261974" y="638955"/>
                  </a:lnTo>
                  <a:lnTo>
                    <a:pt x="2263566" y="639993"/>
                  </a:lnTo>
                  <a:lnTo>
                    <a:pt x="2265296" y="640961"/>
                  </a:lnTo>
                  <a:lnTo>
                    <a:pt x="2266888" y="642137"/>
                  </a:lnTo>
                  <a:lnTo>
                    <a:pt x="2263566" y="644697"/>
                  </a:lnTo>
                  <a:lnTo>
                    <a:pt x="2262597" y="645734"/>
                  </a:lnTo>
                  <a:lnTo>
                    <a:pt x="2263774" y="646219"/>
                  </a:lnTo>
                  <a:lnTo>
                    <a:pt x="2262943" y="647049"/>
                  </a:lnTo>
                  <a:lnTo>
                    <a:pt x="2262459" y="647394"/>
                  </a:lnTo>
                  <a:lnTo>
                    <a:pt x="2261836" y="647740"/>
                  </a:lnTo>
                  <a:lnTo>
                    <a:pt x="2262182" y="648363"/>
                  </a:lnTo>
                  <a:lnTo>
                    <a:pt x="2265435" y="647256"/>
                  </a:lnTo>
                  <a:lnTo>
                    <a:pt x="2268134" y="645389"/>
                  </a:lnTo>
                  <a:lnTo>
                    <a:pt x="2270556" y="643313"/>
                  </a:lnTo>
                  <a:lnTo>
                    <a:pt x="2273255" y="641446"/>
                  </a:lnTo>
                  <a:lnTo>
                    <a:pt x="2282668" y="637641"/>
                  </a:lnTo>
                  <a:lnTo>
                    <a:pt x="2292012" y="631761"/>
                  </a:lnTo>
                  <a:lnTo>
                    <a:pt x="2298241" y="628649"/>
                  </a:lnTo>
                  <a:lnTo>
                    <a:pt x="2304816" y="626366"/>
                  </a:lnTo>
                  <a:lnTo>
                    <a:pt x="2312014" y="624913"/>
                  </a:lnTo>
                  <a:lnTo>
                    <a:pt x="2306062" y="624429"/>
                  </a:lnTo>
                  <a:lnTo>
                    <a:pt x="2303570" y="623737"/>
                  </a:lnTo>
                  <a:lnTo>
                    <a:pt x="2304124" y="622215"/>
                  </a:lnTo>
                  <a:lnTo>
                    <a:pt x="2307238" y="621247"/>
                  </a:lnTo>
                  <a:lnTo>
                    <a:pt x="2311529" y="621247"/>
                  </a:lnTo>
                  <a:cubicBezTo>
                    <a:pt x="2311529" y="621247"/>
                    <a:pt x="2315890" y="621869"/>
                    <a:pt x="2315890" y="621869"/>
                  </a:cubicBezTo>
                  <a:lnTo>
                    <a:pt x="2319212" y="622561"/>
                  </a:lnTo>
                  <a:lnTo>
                    <a:pt x="2322188" y="623945"/>
                  </a:lnTo>
                  <a:lnTo>
                    <a:pt x="2325233" y="626297"/>
                  </a:lnTo>
                  <a:lnTo>
                    <a:pt x="2327517" y="629410"/>
                  </a:lnTo>
                  <a:lnTo>
                    <a:pt x="2328348" y="632799"/>
                  </a:lnTo>
                  <a:lnTo>
                    <a:pt x="2327240" y="635013"/>
                  </a:lnTo>
                  <a:lnTo>
                    <a:pt x="2325025" y="636327"/>
                  </a:lnTo>
                  <a:lnTo>
                    <a:pt x="2322465" y="637433"/>
                  </a:lnTo>
                  <a:lnTo>
                    <a:pt x="2320388" y="638955"/>
                  </a:lnTo>
                  <a:lnTo>
                    <a:pt x="2321911" y="639232"/>
                  </a:lnTo>
                  <a:lnTo>
                    <a:pt x="2323157" y="639993"/>
                  </a:lnTo>
                  <a:lnTo>
                    <a:pt x="2323987" y="641169"/>
                  </a:lnTo>
                  <a:lnTo>
                    <a:pt x="2324472" y="642691"/>
                  </a:lnTo>
                  <a:lnTo>
                    <a:pt x="2332362" y="636327"/>
                  </a:lnTo>
                  <a:lnTo>
                    <a:pt x="2336999" y="633975"/>
                  </a:lnTo>
                  <a:lnTo>
                    <a:pt x="2341844" y="634321"/>
                  </a:lnTo>
                  <a:lnTo>
                    <a:pt x="2342536" y="634943"/>
                  </a:lnTo>
                  <a:lnTo>
                    <a:pt x="2343436" y="636811"/>
                  </a:lnTo>
                  <a:lnTo>
                    <a:pt x="2344266" y="637641"/>
                  </a:lnTo>
                  <a:lnTo>
                    <a:pt x="2345235" y="638125"/>
                  </a:lnTo>
                  <a:lnTo>
                    <a:pt x="2347311" y="638748"/>
                  </a:lnTo>
                  <a:lnTo>
                    <a:pt x="2348142" y="639163"/>
                  </a:lnTo>
                  <a:lnTo>
                    <a:pt x="2350149" y="640477"/>
                  </a:lnTo>
                  <a:lnTo>
                    <a:pt x="2351879" y="641861"/>
                  </a:lnTo>
                  <a:lnTo>
                    <a:pt x="2353402" y="643590"/>
                  </a:lnTo>
                  <a:lnTo>
                    <a:pt x="2354786" y="645804"/>
                  </a:lnTo>
                  <a:lnTo>
                    <a:pt x="2355755" y="649470"/>
                  </a:lnTo>
                  <a:lnTo>
                    <a:pt x="2355617" y="653205"/>
                  </a:lnTo>
                  <a:lnTo>
                    <a:pt x="2355132" y="656940"/>
                  </a:lnTo>
                  <a:lnTo>
                    <a:pt x="2355132" y="660676"/>
                  </a:lnTo>
                  <a:cubicBezTo>
                    <a:pt x="2355132" y="660676"/>
                    <a:pt x="2355686" y="664204"/>
                    <a:pt x="2355686" y="664204"/>
                  </a:cubicBezTo>
                  <a:lnTo>
                    <a:pt x="2355686" y="665726"/>
                  </a:lnTo>
                  <a:cubicBezTo>
                    <a:pt x="2355686" y="665726"/>
                    <a:pt x="2354994" y="666971"/>
                    <a:pt x="2354994" y="666971"/>
                  </a:cubicBezTo>
                  <a:lnTo>
                    <a:pt x="2352987" y="667939"/>
                  </a:lnTo>
                  <a:lnTo>
                    <a:pt x="2347519" y="668492"/>
                  </a:lnTo>
                  <a:lnTo>
                    <a:pt x="2345373" y="669253"/>
                  </a:lnTo>
                  <a:lnTo>
                    <a:pt x="2351395" y="669392"/>
                  </a:lnTo>
                  <a:lnTo>
                    <a:pt x="2354578" y="669807"/>
                  </a:lnTo>
                  <a:lnTo>
                    <a:pt x="2356863" y="671121"/>
                  </a:lnTo>
                  <a:lnTo>
                    <a:pt x="2357901" y="673334"/>
                  </a:lnTo>
                  <a:lnTo>
                    <a:pt x="2356724" y="674303"/>
                  </a:lnTo>
                  <a:lnTo>
                    <a:pt x="2354371" y="674303"/>
                  </a:lnTo>
                  <a:lnTo>
                    <a:pt x="2351949" y="673680"/>
                  </a:lnTo>
                  <a:lnTo>
                    <a:pt x="2354440" y="675894"/>
                  </a:lnTo>
                  <a:lnTo>
                    <a:pt x="2356932" y="677347"/>
                  </a:lnTo>
                  <a:lnTo>
                    <a:pt x="2358247" y="679214"/>
                  </a:lnTo>
                  <a:lnTo>
                    <a:pt x="2357070" y="682465"/>
                  </a:lnTo>
                  <a:lnTo>
                    <a:pt x="2353887" y="686132"/>
                  </a:lnTo>
                  <a:lnTo>
                    <a:pt x="2349734" y="689245"/>
                  </a:lnTo>
                  <a:lnTo>
                    <a:pt x="2341221" y="694571"/>
                  </a:lnTo>
                  <a:lnTo>
                    <a:pt x="2334853" y="699344"/>
                  </a:lnTo>
                  <a:lnTo>
                    <a:pt x="2331670" y="701004"/>
                  </a:lnTo>
                  <a:lnTo>
                    <a:pt x="2327863" y="701765"/>
                  </a:lnTo>
                  <a:lnTo>
                    <a:pt x="2319350" y="702457"/>
                  </a:lnTo>
                  <a:lnTo>
                    <a:pt x="2315405" y="703425"/>
                  </a:lnTo>
                  <a:lnTo>
                    <a:pt x="2311114" y="705016"/>
                  </a:lnTo>
                  <a:lnTo>
                    <a:pt x="2307792" y="705846"/>
                  </a:lnTo>
                  <a:lnTo>
                    <a:pt x="2301009" y="706469"/>
                  </a:lnTo>
                  <a:lnTo>
                    <a:pt x="2298033" y="707852"/>
                  </a:lnTo>
                  <a:lnTo>
                    <a:pt x="2297272" y="708821"/>
                  </a:lnTo>
                  <a:lnTo>
                    <a:pt x="2294780" y="712971"/>
                  </a:lnTo>
                  <a:lnTo>
                    <a:pt x="2283084" y="725768"/>
                  </a:lnTo>
                  <a:lnTo>
                    <a:pt x="2271733" y="736282"/>
                  </a:lnTo>
                  <a:lnTo>
                    <a:pt x="2268757" y="738150"/>
                  </a:lnTo>
                  <a:lnTo>
                    <a:pt x="2265366" y="739326"/>
                  </a:lnTo>
                  <a:lnTo>
                    <a:pt x="2247232" y="740848"/>
                  </a:lnTo>
                  <a:lnTo>
                    <a:pt x="2243495" y="740848"/>
                  </a:lnTo>
                  <a:cubicBezTo>
                    <a:pt x="2243495" y="740848"/>
                    <a:pt x="2241765" y="740986"/>
                    <a:pt x="2241765" y="740986"/>
                  </a:cubicBezTo>
                  <a:lnTo>
                    <a:pt x="2239757" y="741609"/>
                  </a:lnTo>
                  <a:lnTo>
                    <a:pt x="2235189" y="743615"/>
                  </a:lnTo>
                  <a:lnTo>
                    <a:pt x="2233252" y="743753"/>
                  </a:lnTo>
                  <a:lnTo>
                    <a:pt x="2231936" y="743061"/>
                  </a:lnTo>
                  <a:lnTo>
                    <a:pt x="2229030" y="740640"/>
                  </a:lnTo>
                  <a:lnTo>
                    <a:pt x="2227369" y="739810"/>
                  </a:lnTo>
                  <a:lnTo>
                    <a:pt x="2225638" y="739395"/>
                  </a:lnTo>
                  <a:lnTo>
                    <a:pt x="2215741" y="737942"/>
                  </a:lnTo>
                  <a:lnTo>
                    <a:pt x="2211519" y="737804"/>
                  </a:lnTo>
                  <a:lnTo>
                    <a:pt x="2199477" y="738565"/>
                  </a:lnTo>
                  <a:lnTo>
                    <a:pt x="2188472" y="737389"/>
                  </a:lnTo>
                  <a:lnTo>
                    <a:pt x="2186534" y="737527"/>
                  </a:lnTo>
                  <a:lnTo>
                    <a:pt x="2182935" y="738288"/>
                  </a:lnTo>
                  <a:lnTo>
                    <a:pt x="2181136" y="738496"/>
                  </a:lnTo>
                  <a:lnTo>
                    <a:pt x="2179198" y="738358"/>
                  </a:lnTo>
                  <a:lnTo>
                    <a:pt x="2175322" y="737804"/>
                  </a:lnTo>
                  <a:lnTo>
                    <a:pt x="2156289" y="737666"/>
                  </a:lnTo>
                  <a:lnTo>
                    <a:pt x="2147292" y="738427"/>
                  </a:lnTo>
                  <a:lnTo>
                    <a:pt x="2145700" y="738842"/>
                  </a:lnTo>
                  <a:lnTo>
                    <a:pt x="2141132" y="740640"/>
                  </a:lnTo>
                  <a:lnTo>
                    <a:pt x="2138156" y="741055"/>
                  </a:lnTo>
                  <a:lnTo>
                    <a:pt x="2135802" y="741055"/>
                  </a:lnTo>
                  <a:cubicBezTo>
                    <a:pt x="2135802" y="741055"/>
                    <a:pt x="2133518" y="741332"/>
                    <a:pt x="2133518" y="741332"/>
                  </a:cubicBezTo>
                  <a:lnTo>
                    <a:pt x="2130750" y="742854"/>
                  </a:lnTo>
                  <a:lnTo>
                    <a:pt x="2127289" y="745690"/>
                  </a:lnTo>
                  <a:lnTo>
                    <a:pt x="2124521" y="748595"/>
                  </a:lnTo>
                  <a:lnTo>
                    <a:pt x="2122237" y="751916"/>
                  </a:lnTo>
                  <a:lnTo>
                    <a:pt x="2120161" y="756135"/>
                  </a:lnTo>
                  <a:lnTo>
                    <a:pt x="2117738" y="762983"/>
                  </a:lnTo>
                  <a:lnTo>
                    <a:pt x="2115939" y="765335"/>
                  </a:lnTo>
                  <a:lnTo>
                    <a:pt x="2112617" y="767065"/>
                  </a:lnTo>
                  <a:lnTo>
                    <a:pt x="2100851" y="769901"/>
                  </a:lnTo>
                  <a:lnTo>
                    <a:pt x="2096975" y="771146"/>
                  </a:lnTo>
                  <a:lnTo>
                    <a:pt x="2098221" y="772598"/>
                  </a:lnTo>
                  <a:lnTo>
                    <a:pt x="2087147" y="779239"/>
                  </a:lnTo>
                  <a:lnTo>
                    <a:pt x="2083548" y="782075"/>
                  </a:lnTo>
                  <a:lnTo>
                    <a:pt x="2080503" y="785326"/>
                  </a:lnTo>
                  <a:lnTo>
                    <a:pt x="2073028" y="796325"/>
                  </a:lnTo>
                  <a:lnTo>
                    <a:pt x="2069706" y="799161"/>
                  </a:lnTo>
                  <a:lnTo>
                    <a:pt x="2066522" y="800060"/>
                  </a:lnTo>
                  <a:lnTo>
                    <a:pt x="2063062" y="799576"/>
                  </a:lnTo>
                  <a:lnTo>
                    <a:pt x="2049842" y="795149"/>
                  </a:lnTo>
                  <a:lnTo>
                    <a:pt x="2040291" y="793005"/>
                  </a:lnTo>
                  <a:lnTo>
                    <a:pt x="2044375" y="794734"/>
                  </a:lnTo>
                  <a:lnTo>
                    <a:pt x="2060985" y="799922"/>
                  </a:lnTo>
                  <a:lnTo>
                    <a:pt x="2064031" y="801444"/>
                  </a:lnTo>
                  <a:lnTo>
                    <a:pt x="2065415" y="803796"/>
                  </a:lnTo>
                  <a:lnTo>
                    <a:pt x="2064653" y="807877"/>
                  </a:lnTo>
                  <a:lnTo>
                    <a:pt x="2062923" y="811336"/>
                  </a:lnTo>
                  <a:lnTo>
                    <a:pt x="2060708" y="814449"/>
                  </a:lnTo>
                  <a:lnTo>
                    <a:pt x="2052818" y="822749"/>
                  </a:lnTo>
                  <a:lnTo>
                    <a:pt x="2048043" y="828629"/>
                  </a:lnTo>
                  <a:lnTo>
                    <a:pt x="2045413" y="831188"/>
                  </a:lnTo>
                  <a:lnTo>
                    <a:pt x="2036623" y="838382"/>
                  </a:lnTo>
                  <a:lnTo>
                    <a:pt x="2033716" y="840250"/>
                  </a:lnTo>
                  <a:lnTo>
                    <a:pt x="2030186" y="841772"/>
                  </a:lnTo>
                  <a:lnTo>
                    <a:pt x="2022850" y="843571"/>
                  </a:lnTo>
                  <a:lnTo>
                    <a:pt x="2019459" y="844885"/>
                  </a:lnTo>
                  <a:lnTo>
                    <a:pt x="2006655" y="851802"/>
                  </a:lnTo>
                  <a:lnTo>
                    <a:pt x="2000564" y="855953"/>
                  </a:lnTo>
                  <a:lnTo>
                    <a:pt x="1995581" y="860587"/>
                  </a:lnTo>
                  <a:lnTo>
                    <a:pt x="1992605" y="864876"/>
                  </a:lnTo>
                  <a:lnTo>
                    <a:pt x="1991359" y="866190"/>
                  </a:lnTo>
                  <a:lnTo>
                    <a:pt x="1989629" y="867435"/>
                  </a:lnTo>
                  <a:lnTo>
                    <a:pt x="1988106" y="867989"/>
                  </a:lnTo>
                  <a:lnTo>
                    <a:pt x="1986514" y="868404"/>
                  </a:lnTo>
                  <a:lnTo>
                    <a:pt x="1984576" y="869165"/>
                  </a:lnTo>
                  <a:lnTo>
                    <a:pt x="1981254" y="871378"/>
                  </a:lnTo>
                  <a:lnTo>
                    <a:pt x="1979039" y="873177"/>
                  </a:lnTo>
                  <a:lnTo>
                    <a:pt x="1976479" y="874284"/>
                  </a:lnTo>
                  <a:lnTo>
                    <a:pt x="1972049" y="874145"/>
                  </a:lnTo>
                  <a:lnTo>
                    <a:pt x="1973502" y="874837"/>
                  </a:lnTo>
                  <a:lnTo>
                    <a:pt x="1976894" y="875944"/>
                  </a:lnTo>
                  <a:lnTo>
                    <a:pt x="1978070" y="876635"/>
                  </a:lnTo>
                  <a:lnTo>
                    <a:pt x="1979108" y="878157"/>
                  </a:lnTo>
                  <a:lnTo>
                    <a:pt x="1978832" y="878780"/>
                  </a:lnTo>
                  <a:lnTo>
                    <a:pt x="1977793" y="879195"/>
                  </a:lnTo>
                  <a:lnTo>
                    <a:pt x="1976548" y="879887"/>
                  </a:lnTo>
                  <a:lnTo>
                    <a:pt x="1973641" y="882169"/>
                  </a:lnTo>
                  <a:lnTo>
                    <a:pt x="1963882" y="888602"/>
                  </a:lnTo>
                  <a:lnTo>
                    <a:pt x="1958345" y="889571"/>
                  </a:lnTo>
                  <a:lnTo>
                    <a:pt x="1963882" y="888602"/>
                  </a:lnTo>
                  <a:lnTo>
                    <a:pt x="2026103" y="888602"/>
                  </a:lnTo>
                  <a:cubicBezTo>
                    <a:pt x="2026103" y="888602"/>
                    <a:pt x="1963882" y="888602"/>
                    <a:pt x="1963882" y="888602"/>
                  </a:cubicBezTo>
                  <a:lnTo>
                    <a:pt x="1967273" y="887426"/>
                  </a:lnTo>
                  <a:lnTo>
                    <a:pt x="1986653" y="876912"/>
                  </a:lnTo>
                  <a:lnTo>
                    <a:pt x="1988729" y="875183"/>
                  </a:lnTo>
                  <a:lnTo>
                    <a:pt x="1990182" y="872831"/>
                  </a:lnTo>
                  <a:lnTo>
                    <a:pt x="1992882" y="866882"/>
                  </a:lnTo>
                  <a:lnTo>
                    <a:pt x="1994404" y="864253"/>
                  </a:lnTo>
                  <a:lnTo>
                    <a:pt x="1996896" y="861348"/>
                  </a:lnTo>
                  <a:lnTo>
                    <a:pt x="1999318" y="859411"/>
                  </a:lnTo>
                  <a:lnTo>
                    <a:pt x="2005270" y="855953"/>
                  </a:lnTo>
                  <a:lnTo>
                    <a:pt x="2015583" y="848620"/>
                  </a:lnTo>
                  <a:lnTo>
                    <a:pt x="2020704" y="845646"/>
                  </a:lnTo>
                  <a:lnTo>
                    <a:pt x="2039391" y="839213"/>
                  </a:lnTo>
                  <a:lnTo>
                    <a:pt x="2045620" y="836238"/>
                  </a:lnTo>
                  <a:lnTo>
                    <a:pt x="2050881" y="832987"/>
                  </a:lnTo>
                  <a:lnTo>
                    <a:pt x="2055587" y="828837"/>
                  </a:lnTo>
                  <a:lnTo>
                    <a:pt x="2076143" y="804003"/>
                  </a:lnTo>
                  <a:lnTo>
                    <a:pt x="2080710" y="799576"/>
                  </a:lnTo>
                  <a:lnTo>
                    <a:pt x="2085763" y="795702"/>
                  </a:lnTo>
                  <a:lnTo>
                    <a:pt x="2108810" y="782905"/>
                  </a:lnTo>
                  <a:lnTo>
                    <a:pt x="2133380" y="772737"/>
                  </a:lnTo>
                  <a:lnTo>
                    <a:pt x="2139678" y="770869"/>
                  </a:lnTo>
                  <a:lnTo>
                    <a:pt x="2146461" y="769624"/>
                  </a:lnTo>
                  <a:lnTo>
                    <a:pt x="2153313" y="769071"/>
                  </a:lnTo>
                  <a:lnTo>
                    <a:pt x="2159819" y="769486"/>
                  </a:lnTo>
                  <a:lnTo>
                    <a:pt x="2165978" y="770662"/>
                  </a:lnTo>
                  <a:lnTo>
                    <a:pt x="2173384" y="773013"/>
                  </a:lnTo>
                  <a:lnTo>
                    <a:pt x="2179544" y="776887"/>
                  </a:lnTo>
                  <a:lnTo>
                    <a:pt x="2181966" y="782490"/>
                  </a:lnTo>
                  <a:lnTo>
                    <a:pt x="2180444" y="781937"/>
                  </a:lnTo>
                  <a:lnTo>
                    <a:pt x="2178852" y="781591"/>
                  </a:lnTo>
                  <a:lnTo>
                    <a:pt x="2177260" y="781383"/>
                  </a:lnTo>
                  <a:lnTo>
                    <a:pt x="2175668" y="781383"/>
                  </a:lnTo>
                  <a:lnTo>
                    <a:pt x="2179890" y="784358"/>
                  </a:lnTo>
                  <a:lnTo>
                    <a:pt x="2181067" y="787886"/>
                  </a:lnTo>
                  <a:lnTo>
                    <a:pt x="2179682" y="791414"/>
                  </a:lnTo>
                  <a:lnTo>
                    <a:pt x="2176222" y="794457"/>
                  </a:lnTo>
                  <a:lnTo>
                    <a:pt x="2166878" y="801375"/>
                  </a:lnTo>
                  <a:lnTo>
                    <a:pt x="2163418" y="803450"/>
                  </a:lnTo>
                  <a:lnTo>
                    <a:pt x="2158365" y="804626"/>
                  </a:lnTo>
                  <a:lnTo>
                    <a:pt x="2154074" y="803519"/>
                  </a:lnTo>
                  <a:lnTo>
                    <a:pt x="2149991" y="801720"/>
                  </a:lnTo>
                  <a:lnTo>
                    <a:pt x="2145561" y="800890"/>
                  </a:lnTo>
                  <a:lnTo>
                    <a:pt x="2144869" y="801167"/>
                  </a:lnTo>
                  <a:lnTo>
                    <a:pt x="2143070" y="802343"/>
                  </a:lnTo>
                  <a:lnTo>
                    <a:pt x="2142378" y="802689"/>
                  </a:lnTo>
                  <a:lnTo>
                    <a:pt x="2141547" y="802827"/>
                  </a:lnTo>
                  <a:lnTo>
                    <a:pt x="2136079" y="803104"/>
                  </a:lnTo>
                  <a:lnTo>
                    <a:pt x="2134349" y="803381"/>
                  </a:lnTo>
                  <a:lnTo>
                    <a:pt x="2132619" y="804003"/>
                  </a:lnTo>
                  <a:lnTo>
                    <a:pt x="2130404" y="805110"/>
                  </a:lnTo>
                  <a:lnTo>
                    <a:pt x="2132688" y="805248"/>
                  </a:lnTo>
                  <a:lnTo>
                    <a:pt x="2136771" y="804764"/>
                  </a:lnTo>
                  <a:lnTo>
                    <a:pt x="2139055" y="805110"/>
                  </a:lnTo>
                  <a:lnTo>
                    <a:pt x="2144592" y="806770"/>
                  </a:lnTo>
                  <a:lnTo>
                    <a:pt x="2147430" y="807946"/>
                  </a:lnTo>
                  <a:lnTo>
                    <a:pt x="2149575" y="809399"/>
                  </a:lnTo>
                  <a:lnTo>
                    <a:pt x="2151237" y="811820"/>
                  </a:lnTo>
                  <a:lnTo>
                    <a:pt x="2152136" y="813757"/>
                  </a:lnTo>
                  <a:lnTo>
                    <a:pt x="2153451" y="814725"/>
                  </a:lnTo>
                  <a:lnTo>
                    <a:pt x="2156496" y="814103"/>
                  </a:lnTo>
                  <a:lnTo>
                    <a:pt x="2163141" y="810990"/>
                  </a:lnTo>
                  <a:lnTo>
                    <a:pt x="2165702" y="810160"/>
                  </a:lnTo>
                  <a:lnTo>
                    <a:pt x="2164733" y="811681"/>
                  </a:lnTo>
                  <a:lnTo>
                    <a:pt x="2166671" y="811474"/>
                  </a:lnTo>
                  <a:lnTo>
                    <a:pt x="2168539" y="811751"/>
                  </a:lnTo>
                  <a:lnTo>
                    <a:pt x="2170270" y="812511"/>
                  </a:lnTo>
                  <a:lnTo>
                    <a:pt x="2171861" y="813618"/>
                  </a:lnTo>
                  <a:lnTo>
                    <a:pt x="2170200" y="815970"/>
                  </a:lnTo>
                  <a:lnTo>
                    <a:pt x="2169301" y="818322"/>
                  </a:lnTo>
                  <a:lnTo>
                    <a:pt x="2168608" y="820743"/>
                  </a:lnTo>
                  <a:lnTo>
                    <a:pt x="2167640" y="823303"/>
                  </a:lnTo>
                  <a:lnTo>
                    <a:pt x="2166048" y="825516"/>
                  </a:lnTo>
                  <a:lnTo>
                    <a:pt x="2163833" y="827591"/>
                  </a:lnTo>
                  <a:lnTo>
                    <a:pt x="2159127" y="831050"/>
                  </a:lnTo>
                  <a:lnTo>
                    <a:pt x="2160649" y="832088"/>
                  </a:lnTo>
                  <a:lnTo>
                    <a:pt x="2161895" y="832088"/>
                  </a:lnTo>
                  <a:cubicBezTo>
                    <a:pt x="2161895" y="832088"/>
                    <a:pt x="2163141" y="831603"/>
                    <a:pt x="2163141" y="831603"/>
                  </a:cubicBezTo>
                  <a:lnTo>
                    <a:pt x="2164802" y="831396"/>
                  </a:lnTo>
                  <a:lnTo>
                    <a:pt x="2166947" y="831603"/>
                  </a:lnTo>
                  <a:lnTo>
                    <a:pt x="2167916" y="831949"/>
                  </a:lnTo>
                  <a:lnTo>
                    <a:pt x="2168262" y="832710"/>
                  </a:lnTo>
                  <a:lnTo>
                    <a:pt x="2168608" y="834232"/>
                  </a:lnTo>
                  <a:lnTo>
                    <a:pt x="2168608" y="835477"/>
                  </a:lnTo>
                  <a:cubicBezTo>
                    <a:pt x="2168608" y="835477"/>
                    <a:pt x="2168193" y="838036"/>
                    <a:pt x="2168193" y="838036"/>
                  </a:cubicBezTo>
                  <a:lnTo>
                    <a:pt x="2168470" y="839558"/>
                  </a:lnTo>
                  <a:lnTo>
                    <a:pt x="2169231" y="841288"/>
                  </a:lnTo>
                  <a:lnTo>
                    <a:pt x="2170962" y="843986"/>
                  </a:lnTo>
                  <a:lnTo>
                    <a:pt x="2171792" y="845715"/>
                  </a:lnTo>
                  <a:lnTo>
                    <a:pt x="2174007" y="851595"/>
                  </a:lnTo>
                  <a:lnTo>
                    <a:pt x="2175530" y="853324"/>
                  </a:lnTo>
                  <a:lnTo>
                    <a:pt x="2178575" y="854707"/>
                  </a:lnTo>
                  <a:lnTo>
                    <a:pt x="2181482" y="855261"/>
                  </a:lnTo>
                  <a:lnTo>
                    <a:pt x="2184665" y="855607"/>
                  </a:lnTo>
                  <a:lnTo>
                    <a:pt x="2187711" y="856298"/>
                  </a:lnTo>
                  <a:lnTo>
                    <a:pt x="2189926" y="858028"/>
                  </a:lnTo>
                  <a:lnTo>
                    <a:pt x="2185219" y="860310"/>
                  </a:lnTo>
                  <a:lnTo>
                    <a:pt x="2187157" y="861279"/>
                  </a:lnTo>
                  <a:lnTo>
                    <a:pt x="2190756" y="863838"/>
                  </a:lnTo>
                  <a:lnTo>
                    <a:pt x="2192625" y="864807"/>
                  </a:lnTo>
                  <a:lnTo>
                    <a:pt x="2193386" y="864807"/>
                  </a:lnTo>
                  <a:lnTo>
                    <a:pt x="2195116" y="864253"/>
                  </a:lnTo>
                  <a:lnTo>
                    <a:pt x="2195947" y="864253"/>
                  </a:lnTo>
                  <a:cubicBezTo>
                    <a:pt x="2195947" y="864253"/>
                    <a:pt x="2196916" y="864738"/>
                    <a:pt x="2196916" y="864738"/>
                  </a:cubicBezTo>
                  <a:lnTo>
                    <a:pt x="2198785" y="865706"/>
                  </a:lnTo>
                  <a:lnTo>
                    <a:pt x="2199753" y="866121"/>
                  </a:lnTo>
                  <a:lnTo>
                    <a:pt x="2201207" y="866674"/>
                  </a:lnTo>
                  <a:lnTo>
                    <a:pt x="2202037" y="866882"/>
                  </a:lnTo>
                  <a:lnTo>
                    <a:pt x="2209166" y="867297"/>
                  </a:lnTo>
                  <a:lnTo>
                    <a:pt x="2213388" y="868127"/>
                  </a:lnTo>
                  <a:lnTo>
                    <a:pt x="2213111" y="868750"/>
                  </a:lnTo>
                  <a:lnTo>
                    <a:pt x="2212765" y="870064"/>
                  </a:lnTo>
                  <a:lnTo>
                    <a:pt x="2212350" y="870686"/>
                  </a:lnTo>
                  <a:lnTo>
                    <a:pt x="2214011" y="870479"/>
                  </a:lnTo>
                  <a:lnTo>
                    <a:pt x="2216918" y="871101"/>
                  </a:lnTo>
                  <a:lnTo>
                    <a:pt x="2218233" y="871101"/>
                  </a:lnTo>
                  <a:cubicBezTo>
                    <a:pt x="2218233" y="871101"/>
                    <a:pt x="2219271" y="870756"/>
                    <a:pt x="2219271" y="870756"/>
                  </a:cubicBezTo>
                  <a:lnTo>
                    <a:pt x="2222732" y="868681"/>
                  </a:lnTo>
                  <a:lnTo>
                    <a:pt x="2226815" y="865637"/>
                  </a:lnTo>
                  <a:lnTo>
                    <a:pt x="2227922" y="865222"/>
                  </a:lnTo>
                  <a:lnTo>
                    <a:pt x="2228960" y="865222"/>
                  </a:lnTo>
                  <a:cubicBezTo>
                    <a:pt x="2228960" y="865222"/>
                    <a:pt x="2229030" y="865360"/>
                    <a:pt x="2229030" y="865360"/>
                  </a:cubicBezTo>
                  <a:lnTo>
                    <a:pt x="2229030" y="865706"/>
                  </a:lnTo>
                  <a:lnTo>
                    <a:pt x="2230691" y="867643"/>
                  </a:lnTo>
                  <a:lnTo>
                    <a:pt x="2231245" y="868888"/>
                  </a:lnTo>
                  <a:lnTo>
                    <a:pt x="2232075" y="869995"/>
                  </a:lnTo>
                  <a:lnTo>
                    <a:pt x="2233736" y="870686"/>
                  </a:lnTo>
                  <a:lnTo>
                    <a:pt x="2235328" y="870686"/>
                  </a:lnTo>
                  <a:cubicBezTo>
                    <a:pt x="2235328" y="870686"/>
                    <a:pt x="2237958" y="870133"/>
                    <a:pt x="2237958" y="870133"/>
                  </a:cubicBezTo>
                  <a:lnTo>
                    <a:pt x="2239411" y="870479"/>
                  </a:lnTo>
                  <a:lnTo>
                    <a:pt x="2242111" y="872554"/>
                  </a:lnTo>
                  <a:lnTo>
                    <a:pt x="2242526" y="874768"/>
                  </a:lnTo>
                  <a:lnTo>
                    <a:pt x="2241280" y="876843"/>
                  </a:lnTo>
                  <a:lnTo>
                    <a:pt x="2239065" y="878572"/>
                  </a:lnTo>
                  <a:lnTo>
                    <a:pt x="2243702" y="878572"/>
                  </a:lnTo>
                  <a:cubicBezTo>
                    <a:pt x="2243702" y="878572"/>
                    <a:pt x="2246056" y="878918"/>
                    <a:pt x="2246056" y="878918"/>
                  </a:cubicBezTo>
                  <a:lnTo>
                    <a:pt x="2247578" y="880094"/>
                  </a:lnTo>
                  <a:lnTo>
                    <a:pt x="2247578" y="881477"/>
                  </a:lnTo>
                  <a:cubicBezTo>
                    <a:pt x="2247578" y="881477"/>
                    <a:pt x="2246402" y="881893"/>
                    <a:pt x="2246402" y="881893"/>
                  </a:cubicBezTo>
                  <a:lnTo>
                    <a:pt x="2243356" y="882031"/>
                  </a:lnTo>
                  <a:lnTo>
                    <a:pt x="2218094" y="892476"/>
                  </a:lnTo>
                  <a:lnTo>
                    <a:pt x="2201415" y="898010"/>
                  </a:lnTo>
                  <a:lnTo>
                    <a:pt x="2197746" y="898425"/>
                  </a:lnTo>
                  <a:lnTo>
                    <a:pt x="2194563" y="897318"/>
                  </a:lnTo>
                  <a:lnTo>
                    <a:pt x="2195601" y="899324"/>
                  </a:lnTo>
                  <a:lnTo>
                    <a:pt x="2195601" y="900915"/>
                  </a:lnTo>
                  <a:cubicBezTo>
                    <a:pt x="2195601" y="900915"/>
                    <a:pt x="2194701" y="902091"/>
                    <a:pt x="2194701" y="902091"/>
                  </a:cubicBezTo>
                  <a:lnTo>
                    <a:pt x="2192832" y="902714"/>
                  </a:lnTo>
                  <a:lnTo>
                    <a:pt x="2190825" y="902368"/>
                  </a:lnTo>
                  <a:lnTo>
                    <a:pt x="2189095" y="901261"/>
                  </a:lnTo>
                  <a:lnTo>
                    <a:pt x="2186326" y="898287"/>
                  </a:lnTo>
                  <a:lnTo>
                    <a:pt x="2185358" y="900431"/>
                  </a:lnTo>
                  <a:lnTo>
                    <a:pt x="2184181" y="902506"/>
                  </a:lnTo>
                  <a:lnTo>
                    <a:pt x="2183696" y="901054"/>
                  </a:lnTo>
                  <a:lnTo>
                    <a:pt x="2182866" y="900224"/>
                  </a:lnTo>
                  <a:lnTo>
                    <a:pt x="2181689" y="900085"/>
                  </a:lnTo>
                  <a:lnTo>
                    <a:pt x="2180374" y="900846"/>
                  </a:lnTo>
                  <a:lnTo>
                    <a:pt x="2179682" y="902022"/>
                  </a:lnTo>
                  <a:lnTo>
                    <a:pt x="2179682" y="903198"/>
                  </a:lnTo>
                  <a:cubicBezTo>
                    <a:pt x="2179682" y="903198"/>
                    <a:pt x="2180028" y="904236"/>
                    <a:pt x="2180028" y="904236"/>
                  </a:cubicBezTo>
                  <a:lnTo>
                    <a:pt x="2180028" y="905066"/>
                  </a:lnTo>
                  <a:cubicBezTo>
                    <a:pt x="2180028" y="905066"/>
                    <a:pt x="2180028" y="905550"/>
                    <a:pt x="2180028" y="905550"/>
                  </a:cubicBezTo>
                  <a:lnTo>
                    <a:pt x="2180167" y="906657"/>
                  </a:lnTo>
                  <a:lnTo>
                    <a:pt x="2180167" y="907210"/>
                  </a:lnTo>
                  <a:cubicBezTo>
                    <a:pt x="2180167" y="907210"/>
                    <a:pt x="2179682" y="907763"/>
                    <a:pt x="2179682" y="907763"/>
                  </a:cubicBezTo>
                  <a:lnTo>
                    <a:pt x="2179267" y="907763"/>
                  </a:lnTo>
                  <a:cubicBezTo>
                    <a:pt x="2179267" y="907763"/>
                    <a:pt x="2178852" y="907417"/>
                    <a:pt x="2178852" y="907417"/>
                  </a:cubicBezTo>
                  <a:lnTo>
                    <a:pt x="2178575" y="907417"/>
                  </a:lnTo>
                  <a:lnTo>
                    <a:pt x="2177537" y="908801"/>
                  </a:lnTo>
                  <a:lnTo>
                    <a:pt x="2174284" y="911983"/>
                  </a:lnTo>
                  <a:lnTo>
                    <a:pt x="2168055" y="919523"/>
                  </a:lnTo>
                  <a:lnTo>
                    <a:pt x="2165563" y="921529"/>
                  </a:lnTo>
                  <a:lnTo>
                    <a:pt x="2160718" y="923258"/>
                  </a:lnTo>
                  <a:lnTo>
                    <a:pt x="2158988" y="924642"/>
                  </a:lnTo>
                  <a:lnTo>
                    <a:pt x="2158573" y="927478"/>
                  </a:lnTo>
                  <a:lnTo>
                    <a:pt x="2157050" y="927824"/>
                  </a:lnTo>
                  <a:lnTo>
                    <a:pt x="2154974" y="928100"/>
                  </a:lnTo>
                  <a:lnTo>
                    <a:pt x="2152898" y="928100"/>
                  </a:lnTo>
                  <a:cubicBezTo>
                    <a:pt x="2152898" y="928100"/>
                    <a:pt x="2151237" y="927547"/>
                    <a:pt x="2151237" y="927547"/>
                  </a:cubicBezTo>
                  <a:lnTo>
                    <a:pt x="2149852" y="925472"/>
                  </a:lnTo>
                  <a:lnTo>
                    <a:pt x="2148053" y="922359"/>
                  </a:lnTo>
                  <a:lnTo>
                    <a:pt x="2146115" y="920561"/>
                  </a:lnTo>
                  <a:lnTo>
                    <a:pt x="2144246" y="922359"/>
                  </a:lnTo>
                  <a:lnTo>
                    <a:pt x="2140924" y="917102"/>
                  </a:lnTo>
                  <a:lnTo>
                    <a:pt x="2141409" y="911015"/>
                  </a:lnTo>
                  <a:lnTo>
                    <a:pt x="2144177" y="905066"/>
                  </a:lnTo>
                  <a:lnTo>
                    <a:pt x="2147776" y="900293"/>
                  </a:lnTo>
                  <a:lnTo>
                    <a:pt x="2146115" y="900500"/>
                  </a:lnTo>
                  <a:lnTo>
                    <a:pt x="2144731" y="901330"/>
                  </a:lnTo>
                  <a:lnTo>
                    <a:pt x="2142101" y="903821"/>
                  </a:lnTo>
                  <a:lnTo>
                    <a:pt x="2144938" y="900569"/>
                  </a:lnTo>
                  <a:lnTo>
                    <a:pt x="2152344" y="897595"/>
                  </a:lnTo>
                  <a:lnTo>
                    <a:pt x="2155458" y="895105"/>
                  </a:lnTo>
                  <a:lnTo>
                    <a:pt x="2154351" y="895658"/>
                  </a:lnTo>
                  <a:lnTo>
                    <a:pt x="2153175" y="896073"/>
                  </a:lnTo>
                  <a:lnTo>
                    <a:pt x="2150752" y="896765"/>
                  </a:lnTo>
                  <a:lnTo>
                    <a:pt x="2153866" y="893583"/>
                  </a:lnTo>
                  <a:lnTo>
                    <a:pt x="2157881" y="890816"/>
                  </a:lnTo>
                  <a:lnTo>
                    <a:pt x="2166255" y="886250"/>
                  </a:lnTo>
                  <a:lnTo>
                    <a:pt x="2173453" y="883207"/>
                  </a:lnTo>
                  <a:lnTo>
                    <a:pt x="2176637" y="881339"/>
                  </a:lnTo>
                  <a:lnTo>
                    <a:pt x="2177329" y="879264"/>
                  </a:lnTo>
                  <a:lnTo>
                    <a:pt x="2179475" y="879817"/>
                  </a:lnTo>
                  <a:lnTo>
                    <a:pt x="2179475" y="880647"/>
                  </a:lnTo>
                  <a:cubicBezTo>
                    <a:pt x="2179475" y="880647"/>
                    <a:pt x="2178921" y="881754"/>
                    <a:pt x="2178921" y="881754"/>
                  </a:cubicBezTo>
                  <a:lnTo>
                    <a:pt x="2179129" y="882999"/>
                  </a:lnTo>
                  <a:lnTo>
                    <a:pt x="2180167" y="884106"/>
                  </a:lnTo>
                  <a:lnTo>
                    <a:pt x="2182728" y="886320"/>
                  </a:lnTo>
                  <a:lnTo>
                    <a:pt x="2183835" y="887841"/>
                  </a:lnTo>
                  <a:lnTo>
                    <a:pt x="2183835" y="883276"/>
                  </a:lnTo>
                  <a:cubicBezTo>
                    <a:pt x="2183835" y="883276"/>
                    <a:pt x="2188749" y="880993"/>
                    <a:pt x="2188749" y="880993"/>
                  </a:cubicBezTo>
                  <a:lnTo>
                    <a:pt x="2195255" y="879748"/>
                  </a:lnTo>
                  <a:lnTo>
                    <a:pt x="2199753" y="878434"/>
                  </a:lnTo>
                  <a:lnTo>
                    <a:pt x="2189856" y="877673"/>
                  </a:lnTo>
                  <a:lnTo>
                    <a:pt x="2172484" y="877950"/>
                  </a:lnTo>
                  <a:lnTo>
                    <a:pt x="2171308" y="878365"/>
                  </a:lnTo>
                  <a:lnTo>
                    <a:pt x="2170270" y="878849"/>
                  </a:lnTo>
                  <a:lnTo>
                    <a:pt x="2169162" y="878987"/>
                  </a:lnTo>
                  <a:lnTo>
                    <a:pt x="2167640" y="878226"/>
                  </a:lnTo>
                  <a:lnTo>
                    <a:pt x="2170200" y="874629"/>
                  </a:lnTo>
                  <a:lnTo>
                    <a:pt x="2177191" y="868819"/>
                  </a:lnTo>
                  <a:lnTo>
                    <a:pt x="2180097" y="865360"/>
                  </a:lnTo>
                  <a:lnTo>
                    <a:pt x="2177883" y="865913"/>
                  </a:lnTo>
                  <a:lnTo>
                    <a:pt x="2176360" y="865291"/>
                  </a:lnTo>
                  <a:lnTo>
                    <a:pt x="2173523" y="862247"/>
                  </a:lnTo>
                  <a:lnTo>
                    <a:pt x="2173523" y="867228"/>
                  </a:lnTo>
                  <a:cubicBezTo>
                    <a:pt x="2173523" y="867228"/>
                    <a:pt x="2169716" y="870825"/>
                    <a:pt x="2169716" y="870825"/>
                  </a:cubicBezTo>
                  <a:lnTo>
                    <a:pt x="2159611" y="875736"/>
                  </a:lnTo>
                  <a:lnTo>
                    <a:pt x="2153936" y="879679"/>
                  </a:lnTo>
                  <a:lnTo>
                    <a:pt x="2150821" y="881477"/>
                  </a:lnTo>
                  <a:lnTo>
                    <a:pt x="2147776" y="882238"/>
                  </a:lnTo>
                  <a:lnTo>
                    <a:pt x="2145492" y="881823"/>
                  </a:lnTo>
                  <a:lnTo>
                    <a:pt x="2143831" y="880717"/>
                  </a:lnTo>
                  <a:lnTo>
                    <a:pt x="2143346" y="879057"/>
                  </a:lnTo>
                  <a:lnTo>
                    <a:pt x="2144592" y="876981"/>
                  </a:lnTo>
                  <a:lnTo>
                    <a:pt x="2143762" y="877396"/>
                  </a:lnTo>
                  <a:lnTo>
                    <a:pt x="2141339" y="879264"/>
                  </a:lnTo>
                  <a:lnTo>
                    <a:pt x="2142378" y="882031"/>
                  </a:lnTo>
                  <a:lnTo>
                    <a:pt x="2139471" y="883899"/>
                  </a:lnTo>
                  <a:lnTo>
                    <a:pt x="2135318" y="884936"/>
                  </a:lnTo>
                  <a:lnTo>
                    <a:pt x="2129297" y="885905"/>
                  </a:lnTo>
                  <a:lnTo>
                    <a:pt x="2127843" y="885905"/>
                  </a:lnTo>
                  <a:cubicBezTo>
                    <a:pt x="2127843" y="885905"/>
                    <a:pt x="2126321" y="885835"/>
                    <a:pt x="2126321" y="885835"/>
                  </a:cubicBezTo>
                  <a:lnTo>
                    <a:pt x="2123137" y="884245"/>
                  </a:lnTo>
                  <a:lnTo>
                    <a:pt x="2121822" y="883899"/>
                  </a:lnTo>
                  <a:lnTo>
                    <a:pt x="2119953" y="883414"/>
                  </a:lnTo>
                  <a:lnTo>
                    <a:pt x="2118569" y="883691"/>
                  </a:lnTo>
                  <a:lnTo>
                    <a:pt x="2119953" y="883414"/>
                  </a:lnTo>
                  <a:lnTo>
                    <a:pt x="2121822" y="883899"/>
                  </a:lnTo>
                  <a:lnTo>
                    <a:pt x="2123414" y="892061"/>
                  </a:lnTo>
                  <a:lnTo>
                    <a:pt x="2123621" y="892061"/>
                  </a:lnTo>
                  <a:cubicBezTo>
                    <a:pt x="2123621" y="892061"/>
                    <a:pt x="2123829" y="892822"/>
                    <a:pt x="2123829" y="892822"/>
                  </a:cubicBezTo>
                  <a:lnTo>
                    <a:pt x="2124106" y="893237"/>
                  </a:lnTo>
                  <a:lnTo>
                    <a:pt x="2123829" y="893860"/>
                  </a:lnTo>
                  <a:lnTo>
                    <a:pt x="2122514" y="895312"/>
                  </a:lnTo>
                  <a:lnTo>
                    <a:pt x="2120853" y="896626"/>
                  </a:lnTo>
                  <a:lnTo>
                    <a:pt x="2119607" y="896903"/>
                  </a:lnTo>
                  <a:lnTo>
                    <a:pt x="2118292" y="896765"/>
                  </a:lnTo>
                  <a:lnTo>
                    <a:pt x="2116285" y="897041"/>
                  </a:lnTo>
                  <a:lnTo>
                    <a:pt x="2114762" y="897733"/>
                  </a:lnTo>
                  <a:lnTo>
                    <a:pt x="2112547" y="899532"/>
                  </a:lnTo>
                  <a:lnTo>
                    <a:pt x="2111371" y="900224"/>
                  </a:lnTo>
                  <a:lnTo>
                    <a:pt x="2110333" y="900224"/>
                  </a:lnTo>
                  <a:cubicBezTo>
                    <a:pt x="2110333" y="900224"/>
                    <a:pt x="2108256" y="899809"/>
                    <a:pt x="2108256" y="899809"/>
                  </a:cubicBezTo>
                  <a:lnTo>
                    <a:pt x="2107426" y="899947"/>
                  </a:lnTo>
                  <a:lnTo>
                    <a:pt x="2106180" y="900915"/>
                  </a:lnTo>
                  <a:lnTo>
                    <a:pt x="2102373" y="905273"/>
                  </a:lnTo>
                  <a:lnTo>
                    <a:pt x="2100782" y="902299"/>
                  </a:lnTo>
                  <a:lnTo>
                    <a:pt x="2098498" y="902299"/>
                  </a:lnTo>
                  <a:lnTo>
                    <a:pt x="2096144" y="902990"/>
                  </a:lnTo>
                  <a:lnTo>
                    <a:pt x="2094206" y="901953"/>
                  </a:lnTo>
                  <a:lnTo>
                    <a:pt x="2093514" y="903544"/>
                  </a:lnTo>
                  <a:lnTo>
                    <a:pt x="2092961" y="905204"/>
                  </a:lnTo>
                  <a:lnTo>
                    <a:pt x="2092615" y="906864"/>
                  </a:lnTo>
                  <a:lnTo>
                    <a:pt x="2092476" y="908594"/>
                  </a:lnTo>
                  <a:lnTo>
                    <a:pt x="2091230" y="907556"/>
                  </a:lnTo>
                  <a:lnTo>
                    <a:pt x="2089846" y="906795"/>
                  </a:lnTo>
                  <a:lnTo>
                    <a:pt x="2088324" y="906380"/>
                  </a:lnTo>
                  <a:lnTo>
                    <a:pt x="2086732" y="906380"/>
                  </a:lnTo>
                  <a:cubicBezTo>
                    <a:pt x="2086732" y="906380"/>
                    <a:pt x="2087216" y="905688"/>
                    <a:pt x="2087216" y="905688"/>
                  </a:cubicBezTo>
                  <a:lnTo>
                    <a:pt x="2087632" y="904997"/>
                  </a:lnTo>
                  <a:lnTo>
                    <a:pt x="2088116" y="904305"/>
                  </a:lnTo>
                  <a:lnTo>
                    <a:pt x="2088808" y="903613"/>
                  </a:lnTo>
                  <a:lnTo>
                    <a:pt x="2088393" y="903613"/>
                  </a:lnTo>
                  <a:cubicBezTo>
                    <a:pt x="2088393" y="903613"/>
                    <a:pt x="2087493" y="903336"/>
                    <a:pt x="2087493" y="903336"/>
                  </a:cubicBezTo>
                  <a:lnTo>
                    <a:pt x="2087078" y="903336"/>
                  </a:lnTo>
                  <a:cubicBezTo>
                    <a:pt x="2087078" y="903336"/>
                    <a:pt x="2087285" y="902506"/>
                    <a:pt x="2087285" y="902506"/>
                  </a:cubicBezTo>
                  <a:lnTo>
                    <a:pt x="2087562" y="900846"/>
                  </a:lnTo>
                  <a:lnTo>
                    <a:pt x="2087770" y="900154"/>
                  </a:lnTo>
                  <a:lnTo>
                    <a:pt x="2086870" y="901192"/>
                  </a:lnTo>
                  <a:lnTo>
                    <a:pt x="2084448" y="902990"/>
                  </a:lnTo>
                  <a:lnTo>
                    <a:pt x="2083686" y="903890"/>
                  </a:lnTo>
                  <a:lnTo>
                    <a:pt x="2083064" y="905481"/>
                  </a:lnTo>
                  <a:lnTo>
                    <a:pt x="2082233" y="909562"/>
                  </a:lnTo>
                  <a:lnTo>
                    <a:pt x="2081541" y="911430"/>
                  </a:lnTo>
                  <a:lnTo>
                    <a:pt x="2079603" y="914058"/>
                  </a:lnTo>
                  <a:lnTo>
                    <a:pt x="2077388" y="915442"/>
                  </a:lnTo>
                  <a:lnTo>
                    <a:pt x="2074897" y="916548"/>
                  </a:lnTo>
                  <a:lnTo>
                    <a:pt x="2072059" y="918209"/>
                  </a:lnTo>
                  <a:lnTo>
                    <a:pt x="2071921" y="917655"/>
                  </a:lnTo>
                  <a:lnTo>
                    <a:pt x="2071505" y="916479"/>
                  </a:lnTo>
                  <a:lnTo>
                    <a:pt x="2071367" y="915926"/>
                  </a:lnTo>
                  <a:lnTo>
                    <a:pt x="2071090" y="916825"/>
                  </a:lnTo>
                  <a:lnTo>
                    <a:pt x="2070744" y="917517"/>
                  </a:lnTo>
                  <a:lnTo>
                    <a:pt x="2069983" y="918693"/>
                  </a:lnTo>
                  <a:lnTo>
                    <a:pt x="2069844" y="917932"/>
                  </a:lnTo>
                  <a:lnTo>
                    <a:pt x="2069360" y="915718"/>
                  </a:lnTo>
                  <a:lnTo>
                    <a:pt x="2068322" y="917448"/>
                  </a:lnTo>
                  <a:lnTo>
                    <a:pt x="2067976" y="918278"/>
                  </a:lnTo>
                  <a:lnTo>
                    <a:pt x="2067768" y="919454"/>
                  </a:lnTo>
                  <a:lnTo>
                    <a:pt x="2066661" y="918347"/>
                  </a:lnTo>
                  <a:lnTo>
                    <a:pt x="2066384" y="917863"/>
                  </a:lnTo>
                  <a:lnTo>
                    <a:pt x="2066384" y="918831"/>
                  </a:lnTo>
                  <a:cubicBezTo>
                    <a:pt x="2066384" y="918831"/>
                    <a:pt x="2066107" y="921598"/>
                    <a:pt x="2066107" y="921598"/>
                  </a:cubicBezTo>
                  <a:lnTo>
                    <a:pt x="2065069" y="921114"/>
                  </a:lnTo>
                  <a:lnTo>
                    <a:pt x="2064515" y="920906"/>
                  </a:lnTo>
                  <a:lnTo>
                    <a:pt x="2063892" y="920906"/>
                  </a:lnTo>
                  <a:lnTo>
                    <a:pt x="2062646" y="921183"/>
                  </a:lnTo>
                  <a:lnTo>
                    <a:pt x="2062646" y="920284"/>
                  </a:lnTo>
                  <a:cubicBezTo>
                    <a:pt x="2062646" y="920284"/>
                    <a:pt x="2062854" y="919385"/>
                    <a:pt x="2062854" y="919385"/>
                  </a:cubicBezTo>
                  <a:lnTo>
                    <a:pt x="2060916" y="920007"/>
                  </a:lnTo>
                  <a:lnTo>
                    <a:pt x="2059186" y="921114"/>
                  </a:lnTo>
                  <a:lnTo>
                    <a:pt x="2057732" y="922566"/>
                  </a:lnTo>
                  <a:lnTo>
                    <a:pt x="2056556" y="924296"/>
                  </a:lnTo>
                  <a:lnTo>
                    <a:pt x="2056902" y="926440"/>
                  </a:lnTo>
                  <a:lnTo>
                    <a:pt x="2055102" y="929346"/>
                  </a:lnTo>
                  <a:lnTo>
                    <a:pt x="2050396" y="934810"/>
                  </a:lnTo>
                  <a:lnTo>
                    <a:pt x="2046797" y="940621"/>
                  </a:lnTo>
                  <a:lnTo>
                    <a:pt x="2045344" y="943941"/>
                  </a:lnTo>
                  <a:lnTo>
                    <a:pt x="2044998" y="946916"/>
                  </a:lnTo>
                  <a:lnTo>
                    <a:pt x="2045828" y="948645"/>
                  </a:lnTo>
                  <a:lnTo>
                    <a:pt x="2047351" y="950028"/>
                  </a:lnTo>
                  <a:lnTo>
                    <a:pt x="2049427" y="951481"/>
                  </a:lnTo>
                  <a:lnTo>
                    <a:pt x="2048735" y="952104"/>
                  </a:lnTo>
                  <a:lnTo>
                    <a:pt x="2044790" y="953626"/>
                  </a:lnTo>
                  <a:lnTo>
                    <a:pt x="2043613" y="954871"/>
                  </a:lnTo>
                  <a:lnTo>
                    <a:pt x="2041398" y="958053"/>
                  </a:lnTo>
                  <a:lnTo>
                    <a:pt x="2040291" y="959436"/>
                  </a:lnTo>
                  <a:lnTo>
                    <a:pt x="2043060" y="961096"/>
                  </a:lnTo>
                  <a:lnTo>
                    <a:pt x="2045205" y="962134"/>
                  </a:lnTo>
                  <a:lnTo>
                    <a:pt x="2047005" y="963587"/>
                  </a:lnTo>
                  <a:lnTo>
                    <a:pt x="2048943" y="966492"/>
                  </a:lnTo>
                  <a:lnTo>
                    <a:pt x="2049842" y="969812"/>
                  </a:lnTo>
                  <a:lnTo>
                    <a:pt x="2050604" y="971887"/>
                  </a:lnTo>
                  <a:lnTo>
                    <a:pt x="2051780" y="973409"/>
                  </a:lnTo>
                  <a:lnTo>
                    <a:pt x="2054064" y="974378"/>
                  </a:lnTo>
                  <a:lnTo>
                    <a:pt x="2057179" y="974723"/>
                  </a:lnTo>
                  <a:lnTo>
                    <a:pt x="2060155" y="974239"/>
                  </a:lnTo>
                  <a:lnTo>
                    <a:pt x="2062023" y="972579"/>
                  </a:lnTo>
                  <a:lnTo>
                    <a:pt x="2062023" y="970711"/>
                  </a:lnTo>
                  <a:cubicBezTo>
                    <a:pt x="2062023" y="970711"/>
                    <a:pt x="2060778" y="968844"/>
                    <a:pt x="2060778" y="968844"/>
                  </a:cubicBezTo>
                  <a:lnTo>
                    <a:pt x="2059255" y="967460"/>
                  </a:lnTo>
                  <a:lnTo>
                    <a:pt x="2058009" y="967114"/>
                  </a:lnTo>
                  <a:lnTo>
                    <a:pt x="2057040" y="965662"/>
                  </a:lnTo>
                  <a:lnTo>
                    <a:pt x="2060016" y="966353"/>
                  </a:lnTo>
                  <a:lnTo>
                    <a:pt x="2062508" y="969120"/>
                  </a:lnTo>
                  <a:lnTo>
                    <a:pt x="2063823" y="972648"/>
                  </a:lnTo>
                  <a:lnTo>
                    <a:pt x="2063338" y="975692"/>
                  </a:lnTo>
                  <a:lnTo>
                    <a:pt x="2061055" y="976798"/>
                  </a:lnTo>
                  <a:lnTo>
                    <a:pt x="2048389" y="980050"/>
                  </a:lnTo>
                  <a:lnTo>
                    <a:pt x="2048389" y="977283"/>
                  </a:lnTo>
                  <a:cubicBezTo>
                    <a:pt x="2048389" y="977283"/>
                    <a:pt x="2048112" y="976176"/>
                    <a:pt x="2048112" y="976176"/>
                  </a:cubicBezTo>
                  <a:lnTo>
                    <a:pt x="2047281" y="975553"/>
                  </a:lnTo>
                  <a:lnTo>
                    <a:pt x="2037800" y="981226"/>
                  </a:lnTo>
                  <a:lnTo>
                    <a:pt x="2037246" y="979635"/>
                  </a:lnTo>
                  <a:lnTo>
                    <a:pt x="2037107" y="977905"/>
                  </a:lnTo>
                  <a:lnTo>
                    <a:pt x="2037454" y="976245"/>
                  </a:lnTo>
                  <a:lnTo>
                    <a:pt x="2038215" y="974723"/>
                  </a:lnTo>
                  <a:lnTo>
                    <a:pt x="2037661" y="975069"/>
                  </a:lnTo>
                  <a:lnTo>
                    <a:pt x="2036277" y="975899"/>
                  </a:lnTo>
                  <a:lnTo>
                    <a:pt x="2035654" y="976383"/>
                  </a:lnTo>
                  <a:lnTo>
                    <a:pt x="2035100" y="975553"/>
                  </a:lnTo>
                  <a:lnTo>
                    <a:pt x="2033162" y="973478"/>
                  </a:lnTo>
                  <a:lnTo>
                    <a:pt x="2033301" y="975208"/>
                  </a:lnTo>
                  <a:lnTo>
                    <a:pt x="2033093" y="977905"/>
                  </a:lnTo>
                  <a:lnTo>
                    <a:pt x="2032678" y="980534"/>
                  </a:lnTo>
                  <a:lnTo>
                    <a:pt x="2032124" y="982263"/>
                  </a:lnTo>
                  <a:lnTo>
                    <a:pt x="2030532" y="983785"/>
                  </a:lnTo>
                  <a:lnTo>
                    <a:pt x="2028733" y="984615"/>
                  </a:lnTo>
                  <a:lnTo>
                    <a:pt x="2026657" y="985030"/>
                  </a:lnTo>
                  <a:lnTo>
                    <a:pt x="1999318" y="988143"/>
                  </a:lnTo>
                  <a:lnTo>
                    <a:pt x="1992120" y="991048"/>
                  </a:lnTo>
                  <a:lnTo>
                    <a:pt x="1985338" y="995199"/>
                  </a:lnTo>
                  <a:lnTo>
                    <a:pt x="1979316" y="1000179"/>
                  </a:lnTo>
                  <a:lnTo>
                    <a:pt x="1980562" y="997135"/>
                  </a:lnTo>
                  <a:lnTo>
                    <a:pt x="1981600" y="993608"/>
                  </a:lnTo>
                  <a:lnTo>
                    <a:pt x="1981600" y="990218"/>
                  </a:lnTo>
                  <a:lnTo>
                    <a:pt x="1979662" y="987520"/>
                  </a:lnTo>
                  <a:lnTo>
                    <a:pt x="1980908" y="991532"/>
                  </a:lnTo>
                  <a:lnTo>
                    <a:pt x="1980493" y="995199"/>
                  </a:lnTo>
                  <a:lnTo>
                    <a:pt x="1978970" y="998588"/>
                  </a:lnTo>
                  <a:lnTo>
                    <a:pt x="1973918" y="1004330"/>
                  </a:lnTo>
                  <a:lnTo>
                    <a:pt x="1973572" y="1007511"/>
                  </a:lnTo>
                  <a:lnTo>
                    <a:pt x="1975510" y="1008549"/>
                  </a:lnTo>
                  <a:lnTo>
                    <a:pt x="1979108" y="1007857"/>
                  </a:lnTo>
                  <a:lnTo>
                    <a:pt x="1979870" y="1011593"/>
                  </a:lnTo>
                  <a:lnTo>
                    <a:pt x="1979385" y="1016158"/>
                  </a:lnTo>
                  <a:lnTo>
                    <a:pt x="1977378" y="1024597"/>
                  </a:lnTo>
                  <a:lnTo>
                    <a:pt x="1977378" y="1022038"/>
                  </a:lnTo>
                  <a:cubicBezTo>
                    <a:pt x="1977378" y="1022038"/>
                    <a:pt x="1977724" y="1019479"/>
                    <a:pt x="1977724" y="1019479"/>
                  </a:cubicBezTo>
                  <a:lnTo>
                    <a:pt x="1976340" y="1022384"/>
                  </a:lnTo>
                  <a:lnTo>
                    <a:pt x="1975164" y="1026396"/>
                  </a:lnTo>
                  <a:lnTo>
                    <a:pt x="1973502" y="1029716"/>
                  </a:lnTo>
                  <a:lnTo>
                    <a:pt x="1970596" y="1030546"/>
                  </a:lnTo>
                  <a:lnTo>
                    <a:pt x="1970734" y="1033037"/>
                  </a:lnTo>
                  <a:lnTo>
                    <a:pt x="1969696" y="1034489"/>
                  </a:lnTo>
                  <a:lnTo>
                    <a:pt x="1968173" y="1035527"/>
                  </a:lnTo>
                  <a:lnTo>
                    <a:pt x="1966581" y="1036910"/>
                  </a:lnTo>
                  <a:lnTo>
                    <a:pt x="1965197" y="1039401"/>
                  </a:lnTo>
                  <a:lnTo>
                    <a:pt x="1963882" y="1042167"/>
                  </a:lnTo>
                  <a:lnTo>
                    <a:pt x="1962152" y="1044450"/>
                  </a:lnTo>
                  <a:lnTo>
                    <a:pt x="1959384" y="1045488"/>
                  </a:lnTo>
                  <a:lnTo>
                    <a:pt x="1959245" y="1040576"/>
                  </a:lnTo>
                  <a:lnTo>
                    <a:pt x="1955854" y="1038363"/>
                  </a:lnTo>
                  <a:lnTo>
                    <a:pt x="1951286" y="1036426"/>
                  </a:lnTo>
                  <a:lnTo>
                    <a:pt x="1947756" y="1032345"/>
                  </a:lnTo>
                  <a:lnTo>
                    <a:pt x="1947756" y="1027641"/>
                  </a:lnTo>
                  <a:cubicBezTo>
                    <a:pt x="1947756" y="1027641"/>
                    <a:pt x="1950594" y="1024874"/>
                    <a:pt x="1950594" y="1024874"/>
                  </a:cubicBezTo>
                  <a:lnTo>
                    <a:pt x="1954400" y="1022660"/>
                  </a:lnTo>
                  <a:lnTo>
                    <a:pt x="1956823" y="1019686"/>
                  </a:lnTo>
                  <a:lnTo>
                    <a:pt x="1955023" y="1021554"/>
                  </a:lnTo>
                  <a:lnTo>
                    <a:pt x="1950386" y="1023837"/>
                  </a:lnTo>
                  <a:lnTo>
                    <a:pt x="1948310" y="1025566"/>
                  </a:lnTo>
                  <a:lnTo>
                    <a:pt x="1946856" y="1027779"/>
                  </a:lnTo>
                  <a:lnTo>
                    <a:pt x="1946441" y="1029716"/>
                  </a:lnTo>
                  <a:lnTo>
                    <a:pt x="1946718" y="1031791"/>
                  </a:lnTo>
                  <a:lnTo>
                    <a:pt x="1951563" y="1044381"/>
                  </a:lnTo>
                  <a:lnTo>
                    <a:pt x="1952324" y="1045695"/>
                  </a:lnTo>
                  <a:lnTo>
                    <a:pt x="1955992" y="1049915"/>
                  </a:lnTo>
                  <a:lnTo>
                    <a:pt x="1956477" y="1052059"/>
                  </a:lnTo>
                  <a:lnTo>
                    <a:pt x="1954539" y="1054411"/>
                  </a:lnTo>
                  <a:lnTo>
                    <a:pt x="1956546" y="1054688"/>
                  </a:lnTo>
                  <a:lnTo>
                    <a:pt x="1957584" y="1056071"/>
                  </a:lnTo>
                  <a:lnTo>
                    <a:pt x="1957722" y="1058008"/>
                  </a:lnTo>
                  <a:lnTo>
                    <a:pt x="1956961" y="1059876"/>
                  </a:lnTo>
                  <a:lnTo>
                    <a:pt x="1956961" y="1059461"/>
                  </a:lnTo>
                  <a:cubicBezTo>
                    <a:pt x="1956961" y="1059461"/>
                    <a:pt x="1956823" y="1058838"/>
                    <a:pt x="1956823" y="1058838"/>
                  </a:cubicBezTo>
                  <a:lnTo>
                    <a:pt x="1956615" y="1058423"/>
                  </a:lnTo>
                  <a:lnTo>
                    <a:pt x="1949901" y="1069768"/>
                  </a:lnTo>
                  <a:lnTo>
                    <a:pt x="1947825" y="1074057"/>
                  </a:lnTo>
                  <a:lnTo>
                    <a:pt x="1946579" y="1078069"/>
                  </a:lnTo>
                  <a:lnTo>
                    <a:pt x="1946233" y="1078899"/>
                  </a:lnTo>
                  <a:lnTo>
                    <a:pt x="1945749" y="1079314"/>
                  </a:lnTo>
                  <a:lnTo>
                    <a:pt x="1944434" y="1080005"/>
                  </a:lnTo>
                  <a:lnTo>
                    <a:pt x="1943949" y="1080351"/>
                  </a:lnTo>
                  <a:lnTo>
                    <a:pt x="1942565" y="1082496"/>
                  </a:lnTo>
                  <a:lnTo>
                    <a:pt x="1939035" y="1089136"/>
                  </a:lnTo>
                  <a:lnTo>
                    <a:pt x="1937582" y="1084433"/>
                  </a:lnTo>
                  <a:lnTo>
                    <a:pt x="1939520" y="1079314"/>
                  </a:lnTo>
                  <a:lnTo>
                    <a:pt x="1942634" y="1074333"/>
                  </a:lnTo>
                  <a:lnTo>
                    <a:pt x="1944780" y="1069906"/>
                  </a:lnTo>
                  <a:lnTo>
                    <a:pt x="1941873" y="1069422"/>
                  </a:lnTo>
                  <a:lnTo>
                    <a:pt x="1940835" y="1069560"/>
                  </a:lnTo>
                  <a:lnTo>
                    <a:pt x="1941527" y="1067969"/>
                  </a:lnTo>
                  <a:lnTo>
                    <a:pt x="1941527" y="1066655"/>
                  </a:lnTo>
                  <a:cubicBezTo>
                    <a:pt x="1941527" y="1066655"/>
                    <a:pt x="1940696" y="1065548"/>
                    <a:pt x="1940696" y="1065548"/>
                  </a:cubicBezTo>
                  <a:lnTo>
                    <a:pt x="1939174" y="1064787"/>
                  </a:lnTo>
                  <a:lnTo>
                    <a:pt x="1939866" y="1063681"/>
                  </a:lnTo>
                  <a:lnTo>
                    <a:pt x="1940350" y="1062574"/>
                  </a:lnTo>
                  <a:lnTo>
                    <a:pt x="1940558" y="1061398"/>
                  </a:lnTo>
                  <a:lnTo>
                    <a:pt x="1940558" y="1060153"/>
                  </a:lnTo>
                  <a:cubicBezTo>
                    <a:pt x="1940558" y="1060153"/>
                    <a:pt x="1938897" y="1061398"/>
                    <a:pt x="1938897" y="1061398"/>
                  </a:cubicBezTo>
                  <a:lnTo>
                    <a:pt x="1938343" y="1061882"/>
                  </a:lnTo>
                  <a:lnTo>
                    <a:pt x="1937997" y="1060913"/>
                  </a:lnTo>
                  <a:lnTo>
                    <a:pt x="1935367" y="1060913"/>
                  </a:lnTo>
                  <a:lnTo>
                    <a:pt x="1932530" y="1058354"/>
                  </a:lnTo>
                  <a:lnTo>
                    <a:pt x="1932322" y="1055449"/>
                  </a:lnTo>
                  <a:lnTo>
                    <a:pt x="1937651" y="1054342"/>
                  </a:lnTo>
                  <a:lnTo>
                    <a:pt x="1934121" y="1051368"/>
                  </a:lnTo>
                  <a:lnTo>
                    <a:pt x="1932322" y="1050607"/>
                  </a:lnTo>
                  <a:lnTo>
                    <a:pt x="1930661" y="1051713"/>
                  </a:lnTo>
                  <a:lnTo>
                    <a:pt x="1931215" y="1050261"/>
                  </a:lnTo>
                  <a:lnTo>
                    <a:pt x="1932322" y="1049362"/>
                  </a:lnTo>
                  <a:lnTo>
                    <a:pt x="1933360" y="1048808"/>
                  </a:lnTo>
                  <a:lnTo>
                    <a:pt x="1933845" y="1048393"/>
                  </a:lnTo>
                  <a:lnTo>
                    <a:pt x="1933706" y="1047148"/>
                  </a:lnTo>
                  <a:lnTo>
                    <a:pt x="1933222" y="1046318"/>
                  </a:lnTo>
                  <a:lnTo>
                    <a:pt x="1932253" y="1046110"/>
                  </a:lnTo>
                  <a:lnTo>
                    <a:pt x="1930799" y="1046733"/>
                  </a:lnTo>
                  <a:lnTo>
                    <a:pt x="1931284" y="1044796"/>
                  </a:lnTo>
                  <a:lnTo>
                    <a:pt x="1934260" y="1043689"/>
                  </a:lnTo>
                  <a:lnTo>
                    <a:pt x="1934883" y="1041407"/>
                  </a:lnTo>
                  <a:lnTo>
                    <a:pt x="1933152" y="1042859"/>
                  </a:lnTo>
                  <a:lnTo>
                    <a:pt x="1932876" y="1039470"/>
                  </a:lnTo>
                  <a:lnTo>
                    <a:pt x="1934329" y="1036979"/>
                  </a:lnTo>
                  <a:lnTo>
                    <a:pt x="1936959" y="1035527"/>
                  </a:lnTo>
                  <a:lnTo>
                    <a:pt x="1940212" y="1035112"/>
                  </a:lnTo>
                  <a:lnTo>
                    <a:pt x="1939589" y="1034904"/>
                  </a:lnTo>
                  <a:lnTo>
                    <a:pt x="1938274" y="1034420"/>
                  </a:lnTo>
                  <a:lnTo>
                    <a:pt x="1937651" y="1034213"/>
                  </a:lnTo>
                  <a:lnTo>
                    <a:pt x="1938343" y="1033590"/>
                  </a:lnTo>
                  <a:lnTo>
                    <a:pt x="1939658" y="1032276"/>
                  </a:lnTo>
                  <a:lnTo>
                    <a:pt x="1940350" y="1031722"/>
                  </a:lnTo>
                  <a:lnTo>
                    <a:pt x="1938343" y="1031930"/>
                  </a:lnTo>
                  <a:lnTo>
                    <a:pt x="1938551" y="1029924"/>
                  </a:lnTo>
                  <a:lnTo>
                    <a:pt x="1936613" y="1030754"/>
                  </a:lnTo>
                  <a:lnTo>
                    <a:pt x="1935229" y="1033936"/>
                  </a:lnTo>
                  <a:lnTo>
                    <a:pt x="1933222" y="1034973"/>
                  </a:lnTo>
                  <a:lnTo>
                    <a:pt x="1933083" y="1034697"/>
                  </a:lnTo>
                  <a:lnTo>
                    <a:pt x="1932599" y="1033521"/>
                  </a:lnTo>
                  <a:lnTo>
                    <a:pt x="1932599" y="1034282"/>
                  </a:lnTo>
                  <a:cubicBezTo>
                    <a:pt x="1932599" y="1034282"/>
                    <a:pt x="1932114" y="1035734"/>
                    <a:pt x="1932114" y="1035734"/>
                  </a:cubicBezTo>
                  <a:lnTo>
                    <a:pt x="1931976" y="1036426"/>
                  </a:lnTo>
                  <a:lnTo>
                    <a:pt x="1930868" y="1034420"/>
                  </a:lnTo>
                  <a:lnTo>
                    <a:pt x="1929346" y="1037948"/>
                  </a:lnTo>
                  <a:lnTo>
                    <a:pt x="1928100" y="1038640"/>
                  </a:lnTo>
                  <a:lnTo>
                    <a:pt x="1925954" y="1037740"/>
                  </a:lnTo>
                  <a:lnTo>
                    <a:pt x="1928239" y="1041891"/>
                  </a:lnTo>
                  <a:lnTo>
                    <a:pt x="1928515" y="1043551"/>
                  </a:lnTo>
                  <a:lnTo>
                    <a:pt x="1926231" y="1042790"/>
                  </a:lnTo>
                  <a:lnTo>
                    <a:pt x="1927062" y="1044727"/>
                  </a:lnTo>
                  <a:lnTo>
                    <a:pt x="1927200" y="1046595"/>
                  </a:lnTo>
                  <a:lnTo>
                    <a:pt x="1926716" y="1050607"/>
                  </a:lnTo>
                  <a:lnTo>
                    <a:pt x="1926924" y="1053235"/>
                  </a:lnTo>
                  <a:lnTo>
                    <a:pt x="1927546" y="1055518"/>
                  </a:lnTo>
                  <a:lnTo>
                    <a:pt x="1929554" y="1060014"/>
                  </a:lnTo>
                  <a:lnTo>
                    <a:pt x="1927408" y="1059461"/>
                  </a:lnTo>
                  <a:lnTo>
                    <a:pt x="1925816" y="1058147"/>
                  </a:lnTo>
                  <a:lnTo>
                    <a:pt x="1924570" y="1056210"/>
                  </a:lnTo>
                  <a:lnTo>
                    <a:pt x="1923671" y="1054065"/>
                  </a:lnTo>
                  <a:lnTo>
                    <a:pt x="1924639" y="1057732"/>
                  </a:lnTo>
                  <a:lnTo>
                    <a:pt x="1929692" y="1063265"/>
                  </a:lnTo>
                  <a:lnTo>
                    <a:pt x="1930661" y="1066793"/>
                  </a:lnTo>
                  <a:lnTo>
                    <a:pt x="1927823" y="1064926"/>
                  </a:lnTo>
                  <a:lnTo>
                    <a:pt x="1924570" y="1063611"/>
                  </a:lnTo>
                  <a:lnTo>
                    <a:pt x="1921663" y="1062089"/>
                  </a:lnTo>
                  <a:lnTo>
                    <a:pt x="1919726" y="1059530"/>
                  </a:lnTo>
                  <a:lnTo>
                    <a:pt x="1919726" y="1060153"/>
                  </a:lnTo>
                  <a:cubicBezTo>
                    <a:pt x="1919726" y="1060153"/>
                    <a:pt x="1919310" y="1061882"/>
                    <a:pt x="1919310" y="1061882"/>
                  </a:cubicBezTo>
                  <a:lnTo>
                    <a:pt x="1916957" y="1058838"/>
                  </a:lnTo>
                  <a:lnTo>
                    <a:pt x="1916196" y="1058216"/>
                  </a:lnTo>
                  <a:lnTo>
                    <a:pt x="1914950" y="1058216"/>
                  </a:lnTo>
                  <a:cubicBezTo>
                    <a:pt x="1914950" y="1058216"/>
                    <a:pt x="1913912" y="1058838"/>
                    <a:pt x="1913912" y="1058838"/>
                  </a:cubicBezTo>
                  <a:lnTo>
                    <a:pt x="1913012" y="1059184"/>
                  </a:lnTo>
                  <a:lnTo>
                    <a:pt x="1912043" y="1058008"/>
                  </a:lnTo>
                  <a:lnTo>
                    <a:pt x="1912251" y="1055449"/>
                  </a:lnTo>
                  <a:lnTo>
                    <a:pt x="1916057" y="1050330"/>
                  </a:lnTo>
                  <a:lnTo>
                    <a:pt x="1916403" y="1047217"/>
                  </a:lnTo>
                  <a:lnTo>
                    <a:pt x="1915088" y="1050607"/>
                  </a:lnTo>
                  <a:lnTo>
                    <a:pt x="1912320" y="1053996"/>
                  </a:lnTo>
                  <a:lnTo>
                    <a:pt x="1910451" y="1057316"/>
                  </a:lnTo>
                  <a:lnTo>
                    <a:pt x="1911905" y="1060568"/>
                  </a:lnTo>
                  <a:lnTo>
                    <a:pt x="1912597" y="1060568"/>
                  </a:lnTo>
                  <a:cubicBezTo>
                    <a:pt x="1912597" y="1060568"/>
                    <a:pt x="1914465" y="1060014"/>
                    <a:pt x="1914465" y="1060014"/>
                  </a:cubicBezTo>
                  <a:lnTo>
                    <a:pt x="1915296" y="1060014"/>
                  </a:lnTo>
                  <a:cubicBezTo>
                    <a:pt x="1915296" y="1060014"/>
                    <a:pt x="1916265" y="1060844"/>
                    <a:pt x="1916265" y="1060844"/>
                  </a:cubicBezTo>
                  <a:lnTo>
                    <a:pt x="1917718" y="1062850"/>
                  </a:lnTo>
                  <a:lnTo>
                    <a:pt x="1918687" y="1063750"/>
                  </a:lnTo>
                  <a:lnTo>
                    <a:pt x="1920625" y="1064856"/>
                  </a:lnTo>
                  <a:lnTo>
                    <a:pt x="1925055" y="1066516"/>
                  </a:lnTo>
                  <a:lnTo>
                    <a:pt x="1927131" y="1067554"/>
                  </a:lnTo>
                  <a:lnTo>
                    <a:pt x="1928861" y="1068661"/>
                  </a:lnTo>
                  <a:lnTo>
                    <a:pt x="1930453" y="1069837"/>
                  </a:lnTo>
                  <a:lnTo>
                    <a:pt x="1931561" y="1071289"/>
                  </a:lnTo>
                  <a:lnTo>
                    <a:pt x="1931976" y="1073088"/>
                  </a:lnTo>
                  <a:lnTo>
                    <a:pt x="1931561" y="1074956"/>
                  </a:lnTo>
                  <a:lnTo>
                    <a:pt x="1930730" y="1076132"/>
                  </a:lnTo>
                  <a:lnTo>
                    <a:pt x="1929346" y="1076616"/>
                  </a:lnTo>
                  <a:lnTo>
                    <a:pt x="1927546" y="1076408"/>
                  </a:lnTo>
                  <a:lnTo>
                    <a:pt x="1924086" y="1074126"/>
                  </a:lnTo>
                  <a:lnTo>
                    <a:pt x="1918410" y="1066793"/>
                  </a:lnTo>
                  <a:lnTo>
                    <a:pt x="1914742" y="1064787"/>
                  </a:lnTo>
                  <a:lnTo>
                    <a:pt x="1922494" y="1072881"/>
                  </a:lnTo>
                  <a:lnTo>
                    <a:pt x="1926577" y="1076616"/>
                  </a:lnTo>
                  <a:lnTo>
                    <a:pt x="1931422" y="1079037"/>
                  </a:lnTo>
                  <a:lnTo>
                    <a:pt x="1930176" y="1080005"/>
                  </a:lnTo>
                  <a:lnTo>
                    <a:pt x="1931491" y="1080559"/>
                  </a:lnTo>
                  <a:lnTo>
                    <a:pt x="1932253" y="1081458"/>
                  </a:lnTo>
                  <a:lnTo>
                    <a:pt x="1932530" y="1082634"/>
                  </a:lnTo>
                  <a:lnTo>
                    <a:pt x="1932253" y="1084087"/>
                  </a:lnTo>
                  <a:lnTo>
                    <a:pt x="1931561" y="1083879"/>
                  </a:lnTo>
                  <a:lnTo>
                    <a:pt x="1930107" y="1083602"/>
                  </a:lnTo>
                  <a:lnTo>
                    <a:pt x="1929415" y="1083395"/>
                  </a:lnTo>
                  <a:lnTo>
                    <a:pt x="1928861" y="1085747"/>
                  </a:lnTo>
                  <a:lnTo>
                    <a:pt x="1926577" y="1084848"/>
                  </a:lnTo>
                  <a:lnTo>
                    <a:pt x="1923878" y="1082496"/>
                  </a:lnTo>
                  <a:lnTo>
                    <a:pt x="1922009" y="1080490"/>
                  </a:lnTo>
                  <a:lnTo>
                    <a:pt x="1924293" y="1083326"/>
                  </a:lnTo>
                  <a:lnTo>
                    <a:pt x="1928239" y="1087061"/>
                  </a:lnTo>
                  <a:lnTo>
                    <a:pt x="1931076" y="1090520"/>
                  </a:lnTo>
                  <a:lnTo>
                    <a:pt x="1930038" y="1092526"/>
                  </a:lnTo>
                  <a:lnTo>
                    <a:pt x="1928239" y="1092041"/>
                  </a:lnTo>
                  <a:lnTo>
                    <a:pt x="1926370" y="1090451"/>
                  </a:lnTo>
                  <a:lnTo>
                    <a:pt x="1923463" y="1087407"/>
                  </a:lnTo>
                  <a:lnTo>
                    <a:pt x="1920764" y="1086162"/>
                  </a:lnTo>
                  <a:lnTo>
                    <a:pt x="1917788" y="1085401"/>
                  </a:lnTo>
                  <a:lnTo>
                    <a:pt x="1911766" y="1084778"/>
                  </a:lnTo>
                  <a:lnTo>
                    <a:pt x="1914535" y="1086093"/>
                  </a:lnTo>
                  <a:lnTo>
                    <a:pt x="1921041" y="1087338"/>
                  </a:lnTo>
                  <a:lnTo>
                    <a:pt x="1923809" y="1088514"/>
                  </a:lnTo>
                  <a:lnTo>
                    <a:pt x="1924639" y="1089621"/>
                  </a:lnTo>
                  <a:lnTo>
                    <a:pt x="1926301" y="1093148"/>
                  </a:lnTo>
                  <a:lnTo>
                    <a:pt x="1927477" y="1094324"/>
                  </a:lnTo>
                  <a:lnTo>
                    <a:pt x="1929069" y="1094739"/>
                  </a:lnTo>
                  <a:lnTo>
                    <a:pt x="1930592" y="1094532"/>
                  </a:lnTo>
                  <a:lnTo>
                    <a:pt x="1932253" y="1094186"/>
                  </a:lnTo>
                  <a:lnTo>
                    <a:pt x="1934191" y="1094186"/>
                  </a:lnTo>
                  <a:cubicBezTo>
                    <a:pt x="1934191" y="1094186"/>
                    <a:pt x="1937374" y="1095362"/>
                    <a:pt x="1937374" y="1095362"/>
                  </a:cubicBezTo>
                  <a:lnTo>
                    <a:pt x="1939174" y="1097991"/>
                  </a:lnTo>
                  <a:lnTo>
                    <a:pt x="1942427" y="1109058"/>
                  </a:lnTo>
                  <a:lnTo>
                    <a:pt x="1947341" y="1120679"/>
                  </a:lnTo>
                  <a:lnTo>
                    <a:pt x="1944572" y="1115837"/>
                  </a:lnTo>
                  <a:lnTo>
                    <a:pt x="1941112" y="1105461"/>
                  </a:lnTo>
                  <a:lnTo>
                    <a:pt x="1938759" y="1100757"/>
                  </a:lnTo>
                  <a:lnTo>
                    <a:pt x="1938343" y="1104147"/>
                  </a:lnTo>
                  <a:lnTo>
                    <a:pt x="1939035" y="1107121"/>
                  </a:lnTo>
                  <a:lnTo>
                    <a:pt x="1940281" y="1110165"/>
                  </a:lnTo>
                  <a:lnTo>
                    <a:pt x="1941389" y="1113762"/>
                  </a:lnTo>
                  <a:lnTo>
                    <a:pt x="1939935" y="1112309"/>
                  </a:lnTo>
                  <a:lnTo>
                    <a:pt x="1938274" y="1111341"/>
                  </a:lnTo>
                  <a:lnTo>
                    <a:pt x="1934606" y="1109750"/>
                  </a:lnTo>
                  <a:lnTo>
                    <a:pt x="1934744" y="1110511"/>
                  </a:lnTo>
                  <a:lnTo>
                    <a:pt x="1934606" y="1112102"/>
                  </a:lnTo>
                  <a:lnTo>
                    <a:pt x="1934606" y="1112863"/>
                  </a:lnTo>
                  <a:lnTo>
                    <a:pt x="1932668" y="1112171"/>
                  </a:lnTo>
                  <a:lnTo>
                    <a:pt x="1932114" y="1111825"/>
                  </a:lnTo>
                  <a:lnTo>
                    <a:pt x="1932945" y="1113555"/>
                  </a:lnTo>
                  <a:lnTo>
                    <a:pt x="1930038" y="1113762"/>
                  </a:lnTo>
                  <a:lnTo>
                    <a:pt x="1926577" y="1115076"/>
                  </a:lnTo>
                  <a:lnTo>
                    <a:pt x="1923671" y="1114938"/>
                  </a:lnTo>
                  <a:lnTo>
                    <a:pt x="1922494" y="1110857"/>
                  </a:lnTo>
                  <a:lnTo>
                    <a:pt x="1922494" y="1114869"/>
                  </a:lnTo>
                  <a:cubicBezTo>
                    <a:pt x="1922494" y="1114869"/>
                    <a:pt x="1923809" y="1116944"/>
                    <a:pt x="1923809" y="1116944"/>
                  </a:cubicBezTo>
                  <a:lnTo>
                    <a:pt x="1926301" y="1117567"/>
                  </a:lnTo>
                  <a:lnTo>
                    <a:pt x="1933775" y="1117221"/>
                  </a:lnTo>
                  <a:lnTo>
                    <a:pt x="1935644" y="1117774"/>
                  </a:lnTo>
                  <a:lnTo>
                    <a:pt x="1936267" y="1119711"/>
                  </a:lnTo>
                  <a:lnTo>
                    <a:pt x="1935921" y="1123585"/>
                  </a:lnTo>
                  <a:lnTo>
                    <a:pt x="1937374" y="1121924"/>
                  </a:lnTo>
                  <a:lnTo>
                    <a:pt x="1938551" y="1119158"/>
                  </a:lnTo>
                  <a:lnTo>
                    <a:pt x="1940004" y="1117359"/>
                  </a:lnTo>
                  <a:lnTo>
                    <a:pt x="1942357" y="1118673"/>
                  </a:lnTo>
                  <a:lnTo>
                    <a:pt x="1943050" y="1121855"/>
                  </a:lnTo>
                  <a:lnTo>
                    <a:pt x="1941389" y="1125452"/>
                  </a:lnTo>
                  <a:lnTo>
                    <a:pt x="1938620" y="1128565"/>
                  </a:lnTo>
                  <a:lnTo>
                    <a:pt x="1935852" y="1130502"/>
                  </a:lnTo>
                  <a:lnTo>
                    <a:pt x="1934260" y="1131125"/>
                  </a:lnTo>
                  <a:lnTo>
                    <a:pt x="1932806" y="1131332"/>
                  </a:lnTo>
                  <a:lnTo>
                    <a:pt x="1931284" y="1131125"/>
                  </a:lnTo>
                  <a:lnTo>
                    <a:pt x="1929554" y="1130502"/>
                  </a:lnTo>
                  <a:lnTo>
                    <a:pt x="1926993" y="1128980"/>
                  </a:lnTo>
                  <a:lnTo>
                    <a:pt x="1926716" y="1128773"/>
                  </a:lnTo>
                  <a:lnTo>
                    <a:pt x="1926577" y="1128565"/>
                  </a:lnTo>
                  <a:lnTo>
                    <a:pt x="1926231" y="1128150"/>
                  </a:lnTo>
                  <a:lnTo>
                    <a:pt x="1925747" y="1127666"/>
                  </a:lnTo>
                  <a:lnTo>
                    <a:pt x="1925262" y="1127389"/>
                  </a:lnTo>
                  <a:lnTo>
                    <a:pt x="1924778" y="1127597"/>
                  </a:lnTo>
                  <a:lnTo>
                    <a:pt x="1924432" y="1128980"/>
                  </a:lnTo>
                  <a:lnTo>
                    <a:pt x="1923878" y="1129326"/>
                  </a:lnTo>
                  <a:lnTo>
                    <a:pt x="1921733" y="1129326"/>
                  </a:lnTo>
                  <a:cubicBezTo>
                    <a:pt x="1921733" y="1129326"/>
                    <a:pt x="1919795" y="1129049"/>
                    <a:pt x="1919795" y="1129049"/>
                  </a:cubicBezTo>
                  <a:lnTo>
                    <a:pt x="1917857" y="1128427"/>
                  </a:lnTo>
                  <a:lnTo>
                    <a:pt x="1915919" y="1127389"/>
                  </a:lnTo>
                  <a:lnTo>
                    <a:pt x="1917857" y="1129049"/>
                  </a:lnTo>
                  <a:lnTo>
                    <a:pt x="1922702" y="1130640"/>
                  </a:lnTo>
                  <a:lnTo>
                    <a:pt x="1924709" y="1131955"/>
                  </a:lnTo>
                  <a:lnTo>
                    <a:pt x="1926093" y="1133338"/>
                  </a:lnTo>
                  <a:lnTo>
                    <a:pt x="1925539" y="1135206"/>
                  </a:lnTo>
                  <a:lnTo>
                    <a:pt x="1923878" y="1138665"/>
                  </a:lnTo>
                  <a:lnTo>
                    <a:pt x="1921387" y="1139425"/>
                  </a:lnTo>
                  <a:lnTo>
                    <a:pt x="1918341" y="1138319"/>
                  </a:lnTo>
                  <a:lnTo>
                    <a:pt x="1915296" y="1136174"/>
                  </a:lnTo>
                  <a:lnTo>
                    <a:pt x="1918618" y="1139979"/>
                  </a:lnTo>
                  <a:lnTo>
                    <a:pt x="1922286" y="1140394"/>
                  </a:lnTo>
                  <a:lnTo>
                    <a:pt x="1926162" y="1139979"/>
                  </a:lnTo>
                  <a:lnTo>
                    <a:pt x="1930038" y="1141293"/>
                  </a:lnTo>
                  <a:lnTo>
                    <a:pt x="1927685" y="1143922"/>
                  </a:lnTo>
                  <a:lnTo>
                    <a:pt x="1924916" y="1145443"/>
                  </a:lnTo>
                  <a:lnTo>
                    <a:pt x="1921802" y="1146273"/>
                  </a:lnTo>
                  <a:lnTo>
                    <a:pt x="1918480" y="1146827"/>
                  </a:lnTo>
                  <a:lnTo>
                    <a:pt x="1917649" y="1146827"/>
                  </a:lnTo>
                  <a:cubicBezTo>
                    <a:pt x="1917649" y="1146827"/>
                    <a:pt x="1915711" y="1146689"/>
                    <a:pt x="1915711" y="1146689"/>
                  </a:cubicBezTo>
                  <a:lnTo>
                    <a:pt x="1914881" y="1146689"/>
                  </a:lnTo>
                  <a:cubicBezTo>
                    <a:pt x="1914881" y="1146689"/>
                    <a:pt x="1914119" y="1147173"/>
                    <a:pt x="1914119" y="1147173"/>
                  </a:cubicBezTo>
                  <a:lnTo>
                    <a:pt x="1912182" y="1148556"/>
                  </a:lnTo>
                  <a:lnTo>
                    <a:pt x="1911628" y="1148833"/>
                  </a:lnTo>
                  <a:lnTo>
                    <a:pt x="1910382" y="1148626"/>
                  </a:lnTo>
                  <a:lnTo>
                    <a:pt x="1909413" y="1148280"/>
                  </a:lnTo>
                  <a:lnTo>
                    <a:pt x="1908721" y="1147519"/>
                  </a:lnTo>
                  <a:lnTo>
                    <a:pt x="1908236" y="1146135"/>
                  </a:lnTo>
                  <a:lnTo>
                    <a:pt x="1908098" y="1147380"/>
                  </a:lnTo>
                  <a:lnTo>
                    <a:pt x="1908098" y="1148626"/>
                  </a:lnTo>
                  <a:cubicBezTo>
                    <a:pt x="1908098" y="1148626"/>
                    <a:pt x="1908444" y="1149801"/>
                    <a:pt x="1908444" y="1149801"/>
                  </a:cubicBezTo>
                  <a:lnTo>
                    <a:pt x="1908929" y="1150908"/>
                  </a:lnTo>
                  <a:lnTo>
                    <a:pt x="1904776" y="1153675"/>
                  </a:lnTo>
                  <a:lnTo>
                    <a:pt x="1901731" y="1156719"/>
                  </a:lnTo>
                  <a:lnTo>
                    <a:pt x="1899447" y="1160385"/>
                  </a:lnTo>
                  <a:lnTo>
                    <a:pt x="1897578" y="1164812"/>
                  </a:lnTo>
                  <a:lnTo>
                    <a:pt x="1897578" y="1163429"/>
                  </a:lnTo>
                  <a:cubicBezTo>
                    <a:pt x="1897578" y="1163429"/>
                    <a:pt x="1897578" y="1162045"/>
                    <a:pt x="1897578" y="1162045"/>
                  </a:cubicBezTo>
                  <a:lnTo>
                    <a:pt x="1897370" y="1160731"/>
                  </a:lnTo>
                  <a:lnTo>
                    <a:pt x="1897024" y="1159417"/>
                  </a:lnTo>
                  <a:lnTo>
                    <a:pt x="1895917" y="1164051"/>
                  </a:lnTo>
                  <a:lnTo>
                    <a:pt x="1892802" y="1165435"/>
                  </a:lnTo>
                  <a:lnTo>
                    <a:pt x="1888511" y="1165642"/>
                  </a:lnTo>
                  <a:lnTo>
                    <a:pt x="1883736" y="1166610"/>
                  </a:lnTo>
                  <a:lnTo>
                    <a:pt x="1879583" y="1169032"/>
                  </a:lnTo>
                  <a:lnTo>
                    <a:pt x="1875776" y="1172560"/>
                  </a:lnTo>
                  <a:lnTo>
                    <a:pt x="1872800" y="1176779"/>
                  </a:lnTo>
                  <a:lnTo>
                    <a:pt x="1871209" y="1181275"/>
                  </a:lnTo>
                  <a:lnTo>
                    <a:pt x="1870655" y="1179408"/>
                  </a:lnTo>
                  <a:lnTo>
                    <a:pt x="1870516" y="1178578"/>
                  </a:lnTo>
                  <a:lnTo>
                    <a:pt x="1870516" y="1177471"/>
                  </a:lnTo>
                  <a:lnTo>
                    <a:pt x="1869755" y="1179062"/>
                  </a:lnTo>
                  <a:lnTo>
                    <a:pt x="1869963" y="1180445"/>
                  </a:lnTo>
                  <a:lnTo>
                    <a:pt x="1870309" y="1181759"/>
                  </a:lnTo>
                  <a:lnTo>
                    <a:pt x="1870032" y="1183143"/>
                  </a:lnTo>
                  <a:lnTo>
                    <a:pt x="1868994" y="1184319"/>
                  </a:lnTo>
                  <a:lnTo>
                    <a:pt x="1867610" y="1185011"/>
                  </a:lnTo>
                  <a:lnTo>
                    <a:pt x="1866156" y="1185564"/>
                  </a:lnTo>
                  <a:lnTo>
                    <a:pt x="1864910" y="1186256"/>
                  </a:lnTo>
                  <a:lnTo>
                    <a:pt x="1861104" y="1190130"/>
                  </a:lnTo>
                  <a:lnTo>
                    <a:pt x="1858751" y="1191513"/>
                  </a:lnTo>
                  <a:lnTo>
                    <a:pt x="1855913" y="1191236"/>
                  </a:lnTo>
                  <a:lnTo>
                    <a:pt x="1855428" y="1194764"/>
                  </a:lnTo>
                  <a:lnTo>
                    <a:pt x="1850791" y="1196493"/>
                  </a:lnTo>
                  <a:lnTo>
                    <a:pt x="1841379" y="1197877"/>
                  </a:lnTo>
                  <a:lnTo>
                    <a:pt x="1844355" y="1199468"/>
                  </a:lnTo>
                  <a:lnTo>
                    <a:pt x="1844078" y="1201543"/>
                  </a:lnTo>
                  <a:lnTo>
                    <a:pt x="1842417" y="1202442"/>
                  </a:lnTo>
                  <a:lnTo>
                    <a:pt x="1841171" y="1200436"/>
                  </a:lnTo>
                  <a:lnTo>
                    <a:pt x="1840894" y="1200782"/>
                  </a:lnTo>
                  <a:lnTo>
                    <a:pt x="1840202" y="1201405"/>
                  </a:lnTo>
                  <a:lnTo>
                    <a:pt x="1839925" y="1201751"/>
                  </a:lnTo>
                  <a:lnTo>
                    <a:pt x="1839510" y="1201128"/>
                  </a:lnTo>
                  <a:lnTo>
                    <a:pt x="1838403" y="1199952"/>
                  </a:lnTo>
                  <a:lnTo>
                    <a:pt x="1837987" y="1199330"/>
                  </a:lnTo>
                  <a:lnTo>
                    <a:pt x="1838264" y="1200575"/>
                  </a:lnTo>
                  <a:lnTo>
                    <a:pt x="1838956" y="1201889"/>
                  </a:lnTo>
                  <a:lnTo>
                    <a:pt x="1839648" y="1202996"/>
                  </a:lnTo>
                  <a:lnTo>
                    <a:pt x="1839925" y="1203688"/>
                  </a:lnTo>
                  <a:lnTo>
                    <a:pt x="1839579" y="1204518"/>
                  </a:lnTo>
                  <a:lnTo>
                    <a:pt x="1839025" y="1205209"/>
                  </a:lnTo>
                  <a:lnTo>
                    <a:pt x="1838403" y="1205832"/>
                  </a:lnTo>
                  <a:lnTo>
                    <a:pt x="1837918" y="1206524"/>
                  </a:lnTo>
                  <a:lnTo>
                    <a:pt x="1836949" y="1208184"/>
                  </a:lnTo>
                  <a:lnTo>
                    <a:pt x="1835565" y="1209844"/>
                  </a:lnTo>
                  <a:lnTo>
                    <a:pt x="1833696" y="1211227"/>
                  </a:lnTo>
                  <a:lnTo>
                    <a:pt x="1831481" y="1211919"/>
                  </a:lnTo>
                  <a:lnTo>
                    <a:pt x="1832312" y="1213372"/>
                  </a:lnTo>
                  <a:lnTo>
                    <a:pt x="1831897" y="1213994"/>
                  </a:lnTo>
                  <a:lnTo>
                    <a:pt x="1830928" y="1214479"/>
                  </a:lnTo>
                  <a:lnTo>
                    <a:pt x="1830097" y="1215309"/>
                  </a:lnTo>
                  <a:lnTo>
                    <a:pt x="1829890" y="1216485"/>
                  </a:lnTo>
                  <a:lnTo>
                    <a:pt x="1829890" y="1217522"/>
                  </a:lnTo>
                  <a:cubicBezTo>
                    <a:pt x="1829890" y="1217522"/>
                    <a:pt x="1829613" y="1218491"/>
                    <a:pt x="1829613" y="1218491"/>
                  </a:cubicBezTo>
                  <a:lnTo>
                    <a:pt x="1828436" y="1219528"/>
                  </a:lnTo>
                  <a:lnTo>
                    <a:pt x="1830166" y="1219736"/>
                  </a:lnTo>
                  <a:lnTo>
                    <a:pt x="1829336" y="1221050"/>
                  </a:lnTo>
                  <a:lnTo>
                    <a:pt x="1828367" y="1222226"/>
                  </a:lnTo>
                  <a:lnTo>
                    <a:pt x="1827259" y="1223125"/>
                  </a:lnTo>
                  <a:lnTo>
                    <a:pt x="1825875" y="1223748"/>
                  </a:lnTo>
                  <a:lnTo>
                    <a:pt x="1827121" y="1224993"/>
                  </a:lnTo>
                  <a:lnTo>
                    <a:pt x="1827259" y="1226446"/>
                  </a:lnTo>
                  <a:lnTo>
                    <a:pt x="1826429" y="1227414"/>
                  </a:lnTo>
                  <a:lnTo>
                    <a:pt x="1824630" y="1227207"/>
                  </a:lnTo>
                  <a:lnTo>
                    <a:pt x="1822761" y="1235300"/>
                  </a:lnTo>
                  <a:lnTo>
                    <a:pt x="1824214" y="1239381"/>
                  </a:lnTo>
                  <a:lnTo>
                    <a:pt x="1827536" y="1254461"/>
                  </a:lnTo>
                  <a:lnTo>
                    <a:pt x="1830997" y="1264837"/>
                  </a:lnTo>
                  <a:lnTo>
                    <a:pt x="1839856" y="1280470"/>
                  </a:lnTo>
                  <a:lnTo>
                    <a:pt x="1842209" y="1285727"/>
                  </a:lnTo>
                  <a:lnTo>
                    <a:pt x="1843040" y="1289532"/>
                  </a:lnTo>
                  <a:lnTo>
                    <a:pt x="1843801" y="1297764"/>
                  </a:lnTo>
                  <a:lnTo>
                    <a:pt x="1845047" y="1302121"/>
                  </a:lnTo>
                  <a:lnTo>
                    <a:pt x="1842901" y="1298939"/>
                  </a:lnTo>
                  <a:lnTo>
                    <a:pt x="1841932" y="1295273"/>
                  </a:lnTo>
                  <a:lnTo>
                    <a:pt x="1841725" y="1291330"/>
                  </a:lnTo>
                  <a:lnTo>
                    <a:pt x="1841932" y="1287526"/>
                  </a:lnTo>
                  <a:lnTo>
                    <a:pt x="1840894" y="1289463"/>
                  </a:lnTo>
                  <a:lnTo>
                    <a:pt x="1840064" y="1291676"/>
                  </a:lnTo>
                  <a:lnTo>
                    <a:pt x="1839233" y="1288840"/>
                  </a:lnTo>
                  <a:lnTo>
                    <a:pt x="1839095" y="1286419"/>
                  </a:lnTo>
                  <a:lnTo>
                    <a:pt x="1838749" y="1284205"/>
                  </a:lnTo>
                  <a:lnTo>
                    <a:pt x="1837157" y="1282130"/>
                  </a:lnTo>
                  <a:lnTo>
                    <a:pt x="1838887" y="1290915"/>
                  </a:lnTo>
                  <a:lnTo>
                    <a:pt x="1841863" y="1300184"/>
                  </a:lnTo>
                  <a:lnTo>
                    <a:pt x="1849407" y="1317201"/>
                  </a:lnTo>
                  <a:lnTo>
                    <a:pt x="1852383" y="1325364"/>
                  </a:lnTo>
                  <a:lnTo>
                    <a:pt x="1853075" y="1333250"/>
                  </a:lnTo>
                  <a:lnTo>
                    <a:pt x="1851899" y="1350128"/>
                  </a:lnTo>
                  <a:lnTo>
                    <a:pt x="1851276" y="1349090"/>
                  </a:lnTo>
                  <a:lnTo>
                    <a:pt x="1849684" y="1354347"/>
                  </a:lnTo>
                  <a:lnTo>
                    <a:pt x="1847677" y="1359259"/>
                  </a:lnTo>
                  <a:lnTo>
                    <a:pt x="1844631" y="1363202"/>
                  </a:lnTo>
                  <a:lnTo>
                    <a:pt x="1839856" y="1365415"/>
                  </a:lnTo>
                  <a:lnTo>
                    <a:pt x="1837710" y="1365761"/>
                  </a:lnTo>
                  <a:lnTo>
                    <a:pt x="1835080" y="1366038"/>
                  </a:lnTo>
                  <a:lnTo>
                    <a:pt x="1832589" y="1365899"/>
                  </a:lnTo>
                  <a:lnTo>
                    <a:pt x="1830928" y="1365000"/>
                  </a:lnTo>
                  <a:lnTo>
                    <a:pt x="1830236" y="1363271"/>
                  </a:lnTo>
                  <a:lnTo>
                    <a:pt x="1831135" y="1362510"/>
                  </a:lnTo>
                  <a:lnTo>
                    <a:pt x="1832796" y="1362717"/>
                  </a:lnTo>
                  <a:lnTo>
                    <a:pt x="1834457" y="1364101"/>
                  </a:lnTo>
                  <a:lnTo>
                    <a:pt x="1834042" y="1362717"/>
                  </a:lnTo>
                  <a:lnTo>
                    <a:pt x="1829544" y="1356976"/>
                  </a:lnTo>
                  <a:lnTo>
                    <a:pt x="1827398" y="1353586"/>
                  </a:lnTo>
                  <a:lnTo>
                    <a:pt x="1825460" y="1351165"/>
                  </a:lnTo>
                  <a:lnTo>
                    <a:pt x="1824768" y="1350543"/>
                  </a:lnTo>
                  <a:lnTo>
                    <a:pt x="1822207" y="1348952"/>
                  </a:lnTo>
                  <a:lnTo>
                    <a:pt x="1819370" y="1346600"/>
                  </a:lnTo>
                  <a:lnTo>
                    <a:pt x="1817847" y="1344248"/>
                  </a:lnTo>
                  <a:lnTo>
                    <a:pt x="1815909" y="1338092"/>
                  </a:lnTo>
                  <a:lnTo>
                    <a:pt x="1814525" y="1334564"/>
                  </a:lnTo>
                  <a:lnTo>
                    <a:pt x="1814871" y="1333111"/>
                  </a:lnTo>
                  <a:lnTo>
                    <a:pt x="1816463" y="1330552"/>
                  </a:lnTo>
                  <a:lnTo>
                    <a:pt x="1815424" y="1331451"/>
                  </a:lnTo>
                  <a:lnTo>
                    <a:pt x="1814317" y="1332627"/>
                  </a:lnTo>
                  <a:lnTo>
                    <a:pt x="1813279" y="1333595"/>
                  </a:lnTo>
                  <a:lnTo>
                    <a:pt x="1812241" y="1333734"/>
                  </a:lnTo>
                  <a:lnTo>
                    <a:pt x="1811203" y="1332073"/>
                  </a:lnTo>
                  <a:lnTo>
                    <a:pt x="1811203" y="1329099"/>
                  </a:lnTo>
                  <a:lnTo>
                    <a:pt x="1811756" y="1326055"/>
                  </a:lnTo>
                  <a:lnTo>
                    <a:pt x="1812587" y="1324119"/>
                  </a:lnTo>
                  <a:lnTo>
                    <a:pt x="1810165" y="1324464"/>
                  </a:lnTo>
                  <a:lnTo>
                    <a:pt x="1809057" y="1325848"/>
                  </a:lnTo>
                  <a:lnTo>
                    <a:pt x="1808019" y="1326470"/>
                  </a:lnTo>
                  <a:lnTo>
                    <a:pt x="1805527" y="1324741"/>
                  </a:lnTo>
                  <a:lnTo>
                    <a:pt x="1803382" y="1321697"/>
                  </a:lnTo>
                  <a:lnTo>
                    <a:pt x="1800406" y="1314573"/>
                  </a:lnTo>
                  <a:lnTo>
                    <a:pt x="1798053" y="1311598"/>
                  </a:lnTo>
                  <a:lnTo>
                    <a:pt x="1799783" y="1310491"/>
                  </a:lnTo>
                  <a:lnTo>
                    <a:pt x="1801928" y="1308416"/>
                  </a:lnTo>
                  <a:lnTo>
                    <a:pt x="1803659" y="1306064"/>
                  </a:lnTo>
                  <a:lnTo>
                    <a:pt x="1804420" y="1304058"/>
                  </a:lnTo>
                  <a:lnTo>
                    <a:pt x="1803797" y="1302952"/>
                  </a:lnTo>
                  <a:lnTo>
                    <a:pt x="1802274" y="1301775"/>
                  </a:lnTo>
                  <a:lnTo>
                    <a:pt x="1800406" y="1300876"/>
                  </a:lnTo>
                  <a:lnTo>
                    <a:pt x="1798814" y="1300669"/>
                  </a:lnTo>
                  <a:lnTo>
                    <a:pt x="1799921" y="1302675"/>
                  </a:lnTo>
                  <a:lnTo>
                    <a:pt x="1799921" y="1304957"/>
                  </a:lnTo>
                  <a:cubicBezTo>
                    <a:pt x="1799921" y="1304957"/>
                    <a:pt x="1799021" y="1306479"/>
                    <a:pt x="1799021" y="1306479"/>
                  </a:cubicBezTo>
                  <a:lnTo>
                    <a:pt x="1797084" y="1306341"/>
                  </a:lnTo>
                  <a:lnTo>
                    <a:pt x="1795492" y="1303920"/>
                  </a:lnTo>
                  <a:lnTo>
                    <a:pt x="1795630" y="1300323"/>
                  </a:lnTo>
                  <a:lnTo>
                    <a:pt x="1799437" y="1286142"/>
                  </a:lnTo>
                  <a:lnTo>
                    <a:pt x="1799714" y="1282269"/>
                  </a:lnTo>
                  <a:lnTo>
                    <a:pt x="1799021" y="1278602"/>
                  </a:lnTo>
                  <a:lnTo>
                    <a:pt x="1796668" y="1274936"/>
                  </a:lnTo>
                  <a:lnTo>
                    <a:pt x="1793208" y="1271893"/>
                  </a:lnTo>
                  <a:lnTo>
                    <a:pt x="1789401" y="1269126"/>
                  </a:lnTo>
                  <a:lnTo>
                    <a:pt x="1786079" y="1266289"/>
                  </a:lnTo>
                  <a:lnTo>
                    <a:pt x="1780404" y="1259026"/>
                  </a:lnTo>
                  <a:lnTo>
                    <a:pt x="1777358" y="1255775"/>
                  </a:lnTo>
                  <a:lnTo>
                    <a:pt x="1773413" y="1253354"/>
                  </a:lnTo>
                  <a:lnTo>
                    <a:pt x="1771545" y="1252593"/>
                  </a:lnTo>
                  <a:lnTo>
                    <a:pt x="1769676" y="1251901"/>
                  </a:lnTo>
                  <a:lnTo>
                    <a:pt x="1767738" y="1251763"/>
                  </a:lnTo>
                  <a:lnTo>
                    <a:pt x="1765662" y="1252593"/>
                  </a:lnTo>
                  <a:lnTo>
                    <a:pt x="1765039" y="1253285"/>
                  </a:lnTo>
                  <a:lnTo>
                    <a:pt x="1764485" y="1254392"/>
                  </a:lnTo>
                  <a:lnTo>
                    <a:pt x="1764070" y="1255360"/>
                  </a:lnTo>
                  <a:lnTo>
                    <a:pt x="1764070" y="1255706"/>
                  </a:lnTo>
                  <a:lnTo>
                    <a:pt x="1759294" y="1257712"/>
                  </a:lnTo>
                  <a:lnTo>
                    <a:pt x="1751612" y="1259995"/>
                  </a:lnTo>
                  <a:lnTo>
                    <a:pt x="1744622" y="1260617"/>
                  </a:lnTo>
                  <a:lnTo>
                    <a:pt x="1743722" y="1259511"/>
                  </a:lnTo>
                  <a:lnTo>
                    <a:pt x="1743514" y="1257505"/>
                  </a:lnTo>
                  <a:lnTo>
                    <a:pt x="1741576" y="1255222"/>
                  </a:lnTo>
                  <a:lnTo>
                    <a:pt x="1736662" y="1251348"/>
                  </a:lnTo>
                  <a:lnTo>
                    <a:pt x="1737631" y="1250864"/>
                  </a:lnTo>
                  <a:lnTo>
                    <a:pt x="1737631" y="1250172"/>
                  </a:lnTo>
                  <a:lnTo>
                    <a:pt x="1737493" y="1249135"/>
                  </a:lnTo>
                  <a:lnTo>
                    <a:pt x="1738185" y="1247682"/>
                  </a:lnTo>
                  <a:lnTo>
                    <a:pt x="1737077" y="1247959"/>
                  </a:lnTo>
                  <a:lnTo>
                    <a:pt x="1736178" y="1248650"/>
                  </a:lnTo>
                  <a:lnTo>
                    <a:pt x="1735209" y="1249619"/>
                  </a:lnTo>
                  <a:lnTo>
                    <a:pt x="1733202" y="1249619"/>
                  </a:lnTo>
                  <a:cubicBezTo>
                    <a:pt x="1733202" y="1249619"/>
                    <a:pt x="1730295" y="1248996"/>
                    <a:pt x="1730295" y="1248996"/>
                  </a:cubicBezTo>
                  <a:lnTo>
                    <a:pt x="1720398" y="1245192"/>
                  </a:lnTo>
                  <a:lnTo>
                    <a:pt x="1722059" y="1244846"/>
                  </a:lnTo>
                  <a:lnTo>
                    <a:pt x="1723789" y="1244638"/>
                  </a:lnTo>
                  <a:lnTo>
                    <a:pt x="1725450" y="1244638"/>
                  </a:lnTo>
                  <a:cubicBezTo>
                    <a:pt x="1725450" y="1244638"/>
                    <a:pt x="1727180" y="1245053"/>
                    <a:pt x="1727180" y="1245053"/>
                  </a:cubicBezTo>
                  <a:lnTo>
                    <a:pt x="1723374" y="1243255"/>
                  </a:lnTo>
                  <a:lnTo>
                    <a:pt x="1716730" y="1243808"/>
                  </a:lnTo>
                  <a:lnTo>
                    <a:pt x="1704756" y="1246575"/>
                  </a:lnTo>
                  <a:lnTo>
                    <a:pt x="1706486" y="1245468"/>
                  </a:lnTo>
                  <a:lnTo>
                    <a:pt x="1708355" y="1244638"/>
                  </a:lnTo>
                  <a:lnTo>
                    <a:pt x="1709462" y="1243462"/>
                  </a:lnTo>
                  <a:lnTo>
                    <a:pt x="1708978" y="1241387"/>
                  </a:lnTo>
                  <a:lnTo>
                    <a:pt x="1708424" y="1241664"/>
                  </a:lnTo>
                  <a:lnTo>
                    <a:pt x="1708078" y="1242010"/>
                  </a:lnTo>
                  <a:lnTo>
                    <a:pt x="1707455" y="1242909"/>
                  </a:lnTo>
                  <a:lnTo>
                    <a:pt x="1705794" y="1242909"/>
                  </a:lnTo>
                  <a:lnTo>
                    <a:pt x="1701572" y="1246644"/>
                  </a:lnTo>
                  <a:lnTo>
                    <a:pt x="1698596" y="1247267"/>
                  </a:lnTo>
                  <a:lnTo>
                    <a:pt x="1699704" y="1245330"/>
                  </a:lnTo>
                  <a:lnTo>
                    <a:pt x="1698596" y="1246022"/>
                  </a:lnTo>
                  <a:lnTo>
                    <a:pt x="1696658" y="1247682"/>
                  </a:lnTo>
                  <a:lnTo>
                    <a:pt x="1695620" y="1248304"/>
                  </a:lnTo>
                  <a:lnTo>
                    <a:pt x="1693890" y="1248720"/>
                  </a:lnTo>
                  <a:lnTo>
                    <a:pt x="1688076" y="1249065"/>
                  </a:lnTo>
                  <a:lnTo>
                    <a:pt x="1690222" y="1248304"/>
                  </a:lnTo>
                  <a:lnTo>
                    <a:pt x="1692575" y="1247751"/>
                  </a:lnTo>
                  <a:lnTo>
                    <a:pt x="1692021" y="1246783"/>
                  </a:lnTo>
                  <a:lnTo>
                    <a:pt x="1690499" y="1245261"/>
                  </a:lnTo>
                  <a:lnTo>
                    <a:pt x="1690083" y="1244569"/>
                  </a:lnTo>
                  <a:lnTo>
                    <a:pt x="1689737" y="1242978"/>
                  </a:lnTo>
                  <a:lnTo>
                    <a:pt x="1689530" y="1241456"/>
                  </a:lnTo>
                  <a:lnTo>
                    <a:pt x="1689045" y="1240073"/>
                  </a:lnTo>
                  <a:lnTo>
                    <a:pt x="1687938" y="1238689"/>
                  </a:lnTo>
                  <a:lnTo>
                    <a:pt x="1687384" y="1240073"/>
                  </a:lnTo>
                  <a:lnTo>
                    <a:pt x="1686415" y="1243739"/>
                  </a:lnTo>
                  <a:lnTo>
                    <a:pt x="1685792" y="1244984"/>
                  </a:lnTo>
                  <a:lnTo>
                    <a:pt x="1684685" y="1245745"/>
                  </a:lnTo>
                  <a:lnTo>
                    <a:pt x="1683647" y="1245952"/>
                  </a:lnTo>
                  <a:lnTo>
                    <a:pt x="1677902" y="1245814"/>
                  </a:lnTo>
                  <a:lnTo>
                    <a:pt x="1669666" y="1244846"/>
                  </a:lnTo>
                  <a:lnTo>
                    <a:pt x="1667451" y="1245053"/>
                  </a:lnTo>
                  <a:lnTo>
                    <a:pt x="1664683" y="1245676"/>
                  </a:lnTo>
                  <a:lnTo>
                    <a:pt x="1660046" y="1247128"/>
                  </a:lnTo>
                  <a:lnTo>
                    <a:pt x="1656585" y="1248650"/>
                  </a:lnTo>
                  <a:lnTo>
                    <a:pt x="1654094" y="1249480"/>
                  </a:lnTo>
                  <a:lnTo>
                    <a:pt x="1651394" y="1249273"/>
                  </a:lnTo>
                  <a:lnTo>
                    <a:pt x="1647311" y="1247820"/>
                  </a:lnTo>
                  <a:lnTo>
                    <a:pt x="1646065" y="1247059"/>
                  </a:lnTo>
                  <a:lnTo>
                    <a:pt x="1644889" y="1246160"/>
                  </a:lnTo>
                  <a:lnTo>
                    <a:pt x="1643574" y="1245537"/>
                  </a:lnTo>
                  <a:lnTo>
                    <a:pt x="1641982" y="1245537"/>
                  </a:lnTo>
                  <a:cubicBezTo>
                    <a:pt x="1641982" y="1245537"/>
                    <a:pt x="1640943" y="1246437"/>
                    <a:pt x="1640943" y="1246437"/>
                  </a:cubicBezTo>
                  <a:lnTo>
                    <a:pt x="1639559" y="1248028"/>
                  </a:lnTo>
                  <a:lnTo>
                    <a:pt x="1638383" y="1249757"/>
                  </a:lnTo>
                  <a:lnTo>
                    <a:pt x="1638036" y="1250933"/>
                  </a:lnTo>
                  <a:lnTo>
                    <a:pt x="1640321" y="1253147"/>
                  </a:lnTo>
                  <a:lnTo>
                    <a:pt x="1643989" y="1253147"/>
                  </a:lnTo>
                  <a:cubicBezTo>
                    <a:pt x="1643989" y="1253147"/>
                    <a:pt x="1650495" y="1251279"/>
                    <a:pt x="1650495" y="1251279"/>
                  </a:cubicBezTo>
                  <a:lnTo>
                    <a:pt x="1652986" y="1251002"/>
                  </a:lnTo>
                  <a:lnTo>
                    <a:pt x="1652709" y="1251348"/>
                  </a:lnTo>
                  <a:lnTo>
                    <a:pt x="1651325" y="1252317"/>
                  </a:lnTo>
                  <a:lnTo>
                    <a:pt x="1650633" y="1253700"/>
                  </a:lnTo>
                  <a:lnTo>
                    <a:pt x="1652086" y="1256190"/>
                  </a:lnTo>
                  <a:lnTo>
                    <a:pt x="1654440" y="1255498"/>
                  </a:lnTo>
                  <a:lnTo>
                    <a:pt x="1657000" y="1253769"/>
                  </a:lnTo>
                  <a:lnTo>
                    <a:pt x="1659077" y="1253077"/>
                  </a:lnTo>
                  <a:lnTo>
                    <a:pt x="1660115" y="1256882"/>
                  </a:lnTo>
                  <a:lnTo>
                    <a:pt x="1659976" y="1257989"/>
                  </a:lnTo>
                  <a:lnTo>
                    <a:pt x="1658800" y="1258957"/>
                  </a:lnTo>
                  <a:lnTo>
                    <a:pt x="1657277" y="1259234"/>
                  </a:lnTo>
                  <a:lnTo>
                    <a:pt x="1656031" y="1259649"/>
                  </a:lnTo>
                  <a:lnTo>
                    <a:pt x="1655824" y="1260963"/>
                  </a:lnTo>
                  <a:lnTo>
                    <a:pt x="1652848" y="1262070"/>
                  </a:lnTo>
                  <a:lnTo>
                    <a:pt x="1654232" y="1264353"/>
                  </a:lnTo>
                  <a:lnTo>
                    <a:pt x="1657485" y="1266843"/>
                  </a:lnTo>
                  <a:lnTo>
                    <a:pt x="1660392" y="1268503"/>
                  </a:lnTo>
                  <a:lnTo>
                    <a:pt x="1663922" y="1269748"/>
                  </a:lnTo>
                  <a:lnTo>
                    <a:pt x="1665583" y="1270578"/>
                  </a:lnTo>
                  <a:lnTo>
                    <a:pt x="1666621" y="1271962"/>
                  </a:lnTo>
                  <a:lnTo>
                    <a:pt x="1666621" y="1273138"/>
                  </a:lnTo>
                  <a:cubicBezTo>
                    <a:pt x="1666621" y="1273138"/>
                    <a:pt x="1666067" y="1274106"/>
                    <a:pt x="1666067" y="1274106"/>
                  </a:cubicBezTo>
                  <a:lnTo>
                    <a:pt x="1665167" y="1275144"/>
                  </a:lnTo>
                  <a:lnTo>
                    <a:pt x="1664198" y="1276389"/>
                  </a:lnTo>
                  <a:lnTo>
                    <a:pt x="1663022" y="1275420"/>
                  </a:lnTo>
                  <a:lnTo>
                    <a:pt x="1661845" y="1275420"/>
                  </a:lnTo>
                  <a:cubicBezTo>
                    <a:pt x="1661845" y="1275420"/>
                    <a:pt x="1660669" y="1276112"/>
                    <a:pt x="1660669" y="1276112"/>
                  </a:cubicBezTo>
                  <a:lnTo>
                    <a:pt x="1659561" y="1277150"/>
                  </a:lnTo>
                  <a:lnTo>
                    <a:pt x="1659561" y="1274314"/>
                  </a:lnTo>
                  <a:cubicBezTo>
                    <a:pt x="1659561" y="1274314"/>
                    <a:pt x="1657900" y="1272377"/>
                    <a:pt x="1657900" y="1272377"/>
                  </a:cubicBezTo>
                  <a:lnTo>
                    <a:pt x="1648764" y="1266912"/>
                  </a:lnTo>
                  <a:lnTo>
                    <a:pt x="1646273" y="1265667"/>
                  </a:lnTo>
                  <a:lnTo>
                    <a:pt x="1643227" y="1264560"/>
                  </a:lnTo>
                  <a:lnTo>
                    <a:pt x="1644681" y="1267396"/>
                  </a:lnTo>
                  <a:lnTo>
                    <a:pt x="1645027" y="1270647"/>
                  </a:lnTo>
                  <a:lnTo>
                    <a:pt x="1643919" y="1272930"/>
                  </a:lnTo>
                  <a:lnTo>
                    <a:pt x="1641082" y="1272930"/>
                  </a:lnTo>
                  <a:cubicBezTo>
                    <a:pt x="1641082" y="1272930"/>
                    <a:pt x="1640044" y="1272100"/>
                    <a:pt x="1640044" y="1272100"/>
                  </a:cubicBezTo>
                  <a:lnTo>
                    <a:pt x="1639282" y="1270924"/>
                  </a:lnTo>
                  <a:lnTo>
                    <a:pt x="1638175" y="1269956"/>
                  </a:lnTo>
                  <a:lnTo>
                    <a:pt x="1636099" y="1269956"/>
                  </a:lnTo>
                  <a:cubicBezTo>
                    <a:pt x="1636099" y="1269956"/>
                    <a:pt x="1634784" y="1270578"/>
                    <a:pt x="1634784" y="1270578"/>
                  </a:cubicBezTo>
                  <a:lnTo>
                    <a:pt x="1633192" y="1272723"/>
                  </a:lnTo>
                  <a:lnTo>
                    <a:pt x="1632084" y="1273414"/>
                  </a:lnTo>
                  <a:lnTo>
                    <a:pt x="1629178" y="1273553"/>
                  </a:lnTo>
                  <a:lnTo>
                    <a:pt x="1625855" y="1272654"/>
                  </a:lnTo>
                  <a:lnTo>
                    <a:pt x="1619765" y="1270232"/>
                  </a:lnTo>
                  <a:lnTo>
                    <a:pt x="1620319" y="1269956"/>
                  </a:lnTo>
                  <a:lnTo>
                    <a:pt x="1620803" y="1269679"/>
                  </a:lnTo>
                  <a:lnTo>
                    <a:pt x="1621495" y="1269541"/>
                  </a:lnTo>
                  <a:lnTo>
                    <a:pt x="1622602" y="1269541"/>
                  </a:lnTo>
                  <a:cubicBezTo>
                    <a:pt x="1622602" y="1269541"/>
                    <a:pt x="1621080" y="1266981"/>
                    <a:pt x="1621080" y="1266981"/>
                  </a:cubicBezTo>
                  <a:lnTo>
                    <a:pt x="1620595" y="1265598"/>
                  </a:lnTo>
                  <a:lnTo>
                    <a:pt x="1620595" y="1264076"/>
                  </a:lnTo>
                  <a:cubicBezTo>
                    <a:pt x="1620595" y="1264076"/>
                    <a:pt x="1619142" y="1264837"/>
                    <a:pt x="1619142" y="1264837"/>
                  </a:cubicBezTo>
                  <a:lnTo>
                    <a:pt x="1617689" y="1264837"/>
                  </a:lnTo>
                  <a:cubicBezTo>
                    <a:pt x="1617689" y="1264837"/>
                    <a:pt x="1616166" y="1264491"/>
                    <a:pt x="1616166" y="1264491"/>
                  </a:cubicBezTo>
                  <a:lnTo>
                    <a:pt x="1614643" y="1263730"/>
                  </a:lnTo>
                  <a:lnTo>
                    <a:pt x="1614020" y="1263108"/>
                  </a:lnTo>
                  <a:lnTo>
                    <a:pt x="1613051" y="1261447"/>
                  </a:lnTo>
                  <a:lnTo>
                    <a:pt x="1612498" y="1260825"/>
                  </a:lnTo>
                  <a:lnTo>
                    <a:pt x="1611667" y="1260410"/>
                  </a:lnTo>
                  <a:lnTo>
                    <a:pt x="1610145" y="1260202"/>
                  </a:lnTo>
                  <a:lnTo>
                    <a:pt x="1609176" y="1259926"/>
                  </a:lnTo>
                  <a:lnTo>
                    <a:pt x="1606892" y="1258473"/>
                  </a:lnTo>
                  <a:lnTo>
                    <a:pt x="1605715" y="1258265"/>
                  </a:lnTo>
                  <a:lnTo>
                    <a:pt x="1604192" y="1259234"/>
                  </a:lnTo>
                  <a:lnTo>
                    <a:pt x="1603154" y="1260202"/>
                  </a:lnTo>
                  <a:lnTo>
                    <a:pt x="1602670" y="1261032"/>
                  </a:lnTo>
                  <a:lnTo>
                    <a:pt x="1602877" y="1261862"/>
                  </a:lnTo>
                  <a:lnTo>
                    <a:pt x="1603985" y="1262900"/>
                  </a:lnTo>
                  <a:lnTo>
                    <a:pt x="1599140" y="1264422"/>
                  </a:lnTo>
                  <a:lnTo>
                    <a:pt x="1593880" y="1263799"/>
                  </a:lnTo>
                  <a:lnTo>
                    <a:pt x="1583914" y="1260202"/>
                  </a:lnTo>
                  <a:lnTo>
                    <a:pt x="1579830" y="1259787"/>
                  </a:lnTo>
                  <a:lnTo>
                    <a:pt x="1568895" y="1259926"/>
                  </a:lnTo>
                  <a:lnTo>
                    <a:pt x="1566334" y="1259165"/>
                  </a:lnTo>
                  <a:lnTo>
                    <a:pt x="1566680" y="1258404"/>
                  </a:lnTo>
                  <a:lnTo>
                    <a:pt x="1567718" y="1257435"/>
                  </a:lnTo>
                  <a:lnTo>
                    <a:pt x="1568549" y="1256328"/>
                  </a:lnTo>
                  <a:lnTo>
                    <a:pt x="1568341" y="1255222"/>
                  </a:lnTo>
                  <a:lnTo>
                    <a:pt x="1566680" y="1254738"/>
                  </a:lnTo>
                  <a:lnTo>
                    <a:pt x="1565849" y="1256951"/>
                  </a:lnTo>
                  <a:lnTo>
                    <a:pt x="1565642" y="1259649"/>
                  </a:lnTo>
                  <a:lnTo>
                    <a:pt x="1566057" y="1260548"/>
                  </a:lnTo>
                  <a:lnTo>
                    <a:pt x="1564742" y="1261309"/>
                  </a:lnTo>
                  <a:lnTo>
                    <a:pt x="1558305" y="1263177"/>
                  </a:lnTo>
                  <a:lnTo>
                    <a:pt x="1553045" y="1265459"/>
                  </a:lnTo>
                  <a:lnTo>
                    <a:pt x="1547993" y="1268226"/>
                  </a:lnTo>
                  <a:lnTo>
                    <a:pt x="1549031" y="1267120"/>
                  </a:lnTo>
                  <a:lnTo>
                    <a:pt x="1550208" y="1266151"/>
                  </a:lnTo>
                  <a:lnTo>
                    <a:pt x="1552907" y="1264491"/>
                  </a:lnTo>
                  <a:lnTo>
                    <a:pt x="1551592" y="1264353"/>
                  </a:lnTo>
                  <a:lnTo>
                    <a:pt x="1550277" y="1264353"/>
                  </a:lnTo>
                  <a:cubicBezTo>
                    <a:pt x="1550277" y="1264353"/>
                    <a:pt x="1547716" y="1264491"/>
                    <a:pt x="1547716" y="1264491"/>
                  </a:cubicBezTo>
                  <a:lnTo>
                    <a:pt x="1549170" y="1261378"/>
                  </a:lnTo>
                  <a:lnTo>
                    <a:pt x="1547647" y="1260686"/>
                  </a:lnTo>
                  <a:lnTo>
                    <a:pt x="1544878" y="1261032"/>
                  </a:lnTo>
                  <a:lnTo>
                    <a:pt x="1542664" y="1261032"/>
                  </a:lnTo>
                  <a:cubicBezTo>
                    <a:pt x="1542664" y="1261032"/>
                    <a:pt x="1542941" y="1262623"/>
                    <a:pt x="1542941" y="1262623"/>
                  </a:cubicBezTo>
                  <a:lnTo>
                    <a:pt x="1544394" y="1265667"/>
                  </a:lnTo>
                  <a:lnTo>
                    <a:pt x="1544740" y="1266981"/>
                  </a:lnTo>
                  <a:lnTo>
                    <a:pt x="1544602" y="1268434"/>
                  </a:lnTo>
                  <a:lnTo>
                    <a:pt x="1544186" y="1269195"/>
                  </a:lnTo>
                  <a:lnTo>
                    <a:pt x="1543494" y="1269887"/>
                  </a:lnTo>
                  <a:lnTo>
                    <a:pt x="1539480" y="1275282"/>
                  </a:lnTo>
                  <a:lnTo>
                    <a:pt x="1537750" y="1277150"/>
                  </a:lnTo>
                  <a:lnTo>
                    <a:pt x="1535743" y="1278810"/>
                  </a:lnTo>
                  <a:lnTo>
                    <a:pt x="1526953" y="1284344"/>
                  </a:lnTo>
                  <a:lnTo>
                    <a:pt x="1522177" y="1286696"/>
                  </a:lnTo>
                  <a:lnTo>
                    <a:pt x="1517471" y="1288425"/>
                  </a:lnTo>
                  <a:lnTo>
                    <a:pt x="1519755" y="1286696"/>
                  </a:lnTo>
                  <a:lnTo>
                    <a:pt x="1522108" y="1285174"/>
                  </a:lnTo>
                  <a:lnTo>
                    <a:pt x="1520516" y="1285174"/>
                  </a:lnTo>
                  <a:cubicBezTo>
                    <a:pt x="1520516" y="1285174"/>
                    <a:pt x="1517609" y="1284759"/>
                    <a:pt x="1517609" y="1284759"/>
                  </a:cubicBezTo>
                  <a:lnTo>
                    <a:pt x="1516087" y="1284620"/>
                  </a:lnTo>
                  <a:lnTo>
                    <a:pt x="1515187" y="1284897"/>
                  </a:lnTo>
                  <a:lnTo>
                    <a:pt x="1513664" y="1285935"/>
                  </a:lnTo>
                  <a:lnTo>
                    <a:pt x="1512972" y="1286073"/>
                  </a:lnTo>
                  <a:lnTo>
                    <a:pt x="1511657" y="1285451"/>
                  </a:lnTo>
                  <a:lnTo>
                    <a:pt x="1510135" y="1283860"/>
                  </a:lnTo>
                  <a:lnTo>
                    <a:pt x="1508958" y="1283514"/>
                  </a:lnTo>
                  <a:lnTo>
                    <a:pt x="1510619" y="1287111"/>
                  </a:lnTo>
                  <a:lnTo>
                    <a:pt x="1511796" y="1288494"/>
                  </a:lnTo>
                  <a:lnTo>
                    <a:pt x="1513526" y="1289255"/>
                  </a:lnTo>
                  <a:lnTo>
                    <a:pt x="1511865" y="1290708"/>
                  </a:lnTo>
                  <a:lnTo>
                    <a:pt x="1509927" y="1291607"/>
                  </a:lnTo>
                  <a:lnTo>
                    <a:pt x="1507920" y="1291607"/>
                  </a:lnTo>
                  <a:cubicBezTo>
                    <a:pt x="1507920" y="1291607"/>
                    <a:pt x="1506259" y="1290085"/>
                    <a:pt x="1506259" y="1290085"/>
                  </a:cubicBezTo>
                  <a:lnTo>
                    <a:pt x="1505290" y="1294581"/>
                  </a:lnTo>
                  <a:lnTo>
                    <a:pt x="1504321" y="1295896"/>
                  </a:lnTo>
                  <a:lnTo>
                    <a:pt x="1502937" y="1294720"/>
                  </a:lnTo>
                  <a:lnTo>
                    <a:pt x="1501414" y="1295688"/>
                  </a:lnTo>
                  <a:lnTo>
                    <a:pt x="1499753" y="1296172"/>
                  </a:lnTo>
                  <a:lnTo>
                    <a:pt x="1498646" y="1296864"/>
                  </a:lnTo>
                  <a:lnTo>
                    <a:pt x="1498646" y="1298524"/>
                  </a:lnTo>
                  <a:lnTo>
                    <a:pt x="1500860" y="1297764"/>
                  </a:lnTo>
                  <a:lnTo>
                    <a:pt x="1499891" y="1300184"/>
                  </a:lnTo>
                  <a:lnTo>
                    <a:pt x="1498438" y="1301360"/>
                  </a:lnTo>
                  <a:lnTo>
                    <a:pt x="1496777" y="1302121"/>
                  </a:lnTo>
                  <a:lnTo>
                    <a:pt x="1495116" y="1303159"/>
                  </a:lnTo>
                  <a:lnTo>
                    <a:pt x="1494700" y="1303159"/>
                  </a:lnTo>
                  <a:cubicBezTo>
                    <a:pt x="1494700" y="1303159"/>
                    <a:pt x="1494078" y="1303159"/>
                    <a:pt x="1494078" y="1303159"/>
                  </a:cubicBezTo>
                  <a:lnTo>
                    <a:pt x="1493455" y="1303159"/>
                  </a:lnTo>
                  <a:lnTo>
                    <a:pt x="1492970" y="1303505"/>
                  </a:lnTo>
                  <a:lnTo>
                    <a:pt x="1492970" y="1304404"/>
                  </a:lnTo>
                  <a:cubicBezTo>
                    <a:pt x="1492970" y="1304404"/>
                    <a:pt x="1493801" y="1305234"/>
                    <a:pt x="1493801" y="1305234"/>
                  </a:cubicBezTo>
                  <a:lnTo>
                    <a:pt x="1494700" y="1306064"/>
                  </a:lnTo>
                  <a:lnTo>
                    <a:pt x="1495531" y="1307240"/>
                  </a:lnTo>
                  <a:lnTo>
                    <a:pt x="1494493" y="1311736"/>
                  </a:lnTo>
                  <a:lnTo>
                    <a:pt x="1492763" y="1315195"/>
                  </a:lnTo>
                  <a:lnTo>
                    <a:pt x="1489717" y="1314918"/>
                  </a:lnTo>
                  <a:lnTo>
                    <a:pt x="1485703" y="1312567"/>
                  </a:lnTo>
                  <a:lnTo>
                    <a:pt x="1486949" y="1315264"/>
                  </a:lnTo>
                  <a:lnTo>
                    <a:pt x="1490686" y="1317755"/>
                  </a:lnTo>
                  <a:lnTo>
                    <a:pt x="1491794" y="1319830"/>
                  </a:lnTo>
                  <a:lnTo>
                    <a:pt x="1491655" y="1320867"/>
                  </a:lnTo>
                  <a:lnTo>
                    <a:pt x="1490479" y="1322943"/>
                  </a:lnTo>
                  <a:lnTo>
                    <a:pt x="1490133" y="1323980"/>
                  </a:lnTo>
                  <a:lnTo>
                    <a:pt x="1490271" y="1325087"/>
                  </a:lnTo>
                  <a:lnTo>
                    <a:pt x="1493385" y="1336846"/>
                  </a:lnTo>
                  <a:lnTo>
                    <a:pt x="1494424" y="1339475"/>
                  </a:lnTo>
                  <a:lnTo>
                    <a:pt x="1495739" y="1341619"/>
                  </a:lnTo>
                  <a:lnTo>
                    <a:pt x="1497123" y="1343487"/>
                  </a:lnTo>
                  <a:lnTo>
                    <a:pt x="1498230" y="1345286"/>
                  </a:lnTo>
                  <a:lnTo>
                    <a:pt x="1498646" y="1347292"/>
                  </a:lnTo>
                  <a:lnTo>
                    <a:pt x="1497192" y="1354693"/>
                  </a:lnTo>
                  <a:lnTo>
                    <a:pt x="1489510" y="1376206"/>
                  </a:lnTo>
                  <a:lnTo>
                    <a:pt x="1487364" y="1389695"/>
                  </a:lnTo>
                  <a:lnTo>
                    <a:pt x="1486188" y="1403115"/>
                  </a:lnTo>
                  <a:lnTo>
                    <a:pt x="1486326" y="1413975"/>
                  </a:lnTo>
                  <a:lnTo>
                    <a:pt x="1485980" y="1417434"/>
                  </a:lnTo>
                  <a:lnTo>
                    <a:pt x="1484803" y="1423244"/>
                  </a:lnTo>
                  <a:lnTo>
                    <a:pt x="1484665" y="1425873"/>
                  </a:lnTo>
                  <a:lnTo>
                    <a:pt x="1485011" y="1429193"/>
                  </a:lnTo>
                  <a:lnTo>
                    <a:pt x="1485841" y="1433067"/>
                  </a:lnTo>
                  <a:lnTo>
                    <a:pt x="1487018" y="1436664"/>
                  </a:lnTo>
                  <a:lnTo>
                    <a:pt x="1489094" y="1439846"/>
                  </a:lnTo>
                  <a:lnTo>
                    <a:pt x="1493593" y="1446071"/>
                  </a:lnTo>
                  <a:lnTo>
                    <a:pt x="1494424" y="1447870"/>
                  </a:lnTo>
                  <a:lnTo>
                    <a:pt x="1494147" y="1449945"/>
                  </a:lnTo>
                  <a:lnTo>
                    <a:pt x="1493316" y="1453473"/>
                  </a:lnTo>
                  <a:lnTo>
                    <a:pt x="1492832" y="1451259"/>
                  </a:lnTo>
                  <a:lnTo>
                    <a:pt x="1492832" y="1447732"/>
                  </a:lnTo>
                  <a:cubicBezTo>
                    <a:pt x="1492832" y="1447732"/>
                    <a:pt x="1492347" y="1445864"/>
                    <a:pt x="1492347" y="1445864"/>
                  </a:cubicBezTo>
                  <a:lnTo>
                    <a:pt x="1491032" y="1443581"/>
                  </a:lnTo>
                  <a:lnTo>
                    <a:pt x="1486188" y="1436664"/>
                  </a:lnTo>
                  <a:lnTo>
                    <a:pt x="1488748" y="1445380"/>
                  </a:lnTo>
                  <a:lnTo>
                    <a:pt x="1492209" y="1454580"/>
                  </a:lnTo>
                  <a:lnTo>
                    <a:pt x="1496500" y="1463296"/>
                  </a:lnTo>
                  <a:lnTo>
                    <a:pt x="1501622" y="1470766"/>
                  </a:lnTo>
                  <a:lnTo>
                    <a:pt x="1509373" y="1480174"/>
                  </a:lnTo>
                  <a:lnTo>
                    <a:pt x="1512418" y="1485154"/>
                  </a:lnTo>
                  <a:lnTo>
                    <a:pt x="1515741" y="1493524"/>
                  </a:lnTo>
                  <a:lnTo>
                    <a:pt x="1516848" y="1495461"/>
                  </a:lnTo>
                  <a:lnTo>
                    <a:pt x="1519963" y="1499335"/>
                  </a:lnTo>
                  <a:lnTo>
                    <a:pt x="1523146" y="1504108"/>
                  </a:lnTo>
                  <a:lnTo>
                    <a:pt x="1524877" y="1506391"/>
                  </a:lnTo>
                  <a:lnTo>
                    <a:pt x="1527091" y="1507982"/>
                  </a:lnTo>
                  <a:lnTo>
                    <a:pt x="1524738" y="1507359"/>
                  </a:lnTo>
                  <a:lnTo>
                    <a:pt x="1523977" y="1507013"/>
                  </a:lnTo>
                  <a:lnTo>
                    <a:pt x="1525292" y="1508466"/>
                  </a:lnTo>
                  <a:lnTo>
                    <a:pt x="1527160" y="1509503"/>
                  </a:lnTo>
                  <a:lnTo>
                    <a:pt x="1529237" y="1510195"/>
                  </a:lnTo>
                  <a:lnTo>
                    <a:pt x="1531244" y="1510541"/>
                  </a:lnTo>
                  <a:lnTo>
                    <a:pt x="1528337" y="1508881"/>
                  </a:lnTo>
                  <a:lnTo>
                    <a:pt x="1531106" y="1509434"/>
                  </a:lnTo>
                  <a:lnTo>
                    <a:pt x="1536850" y="1509849"/>
                  </a:lnTo>
                  <a:lnTo>
                    <a:pt x="1539549" y="1510403"/>
                  </a:lnTo>
                  <a:lnTo>
                    <a:pt x="1542318" y="1511717"/>
                  </a:lnTo>
                  <a:lnTo>
                    <a:pt x="1545086" y="1513446"/>
                  </a:lnTo>
                  <a:lnTo>
                    <a:pt x="1547578" y="1515521"/>
                  </a:lnTo>
                  <a:lnTo>
                    <a:pt x="1549654" y="1517597"/>
                  </a:lnTo>
                  <a:lnTo>
                    <a:pt x="1551523" y="1519741"/>
                  </a:lnTo>
                  <a:lnTo>
                    <a:pt x="1552976" y="1521194"/>
                  </a:lnTo>
                  <a:lnTo>
                    <a:pt x="1554706" y="1521885"/>
                  </a:lnTo>
                  <a:lnTo>
                    <a:pt x="1557475" y="1521885"/>
                  </a:lnTo>
                  <a:cubicBezTo>
                    <a:pt x="1557475" y="1521885"/>
                    <a:pt x="1560589" y="1521332"/>
                    <a:pt x="1560589" y="1521332"/>
                  </a:cubicBezTo>
                  <a:lnTo>
                    <a:pt x="1569448" y="1517804"/>
                  </a:lnTo>
                  <a:lnTo>
                    <a:pt x="1572424" y="1516974"/>
                  </a:lnTo>
                  <a:lnTo>
                    <a:pt x="1575331" y="1516559"/>
                  </a:lnTo>
                  <a:lnTo>
                    <a:pt x="1581284" y="1516282"/>
                  </a:lnTo>
                  <a:lnTo>
                    <a:pt x="1584190" y="1515936"/>
                  </a:lnTo>
                  <a:lnTo>
                    <a:pt x="1586405" y="1515106"/>
                  </a:lnTo>
                  <a:lnTo>
                    <a:pt x="1590765" y="1512824"/>
                  </a:lnTo>
                  <a:lnTo>
                    <a:pt x="1593257" y="1511855"/>
                  </a:lnTo>
                  <a:lnTo>
                    <a:pt x="1595818" y="1511302"/>
                  </a:lnTo>
                  <a:lnTo>
                    <a:pt x="1601286" y="1510818"/>
                  </a:lnTo>
                  <a:lnTo>
                    <a:pt x="1603500" y="1510818"/>
                  </a:lnTo>
                  <a:cubicBezTo>
                    <a:pt x="1603500" y="1510818"/>
                    <a:pt x="1606476" y="1511094"/>
                    <a:pt x="1606476" y="1511094"/>
                  </a:cubicBezTo>
                  <a:lnTo>
                    <a:pt x="1608276" y="1511925"/>
                  </a:lnTo>
                  <a:lnTo>
                    <a:pt x="1606892" y="1513446"/>
                  </a:lnTo>
                  <a:lnTo>
                    <a:pt x="1609452" y="1515452"/>
                  </a:lnTo>
                  <a:lnTo>
                    <a:pt x="1612290" y="1515936"/>
                  </a:lnTo>
                  <a:lnTo>
                    <a:pt x="1615128" y="1515245"/>
                  </a:lnTo>
                  <a:lnTo>
                    <a:pt x="1617758" y="1513723"/>
                  </a:lnTo>
                  <a:lnTo>
                    <a:pt x="1620111" y="1511371"/>
                  </a:lnTo>
                  <a:lnTo>
                    <a:pt x="1619973" y="1509988"/>
                  </a:lnTo>
                  <a:lnTo>
                    <a:pt x="1619142" y="1508604"/>
                  </a:lnTo>
                  <a:lnTo>
                    <a:pt x="1619350" y="1506114"/>
                  </a:lnTo>
                  <a:lnTo>
                    <a:pt x="1616789" y="1507636"/>
                  </a:lnTo>
                  <a:lnTo>
                    <a:pt x="1618519" y="1505630"/>
                  </a:lnTo>
                  <a:lnTo>
                    <a:pt x="1621080" y="1504039"/>
                  </a:lnTo>
                  <a:lnTo>
                    <a:pt x="1623917" y="1502655"/>
                  </a:lnTo>
                  <a:lnTo>
                    <a:pt x="1626409" y="1501203"/>
                  </a:lnTo>
                  <a:lnTo>
                    <a:pt x="1629454" y="1498920"/>
                  </a:lnTo>
                  <a:lnTo>
                    <a:pt x="1630908" y="1497606"/>
                  </a:lnTo>
                  <a:lnTo>
                    <a:pt x="1631946" y="1496222"/>
                  </a:lnTo>
                  <a:lnTo>
                    <a:pt x="1632430" y="1494285"/>
                  </a:lnTo>
                  <a:lnTo>
                    <a:pt x="1632430" y="1490066"/>
                  </a:lnTo>
                  <a:cubicBezTo>
                    <a:pt x="1632430" y="1490066"/>
                    <a:pt x="1632846" y="1488129"/>
                    <a:pt x="1632846" y="1488129"/>
                  </a:cubicBezTo>
                  <a:lnTo>
                    <a:pt x="1633745" y="1486815"/>
                  </a:lnTo>
                  <a:lnTo>
                    <a:pt x="1636030" y="1484739"/>
                  </a:lnTo>
                  <a:lnTo>
                    <a:pt x="1636860" y="1483494"/>
                  </a:lnTo>
                  <a:lnTo>
                    <a:pt x="1637206" y="1482042"/>
                  </a:lnTo>
                  <a:lnTo>
                    <a:pt x="1637206" y="1480451"/>
                  </a:lnTo>
                  <a:cubicBezTo>
                    <a:pt x="1637206" y="1480451"/>
                    <a:pt x="1637137" y="1477338"/>
                    <a:pt x="1637137" y="1477338"/>
                  </a:cubicBezTo>
                  <a:lnTo>
                    <a:pt x="1637345" y="1470559"/>
                  </a:lnTo>
                  <a:lnTo>
                    <a:pt x="1637760" y="1467239"/>
                  </a:lnTo>
                  <a:lnTo>
                    <a:pt x="1638521" y="1463918"/>
                  </a:lnTo>
                  <a:lnTo>
                    <a:pt x="1642604" y="1457831"/>
                  </a:lnTo>
                  <a:lnTo>
                    <a:pt x="1649110" y="1454441"/>
                  </a:lnTo>
                  <a:lnTo>
                    <a:pt x="1656793" y="1452712"/>
                  </a:lnTo>
                  <a:lnTo>
                    <a:pt x="1664337" y="1451674"/>
                  </a:lnTo>
                  <a:lnTo>
                    <a:pt x="1682124" y="1446971"/>
                  </a:lnTo>
                  <a:lnTo>
                    <a:pt x="1687938" y="1446348"/>
                  </a:lnTo>
                  <a:lnTo>
                    <a:pt x="1691883" y="1447109"/>
                  </a:lnTo>
                  <a:lnTo>
                    <a:pt x="1700326" y="1449876"/>
                  </a:lnTo>
                  <a:lnTo>
                    <a:pt x="1704272" y="1449876"/>
                  </a:lnTo>
                  <a:lnTo>
                    <a:pt x="1706002" y="1449115"/>
                  </a:lnTo>
                  <a:lnTo>
                    <a:pt x="1705102" y="1448423"/>
                  </a:lnTo>
                  <a:lnTo>
                    <a:pt x="1701434" y="1447593"/>
                  </a:lnTo>
                  <a:lnTo>
                    <a:pt x="1705933" y="1447109"/>
                  </a:lnTo>
                  <a:lnTo>
                    <a:pt x="1709532" y="1447870"/>
                  </a:lnTo>
                  <a:lnTo>
                    <a:pt x="1712023" y="1450291"/>
                  </a:lnTo>
                  <a:lnTo>
                    <a:pt x="1713338" y="1454926"/>
                  </a:lnTo>
                  <a:lnTo>
                    <a:pt x="1713061" y="1459629"/>
                  </a:lnTo>
                  <a:lnTo>
                    <a:pt x="1711400" y="1463434"/>
                  </a:lnTo>
                  <a:lnTo>
                    <a:pt x="1702195" y="1474502"/>
                  </a:lnTo>
                  <a:lnTo>
                    <a:pt x="1700880" y="1476784"/>
                  </a:lnTo>
                  <a:lnTo>
                    <a:pt x="1700050" y="1479136"/>
                  </a:lnTo>
                  <a:lnTo>
                    <a:pt x="1699911" y="1481004"/>
                  </a:lnTo>
                  <a:lnTo>
                    <a:pt x="1700188" y="1484324"/>
                  </a:lnTo>
                  <a:lnTo>
                    <a:pt x="1699773" y="1485984"/>
                  </a:lnTo>
                  <a:lnTo>
                    <a:pt x="1698665" y="1486745"/>
                  </a:lnTo>
                  <a:lnTo>
                    <a:pt x="1696728" y="1487921"/>
                  </a:lnTo>
                  <a:lnTo>
                    <a:pt x="1695205" y="1489443"/>
                  </a:lnTo>
                  <a:lnTo>
                    <a:pt x="1695343" y="1491311"/>
                  </a:lnTo>
                  <a:lnTo>
                    <a:pt x="1696312" y="1491726"/>
                  </a:lnTo>
                  <a:lnTo>
                    <a:pt x="1697766" y="1491726"/>
                  </a:lnTo>
                  <a:lnTo>
                    <a:pt x="1700673" y="1491311"/>
                  </a:lnTo>
                  <a:lnTo>
                    <a:pt x="1700050" y="1493663"/>
                  </a:lnTo>
                  <a:lnTo>
                    <a:pt x="1696866" y="1496222"/>
                  </a:lnTo>
                  <a:lnTo>
                    <a:pt x="1696243" y="1498505"/>
                  </a:lnTo>
                  <a:lnTo>
                    <a:pt x="1696658" y="1498090"/>
                  </a:lnTo>
                  <a:lnTo>
                    <a:pt x="1697489" y="1497398"/>
                  </a:lnTo>
                  <a:lnTo>
                    <a:pt x="1698458" y="1497052"/>
                  </a:lnTo>
                  <a:lnTo>
                    <a:pt x="1699081" y="1497675"/>
                  </a:lnTo>
                  <a:lnTo>
                    <a:pt x="1698942" y="1499127"/>
                  </a:lnTo>
                  <a:lnTo>
                    <a:pt x="1696728" y="1504869"/>
                  </a:lnTo>
                  <a:lnTo>
                    <a:pt x="1693336" y="1517735"/>
                  </a:lnTo>
                  <a:lnTo>
                    <a:pt x="1691814" y="1519949"/>
                  </a:lnTo>
                  <a:lnTo>
                    <a:pt x="1689391" y="1518565"/>
                  </a:lnTo>
                  <a:lnTo>
                    <a:pt x="1688422" y="1514553"/>
                  </a:lnTo>
                  <a:lnTo>
                    <a:pt x="1688076" y="1507497"/>
                  </a:lnTo>
                  <a:lnTo>
                    <a:pt x="1685931" y="1508881"/>
                  </a:lnTo>
                  <a:lnTo>
                    <a:pt x="1684685" y="1510887"/>
                  </a:lnTo>
                  <a:lnTo>
                    <a:pt x="1683716" y="1513239"/>
                  </a:lnTo>
                  <a:lnTo>
                    <a:pt x="1682539" y="1515591"/>
                  </a:lnTo>
                  <a:lnTo>
                    <a:pt x="1682193" y="1516144"/>
                  </a:lnTo>
                  <a:lnTo>
                    <a:pt x="1681432" y="1518081"/>
                  </a:lnTo>
                  <a:lnTo>
                    <a:pt x="1685515" y="1518911"/>
                  </a:lnTo>
                  <a:lnTo>
                    <a:pt x="1686623" y="1521332"/>
                  </a:lnTo>
                  <a:lnTo>
                    <a:pt x="1685931" y="1524860"/>
                  </a:lnTo>
                  <a:lnTo>
                    <a:pt x="1684408" y="1529702"/>
                  </a:lnTo>
                  <a:lnTo>
                    <a:pt x="1683993" y="1531362"/>
                  </a:lnTo>
                  <a:lnTo>
                    <a:pt x="1683993" y="1532054"/>
                  </a:lnTo>
                  <a:cubicBezTo>
                    <a:pt x="1683993" y="1532054"/>
                    <a:pt x="1683993" y="1533230"/>
                    <a:pt x="1683993" y="1533230"/>
                  </a:cubicBezTo>
                  <a:lnTo>
                    <a:pt x="1684477" y="1535582"/>
                  </a:lnTo>
                  <a:lnTo>
                    <a:pt x="1684477" y="1536343"/>
                  </a:lnTo>
                  <a:cubicBezTo>
                    <a:pt x="1684477" y="1536343"/>
                    <a:pt x="1684131" y="1538003"/>
                    <a:pt x="1684131" y="1538003"/>
                  </a:cubicBezTo>
                  <a:lnTo>
                    <a:pt x="1682955" y="1541185"/>
                  </a:lnTo>
                  <a:lnTo>
                    <a:pt x="1682678" y="1543053"/>
                  </a:lnTo>
                  <a:lnTo>
                    <a:pt x="1682678" y="1551838"/>
                  </a:lnTo>
                  <a:cubicBezTo>
                    <a:pt x="1682678" y="1551838"/>
                    <a:pt x="1681640" y="1555850"/>
                    <a:pt x="1681640" y="1555850"/>
                  </a:cubicBezTo>
                  <a:lnTo>
                    <a:pt x="1679148" y="1559862"/>
                  </a:lnTo>
                  <a:lnTo>
                    <a:pt x="1673265" y="1565050"/>
                  </a:lnTo>
                  <a:lnTo>
                    <a:pt x="1670704" y="1568163"/>
                  </a:lnTo>
                  <a:lnTo>
                    <a:pt x="1670151" y="1571552"/>
                  </a:lnTo>
                  <a:lnTo>
                    <a:pt x="1672711" y="1572382"/>
                  </a:lnTo>
                  <a:lnTo>
                    <a:pt x="1675757" y="1573143"/>
                  </a:lnTo>
                  <a:lnTo>
                    <a:pt x="1677487" y="1572797"/>
                  </a:lnTo>
                  <a:lnTo>
                    <a:pt x="1676310" y="1570238"/>
                  </a:lnTo>
                  <a:lnTo>
                    <a:pt x="1683923" y="1575011"/>
                  </a:lnTo>
                  <a:lnTo>
                    <a:pt x="1686346" y="1575011"/>
                  </a:lnTo>
                  <a:cubicBezTo>
                    <a:pt x="1686346" y="1575011"/>
                    <a:pt x="1688768" y="1573766"/>
                    <a:pt x="1688768" y="1573766"/>
                  </a:cubicBezTo>
                  <a:lnTo>
                    <a:pt x="1691260" y="1572175"/>
                  </a:lnTo>
                  <a:lnTo>
                    <a:pt x="1693959" y="1571344"/>
                  </a:lnTo>
                  <a:lnTo>
                    <a:pt x="1695551" y="1571552"/>
                  </a:lnTo>
                  <a:lnTo>
                    <a:pt x="1696589" y="1572175"/>
                  </a:lnTo>
                  <a:lnTo>
                    <a:pt x="1697558" y="1572797"/>
                  </a:lnTo>
                  <a:lnTo>
                    <a:pt x="1698804" y="1573281"/>
                  </a:lnTo>
                  <a:lnTo>
                    <a:pt x="1700050" y="1573281"/>
                  </a:lnTo>
                  <a:cubicBezTo>
                    <a:pt x="1700050" y="1573281"/>
                    <a:pt x="1704064" y="1572866"/>
                    <a:pt x="1704064" y="1572866"/>
                  </a:cubicBezTo>
                  <a:lnTo>
                    <a:pt x="1715138" y="1573558"/>
                  </a:lnTo>
                  <a:lnTo>
                    <a:pt x="1719013" y="1573558"/>
                  </a:lnTo>
                  <a:cubicBezTo>
                    <a:pt x="1719013" y="1573558"/>
                    <a:pt x="1722266" y="1573143"/>
                    <a:pt x="1722266" y="1573143"/>
                  </a:cubicBezTo>
                  <a:lnTo>
                    <a:pt x="1725381" y="1572521"/>
                  </a:lnTo>
                  <a:lnTo>
                    <a:pt x="1728495" y="1571483"/>
                  </a:lnTo>
                  <a:lnTo>
                    <a:pt x="1731679" y="1570169"/>
                  </a:lnTo>
                  <a:lnTo>
                    <a:pt x="1730987" y="1568993"/>
                  </a:lnTo>
                  <a:lnTo>
                    <a:pt x="1730641" y="1568647"/>
                  </a:lnTo>
                  <a:lnTo>
                    <a:pt x="1735209" y="1569131"/>
                  </a:lnTo>
                  <a:lnTo>
                    <a:pt x="1743653" y="1570722"/>
                  </a:lnTo>
                  <a:lnTo>
                    <a:pt x="1748359" y="1570514"/>
                  </a:lnTo>
                  <a:lnTo>
                    <a:pt x="1750781" y="1570099"/>
                  </a:lnTo>
                  <a:lnTo>
                    <a:pt x="1752719" y="1569892"/>
                  </a:lnTo>
                  <a:lnTo>
                    <a:pt x="1754726" y="1570238"/>
                  </a:lnTo>
                  <a:lnTo>
                    <a:pt x="1757356" y="1571206"/>
                  </a:lnTo>
                  <a:lnTo>
                    <a:pt x="1760194" y="1573005"/>
                  </a:lnTo>
                  <a:lnTo>
                    <a:pt x="1761578" y="1573420"/>
                  </a:lnTo>
                  <a:lnTo>
                    <a:pt x="1763101" y="1572797"/>
                  </a:lnTo>
                  <a:lnTo>
                    <a:pt x="1761163" y="1571829"/>
                  </a:lnTo>
                  <a:lnTo>
                    <a:pt x="1765731" y="1573143"/>
                  </a:lnTo>
                  <a:lnTo>
                    <a:pt x="1770022" y="1575287"/>
                  </a:lnTo>
                  <a:lnTo>
                    <a:pt x="1773898" y="1578262"/>
                  </a:lnTo>
                  <a:lnTo>
                    <a:pt x="1776874" y="1581928"/>
                  </a:lnTo>
                  <a:lnTo>
                    <a:pt x="1775351" y="1581029"/>
                  </a:lnTo>
                  <a:lnTo>
                    <a:pt x="1772998" y="1579853"/>
                  </a:lnTo>
                  <a:lnTo>
                    <a:pt x="1770783" y="1579438"/>
                  </a:lnTo>
                  <a:lnTo>
                    <a:pt x="1769814" y="1580752"/>
                  </a:lnTo>
                  <a:lnTo>
                    <a:pt x="1770091" y="1581859"/>
                  </a:lnTo>
                  <a:lnTo>
                    <a:pt x="1770783" y="1581997"/>
                  </a:lnTo>
                  <a:lnTo>
                    <a:pt x="1771752" y="1581790"/>
                  </a:lnTo>
                  <a:lnTo>
                    <a:pt x="1772721" y="1581997"/>
                  </a:lnTo>
                  <a:lnTo>
                    <a:pt x="1776597" y="1585248"/>
                  </a:lnTo>
                  <a:lnTo>
                    <a:pt x="1777774" y="1585940"/>
                  </a:lnTo>
                  <a:lnTo>
                    <a:pt x="1778604" y="1585940"/>
                  </a:lnTo>
                  <a:lnTo>
                    <a:pt x="1779850" y="1585663"/>
                  </a:lnTo>
                  <a:lnTo>
                    <a:pt x="1781234" y="1585525"/>
                  </a:lnTo>
                  <a:lnTo>
                    <a:pt x="1782549" y="1585940"/>
                  </a:lnTo>
                  <a:lnTo>
                    <a:pt x="1781857" y="1584902"/>
                  </a:lnTo>
                  <a:lnTo>
                    <a:pt x="1781027" y="1584072"/>
                  </a:lnTo>
                  <a:lnTo>
                    <a:pt x="1779988" y="1583381"/>
                  </a:lnTo>
                  <a:lnTo>
                    <a:pt x="1778881" y="1582827"/>
                  </a:lnTo>
                  <a:lnTo>
                    <a:pt x="1782411" y="1584211"/>
                  </a:lnTo>
                  <a:lnTo>
                    <a:pt x="1784764" y="1586424"/>
                  </a:lnTo>
                  <a:lnTo>
                    <a:pt x="1786840" y="1588776"/>
                  </a:lnTo>
                  <a:lnTo>
                    <a:pt x="1789678" y="1590851"/>
                  </a:lnTo>
                  <a:lnTo>
                    <a:pt x="1786702" y="1594933"/>
                  </a:lnTo>
                  <a:lnTo>
                    <a:pt x="1786287" y="1593342"/>
                  </a:lnTo>
                  <a:lnTo>
                    <a:pt x="1785594" y="1593065"/>
                  </a:lnTo>
                  <a:lnTo>
                    <a:pt x="1784972" y="1593757"/>
                  </a:lnTo>
                  <a:lnTo>
                    <a:pt x="1784764" y="1595140"/>
                  </a:lnTo>
                  <a:lnTo>
                    <a:pt x="1785041" y="1595693"/>
                  </a:lnTo>
                  <a:lnTo>
                    <a:pt x="1785594" y="1595832"/>
                  </a:lnTo>
                  <a:lnTo>
                    <a:pt x="1786148" y="1595832"/>
                  </a:lnTo>
                  <a:lnTo>
                    <a:pt x="1786494" y="1596109"/>
                  </a:lnTo>
                  <a:lnTo>
                    <a:pt x="1788086" y="1601573"/>
                  </a:lnTo>
                  <a:lnTo>
                    <a:pt x="1787948" y="1606139"/>
                  </a:lnTo>
                  <a:lnTo>
                    <a:pt x="1786356" y="1610082"/>
                  </a:lnTo>
                  <a:lnTo>
                    <a:pt x="1784210" y="1613955"/>
                  </a:lnTo>
                  <a:lnTo>
                    <a:pt x="1782549" y="1618382"/>
                  </a:lnTo>
                  <a:lnTo>
                    <a:pt x="1781649" y="1624055"/>
                  </a:lnTo>
                  <a:lnTo>
                    <a:pt x="1781649" y="1644945"/>
                  </a:lnTo>
                  <a:cubicBezTo>
                    <a:pt x="1781649" y="1644945"/>
                    <a:pt x="1781373" y="1646674"/>
                    <a:pt x="1781373" y="1646674"/>
                  </a:cubicBezTo>
                  <a:lnTo>
                    <a:pt x="1780334" y="1646121"/>
                  </a:lnTo>
                  <a:lnTo>
                    <a:pt x="1779919" y="1644599"/>
                  </a:lnTo>
                  <a:lnTo>
                    <a:pt x="1780196" y="1643008"/>
                  </a:lnTo>
                  <a:lnTo>
                    <a:pt x="1780611" y="1641417"/>
                  </a:lnTo>
                  <a:lnTo>
                    <a:pt x="1780611" y="1639757"/>
                  </a:lnTo>
                  <a:lnTo>
                    <a:pt x="1779850" y="1641832"/>
                  </a:lnTo>
                  <a:lnTo>
                    <a:pt x="1779020" y="1643077"/>
                  </a:lnTo>
                  <a:lnTo>
                    <a:pt x="1778396" y="1644322"/>
                  </a:lnTo>
                  <a:lnTo>
                    <a:pt x="1778051" y="1646328"/>
                  </a:lnTo>
                  <a:lnTo>
                    <a:pt x="1778189" y="1646951"/>
                  </a:lnTo>
                  <a:lnTo>
                    <a:pt x="1779020" y="1648473"/>
                  </a:lnTo>
                  <a:lnTo>
                    <a:pt x="1779296" y="1649165"/>
                  </a:lnTo>
                  <a:lnTo>
                    <a:pt x="1779296" y="1650410"/>
                  </a:lnTo>
                  <a:lnTo>
                    <a:pt x="1778743" y="1654422"/>
                  </a:lnTo>
                  <a:lnTo>
                    <a:pt x="1778258" y="1654145"/>
                  </a:lnTo>
                  <a:lnTo>
                    <a:pt x="1777428" y="1653868"/>
                  </a:lnTo>
                  <a:lnTo>
                    <a:pt x="1776943" y="1653661"/>
                  </a:lnTo>
                  <a:lnTo>
                    <a:pt x="1776182" y="1657327"/>
                  </a:lnTo>
                  <a:lnTo>
                    <a:pt x="1776182" y="1658226"/>
                  </a:lnTo>
                  <a:cubicBezTo>
                    <a:pt x="1776182" y="1658226"/>
                    <a:pt x="1776597" y="1658503"/>
                    <a:pt x="1776597" y="1658503"/>
                  </a:cubicBezTo>
                  <a:lnTo>
                    <a:pt x="1777289" y="1658641"/>
                  </a:lnTo>
                  <a:lnTo>
                    <a:pt x="1778258" y="1658641"/>
                  </a:lnTo>
                  <a:lnTo>
                    <a:pt x="1778812" y="1661132"/>
                  </a:lnTo>
                  <a:lnTo>
                    <a:pt x="1778812" y="1661962"/>
                  </a:lnTo>
                  <a:cubicBezTo>
                    <a:pt x="1778812" y="1661962"/>
                    <a:pt x="1778396" y="1663276"/>
                    <a:pt x="1778396" y="1663276"/>
                  </a:cubicBezTo>
                  <a:lnTo>
                    <a:pt x="1775351" y="1671162"/>
                  </a:lnTo>
                  <a:lnTo>
                    <a:pt x="1775697" y="1675105"/>
                  </a:lnTo>
                  <a:lnTo>
                    <a:pt x="1779573" y="1677803"/>
                  </a:lnTo>
                  <a:lnTo>
                    <a:pt x="1786079" y="1690807"/>
                  </a:lnTo>
                  <a:lnTo>
                    <a:pt x="1789124" y="1694750"/>
                  </a:lnTo>
                  <a:lnTo>
                    <a:pt x="1795561" y="1701737"/>
                  </a:lnTo>
                  <a:lnTo>
                    <a:pt x="1797084" y="1702982"/>
                  </a:lnTo>
                  <a:lnTo>
                    <a:pt x="1800336" y="1704849"/>
                  </a:lnTo>
                  <a:lnTo>
                    <a:pt x="1801997" y="1706025"/>
                  </a:lnTo>
                  <a:lnTo>
                    <a:pt x="1803243" y="1707201"/>
                  </a:lnTo>
                  <a:lnTo>
                    <a:pt x="1804351" y="1708377"/>
                  </a:lnTo>
                  <a:lnTo>
                    <a:pt x="1806012" y="1710660"/>
                  </a:lnTo>
                  <a:lnTo>
                    <a:pt x="1806565" y="1712043"/>
                  </a:lnTo>
                  <a:lnTo>
                    <a:pt x="1806912" y="1713358"/>
                  </a:lnTo>
                  <a:lnTo>
                    <a:pt x="1807604" y="1714049"/>
                  </a:lnTo>
                  <a:lnTo>
                    <a:pt x="1809472" y="1713634"/>
                  </a:lnTo>
                  <a:lnTo>
                    <a:pt x="1809195" y="1716955"/>
                  </a:lnTo>
                  <a:lnTo>
                    <a:pt x="1811203" y="1718615"/>
                  </a:lnTo>
                  <a:lnTo>
                    <a:pt x="1814525" y="1719099"/>
                  </a:lnTo>
                  <a:lnTo>
                    <a:pt x="1818262" y="1718961"/>
                  </a:lnTo>
                  <a:lnTo>
                    <a:pt x="1815909" y="1715087"/>
                  </a:lnTo>
                  <a:lnTo>
                    <a:pt x="1818262" y="1716886"/>
                  </a:lnTo>
                  <a:lnTo>
                    <a:pt x="1822622" y="1720828"/>
                  </a:lnTo>
                  <a:lnTo>
                    <a:pt x="1825114" y="1722212"/>
                  </a:lnTo>
                  <a:lnTo>
                    <a:pt x="1828298" y="1722765"/>
                  </a:lnTo>
                  <a:lnTo>
                    <a:pt x="1831758" y="1722419"/>
                  </a:lnTo>
                  <a:lnTo>
                    <a:pt x="1835150" y="1721520"/>
                  </a:lnTo>
                  <a:lnTo>
                    <a:pt x="1852106" y="1713842"/>
                  </a:lnTo>
                  <a:lnTo>
                    <a:pt x="1854460" y="1712389"/>
                  </a:lnTo>
                  <a:lnTo>
                    <a:pt x="1858958" y="1709069"/>
                  </a:lnTo>
                  <a:lnTo>
                    <a:pt x="1861311" y="1707616"/>
                  </a:lnTo>
                  <a:lnTo>
                    <a:pt x="1864218" y="1706440"/>
                  </a:lnTo>
                  <a:lnTo>
                    <a:pt x="1867194" y="1705956"/>
                  </a:lnTo>
                  <a:lnTo>
                    <a:pt x="1870378" y="1706094"/>
                  </a:lnTo>
                  <a:lnTo>
                    <a:pt x="1873631" y="1706855"/>
                  </a:lnTo>
                  <a:lnTo>
                    <a:pt x="1874808" y="1707409"/>
                  </a:lnTo>
                  <a:lnTo>
                    <a:pt x="1876746" y="1708654"/>
                  </a:lnTo>
                  <a:lnTo>
                    <a:pt x="1877853" y="1709138"/>
                  </a:lnTo>
                  <a:lnTo>
                    <a:pt x="1879722" y="1709346"/>
                  </a:lnTo>
                  <a:lnTo>
                    <a:pt x="1883736" y="1709346"/>
                  </a:lnTo>
                  <a:cubicBezTo>
                    <a:pt x="1883736" y="1709346"/>
                    <a:pt x="1885674" y="1709553"/>
                    <a:pt x="1885674" y="1709553"/>
                  </a:cubicBezTo>
                  <a:lnTo>
                    <a:pt x="1892664" y="1712182"/>
                  </a:lnTo>
                  <a:lnTo>
                    <a:pt x="1898547" y="1716124"/>
                  </a:lnTo>
                  <a:lnTo>
                    <a:pt x="1909690" y="1725325"/>
                  </a:lnTo>
                  <a:lnTo>
                    <a:pt x="1911559" y="1727607"/>
                  </a:lnTo>
                  <a:lnTo>
                    <a:pt x="1920071" y="1736531"/>
                  </a:lnTo>
                  <a:lnTo>
                    <a:pt x="1920556" y="1737223"/>
                  </a:lnTo>
                  <a:lnTo>
                    <a:pt x="1920348" y="1737638"/>
                  </a:lnTo>
                  <a:lnTo>
                    <a:pt x="1919656" y="1738191"/>
                  </a:lnTo>
                  <a:lnTo>
                    <a:pt x="1919033" y="1738813"/>
                  </a:lnTo>
                  <a:lnTo>
                    <a:pt x="1919033" y="1739367"/>
                  </a:lnTo>
                  <a:cubicBezTo>
                    <a:pt x="1919033" y="1739367"/>
                    <a:pt x="1921041" y="1740474"/>
                    <a:pt x="1921041" y="1740474"/>
                  </a:cubicBezTo>
                  <a:lnTo>
                    <a:pt x="1922148" y="1739644"/>
                  </a:lnTo>
                  <a:lnTo>
                    <a:pt x="1922563" y="1737568"/>
                  </a:lnTo>
                  <a:lnTo>
                    <a:pt x="1922563" y="1734940"/>
                  </a:lnTo>
                  <a:cubicBezTo>
                    <a:pt x="1922563" y="1734940"/>
                    <a:pt x="1921871" y="1732380"/>
                    <a:pt x="1921871" y="1732380"/>
                  </a:cubicBezTo>
                  <a:lnTo>
                    <a:pt x="1920210" y="1727746"/>
                  </a:lnTo>
                  <a:lnTo>
                    <a:pt x="1920348" y="1726016"/>
                  </a:lnTo>
                  <a:lnTo>
                    <a:pt x="1922425" y="1724218"/>
                  </a:lnTo>
                  <a:lnTo>
                    <a:pt x="1929692" y="1720482"/>
                  </a:lnTo>
                  <a:lnTo>
                    <a:pt x="1932322" y="1718615"/>
                  </a:lnTo>
                  <a:lnTo>
                    <a:pt x="1934191" y="1715986"/>
                  </a:lnTo>
                  <a:lnTo>
                    <a:pt x="1935644" y="1713288"/>
                  </a:lnTo>
                  <a:lnTo>
                    <a:pt x="1937444" y="1710936"/>
                  </a:lnTo>
                  <a:lnTo>
                    <a:pt x="1940350" y="1709207"/>
                  </a:lnTo>
                  <a:lnTo>
                    <a:pt x="1941804" y="1709069"/>
                  </a:lnTo>
                  <a:lnTo>
                    <a:pt x="1943327" y="1709346"/>
                  </a:lnTo>
                  <a:lnTo>
                    <a:pt x="1944780" y="1709346"/>
                  </a:lnTo>
                  <a:cubicBezTo>
                    <a:pt x="1944780" y="1709346"/>
                    <a:pt x="1946095" y="1708308"/>
                    <a:pt x="1946095" y="1708308"/>
                  </a:cubicBezTo>
                  <a:lnTo>
                    <a:pt x="1946510" y="1706786"/>
                  </a:lnTo>
                  <a:lnTo>
                    <a:pt x="1946095" y="1705472"/>
                  </a:lnTo>
                  <a:lnTo>
                    <a:pt x="1945403" y="1704227"/>
                  </a:lnTo>
                  <a:lnTo>
                    <a:pt x="1945057" y="1702912"/>
                  </a:lnTo>
                  <a:lnTo>
                    <a:pt x="1945472" y="1700284"/>
                  </a:lnTo>
                  <a:lnTo>
                    <a:pt x="1947618" y="1692260"/>
                  </a:lnTo>
                  <a:lnTo>
                    <a:pt x="1946856" y="1692813"/>
                  </a:lnTo>
                  <a:lnTo>
                    <a:pt x="1945264" y="1693712"/>
                  </a:lnTo>
                  <a:lnTo>
                    <a:pt x="1944503" y="1694197"/>
                  </a:lnTo>
                  <a:lnTo>
                    <a:pt x="1951632" y="1683406"/>
                  </a:lnTo>
                  <a:lnTo>
                    <a:pt x="1958414" y="1676557"/>
                  </a:lnTo>
                  <a:lnTo>
                    <a:pt x="1960491" y="1674759"/>
                  </a:lnTo>
                  <a:lnTo>
                    <a:pt x="1962429" y="1673790"/>
                  </a:lnTo>
                  <a:lnTo>
                    <a:pt x="1964920" y="1673998"/>
                  </a:lnTo>
                  <a:lnTo>
                    <a:pt x="1970388" y="1676004"/>
                  </a:lnTo>
                  <a:lnTo>
                    <a:pt x="1973156" y="1676211"/>
                  </a:lnTo>
                  <a:lnTo>
                    <a:pt x="1970734" y="1677457"/>
                  </a:lnTo>
                  <a:lnTo>
                    <a:pt x="1969904" y="1679186"/>
                  </a:lnTo>
                  <a:lnTo>
                    <a:pt x="1970596" y="1680431"/>
                  </a:lnTo>
                  <a:lnTo>
                    <a:pt x="1972810" y="1680016"/>
                  </a:lnTo>
                  <a:lnTo>
                    <a:pt x="1974471" y="1677803"/>
                  </a:lnTo>
                  <a:lnTo>
                    <a:pt x="1976063" y="1671231"/>
                  </a:lnTo>
                  <a:lnTo>
                    <a:pt x="1978001" y="1669087"/>
                  </a:lnTo>
                  <a:lnTo>
                    <a:pt x="1981046" y="1668741"/>
                  </a:lnTo>
                  <a:lnTo>
                    <a:pt x="1988867" y="1670055"/>
                  </a:lnTo>
                  <a:lnTo>
                    <a:pt x="1992397" y="1670055"/>
                  </a:lnTo>
                  <a:cubicBezTo>
                    <a:pt x="1992397" y="1670055"/>
                    <a:pt x="1996135" y="1668464"/>
                    <a:pt x="1996135" y="1668464"/>
                  </a:cubicBezTo>
                  <a:lnTo>
                    <a:pt x="2006101" y="1661408"/>
                  </a:lnTo>
                  <a:lnTo>
                    <a:pt x="2012053" y="1659126"/>
                  </a:lnTo>
                  <a:lnTo>
                    <a:pt x="2014821" y="1657742"/>
                  </a:lnTo>
                  <a:lnTo>
                    <a:pt x="2017106" y="1655529"/>
                  </a:lnTo>
                  <a:lnTo>
                    <a:pt x="2019736" y="1651586"/>
                  </a:lnTo>
                  <a:lnTo>
                    <a:pt x="2021120" y="1650202"/>
                  </a:lnTo>
                  <a:lnTo>
                    <a:pt x="2023265" y="1648819"/>
                  </a:lnTo>
                  <a:lnTo>
                    <a:pt x="2026449" y="1647159"/>
                  </a:lnTo>
                  <a:lnTo>
                    <a:pt x="2029702" y="1645913"/>
                  </a:lnTo>
                  <a:lnTo>
                    <a:pt x="2033093" y="1645913"/>
                  </a:lnTo>
                  <a:cubicBezTo>
                    <a:pt x="2033093" y="1645913"/>
                    <a:pt x="2036623" y="1647643"/>
                    <a:pt x="2036623" y="1647643"/>
                  </a:cubicBezTo>
                  <a:lnTo>
                    <a:pt x="2038976" y="1650548"/>
                  </a:lnTo>
                  <a:lnTo>
                    <a:pt x="2038976" y="1652900"/>
                  </a:lnTo>
                  <a:cubicBezTo>
                    <a:pt x="2038976" y="1652900"/>
                    <a:pt x="2037661" y="1655252"/>
                    <a:pt x="2037661" y="1655252"/>
                  </a:cubicBezTo>
                  <a:lnTo>
                    <a:pt x="2035792" y="1657881"/>
                  </a:lnTo>
                  <a:lnTo>
                    <a:pt x="2033024" y="1660371"/>
                  </a:lnTo>
                  <a:lnTo>
                    <a:pt x="2025826" y="1661893"/>
                  </a:lnTo>
                  <a:lnTo>
                    <a:pt x="2022988" y="1663691"/>
                  </a:lnTo>
                  <a:lnTo>
                    <a:pt x="2022365" y="1666873"/>
                  </a:lnTo>
                  <a:lnTo>
                    <a:pt x="2023888" y="1670401"/>
                  </a:lnTo>
                  <a:lnTo>
                    <a:pt x="2026449" y="1673583"/>
                  </a:lnTo>
                  <a:lnTo>
                    <a:pt x="2029010" y="1675866"/>
                  </a:lnTo>
                  <a:lnTo>
                    <a:pt x="2027626" y="1676211"/>
                  </a:lnTo>
                  <a:lnTo>
                    <a:pt x="2027141" y="1676211"/>
                  </a:lnTo>
                  <a:cubicBezTo>
                    <a:pt x="2027141" y="1676211"/>
                    <a:pt x="2027695" y="1678425"/>
                    <a:pt x="2027695" y="1678425"/>
                  </a:cubicBezTo>
                  <a:lnTo>
                    <a:pt x="2029425" y="1682091"/>
                  </a:lnTo>
                  <a:lnTo>
                    <a:pt x="2029771" y="1684166"/>
                  </a:lnTo>
                  <a:lnTo>
                    <a:pt x="2029148" y="1686587"/>
                  </a:lnTo>
                  <a:lnTo>
                    <a:pt x="2027764" y="1688870"/>
                  </a:lnTo>
                  <a:lnTo>
                    <a:pt x="2024442" y="1692952"/>
                  </a:lnTo>
                  <a:lnTo>
                    <a:pt x="2021743" y="1696894"/>
                  </a:lnTo>
                  <a:lnTo>
                    <a:pt x="2020358" y="1700353"/>
                  </a:lnTo>
                  <a:lnTo>
                    <a:pt x="2020704" y="1703881"/>
                  </a:lnTo>
                  <a:lnTo>
                    <a:pt x="2023127" y="1708031"/>
                  </a:lnTo>
                  <a:lnTo>
                    <a:pt x="2023750" y="1708654"/>
                  </a:lnTo>
                  <a:lnTo>
                    <a:pt x="2025272" y="1709830"/>
                  </a:lnTo>
                  <a:lnTo>
                    <a:pt x="2025757" y="1710452"/>
                  </a:lnTo>
                  <a:lnTo>
                    <a:pt x="2026034" y="1711421"/>
                  </a:lnTo>
                  <a:lnTo>
                    <a:pt x="2026034" y="1713288"/>
                  </a:lnTo>
                  <a:cubicBezTo>
                    <a:pt x="2026034" y="1713288"/>
                    <a:pt x="2026449" y="1714326"/>
                    <a:pt x="2026449" y="1714326"/>
                  </a:cubicBezTo>
                  <a:lnTo>
                    <a:pt x="2027556" y="1715917"/>
                  </a:lnTo>
                  <a:lnTo>
                    <a:pt x="2028595" y="1716747"/>
                  </a:lnTo>
                  <a:lnTo>
                    <a:pt x="2029910" y="1717093"/>
                  </a:lnTo>
                  <a:lnTo>
                    <a:pt x="2031917" y="1717093"/>
                  </a:lnTo>
                  <a:cubicBezTo>
                    <a:pt x="2031917" y="1717093"/>
                    <a:pt x="2036139" y="1715571"/>
                    <a:pt x="2036139" y="1715571"/>
                  </a:cubicBezTo>
                  <a:lnTo>
                    <a:pt x="2039184" y="1712389"/>
                  </a:lnTo>
                  <a:lnTo>
                    <a:pt x="2040914" y="1708239"/>
                  </a:lnTo>
                  <a:lnTo>
                    <a:pt x="2041122" y="1703812"/>
                  </a:lnTo>
                  <a:lnTo>
                    <a:pt x="2040014" y="1700284"/>
                  </a:lnTo>
                  <a:lnTo>
                    <a:pt x="2038146" y="1697102"/>
                  </a:lnTo>
                  <a:lnTo>
                    <a:pt x="2033924" y="1691084"/>
                  </a:lnTo>
                  <a:lnTo>
                    <a:pt x="2033093" y="1689424"/>
                  </a:lnTo>
                  <a:lnTo>
                    <a:pt x="2032263" y="1687348"/>
                  </a:lnTo>
                  <a:lnTo>
                    <a:pt x="2031640" y="1685204"/>
                  </a:lnTo>
                  <a:lnTo>
                    <a:pt x="2031363" y="1683336"/>
                  </a:lnTo>
                  <a:lnTo>
                    <a:pt x="2031501" y="1682091"/>
                  </a:lnTo>
                  <a:lnTo>
                    <a:pt x="2032124" y="1678010"/>
                  </a:lnTo>
                  <a:lnTo>
                    <a:pt x="2032539" y="1676972"/>
                  </a:lnTo>
                  <a:lnTo>
                    <a:pt x="2034062" y="1676281"/>
                  </a:lnTo>
                  <a:lnTo>
                    <a:pt x="2040568" y="1674482"/>
                  </a:lnTo>
                  <a:lnTo>
                    <a:pt x="2046728" y="1671992"/>
                  </a:lnTo>
                  <a:lnTo>
                    <a:pt x="2055725" y="1669571"/>
                  </a:lnTo>
                  <a:lnTo>
                    <a:pt x="2057802" y="1668533"/>
                  </a:lnTo>
                  <a:lnTo>
                    <a:pt x="2059047" y="1667496"/>
                  </a:lnTo>
                  <a:lnTo>
                    <a:pt x="2060155" y="1666527"/>
                  </a:lnTo>
                  <a:lnTo>
                    <a:pt x="2061262" y="1665766"/>
                  </a:lnTo>
                  <a:lnTo>
                    <a:pt x="2062577" y="1665282"/>
                  </a:lnTo>
                  <a:lnTo>
                    <a:pt x="2064031" y="1665628"/>
                  </a:lnTo>
                  <a:lnTo>
                    <a:pt x="2065899" y="1666320"/>
                  </a:lnTo>
                  <a:lnTo>
                    <a:pt x="2067353" y="1666181"/>
                  </a:lnTo>
                  <a:lnTo>
                    <a:pt x="2067629" y="1664037"/>
                  </a:lnTo>
                  <a:lnTo>
                    <a:pt x="2066661" y="1662169"/>
                  </a:lnTo>
                  <a:lnTo>
                    <a:pt x="2065138" y="1661962"/>
                  </a:lnTo>
                  <a:lnTo>
                    <a:pt x="2063200" y="1662446"/>
                  </a:lnTo>
                  <a:lnTo>
                    <a:pt x="2061193" y="1662584"/>
                  </a:lnTo>
                  <a:lnTo>
                    <a:pt x="2059670" y="1662239"/>
                  </a:lnTo>
                  <a:lnTo>
                    <a:pt x="2058840" y="1661823"/>
                  </a:lnTo>
                  <a:lnTo>
                    <a:pt x="2058355" y="1660855"/>
                  </a:lnTo>
                  <a:lnTo>
                    <a:pt x="2057940" y="1658987"/>
                  </a:lnTo>
                  <a:lnTo>
                    <a:pt x="2057732" y="1657189"/>
                  </a:lnTo>
                  <a:lnTo>
                    <a:pt x="2057871" y="1655390"/>
                  </a:lnTo>
                  <a:lnTo>
                    <a:pt x="2058494" y="1653799"/>
                  </a:lnTo>
                  <a:lnTo>
                    <a:pt x="2059809" y="1652416"/>
                  </a:lnTo>
                  <a:lnTo>
                    <a:pt x="2063684" y="1651447"/>
                  </a:lnTo>
                  <a:lnTo>
                    <a:pt x="2065830" y="1653799"/>
                  </a:lnTo>
                  <a:lnTo>
                    <a:pt x="2067976" y="1661339"/>
                  </a:lnTo>
                  <a:lnTo>
                    <a:pt x="2070121" y="1664659"/>
                  </a:lnTo>
                  <a:lnTo>
                    <a:pt x="2072751" y="1665628"/>
                  </a:lnTo>
                  <a:lnTo>
                    <a:pt x="2080088" y="1665420"/>
                  </a:lnTo>
                  <a:lnTo>
                    <a:pt x="2084309" y="1666181"/>
                  </a:lnTo>
                  <a:lnTo>
                    <a:pt x="2088947" y="1667634"/>
                  </a:lnTo>
                  <a:lnTo>
                    <a:pt x="2093238" y="1669778"/>
                  </a:lnTo>
                  <a:lnTo>
                    <a:pt x="2096421" y="1672684"/>
                  </a:lnTo>
                  <a:lnTo>
                    <a:pt x="2097875" y="1676211"/>
                  </a:lnTo>
                  <a:lnTo>
                    <a:pt x="2098221" y="1679947"/>
                  </a:lnTo>
                  <a:lnTo>
                    <a:pt x="2098844" y="1683475"/>
                  </a:lnTo>
                  <a:lnTo>
                    <a:pt x="2101266" y="1686380"/>
                  </a:lnTo>
                  <a:lnTo>
                    <a:pt x="2105073" y="1687487"/>
                  </a:lnTo>
                  <a:lnTo>
                    <a:pt x="2109848" y="1687210"/>
                  </a:lnTo>
                  <a:lnTo>
                    <a:pt x="2127912" y="1684443"/>
                  </a:lnTo>
                  <a:lnTo>
                    <a:pt x="2137048" y="1683959"/>
                  </a:lnTo>
                  <a:lnTo>
                    <a:pt x="2140786" y="1684097"/>
                  </a:lnTo>
                  <a:lnTo>
                    <a:pt x="2142378" y="1684443"/>
                  </a:lnTo>
                  <a:lnTo>
                    <a:pt x="2144039" y="1685411"/>
                  </a:lnTo>
                  <a:lnTo>
                    <a:pt x="2144869" y="1686449"/>
                  </a:lnTo>
                  <a:lnTo>
                    <a:pt x="2146599" y="1689424"/>
                  </a:lnTo>
                  <a:lnTo>
                    <a:pt x="2147914" y="1690599"/>
                  </a:lnTo>
                  <a:lnTo>
                    <a:pt x="2151167" y="1692260"/>
                  </a:lnTo>
                  <a:lnTo>
                    <a:pt x="2155043" y="1693643"/>
                  </a:lnTo>
                  <a:lnTo>
                    <a:pt x="2159127" y="1694750"/>
                  </a:lnTo>
                  <a:lnTo>
                    <a:pt x="2162933" y="1695372"/>
                  </a:lnTo>
                  <a:lnTo>
                    <a:pt x="2167224" y="1695372"/>
                  </a:lnTo>
                  <a:cubicBezTo>
                    <a:pt x="2167224" y="1695372"/>
                    <a:pt x="2171031" y="1694266"/>
                    <a:pt x="2171031" y="1694266"/>
                  </a:cubicBezTo>
                  <a:lnTo>
                    <a:pt x="2180997" y="1689147"/>
                  </a:lnTo>
                  <a:lnTo>
                    <a:pt x="2182935" y="1688386"/>
                  </a:lnTo>
                  <a:lnTo>
                    <a:pt x="2184873" y="1687971"/>
                  </a:lnTo>
                  <a:lnTo>
                    <a:pt x="2187434" y="1687694"/>
                  </a:lnTo>
                  <a:lnTo>
                    <a:pt x="2190479" y="1687694"/>
                  </a:lnTo>
                  <a:cubicBezTo>
                    <a:pt x="2190479" y="1687694"/>
                    <a:pt x="2191863" y="1687418"/>
                    <a:pt x="2191863" y="1687418"/>
                  </a:cubicBezTo>
                  <a:lnTo>
                    <a:pt x="2193248" y="1686657"/>
                  </a:lnTo>
                  <a:lnTo>
                    <a:pt x="2190133" y="1685826"/>
                  </a:lnTo>
                  <a:lnTo>
                    <a:pt x="2183212" y="1685273"/>
                  </a:lnTo>
                  <a:lnTo>
                    <a:pt x="2181482" y="1683890"/>
                  </a:lnTo>
                  <a:lnTo>
                    <a:pt x="2187918" y="1683890"/>
                  </a:lnTo>
                  <a:lnTo>
                    <a:pt x="2213111" y="1681884"/>
                  </a:lnTo>
                  <a:lnTo>
                    <a:pt x="2225500" y="1682091"/>
                  </a:lnTo>
                  <a:lnTo>
                    <a:pt x="2231798" y="1681676"/>
                  </a:lnTo>
                  <a:lnTo>
                    <a:pt x="2230068" y="1683060"/>
                  </a:lnTo>
                  <a:lnTo>
                    <a:pt x="2227369" y="1684097"/>
                  </a:lnTo>
                  <a:lnTo>
                    <a:pt x="2222247" y="1685342"/>
                  </a:lnTo>
                  <a:lnTo>
                    <a:pt x="2219340" y="1685619"/>
                  </a:lnTo>
                  <a:lnTo>
                    <a:pt x="2213388" y="1685826"/>
                  </a:lnTo>
                  <a:lnTo>
                    <a:pt x="2210412" y="1686172"/>
                  </a:lnTo>
                  <a:lnTo>
                    <a:pt x="2214426" y="1690461"/>
                  </a:lnTo>
                  <a:lnTo>
                    <a:pt x="2215534" y="1693297"/>
                  </a:lnTo>
                  <a:lnTo>
                    <a:pt x="2214011" y="1696133"/>
                  </a:lnTo>
                  <a:lnTo>
                    <a:pt x="2215464" y="1695926"/>
                  </a:lnTo>
                  <a:lnTo>
                    <a:pt x="2216433" y="1695234"/>
                  </a:lnTo>
                  <a:lnTo>
                    <a:pt x="2216918" y="1694127"/>
                  </a:lnTo>
                  <a:lnTo>
                    <a:pt x="2216918" y="1692744"/>
                  </a:lnTo>
                  <a:lnTo>
                    <a:pt x="2218994" y="1695027"/>
                  </a:lnTo>
                  <a:lnTo>
                    <a:pt x="2221001" y="1698831"/>
                  </a:lnTo>
                  <a:lnTo>
                    <a:pt x="2222939" y="1701321"/>
                  </a:lnTo>
                  <a:lnTo>
                    <a:pt x="2224808" y="1699800"/>
                  </a:lnTo>
                  <a:lnTo>
                    <a:pt x="2225154" y="1700215"/>
                  </a:lnTo>
                  <a:lnTo>
                    <a:pt x="2226261" y="1701045"/>
                  </a:lnTo>
                  <a:lnTo>
                    <a:pt x="2226054" y="1700215"/>
                  </a:lnTo>
                  <a:lnTo>
                    <a:pt x="2226054" y="1699454"/>
                  </a:lnTo>
                  <a:cubicBezTo>
                    <a:pt x="2226054" y="1699454"/>
                    <a:pt x="2226192" y="1698693"/>
                    <a:pt x="2226192" y="1698693"/>
                  </a:cubicBezTo>
                  <a:lnTo>
                    <a:pt x="2226192" y="1697863"/>
                  </a:lnTo>
                  <a:lnTo>
                    <a:pt x="2229168" y="1698485"/>
                  </a:lnTo>
                  <a:lnTo>
                    <a:pt x="2231383" y="1700422"/>
                  </a:lnTo>
                  <a:lnTo>
                    <a:pt x="2234913" y="1705195"/>
                  </a:lnTo>
                  <a:lnTo>
                    <a:pt x="2234705" y="1704227"/>
                  </a:lnTo>
                  <a:lnTo>
                    <a:pt x="2234428" y="1702290"/>
                  </a:lnTo>
                  <a:lnTo>
                    <a:pt x="2234221" y="1701321"/>
                  </a:lnTo>
                  <a:lnTo>
                    <a:pt x="2235536" y="1701529"/>
                  </a:lnTo>
                  <a:lnTo>
                    <a:pt x="2236574" y="1701321"/>
                  </a:lnTo>
                  <a:lnTo>
                    <a:pt x="2237335" y="1700699"/>
                  </a:lnTo>
                  <a:lnTo>
                    <a:pt x="2237889" y="1699661"/>
                  </a:lnTo>
                  <a:lnTo>
                    <a:pt x="2239342" y="1700768"/>
                  </a:lnTo>
                  <a:lnTo>
                    <a:pt x="2241834" y="1703466"/>
                  </a:lnTo>
                  <a:lnTo>
                    <a:pt x="2243218" y="1704711"/>
                  </a:lnTo>
                  <a:lnTo>
                    <a:pt x="2244602" y="1705403"/>
                  </a:lnTo>
                  <a:lnTo>
                    <a:pt x="2247509" y="1706094"/>
                  </a:lnTo>
                  <a:lnTo>
                    <a:pt x="2249032" y="1706579"/>
                  </a:lnTo>
                  <a:lnTo>
                    <a:pt x="2250208" y="1707132"/>
                  </a:lnTo>
                  <a:lnTo>
                    <a:pt x="2251800" y="1708031"/>
                  </a:lnTo>
                  <a:lnTo>
                    <a:pt x="2253254" y="1709138"/>
                  </a:lnTo>
                  <a:lnTo>
                    <a:pt x="2253946" y="1710314"/>
                  </a:lnTo>
                  <a:lnTo>
                    <a:pt x="2253807" y="1711974"/>
                  </a:lnTo>
                  <a:lnTo>
                    <a:pt x="2252977" y="1712597"/>
                  </a:lnTo>
                  <a:lnTo>
                    <a:pt x="2251800" y="1713012"/>
                  </a:lnTo>
                  <a:lnTo>
                    <a:pt x="2250624" y="1713911"/>
                  </a:lnTo>
                  <a:lnTo>
                    <a:pt x="2249447" y="1715848"/>
                  </a:lnTo>
                  <a:lnTo>
                    <a:pt x="2247301" y="1722004"/>
                  </a:lnTo>
                  <a:lnTo>
                    <a:pt x="2245571" y="1725117"/>
                  </a:lnTo>
                  <a:lnTo>
                    <a:pt x="2243564" y="1726501"/>
                  </a:lnTo>
                  <a:lnTo>
                    <a:pt x="2240865" y="1726847"/>
                  </a:lnTo>
                  <a:lnTo>
                    <a:pt x="2237058" y="1726847"/>
                  </a:lnTo>
                  <a:cubicBezTo>
                    <a:pt x="2237058" y="1726847"/>
                    <a:pt x="2240380" y="1728783"/>
                    <a:pt x="2240380" y="1728783"/>
                  </a:cubicBezTo>
                  <a:lnTo>
                    <a:pt x="2241488" y="1729268"/>
                  </a:lnTo>
                  <a:lnTo>
                    <a:pt x="2243010" y="1729683"/>
                  </a:lnTo>
                  <a:lnTo>
                    <a:pt x="2243564" y="1729821"/>
                  </a:lnTo>
                  <a:lnTo>
                    <a:pt x="2244048" y="1729821"/>
                  </a:lnTo>
                  <a:cubicBezTo>
                    <a:pt x="2244048" y="1729821"/>
                    <a:pt x="2245363" y="1729613"/>
                    <a:pt x="2245363" y="1729613"/>
                  </a:cubicBezTo>
                  <a:lnTo>
                    <a:pt x="2247371" y="1729268"/>
                  </a:lnTo>
                  <a:lnTo>
                    <a:pt x="2251177" y="1727815"/>
                  </a:lnTo>
                  <a:lnTo>
                    <a:pt x="2253115" y="1727262"/>
                  </a:lnTo>
                  <a:lnTo>
                    <a:pt x="2255330" y="1727054"/>
                  </a:lnTo>
                  <a:lnTo>
                    <a:pt x="2261974" y="1727054"/>
                  </a:lnTo>
                  <a:cubicBezTo>
                    <a:pt x="2261974" y="1727054"/>
                    <a:pt x="2266196" y="1726639"/>
                    <a:pt x="2266196" y="1726639"/>
                  </a:cubicBezTo>
                  <a:lnTo>
                    <a:pt x="2268272" y="1726985"/>
                  </a:lnTo>
                  <a:lnTo>
                    <a:pt x="2270487" y="1728022"/>
                  </a:lnTo>
                  <a:lnTo>
                    <a:pt x="2271940" y="1729406"/>
                  </a:lnTo>
                  <a:lnTo>
                    <a:pt x="2273463" y="1730997"/>
                  </a:lnTo>
                  <a:lnTo>
                    <a:pt x="2274917" y="1732035"/>
                  </a:lnTo>
                  <a:lnTo>
                    <a:pt x="2276162" y="1731619"/>
                  </a:lnTo>
                  <a:lnTo>
                    <a:pt x="2282391" y="1734248"/>
                  </a:lnTo>
                  <a:lnTo>
                    <a:pt x="2288413" y="1738468"/>
                  </a:lnTo>
                  <a:lnTo>
                    <a:pt x="2293880" y="1743448"/>
                  </a:lnTo>
                  <a:lnTo>
                    <a:pt x="2298518" y="1748429"/>
                  </a:lnTo>
                  <a:lnTo>
                    <a:pt x="2300802" y="1751403"/>
                  </a:lnTo>
                  <a:lnTo>
                    <a:pt x="2302047" y="1754239"/>
                  </a:lnTo>
                  <a:lnTo>
                    <a:pt x="2302255" y="1757283"/>
                  </a:lnTo>
                  <a:lnTo>
                    <a:pt x="2299487" y="1770564"/>
                  </a:lnTo>
                  <a:lnTo>
                    <a:pt x="2298310" y="1773124"/>
                  </a:lnTo>
                  <a:lnTo>
                    <a:pt x="2300317" y="1770772"/>
                  </a:lnTo>
                  <a:lnTo>
                    <a:pt x="2301355" y="1767590"/>
                  </a:lnTo>
                  <a:lnTo>
                    <a:pt x="2302809" y="1764615"/>
                  </a:lnTo>
                  <a:lnTo>
                    <a:pt x="2306062" y="1762955"/>
                  </a:lnTo>
                  <a:lnTo>
                    <a:pt x="2309176" y="1763301"/>
                  </a:lnTo>
                  <a:lnTo>
                    <a:pt x="2312152" y="1764892"/>
                  </a:lnTo>
                  <a:lnTo>
                    <a:pt x="2314851" y="1767105"/>
                  </a:lnTo>
                  <a:lnTo>
                    <a:pt x="2320942" y="1773400"/>
                  </a:lnTo>
                  <a:lnTo>
                    <a:pt x="2322118" y="1774438"/>
                  </a:lnTo>
                  <a:lnTo>
                    <a:pt x="2323710" y="1775199"/>
                  </a:lnTo>
                  <a:lnTo>
                    <a:pt x="2325371" y="1775683"/>
                  </a:lnTo>
                  <a:lnTo>
                    <a:pt x="2326894" y="1776305"/>
                  </a:lnTo>
                  <a:lnTo>
                    <a:pt x="2328278" y="1777551"/>
                  </a:lnTo>
                  <a:lnTo>
                    <a:pt x="2329455" y="1780594"/>
                  </a:lnTo>
                  <a:lnTo>
                    <a:pt x="2329455" y="1784053"/>
                  </a:lnTo>
                  <a:cubicBezTo>
                    <a:pt x="2329455" y="1784053"/>
                    <a:pt x="2328971" y="1790693"/>
                    <a:pt x="2328971" y="1790693"/>
                  </a:cubicBezTo>
                  <a:lnTo>
                    <a:pt x="2329732" y="1789518"/>
                  </a:lnTo>
                  <a:lnTo>
                    <a:pt x="2330493" y="1785505"/>
                  </a:lnTo>
                  <a:lnTo>
                    <a:pt x="2331324" y="1783638"/>
                  </a:lnTo>
                  <a:lnTo>
                    <a:pt x="2332916" y="1782047"/>
                  </a:lnTo>
                  <a:lnTo>
                    <a:pt x="2334577" y="1781493"/>
                  </a:lnTo>
                  <a:lnTo>
                    <a:pt x="2336445" y="1781632"/>
                  </a:lnTo>
                  <a:lnTo>
                    <a:pt x="2348419" y="1783154"/>
                  </a:lnTo>
                  <a:lnTo>
                    <a:pt x="2353194" y="1784745"/>
                  </a:lnTo>
                  <a:lnTo>
                    <a:pt x="2355893" y="1787512"/>
                  </a:lnTo>
                  <a:lnTo>
                    <a:pt x="2356101" y="1783776"/>
                  </a:lnTo>
                  <a:lnTo>
                    <a:pt x="2358039" y="1782185"/>
                  </a:lnTo>
                  <a:lnTo>
                    <a:pt x="2374650" y="1781355"/>
                  </a:lnTo>
                  <a:lnTo>
                    <a:pt x="2385101" y="1782116"/>
                  </a:lnTo>
                  <a:lnTo>
                    <a:pt x="2388976" y="1782877"/>
                  </a:lnTo>
                  <a:lnTo>
                    <a:pt x="2392022" y="1784053"/>
                  </a:lnTo>
                  <a:lnTo>
                    <a:pt x="2394029" y="1786266"/>
                  </a:lnTo>
                  <a:lnTo>
                    <a:pt x="2394444" y="1788826"/>
                  </a:lnTo>
                  <a:lnTo>
                    <a:pt x="2393683" y="1791662"/>
                  </a:lnTo>
                  <a:lnTo>
                    <a:pt x="2392160" y="1794567"/>
                  </a:lnTo>
                  <a:lnTo>
                    <a:pt x="2393960" y="1792285"/>
                  </a:lnTo>
                  <a:lnTo>
                    <a:pt x="2395067" y="1789518"/>
                  </a:lnTo>
                  <a:lnTo>
                    <a:pt x="2396382" y="1787097"/>
                  </a:lnTo>
                  <a:lnTo>
                    <a:pt x="2398874" y="1785990"/>
                  </a:lnTo>
                  <a:lnTo>
                    <a:pt x="2400604" y="1786474"/>
                  </a:lnTo>
                  <a:lnTo>
                    <a:pt x="2404549" y="1789172"/>
                  </a:lnTo>
                  <a:lnTo>
                    <a:pt x="2406279" y="1790140"/>
                  </a:lnTo>
                  <a:lnTo>
                    <a:pt x="2407525" y="1790486"/>
                  </a:lnTo>
                  <a:lnTo>
                    <a:pt x="2411470" y="1791109"/>
                  </a:lnTo>
                  <a:lnTo>
                    <a:pt x="2416799" y="1793322"/>
                  </a:lnTo>
                  <a:lnTo>
                    <a:pt x="2423651" y="1797542"/>
                  </a:lnTo>
                  <a:lnTo>
                    <a:pt x="2429050" y="1802453"/>
                  </a:lnTo>
                  <a:lnTo>
                    <a:pt x="2430088" y="1806811"/>
                  </a:lnTo>
                  <a:lnTo>
                    <a:pt x="2432856" y="1805497"/>
                  </a:lnTo>
                  <a:lnTo>
                    <a:pt x="2435417" y="1807849"/>
                  </a:lnTo>
                  <a:lnTo>
                    <a:pt x="2437009" y="1811861"/>
                  </a:lnTo>
                  <a:lnTo>
                    <a:pt x="2436801" y="1815596"/>
                  </a:lnTo>
                  <a:lnTo>
                    <a:pt x="2438186" y="1813521"/>
                  </a:lnTo>
                  <a:lnTo>
                    <a:pt x="2438808" y="1811376"/>
                  </a:lnTo>
                  <a:lnTo>
                    <a:pt x="2439570" y="1810200"/>
                  </a:lnTo>
                  <a:lnTo>
                    <a:pt x="2441300" y="1811376"/>
                  </a:lnTo>
                  <a:lnTo>
                    <a:pt x="2442338" y="1813313"/>
                  </a:lnTo>
                  <a:lnTo>
                    <a:pt x="2443307" y="1816219"/>
                  </a:lnTo>
                  <a:lnTo>
                    <a:pt x="2443861" y="1819262"/>
                  </a:lnTo>
                  <a:lnTo>
                    <a:pt x="2443999" y="1821683"/>
                  </a:lnTo>
                  <a:lnTo>
                    <a:pt x="2444691" y="1820300"/>
                  </a:lnTo>
                  <a:lnTo>
                    <a:pt x="2445384" y="1818640"/>
                  </a:lnTo>
                  <a:lnTo>
                    <a:pt x="2446145" y="1817187"/>
                  </a:lnTo>
                  <a:lnTo>
                    <a:pt x="2446975" y="1816426"/>
                  </a:lnTo>
                  <a:lnTo>
                    <a:pt x="2448567" y="1816772"/>
                  </a:lnTo>
                  <a:lnTo>
                    <a:pt x="2450159" y="1817879"/>
                  </a:lnTo>
                  <a:lnTo>
                    <a:pt x="2451543" y="1819331"/>
                  </a:lnTo>
                  <a:lnTo>
                    <a:pt x="2452581" y="1820646"/>
                  </a:lnTo>
                  <a:lnTo>
                    <a:pt x="2454243" y="1824104"/>
                  </a:lnTo>
                  <a:lnTo>
                    <a:pt x="2455211" y="1827840"/>
                  </a:lnTo>
                  <a:lnTo>
                    <a:pt x="2456872" y="1839392"/>
                  </a:lnTo>
                  <a:lnTo>
                    <a:pt x="2462963" y="1856270"/>
                  </a:lnTo>
                  <a:lnTo>
                    <a:pt x="2463655" y="1859314"/>
                  </a:lnTo>
                  <a:lnTo>
                    <a:pt x="2463240" y="1861666"/>
                  </a:lnTo>
                  <a:lnTo>
                    <a:pt x="2464832" y="1862081"/>
                  </a:lnTo>
                  <a:lnTo>
                    <a:pt x="2465455" y="1863049"/>
                  </a:lnTo>
                  <a:lnTo>
                    <a:pt x="2465939" y="1864294"/>
                  </a:lnTo>
                  <a:lnTo>
                    <a:pt x="2466770" y="1865608"/>
                  </a:lnTo>
                  <a:lnTo>
                    <a:pt x="2468431" y="1867130"/>
                  </a:lnTo>
                  <a:lnTo>
                    <a:pt x="2469815" y="1867822"/>
                  </a:lnTo>
                  <a:lnTo>
                    <a:pt x="2473622" y="1868860"/>
                  </a:lnTo>
                  <a:lnTo>
                    <a:pt x="2477013" y="1870658"/>
                  </a:lnTo>
                  <a:lnTo>
                    <a:pt x="2479643" y="1873563"/>
                  </a:lnTo>
                  <a:lnTo>
                    <a:pt x="2480889" y="1877230"/>
                  </a:lnTo>
                  <a:lnTo>
                    <a:pt x="2480197" y="1881242"/>
                  </a:lnTo>
                  <a:lnTo>
                    <a:pt x="2478535" y="1883524"/>
                  </a:lnTo>
                  <a:lnTo>
                    <a:pt x="2471199" y="1889957"/>
                  </a:lnTo>
                  <a:lnTo>
                    <a:pt x="2464278" y="1899365"/>
                  </a:lnTo>
                  <a:lnTo>
                    <a:pt x="2461440" y="1902132"/>
                  </a:lnTo>
                  <a:lnTo>
                    <a:pt x="2455627" y="1906075"/>
                  </a:lnTo>
                  <a:lnTo>
                    <a:pt x="2454865" y="1906490"/>
                  </a:lnTo>
                  <a:lnTo>
                    <a:pt x="2452997" y="1907044"/>
                  </a:lnTo>
                  <a:lnTo>
                    <a:pt x="2452374" y="1907389"/>
                  </a:lnTo>
                  <a:lnTo>
                    <a:pt x="2451820" y="1908081"/>
                  </a:lnTo>
                  <a:lnTo>
                    <a:pt x="2451197" y="1909464"/>
                  </a:lnTo>
                  <a:lnTo>
                    <a:pt x="2450713" y="1910294"/>
                  </a:lnTo>
                  <a:lnTo>
                    <a:pt x="2443999" y="1919564"/>
                  </a:lnTo>
                  <a:lnTo>
                    <a:pt x="2442477" y="1922746"/>
                  </a:lnTo>
                  <a:lnTo>
                    <a:pt x="2441023" y="1927449"/>
                  </a:lnTo>
                  <a:lnTo>
                    <a:pt x="2440262" y="1929110"/>
                  </a:lnTo>
                  <a:lnTo>
                    <a:pt x="2439847" y="1929663"/>
                  </a:lnTo>
                  <a:lnTo>
                    <a:pt x="2438047" y="1931185"/>
                  </a:lnTo>
                  <a:lnTo>
                    <a:pt x="2437701" y="1931946"/>
                  </a:lnTo>
                  <a:lnTo>
                    <a:pt x="2437701" y="1932776"/>
                  </a:lnTo>
                  <a:lnTo>
                    <a:pt x="2437563" y="1933537"/>
                  </a:lnTo>
                  <a:lnTo>
                    <a:pt x="2436870" y="1934229"/>
                  </a:lnTo>
                  <a:lnTo>
                    <a:pt x="2435486" y="1934644"/>
                  </a:lnTo>
                  <a:lnTo>
                    <a:pt x="2434102" y="1934505"/>
                  </a:lnTo>
                  <a:lnTo>
                    <a:pt x="2432649" y="1934298"/>
                  </a:lnTo>
                  <a:lnTo>
                    <a:pt x="2431195" y="1934298"/>
                  </a:lnTo>
                  <a:lnTo>
                    <a:pt x="2429050" y="1934920"/>
                  </a:lnTo>
                  <a:lnTo>
                    <a:pt x="2424759" y="1937065"/>
                  </a:lnTo>
                  <a:lnTo>
                    <a:pt x="2422613" y="1937964"/>
                  </a:lnTo>
                  <a:lnTo>
                    <a:pt x="2432579" y="1939278"/>
                  </a:lnTo>
                  <a:lnTo>
                    <a:pt x="2435694" y="1939070"/>
                  </a:lnTo>
                  <a:lnTo>
                    <a:pt x="2438531" y="1938102"/>
                  </a:lnTo>
                  <a:lnTo>
                    <a:pt x="2449259" y="1931877"/>
                  </a:lnTo>
                  <a:lnTo>
                    <a:pt x="2454381" y="1928003"/>
                  </a:lnTo>
                  <a:lnTo>
                    <a:pt x="2456942" y="1926689"/>
                  </a:lnTo>
                  <a:lnTo>
                    <a:pt x="2459502" y="1925997"/>
                  </a:lnTo>
                  <a:lnTo>
                    <a:pt x="2459987" y="1926481"/>
                  </a:lnTo>
                  <a:lnTo>
                    <a:pt x="2459502" y="1927864"/>
                  </a:lnTo>
                  <a:lnTo>
                    <a:pt x="2459295" y="1929871"/>
                  </a:lnTo>
                  <a:lnTo>
                    <a:pt x="2460402" y="1934159"/>
                  </a:lnTo>
                  <a:lnTo>
                    <a:pt x="2462686" y="1939901"/>
                  </a:lnTo>
                  <a:lnTo>
                    <a:pt x="2465870" y="1944950"/>
                  </a:lnTo>
                  <a:lnTo>
                    <a:pt x="2469538" y="1947441"/>
                  </a:lnTo>
                  <a:lnTo>
                    <a:pt x="2470646" y="1947095"/>
                  </a:lnTo>
                  <a:lnTo>
                    <a:pt x="2473691" y="1945158"/>
                  </a:lnTo>
                  <a:lnTo>
                    <a:pt x="2474937" y="1944535"/>
                  </a:lnTo>
                  <a:lnTo>
                    <a:pt x="2476459" y="1944258"/>
                  </a:lnTo>
                  <a:lnTo>
                    <a:pt x="2477567" y="1944258"/>
                  </a:lnTo>
                  <a:cubicBezTo>
                    <a:pt x="2477567" y="1944258"/>
                    <a:pt x="2480197" y="1944535"/>
                    <a:pt x="2480197" y="1944535"/>
                  </a:cubicBezTo>
                  <a:lnTo>
                    <a:pt x="2483588" y="1944535"/>
                  </a:lnTo>
                  <a:cubicBezTo>
                    <a:pt x="2483588" y="1944535"/>
                    <a:pt x="2486287" y="1944190"/>
                    <a:pt x="2486287" y="1944190"/>
                  </a:cubicBezTo>
                  <a:lnTo>
                    <a:pt x="2488917" y="1943152"/>
                  </a:lnTo>
                  <a:lnTo>
                    <a:pt x="2492170" y="1941561"/>
                  </a:lnTo>
                  <a:lnTo>
                    <a:pt x="2487810" y="1956502"/>
                  </a:lnTo>
                  <a:lnTo>
                    <a:pt x="2485526" y="1960791"/>
                  </a:lnTo>
                  <a:lnTo>
                    <a:pt x="2488917" y="1958024"/>
                  </a:lnTo>
                  <a:lnTo>
                    <a:pt x="2490924" y="1953666"/>
                  </a:lnTo>
                  <a:lnTo>
                    <a:pt x="2492585" y="1948893"/>
                  </a:lnTo>
                  <a:lnTo>
                    <a:pt x="2494938" y="1945020"/>
                  </a:lnTo>
                  <a:lnTo>
                    <a:pt x="2495838" y="1944466"/>
                  </a:lnTo>
                  <a:lnTo>
                    <a:pt x="2498053" y="1943913"/>
                  </a:lnTo>
                  <a:lnTo>
                    <a:pt x="2499022" y="1943498"/>
                  </a:lnTo>
                  <a:lnTo>
                    <a:pt x="2500129" y="1942460"/>
                  </a:lnTo>
                  <a:lnTo>
                    <a:pt x="2501929" y="1939901"/>
                  </a:lnTo>
                  <a:lnTo>
                    <a:pt x="2502967" y="1938794"/>
                  </a:lnTo>
                  <a:lnTo>
                    <a:pt x="2504836" y="1937272"/>
                  </a:lnTo>
                  <a:lnTo>
                    <a:pt x="2506358" y="1936719"/>
                  </a:lnTo>
                  <a:lnTo>
                    <a:pt x="2507950" y="1937272"/>
                  </a:lnTo>
                  <a:lnTo>
                    <a:pt x="2509957" y="1939140"/>
                  </a:lnTo>
                  <a:lnTo>
                    <a:pt x="2510788" y="1937618"/>
                  </a:lnTo>
                  <a:lnTo>
                    <a:pt x="2511272" y="1937134"/>
                  </a:lnTo>
                  <a:lnTo>
                    <a:pt x="2512310" y="1936373"/>
                  </a:lnTo>
                  <a:lnTo>
                    <a:pt x="2509888" y="1933675"/>
                  </a:lnTo>
                  <a:lnTo>
                    <a:pt x="2511203" y="1928833"/>
                  </a:lnTo>
                  <a:lnTo>
                    <a:pt x="2514318" y="1923853"/>
                  </a:lnTo>
                  <a:lnTo>
                    <a:pt x="2517432" y="1920809"/>
                  </a:lnTo>
                  <a:lnTo>
                    <a:pt x="2518470" y="1920463"/>
                  </a:lnTo>
                  <a:lnTo>
                    <a:pt x="2519232" y="1920670"/>
                  </a:lnTo>
                  <a:lnTo>
                    <a:pt x="2519854" y="1921085"/>
                  </a:lnTo>
                  <a:lnTo>
                    <a:pt x="2520685" y="1921224"/>
                  </a:lnTo>
                  <a:lnTo>
                    <a:pt x="2521446" y="1920947"/>
                  </a:lnTo>
                  <a:lnTo>
                    <a:pt x="2523315" y="1919979"/>
                  </a:lnTo>
                  <a:lnTo>
                    <a:pt x="2524215" y="1919633"/>
                  </a:lnTo>
                  <a:lnTo>
                    <a:pt x="2525876" y="1919633"/>
                  </a:lnTo>
                  <a:lnTo>
                    <a:pt x="2528021" y="1919979"/>
                  </a:lnTo>
                  <a:lnTo>
                    <a:pt x="2530098" y="1920601"/>
                  </a:lnTo>
                  <a:lnTo>
                    <a:pt x="2531551" y="1921501"/>
                  </a:lnTo>
                  <a:lnTo>
                    <a:pt x="2530998" y="1919979"/>
                  </a:lnTo>
                  <a:lnTo>
                    <a:pt x="2531344" y="1919218"/>
                  </a:lnTo>
                  <a:lnTo>
                    <a:pt x="2532382" y="1918872"/>
                  </a:lnTo>
                  <a:lnTo>
                    <a:pt x="2533974" y="1918872"/>
                  </a:lnTo>
                  <a:cubicBezTo>
                    <a:pt x="2533974" y="1918872"/>
                    <a:pt x="2534942" y="1919218"/>
                    <a:pt x="2534942" y="1919218"/>
                  </a:cubicBezTo>
                  <a:lnTo>
                    <a:pt x="2536465" y="1920394"/>
                  </a:lnTo>
                  <a:lnTo>
                    <a:pt x="2537227" y="1920809"/>
                  </a:lnTo>
                  <a:lnTo>
                    <a:pt x="2538265" y="1920947"/>
                  </a:lnTo>
                  <a:lnTo>
                    <a:pt x="2540410" y="1920947"/>
                  </a:lnTo>
                  <a:lnTo>
                    <a:pt x="2541448" y="1921155"/>
                  </a:lnTo>
                  <a:lnTo>
                    <a:pt x="2545116" y="1923023"/>
                  </a:lnTo>
                  <a:lnTo>
                    <a:pt x="2548439" y="1925236"/>
                  </a:lnTo>
                  <a:lnTo>
                    <a:pt x="2552038" y="1926896"/>
                  </a:lnTo>
                  <a:lnTo>
                    <a:pt x="2556536" y="1927104"/>
                  </a:lnTo>
                  <a:lnTo>
                    <a:pt x="2557851" y="1928487"/>
                  </a:lnTo>
                  <a:lnTo>
                    <a:pt x="2560620" y="1929940"/>
                  </a:lnTo>
                  <a:lnTo>
                    <a:pt x="2569756" y="1933329"/>
                  </a:lnTo>
                  <a:lnTo>
                    <a:pt x="2572455" y="1934920"/>
                  </a:lnTo>
                  <a:lnTo>
                    <a:pt x="2574324" y="1937410"/>
                  </a:lnTo>
                  <a:lnTo>
                    <a:pt x="2575085" y="1941284"/>
                  </a:lnTo>
                  <a:lnTo>
                    <a:pt x="2576677" y="1939832"/>
                  </a:lnTo>
                  <a:lnTo>
                    <a:pt x="2577715" y="1938172"/>
                  </a:lnTo>
                  <a:lnTo>
                    <a:pt x="2578891" y="1936926"/>
                  </a:lnTo>
                  <a:lnTo>
                    <a:pt x="2580899" y="1936580"/>
                  </a:lnTo>
                  <a:lnTo>
                    <a:pt x="2582767" y="1937410"/>
                  </a:lnTo>
                  <a:lnTo>
                    <a:pt x="2585951" y="1940662"/>
                  </a:lnTo>
                  <a:lnTo>
                    <a:pt x="2587820" y="1941630"/>
                  </a:lnTo>
                  <a:lnTo>
                    <a:pt x="2586643" y="1942945"/>
                  </a:lnTo>
                  <a:lnTo>
                    <a:pt x="2587197" y="1942668"/>
                  </a:lnTo>
                  <a:lnTo>
                    <a:pt x="2588581" y="1942183"/>
                  </a:lnTo>
                  <a:lnTo>
                    <a:pt x="2589204" y="1941838"/>
                  </a:lnTo>
                  <a:lnTo>
                    <a:pt x="2590865" y="1944881"/>
                  </a:lnTo>
                  <a:lnTo>
                    <a:pt x="2591142" y="1947994"/>
                  </a:lnTo>
                  <a:lnTo>
                    <a:pt x="2589896" y="1950761"/>
                  </a:lnTo>
                  <a:lnTo>
                    <a:pt x="2586989" y="1952629"/>
                  </a:lnTo>
                  <a:lnTo>
                    <a:pt x="2587405" y="1953182"/>
                  </a:lnTo>
                  <a:lnTo>
                    <a:pt x="2588512" y="1954427"/>
                  </a:lnTo>
                  <a:lnTo>
                    <a:pt x="2588996" y="1954911"/>
                  </a:lnTo>
                  <a:lnTo>
                    <a:pt x="2590035" y="1952974"/>
                  </a:lnTo>
                  <a:lnTo>
                    <a:pt x="2591488" y="1951453"/>
                  </a:lnTo>
                  <a:lnTo>
                    <a:pt x="2593080" y="1950899"/>
                  </a:lnTo>
                  <a:lnTo>
                    <a:pt x="2594464" y="1952214"/>
                  </a:lnTo>
                  <a:lnTo>
                    <a:pt x="2594672" y="1953804"/>
                  </a:lnTo>
                  <a:lnTo>
                    <a:pt x="2593980" y="1955119"/>
                  </a:lnTo>
                  <a:lnTo>
                    <a:pt x="2591834" y="1957332"/>
                  </a:lnTo>
                  <a:lnTo>
                    <a:pt x="2590104" y="1960584"/>
                  </a:lnTo>
                  <a:lnTo>
                    <a:pt x="2588927" y="1964388"/>
                  </a:lnTo>
                  <a:lnTo>
                    <a:pt x="2588166" y="1968400"/>
                  </a:lnTo>
                  <a:lnTo>
                    <a:pt x="2587820" y="1972066"/>
                  </a:lnTo>
                  <a:lnTo>
                    <a:pt x="2589550" y="1970890"/>
                  </a:lnTo>
                  <a:lnTo>
                    <a:pt x="2591211" y="1969438"/>
                  </a:lnTo>
                  <a:lnTo>
                    <a:pt x="2592665" y="1967778"/>
                  </a:lnTo>
                  <a:lnTo>
                    <a:pt x="2593841" y="1966048"/>
                  </a:lnTo>
                  <a:lnTo>
                    <a:pt x="2594533" y="1963904"/>
                  </a:lnTo>
                  <a:lnTo>
                    <a:pt x="2595018" y="1961483"/>
                  </a:lnTo>
                  <a:lnTo>
                    <a:pt x="2595710" y="1959200"/>
                  </a:lnTo>
                  <a:lnTo>
                    <a:pt x="2597094" y="1957609"/>
                  </a:lnTo>
                  <a:lnTo>
                    <a:pt x="2599793" y="1956917"/>
                  </a:lnTo>
                  <a:lnTo>
                    <a:pt x="2599932" y="1958992"/>
                  </a:lnTo>
                  <a:lnTo>
                    <a:pt x="2599032" y="1961967"/>
                  </a:lnTo>
                  <a:lnTo>
                    <a:pt x="2598617" y="1963973"/>
                  </a:lnTo>
                  <a:lnTo>
                    <a:pt x="2602423" y="1961068"/>
                  </a:lnTo>
                  <a:lnTo>
                    <a:pt x="2605745" y="1959684"/>
                  </a:lnTo>
                  <a:lnTo>
                    <a:pt x="2613636" y="1957609"/>
                  </a:lnTo>
                  <a:lnTo>
                    <a:pt x="2614812" y="1956917"/>
                  </a:lnTo>
                  <a:lnTo>
                    <a:pt x="2615435" y="1956087"/>
                  </a:lnTo>
                  <a:lnTo>
                    <a:pt x="2616473" y="1955465"/>
                  </a:lnTo>
                  <a:lnTo>
                    <a:pt x="2618688" y="1955257"/>
                  </a:lnTo>
                  <a:lnTo>
                    <a:pt x="2621041" y="1955603"/>
                  </a:lnTo>
                  <a:lnTo>
                    <a:pt x="2623394" y="1956364"/>
                  </a:lnTo>
                  <a:lnTo>
                    <a:pt x="2631976" y="1960584"/>
                  </a:lnTo>
                  <a:lnTo>
                    <a:pt x="2636060" y="1962175"/>
                  </a:lnTo>
                  <a:lnTo>
                    <a:pt x="2640213" y="1963212"/>
                  </a:lnTo>
                  <a:lnTo>
                    <a:pt x="2648656" y="1964042"/>
                  </a:lnTo>
                  <a:lnTo>
                    <a:pt x="2656131" y="1965702"/>
                  </a:lnTo>
                  <a:lnTo>
                    <a:pt x="2660284" y="1965841"/>
                  </a:lnTo>
                  <a:lnTo>
                    <a:pt x="2675925" y="1964250"/>
                  </a:lnTo>
                  <a:lnTo>
                    <a:pt x="2683400" y="1964872"/>
                  </a:lnTo>
                  <a:lnTo>
                    <a:pt x="2690944" y="1967778"/>
                  </a:lnTo>
                  <a:lnTo>
                    <a:pt x="2702226" y="1973588"/>
                  </a:lnTo>
                  <a:lnTo>
                    <a:pt x="2717590" y="1983065"/>
                  </a:lnTo>
                  <a:lnTo>
                    <a:pt x="2720359" y="1985555"/>
                  </a:lnTo>
                  <a:lnTo>
                    <a:pt x="2725411" y="1991781"/>
                  </a:lnTo>
                  <a:lnTo>
                    <a:pt x="2733025" y="1999251"/>
                  </a:lnTo>
                  <a:lnTo>
                    <a:pt x="2734616" y="2000635"/>
                  </a:lnTo>
                  <a:lnTo>
                    <a:pt x="2736278" y="2001465"/>
                  </a:lnTo>
                  <a:lnTo>
                    <a:pt x="2739946" y="2002572"/>
                  </a:lnTo>
                  <a:lnTo>
                    <a:pt x="2741537" y="2003402"/>
                  </a:lnTo>
                  <a:lnTo>
                    <a:pt x="2742230" y="2004301"/>
                  </a:lnTo>
                  <a:lnTo>
                    <a:pt x="2743406" y="2006515"/>
                  </a:lnTo>
                  <a:lnTo>
                    <a:pt x="2744167" y="2007276"/>
                  </a:lnTo>
                  <a:lnTo>
                    <a:pt x="2744860" y="2007622"/>
                  </a:lnTo>
                  <a:lnTo>
                    <a:pt x="2746521" y="2007760"/>
                  </a:lnTo>
                  <a:lnTo>
                    <a:pt x="2747351" y="2007967"/>
                  </a:lnTo>
                  <a:lnTo>
                    <a:pt x="2753165" y="2010527"/>
                  </a:lnTo>
                  <a:lnTo>
                    <a:pt x="2757041" y="2011288"/>
                  </a:lnTo>
                  <a:lnTo>
                    <a:pt x="2768668" y="2010665"/>
                  </a:lnTo>
                  <a:lnTo>
                    <a:pt x="2777389" y="2012602"/>
                  </a:lnTo>
                  <a:lnTo>
                    <a:pt x="2782303" y="2017444"/>
                  </a:lnTo>
                  <a:lnTo>
                    <a:pt x="2785071" y="2024431"/>
                  </a:lnTo>
                  <a:lnTo>
                    <a:pt x="2791577" y="2046428"/>
                  </a:lnTo>
                  <a:lnTo>
                    <a:pt x="2792961" y="2053276"/>
                  </a:lnTo>
                  <a:lnTo>
                    <a:pt x="2793100" y="2060124"/>
                  </a:lnTo>
                  <a:lnTo>
                    <a:pt x="2790816" y="2077487"/>
                  </a:lnTo>
                  <a:lnTo>
                    <a:pt x="2789224" y="2083436"/>
                  </a:lnTo>
                  <a:lnTo>
                    <a:pt x="2786663" y="2089730"/>
                  </a:lnTo>
                  <a:lnTo>
                    <a:pt x="2782095" y="2098654"/>
                  </a:lnTo>
                  <a:lnTo>
                    <a:pt x="2776558" y="2105986"/>
                  </a:lnTo>
                  <a:lnTo>
                    <a:pt x="2771091" y="2107508"/>
                  </a:lnTo>
                  <a:lnTo>
                    <a:pt x="2770675" y="2111243"/>
                  </a:lnTo>
                  <a:lnTo>
                    <a:pt x="2767492" y="2116362"/>
                  </a:lnTo>
                  <a:lnTo>
                    <a:pt x="2763408" y="2121274"/>
                  </a:lnTo>
                  <a:lnTo>
                    <a:pt x="2760224" y="2124456"/>
                  </a:lnTo>
                  <a:lnTo>
                    <a:pt x="2757664" y="2126116"/>
                  </a:lnTo>
                  <a:lnTo>
                    <a:pt x="2752265" y="2128952"/>
                  </a:lnTo>
                  <a:lnTo>
                    <a:pt x="2749843" y="2130958"/>
                  </a:lnTo>
                  <a:lnTo>
                    <a:pt x="2748528" y="2132756"/>
                  </a:lnTo>
                  <a:lnTo>
                    <a:pt x="2747351" y="2134693"/>
                  </a:lnTo>
                  <a:lnTo>
                    <a:pt x="2746036" y="2136215"/>
                  </a:lnTo>
                  <a:lnTo>
                    <a:pt x="2744167" y="2136699"/>
                  </a:lnTo>
                  <a:lnTo>
                    <a:pt x="2744167" y="2138775"/>
                  </a:lnTo>
                  <a:lnTo>
                    <a:pt x="2743406" y="2140642"/>
                  </a:lnTo>
                  <a:lnTo>
                    <a:pt x="2742091" y="2142302"/>
                  </a:lnTo>
                  <a:lnTo>
                    <a:pt x="2740569" y="2143755"/>
                  </a:lnTo>
                  <a:lnTo>
                    <a:pt x="2740845" y="2142786"/>
                  </a:lnTo>
                  <a:lnTo>
                    <a:pt x="2741122" y="2140711"/>
                  </a:lnTo>
                  <a:lnTo>
                    <a:pt x="2741330" y="2139743"/>
                  </a:lnTo>
                  <a:lnTo>
                    <a:pt x="2739530" y="2142233"/>
                  </a:lnTo>
                  <a:lnTo>
                    <a:pt x="2738492" y="2145484"/>
                  </a:lnTo>
                  <a:lnTo>
                    <a:pt x="2737731" y="2148943"/>
                  </a:lnTo>
                  <a:lnTo>
                    <a:pt x="2736693" y="2152125"/>
                  </a:lnTo>
                  <a:lnTo>
                    <a:pt x="2732748" y="2159319"/>
                  </a:lnTo>
                  <a:lnTo>
                    <a:pt x="2724235" y="2172393"/>
                  </a:lnTo>
                  <a:lnTo>
                    <a:pt x="2721605" y="2175437"/>
                  </a:lnTo>
                  <a:lnTo>
                    <a:pt x="2718836" y="2176820"/>
                  </a:lnTo>
                  <a:lnTo>
                    <a:pt x="2716968" y="2176059"/>
                  </a:lnTo>
                  <a:lnTo>
                    <a:pt x="2714753" y="2171563"/>
                  </a:lnTo>
                  <a:lnTo>
                    <a:pt x="2712815" y="2169557"/>
                  </a:lnTo>
                  <a:lnTo>
                    <a:pt x="2712469" y="2170940"/>
                  </a:lnTo>
                  <a:lnTo>
                    <a:pt x="2711777" y="2172047"/>
                  </a:lnTo>
                  <a:lnTo>
                    <a:pt x="2710808" y="2172739"/>
                  </a:lnTo>
                  <a:lnTo>
                    <a:pt x="2709493" y="2173084"/>
                  </a:lnTo>
                  <a:lnTo>
                    <a:pt x="2710877" y="2176336"/>
                  </a:lnTo>
                  <a:lnTo>
                    <a:pt x="2709147" y="2181109"/>
                  </a:lnTo>
                  <a:lnTo>
                    <a:pt x="2706309" y="2186089"/>
                  </a:lnTo>
                  <a:lnTo>
                    <a:pt x="2704579" y="2190101"/>
                  </a:lnTo>
                  <a:lnTo>
                    <a:pt x="2706171" y="2190931"/>
                  </a:lnTo>
                  <a:lnTo>
                    <a:pt x="2706171" y="2194113"/>
                  </a:lnTo>
                  <a:cubicBezTo>
                    <a:pt x="2706171" y="2194113"/>
                    <a:pt x="2705894" y="2197987"/>
                    <a:pt x="2705894" y="2197987"/>
                  </a:cubicBezTo>
                  <a:lnTo>
                    <a:pt x="2706240" y="2201100"/>
                  </a:lnTo>
                  <a:lnTo>
                    <a:pt x="2707140" y="2199024"/>
                  </a:lnTo>
                  <a:lnTo>
                    <a:pt x="2707555" y="2202414"/>
                  </a:lnTo>
                  <a:lnTo>
                    <a:pt x="2705894" y="2210576"/>
                  </a:lnTo>
                  <a:lnTo>
                    <a:pt x="2705479" y="2214381"/>
                  </a:lnTo>
                  <a:lnTo>
                    <a:pt x="2707970" y="2239491"/>
                  </a:lnTo>
                  <a:lnTo>
                    <a:pt x="2706863" y="2247308"/>
                  </a:lnTo>
                  <a:lnTo>
                    <a:pt x="2703333" y="2263148"/>
                  </a:lnTo>
                  <a:lnTo>
                    <a:pt x="2702987" y="2266676"/>
                  </a:lnTo>
                  <a:lnTo>
                    <a:pt x="2702987" y="2276983"/>
                  </a:lnTo>
                  <a:cubicBezTo>
                    <a:pt x="2702987" y="2276983"/>
                    <a:pt x="2702156" y="2279750"/>
                    <a:pt x="2702156" y="2279750"/>
                  </a:cubicBezTo>
                  <a:lnTo>
                    <a:pt x="2700634" y="2281618"/>
                  </a:lnTo>
                  <a:lnTo>
                    <a:pt x="2698627" y="2283208"/>
                  </a:lnTo>
                  <a:lnTo>
                    <a:pt x="2696343" y="2285284"/>
                  </a:lnTo>
                  <a:lnTo>
                    <a:pt x="2692605" y="2291924"/>
                  </a:lnTo>
                  <a:lnTo>
                    <a:pt x="2691636" y="2299049"/>
                  </a:lnTo>
                  <a:lnTo>
                    <a:pt x="2691913" y="2313783"/>
                  </a:lnTo>
                  <a:lnTo>
                    <a:pt x="2691013" y="2317519"/>
                  </a:lnTo>
                  <a:lnTo>
                    <a:pt x="2689352" y="2320147"/>
                  </a:lnTo>
                  <a:lnTo>
                    <a:pt x="2684784" y="2325197"/>
                  </a:lnTo>
                  <a:lnTo>
                    <a:pt x="2683054" y="2328171"/>
                  </a:lnTo>
                  <a:lnTo>
                    <a:pt x="2679317" y="2337786"/>
                  </a:lnTo>
                  <a:lnTo>
                    <a:pt x="2675510" y="2343459"/>
                  </a:lnTo>
                  <a:lnTo>
                    <a:pt x="2671150" y="2348508"/>
                  </a:lnTo>
                  <a:lnTo>
                    <a:pt x="2667274" y="2353904"/>
                  </a:lnTo>
                  <a:lnTo>
                    <a:pt x="2664852" y="2360476"/>
                  </a:lnTo>
                  <a:lnTo>
                    <a:pt x="2664852" y="2363519"/>
                  </a:lnTo>
                  <a:cubicBezTo>
                    <a:pt x="2664852" y="2363519"/>
                    <a:pt x="2665682" y="2370229"/>
                    <a:pt x="2665682" y="2370229"/>
                  </a:cubicBezTo>
                  <a:lnTo>
                    <a:pt x="2665198" y="2373134"/>
                  </a:lnTo>
                  <a:lnTo>
                    <a:pt x="2662914" y="2375486"/>
                  </a:lnTo>
                  <a:lnTo>
                    <a:pt x="2659384" y="2377008"/>
                  </a:lnTo>
                  <a:lnTo>
                    <a:pt x="2655577" y="2378115"/>
                  </a:lnTo>
                  <a:lnTo>
                    <a:pt x="2652394" y="2379429"/>
                  </a:lnTo>
                  <a:lnTo>
                    <a:pt x="2649487" y="2381435"/>
                  </a:lnTo>
                  <a:lnTo>
                    <a:pt x="2647272" y="2383787"/>
                  </a:lnTo>
                  <a:lnTo>
                    <a:pt x="2645680" y="2386554"/>
                  </a:lnTo>
                  <a:lnTo>
                    <a:pt x="2644573" y="2389597"/>
                  </a:lnTo>
                  <a:lnTo>
                    <a:pt x="2644573" y="2390774"/>
                  </a:lnTo>
                  <a:cubicBezTo>
                    <a:pt x="2644573" y="2390774"/>
                    <a:pt x="2644850" y="2392157"/>
                    <a:pt x="2644850" y="2392157"/>
                  </a:cubicBezTo>
                  <a:lnTo>
                    <a:pt x="2644642" y="2393540"/>
                  </a:lnTo>
                  <a:lnTo>
                    <a:pt x="2643396" y="2394855"/>
                  </a:lnTo>
                  <a:lnTo>
                    <a:pt x="2642150" y="2395132"/>
                  </a:lnTo>
                  <a:lnTo>
                    <a:pt x="2636960" y="2394785"/>
                  </a:lnTo>
                  <a:lnTo>
                    <a:pt x="2629969" y="2395615"/>
                  </a:lnTo>
                  <a:lnTo>
                    <a:pt x="2626301" y="2395754"/>
                  </a:lnTo>
                  <a:lnTo>
                    <a:pt x="2623463" y="2394993"/>
                  </a:lnTo>
                  <a:lnTo>
                    <a:pt x="2622633" y="2393471"/>
                  </a:lnTo>
                  <a:lnTo>
                    <a:pt x="2621595" y="2391119"/>
                  </a:lnTo>
                  <a:lnTo>
                    <a:pt x="2620349" y="2389597"/>
                  </a:lnTo>
                  <a:lnTo>
                    <a:pt x="2618826" y="2390427"/>
                  </a:lnTo>
                  <a:lnTo>
                    <a:pt x="2618204" y="2392503"/>
                  </a:lnTo>
                  <a:lnTo>
                    <a:pt x="2618688" y="2393679"/>
                  </a:lnTo>
                  <a:lnTo>
                    <a:pt x="2618688" y="2394647"/>
                  </a:lnTo>
                  <a:lnTo>
                    <a:pt x="2616335" y="2396031"/>
                  </a:lnTo>
                  <a:lnTo>
                    <a:pt x="2613497" y="2397068"/>
                  </a:lnTo>
                  <a:lnTo>
                    <a:pt x="2609760" y="2397898"/>
                  </a:lnTo>
                  <a:lnTo>
                    <a:pt x="2606022" y="2398175"/>
                  </a:lnTo>
                  <a:lnTo>
                    <a:pt x="2603392" y="2397414"/>
                  </a:lnTo>
                  <a:lnTo>
                    <a:pt x="2608099" y="2396861"/>
                  </a:lnTo>
                  <a:lnTo>
                    <a:pt x="2609621" y="2396377"/>
                  </a:lnTo>
                  <a:lnTo>
                    <a:pt x="2606714" y="2394578"/>
                  </a:lnTo>
                  <a:lnTo>
                    <a:pt x="2602977" y="2394578"/>
                  </a:lnTo>
                  <a:cubicBezTo>
                    <a:pt x="2602977" y="2394578"/>
                    <a:pt x="2592595" y="2396930"/>
                    <a:pt x="2592595" y="2396930"/>
                  </a:cubicBezTo>
                  <a:lnTo>
                    <a:pt x="2589688" y="2398313"/>
                  </a:lnTo>
                  <a:lnTo>
                    <a:pt x="2588581" y="2400181"/>
                  </a:lnTo>
                  <a:lnTo>
                    <a:pt x="2591003" y="2402325"/>
                  </a:lnTo>
                  <a:lnTo>
                    <a:pt x="2589135" y="2403570"/>
                  </a:lnTo>
                  <a:lnTo>
                    <a:pt x="2586989" y="2404055"/>
                  </a:lnTo>
                  <a:lnTo>
                    <a:pt x="2584774" y="2404470"/>
                  </a:lnTo>
                  <a:lnTo>
                    <a:pt x="2582629" y="2405093"/>
                  </a:lnTo>
                  <a:lnTo>
                    <a:pt x="2580276" y="2406476"/>
                  </a:lnTo>
                  <a:lnTo>
                    <a:pt x="2573285" y="2411595"/>
                  </a:lnTo>
                  <a:lnTo>
                    <a:pt x="2572870" y="2412217"/>
                  </a:lnTo>
                  <a:lnTo>
                    <a:pt x="2572732" y="2412978"/>
                  </a:lnTo>
                  <a:lnTo>
                    <a:pt x="2572524" y="2413670"/>
                  </a:lnTo>
                  <a:lnTo>
                    <a:pt x="2571763" y="2414292"/>
                  </a:lnTo>
                  <a:lnTo>
                    <a:pt x="2570794" y="2414292"/>
                  </a:lnTo>
                  <a:cubicBezTo>
                    <a:pt x="2570794" y="2414292"/>
                    <a:pt x="2568371" y="2413601"/>
                    <a:pt x="2568371" y="2413601"/>
                  </a:cubicBezTo>
                  <a:lnTo>
                    <a:pt x="2567264" y="2413393"/>
                  </a:lnTo>
                  <a:lnTo>
                    <a:pt x="2564565" y="2413601"/>
                  </a:lnTo>
                  <a:lnTo>
                    <a:pt x="2562212" y="2414154"/>
                  </a:lnTo>
                  <a:lnTo>
                    <a:pt x="2559928" y="2415192"/>
                  </a:lnTo>
                  <a:lnTo>
                    <a:pt x="2547124" y="2422662"/>
                  </a:lnTo>
                  <a:lnTo>
                    <a:pt x="2529198" y="2436912"/>
                  </a:lnTo>
                  <a:lnTo>
                    <a:pt x="2524422" y="2440163"/>
                  </a:lnTo>
                  <a:lnTo>
                    <a:pt x="2519924" y="2442377"/>
                  </a:lnTo>
                  <a:lnTo>
                    <a:pt x="2521100" y="2442930"/>
                  </a:lnTo>
                  <a:lnTo>
                    <a:pt x="2521585" y="2443138"/>
                  </a:lnTo>
                  <a:lnTo>
                    <a:pt x="2520754" y="2445282"/>
                  </a:lnTo>
                  <a:lnTo>
                    <a:pt x="2518816" y="2447842"/>
                  </a:lnTo>
                  <a:lnTo>
                    <a:pt x="2516532" y="2449917"/>
                  </a:lnTo>
                  <a:lnTo>
                    <a:pt x="2514595" y="2450747"/>
                  </a:lnTo>
                  <a:lnTo>
                    <a:pt x="2515771" y="2448602"/>
                  </a:lnTo>
                  <a:lnTo>
                    <a:pt x="2512310" y="2447911"/>
                  </a:lnTo>
                  <a:lnTo>
                    <a:pt x="2511618" y="2447911"/>
                  </a:lnTo>
                  <a:cubicBezTo>
                    <a:pt x="2511618" y="2447911"/>
                    <a:pt x="2510995" y="2448464"/>
                    <a:pt x="2510995" y="2448464"/>
                  </a:cubicBezTo>
                  <a:lnTo>
                    <a:pt x="2510649" y="2449225"/>
                  </a:lnTo>
                  <a:lnTo>
                    <a:pt x="2510511" y="2449917"/>
                  </a:lnTo>
                  <a:lnTo>
                    <a:pt x="2510511" y="2450193"/>
                  </a:lnTo>
                  <a:cubicBezTo>
                    <a:pt x="2510511" y="2450193"/>
                    <a:pt x="2509196" y="2450954"/>
                    <a:pt x="2509196" y="2450954"/>
                  </a:cubicBezTo>
                  <a:lnTo>
                    <a:pt x="2507743" y="2451577"/>
                  </a:lnTo>
                  <a:lnTo>
                    <a:pt x="2506220" y="2451438"/>
                  </a:lnTo>
                  <a:lnTo>
                    <a:pt x="2504421" y="2449986"/>
                  </a:lnTo>
                  <a:lnTo>
                    <a:pt x="2505320" y="2452338"/>
                  </a:lnTo>
                  <a:lnTo>
                    <a:pt x="2507327" y="2453030"/>
                  </a:lnTo>
                  <a:lnTo>
                    <a:pt x="2509542" y="2453445"/>
                  </a:lnTo>
                  <a:lnTo>
                    <a:pt x="2511065" y="2454966"/>
                  </a:lnTo>
                  <a:lnTo>
                    <a:pt x="2510719" y="2456903"/>
                  </a:lnTo>
                  <a:lnTo>
                    <a:pt x="2509127" y="2458978"/>
                  </a:lnTo>
                  <a:lnTo>
                    <a:pt x="2507050" y="2460639"/>
                  </a:lnTo>
                  <a:lnTo>
                    <a:pt x="2505389" y="2461607"/>
                  </a:lnTo>
                  <a:lnTo>
                    <a:pt x="2507050" y="2462437"/>
                  </a:lnTo>
                  <a:lnTo>
                    <a:pt x="2507466" y="2464305"/>
                  </a:lnTo>
                  <a:lnTo>
                    <a:pt x="2507189" y="2466587"/>
                  </a:lnTo>
                  <a:lnTo>
                    <a:pt x="2506635" y="2468663"/>
                  </a:lnTo>
                  <a:lnTo>
                    <a:pt x="2506220" y="2469009"/>
                  </a:lnTo>
                  <a:lnTo>
                    <a:pt x="2505528" y="2469424"/>
                  </a:lnTo>
                  <a:lnTo>
                    <a:pt x="2504905" y="2469700"/>
                  </a:lnTo>
                  <a:lnTo>
                    <a:pt x="2504628" y="2469700"/>
                  </a:lnTo>
                  <a:cubicBezTo>
                    <a:pt x="2504628" y="2469700"/>
                    <a:pt x="2504628" y="2470669"/>
                    <a:pt x="2504628" y="2470669"/>
                  </a:cubicBezTo>
                  <a:lnTo>
                    <a:pt x="2505043" y="2472052"/>
                  </a:lnTo>
                  <a:lnTo>
                    <a:pt x="2505389" y="2477033"/>
                  </a:lnTo>
                  <a:lnTo>
                    <a:pt x="2507397" y="2489830"/>
                  </a:lnTo>
                  <a:lnTo>
                    <a:pt x="2506704" y="2510928"/>
                  </a:lnTo>
                  <a:lnTo>
                    <a:pt x="2506012" y="2515286"/>
                  </a:lnTo>
                  <a:lnTo>
                    <a:pt x="2504767" y="2519436"/>
                  </a:lnTo>
                  <a:lnTo>
                    <a:pt x="2502829" y="2523102"/>
                  </a:lnTo>
                  <a:lnTo>
                    <a:pt x="2500268" y="2525938"/>
                  </a:lnTo>
                  <a:lnTo>
                    <a:pt x="2490094" y="2534101"/>
                  </a:lnTo>
                  <a:lnTo>
                    <a:pt x="2486979" y="2537559"/>
                  </a:lnTo>
                  <a:lnTo>
                    <a:pt x="2481581" y="2544961"/>
                  </a:lnTo>
                  <a:lnTo>
                    <a:pt x="2467046" y="2573322"/>
                  </a:lnTo>
                  <a:lnTo>
                    <a:pt x="2461925" y="2581070"/>
                  </a:lnTo>
                  <a:lnTo>
                    <a:pt x="2455073" y="2589370"/>
                  </a:lnTo>
                  <a:lnTo>
                    <a:pt x="2444069" y="2596980"/>
                  </a:lnTo>
                  <a:lnTo>
                    <a:pt x="2435555" y="2603966"/>
                  </a:lnTo>
                  <a:lnTo>
                    <a:pt x="2435071" y="2601753"/>
                  </a:lnTo>
                  <a:lnTo>
                    <a:pt x="2434933" y="2600508"/>
                  </a:lnTo>
                  <a:lnTo>
                    <a:pt x="2435140" y="2599470"/>
                  </a:lnTo>
                  <a:lnTo>
                    <a:pt x="2435832" y="2597810"/>
                  </a:lnTo>
                  <a:lnTo>
                    <a:pt x="2436248" y="2597810"/>
                  </a:lnTo>
                  <a:lnTo>
                    <a:pt x="2437009" y="2598363"/>
                  </a:lnTo>
                  <a:lnTo>
                    <a:pt x="2438531" y="2598363"/>
                  </a:lnTo>
                  <a:cubicBezTo>
                    <a:pt x="2438531" y="2598363"/>
                    <a:pt x="2441023" y="2597256"/>
                    <a:pt x="2441023" y="2597256"/>
                  </a:cubicBezTo>
                  <a:lnTo>
                    <a:pt x="2443238" y="2595596"/>
                  </a:lnTo>
                  <a:lnTo>
                    <a:pt x="2447390" y="2591792"/>
                  </a:lnTo>
                  <a:lnTo>
                    <a:pt x="2448567" y="2591100"/>
                  </a:lnTo>
                  <a:lnTo>
                    <a:pt x="2450920" y="2589785"/>
                  </a:lnTo>
                  <a:lnTo>
                    <a:pt x="2451958" y="2588955"/>
                  </a:lnTo>
                  <a:lnTo>
                    <a:pt x="2452789" y="2587503"/>
                  </a:lnTo>
                  <a:lnTo>
                    <a:pt x="2453273" y="2584667"/>
                  </a:lnTo>
                  <a:lnTo>
                    <a:pt x="2453966" y="2582937"/>
                  </a:lnTo>
                  <a:lnTo>
                    <a:pt x="2454104" y="2581831"/>
                  </a:lnTo>
                  <a:lnTo>
                    <a:pt x="2454381" y="2581346"/>
                  </a:lnTo>
                  <a:lnTo>
                    <a:pt x="2455004" y="2580931"/>
                  </a:lnTo>
                  <a:lnTo>
                    <a:pt x="2455696" y="2581070"/>
                  </a:lnTo>
                  <a:lnTo>
                    <a:pt x="2456388" y="2581277"/>
                  </a:lnTo>
                  <a:lnTo>
                    <a:pt x="2456872" y="2581139"/>
                  </a:lnTo>
                  <a:lnTo>
                    <a:pt x="2457980" y="2578648"/>
                  </a:lnTo>
                  <a:lnTo>
                    <a:pt x="2461925" y="2574913"/>
                  </a:lnTo>
                  <a:lnTo>
                    <a:pt x="2462894" y="2573045"/>
                  </a:lnTo>
                  <a:lnTo>
                    <a:pt x="2463032" y="2571662"/>
                  </a:lnTo>
                  <a:lnTo>
                    <a:pt x="2463032" y="2570278"/>
                  </a:lnTo>
                  <a:cubicBezTo>
                    <a:pt x="2463032" y="2570278"/>
                    <a:pt x="2463378" y="2567788"/>
                    <a:pt x="2463378" y="2567788"/>
                  </a:cubicBezTo>
                  <a:lnTo>
                    <a:pt x="2463378" y="2566612"/>
                  </a:lnTo>
                  <a:cubicBezTo>
                    <a:pt x="2463378" y="2566612"/>
                    <a:pt x="2463448" y="2566059"/>
                    <a:pt x="2463448" y="2566059"/>
                  </a:cubicBezTo>
                  <a:lnTo>
                    <a:pt x="2463793" y="2565921"/>
                  </a:lnTo>
                  <a:lnTo>
                    <a:pt x="2464278" y="2566197"/>
                  </a:lnTo>
                  <a:lnTo>
                    <a:pt x="2464832" y="2566682"/>
                  </a:lnTo>
                  <a:lnTo>
                    <a:pt x="2466078" y="2565852"/>
                  </a:lnTo>
                  <a:lnTo>
                    <a:pt x="2466700" y="2565022"/>
                  </a:lnTo>
                  <a:lnTo>
                    <a:pt x="2466700" y="2563776"/>
                  </a:lnTo>
                  <a:cubicBezTo>
                    <a:pt x="2466700" y="2563776"/>
                    <a:pt x="2464970" y="2562185"/>
                    <a:pt x="2464970" y="2562185"/>
                  </a:cubicBezTo>
                  <a:lnTo>
                    <a:pt x="2462617" y="2562946"/>
                  </a:lnTo>
                  <a:lnTo>
                    <a:pt x="2459987" y="2564468"/>
                  </a:lnTo>
                  <a:lnTo>
                    <a:pt x="2457357" y="2564952"/>
                  </a:lnTo>
                  <a:lnTo>
                    <a:pt x="2457219" y="2564468"/>
                  </a:lnTo>
                  <a:lnTo>
                    <a:pt x="2454312" y="2561839"/>
                  </a:lnTo>
                  <a:lnTo>
                    <a:pt x="2453689" y="2561424"/>
                  </a:lnTo>
                  <a:lnTo>
                    <a:pt x="2452997" y="2560318"/>
                  </a:lnTo>
                  <a:lnTo>
                    <a:pt x="2451958" y="2558311"/>
                  </a:lnTo>
                  <a:lnTo>
                    <a:pt x="2451197" y="2557481"/>
                  </a:lnTo>
                  <a:lnTo>
                    <a:pt x="2451474" y="2559902"/>
                  </a:lnTo>
                  <a:lnTo>
                    <a:pt x="2453204" y="2563845"/>
                  </a:lnTo>
                  <a:lnTo>
                    <a:pt x="2453619" y="2565644"/>
                  </a:lnTo>
                  <a:lnTo>
                    <a:pt x="2453204" y="2567373"/>
                  </a:lnTo>
                  <a:lnTo>
                    <a:pt x="2452374" y="2569172"/>
                  </a:lnTo>
                  <a:lnTo>
                    <a:pt x="2451612" y="2571178"/>
                  </a:lnTo>
                  <a:lnTo>
                    <a:pt x="2451612" y="2573530"/>
                  </a:lnTo>
                  <a:cubicBezTo>
                    <a:pt x="2451612" y="2573530"/>
                    <a:pt x="2451128" y="2573045"/>
                    <a:pt x="2451128" y="2573045"/>
                  </a:cubicBezTo>
                  <a:lnTo>
                    <a:pt x="2449951" y="2571800"/>
                  </a:lnTo>
                  <a:lnTo>
                    <a:pt x="2449744" y="2573806"/>
                  </a:lnTo>
                  <a:lnTo>
                    <a:pt x="2449052" y="2576573"/>
                  </a:lnTo>
                  <a:lnTo>
                    <a:pt x="2448083" y="2579202"/>
                  </a:lnTo>
                  <a:lnTo>
                    <a:pt x="2447321" y="2580862"/>
                  </a:lnTo>
                  <a:lnTo>
                    <a:pt x="2445245" y="2582730"/>
                  </a:lnTo>
                  <a:lnTo>
                    <a:pt x="2440262" y="2585151"/>
                  </a:lnTo>
                  <a:lnTo>
                    <a:pt x="2438116" y="2586673"/>
                  </a:lnTo>
                  <a:lnTo>
                    <a:pt x="2436940" y="2588402"/>
                  </a:lnTo>
                  <a:lnTo>
                    <a:pt x="2433894" y="2595250"/>
                  </a:lnTo>
                  <a:lnTo>
                    <a:pt x="2433272" y="2597948"/>
                  </a:lnTo>
                  <a:lnTo>
                    <a:pt x="2433479" y="2600231"/>
                  </a:lnTo>
                  <a:lnTo>
                    <a:pt x="2433894" y="2602375"/>
                  </a:lnTo>
                  <a:lnTo>
                    <a:pt x="2433894" y="2604727"/>
                  </a:lnTo>
                  <a:cubicBezTo>
                    <a:pt x="2433894" y="2604727"/>
                    <a:pt x="2433133" y="2606387"/>
                    <a:pt x="2433133" y="2606387"/>
                  </a:cubicBezTo>
                  <a:lnTo>
                    <a:pt x="2430365" y="2610330"/>
                  </a:lnTo>
                  <a:lnTo>
                    <a:pt x="2429188" y="2612267"/>
                  </a:lnTo>
                  <a:lnTo>
                    <a:pt x="2424620" y="2624096"/>
                  </a:lnTo>
                  <a:lnTo>
                    <a:pt x="2421367" y="2629145"/>
                  </a:lnTo>
                  <a:lnTo>
                    <a:pt x="2417353" y="2633503"/>
                  </a:lnTo>
                  <a:lnTo>
                    <a:pt x="2408217" y="2641389"/>
                  </a:lnTo>
                  <a:lnTo>
                    <a:pt x="2405587" y="2644571"/>
                  </a:lnTo>
                  <a:lnTo>
                    <a:pt x="2401780" y="2652871"/>
                  </a:lnTo>
                  <a:lnTo>
                    <a:pt x="2399635" y="2656469"/>
                  </a:lnTo>
                  <a:lnTo>
                    <a:pt x="2396451" y="2659512"/>
                  </a:lnTo>
                  <a:lnTo>
                    <a:pt x="2392783" y="2661933"/>
                  </a:lnTo>
                  <a:lnTo>
                    <a:pt x="2381086" y="2667675"/>
                  </a:lnTo>
                  <a:lnTo>
                    <a:pt x="2377211" y="2668851"/>
                  </a:lnTo>
                  <a:lnTo>
                    <a:pt x="2373335" y="2669127"/>
                  </a:lnTo>
                  <a:lnTo>
                    <a:pt x="2369044" y="2668436"/>
                  </a:lnTo>
                  <a:lnTo>
                    <a:pt x="2364683" y="2667329"/>
                  </a:lnTo>
                  <a:lnTo>
                    <a:pt x="2361154" y="2666914"/>
                  </a:lnTo>
                  <a:lnTo>
                    <a:pt x="2357555" y="2667190"/>
                  </a:lnTo>
                  <a:lnTo>
                    <a:pt x="2353056" y="2668228"/>
                  </a:lnTo>
                  <a:lnTo>
                    <a:pt x="2349319" y="2668505"/>
                  </a:lnTo>
                  <a:lnTo>
                    <a:pt x="2346273" y="2667675"/>
                  </a:lnTo>
                  <a:lnTo>
                    <a:pt x="2335684" y="2662694"/>
                  </a:lnTo>
                  <a:lnTo>
                    <a:pt x="2331947" y="2660550"/>
                  </a:lnTo>
                  <a:lnTo>
                    <a:pt x="2328140" y="2658821"/>
                  </a:lnTo>
                  <a:lnTo>
                    <a:pt x="2323503" y="2658198"/>
                  </a:lnTo>
                  <a:lnTo>
                    <a:pt x="2319281" y="2658336"/>
                  </a:lnTo>
                  <a:lnTo>
                    <a:pt x="2316720" y="2658129"/>
                  </a:lnTo>
                  <a:lnTo>
                    <a:pt x="2314644" y="2656884"/>
                  </a:lnTo>
                  <a:lnTo>
                    <a:pt x="2305992" y="2647891"/>
                  </a:lnTo>
                  <a:lnTo>
                    <a:pt x="2303847" y="2644571"/>
                  </a:lnTo>
                  <a:lnTo>
                    <a:pt x="2303016" y="2640144"/>
                  </a:lnTo>
                  <a:lnTo>
                    <a:pt x="2303016" y="2637792"/>
                  </a:lnTo>
                  <a:cubicBezTo>
                    <a:pt x="2303016" y="2637792"/>
                    <a:pt x="2303432" y="2635163"/>
                    <a:pt x="2303432" y="2635163"/>
                  </a:cubicBezTo>
                  <a:lnTo>
                    <a:pt x="2303916" y="2632604"/>
                  </a:lnTo>
                  <a:lnTo>
                    <a:pt x="2304608" y="2630459"/>
                  </a:lnTo>
                  <a:lnTo>
                    <a:pt x="2305370" y="2628938"/>
                  </a:lnTo>
                  <a:lnTo>
                    <a:pt x="2305992" y="2628315"/>
                  </a:lnTo>
                  <a:lnTo>
                    <a:pt x="2306685" y="2627762"/>
                  </a:lnTo>
                  <a:lnTo>
                    <a:pt x="2307792" y="2626655"/>
                  </a:lnTo>
                  <a:lnTo>
                    <a:pt x="2309522" y="2623335"/>
                  </a:lnTo>
                  <a:lnTo>
                    <a:pt x="2309868" y="2619668"/>
                  </a:lnTo>
                  <a:lnTo>
                    <a:pt x="2309176" y="2615864"/>
                  </a:lnTo>
                  <a:lnTo>
                    <a:pt x="2307861" y="2612059"/>
                  </a:lnTo>
                  <a:lnTo>
                    <a:pt x="2307653" y="2615518"/>
                  </a:lnTo>
                  <a:lnTo>
                    <a:pt x="2308207" y="2619046"/>
                  </a:lnTo>
                  <a:lnTo>
                    <a:pt x="2308415" y="2622435"/>
                  </a:lnTo>
                  <a:lnTo>
                    <a:pt x="2307100" y="2625479"/>
                  </a:lnTo>
                  <a:lnTo>
                    <a:pt x="2306269" y="2625963"/>
                  </a:lnTo>
                  <a:lnTo>
                    <a:pt x="2304331" y="2625963"/>
                  </a:lnTo>
                  <a:cubicBezTo>
                    <a:pt x="2304331" y="2625963"/>
                    <a:pt x="2303501" y="2626448"/>
                    <a:pt x="2303501" y="2626448"/>
                  </a:cubicBezTo>
                  <a:lnTo>
                    <a:pt x="2302947" y="2627693"/>
                  </a:lnTo>
                  <a:lnTo>
                    <a:pt x="2301632" y="2636892"/>
                  </a:lnTo>
                  <a:lnTo>
                    <a:pt x="2301771" y="2640282"/>
                  </a:lnTo>
                  <a:lnTo>
                    <a:pt x="2303293" y="2647822"/>
                  </a:lnTo>
                  <a:lnTo>
                    <a:pt x="2303432" y="2650658"/>
                  </a:lnTo>
                  <a:lnTo>
                    <a:pt x="2302809" y="2652664"/>
                  </a:lnTo>
                  <a:lnTo>
                    <a:pt x="2302047" y="2654324"/>
                  </a:lnTo>
                  <a:lnTo>
                    <a:pt x="2301771" y="2656469"/>
                  </a:lnTo>
                  <a:lnTo>
                    <a:pt x="2304539" y="2662210"/>
                  </a:lnTo>
                  <a:lnTo>
                    <a:pt x="2310491" y="2666360"/>
                  </a:lnTo>
                  <a:lnTo>
                    <a:pt x="2323226" y="2673070"/>
                  </a:lnTo>
                  <a:lnTo>
                    <a:pt x="2326548" y="2675976"/>
                  </a:lnTo>
                  <a:lnTo>
                    <a:pt x="2328417" y="2678812"/>
                  </a:lnTo>
                  <a:lnTo>
                    <a:pt x="2328763" y="2681924"/>
                  </a:lnTo>
                  <a:lnTo>
                    <a:pt x="2327517" y="2685729"/>
                  </a:lnTo>
                  <a:lnTo>
                    <a:pt x="2326133" y="2688911"/>
                  </a:lnTo>
                  <a:lnTo>
                    <a:pt x="2325371" y="2691885"/>
                  </a:lnTo>
                  <a:lnTo>
                    <a:pt x="2325648" y="2694929"/>
                  </a:lnTo>
                  <a:lnTo>
                    <a:pt x="2327379" y="2698249"/>
                  </a:lnTo>
                  <a:lnTo>
                    <a:pt x="2328348" y="2699356"/>
                  </a:lnTo>
                  <a:lnTo>
                    <a:pt x="2329524" y="2700532"/>
                  </a:lnTo>
                  <a:lnTo>
                    <a:pt x="2330839" y="2701501"/>
                  </a:lnTo>
                  <a:lnTo>
                    <a:pt x="2332085" y="2702261"/>
                  </a:lnTo>
                  <a:lnTo>
                    <a:pt x="2333815" y="2702746"/>
                  </a:lnTo>
                  <a:lnTo>
                    <a:pt x="2337276" y="2703161"/>
                  </a:lnTo>
                  <a:lnTo>
                    <a:pt x="2338591" y="2703853"/>
                  </a:lnTo>
                  <a:lnTo>
                    <a:pt x="2339629" y="2706204"/>
                  </a:lnTo>
                  <a:lnTo>
                    <a:pt x="2339975" y="2709594"/>
                  </a:lnTo>
                  <a:lnTo>
                    <a:pt x="2339837" y="2713122"/>
                  </a:lnTo>
                  <a:lnTo>
                    <a:pt x="2339352" y="2715750"/>
                  </a:lnTo>
                  <a:lnTo>
                    <a:pt x="2336030" y="2722529"/>
                  </a:lnTo>
                  <a:lnTo>
                    <a:pt x="2326133" y="2734358"/>
                  </a:lnTo>
                  <a:lnTo>
                    <a:pt x="2322257" y="2740722"/>
                  </a:lnTo>
                  <a:lnTo>
                    <a:pt x="2320527" y="2744319"/>
                  </a:lnTo>
                  <a:lnTo>
                    <a:pt x="2318589" y="2746740"/>
                  </a:lnTo>
                  <a:lnTo>
                    <a:pt x="2316028" y="2748677"/>
                  </a:lnTo>
                  <a:lnTo>
                    <a:pt x="2308622" y="2752758"/>
                  </a:lnTo>
                  <a:lnTo>
                    <a:pt x="2290282" y="2759191"/>
                  </a:lnTo>
                  <a:lnTo>
                    <a:pt x="2276232" y="2762650"/>
                  </a:lnTo>
                  <a:lnTo>
                    <a:pt x="2251593" y="2766524"/>
                  </a:lnTo>
                  <a:lnTo>
                    <a:pt x="2242734" y="2767077"/>
                  </a:lnTo>
                  <a:lnTo>
                    <a:pt x="2234013" y="2766524"/>
                  </a:lnTo>
                  <a:lnTo>
                    <a:pt x="2230622" y="2765348"/>
                  </a:lnTo>
                  <a:lnTo>
                    <a:pt x="2226884" y="2763618"/>
                  </a:lnTo>
                  <a:lnTo>
                    <a:pt x="2223631" y="2762719"/>
                  </a:lnTo>
                  <a:lnTo>
                    <a:pt x="2221555" y="2763964"/>
                  </a:lnTo>
                  <a:lnTo>
                    <a:pt x="2221762" y="2764933"/>
                  </a:lnTo>
                  <a:lnTo>
                    <a:pt x="2222316" y="2771435"/>
                  </a:lnTo>
                  <a:lnTo>
                    <a:pt x="2223354" y="2772957"/>
                  </a:lnTo>
                  <a:lnTo>
                    <a:pt x="2226469" y="2775032"/>
                  </a:lnTo>
                  <a:lnTo>
                    <a:pt x="2227992" y="2776416"/>
                  </a:lnTo>
                  <a:lnTo>
                    <a:pt x="2225362" y="2776623"/>
                  </a:lnTo>
                  <a:lnTo>
                    <a:pt x="2227853" y="2780704"/>
                  </a:lnTo>
                  <a:lnTo>
                    <a:pt x="2226400" y="2785547"/>
                  </a:lnTo>
                  <a:lnTo>
                    <a:pt x="2223424" y="2790527"/>
                  </a:lnTo>
                  <a:lnTo>
                    <a:pt x="2221278" y="2794885"/>
                  </a:lnTo>
                  <a:lnTo>
                    <a:pt x="2221278" y="2800696"/>
                  </a:lnTo>
                  <a:cubicBezTo>
                    <a:pt x="2221278" y="2800696"/>
                    <a:pt x="2222455" y="2806160"/>
                    <a:pt x="2222455" y="2806160"/>
                  </a:cubicBezTo>
                  <a:lnTo>
                    <a:pt x="2222662" y="2811072"/>
                  </a:lnTo>
                  <a:lnTo>
                    <a:pt x="2219479" y="2815291"/>
                  </a:lnTo>
                  <a:lnTo>
                    <a:pt x="2213873" y="2818404"/>
                  </a:lnTo>
                  <a:lnTo>
                    <a:pt x="2207505" y="2820548"/>
                  </a:lnTo>
                  <a:lnTo>
                    <a:pt x="2200930" y="2821655"/>
                  </a:lnTo>
                  <a:lnTo>
                    <a:pt x="2194494" y="2821448"/>
                  </a:lnTo>
                  <a:lnTo>
                    <a:pt x="2188334" y="2819856"/>
                  </a:lnTo>
                  <a:lnTo>
                    <a:pt x="2176014" y="2814668"/>
                  </a:lnTo>
                  <a:lnTo>
                    <a:pt x="2169716" y="2812662"/>
                  </a:lnTo>
                  <a:lnTo>
                    <a:pt x="2170754" y="2811210"/>
                  </a:lnTo>
                  <a:lnTo>
                    <a:pt x="2166532" y="2810933"/>
                  </a:lnTo>
                  <a:lnTo>
                    <a:pt x="2164387" y="2814461"/>
                  </a:lnTo>
                  <a:lnTo>
                    <a:pt x="2163764" y="2819441"/>
                  </a:lnTo>
                  <a:lnTo>
                    <a:pt x="2164040" y="2823523"/>
                  </a:lnTo>
                  <a:lnTo>
                    <a:pt x="2166117" y="2831477"/>
                  </a:lnTo>
                  <a:lnTo>
                    <a:pt x="2166463" y="2834245"/>
                  </a:lnTo>
                  <a:lnTo>
                    <a:pt x="2166325" y="2837012"/>
                  </a:lnTo>
                  <a:lnTo>
                    <a:pt x="2165909" y="2839709"/>
                  </a:lnTo>
                  <a:lnTo>
                    <a:pt x="2165909" y="2842338"/>
                  </a:lnTo>
                  <a:cubicBezTo>
                    <a:pt x="2165909" y="2842338"/>
                    <a:pt x="2166671" y="2844897"/>
                    <a:pt x="2166671" y="2844897"/>
                  </a:cubicBezTo>
                  <a:lnTo>
                    <a:pt x="2168193" y="2846626"/>
                  </a:lnTo>
                  <a:lnTo>
                    <a:pt x="2170131" y="2847733"/>
                  </a:lnTo>
                  <a:lnTo>
                    <a:pt x="2172208" y="2848563"/>
                  </a:lnTo>
                  <a:lnTo>
                    <a:pt x="2174215" y="2849739"/>
                  </a:lnTo>
                  <a:lnTo>
                    <a:pt x="2174907" y="2849947"/>
                  </a:lnTo>
                  <a:lnTo>
                    <a:pt x="2175668" y="2849947"/>
                  </a:lnTo>
                  <a:cubicBezTo>
                    <a:pt x="2175668" y="2849947"/>
                    <a:pt x="2176360" y="2849878"/>
                    <a:pt x="2176360" y="2849878"/>
                  </a:cubicBezTo>
                  <a:lnTo>
                    <a:pt x="2176914" y="2850224"/>
                  </a:lnTo>
                  <a:lnTo>
                    <a:pt x="2176914" y="2850777"/>
                  </a:lnTo>
                  <a:cubicBezTo>
                    <a:pt x="2176914" y="2850777"/>
                    <a:pt x="2175668" y="2852299"/>
                    <a:pt x="2175668" y="2852299"/>
                  </a:cubicBezTo>
                  <a:lnTo>
                    <a:pt x="2175668" y="2852852"/>
                  </a:lnTo>
                  <a:cubicBezTo>
                    <a:pt x="2175668" y="2852852"/>
                    <a:pt x="2177121" y="2853890"/>
                    <a:pt x="2177121" y="2853890"/>
                  </a:cubicBezTo>
                  <a:lnTo>
                    <a:pt x="2179129" y="2854512"/>
                  </a:lnTo>
                  <a:lnTo>
                    <a:pt x="2181413" y="2854651"/>
                  </a:lnTo>
                  <a:lnTo>
                    <a:pt x="2183696" y="2853959"/>
                  </a:lnTo>
                  <a:lnTo>
                    <a:pt x="2185565" y="2852437"/>
                  </a:lnTo>
                  <a:lnTo>
                    <a:pt x="2186119" y="2850915"/>
                  </a:lnTo>
                  <a:lnTo>
                    <a:pt x="2185081" y="2849878"/>
                  </a:lnTo>
                  <a:lnTo>
                    <a:pt x="2182312" y="2849878"/>
                  </a:lnTo>
                  <a:cubicBezTo>
                    <a:pt x="2182312" y="2849878"/>
                    <a:pt x="2186050" y="2847111"/>
                    <a:pt x="2186050" y="2847111"/>
                  </a:cubicBezTo>
                  <a:lnTo>
                    <a:pt x="2189995" y="2846626"/>
                  </a:lnTo>
                  <a:lnTo>
                    <a:pt x="2193386" y="2848356"/>
                  </a:lnTo>
                  <a:lnTo>
                    <a:pt x="2195532" y="2852299"/>
                  </a:lnTo>
                  <a:lnTo>
                    <a:pt x="2195947" y="2854720"/>
                  </a:lnTo>
                  <a:lnTo>
                    <a:pt x="2196085" y="2857625"/>
                  </a:lnTo>
                  <a:lnTo>
                    <a:pt x="2195808" y="2860530"/>
                  </a:lnTo>
                  <a:lnTo>
                    <a:pt x="2194839" y="2862813"/>
                  </a:lnTo>
                  <a:lnTo>
                    <a:pt x="2192971" y="2864473"/>
                  </a:lnTo>
                  <a:lnTo>
                    <a:pt x="2190202" y="2865788"/>
                  </a:lnTo>
                  <a:lnTo>
                    <a:pt x="2187226" y="2866341"/>
                  </a:lnTo>
                  <a:lnTo>
                    <a:pt x="2184735" y="2865788"/>
                  </a:lnTo>
                  <a:lnTo>
                    <a:pt x="2183004" y="2863920"/>
                  </a:lnTo>
                  <a:lnTo>
                    <a:pt x="2181136" y="2859216"/>
                  </a:lnTo>
                  <a:lnTo>
                    <a:pt x="2178990" y="2857417"/>
                  </a:lnTo>
                  <a:lnTo>
                    <a:pt x="2176429" y="2856795"/>
                  </a:lnTo>
                  <a:lnTo>
                    <a:pt x="2174076" y="2857279"/>
                  </a:lnTo>
                  <a:lnTo>
                    <a:pt x="2171861" y="2858455"/>
                  </a:lnTo>
                  <a:lnTo>
                    <a:pt x="2169716" y="2859977"/>
                  </a:lnTo>
                  <a:lnTo>
                    <a:pt x="2167363" y="2862052"/>
                  </a:lnTo>
                  <a:lnTo>
                    <a:pt x="2167224" y="2863505"/>
                  </a:lnTo>
                  <a:lnTo>
                    <a:pt x="2169093" y="2864681"/>
                  </a:lnTo>
                  <a:lnTo>
                    <a:pt x="2174768" y="2866963"/>
                  </a:lnTo>
                  <a:lnTo>
                    <a:pt x="2180790" y="2868624"/>
                  </a:lnTo>
                  <a:lnTo>
                    <a:pt x="2177814" y="2871391"/>
                  </a:lnTo>
                  <a:lnTo>
                    <a:pt x="2169716" y="2875334"/>
                  </a:lnTo>
                  <a:lnTo>
                    <a:pt x="2166186" y="2878170"/>
                  </a:lnTo>
                  <a:lnTo>
                    <a:pt x="2163141" y="2881905"/>
                  </a:lnTo>
                  <a:lnTo>
                    <a:pt x="2161687" y="2884049"/>
                  </a:lnTo>
                  <a:lnTo>
                    <a:pt x="2160718" y="2886055"/>
                  </a:lnTo>
                  <a:lnTo>
                    <a:pt x="2160372" y="2888615"/>
                  </a:lnTo>
                  <a:lnTo>
                    <a:pt x="2160718" y="2891036"/>
                  </a:lnTo>
                  <a:lnTo>
                    <a:pt x="2161203" y="2893457"/>
                  </a:lnTo>
                  <a:lnTo>
                    <a:pt x="2161480" y="2895947"/>
                  </a:lnTo>
                  <a:lnTo>
                    <a:pt x="2161203" y="2902449"/>
                  </a:lnTo>
                  <a:lnTo>
                    <a:pt x="2160926" y="2904456"/>
                  </a:lnTo>
                  <a:lnTo>
                    <a:pt x="2159680" y="2907361"/>
                  </a:lnTo>
                  <a:lnTo>
                    <a:pt x="2157742" y="2909367"/>
                  </a:lnTo>
                  <a:lnTo>
                    <a:pt x="2155597" y="2911096"/>
                  </a:lnTo>
                  <a:lnTo>
                    <a:pt x="2153659" y="2913379"/>
                  </a:lnTo>
                  <a:lnTo>
                    <a:pt x="2152828" y="2915662"/>
                  </a:lnTo>
                  <a:lnTo>
                    <a:pt x="2153244" y="2917253"/>
                  </a:lnTo>
                  <a:lnTo>
                    <a:pt x="2154005" y="2918636"/>
                  </a:lnTo>
                  <a:lnTo>
                    <a:pt x="2154213" y="2920435"/>
                  </a:lnTo>
                  <a:lnTo>
                    <a:pt x="2153036" y="2922648"/>
                  </a:lnTo>
                  <a:lnTo>
                    <a:pt x="2150960" y="2923132"/>
                  </a:lnTo>
                  <a:lnTo>
                    <a:pt x="2145561" y="2922371"/>
                  </a:lnTo>
                  <a:lnTo>
                    <a:pt x="2142793" y="2922510"/>
                  </a:lnTo>
                  <a:lnTo>
                    <a:pt x="2140786" y="2922994"/>
                  </a:lnTo>
                  <a:lnTo>
                    <a:pt x="2138848" y="2924032"/>
                  </a:lnTo>
                  <a:lnTo>
                    <a:pt x="2136495" y="2925554"/>
                  </a:lnTo>
                  <a:lnTo>
                    <a:pt x="2134418" y="2926729"/>
                  </a:lnTo>
                  <a:lnTo>
                    <a:pt x="2128258" y="2929081"/>
                  </a:lnTo>
                  <a:lnTo>
                    <a:pt x="2124590" y="2931987"/>
                  </a:lnTo>
                  <a:lnTo>
                    <a:pt x="2121614" y="2935999"/>
                  </a:lnTo>
                  <a:lnTo>
                    <a:pt x="2114555" y="2949072"/>
                  </a:lnTo>
                  <a:lnTo>
                    <a:pt x="2113032" y="2953292"/>
                  </a:lnTo>
                  <a:lnTo>
                    <a:pt x="2112894" y="2957650"/>
                  </a:lnTo>
                  <a:lnTo>
                    <a:pt x="2114693" y="2962423"/>
                  </a:lnTo>
                  <a:lnTo>
                    <a:pt x="2117600" y="2966573"/>
                  </a:lnTo>
                  <a:lnTo>
                    <a:pt x="2121545" y="2971001"/>
                  </a:lnTo>
                  <a:lnTo>
                    <a:pt x="2125836" y="2975012"/>
                  </a:lnTo>
                  <a:lnTo>
                    <a:pt x="2129850" y="2977918"/>
                  </a:lnTo>
                  <a:lnTo>
                    <a:pt x="2135110" y="2979370"/>
                  </a:lnTo>
                  <a:lnTo>
                    <a:pt x="2140924" y="2979647"/>
                  </a:lnTo>
                  <a:lnTo>
                    <a:pt x="2146322" y="2980685"/>
                  </a:lnTo>
                  <a:lnTo>
                    <a:pt x="2150337" y="2984213"/>
                  </a:lnTo>
                  <a:lnTo>
                    <a:pt x="2151583" y="2989677"/>
                  </a:lnTo>
                  <a:lnTo>
                    <a:pt x="2149991" y="2994727"/>
                  </a:lnTo>
                  <a:lnTo>
                    <a:pt x="2146322" y="2998739"/>
                  </a:lnTo>
                  <a:lnTo>
                    <a:pt x="2141270" y="3000952"/>
                  </a:lnTo>
                  <a:lnTo>
                    <a:pt x="2144039" y="3001644"/>
                  </a:lnTo>
                  <a:lnTo>
                    <a:pt x="2146945" y="3001506"/>
                  </a:lnTo>
                  <a:lnTo>
                    <a:pt x="2148883" y="3002059"/>
                  </a:lnTo>
                  <a:lnTo>
                    <a:pt x="2148883" y="3004688"/>
                  </a:lnTo>
                  <a:cubicBezTo>
                    <a:pt x="2148883" y="3004688"/>
                    <a:pt x="2147153" y="3007317"/>
                    <a:pt x="2147153" y="3007317"/>
                  </a:cubicBezTo>
                  <a:lnTo>
                    <a:pt x="2144177" y="3010291"/>
                  </a:lnTo>
                  <a:lnTo>
                    <a:pt x="2120991" y="3027654"/>
                  </a:lnTo>
                  <a:lnTo>
                    <a:pt x="2115939" y="3033049"/>
                  </a:lnTo>
                  <a:lnTo>
                    <a:pt x="2112478" y="3039690"/>
                  </a:lnTo>
                  <a:lnTo>
                    <a:pt x="2111302" y="3046330"/>
                  </a:lnTo>
                  <a:lnTo>
                    <a:pt x="2110679" y="3053248"/>
                  </a:lnTo>
                  <a:lnTo>
                    <a:pt x="2108949" y="3060511"/>
                  </a:lnTo>
                  <a:lnTo>
                    <a:pt x="2107426" y="3063139"/>
                  </a:lnTo>
                  <a:lnTo>
                    <a:pt x="2105003" y="3065768"/>
                  </a:lnTo>
                  <a:lnTo>
                    <a:pt x="2102097" y="3067774"/>
                  </a:lnTo>
                  <a:lnTo>
                    <a:pt x="2099121" y="3068258"/>
                  </a:lnTo>
                  <a:lnTo>
                    <a:pt x="2096214" y="3066736"/>
                  </a:lnTo>
                  <a:lnTo>
                    <a:pt x="2093930" y="3063762"/>
                  </a:lnTo>
                  <a:lnTo>
                    <a:pt x="2090608" y="3057398"/>
                  </a:lnTo>
                  <a:lnTo>
                    <a:pt x="2090746" y="3061203"/>
                  </a:lnTo>
                  <a:lnTo>
                    <a:pt x="2089500" y="3062655"/>
                  </a:lnTo>
                  <a:lnTo>
                    <a:pt x="2087216" y="3063416"/>
                  </a:lnTo>
                  <a:lnTo>
                    <a:pt x="2084171" y="3065076"/>
                  </a:lnTo>
                  <a:lnTo>
                    <a:pt x="2087147" y="3064800"/>
                  </a:lnTo>
                  <a:lnTo>
                    <a:pt x="2090677" y="3064938"/>
                  </a:lnTo>
                  <a:lnTo>
                    <a:pt x="2093722" y="3066114"/>
                  </a:lnTo>
                  <a:lnTo>
                    <a:pt x="2095245" y="3068881"/>
                  </a:lnTo>
                  <a:lnTo>
                    <a:pt x="2094345" y="3071025"/>
                  </a:lnTo>
                  <a:lnTo>
                    <a:pt x="2091853" y="3072685"/>
                  </a:lnTo>
                  <a:lnTo>
                    <a:pt x="2088808" y="3074207"/>
                  </a:lnTo>
                  <a:lnTo>
                    <a:pt x="2086317" y="3075867"/>
                  </a:lnTo>
                  <a:lnTo>
                    <a:pt x="2084309" y="3078219"/>
                  </a:lnTo>
                  <a:lnTo>
                    <a:pt x="2082856" y="3080779"/>
                  </a:lnTo>
                  <a:lnTo>
                    <a:pt x="2081887" y="3083615"/>
                  </a:lnTo>
                  <a:lnTo>
                    <a:pt x="2080364" y="3089979"/>
                  </a:lnTo>
                  <a:lnTo>
                    <a:pt x="2079257" y="3092607"/>
                  </a:lnTo>
                  <a:lnTo>
                    <a:pt x="2076419" y="3097795"/>
                  </a:lnTo>
                  <a:lnTo>
                    <a:pt x="2079257" y="3096896"/>
                  </a:lnTo>
                  <a:lnTo>
                    <a:pt x="2081195" y="3099802"/>
                  </a:lnTo>
                  <a:lnTo>
                    <a:pt x="2082302" y="3104228"/>
                  </a:lnTo>
                  <a:lnTo>
                    <a:pt x="2082787" y="3107895"/>
                  </a:lnTo>
                  <a:lnTo>
                    <a:pt x="2082441" y="3111768"/>
                  </a:lnTo>
                  <a:lnTo>
                    <a:pt x="2080710" y="3113013"/>
                  </a:lnTo>
                  <a:lnTo>
                    <a:pt x="2077873" y="3113359"/>
                  </a:lnTo>
                  <a:lnTo>
                    <a:pt x="2074135" y="3114328"/>
                  </a:lnTo>
                  <a:lnTo>
                    <a:pt x="2081195" y="3116057"/>
                  </a:lnTo>
                  <a:lnTo>
                    <a:pt x="2084102" y="3117579"/>
                  </a:lnTo>
                  <a:lnTo>
                    <a:pt x="2086593" y="3120415"/>
                  </a:lnTo>
                  <a:lnTo>
                    <a:pt x="2092338" y="3129131"/>
                  </a:lnTo>
                  <a:lnTo>
                    <a:pt x="2095037" y="3134181"/>
                  </a:lnTo>
                  <a:lnTo>
                    <a:pt x="2095383" y="3137363"/>
                  </a:lnTo>
                  <a:lnTo>
                    <a:pt x="2083133" y="3133489"/>
                  </a:lnTo>
                  <a:lnTo>
                    <a:pt x="2079326" y="3133005"/>
                  </a:lnTo>
                  <a:lnTo>
                    <a:pt x="2075796" y="3134111"/>
                  </a:lnTo>
                  <a:lnTo>
                    <a:pt x="2073097" y="3136671"/>
                  </a:lnTo>
                  <a:lnTo>
                    <a:pt x="2070467" y="3139646"/>
                  </a:lnTo>
                  <a:lnTo>
                    <a:pt x="2067214" y="3141790"/>
                  </a:lnTo>
                  <a:lnTo>
                    <a:pt x="2049635" y="3147739"/>
                  </a:lnTo>
                  <a:lnTo>
                    <a:pt x="2047766" y="3149191"/>
                  </a:lnTo>
                  <a:lnTo>
                    <a:pt x="2046797" y="3151405"/>
                  </a:lnTo>
                  <a:lnTo>
                    <a:pt x="2042990" y="3165101"/>
                  </a:lnTo>
                  <a:lnTo>
                    <a:pt x="2042644" y="3168767"/>
                  </a:lnTo>
                  <a:lnTo>
                    <a:pt x="2042852" y="3172503"/>
                  </a:lnTo>
                  <a:lnTo>
                    <a:pt x="2042713" y="3176030"/>
                  </a:lnTo>
                  <a:lnTo>
                    <a:pt x="2041329" y="3178798"/>
                  </a:lnTo>
                  <a:lnTo>
                    <a:pt x="2037592" y="3180388"/>
                  </a:lnTo>
                  <a:lnTo>
                    <a:pt x="2031709" y="3179904"/>
                  </a:lnTo>
                  <a:lnTo>
                    <a:pt x="2024234" y="3177483"/>
                  </a:lnTo>
                  <a:lnTo>
                    <a:pt x="2017451" y="3173679"/>
                  </a:lnTo>
                  <a:lnTo>
                    <a:pt x="2013645" y="3169044"/>
                  </a:lnTo>
                  <a:lnTo>
                    <a:pt x="2013506" y="3165862"/>
                  </a:lnTo>
                  <a:lnTo>
                    <a:pt x="2015168" y="3163718"/>
                  </a:lnTo>
                  <a:lnTo>
                    <a:pt x="2018005" y="3162680"/>
                  </a:lnTo>
                  <a:lnTo>
                    <a:pt x="2021327" y="3162957"/>
                  </a:lnTo>
                  <a:lnTo>
                    <a:pt x="2023888" y="3164202"/>
                  </a:lnTo>
                  <a:lnTo>
                    <a:pt x="2024719" y="3165931"/>
                  </a:lnTo>
                  <a:lnTo>
                    <a:pt x="2024511" y="3168145"/>
                  </a:lnTo>
                  <a:lnTo>
                    <a:pt x="2023819" y="3170842"/>
                  </a:lnTo>
                  <a:lnTo>
                    <a:pt x="2025826" y="3169390"/>
                  </a:lnTo>
                  <a:lnTo>
                    <a:pt x="2026241" y="3167246"/>
                  </a:lnTo>
                  <a:lnTo>
                    <a:pt x="2026241" y="3164894"/>
                  </a:lnTo>
                  <a:lnTo>
                    <a:pt x="2027003" y="3162680"/>
                  </a:lnTo>
                  <a:lnTo>
                    <a:pt x="2028456" y="3161573"/>
                  </a:lnTo>
                  <a:lnTo>
                    <a:pt x="2032401" y="3159982"/>
                  </a:lnTo>
                  <a:lnTo>
                    <a:pt x="2034062" y="3159083"/>
                  </a:lnTo>
                  <a:lnTo>
                    <a:pt x="2036415" y="3157008"/>
                  </a:lnTo>
                  <a:lnTo>
                    <a:pt x="2038284" y="3154656"/>
                  </a:lnTo>
                  <a:lnTo>
                    <a:pt x="2038699" y="3152304"/>
                  </a:lnTo>
                  <a:lnTo>
                    <a:pt x="2036761" y="3150229"/>
                  </a:lnTo>
                  <a:lnTo>
                    <a:pt x="2033093" y="3150022"/>
                  </a:lnTo>
                  <a:lnTo>
                    <a:pt x="2028941" y="3151958"/>
                  </a:lnTo>
                  <a:lnTo>
                    <a:pt x="2021258" y="3157008"/>
                  </a:lnTo>
                  <a:lnTo>
                    <a:pt x="2017313" y="3159083"/>
                  </a:lnTo>
                  <a:lnTo>
                    <a:pt x="2013922" y="3161573"/>
                  </a:lnTo>
                  <a:lnTo>
                    <a:pt x="2011430" y="3164755"/>
                  </a:lnTo>
                  <a:lnTo>
                    <a:pt x="2010184" y="3169113"/>
                  </a:lnTo>
                  <a:lnTo>
                    <a:pt x="2008039" y="3168560"/>
                  </a:lnTo>
                  <a:lnTo>
                    <a:pt x="2005686" y="3167591"/>
                  </a:lnTo>
                  <a:lnTo>
                    <a:pt x="2003471" y="3166346"/>
                  </a:lnTo>
                  <a:lnTo>
                    <a:pt x="2001810" y="3164894"/>
                  </a:lnTo>
                  <a:lnTo>
                    <a:pt x="2000633" y="3163233"/>
                  </a:lnTo>
                  <a:lnTo>
                    <a:pt x="2000633" y="3162473"/>
                  </a:lnTo>
                  <a:lnTo>
                    <a:pt x="2001325" y="3161711"/>
                  </a:lnTo>
                  <a:lnTo>
                    <a:pt x="2002156" y="3159982"/>
                  </a:lnTo>
                  <a:lnTo>
                    <a:pt x="2002986" y="3153549"/>
                  </a:lnTo>
                  <a:lnTo>
                    <a:pt x="2004301" y="3150644"/>
                  </a:lnTo>
                  <a:lnTo>
                    <a:pt x="2007277" y="3148984"/>
                  </a:lnTo>
                  <a:lnTo>
                    <a:pt x="2008108" y="3149260"/>
                  </a:lnTo>
                  <a:lnTo>
                    <a:pt x="2009008" y="3150022"/>
                  </a:lnTo>
                  <a:lnTo>
                    <a:pt x="2010253" y="3150713"/>
                  </a:lnTo>
                  <a:lnTo>
                    <a:pt x="2012191" y="3150713"/>
                  </a:lnTo>
                  <a:cubicBezTo>
                    <a:pt x="2012191" y="3150713"/>
                    <a:pt x="2013991" y="3149952"/>
                    <a:pt x="2013991" y="3149952"/>
                  </a:cubicBezTo>
                  <a:lnTo>
                    <a:pt x="2017313" y="3146978"/>
                  </a:lnTo>
                  <a:lnTo>
                    <a:pt x="2019112" y="3146009"/>
                  </a:lnTo>
                  <a:lnTo>
                    <a:pt x="2022365" y="3146009"/>
                  </a:lnTo>
                  <a:cubicBezTo>
                    <a:pt x="2022365" y="3146009"/>
                    <a:pt x="2025757" y="3146632"/>
                    <a:pt x="2025757" y="3146632"/>
                  </a:cubicBezTo>
                  <a:lnTo>
                    <a:pt x="2029010" y="3146632"/>
                  </a:lnTo>
                  <a:lnTo>
                    <a:pt x="2031709" y="3144695"/>
                  </a:lnTo>
                  <a:lnTo>
                    <a:pt x="2027764" y="3143173"/>
                  </a:lnTo>
                  <a:lnTo>
                    <a:pt x="2023473" y="3142412"/>
                  </a:lnTo>
                  <a:lnTo>
                    <a:pt x="2019112" y="3142205"/>
                  </a:lnTo>
                  <a:lnTo>
                    <a:pt x="2014960" y="3142758"/>
                  </a:lnTo>
                  <a:lnTo>
                    <a:pt x="2014129" y="3143242"/>
                  </a:lnTo>
                  <a:lnTo>
                    <a:pt x="2012814" y="3144695"/>
                  </a:lnTo>
                  <a:lnTo>
                    <a:pt x="2011984" y="3145041"/>
                  </a:lnTo>
                  <a:lnTo>
                    <a:pt x="2011568" y="3144764"/>
                  </a:lnTo>
                  <a:lnTo>
                    <a:pt x="2011361" y="3144280"/>
                  </a:lnTo>
                  <a:lnTo>
                    <a:pt x="2011223" y="3143727"/>
                  </a:lnTo>
                  <a:lnTo>
                    <a:pt x="2011015" y="3143450"/>
                  </a:lnTo>
                  <a:lnTo>
                    <a:pt x="2008938" y="3143242"/>
                  </a:lnTo>
                  <a:lnTo>
                    <a:pt x="2007831" y="3143035"/>
                  </a:lnTo>
                  <a:lnTo>
                    <a:pt x="2006862" y="3143312"/>
                  </a:lnTo>
                  <a:lnTo>
                    <a:pt x="2005409" y="3144418"/>
                  </a:lnTo>
                  <a:lnTo>
                    <a:pt x="2004994" y="3147185"/>
                  </a:lnTo>
                  <a:lnTo>
                    <a:pt x="2004786" y="3147877"/>
                  </a:lnTo>
                  <a:lnTo>
                    <a:pt x="2004094" y="3148638"/>
                  </a:lnTo>
                  <a:lnTo>
                    <a:pt x="2002294" y="3149883"/>
                  </a:lnTo>
                  <a:lnTo>
                    <a:pt x="2001602" y="3150713"/>
                  </a:lnTo>
                  <a:lnTo>
                    <a:pt x="2001118" y="3152235"/>
                  </a:lnTo>
                  <a:lnTo>
                    <a:pt x="2000495" y="3155970"/>
                  </a:lnTo>
                  <a:lnTo>
                    <a:pt x="1999941" y="3157215"/>
                  </a:lnTo>
                  <a:lnTo>
                    <a:pt x="1996342" y="3158599"/>
                  </a:lnTo>
                  <a:lnTo>
                    <a:pt x="1993089" y="3156800"/>
                  </a:lnTo>
                  <a:lnTo>
                    <a:pt x="1990113" y="3153826"/>
                  </a:lnTo>
                  <a:lnTo>
                    <a:pt x="1987276" y="3151543"/>
                  </a:lnTo>
                  <a:lnTo>
                    <a:pt x="1991844" y="3149883"/>
                  </a:lnTo>
                  <a:lnTo>
                    <a:pt x="1993989" y="3148845"/>
                  </a:lnTo>
                  <a:lnTo>
                    <a:pt x="1995927" y="3147462"/>
                  </a:lnTo>
                  <a:lnTo>
                    <a:pt x="1997380" y="3145871"/>
                  </a:lnTo>
                  <a:lnTo>
                    <a:pt x="1998488" y="3143934"/>
                  </a:lnTo>
                  <a:lnTo>
                    <a:pt x="1998626" y="3142343"/>
                  </a:lnTo>
                  <a:lnTo>
                    <a:pt x="1996896" y="3141513"/>
                  </a:lnTo>
                  <a:lnTo>
                    <a:pt x="1996896" y="3143934"/>
                  </a:lnTo>
                  <a:cubicBezTo>
                    <a:pt x="1996896" y="3143934"/>
                    <a:pt x="1995788" y="3144764"/>
                    <a:pt x="1995788" y="3144764"/>
                  </a:cubicBezTo>
                  <a:lnTo>
                    <a:pt x="1992120" y="3145041"/>
                  </a:lnTo>
                  <a:lnTo>
                    <a:pt x="1988660" y="3146217"/>
                  </a:lnTo>
                  <a:lnTo>
                    <a:pt x="1987276" y="3146563"/>
                  </a:lnTo>
                  <a:lnTo>
                    <a:pt x="1982569" y="3146839"/>
                  </a:lnTo>
                  <a:lnTo>
                    <a:pt x="1981116" y="3146563"/>
                  </a:lnTo>
                  <a:lnTo>
                    <a:pt x="1980424" y="3145525"/>
                  </a:lnTo>
                  <a:lnTo>
                    <a:pt x="1979593" y="3143242"/>
                  </a:lnTo>
                  <a:lnTo>
                    <a:pt x="1979593" y="3142620"/>
                  </a:lnTo>
                  <a:cubicBezTo>
                    <a:pt x="1979593" y="3142620"/>
                    <a:pt x="1979593" y="3140752"/>
                    <a:pt x="1979593" y="3140752"/>
                  </a:cubicBezTo>
                  <a:lnTo>
                    <a:pt x="1979455" y="3139922"/>
                  </a:lnTo>
                  <a:lnTo>
                    <a:pt x="1978970" y="3139230"/>
                  </a:lnTo>
                  <a:lnTo>
                    <a:pt x="1978417" y="3138884"/>
                  </a:lnTo>
                  <a:lnTo>
                    <a:pt x="1977863" y="3138677"/>
                  </a:lnTo>
                  <a:lnTo>
                    <a:pt x="1977517" y="3138400"/>
                  </a:lnTo>
                  <a:lnTo>
                    <a:pt x="1975994" y="3135910"/>
                  </a:lnTo>
                  <a:lnTo>
                    <a:pt x="1975233" y="3134250"/>
                  </a:lnTo>
                  <a:lnTo>
                    <a:pt x="1974817" y="3132728"/>
                  </a:lnTo>
                  <a:lnTo>
                    <a:pt x="1974610" y="3131068"/>
                  </a:lnTo>
                  <a:lnTo>
                    <a:pt x="1974471" y="3130653"/>
                  </a:lnTo>
                  <a:lnTo>
                    <a:pt x="1974956" y="3130930"/>
                  </a:lnTo>
                  <a:lnTo>
                    <a:pt x="1976617" y="3131275"/>
                  </a:lnTo>
                  <a:lnTo>
                    <a:pt x="1983330" y="3133420"/>
                  </a:lnTo>
                  <a:lnTo>
                    <a:pt x="1986168" y="3133143"/>
                  </a:lnTo>
                  <a:lnTo>
                    <a:pt x="1986583" y="3129477"/>
                  </a:lnTo>
                  <a:lnTo>
                    <a:pt x="1988591" y="3130583"/>
                  </a:lnTo>
                  <a:lnTo>
                    <a:pt x="1990667" y="3131483"/>
                  </a:lnTo>
                  <a:lnTo>
                    <a:pt x="1992882" y="3131967"/>
                  </a:lnTo>
                  <a:lnTo>
                    <a:pt x="1995373" y="3131829"/>
                  </a:lnTo>
                  <a:lnTo>
                    <a:pt x="1997796" y="3130653"/>
                  </a:lnTo>
                  <a:lnTo>
                    <a:pt x="2002779" y="3126641"/>
                  </a:lnTo>
                  <a:lnTo>
                    <a:pt x="2004509" y="3125811"/>
                  </a:lnTo>
                  <a:lnTo>
                    <a:pt x="2006032" y="3126433"/>
                  </a:lnTo>
                  <a:lnTo>
                    <a:pt x="2007554" y="3127886"/>
                  </a:lnTo>
                  <a:lnTo>
                    <a:pt x="2008731" y="3129685"/>
                  </a:lnTo>
                  <a:lnTo>
                    <a:pt x="2009285" y="3131414"/>
                  </a:lnTo>
                  <a:lnTo>
                    <a:pt x="2009008" y="3133212"/>
                  </a:lnTo>
                  <a:lnTo>
                    <a:pt x="2007554" y="3137570"/>
                  </a:lnTo>
                  <a:lnTo>
                    <a:pt x="2007554" y="3138400"/>
                  </a:lnTo>
                  <a:cubicBezTo>
                    <a:pt x="2007554" y="3138400"/>
                    <a:pt x="2009077" y="3137778"/>
                    <a:pt x="2009077" y="3137778"/>
                  </a:cubicBezTo>
                  <a:lnTo>
                    <a:pt x="2010115" y="3136325"/>
                  </a:lnTo>
                  <a:lnTo>
                    <a:pt x="2010600" y="3134458"/>
                  </a:lnTo>
                  <a:lnTo>
                    <a:pt x="2010738" y="3132797"/>
                  </a:lnTo>
                  <a:lnTo>
                    <a:pt x="2010392" y="3131483"/>
                  </a:lnTo>
                  <a:lnTo>
                    <a:pt x="2009008" y="3128993"/>
                  </a:lnTo>
                  <a:lnTo>
                    <a:pt x="2008731" y="3127678"/>
                  </a:lnTo>
                  <a:lnTo>
                    <a:pt x="2008938" y="3126226"/>
                  </a:lnTo>
                  <a:lnTo>
                    <a:pt x="2009423" y="3125534"/>
                  </a:lnTo>
                  <a:lnTo>
                    <a:pt x="2009977" y="3124980"/>
                  </a:lnTo>
                  <a:lnTo>
                    <a:pt x="2010461" y="3123943"/>
                  </a:lnTo>
                  <a:lnTo>
                    <a:pt x="2010877" y="3120899"/>
                  </a:lnTo>
                  <a:lnTo>
                    <a:pt x="2010253" y="3118547"/>
                  </a:lnTo>
                  <a:lnTo>
                    <a:pt x="2008662" y="3116472"/>
                  </a:lnTo>
                  <a:lnTo>
                    <a:pt x="2003955" y="3112875"/>
                  </a:lnTo>
                  <a:lnTo>
                    <a:pt x="2001394" y="3111353"/>
                  </a:lnTo>
                  <a:lnTo>
                    <a:pt x="1998834" y="3110523"/>
                  </a:lnTo>
                  <a:lnTo>
                    <a:pt x="1996757" y="3111284"/>
                  </a:lnTo>
                  <a:lnTo>
                    <a:pt x="2004232" y="3114812"/>
                  </a:lnTo>
                  <a:lnTo>
                    <a:pt x="2007970" y="3117302"/>
                  </a:lnTo>
                  <a:lnTo>
                    <a:pt x="2009354" y="3120069"/>
                  </a:lnTo>
                  <a:lnTo>
                    <a:pt x="1993228" y="3128923"/>
                  </a:lnTo>
                  <a:lnTo>
                    <a:pt x="1990390" y="3127886"/>
                  </a:lnTo>
                  <a:lnTo>
                    <a:pt x="1985684" y="3122421"/>
                  </a:lnTo>
                  <a:lnTo>
                    <a:pt x="1982915" y="3120415"/>
                  </a:lnTo>
                  <a:lnTo>
                    <a:pt x="1979801" y="3119931"/>
                  </a:lnTo>
                  <a:lnTo>
                    <a:pt x="1978070" y="3119309"/>
                  </a:lnTo>
                  <a:lnTo>
                    <a:pt x="1976894" y="3118063"/>
                  </a:lnTo>
                  <a:lnTo>
                    <a:pt x="1976894" y="3116334"/>
                  </a:lnTo>
                  <a:cubicBezTo>
                    <a:pt x="1976894" y="3116334"/>
                    <a:pt x="1977932" y="3115089"/>
                    <a:pt x="1977932" y="3115089"/>
                  </a:cubicBezTo>
                  <a:lnTo>
                    <a:pt x="1979662" y="3114674"/>
                  </a:lnTo>
                  <a:lnTo>
                    <a:pt x="1981669" y="3115504"/>
                  </a:lnTo>
                  <a:lnTo>
                    <a:pt x="1982361" y="3109278"/>
                  </a:lnTo>
                  <a:lnTo>
                    <a:pt x="1981946" y="3106442"/>
                  </a:lnTo>
                  <a:lnTo>
                    <a:pt x="1980216" y="3104090"/>
                  </a:lnTo>
                  <a:lnTo>
                    <a:pt x="1978070" y="3102983"/>
                  </a:lnTo>
                  <a:lnTo>
                    <a:pt x="1975579" y="3102430"/>
                  </a:lnTo>
                  <a:lnTo>
                    <a:pt x="1973018" y="3102015"/>
                  </a:lnTo>
                  <a:lnTo>
                    <a:pt x="1970596" y="3101392"/>
                  </a:lnTo>
                  <a:lnTo>
                    <a:pt x="1965682" y="3099110"/>
                  </a:lnTo>
                  <a:lnTo>
                    <a:pt x="1961806" y="3095997"/>
                  </a:lnTo>
                  <a:lnTo>
                    <a:pt x="1958968" y="3091916"/>
                  </a:lnTo>
                  <a:lnTo>
                    <a:pt x="1957376" y="3086451"/>
                  </a:lnTo>
                  <a:lnTo>
                    <a:pt x="1962152" y="3086589"/>
                  </a:lnTo>
                  <a:lnTo>
                    <a:pt x="1963536" y="3086243"/>
                  </a:lnTo>
                  <a:lnTo>
                    <a:pt x="1965405" y="3085413"/>
                  </a:lnTo>
                  <a:lnTo>
                    <a:pt x="1965889" y="3084998"/>
                  </a:lnTo>
                  <a:lnTo>
                    <a:pt x="1965751" y="3084307"/>
                  </a:lnTo>
                  <a:lnTo>
                    <a:pt x="1965751" y="3082577"/>
                  </a:lnTo>
                  <a:cubicBezTo>
                    <a:pt x="1965751" y="3082577"/>
                    <a:pt x="1965474" y="3081194"/>
                    <a:pt x="1965474" y="3081194"/>
                  </a:cubicBezTo>
                  <a:lnTo>
                    <a:pt x="1964643" y="3080156"/>
                  </a:lnTo>
                  <a:lnTo>
                    <a:pt x="1964367" y="3079050"/>
                  </a:lnTo>
                  <a:lnTo>
                    <a:pt x="1965543" y="3077527"/>
                  </a:lnTo>
                  <a:lnTo>
                    <a:pt x="1966789" y="3076767"/>
                  </a:lnTo>
                  <a:lnTo>
                    <a:pt x="1967758" y="3076767"/>
                  </a:lnTo>
                  <a:cubicBezTo>
                    <a:pt x="1967758" y="3076767"/>
                    <a:pt x="1968727" y="3077389"/>
                    <a:pt x="1968727" y="3077389"/>
                  </a:cubicBezTo>
                  <a:lnTo>
                    <a:pt x="1969973" y="3078219"/>
                  </a:lnTo>
                  <a:lnTo>
                    <a:pt x="1973779" y="3082370"/>
                  </a:lnTo>
                  <a:lnTo>
                    <a:pt x="1976063" y="3087212"/>
                  </a:lnTo>
                  <a:lnTo>
                    <a:pt x="1978901" y="3091777"/>
                  </a:lnTo>
                  <a:lnTo>
                    <a:pt x="1984299" y="3094683"/>
                  </a:lnTo>
                  <a:lnTo>
                    <a:pt x="1984023" y="3092054"/>
                  </a:lnTo>
                  <a:lnTo>
                    <a:pt x="1984715" y="3089979"/>
                  </a:lnTo>
                  <a:lnTo>
                    <a:pt x="1985891" y="3088042"/>
                  </a:lnTo>
                  <a:lnTo>
                    <a:pt x="1986929" y="3085898"/>
                  </a:lnTo>
                  <a:lnTo>
                    <a:pt x="1987206" y="3085552"/>
                  </a:lnTo>
                  <a:lnTo>
                    <a:pt x="1987552" y="3085552"/>
                  </a:lnTo>
                  <a:cubicBezTo>
                    <a:pt x="1987552" y="3085552"/>
                    <a:pt x="1987968" y="3085344"/>
                    <a:pt x="1987968" y="3085344"/>
                  </a:cubicBezTo>
                  <a:lnTo>
                    <a:pt x="1988244" y="3084860"/>
                  </a:lnTo>
                  <a:lnTo>
                    <a:pt x="1988037" y="3084030"/>
                  </a:lnTo>
                  <a:lnTo>
                    <a:pt x="1987414" y="3083200"/>
                  </a:lnTo>
                  <a:lnTo>
                    <a:pt x="1986999" y="3082093"/>
                  </a:lnTo>
                  <a:lnTo>
                    <a:pt x="1987414" y="3080640"/>
                  </a:lnTo>
                  <a:lnTo>
                    <a:pt x="1985199" y="3082646"/>
                  </a:lnTo>
                  <a:lnTo>
                    <a:pt x="1982846" y="3088872"/>
                  </a:lnTo>
                  <a:lnTo>
                    <a:pt x="1980700" y="3091224"/>
                  </a:lnTo>
                  <a:lnTo>
                    <a:pt x="1978832" y="3088734"/>
                  </a:lnTo>
                  <a:lnTo>
                    <a:pt x="1977240" y="3086174"/>
                  </a:lnTo>
                  <a:lnTo>
                    <a:pt x="1976271" y="3083407"/>
                  </a:lnTo>
                  <a:lnTo>
                    <a:pt x="1976271" y="3080364"/>
                  </a:lnTo>
                  <a:cubicBezTo>
                    <a:pt x="1976271" y="3080364"/>
                    <a:pt x="1981185" y="3081125"/>
                    <a:pt x="1981185" y="3081125"/>
                  </a:cubicBezTo>
                  <a:lnTo>
                    <a:pt x="1979178" y="3079810"/>
                  </a:lnTo>
                  <a:lnTo>
                    <a:pt x="1974817" y="3077942"/>
                  </a:lnTo>
                  <a:lnTo>
                    <a:pt x="1972741" y="3076767"/>
                  </a:lnTo>
                  <a:lnTo>
                    <a:pt x="1971288" y="3075452"/>
                  </a:lnTo>
                  <a:lnTo>
                    <a:pt x="1967135" y="3071233"/>
                  </a:lnTo>
                  <a:lnTo>
                    <a:pt x="1970526" y="3067497"/>
                  </a:lnTo>
                  <a:lnTo>
                    <a:pt x="1971703" y="3066529"/>
                  </a:lnTo>
                  <a:lnTo>
                    <a:pt x="1973226" y="3065491"/>
                  </a:lnTo>
                  <a:lnTo>
                    <a:pt x="1973849" y="3065215"/>
                  </a:lnTo>
                  <a:lnTo>
                    <a:pt x="1976548" y="3065215"/>
                  </a:lnTo>
                  <a:cubicBezTo>
                    <a:pt x="1976548" y="3065215"/>
                    <a:pt x="1977863" y="3065353"/>
                    <a:pt x="1977863" y="3065353"/>
                  </a:cubicBezTo>
                  <a:lnTo>
                    <a:pt x="1979247" y="3065768"/>
                  </a:lnTo>
                  <a:lnTo>
                    <a:pt x="1980354" y="3065768"/>
                  </a:lnTo>
                  <a:cubicBezTo>
                    <a:pt x="1980354" y="3065768"/>
                    <a:pt x="1980770" y="3064592"/>
                    <a:pt x="1980770" y="3064592"/>
                  </a:cubicBezTo>
                  <a:lnTo>
                    <a:pt x="1980354" y="3063555"/>
                  </a:lnTo>
                  <a:lnTo>
                    <a:pt x="1979385" y="3063209"/>
                  </a:lnTo>
                  <a:lnTo>
                    <a:pt x="1978209" y="3063070"/>
                  </a:lnTo>
                  <a:lnTo>
                    <a:pt x="1977102" y="3062655"/>
                  </a:lnTo>
                  <a:lnTo>
                    <a:pt x="1975094" y="3060580"/>
                  </a:lnTo>
                  <a:lnTo>
                    <a:pt x="1973641" y="3058021"/>
                  </a:lnTo>
                  <a:lnTo>
                    <a:pt x="1973295" y="3055254"/>
                  </a:lnTo>
                  <a:lnTo>
                    <a:pt x="1974748" y="3052763"/>
                  </a:lnTo>
                  <a:lnTo>
                    <a:pt x="1976963" y="3051795"/>
                  </a:lnTo>
                  <a:lnTo>
                    <a:pt x="1979247" y="3052141"/>
                  </a:lnTo>
                  <a:lnTo>
                    <a:pt x="1981462" y="3052902"/>
                  </a:lnTo>
                  <a:lnTo>
                    <a:pt x="1983607" y="3053248"/>
                  </a:lnTo>
                  <a:lnTo>
                    <a:pt x="1982915" y="3051657"/>
                  </a:lnTo>
                  <a:lnTo>
                    <a:pt x="1981946" y="3050896"/>
                  </a:lnTo>
                  <a:lnTo>
                    <a:pt x="1980839" y="3050273"/>
                  </a:lnTo>
                  <a:lnTo>
                    <a:pt x="1979870" y="3049236"/>
                  </a:lnTo>
                  <a:lnTo>
                    <a:pt x="1979039" y="3047714"/>
                  </a:lnTo>
                  <a:lnTo>
                    <a:pt x="1978832" y="3046953"/>
                  </a:lnTo>
                  <a:lnTo>
                    <a:pt x="1979801" y="3039551"/>
                  </a:lnTo>
                  <a:lnTo>
                    <a:pt x="1980493" y="3037338"/>
                  </a:lnTo>
                  <a:lnTo>
                    <a:pt x="1981600" y="3035747"/>
                  </a:lnTo>
                  <a:lnTo>
                    <a:pt x="1979247" y="3037476"/>
                  </a:lnTo>
                  <a:lnTo>
                    <a:pt x="1977655" y="3041626"/>
                  </a:lnTo>
                  <a:lnTo>
                    <a:pt x="1975648" y="3050066"/>
                  </a:lnTo>
                  <a:lnTo>
                    <a:pt x="1972880" y="3046953"/>
                  </a:lnTo>
                  <a:lnTo>
                    <a:pt x="1971911" y="3041903"/>
                  </a:lnTo>
                  <a:lnTo>
                    <a:pt x="1972534" y="3026339"/>
                  </a:lnTo>
                  <a:lnTo>
                    <a:pt x="1973226" y="3023711"/>
                  </a:lnTo>
                  <a:lnTo>
                    <a:pt x="1974887" y="3021566"/>
                  </a:lnTo>
                  <a:lnTo>
                    <a:pt x="1976132" y="3020805"/>
                  </a:lnTo>
                  <a:lnTo>
                    <a:pt x="1977378" y="3020529"/>
                  </a:lnTo>
                  <a:lnTo>
                    <a:pt x="1978624" y="3020252"/>
                  </a:lnTo>
                  <a:lnTo>
                    <a:pt x="1980008" y="3019768"/>
                  </a:lnTo>
                  <a:lnTo>
                    <a:pt x="1977032" y="3018661"/>
                  </a:lnTo>
                  <a:lnTo>
                    <a:pt x="1972464" y="3019491"/>
                  </a:lnTo>
                  <a:lnTo>
                    <a:pt x="1970111" y="3017969"/>
                  </a:lnTo>
                  <a:lnTo>
                    <a:pt x="1968727" y="3015410"/>
                  </a:lnTo>
                  <a:lnTo>
                    <a:pt x="1968104" y="3012297"/>
                  </a:lnTo>
                  <a:lnTo>
                    <a:pt x="1968104" y="3006140"/>
                  </a:lnTo>
                  <a:lnTo>
                    <a:pt x="1979039" y="3006832"/>
                  </a:lnTo>
                  <a:lnTo>
                    <a:pt x="1982223" y="3007385"/>
                  </a:lnTo>
                  <a:lnTo>
                    <a:pt x="1984922" y="3008631"/>
                  </a:lnTo>
                  <a:lnTo>
                    <a:pt x="1987414" y="3010360"/>
                  </a:lnTo>
                  <a:lnTo>
                    <a:pt x="1990044" y="3011536"/>
                  </a:lnTo>
                  <a:lnTo>
                    <a:pt x="1993020" y="3011259"/>
                  </a:lnTo>
                  <a:lnTo>
                    <a:pt x="1990321" y="3007939"/>
                  </a:lnTo>
                  <a:lnTo>
                    <a:pt x="1988591" y="3004619"/>
                  </a:lnTo>
                  <a:lnTo>
                    <a:pt x="1986168" y="2996456"/>
                  </a:lnTo>
                  <a:lnTo>
                    <a:pt x="1984299" y="2999085"/>
                  </a:lnTo>
                  <a:lnTo>
                    <a:pt x="1983054" y="3001644"/>
                  </a:lnTo>
                  <a:lnTo>
                    <a:pt x="1981254" y="3003789"/>
                  </a:lnTo>
                  <a:lnTo>
                    <a:pt x="1977793" y="3004965"/>
                  </a:lnTo>
                  <a:lnTo>
                    <a:pt x="1975856" y="3005103"/>
                  </a:lnTo>
                  <a:lnTo>
                    <a:pt x="1974679" y="3004757"/>
                  </a:lnTo>
                  <a:lnTo>
                    <a:pt x="1972395" y="3003097"/>
                  </a:lnTo>
                  <a:lnTo>
                    <a:pt x="1972118" y="3001367"/>
                  </a:lnTo>
                  <a:lnTo>
                    <a:pt x="1971911" y="3000883"/>
                  </a:lnTo>
                  <a:lnTo>
                    <a:pt x="1971149" y="3000468"/>
                  </a:lnTo>
                  <a:lnTo>
                    <a:pt x="1969419" y="3000122"/>
                  </a:lnTo>
                  <a:lnTo>
                    <a:pt x="1968796" y="2999777"/>
                  </a:lnTo>
                  <a:lnTo>
                    <a:pt x="1967481" y="2997424"/>
                  </a:lnTo>
                  <a:lnTo>
                    <a:pt x="1967689" y="2995903"/>
                  </a:lnTo>
                  <a:lnTo>
                    <a:pt x="1969211" y="2995073"/>
                  </a:lnTo>
                  <a:lnTo>
                    <a:pt x="1971841" y="2994865"/>
                  </a:lnTo>
                  <a:lnTo>
                    <a:pt x="1972603" y="2995557"/>
                  </a:lnTo>
                  <a:lnTo>
                    <a:pt x="1974679" y="2996733"/>
                  </a:lnTo>
                  <a:lnTo>
                    <a:pt x="1976686" y="2997079"/>
                  </a:lnTo>
                  <a:lnTo>
                    <a:pt x="1977240" y="2995142"/>
                  </a:lnTo>
                  <a:lnTo>
                    <a:pt x="1976825" y="2994381"/>
                  </a:lnTo>
                  <a:lnTo>
                    <a:pt x="1975994" y="2993966"/>
                  </a:lnTo>
                  <a:lnTo>
                    <a:pt x="1974956" y="2993689"/>
                  </a:lnTo>
                  <a:lnTo>
                    <a:pt x="1973918" y="2993205"/>
                  </a:lnTo>
                  <a:lnTo>
                    <a:pt x="1971011" y="2989954"/>
                  </a:lnTo>
                  <a:lnTo>
                    <a:pt x="1971772" y="2988017"/>
                  </a:lnTo>
                  <a:lnTo>
                    <a:pt x="1974402" y="2986150"/>
                  </a:lnTo>
                  <a:lnTo>
                    <a:pt x="1976894" y="2983175"/>
                  </a:lnTo>
                  <a:lnTo>
                    <a:pt x="1976755" y="2982345"/>
                  </a:lnTo>
                  <a:lnTo>
                    <a:pt x="1976617" y="2977641"/>
                  </a:lnTo>
                  <a:lnTo>
                    <a:pt x="1976755" y="2976811"/>
                  </a:lnTo>
                  <a:lnTo>
                    <a:pt x="1975994" y="2975151"/>
                  </a:lnTo>
                  <a:lnTo>
                    <a:pt x="1974817" y="2973491"/>
                  </a:lnTo>
                  <a:lnTo>
                    <a:pt x="1973295" y="2972315"/>
                  </a:lnTo>
                  <a:lnTo>
                    <a:pt x="1971565" y="2971969"/>
                  </a:lnTo>
                  <a:lnTo>
                    <a:pt x="1970180" y="2972799"/>
                  </a:lnTo>
                  <a:lnTo>
                    <a:pt x="1969904" y="2974044"/>
                  </a:lnTo>
                  <a:lnTo>
                    <a:pt x="1969073" y="2974874"/>
                  </a:lnTo>
                  <a:lnTo>
                    <a:pt x="1965958" y="2974459"/>
                  </a:lnTo>
                  <a:lnTo>
                    <a:pt x="1962706" y="2973145"/>
                  </a:lnTo>
                  <a:lnTo>
                    <a:pt x="1959937" y="2971001"/>
                  </a:lnTo>
                  <a:lnTo>
                    <a:pt x="1958691" y="2968164"/>
                  </a:lnTo>
                  <a:lnTo>
                    <a:pt x="1959868" y="2964844"/>
                  </a:lnTo>
                  <a:lnTo>
                    <a:pt x="1953431" y="2967334"/>
                  </a:lnTo>
                  <a:lnTo>
                    <a:pt x="1949901" y="2968994"/>
                  </a:lnTo>
                  <a:lnTo>
                    <a:pt x="1947756" y="2970724"/>
                  </a:lnTo>
                  <a:lnTo>
                    <a:pt x="1949417" y="2971416"/>
                  </a:lnTo>
                  <a:lnTo>
                    <a:pt x="1950940" y="2972868"/>
                  </a:lnTo>
                  <a:lnTo>
                    <a:pt x="1951632" y="2974597"/>
                  </a:lnTo>
                  <a:lnTo>
                    <a:pt x="1950663" y="2976119"/>
                  </a:lnTo>
                  <a:lnTo>
                    <a:pt x="1948656" y="2976327"/>
                  </a:lnTo>
                  <a:lnTo>
                    <a:pt x="1946718" y="2974874"/>
                  </a:lnTo>
                  <a:lnTo>
                    <a:pt x="1945264" y="2972661"/>
                  </a:lnTo>
                  <a:lnTo>
                    <a:pt x="1944780" y="2970586"/>
                  </a:lnTo>
                  <a:lnTo>
                    <a:pt x="1946856" y="2966573"/>
                  </a:lnTo>
                  <a:lnTo>
                    <a:pt x="1951563" y="2962008"/>
                  </a:lnTo>
                  <a:lnTo>
                    <a:pt x="1956961" y="2957927"/>
                  </a:lnTo>
                  <a:lnTo>
                    <a:pt x="1961114" y="2955367"/>
                  </a:lnTo>
                  <a:lnTo>
                    <a:pt x="1957930" y="2950317"/>
                  </a:lnTo>
                  <a:lnTo>
                    <a:pt x="1960075" y="2947966"/>
                  </a:lnTo>
                  <a:lnTo>
                    <a:pt x="1964990" y="2947205"/>
                  </a:lnTo>
                  <a:lnTo>
                    <a:pt x="1970249" y="2946790"/>
                  </a:lnTo>
                  <a:lnTo>
                    <a:pt x="1972187" y="2946444"/>
                  </a:lnTo>
                  <a:lnTo>
                    <a:pt x="1974471" y="2945821"/>
                  </a:lnTo>
                  <a:lnTo>
                    <a:pt x="1976617" y="2944853"/>
                  </a:lnTo>
                  <a:lnTo>
                    <a:pt x="1978001" y="2943677"/>
                  </a:lnTo>
                  <a:lnTo>
                    <a:pt x="1978486" y="2942086"/>
                  </a:lnTo>
                  <a:lnTo>
                    <a:pt x="1978209" y="2940633"/>
                  </a:lnTo>
                  <a:lnTo>
                    <a:pt x="1977793" y="2939181"/>
                  </a:lnTo>
                  <a:lnTo>
                    <a:pt x="1977793" y="2937659"/>
                  </a:lnTo>
                  <a:cubicBezTo>
                    <a:pt x="1977793" y="2937659"/>
                    <a:pt x="1978624" y="2936206"/>
                    <a:pt x="1978624" y="2936206"/>
                  </a:cubicBezTo>
                  <a:lnTo>
                    <a:pt x="1979870" y="2935100"/>
                  </a:lnTo>
                  <a:lnTo>
                    <a:pt x="1981393" y="2934685"/>
                  </a:lnTo>
                  <a:lnTo>
                    <a:pt x="1982984" y="2935376"/>
                  </a:lnTo>
                  <a:lnTo>
                    <a:pt x="1983469" y="2937036"/>
                  </a:lnTo>
                  <a:lnTo>
                    <a:pt x="1983054" y="2939734"/>
                  </a:lnTo>
                  <a:lnTo>
                    <a:pt x="1979039" y="2952600"/>
                  </a:lnTo>
                  <a:lnTo>
                    <a:pt x="1976686" y="2955160"/>
                  </a:lnTo>
                  <a:lnTo>
                    <a:pt x="1972118" y="2956958"/>
                  </a:lnTo>
                  <a:lnTo>
                    <a:pt x="1977655" y="2957857"/>
                  </a:lnTo>
                  <a:lnTo>
                    <a:pt x="1981116" y="2953223"/>
                  </a:lnTo>
                  <a:lnTo>
                    <a:pt x="1983607" y="2947758"/>
                  </a:lnTo>
                  <a:lnTo>
                    <a:pt x="1986030" y="2946306"/>
                  </a:lnTo>
                  <a:lnTo>
                    <a:pt x="1987414" y="2950525"/>
                  </a:lnTo>
                  <a:lnTo>
                    <a:pt x="1985545" y="2956405"/>
                  </a:lnTo>
                  <a:lnTo>
                    <a:pt x="1982777" y="2962285"/>
                  </a:lnTo>
                  <a:lnTo>
                    <a:pt x="1981462" y="2966435"/>
                  </a:lnTo>
                  <a:lnTo>
                    <a:pt x="1984507" y="2965259"/>
                  </a:lnTo>
                  <a:lnTo>
                    <a:pt x="1986237" y="2962285"/>
                  </a:lnTo>
                  <a:lnTo>
                    <a:pt x="1988591" y="2949972"/>
                  </a:lnTo>
                  <a:lnTo>
                    <a:pt x="1988729" y="2948311"/>
                  </a:lnTo>
                  <a:lnTo>
                    <a:pt x="1988452" y="2946375"/>
                  </a:lnTo>
                  <a:lnTo>
                    <a:pt x="1987829" y="2945268"/>
                  </a:lnTo>
                  <a:lnTo>
                    <a:pt x="1987068" y="2944438"/>
                  </a:lnTo>
                  <a:lnTo>
                    <a:pt x="1986376" y="2943262"/>
                  </a:lnTo>
                  <a:lnTo>
                    <a:pt x="1985614" y="2939803"/>
                  </a:lnTo>
                  <a:lnTo>
                    <a:pt x="1986376" y="2937728"/>
                  </a:lnTo>
                  <a:lnTo>
                    <a:pt x="1988591" y="2936275"/>
                  </a:lnTo>
                  <a:lnTo>
                    <a:pt x="1992120" y="2934892"/>
                  </a:lnTo>
                  <a:lnTo>
                    <a:pt x="1995304" y="2933923"/>
                  </a:lnTo>
                  <a:lnTo>
                    <a:pt x="1997311" y="2934131"/>
                  </a:lnTo>
                  <a:lnTo>
                    <a:pt x="1999318" y="2934892"/>
                  </a:lnTo>
                  <a:lnTo>
                    <a:pt x="2002571" y="2935860"/>
                  </a:lnTo>
                  <a:lnTo>
                    <a:pt x="2000633" y="2933508"/>
                  </a:lnTo>
                  <a:lnTo>
                    <a:pt x="1998072" y="2931641"/>
                  </a:lnTo>
                  <a:lnTo>
                    <a:pt x="1995096" y="2930465"/>
                  </a:lnTo>
                  <a:lnTo>
                    <a:pt x="1991913" y="2929980"/>
                  </a:lnTo>
                  <a:lnTo>
                    <a:pt x="1992951" y="2924170"/>
                  </a:lnTo>
                  <a:lnTo>
                    <a:pt x="1993574" y="2922856"/>
                  </a:lnTo>
                  <a:lnTo>
                    <a:pt x="1994820" y="2922233"/>
                  </a:lnTo>
                  <a:lnTo>
                    <a:pt x="1998280" y="2921541"/>
                  </a:lnTo>
                  <a:lnTo>
                    <a:pt x="1999733" y="2921126"/>
                  </a:lnTo>
                  <a:lnTo>
                    <a:pt x="2002502" y="2919536"/>
                  </a:lnTo>
                  <a:lnTo>
                    <a:pt x="2004855" y="2917598"/>
                  </a:lnTo>
                  <a:lnTo>
                    <a:pt x="2006724" y="2915247"/>
                  </a:lnTo>
                  <a:lnTo>
                    <a:pt x="2007831" y="2912341"/>
                  </a:lnTo>
                  <a:lnTo>
                    <a:pt x="2006239" y="2907499"/>
                  </a:lnTo>
                  <a:lnTo>
                    <a:pt x="1996688" y="2901274"/>
                  </a:lnTo>
                  <a:lnTo>
                    <a:pt x="1996342" y="2895878"/>
                  </a:lnTo>
                  <a:lnTo>
                    <a:pt x="1997796" y="2893595"/>
                  </a:lnTo>
                  <a:lnTo>
                    <a:pt x="1999457" y="2891589"/>
                  </a:lnTo>
                  <a:lnTo>
                    <a:pt x="2000703" y="2889238"/>
                  </a:lnTo>
                  <a:lnTo>
                    <a:pt x="2000910" y="2885848"/>
                  </a:lnTo>
                  <a:lnTo>
                    <a:pt x="1999941" y="2879899"/>
                  </a:lnTo>
                  <a:lnTo>
                    <a:pt x="2000564" y="2877547"/>
                  </a:lnTo>
                  <a:lnTo>
                    <a:pt x="2002640" y="2874504"/>
                  </a:lnTo>
                  <a:lnTo>
                    <a:pt x="2002986" y="2873812"/>
                  </a:lnTo>
                  <a:lnTo>
                    <a:pt x="2003402" y="2871944"/>
                  </a:lnTo>
                  <a:lnTo>
                    <a:pt x="2003679" y="2871183"/>
                  </a:lnTo>
                  <a:lnTo>
                    <a:pt x="2004163" y="2870976"/>
                  </a:lnTo>
                  <a:lnTo>
                    <a:pt x="2004924" y="2871114"/>
                  </a:lnTo>
                  <a:lnTo>
                    <a:pt x="2005686" y="2871114"/>
                  </a:lnTo>
                  <a:cubicBezTo>
                    <a:pt x="2005686" y="2871114"/>
                    <a:pt x="2006170" y="2870630"/>
                    <a:pt x="2006170" y="2870630"/>
                  </a:cubicBezTo>
                  <a:lnTo>
                    <a:pt x="2006170" y="2869177"/>
                  </a:lnTo>
                  <a:cubicBezTo>
                    <a:pt x="2006170" y="2869177"/>
                    <a:pt x="2005824" y="2867932"/>
                    <a:pt x="2005824" y="2867932"/>
                  </a:cubicBezTo>
                  <a:lnTo>
                    <a:pt x="2005201" y="2866756"/>
                  </a:lnTo>
                  <a:lnTo>
                    <a:pt x="2004786" y="2865511"/>
                  </a:lnTo>
                  <a:lnTo>
                    <a:pt x="2004509" y="2862675"/>
                  </a:lnTo>
                  <a:lnTo>
                    <a:pt x="2004786" y="2859562"/>
                  </a:lnTo>
                  <a:lnTo>
                    <a:pt x="2006032" y="2857279"/>
                  </a:lnTo>
                  <a:lnTo>
                    <a:pt x="2008869" y="2857002"/>
                  </a:lnTo>
                  <a:lnTo>
                    <a:pt x="2007554" y="2855273"/>
                  </a:lnTo>
                  <a:lnTo>
                    <a:pt x="2006309" y="2853267"/>
                  </a:lnTo>
                  <a:lnTo>
                    <a:pt x="2005893" y="2851261"/>
                  </a:lnTo>
                  <a:lnTo>
                    <a:pt x="2006931" y="2849601"/>
                  </a:lnTo>
                  <a:lnTo>
                    <a:pt x="2009077" y="2849186"/>
                  </a:lnTo>
                  <a:lnTo>
                    <a:pt x="2010738" y="2850569"/>
                  </a:lnTo>
                  <a:lnTo>
                    <a:pt x="2012053" y="2852852"/>
                  </a:lnTo>
                  <a:lnTo>
                    <a:pt x="2013022" y="2854927"/>
                  </a:lnTo>
                  <a:lnTo>
                    <a:pt x="2013230" y="2852160"/>
                  </a:lnTo>
                  <a:lnTo>
                    <a:pt x="2011638" y="2843099"/>
                  </a:lnTo>
                  <a:lnTo>
                    <a:pt x="2008800" y="2843721"/>
                  </a:lnTo>
                  <a:lnTo>
                    <a:pt x="2006516" y="2843099"/>
                  </a:lnTo>
                  <a:lnTo>
                    <a:pt x="2005409" y="2841369"/>
                  </a:lnTo>
                  <a:lnTo>
                    <a:pt x="2006309" y="2838741"/>
                  </a:lnTo>
                  <a:lnTo>
                    <a:pt x="2008869" y="2836665"/>
                  </a:lnTo>
                  <a:lnTo>
                    <a:pt x="2011776" y="2835697"/>
                  </a:lnTo>
                  <a:lnTo>
                    <a:pt x="2014199" y="2834245"/>
                  </a:lnTo>
                  <a:lnTo>
                    <a:pt x="2015375" y="2830647"/>
                  </a:lnTo>
                  <a:lnTo>
                    <a:pt x="2013714" y="2832584"/>
                  </a:lnTo>
                  <a:lnTo>
                    <a:pt x="2012468" y="2834314"/>
                  </a:lnTo>
                  <a:lnTo>
                    <a:pt x="2010877" y="2835282"/>
                  </a:lnTo>
                  <a:lnTo>
                    <a:pt x="2008108" y="2834867"/>
                  </a:lnTo>
                  <a:lnTo>
                    <a:pt x="2005962" y="2833414"/>
                  </a:lnTo>
                  <a:lnTo>
                    <a:pt x="2004578" y="2831962"/>
                  </a:lnTo>
                  <a:lnTo>
                    <a:pt x="2003056" y="2831339"/>
                  </a:lnTo>
                  <a:lnTo>
                    <a:pt x="2000633" y="2832377"/>
                  </a:lnTo>
                  <a:lnTo>
                    <a:pt x="1998142" y="2834867"/>
                  </a:lnTo>
                  <a:lnTo>
                    <a:pt x="1996411" y="2837150"/>
                  </a:lnTo>
                  <a:lnTo>
                    <a:pt x="1994127" y="2838464"/>
                  </a:lnTo>
                  <a:lnTo>
                    <a:pt x="1989975" y="2838257"/>
                  </a:lnTo>
                  <a:lnTo>
                    <a:pt x="1987483" y="2837427"/>
                  </a:lnTo>
                  <a:lnTo>
                    <a:pt x="1986514" y="2836250"/>
                  </a:lnTo>
                  <a:lnTo>
                    <a:pt x="1986860" y="2834729"/>
                  </a:lnTo>
                  <a:lnTo>
                    <a:pt x="1988314" y="2832861"/>
                  </a:lnTo>
                  <a:lnTo>
                    <a:pt x="1985268" y="2831616"/>
                  </a:lnTo>
                  <a:lnTo>
                    <a:pt x="1983261" y="2828641"/>
                  </a:lnTo>
                  <a:lnTo>
                    <a:pt x="1982085" y="2824906"/>
                  </a:lnTo>
                  <a:lnTo>
                    <a:pt x="1981393" y="2821516"/>
                  </a:lnTo>
                  <a:lnTo>
                    <a:pt x="1981185" y="2818058"/>
                  </a:lnTo>
                  <a:lnTo>
                    <a:pt x="1981808" y="2814738"/>
                  </a:lnTo>
                  <a:lnTo>
                    <a:pt x="1983953" y="2807959"/>
                  </a:lnTo>
                  <a:lnTo>
                    <a:pt x="1986237" y="2797721"/>
                  </a:lnTo>
                  <a:lnTo>
                    <a:pt x="1987276" y="2794401"/>
                  </a:lnTo>
                  <a:lnTo>
                    <a:pt x="1988798" y="2791495"/>
                  </a:lnTo>
                  <a:lnTo>
                    <a:pt x="1992674" y="2786100"/>
                  </a:lnTo>
                  <a:lnTo>
                    <a:pt x="1994335" y="2782779"/>
                  </a:lnTo>
                  <a:lnTo>
                    <a:pt x="1995512" y="2778975"/>
                  </a:lnTo>
                  <a:lnTo>
                    <a:pt x="1995996" y="2775586"/>
                  </a:lnTo>
                  <a:lnTo>
                    <a:pt x="1995788" y="2772196"/>
                  </a:lnTo>
                  <a:lnTo>
                    <a:pt x="1994681" y="2768391"/>
                  </a:lnTo>
                  <a:lnTo>
                    <a:pt x="1991774" y="2760852"/>
                  </a:lnTo>
                  <a:lnTo>
                    <a:pt x="1990598" y="2756909"/>
                  </a:lnTo>
                  <a:lnTo>
                    <a:pt x="1990113" y="2753035"/>
                  </a:lnTo>
                  <a:lnTo>
                    <a:pt x="1990736" y="2746463"/>
                  </a:lnTo>
                  <a:lnTo>
                    <a:pt x="1990736" y="2743420"/>
                  </a:lnTo>
                  <a:cubicBezTo>
                    <a:pt x="1990736" y="2743420"/>
                    <a:pt x="1989698" y="2739961"/>
                    <a:pt x="1989698" y="2739961"/>
                  </a:cubicBezTo>
                  <a:lnTo>
                    <a:pt x="1988729" y="2737678"/>
                  </a:lnTo>
                  <a:lnTo>
                    <a:pt x="1988314" y="2736018"/>
                  </a:lnTo>
                  <a:lnTo>
                    <a:pt x="1987622" y="2729101"/>
                  </a:lnTo>
                  <a:lnTo>
                    <a:pt x="1987622" y="2727441"/>
                  </a:lnTo>
                  <a:cubicBezTo>
                    <a:pt x="1987622" y="2727441"/>
                    <a:pt x="1987829" y="2726057"/>
                    <a:pt x="1987829" y="2726057"/>
                  </a:cubicBezTo>
                  <a:lnTo>
                    <a:pt x="1989698" y="2724328"/>
                  </a:lnTo>
                  <a:lnTo>
                    <a:pt x="1992259" y="2724189"/>
                  </a:lnTo>
                  <a:lnTo>
                    <a:pt x="1994958" y="2723844"/>
                  </a:lnTo>
                  <a:lnTo>
                    <a:pt x="1997242" y="2721423"/>
                  </a:lnTo>
                  <a:lnTo>
                    <a:pt x="1997726" y="2719832"/>
                  </a:lnTo>
                  <a:lnTo>
                    <a:pt x="1997865" y="2716304"/>
                  </a:lnTo>
                  <a:lnTo>
                    <a:pt x="1998211" y="2714713"/>
                  </a:lnTo>
                  <a:lnTo>
                    <a:pt x="1998903" y="2713260"/>
                  </a:lnTo>
                  <a:lnTo>
                    <a:pt x="1999595" y="2712292"/>
                  </a:lnTo>
                  <a:lnTo>
                    <a:pt x="2000287" y="2711462"/>
                  </a:lnTo>
                  <a:lnTo>
                    <a:pt x="2001118" y="2710286"/>
                  </a:lnTo>
                  <a:lnTo>
                    <a:pt x="2002640" y="2706758"/>
                  </a:lnTo>
                  <a:lnTo>
                    <a:pt x="2004301" y="2699218"/>
                  </a:lnTo>
                  <a:lnTo>
                    <a:pt x="2005547" y="2695552"/>
                  </a:lnTo>
                  <a:lnTo>
                    <a:pt x="2006378" y="2694237"/>
                  </a:lnTo>
                  <a:lnTo>
                    <a:pt x="2008523" y="2691678"/>
                  </a:lnTo>
                  <a:lnTo>
                    <a:pt x="2009285" y="2690295"/>
                  </a:lnTo>
                  <a:lnTo>
                    <a:pt x="2009562" y="2688842"/>
                  </a:lnTo>
                  <a:lnTo>
                    <a:pt x="2009562" y="2685867"/>
                  </a:lnTo>
                  <a:cubicBezTo>
                    <a:pt x="2009562" y="2685867"/>
                    <a:pt x="2009769" y="2684346"/>
                    <a:pt x="2009769" y="2684346"/>
                  </a:cubicBezTo>
                  <a:lnTo>
                    <a:pt x="2011223" y="2681509"/>
                  </a:lnTo>
                  <a:lnTo>
                    <a:pt x="2015375" y="2676460"/>
                  </a:lnTo>
                  <a:lnTo>
                    <a:pt x="2017175" y="2673900"/>
                  </a:lnTo>
                  <a:lnTo>
                    <a:pt x="2019666" y="2667052"/>
                  </a:lnTo>
                  <a:lnTo>
                    <a:pt x="2022227" y="2652526"/>
                  </a:lnTo>
                  <a:lnTo>
                    <a:pt x="2024788" y="2645747"/>
                  </a:lnTo>
                  <a:lnTo>
                    <a:pt x="2026795" y="2642288"/>
                  </a:lnTo>
                  <a:lnTo>
                    <a:pt x="2028110" y="2639452"/>
                  </a:lnTo>
                  <a:lnTo>
                    <a:pt x="2028595" y="2636409"/>
                  </a:lnTo>
                  <a:lnTo>
                    <a:pt x="2027764" y="2629007"/>
                  </a:lnTo>
                  <a:lnTo>
                    <a:pt x="2028387" y="2626586"/>
                  </a:lnTo>
                  <a:lnTo>
                    <a:pt x="2031363" y="2621398"/>
                  </a:lnTo>
                  <a:lnTo>
                    <a:pt x="2032678" y="2617593"/>
                  </a:lnTo>
                  <a:lnTo>
                    <a:pt x="2033024" y="2614273"/>
                  </a:lnTo>
                  <a:lnTo>
                    <a:pt x="2031501" y="2603274"/>
                  </a:lnTo>
                  <a:lnTo>
                    <a:pt x="2031086" y="2595320"/>
                  </a:lnTo>
                  <a:lnTo>
                    <a:pt x="2027833" y="2577127"/>
                  </a:lnTo>
                  <a:lnTo>
                    <a:pt x="2027833" y="2569795"/>
                  </a:lnTo>
                  <a:cubicBezTo>
                    <a:pt x="2027833" y="2569795"/>
                    <a:pt x="2030117" y="2563845"/>
                    <a:pt x="2030117" y="2563845"/>
                  </a:cubicBezTo>
                  <a:lnTo>
                    <a:pt x="2031709" y="2562116"/>
                  </a:lnTo>
                  <a:lnTo>
                    <a:pt x="2033024" y="2561009"/>
                  </a:lnTo>
                  <a:lnTo>
                    <a:pt x="2034062" y="2559764"/>
                  </a:lnTo>
                  <a:lnTo>
                    <a:pt x="2035031" y="2557551"/>
                  </a:lnTo>
                  <a:lnTo>
                    <a:pt x="2035446" y="2555683"/>
                  </a:lnTo>
                  <a:lnTo>
                    <a:pt x="2035723" y="2553746"/>
                  </a:lnTo>
                  <a:lnTo>
                    <a:pt x="2036000" y="2549942"/>
                  </a:lnTo>
                  <a:lnTo>
                    <a:pt x="2035585" y="2546068"/>
                  </a:lnTo>
                  <a:lnTo>
                    <a:pt x="2033093" y="2539842"/>
                  </a:lnTo>
                  <a:lnTo>
                    <a:pt x="2032193" y="2536384"/>
                  </a:lnTo>
                  <a:lnTo>
                    <a:pt x="2032401" y="2533132"/>
                  </a:lnTo>
                  <a:lnTo>
                    <a:pt x="2033716" y="2530296"/>
                  </a:lnTo>
                  <a:lnTo>
                    <a:pt x="2035446" y="2527460"/>
                  </a:lnTo>
                  <a:lnTo>
                    <a:pt x="2036969" y="2524347"/>
                  </a:lnTo>
                  <a:lnTo>
                    <a:pt x="2038076" y="2520681"/>
                  </a:lnTo>
                  <a:lnTo>
                    <a:pt x="2040360" y="2509683"/>
                  </a:lnTo>
                  <a:lnTo>
                    <a:pt x="2043821" y="2501243"/>
                  </a:lnTo>
                  <a:lnTo>
                    <a:pt x="2044444" y="2498062"/>
                  </a:lnTo>
                  <a:lnTo>
                    <a:pt x="2045344" y="2491282"/>
                  </a:lnTo>
                  <a:lnTo>
                    <a:pt x="2048527" y="2477448"/>
                  </a:lnTo>
                  <a:lnTo>
                    <a:pt x="2049635" y="2470392"/>
                  </a:lnTo>
                  <a:lnTo>
                    <a:pt x="2049635" y="2466657"/>
                  </a:lnTo>
                  <a:cubicBezTo>
                    <a:pt x="2049635" y="2466657"/>
                    <a:pt x="2049150" y="2463198"/>
                    <a:pt x="2049150" y="2463198"/>
                  </a:cubicBezTo>
                  <a:lnTo>
                    <a:pt x="2048943" y="2459809"/>
                  </a:lnTo>
                  <a:lnTo>
                    <a:pt x="2049773" y="2456281"/>
                  </a:lnTo>
                  <a:lnTo>
                    <a:pt x="2052542" y="2451438"/>
                  </a:lnTo>
                  <a:lnTo>
                    <a:pt x="2053649" y="2449017"/>
                  </a:lnTo>
                  <a:lnTo>
                    <a:pt x="2053995" y="2446112"/>
                  </a:lnTo>
                  <a:lnTo>
                    <a:pt x="2053510" y="2442239"/>
                  </a:lnTo>
                  <a:lnTo>
                    <a:pt x="2051919" y="2434768"/>
                  </a:lnTo>
                  <a:lnTo>
                    <a:pt x="2051711" y="2430825"/>
                  </a:lnTo>
                  <a:lnTo>
                    <a:pt x="2052334" y="2419965"/>
                  </a:lnTo>
                  <a:lnTo>
                    <a:pt x="2052887" y="2416506"/>
                  </a:lnTo>
                  <a:lnTo>
                    <a:pt x="2053510" y="2414846"/>
                  </a:lnTo>
                  <a:lnTo>
                    <a:pt x="2054341" y="2413116"/>
                  </a:lnTo>
                  <a:lnTo>
                    <a:pt x="2054964" y="2411387"/>
                  </a:lnTo>
                  <a:lnTo>
                    <a:pt x="2054964" y="2409658"/>
                  </a:lnTo>
                  <a:cubicBezTo>
                    <a:pt x="2054964" y="2409658"/>
                    <a:pt x="2054410" y="2408689"/>
                    <a:pt x="2054410" y="2408689"/>
                  </a:cubicBezTo>
                  <a:lnTo>
                    <a:pt x="2052126" y="2406822"/>
                  </a:lnTo>
                  <a:lnTo>
                    <a:pt x="2051365" y="2405646"/>
                  </a:lnTo>
                  <a:lnTo>
                    <a:pt x="2050811" y="2402118"/>
                  </a:lnTo>
                  <a:lnTo>
                    <a:pt x="2051988" y="2399558"/>
                  </a:lnTo>
                  <a:lnTo>
                    <a:pt x="2055864" y="2394993"/>
                  </a:lnTo>
                  <a:lnTo>
                    <a:pt x="2057248" y="2391673"/>
                  </a:lnTo>
                  <a:lnTo>
                    <a:pt x="2057871" y="2387937"/>
                  </a:lnTo>
                  <a:lnTo>
                    <a:pt x="2060778" y="2358123"/>
                  </a:lnTo>
                  <a:lnTo>
                    <a:pt x="2059463" y="2343251"/>
                  </a:lnTo>
                  <a:lnTo>
                    <a:pt x="2059947" y="2329209"/>
                  </a:lnTo>
                  <a:lnTo>
                    <a:pt x="2059393" y="2322153"/>
                  </a:lnTo>
                  <a:lnTo>
                    <a:pt x="2056763" y="2307488"/>
                  </a:lnTo>
                  <a:lnTo>
                    <a:pt x="2056625" y="2300225"/>
                  </a:lnTo>
                  <a:lnTo>
                    <a:pt x="2056140" y="2296559"/>
                  </a:lnTo>
                  <a:lnTo>
                    <a:pt x="2054618" y="2293792"/>
                  </a:lnTo>
                  <a:lnTo>
                    <a:pt x="2051365" y="2290749"/>
                  </a:lnTo>
                  <a:lnTo>
                    <a:pt x="2037177" y="2280373"/>
                  </a:lnTo>
                  <a:lnTo>
                    <a:pt x="2035931" y="2278989"/>
                  </a:lnTo>
                  <a:lnTo>
                    <a:pt x="2034893" y="2277260"/>
                  </a:lnTo>
                  <a:lnTo>
                    <a:pt x="2034131" y="2275115"/>
                  </a:lnTo>
                  <a:lnTo>
                    <a:pt x="2033716" y="2273594"/>
                  </a:lnTo>
                  <a:lnTo>
                    <a:pt x="2032955" y="2272210"/>
                  </a:lnTo>
                  <a:lnTo>
                    <a:pt x="2031017" y="2270619"/>
                  </a:lnTo>
                  <a:lnTo>
                    <a:pt x="1960629" y="2231882"/>
                  </a:lnTo>
                  <a:lnTo>
                    <a:pt x="1957515" y="2229530"/>
                  </a:lnTo>
                  <a:lnTo>
                    <a:pt x="1949901" y="2221160"/>
                  </a:lnTo>
                  <a:lnTo>
                    <a:pt x="1940835" y="2213136"/>
                  </a:lnTo>
                  <a:lnTo>
                    <a:pt x="1934329" y="2204766"/>
                  </a:lnTo>
                  <a:lnTo>
                    <a:pt x="1933360" y="2203175"/>
                  </a:lnTo>
                  <a:lnTo>
                    <a:pt x="1932945" y="2201584"/>
                  </a:lnTo>
                  <a:lnTo>
                    <a:pt x="1932599" y="2199924"/>
                  </a:lnTo>
                  <a:lnTo>
                    <a:pt x="1932114" y="2198333"/>
                  </a:lnTo>
                  <a:lnTo>
                    <a:pt x="1930938" y="2196949"/>
                  </a:lnTo>
                  <a:lnTo>
                    <a:pt x="1934813" y="2192384"/>
                  </a:lnTo>
                  <a:lnTo>
                    <a:pt x="1933152" y="2185398"/>
                  </a:lnTo>
                  <a:lnTo>
                    <a:pt x="1921663" y="2166582"/>
                  </a:lnTo>
                  <a:lnTo>
                    <a:pt x="1917234" y="2160910"/>
                  </a:lnTo>
                  <a:lnTo>
                    <a:pt x="1915711" y="2158281"/>
                  </a:lnTo>
                  <a:lnTo>
                    <a:pt x="1914327" y="2152471"/>
                  </a:lnTo>
                  <a:lnTo>
                    <a:pt x="1913012" y="2149427"/>
                  </a:lnTo>
                  <a:lnTo>
                    <a:pt x="1911489" y="2147559"/>
                  </a:lnTo>
                  <a:lnTo>
                    <a:pt x="1907890" y="2144793"/>
                  </a:lnTo>
                  <a:lnTo>
                    <a:pt x="1906229" y="2143201"/>
                  </a:lnTo>
                  <a:lnTo>
                    <a:pt x="1905399" y="2141818"/>
                  </a:lnTo>
                  <a:lnTo>
                    <a:pt x="1904984" y="2140573"/>
                  </a:lnTo>
                  <a:lnTo>
                    <a:pt x="1904430" y="2137460"/>
                  </a:lnTo>
                  <a:lnTo>
                    <a:pt x="1903392" y="2134278"/>
                  </a:lnTo>
                  <a:lnTo>
                    <a:pt x="1895225" y="2119475"/>
                  </a:lnTo>
                  <a:lnTo>
                    <a:pt x="1878545" y="2081291"/>
                  </a:lnTo>
                  <a:lnTo>
                    <a:pt x="1874738" y="2075688"/>
                  </a:lnTo>
                  <a:lnTo>
                    <a:pt x="1868371" y="2068148"/>
                  </a:lnTo>
                  <a:lnTo>
                    <a:pt x="1866502" y="2065174"/>
                  </a:lnTo>
                  <a:lnTo>
                    <a:pt x="1862488" y="2056250"/>
                  </a:lnTo>
                  <a:lnTo>
                    <a:pt x="1860758" y="2053414"/>
                  </a:lnTo>
                  <a:lnTo>
                    <a:pt x="1855913" y="2047881"/>
                  </a:lnTo>
                  <a:lnTo>
                    <a:pt x="1850722" y="2043799"/>
                  </a:lnTo>
                  <a:lnTo>
                    <a:pt x="1835427" y="2034876"/>
                  </a:lnTo>
                  <a:lnTo>
                    <a:pt x="1832866" y="2032732"/>
                  </a:lnTo>
                  <a:lnTo>
                    <a:pt x="1831758" y="2030241"/>
                  </a:lnTo>
                  <a:lnTo>
                    <a:pt x="1833212" y="2027198"/>
                  </a:lnTo>
                  <a:lnTo>
                    <a:pt x="1833973" y="2027198"/>
                  </a:lnTo>
                  <a:cubicBezTo>
                    <a:pt x="1833973" y="2027198"/>
                    <a:pt x="1835080" y="2027544"/>
                    <a:pt x="1835080" y="2027544"/>
                  </a:cubicBezTo>
                  <a:lnTo>
                    <a:pt x="1836326" y="2027544"/>
                  </a:lnTo>
                  <a:cubicBezTo>
                    <a:pt x="1836326" y="2027544"/>
                    <a:pt x="1837503" y="2026160"/>
                    <a:pt x="1837503" y="2026160"/>
                  </a:cubicBezTo>
                  <a:lnTo>
                    <a:pt x="1837780" y="2024638"/>
                  </a:lnTo>
                  <a:lnTo>
                    <a:pt x="1837364" y="2022909"/>
                  </a:lnTo>
                  <a:lnTo>
                    <a:pt x="1836672" y="2021249"/>
                  </a:lnTo>
                  <a:lnTo>
                    <a:pt x="1835980" y="2019865"/>
                  </a:lnTo>
                  <a:lnTo>
                    <a:pt x="1834942" y="2018343"/>
                  </a:lnTo>
                  <a:lnTo>
                    <a:pt x="1832450" y="2015369"/>
                  </a:lnTo>
                  <a:lnTo>
                    <a:pt x="1831551" y="2013778"/>
                  </a:lnTo>
                  <a:lnTo>
                    <a:pt x="1831412" y="2012602"/>
                  </a:lnTo>
                  <a:lnTo>
                    <a:pt x="1831758" y="2010112"/>
                  </a:lnTo>
                  <a:lnTo>
                    <a:pt x="1831481" y="2008590"/>
                  </a:lnTo>
                  <a:lnTo>
                    <a:pt x="1828644" y="2002849"/>
                  </a:lnTo>
                  <a:lnTo>
                    <a:pt x="1828159" y="2000013"/>
                  </a:lnTo>
                  <a:lnTo>
                    <a:pt x="1829198" y="1996208"/>
                  </a:lnTo>
                  <a:lnTo>
                    <a:pt x="1832658" y="1990674"/>
                  </a:lnTo>
                  <a:lnTo>
                    <a:pt x="1837780" y="1985140"/>
                  </a:lnTo>
                  <a:lnTo>
                    <a:pt x="1843593" y="1980298"/>
                  </a:lnTo>
                  <a:lnTo>
                    <a:pt x="1849130" y="1976701"/>
                  </a:lnTo>
                  <a:lnTo>
                    <a:pt x="1853352" y="1974695"/>
                  </a:lnTo>
                  <a:lnTo>
                    <a:pt x="1856051" y="1971928"/>
                  </a:lnTo>
                  <a:lnTo>
                    <a:pt x="1857920" y="1968469"/>
                  </a:lnTo>
                  <a:lnTo>
                    <a:pt x="1859581" y="1964250"/>
                  </a:lnTo>
                  <a:lnTo>
                    <a:pt x="1860550" y="1960238"/>
                  </a:lnTo>
                  <a:lnTo>
                    <a:pt x="1860412" y="1956848"/>
                  </a:lnTo>
                  <a:lnTo>
                    <a:pt x="1859235" y="1949239"/>
                  </a:lnTo>
                  <a:lnTo>
                    <a:pt x="1858266" y="1951453"/>
                  </a:lnTo>
                  <a:lnTo>
                    <a:pt x="1858474" y="1956295"/>
                  </a:lnTo>
                  <a:lnTo>
                    <a:pt x="1857782" y="1958577"/>
                  </a:lnTo>
                  <a:lnTo>
                    <a:pt x="1856397" y="1959822"/>
                  </a:lnTo>
                  <a:lnTo>
                    <a:pt x="1855705" y="1958992"/>
                  </a:lnTo>
                  <a:lnTo>
                    <a:pt x="1855567" y="1957125"/>
                  </a:lnTo>
                  <a:lnTo>
                    <a:pt x="1855844" y="1955257"/>
                  </a:lnTo>
                  <a:lnTo>
                    <a:pt x="1851137" y="1960929"/>
                  </a:lnTo>
                  <a:lnTo>
                    <a:pt x="1848923" y="1961690"/>
                  </a:lnTo>
                  <a:lnTo>
                    <a:pt x="1845324" y="1959684"/>
                  </a:lnTo>
                  <a:lnTo>
                    <a:pt x="1837918" y="1954842"/>
                  </a:lnTo>
                  <a:lnTo>
                    <a:pt x="1836534" y="1953528"/>
                  </a:lnTo>
                  <a:lnTo>
                    <a:pt x="1836395" y="1951937"/>
                  </a:lnTo>
                  <a:lnTo>
                    <a:pt x="1837364" y="1951107"/>
                  </a:lnTo>
                  <a:lnTo>
                    <a:pt x="1838749" y="1950415"/>
                  </a:lnTo>
                  <a:lnTo>
                    <a:pt x="1839925" y="1949170"/>
                  </a:lnTo>
                  <a:lnTo>
                    <a:pt x="1840410" y="1946887"/>
                  </a:lnTo>
                  <a:lnTo>
                    <a:pt x="1839925" y="1944466"/>
                  </a:lnTo>
                  <a:lnTo>
                    <a:pt x="1839095" y="1942114"/>
                  </a:lnTo>
                  <a:lnTo>
                    <a:pt x="1838610" y="1939901"/>
                  </a:lnTo>
                  <a:lnTo>
                    <a:pt x="1838610" y="1938448"/>
                  </a:lnTo>
                  <a:cubicBezTo>
                    <a:pt x="1838610" y="1938448"/>
                    <a:pt x="1839095" y="1935543"/>
                    <a:pt x="1839095" y="1935543"/>
                  </a:cubicBezTo>
                  <a:lnTo>
                    <a:pt x="1839095" y="1934090"/>
                  </a:lnTo>
                  <a:cubicBezTo>
                    <a:pt x="1839095" y="1934090"/>
                    <a:pt x="1838679" y="1932914"/>
                    <a:pt x="1838679" y="1932914"/>
                  </a:cubicBezTo>
                  <a:lnTo>
                    <a:pt x="1837433" y="1930286"/>
                  </a:lnTo>
                  <a:lnTo>
                    <a:pt x="1837295" y="1929179"/>
                  </a:lnTo>
                  <a:lnTo>
                    <a:pt x="1838333" y="1927104"/>
                  </a:lnTo>
                  <a:lnTo>
                    <a:pt x="1840271" y="1926066"/>
                  </a:lnTo>
                  <a:lnTo>
                    <a:pt x="1842417" y="1925374"/>
                  </a:lnTo>
                  <a:lnTo>
                    <a:pt x="1844424" y="1924060"/>
                  </a:lnTo>
                  <a:lnTo>
                    <a:pt x="1845670" y="1921846"/>
                  </a:lnTo>
                  <a:lnTo>
                    <a:pt x="1846154" y="1919979"/>
                  </a:lnTo>
                  <a:lnTo>
                    <a:pt x="1847192" y="1918941"/>
                  </a:lnTo>
                  <a:lnTo>
                    <a:pt x="1850099" y="1919356"/>
                  </a:lnTo>
                  <a:lnTo>
                    <a:pt x="1846154" y="1917143"/>
                  </a:lnTo>
                  <a:lnTo>
                    <a:pt x="1846985" y="1913684"/>
                  </a:lnTo>
                  <a:lnTo>
                    <a:pt x="1850030" y="1909949"/>
                  </a:lnTo>
                  <a:lnTo>
                    <a:pt x="1852660" y="1907182"/>
                  </a:lnTo>
                  <a:lnTo>
                    <a:pt x="1853837" y="1905452"/>
                  </a:lnTo>
                  <a:lnTo>
                    <a:pt x="1854598" y="1903723"/>
                  </a:lnTo>
                  <a:lnTo>
                    <a:pt x="1855082" y="1901855"/>
                  </a:lnTo>
                  <a:lnTo>
                    <a:pt x="1855290" y="1899780"/>
                  </a:lnTo>
                  <a:lnTo>
                    <a:pt x="1855013" y="1897705"/>
                  </a:lnTo>
                  <a:lnTo>
                    <a:pt x="1853975" y="1892655"/>
                  </a:lnTo>
                  <a:lnTo>
                    <a:pt x="1854183" y="1890787"/>
                  </a:lnTo>
                  <a:lnTo>
                    <a:pt x="1859927" y="1887260"/>
                  </a:lnTo>
                  <a:lnTo>
                    <a:pt x="1869478" y="1884424"/>
                  </a:lnTo>
                  <a:lnTo>
                    <a:pt x="1878199" y="1881449"/>
                  </a:lnTo>
                  <a:lnTo>
                    <a:pt x="1880206" y="1879720"/>
                  </a:lnTo>
                  <a:lnTo>
                    <a:pt x="1879860" y="1877852"/>
                  </a:lnTo>
                  <a:lnTo>
                    <a:pt x="1879583" y="1876192"/>
                  </a:lnTo>
                  <a:lnTo>
                    <a:pt x="1878337" y="1874463"/>
                  </a:lnTo>
                  <a:lnTo>
                    <a:pt x="1877091" y="1873356"/>
                  </a:lnTo>
                  <a:lnTo>
                    <a:pt x="1876538" y="1872111"/>
                  </a:lnTo>
                  <a:lnTo>
                    <a:pt x="1877507" y="1870035"/>
                  </a:lnTo>
                  <a:lnTo>
                    <a:pt x="1879306" y="1868583"/>
                  </a:lnTo>
                  <a:lnTo>
                    <a:pt x="1881313" y="1868375"/>
                  </a:lnTo>
                  <a:lnTo>
                    <a:pt x="1883390" y="1868860"/>
                  </a:lnTo>
                  <a:lnTo>
                    <a:pt x="1885466" y="1869620"/>
                  </a:lnTo>
                  <a:lnTo>
                    <a:pt x="1885812" y="1865470"/>
                  </a:lnTo>
                  <a:lnTo>
                    <a:pt x="1884982" y="1861389"/>
                  </a:lnTo>
                  <a:lnTo>
                    <a:pt x="1885328" y="1857723"/>
                  </a:lnTo>
                  <a:lnTo>
                    <a:pt x="1889203" y="1854956"/>
                  </a:lnTo>
                  <a:lnTo>
                    <a:pt x="1890864" y="1854679"/>
                  </a:lnTo>
                  <a:lnTo>
                    <a:pt x="1894602" y="1854541"/>
                  </a:lnTo>
                  <a:lnTo>
                    <a:pt x="1896401" y="1853987"/>
                  </a:lnTo>
                  <a:lnTo>
                    <a:pt x="1897578" y="1853157"/>
                  </a:lnTo>
                  <a:lnTo>
                    <a:pt x="1900347" y="1849906"/>
                  </a:lnTo>
                  <a:lnTo>
                    <a:pt x="1903323" y="1847208"/>
                  </a:lnTo>
                  <a:lnTo>
                    <a:pt x="1904222" y="1846032"/>
                  </a:lnTo>
                  <a:lnTo>
                    <a:pt x="1904222" y="1845479"/>
                  </a:lnTo>
                  <a:cubicBezTo>
                    <a:pt x="1904222" y="1845479"/>
                    <a:pt x="1903669" y="1844026"/>
                    <a:pt x="1903669" y="1844026"/>
                  </a:cubicBezTo>
                  <a:lnTo>
                    <a:pt x="1903807" y="1843335"/>
                  </a:lnTo>
                  <a:lnTo>
                    <a:pt x="1904361" y="1842989"/>
                  </a:lnTo>
                  <a:lnTo>
                    <a:pt x="1906299" y="1842297"/>
                  </a:lnTo>
                  <a:lnTo>
                    <a:pt x="1906991" y="1841744"/>
                  </a:lnTo>
                  <a:lnTo>
                    <a:pt x="1909690" y="1837939"/>
                  </a:lnTo>
                  <a:lnTo>
                    <a:pt x="1916611" y="1825211"/>
                  </a:lnTo>
                  <a:lnTo>
                    <a:pt x="1914604" y="1826041"/>
                  </a:lnTo>
                  <a:lnTo>
                    <a:pt x="1913358" y="1825557"/>
                  </a:lnTo>
                  <a:lnTo>
                    <a:pt x="1912666" y="1824104"/>
                  </a:lnTo>
                  <a:lnTo>
                    <a:pt x="1912389" y="1822168"/>
                  </a:lnTo>
                  <a:lnTo>
                    <a:pt x="1912043" y="1822790"/>
                  </a:lnTo>
                  <a:lnTo>
                    <a:pt x="1911143" y="1823897"/>
                  </a:lnTo>
                  <a:lnTo>
                    <a:pt x="1910728" y="1824519"/>
                  </a:lnTo>
                  <a:lnTo>
                    <a:pt x="1909759" y="1823067"/>
                  </a:lnTo>
                  <a:lnTo>
                    <a:pt x="1909344" y="1821545"/>
                  </a:lnTo>
                  <a:lnTo>
                    <a:pt x="1909344" y="1819954"/>
                  </a:lnTo>
                  <a:lnTo>
                    <a:pt x="1909690" y="1818294"/>
                  </a:lnTo>
                  <a:lnTo>
                    <a:pt x="1907406" y="1818985"/>
                  </a:lnTo>
                  <a:lnTo>
                    <a:pt x="1910659" y="1813797"/>
                  </a:lnTo>
                  <a:lnTo>
                    <a:pt x="1911766" y="1811030"/>
                  </a:lnTo>
                  <a:lnTo>
                    <a:pt x="1911974" y="1807434"/>
                  </a:lnTo>
                  <a:lnTo>
                    <a:pt x="1911005" y="1798718"/>
                  </a:lnTo>
                  <a:lnTo>
                    <a:pt x="1909621" y="1794429"/>
                  </a:lnTo>
                  <a:lnTo>
                    <a:pt x="1907129" y="1791385"/>
                  </a:lnTo>
                  <a:lnTo>
                    <a:pt x="1909344" y="1790002"/>
                  </a:lnTo>
                  <a:lnTo>
                    <a:pt x="1911074" y="1788688"/>
                  </a:lnTo>
                  <a:lnTo>
                    <a:pt x="1912182" y="1787097"/>
                  </a:lnTo>
                  <a:lnTo>
                    <a:pt x="1912389" y="1784883"/>
                  </a:lnTo>
                  <a:lnTo>
                    <a:pt x="1911628" y="1782531"/>
                  </a:lnTo>
                  <a:lnTo>
                    <a:pt x="1908859" y="1778312"/>
                  </a:lnTo>
                  <a:lnTo>
                    <a:pt x="1908375" y="1775821"/>
                  </a:lnTo>
                  <a:lnTo>
                    <a:pt x="1909690" y="1775821"/>
                  </a:lnTo>
                  <a:cubicBezTo>
                    <a:pt x="1909690" y="1775821"/>
                    <a:pt x="1910382" y="1774922"/>
                    <a:pt x="1910382" y="1774922"/>
                  </a:cubicBezTo>
                  <a:lnTo>
                    <a:pt x="1910590" y="1773539"/>
                  </a:lnTo>
                  <a:lnTo>
                    <a:pt x="1910590" y="1772017"/>
                  </a:lnTo>
                  <a:cubicBezTo>
                    <a:pt x="1910590" y="1772017"/>
                    <a:pt x="1910382" y="1770149"/>
                    <a:pt x="1910382" y="1770149"/>
                  </a:cubicBezTo>
                  <a:lnTo>
                    <a:pt x="1909759" y="1769042"/>
                  </a:lnTo>
                  <a:lnTo>
                    <a:pt x="1907752" y="1767313"/>
                  </a:lnTo>
                  <a:lnTo>
                    <a:pt x="1902008" y="1758666"/>
                  </a:lnTo>
                  <a:lnTo>
                    <a:pt x="1899585" y="1756176"/>
                  </a:lnTo>
                  <a:lnTo>
                    <a:pt x="1896194" y="1752441"/>
                  </a:lnTo>
                  <a:lnTo>
                    <a:pt x="1892941" y="1748152"/>
                  </a:lnTo>
                  <a:lnTo>
                    <a:pt x="1890311" y="1743517"/>
                  </a:lnTo>
                  <a:lnTo>
                    <a:pt x="1888788" y="1738744"/>
                  </a:lnTo>
                  <a:lnTo>
                    <a:pt x="1891072" y="1738398"/>
                  </a:lnTo>
                  <a:lnTo>
                    <a:pt x="1891903" y="1736946"/>
                  </a:lnTo>
                  <a:lnTo>
                    <a:pt x="1892387" y="1735009"/>
                  </a:lnTo>
                  <a:lnTo>
                    <a:pt x="1893564" y="1733349"/>
                  </a:lnTo>
                  <a:lnTo>
                    <a:pt x="1895502" y="1733003"/>
                  </a:lnTo>
                  <a:lnTo>
                    <a:pt x="1897578" y="1734179"/>
                  </a:lnTo>
                  <a:lnTo>
                    <a:pt x="1899931" y="1735908"/>
                  </a:lnTo>
                  <a:lnTo>
                    <a:pt x="1902492" y="1737292"/>
                  </a:lnTo>
                  <a:lnTo>
                    <a:pt x="1898339" y="1733971"/>
                  </a:lnTo>
                  <a:lnTo>
                    <a:pt x="1896609" y="1732104"/>
                  </a:lnTo>
                  <a:lnTo>
                    <a:pt x="1895502" y="1729683"/>
                  </a:lnTo>
                  <a:lnTo>
                    <a:pt x="1893910" y="1731135"/>
                  </a:lnTo>
                  <a:lnTo>
                    <a:pt x="1892526" y="1731135"/>
                  </a:lnTo>
                  <a:cubicBezTo>
                    <a:pt x="1892526" y="1731135"/>
                    <a:pt x="1889342" y="1729475"/>
                    <a:pt x="1889342" y="1729475"/>
                  </a:cubicBezTo>
                  <a:lnTo>
                    <a:pt x="1889688" y="1730651"/>
                  </a:lnTo>
                  <a:lnTo>
                    <a:pt x="1889688" y="1731343"/>
                  </a:lnTo>
                  <a:cubicBezTo>
                    <a:pt x="1889688" y="1731343"/>
                    <a:pt x="1889134" y="1732588"/>
                    <a:pt x="1889134" y="1732588"/>
                  </a:cubicBezTo>
                  <a:lnTo>
                    <a:pt x="1887888" y="1730513"/>
                  </a:lnTo>
                  <a:lnTo>
                    <a:pt x="1886989" y="1728507"/>
                  </a:lnTo>
                  <a:lnTo>
                    <a:pt x="1885950" y="1726570"/>
                  </a:lnTo>
                  <a:lnTo>
                    <a:pt x="1884289" y="1724702"/>
                  </a:lnTo>
                  <a:lnTo>
                    <a:pt x="1880552" y="1722004"/>
                  </a:lnTo>
                  <a:lnTo>
                    <a:pt x="1878407" y="1720759"/>
                  </a:lnTo>
                  <a:lnTo>
                    <a:pt x="1876469" y="1719722"/>
                  </a:lnTo>
                  <a:lnTo>
                    <a:pt x="1871209" y="1718546"/>
                  </a:lnTo>
                  <a:lnTo>
                    <a:pt x="1866917" y="1719722"/>
                  </a:lnTo>
                  <a:lnTo>
                    <a:pt x="1863249" y="1722627"/>
                  </a:lnTo>
                  <a:lnTo>
                    <a:pt x="1859996" y="1726570"/>
                  </a:lnTo>
                  <a:lnTo>
                    <a:pt x="1861381" y="1727538"/>
                  </a:lnTo>
                  <a:lnTo>
                    <a:pt x="1855013" y="1731896"/>
                  </a:lnTo>
                  <a:lnTo>
                    <a:pt x="1852798" y="1733072"/>
                  </a:lnTo>
                  <a:lnTo>
                    <a:pt x="1849269" y="1733833"/>
                  </a:lnTo>
                  <a:lnTo>
                    <a:pt x="1847677" y="1734525"/>
                  </a:lnTo>
                  <a:lnTo>
                    <a:pt x="1846639" y="1735908"/>
                  </a:lnTo>
                  <a:lnTo>
                    <a:pt x="1847331" y="1739436"/>
                  </a:lnTo>
                  <a:lnTo>
                    <a:pt x="1853767" y="1745592"/>
                  </a:lnTo>
                  <a:lnTo>
                    <a:pt x="1855498" y="1748913"/>
                  </a:lnTo>
                  <a:lnTo>
                    <a:pt x="1855221" y="1750988"/>
                  </a:lnTo>
                  <a:lnTo>
                    <a:pt x="1854044" y="1751541"/>
                  </a:lnTo>
                  <a:lnTo>
                    <a:pt x="1852314" y="1751541"/>
                  </a:lnTo>
                  <a:cubicBezTo>
                    <a:pt x="1852314" y="1751541"/>
                    <a:pt x="1850238" y="1752095"/>
                    <a:pt x="1850238" y="1752095"/>
                  </a:cubicBezTo>
                  <a:lnTo>
                    <a:pt x="1848438" y="1753271"/>
                  </a:lnTo>
                  <a:lnTo>
                    <a:pt x="1847123" y="1754447"/>
                  </a:lnTo>
                  <a:lnTo>
                    <a:pt x="1845601" y="1755484"/>
                  </a:lnTo>
                  <a:lnTo>
                    <a:pt x="1843040" y="1756176"/>
                  </a:lnTo>
                  <a:lnTo>
                    <a:pt x="1840133" y="1756453"/>
                  </a:lnTo>
                  <a:lnTo>
                    <a:pt x="1838818" y="1755899"/>
                  </a:lnTo>
                  <a:lnTo>
                    <a:pt x="1838126" y="1754585"/>
                  </a:lnTo>
                  <a:lnTo>
                    <a:pt x="1835150" y="1747460"/>
                  </a:lnTo>
                  <a:lnTo>
                    <a:pt x="1834457" y="1744901"/>
                  </a:lnTo>
                  <a:lnTo>
                    <a:pt x="1834111" y="1742272"/>
                  </a:lnTo>
                  <a:lnTo>
                    <a:pt x="1832589" y="1743448"/>
                  </a:lnTo>
                  <a:lnTo>
                    <a:pt x="1832104" y="1744970"/>
                  </a:lnTo>
                  <a:lnTo>
                    <a:pt x="1831897" y="1746492"/>
                  </a:lnTo>
                  <a:lnTo>
                    <a:pt x="1831135" y="1747599"/>
                  </a:lnTo>
                  <a:lnTo>
                    <a:pt x="1829128" y="1747875"/>
                  </a:lnTo>
                  <a:lnTo>
                    <a:pt x="1827052" y="1746907"/>
                  </a:lnTo>
                  <a:lnTo>
                    <a:pt x="1825114" y="1745316"/>
                  </a:lnTo>
                  <a:lnTo>
                    <a:pt x="1823661" y="1743656"/>
                  </a:lnTo>
                  <a:lnTo>
                    <a:pt x="1822138" y="1741373"/>
                  </a:lnTo>
                  <a:lnTo>
                    <a:pt x="1821169" y="1739644"/>
                  </a:lnTo>
                  <a:lnTo>
                    <a:pt x="1820062" y="1738191"/>
                  </a:lnTo>
                  <a:lnTo>
                    <a:pt x="1817985" y="1736808"/>
                  </a:lnTo>
                  <a:lnTo>
                    <a:pt x="1815494" y="1736185"/>
                  </a:lnTo>
                  <a:lnTo>
                    <a:pt x="1813002" y="1736046"/>
                  </a:lnTo>
                  <a:lnTo>
                    <a:pt x="1810926" y="1735562"/>
                  </a:lnTo>
                  <a:lnTo>
                    <a:pt x="1809818" y="1733695"/>
                  </a:lnTo>
                  <a:lnTo>
                    <a:pt x="1805320" y="1734248"/>
                  </a:lnTo>
                  <a:lnTo>
                    <a:pt x="1801167" y="1733902"/>
                  </a:lnTo>
                  <a:lnTo>
                    <a:pt x="1797983" y="1734663"/>
                  </a:lnTo>
                  <a:lnTo>
                    <a:pt x="1796461" y="1738675"/>
                  </a:lnTo>
                  <a:lnTo>
                    <a:pt x="1795769" y="1737568"/>
                  </a:lnTo>
                  <a:lnTo>
                    <a:pt x="1793415" y="1734456"/>
                  </a:lnTo>
                  <a:lnTo>
                    <a:pt x="1790162" y="1728437"/>
                  </a:lnTo>
                  <a:lnTo>
                    <a:pt x="1788709" y="1726639"/>
                  </a:lnTo>
                  <a:lnTo>
                    <a:pt x="1786771" y="1725463"/>
                  </a:lnTo>
                  <a:lnTo>
                    <a:pt x="1784210" y="1725325"/>
                  </a:lnTo>
                  <a:lnTo>
                    <a:pt x="1785318" y="1726985"/>
                  </a:lnTo>
                  <a:lnTo>
                    <a:pt x="1786633" y="1728368"/>
                  </a:lnTo>
                  <a:lnTo>
                    <a:pt x="1787671" y="1729821"/>
                  </a:lnTo>
                  <a:lnTo>
                    <a:pt x="1787948" y="1731689"/>
                  </a:lnTo>
                  <a:lnTo>
                    <a:pt x="1784279" y="1731204"/>
                  </a:lnTo>
                  <a:lnTo>
                    <a:pt x="1782549" y="1730720"/>
                  </a:lnTo>
                  <a:lnTo>
                    <a:pt x="1781027" y="1729752"/>
                  </a:lnTo>
                  <a:lnTo>
                    <a:pt x="1779435" y="1727884"/>
                  </a:lnTo>
                  <a:lnTo>
                    <a:pt x="1779435" y="1726501"/>
                  </a:lnTo>
                  <a:cubicBezTo>
                    <a:pt x="1779435" y="1726501"/>
                    <a:pt x="1780404" y="1725117"/>
                    <a:pt x="1780404" y="1725117"/>
                  </a:cubicBezTo>
                  <a:lnTo>
                    <a:pt x="1781234" y="1722904"/>
                  </a:lnTo>
                  <a:lnTo>
                    <a:pt x="1780681" y="1718684"/>
                  </a:lnTo>
                  <a:lnTo>
                    <a:pt x="1778051" y="1715433"/>
                  </a:lnTo>
                  <a:lnTo>
                    <a:pt x="1774313" y="1712943"/>
                  </a:lnTo>
                  <a:lnTo>
                    <a:pt x="1770507" y="1711006"/>
                  </a:lnTo>
                  <a:lnTo>
                    <a:pt x="1764070" y="1708723"/>
                  </a:lnTo>
                  <a:lnTo>
                    <a:pt x="1762132" y="1707755"/>
                  </a:lnTo>
                  <a:lnTo>
                    <a:pt x="1760471" y="1706233"/>
                  </a:lnTo>
                  <a:lnTo>
                    <a:pt x="1760056" y="1704988"/>
                  </a:lnTo>
                  <a:lnTo>
                    <a:pt x="1760056" y="1703743"/>
                  </a:lnTo>
                  <a:cubicBezTo>
                    <a:pt x="1760056" y="1703743"/>
                    <a:pt x="1759502" y="1702082"/>
                    <a:pt x="1759502" y="1702082"/>
                  </a:cubicBezTo>
                  <a:lnTo>
                    <a:pt x="1756941" y="1699108"/>
                  </a:lnTo>
                  <a:lnTo>
                    <a:pt x="1753619" y="1696964"/>
                  </a:lnTo>
                  <a:lnTo>
                    <a:pt x="1750158" y="1695027"/>
                  </a:lnTo>
                  <a:lnTo>
                    <a:pt x="1747044" y="1692813"/>
                  </a:lnTo>
                  <a:lnTo>
                    <a:pt x="1748705" y="1696756"/>
                  </a:lnTo>
                  <a:lnTo>
                    <a:pt x="1751889" y="1698970"/>
                  </a:lnTo>
                  <a:lnTo>
                    <a:pt x="1754034" y="1701114"/>
                  </a:lnTo>
                  <a:lnTo>
                    <a:pt x="1752442" y="1704573"/>
                  </a:lnTo>
                  <a:lnTo>
                    <a:pt x="1750020" y="1706094"/>
                  </a:lnTo>
                  <a:lnTo>
                    <a:pt x="1747944" y="1705333"/>
                  </a:lnTo>
                  <a:lnTo>
                    <a:pt x="1745660" y="1703397"/>
                  </a:lnTo>
                  <a:lnTo>
                    <a:pt x="1739362" y="1699177"/>
                  </a:lnTo>
                  <a:lnTo>
                    <a:pt x="1736662" y="1696618"/>
                  </a:lnTo>
                  <a:lnTo>
                    <a:pt x="1735209" y="1693367"/>
                  </a:lnTo>
                  <a:lnTo>
                    <a:pt x="1735624" y="1689285"/>
                  </a:lnTo>
                  <a:lnTo>
                    <a:pt x="1738047" y="1683544"/>
                  </a:lnTo>
                  <a:lnTo>
                    <a:pt x="1737216" y="1681676"/>
                  </a:lnTo>
                  <a:lnTo>
                    <a:pt x="1733617" y="1679255"/>
                  </a:lnTo>
                  <a:lnTo>
                    <a:pt x="1734863" y="1678702"/>
                  </a:lnTo>
                  <a:lnTo>
                    <a:pt x="1735970" y="1678010"/>
                  </a:lnTo>
                  <a:lnTo>
                    <a:pt x="1736732" y="1677042"/>
                  </a:lnTo>
                  <a:lnTo>
                    <a:pt x="1737077" y="1675796"/>
                  </a:lnTo>
                  <a:lnTo>
                    <a:pt x="1734378" y="1671784"/>
                  </a:lnTo>
                  <a:lnTo>
                    <a:pt x="1722889" y="1662239"/>
                  </a:lnTo>
                  <a:lnTo>
                    <a:pt x="1720259" y="1659056"/>
                  </a:lnTo>
                  <a:lnTo>
                    <a:pt x="1715484" y="1652554"/>
                  </a:lnTo>
                  <a:lnTo>
                    <a:pt x="1712577" y="1649649"/>
                  </a:lnTo>
                  <a:lnTo>
                    <a:pt x="1698873" y="1638581"/>
                  </a:lnTo>
                  <a:lnTo>
                    <a:pt x="1697558" y="1637129"/>
                  </a:lnTo>
                  <a:lnTo>
                    <a:pt x="1697558" y="1634638"/>
                  </a:lnTo>
                  <a:cubicBezTo>
                    <a:pt x="1697558" y="1634638"/>
                    <a:pt x="1699496" y="1634777"/>
                    <a:pt x="1699496" y="1634777"/>
                  </a:cubicBezTo>
                  <a:lnTo>
                    <a:pt x="1702126" y="1635607"/>
                  </a:lnTo>
                  <a:lnTo>
                    <a:pt x="1703995" y="1635192"/>
                  </a:lnTo>
                  <a:lnTo>
                    <a:pt x="1703649" y="1633670"/>
                  </a:lnTo>
                  <a:lnTo>
                    <a:pt x="1702818" y="1631456"/>
                  </a:lnTo>
                  <a:lnTo>
                    <a:pt x="1701780" y="1629312"/>
                  </a:lnTo>
                  <a:lnTo>
                    <a:pt x="1700949" y="1628136"/>
                  </a:lnTo>
                  <a:lnTo>
                    <a:pt x="1699358" y="1627306"/>
                  </a:lnTo>
                  <a:lnTo>
                    <a:pt x="1696035" y="1626822"/>
                  </a:lnTo>
                  <a:lnTo>
                    <a:pt x="1694097" y="1626199"/>
                  </a:lnTo>
                  <a:lnTo>
                    <a:pt x="1692298" y="1630557"/>
                  </a:lnTo>
                  <a:lnTo>
                    <a:pt x="1687038" y="1630903"/>
                  </a:lnTo>
                  <a:lnTo>
                    <a:pt x="1676033" y="1628689"/>
                  </a:lnTo>
                  <a:lnTo>
                    <a:pt x="1680186" y="1630488"/>
                  </a:lnTo>
                  <a:lnTo>
                    <a:pt x="1675757" y="1629796"/>
                  </a:lnTo>
                  <a:lnTo>
                    <a:pt x="1671604" y="1628136"/>
                  </a:lnTo>
                  <a:lnTo>
                    <a:pt x="1667520" y="1626130"/>
                  </a:lnTo>
                  <a:lnTo>
                    <a:pt x="1663299" y="1624470"/>
                  </a:lnTo>
                  <a:lnTo>
                    <a:pt x="1660876" y="1624055"/>
                  </a:lnTo>
                  <a:lnTo>
                    <a:pt x="1655824" y="1623570"/>
                  </a:lnTo>
                  <a:lnTo>
                    <a:pt x="1653401" y="1622948"/>
                  </a:lnTo>
                  <a:lnTo>
                    <a:pt x="1651740" y="1622049"/>
                  </a:lnTo>
                  <a:lnTo>
                    <a:pt x="1648557" y="1619904"/>
                  </a:lnTo>
                  <a:lnTo>
                    <a:pt x="1646826" y="1619074"/>
                  </a:lnTo>
                  <a:lnTo>
                    <a:pt x="1638867" y="1615615"/>
                  </a:lnTo>
                  <a:lnTo>
                    <a:pt x="1636030" y="1614993"/>
                  </a:lnTo>
                  <a:lnTo>
                    <a:pt x="1632846" y="1614785"/>
                  </a:lnTo>
                  <a:lnTo>
                    <a:pt x="1626548" y="1614924"/>
                  </a:lnTo>
                  <a:lnTo>
                    <a:pt x="1623433" y="1614578"/>
                  </a:lnTo>
                  <a:lnTo>
                    <a:pt x="1617619" y="1612503"/>
                  </a:lnTo>
                  <a:lnTo>
                    <a:pt x="1612221" y="1609321"/>
                  </a:lnTo>
                  <a:lnTo>
                    <a:pt x="1602393" y="1601712"/>
                  </a:lnTo>
                  <a:lnTo>
                    <a:pt x="1567026" y="1568716"/>
                  </a:lnTo>
                  <a:lnTo>
                    <a:pt x="1562251" y="1565465"/>
                  </a:lnTo>
                  <a:lnTo>
                    <a:pt x="1558029" y="1564289"/>
                  </a:lnTo>
                  <a:lnTo>
                    <a:pt x="1557752" y="1565119"/>
                  </a:lnTo>
                  <a:lnTo>
                    <a:pt x="1565711" y="1569961"/>
                  </a:lnTo>
                  <a:lnTo>
                    <a:pt x="1554776" y="1566710"/>
                  </a:lnTo>
                  <a:lnTo>
                    <a:pt x="1551523" y="1565465"/>
                  </a:lnTo>
                  <a:lnTo>
                    <a:pt x="1552976" y="1564012"/>
                  </a:lnTo>
                  <a:lnTo>
                    <a:pt x="1553461" y="1563597"/>
                  </a:lnTo>
                  <a:lnTo>
                    <a:pt x="1552422" y="1563113"/>
                  </a:lnTo>
                  <a:lnTo>
                    <a:pt x="1551315" y="1563113"/>
                  </a:lnTo>
                  <a:lnTo>
                    <a:pt x="1550277" y="1563528"/>
                  </a:lnTo>
                  <a:lnTo>
                    <a:pt x="1549170" y="1564220"/>
                  </a:lnTo>
                  <a:lnTo>
                    <a:pt x="1548616" y="1562006"/>
                  </a:lnTo>
                  <a:lnTo>
                    <a:pt x="1547232" y="1561660"/>
                  </a:lnTo>
                  <a:lnTo>
                    <a:pt x="1545640" y="1562629"/>
                  </a:lnTo>
                  <a:lnTo>
                    <a:pt x="1544394" y="1564427"/>
                  </a:lnTo>
                  <a:lnTo>
                    <a:pt x="1549239" y="1565465"/>
                  </a:lnTo>
                  <a:lnTo>
                    <a:pt x="1541764" y="1567678"/>
                  </a:lnTo>
                  <a:lnTo>
                    <a:pt x="1527230" y="1574250"/>
                  </a:lnTo>
                  <a:lnTo>
                    <a:pt x="1519617" y="1577017"/>
                  </a:lnTo>
                  <a:lnTo>
                    <a:pt x="1515602" y="1577639"/>
                  </a:lnTo>
                  <a:lnTo>
                    <a:pt x="1511726" y="1577294"/>
                  </a:lnTo>
                  <a:lnTo>
                    <a:pt x="1507920" y="1576256"/>
                  </a:lnTo>
                  <a:lnTo>
                    <a:pt x="1500099" y="1573351"/>
                  </a:lnTo>
                  <a:lnTo>
                    <a:pt x="1492070" y="1572106"/>
                  </a:lnTo>
                  <a:lnTo>
                    <a:pt x="1487987" y="1571068"/>
                  </a:lnTo>
                  <a:lnTo>
                    <a:pt x="1484734" y="1569615"/>
                  </a:lnTo>
                  <a:lnTo>
                    <a:pt x="1478228" y="1566087"/>
                  </a:lnTo>
                  <a:lnTo>
                    <a:pt x="1471861" y="1563113"/>
                  </a:lnTo>
                  <a:lnTo>
                    <a:pt x="1466601" y="1559862"/>
                  </a:lnTo>
                  <a:lnTo>
                    <a:pt x="1463694" y="1558547"/>
                  </a:lnTo>
                  <a:lnTo>
                    <a:pt x="1459749" y="1557510"/>
                  </a:lnTo>
                  <a:lnTo>
                    <a:pt x="1451790" y="1555919"/>
                  </a:lnTo>
                  <a:lnTo>
                    <a:pt x="1447914" y="1554812"/>
                  </a:lnTo>
                  <a:lnTo>
                    <a:pt x="1411647" y="1536896"/>
                  </a:lnTo>
                  <a:lnTo>
                    <a:pt x="1409017" y="1534752"/>
                  </a:lnTo>
                  <a:lnTo>
                    <a:pt x="1404034" y="1529564"/>
                  </a:lnTo>
                  <a:lnTo>
                    <a:pt x="1401196" y="1527765"/>
                  </a:lnTo>
                  <a:lnTo>
                    <a:pt x="1398359" y="1527143"/>
                  </a:lnTo>
                  <a:lnTo>
                    <a:pt x="1391784" y="1526658"/>
                  </a:lnTo>
                  <a:lnTo>
                    <a:pt x="1388669" y="1526174"/>
                  </a:lnTo>
                  <a:lnTo>
                    <a:pt x="1385347" y="1525206"/>
                  </a:lnTo>
                  <a:lnTo>
                    <a:pt x="1371989" y="1520364"/>
                  </a:lnTo>
                  <a:lnTo>
                    <a:pt x="1369429" y="1518704"/>
                  </a:lnTo>
                  <a:lnTo>
                    <a:pt x="1367214" y="1516559"/>
                  </a:lnTo>
                  <a:lnTo>
                    <a:pt x="1364653" y="1513654"/>
                  </a:lnTo>
                  <a:lnTo>
                    <a:pt x="1359324" y="1508950"/>
                  </a:lnTo>
                  <a:lnTo>
                    <a:pt x="1341190" y="1499542"/>
                  </a:lnTo>
                  <a:lnTo>
                    <a:pt x="1338422" y="1497467"/>
                  </a:lnTo>
                  <a:lnTo>
                    <a:pt x="1329148" y="1486815"/>
                  </a:lnTo>
                  <a:lnTo>
                    <a:pt x="1327210" y="1483702"/>
                  </a:lnTo>
                  <a:lnTo>
                    <a:pt x="1325756" y="1480381"/>
                  </a:lnTo>
                  <a:lnTo>
                    <a:pt x="1324303" y="1475193"/>
                  </a:lnTo>
                  <a:lnTo>
                    <a:pt x="1323888" y="1474225"/>
                  </a:lnTo>
                  <a:lnTo>
                    <a:pt x="1324234" y="1473464"/>
                  </a:lnTo>
                  <a:lnTo>
                    <a:pt x="1325895" y="1472011"/>
                  </a:lnTo>
                  <a:lnTo>
                    <a:pt x="1327210" y="1471596"/>
                  </a:lnTo>
                  <a:lnTo>
                    <a:pt x="1328940" y="1471596"/>
                  </a:lnTo>
                  <a:cubicBezTo>
                    <a:pt x="1328940" y="1471596"/>
                    <a:pt x="1330601" y="1471320"/>
                    <a:pt x="1330601" y="1471320"/>
                  </a:cubicBezTo>
                  <a:lnTo>
                    <a:pt x="1331778" y="1470213"/>
                  </a:lnTo>
                  <a:lnTo>
                    <a:pt x="1331916" y="1468069"/>
                  </a:lnTo>
                  <a:lnTo>
                    <a:pt x="1330463" y="1466616"/>
                  </a:lnTo>
                  <a:lnTo>
                    <a:pt x="1328386" y="1465647"/>
                  </a:lnTo>
                  <a:lnTo>
                    <a:pt x="1326656" y="1465025"/>
                  </a:lnTo>
                  <a:lnTo>
                    <a:pt x="1328802" y="1462950"/>
                  </a:lnTo>
                  <a:lnTo>
                    <a:pt x="1330532" y="1460667"/>
                  </a:lnTo>
                  <a:lnTo>
                    <a:pt x="1331778" y="1458108"/>
                  </a:lnTo>
                  <a:lnTo>
                    <a:pt x="1332539" y="1455271"/>
                  </a:lnTo>
                  <a:lnTo>
                    <a:pt x="1332677" y="1452020"/>
                  </a:lnTo>
                  <a:lnTo>
                    <a:pt x="1331708" y="1450014"/>
                  </a:lnTo>
                  <a:lnTo>
                    <a:pt x="1327833" y="1446140"/>
                  </a:lnTo>
                  <a:lnTo>
                    <a:pt x="1325895" y="1443097"/>
                  </a:lnTo>
                  <a:lnTo>
                    <a:pt x="1324787" y="1439915"/>
                  </a:lnTo>
                  <a:lnTo>
                    <a:pt x="1323126" y="1429816"/>
                  </a:lnTo>
                  <a:lnTo>
                    <a:pt x="1321881" y="1426772"/>
                  </a:lnTo>
                  <a:lnTo>
                    <a:pt x="1320150" y="1423936"/>
                  </a:lnTo>
                  <a:lnTo>
                    <a:pt x="1296272" y="1396266"/>
                  </a:lnTo>
                  <a:lnTo>
                    <a:pt x="1291220" y="1391493"/>
                  </a:lnTo>
                  <a:lnTo>
                    <a:pt x="1279869" y="1382639"/>
                  </a:lnTo>
                  <a:lnTo>
                    <a:pt x="1281392" y="1383331"/>
                  </a:lnTo>
                  <a:lnTo>
                    <a:pt x="1283192" y="1384438"/>
                  </a:lnTo>
                  <a:lnTo>
                    <a:pt x="1284714" y="1384922"/>
                  </a:lnTo>
                  <a:lnTo>
                    <a:pt x="1285476" y="1384023"/>
                  </a:lnTo>
                  <a:lnTo>
                    <a:pt x="1285268" y="1382570"/>
                  </a:lnTo>
                  <a:lnTo>
                    <a:pt x="1284230" y="1382086"/>
                  </a:lnTo>
                  <a:lnTo>
                    <a:pt x="1282845" y="1382086"/>
                  </a:lnTo>
                  <a:cubicBezTo>
                    <a:pt x="1282845" y="1382086"/>
                    <a:pt x="1281530" y="1381809"/>
                    <a:pt x="1281530" y="1381809"/>
                  </a:cubicBezTo>
                  <a:lnTo>
                    <a:pt x="1277655" y="1379526"/>
                  </a:lnTo>
                  <a:lnTo>
                    <a:pt x="1274402" y="1376552"/>
                  </a:lnTo>
                  <a:lnTo>
                    <a:pt x="1271633" y="1372886"/>
                  </a:lnTo>
                  <a:lnTo>
                    <a:pt x="1269211" y="1368735"/>
                  </a:lnTo>
                  <a:lnTo>
                    <a:pt x="1270318" y="1369496"/>
                  </a:lnTo>
                  <a:lnTo>
                    <a:pt x="1271564" y="1369981"/>
                  </a:lnTo>
                  <a:lnTo>
                    <a:pt x="1272948" y="1370119"/>
                  </a:lnTo>
                  <a:lnTo>
                    <a:pt x="1274263" y="1369773"/>
                  </a:lnTo>
                  <a:lnTo>
                    <a:pt x="1272741" y="1368251"/>
                  </a:lnTo>
                  <a:lnTo>
                    <a:pt x="1270664" y="1367144"/>
                  </a:lnTo>
                  <a:lnTo>
                    <a:pt x="1266304" y="1365277"/>
                  </a:lnTo>
                  <a:lnTo>
                    <a:pt x="1264366" y="1363962"/>
                  </a:lnTo>
                  <a:lnTo>
                    <a:pt x="1260629" y="1360711"/>
                  </a:lnTo>
                  <a:lnTo>
                    <a:pt x="1259037" y="1359535"/>
                  </a:lnTo>
                  <a:lnTo>
                    <a:pt x="1258345" y="1359190"/>
                  </a:lnTo>
                  <a:lnTo>
                    <a:pt x="1256753" y="1358705"/>
                  </a:lnTo>
                  <a:lnTo>
                    <a:pt x="1255992" y="1358705"/>
                  </a:lnTo>
                  <a:cubicBezTo>
                    <a:pt x="1255992" y="1358705"/>
                    <a:pt x="1255092" y="1359190"/>
                    <a:pt x="1255092" y="1359190"/>
                  </a:cubicBezTo>
                  <a:lnTo>
                    <a:pt x="1254192" y="1359466"/>
                  </a:lnTo>
                  <a:lnTo>
                    <a:pt x="1253362" y="1359190"/>
                  </a:lnTo>
                  <a:lnTo>
                    <a:pt x="1253362" y="1358152"/>
                  </a:lnTo>
                  <a:lnTo>
                    <a:pt x="1255922" y="1355316"/>
                  </a:lnTo>
                  <a:lnTo>
                    <a:pt x="1256684" y="1353794"/>
                  </a:lnTo>
                  <a:lnTo>
                    <a:pt x="1254261" y="1355869"/>
                  </a:lnTo>
                  <a:lnTo>
                    <a:pt x="1251493" y="1356838"/>
                  </a:lnTo>
                  <a:lnTo>
                    <a:pt x="1248863" y="1356422"/>
                  </a:lnTo>
                  <a:lnTo>
                    <a:pt x="1246579" y="1354278"/>
                  </a:lnTo>
                  <a:lnTo>
                    <a:pt x="1245333" y="1350543"/>
                  </a:lnTo>
                  <a:lnTo>
                    <a:pt x="1245887" y="1346807"/>
                  </a:lnTo>
                  <a:lnTo>
                    <a:pt x="1247686" y="1343418"/>
                  </a:lnTo>
                  <a:lnTo>
                    <a:pt x="1250178" y="1340582"/>
                  </a:lnTo>
                  <a:lnTo>
                    <a:pt x="1251908" y="1341827"/>
                  </a:lnTo>
                  <a:lnTo>
                    <a:pt x="1250178" y="1339198"/>
                  </a:lnTo>
                  <a:lnTo>
                    <a:pt x="1248794" y="1336155"/>
                  </a:lnTo>
                  <a:lnTo>
                    <a:pt x="1247133" y="1333319"/>
                  </a:lnTo>
                  <a:lnTo>
                    <a:pt x="1244572" y="1331382"/>
                  </a:lnTo>
                  <a:lnTo>
                    <a:pt x="1243049" y="1331174"/>
                  </a:lnTo>
                  <a:lnTo>
                    <a:pt x="1239796" y="1331451"/>
                  </a:lnTo>
                  <a:lnTo>
                    <a:pt x="1238274" y="1330967"/>
                  </a:lnTo>
                  <a:lnTo>
                    <a:pt x="1237028" y="1329652"/>
                  </a:lnTo>
                  <a:lnTo>
                    <a:pt x="1236336" y="1327992"/>
                  </a:lnTo>
                  <a:lnTo>
                    <a:pt x="1235851" y="1326263"/>
                  </a:lnTo>
                  <a:lnTo>
                    <a:pt x="1235159" y="1324672"/>
                  </a:lnTo>
                  <a:lnTo>
                    <a:pt x="1232875" y="1322528"/>
                  </a:lnTo>
                  <a:lnTo>
                    <a:pt x="1226923" y="1319761"/>
                  </a:lnTo>
                  <a:lnTo>
                    <a:pt x="1224155" y="1317478"/>
                  </a:lnTo>
                  <a:lnTo>
                    <a:pt x="1222217" y="1314365"/>
                  </a:lnTo>
                  <a:lnTo>
                    <a:pt x="1221109" y="1311045"/>
                  </a:lnTo>
                  <a:lnTo>
                    <a:pt x="1221109" y="1307586"/>
                  </a:lnTo>
                  <a:cubicBezTo>
                    <a:pt x="1221109" y="1307586"/>
                    <a:pt x="1222563" y="1304266"/>
                    <a:pt x="1222563" y="1304266"/>
                  </a:cubicBezTo>
                  <a:lnTo>
                    <a:pt x="1213427" y="1303090"/>
                  </a:lnTo>
                  <a:lnTo>
                    <a:pt x="1210658" y="1301983"/>
                  </a:lnTo>
                  <a:lnTo>
                    <a:pt x="1208028" y="1299769"/>
                  </a:lnTo>
                  <a:lnTo>
                    <a:pt x="1201592" y="1291399"/>
                  </a:lnTo>
                  <a:lnTo>
                    <a:pt x="1197301" y="1288010"/>
                  </a:lnTo>
                  <a:lnTo>
                    <a:pt x="1195916" y="1286419"/>
                  </a:lnTo>
                  <a:lnTo>
                    <a:pt x="1194186" y="1283306"/>
                  </a:lnTo>
                  <a:lnTo>
                    <a:pt x="1193563" y="1282407"/>
                  </a:lnTo>
                  <a:lnTo>
                    <a:pt x="1192664" y="1281508"/>
                  </a:lnTo>
                  <a:lnTo>
                    <a:pt x="1190726" y="1279917"/>
                  </a:lnTo>
                  <a:lnTo>
                    <a:pt x="1189895" y="1278948"/>
                  </a:lnTo>
                  <a:lnTo>
                    <a:pt x="1189064" y="1277357"/>
                  </a:lnTo>
                  <a:lnTo>
                    <a:pt x="1188234" y="1274037"/>
                  </a:lnTo>
                  <a:lnTo>
                    <a:pt x="1187542" y="1272446"/>
                  </a:lnTo>
                  <a:lnTo>
                    <a:pt x="1186711" y="1271408"/>
                  </a:lnTo>
                  <a:lnTo>
                    <a:pt x="1184773" y="1269610"/>
                  </a:lnTo>
                  <a:lnTo>
                    <a:pt x="1183943" y="1268572"/>
                  </a:lnTo>
                  <a:lnTo>
                    <a:pt x="1183597" y="1267881"/>
                  </a:lnTo>
                  <a:lnTo>
                    <a:pt x="1182351" y="1264560"/>
                  </a:lnTo>
                  <a:lnTo>
                    <a:pt x="1177714" y="1256467"/>
                  </a:lnTo>
                  <a:lnTo>
                    <a:pt x="1175222" y="1250449"/>
                  </a:lnTo>
                  <a:lnTo>
                    <a:pt x="1170724" y="1241802"/>
                  </a:lnTo>
                  <a:lnTo>
                    <a:pt x="1169893" y="1239174"/>
                  </a:lnTo>
                  <a:lnTo>
                    <a:pt x="1169132" y="1231426"/>
                  </a:lnTo>
                  <a:lnTo>
                    <a:pt x="1170724" y="1230803"/>
                  </a:lnTo>
                  <a:lnTo>
                    <a:pt x="1169063" y="1229351"/>
                  </a:lnTo>
                  <a:lnTo>
                    <a:pt x="1166156" y="1227898"/>
                  </a:lnTo>
                  <a:lnTo>
                    <a:pt x="1163941" y="1227068"/>
                  </a:lnTo>
                  <a:lnTo>
                    <a:pt x="1162003" y="1226446"/>
                  </a:lnTo>
                  <a:lnTo>
                    <a:pt x="1160619" y="1225892"/>
                  </a:lnTo>
                  <a:lnTo>
                    <a:pt x="1159442" y="1225131"/>
                  </a:lnTo>
                  <a:lnTo>
                    <a:pt x="1158196" y="1224094"/>
                  </a:lnTo>
                  <a:lnTo>
                    <a:pt x="1157435" y="1223056"/>
                  </a:lnTo>
                  <a:lnTo>
                    <a:pt x="1156743" y="1221949"/>
                  </a:lnTo>
                  <a:lnTo>
                    <a:pt x="1155774" y="1220912"/>
                  </a:lnTo>
                  <a:lnTo>
                    <a:pt x="1154251" y="1220220"/>
                  </a:lnTo>
                  <a:lnTo>
                    <a:pt x="1151483" y="1220082"/>
                  </a:lnTo>
                  <a:lnTo>
                    <a:pt x="1149407" y="1220773"/>
                  </a:lnTo>
                  <a:lnTo>
                    <a:pt x="1147123" y="1221050"/>
                  </a:lnTo>
                  <a:lnTo>
                    <a:pt x="1143524" y="1219736"/>
                  </a:lnTo>
                  <a:lnTo>
                    <a:pt x="1131204" y="1213026"/>
                  </a:lnTo>
                  <a:lnTo>
                    <a:pt x="1133488" y="1216900"/>
                  </a:lnTo>
                  <a:lnTo>
                    <a:pt x="1133280" y="1220912"/>
                  </a:lnTo>
                  <a:lnTo>
                    <a:pt x="1132311" y="1225062"/>
                  </a:lnTo>
                  <a:lnTo>
                    <a:pt x="1132311" y="1229628"/>
                  </a:lnTo>
                  <a:lnTo>
                    <a:pt x="1133488" y="1233363"/>
                  </a:lnTo>
                  <a:lnTo>
                    <a:pt x="1136533" y="1240834"/>
                  </a:lnTo>
                  <a:lnTo>
                    <a:pt x="1137364" y="1244777"/>
                  </a:lnTo>
                  <a:lnTo>
                    <a:pt x="1137710" y="1248996"/>
                  </a:lnTo>
                  <a:lnTo>
                    <a:pt x="1138333" y="1252732"/>
                  </a:lnTo>
                  <a:lnTo>
                    <a:pt x="1139786" y="1256121"/>
                  </a:lnTo>
                  <a:lnTo>
                    <a:pt x="1142762" y="1259372"/>
                  </a:lnTo>
                  <a:lnTo>
                    <a:pt x="1152729" y="1267050"/>
                  </a:lnTo>
                  <a:lnTo>
                    <a:pt x="1155774" y="1270025"/>
                  </a:lnTo>
                  <a:lnTo>
                    <a:pt x="1157020" y="1271893"/>
                  </a:lnTo>
                  <a:lnTo>
                    <a:pt x="1159096" y="1275974"/>
                  </a:lnTo>
                  <a:lnTo>
                    <a:pt x="1160134" y="1277565"/>
                  </a:lnTo>
                  <a:lnTo>
                    <a:pt x="1162211" y="1279640"/>
                  </a:lnTo>
                  <a:lnTo>
                    <a:pt x="1163249" y="1280470"/>
                  </a:lnTo>
                  <a:lnTo>
                    <a:pt x="1164425" y="1281369"/>
                  </a:lnTo>
                  <a:lnTo>
                    <a:pt x="1166086" y="1283030"/>
                  </a:lnTo>
                  <a:lnTo>
                    <a:pt x="1168578" y="1287526"/>
                  </a:lnTo>
                  <a:lnTo>
                    <a:pt x="1170239" y="1289808"/>
                  </a:lnTo>
                  <a:lnTo>
                    <a:pt x="1170931" y="1290224"/>
                  </a:lnTo>
                  <a:lnTo>
                    <a:pt x="1172800" y="1290569"/>
                  </a:lnTo>
                  <a:lnTo>
                    <a:pt x="1173492" y="1290984"/>
                  </a:lnTo>
                  <a:lnTo>
                    <a:pt x="1173838" y="1291607"/>
                  </a:lnTo>
                  <a:lnTo>
                    <a:pt x="1173838" y="1292299"/>
                  </a:lnTo>
                  <a:cubicBezTo>
                    <a:pt x="1173838" y="1292299"/>
                    <a:pt x="1173838" y="1292921"/>
                    <a:pt x="1173838" y="1292921"/>
                  </a:cubicBezTo>
                  <a:lnTo>
                    <a:pt x="1174046" y="1293613"/>
                  </a:lnTo>
                  <a:lnTo>
                    <a:pt x="1174669" y="1295204"/>
                  </a:lnTo>
                  <a:lnTo>
                    <a:pt x="1176814" y="1304266"/>
                  </a:lnTo>
                  <a:lnTo>
                    <a:pt x="1177645" y="1305995"/>
                  </a:lnTo>
                  <a:lnTo>
                    <a:pt x="1179167" y="1307863"/>
                  </a:lnTo>
                  <a:lnTo>
                    <a:pt x="1180621" y="1309039"/>
                  </a:lnTo>
                  <a:lnTo>
                    <a:pt x="1183874" y="1311183"/>
                  </a:lnTo>
                  <a:lnTo>
                    <a:pt x="1185120" y="1312428"/>
                  </a:lnTo>
                  <a:lnTo>
                    <a:pt x="1185950" y="1314158"/>
                  </a:lnTo>
                  <a:lnTo>
                    <a:pt x="1186850" y="1318170"/>
                  </a:lnTo>
                  <a:lnTo>
                    <a:pt x="1187888" y="1319968"/>
                  </a:lnTo>
                  <a:lnTo>
                    <a:pt x="1188580" y="1320521"/>
                  </a:lnTo>
                  <a:lnTo>
                    <a:pt x="1190241" y="1321352"/>
                  </a:lnTo>
                  <a:lnTo>
                    <a:pt x="1190933" y="1321974"/>
                  </a:lnTo>
                  <a:lnTo>
                    <a:pt x="1191348" y="1322735"/>
                  </a:lnTo>
                  <a:lnTo>
                    <a:pt x="1191487" y="1323980"/>
                  </a:lnTo>
                  <a:lnTo>
                    <a:pt x="1194463" y="1330552"/>
                  </a:lnTo>
                  <a:lnTo>
                    <a:pt x="1196193" y="1333388"/>
                  </a:lnTo>
                  <a:lnTo>
                    <a:pt x="1198339" y="1334356"/>
                  </a:lnTo>
                  <a:lnTo>
                    <a:pt x="1197162" y="1332696"/>
                  </a:lnTo>
                  <a:lnTo>
                    <a:pt x="1196193" y="1330967"/>
                  </a:lnTo>
                  <a:lnTo>
                    <a:pt x="1195778" y="1329099"/>
                  </a:lnTo>
                  <a:lnTo>
                    <a:pt x="1196263" y="1327370"/>
                  </a:lnTo>
                  <a:lnTo>
                    <a:pt x="1199100" y="1330206"/>
                  </a:lnTo>
                  <a:lnTo>
                    <a:pt x="1201107" y="1333042"/>
                  </a:lnTo>
                  <a:lnTo>
                    <a:pt x="1202630" y="1336155"/>
                  </a:lnTo>
                  <a:lnTo>
                    <a:pt x="1204014" y="1339683"/>
                  </a:lnTo>
                  <a:lnTo>
                    <a:pt x="1204983" y="1343003"/>
                  </a:lnTo>
                  <a:lnTo>
                    <a:pt x="1206090" y="1349782"/>
                  </a:lnTo>
                  <a:lnTo>
                    <a:pt x="1207059" y="1353102"/>
                  </a:lnTo>
                  <a:lnTo>
                    <a:pt x="1208236" y="1355039"/>
                  </a:lnTo>
                  <a:lnTo>
                    <a:pt x="1209620" y="1356353"/>
                  </a:lnTo>
                  <a:lnTo>
                    <a:pt x="1211004" y="1357391"/>
                  </a:lnTo>
                  <a:lnTo>
                    <a:pt x="1212112" y="1358705"/>
                  </a:lnTo>
                  <a:lnTo>
                    <a:pt x="1212873" y="1360642"/>
                  </a:lnTo>
                  <a:lnTo>
                    <a:pt x="1213981" y="1365000"/>
                  </a:lnTo>
                  <a:lnTo>
                    <a:pt x="1214811" y="1367006"/>
                  </a:lnTo>
                  <a:lnTo>
                    <a:pt x="1215642" y="1368182"/>
                  </a:lnTo>
                  <a:lnTo>
                    <a:pt x="1217510" y="1370396"/>
                  </a:lnTo>
                  <a:lnTo>
                    <a:pt x="1218272" y="1371641"/>
                  </a:lnTo>
                  <a:lnTo>
                    <a:pt x="1218895" y="1373647"/>
                  </a:lnTo>
                  <a:lnTo>
                    <a:pt x="1218895" y="1375030"/>
                  </a:lnTo>
                  <a:cubicBezTo>
                    <a:pt x="1218895" y="1375030"/>
                    <a:pt x="1218548" y="1376414"/>
                    <a:pt x="1218548" y="1376414"/>
                  </a:cubicBezTo>
                  <a:lnTo>
                    <a:pt x="1218410" y="1378281"/>
                  </a:lnTo>
                  <a:lnTo>
                    <a:pt x="1218756" y="1381809"/>
                  </a:lnTo>
                  <a:lnTo>
                    <a:pt x="1219725" y="1384784"/>
                  </a:lnTo>
                  <a:lnTo>
                    <a:pt x="1221386" y="1387205"/>
                  </a:lnTo>
                  <a:lnTo>
                    <a:pt x="1224155" y="1389142"/>
                  </a:lnTo>
                  <a:lnTo>
                    <a:pt x="1224570" y="1389557"/>
                  </a:lnTo>
                  <a:lnTo>
                    <a:pt x="1225677" y="1390940"/>
                  </a:lnTo>
                  <a:lnTo>
                    <a:pt x="1225954" y="1391217"/>
                  </a:lnTo>
                  <a:lnTo>
                    <a:pt x="1226646" y="1390525"/>
                  </a:lnTo>
                  <a:lnTo>
                    <a:pt x="1226923" y="1389626"/>
                  </a:lnTo>
                  <a:lnTo>
                    <a:pt x="1227061" y="1388796"/>
                  </a:lnTo>
                  <a:lnTo>
                    <a:pt x="1227338" y="1387758"/>
                  </a:lnTo>
                  <a:lnTo>
                    <a:pt x="1227131" y="1386997"/>
                  </a:lnTo>
                  <a:lnTo>
                    <a:pt x="1227131" y="1386236"/>
                  </a:lnTo>
                  <a:cubicBezTo>
                    <a:pt x="1227131" y="1386236"/>
                    <a:pt x="1228169" y="1385683"/>
                    <a:pt x="1228169" y="1385683"/>
                  </a:cubicBezTo>
                  <a:lnTo>
                    <a:pt x="1229345" y="1386167"/>
                  </a:lnTo>
                  <a:lnTo>
                    <a:pt x="1230937" y="1387551"/>
                  </a:lnTo>
                  <a:lnTo>
                    <a:pt x="1235298" y="1392324"/>
                  </a:lnTo>
                  <a:lnTo>
                    <a:pt x="1239796" y="1398826"/>
                  </a:lnTo>
                  <a:lnTo>
                    <a:pt x="1240350" y="1401247"/>
                  </a:lnTo>
                  <a:lnTo>
                    <a:pt x="1242911" y="1402285"/>
                  </a:lnTo>
                  <a:lnTo>
                    <a:pt x="1243257" y="1402561"/>
                  </a:lnTo>
                  <a:lnTo>
                    <a:pt x="1243949" y="1402976"/>
                  </a:lnTo>
                  <a:lnTo>
                    <a:pt x="1244295" y="1403322"/>
                  </a:lnTo>
                  <a:lnTo>
                    <a:pt x="1245195" y="1404775"/>
                  </a:lnTo>
                  <a:lnTo>
                    <a:pt x="1245610" y="1406020"/>
                  </a:lnTo>
                  <a:lnTo>
                    <a:pt x="1245610" y="1407403"/>
                  </a:lnTo>
                  <a:cubicBezTo>
                    <a:pt x="1245610" y="1407403"/>
                    <a:pt x="1245333" y="1409064"/>
                    <a:pt x="1245333" y="1409064"/>
                  </a:cubicBezTo>
                  <a:lnTo>
                    <a:pt x="1244364" y="1411485"/>
                  </a:lnTo>
                  <a:lnTo>
                    <a:pt x="1242703" y="1413698"/>
                  </a:lnTo>
                  <a:lnTo>
                    <a:pt x="1240627" y="1415635"/>
                  </a:lnTo>
                  <a:lnTo>
                    <a:pt x="1238343" y="1417157"/>
                  </a:lnTo>
                  <a:lnTo>
                    <a:pt x="1234398" y="1418195"/>
                  </a:lnTo>
                  <a:lnTo>
                    <a:pt x="1232321" y="1416327"/>
                  </a:lnTo>
                  <a:lnTo>
                    <a:pt x="1230038" y="1408925"/>
                  </a:lnTo>
                  <a:lnTo>
                    <a:pt x="1228446" y="1405812"/>
                  </a:lnTo>
                  <a:lnTo>
                    <a:pt x="1226439" y="1403599"/>
                  </a:lnTo>
                  <a:lnTo>
                    <a:pt x="1221178" y="1399725"/>
                  </a:lnTo>
                  <a:lnTo>
                    <a:pt x="1212181" y="1391078"/>
                  </a:lnTo>
                  <a:lnTo>
                    <a:pt x="1193909" y="1377866"/>
                  </a:lnTo>
                  <a:lnTo>
                    <a:pt x="1190864" y="1373993"/>
                  </a:lnTo>
                  <a:lnTo>
                    <a:pt x="1189618" y="1369012"/>
                  </a:lnTo>
                  <a:lnTo>
                    <a:pt x="1190033" y="1356077"/>
                  </a:lnTo>
                  <a:lnTo>
                    <a:pt x="1188857" y="1349989"/>
                  </a:lnTo>
                  <a:lnTo>
                    <a:pt x="1185189" y="1344110"/>
                  </a:lnTo>
                  <a:lnTo>
                    <a:pt x="1180067" y="1340167"/>
                  </a:lnTo>
                  <a:lnTo>
                    <a:pt x="1174461" y="1336777"/>
                  </a:lnTo>
                  <a:lnTo>
                    <a:pt x="1169962" y="1332489"/>
                  </a:lnTo>
                  <a:lnTo>
                    <a:pt x="1168163" y="1325709"/>
                  </a:lnTo>
                  <a:lnTo>
                    <a:pt x="1166294" y="1328338"/>
                  </a:lnTo>
                  <a:lnTo>
                    <a:pt x="1163180" y="1329860"/>
                  </a:lnTo>
                  <a:lnTo>
                    <a:pt x="1159719" y="1330206"/>
                  </a:lnTo>
                  <a:lnTo>
                    <a:pt x="1156812" y="1329376"/>
                  </a:lnTo>
                  <a:lnTo>
                    <a:pt x="1155636" y="1328407"/>
                  </a:lnTo>
                  <a:lnTo>
                    <a:pt x="1151967" y="1324810"/>
                  </a:lnTo>
                  <a:lnTo>
                    <a:pt x="1146915" y="1321352"/>
                  </a:lnTo>
                  <a:lnTo>
                    <a:pt x="1145531" y="1320867"/>
                  </a:lnTo>
                  <a:lnTo>
                    <a:pt x="1144077" y="1320591"/>
                  </a:lnTo>
                  <a:lnTo>
                    <a:pt x="1142693" y="1320245"/>
                  </a:lnTo>
                  <a:lnTo>
                    <a:pt x="1141378" y="1319415"/>
                  </a:lnTo>
                  <a:lnTo>
                    <a:pt x="1140617" y="1318239"/>
                  </a:lnTo>
                  <a:lnTo>
                    <a:pt x="1139579" y="1315333"/>
                  </a:lnTo>
                  <a:lnTo>
                    <a:pt x="1138886" y="1314019"/>
                  </a:lnTo>
                  <a:lnTo>
                    <a:pt x="1136395" y="1311875"/>
                  </a:lnTo>
                  <a:lnTo>
                    <a:pt x="1133280" y="1309869"/>
                  </a:lnTo>
                  <a:lnTo>
                    <a:pt x="1130512" y="1307655"/>
                  </a:lnTo>
                  <a:lnTo>
                    <a:pt x="1129197" y="1304819"/>
                  </a:lnTo>
                  <a:lnTo>
                    <a:pt x="1137018" y="1305788"/>
                  </a:lnTo>
                  <a:lnTo>
                    <a:pt x="1140755" y="1305649"/>
                  </a:lnTo>
                  <a:lnTo>
                    <a:pt x="1144493" y="1304058"/>
                  </a:lnTo>
                  <a:lnTo>
                    <a:pt x="1144631" y="1305995"/>
                  </a:lnTo>
                  <a:lnTo>
                    <a:pt x="1145669" y="1307517"/>
                  </a:lnTo>
                  <a:lnTo>
                    <a:pt x="1147330" y="1308485"/>
                  </a:lnTo>
                  <a:lnTo>
                    <a:pt x="1149337" y="1308762"/>
                  </a:lnTo>
                  <a:lnTo>
                    <a:pt x="1148161" y="1307586"/>
                  </a:lnTo>
                  <a:lnTo>
                    <a:pt x="1147538" y="1306203"/>
                  </a:lnTo>
                  <a:lnTo>
                    <a:pt x="1147330" y="1304612"/>
                  </a:lnTo>
                  <a:lnTo>
                    <a:pt x="1147538" y="1303021"/>
                  </a:lnTo>
                  <a:lnTo>
                    <a:pt x="1145669" y="1303159"/>
                  </a:lnTo>
                  <a:lnTo>
                    <a:pt x="1145669" y="1302606"/>
                  </a:lnTo>
                  <a:cubicBezTo>
                    <a:pt x="1145669" y="1302606"/>
                    <a:pt x="1146431" y="1301637"/>
                    <a:pt x="1146431" y="1301637"/>
                  </a:cubicBezTo>
                  <a:lnTo>
                    <a:pt x="1147123" y="1300323"/>
                  </a:lnTo>
                  <a:lnTo>
                    <a:pt x="1147815" y="1298248"/>
                  </a:lnTo>
                  <a:lnTo>
                    <a:pt x="1148645" y="1296172"/>
                  </a:lnTo>
                  <a:lnTo>
                    <a:pt x="1149337" y="1294028"/>
                  </a:lnTo>
                  <a:lnTo>
                    <a:pt x="1149545" y="1291814"/>
                  </a:lnTo>
                  <a:lnTo>
                    <a:pt x="1148507" y="1288563"/>
                  </a:lnTo>
                  <a:lnTo>
                    <a:pt x="1146361" y="1285727"/>
                  </a:lnTo>
                  <a:lnTo>
                    <a:pt x="1141170" y="1280678"/>
                  </a:lnTo>
                  <a:lnTo>
                    <a:pt x="1133488" y="1271962"/>
                  </a:lnTo>
                  <a:lnTo>
                    <a:pt x="1130581" y="1269679"/>
                  </a:lnTo>
                  <a:lnTo>
                    <a:pt x="1120130" y="1264284"/>
                  </a:lnTo>
                  <a:lnTo>
                    <a:pt x="1117016" y="1261793"/>
                  </a:lnTo>
                  <a:lnTo>
                    <a:pt x="1116047" y="1260617"/>
                  </a:lnTo>
                  <a:lnTo>
                    <a:pt x="1115078" y="1259234"/>
                  </a:lnTo>
                  <a:lnTo>
                    <a:pt x="1114247" y="1257850"/>
                  </a:lnTo>
                  <a:lnTo>
                    <a:pt x="1113694" y="1256605"/>
                  </a:lnTo>
                  <a:lnTo>
                    <a:pt x="1113486" y="1255083"/>
                  </a:lnTo>
                  <a:lnTo>
                    <a:pt x="1113486" y="1251140"/>
                  </a:lnTo>
                  <a:cubicBezTo>
                    <a:pt x="1113486" y="1251140"/>
                    <a:pt x="1113002" y="1249411"/>
                    <a:pt x="1113002" y="1249411"/>
                  </a:cubicBezTo>
                  <a:lnTo>
                    <a:pt x="1112102" y="1248235"/>
                  </a:lnTo>
                  <a:lnTo>
                    <a:pt x="1109956" y="1246713"/>
                  </a:lnTo>
                  <a:lnTo>
                    <a:pt x="1109126" y="1245745"/>
                  </a:lnTo>
                  <a:lnTo>
                    <a:pt x="1108572" y="1244016"/>
                  </a:lnTo>
                  <a:lnTo>
                    <a:pt x="1108572" y="1240280"/>
                  </a:lnTo>
                  <a:cubicBezTo>
                    <a:pt x="1108572" y="1240280"/>
                    <a:pt x="1108088" y="1238551"/>
                    <a:pt x="1108088" y="1238551"/>
                  </a:cubicBezTo>
                  <a:lnTo>
                    <a:pt x="1106911" y="1236960"/>
                  </a:lnTo>
                  <a:lnTo>
                    <a:pt x="1103935" y="1234401"/>
                  </a:lnTo>
                  <a:lnTo>
                    <a:pt x="1102758" y="1232879"/>
                  </a:lnTo>
                  <a:lnTo>
                    <a:pt x="1102412" y="1231772"/>
                  </a:lnTo>
                  <a:lnTo>
                    <a:pt x="1102066" y="1229213"/>
                  </a:lnTo>
                  <a:lnTo>
                    <a:pt x="1101720" y="1228037"/>
                  </a:lnTo>
                  <a:lnTo>
                    <a:pt x="1100544" y="1226307"/>
                  </a:lnTo>
                  <a:lnTo>
                    <a:pt x="1097567" y="1223540"/>
                  </a:lnTo>
                  <a:lnTo>
                    <a:pt x="1096391" y="1221949"/>
                  </a:lnTo>
                  <a:lnTo>
                    <a:pt x="1095699" y="1220566"/>
                  </a:lnTo>
                  <a:lnTo>
                    <a:pt x="1094730" y="1217937"/>
                  </a:lnTo>
                  <a:lnTo>
                    <a:pt x="1094038" y="1216692"/>
                  </a:lnTo>
                  <a:lnTo>
                    <a:pt x="1096183" y="1215793"/>
                  </a:lnTo>
                  <a:lnTo>
                    <a:pt x="1095145" y="1213925"/>
                  </a:lnTo>
                  <a:lnTo>
                    <a:pt x="1091269" y="1210467"/>
                  </a:lnTo>
                  <a:lnTo>
                    <a:pt x="1089608" y="1207907"/>
                  </a:lnTo>
                  <a:lnTo>
                    <a:pt x="1088016" y="1204933"/>
                  </a:lnTo>
                  <a:lnTo>
                    <a:pt x="1086563" y="1201820"/>
                  </a:lnTo>
                  <a:lnTo>
                    <a:pt x="1085594" y="1198845"/>
                  </a:lnTo>
                  <a:lnTo>
                    <a:pt x="1085594" y="1197324"/>
                  </a:lnTo>
                  <a:cubicBezTo>
                    <a:pt x="1085594" y="1197324"/>
                    <a:pt x="1085248" y="1196217"/>
                    <a:pt x="1085248" y="1196217"/>
                  </a:cubicBezTo>
                  <a:lnTo>
                    <a:pt x="1084487" y="1195733"/>
                  </a:lnTo>
                  <a:lnTo>
                    <a:pt x="1083172" y="1195940"/>
                  </a:lnTo>
                  <a:lnTo>
                    <a:pt x="1082687" y="1193450"/>
                  </a:lnTo>
                  <a:lnTo>
                    <a:pt x="1082341" y="1188539"/>
                  </a:lnTo>
                  <a:lnTo>
                    <a:pt x="1081649" y="1186048"/>
                  </a:lnTo>
                  <a:lnTo>
                    <a:pt x="1079919" y="1183074"/>
                  </a:lnTo>
                  <a:lnTo>
                    <a:pt x="1077566" y="1180445"/>
                  </a:lnTo>
                  <a:lnTo>
                    <a:pt x="1074936" y="1178093"/>
                  </a:lnTo>
                  <a:lnTo>
                    <a:pt x="1069814" y="1174220"/>
                  </a:lnTo>
                  <a:lnTo>
                    <a:pt x="1067322" y="1172767"/>
                  </a:lnTo>
                  <a:lnTo>
                    <a:pt x="1064831" y="1171522"/>
                  </a:lnTo>
                  <a:lnTo>
                    <a:pt x="1062062" y="1170484"/>
                  </a:lnTo>
                  <a:lnTo>
                    <a:pt x="1061439" y="1170484"/>
                  </a:lnTo>
                  <a:cubicBezTo>
                    <a:pt x="1061439" y="1170484"/>
                    <a:pt x="1060816" y="1170484"/>
                    <a:pt x="1060816" y="1170484"/>
                  </a:cubicBezTo>
                  <a:lnTo>
                    <a:pt x="1060124" y="1170277"/>
                  </a:lnTo>
                  <a:lnTo>
                    <a:pt x="1059155" y="1169447"/>
                  </a:lnTo>
                  <a:lnTo>
                    <a:pt x="1058740" y="1168409"/>
                  </a:lnTo>
                  <a:lnTo>
                    <a:pt x="1058463" y="1166956"/>
                  </a:lnTo>
                  <a:lnTo>
                    <a:pt x="1058048" y="1165504"/>
                  </a:lnTo>
                  <a:lnTo>
                    <a:pt x="1057010" y="1164328"/>
                  </a:lnTo>
                  <a:lnTo>
                    <a:pt x="1054518" y="1163567"/>
                  </a:lnTo>
                  <a:lnTo>
                    <a:pt x="1048359" y="1163359"/>
                  </a:lnTo>
                  <a:lnTo>
                    <a:pt x="1045452" y="1162668"/>
                  </a:lnTo>
                  <a:lnTo>
                    <a:pt x="1043375" y="1161284"/>
                  </a:lnTo>
                  <a:lnTo>
                    <a:pt x="1040192" y="1158241"/>
                  </a:lnTo>
                  <a:lnTo>
                    <a:pt x="1038184" y="1156788"/>
                  </a:lnTo>
                  <a:lnTo>
                    <a:pt x="1033270" y="1154989"/>
                  </a:lnTo>
                  <a:lnTo>
                    <a:pt x="1027941" y="1154505"/>
                  </a:lnTo>
                  <a:lnTo>
                    <a:pt x="1022474" y="1154367"/>
                  </a:lnTo>
                  <a:lnTo>
                    <a:pt x="1017283" y="1153814"/>
                  </a:lnTo>
                  <a:lnTo>
                    <a:pt x="1013407" y="1151323"/>
                  </a:lnTo>
                  <a:lnTo>
                    <a:pt x="1012715" y="1147242"/>
                  </a:lnTo>
                  <a:lnTo>
                    <a:pt x="1013061" y="1142538"/>
                  </a:lnTo>
                  <a:lnTo>
                    <a:pt x="1012300" y="1138180"/>
                  </a:lnTo>
                  <a:lnTo>
                    <a:pt x="1011469" y="1137419"/>
                  </a:lnTo>
                  <a:lnTo>
                    <a:pt x="1009047" y="1136728"/>
                  </a:lnTo>
                  <a:lnTo>
                    <a:pt x="1008216" y="1136105"/>
                  </a:lnTo>
                  <a:lnTo>
                    <a:pt x="1007801" y="1134998"/>
                  </a:lnTo>
                  <a:lnTo>
                    <a:pt x="1008008" y="1132785"/>
                  </a:lnTo>
                  <a:lnTo>
                    <a:pt x="1007732" y="1131678"/>
                  </a:lnTo>
                  <a:lnTo>
                    <a:pt x="1006209" y="1130018"/>
                  </a:lnTo>
                  <a:lnTo>
                    <a:pt x="1001987" y="1127043"/>
                  </a:lnTo>
                  <a:lnTo>
                    <a:pt x="1000118" y="1125521"/>
                  </a:lnTo>
                  <a:lnTo>
                    <a:pt x="998665" y="1123723"/>
                  </a:lnTo>
                  <a:lnTo>
                    <a:pt x="994512" y="1117774"/>
                  </a:lnTo>
                  <a:lnTo>
                    <a:pt x="988076" y="1110788"/>
                  </a:lnTo>
                  <a:lnTo>
                    <a:pt x="986691" y="1108367"/>
                  </a:lnTo>
                  <a:lnTo>
                    <a:pt x="986276" y="1105530"/>
                  </a:lnTo>
                  <a:lnTo>
                    <a:pt x="987038" y="1103524"/>
                  </a:lnTo>
                  <a:lnTo>
                    <a:pt x="988145" y="1101587"/>
                  </a:lnTo>
                  <a:lnTo>
                    <a:pt x="988699" y="1099166"/>
                  </a:lnTo>
                  <a:lnTo>
                    <a:pt x="988076" y="1096607"/>
                  </a:lnTo>
                  <a:lnTo>
                    <a:pt x="986345" y="1095362"/>
                  </a:lnTo>
                  <a:lnTo>
                    <a:pt x="981639" y="1093978"/>
                  </a:lnTo>
                  <a:lnTo>
                    <a:pt x="978455" y="1091142"/>
                  </a:lnTo>
                  <a:lnTo>
                    <a:pt x="975756" y="1086646"/>
                  </a:lnTo>
                  <a:lnTo>
                    <a:pt x="974095" y="1081665"/>
                  </a:lnTo>
                  <a:lnTo>
                    <a:pt x="974095" y="1077308"/>
                  </a:lnTo>
                  <a:cubicBezTo>
                    <a:pt x="974095" y="1077308"/>
                    <a:pt x="975410" y="1075163"/>
                    <a:pt x="975410" y="1075163"/>
                  </a:cubicBezTo>
                  <a:lnTo>
                    <a:pt x="977209" y="1076962"/>
                  </a:lnTo>
                  <a:lnTo>
                    <a:pt x="979632" y="1080144"/>
                  </a:lnTo>
                  <a:lnTo>
                    <a:pt x="983023" y="1082219"/>
                  </a:lnTo>
                  <a:lnTo>
                    <a:pt x="979078" y="1076201"/>
                  </a:lnTo>
                  <a:lnTo>
                    <a:pt x="977209" y="1072673"/>
                  </a:lnTo>
                  <a:lnTo>
                    <a:pt x="976794" y="1070390"/>
                  </a:lnTo>
                  <a:lnTo>
                    <a:pt x="979770" y="1068523"/>
                  </a:lnTo>
                  <a:lnTo>
                    <a:pt x="984961" y="1068038"/>
                  </a:lnTo>
                  <a:lnTo>
                    <a:pt x="994235" y="1068384"/>
                  </a:lnTo>
                  <a:lnTo>
                    <a:pt x="991329" y="1067762"/>
                  </a:lnTo>
                  <a:lnTo>
                    <a:pt x="978732" y="1067001"/>
                  </a:lnTo>
                  <a:lnTo>
                    <a:pt x="975756" y="1067208"/>
                  </a:lnTo>
                  <a:lnTo>
                    <a:pt x="974164" y="1069076"/>
                  </a:lnTo>
                  <a:lnTo>
                    <a:pt x="974718" y="1073641"/>
                  </a:lnTo>
                  <a:lnTo>
                    <a:pt x="971949" y="1072535"/>
                  </a:lnTo>
                  <a:lnTo>
                    <a:pt x="968766" y="1070598"/>
                  </a:lnTo>
                  <a:lnTo>
                    <a:pt x="965859" y="1069284"/>
                  </a:lnTo>
                  <a:lnTo>
                    <a:pt x="963713" y="1069975"/>
                  </a:lnTo>
                  <a:lnTo>
                    <a:pt x="964059" y="1068592"/>
                  </a:lnTo>
                  <a:lnTo>
                    <a:pt x="964336" y="1067139"/>
                  </a:lnTo>
                  <a:lnTo>
                    <a:pt x="964336" y="1065617"/>
                  </a:lnTo>
                  <a:cubicBezTo>
                    <a:pt x="964336" y="1065617"/>
                    <a:pt x="964198" y="1064165"/>
                    <a:pt x="964198" y="1064165"/>
                  </a:cubicBezTo>
                  <a:lnTo>
                    <a:pt x="965790" y="1066032"/>
                  </a:lnTo>
                  <a:lnTo>
                    <a:pt x="966274" y="1066655"/>
                  </a:lnTo>
                  <a:lnTo>
                    <a:pt x="964336" y="1062781"/>
                  </a:lnTo>
                  <a:lnTo>
                    <a:pt x="961222" y="1059253"/>
                  </a:lnTo>
                  <a:lnTo>
                    <a:pt x="954508" y="1052889"/>
                  </a:lnTo>
                  <a:lnTo>
                    <a:pt x="950909" y="1048739"/>
                  </a:lnTo>
                  <a:lnTo>
                    <a:pt x="949733" y="1046733"/>
                  </a:lnTo>
                  <a:lnTo>
                    <a:pt x="947103" y="1037256"/>
                  </a:lnTo>
                  <a:lnTo>
                    <a:pt x="946480" y="1029647"/>
                  </a:lnTo>
                  <a:lnTo>
                    <a:pt x="945442" y="1025289"/>
                  </a:lnTo>
                  <a:lnTo>
                    <a:pt x="943296" y="1021277"/>
                  </a:lnTo>
                  <a:lnTo>
                    <a:pt x="936860" y="1013253"/>
                  </a:lnTo>
                  <a:lnTo>
                    <a:pt x="935544" y="1009656"/>
                  </a:lnTo>
                  <a:lnTo>
                    <a:pt x="935821" y="1005782"/>
                  </a:lnTo>
                  <a:lnTo>
                    <a:pt x="937621" y="1001424"/>
                  </a:lnTo>
                  <a:lnTo>
                    <a:pt x="937828" y="1001632"/>
                  </a:lnTo>
                  <a:lnTo>
                    <a:pt x="938382" y="1002531"/>
                  </a:lnTo>
                  <a:lnTo>
                    <a:pt x="941220" y="983093"/>
                  </a:lnTo>
                  <a:lnTo>
                    <a:pt x="941012" y="980741"/>
                  </a:lnTo>
                  <a:lnTo>
                    <a:pt x="940251" y="978251"/>
                  </a:lnTo>
                  <a:lnTo>
                    <a:pt x="938382" y="975000"/>
                  </a:lnTo>
                  <a:lnTo>
                    <a:pt x="938036" y="973963"/>
                  </a:lnTo>
                  <a:lnTo>
                    <a:pt x="938036" y="972856"/>
                  </a:lnTo>
                  <a:cubicBezTo>
                    <a:pt x="938036" y="972856"/>
                    <a:pt x="938382" y="970435"/>
                    <a:pt x="938382" y="970435"/>
                  </a:cubicBezTo>
                  <a:lnTo>
                    <a:pt x="938244" y="969259"/>
                  </a:lnTo>
                  <a:lnTo>
                    <a:pt x="937205" y="966768"/>
                  </a:lnTo>
                  <a:lnTo>
                    <a:pt x="935891" y="964555"/>
                  </a:lnTo>
                  <a:lnTo>
                    <a:pt x="934714" y="962203"/>
                  </a:lnTo>
                  <a:lnTo>
                    <a:pt x="934091" y="959229"/>
                  </a:lnTo>
                  <a:lnTo>
                    <a:pt x="934091" y="957914"/>
                  </a:lnTo>
                  <a:cubicBezTo>
                    <a:pt x="934091" y="957914"/>
                    <a:pt x="934437" y="955286"/>
                    <a:pt x="934437" y="955286"/>
                  </a:cubicBezTo>
                  <a:lnTo>
                    <a:pt x="934437" y="953971"/>
                  </a:lnTo>
                  <a:cubicBezTo>
                    <a:pt x="934437" y="953971"/>
                    <a:pt x="933883" y="952588"/>
                    <a:pt x="933883" y="952588"/>
                  </a:cubicBezTo>
                  <a:lnTo>
                    <a:pt x="932361" y="949959"/>
                  </a:lnTo>
                  <a:lnTo>
                    <a:pt x="931945" y="948576"/>
                  </a:lnTo>
                  <a:lnTo>
                    <a:pt x="932153" y="944425"/>
                  </a:lnTo>
                  <a:lnTo>
                    <a:pt x="933537" y="939307"/>
                  </a:lnTo>
                  <a:lnTo>
                    <a:pt x="935821" y="934603"/>
                  </a:lnTo>
                  <a:lnTo>
                    <a:pt x="938797" y="931905"/>
                  </a:lnTo>
                  <a:lnTo>
                    <a:pt x="937482" y="932112"/>
                  </a:lnTo>
                  <a:lnTo>
                    <a:pt x="936929" y="932251"/>
                  </a:lnTo>
                  <a:lnTo>
                    <a:pt x="939836" y="918762"/>
                  </a:lnTo>
                  <a:lnTo>
                    <a:pt x="944057" y="878987"/>
                  </a:lnTo>
                  <a:lnTo>
                    <a:pt x="944542" y="864668"/>
                  </a:lnTo>
                  <a:lnTo>
                    <a:pt x="944196" y="859965"/>
                  </a:lnTo>
                  <a:lnTo>
                    <a:pt x="943158" y="856091"/>
                  </a:lnTo>
                  <a:lnTo>
                    <a:pt x="945303" y="856783"/>
                  </a:lnTo>
                  <a:lnTo>
                    <a:pt x="947518" y="856783"/>
                  </a:lnTo>
                  <a:cubicBezTo>
                    <a:pt x="947518" y="856783"/>
                    <a:pt x="949733" y="856368"/>
                    <a:pt x="949733" y="856368"/>
                  </a:cubicBezTo>
                  <a:lnTo>
                    <a:pt x="952086" y="856229"/>
                  </a:lnTo>
                  <a:lnTo>
                    <a:pt x="953816" y="856713"/>
                  </a:lnTo>
                  <a:lnTo>
                    <a:pt x="955408" y="857474"/>
                  </a:lnTo>
                  <a:lnTo>
                    <a:pt x="957069" y="857958"/>
                  </a:lnTo>
                  <a:lnTo>
                    <a:pt x="959076" y="857751"/>
                  </a:lnTo>
                  <a:lnTo>
                    <a:pt x="956862" y="856990"/>
                  </a:lnTo>
                  <a:lnTo>
                    <a:pt x="952986" y="855330"/>
                  </a:lnTo>
                  <a:lnTo>
                    <a:pt x="950702" y="854707"/>
                  </a:lnTo>
                  <a:lnTo>
                    <a:pt x="946134" y="854362"/>
                  </a:lnTo>
                  <a:lnTo>
                    <a:pt x="941427" y="854362"/>
                  </a:lnTo>
                  <a:cubicBezTo>
                    <a:pt x="941427" y="854362"/>
                    <a:pt x="941843" y="852217"/>
                    <a:pt x="941843" y="852217"/>
                  </a:cubicBezTo>
                  <a:lnTo>
                    <a:pt x="941981" y="845577"/>
                  </a:lnTo>
                  <a:lnTo>
                    <a:pt x="942258" y="846822"/>
                  </a:lnTo>
                  <a:lnTo>
                    <a:pt x="942673" y="847997"/>
                  </a:lnTo>
                  <a:lnTo>
                    <a:pt x="943227" y="849174"/>
                  </a:lnTo>
                  <a:lnTo>
                    <a:pt x="943988" y="850280"/>
                  </a:lnTo>
                  <a:lnTo>
                    <a:pt x="944750" y="847652"/>
                  </a:lnTo>
                  <a:lnTo>
                    <a:pt x="945026" y="846199"/>
                  </a:lnTo>
                  <a:lnTo>
                    <a:pt x="945026" y="845023"/>
                  </a:lnTo>
                  <a:cubicBezTo>
                    <a:pt x="945026" y="845023"/>
                    <a:pt x="944473" y="844055"/>
                    <a:pt x="944473" y="844055"/>
                  </a:cubicBezTo>
                  <a:lnTo>
                    <a:pt x="943850" y="843501"/>
                  </a:lnTo>
                  <a:lnTo>
                    <a:pt x="943158" y="843017"/>
                  </a:lnTo>
                  <a:lnTo>
                    <a:pt x="942535" y="842325"/>
                  </a:lnTo>
                  <a:lnTo>
                    <a:pt x="941289" y="839835"/>
                  </a:lnTo>
                  <a:lnTo>
                    <a:pt x="941427" y="838452"/>
                  </a:lnTo>
                  <a:lnTo>
                    <a:pt x="942950" y="837345"/>
                  </a:lnTo>
                  <a:lnTo>
                    <a:pt x="946064" y="835823"/>
                  </a:lnTo>
                  <a:lnTo>
                    <a:pt x="943919" y="835270"/>
                  </a:lnTo>
                  <a:lnTo>
                    <a:pt x="942120" y="834301"/>
                  </a:lnTo>
                  <a:lnTo>
                    <a:pt x="940735" y="834163"/>
                  </a:lnTo>
                  <a:lnTo>
                    <a:pt x="939905" y="836031"/>
                  </a:lnTo>
                  <a:lnTo>
                    <a:pt x="936444" y="820743"/>
                  </a:lnTo>
                  <a:lnTo>
                    <a:pt x="934783" y="815901"/>
                  </a:lnTo>
                  <a:lnTo>
                    <a:pt x="933468" y="813549"/>
                  </a:lnTo>
                  <a:lnTo>
                    <a:pt x="930284" y="809468"/>
                  </a:lnTo>
                  <a:lnTo>
                    <a:pt x="929039" y="807116"/>
                  </a:lnTo>
                  <a:lnTo>
                    <a:pt x="928485" y="804280"/>
                  </a:lnTo>
                  <a:lnTo>
                    <a:pt x="928623" y="798608"/>
                  </a:lnTo>
                  <a:lnTo>
                    <a:pt x="928139" y="795841"/>
                  </a:lnTo>
                  <a:lnTo>
                    <a:pt x="930769" y="796325"/>
                  </a:lnTo>
                  <a:lnTo>
                    <a:pt x="942258" y="800890"/>
                  </a:lnTo>
                  <a:lnTo>
                    <a:pt x="945096" y="801720"/>
                  </a:lnTo>
                  <a:lnTo>
                    <a:pt x="948003" y="802274"/>
                  </a:lnTo>
                  <a:lnTo>
                    <a:pt x="951394" y="802689"/>
                  </a:lnTo>
                  <a:lnTo>
                    <a:pt x="953816" y="802689"/>
                  </a:lnTo>
                  <a:cubicBezTo>
                    <a:pt x="953816" y="802689"/>
                    <a:pt x="958799" y="802343"/>
                    <a:pt x="958799" y="802343"/>
                  </a:cubicBezTo>
                  <a:lnTo>
                    <a:pt x="961014" y="802343"/>
                  </a:lnTo>
                  <a:cubicBezTo>
                    <a:pt x="961014" y="802343"/>
                    <a:pt x="962952" y="803173"/>
                    <a:pt x="962952" y="803173"/>
                  </a:cubicBezTo>
                  <a:lnTo>
                    <a:pt x="964475" y="804211"/>
                  </a:lnTo>
                  <a:lnTo>
                    <a:pt x="966066" y="804418"/>
                  </a:lnTo>
                  <a:lnTo>
                    <a:pt x="968212" y="802827"/>
                  </a:lnTo>
                  <a:lnTo>
                    <a:pt x="968973" y="806148"/>
                  </a:lnTo>
                  <a:lnTo>
                    <a:pt x="969942" y="808845"/>
                  </a:lnTo>
                  <a:lnTo>
                    <a:pt x="969942" y="811405"/>
                  </a:lnTo>
                  <a:cubicBezTo>
                    <a:pt x="969942" y="811405"/>
                    <a:pt x="967658" y="814310"/>
                    <a:pt x="967658" y="814310"/>
                  </a:cubicBezTo>
                  <a:lnTo>
                    <a:pt x="967658" y="813757"/>
                  </a:lnTo>
                  <a:cubicBezTo>
                    <a:pt x="967658" y="813757"/>
                    <a:pt x="967520" y="813411"/>
                    <a:pt x="967520" y="813411"/>
                  </a:cubicBezTo>
                  <a:lnTo>
                    <a:pt x="967243" y="812650"/>
                  </a:lnTo>
                  <a:lnTo>
                    <a:pt x="963367" y="817561"/>
                  </a:lnTo>
                  <a:lnTo>
                    <a:pt x="961499" y="820467"/>
                  </a:lnTo>
                  <a:lnTo>
                    <a:pt x="960806" y="823026"/>
                  </a:lnTo>
                  <a:lnTo>
                    <a:pt x="961291" y="824617"/>
                  </a:lnTo>
                  <a:lnTo>
                    <a:pt x="962329" y="825101"/>
                  </a:lnTo>
                  <a:lnTo>
                    <a:pt x="963713" y="824617"/>
                  </a:lnTo>
                  <a:lnTo>
                    <a:pt x="965305" y="823233"/>
                  </a:lnTo>
                  <a:lnTo>
                    <a:pt x="964544" y="823510"/>
                  </a:lnTo>
                  <a:lnTo>
                    <a:pt x="962191" y="823787"/>
                  </a:lnTo>
                  <a:lnTo>
                    <a:pt x="963921" y="819637"/>
                  </a:lnTo>
                  <a:lnTo>
                    <a:pt x="970911" y="812927"/>
                  </a:lnTo>
                  <a:lnTo>
                    <a:pt x="972157" y="808915"/>
                  </a:lnTo>
                  <a:lnTo>
                    <a:pt x="973611" y="810851"/>
                  </a:lnTo>
                  <a:lnTo>
                    <a:pt x="972988" y="813757"/>
                  </a:lnTo>
                  <a:lnTo>
                    <a:pt x="971465" y="816454"/>
                  </a:lnTo>
                  <a:lnTo>
                    <a:pt x="970219" y="817838"/>
                  </a:lnTo>
                  <a:lnTo>
                    <a:pt x="971673" y="820605"/>
                  </a:lnTo>
                  <a:lnTo>
                    <a:pt x="972434" y="824271"/>
                  </a:lnTo>
                  <a:lnTo>
                    <a:pt x="971880" y="826830"/>
                  </a:lnTo>
                  <a:lnTo>
                    <a:pt x="969527" y="826139"/>
                  </a:lnTo>
                  <a:lnTo>
                    <a:pt x="969181" y="826830"/>
                  </a:lnTo>
                  <a:lnTo>
                    <a:pt x="968489" y="828145"/>
                  </a:lnTo>
                  <a:lnTo>
                    <a:pt x="968281" y="828837"/>
                  </a:lnTo>
                  <a:lnTo>
                    <a:pt x="968074" y="828076"/>
                  </a:lnTo>
                  <a:lnTo>
                    <a:pt x="967312" y="826277"/>
                  </a:lnTo>
                  <a:lnTo>
                    <a:pt x="967036" y="825516"/>
                  </a:lnTo>
                  <a:lnTo>
                    <a:pt x="965582" y="826623"/>
                  </a:lnTo>
                  <a:lnTo>
                    <a:pt x="964544" y="828006"/>
                  </a:lnTo>
                  <a:lnTo>
                    <a:pt x="962883" y="831050"/>
                  </a:lnTo>
                  <a:lnTo>
                    <a:pt x="968904" y="831673"/>
                  </a:lnTo>
                  <a:lnTo>
                    <a:pt x="970427" y="831327"/>
                  </a:lnTo>
                  <a:lnTo>
                    <a:pt x="971465" y="830358"/>
                  </a:lnTo>
                  <a:lnTo>
                    <a:pt x="972088" y="829182"/>
                  </a:lnTo>
                  <a:lnTo>
                    <a:pt x="972572" y="828006"/>
                  </a:lnTo>
                  <a:lnTo>
                    <a:pt x="973334" y="826900"/>
                  </a:lnTo>
                  <a:lnTo>
                    <a:pt x="975341" y="824825"/>
                  </a:lnTo>
                  <a:lnTo>
                    <a:pt x="975618" y="824479"/>
                  </a:lnTo>
                  <a:lnTo>
                    <a:pt x="974580" y="823994"/>
                  </a:lnTo>
                  <a:lnTo>
                    <a:pt x="973749" y="824894"/>
                  </a:lnTo>
                  <a:lnTo>
                    <a:pt x="973749" y="823925"/>
                  </a:lnTo>
                  <a:cubicBezTo>
                    <a:pt x="973749" y="823925"/>
                    <a:pt x="973818" y="822957"/>
                    <a:pt x="973818" y="822957"/>
                  </a:cubicBezTo>
                  <a:lnTo>
                    <a:pt x="974026" y="822057"/>
                  </a:lnTo>
                  <a:lnTo>
                    <a:pt x="974233" y="821158"/>
                  </a:lnTo>
                  <a:lnTo>
                    <a:pt x="975202" y="822334"/>
                  </a:lnTo>
                  <a:lnTo>
                    <a:pt x="975825" y="823718"/>
                  </a:lnTo>
                  <a:lnTo>
                    <a:pt x="975825" y="824271"/>
                  </a:lnTo>
                  <a:cubicBezTo>
                    <a:pt x="975825" y="824271"/>
                    <a:pt x="976448" y="823303"/>
                    <a:pt x="976448" y="823303"/>
                  </a:cubicBezTo>
                  <a:lnTo>
                    <a:pt x="976794" y="821297"/>
                  </a:lnTo>
                  <a:lnTo>
                    <a:pt x="976517" y="815555"/>
                  </a:lnTo>
                  <a:lnTo>
                    <a:pt x="976656" y="813688"/>
                  </a:lnTo>
                  <a:lnTo>
                    <a:pt x="977486" y="809606"/>
                  </a:lnTo>
                  <a:lnTo>
                    <a:pt x="977902" y="808430"/>
                  </a:lnTo>
                  <a:lnTo>
                    <a:pt x="978455" y="807531"/>
                  </a:lnTo>
                  <a:lnTo>
                    <a:pt x="978871" y="806632"/>
                  </a:lnTo>
                  <a:lnTo>
                    <a:pt x="978871" y="805525"/>
                  </a:lnTo>
                  <a:cubicBezTo>
                    <a:pt x="978871" y="805525"/>
                    <a:pt x="978386" y="804626"/>
                    <a:pt x="978386" y="804626"/>
                  </a:cubicBezTo>
                  <a:lnTo>
                    <a:pt x="975687" y="801444"/>
                  </a:lnTo>
                  <a:lnTo>
                    <a:pt x="976102" y="804280"/>
                  </a:lnTo>
                  <a:lnTo>
                    <a:pt x="974233" y="803035"/>
                  </a:lnTo>
                  <a:lnTo>
                    <a:pt x="973472" y="801375"/>
                  </a:lnTo>
                  <a:lnTo>
                    <a:pt x="973887" y="799784"/>
                  </a:lnTo>
                  <a:lnTo>
                    <a:pt x="975895" y="798954"/>
                  </a:lnTo>
                  <a:lnTo>
                    <a:pt x="974926" y="797570"/>
                  </a:lnTo>
                  <a:lnTo>
                    <a:pt x="971050" y="794181"/>
                  </a:lnTo>
                  <a:lnTo>
                    <a:pt x="971050" y="792728"/>
                  </a:lnTo>
                  <a:lnTo>
                    <a:pt x="971811" y="792590"/>
                  </a:lnTo>
                  <a:lnTo>
                    <a:pt x="972918" y="792590"/>
                  </a:lnTo>
                  <a:lnTo>
                    <a:pt x="973957" y="791621"/>
                  </a:lnTo>
                  <a:lnTo>
                    <a:pt x="974233" y="789684"/>
                  </a:lnTo>
                  <a:lnTo>
                    <a:pt x="973680" y="787471"/>
                  </a:lnTo>
                  <a:lnTo>
                    <a:pt x="972849" y="785465"/>
                  </a:lnTo>
                  <a:lnTo>
                    <a:pt x="972157" y="784220"/>
                  </a:lnTo>
                  <a:lnTo>
                    <a:pt x="971880" y="784220"/>
                  </a:lnTo>
                  <a:cubicBezTo>
                    <a:pt x="971880" y="784220"/>
                    <a:pt x="971188" y="783805"/>
                    <a:pt x="971188" y="783805"/>
                  </a:cubicBezTo>
                  <a:lnTo>
                    <a:pt x="970427" y="783320"/>
                  </a:lnTo>
                  <a:lnTo>
                    <a:pt x="969804" y="782767"/>
                  </a:lnTo>
                  <a:lnTo>
                    <a:pt x="969181" y="781591"/>
                  </a:lnTo>
                  <a:lnTo>
                    <a:pt x="968004" y="777717"/>
                  </a:lnTo>
                  <a:lnTo>
                    <a:pt x="966482" y="776057"/>
                  </a:lnTo>
                  <a:lnTo>
                    <a:pt x="964821" y="775504"/>
                  </a:lnTo>
                  <a:lnTo>
                    <a:pt x="963298" y="776195"/>
                  </a:lnTo>
                  <a:lnTo>
                    <a:pt x="962329" y="778201"/>
                  </a:lnTo>
                  <a:lnTo>
                    <a:pt x="961637" y="777164"/>
                  </a:lnTo>
                  <a:lnTo>
                    <a:pt x="961360" y="775988"/>
                  </a:lnTo>
                  <a:lnTo>
                    <a:pt x="961499" y="774812"/>
                  </a:lnTo>
                  <a:lnTo>
                    <a:pt x="961983" y="773636"/>
                  </a:lnTo>
                  <a:lnTo>
                    <a:pt x="960391" y="773636"/>
                  </a:lnTo>
                  <a:cubicBezTo>
                    <a:pt x="960391" y="773636"/>
                    <a:pt x="959630" y="772806"/>
                    <a:pt x="959630" y="772806"/>
                  </a:cubicBezTo>
                  <a:lnTo>
                    <a:pt x="958938" y="769762"/>
                  </a:lnTo>
                  <a:lnTo>
                    <a:pt x="961222" y="769140"/>
                  </a:lnTo>
                  <a:lnTo>
                    <a:pt x="963575" y="768863"/>
                  </a:lnTo>
                  <a:lnTo>
                    <a:pt x="965374" y="767964"/>
                  </a:lnTo>
                  <a:lnTo>
                    <a:pt x="966205" y="765681"/>
                  </a:lnTo>
                  <a:lnTo>
                    <a:pt x="964336" y="767272"/>
                  </a:lnTo>
                  <a:lnTo>
                    <a:pt x="961775" y="767825"/>
                  </a:lnTo>
                  <a:lnTo>
                    <a:pt x="959284" y="767480"/>
                  </a:lnTo>
                  <a:lnTo>
                    <a:pt x="957692" y="766304"/>
                  </a:lnTo>
                  <a:lnTo>
                    <a:pt x="957692" y="764644"/>
                  </a:lnTo>
                  <a:cubicBezTo>
                    <a:pt x="957692" y="764644"/>
                    <a:pt x="959768" y="757034"/>
                    <a:pt x="959768" y="757034"/>
                  </a:cubicBezTo>
                  <a:lnTo>
                    <a:pt x="958107" y="759041"/>
                  </a:lnTo>
                  <a:lnTo>
                    <a:pt x="956377" y="762707"/>
                  </a:lnTo>
                  <a:lnTo>
                    <a:pt x="955062" y="764159"/>
                  </a:lnTo>
                  <a:lnTo>
                    <a:pt x="952640" y="765059"/>
                  </a:lnTo>
                  <a:lnTo>
                    <a:pt x="949871" y="764851"/>
                  </a:lnTo>
                  <a:lnTo>
                    <a:pt x="947103" y="763744"/>
                  </a:lnTo>
                  <a:lnTo>
                    <a:pt x="944680" y="762015"/>
                  </a:lnTo>
                  <a:lnTo>
                    <a:pt x="943365" y="760286"/>
                  </a:lnTo>
                  <a:lnTo>
                    <a:pt x="942327" y="757864"/>
                  </a:lnTo>
                  <a:lnTo>
                    <a:pt x="942327" y="755928"/>
                  </a:lnTo>
                  <a:lnTo>
                    <a:pt x="944196" y="755582"/>
                  </a:lnTo>
                  <a:lnTo>
                    <a:pt x="946203" y="757104"/>
                  </a:lnTo>
                  <a:lnTo>
                    <a:pt x="947449" y="758971"/>
                  </a:lnTo>
                  <a:lnTo>
                    <a:pt x="948902" y="759456"/>
                  </a:lnTo>
                  <a:lnTo>
                    <a:pt x="951671" y="756965"/>
                  </a:lnTo>
                  <a:lnTo>
                    <a:pt x="948210" y="757519"/>
                  </a:lnTo>
                  <a:lnTo>
                    <a:pt x="945857" y="755374"/>
                  </a:lnTo>
                  <a:lnTo>
                    <a:pt x="944750" y="751916"/>
                  </a:lnTo>
                  <a:lnTo>
                    <a:pt x="945026" y="748388"/>
                  </a:lnTo>
                  <a:lnTo>
                    <a:pt x="946964" y="744307"/>
                  </a:lnTo>
                  <a:lnTo>
                    <a:pt x="946757" y="742577"/>
                  </a:lnTo>
                  <a:lnTo>
                    <a:pt x="944196" y="741540"/>
                  </a:lnTo>
                  <a:lnTo>
                    <a:pt x="945442" y="744168"/>
                  </a:lnTo>
                  <a:lnTo>
                    <a:pt x="944750" y="747419"/>
                  </a:lnTo>
                  <a:lnTo>
                    <a:pt x="943019" y="750463"/>
                  </a:lnTo>
                  <a:lnTo>
                    <a:pt x="941012" y="752607"/>
                  </a:lnTo>
                  <a:lnTo>
                    <a:pt x="937067" y="753991"/>
                  </a:lnTo>
                  <a:lnTo>
                    <a:pt x="933330" y="753022"/>
                  </a:lnTo>
                  <a:lnTo>
                    <a:pt x="930008" y="750463"/>
                  </a:lnTo>
                  <a:lnTo>
                    <a:pt x="927239" y="747073"/>
                  </a:lnTo>
                  <a:lnTo>
                    <a:pt x="926270" y="745344"/>
                  </a:lnTo>
                  <a:lnTo>
                    <a:pt x="923640" y="739257"/>
                  </a:lnTo>
                  <a:lnTo>
                    <a:pt x="922118" y="736767"/>
                  </a:lnTo>
                  <a:lnTo>
                    <a:pt x="921425" y="735383"/>
                  </a:lnTo>
                  <a:lnTo>
                    <a:pt x="921079" y="734207"/>
                  </a:lnTo>
                  <a:lnTo>
                    <a:pt x="921702" y="732547"/>
                  </a:lnTo>
                  <a:lnTo>
                    <a:pt x="924402" y="728673"/>
                  </a:lnTo>
                  <a:lnTo>
                    <a:pt x="925232" y="726806"/>
                  </a:lnTo>
                  <a:lnTo>
                    <a:pt x="925370" y="725076"/>
                  </a:lnTo>
                  <a:lnTo>
                    <a:pt x="925094" y="721618"/>
                  </a:lnTo>
                  <a:lnTo>
                    <a:pt x="925232" y="719888"/>
                  </a:lnTo>
                  <a:lnTo>
                    <a:pt x="923640" y="722517"/>
                  </a:lnTo>
                  <a:lnTo>
                    <a:pt x="922533" y="728881"/>
                  </a:lnTo>
                  <a:lnTo>
                    <a:pt x="920318" y="731509"/>
                  </a:lnTo>
                  <a:lnTo>
                    <a:pt x="916996" y="732685"/>
                  </a:lnTo>
                  <a:lnTo>
                    <a:pt x="913951" y="732201"/>
                  </a:lnTo>
                  <a:lnTo>
                    <a:pt x="911805" y="730264"/>
                  </a:lnTo>
                  <a:lnTo>
                    <a:pt x="911182" y="726944"/>
                  </a:lnTo>
                  <a:lnTo>
                    <a:pt x="910352" y="729088"/>
                  </a:lnTo>
                  <a:lnTo>
                    <a:pt x="909867" y="730679"/>
                  </a:lnTo>
                  <a:lnTo>
                    <a:pt x="909175" y="731786"/>
                  </a:lnTo>
                  <a:lnTo>
                    <a:pt x="907514" y="732547"/>
                  </a:lnTo>
                  <a:lnTo>
                    <a:pt x="895541" y="731164"/>
                  </a:lnTo>
                  <a:lnTo>
                    <a:pt x="893118" y="730334"/>
                  </a:lnTo>
                  <a:lnTo>
                    <a:pt x="892426" y="728881"/>
                  </a:lnTo>
                  <a:lnTo>
                    <a:pt x="894087" y="727843"/>
                  </a:lnTo>
                  <a:lnTo>
                    <a:pt x="897686" y="726875"/>
                  </a:lnTo>
                  <a:lnTo>
                    <a:pt x="903846" y="725768"/>
                  </a:lnTo>
                  <a:lnTo>
                    <a:pt x="899555" y="725007"/>
                  </a:lnTo>
                  <a:lnTo>
                    <a:pt x="894502" y="725837"/>
                  </a:lnTo>
                  <a:lnTo>
                    <a:pt x="891595" y="725422"/>
                  </a:lnTo>
                  <a:lnTo>
                    <a:pt x="893879" y="720857"/>
                  </a:lnTo>
                  <a:lnTo>
                    <a:pt x="891665" y="720373"/>
                  </a:lnTo>
                  <a:lnTo>
                    <a:pt x="891111" y="718712"/>
                  </a:lnTo>
                  <a:lnTo>
                    <a:pt x="891249" y="716360"/>
                  </a:lnTo>
                  <a:lnTo>
                    <a:pt x="890903" y="713939"/>
                  </a:lnTo>
                  <a:lnTo>
                    <a:pt x="886820" y="719058"/>
                  </a:lnTo>
                  <a:lnTo>
                    <a:pt x="879345" y="719335"/>
                  </a:lnTo>
                  <a:lnTo>
                    <a:pt x="871524" y="716153"/>
                  </a:lnTo>
                  <a:lnTo>
                    <a:pt x="866472" y="711242"/>
                  </a:lnTo>
                  <a:lnTo>
                    <a:pt x="865987" y="707575"/>
                  </a:lnTo>
                  <a:lnTo>
                    <a:pt x="867164" y="703425"/>
                  </a:lnTo>
                  <a:lnTo>
                    <a:pt x="869448" y="699621"/>
                  </a:lnTo>
                  <a:lnTo>
                    <a:pt x="872147" y="696923"/>
                  </a:lnTo>
                  <a:lnTo>
                    <a:pt x="875608" y="695470"/>
                  </a:lnTo>
                  <a:lnTo>
                    <a:pt x="879484" y="694986"/>
                  </a:lnTo>
                  <a:lnTo>
                    <a:pt x="883498" y="694778"/>
                  </a:lnTo>
                  <a:lnTo>
                    <a:pt x="887304" y="694087"/>
                  </a:lnTo>
                  <a:lnTo>
                    <a:pt x="880522" y="693464"/>
                  </a:lnTo>
                  <a:lnTo>
                    <a:pt x="876923" y="693464"/>
                  </a:lnTo>
                  <a:cubicBezTo>
                    <a:pt x="876923" y="693464"/>
                    <a:pt x="873877" y="693948"/>
                    <a:pt x="873877" y="693948"/>
                  </a:cubicBezTo>
                  <a:lnTo>
                    <a:pt x="872009" y="695332"/>
                  </a:lnTo>
                  <a:lnTo>
                    <a:pt x="868825" y="699759"/>
                  </a:lnTo>
                  <a:lnTo>
                    <a:pt x="867510" y="700866"/>
                  </a:lnTo>
                  <a:lnTo>
                    <a:pt x="865987" y="700243"/>
                  </a:lnTo>
                  <a:lnTo>
                    <a:pt x="864672" y="698375"/>
                  </a:lnTo>
                  <a:lnTo>
                    <a:pt x="863703" y="696162"/>
                  </a:lnTo>
                  <a:lnTo>
                    <a:pt x="863219" y="694502"/>
                  </a:lnTo>
                  <a:lnTo>
                    <a:pt x="862942" y="691942"/>
                  </a:lnTo>
                  <a:lnTo>
                    <a:pt x="863427" y="689660"/>
                  </a:lnTo>
                  <a:lnTo>
                    <a:pt x="864396" y="687515"/>
                  </a:lnTo>
                  <a:lnTo>
                    <a:pt x="865780" y="685302"/>
                  </a:lnTo>
                  <a:lnTo>
                    <a:pt x="865157" y="685440"/>
                  </a:lnTo>
                  <a:lnTo>
                    <a:pt x="863773" y="685440"/>
                  </a:lnTo>
                  <a:cubicBezTo>
                    <a:pt x="863773" y="685440"/>
                    <a:pt x="863150" y="685440"/>
                    <a:pt x="863150" y="685440"/>
                  </a:cubicBezTo>
                  <a:lnTo>
                    <a:pt x="864119" y="681566"/>
                  </a:lnTo>
                  <a:lnTo>
                    <a:pt x="866541" y="677900"/>
                  </a:lnTo>
                  <a:lnTo>
                    <a:pt x="869932" y="675202"/>
                  </a:lnTo>
                  <a:lnTo>
                    <a:pt x="873947" y="674026"/>
                  </a:lnTo>
                  <a:lnTo>
                    <a:pt x="877684" y="674926"/>
                  </a:lnTo>
                  <a:lnTo>
                    <a:pt x="880729" y="677416"/>
                  </a:lnTo>
                  <a:lnTo>
                    <a:pt x="883636" y="680529"/>
                  </a:lnTo>
                  <a:lnTo>
                    <a:pt x="886958" y="683295"/>
                  </a:lnTo>
                  <a:lnTo>
                    <a:pt x="886128" y="681566"/>
                  </a:lnTo>
                  <a:lnTo>
                    <a:pt x="883705" y="677623"/>
                  </a:lnTo>
                  <a:lnTo>
                    <a:pt x="882529" y="676240"/>
                  </a:lnTo>
                  <a:lnTo>
                    <a:pt x="880937" y="675202"/>
                  </a:lnTo>
                  <a:lnTo>
                    <a:pt x="879276" y="674441"/>
                  </a:lnTo>
                  <a:lnTo>
                    <a:pt x="877892" y="673334"/>
                  </a:lnTo>
                  <a:lnTo>
                    <a:pt x="877130" y="671467"/>
                  </a:lnTo>
                  <a:lnTo>
                    <a:pt x="878099" y="668562"/>
                  </a:lnTo>
                  <a:lnTo>
                    <a:pt x="880522" y="665933"/>
                  </a:lnTo>
                  <a:lnTo>
                    <a:pt x="882114" y="663235"/>
                  </a:lnTo>
                  <a:lnTo>
                    <a:pt x="880729" y="660192"/>
                  </a:lnTo>
                  <a:lnTo>
                    <a:pt x="880245" y="664480"/>
                  </a:lnTo>
                  <a:lnTo>
                    <a:pt x="877338" y="668631"/>
                  </a:lnTo>
                  <a:lnTo>
                    <a:pt x="873393" y="672159"/>
                  </a:lnTo>
                  <a:lnTo>
                    <a:pt x="869725" y="674580"/>
                  </a:lnTo>
                  <a:lnTo>
                    <a:pt x="865434" y="676586"/>
                  </a:lnTo>
                  <a:lnTo>
                    <a:pt x="863911" y="677831"/>
                  </a:lnTo>
                  <a:lnTo>
                    <a:pt x="862458" y="680390"/>
                  </a:lnTo>
                  <a:lnTo>
                    <a:pt x="858305" y="691250"/>
                  </a:lnTo>
                  <a:lnTo>
                    <a:pt x="857267" y="688138"/>
                  </a:lnTo>
                  <a:lnTo>
                    <a:pt x="856159" y="685440"/>
                  </a:lnTo>
                  <a:lnTo>
                    <a:pt x="854775" y="682880"/>
                  </a:lnTo>
                  <a:lnTo>
                    <a:pt x="852976" y="680114"/>
                  </a:lnTo>
                  <a:lnTo>
                    <a:pt x="856713" y="677692"/>
                  </a:lnTo>
                  <a:lnTo>
                    <a:pt x="858443" y="676309"/>
                  </a:lnTo>
                  <a:lnTo>
                    <a:pt x="859758" y="674718"/>
                  </a:lnTo>
                  <a:lnTo>
                    <a:pt x="860174" y="673127"/>
                  </a:lnTo>
                  <a:lnTo>
                    <a:pt x="859828" y="671744"/>
                  </a:lnTo>
                  <a:lnTo>
                    <a:pt x="859966" y="670291"/>
                  </a:lnTo>
                  <a:lnTo>
                    <a:pt x="861558" y="668631"/>
                  </a:lnTo>
                  <a:lnTo>
                    <a:pt x="859551" y="669530"/>
                  </a:lnTo>
                  <a:lnTo>
                    <a:pt x="857959" y="671052"/>
                  </a:lnTo>
                  <a:lnTo>
                    <a:pt x="856505" y="672712"/>
                  </a:lnTo>
                  <a:lnTo>
                    <a:pt x="854775" y="674096"/>
                  </a:lnTo>
                  <a:lnTo>
                    <a:pt x="854983" y="670291"/>
                  </a:lnTo>
                  <a:lnTo>
                    <a:pt x="855952" y="665726"/>
                  </a:lnTo>
                  <a:lnTo>
                    <a:pt x="857474" y="661368"/>
                  </a:lnTo>
                  <a:lnTo>
                    <a:pt x="859412" y="658116"/>
                  </a:lnTo>
                  <a:lnTo>
                    <a:pt x="853391" y="659638"/>
                  </a:lnTo>
                  <a:lnTo>
                    <a:pt x="851938" y="658808"/>
                  </a:lnTo>
                  <a:lnTo>
                    <a:pt x="849100" y="652098"/>
                  </a:lnTo>
                  <a:lnTo>
                    <a:pt x="847716" y="649746"/>
                  </a:lnTo>
                  <a:lnTo>
                    <a:pt x="845708" y="647879"/>
                  </a:lnTo>
                  <a:lnTo>
                    <a:pt x="839756" y="644904"/>
                  </a:lnTo>
                  <a:lnTo>
                    <a:pt x="837403" y="643244"/>
                  </a:lnTo>
                  <a:lnTo>
                    <a:pt x="836227" y="640961"/>
                  </a:lnTo>
                  <a:lnTo>
                    <a:pt x="837265" y="637641"/>
                  </a:lnTo>
                  <a:lnTo>
                    <a:pt x="839341" y="635773"/>
                  </a:lnTo>
                  <a:lnTo>
                    <a:pt x="841556" y="635428"/>
                  </a:lnTo>
                  <a:lnTo>
                    <a:pt x="842732" y="636742"/>
                  </a:lnTo>
                  <a:lnTo>
                    <a:pt x="841694" y="639647"/>
                  </a:lnTo>
                  <a:lnTo>
                    <a:pt x="843286" y="640201"/>
                  </a:lnTo>
                  <a:lnTo>
                    <a:pt x="846124" y="641861"/>
                  </a:lnTo>
                  <a:lnTo>
                    <a:pt x="847646" y="642552"/>
                  </a:lnTo>
                  <a:lnTo>
                    <a:pt x="849169" y="642898"/>
                  </a:lnTo>
                  <a:lnTo>
                    <a:pt x="850207" y="642898"/>
                  </a:lnTo>
                  <a:cubicBezTo>
                    <a:pt x="850207" y="642898"/>
                    <a:pt x="851176" y="642760"/>
                    <a:pt x="851176" y="642760"/>
                  </a:cubicBezTo>
                  <a:lnTo>
                    <a:pt x="852491" y="642760"/>
                  </a:lnTo>
                  <a:lnTo>
                    <a:pt x="855398" y="643313"/>
                  </a:lnTo>
                  <a:lnTo>
                    <a:pt x="857613" y="644282"/>
                  </a:lnTo>
                  <a:lnTo>
                    <a:pt x="862112" y="647671"/>
                  </a:lnTo>
                  <a:lnTo>
                    <a:pt x="859689" y="643590"/>
                  </a:lnTo>
                  <a:lnTo>
                    <a:pt x="855744" y="642345"/>
                  </a:lnTo>
                  <a:lnTo>
                    <a:pt x="851315" y="641930"/>
                  </a:lnTo>
                  <a:lnTo>
                    <a:pt x="847439" y="640477"/>
                  </a:lnTo>
                  <a:lnTo>
                    <a:pt x="845224" y="637641"/>
                  </a:lnTo>
                  <a:lnTo>
                    <a:pt x="844947" y="634805"/>
                  </a:lnTo>
                  <a:lnTo>
                    <a:pt x="846470" y="632522"/>
                  </a:lnTo>
                  <a:lnTo>
                    <a:pt x="849654" y="631277"/>
                  </a:lnTo>
                  <a:lnTo>
                    <a:pt x="846885" y="629894"/>
                  </a:lnTo>
                  <a:lnTo>
                    <a:pt x="843701" y="630585"/>
                  </a:lnTo>
                  <a:lnTo>
                    <a:pt x="840587" y="632245"/>
                  </a:lnTo>
                  <a:lnTo>
                    <a:pt x="838303" y="634113"/>
                  </a:lnTo>
                  <a:lnTo>
                    <a:pt x="836573" y="636327"/>
                  </a:lnTo>
                  <a:lnTo>
                    <a:pt x="835950" y="638402"/>
                  </a:lnTo>
                  <a:lnTo>
                    <a:pt x="835604" y="640546"/>
                  </a:lnTo>
                  <a:lnTo>
                    <a:pt x="834773" y="642829"/>
                  </a:lnTo>
                  <a:lnTo>
                    <a:pt x="833320" y="644351"/>
                  </a:lnTo>
                  <a:lnTo>
                    <a:pt x="829721" y="646564"/>
                  </a:lnTo>
                  <a:lnTo>
                    <a:pt x="828267" y="648432"/>
                  </a:lnTo>
                  <a:lnTo>
                    <a:pt x="822454" y="641722"/>
                  </a:lnTo>
                  <a:lnTo>
                    <a:pt x="820585" y="639855"/>
                  </a:lnTo>
                  <a:lnTo>
                    <a:pt x="818301" y="638748"/>
                  </a:lnTo>
                  <a:lnTo>
                    <a:pt x="815671" y="638056"/>
                  </a:lnTo>
                  <a:lnTo>
                    <a:pt x="813456" y="636880"/>
                  </a:lnTo>
                  <a:lnTo>
                    <a:pt x="812487" y="634459"/>
                  </a:lnTo>
                  <a:lnTo>
                    <a:pt x="812903" y="633076"/>
                  </a:lnTo>
                  <a:lnTo>
                    <a:pt x="813871" y="631830"/>
                  </a:lnTo>
                  <a:lnTo>
                    <a:pt x="814979" y="630724"/>
                  </a:lnTo>
                  <a:lnTo>
                    <a:pt x="815809" y="629617"/>
                  </a:lnTo>
                  <a:lnTo>
                    <a:pt x="817816" y="624498"/>
                  </a:lnTo>
                  <a:lnTo>
                    <a:pt x="819754" y="623391"/>
                  </a:lnTo>
                  <a:lnTo>
                    <a:pt x="824599" y="622077"/>
                  </a:lnTo>
                  <a:lnTo>
                    <a:pt x="826883" y="621039"/>
                  </a:lnTo>
                  <a:lnTo>
                    <a:pt x="823146" y="621178"/>
                  </a:lnTo>
                  <a:lnTo>
                    <a:pt x="819685" y="621731"/>
                  </a:lnTo>
                  <a:lnTo>
                    <a:pt x="816363" y="621731"/>
                  </a:lnTo>
                  <a:cubicBezTo>
                    <a:pt x="816363" y="621731"/>
                    <a:pt x="813110" y="620002"/>
                    <a:pt x="813110" y="620002"/>
                  </a:cubicBezTo>
                  <a:lnTo>
                    <a:pt x="811380" y="617719"/>
                  </a:lnTo>
                  <a:lnTo>
                    <a:pt x="810619" y="615229"/>
                  </a:lnTo>
                  <a:lnTo>
                    <a:pt x="810757" y="612462"/>
                  </a:lnTo>
                  <a:lnTo>
                    <a:pt x="811795" y="609695"/>
                  </a:lnTo>
                  <a:lnTo>
                    <a:pt x="813318" y="607274"/>
                  </a:lnTo>
                  <a:lnTo>
                    <a:pt x="817263" y="602363"/>
                  </a:lnTo>
                  <a:lnTo>
                    <a:pt x="823284" y="593508"/>
                  </a:lnTo>
                  <a:lnTo>
                    <a:pt x="828198" y="587767"/>
                  </a:lnTo>
                  <a:lnTo>
                    <a:pt x="826537" y="588320"/>
                  </a:lnTo>
                  <a:lnTo>
                    <a:pt x="825084" y="587974"/>
                  </a:lnTo>
                  <a:lnTo>
                    <a:pt x="823976" y="586937"/>
                  </a:lnTo>
                  <a:lnTo>
                    <a:pt x="823353" y="585138"/>
                  </a:lnTo>
                  <a:lnTo>
                    <a:pt x="822730" y="588874"/>
                  </a:lnTo>
                  <a:lnTo>
                    <a:pt x="821900" y="592263"/>
                  </a:lnTo>
                  <a:lnTo>
                    <a:pt x="820516" y="595445"/>
                  </a:lnTo>
                  <a:lnTo>
                    <a:pt x="818163" y="598558"/>
                  </a:lnTo>
                  <a:lnTo>
                    <a:pt x="817540" y="596829"/>
                  </a:lnTo>
                  <a:lnTo>
                    <a:pt x="817955" y="595584"/>
                  </a:lnTo>
                  <a:lnTo>
                    <a:pt x="818716" y="594477"/>
                  </a:lnTo>
                  <a:lnTo>
                    <a:pt x="819270" y="593024"/>
                  </a:lnTo>
                  <a:lnTo>
                    <a:pt x="819270" y="591156"/>
                  </a:lnTo>
                  <a:cubicBezTo>
                    <a:pt x="819270" y="591156"/>
                    <a:pt x="817886" y="586245"/>
                    <a:pt x="817886" y="586245"/>
                  </a:cubicBezTo>
                  <a:lnTo>
                    <a:pt x="817470" y="583686"/>
                  </a:lnTo>
                  <a:lnTo>
                    <a:pt x="817470" y="581265"/>
                  </a:lnTo>
                  <a:cubicBezTo>
                    <a:pt x="817470" y="581265"/>
                    <a:pt x="817816" y="578913"/>
                    <a:pt x="817816" y="578913"/>
                  </a:cubicBezTo>
                  <a:lnTo>
                    <a:pt x="818647" y="576492"/>
                  </a:lnTo>
                  <a:lnTo>
                    <a:pt x="816986" y="579190"/>
                  </a:lnTo>
                  <a:lnTo>
                    <a:pt x="816432" y="581818"/>
                  </a:lnTo>
                  <a:lnTo>
                    <a:pt x="816640" y="584585"/>
                  </a:lnTo>
                  <a:lnTo>
                    <a:pt x="817263" y="587629"/>
                  </a:lnTo>
                  <a:lnTo>
                    <a:pt x="817540" y="591087"/>
                  </a:lnTo>
                  <a:lnTo>
                    <a:pt x="816709" y="593647"/>
                  </a:lnTo>
                  <a:lnTo>
                    <a:pt x="815532" y="596137"/>
                  </a:lnTo>
                  <a:lnTo>
                    <a:pt x="814771" y="599388"/>
                  </a:lnTo>
                  <a:lnTo>
                    <a:pt x="814356" y="602155"/>
                  </a:lnTo>
                  <a:lnTo>
                    <a:pt x="812487" y="604645"/>
                  </a:lnTo>
                  <a:lnTo>
                    <a:pt x="809926" y="606236"/>
                  </a:lnTo>
                  <a:lnTo>
                    <a:pt x="807227" y="606375"/>
                  </a:lnTo>
                  <a:lnTo>
                    <a:pt x="802036" y="604300"/>
                  </a:lnTo>
                  <a:lnTo>
                    <a:pt x="800514" y="602708"/>
                  </a:lnTo>
                  <a:lnTo>
                    <a:pt x="799129" y="599319"/>
                  </a:lnTo>
                  <a:lnTo>
                    <a:pt x="798437" y="595791"/>
                  </a:lnTo>
                  <a:lnTo>
                    <a:pt x="799129" y="594477"/>
                  </a:lnTo>
                  <a:lnTo>
                    <a:pt x="800998" y="593647"/>
                  </a:lnTo>
                  <a:lnTo>
                    <a:pt x="803697" y="591710"/>
                  </a:lnTo>
                  <a:lnTo>
                    <a:pt x="801483" y="590326"/>
                  </a:lnTo>
                  <a:lnTo>
                    <a:pt x="800791" y="587559"/>
                  </a:lnTo>
                  <a:lnTo>
                    <a:pt x="800791" y="584308"/>
                  </a:lnTo>
                  <a:cubicBezTo>
                    <a:pt x="800791" y="584308"/>
                    <a:pt x="800306" y="581403"/>
                    <a:pt x="800306" y="581403"/>
                  </a:cubicBezTo>
                  <a:lnTo>
                    <a:pt x="798714" y="578774"/>
                  </a:lnTo>
                  <a:lnTo>
                    <a:pt x="796776" y="576215"/>
                  </a:lnTo>
                  <a:lnTo>
                    <a:pt x="795946" y="573725"/>
                  </a:lnTo>
                  <a:lnTo>
                    <a:pt x="797814" y="571304"/>
                  </a:lnTo>
                  <a:lnTo>
                    <a:pt x="784941" y="575108"/>
                  </a:lnTo>
                  <a:lnTo>
                    <a:pt x="781827" y="577253"/>
                  </a:lnTo>
                  <a:lnTo>
                    <a:pt x="781204" y="579120"/>
                  </a:lnTo>
                  <a:lnTo>
                    <a:pt x="780789" y="581887"/>
                  </a:lnTo>
                  <a:lnTo>
                    <a:pt x="779958" y="584447"/>
                  </a:lnTo>
                  <a:lnTo>
                    <a:pt x="778020" y="585968"/>
                  </a:lnTo>
                  <a:lnTo>
                    <a:pt x="776428" y="585761"/>
                  </a:lnTo>
                  <a:lnTo>
                    <a:pt x="774975" y="584793"/>
                  </a:lnTo>
                  <a:lnTo>
                    <a:pt x="773867" y="583340"/>
                  </a:lnTo>
                  <a:lnTo>
                    <a:pt x="773383" y="581887"/>
                  </a:lnTo>
                  <a:lnTo>
                    <a:pt x="773521" y="580573"/>
                  </a:lnTo>
                  <a:lnTo>
                    <a:pt x="774075" y="579812"/>
                  </a:lnTo>
                  <a:lnTo>
                    <a:pt x="774836" y="579051"/>
                  </a:lnTo>
                  <a:lnTo>
                    <a:pt x="775805" y="577944"/>
                  </a:lnTo>
                  <a:lnTo>
                    <a:pt x="779127" y="571995"/>
                  </a:lnTo>
                  <a:lnTo>
                    <a:pt x="780304" y="570543"/>
                  </a:lnTo>
                  <a:lnTo>
                    <a:pt x="781688" y="569713"/>
                  </a:lnTo>
                  <a:lnTo>
                    <a:pt x="786948" y="568329"/>
                  </a:lnTo>
                  <a:lnTo>
                    <a:pt x="782034" y="567292"/>
                  </a:lnTo>
                  <a:lnTo>
                    <a:pt x="778089" y="565424"/>
                  </a:lnTo>
                  <a:lnTo>
                    <a:pt x="774490" y="562795"/>
                  </a:lnTo>
                  <a:lnTo>
                    <a:pt x="770822" y="559406"/>
                  </a:lnTo>
                  <a:lnTo>
                    <a:pt x="767362" y="554287"/>
                  </a:lnTo>
                  <a:lnTo>
                    <a:pt x="767500" y="554080"/>
                  </a:lnTo>
                  <a:lnTo>
                    <a:pt x="765631" y="552903"/>
                  </a:lnTo>
                  <a:lnTo>
                    <a:pt x="763832" y="552004"/>
                  </a:lnTo>
                  <a:lnTo>
                    <a:pt x="762032" y="550898"/>
                  </a:lnTo>
                  <a:lnTo>
                    <a:pt x="760302" y="549237"/>
                  </a:lnTo>
                  <a:lnTo>
                    <a:pt x="759887" y="548338"/>
                  </a:lnTo>
                  <a:lnTo>
                    <a:pt x="760094" y="547024"/>
                  </a:lnTo>
                  <a:lnTo>
                    <a:pt x="759541" y="546332"/>
                  </a:lnTo>
                  <a:lnTo>
                    <a:pt x="758295" y="545848"/>
                  </a:lnTo>
                  <a:lnTo>
                    <a:pt x="752897" y="544741"/>
                  </a:lnTo>
                  <a:lnTo>
                    <a:pt x="749159" y="543427"/>
                  </a:lnTo>
                  <a:lnTo>
                    <a:pt x="747775" y="542112"/>
                  </a:lnTo>
                  <a:lnTo>
                    <a:pt x="747152" y="536164"/>
                  </a:lnTo>
                  <a:lnTo>
                    <a:pt x="746321" y="533950"/>
                  </a:lnTo>
                  <a:lnTo>
                    <a:pt x="744937" y="531114"/>
                  </a:lnTo>
                  <a:lnTo>
                    <a:pt x="743968" y="528416"/>
                  </a:lnTo>
                  <a:lnTo>
                    <a:pt x="744314" y="526756"/>
                  </a:lnTo>
                  <a:lnTo>
                    <a:pt x="746391" y="526894"/>
                  </a:lnTo>
                  <a:lnTo>
                    <a:pt x="752274" y="530007"/>
                  </a:lnTo>
                  <a:lnTo>
                    <a:pt x="754350" y="530837"/>
                  </a:lnTo>
                  <a:lnTo>
                    <a:pt x="749298" y="527448"/>
                  </a:lnTo>
                  <a:lnTo>
                    <a:pt x="746806" y="525234"/>
                  </a:lnTo>
                  <a:lnTo>
                    <a:pt x="745768" y="523021"/>
                  </a:lnTo>
                  <a:lnTo>
                    <a:pt x="746529" y="521360"/>
                  </a:lnTo>
                  <a:lnTo>
                    <a:pt x="748259" y="521084"/>
                  </a:lnTo>
                  <a:lnTo>
                    <a:pt x="750474" y="521291"/>
                  </a:lnTo>
                  <a:lnTo>
                    <a:pt x="752689" y="521291"/>
                  </a:lnTo>
                  <a:cubicBezTo>
                    <a:pt x="752689" y="521291"/>
                    <a:pt x="747844" y="519839"/>
                    <a:pt x="747844" y="519839"/>
                  </a:cubicBezTo>
                  <a:lnTo>
                    <a:pt x="746460" y="519839"/>
                  </a:lnTo>
                  <a:cubicBezTo>
                    <a:pt x="746460" y="519839"/>
                    <a:pt x="745629" y="520185"/>
                    <a:pt x="745629" y="520185"/>
                  </a:cubicBezTo>
                  <a:lnTo>
                    <a:pt x="744660" y="520945"/>
                  </a:lnTo>
                  <a:lnTo>
                    <a:pt x="743899" y="521637"/>
                  </a:lnTo>
                  <a:lnTo>
                    <a:pt x="743622" y="521983"/>
                  </a:lnTo>
                  <a:lnTo>
                    <a:pt x="742030" y="521637"/>
                  </a:lnTo>
                  <a:lnTo>
                    <a:pt x="741061" y="521015"/>
                  </a:lnTo>
                  <a:lnTo>
                    <a:pt x="738985" y="518524"/>
                  </a:lnTo>
                  <a:lnTo>
                    <a:pt x="736078" y="514374"/>
                  </a:lnTo>
                  <a:lnTo>
                    <a:pt x="735040" y="510224"/>
                  </a:lnTo>
                  <a:lnTo>
                    <a:pt x="735801" y="505935"/>
                  </a:lnTo>
                  <a:lnTo>
                    <a:pt x="738570" y="501300"/>
                  </a:lnTo>
                  <a:lnTo>
                    <a:pt x="736217" y="503237"/>
                  </a:lnTo>
                  <a:lnTo>
                    <a:pt x="733102" y="508840"/>
                  </a:lnTo>
                  <a:lnTo>
                    <a:pt x="730680" y="509878"/>
                  </a:lnTo>
                  <a:lnTo>
                    <a:pt x="723205" y="505658"/>
                  </a:lnTo>
                  <a:lnTo>
                    <a:pt x="721475" y="504413"/>
                  </a:lnTo>
                  <a:lnTo>
                    <a:pt x="720090" y="503099"/>
                  </a:lnTo>
                  <a:lnTo>
                    <a:pt x="718914" y="501577"/>
                  </a:lnTo>
                  <a:lnTo>
                    <a:pt x="711439" y="486912"/>
                  </a:lnTo>
                  <a:lnTo>
                    <a:pt x="708948" y="480133"/>
                  </a:lnTo>
                  <a:lnTo>
                    <a:pt x="707771" y="473008"/>
                  </a:lnTo>
                  <a:lnTo>
                    <a:pt x="707494" y="474323"/>
                  </a:lnTo>
                  <a:lnTo>
                    <a:pt x="707010" y="475360"/>
                  </a:lnTo>
                  <a:lnTo>
                    <a:pt x="706248" y="476121"/>
                  </a:lnTo>
                  <a:lnTo>
                    <a:pt x="705210" y="476536"/>
                  </a:lnTo>
                  <a:lnTo>
                    <a:pt x="705764" y="477297"/>
                  </a:lnTo>
                  <a:lnTo>
                    <a:pt x="706456" y="478957"/>
                  </a:lnTo>
                  <a:lnTo>
                    <a:pt x="706871" y="479718"/>
                  </a:lnTo>
                  <a:lnTo>
                    <a:pt x="706387" y="479718"/>
                  </a:lnTo>
                  <a:lnTo>
                    <a:pt x="704795" y="479926"/>
                  </a:lnTo>
                  <a:lnTo>
                    <a:pt x="707148" y="484007"/>
                  </a:lnTo>
                  <a:lnTo>
                    <a:pt x="708809" y="488780"/>
                  </a:lnTo>
                  <a:lnTo>
                    <a:pt x="711231" y="498464"/>
                  </a:lnTo>
                  <a:lnTo>
                    <a:pt x="713654" y="505312"/>
                  </a:lnTo>
                  <a:lnTo>
                    <a:pt x="713654" y="508494"/>
                  </a:lnTo>
                  <a:cubicBezTo>
                    <a:pt x="713654" y="508494"/>
                    <a:pt x="711370" y="510016"/>
                    <a:pt x="711370" y="510016"/>
                  </a:cubicBezTo>
                  <a:lnTo>
                    <a:pt x="709224" y="509601"/>
                  </a:lnTo>
                  <a:lnTo>
                    <a:pt x="707702" y="508217"/>
                  </a:lnTo>
                  <a:lnTo>
                    <a:pt x="706318" y="506557"/>
                  </a:lnTo>
                  <a:lnTo>
                    <a:pt x="704656" y="505243"/>
                  </a:lnTo>
                  <a:lnTo>
                    <a:pt x="702372" y="504828"/>
                  </a:lnTo>
                  <a:lnTo>
                    <a:pt x="700088" y="505036"/>
                  </a:lnTo>
                  <a:lnTo>
                    <a:pt x="698012" y="505036"/>
                  </a:lnTo>
                  <a:cubicBezTo>
                    <a:pt x="698012" y="505036"/>
                    <a:pt x="696628" y="503998"/>
                    <a:pt x="696628" y="503998"/>
                  </a:cubicBezTo>
                  <a:lnTo>
                    <a:pt x="696490" y="502891"/>
                  </a:lnTo>
                  <a:lnTo>
                    <a:pt x="697182" y="500332"/>
                  </a:lnTo>
                  <a:lnTo>
                    <a:pt x="697182" y="499156"/>
                  </a:lnTo>
                  <a:cubicBezTo>
                    <a:pt x="697182" y="499156"/>
                    <a:pt x="696836" y="498187"/>
                    <a:pt x="696836" y="498187"/>
                  </a:cubicBezTo>
                  <a:lnTo>
                    <a:pt x="695659" y="496458"/>
                  </a:lnTo>
                  <a:lnTo>
                    <a:pt x="695175" y="495490"/>
                  </a:lnTo>
                  <a:lnTo>
                    <a:pt x="694344" y="493138"/>
                  </a:lnTo>
                  <a:lnTo>
                    <a:pt x="694344" y="491893"/>
                  </a:lnTo>
                  <a:cubicBezTo>
                    <a:pt x="694344" y="491893"/>
                    <a:pt x="695451" y="490924"/>
                    <a:pt x="695451" y="490924"/>
                  </a:cubicBezTo>
                  <a:lnTo>
                    <a:pt x="698151" y="489541"/>
                  </a:lnTo>
                  <a:lnTo>
                    <a:pt x="695105" y="489541"/>
                  </a:lnTo>
                  <a:cubicBezTo>
                    <a:pt x="695105" y="489541"/>
                    <a:pt x="693859" y="488918"/>
                    <a:pt x="693859" y="488918"/>
                  </a:cubicBezTo>
                  <a:lnTo>
                    <a:pt x="691437" y="484837"/>
                  </a:lnTo>
                  <a:lnTo>
                    <a:pt x="691437" y="488019"/>
                  </a:lnTo>
                  <a:cubicBezTo>
                    <a:pt x="691437" y="488019"/>
                    <a:pt x="691783" y="491063"/>
                    <a:pt x="691783" y="491063"/>
                  </a:cubicBezTo>
                  <a:lnTo>
                    <a:pt x="691091" y="492930"/>
                  </a:lnTo>
                  <a:lnTo>
                    <a:pt x="687907" y="492723"/>
                  </a:lnTo>
                  <a:lnTo>
                    <a:pt x="686316" y="491893"/>
                  </a:lnTo>
                  <a:lnTo>
                    <a:pt x="685277" y="490717"/>
                  </a:lnTo>
                  <a:lnTo>
                    <a:pt x="684308" y="489472"/>
                  </a:lnTo>
                  <a:lnTo>
                    <a:pt x="683063" y="488434"/>
                  </a:lnTo>
                  <a:lnTo>
                    <a:pt x="680917" y="487465"/>
                  </a:lnTo>
                  <a:lnTo>
                    <a:pt x="676280" y="486151"/>
                  </a:lnTo>
                  <a:lnTo>
                    <a:pt x="674065" y="485183"/>
                  </a:lnTo>
                  <a:lnTo>
                    <a:pt x="674619" y="486566"/>
                  </a:lnTo>
                  <a:lnTo>
                    <a:pt x="674619" y="487880"/>
                  </a:lnTo>
                  <a:cubicBezTo>
                    <a:pt x="674619" y="487880"/>
                    <a:pt x="673927" y="489126"/>
                    <a:pt x="673927" y="489126"/>
                  </a:cubicBezTo>
                  <a:lnTo>
                    <a:pt x="672542" y="490163"/>
                  </a:lnTo>
                  <a:lnTo>
                    <a:pt x="676626" y="490509"/>
                  </a:lnTo>
                  <a:lnTo>
                    <a:pt x="681678" y="492446"/>
                  </a:lnTo>
                  <a:lnTo>
                    <a:pt x="685139" y="495213"/>
                  </a:lnTo>
                  <a:lnTo>
                    <a:pt x="684447" y="498187"/>
                  </a:lnTo>
                  <a:lnTo>
                    <a:pt x="687146" y="498187"/>
                  </a:lnTo>
                  <a:cubicBezTo>
                    <a:pt x="687146" y="498187"/>
                    <a:pt x="689914" y="498948"/>
                    <a:pt x="689914" y="498948"/>
                  </a:cubicBezTo>
                  <a:lnTo>
                    <a:pt x="692129" y="500678"/>
                  </a:lnTo>
                  <a:lnTo>
                    <a:pt x="693167" y="503306"/>
                  </a:lnTo>
                  <a:lnTo>
                    <a:pt x="692891" y="505520"/>
                  </a:lnTo>
                  <a:lnTo>
                    <a:pt x="691714" y="506350"/>
                  </a:lnTo>
                  <a:lnTo>
                    <a:pt x="687492" y="506903"/>
                  </a:lnTo>
                  <a:lnTo>
                    <a:pt x="685208" y="507733"/>
                  </a:lnTo>
                  <a:lnTo>
                    <a:pt x="683478" y="508494"/>
                  </a:lnTo>
                  <a:lnTo>
                    <a:pt x="681748" y="508978"/>
                  </a:lnTo>
                  <a:lnTo>
                    <a:pt x="679464" y="508702"/>
                  </a:lnTo>
                  <a:lnTo>
                    <a:pt x="677387" y="507941"/>
                  </a:lnTo>
                  <a:lnTo>
                    <a:pt x="671020" y="504275"/>
                  </a:lnTo>
                  <a:lnTo>
                    <a:pt x="663407" y="498741"/>
                  </a:lnTo>
                  <a:lnTo>
                    <a:pt x="649634" y="486220"/>
                  </a:lnTo>
                  <a:lnTo>
                    <a:pt x="641398" y="482070"/>
                  </a:lnTo>
                  <a:lnTo>
                    <a:pt x="641674" y="481793"/>
                  </a:lnTo>
                  <a:lnTo>
                    <a:pt x="642297" y="480963"/>
                  </a:lnTo>
                  <a:lnTo>
                    <a:pt x="635584" y="479580"/>
                  </a:lnTo>
                  <a:lnTo>
                    <a:pt x="628178" y="476674"/>
                  </a:lnTo>
                  <a:lnTo>
                    <a:pt x="621188" y="472939"/>
                  </a:lnTo>
                  <a:lnTo>
                    <a:pt x="615582" y="468927"/>
                  </a:lnTo>
                  <a:lnTo>
                    <a:pt x="617381" y="468097"/>
                  </a:lnTo>
                  <a:lnTo>
                    <a:pt x="619250" y="466990"/>
                  </a:lnTo>
                  <a:lnTo>
                    <a:pt x="620773" y="465538"/>
                  </a:lnTo>
                  <a:lnTo>
                    <a:pt x="621603" y="463670"/>
                  </a:lnTo>
                  <a:lnTo>
                    <a:pt x="621396" y="462148"/>
                  </a:lnTo>
                  <a:lnTo>
                    <a:pt x="620634" y="460488"/>
                  </a:lnTo>
                  <a:lnTo>
                    <a:pt x="620081" y="458828"/>
                  </a:lnTo>
                  <a:lnTo>
                    <a:pt x="620496" y="457098"/>
                  </a:lnTo>
                  <a:lnTo>
                    <a:pt x="623126" y="455784"/>
                  </a:lnTo>
                  <a:lnTo>
                    <a:pt x="624787" y="459104"/>
                  </a:lnTo>
                  <a:lnTo>
                    <a:pt x="626240" y="466921"/>
                  </a:lnTo>
                  <a:lnTo>
                    <a:pt x="627486" y="461249"/>
                  </a:lnTo>
                  <a:lnTo>
                    <a:pt x="629009" y="459865"/>
                  </a:lnTo>
                  <a:lnTo>
                    <a:pt x="632400" y="459727"/>
                  </a:lnTo>
                  <a:lnTo>
                    <a:pt x="630393" y="458897"/>
                  </a:lnTo>
                  <a:lnTo>
                    <a:pt x="625479" y="456130"/>
                  </a:lnTo>
                  <a:lnTo>
                    <a:pt x="624372" y="455300"/>
                  </a:lnTo>
                  <a:lnTo>
                    <a:pt x="623680" y="454539"/>
                  </a:lnTo>
                  <a:lnTo>
                    <a:pt x="622849" y="453985"/>
                  </a:lnTo>
                  <a:lnTo>
                    <a:pt x="621396" y="453847"/>
                  </a:lnTo>
                  <a:lnTo>
                    <a:pt x="618835" y="455023"/>
                  </a:lnTo>
                  <a:lnTo>
                    <a:pt x="612952" y="460142"/>
                  </a:lnTo>
                  <a:lnTo>
                    <a:pt x="610045" y="461940"/>
                  </a:lnTo>
                  <a:lnTo>
                    <a:pt x="602985" y="463393"/>
                  </a:lnTo>
                  <a:lnTo>
                    <a:pt x="595787" y="462909"/>
                  </a:lnTo>
                  <a:lnTo>
                    <a:pt x="588797" y="460765"/>
                  </a:lnTo>
                  <a:lnTo>
                    <a:pt x="582222" y="457513"/>
                  </a:lnTo>
                  <a:lnTo>
                    <a:pt x="583883" y="455922"/>
                  </a:lnTo>
                  <a:lnTo>
                    <a:pt x="584506" y="453916"/>
                  </a:lnTo>
                  <a:lnTo>
                    <a:pt x="583952" y="451979"/>
                  </a:lnTo>
                  <a:lnTo>
                    <a:pt x="582222" y="450596"/>
                  </a:lnTo>
                  <a:lnTo>
                    <a:pt x="579661" y="454608"/>
                  </a:lnTo>
                  <a:lnTo>
                    <a:pt x="572394" y="454608"/>
                  </a:lnTo>
                  <a:cubicBezTo>
                    <a:pt x="572394" y="454608"/>
                    <a:pt x="558344" y="451634"/>
                    <a:pt x="558344" y="451634"/>
                  </a:cubicBezTo>
                  <a:lnTo>
                    <a:pt x="553500" y="451357"/>
                  </a:lnTo>
                  <a:lnTo>
                    <a:pt x="548655" y="451495"/>
                  </a:lnTo>
                  <a:lnTo>
                    <a:pt x="539034" y="452671"/>
                  </a:lnTo>
                  <a:lnTo>
                    <a:pt x="531629" y="454193"/>
                  </a:lnTo>
                  <a:lnTo>
                    <a:pt x="527684" y="454331"/>
                  </a:lnTo>
                  <a:lnTo>
                    <a:pt x="524985" y="453017"/>
                  </a:lnTo>
                  <a:lnTo>
                    <a:pt x="525953" y="451426"/>
                  </a:lnTo>
                  <a:lnTo>
                    <a:pt x="522355" y="449351"/>
                  </a:lnTo>
                  <a:lnTo>
                    <a:pt x="514534" y="446584"/>
                  </a:lnTo>
                  <a:lnTo>
                    <a:pt x="510935" y="443955"/>
                  </a:lnTo>
                  <a:lnTo>
                    <a:pt x="510104" y="440497"/>
                  </a:lnTo>
                  <a:lnTo>
                    <a:pt x="511350" y="436554"/>
                  </a:lnTo>
                  <a:lnTo>
                    <a:pt x="513980" y="432542"/>
                  </a:lnTo>
                  <a:lnTo>
                    <a:pt x="511004" y="434755"/>
                  </a:lnTo>
                  <a:lnTo>
                    <a:pt x="505398" y="440497"/>
                  </a:lnTo>
                  <a:lnTo>
                    <a:pt x="502353" y="442157"/>
                  </a:lnTo>
                  <a:lnTo>
                    <a:pt x="499307" y="442018"/>
                  </a:lnTo>
                  <a:lnTo>
                    <a:pt x="492109" y="439667"/>
                  </a:lnTo>
                  <a:lnTo>
                    <a:pt x="488856" y="438906"/>
                  </a:lnTo>
                  <a:lnTo>
                    <a:pt x="490310" y="437730"/>
                  </a:lnTo>
                  <a:lnTo>
                    <a:pt x="491625" y="436346"/>
                  </a:lnTo>
                  <a:lnTo>
                    <a:pt x="492732" y="434825"/>
                  </a:lnTo>
                  <a:lnTo>
                    <a:pt x="493563" y="433164"/>
                  </a:lnTo>
                  <a:lnTo>
                    <a:pt x="487126" y="433303"/>
                  </a:lnTo>
                  <a:lnTo>
                    <a:pt x="485257" y="432888"/>
                  </a:lnTo>
                  <a:lnTo>
                    <a:pt x="484635" y="432473"/>
                  </a:lnTo>
                  <a:lnTo>
                    <a:pt x="484081" y="431919"/>
                  </a:lnTo>
                  <a:lnTo>
                    <a:pt x="483389" y="431158"/>
                  </a:lnTo>
                  <a:lnTo>
                    <a:pt x="481451" y="430259"/>
                  </a:lnTo>
                  <a:lnTo>
                    <a:pt x="480620" y="430052"/>
                  </a:lnTo>
                  <a:lnTo>
                    <a:pt x="479098" y="430190"/>
                  </a:lnTo>
                  <a:lnTo>
                    <a:pt x="477783" y="430743"/>
                  </a:lnTo>
                  <a:lnTo>
                    <a:pt x="476468" y="431089"/>
                  </a:lnTo>
                  <a:lnTo>
                    <a:pt x="474945" y="430467"/>
                  </a:lnTo>
                  <a:lnTo>
                    <a:pt x="475914" y="429844"/>
                  </a:lnTo>
                  <a:lnTo>
                    <a:pt x="477783" y="428322"/>
                  </a:lnTo>
                  <a:lnTo>
                    <a:pt x="478752" y="427700"/>
                  </a:lnTo>
                  <a:lnTo>
                    <a:pt x="476606" y="427077"/>
                  </a:lnTo>
                  <a:lnTo>
                    <a:pt x="474945" y="426039"/>
                  </a:lnTo>
                  <a:lnTo>
                    <a:pt x="473907" y="424518"/>
                  </a:lnTo>
                  <a:lnTo>
                    <a:pt x="473699" y="422373"/>
                  </a:lnTo>
                  <a:lnTo>
                    <a:pt x="474530" y="420091"/>
                  </a:lnTo>
                  <a:lnTo>
                    <a:pt x="476191" y="418845"/>
                  </a:lnTo>
                  <a:lnTo>
                    <a:pt x="481036" y="417531"/>
                  </a:lnTo>
                  <a:lnTo>
                    <a:pt x="478544" y="416770"/>
                  </a:lnTo>
                  <a:lnTo>
                    <a:pt x="476260" y="416978"/>
                  </a:lnTo>
                  <a:lnTo>
                    <a:pt x="474045" y="417739"/>
                  </a:lnTo>
                  <a:lnTo>
                    <a:pt x="469823" y="419883"/>
                  </a:lnTo>
                  <a:lnTo>
                    <a:pt x="468231" y="420506"/>
                  </a:lnTo>
                  <a:lnTo>
                    <a:pt x="464771" y="421266"/>
                  </a:lnTo>
                  <a:lnTo>
                    <a:pt x="459580" y="422996"/>
                  </a:lnTo>
                  <a:lnTo>
                    <a:pt x="457573" y="422996"/>
                  </a:lnTo>
                  <a:cubicBezTo>
                    <a:pt x="457573" y="422996"/>
                    <a:pt x="454459" y="421405"/>
                    <a:pt x="454459" y="421405"/>
                  </a:cubicBezTo>
                  <a:lnTo>
                    <a:pt x="453213" y="423480"/>
                  </a:lnTo>
                  <a:lnTo>
                    <a:pt x="451136" y="424864"/>
                  </a:lnTo>
                  <a:lnTo>
                    <a:pt x="448852" y="425209"/>
                  </a:lnTo>
                  <a:lnTo>
                    <a:pt x="446707" y="424033"/>
                  </a:lnTo>
                  <a:lnTo>
                    <a:pt x="445876" y="421612"/>
                  </a:lnTo>
                  <a:lnTo>
                    <a:pt x="446914" y="418984"/>
                  </a:lnTo>
                  <a:lnTo>
                    <a:pt x="450652" y="414003"/>
                  </a:lnTo>
                  <a:lnTo>
                    <a:pt x="448576" y="415110"/>
                  </a:lnTo>
                  <a:lnTo>
                    <a:pt x="444838" y="417600"/>
                  </a:lnTo>
                  <a:lnTo>
                    <a:pt x="442762" y="418569"/>
                  </a:lnTo>
                  <a:lnTo>
                    <a:pt x="441101" y="418845"/>
                  </a:lnTo>
                  <a:lnTo>
                    <a:pt x="439578" y="418984"/>
                  </a:lnTo>
                  <a:lnTo>
                    <a:pt x="438194" y="419468"/>
                  </a:lnTo>
                  <a:lnTo>
                    <a:pt x="436948" y="420921"/>
                  </a:lnTo>
                  <a:lnTo>
                    <a:pt x="439855" y="420160"/>
                  </a:lnTo>
                  <a:lnTo>
                    <a:pt x="440824" y="421405"/>
                  </a:lnTo>
                  <a:lnTo>
                    <a:pt x="440270" y="423687"/>
                  </a:lnTo>
                  <a:lnTo>
                    <a:pt x="438540" y="425901"/>
                  </a:lnTo>
                  <a:lnTo>
                    <a:pt x="436464" y="427008"/>
                  </a:lnTo>
                  <a:lnTo>
                    <a:pt x="434941" y="427215"/>
                  </a:lnTo>
                  <a:lnTo>
                    <a:pt x="434595" y="427700"/>
                  </a:lnTo>
                  <a:lnTo>
                    <a:pt x="436187" y="429567"/>
                  </a:lnTo>
                  <a:lnTo>
                    <a:pt x="437848" y="430743"/>
                  </a:lnTo>
                  <a:lnTo>
                    <a:pt x="439509" y="431712"/>
                  </a:lnTo>
                  <a:lnTo>
                    <a:pt x="440270" y="433026"/>
                  </a:lnTo>
                  <a:lnTo>
                    <a:pt x="439163" y="435378"/>
                  </a:lnTo>
                  <a:lnTo>
                    <a:pt x="437709" y="436208"/>
                  </a:lnTo>
                  <a:lnTo>
                    <a:pt x="435841" y="436415"/>
                  </a:lnTo>
                  <a:lnTo>
                    <a:pt x="433903" y="436900"/>
                  </a:lnTo>
                  <a:lnTo>
                    <a:pt x="432242" y="438491"/>
                  </a:lnTo>
                  <a:lnTo>
                    <a:pt x="435564" y="437384"/>
                  </a:lnTo>
                  <a:lnTo>
                    <a:pt x="440616" y="436346"/>
                  </a:lnTo>
                  <a:lnTo>
                    <a:pt x="444907" y="436623"/>
                  </a:lnTo>
                  <a:lnTo>
                    <a:pt x="446015" y="439252"/>
                  </a:lnTo>
                  <a:lnTo>
                    <a:pt x="445184" y="440358"/>
                  </a:lnTo>
                  <a:lnTo>
                    <a:pt x="442347" y="441811"/>
                  </a:lnTo>
                  <a:lnTo>
                    <a:pt x="441239" y="442987"/>
                  </a:lnTo>
                  <a:lnTo>
                    <a:pt x="440824" y="444647"/>
                  </a:lnTo>
                  <a:lnTo>
                    <a:pt x="440824" y="448244"/>
                  </a:lnTo>
                  <a:cubicBezTo>
                    <a:pt x="440824" y="448244"/>
                    <a:pt x="440616" y="449766"/>
                    <a:pt x="440616" y="449766"/>
                  </a:cubicBezTo>
                  <a:lnTo>
                    <a:pt x="436256" y="455162"/>
                  </a:lnTo>
                  <a:lnTo>
                    <a:pt x="431619" y="456061"/>
                  </a:lnTo>
                  <a:lnTo>
                    <a:pt x="429266" y="455922"/>
                  </a:lnTo>
                  <a:lnTo>
                    <a:pt x="423037" y="454331"/>
                  </a:lnTo>
                  <a:lnTo>
                    <a:pt x="419299" y="454193"/>
                  </a:lnTo>
                  <a:lnTo>
                    <a:pt x="417777" y="453432"/>
                  </a:lnTo>
                  <a:lnTo>
                    <a:pt x="416600" y="451219"/>
                  </a:lnTo>
                  <a:lnTo>
                    <a:pt x="415631" y="453985"/>
                  </a:lnTo>
                  <a:lnTo>
                    <a:pt x="412032" y="462217"/>
                  </a:lnTo>
                  <a:lnTo>
                    <a:pt x="410579" y="458482"/>
                  </a:lnTo>
                  <a:lnTo>
                    <a:pt x="409956" y="457306"/>
                  </a:lnTo>
                  <a:lnTo>
                    <a:pt x="409125" y="458551"/>
                  </a:lnTo>
                  <a:lnTo>
                    <a:pt x="408710" y="460211"/>
                  </a:lnTo>
                  <a:lnTo>
                    <a:pt x="408572" y="461664"/>
                  </a:lnTo>
                  <a:lnTo>
                    <a:pt x="408433" y="462355"/>
                  </a:lnTo>
                  <a:lnTo>
                    <a:pt x="407395" y="462632"/>
                  </a:lnTo>
                  <a:lnTo>
                    <a:pt x="404973" y="461940"/>
                  </a:lnTo>
                  <a:lnTo>
                    <a:pt x="403658" y="461940"/>
                  </a:lnTo>
                  <a:cubicBezTo>
                    <a:pt x="403658" y="461940"/>
                    <a:pt x="404557" y="465607"/>
                    <a:pt x="404557" y="465607"/>
                  </a:cubicBezTo>
                  <a:lnTo>
                    <a:pt x="400612" y="467543"/>
                  </a:lnTo>
                  <a:lnTo>
                    <a:pt x="392238" y="468858"/>
                  </a:lnTo>
                  <a:lnTo>
                    <a:pt x="391130" y="469965"/>
                  </a:lnTo>
                  <a:lnTo>
                    <a:pt x="388500" y="473561"/>
                  </a:lnTo>
                  <a:lnTo>
                    <a:pt x="386909" y="475291"/>
                  </a:lnTo>
                  <a:lnTo>
                    <a:pt x="386286" y="476052"/>
                  </a:lnTo>
                  <a:lnTo>
                    <a:pt x="384901" y="478196"/>
                  </a:lnTo>
                  <a:lnTo>
                    <a:pt x="384348" y="478680"/>
                  </a:lnTo>
                  <a:lnTo>
                    <a:pt x="383240" y="478680"/>
                  </a:lnTo>
                  <a:cubicBezTo>
                    <a:pt x="383240" y="478680"/>
                    <a:pt x="380333" y="477504"/>
                    <a:pt x="380333" y="477504"/>
                  </a:cubicBezTo>
                  <a:lnTo>
                    <a:pt x="379088" y="477297"/>
                  </a:lnTo>
                  <a:lnTo>
                    <a:pt x="378949" y="478749"/>
                  </a:lnTo>
                  <a:lnTo>
                    <a:pt x="377219" y="479303"/>
                  </a:lnTo>
                  <a:lnTo>
                    <a:pt x="372513" y="479511"/>
                  </a:lnTo>
                  <a:lnTo>
                    <a:pt x="370298" y="479856"/>
                  </a:lnTo>
                  <a:lnTo>
                    <a:pt x="367391" y="479995"/>
                  </a:lnTo>
                  <a:lnTo>
                    <a:pt x="364692" y="479441"/>
                  </a:lnTo>
                  <a:lnTo>
                    <a:pt x="363238" y="477643"/>
                  </a:lnTo>
                  <a:lnTo>
                    <a:pt x="363792" y="475083"/>
                  </a:lnTo>
                  <a:lnTo>
                    <a:pt x="366214" y="473354"/>
                  </a:lnTo>
                  <a:lnTo>
                    <a:pt x="371544" y="471417"/>
                  </a:lnTo>
                  <a:lnTo>
                    <a:pt x="374866" y="469688"/>
                  </a:lnTo>
                  <a:lnTo>
                    <a:pt x="377565" y="467613"/>
                  </a:lnTo>
                  <a:lnTo>
                    <a:pt x="379849" y="465123"/>
                  </a:lnTo>
                  <a:lnTo>
                    <a:pt x="382133" y="462010"/>
                  </a:lnTo>
                  <a:lnTo>
                    <a:pt x="379987" y="462010"/>
                  </a:lnTo>
                  <a:lnTo>
                    <a:pt x="375073" y="465053"/>
                  </a:lnTo>
                  <a:lnTo>
                    <a:pt x="372513" y="465814"/>
                  </a:lnTo>
                  <a:lnTo>
                    <a:pt x="368914" y="465261"/>
                  </a:lnTo>
                  <a:lnTo>
                    <a:pt x="366768" y="463670"/>
                  </a:lnTo>
                  <a:lnTo>
                    <a:pt x="366007" y="461110"/>
                  </a:lnTo>
                  <a:lnTo>
                    <a:pt x="366630" y="457859"/>
                  </a:lnTo>
                  <a:lnTo>
                    <a:pt x="368222" y="454816"/>
                  </a:lnTo>
                  <a:lnTo>
                    <a:pt x="372443" y="449628"/>
                  </a:lnTo>
                  <a:lnTo>
                    <a:pt x="374381" y="446861"/>
                  </a:lnTo>
                  <a:lnTo>
                    <a:pt x="375696" y="443333"/>
                  </a:lnTo>
                  <a:lnTo>
                    <a:pt x="375904" y="440082"/>
                  </a:lnTo>
                  <a:lnTo>
                    <a:pt x="375766" y="436830"/>
                  </a:lnTo>
                  <a:lnTo>
                    <a:pt x="375904" y="433441"/>
                  </a:lnTo>
                  <a:lnTo>
                    <a:pt x="377011" y="430605"/>
                  </a:lnTo>
                  <a:lnTo>
                    <a:pt x="378949" y="429014"/>
                  </a:lnTo>
                  <a:lnTo>
                    <a:pt x="384763" y="426454"/>
                  </a:lnTo>
                  <a:lnTo>
                    <a:pt x="390507" y="422581"/>
                  </a:lnTo>
                  <a:lnTo>
                    <a:pt x="393622" y="420990"/>
                  </a:lnTo>
                  <a:lnTo>
                    <a:pt x="396736" y="420644"/>
                  </a:lnTo>
                  <a:lnTo>
                    <a:pt x="397913" y="421197"/>
                  </a:lnTo>
                  <a:lnTo>
                    <a:pt x="400335" y="423134"/>
                  </a:lnTo>
                  <a:lnTo>
                    <a:pt x="401650" y="423757"/>
                  </a:lnTo>
                  <a:lnTo>
                    <a:pt x="403312" y="423757"/>
                  </a:lnTo>
                  <a:cubicBezTo>
                    <a:pt x="403312" y="423757"/>
                    <a:pt x="406772" y="423065"/>
                    <a:pt x="406772" y="423065"/>
                  </a:cubicBezTo>
                  <a:lnTo>
                    <a:pt x="408433" y="422857"/>
                  </a:lnTo>
                  <a:lnTo>
                    <a:pt x="412171" y="423272"/>
                  </a:lnTo>
                  <a:lnTo>
                    <a:pt x="419438" y="425140"/>
                  </a:lnTo>
                  <a:lnTo>
                    <a:pt x="423175" y="425624"/>
                  </a:lnTo>
                  <a:lnTo>
                    <a:pt x="421652" y="423757"/>
                  </a:lnTo>
                  <a:lnTo>
                    <a:pt x="419230" y="422996"/>
                  </a:lnTo>
                  <a:lnTo>
                    <a:pt x="413832" y="422097"/>
                  </a:lnTo>
                  <a:lnTo>
                    <a:pt x="410925" y="420990"/>
                  </a:lnTo>
                  <a:lnTo>
                    <a:pt x="407949" y="419537"/>
                  </a:lnTo>
                  <a:lnTo>
                    <a:pt x="405180" y="417739"/>
                  </a:lnTo>
                  <a:lnTo>
                    <a:pt x="402827" y="415663"/>
                  </a:lnTo>
                  <a:lnTo>
                    <a:pt x="404488" y="414695"/>
                  </a:lnTo>
                  <a:lnTo>
                    <a:pt x="405595" y="413519"/>
                  </a:lnTo>
                  <a:lnTo>
                    <a:pt x="406564" y="412205"/>
                  </a:lnTo>
                  <a:lnTo>
                    <a:pt x="407810" y="410821"/>
                  </a:lnTo>
                  <a:lnTo>
                    <a:pt x="410163" y="408884"/>
                  </a:lnTo>
                  <a:lnTo>
                    <a:pt x="412655" y="407293"/>
                  </a:lnTo>
                  <a:lnTo>
                    <a:pt x="417984" y="404527"/>
                  </a:lnTo>
                  <a:lnTo>
                    <a:pt x="414593" y="404527"/>
                  </a:lnTo>
                  <a:lnTo>
                    <a:pt x="411755" y="405218"/>
                  </a:lnTo>
                  <a:lnTo>
                    <a:pt x="409264" y="406671"/>
                  </a:lnTo>
                  <a:lnTo>
                    <a:pt x="404142" y="410960"/>
                  </a:lnTo>
                  <a:lnTo>
                    <a:pt x="401720" y="412205"/>
                  </a:lnTo>
                  <a:lnTo>
                    <a:pt x="398813" y="412689"/>
                  </a:lnTo>
                  <a:lnTo>
                    <a:pt x="394799" y="412689"/>
                  </a:lnTo>
                  <a:cubicBezTo>
                    <a:pt x="394799" y="412689"/>
                    <a:pt x="394037" y="412343"/>
                    <a:pt x="394037" y="412343"/>
                  </a:cubicBezTo>
                  <a:lnTo>
                    <a:pt x="392722" y="411305"/>
                  </a:lnTo>
                  <a:lnTo>
                    <a:pt x="391822" y="411098"/>
                  </a:lnTo>
                  <a:lnTo>
                    <a:pt x="390092" y="411513"/>
                  </a:lnTo>
                  <a:lnTo>
                    <a:pt x="388085" y="412412"/>
                  </a:lnTo>
                  <a:lnTo>
                    <a:pt x="379365" y="417877"/>
                  </a:lnTo>
                  <a:lnTo>
                    <a:pt x="370505" y="422304"/>
                  </a:lnTo>
                  <a:lnTo>
                    <a:pt x="368983" y="423342"/>
                  </a:lnTo>
                  <a:lnTo>
                    <a:pt x="367875" y="424725"/>
                  </a:lnTo>
                  <a:lnTo>
                    <a:pt x="367668" y="425901"/>
                  </a:lnTo>
                  <a:lnTo>
                    <a:pt x="367806" y="428806"/>
                  </a:lnTo>
                  <a:lnTo>
                    <a:pt x="367806" y="429498"/>
                  </a:lnTo>
                  <a:cubicBezTo>
                    <a:pt x="367806" y="429498"/>
                    <a:pt x="365592" y="431227"/>
                    <a:pt x="365592" y="431227"/>
                  </a:cubicBezTo>
                  <a:lnTo>
                    <a:pt x="359432" y="434409"/>
                  </a:lnTo>
                  <a:lnTo>
                    <a:pt x="357217" y="436900"/>
                  </a:lnTo>
                  <a:lnTo>
                    <a:pt x="356317" y="439459"/>
                  </a:lnTo>
                  <a:lnTo>
                    <a:pt x="355971" y="441603"/>
                  </a:lnTo>
                  <a:lnTo>
                    <a:pt x="354864" y="443471"/>
                  </a:lnTo>
                  <a:lnTo>
                    <a:pt x="351888" y="445408"/>
                  </a:lnTo>
                  <a:lnTo>
                    <a:pt x="348773" y="446100"/>
                  </a:lnTo>
                  <a:lnTo>
                    <a:pt x="346282" y="445616"/>
                  </a:lnTo>
                  <a:lnTo>
                    <a:pt x="343928" y="444924"/>
                  </a:lnTo>
                  <a:lnTo>
                    <a:pt x="341160" y="444924"/>
                  </a:lnTo>
                  <a:lnTo>
                    <a:pt x="344136" y="446446"/>
                  </a:lnTo>
                  <a:lnTo>
                    <a:pt x="347043" y="448452"/>
                  </a:lnTo>
                  <a:lnTo>
                    <a:pt x="348981" y="450942"/>
                  </a:lnTo>
                  <a:lnTo>
                    <a:pt x="349119" y="454055"/>
                  </a:lnTo>
                  <a:lnTo>
                    <a:pt x="347043" y="456683"/>
                  </a:lnTo>
                  <a:lnTo>
                    <a:pt x="343998" y="457721"/>
                  </a:lnTo>
                  <a:lnTo>
                    <a:pt x="340537" y="458274"/>
                  </a:lnTo>
                  <a:lnTo>
                    <a:pt x="337492" y="459381"/>
                  </a:lnTo>
                  <a:lnTo>
                    <a:pt x="340814" y="460350"/>
                  </a:lnTo>
                  <a:lnTo>
                    <a:pt x="340399" y="462494"/>
                  </a:lnTo>
                  <a:lnTo>
                    <a:pt x="337630" y="464500"/>
                  </a:lnTo>
                  <a:lnTo>
                    <a:pt x="333962" y="465053"/>
                  </a:lnTo>
                  <a:lnTo>
                    <a:pt x="333962" y="463047"/>
                  </a:lnTo>
                  <a:cubicBezTo>
                    <a:pt x="333962" y="463047"/>
                    <a:pt x="332093" y="463324"/>
                    <a:pt x="332093" y="463324"/>
                  </a:cubicBezTo>
                  <a:lnTo>
                    <a:pt x="329740" y="464777"/>
                  </a:lnTo>
                  <a:lnTo>
                    <a:pt x="328010" y="466091"/>
                  </a:lnTo>
                  <a:lnTo>
                    <a:pt x="329325" y="466713"/>
                  </a:lnTo>
                  <a:lnTo>
                    <a:pt x="322473" y="472247"/>
                  </a:lnTo>
                  <a:lnTo>
                    <a:pt x="319497" y="475360"/>
                  </a:lnTo>
                  <a:lnTo>
                    <a:pt x="318251" y="478957"/>
                  </a:lnTo>
                  <a:lnTo>
                    <a:pt x="318459" y="481309"/>
                  </a:lnTo>
                  <a:lnTo>
                    <a:pt x="319289" y="482485"/>
                  </a:lnTo>
                  <a:lnTo>
                    <a:pt x="321020" y="483107"/>
                  </a:lnTo>
                  <a:lnTo>
                    <a:pt x="328494" y="484975"/>
                  </a:lnTo>
                  <a:lnTo>
                    <a:pt x="330778" y="485875"/>
                  </a:lnTo>
                  <a:lnTo>
                    <a:pt x="332716" y="487120"/>
                  </a:lnTo>
                  <a:lnTo>
                    <a:pt x="334585" y="490440"/>
                  </a:lnTo>
                  <a:lnTo>
                    <a:pt x="333339" y="493345"/>
                  </a:lnTo>
                  <a:lnTo>
                    <a:pt x="330294" y="495835"/>
                  </a:lnTo>
                  <a:lnTo>
                    <a:pt x="326764" y="497980"/>
                  </a:lnTo>
                  <a:lnTo>
                    <a:pt x="323580" y="500539"/>
                  </a:lnTo>
                  <a:lnTo>
                    <a:pt x="318528" y="505935"/>
                  </a:lnTo>
                  <a:lnTo>
                    <a:pt x="315206" y="507872"/>
                  </a:lnTo>
                  <a:lnTo>
                    <a:pt x="316382" y="508287"/>
                  </a:lnTo>
                  <a:lnTo>
                    <a:pt x="316867" y="508425"/>
                  </a:lnTo>
                  <a:lnTo>
                    <a:pt x="316382" y="510708"/>
                  </a:lnTo>
                  <a:lnTo>
                    <a:pt x="315760" y="511676"/>
                  </a:lnTo>
                  <a:lnTo>
                    <a:pt x="313337" y="512852"/>
                  </a:lnTo>
                  <a:lnTo>
                    <a:pt x="312507" y="513198"/>
                  </a:lnTo>
                  <a:lnTo>
                    <a:pt x="310292" y="513544"/>
                  </a:lnTo>
                  <a:lnTo>
                    <a:pt x="309323" y="513751"/>
                  </a:lnTo>
                  <a:lnTo>
                    <a:pt x="308977" y="514166"/>
                  </a:lnTo>
                  <a:lnTo>
                    <a:pt x="308977" y="515342"/>
                  </a:lnTo>
                  <a:lnTo>
                    <a:pt x="308562" y="515757"/>
                  </a:lnTo>
                  <a:lnTo>
                    <a:pt x="306970" y="516103"/>
                  </a:lnTo>
                  <a:lnTo>
                    <a:pt x="303578" y="516242"/>
                  </a:lnTo>
                  <a:lnTo>
                    <a:pt x="301987" y="516657"/>
                  </a:lnTo>
                  <a:lnTo>
                    <a:pt x="300879" y="517279"/>
                  </a:lnTo>
                  <a:lnTo>
                    <a:pt x="300395" y="517763"/>
                  </a:lnTo>
                  <a:lnTo>
                    <a:pt x="299910" y="518317"/>
                  </a:lnTo>
                  <a:lnTo>
                    <a:pt x="294512" y="522813"/>
                  </a:lnTo>
                  <a:lnTo>
                    <a:pt x="289944" y="525511"/>
                  </a:lnTo>
                  <a:lnTo>
                    <a:pt x="282469" y="531183"/>
                  </a:lnTo>
                  <a:lnTo>
                    <a:pt x="281777" y="531391"/>
                  </a:lnTo>
                  <a:lnTo>
                    <a:pt x="279701" y="531806"/>
                  </a:lnTo>
                  <a:lnTo>
                    <a:pt x="278870" y="532082"/>
                  </a:lnTo>
                  <a:lnTo>
                    <a:pt x="278662" y="532497"/>
                  </a:lnTo>
                  <a:lnTo>
                    <a:pt x="278247" y="534088"/>
                  </a:lnTo>
                  <a:lnTo>
                    <a:pt x="277832" y="534642"/>
                  </a:lnTo>
                  <a:lnTo>
                    <a:pt x="276309" y="534919"/>
                  </a:lnTo>
                  <a:lnTo>
                    <a:pt x="274441" y="534919"/>
                  </a:lnTo>
                  <a:cubicBezTo>
                    <a:pt x="274441" y="534919"/>
                    <a:pt x="272572" y="535403"/>
                    <a:pt x="272572" y="535403"/>
                  </a:cubicBezTo>
                  <a:lnTo>
                    <a:pt x="270980" y="536994"/>
                  </a:lnTo>
                  <a:lnTo>
                    <a:pt x="270496" y="539207"/>
                  </a:lnTo>
                  <a:lnTo>
                    <a:pt x="270703" y="541282"/>
                  </a:lnTo>
                  <a:lnTo>
                    <a:pt x="270426" y="543358"/>
                  </a:lnTo>
                  <a:lnTo>
                    <a:pt x="268350" y="545640"/>
                  </a:lnTo>
                  <a:lnTo>
                    <a:pt x="266204" y="546955"/>
                  </a:lnTo>
                  <a:lnTo>
                    <a:pt x="250701" y="553734"/>
                  </a:lnTo>
                  <a:lnTo>
                    <a:pt x="246272" y="556155"/>
                  </a:lnTo>
                  <a:lnTo>
                    <a:pt x="243918" y="556846"/>
                  </a:lnTo>
                  <a:lnTo>
                    <a:pt x="241981" y="557192"/>
                  </a:lnTo>
                  <a:lnTo>
                    <a:pt x="240112" y="557400"/>
                  </a:lnTo>
                  <a:lnTo>
                    <a:pt x="238312" y="557953"/>
                  </a:lnTo>
                  <a:lnTo>
                    <a:pt x="236513" y="559198"/>
                  </a:lnTo>
                  <a:lnTo>
                    <a:pt x="239627" y="559752"/>
                  </a:lnTo>
                  <a:lnTo>
                    <a:pt x="232637" y="561412"/>
                  </a:lnTo>
                  <a:lnTo>
                    <a:pt x="229315" y="562795"/>
                  </a:lnTo>
                  <a:lnTo>
                    <a:pt x="226685" y="565493"/>
                  </a:lnTo>
                  <a:lnTo>
                    <a:pt x="228554" y="565493"/>
                  </a:lnTo>
                  <a:cubicBezTo>
                    <a:pt x="228554" y="565493"/>
                    <a:pt x="230215" y="565908"/>
                    <a:pt x="230215" y="565908"/>
                  </a:cubicBezTo>
                  <a:lnTo>
                    <a:pt x="231530" y="566946"/>
                  </a:lnTo>
                  <a:lnTo>
                    <a:pt x="232429" y="568537"/>
                  </a:lnTo>
                  <a:lnTo>
                    <a:pt x="229384" y="571027"/>
                  </a:lnTo>
                  <a:lnTo>
                    <a:pt x="228554" y="571442"/>
                  </a:lnTo>
                  <a:lnTo>
                    <a:pt x="227792" y="571165"/>
                  </a:lnTo>
                  <a:lnTo>
                    <a:pt x="227100" y="570474"/>
                  </a:lnTo>
                  <a:lnTo>
                    <a:pt x="226685" y="569713"/>
                  </a:lnTo>
                  <a:lnTo>
                    <a:pt x="226962" y="569298"/>
                  </a:lnTo>
                  <a:lnTo>
                    <a:pt x="225578" y="569989"/>
                  </a:lnTo>
                  <a:lnTo>
                    <a:pt x="223432" y="572618"/>
                  </a:lnTo>
                  <a:lnTo>
                    <a:pt x="221840" y="574002"/>
                  </a:lnTo>
                  <a:lnTo>
                    <a:pt x="218795" y="575316"/>
                  </a:lnTo>
                  <a:lnTo>
                    <a:pt x="211805" y="576561"/>
                  </a:lnTo>
                  <a:lnTo>
                    <a:pt x="208690" y="577806"/>
                  </a:lnTo>
                  <a:lnTo>
                    <a:pt x="207237" y="579120"/>
                  </a:lnTo>
                  <a:lnTo>
                    <a:pt x="205299" y="582233"/>
                  </a:lnTo>
                  <a:lnTo>
                    <a:pt x="203776" y="583617"/>
                  </a:lnTo>
                  <a:lnTo>
                    <a:pt x="203222" y="580296"/>
                  </a:lnTo>
                  <a:lnTo>
                    <a:pt x="202253" y="578428"/>
                  </a:lnTo>
                  <a:lnTo>
                    <a:pt x="200385" y="578083"/>
                  </a:lnTo>
                  <a:lnTo>
                    <a:pt x="197063" y="579259"/>
                  </a:lnTo>
                  <a:lnTo>
                    <a:pt x="188757" y="583409"/>
                  </a:lnTo>
                  <a:lnTo>
                    <a:pt x="188204" y="583893"/>
                  </a:lnTo>
                  <a:lnTo>
                    <a:pt x="187304" y="585208"/>
                  </a:lnTo>
                  <a:lnTo>
                    <a:pt x="186750" y="585623"/>
                  </a:lnTo>
                  <a:lnTo>
                    <a:pt x="186058" y="585761"/>
                  </a:lnTo>
                  <a:lnTo>
                    <a:pt x="184674" y="585623"/>
                  </a:lnTo>
                  <a:lnTo>
                    <a:pt x="184120" y="585623"/>
                  </a:lnTo>
                  <a:cubicBezTo>
                    <a:pt x="184120" y="585623"/>
                    <a:pt x="181629" y="586937"/>
                    <a:pt x="181629" y="586937"/>
                  </a:cubicBezTo>
                  <a:lnTo>
                    <a:pt x="180798" y="586937"/>
                  </a:lnTo>
                  <a:cubicBezTo>
                    <a:pt x="180798" y="586937"/>
                    <a:pt x="178722" y="586522"/>
                    <a:pt x="178722" y="586522"/>
                  </a:cubicBezTo>
                  <a:lnTo>
                    <a:pt x="178099" y="586522"/>
                  </a:lnTo>
                  <a:cubicBezTo>
                    <a:pt x="178099" y="586522"/>
                    <a:pt x="176438" y="587352"/>
                    <a:pt x="176438" y="587352"/>
                  </a:cubicBezTo>
                  <a:lnTo>
                    <a:pt x="173392" y="589289"/>
                  </a:lnTo>
                  <a:lnTo>
                    <a:pt x="171593" y="589911"/>
                  </a:lnTo>
                  <a:lnTo>
                    <a:pt x="167233" y="589773"/>
                  </a:lnTo>
                  <a:lnTo>
                    <a:pt x="166402" y="587698"/>
                  </a:lnTo>
                  <a:lnTo>
                    <a:pt x="168271" y="585692"/>
                  </a:lnTo>
                  <a:lnTo>
                    <a:pt x="171870" y="585692"/>
                  </a:lnTo>
                  <a:cubicBezTo>
                    <a:pt x="171870" y="585692"/>
                    <a:pt x="167925" y="583409"/>
                    <a:pt x="167925" y="583409"/>
                  </a:cubicBezTo>
                  <a:lnTo>
                    <a:pt x="164879" y="584239"/>
                  </a:lnTo>
                  <a:lnTo>
                    <a:pt x="162388" y="587006"/>
                  </a:lnTo>
                  <a:lnTo>
                    <a:pt x="160312" y="590257"/>
                  </a:lnTo>
                  <a:lnTo>
                    <a:pt x="157751" y="593162"/>
                  </a:lnTo>
                  <a:lnTo>
                    <a:pt x="153737" y="596414"/>
                  </a:lnTo>
                  <a:lnTo>
                    <a:pt x="149445" y="598558"/>
                  </a:lnTo>
                  <a:lnTo>
                    <a:pt x="145846" y="598281"/>
                  </a:lnTo>
                  <a:lnTo>
                    <a:pt x="146400" y="597244"/>
                  </a:lnTo>
                  <a:lnTo>
                    <a:pt x="146400" y="596206"/>
                  </a:lnTo>
                  <a:cubicBezTo>
                    <a:pt x="146400" y="596206"/>
                    <a:pt x="145777" y="595169"/>
                    <a:pt x="145777" y="595169"/>
                  </a:cubicBezTo>
                  <a:lnTo>
                    <a:pt x="144601" y="594269"/>
                  </a:lnTo>
                  <a:lnTo>
                    <a:pt x="142663" y="593647"/>
                  </a:lnTo>
                  <a:lnTo>
                    <a:pt x="142317" y="594339"/>
                  </a:lnTo>
                  <a:lnTo>
                    <a:pt x="142594" y="595722"/>
                  </a:lnTo>
                  <a:lnTo>
                    <a:pt x="142386" y="597105"/>
                  </a:lnTo>
                  <a:lnTo>
                    <a:pt x="141971" y="598420"/>
                  </a:lnTo>
                  <a:lnTo>
                    <a:pt x="141763" y="599665"/>
                  </a:lnTo>
                  <a:lnTo>
                    <a:pt x="141071" y="600633"/>
                  </a:lnTo>
                  <a:lnTo>
                    <a:pt x="139064" y="601325"/>
                  </a:lnTo>
                  <a:lnTo>
                    <a:pt x="137195" y="601117"/>
                  </a:lnTo>
                  <a:lnTo>
                    <a:pt x="134081" y="599112"/>
                  </a:lnTo>
                  <a:lnTo>
                    <a:pt x="132004" y="598558"/>
                  </a:lnTo>
                  <a:lnTo>
                    <a:pt x="132212" y="600841"/>
                  </a:lnTo>
                  <a:lnTo>
                    <a:pt x="131381" y="602708"/>
                  </a:lnTo>
                  <a:lnTo>
                    <a:pt x="129789" y="604092"/>
                  </a:lnTo>
                  <a:lnTo>
                    <a:pt x="127506" y="604645"/>
                  </a:lnTo>
                  <a:lnTo>
                    <a:pt x="128405" y="598696"/>
                  </a:lnTo>
                  <a:lnTo>
                    <a:pt x="129720" y="596552"/>
                  </a:lnTo>
                  <a:lnTo>
                    <a:pt x="132766" y="594961"/>
                  </a:lnTo>
                  <a:lnTo>
                    <a:pt x="133735" y="594823"/>
                  </a:lnTo>
                  <a:lnTo>
                    <a:pt x="135672" y="595030"/>
                  </a:lnTo>
                  <a:lnTo>
                    <a:pt x="136780" y="594754"/>
                  </a:lnTo>
                  <a:lnTo>
                    <a:pt x="137818" y="594131"/>
                  </a:lnTo>
                  <a:lnTo>
                    <a:pt x="155467" y="579466"/>
                  </a:lnTo>
                  <a:lnTo>
                    <a:pt x="163218" y="575108"/>
                  </a:lnTo>
                  <a:lnTo>
                    <a:pt x="172354" y="573379"/>
                  </a:lnTo>
                  <a:lnTo>
                    <a:pt x="171385" y="574347"/>
                  </a:lnTo>
                  <a:lnTo>
                    <a:pt x="173323" y="574901"/>
                  </a:lnTo>
                  <a:lnTo>
                    <a:pt x="177061" y="574624"/>
                  </a:lnTo>
                  <a:lnTo>
                    <a:pt x="178306" y="574970"/>
                  </a:lnTo>
                  <a:lnTo>
                    <a:pt x="177614" y="574970"/>
                  </a:lnTo>
                  <a:cubicBezTo>
                    <a:pt x="177614" y="574970"/>
                    <a:pt x="176922" y="575523"/>
                    <a:pt x="176922" y="575523"/>
                  </a:cubicBezTo>
                  <a:lnTo>
                    <a:pt x="176438" y="576492"/>
                  </a:lnTo>
                  <a:lnTo>
                    <a:pt x="176438" y="577253"/>
                  </a:lnTo>
                  <a:cubicBezTo>
                    <a:pt x="176438" y="577253"/>
                    <a:pt x="176991" y="578152"/>
                    <a:pt x="176991" y="578152"/>
                  </a:cubicBezTo>
                  <a:lnTo>
                    <a:pt x="178099" y="579120"/>
                  </a:lnTo>
                  <a:lnTo>
                    <a:pt x="179345" y="579881"/>
                  </a:lnTo>
                  <a:lnTo>
                    <a:pt x="180452" y="580227"/>
                  </a:lnTo>
                  <a:lnTo>
                    <a:pt x="181144" y="579881"/>
                  </a:lnTo>
                  <a:lnTo>
                    <a:pt x="181144" y="578013"/>
                  </a:lnTo>
                  <a:lnTo>
                    <a:pt x="181767" y="577322"/>
                  </a:lnTo>
                  <a:lnTo>
                    <a:pt x="182944" y="577114"/>
                  </a:lnTo>
                  <a:lnTo>
                    <a:pt x="183982" y="577253"/>
                  </a:lnTo>
                  <a:lnTo>
                    <a:pt x="186058" y="577737"/>
                  </a:lnTo>
                  <a:lnTo>
                    <a:pt x="189311" y="578913"/>
                  </a:lnTo>
                  <a:lnTo>
                    <a:pt x="190488" y="578913"/>
                  </a:lnTo>
                  <a:cubicBezTo>
                    <a:pt x="190488" y="578913"/>
                    <a:pt x="190280" y="577391"/>
                    <a:pt x="190280" y="577391"/>
                  </a:cubicBezTo>
                  <a:lnTo>
                    <a:pt x="188688" y="575454"/>
                  </a:lnTo>
                  <a:lnTo>
                    <a:pt x="187096" y="574901"/>
                  </a:lnTo>
                  <a:lnTo>
                    <a:pt x="186127" y="574071"/>
                  </a:lnTo>
                  <a:lnTo>
                    <a:pt x="186543" y="571235"/>
                  </a:lnTo>
                  <a:lnTo>
                    <a:pt x="188065" y="568191"/>
                  </a:lnTo>
                  <a:lnTo>
                    <a:pt x="190418" y="565839"/>
                  </a:lnTo>
                  <a:lnTo>
                    <a:pt x="193187" y="563902"/>
                  </a:lnTo>
                  <a:lnTo>
                    <a:pt x="199416" y="560513"/>
                  </a:lnTo>
                  <a:lnTo>
                    <a:pt x="209590" y="556501"/>
                  </a:lnTo>
                  <a:lnTo>
                    <a:pt x="212012" y="555186"/>
                  </a:lnTo>
                  <a:lnTo>
                    <a:pt x="216649" y="552073"/>
                  </a:lnTo>
                  <a:lnTo>
                    <a:pt x="219141" y="550828"/>
                  </a:lnTo>
                  <a:lnTo>
                    <a:pt x="219487" y="551935"/>
                  </a:lnTo>
                  <a:lnTo>
                    <a:pt x="220248" y="552765"/>
                  </a:lnTo>
                  <a:lnTo>
                    <a:pt x="221356" y="553180"/>
                  </a:lnTo>
                  <a:lnTo>
                    <a:pt x="222740" y="553180"/>
                  </a:lnTo>
                  <a:cubicBezTo>
                    <a:pt x="222740" y="553180"/>
                    <a:pt x="223917" y="552834"/>
                    <a:pt x="223917" y="552834"/>
                  </a:cubicBezTo>
                  <a:lnTo>
                    <a:pt x="223917" y="552558"/>
                  </a:lnTo>
                  <a:cubicBezTo>
                    <a:pt x="223917" y="552558"/>
                    <a:pt x="223778" y="552073"/>
                    <a:pt x="223778" y="552073"/>
                  </a:cubicBezTo>
                  <a:lnTo>
                    <a:pt x="224124" y="551036"/>
                  </a:lnTo>
                  <a:lnTo>
                    <a:pt x="224332" y="550206"/>
                  </a:lnTo>
                  <a:lnTo>
                    <a:pt x="224332" y="547785"/>
                  </a:lnTo>
                  <a:cubicBezTo>
                    <a:pt x="224332" y="547785"/>
                    <a:pt x="224470" y="546678"/>
                    <a:pt x="224470" y="546678"/>
                  </a:cubicBezTo>
                  <a:lnTo>
                    <a:pt x="225370" y="545225"/>
                  </a:lnTo>
                  <a:lnTo>
                    <a:pt x="226685" y="543773"/>
                  </a:lnTo>
                  <a:lnTo>
                    <a:pt x="238105" y="533812"/>
                  </a:lnTo>
                  <a:lnTo>
                    <a:pt x="240873" y="532221"/>
                  </a:lnTo>
                  <a:lnTo>
                    <a:pt x="243296" y="531944"/>
                  </a:lnTo>
                  <a:lnTo>
                    <a:pt x="247171" y="533189"/>
                  </a:lnTo>
                  <a:lnTo>
                    <a:pt x="249386" y="532636"/>
                  </a:lnTo>
                  <a:lnTo>
                    <a:pt x="246618" y="531045"/>
                  </a:lnTo>
                  <a:lnTo>
                    <a:pt x="245303" y="528762"/>
                  </a:lnTo>
                  <a:lnTo>
                    <a:pt x="245026" y="525995"/>
                  </a:lnTo>
                  <a:lnTo>
                    <a:pt x="246202" y="517902"/>
                  </a:lnTo>
                  <a:lnTo>
                    <a:pt x="247379" y="514582"/>
                  </a:lnTo>
                  <a:lnTo>
                    <a:pt x="249871" y="512437"/>
                  </a:lnTo>
                  <a:lnTo>
                    <a:pt x="254923" y="511192"/>
                  </a:lnTo>
                  <a:lnTo>
                    <a:pt x="249525" y="509048"/>
                  </a:lnTo>
                  <a:lnTo>
                    <a:pt x="248002" y="507180"/>
                  </a:lnTo>
                  <a:lnTo>
                    <a:pt x="248279" y="503790"/>
                  </a:lnTo>
                  <a:lnTo>
                    <a:pt x="250078" y="500678"/>
                  </a:lnTo>
                  <a:lnTo>
                    <a:pt x="252985" y="498187"/>
                  </a:lnTo>
                  <a:lnTo>
                    <a:pt x="259491" y="494314"/>
                  </a:lnTo>
                  <a:lnTo>
                    <a:pt x="258730" y="491893"/>
                  </a:lnTo>
                  <a:lnTo>
                    <a:pt x="259768" y="488434"/>
                  </a:lnTo>
                  <a:lnTo>
                    <a:pt x="263021" y="481862"/>
                  </a:lnTo>
                  <a:lnTo>
                    <a:pt x="258107" y="487327"/>
                  </a:lnTo>
                  <a:lnTo>
                    <a:pt x="252085" y="491616"/>
                  </a:lnTo>
                  <a:lnTo>
                    <a:pt x="245303" y="494867"/>
                  </a:lnTo>
                  <a:lnTo>
                    <a:pt x="238105" y="497150"/>
                  </a:lnTo>
                  <a:lnTo>
                    <a:pt x="234852" y="497357"/>
                  </a:lnTo>
                  <a:lnTo>
                    <a:pt x="231737" y="496251"/>
                  </a:lnTo>
                  <a:lnTo>
                    <a:pt x="229246" y="494037"/>
                  </a:lnTo>
                  <a:lnTo>
                    <a:pt x="227931" y="490717"/>
                  </a:lnTo>
                  <a:lnTo>
                    <a:pt x="228415" y="487327"/>
                  </a:lnTo>
                  <a:lnTo>
                    <a:pt x="230699" y="486290"/>
                  </a:lnTo>
                  <a:lnTo>
                    <a:pt x="236721" y="486774"/>
                  </a:lnTo>
                  <a:lnTo>
                    <a:pt x="234575" y="485321"/>
                  </a:lnTo>
                  <a:lnTo>
                    <a:pt x="232222" y="484145"/>
                  </a:lnTo>
                  <a:lnTo>
                    <a:pt x="229799" y="483661"/>
                  </a:lnTo>
                  <a:lnTo>
                    <a:pt x="227515" y="484145"/>
                  </a:lnTo>
                  <a:lnTo>
                    <a:pt x="226200" y="485598"/>
                  </a:lnTo>
                  <a:lnTo>
                    <a:pt x="225093" y="487327"/>
                  </a:lnTo>
                  <a:lnTo>
                    <a:pt x="223778" y="488157"/>
                  </a:lnTo>
                  <a:lnTo>
                    <a:pt x="221633" y="486912"/>
                  </a:lnTo>
                  <a:lnTo>
                    <a:pt x="222117" y="488710"/>
                  </a:lnTo>
                  <a:lnTo>
                    <a:pt x="221840" y="490302"/>
                  </a:lnTo>
                  <a:lnTo>
                    <a:pt x="221217" y="491893"/>
                  </a:lnTo>
                  <a:lnTo>
                    <a:pt x="220802" y="493760"/>
                  </a:lnTo>
                  <a:lnTo>
                    <a:pt x="221079" y="495628"/>
                  </a:lnTo>
                  <a:lnTo>
                    <a:pt x="222325" y="499363"/>
                  </a:lnTo>
                  <a:lnTo>
                    <a:pt x="222463" y="501093"/>
                  </a:lnTo>
                  <a:lnTo>
                    <a:pt x="221010" y="504067"/>
                  </a:lnTo>
                  <a:lnTo>
                    <a:pt x="218795" y="504205"/>
                  </a:lnTo>
                  <a:lnTo>
                    <a:pt x="216373" y="502545"/>
                  </a:lnTo>
                  <a:lnTo>
                    <a:pt x="214158" y="500193"/>
                  </a:lnTo>
                  <a:lnTo>
                    <a:pt x="209797" y="494037"/>
                  </a:lnTo>
                  <a:lnTo>
                    <a:pt x="207029" y="490855"/>
                  </a:lnTo>
                  <a:lnTo>
                    <a:pt x="204191" y="489333"/>
                  </a:lnTo>
                  <a:lnTo>
                    <a:pt x="201838" y="489610"/>
                  </a:lnTo>
                  <a:lnTo>
                    <a:pt x="200177" y="490509"/>
                  </a:lnTo>
                  <a:lnTo>
                    <a:pt x="198378" y="490993"/>
                  </a:lnTo>
                  <a:lnTo>
                    <a:pt x="195402" y="490094"/>
                  </a:lnTo>
                  <a:lnTo>
                    <a:pt x="192702" y="488157"/>
                  </a:lnTo>
                  <a:lnTo>
                    <a:pt x="190834" y="486428"/>
                  </a:lnTo>
                  <a:lnTo>
                    <a:pt x="188827" y="485459"/>
                  </a:lnTo>
                  <a:lnTo>
                    <a:pt x="185712" y="486151"/>
                  </a:lnTo>
                  <a:lnTo>
                    <a:pt x="184328" y="486981"/>
                  </a:lnTo>
                  <a:lnTo>
                    <a:pt x="181836" y="488987"/>
                  </a:lnTo>
                  <a:lnTo>
                    <a:pt x="180452" y="489748"/>
                  </a:lnTo>
                  <a:lnTo>
                    <a:pt x="178929" y="490302"/>
                  </a:lnTo>
                  <a:lnTo>
                    <a:pt x="175538" y="491063"/>
                  </a:lnTo>
                  <a:lnTo>
                    <a:pt x="173877" y="491616"/>
                  </a:lnTo>
                  <a:lnTo>
                    <a:pt x="171593" y="492930"/>
                  </a:lnTo>
                  <a:lnTo>
                    <a:pt x="168271" y="495766"/>
                  </a:lnTo>
                  <a:lnTo>
                    <a:pt x="166264" y="497081"/>
                  </a:lnTo>
                  <a:lnTo>
                    <a:pt x="162942" y="498118"/>
                  </a:lnTo>
                  <a:lnTo>
                    <a:pt x="159343" y="498256"/>
                  </a:lnTo>
                  <a:lnTo>
                    <a:pt x="152352" y="497357"/>
                  </a:lnTo>
                  <a:lnTo>
                    <a:pt x="157474" y="495282"/>
                  </a:lnTo>
                  <a:lnTo>
                    <a:pt x="159619" y="493968"/>
                  </a:lnTo>
                  <a:lnTo>
                    <a:pt x="160796" y="491823"/>
                  </a:lnTo>
                  <a:lnTo>
                    <a:pt x="160796" y="489126"/>
                  </a:lnTo>
                  <a:cubicBezTo>
                    <a:pt x="160796" y="489126"/>
                    <a:pt x="160173" y="486981"/>
                    <a:pt x="160173" y="486981"/>
                  </a:cubicBezTo>
                  <a:lnTo>
                    <a:pt x="160450" y="484975"/>
                  </a:lnTo>
                  <a:lnTo>
                    <a:pt x="162734" y="482692"/>
                  </a:lnTo>
                  <a:lnTo>
                    <a:pt x="160450" y="482692"/>
                  </a:lnTo>
                  <a:cubicBezTo>
                    <a:pt x="160450" y="482692"/>
                    <a:pt x="158789" y="483177"/>
                    <a:pt x="158789" y="483177"/>
                  </a:cubicBezTo>
                  <a:lnTo>
                    <a:pt x="157335" y="483038"/>
                  </a:lnTo>
                  <a:lnTo>
                    <a:pt x="155744" y="481517"/>
                  </a:lnTo>
                  <a:lnTo>
                    <a:pt x="154844" y="479441"/>
                  </a:lnTo>
                  <a:lnTo>
                    <a:pt x="155190" y="477781"/>
                  </a:lnTo>
                  <a:lnTo>
                    <a:pt x="157059" y="474599"/>
                  </a:lnTo>
                  <a:lnTo>
                    <a:pt x="158166" y="470795"/>
                  </a:lnTo>
                  <a:lnTo>
                    <a:pt x="158304" y="467613"/>
                  </a:lnTo>
                  <a:lnTo>
                    <a:pt x="157474" y="464431"/>
                  </a:lnTo>
                  <a:lnTo>
                    <a:pt x="151937" y="453294"/>
                  </a:lnTo>
                  <a:lnTo>
                    <a:pt x="150830" y="449558"/>
                  </a:lnTo>
                  <a:lnTo>
                    <a:pt x="150276" y="448452"/>
                  </a:lnTo>
                  <a:lnTo>
                    <a:pt x="149584" y="447760"/>
                  </a:lnTo>
                  <a:lnTo>
                    <a:pt x="147715" y="446307"/>
                  </a:lnTo>
                  <a:lnTo>
                    <a:pt x="147161" y="445546"/>
                  </a:lnTo>
                  <a:lnTo>
                    <a:pt x="147577" y="441880"/>
                  </a:lnTo>
                  <a:lnTo>
                    <a:pt x="149930" y="437730"/>
                  </a:lnTo>
                  <a:lnTo>
                    <a:pt x="153183" y="433994"/>
                  </a:lnTo>
                  <a:lnTo>
                    <a:pt x="156436" y="431712"/>
                  </a:lnTo>
                  <a:lnTo>
                    <a:pt x="152006" y="432265"/>
                  </a:lnTo>
                  <a:lnTo>
                    <a:pt x="148269" y="436554"/>
                  </a:lnTo>
                  <a:lnTo>
                    <a:pt x="144808" y="441811"/>
                  </a:lnTo>
                  <a:lnTo>
                    <a:pt x="141140" y="445408"/>
                  </a:lnTo>
                  <a:lnTo>
                    <a:pt x="143286" y="446376"/>
                  </a:lnTo>
                  <a:lnTo>
                    <a:pt x="144670" y="448313"/>
                  </a:lnTo>
                  <a:lnTo>
                    <a:pt x="145085" y="450596"/>
                  </a:lnTo>
                  <a:lnTo>
                    <a:pt x="144255" y="452879"/>
                  </a:lnTo>
                  <a:lnTo>
                    <a:pt x="142801" y="454124"/>
                  </a:lnTo>
                  <a:lnTo>
                    <a:pt x="140586" y="455162"/>
                  </a:lnTo>
                  <a:lnTo>
                    <a:pt x="130828" y="459035"/>
                  </a:lnTo>
                  <a:lnTo>
                    <a:pt x="124529" y="460488"/>
                  </a:lnTo>
                  <a:lnTo>
                    <a:pt x="118300" y="460695"/>
                  </a:lnTo>
                  <a:lnTo>
                    <a:pt x="113317" y="458966"/>
                  </a:lnTo>
                  <a:lnTo>
                    <a:pt x="111656" y="457375"/>
                  </a:lnTo>
                  <a:lnTo>
                    <a:pt x="109857" y="454193"/>
                  </a:lnTo>
                  <a:lnTo>
                    <a:pt x="108334" y="452325"/>
                  </a:lnTo>
                  <a:lnTo>
                    <a:pt x="101482" y="445754"/>
                  </a:lnTo>
                  <a:lnTo>
                    <a:pt x="99337" y="444163"/>
                  </a:lnTo>
                  <a:lnTo>
                    <a:pt x="95322" y="442018"/>
                  </a:lnTo>
                  <a:lnTo>
                    <a:pt x="93592" y="440912"/>
                  </a:lnTo>
                  <a:lnTo>
                    <a:pt x="91931" y="439390"/>
                  </a:lnTo>
                  <a:lnTo>
                    <a:pt x="91654" y="438836"/>
                  </a:lnTo>
                  <a:lnTo>
                    <a:pt x="91654" y="438283"/>
                  </a:lnTo>
                  <a:lnTo>
                    <a:pt x="91447" y="437730"/>
                  </a:lnTo>
                  <a:lnTo>
                    <a:pt x="90616" y="436969"/>
                  </a:lnTo>
                  <a:lnTo>
                    <a:pt x="89716" y="436761"/>
                  </a:lnTo>
                  <a:lnTo>
                    <a:pt x="86671" y="436623"/>
                  </a:lnTo>
                  <a:lnTo>
                    <a:pt x="85564" y="436485"/>
                  </a:lnTo>
                  <a:lnTo>
                    <a:pt x="91931" y="429152"/>
                  </a:lnTo>
                  <a:lnTo>
                    <a:pt x="95461" y="426109"/>
                  </a:lnTo>
                  <a:lnTo>
                    <a:pt x="99198" y="425279"/>
                  </a:lnTo>
                  <a:lnTo>
                    <a:pt x="103282" y="426385"/>
                  </a:lnTo>
                  <a:lnTo>
                    <a:pt x="106119" y="428322"/>
                  </a:lnTo>
                  <a:lnTo>
                    <a:pt x="107227" y="431089"/>
                  </a:lnTo>
                  <a:lnTo>
                    <a:pt x="105981" y="434825"/>
                  </a:lnTo>
                  <a:lnTo>
                    <a:pt x="107850" y="433579"/>
                  </a:lnTo>
                  <a:lnTo>
                    <a:pt x="112141" y="429775"/>
                  </a:lnTo>
                  <a:lnTo>
                    <a:pt x="113733" y="429014"/>
                  </a:lnTo>
                  <a:lnTo>
                    <a:pt x="115463" y="429567"/>
                  </a:lnTo>
                  <a:lnTo>
                    <a:pt x="116432" y="430882"/>
                  </a:lnTo>
                  <a:lnTo>
                    <a:pt x="117193" y="432334"/>
                  </a:lnTo>
                  <a:lnTo>
                    <a:pt x="118370" y="433579"/>
                  </a:lnTo>
                  <a:lnTo>
                    <a:pt x="120377" y="433718"/>
                  </a:lnTo>
                  <a:lnTo>
                    <a:pt x="122938" y="432818"/>
                  </a:lnTo>
                  <a:lnTo>
                    <a:pt x="124945" y="431158"/>
                  </a:lnTo>
                  <a:lnTo>
                    <a:pt x="125291" y="428945"/>
                  </a:lnTo>
                  <a:lnTo>
                    <a:pt x="123630" y="427561"/>
                  </a:lnTo>
                  <a:lnTo>
                    <a:pt x="120792" y="426731"/>
                  </a:lnTo>
                  <a:lnTo>
                    <a:pt x="115670" y="426039"/>
                  </a:lnTo>
                  <a:lnTo>
                    <a:pt x="117331" y="425417"/>
                  </a:lnTo>
                  <a:lnTo>
                    <a:pt x="120654" y="425002"/>
                  </a:lnTo>
                  <a:lnTo>
                    <a:pt x="122315" y="424379"/>
                  </a:lnTo>
                  <a:lnTo>
                    <a:pt x="120100" y="422719"/>
                  </a:lnTo>
                  <a:lnTo>
                    <a:pt x="118370" y="422927"/>
                  </a:lnTo>
                  <a:lnTo>
                    <a:pt x="116639" y="424103"/>
                  </a:lnTo>
                  <a:lnTo>
                    <a:pt x="114355" y="425348"/>
                  </a:lnTo>
                  <a:lnTo>
                    <a:pt x="112210" y="425832"/>
                  </a:lnTo>
                  <a:lnTo>
                    <a:pt x="109718" y="425970"/>
                  </a:lnTo>
                  <a:lnTo>
                    <a:pt x="107227" y="425832"/>
                  </a:lnTo>
                  <a:lnTo>
                    <a:pt x="104943" y="425555"/>
                  </a:lnTo>
                  <a:lnTo>
                    <a:pt x="103005" y="425071"/>
                  </a:lnTo>
                  <a:lnTo>
                    <a:pt x="99267" y="423826"/>
                  </a:lnTo>
                  <a:lnTo>
                    <a:pt x="97330" y="423480"/>
                  </a:lnTo>
                  <a:lnTo>
                    <a:pt x="95115" y="423480"/>
                  </a:lnTo>
                  <a:cubicBezTo>
                    <a:pt x="95115" y="423480"/>
                    <a:pt x="93038" y="423757"/>
                    <a:pt x="93038" y="423757"/>
                  </a:cubicBezTo>
                  <a:lnTo>
                    <a:pt x="91031" y="423549"/>
                  </a:lnTo>
                  <a:lnTo>
                    <a:pt x="89232" y="422304"/>
                  </a:lnTo>
                  <a:lnTo>
                    <a:pt x="94353" y="418776"/>
                  </a:lnTo>
                  <a:lnTo>
                    <a:pt x="95599" y="417393"/>
                  </a:lnTo>
                  <a:lnTo>
                    <a:pt x="93523" y="417669"/>
                  </a:lnTo>
                  <a:lnTo>
                    <a:pt x="91585" y="417669"/>
                  </a:lnTo>
                  <a:lnTo>
                    <a:pt x="90339" y="416839"/>
                  </a:lnTo>
                  <a:lnTo>
                    <a:pt x="90339" y="414695"/>
                  </a:lnTo>
                  <a:cubicBezTo>
                    <a:pt x="90339" y="414695"/>
                    <a:pt x="89163" y="415525"/>
                    <a:pt x="89163" y="415525"/>
                  </a:cubicBezTo>
                  <a:lnTo>
                    <a:pt x="88055" y="415802"/>
                  </a:lnTo>
                  <a:lnTo>
                    <a:pt x="86879" y="415456"/>
                  </a:lnTo>
                  <a:lnTo>
                    <a:pt x="85702" y="414488"/>
                  </a:lnTo>
                  <a:lnTo>
                    <a:pt x="86187" y="413934"/>
                  </a:lnTo>
                  <a:lnTo>
                    <a:pt x="87155" y="412620"/>
                  </a:lnTo>
                  <a:lnTo>
                    <a:pt x="87778" y="412136"/>
                  </a:lnTo>
                  <a:lnTo>
                    <a:pt x="85494" y="413242"/>
                  </a:lnTo>
                  <a:lnTo>
                    <a:pt x="84664" y="415871"/>
                  </a:lnTo>
                  <a:lnTo>
                    <a:pt x="83695" y="418084"/>
                  </a:lnTo>
                  <a:lnTo>
                    <a:pt x="81065" y="417739"/>
                  </a:lnTo>
                  <a:lnTo>
                    <a:pt x="79958" y="416424"/>
                  </a:lnTo>
                  <a:lnTo>
                    <a:pt x="79404" y="414557"/>
                  </a:lnTo>
                  <a:lnTo>
                    <a:pt x="79058" y="412620"/>
                  </a:lnTo>
                  <a:lnTo>
                    <a:pt x="78435" y="411098"/>
                  </a:lnTo>
                  <a:lnTo>
                    <a:pt x="77604" y="410545"/>
                  </a:lnTo>
                  <a:lnTo>
                    <a:pt x="75459" y="409991"/>
                  </a:lnTo>
                  <a:lnTo>
                    <a:pt x="74697" y="409299"/>
                  </a:lnTo>
                  <a:lnTo>
                    <a:pt x="74421" y="408193"/>
                  </a:lnTo>
                  <a:lnTo>
                    <a:pt x="74697" y="407432"/>
                  </a:lnTo>
                  <a:lnTo>
                    <a:pt x="75113" y="406809"/>
                  </a:lnTo>
                  <a:lnTo>
                    <a:pt x="75113" y="406117"/>
                  </a:lnTo>
                  <a:cubicBezTo>
                    <a:pt x="75113" y="406117"/>
                    <a:pt x="75390" y="405426"/>
                    <a:pt x="75390" y="405426"/>
                  </a:cubicBezTo>
                  <a:lnTo>
                    <a:pt x="75943" y="404803"/>
                  </a:lnTo>
                  <a:lnTo>
                    <a:pt x="76151" y="404111"/>
                  </a:lnTo>
                  <a:lnTo>
                    <a:pt x="75390" y="403143"/>
                  </a:lnTo>
                  <a:lnTo>
                    <a:pt x="74628" y="402866"/>
                  </a:lnTo>
                  <a:lnTo>
                    <a:pt x="73659" y="402866"/>
                  </a:lnTo>
                  <a:cubicBezTo>
                    <a:pt x="73659" y="402866"/>
                    <a:pt x="72829" y="403005"/>
                    <a:pt x="72829" y="403005"/>
                  </a:cubicBezTo>
                  <a:lnTo>
                    <a:pt x="71099" y="403005"/>
                  </a:lnTo>
                  <a:cubicBezTo>
                    <a:pt x="71099" y="403005"/>
                    <a:pt x="70060" y="403420"/>
                    <a:pt x="70060" y="403420"/>
                  </a:cubicBezTo>
                  <a:lnTo>
                    <a:pt x="69230" y="403143"/>
                  </a:lnTo>
                  <a:lnTo>
                    <a:pt x="68815" y="401275"/>
                  </a:lnTo>
                  <a:lnTo>
                    <a:pt x="69368" y="399338"/>
                  </a:lnTo>
                  <a:lnTo>
                    <a:pt x="71237" y="398716"/>
                  </a:lnTo>
                  <a:lnTo>
                    <a:pt x="73659" y="398370"/>
                  </a:lnTo>
                  <a:lnTo>
                    <a:pt x="76151" y="397540"/>
                  </a:lnTo>
                  <a:lnTo>
                    <a:pt x="72898" y="396157"/>
                  </a:lnTo>
                  <a:lnTo>
                    <a:pt x="71583" y="395188"/>
                  </a:lnTo>
                  <a:lnTo>
                    <a:pt x="70476" y="393735"/>
                  </a:lnTo>
                  <a:lnTo>
                    <a:pt x="72621" y="392698"/>
                  </a:lnTo>
                  <a:lnTo>
                    <a:pt x="80165" y="391384"/>
                  </a:lnTo>
                  <a:lnTo>
                    <a:pt x="78227" y="385227"/>
                  </a:lnTo>
                  <a:lnTo>
                    <a:pt x="82726" y="377895"/>
                  </a:lnTo>
                  <a:lnTo>
                    <a:pt x="90270" y="372637"/>
                  </a:lnTo>
                  <a:lnTo>
                    <a:pt x="97468" y="372499"/>
                  </a:lnTo>
                  <a:lnTo>
                    <a:pt x="97883" y="372015"/>
                  </a:lnTo>
                  <a:lnTo>
                    <a:pt x="97260" y="371392"/>
                  </a:lnTo>
                  <a:lnTo>
                    <a:pt x="96914" y="370770"/>
                  </a:lnTo>
                  <a:lnTo>
                    <a:pt x="96568" y="370078"/>
                  </a:lnTo>
                  <a:lnTo>
                    <a:pt x="96084" y="369317"/>
                  </a:lnTo>
                  <a:lnTo>
                    <a:pt x="97883" y="368971"/>
                  </a:lnTo>
                  <a:lnTo>
                    <a:pt x="99406" y="368141"/>
                  </a:lnTo>
                  <a:lnTo>
                    <a:pt x="100652" y="366896"/>
                  </a:lnTo>
                  <a:lnTo>
                    <a:pt x="101344" y="365236"/>
                  </a:lnTo>
                  <a:lnTo>
                    <a:pt x="100167" y="365789"/>
                  </a:lnTo>
                  <a:lnTo>
                    <a:pt x="99060" y="366412"/>
                  </a:lnTo>
                  <a:lnTo>
                    <a:pt x="98022" y="367104"/>
                  </a:lnTo>
                  <a:lnTo>
                    <a:pt x="97053" y="367934"/>
                  </a:lnTo>
                  <a:lnTo>
                    <a:pt x="96222" y="362746"/>
                  </a:lnTo>
                  <a:lnTo>
                    <a:pt x="97260" y="358111"/>
                  </a:lnTo>
                  <a:lnTo>
                    <a:pt x="100306" y="355068"/>
                  </a:lnTo>
                  <a:lnTo>
                    <a:pt x="105566" y="354652"/>
                  </a:lnTo>
                  <a:lnTo>
                    <a:pt x="104735" y="352992"/>
                  </a:lnTo>
                  <a:lnTo>
                    <a:pt x="103628" y="351955"/>
                  </a:lnTo>
                  <a:lnTo>
                    <a:pt x="103212" y="350848"/>
                  </a:lnTo>
                  <a:lnTo>
                    <a:pt x="104458" y="348980"/>
                  </a:lnTo>
                  <a:lnTo>
                    <a:pt x="106396" y="347804"/>
                  </a:lnTo>
                  <a:lnTo>
                    <a:pt x="108888" y="347182"/>
                  </a:lnTo>
                  <a:lnTo>
                    <a:pt x="111518" y="347043"/>
                  </a:lnTo>
                  <a:lnTo>
                    <a:pt x="113802" y="347251"/>
                  </a:lnTo>
                  <a:lnTo>
                    <a:pt x="115947" y="347804"/>
                  </a:lnTo>
                  <a:lnTo>
                    <a:pt x="118162" y="348773"/>
                  </a:lnTo>
                  <a:lnTo>
                    <a:pt x="120169" y="350156"/>
                  </a:lnTo>
                  <a:lnTo>
                    <a:pt x="121415" y="351816"/>
                  </a:lnTo>
                  <a:lnTo>
                    <a:pt x="121138" y="352508"/>
                  </a:lnTo>
                  <a:lnTo>
                    <a:pt x="120377" y="353615"/>
                  </a:lnTo>
                  <a:lnTo>
                    <a:pt x="118993" y="355137"/>
                  </a:lnTo>
                  <a:lnTo>
                    <a:pt x="121899" y="353407"/>
                  </a:lnTo>
                  <a:lnTo>
                    <a:pt x="124045" y="353200"/>
                  </a:lnTo>
                  <a:lnTo>
                    <a:pt x="126191" y="353684"/>
                  </a:lnTo>
                  <a:lnTo>
                    <a:pt x="129097" y="354030"/>
                  </a:lnTo>
                  <a:lnTo>
                    <a:pt x="132281" y="353476"/>
                  </a:lnTo>
                  <a:lnTo>
                    <a:pt x="135188" y="351955"/>
                  </a:lnTo>
                  <a:lnTo>
                    <a:pt x="140240" y="347873"/>
                  </a:lnTo>
                  <a:lnTo>
                    <a:pt x="142386" y="345522"/>
                  </a:lnTo>
                  <a:lnTo>
                    <a:pt x="147092" y="339573"/>
                  </a:lnTo>
                  <a:lnTo>
                    <a:pt x="149238" y="337843"/>
                  </a:lnTo>
                  <a:lnTo>
                    <a:pt x="151176" y="337428"/>
                  </a:lnTo>
                  <a:lnTo>
                    <a:pt x="152145" y="338051"/>
                  </a:lnTo>
                  <a:lnTo>
                    <a:pt x="152837" y="339088"/>
                  </a:lnTo>
                  <a:lnTo>
                    <a:pt x="153944" y="339919"/>
                  </a:lnTo>
                  <a:lnTo>
                    <a:pt x="155398" y="340264"/>
                  </a:lnTo>
                  <a:lnTo>
                    <a:pt x="156713" y="340403"/>
                  </a:lnTo>
                  <a:lnTo>
                    <a:pt x="159619" y="340403"/>
                  </a:lnTo>
                  <a:cubicBezTo>
                    <a:pt x="159619" y="340403"/>
                    <a:pt x="166125" y="339642"/>
                    <a:pt x="166125" y="339642"/>
                  </a:cubicBezTo>
                  <a:lnTo>
                    <a:pt x="172839" y="337428"/>
                  </a:lnTo>
                  <a:lnTo>
                    <a:pt x="178099" y="333347"/>
                  </a:lnTo>
                  <a:lnTo>
                    <a:pt x="180244" y="327052"/>
                  </a:lnTo>
                  <a:lnTo>
                    <a:pt x="179760" y="323801"/>
                  </a:lnTo>
                  <a:lnTo>
                    <a:pt x="177337" y="315293"/>
                  </a:lnTo>
                  <a:lnTo>
                    <a:pt x="176161" y="312318"/>
                  </a:lnTo>
                  <a:lnTo>
                    <a:pt x="174431" y="309551"/>
                  </a:lnTo>
                  <a:lnTo>
                    <a:pt x="171870" y="306923"/>
                  </a:lnTo>
                  <a:lnTo>
                    <a:pt x="168825" y="305193"/>
                  </a:lnTo>
                  <a:lnTo>
                    <a:pt x="165641" y="304917"/>
                  </a:lnTo>
                  <a:lnTo>
                    <a:pt x="168686" y="301804"/>
                  </a:lnTo>
                  <a:lnTo>
                    <a:pt x="174361" y="300144"/>
                  </a:lnTo>
                  <a:lnTo>
                    <a:pt x="178791" y="297308"/>
                  </a:lnTo>
                  <a:lnTo>
                    <a:pt x="178168" y="290736"/>
                  </a:lnTo>
                  <a:lnTo>
                    <a:pt x="176645" y="288177"/>
                  </a:lnTo>
                  <a:lnTo>
                    <a:pt x="174846" y="286655"/>
                  </a:lnTo>
                  <a:lnTo>
                    <a:pt x="172770" y="286240"/>
                  </a:lnTo>
                  <a:lnTo>
                    <a:pt x="170416" y="286862"/>
                  </a:lnTo>
                  <a:lnTo>
                    <a:pt x="168755" y="287900"/>
                  </a:lnTo>
                  <a:lnTo>
                    <a:pt x="167510" y="289076"/>
                  </a:lnTo>
                  <a:lnTo>
                    <a:pt x="166195" y="290114"/>
                  </a:lnTo>
                  <a:lnTo>
                    <a:pt x="164395" y="290736"/>
                  </a:lnTo>
                  <a:lnTo>
                    <a:pt x="163011" y="290736"/>
                  </a:lnTo>
                  <a:cubicBezTo>
                    <a:pt x="163011" y="290736"/>
                    <a:pt x="160588" y="290460"/>
                    <a:pt x="160588" y="290460"/>
                  </a:cubicBezTo>
                  <a:lnTo>
                    <a:pt x="159412" y="290598"/>
                  </a:lnTo>
                  <a:lnTo>
                    <a:pt x="158166" y="291290"/>
                  </a:lnTo>
                  <a:lnTo>
                    <a:pt x="153044" y="294679"/>
                  </a:lnTo>
                  <a:lnTo>
                    <a:pt x="150760" y="295993"/>
                  </a:lnTo>
                  <a:lnTo>
                    <a:pt x="148615" y="297515"/>
                  </a:lnTo>
                  <a:lnTo>
                    <a:pt x="141625" y="305678"/>
                  </a:lnTo>
                  <a:lnTo>
                    <a:pt x="139756" y="307061"/>
                  </a:lnTo>
                  <a:lnTo>
                    <a:pt x="138302" y="305885"/>
                  </a:lnTo>
                  <a:lnTo>
                    <a:pt x="134565" y="299936"/>
                  </a:lnTo>
                  <a:lnTo>
                    <a:pt x="132073" y="297930"/>
                  </a:lnTo>
                  <a:lnTo>
                    <a:pt x="129097" y="297584"/>
                  </a:lnTo>
                  <a:lnTo>
                    <a:pt x="128682" y="298898"/>
                  </a:lnTo>
                  <a:lnTo>
                    <a:pt x="130274" y="300628"/>
                  </a:lnTo>
                  <a:lnTo>
                    <a:pt x="133250" y="301596"/>
                  </a:lnTo>
                  <a:lnTo>
                    <a:pt x="132350" y="303533"/>
                  </a:lnTo>
                  <a:lnTo>
                    <a:pt x="131312" y="305332"/>
                  </a:lnTo>
                  <a:lnTo>
                    <a:pt x="125775" y="301596"/>
                  </a:lnTo>
                  <a:lnTo>
                    <a:pt x="119823" y="299383"/>
                  </a:lnTo>
                  <a:lnTo>
                    <a:pt x="113456" y="298622"/>
                  </a:lnTo>
                  <a:lnTo>
                    <a:pt x="106742" y="299244"/>
                  </a:lnTo>
                  <a:lnTo>
                    <a:pt x="101828" y="300697"/>
                  </a:lnTo>
                  <a:lnTo>
                    <a:pt x="97468" y="302357"/>
                  </a:lnTo>
                  <a:lnTo>
                    <a:pt x="93108" y="303464"/>
                  </a:lnTo>
                  <a:lnTo>
                    <a:pt x="88194" y="303187"/>
                  </a:lnTo>
                  <a:lnTo>
                    <a:pt x="73867" y="300836"/>
                  </a:lnTo>
                  <a:lnTo>
                    <a:pt x="66600" y="298414"/>
                  </a:lnTo>
                  <a:lnTo>
                    <a:pt x="62447" y="294056"/>
                  </a:lnTo>
                  <a:lnTo>
                    <a:pt x="62170" y="291428"/>
                  </a:lnTo>
                  <a:lnTo>
                    <a:pt x="62724" y="289283"/>
                  </a:lnTo>
                  <a:lnTo>
                    <a:pt x="63001" y="287277"/>
                  </a:lnTo>
                  <a:lnTo>
                    <a:pt x="61893" y="284926"/>
                  </a:lnTo>
                  <a:lnTo>
                    <a:pt x="59817" y="282712"/>
                  </a:lnTo>
                  <a:lnTo>
                    <a:pt x="54834" y="278354"/>
                  </a:lnTo>
                  <a:lnTo>
                    <a:pt x="52619" y="276002"/>
                  </a:lnTo>
                  <a:lnTo>
                    <a:pt x="54557" y="276556"/>
                  </a:lnTo>
                  <a:lnTo>
                    <a:pt x="56841" y="276832"/>
                  </a:lnTo>
                  <a:lnTo>
                    <a:pt x="59125" y="276625"/>
                  </a:lnTo>
                  <a:lnTo>
                    <a:pt x="61063" y="275864"/>
                  </a:lnTo>
                  <a:lnTo>
                    <a:pt x="62101" y="274757"/>
                  </a:lnTo>
                  <a:lnTo>
                    <a:pt x="62516" y="273650"/>
                  </a:lnTo>
                  <a:lnTo>
                    <a:pt x="63001" y="272613"/>
                  </a:lnTo>
                  <a:lnTo>
                    <a:pt x="64385" y="271644"/>
                  </a:lnTo>
                  <a:lnTo>
                    <a:pt x="65631" y="271298"/>
                  </a:lnTo>
                  <a:lnTo>
                    <a:pt x="66946" y="271160"/>
                  </a:lnTo>
                  <a:lnTo>
                    <a:pt x="68261" y="271298"/>
                  </a:lnTo>
                  <a:lnTo>
                    <a:pt x="69507" y="271644"/>
                  </a:lnTo>
                  <a:lnTo>
                    <a:pt x="67430" y="269638"/>
                  </a:lnTo>
                  <a:lnTo>
                    <a:pt x="64593" y="268670"/>
                  </a:lnTo>
                  <a:lnTo>
                    <a:pt x="51581" y="266802"/>
                  </a:lnTo>
                  <a:lnTo>
                    <a:pt x="44383" y="265073"/>
                  </a:lnTo>
                  <a:lnTo>
                    <a:pt x="38985" y="262928"/>
                  </a:lnTo>
                  <a:lnTo>
                    <a:pt x="32617" y="259470"/>
                  </a:lnTo>
                  <a:lnTo>
                    <a:pt x="29018" y="255112"/>
                  </a:lnTo>
                  <a:lnTo>
                    <a:pt x="31925" y="250339"/>
                  </a:lnTo>
                  <a:lnTo>
                    <a:pt x="31925" y="251100"/>
                  </a:lnTo>
                  <a:lnTo>
                    <a:pt x="32202" y="252622"/>
                  </a:lnTo>
                  <a:lnTo>
                    <a:pt x="32202" y="253382"/>
                  </a:lnTo>
                  <a:cubicBezTo>
                    <a:pt x="32202" y="253382"/>
                    <a:pt x="37877" y="250616"/>
                    <a:pt x="37877" y="250616"/>
                  </a:cubicBezTo>
                  <a:lnTo>
                    <a:pt x="39538" y="249440"/>
                  </a:lnTo>
                  <a:lnTo>
                    <a:pt x="42653" y="246534"/>
                  </a:lnTo>
                  <a:lnTo>
                    <a:pt x="43899" y="245843"/>
                  </a:lnTo>
                  <a:lnTo>
                    <a:pt x="46252" y="244874"/>
                  </a:lnTo>
                  <a:lnTo>
                    <a:pt x="49435" y="243906"/>
                  </a:lnTo>
                  <a:lnTo>
                    <a:pt x="50750" y="243283"/>
                  </a:lnTo>
                  <a:lnTo>
                    <a:pt x="52342" y="241969"/>
                  </a:lnTo>
                  <a:lnTo>
                    <a:pt x="53450" y="240655"/>
                  </a:lnTo>
                  <a:lnTo>
                    <a:pt x="55388" y="237680"/>
                  </a:lnTo>
                  <a:lnTo>
                    <a:pt x="56495" y="236366"/>
                  </a:lnTo>
                  <a:lnTo>
                    <a:pt x="57948" y="235259"/>
                  </a:lnTo>
                  <a:lnTo>
                    <a:pt x="62101" y="232769"/>
                  </a:lnTo>
                  <a:lnTo>
                    <a:pt x="63762" y="232008"/>
                  </a:lnTo>
                  <a:lnTo>
                    <a:pt x="65769" y="231385"/>
                  </a:lnTo>
                  <a:lnTo>
                    <a:pt x="67084" y="231385"/>
                  </a:lnTo>
                  <a:cubicBezTo>
                    <a:pt x="67084" y="231385"/>
                    <a:pt x="72967" y="232976"/>
                    <a:pt x="72967" y="232976"/>
                  </a:cubicBezTo>
                  <a:lnTo>
                    <a:pt x="76082" y="233460"/>
                  </a:lnTo>
                  <a:lnTo>
                    <a:pt x="78989" y="233045"/>
                  </a:lnTo>
                  <a:lnTo>
                    <a:pt x="81203" y="230901"/>
                  </a:lnTo>
                  <a:lnTo>
                    <a:pt x="77743" y="228687"/>
                  </a:lnTo>
                  <a:lnTo>
                    <a:pt x="76151" y="226820"/>
                  </a:lnTo>
                  <a:lnTo>
                    <a:pt x="76843" y="224883"/>
                  </a:lnTo>
                  <a:lnTo>
                    <a:pt x="80096" y="222462"/>
                  </a:lnTo>
                  <a:lnTo>
                    <a:pt x="83141" y="221078"/>
                  </a:lnTo>
                  <a:lnTo>
                    <a:pt x="92277" y="218934"/>
                  </a:lnTo>
                  <a:lnTo>
                    <a:pt x="106742" y="212778"/>
                  </a:lnTo>
                  <a:lnTo>
                    <a:pt x="114840" y="211256"/>
                  </a:lnTo>
                  <a:lnTo>
                    <a:pt x="121069" y="213884"/>
                  </a:lnTo>
                  <a:lnTo>
                    <a:pt x="119754" y="213677"/>
                  </a:lnTo>
                  <a:lnTo>
                    <a:pt x="118439" y="213677"/>
                  </a:lnTo>
                  <a:cubicBezTo>
                    <a:pt x="118439" y="213677"/>
                    <a:pt x="117124" y="213677"/>
                    <a:pt x="117124" y="213677"/>
                  </a:cubicBezTo>
                  <a:lnTo>
                    <a:pt x="115809" y="213884"/>
                  </a:lnTo>
                  <a:lnTo>
                    <a:pt x="117816" y="215406"/>
                  </a:lnTo>
                  <a:lnTo>
                    <a:pt x="117816" y="217620"/>
                  </a:lnTo>
                  <a:cubicBezTo>
                    <a:pt x="117816" y="217620"/>
                    <a:pt x="115670" y="222393"/>
                    <a:pt x="115670" y="222393"/>
                  </a:cubicBezTo>
                  <a:lnTo>
                    <a:pt x="115532" y="223154"/>
                  </a:lnTo>
                  <a:lnTo>
                    <a:pt x="115878" y="224883"/>
                  </a:lnTo>
                  <a:lnTo>
                    <a:pt x="115878" y="225644"/>
                  </a:lnTo>
                  <a:cubicBezTo>
                    <a:pt x="115878" y="225644"/>
                    <a:pt x="115463" y="226059"/>
                    <a:pt x="115463" y="226059"/>
                  </a:cubicBezTo>
                  <a:lnTo>
                    <a:pt x="114217" y="226820"/>
                  </a:lnTo>
                  <a:lnTo>
                    <a:pt x="113940" y="227304"/>
                  </a:lnTo>
                  <a:lnTo>
                    <a:pt x="113940" y="228549"/>
                  </a:lnTo>
                  <a:cubicBezTo>
                    <a:pt x="113940" y="228549"/>
                    <a:pt x="113871" y="229033"/>
                    <a:pt x="113871" y="229033"/>
                  </a:cubicBezTo>
                  <a:lnTo>
                    <a:pt x="115740" y="231109"/>
                  </a:lnTo>
                  <a:lnTo>
                    <a:pt x="120654" y="234429"/>
                  </a:lnTo>
                  <a:lnTo>
                    <a:pt x="126121" y="234982"/>
                  </a:lnTo>
                  <a:lnTo>
                    <a:pt x="131797" y="234498"/>
                  </a:lnTo>
                  <a:lnTo>
                    <a:pt x="137541" y="234498"/>
                  </a:lnTo>
                  <a:cubicBezTo>
                    <a:pt x="137541" y="234498"/>
                    <a:pt x="138856" y="234913"/>
                    <a:pt x="138856" y="234913"/>
                  </a:cubicBezTo>
                  <a:lnTo>
                    <a:pt x="141417" y="236020"/>
                  </a:lnTo>
                  <a:lnTo>
                    <a:pt x="142870" y="236366"/>
                  </a:lnTo>
                  <a:lnTo>
                    <a:pt x="144601" y="236366"/>
                  </a:lnTo>
                  <a:cubicBezTo>
                    <a:pt x="144601" y="236366"/>
                    <a:pt x="148200" y="235605"/>
                    <a:pt x="148200" y="235605"/>
                  </a:cubicBezTo>
                  <a:lnTo>
                    <a:pt x="149930" y="235467"/>
                  </a:lnTo>
                  <a:lnTo>
                    <a:pt x="154982" y="236297"/>
                  </a:lnTo>
                  <a:lnTo>
                    <a:pt x="157197" y="236297"/>
                  </a:lnTo>
                  <a:cubicBezTo>
                    <a:pt x="157197" y="236297"/>
                    <a:pt x="159412" y="235121"/>
                    <a:pt x="159412" y="235121"/>
                  </a:cubicBezTo>
                  <a:lnTo>
                    <a:pt x="161281" y="232630"/>
                  </a:lnTo>
                  <a:lnTo>
                    <a:pt x="162665" y="229794"/>
                  </a:lnTo>
                  <a:lnTo>
                    <a:pt x="164257" y="227373"/>
                  </a:lnTo>
                  <a:lnTo>
                    <a:pt x="166817" y="226266"/>
                  </a:lnTo>
                  <a:lnTo>
                    <a:pt x="168825" y="226612"/>
                  </a:lnTo>
                  <a:lnTo>
                    <a:pt x="171385" y="227512"/>
                  </a:lnTo>
                  <a:lnTo>
                    <a:pt x="173739" y="228687"/>
                  </a:lnTo>
                  <a:lnTo>
                    <a:pt x="174984" y="229794"/>
                  </a:lnTo>
                  <a:lnTo>
                    <a:pt x="174638" y="227304"/>
                  </a:lnTo>
                  <a:lnTo>
                    <a:pt x="174015" y="225644"/>
                  </a:lnTo>
                  <a:lnTo>
                    <a:pt x="172908" y="224329"/>
                  </a:lnTo>
                  <a:lnTo>
                    <a:pt x="171039" y="223084"/>
                  </a:lnTo>
                  <a:lnTo>
                    <a:pt x="168132" y="221839"/>
                  </a:lnTo>
                  <a:lnTo>
                    <a:pt x="165710" y="221632"/>
                  </a:lnTo>
                  <a:lnTo>
                    <a:pt x="163288" y="221770"/>
                  </a:lnTo>
                  <a:lnTo>
                    <a:pt x="160519" y="221770"/>
                  </a:lnTo>
                  <a:lnTo>
                    <a:pt x="158097" y="221355"/>
                  </a:lnTo>
                  <a:lnTo>
                    <a:pt x="157474" y="220525"/>
                  </a:lnTo>
                  <a:lnTo>
                    <a:pt x="157474" y="219141"/>
                  </a:lnTo>
                  <a:lnTo>
                    <a:pt x="156920" y="216928"/>
                  </a:lnTo>
                  <a:lnTo>
                    <a:pt x="155744" y="214853"/>
                  </a:lnTo>
                  <a:lnTo>
                    <a:pt x="154013" y="212501"/>
                  </a:lnTo>
                  <a:lnTo>
                    <a:pt x="152075" y="210357"/>
                  </a:lnTo>
                  <a:lnTo>
                    <a:pt x="150207" y="208835"/>
                  </a:lnTo>
                  <a:lnTo>
                    <a:pt x="148269" y="207866"/>
                  </a:lnTo>
                  <a:lnTo>
                    <a:pt x="146677" y="207451"/>
                  </a:lnTo>
                  <a:lnTo>
                    <a:pt x="145224" y="206760"/>
                  </a:lnTo>
                  <a:lnTo>
                    <a:pt x="143770" y="205169"/>
                  </a:lnTo>
                  <a:lnTo>
                    <a:pt x="142732" y="203232"/>
                  </a:lnTo>
                  <a:lnTo>
                    <a:pt x="142594" y="201710"/>
                  </a:lnTo>
                  <a:lnTo>
                    <a:pt x="143493" y="200603"/>
                  </a:lnTo>
                  <a:lnTo>
                    <a:pt x="145500" y="199842"/>
                  </a:lnTo>
                  <a:lnTo>
                    <a:pt x="147992" y="199842"/>
                  </a:lnTo>
                  <a:cubicBezTo>
                    <a:pt x="147992" y="199842"/>
                    <a:pt x="149584" y="200880"/>
                    <a:pt x="149584" y="200880"/>
                  </a:cubicBezTo>
                  <a:lnTo>
                    <a:pt x="150830" y="202747"/>
                  </a:lnTo>
                  <a:lnTo>
                    <a:pt x="152075" y="204961"/>
                  </a:lnTo>
                  <a:lnTo>
                    <a:pt x="152629" y="205653"/>
                  </a:lnTo>
                  <a:lnTo>
                    <a:pt x="153183" y="205999"/>
                  </a:lnTo>
                  <a:lnTo>
                    <a:pt x="153737" y="206345"/>
                  </a:lnTo>
                  <a:lnTo>
                    <a:pt x="154221" y="207175"/>
                  </a:lnTo>
                  <a:lnTo>
                    <a:pt x="154359" y="208005"/>
                  </a:lnTo>
                  <a:lnTo>
                    <a:pt x="154152" y="210011"/>
                  </a:lnTo>
                  <a:lnTo>
                    <a:pt x="154290" y="210910"/>
                  </a:lnTo>
                  <a:lnTo>
                    <a:pt x="155536" y="213123"/>
                  </a:lnTo>
                  <a:lnTo>
                    <a:pt x="157612" y="215268"/>
                  </a:lnTo>
                  <a:lnTo>
                    <a:pt x="160035" y="216997"/>
                  </a:lnTo>
                  <a:lnTo>
                    <a:pt x="162319" y="217966"/>
                  </a:lnTo>
                  <a:lnTo>
                    <a:pt x="164049" y="218104"/>
                  </a:lnTo>
                  <a:lnTo>
                    <a:pt x="165710" y="217827"/>
                  </a:lnTo>
                  <a:lnTo>
                    <a:pt x="167371" y="217412"/>
                  </a:lnTo>
                  <a:lnTo>
                    <a:pt x="169240" y="217136"/>
                  </a:lnTo>
                  <a:lnTo>
                    <a:pt x="173185" y="217758"/>
                  </a:lnTo>
                  <a:lnTo>
                    <a:pt x="179760" y="221217"/>
                  </a:lnTo>
                  <a:lnTo>
                    <a:pt x="183497" y="222047"/>
                  </a:lnTo>
                  <a:lnTo>
                    <a:pt x="186127" y="221839"/>
                  </a:lnTo>
                  <a:lnTo>
                    <a:pt x="188619" y="221217"/>
                  </a:lnTo>
                  <a:lnTo>
                    <a:pt x="190626" y="220110"/>
                  </a:lnTo>
                  <a:lnTo>
                    <a:pt x="191803" y="218381"/>
                  </a:lnTo>
                  <a:lnTo>
                    <a:pt x="191941" y="216513"/>
                  </a:lnTo>
                  <a:lnTo>
                    <a:pt x="191387" y="214853"/>
                  </a:lnTo>
                  <a:lnTo>
                    <a:pt x="190280" y="213400"/>
                  </a:lnTo>
                  <a:lnTo>
                    <a:pt x="188827" y="212432"/>
                  </a:lnTo>
                  <a:lnTo>
                    <a:pt x="187581" y="212224"/>
                  </a:lnTo>
                  <a:lnTo>
                    <a:pt x="184812" y="212708"/>
                  </a:lnTo>
                  <a:lnTo>
                    <a:pt x="183497" y="212708"/>
                  </a:lnTo>
                  <a:cubicBezTo>
                    <a:pt x="183497" y="212708"/>
                    <a:pt x="182667" y="212363"/>
                    <a:pt x="182667" y="212363"/>
                  </a:cubicBezTo>
                  <a:lnTo>
                    <a:pt x="181075" y="211325"/>
                  </a:lnTo>
                  <a:lnTo>
                    <a:pt x="180244" y="210979"/>
                  </a:lnTo>
                  <a:lnTo>
                    <a:pt x="178722" y="210633"/>
                  </a:lnTo>
                  <a:lnTo>
                    <a:pt x="177407" y="210426"/>
                  </a:lnTo>
                  <a:lnTo>
                    <a:pt x="176022" y="210564"/>
                  </a:lnTo>
                  <a:lnTo>
                    <a:pt x="174361" y="210979"/>
                  </a:lnTo>
                  <a:lnTo>
                    <a:pt x="172285" y="212017"/>
                  </a:lnTo>
                  <a:lnTo>
                    <a:pt x="170416" y="213262"/>
                  </a:lnTo>
                  <a:lnTo>
                    <a:pt x="168478" y="214230"/>
                  </a:lnTo>
                  <a:lnTo>
                    <a:pt x="166333" y="214369"/>
                  </a:lnTo>
                  <a:lnTo>
                    <a:pt x="164810" y="213815"/>
                  </a:lnTo>
                  <a:lnTo>
                    <a:pt x="163218" y="212778"/>
                  </a:lnTo>
                  <a:lnTo>
                    <a:pt x="161765" y="211602"/>
                  </a:lnTo>
                  <a:lnTo>
                    <a:pt x="160519" y="210426"/>
                  </a:lnTo>
                  <a:lnTo>
                    <a:pt x="158374" y="207313"/>
                  </a:lnTo>
                  <a:lnTo>
                    <a:pt x="158235" y="204200"/>
                  </a:lnTo>
                  <a:lnTo>
                    <a:pt x="159827" y="201157"/>
                  </a:lnTo>
                  <a:lnTo>
                    <a:pt x="162942" y="198113"/>
                  </a:lnTo>
                  <a:lnTo>
                    <a:pt x="158512" y="196453"/>
                  </a:lnTo>
                  <a:lnTo>
                    <a:pt x="148061" y="195899"/>
                  </a:lnTo>
                  <a:lnTo>
                    <a:pt x="146608" y="193478"/>
                  </a:lnTo>
                  <a:lnTo>
                    <a:pt x="141071" y="196038"/>
                  </a:lnTo>
                  <a:lnTo>
                    <a:pt x="134081" y="196453"/>
                  </a:lnTo>
                  <a:lnTo>
                    <a:pt x="127021" y="194931"/>
                  </a:lnTo>
                  <a:lnTo>
                    <a:pt x="121277" y="191818"/>
                  </a:lnTo>
                  <a:lnTo>
                    <a:pt x="117539" y="187460"/>
                  </a:lnTo>
                  <a:lnTo>
                    <a:pt x="112071" y="177707"/>
                  </a:lnTo>
                  <a:lnTo>
                    <a:pt x="107780" y="173625"/>
                  </a:lnTo>
                  <a:lnTo>
                    <a:pt x="87640" y="162004"/>
                  </a:lnTo>
                  <a:lnTo>
                    <a:pt x="77051" y="157923"/>
                  </a:lnTo>
                  <a:lnTo>
                    <a:pt x="67569" y="153288"/>
                  </a:lnTo>
                  <a:lnTo>
                    <a:pt x="64662" y="152320"/>
                  </a:lnTo>
                  <a:lnTo>
                    <a:pt x="55664" y="150452"/>
                  </a:lnTo>
                  <a:lnTo>
                    <a:pt x="56841" y="149761"/>
                  </a:lnTo>
                  <a:lnTo>
                    <a:pt x="58087" y="149207"/>
                  </a:lnTo>
                  <a:lnTo>
                    <a:pt x="59402" y="148723"/>
                  </a:lnTo>
                  <a:lnTo>
                    <a:pt x="60717" y="148377"/>
                  </a:lnTo>
                  <a:lnTo>
                    <a:pt x="58571" y="149968"/>
                  </a:lnTo>
                  <a:lnTo>
                    <a:pt x="62932" y="149069"/>
                  </a:lnTo>
                  <a:lnTo>
                    <a:pt x="66185" y="144780"/>
                  </a:lnTo>
                  <a:lnTo>
                    <a:pt x="67846" y="139177"/>
                  </a:lnTo>
                  <a:lnTo>
                    <a:pt x="67638" y="134542"/>
                  </a:lnTo>
                  <a:lnTo>
                    <a:pt x="97260" y="134542"/>
                  </a:lnTo>
                  <a:cubicBezTo>
                    <a:pt x="97260" y="134542"/>
                    <a:pt x="111725" y="131637"/>
                    <a:pt x="111725" y="131637"/>
                  </a:cubicBezTo>
                  <a:lnTo>
                    <a:pt x="124737" y="125135"/>
                  </a:lnTo>
                  <a:lnTo>
                    <a:pt x="127713" y="122852"/>
                  </a:lnTo>
                  <a:lnTo>
                    <a:pt x="129582" y="120915"/>
                  </a:lnTo>
                  <a:lnTo>
                    <a:pt x="130897" y="118771"/>
                  </a:lnTo>
                  <a:lnTo>
                    <a:pt x="132143" y="115727"/>
                  </a:lnTo>
                  <a:lnTo>
                    <a:pt x="133873" y="112407"/>
                  </a:lnTo>
                  <a:lnTo>
                    <a:pt x="136226" y="109432"/>
                  </a:lnTo>
                  <a:lnTo>
                    <a:pt x="156643" y="88957"/>
                  </a:lnTo>
                  <a:lnTo>
                    <a:pt x="158304" y="88750"/>
                  </a:lnTo>
                  <a:lnTo>
                    <a:pt x="159965" y="90894"/>
                  </a:lnTo>
                  <a:lnTo>
                    <a:pt x="153460" y="94629"/>
                  </a:lnTo>
                  <a:lnTo>
                    <a:pt x="156090" y="94214"/>
                  </a:lnTo>
                  <a:lnTo>
                    <a:pt x="163634" y="91586"/>
                  </a:lnTo>
                  <a:lnTo>
                    <a:pt x="173531" y="89580"/>
                  </a:lnTo>
                  <a:lnTo>
                    <a:pt x="176715" y="88542"/>
                  </a:lnTo>
                  <a:lnTo>
                    <a:pt x="181352" y="85568"/>
                  </a:lnTo>
                  <a:lnTo>
                    <a:pt x="186612" y="81556"/>
                  </a:lnTo>
                  <a:lnTo>
                    <a:pt x="192079" y="78719"/>
                  </a:lnTo>
                  <a:lnTo>
                    <a:pt x="197270" y="79134"/>
                  </a:lnTo>
                  <a:lnTo>
                    <a:pt x="196440" y="79965"/>
                  </a:lnTo>
                  <a:lnTo>
                    <a:pt x="195055" y="81901"/>
                  </a:lnTo>
                  <a:lnTo>
                    <a:pt x="194294" y="82731"/>
                  </a:lnTo>
                  <a:lnTo>
                    <a:pt x="195886" y="83562"/>
                  </a:lnTo>
                  <a:lnTo>
                    <a:pt x="196024" y="84807"/>
                  </a:lnTo>
                  <a:lnTo>
                    <a:pt x="194502" y="88058"/>
                  </a:lnTo>
                  <a:lnTo>
                    <a:pt x="196094" y="87850"/>
                  </a:lnTo>
                  <a:lnTo>
                    <a:pt x="197478" y="88058"/>
                  </a:lnTo>
                  <a:lnTo>
                    <a:pt x="198585" y="88750"/>
                  </a:lnTo>
                  <a:lnTo>
                    <a:pt x="199208" y="90133"/>
                  </a:lnTo>
                  <a:lnTo>
                    <a:pt x="199208" y="85775"/>
                  </a:lnTo>
                  <a:cubicBezTo>
                    <a:pt x="199208" y="85775"/>
                    <a:pt x="199416" y="83423"/>
                    <a:pt x="199416" y="83423"/>
                  </a:cubicBezTo>
                  <a:lnTo>
                    <a:pt x="200246" y="81832"/>
                  </a:lnTo>
                  <a:lnTo>
                    <a:pt x="209105" y="80795"/>
                  </a:lnTo>
                  <a:lnTo>
                    <a:pt x="203153" y="80795"/>
                  </a:lnTo>
                  <a:lnTo>
                    <a:pt x="201423" y="80380"/>
                  </a:lnTo>
                  <a:lnTo>
                    <a:pt x="199623" y="79204"/>
                  </a:lnTo>
                  <a:lnTo>
                    <a:pt x="198308" y="77889"/>
                  </a:lnTo>
                  <a:lnTo>
                    <a:pt x="196855" y="76921"/>
                  </a:lnTo>
                  <a:lnTo>
                    <a:pt x="194709" y="76713"/>
                  </a:lnTo>
                  <a:lnTo>
                    <a:pt x="203084" y="71318"/>
                  </a:lnTo>
                  <a:lnTo>
                    <a:pt x="208759" y="68551"/>
                  </a:lnTo>
                  <a:lnTo>
                    <a:pt x="210697" y="67998"/>
                  </a:lnTo>
                  <a:lnTo>
                    <a:pt x="211943" y="68343"/>
                  </a:lnTo>
                  <a:lnTo>
                    <a:pt x="212566" y="69796"/>
                  </a:lnTo>
                  <a:lnTo>
                    <a:pt x="212081" y="70350"/>
                  </a:lnTo>
                  <a:lnTo>
                    <a:pt x="210974" y="70765"/>
                  </a:lnTo>
                  <a:lnTo>
                    <a:pt x="210351" y="71318"/>
                  </a:lnTo>
                  <a:lnTo>
                    <a:pt x="211182" y="72425"/>
                  </a:lnTo>
                  <a:lnTo>
                    <a:pt x="212358" y="72701"/>
                  </a:lnTo>
                  <a:lnTo>
                    <a:pt x="213812" y="72286"/>
                  </a:lnTo>
                  <a:lnTo>
                    <a:pt x="216442" y="71180"/>
                  </a:lnTo>
                  <a:lnTo>
                    <a:pt x="230768" y="69104"/>
                  </a:lnTo>
                  <a:lnTo>
                    <a:pt x="236997" y="68897"/>
                  </a:lnTo>
                  <a:lnTo>
                    <a:pt x="240043" y="68343"/>
                  </a:lnTo>
                  <a:lnTo>
                    <a:pt x="243019" y="67237"/>
                  </a:lnTo>
                  <a:lnTo>
                    <a:pt x="245995" y="65715"/>
                  </a:lnTo>
                  <a:lnTo>
                    <a:pt x="251532" y="62256"/>
                  </a:lnTo>
                  <a:lnTo>
                    <a:pt x="260668" y="53679"/>
                  </a:lnTo>
                  <a:lnTo>
                    <a:pt x="265928" y="49874"/>
                  </a:lnTo>
                  <a:lnTo>
                    <a:pt x="271257" y="49182"/>
                  </a:lnTo>
                  <a:lnTo>
                    <a:pt x="270149" y="49459"/>
                  </a:lnTo>
                  <a:lnTo>
                    <a:pt x="269319" y="49943"/>
                  </a:lnTo>
                  <a:lnTo>
                    <a:pt x="267658" y="51188"/>
                  </a:lnTo>
                  <a:lnTo>
                    <a:pt x="271395" y="53679"/>
                  </a:lnTo>
                  <a:lnTo>
                    <a:pt x="276032" y="54716"/>
                  </a:lnTo>
                  <a:lnTo>
                    <a:pt x="280877" y="55339"/>
                  </a:lnTo>
                  <a:lnTo>
                    <a:pt x="285099" y="56722"/>
                  </a:lnTo>
                  <a:lnTo>
                    <a:pt x="287521" y="59766"/>
                  </a:lnTo>
                  <a:lnTo>
                    <a:pt x="285238" y="62394"/>
                  </a:lnTo>
                  <a:lnTo>
                    <a:pt x="280739" y="64470"/>
                  </a:lnTo>
                  <a:lnTo>
                    <a:pt x="276448" y="65992"/>
                  </a:lnTo>
                  <a:lnTo>
                    <a:pt x="279009" y="67167"/>
                  </a:lnTo>
                  <a:lnTo>
                    <a:pt x="280670" y="68413"/>
                  </a:lnTo>
                  <a:lnTo>
                    <a:pt x="282607" y="69035"/>
                  </a:lnTo>
                  <a:lnTo>
                    <a:pt x="285791" y="68343"/>
                  </a:lnTo>
                  <a:lnTo>
                    <a:pt x="288006" y="67167"/>
                  </a:lnTo>
                  <a:lnTo>
                    <a:pt x="295758" y="61011"/>
                  </a:lnTo>
                  <a:lnTo>
                    <a:pt x="297349" y="60112"/>
                  </a:lnTo>
                  <a:lnTo>
                    <a:pt x="299287" y="59904"/>
                  </a:lnTo>
                  <a:lnTo>
                    <a:pt x="301987" y="60665"/>
                  </a:lnTo>
                  <a:lnTo>
                    <a:pt x="304409" y="61841"/>
                  </a:lnTo>
                  <a:lnTo>
                    <a:pt x="306070" y="63294"/>
                  </a:lnTo>
                  <a:lnTo>
                    <a:pt x="306347" y="65092"/>
                  </a:lnTo>
                  <a:lnTo>
                    <a:pt x="304617" y="67167"/>
                  </a:lnTo>
                  <a:lnTo>
                    <a:pt x="311122" y="69381"/>
                  </a:lnTo>
                  <a:lnTo>
                    <a:pt x="317697" y="69519"/>
                  </a:lnTo>
                  <a:lnTo>
                    <a:pt x="332578" y="66960"/>
                  </a:lnTo>
                  <a:lnTo>
                    <a:pt x="335692" y="66061"/>
                  </a:lnTo>
                  <a:lnTo>
                    <a:pt x="337215" y="65853"/>
                  </a:lnTo>
                  <a:lnTo>
                    <a:pt x="339361" y="66130"/>
                  </a:lnTo>
                  <a:lnTo>
                    <a:pt x="343582" y="67375"/>
                  </a:lnTo>
                  <a:lnTo>
                    <a:pt x="345728" y="67790"/>
                  </a:lnTo>
                  <a:lnTo>
                    <a:pt x="351957" y="67790"/>
                  </a:lnTo>
                  <a:cubicBezTo>
                    <a:pt x="351957" y="67790"/>
                    <a:pt x="354933" y="68413"/>
                    <a:pt x="354933" y="68413"/>
                  </a:cubicBezTo>
                  <a:lnTo>
                    <a:pt x="357563" y="70280"/>
                  </a:lnTo>
                  <a:lnTo>
                    <a:pt x="353410" y="74915"/>
                  </a:lnTo>
                  <a:lnTo>
                    <a:pt x="355556" y="77751"/>
                  </a:lnTo>
                  <a:lnTo>
                    <a:pt x="361162" y="79204"/>
                  </a:lnTo>
                  <a:lnTo>
                    <a:pt x="367183" y="79549"/>
                  </a:lnTo>
                  <a:lnTo>
                    <a:pt x="366491" y="80726"/>
                  </a:lnTo>
                  <a:lnTo>
                    <a:pt x="365661" y="81832"/>
                  </a:lnTo>
                  <a:lnTo>
                    <a:pt x="364692" y="82801"/>
                  </a:lnTo>
                  <a:lnTo>
                    <a:pt x="363515" y="83631"/>
                  </a:lnTo>
                  <a:lnTo>
                    <a:pt x="374866" y="84945"/>
                  </a:lnTo>
                  <a:lnTo>
                    <a:pt x="378534" y="84945"/>
                  </a:lnTo>
                  <a:cubicBezTo>
                    <a:pt x="378534" y="84945"/>
                    <a:pt x="381510" y="84115"/>
                    <a:pt x="381510" y="84115"/>
                  </a:cubicBezTo>
                  <a:lnTo>
                    <a:pt x="387670" y="81832"/>
                  </a:lnTo>
                  <a:lnTo>
                    <a:pt x="390784" y="81625"/>
                  </a:lnTo>
                  <a:lnTo>
                    <a:pt x="394106" y="82386"/>
                  </a:lnTo>
                  <a:lnTo>
                    <a:pt x="396667" y="83216"/>
                  </a:lnTo>
                  <a:lnTo>
                    <a:pt x="399228" y="83631"/>
                  </a:lnTo>
                  <a:lnTo>
                    <a:pt x="402827" y="83077"/>
                  </a:lnTo>
                  <a:lnTo>
                    <a:pt x="406218" y="82247"/>
                  </a:lnTo>
                  <a:lnTo>
                    <a:pt x="409264" y="81832"/>
                  </a:lnTo>
                  <a:lnTo>
                    <a:pt x="412309" y="81832"/>
                  </a:lnTo>
                  <a:cubicBezTo>
                    <a:pt x="412309" y="81832"/>
                    <a:pt x="415770" y="82040"/>
                    <a:pt x="415770" y="82040"/>
                  </a:cubicBezTo>
                  <a:lnTo>
                    <a:pt x="421583" y="82870"/>
                  </a:lnTo>
                  <a:lnTo>
                    <a:pt x="427466" y="84461"/>
                  </a:lnTo>
                  <a:lnTo>
                    <a:pt x="429750" y="85499"/>
                  </a:lnTo>
                  <a:lnTo>
                    <a:pt x="434387" y="88058"/>
                  </a:lnTo>
                  <a:lnTo>
                    <a:pt x="436533" y="88750"/>
                  </a:lnTo>
                  <a:lnTo>
                    <a:pt x="437986" y="88611"/>
                  </a:lnTo>
                  <a:lnTo>
                    <a:pt x="440824" y="87504"/>
                  </a:lnTo>
                  <a:lnTo>
                    <a:pt x="442416" y="87228"/>
                  </a:lnTo>
                  <a:lnTo>
                    <a:pt x="447191" y="89095"/>
                  </a:lnTo>
                  <a:lnTo>
                    <a:pt x="450652" y="91447"/>
                  </a:lnTo>
                  <a:lnTo>
                    <a:pt x="452313" y="92347"/>
                  </a:lnTo>
                  <a:lnTo>
                    <a:pt x="454666" y="93038"/>
                  </a:lnTo>
                  <a:lnTo>
                    <a:pt x="461241" y="93799"/>
                  </a:lnTo>
                  <a:lnTo>
                    <a:pt x="474114" y="93453"/>
                  </a:lnTo>
                  <a:lnTo>
                    <a:pt x="489410" y="94975"/>
                  </a:lnTo>
                  <a:lnTo>
                    <a:pt x="492179" y="95667"/>
                  </a:lnTo>
                  <a:lnTo>
                    <a:pt x="500138" y="99195"/>
                  </a:lnTo>
                  <a:lnTo>
                    <a:pt x="508858" y="101616"/>
                  </a:lnTo>
                  <a:lnTo>
                    <a:pt x="512111" y="102100"/>
                  </a:lnTo>
                  <a:lnTo>
                    <a:pt x="515157" y="101962"/>
                  </a:lnTo>
                  <a:lnTo>
                    <a:pt x="526438" y="99126"/>
                  </a:lnTo>
                  <a:lnTo>
                    <a:pt x="536958" y="97465"/>
                  </a:lnTo>
                  <a:lnTo>
                    <a:pt x="542149" y="97120"/>
                  </a:lnTo>
                  <a:lnTo>
                    <a:pt x="547271" y="97465"/>
                  </a:lnTo>
                  <a:lnTo>
                    <a:pt x="553430" y="99402"/>
                  </a:lnTo>
                  <a:lnTo>
                    <a:pt x="564020" y="105905"/>
                  </a:lnTo>
                  <a:lnTo>
                    <a:pt x="579108" y="112407"/>
                  </a:lnTo>
                  <a:lnTo>
                    <a:pt x="582084" y="113375"/>
                  </a:lnTo>
                  <a:lnTo>
                    <a:pt x="584091" y="113583"/>
                  </a:lnTo>
                  <a:lnTo>
                    <a:pt x="588313" y="113375"/>
                  </a:lnTo>
                  <a:lnTo>
                    <a:pt x="590458" y="113514"/>
                  </a:lnTo>
                  <a:lnTo>
                    <a:pt x="622780" y="116142"/>
                  </a:lnTo>
                  <a:lnTo>
                    <a:pt x="630116" y="118079"/>
                  </a:lnTo>
                  <a:lnTo>
                    <a:pt x="651364" y="127487"/>
                  </a:lnTo>
                  <a:lnTo>
                    <a:pt x="658216" y="129908"/>
                  </a:lnTo>
                  <a:lnTo>
                    <a:pt x="672958" y="133574"/>
                  </a:lnTo>
                  <a:lnTo>
                    <a:pt x="680156" y="134612"/>
                  </a:lnTo>
                  <a:lnTo>
                    <a:pt x="692406" y="135234"/>
                  </a:lnTo>
                  <a:lnTo>
                    <a:pt x="696490" y="136203"/>
                  </a:lnTo>
                  <a:lnTo>
                    <a:pt x="703272" y="139039"/>
                  </a:lnTo>
                  <a:lnTo>
                    <a:pt x="706802" y="140215"/>
                  </a:lnTo>
                  <a:lnTo>
                    <a:pt x="710193" y="140422"/>
                  </a:lnTo>
                  <a:lnTo>
                    <a:pt x="707217" y="137794"/>
                  </a:lnTo>
                  <a:lnTo>
                    <a:pt x="704656" y="136479"/>
                  </a:lnTo>
                  <a:lnTo>
                    <a:pt x="701888" y="135511"/>
                  </a:lnTo>
                  <a:lnTo>
                    <a:pt x="698427" y="134058"/>
                  </a:lnTo>
                  <a:lnTo>
                    <a:pt x="696005" y="132329"/>
                  </a:lnTo>
                  <a:lnTo>
                    <a:pt x="697251" y="131637"/>
                  </a:lnTo>
                  <a:lnTo>
                    <a:pt x="700296" y="131291"/>
                  </a:lnTo>
                  <a:lnTo>
                    <a:pt x="703065" y="130669"/>
                  </a:lnTo>
                  <a:lnTo>
                    <a:pt x="701196" y="130461"/>
                  </a:lnTo>
                  <a:lnTo>
                    <a:pt x="699396" y="129977"/>
                  </a:lnTo>
                  <a:lnTo>
                    <a:pt x="697666" y="129216"/>
                  </a:lnTo>
                  <a:lnTo>
                    <a:pt x="696143" y="128248"/>
                  </a:lnTo>
                  <a:lnTo>
                    <a:pt x="697943" y="125965"/>
                  </a:lnTo>
                  <a:lnTo>
                    <a:pt x="699466" y="124374"/>
                  </a:lnTo>
                  <a:lnTo>
                    <a:pt x="701127" y="123267"/>
                  </a:lnTo>
                  <a:lnTo>
                    <a:pt x="703480" y="122575"/>
                  </a:lnTo>
                  <a:lnTo>
                    <a:pt x="704587" y="122575"/>
                  </a:lnTo>
                  <a:lnTo>
                    <a:pt x="707494" y="122714"/>
                  </a:lnTo>
                  <a:lnTo>
                    <a:pt x="708325" y="122714"/>
                  </a:lnTo>
                  <a:cubicBezTo>
                    <a:pt x="708325" y="122714"/>
                    <a:pt x="708878" y="122230"/>
                    <a:pt x="708878" y="122230"/>
                  </a:cubicBezTo>
                  <a:lnTo>
                    <a:pt x="709640" y="121192"/>
                  </a:lnTo>
                  <a:lnTo>
                    <a:pt x="709986" y="120846"/>
                  </a:lnTo>
                  <a:lnTo>
                    <a:pt x="711024" y="119117"/>
                  </a:lnTo>
                  <a:lnTo>
                    <a:pt x="711508" y="118563"/>
                  </a:lnTo>
                  <a:lnTo>
                    <a:pt x="712754" y="118079"/>
                  </a:lnTo>
                  <a:lnTo>
                    <a:pt x="714415" y="117872"/>
                  </a:lnTo>
                  <a:lnTo>
                    <a:pt x="724105" y="118148"/>
                  </a:lnTo>
                  <a:lnTo>
                    <a:pt x="726250" y="118010"/>
                  </a:lnTo>
                  <a:lnTo>
                    <a:pt x="725697" y="116696"/>
                  </a:lnTo>
                  <a:lnTo>
                    <a:pt x="725558" y="115243"/>
                  </a:lnTo>
                  <a:lnTo>
                    <a:pt x="725904" y="113859"/>
                  </a:lnTo>
                  <a:lnTo>
                    <a:pt x="726873" y="112753"/>
                  </a:lnTo>
                  <a:lnTo>
                    <a:pt x="728742" y="112199"/>
                  </a:lnTo>
                  <a:lnTo>
                    <a:pt x="730265" y="112891"/>
                  </a:lnTo>
                  <a:lnTo>
                    <a:pt x="731649" y="114067"/>
                  </a:lnTo>
                  <a:lnTo>
                    <a:pt x="732964" y="115036"/>
                  </a:lnTo>
                  <a:lnTo>
                    <a:pt x="736840" y="117180"/>
                  </a:lnTo>
                  <a:lnTo>
                    <a:pt x="736840" y="118632"/>
                  </a:lnTo>
                  <a:cubicBezTo>
                    <a:pt x="736840" y="118632"/>
                    <a:pt x="734763" y="120569"/>
                    <a:pt x="734763" y="120569"/>
                  </a:cubicBezTo>
                  <a:lnTo>
                    <a:pt x="732064" y="124166"/>
                  </a:lnTo>
                  <a:lnTo>
                    <a:pt x="742723" y="120777"/>
                  </a:lnTo>
                  <a:lnTo>
                    <a:pt x="750613" y="119878"/>
                  </a:lnTo>
                  <a:lnTo>
                    <a:pt x="752966" y="119186"/>
                  </a:lnTo>
                  <a:lnTo>
                    <a:pt x="754765" y="117941"/>
                  </a:lnTo>
                  <a:lnTo>
                    <a:pt x="757603" y="114759"/>
                  </a:lnTo>
                  <a:lnTo>
                    <a:pt x="759264" y="113583"/>
                  </a:lnTo>
                  <a:lnTo>
                    <a:pt x="761409" y="113168"/>
                  </a:lnTo>
                  <a:lnTo>
                    <a:pt x="766324" y="113444"/>
                  </a:lnTo>
                  <a:lnTo>
                    <a:pt x="768677" y="113237"/>
                  </a:lnTo>
                  <a:lnTo>
                    <a:pt x="766324" y="112269"/>
                  </a:lnTo>
                  <a:lnTo>
                    <a:pt x="765285" y="112130"/>
                  </a:lnTo>
                  <a:lnTo>
                    <a:pt x="766808" y="111231"/>
                  </a:lnTo>
                  <a:lnTo>
                    <a:pt x="768400" y="111093"/>
                  </a:lnTo>
                  <a:lnTo>
                    <a:pt x="771722" y="111577"/>
                  </a:lnTo>
                  <a:lnTo>
                    <a:pt x="774144" y="111439"/>
                  </a:lnTo>
                  <a:lnTo>
                    <a:pt x="776290" y="111093"/>
                  </a:lnTo>
                  <a:lnTo>
                    <a:pt x="778366" y="110401"/>
                  </a:lnTo>
                  <a:lnTo>
                    <a:pt x="780581" y="109363"/>
                  </a:lnTo>
                  <a:lnTo>
                    <a:pt x="787848" y="105282"/>
                  </a:lnTo>
                  <a:lnTo>
                    <a:pt x="790617" y="104521"/>
                  </a:lnTo>
                  <a:lnTo>
                    <a:pt x="791724" y="104521"/>
                  </a:lnTo>
                  <a:cubicBezTo>
                    <a:pt x="791724" y="104521"/>
                    <a:pt x="792762" y="105005"/>
                    <a:pt x="792762" y="105005"/>
                  </a:cubicBezTo>
                  <a:lnTo>
                    <a:pt x="793869" y="105351"/>
                  </a:lnTo>
                  <a:lnTo>
                    <a:pt x="795046" y="105144"/>
                  </a:lnTo>
                  <a:lnTo>
                    <a:pt x="795877" y="104383"/>
                  </a:lnTo>
                  <a:lnTo>
                    <a:pt x="797192" y="101962"/>
                  </a:lnTo>
                  <a:lnTo>
                    <a:pt x="797814" y="100924"/>
                  </a:lnTo>
                  <a:lnTo>
                    <a:pt x="801760" y="97673"/>
                  </a:lnTo>
                  <a:lnTo>
                    <a:pt x="805428" y="96497"/>
                  </a:lnTo>
                  <a:lnTo>
                    <a:pt x="809373" y="96705"/>
                  </a:lnTo>
                  <a:lnTo>
                    <a:pt x="814010" y="97535"/>
                  </a:lnTo>
                  <a:lnTo>
                    <a:pt x="815602" y="97673"/>
                  </a:lnTo>
                  <a:lnTo>
                    <a:pt x="817470" y="97673"/>
                  </a:lnTo>
                  <a:lnTo>
                    <a:pt x="819270" y="97465"/>
                  </a:lnTo>
                  <a:lnTo>
                    <a:pt x="820793" y="96912"/>
                  </a:lnTo>
                  <a:lnTo>
                    <a:pt x="822454" y="95667"/>
                  </a:lnTo>
                  <a:lnTo>
                    <a:pt x="823561" y="94353"/>
                  </a:lnTo>
                  <a:lnTo>
                    <a:pt x="824738" y="93799"/>
                  </a:lnTo>
                  <a:lnTo>
                    <a:pt x="826537" y="94491"/>
                  </a:lnTo>
                  <a:lnTo>
                    <a:pt x="826537" y="99471"/>
                  </a:lnTo>
                  <a:cubicBezTo>
                    <a:pt x="826537" y="99471"/>
                    <a:pt x="818578" y="105421"/>
                    <a:pt x="818578" y="105421"/>
                  </a:cubicBezTo>
                  <a:lnTo>
                    <a:pt x="808127" y="110609"/>
                  </a:lnTo>
                  <a:lnTo>
                    <a:pt x="800791" y="113375"/>
                  </a:lnTo>
                  <a:lnTo>
                    <a:pt x="795946" y="114205"/>
                  </a:lnTo>
                  <a:lnTo>
                    <a:pt x="785979" y="114966"/>
                  </a:lnTo>
                  <a:lnTo>
                    <a:pt x="781135" y="115797"/>
                  </a:lnTo>
                  <a:lnTo>
                    <a:pt x="777812" y="117249"/>
                  </a:lnTo>
                  <a:lnTo>
                    <a:pt x="772137" y="121330"/>
                  </a:lnTo>
                  <a:lnTo>
                    <a:pt x="768815" y="122921"/>
                  </a:lnTo>
                  <a:lnTo>
                    <a:pt x="762378" y="124305"/>
                  </a:lnTo>
                  <a:lnTo>
                    <a:pt x="760302" y="125273"/>
                  </a:lnTo>
                  <a:lnTo>
                    <a:pt x="758641" y="126518"/>
                  </a:lnTo>
                  <a:lnTo>
                    <a:pt x="753866" y="130738"/>
                  </a:lnTo>
                  <a:lnTo>
                    <a:pt x="749990" y="133159"/>
                  </a:lnTo>
                  <a:lnTo>
                    <a:pt x="748467" y="134681"/>
                  </a:lnTo>
                  <a:lnTo>
                    <a:pt x="748190" y="136479"/>
                  </a:lnTo>
                  <a:lnTo>
                    <a:pt x="749021" y="137724"/>
                  </a:lnTo>
                  <a:lnTo>
                    <a:pt x="750405" y="138416"/>
                  </a:lnTo>
                  <a:lnTo>
                    <a:pt x="751997" y="138624"/>
                  </a:lnTo>
                  <a:lnTo>
                    <a:pt x="753450" y="138624"/>
                  </a:lnTo>
                  <a:cubicBezTo>
                    <a:pt x="753450" y="138624"/>
                    <a:pt x="749298" y="135926"/>
                    <a:pt x="749298" y="135926"/>
                  </a:cubicBezTo>
                  <a:lnTo>
                    <a:pt x="753312" y="135926"/>
                  </a:lnTo>
                  <a:lnTo>
                    <a:pt x="758295" y="136549"/>
                  </a:lnTo>
                  <a:lnTo>
                    <a:pt x="762932" y="136549"/>
                  </a:lnTo>
                  <a:cubicBezTo>
                    <a:pt x="762932" y="136549"/>
                    <a:pt x="765770" y="134335"/>
                    <a:pt x="765770" y="134335"/>
                  </a:cubicBezTo>
                  <a:lnTo>
                    <a:pt x="763832" y="134335"/>
                  </a:lnTo>
                  <a:cubicBezTo>
                    <a:pt x="763832" y="134335"/>
                    <a:pt x="762240" y="133781"/>
                    <a:pt x="762240" y="133781"/>
                  </a:cubicBezTo>
                  <a:lnTo>
                    <a:pt x="761271" y="132467"/>
                  </a:lnTo>
                  <a:lnTo>
                    <a:pt x="761133" y="130530"/>
                  </a:lnTo>
                  <a:lnTo>
                    <a:pt x="761963" y="129008"/>
                  </a:lnTo>
                  <a:lnTo>
                    <a:pt x="763486" y="128040"/>
                  </a:lnTo>
                  <a:lnTo>
                    <a:pt x="775736" y="124097"/>
                  </a:lnTo>
                  <a:lnTo>
                    <a:pt x="779958" y="122022"/>
                  </a:lnTo>
                  <a:lnTo>
                    <a:pt x="780719" y="119878"/>
                  </a:lnTo>
                  <a:lnTo>
                    <a:pt x="783280" y="118771"/>
                  </a:lnTo>
                  <a:lnTo>
                    <a:pt x="787087" y="118217"/>
                  </a:lnTo>
                  <a:lnTo>
                    <a:pt x="790270" y="118840"/>
                  </a:lnTo>
                  <a:lnTo>
                    <a:pt x="791032" y="120985"/>
                  </a:lnTo>
                  <a:lnTo>
                    <a:pt x="794354" y="118840"/>
                  </a:lnTo>
                  <a:lnTo>
                    <a:pt x="796430" y="119047"/>
                  </a:lnTo>
                  <a:lnTo>
                    <a:pt x="797676" y="121261"/>
                  </a:lnTo>
                  <a:lnTo>
                    <a:pt x="798368" y="125135"/>
                  </a:lnTo>
                  <a:lnTo>
                    <a:pt x="801760" y="120154"/>
                  </a:lnTo>
                  <a:lnTo>
                    <a:pt x="806466" y="116142"/>
                  </a:lnTo>
                  <a:lnTo>
                    <a:pt x="811934" y="113029"/>
                  </a:lnTo>
                  <a:lnTo>
                    <a:pt x="817540" y="110885"/>
                  </a:lnTo>
                  <a:lnTo>
                    <a:pt x="833181" y="107081"/>
                  </a:lnTo>
                  <a:lnTo>
                    <a:pt x="835604" y="106112"/>
                  </a:lnTo>
                  <a:lnTo>
                    <a:pt x="841694" y="102446"/>
                  </a:lnTo>
                  <a:lnTo>
                    <a:pt x="840587" y="105075"/>
                  </a:lnTo>
                  <a:lnTo>
                    <a:pt x="836434" y="108326"/>
                  </a:lnTo>
                  <a:lnTo>
                    <a:pt x="836434" y="110470"/>
                  </a:lnTo>
                  <a:cubicBezTo>
                    <a:pt x="836434" y="110470"/>
                    <a:pt x="838234" y="111646"/>
                    <a:pt x="838234" y="111646"/>
                  </a:cubicBezTo>
                  <a:lnTo>
                    <a:pt x="840795" y="111231"/>
                  </a:lnTo>
                  <a:lnTo>
                    <a:pt x="843355" y="110055"/>
                  </a:lnTo>
                  <a:lnTo>
                    <a:pt x="845293" y="108810"/>
                  </a:lnTo>
                  <a:lnTo>
                    <a:pt x="848477" y="106043"/>
                  </a:lnTo>
                  <a:lnTo>
                    <a:pt x="850415" y="103138"/>
                  </a:lnTo>
                  <a:lnTo>
                    <a:pt x="852007" y="100094"/>
                  </a:lnTo>
                  <a:lnTo>
                    <a:pt x="854083" y="96912"/>
                  </a:lnTo>
                  <a:lnTo>
                    <a:pt x="856851" y="94837"/>
                  </a:lnTo>
                  <a:lnTo>
                    <a:pt x="863634" y="92485"/>
                  </a:lnTo>
                  <a:lnTo>
                    <a:pt x="866610" y="90548"/>
                  </a:lnTo>
                  <a:lnTo>
                    <a:pt x="861489" y="89649"/>
                  </a:lnTo>
                  <a:lnTo>
                    <a:pt x="859689" y="88542"/>
                  </a:lnTo>
                  <a:lnTo>
                    <a:pt x="860243" y="86605"/>
                  </a:lnTo>
                  <a:lnTo>
                    <a:pt x="857544" y="85153"/>
                  </a:lnTo>
                  <a:lnTo>
                    <a:pt x="856575" y="82731"/>
                  </a:lnTo>
                  <a:lnTo>
                    <a:pt x="857336" y="80311"/>
                  </a:lnTo>
                  <a:lnTo>
                    <a:pt x="859897" y="78789"/>
                  </a:lnTo>
                  <a:lnTo>
                    <a:pt x="862942" y="79342"/>
                  </a:lnTo>
                  <a:lnTo>
                    <a:pt x="866472" y="81417"/>
                  </a:lnTo>
                  <a:lnTo>
                    <a:pt x="872147" y="85983"/>
                  </a:lnTo>
                  <a:lnTo>
                    <a:pt x="876853" y="90756"/>
                  </a:lnTo>
                  <a:lnTo>
                    <a:pt x="880176" y="96013"/>
                  </a:lnTo>
                  <a:lnTo>
                    <a:pt x="885989" y="107496"/>
                  </a:lnTo>
                  <a:lnTo>
                    <a:pt x="890350" y="112476"/>
                  </a:lnTo>
                  <a:lnTo>
                    <a:pt x="896786" y="116765"/>
                  </a:lnTo>
                  <a:lnTo>
                    <a:pt x="903984" y="119808"/>
                  </a:lnTo>
                  <a:lnTo>
                    <a:pt x="910698" y="121054"/>
                  </a:lnTo>
                  <a:lnTo>
                    <a:pt x="913674" y="121192"/>
                  </a:lnTo>
                  <a:lnTo>
                    <a:pt x="915058" y="120915"/>
                  </a:lnTo>
                  <a:lnTo>
                    <a:pt x="916442" y="120224"/>
                  </a:lnTo>
                  <a:lnTo>
                    <a:pt x="918103" y="118978"/>
                  </a:lnTo>
                  <a:lnTo>
                    <a:pt x="918380" y="118425"/>
                  </a:lnTo>
                  <a:lnTo>
                    <a:pt x="917896" y="117733"/>
                  </a:lnTo>
                  <a:lnTo>
                    <a:pt x="916788" y="114759"/>
                  </a:lnTo>
                  <a:lnTo>
                    <a:pt x="916235" y="114136"/>
                  </a:lnTo>
                  <a:lnTo>
                    <a:pt x="915819" y="113583"/>
                  </a:lnTo>
                  <a:lnTo>
                    <a:pt x="915819" y="112407"/>
                  </a:lnTo>
                  <a:cubicBezTo>
                    <a:pt x="915819" y="112407"/>
                    <a:pt x="916165" y="111508"/>
                    <a:pt x="916165" y="111508"/>
                  </a:cubicBezTo>
                  <a:lnTo>
                    <a:pt x="916996" y="110747"/>
                  </a:lnTo>
                  <a:lnTo>
                    <a:pt x="917757" y="109709"/>
                  </a:lnTo>
                  <a:lnTo>
                    <a:pt x="918034" y="108187"/>
                  </a:lnTo>
                  <a:lnTo>
                    <a:pt x="920595" y="108187"/>
                  </a:lnTo>
                  <a:lnTo>
                    <a:pt x="922948" y="106320"/>
                  </a:lnTo>
                  <a:lnTo>
                    <a:pt x="927031" y="101547"/>
                  </a:lnTo>
                  <a:lnTo>
                    <a:pt x="925786" y="101339"/>
                  </a:lnTo>
                  <a:lnTo>
                    <a:pt x="924609" y="100993"/>
                  </a:lnTo>
                  <a:lnTo>
                    <a:pt x="923433" y="100578"/>
                  </a:lnTo>
                  <a:lnTo>
                    <a:pt x="922394" y="100094"/>
                  </a:lnTo>
                  <a:lnTo>
                    <a:pt x="925370" y="98019"/>
                  </a:lnTo>
                  <a:lnTo>
                    <a:pt x="928693" y="96151"/>
                  </a:lnTo>
                  <a:lnTo>
                    <a:pt x="931738" y="95736"/>
                  </a:lnTo>
                  <a:lnTo>
                    <a:pt x="933814" y="98157"/>
                  </a:lnTo>
                  <a:lnTo>
                    <a:pt x="934022" y="100302"/>
                  </a:lnTo>
                  <a:lnTo>
                    <a:pt x="933537" y="105005"/>
                  </a:lnTo>
                  <a:lnTo>
                    <a:pt x="933883" y="107357"/>
                  </a:lnTo>
                  <a:lnTo>
                    <a:pt x="934852" y="109640"/>
                  </a:lnTo>
                  <a:lnTo>
                    <a:pt x="936029" y="110885"/>
                  </a:lnTo>
                  <a:lnTo>
                    <a:pt x="937690" y="111577"/>
                  </a:lnTo>
                  <a:lnTo>
                    <a:pt x="940458" y="112199"/>
                  </a:lnTo>
                  <a:lnTo>
                    <a:pt x="937828" y="115312"/>
                  </a:lnTo>
                  <a:lnTo>
                    <a:pt x="934645" y="117941"/>
                  </a:lnTo>
                  <a:lnTo>
                    <a:pt x="933883" y="119947"/>
                  </a:lnTo>
                  <a:lnTo>
                    <a:pt x="938451" y="120985"/>
                  </a:lnTo>
                  <a:lnTo>
                    <a:pt x="943642" y="121123"/>
                  </a:lnTo>
                  <a:lnTo>
                    <a:pt x="949248" y="120777"/>
                  </a:lnTo>
                  <a:lnTo>
                    <a:pt x="954508" y="119393"/>
                  </a:lnTo>
                  <a:lnTo>
                    <a:pt x="958730" y="116627"/>
                  </a:lnTo>
                  <a:lnTo>
                    <a:pt x="961222" y="113168"/>
                  </a:lnTo>
                  <a:lnTo>
                    <a:pt x="962537" y="110678"/>
                  </a:lnTo>
                  <a:lnTo>
                    <a:pt x="964613" y="109225"/>
                  </a:lnTo>
                  <a:lnTo>
                    <a:pt x="969181" y="108810"/>
                  </a:lnTo>
                  <a:lnTo>
                    <a:pt x="988906" y="109225"/>
                  </a:lnTo>
                  <a:lnTo>
                    <a:pt x="998111" y="110678"/>
                  </a:lnTo>
                  <a:lnTo>
                    <a:pt x="1007040" y="113168"/>
                  </a:lnTo>
                  <a:lnTo>
                    <a:pt x="1021920" y="119670"/>
                  </a:lnTo>
                  <a:lnTo>
                    <a:pt x="1027180" y="121054"/>
                  </a:lnTo>
                  <a:lnTo>
                    <a:pt x="1049673" y="123820"/>
                  </a:lnTo>
                  <a:lnTo>
                    <a:pt x="1054034" y="125135"/>
                  </a:lnTo>
                  <a:lnTo>
                    <a:pt x="1062547" y="128663"/>
                  </a:lnTo>
                  <a:lnTo>
                    <a:pt x="1066907" y="130115"/>
                  </a:lnTo>
                  <a:lnTo>
                    <a:pt x="1087255" y="134196"/>
                  </a:lnTo>
                  <a:lnTo>
                    <a:pt x="1107880" y="135788"/>
                  </a:lnTo>
                  <a:lnTo>
                    <a:pt x="1107049" y="134819"/>
                  </a:lnTo>
                  <a:lnTo>
                    <a:pt x="1106011" y="133920"/>
                  </a:lnTo>
                  <a:lnTo>
                    <a:pt x="1103866" y="132260"/>
                  </a:lnTo>
                  <a:lnTo>
                    <a:pt x="1109057" y="131153"/>
                  </a:lnTo>
                  <a:lnTo>
                    <a:pt x="1115009" y="131637"/>
                  </a:lnTo>
                  <a:lnTo>
                    <a:pt x="1121099" y="133021"/>
                  </a:lnTo>
                  <a:lnTo>
                    <a:pt x="1133004" y="136756"/>
                  </a:lnTo>
                  <a:lnTo>
                    <a:pt x="1138956" y="139384"/>
                  </a:lnTo>
                  <a:lnTo>
                    <a:pt x="1144285" y="143051"/>
                  </a:lnTo>
                  <a:lnTo>
                    <a:pt x="1148645" y="147962"/>
                  </a:lnTo>
                  <a:lnTo>
                    <a:pt x="1150791" y="149968"/>
                  </a:lnTo>
                  <a:lnTo>
                    <a:pt x="1150791" y="151213"/>
                  </a:lnTo>
                  <a:cubicBezTo>
                    <a:pt x="1150791" y="151213"/>
                    <a:pt x="1148991" y="152943"/>
                    <a:pt x="1148991" y="152943"/>
                  </a:cubicBezTo>
                  <a:lnTo>
                    <a:pt x="1145738" y="154049"/>
                  </a:lnTo>
                  <a:lnTo>
                    <a:pt x="1142001" y="153703"/>
                  </a:lnTo>
                  <a:lnTo>
                    <a:pt x="1138264" y="153081"/>
                  </a:lnTo>
                  <a:lnTo>
                    <a:pt x="1134872" y="153219"/>
                  </a:lnTo>
                  <a:lnTo>
                    <a:pt x="1134180" y="153703"/>
                  </a:lnTo>
                  <a:lnTo>
                    <a:pt x="1130858" y="156332"/>
                  </a:lnTo>
                  <a:lnTo>
                    <a:pt x="1129543" y="157024"/>
                  </a:lnTo>
                  <a:lnTo>
                    <a:pt x="1127190" y="157992"/>
                  </a:lnTo>
                  <a:lnTo>
                    <a:pt x="1126013" y="158822"/>
                  </a:lnTo>
                  <a:lnTo>
                    <a:pt x="1125736" y="159445"/>
                  </a:lnTo>
                  <a:lnTo>
                    <a:pt x="1125598" y="161313"/>
                  </a:lnTo>
                  <a:lnTo>
                    <a:pt x="1125114" y="162212"/>
                  </a:lnTo>
                  <a:lnTo>
                    <a:pt x="1124006" y="163042"/>
                  </a:lnTo>
                  <a:lnTo>
                    <a:pt x="1121653" y="164287"/>
                  </a:lnTo>
                  <a:lnTo>
                    <a:pt x="1120684" y="165186"/>
                  </a:lnTo>
                  <a:lnTo>
                    <a:pt x="1144493" y="170859"/>
                  </a:lnTo>
                  <a:lnTo>
                    <a:pt x="1173146" y="172380"/>
                  </a:lnTo>
                  <a:lnTo>
                    <a:pt x="1177783" y="172173"/>
                  </a:lnTo>
                  <a:lnTo>
                    <a:pt x="1200277" y="169613"/>
                  </a:lnTo>
                  <a:lnTo>
                    <a:pt x="1204568" y="168437"/>
                  </a:lnTo>
                  <a:lnTo>
                    <a:pt x="1206713" y="168022"/>
                  </a:lnTo>
                  <a:lnTo>
                    <a:pt x="1208790" y="168022"/>
                  </a:lnTo>
                  <a:lnTo>
                    <a:pt x="1212596" y="168507"/>
                  </a:lnTo>
                  <a:lnTo>
                    <a:pt x="1214880" y="168161"/>
                  </a:lnTo>
                  <a:lnTo>
                    <a:pt x="1217580" y="167192"/>
                  </a:lnTo>
                  <a:lnTo>
                    <a:pt x="1222770" y="164633"/>
                  </a:lnTo>
                  <a:lnTo>
                    <a:pt x="1225400" y="163526"/>
                  </a:lnTo>
                  <a:lnTo>
                    <a:pt x="1229622" y="162765"/>
                  </a:lnTo>
                  <a:lnTo>
                    <a:pt x="1232598" y="163457"/>
                  </a:lnTo>
                  <a:lnTo>
                    <a:pt x="1240696" y="169544"/>
                  </a:lnTo>
                  <a:lnTo>
                    <a:pt x="1242080" y="170374"/>
                  </a:lnTo>
                  <a:lnTo>
                    <a:pt x="1243810" y="170720"/>
                  </a:lnTo>
                  <a:lnTo>
                    <a:pt x="1249347" y="171066"/>
                  </a:lnTo>
                  <a:lnTo>
                    <a:pt x="1251216" y="171343"/>
                  </a:lnTo>
                  <a:lnTo>
                    <a:pt x="1252808" y="172104"/>
                  </a:lnTo>
                  <a:lnTo>
                    <a:pt x="1254192" y="173695"/>
                  </a:lnTo>
                  <a:lnTo>
                    <a:pt x="1254607" y="175424"/>
                  </a:lnTo>
                  <a:lnTo>
                    <a:pt x="1255023" y="178053"/>
                  </a:lnTo>
                  <a:lnTo>
                    <a:pt x="1255784" y="180543"/>
                  </a:lnTo>
                  <a:lnTo>
                    <a:pt x="1257307" y="181719"/>
                  </a:lnTo>
                  <a:lnTo>
                    <a:pt x="1258483" y="180750"/>
                  </a:lnTo>
                  <a:lnTo>
                    <a:pt x="1259798" y="176323"/>
                  </a:lnTo>
                  <a:lnTo>
                    <a:pt x="1260906" y="175217"/>
                  </a:lnTo>
                  <a:lnTo>
                    <a:pt x="1263466" y="177153"/>
                  </a:lnTo>
                  <a:lnTo>
                    <a:pt x="1275855" y="188705"/>
                  </a:lnTo>
                  <a:lnTo>
                    <a:pt x="1276201" y="192717"/>
                  </a:lnTo>
                  <a:lnTo>
                    <a:pt x="1273156" y="194516"/>
                  </a:lnTo>
                  <a:lnTo>
                    <a:pt x="1268657" y="194654"/>
                  </a:lnTo>
                  <a:lnTo>
                    <a:pt x="1264712" y="193824"/>
                  </a:lnTo>
                  <a:lnTo>
                    <a:pt x="1286375" y="218242"/>
                  </a:lnTo>
                  <a:lnTo>
                    <a:pt x="1290389" y="221009"/>
                  </a:lnTo>
                  <a:lnTo>
                    <a:pt x="1287275" y="216306"/>
                  </a:lnTo>
                  <a:lnTo>
                    <a:pt x="1283468" y="211533"/>
                  </a:lnTo>
                  <a:lnTo>
                    <a:pt x="1280562" y="206414"/>
                  </a:lnTo>
                  <a:lnTo>
                    <a:pt x="1280216" y="200742"/>
                  </a:lnTo>
                  <a:lnTo>
                    <a:pt x="1282084" y="198320"/>
                  </a:lnTo>
                  <a:lnTo>
                    <a:pt x="1285129" y="198666"/>
                  </a:lnTo>
                  <a:lnTo>
                    <a:pt x="1292397" y="201848"/>
                  </a:lnTo>
                  <a:lnTo>
                    <a:pt x="1287344" y="191196"/>
                  </a:lnTo>
                  <a:lnTo>
                    <a:pt x="1286375" y="189881"/>
                  </a:lnTo>
                  <a:lnTo>
                    <a:pt x="1284230" y="187391"/>
                  </a:lnTo>
                  <a:lnTo>
                    <a:pt x="1283399" y="185869"/>
                  </a:lnTo>
                  <a:lnTo>
                    <a:pt x="1282984" y="184347"/>
                  </a:lnTo>
                  <a:lnTo>
                    <a:pt x="1282707" y="181304"/>
                  </a:lnTo>
                  <a:lnTo>
                    <a:pt x="1282430" y="179989"/>
                  </a:lnTo>
                  <a:lnTo>
                    <a:pt x="1280908" y="177637"/>
                  </a:lnTo>
                  <a:lnTo>
                    <a:pt x="1276617" y="173418"/>
                  </a:lnTo>
                  <a:lnTo>
                    <a:pt x="1275509" y="171066"/>
                  </a:lnTo>
                  <a:lnTo>
                    <a:pt x="1276340" y="168022"/>
                  </a:lnTo>
                  <a:lnTo>
                    <a:pt x="1278554" y="165878"/>
                  </a:lnTo>
                  <a:lnTo>
                    <a:pt x="1280216" y="163734"/>
                  </a:lnTo>
                  <a:lnTo>
                    <a:pt x="1279108" y="160828"/>
                  </a:lnTo>
                  <a:lnTo>
                    <a:pt x="1284022" y="160690"/>
                  </a:lnTo>
                  <a:lnTo>
                    <a:pt x="1289490" y="160068"/>
                  </a:lnTo>
                  <a:lnTo>
                    <a:pt x="1294888" y="158961"/>
                  </a:lnTo>
                  <a:lnTo>
                    <a:pt x="1299595" y="157508"/>
                  </a:lnTo>
                  <a:lnTo>
                    <a:pt x="1300563" y="156955"/>
                  </a:lnTo>
                  <a:lnTo>
                    <a:pt x="1302294" y="155571"/>
                  </a:lnTo>
                  <a:lnTo>
                    <a:pt x="1303332" y="155087"/>
                  </a:lnTo>
                  <a:lnTo>
                    <a:pt x="1304439" y="155087"/>
                  </a:lnTo>
                  <a:cubicBezTo>
                    <a:pt x="1304439" y="155087"/>
                    <a:pt x="1306723" y="155710"/>
                    <a:pt x="1306723" y="155710"/>
                  </a:cubicBezTo>
                  <a:lnTo>
                    <a:pt x="1307692" y="155502"/>
                  </a:lnTo>
                  <a:lnTo>
                    <a:pt x="1307692" y="154949"/>
                  </a:lnTo>
                  <a:lnTo>
                    <a:pt x="1307969" y="153634"/>
                  </a:lnTo>
                  <a:lnTo>
                    <a:pt x="1308384" y="152182"/>
                  </a:lnTo>
                  <a:lnTo>
                    <a:pt x="1308869" y="151144"/>
                  </a:lnTo>
                  <a:lnTo>
                    <a:pt x="1310184" y="150107"/>
                  </a:lnTo>
                  <a:lnTo>
                    <a:pt x="1311637" y="149691"/>
                  </a:lnTo>
                  <a:lnTo>
                    <a:pt x="1313160" y="149553"/>
                  </a:lnTo>
                  <a:lnTo>
                    <a:pt x="1314752" y="149207"/>
                  </a:lnTo>
                  <a:lnTo>
                    <a:pt x="1317313" y="148100"/>
                  </a:lnTo>
                  <a:lnTo>
                    <a:pt x="1319873" y="146509"/>
                  </a:lnTo>
                  <a:lnTo>
                    <a:pt x="1321258" y="144503"/>
                  </a:lnTo>
                  <a:lnTo>
                    <a:pt x="1320289" y="142428"/>
                  </a:lnTo>
                  <a:lnTo>
                    <a:pt x="1317451" y="141875"/>
                  </a:lnTo>
                  <a:lnTo>
                    <a:pt x="1313437" y="142567"/>
                  </a:lnTo>
                  <a:lnTo>
                    <a:pt x="1309492" y="144019"/>
                  </a:lnTo>
                  <a:lnTo>
                    <a:pt x="1306931" y="145472"/>
                  </a:lnTo>
                  <a:lnTo>
                    <a:pt x="1306031" y="146717"/>
                  </a:lnTo>
                  <a:lnTo>
                    <a:pt x="1304716" y="149553"/>
                  </a:lnTo>
                  <a:lnTo>
                    <a:pt x="1303816" y="150452"/>
                  </a:lnTo>
                  <a:lnTo>
                    <a:pt x="1302709" y="150452"/>
                  </a:lnTo>
                  <a:cubicBezTo>
                    <a:pt x="1302709" y="150452"/>
                    <a:pt x="1299249" y="149830"/>
                    <a:pt x="1299249" y="149830"/>
                  </a:cubicBezTo>
                  <a:lnTo>
                    <a:pt x="1297795" y="149830"/>
                  </a:lnTo>
                  <a:cubicBezTo>
                    <a:pt x="1297795" y="149830"/>
                    <a:pt x="1296342" y="150245"/>
                    <a:pt x="1296342" y="150245"/>
                  </a:cubicBezTo>
                  <a:lnTo>
                    <a:pt x="1293712" y="151697"/>
                  </a:lnTo>
                  <a:lnTo>
                    <a:pt x="1292327" y="152182"/>
                  </a:lnTo>
                  <a:lnTo>
                    <a:pt x="1290597" y="152320"/>
                  </a:lnTo>
                  <a:lnTo>
                    <a:pt x="1285752" y="151628"/>
                  </a:lnTo>
                  <a:lnTo>
                    <a:pt x="1282153" y="151974"/>
                  </a:lnTo>
                  <a:lnTo>
                    <a:pt x="1281392" y="153012"/>
                  </a:lnTo>
                  <a:lnTo>
                    <a:pt x="1281600" y="154464"/>
                  </a:lnTo>
                  <a:lnTo>
                    <a:pt x="1280908" y="156055"/>
                  </a:lnTo>
                  <a:lnTo>
                    <a:pt x="1279039" y="156540"/>
                  </a:lnTo>
                  <a:lnTo>
                    <a:pt x="1271979" y="157093"/>
                  </a:lnTo>
                  <a:lnTo>
                    <a:pt x="1269695" y="157093"/>
                  </a:lnTo>
                  <a:cubicBezTo>
                    <a:pt x="1269695" y="157093"/>
                    <a:pt x="1267619" y="156470"/>
                    <a:pt x="1267619" y="156470"/>
                  </a:cubicBezTo>
                  <a:lnTo>
                    <a:pt x="1264643" y="155295"/>
                  </a:lnTo>
                  <a:lnTo>
                    <a:pt x="1261944" y="153911"/>
                  </a:lnTo>
                  <a:lnTo>
                    <a:pt x="1260560" y="152666"/>
                  </a:lnTo>
                  <a:lnTo>
                    <a:pt x="1261182" y="150591"/>
                  </a:lnTo>
                  <a:lnTo>
                    <a:pt x="1263328" y="147685"/>
                  </a:lnTo>
                  <a:lnTo>
                    <a:pt x="1265820" y="144988"/>
                  </a:lnTo>
                  <a:lnTo>
                    <a:pt x="1267619" y="143397"/>
                  </a:lnTo>
                  <a:lnTo>
                    <a:pt x="1272325" y="141667"/>
                  </a:lnTo>
                  <a:lnTo>
                    <a:pt x="1289559" y="139523"/>
                  </a:lnTo>
                  <a:lnTo>
                    <a:pt x="1302432" y="135580"/>
                  </a:lnTo>
                  <a:lnTo>
                    <a:pt x="1309146" y="134058"/>
                  </a:lnTo>
                  <a:lnTo>
                    <a:pt x="1315582" y="133781"/>
                  </a:lnTo>
                  <a:lnTo>
                    <a:pt x="1322019" y="135926"/>
                  </a:lnTo>
                  <a:lnTo>
                    <a:pt x="1325272" y="139869"/>
                  </a:lnTo>
                  <a:lnTo>
                    <a:pt x="1327487" y="144711"/>
                  </a:lnTo>
                  <a:lnTo>
                    <a:pt x="1330809" y="149622"/>
                  </a:lnTo>
                  <a:lnTo>
                    <a:pt x="1332885" y="151144"/>
                  </a:lnTo>
                  <a:lnTo>
                    <a:pt x="1334754" y="151697"/>
                  </a:lnTo>
                  <a:lnTo>
                    <a:pt x="1336553" y="151836"/>
                  </a:lnTo>
                  <a:lnTo>
                    <a:pt x="1338491" y="152113"/>
                  </a:lnTo>
                  <a:lnTo>
                    <a:pt x="1338906" y="152458"/>
                  </a:lnTo>
                  <a:lnTo>
                    <a:pt x="1339737" y="153634"/>
                  </a:lnTo>
                  <a:lnTo>
                    <a:pt x="1340429" y="154049"/>
                  </a:lnTo>
                  <a:lnTo>
                    <a:pt x="1342990" y="154949"/>
                  </a:lnTo>
                  <a:lnTo>
                    <a:pt x="1343682" y="155364"/>
                  </a:lnTo>
                  <a:lnTo>
                    <a:pt x="1347973" y="159306"/>
                  </a:lnTo>
                  <a:lnTo>
                    <a:pt x="1350119" y="160344"/>
                  </a:lnTo>
                  <a:lnTo>
                    <a:pt x="1353233" y="160967"/>
                  </a:lnTo>
                  <a:lnTo>
                    <a:pt x="1356209" y="160967"/>
                  </a:lnTo>
                  <a:cubicBezTo>
                    <a:pt x="1356209" y="160967"/>
                    <a:pt x="1368598" y="159376"/>
                    <a:pt x="1368598" y="159376"/>
                  </a:cubicBezTo>
                  <a:lnTo>
                    <a:pt x="1371159" y="159791"/>
                  </a:lnTo>
                  <a:lnTo>
                    <a:pt x="1373650" y="160967"/>
                  </a:lnTo>
                  <a:lnTo>
                    <a:pt x="1383409" y="167469"/>
                  </a:lnTo>
                  <a:lnTo>
                    <a:pt x="1385832" y="168576"/>
                  </a:lnTo>
                  <a:lnTo>
                    <a:pt x="1389154" y="169613"/>
                  </a:lnTo>
                  <a:lnTo>
                    <a:pt x="1392130" y="170098"/>
                  </a:lnTo>
                  <a:lnTo>
                    <a:pt x="1398359" y="170374"/>
                  </a:lnTo>
                  <a:lnTo>
                    <a:pt x="1401058" y="170720"/>
                  </a:lnTo>
                  <a:lnTo>
                    <a:pt x="1406180" y="172173"/>
                  </a:lnTo>
                  <a:lnTo>
                    <a:pt x="1408810" y="172449"/>
                  </a:lnTo>
                  <a:lnTo>
                    <a:pt x="1414346" y="171758"/>
                  </a:lnTo>
                  <a:lnTo>
                    <a:pt x="1425697" y="168645"/>
                  </a:lnTo>
                  <a:lnTo>
                    <a:pt x="1431234" y="167607"/>
                  </a:lnTo>
                  <a:lnTo>
                    <a:pt x="1437671" y="167469"/>
                  </a:lnTo>
                  <a:lnTo>
                    <a:pt x="1443969" y="168161"/>
                  </a:lnTo>
                  <a:lnTo>
                    <a:pt x="1456427" y="170789"/>
                  </a:lnTo>
                  <a:lnTo>
                    <a:pt x="1459680" y="171204"/>
                  </a:lnTo>
                  <a:lnTo>
                    <a:pt x="1462448" y="170928"/>
                  </a:lnTo>
                  <a:lnTo>
                    <a:pt x="1468054" y="169406"/>
                  </a:lnTo>
                  <a:lnTo>
                    <a:pt x="1470684" y="169060"/>
                  </a:lnTo>
                  <a:lnTo>
                    <a:pt x="1472415" y="169060"/>
                  </a:lnTo>
                  <a:cubicBezTo>
                    <a:pt x="1472415" y="169060"/>
                    <a:pt x="1473176" y="168507"/>
                    <a:pt x="1473176" y="168507"/>
                  </a:cubicBezTo>
                  <a:lnTo>
                    <a:pt x="1472761" y="166846"/>
                  </a:lnTo>
                  <a:lnTo>
                    <a:pt x="1471307" y="165463"/>
                  </a:lnTo>
                  <a:lnTo>
                    <a:pt x="1469023" y="164079"/>
                  </a:lnTo>
                  <a:lnTo>
                    <a:pt x="1467431" y="162489"/>
                  </a:lnTo>
                  <a:lnTo>
                    <a:pt x="1467847" y="160275"/>
                  </a:lnTo>
                  <a:lnTo>
                    <a:pt x="1469438" y="159652"/>
                  </a:lnTo>
                  <a:lnTo>
                    <a:pt x="1471515" y="160621"/>
                  </a:lnTo>
                  <a:lnTo>
                    <a:pt x="1484250" y="171827"/>
                  </a:lnTo>
                  <a:lnTo>
                    <a:pt x="1489717" y="174455"/>
                  </a:lnTo>
                  <a:lnTo>
                    <a:pt x="1495669" y="174248"/>
                  </a:lnTo>
                  <a:lnTo>
                    <a:pt x="1499753" y="171343"/>
                  </a:lnTo>
                  <a:lnTo>
                    <a:pt x="1499338" y="168092"/>
                  </a:lnTo>
                  <a:lnTo>
                    <a:pt x="1496085" y="165117"/>
                  </a:lnTo>
                  <a:lnTo>
                    <a:pt x="1491586" y="163249"/>
                  </a:lnTo>
                  <a:lnTo>
                    <a:pt x="1488402" y="163249"/>
                  </a:lnTo>
                  <a:cubicBezTo>
                    <a:pt x="1488402" y="163249"/>
                    <a:pt x="1482589" y="164840"/>
                    <a:pt x="1482589" y="164840"/>
                  </a:cubicBezTo>
                  <a:lnTo>
                    <a:pt x="1479820" y="165048"/>
                  </a:lnTo>
                  <a:lnTo>
                    <a:pt x="1477605" y="164010"/>
                  </a:lnTo>
                  <a:lnTo>
                    <a:pt x="1475321" y="162004"/>
                  </a:lnTo>
                  <a:lnTo>
                    <a:pt x="1473383" y="159722"/>
                  </a:lnTo>
                  <a:lnTo>
                    <a:pt x="1472138" y="157646"/>
                  </a:lnTo>
                  <a:lnTo>
                    <a:pt x="1474491" y="158200"/>
                  </a:lnTo>
                  <a:lnTo>
                    <a:pt x="1473522" y="156055"/>
                  </a:lnTo>
                  <a:lnTo>
                    <a:pt x="1470269" y="152320"/>
                  </a:lnTo>
                  <a:lnTo>
                    <a:pt x="1468954" y="150245"/>
                  </a:lnTo>
                  <a:lnTo>
                    <a:pt x="1471099" y="149830"/>
                  </a:lnTo>
                  <a:lnTo>
                    <a:pt x="1472830" y="150107"/>
                  </a:lnTo>
                  <a:lnTo>
                    <a:pt x="1474560" y="150729"/>
                  </a:lnTo>
                  <a:lnTo>
                    <a:pt x="1476636" y="151213"/>
                  </a:lnTo>
                  <a:lnTo>
                    <a:pt x="1479059" y="151213"/>
                  </a:lnTo>
                  <a:cubicBezTo>
                    <a:pt x="1479059" y="151213"/>
                    <a:pt x="1486672" y="149484"/>
                    <a:pt x="1486672" y="149484"/>
                  </a:cubicBezTo>
                  <a:lnTo>
                    <a:pt x="1485703" y="148861"/>
                  </a:lnTo>
                  <a:lnTo>
                    <a:pt x="1484526" y="147824"/>
                  </a:lnTo>
                  <a:lnTo>
                    <a:pt x="1483696" y="146579"/>
                  </a:lnTo>
                  <a:lnTo>
                    <a:pt x="1483696" y="145403"/>
                  </a:lnTo>
                  <a:cubicBezTo>
                    <a:pt x="1483696" y="145403"/>
                    <a:pt x="1484803" y="144849"/>
                    <a:pt x="1484803" y="144849"/>
                  </a:cubicBezTo>
                  <a:lnTo>
                    <a:pt x="1486118" y="145126"/>
                  </a:lnTo>
                  <a:lnTo>
                    <a:pt x="1487433" y="145679"/>
                  </a:lnTo>
                  <a:lnTo>
                    <a:pt x="1488541" y="146025"/>
                  </a:lnTo>
                  <a:lnTo>
                    <a:pt x="1494562" y="146371"/>
                  </a:lnTo>
                  <a:lnTo>
                    <a:pt x="1496500" y="146855"/>
                  </a:lnTo>
                  <a:lnTo>
                    <a:pt x="1498646" y="148308"/>
                  </a:lnTo>
                  <a:lnTo>
                    <a:pt x="1501829" y="152251"/>
                  </a:lnTo>
                  <a:lnTo>
                    <a:pt x="1503629" y="153703"/>
                  </a:lnTo>
                  <a:lnTo>
                    <a:pt x="1506397" y="154326"/>
                  </a:lnTo>
                  <a:lnTo>
                    <a:pt x="1509442" y="153980"/>
                  </a:lnTo>
                  <a:lnTo>
                    <a:pt x="1512418" y="153081"/>
                  </a:lnTo>
                  <a:lnTo>
                    <a:pt x="1514979" y="151905"/>
                  </a:lnTo>
                  <a:lnTo>
                    <a:pt x="1513664" y="154257"/>
                  </a:lnTo>
                  <a:lnTo>
                    <a:pt x="1510204" y="158407"/>
                  </a:lnTo>
                  <a:lnTo>
                    <a:pt x="1508958" y="160621"/>
                  </a:lnTo>
                  <a:lnTo>
                    <a:pt x="1511242" y="160413"/>
                  </a:lnTo>
                  <a:lnTo>
                    <a:pt x="1512418" y="159583"/>
                  </a:lnTo>
                  <a:lnTo>
                    <a:pt x="1513249" y="158407"/>
                  </a:lnTo>
                  <a:lnTo>
                    <a:pt x="1514564" y="157162"/>
                  </a:lnTo>
                  <a:lnTo>
                    <a:pt x="1516779" y="155986"/>
                  </a:lnTo>
                  <a:lnTo>
                    <a:pt x="1519340" y="155018"/>
                  </a:lnTo>
                  <a:lnTo>
                    <a:pt x="1521970" y="154257"/>
                  </a:lnTo>
                  <a:lnTo>
                    <a:pt x="1524530" y="153773"/>
                  </a:lnTo>
                  <a:lnTo>
                    <a:pt x="1523008" y="157301"/>
                  </a:lnTo>
                  <a:lnTo>
                    <a:pt x="1520170" y="168507"/>
                  </a:lnTo>
                  <a:lnTo>
                    <a:pt x="1517817" y="174317"/>
                  </a:lnTo>
                  <a:lnTo>
                    <a:pt x="1517056" y="177015"/>
                  </a:lnTo>
                  <a:lnTo>
                    <a:pt x="1517263" y="179851"/>
                  </a:lnTo>
                  <a:lnTo>
                    <a:pt x="1518301" y="182341"/>
                  </a:lnTo>
                  <a:lnTo>
                    <a:pt x="1519686" y="184624"/>
                  </a:lnTo>
                  <a:lnTo>
                    <a:pt x="1521416" y="186353"/>
                  </a:lnTo>
                  <a:lnTo>
                    <a:pt x="1523561" y="187183"/>
                  </a:lnTo>
                  <a:lnTo>
                    <a:pt x="1526676" y="186838"/>
                  </a:lnTo>
                  <a:lnTo>
                    <a:pt x="1528960" y="186146"/>
                  </a:lnTo>
                  <a:lnTo>
                    <a:pt x="1529721" y="186699"/>
                  </a:lnTo>
                  <a:lnTo>
                    <a:pt x="1528476" y="190366"/>
                  </a:lnTo>
                  <a:lnTo>
                    <a:pt x="1531936" y="189950"/>
                  </a:lnTo>
                  <a:lnTo>
                    <a:pt x="1535189" y="191057"/>
                  </a:lnTo>
                  <a:lnTo>
                    <a:pt x="1536919" y="193478"/>
                  </a:lnTo>
                  <a:lnTo>
                    <a:pt x="1535673" y="197006"/>
                  </a:lnTo>
                  <a:lnTo>
                    <a:pt x="1533182" y="198459"/>
                  </a:lnTo>
                  <a:lnTo>
                    <a:pt x="1530137" y="198320"/>
                  </a:lnTo>
                  <a:lnTo>
                    <a:pt x="1524461" y="196799"/>
                  </a:lnTo>
                  <a:lnTo>
                    <a:pt x="1523769" y="196799"/>
                  </a:lnTo>
                  <a:cubicBezTo>
                    <a:pt x="1523769" y="196799"/>
                    <a:pt x="1522316" y="197421"/>
                    <a:pt x="1522316" y="197421"/>
                  </a:cubicBezTo>
                  <a:lnTo>
                    <a:pt x="1521831" y="197559"/>
                  </a:lnTo>
                  <a:lnTo>
                    <a:pt x="1517817" y="195692"/>
                  </a:lnTo>
                  <a:lnTo>
                    <a:pt x="1517263" y="195346"/>
                  </a:lnTo>
                  <a:lnTo>
                    <a:pt x="1515810" y="195346"/>
                  </a:lnTo>
                  <a:cubicBezTo>
                    <a:pt x="1515810" y="195346"/>
                    <a:pt x="1515395" y="195484"/>
                    <a:pt x="1515395" y="195484"/>
                  </a:cubicBezTo>
                  <a:lnTo>
                    <a:pt x="1516571" y="197905"/>
                  </a:lnTo>
                  <a:lnTo>
                    <a:pt x="1519478" y="201364"/>
                  </a:lnTo>
                  <a:lnTo>
                    <a:pt x="1523423" y="204408"/>
                  </a:lnTo>
                  <a:lnTo>
                    <a:pt x="1526745" y="207797"/>
                  </a:lnTo>
                  <a:lnTo>
                    <a:pt x="1527991" y="212155"/>
                  </a:lnTo>
                  <a:lnTo>
                    <a:pt x="1528752" y="208627"/>
                  </a:lnTo>
                  <a:lnTo>
                    <a:pt x="1526330" y="205722"/>
                  </a:lnTo>
                  <a:lnTo>
                    <a:pt x="1523423" y="203093"/>
                  </a:lnTo>
                  <a:lnTo>
                    <a:pt x="1522800" y="200188"/>
                  </a:lnTo>
                  <a:lnTo>
                    <a:pt x="1524946" y="199081"/>
                  </a:lnTo>
                  <a:lnTo>
                    <a:pt x="1532490" y="200188"/>
                  </a:lnTo>
                  <a:lnTo>
                    <a:pt x="1535743" y="199427"/>
                  </a:lnTo>
                  <a:lnTo>
                    <a:pt x="1537335" y="196799"/>
                  </a:lnTo>
                  <a:lnTo>
                    <a:pt x="1538303" y="192648"/>
                  </a:lnTo>
                  <a:lnTo>
                    <a:pt x="1538650" y="188290"/>
                  </a:lnTo>
                  <a:lnTo>
                    <a:pt x="1538511" y="184901"/>
                  </a:lnTo>
                  <a:lnTo>
                    <a:pt x="1538096" y="183033"/>
                  </a:lnTo>
                  <a:lnTo>
                    <a:pt x="1537473" y="181096"/>
                  </a:lnTo>
                  <a:lnTo>
                    <a:pt x="1536781" y="179228"/>
                  </a:lnTo>
                  <a:lnTo>
                    <a:pt x="1535950" y="177568"/>
                  </a:lnTo>
                  <a:lnTo>
                    <a:pt x="1534843" y="176047"/>
                  </a:lnTo>
                  <a:lnTo>
                    <a:pt x="1532005" y="173072"/>
                  </a:lnTo>
                  <a:lnTo>
                    <a:pt x="1531175" y="171619"/>
                  </a:lnTo>
                  <a:lnTo>
                    <a:pt x="1531313" y="168922"/>
                  </a:lnTo>
                  <a:lnTo>
                    <a:pt x="1532559" y="165463"/>
                  </a:lnTo>
                  <a:lnTo>
                    <a:pt x="1534497" y="162212"/>
                  </a:lnTo>
                  <a:lnTo>
                    <a:pt x="1536504" y="160137"/>
                  </a:lnTo>
                  <a:lnTo>
                    <a:pt x="1539895" y="159099"/>
                  </a:lnTo>
                  <a:lnTo>
                    <a:pt x="1547439" y="159583"/>
                  </a:lnTo>
                  <a:lnTo>
                    <a:pt x="1551177" y="158546"/>
                  </a:lnTo>
                  <a:lnTo>
                    <a:pt x="1554430" y="156470"/>
                  </a:lnTo>
                  <a:lnTo>
                    <a:pt x="1563219" y="149069"/>
                  </a:lnTo>
                  <a:lnTo>
                    <a:pt x="1566472" y="147063"/>
                  </a:lnTo>
                  <a:lnTo>
                    <a:pt x="1573393" y="144157"/>
                  </a:lnTo>
                  <a:lnTo>
                    <a:pt x="1576646" y="142290"/>
                  </a:lnTo>
                  <a:lnTo>
                    <a:pt x="1573255" y="142082"/>
                  </a:lnTo>
                  <a:lnTo>
                    <a:pt x="1572286" y="139938"/>
                  </a:lnTo>
                  <a:lnTo>
                    <a:pt x="1572286" y="136894"/>
                  </a:lnTo>
                  <a:lnTo>
                    <a:pt x="1571663" y="133920"/>
                  </a:lnTo>
                  <a:lnTo>
                    <a:pt x="1569656" y="131291"/>
                  </a:lnTo>
                  <a:lnTo>
                    <a:pt x="1568272" y="131637"/>
                  </a:lnTo>
                  <a:lnTo>
                    <a:pt x="1565711" y="135718"/>
                  </a:lnTo>
                  <a:lnTo>
                    <a:pt x="1563012" y="137309"/>
                  </a:lnTo>
                  <a:lnTo>
                    <a:pt x="1558998" y="138416"/>
                  </a:lnTo>
                  <a:lnTo>
                    <a:pt x="1555053" y="138416"/>
                  </a:lnTo>
                  <a:cubicBezTo>
                    <a:pt x="1555053" y="138416"/>
                    <a:pt x="1552699" y="136756"/>
                    <a:pt x="1552699" y="136756"/>
                  </a:cubicBezTo>
                  <a:lnTo>
                    <a:pt x="1553461" y="133781"/>
                  </a:lnTo>
                  <a:lnTo>
                    <a:pt x="1556783" y="131222"/>
                  </a:lnTo>
                  <a:lnTo>
                    <a:pt x="1560797" y="129008"/>
                  </a:lnTo>
                  <a:lnTo>
                    <a:pt x="1563565" y="127141"/>
                  </a:lnTo>
                  <a:lnTo>
                    <a:pt x="1561351" y="127141"/>
                  </a:lnTo>
                  <a:cubicBezTo>
                    <a:pt x="1561351" y="127141"/>
                    <a:pt x="1559828" y="126034"/>
                    <a:pt x="1559828" y="126034"/>
                  </a:cubicBezTo>
                  <a:lnTo>
                    <a:pt x="1559274" y="124166"/>
                  </a:lnTo>
                  <a:lnTo>
                    <a:pt x="1559967" y="122091"/>
                  </a:lnTo>
                  <a:lnTo>
                    <a:pt x="1562251" y="120846"/>
                  </a:lnTo>
                  <a:lnTo>
                    <a:pt x="1573186" y="119255"/>
                  </a:lnTo>
                  <a:lnTo>
                    <a:pt x="1572355" y="120362"/>
                  </a:lnTo>
                  <a:lnTo>
                    <a:pt x="1570071" y="122575"/>
                  </a:lnTo>
                  <a:lnTo>
                    <a:pt x="1569033" y="123820"/>
                  </a:lnTo>
                  <a:lnTo>
                    <a:pt x="1571110" y="124166"/>
                  </a:lnTo>
                  <a:lnTo>
                    <a:pt x="1573324" y="123405"/>
                  </a:lnTo>
                  <a:lnTo>
                    <a:pt x="1575401" y="122022"/>
                  </a:lnTo>
                  <a:lnTo>
                    <a:pt x="1577131" y="120500"/>
                  </a:lnTo>
                  <a:lnTo>
                    <a:pt x="1575401" y="120016"/>
                  </a:lnTo>
                  <a:lnTo>
                    <a:pt x="1574570" y="118771"/>
                  </a:lnTo>
                  <a:lnTo>
                    <a:pt x="1573324" y="117457"/>
                  </a:lnTo>
                  <a:lnTo>
                    <a:pt x="1570417" y="117042"/>
                  </a:lnTo>
                  <a:lnTo>
                    <a:pt x="1567372" y="117526"/>
                  </a:lnTo>
                  <a:lnTo>
                    <a:pt x="1564465" y="118217"/>
                  </a:lnTo>
                  <a:lnTo>
                    <a:pt x="1561558" y="118563"/>
                  </a:lnTo>
                  <a:lnTo>
                    <a:pt x="1558375" y="117802"/>
                  </a:lnTo>
                  <a:lnTo>
                    <a:pt x="1557060" y="116972"/>
                  </a:lnTo>
                  <a:lnTo>
                    <a:pt x="1554776" y="114759"/>
                  </a:lnTo>
                  <a:lnTo>
                    <a:pt x="1553461" y="114067"/>
                  </a:lnTo>
                  <a:lnTo>
                    <a:pt x="1552007" y="113721"/>
                  </a:lnTo>
                  <a:lnTo>
                    <a:pt x="1551384" y="113721"/>
                  </a:lnTo>
                  <a:cubicBezTo>
                    <a:pt x="1551384" y="113721"/>
                    <a:pt x="1550900" y="113998"/>
                    <a:pt x="1550900" y="113998"/>
                  </a:cubicBezTo>
                  <a:lnTo>
                    <a:pt x="1549793" y="114136"/>
                  </a:lnTo>
                  <a:lnTo>
                    <a:pt x="1543840" y="113721"/>
                  </a:lnTo>
                  <a:lnTo>
                    <a:pt x="1540587" y="113237"/>
                  </a:lnTo>
                  <a:lnTo>
                    <a:pt x="1526745" y="109917"/>
                  </a:lnTo>
                  <a:lnTo>
                    <a:pt x="1523769" y="108671"/>
                  </a:lnTo>
                  <a:lnTo>
                    <a:pt x="1521277" y="106389"/>
                  </a:lnTo>
                  <a:lnTo>
                    <a:pt x="1518509" y="102999"/>
                  </a:lnTo>
                  <a:lnTo>
                    <a:pt x="1514080" y="96428"/>
                  </a:lnTo>
                  <a:lnTo>
                    <a:pt x="1512834" y="90133"/>
                  </a:lnTo>
                  <a:lnTo>
                    <a:pt x="1515187" y="84046"/>
                  </a:lnTo>
                  <a:lnTo>
                    <a:pt x="1520101" y="79965"/>
                  </a:lnTo>
                  <a:lnTo>
                    <a:pt x="1526468" y="79757"/>
                  </a:lnTo>
                  <a:lnTo>
                    <a:pt x="1524946" y="78581"/>
                  </a:lnTo>
                  <a:lnTo>
                    <a:pt x="1524461" y="77198"/>
                  </a:lnTo>
                  <a:lnTo>
                    <a:pt x="1524946" y="75745"/>
                  </a:lnTo>
                  <a:lnTo>
                    <a:pt x="1526399" y="74292"/>
                  </a:lnTo>
                  <a:lnTo>
                    <a:pt x="1522177" y="75122"/>
                  </a:lnTo>
                  <a:lnTo>
                    <a:pt x="1518163" y="75330"/>
                  </a:lnTo>
                  <a:lnTo>
                    <a:pt x="1514841" y="73808"/>
                  </a:lnTo>
                  <a:lnTo>
                    <a:pt x="1512626" y="69243"/>
                  </a:lnTo>
                  <a:lnTo>
                    <a:pt x="1512488" y="67167"/>
                  </a:lnTo>
                  <a:lnTo>
                    <a:pt x="1512903" y="64885"/>
                  </a:lnTo>
                  <a:lnTo>
                    <a:pt x="1514218" y="60596"/>
                  </a:lnTo>
                  <a:lnTo>
                    <a:pt x="1514218" y="60043"/>
                  </a:lnTo>
                  <a:cubicBezTo>
                    <a:pt x="1514218" y="60043"/>
                    <a:pt x="1513595" y="58590"/>
                    <a:pt x="1513595" y="58590"/>
                  </a:cubicBezTo>
                  <a:lnTo>
                    <a:pt x="1513457" y="57967"/>
                  </a:lnTo>
                  <a:lnTo>
                    <a:pt x="1513734" y="57760"/>
                  </a:lnTo>
                  <a:lnTo>
                    <a:pt x="1514772" y="57276"/>
                  </a:lnTo>
                  <a:lnTo>
                    <a:pt x="1515049" y="56930"/>
                  </a:lnTo>
                  <a:lnTo>
                    <a:pt x="1515671" y="53748"/>
                  </a:lnTo>
                  <a:lnTo>
                    <a:pt x="1516433" y="52572"/>
                  </a:lnTo>
                  <a:lnTo>
                    <a:pt x="1518301" y="50981"/>
                  </a:lnTo>
                  <a:lnTo>
                    <a:pt x="1519893" y="49736"/>
                  </a:lnTo>
                  <a:lnTo>
                    <a:pt x="1521347" y="48906"/>
                  </a:lnTo>
                  <a:lnTo>
                    <a:pt x="1522869" y="48560"/>
                  </a:lnTo>
                  <a:lnTo>
                    <a:pt x="1524807" y="48698"/>
                  </a:lnTo>
                  <a:lnTo>
                    <a:pt x="1526399" y="49459"/>
                  </a:lnTo>
                  <a:lnTo>
                    <a:pt x="1527991" y="50566"/>
                  </a:lnTo>
                  <a:lnTo>
                    <a:pt x="1529652" y="51534"/>
                  </a:lnTo>
                  <a:lnTo>
                    <a:pt x="1531521" y="51673"/>
                  </a:lnTo>
                  <a:lnTo>
                    <a:pt x="1533113" y="50704"/>
                  </a:lnTo>
                  <a:lnTo>
                    <a:pt x="1534289" y="49044"/>
                  </a:lnTo>
                  <a:lnTo>
                    <a:pt x="1536227" y="45378"/>
                  </a:lnTo>
                  <a:lnTo>
                    <a:pt x="1534151" y="45101"/>
                  </a:lnTo>
                  <a:lnTo>
                    <a:pt x="1531382" y="45101"/>
                  </a:lnTo>
                  <a:lnTo>
                    <a:pt x="1528822" y="44824"/>
                  </a:lnTo>
                  <a:lnTo>
                    <a:pt x="1527160" y="43718"/>
                  </a:lnTo>
                  <a:lnTo>
                    <a:pt x="1527160" y="41919"/>
                  </a:lnTo>
                  <a:lnTo>
                    <a:pt x="1528545" y="40328"/>
                  </a:lnTo>
                  <a:lnTo>
                    <a:pt x="1532420" y="37700"/>
                  </a:lnTo>
                  <a:lnTo>
                    <a:pt x="1536296" y="34241"/>
                  </a:lnTo>
                  <a:lnTo>
                    <a:pt x="1541487" y="30298"/>
                  </a:lnTo>
                  <a:lnTo>
                    <a:pt x="1547232" y="27669"/>
                  </a:lnTo>
                  <a:moveTo>
                    <a:pt x="619458" y="443748"/>
                  </a:moveTo>
                  <a:lnTo>
                    <a:pt x="621949" y="443402"/>
                  </a:lnTo>
                  <a:lnTo>
                    <a:pt x="629701" y="443402"/>
                  </a:lnTo>
                  <a:cubicBezTo>
                    <a:pt x="629701" y="443402"/>
                    <a:pt x="621949" y="443402"/>
                    <a:pt x="621949" y="443402"/>
                  </a:cubicBezTo>
                  <a:lnTo>
                    <a:pt x="619458" y="443817"/>
                  </a:lnTo>
                  <a:moveTo>
                    <a:pt x="599663" y="447552"/>
                  </a:moveTo>
                  <a:lnTo>
                    <a:pt x="600148" y="447137"/>
                  </a:lnTo>
                  <a:lnTo>
                    <a:pt x="599663" y="447552"/>
                  </a:lnTo>
                  <a:lnTo>
                    <a:pt x="589766" y="444924"/>
                  </a:lnTo>
                  <a:lnTo>
                    <a:pt x="599663" y="447621"/>
                  </a:lnTo>
                  <a:moveTo>
                    <a:pt x="600494" y="446307"/>
                  </a:moveTo>
                  <a:lnTo>
                    <a:pt x="600909" y="445477"/>
                  </a:lnTo>
                  <a:lnTo>
                    <a:pt x="601670" y="445131"/>
                  </a:lnTo>
                  <a:lnTo>
                    <a:pt x="600909" y="445477"/>
                  </a:lnTo>
                  <a:lnTo>
                    <a:pt x="600494" y="446307"/>
                  </a:lnTo>
                  <a:moveTo>
                    <a:pt x="611429" y="448452"/>
                  </a:moveTo>
                  <a:lnTo>
                    <a:pt x="611429" y="448452"/>
                  </a:lnTo>
                  <a:cubicBezTo>
                    <a:pt x="611429" y="448452"/>
                    <a:pt x="609076" y="448175"/>
                    <a:pt x="609076" y="448175"/>
                  </a:cubicBezTo>
                  <a:lnTo>
                    <a:pt x="604093" y="445823"/>
                  </a:lnTo>
                  <a:lnTo>
                    <a:pt x="609076" y="448244"/>
                  </a:lnTo>
                  <a:lnTo>
                    <a:pt x="611429" y="448452"/>
                  </a:lnTo>
                  <a:moveTo>
                    <a:pt x="636760" y="458551"/>
                  </a:moveTo>
                  <a:lnTo>
                    <a:pt x="638145" y="459865"/>
                  </a:lnTo>
                  <a:lnTo>
                    <a:pt x="641882" y="464085"/>
                  </a:lnTo>
                  <a:lnTo>
                    <a:pt x="643335" y="465468"/>
                  </a:lnTo>
                  <a:lnTo>
                    <a:pt x="656486" y="475499"/>
                  </a:lnTo>
                  <a:lnTo>
                    <a:pt x="643335" y="465468"/>
                  </a:lnTo>
                  <a:lnTo>
                    <a:pt x="641813" y="464085"/>
                  </a:lnTo>
                  <a:lnTo>
                    <a:pt x="638075" y="459865"/>
                  </a:lnTo>
                  <a:lnTo>
                    <a:pt x="636691" y="458551"/>
                  </a:lnTo>
                  <a:lnTo>
                    <a:pt x="635376" y="457582"/>
                  </a:lnTo>
                  <a:lnTo>
                    <a:pt x="633715" y="456614"/>
                  </a:lnTo>
                  <a:lnTo>
                    <a:pt x="635376" y="457582"/>
                  </a:lnTo>
                  <a:lnTo>
                    <a:pt x="636691" y="458551"/>
                  </a:lnTo>
                  <a:moveTo>
                    <a:pt x="686800" y="467405"/>
                  </a:moveTo>
                  <a:lnTo>
                    <a:pt x="695313" y="465330"/>
                  </a:lnTo>
                  <a:lnTo>
                    <a:pt x="702303" y="461802"/>
                  </a:lnTo>
                  <a:lnTo>
                    <a:pt x="704310" y="461387"/>
                  </a:lnTo>
                  <a:lnTo>
                    <a:pt x="702303" y="461802"/>
                  </a:lnTo>
                  <a:lnTo>
                    <a:pt x="695313" y="465399"/>
                  </a:lnTo>
                  <a:lnTo>
                    <a:pt x="686800" y="467474"/>
                  </a:lnTo>
                  <a:lnTo>
                    <a:pt x="686800" y="467474"/>
                  </a:lnTo>
                  <a:moveTo>
                    <a:pt x="710332" y="465883"/>
                  </a:moveTo>
                  <a:lnTo>
                    <a:pt x="710332" y="465883"/>
                  </a:lnTo>
                  <a:cubicBezTo>
                    <a:pt x="710332" y="465883"/>
                    <a:pt x="707494" y="463324"/>
                    <a:pt x="707494" y="463324"/>
                  </a:cubicBezTo>
                  <a:lnTo>
                    <a:pt x="705764" y="462079"/>
                  </a:lnTo>
                  <a:lnTo>
                    <a:pt x="707494" y="463324"/>
                  </a:lnTo>
                  <a:lnTo>
                    <a:pt x="710332" y="465883"/>
                  </a:lnTo>
                  <a:moveTo>
                    <a:pt x="712477" y="469826"/>
                  </a:moveTo>
                  <a:lnTo>
                    <a:pt x="712893" y="471763"/>
                  </a:lnTo>
                  <a:lnTo>
                    <a:pt x="714554" y="475291"/>
                  </a:lnTo>
                  <a:lnTo>
                    <a:pt x="712893" y="471763"/>
                  </a:lnTo>
                  <a:lnTo>
                    <a:pt x="712477" y="469826"/>
                  </a:lnTo>
                  <a:lnTo>
                    <a:pt x="712477" y="468719"/>
                  </a:lnTo>
                  <a:lnTo>
                    <a:pt x="712062" y="467682"/>
                  </a:lnTo>
                  <a:lnTo>
                    <a:pt x="710470" y="465953"/>
                  </a:lnTo>
                  <a:lnTo>
                    <a:pt x="712062" y="467682"/>
                  </a:lnTo>
                  <a:lnTo>
                    <a:pt x="712477" y="468719"/>
                  </a:lnTo>
                  <a:lnTo>
                    <a:pt x="712477" y="469757"/>
                  </a:lnTo>
                  <a:moveTo>
                    <a:pt x="683409" y="478473"/>
                  </a:moveTo>
                  <a:lnTo>
                    <a:pt x="683824" y="476398"/>
                  </a:lnTo>
                  <a:lnTo>
                    <a:pt x="683824" y="476398"/>
                  </a:lnTo>
                  <a:cubicBezTo>
                    <a:pt x="683824" y="476398"/>
                    <a:pt x="683409" y="478473"/>
                    <a:pt x="683409" y="478473"/>
                  </a:cubicBezTo>
                  <a:moveTo>
                    <a:pt x="677457" y="482001"/>
                  </a:moveTo>
                  <a:lnTo>
                    <a:pt x="679118" y="481793"/>
                  </a:lnTo>
                  <a:lnTo>
                    <a:pt x="680779" y="481378"/>
                  </a:lnTo>
                  <a:lnTo>
                    <a:pt x="679118" y="481793"/>
                  </a:lnTo>
                  <a:lnTo>
                    <a:pt x="677457" y="482001"/>
                  </a:lnTo>
                  <a:moveTo>
                    <a:pt x="728603" y="489056"/>
                  </a:moveTo>
                  <a:lnTo>
                    <a:pt x="730887" y="491408"/>
                  </a:lnTo>
                  <a:lnTo>
                    <a:pt x="741269" y="498741"/>
                  </a:lnTo>
                  <a:lnTo>
                    <a:pt x="730887" y="491408"/>
                  </a:lnTo>
                  <a:lnTo>
                    <a:pt x="728603" y="489126"/>
                  </a:lnTo>
                  <a:lnTo>
                    <a:pt x="725004" y="484214"/>
                  </a:lnTo>
                  <a:lnTo>
                    <a:pt x="722651" y="482001"/>
                  </a:lnTo>
                  <a:lnTo>
                    <a:pt x="725004" y="484284"/>
                  </a:lnTo>
                  <a:lnTo>
                    <a:pt x="728603" y="489126"/>
                  </a:lnTo>
                  <a:moveTo>
                    <a:pt x="661953" y="489195"/>
                  </a:moveTo>
                  <a:lnTo>
                    <a:pt x="664929" y="488710"/>
                  </a:lnTo>
                  <a:lnTo>
                    <a:pt x="661953" y="489195"/>
                  </a:lnTo>
                  <a:lnTo>
                    <a:pt x="661676" y="482208"/>
                  </a:lnTo>
                  <a:lnTo>
                    <a:pt x="661953" y="489264"/>
                  </a:lnTo>
                  <a:moveTo>
                    <a:pt x="771030" y="542527"/>
                  </a:moveTo>
                  <a:lnTo>
                    <a:pt x="771030" y="542527"/>
                  </a:lnTo>
                  <a:cubicBezTo>
                    <a:pt x="771030" y="542527"/>
                    <a:pt x="769576" y="538792"/>
                    <a:pt x="769576" y="538792"/>
                  </a:cubicBezTo>
                  <a:lnTo>
                    <a:pt x="771030" y="542527"/>
                  </a:lnTo>
                  <a:moveTo>
                    <a:pt x="775875" y="547439"/>
                  </a:moveTo>
                  <a:lnTo>
                    <a:pt x="775875" y="547439"/>
                  </a:lnTo>
                  <a:cubicBezTo>
                    <a:pt x="775875" y="547439"/>
                    <a:pt x="769507" y="546055"/>
                    <a:pt x="769507" y="546055"/>
                  </a:cubicBezTo>
                  <a:lnTo>
                    <a:pt x="775875" y="547439"/>
                  </a:lnTo>
                  <a:moveTo>
                    <a:pt x="777397" y="553180"/>
                  </a:moveTo>
                  <a:lnTo>
                    <a:pt x="776221" y="552488"/>
                  </a:lnTo>
                  <a:lnTo>
                    <a:pt x="774352" y="551797"/>
                  </a:lnTo>
                  <a:lnTo>
                    <a:pt x="776221" y="552488"/>
                  </a:lnTo>
                  <a:lnTo>
                    <a:pt x="777397" y="553111"/>
                  </a:lnTo>
                  <a:moveTo>
                    <a:pt x="780996" y="558853"/>
                  </a:moveTo>
                  <a:lnTo>
                    <a:pt x="783003" y="558507"/>
                  </a:lnTo>
                  <a:lnTo>
                    <a:pt x="783834" y="558507"/>
                  </a:lnTo>
                  <a:lnTo>
                    <a:pt x="783003" y="558507"/>
                  </a:lnTo>
                  <a:cubicBezTo>
                    <a:pt x="783003" y="558507"/>
                    <a:pt x="780996" y="558853"/>
                    <a:pt x="780996" y="558853"/>
                  </a:cubicBezTo>
                  <a:lnTo>
                    <a:pt x="780235" y="558645"/>
                  </a:lnTo>
                  <a:lnTo>
                    <a:pt x="779958" y="558022"/>
                  </a:lnTo>
                  <a:lnTo>
                    <a:pt x="779404" y="555601"/>
                  </a:lnTo>
                  <a:lnTo>
                    <a:pt x="778989" y="554633"/>
                  </a:lnTo>
                  <a:lnTo>
                    <a:pt x="778228" y="553803"/>
                  </a:lnTo>
                  <a:lnTo>
                    <a:pt x="778989" y="554702"/>
                  </a:lnTo>
                  <a:lnTo>
                    <a:pt x="779404" y="555671"/>
                  </a:lnTo>
                  <a:lnTo>
                    <a:pt x="779958" y="558091"/>
                  </a:lnTo>
                  <a:lnTo>
                    <a:pt x="780235" y="558714"/>
                  </a:lnTo>
                  <a:lnTo>
                    <a:pt x="780996" y="558853"/>
                  </a:lnTo>
                  <a:moveTo>
                    <a:pt x="2078496" y="822680"/>
                  </a:moveTo>
                  <a:lnTo>
                    <a:pt x="2079880" y="821988"/>
                  </a:lnTo>
                  <a:lnTo>
                    <a:pt x="2078496" y="822680"/>
                  </a:lnTo>
                  <a:lnTo>
                    <a:pt x="2078496" y="822680"/>
                  </a:lnTo>
                  <a:moveTo>
                    <a:pt x="2083064" y="824755"/>
                  </a:moveTo>
                  <a:lnTo>
                    <a:pt x="2082856" y="823441"/>
                  </a:lnTo>
                  <a:lnTo>
                    <a:pt x="2081679" y="822403"/>
                  </a:lnTo>
                  <a:lnTo>
                    <a:pt x="2082856" y="823510"/>
                  </a:lnTo>
                  <a:lnTo>
                    <a:pt x="2083064" y="824825"/>
                  </a:lnTo>
                  <a:moveTo>
                    <a:pt x="2086663" y="829044"/>
                  </a:moveTo>
                  <a:lnTo>
                    <a:pt x="2084032" y="827868"/>
                  </a:lnTo>
                  <a:lnTo>
                    <a:pt x="2083202" y="826346"/>
                  </a:lnTo>
                  <a:lnTo>
                    <a:pt x="2084032" y="827937"/>
                  </a:lnTo>
                  <a:lnTo>
                    <a:pt x="2086663" y="829113"/>
                  </a:lnTo>
                  <a:moveTo>
                    <a:pt x="2061954" y="848413"/>
                  </a:moveTo>
                  <a:lnTo>
                    <a:pt x="2062785" y="846545"/>
                  </a:lnTo>
                  <a:lnTo>
                    <a:pt x="2064169" y="842740"/>
                  </a:lnTo>
                  <a:lnTo>
                    <a:pt x="2064930" y="841080"/>
                  </a:lnTo>
                  <a:lnTo>
                    <a:pt x="2075104" y="827453"/>
                  </a:lnTo>
                  <a:lnTo>
                    <a:pt x="2064930" y="841011"/>
                  </a:lnTo>
                  <a:lnTo>
                    <a:pt x="2064169" y="842671"/>
                  </a:lnTo>
                  <a:lnTo>
                    <a:pt x="2062785" y="846476"/>
                  </a:lnTo>
                  <a:lnTo>
                    <a:pt x="2061954" y="848413"/>
                  </a:lnTo>
                  <a:moveTo>
                    <a:pt x="2109295" y="837345"/>
                  </a:moveTo>
                  <a:lnTo>
                    <a:pt x="2108672" y="833679"/>
                  </a:lnTo>
                  <a:lnTo>
                    <a:pt x="2106803" y="830428"/>
                  </a:lnTo>
                  <a:lnTo>
                    <a:pt x="2108672" y="833748"/>
                  </a:lnTo>
                  <a:lnTo>
                    <a:pt x="2109364" y="837345"/>
                  </a:lnTo>
                  <a:moveTo>
                    <a:pt x="2057317" y="862731"/>
                  </a:moveTo>
                  <a:lnTo>
                    <a:pt x="2058078" y="856852"/>
                  </a:lnTo>
                  <a:lnTo>
                    <a:pt x="2059186" y="853947"/>
                  </a:lnTo>
                  <a:lnTo>
                    <a:pt x="2058078" y="856852"/>
                  </a:lnTo>
                  <a:lnTo>
                    <a:pt x="2057317" y="862731"/>
                  </a:lnTo>
                  <a:moveTo>
                    <a:pt x="2051988" y="872070"/>
                  </a:moveTo>
                  <a:lnTo>
                    <a:pt x="2055172" y="868196"/>
                  </a:lnTo>
                  <a:lnTo>
                    <a:pt x="2056002" y="866882"/>
                  </a:lnTo>
                  <a:lnTo>
                    <a:pt x="2055172" y="868127"/>
                  </a:lnTo>
                  <a:lnTo>
                    <a:pt x="2051988" y="872001"/>
                  </a:lnTo>
                  <a:moveTo>
                    <a:pt x="2111509" y="871032"/>
                  </a:moveTo>
                  <a:lnTo>
                    <a:pt x="2113101" y="871655"/>
                  </a:lnTo>
                  <a:lnTo>
                    <a:pt x="2114832" y="872623"/>
                  </a:lnTo>
                  <a:lnTo>
                    <a:pt x="2116354" y="873869"/>
                  </a:lnTo>
                  <a:lnTo>
                    <a:pt x="2116562" y="874284"/>
                  </a:lnTo>
                  <a:lnTo>
                    <a:pt x="2116354" y="873799"/>
                  </a:lnTo>
                  <a:lnTo>
                    <a:pt x="2114832" y="872554"/>
                  </a:lnTo>
                  <a:lnTo>
                    <a:pt x="2113101" y="871586"/>
                  </a:lnTo>
                  <a:lnTo>
                    <a:pt x="2111509" y="870963"/>
                  </a:lnTo>
                  <a:lnTo>
                    <a:pt x="2110194" y="870133"/>
                  </a:lnTo>
                  <a:lnTo>
                    <a:pt x="2109225" y="868473"/>
                  </a:lnTo>
                  <a:lnTo>
                    <a:pt x="2109087" y="867089"/>
                  </a:lnTo>
                  <a:lnTo>
                    <a:pt x="2109225" y="868473"/>
                  </a:lnTo>
                  <a:lnTo>
                    <a:pt x="2110194" y="870133"/>
                  </a:lnTo>
                  <a:lnTo>
                    <a:pt x="2111509" y="870963"/>
                  </a:lnTo>
                  <a:moveTo>
                    <a:pt x="2115800" y="878157"/>
                  </a:moveTo>
                  <a:lnTo>
                    <a:pt x="2116147" y="880163"/>
                  </a:lnTo>
                  <a:lnTo>
                    <a:pt x="2116631" y="882100"/>
                  </a:lnTo>
                  <a:lnTo>
                    <a:pt x="2117254" y="883414"/>
                  </a:lnTo>
                  <a:lnTo>
                    <a:pt x="2116631" y="882031"/>
                  </a:lnTo>
                  <a:lnTo>
                    <a:pt x="2116147" y="880094"/>
                  </a:lnTo>
                  <a:lnTo>
                    <a:pt x="2115800" y="878088"/>
                  </a:lnTo>
                  <a:lnTo>
                    <a:pt x="2115800" y="876566"/>
                  </a:lnTo>
                  <a:cubicBezTo>
                    <a:pt x="2115800" y="876566"/>
                    <a:pt x="2116008" y="875114"/>
                    <a:pt x="2116008" y="875114"/>
                  </a:cubicBezTo>
                  <a:lnTo>
                    <a:pt x="2115662" y="876566"/>
                  </a:lnTo>
                  <a:lnTo>
                    <a:pt x="2115800" y="878088"/>
                  </a:lnTo>
                  <a:moveTo>
                    <a:pt x="2042229" y="880578"/>
                  </a:moveTo>
                  <a:lnTo>
                    <a:pt x="2043475" y="880163"/>
                  </a:lnTo>
                  <a:lnTo>
                    <a:pt x="2044028" y="880371"/>
                  </a:lnTo>
                  <a:lnTo>
                    <a:pt x="2044375" y="881062"/>
                  </a:lnTo>
                  <a:lnTo>
                    <a:pt x="2044028" y="880371"/>
                  </a:lnTo>
                  <a:lnTo>
                    <a:pt x="2043475" y="880094"/>
                  </a:lnTo>
                  <a:lnTo>
                    <a:pt x="2042229" y="880509"/>
                  </a:lnTo>
                  <a:moveTo>
                    <a:pt x="2044790" y="881616"/>
                  </a:moveTo>
                  <a:lnTo>
                    <a:pt x="2045759" y="881616"/>
                  </a:lnTo>
                  <a:cubicBezTo>
                    <a:pt x="2045759" y="881616"/>
                    <a:pt x="2045759" y="881547"/>
                    <a:pt x="2045759" y="881547"/>
                  </a:cubicBezTo>
                  <a:lnTo>
                    <a:pt x="2044790" y="881547"/>
                  </a:lnTo>
                  <a:moveTo>
                    <a:pt x="2031571" y="887980"/>
                  </a:moveTo>
                  <a:lnTo>
                    <a:pt x="2033370" y="885697"/>
                  </a:lnTo>
                  <a:lnTo>
                    <a:pt x="2033854" y="884729"/>
                  </a:lnTo>
                  <a:lnTo>
                    <a:pt x="2033370" y="885628"/>
                  </a:lnTo>
                  <a:lnTo>
                    <a:pt x="2031571" y="887980"/>
                  </a:lnTo>
                  <a:moveTo>
                    <a:pt x="1133626" y="1198015"/>
                  </a:moveTo>
                  <a:lnTo>
                    <a:pt x="1134249" y="1196908"/>
                  </a:lnTo>
                  <a:lnTo>
                    <a:pt x="1134526" y="1196286"/>
                  </a:lnTo>
                  <a:lnTo>
                    <a:pt x="1134249" y="1196839"/>
                  </a:lnTo>
                  <a:lnTo>
                    <a:pt x="1133626" y="1198015"/>
                  </a:lnTo>
                  <a:moveTo>
                    <a:pt x="1547232" y="0"/>
                  </a:moveTo>
                  <a:cubicBezTo>
                    <a:pt x="1543217" y="0"/>
                    <a:pt x="1539203" y="899"/>
                    <a:pt x="1535535" y="2559"/>
                  </a:cubicBezTo>
                  <a:lnTo>
                    <a:pt x="1529791" y="5188"/>
                  </a:lnTo>
                  <a:cubicBezTo>
                    <a:pt x="1527991" y="6018"/>
                    <a:pt x="1526261" y="7056"/>
                    <a:pt x="1524669" y="8301"/>
                  </a:cubicBezTo>
                  <a:lnTo>
                    <a:pt x="1519478" y="12244"/>
                  </a:lnTo>
                  <a:cubicBezTo>
                    <a:pt x="1518924" y="12659"/>
                    <a:pt x="1518301" y="13143"/>
                    <a:pt x="1517748" y="13627"/>
                  </a:cubicBezTo>
                  <a:lnTo>
                    <a:pt x="1515187" y="15979"/>
                  </a:lnTo>
                  <a:lnTo>
                    <a:pt x="1512765" y="17639"/>
                  </a:lnTo>
                  <a:cubicBezTo>
                    <a:pt x="1510965" y="18884"/>
                    <a:pt x="1509235" y="20406"/>
                    <a:pt x="1507781" y="22066"/>
                  </a:cubicBezTo>
                  <a:lnTo>
                    <a:pt x="1506397" y="23657"/>
                  </a:lnTo>
                  <a:cubicBezTo>
                    <a:pt x="1505428" y="24764"/>
                    <a:pt x="1504528" y="26009"/>
                    <a:pt x="1503698" y="27254"/>
                  </a:cubicBezTo>
                  <a:cubicBezTo>
                    <a:pt x="1503490" y="27393"/>
                    <a:pt x="1503283" y="27531"/>
                    <a:pt x="1503075" y="27669"/>
                  </a:cubicBezTo>
                  <a:lnTo>
                    <a:pt x="1501483" y="28915"/>
                  </a:lnTo>
                  <a:cubicBezTo>
                    <a:pt x="1500999" y="29260"/>
                    <a:pt x="1500583" y="29675"/>
                    <a:pt x="1500099" y="30021"/>
                  </a:cubicBezTo>
                  <a:lnTo>
                    <a:pt x="1498230" y="31612"/>
                  </a:lnTo>
                  <a:cubicBezTo>
                    <a:pt x="1496154" y="33411"/>
                    <a:pt x="1494424" y="35417"/>
                    <a:pt x="1492970" y="37700"/>
                  </a:cubicBezTo>
                  <a:lnTo>
                    <a:pt x="1492209" y="38876"/>
                  </a:lnTo>
                  <a:cubicBezTo>
                    <a:pt x="1491378" y="40121"/>
                    <a:pt x="1490686" y="41504"/>
                    <a:pt x="1490133" y="42888"/>
                  </a:cubicBezTo>
                  <a:cubicBezTo>
                    <a:pt x="1487018" y="47661"/>
                    <a:pt x="1485426" y="53402"/>
                    <a:pt x="1485634" y="59213"/>
                  </a:cubicBezTo>
                  <a:cubicBezTo>
                    <a:pt x="1485634" y="59420"/>
                    <a:pt x="1485565" y="59558"/>
                    <a:pt x="1485495" y="59766"/>
                  </a:cubicBezTo>
                  <a:lnTo>
                    <a:pt x="1485080" y="62049"/>
                  </a:lnTo>
                  <a:cubicBezTo>
                    <a:pt x="1484665" y="64193"/>
                    <a:pt x="1484526" y="66407"/>
                    <a:pt x="1484596" y="68620"/>
                  </a:cubicBezTo>
                  <a:lnTo>
                    <a:pt x="1484734" y="70695"/>
                  </a:lnTo>
                  <a:cubicBezTo>
                    <a:pt x="1484873" y="73877"/>
                    <a:pt x="1485634" y="77059"/>
                    <a:pt x="1486880" y="79965"/>
                  </a:cubicBezTo>
                  <a:lnTo>
                    <a:pt x="1486880" y="79965"/>
                  </a:lnTo>
                  <a:cubicBezTo>
                    <a:pt x="1484942" y="84945"/>
                    <a:pt x="1484526" y="90341"/>
                    <a:pt x="1485565" y="95460"/>
                  </a:cubicBezTo>
                  <a:lnTo>
                    <a:pt x="1486810" y="101754"/>
                  </a:lnTo>
                  <a:cubicBezTo>
                    <a:pt x="1487503" y="105351"/>
                    <a:pt x="1488956" y="108810"/>
                    <a:pt x="1491032" y="111854"/>
                  </a:cubicBezTo>
                  <a:lnTo>
                    <a:pt x="1495462" y="118425"/>
                  </a:lnTo>
                  <a:cubicBezTo>
                    <a:pt x="1495462" y="118425"/>
                    <a:pt x="1495600" y="118563"/>
                    <a:pt x="1495669" y="118702"/>
                  </a:cubicBezTo>
                  <a:lnTo>
                    <a:pt x="1494078" y="118702"/>
                  </a:lnTo>
                  <a:cubicBezTo>
                    <a:pt x="1493178" y="118356"/>
                    <a:pt x="1492209" y="118148"/>
                    <a:pt x="1491309" y="117941"/>
                  </a:cubicBezTo>
                  <a:lnTo>
                    <a:pt x="1489994" y="117664"/>
                  </a:lnTo>
                  <a:cubicBezTo>
                    <a:pt x="1488264" y="117318"/>
                    <a:pt x="1486534" y="117180"/>
                    <a:pt x="1484873" y="117180"/>
                  </a:cubicBezTo>
                  <a:cubicBezTo>
                    <a:pt x="1480235" y="117180"/>
                    <a:pt x="1475598" y="118356"/>
                    <a:pt x="1471515" y="120639"/>
                  </a:cubicBezTo>
                  <a:lnTo>
                    <a:pt x="1470477" y="121192"/>
                  </a:lnTo>
                  <a:cubicBezTo>
                    <a:pt x="1469854" y="121538"/>
                    <a:pt x="1469300" y="121884"/>
                    <a:pt x="1468746" y="122230"/>
                  </a:cubicBezTo>
                  <a:cubicBezTo>
                    <a:pt x="1467847" y="122299"/>
                    <a:pt x="1467016" y="122437"/>
                    <a:pt x="1466116" y="122575"/>
                  </a:cubicBezTo>
                  <a:lnTo>
                    <a:pt x="1463971" y="122990"/>
                  </a:lnTo>
                  <a:cubicBezTo>
                    <a:pt x="1454904" y="124651"/>
                    <a:pt x="1447291" y="130669"/>
                    <a:pt x="1443623" y="139108"/>
                  </a:cubicBezTo>
                  <a:cubicBezTo>
                    <a:pt x="1443484" y="139454"/>
                    <a:pt x="1443346" y="139800"/>
                    <a:pt x="1443207" y="140146"/>
                  </a:cubicBezTo>
                  <a:lnTo>
                    <a:pt x="1440647" y="139869"/>
                  </a:lnTo>
                  <a:cubicBezTo>
                    <a:pt x="1439678" y="139730"/>
                    <a:pt x="1438640" y="139730"/>
                    <a:pt x="1437671" y="139730"/>
                  </a:cubicBezTo>
                  <a:cubicBezTo>
                    <a:pt x="1437532" y="139730"/>
                    <a:pt x="1437394" y="139730"/>
                    <a:pt x="1437186" y="139730"/>
                  </a:cubicBezTo>
                  <a:lnTo>
                    <a:pt x="1430750" y="139869"/>
                  </a:lnTo>
                  <a:cubicBezTo>
                    <a:pt x="1429158" y="139869"/>
                    <a:pt x="1427635" y="140076"/>
                    <a:pt x="1426112" y="140353"/>
                  </a:cubicBezTo>
                  <a:lnTo>
                    <a:pt x="1420576" y="141391"/>
                  </a:lnTo>
                  <a:cubicBezTo>
                    <a:pt x="1419883" y="141529"/>
                    <a:pt x="1419122" y="141667"/>
                    <a:pt x="1418430" y="141875"/>
                  </a:cubicBezTo>
                  <a:lnTo>
                    <a:pt x="1409571" y="144296"/>
                  </a:lnTo>
                  <a:lnTo>
                    <a:pt x="1408464" y="144019"/>
                  </a:lnTo>
                  <a:cubicBezTo>
                    <a:pt x="1407079" y="143673"/>
                    <a:pt x="1405764" y="143397"/>
                    <a:pt x="1404311" y="143189"/>
                  </a:cubicBezTo>
                  <a:lnTo>
                    <a:pt x="1401612" y="142843"/>
                  </a:lnTo>
                  <a:cubicBezTo>
                    <a:pt x="1400920" y="142774"/>
                    <a:pt x="1400227" y="142705"/>
                    <a:pt x="1399535" y="142705"/>
                  </a:cubicBezTo>
                  <a:lnTo>
                    <a:pt x="1395867" y="142567"/>
                  </a:lnTo>
                  <a:lnTo>
                    <a:pt x="1388808" y="137932"/>
                  </a:lnTo>
                  <a:cubicBezTo>
                    <a:pt x="1387700" y="137240"/>
                    <a:pt x="1386593" y="136549"/>
                    <a:pt x="1385416" y="135995"/>
                  </a:cubicBezTo>
                  <a:lnTo>
                    <a:pt x="1382925" y="134819"/>
                  </a:lnTo>
                  <a:cubicBezTo>
                    <a:pt x="1380502" y="133643"/>
                    <a:pt x="1377872" y="132813"/>
                    <a:pt x="1375173" y="132398"/>
                  </a:cubicBezTo>
                  <a:lnTo>
                    <a:pt x="1372612" y="131983"/>
                  </a:lnTo>
                  <a:cubicBezTo>
                    <a:pt x="1371228" y="131776"/>
                    <a:pt x="1369844" y="131637"/>
                    <a:pt x="1368460" y="131637"/>
                  </a:cubicBezTo>
                  <a:cubicBezTo>
                    <a:pt x="1367214" y="131637"/>
                    <a:pt x="1366037" y="131706"/>
                    <a:pt x="1364791" y="131914"/>
                  </a:cubicBezTo>
                  <a:lnTo>
                    <a:pt x="1359324" y="132675"/>
                  </a:lnTo>
                  <a:cubicBezTo>
                    <a:pt x="1358839" y="132329"/>
                    <a:pt x="1358286" y="131983"/>
                    <a:pt x="1357801" y="131706"/>
                  </a:cubicBezTo>
                  <a:lnTo>
                    <a:pt x="1357109" y="131291"/>
                  </a:lnTo>
                  <a:cubicBezTo>
                    <a:pt x="1356417" y="130876"/>
                    <a:pt x="1355656" y="130461"/>
                    <a:pt x="1354894" y="130115"/>
                  </a:cubicBezTo>
                  <a:lnTo>
                    <a:pt x="1354894" y="130115"/>
                  </a:lnTo>
                  <a:cubicBezTo>
                    <a:pt x="1353164" y="128801"/>
                    <a:pt x="1351364" y="127763"/>
                    <a:pt x="1349427" y="126864"/>
                  </a:cubicBezTo>
                  <a:cubicBezTo>
                    <a:pt x="1348596" y="125273"/>
                    <a:pt x="1347627" y="123820"/>
                    <a:pt x="1346450" y="122437"/>
                  </a:cubicBezTo>
                  <a:lnTo>
                    <a:pt x="1343198" y="118494"/>
                  </a:lnTo>
                  <a:cubicBezTo>
                    <a:pt x="1339875" y="114413"/>
                    <a:pt x="1335446" y="111369"/>
                    <a:pt x="1330463" y="109709"/>
                  </a:cubicBezTo>
                  <a:lnTo>
                    <a:pt x="1324026" y="107565"/>
                  </a:lnTo>
                  <a:cubicBezTo>
                    <a:pt x="1321258" y="106666"/>
                    <a:pt x="1318282" y="106181"/>
                    <a:pt x="1315375" y="106181"/>
                  </a:cubicBezTo>
                  <a:cubicBezTo>
                    <a:pt x="1315029" y="106181"/>
                    <a:pt x="1314683" y="106181"/>
                    <a:pt x="1314267" y="106181"/>
                  </a:cubicBezTo>
                  <a:lnTo>
                    <a:pt x="1307831" y="106458"/>
                  </a:lnTo>
                  <a:cubicBezTo>
                    <a:pt x="1306100" y="106458"/>
                    <a:pt x="1304370" y="106735"/>
                    <a:pt x="1302709" y="107150"/>
                  </a:cubicBezTo>
                  <a:lnTo>
                    <a:pt x="1295996" y="108671"/>
                  </a:lnTo>
                  <a:cubicBezTo>
                    <a:pt x="1295373" y="108810"/>
                    <a:pt x="1294750" y="109017"/>
                    <a:pt x="1294127" y="109156"/>
                  </a:cubicBezTo>
                  <a:lnTo>
                    <a:pt x="1283538" y="112407"/>
                  </a:lnTo>
                  <a:lnTo>
                    <a:pt x="1268726" y="114275"/>
                  </a:lnTo>
                  <a:cubicBezTo>
                    <a:pt x="1266581" y="114551"/>
                    <a:pt x="1264505" y="115036"/>
                    <a:pt x="1262497" y="115797"/>
                  </a:cubicBezTo>
                  <a:lnTo>
                    <a:pt x="1257791" y="117526"/>
                  </a:lnTo>
                  <a:cubicBezTo>
                    <a:pt x="1254607" y="118702"/>
                    <a:pt x="1251701" y="120431"/>
                    <a:pt x="1249209" y="122645"/>
                  </a:cubicBezTo>
                  <a:lnTo>
                    <a:pt x="1247409" y="124235"/>
                  </a:lnTo>
                  <a:cubicBezTo>
                    <a:pt x="1246717" y="124858"/>
                    <a:pt x="1246094" y="125481"/>
                    <a:pt x="1245472" y="126103"/>
                  </a:cubicBezTo>
                  <a:lnTo>
                    <a:pt x="1242980" y="128801"/>
                  </a:lnTo>
                  <a:cubicBezTo>
                    <a:pt x="1242219" y="129562"/>
                    <a:pt x="1241596" y="130392"/>
                    <a:pt x="1240904" y="131291"/>
                  </a:cubicBezTo>
                  <a:lnTo>
                    <a:pt x="1238758" y="134196"/>
                  </a:lnTo>
                  <a:cubicBezTo>
                    <a:pt x="1238274" y="134888"/>
                    <a:pt x="1237789" y="135580"/>
                    <a:pt x="1237374" y="136272"/>
                  </a:cubicBezTo>
                  <a:lnTo>
                    <a:pt x="1236059" y="135995"/>
                  </a:lnTo>
                  <a:cubicBezTo>
                    <a:pt x="1233913" y="135511"/>
                    <a:pt x="1231768" y="135234"/>
                    <a:pt x="1229553" y="135234"/>
                  </a:cubicBezTo>
                  <a:cubicBezTo>
                    <a:pt x="1227823" y="135234"/>
                    <a:pt x="1226162" y="135373"/>
                    <a:pt x="1224431" y="135718"/>
                  </a:cubicBezTo>
                  <a:lnTo>
                    <a:pt x="1220209" y="136479"/>
                  </a:lnTo>
                  <a:cubicBezTo>
                    <a:pt x="1218341" y="136825"/>
                    <a:pt x="1216541" y="137379"/>
                    <a:pt x="1214811" y="138070"/>
                  </a:cubicBezTo>
                  <a:lnTo>
                    <a:pt x="1212181" y="139177"/>
                  </a:lnTo>
                  <a:cubicBezTo>
                    <a:pt x="1211627" y="139384"/>
                    <a:pt x="1211004" y="139661"/>
                    <a:pt x="1210451" y="139938"/>
                  </a:cubicBezTo>
                  <a:lnTo>
                    <a:pt x="1209274" y="140491"/>
                  </a:lnTo>
                  <a:cubicBezTo>
                    <a:pt x="1209274" y="140491"/>
                    <a:pt x="1208859" y="140491"/>
                    <a:pt x="1208651" y="140491"/>
                  </a:cubicBezTo>
                  <a:lnTo>
                    <a:pt x="1206575" y="140491"/>
                  </a:lnTo>
                  <a:cubicBezTo>
                    <a:pt x="1204914" y="140491"/>
                    <a:pt x="1203253" y="140630"/>
                    <a:pt x="1201592" y="140976"/>
                  </a:cubicBezTo>
                  <a:lnTo>
                    <a:pt x="1199446" y="141391"/>
                  </a:lnTo>
                  <a:cubicBezTo>
                    <a:pt x="1198685" y="141529"/>
                    <a:pt x="1197854" y="141737"/>
                    <a:pt x="1197093" y="141944"/>
                  </a:cubicBezTo>
                  <a:lnTo>
                    <a:pt x="1194878" y="142567"/>
                  </a:lnTo>
                  <a:lnTo>
                    <a:pt x="1177783" y="144503"/>
                  </a:lnTo>
                  <a:cubicBezTo>
                    <a:pt x="1176607" y="138969"/>
                    <a:pt x="1173769" y="133851"/>
                    <a:pt x="1169547" y="129908"/>
                  </a:cubicBezTo>
                  <a:lnTo>
                    <a:pt x="1168301" y="128732"/>
                  </a:lnTo>
                  <a:lnTo>
                    <a:pt x="1164771" y="124720"/>
                  </a:lnTo>
                  <a:cubicBezTo>
                    <a:pt x="1163249" y="123060"/>
                    <a:pt x="1161588" y="121538"/>
                    <a:pt x="1159719" y="120293"/>
                  </a:cubicBezTo>
                  <a:lnTo>
                    <a:pt x="1154390" y="116627"/>
                  </a:lnTo>
                  <a:cubicBezTo>
                    <a:pt x="1153006" y="115727"/>
                    <a:pt x="1151621" y="114897"/>
                    <a:pt x="1150099" y="114205"/>
                  </a:cubicBezTo>
                  <a:lnTo>
                    <a:pt x="1144147" y="111577"/>
                  </a:lnTo>
                  <a:cubicBezTo>
                    <a:pt x="1143108" y="111093"/>
                    <a:pt x="1142139" y="110747"/>
                    <a:pt x="1141032" y="110401"/>
                  </a:cubicBezTo>
                  <a:lnTo>
                    <a:pt x="1129128" y="106666"/>
                  </a:lnTo>
                  <a:cubicBezTo>
                    <a:pt x="1128436" y="106458"/>
                    <a:pt x="1127674" y="106251"/>
                    <a:pt x="1126982" y="106112"/>
                  </a:cubicBezTo>
                  <a:lnTo>
                    <a:pt x="1120892" y="104729"/>
                  </a:lnTo>
                  <a:cubicBezTo>
                    <a:pt x="1119577" y="104452"/>
                    <a:pt x="1118262" y="104244"/>
                    <a:pt x="1116947" y="104106"/>
                  </a:cubicBezTo>
                  <a:lnTo>
                    <a:pt x="1110994" y="103622"/>
                  </a:lnTo>
                  <a:cubicBezTo>
                    <a:pt x="1110302" y="103622"/>
                    <a:pt x="1109541" y="103553"/>
                    <a:pt x="1108849" y="103553"/>
                  </a:cubicBezTo>
                  <a:cubicBezTo>
                    <a:pt x="1106980" y="103553"/>
                    <a:pt x="1105112" y="103760"/>
                    <a:pt x="1103243" y="104106"/>
                  </a:cubicBezTo>
                  <a:lnTo>
                    <a:pt x="1098052" y="105213"/>
                  </a:lnTo>
                  <a:cubicBezTo>
                    <a:pt x="1096183" y="105628"/>
                    <a:pt x="1094384" y="106181"/>
                    <a:pt x="1092654" y="106873"/>
                  </a:cubicBezTo>
                  <a:lnTo>
                    <a:pt x="1090785" y="106735"/>
                  </a:lnTo>
                  <a:lnTo>
                    <a:pt x="1073621" y="103345"/>
                  </a:lnTo>
                  <a:lnTo>
                    <a:pt x="1071821" y="102792"/>
                  </a:lnTo>
                  <a:lnTo>
                    <a:pt x="1064277" y="99679"/>
                  </a:lnTo>
                  <a:cubicBezTo>
                    <a:pt x="1063446" y="99333"/>
                    <a:pt x="1062547" y="98987"/>
                    <a:pt x="1061647" y="98711"/>
                  </a:cubicBezTo>
                  <a:lnTo>
                    <a:pt x="1057287" y="97396"/>
                  </a:lnTo>
                  <a:cubicBezTo>
                    <a:pt x="1055764" y="96912"/>
                    <a:pt x="1054172" y="96566"/>
                    <a:pt x="1052580" y="96428"/>
                  </a:cubicBezTo>
                  <a:lnTo>
                    <a:pt x="1031955" y="93938"/>
                  </a:lnTo>
                  <a:lnTo>
                    <a:pt x="1030571" y="93592"/>
                  </a:lnTo>
                  <a:lnTo>
                    <a:pt x="1017629" y="87989"/>
                  </a:lnTo>
                  <a:cubicBezTo>
                    <a:pt x="1016452" y="87504"/>
                    <a:pt x="1015276" y="87089"/>
                    <a:pt x="1014099" y="86744"/>
                  </a:cubicBezTo>
                  <a:lnTo>
                    <a:pt x="1005171" y="84253"/>
                  </a:lnTo>
                  <a:cubicBezTo>
                    <a:pt x="1004133" y="83977"/>
                    <a:pt x="1003094" y="83700"/>
                    <a:pt x="1002056" y="83562"/>
                  </a:cubicBezTo>
                  <a:lnTo>
                    <a:pt x="992851" y="82109"/>
                  </a:lnTo>
                  <a:cubicBezTo>
                    <a:pt x="991605" y="81901"/>
                    <a:pt x="990360" y="81763"/>
                    <a:pt x="989045" y="81763"/>
                  </a:cubicBezTo>
                  <a:lnTo>
                    <a:pt x="969319" y="81348"/>
                  </a:lnTo>
                  <a:cubicBezTo>
                    <a:pt x="969319" y="81348"/>
                    <a:pt x="968904" y="81348"/>
                    <a:pt x="968697" y="81348"/>
                  </a:cubicBezTo>
                  <a:cubicBezTo>
                    <a:pt x="967797" y="81348"/>
                    <a:pt x="966966" y="81348"/>
                    <a:pt x="966066" y="81486"/>
                  </a:cubicBezTo>
                  <a:lnTo>
                    <a:pt x="961499" y="81901"/>
                  </a:lnTo>
                  <a:cubicBezTo>
                    <a:pt x="959768" y="82040"/>
                    <a:pt x="958107" y="82386"/>
                    <a:pt x="956446" y="82870"/>
                  </a:cubicBezTo>
                  <a:cubicBezTo>
                    <a:pt x="955893" y="81971"/>
                    <a:pt x="955200" y="81141"/>
                    <a:pt x="954508" y="80311"/>
                  </a:cubicBezTo>
                  <a:lnTo>
                    <a:pt x="952432" y="77889"/>
                  </a:lnTo>
                  <a:cubicBezTo>
                    <a:pt x="947103" y="71664"/>
                    <a:pt x="939420" y="68136"/>
                    <a:pt x="931323" y="68136"/>
                  </a:cubicBezTo>
                  <a:cubicBezTo>
                    <a:pt x="930146" y="68136"/>
                    <a:pt x="928900" y="68205"/>
                    <a:pt x="927724" y="68343"/>
                  </a:cubicBezTo>
                  <a:lnTo>
                    <a:pt x="924678" y="68758"/>
                  </a:lnTo>
                  <a:cubicBezTo>
                    <a:pt x="921149" y="69243"/>
                    <a:pt x="917757" y="70350"/>
                    <a:pt x="914643" y="72079"/>
                  </a:cubicBezTo>
                  <a:lnTo>
                    <a:pt x="911321" y="73946"/>
                  </a:lnTo>
                  <a:cubicBezTo>
                    <a:pt x="910559" y="74361"/>
                    <a:pt x="909798" y="74846"/>
                    <a:pt x="909106" y="75330"/>
                  </a:cubicBezTo>
                  <a:lnTo>
                    <a:pt x="906130" y="77405"/>
                  </a:lnTo>
                  <a:cubicBezTo>
                    <a:pt x="904815" y="78304"/>
                    <a:pt x="903638" y="79342"/>
                    <a:pt x="902531" y="80449"/>
                  </a:cubicBezTo>
                  <a:lnTo>
                    <a:pt x="899762" y="76022"/>
                  </a:lnTo>
                  <a:cubicBezTo>
                    <a:pt x="898724" y="74361"/>
                    <a:pt x="897478" y="72771"/>
                    <a:pt x="896094" y="71387"/>
                  </a:cubicBezTo>
                  <a:lnTo>
                    <a:pt x="891388" y="66614"/>
                  </a:lnTo>
                  <a:cubicBezTo>
                    <a:pt x="890626" y="65853"/>
                    <a:pt x="889796" y="65092"/>
                    <a:pt x="888896" y="64401"/>
                  </a:cubicBezTo>
                  <a:lnTo>
                    <a:pt x="883221" y="59835"/>
                  </a:lnTo>
                  <a:cubicBezTo>
                    <a:pt x="882183" y="59005"/>
                    <a:pt x="881075" y="58244"/>
                    <a:pt x="879899" y="57552"/>
                  </a:cubicBezTo>
                  <a:lnTo>
                    <a:pt x="876369" y="55477"/>
                  </a:lnTo>
                  <a:cubicBezTo>
                    <a:pt x="873601" y="53817"/>
                    <a:pt x="870486" y="52710"/>
                    <a:pt x="867302" y="52157"/>
                  </a:cubicBezTo>
                  <a:lnTo>
                    <a:pt x="864257" y="51603"/>
                  </a:lnTo>
                  <a:cubicBezTo>
                    <a:pt x="862665" y="51327"/>
                    <a:pt x="861004" y="51188"/>
                    <a:pt x="859412" y="51188"/>
                  </a:cubicBezTo>
                  <a:cubicBezTo>
                    <a:pt x="854429" y="51188"/>
                    <a:pt x="849515" y="52503"/>
                    <a:pt x="845224" y="55131"/>
                  </a:cubicBezTo>
                  <a:lnTo>
                    <a:pt x="842663" y="56653"/>
                  </a:lnTo>
                  <a:cubicBezTo>
                    <a:pt x="838372" y="59213"/>
                    <a:pt x="834842" y="62948"/>
                    <a:pt x="832489" y="67306"/>
                  </a:cubicBezTo>
                  <a:cubicBezTo>
                    <a:pt x="829721" y="66407"/>
                    <a:pt x="826883" y="65992"/>
                    <a:pt x="824045" y="65992"/>
                  </a:cubicBezTo>
                  <a:cubicBezTo>
                    <a:pt x="819824" y="65992"/>
                    <a:pt x="815532" y="66960"/>
                    <a:pt x="811657" y="68897"/>
                  </a:cubicBezTo>
                  <a:lnTo>
                    <a:pt x="811449" y="68897"/>
                  </a:lnTo>
                  <a:cubicBezTo>
                    <a:pt x="811034" y="68897"/>
                    <a:pt x="810619" y="68897"/>
                    <a:pt x="810203" y="68897"/>
                  </a:cubicBezTo>
                  <a:lnTo>
                    <a:pt x="806258" y="68689"/>
                  </a:lnTo>
                  <a:cubicBezTo>
                    <a:pt x="805774" y="68689"/>
                    <a:pt x="805220" y="68689"/>
                    <a:pt x="804736" y="68689"/>
                  </a:cubicBezTo>
                  <a:cubicBezTo>
                    <a:pt x="801829" y="68689"/>
                    <a:pt x="798991" y="69173"/>
                    <a:pt x="796223" y="70004"/>
                  </a:cubicBezTo>
                  <a:lnTo>
                    <a:pt x="792554" y="71180"/>
                  </a:lnTo>
                  <a:cubicBezTo>
                    <a:pt x="789232" y="72286"/>
                    <a:pt x="786118" y="73946"/>
                    <a:pt x="783419" y="76160"/>
                  </a:cubicBezTo>
                  <a:lnTo>
                    <a:pt x="781273" y="77959"/>
                  </a:lnTo>
                  <a:lnTo>
                    <a:pt x="779474" y="78443"/>
                  </a:lnTo>
                  <a:cubicBezTo>
                    <a:pt x="777397" y="79065"/>
                    <a:pt x="775390" y="79895"/>
                    <a:pt x="773521" y="80933"/>
                  </a:cubicBezTo>
                  <a:lnTo>
                    <a:pt x="769438" y="83285"/>
                  </a:lnTo>
                  <a:cubicBezTo>
                    <a:pt x="768884" y="83285"/>
                    <a:pt x="768261" y="83285"/>
                    <a:pt x="767708" y="83285"/>
                  </a:cubicBezTo>
                  <a:cubicBezTo>
                    <a:pt x="766877" y="83285"/>
                    <a:pt x="766047" y="83285"/>
                    <a:pt x="765216" y="83423"/>
                  </a:cubicBezTo>
                  <a:lnTo>
                    <a:pt x="763624" y="83562"/>
                  </a:lnTo>
                  <a:cubicBezTo>
                    <a:pt x="760441" y="83838"/>
                    <a:pt x="757326" y="84668"/>
                    <a:pt x="754419" y="86052"/>
                  </a:cubicBezTo>
                  <a:lnTo>
                    <a:pt x="753173" y="86329"/>
                  </a:lnTo>
                  <a:cubicBezTo>
                    <a:pt x="750128" y="86951"/>
                    <a:pt x="747152" y="88058"/>
                    <a:pt x="744453" y="89649"/>
                  </a:cubicBezTo>
                  <a:cubicBezTo>
                    <a:pt x="743345" y="88957"/>
                    <a:pt x="742238" y="88335"/>
                    <a:pt x="741061" y="87781"/>
                  </a:cubicBezTo>
                  <a:lnTo>
                    <a:pt x="739539" y="87089"/>
                  </a:lnTo>
                  <a:cubicBezTo>
                    <a:pt x="735871" y="85360"/>
                    <a:pt x="731856" y="84530"/>
                    <a:pt x="727842" y="84530"/>
                  </a:cubicBezTo>
                  <a:cubicBezTo>
                    <a:pt x="725281" y="84530"/>
                    <a:pt x="722720" y="84876"/>
                    <a:pt x="720160" y="85637"/>
                  </a:cubicBezTo>
                  <a:lnTo>
                    <a:pt x="718291" y="86190"/>
                  </a:lnTo>
                  <a:cubicBezTo>
                    <a:pt x="715177" y="87089"/>
                    <a:pt x="712200" y="88542"/>
                    <a:pt x="709640" y="90410"/>
                  </a:cubicBezTo>
                  <a:lnTo>
                    <a:pt x="708948" y="90410"/>
                  </a:lnTo>
                  <a:cubicBezTo>
                    <a:pt x="706456" y="90756"/>
                    <a:pt x="703964" y="91378"/>
                    <a:pt x="701611" y="92277"/>
                  </a:cubicBezTo>
                  <a:lnTo>
                    <a:pt x="700365" y="92762"/>
                  </a:lnTo>
                  <a:cubicBezTo>
                    <a:pt x="698358" y="93592"/>
                    <a:pt x="696420" y="94629"/>
                    <a:pt x="694621" y="95875"/>
                  </a:cubicBezTo>
                  <a:lnTo>
                    <a:pt x="692475" y="96497"/>
                  </a:lnTo>
                  <a:cubicBezTo>
                    <a:pt x="689707" y="97327"/>
                    <a:pt x="687146" y="98503"/>
                    <a:pt x="684793" y="100094"/>
                  </a:cubicBezTo>
                  <a:lnTo>
                    <a:pt x="683132" y="101201"/>
                  </a:lnTo>
                  <a:cubicBezTo>
                    <a:pt x="681402" y="102377"/>
                    <a:pt x="679810" y="103760"/>
                    <a:pt x="678356" y="105282"/>
                  </a:cubicBezTo>
                  <a:lnTo>
                    <a:pt x="677457" y="106251"/>
                  </a:lnTo>
                  <a:lnTo>
                    <a:pt x="677318" y="106251"/>
                  </a:lnTo>
                  <a:cubicBezTo>
                    <a:pt x="677318" y="106251"/>
                    <a:pt x="665345" y="103276"/>
                    <a:pt x="665345" y="103276"/>
                  </a:cubicBezTo>
                  <a:lnTo>
                    <a:pt x="660777" y="101616"/>
                  </a:lnTo>
                  <a:lnTo>
                    <a:pt x="640429" y="92623"/>
                  </a:lnTo>
                  <a:cubicBezTo>
                    <a:pt x="639114" y="92070"/>
                    <a:pt x="637729" y="91586"/>
                    <a:pt x="636345" y="91171"/>
                  </a:cubicBezTo>
                  <a:lnTo>
                    <a:pt x="629009" y="89234"/>
                  </a:lnTo>
                  <a:cubicBezTo>
                    <a:pt x="627417" y="88819"/>
                    <a:pt x="625825" y="88542"/>
                    <a:pt x="624164" y="88404"/>
                  </a:cubicBezTo>
                  <a:lnTo>
                    <a:pt x="591842" y="85775"/>
                  </a:lnTo>
                  <a:cubicBezTo>
                    <a:pt x="591842" y="85775"/>
                    <a:pt x="591220" y="85775"/>
                    <a:pt x="590943" y="85775"/>
                  </a:cubicBezTo>
                  <a:lnTo>
                    <a:pt x="588797" y="85637"/>
                  </a:lnTo>
                  <a:cubicBezTo>
                    <a:pt x="588313" y="85637"/>
                    <a:pt x="587897" y="85637"/>
                    <a:pt x="587413" y="85637"/>
                  </a:cubicBezTo>
                  <a:cubicBezTo>
                    <a:pt x="586928" y="85637"/>
                    <a:pt x="586513" y="85637"/>
                    <a:pt x="586098" y="85637"/>
                  </a:cubicBezTo>
                  <a:lnTo>
                    <a:pt x="575924" y="81210"/>
                  </a:lnTo>
                  <a:lnTo>
                    <a:pt x="566996" y="75745"/>
                  </a:lnTo>
                  <a:cubicBezTo>
                    <a:pt x="564989" y="74500"/>
                    <a:pt x="562912" y="73601"/>
                    <a:pt x="560697" y="72909"/>
                  </a:cubicBezTo>
                  <a:lnTo>
                    <a:pt x="554538" y="70972"/>
                  </a:lnTo>
                  <a:cubicBezTo>
                    <a:pt x="552461" y="70350"/>
                    <a:pt x="550316" y="69934"/>
                    <a:pt x="548170" y="69796"/>
                  </a:cubicBezTo>
                  <a:lnTo>
                    <a:pt x="543049" y="69450"/>
                  </a:lnTo>
                  <a:cubicBezTo>
                    <a:pt x="542495" y="69450"/>
                    <a:pt x="541872" y="69450"/>
                    <a:pt x="541318" y="69450"/>
                  </a:cubicBezTo>
                  <a:cubicBezTo>
                    <a:pt x="540765" y="69450"/>
                    <a:pt x="540142" y="69450"/>
                    <a:pt x="539588" y="69450"/>
                  </a:cubicBezTo>
                  <a:lnTo>
                    <a:pt x="534397" y="69796"/>
                  </a:lnTo>
                  <a:cubicBezTo>
                    <a:pt x="533567" y="69796"/>
                    <a:pt x="532667" y="69934"/>
                    <a:pt x="531836" y="70073"/>
                  </a:cubicBezTo>
                  <a:lnTo>
                    <a:pt x="521316" y="71733"/>
                  </a:lnTo>
                  <a:cubicBezTo>
                    <a:pt x="520486" y="71871"/>
                    <a:pt x="519655" y="72010"/>
                    <a:pt x="518825" y="72217"/>
                  </a:cubicBezTo>
                  <a:lnTo>
                    <a:pt x="511904" y="73946"/>
                  </a:lnTo>
                  <a:lnTo>
                    <a:pt x="508512" y="73047"/>
                  </a:lnTo>
                  <a:lnTo>
                    <a:pt x="502353" y="70350"/>
                  </a:lnTo>
                  <a:cubicBezTo>
                    <a:pt x="501038" y="69727"/>
                    <a:pt x="499653" y="69243"/>
                    <a:pt x="498200" y="68897"/>
                  </a:cubicBezTo>
                  <a:lnTo>
                    <a:pt x="495431" y="68205"/>
                  </a:lnTo>
                  <a:cubicBezTo>
                    <a:pt x="494047" y="67859"/>
                    <a:pt x="492594" y="67583"/>
                    <a:pt x="491140" y="67444"/>
                  </a:cubicBezTo>
                  <a:lnTo>
                    <a:pt x="475845" y="65922"/>
                  </a:lnTo>
                  <a:cubicBezTo>
                    <a:pt x="474945" y="65853"/>
                    <a:pt x="474045" y="65784"/>
                    <a:pt x="473145" y="65784"/>
                  </a:cubicBezTo>
                  <a:cubicBezTo>
                    <a:pt x="472938" y="65784"/>
                    <a:pt x="472661" y="65784"/>
                    <a:pt x="472453" y="65784"/>
                  </a:cubicBezTo>
                  <a:lnTo>
                    <a:pt x="461587" y="66061"/>
                  </a:lnTo>
                  <a:cubicBezTo>
                    <a:pt x="459926" y="64954"/>
                    <a:pt x="458196" y="64055"/>
                    <a:pt x="456396" y="63363"/>
                  </a:cubicBezTo>
                  <a:lnTo>
                    <a:pt x="451621" y="61495"/>
                  </a:lnTo>
                  <a:cubicBezTo>
                    <a:pt x="448368" y="60250"/>
                    <a:pt x="444907" y="59558"/>
                    <a:pt x="441447" y="59558"/>
                  </a:cubicBezTo>
                  <a:cubicBezTo>
                    <a:pt x="440616" y="59558"/>
                    <a:pt x="439786" y="59558"/>
                    <a:pt x="438886" y="59697"/>
                  </a:cubicBezTo>
                  <a:lnTo>
                    <a:pt x="437848" y="59213"/>
                  </a:lnTo>
                  <a:cubicBezTo>
                    <a:pt x="436533" y="58590"/>
                    <a:pt x="435149" y="58106"/>
                    <a:pt x="433764" y="57760"/>
                  </a:cubicBezTo>
                  <a:lnTo>
                    <a:pt x="427881" y="56169"/>
                  </a:lnTo>
                  <a:cubicBezTo>
                    <a:pt x="426774" y="55892"/>
                    <a:pt x="425667" y="55616"/>
                    <a:pt x="424559" y="55477"/>
                  </a:cubicBezTo>
                  <a:lnTo>
                    <a:pt x="418746" y="54647"/>
                  </a:lnTo>
                  <a:cubicBezTo>
                    <a:pt x="417984" y="54509"/>
                    <a:pt x="417154" y="54440"/>
                    <a:pt x="416392" y="54370"/>
                  </a:cubicBezTo>
                  <a:lnTo>
                    <a:pt x="412932" y="54163"/>
                  </a:lnTo>
                  <a:cubicBezTo>
                    <a:pt x="412378" y="54163"/>
                    <a:pt x="411824" y="54163"/>
                    <a:pt x="411202" y="54163"/>
                  </a:cubicBezTo>
                  <a:cubicBezTo>
                    <a:pt x="411063" y="54163"/>
                    <a:pt x="410994" y="54163"/>
                    <a:pt x="410856" y="54163"/>
                  </a:cubicBezTo>
                  <a:lnTo>
                    <a:pt x="407810" y="54163"/>
                  </a:lnTo>
                  <a:cubicBezTo>
                    <a:pt x="406703" y="54163"/>
                    <a:pt x="405665" y="54301"/>
                    <a:pt x="404557" y="54440"/>
                  </a:cubicBezTo>
                  <a:lnTo>
                    <a:pt x="401512" y="54855"/>
                  </a:lnTo>
                  <a:cubicBezTo>
                    <a:pt x="400543" y="54993"/>
                    <a:pt x="399643" y="55131"/>
                    <a:pt x="398674" y="55339"/>
                  </a:cubicBezTo>
                  <a:lnTo>
                    <a:pt x="395768" y="54647"/>
                  </a:lnTo>
                  <a:cubicBezTo>
                    <a:pt x="393760" y="54163"/>
                    <a:pt x="391684" y="53955"/>
                    <a:pt x="389608" y="53955"/>
                  </a:cubicBezTo>
                  <a:cubicBezTo>
                    <a:pt x="388985" y="53955"/>
                    <a:pt x="388362" y="53955"/>
                    <a:pt x="387670" y="53955"/>
                  </a:cubicBezTo>
                  <a:lnTo>
                    <a:pt x="384555" y="54163"/>
                  </a:lnTo>
                  <a:cubicBezTo>
                    <a:pt x="382825" y="54301"/>
                    <a:pt x="381095" y="54578"/>
                    <a:pt x="379434" y="54993"/>
                  </a:cubicBezTo>
                  <a:cubicBezTo>
                    <a:pt x="377496" y="52088"/>
                    <a:pt x="375004" y="49528"/>
                    <a:pt x="372028" y="47453"/>
                  </a:cubicBezTo>
                  <a:lnTo>
                    <a:pt x="369398" y="45585"/>
                  </a:lnTo>
                  <a:cubicBezTo>
                    <a:pt x="366353" y="43510"/>
                    <a:pt x="362892" y="41988"/>
                    <a:pt x="359293" y="41297"/>
                  </a:cubicBezTo>
                  <a:lnTo>
                    <a:pt x="356317" y="40674"/>
                  </a:lnTo>
                  <a:cubicBezTo>
                    <a:pt x="354518" y="40328"/>
                    <a:pt x="352718" y="40121"/>
                    <a:pt x="350850" y="40121"/>
                  </a:cubicBezTo>
                  <a:lnTo>
                    <a:pt x="347666" y="40121"/>
                  </a:lnTo>
                  <a:cubicBezTo>
                    <a:pt x="347666" y="40121"/>
                    <a:pt x="345728" y="39567"/>
                    <a:pt x="345728" y="39567"/>
                  </a:cubicBezTo>
                  <a:cubicBezTo>
                    <a:pt x="344274" y="39152"/>
                    <a:pt x="342821" y="38876"/>
                    <a:pt x="341298" y="38668"/>
                  </a:cubicBezTo>
                  <a:lnTo>
                    <a:pt x="339153" y="38391"/>
                  </a:lnTo>
                  <a:cubicBezTo>
                    <a:pt x="338046" y="38253"/>
                    <a:pt x="337007" y="38184"/>
                    <a:pt x="335900" y="38184"/>
                  </a:cubicBezTo>
                  <a:cubicBezTo>
                    <a:pt x="334793" y="38184"/>
                    <a:pt x="333754" y="38184"/>
                    <a:pt x="332716" y="38391"/>
                  </a:cubicBezTo>
                  <a:lnTo>
                    <a:pt x="331194" y="38599"/>
                  </a:lnTo>
                  <a:cubicBezTo>
                    <a:pt x="329671" y="38806"/>
                    <a:pt x="328218" y="39083"/>
                    <a:pt x="326764" y="39498"/>
                  </a:cubicBezTo>
                  <a:lnTo>
                    <a:pt x="325103" y="39982"/>
                  </a:lnTo>
                  <a:lnTo>
                    <a:pt x="320950" y="40674"/>
                  </a:lnTo>
                  <a:cubicBezTo>
                    <a:pt x="319151" y="39152"/>
                    <a:pt x="317213" y="37907"/>
                    <a:pt x="315067" y="36869"/>
                  </a:cubicBezTo>
                  <a:lnTo>
                    <a:pt x="312645" y="35694"/>
                  </a:lnTo>
                  <a:cubicBezTo>
                    <a:pt x="311192" y="35002"/>
                    <a:pt x="309738" y="34448"/>
                    <a:pt x="308216" y="34033"/>
                  </a:cubicBezTo>
                  <a:lnTo>
                    <a:pt x="305516" y="33273"/>
                  </a:lnTo>
                  <a:cubicBezTo>
                    <a:pt x="303094" y="32581"/>
                    <a:pt x="300602" y="32235"/>
                    <a:pt x="298042" y="32235"/>
                  </a:cubicBezTo>
                  <a:cubicBezTo>
                    <a:pt x="297626" y="32235"/>
                    <a:pt x="297211" y="32235"/>
                    <a:pt x="296865" y="32235"/>
                  </a:cubicBezTo>
                  <a:cubicBezTo>
                    <a:pt x="295481" y="31474"/>
                    <a:pt x="294027" y="30851"/>
                    <a:pt x="292574" y="30367"/>
                  </a:cubicBezTo>
                  <a:lnTo>
                    <a:pt x="289321" y="29260"/>
                  </a:lnTo>
                  <a:cubicBezTo>
                    <a:pt x="284269" y="24349"/>
                    <a:pt x="277347" y="21375"/>
                    <a:pt x="270011" y="21375"/>
                  </a:cubicBezTo>
                  <a:cubicBezTo>
                    <a:pt x="268765" y="21375"/>
                    <a:pt x="267519" y="21444"/>
                    <a:pt x="266274" y="21651"/>
                  </a:cubicBezTo>
                  <a:lnTo>
                    <a:pt x="260944" y="22343"/>
                  </a:lnTo>
                  <a:cubicBezTo>
                    <a:pt x="256446" y="22966"/>
                    <a:pt x="252155" y="24626"/>
                    <a:pt x="248486" y="27324"/>
                  </a:cubicBezTo>
                  <a:lnTo>
                    <a:pt x="243226" y="31128"/>
                  </a:lnTo>
                  <a:cubicBezTo>
                    <a:pt x="242257" y="31820"/>
                    <a:pt x="241288" y="32581"/>
                    <a:pt x="240389" y="33411"/>
                  </a:cubicBezTo>
                  <a:lnTo>
                    <a:pt x="233260" y="40121"/>
                  </a:lnTo>
                  <a:lnTo>
                    <a:pt x="231530" y="41227"/>
                  </a:lnTo>
                  <a:lnTo>
                    <a:pt x="228692" y="41227"/>
                  </a:lnTo>
                  <a:cubicBezTo>
                    <a:pt x="227654" y="41366"/>
                    <a:pt x="226616" y="41435"/>
                    <a:pt x="225578" y="41573"/>
                  </a:cubicBezTo>
                  <a:lnTo>
                    <a:pt x="220318" y="42334"/>
                  </a:lnTo>
                  <a:cubicBezTo>
                    <a:pt x="219418" y="41988"/>
                    <a:pt x="218449" y="41712"/>
                    <a:pt x="217549" y="41435"/>
                  </a:cubicBezTo>
                  <a:lnTo>
                    <a:pt x="216303" y="41089"/>
                  </a:lnTo>
                  <a:cubicBezTo>
                    <a:pt x="214019" y="40536"/>
                    <a:pt x="211735" y="40190"/>
                    <a:pt x="209382" y="40190"/>
                  </a:cubicBezTo>
                  <a:cubicBezTo>
                    <a:pt x="206683" y="40190"/>
                    <a:pt x="203984" y="40605"/>
                    <a:pt x="201354" y="41366"/>
                  </a:cubicBezTo>
                  <a:lnTo>
                    <a:pt x="199416" y="41919"/>
                  </a:lnTo>
                  <a:cubicBezTo>
                    <a:pt x="198032" y="42334"/>
                    <a:pt x="196647" y="42888"/>
                    <a:pt x="195332" y="43510"/>
                  </a:cubicBezTo>
                  <a:lnTo>
                    <a:pt x="189657" y="46277"/>
                  </a:lnTo>
                  <a:cubicBezTo>
                    <a:pt x="188688" y="46761"/>
                    <a:pt x="187719" y="47315"/>
                    <a:pt x="186750" y="47868"/>
                  </a:cubicBezTo>
                  <a:lnTo>
                    <a:pt x="178376" y="53264"/>
                  </a:lnTo>
                  <a:cubicBezTo>
                    <a:pt x="177476" y="53886"/>
                    <a:pt x="176576" y="54509"/>
                    <a:pt x="175746" y="55201"/>
                  </a:cubicBezTo>
                  <a:lnTo>
                    <a:pt x="172423" y="56930"/>
                  </a:lnTo>
                  <a:cubicBezTo>
                    <a:pt x="171039" y="57691"/>
                    <a:pt x="169655" y="58521"/>
                    <a:pt x="168409" y="59489"/>
                  </a:cubicBezTo>
                  <a:lnTo>
                    <a:pt x="164810" y="62256"/>
                  </a:lnTo>
                  <a:cubicBezTo>
                    <a:pt x="162249" y="61495"/>
                    <a:pt x="159550" y="61080"/>
                    <a:pt x="156851" y="61080"/>
                  </a:cubicBezTo>
                  <a:cubicBezTo>
                    <a:pt x="155674" y="61080"/>
                    <a:pt x="154498" y="61149"/>
                    <a:pt x="153321" y="61288"/>
                  </a:cubicBezTo>
                  <a:lnTo>
                    <a:pt x="151660" y="61495"/>
                  </a:lnTo>
                  <a:cubicBezTo>
                    <a:pt x="145570" y="62256"/>
                    <a:pt x="139894" y="65023"/>
                    <a:pt x="135603" y="69381"/>
                  </a:cubicBezTo>
                  <a:lnTo>
                    <a:pt x="115186" y="89856"/>
                  </a:lnTo>
                  <a:cubicBezTo>
                    <a:pt x="114425" y="90617"/>
                    <a:pt x="113733" y="91378"/>
                    <a:pt x="113110" y="92208"/>
                  </a:cubicBezTo>
                  <a:lnTo>
                    <a:pt x="110756" y="95183"/>
                  </a:lnTo>
                  <a:cubicBezTo>
                    <a:pt x="109718" y="96497"/>
                    <a:pt x="108749" y="97880"/>
                    <a:pt x="107988" y="99402"/>
                  </a:cubicBezTo>
                  <a:lnTo>
                    <a:pt x="106258" y="102723"/>
                  </a:lnTo>
                  <a:lnTo>
                    <a:pt x="101275" y="105213"/>
                  </a:lnTo>
                  <a:lnTo>
                    <a:pt x="93177" y="106804"/>
                  </a:lnTo>
                  <a:lnTo>
                    <a:pt x="66254" y="106804"/>
                  </a:lnTo>
                  <a:cubicBezTo>
                    <a:pt x="58710" y="106873"/>
                    <a:pt x="51512" y="109986"/>
                    <a:pt x="46252" y="115451"/>
                  </a:cubicBezTo>
                  <a:cubicBezTo>
                    <a:pt x="43137" y="118771"/>
                    <a:pt x="40853" y="122714"/>
                    <a:pt x="39677" y="127003"/>
                  </a:cubicBezTo>
                  <a:cubicBezTo>
                    <a:pt x="30195" y="132951"/>
                    <a:pt x="25212" y="143950"/>
                    <a:pt x="27080" y="155018"/>
                  </a:cubicBezTo>
                  <a:cubicBezTo>
                    <a:pt x="28949" y="166293"/>
                    <a:pt x="37531" y="175217"/>
                    <a:pt x="48743" y="177568"/>
                  </a:cubicBezTo>
                  <a:lnTo>
                    <a:pt x="55872" y="179021"/>
                  </a:lnTo>
                  <a:lnTo>
                    <a:pt x="63555" y="182756"/>
                  </a:lnTo>
                  <a:cubicBezTo>
                    <a:pt x="64316" y="183102"/>
                    <a:pt x="65077" y="183448"/>
                    <a:pt x="65838" y="183725"/>
                  </a:cubicBezTo>
                  <a:lnTo>
                    <a:pt x="74421" y="187045"/>
                  </a:lnTo>
                  <a:lnTo>
                    <a:pt x="83349" y="192233"/>
                  </a:lnTo>
                  <a:lnTo>
                    <a:pt x="82311" y="192648"/>
                  </a:lnTo>
                  <a:lnTo>
                    <a:pt x="75528" y="194239"/>
                  </a:lnTo>
                  <a:cubicBezTo>
                    <a:pt x="73798" y="194654"/>
                    <a:pt x="72137" y="195208"/>
                    <a:pt x="70476" y="195899"/>
                  </a:cubicBezTo>
                  <a:lnTo>
                    <a:pt x="67430" y="197283"/>
                  </a:lnTo>
                  <a:cubicBezTo>
                    <a:pt x="65631" y="198113"/>
                    <a:pt x="63901" y="199081"/>
                    <a:pt x="62309" y="200257"/>
                  </a:cubicBezTo>
                  <a:lnTo>
                    <a:pt x="59056" y="202678"/>
                  </a:lnTo>
                  <a:cubicBezTo>
                    <a:pt x="58087" y="203370"/>
                    <a:pt x="57187" y="204131"/>
                    <a:pt x="56357" y="204961"/>
                  </a:cubicBezTo>
                  <a:lnTo>
                    <a:pt x="54419" y="205584"/>
                  </a:lnTo>
                  <a:cubicBezTo>
                    <a:pt x="53242" y="205930"/>
                    <a:pt x="52065" y="206345"/>
                    <a:pt x="50958" y="206898"/>
                  </a:cubicBezTo>
                  <a:lnTo>
                    <a:pt x="49297" y="207659"/>
                  </a:lnTo>
                  <a:cubicBezTo>
                    <a:pt x="48328" y="208143"/>
                    <a:pt x="47359" y="208627"/>
                    <a:pt x="46390" y="209181"/>
                  </a:cubicBezTo>
                  <a:lnTo>
                    <a:pt x="42238" y="211671"/>
                  </a:lnTo>
                  <a:cubicBezTo>
                    <a:pt x="41476" y="212155"/>
                    <a:pt x="40715" y="212639"/>
                    <a:pt x="40023" y="213193"/>
                  </a:cubicBezTo>
                  <a:lnTo>
                    <a:pt x="38569" y="214299"/>
                  </a:lnTo>
                  <a:cubicBezTo>
                    <a:pt x="36977" y="215475"/>
                    <a:pt x="35524" y="216859"/>
                    <a:pt x="34209" y="218381"/>
                  </a:cubicBezTo>
                  <a:lnTo>
                    <a:pt x="33102" y="219695"/>
                  </a:lnTo>
                  <a:cubicBezTo>
                    <a:pt x="33102" y="219695"/>
                    <a:pt x="32894" y="219903"/>
                    <a:pt x="32825" y="220041"/>
                  </a:cubicBezTo>
                  <a:lnTo>
                    <a:pt x="32340" y="220248"/>
                  </a:lnTo>
                  <a:cubicBezTo>
                    <a:pt x="31025" y="220802"/>
                    <a:pt x="29780" y="221355"/>
                    <a:pt x="28603" y="222116"/>
                  </a:cubicBezTo>
                  <a:lnTo>
                    <a:pt x="27357" y="222808"/>
                  </a:lnTo>
                  <a:cubicBezTo>
                    <a:pt x="27357" y="222808"/>
                    <a:pt x="27080" y="222946"/>
                    <a:pt x="26942" y="223015"/>
                  </a:cubicBezTo>
                  <a:cubicBezTo>
                    <a:pt x="18775" y="224122"/>
                    <a:pt x="11300" y="228826"/>
                    <a:pt x="6871" y="236158"/>
                  </a:cubicBezTo>
                  <a:lnTo>
                    <a:pt x="3964" y="240931"/>
                  </a:lnTo>
                  <a:cubicBezTo>
                    <a:pt x="-2058" y="250961"/>
                    <a:pt x="-1158" y="263689"/>
                    <a:pt x="6248" y="272751"/>
                  </a:cubicBezTo>
                  <a:lnTo>
                    <a:pt x="9847" y="277109"/>
                  </a:lnTo>
                  <a:cubicBezTo>
                    <a:pt x="12062" y="279807"/>
                    <a:pt x="14830" y="282089"/>
                    <a:pt x="17875" y="283819"/>
                  </a:cubicBezTo>
                  <a:lnTo>
                    <a:pt x="24243" y="287277"/>
                  </a:lnTo>
                  <a:cubicBezTo>
                    <a:pt x="25004" y="287692"/>
                    <a:pt x="25765" y="288038"/>
                    <a:pt x="26527" y="288384"/>
                  </a:cubicBezTo>
                  <a:cubicBezTo>
                    <a:pt x="27703" y="290736"/>
                    <a:pt x="29226" y="293019"/>
                    <a:pt x="31164" y="295025"/>
                  </a:cubicBezTo>
                  <a:lnTo>
                    <a:pt x="33379" y="297377"/>
                  </a:lnTo>
                  <a:cubicBezTo>
                    <a:pt x="33379" y="297377"/>
                    <a:pt x="33586" y="297584"/>
                    <a:pt x="33655" y="297653"/>
                  </a:cubicBezTo>
                  <a:cubicBezTo>
                    <a:pt x="34417" y="303533"/>
                    <a:pt x="37047" y="309067"/>
                    <a:pt x="41130" y="313356"/>
                  </a:cubicBezTo>
                  <a:lnTo>
                    <a:pt x="45283" y="317714"/>
                  </a:lnTo>
                  <a:cubicBezTo>
                    <a:pt x="48397" y="320896"/>
                    <a:pt x="52204" y="323317"/>
                    <a:pt x="56426" y="324770"/>
                  </a:cubicBezTo>
                  <a:lnTo>
                    <a:pt x="63693" y="327191"/>
                  </a:lnTo>
                  <a:cubicBezTo>
                    <a:pt x="65077" y="327675"/>
                    <a:pt x="66531" y="328021"/>
                    <a:pt x="68053" y="328297"/>
                  </a:cubicBezTo>
                  <a:lnTo>
                    <a:pt x="82380" y="330649"/>
                  </a:lnTo>
                  <a:cubicBezTo>
                    <a:pt x="82380" y="330649"/>
                    <a:pt x="82518" y="330649"/>
                    <a:pt x="82657" y="330649"/>
                  </a:cubicBezTo>
                  <a:cubicBezTo>
                    <a:pt x="81757" y="331618"/>
                    <a:pt x="80926" y="332724"/>
                    <a:pt x="80165" y="333831"/>
                  </a:cubicBezTo>
                  <a:lnTo>
                    <a:pt x="78919" y="335699"/>
                  </a:lnTo>
                  <a:cubicBezTo>
                    <a:pt x="78573" y="336183"/>
                    <a:pt x="78296" y="336667"/>
                    <a:pt x="78020" y="337152"/>
                  </a:cubicBezTo>
                  <a:lnTo>
                    <a:pt x="76359" y="338812"/>
                  </a:lnTo>
                  <a:cubicBezTo>
                    <a:pt x="72621" y="342547"/>
                    <a:pt x="69991" y="347320"/>
                    <a:pt x="68884" y="352439"/>
                  </a:cubicBezTo>
                  <a:lnTo>
                    <a:pt x="68745" y="353061"/>
                  </a:lnTo>
                  <a:lnTo>
                    <a:pt x="65423" y="355413"/>
                  </a:lnTo>
                  <a:cubicBezTo>
                    <a:pt x="62309" y="357558"/>
                    <a:pt x="59679" y="360394"/>
                    <a:pt x="57672" y="363645"/>
                  </a:cubicBezTo>
                  <a:lnTo>
                    <a:pt x="53173" y="370977"/>
                  </a:lnTo>
                  <a:cubicBezTo>
                    <a:pt x="53173" y="370977"/>
                    <a:pt x="52965" y="371323"/>
                    <a:pt x="52827" y="371531"/>
                  </a:cubicBezTo>
                  <a:cubicBezTo>
                    <a:pt x="47567" y="375335"/>
                    <a:pt x="43691" y="380938"/>
                    <a:pt x="42168" y="387371"/>
                  </a:cubicBezTo>
                  <a:cubicBezTo>
                    <a:pt x="41822" y="388616"/>
                    <a:pt x="41615" y="389931"/>
                    <a:pt x="41476" y="391176"/>
                  </a:cubicBezTo>
                  <a:cubicBezTo>
                    <a:pt x="41476" y="391314"/>
                    <a:pt x="41407" y="391453"/>
                    <a:pt x="41338" y="391522"/>
                  </a:cubicBezTo>
                  <a:lnTo>
                    <a:pt x="40784" y="393459"/>
                  </a:lnTo>
                  <a:cubicBezTo>
                    <a:pt x="39400" y="398093"/>
                    <a:pt x="39192" y="403074"/>
                    <a:pt x="40369" y="407778"/>
                  </a:cubicBezTo>
                  <a:lnTo>
                    <a:pt x="40784" y="409645"/>
                  </a:lnTo>
                  <a:cubicBezTo>
                    <a:pt x="42168" y="415594"/>
                    <a:pt x="45490" y="420782"/>
                    <a:pt x="49989" y="424587"/>
                  </a:cubicBezTo>
                  <a:cubicBezTo>
                    <a:pt x="51166" y="426385"/>
                    <a:pt x="52481" y="428045"/>
                    <a:pt x="54003" y="429498"/>
                  </a:cubicBezTo>
                  <a:cubicBezTo>
                    <a:pt x="54765" y="430882"/>
                    <a:pt x="55595" y="432265"/>
                    <a:pt x="56564" y="433510"/>
                  </a:cubicBezTo>
                  <a:cubicBezTo>
                    <a:pt x="56011" y="437868"/>
                    <a:pt x="56564" y="442433"/>
                    <a:pt x="58156" y="446722"/>
                  </a:cubicBezTo>
                  <a:cubicBezTo>
                    <a:pt x="60994" y="454331"/>
                    <a:pt x="67015" y="460142"/>
                    <a:pt x="74421" y="462909"/>
                  </a:cubicBezTo>
                  <a:cubicBezTo>
                    <a:pt x="75251" y="463531"/>
                    <a:pt x="76082" y="464154"/>
                    <a:pt x="76912" y="464707"/>
                  </a:cubicBezTo>
                  <a:lnTo>
                    <a:pt x="78643" y="465814"/>
                  </a:lnTo>
                  <a:cubicBezTo>
                    <a:pt x="79265" y="466229"/>
                    <a:pt x="79888" y="466575"/>
                    <a:pt x="80511" y="466921"/>
                  </a:cubicBezTo>
                  <a:lnTo>
                    <a:pt x="82311" y="467889"/>
                  </a:lnTo>
                  <a:lnTo>
                    <a:pt x="85702" y="471141"/>
                  </a:lnTo>
                  <a:lnTo>
                    <a:pt x="85979" y="471556"/>
                  </a:lnTo>
                  <a:cubicBezTo>
                    <a:pt x="87294" y="473907"/>
                    <a:pt x="88955" y="476052"/>
                    <a:pt x="90893" y="477850"/>
                  </a:cubicBezTo>
                  <a:lnTo>
                    <a:pt x="92554" y="479441"/>
                  </a:lnTo>
                  <a:cubicBezTo>
                    <a:pt x="95392" y="482139"/>
                    <a:pt x="98783" y="484214"/>
                    <a:pt x="102451" y="485529"/>
                  </a:cubicBezTo>
                  <a:lnTo>
                    <a:pt x="107434" y="487258"/>
                  </a:lnTo>
                  <a:cubicBezTo>
                    <a:pt x="110410" y="488295"/>
                    <a:pt x="113525" y="488849"/>
                    <a:pt x="116639" y="488849"/>
                  </a:cubicBezTo>
                  <a:cubicBezTo>
                    <a:pt x="116985" y="488849"/>
                    <a:pt x="117262" y="488849"/>
                    <a:pt x="117608" y="488849"/>
                  </a:cubicBezTo>
                  <a:lnTo>
                    <a:pt x="123837" y="488641"/>
                  </a:lnTo>
                  <a:cubicBezTo>
                    <a:pt x="123837" y="488641"/>
                    <a:pt x="124253" y="488641"/>
                    <a:pt x="124460" y="488641"/>
                  </a:cubicBezTo>
                  <a:cubicBezTo>
                    <a:pt x="123145" y="492515"/>
                    <a:pt x="122661" y="496804"/>
                    <a:pt x="123214" y="501093"/>
                  </a:cubicBezTo>
                  <a:cubicBezTo>
                    <a:pt x="124806" y="513613"/>
                    <a:pt x="134634" y="523436"/>
                    <a:pt x="147161" y="525096"/>
                  </a:cubicBezTo>
                  <a:lnTo>
                    <a:pt x="154152" y="525995"/>
                  </a:lnTo>
                  <a:cubicBezTo>
                    <a:pt x="155328" y="526133"/>
                    <a:pt x="156505" y="526203"/>
                    <a:pt x="157682" y="526203"/>
                  </a:cubicBezTo>
                  <a:cubicBezTo>
                    <a:pt x="158028" y="526203"/>
                    <a:pt x="158443" y="526203"/>
                    <a:pt x="158789" y="526203"/>
                  </a:cubicBezTo>
                  <a:lnTo>
                    <a:pt x="162388" y="526064"/>
                  </a:lnTo>
                  <a:cubicBezTo>
                    <a:pt x="164741" y="525995"/>
                    <a:pt x="167094" y="525580"/>
                    <a:pt x="169309" y="524888"/>
                  </a:cubicBezTo>
                  <a:lnTo>
                    <a:pt x="172631" y="523851"/>
                  </a:lnTo>
                  <a:cubicBezTo>
                    <a:pt x="175123" y="523090"/>
                    <a:pt x="177545" y="521983"/>
                    <a:pt x="179760" y="520530"/>
                  </a:cubicBezTo>
                  <a:lnTo>
                    <a:pt x="181767" y="519216"/>
                  </a:lnTo>
                  <a:cubicBezTo>
                    <a:pt x="182598" y="518663"/>
                    <a:pt x="183428" y="518040"/>
                    <a:pt x="184189" y="517418"/>
                  </a:cubicBezTo>
                  <a:cubicBezTo>
                    <a:pt x="184812" y="517279"/>
                    <a:pt x="185366" y="517072"/>
                    <a:pt x="185920" y="516933"/>
                  </a:cubicBezTo>
                  <a:lnTo>
                    <a:pt x="188688" y="517763"/>
                  </a:lnTo>
                  <a:cubicBezTo>
                    <a:pt x="189588" y="518040"/>
                    <a:pt x="190488" y="518248"/>
                    <a:pt x="191387" y="518455"/>
                  </a:cubicBezTo>
                  <a:cubicBezTo>
                    <a:pt x="191664" y="518801"/>
                    <a:pt x="192010" y="519147"/>
                    <a:pt x="192356" y="519562"/>
                  </a:cubicBezTo>
                  <a:lnTo>
                    <a:pt x="194571" y="521914"/>
                  </a:lnTo>
                  <a:cubicBezTo>
                    <a:pt x="195955" y="523366"/>
                    <a:pt x="197478" y="524681"/>
                    <a:pt x="199070" y="525788"/>
                  </a:cubicBezTo>
                  <a:lnTo>
                    <a:pt x="201492" y="527448"/>
                  </a:lnTo>
                  <a:cubicBezTo>
                    <a:pt x="201492" y="527448"/>
                    <a:pt x="202046" y="527794"/>
                    <a:pt x="202253" y="528001"/>
                  </a:cubicBezTo>
                  <a:cubicBezTo>
                    <a:pt x="201423" y="528416"/>
                    <a:pt x="200662" y="528900"/>
                    <a:pt x="199831" y="529454"/>
                  </a:cubicBezTo>
                  <a:lnTo>
                    <a:pt x="196232" y="531875"/>
                  </a:lnTo>
                  <a:lnTo>
                    <a:pt x="187788" y="535195"/>
                  </a:lnTo>
                  <a:cubicBezTo>
                    <a:pt x="186681" y="535610"/>
                    <a:pt x="185643" y="536094"/>
                    <a:pt x="184674" y="536648"/>
                  </a:cubicBezTo>
                  <a:lnTo>
                    <a:pt x="178445" y="540037"/>
                  </a:lnTo>
                  <a:cubicBezTo>
                    <a:pt x="177476" y="540522"/>
                    <a:pt x="176576" y="541144"/>
                    <a:pt x="175746" y="541767"/>
                  </a:cubicBezTo>
                  <a:lnTo>
                    <a:pt x="172977" y="543703"/>
                  </a:lnTo>
                  <a:cubicBezTo>
                    <a:pt x="171939" y="544464"/>
                    <a:pt x="170901" y="545295"/>
                    <a:pt x="169932" y="546194"/>
                  </a:cubicBezTo>
                  <a:cubicBezTo>
                    <a:pt x="168478" y="546194"/>
                    <a:pt x="167025" y="546401"/>
                    <a:pt x="165572" y="546678"/>
                  </a:cubicBezTo>
                  <a:lnTo>
                    <a:pt x="156436" y="548407"/>
                  </a:lnTo>
                  <a:cubicBezTo>
                    <a:pt x="153529" y="548961"/>
                    <a:pt x="150691" y="549998"/>
                    <a:pt x="148130" y="551451"/>
                  </a:cubicBezTo>
                  <a:lnTo>
                    <a:pt x="140379" y="555809"/>
                  </a:lnTo>
                  <a:cubicBezTo>
                    <a:pt x="138925" y="556639"/>
                    <a:pt x="137541" y="557607"/>
                    <a:pt x="136295" y="558645"/>
                  </a:cubicBezTo>
                  <a:lnTo>
                    <a:pt x="124114" y="568744"/>
                  </a:lnTo>
                  <a:cubicBezTo>
                    <a:pt x="122245" y="569229"/>
                    <a:pt x="120377" y="569989"/>
                    <a:pt x="118647" y="570889"/>
                  </a:cubicBezTo>
                  <a:lnTo>
                    <a:pt x="115601" y="572480"/>
                  </a:lnTo>
                  <a:cubicBezTo>
                    <a:pt x="111241" y="574762"/>
                    <a:pt x="107504" y="578152"/>
                    <a:pt x="104874" y="582371"/>
                  </a:cubicBezTo>
                  <a:lnTo>
                    <a:pt x="103559" y="584516"/>
                  </a:lnTo>
                  <a:cubicBezTo>
                    <a:pt x="101551" y="587767"/>
                    <a:pt x="100167" y="591364"/>
                    <a:pt x="99613" y="595099"/>
                  </a:cubicBezTo>
                  <a:lnTo>
                    <a:pt x="98714" y="601048"/>
                  </a:lnTo>
                  <a:cubicBezTo>
                    <a:pt x="97330" y="610179"/>
                    <a:pt x="100652" y="619449"/>
                    <a:pt x="107504" y="625674"/>
                  </a:cubicBezTo>
                  <a:cubicBezTo>
                    <a:pt x="112625" y="630309"/>
                    <a:pt x="119269" y="632799"/>
                    <a:pt x="126052" y="632799"/>
                  </a:cubicBezTo>
                  <a:cubicBezTo>
                    <a:pt x="128336" y="632799"/>
                    <a:pt x="130620" y="632522"/>
                    <a:pt x="132835" y="631969"/>
                  </a:cubicBezTo>
                  <a:lnTo>
                    <a:pt x="135119" y="631415"/>
                  </a:lnTo>
                  <a:cubicBezTo>
                    <a:pt x="137057" y="630931"/>
                    <a:pt x="138925" y="630240"/>
                    <a:pt x="140656" y="629340"/>
                  </a:cubicBezTo>
                  <a:cubicBezTo>
                    <a:pt x="142663" y="629133"/>
                    <a:pt x="144601" y="628649"/>
                    <a:pt x="146539" y="628026"/>
                  </a:cubicBezTo>
                  <a:lnTo>
                    <a:pt x="148546" y="627334"/>
                  </a:lnTo>
                  <a:cubicBezTo>
                    <a:pt x="149169" y="627127"/>
                    <a:pt x="149791" y="626850"/>
                    <a:pt x="150414" y="626642"/>
                  </a:cubicBezTo>
                  <a:cubicBezTo>
                    <a:pt x="153806" y="626297"/>
                    <a:pt x="157128" y="625397"/>
                    <a:pt x="160242" y="623806"/>
                  </a:cubicBezTo>
                  <a:lnTo>
                    <a:pt x="164533" y="621662"/>
                  </a:lnTo>
                  <a:cubicBezTo>
                    <a:pt x="166333" y="620763"/>
                    <a:pt x="167994" y="619656"/>
                    <a:pt x="169586" y="618411"/>
                  </a:cubicBezTo>
                  <a:lnTo>
                    <a:pt x="169863" y="618203"/>
                  </a:lnTo>
                  <a:cubicBezTo>
                    <a:pt x="169863" y="618203"/>
                    <a:pt x="170070" y="618203"/>
                    <a:pt x="170140" y="618203"/>
                  </a:cubicBezTo>
                  <a:cubicBezTo>
                    <a:pt x="173323" y="618203"/>
                    <a:pt x="176507" y="617650"/>
                    <a:pt x="179483" y="616543"/>
                  </a:cubicBezTo>
                  <a:lnTo>
                    <a:pt x="181283" y="615921"/>
                  </a:lnTo>
                  <a:cubicBezTo>
                    <a:pt x="182044" y="615644"/>
                    <a:pt x="182874" y="615298"/>
                    <a:pt x="183636" y="614952"/>
                  </a:cubicBezTo>
                  <a:cubicBezTo>
                    <a:pt x="185643" y="614676"/>
                    <a:pt x="187581" y="614261"/>
                    <a:pt x="189449" y="613569"/>
                  </a:cubicBezTo>
                  <a:lnTo>
                    <a:pt x="189519" y="613569"/>
                  </a:lnTo>
                  <a:cubicBezTo>
                    <a:pt x="192079" y="613154"/>
                    <a:pt x="194571" y="612393"/>
                    <a:pt x="196855" y="611286"/>
                  </a:cubicBezTo>
                  <a:cubicBezTo>
                    <a:pt x="198654" y="611632"/>
                    <a:pt x="200454" y="611839"/>
                    <a:pt x="202184" y="611839"/>
                  </a:cubicBezTo>
                  <a:cubicBezTo>
                    <a:pt x="208829" y="611839"/>
                    <a:pt x="215404" y="609418"/>
                    <a:pt x="220525" y="604922"/>
                  </a:cubicBezTo>
                  <a:lnTo>
                    <a:pt x="222048" y="603539"/>
                  </a:lnTo>
                  <a:cubicBezTo>
                    <a:pt x="222048" y="603539"/>
                    <a:pt x="222394" y="603262"/>
                    <a:pt x="222532" y="603123"/>
                  </a:cubicBezTo>
                  <a:cubicBezTo>
                    <a:pt x="224539" y="602708"/>
                    <a:pt x="226477" y="602086"/>
                    <a:pt x="228346" y="601325"/>
                  </a:cubicBezTo>
                  <a:lnTo>
                    <a:pt x="231391" y="600011"/>
                  </a:lnTo>
                  <a:cubicBezTo>
                    <a:pt x="232083" y="599734"/>
                    <a:pt x="232706" y="599388"/>
                    <a:pt x="233329" y="599042"/>
                  </a:cubicBezTo>
                  <a:cubicBezTo>
                    <a:pt x="235059" y="598627"/>
                    <a:pt x="236790" y="598005"/>
                    <a:pt x="238520" y="597244"/>
                  </a:cubicBezTo>
                  <a:lnTo>
                    <a:pt x="239351" y="596829"/>
                  </a:lnTo>
                  <a:cubicBezTo>
                    <a:pt x="241496" y="595860"/>
                    <a:pt x="243572" y="594546"/>
                    <a:pt x="245441" y="593024"/>
                  </a:cubicBezTo>
                  <a:lnTo>
                    <a:pt x="248486" y="590534"/>
                  </a:lnTo>
                  <a:cubicBezTo>
                    <a:pt x="251324" y="588251"/>
                    <a:pt x="253539" y="585484"/>
                    <a:pt x="255200" y="582441"/>
                  </a:cubicBezTo>
                  <a:cubicBezTo>
                    <a:pt x="256238" y="582026"/>
                    <a:pt x="257207" y="581541"/>
                    <a:pt x="258176" y="581057"/>
                  </a:cubicBezTo>
                  <a:lnTo>
                    <a:pt x="261498" y="579190"/>
                  </a:lnTo>
                  <a:lnTo>
                    <a:pt x="275825" y="572895"/>
                  </a:lnTo>
                  <a:cubicBezTo>
                    <a:pt x="277071" y="572341"/>
                    <a:pt x="278247" y="571719"/>
                    <a:pt x="279424" y="571027"/>
                  </a:cubicBezTo>
                  <a:lnTo>
                    <a:pt x="281569" y="569713"/>
                  </a:lnTo>
                  <a:cubicBezTo>
                    <a:pt x="283784" y="568329"/>
                    <a:pt x="285791" y="566600"/>
                    <a:pt x="287521" y="564663"/>
                  </a:cubicBezTo>
                  <a:lnTo>
                    <a:pt x="289598" y="562380"/>
                  </a:lnTo>
                  <a:cubicBezTo>
                    <a:pt x="291051" y="560789"/>
                    <a:pt x="292297" y="558991"/>
                    <a:pt x="293335" y="557123"/>
                  </a:cubicBezTo>
                  <a:cubicBezTo>
                    <a:pt x="293889" y="556639"/>
                    <a:pt x="294512" y="556224"/>
                    <a:pt x="295065" y="555671"/>
                  </a:cubicBezTo>
                  <a:cubicBezTo>
                    <a:pt x="296034" y="555117"/>
                    <a:pt x="297003" y="554425"/>
                    <a:pt x="297972" y="553734"/>
                  </a:cubicBezTo>
                  <a:lnTo>
                    <a:pt x="304132" y="549030"/>
                  </a:lnTo>
                  <a:lnTo>
                    <a:pt x="307316" y="547162"/>
                  </a:lnTo>
                  <a:cubicBezTo>
                    <a:pt x="308631" y="546401"/>
                    <a:pt x="309877" y="545502"/>
                    <a:pt x="311053" y="544534"/>
                  </a:cubicBezTo>
                  <a:lnTo>
                    <a:pt x="312368" y="543427"/>
                  </a:lnTo>
                  <a:lnTo>
                    <a:pt x="313406" y="543219"/>
                  </a:lnTo>
                  <a:cubicBezTo>
                    <a:pt x="317282" y="542320"/>
                    <a:pt x="320881" y="540660"/>
                    <a:pt x="323996" y="538308"/>
                  </a:cubicBezTo>
                  <a:cubicBezTo>
                    <a:pt x="323996" y="538308"/>
                    <a:pt x="324134" y="538308"/>
                    <a:pt x="324134" y="538239"/>
                  </a:cubicBezTo>
                  <a:lnTo>
                    <a:pt x="326556" y="537063"/>
                  </a:lnTo>
                  <a:cubicBezTo>
                    <a:pt x="331055" y="534849"/>
                    <a:pt x="334862" y="531529"/>
                    <a:pt x="337630" y="527309"/>
                  </a:cubicBezTo>
                  <a:lnTo>
                    <a:pt x="338253" y="526341"/>
                  </a:lnTo>
                  <a:cubicBezTo>
                    <a:pt x="339153" y="524958"/>
                    <a:pt x="339914" y="523505"/>
                    <a:pt x="340537" y="522052"/>
                  </a:cubicBezTo>
                  <a:lnTo>
                    <a:pt x="341022" y="521568"/>
                  </a:lnTo>
                  <a:lnTo>
                    <a:pt x="341298" y="521360"/>
                  </a:lnTo>
                  <a:lnTo>
                    <a:pt x="343236" y="520185"/>
                  </a:lnTo>
                  <a:cubicBezTo>
                    <a:pt x="344413" y="519424"/>
                    <a:pt x="345590" y="518663"/>
                    <a:pt x="346697" y="517763"/>
                  </a:cubicBezTo>
                  <a:lnTo>
                    <a:pt x="349742" y="515273"/>
                  </a:lnTo>
                  <a:cubicBezTo>
                    <a:pt x="352649" y="512852"/>
                    <a:pt x="355002" y="509878"/>
                    <a:pt x="356663" y="506557"/>
                  </a:cubicBezTo>
                  <a:cubicBezTo>
                    <a:pt x="357079" y="506627"/>
                    <a:pt x="357425" y="506765"/>
                    <a:pt x="357840" y="506834"/>
                  </a:cubicBezTo>
                  <a:lnTo>
                    <a:pt x="360539" y="507387"/>
                  </a:lnTo>
                  <a:cubicBezTo>
                    <a:pt x="362477" y="507802"/>
                    <a:pt x="364415" y="508010"/>
                    <a:pt x="366353" y="508010"/>
                  </a:cubicBezTo>
                  <a:cubicBezTo>
                    <a:pt x="366837" y="508010"/>
                    <a:pt x="367253" y="508010"/>
                    <a:pt x="367737" y="508010"/>
                  </a:cubicBezTo>
                  <a:lnTo>
                    <a:pt x="370644" y="507872"/>
                  </a:lnTo>
                  <a:cubicBezTo>
                    <a:pt x="371544" y="507872"/>
                    <a:pt x="372443" y="507733"/>
                    <a:pt x="373343" y="507595"/>
                  </a:cubicBezTo>
                  <a:lnTo>
                    <a:pt x="374035" y="507457"/>
                  </a:lnTo>
                  <a:lnTo>
                    <a:pt x="377219" y="507318"/>
                  </a:lnTo>
                  <a:cubicBezTo>
                    <a:pt x="378949" y="507318"/>
                    <a:pt x="380680" y="507042"/>
                    <a:pt x="382341" y="506627"/>
                  </a:cubicBezTo>
                  <a:cubicBezTo>
                    <a:pt x="382617" y="506627"/>
                    <a:pt x="382894" y="506627"/>
                    <a:pt x="383240" y="506627"/>
                  </a:cubicBezTo>
                  <a:cubicBezTo>
                    <a:pt x="389954" y="506627"/>
                    <a:pt x="396390" y="504205"/>
                    <a:pt x="401512" y="499778"/>
                  </a:cubicBezTo>
                  <a:lnTo>
                    <a:pt x="402066" y="499294"/>
                  </a:lnTo>
                  <a:cubicBezTo>
                    <a:pt x="403658" y="497911"/>
                    <a:pt x="405111" y="496320"/>
                    <a:pt x="406288" y="494660"/>
                  </a:cubicBezTo>
                  <a:cubicBezTo>
                    <a:pt x="408087" y="494175"/>
                    <a:pt x="409887" y="493553"/>
                    <a:pt x="411548" y="492723"/>
                  </a:cubicBezTo>
                  <a:lnTo>
                    <a:pt x="415493" y="490786"/>
                  </a:lnTo>
                  <a:cubicBezTo>
                    <a:pt x="416600" y="490232"/>
                    <a:pt x="417638" y="489679"/>
                    <a:pt x="418607" y="488987"/>
                  </a:cubicBezTo>
                  <a:cubicBezTo>
                    <a:pt x="422137" y="487950"/>
                    <a:pt x="425459" y="486220"/>
                    <a:pt x="428297" y="483938"/>
                  </a:cubicBezTo>
                  <a:lnTo>
                    <a:pt x="428781" y="483938"/>
                  </a:lnTo>
                  <a:cubicBezTo>
                    <a:pt x="429335" y="483938"/>
                    <a:pt x="429889" y="484007"/>
                    <a:pt x="430511" y="484007"/>
                  </a:cubicBezTo>
                  <a:cubicBezTo>
                    <a:pt x="432311" y="484007"/>
                    <a:pt x="434041" y="483868"/>
                    <a:pt x="435771" y="483522"/>
                  </a:cubicBezTo>
                  <a:lnTo>
                    <a:pt x="440409" y="482623"/>
                  </a:lnTo>
                  <a:cubicBezTo>
                    <a:pt x="446845" y="481378"/>
                    <a:pt x="452590" y="477919"/>
                    <a:pt x="456673" y="472801"/>
                  </a:cubicBezTo>
                  <a:lnTo>
                    <a:pt x="461034" y="467405"/>
                  </a:lnTo>
                  <a:cubicBezTo>
                    <a:pt x="463387" y="464431"/>
                    <a:pt x="465117" y="461041"/>
                    <a:pt x="466155" y="457444"/>
                  </a:cubicBezTo>
                  <a:cubicBezTo>
                    <a:pt x="466640" y="457652"/>
                    <a:pt x="467124" y="457790"/>
                    <a:pt x="467609" y="457928"/>
                  </a:cubicBezTo>
                  <a:cubicBezTo>
                    <a:pt x="471277" y="461940"/>
                    <a:pt x="476191" y="464846"/>
                    <a:pt x="481728" y="466160"/>
                  </a:cubicBezTo>
                  <a:lnTo>
                    <a:pt x="483735" y="466644"/>
                  </a:lnTo>
                  <a:lnTo>
                    <a:pt x="489756" y="468650"/>
                  </a:lnTo>
                  <a:cubicBezTo>
                    <a:pt x="492248" y="469480"/>
                    <a:pt x="494809" y="469965"/>
                    <a:pt x="497439" y="470034"/>
                  </a:cubicBezTo>
                  <a:lnTo>
                    <a:pt x="498338" y="470034"/>
                  </a:lnTo>
                  <a:cubicBezTo>
                    <a:pt x="500207" y="471279"/>
                    <a:pt x="502214" y="472316"/>
                    <a:pt x="504360" y="473077"/>
                  </a:cubicBezTo>
                  <a:lnTo>
                    <a:pt x="504637" y="473216"/>
                  </a:lnTo>
                  <a:cubicBezTo>
                    <a:pt x="506713" y="475222"/>
                    <a:pt x="509135" y="476951"/>
                    <a:pt x="511765" y="478265"/>
                  </a:cubicBezTo>
                  <a:lnTo>
                    <a:pt x="514464" y="479580"/>
                  </a:lnTo>
                  <a:cubicBezTo>
                    <a:pt x="518271" y="481447"/>
                    <a:pt x="522493" y="482416"/>
                    <a:pt x="526715" y="482416"/>
                  </a:cubicBezTo>
                  <a:cubicBezTo>
                    <a:pt x="527061" y="482416"/>
                    <a:pt x="527407" y="482416"/>
                    <a:pt x="527753" y="482416"/>
                  </a:cubicBezTo>
                  <a:lnTo>
                    <a:pt x="531698" y="482277"/>
                  </a:lnTo>
                  <a:cubicBezTo>
                    <a:pt x="533290" y="482277"/>
                    <a:pt x="534813" y="482001"/>
                    <a:pt x="536335" y="481724"/>
                  </a:cubicBezTo>
                  <a:lnTo>
                    <a:pt x="542564" y="480410"/>
                  </a:lnTo>
                  <a:lnTo>
                    <a:pt x="549624" y="479580"/>
                  </a:lnTo>
                  <a:lnTo>
                    <a:pt x="551977" y="479580"/>
                  </a:lnTo>
                  <a:cubicBezTo>
                    <a:pt x="551977" y="479580"/>
                    <a:pt x="553569" y="479580"/>
                    <a:pt x="553569" y="479580"/>
                  </a:cubicBezTo>
                  <a:lnTo>
                    <a:pt x="565542" y="482139"/>
                  </a:lnTo>
                  <a:cubicBezTo>
                    <a:pt x="566580" y="482347"/>
                    <a:pt x="567549" y="482485"/>
                    <a:pt x="568588" y="482623"/>
                  </a:cubicBezTo>
                  <a:cubicBezTo>
                    <a:pt x="568726" y="482623"/>
                    <a:pt x="568864" y="482762"/>
                    <a:pt x="568934" y="482831"/>
                  </a:cubicBezTo>
                  <a:lnTo>
                    <a:pt x="575509" y="486082"/>
                  </a:lnTo>
                  <a:cubicBezTo>
                    <a:pt x="576893" y="486774"/>
                    <a:pt x="578277" y="487327"/>
                    <a:pt x="579731" y="487742"/>
                  </a:cubicBezTo>
                  <a:lnTo>
                    <a:pt x="586721" y="489887"/>
                  </a:lnTo>
                  <a:cubicBezTo>
                    <a:pt x="588728" y="490509"/>
                    <a:pt x="590735" y="490855"/>
                    <a:pt x="592811" y="490993"/>
                  </a:cubicBezTo>
                  <a:lnTo>
                    <a:pt x="597656" y="491339"/>
                  </a:lnTo>
                  <a:cubicBezTo>
                    <a:pt x="597656" y="491339"/>
                    <a:pt x="598141" y="491685"/>
                    <a:pt x="598348" y="491893"/>
                  </a:cubicBezTo>
                  <a:lnTo>
                    <a:pt x="603954" y="495905"/>
                  </a:lnTo>
                  <a:cubicBezTo>
                    <a:pt x="604923" y="496596"/>
                    <a:pt x="606031" y="497288"/>
                    <a:pt x="607069" y="497841"/>
                  </a:cubicBezTo>
                  <a:lnTo>
                    <a:pt x="614059" y="501577"/>
                  </a:lnTo>
                  <a:cubicBezTo>
                    <a:pt x="615028" y="502130"/>
                    <a:pt x="616066" y="502545"/>
                    <a:pt x="617104" y="502960"/>
                  </a:cubicBezTo>
                  <a:lnTo>
                    <a:pt x="624510" y="505866"/>
                  </a:lnTo>
                  <a:cubicBezTo>
                    <a:pt x="625133" y="506073"/>
                    <a:pt x="625756" y="506350"/>
                    <a:pt x="626379" y="506488"/>
                  </a:cubicBezTo>
                  <a:cubicBezTo>
                    <a:pt x="626863" y="506765"/>
                    <a:pt x="627348" y="507042"/>
                    <a:pt x="627832" y="507318"/>
                  </a:cubicBezTo>
                  <a:lnTo>
                    <a:pt x="632746" y="509809"/>
                  </a:lnTo>
                  <a:lnTo>
                    <a:pt x="643751" y="519770"/>
                  </a:lnTo>
                  <a:cubicBezTo>
                    <a:pt x="644512" y="520461"/>
                    <a:pt x="645343" y="521153"/>
                    <a:pt x="646173" y="521775"/>
                  </a:cubicBezTo>
                  <a:lnTo>
                    <a:pt x="653786" y="527309"/>
                  </a:lnTo>
                  <a:cubicBezTo>
                    <a:pt x="654617" y="527863"/>
                    <a:pt x="655378" y="528416"/>
                    <a:pt x="656278" y="528900"/>
                  </a:cubicBezTo>
                  <a:lnTo>
                    <a:pt x="662645" y="532567"/>
                  </a:lnTo>
                  <a:cubicBezTo>
                    <a:pt x="663891" y="533258"/>
                    <a:pt x="665206" y="533881"/>
                    <a:pt x="666521" y="534434"/>
                  </a:cubicBezTo>
                  <a:lnTo>
                    <a:pt x="668597" y="535195"/>
                  </a:lnTo>
                  <a:cubicBezTo>
                    <a:pt x="670743" y="536025"/>
                    <a:pt x="673027" y="536579"/>
                    <a:pt x="675380" y="536855"/>
                  </a:cubicBezTo>
                  <a:lnTo>
                    <a:pt x="677664" y="537132"/>
                  </a:lnTo>
                  <a:cubicBezTo>
                    <a:pt x="678702" y="537270"/>
                    <a:pt x="679671" y="537270"/>
                    <a:pt x="680709" y="537270"/>
                  </a:cubicBezTo>
                  <a:cubicBezTo>
                    <a:pt x="683132" y="537270"/>
                    <a:pt x="685485" y="536994"/>
                    <a:pt x="687838" y="536371"/>
                  </a:cubicBezTo>
                  <a:lnTo>
                    <a:pt x="689568" y="535887"/>
                  </a:lnTo>
                  <a:cubicBezTo>
                    <a:pt x="690953" y="535541"/>
                    <a:pt x="692337" y="535057"/>
                    <a:pt x="693583" y="534504"/>
                  </a:cubicBezTo>
                  <a:lnTo>
                    <a:pt x="694206" y="534504"/>
                  </a:lnTo>
                  <a:cubicBezTo>
                    <a:pt x="694206" y="534504"/>
                    <a:pt x="694621" y="534365"/>
                    <a:pt x="694898" y="534365"/>
                  </a:cubicBezTo>
                  <a:cubicBezTo>
                    <a:pt x="697389" y="535749"/>
                    <a:pt x="700088" y="536717"/>
                    <a:pt x="702857" y="537270"/>
                  </a:cubicBezTo>
                  <a:lnTo>
                    <a:pt x="705002" y="537685"/>
                  </a:lnTo>
                  <a:cubicBezTo>
                    <a:pt x="706802" y="538031"/>
                    <a:pt x="708601" y="538239"/>
                    <a:pt x="710401" y="538239"/>
                  </a:cubicBezTo>
                  <a:cubicBezTo>
                    <a:pt x="712408" y="538239"/>
                    <a:pt x="714484" y="538031"/>
                    <a:pt x="716422" y="537547"/>
                  </a:cubicBezTo>
                  <a:cubicBezTo>
                    <a:pt x="716561" y="537893"/>
                    <a:pt x="716699" y="538308"/>
                    <a:pt x="716838" y="538654"/>
                  </a:cubicBezTo>
                  <a:lnTo>
                    <a:pt x="717807" y="541352"/>
                  </a:lnTo>
                  <a:cubicBezTo>
                    <a:pt x="718153" y="542320"/>
                    <a:pt x="718568" y="543219"/>
                    <a:pt x="718983" y="544119"/>
                  </a:cubicBezTo>
                  <a:lnTo>
                    <a:pt x="718983" y="544119"/>
                  </a:lnTo>
                  <a:cubicBezTo>
                    <a:pt x="718983" y="544119"/>
                    <a:pt x="719122" y="545710"/>
                    <a:pt x="719122" y="545710"/>
                  </a:cubicBezTo>
                  <a:cubicBezTo>
                    <a:pt x="719814" y="552143"/>
                    <a:pt x="722720" y="558161"/>
                    <a:pt x="727358" y="562726"/>
                  </a:cubicBezTo>
                  <a:lnTo>
                    <a:pt x="728742" y="564041"/>
                  </a:lnTo>
                  <a:cubicBezTo>
                    <a:pt x="731649" y="566877"/>
                    <a:pt x="735109" y="569021"/>
                    <a:pt x="738916" y="570335"/>
                  </a:cubicBezTo>
                  <a:lnTo>
                    <a:pt x="741200" y="571165"/>
                  </a:lnTo>
                  <a:lnTo>
                    <a:pt x="741754" y="571719"/>
                  </a:lnTo>
                  <a:cubicBezTo>
                    <a:pt x="742930" y="572825"/>
                    <a:pt x="744107" y="573794"/>
                    <a:pt x="745422" y="574693"/>
                  </a:cubicBezTo>
                  <a:cubicBezTo>
                    <a:pt x="745076" y="575938"/>
                    <a:pt x="744868" y="577183"/>
                    <a:pt x="744730" y="578498"/>
                  </a:cubicBezTo>
                  <a:lnTo>
                    <a:pt x="744591" y="579812"/>
                  </a:lnTo>
                  <a:cubicBezTo>
                    <a:pt x="744176" y="583824"/>
                    <a:pt x="744591" y="587905"/>
                    <a:pt x="745906" y="591710"/>
                  </a:cubicBezTo>
                  <a:lnTo>
                    <a:pt x="746391" y="593162"/>
                  </a:lnTo>
                  <a:cubicBezTo>
                    <a:pt x="747360" y="595929"/>
                    <a:pt x="748675" y="598489"/>
                    <a:pt x="750474" y="600841"/>
                  </a:cubicBezTo>
                  <a:lnTo>
                    <a:pt x="751582" y="602293"/>
                  </a:lnTo>
                  <a:cubicBezTo>
                    <a:pt x="753519" y="604853"/>
                    <a:pt x="755803" y="607066"/>
                    <a:pt x="758503" y="608796"/>
                  </a:cubicBezTo>
                  <a:lnTo>
                    <a:pt x="759956" y="609764"/>
                  </a:lnTo>
                  <a:cubicBezTo>
                    <a:pt x="763417" y="612047"/>
                    <a:pt x="767362" y="613499"/>
                    <a:pt x="771445" y="614053"/>
                  </a:cubicBezTo>
                  <a:lnTo>
                    <a:pt x="773037" y="614261"/>
                  </a:lnTo>
                  <a:cubicBezTo>
                    <a:pt x="773037" y="614261"/>
                    <a:pt x="773452" y="614261"/>
                    <a:pt x="773660" y="614330"/>
                  </a:cubicBezTo>
                  <a:cubicBezTo>
                    <a:pt x="775044" y="617581"/>
                    <a:pt x="776982" y="620555"/>
                    <a:pt x="779404" y="623045"/>
                  </a:cubicBezTo>
                  <a:lnTo>
                    <a:pt x="780927" y="624637"/>
                  </a:lnTo>
                  <a:cubicBezTo>
                    <a:pt x="781827" y="625536"/>
                    <a:pt x="782726" y="626366"/>
                    <a:pt x="783765" y="627127"/>
                  </a:cubicBezTo>
                  <a:cubicBezTo>
                    <a:pt x="783972" y="627749"/>
                    <a:pt x="784180" y="628372"/>
                    <a:pt x="784387" y="628925"/>
                  </a:cubicBezTo>
                  <a:cubicBezTo>
                    <a:pt x="783003" y="634459"/>
                    <a:pt x="783419" y="640201"/>
                    <a:pt x="785495" y="645527"/>
                  </a:cubicBezTo>
                  <a:lnTo>
                    <a:pt x="786464" y="647948"/>
                  </a:lnTo>
                  <a:cubicBezTo>
                    <a:pt x="788817" y="654035"/>
                    <a:pt x="793316" y="659154"/>
                    <a:pt x="799129" y="662267"/>
                  </a:cubicBezTo>
                  <a:lnTo>
                    <a:pt x="801344" y="663443"/>
                  </a:lnTo>
                  <a:cubicBezTo>
                    <a:pt x="802036" y="663789"/>
                    <a:pt x="802728" y="664135"/>
                    <a:pt x="803490" y="664480"/>
                  </a:cubicBezTo>
                  <a:lnTo>
                    <a:pt x="806189" y="667593"/>
                  </a:lnTo>
                  <a:cubicBezTo>
                    <a:pt x="810965" y="673058"/>
                    <a:pt x="817609" y="676447"/>
                    <a:pt x="824738" y="677070"/>
                  </a:cubicBezTo>
                  <a:cubicBezTo>
                    <a:pt x="823699" y="683780"/>
                    <a:pt x="825222" y="690697"/>
                    <a:pt x="828959" y="696438"/>
                  </a:cubicBezTo>
                  <a:lnTo>
                    <a:pt x="830067" y="698099"/>
                  </a:lnTo>
                  <a:lnTo>
                    <a:pt x="830205" y="698306"/>
                  </a:lnTo>
                  <a:lnTo>
                    <a:pt x="830413" y="698721"/>
                  </a:lnTo>
                  <a:lnTo>
                    <a:pt x="831105" y="700796"/>
                  </a:lnTo>
                  <a:cubicBezTo>
                    <a:pt x="832489" y="705085"/>
                    <a:pt x="834912" y="708890"/>
                    <a:pt x="838026" y="711933"/>
                  </a:cubicBezTo>
                  <a:lnTo>
                    <a:pt x="838441" y="715392"/>
                  </a:lnTo>
                  <a:cubicBezTo>
                    <a:pt x="839203" y="721548"/>
                    <a:pt x="842110" y="727290"/>
                    <a:pt x="846539" y="731648"/>
                  </a:cubicBezTo>
                  <a:lnTo>
                    <a:pt x="851591" y="736559"/>
                  </a:lnTo>
                  <a:cubicBezTo>
                    <a:pt x="854152" y="739049"/>
                    <a:pt x="857198" y="741055"/>
                    <a:pt x="860520" y="742439"/>
                  </a:cubicBezTo>
                  <a:lnTo>
                    <a:pt x="868341" y="745621"/>
                  </a:lnTo>
                  <a:cubicBezTo>
                    <a:pt x="868341" y="745621"/>
                    <a:pt x="868963" y="745898"/>
                    <a:pt x="869309" y="745967"/>
                  </a:cubicBezTo>
                  <a:cubicBezTo>
                    <a:pt x="872632" y="751086"/>
                    <a:pt x="877615" y="754959"/>
                    <a:pt x="883498" y="756965"/>
                  </a:cubicBezTo>
                  <a:lnTo>
                    <a:pt x="885920" y="757795"/>
                  </a:lnTo>
                  <a:cubicBezTo>
                    <a:pt x="887789" y="758418"/>
                    <a:pt x="889796" y="758902"/>
                    <a:pt x="891803" y="759110"/>
                  </a:cubicBezTo>
                  <a:lnTo>
                    <a:pt x="902254" y="760286"/>
                  </a:lnTo>
                  <a:lnTo>
                    <a:pt x="902462" y="760631"/>
                  </a:lnTo>
                  <a:cubicBezTo>
                    <a:pt x="903223" y="762084"/>
                    <a:pt x="904192" y="763468"/>
                    <a:pt x="905161" y="764713"/>
                  </a:cubicBezTo>
                  <a:lnTo>
                    <a:pt x="907929" y="768102"/>
                  </a:lnTo>
                  <a:cubicBezTo>
                    <a:pt x="909244" y="769762"/>
                    <a:pt x="910767" y="771284"/>
                    <a:pt x="912497" y="772598"/>
                  </a:cubicBezTo>
                  <a:lnTo>
                    <a:pt x="912636" y="772737"/>
                  </a:lnTo>
                  <a:cubicBezTo>
                    <a:pt x="911113" y="773705"/>
                    <a:pt x="909729" y="774881"/>
                    <a:pt x="908414" y="776195"/>
                  </a:cubicBezTo>
                  <a:cubicBezTo>
                    <a:pt x="901977" y="782629"/>
                    <a:pt x="899070" y="791759"/>
                    <a:pt x="900662" y="800752"/>
                  </a:cubicBezTo>
                  <a:lnTo>
                    <a:pt x="900662" y="803519"/>
                  </a:lnTo>
                  <a:cubicBezTo>
                    <a:pt x="900524" y="805594"/>
                    <a:pt x="900662" y="807739"/>
                    <a:pt x="901147" y="809745"/>
                  </a:cubicBezTo>
                  <a:lnTo>
                    <a:pt x="901700" y="812581"/>
                  </a:lnTo>
                  <a:cubicBezTo>
                    <a:pt x="902185" y="815140"/>
                    <a:pt x="903084" y="817561"/>
                    <a:pt x="904261" y="819844"/>
                  </a:cubicBezTo>
                  <a:lnTo>
                    <a:pt x="905507" y="822196"/>
                  </a:lnTo>
                  <a:cubicBezTo>
                    <a:pt x="906268" y="823649"/>
                    <a:pt x="907168" y="825032"/>
                    <a:pt x="908137" y="826277"/>
                  </a:cubicBezTo>
                  <a:lnTo>
                    <a:pt x="909521" y="828006"/>
                  </a:lnTo>
                  <a:lnTo>
                    <a:pt x="909521" y="828283"/>
                  </a:lnTo>
                  <a:cubicBezTo>
                    <a:pt x="909521" y="828283"/>
                    <a:pt x="912774" y="842049"/>
                    <a:pt x="912774" y="842049"/>
                  </a:cubicBezTo>
                  <a:cubicBezTo>
                    <a:pt x="913120" y="843432"/>
                    <a:pt x="913535" y="844816"/>
                    <a:pt x="914020" y="846130"/>
                  </a:cubicBezTo>
                  <a:lnTo>
                    <a:pt x="914020" y="849104"/>
                  </a:lnTo>
                  <a:cubicBezTo>
                    <a:pt x="912774" y="855192"/>
                    <a:pt x="913743" y="861417"/>
                    <a:pt x="916442" y="866813"/>
                  </a:cubicBezTo>
                  <a:lnTo>
                    <a:pt x="916096" y="876912"/>
                  </a:lnTo>
                  <a:lnTo>
                    <a:pt x="912151" y="914197"/>
                  </a:lnTo>
                  <a:lnTo>
                    <a:pt x="910213" y="923258"/>
                  </a:lnTo>
                  <a:lnTo>
                    <a:pt x="908414" y="926994"/>
                  </a:lnTo>
                  <a:cubicBezTo>
                    <a:pt x="907652" y="928585"/>
                    <a:pt x="907029" y="930245"/>
                    <a:pt x="906545" y="931974"/>
                  </a:cubicBezTo>
                  <a:lnTo>
                    <a:pt x="905161" y="937093"/>
                  </a:lnTo>
                  <a:cubicBezTo>
                    <a:pt x="904676" y="938961"/>
                    <a:pt x="904400" y="940828"/>
                    <a:pt x="904261" y="942765"/>
                  </a:cubicBezTo>
                  <a:lnTo>
                    <a:pt x="904053" y="946916"/>
                  </a:lnTo>
                  <a:cubicBezTo>
                    <a:pt x="903915" y="950236"/>
                    <a:pt x="904330" y="953487"/>
                    <a:pt x="905299" y="956669"/>
                  </a:cubicBezTo>
                  <a:lnTo>
                    <a:pt x="905715" y="958053"/>
                  </a:lnTo>
                  <a:cubicBezTo>
                    <a:pt x="905853" y="958468"/>
                    <a:pt x="905991" y="958952"/>
                    <a:pt x="906130" y="959367"/>
                  </a:cubicBezTo>
                  <a:cubicBezTo>
                    <a:pt x="906130" y="961165"/>
                    <a:pt x="906337" y="962964"/>
                    <a:pt x="906684" y="964762"/>
                  </a:cubicBezTo>
                  <a:lnTo>
                    <a:pt x="907306" y="967737"/>
                  </a:lnTo>
                  <a:cubicBezTo>
                    <a:pt x="907791" y="969950"/>
                    <a:pt x="908483" y="972164"/>
                    <a:pt x="909521" y="974170"/>
                  </a:cubicBezTo>
                  <a:lnTo>
                    <a:pt x="910006" y="975208"/>
                  </a:lnTo>
                  <a:cubicBezTo>
                    <a:pt x="910144" y="977836"/>
                    <a:pt x="910628" y="980396"/>
                    <a:pt x="911459" y="982886"/>
                  </a:cubicBezTo>
                  <a:lnTo>
                    <a:pt x="911805" y="983924"/>
                  </a:lnTo>
                  <a:cubicBezTo>
                    <a:pt x="912013" y="984477"/>
                    <a:pt x="912220" y="985030"/>
                    <a:pt x="912428" y="985584"/>
                  </a:cubicBezTo>
                  <a:lnTo>
                    <a:pt x="911667" y="990702"/>
                  </a:lnTo>
                  <a:cubicBezTo>
                    <a:pt x="911667" y="990702"/>
                    <a:pt x="911667" y="990772"/>
                    <a:pt x="911667" y="990841"/>
                  </a:cubicBezTo>
                  <a:lnTo>
                    <a:pt x="909867" y="995199"/>
                  </a:lnTo>
                  <a:cubicBezTo>
                    <a:pt x="908691" y="997966"/>
                    <a:pt x="907998" y="1000940"/>
                    <a:pt x="907860" y="1003984"/>
                  </a:cubicBezTo>
                  <a:lnTo>
                    <a:pt x="907583" y="1007857"/>
                  </a:lnTo>
                  <a:cubicBezTo>
                    <a:pt x="907306" y="1011662"/>
                    <a:pt x="907860" y="1015467"/>
                    <a:pt x="909175" y="1019064"/>
                  </a:cubicBezTo>
                  <a:lnTo>
                    <a:pt x="910490" y="1022660"/>
                  </a:lnTo>
                  <a:cubicBezTo>
                    <a:pt x="911528" y="1025497"/>
                    <a:pt x="912982" y="1028194"/>
                    <a:pt x="914920" y="1030546"/>
                  </a:cubicBezTo>
                  <a:lnTo>
                    <a:pt x="918865" y="1035458"/>
                  </a:lnTo>
                  <a:lnTo>
                    <a:pt x="919211" y="1039608"/>
                  </a:lnTo>
                  <a:cubicBezTo>
                    <a:pt x="919349" y="1041337"/>
                    <a:pt x="919695" y="1043067"/>
                    <a:pt x="920110" y="1044727"/>
                  </a:cubicBezTo>
                  <a:lnTo>
                    <a:pt x="922740" y="1054204"/>
                  </a:lnTo>
                  <a:cubicBezTo>
                    <a:pt x="923363" y="1056486"/>
                    <a:pt x="924263" y="1058631"/>
                    <a:pt x="925440" y="1060637"/>
                  </a:cubicBezTo>
                  <a:lnTo>
                    <a:pt x="926616" y="1062643"/>
                  </a:lnTo>
                  <a:cubicBezTo>
                    <a:pt x="927516" y="1064165"/>
                    <a:pt x="928485" y="1065548"/>
                    <a:pt x="929662" y="1066862"/>
                  </a:cubicBezTo>
                  <a:lnTo>
                    <a:pt x="933261" y="1071013"/>
                  </a:lnTo>
                  <a:cubicBezTo>
                    <a:pt x="933814" y="1071635"/>
                    <a:pt x="934437" y="1072327"/>
                    <a:pt x="935060" y="1072881"/>
                  </a:cubicBezTo>
                  <a:lnTo>
                    <a:pt x="935891" y="1073711"/>
                  </a:lnTo>
                  <a:cubicBezTo>
                    <a:pt x="936790" y="1079936"/>
                    <a:pt x="939766" y="1085816"/>
                    <a:pt x="944611" y="1090243"/>
                  </a:cubicBezTo>
                  <a:cubicBezTo>
                    <a:pt x="945788" y="1091281"/>
                    <a:pt x="947033" y="1092249"/>
                    <a:pt x="948279" y="1093079"/>
                  </a:cubicBezTo>
                  <a:lnTo>
                    <a:pt x="949041" y="1095431"/>
                  </a:lnTo>
                  <a:cubicBezTo>
                    <a:pt x="949663" y="1097299"/>
                    <a:pt x="950494" y="1099097"/>
                    <a:pt x="951532" y="1100827"/>
                  </a:cubicBezTo>
                  <a:lnTo>
                    <a:pt x="954231" y="1105323"/>
                  </a:lnTo>
                  <a:cubicBezTo>
                    <a:pt x="955477" y="1107329"/>
                    <a:pt x="956931" y="1109197"/>
                    <a:pt x="958592" y="1110857"/>
                  </a:cubicBezTo>
                  <a:lnTo>
                    <a:pt x="958799" y="1112102"/>
                  </a:lnTo>
                  <a:cubicBezTo>
                    <a:pt x="959284" y="1115699"/>
                    <a:pt x="960460" y="1119088"/>
                    <a:pt x="962260" y="1122201"/>
                  </a:cubicBezTo>
                  <a:lnTo>
                    <a:pt x="963644" y="1124622"/>
                  </a:lnTo>
                  <a:cubicBezTo>
                    <a:pt x="964613" y="1126352"/>
                    <a:pt x="965859" y="1127943"/>
                    <a:pt x="967174" y="1129395"/>
                  </a:cubicBezTo>
                  <a:lnTo>
                    <a:pt x="972296" y="1134998"/>
                  </a:lnTo>
                  <a:lnTo>
                    <a:pt x="975341" y="1139425"/>
                  </a:lnTo>
                  <a:cubicBezTo>
                    <a:pt x="975756" y="1140048"/>
                    <a:pt x="976241" y="1140601"/>
                    <a:pt x="976656" y="1141224"/>
                  </a:cubicBezTo>
                  <a:lnTo>
                    <a:pt x="978109" y="1143023"/>
                  </a:lnTo>
                  <a:cubicBezTo>
                    <a:pt x="979217" y="1144337"/>
                    <a:pt x="980393" y="1145513"/>
                    <a:pt x="981639" y="1146619"/>
                  </a:cubicBezTo>
                  <a:lnTo>
                    <a:pt x="982123" y="1147034"/>
                  </a:lnTo>
                  <a:cubicBezTo>
                    <a:pt x="982885" y="1148764"/>
                    <a:pt x="983785" y="1150424"/>
                    <a:pt x="984892" y="1152015"/>
                  </a:cubicBezTo>
                  <a:lnTo>
                    <a:pt x="985515" y="1155889"/>
                  </a:lnTo>
                  <a:cubicBezTo>
                    <a:pt x="986830" y="1163567"/>
                    <a:pt x="991259" y="1170346"/>
                    <a:pt x="997834" y="1174566"/>
                  </a:cubicBezTo>
                  <a:lnTo>
                    <a:pt x="1001710" y="1177056"/>
                  </a:lnTo>
                  <a:cubicBezTo>
                    <a:pt x="1005309" y="1179408"/>
                    <a:pt x="1009393" y="1180860"/>
                    <a:pt x="1013684" y="1181275"/>
                  </a:cubicBezTo>
                  <a:lnTo>
                    <a:pt x="1018875" y="1181829"/>
                  </a:lnTo>
                  <a:cubicBezTo>
                    <a:pt x="1019705" y="1181898"/>
                    <a:pt x="1020536" y="1181967"/>
                    <a:pt x="1021366" y="1181967"/>
                  </a:cubicBezTo>
                  <a:lnTo>
                    <a:pt x="1024550" y="1181967"/>
                  </a:lnTo>
                  <a:cubicBezTo>
                    <a:pt x="1025519" y="1182866"/>
                    <a:pt x="1026488" y="1183627"/>
                    <a:pt x="1027595" y="1184319"/>
                  </a:cubicBezTo>
                  <a:lnTo>
                    <a:pt x="1029671" y="1185702"/>
                  </a:lnTo>
                  <a:cubicBezTo>
                    <a:pt x="1032232" y="1187432"/>
                    <a:pt x="1035139" y="1188677"/>
                    <a:pt x="1038115" y="1189438"/>
                  </a:cubicBezTo>
                  <a:lnTo>
                    <a:pt x="1039984" y="1189922"/>
                  </a:lnTo>
                  <a:cubicBezTo>
                    <a:pt x="1039984" y="1189922"/>
                    <a:pt x="1040122" y="1190060"/>
                    <a:pt x="1040261" y="1190130"/>
                  </a:cubicBezTo>
                  <a:lnTo>
                    <a:pt x="1041230" y="1190960"/>
                  </a:lnTo>
                  <a:cubicBezTo>
                    <a:pt x="1044137" y="1193519"/>
                    <a:pt x="1047528" y="1195456"/>
                    <a:pt x="1051196" y="1196632"/>
                  </a:cubicBezTo>
                  <a:lnTo>
                    <a:pt x="1051888" y="1196839"/>
                  </a:lnTo>
                  <a:cubicBezTo>
                    <a:pt x="1052650" y="1197047"/>
                    <a:pt x="1053411" y="1197254"/>
                    <a:pt x="1054172" y="1197462"/>
                  </a:cubicBezTo>
                  <a:lnTo>
                    <a:pt x="1054864" y="1197946"/>
                  </a:lnTo>
                  <a:cubicBezTo>
                    <a:pt x="1054864" y="1197946"/>
                    <a:pt x="1055003" y="1198569"/>
                    <a:pt x="1055072" y="1198915"/>
                  </a:cubicBezTo>
                  <a:lnTo>
                    <a:pt x="1055556" y="1201405"/>
                  </a:lnTo>
                  <a:cubicBezTo>
                    <a:pt x="1056387" y="1205555"/>
                    <a:pt x="1058117" y="1209360"/>
                    <a:pt x="1060540" y="1212542"/>
                  </a:cubicBezTo>
                  <a:cubicBezTo>
                    <a:pt x="1060678" y="1212888"/>
                    <a:pt x="1060816" y="1213164"/>
                    <a:pt x="1060955" y="1213510"/>
                  </a:cubicBezTo>
                  <a:lnTo>
                    <a:pt x="1062408" y="1216623"/>
                  </a:lnTo>
                  <a:cubicBezTo>
                    <a:pt x="1062616" y="1217107"/>
                    <a:pt x="1062893" y="1217661"/>
                    <a:pt x="1063170" y="1218145"/>
                  </a:cubicBezTo>
                  <a:lnTo>
                    <a:pt x="1064762" y="1221119"/>
                  </a:lnTo>
                  <a:cubicBezTo>
                    <a:pt x="1065108" y="1221742"/>
                    <a:pt x="1065454" y="1222364"/>
                    <a:pt x="1065869" y="1222987"/>
                  </a:cubicBezTo>
                  <a:lnTo>
                    <a:pt x="1066976" y="1224716"/>
                  </a:lnTo>
                  <a:cubicBezTo>
                    <a:pt x="1067461" y="1226376"/>
                    <a:pt x="1068153" y="1227968"/>
                    <a:pt x="1068914" y="1229558"/>
                  </a:cubicBezTo>
                  <a:lnTo>
                    <a:pt x="1069053" y="1229904"/>
                  </a:lnTo>
                  <a:cubicBezTo>
                    <a:pt x="1069399" y="1230873"/>
                    <a:pt x="1069814" y="1231841"/>
                    <a:pt x="1070229" y="1232740"/>
                  </a:cubicBezTo>
                  <a:lnTo>
                    <a:pt x="1070921" y="1234124"/>
                  </a:lnTo>
                  <a:cubicBezTo>
                    <a:pt x="1071683" y="1235715"/>
                    <a:pt x="1072582" y="1237167"/>
                    <a:pt x="1073690" y="1238620"/>
                  </a:cubicBezTo>
                  <a:lnTo>
                    <a:pt x="1074866" y="1240211"/>
                  </a:lnTo>
                  <a:cubicBezTo>
                    <a:pt x="1075143" y="1240626"/>
                    <a:pt x="1075489" y="1240972"/>
                    <a:pt x="1075766" y="1241387"/>
                  </a:cubicBezTo>
                  <a:cubicBezTo>
                    <a:pt x="1076735" y="1244431"/>
                    <a:pt x="1078258" y="1247267"/>
                    <a:pt x="1080196" y="1249826"/>
                  </a:cubicBezTo>
                  <a:lnTo>
                    <a:pt x="1081095" y="1251002"/>
                  </a:lnTo>
                  <a:cubicBezTo>
                    <a:pt x="1081234" y="1251486"/>
                    <a:pt x="1081372" y="1251971"/>
                    <a:pt x="1081511" y="1252455"/>
                  </a:cubicBezTo>
                  <a:lnTo>
                    <a:pt x="1082064" y="1254184"/>
                  </a:lnTo>
                  <a:cubicBezTo>
                    <a:pt x="1082895" y="1256951"/>
                    <a:pt x="1084210" y="1259511"/>
                    <a:pt x="1085871" y="1261862"/>
                  </a:cubicBezTo>
                  <a:cubicBezTo>
                    <a:pt x="1086217" y="1263868"/>
                    <a:pt x="1086840" y="1265805"/>
                    <a:pt x="1087670" y="1267673"/>
                  </a:cubicBezTo>
                  <a:lnTo>
                    <a:pt x="1088224" y="1268918"/>
                  </a:lnTo>
                  <a:cubicBezTo>
                    <a:pt x="1088708" y="1270025"/>
                    <a:pt x="1089193" y="1271062"/>
                    <a:pt x="1089816" y="1272100"/>
                  </a:cubicBezTo>
                  <a:lnTo>
                    <a:pt x="1090646" y="1273484"/>
                  </a:lnTo>
                  <a:cubicBezTo>
                    <a:pt x="1091062" y="1274175"/>
                    <a:pt x="1091477" y="1274798"/>
                    <a:pt x="1091961" y="1275490"/>
                  </a:cubicBezTo>
                  <a:lnTo>
                    <a:pt x="1092930" y="1276873"/>
                  </a:lnTo>
                  <a:cubicBezTo>
                    <a:pt x="1093276" y="1277357"/>
                    <a:pt x="1093623" y="1277842"/>
                    <a:pt x="1094038" y="1278257"/>
                  </a:cubicBezTo>
                  <a:lnTo>
                    <a:pt x="1095007" y="1279432"/>
                  </a:lnTo>
                  <a:cubicBezTo>
                    <a:pt x="1096183" y="1280885"/>
                    <a:pt x="1097567" y="1282269"/>
                    <a:pt x="1099021" y="1283445"/>
                  </a:cubicBezTo>
                  <a:lnTo>
                    <a:pt x="1102135" y="1285935"/>
                  </a:lnTo>
                  <a:cubicBezTo>
                    <a:pt x="1103450" y="1286972"/>
                    <a:pt x="1104765" y="1287941"/>
                    <a:pt x="1106219" y="1288702"/>
                  </a:cubicBezTo>
                  <a:cubicBezTo>
                    <a:pt x="1106219" y="1288702"/>
                    <a:pt x="1106219" y="1288702"/>
                    <a:pt x="1106150" y="1288771"/>
                  </a:cubicBezTo>
                  <a:cubicBezTo>
                    <a:pt x="1100267" y="1296933"/>
                    <a:pt x="1099298" y="1307655"/>
                    <a:pt x="1103589" y="1316786"/>
                  </a:cubicBezTo>
                  <a:lnTo>
                    <a:pt x="1104904" y="1319622"/>
                  </a:lnTo>
                  <a:cubicBezTo>
                    <a:pt x="1106634" y="1323358"/>
                    <a:pt x="1109264" y="1326609"/>
                    <a:pt x="1112448" y="1329168"/>
                  </a:cubicBezTo>
                  <a:lnTo>
                    <a:pt x="1115216" y="1331382"/>
                  </a:lnTo>
                  <a:cubicBezTo>
                    <a:pt x="1115216" y="1331382"/>
                    <a:pt x="1115839" y="1331866"/>
                    <a:pt x="1116116" y="1332073"/>
                  </a:cubicBezTo>
                  <a:cubicBezTo>
                    <a:pt x="1116393" y="1332558"/>
                    <a:pt x="1116670" y="1333042"/>
                    <a:pt x="1117016" y="1333526"/>
                  </a:cubicBezTo>
                  <a:lnTo>
                    <a:pt x="1117777" y="1334702"/>
                  </a:lnTo>
                  <a:cubicBezTo>
                    <a:pt x="1119992" y="1338092"/>
                    <a:pt x="1122899" y="1340928"/>
                    <a:pt x="1126290" y="1343003"/>
                  </a:cubicBezTo>
                  <a:lnTo>
                    <a:pt x="1127605" y="1343833"/>
                  </a:lnTo>
                  <a:cubicBezTo>
                    <a:pt x="1129682" y="1345147"/>
                    <a:pt x="1131965" y="1346185"/>
                    <a:pt x="1134388" y="1346877"/>
                  </a:cubicBezTo>
                  <a:lnTo>
                    <a:pt x="1135910" y="1348329"/>
                  </a:lnTo>
                  <a:cubicBezTo>
                    <a:pt x="1136464" y="1348883"/>
                    <a:pt x="1137087" y="1349367"/>
                    <a:pt x="1137641" y="1349920"/>
                  </a:cubicBezTo>
                  <a:lnTo>
                    <a:pt x="1138817" y="1350889"/>
                  </a:lnTo>
                  <a:cubicBezTo>
                    <a:pt x="1141655" y="1353241"/>
                    <a:pt x="1144977" y="1354970"/>
                    <a:pt x="1148438" y="1356007"/>
                  </a:cubicBezTo>
                  <a:lnTo>
                    <a:pt x="1151345" y="1356838"/>
                  </a:lnTo>
                  <a:cubicBezTo>
                    <a:pt x="1152798" y="1357253"/>
                    <a:pt x="1154251" y="1357599"/>
                    <a:pt x="1155705" y="1357737"/>
                  </a:cubicBezTo>
                  <a:cubicBezTo>
                    <a:pt x="1156951" y="1358774"/>
                    <a:pt x="1158196" y="1359743"/>
                    <a:pt x="1159581" y="1360573"/>
                  </a:cubicBezTo>
                  <a:lnTo>
                    <a:pt x="1161519" y="1361749"/>
                  </a:lnTo>
                  <a:lnTo>
                    <a:pt x="1161311" y="1368251"/>
                  </a:lnTo>
                  <a:cubicBezTo>
                    <a:pt x="1161242" y="1370811"/>
                    <a:pt x="1161519" y="1373370"/>
                    <a:pt x="1162141" y="1375929"/>
                  </a:cubicBezTo>
                  <a:lnTo>
                    <a:pt x="1163387" y="1380910"/>
                  </a:lnTo>
                  <a:cubicBezTo>
                    <a:pt x="1164356" y="1384645"/>
                    <a:pt x="1166086" y="1388173"/>
                    <a:pt x="1168440" y="1391217"/>
                  </a:cubicBezTo>
                  <a:lnTo>
                    <a:pt x="1171485" y="1395090"/>
                  </a:lnTo>
                  <a:cubicBezTo>
                    <a:pt x="1173077" y="1397097"/>
                    <a:pt x="1174945" y="1398895"/>
                    <a:pt x="1177022" y="1400417"/>
                  </a:cubicBezTo>
                  <a:lnTo>
                    <a:pt x="1193702" y="1412522"/>
                  </a:lnTo>
                  <a:lnTo>
                    <a:pt x="1201315" y="1419855"/>
                  </a:lnTo>
                  <a:cubicBezTo>
                    <a:pt x="1202145" y="1420685"/>
                    <a:pt x="1203045" y="1421446"/>
                    <a:pt x="1204014" y="1422137"/>
                  </a:cubicBezTo>
                  <a:lnTo>
                    <a:pt x="1204499" y="1422483"/>
                  </a:lnTo>
                  <a:lnTo>
                    <a:pt x="1205122" y="1424558"/>
                  </a:lnTo>
                  <a:cubicBezTo>
                    <a:pt x="1206575" y="1429401"/>
                    <a:pt x="1209343" y="1433689"/>
                    <a:pt x="1213150" y="1437079"/>
                  </a:cubicBezTo>
                  <a:lnTo>
                    <a:pt x="1215226" y="1438947"/>
                  </a:lnTo>
                  <a:cubicBezTo>
                    <a:pt x="1220348" y="1443512"/>
                    <a:pt x="1226923" y="1446002"/>
                    <a:pt x="1233706" y="1446002"/>
                  </a:cubicBezTo>
                  <a:cubicBezTo>
                    <a:pt x="1235990" y="1446002"/>
                    <a:pt x="1238274" y="1445725"/>
                    <a:pt x="1240558" y="1445172"/>
                  </a:cubicBezTo>
                  <a:lnTo>
                    <a:pt x="1244503" y="1444135"/>
                  </a:lnTo>
                  <a:cubicBezTo>
                    <a:pt x="1247548" y="1443374"/>
                    <a:pt x="1250455" y="1442059"/>
                    <a:pt x="1253016" y="1440330"/>
                  </a:cubicBezTo>
                  <a:lnTo>
                    <a:pt x="1255300" y="1438808"/>
                  </a:lnTo>
                  <a:cubicBezTo>
                    <a:pt x="1256545" y="1437978"/>
                    <a:pt x="1257722" y="1437079"/>
                    <a:pt x="1258829" y="1436041"/>
                  </a:cubicBezTo>
                  <a:lnTo>
                    <a:pt x="1260906" y="1434104"/>
                  </a:lnTo>
                  <a:cubicBezTo>
                    <a:pt x="1262082" y="1432998"/>
                    <a:pt x="1263120" y="1431822"/>
                    <a:pt x="1264089" y="1430576"/>
                  </a:cubicBezTo>
                  <a:lnTo>
                    <a:pt x="1265750" y="1428363"/>
                  </a:lnTo>
                  <a:cubicBezTo>
                    <a:pt x="1267204" y="1426426"/>
                    <a:pt x="1268450" y="1424282"/>
                    <a:pt x="1269349" y="1421999"/>
                  </a:cubicBezTo>
                  <a:lnTo>
                    <a:pt x="1270318" y="1419578"/>
                  </a:lnTo>
                  <a:cubicBezTo>
                    <a:pt x="1271010" y="1417918"/>
                    <a:pt x="1271495" y="1416188"/>
                    <a:pt x="1271841" y="1414459"/>
                  </a:cubicBezTo>
                  <a:lnTo>
                    <a:pt x="1272187" y="1412799"/>
                  </a:lnTo>
                  <a:cubicBezTo>
                    <a:pt x="1272187" y="1412799"/>
                    <a:pt x="1272187" y="1412591"/>
                    <a:pt x="1272187" y="1412453"/>
                  </a:cubicBezTo>
                  <a:lnTo>
                    <a:pt x="1272602" y="1412799"/>
                  </a:lnTo>
                  <a:lnTo>
                    <a:pt x="1275648" y="1415704"/>
                  </a:lnTo>
                  <a:lnTo>
                    <a:pt x="1296065" y="1439292"/>
                  </a:lnTo>
                  <a:lnTo>
                    <a:pt x="1296965" y="1444688"/>
                  </a:lnTo>
                  <a:cubicBezTo>
                    <a:pt x="1297241" y="1446279"/>
                    <a:pt x="1297657" y="1447801"/>
                    <a:pt x="1298141" y="1449323"/>
                  </a:cubicBezTo>
                  <a:lnTo>
                    <a:pt x="1299249" y="1452505"/>
                  </a:lnTo>
                  <a:cubicBezTo>
                    <a:pt x="1299595" y="1453404"/>
                    <a:pt x="1299941" y="1454303"/>
                    <a:pt x="1300356" y="1455133"/>
                  </a:cubicBezTo>
                  <a:cubicBezTo>
                    <a:pt x="1299456" y="1457347"/>
                    <a:pt x="1298902" y="1459629"/>
                    <a:pt x="1298626" y="1461981"/>
                  </a:cubicBezTo>
                  <a:lnTo>
                    <a:pt x="1298349" y="1462466"/>
                  </a:lnTo>
                  <a:cubicBezTo>
                    <a:pt x="1295027" y="1469452"/>
                    <a:pt x="1294750" y="1477545"/>
                    <a:pt x="1297657" y="1484739"/>
                  </a:cubicBezTo>
                  <a:lnTo>
                    <a:pt x="1298626" y="1488060"/>
                  </a:lnTo>
                  <a:cubicBezTo>
                    <a:pt x="1298972" y="1489236"/>
                    <a:pt x="1299387" y="1490411"/>
                    <a:pt x="1299871" y="1491518"/>
                  </a:cubicBezTo>
                  <a:lnTo>
                    <a:pt x="1301325" y="1494839"/>
                  </a:lnTo>
                  <a:cubicBezTo>
                    <a:pt x="1301809" y="1496015"/>
                    <a:pt x="1302432" y="1497121"/>
                    <a:pt x="1303055" y="1498228"/>
                  </a:cubicBezTo>
                  <a:lnTo>
                    <a:pt x="1304993" y="1501341"/>
                  </a:lnTo>
                  <a:cubicBezTo>
                    <a:pt x="1305824" y="1502655"/>
                    <a:pt x="1306723" y="1503900"/>
                    <a:pt x="1307761" y="1505076"/>
                  </a:cubicBezTo>
                  <a:lnTo>
                    <a:pt x="1317036" y="1515729"/>
                  </a:lnTo>
                  <a:cubicBezTo>
                    <a:pt x="1318282" y="1517182"/>
                    <a:pt x="1319666" y="1518427"/>
                    <a:pt x="1321119" y="1519603"/>
                  </a:cubicBezTo>
                  <a:lnTo>
                    <a:pt x="1323888" y="1521678"/>
                  </a:lnTo>
                  <a:cubicBezTo>
                    <a:pt x="1325133" y="1522646"/>
                    <a:pt x="1326518" y="1523546"/>
                    <a:pt x="1327971" y="1524237"/>
                  </a:cubicBezTo>
                  <a:lnTo>
                    <a:pt x="1343128" y="1532054"/>
                  </a:lnTo>
                  <a:lnTo>
                    <a:pt x="1344651" y="1533368"/>
                  </a:lnTo>
                  <a:lnTo>
                    <a:pt x="1346035" y="1534959"/>
                  </a:lnTo>
                  <a:cubicBezTo>
                    <a:pt x="1346520" y="1535513"/>
                    <a:pt x="1347004" y="1535997"/>
                    <a:pt x="1347489" y="1536481"/>
                  </a:cubicBezTo>
                  <a:lnTo>
                    <a:pt x="1349703" y="1538625"/>
                  </a:lnTo>
                  <a:cubicBezTo>
                    <a:pt x="1350949" y="1539801"/>
                    <a:pt x="1352264" y="1540908"/>
                    <a:pt x="1353648" y="1541807"/>
                  </a:cubicBezTo>
                  <a:lnTo>
                    <a:pt x="1356209" y="1543468"/>
                  </a:lnTo>
                  <a:cubicBezTo>
                    <a:pt x="1358009" y="1544644"/>
                    <a:pt x="1359947" y="1545681"/>
                    <a:pt x="1362023" y="1546373"/>
                  </a:cubicBezTo>
                  <a:lnTo>
                    <a:pt x="1375381" y="1551215"/>
                  </a:lnTo>
                  <a:cubicBezTo>
                    <a:pt x="1376073" y="1551422"/>
                    <a:pt x="1376696" y="1551699"/>
                    <a:pt x="1377388" y="1551838"/>
                  </a:cubicBezTo>
                  <a:lnTo>
                    <a:pt x="1380710" y="1552806"/>
                  </a:lnTo>
                  <a:cubicBezTo>
                    <a:pt x="1381679" y="1553083"/>
                    <a:pt x="1382717" y="1553290"/>
                    <a:pt x="1383755" y="1553498"/>
                  </a:cubicBezTo>
                  <a:lnTo>
                    <a:pt x="1386870" y="1553982"/>
                  </a:lnTo>
                  <a:cubicBezTo>
                    <a:pt x="1387562" y="1554120"/>
                    <a:pt x="1388185" y="1554189"/>
                    <a:pt x="1388877" y="1554259"/>
                  </a:cubicBezTo>
                  <a:cubicBezTo>
                    <a:pt x="1389569" y="1555020"/>
                    <a:pt x="1390330" y="1555642"/>
                    <a:pt x="1391161" y="1556334"/>
                  </a:cubicBezTo>
                  <a:lnTo>
                    <a:pt x="1393791" y="1558478"/>
                  </a:lnTo>
                  <a:cubicBezTo>
                    <a:pt x="1395383" y="1559793"/>
                    <a:pt x="1397113" y="1560899"/>
                    <a:pt x="1398982" y="1561799"/>
                  </a:cubicBezTo>
                  <a:lnTo>
                    <a:pt x="1435248" y="1579714"/>
                  </a:lnTo>
                  <a:cubicBezTo>
                    <a:pt x="1436771" y="1580475"/>
                    <a:pt x="1438363" y="1581098"/>
                    <a:pt x="1440024" y="1581513"/>
                  </a:cubicBezTo>
                  <a:lnTo>
                    <a:pt x="1443900" y="1582620"/>
                  </a:lnTo>
                  <a:cubicBezTo>
                    <a:pt x="1444592" y="1582827"/>
                    <a:pt x="1445284" y="1582966"/>
                    <a:pt x="1445976" y="1583104"/>
                  </a:cubicBezTo>
                  <a:lnTo>
                    <a:pt x="1453035" y="1584487"/>
                  </a:lnTo>
                  <a:lnTo>
                    <a:pt x="1453451" y="1584626"/>
                  </a:lnTo>
                  <a:lnTo>
                    <a:pt x="1456773" y="1586701"/>
                  </a:lnTo>
                  <a:cubicBezTo>
                    <a:pt x="1457742" y="1587324"/>
                    <a:pt x="1458711" y="1587808"/>
                    <a:pt x="1459749" y="1588292"/>
                  </a:cubicBezTo>
                  <a:lnTo>
                    <a:pt x="1465286" y="1590851"/>
                  </a:lnTo>
                  <a:lnTo>
                    <a:pt x="1471030" y="1593964"/>
                  </a:lnTo>
                  <a:cubicBezTo>
                    <a:pt x="1471722" y="1594310"/>
                    <a:pt x="1472415" y="1594656"/>
                    <a:pt x="1473107" y="1595002"/>
                  </a:cubicBezTo>
                  <a:lnTo>
                    <a:pt x="1476360" y="1596454"/>
                  </a:lnTo>
                  <a:cubicBezTo>
                    <a:pt x="1477813" y="1597077"/>
                    <a:pt x="1479336" y="1597630"/>
                    <a:pt x="1480928" y="1597976"/>
                  </a:cubicBezTo>
                  <a:lnTo>
                    <a:pt x="1485011" y="1599014"/>
                  </a:lnTo>
                  <a:cubicBezTo>
                    <a:pt x="1485841" y="1599221"/>
                    <a:pt x="1486603" y="1599360"/>
                    <a:pt x="1487433" y="1599498"/>
                  </a:cubicBezTo>
                  <a:lnTo>
                    <a:pt x="1492624" y="1600328"/>
                  </a:lnTo>
                  <a:lnTo>
                    <a:pt x="1497815" y="1602265"/>
                  </a:lnTo>
                  <a:cubicBezTo>
                    <a:pt x="1498646" y="1602542"/>
                    <a:pt x="1499476" y="1602818"/>
                    <a:pt x="1500307" y="1603095"/>
                  </a:cubicBezTo>
                  <a:lnTo>
                    <a:pt x="1504113" y="1604133"/>
                  </a:lnTo>
                  <a:cubicBezTo>
                    <a:pt x="1505705" y="1604548"/>
                    <a:pt x="1507297" y="1604824"/>
                    <a:pt x="1508958" y="1604963"/>
                  </a:cubicBezTo>
                  <a:lnTo>
                    <a:pt x="1512834" y="1605309"/>
                  </a:lnTo>
                  <a:cubicBezTo>
                    <a:pt x="1513595" y="1605309"/>
                    <a:pt x="1514356" y="1605378"/>
                    <a:pt x="1515118" y="1605378"/>
                  </a:cubicBezTo>
                  <a:cubicBezTo>
                    <a:pt x="1516502" y="1605378"/>
                    <a:pt x="1517955" y="1605239"/>
                    <a:pt x="1519340" y="1605032"/>
                  </a:cubicBezTo>
                  <a:lnTo>
                    <a:pt x="1523354" y="1604409"/>
                  </a:lnTo>
                  <a:cubicBezTo>
                    <a:pt x="1525153" y="1604133"/>
                    <a:pt x="1526953" y="1603649"/>
                    <a:pt x="1528683" y="1603026"/>
                  </a:cubicBezTo>
                  <a:lnTo>
                    <a:pt x="1536296" y="1600259"/>
                  </a:lnTo>
                  <a:cubicBezTo>
                    <a:pt x="1536919" y="1600051"/>
                    <a:pt x="1537611" y="1599775"/>
                    <a:pt x="1538234" y="1599498"/>
                  </a:cubicBezTo>
                  <a:lnTo>
                    <a:pt x="1549723" y="1594310"/>
                  </a:lnTo>
                  <a:lnTo>
                    <a:pt x="1554983" y="1595901"/>
                  </a:lnTo>
                  <a:lnTo>
                    <a:pt x="1582945" y="1621980"/>
                  </a:lnTo>
                  <a:cubicBezTo>
                    <a:pt x="1583567" y="1622533"/>
                    <a:pt x="1584190" y="1623086"/>
                    <a:pt x="1584882" y="1623640"/>
                  </a:cubicBezTo>
                  <a:lnTo>
                    <a:pt x="1594710" y="1631249"/>
                  </a:lnTo>
                  <a:cubicBezTo>
                    <a:pt x="1595610" y="1631941"/>
                    <a:pt x="1596579" y="1632563"/>
                    <a:pt x="1597548" y="1633186"/>
                  </a:cubicBezTo>
                  <a:lnTo>
                    <a:pt x="1602947" y="1636367"/>
                  </a:lnTo>
                  <a:cubicBezTo>
                    <a:pt x="1604469" y="1637267"/>
                    <a:pt x="1606130" y="1638028"/>
                    <a:pt x="1607861" y="1638650"/>
                  </a:cubicBezTo>
                  <a:lnTo>
                    <a:pt x="1613674" y="1640725"/>
                  </a:lnTo>
                  <a:cubicBezTo>
                    <a:pt x="1615612" y="1641417"/>
                    <a:pt x="1617619" y="1641902"/>
                    <a:pt x="1619696" y="1642109"/>
                  </a:cubicBezTo>
                  <a:lnTo>
                    <a:pt x="1622810" y="1642455"/>
                  </a:lnTo>
                  <a:cubicBezTo>
                    <a:pt x="1623848" y="1642593"/>
                    <a:pt x="1624886" y="1642662"/>
                    <a:pt x="1625994" y="1642662"/>
                  </a:cubicBezTo>
                  <a:cubicBezTo>
                    <a:pt x="1626201" y="1642662"/>
                    <a:pt x="1626409" y="1642662"/>
                    <a:pt x="1626617" y="1642662"/>
                  </a:cubicBezTo>
                  <a:lnTo>
                    <a:pt x="1630700" y="1642662"/>
                  </a:lnTo>
                  <a:cubicBezTo>
                    <a:pt x="1630700" y="1642662"/>
                    <a:pt x="1634368" y="1644184"/>
                    <a:pt x="1634368" y="1644184"/>
                  </a:cubicBezTo>
                  <a:lnTo>
                    <a:pt x="1635683" y="1645083"/>
                  </a:lnTo>
                  <a:cubicBezTo>
                    <a:pt x="1636445" y="1645568"/>
                    <a:pt x="1637206" y="1646052"/>
                    <a:pt x="1637967" y="1646467"/>
                  </a:cubicBezTo>
                  <a:lnTo>
                    <a:pt x="1639628" y="1647366"/>
                  </a:lnTo>
                  <a:cubicBezTo>
                    <a:pt x="1641566" y="1648404"/>
                    <a:pt x="1643574" y="1649234"/>
                    <a:pt x="1645650" y="1649787"/>
                  </a:cubicBezTo>
                  <a:lnTo>
                    <a:pt x="1648072" y="1650410"/>
                  </a:lnTo>
                  <a:cubicBezTo>
                    <a:pt x="1649526" y="1650825"/>
                    <a:pt x="1651048" y="1651101"/>
                    <a:pt x="1652502" y="1651240"/>
                  </a:cubicBezTo>
                  <a:lnTo>
                    <a:pt x="1655547" y="1651517"/>
                  </a:lnTo>
                  <a:lnTo>
                    <a:pt x="1655755" y="1651517"/>
                  </a:lnTo>
                  <a:cubicBezTo>
                    <a:pt x="1655755" y="1651517"/>
                    <a:pt x="1658731" y="1653108"/>
                    <a:pt x="1658731" y="1653108"/>
                  </a:cubicBezTo>
                  <a:cubicBezTo>
                    <a:pt x="1659354" y="1653384"/>
                    <a:pt x="1659976" y="1653730"/>
                    <a:pt x="1660599" y="1653938"/>
                  </a:cubicBezTo>
                  <a:lnTo>
                    <a:pt x="1664752" y="1655598"/>
                  </a:lnTo>
                  <a:cubicBezTo>
                    <a:pt x="1666759" y="1656428"/>
                    <a:pt x="1668835" y="1656981"/>
                    <a:pt x="1670912" y="1657327"/>
                  </a:cubicBezTo>
                  <a:lnTo>
                    <a:pt x="1675341" y="1658019"/>
                  </a:lnTo>
                  <a:cubicBezTo>
                    <a:pt x="1676449" y="1658226"/>
                    <a:pt x="1677625" y="1658296"/>
                    <a:pt x="1678733" y="1658365"/>
                  </a:cubicBezTo>
                  <a:cubicBezTo>
                    <a:pt x="1679425" y="1659056"/>
                    <a:pt x="1680117" y="1659679"/>
                    <a:pt x="1680878" y="1660302"/>
                  </a:cubicBezTo>
                  <a:lnTo>
                    <a:pt x="1693475" y="1670470"/>
                  </a:lnTo>
                  <a:lnTo>
                    <a:pt x="1693821" y="1670816"/>
                  </a:lnTo>
                  <a:lnTo>
                    <a:pt x="1697281" y="1675589"/>
                  </a:lnTo>
                  <a:cubicBezTo>
                    <a:pt x="1697627" y="1676073"/>
                    <a:pt x="1698043" y="1676627"/>
                    <a:pt x="1698458" y="1677111"/>
                  </a:cubicBezTo>
                  <a:lnTo>
                    <a:pt x="1701088" y="1680293"/>
                  </a:lnTo>
                  <a:cubicBezTo>
                    <a:pt x="1702126" y="1681538"/>
                    <a:pt x="1703303" y="1682714"/>
                    <a:pt x="1704618" y="1683751"/>
                  </a:cubicBezTo>
                  <a:lnTo>
                    <a:pt x="1705863" y="1684789"/>
                  </a:lnTo>
                  <a:cubicBezTo>
                    <a:pt x="1706209" y="1686380"/>
                    <a:pt x="1706625" y="1687971"/>
                    <a:pt x="1707248" y="1689493"/>
                  </a:cubicBezTo>
                  <a:lnTo>
                    <a:pt x="1707109" y="1690876"/>
                  </a:lnTo>
                  <a:cubicBezTo>
                    <a:pt x="1706625" y="1695649"/>
                    <a:pt x="1707455" y="1700422"/>
                    <a:pt x="1709393" y="1704780"/>
                  </a:cubicBezTo>
                  <a:lnTo>
                    <a:pt x="1710847" y="1708031"/>
                  </a:lnTo>
                  <a:cubicBezTo>
                    <a:pt x="1712300" y="1711352"/>
                    <a:pt x="1714446" y="1714395"/>
                    <a:pt x="1717145" y="1716886"/>
                  </a:cubicBezTo>
                  <a:lnTo>
                    <a:pt x="1719844" y="1719445"/>
                  </a:lnTo>
                  <a:cubicBezTo>
                    <a:pt x="1720951" y="1720482"/>
                    <a:pt x="1722197" y="1721520"/>
                    <a:pt x="1723512" y="1722350"/>
                  </a:cubicBezTo>
                  <a:lnTo>
                    <a:pt x="1728426" y="1725670"/>
                  </a:lnTo>
                  <a:lnTo>
                    <a:pt x="1729464" y="1726570"/>
                  </a:lnTo>
                  <a:cubicBezTo>
                    <a:pt x="1732025" y="1728714"/>
                    <a:pt x="1734932" y="1730443"/>
                    <a:pt x="1738047" y="1731550"/>
                  </a:cubicBezTo>
                  <a:lnTo>
                    <a:pt x="1740123" y="1732311"/>
                  </a:lnTo>
                  <a:cubicBezTo>
                    <a:pt x="1743168" y="1733418"/>
                    <a:pt x="1746352" y="1733971"/>
                    <a:pt x="1749536" y="1733971"/>
                  </a:cubicBezTo>
                  <a:cubicBezTo>
                    <a:pt x="1750228" y="1733971"/>
                    <a:pt x="1750920" y="1733971"/>
                    <a:pt x="1751543" y="1733902"/>
                  </a:cubicBezTo>
                  <a:cubicBezTo>
                    <a:pt x="1751681" y="1733902"/>
                    <a:pt x="1751819" y="1734040"/>
                    <a:pt x="1751889" y="1734110"/>
                  </a:cubicBezTo>
                  <a:cubicBezTo>
                    <a:pt x="1752858" y="1738468"/>
                    <a:pt x="1754865" y="1742618"/>
                    <a:pt x="1757772" y="1746077"/>
                  </a:cubicBezTo>
                  <a:lnTo>
                    <a:pt x="1759363" y="1747944"/>
                  </a:lnTo>
                  <a:cubicBezTo>
                    <a:pt x="1761232" y="1750158"/>
                    <a:pt x="1763447" y="1752095"/>
                    <a:pt x="1765939" y="1753617"/>
                  </a:cubicBezTo>
                  <a:lnTo>
                    <a:pt x="1767461" y="1754585"/>
                  </a:lnTo>
                  <a:cubicBezTo>
                    <a:pt x="1769607" y="1755899"/>
                    <a:pt x="1771891" y="1756937"/>
                    <a:pt x="1774244" y="1757629"/>
                  </a:cubicBezTo>
                  <a:lnTo>
                    <a:pt x="1775767" y="1758044"/>
                  </a:lnTo>
                  <a:cubicBezTo>
                    <a:pt x="1780957" y="1763578"/>
                    <a:pt x="1788225" y="1766760"/>
                    <a:pt x="1795907" y="1766760"/>
                  </a:cubicBezTo>
                  <a:cubicBezTo>
                    <a:pt x="1796876" y="1766760"/>
                    <a:pt x="1797776" y="1766760"/>
                    <a:pt x="1798745" y="1766621"/>
                  </a:cubicBezTo>
                  <a:cubicBezTo>
                    <a:pt x="1800890" y="1766414"/>
                    <a:pt x="1802967" y="1765929"/>
                    <a:pt x="1804974" y="1765238"/>
                  </a:cubicBezTo>
                  <a:cubicBezTo>
                    <a:pt x="1805666" y="1765929"/>
                    <a:pt x="1806358" y="1766552"/>
                    <a:pt x="1807119" y="1767175"/>
                  </a:cubicBezTo>
                  <a:lnTo>
                    <a:pt x="1809057" y="1768766"/>
                  </a:lnTo>
                  <a:cubicBezTo>
                    <a:pt x="1810856" y="1770218"/>
                    <a:pt x="1812794" y="1771463"/>
                    <a:pt x="1814871" y="1772432"/>
                  </a:cubicBezTo>
                  <a:lnTo>
                    <a:pt x="1816324" y="1773124"/>
                  </a:lnTo>
                  <a:cubicBezTo>
                    <a:pt x="1819300" y="1777066"/>
                    <a:pt x="1823315" y="1780179"/>
                    <a:pt x="1827952" y="1782047"/>
                  </a:cubicBezTo>
                  <a:lnTo>
                    <a:pt x="1829267" y="1782600"/>
                  </a:lnTo>
                  <a:cubicBezTo>
                    <a:pt x="1832589" y="1783915"/>
                    <a:pt x="1836119" y="1784606"/>
                    <a:pt x="1839648" y="1784606"/>
                  </a:cubicBezTo>
                  <a:cubicBezTo>
                    <a:pt x="1840410" y="1784606"/>
                    <a:pt x="1841240" y="1784606"/>
                    <a:pt x="1842001" y="1784537"/>
                  </a:cubicBezTo>
                  <a:lnTo>
                    <a:pt x="1844908" y="1784260"/>
                  </a:lnTo>
                  <a:cubicBezTo>
                    <a:pt x="1846500" y="1784122"/>
                    <a:pt x="1848092" y="1783845"/>
                    <a:pt x="1849684" y="1783430"/>
                  </a:cubicBezTo>
                  <a:lnTo>
                    <a:pt x="1852245" y="1782739"/>
                  </a:lnTo>
                  <a:cubicBezTo>
                    <a:pt x="1855152" y="1781978"/>
                    <a:pt x="1857920" y="1780732"/>
                    <a:pt x="1860412" y="1779003"/>
                  </a:cubicBezTo>
                  <a:lnTo>
                    <a:pt x="1860619" y="1778865"/>
                  </a:lnTo>
                  <a:cubicBezTo>
                    <a:pt x="1862211" y="1778450"/>
                    <a:pt x="1863734" y="1777897"/>
                    <a:pt x="1865256" y="1777205"/>
                  </a:cubicBezTo>
                  <a:lnTo>
                    <a:pt x="1866433" y="1776651"/>
                  </a:lnTo>
                  <a:cubicBezTo>
                    <a:pt x="1869548" y="1775199"/>
                    <a:pt x="1872316" y="1773193"/>
                    <a:pt x="1874600" y="1770841"/>
                  </a:cubicBezTo>
                  <a:cubicBezTo>
                    <a:pt x="1874877" y="1771117"/>
                    <a:pt x="1875084" y="1771463"/>
                    <a:pt x="1875361" y="1771740"/>
                  </a:cubicBezTo>
                  <a:lnTo>
                    <a:pt x="1878752" y="1775475"/>
                  </a:lnTo>
                  <a:cubicBezTo>
                    <a:pt x="1878752" y="1775475"/>
                    <a:pt x="1879168" y="1775890"/>
                    <a:pt x="1879306" y="1776098"/>
                  </a:cubicBezTo>
                  <a:lnTo>
                    <a:pt x="1879998" y="1776790"/>
                  </a:lnTo>
                  <a:lnTo>
                    <a:pt x="1880414" y="1777343"/>
                  </a:lnTo>
                  <a:cubicBezTo>
                    <a:pt x="1880414" y="1778796"/>
                    <a:pt x="1880621" y="1780179"/>
                    <a:pt x="1880898" y="1781632"/>
                  </a:cubicBezTo>
                  <a:lnTo>
                    <a:pt x="1881037" y="1782185"/>
                  </a:lnTo>
                  <a:cubicBezTo>
                    <a:pt x="1880344" y="1783984"/>
                    <a:pt x="1879791" y="1785920"/>
                    <a:pt x="1879514" y="1787857"/>
                  </a:cubicBezTo>
                  <a:cubicBezTo>
                    <a:pt x="1878545" y="1794221"/>
                    <a:pt x="1879791" y="1800654"/>
                    <a:pt x="1883044" y="1806119"/>
                  </a:cubicBezTo>
                  <a:cubicBezTo>
                    <a:pt x="1879237" y="1812967"/>
                    <a:pt x="1878545" y="1820991"/>
                    <a:pt x="1880898" y="1828186"/>
                  </a:cubicBezTo>
                  <a:cubicBezTo>
                    <a:pt x="1880621" y="1828601"/>
                    <a:pt x="1880275" y="1829085"/>
                    <a:pt x="1880068" y="1829500"/>
                  </a:cubicBezTo>
                  <a:cubicBezTo>
                    <a:pt x="1877576" y="1830330"/>
                    <a:pt x="1875154" y="1831575"/>
                    <a:pt x="1873008" y="1833097"/>
                  </a:cubicBezTo>
                  <a:lnTo>
                    <a:pt x="1869132" y="1835864"/>
                  </a:lnTo>
                  <a:cubicBezTo>
                    <a:pt x="1864080" y="1839461"/>
                    <a:pt x="1860481" y="1844510"/>
                    <a:pt x="1858681" y="1850321"/>
                  </a:cubicBezTo>
                  <a:cubicBezTo>
                    <a:pt x="1856051" y="1852742"/>
                    <a:pt x="1853906" y="1855647"/>
                    <a:pt x="1852383" y="1858899"/>
                  </a:cubicBezTo>
                  <a:lnTo>
                    <a:pt x="1851414" y="1860974"/>
                  </a:lnTo>
                  <a:cubicBezTo>
                    <a:pt x="1851414" y="1860974"/>
                    <a:pt x="1851207" y="1861458"/>
                    <a:pt x="1851068" y="1861666"/>
                  </a:cubicBezTo>
                  <a:cubicBezTo>
                    <a:pt x="1849061" y="1862357"/>
                    <a:pt x="1847123" y="1863257"/>
                    <a:pt x="1845324" y="1864363"/>
                  </a:cubicBezTo>
                  <a:lnTo>
                    <a:pt x="1839579" y="1867891"/>
                  </a:lnTo>
                  <a:cubicBezTo>
                    <a:pt x="1832312" y="1872318"/>
                    <a:pt x="1827536" y="1879858"/>
                    <a:pt x="1826568" y="1888297"/>
                  </a:cubicBezTo>
                  <a:lnTo>
                    <a:pt x="1826360" y="1890165"/>
                  </a:lnTo>
                  <a:cubicBezTo>
                    <a:pt x="1826152" y="1892033"/>
                    <a:pt x="1826152" y="1893900"/>
                    <a:pt x="1826291" y="1895768"/>
                  </a:cubicBezTo>
                  <a:lnTo>
                    <a:pt x="1825391" y="1896875"/>
                  </a:lnTo>
                  <a:cubicBezTo>
                    <a:pt x="1822968" y="1899849"/>
                    <a:pt x="1821238" y="1903239"/>
                    <a:pt x="1820200" y="1906836"/>
                  </a:cubicBezTo>
                  <a:cubicBezTo>
                    <a:pt x="1817501" y="1909188"/>
                    <a:pt x="1815217" y="1912024"/>
                    <a:pt x="1813625" y="1915275"/>
                  </a:cubicBezTo>
                  <a:lnTo>
                    <a:pt x="1812587" y="1917350"/>
                  </a:lnTo>
                  <a:cubicBezTo>
                    <a:pt x="1810095" y="1922331"/>
                    <a:pt x="1809057" y="1927934"/>
                    <a:pt x="1809818" y="1933467"/>
                  </a:cubicBezTo>
                  <a:lnTo>
                    <a:pt x="1809957" y="1934574"/>
                  </a:lnTo>
                  <a:cubicBezTo>
                    <a:pt x="1810165" y="1936096"/>
                    <a:pt x="1810511" y="1937618"/>
                    <a:pt x="1810926" y="1939140"/>
                  </a:cubicBezTo>
                  <a:lnTo>
                    <a:pt x="1810926" y="1939970"/>
                  </a:lnTo>
                  <a:cubicBezTo>
                    <a:pt x="1810926" y="1940592"/>
                    <a:pt x="1810926" y="1941215"/>
                    <a:pt x="1810926" y="1941838"/>
                  </a:cubicBezTo>
                  <a:cubicBezTo>
                    <a:pt x="1809265" y="1945780"/>
                    <a:pt x="1808503" y="1950138"/>
                    <a:pt x="1808780" y="1954566"/>
                  </a:cubicBezTo>
                  <a:lnTo>
                    <a:pt x="1808919" y="1956156"/>
                  </a:lnTo>
                  <a:cubicBezTo>
                    <a:pt x="1809265" y="1961414"/>
                    <a:pt x="1811133" y="1966463"/>
                    <a:pt x="1814248" y="1970683"/>
                  </a:cubicBezTo>
                  <a:lnTo>
                    <a:pt x="1812448" y="1972620"/>
                  </a:lnTo>
                  <a:cubicBezTo>
                    <a:pt x="1811272" y="1973865"/>
                    <a:pt x="1810234" y="1975248"/>
                    <a:pt x="1809265" y="1976770"/>
                  </a:cubicBezTo>
                  <a:lnTo>
                    <a:pt x="1805804" y="1982304"/>
                  </a:lnTo>
                  <a:cubicBezTo>
                    <a:pt x="1804351" y="1984587"/>
                    <a:pt x="1803243" y="1987077"/>
                    <a:pt x="1802551" y="1989705"/>
                  </a:cubicBezTo>
                  <a:lnTo>
                    <a:pt x="1801513" y="1993510"/>
                  </a:lnTo>
                  <a:cubicBezTo>
                    <a:pt x="1800406" y="1997453"/>
                    <a:pt x="1800267" y="2001604"/>
                    <a:pt x="1800959" y="2005616"/>
                  </a:cubicBezTo>
                  <a:lnTo>
                    <a:pt x="1801444" y="2008452"/>
                  </a:lnTo>
                  <a:cubicBezTo>
                    <a:pt x="1801859" y="2011011"/>
                    <a:pt x="1802690" y="2013432"/>
                    <a:pt x="1803797" y="2015715"/>
                  </a:cubicBezTo>
                  <a:lnTo>
                    <a:pt x="1803797" y="2015922"/>
                  </a:lnTo>
                  <a:cubicBezTo>
                    <a:pt x="1803797" y="2015922"/>
                    <a:pt x="1803935" y="2016476"/>
                    <a:pt x="1804005" y="2016822"/>
                  </a:cubicBezTo>
                  <a:lnTo>
                    <a:pt x="1804143" y="2017998"/>
                  </a:lnTo>
                  <a:cubicBezTo>
                    <a:pt x="1804351" y="2019727"/>
                    <a:pt x="1804766" y="2021387"/>
                    <a:pt x="1805250" y="2023047"/>
                  </a:cubicBezTo>
                  <a:cubicBezTo>
                    <a:pt x="1803382" y="2029273"/>
                    <a:pt x="1803728" y="2036052"/>
                    <a:pt x="1806358" y="2042139"/>
                  </a:cubicBezTo>
                  <a:lnTo>
                    <a:pt x="1807465" y="2044629"/>
                  </a:lnTo>
                  <a:cubicBezTo>
                    <a:pt x="1809195" y="2048641"/>
                    <a:pt x="1811895" y="2052239"/>
                    <a:pt x="1815286" y="2055005"/>
                  </a:cubicBezTo>
                  <a:lnTo>
                    <a:pt x="1817847" y="2057150"/>
                  </a:lnTo>
                  <a:cubicBezTo>
                    <a:pt x="1818954" y="2058049"/>
                    <a:pt x="1820200" y="2058879"/>
                    <a:pt x="1821446" y="2059640"/>
                  </a:cubicBezTo>
                  <a:lnTo>
                    <a:pt x="1835150" y="2067595"/>
                  </a:lnTo>
                  <a:lnTo>
                    <a:pt x="1836880" y="2068909"/>
                  </a:lnTo>
                  <a:lnTo>
                    <a:pt x="1838195" y="2070362"/>
                  </a:lnTo>
                  <a:lnTo>
                    <a:pt x="1841310" y="2077279"/>
                  </a:lnTo>
                  <a:cubicBezTo>
                    <a:pt x="1841794" y="2078317"/>
                    <a:pt x="1842348" y="2079354"/>
                    <a:pt x="1842970" y="2080392"/>
                  </a:cubicBezTo>
                  <a:lnTo>
                    <a:pt x="1844839" y="2083367"/>
                  </a:lnTo>
                  <a:cubicBezTo>
                    <a:pt x="1845601" y="2084542"/>
                    <a:pt x="1846362" y="2085718"/>
                    <a:pt x="1847331" y="2086756"/>
                  </a:cubicBezTo>
                  <a:lnTo>
                    <a:pt x="1852729" y="2093120"/>
                  </a:lnTo>
                  <a:lnTo>
                    <a:pt x="1854252" y="2095403"/>
                  </a:lnTo>
                  <a:lnTo>
                    <a:pt x="1869893" y="2131235"/>
                  </a:lnTo>
                  <a:cubicBezTo>
                    <a:pt x="1870240" y="2131995"/>
                    <a:pt x="1870586" y="2132756"/>
                    <a:pt x="1871001" y="2133517"/>
                  </a:cubicBezTo>
                  <a:lnTo>
                    <a:pt x="1877714" y="2145692"/>
                  </a:lnTo>
                  <a:lnTo>
                    <a:pt x="1877853" y="2146314"/>
                  </a:lnTo>
                  <a:cubicBezTo>
                    <a:pt x="1878061" y="2147490"/>
                    <a:pt x="1878337" y="2148666"/>
                    <a:pt x="1878752" y="2149773"/>
                  </a:cubicBezTo>
                  <a:lnTo>
                    <a:pt x="1879168" y="2151018"/>
                  </a:lnTo>
                  <a:cubicBezTo>
                    <a:pt x="1879860" y="2153232"/>
                    <a:pt x="1880898" y="2155307"/>
                    <a:pt x="1882075" y="2157244"/>
                  </a:cubicBezTo>
                  <a:lnTo>
                    <a:pt x="1882905" y="2158627"/>
                  </a:lnTo>
                  <a:cubicBezTo>
                    <a:pt x="1884082" y="2160426"/>
                    <a:pt x="1885397" y="2162155"/>
                    <a:pt x="1886989" y="2163608"/>
                  </a:cubicBezTo>
                  <a:lnTo>
                    <a:pt x="1888650" y="2165199"/>
                  </a:lnTo>
                  <a:cubicBezTo>
                    <a:pt x="1888650" y="2165199"/>
                    <a:pt x="1888857" y="2165406"/>
                    <a:pt x="1888927" y="2165476"/>
                  </a:cubicBezTo>
                  <a:cubicBezTo>
                    <a:pt x="1889549" y="2168104"/>
                    <a:pt x="1890588" y="2170594"/>
                    <a:pt x="1891972" y="2172946"/>
                  </a:cubicBezTo>
                  <a:lnTo>
                    <a:pt x="1893494" y="2175575"/>
                  </a:lnTo>
                  <a:cubicBezTo>
                    <a:pt x="1894117" y="2176612"/>
                    <a:pt x="1894740" y="2177581"/>
                    <a:pt x="1895502" y="2178549"/>
                  </a:cubicBezTo>
                  <a:lnTo>
                    <a:pt x="1898962" y="2183045"/>
                  </a:lnTo>
                  <a:lnTo>
                    <a:pt x="1904084" y="2191416"/>
                  </a:lnTo>
                  <a:cubicBezTo>
                    <a:pt x="1902630" y="2197849"/>
                    <a:pt x="1903461" y="2204628"/>
                    <a:pt x="1906645" y="2210576"/>
                  </a:cubicBezTo>
                  <a:lnTo>
                    <a:pt x="1906783" y="2211130"/>
                  </a:lnTo>
                  <a:cubicBezTo>
                    <a:pt x="1907406" y="2213413"/>
                    <a:pt x="1908306" y="2215626"/>
                    <a:pt x="1909551" y="2217701"/>
                  </a:cubicBezTo>
                  <a:lnTo>
                    <a:pt x="1910521" y="2219292"/>
                  </a:lnTo>
                  <a:cubicBezTo>
                    <a:pt x="1911143" y="2220399"/>
                    <a:pt x="1911835" y="2221437"/>
                    <a:pt x="1912597" y="2222405"/>
                  </a:cubicBezTo>
                  <a:lnTo>
                    <a:pt x="1919103" y="2230775"/>
                  </a:lnTo>
                  <a:cubicBezTo>
                    <a:pt x="1920141" y="2232159"/>
                    <a:pt x="1921317" y="2233404"/>
                    <a:pt x="1922632" y="2234511"/>
                  </a:cubicBezTo>
                  <a:lnTo>
                    <a:pt x="1930592" y="2241566"/>
                  </a:lnTo>
                  <a:lnTo>
                    <a:pt x="1937167" y="2248829"/>
                  </a:lnTo>
                  <a:cubicBezTo>
                    <a:pt x="1938343" y="2250144"/>
                    <a:pt x="1939658" y="2251320"/>
                    <a:pt x="1941112" y="2252357"/>
                  </a:cubicBezTo>
                  <a:lnTo>
                    <a:pt x="1944226" y="2254709"/>
                  </a:lnTo>
                  <a:cubicBezTo>
                    <a:pt x="1945264" y="2255470"/>
                    <a:pt x="1946303" y="2256162"/>
                    <a:pt x="1947479" y="2256785"/>
                  </a:cubicBezTo>
                  <a:lnTo>
                    <a:pt x="2011223" y="2291855"/>
                  </a:lnTo>
                  <a:cubicBezTo>
                    <a:pt x="2011223" y="2291855"/>
                    <a:pt x="2011361" y="2292063"/>
                    <a:pt x="2011430" y="2292201"/>
                  </a:cubicBezTo>
                  <a:lnTo>
                    <a:pt x="2012468" y="2293931"/>
                  </a:lnTo>
                  <a:cubicBezTo>
                    <a:pt x="2013299" y="2295314"/>
                    <a:pt x="2014268" y="2296628"/>
                    <a:pt x="2015306" y="2297804"/>
                  </a:cubicBezTo>
                  <a:lnTo>
                    <a:pt x="2016552" y="2299188"/>
                  </a:lnTo>
                  <a:cubicBezTo>
                    <a:pt x="2017936" y="2300779"/>
                    <a:pt x="2019459" y="2302162"/>
                    <a:pt x="2021120" y="2303338"/>
                  </a:cubicBezTo>
                  <a:lnTo>
                    <a:pt x="2029425" y="2309356"/>
                  </a:lnTo>
                  <a:cubicBezTo>
                    <a:pt x="2029425" y="2310532"/>
                    <a:pt x="2029633" y="2311708"/>
                    <a:pt x="2029840" y="2312815"/>
                  </a:cubicBezTo>
                  <a:lnTo>
                    <a:pt x="2032263" y="2326165"/>
                  </a:lnTo>
                  <a:lnTo>
                    <a:pt x="2032609" y="2330316"/>
                  </a:lnTo>
                  <a:lnTo>
                    <a:pt x="2032193" y="2342767"/>
                  </a:lnTo>
                  <a:cubicBezTo>
                    <a:pt x="2032193" y="2343874"/>
                    <a:pt x="2032193" y="2345050"/>
                    <a:pt x="2032263" y="2346157"/>
                  </a:cubicBezTo>
                  <a:lnTo>
                    <a:pt x="2033370" y="2358469"/>
                  </a:lnTo>
                  <a:lnTo>
                    <a:pt x="2031017" y="2382403"/>
                  </a:lnTo>
                  <a:cubicBezTo>
                    <a:pt x="2029425" y="2384340"/>
                    <a:pt x="2028041" y="2386485"/>
                    <a:pt x="2027072" y="2388836"/>
                  </a:cubicBezTo>
                  <a:lnTo>
                    <a:pt x="2025895" y="2391396"/>
                  </a:lnTo>
                  <a:cubicBezTo>
                    <a:pt x="2023750" y="2396238"/>
                    <a:pt x="2023058" y="2401565"/>
                    <a:pt x="2023819" y="2406822"/>
                  </a:cubicBezTo>
                  <a:lnTo>
                    <a:pt x="2024373" y="2410349"/>
                  </a:lnTo>
                  <a:cubicBezTo>
                    <a:pt x="2024649" y="2412010"/>
                    <a:pt x="2024995" y="2413601"/>
                    <a:pt x="2025549" y="2415122"/>
                  </a:cubicBezTo>
                  <a:lnTo>
                    <a:pt x="2025411" y="2416091"/>
                  </a:lnTo>
                  <a:cubicBezTo>
                    <a:pt x="2025272" y="2416990"/>
                    <a:pt x="2025203" y="2417820"/>
                    <a:pt x="2025134" y="2418719"/>
                  </a:cubicBezTo>
                  <a:lnTo>
                    <a:pt x="2024511" y="2429580"/>
                  </a:lnTo>
                  <a:cubicBezTo>
                    <a:pt x="2024511" y="2430548"/>
                    <a:pt x="2024511" y="2431516"/>
                    <a:pt x="2024511" y="2432485"/>
                  </a:cubicBezTo>
                  <a:lnTo>
                    <a:pt x="2024719" y="2436428"/>
                  </a:lnTo>
                  <a:cubicBezTo>
                    <a:pt x="2024719" y="2437950"/>
                    <a:pt x="2024995" y="2439472"/>
                    <a:pt x="2025272" y="2440924"/>
                  </a:cubicBezTo>
                  <a:lnTo>
                    <a:pt x="2025826" y="2443622"/>
                  </a:lnTo>
                  <a:cubicBezTo>
                    <a:pt x="2024719" y="2445766"/>
                    <a:pt x="2023819" y="2447980"/>
                    <a:pt x="2023265" y="2450332"/>
                  </a:cubicBezTo>
                  <a:lnTo>
                    <a:pt x="2022435" y="2453860"/>
                  </a:lnTo>
                  <a:cubicBezTo>
                    <a:pt x="2021812" y="2456419"/>
                    <a:pt x="2021604" y="2459048"/>
                    <a:pt x="2021743" y="2461607"/>
                  </a:cubicBezTo>
                  <a:lnTo>
                    <a:pt x="2021950" y="2464997"/>
                  </a:lnTo>
                  <a:cubicBezTo>
                    <a:pt x="2021950" y="2465619"/>
                    <a:pt x="2022019" y="2466311"/>
                    <a:pt x="2022089" y="2466934"/>
                  </a:cubicBezTo>
                  <a:lnTo>
                    <a:pt x="2022296" y="2468732"/>
                  </a:lnTo>
                  <a:lnTo>
                    <a:pt x="2021673" y="2472537"/>
                  </a:lnTo>
                  <a:lnTo>
                    <a:pt x="2018697" y="2485403"/>
                  </a:lnTo>
                  <a:cubicBezTo>
                    <a:pt x="2018490" y="2486302"/>
                    <a:pt x="2018351" y="2487132"/>
                    <a:pt x="2018213" y="2488031"/>
                  </a:cubicBezTo>
                  <a:lnTo>
                    <a:pt x="2017451" y="2493634"/>
                  </a:lnTo>
                  <a:lnTo>
                    <a:pt x="2015029" y="2499653"/>
                  </a:lnTo>
                  <a:cubicBezTo>
                    <a:pt x="2014406" y="2501243"/>
                    <a:pt x="2013853" y="2502834"/>
                    <a:pt x="2013576" y="2504564"/>
                  </a:cubicBezTo>
                  <a:lnTo>
                    <a:pt x="2011568" y="2514386"/>
                  </a:lnTo>
                  <a:lnTo>
                    <a:pt x="2011568" y="2514525"/>
                  </a:lnTo>
                  <a:cubicBezTo>
                    <a:pt x="2011568" y="2514525"/>
                    <a:pt x="2010461" y="2516323"/>
                    <a:pt x="2010461" y="2516323"/>
                  </a:cubicBezTo>
                  <a:cubicBezTo>
                    <a:pt x="2009907" y="2517292"/>
                    <a:pt x="2009354" y="2518260"/>
                    <a:pt x="2008938" y="2519229"/>
                  </a:cubicBezTo>
                  <a:lnTo>
                    <a:pt x="2007624" y="2522065"/>
                  </a:lnTo>
                  <a:cubicBezTo>
                    <a:pt x="2006239" y="2525108"/>
                    <a:pt x="2005409" y="2528359"/>
                    <a:pt x="2005201" y="2531680"/>
                  </a:cubicBezTo>
                  <a:lnTo>
                    <a:pt x="2004994" y="2534931"/>
                  </a:lnTo>
                  <a:cubicBezTo>
                    <a:pt x="2004786" y="2537836"/>
                    <a:pt x="2005063" y="2540811"/>
                    <a:pt x="2005824" y="2543647"/>
                  </a:cubicBezTo>
                  <a:lnTo>
                    <a:pt x="2006724" y="2547105"/>
                  </a:lnTo>
                  <a:cubicBezTo>
                    <a:pt x="2006931" y="2547797"/>
                    <a:pt x="2007139" y="2548489"/>
                    <a:pt x="2007347" y="2549181"/>
                  </a:cubicBezTo>
                  <a:cubicBezTo>
                    <a:pt x="2006309" y="2550772"/>
                    <a:pt x="2005478" y="2552432"/>
                    <a:pt x="2004786" y="2554161"/>
                  </a:cubicBezTo>
                  <a:lnTo>
                    <a:pt x="2002502" y="2560110"/>
                  </a:lnTo>
                  <a:cubicBezTo>
                    <a:pt x="2001256" y="2563361"/>
                    <a:pt x="2000633" y="2566751"/>
                    <a:pt x="2000633" y="2570278"/>
                  </a:cubicBezTo>
                  <a:lnTo>
                    <a:pt x="2000633" y="2577611"/>
                  </a:lnTo>
                  <a:cubicBezTo>
                    <a:pt x="2000633" y="2579202"/>
                    <a:pt x="2000841" y="2580793"/>
                    <a:pt x="2001118" y="2582384"/>
                  </a:cubicBezTo>
                  <a:lnTo>
                    <a:pt x="2004094" y="2598847"/>
                  </a:lnTo>
                  <a:lnTo>
                    <a:pt x="2004440" y="2605142"/>
                  </a:lnTo>
                  <a:cubicBezTo>
                    <a:pt x="2004440" y="2605903"/>
                    <a:pt x="2004578" y="2606664"/>
                    <a:pt x="2004647" y="2607425"/>
                  </a:cubicBezTo>
                  <a:lnTo>
                    <a:pt x="2005340" y="2612405"/>
                  </a:lnTo>
                  <a:lnTo>
                    <a:pt x="2004924" y="2613097"/>
                  </a:lnTo>
                  <a:cubicBezTo>
                    <a:pt x="2003748" y="2615172"/>
                    <a:pt x="2002779" y="2617386"/>
                    <a:pt x="2002156" y="2619738"/>
                  </a:cubicBezTo>
                  <a:lnTo>
                    <a:pt x="2001533" y="2622158"/>
                  </a:lnTo>
                  <a:cubicBezTo>
                    <a:pt x="2000633" y="2625548"/>
                    <a:pt x="2000356" y="2629076"/>
                    <a:pt x="2000772" y="2632534"/>
                  </a:cubicBezTo>
                  <a:lnTo>
                    <a:pt x="2000772" y="2633226"/>
                  </a:lnTo>
                  <a:cubicBezTo>
                    <a:pt x="2000287" y="2634195"/>
                    <a:pt x="1999872" y="2635232"/>
                    <a:pt x="1999457" y="2636339"/>
                  </a:cubicBezTo>
                  <a:lnTo>
                    <a:pt x="1996896" y="2643118"/>
                  </a:lnTo>
                  <a:cubicBezTo>
                    <a:pt x="1996273" y="2644709"/>
                    <a:pt x="1995858" y="2646369"/>
                    <a:pt x="1995512" y="2648098"/>
                  </a:cubicBezTo>
                  <a:lnTo>
                    <a:pt x="1993366" y="2660273"/>
                  </a:lnTo>
                  <a:lnTo>
                    <a:pt x="1993089" y="2661103"/>
                  </a:lnTo>
                  <a:lnTo>
                    <a:pt x="1990459" y="2664285"/>
                  </a:lnTo>
                  <a:cubicBezTo>
                    <a:pt x="1989144" y="2665876"/>
                    <a:pt x="1988037" y="2667605"/>
                    <a:pt x="1987068" y="2669404"/>
                  </a:cubicBezTo>
                  <a:lnTo>
                    <a:pt x="1985614" y="2672240"/>
                  </a:lnTo>
                  <a:cubicBezTo>
                    <a:pt x="1984299" y="2674800"/>
                    <a:pt x="1983469" y="2677497"/>
                    <a:pt x="1982984" y="2680334"/>
                  </a:cubicBezTo>
                  <a:lnTo>
                    <a:pt x="1982984" y="2680749"/>
                  </a:lnTo>
                  <a:cubicBezTo>
                    <a:pt x="1981600" y="2682754"/>
                    <a:pt x="1980562" y="2684899"/>
                    <a:pt x="1979801" y="2687182"/>
                  </a:cubicBezTo>
                  <a:lnTo>
                    <a:pt x="1978555" y="2690848"/>
                  </a:lnTo>
                  <a:cubicBezTo>
                    <a:pt x="1978278" y="2691747"/>
                    <a:pt x="1978001" y="2692646"/>
                    <a:pt x="1977793" y="2693546"/>
                  </a:cubicBezTo>
                  <a:lnTo>
                    <a:pt x="1976894" y="2697419"/>
                  </a:lnTo>
                  <a:cubicBezTo>
                    <a:pt x="1975925" y="2698803"/>
                    <a:pt x="1975025" y="2700256"/>
                    <a:pt x="1974264" y="2701777"/>
                  </a:cubicBezTo>
                  <a:lnTo>
                    <a:pt x="1974125" y="2702123"/>
                  </a:lnTo>
                  <a:cubicBezTo>
                    <a:pt x="1973156" y="2702815"/>
                    <a:pt x="1972187" y="2703576"/>
                    <a:pt x="1971288" y="2704406"/>
                  </a:cubicBezTo>
                  <a:lnTo>
                    <a:pt x="1969419" y="2706135"/>
                  </a:lnTo>
                  <a:cubicBezTo>
                    <a:pt x="1965128" y="2710078"/>
                    <a:pt x="1962221" y="2715266"/>
                    <a:pt x="1961045" y="2720938"/>
                  </a:cubicBezTo>
                  <a:lnTo>
                    <a:pt x="1960768" y="2722322"/>
                  </a:lnTo>
                  <a:cubicBezTo>
                    <a:pt x="1960283" y="2724536"/>
                    <a:pt x="1960145" y="2726818"/>
                    <a:pt x="1960214" y="2729032"/>
                  </a:cubicBezTo>
                  <a:lnTo>
                    <a:pt x="1960214" y="2730692"/>
                  </a:lnTo>
                  <a:cubicBezTo>
                    <a:pt x="1960283" y="2731245"/>
                    <a:pt x="1960352" y="2731799"/>
                    <a:pt x="1960422" y="2732352"/>
                  </a:cubicBezTo>
                  <a:lnTo>
                    <a:pt x="1961114" y="2739269"/>
                  </a:lnTo>
                  <a:cubicBezTo>
                    <a:pt x="1961252" y="2740653"/>
                    <a:pt x="1961529" y="2742036"/>
                    <a:pt x="1961875" y="2743420"/>
                  </a:cubicBezTo>
                  <a:lnTo>
                    <a:pt x="1962290" y="2745080"/>
                  </a:lnTo>
                  <a:cubicBezTo>
                    <a:pt x="1962567" y="2746048"/>
                    <a:pt x="1962844" y="2746948"/>
                    <a:pt x="1963190" y="2747847"/>
                  </a:cubicBezTo>
                  <a:lnTo>
                    <a:pt x="1962913" y="2750960"/>
                  </a:lnTo>
                  <a:cubicBezTo>
                    <a:pt x="1962706" y="2752966"/>
                    <a:pt x="1962775" y="2755041"/>
                    <a:pt x="1963052" y="2757047"/>
                  </a:cubicBezTo>
                  <a:lnTo>
                    <a:pt x="1963536" y="2760921"/>
                  </a:lnTo>
                  <a:cubicBezTo>
                    <a:pt x="1963744" y="2762373"/>
                    <a:pt x="1964021" y="2763757"/>
                    <a:pt x="1964436" y="2765140"/>
                  </a:cubicBezTo>
                  <a:lnTo>
                    <a:pt x="1965612" y="2769083"/>
                  </a:lnTo>
                  <a:cubicBezTo>
                    <a:pt x="1965820" y="2769775"/>
                    <a:pt x="1966028" y="2770466"/>
                    <a:pt x="1966305" y="2771158"/>
                  </a:cubicBezTo>
                  <a:lnTo>
                    <a:pt x="1967620" y="2774548"/>
                  </a:lnTo>
                  <a:lnTo>
                    <a:pt x="1966720" y="2775793"/>
                  </a:lnTo>
                  <a:cubicBezTo>
                    <a:pt x="1965958" y="2776900"/>
                    <a:pt x="1965266" y="2778006"/>
                    <a:pt x="1964643" y="2779182"/>
                  </a:cubicBezTo>
                  <a:lnTo>
                    <a:pt x="1963121" y="2782088"/>
                  </a:lnTo>
                  <a:cubicBezTo>
                    <a:pt x="1962360" y="2783540"/>
                    <a:pt x="1961737" y="2785062"/>
                    <a:pt x="1961252" y="2786653"/>
                  </a:cubicBezTo>
                  <a:lnTo>
                    <a:pt x="1960214" y="2789973"/>
                  </a:lnTo>
                  <a:cubicBezTo>
                    <a:pt x="1959937" y="2790735"/>
                    <a:pt x="1959729" y="2791565"/>
                    <a:pt x="1959591" y="2792325"/>
                  </a:cubicBezTo>
                  <a:lnTo>
                    <a:pt x="1957584" y="2801387"/>
                  </a:lnTo>
                  <a:lnTo>
                    <a:pt x="1955784" y="2806990"/>
                  </a:lnTo>
                  <a:cubicBezTo>
                    <a:pt x="1955438" y="2808028"/>
                    <a:pt x="1955231" y="2809065"/>
                    <a:pt x="1955023" y="2810103"/>
                  </a:cubicBezTo>
                  <a:lnTo>
                    <a:pt x="1954400" y="2813423"/>
                  </a:lnTo>
                  <a:cubicBezTo>
                    <a:pt x="1953985" y="2815637"/>
                    <a:pt x="1953847" y="2817920"/>
                    <a:pt x="1953916" y="2820133"/>
                  </a:cubicBezTo>
                  <a:lnTo>
                    <a:pt x="1954123" y="2823592"/>
                  </a:lnTo>
                  <a:cubicBezTo>
                    <a:pt x="1954193" y="2825044"/>
                    <a:pt x="1954400" y="2826428"/>
                    <a:pt x="1954677" y="2827811"/>
                  </a:cubicBezTo>
                  <a:lnTo>
                    <a:pt x="1955369" y="2831201"/>
                  </a:lnTo>
                  <a:cubicBezTo>
                    <a:pt x="1955577" y="2832031"/>
                    <a:pt x="1955784" y="2832861"/>
                    <a:pt x="1955992" y="2833691"/>
                  </a:cubicBezTo>
                  <a:lnTo>
                    <a:pt x="1957169" y="2837427"/>
                  </a:lnTo>
                  <a:cubicBezTo>
                    <a:pt x="1957861" y="2839640"/>
                    <a:pt x="1958760" y="2841715"/>
                    <a:pt x="1960006" y="2843652"/>
                  </a:cubicBezTo>
                  <a:cubicBezTo>
                    <a:pt x="1960975" y="2847318"/>
                    <a:pt x="1962636" y="2850846"/>
                    <a:pt x="1965059" y="2853959"/>
                  </a:cubicBezTo>
                  <a:lnTo>
                    <a:pt x="1966028" y="2855135"/>
                  </a:lnTo>
                  <a:cubicBezTo>
                    <a:pt x="1969004" y="2858870"/>
                    <a:pt x="1972880" y="2861775"/>
                    <a:pt x="1977240" y="2863643"/>
                  </a:cubicBezTo>
                  <a:cubicBezTo>
                    <a:pt x="1977240" y="2863712"/>
                    <a:pt x="1977240" y="2863782"/>
                    <a:pt x="1977240" y="2863851"/>
                  </a:cubicBezTo>
                  <a:cubicBezTo>
                    <a:pt x="1975856" y="2866133"/>
                    <a:pt x="1974817" y="2868555"/>
                    <a:pt x="1974195" y="2871183"/>
                  </a:cubicBezTo>
                  <a:lnTo>
                    <a:pt x="1973572" y="2873535"/>
                  </a:lnTo>
                  <a:cubicBezTo>
                    <a:pt x="1972810" y="2876509"/>
                    <a:pt x="1972534" y="2879553"/>
                    <a:pt x="1972810" y="2882597"/>
                  </a:cubicBezTo>
                  <a:cubicBezTo>
                    <a:pt x="1970111" y="2887300"/>
                    <a:pt x="1968796" y="2892696"/>
                    <a:pt x="1969142" y="2898091"/>
                  </a:cubicBezTo>
                  <a:lnTo>
                    <a:pt x="1969488" y="2903487"/>
                  </a:lnTo>
                  <a:cubicBezTo>
                    <a:pt x="1969627" y="2905355"/>
                    <a:pt x="1969904" y="2907222"/>
                    <a:pt x="1970388" y="2909021"/>
                  </a:cubicBezTo>
                  <a:cubicBezTo>
                    <a:pt x="1970249" y="2909298"/>
                    <a:pt x="1970111" y="2909505"/>
                    <a:pt x="1969973" y="2909782"/>
                  </a:cubicBezTo>
                  <a:cubicBezTo>
                    <a:pt x="1966927" y="2911027"/>
                    <a:pt x="1964159" y="2912756"/>
                    <a:pt x="1961737" y="2914970"/>
                  </a:cubicBezTo>
                  <a:lnTo>
                    <a:pt x="1960491" y="2916077"/>
                  </a:lnTo>
                  <a:cubicBezTo>
                    <a:pt x="1958830" y="2917529"/>
                    <a:pt x="1957446" y="2919259"/>
                    <a:pt x="1956200" y="2921057"/>
                  </a:cubicBezTo>
                  <a:cubicBezTo>
                    <a:pt x="1949901" y="2922095"/>
                    <a:pt x="1944226" y="2925208"/>
                    <a:pt x="1939935" y="2929912"/>
                  </a:cubicBezTo>
                  <a:lnTo>
                    <a:pt x="1937789" y="2932263"/>
                  </a:lnTo>
                  <a:cubicBezTo>
                    <a:pt x="1934744" y="2935653"/>
                    <a:pt x="1932737" y="2939596"/>
                    <a:pt x="1931630" y="2943746"/>
                  </a:cubicBezTo>
                  <a:lnTo>
                    <a:pt x="1928100" y="2947205"/>
                  </a:lnTo>
                  <a:cubicBezTo>
                    <a:pt x="1925954" y="2949280"/>
                    <a:pt x="1924155" y="2951701"/>
                    <a:pt x="1922840" y="2954330"/>
                  </a:cubicBezTo>
                  <a:lnTo>
                    <a:pt x="1920764" y="2958342"/>
                  </a:lnTo>
                  <a:cubicBezTo>
                    <a:pt x="1917718" y="2964221"/>
                    <a:pt x="1916888" y="2971001"/>
                    <a:pt x="1918480" y="2977503"/>
                  </a:cubicBezTo>
                  <a:lnTo>
                    <a:pt x="1918964" y="2979578"/>
                  </a:lnTo>
                  <a:cubicBezTo>
                    <a:pt x="1919726" y="2982622"/>
                    <a:pt x="1920902" y="2985458"/>
                    <a:pt x="1922632" y="2988086"/>
                  </a:cubicBezTo>
                  <a:lnTo>
                    <a:pt x="1924086" y="2990300"/>
                  </a:lnTo>
                  <a:cubicBezTo>
                    <a:pt x="1925816" y="2992928"/>
                    <a:pt x="1927892" y="2995280"/>
                    <a:pt x="1930384" y="2997217"/>
                  </a:cubicBezTo>
                  <a:lnTo>
                    <a:pt x="1932322" y="2998670"/>
                  </a:lnTo>
                  <a:cubicBezTo>
                    <a:pt x="1934883" y="3000676"/>
                    <a:pt x="1937789" y="3002197"/>
                    <a:pt x="1940835" y="3003166"/>
                  </a:cubicBezTo>
                  <a:cubicBezTo>
                    <a:pt x="1940904" y="3003581"/>
                    <a:pt x="1940973" y="3003927"/>
                    <a:pt x="1941112" y="3004342"/>
                  </a:cubicBezTo>
                  <a:cubicBezTo>
                    <a:pt x="1941112" y="3005103"/>
                    <a:pt x="1941042" y="3005864"/>
                    <a:pt x="1941042" y="3006694"/>
                  </a:cubicBezTo>
                  <a:lnTo>
                    <a:pt x="1941042" y="3012850"/>
                  </a:lnTo>
                  <a:cubicBezTo>
                    <a:pt x="1941042" y="3014649"/>
                    <a:pt x="1941250" y="3016447"/>
                    <a:pt x="1941596" y="3018177"/>
                  </a:cubicBezTo>
                  <a:lnTo>
                    <a:pt x="1942219" y="3021289"/>
                  </a:lnTo>
                  <a:cubicBezTo>
                    <a:pt x="1942773" y="3024057"/>
                    <a:pt x="1943742" y="3026685"/>
                    <a:pt x="1945057" y="3029106"/>
                  </a:cubicBezTo>
                  <a:lnTo>
                    <a:pt x="1945403" y="3029729"/>
                  </a:lnTo>
                  <a:lnTo>
                    <a:pt x="1944918" y="3041419"/>
                  </a:lnTo>
                  <a:cubicBezTo>
                    <a:pt x="1944849" y="3043494"/>
                    <a:pt x="1944918" y="3045500"/>
                    <a:pt x="1945334" y="3047575"/>
                  </a:cubicBezTo>
                  <a:lnTo>
                    <a:pt x="1946303" y="3052625"/>
                  </a:lnTo>
                  <a:cubicBezTo>
                    <a:pt x="1946303" y="3052625"/>
                    <a:pt x="1946441" y="3053248"/>
                    <a:pt x="1946510" y="3053524"/>
                  </a:cubicBezTo>
                  <a:cubicBezTo>
                    <a:pt x="1946510" y="3053801"/>
                    <a:pt x="1946510" y="3054078"/>
                    <a:pt x="1946510" y="3054355"/>
                  </a:cubicBezTo>
                  <a:cubicBezTo>
                    <a:pt x="1943742" y="3057744"/>
                    <a:pt x="1941942" y="3061548"/>
                    <a:pt x="1940973" y="3065561"/>
                  </a:cubicBezTo>
                  <a:cubicBezTo>
                    <a:pt x="1939243" y="3066944"/>
                    <a:pt x="1937720" y="3068535"/>
                    <a:pt x="1936336" y="3070334"/>
                  </a:cubicBezTo>
                  <a:cubicBezTo>
                    <a:pt x="1930938" y="3077320"/>
                    <a:pt x="1929277" y="3086451"/>
                    <a:pt x="1931699" y="3094959"/>
                  </a:cubicBezTo>
                  <a:lnTo>
                    <a:pt x="1933291" y="3100424"/>
                  </a:lnTo>
                  <a:cubicBezTo>
                    <a:pt x="1934121" y="3103260"/>
                    <a:pt x="1935367" y="3105889"/>
                    <a:pt x="1937028" y="3108310"/>
                  </a:cubicBezTo>
                  <a:lnTo>
                    <a:pt x="1939866" y="3112391"/>
                  </a:lnTo>
                  <a:cubicBezTo>
                    <a:pt x="1941389" y="3114604"/>
                    <a:pt x="1943257" y="3116611"/>
                    <a:pt x="1945403" y="3118340"/>
                  </a:cubicBezTo>
                  <a:lnTo>
                    <a:pt x="1949279" y="3121453"/>
                  </a:lnTo>
                  <a:cubicBezTo>
                    <a:pt x="1949279" y="3121453"/>
                    <a:pt x="1949486" y="3121591"/>
                    <a:pt x="1949555" y="3121660"/>
                  </a:cubicBezTo>
                  <a:cubicBezTo>
                    <a:pt x="1947894" y="3126226"/>
                    <a:pt x="1947410" y="3131137"/>
                    <a:pt x="1948310" y="3136048"/>
                  </a:cubicBezTo>
                  <a:lnTo>
                    <a:pt x="1948310" y="3136187"/>
                  </a:lnTo>
                  <a:cubicBezTo>
                    <a:pt x="1948448" y="3137570"/>
                    <a:pt x="1948725" y="3138884"/>
                    <a:pt x="1949071" y="3140268"/>
                  </a:cubicBezTo>
                  <a:lnTo>
                    <a:pt x="1949486" y="3141790"/>
                  </a:lnTo>
                  <a:cubicBezTo>
                    <a:pt x="1949901" y="3143450"/>
                    <a:pt x="1950525" y="3145110"/>
                    <a:pt x="1951286" y="3146701"/>
                  </a:cubicBezTo>
                  <a:lnTo>
                    <a:pt x="1952047" y="3148361"/>
                  </a:lnTo>
                  <a:cubicBezTo>
                    <a:pt x="1952462" y="3149191"/>
                    <a:pt x="1952878" y="3150022"/>
                    <a:pt x="1953362" y="3150782"/>
                  </a:cubicBezTo>
                  <a:lnTo>
                    <a:pt x="1954469" y="3152581"/>
                  </a:lnTo>
                  <a:cubicBezTo>
                    <a:pt x="1954469" y="3152581"/>
                    <a:pt x="1954608" y="3152857"/>
                    <a:pt x="1954608" y="3153065"/>
                  </a:cubicBezTo>
                  <a:lnTo>
                    <a:pt x="1955438" y="3155348"/>
                  </a:lnTo>
                  <a:cubicBezTo>
                    <a:pt x="1956269" y="3157630"/>
                    <a:pt x="1957376" y="3159706"/>
                    <a:pt x="1958691" y="3161711"/>
                  </a:cubicBezTo>
                  <a:lnTo>
                    <a:pt x="1959384" y="3162749"/>
                  </a:lnTo>
                  <a:cubicBezTo>
                    <a:pt x="1961598" y="3166001"/>
                    <a:pt x="1964505" y="3168629"/>
                    <a:pt x="1967758" y="3170635"/>
                  </a:cubicBezTo>
                  <a:cubicBezTo>
                    <a:pt x="1968727" y="3171742"/>
                    <a:pt x="1969834" y="3172779"/>
                    <a:pt x="1970942" y="3173679"/>
                  </a:cubicBezTo>
                  <a:lnTo>
                    <a:pt x="1972603" y="3174993"/>
                  </a:lnTo>
                  <a:lnTo>
                    <a:pt x="1974541" y="3176930"/>
                  </a:lnTo>
                  <a:cubicBezTo>
                    <a:pt x="1976063" y="3178452"/>
                    <a:pt x="1977724" y="3179766"/>
                    <a:pt x="1979524" y="3180873"/>
                  </a:cubicBezTo>
                  <a:lnTo>
                    <a:pt x="1979801" y="3181288"/>
                  </a:lnTo>
                  <a:cubicBezTo>
                    <a:pt x="1981116" y="3183225"/>
                    <a:pt x="1982708" y="3185023"/>
                    <a:pt x="1984507" y="3186614"/>
                  </a:cubicBezTo>
                  <a:lnTo>
                    <a:pt x="1986168" y="3188067"/>
                  </a:lnTo>
                  <a:cubicBezTo>
                    <a:pt x="1987691" y="3189381"/>
                    <a:pt x="1989283" y="3190488"/>
                    <a:pt x="1991013" y="3191456"/>
                  </a:cubicBezTo>
                  <a:lnTo>
                    <a:pt x="1993228" y="3192701"/>
                  </a:lnTo>
                  <a:cubicBezTo>
                    <a:pt x="1994127" y="3193186"/>
                    <a:pt x="1995096" y="3193670"/>
                    <a:pt x="1996065" y="3194016"/>
                  </a:cubicBezTo>
                  <a:lnTo>
                    <a:pt x="1998418" y="3194984"/>
                  </a:lnTo>
                  <a:cubicBezTo>
                    <a:pt x="1999111" y="3195261"/>
                    <a:pt x="1999872" y="3195537"/>
                    <a:pt x="2000633" y="3195745"/>
                  </a:cubicBezTo>
                  <a:cubicBezTo>
                    <a:pt x="2001879" y="3196782"/>
                    <a:pt x="2003263" y="3197751"/>
                    <a:pt x="2004717" y="3198581"/>
                  </a:cubicBezTo>
                  <a:lnTo>
                    <a:pt x="2011499" y="3202385"/>
                  </a:lnTo>
                  <a:cubicBezTo>
                    <a:pt x="2013091" y="3203285"/>
                    <a:pt x="2014752" y="3204046"/>
                    <a:pt x="2016483" y="3204599"/>
                  </a:cubicBezTo>
                  <a:lnTo>
                    <a:pt x="2023957" y="3207020"/>
                  </a:lnTo>
                  <a:cubicBezTo>
                    <a:pt x="2025965" y="3207712"/>
                    <a:pt x="2028110" y="3208127"/>
                    <a:pt x="2030186" y="3208265"/>
                  </a:cubicBezTo>
                  <a:lnTo>
                    <a:pt x="2036069" y="3208750"/>
                  </a:lnTo>
                  <a:cubicBezTo>
                    <a:pt x="2036831" y="3208750"/>
                    <a:pt x="2037661" y="3208819"/>
                    <a:pt x="2038422" y="3208819"/>
                  </a:cubicBezTo>
                  <a:cubicBezTo>
                    <a:pt x="2042229" y="3208819"/>
                    <a:pt x="2046036" y="3208058"/>
                    <a:pt x="2049496" y="3206536"/>
                  </a:cubicBezTo>
                  <a:lnTo>
                    <a:pt x="2053234" y="3204945"/>
                  </a:lnTo>
                  <a:cubicBezTo>
                    <a:pt x="2059116" y="3202385"/>
                    <a:pt x="2063961" y="3197820"/>
                    <a:pt x="2066868" y="3192079"/>
                  </a:cubicBezTo>
                  <a:lnTo>
                    <a:pt x="2068252" y="3189312"/>
                  </a:lnTo>
                  <a:cubicBezTo>
                    <a:pt x="2070121" y="3185715"/>
                    <a:pt x="2071090" y="3181703"/>
                    <a:pt x="2071228" y="3177691"/>
                  </a:cubicBezTo>
                  <a:lnTo>
                    <a:pt x="2071367" y="3174163"/>
                  </a:lnTo>
                  <a:cubicBezTo>
                    <a:pt x="2071367" y="3173471"/>
                    <a:pt x="2071367" y="3172710"/>
                    <a:pt x="2071367" y="3172019"/>
                  </a:cubicBezTo>
                  <a:lnTo>
                    <a:pt x="2071367" y="3170774"/>
                  </a:lnTo>
                  <a:cubicBezTo>
                    <a:pt x="2071367" y="3170774"/>
                    <a:pt x="2077042" y="3168837"/>
                    <a:pt x="2077042" y="3168837"/>
                  </a:cubicBezTo>
                  <a:cubicBezTo>
                    <a:pt x="2079257" y="3168076"/>
                    <a:pt x="2081402" y="3167038"/>
                    <a:pt x="2083340" y="3165724"/>
                  </a:cubicBezTo>
                  <a:lnTo>
                    <a:pt x="2086040" y="3163994"/>
                  </a:lnTo>
                  <a:lnTo>
                    <a:pt x="2087908" y="3164617"/>
                  </a:lnTo>
                  <a:cubicBezTo>
                    <a:pt x="2090677" y="3165516"/>
                    <a:pt x="2093514" y="3165931"/>
                    <a:pt x="2096283" y="3165931"/>
                  </a:cubicBezTo>
                  <a:cubicBezTo>
                    <a:pt x="2102581" y="3165931"/>
                    <a:pt x="2108879" y="3163787"/>
                    <a:pt x="2113862" y="3159636"/>
                  </a:cubicBezTo>
                  <a:cubicBezTo>
                    <a:pt x="2121130" y="3153688"/>
                    <a:pt x="2124867" y="3144487"/>
                    <a:pt x="2123760" y="3135149"/>
                  </a:cubicBezTo>
                  <a:lnTo>
                    <a:pt x="2123414" y="3131967"/>
                  </a:lnTo>
                  <a:cubicBezTo>
                    <a:pt x="2122998" y="3128578"/>
                    <a:pt x="2122030" y="3125257"/>
                    <a:pt x="2120438" y="3122214"/>
                  </a:cubicBezTo>
                  <a:lnTo>
                    <a:pt x="2117738" y="3117164"/>
                  </a:lnTo>
                  <a:cubicBezTo>
                    <a:pt x="2117323" y="3116403"/>
                    <a:pt x="2116908" y="3115642"/>
                    <a:pt x="2116423" y="3114881"/>
                  </a:cubicBezTo>
                  <a:lnTo>
                    <a:pt x="2111371" y="3107134"/>
                  </a:lnTo>
                  <a:cubicBezTo>
                    <a:pt x="2111371" y="3106580"/>
                    <a:pt x="2111302" y="3105958"/>
                    <a:pt x="2111233" y="3105405"/>
                  </a:cubicBezTo>
                  <a:lnTo>
                    <a:pt x="2110748" y="3101738"/>
                  </a:lnTo>
                  <a:cubicBezTo>
                    <a:pt x="2110610" y="3100701"/>
                    <a:pt x="2110402" y="3099663"/>
                    <a:pt x="2110194" y="3098695"/>
                  </a:cubicBezTo>
                  <a:lnTo>
                    <a:pt x="2109502" y="3095789"/>
                  </a:lnTo>
                  <a:lnTo>
                    <a:pt x="2109779" y="3095582"/>
                  </a:lnTo>
                  <a:cubicBezTo>
                    <a:pt x="2113032" y="3094752"/>
                    <a:pt x="2116147" y="3093368"/>
                    <a:pt x="2118915" y="3091501"/>
                  </a:cubicBezTo>
                  <a:lnTo>
                    <a:pt x="2121822" y="3089495"/>
                  </a:lnTo>
                  <a:cubicBezTo>
                    <a:pt x="2123483" y="3088319"/>
                    <a:pt x="2125075" y="3087004"/>
                    <a:pt x="2126459" y="3085483"/>
                  </a:cubicBezTo>
                  <a:lnTo>
                    <a:pt x="2128881" y="3082854"/>
                  </a:lnTo>
                  <a:cubicBezTo>
                    <a:pt x="2130266" y="3081332"/>
                    <a:pt x="2131511" y="3079672"/>
                    <a:pt x="2132480" y="3077942"/>
                  </a:cubicBezTo>
                  <a:lnTo>
                    <a:pt x="2134003" y="3075314"/>
                  </a:lnTo>
                  <a:cubicBezTo>
                    <a:pt x="2135318" y="3073031"/>
                    <a:pt x="2136287" y="3070610"/>
                    <a:pt x="2136910" y="3068051"/>
                  </a:cubicBezTo>
                  <a:lnTo>
                    <a:pt x="2138640" y="3060788"/>
                  </a:lnTo>
                  <a:cubicBezTo>
                    <a:pt x="2138986" y="3059404"/>
                    <a:pt x="2139194" y="3058090"/>
                    <a:pt x="2139332" y="3056706"/>
                  </a:cubicBezTo>
                  <a:lnTo>
                    <a:pt x="2139817" y="3050965"/>
                  </a:lnTo>
                  <a:lnTo>
                    <a:pt x="2139955" y="3049997"/>
                  </a:lnTo>
                  <a:lnTo>
                    <a:pt x="2140509" y="3049443"/>
                  </a:lnTo>
                  <a:lnTo>
                    <a:pt x="2161757" y="3033533"/>
                  </a:lnTo>
                  <a:cubicBezTo>
                    <a:pt x="2162864" y="3032703"/>
                    <a:pt x="2163902" y="3031804"/>
                    <a:pt x="2164871" y="3030835"/>
                  </a:cubicBezTo>
                  <a:lnTo>
                    <a:pt x="2167847" y="3027861"/>
                  </a:lnTo>
                  <a:cubicBezTo>
                    <a:pt x="2169162" y="3026477"/>
                    <a:pt x="2170408" y="3025025"/>
                    <a:pt x="2171446" y="3023365"/>
                  </a:cubicBezTo>
                  <a:lnTo>
                    <a:pt x="2173107" y="3020736"/>
                  </a:lnTo>
                  <a:cubicBezTo>
                    <a:pt x="2175945" y="3016378"/>
                    <a:pt x="2177467" y="3011328"/>
                    <a:pt x="2177537" y="3006140"/>
                  </a:cubicBezTo>
                  <a:lnTo>
                    <a:pt x="2177537" y="3003581"/>
                  </a:lnTo>
                  <a:cubicBezTo>
                    <a:pt x="2177537" y="3003581"/>
                    <a:pt x="2178990" y="2998947"/>
                    <a:pt x="2178990" y="2998947"/>
                  </a:cubicBezTo>
                  <a:cubicBezTo>
                    <a:pt x="2180444" y="2994243"/>
                    <a:pt x="2180651" y="2989262"/>
                    <a:pt x="2179544" y="2984489"/>
                  </a:cubicBezTo>
                  <a:lnTo>
                    <a:pt x="2178298" y="2979025"/>
                  </a:lnTo>
                  <a:cubicBezTo>
                    <a:pt x="2176983" y="2973421"/>
                    <a:pt x="2174007" y="2968372"/>
                    <a:pt x="2169647" y="2964498"/>
                  </a:cubicBezTo>
                  <a:lnTo>
                    <a:pt x="2165632" y="2960970"/>
                  </a:lnTo>
                  <a:cubicBezTo>
                    <a:pt x="2161895" y="2957650"/>
                    <a:pt x="2157327" y="2955437"/>
                    <a:pt x="2152413" y="2954537"/>
                  </a:cubicBezTo>
                  <a:lnTo>
                    <a:pt x="2147015" y="2953500"/>
                  </a:lnTo>
                  <a:cubicBezTo>
                    <a:pt x="2147015" y="2953500"/>
                    <a:pt x="2146461" y="2953430"/>
                    <a:pt x="2146184" y="2953361"/>
                  </a:cubicBezTo>
                  <a:cubicBezTo>
                    <a:pt x="2147153" y="2952946"/>
                    <a:pt x="2148122" y="2952462"/>
                    <a:pt x="2149022" y="2951978"/>
                  </a:cubicBezTo>
                  <a:lnTo>
                    <a:pt x="2149229" y="2951839"/>
                  </a:lnTo>
                  <a:cubicBezTo>
                    <a:pt x="2150129" y="2951909"/>
                    <a:pt x="2151098" y="2951978"/>
                    <a:pt x="2151998" y="2951978"/>
                  </a:cubicBezTo>
                  <a:cubicBezTo>
                    <a:pt x="2154005" y="2951978"/>
                    <a:pt x="2156081" y="2951770"/>
                    <a:pt x="2158019" y="2951286"/>
                  </a:cubicBezTo>
                  <a:lnTo>
                    <a:pt x="2160096" y="2950802"/>
                  </a:lnTo>
                  <a:cubicBezTo>
                    <a:pt x="2168124" y="2949003"/>
                    <a:pt x="2174907" y="2943746"/>
                    <a:pt x="2178644" y="2936483"/>
                  </a:cubicBezTo>
                  <a:lnTo>
                    <a:pt x="2179821" y="2934270"/>
                  </a:lnTo>
                  <a:cubicBezTo>
                    <a:pt x="2181274" y="2931502"/>
                    <a:pt x="2182174" y="2928528"/>
                    <a:pt x="2182658" y="2925415"/>
                  </a:cubicBezTo>
                  <a:cubicBezTo>
                    <a:pt x="2184112" y="2923547"/>
                    <a:pt x="2185358" y="2921472"/>
                    <a:pt x="2186257" y="2919259"/>
                  </a:cubicBezTo>
                  <a:lnTo>
                    <a:pt x="2187503" y="2916353"/>
                  </a:lnTo>
                  <a:cubicBezTo>
                    <a:pt x="2188403" y="2914140"/>
                    <a:pt x="2189095" y="2911857"/>
                    <a:pt x="2189441" y="2909505"/>
                  </a:cubicBezTo>
                  <a:lnTo>
                    <a:pt x="2189718" y="2907499"/>
                  </a:lnTo>
                  <a:cubicBezTo>
                    <a:pt x="2189856" y="2906600"/>
                    <a:pt x="2189926" y="2905632"/>
                    <a:pt x="2189995" y="2904732"/>
                  </a:cubicBezTo>
                  <a:lnTo>
                    <a:pt x="2190272" y="2898230"/>
                  </a:lnTo>
                  <a:cubicBezTo>
                    <a:pt x="2190272" y="2898230"/>
                    <a:pt x="2190272" y="2897884"/>
                    <a:pt x="2190272" y="2897676"/>
                  </a:cubicBezTo>
                  <a:lnTo>
                    <a:pt x="2191171" y="2897261"/>
                  </a:lnTo>
                  <a:cubicBezTo>
                    <a:pt x="2193040" y="2896362"/>
                    <a:pt x="2194770" y="2895256"/>
                    <a:pt x="2196362" y="2893941"/>
                  </a:cubicBezTo>
                  <a:lnTo>
                    <a:pt x="2196570" y="2893941"/>
                  </a:lnTo>
                  <a:cubicBezTo>
                    <a:pt x="2198923" y="2893457"/>
                    <a:pt x="2201276" y="2892696"/>
                    <a:pt x="2203491" y="2891589"/>
                  </a:cubicBezTo>
                  <a:lnTo>
                    <a:pt x="2206259" y="2890275"/>
                  </a:lnTo>
                  <a:cubicBezTo>
                    <a:pt x="2208612" y="2889168"/>
                    <a:pt x="2210758" y="2887715"/>
                    <a:pt x="2212696" y="2885917"/>
                  </a:cubicBezTo>
                  <a:lnTo>
                    <a:pt x="2214565" y="2884257"/>
                  </a:lnTo>
                  <a:cubicBezTo>
                    <a:pt x="2217679" y="2881490"/>
                    <a:pt x="2220101" y="2877962"/>
                    <a:pt x="2221693" y="2874089"/>
                  </a:cubicBezTo>
                  <a:lnTo>
                    <a:pt x="2222662" y="2871806"/>
                  </a:lnTo>
                  <a:cubicBezTo>
                    <a:pt x="2223631" y="2869385"/>
                    <a:pt x="2224323" y="2866756"/>
                    <a:pt x="2224531" y="2864128"/>
                  </a:cubicBezTo>
                  <a:lnTo>
                    <a:pt x="2224808" y="2861222"/>
                  </a:lnTo>
                  <a:cubicBezTo>
                    <a:pt x="2224946" y="2859839"/>
                    <a:pt x="2224946" y="2858455"/>
                    <a:pt x="2224877" y="2857072"/>
                  </a:cubicBezTo>
                  <a:lnTo>
                    <a:pt x="2224739" y="2854167"/>
                  </a:lnTo>
                  <a:cubicBezTo>
                    <a:pt x="2224739" y="2853129"/>
                    <a:pt x="2224600" y="2852160"/>
                    <a:pt x="2224393" y="2851123"/>
                  </a:cubicBezTo>
                  <a:lnTo>
                    <a:pt x="2223977" y="2848702"/>
                  </a:lnTo>
                  <a:cubicBezTo>
                    <a:pt x="2223839" y="2847733"/>
                    <a:pt x="2223631" y="2846696"/>
                    <a:pt x="2223354" y="2845727"/>
                  </a:cubicBezTo>
                  <a:lnTo>
                    <a:pt x="2223908" y="2845520"/>
                  </a:lnTo>
                  <a:cubicBezTo>
                    <a:pt x="2225500" y="2844966"/>
                    <a:pt x="2227023" y="2844275"/>
                    <a:pt x="2228476" y="2843514"/>
                  </a:cubicBezTo>
                  <a:lnTo>
                    <a:pt x="2234082" y="2840401"/>
                  </a:lnTo>
                  <a:cubicBezTo>
                    <a:pt x="2237473" y="2838533"/>
                    <a:pt x="2240380" y="2835974"/>
                    <a:pt x="2242734" y="2832861"/>
                  </a:cubicBezTo>
                  <a:lnTo>
                    <a:pt x="2245917" y="2828641"/>
                  </a:lnTo>
                  <a:cubicBezTo>
                    <a:pt x="2249793" y="2823523"/>
                    <a:pt x="2251731" y="2817228"/>
                    <a:pt x="2251454" y="2810795"/>
                  </a:cubicBezTo>
                  <a:lnTo>
                    <a:pt x="2251246" y="2805884"/>
                  </a:lnTo>
                  <a:cubicBezTo>
                    <a:pt x="2251246" y="2804431"/>
                    <a:pt x="2251039" y="2802978"/>
                    <a:pt x="2250693" y="2801594"/>
                  </a:cubicBezTo>
                  <a:lnTo>
                    <a:pt x="2251246" y="2800626"/>
                  </a:lnTo>
                  <a:cubicBezTo>
                    <a:pt x="2252285" y="2798897"/>
                    <a:pt x="2253115" y="2797029"/>
                    <a:pt x="2253738" y="2795092"/>
                  </a:cubicBezTo>
                  <a:lnTo>
                    <a:pt x="2254361" y="2795092"/>
                  </a:lnTo>
                  <a:cubicBezTo>
                    <a:pt x="2255192" y="2795023"/>
                    <a:pt x="2256022" y="2794885"/>
                    <a:pt x="2256853" y="2794746"/>
                  </a:cubicBezTo>
                  <a:lnTo>
                    <a:pt x="2281492" y="2790873"/>
                  </a:lnTo>
                  <a:cubicBezTo>
                    <a:pt x="2282253" y="2790735"/>
                    <a:pt x="2283084" y="2790596"/>
                    <a:pt x="2283845" y="2790388"/>
                  </a:cubicBezTo>
                  <a:lnTo>
                    <a:pt x="2297895" y="2786930"/>
                  </a:lnTo>
                  <a:cubicBezTo>
                    <a:pt x="2298725" y="2786722"/>
                    <a:pt x="2299556" y="2786445"/>
                    <a:pt x="2300386" y="2786169"/>
                  </a:cubicBezTo>
                  <a:lnTo>
                    <a:pt x="2318727" y="2779736"/>
                  </a:lnTo>
                  <a:cubicBezTo>
                    <a:pt x="2320181" y="2779252"/>
                    <a:pt x="2321634" y="2778560"/>
                    <a:pt x="2323018" y="2777799"/>
                  </a:cubicBezTo>
                  <a:lnTo>
                    <a:pt x="2330424" y="2773718"/>
                  </a:lnTo>
                  <a:cubicBezTo>
                    <a:pt x="2331462" y="2773164"/>
                    <a:pt x="2332500" y="2772473"/>
                    <a:pt x="2333400" y="2771781"/>
                  </a:cubicBezTo>
                  <a:lnTo>
                    <a:pt x="2335961" y="2769844"/>
                  </a:lnTo>
                  <a:cubicBezTo>
                    <a:pt x="2337968" y="2768391"/>
                    <a:pt x="2339767" y="2766662"/>
                    <a:pt x="2341290" y="2764725"/>
                  </a:cubicBezTo>
                  <a:lnTo>
                    <a:pt x="2343228" y="2762304"/>
                  </a:lnTo>
                  <a:cubicBezTo>
                    <a:pt x="2344474" y="2760713"/>
                    <a:pt x="2345581" y="2758984"/>
                    <a:pt x="2346412" y="2757185"/>
                  </a:cubicBezTo>
                  <a:lnTo>
                    <a:pt x="2347588" y="2754834"/>
                  </a:lnTo>
                  <a:lnTo>
                    <a:pt x="2349734" y="2751375"/>
                  </a:lnTo>
                  <a:lnTo>
                    <a:pt x="2358316" y="2741137"/>
                  </a:lnTo>
                  <a:cubicBezTo>
                    <a:pt x="2359769" y="2739408"/>
                    <a:pt x="2361015" y="2737540"/>
                    <a:pt x="2361984" y="2735534"/>
                  </a:cubicBezTo>
                  <a:lnTo>
                    <a:pt x="2365306" y="2728755"/>
                  </a:lnTo>
                  <a:cubicBezTo>
                    <a:pt x="2366414" y="2726403"/>
                    <a:pt x="2367244" y="2723982"/>
                    <a:pt x="2367659" y="2721423"/>
                  </a:cubicBezTo>
                  <a:lnTo>
                    <a:pt x="2368144" y="2718794"/>
                  </a:lnTo>
                  <a:cubicBezTo>
                    <a:pt x="2368352" y="2717618"/>
                    <a:pt x="2368490" y="2716373"/>
                    <a:pt x="2368559" y="2715128"/>
                  </a:cubicBezTo>
                  <a:lnTo>
                    <a:pt x="2368698" y="2711600"/>
                  </a:lnTo>
                  <a:cubicBezTo>
                    <a:pt x="2368698" y="2710217"/>
                    <a:pt x="2368698" y="2708902"/>
                    <a:pt x="2368559" y="2707519"/>
                  </a:cubicBezTo>
                  <a:lnTo>
                    <a:pt x="2368213" y="2704129"/>
                  </a:lnTo>
                  <a:cubicBezTo>
                    <a:pt x="2367936" y="2701570"/>
                    <a:pt x="2367313" y="2699149"/>
                    <a:pt x="2366414" y="2696797"/>
                  </a:cubicBezTo>
                  <a:lnTo>
                    <a:pt x="2370082" y="2697350"/>
                  </a:lnTo>
                  <a:cubicBezTo>
                    <a:pt x="2371535" y="2697558"/>
                    <a:pt x="2372989" y="2697696"/>
                    <a:pt x="2374442" y="2697696"/>
                  </a:cubicBezTo>
                  <a:cubicBezTo>
                    <a:pt x="2375134" y="2697696"/>
                    <a:pt x="2375826" y="2697696"/>
                    <a:pt x="2376518" y="2697627"/>
                  </a:cubicBezTo>
                  <a:lnTo>
                    <a:pt x="2380394" y="2697350"/>
                  </a:lnTo>
                  <a:cubicBezTo>
                    <a:pt x="2382401" y="2697212"/>
                    <a:pt x="2384339" y="2696866"/>
                    <a:pt x="2386277" y="2696243"/>
                  </a:cubicBezTo>
                  <a:lnTo>
                    <a:pt x="2390153" y="2695068"/>
                  </a:lnTo>
                  <a:cubicBezTo>
                    <a:pt x="2391606" y="2694653"/>
                    <a:pt x="2392991" y="2694099"/>
                    <a:pt x="2394375" y="2693407"/>
                  </a:cubicBezTo>
                  <a:lnTo>
                    <a:pt x="2406071" y="2687666"/>
                  </a:lnTo>
                  <a:cubicBezTo>
                    <a:pt x="2407179" y="2687112"/>
                    <a:pt x="2408217" y="2686559"/>
                    <a:pt x="2409186" y="2685867"/>
                  </a:cubicBezTo>
                  <a:lnTo>
                    <a:pt x="2412854" y="2683446"/>
                  </a:lnTo>
                  <a:cubicBezTo>
                    <a:pt x="2414239" y="2682547"/>
                    <a:pt x="2415484" y="2681509"/>
                    <a:pt x="2416661" y="2680403"/>
                  </a:cubicBezTo>
                  <a:lnTo>
                    <a:pt x="2419845" y="2677359"/>
                  </a:lnTo>
                  <a:cubicBezTo>
                    <a:pt x="2421575" y="2675699"/>
                    <a:pt x="2423167" y="2673762"/>
                    <a:pt x="2424413" y="2671687"/>
                  </a:cubicBezTo>
                  <a:lnTo>
                    <a:pt x="2426558" y="2668090"/>
                  </a:lnTo>
                  <a:cubicBezTo>
                    <a:pt x="2427112" y="2667190"/>
                    <a:pt x="2427596" y="2666222"/>
                    <a:pt x="2428011" y="2665323"/>
                  </a:cubicBezTo>
                  <a:lnTo>
                    <a:pt x="2430019" y="2660965"/>
                  </a:lnTo>
                  <a:lnTo>
                    <a:pt x="2436525" y="2655293"/>
                  </a:lnTo>
                  <a:cubicBezTo>
                    <a:pt x="2437355" y="2654601"/>
                    <a:pt x="2438116" y="2653840"/>
                    <a:pt x="2438808" y="2653079"/>
                  </a:cubicBezTo>
                  <a:lnTo>
                    <a:pt x="2442823" y="2648721"/>
                  </a:lnTo>
                  <a:cubicBezTo>
                    <a:pt x="2443861" y="2647545"/>
                    <a:pt x="2444830" y="2646300"/>
                    <a:pt x="2445660" y="2644986"/>
                  </a:cubicBezTo>
                  <a:lnTo>
                    <a:pt x="2448913" y="2639936"/>
                  </a:lnTo>
                  <a:cubicBezTo>
                    <a:pt x="2449951" y="2638345"/>
                    <a:pt x="2450782" y="2636685"/>
                    <a:pt x="2451474" y="2634887"/>
                  </a:cubicBezTo>
                  <a:lnTo>
                    <a:pt x="2455004" y="2625756"/>
                  </a:lnTo>
                  <a:lnTo>
                    <a:pt x="2462132" y="2619876"/>
                  </a:lnTo>
                  <a:lnTo>
                    <a:pt x="2472237" y="2612889"/>
                  </a:lnTo>
                  <a:cubicBezTo>
                    <a:pt x="2474314" y="2611437"/>
                    <a:pt x="2476182" y="2609707"/>
                    <a:pt x="2477843" y="2607771"/>
                  </a:cubicBezTo>
                  <a:lnTo>
                    <a:pt x="2484695" y="2599470"/>
                  </a:lnTo>
                  <a:cubicBezTo>
                    <a:pt x="2485318" y="2598709"/>
                    <a:pt x="2485941" y="2597879"/>
                    <a:pt x="2486495" y="2597049"/>
                  </a:cubicBezTo>
                  <a:lnTo>
                    <a:pt x="2491616" y="2589301"/>
                  </a:lnTo>
                  <a:cubicBezTo>
                    <a:pt x="2492170" y="2588471"/>
                    <a:pt x="2492655" y="2587641"/>
                    <a:pt x="2493139" y="2586742"/>
                  </a:cubicBezTo>
                  <a:lnTo>
                    <a:pt x="2506704" y="2560318"/>
                  </a:lnTo>
                  <a:lnTo>
                    <a:pt x="2509957" y="2555821"/>
                  </a:lnTo>
                  <a:lnTo>
                    <a:pt x="2510580" y="2555130"/>
                  </a:lnTo>
                  <a:lnTo>
                    <a:pt x="2519024" y="2548420"/>
                  </a:lnTo>
                  <a:cubicBezTo>
                    <a:pt x="2520201" y="2547451"/>
                    <a:pt x="2521308" y="2546483"/>
                    <a:pt x="2522277" y="2545307"/>
                  </a:cubicBezTo>
                  <a:lnTo>
                    <a:pt x="2524838" y="2542471"/>
                  </a:lnTo>
                  <a:cubicBezTo>
                    <a:pt x="2526360" y="2540742"/>
                    <a:pt x="2527675" y="2538874"/>
                    <a:pt x="2528783" y="2536799"/>
                  </a:cubicBezTo>
                  <a:lnTo>
                    <a:pt x="2530721" y="2533132"/>
                  </a:lnTo>
                  <a:cubicBezTo>
                    <a:pt x="2531551" y="2531611"/>
                    <a:pt x="2532174" y="2530020"/>
                    <a:pt x="2532659" y="2528359"/>
                  </a:cubicBezTo>
                  <a:lnTo>
                    <a:pt x="2533904" y="2524209"/>
                  </a:lnTo>
                  <a:cubicBezTo>
                    <a:pt x="2534250" y="2522964"/>
                    <a:pt x="2534596" y="2521719"/>
                    <a:pt x="2534735" y="2520474"/>
                  </a:cubicBezTo>
                  <a:lnTo>
                    <a:pt x="2535427" y="2516116"/>
                  </a:lnTo>
                  <a:cubicBezTo>
                    <a:pt x="2535635" y="2515009"/>
                    <a:pt x="2535704" y="2513833"/>
                    <a:pt x="2535773" y="2512726"/>
                  </a:cubicBezTo>
                  <a:lnTo>
                    <a:pt x="2536465" y="2491628"/>
                  </a:lnTo>
                  <a:cubicBezTo>
                    <a:pt x="2536465" y="2489899"/>
                    <a:pt x="2536465" y="2488169"/>
                    <a:pt x="2536119" y="2486440"/>
                  </a:cubicBezTo>
                  <a:lnTo>
                    <a:pt x="2534666" y="2477102"/>
                  </a:lnTo>
                  <a:cubicBezTo>
                    <a:pt x="2534666" y="2477102"/>
                    <a:pt x="2534735" y="2476756"/>
                    <a:pt x="2534804" y="2476548"/>
                  </a:cubicBezTo>
                  <a:lnTo>
                    <a:pt x="2535358" y="2474473"/>
                  </a:lnTo>
                  <a:cubicBezTo>
                    <a:pt x="2535566" y="2473643"/>
                    <a:pt x="2535773" y="2472813"/>
                    <a:pt x="2535911" y="2471914"/>
                  </a:cubicBezTo>
                  <a:cubicBezTo>
                    <a:pt x="2535911" y="2471845"/>
                    <a:pt x="2535981" y="2471775"/>
                    <a:pt x="2536050" y="2471637"/>
                  </a:cubicBezTo>
                  <a:cubicBezTo>
                    <a:pt x="2536188" y="2471499"/>
                    <a:pt x="2536396" y="2471360"/>
                    <a:pt x="2536534" y="2471222"/>
                  </a:cubicBezTo>
                  <a:lnTo>
                    <a:pt x="2538818" y="2469147"/>
                  </a:lnTo>
                  <a:cubicBezTo>
                    <a:pt x="2540064" y="2467971"/>
                    <a:pt x="2541241" y="2466726"/>
                    <a:pt x="2542279" y="2465342"/>
                  </a:cubicBezTo>
                  <a:lnTo>
                    <a:pt x="2544217" y="2462783"/>
                  </a:lnTo>
                  <a:cubicBezTo>
                    <a:pt x="2544632" y="2462229"/>
                    <a:pt x="2545047" y="2461676"/>
                    <a:pt x="2545393" y="2461054"/>
                  </a:cubicBezTo>
                  <a:lnTo>
                    <a:pt x="2546086" y="2460569"/>
                  </a:lnTo>
                  <a:cubicBezTo>
                    <a:pt x="2546570" y="2460224"/>
                    <a:pt x="2547124" y="2459809"/>
                    <a:pt x="2547608" y="2459463"/>
                  </a:cubicBezTo>
                  <a:lnTo>
                    <a:pt x="2563942" y="2446458"/>
                  </a:lnTo>
                  <a:lnTo>
                    <a:pt x="2570032" y="2442861"/>
                  </a:lnTo>
                  <a:cubicBezTo>
                    <a:pt x="2570655" y="2442861"/>
                    <a:pt x="2571278" y="2442861"/>
                    <a:pt x="2571832" y="2442861"/>
                  </a:cubicBezTo>
                  <a:cubicBezTo>
                    <a:pt x="2572178" y="2442861"/>
                    <a:pt x="2572524" y="2442861"/>
                    <a:pt x="2572870" y="2442861"/>
                  </a:cubicBezTo>
                  <a:lnTo>
                    <a:pt x="2573839" y="2442861"/>
                  </a:lnTo>
                  <a:cubicBezTo>
                    <a:pt x="2579584" y="2442584"/>
                    <a:pt x="2585190" y="2440578"/>
                    <a:pt x="2589758" y="2437051"/>
                  </a:cubicBezTo>
                  <a:lnTo>
                    <a:pt x="2590519" y="2436428"/>
                  </a:lnTo>
                  <a:cubicBezTo>
                    <a:pt x="2592388" y="2434975"/>
                    <a:pt x="2594049" y="2433384"/>
                    <a:pt x="2595433" y="2431516"/>
                  </a:cubicBezTo>
                  <a:lnTo>
                    <a:pt x="2596540" y="2431240"/>
                  </a:lnTo>
                  <a:cubicBezTo>
                    <a:pt x="2599655" y="2430479"/>
                    <a:pt x="2602631" y="2429234"/>
                    <a:pt x="2605261" y="2427505"/>
                  </a:cubicBezTo>
                  <a:lnTo>
                    <a:pt x="2606507" y="2426675"/>
                  </a:lnTo>
                  <a:cubicBezTo>
                    <a:pt x="2606507" y="2426675"/>
                    <a:pt x="2606853" y="2426675"/>
                    <a:pt x="2606991" y="2426675"/>
                  </a:cubicBezTo>
                  <a:cubicBezTo>
                    <a:pt x="2607614" y="2426675"/>
                    <a:pt x="2608237" y="2426675"/>
                    <a:pt x="2608860" y="2426675"/>
                  </a:cubicBezTo>
                  <a:lnTo>
                    <a:pt x="2612597" y="2426398"/>
                  </a:lnTo>
                  <a:cubicBezTo>
                    <a:pt x="2614051" y="2426328"/>
                    <a:pt x="2615504" y="2426052"/>
                    <a:pt x="2616958" y="2425775"/>
                  </a:cubicBezTo>
                  <a:lnTo>
                    <a:pt x="2620695" y="2424945"/>
                  </a:lnTo>
                  <a:cubicBezTo>
                    <a:pt x="2621664" y="2424738"/>
                    <a:pt x="2622633" y="2424461"/>
                    <a:pt x="2623602" y="2424115"/>
                  </a:cubicBezTo>
                  <a:cubicBezTo>
                    <a:pt x="2624848" y="2424253"/>
                    <a:pt x="2626093" y="2424392"/>
                    <a:pt x="2627408" y="2424392"/>
                  </a:cubicBezTo>
                  <a:cubicBezTo>
                    <a:pt x="2627754" y="2424392"/>
                    <a:pt x="2628101" y="2424392"/>
                    <a:pt x="2628516" y="2424392"/>
                  </a:cubicBezTo>
                  <a:lnTo>
                    <a:pt x="2632184" y="2424253"/>
                  </a:lnTo>
                  <a:cubicBezTo>
                    <a:pt x="2632876" y="2424253"/>
                    <a:pt x="2633637" y="2424184"/>
                    <a:pt x="2634330" y="2424115"/>
                  </a:cubicBezTo>
                  <a:lnTo>
                    <a:pt x="2638759" y="2423562"/>
                  </a:lnTo>
                  <a:lnTo>
                    <a:pt x="2641320" y="2423769"/>
                  </a:lnTo>
                  <a:cubicBezTo>
                    <a:pt x="2641943" y="2423769"/>
                    <a:pt x="2642566" y="2423769"/>
                    <a:pt x="2643258" y="2423769"/>
                  </a:cubicBezTo>
                  <a:cubicBezTo>
                    <a:pt x="2645126" y="2423769"/>
                    <a:pt x="2646995" y="2423562"/>
                    <a:pt x="2648864" y="2423216"/>
                  </a:cubicBezTo>
                  <a:lnTo>
                    <a:pt x="2650110" y="2422939"/>
                  </a:lnTo>
                  <a:cubicBezTo>
                    <a:pt x="2655646" y="2421763"/>
                    <a:pt x="2660768" y="2418996"/>
                    <a:pt x="2664644" y="2414846"/>
                  </a:cubicBezTo>
                  <a:lnTo>
                    <a:pt x="2665890" y="2413531"/>
                  </a:lnTo>
                  <a:cubicBezTo>
                    <a:pt x="2668727" y="2410557"/>
                    <a:pt x="2670804" y="2407029"/>
                    <a:pt x="2672050" y="2403155"/>
                  </a:cubicBezTo>
                  <a:lnTo>
                    <a:pt x="2674887" y="2401980"/>
                  </a:lnTo>
                  <a:cubicBezTo>
                    <a:pt x="2678279" y="2400527"/>
                    <a:pt x="2681324" y="2398452"/>
                    <a:pt x="2683885" y="2395823"/>
                  </a:cubicBezTo>
                  <a:lnTo>
                    <a:pt x="2686169" y="2393471"/>
                  </a:lnTo>
                  <a:cubicBezTo>
                    <a:pt x="2690044" y="2389459"/>
                    <a:pt x="2692605" y="2384409"/>
                    <a:pt x="2693574" y="2378945"/>
                  </a:cubicBezTo>
                  <a:lnTo>
                    <a:pt x="2694059" y="2376040"/>
                  </a:lnTo>
                  <a:cubicBezTo>
                    <a:pt x="2694543" y="2373272"/>
                    <a:pt x="2694612" y="2370437"/>
                    <a:pt x="2694197" y="2367669"/>
                  </a:cubicBezTo>
                  <a:lnTo>
                    <a:pt x="2694059" y="2366701"/>
                  </a:lnTo>
                  <a:lnTo>
                    <a:pt x="2697519" y="2362758"/>
                  </a:lnTo>
                  <a:cubicBezTo>
                    <a:pt x="2698281" y="2361928"/>
                    <a:pt x="2698973" y="2361029"/>
                    <a:pt x="2699596" y="2360061"/>
                  </a:cubicBezTo>
                  <a:lnTo>
                    <a:pt x="2703402" y="2354388"/>
                  </a:lnTo>
                  <a:cubicBezTo>
                    <a:pt x="2704579" y="2352659"/>
                    <a:pt x="2705479" y="2350860"/>
                    <a:pt x="2706240" y="2348923"/>
                  </a:cubicBezTo>
                  <a:lnTo>
                    <a:pt x="2708870" y="2342144"/>
                  </a:lnTo>
                  <a:lnTo>
                    <a:pt x="2711015" y="2339723"/>
                  </a:lnTo>
                  <a:cubicBezTo>
                    <a:pt x="2712054" y="2338547"/>
                    <a:pt x="2713023" y="2337371"/>
                    <a:pt x="2713853" y="2336057"/>
                  </a:cubicBezTo>
                  <a:lnTo>
                    <a:pt x="2715514" y="2333428"/>
                  </a:lnTo>
                  <a:cubicBezTo>
                    <a:pt x="2717175" y="2330869"/>
                    <a:pt x="2718352" y="2328033"/>
                    <a:pt x="2719044" y="2325059"/>
                  </a:cubicBezTo>
                  <a:lnTo>
                    <a:pt x="2719944" y="2321323"/>
                  </a:lnTo>
                  <a:cubicBezTo>
                    <a:pt x="2720497" y="2319041"/>
                    <a:pt x="2720774" y="2316689"/>
                    <a:pt x="2720705" y="2314337"/>
                  </a:cubicBezTo>
                  <a:lnTo>
                    <a:pt x="2720497" y="2303062"/>
                  </a:lnTo>
                  <a:cubicBezTo>
                    <a:pt x="2721397" y="2302231"/>
                    <a:pt x="2722228" y="2301332"/>
                    <a:pt x="2723058" y="2300364"/>
                  </a:cubicBezTo>
                  <a:lnTo>
                    <a:pt x="2724581" y="2298496"/>
                  </a:lnTo>
                  <a:cubicBezTo>
                    <a:pt x="2727003" y="2295522"/>
                    <a:pt x="2728803" y="2292132"/>
                    <a:pt x="2729841" y="2288466"/>
                  </a:cubicBezTo>
                  <a:lnTo>
                    <a:pt x="2730602" y="2285699"/>
                  </a:lnTo>
                  <a:cubicBezTo>
                    <a:pt x="2731294" y="2283278"/>
                    <a:pt x="2731640" y="2280718"/>
                    <a:pt x="2731640" y="2278228"/>
                  </a:cubicBezTo>
                  <a:lnTo>
                    <a:pt x="2731640" y="2269305"/>
                  </a:lnTo>
                  <a:cubicBezTo>
                    <a:pt x="2731640" y="2269305"/>
                    <a:pt x="2731710" y="2268751"/>
                    <a:pt x="2731710" y="2268751"/>
                  </a:cubicBezTo>
                  <a:lnTo>
                    <a:pt x="2734893" y="2254571"/>
                  </a:lnTo>
                  <a:cubicBezTo>
                    <a:pt x="2735032" y="2253879"/>
                    <a:pt x="2735170" y="2253118"/>
                    <a:pt x="2735308" y="2252427"/>
                  </a:cubicBezTo>
                  <a:lnTo>
                    <a:pt x="2736416" y="2244610"/>
                  </a:lnTo>
                  <a:cubicBezTo>
                    <a:pt x="2736762" y="2242396"/>
                    <a:pt x="2736762" y="2240183"/>
                    <a:pt x="2736554" y="2237969"/>
                  </a:cubicBezTo>
                  <a:lnTo>
                    <a:pt x="2734340" y="2215903"/>
                  </a:lnTo>
                  <a:lnTo>
                    <a:pt x="2735724" y="2209262"/>
                  </a:lnTo>
                  <a:cubicBezTo>
                    <a:pt x="2736278" y="2206495"/>
                    <a:pt x="2736416" y="2203659"/>
                    <a:pt x="2736139" y="2200892"/>
                  </a:cubicBezTo>
                  <a:cubicBezTo>
                    <a:pt x="2738907" y="2199301"/>
                    <a:pt x="2741468" y="2197295"/>
                    <a:pt x="2743545" y="2194874"/>
                  </a:cubicBezTo>
                  <a:lnTo>
                    <a:pt x="2746175" y="2191831"/>
                  </a:lnTo>
                  <a:cubicBezTo>
                    <a:pt x="2747005" y="2190862"/>
                    <a:pt x="2747766" y="2189824"/>
                    <a:pt x="2748459" y="2188787"/>
                  </a:cubicBezTo>
                  <a:lnTo>
                    <a:pt x="2756972" y="2175713"/>
                  </a:lnTo>
                  <a:cubicBezTo>
                    <a:pt x="2757318" y="2175160"/>
                    <a:pt x="2757664" y="2174537"/>
                    <a:pt x="2758010" y="2173984"/>
                  </a:cubicBezTo>
                  <a:lnTo>
                    <a:pt x="2761955" y="2166790"/>
                  </a:lnTo>
                  <a:cubicBezTo>
                    <a:pt x="2762855" y="2165199"/>
                    <a:pt x="2763547" y="2163469"/>
                    <a:pt x="2764100" y="2161740"/>
                  </a:cubicBezTo>
                  <a:lnTo>
                    <a:pt x="2764239" y="2161325"/>
                  </a:lnTo>
                  <a:cubicBezTo>
                    <a:pt x="2764239" y="2161325"/>
                    <a:pt x="2764792" y="2160633"/>
                    <a:pt x="2765069" y="2160288"/>
                  </a:cubicBezTo>
                  <a:lnTo>
                    <a:pt x="2766384" y="2158627"/>
                  </a:lnTo>
                  <a:cubicBezTo>
                    <a:pt x="2767492" y="2157175"/>
                    <a:pt x="2768461" y="2155653"/>
                    <a:pt x="2769222" y="2154062"/>
                  </a:cubicBezTo>
                  <a:cubicBezTo>
                    <a:pt x="2769706" y="2153508"/>
                    <a:pt x="2770191" y="2152886"/>
                    <a:pt x="2770675" y="2152263"/>
                  </a:cubicBezTo>
                  <a:lnTo>
                    <a:pt x="2771506" y="2151848"/>
                  </a:lnTo>
                  <a:cubicBezTo>
                    <a:pt x="2772267" y="2151433"/>
                    <a:pt x="2773029" y="2151018"/>
                    <a:pt x="2773721" y="2150534"/>
                  </a:cubicBezTo>
                  <a:lnTo>
                    <a:pt x="2776282" y="2148874"/>
                  </a:lnTo>
                  <a:cubicBezTo>
                    <a:pt x="2777942" y="2147836"/>
                    <a:pt x="2779396" y="2146591"/>
                    <a:pt x="2780780" y="2145208"/>
                  </a:cubicBezTo>
                  <a:lnTo>
                    <a:pt x="2783964" y="2142026"/>
                  </a:lnTo>
                  <a:cubicBezTo>
                    <a:pt x="2784587" y="2141403"/>
                    <a:pt x="2785141" y="2140781"/>
                    <a:pt x="2785694" y="2140158"/>
                  </a:cubicBezTo>
                  <a:lnTo>
                    <a:pt x="2789778" y="2135247"/>
                  </a:lnTo>
                  <a:cubicBezTo>
                    <a:pt x="2790608" y="2134278"/>
                    <a:pt x="2791369" y="2133240"/>
                    <a:pt x="2792062" y="2132134"/>
                  </a:cubicBezTo>
                  <a:lnTo>
                    <a:pt x="2793446" y="2129920"/>
                  </a:lnTo>
                  <a:cubicBezTo>
                    <a:pt x="2795799" y="2128260"/>
                    <a:pt x="2797875" y="2126254"/>
                    <a:pt x="2799675" y="2123902"/>
                  </a:cubicBezTo>
                  <a:lnTo>
                    <a:pt x="2805212" y="2116570"/>
                  </a:lnTo>
                  <a:cubicBezTo>
                    <a:pt x="2806181" y="2115325"/>
                    <a:pt x="2807011" y="2113941"/>
                    <a:pt x="2807772" y="2112488"/>
                  </a:cubicBezTo>
                  <a:lnTo>
                    <a:pt x="2812340" y="2103565"/>
                  </a:lnTo>
                  <a:cubicBezTo>
                    <a:pt x="2812686" y="2102874"/>
                    <a:pt x="2813033" y="2102112"/>
                    <a:pt x="2813309" y="2101421"/>
                  </a:cubicBezTo>
                  <a:lnTo>
                    <a:pt x="2815870" y="2095126"/>
                  </a:lnTo>
                  <a:cubicBezTo>
                    <a:pt x="2816285" y="2094088"/>
                    <a:pt x="2816631" y="2092981"/>
                    <a:pt x="2816977" y="2091944"/>
                  </a:cubicBezTo>
                  <a:lnTo>
                    <a:pt x="2818569" y="2085995"/>
                  </a:lnTo>
                  <a:cubicBezTo>
                    <a:pt x="2818916" y="2084819"/>
                    <a:pt x="2819123" y="2083574"/>
                    <a:pt x="2819331" y="2082329"/>
                  </a:cubicBezTo>
                  <a:lnTo>
                    <a:pt x="2821615" y="2064966"/>
                  </a:lnTo>
                  <a:cubicBezTo>
                    <a:pt x="2821822" y="2063583"/>
                    <a:pt x="2821892" y="2062200"/>
                    <a:pt x="2821822" y="2060816"/>
                  </a:cubicBezTo>
                  <a:lnTo>
                    <a:pt x="2821684" y="2053968"/>
                  </a:lnTo>
                  <a:cubicBezTo>
                    <a:pt x="2821684" y="2052308"/>
                    <a:pt x="2821476" y="2050647"/>
                    <a:pt x="2821130" y="2048987"/>
                  </a:cubicBezTo>
                  <a:lnTo>
                    <a:pt x="2819746" y="2042139"/>
                  </a:lnTo>
                  <a:cubicBezTo>
                    <a:pt x="2819607" y="2041378"/>
                    <a:pt x="2819400" y="2040617"/>
                    <a:pt x="2819192" y="2039925"/>
                  </a:cubicBezTo>
                  <a:lnTo>
                    <a:pt x="2812686" y="2017928"/>
                  </a:lnTo>
                  <a:cubicBezTo>
                    <a:pt x="2812479" y="2017168"/>
                    <a:pt x="2812202" y="2016407"/>
                    <a:pt x="2811925" y="2015715"/>
                  </a:cubicBezTo>
                  <a:lnTo>
                    <a:pt x="2809157" y="2008728"/>
                  </a:lnTo>
                  <a:cubicBezTo>
                    <a:pt x="2807772" y="2005062"/>
                    <a:pt x="2805558" y="2001811"/>
                    <a:pt x="2802789" y="1999044"/>
                  </a:cubicBezTo>
                  <a:lnTo>
                    <a:pt x="2797875" y="1994202"/>
                  </a:lnTo>
                  <a:cubicBezTo>
                    <a:pt x="2794138" y="1990536"/>
                    <a:pt x="2789432" y="1987976"/>
                    <a:pt x="2784379" y="1986870"/>
                  </a:cubicBezTo>
                  <a:lnTo>
                    <a:pt x="2775659" y="1984932"/>
                  </a:lnTo>
                  <a:cubicBezTo>
                    <a:pt x="2773721" y="1984517"/>
                    <a:pt x="2771714" y="1984310"/>
                    <a:pt x="2769776" y="1984310"/>
                  </a:cubicBezTo>
                  <a:cubicBezTo>
                    <a:pt x="2769291" y="1984310"/>
                    <a:pt x="2768807" y="1984310"/>
                    <a:pt x="2768322" y="1984310"/>
                  </a:cubicBezTo>
                  <a:lnTo>
                    <a:pt x="2761747" y="1984656"/>
                  </a:lnTo>
                  <a:cubicBezTo>
                    <a:pt x="2760017" y="1982996"/>
                    <a:pt x="2758010" y="1981543"/>
                    <a:pt x="2755864" y="1980367"/>
                  </a:cubicBezTo>
                  <a:lnTo>
                    <a:pt x="2754272" y="1979537"/>
                  </a:lnTo>
                  <a:cubicBezTo>
                    <a:pt x="2753026" y="1978845"/>
                    <a:pt x="2751781" y="1978292"/>
                    <a:pt x="2750535" y="1977808"/>
                  </a:cubicBezTo>
                  <a:lnTo>
                    <a:pt x="2747005" y="1974349"/>
                  </a:lnTo>
                  <a:lnTo>
                    <a:pt x="2742922" y="1969300"/>
                  </a:lnTo>
                  <a:cubicBezTo>
                    <a:pt x="2742022" y="1968193"/>
                    <a:pt x="2740984" y="1967155"/>
                    <a:pt x="2739946" y="1966187"/>
                  </a:cubicBezTo>
                  <a:lnTo>
                    <a:pt x="2737177" y="1963697"/>
                  </a:lnTo>
                  <a:cubicBezTo>
                    <a:pt x="2735931" y="1962590"/>
                    <a:pt x="2734616" y="1961621"/>
                    <a:pt x="2733232" y="1960791"/>
                  </a:cubicBezTo>
                  <a:lnTo>
                    <a:pt x="2717867" y="1951314"/>
                  </a:lnTo>
                  <a:cubicBezTo>
                    <a:pt x="2717244" y="1950899"/>
                    <a:pt x="2716621" y="1950553"/>
                    <a:pt x="2715999" y="1950277"/>
                  </a:cubicBezTo>
                  <a:lnTo>
                    <a:pt x="2704717" y="1944466"/>
                  </a:lnTo>
                  <a:cubicBezTo>
                    <a:pt x="2703887" y="1944051"/>
                    <a:pt x="2702987" y="1943636"/>
                    <a:pt x="2702087" y="1943290"/>
                  </a:cubicBezTo>
                  <a:lnTo>
                    <a:pt x="2694543" y="1940385"/>
                  </a:lnTo>
                  <a:cubicBezTo>
                    <a:pt x="2692121" y="1939417"/>
                    <a:pt x="2689560" y="1938863"/>
                    <a:pt x="2686930" y="1938587"/>
                  </a:cubicBezTo>
                  <a:lnTo>
                    <a:pt x="2679455" y="1937964"/>
                  </a:lnTo>
                  <a:cubicBezTo>
                    <a:pt x="2678625" y="1937895"/>
                    <a:pt x="2677863" y="1937825"/>
                    <a:pt x="2677033" y="1937825"/>
                  </a:cubicBezTo>
                  <a:cubicBezTo>
                    <a:pt x="2676133" y="1937825"/>
                    <a:pt x="2675164" y="1937825"/>
                    <a:pt x="2674264" y="1937964"/>
                  </a:cubicBezTo>
                  <a:lnTo>
                    <a:pt x="2660561" y="1939347"/>
                  </a:lnTo>
                  <a:lnTo>
                    <a:pt x="2655854" y="1938310"/>
                  </a:lnTo>
                  <a:cubicBezTo>
                    <a:pt x="2654747" y="1938033"/>
                    <a:pt x="2653709" y="1937895"/>
                    <a:pt x="2652601" y="1937757"/>
                  </a:cubicBezTo>
                  <a:lnTo>
                    <a:pt x="2646026" y="1937065"/>
                  </a:lnTo>
                  <a:lnTo>
                    <a:pt x="2645472" y="1936926"/>
                  </a:lnTo>
                  <a:lnTo>
                    <a:pt x="2644296" y="1936442"/>
                  </a:lnTo>
                  <a:lnTo>
                    <a:pt x="2636821" y="1932776"/>
                  </a:lnTo>
                  <a:cubicBezTo>
                    <a:pt x="2635645" y="1932222"/>
                    <a:pt x="2634468" y="1931738"/>
                    <a:pt x="2633291" y="1931323"/>
                  </a:cubicBezTo>
                  <a:lnTo>
                    <a:pt x="2630938" y="1930562"/>
                  </a:lnTo>
                  <a:cubicBezTo>
                    <a:pt x="2629485" y="1930078"/>
                    <a:pt x="2627962" y="1929732"/>
                    <a:pt x="2626370" y="1929456"/>
                  </a:cubicBezTo>
                  <a:lnTo>
                    <a:pt x="2624017" y="1929110"/>
                  </a:lnTo>
                  <a:cubicBezTo>
                    <a:pt x="2622633" y="1928902"/>
                    <a:pt x="2621249" y="1928764"/>
                    <a:pt x="2619795" y="1928764"/>
                  </a:cubicBezTo>
                  <a:cubicBezTo>
                    <a:pt x="2618895" y="1928764"/>
                    <a:pt x="2617996" y="1928764"/>
                    <a:pt x="2617096" y="1928902"/>
                  </a:cubicBezTo>
                  <a:lnTo>
                    <a:pt x="2614881" y="1929110"/>
                  </a:lnTo>
                  <a:cubicBezTo>
                    <a:pt x="2614881" y="1929110"/>
                    <a:pt x="2614397" y="1929110"/>
                    <a:pt x="2614189" y="1929179"/>
                  </a:cubicBezTo>
                  <a:cubicBezTo>
                    <a:pt x="2611351" y="1924337"/>
                    <a:pt x="2607268" y="1920670"/>
                    <a:pt x="2602562" y="1918318"/>
                  </a:cubicBezTo>
                  <a:cubicBezTo>
                    <a:pt x="2600485" y="1916382"/>
                    <a:pt x="2598132" y="1914791"/>
                    <a:pt x="2595571" y="1913615"/>
                  </a:cubicBezTo>
                  <a:lnTo>
                    <a:pt x="2593703" y="1912785"/>
                  </a:lnTo>
                  <a:cubicBezTo>
                    <a:pt x="2590657" y="1911332"/>
                    <a:pt x="2587405" y="1910502"/>
                    <a:pt x="2584013" y="1910225"/>
                  </a:cubicBezTo>
                  <a:cubicBezTo>
                    <a:pt x="2582906" y="1909603"/>
                    <a:pt x="2581729" y="1909119"/>
                    <a:pt x="2580483" y="1908634"/>
                  </a:cubicBezTo>
                  <a:lnTo>
                    <a:pt x="2574600" y="1906421"/>
                  </a:lnTo>
                  <a:cubicBezTo>
                    <a:pt x="2570725" y="1903377"/>
                    <a:pt x="2566087" y="1901440"/>
                    <a:pt x="2561173" y="1900818"/>
                  </a:cubicBezTo>
                  <a:cubicBezTo>
                    <a:pt x="2560412" y="1900333"/>
                    <a:pt x="2559582" y="1899849"/>
                    <a:pt x="2558751" y="1899434"/>
                  </a:cubicBezTo>
                  <a:lnTo>
                    <a:pt x="2555083" y="1897566"/>
                  </a:lnTo>
                  <a:cubicBezTo>
                    <a:pt x="2552661" y="1896321"/>
                    <a:pt x="2550031" y="1895491"/>
                    <a:pt x="2547331" y="1895007"/>
                  </a:cubicBezTo>
                  <a:lnTo>
                    <a:pt x="2546916" y="1895007"/>
                  </a:lnTo>
                  <a:cubicBezTo>
                    <a:pt x="2545670" y="1894385"/>
                    <a:pt x="2544355" y="1893970"/>
                    <a:pt x="2543040" y="1893624"/>
                  </a:cubicBezTo>
                  <a:lnTo>
                    <a:pt x="2542071" y="1893347"/>
                  </a:lnTo>
                  <a:cubicBezTo>
                    <a:pt x="2540203" y="1892863"/>
                    <a:pt x="2538265" y="1892586"/>
                    <a:pt x="2536327" y="1892517"/>
                  </a:cubicBezTo>
                  <a:lnTo>
                    <a:pt x="2534735" y="1892517"/>
                  </a:lnTo>
                  <a:cubicBezTo>
                    <a:pt x="2534320" y="1892448"/>
                    <a:pt x="2533904" y="1892448"/>
                    <a:pt x="2533489" y="1892448"/>
                  </a:cubicBezTo>
                  <a:cubicBezTo>
                    <a:pt x="2531274" y="1892448"/>
                    <a:pt x="2529060" y="1892725"/>
                    <a:pt x="2526914" y="1893209"/>
                  </a:cubicBezTo>
                  <a:lnTo>
                    <a:pt x="2525322" y="1893209"/>
                  </a:lnTo>
                  <a:cubicBezTo>
                    <a:pt x="2523038" y="1893209"/>
                    <a:pt x="2520754" y="1893485"/>
                    <a:pt x="2518539" y="1894039"/>
                  </a:cubicBezTo>
                  <a:cubicBezTo>
                    <a:pt x="2516117" y="1894108"/>
                    <a:pt x="2513695" y="1894523"/>
                    <a:pt x="2511342" y="1895284"/>
                  </a:cubicBezTo>
                  <a:lnTo>
                    <a:pt x="2510303" y="1895630"/>
                  </a:lnTo>
                  <a:cubicBezTo>
                    <a:pt x="2507812" y="1896391"/>
                    <a:pt x="2505389" y="1897566"/>
                    <a:pt x="2503244" y="1899019"/>
                  </a:cubicBezTo>
                  <a:lnTo>
                    <a:pt x="2503590" y="1898535"/>
                  </a:lnTo>
                  <a:cubicBezTo>
                    <a:pt x="2506082" y="1895145"/>
                    <a:pt x="2507743" y="1891203"/>
                    <a:pt x="2508504" y="1887122"/>
                  </a:cubicBezTo>
                  <a:lnTo>
                    <a:pt x="2509196" y="1883109"/>
                  </a:lnTo>
                  <a:cubicBezTo>
                    <a:pt x="2510027" y="1878544"/>
                    <a:pt x="2509680" y="1873909"/>
                    <a:pt x="2508227" y="1869482"/>
                  </a:cubicBezTo>
                  <a:lnTo>
                    <a:pt x="2506981" y="1865816"/>
                  </a:lnTo>
                  <a:cubicBezTo>
                    <a:pt x="2505805" y="1862219"/>
                    <a:pt x="2503867" y="1858899"/>
                    <a:pt x="2501306" y="1856062"/>
                  </a:cubicBezTo>
                  <a:lnTo>
                    <a:pt x="2498676" y="1853157"/>
                  </a:lnTo>
                  <a:cubicBezTo>
                    <a:pt x="2496461" y="1850736"/>
                    <a:pt x="2493900" y="1848730"/>
                    <a:pt x="2490994" y="1847208"/>
                  </a:cubicBezTo>
                  <a:lnTo>
                    <a:pt x="2489540" y="1846447"/>
                  </a:lnTo>
                  <a:lnTo>
                    <a:pt x="2484903" y="1833650"/>
                  </a:lnTo>
                  <a:lnTo>
                    <a:pt x="2483588" y="1824865"/>
                  </a:lnTo>
                  <a:cubicBezTo>
                    <a:pt x="2483450" y="1823897"/>
                    <a:pt x="2483242" y="1822859"/>
                    <a:pt x="2482965" y="1821891"/>
                  </a:cubicBezTo>
                  <a:lnTo>
                    <a:pt x="2481996" y="1818155"/>
                  </a:lnTo>
                  <a:cubicBezTo>
                    <a:pt x="2481512" y="1816357"/>
                    <a:pt x="2480889" y="1814628"/>
                    <a:pt x="2480058" y="1812967"/>
                  </a:cubicBezTo>
                  <a:lnTo>
                    <a:pt x="2478397" y="1809509"/>
                  </a:lnTo>
                  <a:cubicBezTo>
                    <a:pt x="2477636" y="1807918"/>
                    <a:pt x="2476667" y="1806396"/>
                    <a:pt x="2475629" y="1804943"/>
                  </a:cubicBezTo>
                  <a:lnTo>
                    <a:pt x="2474591" y="1803629"/>
                  </a:lnTo>
                  <a:cubicBezTo>
                    <a:pt x="2473898" y="1802730"/>
                    <a:pt x="2473137" y="1801831"/>
                    <a:pt x="2472376" y="1801000"/>
                  </a:cubicBezTo>
                  <a:lnTo>
                    <a:pt x="2470991" y="1799548"/>
                  </a:lnTo>
                  <a:cubicBezTo>
                    <a:pt x="2469815" y="1798303"/>
                    <a:pt x="2468500" y="1797196"/>
                    <a:pt x="2467116" y="1796227"/>
                  </a:cubicBezTo>
                  <a:lnTo>
                    <a:pt x="2465524" y="1795121"/>
                  </a:lnTo>
                  <a:cubicBezTo>
                    <a:pt x="2464347" y="1794291"/>
                    <a:pt x="2463171" y="1793599"/>
                    <a:pt x="2461925" y="1792976"/>
                  </a:cubicBezTo>
                  <a:cubicBezTo>
                    <a:pt x="2460610" y="1791662"/>
                    <a:pt x="2459226" y="1790486"/>
                    <a:pt x="2457634" y="1789448"/>
                  </a:cubicBezTo>
                  <a:lnTo>
                    <a:pt x="2455904" y="1788273"/>
                  </a:lnTo>
                  <a:cubicBezTo>
                    <a:pt x="2454796" y="1787512"/>
                    <a:pt x="2453689" y="1786889"/>
                    <a:pt x="2452512" y="1786336"/>
                  </a:cubicBezTo>
                  <a:lnTo>
                    <a:pt x="2452305" y="1786197"/>
                  </a:lnTo>
                  <a:cubicBezTo>
                    <a:pt x="2451266" y="1785229"/>
                    <a:pt x="2450090" y="1784330"/>
                    <a:pt x="2448982" y="1783569"/>
                  </a:cubicBezTo>
                  <a:cubicBezTo>
                    <a:pt x="2448844" y="1783430"/>
                    <a:pt x="2448706" y="1783292"/>
                    <a:pt x="2448567" y="1783154"/>
                  </a:cubicBezTo>
                  <a:lnTo>
                    <a:pt x="2443169" y="1778242"/>
                  </a:lnTo>
                  <a:cubicBezTo>
                    <a:pt x="2441923" y="1777066"/>
                    <a:pt x="2440539" y="1776029"/>
                    <a:pt x="2439016" y="1775129"/>
                  </a:cubicBezTo>
                  <a:lnTo>
                    <a:pt x="2432164" y="1770910"/>
                  </a:lnTo>
                  <a:cubicBezTo>
                    <a:pt x="2430918" y="1770149"/>
                    <a:pt x="2429672" y="1769457"/>
                    <a:pt x="2428288" y="1768904"/>
                  </a:cubicBezTo>
                  <a:lnTo>
                    <a:pt x="2422959" y="1766690"/>
                  </a:lnTo>
                  <a:cubicBezTo>
                    <a:pt x="2421160" y="1765929"/>
                    <a:pt x="2419360" y="1765376"/>
                    <a:pt x="2417422" y="1765030"/>
                  </a:cubicBezTo>
                  <a:lnTo>
                    <a:pt x="2417076" y="1764823"/>
                  </a:lnTo>
                  <a:cubicBezTo>
                    <a:pt x="2414446" y="1763024"/>
                    <a:pt x="2411539" y="1761710"/>
                    <a:pt x="2408494" y="1760880"/>
                  </a:cubicBezTo>
                  <a:lnTo>
                    <a:pt x="2406764" y="1760396"/>
                  </a:lnTo>
                  <a:cubicBezTo>
                    <a:pt x="2405726" y="1760119"/>
                    <a:pt x="2404618" y="1759911"/>
                    <a:pt x="2403580" y="1759773"/>
                  </a:cubicBezTo>
                  <a:cubicBezTo>
                    <a:pt x="2403372" y="1759704"/>
                    <a:pt x="2403234" y="1759635"/>
                    <a:pt x="2403026" y="1759565"/>
                  </a:cubicBezTo>
                  <a:lnTo>
                    <a:pt x="2399981" y="1758390"/>
                  </a:lnTo>
                  <a:cubicBezTo>
                    <a:pt x="2398389" y="1757767"/>
                    <a:pt x="2396797" y="1757283"/>
                    <a:pt x="2395136" y="1757006"/>
                  </a:cubicBezTo>
                  <a:lnTo>
                    <a:pt x="2391260" y="1756245"/>
                  </a:lnTo>
                  <a:cubicBezTo>
                    <a:pt x="2390222" y="1756038"/>
                    <a:pt x="2389115" y="1755899"/>
                    <a:pt x="2388077" y="1755830"/>
                  </a:cubicBezTo>
                  <a:lnTo>
                    <a:pt x="2377626" y="1755069"/>
                  </a:lnTo>
                  <a:cubicBezTo>
                    <a:pt x="2376934" y="1755069"/>
                    <a:pt x="2376242" y="1755000"/>
                    <a:pt x="2375549" y="1755000"/>
                  </a:cubicBezTo>
                  <a:cubicBezTo>
                    <a:pt x="2375065" y="1755000"/>
                    <a:pt x="2374650" y="1755000"/>
                    <a:pt x="2374165" y="1755000"/>
                  </a:cubicBezTo>
                  <a:lnTo>
                    <a:pt x="2357555" y="1755830"/>
                  </a:lnTo>
                  <a:cubicBezTo>
                    <a:pt x="2355548" y="1755899"/>
                    <a:pt x="2353540" y="1756245"/>
                    <a:pt x="2351602" y="1756799"/>
                  </a:cubicBezTo>
                  <a:lnTo>
                    <a:pt x="2345235" y="1755968"/>
                  </a:lnTo>
                  <a:cubicBezTo>
                    <a:pt x="2343159" y="1754308"/>
                    <a:pt x="2340875" y="1752925"/>
                    <a:pt x="2338452" y="1751957"/>
                  </a:cubicBezTo>
                  <a:lnTo>
                    <a:pt x="2335753" y="1749120"/>
                  </a:lnTo>
                  <a:cubicBezTo>
                    <a:pt x="2335061" y="1748359"/>
                    <a:pt x="2334300" y="1747668"/>
                    <a:pt x="2333469" y="1747045"/>
                  </a:cubicBezTo>
                  <a:lnTo>
                    <a:pt x="2330770" y="1744832"/>
                  </a:lnTo>
                  <a:cubicBezTo>
                    <a:pt x="2329732" y="1744001"/>
                    <a:pt x="2328694" y="1743241"/>
                    <a:pt x="2327517" y="1742549"/>
                  </a:cubicBezTo>
                  <a:lnTo>
                    <a:pt x="2327102" y="1741580"/>
                  </a:lnTo>
                  <a:cubicBezTo>
                    <a:pt x="2326202" y="1739505"/>
                    <a:pt x="2325025" y="1737568"/>
                    <a:pt x="2323641" y="1735770"/>
                  </a:cubicBezTo>
                  <a:lnTo>
                    <a:pt x="2321357" y="1732795"/>
                  </a:lnTo>
                  <a:cubicBezTo>
                    <a:pt x="2320804" y="1732104"/>
                    <a:pt x="2320250" y="1731412"/>
                    <a:pt x="2319627" y="1730789"/>
                  </a:cubicBezTo>
                  <a:lnTo>
                    <a:pt x="2314990" y="1725809"/>
                  </a:lnTo>
                  <a:cubicBezTo>
                    <a:pt x="2314505" y="1725325"/>
                    <a:pt x="2314021" y="1724840"/>
                    <a:pt x="2313536" y="1724356"/>
                  </a:cubicBezTo>
                  <a:lnTo>
                    <a:pt x="2308069" y="1719376"/>
                  </a:lnTo>
                  <a:cubicBezTo>
                    <a:pt x="2307169" y="1718546"/>
                    <a:pt x="2306200" y="1717785"/>
                    <a:pt x="2305231" y="1717093"/>
                  </a:cubicBezTo>
                  <a:lnTo>
                    <a:pt x="2299210" y="1712873"/>
                  </a:lnTo>
                  <a:cubicBezTo>
                    <a:pt x="2297618" y="1711767"/>
                    <a:pt x="2295957" y="1710867"/>
                    <a:pt x="2294226" y="1710106"/>
                  </a:cubicBezTo>
                  <a:lnTo>
                    <a:pt x="2288690" y="1707755"/>
                  </a:lnTo>
                  <a:cubicBezTo>
                    <a:pt x="2286890" y="1706371"/>
                    <a:pt x="2284952" y="1705126"/>
                    <a:pt x="2282945" y="1704227"/>
                  </a:cubicBezTo>
                  <a:lnTo>
                    <a:pt x="2281284" y="1703466"/>
                  </a:lnTo>
                  <a:cubicBezTo>
                    <a:pt x="2280661" y="1701460"/>
                    <a:pt x="2279761" y="1699523"/>
                    <a:pt x="2278723" y="1697724"/>
                  </a:cubicBezTo>
                  <a:lnTo>
                    <a:pt x="2278031" y="1696548"/>
                  </a:lnTo>
                  <a:cubicBezTo>
                    <a:pt x="2276232" y="1693574"/>
                    <a:pt x="2273948" y="1690945"/>
                    <a:pt x="2271179" y="1688801"/>
                  </a:cubicBezTo>
                  <a:lnTo>
                    <a:pt x="2269726" y="1687694"/>
                  </a:lnTo>
                  <a:cubicBezTo>
                    <a:pt x="2268688" y="1686864"/>
                    <a:pt x="2267580" y="1686172"/>
                    <a:pt x="2266473" y="1685481"/>
                  </a:cubicBezTo>
                  <a:lnTo>
                    <a:pt x="2264881" y="1684581"/>
                  </a:lnTo>
                  <a:cubicBezTo>
                    <a:pt x="2264466" y="1684305"/>
                    <a:pt x="2264051" y="1684097"/>
                    <a:pt x="2263566" y="1683890"/>
                  </a:cubicBezTo>
                  <a:lnTo>
                    <a:pt x="2262390" y="1683336"/>
                  </a:lnTo>
                  <a:cubicBezTo>
                    <a:pt x="2261767" y="1682991"/>
                    <a:pt x="2261074" y="1682714"/>
                    <a:pt x="2260382" y="1682437"/>
                  </a:cubicBezTo>
                  <a:cubicBezTo>
                    <a:pt x="2260313" y="1679393"/>
                    <a:pt x="2259690" y="1676281"/>
                    <a:pt x="2258583" y="1673375"/>
                  </a:cubicBezTo>
                  <a:cubicBezTo>
                    <a:pt x="2254430" y="1662654"/>
                    <a:pt x="2244118" y="1655598"/>
                    <a:pt x="2232767" y="1655598"/>
                  </a:cubicBezTo>
                  <a:cubicBezTo>
                    <a:pt x="2232213" y="1655598"/>
                    <a:pt x="2231591" y="1655598"/>
                    <a:pt x="2231037" y="1655598"/>
                  </a:cubicBezTo>
                  <a:lnTo>
                    <a:pt x="2225846" y="1655944"/>
                  </a:lnTo>
                  <a:lnTo>
                    <a:pt x="2214565" y="1655805"/>
                  </a:lnTo>
                  <a:cubicBezTo>
                    <a:pt x="2214565" y="1655805"/>
                    <a:pt x="2214288" y="1655805"/>
                    <a:pt x="2214149" y="1655805"/>
                  </a:cubicBezTo>
                  <a:cubicBezTo>
                    <a:pt x="2213388" y="1655805"/>
                    <a:pt x="2212696" y="1655805"/>
                    <a:pt x="2211935" y="1655874"/>
                  </a:cubicBezTo>
                  <a:lnTo>
                    <a:pt x="2187849" y="1657811"/>
                  </a:lnTo>
                  <a:lnTo>
                    <a:pt x="2182520" y="1657811"/>
                  </a:lnTo>
                  <a:cubicBezTo>
                    <a:pt x="2174976" y="1657811"/>
                    <a:pt x="2167986" y="1660855"/>
                    <a:pt x="2162933" y="1665905"/>
                  </a:cubicBezTo>
                  <a:cubicBezTo>
                    <a:pt x="2161618" y="1664798"/>
                    <a:pt x="2160165" y="1663829"/>
                    <a:pt x="2158711" y="1662930"/>
                  </a:cubicBezTo>
                  <a:lnTo>
                    <a:pt x="2157050" y="1661962"/>
                  </a:lnTo>
                  <a:cubicBezTo>
                    <a:pt x="2154697" y="1660647"/>
                    <a:pt x="2152136" y="1659610"/>
                    <a:pt x="2149437" y="1659056"/>
                  </a:cubicBezTo>
                  <a:lnTo>
                    <a:pt x="2147845" y="1658711"/>
                  </a:lnTo>
                  <a:cubicBezTo>
                    <a:pt x="2146115" y="1658365"/>
                    <a:pt x="2144385" y="1658088"/>
                    <a:pt x="2142654" y="1658088"/>
                  </a:cubicBezTo>
                  <a:lnTo>
                    <a:pt x="2138917" y="1657950"/>
                  </a:lnTo>
                  <a:cubicBezTo>
                    <a:pt x="2138917" y="1657950"/>
                    <a:pt x="2138363" y="1657950"/>
                    <a:pt x="2138086" y="1657950"/>
                  </a:cubicBezTo>
                  <a:cubicBezTo>
                    <a:pt x="2137602" y="1657950"/>
                    <a:pt x="2137117" y="1657950"/>
                    <a:pt x="2136702" y="1657950"/>
                  </a:cubicBezTo>
                  <a:lnTo>
                    <a:pt x="2127566" y="1658434"/>
                  </a:lnTo>
                  <a:cubicBezTo>
                    <a:pt x="2126667" y="1658434"/>
                    <a:pt x="2125767" y="1658572"/>
                    <a:pt x="2124798" y="1658711"/>
                  </a:cubicBezTo>
                  <a:lnTo>
                    <a:pt x="2120645" y="1659333"/>
                  </a:lnTo>
                  <a:cubicBezTo>
                    <a:pt x="2119330" y="1657327"/>
                    <a:pt x="2117808" y="1655459"/>
                    <a:pt x="2116008" y="1653868"/>
                  </a:cubicBezTo>
                  <a:lnTo>
                    <a:pt x="2112824" y="1650963"/>
                  </a:lnTo>
                  <a:cubicBezTo>
                    <a:pt x="2110956" y="1649234"/>
                    <a:pt x="2108810" y="1647781"/>
                    <a:pt x="2106526" y="1646605"/>
                  </a:cubicBezTo>
                  <a:lnTo>
                    <a:pt x="2102235" y="1644461"/>
                  </a:lnTo>
                  <a:cubicBezTo>
                    <a:pt x="2100989" y="1643838"/>
                    <a:pt x="2099674" y="1643285"/>
                    <a:pt x="2098290" y="1642870"/>
                  </a:cubicBezTo>
                  <a:lnTo>
                    <a:pt x="2093653" y="1641417"/>
                  </a:lnTo>
                  <a:cubicBezTo>
                    <a:pt x="2092476" y="1641071"/>
                    <a:pt x="2091369" y="1640795"/>
                    <a:pt x="2090192" y="1640587"/>
                  </a:cubicBezTo>
                  <a:lnTo>
                    <a:pt x="2090192" y="1640587"/>
                  </a:lnTo>
                  <a:cubicBezTo>
                    <a:pt x="2089362" y="1639273"/>
                    <a:pt x="2088393" y="1638028"/>
                    <a:pt x="2087355" y="1636852"/>
                  </a:cubicBezTo>
                  <a:lnTo>
                    <a:pt x="2085209" y="1634500"/>
                  </a:lnTo>
                  <a:cubicBezTo>
                    <a:pt x="2079880" y="1628689"/>
                    <a:pt x="2072405" y="1625438"/>
                    <a:pt x="2064723" y="1625438"/>
                  </a:cubicBezTo>
                  <a:cubicBezTo>
                    <a:pt x="2062577" y="1625438"/>
                    <a:pt x="2060362" y="1625715"/>
                    <a:pt x="2058217" y="1626199"/>
                  </a:cubicBezTo>
                  <a:lnTo>
                    <a:pt x="2054341" y="1627168"/>
                  </a:lnTo>
                  <a:cubicBezTo>
                    <a:pt x="2053095" y="1626199"/>
                    <a:pt x="2051711" y="1625369"/>
                    <a:pt x="2050257" y="1624608"/>
                  </a:cubicBezTo>
                  <a:lnTo>
                    <a:pt x="2046728" y="1622810"/>
                  </a:lnTo>
                  <a:cubicBezTo>
                    <a:pt x="2042852" y="1620803"/>
                    <a:pt x="2038492" y="1619766"/>
                    <a:pt x="2034131" y="1619766"/>
                  </a:cubicBezTo>
                  <a:cubicBezTo>
                    <a:pt x="2034062" y="1619766"/>
                    <a:pt x="2033924" y="1619766"/>
                    <a:pt x="2033854" y="1619766"/>
                  </a:cubicBezTo>
                  <a:lnTo>
                    <a:pt x="2030463" y="1619766"/>
                  </a:lnTo>
                  <a:cubicBezTo>
                    <a:pt x="2027280" y="1619835"/>
                    <a:pt x="2024096" y="1620458"/>
                    <a:pt x="2021050" y="1621564"/>
                  </a:cubicBezTo>
                  <a:lnTo>
                    <a:pt x="2017798" y="1622810"/>
                  </a:lnTo>
                  <a:cubicBezTo>
                    <a:pt x="2016621" y="1623225"/>
                    <a:pt x="2015514" y="1623778"/>
                    <a:pt x="2014475" y="1624331"/>
                  </a:cubicBezTo>
                  <a:lnTo>
                    <a:pt x="2011292" y="1625991"/>
                  </a:lnTo>
                  <a:cubicBezTo>
                    <a:pt x="2010530" y="1626407"/>
                    <a:pt x="2009769" y="1626822"/>
                    <a:pt x="2009077" y="1627306"/>
                  </a:cubicBezTo>
                  <a:lnTo>
                    <a:pt x="2006931" y="1628689"/>
                  </a:lnTo>
                  <a:cubicBezTo>
                    <a:pt x="2005409" y="1629727"/>
                    <a:pt x="2003955" y="1630903"/>
                    <a:pt x="2002640" y="1632217"/>
                  </a:cubicBezTo>
                  <a:lnTo>
                    <a:pt x="2001256" y="1633601"/>
                  </a:lnTo>
                  <a:cubicBezTo>
                    <a:pt x="2000287" y="1634569"/>
                    <a:pt x="1999387" y="1635607"/>
                    <a:pt x="1998626" y="1636713"/>
                  </a:cubicBezTo>
                  <a:lnTo>
                    <a:pt x="1997242" y="1637267"/>
                  </a:lnTo>
                  <a:cubicBezTo>
                    <a:pt x="1995096" y="1638097"/>
                    <a:pt x="1993089" y="1639134"/>
                    <a:pt x="1991290" y="1640449"/>
                  </a:cubicBezTo>
                  <a:lnTo>
                    <a:pt x="1987414" y="1643216"/>
                  </a:lnTo>
                  <a:lnTo>
                    <a:pt x="1986791" y="1643077"/>
                  </a:lnTo>
                  <a:cubicBezTo>
                    <a:pt x="1985268" y="1642801"/>
                    <a:pt x="1983746" y="1642732"/>
                    <a:pt x="1982292" y="1642732"/>
                  </a:cubicBezTo>
                  <a:cubicBezTo>
                    <a:pt x="1981185" y="1642732"/>
                    <a:pt x="1980078" y="1642732"/>
                    <a:pt x="1979039" y="1642939"/>
                  </a:cubicBezTo>
                  <a:lnTo>
                    <a:pt x="1975994" y="1643285"/>
                  </a:lnTo>
                  <a:cubicBezTo>
                    <a:pt x="1971634" y="1643838"/>
                    <a:pt x="1967481" y="1645360"/>
                    <a:pt x="1963882" y="1647781"/>
                  </a:cubicBezTo>
                  <a:lnTo>
                    <a:pt x="1963882" y="1647781"/>
                  </a:lnTo>
                  <a:cubicBezTo>
                    <a:pt x="1959591" y="1647781"/>
                    <a:pt x="1955369" y="1648750"/>
                    <a:pt x="1951493" y="1650686"/>
                  </a:cubicBezTo>
                  <a:lnTo>
                    <a:pt x="1949555" y="1651655"/>
                  </a:lnTo>
                  <a:cubicBezTo>
                    <a:pt x="1947479" y="1652693"/>
                    <a:pt x="1945610" y="1653938"/>
                    <a:pt x="1943811" y="1655459"/>
                  </a:cubicBezTo>
                  <a:lnTo>
                    <a:pt x="1941735" y="1657258"/>
                  </a:lnTo>
                  <a:cubicBezTo>
                    <a:pt x="1941181" y="1657742"/>
                    <a:pt x="1940627" y="1658226"/>
                    <a:pt x="1940143" y="1658780"/>
                  </a:cubicBezTo>
                  <a:lnTo>
                    <a:pt x="1933360" y="1665628"/>
                  </a:lnTo>
                  <a:cubicBezTo>
                    <a:pt x="1932114" y="1666942"/>
                    <a:pt x="1930938" y="1668326"/>
                    <a:pt x="1929969" y="1669847"/>
                  </a:cubicBezTo>
                  <a:lnTo>
                    <a:pt x="1922840" y="1680638"/>
                  </a:lnTo>
                  <a:cubicBezTo>
                    <a:pt x="1920071" y="1684789"/>
                    <a:pt x="1918549" y="1689493"/>
                    <a:pt x="1918272" y="1694266"/>
                  </a:cubicBezTo>
                  <a:cubicBezTo>
                    <a:pt x="1917788" y="1694819"/>
                    <a:pt x="1917372" y="1695372"/>
                    <a:pt x="1916888" y="1695926"/>
                  </a:cubicBezTo>
                  <a:cubicBezTo>
                    <a:pt x="1916473" y="1695580"/>
                    <a:pt x="1915988" y="1695303"/>
                    <a:pt x="1915573" y="1694957"/>
                  </a:cubicBezTo>
                  <a:lnTo>
                    <a:pt x="1909690" y="1691014"/>
                  </a:lnTo>
                  <a:cubicBezTo>
                    <a:pt x="1907890" y="1689839"/>
                    <a:pt x="1906022" y="1688801"/>
                    <a:pt x="1903945" y="1688109"/>
                  </a:cubicBezTo>
                  <a:lnTo>
                    <a:pt x="1896955" y="1685481"/>
                  </a:lnTo>
                  <a:cubicBezTo>
                    <a:pt x="1894948" y="1684720"/>
                    <a:pt x="1892941" y="1684236"/>
                    <a:pt x="1890795" y="1683959"/>
                  </a:cubicBezTo>
                  <a:lnTo>
                    <a:pt x="1888857" y="1683682"/>
                  </a:lnTo>
                  <a:cubicBezTo>
                    <a:pt x="1888096" y="1683613"/>
                    <a:pt x="1887404" y="1683544"/>
                    <a:pt x="1886643" y="1683475"/>
                  </a:cubicBezTo>
                  <a:cubicBezTo>
                    <a:pt x="1884982" y="1682714"/>
                    <a:pt x="1883251" y="1682160"/>
                    <a:pt x="1881521" y="1681745"/>
                  </a:cubicBezTo>
                  <a:lnTo>
                    <a:pt x="1878268" y="1680984"/>
                  </a:lnTo>
                  <a:cubicBezTo>
                    <a:pt x="1876538" y="1680569"/>
                    <a:pt x="1874738" y="1680362"/>
                    <a:pt x="1873008" y="1680293"/>
                  </a:cubicBezTo>
                  <a:lnTo>
                    <a:pt x="1869824" y="1680154"/>
                  </a:lnTo>
                  <a:cubicBezTo>
                    <a:pt x="1869824" y="1680154"/>
                    <a:pt x="1869202" y="1680154"/>
                    <a:pt x="1868855" y="1680154"/>
                  </a:cubicBezTo>
                  <a:cubicBezTo>
                    <a:pt x="1867333" y="1680154"/>
                    <a:pt x="1865810" y="1680293"/>
                    <a:pt x="1864287" y="1680569"/>
                  </a:cubicBezTo>
                  <a:lnTo>
                    <a:pt x="1861311" y="1681054"/>
                  </a:lnTo>
                  <a:cubicBezTo>
                    <a:pt x="1859373" y="1681399"/>
                    <a:pt x="1857436" y="1681884"/>
                    <a:pt x="1855636" y="1682645"/>
                  </a:cubicBezTo>
                  <a:lnTo>
                    <a:pt x="1852729" y="1683821"/>
                  </a:lnTo>
                  <a:cubicBezTo>
                    <a:pt x="1851345" y="1684374"/>
                    <a:pt x="1849961" y="1685066"/>
                    <a:pt x="1848646" y="1685826"/>
                  </a:cubicBezTo>
                  <a:lnTo>
                    <a:pt x="1846292" y="1687279"/>
                  </a:lnTo>
                  <a:cubicBezTo>
                    <a:pt x="1845531" y="1687764"/>
                    <a:pt x="1844839" y="1688248"/>
                    <a:pt x="1844147" y="1688732"/>
                  </a:cubicBezTo>
                  <a:lnTo>
                    <a:pt x="1840686" y="1691291"/>
                  </a:lnTo>
                  <a:lnTo>
                    <a:pt x="1833627" y="1694473"/>
                  </a:lnTo>
                  <a:cubicBezTo>
                    <a:pt x="1831135" y="1692675"/>
                    <a:pt x="1828367" y="1691360"/>
                    <a:pt x="1825529" y="1690530"/>
                  </a:cubicBezTo>
                  <a:lnTo>
                    <a:pt x="1825183" y="1690115"/>
                  </a:lnTo>
                  <a:cubicBezTo>
                    <a:pt x="1824699" y="1689562"/>
                    <a:pt x="1824214" y="1689078"/>
                    <a:pt x="1823661" y="1688594"/>
                  </a:cubicBezTo>
                  <a:lnTo>
                    <a:pt x="1822415" y="1687418"/>
                  </a:lnTo>
                  <a:cubicBezTo>
                    <a:pt x="1821584" y="1686657"/>
                    <a:pt x="1820754" y="1685965"/>
                    <a:pt x="1819854" y="1685342"/>
                  </a:cubicBezTo>
                  <a:lnTo>
                    <a:pt x="1818193" y="1684166"/>
                  </a:lnTo>
                  <a:cubicBezTo>
                    <a:pt x="1817432" y="1683613"/>
                    <a:pt x="1816670" y="1683129"/>
                    <a:pt x="1815909" y="1682714"/>
                  </a:cubicBezTo>
                  <a:lnTo>
                    <a:pt x="1815494" y="1682506"/>
                  </a:lnTo>
                  <a:lnTo>
                    <a:pt x="1812033" y="1678702"/>
                  </a:lnTo>
                  <a:lnTo>
                    <a:pt x="1811341" y="1677803"/>
                  </a:lnTo>
                  <a:lnTo>
                    <a:pt x="1807465" y="1670055"/>
                  </a:lnTo>
                  <a:cubicBezTo>
                    <a:pt x="1807880" y="1668326"/>
                    <a:pt x="1808088" y="1666596"/>
                    <a:pt x="1808157" y="1664867"/>
                  </a:cubicBezTo>
                  <a:lnTo>
                    <a:pt x="1808157" y="1664037"/>
                  </a:lnTo>
                  <a:cubicBezTo>
                    <a:pt x="1808226" y="1662792"/>
                    <a:pt x="1808157" y="1661547"/>
                    <a:pt x="1808157" y="1660371"/>
                  </a:cubicBezTo>
                  <a:cubicBezTo>
                    <a:pt x="1809126" y="1658365"/>
                    <a:pt x="1809818" y="1656220"/>
                    <a:pt x="1810303" y="1654007"/>
                  </a:cubicBezTo>
                  <a:lnTo>
                    <a:pt x="1810649" y="1652278"/>
                  </a:lnTo>
                  <a:cubicBezTo>
                    <a:pt x="1810995" y="1650410"/>
                    <a:pt x="1811203" y="1648542"/>
                    <a:pt x="1811203" y="1646674"/>
                  </a:cubicBezTo>
                  <a:lnTo>
                    <a:pt x="1811203" y="1627998"/>
                  </a:lnTo>
                  <a:cubicBezTo>
                    <a:pt x="1811203" y="1627998"/>
                    <a:pt x="1811203" y="1627306"/>
                    <a:pt x="1811203" y="1627306"/>
                  </a:cubicBezTo>
                  <a:lnTo>
                    <a:pt x="1812379" y="1625161"/>
                  </a:lnTo>
                  <a:cubicBezTo>
                    <a:pt x="1812864" y="1624262"/>
                    <a:pt x="1813279" y="1623363"/>
                    <a:pt x="1813694" y="1622464"/>
                  </a:cubicBezTo>
                  <a:lnTo>
                    <a:pt x="1815286" y="1618521"/>
                  </a:lnTo>
                  <a:cubicBezTo>
                    <a:pt x="1816601" y="1615408"/>
                    <a:pt x="1817293" y="1612019"/>
                    <a:pt x="1817362" y="1608629"/>
                  </a:cubicBezTo>
                  <a:lnTo>
                    <a:pt x="1817501" y="1604064"/>
                  </a:lnTo>
                  <a:cubicBezTo>
                    <a:pt x="1817501" y="1603441"/>
                    <a:pt x="1817501" y="1602749"/>
                    <a:pt x="1817501" y="1602127"/>
                  </a:cubicBezTo>
                  <a:cubicBezTo>
                    <a:pt x="1821446" y="1590990"/>
                    <a:pt x="1817916" y="1578124"/>
                    <a:pt x="1807880" y="1570722"/>
                  </a:cubicBezTo>
                  <a:lnTo>
                    <a:pt x="1807396" y="1570376"/>
                  </a:lnTo>
                  <a:lnTo>
                    <a:pt x="1807258" y="1570169"/>
                  </a:lnTo>
                  <a:cubicBezTo>
                    <a:pt x="1806704" y="1569477"/>
                    <a:pt x="1806081" y="1568854"/>
                    <a:pt x="1805389" y="1568232"/>
                  </a:cubicBezTo>
                  <a:lnTo>
                    <a:pt x="1803036" y="1566018"/>
                  </a:lnTo>
                  <a:cubicBezTo>
                    <a:pt x="1800821" y="1563943"/>
                    <a:pt x="1798260" y="1562214"/>
                    <a:pt x="1795492" y="1560968"/>
                  </a:cubicBezTo>
                  <a:cubicBezTo>
                    <a:pt x="1794592" y="1560000"/>
                    <a:pt x="1793554" y="1559170"/>
                    <a:pt x="1792516" y="1558340"/>
                  </a:cubicBezTo>
                  <a:lnTo>
                    <a:pt x="1788640" y="1555365"/>
                  </a:lnTo>
                  <a:cubicBezTo>
                    <a:pt x="1787186" y="1554259"/>
                    <a:pt x="1785733" y="1553359"/>
                    <a:pt x="1784072" y="1552529"/>
                  </a:cubicBezTo>
                  <a:lnTo>
                    <a:pt x="1779781" y="1550385"/>
                  </a:lnTo>
                  <a:cubicBezTo>
                    <a:pt x="1778327" y="1549693"/>
                    <a:pt x="1776805" y="1549071"/>
                    <a:pt x="1775282" y="1548656"/>
                  </a:cubicBezTo>
                  <a:lnTo>
                    <a:pt x="1770714" y="1547341"/>
                  </a:lnTo>
                  <a:cubicBezTo>
                    <a:pt x="1769261" y="1546926"/>
                    <a:pt x="1767807" y="1546650"/>
                    <a:pt x="1766354" y="1546442"/>
                  </a:cubicBezTo>
                  <a:lnTo>
                    <a:pt x="1765800" y="1546234"/>
                  </a:lnTo>
                  <a:cubicBezTo>
                    <a:pt x="1764208" y="1545681"/>
                    <a:pt x="1762547" y="1545266"/>
                    <a:pt x="1760886" y="1544989"/>
                  </a:cubicBezTo>
                  <a:lnTo>
                    <a:pt x="1758879" y="1544644"/>
                  </a:lnTo>
                  <a:cubicBezTo>
                    <a:pt x="1757426" y="1544436"/>
                    <a:pt x="1755972" y="1544298"/>
                    <a:pt x="1754519" y="1544298"/>
                  </a:cubicBezTo>
                  <a:cubicBezTo>
                    <a:pt x="1753619" y="1544298"/>
                    <a:pt x="1752789" y="1544298"/>
                    <a:pt x="1751889" y="1544436"/>
                  </a:cubicBezTo>
                  <a:lnTo>
                    <a:pt x="1749951" y="1544644"/>
                  </a:lnTo>
                  <a:cubicBezTo>
                    <a:pt x="1749328" y="1544644"/>
                    <a:pt x="1748705" y="1544782"/>
                    <a:pt x="1748151" y="1544851"/>
                  </a:cubicBezTo>
                  <a:lnTo>
                    <a:pt x="1747528" y="1544989"/>
                  </a:lnTo>
                  <a:lnTo>
                    <a:pt x="1742268" y="1543952"/>
                  </a:lnTo>
                  <a:cubicBezTo>
                    <a:pt x="1741576" y="1543813"/>
                    <a:pt x="1740815" y="1543675"/>
                    <a:pt x="1740054" y="1543606"/>
                  </a:cubicBezTo>
                  <a:lnTo>
                    <a:pt x="1735486" y="1543122"/>
                  </a:lnTo>
                  <a:cubicBezTo>
                    <a:pt x="1734448" y="1542983"/>
                    <a:pt x="1733479" y="1542983"/>
                    <a:pt x="1732440" y="1542983"/>
                  </a:cubicBezTo>
                  <a:cubicBezTo>
                    <a:pt x="1726765" y="1542983"/>
                    <a:pt x="1721367" y="1544713"/>
                    <a:pt x="1716799" y="1547826"/>
                  </a:cubicBezTo>
                  <a:lnTo>
                    <a:pt x="1712646" y="1547549"/>
                  </a:lnTo>
                  <a:cubicBezTo>
                    <a:pt x="1712646" y="1547549"/>
                    <a:pt x="1712785" y="1547065"/>
                    <a:pt x="1712854" y="1546857"/>
                  </a:cubicBezTo>
                  <a:lnTo>
                    <a:pt x="1713269" y="1545197"/>
                  </a:lnTo>
                  <a:cubicBezTo>
                    <a:pt x="1713615" y="1543744"/>
                    <a:pt x="1713892" y="1542223"/>
                    <a:pt x="1714030" y="1540770"/>
                  </a:cubicBezTo>
                  <a:cubicBezTo>
                    <a:pt x="1714861" y="1539871"/>
                    <a:pt x="1715622" y="1538902"/>
                    <a:pt x="1716314" y="1537934"/>
                  </a:cubicBezTo>
                  <a:lnTo>
                    <a:pt x="1717837" y="1535720"/>
                  </a:lnTo>
                  <a:cubicBezTo>
                    <a:pt x="1719775" y="1533022"/>
                    <a:pt x="1721159" y="1529979"/>
                    <a:pt x="1721990" y="1526797"/>
                  </a:cubicBezTo>
                  <a:lnTo>
                    <a:pt x="1724966" y="1515383"/>
                  </a:lnTo>
                  <a:lnTo>
                    <a:pt x="1726627" y="1511025"/>
                  </a:lnTo>
                  <a:cubicBezTo>
                    <a:pt x="1727527" y="1508743"/>
                    <a:pt x="1728080" y="1506321"/>
                    <a:pt x="1728288" y="1503831"/>
                  </a:cubicBezTo>
                  <a:lnTo>
                    <a:pt x="1728288" y="1503831"/>
                  </a:lnTo>
                  <a:cubicBezTo>
                    <a:pt x="1728357" y="1503485"/>
                    <a:pt x="1728495" y="1503140"/>
                    <a:pt x="1728565" y="1502863"/>
                  </a:cubicBezTo>
                  <a:lnTo>
                    <a:pt x="1729188" y="1500511"/>
                  </a:lnTo>
                  <a:cubicBezTo>
                    <a:pt x="1730226" y="1496568"/>
                    <a:pt x="1730433" y="1492556"/>
                    <a:pt x="1729810" y="1488682"/>
                  </a:cubicBezTo>
                  <a:lnTo>
                    <a:pt x="1734517" y="1483079"/>
                  </a:lnTo>
                  <a:cubicBezTo>
                    <a:pt x="1736109" y="1481142"/>
                    <a:pt x="1737493" y="1478998"/>
                    <a:pt x="1738462" y="1476715"/>
                  </a:cubicBezTo>
                  <a:lnTo>
                    <a:pt x="1740123" y="1472911"/>
                  </a:lnTo>
                  <a:cubicBezTo>
                    <a:pt x="1741507" y="1469867"/>
                    <a:pt x="1742268" y="1466616"/>
                    <a:pt x="1742476" y="1463296"/>
                  </a:cubicBezTo>
                  <a:lnTo>
                    <a:pt x="1742753" y="1458592"/>
                  </a:lnTo>
                  <a:cubicBezTo>
                    <a:pt x="1742960" y="1455479"/>
                    <a:pt x="1742614" y="1452366"/>
                    <a:pt x="1741784" y="1449392"/>
                  </a:cubicBezTo>
                  <a:lnTo>
                    <a:pt x="1740469" y="1444757"/>
                  </a:lnTo>
                  <a:cubicBezTo>
                    <a:pt x="1739154" y="1439984"/>
                    <a:pt x="1736524" y="1435695"/>
                    <a:pt x="1732994" y="1432237"/>
                  </a:cubicBezTo>
                  <a:lnTo>
                    <a:pt x="1730503" y="1429816"/>
                  </a:lnTo>
                  <a:cubicBezTo>
                    <a:pt x="1726765" y="1426218"/>
                    <a:pt x="1722128" y="1423798"/>
                    <a:pt x="1717076" y="1422760"/>
                  </a:cubicBezTo>
                  <a:lnTo>
                    <a:pt x="1713477" y="1421999"/>
                  </a:lnTo>
                  <a:cubicBezTo>
                    <a:pt x="1711608" y="1421584"/>
                    <a:pt x="1709670" y="1421376"/>
                    <a:pt x="1707801" y="1421376"/>
                  </a:cubicBezTo>
                  <a:cubicBezTo>
                    <a:pt x="1706763" y="1421376"/>
                    <a:pt x="1705725" y="1421376"/>
                    <a:pt x="1704687" y="1421515"/>
                  </a:cubicBezTo>
                  <a:lnTo>
                    <a:pt x="1700188" y="1421999"/>
                  </a:lnTo>
                  <a:cubicBezTo>
                    <a:pt x="1700188" y="1421999"/>
                    <a:pt x="1699980" y="1421999"/>
                    <a:pt x="1699842" y="1421999"/>
                  </a:cubicBezTo>
                  <a:cubicBezTo>
                    <a:pt x="1699634" y="1421999"/>
                    <a:pt x="1699358" y="1421930"/>
                    <a:pt x="1699150" y="1421861"/>
                  </a:cubicBezTo>
                  <a:lnTo>
                    <a:pt x="1695205" y="1421100"/>
                  </a:lnTo>
                  <a:cubicBezTo>
                    <a:pt x="1693405" y="1420754"/>
                    <a:pt x="1691606" y="1420546"/>
                    <a:pt x="1689806" y="1420546"/>
                  </a:cubicBezTo>
                  <a:cubicBezTo>
                    <a:pt x="1688837" y="1420546"/>
                    <a:pt x="1687869" y="1420546"/>
                    <a:pt x="1686899" y="1420685"/>
                  </a:cubicBezTo>
                  <a:lnTo>
                    <a:pt x="1681086" y="1421307"/>
                  </a:lnTo>
                  <a:cubicBezTo>
                    <a:pt x="1679632" y="1421446"/>
                    <a:pt x="1678248" y="1421722"/>
                    <a:pt x="1676864" y="1422068"/>
                  </a:cubicBezTo>
                  <a:lnTo>
                    <a:pt x="1660738" y="1426357"/>
                  </a:lnTo>
                  <a:lnTo>
                    <a:pt x="1654855" y="1427187"/>
                  </a:lnTo>
                  <a:cubicBezTo>
                    <a:pt x="1654094" y="1427325"/>
                    <a:pt x="1653332" y="1427464"/>
                    <a:pt x="1652571" y="1427602"/>
                  </a:cubicBezTo>
                  <a:lnTo>
                    <a:pt x="1644889" y="1429331"/>
                  </a:lnTo>
                  <a:cubicBezTo>
                    <a:pt x="1642535" y="1429885"/>
                    <a:pt x="1640182" y="1430715"/>
                    <a:pt x="1638036" y="1431822"/>
                  </a:cubicBezTo>
                  <a:lnTo>
                    <a:pt x="1631531" y="1435211"/>
                  </a:lnTo>
                  <a:cubicBezTo>
                    <a:pt x="1627447" y="1437356"/>
                    <a:pt x="1623987" y="1440537"/>
                    <a:pt x="1621426" y="1444342"/>
                  </a:cubicBezTo>
                  <a:lnTo>
                    <a:pt x="1617342" y="1450429"/>
                  </a:lnTo>
                  <a:cubicBezTo>
                    <a:pt x="1615543" y="1453127"/>
                    <a:pt x="1614228" y="1456171"/>
                    <a:pt x="1613467" y="1459353"/>
                  </a:cubicBezTo>
                  <a:lnTo>
                    <a:pt x="1612705" y="1462673"/>
                  </a:lnTo>
                  <a:cubicBezTo>
                    <a:pt x="1612498" y="1463572"/>
                    <a:pt x="1612290" y="1464541"/>
                    <a:pt x="1612221" y="1465440"/>
                  </a:cubicBezTo>
                  <a:lnTo>
                    <a:pt x="1611806" y="1468760"/>
                  </a:lnTo>
                  <a:cubicBezTo>
                    <a:pt x="1611667" y="1469659"/>
                    <a:pt x="1611598" y="1470559"/>
                    <a:pt x="1611598" y="1471458"/>
                  </a:cubicBezTo>
                  <a:lnTo>
                    <a:pt x="1611459" y="1474778"/>
                  </a:lnTo>
                  <a:cubicBezTo>
                    <a:pt x="1609937" y="1477130"/>
                    <a:pt x="1608760" y="1479759"/>
                    <a:pt x="1607999" y="1482457"/>
                  </a:cubicBezTo>
                  <a:lnTo>
                    <a:pt x="1605784" y="1483840"/>
                  </a:lnTo>
                  <a:cubicBezTo>
                    <a:pt x="1605231" y="1484186"/>
                    <a:pt x="1604677" y="1484532"/>
                    <a:pt x="1604192" y="1484947"/>
                  </a:cubicBezTo>
                  <a:lnTo>
                    <a:pt x="1602808" y="1484947"/>
                  </a:lnTo>
                  <a:cubicBezTo>
                    <a:pt x="1602116" y="1484947"/>
                    <a:pt x="1601424" y="1485016"/>
                    <a:pt x="1600732" y="1485085"/>
                  </a:cubicBezTo>
                  <a:lnTo>
                    <a:pt x="1595264" y="1485569"/>
                  </a:lnTo>
                  <a:cubicBezTo>
                    <a:pt x="1594226" y="1485639"/>
                    <a:pt x="1593188" y="1485846"/>
                    <a:pt x="1592150" y="1486054"/>
                  </a:cubicBezTo>
                  <a:lnTo>
                    <a:pt x="1589589" y="1486607"/>
                  </a:lnTo>
                  <a:cubicBezTo>
                    <a:pt x="1588066" y="1486953"/>
                    <a:pt x="1586613" y="1487368"/>
                    <a:pt x="1585159" y="1487921"/>
                  </a:cubicBezTo>
                  <a:lnTo>
                    <a:pt x="1582668" y="1488890"/>
                  </a:lnTo>
                  <a:cubicBezTo>
                    <a:pt x="1581768" y="1489236"/>
                    <a:pt x="1580868" y="1489651"/>
                    <a:pt x="1579969" y="1490135"/>
                  </a:cubicBezTo>
                  <a:lnTo>
                    <a:pt x="1579000" y="1490619"/>
                  </a:lnTo>
                  <a:lnTo>
                    <a:pt x="1575954" y="1490757"/>
                  </a:lnTo>
                  <a:cubicBezTo>
                    <a:pt x="1575124" y="1490757"/>
                    <a:pt x="1574293" y="1490896"/>
                    <a:pt x="1573532" y="1490965"/>
                  </a:cubicBezTo>
                  <a:lnTo>
                    <a:pt x="1570625" y="1491380"/>
                  </a:lnTo>
                  <a:cubicBezTo>
                    <a:pt x="1569310" y="1491587"/>
                    <a:pt x="1567995" y="1491864"/>
                    <a:pt x="1566680" y="1492210"/>
                  </a:cubicBezTo>
                  <a:lnTo>
                    <a:pt x="1563704" y="1493040"/>
                  </a:lnTo>
                  <a:cubicBezTo>
                    <a:pt x="1563704" y="1493040"/>
                    <a:pt x="1563704" y="1493040"/>
                    <a:pt x="1563635" y="1493040"/>
                  </a:cubicBezTo>
                  <a:cubicBezTo>
                    <a:pt x="1563081" y="1492625"/>
                    <a:pt x="1562458" y="1492210"/>
                    <a:pt x="1561904" y="1491864"/>
                  </a:cubicBezTo>
                  <a:lnTo>
                    <a:pt x="1559136" y="1490135"/>
                  </a:lnTo>
                  <a:cubicBezTo>
                    <a:pt x="1558167" y="1489512"/>
                    <a:pt x="1557198" y="1489028"/>
                    <a:pt x="1556229" y="1488544"/>
                  </a:cubicBezTo>
                  <a:lnTo>
                    <a:pt x="1553461" y="1487230"/>
                  </a:lnTo>
                  <a:cubicBezTo>
                    <a:pt x="1551384" y="1486261"/>
                    <a:pt x="1549239" y="1485569"/>
                    <a:pt x="1547024" y="1485085"/>
                  </a:cubicBezTo>
                  <a:lnTo>
                    <a:pt x="1544325" y="1484532"/>
                  </a:lnTo>
                  <a:cubicBezTo>
                    <a:pt x="1544325" y="1484532"/>
                    <a:pt x="1544117" y="1484532"/>
                    <a:pt x="1544048" y="1484532"/>
                  </a:cubicBezTo>
                  <a:cubicBezTo>
                    <a:pt x="1543910" y="1484324"/>
                    <a:pt x="1543771" y="1484186"/>
                    <a:pt x="1543633" y="1483978"/>
                  </a:cubicBezTo>
                  <a:lnTo>
                    <a:pt x="1542525" y="1482595"/>
                  </a:lnTo>
                  <a:lnTo>
                    <a:pt x="1540241" y="1476854"/>
                  </a:lnTo>
                  <a:cubicBezTo>
                    <a:pt x="1539688" y="1475401"/>
                    <a:pt x="1538996" y="1474087"/>
                    <a:pt x="1538165" y="1472772"/>
                  </a:cubicBezTo>
                  <a:lnTo>
                    <a:pt x="1535120" y="1467792"/>
                  </a:lnTo>
                  <a:cubicBezTo>
                    <a:pt x="1534428" y="1466685"/>
                    <a:pt x="1533666" y="1465647"/>
                    <a:pt x="1532905" y="1464610"/>
                  </a:cubicBezTo>
                  <a:lnTo>
                    <a:pt x="1525915" y="1456101"/>
                  </a:lnTo>
                  <a:lnTo>
                    <a:pt x="1523977" y="1453335"/>
                  </a:lnTo>
                  <a:cubicBezTo>
                    <a:pt x="1524600" y="1448216"/>
                    <a:pt x="1523838" y="1443028"/>
                    <a:pt x="1521624" y="1438324"/>
                  </a:cubicBezTo>
                  <a:lnTo>
                    <a:pt x="1520793" y="1436525"/>
                  </a:lnTo>
                  <a:cubicBezTo>
                    <a:pt x="1520032" y="1434934"/>
                    <a:pt x="1519201" y="1433413"/>
                    <a:pt x="1518163" y="1431960"/>
                  </a:cubicBezTo>
                  <a:lnTo>
                    <a:pt x="1514772" y="1427256"/>
                  </a:lnTo>
                  <a:lnTo>
                    <a:pt x="1515256" y="1424697"/>
                  </a:lnTo>
                  <a:cubicBezTo>
                    <a:pt x="1515464" y="1423798"/>
                    <a:pt x="1515602" y="1422829"/>
                    <a:pt x="1515671" y="1421930"/>
                  </a:cubicBezTo>
                  <a:lnTo>
                    <a:pt x="1516017" y="1418471"/>
                  </a:lnTo>
                  <a:cubicBezTo>
                    <a:pt x="1516087" y="1417503"/>
                    <a:pt x="1516156" y="1416534"/>
                    <a:pt x="1516156" y="1415635"/>
                  </a:cubicBezTo>
                  <a:lnTo>
                    <a:pt x="1516156" y="1406158"/>
                  </a:lnTo>
                  <a:cubicBezTo>
                    <a:pt x="1516156" y="1406158"/>
                    <a:pt x="1516986" y="1395090"/>
                    <a:pt x="1516986" y="1395090"/>
                  </a:cubicBezTo>
                  <a:lnTo>
                    <a:pt x="1518578" y="1385130"/>
                  </a:lnTo>
                  <a:lnTo>
                    <a:pt x="1525430" y="1366038"/>
                  </a:lnTo>
                  <a:cubicBezTo>
                    <a:pt x="1525915" y="1364793"/>
                    <a:pt x="1526261" y="1363478"/>
                    <a:pt x="1526538" y="1362164"/>
                  </a:cubicBezTo>
                  <a:lnTo>
                    <a:pt x="1527991" y="1354762"/>
                  </a:lnTo>
                  <a:cubicBezTo>
                    <a:pt x="1528683" y="1351165"/>
                    <a:pt x="1528683" y="1347499"/>
                    <a:pt x="1527991" y="1343902"/>
                  </a:cubicBezTo>
                  <a:lnTo>
                    <a:pt x="1527576" y="1341896"/>
                  </a:lnTo>
                  <a:cubicBezTo>
                    <a:pt x="1526953" y="1338783"/>
                    <a:pt x="1525776" y="1335809"/>
                    <a:pt x="1524184" y="1333111"/>
                  </a:cubicBezTo>
                  <a:lnTo>
                    <a:pt x="1523077" y="1331312"/>
                  </a:lnTo>
                  <a:cubicBezTo>
                    <a:pt x="1522662" y="1330552"/>
                    <a:pt x="1522177" y="1329860"/>
                    <a:pt x="1521624" y="1329168"/>
                  </a:cubicBezTo>
                  <a:lnTo>
                    <a:pt x="1521139" y="1327301"/>
                  </a:lnTo>
                  <a:cubicBezTo>
                    <a:pt x="1521139" y="1327301"/>
                    <a:pt x="1521139" y="1326885"/>
                    <a:pt x="1521208" y="1326678"/>
                  </a:cubicBezTo>
                  <a:lnTo>
                    <a:pt x="1521208" y="1326332"/>
                  </a:lnTo>
                  <a:cubicBezTo>
                    <a:pt x="1521208" y="1326332"/>
                    <a:pt x="1521416" y="1325986"/>
                    <a:pt x="1521416" y="1325986"/>
                  </a:cubicBezTo>
                  <a:cubicBezTo>
                    <a:pt x="1522385" y="1324049"/>
                    <a:pt x="1523077" y="1322043"/>
                    <a:pt x="1523561" y="1319968"/>
                  </a:cubicBezTo>
                  <a:lnTo>
                    <a:pt x="1523700" y="1319484"/>
                  </a:lnTo>
                  <a:cubicBezTo>
                    <a:pt x="1524461" y="1318931"/>
                    <a:pt x="1525153" y="1318308"/>
                    <a:pt x="1525845" y="1317616"/>
                  </a:cubicBezTo>
                  <a:cubicBezTo>
                    <a:pt x="1526261" y="1317409"/>
                    <a:pt x="1526607" y="1317270"/>
                    <a:pt x="1526953" y="1317063"/>
                  </a:cubicBezTo>
                  <a:cubicBezTo>
                    <a:pt x="1527783" y="1316855"/>
                    <a:pt x="1528614" y="1316579"/>
                    <a:pt x="1529444" y="1316233"/>
                  </a:cubicBezTo>
                  <a:lnTo>
                    <a:pt x="1534151" y="1314503"/>
                  </a:lnTo>
                  <a:cubicBezTo>
                    <a:pt x="1535051" y="1314158"/>
                    <a:pt x="1535950" y="1313812"/>
                    <a:pt x="1536781" y="1313328"/>
                  </a:cubicBezTo>
                  <a:lnTo>
                    <a:pt x="1541556" y="1310976"/>
                  </a:lnTo>
                  <a:cubicBezTo>
                    <a:pt x="1542387" y="1310560"/>
                    <a:pt x="1543148" y="1310145"/>
                    <a:pt x="1543979" y="1309592"/>
                  </a:cubicBezTo>
                  <a:lnTo>
                    <a:pt x="1552769" y="1304058"/>
                  </a:lnTo>
                  <a:cubicBezTo>
                    <a:pt x="1553807" y="1303436"/>
                    <a:pt x="1554776" y="1302675"/>
                    <a:pt x="1555745" y="1301914"/>
                  </a:cubicBezTo>
                  <a:lnTo>
                    <a:pt x="1557752" y="1300254"/>
                  </a:lnTo>
                  <a:cubicBezTo>
                    <a:pt x="1558513" y="1299631"/>
                    <a:pt x="1559274" y="1298939"/>
                    <a:pt x="1559967" y="1298179"/>
                  </a:cubicBezTo>
                  <a:lnTo>
                    <a:pt x="1561697" y="1296311"/>
                  </a:lnTo>
                  <a:cubicBezTo>
                    <a:pt x="1562251" y="1295757"/>
                    <a:pt x="1562735" y="1295135"/>
                    <a:pt x="1563289" y="1294512"/>
                  </a:cubicBezTo>
                  <a:cubicBezTo>
                    <a:pt x="1563427" y="1294512"/>
                    <a:pt x="1563565" y="1294374"/>
                    <a:pt x="1563704" y="1294305"/>
                  </a:cubicBezTo>
                  <a:lnTo>
                    <a:pt x="1567649" y="1292160"/>
                  </a:lnTo>
                  <a:lnTo>
                    <a:pt x="1570071" y="1291123"/>
                  </a:lnTo>
                  <a:lnTo>
                    <a:pt x="1574847" y="1289739"/>
                  </a:lnTo>
                  <a:cubicBezTo>
                    <a:pt x="1575262" y="1289601"/>
                    <a:pt x="1575608" y="1289532"/>
                    <a:pt x="1576023" y="1289393"/>
                  </a:cubicBezTo>
                  <a:lnTo>
                    <a:pt x="1580522" y="1289393"/>
                  </a:lnTo>
                  <a:cubicBezTo>
                    <a:pt x="1580522" y="1289393"/>
                    <a:pt x="1587097" y="1291745"/>
                    <a:pt x="1587097" y="1291745"/>
                  </a:cubicBezTo>
                  <a:cubicBezTo>
                    <a:pt x="1589104" y="1292437"/>
                    <a:pt x="1591181" y="1292991"/>
                    <a:pt x="1593326" y="1293198"/>
                  </a:cubicBezTo>
                  <a:lnTo>
                    <a:pt x="1598586" y="1293821"/>
                  </a:lnTo>
                  <a:cubicBezTo>
                    <a:pt x="1599624" y="1293959"/>
                    <a:pt x="1600732" y="1294028"/>
                    <a:pt x="1601770" y="1294028"/>
                  </a:cubicBezTo>
                  <a:cubicBezTo>
                    <a:pt x="1602947" y="1294028"/>
                    <a:pt x="1604123" y="1293959"/>
                    <a:pt x="1605300" y="1293821"/>
                  </a:cubicBezTo>
                  <a:cubicBezTo>
                    <a:pt x="1607376" y="1295481"/>
                    <a:pt x="1609729" y="1296864"/>
                    <a:pt x="1612221" y="1297902"/>
                  </a:cubicBezTo>
                  <a:lnTo>
                    <a:pt x="1618311" y="1300323"/>
                  </a:lnTo>
                  <a:cubicBezTo>
                    <a:pt x="1619350" y="1300738"/>
                    <a:pt x="1620388" y="1301084"/>
                    <a:pt x="1621426" y="1301360"/>
                  </a:cubicBezTo>
                  <a:lnTo>
                    <a:pt x="1624748" y="1302260"/>
                  </a:lnTo>
                  <a:cubicBezTo>
                    <a:pt x="1627101" y="1302882"/>
                    <a:pt x="1629524" y="1303228"/>
                    <a:pt x="1631946" y="1303228"/>
                  </a:cubicBezTo>
                  <a:cubicBezTo>
                    <a:pt x="1632292" y="1303228"/>
                    <a:pt x="1632638" y="1303228"/>
                    <a:pt x="1632984" y="1303228"/>
                  </a:cubicBezTo>
                  <a:lnTo>
                    <a:pt x="1635891" y="1303090"/>
                  </a:lnTo>
                  <a:cubicBezTo>
                    <a:pt x="1637483" y="1303090"/>
                    <a:pt x="1639006" y="1302813"/>
                    <a:pt x="1640597" y="1302537"/>
                  </a:cubicBezTo>
                  <a:cubicBezTo>
                    <a:pt x="1641705" y="1302675"/>
                    <a:pt x="1642812" y="1302744"/>
                    <a:pt x="1643919" y="1302744"/>
                  </a:cubicBezTo>
                  <a:cubicBezTo>
                    <a:pt x="1644127" y="1302744"/>
                    <a:pt x="1644404" y="1302744"/>
                    <a:pt x="1644612" y="1302744"/>
                  </a:cubicBezTo>
                  <a:lnTo>
                    <a:pt x="1647449" y="1302744"/>
                  </a:lnTo>
                  <a:cubicBezTo>
                    <a:pt x="1647449" y="1302744"/>
                    <a:pt x="1647588" y="1302675"/>
                    <a:pt x="1647657" y="1302675"/>
                  </a:cubicBezTo>
                  <a:cubicBezTo>
                    <a:pt x="1648833" y="1303436"/>
                    <a:pt x="1650148" y="1304058"/>
                    <a:pt x="1651463" y="1304612"/>
                  </a:cubicBezTo>
                  <a:cubicBezTo>
                    <a:pt x="1654993" y="1306133"/>
                    <a:pt x="1658661" y="1306825"/>
                    <a:pt x="1662330" y="1306825"/>
                  </a:cubicBezTo>
                  <a:cubicBezTo>
                    <a:pt x="1664683" y="1306825"/>
                    <a:pt x="1667036" y="1306548"/>
                    <a:pt x="1669320" y="1305926"/>
                  </a:cubicBezTo>
                  <a:cubicBezTo>
                    <a:pt x="1669528" y="1305926"/>
                    <a:pt x="1669735" y="1305926"/>
                    <a:pt x="1669874" y="1305926"/>
                  </a:cubicBezTo>
                  <a:cubicBezTo>
                    <a:pt x="1677418" y="1305096"/>
                    <a:pt x="1684270" y="1301222"/>
                    <a:pt x="1688837" y="1295204"/>
                  </a:cubicBezTo>
                  <a:lnTo>
                    <a:pt x="1689253" y="1294651"/>
                  </a:lnTo>
                  <a:lnTo>
                    <a:pt x="1689599" y="1294236"/>
                  </a:lnTo>
                  <a:cubicBezTo>
                    <a:pt x="1690568" y="1293129"/>
                    <a:pt x="1691398" y="1291953"/>
                    <a:pt x="1692229" y="1290708"/>
                  </a:cubicBezTo>
                  <a:lnTo>
                    <a:pt x="1692782" y="1289739"/>
                  </a:lnTo>
                  <a:cubicBezTo>
                    <a:pt x="1694928" y="1286281"/>
                    <a:pt x="1696243" y="1282476"/>
                    <a:pt x="1696728" y="1278464"/>
                  </a:cubicBezTo>
                  <a:lnTo>
                    <a:pt x="1697973" y="1278464"/>
                  </a:lnTo>
                  <a:cubicBezTo>
                    <a:pt x="1699565" y="1278326"/>
                    <a:pt x="1701088" y="1278118"/>
                    <a:pt x="1702611" y="1277703"/>
                  </a:cubicBezTo>
                  <a:lnTo>
                    <a:pt x="1704341" y="1277288"/>
                  </a:lnTo>
                  <a:cubicBezTo>
                    <a:pt x="1705517" y="1277011"/>
                    <a:pt x="1706694" y="1276665"/>
                    <a:pt x="1707801" y="1276250"/>
                  </a:cubicBezTo>
                  <a:cubicBezTo>
                    <a:pt x="1709670" y="1276250"/>
                    <a:pt x="1711608" y="1275974"/>
                    <a:pt x="1713546" y="1275559"/>
                  </a:cubicBezTo>
                  <a:lnTo>
                    <a:pt x="1717283" y="1274729"/>
                  </a:lnTo>
                  <a:lnTo>
                    <a:pt x="1722820" y="1276873"/>
                  </a:lnTo>
                  <a:cubicBezTo>
                    <a:pt x="1722820" y="1276873"/>
                    <a:pt x="1723028" y="1276873"/>
                    <a:pt x="1723097" y="1276942"/>
                  </a:cubicBezTo>
                  <a:cubicBezTo>
                    <a:pt x="1723581" y="1277634"/>
                    <a:pt x="1724066" y="1278326"/>
                    <a:pt x="1724550" y="1278948"/>
                  </a:cubicBezTo>
                  <a:lnTo>
                    <a:pt x="1725450" y="1280055"/>
                  </a:lnTo>
                  <a:cubicBezTo>
                    <a:pt x="1730710" y="1286626"/>
                    <a:pt x="1738669" y="1290362"/>
                    <a:pt x="1747044" y="1290362"/>
                  </a:cubicBezTo>
                  <a:cubicBezTo>
                    <a:pt x="1747875" y="1290362"/>
                    <a:pt x="1748774" y="1290362"/>
                    <a:pt x="1749605" y="1290224"/>
                  </a:cubicBezTo>
                  <a:lnTo>
                    <a:pt x="1756595" y="1289601"/>
                  </a:lnTo>
                  <a:cubicBezTo>
                    <a:pt x="1758464" y="1289463"/>
                    <a:pt x="1760263" y="1289048"/>
                    <a:pt x="1761993" y="1288563"/>
                  </a:cubicBezTo>
                  <a:lnTo>
                    <a:pt x="1767876" y="1286834"/>
                  </a:lnTo>
                  <a:cubicBezTo>
                    <a:pt x="1768707" y="1287803"/>
                    <a:pt x="1769676" y="1288702"/>
                    <a:pt x="1770645" y="1289532"/>
                  </a:cubicBezTo>
                  <a:lnTo>
                    <a:pt x="1772583" y="1291123"/>
                  </a:lnTo>
                  <a:lnTo>
                    <a:pt x="1771475" y="1295204"/>
                  </a:lnTo>
                  <a:cubicBezTo>
                    <a:pt x="1770922" y="1297279"/>
                    <a:pt x="1770645" y="1299354"/>
                    <a:pt x="1770576" y="1301499"/>
                  </a:cubicBezTo>
                  <a:lnTo>
                    <a:pt x="1770437" y="1305096"/>
                  </a:lnTo>
                  <a:cubicBezTo>
                    <a:pt x="1770299" y="1309730"/>
                    <a:pt x="1771337" y="1314227"/>
                    <a:pt x="1773344" y="1318308"/>
                  </a:cubicBezTo>
                  <a:cubicBezTo>
                    <a:pt x="1774105" y="1322735"/>
                    <a:pt x="1775974" y="1326955"/>
                    <a:pt x="1778812" y="1330552"/>
                  </a:cubicBezTo>
                  <a:lnTo>
                    <a:pt x="1778812" y="1330552"/>
                  </a:lnTo>
                  <a:cubicBezTo>
                    <a:pt x="1778812" y="1330552"/>
                    <a:pt x="1780334" y="1334287"/>
                    <a:pt x="1780334" y="1334287"/>
                  </a:cubicBezTo>
                  <a:cubicBezTo>
                    <a:pt x="1781096" y="1336155"/>
                    <a:pt x="1782065" y="1337884"/>
                    <a:pt x="1783241" y="1339544"/>
                  </a:cubicBezTo>
                  <a:lnTo>
                    <a:pt x="1785387" y="1342588"/>
                  </a:lnTo>
                  <a:cubicBezTo>
                    <a:pt x="1786494" y="1344179"/>
                    <a:pt x="1787809" y="1345631"/>
                    <a:pt x="1789263" y="1346946"/>
                  </a:cubicBezTo>
                  <a:cubicBezTo>
                    <a:pt x="1789609" y="1347499"/>
                    <a:pt x="1789886" y="1348122"/>
                    <a:pt x="1790232" y="1348675"/>
                  </a:cubicBezTo>
                  <a:lnTo>
                    <a:pt x="1791270" y="1350335"/>
                  </a:lnTo>
                  <a:cubicBezTo>
                    <a:pt x="1791962" y="1351442"/>
                    <a:pt x="1792723" y="1352549"/>
                    <a:pt x="1793623" y="1353517"/>
                  </a:cubicBezTo>
                  <a:lnTo>
                    <a:pt x="1793900" y="1354347"/>
                  </a:lnTo>
                  <a:cubicBezTo>
                    <a:pt x="1794661" y="1356699"/>
                    <a:pt x="1795699" y="1358982"/>
                    <a:pt x="1797014" y="1361057"/>
                  </a:cubicBezTo>
                  <a:lnTo>
                    <a:pt x="1798537" y="1363409"/>
                  </a:lnTo>
                  <a:cubicBezTo>
                    <a:pt x="1800060" y="1365761"/>
                    <a:pt x="1801859" y="1367836"/>
                    <a:pt x="1804005" y="1369704"/>
                  </a:cubicBezTo>
                  <a:lnTo>
                    <a:pt x="1805527" y="1370949"/>
                  </a:lnTo>
                  <a:cubicBezTo>
                    <a:pt x="1805873" y="1372471"/>
                    <a:pt x="1806289" y="1374062"/>
                    <a:pt x="1806912" y="1375514"/>
                  </a:cubicBezTo>
                  <a:lnTo>
                    <a:pt x="1807604" y="1377244"/>
                  </a:lnTo>
                  <a:cubicBezTo>
                    <a:pt x="1809957" y="1383262"/>
                    <a:pt x="1814456" y="1388312"/>
                    <a:pt x="1820131" y="1391355"/>
                  </a:cubicBezTo>
                  <a:lnTo>
                    <a:pt x="1821792" y="1392254"/>
                  </a:lnTo>
                  <a:cubicBezTo>
                    <a:pt x="1825460" y="1394260"/>
                    <a:pt x="1829613" y="1395436"/>
                    <a:pt x="1833835" y="1395575"/>
                  </a:cubicBezTo>
                  <a:lnTo>
                    <a:pt x="1836326" y="1395713"/>
                  </a:lnTo>
                  <a:cubicBezTo>
                    <a:pt x="1836742" y="1395713"/>
                    <a:pt x="1837157" y="1395713"/>
                    <a:pt x="1837503" y="1395713"/>
                  </a:cubicBezTo>
                  <a:cubicBezTo>
                    <a:pt x="1838541" y="1395713"/>
                    <a:pt x="1839510" y="1395713"/>
                    <a:pt x="1840548" y="1395575"/>
                  </a:cubicBezTo>
                  <a:lnTo>
                    <a:pt x="1843178" y="1395298"/>
                  </a:lnTo>
                  <a:cubicBezTo>
                    <a:pt x="1843663" y="1395298"/>
                    <a:pt x="1844216" y="1395160"/>
                    <a:pt x="1844701" y="1395090"/>
                  </a:cubicBezTo>
                  <a:lnTo>
                    <a:pt x="1846846" y="1394745"/>
                  </a:lnTo>
                  <a:cubicBezTo>
                    <a:pt x="1849338" y="1394330"/>
                    <a:pt x="1851760" y="1393569"/>
                    <a:pt x="1854044" y="1392531"/>
                  </a:cubicBezTo>
                  <a:lnTo>
                    <a:pt x="1858820" y="1390318"/>
                  </a:lnTo>
                  <a:cubicBezTo>
                    <a:pt x="1862834" y="1388450"/>
                    <a:pt x="1866295" y="1385683"/>
                    <a:pt x="1868994" y="1382155"/>
                  </a:cubicBezTo>
                  <a:lnTo>
                    <a:pt x="1872039" y="1378212"/>
                  </a:lnTo>
                  <a:cubicBezTo>
                    <a:pt x="1873562" y="1376275"/>
                    <a:pt x="1874808" y="1374062"/>
                    <a:pt x="1875707" y="1371779"/>
                  </a:cubicBezTo>
                  <a:lnTo>
                    <a:pt x="1877507" y="1367352"/>
                  </a:lnTo>
                  <a:cubicBezTo>
                    <a:pt x="1880068" y="1363478"/>
                    <a:pt x="1881590" y="1358982"/>
                    <a:pt x="1881936" y="1354140"/>
                  </a:cubicBezTo>
                  <a:lnTo>
                    <a:pt x="1883113" y="1337262"/>
                  </a:lnTo>
                  <a:cubicBezTo>
                    <a:pt x="1883251" y="1335809"/>
                    <a:pt x="1883182" y="1334287"/>
                    <a:pt x="1883113" y="1332834"/>
                  </a:cubicBezTo>
                  <a:lnTo>
                    <a:pt x="1882421" y="1324949"/>
                  </a:lnTo>
                  <a:cubicBezTo>
                    <a:pt x="1882213" y="1322597"/>
                    <a:pt x="1881659" y="1320245"/>
                    <a:pt x="1880898" y="1318031"/>
                  </a:cubicBezTo>
                  <a:lnTo>
                    <a:pt x="1877922" y="1309869"/>
                  </a:lnTo>
                  <a:cubicBezTo>
                    <a:pt x="1877714" y="1309246"/>
                    <a:pt x="1877437" y="1308624"/>
                    <a:pt x="1877161" y="1308001"/>
                  </a:cubicBezTo>
                  <a:lnTo>
                    <a:pt x="1875223" y="1303574"/>
                  </a:lnTo>
                  <a:cubicBezTo>
                    <a:pt x="1875223" y="1301222"/>
                    <a:pt x="1874808" y="1298801"/>
                    <a:pt x="1874115" y="1296449"/>
                  </a:cubicBezTo>
                  <a:lnTo>
                    <a:pt x="1873562" y="1294651"/>
                  </a:lnTo>
                  <a:lnTo>
                    <a:pt x="1873077" y="1289048"/>
                  </a:lnTo>
                  <a:cubicBezTo>
                    <a:pt x="1872939" y="1287941"/>
                    <a:pt x="1872800" y="1286765"/>
                    <a:pt x="1872524" y="1285658"/>
                  </a:cubicBezTo>
                  <a:lnTo>
                    <a:pt x="1871693" y="1281853"/>
                  </a:lnTo>
                  <a:cubicBezTo>
                    <a:pt x="1871278" y="1280055"/>
                    <a:pt x="1870724" y="1278257"/>
                    <a:pt x="1869963" y="1276527"/>
                  </a:cubicBezTo>
                  <a:lnTo>
                    <a:pt x="1867610" y="1271270"/>
                  </a:lnTo>
                  <a:cubicBezTo>
                    <a:pt x="1867264" y="1270440"/>
                    <a:pt x="1866848" y="1269679"/>
                    <a:pt x="1866433" y="1268849"/>
                  </a:cubicBezTo>
                  <a:lnTo>
                    <a:pt x="1858889" y="1255568"/>
                  </a:lnTo>
                  <a:lnTo>
                    <a:pt x="1856743" y="1249135"/>
                  </a:lnTo>
                  <a:lnTo>
                    <a:pt x="1854806" y="1240280"/>
                  </a:lnTo>
                  <a:cubicBezTo>
                    <a:pt x="1855428" y="1238966"/>
                    <a:pt x="1855913" y="1237583"/>
                    <a:pt x="1856328" y="1236130"/>
                  </a:cubicBezTo>
                  <a:cubicBezTo>
                    <a:pt x="1857574" y="1234124"/>
                    <a:pt x="1858474" y="1231979"/>
                    <a:pt x="1859166" y="1229766"/>
                  </a:cubicBezTo>
                  <a:cubicBezTo>
                    <a:pt x="1859166" y="1229766"/>
                    <a:pt x="1859166" y="1229766"/>
                    <a:pt x="1859235" y="1229697"/>
                  </a:cubicBezTo>
                  <a:lnTo>
                    <a:pt x="1860619" y="1228037"/>
                  </a:lnTo>
                  <a:cubicBezTo>
                    <a:pt x="1860896" y="1227691"/>
                    <a:pt x="1861242" y="1227276"/>
                    <a:pt x="1861519" y="1226861"/>
                  </a:cubicBezTo>
                  <a:cubicBezTo>
                    <a:pt x="1863111" y="1225823"/>
                    <a:pt x="1864564" y="1224647"/>
                    <a:pt x="1865879" y="1223333"/>
                  </a:cubicBezTo>
                  <a:lnTo>
                    <a:pt x="1867679" y="1222641"/>
                  </a:lnTo>
                  <a:cubicBezTo>
                    <a:pt x="1871693" y="1221119"/>
                    <a:pt x="1875223" y="1218698"/>
                    <a:pt x="1878061" y="1215724"/>
                  </a:cubicBezTo>
                  <a:cubicBezTo>
                    <a:pt x="1879929" y="1214548"/>
                    <a:pt x="1881659" y="1213164"/>
                    <a:pt x="1883251" y="1211642"/>
                  </a:cubicBezTo>
                  <a:lnTo>
                    <a:pt x="1883667" y="1211227"/>
                  </a:lnTo>
                  <a:lnTo>
                    <a:pt x="1884359" y="1210882"/>
                  </a:lnTo>
                  <a:cubicBezTo>
                    <a:pt x="1887335" y="1209291"/>
                    <a:pt x="1890034" y="1207215"/>
                    <a:pt x="1892249" y="1204656"/>
                  </a:cubicBezTo>
                  <a:lnTo>
                    <a:pt x="1893287" y="1203480"/>
                  </a:lnTo>
                  <a:cubicBezTo>
                    <a:pt x="1894533" y="1202027"/>
                    <a:pt x="1895709" y="1200436"/>
                    <a:pt x="1896609" y="1198776"/>
                  </a:cubicBezTo>
                  <a:cubicBezTo>
                    <a:pt x="1897440" y="1197531"/>
                    <a:pt x="1898201" y="1196286"/>
                    <a:pt x="1898824" y="1194903"/>
                  </a:cubicBezTo>
                  <a:cubicBezTo>
                    <a:pt x="1899654" y="1194764"/>
                    <a:pt x="1900554" y="1194626"/>
                    <a:pt x="1901385" y="1194418"/>
                  </a:cubicBezTo>
                  <a:cubicBezTo>
                    <a:pt x="1911835" y="1193934"/>
                    <a:pt x="1921317" y="1187501"/>
                    <a:pt x="1925539" y="1177471"/>
                  </a:cubicBezTo>
                  <a:lnTo>
                    <a:pt x="1925954" y="1176433"/>
                  </a:lnTo>
                  <a:lnTo>
                    <a:pt x="1926647" y="1175949"/>
                  </a:lnTo>
                  <a:cubicBezTo>
                    <a:pt x="1926647" y="1175949"/>
                    <a:pt x="1926785" y="1175880"/>
                    <a:pt x="1926785" y="1175811"/>
                  </a:cubicBezTo>
                  <a:lnTo>
                    <a:pt x="1929000" y="1175396"/>
                  </a:lnTo>
                  <a:cubicBezTo>
                    <a:pt x="1929900" y="1175257"/>
                    <a:pt x="1930799" y="1175050"/>
                    <a:pt x="1931699" y="1174773"/>
                  </a:cubicBezTo>
                  <a:lnTo>
                    <a:pt x="1934813" y="1173943"/>
                  </a:lnTo>
                  <a:cubicBezTo>
                    <a:pt x="1936890" y="1173390"/>
                    <a:pt x="1938897" y="1172560"/>
                    <a:pt x="1940766" y="1171522"/>
                  </a:cubicBezTo>
                  <a:lnTo>
                    <a:pt x="1943534" y="1170000"/>
                  </a:lnTo>
                  <a:cubicBezTo>
                    <a:pt x="1946233" y="1168547"/>
                    <a:pt x="1948656" y="1166610"/>
                    <a:pt x="1950663" y="1164328"/>
                  </a:cubicBezTo>
                  <a:lnTo>
                    <a:pt x="1953016" y="1161699"/>
                  </a:lnTo>
                  <a:cubicBezTo>
                    <a:pt x="1955715" y="1158656"/>
                    <a:pt x="1957722" y="1155128"/>
                    <a:pt x="1958899" y="1151392"/>
                  </a:cubicBezTo>
                  <a:cubicBezTo>
                    <a:pt x="1959937" y="1150562"/>
                    <a:pt x="1960837" y="1149594"/>
                    <a:pt x="1961737" y="1148626"/>
                  </a:cubicBezTo>
                  <a:lnTo>
                    <a:pt x="1964297" y="1145720"/>
                  </a:lnTo>
                  <a:cubicBezTo>
                    <a:pt x="1975717" y="1138595"/>
                    <a:pt x="1980493" y="1124138"/>
                    <a:pt x="1975164" y="1111479"/>
                  </a:cubicBezTo>
                  <a:lnTo>
                    <a:pt x="1970872" y="1101311"/>
                  </a:lnTo>
                  <a:lnTo>
                    <a:pt x="1969904" y="1097921"/>
                  </a:lnTo>
                  <a:cubicBezTo>
                    <a:pt x="1971565" y="1095915"/>
                    <a:pt x="1972880" y="1093702"/>
                    <a:pt x="1973918" y="1091350"/>
                  </a:cubicBezTo>
                  <a:lnTo>
                    <a:pt x="1974264" y="1090520"/>
                  </a:lnTo>
                  <a:cubicBezTo>
                    <a:pt x="1974679" y="1089551"/>
                    <a:pt x="1975025" y="1088583"/>
                    <a:pt x="1975371" y="1087615"/>
                  </a:cubicBezTo>
                  <a:lnTo>
                    <a:pt x="1975994" y="1085608"/>
                  </a:lnTo>
                  <a:lnTo>
                    <a:pt x="1976617" y="1084294"/>
                  </a:lnTo>
                  <a:lnTo>
                    <a:pt x="1978347" y="1081320"/>
                  </a:lnTo>
                  <a:cubicBezTo>
                    <a:pt x="1980977" y="1078829"/>
                    <a:pt x="1983123" y="1075786"/>
                    <a:pt x="1984646" y="1072258"/>
                  </a:cubicBezTo>
                  <a:lnTo>
                    <a:pt x="1985407" y="1070390"/>
                  </a:lnTo>
                  <a:cubicBezTo>
                    <a:pt x="1986653" y="1067485"/>
                    <a:pt x="1987414" y="1064372"/>
                    <a:pt x="1987622" y="1061259"/>
                  </a:cubicBezTo>
                  <a:lnTo>
                    <a:pt x="1988106" y="1060637"/>
                  </a:lnTo>
                  <a:cubicBezTo>
                    <a:pt x="1989144" y="1059323"/>
                    <a:pt x="1990044" y="1057870"/>
                    <a:pt x="1990805" y="1056348"/>
                  </a:cubicBezTo>
                  <a:cubicBezTo>
                    <a:pt x="1992328" y="1054965"/>
                    <a:pt x="1993643" y="1053443"/>
                    <a:pt x="1994820" y="1051783"/>
                  </a:cubicBezTo>
                  <a:lnTo>
                    <a:pt x="1995858" y="1050330"/>
                  </a:lnTo>
                  <a:cubicBezTo>
                    <a:pt x="1995858" y="1050330"/>
                    <a:pt x="1995858" y="1050330"/>
                    <a:pt x="1995858" y="1050261"/>
                  </a:cubicBezTo>
                  <a:cubicBezTo>
                    <a:pt x="1997311" y="1048739"/>
                    <a:pt x="1998626" y="1047010"/>
                    <a:pt x="1999733" y="1045211"/>
                  </a:cubicBezTo>
                  <a:cubicBezTo>
                    <a:pt x="2003056" y="1041752"/>
                    <a:pt x="2005547" y="1037394"/>
                    <a:pt x="2006724" y="1032414"/>
                  </a:cubicBezTo>
                  <a:lnTo>
                    <a:pt x="2008731" y="1023975"/>
                  </a:lnTo>
                  <a:cubicBezTo>
                    <a:pt x="2009008" y="1022799"/>
                    <a:pt x="2009215" y="1021623"/>
                    <a:pt x="2009354" y="1020378"/>
                  </a:cubicBezTo>
                  <a:lnTo>
                    <a:pt x="2009769" y="1016573"/>
                  </a:lnTo>
                  <a:lnTo>
                    <a:pt x="2032263" y="1014014"/>
                  </a:lnTo>
                  <a:cubicBezTo>
                    <a:pt x="2033162" y="1013945"/>
                    <a:pt x="2033993" y="1013806"/>
                    <a:pt x="2034824" y="1013599"/>
                  </a:cubicBezTo>
                  <a:lnTo>
                    <a:pt x="2036900" y="1013184"/>
                  </a:lnTo>
                  <a:cubicBezTo>
                    <a:pt x="2039045" y="1012699"/>
                    <a:pt x="2041191" y="1012008"/>
                    <a:pt x="2043198" y="1011039"/>
                  </a:cubicBezTo>
                  <a:lnTo>
                    <a:pt x="2044998" y="1010209"/>
                  </a:lnTo>
                  <a:cubicBezTo>
                    <a:pt x="2044998" y="1010209"/>
                    <a:pt x="2045274" y="1010071"/>
                    <a:pt x="2045413" y="1010002"/>
                  </a:cubicBezTo>
                  <a:cubicBezTo>
                    <a:pt x="2046451" y="1009794"/>
                    <a:pt x="2047489" y="1009518"/>
                    <a:pt x="2048527" y="1009241"/>
                  </a:cubicBezTo>
                  <a:cubicBezTo>
                    <a:pt x="2049289" y="1009241"/>
                    <a:pt x="2050119" y="1009310"/>
                    <a:pt x="2050881" y="1009310"/>
                  </a:cubicBezTo>
                  <a:cubicBezTo>
                    <a:pt x="2053164" y="1009310"/>
                    <a:pt x="2055518" y="1009033"/>
                    <a:pt x="2057732" y="1008411"/>
                  </a:cubicBezTo>
                  <a:lnTo>
                    <a:pt x="2070398" y="1005160"/>
                  </a:lnTo>
                  <a:cubicBezTo>
                    <a:pt x="2072059" y="1004745"/>
                    <a:pt x="2073720" y="1004122"/>
                    <a:pt x="2075243" y="1003430"/>
                  </a:cubicBezTo>
                  <a:lnTo>
                    <a:pt x="2077527" y="1002323"/>
                  </a:lnTo>
                  <a:cubicBezTo>
                    <a:pt x="2085901" y="998381"/>
                    <a:pt x="2091715" y="990564"/>
                    <a:pt x="2093168" y="981433"/>
                  </a:cubicBezTo>
                  <a:lnTo>
                    <a:pt x="2093653" y="978390"/>
                  </a:lnTo>
                  <a:cubicBezTo>
                    <a:pt x="2094345" y="973686"/>
                    <a:pt x="2093861" y="968913"/>
                    <a:pt x="2092200" y="964555"/>
                  </a:cubicBezTo>
                  <a:lnTo>
                    <a:pt x="2090885" y="961027"/>
                  </a:lnTo>
                  <a:cubicBezTo>
                    <a:pt x="2089708" y="957776"/>
                    <a:pt x="2087839" y="954801"/>
                    <a:pt x="2085555" y="952242"/>
                  </a:cubicBezTo>
                  <a:lnTo>
                    <a:pt x="2083064" y="949475"/>
                  </a:lnTo>
                  <a:cubicBezTo>
                    <a:pt x="2082510" y="948853"/>
                    <a:pt x="2081887" y="948230"/>
                    <a:pt x="2081264" y="947607"/>
                  </a:cubicBezTo>
                  <a:cubicBezTo>
                    <a:pt x="2081541" y="947469"/>
                    <a:pt x="2081749" y="947331"/>
                    <a:pt x="2082025" y="947192"/>
                  </a:cubicBezTo>
                  <a:cubicBezTo>
                    <a:pt x="2083064" y="946639"/>
                    <a:pt x="2084032" y="945947"/>
                    <a:pt x="2085002" y="945255"/>
                  </a:cubicBezTo>
                  <a:cubicBezTo>
                    <a:pt x="2086317" y="944702"/>
                    <a:pt x="2087562" y="944080"/>
                    <a:pt x="2088739" y="943388"/>
                  </a:cubicBezTo>
                  <a:lnTo>
                    <a:pt x="2090123" y="942558"/>
                  </a:lnTo>
                  <a:lnTo>
                    <a:pt x="2091092" y="942143"/>
                  </a:lnTo>
                  <a:cubicBezTo>
                    <a:pt x="2092269" y="941589"/>
                    <a:pt x="2093376" y="941036"/>
                    <a:pt x="2094483" y="940344"/>
                  </a:cubicBezTo>
                  <a:lnTo>
                    <a:pt x="2096698" y="938961"/>
                  </a:lnTo>
                  <a:cubicBezTo>
                    <a:pt x="2097390" y="938477"/>
                    <a:pt x="2098082" y="937992"/>
                    <a:pt x="2098775" y="937508"/>
                  </a:cubicBezTo>
                  <a:cubicBezTo>
                    <a:pt x="2101128" y="937162"/>
                    <a:pt x="2103481" y="936540"/>
                    <a:pt x="2105696" y="935571"/>
                  </a:cubicBezTo>
                  <a:cubicBezTo>
                    <a:pt x="2106734" y="935156"/>
                    <a:pt x="2107703" y="934672"/>
                    <a:pt x="2108672" y="934119"/>
                  </a:cubicBezTo>
                  <a:cubicBezTo>
                    <a:pt x="2112132" y="933634"/>
                    <a:pt x="2115524" y="932458"/>
                    <a:pt x="2118569" y="930729"/>
                  </a:cubicBezTo>
                  <a:cubicBezTo>
                    <a:pt x="2118984" y="931559"/>
                    <a:pt x="2119469" y="932389"/>
                    <a:pt x="2119953" y="933219"/>
                  </a:cubicBezTo>
                  <a:lnTo>
                    <a:pt x="2123275" y="938477"/>
                  </a:lnTo>
                  <a:cubicBezTo>
                    <a:pt x="2125905" y="942696"/>
                    <a:pt x="2129643" y="946086"/>
                    <a:pt x="2133934" y="948299"/>
                  </a:cubicBezTo>
                  <a:cubicBezTo>
                    <a:pt x="2137048" y="951481"/>
                    <a:pt x="2140993" y="953902"/>
                    <a:pt x="2145284" y="955286"/>
                  </a:cubicBezTo>
                  <a:lnTo>
                    <a:pt x="2146945" y="955839"/>
                  </a:lnTo>
                  <a:cubicBezTo>
                    <a:pt x="2149506" y="956669"/>
                    <a:pt x="2152205" y="957084"/>
                    <a:pt x="2154905" y="957153"/>
                  </a:cubicBezTo>
                  <a:lnTo>
                    <a:pt x="2156981" y="957153"/>
                  </a:lnTo>
                  <a:cubicBezTo>
                    <a:pt x="2156981" y="957153"/>
                    <a:pt x="2157327" y="957153"/>
                    <a:pt x="2157466" y="957153"/>
                  </a:cubicBezTo>
                  <a:cubicBezTo>
                    <a:pt x="2158711" y="957153"/>
                    <a:pt x="2159957" y="957084"/>
                    <a:pt x="2161272" y="956877"/>
                  </a:cubicBezTo>
                  <a:lnTo>
                    <a:pt x="2163349" y="956600"/>
                  </a:lnTo>
                  <a:cubicBezTo>
                    <a:pt x="2164248" y="956462"/>
                    <a:pt x="2165079" y="956323"/>
                    <a:pt x="2165978" y="956116"/>
                  </a:cubicBezTo>
                  <a:lnTo>
                    <a:pt x="2167501" y="955770"/>
                  </a:lnTo>
                  <a:cubicBezTo>
                    <a:pt x="2173453" y="954386"/>
                    <a:pt x="2178575" y="951066"/>
                    <a:pt x="2182382" y="946570"/>
                  </a:cubicBezTo>
                  <a:cubicBezTo>
                    <a:pt x="2183420" y="945947"/>
                    <a:pt x="2184458" y="945255"/>
                    <a:pt x="2185427" y="944495"/>
                  </a:cubicBezTo>
                  <a:lnTo>
                    <a:pt x="2187918" y="942488"/>
                  </a:lnTo>
                  <a:cubicBezTo>
                    <a:pt x="2189441" y="941313"/>
                    <a:pt x="2190756" y="939929"/>
                    <a:pt x="2192002" y="938477"/>
                  </a:cubicBezTo>
                  <a:lnTo>
                    <a:pt x="2196847" y="932666"/>
                  </a:lnTo>
                  <a:cubicBezTo>
                    <a:pt x="2197470" y="932251"/>
                    <a:pt x="2198092" y="931905"/>
                    <a:pt x="2198646" y="931421"/>
                  </a:cubicBezTo>
                  <a:cubicBezTo>
                    <a:pt x="2200584" y="931213"/>
                    <a:pt x="2202522" y="930798"/>
                    <a:pt x="2204391" y="930176"/>
                  </a:cubicBezTo>
                  <a:lnTo>
                    <a:pt x="2206259" y="929553"/>
                  </a:lnTo>
                  <a:cubicBezTo>
                    <a:pt x="2209374" y="928516"/>
                    <a:pt x="2212350" y="926924"/>
                    <a:pt x="2214841" y="924849"/>
                  </a:cubicBezTo>
                  <a:lnTo>
                    <a:pt x="2229583" y="919938"/>
                  </a:lnTo>
                  <a:cubicBezTo>
                    <a:pt x="2230206" y="919730"/>
                    <a:pt x="2230829" y="919523"/>
                    <a:pt x="2231383" y="919246"/>
                  </a:cubicBezTo>
                  <a:lnTo>
                    <a:pt x="2252423" y="910600"/>
                  </a:lnTo>
                  <a:cubicBezTo>
                    <a:pt x="2254430" y="910392"/>
                    <a:pt x="2256437" y="909908"/>
                    <a:pt x="2258375" y="909216"/>
                  </a:cubicBezTo>
                  <a:lnTo>
                    <a:pt x="2259621" y="908801"/>
                  </a:lnTo>
                  <a:cubicBezTo>
                    <a:pt x="2270972" y="904789"/>
                    <a:pt x="2278377" y="893998"/>
                    <a:pt x="2278100" y="881962"/>
                  </a:cubicBezTo>
                  <a:lnTo>
                    <a:pt x="2278100" y="880578"/>
                  </a:lnTo>
                  <a:cubicBezTo>
                    <a:pt x="2277893" y="873384"/>
                    <a:pt x="2274847" y="866536"/>
                    <a:pt x="2269726" y="861556"/>
                  </a:cubicBezTo>
                  <a:cubicBezTo>
                    <a:pt x="2267857" y="857751"/>
                    <a:pt x="2265089" y="854362"/>
                    <a:pt x="2261628" y="851733"/>
                  </a:cubicBezTo>
                  <a:lnTo>
                    <a:pt x="2258929" y="849658"/>
                  </a:lnTo>
                  <a:cubicBezTo>
                    <a:pt x="2255953" y="847375"/>
                    <a:pt x="2252561" y="845784"/>
                    <a:pt x="2248963" y="844885"/>
                  </a:cubicBezTo>
                  <a:cubicBezTo>
                    <a:pt x="2244118" y="841011"/>
                    <a:pt x="2238027" y="838798"/>
                    <a:pt x="2231660" y="838798"/>
                  </a:cubicBezTo>
                  <a:cubicBezTo>
                    <a:pt x="2231314" y="838798"/>
                    <a:pt x="2231037" y="838798"/>
                    <a:pt x="2230691" y="838798"/>
                  </a:cubicBezTo>
                  <a:lnTo>
                    <a:pt x="2229653" y="838798"/>
                  </a:lnTo>
                  <a:cubicBezTo>
                    <a:pt x="2226538" y="838936"/>
                    <a:pt x="2223493" y="839558"/>
                    <a:pt x="2220586" y="840665"/>
                  </a:cubicBezTo>
                  <a:lnTo>
                    <a:pt x="2219479" y="841080"/>
                  </a:lnTo>
                  <a:cubicBezTo>
                    <a:pt x="2219063" y="841219"/>
                    <a:pt x="2218648" y="841426"/>
                    <a:pt x="2218233" y="841564"/>
                  </a:cubicBezTo>
                  <a:lnTo>
                    <a:pt x="2217195" y="841357"/>
                  </a:lnTo>
                  <a:cubicBezTo>
                    <a:pt x="2216018" y="841149"/>
                    <a:pt x="2214772" y="840942"/>
                    <a:pt x="2213527" y="840873"/>
                  </a:cubicBezTo>
                  <a:lnTo>
                    <a:pt x="2213250" y="840873"/>
                  </a:lnTo>
                  <a:cubicBezTo>
                    <a:pt x="2212212" y="839697"/>
                    <a:pt x="2211035" y="838590"/>
                    <a:pt x="2209789" y="837552"/>
                  </a:cubicBezTo>
                  <a:lnTo>
                    <a:pt x="2207574" y="835823"/>
                  </a:lnTo>
                  <a:cubicBezTo>
                    <a:pt x="2204944" y="833748"/>
                    <a:pt x="2201899" y="832157"/>
                    <a:pt x="2198646" y="831119"/>
                  </a:cubicBezTo>
                  <a:cubicBezTo>
                    <a:pt x="2198577" y="830635"/>
                    <a:pt x="2198508" y="830082"/>
                    <a:pt x="2198369" y="829597"/>
                  </a:cubicBezTo>
                  <a:lnTo>
                    <a:pt x="2198231" y="828975"/>
                  </a:lnTo>
                  <a:cubicBezTo>
                    <a:pt x="2201276" y="823925"/>
                    <a:pt x="2202591" y="817976"/>
                    <a:pt x="2202037" y="812096"/>
                  </a:cubicBezTo>
                  <a:cubicBezTo>
                    <a:pt x="2204668" y="809468"/>
                    <a:pt x="2206744" y="806286"/>
                    <a:pt x="2208059" y="802827"/>
                  </a:cubicBezTo>
                  <a:lnTo>
                    <a:pt x="2209443" y="799300"/>
                  </a:lnTo>
                  <a:cubicBezTo>
                    <a:pt x="2210481" y="796671"/>
                    <a:pt x="2211104" y="793904"/>
                    <a:pt x="2211312" y="791137"/>
                  </a:cubicBezTo>
                  <a:cubicBezTo>
                    <a:pt x="2213042" y="785119"/>
                    <a:pt x="2212696" y="778617"/>
                    <a:pt x="2210135" y="772668"/>
                  </a:cubicBezTo>
                  <a:lnTo>
                    <a:pt x="2207713" y="767065"/>
                  </a:lnTo>
                  <a:cubicBezTo>
                    <a:pt x="2207713" y="767065"/>
                    <a:pt x="2207574" y="766788"/>
                    <a:pt x="2207574" y="766650"/>
                  </a:cubicBezTo>
                  <a:lnTo>
                    <a:pt x="2215049" y="766165"/>
                  </a:lnTo>
                  <a:lnTo>
                    <a:pt x="2216433" y="766165"/>
                  </a:lnTo>
                  <a:cubicBezTo>
                    <a:pt x="2216433" y="766165"/>
                    <a:pt x="2219617" y="766650"/>
                    <a:pt x="2219617" y="766650"/>
                  </a:cubicBezTo>
                  <a:cubicBezTo>
                    <a:pt x="2220517" y="767272"/>
                    <a:pt x="2221486" y="767825"/>
                    <a:pt x="2222455" y="768379"/>
                  </a:cubicBezTo>
                  <a:lnTo>
                    <a:pt x="2223770" y="769071"/>
                  </a:lnTo>
                  <a:cubicBezTo>
                    <a:pt x="2227715" y="771077"/>
                    <a:pt x="2232006" y="772114"/>
                    <a:pt x="2236435" y="772114"/>
                  </a:cubicBezTo>
                  <a:cubicBezTo>
                    <a:pt x="2237127" y="772114"/>
                    <a:pt x="2237819" y="772114"/>
                    <a:pt x="2238512" y="772045"/>
                  </a:cubicBezTo>
                  <a:lnTo>
                    <a:pt x="2240450" y="771907"/>
                  </a:lnTo>
                  <a:cubicBezTo>
                    <a:pt x="2243633" y="771699"/>
                    <a:pt x="2246748" y="770869"/>
                    <a:pt x="2249585" y="769624"/>
                  </a:cubicBezTo>
                  <a:lnTo>
                    <a:pt x="2250485" y="769209"/>
                  </a:lnTo>
                  <a:cubicBezTo>
                    <a:pt x="2251246" y="769209"/>
                    <a:pt x="2252008" y="769209"/>
                    <a:pt x="2252700" y="769140"/>
                  </a:cubicBezTo>
                  <a:lnTo>
                    <a:pt x="2270833" y="767618"/>
                  </a:lnTo>
                  <a:cubicBezTo>
                    <a:pt x="2273048" y="767410"/>
                    <a:pt x="2275193" y="766995"/>
                    <a:pt x="2277339" y="766304"/>
                  </a:cubicBezTo>
                  <a:lnTo>
                    <a:pt x="2280730" y="765128"/>
                  </a:lnTo>
                  <a:cubicBezTo>
                    <a:pt x="2282807" y="764436"/>
                    <a:pt x="2284814" y="763468"/>
                    <a:pt x="2286682" y="762292"/>
                  </a:cubicBezTo>
                  <a:lnTo>
                    <a:pt x="2289659" y="760424"/>
                  </a:lnTo>
                  <a:cubicBezTo>
                    <a:pt x="2291112" y="759525"/>
                    <a:pt x="2292427" y="758487"/>
                    <a:pt x="2293673" y="757311"/>
                  </a:cubicBezTo>
                  <a:lnTo>
                    <a:pt x="2305024" y="746797"/>
                  </a:lnTo>
                  <a:cubicBezTo>
                    <a:pt x="2305577" y="746243"/>
                    <a:pt x="2306131" y="745759"/>
                    <a:pt x="2306615" y="745137"/>
                  </a:cubicBezTo>
                  <a:lnTo>
                    <a:pt x="2317274" y="733446"/>
                  </a:lnTo>
                  <a:cubicBezTo>
                    <a:pt x="2317274" y="733446"/>
                    <a:pt x="2317620" y="733377"/>
                    <a:pt x="2317758" y="733308"/>
                  </a:cubicBezTo>
                  <a:lnTo>
                    <a:pt x="2321080" y="732478"/>
                  </a:lnTo>
                  <a:cubicBezTo>
                    <a:pt x="2321980" y="732270"/>
                    <a:pt x="2322880" y="731994"/>
                    <a:pt x="2323780" y="731648"/>
                  </a:cubicBezTo>
                  <a:lnTo>
                    <a:pt x="2326479" y="730610"/>
                  </a:lnTo>
                  <a:lnTo>
                    <a:pt x="2326756" y="730610"/>
                  </a:lnTo>
                  <a:cubicBezTo>
                    <a:pt x="2326756" y="730610"/>
                    <a:pt x="2333192" y="729988"/>
                    <a:pt x="2333192" y="729988"/>
                  </a:cubicBezTo>
                  <a:cubicBezTo>
                    <a:pt x="2334300" y="729919"/>
                    <a:pt x="2335407" y="729711"/>
                    <a:pt x="2336514" y="729503"/>
                  </a:cubicBezTo>
                  <a:lnTo>
                    <a:pt x="2340321" y="728743"/>
                  </a:lnTo>
                  <a:cubicBezTo>
                    <a:pt x="2342813" y="728189"/>
                    <a:pt x="2345304" y="727359"/>
                    <a:pt x="2347588" y="726114"/>
                  </a:cubicBezTo>
                  <a:lnTo>
                    <a:pt x="2350772" y="724454"/>
                  </a:lnTo>
                  <a:cubicBezTo>
                    <a:pt x="2352087" y="723762"/>
                    <a:pt x="2353333" y="722932"/>
                    <a:pt x="2354509" y="722033"/>
                  </a:cubicBezTo>
                  <a:lnTo>
                    <a:pt x="2359908" y="717951"/>
                  </a:lnTo>
                  <a:lnTo>
                    <a:pt x="2367452" y="713178"/>
                  </a:lnTo>
                  <a:cubicBezTo>
                    <a:pt x="2368075" y="712763"/>
                    <a:pt x="2368698" y="712348"/>
                    <a:pt x="2369251" y="711933"/>
                  </a:cubicBezTo>
                  <a:lnTo>
                    <a:pt x="2373404" y="708821"/>
                  </a:lnTo>
                  <a:cubicBezTo>
                    <a:pt x="2374996" y="707645"/>
                    <a:pt x="2376380" y="706330"/>
                    <a:pt x="2377695" y="704809"/>
                  </a:cubicBezTo>
                  <a:lnTo>
                    <a:pt x="2380879" y="701142"/>
                  </a:lnTo>
                  <a:cubicBezTo>
                    <a:pt x="2383163" y="698514"/>
                    <a:pt x="2384962" y="695470"/>
                    <a:pt x="2386139" y="692150"/>
                  </a:cubicBezTo>
                  <a:lnTo>
                    <a:pt x="2387315" y="688899"/>
                  </a:lnTo>
                  <a:cubicBezTo>
                    <a:pt x="2388907" y="684402"/>
                    <a:pt x="2389253" y="679629"/>
                    <a:pt x="2388492" y="675064"/>
                  </a:cubicBezTo>
                  <a:cubicBezTo>
                    <a:pt x="2388700" y="670983"/>
                    <a:pt x="2387938" y="666763"/>
                    <a:pt x="2386277" y="662820"/>
                  </a:cubicBezTo>
                  <a:cubicBezTo>
                    <a:pt x="2386277" y="662128"/>
                    <a:pt x="2386139" y="661506"/>
                    <a:pt x="2386070" y="660814"/>
                  </a:cubicBezTo>
                  <a:lnTo>
                    <a:pt x="2385793" y="658947"/>
                  </a:lnTo>
                  <a:lnTo>
                    <a:pt x="2385793" y="658947"/>
                  </a:lnTo>
                  <a:cubicBezTo>
                    <a:pt x="2385793" y="658947"/>
                    <a:pt x="2386000" y="657217"/>
                    <a:pt x="2386000" y="657217"/>
                  </a:cubicBezTo>
                  <a:cubicBezTo>
                    <a:pt x="2386139" y="656318"/>
                    <a:pt x="2386208" y="655419"/>
                    <a:pt x="2386208" y="654589"/>
                  </a:cubicBezTo>
                  <a:lnTo>
                    <a:pt x="2386347" y="650853"/>
                  </a:lnTo>
                  <a:cubicBezTo>
                    <a:pt x="2386416" y="648294"/>
                    <a:pt x="2386139" y="645734"/>
                    <a:pt x="2385516" y="643244"/>
                  </a:cubicBezTo>
                  <a:lnTo>
                    <a:pt x="2384547" y="639578"/>
                  </a:lnTo>
                  <a:cubicBezTo>
                    <a:pt x="2383855" y="636880"/>
                    <a:pt x="2382747" y="634321"/>
                    <a:pt x="2381294" y="631969"/>
                  </a:cubicBezTo>
                  <a:lnTo>
                    <a:pt x="2379910" y="629755"/>
                  </a:lnTo>
                  <a:cubicBezTo>
                    <a:pt x="2379149" y="628510"/>
                    <a:pt x="2378249" y="627334"/>
                    <a:pt x="2377349" y="626227"/>
                  </a:cubicBezTo>
                  <a:lnTo>
                    <a:pt x="2375826" y="624498"/>
                  </a:lnTo>
                  <a:cubicBezTo>
                    <a:pt x="2374719" y="623184"/>
                    <a:pt x="2373404" y="621939"/>
                    <a:pt x="2372020" y="620832"/>
                  </a:cubicBezTo>
                  <a:lnTo>
                    <a:pt x="2370290" y="619449"/>
                  </a:lnTo>
                  <a:cubicBezTo>
                    <a:pt x="2369736" y="618964"/>
                    <a:pt x="2369113" y="618549"/>
                    <a:pt x="2368490" y="618134"/>
                  </a:cubicBezTo>
                  <a:lnTo>
                    <a:pt x="2366483" y="616820"/>
                  </a:lnTo>
                  <a:cubicBezTo>
                    <a:pt x="2365929" y="616474"/>
                    <a:pt x="2365375" y="616128"/>
                    <a:pt x="2364822" y="615782"/>
                  </a:cubicBezTo>
                  <a:cubicBezTo>
                    <a:pt x="2364337" y="615367"/>
                    <a:pt x="2363922" y="614952"/>
                    <a:pt x="2363437" y="614537"/>
                  </a:cubicBezTo>
                  <a:lnTo>
                    <a:pt x="2362746" y="613915"/>
                  </a:lnTo>
                  <a:cubicBezTo>
                    <a:pt x="2359493" y="611148"/>
                    <a:pt x="2355617" y="609142"/>
                    <a:pt x="2351464" y="608104"/>
                  </a:cubicBezTo>
                  <a:lnTo>
                    <a:pt x="2351326" y="606997"/>
                  </a:lnTo>
                  <a:cubicBezTo>
                    <a:pt x="2350011" y="597244"/>
                    <a:pt x="2343574" y="588943"/>
                    <a:pt x="2334507" y="585208"/>
                  </a:cubicBezTo>
                  <a:lnTo>
                    <a:pt x="2333054" y="584585"/>
                  </a:lnTo>
                  <a:cubicBezTo>
                    <a:pt x="2333054" y="584585"/>
                    <a:pt x="2332777" y="584447"/>
                    <a:pt x="2332639" y="584447"/>
                  </a:cubicBezTo>
                  <a:cubicBezTo>
                    <a:pt x="2330078" y="582095"/>
                    <a:pt x="2327102" y="580296"/>
                    <a:pt x="2323918" y="579051"/>
                  </a:cubicBezTo>
                  <a:lnTo>
                    <a:pt x="2322326" y="578428"/>
                  </a:lnTo>
                  <a:cubicBezTo>
                    <a:pt x="2319142" y="577183"/>
                    <a:pt x="2315751" y="576561"/>
                    <a:pt x="2312360" y="576561"/>
                  </a:cubicBezTo>
                  <a:cubicBezTo>
                    <a:pt x="2311875" y="576561"/>
                    <a:pt x="2311391" y="576561"/>
                    <a:pt x="2310906" y="576561"/>
                  </a:cubicBezTo>
                  <a:cubicBezTo>
                    <a:pt x="2306269" y="571788"/>
                    <a:pt x="2299971" y="568883"/>
                    <a:pt x="2293327" y="568398"/>
                  </a:cubicBezTo>
                  <a:lnTo>
                    <a:pt x="2289935" y="568122"/>
                  </a:lnTo>
                  <a:cubicBezTo>
                    <a:pt x="2289728" y="567776"/>
                    <a:pt x="2289589" y="567430"/>
                    <a:pt x="2289382" y="567015"/>
                  </a:cubicBezTo>
                  <a:cubicBezTo>
                    <a:pt x="2285852" y="560374"/>
                    <a:pt x="2279761" y="555532"/>
                    <a:pt x="2272494" y="553457"/>
                  </a:cubicBezTo>
                  <a:lnTo>
                    <a:pt x="2271456" y="553180"/>
                  </a:lnTo>
                  <a:cubicBezTo>
                    <a:pt x="2271733" y="550483"/>
                    <a:pt x="2271664" y="547715"/>
                    <a:pt x="2271179" y="545018"/>
                  </a:cubicBezTo>
                  <a:lnTo>
                    <a:pt x="2270695" y="542527"/>
                  </a:lnTo>
                  <a:cubicBezTo>
                    <a:pt x="2269864" y="537962"/>
                    <a:pt x="2267857" y="533743"/>
                    <a:pt x="2265019" y="530146"/>
                  </a:cubicBezTo>
                  <a:lnTo>
                    <a:pt x="2263358" y="528070"/>
                  </a:lnTo>
                  <a:cubicBezTo>
                    <a:pt x="2262182" y="526618"/>
                    <a:pt x="2260867" y="525303"/>
                    <a:pt x="2259483" y="524127"/>
                  </a:cubicBezTo>
                  <a:lnTo>
                    <a:pt x="2259483" y="522329"/>
                  </a:lnTo>
                  <a:cubicBezTo>
                    <a:pt x="2259621" y="517210"/>
                    <a:pt x="2258306" y="512230"/>
                    <a:pt x="2255745" y="507802"/>
                  </a:cubicBezTo>
                  <a:lnTo>
                    <a:pt x="2255261" y="506972"/>
                  </a:lnTo>
                  <a:cubicBezTo>
                    <a:pt x="2253323" y="503721"/>
                    <a:pt x="2250762" y="500816"/>
                    <a:pt x="2247717" y="498602"/>
                  </a:cubicBezTo>
                  <a:lnTo>
                    <a:pt x="2246263" y="497496"/>
                  </a:lnTo>
                  <a:cubicBezTo>
                    <a:pt x="2245433" y="496942"/>
                    <a:pt x="2244602" y="496389"/>
                    <a:pt x="2243772" y="495905"/>
                  </a:cubicBezTo>
                  <a:cubicBezTo>
                    <a:pt x="2242595" y="491408"/>
                    <a:pt x="2240380" y="487327"/>
                    <a:pt x="2237404" y="484076"/>
                  </a:cubicBezTo>
                  <a:lnTo>
                    <a:pt x="2237266" y="483730"/>
                  </a:lnTo>
                  <a:cubicBezTo>
                    <a:pt x="2236158" y="480617"/>
                    <a:pt x="2234497" y="477712"/>
                    <a:pt x="2232283" y="475222"/>
                  </a:cubicBezTo>
                  <a:lnTo>
                    <a:pt x="2231037" y="473769"/>
                  </a:lnTo>
                  <a:cubicBezTo>
                    <a:pt x="2230760" y="473423"/>
                    <a:pt x="2230414" y="473077"/>
                    <a:pt x="2230068" y="472731"/>
                  </a:cubicBezTo>
                  <a:cubicBezTo>
                    <a:pt x="2228684" y="469965"/>
                    <a:pt x="2226884" y="467474"/>
                    <a:pt x="2224739" y="465330"/>
                  </a:cubicBezTo>
                  <a:cubicBezTo>
                    <a:pt x="2223977" y="463946"/>
                    <a:pt x="2223008" y="462632"/>
                    <a:pt x="2221970" y="461387"/>
                  </a:cubicBezTo>
                  <a:lnTo>
                    <a:pt x="2220448" y="459519"/>
                  </a:lnTo>
                  <a:cubicBezTo>
                    <a:pt x="2219340" y="458136"/>
                    <a:pt x="2218094" y="456891"/>
                    <a:pt x="2216710" y="455784"/>
                  </a:cubicBezTo>
                  <a:cubicBezTo>
                    <a:pt x="2216295" y="454954"/>
                    <a:pt x="2215810" y="454193"/>
                    <a:pt x="2215257" y="453432"/>
                  </a:cubicBezTo>
                  <a:lnTo>
                    <a:pt x="2214703" y="452602"/>
                  </a:lnTo>
                  <a:lnTo>
                    <a:pt x="2213180" y="449489"/>
                  </a:lnTo>
                  <a:cubicBezTo>
                    <a:pt x="2212627" y="448382"/>
                    <a:pt x="2212004" y="447276"/>
                    <a:pt x="2211312" y="446307"/>
                  </a:cubicBezTo>
                  <a:cubicBezTo>
                    <a:pt x="2210135" y="442710"/>
                    <a:pt x="2208197" y="439321"/>
                    <a:pt x="2205636" y="436485"/>
                  </a:cubicBezTo>
                  <a:lnTo>
                    <a:pt x="2205152" y="435931"/>
                  </a:lnTo>
                  <a:cubicBezTo>
                    <a:pt x="2204321" y="434063"/>
                    <a:pt x="2203214" y="432334"/>
                    <a:pt x="2201968" y="430674"/>
                  </a:cubicBezTo>
                  <a:lnTo>
                    <a:pt x="2200446" y="428668"/>
                  </a:lnTo>
                  <a:cubicBezTo>
                    <a:pt x="2197331" y="424656"/>
                    <a:pt x="2193178" y="421543"/>
                    <a:pt x="2188472" y="419676"/>
                  </a:cubicBezTo>
                  <a:lnTo>
                    <a:pt x="2185980" y="418707"/>
                  </a:lnTo>
                  <a:cubicBezTo>
                    <a:pt x="2182935" y="417531"/>
                    <a:pt x="2179682" y="416909"/>
                    <a:pt x="2176360" y="416839"/>
                  </a:cubicBezTo>
                  <a:lnTo>
                    <a:pt x="2173661" y="416839"/>
                  </a:lnTo>
                  <a:cubicBezTo>
                    <a:pt x="2173661" y="416839"/>
                    <a:pt x="2173384" y="416839"/>
                    <a:pt x="2173315" y="416839"/>
                  </a:cubicBezTo>
                  <a:cubicBezTo>
                    <a:pt x="2170200" y="416839"/>
                    <a:pt x="2167086" y="417393"/>
                    <a:pt x="2164179" y="418361"/>
                  </a:cubicBezTo>
                  <a:lnTo>
                    <a:pt x="2162034" y="419122"/>
                  </a:lnTo>
                  <a:cubicBezTo>
                    <a:pt x="2157396" y="420713"/>
                    <a:pt x="2153313" y="423549"/>
                    <a:pt x="2150129" y="427285"/>
                  </a:cubicBezTo>
                  <a:lnTo>
                    <a:pt x="2147222" y="430674"/>
                  </a:lnTo>
                  <a:cubicBezTo>
                    <a:pt x="2145561" y="432611"/>
                    <a:pt x="2144177" y="434825"/>
                    <a:pt x="2143070" y="437176"/>
                  </a:cubicBezTo>
                  <a:lnTo>
                    <a:pt x="2141063" y="441603"/>
                  </a:lnTo>
                  <a:cubicBezTo>
                    <a:pt x="2136218" y="445685"/>
                    <a:pt x="2132896" y="451426"/>
                    <a:pt x="2131719" y="457721"/>
                  </a:cubicBezTo>
                  <a:lnTo>
                    <a:pt x="2131096" y="461249"/>
                  </a:lnTo>
                  <a:cubicBezTo>
                    <a:pt x="2130889" y="462425"/>
                    <a:pt x="2130750" y="463601"/>
                    <a:pt x="2130681" y="464707"/>
                  </a:cubicBezTo>
                  <a:cubicBezTo>
                    <a:pt x="2129989" y="465814"/>
                    <a:pt x="2129366" y="466990"/>
                    <a:pt x="2128812" y="468166"/>
                  </a:cubicBezTo>
                  <a:cubicBezTo>
                    <a:pt x="2124867" y="469757"/>
                    <a:pt x="2121337" y="472247"/>
                    <a:pt x="2118430" y="475429"/>
                  </a:cubicBezTo>
                  <a:cubicBezTo>
                    <a:pt x="2117531" y="474392"/>
                    <a:pt x="2116493" y="473423"/>
                    <a:pt x="2115385" y="472524"/>
                  </a:cubicBezTo>
                  <a:lnTo>
                    <a:pt x="2111717" y="469480"/>
                  </a:lnTo>
                  <a:cubicBezTo>
                    <a:pt x="2108949" y="467198"/>
                    <a:pt x="2105834" y="465468"/>
                    <a:pt x="2102443" y="464431"/>
                  </a:cubicBezTo>
                  <a:cubicBezTo>
                    <a:pt x="2101889" y="463393"/>
                    <a:pt x="2101335" y="462355"/>
                    <a:pt x="2100643" y="461318"/>
                  </a:cubicBezTo>
                  <a:cubicBezTo>
                    <a:pt x="2100505" y="459519"/>
                    <a:pt x="2100159" y="457790"/>
                    <a:pt x="2099674" y="456061"/>
                  </a:cubicBezTo>
                  <a:lnTo>
                    <a:pt x="2099328" y="454816"/>
                  </a:lnTo>
                  <a:cubicBezTo>
                    <a:pt x="2099328" y="454401"/>
                    <a:pt x="2099397" y="454055"/>
                    <a:pt x="2099467" y="453640"/>
                  </a:cubicBezTo>
                  <a:lnTo>
                    <a:pt x="2099674" y="451495"/>
                  </a:lnTo>
                  <a:cubicBezTo>
                    <a:pt x="2099951" y="448452"/>
                    <a:pt x="2099674" y="445339"/>
                    <a:pt x="2098913" y="442364"/>
                  </a:cubicBezTo>
                  <a:lnTo>
                    <a:pt x="2099051" y="442157"/>
                  </a:lnTo>
                  <a:cubicBezTo>
                    <a:pt x="2099951" y="440704"/>
                    <a:pt x="2100712" y="439182"/>
                    <a:pt x="2101335" y="437591"/>
                  </a:cubicBezTo>
                  <a:lnTo>
                    <a:pt x="2102581" y="434479"/>
                  </a:lnTo>
                  <a:cubicBezTo>
                    <a:pt x="2103965" y="430951"/>
                    <a:pt x="2104588" y="427146"/>
                    <a:pt x="2104450" y="423411"/>
                  </a:cubicBezTo>
                  <a:lnTo>
                    <a:pt x="2104312" y="420436"/>
                  </a:lnTo>
                  <a:cubicBezTo>
                    <a:pt x="2103965" y="411375"/>
                    <a:pt x="2099259" y="403074"/>
                    <a:pt x="2091646" y="398162"/>
                  </a:cubicBezTo>
                  <a:lnTo>
                    <a:pt x="2089016" y="396502"/>
                  </a:lnTo>
                  <a:cubicBezTo>
                    <a:pt x="2084448" y="393597"/>
                    <a:pt x="2079257" y="392075"/>
                    <a:pt x="2073997" y="392075"/>
                  </a:cubicBezTo>
                  <a:cubicBezTo>
                    <a:pt x="2071575" y="392075"/>
                    <a:pt x="2069152" y="392421"/>
                    <a:pt x="2066799" y="393044"/>
                  </a:cubicBezTo>
                  <a:cubicBezTo>
                    <a:pt x="2066038" y="392836"/>
                    <a:pt x="2065276" y="392698"/>
                    <a:pt x="2064515" y="392559"/>
                  </a:cubicBezTo>
                  <a:lnTo>
                    <a:pt x="2063062" y="392283"/>
                  </a:lnTo>
                  <a:cubicBezTo>
                    <a:pt x="2061470" y="392006"/>
                    <a:pt x="2059878" y="391868"/>
                    <a:pt x="2058286" y="391868"/>
                  </a:cubicBezTo>
                  <a:cubicBezTo>
                    <a:pt x="2057802" y="391868"/>
                    <a:pt x="2057317" y="391868"/>
                    <a:pt x="2056833" y="391868"/>
                  </a:cubicBezTo>
                  <a:cubicBezTo>
                    <a:pt x="2055518" y="388063"/>
                    <a:pt x="2053372" y="384466"/>
                    <a:pt x="2050396" y="381423"/>
                  </a:cubicBezTo>
                  <a:lnTo>
                    <a:pt x="2048112" y="379071"/>
                  </a:lnTo>
                  <a:cubicBezTo>
                    <a:pt x="2044721" y="375681"/>
                    <a:pt x="2040637" y="373191"/>
                    <a:pt x="2036139" y="371946"/>
                  </a:cubicBezTo>
                  <a:cubicBezTo>
                    <a:pt x="2035169" y="371116"/>
                    <a:pt x="2034131" y="370355"/>
                    <a:pt x="2033093" y="369732"/>
                  </a:cubicBezTo>
                  <a:lnTo>
                    <a:pt x="2031086" y="368487"/>
                  </a:lnTo>
                  <a:cubicBezTo>
                    <a:pt x="2031086" y="368487"/>
                    <a:pt x="2030809" y="368141"/>
                    <a:pt x="2030671" y="368003"/>
                  </a:cubicBezTo>
                  <a:lnTo>
                    <a:pt x="2029010" y="365997"/>
                  </a:lnTo>
                  <a:cubicBezTo>
                    <a:pt x="2026380" y="362815"/>
                    <a:pt x="2022988" y="360256"/>
                    <a:pt x="2019251" y="358526"/>
                  </a:cubicBezTo>
                  <a:lnTo>
                    <a:pt x="2018074" y="357973"/>
                  </a:lnTo>
                  <a:cubicBezTo>
                    <a:pt x="2016552" y="357281"/>
                    <a:pt x="2014960" y="356728"/>
                    <a:pt x="2013368" y="356313"/>
                  </a:cubicBezTo>
                  <a:lnTo>
                    <a:pt x="2009838" y="353891"/>
                  </a:lnTo>
                  <a:cubicBezTo>
                    <a:pt x="2009077" y="353338"/>
                    <a:pt x="2008316" y="352854"/>
                    <a:pt x="2007485" y="352439"/>
                  </a:cubicBezTo>
                  <a:lnTo>
                    <a:pt x="2003540" y="350295"/>
                  </a:lnTo>
                  <a:cubicBezTo>
                    <a:pt x="2001394" y="349118"/>
                    <a:pt x="1999180" y="348219"/>
                    <a:pt x="1996827" y="347666"/>
                  </a:cubicBezTo>
                  <a:lnTo>
                    <a:pt x="1994058" y="346974"/>
                  </a:lnTo>
                  <a:cubicBezTo>
                    <a:pt x="1991913" y="346421"/>
                    <a:pt x="1989629" y="346144"/>
                    <a:pt x="1987414" y="346144"/>
                  </a:cubicBezTo>
                  <a:cubicBezTo>
                    <a:pt x="1985338" y="346144"/>
                    <a:pt x="1983261" y="346352"/>
                    <a:pt x="1981185" y="346836"/>
                  </a:cubicBezTo>
                  <a:lnTo>
                    <a:pt x="1978347" y="347458"/>
                  </a:lnTo>
                  <a:cubicBezTo>
                    <a:pt x="1976548" y="347873"/>
                    <a:pt x="1974748" y="348496"/>
                    <a:pt x="1973087" y="349257"/>
                  </a:cubicBezTo>
                  <a:lnTo>
                    <a:pt x="1970180" y="350571"/>
                  </a:lnTo>
                  <a:lnTo>
                    <a:pt x="1964920" y="352439"/>
                  </a:lnTo>
                  <a:lnTo>
                    <a:pt x="1963536" y="352024"/>
                  </a:lnTo>
                  <a:cubicBezTo>
                    <a:pt x="1961114" y="351332"/>
                    <a:pt x="1958553" y="350986"/>
                    <a:pt x="1956061" y="350986"/>
                  </a:cubicBezTo>
                  <a:cubicBezTo>
                    <a:pt x="1955231" y="350986"/>
                    <a:pt x="1954469" y="350986"/>
                    <a:pt x="1953639" y="351125"/>
                  </a:cubicBezTo>
                  <a:lnTo>
                    <a:pt x="1952047" y="351263"/>
                  </a:lnTo>
                  <a:cubicBezTo>
                    <a:pt x="1951701" y="351125"/>
                    <a:pt x="1951286" y="350986"/>
                    <a:pt x="1950940" y="350848"/>
                  </a:cubicBezTo>
                  <a:lnTo>
                    <a:pt x="1945334" y="348980"/>
                  </a:lnTo>
                  <a:cubicBezTo>
                    <a:pt x="1944572" y="348703"/>
                    <a:pt x="1943811" y="348496"/>
                    <a:pt x="1943050" y="348358"/>
                  </a:cubicBezTo>
                  <a:lnTo>
                    <a:pt x="1926231" y="344276"/>
                  </a:lnTo>
                  <a:cubicBezTo>
                    <a:pt x="1925262" y="344069"/>
                    <a:pt x="1924224" y="343861"/>
                    <a:pt x="1923186" y="343723"/>
                  </a:cubicBezTo>
                  <a:lnTo>
                    <a:pt x="1917788" y="343031"/>
                  </a:lnTo>
                  <a:cubicBezTo>
                    <a:pt x="1916611" y="342893"/>
                    <a:pt x="1915504" y="342824"/>
                    <a:pt x="1914327" y="342824"/>
                  </a:cubicBezTo>
                  <a:cubicBezTo>
                    <a:pt x="1913566" y="342824"/>
                    <a:pt x="1912804" y="342824"/>
                    <a:pt x="1912043" y="342893"/>
                  </a:cubicBezTo>
                  <a:lnTo>
                    <a:pt x="1906783" y="343308"/>
                  </a:lnTo>
                  <a:cubicBezTo>
                    <a:pt x="1904361" y="343515"/>
                    <a:pt x="1901938" y="344000"/>
                    <a:pt x="1899585" y="344899"/>
                  </a:cubicBezTo>
                  <a:lnTo>
                    <a:pt x="1894187" y="346836"/>
                  </a:lnTo>
                  <a:cubicBezTo>
                    <a:pt x="1892526" y="347458"/>
                    <a:pt x="1890934" y="348219"/>
                    <a:pt x="1889411" y="349118"/>
                  </a:cubicBezTo>
                  <a:lnTo>
                    <a:pt x="1885051" y="351747"/>
                  </a:lnTo>
                  <a:cubicBezTo>
                    <a:pt x="1882767" y="353131"/>
                    <a:pt x="1880621" y="354860"/>
                    <a:pt x="1878822" y="356866"/>
                  </a:cubicBezTo>
                  <a:lnTo>
                    <a:pt x="1876261" y="359702"/>
                  </a:lnTo>
                  <a:cubicBezTo>
                    <a:pt x="1873216" y="363022"/>
                    <a:pt x="1871070" y="366965"/>
                    <a:pt x="1869963" y="371323"/>
                  </a:cubicBezTo>
                  <a:lnTo>
                    <a:pt x="1868994" y="375059"/>
                  </a:lnTo>
                  <a:cubicBezTo>
                    <a:pt x="1868163" y="378379"/>
                    <a:pt x="1867887" y="381768"/>
                    <a:pt x="1868232" y="385158"/>
                  </a:cubicBezTo>
                  <a:lnTo>
                    <a:pt x="1868786" y="390277"/>
                  </a:lnTo>
                  <a:cubicBezTo>
                    <a:pt x="1868994" y="392283"/>
                    <a:pt x="1869478" y="394220"/>
                    <a:pt x="1870101" y="396087"/>
                  </a:cubicBezTo>
                  <a:lnTo>
                    <a:pt x="1871762" y="401068"/>
                  </a:lnTo>
                  <a:cubicBezTo>
                    <a:pt x="1872454" y="403143"/>
                    <a:pt x="1873423" y="405149"/>
                    <a:pt x="1874600" y="406948"/>
                  </a:cubicBezTo>
                  <a:lnTo>
                    <a:pt x="1875015" y="407639"/>
                  </a:lnTo>
                  <a:cubicBezTo>
                    <a:pt x="1875015" y="407639"/>
                    <a:pt x="1874531" y="408262"/>
                    <a:pt x="1874323" y="408538"/>
                  </a:cubicBezTo>
                  <a:lnTo>
                    <a:pt x="1872178" y="411582"/>
                  </a:lnTo>
                  <a:cubicBezTo>
                    <a:pt x="1866502" y="419537"/>
                    <a:pt x="1865395" y="429913"/>
                    <a:pt x="1869409" y="438906"/>
                  </a:cubicBezTo>
                  <a:cubicBezTo>
                    <a:pt x="1871624" y="443886"/>
                    <a:pt x="1875223" y="448037"/>
                    <a:pt x="1879652" y="450873"/>
                  </a:cubicBezTo>
                  <a:cubicBezTo>
                    <a:pt x="1879652" y="450873"/>
                    <a:pt x="1879652" y="450942"/>
                    <a:pt x="1879652" y="451011"/>
                  </a:cubicBezTo>
                  <a:cubicBezTo>
                    <a:pt x="1879652" y="451426"/>
                    <a:pt x="1879652" y="451841"/>
                    <a:pt x="1879652" y="452256"/>
                  </a:cubicBezTo>
                  <a:cubicBezTo>
                    <a:pt x="1878683" y="454124"/>
                    <a:pt x="1877922" y="456061"/>
                    <a:pt x="1877368" y="458136"/>
                  </a:cubicBezTo>
                  <a:lnTo>
                    <a:pt x="1875984" y="461387"/>
                  </a:lnTo>
                  <a:cubicBezTo>
                    <a:pt x="1875500" y="462494"/>
                    <a:pt x="1875084" y="463670"/>
                    <a:pt x="1874808" y="464846"/>
                  </a:cubicBezTo>
                  <a:lnTo>
                    <a:pt x="1873008" y="466713"/>
                  </a:lnTo>
                  <a:cubicBezTo>
                    <a:pt x="1872454" y="467336"/>
                    <a:pt x="1871901" y="467958"/>
                    <a:pt x="1871347" y="468650"/>
                  </a:cubicBezTo>
                  <a:lnTo>
                    <a:pt x="1868371" y="472455"/>
                  </a:lnTo>
                  <a:cubicBezTo>
                    <a:pt x="1867402" y="473700"/>
                    <a:pt x="1866502" y="475014"/>
                    <a:pt x="1865810" y="476398"/>
                  </a:cubicBezTo>
                  <a:lnTo>
                    <a:pt x="1863941" y="479787"/>
                  </a:lnTo>
                  <a:cubicBezTo>
                    <a:pt x="1861657" y="484076"/>
                    <a:pt x="1860481" y="488918"/>
                    <a:pt x="1860689" y="493760"/>
                  </a:cubicBezTo>
                  <a:lnTo>
                    <a:pt x="1860827" y="497011"/>
                  </a:lnTo>
                  <a:cubicBezTo>
                    <a:pt x="1861034" y="502822"/>
                    <a:pt x="1863042" y="508425"/>
                    <a:pt x="1866571" y="512990"/>
                  </a:cubicBezTo>
                  <a:lnTo>
                    <a:pt x="1869271" y="516449"/>
                  </a:lnTo>
                  <a:cubicBezTo>
                    <a:pt x="1870793" y="518386"/>
                    <a:pt x="1872524" y="520115"/>
                    <a:pt x="1874461" y="521568"/>
                  </a:cubicBezTo>
                  <a:lnTo>
                    <a:pt x="1878960" y="524958"/>
                  </a:lnTo>
                  <a:cubicBezTo>
                    <a:pt x="1879514" y="525373"/>
                    <a:pt x="1880068" y="525788"/>
                    <a:pt x="1880690" y="526133"/>
                  </a:cubicBezTo>
                  <a:lnTo>
                    <a:pt x="1892041" y="533466"/>
                  </a:lnTo>
                  <a:lnTo>
                    <a:pt x="1895917" y="537409"/>
                  </a:lnTo>
                  <a:lnTo>
                    <a:pt x="1898685" y="541974"/>
                  </a:lnTo>
                  <a:lnTo>
                    <a:pt x="1900554" y="547577"/>
                  </a:lnTo>
                  <a:lnTo>
                    <a:pt x="1901523" y="555048"/>
                  </a:lnTo>
                  <a:lnTo>
                    <a:pt x="1901523" y="557400"/>
                  </a:lnTo>
                  <a:cubicBezTo>
                    <a:pt x="1901523" y="557400"/>
                    <a:pt x="1901523" y="557746"/>
                    <a:pt x="1901523" y="557746"/>
                  </a:cubicBezTo>
                  <a:lnTo>
                    <a:pt x="1896955" y="562311"/>
                  </a:lnTo>
                  <a:lnTo>
                    <a:pt x="1889896" y="568052"/>
                  </a:lnTo>
                  <a:lnTo>
                    <a:pt x="1886850" y="570128"/>
                  </a:lnTo>
                  <a:lnTo>
                    <a:pt x="1883943" y="571857"/>
                  </a:lnTo>
                  <a:lnTo>
                    <a:pt x="1876469" y="575316"/>
                  </a:lnTo>
                  <a:lnTo>
                    <a:pt x="1859166" y="580573"/>
                  </a:lnTo>
                  <a:cubicBezTo>
                    <a:pt x="1856467" y="581403"/>
                    <a:pt x="1853906" y="582648"/>
                    <a:pt x="1851622" y="584239"/>
                  </a:cubicBezTo>
                  <a:lnTo>
                    <a:pt x="1847262" y="587214"/>
                  </a:lnTo>
                  <a:cubicBezTo>
                    <a:pt x="1842970" y="590119"/>
                    <a:pt x="1839718" y="594131"/>
                    <a:pt x="1837641" y="598696"/>
                  </a:cubicBezTo>
                  <a:cubicBezTo>
                    <a:pt x="1837295" y="597175"/>
                    <a:pt x="1836880" y="595653"/>
                    <a:pt x="1836257" y="594200"/>
                  </a:cubicBezTo>
                  <a:lnTo>
                    <a:pt x="1834804" y="590465"/>
                  </a:lnTo>
                  <a:cubicBezTo>
                    <a:pt x="1833558" y="587283"/>
                    <a:pt x="1831689" y="584378"/>
                    <a:pt x="1829405" y="581887"/>
                  </a:cubicBezTo>
                  <a:lnTo>
                    <a:pt x="1828021" y="580435"/>
                  </a:lnTo>
                  <a:cubicBezTo>
                    <a:pt x="1826844" y="579190"/>
                    <a:pt x="1825529" y="578013"/>
                    <a:pt x="1824145" y="576976"/>
                  </a:cubicBezTo>
                  <a:lnTo>
                    <a:pt x="1822484" y="575731"/>
                  </a:lnTo>
                  <a:cubicBezTo>
                    <a:pt x="1821377" y="574901"/>
                    <a:pt x="1820200" y="574209"/>
                    <a:pt x="1819024" y="573517"/>
                  </a:cubicBezTo>
                  <a:lnTo>
                    <a:pt x="1817155" y="572549"/>
                  </a:lnTo>
                  <a:cubicBezTo>
                    <a:pt x="1815771" y="571788"/>
                    <a:pt x="1814317" y="571165"/>
                    <a:pt x="1812794" y="570681"/>
                  </a:cubicBezTo>
                  <a:lnTo>
                    <a:pt x="1810926" y="570059"/>
                  </a:lnTo>
                  <a:cubicBezTo>
                    <a:pt x="1809334" y="569505"/>
                    <a:pt x="1807673" y="569159"/>
                    <a:pt x="1806012" y="568952"/>
                  </a:cubicBezTo>
                  <a:cubicBezTo>
                    <a:pt x="1803382" y="567845"/>
                    <a:pt x="1800613" y="567153"/>
                    <a:pt x="1797776" y="566946"/>
                  </a:cubicBezTo>
                  <a:lnTo>
                    <a:pt x="1776666" y="565078"/>
                  </a:lnTo>
                  <a:cubicBezTo>
                    <a:pt x="1775836" y="565009"/>
                    <a:pt x="1775074" y="564940"/>
                    <a:pt x="1774244" y="564940"/>
                  </a:cubicBezTo>
                  <a:cubicBezTo>
                    <a:pt x="1773483" y="564940"/>
                    <a:pt x="1772790" y="564940"/>
                    <a:pt x="1772029" y="565009"/>
                  </a:cubicBezTo>
                  <a:lnTo>
                    <a:pt x="1761163" y="565908"/>
                  </a:lnTo>
                  <a:lnTo>
                    <a:pt x="1759917" y="565908"/>
                  </a:lnTo>
                  <a:cubicBezTo>
                    <a:pt x="1759917" y="565908"/>
                    <a:pt x="1756111" y="563210"/>
                    <a:pt x="1756111" y="563210"/>
                  </a:cubicBezTo>
                  <a:cubicBezTo>
                    <a:pt x="1755280" y="562657"/>
                    <a:pt x="1754450" y="562104"/>
                    <a:pt x="1753619" y="561619"/>
                  </a:cubicBezTo>
                  <a:lnTo>
                    <a:pt x="1750366" y="559821"/>
                  </a:lnTo>
                  <a:cubicBezTo>
                    <a:pt x="1749466" y="559337"/>
                    <a:pt x="1748567" y="558922"/>
                    <a:pt x="1747667" y="558507"/>
                  </a:cubicBezTo>
                  <a:lnTo>
                    <a:pt x="1744275" y="557054"/>
                  </a:lnTo>
                  <a:cubicBezTo>
                    <a:pt x="1743307" y="556639"/>
                    <a:pt x="1742338" y="556293"/>
                    <a:pt x="1741369" y="556016"/>
                  </a:cubicBezTo>
                  <a:lnTo>
                    <a:pt x="1715276" y="548338"/>
                  </a:lnTo>
                  <a:lnTo>
                    <a:pt x="1710985" y="544326"/>
                  </a:lnTo>
                  <a:cubicBezTo>
                    <a:pt x="1710431" y="543842"/>
                    <a:pt x="1709947" y="543358"/>
                    <a:pt x="1709393" y="542943"/>
                  </a:cubicBezTo>
                  <a:lnTo>
                    <a:pt x="1702818" y="537755"/>
                  </a:lnTo>
                  <a:cubicBezTo>
                    <a:pt x="1702057" y="537132"/>
                    <a:pt x="1701295" y="536579"/>
                    <a:pt x="1700465" y="536094"/>
                  </a:cubicBezTo>
                  <a:lnTo>
                    <a:pt x="1693405" y="531598"/>
                  </a:lnTo>
                  <a:cubicBezTo>
                    <a:pt x="1692298" y="530906"/>
                    <a:pt x="1691052" y="530215"/>
                    <a:pt x="1689876" y="529661"/>
                  </a:cubicBezTo>
                  <a:lnTo>
                    <a:pt x="1682539" y="526410"/>
                  </a:lnTo>
                  <a:cubicBezTo>
                    <a:pt x="1681086" y="525718"/>
                    <a:pt x="1679494" y="525234"/>
                    <a:pt x="1677902" y="524819"/>
                  </a:cubicBezTo>
                  <a:lnTo>
                    <a:pt x="1673888" y="523781"/>
                  </a:lnTo>
                  <a:cubicBezTo>
                    <a:pt x="1673196" y="523643"/>
                    <a:pt x="1672573" y="523505"/>
                    <a:pt x="1671881" y="523366"/>
                  </a:cubicBezTo>
                  <a:lnTo>
                    <a:pt x="1661153" y="521499"/>
                  </a:lnTo>
                  <a:lnTo>
                    <a:pt x="1659976" y="521153"/>
                  </a:lnTo>
                  <a:lnTo>
                    <a:pt x="1649456" y="516864"/>
                  </a:lnTo>
                  <a:cubicBezTo>
                    <a:pt x="1647449" y="516034"/>
                    <a:pt x="1645304" y="515412"/>
                    <a:pt x="1643158" y="515135"/>
                  </a:cubicBezTo>
                  <a:lnTo>
                    <a:pt x="1633538" y="513682"/>
                  </a:lnTo>
                  <a:cubicBezTo>
                    <a:pt x="1632154" y="513475"/>
                    <a:pt x="1630769" y="513336"/>
                    <a:pt x="1629385" y="513336"/>
                  </a:cubicBezTo>
                  <a:cubicBezTo>
                    <a:pt x="1628070" y="513336"/>
                    <a:pt x="1626824" y="513405"/>
                    <a:pt x="1625509" y="513613"/>
                  </a:cubicBezTo>
                  <a:lnTo>
                    <a:pt x="1619834" y="514443"/>
                  </a:lnTo>
                  <a:lnTo>
                    <a:pt x="1614366" y="500193"/>
                  </a:lnTo>
                  <a:lnTo>
                    <a:pt x="1611944" y="491408"/>
                  </a:lnTo>
                  <a:cubicBezTo>
                    <a:pt x="1611598" y="490025"/>
                    <a:pt x="1611114" y="488710"/>
                    <a:pt x="1610491" y="487465"/>
                  </a:cubicBezTo>
                  <a:lnTo>
                    <a:pt x="1609314" y="484837"/>
                  </a:lnTo>
                  <a:cubicBezTo>
                    <a:pt x="1607653" y="481240"/>
                    <a:pt x="1605300" y="477989"/>
                    <a:pt x="1602324" y="475429"/>
                  </a:cubicBezTo>
                  <a:lnTo>
                    <a:pt x="1600593" y="473907"/>
                  </a:lnTo>
                  <a:cubicBezTo>
                    <a:pt x="1597340" y="471071"/>
                    <a:pt x="1593465" y="468996"/>
                    <a:pt x="1589312" y="467958"/>
                  </a:cubicBezTo>
                  <a:lnTo>
                    <a:pt x="1587097" y="467405"/>
                  </a:lnTo>
                  <a:cubicBezTo>
                    <a:pt x="1585367" y="466921"/>
                    <a:pt x="1583567" y="466644"/>
                    <a:pt x="1581768" y="466575"/>
                  </a:cubicBezTo>
                  <a:lnTo>
                    <a:pt x="1578238" y="466368"/>
                  </a:lnTo>
                  <a:lnTo>
                    <a:pt x="1578031" y="461525"/>
                  </a:lnTo>
                  <a:lnTo>
                    <a:pt x="1579692" y="453225"/>
                  </a:lnTo>
                  <a:cubicBezTo>
                    <a:pt x="1579969" y="451979"/>
                    <a:pt x="1580107" y="450734"/>
                    <a:pt x="1580176" y="449489"/>
                  </a:cubicBezTo>
                  <a:lnTo>
                    <a:pt x="1580315" y="447137"/>
                  </a:lnTo>
                  <a:lnTo>
                    <a:pt x="1588066" y="432542"/>
                  </a:lnTo>
                  <a:cubicBezTo>
                    <a:pt x="1588412" y="431850"/>
                    <a:pt x="1588758" y="431158"/>
                    <a:pt x="1589104" y="430397"/>
                  </a:cubicBezTo>
                  <a:lnTo>
                    <a:pt x="1590073" y="428115"/>
                  </a:lnTo>
                  <a:cubicBezTo>
                    <a:pt x="1590350" y="427492"/>
                    <a:pt x="1590558" y="426869"/>
                    <a:pt x="1590765" y="426247"/>
                  </a:cubicBezTo>
                  <a:cubicBezTo>
                    <a:pt x="1591942" y="424518"/>
                    <a:pt x="1592911" y="422581"/>
                    <a:pt x="1593672" y="420575"/>
                  </a:cubicBezTo>
                  <a:cubicBezTo>
                    <a:pt x="1594226" y="420229"/>
                    <a:pt x="1594780" y="419814"/>
                    <a:pt x="1595333" y="419399"/>
                  </a:cubicBezTo>
                  <a:lnTo>
                    <a:pt x="1597133" y="418015"/>
                  </a:lnTo>
                  <a:cubicBezTo>
                    <a:pt x="1600247" y="415594"/>
                    <a:pt x="1602877" y="412481"/>
                    <a:pt x="1604677" y="408953"/>
                  </a:cubicBezTo>
                  <a:cubicBezTo>
                    <a:pt x="1609314" y="407639"/>
                    <a:pt x="1613605" y="405080"/>
                    <a:pt x="1617135" y="401414"/>
                  </a:cubicBezTo>
                  <a:cubicBezTo>
                    <a:pt x="1619211" y="399269"/>
                    <a:pt x="1620872" y="396779"/>
                    <a:pt x="1622118" y="394220"/>
                  </a:cubicBezTo>
                  <a:cubicBezTo>
                    <a:pt x="1625579" y="392421"/>
                    <a:pt x="1628555" y="389862"/>
                    <a:pt x="1630977" y="386887"/>
                  </a:cubicBezTo>
                  <a:lnTo>
                    <a:pt x="1639836" y="383844"/>
                  </a:lnTo>
                  <a:cubicBezTo>
                    <a:pt x="1641428" y="383290"/>
                    <a:pt x="1643020" y="382598"/>
                    <a:pt x="1644473" y="381768"/>
                  </a:cubicBezTo>
                  <a:lnTo>
                    <a:pt x="1647034" y="380316"/>
                  </a:lnTo>
                  <a:cubicBezTo>
                    <a:pt x="1651256" y="377895"/>
                    <a:pt x="1654786" y="374436"/>
                    <a:pt x="1657277" y="370286"/>
                  </a:cubicBezTo>
                  <a:lnTo>
                    <a:pt x="1658938" y="367449"/>
                  </a:lnTo>
                  <a:cubicBezTo>
                    <a:pt x="1660876" y="364198"/>
                    <a:pt x="1662122" y="360532"/>
                    <a:pt x="1662607" y="356728"/>
                  </a:cubicBezTo>
                  <a:lnTo>
                    <a:pt x="1662814" y="354860"/>
                  </a:lnTo>
                  <a:lnTo>
                    <a:pt x="1664198" y="353822"/>
                  </a:lnTo>
                  <a:cubicBezTo>
                    <a:pt x="1665998" y="352508"/>
                    <a:pt x="1667659" y="350986"/>
                    <a:pt x="1669043" y="349257"/>
                  </a:cubicBezTo>
                  <a:cubicBezTo>
                    <a:pt x="1669458" y="349257"/>
                    <a:pt x="1669943" y="349118"/>
                    <a:pt x="1670358" y="349049"/>
                  </a:cubicBezTo>
                  <a:lnTo>
                    <a:pt x="1672088" y="348773"/>
                  </a:lnTo>
                  <a:cubicBezTo>
                    <a:pt x="1672088" y="348773"/>
                    <a:pt x="1672573" y="348703"/>
                    <a:pt x="1672781" y="348634"/>
                  </a:cubicBezTo>
                  <a:cubicBezTo>
                    <a:pt x="1674096" y="348634"/>
                    <a:pt x="1675480" y="348496"/>
                    <a:pt x="1676795" y="348288"/>
                  </a:cubicBezTo>
                  <a:lnTo>
                    <a:pt x="1684270" y="347112"/>
                  </a:lnTo>
                  <a:cubicBezTo>
                    <a:pt x="1688076" y="346559"/>
                    <a:pt x="1691675" y="345176"/>
                    <a:pt x="1694928" y="343100"/>
                  </a:cubicBezTo>
                  <a:lnTo>
                    <a:pt x="1701849" y="338673"/>
                  </a:lnTo>
                  <a:cubicBezTo>
                    <a:pt x="1704687" y="336875"/>
                    <a:pt x="1707178" y="334592"/>
                    <a:pt x="1709185" y="331894"/>
                  </a:cubicBezTo>
                  <a:lnTo>
                    <a:pt x="1729810" y="304294"/>
                  </a:lnTo>
                  <a:cubicBezTo>
                    <a:pt x="1731056" y="302634"/>
                    <a:pt x="1732094" y="300905"/>
                    <a:pt x="1732925" y="299037"/>
                  </a:cubicBezTo>
                  <a:lnTo>
                    <a:pt x="1736455" y="291151"/>
                  </a:lnTo>
                  <a:cubicBezTo>
                    <a:pt x="1738946" y="285617"/>
                    <a:pt x="1739500" y="279392"/>
                    <a:pt x="1738116" y="273512"/>
                  </a:cubicBezTo>
                  <a:lnTo>
                    <a:pt x="1749259" y="260784"/>
                  </a:lnTo>
                  <a:cubicBezTo>
                    <a:pt x="1750228" y="259677"/>
                    <a:pt x="1751127" y="258501"/>
                    <a:pt x="1751889" y="257256"/>
                  </a:cubicBezTo>
                  <a:lnTo>
                    <a:pt x="1752996" y="255458"/>
                  </a:lnTo>
                  <a:lnTo>
                    <a:pt x="1754450" y="255873"/>
                  </a:lnTo>
                  <a:cubicBezTo>
                    <a:pt x="1757010" y="256634"/>
                    <a:pt x="1759640" y="256979"/>
                    <a:pt x="1762270" y="256979"/>
                  </a:cubicBezTo>
                  <a:cubicBezTo>
                    <a:pt x="1763032" y="256979"/>
                    <a:pt x="1763793" y="256979"/>
                    <a:pt x="1764624" y="256910"/>
                  </a:cubicBezTo>
                  <a:lnTo>
                    <a:pt x="1767184" y="256703"/>
                  </a:lnTo>
                  <a:cubicBezTo>
                    <a:pt x="1768499" y="256564"/>
                    <a:pt x="1769814" y="256357"/>
                    <a:pt x="1771129" y="256080"/>
                  </a:cubicBezTo>
                  <a:lnTo>
                    <a:pt x="1772514" y="256288"/>
                  </a:lnTo>
                  <a:cubicBezTo>
                    <a:pt x="1773690" y="256426"/>
                    <a:pt x="1774867" y="256495"/>
                    <a:pt x="1776043" y="256495"/>
                  </a:cubicBezTo>
                  <a:cubicBezTo>
                    <a:pt x="1783518" y="256495"/>
                    <a:pt x="1790716" y="253452"/>
                    <a:pt x="1795907" y="248056"/>
                  </a:cubicBezTo>
                  <a:cubicBezTo>
                    <a:pt x="1797291" y="247572"/>
                    <a:pt x="1798675" y="246949"/>
                    <a:pt x="1799990" y="246258"/>
                  </a:cubicBezTo>
                  <a:lnTo>
                    <a:pt x="1803382" y="244390"/>
                  </a:lnTo>
                  <a:cubicBezTo>
                    <a:pt x="1805043" y="243491"/>
                    <a:pt x="1806635" y="242453"/>
                    <a:pt x="1808019" y="241208"/>
                  </a:cubicBezTo>
                  <a:lnTo>
                    <a:pt x="1809403" y="240032"/>
                  </a:lnTo>
                  <a:cubicBezTo>
                    <a:pt x="1809403" y="240032"/>
                    <a:pt x="1809541" y="239894"/>
                    <a:pt x="1809611" y="239894"/>
                  </a:cubicBezTo>
                  <a:cubicBezTo>
                    <a:pt x="1810372" y="239686"/>
                    <a:pt x="1811133" y="239409"/>
                    <a:pt x="1811826" y="239063"/>
                  </a:cubicBezTo>
                  <a:lnTo>
                    <a:pt x="1813694" y="238303"/>
                  </a:lnTo>
                  <a:cubicBezTo>
                    <a:pt x="1815286" y="237611"/>
                    <a:pt x="1816809" y="236850"/>
                    <a:pt x="1818262" y="235882"/>
                  </a:cubicBezTo>
                  <a:lnTo>
                    <a:pt x="1820823" y="234221"/>
                  </a:lnTo>
                  <a:cubicBezTo>
                    <a:pt x="1821515" y="233806"/>
                    <a:pt x="1822138" y="233322"/>
                    <a:pt x="1822761" y="232838"/>
                  </a:cubicBezTo>
                  <a:lnTo>
                    <a:pt x="1825460" y="230763"/>
                  </a:lnTo>
                  <a:cubicBezTo>
                    <a:pt x="1826152" y="230279"/>
                    <a:pt x="1826775" y="229725"/>
                    <a:pt x="1827398" y="229102"/>
                  </a:cubicBezTo>
                  <a:lnTo>
                    <a:pt x="1829890" y="226751"/>
                  </a:lnTo>
                  <a:cubicBezTo>
                    <a:pt x="1830374" y="226266"/>
                    <a:pt x="1830859" y="225851"/>
                    <a:pt x="1831274" y="225367"/>
                  </a:cubicBezTo>
                  <a:lnTo>
                    <a:pt x="1833350" y="223084"/>
                  </a:lnTo>
                  <a:cubicBezTo>
                    <a:pt x="1833350" y="223084"/>
                    <a:pt x="1833558" y="222808"/>
                    <a:pt x="1833696" y="222739"/>
                  </a:cubicBezTo>
                  <a:cubicBezTo>
                    <a:pt x="1835496" y="221909"/>
                    <a:pt x="1837157" y="220871"/>
                    <a:pt x="1838679" y="219695"/>
                  </a:cubicBezTo>
                  <a:lnTo>
                    <a:pt x="1843663" y="215821"/>
                  </a:lnTo>
                  <a:cubicBezTo>
                    <a:pt x="1847123" y="213123"/>
                    <a:pt x="1849961" y="209665"/>
                    <a:pt x="1851830" y="205722"/>
                  </a:cubicBezTo>
                  <a:lnTo>
                    <a:pt x="1854736" y="199565"/>
                  </a:lnTo>
                  <a:cubicBezTo>
                    <a:pt x="1856259" y="196245"/>
                    <a:pt x="1857159" y="192717"/>
                    <a:pt x="1857366" y="189120"/>
                  </a:cubicBezTo>
                  <a:lnTo>
                    <a:pt x="1857712" y="182341"/>
                  </a:lnTo>
                  <a:cubicBezTo>
                    <a:pt x="1857920" y="177707"/>
                    <a:pt x="1857020" y="173141"/>
                    <a:pt x="1855013" y="168991"/>
                  </a:cubicBezTo>
                  <a:lnTo>
                    <a:pt x="1852314" y="163388"/>
                  </a:lnTo>
                  <a:cubicBezTo>
                    <a:pt x="1851760" y="162281"/>
                    <a:pt x="1851207" y="161243"/>
                    <a:pt x="1850514" y="160206"/>
                  </a:cubicBezTo>
                  <a:cubicBezTo>
                    <a:pt x="1850653" y="159998"/>
                    <a:pt x="1850860" y="159791"/>
                    <a:pt x="1850999" y="159583"/>
                  </a:cubicBezTo>
                  <a:lnTo>
                    <a:pt x="1852383" y="157923"/>
                  </a:lnTo>
                  <a:cubicBezTo>
                    <a:pt x="1857505" y="151628"/>
                    <a:pt x="1859581" y="143397"/>
                    <a:pt x="1858058" y="135373"/>
                  </a:cubicBezTo>
                  <a:lnTo>
                    <a:pt x="1857366" y="131568"/>
                  </a:lnTo>
                  <a:cubicBezTo>
                    <a:pt x="1857090" y="129977"/>
                    <a:pt x="1856605" y="128386"/>
                    <a:pt x="1856051" y="126864"/>
                  </a:cubicBezTo>
                  <a:lnTo>
                    <a:pt x="1856051" y="126242"/>
                  </a:lnTo>
                  <a:cubicBezTo>
                    <a:pt x="1856190" y="115797"/>
                    <a:pt x="1850445" y="106181"/>
                    <a:pt x="1841240" y="101339"/>
                  </a:cubicBezTo>
                  <a:lnTo>
                    <a:pt x="1837364" y="99333"/>
                  </a:lnTo>
                  <a:cubicBezTo>
                    <a:pt x="1835011" y="98088"/>
                    <a:pt x="1832520" y="97189"/>
                    <a:pt x="1829890" y="96705"/>
                  </a:cubicBezTo>
                  <a:cubicBezTo>
                    <a:pt x="1825598" y="91102"/>
                    <a:pt x="1819231" y="87228"/>
                    <a:pt x="1812102" y="86121"/>
                  </a:cubicBezTo>
                  <a:lnTo>
                    <a:pt x="1803036" y="84737"/>
                  </a:lnTo>
                  <a:cubicBezTo>
                    <a:pt x="1802136" y="84599"/>
                    <a:pt x="1801236" y="84530"/>
                    <a:pt x="1800336" y="84461"/>
                  </a:cubicBezTo>
                  <a:lnTo>
                    <a:pt x="1784695" y="83562"/>
                  </a:lnTo>
                  <a:lnTo>
                    <a:pt x="1774382" y="81071"/>
                  </a:lnTo>
                  <a:cubicBezTo>
                    <a:pt x="1773344" y="80795"/>
                    <a:pt x="1772375" y="80656"/>
                    <a:pt x="1771337" y="80518"/>
                  </a:cubicBezTo>
                  <a:lnTo>
                    <a:pt x="1767600" y="80034"/>
                  </a:lnTo>
                  <a:cubicBezTo>
                    <a:pt x="1766423" y="79895"/>
                    <a:pt x="1765316" y="79826"/>
                    <a:pt x="1764139" y="79826"/>
                  </a:cubicBezTo>
                  <a:cubicBezTo>
                    <a:pt x="1764070" y="79826"/>
                    <a:pt x="1763931" y="79826"/>
                    <a:pt x="1763862" y="79826"/>
                  </a:cubicBezTo>
                  <a:lnTo>
                    <a:pt x="1760125" y="79826"/>
                  </a:lnTo>
                  <a:cubicBezTo>
                    <a:pt x="1759017" y="79826"/>
                    <a:pt x="1757979" y="79965"/>
                    <a:pt x="1756872" y="80103"/>
                  </a:cubicBezTo>
                  <a:lnTo>
                    <a:pt x="1752927" y="80587"/>
                  </a:lnTo>
                  <a:cubicBezTo>
                    <a:pt x="1752512" y="80587"/>
                    <a:pt x="1752166" y="80726"/>
                    <a:pt x="1751750" y="80726"/>
                  </a:cubicBezTo>
                  <a:cubicBezTo>
                    <a:pt x="1751335" y="80656"/>
                    <a:pt x="1750920" y="80518"/>
                    <a:pt x="1750504" y="80449"/>
                  </a:cubicBezTo>
                  <a:lnTo>
                    <a:pt x="1748913" y="80172"/>
                  </a:lnTo>
                  <a:cubicBezTo>
                    <a:pt x="1747321" y="79895"/>
                    <a:pt x="1745660" y="79757"/>
                    <a:pt x="1744068" y="79757"/>
                  </a:cubicBezTo>
                  <a:cubicBezTo>
                    <a:pt x="1741784" y="79757"/>
                    <a:pt x="1739431" y="80034"/>
                    <a:pt x="1737216" y="80587"/>
                  </a:cubicBezTo>
                  <a:lnTo>
                    <a:pt x="1735347" y="81071"/>
                  </a:lnTo>
                  <a:cubicBezTo>
                    <a:pt x="1725450" y="83631"/>
                    <a:pt x="1717768" y="91378"/>
                    <a:pt x="1715276" y="101270"/>
                  </a:cubicBezTo>
                  <a:cubicBezTo>
                    <a:pt x="1714100" y="106181"/>
                    <a:pt x="1714238" y="111162"/>
                    <a:pt x="1715622" y="115797"/>
                  </a:cubicBezTo>
                  <a:cubicBezTo>
                    <a:pt x="1715830" y="117318"/>
                    <a:pt x="1716107" y="118840"/>
                    <a:pt x="1716591" y="120362"/>
                  </a:cubicBezTo>
                  <a:lnTo>
                    <a:pt x="1716730" y="120777"/>
                  </a:lnTo>
                  <a:lnTo>
                    <a:pt x="1716730" y="120777"/>
                  </a:lnTo>
                  <a:cubicBezTo>
                    <a:pt x="1716730" y="122022"/>
                    <a:pt x="1716799" y="123267"/>
                    <a:pt x="1716937" y="124443"/>
                  </a:cubicBezTo>
                  <a:cubicBezTo>
                    <a:pt x="1716522" y="124997"/>
                    <a:pt x="1716176" y="125550"/>
                    <a:pt x="1715761" y="126173"/>
                  </a:cubicBezTo>
                  <a:cubicBezTo>
                    <a:pt x="1715553" y="125827"/>
                    <a:pt x="1715415" y="125550"/>
                    <a:pt x="1715207" y="125273"/>
                  </a:cubicBezTo>
                  <a:lnTo>
                    <a:pt x="1713131" y="121953"/>
                  </a:lnTo>
                  <a:cubicBezTo>
                    <a:pt x="1711815" y="119808"/>
                    <a:pt x="1710154" y="117872"/>
                    <a:pt x="1708286" y="116212"/>
                  </a:cubicBezTo>
                  <a:lnTo>
                    <a:pt x="1705587" y="113790"/>
                  </a:lnTo>
                  <a:cubicBezTo>
                    <a:pt x="1704202" y="112545"/>
                    <a:pt x="1702749" y="111439"/>
                    <a:pt x="1701157" y="110539"/>
                  </a:cubicBezTo>
                  <a:lnTo>
                    <a:pt x="1697973" y="108602"/>
                  </a:lnTo>
                  <a:cubicBezTo>
                    <a:pt x="1697420" y="108256"/>
                    <a:pt x="1696797" y="107911"/>
                    <a:pt x="1696174" y="107634"/>
                  </a:cubicBezTo>
                  <a:lnTo>
                    <a:pt x="1693752" y="106458"/>
                  </a:lnTo>
                  <a:lnTo>
                    <a:pt x="1684754" y="100924"/>
                  </a:lnTo>
                  <a:cubicBezTo>
                    <a:pt x="1682262" y="99402"/>
                    <a:pt x="1679563" y="98226"/>
                    <a:pt x="1676725" y="97535"/>
                  </a:cubicBezTo>
                  <a:lnTo>
                    <a:pt x="1673334" y="96705"/>
                  </a:lnTo>
                  <a:cubicBezTo>
                    <a:pt x="1671189" y="96151"/>
                    <a:pt x="1668974" y="95944"/>
                    <a:pt x="1666759" y="95944"/>
                  </a:cubicBezTo>
                  <a:cubicBezTo>
                    <a:pt x="1663922" y="95944"/>
                    <a:pt x="1661153" y="96359"/>
                    <a:pt x="1658454" y="97189"/>
                  </a:cubicBezTo>
                  <a:cubicBezTo>
                    <a:pt x="1656031" y="95183"/>
                    <a:pt x="1653194" y="93523"/>
                    <a:pt x="1650148" y="92416"/>
                  </a:cubicBezTo>
                  <a:lnTo>
                    <a:pt x="1645788" y="90825"/>
                  </a:lnTo>
                  <a:cubicBezTo>
                    <a:pt x="1645304" y="90687"/>
                    <a:pt x="1644889" y="90479"/>
                    <a:pt x="1644404" y="90341"/>
                  </a:cubicBezTo>
                  <a:cubicBezTo>
                    <a:pt x="1644058" y="87574"/>
                    <a:pt x="1643227" y="84807"/>
                    <a:pt x="1641982" y="82178"/>
                  </a:cubicBezTo>
                  <a:lnTo>
                    <a:pt x="1641428" y="80933"/>
                  </a:lnTo>
                  <a:cubicBezTo>
                    <a:pt x="1640667" y="79273"/>
                    <a:pt x="1639767" y="77751"/>
                    <a:pt x="1638659" y="76298"/>
                  </a:cubicBezTo>
                  <a:lnTo>
                    <a:pt x="1637137" y="74223"/>
                  </a:lnTo>
                  <a:cubicBezTo>
                    <a:pt x="1636721" y="73601"/>
                    <a:pt x="1636237" y="73047"/>
                    <a:pt x="1635753" y="72494"/>
                  </a:cubicBezTo>
                  <a:lnTo>
                    <a:pt x="1634092" y="70557"/>
                  </a:lnTo>
                  <a:cubicBezTo>
                    <a:pt x="1633123" y="69381"/>
                    <a:pt x="1632015" y="68343"/>
                    <a:pt x="1630839" y="67375"/>
                  </a:cubicBezTo>
                  <a:lnTo>
                    <a:pt x="1629593" y="66337"/>
                  </a:lnTo>
                  <a:cubicBezTo>
                    <a:pt x="1627863" y="64885"/>
                    <a:pt x="1625925" y="63709"/>
                    <a:pt x="1623917" y="62740"/>
                  </a:cubicBezTo>
                  <a:lnTo>
                    <a:pt x="1623917" y="62740"/>
                  </a:lnTo>
                  <a:cubicBezTo>
                    <a:pt x="1623364" y="61841"/>
                    <a:pt x="1622741" y="61080"/>
                    <a:pt x="1622049" y="60389"/>
                  </a:cubicBezTo>
                  <a:lnTo>
                    <a:pt x="1619626" y="57691"/>
                  </a:lnTo>
                  <a:cubicBezTo>
                    <a:pt x="1618796" y="56722"/>
                    <a:pt x="1617896" y="55892"/>
                    <a:pt x="1616927" y="55062"/>
                  </a:cubicBezTo>
                  <a:cubicBezTo>
                    <a:pt x="1616789" y="54440"/>
                    <a:pt x="1616720" y="53886"/>
                    <a:pt x="1616581" y="53264"/>
                  </a:cubicBezTo>
                  <a:lnTo>
                    <a:pt x="1615335" y="48214"/>
                  </a:lnTo>
                  <a:cubicBezTo>
                    <a:pt x="1614643" y="45447"/>
                    <a:pt x="1613605" y="42818"/>
                    <a:pt x="1612082" y="40328"/>
                  </a:cubicBezTo>
                  <a:lnTo>
                    <a:pt x="1609522" y="36109"/>
                  </a:lnTo>
                  <a:cubicBezTo>
                    <a:pt x="1608276" y="34033"/>
                    <a:pt x="1606753" y="32166"/>
                    <a:pt x="1605023" y="30506"/>
                  </a:cubicBezTo>
                  <a:lnTo>
                    <a:pt x="1601424" y="27047"/>
                  </a:lnTo>
                  <a:cubicBezTo>
                    <a:pt x="1600317" y="25940"/>
                    <a:pt x="1599071" y="24972"/>
                    <a:pt x="1597756" y="24072"/>
                  </a:cubicBezTo>
                  <a:lnTo>
                    <a:pt x="1595333" y="22412"/>
                  </a:lnTo>
                  <a:cubicBezTo>
                    <a:pt x="1592842" y="18124"/>
                    <a:pt x="1589174" y="14526"/>
                    <a:pt x="1584675" y="12105"/>
                  </a:cubicBezTo>
                  <a:lnTo>
                    <a:pt x="1583498" y="11483"/>
                  </a:lnTo>
                  <a:cubicBezTo>
                    <a:pt x="1580453" y="9823"/>
                    <a:pt x="1577200" y="8785"/>
                    <a:pt x="1573739" y="8301"/>
                  </a:cubicBezTo>
                  <a:cubicBezTo>
                    <a:pt x="1573324" y="7886"/>
                    <a:pt x="1572840" y="7540"/>
                    <a:pt x="1572355" y="7194"/>
                  </a:cubicBezTo>
                  <a:lnTo>
                    <a:pt x="1570763" y="5949"/>
                  </a:lnTo>
                  <a:cubicBezTo>
                    <a:pt x="1565988" y="2283"/>
                    <a:pt x="1560174" y="208"/>
                    <a:pt x="1554153" y="138"/>
                  </a:cubicBezTo>
                  <a:lnTo>
                    <a:pt x="1548685" y="138"/>
                  </a:lnTo>
                  <a:cubicBezTo>
                    <a:pt x="1548685" y="138"/>
                    <a:pt x="1548477" y="69"/>
                    <a:pt x="1548339" y="69"/>
                  </a:cubicBezTo>
                  <a:lnTo>
                    <a:pt x="1548339" y="69"/>
                  </a:lnTo>
                  <a:close/>
                  <a:moveTo>
                    <a:pt x="1838818" y="648432"/>
                  </a:moveTo>
                  <a:cubicBezTo>
                    <a:pt x="1838887" y="647602"/>
                    <a:pt x="1838956" y="646772"/>
                    <a:pt x="1839025" y="645942"/>
                  </a:cubicBezTo>
                  <a:lnTo>
                    <a:pt x="1839302" y="637710"/>
                  </a:lnTo>
                  <a:cubicBezTo>
                    <a:pt x="1839302" y="636673"/>
                    <a:pt x="1839302" y="635566"/>
                    <a:pt x="1839233" y="634528"/>
                  </a:cubicBezTo>
                  <a:lnTo>
                    <a:pt x="1838887" y="630309"/>
                  </a:lnTo>
                  <a:cubicBezTo>
                    <a:pt x="1838749" y="628856"/>
                    <a:pt x="1838541" y="627403"/>
                    <a:pt x="1838126" y="625951"/>
                  </a:cubicBezTo>
                  <a:lnTo>
                    <a:pt x="1837226" y="622423"/>
                  </a:lnTo>
                  <a:cubicBezTo>
                    <a:pt x="1838541" y="624982"/>
                    <a:pt x="1840202" y="627334"/>
                    <a:pt x="1842278" y="629410"/>
                  </a:cubicBezTo>
                  <a:cubicBezTo>
                    <a:pt x="1843316" y="631761"/>
                    <a:pt x="1844631" y="633906"/>
                    <a:pt x="1846223" y="635843"/>
                  </a:cubicBezTo>
                  <a:cubicBezTo>
                    <a:pt x="1846708" y="636949"/>
                    <a:pt x="1847262" y="638056"/>
                    <a:pt x="1847884" y="639094"/>
                  </a:cubicBezTo>
                  <a:lnTo>
                    <a:pt x="1848231" y="644697"/>
                  </a:lnTo>
                  <a:cubicBezTo>
                    <a:pt x="1848300" y="646288"/>
                    <a:pt x="1848577" y="647879"/>
                    <a:pt x="1848923" y="649401"/>
                  </a:cubicBezTo>
                  <a:lnTo>
                    <a:pt x="1850860" y="657494"/>
                  </a:lnTo>
                  <a:cubicBezTo>
                    <a:pt x="1851068" y="658531"/>
                    <a:pt x="1851414" y="659500"/>
                    <a:pt x="1851760" y="660468"/>
                  </a:cubicBezTo>
                  <a:lnTo>
                    <a:pt x="1853145" y="664411"/>
                  </a:lnTo>
                  <a:cubicBezTo>
                    <a:pt x="1853145" y="664411"/>
                    <a:pt x="1852660" y="664065"/>
                    <a:pt x="1852452" y="663927"/>
                  </a:cubicBezTo>
                  <a:lnTo>
                    <a:pt x="1847262" y="660261"/>
                  </a:lnTo>
                  <a:cubicBezTo>
                    <a:pt x="1846431" y="658531"/>
                    <a:pt x="1845393" y="656871"/>
                    <a:pt x="1844216" y="655350"/>
                  </a:cubicBezTo>
                  <a:lnTo>
                    <a:pt x="1838887" y="648432"/>
                  </a:lnTo>
                  <a:lnTo>
                    <a:pt x="1838887" y="648432"/>
                  </a:lnTo>
                  <a:close/>
                  <a:moveTo>
                    <a:pt x="2488017" y="1914722"/>
                  </a:moveTo>
                  <a:lnTo>
                    <a:pt x="2489609" y="1912577"/>
                  </a:lnTo>
                  <a:lnTo>
                    <a:pt x="2488433" y="1914445"/>
                  </a:lnTo>
                  <a:cubicBezTo>
                    <a:pt x="2488433" y="1914445"/>
                    <a:pt x="2488364" y="1914583"/>
                    <a:pt x="2488294" y="1914652"/>
                  </a:cubicBezTo>
                  <a:cubicBezTo>
                    <a:pt x="2488225" y="1914652"/>
                    <a:pt x="2488156" y="1914652"/>
                    <a:pt x="2488017" y="1914652"/>
                  </a:cubicBezTo>
                  <a:lnTo>
                    <a:pt x="2488017" y="1914652"/>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6094BE82-B868-DC95-C81D-0AA318662E26}"/>
                </a:ext>
              </a:extLst>
            </p:cNvPr>
            <p:cNvSpPr/>
            <p:nvPr/>
          </p:nvSpPr>
          <p:spPr>
            <a:xfrm>
              <a:off x="3025158" y="1797588"/>
              <a:ext cx="1696428" cy="1326261"/>
            </a:xfrm>
            <a:custGeom>
              <a:avLst/>
              <a:gdLst>
                <a:gd name="connsiteX0" fmla="*/ 1006605 w 1273760"/>
                <a:gd name="connsiteY0" fmla="*/ 650369 h 995821"/>
                <a:gd name="connsiteX1" fmla="*/ 1015672 w 1273760"/>
                <a:gd name="connsiteY1" fmla="*/ 649885 h 995821"/>
                <a:gd name="connsiteX2" fmla="*/ 1018717 w 1273760"/>
                <a:gd name="connsiteY2" fmla="*/ 648778 h 995821"/>
                <a:gd name="connsiteX3" fmla="*/ 1015603 w 1273760"/>
                <a:gd name="connsiteY3" fmla="*/ 646426 h 995821"/>
                <a:gd name="connsiteX4" fmla="*/ 1028960 w 1273760"/>
                <a:gd name="connsiteY4" fmla="*/ 645458 h 995821"/>
                <a:gd name="connsiteX5" fmla="*/ 1033252 w 1273760"/>
                <a:gd name="connsiteY5" fmla="*/ 644628 h 995821"/>
                <a:gd name="connsiteX6" fmla="*/ 1032490 w 1273760"/>
                <a:gd name="connsiteY6" fmla="*/ 641445 h 995821"/>
                <a:gd name="connsiteX7" fmla="*/ 1035882 w 1273760"/>
                <a:gd name="connsiteY7" fmla="*/ 639509 h 995821"/>
                <a:gd name="connsiteX8" fmla="*/ 1044672 w 1273760"/>
                <a:gd name="connsiteY8" fmla="*/ 637295 h 995821"/>
                <a:gd name="connsiteX9" fmla="*/ 1046056 w 1273760"/>
                <a:gd name="connsiteY9" fmla="*/ 636672 h 995821"/>
                <a:gd name="connsiteX10" fmla="*/ 1047717 w 1273760"/>
                <a:gd name="connsiteY10" fmla="*/ 635704 h 995821"/>
                <a:gd name="connsiteX11" fmla="*/ 1049101 w 1273760"/>
                <a:gd name="connsiteY11" fmla="*/ 634459 h 995821"/>
                <a:gd name="connsiteX12" fmla="*/ 1049724 w 1273760"/>
                <a:gd name="connsiteY12" fmla="*/ 633006 h 995821"/>
                <a:gd name="connsiteX13" fmla="*/ 1048963 w 1273760"/>
                <a:gd name="connsiteY13" fmla="*/ 631761 h 995821"/>
                <a:gd name="connsiteX14" fmla="*/ 1047371 w 1273760"/>
                <a:gd name="connsiteY14" fmla="*/ 631415 h 995821"/>
                <a:gd name="connsiteX15" fmla="*/ 1043633 w 1273760"/>
                <a:gd name="connsiteY15" fmla="*/ 631554 h 995821"/>
                <a:gd name="connsiteX16" fmla="*/ 1024323 w 1273760"/>
                <a:gd name="connsiteY16" fmla="*/ 631069 h 995821"/>
                <a:gd name="connsiteX17" fmla="*/ 1014980 w 1273760"/>
                <a:gd name="connsiteY17" fmla="*/ 629686 h 995821"/>
                <a:gd name="connsiteX18" fmla="*/ 989995 w 1273760"/>
                <a:gd name="connsiteY18" fmla="*/ 623737 h 995821"/>
                <a:gd name="connsiteX19" fmla="*/ 984665 w 1273760"/>
                <a:gd name="connsiteY19" fmla="*/ 623114 h 995821"/>
                <a:gd name="connsiteX20" fmla="*/ 980236 w 1273760"/>
                <a:gd name="connsiteY20" fmla="*/ 623184 h 995821"/>
                <a:gd name="connsiteX21" fmla="*/ 976291 w 1273760"/>
                <a:gd name="connsiteY21" fmla="*/ 624083 h 995821"/>
                <a:gd name="connsiteX22" fmla="*/ 967986 w 1273760"/>
                <a:gd name="connsiteY22" fmla="*/ 626781 h 995821"/>
                <a:gd name="connsiteX23" fmla="*/ 963625 w 1273760"/>
                <a:gd name="connsiteY23" fmla="*/ 627196 h 995821"/>
                <a:gd name="connsiteX24" fmla="*/ 954628 w 1273760"/>
                <a:gd name="connsiteY24" fmla="*/ 626988 h 995821"/>
                <a:gd name="connsiteX25" fmla="*/ 950544 w 1273760"/>
                <a:gd name="connsiteY25" fmla="*/ 628303 h 995821"/>
                <a:gd name="connsiteX26" fmla="*/ 946946 w 1273760"/>
                <a:gd name="connsiteY26" fmla="*/ 631346 h 995821"/>
                <a:gd name="connsiteX27" fmla="*/ 944800 w 1273760"/>
                <a:gd name="connsiteY27" fmla="*/ 634182 h 995821"/>
                <a:gd name="connsiteX28" fmla="*/ 942170 w 1273760"/>
                <a:gd name="connsiteY28" fmla="*/ 635842 h 995821"/>
                <a:gd name="connsiteX29" fmla="*/ 937394 w 1273760"/>
                <a:gd name="connsiteY29" fmla="*/ 635427 h 995821"/>
                <a:gd name="connsiteX30" fmla="*/ 939817 w 1273760"/>
                <a:gd name="connsiteY30" fmla="*/ 630724 h 995821"/>
                <a:gd name="connsiteX31" fmla="*/ 943900 w 1273760"/>
                <a:gd name="connsiteY31" fmla="*/ 627680 h 995821"/>
                <a:gd name="connsiteX32" fmla="*/ 948883 w 1273760"/>
                <a:gd name="connsiteY32" fmla="*/ 625674 h 995821"/>
                <a:gd name="connsiteX33" fmla="*/ 958365 w 1273760"/>
                <a:gd name="connsiteY33" fmla="*/ 622907 h 995821"/>
                <a:gd name="connsiteX34" fmla="*/ 959888 w 1273760"/>
                <a:gd name="connsiteY34" fmla="*/ 621662 h 995821"/>
                <a:gd name="connsiteX35" fmla="*/ 959819 w 1273760"/>
                <a:gd name="connsiteY35" fmla="*/ 619725 h 995821"/>
                <a:gd name="connsiteX36" fmla="*/ 958642 w 1273760"/>
                <a:gd name="connsiteY36" fmla="*/ 618480 h 995821"/>
                <a:gd name="connsiteX37" fmla="*/ 957050 w 1273760"/>
                <a:gd name="connsiteY37" fmla="*/ 617996 h 995821"/>
                <a:gd name="connsiteX38" fmla="*/ 953659 w 1273760"/>
                <a:gd name="connsiteY38" fmla="*/ 618203 h 995821"/>
                <a:gd name="connsiteX39" fmla="*/ 935526 w 1273760"/>
                <a:gd name="connsiteY39" fmla="*/ 620763 h 995821"/>
                <a:gd name="connsiteX40" fmla="*/ 929435 w 1273760"/>
                <a:gd name="connsiteY40" fmla="*/ 620693 h 995821"/>
                <a:gd name="connsiteX41" fmla="*/ 926597 w 1273760"/>
                <a:gd name="connsiteY41" fmla="*/ 620071 h 995821"/>
                <a:gd name="connsiteX42" fmla="*/ 920853 w 1273760"/>
                <a:gd name="connsiteY42" fmla="*/ 618342 h 995821"/>
                <a:gd name="connsiteX43" fmla="*/ 918015 w 1273760"/>
                <a:gd name="connsiteY43" fmla="*/ 617857 h 995821"/>
                <a:gd name="connsiteX44" fmla="*/ 915385 w 1273760"/>
                <a:gd name="connsiteY44" fmla="*/ 617996 h 995821"/>
                <a:gd name="connsiteX45" fmla="*/ 910125 w 1273760"/>
                <a:gd name="connsiteY45" fmla="*/ 618895 h 995821"/>
                <a:gd name="connsiteX46" fmla="*/ 907495 w 1273760"/>
                <a:gd name="connsiteY46" fmla="*/ 619033 h 995821"/>
                <a:gd name="connsiteX47" fmla="*/ 912201 w 1273760"/>
                <a:gd name="connsiteY47" fmla="*/ 617027 h 995821"/>
                <a:gd name="connsiteX48" fmla="*/ 922306 w 1273760"/>
                <a:gd name="connsiteY48" fmla="*/ 613984 h 995821"/>
                <a:gd name="connsiteX49" fmla="*/ 926736 w 1273760"/>
                <a:gd name="connsiteY49" fmla="*/ 611217 h 995821"/>
                <a:gd name="connsiteX50" fmla="*/ 928051 w 1273760"/>
                <a:gd name="connsiteY50" fmla="*/ 609626 h 995821"/>
                <a:gd name="connsiteX51" fmla="*/ 929435 w 1273760"/>
                <a:gd name="connsiteY51" fmla="*/ 607412 h 995821"/>
                <a:gd name="connsiteX52" fmla="*/ 930196 w 1273760"/>
                <a:gd name="connsiteY52" fmla="*/ 605060 h 995821"/>
                <a:gd name="connsiteX53" fmla="*/ 929989 w 1273760"/>
                <a:gd name="connsiteY53" fmla="*/ 602916 h 995821"/>
                <a:gd name="connsiteX54" fmla="*/ 928466 w 1273760"/>
                <a:gd name="connsiteY54" fmla="*/ 601602 h 995821"/>
                <a:gd name="connsiteX55" fmla="*/ 923483 w 1273760"/>
                <a:gd name="connsiteY55" fmla="*/ 600011 h 995821"/>
                <a:gd name="connsiteX56" fmla="*/ 921476 w 1273760"/>
                <a:gd name="connsiteY56" fmla="*/ 598904 h 995821"/>
                <a:gd name="connsiteX57" fmla="*/ 926874 w 1273760"/>
                <a:gd name="connsiteY57" fmla="*/ 598074 h 995821"/>
                <a:gd name="connsiteX58" fmla="*/ 932480 w 1273760"/>
                <a:gd name="connsiteY58" fmla="*/ 598489 h 995821"/>
                <a:gd name="connsiteX59" fmla="*/ 943554 w 1273760"/>
                <a:gd name="connsiteY59" fmla="*/ 600356 h 995821"/>
                <a:gd name="connsiteX60" fmla="*/ 949368 w 1273760"/>
                <a:gd name="connsiteY60" fmla="*/ 600702 h 995821"/>
                <a:gd name="connsiteX61" fmla="*/ 955112 w 1273760"/>
                <a:gd name="connsiteY61" fmla="*/ 600356 h 995821"/>
                <a:gd name="connsiteX62" fmla="*/ 960718 w 1273760"/>
                <a:gd name="connsiteY62" fmla="*/ 599250 h 995821"/>
                <a:gd name="connsiteX63" fmla="*/ 966255 w 1273760"/>
                <a:gd name="connsiteY63" fmla="*/ 597451 h 995821"/>
                <a:gd name="connsiteX64" fmla="*/ 971031 w 1273760"/>
                <a:gd name="connsiteY64" fmla="*/ 595307 h 995821"/>
                <a:gd name="connsiteX65" fmla="*/ 975876 w 1273760"/>
                <a:gd name="connsiteY65" fmla="*/ 592125 h 995821"/>
                <a:gd name="connsiteX66" fmla="*/ 978367 w 1273760"/>
                <a:gd name="connsiteY66" fmla="*/ 587905 h 995821"/>
                <a:gd name="connsiteX67" fmla="*/ 976222 w 1273760"/>
                <a:gd name="connsiteY67" fmla="*/ 582856 h 995821"/>
                <a:gd name="connsiteX68" fmla="*/ 971861 w 1273760"/>
                <a:gd name="connsiteY68" fmla="*/ 580642 h 995821"/>
                <a:gd name="connsiteX69" fmla="*/ 965771 w 1273760"/>
                <a:gd name="connsiteY69" fmla="*/ 580227 h 995821"/>
                <a:gd name="connsiteX70" fmla="*/ 953936 w 1273760"/>
                <a:gd name="connsiteY70" fmla="*/ 580365 h 995821"/>
                <a:gd name="connsiteX71" fmla="*/ 951652 w 1273760"/>
                <a:gd name="connsiteY71" fmla="*/ 580019 h 995821"/>
                <a:gd name="connsiteX72" fmla="*/ 948814 w 1273760"/>
                <a:gd name="connsiteY72" fmla="*/ 579259 h 995821"/>
                <a:gd name="connsiteX73" fmla="*/ 947292 w 1273760"/>
                <a:gd name="connsiteY73" fmla="*/ 578013 h 995821"/>
                <a:gd name="connsiteX74" fmla="*/ 948676 w 1273760"/>
                <a:gd name="connsiteY74" fmla="*/ 576215 h 995821"/>
                <a:gd name="connsiteX75" fmla="*/ 950683 w 1273760"/>
                <a:gd name="connsiteY75" fmla="*/ 575869 h 995821"/>
                <a:gd name="connsiteX76" fmla="*/ 953244 w 1273760"/>
                <a:gd name="connsiteY76" fmla="*/ 576422 h 995821"/>
                <a:gd name="connsiteX77" fmla="*/ 955805 w 1273760"/>
                <a:gd name="connsiteY77" fmla="*/ 577183 h 995821"/>
                <a:gd name="connsiteX78" fmla="*/ 957950 w 1273760"/>
                <a:gd name="connsiteY78" fmla="*/ 577737 h 995821"/>
                <a:gd name="connsiteX79" fmla="*/ 969785 w 1273760"/>
                <a:gd name="connsiteY79" fmla="*/ 578083 h 995821"/>
                <a:gd name="connsiteX80" fmla="*/ 975530 w 1273760"/>
                <a:gd name="connsiteY80" fmla="*/ 578913 h 995821"/>
                <a:gd name="connsiteX81" fmla="*/ 981343 w 1273760"/>
                <a:gd name="connsiteY81" fmla="*/ 581057 h 995821"/>
                <a:gd name="connsiteX82" fmla="*/ 1001068 w 1273760"/>
                <a:gd name="connsiteY82" fmla="*/ 590603 h 995821"/>
                <a:gd name="connsiteX83" fmla="*/ 1005290 w 1273760"/>
                <a:gd name="connsiteY83" fmla="*/ 594546 h 995821"/>
                <a:gd name="connsiteX84" fmla="*/ 1007713 w 1273760"/>
                <a:gd name="connsiteY84" fmla="*/ 599319 h 995821"/>
                <a:gd name="connsiteX85" fmla="*/ 1009512 w 1273760"/>
                <a:gd name="connsiteY85" fmla="*/ 604507 h 995821"/>
                <a:gd name="connsiteX86" fmla="*/ 1012212 w 1273760"/>
                <a:gd name="connsiteY86" fmla="*/ 609626 h 995821"/>
                <a:gd name="connsiteX87" fmla="*/ 1016849 w 1273760"/>
                <a:gd name="connsiteY87" fmla="*/ 614330 h 995821"/>
                <a:gd name="connsiteX88" fmla="*/ 1022178 w 1273760"/>
                <a:gd name="connsiteY88" fmla="*/ 617096 h 995821"/>
                <a:gd name="connsiteX89" fmla="*/ 1028269 w 1273760"/>
                <a:gd name="connsiteY89" fmla="*/ 618480 h 995821"/>
                <a:gd name="connsiteX90" fmla="*/ 1038096 w 1273760"/>
                <a:gd name="connsiteY90" fmla="*/ 618895 h 995821"/>
                <a:gd name="connsiteX91" fmla="*/ 1040034 w 1273760"/>
                <a:gd name="connsiteY91" fmla="*/ 618549 h 995821"/>
                <a:gd name="connsiteX92" fmla="*/ 1041211 w 1273760"/>
                <a:gd name="connsiteY92" fmla="*/ 617096 h 995821"/>
                <a:gd name="connsiteX93" fmla="*/ 1042041 w 1273760"/>
                <a:gd name="connsiteY93" fmla="*/ 613915 h 995821"/>
                <a:gd name="connsiteX94" fmla="*/ 1042803 w 1273760"/>
                <a:gd name="connsiteY94" fmla="*/ 608381 h 995821"/>
                <a:gd name="connsiteX95" fmla="*/ 1043564 w 1273760"/>
                <a:gd name="connsiteY95" fmla="*/ 605752 h 995821"/>
                <a:gd name="connsiteX96" fmla="*/ 1045225 w 1273760"/>
                <a:gd name="connsiteY96" fmla="*/ 603746 h 995821"/>
                <a:gd name="connsiteX97" fmla="*/ 1046333 w 1273760"/>
                <a:gd name="connsiteY97" fmla="*/ 618411 h 995821"/>
                <a:gd name="connsiteX98" fmla="*/ 1055814 w 1273760"/>
                <a:gd name="connsiteY98" fmla="*/ 619033 h 995821"/>
                <a:gd name="connsiteX99" fmla="*/ 1060798 w 1273760"/>
                <a:gd name="connsiteY99" fmla="*/ 618618 h 995821"/>
                <a:gd name="connsiteX100" fmla="*/ 1063912 w 1273760"/>
                <a:gd name="connsiteY100" fmla="*/ 616336 h 995821"/>
                <a:gd name="connsiteX101" fmla="*/ 1064051 w 1273760"/>
                <a:gd name="connsiteY101" fmla="*/ 613015 h 995821"/>
                <a:gd name="connsiteX102" fmla="*/ 1061075 w 1273760"/>
                <a:gd name="connsiteY102" fmla="*/ 599457 h 995821"/>
                <a:gd name="connsiteX103" fmla="*/ 1061213 w 1273760"/>
                <a:gd name="connsiteY103" fmla="*/ 589773 h 995821"/>
                <a:gd name="connsiteX104" fmla="*/ 1060659 w 1273760"/>
                <a:gd name="connsiteY104" fmla="*/ 584723 h 995821"/>
                <a:gd name="connsiteX105" fmla="*/ 1058791 w 1273760"/>
                <a:gd name="connsiteY105" fmla="*/ 581334 h 995821"/>
                <a:gd name="connsiteX106" fmla="*/ 1054292 w 1273760"/>
                <a:gd name="connsiteY106" fmla="*/ 580089 h 995821"/>
                <a:gd name="connsiteX107" fmla="*/ 1050347 w 1273760"/>
                <a:gd name="connsiteY107" fmla="*/ 582164 h 995821"/>
                <a:gd name="connsiteX108" fmla="*/ 1047371 w 1273760"/>
                <a:gd name="connsiteY108" fmla="*/ 585899 h 995821"/>
                <a:gd name="connsiteX109" fmla="*/ 1045640 w 1273760"/>
                <a:gd name="connsiteY109" fmla="*/ 589704 h 995821"/>
                <a:gd name="connsiteX110" fmla="*/ 1044256 w 1273760"/>
                <a:gd name="connsiteY110" fmla="*/ 584654 h 995821"/>
                <a:gd name="connsiteX111" fmla="*/ 1043979 w 1273760"/>
                <a:gd name="connsiteY111" fmla="*/ 582026 h 995821"/>
                <a:gd name="connsiteX112" fmla="*/ 1044602 w 1273760"/>
                <a:gd name="connsiteY112" fmla="*/ 579812 h 995821"/>
                <a:gd name="connsiteX113" fmla="*/ 1047025 w 1273760"/>
                <a:gd name="connsiteY113" fmla="*/ 577806 h 995821"/>
                <a:gd name="connsiteX114" fmla="*/ 1050001 w 1273760"/>
                <a:gd name="connsiteY114" fmla="*/ 576353 h 995821"/>
                <a:gd name="connsiteX115" fmla="*/ 1053046 w 1273760"/>
                <a:gd name="connsiteY115" fmla="*/ 574693 h 995821"/>
                <a:gd name="connsiteX116" fmla="*/ 1055122 w 1273760"/>
                <a:gd name="connsiteY116" fmla="*/ 572065 h 995821"/>
                <a:gd name="connsiteX117" fmla="*/ 1050485 w 1273760"/>
                <a:gd name="connsiteY117" fmla="*/ 571926 h 995821"/>
                <a:gd name="connsiteX118" fmla="*/ 1048201 w 1273760"/>
                <a:gd name="connsiteY118" fmla="*/ 571511 h 995821"/>
                <a:gd name="connsiteX119" fmla="*/ 1046333 w 1273760"/>
                <a:gd name="connsiteY119" fmla="*/ 570612 h 995821"/>
                <a:gd name="connsiteX120" fmla="*/ 1044602 w 1273760"/>
                <a:gd name="connsiteY120" fmla="*/ 568813 h 995821"/>
                <a:gd name="connsiteX121" fmla="*/ 1043633 w 1273760"/>
                <a:gd name="connsiteY121" fmla="*/ 567361 h 995821"/>
                <a:gd name="connsiteX122" fmla="*/ 1042526 w 1273760"/>
                <a:gd name="connsiteY122" fmla="*/ 566185 h 995821"/>
                <a:gd name="connsiteX123" fmla="*/ 1040380 w 1273760"/>
                <a:gd name="connsiteY123" fmla="*/ 564940 h 995821"/>
                <a:gd name="connsiteX124" fmla="*/ 1021347 w 1273760"/>
                <a:gd name="connsiteY124" fmla="*/ 557607 h 995821"/>
                <a:gd name="connsiteX125" fmla="*/ 1003560 w 1273760"/>
                <a:gd name="connsiteY125" fmla="*/ 549237 h 995821"/>
                <a:gd name="connsiteX126" fmla="*/ 999892 w 1273760"/>
                <a:gd name="connsiteY126" fmla="*/ 547093 h 995821"/>
                <a:gd name="connsiteX127" fmla="*/ 998508 w 1273760"/>
                <a:gd name="connsiteY127" fmla="*/ 547093 h 995821"/>
                <a:gd name="connsiteX128" fmla="*/ 995809 w 1273760"/>
                <a:gd name="connsiteY128" fmla="*/ 547715 h 995821"/>
                <a:gd name="connsiteX129" fmla="*/ 991517 w 1273760"/>
                <a:gd name="connsiteY129" fmla="*/ 549237 h 995821"/>
                <a:gd name="connsiteX130" fmla="*/ 989580 w 1273760"/>
                <a:gd name="connsiteY130" fmla="*/ 549306 h 995821"/>
                <a:gd name="connsiteX131" fmla="*/ 987780 w 1273760"/>
                <a:gd name="connsiteY131" fmla="*/ 547923 h 995821"/>
                <a:gd name="connsiteX132" fmla="*/ 992002 w 1273760"/>
                <a:gd name="connsiteY132" fmla="*/ 545779 h 995821"/>
                <a:gd name="connsiteX133" fmla="*/ 995601 w 1273760"/>
                <a:gd name="connsiteY133" fmla="*/ 544326 h 995821"/>
                <a:gd name="connsiteX134" fmla="*/ 998092 w 1273760"/>
                <a:gd name="connsiteY134" fmla="*/ 542112 h 995821"/>
                <a:gd name="connsiteX135" fmla="*/ 998715 w 1273760"/>
                <a:gd name="connsiteY135" fmla="*/ 537616 h 995821"/>
                <a:gd name="connsiteX136" fmla="*/ 998369 w 1273760"/>
                <a:gd name="connsiteY136" fmla="*/ 533189 h 995821"/>
                <a:gd name="connsiteX137" fmla="*/ 997470 w 1273760"/>
                <a:gd name="connsiteY137" fmla="*/ 529592 h 995821"/>
                <a:gd name="connsiteX138" fmla="*/ 995532 w 1273760"/>
                <a:gd name="connsiteY138" fmla="*/ 527448 h 995821"/>
                <a:gd name="connsiteX139" fmla="*/ 991794 w 1273760"/>
                <a:gd name="connsiteY139" fmla="*/ 527240 h 995821"/>
                <a:gd name="connsiteX140" fmla="*/ 989787 w 1273760"/>
                <a:gd name="connsiteY140" fmla="*/ 527932 h 995821"/>
                <a:gd name="connsiteX141" fmla="*/ 985980 w 1273760"/>
                <a:gd name="connsiteY141" fmla="*/ 529869 h 995821"/>
                <a:gd name="connsiteX142" fmla="*/ 984112 w 1273760"/>
                <a:gd name="connsiteY142" fmla="*/ 530560 h 995821"/>
                <a:gd name="connsiteX143" fmla="*/ 982105 w 1273760"/>
                <a:gd name="connsiteY143" fmla="*/ 530975 h 995821"/>
                <a:gd name="connsiteX144" fmla="*/ 978021 w 1273760"/>
                <a:gd name="connsiteY144" fmla="*/ 531391 h 995821"/>
                <a:gd name="connsiteX145" fmla="*/ 976014 w 1273760"/>
                <a:gd name="connsiteY145" fmla="*/ 531736 h 995821"/>
                <a:gd name="connsiteX146" fmla="*/ 966878 w 1273760"/>
                <a:gd name="connsiteY146" fmla="*/ 535264 h 995821"/>
                <a:gd name="connsiteX147" fmla="*/ 962449 w 1273760"/>
                <a:gd name="connsiteY147" fmla="*/ 536025 h 995821"/>
                <a:gd name="connsiteX148" fmla="*/ 957604 w 1273760"/>
                <a:gd name="connsiteY148" fmla="*/ 534642 h 995821"/>
                <a:gd name="connsiteX149" fmla="*/ 979544 w 1273760"/>
                <a:gd name="connsiteY149" fmla="*/ 528416 h 995821"/>
                <a:gd name="connsiteX150" fmla="*/ 986327 w 1273760"/>
                <a:gd name="connsiteY150" fmla="*/ 525511 h 995821"/>
                <a:gd name="connsiteX151" fmla="*/ 988541 w 1273760"/>
                <a:gd name="connsiteY151" fmla="*/ 523989 h 995821"/>
                <a:gd name="connsiteX152" fmla="*/ 990825 w 1273760"/>
                <a:gd name="connsiteY152" fmla="*/ 522052 h 995821"/>
                <a:gd name="connsiteX153" fmla="*/ 993386 w 1273760"/>
                <a:gd name="connsiteY153" fmla="*/ 520530 h 995821"/>
                <a:gd name="connsiteX154" fmla="*/ 996431 w 1273760"/>
                <a:gd name="connsiteY154" fmla="*/ 519908 h 995821"/>
                <a:gd name="connsiteX155" fmla="*/ 999200 w 1273760"/>
                <a:gd name="connsiteY155" fmla="*/ 520807 h 995821"/>
                <a:gd name="connsiteX156" fmla="*/ 1000861 w 1273760"/>
                <a:gd name="connsiteY156" fmla="*/ 523020 h 995821"/>
                <a:gd name="connsiteX157" fmla="*/ 1002730 w 1273760"/>
                <a:gd name="connsiteY157" fmla="*/ 529039 h 995821"/>
                <a:gd name="connsiteX158" fmla="*/ 1005636 w 1273760"/>
                <a:gd name="connsiteY158" fmla="*/ 535541 h 995821"/>
                <a:gd name="connsiteX159" fmla="*/ 1009443 w 1273760"/>
                <a:gd name="connsiteY159" fmla="*/ 540729 h 995821"/>
                <a:gd name="connsiteX160" fmla="*/ 1014219 w 1273760"/>
                <a:gd name="connsiteY160" fmla="*/ 544879 h 995821"/>
                <a:gd name="connsiteX161" fmla="*/ 1020517 w 1273760"/>
                <a:gd name="connsiteY161" fmla="*/ 548200 h 995821"/>
                <a:gd name="connsiteX162" fmla="*/ 1035259 w 1273760"/>
                <a:gd name="connsiteY162" fmla="*/ 552834 h 995821"/>
                <a:gd name="connsiteX163" fmla="*/ 1044879 w 1273760"/>
                <a:gd name="connsiteY163" fmla="*/ 557261 h 995821"/>
                <a:gd name="connsiteX164" fmla="*/ 1048201 w 1273760"/>
                <a:gd name="connsiteY164" fmla="*/ 558368 h 995821"/>
                <a:gd name="connsiteX165" fmla="*/ 1048686 w 1273760"/>
                <a:gd name="connsiteY165" fmla="*/ 556085 h 995821"/>
                <a:gd name="connsiteX166" fmla="*/ 1048478 w 1273760"/>
                <a:gd name="connsiteY166" fmla="*/ 551382 h 995821"/>
                <a:gd name="connsiteX167" fmla="*/ 1048824 w 1273760"/>
                <a:gd name="connsiteY167" fmla="*/ 549583 h 995821"/>
                <a:gd name="connsiteX168" fmla="*/ 1049585 w 1273760"/>
                <a:gd name="connsiteY168" fmla="*/ 548961 h 995821"/>
                <a:gd name="connsiteX169" fmla="*/ 1051939 w 1273760"/>
                <a:gd name="connsiteY169" fmla="*/ 547923 h 995821"/>
                <a:gd name="connsiteX170" fmla="*/ 1052769 w 1273760"/>
                <a:gd name="connsiteY170" fmla="*/ 547231 h 995821"/>
                <a:gd name="connsiteX171" fmla="*/ 1053323 w 1273760"/>
                <a:gd name="connsiteY171" fmla="*/ 545709 h 995821"/>
                <a:gd name="connsiteX172" fmla="*/ 1054223 w 1273760"/>
                <a:gd name="connsiteY172" fmla="*/ 534434 h 995821"/>
                <a:gd name="connsiteX173" fmla="*/ 1053946 w 1273760"/>
                <a:gd name="connsiteY173" fmla="*/ 529730 h 995821"/>
                <a:gd name="connsiteX174" fmla="*/ 1052285 w 1273760"/>
                <a:gd name="connsiteY174" fmla="*/ 525926 h 995821"/>
                <a:gd name="connsiteX175" fmla="*/ 1048340 w 1273760"/>
                <a:gd name="connsiteY175" fmla="*/ 523228 h 995821"/>
                <a:gd name="connsiteX176" fmla="*/ 1043426 w 1273760"/>
                <a:gd name="connsiteY176" fmla="*/ 521014 h 995821"/>
                <a:gd name="connsiteX177" fmla="*/ 1023493 w 1273760"/>
                <a:gd name="connsiteY177" fmla="*/ 509048 h 995821"/>
                <a:gd name="connsiteX178" fmla="*/ 1016918 w 1273760"/>
                <a:gd name="connsiteY178" fmla="*/ 503652 h 995821"/>
                <a:gd name="connsiteX179" fmla="*/ 1014911 w 1273760"/>
                <a:gd name="connsiteY179" fmla="*/ 502338 h 995821"/>
                <a:gd name="connsiteX180" fmla="*/ 1009858 w 1273760"/>
                <a:gd name="connsiteY180" fmla="*/ 501162 h 995821"/>
                <a:gd name="connsiteX181" fmla="*/ 1003698 w 1273760"/>
                <a:gd name="connsiteY181" fmla="*/ 501092 h 995821"/>
                <a:gd name="connsiteX182" fmla="*/ 992348 w 1273760"/>
                <a:gd name="connsiteY182" fmla="*/ 502268 h 995821"/>
                <a:gd name="connsiteX183" fmla="*/ 990272 w 1273760"/>
                <a:gd name="connsiteY183" fmla="*/ 502822 h 995821"/>
                <a:gd name="connsiteX184" fmla="*/ 988611 w 1273760"/>
                <a:gd name="connsiteY184" fmla="*/ 503514 h 995821"/>
                <a:gd name="connsiteX185" fmla="*/ 987088 w 1273760"/>
                <a:gd name="connsiteY185" fmla="*/ 504482 h 995821"/>
                <a:gd name="connsiteX186" fmla="*/ 985496 w 1273760"/>
                <a:gd name="connsiteY186" fmla="*/ 505589 h 995821"/>
                <a:gd name="connsiteX187" fmla="*/ 984804 w 1273760"/>
                <a:gd name="connsiteY187" fmla="*/ 506281 h 995821"/>
                <a:gd name="connsiteX188" fmla="*/ 983697 w 1273760"/>
                <a:gd name="connsiteY188" fmla="*/ 508010 h 995821"/>
                <a:gd name="connsiteX189" fmla="*/ 983004 w 1273760"/>
                <a:gd name="connsiteY189" fmla="*/ 508702 h 995821"/>
                <a:gd name="connsiteX190" fmla="*/ 981551 w 1273760"/>
                <a:gd name="connsiteY190" fmla="*/ 509393 h 995821"/>
                <a:gd name="connsiteX191" fmla="*/ 963625 w 1273760"/>
                <a:gd name="connsiteY191" fmla="*/ 513544 h 995821"/>
                <a:gd name="connsiteX192" fmla="*/ 958227 w 1273760"/>
                <a:gd name="connsiteY192" fmla="*/ 515619 h 995821"/>
                <a:gd name="connsiteX193" fmla="*/ 955597 w 1273760"/>
                <a:gd name="connsiteY193" fmla="*/ 516242 h 995821"/>
                <a:gd name="connsiteX194" fmla="*/ 953382 w 1273760"/>
                <a:gd name="connsiteY194" fmla="*/ 516103 h 995821"/>
                <a:gd name="connsiteX195" fmla="*/ 948814 w 1273760"/>
                <a:gd name="connsiteY195" fmla="*/ 515342 h 995821"/>
                <a:gd name="connsiteX196" fmla="*/ 946530 w 1273760"/>
                <a:gd name="connsiteY196" fmla="*/ 515619 h 995821"/>
                <a:gd name="connsiteX197" fmla="*/ 944869 w 1273760"/>
                <a:gd name="connsiteY197" fmla="*/ 516795 h 995821"/>
                <a:gd name="connsiteX198" fmla="*/ 943346 w 1273760"/>
                <a:gd name="connsiteY198" fmla="*/ 518248 h 995821"/>
                <a:gd name="connsiteX199" fmla="*/ 941755 w 1273760"/>
                <a:gd name="connsiteY199" fmla="*/ 518801 h 995821"/>
                <a:gd name="connsiteX200" fmla="*/ 939955 w 1273760"/>
                <a:gd name="connsiteY200" fmla="*/ 517210 h 995821"/>
                <a:gd name="connsiteX201" fmla="*/ 940647 w 1273760"/>
                <a:gd name="connsiteY201" fmla="*/ 514305 h 995821"/>
                <a:gd name="connsiteX202" fmla="*/ 945700 w 1273760"/>
                <a:gd name="connsiteY202" fmla="*/ 513613 h 995821"/>
                <a:gd name="connsiteX203" fmla="*/ 951998 w 1273760"/>
                <a:gd name="connsiteY203" fmla="*/ 513890 h 995821"/>
                <a:gd name="connsiteX204" fmla="*/ 956151 w 1273760"/>
                <a:gd name="connsiteY204" fmla="*/ 513751 h 995821"/>
                <a:gd name="connsiteX205" fmla="*/ 959473 w 1273760"/>
                <a:gd name="connsiteY205" fmla="*/ 510362 h 995821"/>
                <a:gd name="connsiteX206" fmla="*/ 955597 w 1273760"/>
                <a:gd name="connsiteY206" fmla="*/ 507041 h 995821"/>
                <a:gd name="connsiteX207" fmla="*/ 949160 w 1273760"/>
                <a:gd name="connsiteY207" fmla="*/ 503859 h 995821"/>
                <a:gd name="connsiteX208" fmla="*/ 944869 w 1273760"/>
                <a:gd name="connsiteY208" fmla="*/ 501162 h 995821"/>
                <a:gd name="connsiteX209" fmla="*/ 969577 w 1273760"/>
                <a:gd name="connsiteY209" fmla="*/ 508978 h 995821"/>
                <a:gd name="connsiteX210" fmla="*/ 973730 w 1273760"/>
                <a:gd name="connsiteY210" fmla="*/ 508771 h 995821"/>
                <a:gd name="connsiteX211" fmla="*/ 977468 w 1273760"/>
                <a:gd name="connsiteY211" fmla="*/ 507041 h 995821"/>
                <a:gd name="connsiteX212" fmla="*/ 981482 w 1273760"/>
                <a:gd name="connsiteY212" fmla="*/ 503929 h 995821"/>
                <a:gd name="connsiteX213" fmla="*/ 984942 w 1273760"/>
                <a:gd name="connsiteY213" fmla="*/ 502130 h 995821"/>
                <a:gd name="connsiteX214" fmla="*/ 994424 w 1273760"/>
                <a:gd name="connsiteY214" fmla="*/ 498671 h 995821"/>
                <a:gd name="connsiteX215" fmla="*/ 996293 w 1273760"/>
                <a:gd name="connsiteY215" fmla="*/ 497496 h 995821"/>
                <a:gd name="connsiteX216" fmla="*/ 993940 w 1273760"/>
                <a:gd name="connsiteY216" fmla="*/ 494936 h 995821"/>
                <a:gd name="connsiteX217" fmla="*/ 984319 w 1273760"/>
                <a:gd name="connsiteY217" fmla="*/ 489264 h 995821"/>
                <a:gd name="connsiteX218" fmla="*/ 981205 w 1273760"/>
                <a:gd name="connsiteY218" fmla="*/ 486635 h 995821"/>
                <a:gd name="connsiteX219" fmla="*/ 985288 w 1273760"/>
                <a:gd name="connsiteY219" fmla="*/ 488572 h 995821"/>
                <a:gd name="connsiteX220" fmla="*/ 992971 w 1273760"/>
                <a:gd name="connsiteY220" fmla="*/ 493483 h 995821"/>
                <a:gd name="connsiteX221" fmla="*/ 997054 w 1273760"/>
                <a:gd name="connsiteY221" fmla="*/ 495074 h 995821"/>
                <a:gd name="connsiteX222" fmla="*/ 999269 w 1273760"/>
                <a:gd name="connsiteY222" fmla="*/ 495420 h 995821"/>
                <a:gd name="connsiteX223" fmla="*/ 1001276 w 1273760"/>
                <a:gd name="connsiteY223" fmla="*/ 495144 h 995821"/>
                <a:gd name="connsiteX224" fmla="*/ 1003145 w 1273760"/>
                <a:gd name="connsiteY224" fmla="*/ 494521 h 995821"/>
                <a:gd name="connsiteX225" fmla="*/ 1005152 w 1273760"/>
                <a:gd name="connsiteY225" fmla="*/ 493483 h 995821"/>
                <a:gd name="connsiteX226" fmla="*/ 1008474 w 1273760"/>
                <a:gd name="connsiteY226" fmla="*/ 490924 h 995821"/>
                <a:gd name="connsiteX227" fmla="*/ 1009512 w 1273760"/>
                <a:gd name="connsiteY227" fmla="*/ 490855 h 995821"/>
                <a:gd name="connsiteX228" fmla="*/ 1011658 w 1273760"/>
                <a:gd name="connsiteY228" fmla="*/ 491823 h 995821"/>
                <a:gd name="connsiteX229" fmla="*/ 1013319 w 1273760"/>
                <a:gd name="connsiteY229" fmla="*/ 493068 h 995821"/>
                <a:gd name="connsiteX230" fmla="*/ 1016364 w 1273760"/>
                <a:gd name="connsiteY230" fmla="*/ 496320 h 995821"/>
                <a:gd name="connsiteX231" fmla="*/ 1018025 w 1273760"/>
                <a:gd name="connsiteY231" fmla="*/ 497703 h 995821"/>
                <a:gd name="connsiteX232" fmla="*/ 1020517 w 1273760"/>
                <a:gd name="connsiteY232" fmla="*/ 499017 h 995821"/>
                <a:gd name="connsiteX233" fmla="*/ 1037128 w 1273760"/>
                <a:gd name="connsiteY233" fmla="*/ 506142 h 995821"/>
                <a:gd name="connsiteX234" fmla="*/ 1041765 w 1273760"/>
                <a:gd name="connsiteY234" fmla="*/ 507664 h 995821"/>
                <a:gd name="connsiteX235" fmla="*/ 1046333 w 1273760"/>
                <a:gd name="connsiteY235" fmla="*/ 508563 h 995821"/>
                <a:gd name="connsiteX236" fmla="*/ 1050555 w 1273760"/>
                <a:gd name="connsiteY236" fmla="*/ 508079 h 995821"/>
                <a:gd name="connsiteX237" fmla="*/ 1054292 w 1273760"/>
                <a:gd name="connsiteY237" fmla="*/ 506281 h 995821"/>
                <a:gd name="connsiteX238" fmla="*/ 1057960 w 1273760"/>
                <a:gd name="connsiteY238" fmla="*/ 503998 h 995821"/>
                <a:gd name="connsiteX239" fmla="*/ 1061905 w 1273760"/>
                <a:gd name="connsiteY239" fmla="*/ 501992 h 995821"/>
                <a:gd name="connsiteX240" fmla="*/ 1066888 w 1273760"/>
                <a:gd name="connsiteY240" fmla="*/ 501023 h 995821"/>
                <a:gd name="connsiteX241" fmla="*/ 1076924 w 1273760"/>
                <a:gd name="connsiteY241" fmla="*/ 501023 h 995821"/>
                <a:gd name="connsiteX242" fmla="*/ 1081838 w 1273760"/>
                <a:gd name="connsiteY242" fmla="*/ 500193 h 995821"/>
                <a:gd name="connsiteX243" fmla="*/ 1083845 w 1273760"/>
                <a:gd name="connsiteY243" fmla="*/ 499571 h 995821"/>
                <a:gd name="connsiteX244" fmla="*/ 1084745 w 1273760"/>
                <a:gd name="connsiteY244" fmla="*/ 498879 h 995821"/>
                <a:gd name="connsiteX245" fmla="*/ 1087859 w 1273760"/>
                <a:gd name="connsiteY245" fmla="*/ 491339 h 995821"/>
                <a:gd name="connsiteX246" fmla="*/ 1088482 w 1273760"/>
                <a:gd name="connsiteY246" fmla="*/ 488849 h 995821"/>
                <a:gd name="connsiteX247" fmla="*/ 1088482 w 1273760"/>
                <a:gd name="connsiteY247" fmla="*/ 487258 h 995821"/>
                <a:gd name="connsiteX248" fmla="*/ 1085644 w 1273760"/>
                <a:gd name="connsiteY248" fmla="*/ 485321 h 995821"/>
                <a:gd name="connsiteX249" fmla="*/ 1080523 w 1273760"/>
                <a:gd name="connsiteY249" fmla="*/ 484076 h 995821"/>
                <a:gd name="connsiteX250" fmla="*/ 1070903 w 1273760"/>
                <a:gd name="connsiteY250" fmla="*/ 482692 h 995821"/>
                <a:gd name="connsiteX251" fmla="*/ 1055399 w 1273760"/>
                <a:gd name="connsiteY251" fmla="*/ 482416 h 995821"/>
                <a:gd name="connsiteX252" fmla="*/ 1050762 w 1273760"/>
                <a:gd name="connsiteY252" fmla="*/ 480963 h 995821"/>
                <a:gd name="connsiteX253" fmla="*/ 1048270 w 1273760"/>
                <a:gd name="connsiteY253" fmla="*/ 477850 h 995821"/>
                <a:gd name="connsiteX254" fmla="*/ 1049862 w 1273760"/>
                <a:gd name="connsiteY254" fmla="*/ 471486 h 995821"/>
                <a:gd name="connsiteX255" fmla="*/ 1047302 w 1273760"/>
                <a:gd name="connsiteY255" fmla="*/ 469411 h 995821"/>
                <a:gd name="connsiteX256" fmla="*/ 1050970 w 1273760"/>
                <a:gd name="connsiteY256" fmla="*/ 466506 h 995821"/>
                <a:gd name="connsiteX257" fmla="*/ 1053738 w 1273760"/>
                <a:gd name="connsiteY257" fmla="*/ 464707 h 995821"/>
                <a:gd name="connsiteX258" fmla="*/ 1055122 w 1273760"/>
                <a:gd name="connsiteY258" fmla="*/ 462148 h 995821"/>
                <a:gd name="connsiteX259" fmla="*/ 1054638 w 1273760"/>
                <a:gd name="connsiteY259" fmla="*/ 457029 h 995821"/>
                <a:gd name="connsiteX260" fmla="*/ 1058168 w 1273760"/>
                <a:gd name="connsiteY260" fmla="*/ 459658 h 995821"/>
                <a:gd name="connsiteX261" fmla="*/ 1058652 w 1273760"/>
                <a:gd name="connsiteY261" fmla="*/ 463255 h 995821"/>
                <a:gd name="connsiteX262" fmla="*/ 1057199 w 1273760"/>
                <a:gd name="connsiteY262" fmla="*/ 467267 h 995821"/>
                <a:gd name="connsiteX263" fmla="*/ 1055192 w 1273760"/>
                <a:gd name="connsiteY263" fmla="*/ 471140 h 995821"/>
                <a:gd name="connsiteX264" fmla="*/ 1064327 w 1273760"/>
                <a:gd name="connsiteY264" fmla="*/ 474737 h 995821"/>
                <a:gd name="connsiteX265" fmla="*/ 1069034 w 1273760"/>
                <a:gd name="connsiteY265" fmla="*/ 475983 h 995821"/>
                <a:gd name="connsiteX266" fmla="*/ 1073948 w 1273760"/>
                <a:gd name="connsiteY266" fmla="*/ 476467 h 995821"/>
                <a:gd name="connsiteX267" fmla="*/ 1078516 w 1273760"/>
                <a:gd name="connsiteY267" fmla="*/ 476190 h 995821"/>
                <a:gd name="connsiteX268" fmla="*/ 1084745 w 1273760"/>
                <a:gd name="connsiteY268" fmla="*/ 475222 h 995821"/>
                <a:gd name="connsiteX269" fmla="*/ 1089659 w 1273760"/>
                <a:gd name="connsiteY269" fmla="*/ 473077 h 995821"/>
                <a:gd name="connsiteX270" fmla="*/ 1090420 w 1273760"/>
                <a:gd name="connsiteY270" fmla="*/ 469549 h 995821"/>
                <a:gd name="connsiteX271" fmla="*/ 1105024 w 1273760"/>
                <a:gd name="connsiteY271" fmla="*/ 470103 h 995821"/>
                <a:gd name="connsiteX272" fmla="*/ 1110837 w 1273760"/>
                <a:gd name="connsiteY272" fmla="*/ 467682 h 995821"/>
                <a:gd name="connsiteX273" fmla="*/ 1111668 w 1273760"/>
                <a:gd name="connsiteY273" fmla="*/ 460626 h 995821"/>
                <a:gd name="connsiteX274" fmla="*/ 1110907 w 1273760"/>
                <a:gd name="connsiteY274" fmla="*/ 458828 h 995821"/>
                <a:gd name="connsiteX275" fmla="*/ 1109868 w 1273760"/>
                <a:gd name="connsiteY275" fmla="*/ 457513 h 995821"/>
                <a:gd name="connsiteX276" fmla="*/ 1107100 w 1273760"/>
                <a:gd name="connsiteY276" fmla="*/ 455231 h 995821"/>
                <a:gd name="connsiteX277" fmla="*/ 1105785 w 1273760"/>
                <a:gd name="connsiteY277" fmla="*/ 453709 h 995821"/>
                <a:gd name="connsiteX278" fmla="*/ 1104677 w 1273760"/>
                <a:gd name="connsiteY278" fmla="*/ 452325 h 995821"/>
                <a:gd name="connsiteX279" fmla="*/ 1103639 w 1273760"/>
                <a:gd name="connsiteY279" fmla="*/ 450803 h 995821"/>
                <a:gd name="connsiteX280" fmla="*/ 1099348 w 1273760"/>
                <a:gd name="connsiteY280" fmla="*/ 441742 h 995821"/>
                <a:gd name="connsiteX281" fmla="*/ 1097203 w 1273760"/>
                <a:gd name="connsiteY281" fmla="*/ 438491 h 995821"/>
                <a:gd name="connsiteX282" fmla="*/ 1094434 w 1273760"/>
                <a:gd name="connsiteY282" fmla="*/ 436139 h 995821"/>
                <a:gd name="connsiteX283" fmla="*/ 1087998 w 1273760"/>
                <a:gd name="connsiteY283" fmla="*/ 436554 h 995821"/>
                <a:gd name="connsiteX284" fmla="*/ 1081907 w 1273760"/>
                <a:gd name="connsiteY284" fmla="*/ 451080 h 995821"/>
                <a:gd name="connsiteX285" fmla="*/ 1076093 w 1273760"/>
                <a:gd name="connsiteY285" fmla="*/ 453432 h 995821"/>
                <a:gd name="connsiteX286" fmla="*/ 1074847 w 1273760"/>
                <a:gd name="connsiteY286" fmla="*/ 452118 h 995821"/>
                <a:gd name="connsiteX287" fmla="*/ 1075886 w 1273760"/>
                <a:gd name="connsiteY287" fmla="*/ 450250 h 995821"/>
                <a:gd name="connsiteX288" fmla="*/ 1077893 w 1273760"/>
                <a:gd name="connsiteY288" fmla="*/ 447967 h 995821"/>
                <a:gd name="connsiteX289" fmla="*/ 1079277 w 1273760"/>
                <a:gd name="connsiteY289" fmla="*/ 445615 h 995821"/>
                <a:gd name="connsiteX290" fmla="*/ 1079485 w 1273760"/>
                <a:gd name="connsiteY290" fmla="*/ 442503 h 995821"/>
                <a:gd name="connsiteX291" fmla="*/ 1079000 w 1273760"/>
                <a:gd name="connsiteY291" fmla="*/ 438491 h 995821"/>
                <a:gd name="connsiteX292" fmla="*/ 1077754 w 1273760"/>
                <a:gd name="connsiteY292" fmla="*/ 434755 h 995821"/>
                <a:gd name="connsiteX293" fmla="*/ 1075955 w 1273760"/>
                <a:gd name="connsiteY293" fmla="*/ 432265 h 995821"/>
                <a:gd name="connsiteX294" fmla="*/ 1072702 w 1273760"/>
                <a:gd name="connsiteY294" fmla="*/ 431781 h 995821"/>
                <a:gd name="connsiteX295" fmla="*/ 1069311 w 1273760"/>
                <a:gd name="connsiteY295" fmla="*/ 433372 h 995821"/>
                <a:gd name="connsiteX296" fmla="*/ 1065919 w 1273760"/>
                <a:gd name="connsiteY296" fmla="*/ 435654 h 995821"/>
                <a:gd name="connsiteX297" fmla="*/ 1062597 w 1273760"/>
                <a:gd name="connsiteY297" fmla="*/ 437107 h 995821"/>
                <a:gd name="connsiteX298" fmla="*/ 1058791 w 1273760"/>
                <a:gd name="connsiteY298" fmla="*/ 436830 h 995821"/>
                <a:gd name="connsiteX299" fmla="*/ 1055330 w 1273760"/>
                <a:gd name="connsiteY299" fmla="*/ 434963 h 995821"/>
                <a:gd name="connsiteX300" fmla="*/ 1052146 w 1273760"/>
                <a:gd name="connsiteY300" fmla="*/ 432196 h 995821"/>
                <a:gd name="connsiteX301" fmla="*/ 1049447 w 1273760"/>
                <a:gd name="connsiteY301" fmla="*/ 429221 h 995821"/>
                <a:gd name="connsiteX302" fmla="*/ 1053531 w 1273760"/>
                <a:gd name="connsiteY302" fmla="*/ 431573 h 995821"/>
                <a:gd name="connsiteX303" fmla="*/ 1057683 w 1273760"/>
                <a:gd name="connsiteY303" fmla="*/ 433510 h 995821"/>
                <a:gd name="connsiteX304" fmla="*/ 1061836 w 1273760"/>
                <a:gd name="connsiteY304" fmla="*/ 434063 h 995821"/>
                <a:gd name="connsiteX305" fmla="*/ 1066265 w 1273760"/>
                <a:gd name="connsiteY305" fmla="*/ 432334 h 995821"/>
                <a:gd name="connsiteX306" fmla="*/ 1071110 w 1273760"/>
                <a:gd name="connsiteY306" fmla="*/ 428599 h 995821"/>
                <a:gd name="connsiteX307" fmla="*/ 1073117 w 1273760"/>
                <a:gd name="connsiteY307" fmla="*/ 427630 h 995821"/>
                <a:gd name="connsiteX308" fmla="*/ 1077478 w 1273760"/>
                <a:gd name="connsiteY308" fmla="*/ 425901 h 995821"/>
                <a:gd name="connsiteX309" fmla="*/ 1079208 w 1273760"/>
                <a:gd name="connsiteY309" fmla="*/ 424725 h 995821"/>
                <a:gd name="connsiteX310" fmla="*/ 1084952 w 1273760"/>
                <a:gd name="connsiteY310" fmla="*/ 419675 h 995821"/>
                <a:gd name="connsiteX311" fmla="*/ 1088344 w 1273760"/>
                <a:gd name="connsiteY311" fmla="*/ 418361 h 995821"/>
                <a:gd name="connsiteX312" fmla="*/ 1091804 w 1273760"/>
                <a:gd name="connsiteY312" fmla="*/ 419122 h 995821"/>
                <a:gd name="connsiteX313" fmla="*/ 1095680 w 1273760"/>
                <a:gd name="connsiteY313" fmla="*/ 422096 h 995821"/>
                <a:gd name="connsiteX314" fmla="*/ 1098448 w 1273760"/>
                <a:gd name="connsiteY314" fmla="*/ 425417 h 995821"/>
                <a:gd name="connsiteX315" fmla="*/ 1100040 w 1273760"/>
                <a:gd name="connsiteY315" fmla="*/ 426869 h 995821"/>
                <a:gd name="connsiteX316" fmla="*/ 1101909 w 1273760"/>
                <a:gd name="connsiteY316" fmla="*/ 427492 h 995821"/>
                <a:gd name="connsiteX317" fmla="*/ 1103985 w 1273760"/>
                <a:gd name="connsiteY317" fmla="*/ 427008 h 995821"/>
                <a:gd name="connsiteX318" fmla="*/ 1105785 w 1273760"/>
                <a:gd name="connsiteY318" fmla="*/ 425624 h 995821"/>
                <a:gd name="connsiteX319" fmla="*/ 1107169 w 1273760"/>
                <a:gd name="connsiteY319" fmla="*/ 423757 h 995821"/>
                <a:gd name="connsiteX320" fmla="*/ 1108069 w 1273760"/>
                <a:gd name="connsiteY320" fmla="*/ 421820 h 995821"/>
                <a:gd name="connsiteX321" fmla="*/ 1108969 w 1273760"/>
                <a:gd name="connsiteY321" fmla="*/ 417393 h 995821"/>
                <a:gd name="connsiteX322" fmla="*/ 1108969 w 1273760"/>
                <a:gd name="connsiteY322" fmla="*/ 412689 h 995821"/>
                <a:gd name="connsiteX323" fmla="*/ 1106754 w 1273760"/>
                <a:gd name="connsiteY323" fmla="*/ 395741 h 995821"/>
                <a:gd name="connsiteX324" fmla="*/ 1105923 w 1273760"/>
                <a:gd name="connsiteY324" fmla="*/ 391937 h 995821"/>
                <a:gd name="connsiteX325" fmla="*/ 1104470 w 1273760"/>
                <a:gd name="connsiteY325" fmla="*/ 388478 h 995821"/>
                <a:gd name="connsiteX326" fmla="*/ 1102878 w 1273760"/>
                <a:gd name="connsiteY326" fmla="*/ 386541 h 995821"/>
                <a:gd name="connsiteX327" fmla="*/ 1099625 w 1273760"/>
                <a:gd name="connsiteY327" fmla="*/ 382806 h 995821"/>
                <a:gd name="connsiteX328" fmla="*/ 1098241 w 1273760"/>
                <a:gd name="connsiteY328" fmla="*/ 380662 h 995821"/>
                <a:gd name="connsiteX329" fmla="*/ 1097618 w 1273760"/>
                <a:gd name="connsiteY329" fmla="*/ 378171 h 995821"/>
                <a:gd name="connsiteX330" fmla="*/ 1098033 w 1273760"/>
                <a:gd name="connsiteY330" fmla="*/ 376234 h 995821"/>
                <a:gd name="connsiteX331" fmla="*/ 1098656 w 1273760"/>
                <a:gd name="connsiteY331" fmla="*/ 374367 h 995821"/>
                <a:gd name="connsiteX332" fmla="*/ 1098587 w 1273760"/>
                <a:gd name="connsiteY332" fmla="*/ 372015 h 995821"/>
                <a:gd name="connsiteX333" fmla="*/ 1096303 w 1273760"/>
                <a:gd name="connsiteY333" fmla="*/ 368487 h 995821"/>
                <a:gd name="connsiteX334" fmla="*/ 1092496 w 1273760"/>
                <a:gd name="connsiteY334" fmla="*/ 366965 h 995821"/>
                <a:gd name="connsiteX335" fmla="*/ 1084053 w 1273760"/>
                <a:gd name="connsiteY335" fmla="*/ 365997 h 995821"/>
                <a:gd name="connsiteX336" fmla="*/ 1082253 w 1273760"/>
                <a:gd name="connsiteY336" fmla="*/ 365305 h 995821"/>
                <a:gd name="connsiteX337" fmla="*/ 1078516 w 1273760"/>
                <a:gd name="connsiteY337" fmla="*/ 363576 h 995821"/>
                <a:gd name="connsiteX338" fmla="*/ 1076716 w 1273760"/>
                <a:gd name="connsiteY338" fmla="*/ 363161 h 995821"/>
                <a:gd name="connsiteX339" fmla="*/ 1074155 w 1273760"/>
                <a:gd name="connsiteY339" fmla="*/ 363437 h 995821"/>
                <a:gd name="connsiteX340" fmla="*/ 1069103 w 1273760"/>
                <a:gd name="connsiteY340" fmla="*/ 364890 h 995821"/>
                <a:gd name="connsiteX341" fmla="*/ 1066335 w 1273760"/>
                <a:gd name="connsiteY341" fmla="*/ 364821 h 995821"/>
                <a:gd name="connsiteX342" fmla="*/ 1062251 w 1273760"/>
                <a:gd name="connsiteY342" fmla="*/ 362469 h 995821"/>
                <a:gd name="connsiteX343" fmla="*/ 1060382 w 1273760"/>
                <a:gd name="connsiteY343" fmla="*/ 358733 h 995821"/>
                <a:gd name="connsiteX344" fmla="*/ 1059137 w 1273760"/>
                <a:gd name="connsiteY344" fmla="*/ 354652 h 995821"/>
                <a:gd name="connsiteX345" fmla="*/ 1056922 w 1273760"/>
                <a:gd name="connsiteY345" fmla="*/ 351194 h 995821"/>
                <a:gd name="connsiteX346" fmla="*/ 1053600 w 1273760"/>
                <a:gd name="connsiteY346" fmla="*/ 350087 h 995821"/>
                <a:gd name="connsiteX347" fmla="*/ 1049239 w 1273760"/>
                <a:gd name="connsiteY347" fmla="*/ 349810 h 995821"/>
                <a:gd name="connsiteX348" fmla="*/ 1044948 w 1273760"/>
                <a:gd name="connsiteY348" fmla="*/ 349257 h 995821"/>
                <a:gd name="connsiteX349" fmla="*/ 1042180 w 1273760"/>
                <a:gd name="connsiteY349" fmla="*/ 346836 h 995821"/>
                <a:gd name="connsiteX350" fmla="*/ 1042734 w 1273760"/>
                <a:gd name="connsiteY350" fmla="*/ 343861 h 995821"/>
                <a:gd name="connsiteX351" fmla="*/ 1046402 w 1273760"/>
                <a:gd name="connsiteY351" fmla="*/ 342616 h 995821"/>
                <a:gd name="connsiteX352" fmla="*/ 1051039 w 1273760"/>
                <a:gd name="connsiteY352" fmla="*/ 342685 h 995821"/>
                <a:gd name="connsiteX353" fmla="*/ 1054499 w 1273760"/>
                <a:gd name="connsiteY353" fmla="*/ 343446 h 995821"/>
                <a:gd name="connsiteX354" fmla="*/ 1058860 w 1273760"/>
                <a:gd name="connsiteY354" fmla="*/ 345106 h 995821"/>
                <a:gd name="connsiteX355" fmla="*/ 1062182 w 1273760"/>
                <a:gd name="connsiteY355" fmla="*/ 345452 h 995821"/>
                <a:gd name="connsiteX356" fmla="*/ 1065435 w 1273760"/>
                <a:gd name="connsiteY356" fmla="*/ 344691 h 995821"/>
                <a:gd name="connsiteX357" fmla="*/ 1075194 w 1273760"/>
                <a:gd name="connsiteY357" fmla="*/ 340333 h 995821"/>
                <a:gd name="connsiteX358" fmla="*/ 1075678 w 1273760"/>
                <a:gd name="connsiteY358" fmla="*/ 339849 h 995821"/>
                <a:gd name="connsiteX359" fmla="*/ 1075886 w 1273760"/>
                <a:gd name="connsiteY359" fmla="*/ 339227 h 995821"/>
                <a:gd name="connsiteX360" fmla="*/ 1076024 w 1273760"/>
                <a:gd name="connsiteY360" fmla="*/ 338673 h 995821"/>
                <a:gd name="connsiteX361" fmla="*/ 1076301 w 1273760"/>
                <a:gd name="connsiteY361" fmla="*/ 338327 h 995821"/>
                <a:gd name="connsiteX362" fmla="*/ 1078377 w 1273760"/>
                <a:gd name="connsiteY362" fmla="*/ 337705 h 995821"/>
                <a:gd name="connsiteX363" fmla="*/ 1085714 w 1273760"/>
                <a:gd name="connsiteY363" fmla="*/ 337013 h 995821"/>
                <a:gd name="connsiteX364" fmla="*/ 1094850 w 1273760"/>
                <a:gd name="connsiteY364" fmla="*/ 337221 h 995821"/>
                <a:gd name="connsiteX365" fmla="*/ 1121288 w 1273760"/>
                <a:gd name="connsiteY365" fmla="*/ 342754 h 995821"/>
                <a:gd name="connsiteX366" fmla="*/ 1125372 w 1273760"/>
                <a:gd name="connsiteY366" fmla="*/ 342478 h 995821"/>
                <a:gd name="connsiteX367" fmla="*/ 1128348 w 1273760"/>
                <a:gd name="connsiteY367" fmla="*/ 340472 h 995821"/>
                <a:gd name="connsiteX368" fmla="*/ 1130216 w 1273760"/>
                <a:gd name="connsiteY368" fmla="*/ 337151 h 995821"/>
                <a:gd name="connsiteX369" fmla="*/ 1131047 w 1273760"/>
                <a:gd name="connsiteY369" fmla="*/ 333001 h 995821"/>
                <a:gd name="connsiteX370" fmla="*/ 1130424 w 1273760"/>
                <a:gd name="connsiteY370" fmla="*/ 328090 h 995821"/>
                <a:gd name="connsiteX371" fmla="*/ 1127794 w 1273760"/>
                <a:gd name="connsiteY371" fmla="*/ 325184 h 995821"/>
                <a:gd name="connsiteX372" fmla="*/ 1123641 w 1273760"/>
                <a:gd name="connsiteY372" fmla="*/ 324008 h 995821"/>
                <a:gd name="connsiteX373" fmla="*/ 1118589 w 1273760"/>
                <a:gd name="connsiteY373" fmla="*/ 324285 h 995821"/>
                <a:gd name="connsiteX374" fmla="*/ 1113536 w 1273760"/>
                <a:gd name="connsiteY374" fmla="*/ 325599 h 995821"/>
                <a:gd name="connsiteX375" fmla="*/ 1111183 w 1273760"/>
                <a:gd name="connsiteY375" fmla="*/ 325945 h 995821"/>
                <a:gd name="connsiteX376" fmla="*/ 1108415 w 1273760"/>
                <a:gd name="connsiteY376" fmla="*/ 325669 h 995821"/>
                <a:gd name="connsiteX377" fmla="*/ 1106131 w 1273760"/>
                <a:gd name="connsiteY377" fmla="*/ 324908 h 995821"/>
                <a:gd name="connsiteX378" fmla="*/ 1101840 w 1273760"/>
                <a:gd name="connsiteY378" fmla="*/ 323178 h 995821"/>
                <a:gd name="connsiteX379" fmla="*/ 1099556 w 1273760"/>
                <a:gd name="connsiteY379" fmla="*/ 322556 h 995821"/>
                <a:gd name="connsiteX380" fmla="*/ 1093880 w 1273760"/>
                <a:gd name="connsiteY380" fmla="*/ 321311 h 995821"/>
                <a:gd name="connsiteX381" fmla="*/ 1089520 w 1273760"/>
                <a:gd name="connsiteY381" fmla="*/ 319996 h 995821"/>
                <a:gd name="connsiteX382" fmla="*/ 1085714 w 1273760"/>
                <a:gd name="connsiteY382" fmla="*/ 317575 h 995821"/>
                <a:gd name="connsiteX383" fmla="*/ 1081699 w 1273760"/>
                <a:gd name="connsiteY383" fmla="*/ 313563 h 995821"/>
                <a:gd name="connsiteX384" fmla="*/ 1086544 w 1273760"/>
                <a:gd name="connsiteY384" fmla="*/ 312457 h 995821"/>
                <a:gd name="connsiteX385" fmla="*/ 1091043 w 1273760"/>
                <a:gd name="connsiteY385" fmla="*/ 311972 h 995821"/>
                <a:gd name="connsiteX386" fmla="*/ 1095542 w 1273760"/>
                <a:gd name="connsiteY386" fmla="*/ 312249 h 995821"/>
                <a:gd name="connsiteX387" fmla="*/ 1104401 w 1273760"/>
                <a:gd name="connsiteY387" fmla="*/ 314186 h 995821"/>
                <a:gd name="connsiteX388" fmla="*/ 1108277 w 1273760"/>
                <a:gd name="connsiteY388" fmla="*/ 314601 h 995821"/>
                <a:gd name="connsiteX389" fmla="*/ 1109868 w 1273760"/>
                <a:gd name="connsiteY389" fmla="*/ 313632 h 995821"/>
                <a:gd name="connsiteX390" fmla="*/ 1106892 w 1273760"/>
                <a:gd name="connsiteY390" fmla="*/ 310450 h 995821"/>
                <a:gd name="connsiteX391" fmla="*/ 1099418 w 1273760"/>
                <a:gd name="connsiteY391" fmla="*/ 305954 h 995821"/>
                <a:gd name="connsiteX392" fmla="*/ 1089728 w 1273760"/>
                <a:gd name="connsiteY392" fmla="*/ 301873 h 995821"/>
                <a:gd name="connsiteX393" fmla="*/ 1079900 w 1273760"/>
                <a:gd name="connsiteY393" fmla="*/ 300351 h 995821"/>
                <a:gd name="connsiteX394" fmla="*/ 1072148 w 1273760"/>
                <a:gd name="connsiteY394" fmla="*/ 303187 h 995821"/>
                <a:gd name="connsiteX395" fmla="*/ 1065919 w 1273760"/>
                <a:gd name="connsiteY395" fmla="*/ 310935 h 995821"/>
                <a:gd name="connsiteX396" fmla="*/ 1062251 w 1273760"/>
                <a:gd name="connsiteY396" fmla="*/ 312664 h 995821"/>
                <a:gd name="connsiteX397" fmla="*/ 1059690 w 1273760"/>
                <a:gd name="connsiteY397" fmla="*/ 308375 h 995821"/>
                <a:gd name="connsiteX398" fmla="*/ 1060036 w 1273760"/>
                <a:gd name="connsiteY398" fmla="*/ 304087 h 995821"/>
                <a:gd name="connsiteX399" fmla="*/ 1061974 w 1273760"/>
                <a:gd name="connsiteY399" fmla="*/ 299798 h 995821"/>
                <a:gd name="connsiteX400" fmla="*/ 1066819 w 1273760"/>
                <a:gd name="connsiteY400" fmla="*/ 291912 h 995821"/>
                <a:gd name="connsiteX401" fmla="*/ 1067788 w 1273760"/>
                <a:gd name="connsiteY401" fmla="*/ 289560 h 995821"/>
                <a:gd name="connsiteX402" fmla="*/ 1069588 w 1273760"/>
                <a:gd name="connsiteY402" fmla="*/ 282297 h 995821"/>
                <a:gd name="connsiteX403" fmla="*/ 1070903 w 1273760"/>
                <a:gd name="connsiteY403" fmla="*/ 279737 h 995821"/>
                <a:gd name="connsiteX404" fmla="*/ 1074363 w 1273760"/>
                <a:gd name="connsiteY404" fmla="*/ 274688 h 995821"/>
                <a:gd name="connsiteX405" fmla="*/ 1075332 w 1273760"/>
                <a:gd name="connsiteY405" fmla="*/ 272267 h 995821"/>
                <a:gd name="connsiteX406" fmla="*/ 1075609 w 1273760"/>
                <a:gd name="connsiteY406" fmla="*/ 271367 h 995821"/>
                <a:gd name="connsiteX407" fmla="*/ 1075886 w 1273760"/>
                <a:gd name="connsiteY407" fmla="*/ 270745 h 995821"/>
                <a:gd name="connsiteX408" fmla="*/ 1076024 w 1273760"/>
                <a:gd name="connsiteY408" fmla="*/ 270053 h 995821"/>
                <a:gd name="connsiteX409" fmla="*/ 1075817 w 1273760"/>
                <a:gd name="connsiteY409" fmla="*/ 269085 h 995821"/>
                <a:gd name="connsiteX410" fmla="*/ 1075055 w 1273760"/>
                <a:gd name="connsiteY410" fmla="*/ 268531 h 995821"/>
                <a:gd name="connsiteX411" fmla="*/ 1072633 w 1273760"/>
                <a:gd name="connsiteY411" fmla="*/ 267563 h 995821"/>
                <a:gd name="connsiteX412" fmla="*/ 1072148 w 1273760"/>
                <a:gd name="connsiteY412" fmla="*/ 267010 h 995821"/>
                <a:gd name="connsiteX413" fmla="*/ 1073256 w 1273760"/>
                <a:gd name="connsiteY413" fmla="*/ 265280 h 995821"/>
                <a:gd name="connsiteX414" fmla="*/ 1075817 w 1273760"/>
                <a:gd name="connsiteY414" fmla="*/ 263412 h 995821"/>
                <a:gd name="connsiteX415" fmla="*/ 1080730 w 1273760"/>
                <a:gd name="connsiteY415" fmla="*/ 260853 h 995821"/>
                <a:gd name="connsiteX416" fmla="*/ 1084606 w 1273760"/>
                <a:gd name="connsiteY416" fmla="*/ 259470 h 995821"/>
                <a:gd name="connsiteX417" fmla="*/ 1092842 w 1273760"/>
                <a:gd name="connsiteY417" fmla="*/ 257948 h 995821"/>
                <a:gd name="connsiteX418" fmla="*/ 1096372 w 1273760"/>
                <a:gd name="connsiteY418" fmla="*/ 256288 h 995821"/>
                <a:gd name="connsiteX419" fmla="*/ 1097826 w 1273760"/>
                <a:gd name="connsiteY419" fmla="*/ 254489 h 995821"/>
                <a:gd name="connsiteX420" fmla="*/ 1098656 w 1273760"/>
                <a:gd name="connsiteY420" fmla="*/ 252483 h 995821"/>
                <a:gd name="connsiteX421" fmla="*/ 1099210 w 1273760"/>
                <a:gd name="connsiteY421" fmla="*/ 250477 h 995821"/>
                <a:gd name="connsiteX422" fmla="*/ 1100179 w 1273760"/>
                <a:gd name="connsiteY422" fmla="*/ 248609 h 995821"/>
                <a:gd name="connsiteX423" fmla="*/ 1101978 w 1273760"/>
                <a:gd name="connsiteY423" fmla="*/ 247018 h 995821"/>
                <a:gd name="connsiteX424" fmla="*/ 1104124 w 1273760"/>
                <a:gd name="connsiteY424" fmla="*/ 246050 h 995821"/>
                <a:gd name="connsiteX425" fmla="*/ 1108830 w 1273760"/>
                <a:gd name="connsiteY425" fmla="*/ 244736 h 995821"/>
                <a:gd name="connsiteX426" fmla="*/ 1112983 w 1273760"/>
                <a:gd name="connsiteY426" fmla="*/ 243076 h 995821"/>
                <a:gd name="connsiteX427" fmla="*/ 1116166 w 1273760"/>
                <a:gd name="connsiteY427" fmla="*/ 240585 h 995821"/>
                <a:gd name="connsiteX428" fmla="*/ 1116859 w 1273760"/>
                <a:gd name="connsiteY428" fmla="*/ 237472 h 995821"/>
                <a:gd name="connsiteX429" fmla="*/ 1113398 w 1273760"/>
                <a:gd name="connsiteY429" fmla="*/ 233737 h 995821"/>
                <a:gd name="connsiteX430" fmla="*/ 1112083 w 1273760"/>
                <a:gd name="connsiteY430" fmla="*/ 233253 h 995821"/>
                <a:gd name="connsiteX431" fmla="*/ 1108969 w 1273760"/>
                <a:gd name="connsiteY431" fmla="*/ 232769 h 995821"/>
                <a:gd name="connsiteX432" fmla="*/ 1107930 w 1273760"/>
                <a:gd name="connsiteY432" fmla="*/ 232146 h 995821"/>
                <a:gd name="connsiteX433" fmla="*/ 1107307 w 1273760"/>
                <a:gd name="connsiteY433" fmla="*/ 229933 h 995821"/>
                <a:gd name="connsiteX434" fmla="*/ 1107654 w 1273760"/>
                <a:gd name="connsiteY434" fmla="*/ 227166 h 995821"/>
                <a:gd name="connsiteX435" fmla="*/ 1109868 w 1273760"/>
                <a:gd name="connsiteY435" fmla="*/ 217827 h 995821"/>
                <a:gd name="connsiteX436" fmla="*/ 1109592 w 1273760"/>
                <a:gd name="connsiteY436" fmla="*/ 215060 h 995821"/>
                <a:gd name="connsiteX437" fmla="*/ 1107584 w 1273760"/>
                <a:gd name="connsiteY437" fmla="*/ 213469 h 995821"/>
                <a:gd name="connsiteX438" fmla="*/ 1098587 w 1273760"/>
                <a:gd name="connsiteY438" fmla="*/ 212778 h 995821"/>
                <a:gd name="connsiteX439" fmla="*/ 1094919 w 1273760"/>
                <a:gd name="connsiteY439" fmla="*/ 211671 h 995821"/>
                <a:gd name="connsiteX440" fmla="*/ 1092565 w 1273760"/>
                <a:gd name="connsiteY440" fmla="*/ 209042 h 995821"/>
                <a:gd name="connsiteX441" fmla="*/ 1091735 w 1273760"/>
                <a:gd name="connsiteY441" fmla="*/ 204200 h 995821"/>
                <a:gd name="connsiteX442" fmla="*/ 1092565 w 1273760"/>
                <a:gd name="connsiteY442" fmla="*/ 200188 h 995821"/>
                <a:gd name="connsiteX443" fmla="*/ 1094365 w 1273760"/>
                <a:gd name="connsiteY443" fmla="*/ 196453 h 995821"/>
                <a:gd name="connsiteX444" fmla="*/ 1096857 w 1273760"/>
                <a:gd name="connsiteY444" fmla="*/ 193201 h 995821"/>
                <a:gd name="connsiteX445" fmla="*/ 1099694 w 1273760"/>
                <a:gd name="connsiteY445" fmla="*/ 190227 h 995821"/>
                <a:gd name="connsiteX446" fmla="*/ 1103709 w 1273760"/>
                <a:gd name="connsiteY446" fmla="*/ 186561 h 995821"/>
                <a:gd name="connsiteX447" fmla="*/ 1107584 w 1273760"/>
                <a:gd name="connsiteY447" fmla="*/ 184278 h 995821"/>
                <a:gd name="connsiteX448" fmla="*/ 1111806 w 1273760"/>
                <a:gd name="connsiteY448" fmla="*/ 183586 h 995821"/>
                <a:gd name="connsiteX449" fmla="*/ 1117136 w 1273760"/>
                <a:gd name="connsiteY449" fmla="*/ 184693 h 995821"/>
                <a:gd name="connsiteX450" fmla="*/ 1127656 w 1273760"/>
                <a:gd name="connsiteY450" fmla="*/ 187944 h 995821"/>
                <a:gd name="connsiteX451" fmla="*/ 1133054 w 1273760"/>
                <a:gd name="connsiteY451" fmla="*/ 188982 h 995821"/>
                <a:gd name="connsiteX452" fmla="*/ 1138591 w 1273760"/>
                <a:gd name="connsiteY452" fmla="*/ 189328 h 995821"/>
                <a:gd name="connsiteX453" fmla="*/ 1141705 w 1273760"/>
                <a:gd name="connsiteY453" fmla="*/ 189120 h 995821"/>
                <a:gd name="connsiteX454" fmla="*/ 1150634 w 1273760"/>
                <a:gd name="connsiteY454" fmla="*/ 187529 h 995821"/>
                <a:gd name="connsiteX455" fmla="*/ 1153264 w 1273760"/>
                <a:gd name="connsiteY455" fmla="*/ 187529 h 995821"/>
                <a:gd name="connsiteX456" fmla="*/ 1158247 w 1273760"/>
                <a:gd name="connsiteY456" fmla="*/ 187944 h 995821"/>
                <a:gd name="connsiteX457" fmla="*/ 1160808 w 1273760"/>
                <a:gd name="connsiteY457" fmla="*/ 187668 h 995821"/>
                <a:gd name="connsiteX458" fmla="*/ 1163161 w 1273760"/>
                <a:gd name="connsiteY458" fmla="*/ 186907 h 995821"/>
                <a:gd name="connsiteX459" fmla="*/ 1165583 w 1273760"/>
                <a:gd name="connsiteY459" fmla="*/ 185662 h 995821"/>
                <a:gd name="connsiteX460" fmla="*/ 1178180 w 1273760"/>
                <a:gd name="connsiteY460" fmla="*/ 177914 h 995821"/>
                <a:gd name="connsiteX461" fmla="*/ 1179771 w 1273760"/>
                <a:gd name="connsiteY461" fmla="*/ 176600 h 995821"/>
                <a:gd name="connsiteX462" fmla="*/ 1179356 w 1273760"/>
                <a:gd name="connsiteY462" fmla="*/ 174801 h 995821"/>
                <a:gd name="connsiteX463" fmla="*/ 1177280 w 1273760"/>
                <a:gd name="connsiteY463" fmla="*/ 173833 h 995821"/>
                <a:gd name="connsiteX464" fmla="*/ 1171881 w 1273760"/>
                <a:gd name="connsiteY464" fmla="*/ 172864 h 995821"/>
                <a:gd name="connsiteX465" fmla="*/ 1169390 w 1273760"/>
                <a:gd name="connsiteY465" fmla="*/ 172034 h 995821"/>
                <a:gd name="connsiteX466" fmla="*/ 1167175 w 1273760"/>
                <a:gd name="connsiteY466" fmla="*/ 171066 h 995821"/>
                <a:gd name="connsiteX467" fmla="*/ 1165099 w 1273760"/>
                <a:gd name="connsiteY467" fmla="*/ 169890 h 995821"/>
                <a:gd name="connsiteX468" fmla="*/ 1163022 w 1273760"/>
                <a:gd name="connsiteY468" fmla="*/ 168230 h 995821"/>
                <a:gd name="connsiteX469" fmla="*/ 1167590 w 1273760"/>
                <a:gd name="connsiteY469" fmla="*/ 166570 h 995821"/>
                <a:gd name="connsiteX470" fmla="*/ 1171535 w 1273760"/>
                <a:gd name="connsiteY470" fmla="*/ 165532 h 995821"/>
                <a:gd name="connsiteX471" fmla="*/ 1184893 w 1273760"/>
                <a:gd name="connsiteY471" fmla="*/ 164356 h 995821"/>
                <a:gd name="connsiteX472" fmla="*/ 1196590 w 1273760"/>
                <a:gd name="connsiteY472" fmla="*/ 160621 h 995821"/>
                <a:gd name="connsiteX473" fmla="*/ 1206418 w 1273760"/>
                <a:gd name="connsiteY473" fmla="*/ 159514 h 995821"/>
                <a:gd name="connsiteX474" fmla="*/ 1211401 w 1273760"/>
                <a:gd name="connsiteY474" fmla="*/ 158200 h 995821"/>
                <a:gd name="connsiteX475" fmla="*/ 1214723 w 1273760"/>
                <a:gd name="connsiteY475" fmla="*/ 155225 h 995821"/>
                <a:gd name="connsiteX476" fmla="*/ 1214861 w 1273760"/>
                <a:gd name="connsiteY476" fmla="*/ 151697 h 995821"/>
                <a:gd name="connsiteX477" fmla="*/ 1211124 w 1273760"/>
                <a:gd name="connsiteY477" fmla="*/ 146994 h 995821"/>
                <a:gd name="connsiteX478" fmla="*/ 1212854 w 1273760"/>
                <a:gd name="connsiteY478" fmla="*/ 144642 h 995821"/>
                <a:gd name="connsiteX479" fmla="*/ 1216938 w 1273760"/>
                <a:gd name="connsiteY479" fmla="*/ 143327 h 995821"/>
                <a:gd name="connsiteX480" fmla="*/ 1226697 w 1273760"/>
                <a:gd name="connsiteY480" fmla="*/ 142982 h 995821"/>
                <a:gd name="connsiteX481" fmla="*/ 1231195 w 1273760"/>
                <a:gd name="connsiteY481" fmla="*/ 142359 h 995821"/>
                <a:gd name="connsiteX482" fmla="*/ 1235486 w 1273760"/>
                <a:gd name="connsiteY482" fmla="*/ 140630 h 995821"/>
                <a:gd name="connsiteX483" fmla="*/ 1239362 w 1273760"/>
                <a:gd name="connsiteY483" fmla="*/ 138209 h 995821"/>
                <a:gd name="connsiteX484" fmla="*/ 1250021 w 1273760"/>
                <a:gd name="connsiteY484" fmla="*/ 130046 h 995821"/>
                <a:gd name="connsiteX485" fmla="*/ 1258741 w 1273760"/>
                <a:gd name="connsiteY485" fmla="*/ 121745 h 995821"/>
                <a:gd name="connsiteX486" fmla="*/ 1267739 w 1273760"/>
                <a:gd name="connsiteY486" fmla="*/ 116488 h 995821"/>
                <a:gd name="connsiteX487" fmla="*/ 1271961 w 1273760"/>
                <a:gd name="connsiteY487" fmla="*/ 113099 h 995821"/>
                <a:gd name="connsiteX488" fmla="*/ 1273760 w 1273760"/>
                <a:gd name="connsiteY488" fmla="*/ 108879 h 995821"/>
                <a:gd name="connsiteX489" fmla="*/ 1268569 w 1273760"/>
                <a:gd name="connsiteY489" fmla="*/ 105835 h 995821"/>
                <a:gd name="connsiteX490" fmla="*/ 1258880 w 1273760"/>
                <a:gd name="connsiteY490" fmla="*/ 98434 h 995821"/>
                <a:gd name="connsiteX491" fmla="*/ 1253343 w 1273760"/>
                <a:gd name="connsiteY491" fmla="*/ 95667 h 995821"/>
                <a:gd name="connsiteX492" fmla="*/ 1216661 w 1273760"/>
                <a:gd name="connsiteY492" fmla="*/ 87089 h 995821"/>
                <a:gd name="connsiteX493" fmla="*/ 1204065 w 1273760"/>
                <a:gd name="connsiteY493" fmla="*/ 85983 h 995821"/>
                <a:gd name="connsiteX494" fmla="*/ 1191537 w 1273760"/>
                <a:gd name="connsiteY494" fmla="*/ 86467 h 995821"/>
                <a:gd name="connsiteX495" fmla="*/ 1179979 w 1273760"/>
                <a:gd name="connsiteY495" fmla="*/ 88819 h 995821"/>
                <a:gd name="connsiteX496" fmla="*/ 1174581 w 1273760"/>
                <a:gd name="connsiteY496" fmla="*/ 91171 h 995821"/>
                <a:gd name="connsiteX497" fmla="*/ 1170151 w 1273760"/>
                <a:gd name="connsiteY497" fmla="*/ 94353 h 995821"/>
                <a:gd name="connsiteX498" fmla="*/ 1159908 w 1273760"/>
                <a:gd name="connsiteY498" fmla="*/ 104452 h 995821"/>
                <a:gd name="connsiteX499" fmla="*/ 1154925 w 1273760"/>
                <a:gd name="connsiteY499" fmla="*/ 110816 h 995821"/>
                <a:gd name="connsiteX500" fmla="*/ 1152433 w 1273760"/>
                <a:gd name="connsiteY500" fmla="*/ 113237 h 995821"/>
                <a:gd name="connsiteX501" fmla="*/ 1150426 w 1273760"/>
                <a:gd name="connsiteY501" fmla="*/ 114344 h 995821"/>
                <a:gd name="connsiteX502" fmla="*/ 1148142 w 1273760"/>
                <a:gd name="connsiteY502" fmla="*/ 114482 h 995821"/>
                <a:gd name="connsiteX503" fmla="*/ 1145097 w 1273760"/>
                <a:gd name="connsiteY503" fmla="*/ 113929 h 995821"/>
                <a:gd name="connsiteX504" fmla="*/ 1129178 w 1273760"/>
                <a:gd name="connsiteY504" fmla="*/ 108879 h 995821"/>
                <a:gd name="connsiteX505" fmla="*/ 1118035 w 1273760"/>
                <a:gd name="connsiteY505" fmla="*/ 107703 h 995821"/>
                <a:gd name="connsiteX506" fmla="*/ 1115128 w 1273760"/>
                <a:gd name="connsiteY506" fmla="*/ 107150 h 995821"/>
                <a:gd name="connsiteX507" fmla="*/ 1113329 w 1273760"/>
                <a:gd name="connsiteY507" fmla="*/ 106250 h 995821"/>
                <a:gd name="connsiteX508" fmla="*/ 1111668 w 1273760"/>
                <a:gd name="connsiteY508" fmla="*/ 102584 h 995821"/>
                <a:gd name="connsiteX509" fmla="*/ 1111460 w 1273760"/>
                <a:gd name="connsiteY509" fmla="*/ 99610 h 995821"/>
                <a:gd name="connsiteX510" fmla="*/ 1110214 w 1273760"/>
                <a:gd name="connsiteY510" fmla="*/ 97950 h 995821"/>
                <a:gd name="connsiteX511" fmla="*/ 1105162 w 1273760"/>
                <a:gd name="connsiteY511" fmla="*/ 98226 h 995821"/>
                <a:gd name="connsiteX512" fmla="*/ 1099487 w 1273760"/>
                <a:gd name="connsiteY512" fmla="*/ 100371 h 995821"/>
                <a:gd name="connsiteX513" fmla="*/ 1094850 w 1273760"/>
                <a:gd name="connsiteY513" fmla="*/ 104175 h 995821"/>
                <a:gd name="connsiteX514" fmla="*/ 1079208 w 1273760"/>
                <a:gd name="connsiteY514" fmla="*/ 122990 h 995821"/>
                <a:gd name="connsiteX515" fmla="*/ 1074847 w 1273760"/>
                <a:gd name="connsiteY515" fmla="*/ 126933 h 995821"/>
                <a:gd name="connsiteX516" fmla="*/ 1064881 w 1273760"/>
                <a:gd name="connsiteY516" fmla="*/ 133781 h 995821"/>
                <a:gd name="connsiteX517" fmla="*/ 1055884 w 1273760"/>
                <a:gd name="connsiteY517" fmla="*/ 141045 h 995821"/>
                <a:gd name="connsiteX518" fmla="*/ 1050900 w 1273760"/>
                <a:gd name="connsiteY518" fmla="*/ 144088 h 995821"/>
                <a:gd name="connsiteX519" fmla="*/ 1040380 w 1273760"/>
                <a:gd name="connsiteY519" fmla="*/ 148170 h 995821"/>
                <a:gd name="connsiteX520" fmla="*/ 1037404 w 1273760"/>
                <a:gd name="connsiteY520" fmla="*/ 149968 h 995821"/>
                <a:gd name="connsiteX521" fmla="*/ 1035951 w 1273760"/>
                <a:gd name="connsiteY521" fmla="*/ 151836 h 995821"/>
                <a:gd name="connsiteX522" fmla="*/ 1034290 w 1273760"/>
                <a:gd name="connsiteY522" fmla="*/ 154464 h 995821"/>
                <a:gd name="connsiteX523" fmla="*/ 1032560 w 1273760"/>
                <a:gd name="connsiteY523" fmla="*/ 156816 h 995821"/>
                <a:gd name="connsiteX524" fmla="*/ 1030622 w 1273760"/>
                <a:gd name="connsiteY524" fmla="*/ 157646 h 995821"/>
                <a:gd name="connsiteX525" fmla="*/ 1029514 w 1273760"/>
                <a:gd name="connsiteY525" fmla="*/ 154464 h 995821"/>
                <a:gd name="connsiteX526" fmla="*/ 1033321 w 1273760"/>
                <a:gd name="connsiteY526" fmla="*/ 148377 h 995821"/>
                <a:gd name="connsiteX527" fmla="*/ 1057545 w 1273760"/>
                <a:gd name="connsiteY527" fmla="*/ 122230 h 995821"/>
                <a:gd name="connsiteX528" fmla="*/ 1064466 w 1273760"/>
                <a:gd name="connsiteY528" fmla="*/ 112891 h 995821"/>
                <a:gd name="connsiteX529" fmla="*/ 1070280 w 1273760"/>
                <a:gd name="connsiteY529" fmla="*/ 101132 h 995821"/>
                <a:gd name="connsiteX530" fmla="*/ 1073256 w 1273760"/>
                <a:gd name="connsiteY530" fmla="*/ 88749 h 995821"/>
                <a:gd name="connsiteX531" fmla="*/ 1071595 w 1273760"/>
                <a:gd name="connsiteY531" fmla="*/ 77198 h 995821"/>
                <a:gd name="connsiteX532" fmla="*/ 1067303 w 1273760"/>
                <a:gd name="connsiteY532" fmla="*/ 72909 h 995821"/>
                <a:gd name="connsiteX533" fmla="*/ 1060798 w 1273760"/>
                <a:gd name="connsiteY533" fmla="*/ 71802 h 995821"/>
                <a:gd name="connsiteX534" fmla="*/ 1036781 w 1273760"/>
                <a:gd name="connsiteY534" fmla="*/ 73946 h 995821"/>
                <a:gd name="connsiteX535" fmla="*/ 1031937 w 1273760"/>
                <a:gd name="connsiteY535" fmla="*/ 75745 h 995821"/>
                <a:gd name="connsiteX536" fmla="*/ 1028407 w 1273760"/>
                <a:gd name="connsiteY536" fmla="*/ 79273 h 995821"/>
                <a:gd name="connsiteX537" fmla="*/ 1027230 w 1273760"/>
                <a:gd name="connsiteY537" fmla="*/ 81832 h 995821"/>
                <a:gd name="connsiteX538" fmla="*/ 1026261 w 1273760"/>
                <a:gd name="connsiteY538" fmla="*/ 84530 h 995821"/>
                <a:gd name="connsiteX539" fmla="*/ 1025085 w 1273760"/>
                <a:gd name="connsiteY539" fmla="*/ 87228 h 995821"/>
                <a:gd name="connsiteX540" fmla="*/ 1023424 w 1273760"/>
                <a:gd name="connsiteY540" fmla="*/ 89441 h 995821"/>
                <a:gd name="connsiteX541" fmla="*/ 1020655 w 1273760"/>
                <a:gd name="connsiteY541" fmla="*/ 91240 h 995821"/>
                <a:gd name="connsiteX542" fmla="*/ 1017472 w 1273760"/>
                <a:gd name="connsiteY542" fmla="*/ 92416 h 995821"/>
                <a:gd name="connsiteX543" fmla="*/ 1014080 w 1273760"/>
                <a:gd name="connsiteY543" fmla="*/ 93107 h 995821"/>
                <a:gd name="connsiteX544" fmla="*/ 1010758 w 1273760"/>
                <a:gd name="connsiteY544" fmla="*/ 93522 h 995821"/>
                <a:gd name="connsiteX545" fmla="*/ 1007713 w 1273760"/>
                <a:gd name="connsiteY545" fmla="*/ 93592 h 995821"/>
                <a:gd name="connsiteX546" fmla="*/ 1006052 w 1273760"/>
                <a:gd name="connsiteY546" fmla="*/ 92900 h 995821"/>
                <a:gd name="connsiteX547" fmla="*/ 1004875 w 1273760"/>
                <a:gd name="connsiteY547" fmla="*/ 91101 h 995821"/>
                <a:gd name="connsiteX548" fmla="*/ 1003145 w 1273760"/>
                <a:gd name="connsiteY548" fmla="*/ 87850 h 995821"/>
                <a:gd name="connsiteX549" fmla="*/ 1001276 w 1273760"/>
                <a:gd name="connsiteY549" fmla="*/ 84807 h 995821"/>
                <a:gd name="connsiteX550" fmla="*/ 999338 w 1273760"/>
                <a:gd name="connsiteY550" fmla="*/ 82731 h 995821"/>
                <a:gd name="connsiteX551" fmla="*/ 997054 w 1273760"/>
                <a:gd name="connsiteY551" fmla="*/ 81002 h 995821"/>
                <a:gd name="connsiteX552" fmla="*/ 993940 w 1273760"/>
                <a:gd name="connsiteY552" fmla="*/ 79134 h 995821"/>
                <a:gd name="connsiteX553" fmla="*/ 988334 w 1273760"/>
                <a:gd name="connsiteY553" fmla="*/ 76713 h 995821"/>
                <a:gd name="connsiteX554" fmla="*/ 982520 w 1273760"/>
                <a:gd name="connsiteY554" fmla="*/ 75676 h 995821"/>
                <a:gd name="connsiteX555" fmla="*/ 945769 w 1273760"/>
                <a:gd name="connsiteY555" fmla="*/ 73670 h 995821"/>
                <a:gd name="connsiteX556" fmla="*/ 931996 w 1273760"/>
                <a:gd name="connsiteY556" fmla="*/ 74085 h 995821"/>
                <a:gd name="connsiteX557" fmla="*/ 918154 w 1273760"/>
                <a:gd name="connsiteY557" fmla="*/ 75537 h 995821"/>
                <a:gd name="connsiteX558" fmla="*/ 901681 w 1273760"/>
                <a:gd name="connsiteY558" fmla="*/ 79204 h 995821"/>
                <a:gd name="connsiteX559" fmla="*/ 896421 w 1273760"/>
                <a:gd name="connsiteY559" fmla="*/ 79480 h 995821"/>
                <a:gd name="connsiteX560" fmla="*/ 891853 w 1273760"/>
                <a:gd name="connsiteY560" fmla="*/ 77543 h 995821"/>
                <a:gd name="connsiteX561" fmla="*/ 890954 w 1273760"/>
                <a:gd name="connsiteY561" fmla="*/ 73877 h 995821"/>
                <a:gd name="connsiteX562" fmla="*/ 893030 w 1273760"/>
                <a:gd name="connsiteY562" fmla="*/ 70004 h 995821"/>
                <a:gd name="connsiteX563" fmla="*/ 897459 w 1273760"/>
                <a:gd name="connsiteY563" fmla="*/ 67582 h 995821"/>
                <a:gd name="connsiteX564" fmla="*/ 901958 w 1273760"/>
                <a:gd name="connsiteY564" fmla="*/ 66960 h 995821"/>
                <a:gd name="connsiteX565" fmla="*/ 1020586 w 1273760"/>
                <a:gd name="connsiteY565" fmla="*/ 61011 h 995821"/>
                <a:gd name="connsiteX566" fmla="*/ 1037128 w 1273760"/>
                <a:gd name="connsiteY566" fmla="*/ 58659 h 995821"/>
                <a:gd name="connsiteX567" fmla="*/ 1049032 w 1273760"/>
                <a:gd name="connsiteY567" fmla="*/ 55615 h 995821"/>
                <a:gd name="connsiteX568" fmla="*/ 1060590 w 1273760"/>
                <a:gd name="connsiteY568" fmla="*/ 51534 h 995821"/>
                <a:gd name="connsiteX569" fmla="*/ 1063012 w 1273760"/>
                <a:gd name="connsiteY569" fmla="*/ 49736 h 995821"/>
                <a:gd name="connsiteX570" fmla="*/ 1064051 w 1273760"/>
                <a:gd name="connsiteY570" fmla="*/ 47176 h 995821"/>
                <a:gd name="connsiteX571" fmla="*/ 1063289 w 1273760"/>
                <a:gd name="connsiteY571" fmla="*/ 44340 h 995821"/>
                <a:gd name="connsiteX572" fmla="*/ 1061213 w 1273760"/>
                <a:gd name="connsiteY572" fmla="*/ 41988 h 995821"/>
                <a:gd name="connsiteX573" fmla="*/ 1058514 w 1273760"/>
                <a:gd name="connsiteY573" fmla="*/ 40190 h 995821"/>
                <a:gd name="connsiteX574" fmla="*/ 1055953 w 1273760"/>
                <a:gd name="connsiteY574" fmla="*/ 39014 h 995821"/>
                <a:gd name="connsiteX575" fmla="*/ 1049862 w 1273760"/>
                <a:gd name="connsiteY575" fmla="*/ 36869 h 995821"/>
                <a:gd name="connsiteX576" fmla="*/ 1043910 w 1273760"/>
                <a:gd name="connsiteY576" fmla="*/ 35348 h 995821"/>
                <a:gd name="connsiteX577" fmla="*/ 1031521 w 1273760"/>
                <a:gd name="connsiteY577" fmla="*/ 33411 h 995821"/>
                <a:gd name="connsiteX578" fmla="*/ 1020517 w 1273760"/>
                <a:gd name="connsiteY578" fmla="*/ 33065 h 995821"/>
                <a:gd name="connsiteX579" fmla="*/ 1017818 w 1273760"/>
                <a:gd name="connsiteY579" fmla="*/ 32512 h 995821"/>
                <a:gd name="connsiteX580" fmla="*/ 1013596 w 1273760"/>
                <a:gd name="connsiteY580" fmla="*/ 30505 h 995821"/>
                <a:gd name="connsiteX581" fmla="*/ 1011035 w 1273760"/>
                <a:gd name="connsiteY581" fmla="*/ 29814 h 995821"/>
                <a:gd name="connsiteX582" fmla="*/ 1008613 w 1273760"/>
                <a:gd name="connsiteY582" fmla="*/ 29745 h 995821"/>
                <a:gd name="connsiteX583" fmla="*/ 1006329 w 1273760"/>
                <a:gd name="connsiteY583" fmla="*/ 30021 h 995821"/>
                <a:gd name="connsiteX584" fmla="*/ 1004183 w 1273760"/>
                <a:gd name="connsiteY584" fmla="*/ 30021 h 995821"/>
                <a:gd name="connsiteX585" fmla="*/ 1002037 w 1273760"/>
                <a:gd name="connsiteY585" fmla="*/ 29468 h 995821"/>
                <a:gd name="connsiteX586" fmla="*/ 999131 w 1273760"/>
                <a:gd name="connsiteY586" fmla="*/ 27393 h 995821"/>
                <a:gd name="connsiteX587" fmla="*/ 991725 w 1273760"/>
                <a:gd name="connsiteY587" fmla="*/ 18953 h 995821"/>
                <a:gd name="connsiteX588" fmla="*/ 989718 w 1273760"/>
                <a:gd name="connsiteY588" fmla="*/ 17293 h 995821"/>
                <a:gd name="connsiteX589" fmla="*/ 988195 w 1273760"/>
                <a:gd name="connsiteY589" fmla="*/ 16671 h 995821"/>
                <a:gd name="connsiteX590" fmla="*/ 986396 w 1273760"/>
                <a:gd name="connsiteY590" fmla="*/ 16740 h 995821"/>
                <a:gd name="connsiteX591" fmla="*/ 972138 w 1273760"/>
                <a:gd name="connsiteY591" fmla="*/ 18677 h 995821"/>
                <a:gd name="connsiteX592" fmla="*/ 931719 w 1273760"/>
                <a:gd name="connsiteY592" fmla="*/ 20752 h 995821"/>
                <a:gd name="connsiteX593" fmla="*/ 894414 w 1273760"/>
                <a:gd name="connsiteY593" fmla="*/ 18884 h 995821"/>
                <a:gd name="connsiteX594" fmla="*/ 882026 w 1273760"/>
                <a:gd name="connsiteY594" fmla="*/ 19576 h 995821"/>
                <a:gd name="connsiteX595" fmla="*/ 869429 w 1273760"/>
                <a:gd name="connsiteY595" fmla="*/ 21651 h 995821"/>
                <a:gd name="connsiteX596" fmla="*/ 857802 w 1273760"/>
                <a:gd name="connsiteY596" fmla="*/ 24349 h 995821"/>
                <a:gd name="connsiteX597" fmla="*/ 851849 w 1273760"/>
                <a:gd name="connsiteY597" fmla="*/ 25179 h 995821"/>
                <a:gd name="connsiteX598" fmla="*/ 846036 w 1273760"/>
                <a:gd name="connsiteY598" fmla="*/ 24902 h 995821"/>
                <a:gd name="connsiteX599" fmla="*/ 847143 w 1273760"/>
                <a:gd name="connsiteY599" fmla="*/ 20960 h 995821"/>
                <a:gd name="connsiteX600" fmla="*/ 849081 w 1273760"/>
                <a:gd name="connsiteY600" fmla="*/ 19576 h 995821"/>
                <a:gd name="connsiteX601" fmla="*/ 967155 w 1273760"/>
                <a:gd name="connsiteY601" fmla="*/ 14526 h 995821"/>
                <a:gd name="connsiteX602" fmla="*/ 975530 w 1273760"/>
                <a:gd name="connsiteY602" fmla="*/ 12520 h 995821"/>
                <a:gd name="connsiteX603" fmla="*/ 969508 w 1273760"/>
                <a:gd name="connsiteY603" fmla="*/ 10653 h 995821"/>
                <a:gd name="connsiteX604" fmla="*/ 838699 w 1273760"/>
                <a:gd name="connsiteY604" fmla="*/ 0 h 995821"/>
                <a:gd name="connsiteX605" fmla="*/ 826311 w 1273760"/>
                <a:gd name="connsiteY605" fmla="*/ 415 h 995821"/>
                <a:gd name="connsiteX606" fmla="*/ 808939 w 1273760"/>
                <a:gd name="connsiteY606" fmla="*/ 3044 h 995821"/>
                <a:gd name="connsiteX607" fmla="*/ 803056 w 1273760"/>
                <a:gd name="connsiteY607" fmla="*/ 3251 h 995821"/>
                <a:gd name="connsiteX608" fmla="*/ 786238 w 1273760"/>
                <a:gd name="connsiteY608" fmla="*/ 2283 h 995821"/>
                <a:gd name="connsiteX609" fmla="*/ 773641 w 1273760"/>
                <a:gd name="connsiteY609" fmla="*/ 2836 h 995821"/>
                <a:gd name="connsiteX610" fmla="*/ 759799 w 1273760"/>
                <a:gd name="connsiteY610" fmla="*/ 2144 h 995821"/>
                <a:gd name="connsiteX611" fmla="*/ 753293 w 1273760"/>
                <a:gd name="connsiteY611" fmla="*/ 2905 h 995821"/>
                <a:gd name="connsiteX612" fmla="*/ 746303 w 1273760"/>
                <a:gd name="connsiteY612" fmla="*/ 4773 h 995821"/>
                <a:gd name="connsiteX613" fmla="*/ 742704 w 1273760"/>
                <a:gd name="connsiteY613" fmla="*/ 5257 h 995821"/>
                <a:gd name="connsiteX614" fmla="*/ 738413 w 1273760"/>
                <a:gd name="connsiteY614" fmla="*/ 5119 h 995821"/>
                <a:gd name="connsiteX615" fmla="*/ 732114 w 1273760"/>
                <a:gd name="connsiteY615" fmla="*/ 4358 h 995821"/>
                <a:gd name="connsiteX616" fmla="*/ 728861 w 1273760"/>
                <a:gd name="connsiteY616" fmla="*/ 4289 h 995821"/>
                <a:gd name="connsiteX617" fmla="*/ 725747 w 1273760"/>
                <a:gd name="connsiteY617" fmla="*/ 4773 h 995821"/>
                <a:gd name="connsiteX618" fmla="*/ 720348 w 1273760"/>
                <a:gd name="connsiteY618" fmla="*/ 6571 h 995821"/>
                <a:gd name="connsiteX619" fmla="*/ 717718 w 1273760"/>
                <a:gd name="connsiteY619" fmla="*/ 7194 h 995821"/>
                <a:gd name="connsiteX620" fmla="*/ 714604 w 1273760"/>
                <a:gd name="connsiteY620" fmla="*/ 7471 h 995821"/>
                <a:gd name="connsiteX621" fmla="*/ 709690 w 1273760"/>
                <a:gd name="connsiteY621" fmla="*/ 7471 h 995821"/>
                <a:gd name="connsiteX622" fmla="*/ 707406 w 1273760"/>
                <a:gd name="connsiteY622" fmla="*/ 8162 h 995821"/>
                <a:gd name="connsiteX623" fmla="*/ 706645 w 1273760"/>
                <a:gd name="connsiteY623" fmla="*/ 10030 h 995821"/>
                <a:gd name="connsiteX624" fmla="*/ 708444 w 1273760"/>
                <a:gd name="connsiteY624" fmla="*/ 11759 h 995821"/>
                <a:gd name="connsiteX625" fmla="*/ 712112 w 1273760"/>
                <a:gd name="connsiteY625" fmla="*/ 13074 h 995821"/>
                <a:gd name="connsiteX626" fmla="*/ 718480 w 1273760"/>
                <a:gd name="connsiteY626" fmla="*/ 14388 h 995821"/>
                <a:gd name="connsiteX627" fmla="*/ 721248 w 1273760"/>
                <a:gd name="connsiteY627" fmla="*/ 15287 h 995821"/>
                <a:gd name="connsiteX628" fmla="*/ 722702 w 1273760"/>
                <a:gd name="connsiteY628" fmla="*/ 16117 h 995821"/>
                <a:gd name="connsiteX629" fmla="*/ 722771 w 1273760"/>
                <a:gd name="connsiteY629" fmla="*/ 17708 h 995821"/>
                <a:gd name="connsiteX630" fmla="*/ 721594 w 1273760"/>
                <a:gd name="connsiteY630" fmla="*/ 20337 h 995821"/>
                <a:gd name="connsiteX631" fmla="*/ 720279 w 1273760"/>
                <a:gd name="connsiteY631" fmla="*/ 22620 h 995821"/>
                <a:gd name="connsiteX632" fmla="*/ 718826 w 1273760"/>
                <a:gd name="connsiteY632" fmla="*/ 23657 h 995821"/>
                <a:gd name="connsiteX633" fmla="*/ 717096 w 1273760"/>
                <a:gd name="connsiteY633" fmla="*/ 23726 h 995821"/>
                <a:gd name="connsiteX634" fmla="*/ 714535 w 1273760"/>
                <a:gd name="connsiteY634" fmla="*/ 22966 h 995821"/>
                <a:gd name="connsiteX635" fmla="*/ 711559 w 1273760"/>
                <a:gd name="connsiteY635" fmla="*/ 21305 h 995821"/>
                <a:gd name="connsiteX636" fmla="*/ 705883 w 1273760"/>
                <a:gd name="connsiteY636" fmla="*/ 17224 h 995821"/>
                <a:gd name="connsiteX637" fmla="*/ 702838 w 1273760"/>
                <a:gd name="connsiteY637" fmla="*/ 15702 h 995821"/>
                <a:gd name="connsiteX638" fmla="*/ 679029 w 1273760"/>
                <a:gd name="connsiteY638" fmla="*/ 10584 h 995821"/>
                <a:gd name="connsiteX639" fmla="*/ 672939 w 1273760"/>
                <a:gd name="connsiteY639" fmla="*/ 10445 h 995821"/>
                <a:gd name="connsiteX640" fmla="*/ 666848 w 1273760"/>
                <a:gd name="connsiteY640" fmla="*/ 11829 h 995821"/>
                <a:gd name="connsiteX641" fmla="*/ 657090 w 1273760"/>
                <a:gd name="connsiteY641" fmla="*/ 16671 h 995821"/>
                <a:gd name="connsiteX642" fmla="*/ 652383 w 1273760"/>
                <a:gd name="connsiteY642" fmla="*/ 17985 h 995821"/>
                <a:gd name="connsiteX643" fmla="*/ 646569 w 1273760"/>
                <a:gd name="connsiteY643" fmla="*/ 17639 h 995821"/>
                <a:gd name="connsiteX644" fmla="*/ 629267 w 1273760"/>
                <a:gd name="connsiteY644" fmla="*/ 13350 h 995821"/>
                <a:gd name="connsiteX645" fmla="*/ 623038 w 1273760"/>
                <a:gd name="connsiteY645" fmla="*/ 12590 h 995821"/>
                <a:gd name="connsiteX646" fmla="*/ 615701 w 1273760"/>
                <a:gd name="connsiteY646" fmla="*/ 12728 h 995821"/>
                <a:gd name="connsiteX647" fmla="*/ 594038 w 1273760"/>
                <a:gd name="connsiteY647" fmla="*/ 16809 h 995821"/>
                <a:gd name="connsiteX648" fmla="*/ 583034 w 1273760"/>
                <a:gd name="connsiteY648" fmla="*/ 17916 h 995821"/>
                <a:gd name="connsiteX649" fmla="*/ 579435 w 1273760"/>
                <a:gd name="connsiteY649" fmla="*/ 18815 h 995821"/>
                <a:gd name="connsiteX650" fmla="*/ 572652 w 1273760"/>
                <a:gd name="connsiteY650" fmla="*/ 21513 h 995821"/>
                <a:gd name="connsiteX651" fmla="*/ 569261 w 1273760"/>
                <a:gd name="connsiteY651" fmla="*/ 22481 h 995821"/>
                <a:gd name="connsiteX652" fmla="*/ 566423 w 1273760"/>
                <a:gd name="connsiteY652" fmla="*/ 22620 h 995821"/>
                <a:gd name="connsiteX653" fmla="*/ 557703 w 1273760"/>
                <a:gd name="connsiteY653" fmla="*/ 20752 h 995821"/>
                <a:gd name="connsiteX654" fmla="*/ 553965 w 1273760"/>
                <a:gd name="connsiteY654" fmla="*/ 20821 h 995821"/>
                <a:gd name="connsiteX655" fmla="*/ 551266 w 1273760"/>
                <a:gd name="connsiteY655" fmla="*/ 22066 h 995821"/>
                <a:gd name="connsiteX656" fmla="*/ 548982 w 1273760"/>
                <a:gd name="connsiteY656" fmla="*/ 24003 h 995821"/>
                <a:gd name="connsiteX657" fmla="*/ 546144 w 1273760"/>
                <a:gd name="connsiteY657" fmla="*/ 26770 h 995821"/>
                <a:gd name="connsiteX658" fmla="*/ 550574 w 1273760"/>
                <a:gd name="connsiteY658" fmla="*/ 29260 h 995821"/>
                <a:gd name="connsiteX659" fmla="*/ 554588 w 1273760"/>
                <a:gd name="connsiteY659" fmla="*/ 30644 h 995821"/>
                <a:gd name="connsiteX660" fmla="*/ 558672 w 1273760"/>
                <a:gd name="connsiteY660" fmla="*/ 31266 h 995821"/>
                <a:gd name="connsiteX661" fmla="*/ 577566 w 1273760"/>
                <a:gd name="connsiteY661" fmla="*/ 30090 h 995821"/>
                <a:gd name="connsiteX662" fmla="*/ 644216 w 1273760"/>
                <a:gd name="connsiteY662" fmla="*/ 33964 h 995821"/>
                <a:gd name="connsiteX663" fmla="*/ 649546 w 1273760"/>
                <a:gd name="connsiteY663" fmla="*/ 35278 h 995821"/>
                <a:gd name="connsiteX664" fmla="*/ 652383 w 1273760"/>
                <a:gd name="connsiteY664" fmla="*/ 37630 h 995821"/>
                <a:gd name="connsiteX665" fmla="*/ 650930 w 1273760"/>
                <a:gd name="connsiteY665" fmla="*/ 39567 h 995821"/>
                <a:gd name="connsiteX666" fmla="*/ 647123 w 1273760"/>
                <a:gd name="connsiteY666" fmla="*/ 40812 h 995821"/>
                <a:gd name="connsiteX667" fmla="*/ 643040 w 1273760"/>
                <a:gd name="connsiteY667" fmla="*/ 41089 h 995821"/>
                <a:gd name="connsiteX668" fmla="*/ 638818 w 1273760"/>
                <a:gd name="connsiteY668" fmla="*/ 40466 h 995821"/>
                <a:gd name="connsiteX669" fmla="*/ 630166 w 1273760"/>
                <a:gd name="connsiteY669" fmla="*/ 38184 h 995821"/>
                <a:gd name="connsiteX670" fmla="*/ 625599 w 1273760"/>
                <a:gd name="connsiteY670" fmla="*/ 37423 h 995821"/>
                <a:gd name="connsiteX671" fmla="*/ 584210 w 1273760"/>
                <a:gd name="connsiteY671" fmla="*/ 35002 h 995821"/>
                <a:gd name="connsiteX672" fmla="*/ 571199 w 1273760"/>
                <a:gd name="connsiteY672" fmla="*/ 35348 h 995821"/>
                <a:gd name="connsiteX673" fmla="*/ 565385 w 1273760"/>
                <a:gd name="connsiteY673" fmla="*/ 38115 h 995821"/>
                <a:gd name="connsiteX674" fmla="*/ 567946 w 1273760"/>
                <a:gd name="connsiteY674" fmla="*/ 40812 h 995821"/>
                <a:gd name="connsiteX675" fmla="*/ 587948 w 1273760"/>
                <a:gd name="connsiteY675" fmla="*/ 52018 h 995821"/>
                <a:gd name="connsiteX676" fmla="*/ 590924 w 1273760"/>
                <a:gd name="connsiteY676" fmla="*/ 54370 h 995821"/>
                <a:gd name="connsiteX677" fmla="*/ 592031 w 1273760"/>
                <a:gd name="connsiteY677" fmla="*/ 57068 h 995821"/>
                <a:gd name="connsiteX678" fmla="*/ 590024 w 1273760"/>
                <a:gd name="connsiteY678" fmla="*/ 60734 h 995821"/>
                <a:gd name="connsiteX679" fmla="*/ 586494 w 1273760"/>
                <a:gd name="connsiteY679" fmla="*/ 63985 h 995821"/>
                <a:gd name="connsiteX680" fmla="*/ 585456 w 1273760"/>
                <a:gd name="connsiteY680" fmla="*/ 65715 h 995821"/>
                <a:gd name="connsiteX681" fmla="*/ 584764 w 1273760"/>
                <a:gd name="connsiteY681" fmla="*/ 68966 h 995821"/>
                <a:gd name="connsiteX682" fmla="*/ 584556 w 1273760"/>
                <a:gd name="connsiteY682" fmla="*/ 71110 h 995821"/>
                <a:gd name="connsiteX683" fmla="*/ 584487 w 1273760"/>
                <a:gd name="connsiteY683" fmla="*/ 73185 h 995821"/>
                <a:gd name="connsiteX684" fmla="*/ 584695 w 1273760"/>
                <a:gd name="connsiteY684" fmla="*/ 75330 h 995821"/>
                <a:gd name="connsiteX685" fmla="*/ 585941 w 1273760"/>
                <a:gd name="connsiteY685" fmla="*/ 81901 h 995821"/>
                <a:gd name="connsiteX686" fmla="*/ 585802 w 1273760"/>
                <a:gd name="connsiteY686" fmla="*/ 85637 h 995821"/>
                <a:gd name="connsiteX687" fmla="*/ 583795 w 1273760"/>
                <a:gd name="connsiteY687" fmla="*/ 88127 h 995821"/>
                <a:gd name="connsiteX688" fmla="*/ 579089 w 1273760"/>
                <a:gd name="connsiteY688" fmla="*/ 88819 h 995821"/>
                <a:gd name="connsiteX689" fmla="*/ 569607 w 1273760"/>
                <a:gd name="connsiteY689" fmla="*/ 86190 h 995821"/>
                <a:gd name="connsiteX690" fmla="*/ 543168 w 1273760"/>
                <a:gd name="connsiteY690" fmla="*/ 70903 h 995821"/>
                <a:gd name="connsiteX691" fmla="*/ 497212 w 1273760"/>
                <a:gd name="connsiteY691" fmla="*/ 56376 h 995821"/>
                <a:gd name="connsiteX692" fmla="*/ 486761 w 1273760"/>
                <a:gd name="connsiteY692" fmla="*/ 54370 h 995821"/>
                <a:gd name="connsiteX693" fmla="*/ 474995 w 1273760"/>
                <a:gd name="connsiteY693" fmla="*/ 52918 h 995821"/>
                <a:gd name="connsiteX694" fmla="*/ 463160 w 1273760"/>
                <a:gd name="connsiteY694" fmla="*/ 52641 h 995821"/>
                <a:gd name="connsiteX695" fmla="*/ 452502 w 1273760"/>
                <a:gd name="connsiteY695" fmla="*/ 53955 h 995821"/>
                <a:gd name="connsiteX696" fmla="*/ 457416 w 1273760"/>
                <a:gd name="connsiteY696" fmla="*/ 63155 h 995821"/>
                <a:gd name="connsiteX697" fmla="*/ 465444 w 1273760"/>
                <a:gd name="connsiteY697" fmla="*/ 69450 h 995821"/>
                <a:gd name="connsiteX698" fmla="*/ 474511 w 1273760"/>
                <a:gd name="connsiteY698" fmla="*/ 74777 h 995821"/>
                <a:gd name="connsiteX699" fmla="*/ 482609 w 1273760"/>
                <a:gd name="connsiteY699" fmla="*/ 80933 h 995821"/>
                <a:gd name="connsiteX700" fmla="*/ 478802 w 1273760"/>
                <a:gd name="connsiteY700" fmla="*/ 82386 h 995821"/>
                <a:gd name="connsiteX701" fmla="*/ 474511 w 1273760"/>
                <a:gd name="connsiteY701" fmla="*/ 82524 h 995821"/>
                <a:gd name="connsiteX702" fmla="*/ 466067 w 1273760"/>
                <a:gd name="connsiteY702" fmla="*/ 81486 h 995821"/>
                <a:gd name="connsiteX703" fmla="*/ 456447 w 1273760"/>
                <a:gd name="connsiteY703" fmla="*/ 82178 h 995821"/>
                <a:gd name="connsiteX704" fmla="*/ 453540 w 1273760"/>
                <a:gd name="connsiteY704" fmla="*/ 81486 h 995821"/>
                <a:gd name="connsiteX705" fmla="*/ 451394 w 1273760"/>
                <a:gd name="connsiteY705" fmla="*/ 80241 h 995821"/>
                <a:gd name="connsiteX706" fmla="*/ 447657 w 1273760"/>
                <a:gd name="connsiteY706" fmla="*/ 76782 h 995821"/>
                <a:gd name="connsiteX707" fmla="*/ 445650 w 1273760"/>
                <a:gd name="connsiteY707" fmla="*/ 75330 h 995821"/>
                <a:gd name="connsiteX708" fmla="*/ 443920 w 1273760"/>
                <a:gd name="connsiteY708" fmla="*/ 74500 h 995821"/>
                <a:gd name="connsiteX709" fmla="*/ 438313 w 1273760"/>
                <a:gd name="connsiteY709" fmla="*/ 72494 h 995821"/>
                <a:gd name="connsiteX710" fmla="*/ 417758 w 1273760"/>
                <a:gd name="connsiteY710" fmla="*/ 60873 h 995821"/>
                <a:gd name="connsiteX711" fmla="*/ 413744 w 1273760"/>
                <a:gd name="connsiteY711" fmla="*/ 59351 h 995821"/>
                <a:gd name="connsiteX712" fmla="*/ 410352 w 1273760"/>
                <a:gd name="connsiteY712" fmla="*/ 59835 h 995821"/>
                <a:gd name="connsiteX713" fmla="*/ 408138 w 1273760"/>
                <a:gd name="connsiteY713" fmla="*/ 62948 h 995821"/>
                <a:gd name="connsiteX714" fmla="*/ 408484 w 1273760"/>
                <a:gd name="connsiteY714" fmla="*/ 66614 h 995821"/>
                <a:gd name="connsiteX715" fmla="*/ 411460 w 1273760"/>
                <a:gd name="connsiteY715" fmla="*/ 73116 h 995821"/>
                <a:gd name="connsiteX716" fmla="*/ 411598 w 1273760"/>
                <a:gd name="connsiteY716" fmla="*/ 79549 h 995821"/>
                <a:gd name="connsiteX717" fmla="*/ 408691 w 1273760"/>
                <a:gd name="connsiteY717" fmla="*/ 86467 h 995821"/>
                <a:gd name="connsiteX718" fmla="*/ 404192 w 1273760"/>
                <a:gd name="connsiteY718" fmla="*/ 92762 h 995821"/>
                <a:gd name="connsiteX719" fmla="*/ 399279 w 1273760"/>
                <a:gd name="connsiteY719" fmla="*/ 97327 h 995821"/>
                <a:gd name="connsiteX720" fmla="*/ 397894 w 1273760"/>
                <a:gd name="connsiteY720" fmla="*/ 92001 h 995821"/>
                <a:gd name="connsiteX721" fmla="*/ 398033 w 1273760"/>
                <a:gd name="connsiteY721" fmla="*/ 85775 h 995821"/>
                <a:gd name="connsiteX722" fmla="*/ 398656 w 1273760"/>
                <a:gd name="connsiteY722" fmla="*/ 79411 h 995821"/>
                <a:gd name="connsiteX723" fmla="*/ 398725 w 1273760"/>
                <a:gd name="connsiteY723" fmla="*/ 73739 h 995821"/>
                <a:gd name="connsiteX724" fmla="*/ 397202 w 1273760"/>
                <a:gd name="connsiteY724" fmla="*/ 68897 h 995821"/>
                <a:gd name="connsiteX725" fmla="*/ 394365 w 1273760"/>
                <a:gd name="connsiteY725" fmla="*/ 65023 h 995821"/>
                <a:gd name="connsiteX726" fmla="*/ 390420 w 1273760"/>
                <a:gd name="connsiteY726" fmla="*/ 62118 h 995821"/>
                <a:gd name="connsiteX727" fmla="*/ 385644 w 1273760"/>
                <a:gd name="connsiteY727" fmla="*/ 60112 h 995821"/>
                <a:gd name="connsiteX728" fmla="*/ 374916 w 1273760"/>
                <a:gd name="connsiteY728" fmla="*/ 58936 h 995821"/>
                <a:gd name="connsiteX729" fmla="*/ 364742 w 1273760"/>
                <a:gd name="connsiteY729" fmla="*/ 60596 h 995821"/>
                <a:gd name="connsiteX730" fmla="*/ 354637 w 1273760"/>
                <a:gd name="connsiteY730" fmla="*/ 63155 h 995821"/>
                <a:gd name="connsiteX731" fmla="*/ 297261 w 1273760"/>
                <a:gd name="connsiteY731" fmla="*/ 70211 h 995821"/>
                <a:gd name="connsiteX732" fmla="*/ 287364 w 1273760"/>
                <a:gd name="connsiteY732" fmla="*/ 72701 h 995821"/>
                <a:gd name="connsiteX733" fmla="*/ 282450 w 1273760"/>
                <a:gd name="connsiteY733" fmla="*/ 74846 h 995821"/>
                <a:gd name="connsiteX734" fmla="*/ 280720 w 1273760"/>
                <a:gd name="connsiteY734" fmla="*/ 77267 h 995821"/>
                <a:gd name="connsiteX735" fmla="*/ 282104 w 1273760"/>
                <a:gd name="connsiteY735" fmla="*/ 78304 h 995821"/>
                <a:gd name="connsiteX736" fmla="*/ 290340 w 1273760"/>
                <a:gd name="connsiteY736" fmla="*/ 81002 h 995821"/>
                <a:gd name="connsiteX737" fmla="*/ 292970 w 1273760"/>
                <a:gd name="connsiteY737" fmla="*/ 82662 h 995821"/>
                <a:gd name="connsiteX738" fmla="*/ 300030 w 1273760"/>
                <a:gd name="connsiteY738" fmla="*/ 88888 h 995821"/>
                <a:gd name="connsiteX739" fmla="*/ 320378 w 1273760"/>
                <a:gd name="connsiteY739" fmla="*/ 101754 h 995821"/>
                <a:gd name="connsiteX740" fmla="*/ 330206 w 1273760"/>
                <a:gd name="connsiteY740" fmla="*/ 109294 h 995821"/>
                <a:gd name="connsiteX741" fmla="*/ 335743 w 1273760"/>
                <a:gd name="connsiteY741" fmla="*/ 118494 h 995821"/>
                <a:gd name="connsiteX742" fmla="*/ 330829 w 1273760"/>
                <a:gd name="connsiteY742" fmla="*/ 117041 h 995821"/>
                <a:gd name="connsiteX743" fmla="*/ 326261 w 1273760"/>
                <a:gd name="connsiteY743" fmla="*/ 113514 h 995821"/>
                <a:gd name="connsiteX744" fmla="*/ 318232 w 1273760"/>
                <a:gd name="connsiteY744" fmla="*/ 105697 h 995821"/>
                <a:gd name="connsiteX745" fmla="*/ 313872 w 1273760"/>
                <a:gd name="connsiteY745" fmla="*/ 102930 h 995821"/>
                <a:gd name="connsiteX746" fmla="*/ 304736 w 1273760"/>
                <a:gd name="connsiteY746" fmla="*/ 98710 h 995821"/>
                <a:gd name="connsiteX747" fmla="*/ 300238 w 1273760"/>
                <a:gd name="connsiteY747" fmla="*/ 96289 h 995821"/>
                <a:gd name="connsiteX748" fmla="*/ 282796 w 1273760"/>
                <a:gd name="connsiteY748" fmla="*/ 84945 h 995821"/>
                <a:gd name="connsiteX749" fmla="*/ 273522 w 1273760"/>
                <a:gd name="connsiteY749" fmla="*/ 81140 h 995821"/>
                <a:gd name="connsiteX750" fmla="*/ 262933 w 1273760"/>
                <a:gd name="connsiteY750" fmla="*/ 79895 h 995821"/>
                <a:gd name="connsiteX751" fmla="*/ 257742 w 1273760"/>
                <a:gd name="connsiteY751" fmla="*/ 80587 h 995821"/>
                <a:gd name="connsiteX752" fmla="*/ 252828 w 1273760"/>
                <a:gd name="connsiteY752" fmla="*/ 82247 h 995821"/>
                <a:gd name="connsiteX753" fmla="*/ 248122 w 1273760"/>
                <a:gd name="connsiteY753" fmla="*/ 84737 h 995821"/>
                <a:gd name="connsiteX754" fmla="*/ 244038 w 1273760"/>
                <a:gd name="connsiteY754" fmla="*/ 87850 h 995821"/>
                <a:gd name="connsiteX755" fmla="*/ 240993 w 1273760"/>
                <a:gd name="connsiteY755" fmla="*/ 91931 h 995821"/>
                <a:gd name="connsiteX756" fmla="*/ 240439 w 1273760"/>
                <a:gd name="connsiteY756" fmla="*/ 96082 h 995821"/>
                <a:gd name="connsiteX757" fmla="*/ 242031 w 1273760"/>
                <a:gd name="connsiteY757" fmla="*/ 105559 h 995821"/>
                <a:gd name="connsiteX758" fmla="*/ 242446 w 1273760"/>
                <a:gd name="connsiteY758" fmla="*/ 110954 h 995821"/>
                <a:gd name="connsiteX759" fmla="*/ 242446 w 1273760"/>
                <a:gd name="connsiteY759" fmla="*/ 116281 h 995821"/>
                <a:gd name="connsiteX760" fmla="*/ 241892 w 1273760"/>
                <a:gd name="connsiteY760" fmla="*/ 121607 h 995821"/>
                <a:gd name="connsiteX761" fmla="*/ 240578 w 1273760"/>
                <a:gd name="connsiteY761" fmla="*/ 126795 h 995821"/>
                <a:gd name="connsiteX762" fmla="*/ 237948 w 1273760"/>
                <a:gd name="connsiteY762" fmla="*/ 132467 h 995821"/>
                <a:gd name="connsiteX763" fmla="*/ 234764 w 1273760"/>
                <a:gd name="connsiteY763" fmla="*/ 135511 h 995821"/>
                <a:gd name="connsiteX764" fmla="*/ 230611 w 1273760"/>
                <a:gd name="connsiteY764" fmla="*/ 136133 h 995821"/>
                <a:gd name="connsiteX765" fmla="*/ 224936 w 1273760"/>
                <a:gd name="connsiteY765" fmla="*/ 134335 h 995821"/>
                <a:gd name="connsiteX766" fmla="*/ 220022 w 1273760"/>
                <a:gd name="connsiteY766" fmla="*/ 132260 h 995821"/>
                <a:gd name="connsiteX767" fmla="*/ 214277 w 1273760"/>
                <a:gd name="connsiteY767" fmla="*/ 130392 h 995821"/>
                <a:gd name="connsiteX768" fmla="*/ 208464 w 1273760"/>
                <a:gd name="connsiteY768" fmla="*/ 129562 h 995821"/>
                <a:gd name="connsiteX769" fmla="*/ 203342 w 1273760"/>
                <a:gd name="connsiteY769" fmla="*/ 130530 h 995821"/>
                <a:gd name="connsiteX770" fmla="*/ 199328 w 1273760"/>
                <a:gd name="connsiteY770" fmla="*/ 134681 h 995821"/>
                <a:gd name="connsiteX771" fmla="*/ 198636 w 1273760"/>
                <a:gd name="connsiteY771" fmla="*/ 140284 h 995821"/>
                <a:gd name="connsiteX772" fmla="*/ 200228 w 1273760"/>
                <a:gd name="connsiteY772" fmla="*/ 146233 h 995821"/>
                <a:gd name="connsiteX773" fmla="*/ 202650 w 1273760"/>
                <a:gd name="connsiteY773" fmla="*/ 151421 h 995821"/>
                <a:gd name="connsiteX774" fmla="*/ 199397 w 1273760"/>
                <a:gd name="connsiteY774" fmla="*/ 149691 h 995821"/>
                <a:gd name="connsiteX775" fmla="*/ 193306 w 1273760"/>
                <a:gd name="connsiteY775" fmla="*/ 143535 h 995821"/>
                <a:gd name="connsiteX776" fmla="*/ 189707 w 1273760"/>
                <a:gd name="connsiteY776" fmla="*/ 141460 h 995821"/>
                <a:gd name="connsiteX777" fmla="*/ 185416 w 1273760"/>
                <a:gd name="connsiteY777" fmla="*/ 141045 h 995821"/>
                <a:gd name="connsiteX778" fmla="*/ 180572 w 1273760"/>
                <a:gd name="connsiteY778" fmla="*/ 141667 h 995821"/>
                <a:gd name="connsiteX779" fmla="*/ 175865 w 1273760"/>
                <a:gd name="connsiteY779" fmla="*/ 143120 h 995821"/>
                <a:gd name="connsiteX780" fmla="*/ 171782 w 1273760"/>
                <a:gd name="connsiteY780" fmla="*/ 144711 h 995821"/>
                <a:gd name="connsiteX781" fmla="*/ 168183 w 1273760"/>
                <a:gd name="connsiteY781" fmla="*/ 146924 h 995821"/>
                <a:gd name="connsiteX782" fmla="*/ 158839 w 1273760"/>
                <a:gd name="connsiteY782" fmla="*/ 155502 h 995821"/>
                <a:gd name="connsiteX783" fmla="*/ 150811 w 1273760"/>
                <a:gd name="connsiteY783" fmla="*/ 160759 h 995821"/>
                <a:gd name="connsiteX784" fmla="*/ 146658 w 1273760"/>
                <a:gd name="connsiteY784" fmla="*/ 162834 h 995821"/>
                <a:gd name="connsiteX785" fmla="*/ 134269 w 1273760"/>
                <a:gd name="connsiteY785" fmla="*/ 167192 h 995821"/>
                <a:gd name="connsiteX786" fmla="*/ 125756 w 1273760"/>
                <a:gd name="connsiteY786" fmla="*/ 171273 h 995821"/>
                <a:gd name="connsiteX787" fmla="*/ 118905 w 1273760"/>
                <a:gd name="connsiteY787" fmla="*/ 177084 h 995821"/>
                <a:gd name="connsiteX788" fmla="*/ 116067 w 1273760"/>
                <a:gd name="connsiteY788" fmla="*/ 184693 h 995821"/>
                <a:gd name="connsiteX789" fmla="*/ 116690 w 1273760"/>
                <a:gd name="connsiteY789" fmla="*/ 188636 h 995821"/>
                <a:gd name="connsiteX790" fmla="*/ 118559 w 1273760"/>
                <a:gd name="connsiteY790" fmla="*/ 191956 h 995821"/>
                <a:gd name="connsiteX791" fmla="*/ 121396 w 1273760"/>
                <a:gd name="connsiteY791" fmla="*/ 194308 h 995821"/>
                <a:gd name="connsiteX792" fmla="*/ 125064 w 1273760"/>
                <a:gd name="connsiteY792" fmla="*/ 195484 h 995821"/>
                <a:gd name="connsiteX793" fmla="*/ 127348 w 1273760"/>
                <a:gd name="connsiteY793" fmla="*/ 195623 h 995821"/>
                <a:gd name="connsiteX794" fmla="*/ 131778 w 1273760"/>
                <a:gd name="connsiteY794" fmla="*/ 195415 h 995821"/>
                <a:gd name="connsiteX795" fmla="*/ 134062 w 1273760"/>
                <a:gd name="connsiteY795" fmla="*/ 195692 h 995821"/>
                <a:gd name="connsiteX796" fmla="*/ 136138 w 1273760"/>
                <a:gd name="connsiteY796" fmla="*/ 196314 h 995821"/>
                <a:gd name="connsiteX797" fmla="*/ 140152 w 1273760"/>
                <a:gd name="connsiteY797" fmla="*/ 197974 h 995821"/>
                <a:gd name="connsiteX798" fmla="*/ 142298 w 1273760"/>
                <a:gd name="connsiteY798" fmla="*/ 198459 h 995821"/>
                <a:gd name="connsiteX799" fmla="*/ 144859 w 1273760"/>
                <a:gd name="connsiteY799" fmla="*/ 198459 h 995821"/>
                <a:gd name="connsiteX800" fmla="*/ 147143 w 1273760"/>
                <a:gd name="connsiteY800" fmla="*/ 197974 h 995821"/>
                <a:gd name="connsiteX801" fmla="*/ 151849 w 1273760"/>
                <a:gd name="connsiteY801" fmla="*/ 196314 h 995821"/>
                <a:gd name="connsiteX802" fmla="*/ 154479 w 1273760"/>
                <a:gd name="connsiteY802" fmla="*/ 195761 h 995821"/>
                <a:gd name="connsiteX803" fmla="*/ 162092 w 1273760"/>
                <a:gd name="connsiteY803" fmla="*/ 195207 h 995821"/>
                <a:gd name="connsiteX804" fmla="*/ 166383 w 1273760"/>
                <a:gd name="connsiteY804" fmla="*/ 193962 h 995821"/>
                <a:gd name="connsiteX805" fmla="*/ 170744 w 1273760"/>
                <a:gd name="connsiteY805" fmla="*/ 192233 h 995821"/>
                <a:gd name="connsiteX806" fmla="*/ 174966 w 1273760"/>
                <a:gd name="connsiteY806" fmla="*/ 191749 h 995821"/>
                <a:gd name="connsiteX807" fmla="*/ 178772 w 1273760"/>
                <a:gd name="connsiteY807" fmla="*/ 194170 h 995821"/>
                <a:gd name="connsiteX808" fmla="*/ 171505 w 1273760"/>
                <a:gd name="connsiteY808" fmla="*/ 196453 h 995821"/>
                <a:gd name="connsiteX809" fmla="*/ 168183 w 1273760"/>
                <a:gd name="connsiteY809" fmla="*/ 198320 h 995821"/>
                <a:gd name="connsiteX810" fmla="*/ 165553 w 1273760"/>
                <a:gd name="connsiteY810" fmla="*/ 200949 h 995821"/>
                <a:gd name="connsiteX811" fmla="*/ 163822 w 1273760"/>
                <a:gd name="connsiteY811" fmla="*/ 204546 h 995821"/>
                <a:gd name="connsiteX812" fmla="*/ 160569 w 1273760"/>
                <a:gd name="connsiteY812" fmla="*/ 216997 h 995821"/>
                <a:gd name="connsiteX813" fmla="*/ 157524 w 1273760"/>
                <a:gd name="connsiteY813" fmla="*/ 224399 h 995821"/>
                <a:gd name="connsiteX814" fmla="*/ 153441 w 1273760"/>
                <a:gd name="connsiteY814" fmla="*/ 232146 h 995821"/>
                <a:gd name="connsiteX815" fmla="*/ 148250 w 1273760"/>
                <a:gd name="connsiteY815" fmla="*/ 238994 h 995821"/>
                <a:gd name="connsiteX816" fmla="*/ 141606 w 1273760"/>
                <a:gd name="connsiteY816" fmla="*/ 243560 h 995821"/>
                <a:gd name="connsiteX817" fmla="*/ 138007 w 1273760"/>
                <a:gd name="connsiteY817" fmla="*/ 244390 h 995821"/>
                <a:gd name="connsiteX818" fmla="*/ 134200 w 1273760"/>
                <a:gd name="connsiteY818" fmla="*/ 244251 h 995821"/>
                <a:gd name="connsiteX819" fmla="*/ 126656 w 1273760"/>
                <a:gd name="connsiteY819" fmla="*/ 243421 h 995821"/>
                <a:gd name="connsiteX820" fmla="*/ 118005 w 1273760"/>
                <a:gd name="connsiteY820" fmla="*/ 243560 h 995821"/>
                <a:gd name="connsiteX821" fmla="*/ 113644 w 1273760"/>
                <a:gd name="connsiteY821" fmla="*/ 243906 h 995821"/>
                <a:gd name="connsiteX822" fmla="*/ 85683 w 1273760"/>
                <a:gd name="connsiteY822" fmla="*/ 249924 h 995821"/>
                <a:gd name="connsiteX823" fmla="*/ 78070 w 1273760"/>
                <a:gd name="connsiteY823" fmla="*/ 252691 h 995821"/>
                <a:gd name="connsiteX824" fmla="*/ 79731 w 1273760"/>
                <a:gd name="connsiteY824" fmla="*/ 255319 h 995821"/>
                <a:gd name="connsiteX825" fmla="*/ 78901 w 1273760"/>
                <a:gd name="connsiteY825" fmla="*/ 256703 h 995821"/>
                <a:gd name="connsiteX826" fmla="*/ 54746 w 1273760"/>
                <a:gd name="connsiteY826" fmla="*/ 261545 h 995821"/>
                <a:gd name="connsiteX827" fmla="*/ 42980 w 1273760"/>
                <a:gd name="connsiteY827" fmla="*/ 266179 h 995821"/>
                <a:gd name="connsiteX828" fmla="*/ 39104 w 1273760"/>
                <a:gd name="connsiteY828" fmla="*/ 267217 h 995821"/>
                <a:gd name="connsiteX829" fmla="*/ 35159 w 1273760"/>
                <a:gd name="connsiteY829" fmla="*/ 267494 h 995821"/>
                <a:gd name="connsiteX830" fmla="*/ 27200 w 1273760"/>
                <a:gd name="connsiteY830" fmla="*/ 267425 h 995821"/>
                <a:gd name="connsiteX831" fmla="*/ 23186 w 1273760"/>
                <a:gd name="connsiteY831" fmla="*/ 268185 h 995821"/>
                <a:gd name="connsiteX832" fmla="*/ 14950 w 1273760"/>
                <a:gd name="connsiteY832" fmla="*/ 270952 h 995821"/>
                <a:gd name="connsiteX833" fmla="*/ 6990 w 1273760"/>
                <a:gd name="connsiteY833" fmla="*/ 274411 h 995821"/>
                <a:gd name="connsiteX834" fmla="*/ 5606 w 1273760"/>
                <a:gd name="connsiteY834" fmla="*/ 275172 h 995821"/>
                <a:gd name="connsiteX835" fmla="*/ 3945 w 1273760"/>
                <a:gd name="connsiteY835" fmla="*/ 276348 h 995821"/>
                <a:gd name="connsiteX836" fmla="*/ 2491 w 1273760"/>
                <a:gd name="connsiteY836" fmla="*/ 277662 h 995821"/>
                <a:gd name="connsiteX837" fmla="*/ 1730 w 1273760"/>
                <a:gd name="connsiteY837" fmla="*/ 279046 h 995821"/>
                <a:gd name="connsiteX838" fmla="*/ 2076 w 1273760"/>
                <a:gd name="connsiteY838" fmla="*/ 280291 h 995821"/>
                <a:gd name="connsiteX839" fmla="*/ 3045 w 1273760"/>
                <a:gd name="connsiteY839" fmla="*/ 281052 h 995821"/>
                <a:gd name="connsiteX840" fmla="*/ 3807 w 1273760"/>
                <a:gd name="connsiteY840" fmla="*/ 281882 h 995821"/>
                <a:gd name="connsiteX841" fmla="*/ 3876 w 1273760"/>
                <a:gd name="connsiteY841" fmla="*/ 283265 h 995821"/>
                <a:gd name="connsiteX842" fmla="*/ 2561 w 1273760"/>
                <a:gd name="connsiteY842" fmla="*/ 284925 h 995821"/>
                <a:gd name="connsiteX843" fmla="*/ 1038 w 1273760"/>
                <a:gd name="connsiteY843" fmla="*/ 285617 h 995821"/>
                <a:gd name="connsiteX844" fmla="*/ 0 w 1273760"/>
                <a:gd name="connsiteY844" fmla="*/ 286516 h 995821"/>
                <a:gd name="connsiteX845" fmla="*/ 415 w 1273760"/>
                <a:gd name="connsiteY845" fmla="*/ 288592 h 995821"/>
                <a:gd name="connsiteX846" fmla="*/ 1523 w 1273760"/>
                <a:gd name="connsiteY846" fmla="*/ 289837 h 995821"/>
                <a:gd name="connsiteX847" fmla="*/ 3391 w 1273760"/>
                <a:gd name="connsiteY847" fmla="*/ 291082 h 995821"/>
                <a:gd name="connsiteX848" fmla="*/ 6990 w 1273760"/>
                <a:gd name="connsiteY848" fmla="*/ 293157 h 995821"/>
                <a:gd name="connsiteX849" fmla="*/ 12320 w 1273760"/>
                <a:gd name="connsiteY849" fmla="*/ 296962 h 995821"/>
                <a:gd name="connsiteX850" fmla="*/ 14119 w 1273760"/>
                <a:gd name="connsiteY850" fmla="*/ 297999 h 995821"/>
                <a:gd name="connsiteX851" fmla="*/ 16334 w 1273760"/>
                <a:gd name="connsiteY851" fmla="*/ 298760 h 995821"/>
                <a:gd name="connsiteX852" fmla="*/ 21109 w 1273760"/>
                <a:gd name="connsiteY852" fmla="*/ 299659 h 995821"/>
                <a:gd name="connsiteX853" fmla="*/ 23393 w 1273760"/>
                <a:gd name="connsiteY853" fmla="*/ 300282 h 995821"/>
                <a:gd name="connsiteX854" fmla="*/ 34259 w 1273760"/>
                <a:gd name="connsiteY854" fmla="*/ 305262 h 995821"/>
                <a:gd name="connsiteX855" fmla="*/ 38551 w 1273760"/>
                <a:gd name="connsiteY855" fmla="*/ 306023 h 995821"/>
                <a:gd name="connsiteX856" fmla="*/ 43049 w 1273760"/>
                <a:gd name="connsiteY856" fmla="*/ 305470 h 995821"/>
                <a:gd name="connsiteX857" fmla="*/ 47548 w 1273760"/>
                <a:gd name="connsiteY857" fmla="*/ 304017 h 995821"/>
                <a:gd name="connsiteX858" fmla="*/ 51908 w 1273760"/>
                <a:gd name="connsiteY858" fmla="*/ 303118 h 995821"/>
                <a:gd name="connsiteX859" fmla="*/ 56199 w 1273760"/>
                <a:gd name="connsiteY859" fmla="*/ 303879 h 995821"/>
                <a:gd name="connsiteX860" fmla="*/ 50593 w 1273760"/>
                <a:gd name="connsiteY860" fmla="*/ 306508 h 995821"/>
                <a:gd name="connsiteX861" fmla="*/ 47479 w 1273760"/>
                <a:gd name="connsiteY861" fmla="*/ 308444 h 995821"/>
                <a:gd name="connsiteX862" fmla="*/ 46233 w 1273760"/>
                <a:gd name="connsiteY862" fmla="*/ 310174 h 995821"/>
                <a:gd name="connsiteX863" fmla="*/ 47548 w 1273760"/>
                <a:gd name="connsiteY863" fmla="*/ 311004 h 995821"/>
                <a:gd name="connsiteX864" fmla="*/ 53223 w 1273760"/>
                <a:gd name="connsiteY864" fmla="*/ 312318 h 995821"/>
                <a:gd name="connsiteX865" fmla="*/ 55300 w 1273760"/>
                <a:gd name="connsiteY865" fmla="*/ 312941 h 995821"/>
                <a:gd name="connsiteX866" fmla="*/ 55853 w 1273760"/>
                <a:gd name="connsiteY866" fmla="*/ 313494 h 995821"/>
                <a:gd name="connsiteX867" fmla="*/ 56476 w 1273760"/>
                <a:gd name="connsiteY867" fmla="*/ 314186 h 995821"/>
                <a:gd name="connsiteX868" fmla="*/ 57237 w 1273760"/>
                <a:gd name="connsiteY868" fmla="*/ 314947 h 995821"/>
                <a:gd name="connsiteX869" fmla="*/ 58414 w 1273760"/>
                <a:gd name="connsiteY869" fmla="*/ 315708 h 995821"/>
                <a:gd name="connsiteX870" fmla="*/ 59522 w 1273760"/>
                <a:gd name="connsiteY870" fmla="*/ 316123 h 995821"/>
                <a:gd name="connsiteX871" fmla="*/ 72533 w 1273760"/>
                <a:gd name="connsiteY871" fmla="*/ 318336 h 995821"/>
                <a:gd name="connsiteX872" fmla="*/ 75648 w 1273760"/>
                <a:gd name="connsiteY872" fmla="*/ 318198 h 995821"/>
                <a:gd name="connsiteX873" fmla="*/ 78070 w 1273760"/>
                <a:gd name="connsiteY873" fmla="*/ 317575 h 995821"/>
                <a:gd name="connsiteX874" fmla="*/ 82153 w 1273760"/>
                <a:gd name="connsiteY874" fmla="*/ 315569 h 995821"/>
                <a:gd name="connsiteX875" fmla="*/ 84299 w 1273760"/>
                <a:gd name="connsiteY875" fmla="*/ 314739 h 995821"/>
                <a:gd name="connsiteX876" fmla="*/ 87344 w 1273760"/>
                <a:gd name="connsiteY876" fmla="*/ 314393 h 995821"/>
                <a:gd name="connsiteX877" fmla="*/ 90251 w 1273760"/>
                <a:gd name="connsiteY877" fmla="*/ 314808 h 995821"/>
                <a:gd name="connsiteX878" fmla="*/ 96203 w 1273760"/>
                <a:gd name="connsiteY878" fmla="*/ 316192 h 995821"/>
                <a:gd name="connsiteX879" fmla="*/ 102017 w 1273760"/>
                <a:gd name="connsiteY879" fmla="*/ 316469 h 995821"/>
                <a:gd name="connsiteX880" fmla="*/ 107346 w 1273760"/>
                <a:gd name="connsiteY880" fmla="*/ 315777 h 995821"/>
                <a:gd name="connsiteX881" fmla="*/ 118074 w 1273760"/>
                <a:gd name="connsiteY881" fmla="*/ 312802 h 995821"/>
                <a:gd name="connsiteX882" fmla="*/ 123057 w 1273760"/>
                <a:gd name="connsiteY882" fmla="*/ 312041 h 995821"/>
                <a:gd name="connsiteX883" fmla="*/ 128733 w 1273760"/>
                <a:gd name="connsiteY883" fmla="*/ 312318 h 995821"/>
                <a:gd name="connsiteX884" fmla="*/ 133093 w 1273760"/>
                <a:gd name="connsiteY884" fmla="*/ 314186 h 995821"/>
                <a:gd name="connsiteX885" fmla="*/ 134200 w 1273760"/>
                <a:gd name="connsiteY885" fmla="*/ 318198 h 995821"/>
                <a:gd name="connsiteX886" fmla="*/ 131639 w 1273760"/>
                <a:gd name="connsiteY886" fmla="*/ 322002 h 995821"/>
                <a:gd name="connsiteX887" fmla="*/ 131916 w 1273760"/>
                <a:gd name="connsiteY887" fmla="*/ 322556 h 995821"/>
                <a:gd name="connsiteX888" fmla="*/ 132608 w 1273760"/>
                <a:gd name="connsiteY888" fmla="*/ 323040 h 995821"/>
                <a:gd name="connsiteX889" fmla="*/ 133093 w 1273760"/>
                <a:gd name="connsiteY889" fmla="*/ 323593 h 995821"/>
                <a:gd name="connsiteX890" fmla="*/ 132608 w 1273760"/>
                <a:gd name="connsiteY890" fmla="*/ 324216 h 995821"/>
                <a:gd name="connsiteX891" fmla="*/ 130601 w 1273760"/>
                <a:gd name="connsiteY891" fmla="*/ 324078 h 995821"/>
                <a:gd name="connsiteX892" fmla="*/ 121050 w 1273760"/>
                <a:gd name="connsiteY892" fmla="*/ 321518 h 995821"/>
                <a:gd name="connsiteX893" fmla="*/ 108730 w 1273760"/>
                <a:gd name="connsiteY893" fmla="*/ 320688 h 995821"/>
                <a:gd name="connsiteX894" fmla="*/ 90528 w 1273760"/>
                <a:gd name="connsiteY894" fmla="*/ 321587 h 995821"/>
                <a:gd name="connsiteX895" fmla="*/ 87483 w 1273760"/>
                <a:gd name="connsiteY895" fmla="*/ 322141 h 995821"/>
                <a:gd name="connsiteX896" fmla="*/ 84784 w 1273760"/>
                <a:gd name="connsiteY896" fmla="*/ 323109 h 995821"/>
                <a:gd name="connsiteX897" fmla="*/ 80077 w 1273760"/>
                <a:gd name="connsiteY897" fmla="*/ 325807 h 995821"/>
                <a:gd name="connsiteX898" fmla="*/ 78001 w 1273760"/>
                <a:gd name="connsiteY898" fmla="*/ 326637 h 995821"/>
                <a:gd name="connsiteX899" fmla="*/ 45610 w 1273760"/>
                <a:gd name="connsiteY899" fmla="*/ 327190 h 995821"/>
                <a:gd name="connsiteX900" fmla="*/ 39866 w 1273760"/>
                <a:gd name="connsiteY900" fmla="*/ 327882 h 995821"/>
                <a:gd name="connsiteX901" fmla="*/ 36959 w 1273760"/>
                <a:gd name="connsiteY901" fmla="*/ 328851 h 995821"/>
                <a:gd name="connsiteX902" fmla="*/ 34951 w 1273760"/>
                <a:gd name="connsiteY902" fmla="*/ 330649 h 995821"/>
                <a:gd name="connsiteX903" fmla="*/ 34744 w 1273760"/>
                <a:gd name="connsiteY903" fmla="*/ 333070 h 995821"/>
                <a:gd name="connsiteX904" fmla="*/ 36751 w 1273760"/>
                <a:gd name="connsiteY904" fmla="*/ 334730 h 995821"/>
                <a:gd name="connsiteX905" fmla="*/ 42703 w 1273760"/>
                <a:gd name="connsiteY905" fmla="*/ 336736 h 995821"/>
                <a:gd name="connsiteX906" fmla="*/ 41665 w 1273760"/>
                <a:gd name="connsiteY906" fmla="*/ 338812 h 995821"/>
                <a:gd name="connsiteX907" fmla="*/ 43395 w 1273760"/>
                <a:gd name="connsiteY907" fmla="*/ 340333 h 995821"/>
                <a:gd name="connsiteX908" fmla="*/ 46302 w 1273760"/>
                <a:gd name="connsiteY908" fmla="*/ 341233 h 995821"/>
                <a:gd name="connsiteX909" fmla="*/ 48794 w 1273760"/>
                <a:gd name="connsiteY909" fmla="*/ 341440 h 995821"/>
                <a:gd name="connsiteX910" fmla="*/ 52600 w 1273760"/>
                <a:gd name="connsiteY910" fmla="*/ 340403 h 995821"/>
                <a:gd name="connsiteX911" fmla="*/ 64228 w 1273760"/>
                <a:gd name="connsiteY911" fmla="*/ 334454 h 995821"/>
                <a:gd name="connsiteX912" fmla="*/ 62913 w 1273760"/>
                <a:gd name="connsiteY912" fmla="*/ 336252 h 995821"/>
                <a:gd name="connsiteX913" fmla="*/ 61529 w 1273760"/>
                <a:gd name="connsiteY913" fmla="*/ 337843 h 995821"/>
                <a:gd name="connsiteX914" fmla="*/ 60698 w 1273760"/>
                <a:gd name="connsiteY914" fmla="*/ 339434 h 995821"/>
                <a:gd name="connsiteX915" fmla="*/ 60975 w 1273760"/>
                <a:gd name="connsiteY915" fmla="*/ 341509 h 995821"/>
                <a:gd name="connsiteX916" fmla="*/ 62982 w 1273760"/>
                <a:gd name="connsiteY916" fmla="*/ 343515 h 995821"/>
                <a:gd name="connsiteX917" fmla="*/ 66096 w 1273760"/>
                <a:gd name="connsiteY917" fmla="*/ 344830 h 995821"/>
                <a:gd name="connsiteX918" fmla="*/ 72325 w 1273760"/>
                <a:gd name="connsiteY918" fmla="*/ 346006 h 995821"/>
                <a:gd name="connsiteX919" fmla="*/ 91912 w 1273760"/>
                <a:gd name="connsiteY919" fmla="*/ 346144 h 995821"/>
                <a:gd name="connsiteX920" fmla="*/ 97034 w 1273760"/>
                <a:gd name="connsiteY920" fmla="*/ 347735 h 995821"/>
                <a:gd name="connsiteX921" fmla="*/ 94611 w 1273760"/>
                <a:gd name="connsiteY921" fmla="*/ 348980 h 995821"/>
                <a:gd name="connsiteX922" fmla="*/ 91843 w 1273760"/>
                <a:gd name="connsiteY922" fmla="*/ 349603 h 995821"/>
                <a:gd name="connsiteX923" fmla="*/ 86237 w 1273760"/>
                <a:gd name="connsiteY923" fmla="*/ 350364 h 995821"/>
                <a:gd name="connsiteX924" fmla="*/ 83469 w 1273760"/>
                <a:gd name="connsiteY924" fmla="*/ 350986 h 995821"/>
                <a:gd name="connsiteX925" fmla="*/ 80908 w 1273760"/>
                <a:gd name="connsiteY925" fmla="*/ 351885 h 995821"/>
                <a:gd name="connsiteX926" fmla="*/ 70803 w 1273760"/>
                <a:gd name="connsiteY926" fmla="*/ 356658 h 995821"/>
                <a:gd name="connsiteX927" fmla="*/ 69419 w 1273760"/>
                <a:gd name="connsiteY927" fmla="*/ 358318 h 995821"/>
                <a:gd name="connsiteX928" fmla="*/ 70042 w 1273760"/>
                <a:gd name="connsiteY928" fmla="*/ 360740 h 995821"/>
                <a:gd name="connsiteX929" fmla="*/ 71979 w 1273760"/>
                <a:gd name="connsiteY929" fmla="*/ 362469 h 995821"/>
                <a:gd name="connsiteX930" fmla="*/ 89767 w 1273760"/>
                <a:gd name="connsiteY930" fmla="*/ 371669 h 995821"/>
                <a:gd name="connsiteX931" fmla="*/ 94473 w 1273760"/>
                <a:gd name="connsiteY931" fmla="*/ 373606 h 995821"/>
                <a:gd name="connsiteX932" fmla="*/ 113091 w 1273760"/>
                <a:gd name="connsiteY932" fmla="*/ 378517 h 995821"/>
                <a:gd name="connsiteX933" fmla="*/ 120427 w 1273760"/>
                <a:gd name="connsiteY933" fmla="*/ 379624 h 995821"/>
                <a:gd name="connsiteX934" fmla="*/ 126933 w 1273760"/>
                <a:gd name="connsiteY934" fmla="*/ 379071 h 995821"/>
                <a:gd name="connsiteX935" fmla="*/ 121881 w 1273760"/>
                <a:gd name="connsiteY935" fmla="*/ 374228 h 995821"/>
                <a:gd name="connsiteX936" fmla="*/ 119389 w 1273760"/>
                <a:gd name="connsiteY936" fmla="*/ 371185 h 995821"/>
                <a:gd name="connsiteX937" fmla="*/ 118697 w 1273760"/>
                <a:gd name="connsiteY937" fmla="*/ 368625 h 995821"/>
                <a:gd name="connsiteX938" fmla="*/ 120842 w 1273760"/>
                <a:gd name="connsiteY938" fmla="*/ 367034 h 995821"/>
                <a:gd name="connsiteX939" fmla="*/ 124580 w 1273760"/>
                <a:gd name="connsiteY939" fmla="*/ 368072 h 995821"/>
                <a:gd name="connsiteX940" fmla="*/ 128663 w 1273760"/>
                <a:gd name="connsiteY940" fmla="*/ 369870 h 995821"/>
                <a:gd name="connsiteX941" fmla="*/ 131847 w 1273760"/>
                <a:gd name="connsiteY941" fmla="*/ 370701 h 995821"/>
                <a:gd name="connsiteX942" fmla="*/ 135100 w 1273760"/>
                <a:gd name="connsiteY942" fmla="*/ 369455 h 995821"/>
                <a:gd name="connsiteX943" fmla="*/ 137938 w 1273760"/>
                <a:gd name="connsiteY943" fmla="*/ 367588 h 995821"/>
                <a:gd name="connsiteX944" fmla="*/ 140845 w 1273760"/>
                <a:gd name="connsiteY944" fmla="*/ 366273 h 995821"/>
                <a:gd name="connsiteX945" fmla="*/ 144443 w 1273760"/>
                <a:gd name="connsiteY945" fmla="*/ 366619 h 995821"/>
                <a:gd name="connsiteX946" fmla="*/ 147419 w 1273760"/>
                <a:gd name="connsiteY946" fmla="*/ 368072 h 995821"/>
                <a:gd name="connsiteX947" fmla="*/ 149634 w 1273760"/>
                <a:gd name="connsiteY947" fmla="*/ 369386 h 995821"/>
                <a:gd name="connsiteX948" fmla="*/ 151849 w 1273760"/>
                <a:gd name="connsiteY948" fmla="*/ 370286 h 995821"/>
                <a:gd name="connsiteX949" fmla="*/ 155171 w 1273760"/>
                <a:gd name="connsiteY949" fmla="*/ 370493 h 995821"/>
                <a:gd name="connsiteX950" fmla="*/ 159116 w 1273760"/>
                <a:gd name="connsiteY950" fmla="*/ 370078 h 995821"/>
                <a:gd name="connsiteX951" fmla="*/ 162715 w 1273760"/>
                <a:gd name="connsiteY951" fmla="*/ 369248 h 995821"/>
                <a:gd name="connsiteX952" fmla="*/ 166107 w 1273760"/>
                <a:gd name="connsiteY952" fmla="*/ 368003 h 995821"/>
                <a:gd name="connsiteX953" fmla="*/ 173097 w 1273760"/>
                <a:gd name="connsiteY953" fmla="*/ 364198 h 995821"/>
                <a:gd name="connsiteX954" fmla="*/ 175311 w 1273760"/>
                <a:gd name="connsiteY954" fmla="*/ 363437 h 995821"/>
                <a:gd name="connsiteX955" fmla="*/ 177457 w 1273760"/>
                <a:gd name="connsiteY955" fmla="*/ 363922 h 995821"/>
                <a:gd name="connsiteX956" fmla="*/ 180848 w 1273760"/>
                <a:gd name="connsiteY956" fmla="*/ 365651 h 995821"/>
                <a:gd name="connsiteX957" fmla="*/ 184586 w 1273760"/>
                <a:gd name="connsiteY957" fmla="*/ 366758 h 995821"/>
                <a:gd name="connsiteX958" fmla="*/ 187423 w 1273760"/>
                <a:gd name="connsiteY958" fmla="*/ 365789 h 995821"/>
                <a:gd name="connsiteX959" fmla="*/ 190053 w 1273760"/>
                <a:gd name="connsiteY959" fmla="*/ 363783 h 995821"/>
                <a:gd name="connsiteX960" fmla="*/ 193514 w 1273760"/>
                <a:gd name="connsiteY960" fmla="*/ 361777 h 995821"/>
                <a:gd name="connsiteX961" fmla="*/ 197321 w 1273760"/>
                <a:gd name="connsiteY961" fmla="*/ 361016 h 995821"/>
                <a:gd name="connsiteX962" fmla="*/ 200504 w 1273760"/>
                <a:gd name="connsiteY962" fmla="*/ 361846 h 995821"/>
                <a:gd name="connsiteX963" fmla="*/ 206872 w 1273760"/>
                <a:gd name="connsiteY963" fmla="*/ 364890 h 995821"/>
                <a:gd name="connsiteX964" fmla="*/ 210402 w 1273760"/>
                <a:gd name="connsiteY964" fmla="*/ 365582 h 995821"/>
                <a:gd name="connsiteX965" fmla="*/ 218084 w 1273760"/>
                <a:gd name="connsiteY965" fmla="*/ 365582 h 995821"/>
                <a:gd name="connsiteX966" fmla="*/ 221752 w 1273760"/>
                <a:gd name="connsiteY966" fmla="*/ 365858 h 995821"/>
                <a:gd name="connsiteX967" fmla="*/ 244038 w 1273760"/>
                <a:gd name="connsiteY967" fmla="*/ 370701 h 995821"/>
                <a:gd name="connsiteX968" fmla="*/ 292555 w 1273760"/>
                <a:gd name="connsiteY968" fmla="*/ 393182 h 995821"/>
                <a:gd name="connsiteX969" fmla="*/ 295600 w 1273760"/>
                <a:gd name="connsiteY969" fmla="*/ 395050 h 995821"/>
                <a:gd name="connsiteX970" fmla="*/ 298161 w 1273760"/>
                <a:gd name="connsiteY970" fmla="*/ 397817 h 995821"/>
                <a:gd name="connsiteX971" fmla="*/ 300099 w 1273760"/>
                <a:gd name="connsiteY971" fmla="*/ 401275 h 995821"/>
                <a:gd name="connsiteX972" fmla="*/ 301137 w 1273760"/>
                <a:gd name="connsiteY972" fmla="*/ 404872 h 995821"/>
                <a:gd name="connsiteX973" fmla="*/ 300376 w 1273760"/>
                <a:gd name="connsiteY973" fmla="*/ 408262 h 995821"/>
                <a:gd name="connsiteX974" fmla="*/ 295739 w 1273760"/>
                <a:gd name="connsiteY974" fmla="*/ 412896 h 995821"/>
                <a:gd name="connsiteX975" fmla="*/ 295116 w 1273760"/>
                <a:gd name="connsiteY975" fmla="*/ 415456 h 995821"/>
                <a:gd name="connsiteX976" fmla="*/ 296154 w 1273760"/>
                <a:gd name="connsiteY976" fmla="*/ 416978 h 995821"/>
                <a:gd name="connsiteX977" fmla="*/ 298161 w 1273760"/>
                <a:gd name="connsiteY977" fmla="*/ 418292 h 995821"/>
                <a:gd name="connsiteX978" fmla="*/ 300445 w 1273760"/>
                <a:gd name="connsiteY978" fmla="*/ 419537 h 995821"/>
                <a:gd name="connsiteX979" fmla="*/ 302106 w 1273760"/>
                <a:gd name="connsiteY979" fmla="*/ 420713 h 995821"/>
                <a:gd name="connsiteX980" fmla="*/ 303490 w 1273760"/>
                <a:gd name="connsiteY980" fmla="*/ 422442 h 995821"/>
                <a:gd name="connsiteX981" fmla="*/ 306674 w 1273760"/>
                <a:gd name="connsiteY981" fmla="*/ 428045 h 995821"/>
                <a:gd name="connsiteX982" fmla="*/ 309443 w 1273760"/>
                <a:gd name="connsiteY982" fmla="*/ 431573 h 995821"/>
                <a:gd name="connsiteX983" fmla="*/ 312557 w 1273760"/>
                <a:gd name="connsiteY983" fmla="*/ 434063 h 995821"/>
                <a:gd name="connsiteX984" fmla="*/ 319893 w 1273760"/>
                <a:gd name="connsiteY984" fmla="*/ 438352 h 995821"/>
                <a:gd name="connsiteX985" fmla="*/ 323008 w 1273760"/>
                <a:gd name="connsiteY985" fmla="*/ 440842 h 995821"/>
                <a:gd name="connsiteX986" fmla="*/ 325292 w 1273760"/>
                <a:gd name="connsiteY986" fmla="*/ 443609 h 995821"/>
                <a:gd name="connsiteX987" fmla="*/ 329514 w 1273760"/>
                <a:gd name="connsiteY987" fmla="*/ 449628 h 995821"/>
                <a:gd name="connsiteX988" fmla="*/ 332421 w 1273760"/>
                <a:gd name="connsiteY988" fmla="*/ 452325 h 995821"/>
                <a:gd name="connsiteX989" fmla="*/ 343218 w 1273760"/>
                <a:gd name="connsiteY989" fmla="*/ 458897 h 995821"/>
                <a:gd name="connsiteX990" fmla="*/ 341418 w 1273760"/>
                <a:gd name="connsiteY990" fmla="*/ 460073 h 995821"/>
                <a:gd name="connsiteX991" fmla="*/ 337404 w 1273760"/>
                <a:gd name="connsiteY991" fmla="*/ 460903 h 995821"/>
                <a:gd name="connsiteX992" fmla="*/ 335604 w 1273760"/>
                <a:gd name="connsiteY992" fmla="*/ 461802 h 995821"/>
                <a:gd name="connsiteX993" fmla="*/ 334428 w 1273760"/>
                <a:gd name="connsiteY993" fmla="*/ 463255 h 995821"/>
                <a:gd name="connsiteX994" fmla="*/ 334359 w 1273760"/>
                <a:gd name="connsiteY994" fmla="*/ 464500 h 995821"/>
                <a:gd name="connsiteX995" fmla="*/ 334705 w 1273760"/>
                <a:gd name="connsiteY995" fmla="*/ 466022 h 995821"/>
                <a:gd name="connsiteX996" fmla="*/ 334912 w 1273760"/>
                <a:gd name="connsiteY996" fmla="*/ 468097 h 995821"/>
                <a:gd name="connsiteX997" fmla="*/ 333528 w 1273760"/>
                <a:gd name="connsiteY997" fmla="*/ 471417 h 995821"/>
                <a:gd name="connsiteX998" fmla="*/ 330552 w 1273760"/>
                <a:gd name="connsiteY998" fmla="*/ 473216 h 995821"/>
                <a:gd name="connsiteX999" fmla="*/ 326745 w 1273760"/>
                <a:gd name="connsiteY999" fmla="*/ 474392 h 995821"/>
                <a:gd name="connsiteX1000" fmla="*/ 323008 w 1273760"/>
                <a:gd name="connsiteY1000" fmla="*/ 476052 h 995821"/>
                <a:gd name="connsiteX1001" fmla="*/ 327991 w 1273760"/>
                <a:gd name="connsiteY1001" fmla="*/ 475844 h 995821"/>
                <a:gd name="connsiteX1002" fmla="*/ 333389 w 1273760"/>
                <a:gd name="connsiteY1002" fmla="*/ 474530 h 995821"/>
                <a:gd name="connsiteX1003" fmla="*/ 338580 w 1273760"/>
                <a:gd name="connsiteY1003" fmla="*/ 473769 h 995821"/>
                <a:gd name="connsiteX1004" fmla="*/ 343079 w 1273760"/>
                <a:gd name="connsiteY1004" fmla="*/ 475222 h 995821"/>
                <a:gd name="connsiteX1005" fmla="*/ 345778 w 1273760"/>
                <a:gd name="connsiteY1005" fmla="*/ 477989 h 995821"/>
                <a:gd name="connsiteX1006" fmla="*/ 348478 w 1273760"/>
                <a:gd name="connsiteY1006" fmla="*/ 482070 h 995821"/>
                <a:gd name="connsiteX1007" fmla="*/ 350692 w 1273760"/>
                <a:gd name="connsiteY1007" fmla="*/ 486359 h 995821"/>
                <a:gd name="connsiteX1008" fmla="*/ 351869 w 1273760"/>
                <a:gd name="connsiteY1008" fmla="*/ 489956 h 995821"/>
                <a:gd name="connsiteX1009" fmla="*/ 349862 w 1273760"/>
                <a:gd name="connsiteY1009" fmla="*/ 490440 h 995821"/>
                <a:gd name="connsiteX1010" fmla="*/ 347855 w 1273760"/>
                <a:gd name="connsiteY1010" fmla="*/ 492169 h 995821"/>
                <a:gd name="connsiteX1011" fmla="*/ 346470 w 1273760"/>
                <a:gd name="connsiteY1011" fmla="*/ 494314 h 995821"/>
                <a:gd name="connsiteX1012" fmla="*/ 346263 w 1273760"/>
                <a:gd name="connsiteY1012" fmla="*/ 496458 h 995821"/>
                <a:gd name="connsiteX1013" fmla="*/ 347855 w 1273760"/>
                <a:gd name="connsiteY1013" fmla="*/ 498049 h 995821"/>
                <a:gd name="connsiteX1014" fmla="*/ 350277 w 1273760"/>
                <a:gd name="connsiteY1014" fmla="*/ 499017 h 995821"/>
                <a:gd name="connsiteX1015" fmla="*/ 352561 w 1273760"/>
                <a:gd name="connsiteY1015" fmla="*/ 500332 h 995821"/>
                <a:gd name="connsiteX1016" fmla="*/ 353945 w 1273760"/>
                <a:gd name="connsiteY1016" fmla="*/ 502822 h 995821"/>
                <a:gd name="connsiteX1017" fmla="*/ 357267 w 1273760"/>
                <a:gd name="connsiteY1017" fmla="*/ 501715 h 995821"/>
                <a:gd name="connsiteX1018" fmla="*/ 360036 w 1273760"/>
                <a:gd name="connsiteY1018" fmla="*/ 501162 h 995821"/>
                <a:gd name="connsiteX1019" fmla="*/ 362112 w 1273760"/>
                <a:gd name="connsiteY1019" fmla="*/ 502130 h 995821"/>
                <a:gd name="connsiteX1020" fmla="*/ 363289 w 1273760"/>
                <a:gd name="connsiteY1020" fmla="*/ 505796 h 995821"/>
                <a:gd name="connsiteX1021" fmla="*/ 363081 w 1273760"/>
                <a:gd name="connsiteY1021" fmla="*/ 509393 h 995821"/>
                <a:gd name="connsiteX1022" fmla="*/ 361558 w 1273760"/>
                <a:gd name="connsiteY1022" fmla="*/ 511676 h 995821"/>
                <a:gd name="connsiteX1023" fmla="*/ 356990 w 1273760"/>
                <a:gd name="connsiteY1023" fmla="*/ 515273 h 995821"/>
                <a:gd name="connsiteX1024" fmla="*/ 355399 w 1273760"/>
                <a:gd name="connsiteY1024" fmla="*/ 520392 h 995821"/>
                <a:gd name="connsiteX1025" fmla="*/ 358998 w 1273760"/>
                <a:gd name="connsiteY1025" fmla="*/ 523712 h 995821"/>
                <a:gd name="connsiteX1026" fmla="*/ 364327 w 1273760"/>
                <a:gd name="connsiteY1026" fmla="*/ 524404 h 995821"/>
                <a:gd name="connsiteX1027" fmla="*/ 367718 w 1273760"/>
                <a:gd name="connsiteY1027" fmla="*/ 521291 h 995821"/>
                <a:gd name="connsiteX1028" fmla="*/ 371663 w 1273760"/>
                <a:gd name="connsiteY1028" fmla="*/ 524127 h 995821"/>
                <a:gd name="connsiteX1029" fmla="*/ 374293 w 1273760"/>
                <a:gd name="connsiteY1029" fmla="*/ 527863 h 995821"/>
                <a:gd name="connsiteX1030" fmla="*/ 375124 w 1273760"/>
                <a:gd name="connsiteY1030" fmla="*/ 532290 h 995821"/>
                <a:gd name="connsiteX1031" fmla="*/ 373878 w 1273760"/>
                <a:gd name="connsiteY1031" fmla="*/ 537132 h 995821"/>
                <a:gd name="connsiteX1032" fmla="*/ 372771 w 1273760"/>
                <a:gd name="connsiteY1032" fmla="*/ 538792 h 995821"/>
                <a:gd name="connsiteX1033" fmla="*/ 371179 w 1273760"/>
                <a:gd name="connsiteY1033" fmla="*/ 540521 h 995821"/>
                <a:gd name="connsiteX1034" fmla="*/ 369310 w 1273760"/>
                <a:gd name="connsiteY1034" fmla="*/ 541974 h 995821"/>
                <a:gd name="connsiteX1035" fmla="*/ 367511 w 1273760"/>
                <a:gd name="connsiteY1035" fmla="*/ 542942 h 995821"/>
                <a:gd name="connsiteX1036" fmla="*/ 364811 w 1273760"/>
                <a:gd name="connsiteY1036" fmla="*/ 543496 h 995821"/>
                <a:gd name="connsiteX1037" fmla="*/ 362043 w 1273760"/>
                <a:gd name="connsiteY1037" fmla="*/ 543565 h 995821"/>
                <a:gd name="connsiteX1038" fmla="*/ 359344 w 1273760"/>
                <a:gd name="connsiteY1038" fmla="*/ 543980 h 995821"/>
                <a:gd name="connsiteX1039" fmla="*/ 356783 w 1273760"/>
                <a:gd name="connsiteY1039" fmla="*/ 545502 h 995821"/>
                <a:gd name="connsiteX1040" fmla="*/ 360174 w 1273760"/>
                <a:gd name="connsiteY1040" fmla="*/ 546955 h 995821"/>
                <a:gd name="connsiteX1041" fmla="*/ 361766 w 1273760"/>
                <a:gd name="connsiteY1041" fmla="*/ 547992 h 995821"/>
                <a:gd name="connsiteX1042" fmla="*/ 363150 w 1273760"/>
                <a:gd name="connsiteY1042" fmla="*/ 549376 h 995821"/>
                <a:gd name="connsiteX1043" fmla="*/ 357267 w 1273760"/>
                <a:gd name="connsiteY1043" fmla="*/ 551658 h 995821"/>
                <a:gd name="connsiteX1044" fmla="*/ 355053 w 1273760"/>
                <a:gd name="connsiteY1044" fmla="*/ 553526 h 995821"/>
                <a:gd name="connsiteX1045" fmla="*/ 357198 w 1273760"/>
                <a:gd name="connsiteY1045" fmla="*/ 556155 h 995821"/>
                <a:gd name="connsiteX1046" fmla="*/ 361282 w 1273760"/>
                <a:gd name="connsiteY1046" fmla="*/ 556155 h 995821"/>
                <a:gd name="connsiteX1047" fmla="*/ 364950 w 1273760"/>
                <a:gd name="connsiteY1047" fmla="*/ 553111 h 995821"/>
                <a:gd name="connsiteX1048" fmla="*/ 368203 w 1273760"/>
                <a:gd name="connsiteY1048" fmla="*/ 549514 h 995821"/>
                <a:gd name="connsiteX1049" fmla="*/ 371110 w 1273760"/>
                <a:gd name="connsiteY1049" fmla="*/ 548130 h 995821"/>
                <a:gd name="connsiteX1050" fmla="*/ 372494 w 1273760"/>
                <a:gd name="connsiteY1050" fmla="*/ 549237 h 995821"/>
                <a:gd name="connsiteX1051" fmla="*/ 371456 w 1273760"/>
                <a:gd name="connsiteY1051" fmla="*/ 551105 h 995821"/>
                <a:gd name="connsiteX1052" fmla="*/ 364396 w 1273760"/>
                <a:gd name="connsiteY1052" fmla="*/ 557884 h 995821"/>
                <a:gd name="connsiteX1053" fmla="*/ 362251 w 1273760"/>
                <a:gd name="connsiteY1053" fmla="*/ 560997 h 995821"/>
                <a:gd name="connsiteX1054" fmla="*/ 355952 w 1273760"/>
                <a:gd name="connsiteY1054" fmla="*/ 574071 h 995821"/>
                <a:gd name="connsiteX1055" fmla="*/ 356022 w 1273760"/>
                <a:gd name="connsiteY1055" fmla="*/ 576630 h 995821"/>
                <a:gd name="connsiteX1056" fmla="*/ 357960 w 1273760"/>
                <a:gd name="connsiteY1056" fmla="*/ 579743 h 995821"/>
                <a:gd name="connsiteX1057" fmla="*/ 360866 w 1273760"/>
                <a:gd name="connsiteY1057" fmla="*/ 582164 h 995821"/>
                <a:gd name="connsiteX1058" fmla="*/ 364119 w 1273760"/>
                <a:gd name="connsiteY1058" fmla="*/ 583478 h 995821"/>
                <a:gd name="connsiteX1059" fmla="*/ 371456 w 1273760"/>
                <a:gd name="connsiteY1059" fmla="*/ 584792 h 995821"/>
                <a:gd name="connsiteX1060" fmla="*/ 378100 w 1273760"/>
                <a:gd name="connsiteY1060" fmla="*/ 585207 h 995821"/>
                <a:gd name="connsiteX1061" fmla="*/ 385713 w 1273760"/>
                <a:gd name="connsiteY1061" fmla="*/ 584308 h 995821"/>
                <a:gd name="connsiteX1062" fmla="*/ 390696 w 1273760"/>
                <a:gd name="connsiteY1062" fmla="*/ 581265 h 995821"/>
                <a:gd name="connsiteX1063" fmla="*/ 389658 w 1273760"/>
                <a:gd name="connsiteY1063" fmla="*/ 575108 h 995821"/>
                <a:gd name="connsiteX1064" fmla="*/ 392081 w 1273760"/>
                <a:gd name="connsiteY1064" fmla="*/ 575454 h 995821"/>
                <a:gd name="connsiteX1065" fmla="*/ 393465 w 1273760"/>
                <a:gd name="connsiteY1065" fmla="*/ 574693 h 995821"/>
                <a:gd name="connsiteX1066" fmla="*/ 394572 w 1273760"/>
                <a:gd name="connsiteY1066" fmla="*/ 573171 h 995821"/>
                <a:gd name="connsiteX1067" fmla="*/ 395956 w 1273760"/>
                <a:gd name="connsiteY1067" fmla="*/ 571580 h 995821"/>
                <a:gd name="connsiteX1068" fmla="*/ 400247 w 1273760"/>
                <a:gd name="connsiteY1068" fmla="*/ 568260 h 995821"/>
                <a:gd name="connsiteX1069" fmla="*/ 400940 w 1273760"/>
                <a:gd name="connsiteY1069" fmla="*/ 566392 h 995821"/>
                <a:gd name="connsiteX1070" fmla="*/ 399832 w 1273760"/>
                <a:gd name="connsiteY1070" fmla="*/ 563279 h 995821"/>
                <a:gd name="connsiteX1071" fmla="*/ 393119 w 1273760"/>
                <a:gd name="connsiteY1071" fmla="*/ 554771 h 995821"/>
                <a:gd name="connsiteX1072" fmla="*/ 392426 w 1273760"/>
                <a:gd name="connsiteY1072" fmla="*/ 551243 h 995821"/>
                <a:gd name="connsiteX1073" fmla="*/ 397271 w 1273760"/>
                <a:gd name="connsiteY1073" fmla="*/ 549099 h 995821"/>
                <a:gd name="connsiteX1074" fmla="*/ 394434 w 1273760"/>
                <a:gd name="connsiteY1074" fmla="*/ 551243 h 995821"/>
                <a:gd name="connsiteX1075" fmla="*/ 394918 w 1273760"/>
                <a:gd name="connsiteY1075" fmla="*/ 554079 h 995821"/>
                <a:gd name="connsiteX1076" fmla="*/ 397064 w 1273760"/>
                <a:gd name="connsiteY1076" fmla="*/ 557123 h 995821"/>
                <a:gd name="connsiteX1077" fmla="*/ 399348 w 1273760"/>
                <a:gd name="connsiteY1077" fmla="*/ 559752 h 995821"/>
                <a:gd name="connsiteX1078" fmla="*/ 401216 w 1273760"/>
                <a:gd name="connsiteY1078" fmla="*/ 563210 h 995821"/>
                <a:gd name="connsiteX1079" fmla="*/ 402739 w 1273760"/>
                <a:gd name="connsiteY1079" fmla="*/ 567084 h 995821"/>
                <a:gd name="connsiteX1080" fmla="*/ 404677 w 1273760"/>
                <a:gd name="connsiteY1080" fmla="*/ 569782 h 995821"/>
                <a:gd name="connsiteX1081" fmla="*/ 407791 w 1273760"/>
                <a:gd name="connsiteY1081" fmla="*/ 569782 h 995821"/>
                <a:gd name="connsiteX1082" fmla="*/ 406615 w 1273760"/>
                <a:gd name="connsiteY1082" fmla="*/ 572134 h 995821"/>
                <a:gd name="connsiteX1083" fmla="*/ 401978 w 1273760"/>
                <a:gd name="connsiteY1083" fmla="*/ 575246 h 995821"/>
                <a:gd name="connsiteX1084" fmla="*/ 401147 w 1273760"/>
                <a:gd name="connsiteY1084" fmla="*/ 576907 h 995821"/>
                <a:gd name="connsiteX1085" fmla="*/ 402947 w 1273760"/>
                <a:gd name="connsiteY1085" fmla="*/ 579051 h 995821"/>
                <a:gd name="connsiteX1086" fmla="*/ 406269 w 1273760"/>
                <a:gd name="connsiteY1086" fmla="*/ 579189 h 995821"/>
                <a:gd name="connsiteX1087" fmla="*/ 409868 w 1273760"/>
                <a:gd name="connsiteY1087" fmla="*/ 578221 h 995821"/>
                <a:gd name="connsiteX1088" fmla="*/ 415612 w 1273760"/>
                <a:gd name="connsiteY1088" fmla="*/ 575800 h 995821"/>
                <a:gd name="connsiteX1089" fmla="*/ 418173 w 1273760"/>
                <a:gd name="connsiteY1089" fmla="*/ 575246 h 995821"/>
                <a:gd name="connsiteX1090" fmla="*/ 420872 w 1273760"/>
                <a:gd name="connsiteY1090" fmla="*/ 575246 h 995821"/>
                <a:gd name="connsiteX1091" fmla="*/ 424471 w 1273760"/>
                <a:gd name="connsiteY1091" fmla="*/ 575661 h 995821"/>
                <a:gd name="connsiteX1092" fmla="*/ 427517 w 1273760"/>
                <a:gd name="connsiteY1092" fmla="*/ 575523 h 995821"/>
                <a:gd name="connsiteX1093" fmla="*/ 433676 w 1273760"/>
                <a:gd name="connsiteY1093" fmla="*/ 574486 h 995821"/>
                <a:gd name="connsiteX1094" fmla="*/ 436306 w 1273760"/>
                <a:gd name="connsiteY1094" fmla="*/ 574624 h 995821"/>
                <a:gd name="connsiteX1095" fmla="*/ 431392 w 1273760"/>
                <a:gd name="connsiteY1095" fmla="*/ 576838 h 995821"/>
                <a:gd name="connsiteX1096" fmla="*/ 421080 w 1273760"/>
                <a:gd name="connsiteY1096" fmla="*/ 578913 h 995821"/>
                <a:gd name="connsiteX1097" fmla="*/ 416027 w 1273760"/>
                <a:gd name="connsiteY1097" fmla="*/ 580642 h 995821"/>
                <a:gd name="connsiteX1098" fmla="*/ 412429 w 1273760"/>
                <a:gd name="connsiteY1098" fmla="*/ 582994 h 995821"/>
                <a:gd name="connsiteX1099" fmla="*/ 409522 w 1273760"/>
                <a:gd name="connsiteY1099" fmla="*/ 586383 h 995821"/>
                <a:gd name="connsiteX1100" fmla="*/ 409037 w 1273760"/>
                <a:gd name="connsiteY1100" fmla="*/ 589773 h 995821"/>
                <a:gd name="connsiteX1101" fmla="*/ 412359 w 1273760"/>
                <a:gd name="connsiteY1101" fmla="*/ 592402 h 995821"/>
                <a:gd name="connsiteX1102" fmla="*/ 414851 w 1273760"/>
                <a:gd name="connsiteY1102" fmla="*/ 592747 h 995821"/>
                <a:gd name="connsiteX1103" fmla="*/ 420249 w 1273760"/>
                <a:gd name="connsiteY1103" fmla="*/ 591848 h 995821"/>
                <a:gd name="connsiteX1104" fmla="*/ 422880 w 1273760"/>
                <a:gd name="connsiteY1104" fmla="*/ 591848 h 995821"/>
                <a:gd name="connsiteX1105" fmla="*/ 425094 w 1273760"/>
                <a:gd name="connsiteY1105" fmla="*/ 592402 h 995821"/>
                <a:gd name="connsiteX1106" fmla="*/ 429316 w 1273760"/>
                <a:gd name="connsiteY1106" fmla="*/ 593854 h 995821"/>
                <a:gd name="connsiteX1107" fmla="*/ 431600 w 1273760"/>
                <a:gd name="connsiteY1107" fmla="*/ 594200 h 995821"/>
                <a:gd name="connsiteX1108" fmla="*/ 439975 w 1273760"/>
                <a:gd name="connsiteY1108" fmla="*/ 593993 h 995821"/>
                <a:gd name="connsiteX1109" fmla="*/ 442812 w 1273760"/>
                <a:gd name="connsiteY1109" fmla="*/ 594269 h 995821"/>
                <a:gd name="connsiteX1110" fmla="*/ 445165 w 1273760"/>
                <a:gd name="connsiteY1110" fmla="*/ 595099 h 995821"/>
                <a:gd name="connsiteX1111" fmla="*/ 451948 w 1273760"/>
                <a:gd name="connsiteY1111" fmla="*/ 598558 h 995821"/>
                <a:gd name="connsiteX1112" fmla="*/ 448626 w 1273760"/>
                <a:gd name="connsiteY1112" fmla="*/ 599734 h 995821"/>
                <a:gd name="connsiteX1113" fmla="*/ 444473 w 1273760"/>
                <a:gd name="connsiteY1113" fmla="*/ 599319 h 995821"/>
                <a:gd name="connsiteX1114" fmla="*/ 440044 w 1273760"/>
                <a:gd name="connsiteY1114" fmla="*/ 598420 h 995821"/>
                <a:gd name="connsiteX1115" fmla="*/ 436237 w 1273760"/>
                <a:gd name="connsiteY1115" fmla="*/ 598281 h 995821"/>
                <a:gd name="connsiteX1116" fmla="*/ 438106 w 1273760"/>
                <a:gd name="connsiteY1116" fmla="*/ 599526 h 995821"/>
                <a:gd name="connsiteX1117" fmla="*/ 442189 w 1273760"/>
                <a:gd name="connsiteY1117" fmla="*/ 601117 h 995821"/>
                <a:gd name="connsiteX1118" fmla="*/ 444127 w 1273760"/>
                <a:gd name="connsiteY1118" fmla="*/ 602155 h 995821"/>
                <a:gd name="connsiteX1119" fmla="*/ 446065 w 1273760"/>
                <a:gd name="connsiteY1119" fmla="*/ 603954 h 995821"/>
                <a:gd name="connsiteX1120" fmla="*/ 446411 w 1273760"/>
                <a:gd name="connsiteY1120" fmla="*/ 605268 h 995821"/>
                <a:gd name="connsiteX1121" fmla="*/ 445927 w 1273760"/>
                <a:gd name="connsiteY1121" fmla="*/ 606720 h 995821"/>
                <a:gd name="connsiteX1122" fmla="*/ 445511 w 1273760"/>
                <a:gd name="connsiteY1122" fmla="*/ 609003 h 995821"/>
                <a:gd name="connsiteX1123" fmla="*/ 446619 w 1273760"/>
                <a:gd name="connsiteY1123" fmla="*/ 614053 h 995821"/>
                <a:gd name="connsiteX1124" fmla="*/ 450079 w 1273760"/>
                <a:gd name="connsiteY1124" fmla="*/ 616612 h 995821"/>
                <a:gd name="connsiteX1125" fmla="*/ 459284 w 1273760"/>
                <a:gd name="connsiteY1125" fmla="*/ 620071 h 995821"/>
                <a:gd name="connsiteX1126" fmla="*/ 452225 w 1273760"/>
                <a:gd name="connsiteY1126" fmla="*/ 622492 h 995821"/>
                <a:gd name="connsiteX1127" fmla="*/ 442605 w 1273760"/>
                <a:gd name="connsiteY1127" fmla="*/ 619863 h 995821"/>
                <a:gd name="connsiteX1128" fmla="*/ 421772 w 1273760"/>
                <a:gd name="connsiteY1128" fmla="*/ 609695 h 995821"/>
                <a:gd name="connsiteX1129" fmla="*/ 417619 w 1273760"/>
                <a:gd name="connsiteY1129" fmla="*/ 608311 h 995821"/>
                <a:gd name="connsiteX1130" fmla="*/ 413328 w 1273760"/>
                <a:gd name="connsiteY1130" fmla="*/ 607412 h 995821"/>
                <a:gd name="connsiteX1131" fmla="*/ 390696 w 1273760"/>
                <a:gd name="connsiteY1131" fmla="*/ 605406 h 995821"/>
                <a:gd name="connsiteX1132" fmla="*/ 386128 w 1273760"/>
                <a:gd name="connsiteY1132" fmla="*/ 605614 h 995821"/>
                <a:gd name="connsiteX1133" fmla="*/ 381976 w 1273760"/>
                <a:gd name="connsiteY1133" fmla="*/ 606859 h 995821"/>
                <a:gd name="connsiteX1134" fmla="*/ 379969 w 1273760"/>
                <a:gd name="connsiteY1134" fmla="*/ 609349 h 995821"/>
                <a:gd name="connsiteX1135" fmla="*/ 381837 w 1273760"/>
                <a:gd name="connsiteY1135" fmla="*/ 613292 h 995821"/>
                <a:gd name="connsiteX1136" fmla="*/ 384813 w 1273760"/>
                <a:gd name="connsiteY1136" fmla="*/ 616197 h 995821"/>
                <a:gd name="connsiteX1137" fmla="*/ 387928 w 1273760"/>
                <a:gd name="connsiteY1137" fmla="*/ 618549 h 995821"/>
                <a:gd name="connsiteX1138" fmla="*/ 391388 w 1273760"/>
                <a:gd name="connsiteY1138" fmla="*/ 620209 h 995821"/>
                <a:gd name="connsiteX1139" fmla="*/ 395333 w 1273760"/>
                <a:gd name="connsiteY1139" fmla="*/ 621316 h 995821"/>
                <a:gd name="connsiteX1140" fmla="*/ 405438 w 1273760"/>
                <a:gd name="connsiteY1140" fmla="*/ 623322 h 995821"/>
                <a:gd name="connsiteX1141" fmla="*/ 410283 w 1273760"/>
                <a:gd name="connsiteY1141" fmla="*/ 624775 h 995821"/>
                <a:gd name="connsiteX1142" fmla="*/ 415128 w 1273760"/>
                <a:gd name="connsiteY1142" fmla="*/ 626919 h 995821"/>
                <a:gd name="connsiteX1143" fmla="*/ 425579 w 1273760"/>
                <a:gd name="connsiteY1143" fmla="*/ 633352 h 995821"/>
                <a:gd name="connsiteX1144" fmla="*/ 429593 w 1273760"/>
                <a:gd name="connsiteY1144" fmla="*/ 634667 h 995821"/>
                <a:gd name="connsiteX1145" fmla="*/ 438175 w 1273760"/>
                <a:gd name="connsiteY1145" fmla="*/ 636465 h 995821"/>
                <a:gd name="connsiteX1146" fmla="*/ 440944 w 1273760"/>
                <a:gd name="connsiteY1146" fmla="*/ 636672 h 995821"/>
                <a:gd name="connsiteX1147" fmla="*/ 443158 w 1273760"/>
                <a:gd name="connsiteY1147" fmla="*/ 636396 h 995821"/>
                <a:gd name="connsiteX1148" fmla="*/ 447034 w 1273760"/>
                <a:gd name="connsiteY1148" fmla="*/ 634805 h 995821"/>
                <a:gd name="connsiteX1149" fmla="*/ 449249 w 1273760"/>
                <a:gd name="connsiteY1149" fmla="*/ 634321 h 995821"/>
                <a:gd name="connsiteX1150" fmla="*/ 451602 w 1273760"/>
                <a:gd name="connsiteY1150" fmla="*/ 634528 h 995821"/>
                <a:gd name="connsiteX1151" fmla="*/ 456101 w 1273760"/>
                <a:gd name="connsiteY1151" fmla="*/ 635842 h 995821"/>
                <a:gd name="connsiteX1152" fmla="*/ 458454 w 1273760"/>
                <a:gd name="connsiteY1152" fmla="*/ 636188 h 995821"/>
                <a:gd name="connsiteX1153" fmla="*/ 460669 w 1273760"/>
                <a:gd name="connsiteY1153" fmla="*/ 635842 h 995821"/>
                <a:gd name="connsiteX1154" fmla="*/ 462814 w 1273760"/>
                <a:gd name="connsiteY1154" fmla="*/ 635358 h 995821"/>
                <a:gd name="connsiteX1155" fmla="*/ 464890 w 1273760"/>
                <a:gd name="connsiteY1155" fmla="*/ 635151 h 995821"/>
                <a:gd name="connsiteX1156" fmla="*/ 467036 w 1273760"/>
                <a:gd name="connsiteY1156" fmla="*/ 635912 h 995821"/>
                <a:gd name="connsiteX1157" fmla="*/ 465029 w 1273760"/>
                <a:gd name="connsiteY1157" fmla="*/ 637157 h 995821"/>
                <a:gd name="connsiteX1158" fmla="*/ 463922 w 1273760"/>
                <a:gd name="connsiteY1158" fmla="*/ 637987 h 995821"/>
                <a:gd name="connsiteX1159" fmla="*/ 463645 w 1273760"/>
                <a:gd name="connsiteY1159" fmla="*/ 638955 h 995821"/>
                <a:gd name="connsiteX1160" fmla="*/ 463852 w 1273760"/>
                <a:gd name="connsiteY1160" fmla="*/ 640754 h 995821"/>
                <a:gd name="connsiteX1161" fmla="*/ 464614 w 1273760"/>
                <a:gd name="connsiteY1161" fmla="*/ 643244 h 995821"/>
                <a:gd name="connsiteX1162" fmla="*/ 465167 w 1273760"/>
                <a:gd name="connsiteY1162" fmla="*/ 644351 h 995821"/>
                <a:gd name="connsiteX1163" fmla="*/ 464544 w 1273760"/>
                <a:gd name="connsiteY1163" fmla="*/ 644904 h 995821"/>
                <a:gd name="connsiteX1164" fmla="*/ 459146 w 1273760"/>
                <a:gd name="connsiteY1164" fmla="*/ 646979 h 995821"/>
                <a:gd name="connsiteX1165" fmla="*/ 457693 w 1273760"/>
                <a:gd name="connsiteY1165" fmla="*/ 647948 h 995821"/>
                <a:gd name="connsiteX1166" fmla="*/ 456724 w 1273760"/>
                <a:gd name="connsiteY1166" fmla="*/ 649262 h 995821"/>
                <a:gd name="connsiteX1167" fmla="*/ 455547 w 1273760"/>
                <a:gd name="connsiteY1167" fmla="*/ 651683 h 995821"/>
                <a:gd name="connsiteX1168" fmla="*/ 451464 w 1273760"/>
                <a:gd name="connsiteY1168" fmla="*/ 658393 h 995821"/>
                <a:gd name="connsiteX1169" fmla="*/ 450702 w 1273760"/>
                <a:gd name="connsiteY1169" fmla="*/ 660676 h 995821"/>
                <a:gd name="connsiteX1170" fmla="*/ 452986 w 1273760"/>
                <a:gd name="connsiteY1170" fmla="*/ 660676 h 995821"/>
                <a:gd name="connsiteX1171" fmla="*/ 459492 w 1273760"/>
                <a:gd name="connsiteY1171" fmla="*/ 659915 h 995821"/>
                <a:gd name="connsiteX1172" fmla="*/ 461430 w 1273760"/>
                <a:gd name="connsiteY1172" fmla="*/ 660122 h 995821"/>
                <a:gd name="connsiteX1173" fmla="*/ 464890 w 1273760"/>
                <a:gd name="connsiteY1173" fmla="*/ 661160 h 995821"/>
                <a:gd name="connsiteX1174" fmla="*/ 466898 w 1273760"/>
                <a:gd name="connsiteY1174" fmla="*/ 661367 h 995821"/>
                <a:gd name="connsiteX1175" fmla="*/ 463783 w 1273760"/>
                <a:gd name="connsiteY1175" fmla="*/ 662958 h 995821"/>
                <a:gd name="connsiteX1176" fmla="*/ 460115 w 1273760"/>
                <a:gd name="connsiteY1176" fmla="*/ 663028 h 995821"/>
                <a:gd name="connsiteX1177" fmla="*/ 456239 w 1273760"/>
                <a:gd name="connsiteY1177" fmla="*/ 662682 h 995821"/>
                <a:gd name="connsiteX1178" fmla="*/ 452709 w 1273760"/>
                <a:gd name="connsiteY1178" fmla="*/ 663097 h 995821"/>
                <a:gd name="connsiteX1179" fmla="*/ 450287 w 1273760"/>
                <a:gd name="connsiteY1179" fmla="*/ 664757 h 995821"/>
                <a:gd name="connsiteX1180" fmla="*/ 448903 w 1273760"/>
                <a:gd name="connsiteY1180" fmla="*/ 667385 h 995821"/>
                <a:gd name="connsiteX1181" fmla="*/ 447103 w 1273760"/>
                <a:gd name="connsiteY1181" fmla="*/ 674234 h 995821"/>
                <a:gd name="connsiteX1182" fmla="*/ 449526 w 1273760"/>
                <a:gd name="connsiteY1182" fmla="*/ 674095 h 995821"/>
                <a:gd name="connsiteX1183" fmla="*/ 451879 w 1273760"/>
                <a:gd name="connsiteY1183" fmla="*/ 673611 h 995821"/>
                <a:gd name="connsiteX1184" fmla="*/ 456308 w 1273760"/>
                <a:gd name="connsiteY1184" fmla="*/ 671951 h 995821"/>
                <a:gd name="connsiteX1185" fmla="*/ 452433 w 1273760"/>
                <a:gd name="connsiteY1185" fmla="*/ 677761 h 995821"/>
                <a:gd name="connsiteX1186" fmla="*/ 444958 w 1273760"/>
                <a:gd name="connsiteY1186" fmla="*/ 679768 h 995821"/>
                <a:gd name="connsiteX1187" fmla="*/ 436445 w 1273760"/>
                <a:gd name="connsiteY1187" fmla="*/ 679214 h 995821"/>
                <a:gd name="connsiteX1188" fmla="*/ 425717 w 1273760"/>
                <a:gd name="connsiteY1188" fmla="*/ 675894 h 995821"/>
                <a:gd name="connsiteX1189" fmla="*/ 421495 w 1273760"/>
                <a:gd name="connsiteY1189" fmla="*/ 675133 h 995821"/>
                <a:gd name="connsiteX1190" fmla="*/ 417204 w 1273760"/>
                <a:gd name="connsiteY1190" fmla="*/ 675271 h 995821"/>
                <a:gd name="connsiteX1191" fmla="*/ 412982 w 1273760"/>
                <a:gd name="connsiteY1191" fmla="*/ 676586 h 995821"/>
                <a:gd name="connsiteX1192" fmla="*/ 410214 w 1273760"/>
                <a:gd name="connsiteY1192" fmla="*/ 678523 h 995821"/>
                <a:gd name="connsiteX1193" fmla="*/ 407238 w 1273760"/>
                <a:gd name="connsiteY1193" fmla="*/ 681497 h 995821"/>
                <a:gd name="connsiteX1194" fmla="*/ 404677 w 1273760"/>
                <a:gd name="connsiteY1194" fmla="*/ 684817 h 995821"/>
                <a:gd name="connsiteX1195" fmla="*/ 402877 w 1273760"/>
                <a:gd name="connsiteY1195" fmla="*/ 687792 h 995821"/>
                <a:gd name="connsiteX1196" fmla="*/ 404954 w 1273760"/>
                <a:gd name="connsiteY1196" fmla="*/ 687861 h 995821"/>
                <a:gd name="connsiteX1197" fmla="*/ 409176 w 1273760"/>
                <a:gd name="connsiteY1197" fmla="*/ 687515 h 995821"/>
                <a:gd name="connsiteX1198" fmla="*/ 411321 w 1273760"/>
                <a:gd name="connsiteY1198" fmla="*/ 687515 h 995821"/>
                <a:gd name="connsiteX1199" fmla="*/ 413121 w 1273760"/>
                <a:gd name="connsiteY1199" fmla="*/ 687722 h 995821"/>
                <a:gd name="connsiteX1200" fmla="*/ 417066 w 1273760"/>
                <a:gd name="connsiteY1200" fmla="*/ 688968 h 995821"/>
                <a:gd name="connsiteX1201" fmla="*/ 421357 w 1273760"/>
                <a:gd name="connsiteY1201" fmla="*/ 689798 h 995821"/>
                <a:gd name="connsiteX1202" fmla="*/ 425510 w 1273760"/>
                <a:gd name="connsiteY1202" fmla="*/ 690074 h 995821"/>
                <a:gd name="connsiteX1203" fmla="*/ 429662 w 1273760"/>
                <a:gd name="connsiteY1203" fmla="*/ 690005 h 995821"/>
                <a:gd name="connsiteX1204" fmla="*/ 435960 w 1273760"/>
                <a:gd name="connsiteY1204" fmla="*/ 689106 h 995821"/>
                <a:gd name="connsiteX1205" fmla="*/ 437622 w 1273760"/>
                <a:gd name="connsiteY1205" fmla="*/ 688622 h 995821"/>
                <a:gd name="connsiteX1206" fmla="*/ 439144 w 1273760"/>
                <a:gd name="connsiteY1206" fmla="*/ 687999 h 995821"/>
                <a:gd name="connsiteX1207" fmla="*/ 440805 w 1273760"/>
                <a:gd name="connsiteY1207" fmla="*/ 687169 h 995821"/>
                <a:gd name="connsiteX1208" fmla="*/ 442120 w 1273760"/>
                <a:gd name="connsiteY1208" fmla="*/ 686062 h 995821"/>
                <a:gd name="connsiteX1209" fmla="*/ 443089 w 1273760"/>
                <a:gd name="connsiteY1209" fmla="*/ 684956 h 995821"/>
                <a:gd name="connsiteX1210" fmla="*/ 444266 w 1273760"/>
                <a:gd name="connsiteY1210" fmla="*/ 684195 h 995821"/>
                <a:gd name="connsiteX1211" fmla="*/ 446204 w 1273760"/>
                <a:gd name="connsiteY1211" fmla="*/ 684056 h 995821"/>
                <a:gd name="connsiteX1212" fmla="*/ 448280 w 1273760"/>
                <a:gd name="connsiteY1212" fmla="*/ 685440 h 995821"/>
                <a:gd name="connsiteX1213" fmla="*/ 447519 w 1273760"/>
                <a:gd name="connsiteY1213" fmla="*/ 687653 h 995821"/>
                <a:gd name="connsiteX1214" fmla="*/ 445511 w 1273760"/>
                <a:gd name="connsiteY1214" fmla="*/ 690213 h 995821"/>
                <a:gd name="connsiteX1215" fmla="*/ 443435 w 1273760"/>
                <a:gd name="connsiteY1215" fmla="*/ 692288 h 995821"/>
                <a:gd name="connsiteX1216" fmla="*/ 437068 w 1273760"/>
                <a:gd name="connsiteY1216" fmla="*/ 695470 h 995821"/>
                <a:gd name="connsiteX1217" fmla="*/ 429247 w 1273760"/>
                <a:gd name="connsiteY1217" fmla="*/ 694847 h 995821"/>
                <a:gd name="connsiteX1218" fmla="*/ 413467 w 1273760"/>
                <a:gd name="connsiteY1218" fmla="*/ 690905 h 995821"/>
                <a:gd name="connsiteX1219" fmla="*/ 409453 w 1273760"/>
                <a:gd name="connsiteY1219" fmla="*/ 690974 h 995821"/>
                <a:gd name="connsiteX1220" fmla="*/ 407307 w 1273760"/>
                <a:gd name="connsiteY1220" fmla="*/ 692426 h 995821"/>
                <a:gd name="connsiteX1221" fmla="*/ 403431 w 1273760"/>
                <a:gd name="connsiteY1221" fmla="*/ 698375 h 995821"/>
                <a:gd name="connsiteX1222" fmla="*/ 399140 w 1273760"/>
                <a:gd name="connsiteY1222" fmla="*/ 703287 h 995821"/>
                <a:gd name="connsiteX1223" fmla="*/ 397964 w 1273760"/>
                <a:gd name="connsiteY1223" fmla="*/ 705293 h 995821"/>
                <a:gd name="connsiteX1224" fmla="*/ 397410 w 1273760"/>
                <a:gd name="connsiteY1224" fmla="*/ 707022 h 995821"/>
                <a:gd name="connsiteX1225" fmla="*/ 396303 w 1273760"/>
                <a:gd name="connsiteY1225" fmla="*/ 710896 h 995821"/>
                <a:gd name="connsiteX1226" fmla="*/ 395541 w 1273760"/>
                <a:gd name="connsiteY1226" fmla="*/ 712763 h 995821"/>
                <a:gd name="connsiteX1227" fmla="*/ 399555 w 1273760"/>
                <a:gd name="connsiteY1227" fmla="*/ 712971 h 995821"/>
                <a:gd name="connsiteX1228" fmla="*/ 403224 w 1273760"/>
                <a:gd name="connsiteY1228" fmla="*/ 711172 h 995821"/>
                <a:gd name="connsiteX1229" fmla="*/ 410075 w 1273760"/>
                <a:gd name="connsiteY1229" fmla="*/ 706399 h 995821"/>
                <a:gd name="connsiteX1230" fmla="*/ 413121 w 1273760"/>
                <a:gd name="connsiteY1230" fmla="*/ 705085 h 995821"/>
                <a:gd name="connsiteX1231" fmla="*/ 416650 w 1273760"/>
                <a:gd name="connsiteY1231" fmla="*/ 703978 h 995821"/>
                <a:gd name="connsiteX1232" fmla="*/ 420388 w 1273760"/>
                <a:gd name="connsiteY1232" fmla="*/ 703148 h 995821"/>
                <a:gd name="connsiteX1233" fmla="*/ 423710 w 1273760"/>
                <a:gd name="connsiteY1233" fmla="*/ 703010 h 995821"/>
                <a:gd name="connsiteX1234" fmla="*/ 427309 w 1273760"/>
                <a:gd name="connsiteY1234" fmla="*/ 703563 h 995821"/>
                <a:gd name="connsiteX1235" fmla="*/ 434507 w 1273760"/>
                <a:gd name="connsiteY1235" fmla="*/ 705638 h 995821"/>
                <a:gd name="connsiteX1236" fmla="*/ 438244 w 1273760"/>
                <a:gd name="connsiteY1236" fmla="*/ 706123 h 995821"/>
                <a:gd name="connsiteX1237" fmla="*/ 442328 w 1273760"/>
                <a:gd name="connsiteY1237" fmla="*/ 705569 h 995821"/>
                <a:gd name="connsiteX1238" fmla="*/ 446550 w 1273760"/>
                <a:gd name="connsiteY1238" fmla="*/ 704463 h 995821"/>
                <a:gd name="connsiteX1239" fmla="*/ 450702 w 1273760"/>
                <a:gd name="connsiteY1239" fmla="*/ 703840 h 995821"/>
                <a:gd name="connsiteX1240" fmla="*/ 454647 w 1273760"/>
                <a:gd name="connsiteY1240" fmla="*/ 704670 h 995821"/>
                <a:gd name="connsiteX1241" fmla="*/ 452433 w 1273760"/>
                <a:gd name="connsiteY1241" fmla="*/ 705500 h 995821"/>
                <a:gd name="connsiteX1242" fmla="*/ 450356 w 1273760"/>
                <a:gd name="connsiteY1242" fmla="*/ 706054 h 995821"/>
                <a:gd name="connsiteX1243" fmla="*/ 449318 w 1273760"/>
                <a:gd name="connsiteY1243" fmla="*/ 706745 h 995821"/>
                <a:gd name="connsiteX1244" fmla="*/ 449941 w 1273760"/>
                <a:gd name="connsiteY1244" fmla="*/ 708267 h 995821"/>
                <a:gd name="connsiteX1245" fmla="*/ 452225 w 1273760"/>
                <a:gd name="connsiteY1245" fmla="*/ 709858 h 995821"/>
                <a:gd name="connsiteX1246" fmla="*/ 458177 w 1273760"/>
                <a:gd name="connsiteY1246" fmla="*/ 711726 h 995821"/>
                <a:gd name="connsiteX1247" fmla="*/ 460323 w 1273760"/>
                <a:gd name="connsiteY1247" fmla="*/ 713524 h 995821"/>
                <a:gd name="connsiteX1248" fmla="*/ 457139 w 1273760"/>
                <a:gd name="connsiteY1248" fmla="*/ 713870 h 995821"/>
                <a:gd name="connsiteX1249" fmla="*/ 453609 w 1273760"/>
                <a:gd name="connsiteY1249" fmla="*/ 712556 h 995821"/>
                <a:gd name="connsiteX1250" fmla="*/ 449941 w 1273760"/>
                <a:gd name="connsiteY1250" fmla="*/ 710688 h 995821"/>
                <a:gd name="connsiteX1251" fmla="*/ 446619 w 1273760"/>
                <a:gd name="connsiteY1251" fmla="*/ 709374 h 995821"/>
                <a:gd name="connsiteX1252" fmla="*/ 442951 w 1273760"/>
                <a:gd name="connsiteY1252" fmla="*/ 708890 h 995821"/>
                <a:gd name="connsiteX1253" fmla="*/ 435614 w 1273760"/>
                <a:gd name="connsiteY1253" fmla="*/ 708890 h 995821"/>
                <a:gd name="connsiteX1254" fmla="*/ 431877 w 1273760"/>
                <a:gd name="connsiteY1254" fmla="*/ 708336 h 995821"/>
                <a:gd name="connsiteX1255" fmla="*/ 424679 w 1273760"/>
                <a:gd name="connsiteY1255" fmla="*/ 706261 h 995821"/>
                <a:gd name="connsiteX1256" fmla="*/ 421080 w 1273760"/>
                <a:gd name="connsiteY1256" fmla="*/ 705777 h 995821"/>
                <a:gd name="connsiteX1257" fmla="*/ 417273 w 1273760"/>
                <a:gd name="connsiteY1257" fmla="*/ 705984 h 995821"/>
                <a:gd name="connsiteX1258" fmla="*/ 413536 w 1273760"/>
                <a:gd name="connsiteY1258" fmla="*/ 707229 h 995821"/>
                <a:gd name="connsiteX1259" fmla="*/ 403500 w 1273760"/>
                <a:gd name="connsiteY1259" fmla="*/ 712971 h 995821"/>
                <a:gd name="connsiteX1260" fmla="*/ 399002 w 1273760"/>
                <a:gd name="connsiteY1260" fmla="*/ 714839 h 995821"/>
                <a:gd name="connsiteX1261" fmla="*/ 397617 w 1273760"/>
                <a:gd name="connsiteY1261" fmla="*/ 715599 h 995821"/>
                <a:gd name="connsiteX1262" fmla="*/ 395749 w 1273760"/>
                <a:gd name="connsiteY1262" fmla="*/ 716845 h 995821"/>
                <a:gd name="connsiteX1263" fmla="*/ 394987 w 1273760"/>
                <a:gd name="connsiteY1263" fmla="*/ 717744 h 995821"/>
                <a:gd name="connsiteX1264" fmla="*/ 393119 w 1273760"/>
                <a:gd name="connsiteY1264" fmla="*/ 724523 h 995821"/>
                <a:gd name="connsiteX1265" fmla="*/ 393119 w 1273760"/>
                <a:gd name="connsiteY1265" fmla="*/ 727912 h 995821"/>
                <a:gd name="connsiteX1266" fmla="*/ 394365 w 1273760"/>
                <a:gd name="connsiteY1266" fmla="*/ 730956 h 995821"/>
                <a:gd name="connsiteX1267" fmla="*/ 397202 w 1273760"/>
                <a:gd name="connsiteY1267" fmla="*/ 733792 h 995821"/>
                <a:gd name="connsiteX1268" fmla="*/ 403362 w 1273760"/>
                <a:gd name="connsiteY1268" fmla="*/ 736006 h 995821"/>
                <a:gd name="connsiteX1269" fmla="*/ 417273 w 1273760"/>
                <a:gd name="connsiteY1269" fmla="*/ 735798 h 995821"/>
                <a:gd name="connsiteX1270" fmla="*/ 423502 w 1273760"/>
                <a:gd name="connsiteY1270" fmla="*/ 737389 h 995821"/>
                <a:gd name="connsiteX1271" fmla="*/ 420665 w 1273760"/>
                <a:gd name="connsiteY1271" fmla="*/ 738703 h 995821"/>
                <a:gd name="connsiteX1272" fmla="*/ 413467 w 1273760"/>
                <a:gd name="connsiteY1272" fmla="*/ 738773 h 995821"/>
                <a:gd name="connsiteX1273" fmla="*/ 410283 w 1273760"/>
                <a:gd name="connsiteY1273" fmla="*/ 739464 h 995821"/>
                <a:gd name="connsiteX1274" fmla="*/ 409383 w 1273760"/>
                <a:gd name="connsiteY1274" fmla="*/ 740225 h 995821"/>
                <a:gd name="connsiteX1275" fmla="*/ 405853 w 1273760"/>
                <a:gd name="connsiteY1275" fmla="*/ 743822 h 995821"/>
                <a:gd name="connsiteX1276" fmla="*/ 402531 w 1273760"/>
                <a:gd name="connsiteY1276" fmla="*/ 746797 h 995821"/>
                <a:gd name="connsiteX1277" fmla="*/ 401562 w 1273760"/>
                <a:gd name="connsiteY1277" fmla="*/ 747903 h 995821"/>
                <a:gd name="connsiteX1278" fmla="*/ 399694 w 1273760"/>
                <a:gd name="connsiteY1278" fmla="*/ 750670 h 995821"/>
                <a:gd name="connsiteX1279" fmla="*/ 398586 w 1273760"/>
                <a:gd name="connsiteY1279" fmla="*/ 753437 h 995821"/>
                <a:gd name="connsiteX1280" fmla="*/ 397964 w 1273760"/>
                <a:gd name="connsiteY1280" fmla="*/ 756343 h 995821"/>
                <a:gd name="connsiteX1281" fmla="*/ 397617 w 1273760"/>
                <a:gd name="connsiteY1281" fmla="*/ 763122 h 995821"/>
                <a:gd name="connsiteX1282" fmla="*/ 397825 w 1273760"/>
                <a:gd name="connsiteY1282" fmla="*/ 765335 h 995821"/>
                <a:gd name="connsiteX1283" fmla="*/ 399209 w 1273760"/>
                <a:gd name="connsiteY1283" fmla="*/ 766580 h 995821"/>
                <a:gd name="connsiteX1284" fmla="*/ 402255 w 1273760"/>
                <a:gd name="connsiteY1284" fmla="*/ 766719 h 995821"/>
                <a:gd name="connsiteX1285" fmla="*/ 408345 w 1273760"/>
                <a:gd name="connsiteY1285" fmla="*/ 765128 h 995821"/>
                <a:gd name="connsiteX1286" fmla="*/ 413674 w 1273760"/>
                <a:gd name="connsiteY1286" fmla="*/ 762015 h 995821"/>
                <a:gd name="connsiteX1287" fmla="*/ 435061 w 1273760"/>
                <a:gd name="connsiteY1287" fmla="*/ 743961 h 995821"/>
                <a:gd name="connsiteX1288" fmla="*/ 441982 w 1273760"/>
                <a:gd name="connsiteY1288" fmla="*/ 738980 h 995821"/>
                <a:gd name="connsiteX1289" fmla="*/ 447657 w 1273760"/>
                <a:gd name="connsiteY1289" fmla="*/ 737389 h 995821"/>
                <a:gd name="connsiteX1290" fmla="*/ 445096 w 1273760"/>
                <a:gd name="connsiteY1290" fmla="*/ 740848 h 995821"/>
                <a:gd name="connsiteX1291" fmla="*/ 441428 w 1273760"/>
                <a:gd name="connsiteY1291" fmla="*/ 743200 h 995821"/>
                <a:gd name="connsiteX1292" fmla="*/ 437345 w 1273760"/>
                <a:gd name="connsiteY1292" fmla="*/ 745206 h 995821"/>
                <a:gd name="connsiteX1293" fmla="*/ 433815 w 1273760"/>
                <a:gd name="connsiteY1293" fmla="*/ 747488 h 995821"/>
                <a:gd name="connsiteX1294" fmla="*/ 432638 w 1273760"/>
                <a:gd name="connsiteY1294" fmla="*/ 748734 h 995821"/>
                <a:gd name="connsiteX1295" fmla="*/ 430562 w 1273760"/>
                <a:gd name="connsiteY1295" fmla="*/ 751639 h 995821"/>
                <a:gd name="connsiteX1296" fmla="*/ 429316 w 1273760"/>
                <a:gd name="connsiteY1296" fmla="*/ 752884 h 995821"/>
                <a:gd name="connsiteX1297" fmla="*/ 421426 w 1273760"/>
                <a:gd name="connsiteY1297" fmla="*/ 757726 h 995821"/>
                <a:gd name="connsiteX1298" fmla="*/ 407653 w 1273760"/>
                <a:gd name="connsiteY1298" fmla="*/ 767964 h 995821"/>
                <a:gd name="connsiteX1299" fmla="*/ 404331 w 1273760"/>
                <a:gd name="connsiteY1299" fmla="*/ 770108 h 995821"/>
                <a:gd name="connsiteX1300" fmla="*/ 403570 w 1273760"/>
                <a:gd name="connsiteY1300" fmla="*/ 771146 h 995821"/>
                <a:gd name="connsiteX1301" fmla="*/ 403639 w 1273760"/>
                <a:gd name="connsiteY1301" fmla="*/ 772667 h 995821"/>
                <a:gd name="connsiteX1302" fmla="*/ 404469 w 1273760"/>
                <a:gd name="connsiteY1302" fmla="*/ 774051 h 995821"/>
                <a:gd name="connsiteX1303" fmla="*/ 405577 w 1273760"/>
                <a:gd name="connsiteY1303" fmla="*/ 775019 h 995821"/>
                <a:gd name="connsiteX1304" fmla="*/ 406961 w 1273760"/>
                <a:gd name="connsiteY1304" fmla="*/ 775435 h 995821"/>
                <a:gd name="connsiteX1305" fmla="*/ 408553 w 1273760"/>
                <a:gd name="connsiteY1305" fmla="*/ 775296 h 995821"/>
                <a:gd name="connsiteX1306" fmla="*/ 406061 w 1273760"/>
                <a:gd name="connsiteY1306" fmla="*/ 784358 h 995821"/>
                <a:gd name="connsiteX1307" fmla="*/ 405646 w 1273760"/>
                <a:gd name="connsiteY1307" fmla="*/ 789408 h 995821"/>
                <a:gd name="connsiteX1308" fmla="*/ 407168 w 1273760"/>
                <a:gd name="connsiteY1308" fmla="*/ 793143 h 995821"/>
                <a:gd name="connsiteX1309" fmla="*/ 409245 w 1273760"/>
                <a:gd name="connsiteY1309" fmla="*/ 793904 h 995821"/>
                <a:gd name="connsiteX1310" fmla="*/ 411460 w 1273760"/>
                <a:gd name="connsiteY1310" fmla="*/ 793558 h 995821"/>
                <a:gd name="connsiteX1311" fmla="*/ 413674 w 1273760"/>
                <a:gd name="connsiteY1311" fmla="*/ 792797 h 995821"/>
                <a:gd name="connsiteX1312" fmla="*/ 415751 w 1273760"/>
                <a:gd name="connsiteY1312" fmla="*/ 792797 h 995821"/>
                <a:gd name="connsiteX1313" fmla="*/ 417550 w 1273760"/>
                <a:gd name="connsiteY1313" fmla="*/ 794181 h 995821"/>
                <a:gd name="connsiteX1314" fmla="*/ 418727 w 1273760"/>
                <a:gd name="connsiteY1314" fmla="*/ 795979 h 995821"/>
                <a:gd name="connsiteX1315" fmla="*/ 419973 w 1273760"/>
                <a:gd name="connsiteY1315" fmla="*/ 797708 h 995821"/>
                <a:gd name="connsiteX1316" fmla="*/ 422187 w 1273760"/>
                <a:gd name="connsiteY1316" fmla="*/ 798539 h 995821"/>
                <a:gd name="connsiteX1317" fmla="*/ 426409 w 1273760"/>
                <a:gd name="connsiteY1317" fmla="*/ 797432 h 995821"/>
                <a:gd name="connsiteX1318" fmla="*/ 430008 w 1273760"/>
                <a:gd name="connsiteY1318" fmla="*/ 794526 h 995821"/>
                <a:gd name="connsiteX1319" fmla="*/ 436099 w 1273760"/>
                <a:gd name="connsiteY1319" fmla="*/ 787816 h 995821"/>
                <a:gd name="connsiteX1320" fmla="*/ 439213 w 1273760"/>
                <a:gd name="connsiteY1320" fmla="*/ 786156 h 995821"/>
                <a:gd name="connsiteX1321" fmla="*/ 443850 w 1273760"/>
                <a:gd name="connsiteY1321" fmla="*/ 784496 h 995821"/>
                <a:gd name="connsiteX1322" fmla="*/ 448211 w 1273760"/>
                <a:gd name="connsiteY1322" fmla="*/ 783943 h 995821"/>
                <a:gd name="connsiteX1323" fmla="*/ 450425 w 1273760"/>
                <a:gd name="connsiteY1323" fmla="*/ 785672 h 995821"/>
                <a:gd name="connsiteX1324" fmla="*/ 446757 w 1273760"/>
                <a:gd name="connsiteY1324" fmla="*/ 785880 h 995821"/>
                <a:gd name="connsiteX1325" fmla="*/ 443297 w 1273760"/>
                <a:gd name="connsiteY1325" fmla="*/ 786433 h 995821"/>
                <a:gd name="connsiteX1326" fmla="*/ 439975 w 1273760"/>
                <a:gd name="connsiteY1326" fmla="*/ 787678 h 995821"/>
                <a:gd name="connsiteX1327" fmla="*/ 437068 w 1273760"/>
                <a:gd name="connsiteY1327" fmla="*/ 789684 h 995821"/>
                <a:gd name="connsiteX1328" fmla="*/ 429316 w 1273760"/>
                <a:gd name="connsiteY1328" fmla="*/ 797847 h 995821"/>
                <a:gd name="connsiteX1329" fmla="*/ 426340 w 1273760"/>
                <a:gd name="connsiteY1329" fmla="*/ 800268 h 995821"/>
                <a:gd name="connsiteX1330" fmla="*/ 423502 w 1273760"/>
                <a:gd name="connsiteY1330" fmla="*/ 801928 h 995821"/>
                <a:gd name="connsiteX1331" fmla="*/ 421288 w 1273760"/>
                <a:gd name="connsiteY1331" fmla="*/ 803657 h 995821"/>
                <a:gd name="connsiteX1332" fmla="*/ 420526 w 1273760"/>
                <a:gd name="connsiteY1332" fmla="*/ 805871 h 995821"/>
                <a:gd name="connsiteX1333" fmla="*/ 422257 w 1273760"/>
                <a:gd name="connsiteY1333" fmla="*/ 809122 h 995821"/>
                <a:gd name="connsiteX1334" fmla="*/ 423502 w 1273760"/>
                <a:gd name="connsiteY1334" fmla="*/ 810436 h 995821"/>
                <a:gd name="connsiteX1335" fmla="*/ 424610 w 1273760"/>
                <a:gd name="connsiteY1335" fmla="*/ 811197 h 995821"/>
                <a:gd name="connsiteX1336" fmla="*/ 425510 w 1273760"/>
                <a:gd name="connsiteY1336" fmla="*/ 812096 h 995821"/>
                <a:gd name="connsiteX1337" fmla="*/ 426409 w 1273760"/>
                <a:gd name="connsiteY1337" fmla="*/ 813549 h 995821"/>
                <a:gd name="connsiteX1338" fmla="*/ 426963 w 1273760"/>
                <a:gd name="connsiteY1338" fmla="*/ 815209 h 995821"/>
                <a:gd name="connsiteX1339" fmla="*/ 429454 w 1273760"/>
                <a:gd name="connsiteY1339" fmla="*/ 831603 h 995821"/>
                <a:gd name="connsiteX1340" fmla="*/ 429939 w 1273760"/>
                <a:gd name="connsiteY1340" fmla="*/ 842879 h 995821"/>
                <a:gd name="connsiteX1341" fmla="*/ 431116 w 1273760"/>
                <a:gd name="connsiteY1341" fmla="*/ 846752 h 995821"/>
                <a:gd name="connsiteX1342" fmla="*/ 433607 w 1273760"/>
                <a:gd name="connsiteY1342" fmla="*/ 848551 h 995821"/>
                <a:gd name="connsiteX1343" fmla="*/ 437829 w 1273760"/>
                <a:gd name="connsiteY1343" fmla="*/ 845576 h 995821"/>
                <a:gd name="connsiteX1344" fmla="*/ 445096 w 1273760"/>
                <a:gd name="connsiteY1344" fmla="*/ 830981 h 995821"/>
                <a:gd name="connsiteX1345" fmla="*/ 449457 w 1273760"/>
                <a:gd name="connsiteY1345" fmla="*/ 826692 h 995821"/>
                <a:gd name="connsiteX1346" fmla="*/ 448695 w 1273760"/>
                <a:gd name="connsiteY1346" fmla="*/ 829805 h 995821"/>
                <a:gd name="connsiteX1347" fmla="*/ 447726 w 1273760"/>
                <a:gd name="connsiteY1347" fmla="*/ 832918 h 995821"/>
                <a:gd name="connsiteX1348" fmla="*/ 451602 w 1273760"/>
                <a:gd name="connsiteY1348" fmla="*/ 831672 h 995821"/>
                <a:gd name="connsiteX1349" fmla="*/ 454786 w 1273760"/>
                <a:gd name="connsiteY1349" fmla="*/ 830012 h 995821"/>
                <a:gd name="connsiteX1350" fmla="*/ 456793 w 1273760"/>
                <a:gd name="connsiteY1350" fmla="*/ 827591 h 995821"/>
                <a:gd name="connsiteX1351" fmla="*/ 457346 w 1273760"/>
                <a:gd name="connsiteY1351" fmla="*/ 823925 h 995821"/>
                <a:gd name="connsiteX1352" fmla="*/ 456655 w 1273760"/>
                <a:gd name="connsiteY1352" fmla="*/ 820328 h 995821"/>
                <a:gd name="connsiteX1353" fmla="*/ 453125 w 1273760"/>
                <a:gd name="connsiteY1353" fmla="*/ 809606 h 995821"/>
                <a:gd name="connsiteX1354" fmla="*/ 455824 w 1273760"/>
                <a:gd name="connsiteY1354" fmla="*/ 812996 h 995821"/>
                <a:gd name="connsiteX1355" fmla="*/ 458869 w 1273760"/>
                <a:gd name="connsiteY1355" fmla="*/ 822680 h 995821"/>
                <a:gd name="connsiteX1356" fmla="*/ 461430 w 1273760"/>
                <a:gd name="connsiteY1356" fmla="*/ 826346 h 995821"/>
                <a:gd name="connsiteX1357" fmla="*/ 463576 w 1273760"/>
                <a:gd name="connsiteY1357" fmla="*/ 827176 h 995821"/>
                <a:gd name="connsiteX1358" fmla="*/ 465790 w 1273760"/>
                <a:gd name="connsiteY1358" fmla="*/ 827315 h 995821"/>
                <a:gd name="connsiteX1359" fmla="*/ 468005 w 1273760"/>
                <a:gd name="connsiteY1359" fmla="*/ 827730 h 995821"/>
                <a:gd name="connsiteX1360" fmla="*/ 470012 w 1273760"/>
                <a:gd name="connsiteY1360" fmla="*/ 829390 h 995821"/>
                <a:gd name="connsiteX1361" fmla="*/ 470981 w 1273760"/>
                <a:gd name="connsiteY1361" fmla="*/ 831396 h 995821"/>
                <a:gd name="connsiteX1362" fmla="*/ 471881 w 1273760"/>
                <a:gd name="connsiteY1362" fmla="*/ 834509 h 995821"/>
                <a:gd name="connsiteX1363" fmla="*/ 472642 w 1273760"/>
                <a:gd name="connsiteY1363" fmla="*/ 837621 h 995821"/>
                <a:gd name="connsiteX1364" fmla="*/ 472850 w 1273760"/>
                <a:gd name="connsiteY1364" fmla="*/ 839973 h 995821"/>
                <a:gd name="connsiteX1365" fmla="*/ 470012 w 1273760"/>
                <a:gd name="connsiteY1365" fmla="*/ 838175 h 995821"/>
                <a:gd name="connsiteX1366" fmla="*/ 466759 w 1273760"/>
                <a:gd name="connsiteY1366" fmla="*/ 832503 h 995821"/>
                <a:gd name="connsiteX1367" fmla="*/ 464268 w 1273760"/>
                <a:gd name="connsiteY1367" fmla="*/ 830566 h 995821"/>
                <a:gd name="connsiteX1368" fmla="*/ 461292 w 1273760"/>
                <a:gd name="connsiteY1368" fmla="*/ 830289 h 995821"/>
                <a:gd name="connsiteX1369" fmla="*/ 458039 w 1273760"/>
                <a:gd name="connsiteY1369" fmla="*/ 830981 h 995821"/>
                <a:gd name="connsiteX1370" fmla="*/ 455755 w 1273760"/>
                <a:gd name="connsiteY1370" fmla="*/ 832779 h 995821"/>
                <a:gd name="connsiteX1371" fmla="*/ 455755 w 1273760"/>
                <a:gd name="connsiteY1371" fmla="*/ 835615 h 995821"/>
                <a:gd name="connsiteX1372" fmla="*/ 452017 w 1273760"/>
                <a:gd name="connsiteY1372" fmla="*/ 835131 h 995821"/>
                <a:gd name="connsiteX1373" fmla="*/ 448834 w 1273760"/>
                <a:gd name="connsiteY1373" fmla="*/ 835546 h 995821"/>
                <a:gd name="connsiteX1374" fmla="*/ 446134 w 1273760"/>
                <a:gd name="connsiteY1374" fmla="*/ 837068 h 995821"/>
                <a:gd name="connsiteX1375" fmla="*/ 443712 w 1273760"/>
                <a:gd name="connsiteY1375" fmla="*/ 839904 h 995821"/>
                <a:gd name="connsiteX1376" fmla="*/ 439352 w 1273760"/>
                <a:gd name="connsiteY1376" fmla="*/ 846406 h 995821"/>
                <a:gd name="connsiteX1377" fmla="*/ 438244 w 1273760"/>
                <a:gd name="connsiteY1377" fmla="*/ 849934 h 995821"/>
                <a:gd name="connsiteX1378" fmla="*/ 439905 w 1273760"/>
                <a:gd name="connsiteY1378" fmla="*/ 852632 h 995821"/>
                <a:gd name="connsiteX1379" fmla="*/ 442120 w 1273760"/>
                <a:gd name="connsiteY1379" fmla="*/ 852978 h 995821"/>
                <a:gd name="connsiteX1380" fmla="*/ 445165 w 1273760"/>
                <a:gd name="connsiteY1380" fmla="*/ 852424 h 995821"/>
                <a:gd name="connsiteX1381" fmla="*/ 454094 w 1273760"/>
                <a:gd name="connsiteY1381" fmla="*/ 849658 h 995821"/>
                <a:gd name="connsiteX1382" fmla="*/ 463991 w 1273760"/>
                <a:gd name="connsiteY1382" fmla="*/ 845092 h 995821"/>
                <a:gd name="connsiteX1383" fmla="*/ 463022 w 1273760"/>
                <a:gd name="connsiteY1383" fmla="*/ 847444 h 995821"/>
                <a:gd name="connsiteX1384" fmla="*/ 463506 w 1273760"/>
                <a:gd name="connsiteY1384" fmla="*/ 848758 h 995821"/>
                <a:gd name="connsiteX1385" fmla="*/ 465167 w 1273760"/>
                <a:gd name="connsiteY1385" fmla="*/ 849173 h 995821"/>
                <a:gd name="connsiteX1386" fmla="*/ 467659 w 1273760"/>
                <a:gd name="connsiteY1386" fmla="*/ 848758 h 995821"/>
                <a:gd name="connsiteX1387" fmla="*/ 465306 w 1273760"/>
                <a:gd name="connsiteY1387" fmla="*/ 850349 h 995821"/>
                <a:gd name="connsiteX1388" fmla="*/ 440944 w 1273760"/>
                <a:gd name="connsiteY1388" fmla="*/ 856506 h 995821"/>
                <a:gd name="connsiteX1389" fmla="*/ 442328 w 1273760"/>
                <a:gd name="connsiteY1389" fmla="*/ 858858 h 995821"/>
                <a:gd name="connsiteX1390" fmla="*/ 442328 w 1273760"/>
                <a:gd name="connsiteY1390" fmla="*/ 860587 h 995821"/>
                <a:gd name="connsiteX1391" fmla="*/ 441774 w 1273760"/>
                <a:gd name="connsiteY1391" fmla="*/ 862385 h 995821"/>
                <a:gd name="connsiteX1392" fmla="*/ 441359 w 1273760"/>
                <a:gd name="connsiteY1392" fmla="*/ 864876 h 995821"/>
                <a:gd name="connsiteX1393" fmla="*/ 441566 w 1273760"/>
                <a:gd name="connsiteY1393" fmla="*/ 866882 h 995821"/>
                <a:gd name="connsiteX1394" fmla="*/ 442259 w 1273760"/>
                <a:gd name="connsiteY1394" fmla="*/ 868542 h 995821"/>
                <a:gd name="connsiteX1395" fmla="*/ 454578 w 1273760"/>
                <a:gd name="connsiteY1395" fmla="*/ 885905 h 995821"/>
                <a:gd name="connsiteX1396" fmla="*/ 456031 w 1273760"/>
                <a:gd name="connsiteY1396" fmla="*/ 887495 h 995821"/>
                <a:gd name="connsiteX1397" fmla="*/ 460530 w 1273760"/>
                <a:gd name="connsiteY1397" fmla="*/ 891438 h 995821"/>
                <a:gd name="connsiteX1398" fmla="*/ 463714 w 1273760"/>
                <a:gd name="connsiteY1398" fmla="*/ 895589 h 995821"/>
                <a:gd name="connsiteX1399" fmla="*/ 464614 w 1273760"/>
                <a:gd name="connsiteY1399" fmla="*/ 896350 h 995821"/>
                <a:gd name="connsiteX1400" fmla="*/ 466898 w 1273760"/>
                <a:gd name="connsiteY1400" fmla="*/ 895796 h 995821"/>
                <a:gd name="connsiteX1401" fmla="*/ 477349 w 1273760"/>
                <a:gd name="connsiteY1401" fmla="*/ 889917 h 995821"/>
                <a:gd name="connsiteX1402" fmla="*/ 472365 w 1273760"/>
                <a:gd name="connsiteY1402" fmla="*/ 893652 h 995821"/>
                <a:gd name="connsiteX1403" fmla="*/ 470012 w 1273760"/>
                <a:gd name="connsiteY1403" fmla="*/ 895865 h 995821"/>
                <a:gd name="connsiteX1404" fmla="*/ 468282 w 1273760"/>
                <a:gd name="connsiteY1404" fmla="*/ 898356 h 995821"/>
                <a:gd name="connsiteX1405" fmla="*/ 467728 w 1273760"/>
                <a:gd name="connsiteY1405" fmla="*/ 900708 h 995821"/>
                <a:gd name="connsiteX1406" fmla="*/ 467382 w 1273760"/>
                <a:gd name="connsiteY1406" fmla="*/ 905757 h 995821"/>
                <a:gd name="connsiteX1407" fmla="*/ 466482 w 1273760"/>
                <a:gd name="connsiteY1407" fmla="*/ 908317 h 995821"/>
                <a:gd name="connsiteX1408" fmla="*/ 482332 w 1273760"/>
                <a:gd name="connsiteY1408" fmla="*/ 915857 h 995821"/>
                <a:gd name="connsiteX1409" fmla="*/ 479979 w 1273760"/>
                <a:gd name="connsiteY1409" fmla="*/ 918485 h 995821"/>
                <a:gd name="connsiteX1410" fmla="*/ 479840 w 1273760"/>
                <a:gd name="connsiteY1410" fmla="*/ 921045 h 995821"/>
                <a:gd name="connsiteX1411" fmla="*/ 481709 w 1273760"/>
                <a:gd name="connsiteY1411" fmla="*/ 922774 h 995821"/>
                <a:gd name="connsiteX1412" fmla="*/ 485308 w 1273760"/>
                <a:gd name="connsiteY1412" fmla="*/ 922705 h 995821"/>
                <a:gd name="connsiteX1413" fmla="*/ 490914 w 1273760"/>
                <a:gd name="connsiteY1413" fmla="*/ 920353 h 995821"/>
                <a:gd name="connsiteX1414" fmla="*/ 493544 w 1273760"/>
                <a:gd name="connsiteY1414" fmla="*/ 919869 h 995821"/>
                <a:gd name="connsiteX1415" fmla="*/ 497420 w 1273760"/>
                <a:gd name="connsiteY1415" fmla="*/ 920491 h 995821"/>
                <a:gd name="connsiteX1416" fmla="*/ 494513 w 1273760"/>
                <a:gd name="connsiteY1416" fmla="*/ 921321 h 995821"/>
                <a:gd name="connsiteX1417" fmla="*/ 490914 w 1273760"/>
                <a:gd name="connsiteY1417" fmla="*/ 922774 h 995821"/>
                <a:gd name="connsiteX1418" fmla="*/ 487730 w 1273760"/>
                <a:gd name="connsiteY1418" fmla="*/ 924711 h 995821"/>
                <a:gd name="connsiteX1419" fmla="*/ 486000 w 1273760"/>
                <a:gd name="connsiteY1419" fmla="*/ 926786 h 995821"/>
                <a:gd name="connsiteX1420" fmla="*/ 486554 w 1273760"/>
                <a:gd name="connsiteY1420" fmla="*/ 929761 h 995821"/>
                <a:gd name="connsiteX1421" fmla="*/ 488353 w 1273760"/>
                <a:gd name="connsiteY1421" fmla="*/ 932112 h 995821"/>
                <a:gd name="connsiteX1422" fmla="*/ 489461 w 1273760"/>
                <a:gd name="connsiteY1422" fmla="*/ 934395 h 995821"/>
                <a:gd name="connsiteX1423" fmla="*/ 487800 w 1273760"/>
                <a:gd name="connsiteY1423" fmla="*/ 936816 h 995821"/>
                <a:gd name="connsiteX1424" fmla="*/ 489737 w 1273760"/>
                <a:gd name="connsiteY1424" fmla="*/ 938338 h 995821"/>
                <a:gd name="connsiteX1425" fmla="*/ 491329 w 1273760"/>
                <a:gd name="connsiteY1425" fmla="*/ 939168 h 995821"/>
                <a:gd name="connsiteX1426" fmla="*/ 492713 w 1273760"/>
                <a:gd name="connsiteY1426" fmla="*/ 940275 h 995821"/>
                <a:gd name="connsiteX1427" fmla="*/ 494098 w 1273760"/>
                <a:gd name="connsiteY1427" fmla="*/ 942350 h 995821"/>
                <a:gd name="connsiteX1428" fmla="*/ 494928 w 1273760"/>
                <a:gd name="connsiteY1428" fmla="*/ 944564 h 995821"/>
                <a:gd name="connsiteX1429" fmla="*/ 495205 w 1273760"/>
                <a:gd name="connsiteY1429" fmla="*/ 945878 h 995821"/>
                <a:gd name="connsiteX1430" fmla="*/ 495966 w 1273760"/>
                <a:gd name="connsiteY1430" fmla="*/ 946846 h 995821"/>
                <a:gd name="connsiteX1431" fmla="*/ 497973 w 1273760"/>
                <a:gd name="connsiteY1431" fmla="*/ 947884 h 995821"/>
                <a:gd name="connsiteX1432" fmla="*/ 504687 w 1273760"/>
                <a:gd name="connsiteY1432" fmla="*/ 950167 h 995821"/>
                <a:gd name="connsiteX1433" fmla="*/ 506417 w 1273760"/>
                <a:gd name="connsiteY1433" fmla="*/ 952242 h 995821"/>
                <a:gd name="connsiteX1434" fmla="*/ 506556 w 1273760"/>
                <a:gd name="connsiteY1434" fmla="*/ 956669 h 995821"/>
                <a:gd name="connsiteX1435" fmla="*/ 509532 w 1273760"/>
                <a:gd name="connsiteY1435" fmla="*/ 956185 h 995821"/>
                <a:gd name="connsiteX1436" fmla="*/ 513062 w 1273760"/>
                <a:gd name="connsiteY1436" fmla="*/ 956116 h 995821"/>
                <a:gd name="connsiteX1437" fmla="*/ 516522 w 1273760"/>
                <a:gd name="connsiteY1437" fmla="*/ 956323 h 995821"/>
                <a:gd name="connsiteX1438" fmla="*/ 519360 w 1273760"/>
                <a:gd name="connsiteY1438" fmla="*/ 956876 h 995821"/>
                <a:gd name="connsiteX1439" fmla="*/ 513615 w 1273760"/>
                <a:gd name="connsiteY1439" fmla="*/ 959643 h 995821"/>
                <a:gd name="connsiteX1440" fmla="*/ 510708 w 1273760"/>
                <a:gd name="connsiteY1440" fmla="*/ 961442 h 995821"/>
                <a:gd name="connsiteX1441" fmla="*/ 509532 w 1273760"/>
                <a:gd name="connsiteY1441" fmla="*/ 963379 h 995821"/>
                <a:gd name="connsiteX1442" fmla="*/ 511054 w 1273760"/>
                <a:gd name="connsiteY1442" fmla="*/ 965385 h 995821"/>
                <a:gd name="connsiteX1443" fmla="*/ 514307 w 1273760"/>
                <a:gd name="connsiteY1443" fmla="*/ 966077 h 995821"/>
                <a:gd name="connsiteX1444" fmla="*/ 517768 w 1273760"/>
                <a:gd name="connsiteY1444" fmla="*/ 966146 h 995821"/>
                <a:gd name="connsiteX1445" fmla="*/ 520190 w 1273760"/>
                <a:gd name="connsiteY1445" fmla="*/ 965938 h 995821"/>
                <a:gd name="connsiteX1446" fmla="*/ 519706 w 1273760"/>
                <a:gd name="connsiteY1446" fmla="*/ 965177 h 995821"/>
                <a:gd name="connsiteX1447" fmla="*/ 519152 w 1273760"/>
                <a:gd name="connsiteY1447" fmla="*/ 963448 h 995821"/>
                <a:gd name="connsiteX1448" fmla="*/ 518806 w 1273760"/>
                <a:gd name="connsiteY1448" fmla="*/ 962618 h 995821"/>
                <a:gd name="connsiteX1449" fmla="*/ 523097 w 1273760"/>
                <a:gd name="connsiteY1449" fmla="*/ 962064 h 995821"/>
                <a:gd name="connsiteX1450" fmla="*/ 524481 w 1273760"/>
                <a:gd name="connsiteY1450" fmla="*/ 962064 h 995821"/>
                <a:gd name="connsiteX1451" fmla="*/ 526004 w 1273760"/>
                <a:gd name="connsiteY1451" fmla="*/ 962479 h 995821"/>
                <a:gd name="connsiteX1452" fmla="*/ 528703 w 1273760"/>
                <a:gd name="connsiteY1452" fmla="*/ 963794 h 995821"/>
                <a:gd name="connsiteX1453" fmla="*/ 530295 w 1273760"/>
                <a:gd name="connsiteY1453" fmla="*/ 964071 h 995821"/>
                <a:gd name="connsiteX1454" fmla="*/ 533340 w 1273760"/>
                <a:gd name="connsiteY1454" fmla="*/ 963863 h 995821"/>
                <a:gd name="connsiteX1455" fmla="*/ 536109 w 1273760"/>
                <a:gd name="connsiteY1455" fmla="*/ 962964 h 995821"/>
                <a:gd name="connsiteX1456" fmla="*/ 541230 w 1273760"/>
                <a:gd name="connsiteY1456" fmla="*/ 960058 h 995821"/>
                <a:gd name="connsiteX1457" fmla="*/ 544414 w 1273760"/>
                <a:gd name="connsiteY1457" fmla="*/ 958537 h 995821"/>
                <a:gd name="connsiteX1458" fmla="*/ 551474 w 1273760"/>
                <a:gd name="connsiteY1458" fmla="*/ 955908 h 995821"/>
                <a:gd name="connsiteX1459" fmla="*/ 554519 w 1273760"/>
                <a:gd name="connsiteY1459" fmla="*/ 954110 h 995821"/>
                <a:gd name="connsiteX1460" fmla="*/ 556941 w 1273760"/>
                <a:gd name="connsiteY1460" fmla="*/ 950858 h 995821"/>
                <a:gd name="connsiteX1461" fmla="*/ 558187 w 1273760"/>
                <a:gd name="connsiteY1461" fmla="*/ 949821 h 995821"/>
                <a:gd name="connsiteX1462" fmla="*/ 559225 w 1273760"/>
                <a:gd name="connsiteY1462" fmla="*/ 950720 h 995821"/>
                <a:gd name="connsiteX1463" fmla="*/ 558948 w 1273760"/>
                <a:gd name="connsiteY1463" fmla="*/ 953556 h 995821"/>
                <a:gd name="connsiteX1464" fmla="*/ 557218 w 1273760"/>
                <a:gd name="connsiteY1464" fmla="*/ 956738 h 995821"/>
                <a:gd name="connsiteX1465" fmla="*/ 555072 w 1273760"/>
                <a:gd name="connsiteY1465" fmla="*/ 959920 h 995821"/>
                <a:gd name="connsiteX1466" fmla="*/ 553827 w 1273760"/>
                <a:gd name="connsiteY1466" fmla="*/ 962687 h 995821"/>
                <a:gd name="connsiteX1467" fmla="*/ 553688 w 1273760"/>
                <a:gd name="connsiteY1467" fmla="*/ 965523 h 995821"/>
                <a:gd name="connsiteX1468" fmla="*/ 554381 w 1273760"/>
                <a:gd name="connsiteY1468" fmla="*/ 967806 h 995821"/>
                <a:gd name="connsiteX1469" fmla="*/ 555903 w 1273760"/>
                <a:gd name="connsiteY1469" fmla="*/ 969604 h 995821"/>
                <a:gd name="connsiteX1470" fmla="*/ 558256 w 1273760"/>
                <a:gd name="connsiteY1470" fmla="*/ 971195 h 995821"/>
                <a:gd name="connsiteX1471" fmla="*/ 564139 w 1273760"/>
                <a:gd name="connsiteY1471" fmla="*/ 973755 h 995821"/>
                <a:gd name="connsiteX1472" fmla="*/ 567461 w 1273760"/>
                <a:gd name="connsiteY1472" fmla="*/ 974862 h 995821"/>
                <a:gd name="connsiteX1473" fmla="*/ 569953 w 1273760"/>
                <a:gd name="connsiteY1473" fmla="*/ 975346 h 995821"/>
                <a:gd name="connsiteX1474" fmla="*/ 573275 w 1273760"/>
                <a:gd name="connsiteY1474" fmla="*/ 974585 h 995821"/>
                <a:gd name="connsiteX1475" fmla="*/ 576390 w 1273760"/>
                <a:gd name="connsiteY1475" fmla="*/ 972648 h 995821"/>
                <a:gd name="connsiteX1476" fmla="*/ 581926 w 1273760"/>
                <a:gd name="connsiteY1476" fmla="*/ 968152 h 995821"/>
                <a:gd name="connsiteX1477" fmla="*/ 579919 w 1273760"/>
                <a:gd name="connsiteY1477" fmla="*/ 972579 h 995821"/>
                <a:gd name="connsiteX1478" fmla="*/ 575974 w 1273760"/>
                <a:gd name="connsiteY1478" fmla="*/ 975346 h 995821"/>
                <a:gd name="connsiteX1479" fmla="*/ 571752 w 1273760"/>
                <a:gd name="connsiteY1479" fmla="*/ 977352 h 995821"/>
                <a:gd name="connsiteX1480" fmla="*/ 569261 w 1273760"/>
                <a:gd name="connsiteY1480" fmla="*/ 979773 h 995821"/>
                <a:gd name="connsiteX1481" fmla="*/ 569053 w 1273760"/>
                <a:gd name="connsiteY1481" fmla="*/ 982401 h 995821"/>
                <a:gd name="connsiteX1482" fmla="*/ 570230 w 1273760"/>
                <a:gd name="connsiteY1482" fmla="*/ 983993 h 995821"/>
                <a:gd name="connsiteX1483" fmla="*/ 572375 w 1273760"/>
                <a:gd name="connsiteY1483" fmla="*/ 984961 h 995821"/>
                <a:gd name="connsiteX1484" fmla="*/ 574867 w 1273760"/>
                <a:gd name="connsiteY1484" fmla="*/ 985929 h 995821"/>
                <a:gd name="connsiteX1485" fmla="*/ 579712 w 1273760"/>
                <a:gd name="connsiteY1485" fmla="*/ 988212 h 995821"/>
                <a:gd name="connsiteX1486" fmla="*/ 582549 w 1273760"/>
                <a:gd name="connsiteY1486" fmla="*/ 989319 h 995821"/>
                <a:gd name="connsiteX1487" fmla="*/ 584903 w 1273760"/>
                <a:gd name="connsiteY1487" fmla="*/ 989457 h 995821"/>
                <a:gd name="connsiteX1488" fmla="*/ 587602 w 1273760"/>
                <a:gd name="connsiteY1488" fmla="*/ 987313 h 995821"/>
                <a:gd name="connsiteX1489" fmla="*/ 591339 w 1273760"/>
                <a:gd name="connsiteY1489" fmla="*/ 983647 h 995821"/>
                <a:gd name="connsiteX1490" fmla="*/ 593485 w 1273760"/>
                <a:gd name="connsiteY1490" fmla="*/ 981917 h 995821"/>
                <a:gd name="connsiteX1491" fmla="*/ 589401 w 1273760"/>
                <a:gd name="connsiteY1491" fmla="*/ 989596 h 995821"/>
                <a:gd name="connsiteX1492" fmla="*/ 589401 w 1273760"/>
                <a:gd name="connsiteY1492" fmla="*/ 992017 h 995821"/>
                <a:gd name="connsiteX1493" fmla="*/ 591616 w 1273760"/>
                <a:gd name="connsiteY1493" fmla="*/ 992916 h 995821"/>
                <a:gd name="connsiteX1494" fmla="*/ 596253 w 1273760"/>
                <a:gd name="connsiteY1494" fmla="*/ 992432 h 995821"/>
                <a:gd name="connsiteX1495" fmla="*/ 595838 w 1273760"/>
                <a:gd name="connsiteY1495" fmla="*/ 993193 h 995821"/>
                <a:gd name="connsiteX1496" fmla="*/ 595492 w 1273760"/>
                <a:gd name="connsiteY1496" fmla="*/ 994714 h 995821"/>
                <a:gd name="connsiteX1497" fmla="*/ 595215 w 1273760"/>
                <a:gd name="connsiteY1497" fmla="*/ 995475 h 995821"/>
                <a:gd name="connsiteX1498" fmla="*/ 597706 w 1273760"/>
                <a:gd name="connsiteY1498" fmla="*/ 995821 h 995821"/>
                <a:gd name="connsiteX1499" fmla="*/ 599991 w 1273760"/>
                <a:gd name="connsiteY1499" fmla="*/ 995614 h 995821"/>
                <a:gd name="connsiteX1500" fmla="*/ 604697 w 1273760"/>
                <a:gd name="connsiteY1500" fmla="*/ 994645 h 995821"/>
                <a:gd name="connsiteX1501" fmla="*/ 599783 w 1273760"/>
                <a:gd name="connsiteY1501" fmla="*/ 990771 h 995821"/>
                <a:gd name="connsiteX1502" fmla="*/ 598537 w 1273760"/>
                <a:gd name="connsiteY1502" fmla="*/ 989181 h 995821"/>
                <a:gd name="connsiteX1503" fmla="*/ 605943 w 1273760"/>
                <a:gd name="connsiteY1503" fmla="*/ 991878 h 995821"/>
                <a:gd name="connsiteX1504" fmla="*/ 609680 w 1273760"/>
                <a:gd name="connsiteY1504" fmla="*/ 992224 h 995821"/>
                <a:gd name="connsiteX1505" fmla="*/ 613002 w 1273760"/>
                <a:gd name="connsiteY1505" fmla="*/ 990841 h 995821"/>
                <a:gd name="connsiteX1506" fmla="*/ 614940 w 1273760"/>
                <a:gd name="connsiteY1506" fmla="*/ 988558 h 995821"/>
                <a:gd name="connsiteX1507" fmla="*/ 615771 w 1273760"/>
                <a:gd name="connsiteY1507" fmla="*/ 985791 h 995821"/>
                <a:gd name="connsiteX1508" fmla="*/ 615701 w 1273760"/>
                <a:gd name="connsiteY1508" fmla="*/ 982678 h 995821"/>
                <a:gd name="connsiteX1509" fmla="*/ 615079 w 1273760"/>
                <a:gd name="connsiteY1509" fmla="*/ 979704 h 995821"/>
                <a:gd name="connsiteX1510" fmla="*/ 613141 w 1273760"/>
                <a:gd name="connsiteY1510" fmla="*/ 976729 h 995821"/>
                <a:gd name="connsiteX1511" fmla="*/ 610441 w 1273760"/>
                <a:gd name="connsiteY1511" fmla="*/ 975207 h 995821"/>
                <a:gd name="connsiteX1512" fmla="*/ 603659 w 1273760"/>
                <a:gd name="connsiteY1512" fmla="*/ 973409 h 995821"/>
                <a:gd name="connsiteX1513" fmla="*/ 600267 w 1273760"/>
                <a:gd name="connsiteY1513" fmla="*/ 971818 h 995821"/>
                <a:gd name="connsiteX1514" fmla="*/ 599921 w 1273760"/>
                <a:gd name="connsiteY1514" fmla="*/ 970850 h 995821"/>
                <a:gd name="connsiteX1515" fmla="*/ 601928 w 1273760"/>
                <a:gd name="connsiteY1515" fmla="*/ 970504 h 995821"/>
                <a:gd name="connsiteX1516" fmla="*/ 605666 w 1273760"/>
                <a:gd name="connsiteY1516" fmla="*/ 971057 h 995821"/>
                <a:gd name="connsiteX1517" fmla="*/ 611687 w 1273760"/>
                <a:gd name="connsiteY1517" fmla="*/ 972925 h 995821"/>
                <a:gd name="connsiteX1518" fmla="*/ 614663 w 1273760"/>
                <a:gd name="connsiteY1518" fmla="*/ 973409 h 995821"/>
                <a:gd name="connsiteX1519" fmla="*/ 617709 w 1273760"/>
                <a:gd name="connsiteY1519" fmla="*/ 972579 h 995821"/>
                <a:gd name="connsiteX1520" fmla="*/ 621031 w 1273760"/>
                <a:gd name="connsiteY1520" fmla="*/ 969743 h 995821"/>
                <a:gd name="connsiteX1521" fmla="*/ 623176 w 1273760"/>
                <a:gd name="connsiteY1521" fmla="*/ 966077 h 995821"/>
                <a:gd name="connsiteX1522" fmla="*/ 624422 w 1273760"/>
                <a:gd name="connsiteY1522" fmla="*/ 961926 h 995821"/>
                <a:gd name="connsiteX1523" fmla="*/ 626014 w 1273760"/>
                <a:gd name="connsiteY1523" fmla="*/ 954317 h 995821"/>
                <a:gd name="connsiteX1524" fmla="*/ 629059 w 1273760"/>
                <a:gd name="connsiteY1524" fmla="*/ 944010 h 995821"/>
                <a:gd name="connsiteX1525" fmla="*/ 631551 w 1273760"/>
                <a:gd name="connsiteY1525" fmla="*/ 937508 h 995821"/>
                <a:gd name="connsiteX1526" fmla="*/ 631966 w 1273760"/>
                <a:gd name="connsiteY1526" fmla="*/ 935917 h 995821"/>
                <a:gd name="connsiteX1527" fmla="*/ 631620 w 1273760"/>
                <a:gd name="connsiteY1527" fmla="*/ 934049 h 995821"/>
                <a:gd name="connsiteX1528" fmla="*/ 630859 w 1273760"/>
                <a:gd name="connsiteY1528" fmla="*/ 933219 h 995821"/>
                <a:gd name="connsiteX1529" fmla="*/ 626983 w 1273760"/>
                <a:gd name="connsiteY1529" fmla="*/ 932389 h 995821"/>
                <a:gd name="connsiteX1530" fmla="*/ 629959 w 1273760"/>
                <a:gd name="connsiteY1530" fmla="*/ 930591 h 995821"/>
                <a:gd name="connsiteX1531" fmla="*/ 633143 w 1273760"/>
                <a:gd name="connsiteY1531" fmla="*/ 930037 h 995821"/>
                <a:gd name="connsiteX1532" fmla="*/ 635565 w 1273760"/>
                <a:gd name="connsiteY1532" fmla="*/ 928861 h 995821"/>
                <a:gd name="connsiteX1533" fmla="*/ 636188 w 1273760"/>
                <a:gd name="connsiteY1533" fmla="*/ 925195 h 995821"/>
                <a:gd name="connsiteX1534" fmla="*/ 635773 w 1273760"/>
                <a:gd name="connsiteY1534" fmla="*/ 923604 h 995821"/>
                <a:gd name="connsiteX1535" fmla="*/ 635081 w 1273760"/>
                <a:gd name="connsiteY1535" fmla="*/ 922636 h 995821"/>
                <a:gd name="connsiteX1536" fmla="*/ 634388 w 1273760"/>
                <a:gd name="connsiteY1536" fmla="*/ 921667 h 995821"/>
                <a:gd name="connsiteX1537" fmla="*/ 633766 w 1273760"/>
                <a:gd name="connsiteY1537" fmla="*/ 920422 h 995821"/>
                <a:gd name="connsiteX1538" fmla="*/ 633281 w 1273760"/>
                <a:gd name="connsiteY1538" fmla="*/ 918416 h 995821"/>
                <a:gd name="connsiteX1539" fmla="*/ 633281 w 1273760"/>
                <a:gd name="connsiteY1539" fmla="*/ 917171 h 995821"/>
                <a:gd name="connsiteX1540" fmla="*/ 634873 w 1273760"/>
                <a:gd name="connsiteY1540" fmla="*/ 909078 h 995821"/>
                <a:gd name="connsiteX1541" fmla="*/ 634873 w 1273760"/>
                <a:gd name="connsiteY1541" fmla="*/ 907832 h 995821"/>
                <a:gd name="connsiteX1542" fmla="*/ 635081 w 1273760"/>
                <a:gd name="connsiteY1542" fmla="*/ 906103 h 995821"/>
                <a:gd name="connsiteX1543" fmla="*/ 635357 w 1273760"/>
                <a:gd name="connsiteY1543" fmla="*/ 905757 h 995821"/>
                <a:gd name="connsiteX1544" fmla="*/ 634942 w 1273760"/>
                <a:gd name="connsiteY1544" fmla="*/ 905688 h 995821"/>
                <a:gd name="connsiteX1545" fmla="*/ 629405 w 1273760"/>
                <a:gd name="connsiteY1545" fmla="*/ 903959 h 995821"/>
                <a:gd name="connsiteX1546" fmla="*/ 625945 w 1273760"/>
                <a:gd name="connsiteY1546" fmla="*/ 903267 h 995821"/>
                <a:gd name="connsiteX1547" fmla="*/ 622553 w 1273760"/>
                <a:gd name="connsiteY1547" fmla="*/ 902368 h 995821"/>
                <a:gd name="connsiteX1548" fmla="*/ 619577 w 1273760"/>
                <a:gd name="connsiteY1548" fmla="*/ 900500 h 995821"/>
                <a:gd name="connsiteX1549" fmla="*/ 631066 w 1273760"/>
                <a:gd name="connsiteY1549" fmla="*/ 901330 h 995821"/>
                <a:gd name="connsiteX1550" fmla="*/ 636811 w 1273760"/>
                <a:gd name="connsiteY1550" fmla="*/ 901192 h 995821"/>
                <a:gd name="connsiteX1551" fmla="*/ 641379 w 1273760"/>
                <a:gd name="connsiteY1551" fmla="*/ 899463 h 995821"/>
                <a:gd name="connsiteX1552" fmla="*/ 643732 w 1273760"/>
                <a:gd name="connsiteY1552" fmla="*/ 897111 h 995821"/>
                <a:gd name="connsiteX1553" fmla="*/ 644978 w 1273760"/>
                <a:gd name="connsiteY1553" fmla="*/ 895589 h 995821"/>
                <a:gd name="connsiteX1554" fmla="*/ 645739 w 1273760"/>
                <a:gd name="connsiteY1554" fmla="*/ 894551 h 995821"/>
                <a:gd name="connsiteX1555" fmla="*/ 646293 w 1273760"/>
                <a:gd name="connsiteY1555" fmla="*/ 893029 h 995821"/>
                <a:gd name="connsiteX1556" fmla="*/ 646293 w 1273760"/>
                <a:gd name="connsiteY1556" fmla="*/ 892476 h 995821"/>
                <a:gd name="connsiteX1557" fmla="*/ 638749 w 1273760"/>
                <a:gd name="connsiteY1557" fmla="*/ 888533 h 995821"/>
                <a:gd name="connsiteX1558" fmla="*/ 636742 w 1273760"/>
                <a:gd name="connsiteY1558" fmla="*/ 886942 h 995821"/>
                <a:gd name="connsiteX1559" fmla="*/ 635496 w 1273760"/>
                <a:gd name="connsiteY1559" fmla="*/ 884452 h 995821"/>
                <a:gd name="connsiteX1560" fmla="*/ 643663 w 1273760"/>
                <a:gd name="connsiteY1560" fmla="*/ 888602 h 995821"/>
                <a:gd name="connsiteX1561" fmla="*/ 647884 w 1273760"/>
                <a:gd name="connsiteY1561" fmla="*/ 889847 h 995821"/>
                <a:gd name="connsiteX1562" fmla="*/ 652452 w 1273760"/>
                <a:gd name="connsiteY1562" fmla="*/ 888741 h 995821"/>
                <a:gd name="connsiteX1563" fmla="*/ 653975 w 1273760"/>
                <a:gd name="connsiteY1563" fmla="*/ 887426 h 995821"/>
                <a:gd name="connsiteX1564" fmla="*/ 655428 w 1273760"/>
                <a:gd name="connsiteY1564" fmla="*/ 885559 h 995821"/>
                <a:gd name="connsiteX1565" fmla="*/ 656674 w 1273760"/>
                <a:gd name="connsiteY1565" fmla="*/ 883622 h 995821"/>
                <a:gd name="connsiteX1566" fmla="*/ 657505 w 1273760"/>
                <a:gd name="connsiteY1566" fmla="*/ 881962 h 995821"/>
                <a:gd name="connsiteX1567" fmla="*/ 657505 w 1273760"/>
                <a:gd name="connsiteY1567" fmla="*/ 881547 h 995821"/>
                <a:gd name="connsiteX1568" fmla="*/ 657228 w 1273760"/>
                <a:gd name="connsiteY1568" fmla="*/ 879748 h 995821"/>
                <a:gd name="connsiteX1569" fmla="*/ 657228 w 1273760"/>
                <a:gd name="connsiteY1569" fmla="*/ 879126 h 995821"/>
                <a:gd name="connsiteX1570" fmla="*/ 657782 w 1273760"/>
                <a:gd name="connsiteY1570" fmla="*/ 877880 h 995821"/>
                <a:gd name="connsiteX1571" fmla="*/ 658405 w 1273760"/>
                <a:gd name="connsiteY1571" fmla="*/ 876843 h 995821"/>
                <a:gd name="connsiteX1572" fmla="*/ 658889 w 1273760"/>
                <a:gd name="connsiteY1572" fmla="*/ 875667 h 995821"/>
                <a:gd name="connsiteX1573" fmla="*/ 658889 w 1273760"/>
                <a:gd name="connsiteY1573" fmla="*/ 874007 h 995821"/>
                <a:gd name="connsiteX1574" fmla="*/ 660204 w 1273760"/>
                <a:gd name="connsiteY1574" fmla="*/ 874214 h 995821"/>
                <a:gd name="connsiteX1575" fmla="*/ 661796 w 1273760"/>
                <a:gd name="connsiteY1575" fmla="*/ 874214 h 995821"/>
                <a:gd name="connsiteX1576" fmla="*/ 663319 w 1273760"/>
                <a:gd name="connsiteY1576" fmla="*/ 873938 h 995821"/>
                <a:gd name="connsiteX1577" fmla="*/ 664564 w 1273760"/>
                <a:gd name="connsiteY1577" fmla="*/ 873315 h 995821"/>
                <a:gd name="connsiteX1578" fmla="*/ 664703 w 1273760"/>
                <a:gd name="connsiteY1578" fmla="*/ 872762 h 995821"/>
                <a:gd name="connsiteX1579" fmla="*/ 664495 w 1273760"/>
                <a:gd name="connsiteY1579" fmla="*/ 870756 h 995821"/>
                <a:gd name="connsiteX1580" fmla="*/ 664634 w 1273760"/>
                <a:gd name="connsiteY1580" fmla="*/ 870133 h 995821"/>
                <a:gd name="connsiteX1581" fmla="*/ 665326 w 1273760"/>
                <a:gd name="connsiteY1581" fmla="*/ 869510 h 995821"/>
                <a:gd name="connsiteX1582" fmla="*/ 667056 w 1273760"/>
                <a:gd name="connsiteY1582" fmla="*/ 868473 h 995821"/>
                <a:gd name="connsiteX1583" fmla="*/ 667610 w 1273760"/>
                <a:gd name="connsiteY1583" fmla="*/ 867850 h 995821"/>
                <a:gd name="connsiteX1584" fmla="*/ 668302 w 1273760"/>
                <a:gd name="connsiteY1584" fmla="*/ 865222 h 995821"/>
                <a:gd name="connsiteX1585" fmla="*/ 668233 w 1273760"/>
                <a:gd name="connsiteY1585" fmla="*/ 862524 h 995821"/>
                <a:gd name="connsiteX1586" fmla="*/ 667402 w 1273760"/>
                <a:gd name="connsiteY1586" fmla="*/ 856506 h 995821"/>
                <a:gd name="connsiteX1587" fmla="*/ 667471 w 1273760"/>
                <a:gd name="connsiteY1587" fmla="*/ 854292 h 995821"/>
                <a:gd name="connsiteX1588" fmla="*/ 667610 w 1273760"/>
                <a:gd name="connsiteY1588" fmla="*/ 853047 h 995821"/>
                <a:gd name="connsiteX1589" fmla="*/ 667264 w 1273760"/>
                <a:gd name="connsiteY1589" fmla="*/ 852217 h 995821"/>
                <a:gd name="connsiteX1590" fmla="*/ 665672 w 1273760"/>
                <a:gd name="connsiteY1590" fmla="*/ 851318 h 995821"/>
                <a:gd name="connsiteX1591" fmla="*/ 664080 w 1273760"/>
                <a:gd name="connsiteY1591" fmla="*/ 850903 h 995821"/>
                <a:gd name="connsiteX1592" fmla="*/ 662557 w 1273760"/>
                <a:gd name="connsiteY1592" fmla="*/ 851179 h 995821"/>
                <a:gd name="connsiteX1593" fmla="*/ 661173 w 1273760"/>
                <a:gd name="connsiteY1593" fmla="*/ 851525 h 995821"/>
                <a:gd name="connsiteX1594" fmla="*/ 659927 w 1273760"/>
                <a:gd name="connsiteY1594" fmla="*/ 851664 h 995821"/>
                <a:gd name="connsiteX1595" fmla="*/ 657159 w 1273760"/>
                <a:gd name="connsiteY1595" fmla="*/ 850764 h 995821"/>
                <a:gd name="connsiteX1596" fmla="*/ 647815 w 1273760"/>
                <a:gd name="connsiteY1596" fmla="*/ 845576 h 995821"/>
                <a:gd name="connsiteX1597" fmla="*/ 661727 w 1273760"/>
                <a:gd name="connsiteY1597" fmla="*/ 848136 h 995821"/>
                <a:gd name="connsiteX1598" fmla="*/ 665395 w 1273760"/>
                <a:gd name="connsiteY1598" fmla="*/ 847652 h 995821"/>
                <a:gd name="connsiteX1599" fmla="*/ 666295 w 1273760"/>
                <a:gd name="connsiteY1599" fmla="*/ 846960 h 995821"/>
                <a:gd name="connsiteX1600" fmla="*/ 666364 w 1273760"/>
                <a:gd name="connsiteY1600" fmla="*/ 845991 h 995821"/>
                <a:gd name="connsiteX1601" fmla="*/ 666433 w 1273760"/>
                <a:gd name="connsiteY1601" fmla="*/ 845161 h 995821"/>
                <a:gd name="connsiteX1602" fmla="*/ 666848 w 1273760"/>
                <a:gd name="connsiteY1602" fmla="*/ 844331 h 995821"/>
                <a:gd name="connsiteX1603" fmla="*/ 667817 w 1273760"/>
                <a:gd name="connsiteY1603" fmla="*/ 843985 h 995821"/>
                <a:gd name="connsiteX1604" fmla="*/ 670309 w 1273760"/>
                <a:gd name="connsiteY1604" fmla="*/ 843709 h 995821"/>
                <a:gd name="connsiteX1605" fmla="*/ 671347 w 1273760"/>
                <a:gd name="connsiteY1605" fmla="*/ 843432 h 995821"/>
                <a:gd name="connsiteX1606" fmla="*/ 673354 w 1273760"/>
                <a:gd name="connsiteY1606" fmla="*/ 842256 h 995821"/>
                <a:gd name="connsiteX1607" fmla="*/ 675015 w 1273760"/>
                <a:gd name="connsiteY1607" fmla="*/ 840803 h 995821"/>
                <a:gd name="connsiteX1608" fmla="*/ 676123 w 1273760"/>
                <a:gd name="connsiteY1608" fmla="*/ 839005 h 995821"/>
                <a:gd name="connsiteX1609" fmla="*/ 676400 w 1273760"/>
                <a:gd name="connsiteY1609" fmla="*/ 837068 h 995821"/>
                <a:gd name="connsiteX1610" fmla="*/ 675777 w 1273760"/>
                <a:gd name="connsiteY1610" fmla="*/ 835270 h 995821"/>
                <a:gd name="connsiteX1611" fmla="*/ 674392 w 1273760"/>
                <a:gd name="connsiteY1611" fmla="*/ 833817 h 995821"/>
                <a:gd name="connsiteX1612" fmla="*/ 672870 w 1273760"/>
                <a:gd name="connsiteY1612" fmla="*/ 832572 h 995821"/>
                <a:gd name="connsiteX1613" fmla="*/ 671624 w 1273760"/>
                <a:gd name="connsiteY1613" fmla="*/ 831119 h 995821"/>
                <a:gd name="connsiteX1614" fmla="*/ 670863 w 1273760"/>
                <a:gd name="connsiteY1614" fmla="*/ 828975 h 995821"/>
                <a:gd name="connsiteX1615" fmla="*/ 670170 w 1273760"/>
                <a:gd name="connsiteY1615" fmla="*/ 826208 h 995821"/>
                <a:gd name="connsiteX1616" fmla="*/ 669202 w 1273760"/>
                <a:gd name="connsiteY1616" fmla="*/ 823718 h 995821"/>
                <a:gd name="connsiteX1617" fmla="*/ 667471 w 1273760"/>
                <a:gd name="connsiteY1617" fmla="*/ 822057 h 995821"/>
                <a:gd name="connsiteX1618" fmla="*/ 665741 w 1273760"/>
                <a:gd name="connsiteY1618" fmla="*/ 821988 h 995821"/>
                <a:gd name="connsiteX1619" fmla="*/ 662073 w 1273760"/>
                <a:gd name="connsiteY1619" fmla="*/ 823095 h 995821"/>
                <a:gd name="connsiteX1620" fmla="*/ 660412 w 1273760"/>
                <a:gd name="connsiteY1620" fmla="*/ 822611 h 995821"/>
                <a:gd name="connsiteX1621" fmla="*/ 659512 w 1273760"/>
                <a:gd name="connsiteY1621" fmla="*/ 821020 h 995821"/>
                <a:gd name="connsiteX1622" fmla="*/ 658751 w 1273760"/>
                <a:gd name="connsiteY1622" fmla="*/ 818461 h 995821"/>
                <a:gd name="connsiteX1623" fmla="*/ 658197 w 1273760"/>
                <a:gd name="connsiteY1623" fmla="*/ 815693 h 995821"/>
                <a:gd name="connsiteX1624" fmla="*/ 658128 w 1273760"/>
                <a:gd name="connsiteY1624" fmla="*/ 813826 h 995821"/>
                <a:gd name="connsiteX1625" fmla="*/ 661588 w 1273760"/>
                <a:gd name="connsiteY1625" fmla="*/ 814448 h 995821"/>
                <a:gd name="connsiteX1626" fmla="*/ 675984 w 1273760"/>
                <a:gd name="connsiteY1626" fmla="*/ 815140 h 995821"/>
                <a:gd name="connsiteX1627" fmla="*/ 678891 w 1273760"/>
                <a:gd name="connsiteY1627" fmla="*/ 814033 h 995821"/>
                <a:gd name="connsiteX1628" fmla="*/ 681452 w 1273760"/>
                <a:gd name="connsiteY1628" fmla="*/ 811958 h 995821"/>
                <a:gd name="connsiteX1629" fmla="*/ 684290 w 1273760"/>
                <a:gd name="connsiteY1629" fmla="*/ 809053 h 995821"/>
                <a:gd name="connsiteX1630" fmla="*/ 687612 w 1273760"/>
                <a:gd name="connsiteY1630" fmla="*/ 806217 h 995821"/>
                <a:gd name="connsiteX1631" fmla="*/ 688304 w 1273760"/>
                <a:gd name="connsiteY1631" fmla="*/ 805387 h 995821"/>
                <a:gd name="connsiteX1632" fmla="*/ 688650 w 1273760"/>
                <a:gd name="connsiteY1632" fmla="*/ 803934 h 995821"/>
                <a:gd name="connsiteX1633" fmla="*/ 688581 w 1273760"/>
                <a:gd name="connsiteY1633" fmla="*/ 803311 h 995821"/>
                <a:gd name="connsiteX1634" fmla="*/ 687888 w 1273760"/>
                <a:gd name="connsiteY1634" fmla="*/ 802827 h 995821"/>
                <a:gd name="connsiteX1635" fmla="*/ 686643 w 1273760"/>
                <a:gd name="connsiteY1635" fmla="*/ 801790 h 995821"/>
                <a:gd name="connsiteX1636" fmla="*/ 683321 w 1273760"/>
                <a:gd name="connsiteY1636" fmla="*/ 799714 h 995821"/>
                <a:gd name="connsiteX1637" fmla="*/ 679514 w 1273760"/>
                <a:gd name="connsiteY1637" fmla="*/ 797916 h 995821"/>
                <a:gd name="connsiteX1638" fmla="*/ 677368 w 1273760"/>
                <a:gd name="connsiteY1638" fmla="*/ 796117 h 995821"/>
                <a:gd name="connsiteX1639" fmla="*/ 679237 w 1273760"/>
                <a:gd name="connsiteY1639" fmla="*/ 794388 h 995821"/>
                <a:gd name="connsiteX1640" fmla="*/ 686158 w 1273760"/>
                <a:gd name="connsiteY1640" fmla="*/ 792797 h 995821"/>
                <a:gd name="connsiteX1641" fmla="*/ 701385 w 1273760"/>
                <a:gd name="connsiteY1641" fmla="*/ 792244 h 995821"/>
                <a:gd name="connsiteX1642" fmla="*/ 708583 w 1273760"/>
                <a:gd name="connsiteY1642" fmla="*/ 791414 h 995821"/>
                <a:gd name="connsiteX1643" fmla="*/ 711836 w 1273760"/>
                <a:gd name="connsiteY1643" fmla="*/ 790514 h 995821"/>
                <a:gd name="connsiteX1644" fmla="*/ 714881 w 1273760"/>
                <a:gd name="connsiteY1644" fmla="*/ 789200 h 995821"/>
                <a:gd name="connsiteX1645" fmla="*/ 717096 w 1273760"/>
                <a:gd name="connsiteY1645" fmla="*/ 787332 h 995821"/>
                <a:gd name="connsiteX1646" fmla="*/ 717995 w 1273760"/>
                <a:gd name="connsiteY1646" fmla="*/ 784427 h 995821"/>
                <a:gd name="connsiteX1647" fmla="*/ 717096 w 1273760"/>
                <a:gd name="connsiteY1647" fmla="*/ 781453 h 995821"/>
                <a:gd name="connsiteX1648" fmla="*/ 712874 w 1273760"/>
                <a:gd name="connsiteY1648" fmla="*/ 776818 h 995821"/>
                <a:gd name="connsiteX1649" fmla="*/ 711351 w 1273760"/>
                <a:gd name="connsiteY1649" fmla="*/ 773774 h 995821"/>
                <a:gd name="connsiteX1650" fmla="*/ 713497 w 1273760"/>
                <a:gd name="connsiteY1650" fmla="*/ 774812 h 995821"/>
                <a:gd name="connsiteX1651" fmla="*/ 719241 w 1273760"/>
                <a:gd name="connsiteY1651" fmla="*/ 778686 h 995821"/>
                <a:gd name="connsiteX1652" fmla="*/ 721041 w 1273760"/>
                <a:gd name="connsiteY1652" fmla="*/ 774259 h 995821"/>
                <a:gd name="connsiteX1653" fmla="*/ 722425 w 1273760"/>
                <a:gd name="connsiteY1653" fmla="*/ 770039 h 995821"/>
                <a:gd name="connsiteX1654" fmla="*/ 724224 w 1273760"/>
                <a:gd name="connsiteY1654" fmla="*/ 765958 h 995821"/>
                <a:gd name="connsiteX1655" fmla="*/ 727270 w 1273760"/>
                <a:gd name="connsiteY1655" fmla="*/ 762222 h 995821"/>
                <a:gd name="connsiteX1656" fmla="*/ 720902 w 1273760"/>
                <a:gd name="connsiteY1656" fmla="*/ 758556 h 995821"/>
                <a:gd name="connsiteX1657" fmla="*/ 718895 w 1273760"/>
                <a:gd name="connsiteY1657" fmla="*/ 757103 h 995821"/>
                <a:gd name="connsiteX1658" fmla="*/ 722633 w 1273760"/>
                <a:gd name="connsiteY1658" fmla="*/ 756965 h 995821"/>
                <a:gd name="connsiteX1659" fmla="*/ 728654 w 1273760"/>
                <a:gd name="connsiteY1659" fmla="*/ 757588 h 995821"/>
                <a:gd name="connsiteX1660" fmla="*/ 734329 w 1273760"/>
                <a:gd name="connsiteY1660" fmla="*/ 758695 h 995821"/>
                <a:gd name="connsiteX1661" fmla="*/ 737028 w 1273760"/>
                <a:gd name="connsiteY1661" fmla="*/ 760286 h 995821"/>
                <a:gd name="connsiteX1662" fmla="*/ 736336 w 1273760"/>
                <a:gd name="connsiteY1662" fmla="*/ 761531 h 995821"/>
                <a:gd name="connsiteX1663" fmla="*/ 731076 w 1273760"/>
                <a:gd name="connsiteY1663" fmla="*/ 767964 h 995821"/>
                <a:gd name="connsiteX1664" fmla="*/ 727962 w 1273760"/>
                <a:gd name="connsiteY1664" fmla="*/ 772806 h 995821"/>
                <a:gd name="connsiteX1665" fmla="*/ 726785 w 1273760"/>
                <a:gd name="connsiteY1665" fmla="*/ 775365 h 995821"/>
                <a:gd name="connsiteX1666" fmla="*/ 725885 w 1273760"/>
                <a:gd name="connsiteY1666" fmla="*/ 778063 h 995821"/>
                <a:gd name="connsiteX1667" fmla="*/ 725747 w 1273760"/>
                <a:gd name="connsiteY1667" fmla="*/ 779170 h 995821"/>
                <a:gd name="connsiteX1668" fmla="*/ 725885 w 1273760"/>
                <a:gd name="connsiteY1668" fmla="*/ 781176 h 995821"/>
                <a:gd name="connsiteX1669" fmla="*/ 725678 w 1273760"/>
                <a:gd name="connsiteY1669" fmla="*/ 782283 h 995821"/>
                <a:gd name="connsiteX1670" fmla="*/ 724986 w 1273760"/>
                <a:gd name="connsiteY1670" fmla="*/ 783528 h 995821"/>
                <a:gd name="connsiteX1671" fmla="*/ 723048 w 1273760"/>
                <a:gd name="connsiteY1671" fmla="*/ 785811 h 995821"/>
                <a:gd name="connsiteX1672" fmla="*/ 722494 w 1273760"/>
                <a:gd name="connsiteY1672" fmla="*/ 787056 h 995821"/>
                <a:gd name="connsiteX1673" fmla="*/ 722633 w 1273760"/>
                <a:gd name="connsiteY1673" fmla="*/ 789684 h 995821"/>
                <a:gd name="connsiteX1674" fmla="*/ 723948 w 1273760"/>
                <a:gd name="connsiteY1674" fmla="*/ 791206 h 995821"/>
                <a:gd name="connsiteX1675" fmla="*/ 725955 w 1273760"/>
                <a:gd name="connsiteY1675" fmla="*/ 791829 h 995821"/>
                <a:gd name="connsiteX1676" fmla="*/ 728169 w 1273760"/>
                <a:gd name="connsiteY1676" fmla="*/ 791898 h 995821"/>
                <a:gd name="connsiteX1677" fmla="*/ 730522 w 1273760"/>
                <a:gd name="connsiteY1677" fmla="*/ 791552 h 995821"/>
                <a:gd name="connsiteX1678" fmla="*/ 732530 w 1273760"/>
                <a:gd name="connsiteY1678" fmla="*/ 790653 h 995821"/>
                <a:gd name="connsiteX1679" fmla="*/ 734260 w 1273760"/>
                <a:gd name="connsiteY1679" fmla="*/ 789269 h 995821"/>
                <a:gd name="connsiteX1680" fmla="*/ 735852 w 1273760"/>
                <a:gd name="connsiteY1680" fmla="*/ 787401 h 995821"/>
                <a:gd name="connsiteX1681" fmla="*/ 736336 w 1273760"/>
                <a:gd name="connsiteY1681" fmla="*/ 786502 h 995821"/>
                <a:gd name="connsiteX1682" fmla="*/ 736890 w 1273760"/>
                <a:gd name="connsiteY1682" fmla="*/ 784565 h 995821"/>
                <a:gd name="connsiteX1683" fmla="*/ 737236 w 1273760"/>
                <a:gd name="connsiteY1683" fmla="*/ 783943 h 995821"/>
                <a:gd name="connsiteX1684" fmla="*/ 737997 w 1273760"/>
                <a:gd name="connsiteY1684" fmla="*/ 783182 h 995821"/>
                <a:gd name="connsiteX1685" fmla="*/ 741666 w 1273760"/>
                <a:gd name="connsiteY1685" fmla="*/ 780207 h 995821"/>
                <a:gd name="connsiteX1686" fmla="*/ 745541 w 1273760"/>
                <a:gd name="connsiteY1686" fmla="*/ 784150 h 995821"/>
                <a:gd name="connsiteX1687" fmla="*/ 749279 w 1273760"/>
                <a:gd name="connsiteY1687" fmla="*/ 783390 h 995821"/>
                <a:gd name="connsiteX1688" fmla="*/ 751978 w 1273760"/>
                <a:gd name="connsiteY1688" fmla="*/ 779447 h 995821"/>
                <a:gd name="connsiteX1689" fmla="*/ 752739 w 1273760"/>
                <a:gd name="connsiteY1689" fmla="*/ 773844 h 995821"/>
                <a:gd name="connsiteX1690" fmla="*/ 754677 w 1273760"/>
                <a:gd name="connsiteY1690" fmla="*/ 775365 h 995821"/>
                <a:gd name="connsiteX1691" fmla="*/ 755439 w 1273760"/>
                <a:gd name="connsiteY1691" fmla="*/ 777302 h 995821"/>
                <a:gd name="connsiteX1692" fmla="*/ 755784 w 1273760"/>
                <a:gd name="connsiteY1692" fmla="*/ 782075 h 995821"/>
                <a:gd name="connsiteX1693" fmla="*/ 757723 w 1273760"/>
                <a:gd name="connsiteY1693" fmla="*/ 780346 h 995821"/>
                <a:gd name="connsiteX1694" fmla="*/ 762982 w 1273760"/>
                <a:gd name="connsiteY1694" fmla="*/ 774674 h 995821"/>
                <a:gd name="connsiteX1695" fmla="*/ 768450 w 1273760"/>
                <a:gd name="connsiteY1695" fmla="*/ 770662 h 995821"/>
                <a:gd name="connsiteX1696" fmla="*/ 769835 w 1273760"/>
                <a:gd name="connsiteY1696" fmla="*/ 768932 h 995821"/>
                <a:gd name="connsiteX1697" fmla="*/ 770596 w 1273760"/>
                <a:gd name="connsiteY1697" fmla="*/ 765335 h 995821"/>
                <a:gd name="connsiteX1698" fmla="*/ 769419 w 1273760"/>
                <a:gd name="connsiteY1698" fmla="*/ 762015 h 995821"/>
                <a:gd name="connsiteX1699" fmla="*/ 767620 w 1273760"/>
                <a:gd name="connsiteY1699" fmla="*/ 758556 h 995821"/>
                <a:gd name="connsiteX1700" fmla="*/ 766443 w 1273760"/>
                <a:gd name="connsiteY1700" fmla="*/ 754821 h 995821"/>
                <a:gd name="connsiteX1701" fmla="*/ 772395 w 1273760"/>
                <a:gd name="connsiteY1701" fmla="*/ 759871 h 995821"/>
                <a:gd name="connsiteX1702" fmla="*/ 775579 w 1273760"/>
                <a:gd name="connsiteY1702" fmla="*/ 761738 h 995821"/>
                <a:gd name="connsiteX1703" fmla="*/ 779455 w 1273760"/>
                <a:gd name="connsiteY1703" fmla="*/ 762361 h 995821"/>
                <a:gd name="connsiteX1704" fmla="*/ 782846 w 1273760"/>
                <a:gd name="connsiteY1704" fmla="*/ 761461 h 995821"/>
                <a:gd name="connsiteX1705" fmla="*/ 786583 w 1273760"/>
                <a:gd name="connsiteY1705" fmla="*/ 759525 h 995821"/>
                <a:gd name="connsiteX1706" fmla="*/ 790044 w 1273760"/>
                <a:gd name="connsiteY1706" fmla="*/ 756965 h 995821"/>
                <a:gd name="connsiteX1707" fmla="*/ 792674 w 1273760"/>
                <a:gd name="connsiteY1707" fmla="*/ 754337 h 995821"/>
                <a:gd name="connsiteX1708" fmla="*/ 793574 w 1273760"/>
                <a:gd name="connsiteY1708" fmla="*/ 752815 h 995821"/>
                <a:gd name="connsiteX1709" fmla="*/ 794889 w 1273760"/>
                <a:gd name="connsiteY1709" fmla="*/ 749287 h 995821"/>
                <a:gd name="connsiteX1710" fmla="*/ 795858 w 1273760"/>
                <a:gd name="connsiteY1710" fmla="*/ 747973 h 995821"/>
                <a:gd name="connsiteX1711" fmla="*/ 797103 w 1273760"/>
                <a:gd name="connsiteY1711" fmla="*/ 747212 h 995821"/>
                <a:gd name="connsiteX1712" fmla="*/ 799734 w 1273760"/>
                <a:gd name="connsiteY1712" fmla="*/ 746866 h 995821"/>
                <a:gd name="connsiteX1713" fmla="*/ 801049 w 1273760"/>
                <a:gd name="connsiteY1713" fmla="*/ 746243 h 995821"/>
                <a:gd name="connsiteX1714" fmla="*/ 803748 w 1273760"/>
                <a:gd name="connsiteY1714" fmla="*/ 743338 h 995821"/>
                <a:gd name="connsiteX1715" fmla="*/ 819389 w 1273760"/>
                <a:gd name="connsiteY1715" fmla="*/ 713801 h 995821"/>
                <a:gd name="connsiteX1716" fmla="*/ 824027 w 1273760"/>
                <a:gd name="connsiteY1716" fmla="*/ 708821 h 995821"/>
                <a:gd name="connsiteX1717" fmla="*/ 838353 w 1273760"/>
                <a:gd name="connsiteY1717" fmla="*/ 701626 h 995821"/>
                <a:gd name="connsiteX1718" fmla="*/ 842644 w 1273760"/>
                <a:gd name="connsiteY1718" fmla="*/ 696992 h 995821"/>
                <a:gd name="connsiteX1719" fmla="*/ 839115 w 1273760"/>
                <a:gd name="connsiteY1719" fmla="*/ 690490 h 995821"/>
                <a:gd name="connsiteX1720" fmla="*/ 842091 w 1273760"/>
                <a:gd name="connsiteY1720" fmla="*/ 689798 h 995821"/>
                <a:gd name="connsiteX1721" fmla="*/ 842160 w 1273760"/>
                <a:gd name="connsiteY1721" fmla="*/ 688207 h 995821"/>
                <a:gd name="connsiteX1722" fmla="*/ 840914 w 1273760"/>
                <a:gd name="connsiteY1722" fmla="*/ 685993 h 995821"/>
                <a:gd name="connsiteX1723" fmla="*/ 839945 w 1273760"/>
                <a:gd name="connsiteY1723" fmla="*/ 683434 h 995821"/>
                <a:gd name="connsiteX1724" fmla="*/ 845344 w 1273760"/>
                <a:gd name="connsiteY1724" fmla="*/ 685855 h 995821"/>
                <a:gd name="connsiteX1725" fmla="*/ 855795 w 1273760"/>
                <a:gd name="connsiteY1725" fmla="*/ 691735 h 995821"/>
                <a:gd name="connsiteX1726" fmla="*/ 861401 w 1273760"/>
                <a:gd name="connsiteY1726" fmla="*/ 694017 h 995821"/>
                <a:gd name="connsiteX1727" fmla="*/ 866107 w 1273760"/>
                <a:gd name="connsiteY1727" fmla="*/ 694847 h 995821"/>
                <a:gd name="connsiteX1728" fmla="*/ 871505 w 1273760"/>
                <a:gd name="connsiteY1728" fmla="*/ 694847 h 995821"/>
                <a:gd name="connsiteX1729" fmla="*/ 874897 w 1273760"/>
                <a:gd name="connsiteY1729" fmla="*/ 693256 h 995821"/>
                <a:gd name="connsiteX1730" fmla="*/ 873305 w 1273760"/>
                <a:gd name="connsiteY1730" fmla="*/ 689244 h 995821"/>
                <a:gd name="connsiteX1731" fmla="*/ 880088 w 1273760"/>
                <a:gd name="connsiteY1731" fmla="*/ 691043 h 995821"/>
                <a:gd name="connsiteX1732" fmla="*/ 882233 w 1273760"/>
                <a:gd name="connsiteY1732" fmla="*/ 691112 h 995821"/>
                <a:gd name="connsiteX1733" fmla="*/ 884309 w 1273760"/>
                <a:gd name="connsiteY1733" fmla="*/ 690420 h 995821"/>
                <a:gd name="connsiteX1734" fmla="*/ 887909 w 1273760"/>
                <a:gd name="connsiteY1734" fmla="*/ 688345 h 995821"/>
                <a:gd name="connsiteX1735" fmla="*/ 889985 w 1273760"/>
                <a:gd name="connsiteY1735" fmla="*/ 687584 h 995821"/>
                <a:gd name="connsiteX1736" fmla="*/ 893930 w 1273760"/>
                <a:gd name="connsiteY1736" fmla="*/ 687100 h 995821"/>
                <a:gd name="connsiteX1737" fmla="*/ 902166 w 1273760"/>
                <a:gd name="connsiteY1737" fmla="*/ 687377 h 995821"/>
                <a:gd name="connsiteX1738" fmla="*/ 906318 w 1273760"/>
                <a:gd name="connsiteY1738" fmla="*/ 687031 h 995821"/>
                <a:gd name="connsiteX1739" fmla="*/ 962795 w 1273760"/>
                <a:gd name="connsiteY1739" fmla="*/ 674926 h 995821"/>
                <a:gd name="connsiteX1740" fmla="*/ 975876 w 1273760"/>
                <a:gd name="connsiteY1740" fmla="*/ 670706 h 995821"/>
                <a:gd name="connsiteX1741" fmla="*/ 977537 w 1273760"/>
                <a:gd name="connsiteY1741" fmla="*/ 669807 h 995821"/>
                <a:gd name="connsiteX1742" fmla="*/ 978436 w 1273760"/>
                <a:gd name="connsiteY1742" fmla="*/ 668769 h 995821"/>
                <a:gd name="connsiteX1743" fmla="*/ 979544 w 1273760"/>
                <a:gd name="connsiteY1743" fmla="*/ 666486 h 995821"/>
                <a:gd name="connsiteX1744" fmla="*/ 980305 w 1273760"/>
                <a:gd name="connsiteY1744" fmla="*/ 665656 h 995821"/>
                <a:gd name="connsiteX1745" fmla="*/ 987365 w 1273760"/>
                <a:gd name="connsiteY1745" fmla="*/ 663374 h 995821"/>
                <a:gd name="connsiteX1746" fmla="*/ 989995 w 1273760"/>
                <a:gd name="connsiteY1746" fmla="*/ 661644 h 995821"/>
                <a:gd name="connsiteX1747" fmla="*/ 988126 w 1273760"/>
                <a:gd name="connsiteY1747" fmla="*/ 659223 h 995821"/>
                <a:gd name="connsiteX1748" fmla="*/ 1000930 w 1273760"/>
                <a:gd name="connsiteY1748" fmla="*/ 656179 h 995821"/>
                <a:gd name="connsiteX1749" fmla="*/ 1006951 w 1273760"/>
                <a:gd name="connsiteY1749" fmla="*/ 653482 h 995821"/>
                <a:gd name="connsiteX1750" fmla="*/ 1006605 w 1273760"/>
                <a:gd name="connsiteY1750" fmla="*/ 650369 h 995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Lst>
              <a:rect l="l" t="t" r="r" b="b"/>
              <a:pathLst>
                <a:path w="1273760" h="995821">
                  <a:moveTo>
                    <a:pt x="1006605" y="650369"/>
                  </a:moveTo>
                  <a:lnTo>
                    <a:pt x="1015672" y="649885"/>
                  </a:lnTo>
                  <a:lnTo>
                    <a:pt x="1018717" y="648778"/>
                  </a:lnTo>
                  <a:lnTo>
                    <a:pt x="1015603" y="646426"/>
                  </a:lnTo>
                  <a:lnTo>
                    <a:pt x="1028960" y="645458"/>
                  </a:lnTo>
                  <a:lnTo>
                    <a:pt x="1033252" y="644628"/>
                  </a:lnTo>
                  <a:lnTo>
                    <a:pt x="1032490" y="641445"/>
                  </a:lnTo>
                  <a:lnTo>
                    <a:pt x="1035882" y="639509"/>
                  </a:lnTo>
                  <a:lnTo>
                    <a:pt x="1044672" y="637295"/>
                  </a:lnTo>
                  <a:lnTo>
                    <a:pt x="1046056" y="636672"/>
                  </a:lnTo>
                  <a:lnTo>
                    <a:pt x="1047717" y="635704"/>
                  </a:lnTo>
                  <a:lnTo>
                    <a:pt x="1049101" y="634459"/>
                  </a:lnTo>
                  <a:lnTo>
                    <a:pt x="1049724" y="633006"/>
                  </a:lnTo>
                  <a:lnTo>
                    <a:pt x="1048963" y="631761"/>
                  </a:lnTo>
                  <a:lnTo>
                    <a:pt x="1047371" y="631415"/>
                  </a:lnTo>
                  <a:lnTo>
                    <a:pt x="1043633" y="631554"/>
                  </a:lnTo>
                  <a:lnTo>
                    <a:pt x="1024323" y="631069"/>
                  </a:lnTo>
                  <a:lnTo>
                    <a:pt x="1014980" y="629686"/>
                  </a:lnTo>
                  <a:lnTo>
                    <a:pt x="989995" y="623737"/>
                  </a:lnTo>
                  <a:lnTo>
                    <a:pt x="984665" y="623114"/>
                  </a:lnTo>
                  <a:lnTo>
                    <a:pt x="980236" y="623184"/>
                  </a:lnTo>
                  <a:lnTo>
                    <a:pt x="976291" y="624083"/>
                  </a:lnTo>
                  <a:lnTo>
                    <a:pt x="967986" y="626781"/>
                  </a:lnTo>
                  <a:lnTo>
                    <a:pt x="963625" y="627196"/>
                  </a:lnTo>
                  <a:lnTo>
                    <a:pt x="954628" y="626988"/>
                  </a:lnTo>
                  <a:lnTo>
                    <a:pt x="950544" y="628303"/>
                  </a:lnTo>
                  <a:lnTo>
                    <a:pt x="946946" y="631346"/>
                  </a:lnTo>
                  <a:lnTo>
                    <a:pt x="944800" y="634182"/>
                  </a:lnTo>
                  <a:lnTo>
                    <a:pt x="942170" y="635842"/>
                  </a:lnTo>
                  <a:lnTo>
                    <a:pt x="937394" y="635427"/>
                  </a:lnTo>
                  <a:lnTo>
                    <a:pt x="939817" y="630724"/>
                  </a:lnTo>
                  <a:lnTo>
                    <a:pt x="943900" y="627680"/>
                  </a:lnTo>
                  <a:lnTo>
                    <a:pt x="948883" y="625674"/>
                  </a:lnTo>
                  <a:lnTo>
                    <a:pt x="958365" y="622907"/>
                  </a:lnTo>
                  <a:lnTo>
                    <a:pt x="959888" y="621662"/>
                  </a:lnTo>
                  <a:lnTo>
                    <a:pt x="959819" y="619725"/>
                  </a:lnTo>
                  <a:lnTo>
                    <a:pt x="958642" y="618480"/>
                  </a:lnTo>
                  <a:lnTo>
                    <a:pt x="957050" y="617996"/>
                  </a:lnTo>
                  <a:lnTo>
                    <a:pt x="953659" y="618203"/>
                  </a:lnTo>
                  <a:lnTo>
                    <a:pt x="935526" y="620763"/>
                  </a:lnTo>
                  <a:lnTo>
                    <a:pt x="929435" y="620693"/>
                  </a:lnTo>
                  <a:lnTo>
                    <a:pt x="926597" y="620071"/>
                  </a:lnTo>
                  <a:lnTo>
                    <a:pt x="920853" y="618342"/>
                  </a:lnTo>
                  <a:lnTo>
                    <a:pt x="918015" y="617857"/>
                  </a:lnTo>
                  <a:lnTo>
                    <a:pt x="915385" y="617996"/>
                  </a:lnTo>
                  <a:lnTo>
                    <a:pt x="910125" y="618895"/>
                  </a:lnTo>
                  <a:lnTo>
                    <a:pt x="907495" y="619033"/>
                  </a:lnTo>
                  <a:lnTo>
                    <a:pt x="912201" y="617027"/>
                  </a:lnTo>
                  <a:lnTo>
                    <a:pt x="922306" y="613984"/>
                  </a:lnTo>
                  <a:lnTo>
                    <a:pt x="926736" y="611217"/>
                  </a:lnTo>
                  <a:lnTo>
                    <a:pt x="928051" y="609626"/>
                  </a:lnTo>
                  <a:lnTo>
                    <a:pt x="929435" y="607412"/>
                  </a:lnTo>
                  <a:lnTo>
                    <a:pt x="930196" y="605060"/>
                  </a:lnTo>
                  <a:lnTo>
                    <a:pt x="929989" y="602916"/>
                  </a:lnTo>
                  <a:lnTo>
                    <a:pt x="928466" y="601602"/>
                  </a:lnTo>
                  <a:lnTo>
                    <a:pt x="923483" y="600011"/>
                  </a:lnTo>
                  <a:lnTo>
                    <a:pt x="921476" y="598904"/>
                  </a:lnTo>
                  <a:lnTo>
                    <a:pt x="926874" y="598074"/>
                  </a:lnTo>
                  <a:lnTo>
                    <a:pt x="932480" y="598489"/>
                  </a:lnTo>
                  <a:lnTo>
                    <a:pt x="943554" y="600356"/>
                  </a:lnTo>
                  <a:lnTo>
                    <a:pt x="949368" y="600702"/>
                  </a:lnTo>
                  <a:lnTo>
                    <a:pt x="955112" y="600356"/>
                  </a:lnTo>
                  <a:lnTo>
                    <a:pt x="960718" y="599250"/>
                  </a:lnTo>
                  <a:lnTo>
                    <a:pt x="966255" y="597451"/>
                  </a:lnTo>
                  <a:lnTo>
                    <a:pt x="971031" y="595307"/>
                  </a:lnTo>
                  <a:lnTo>
                    <a:pt x="975876" y="592125"/>
                  </a:lnTo>
                  <a:lnTo>
                    <a:pt x="978367" y="587905"/>
                  </a:lnTo>
                  <a:lnTo>
                    <a:pt x="976222" y="582856"/>
                  </a:lnTo>
                  <a:lnTo>
                    <a:pt x="971861" y="580642"/>
                  </a:lnTo>
                  <a:lnTo>
                    <a:pt x="965771" y="580227"/>
                  </a:lnTo>
                  <a:lnTo>
                    <a:pt x="953936" y="580365"/>
                  </a:lnTo>
                  <a:lnTo>
                    <a:pt x="951652" y="580019"/>
                  </a:lnTo>
                  <a:lnTo>
                    <a:pt x="948814" y="579259"/>
                  </a:lnTo>
                  <a:lnTo>
                    <a:pt x="947292" y="578013"/>
                  </a:lnTo>
                  <a:lnTo>
                    <a:pt x="948676" y="576215"/>
                  </a:lnTo>
                  <a:lnTo>
                    <a:pt x="950683" y="575869"/>
                  </a:lnTo>
                  <a:lnTo>
                    <a:pt x="953244" y="576422"/>
                  </a:lnTo>
                  <a:lnTo>
                    <a:pt x="955805" y="577183"/>
                  </a:lnTo>
                  <a:lnTo>
                    <a:pt x="957950" y="577737"/>
                  </a:lnTo>
                  <a:lnTo>
                    <a:pt x="969785" y="578083"/>
                  </a:lnTo>
                  <a:lnTo>
                    <a:pt x="975530" y="578913"/>
                  </a:lnTo>
                  <a:lnTo>
                    <a:pt x="981343" y="581057"/>
                  </a:lnTo>
                  <a:lnTo>
                    <a:pt x="1001068" y="590603"/>
                  </a:lnTo>
                  <a:lnTo>
                    <a:pt x="1005290" y="594546"/>
                  </a:lnTo>
                  <a:lnTo>
                    <a:pt x="1007713" y="599319"/>
                  </a:lnTo>
                  <a:lnTo>
                    <a:pt x="1009512" y="604507"/>
                  </a:lnTo>
                  <a:lnTo>
                    <a:pt x="1012212" y="609626"/>
                  </a:lnTo>
                  <a:lnTo>
                    <a:pt x="1016849" y="614330"/>
                  </a:lnTo>
                  <a:lnTo>
                    <a:pt x="1022178" y="617096"/>
                  </a:lnTo>
                  <a:lnTo>
                    <a:pt x="1028269" y="618480"/>
                  </a:lnTo>
                  <a:lnTo>
                    <a:pt x="1038096" y="618895"/>
                  </a:lnTo>
                  <a:lnTo>
                    <a:pt x="1040034" y="618549"/>
                  </a:lnTo>
                  <a:lnTo>
                    <a:pt x="1041211" y="617096"/>
                  </a:lnTo>
                  <a:lnTo>
                    <a:pt x="1042041" y="613915"/>
                  </a:lnTo>
                  <a:lnTo>
                    <a:pt x="1042803" y="608381"/>
                  </a:lnTo>
                  <a:lnTo>
                    <a:pt x="1043564" y="605752"/>
                  </a:lnTo>
                  <a:lnTo>
                    <a:pt x="1045225" y="603746"/>
                  </a:lnTo>
                  <a:lnTo>
                    <a:pt x="1046333" y="618411"/>
                  </a:lnTo>
                  <a:lnTo>
                    <a:pt x="1055814" y="619033"/>
                  </a:lnTo>
                  <a:lnTo>
                    <a:pt x="1060798" y="618618"/>
                  </a:lnTo>
                  <a:lnTo>
                    <a:pt x="1063912" y="616336"/>
                  </a:lnTo>
                  <a:lnTo>
                    <a:pt x="1064051" y="613015"/>
                  </a:lnTo>
                  <a:lnTo>
                    <a:pt x="1061075" y="599457"/>
                  </a:lnTo>
                  <a:lnTo>
                    <a:pt x="1061213" y="589773"/>
                  </a:lnTo>
                  <a:lnTo>
                    <a:pt x="1060659" y="584723"/>
                  </a:lnTo>
                  <a:lnTo>
                    <a:pt x="1058791" y="581334"/>
                  </a:lnTo>
                  <a:lnTo>
                    <a:pt x="1054292" y="580089"/>
                  </a:lnTo>
                  <a:lnTo>
                    <a:pt x="1050347" y="582164"/>
                  </a:lnTo>
                  <a:lnTo>
                    <a:pt x="1047371" y="585899"/>
                  </a:lnTo>
                  <a:lnTo>
                    <a:pt x="1045640" y="589704"/>
                  </a:lnTo>
                  <a:lnTo>
                    <a:pt x="1044256" y="584654"/>
                  </a:lnTo>
                  <a:lnTo>
                    <a:pt x="1043979" y="582026"/>
                  </a:lnTo>
                  <a:lnTo>
                    <a:pt x="1044602" y="579812"/>
                  </a:lnTo>
                  <a:lnTo>
                    <a:pt x="1047025" y="577806"/>
                  </a:lnTo>
                  <a:lnTo>
                    <a:pt x="1050001" y="576353"/>
                  </a:lnTo>
                  <a:lnTo>
                    <a:pt x="1053046" y="574693"/>
                  </a:lnTo>
                  <a:lnTo>
                    <a:pt x="1055122" y="572065"/>
                  </a:lnTo>
                  <a:lnTo>
                    <a:pt x="1050485" y="571926"/>
                  </a:lnTo>
                  <a:lnTo>
                    <a:pt x="1048201" y="571511"/>
                  </a:lnTo>
                  <a:lnTo>
                    <a:pt x="1046333" y="570612"/>
                  </a:lnTo>
                  <a:lnTo>
                    <a:pt x="1044602" y="568813"/>
                  </a:lnTo>
                  <a:lnTo>
                    <a:pt x="1043633" y="567361"/>
                  </a:lnTo>
                  <a:lnTo>
                    <a:pt x="1042526" y="566185"/>
                  </a:lnTo>
                  <a:lnTo>
                    <a:pt x="1040380" y="564940"/>
                  </a:lnTo>
                  <a:lnTo>
                    <a:pt x="1021347" y="557607"/>
                  </a:lnTo>
                  <a:lnTo>
                    <a:pt x="1003560" y="549237"/>
                  </a:lnTo>
                  <a:lnTo>
                    <a:pt x="999892" y="547093"/>
                  </a:lnTo>
                  <a:lnTo>
                    <a:pt x="998508" y="547093"/>
                  </a:lnTo>
                  <a:lnTo>
                    <a:pt x="995809" y="547715"/>
                  </a:lnTo>
                  <a:lnTo>
                    <a:pt x="991517" y="549237"/>
                  </a:lnTo>
                  <a:lnTo>
                    <a:pt x="989580" y="549306"/>
                  </a:lnTo>
                  <a:lnTo>
                    <a:pt x="987780" y="547923"/>
                  </a:lnTo>
                  <a:lnTo>
                    <a:pt x="992002" y="545779"/>
                  </a:lnTo>
                  <a:lnTo>
                    <a:pt x="995601" y="544326"/>
                  </a:lnTo>
                  <a:lnTo>
                    <a:pt x="998092" y="542112"/>
                  </a:lnTo>
                  <a:lnTo>
                    <a:pt x="998715" y="537616"/>
                  </a:lnTo>
                  <a:lnTo>
                    <a:pt x="998369" y="533189"/>
                  </a:lnTo>
                  <a:lnTo>
                    <a:pt x="997470" y="529592"/>
                  </a:lnTo>
                  <a:lnTo>
                    <a:pt x="995532" y="527448"/>
                  </a:lnTo>
                  <a:lnTo>
                    <a:pt x="991794" y="527240"/>
                  </a:lnTo>
                  <a:lnTo>
                    <a:pt x="989787" y="527932"/>
                  </a:lnTo>
                  <a:lnTo>
                    <a:pt x="985980" y="529869"/>
                  </a:lnTo>
                  <a:lnTo>
                    <a:pt x="984112" y="530560"/>
                  </a:lnTo>
                  <a:lnTo>
                    <a:pt x="982105" y="530975"/>
                  </a:lnTo>
                  <a:lnTo>
                    <a:pt x="978021" y="531391"/>
                  </a:lnTo>
                  <a:lnTo>
                    <a:pt x="976014" y="531736"/>
                  </a:lnTo>
                  <a:lnTo>
                    <a:pt x="966878" y="535264"/>
                  </a:lnTo>
                  <a:lnTo>
                    <a:pt x="962449" y="536025"/>
                  </a:lnTo>
                  <a:lnTo>
                    <a:pt x="957604" y="534642"/>
                  </a:lnTo>
                  <a:lnTo>
                    <a:pt x="979544" y="528416"/>
                  </a:lnTo>
                  <a:lnTo>
                    <a:pt x="986327" y="525511"/>
                  </a:lnTo>
                  <a:lnTo>
                    <a:pt x="988541" y="523989"/>
                  </a:lnTo>
                  <a:lnTo>
                    <a:pt x="990825" y="522052"/>
                  </a:lnTo>
                  <a:lnTo>
                    <a:pt x="993386" y="520530"/>
                  </a:lnTo>
                  <a:lnTo>
                    <a:pt x="996431" y="519908"/>
                  </a:lnTo>
                  <a:lnTo>
                    <a:pt x="999200" y="520807"/>
                  </a:lnTo>
                  <a:lnTo>
                    <a:pt x="1000861" y="523020"/>
                  </a:lnTo>
                  <a:lnTo>
                    <a:pt x="1002730" y="529039"/>
                  </a:lnTo>
                  <a:lnTo>
                    <a:pt x="1005636" y="535541"/>
                  </a:lnTo>
                  <a:lnTo>
                    <a:pt x="1009443" y="540729"/>
                  </a:lnTo>
                  <a:lnTo>
                    <a:pt x="1014219" y="544879"/>
                  </a:lnTo>
                  <a:lnTo>
                    <a:pt x="1020517" y="548200"/>
                  </a:lnTo>
                  <a:lnTo>
                    <a:pt x="1035259" y="552834"/>
                  </a:lnTo>
                  <a:lnTo>
                    <a:pt x="1044879" y="557261"/>
                  </a:lnTo>
                  <a:lnTo>
                    <a:pt x="1048201" y="558368"/>
                  </a:lnTo>
                  <a:lnTo>
                    <a:pt x="1048686" y="556085"/>
                  </a:lnTo>
                  <a:lnTo>
                    <a:pt x="1048478" y="551382"/>
                  </a:lnTo>
                  <a:lnTo>
                    <a:pt x="1048824" y="549583"/>
                  </a:lnTo>
                  <a:lnTo>
                    <a:pt x="1049585" y="548961"/>
                  </a:lnTo>
                  <a:lnTo>
                    <a:pt x="1051939" y="547923"/>
                  </a:lnTo>
                  <a:lnTo>
                    <a:pt x="1052769" y="547231"/>
                  </a:lnTo>
                  <a:lnTo>
                    <a:pt x="1053323" y="545709"/>
                  </a:lnTo>
                  <a:lnTo>
                    <a:pt x="1054223" y="534434"/>
                  </a:lnTo>
                  <a:lnTo>
                    <a:pt x="1053946" y="529730"/>
                  </a:lnTo>
                  <a:lnTo>
                    <a:pt x="1052285" y="525926"/>
                  </a:lnTo>
                  <a:lnTo>
                    <a:pt x="1048340" y="523228"/>
                  </a:lnTo>
                  <a:lnTo>
                    <a:pt x="1043426" y="521014"/>
                  </a:lnTo>
                  <a:lnTo>
                    <a:pt x="1023493" y="509048"/>
                  </a:lnTo>
                  <a:lnTo>
                    <a:pt x="1016918" y="503652"/>
                  </a:lnTo>
                  <a:lnTo>
                    <a:pt x="1014911" y="502338"/>
                  </a:lnTo>
                  <a:lnTo>
                    <a:pt x="1009858" y="501162"/>
                  </a:lnTo>
                  <a:lnTo>
                    <a:pt x="1003698" y="501092"/>
                  </a:lnTo>
                  <a:lnTo>
                    <a:pt x="992348" y="502268"/>
                  </a:lnTo>
                  <a:lnTo>
                    <a:pt x="990272" y="502822"/>
                  </a:lnTo>
                  <a:lnTo>
                    <a:pt x="988611" y="503514"/>
                  </a:lnTo>
                  <a:lnTo>
                    <a:pt x="987088" y="504482"/>
                  </a:lnTo>
                  <a:lnTo>
                    <a:pt x="985496" y="505589"/>
                  </a:lnTo>
                  <a:lnTo>
                    <a:pt x="984804" y="506281"/>
                  </a:lnTo>
                  <a:lnTo>
                    <a:pt x="983697" y="508010"/>
                  </a:lnTo>
                  <a:lnTo>
                    <a:pt x="983004" y="508702"/>
                  </a:lnTo>
                  <a:lnTo>
                    <a:pt x="981551" y="509393"/>
                  </a:lnTo>
                  <a:lnTo>
                    <a:pt x="963625" y="513544"/>
                  </a:lnTo>
                  <a:lnTo>
                    <a:pt x="958227" y="515619"/>
                  </a:lnTo>
                  <a:lnTo>
                    <a:pt x="955597" y="516242"/>
                  </a:lnTo>
                  <a:lnTo>
                    <a:pt x="953382" y="516103"/>
                  </a:lnTo>
                  <a:lnTo>
                    <a:pt x="948814" y="515342"/>
                  </a:lnTo>
                  <a:lnTo>
                    <a:pt x="946530" y="515619"/>
                  </a:lnTo>
                  <a:lnTo>
                    <a:pt x="944869" y="516795"/>
                  </a:lnTo>
                  <a:lnTo>
                    <a:pt x="943346" y="518248"/>
                  </a:lnTo>
                  <a:lnTo>
                    <a:pt x="941755" y="518801"/>
                  </a:lnTo>
                  <a:lnTo>
                    <a:pt x="939955" y="517210"/>
                  </a:lnTo>
                  <a:lnTo>
                    <a:pt x="940647" y="514305"/>
                  </a:lnTo>
                  <a:lnTo>
                    <a:pt x="945700" y="513613"/>
                  </a:lnTo>
                  <a:lnTo>
                    <a:pt x="951998" y="513890"/>
                  </a:lnTo>
                  <a:lnTo>
                    <a:pt x="956151" y="513751"/>
                  </a:lnTo>
                  <a:lnTo>
                    <a:pt x="959473" y="510362"/>
                  </a:lnTo>
                  <a:lnTo>
                    <a:pt x="955597" y="507041"/>
                  </a:lnTo>
                  <a:lnTo>
                    <a:pt x="949160" y="503859"/>
                  </a:lnTo>
                  <a:lnTo>
                    <a:pt x="944869" y="501162"/>
                  </a:lnTo>
                  <a:lnTo>
                    <a:pt x="969577" y="508978"/>
                  </a:lnTo>
                  <a:lnTo>
                    <a:pt x="973730" y="508771"/>
                  </a:lnTo>
                  <a:lnTo>
                    <a:pt x="977468" y="507041"/>
                  </a:lnTo>
                  <a:lnTo>
                    <a:pt x="981482" y="503929"/>
                  </a:lnTo>
                  <a:lnTo>
                    <a:pt x="984942" y="502130"/>
                  </a:lnTo>
                  <a:lnTo>
                    <a:pt x="994424" y="498671"/>
                  </a:lnTo>
                  <a:lnTo>
                    <a:pt x="996293" y="497496"/>
                  </a:lnTo>
                  <a:lnTo>
                    <a:pt x="993940" y="494936"/>
                  </a:lnTo>
                  <a:lnTo>
                    <a:pt x="984319" y="489264"/>
                  </a:lnTo>
                  <a:lnTo>
                    <a:pt x="981205" y="486635"/>
                  </a:lnTo>
                  <a:lnTo>
                    <a:pt x="985288" y="488572"/>
                  </a:lnTo>
                  <a:lnTo>
                    <a:pt x="992971" y="493483"/>
                  </a:lnTo>
                  <a:lnTo>
                    <a:pt x="997054" y="495074"/>
                  </a:lnTo>
                  <a:lnTo>
                    <a:pt x="999269" y="495420"/>
                  </a:lnTo>
                  <a:lnTo>
                    <a:pt x="1001276" y="495144"/>
                  </a:lnTo>
                  <a:lnTo>
                    <a:pt x="1003145" y="494521"/>
                  </a:lnTo>
                  <a:lnTo>
                    <a:pt x="1005152" y="493483"/>
                  </a:lnTo>
                  <a:lnTo>
                    <a:pt x="1008474" y="490924"/>
                  </a:lnTo>
                  <a:lnTo>
                    <a:pt x="1009512" y="490855"/>
                  </a:lnTo>
                  <a:lnTo>
                    <a:pt x="1011658" y="491823"/>
                  </a:lnTo>
                  <a:lnTo>
                    <a:pt x="1013319" y="493068"/>
                  </a:lnTo>
                  <a:lnTo>
                    <a:pt x="1016364" y="496320"/>
                  </a:lnTo>
                  <a:lnTo>
                    <a:pt x="1018025" y="497703"/>
                  </a:lnTo>
                  <a:lnTo>
                    <a:pt x="1020517" y="499017"/>
                  </a:lnTo>
                  <a:lnTo>
                    <a:pt x="1037128" y="506142"/>
                  </a:lnTo>
                  <a:lnTo>
                    <a:pt x="1041765" y="507664"/>
                  </a:lnTo>
                  <a:lnTo>
                    <a:pt x="1046333" y="508563"/>
                  </a:lnTo>
                  <a:lnTo>
                    <a:pt x="1050555" y="508079"/>
                  </a:lnTo>
                  <a:lnTo>
                    <a:pt x="1054292" y="506281"/>
                  </a:lnTo>
                  <a:lnTo>
                    <a:pt x="1057960" y="503998"/>
                  </a:lnTo>
                  <a:lnTo>
                    <a:pt x="1061905" y="501992"/>
                  </a:lnTo>
                  <a:lnTo>
                    <a:pt x="1066888" y="501023"/>
                  </a:lnTo>
                  <a:lnTo>
                    <a:pt x="1076924" y="501023"/>
                  </a:lnTo>
                  <a:lnTo>
                    <a:pt x="1081838" y="500193"/>
                  </a:lnTo>
                  <a:lnTo>
                    <a:pt x="1083845" y="499571"/>
                  </a:lnTo>
                  <a:lnTo>
                    <a:pt x="1084745" y="498879"/>
                  </a:lnTo>
                  <a:lnTo>
                    <a:pt x="1087859" y="491339"/>
                  </a:lnTo>
                  <a:lnTo>
                    <a:pt x="1088482" y="488849"/>
                  </a:lnTo>
                  <a:lnTo>
                    <a:pt x="1088482" y="487258"/>
                  </a:lnTo>
                  <a:lnTo>
                    <a:pt x="1085644" y="485321"/>
                  </a:lnTo>
                  <a:lnTo>
                    <a:pt x="1080523" y="484076"/>
                  </a:lnTo>
                  <a:lnTo>
                    <a:pt x="1070903" y="482692"/>
                  </a:lnTo>
                  <a:lnTo>
                    <a:pt x="1055399" y="482416"/>
                  </a:lnTo>
                  <a:lnTo>
                    <a:pt x="1050762" y="480963"/>
                  </a:lnTo>
                  <a:lnTo>
                    <a:pt x="1048270" y="477850"/>
                  </a:lnTo>
                  <a:lnTo>
                    <a:pt x="1049862" y="471486"/>
                  </a:lnTo>
                  <a:lnTo>
                    <a:pt x="1047302" y="469411"/>
                  </a:lnTo>
                  <a:lnTo>
                    <a:pt x="1050970" y="466506"/>
                  </a:lnTo>
                  <a:lnTo>
                    <a:pt x="1053738" y="464707"/>
                  </a:lnTo>
                  <a:lnTo>
                    <a:pt x="1055122" y="462148"/>
                  </a:lnTo>
                  <a:lnTo>
                    <a:pt x="1054638" y="457029"/>
                  </a:lnTo>
                  <a:lnTo>
                    <a:pt x="1058168" y="459658"/>
                  </a:lnTo>
                  <a:lnTo>
                    <a:pt x="1058652" y="463255"/>
                  </a:lnTo>
                  <a:lnTo>
                    <a:pt x="1057199" y="467267"/>
                  </a:lnTo>
                  <a:lnTo>
                    <a:pt x="1055192" y="471140"/>
                  </a:lnTo>
                  <a:lnTo>
                    <a:pt x="1064327" y="474737"/>
                  </a:lnTo>
                  <a:lnTo>
                    <a:pt x="1069034" y="475983"/>
                  </a:lnTo>
                  <a:lnTo>
                    <a:pt x="1073948" y="476467"/>
                  </a:lnTo>
                  <a:lnTo>
                    <a:pt x="1078516" y="476190"/>
                  </a:lnTo>
                  <a:lnTo>
                    <a:pt x="1084745" y="475222"/>
                  </a:lnTo>
                  <a:lnTo>
                    <a:pt x="1089659" y="473077"/>
                  </a:lnTo>
                  <a:lnTo>
                    <a:pt x="1090420" y="469549"/>
                  </a:lnTo>
                  <a:lnTo>
                    <a:pt x="1105024" y="470103"/>
                  </a:lnTo>
                  <a:lnTo>
                    <a:pt x="1110837" y="467682"/>
                  </a:lnTo>
                  <a:lnTo>
                    <a:pt x="1111668" y="460626"/>
                  </a:lnTo>
                  <a:lnTo>
                    <a:pt x="1110907" y="458828"/>
                  </a:lnTo>
                  <a:lnTo>
                    <a:pt x="1109868" y="457513"/>
                  </a:lnTo>
                  <a:lnTo>
                    <a:pt x="1107100" y="455231"/>
                  </a:lnTo>
                  <a:lnTo>
                    <a:pt x="1105785" y="453709"/>
                  </a:lnTo>
                  <a:lnTo>
                    <a:pt x="1104677" y="452325"/>
                  </a:lnTo>
                  <a:lnTo>
                    <a:pt x="1103639" y="450803"/>
                  </a:lnTo>
                  <a:lnTo>
                    <a:pt x="1099348" y="441742"/>
                  </a:lnTo>
                  <a:lnTo>
                    <a:pt x="1097203" y="438491"/>
                  </a:lnTo>
                  <a:lnTo>
                    <a:pt x="1094434" y="436139"/>
                  </a:lnTo>
                  <a:lnTo>
                    <a:pt x="1087998" y="436554"/>
                  </a:lnTo>
                  <a:lnTo>
                    <a:pt x="1081907" y="451080"/>
                  </a:lnTo>
                  <a:lnTo>
                    <a:pt x="1076093" y="453432"/>
                  </a:lnTo>
                  <a:lnTo>
                    <a:pt x="1074847" y="452118"/>
                  </a:lnTo>
                  <a:lnTo>
                    <a:pt x="1075886" y="450250"/>
                  </a:lnTo>
                  <a:lnTo>
                    <a:pt x="1077893" y="447967"/>
                  </a:lnTo>
                  <a:lnTo>
                    <a:pt x="1079277" y="445615"/>
                  </a:lnTo>
                  <a:lnTo>
                    <a:pt x="1079485" y="442503"/>
                  </a:lnTo>
                  <a:lnTo>
                    <a:pt x="1079000" y="438491"/>
                  </a:lnTo>
                  <a:lnTo>
                    <a:pt x="1077754" y="434755"/>
                  </a:lnTo>
                  <a:lnTo>
                    <a:pt x="1075955" y="432265"/>
                  </a:lnTo>
                  <a:lnTo>
                    <a:pt x="1072702" y="431781"/>
                  </a:lnTo>
                  <a:lnTo>
                    <a:pt x="1069311" y="433372"/>
                  </a:lnTo>
                  <a:lnTo>
                    <a:pt x="1065919" y="435654"/>
                  </a:lnTo>
                  <a:lnTo>
                    <a:pt x="1062597" y="437107"/>
                  </a:lnTo>
                  <a:lnTo>
                    <a:pt x="1058791" y="436830"/>
                  </a:lnTo>
                  <a:lnTo>
                    <a:pt x="1055330" y="434963"/>
                  </a:lnTo>
                  <a:lnTo>
                    <a:pt x="1052146" y="432196"/>
                  </a:lnTo>
                  <a:lnTo>
                    <a:pt x="1049447" y="429221"/>
                  </a:lnTo>
                  <a:lnTo>
                    <a:pt x="1053531" y="431573"/>
                  </a:lnTo>
                  <a:lnTo>
                    <a:pt x="1057683" y="433510"/>
                  </a:lnTo>
                  <a:lnTo>
                    <a:pt x="1061836" y="434063"/>
                  </a:lnTo>
                  <a:lnTo>
                    <a:pt x="1066265" y="432334"/>
                  </a:lnTo>
                  <a:lnTo>
                    <a:pt x="1071110" y="428599"/>
                  </a:lnTo>
                  <a:lnTo>
                    <a:pt x="1073117" y="427630"/>
                  </a:lnTo>
                  <a:lnTo>
                    <a:pt x="1077478" y="425901"/>
                  </a:lnTo>
                  <a:lnTo>
                    <a:pt x="1079208" y="424725"/>
                  </a:lnTo>
                  <a:lnTo>
                    <a:pt x="1084952" y="419675"/>
                  </a:lnTo>
                  <a:lnTo>
                    <a:pt x="1088344" y="418361"/>
                  </a:lnTo>
                  <a:lnTo>
                    <a:pt x="1091804" y="419122"/>
                  </a:lnTo>
                  <a:lnTo>
                    <a:pt x="1095680" y="422096"/>
                  </a:lnTo>
                  <a:lnTo>
                    <a:pt x="1098448" y="425417"/>
                  </a:lnTo>
                  <a:lnTo>
                    <a:pt x="1100040" y="426869"/>
                  </a:lnTo>
                  <a:lnTo>
                    <a:pt x="1101909" y="427492"/>
                  </a:lnTo>
                  <a:lnTo>
                    <a:pt x="1103985" y="427008"/>
                  </a:lnTo>
                  <a:lnTo>
                    <a:pt x="1105785" y="425624"/>
                  </a:lnTo>
                  <a:lnTo>
                    <a:pt x="1107169" y="423757"/>
                  </a:lnTo>
                  <a:lnTo>
                    <a:pt x="1108069" y="421820"/>
                  </a:lnTo>
                  <a:lnTo>
                    <a:pt x="1108969" y="417393"/>
                  </a:lnTo>
                  <a:lnTo>
                    <a:pt x="1108969" y="412689"/>
                  </a:lnTo>
                  <a:lnTo>
                    <a:pt x="1106754" y="395741"/>
                  </a:lnTo>
                  <a:lnTo>
                    <a:pt x="1105923" y="391937"/>
                  </a:lnTo>
                  <a:lnTo>
                    <a:pt x="1104470" y="388478"/>
                  </a:lnTo>
                  <a:lnTo>
                    <a:pt x="1102878" y="386541"/>
                  </a:lnTo>
                  <a:lnTo>
                    <a:pt x="1099625" y="382806"/>
                  </a:lnTo>
                  <a:lnTo>
                    <a:pt x="1098241" y="380662"/>
                  </a:lnTo>
                  <a:lnTo>
                    <a:pt x="1097618" y="378171"/>
                  </a:lnTo>
                  <a:lnTo>
                    <a:pt x="1098033" y="376234"/>
                  </a:lnTo>
                  <a:lnTo>
                    <a:pt x="1098656" y="374367"/>
                  </a:lnTo>
                  <a:lnTo>
                    <a:pt x="1098587" y="372015"/>
                  </a:lnTo>
                  <a:lnTo>
                    <a:pt x="1096303" y="368487"/>
                  </a:lnTo>
                  <a:lnTo>
                    <a:pt x="1092496" y="366965"/>
                  </a:lnTo>
                  <a:lnTo>
                    <a:pt x="1084053" y="365997"/>
                  </a:lnTo>
                  <a:lnTo>
                    <a:pt x="1082253" y="365305"/>
                  </a:lnTo>
                  <a:lnTo>
                    <a:pt x="1078516" y="363576"/>
                  </a:lnTo>
                  <a:lnTo>
                    <a:pt x="1076716" y="363161"/>
                  </a:lnTo>
                  <a:lnTo>
                    <a:pt x="1074155" y="363437"/>
                  </a:lnTo>
                  <a:lnTo>
                    <a:pt x="1069103" y="364890"/>
                  </a:lnTo>
                  <a:lnTo>
                    <a:pt x="1066335" y="364821"/>
                  </a:lnTo>
                  <a:lnTo>
                    <a:pt x="1062251" y="362469"/>
                  </a:lnTo>
                  <a:lnTo>
                    <a:pt x="1060382" y="358733"/>
                  </a:lnTo>
                  <a:lnTo>
                    <a:pt x="1059137" y="354652"/>
                  </a:lnTo>
                  <a:lnTo>
                    <a:pt x="1056922" y="351194"/>
                  </a:lnTo>
                  <a:lnTo>
                    <a:pt x="1053600" y="350087"/>
                  </a:lnTo>
                  <a:lnTo>
                    <a:pt x="1049239" y="349810"/>
                  </a:lnTo>
                  <a:lnTo>
                    <a:pt x="1044948" y="349257"/>
                  </a:lnTo>
                  <a:lnTo>
                    <a:pt x="1042180" y="346836"/>
                  </a:lnTo>
                  <a:lnTo>
                    <a:pt x="1042734" y="343861"/>
                  </a:lnTo>
                  <a:lnTo>
                    <a:pt x="1046402" y="342616"/>
                  </a:lnTo>
                  <a:lnTo>
                    <a:pt x="1051039" y="342685"/>
                  </a:lnTo>
                  <a:lnTo>
                    <a:pt x="1054499" y="343446"/>
                  </a:lnTo>
                  <a:lnTo>
                    <a:pt x="1058860" y="345106"/>
                  </a:lnTo>
                  <a:lnTo>
                    <a:pt x="1062182" y="345452"/>
                  </a:lnTo>
                  <a:lnTo>
                    <a:pt x="1065435" y="344691"/>
                  </a:lnTo>
                  <a:lnTo>
                    <a:pt x="1075194" y="340333"/>
                  </a:lnTo>
                  <a:lnTo>
                    <a:pt x="1075678" y="339849"/>
                  </a:lnTo>
                  <a:lnTo>
                    <a:pt x="1075886" y="339227"/>
                  </a:lnTo>
                  <a:lnTo>
                    <a:pt x="1076024" y="338673"/>
                  </a:lnTo>
                  <a:lnTo>
                    <a:pt x="1076301" y="338327"/>
                  </a:lnTo>
                  <a:lnTo>
                    <a:pt x="1078377" y="337705"/>
                  </a:lnTo>
                  <a:lnTo>
                    <a:pt x="1085714" y="337013"/>
                  </a:lnTo>
                  <a:lnTo>
                    <a:pt x="1094850" y="337221"/>
                  </a:lnTo>
                  <a:lnTo>
                    <a:pt x="1121288" y="342754"/>
                  </a:lnTo>
                  <a:lnTo>
                    <a:pt x="1125372" y="342478"/>
                  </a:lnTo>
                  <a:lnTo>
                    <a:pt x="1128348" y="340472"/>
                  </a:lnTo>
                  <a:lnTo>
                    <a:pt x="1130216" y="337151"/>
                  </a:lnTo>
                  <a:lnTo>
                    <a:pt x="1131047" y="333001"/>
                  </a:lnTo>
                  <a:lnTo>
                    <a:pt x="1130424" y="328090"/>
                  </a:lnTo>
                  <a:lnTo>
                    <a:pt x="1127794" y="325184"/>
                  </a:lnTo>
                  <a:lnTo>
                    <a:pt x="1123641" y="324008"/>
                  </a:lnTo>
                  <a:lnTo>
                    <a:pt x="1118589" y="324285"/>
                  </a:lnTo>
                  <a:lnTo>
                    <a:pt x="1113536" y="325599"/>
                  </a:lnTo>
                  <a:lnTo>
                    <a:pt x="1111183" y="325945"/>
                  </a:lnTo>
                  <a:lnTo>
                    <a:pt x="1108415" y="325669"/>
                  </a:lnTo>
                  <a:lnTo>
                    <a:pt x="1106131" y="324908"/>
                  </a:lnTo>
                  <a:lnTo>
                    <a:pt x="1101840" y="323178"/>
                  </a:lnTo>
                  <a:lnTo>
                    <a:pt x="1099556" y="322556"/>
                  </a:lnTo>
                  <a:lnTo>
                    <a:pt x="1093880" y="321311"/>
                  </a:lnTo>
                  <a:lnTo>
                    <a:pt x="1089520" y="319996"/>
                  </a:lnTo>
                  <a:lnTo>
                    <a:pt x="1085714" y="317575"/>
                  </a:lnTo>
                  <a:lnTo>
                    <a:pt x="1081699" y="313563"/>
                  </a:lnTo>
                  <a:lnTo>
                    <a:pt x="1086544" y="312457"/>
                  </a:lnTo>
                  <a:lnTo>
                    <a:pt x="1091043" y="311972"/>
                  </a:lnTo>
                  <a:lnTo>
                    <a:pt x="1095542" y="312249"/>
                  </a:lnTo>
                  <a:lnTo>
                    <a:pt x="1104401" y="314186"/>
                  </a:lnTo>
                  <a:lnTo>
                    <a:pt x="1108277" y="314601"/>
                  </a:lnTo>
                  <a:lnTo>
                    <a:pt x="1109868" y="313632"/>
                  </a:lnTo>
                  <a:lnTo>
                    <a:pt x="1106892" y="310450"/>
                  </a:lnTo>
                  <a:lnTo>
                    <a:pt x="1099418" y="305954"/>
                  </a:lnTo>
                  <a:lnTo>
                    <a:pt x="1089728" y="301873"/>
                  </a:lnTo>
                  <a:lnTo>
                    <a:pt x="1079900" y="300351"/>
                  </a:lnTo>
                  <a:lnTo>
                    <a:pt x="1072148" y="303187"/>
                  </a:lnTo>
                  <a:lnTo>
                    <a:pt x="1065919" y="310935"/>
                  </a:lnTo>
                  <a:lnTo>
                    <a:pt x="1062251" y="312664"/>
                  </a:lnTo>
                  <a:lnTo>
                    <a:pt x="1059690" y="308375"/>
                  </a:lnTo>
                  <a:lnTo>
                    <a:pt x="1060036" y="304087"/>
                  </a:lnTo>
                  <a:lnTo>
                    <a:pt x="1061974" y="299798"/>
                  </a:lnTo>
                  <a:lnTo>
                    <a:pt x="1066819" y="291912"/>
                  </a:lnTo>
                  <a:lnTo>
                    <a:pt x="1067788" y="289560"/>
                  </a:lnTo>
                  <a:lnTo>
                    <a:pt x="1069588" y="282297"/>
                  </a:lnTo>
                  <a:lnTo>
                    <a:pt x="1070903" y="279737"/>
                  </a:lnTo>
                  <a:lnTo>
                    <a:pt x="1074363" y="274688"/>
                  </a:lnTo>
                  <a:lnTo>
                    <a:pt x="1075332" y="272267"/>
                  </a:lnTo>
                  <a:lnTo>
                    <a:pt x="1075609" y="271367"/>
                  </a:lnTo>
                  <a:lnTo>
                    <a:pt x="1075886" y="270745"/>
                  </a:lnTo>
                  <a:lnTo>
                    <a:pt x="1076024" y="270053"/>
                  </a:lnTo>
                  <a:lnTo>
                    <a:pt x="1075817" y="269085"/>
                  </a:lnTo>
                  <a:lnTo>
                    <a:pt x="1075055" y="268531"/>
                  </a:lnTo>
                  <a:lnTo>
                    <a:pt x="1072633" y="267563"/>
                  </a:lnTo>
                  <a:lnTo>
                    <a:pt x="1072148" y="267010"/>
                  </a:lnTo>
                  <a:lnTo>
                    <a:pt x="1073256" y="265280"/>
                  </a:lnTo>
                  <a:lnTo>
                    <a:pt x="1075817" y="263412"/>
                  </a:lnTo>
                  <a:lnTo>
                    <a:pt x="1080730" y="260853"/>
                  </a:lnTo>
                  <a:lnTo>
                    <a:pt x="1084606" y="259470"/>
                  </a:lnTo>
                  <a:lnTo>
                    <a:pt x="1092842" y="257948"/>
                  </a:lnTo>
                  <a:lnTo>
                    <a:pt x="1096372" y="256288"/>
                  </a:lnTo>
                  <a:lnTo>
                    <a:pt x="1097826" y="254489"/>
                  </a:lnTo>
                  <a:lnTo>
                    <a:pt x="1098656" y="252483"/>
                  </a:lnTo>
                  <a:lnTo>
                    <a:pt x="1099210" y="250477"/>
                  </a:lnTo>
                  <a:lnTo>
                    <a:pt x="1100179" y="248609"/>
                  </a:lnTo>
                  <a:lnTo>
                    <a:pt x="1101978" y="247018"/>
                  </a:lnTo>
                  <a:lnTo>
                    <a:pt x="1104124" y="246050"/>
                  </a:lnTo>
                  <a:lnTo>
                    <a:pt x="1108830" y="244736"/>
                  </a:lnTo>
                  <a:lnTo>
                    <a:pt x="1112983" y="243076"/>
                  </a:lnTo>
                  <a:lnTo>
                    <a:pt x="1116166" y="240585"/>
                  </a:lnTo>
                  <a:lnTo>
                    <a:pt x="1116859" y="237472"/>
                  </a:lnTo>
                  <a:lnTo>
                    <a:pt x="1113398" y="233737"/>
                  </a:lnTo>
                  <a:lnTo>
                    <a:pt x="1112083" y="233253"/>
                  </a:lnTo>
                  <a:lnTo>
                    <a:pt x="1108969" y="232769"/>
                  </a:lnTo>
                  <a:lnTo>
                    <a:pt x="1107930" y="232146"/>
                  </a:lnTo>
                  <a:lnTo>
                    <a:pt x="1107307" y="229933"/>
                  </a:lnTo>
                  <a:lnTo>
                    <a:pt x="1107654" y="227166"/>
                  </a:lnTo>
                  <a:lnTo>
                    <a:pt x="1109868" y="217827"/>
                  </a:lnTo>
                  <a:lnTo>
                    <a:pt x="1109592" y="215060"/>
                  </a:lnTo>
                  <a:lnTo>
                    <a:pt x="1107584" y="213469"/>
                  </a:lnTo>
                  <a:lnTo>
                    <a:pt x="1098587" y="212778"/>
                  </a:lnTo>
                  <a:lnTo>
                    <a:pt x="1094919" y="211671"/>
                  </a:lnTo>
                  <a:lnTo>
                    <a:pt x="1092565" y="209042"/>
                  </a:lnTo>
                  <a:lnTo>
                    <a:pt x="1091735" y="204200"/>
                  </a:lnTo>
                  <a:lnTo>
                    <a:pt x="1092565" y="200188"/>
                  </a:lnTo>
                  <a:lnTo>
                    <a:pt x="1094365" y="196453"/>
                  </a:lnTo>
                  <a:lnTo>
                    <a:pt x="1096857" y="193201"/>
                  </a:lnTo>
                  <a:lnTo>
                    <a:pt x="1099694" y="190227"/>
                  </a:lnTo>
                  <a:lnTo>
                    <a:pt x="1103709" y="186561"/>
                  </a:lnTo>
                  <a:lnTo>
                    <a:pt x="1107584" y="184278"/>
                  </a:lnTo>
                  <a:lnTo>
                    <a:pt x="1111806" y="183586"/>
                  </a:lnTo>
                  <a:lnTo>
                    <a:pt x="1117136" y="184693"/>
                  </a:lnTo>
                  <a:lnTo>
                    <a:pt x="1127656" y="187944"/>
                  </a:lnTo>
                  <a:lnTo>
                    <a:pt x="1133054" y="188982"/>
                  </a:lnTo>
                  <a:lnTo>
                    <a:pt x="1138591" y="189328"/>
                  </a:lnTo>
                  <a:lnTo>
                    <a:pt x="1141705" y="189120"/>
                  </a:lnTo>
                  <a:lnTo>
                    <a:pt x="1150634" y="187529"/>
                  </a:lnTo>
                  <a:lnTo>
                    <a:pt x="1153264" y="187529"/>
                  </a:lnTo>
                  <a:lnTo>
                    <a:pt x="1158247" y="187944"/>
                  </a:lnTo>
                  <a:lnTo>
                    <a:pt x="1160808" y="187668"/>
                  </a:lnTo>
                  <a:lnTo>
                    <a:pt x="1163161" y="186907"/>
                  </a:lnTo>
                  <a:lnTo>
                    <a:pt x="1165583" y="185662"/>
                  </a:lnTo>
                  <a:lnTo>
                    <a:pt x="1178180" y="177914"/>
                  </a:lnTo>
                  <a:lnTo>
                    <a:pt x="1179771" y="176600"/>
                  </a:lnTo>
                  <a:lnTo>
                    <a:pt x="1179356" y="174801"/>
                  </a:lnTo>
                  <a:lnTo>
                    <a:pt x="1177280" y="173833"/>
                  </a:lnTo>
                  <a:lnTo>
                    <a:pt x="1171881" y="172864"/>
                  </a:lnTo>
                  <a:lnTo>
                    <a:pt x="1169390" y="172034"/>
                  </a:lnTo>
                  <a:lnTo>
                    <a:pt x="1167175" y="171066"/>
                  </a:lnTo>
                  <a:lnTo>
                    <a:pt x="1165099" y="169890"/>
                  </a:lnTo>
                  <a:lnTo>
                    <a:pt x="1163022" y="168230"/>
                  </a:lnTo>
                  <a:lnTo>
                    <a:pt x="1167590" y="166570"/>
                  </a:lnTo>
                  <a:lnTo>
                    <a:pt x="1171535" y="165532"/>
                  </a:lnTo>
                  <a:lnTo>
                    <a:pt x="1184893" y="164356"/>
                  </a:lnTo>
                  <a:lnTo>
                    <a:pt x="1196590" y="160621"/>
                  </a:lnTo>
                  <a:lnTo>
                    <a:pt x="1206418" y="159514"/>
                  </a:lnTo>
                  <a:lnTo>
                    <a:pt x="1211401" y="158200"/>
                  </a:lnTo>
                  <a:lnTo>
                    <a:pt x="1214723" y="155225"/>
                  </a:lnTo>
                  <a:lnTo>
                    <a:pt x="1214861" y="151697"/>
                  </a:lnTo>
                  <a:lnTo>
                    <a:pt x="1211124" y="146994"/>
                  </a:lnTo>
                  <a:lnTo>
                    <a:pt x="1212854" y="144642"/>
                  </a:lnTo>
                  <a:lnTo>
                    <a:pt x="1216938" y="143327"/>
                  </a:lnTo>
                  <a:lnTo>
                    <a:pt x="1226697" y="142982"/>
                  </a:lnTo>
                  <a:lnTo>
                    <a:pt x="1231195" y="142359"/>
                  </a:lnTo>
                  <a:lnTo>
                    <a:pt x="1235486" y="140630"/>
                  </a:lnTo>
                  <a:lnTo>
                    <a:pt x="1239362" y="138209"/>
                  </a:lnTo>
                  <a:lnTo>
                    <a:pt x="1250021" y="130046"/>
                  </a:lnTo>
                  <a:lnTo>
                    <a:pt x="1258741" y="121745"/>
                  </a:lnTo>
                  <a:lnTo>
                    <a:pt x="1267739" y="116488"/>
                  </a:lnTo>
                  <a:lnTo>
                    <a:pt x="1271961" y="113099"/>
                  </a:lnTo>
                  <a:lnTo>
                    <a:pt x="1273760" y="108879"/>
                  </a:lnTo>
                  <a:lnTo>
                    <a:pt x="1268569" y="105835"/>
                  </a:lnTo>
                  <a:lnTo>
                    <a:pt x="1258880" y="98434"/>
                  </a:lnTo>
                  <a:lnTo>
                    <a:pt x="1253343" y="95667"/>
                  </a:lnTo>
                  <a:lnTo>
                    <a:pt x="1216661" y="87089"/>
                  </a:lnTo>
                  <a:lnTo>
                    <a:pt x="1204065" y="85983"/>
                  </a:lnTo>
                  <a:lnTo>
                    <a:pt x="1191537" y="86467"/>
                  </a:lnTo>
                  <a:lnTo>
                    <a:pt x="1179979" y="88819"/>
                  </a:lnTo>
                  <a:lnTo>
                    <a:pt x="1174581" y="91171"/>
                  </a:lnTo>
                  <a:lnTo>
                    <a:pt x="1170151" y="94353"/>
                  </a:lnTo>
                  <a:lnTo>
                    <a:pt x="1159908" y="104452"/>
                  </a:lnTo>
                  <a:lnTo>
                    <a:pt x="1154925" y="110816"/>
                  </a:lnTo>
                  <a:lnTo>
                    <a:pt x="1152433" y="113237"/>
                  </a:lnTo>
                  <a:lnTo>
                    <a:pt x="1150426" y="114344"/>
                  </a:lnTo>
                  <a:lnTo>
                    <a:pt x="1148142" y="114482"/>
                  </a:lnTo>
                  <a:lnTo>
                    <a:pt x="1145097" y="113929"/>
                  </a:lnTo>
                  <a:lnTo>
                    <a:pt x="1129178" y="108879"/>
                  </a:lnTo>
                  <a:lnTo>
                    <a:pt x="1118035" y="107703"/>
                  </a:lnTo>
                  <a:lnTo>
                    <a:pt x="1115128" y="107150"/>
                  </a:lnTo>
                  <a:lnTo>
                    <a:pt x="1113329" y="106250"/>
                  </a:lnTo>
                  <a:lnTo>
                    <a:pt x="1111668" y="102584"/>
                  </a:lnTo>
                  <a:lnTo>
                    <a:pt x="1111460" y="99610"/>
                  </a:lnTo>
                  <a:lnTo>
                    <a:pt x="1110214" y="97950"/>
                  </a:lnTo>
                  <a:lnTo>
                    <a:pt x="1105162" y="98226"/>
                  </a:lnTo>
                  <a:lnTo>
                    <a:pt x="1099487" y="100371"/>
                  </a:lnTo>
                  <a:lnTo>
                    <a:pt x="1094850" y="104175"/>
                  </a:lnTo>
                  <a:lnTo>
                    <a:pt x="1079208" y="122990"/>
                  </a:lnTo>
                  <a:lnTo>
                    <a:pt x="1074847" y="126933"/>
                  </a:lnTo>
                  <a:lnTo>
                    <a:pt x="1064881" y="133781"/>
                  </a:lnTo>
                  <a:lnTo>
                    <a:pt x="1055884" y="141045"/>
                  </a:lnTo>
                  <a:lnTo>
                    <a:pt x="1050900" y="144088"/>
                  </a:lnTo>
                  <a:lnTo>
                    <a:pt x="1040380" y="148170"/>
                  </a:lnTo>
                  <a:lnTo>
                    <a:pt x="1037404" y="149968"/>
                  </a:lnTo>
                  <a:lnTo>
                    <a:pt x="1035951" y="151836"/>
                  </a:lnTo>
                  <a:lnTo>
                    <a:pt x="1034290" y="154464"/>
                  </a:lnTo>
                  <a:lnTo>
                    <a:pt x="1032560" y="156816"/>
                  </a:lnTo>
                  <a:lnTo>
                    <a:pt x="1030622" y="157646"/>
                  </a:lnTo>
                  <a:lnTo>
                    <a:pt x="1029514" y="154464"/>
                  </a:lnTo>
                  <a:lnTo>
                    <a:pt x="1033321" y="148377"/>
                  </a:lnTo>
                  <a:lnTo>
                    <a:pt x="1057545" y="122230"/>
                  </a:lnTo>
                  <a:lnTo>
                    <a:pt x="1064466" y="112891"/>
                  </a:lnTo>
                  <a:lnTo>
                    <a:pt x="1070280" y="101132"/>
                  </a:lnTo>
                  <a:lnTo>
                    <a:pt x="1073256" y="88749"/>
                  </a:lnTo>
                  <a:lnTo>
                    <a:pt x="1071595" y="77198"/>
                  </a:lnTo>
                  <a:lnTo>
                    <a:pt x="1067303" y="72909"/>
                  </a:lnTo>
                  <a:lnTo>
                    <a:pt x="1060798" y="71802"/>
                  </a:lnTo>
                  <a:lnTo>
                    <a:pt x="1036781" y="73946"/>
                  </a:lnTo>
                  <a:lnTo>
                    <a:pt x="1031937" y="75745"/>
                  </a:lnTo>
                  <a:lnTo>
                    <a:pt x="1028407" y="79273"/>
                  </a:lnTo>
                  <a:lnTo>
                    <a:pt x="1027230" y="81832"/>
                  </a:lnTo>
                  <a:lnTo>
                    <a:pt x="1026261" y="84530"/>
                  </a:lnTo>
                  <a:lnTo>
                    <a:pt x="1025085" y="87228"/>
                  </a:lnTo>
                  <a:lnTo>
                    <a:pt x="1023424" y="89441"/>
                  </a:lnTo>
                  <a:lnTo>
                    <a:pt x="1020655" y="91240"/>
                  </a:lnTo>
                  <a:lnTo>
                    <a:pt x="1017472" y="92416"/>
                  </a:lnTo>
                  <a:lnTo>
                    <a:pt x="1014080" y="93107"/>
                  </a:lnTo>
                  <a:lnTo>
                    <a:pt x="1010758" y="93522"/>
                  </a:lnTo>
                  <a:lnTo>
                    <a:pt x="1007713" y="93592"/>
                  </a:lnTo>
                  <a:lnTo>
                    <a:pt x="1006052" y="92900"/>
                  </a:lnTo>
                  <a:lnTo>
                    <a:pt x="1004875" y="91101"/>
                  </a:lnTo>
                  <a:lnTo>
                    <a:pt x="1003145" y="87850"/>
                  </a:lnTo>
                  <a:lnTo>
                    <a:pt x="1001276" y="84807"/>
                  </a:lnTo>
                  <a:lnTo>
                    <a:pt x="999338" y="82731"/>
                  </a:lnTo>
                  <a:lnTo>
                    <a:pt x="997054" y="81002"/>
                  </a:lnTo>
                  <a:lnTo>
                    <a:pt x="993940" y="79134"/>
                  </a:lnTo>
                  <a:lnTo>
                    <a:pt x="988334" y="76713"/>
                  </a:lnTo>
                  <a:lnTo>
                    <a:pt x="982520" y="75676"/>
                  </a:lnTo>
                  <a:lnTo>
                    <a:pt x="945769" y="73670"/>
                  </a:lnTo>
                  <a:lnTo>
                    <a:pt x="931996" y="74085"/>
                  </a:lnTo>
                  <a:lnTo>
                    <a:pt x="918154" y="75537"/>
                  </a:lnTo>
                  <a:lnTo>
                    <a:pt x="901681" y="79204"/>
                  </a:lnTo>
                  <a:lnTo>
                    <a:pt x="896421" y="79480"/>
                  </a:lnTo>
                  <a:lnTo>
                    <a:pt x="891853" y="77543"/>
                  </a:lnTo>
                  <a:lnTo>
                    <a:pt x="890954" y="73877"/>
                  </a:lnTo>
                  <a:lnTo>
                    <a:pt x="893030" y="70004"/>
                  </a:lnTo>
                  <a:lnTo>
                    <a:pt x="897459" y="67582"/>
                  </a:lnTo>
                  <a:lnTo>
                    <a:pt x="901958" y="66960"/>
                  </a:lnTo>
                  <a:lnTo>
                    <a:pt x="1020586" y="61011"/>
                  </a:lnTo>
                  <a:lnTo>
                    <a:pt x="1037128" y="58659"/>
                  </a:lnTo>
                  <a:lnTo>
                    <a:pt x="1049032" y="55615"/>
                  </a:lnTo>
                  <a:lnTo>
                    <a:pt x="1060590" y="51534"/>
                  </a:lnTo>
                  <a:lnTo>
                    <a:pt x="1063012" y="49736"/>
                  </a:lnTo>
                  <a:lnTo>
                    <a:pt x="1064051" y="47176"/>
                  </a:lnTo>
                  <a:lnTo>
                    <a:pt x="1063289" y="44340"/>
                  </a:lnTo>
                  <a:lnTo>
                    <a:pt x="1061213" y="41988"/>
                  </a:lnTo>
                  <a:lnTo>
                    <a:pt x="1058514" y="40190"/>
                  </a:lnTo>
                  <a:lnTo>
                    <a:pt x="1055953" y="39014"/>
                  </a:lnTo>
                  <a:lnTo>
                    <a:pt x="1049862" y="36869"/>
                  </a:lnTo>
                  <a:lnTo>
                    <a:pt x="1043910" y="35348"/>
                  </a:lnTo>
                  <a:lnTo>
                    <a:pt x="1031521" y="33411"/>
                  </a:lnTo>
                  <a:lnTo>
                    <a:pt x="1020517" y="33065"/>
                  </a:lnTo>
                  <a:lnTo>
                    <a:pt x="1017818" y="32512"/>
                  </a:lnTo>
                  <a:lnTo>
                    <a:pt x="1013596" y="30505"/>
                  </a:lnTo>
                  <a:lnTo>
                    <a:pt x="1011035" y="29814"/>
                  </a:lnTo>
                  <a:lnTo>
                    <a:pt x="1008613" y="29745"/>
                  </a:lnTo>
                  <a:lnTo>
                    <a:pt x="1006329" y="30021"/>
                  </a:lnTo>
                  <a:lnTo>
                    <a:pt x="1004183" y="30021"/>
                  </a:lnTo>
                  <a:lnTo>
                    <a:pt x="1002037" y="29468"/>
                  </a:lnTo>
                  <a:lnTo>
                    <a:pt x="999131" y="27393"/>
                  </a:lnTo>
                  <a:lnTo>
                    <a:pt x="991725" y="18953"/>
                  </a:lnTo>
                  <a:lnTo>
                    <a:pt x="989718" y="17293"/>
                  </a:lnTo>
                  <a:lnTo>
                    <a:pt x="988195" y="16671"/>
                  </a:lnTo>
                  <a:lnTo>
                    <a:pt x="986396" y="16740"/>
                  </a:lnTo>
                  <a:lnTo>
                    <a:pt x="972138" y="18677"/>
                  </a:lnTo>
                  <a:lnTo>
                    <a:pt x="931719" y="20752"/>
                  </a:lnTo>
                  <a:lnTo>
                    <a:pt x="894414" y="18884"/>
                  </a:lnTo>
                  <a:lnTo>
                    <a:pt x="882026" y="19576"/>
                  </a:lnTo>
                  <a:lnTo>
                    <a:pt x="869429" y="21651"/>
                  </a:lnTo>
                  <a:lnTo>
                    <a:pt x="857802" y="24349"/>
                  </a:lnTo>
                  <a:lnTo>
                    <a:pt x="851849" y="25179"/>
                  </a:lnTo>
                  <a:lnTo>
                    <a:pt x="846036" y="24902"/>
                  </a:lnTo>
                  <a:lnTo>
                    <a:pt x="847143" y="20960"/>
                  </a:lnTo>
                  <a:lnTo>
                    <a:pt x="849081" y="19576"/>
                  </a:lnTo>
                  <a:lnTo>
                    <a:pt x="967155" y="14526"/>
                  </a:lnTo>
                  <a:lnTo>
                    <a:pt x="975530" y="12520"/>
                  </a:lnTo>
                  <a:lnTo>
                    <a:pt x="969508" y="10653"/>
                  </a:lnTo>
                  <a:lnTo>
                    <a:pt x="838699" y="0"/>
                  </a:lnTo>
                  <a:lnTo>
                    <a:pt x="826311" y="415"/>
                  </a:lnTo>
                  <a:lnTo>
                    <a:pt x="808939" y="3044"/>
                  </a:lnTo>
                  <a:lnTo>
                    <a:pt x="803056" y="3251"/>
                  </a:lnTo>
                  <a:lnTo>
                    <a:pt x="786238" y="2283"/>
                  </a:lnTo>
                  <a:lnTo>
                    <a:pt x="773641" y="2836"/>
                  </a:lnTo>
                  <a:lnTo>
                    <a:pt x="759799" y="2144"/>
                  </a:lnTo>
                  <a:lnTo>
                    <a:pt x="753293" y="2905"/>
                  </a:lnTo>
                  <a:lnTo>
                    <a:pt x="746303" y="4773"/>
                  </a:lnTo>
                  <a:lnTo>
                    <a:pt x="742704" y="5257"/>
                  </a:lnTo>
                  <a:lnTo>
                    <a:pt x="738413" y="5119"/>
                  </a:lnTo>
                  <a:lnTo>
                    <a:pt x="732114" y="4358"/>
                  </a:lnTo>
                  <a:lnTo>
                    <a:pt x="728861" y="4289"/>
                  </a:lnTo>
                  <a:lnTo>
                    <a:pt x="725747" y="4773"/>
                  </a:lnTo>
                  <a:lnTo>
                    <a:pt x="720348" y="6571"/>
                  </a:lnTo>
                  <a:lnTo>
                    <a:pt x="717718" y="7194"/>
                  </a:lnTo>
                  <a:lnTo>
                    <a:pt x="714604" y="7471"/>
                  </a:lnTo>
                  <a:lnTo>
                    <a:pt x="709690" y="7471"/>
                  </a:lnTo>
                  <a:lnTo>
                    <a:pt x="707406" y="8162"/>
                  </a:lnTo>
                  <a:lnTo>
                    <a:pt x="706645" y="10030"/>
                  </a:lnTo>
                  <a:lnTo>
                    <a:pt x="708444" y="11759"/>
                  </a:lnTo>
                  <a:lnTo>
                    <a:pt x="712112" y="13074"/>
                  </a:lnTo>
                  <a:lnTo>
                    <a:pt x="718480" y="14388"/>
                  </a:lnTo>
                  <a:lnTo>
                    <a:pt x="721248" y="15287"/>
                  </a:lnTo>
                  <a:lnTo>
                    <a:pt x="722702" y="16117"/>
                  </a:lnTo>
                  <a:lnTo>
                    <a:pt x="722771" y="17708"/>
                  </a:lnTo>
                  <a:lnTo>
                    <a:pt x="721594" y="20337"/>
                  </a:lnTo>
                  <a:lnTo>
                    <a:pt x="720279" y="22620"/>
                  </a:lnTo>
                  <a:lnTo>
                    <a:pt x="718826" y="23657"/>
                  </a:lnTo>
                  <a:lnTo>
                    <a:pt x="717096" y="23726"/>
                  </a:lnTo>
                  <a:lnTo>
                    <a:pt x="714535" y="22966"/>
                  </a:lnTo>
                  <a:lnTo>
                    <a:pt x="711559" y="21305"/>
                  </a:lnTo>
                  <a:lnTo>
                    <a:pt x="705883" y="17224"/>
                  </a:lnTo>
                  <a:lnTo>
                    <a:pt x="702838" y="15702"/>
                  </a:lnTo>
                  <a:lnTo>
                    <a:pt x="679029" y="10584"/>
                  </a:lnTo>
                  <a:lnTo>
                    <a:pt x="672939" y="10445"/>
                  </a:lnTo>
                  <a:lnTo>
                    <a:pt x="666848" y="11829"/>
                  </a:lnTo>
                  <a:lnTo>
                    <a:pt x="657090" y="16671"/>
                  </a:lnTo>
                  <a:lnTo>
                    <a:pt x="652383" y="17985"/>
                  </a:lnTo>
                  <a:lnTo>
                    <a:pt x="646569" y="17639"/>
                  </a:lnTo>
                  <a:lnTo>
                    <a:pt x="629267" y="13350"/>
                  </a:lnTo>
                  <a:lnTo>
                    <a:pt x="623038" y="12590"/>
                  </a:lnTo>
                  <a:lnTo>
                    <a:pt x="615701" y="12728"/>
                  </a:lnTo>
                  <a:lnTo>
                    <a:pt x="594038" y="16809"/>
                  </a:lnTo>
                  <a:lnTo>
                    <a:pt x="583034" y="17916"/>
                  </a:lnTo>
                  <a:lnTo>
                    <a:pt x="579435" y="18815"/>
                  </a:lnTo>
                  <a:lnTo>
                    <a:pt x="572652" y="21513"/>
                  </a:lnTo>
                  <a:lnTo>
                    <a:pt x="569261" y="22481"/>
                  </a:lnTo>
                  <a:lnTo>
                    <a:pt x="566423" y="22620"/>
                  </a:lnTo>
                  <a:lnTo>
                    <a:pt x="557703" y="20752"/>
                  </a:lnTo>
                  <a:lnTo>
                    <a:pt x="553965" y="20821"/>
                  </a:lnTo>
                  <a:lnTo>
                    <a:pt x="551266" y="22066"/>
                  </a:lnTo>
                  <a:lnTo>
                    <a:pt x="548982" y="24003"/>
                  </a:lnTo>
                  <a:lnTo>
                    <a:pt x="546144" y="26770"/>
                  </a:lnTo>
                  <a:lnTo>
                    <a:pt x="550574" y="29260"/>
                  </a:lnTo>
                  <a:lnTo>
                    <a:pt x="554588" y="30644"/>
                  </a:lnTo>
                  <a:lnTo>
                    <a:pt x="558672" y="31266"/>
                  </a:lnTo>
                  <a:lnTo>
                    <a:pt x="577566" y="30090"/>
                  </a:lnTo>
                  <a:lnTo>
                    <a:pt x="644216" y="33964"/>
                  </a:lnTo>
                  <a:lnTo>
                    <a:pt x="649546" y="35278"/>
                  </a:lnTo>
                  <a:lnTo>
                    <a:pt x="652383" y="37630"/>
                  </a:lnTo>
                  <a:lnTo>
                    <a:pt x="650930" y="39567"/>
                  </a:lnTo>
                  <a:lnTo>
                    <a:pt x="647123" y="40812"/>
                  </a:lnTo>
                  <a:lnTo>
                    <a:pt x="643040" y="41089"/>
                  </a:lnTo>
                  <a:lnTo>
                    <a:pt x="638818" y="40466"/>
                  </a:lnTo>
                  <a:lnTo>
                    <a:pt x="630166" y="38184"/>
                  </a:lnTo>
                  <a:lnTo>
                    <a:pt x="625599" y="37423"/>
                  </a:lnTo>
                  <a:lnTo>
                    <a:pt x="584210" y="35002"/>
                  </a:lnTo>
                  <a:lnTo>
                    <a:pt x="571199" y="35348"/>
                  </a:lnTo>
                  <a:lnTo>
                    <a:pt x="565385" y="38115"/>
                  </a:lnTo>
                  <a:lnTo>
                    <a:pt x="567946" y="40812"/>
                  </a:lnTo>
                  <a:lnTo>
                    <a:pt x="587948" y="52018"/>
                  </a:lnTo>
                  <a:lnTo>
                    <a:pt x="590924" y="54370"/>
                  </a:lnTo>
                  <a:lnTo>
                    <a:pt x="592031" y="57068"/>
                  </a:lnTo>
                  <a:lnTo>
                    <a:pt x="590024" y="60734"/>
                  </a:lnTo>
                  <a:lnTo>
                    <a:pt x="586494" y="63985"/>
                  </a:lnTo>
                  <a:lnTo>
                    <a:pt x="585456" y="65715"/>
                  </a:lnTo>
                  <a:lnTo>
                    <a:pt x="584764" y="68966"/>
                  </a:lnTo>
                  <a:lnTo>
                    <a:pt x="584556" y="71110"/>
                  </a:lnTo>
                  <a:lnTo>
                    <a:pt x="584487" y="73185"/>
                  </a:lnTo>
                  <a:lnTo>
                    <a:pt x="584695" y="75330"/>
                  </a:lnTo>
                  <a:lnTo>
                    <a:pt x="585941" y="81901"/>
                  </a:lnTo>
                  <a:lnTo>
                    <a:pt x="585802" y="85637"/>
                  </a:lnTo>
                  <a:lnTo>
                    <a:pt x="583795" y="88127"/>
                  </a:lnTo>
                  <a:lnTo>
                    <a:pt x="579089" y="88819"/>
                  </a:lnTo>
                  <a:lnTo>
                    <a:pt x="569607" y="86190"/>
                  </a:lnTo>
                  <a:lnTo>
                    <a:pt x="543168" y="70903"/>
                  </a:lnTo>
                  <a:lnTo>
                    <a:pt x="497212" y="56376"/>
                  </a:lnTo>
                  <a:lnTo>
                    <a:pt x="486761" y="54370"/>
                  </a:lnTo>
                  <a:lnTo>
                    <a:pt x="474995" y="52918"/>
                  </a:lnTo>
                  <a:lnTo>
                    <a:pt x="463160" y="52641"/>
                  </a:lnTo>
                  <a:lnTo>
                    <a:pt x="452502" y="53955"/>
                  </a:lnTo>
                  <a:lnTo>
                    <a:pt x="457416" y="63155"/>
                  </a:lnTo>
                  <a:lnTo>
                    <a:pt x="465444" y="69450"/>
                  </a:lnTo>
                  <a:lnTo>
                    <a:pt x="474511" y="74777"/>
                  </a:lnTo>
                  <a:lnTo>
                    <a:pt x="482609" y="80933"/>
                  </a:lnTo>
                  <a:lnTo>
                    <a:pt x="478802" y="82386"/>
                  </a:lnTo>
                  <a:lnTo>
                    <a:pt x="474511" y="82524"/>
                  </a:lnTo>
                  <a:lnTo>
                    <a:pt x="466067" y="81486"/>
                  </a:lnTo>
                  <a:lnTo>
                    <a:pt x="456447" y="82178"/>
                  </a:lnTo>
                  <a:lnTo>
                    <a:pt x="453540" y="81486"/>
                  </a:lnTo>
                  <a:lnTo>
                    <a:pt x="451394" y="80241"/>
                  </a:lnTo>
                  <a:lnTo>
                    <a:pt x="447657" y="76782"/>
                  </a:lnTo>
                  <a:lnTo>
                    <a:pt x="445650" y="75330"/>
                  </a:lnTo>
                  <a:lnTo>
                    <a:pt x="443920" y="74500"/>
                  </a:lnTo>
                  <a:lnTo>
                    <a:pt x="438313" y="72494"/>
                  </a:lnTo>
                  <a:lnTo>
                    <a:pt x="417758" y="60873"/>
                  </a:lnTo>
                  <a:lnTo>
                    <a:pt x="413744" y="59351"/>
                  </a:lnTo>
                  <a:lnTo>
                    <a:pt x="410352" y="59835"/>
                  </a:lnTo>
                  <a:lnTo>
                    <a:pt x="408138" y="62948"/>
                  </a:lnTo>
                  <a:lnTo>
                    <a:pt x="408484" y="66614"/>
                  </a:lnTo>
                  <a:lnTo>
                    <a:pt x="411460" y="73116"/>
                  </a:lnTo>
                  <a:lnTo>
                    <a:pt x="411598" y="79549"/>
                  </a:lnTo>
                  <a:lnTo>
                    <a:pt x="408691" y="86467"/>
                  </a:lnTo>
                  <a:lnTo>
                    <a:pt x="404192" y="92762"/>
                  </a:lnTo>
                  <a:lnTo>
                    <a:pt x="399279" y="97327"/>
                  </a:lnTo>
                  <a:lnTo>
                    <a:pt x="397894" y="92001"/>
                  </a:lnTo>
                  <a:lnTo>
                    <a:pt x="398033" y="85775"/>
                  </a:lnTo>
                  <a:lnTo>
                    <a:pt x="398656" y="79411"/>
                  </a:lnTo>
                  <a:lnTo>
                    <a:pt x="398725" y="73739"/>
                  </a:lnTo>
                  <a:lnTo>
                    <a:pt x="397202" y="68897"/>
                  </a:lnTo>
                  <a:lnTo>
                    <a:pt x="394365" y="65023"/>
                  </a:lnTo>
                  <a:lnTo>
                    <a:pt x="390420" y="62118"/>
                  </a:lnTo>
                  <a:lnTo>
                    <a:pt x="385644" y="60112"/>
                  </a:lnTo>
                  <a:lnTo>
                    <a:pt x="374916" y="58936"/>
                  </a:lnTo>
                  <a:lnTo>
                    <a:pt x="364742" y="60596"/>
                  </a:lnTo>
                  <a:lnTo>
                    <a:pt x="354637" y="63155"/>
                  </a:lnTo>
                  <a:lnTo>
                    <a:pt x="297261" y="70211"/>
                  </a:lnTo>
                  <a:lnTo>
                    <a:pt x="287364" y="72701"/>
                  </a:lnTo>
                  <a:lnTo>
                    <a:pt x="282450" y="74846"/>
                  </a:lnTo>
                  <a:lnTo>
                    <a:pt x="280720" y="77267"/>
                  </a:lnTo>
                  <a:lnTo>
                    <a:pt x="282104" y="78304"/>
                  </a:lnTo>
                  <a:lnTo>
                    <a:pt x="290340" y="81002"/>
                  </a:lnTo>
                  <a:lnTo>
                    <a:pt x="292970" y="82662"/>
                  </a:lnTo>
                  <a:lnTo>
                    <a:pt x="300030" y="88888"/>
                  </a:lnTo>
                  <a:lnTo>
                    <a:pt x="320378" y="101754"/>
                  </a:lnTo>
                  <a:lnTo>
                    <a:pt x="330206" y="109294"/>
                  </a:lnTo>
                  <a:lnTo>
                    <a:pt x="335743" y="118494"/>
                  </a:lnTo>
                  <a:lnTo>
                    <a:pt x="330829" y="117041"/>
                  </a:lnTo>
                  <a:lnTo>
                    <a:pt x="326261" y="113514"/>
                  </a:lnTo>
                  <a:lnTo>
                    <a:pt x="318232" y="105697"/>
                  </a:lnTo>
                  <a:lnTo>
                    <a:pt x="313872" y="102930"/>
                  </a:lnTo>
                  <a:lnTo>
                    <a:pt x="304736" y="98710"/>
                  </a:lnTo>
                  <a:lnTo>
                    <a:pt x="300238" y="96289"/>
                  </a:lnTo>
                  <a:lnTo>
                    <a:pt x="282796" y="84945"/>
                  </a:lnTo>
                  <a:lnTo>
                    <a:pt x="273522" y="81140"/>
                  </a:lnTo>
                  <a:lnTo>
                    <a:pt x="262933" y="79895"/>
                  </a:lnTo>
                  <a:lnTo>
                    <a:pt x="257742" y="80587"/>
                  </a:lnTo>
                  <a:lnTo>
                    <a:pt x="252828" y="82247"/>
                  </a:lnTo>
                  <a:lnTo>
                    <a:pt x="248122" y="84737"/>
                  </a:lnTo>
                  <a:lnTo>
                    <a:pt x="244038" y="87850"/>
                  </a:lnTo>
                  <a:lnTo>
                    <a:pt x="240993" y="91931"/>
                  </a:lnTo>
                  <a:lnTo>
                    <a:pt x="240439" y="96082"/>
                  </a:lnTo>
                  <a:lnTo>
                    <a:pt x="242031" y="105559"/>
                  </a:lnTo>
                  <a:lnTo>
                    <a:pt x="242446" y="110954"/>
                  </a:lnTo>
                  <a:lnTo>
                    <a:pt x="242446" y="116281"/>
                  </a:lnTo>
                  <a:lnTo>
                    <a:pt x="241892" y="121607"/>
                  </a:lnTo>
                  <a:lnTo>
                    <a:pt x="240578" y="126795"/>
                  </a:lnTo>
                  <a:lnTo>
                    <a:pt x="237948" y="132467"/>
                  </a:lnTo>
                  <a:lnTo>
                    <a:pt x="234764" y="135511"/>
                  </a:lnTo>
                  <a:lnTo>
                    <a:pt x="230611" y="136133"/>
                  </a:lnTo>
                  <a:lnTo>
                    <a:pt x="224936" y="134335"/>
                  </a:lnTo>
                  <a:lnTo>
                    <a:pt x="220022" y="132260"/>
                  </a:lnTo>
                  <a:lnTo>
                    <a:pt x="214277" y="130392"/>
                  </a:lnTo>
                  <a:lnTo>
                    <a:pt x="208464" y="129562"/>
                  </a:lnTo>
                  <a:lnTo>
                    <a:pt x="203342" y="130530"/>
                  </a:lnTo>
                  <a:lnTo>
                    <a:pt x="199328" y="134681"/>
                  </a:lnTo>
                  <a:lnTo>
                    <a:pt x="198636" y="140284"/>
                  </a:lnTo>
                  <a:lnTo>
                    <a:pt x="200228" y="146233"/>
                  </a:lnTo>
                  <a:lnTo>
                    <a:pt x="202650" y="151421"/>
                  </a:lnTo>
                  <a:lnTo>
                    <a:pt x="199397" y="149691"/>
                  </a:lnTo>
                  <a:lnTo>
                    <a:pt x="193306" y="143535"/>
                  </a:lnTo>
                  <a:lnTo>
                    <a:pt x="189707" y="141460"/>
                  </a:lnTo>
                  <a:lnTo>
                    <a:pt x="185416" y="141045"/>
                  </a:lnTo>
                  <a:lnTo>
                    <a:pt x="180572" y="141667"/>
                  </a:lnTo>
                  <a:lnTo>
                    <a:pt x="175865" y="143120"/>
                  </a:lnTo>
                  <a:lnTo>
                    <a:pt x="171782" y="144711"/>
                  </a:lnTo>
                  <a:lnTo>
                    <a:pt x="168183" y="146924"/>
                  </a:lnTo>
                  <a:lnTo>
                    <a:pt x="158839" y="155502"/>
                  </a:lnTo>
                  <a:lnTo>
                    <a:pt x="150811" y="160759"/>
                  </a:lnTo>
                  <a:lnTo>
                    <a:pt x="146658" y="162834"/>
                  </a:lnTo>
                  <a:lnTo>
                    <a:pt x="134269" y="167192"/>
                  </a:lnTo>
                  <a:lnTo>
                    <a:pt x="125756" y="171273"/>
                  </a:lnTo>
                  <a:lnTo>
                    <a:pt x="118905" y="177084"/>
                  </a:lnTo>
                  <a:lnTo>
                    <a:pt x="116067" y="184693"/>
                  </a:lnTo>
                  <a:lnTo>
                    <a:pt x="116690" y="188636"/>
                  </a:lnTo>
                  <a:lnTo>
                    <a:pt x="118559" y="191956"/>
                  </a:lnTo>
                  <a:lnTo>
                    <a:pt x="121396" y="194308"/>
                  </a:lnTo>
                  <a:lnTo>
                    <a:pt x="125064" y="195484"/>
                  </a:lnTo>
                  <a:lnTo>
                    <a:pt x="127348" y="195623"/>
                  </a:lnTo>
                  <a:lnTo>
                    <a:pt x="131778" y="195415"/>
                  </a:lnTo>
                  <a:lnTo>
                    <a:pt x="134062" y="195692"/>
                  </a:lnTo>
                  <a:lnTo>
                    <a:pt x="136138" y="196314"/>
                  </a:lnTo>
                  <a:lnTo>
                    <a:pt x="140152" y="197974"/>
                  </a:lnTo>
                  <a:lnTo>
                    <a:pt x="142298" y="198459"/>
                  </a:lnTo>
                  <a:lnTo>
                    <a:pt x="144859" y="198459"/>
                  </a:lnTo>
                  <a:lnTo>
                    <a:pt x="147143" y="197974"/>
                  </a:lnTo>
                  <a:lnTo>
                    <a:pt x="151849" y="196314"/>
                  </a:lnTo>
                  <a:lnTo>
                    <a:pt x="154479" y="195761"/>
                  </a:lnTo>
                  <a:lnTo>
                    <a:pt x="162092" y="195207"/>
                  </a:lnTo>
                  <a:lnTo>
                    <a:pt x="166383" y="193962"/>
                  </a:lnTo>
                  <a:lnTo>
                    <a:pt x="170744" y="192233"/>
                  </a:lnTo>
                  <a:lnTo>
                    <a:pt x="174966" y="191749"/>
                  </a:lnTo>
                  <a:lnTo>
                    <a:pt x="178772" y="194170"/>
                  </a:lnTo>
                  <a:lnTo>
                    <a:pt x="171505" y="196453"/>
                  </a:lnTo>
                  <a:lnTo>
                    <a:pt x="168183" y="198320"/>
                  </a:lnTo>
                  <a:lnTo>
                    <a:pt x="165553" y="200949"/>
                  </a:lnTo>
                  <a:lnTo>
                    <a:pt x="163822" y="204546"/>
                  </a:lnTo>
                  <a:lnTo>
                    <a:pt x="160569" y="216997"/>
                  </a:lnTo>
                  <a:lnTo>
                    <a:pt x="157524" y="224399"/>
                  </a:lnTo>
                  <a:lnTo>
                    <a:pt x="153441" y="232146"/>
                  </a:lnTo>
                  <a:lnTo>
                    <a:pt x="148250" y="238994"/>
                  </a:lnTo>
                  <a:lnTo>
                    <a:pt x="141606" y="243560"/>
                  </a:lnTo>
                  <a:lnTo>
                    <a:pt x="138007" y="244390"/>
                  </a:lnTo>
                  <a:lnTo>
                    <a:pt x="134200" y="244251"/>
                  </a:lnTo>
                  <a:lnTo>
                    <a:pt x="126656" y="243421"/>
                  </a:lnTo>
                  <a:lnTo>
                    <a:pt x="118005" y="243560"/>
                  </a:lnTo>
                  <a:lnTo>
                    <a:pt x="113644" y="243906"/>
                  </a:lnTo>
                  <a:lnTo>
                    <a:pt x="85683" y="249924"/>
                  </a:lnTo>
                  <a:lnTo>
                    <a:pt x="78070" y="252691"/>
                  </a:lnTo>
                  <a:lnTo>
                    <a:pt x="79731" y="255319"/>
                  </a:lnTo>
                  <a:lnTo>
                    <a:pt x="78901" y="256703"/>
                  </a:lnTo>
                  <a:lnTo>
                    <a:pt x="54746" y="261545"/>
                  </a:lnTo>
                  <a:lnTo>
                    <a:pt x="42980" y="266179"/>
                  </a:lnTo>
                  <a:lnTo>
                    <a:pt x="39104" y="267217"/>
                  </a:lnTo>
                  <a:lnTo>
                    <a:pt x="35159" y="267494"/>
                  </a:lnTo>
                  <a:lnTo>
                    <a:pt x="27200" y="267425"/>
                  </a:lnTo>
                  <a:lnTo>
                    <a:pt x="23186" y="268185"/>
                  </a:lnTo>
                  <a:lnTo>
                    <a:pt x="14950" y="270952"/>
                  </a:lnTo>
                  <a:lnTo>
                    <a:pt x="6990" y="274411"/>
                  </a:lnTo>
                  <a:lnTo>
                    <a:pt x="5606" y="275172"/>
                  </a:lnTo>
                  <a:lnTo>
                    <a:pt x="3945" y="276348"/>
                  </a:lnTo>
                  <a:lnTo>
                    <a:pt x="2491" y="277662"/>
                  </a:lnTo>
                  <a:lnTo>
                    <a:pt x="1730" y="279046"/>
                  </a:lnTo>
                  <a:lnTo>
                    <a:pt x="2076" y="280291"/>
                  </a:lnTo>
                  <a:lnTo>
                    <a:pt x="3045" y="281052"/>
                  </a:lnTo>
                  <a:lnTo>
                    <a:pt x="3807" y="281882"/>
                  </a:lnTo>
                  <a:lnTo>
                    <a:pt x="3876" y="283265"/>
                  </a:lnTo>
                  <a:lnTo>
                    <a:pt x="2561" y="284925"/>
                  </a:lnTo>
                  <a:lnTo>
                    <a:pt x="1038" y="285617"/>
                  </a:lnTo>
                  <a:lnTo>
                    <a:pt x="0" y="286516"/>
                  </a:lnTo>
                  <a:lnTo>
                    <a:pt x="415" y="288592"/>
                  </a:lnTo>
                  <a:lnTo>
                    <a:pt x="1523" y="289837"/>
                  </a:lnTo>
                  <a:lnTo>
                    <a:pt x="3391" y="291082"/>
                  </a:lnTo>
                  <a:lnTo>
                    <a:pt x="6990" y="293157"/>
                  </a:lnTo>
                  <a:lnTo>
                    <a:pt x="12320" y="296962"/>
                  </a:lnTo>
                  <a:lnTo>
                    <a:pt x="14119" y="297999"/>
                  </a:lnTo>
                  <a:lnTo>
                    <a:pt x="16334" y="298760"/>
                  </a:lnTo>
                  <a:lnTo>
                    <a:pt x="21109" y="299659"/>
                  </a:lnTo>
                  <a:lnTo>
                    <a:pt x="23393" y="300282"/>
                  </a:lnTo>
                  <a:lnTo>
                    <a:pt x="34259" y="305262"/>
                  </a:lnTo>
                  <a:lnTo>
                    <a:pt x="38551" y="306023"/>
                  </a:lnTo>
                  <a:lnTo>
                    <a:pt x="43049" y="305470"/>
                  </a:lnTo>
                  <a:lnTo>
                    <a:pt x="47548" y="304017"/>
                  </a:lnTo>
                  <a:lnTo>
                    <a:pt x="51908" y="303118"/>
                  </a:lnTo>
                  <a:lnTo>
                    <a:pt x="56199" y="303879"/>
                  </a:lnTo>
                  <a:lnTo>
                    <a:pt x="50593" y="306508"/>
                  </a:lnTo>
                  <a:lnTo>
                    <a:pt x="47479" y="308444"/>
                  </a:lnTo>
                  <a:lnTo>
                    <a:pt x="46233" y="310174"/>
                  </a:lnTo>
                  <a:lnTo>
                    <a:pt x="47548" y="311004"/>
                  </a:lnTo>
                  <a:lnTo>
                    <a:pt x="53223" y="312318"/>
                  </a:lnTo>
                  <a:lnTo>
                    <a:pt x="55300" y="312941"/>
                  </a:lnTo>
                  <a:lnTo>
                    <a:pt x="55853" y="313494"/>
                  </a:lnTo>
                  <a:lnTo>
                    <a:pt x="56476" y="314186"/>
                  </a:lnTo>
                  <a:lnTo>
                    <a:pt x="57237" y="314947"/>
                  </a:lnTo>
                  <a:lnTo>
                    <a:pt x="58414" y="315708"/>
                  </a:lnTo>
                  <a:lnTo>
                    <a:pt x="59522" y="316123"/>
                  </a:lnTo>
                  <a:lnTo>
                    <a:pt x="72533" y="318336"/>
                  </a:lnTo>
                  <a:lnTo>
                    <a:pt x="75648" y="318198"/>
                  </a:lnTo>
                  <a:lnTo>
                    <a:pt x="78070" y="317575"/>
                  </a:lnTo>
                  <a:lnTo>
                    <a:pt x="82153" y="315569"/>
                  </a:lnTo>
                  <a:lnTo>
                    <a:pt x="84299" y="314739"/>
                  </a:lnTo>
                  <a:lnTo>
                    <a:pt x="87344" y="314393"/>
                  </a:lnTo>
                  <a:lnTo>
                    <a:pt x="90251" y="314808"/>
                  </a:lnTo>
                  <a:lnTo>
                    <a:pt x="96203" y="316192"/>
                  </a:lnTo>
                  <a:lnTo>
                    <a:pt x="102017" y="316469"/>
                  </a:lnTo>
                  <a:lnTo>
                    <a:pt x="107346" y="315777"/>
                  </a:lnTo>
                  <a:lnTo>
                    <a:pt x="118074" y="312802"/>
                  </a:lnTo>
                  <a:lnTo>
                    <a:pt x="123057" y="312041"/>
                  </a:lnTo>
                  <a:lnTo>
                    <a:pt x="128733" y="312318"/>
                  </a:lnTo>
                  <a:lnTo>
                    <a:pt x="133093" y="314186"/>
                  </a:lnTo>
                  <a:lnTo>
                    <a:pt x="134200" y="318198"/>
                  </a:lnTo>
                  <a:lnTo>
                    <a:pt x="131639" y="322002"/>
                  </a:lnTo>
                  <a:lnTo>
                    <a:pt x="131916" y="322556"/>
                  </a:lnTo>
                  <a:lnTo>
                    <a:pt x="132608" y="323040"/>
                  </a:lnTo>
                  <a:lnTo>
                    <a:pt x="133093" y="323593"/>
                  </a:lnTo>
                  <a:lnTo>
                    <a:pt x="132608" y="324216"/>
                  </a:lnTo>
                  <a:lnTo>
                    <a:pt x="130601" y="324078"/>
                  </a:lnTo>
                  <a:lnTo>
                    <a:pt x="121050" y="321518"/>
                  </a:lnTo>
                  <a:lnTo>
                    <a:pt x="108730" y="320688"/>
                  </a:lnTo>
                  <a:lnTo>
                    <a:pt x="90528" y="321587"/>
                  </a:lnTo>
                  <a:lnTo>
                    <a:pt x="87483" y="322141"/>
                  </a:lnTo>
                  <a:lnTo>
                    <a:pt x="84784" y="323109"/>
                  </a:lnTo>
                  <a:lnTo>
                    <a:pt x="80077" y="325807"/>
                  </a:lnTo>
                  <a:lnTo>
                    <a:pt x="78001" y="326637"/>
                  </a:lnTo>
                  <a:lnTo>
                    <a:pt x="45610" y="327190"/>
                  </a:lnTo>
                  <a:lnTo>
                    <a:pt x="39866" y="327882"/>
                  </a:lnTo>
                  <a:lnTo>
                    <a:pt x="36959" y="328851"/>
                  </a:lnTo>
                  <a:lnTo>
                    <a:pt x="34951" y="330649"/>
                  </a:lnTo>
                  <a:lnTo>
                    <a:pt x="34744" y="333070"/>
                  </a:lnTo>
                  <a:lnTo>
                    <a:pt x="36751" y="334730"/>
                  </a:lnTo>
                  <a:lnTo>
                    <a:pt x="42703" y="336736"/>
                  </a:lnTo>
                  <a:lnTo>
                    <a:pt x="41665" y="338812"/>
                  </a:lnTo>
                  <a:lnTo>
                    <a:pt x="43395" y="340333"/>
                  </a:lnTo>
                  <a:lnTo>
                    <a:pt x="46302" y="341233"/>
                  </a:lnTo>
                  <a:lnTo>
                    <a:pt x="48794" y="341440"/>
                  </a:lnTo>
                  <a:lnTo>
                    <a:pt x="52600" y="340403"/>
                  </a:lnTo>
                  <a:lnTo>
                    <a:pt x="64228" y="334454"/>
                  </a:lnTo>
                  <a:lnTo>
                    <a:pt x="62913" y="336252"/>
                  </a:lnTo>
                  <a:lnTo>
                    <a:pt x="61529" y="337843"/>
                  </a:lnTo>
                  <a:lnTo>
                    <a:pt x="60698" y="339434"/>
                  </a:lnTo>
                  <a:lnTo>
                    <a:pt x="60975" y="341509"/>
                  </a:lnTo>
                  <a:lnTo>
                    <a:pt x="62982" y="343515"/>
                  </a:lnTo>
                  <a:lnTo>
                    <a:pt x="66096" y="344830"/>
                  </a:lnTo>
                  <a:lnTo>
                    <a:pt x="72325" y="346006"/>
                  </a:lnTo>
                  <a:lnTo>
                    <a:pt x="91912" y="346144"/>
                  </a:lnTo>
                  <a:lnTo>
                    <a:pt x="97034" y="347735"/>
                  </a:lnTo>
                  <a:lnTo>
                    <a:pt x="94611" y="348980"/>
                  </a:lnTo>
                  <a:lnTo>
                    <a:pt x="91843" y="349603"/>
                  </a:lnTo>
                  <a:lnTo>
                    <a:pt x="86237" y="350364"/>
                  </a:lnTo>
                  <a:lnTo>
                    <a:pt x="83469" y="350986"/>
                  </a:lnTo>
                  <a:lnTo>
                    <a:pt x="80908" y="351885"/>
                  </a:lnTo>
                  <a:lnTo>
                    <a:pt x="70803" y="356658"/>
                  </a:lnTo>
                  <a:lnTo>
                    <a:pt x="69419" y="358318"/>
                  </a:lnTo>
                  <a:lnTo>
                    <a:pt x="70042" y="360740"/>
                  </a:lnTo>
                  <a:lnTo>
                    <a:pt x="71979" y="362469"/>
                  </a:lnTo>
                  <a:lnTo>
                    <a:pt x="89767" y="371669"/>
                  </a:lnTo>
                  <a:lnTo>
                    <a:pt x="94473" y="373606"/>
                  </a:lnTo>
                  <a:lnTo>
                    <a:pt x="113091" y="378517"/>
                  </a:lnTo>
                  <a:lnTo>
                    <a:pt x="120427" y="379624"/>
                  </a:lnTo>
                  <a:lnTo>
                    <a:pt x="126933" y="379071"/>
                  </a:lnTo>
                  <a:lnTo>
                    <a:pt x="121881" y="374228"/>
                  </a:lnTo>
                  <a:lnTo>
                    <a:pt x="119389" y="371185"/>
                  </a:lnTo>
                  <a:lnTo>
                    <a:pt x="118697" y="368625"/>
                  </a:lnTo>
                  <a:lnTo>
                    <a:pt x="120842" y="367034"/>
                  </a:lnTo>
                  <a:lnTo>
                    <a:pt x="124580" y="368072"/>
                  </a:lnTo>
                  <a:lnTo>
                    <a:pt x="128663" y="369870"/>
                  </a:lnTo>
                  <a:lnTo>
                    <a:pt x="131847" y="370701"/>
                  </a:lnTo>
                  <a:lnTo>
                    <a:pt x="135100" y="369455"/>
                  </a:lnTo>
                  <a:lnTo>
                    <a:pt x="137938" y="367588"/>
                  </a:lnTo>
                  <a:lnTo>
                    <a:pt x="140845" y="366273"/>
                  </a:lnTo>
                  <a:lnTo>
                    <a:pt x="144443" y="366619"/>
                  </a:lnTo>
                  <a:lnTo>
                    <a:pt x="147419" y="368072"/>
                  </a:lnTo>
                  <a:lnTo>
                    <a:pt x="149634" y="369386"/>
                  </a:lnTo>
                  <a:lnTo>
                    <a:pt x="151849" y="370286"/>
                  </a:lnTo>
                  <a:lnTo>
                    <a:pt x="155171" y="370493"/>
                  </a:lnTo>
                  <a:lnTo>
                    <a:pt x="159116" y="370078"/>
                  </a:lnTo>
                  <a:lnTo>
                    <a:pt x="162715" y="369248"/>
                  </a:lnTo>
                  <a:lnTo>
                    <a:pt x="166107" y="368003"/>
                  </a:lnTo>
                  <a:lnTo>
                    <a:pt x="173097" y="364198"/>
                  </a:lnTo>
                  <a:lnTo>
                    <a:pt x="175311" y="363437"/>
                  </a:lnTo>
                  <a:lnTo>
                    <a:pt x="177457" y="363922"/>
                  </a:lnTo>
                  <a:lnTo>
                    <a:pt x="180848" y="365651"/>
                  </a:lnTo>
                  <a:lnTo>
                    <a:pt x="184586" y="366758"/>
                  </a:lnTo>
                  <a:lnTo>
                    <a:pt x="187423" y="365789"/>
                  </a:lnTo>
                  <a:lnTo>
                    <a:pt x="190053" y="363783"/>
                  </a:lnTo>
                  <a:lnTo>
                    <a:pt x="193514" y="361777"/>
                  </a:lnTo>
                  <a:lnTo>
                    <a:pt x="197321" y="361016"/>
                  </a:lnTo>
                  <a:lnTo>
                    <a:pt x="200504" y="361846"/>
                  </a:lnTo>
                  <a:lnTo>
                    <a:pt x="206872" y="364890"/>
                  </a:lnTo>
                  <a:lnTo>
                    <a:pt x="210402" y="365582"/>
                  </a:lnTo>
                  <a:lnTo>
                    <a:pt x="218084" y="365582"/>
                  </a:lnTo>
                  <a:lnTo>
                    <a:pt x="221752" y="365858"/>
                  </a:lnTo>
                  <a:lnTo>
                    <a:pt x="244038" y="370701"/>
                  </a:lnTo>
                  <a:lnTo>
                    <a:pt x="292555" y="393182"/>
                  </a:lnTo>
                  <a:lnTo>
                    <a:pt x="295600" y="395050"/>
                  </a:lnTo>
                  <a:lnTo>
                    <a:pt x="298161" y="397817"/>
                  </a:lnTo>
                  <a:lnTo>
                    <a:pt x="300099" y="401275"/>
                  </a:lnTo>
                  <a:lnTo>
                    <a:pt x="301137" y="404872"/>
                  </a:lnTo>
                  <a:lnTo>
                    <a:pt x="300376" y="408262"/>
                  </a:lnTo>
                  <a:lnTo>
                    <a:pt x="295739" y="412896"/>
                  </a:lnTo>
                  <a:lnTo>
                    <a:pt x="295116" y="415456"/>
                  </a:lnTo>
                  <a:lnTo>
                    <a:pt x="296154" y="416978"/>
                  </a:lnTo>
                  <a:lnTo>
                    <a:pt x="298161" y="418292"/>
                  </a:lnTo>
                  <a:lnTo>
                    <a:pt x="300445" y="419537"/>
                  </a:lnTo>
                  <a:lnTo>
                    <a:pt x="302106" y="420713"/>
                  </a:lnTo>
                  <a:lnTo>
                    <a:pt x="303490" y="422442"/>
                  </a:lnTo>
                  <a:lnTo>
                    <a:pt x="306674" y="428045"/>
                  </a:lnTo>
                  <a:lnTo>
                    <a:pt x="309443" y="431573"/>
                  </a:lnTo>
                  <a:lnTo>
                    <a:pt x="312557" y="434063"/>
                  </a:lnTo>
                  <a:lnTo>
                    <a:pt x="319893" y="438352"/>
                  </a:lnTo>
                  <a:lnTo>
                    <a:pt x="323008" y="440842"/>
                  </a:lnTo>
                  <a:lnTo>
                    <a:pt x="325292" y="443609"/>
                  </a:lnTo>
                  <a:lnTo>
                    <a:pt x="329514" y="449628"/>
                  </a:lnTo>
                  <a:lnTo>
                    <a:pt x="332421" y="452325"/>
                  </a:lnTo>
                  <a:lnTo>
                    <a:pt x="343218" y="458897"/>
                  </a:lnTo>
                  <a:lnTo>
                    <a:pt x="341418" y="460073"/>
                  </a:lnTo>
                  <a:lnTo>
                    <a:pt x="337404" y="460903"/>
                  </a:lnTo>
                  <a:lnTo>
                    <a:pt x="335604" y="461802"/>
                  </a:lnTo>
                  <a:lnTo>
                    <a:pt x="334428" y="463255"/>
                  </a:lnTo>
                  <a:lnTo>
                    <a:pt x="334359" y="464500"/>
                  </a:lnTo>
                  <a:lnTo>
                    <a:pt x="334705" y="466022"/>
                  </a:lnTo>
                  <a:lnTo>
                    <a:pt x="334912" y="468097"/>
                  </a:lnTo>
                  <a:lnTo>
                    <a:pt x="333528" y="471417"/>
                  </a:lnTo>
                  <a:lnTo>
                    <a:pt x="330552" y="473216"/>
                  </a:lnTo>
                  <a:lnTo>
                    <a:pt x="326745" y="474392"/>
                  </a:lnTo>
                  <a:lnTo>
                    <a:pt x="323008" y="476052"/>
                  </a:lnTo>
                  <a:lnTo>
                    <a:pt x="327991" y="475844"/>
                  </a:lnTo>
                  <a:lnTo>
                    <a:pt x="333389" y="474530"/>
                  </a:lnTo>
                  <a:lnTo>
                    <a:pt x="338580" y="473769"/>
                  </a:lnTo>
                  <a:lnTo>
                    <a:pt x="343079" y="475222"/>
                  </a:lnTo>
                  <a:lnTo>
                    <a:pt x="345778" y="477989"/>
                  </a:lnTo>
                  <a:lnTo>
                    <a:pt x="348478" y="482070"/>
                  </a:lnTo>
                  <a:lnTo>
                    <a:pt x="350692" y="486359"/>
                  </a:lnTo>
                  <a:lnTo>
                    <a:pt x="351869" y="489956"/>
                  </a:lnTo>
                  <a:lnTo>
                    <a:pt x="349862" y="490440"/>
                  </a:lnTo>
                  <a:lnTo>
                    <a:pt x="347855" y="492169"/>
                  </a:lnTo>
                  <a:lnTo>
                    <a:pt x="346470" y="494314"/>
                  </a:lnTo>
                  <a:lnTo>
                    <a:pt x="346263" y="496458"/>
                  </a:lnTo>
                  <a:lnTo>
                    <a:pt x="347855" y="498049"/>
                  </a:lnTo>
                  <a:lnTo>
                    <a:pt x="350277" y="499017"/>
                  </a:lnTo>
                  <a:lnTo>
                    <a:pt x="352561" y="500332"/>
                  </a:lnTo>
                  <a:lnTo>
                    <a:pt x="353945" y="502822"/>
                  </a:lnTo>
                  <a:lnTo>
                    <a:pt x="357267" y="501715"/>
                  </a:lnTo>
                  <a:lnTo>
                    <a:pt x="360036" y="501162"/>
                  </a:lnTo>
                  <a:lnTo>
                    <a:pt x="362112" y="502130"/>
                  </a:lnTo>
                  <a:lnTo>
                    <a:pt x="363289" y="505796"/>
                  </a:lnTo>
                  <a:lnTo>
                    <a:pt x="363081" y="509393"/>
                  </a:lnTo>
                  <a:lnTo>
                    <a:pt x="361558" y="511676"/>
                  </a:lnTo>
                  <a:lnTo>
                    <a:pt x="356990" y="515273"/>
                  </a:lnTo>
                  <a:lnTo>
                    <a:pt x="355399" y="520392"/>
                  </a:lnTo>
                  <a:lnTo>
                    <a:pt x="358998" y="523712"/>
                  </a:lnTo>
                  <a:lnTo>
                    <a:pt x="364327" y="524404"/>
                  </a:lnTo>
                  <a:lnTo>
                    <a:pt x="367718" y="521291"/>
                  </a:lnTo>
                  <a:lnTo>
                    <a:pt x="371663" y="524127"/>
                  </a:lnTo>
                  <a:lnTo>
                    <a:pt x="374293" y="527863"/>
                  </a:lnTo>
                  <a:lnTo>
                    <a:pt x="375124" y="532290"/>
                  </a:lnTo>
                  <a:lnTo>
                    <a:pt x="373878" y="537132"/>
                  </a:lnTo>
                  <a:lnTo>
                    <a:pt x="372771" y="538792"/>
                  </a:lnTo>
                  <a:lnTo>
                    <a:pt x="371179" y="540521"/>
                  </a:lnTo>
                  <a:lnTo>
                    <a:pt x="369310" y="541974"/>
                  </a:lnTo>
                  <a:lnTo>
                    <a:pt x="367511" y="542942"/>
                  </a:lnTo>
                  <a:lnTo>
                    <a:pt x="364811" y="543496"/>
                  </a:lnTo>
                  <a:lnTo>
                    <a:pt x="362043" y="543565"/>
                  </a:lnTo>
                  <a:lnTo>
                    <a:pt x="359344" y="543980"/>
                  </a:lnTo>
                  <a:lnTo>
                    <a:pt x="356783" y="545502"/>
                  </a:lnTo>
                  <a:lnTo>
                    <a:pt x="360174" y="546955"/>
                  </a:lnTo>
                  <a:lnTo>
                    <a:pt x="361766" y="547992"/>
                  </a:lnTo>
                  <a:lnTo>
                    <a:pt x="363150" y="549376"/>
                  </a:lnTo>
                  <a:lnTo>
                    <a:pt x="357267" y="551658"/>
                  </a:lnTo>
                  <a:lnTo>
                    <a:pt x="355053" y="553526"/>
                  </a:lnTo>
                  <a:lnTo>
                    <a:pt x="357198" y="556155"/>
                  </a:lnTo>
                  <a:lnTo>
                    <a:pt x="361282" y="556155"/>
                  </a:lnTo>
                  <a:lnTo>
                    <a:pt x="364950" y="553111"/>
                  </a:lnTo>
                  <a:lnTo>
                    <a:pt x="368203" y="549514"/>
                  </a:lnTo>
                  <a:lnTo>
                    <a:pt x="371110" y="548130"/>
                  </a:lnTo>
                  <a:lnTo>
                    <a:pt x="372494" y="549237"/>
                  </a:lnTo>
                  <a:lnTo>
                    <a:pt x="371456" y="551105"/>
                  </a:lnTo>
                  <a:lnTo>
                    <a:pt x="364396" y="557884"/>
                  </a:lnTo>
                  <a:lnTo>
                    <a:pt x="362251" y="560997"/>
                  </a:lnTo>
                  <a:lnTo>
                    <a:pt x="355952" y="574071"/>
                  </a:lnTo>
                  <a:lnTo>
                    <a:pt x="356022" y="576630"/>
                  </a:lnTo>
                  <a:lnTo>
                    <a:pt x="357960" y="579743"/>
                  </a:lnTo>
                  <a:lnTo>
                    <a:pt x="360866" y="582164"/>
                  </a:lnTo>
                  <a:lnTo>
                    <a:pt x="364119" y="583478"/>
                  </a:lnTo>
                  <a:lnTo>
                    <a:pt x="371456" y="584792"/>
                  </a:lnTo>
                  <a:lnTo>
                    <a:pt x="378100" y="585207"/>
                  </a:lnTo>
                  <a:lnTo>
                    <a:pt x="385713" y="584308"/>
                  </a:lnTo>
                  <a:lnTo>
                    <a:pt x="390696" y="581265"/>
                  </a:lnTo>
                  <a:lnTo>
                    <a:pt x="389658" y="575108"/>
                  </a:lnTo>
                  <a:lnTo>
                    <a:pt x="392081" y="575454"/>
                  </a:lnTo>
                  <a:lnTo>
                    <a:pt x="393465" y="574693"/>
                  </a:lnTo>
                  <a:lnTo>
                    <a:pt x="394572" y="573171"/>
                  </a:lnTo>
                  <a:lnTo>
                    <a:pt x="395956" y="571580"/>
                  </a:lnTo>
                  <a:lnTo>
                    <a:pt x="400247" y="568260"/>
                  </a:lnTo>
                  <a:lnTo>
                    <a:pt x="400940" y="566392"/>
                  </a:lnTo>
                  <a:lnTo>
                    <a:pt x="399832" y="563279"/>
                  </a:lnTo>
                  <a:lnTo>
                    <a:pt x="393119" y="554771"/>
                  </a:lnTo>
                  <a:lnTo>
                    <a:pt x="392426" y="551243"/>
                  </a:lnTo>
                  <a:lnTo>
                    <a:pt x="397271" y="549099"/>
                  </a:lnTo>
                  <a:lnTo>
                    <a:pt x="394434" y="551243"/>
                  </a:lnTo>
                  <a:lnTo>
                    <a:pt x="394918" y="554079"/>
                  </a:lnTo>
                  <a:lnTo>
                    <a:pt x="397064" y="557123"/>
                  </a:lnTo>
                  <a:lnTo>
                    <a:pt x="399348" y="559752"/>
                  </a:lnTo>
                  <a:lnTo>
                    <a:pt x="401216" y="563210"/>
                  </a:lnTo>
                  <a:lnTo>
                    <a:pt x="402739" y="567084"/>
                  </a:lnTo>
                  <a:lnTo>
                    <a:pt x="404677" y="569782"/>
                  </a:lnTo>
                  <a:lnTo>
                    <a:pt x="407791" y="569782"/>
                  </a:lnTo>
                  <a:lnTo>
                    <a:pt x="406615" y="572134"/>
                  </a:lnTo>
                  <a:lnTo>
                    <a:pt x="401978" y="575246"/>
                  </a:lnTo>
                  <a:lnTo>
                    <a:pt x="401147" y="576907"/>
                  </a:lnTo>
                  <a:lnTo>
                    <a:pt x="402947" y="579051"/>
                  </a:lnTo>
                  <a:lnTo>
                    <a:pt x="406269" y="579189"/>
                  </a:lnTo>
                  <a:lnTo>
                    <a:pt x="409868" y="578221"/>
                  </a:lnTo>
                  <a:lnTo>
                    <a:pt x="415612" y="575800"/>
                  </a:lnTo>
                  <a:lnTo>
                    <a:pt x="418173" y="575246"/>
                  </a:lnTo>
                  <a:lnTo>
                    <a:pt x="420872" y="575246"/>
                  </a:lnTo>
                  <a:lnTo>
                    <a:pt x="424471" y="575661"/>
                  </a:lnTo>
                  <a:lnTo>
                    <a:pt x="427517" y="575523"/>
                  </a:lnTo>
                  <a:lnTo>
                    <a:pt x="433676" y="574486"/>
                  </a:lnTo>
                  <a:lnTo>
                    <a:pt x="436306" y="574624"/>
                  </a:lnTo>
                  <a:lnTo>
                    <a:pt x="431392" y="576838"/>
                  </a:lnTo>
                  <a:lnTo>
                    <a:pt x="421080" y="578913"/>
                  </a:lnTo>
                  <a:lnTo>
                    <a:pt x="416027" y="580642"/>
                  </a:lnTo>
                  <a:lnTo>
                    <a:pt x="412429" y="582994"/>
                  </a:lnTo>
                  <a:lnTo>
                    <a:pt x="409522" y="586383"/>
                  </a:lnTo>
                  <a:lnTo>
                    <a:pt x="409037" y="589773"/>
                  </a:lnTo>
                  <a:lnTo>
                    <a:pt x="412359" y="592402"/>
                  </a:lnTo>
                  <a:lnTo>
                    <a:pt x="414851" y="592747"/>
                  </a:lnTo>
                  <a:lnTo>
                    <a:pt x="420249" y="591848"/>
                  </a:lnTo>
                  <a:lnTo>
                    <a:pt x="422880" y="591848"/>
                  </a:lnTo>
                  <a:lnTo>
                    <a:pt x="425094" y="592402"/>
                  </a:lnTo>
                  <a:lnTo>
                    <a:pt x="429316" y="593854"/>
                  </a:lnTo>
                  <a:lnTo>
                    <a:pt x="431600" y="594200"/>
                  </a:lnTo>
                  <a:lnTo>
                    <a:pt x="439975" y="593993"/>
                  </a:lnTo>
                  <a:lnTo>
                    <a:pt x="442812" y="594269"/>
                  </a:lnTo>
                  <a:lnTo>
                    <a:pt x="445165" y="595099"/>
                  </a:lnTo>
                  <a:lnTo>
                    <a:pt x="451948" y="598558"/>
                  </a:lnTo>
                  <a:lnTo>
                    <a:pt x="448626" y="599734"/>
                  </a:lnTo>
                  <a:lnTo>
                    <a:pt x="444473" y="599319"/>
                  </a:lnTo>
                  <a:lnTo>
                    <a:pt x="440044" y="598420"/>
                  </a:lnTo>
                  <a:lnTo>
                    <a:pt x="436237" y="598281"/>
                  </a:lnTo>
                  <a:lnTo>
                    <a:pt x="438106" y="599526"/>
                  </a:lnTo>
                  <a:lnTo>
                    <a:pt x="442189" y="601117"/>
                  </a:lnTo>
                  <a:lnTo>
                    <a:pt x="444127" y="602155"/>
                  </a:lnTo>
                  <a:lnTo>
                    <a:pt x="446065" y="603954"/>
                  </a:lnTo>
                  <a:lnTo>
                    <a:pt x="446411" y="605268"/>
                  </a:lnTo>
                  <a:lnTo>
                    <a:pt x="445927" y="606720"/>
                  </a:lnTo>
                  <a:lnTo>
                    <a:pt x="445511" y="609003"/>
                  </a:lnTo>
                  <a:lnTo>
                    <a:pt x="446619" y="614053"/>
                  </a:lnTo>
                  <a:lnTo>
                    <a:pt x="450079" y="616612"/>
                  </a:lnTo>
                  <a:lnTo>
                    <a:pt x="459284" y="620071"/>
                  </a:lnTo>
                  <a:lnTo>
                    <a:pt x="452225" y="622492"/>
                  </a:lnTo>
                  <a:lnTo>
                    <a:pt x="442605" y="619863"/>
                  </a:lnTo>
                  <a:lnTo>
                    <a:pt x="421772" y="609695"/>
                  </a:lnTo>
                  <a:lnTo>
                    <a:pt x="417619" y="608311"/>
                  </a:lnTo>
                  <a:lnTo>
                    <a:pt x="413328" y="607412"/>
                  </a:lnTo>
                  <a:lnTo>
                    <a:pt x="390696" y="605406"/>
                  </a:lnTo>
                  <a:lnTo>
                    <a:pt x="386128" y="605614"/>
                  </a:lnTo>
                  <a:lnTo>
                    <a:pt x="381976" y="606859"/>
                  </a:lnTo>
                  <a:lnTo>
                    <a:pt x="379969" y="609349"/>
                  </a:lnTo>
                  <a:lnTo>
                    <a:pt x="381837" y="613292"/>
                  </a:lnTo>
                  <a:lnTo>
                    <a:pt x="384813" y="616197"/>
                  </a:lnTo>
                  <a:lnTo>
                    <a:pt x="387928" y="618549"/>
                  </a:lnTo>
                  <a:lnTo>
                    <a:pt x="391388" y="620209"/>
                  </a:lnTo>
                  <a:lnTo>
                    <a:pt x="395333" y="621316"/>
                  </a:lnTo>
                  <a:lnTo>
                    <a:pt x="405438" y="623322"/>
                  </a:lnTo>
                  <a:lnTo>
                    <a:pt x="410283" y="624775"/>
                  </a:lnTo>
                  <a:lnTo>
                    <a:pt x="415128" y="626919"/>
                  </a:lnTo>
                  <a:lnTo>
                    <a:pt x="425579" y="633352"/>
                  </a:lnTo>
                  <a:lnTo>
                    <a:pt x="429593" y="634667"/>
                  </a:lnTo>
                  <a:lnTo>
                    <a:pt x="438175" y="636465"/>
                  </a:lnTo>
                  <a:lnTo>
                    <a:pt x="440944" y="636672"/>
                  </a:lnTo>
                  <a:lnTo>
                    <a:pt x="443158" y="636396"/>
                  </a:lnTo>
                  <a:lnTo>
                    <a:pt x="447034" y="634805"/>
                  </a:lnTo>
                  <a:lnTo>
                    <a:pt x="449249" y="634321"/>
                  </a:lnTo>
                  <a:lnTo>
                    <a:pt x="451602" y="634528"/>
                  </a:lnTo>
                  <a:lnTo>
                    <a:pt x="456101" y="635842"/>
                  </a:lnTo>
                  <a:lnTo>
                    <a:pt x="458454" y="636188"/>
                  </a:lnTo>
                  <a:lnTo>
                    <a:pt x="460669" y="635842"/>
                  </a:lnTo>
                  <a:lnTo>
                    <a:pt x="462814" y="635358"/>
                  </a:lnTo>
                  <a:lnTo>
                    <a:pt x="464890" y="635151"/>
                  </a:lnTo>
                  <a:lnTo>
                    <a:pt x="467036" y="635912"/>
                  </a:lnTo>
                  <a:lnTo>
                    <a:pt x="465029" y="637157"/>
                  </a:lnTo>
                  <a:lnTo>
                    <a:pt x="463922" y="637987"/>
                  </a:lnTo>
                  <a:lnTo>
                    <a:pt x="463645" y="638955"/>
                  </a:lnTo>
                  <a:lnTo>
                    <a:pt x="463852" y="640754"/>
                  </a:lnTo>
                  <a:lnTo>
                    <a:pt x="464614" y="643244"/>
                  </a:lnTo>
                  <a:lnTo>
                    <a:pt x="465167" y="644351"/>
                  </a:lnTo>
                  <a:lnTo>
                    <a:pt x="464544" y="644904"/>
                  </a:lnTo>
                  <a:lnTo>
                    <a:pt x="459146" y="646979"/>
                  </a:lnTo>
                  <a:lnTo>
                    <a:pt x="457693" y="647948"/>
                  </a:lnTo>
                  <a:lnTo>
                    <a:pt x="456724" y="649262"/>
                  </a:lnTo>
                  <a:lnTo>
                    <a:pt x="455547" y="651683"/>
                  </a:lnTo>
                  <a:lnTo>
                    <a:pt x="451464" y="658393"/>
                  </a:lnTo>
                  <a:lnTo>
                    <a:pt x="450702" y="660676"/>
                  </a:lnTo>
                  <a:lnTo>
                    <a:pt x="452986" y="660676"/>
                  </a:lnTo>
                  <a:lnTo>
                    <a:pt x="459492" y="659915"/>
                  </a:lnTo>
                  <a:lnTo>
                    <a:pt x="461430" y="660122"/>
                  </a:lnTo>
                  <a:lnTo>
                    <a:pt x="464890" y="661160"/>
                  </a:lnTo>
                  <a:lnTo>
                    <a:pt x="466898" y="661367"/>
                  </a:lnTo>
                  <a:lnTo>
                    <a:pt x="463783" y="662958"/>
                  </a:lnTo>
                  <a:lnTo>
                    <a:pt x="460115" y="663028"/>
                  </a:lnTo>
                  <a:lnTo>
                    <a:pt x="456239" y="662682"/>
                  </a:lnTo>
                  <a:lnTo>
                    <a:pt x="452709" y="663097"/>
                  </a:lnTo>
                  <a:lnTo>
                    <a:pt x="450287" y="664757"/>
                  </a:lnTo>
                  <a:lnTo>
                    <a:pt x="448903" y="667385"/>
                  </a:lnTo>
                  <a:lnTo>
                    <a:pt x="447103" y="674234"/>
                  </a:lnTo>
                  <a:lnTo>
                    <a:pt x="449526" y="674095"/>
                  </a:lnTo>
                  <a:lnTo>
                    <a:pt x="451879" y="673611"/>
                  </a:lnTo>
                  <a:lnTo>
                    <a:pt x="456308" y="671951"/>
                  </a:lnTo>
                  <a:lnTo>
                    <a:pt x="452433" y="677761"/>
                  </a:lnTo>
                  <a:lnTo>
                    <a:pt x="444958" y="679768"/>
                  </a:lnTo>
                  <a:lnTo>
                    <a:pt x="436445" y="679214"/>
                  </a:lnTo>
                  <a:lnTo>
                    <a:pt x="425717" y="675894"/>
                  </a:lnTo>
                  <a:lnTo>
                    <a:pt x="421495" y="675133"/>
                  </a:lnTo>
                  <a:lnTo>
                    <a:pt x="417204" y="675271"/>
                  </a:lnTo>
                  <a:lnTo>
                    <a:pt x="412982" y="676586"/>
                  </a:lnTo>
                  <a:lnTo>
                    <a:pt x="410214" y="678523"/>
                  </a:lnTo>
                  <a:lnTo>
                    <a:pt x="407238" y="681497"/>
                  </a:lnTo>
                  <a:lnTo>
                    <a:pt x="404677" y="684817"/>
                  </a:lnTo>
                  <a:lnTo>
                    <a:pt x="402877" y="687792"/>
                  </a:lnTo>
                  <a:lnTo>
                    <a:pt x="404954" y="687861"/>
                  </a:lnTo>
                  <a:lnTo>
                    <a:pt x="409176" y="687515"/>
                  </a:lnTo>
                  <a:lnTo>
                    <a:pt x="411321" y="687515"/>
                  </a:lnTo>
                  <a:lnTo>
                    <a:pt x="413121" y="687722"/>
                  </a:lnTo>
                  <a:lnTo>
                    <a:pt x="417066" y="688968"/>
                  </a:lnTo>
                  <a:lnTo>
                    <a:pt x="421357" y="689798"/>
                  </a:lnTo>
                  <a:lnTo>
                    <a:pt x="425510" y="690074"/>
                  </a:lnTo>
                  <a:lnTo>
                    <a:pt x="429662" y="690005"/>
                  </a:lnTo>
                  <a:lnTo>
                    <a:pt x="435960" y="689106"/>
                  </a:lnTo>
                  <a:lnTo>
                    <a:pt x="437622" y="688622"/>
                  </a:lnTo>
                  <a:lnTo>
                    <a:pt x="439144" y="687999"/>
                  </a:lnTo>
                  <a:lnTo>
                    <a:pt x="440805" y="687169"/>
                  </a:lnTo>
                  <a:lnTo>
                    <a:pt x="442120" y="686062"/>
                  </a:lnTo>
                  <a:lnTo>
                    <a:pt x="443089" y="684956"/>
                  </a:lnTo>
                  <a:lnTo>
                    <a:pt x="444266" y="684195"/>
                  </a:lnTo>
                  <a:lnTo>
                    <a:pt x="446204" y="684056"/>
                  </a:lnTo>
                  <a:lnTo>
                    <a:pt x="448280" y="685440"/>
                  </a:lnTo>
                  <a:lnTo>
                    <a:pt x="447519" y="687653"/>
                  </a:lnTo>
                  <a:lnTo>
                    <a:pt x="445511" y="690213"/>
                  </a:lnTo>
                  <a:lnTo>
                    <a:pt x="443435" y="692288"/>
                  </a:lnTo>
                  <a:lnTo>
                    <a:pt x="437068" y="695470"/>
                  </a:lnTo>
                  <a:lnTo>
                    <a:pt x="429247" y="694847"/>
                  </a:lnTo>
                  <a:lnTo>
                    <a:pt x="413467" y="690905"/>
                  </a:lnTo>
                  <a:lnTo>
                    <a:pt x="409453" y="690974"/>
                  </a:lnTo>
                  <a:lnTo>
                    <a:pt x="407307" y="692426"/>
                  </a:lnTo>
                  <a:lnTo>
                    <a:pt x="403431" y="698375"/>
                  </a:lnTo>
                  <a:lnTo>
                    <a:pt x="399140" y="703287"/>
                  </a:lnTo>
                  <a:lnTo>
                    <a:pt x="397964" y="705293"/>
                  </a:lnTo>
                  <a:lnTo>
                    <a:pt x="397410" y="707022"/>
                  </a:lnTo>
                  <a:lnTo>
                    <a:pt x="396303" y="710896"/>
                  </a:lnTo>
                  <a:lnTo>
                    <a:pt x="395541" y="712763"/>
                  </a:lnTo>
                  <a:lnTo>
                    <a:pt x="399555" y="712971"/>
                  </a:lnTo>
                  <a:lnTo>
                    <a:pt x="403224" y="711172"/>
                  </a:lnTo>
                  <a:lnTo>
                    <a:pt x="410075" y="706399"/>
                  </a:lnTo>
                  <a:lnTo>
                    <a:pt x="413121" y="705085"/>
                  </a:lnTo>
                  <a:lnTo>
                    <a:pt x="416650" y="703978"/>
                  </a:lnTo>
                  <a:lnTo>
                    <a:pt x="420388" y="703148"/>
                  </a:lnTo>
                  <a:lnTo>
                    <a:pt x="423710" y="703010"/>
                  </a:lnTo>
                  <a:lnTo>
                    <a:pt x="427309" y="703563"/>
                  </a:lnTo>
                  <a:lnTo>
                    <a:pt x="434507" y="705638"/>
                  </a:lnTo>
                  <a:lnTo>
                    <a:pt x="438244" y="706123"/>
                  </a:lnTo>
                  <a:lnTo>
                    <a:pt x="442328" y="705569"/>
                  </a:lnTo>
                  <a:lnTo>
                    <a:pt x="446550" y="704463"/>
                  </a:lnTo>
                  <a:lnTo>
                    <a:pt x="450702" y="703840"/>
                  </a:lnTo>
                  <a:lnTo>
                    <a:pt x="454647" y="704670"/>
                  </a:lnTo>
                  <a:lnTo>
                    <a:pt x="452433" y="705500"/>
                  </a:lnTo>
                  <a:lnTo>
                    <a:pt x="450356" y="706054"/>
                  </a:lnTo>
                  <a:lnTo>
                    <a:pt x="449318" y="706745"/>
                  </a:lnTo>
                  <a:lnTo>
                    <a:pt x="449941" y="708267"/>
                  </a:lnTo>
                  <a:lnTo>
                    <a:pt x="452225" y="709858"/>
                  </a:lnTo>
                  <a:lnTo>
                    <a:pt x="458177" y="711726"/>
                  </a:lnTo>
                  <a:lnTo>
                    <a:pt x="460323" y="713524"/>
                  </a:lnTo>
                  <a:lnTo>
                    <a:pt x="457139" y="713870"/>
                  </a:lnTo>
                  <a:lnTo>
                    <a:pt x="453609" y="712556"/>
                  </a:lnTo>
                  <a:lnTo>
                    <a:pt x="449941" y="710688"/>
                  </a:lnTo>
                  <a:lnTo>
                    <a:pt x="446619" y="709374"/>
                  </a:lnTo>
                  <a:lnTo>
                    <a:pt x="442951" y="708890"/>
                  </a:lnTo>
                  <a:lnTo>
                    <a:pt x="435614" y="708890"/>
                  </a:lnTo>
                  <a:lnTo>
                    <a:pt x="431877" y="708336"/>
                  </a:lnTo>
                  <a:lnTo>
                    <a:pt x="424679" y="706261"/>
                  </a:lnTo>
                  <a:lnTo>
                    <a:pt x="421080" y="705777"/>
                  </a:lnTo>
                  <a:lnTo>
                    <a:pt x="417273" y="705984"/>
                  </a:lnTo>
                  <a:lnTo>
                    <a:pt x="413536" y="707229"/>
                  </a:lnTo>
                  <a:lnTo>
                    <a:pt x="403500" y="712971"/>
                  </a:lnTo>
                  <a:lnTo>
                    <a:pt x="399002" y="714839"/>
                  </a:lnTo>
                  <a:lnTo>
                    <a:pt x="397617" y="715599"/>
                  </a:lnTo>
                  <a:lnTo>
                    <a:pt x="395749" y="716845"/>
                  </a:lnTo>
                  <a:lnTo>
                    <a:pt x="394987" y="717744"/>
                  </a:lnTo>
                  <a:lnTo>
                    <a:pt x="393119" y="724523"/>
                  </a:lnTo>
                  <a:lnTo>
                    <a:pt x="393119" y="727912"/>
                  </a:lnTo>
                  <a:lnTo>
                    <a:pt x="394365" y="730956"/>
                  </a:lnTo>
                  <a:lnTo>
                    <a:pt x="397202" y="733792"/>
                  </a:lnTo>
                  <a:lnTo>
                    <a:pt x="403362" y="736006"/>
                  </a:lnTo>
                  <a:lnTo>
                    <a:pt x="417273" y="735798"/>
                  </a:lnTo>
                  <a:lnTo>
                    <a:pt x="423502" y="737389"/>
                  </a:lnTo>
                  <a:lnTo>
                    <a:pt x="420665" y="738703"/>
                  </a:lnTo>
                  <a:lnTo>
                    <a:pt x="413467" y="738773"/>
                  </a:lnTo>
                  <a:lnTo>
                    <a:pt x="410283" y="739464"/>
                  </a:lnTo>
                  <a:lnTo>
                    <a:pt x="409383" y="740225"/>
                  </a:lnTo>
                  <a:lnTo>
                    <a:pt x="405853" y="743822"/>
                  </a:lnTo>
                  <a:lnTo>
                    <a:pt x="402531" y="746797"/>
                  </a:lnTo>
                  <a:lnTo>
                    <a:pt x="401562" y="747903"/>
                  </a:lnTo>
                  <a:lnTo>
                    <a:pt x="399694" y="750670"/>
                  </a:lnTo>
                  <a:lnTo>
                    <a:pt x="398586" y="753437"/>
                  </a:lnTo>
                  <a:lnTo>
                    <a:pt x="397964" y="756343"/>
                  </a:lnTo>
                  <a:lnTo>
                    <a:pt x="397617" y="763122"/>
                  </a:lnTo>
                  <a:lnTo>
                    <a:pt x="397825" y="765335"/>
                  </a:lnTo>
                  <a:lnTo>
                    <a:pt x="399209" y="766580"/>
                  </a:lnTo>
                  <a:lnTo>
                    <a:pt x="402255" y="766719"/>
                  </a:lnTo>
                  <a:lnTo>
                    <a:pt x="408345" y="765128"/>
                  </a:lnTo>
                  <a:lnTo>
                    <a:pt x="413674" y="762015"/>
                  </a:lnTo>
                  <a:lnTo>
                    <a:pt x="435061" y="743961"/>
                  </a:lnTo>
                  <a:lnTo>
                    <a:pt x="441982" y="738980"/>
                  </a:lnTo>
                  <a:lnTo>
                    <a:pt x="447657" y="737389"/>
                  </a:lnTo>
                  <a:lnTo>
                    <a:pt x="445096" y="740848"/>
                  </a:lnTo>
                  <a:lnTo>
                    <a:pt x="441428" y="743200"/>
                  </a:lnTo>
                  <a:lnTo>
                    <a:pt x="437345" y="745206"/>
                  </a:lnTo>
                  <a:lnTo>
                    <a:pt x="433815" y="747488"/>
                  </a:lnTo>
                  <a:lnTo>
                    <a:pt x="432638" y="748734"/>
                  </a:lnTo>
                  <a:lnTo>
                    <a:pt x="430562" y="751639"/>
                  </a:lnTo>
                  <a:lnTo>
                    <a:pt x="429316" y="752884"/>
                  </a:lnTo>
                  <a:lnTo>
                    <a:pt x="421426" y="757726"/>
                  </a:lnTo>
                  <a:lnTo>
                    <a:pt x="407653" y="767964"/>
                  </a:lnTo>
                  <a:lnTo>
                    <a:pt x="404331" y="770108"/>
                  </a:lnTo>
                  <a:lnTo>
                    <a:pt x="403570" y="771146"/>
                  </a:lnTo>
                  <a:lnTo>
                    <a:pt x="403639" y="772667"/>
                  </a:lnTo>
                  <a:lnTo>
                    <a:pt x="404469" y="774051"/>
                  </a:lnTo>
                  <a:lnTo>
                    <a:pt x="405577" y="775019"/>
                  </a:lnTo>
                  <a:lnTo>
                    <a:pt x="406961" y="775435"/>
                  </a:lnTo>
                  <a:lnTo>
                    <a:pt x="408553" y="775296"/>
                  </a:lnTo>
                  <a:lnTo>
                    <a:pt x="406061" y="784358"/>
                  </a:lnTo>
                  <a:lnTo>
                    <a:pt x="405646" y="789408"/>
                  </a:lnTo>
                  <a:lnTo>
                    <a:pt x="407168" y="793143"/>
                  </a:lnTo>
                  <a:lnTo>
                    <a:pt x="409245" y="793904"/>
                  </a:lnTo>
                  <a:lnTo>
                    <a:pt x="411460" y="793558"/>
                  </a:lnTo>
                  <a:lnTo>
                    <a:pt x="413674" y="792797"/>
                  </a:lnTo>
                  <a:lnTo>
                    <a:pt x="415751" y="792797"/>
                  </a:lnTo>
                  <a:lnTo>
                    <a:pt x="417550" y="794181"/>
                  </a:lnTo>
                  <a:lnTo>
                    <a:pt x="418727" y="795979"/>
                  </a:lnTo>
                  <a:lnTo>
                    <a:pt x="419973" y="797708"/>
                  </a:lnTo>
                  <a:lnTo>
                    <a:pt x="422187" y="798539"/>
                  </a:lnTo>
                  <a:lnTo>
                    <a:pt x="426409" y="797432"/>
                  </a:lnTo>
                  <a:lnTo>
                    <a:pt x="430008" y="794526"/>
                  </a:lnTo>
                  <a:lnTo>
                    <a:pt x="436099" y="787816"/>
                  </a:lnTo>
                  <a:lnTo>
                    <a:pt x="439213" y="786156"/>
                  </a:lnTo>
                  <a:lnTo>
                    <a:pt x="443850" y="784496"/>
                  </a:lnTo>
                  <a:lnTo>
                    <a:pt x="448211" y="783943"/>
                  </a:lnTo>
                  <a:lnTo>
                    <a:pt x="450425" y="785672"/>
                  </a:lnTo>
                  <a:lnTo>
                    <a:pt x="446757" y="785880"/>
                  </a:lnTo>
                  <a:lnTo>
                    <a:pt x="443297" y="786433"/>
                  </a:lnTo>
                  <a:lnTo>
                    <a:pt x="439975" y="787678"/>
                  </a:lnTo>
                  <a:lnTo>
                    <a:pt x="437068" y="789684"/>
                  </a:lnTo>
                  <a:lnTo>
                    <a:pt x="429316" y="797847"/>
                  </a:lnTo>
                  <a:lnTo>
                    <a:pt x="426340" y="800268"/>
                  </a:lnTo>
                  <a:lnTo>
                    <a:pt x="423502" y="801928"/>
                  </a:lnTo>
                  <a:lnTo>
                    <a:pt x="421288" y="803657"/>
                  </a:lnTo>
                  <a:lnTo>
                    <a:pt x="420526" y="805871"/>
                  </a:lnTo>
                  <a:lnTo>
                    <a:pt x="422257" y="809122"/>
                  </a:lnTo>
                  <a:lnTo>
                    <a:pt x="423502" y="810436"/>
                  </a:lnTo>
                  <a:lnTo>
                    <a:pt x="424610" y="811197"/>
                  </a:lnTo>
                  <a:lnTo>
                    <a:pt x="425510" y="812096"/>
                  </a:lnTo>
                  <a:lnTo>
                    <a:pt x="426409" y="813549"/>
                  </a:lnTo>
                  <a:lnTo>
                    <a:pt x="426963" y="815209"/>
                  </a:lnTo>
                  <a:lnTo>
                    <a:pt x="429454" y="831603"/>
                  </a:lnTo>
                  <a:lnTo>
                    <a:pt x="429939" y="842879"/>
                  </a:lnTo>
                  <a:lnTo>
                    <a:pt x="431116" y="846752"/>
                  </a:lnTo>
                  <a:lnTo>
                    <a:pt x="433607" y="848551"/>
                  </a:lnTo>
                  <a:lnTo>
                    <a:pt x="437829" y="845576"/>
                  </a:lnTo>
                  <a:lnTo>
                    <a:pt x="445096" y="830981"/>
                  </a:lnTo>
                  <a:lnTo>
                    <a:pt x="449457" y="826692"/>
                  </a:lnTo>
                  <a:lnTo>
                    <a:pt x="448695" y="829805"/>
                  </a:lnTo>
                  <a:lnTo>
                    <a:pt x="447726" y="832918"/>
                  </a:lnTo>
                  <a:lnTo>
                    <a:pt x="451602" y="831672"/>
                  </a:lnTo>
                  <a:lnTo>
                    <a:pt x="454786" y="830012"/>
                  </a:lnTo>
                  <a:lnTo>
                    <a:pt x="456793" y="827591"/>
                  </a:lnTo>
                  <a:lnTo>
                    <a:pt x="457346" y="823925"/>
                  </a:lnTo>
                  <a:lnTo>
                    <a:pt x="456655" y="820328"/>
                  </a:lnTo>
                  <a:lnTo>
                    <a:pt x="453125" y="809606"/>
                  </a:lnTo>
                  <a:lnTo>
                    <a:pt x="455824" y="812996"/>
                  </a:lnTo>
                  <a:lnTo>
                    <a:pt x="458869" y="822680"/>
                  </a:lnTo>
                  <a:lnTo>
                    <a:pt x="461430" y="826346"/>
                  </a:lnTo>
                  <a:lnTo>
                    <a:pt x="463576" y="827176"/>
                  </a:lnTo>
                  <a:lnTo>
                    <a:pt x="465790" y="827315"/>
                  </a:lnTo>
                  <a:lnTo>
                    <a:pt x="468005" y="827730"/>
                  </a:lnTo>
                  <a:lnTo>
                    <a:pt x="470012" y="829390"/>
                  </a:lnTo>
                  <a:lnTo>
                    <a:pt x="470981" y="831396"/>
                  </a:lnTo>
                  <a:lnTo>
                    <a:pt x="471881" y="834509"/>
                  </a:lnTo>
                  <a:lnTo>
                    <a:pt x="472642" y="837621"/>
                  </a:lnTo>
                  <a:lnTo>
                    <a:pt x="472850" y="839973"/>
                  </a:lnTo>
                  <a:lnTo>
                    <a:pt x="470012" y="838175"/>
                  </a:lnTo>
                  <a:lnTo>
                    <a:pt x="466759" y="832503"/>
                  </a:lnTo>
                  <a:lnTo>
                    <a:pt x="464268" y="830566"/>
                  </a:lnTo>
                  <a:lnTo>
                    <a:pt x="461292" y="830289"/>
                  </a:lnTo>
                  <a:lnTo>
                    <a:pt x="458039" y="830981"/>
                  </a:lnTo>
                  <a:lnTo>
                    <a:pt x="455755" y="832779"/>
                  </a:lnTo>
                  <a:lnTo>
                    <a:pt x="455755" y="835615"/>
                  </a:lnTo>
                  <a:lnTo>
                    <a:pt x="452017" y="835131"/>
                  </a:lnTo>
                  <a:lnTo>
                    <a:pt x="448834" y="835546"/>
                  </a:lnTo>
                  <a:lnTo>
                    <a:pt x="446134" y="837068"/>
                  </a:lnTo>
                  <a:lnTo>
                    <a:pt x="443712" y="839904"/>
                  </a:lnTo>
                  <a:lnTo>
                    <a:pt x="439352" y="846406"/>
                  </a:lnTo>
                  <a:lnTo>
                    <a:pt x="438244" y="849934"/>
                  </a:lnTo>
                  <a:lnTo>
                    <a:pt x="439905" y="852632"/>
                  </a:lnTo>
                  <a:lnTo>
                    <a:pt x="442120" y="852978"/>
                  </a:lnTo>
                  <a:lnTo>
                    <a:pt x="445165" y="852424"/>
                  </a:lnTo>
                  <a:lnTo>
                    <a:pt x="454094" y="849658"/>
                  </a:lnTo>
                  <a:lnTo>
                    <a:pt x="463991" y="845092"/>
                  </a:lnTo>
                  <a:lnTo>
                    <a:pt x="463022" y="847444"/>
                  </a:lnTo>
                  <a:lnTo>
                    <a:pt x="463506" y="848758"/>
                  </a:lnTo>
                  <a:lnTo>
                    <a:pt x="465167" y="849173"/>
                  </a:lnTo>
                  <a:lnTo>
                    <a:pt x="467659" y="848758"/>
                  </a:lnTo>
                  <a:lnTo>
                    <a:pt x="465306" y="850349"/>
                  </a:lnTo>
                  <a:lnTo>
                    <a:pt x="440944" y="856506"/>
                  </a:lnTo>
                  <a:lnTo>
                    <a:pt x="442328" y="858858"/>
                  </a:lnTo>
                  <a:lnTo>
                    <a:pt x="442328" y="860587"/>
                  </a:lnTo>
                  <a:lnTo>
                    <a:pt x="441774" y="862385"/>
                  </a:lnTo>
                  <a:lnTo>
                    <a:pt x="441359" y="864876"/>
                  </a:lnTo>
                  <a:lnTo>
                    <a:pt x="441566" y="866882"/>
                  </a:lnTo>
                  <a:lnTo>
                    <a:pt x="442259" y="868542"/>
                  </a:lnTo>
                  <a:lnTo>
                    <a:pt x="454578" y="885905"/>
                  </a:lnTo>
                  <a:lnTo>
                    <a:pt x="456031" y="887495"/>
                  </a:lnTo>
                  <a:lnTo>
                    <a:pt x="460530" y="891438"/>
                  </a:lnTo>
                  <a:lnTo>
                    <a:pt x="463714" y="895589"/>
                  </a:lnTo>
                  <a:lnTo>
                    <a:pt x="464614" y="896350"/>
                  </a:lnTo>
                  <a:lnTo>
                    <a:pt x="466898" y="895796"/>
                  </a:lnTo>
                  <a:lnTo>
                    <a:pt x="477349" y="889917"/>
                  </a:lnTo>
                  <a:lnTo>
                    <a:pt x="472365" y="893652"/>
                  </a:lnTo>
                  <a:lnTo>
                    <a:pt x="470012" y="895865"/>
                  </a:lnTo>
                  <a:lnTo>
                    <a:pt x="468282" y="898356"/>
                  </a:lnTo>
                  <a:lnTo>
                    <a:pt x="467728" y="900708"/>
                  </a:lnTo>
                  <a:lnTo>
                    <a:pt x="467382" y="905757"/>
                  </a:lnTo>
                  <a:lnTo>
                    <a:pt x="466482" y="908317"/>
                  </a:lnTo>
                  <a:lnTo>
                    <a:pt x="482332" y="915857"/>
                  </a:lnTo>
                  <a:lnTo>
                    <a:pt x="479979" y="918485"/>
                  </a:lnTo>
                  <a:lnTo>
                    <a:pt x="479840" y="921045"/>
                  </a:lnTo>
                  <a:lnTo>
                    <a:pt x="481709" y="922774"/>
                  </a:lnTo>
                  <a:lnTo>
                    <a:pt x="485308" y="922705"/>
                  </a:lnTo>
                  <a:lnTo>
                    <a:pt x="490914" y="920353"/>
                  </a:lnTo>
                  <a:lnTo>
                    <a:pt x="493544" y="919869"/>
                  </a:lnTo>
                  <a:lnTo>
                    <a:pt x="497420" y="920491"/>
                  </a:lnTo>
                  <a:lnTo>
                    <a:pt x="494513" y="921321"/>
                  </a:lnTo>
                  <a:lnTo>
                    <a:pt x="490914" y="922774"/>
                  </a:lnTo>
                  <a:lnTo>
                    <a:pt x="487730" y="924711"/>
                  </a:lnTo>
                  <a:lnTo>
                    <a:pt x="486000" y="926786"/>
                  </a:lnTo>
                  <a:lnTo>
                    <a:pt x="486554" y="929761"/>
                  </a:lnTo>
                  <a:lnTo>
                    <a:pt x="488353" y="932112"/>
                  </a:lnTo>
                  <a:lnTo>
                    <a:pt x="489461" y="934395"/>
                  </a:lnTo>
                  <a:lnTo>
                    <a:pt x="487800" y="936816"/>
                  </a:lnTo>
                  <a:lnTo>
                    <a:pt x="489737" y="938338"/>
                  </a:lnTo>
                  <a:lnTo>
                    <a:pt x="491329" y="939168"/>
                  </a:lnTo>
                  <a:lnTo>
                    <a:pt x="492713" y="940275"/>
                  </a:lnTo>
                  <a:lnTo>
                    <a:pt x="494098" y="942350"/>
                  </a:lnTo>
                  <a:lnTo>
                    <a:pt x="494928" y="944564"/>
                  </a:lnTo>
                  <a:lnTo>
                    <a:pt x="495205" y="945878"/>
                  </a:lnTo>
                  <a:lnTo>
                    <a:pt x="495966" y="946846"/>
                  </a:lnTo>
                  <a:lnTo>
                    <a:pt x="497973" y="947884"/>
                  </a:lnTo>
                  <a:lnTo>
                    <a:pt x="504687" y="950167"/>
                  </a:lnTo>
                  <a:lnTo>
                    <a:pt x="506417" y="952242"/>
                  </a:lnTo>
                  <a:lnTo>
                    <a:pt x="506556" y="956669"/>
                  </a:lnTo>
                  <a:lnTo>
                    <a:pt x="509532" y="956185"/>
                  </a:lnTo>
                  <a:lnTo>
                    <a:pt x="513062" y="956116"/>
                  </a:lnTo>
                  <a:lnTo>
                    <a:pt x="516522" y="956323"/>
                  </a:lnTo>
                  <a:lnTo>
                    <a:pt x="519360" y="956876"/>
                  </a:lnTo>
                  <a:lnTo>
                    <a:pt x="513615" y="959643"/>
                  </a:lnTo>
                  <a:lnTo>
                    <a:pt x="510708" y="961442"/>
                  </a:lnTo>
                  <a:lnTo>
                    <a:pt x="509532" y="963379"/>
                  </a:lnTo>
                  <a:lnTo>
                    <a:pt x="511054" y="965385"/>
                  </a:lnTo>
                  <a:lnTo>
                    <a:pt x="514307" y="966077"/>
                  </a:lnTo>
                  <a:lnTo>
                    <a:pt x="517768" y="966146"/>
                  </a:lnTo>
                  <a:lnTo>
                    <a:pt x="520190" y="965938"/>
                  </a:lnTo>
                  <a:lnTo>
                    <a:pt x="519706" y="965177"/>
                  </a:lnTo>
                  <a:lnTo>
                    <a:pt x="519152" y="963448"/>
                  </a:lnTo>
                  <a:lnTo>
                    <a:pt x="518806" y="962618"/>
                  </a:lnTo>
                  <a:lnTo>
                    <a:pt x="523097" y="962064"/>
                  </a:lnTo>
                  <a:lnTo>
                    <a:pt x="524481" y="962064"/>
                  </a:lnTo>
                  <a:lnTo>
                    <a:pt x="526004" y="962479"/>
                  </a:lnTo>
                  <a:lnTo>
                    <a:pt x="528703" y="963794"/>
                  </a:lnTo>
                  <a:lnTo>
                    <a:pt x="530295" y="964071"/>
                  </a:lnTo>
                  <a:lnTo>
                    <a:pt x="533340" y="963863"/>
                  </a:lnTo>
                  <a:lnTo>
                    <a:pt x="536109" y="962964"/>
                  </a:lnTo>
                  <a:lnTo>
                    <a:pt x="541230" y="960058"/>
                  </a:lnTo>
                  <a:lnTo>
                    <a:pt x="544414" y="958537"/>
                  </a:lnTo>
                  <a:lnTo>
                    <a:pt x="551474" y="955908"/>
                  </a:lnTo>
                  <a:lnTo>
                    <a:pt x="554519" y="954110"/>
                  </a:lnTo>
                  <a:lnTo>
                    <a:pt x="556941" y="950858"/>
                  </a:lnTo>
                  <a:lnTo>
                    <a:pt x="558187" y="949821"/>
                  </a:lnTo>
                  <a:lnTo>
                    <a:pt x="559225" y="950720"/>
                  </a:lnTo>
                  <a:lnTo>
                    <a:pt x="558948" y="953556"/>
                  </a:lnTo>
                  <a:lnTo>
                    <a:pt x="557218" y="956738"/>
                  </a:lnTo>
                  <a:lnTo>
                    <a:pt x="555072" y="959920"/>
                  </a:lnTo>
                  <a:lnTo>
                    <a:pt x="553827" y="962687"/>
                  </a:lnTo>
                  <a:lnTo>
                    <a:pt x="553688" y="965523"/>
                  </a:lnTo>
                  <a:lnTo>
                    <a:pt x="554381" y="967806"/>
                  </a:lnTo>
                  <a:lnTo>
                    <a:pt x="555903" y="969604"/>
                  </a:lnTo>
                  <a:lnTo>
                    <a:pt x="558256" y="971195"/>
                  </a:lnTo>
                  <a:lnTo>
                    <a:pt x="564139" y="973755"/>
                  </a:lnTo>
                  <a:lnTo>
                    <a:pt x="567461" y="974862"/>
                  </a:lnTo>
                  <a:lnTo>
                    <a:pt x="569953" y="975346"/>
                  </a:lnTo>
                  <a:lnTo>
                    <a:pt x="573275" y="974585"/>
                  </a:lnTo>
                  <a:lnTo>
                    <a:pt x="576390" y="972648"/>
                  </a:lnTo>
                  <a:lnTo>
                    <a:pt x="581926" y="968152"/>
                  </a:lnTo>
                  <a:lnTo>
                    <a:pt x="579919" y="972579"/>
                  </a:lnTo>
                  <a:lnTo>
                    <a:pt x="575974" y="975346"/>
                  </a:lnTo>
                  <a:lnTo>
                    <a:pt x="571752" y="977352"/>
                  </a:lnTo>
                  <a:lnTo>
                    <a:pt x="569261" y="979773"/>
                  </a:lnTo>
                  <a:lnTo>
                    <a:pt x="569053" y="982401"/>
                  </a:lnTo>
                  <a:lnTo>
                    <a:pt x="570230" y="983993"/>
                  </a:lnTo>
                  <a:lnTo>
                    <a:pt x="572375" y="984961"/>
                  </a:lnTo>
                  <a:lnTo>
                    <a:pt x="574867" y="985929"/>
                  </a:lnTo>
                  <a:lnTo>
                    <a:pt x="579712" y="988212"/>
                  </a:lnTo>
                  <a:lnTo>
                    <a:pt x="582549" y="989319"/>
                  </a:lnTo>
                  <a:lnTo>
                    <a:pt x="584903" y="989457"/>
                  </a:lnTo>
                  <a:lnTo>
                    <a:pt x="587602" y="987313"/>
                  </a:lnTo>
                  <a:lnTo>
                    <a:pt x="591339" y="983647"/>
                  </a:lnTo>
                  <a:lnTo>
                    <a:pt x="593485" y="981917"/>
                  </a:lnTo>
                  <a:lnTo>
                    <a:pt x="589401" y="989596"/>
                  </a:lnTo>
                  <a:lnTo>
                    <a:pt x="589401" y="992017"/>
                  </a:lnTo>
                  <a:lnTo>
                    <a:pt x="591616" y="992916"/>
                  </a:lnTo>
                  <a:lnTo>
                    <a:pt x="596253" y="992432"/>
                  </a:lnTo>
                  <a:lnTo>
                    <a:pt x="595838" y="993193"/>
                  </a:lnTo>
                  <a:lnTo>
                    <a:pt x="595492" y="994714"/>
                  </a:lnTo>
                  <a:lnTo>
                    <a:pt x="595215" y="995475"/>
                  </a:lnTo>
                  <a:lnTo>
                    <a:pt x="597706" y="995821"/>
                  </a:lnTo>
                  <a:lnTo>
                    <a:pt x="599991" y="995614"/>
                  </a:lnTo>
                  <a:lnTo>
                    <a:pt x="604697" y="994645"/>
                  </a:lnTo>
                  <a:lnTo>
                    <a:pt x="599783" y="990771"/>
                  </a:lnTo>
                  <a:lnTo>
                    <a:pt x="598537" y="989181"/>
                  </a:lnTo>
                  <a:lnTo>
                    <a:pt x="605943" y="991878"/>
                  </a:lnTo>
                  <a:lnTo>
                    <a:pt x="609680" y="992224"/>
                  </a:lnTo>
                  <a:lnTo>
                    <a:pt x="613002" y="990841"/>
                  </a:lnTo>
                  <a:lnTo>
                    <a:pt x="614940" y="988558"/>
                  </a:lnTo>
                  <a:lnTo>
                    <a:pt x="615771" y="985791"/>
                  </a:lnTo>
                  <a:lnTo>
                    <a:pt x="615701" y="982678"/>
                  </a:lnTo>
                  <a:lnTo>
                    <a:pt x="615079" y="979704"/>
                  </a:lnTo>
                  <a:lnTo>
                    <a:pt x="613141" y="976729"/>
                  </a:lnTo>
                  <a:lnTo>
                    <a:pt x="610441" y="975207"/>
                  </a:lnTo>
                  <a:lnTo>
                    <a:pt x="603659" y="973409"/>
                  </a:lnTo>
                  <a:lnTo>
                    <a:pt x="600267" y="971818"/>
                  </a:lnTo>
                  <a:lnTo>
                    <a:pt x="599921" y="970850"/>
                  </a:lnTo>
                  <a:lnTo>
                    <a:pt x="601928" y="970504"/>
                  </a:lnTo>
                  <a:lnTo>
                    <a:pt x="605666" y="971057"/>
                  </a:lnTo>
                  <a:lnTo>
                    <a:pt x="611687" y="972925"/>
                  </a:lnTo>
                  <a:lnTo>
                    <a:pt x="614663" y="973409"/>
                  </a:lnTo>
                  <a:lnTo>
                    <a:pt x="617709" y="972579"/>
                  </a:lnTo>
                  <a:lnTo>
                    <a:pt x="621031" y="969743"/>
                  </a:lnTo>
                  <a:lnTo>
                    <a:pt x="623176" y="966077"/>
                  </a:lnTo>
                  <a:lnTo>
                    <a:pt x="624422" y="961926"/>
                  </a:lnTo>
                  <a:lnTo>
                    <a:pt x="626014" y="954317"/>
                  </a:lnTo>
                  <a:lnTo>
                    <a:pt x="629059" y="944010"/>
                  </a:lnTo>
                  <a:lnTo>
                    <a:pt x="631551" y="937508"/>
                  </a:lnTo>
                  <a:lnTo>
                    <a:pt x="631966" y="935917"/>
                  </a:lnTo>
                  <a:lnTo>
                    <a:pt x="631620" y="934049"/>
                  </a:lnTo>
                  <a:lnTo>
                    <a:pt x="630859" y="933219"/>
                  </a:lnTo>
                  <a:lnTo>
                    <a:pt x="626983" y="932389"/>
                  </a:lnTo>
                  <a:lnTo>
                    <a:pt x="629959" y="930591"/>
                  </a:lnTo>
                  <a:lnTo>
                    <a:pt x="633143" y="930037"/>
                  </a:lnTo>
                  <a:lnTo>
                    <a:pt x="635565" y="928861"/>
                  </a:lnTo>
                  <a:lnTo>
                    <a:pt x="636188" y="925195"/>
                  </a:lnTo>
                  <a:lnTo>
                    <a:pt x="635773" y="923604"/>
                  </a:lnTo>
                  <a:lnTo>
                    <a:pt x="635081" y="922636"/>
                  </a:lnTo>
                  <a:lnTo>
                    <a:pt x="634388" y="921667"/>
                  </a:lnTo>
                  <a:lnTo>
                    <a:pt x="633766" y="920422"/>
                  </a:lnTo>
                  <a:lnTo>
                    <a:pt x="633281" y="918416"/>
                  </a:lnTo>
                  <a:lnTo>
                    <a:pt x="633281" y="917171"/>
                  </a:lnTo>
                  <a:lnTo>
                    <a:pt x="634873" y="909078"/>
                  </a:lnTo>
                  <a:lnTo>
                    <a:pt x="634873" y="907832"/>
                  </a:lnTo>
                  <a:lnTo>
                    <a:pt x="635081" y="906103"/>
                  </a:lnTo>
                  <a:lnTo>
                    <a:pt x="635357" y="905757"/>
                  </a:lnTo>
                  <a:lnTo>
                    <a:pt x="634942" y="905688"/>
                  </a:lnTo>
                  <a:lnTo>
                    <a:pt x="629405" y="903959"/>
                  </a:lnTo>
                  <a:lnTo>
                    <a:pt x="625945" y="903267"/>
                  </a:lnTo>
                  <a:lnTo>
                    <a:pt x="622553" y="902368"/>
                  </a:lnTo>
                  <a:lnTo>
                    <a:pt x="619577" y="900500"/>
                  </a:lnTo>
                  <a:lnTo>
                    <a:pt x="631066" y="901330"/>
                  </a:lnTo>
                  <a:lnTo>
                    <a:pt x="636811" y="901192"/>
                  </a:lnTo>
                  <a:lnTo>
                    <a:pt x="641379" y="899463"/>
                  </a:lnTo>
                  <a:lnTo>
                    <a:pt x="643732" y="897111"/>
                  </a:lnTo>
                  <a:lnTo>
                    <a:pt x="644978" y="895589"/>
                  </a:lnTo>
                  <a:lnTo>
                    <a:pt x="645739" y="894551"/>
                  </a:lnTo>
                  <a:lnTo>
                    <a:pt x="646293" y="893029"/>
                  </a:lnTo>
                  <a:lnTo>
                    <a:pt x="646293" y="892476"/>
                  </a:lnTo>
                  <a:lnTo>
                    <a:pt x="638749" y="888533"/>
                  </a:lnTo>
                  <a:lnTo>
                    <a:pt x="636742" y="886942"/>
                  </a:lnTo>
                  <a:lnTo>
                    <a:pt x="635496" y="884452"/>
                  </a:lnTo>
                  <a:lnTo>
                    <a:pt x="643663" y="888602"/>
                  </a:lnTo>
                  <a:lnTo>
                    <a:pt x="647884" y="889847"/>
                  </a:lnTo>
                  <a:lnTo>
                    <a:pt x="652452" y="888741"/>
                  </a:lnTo>
                  <a:lnTo>
                    <a:pt x="653975" y="887426"/>
                  </a:lnTo>
                  <a:lnTo>
                    <a:pt x="655428" y="885559"/>
                  </a:lnTo>
                  <a:lnTo>
                    <a:pt x="656674" y="883622"/>
                  </a:lnTo>
                  <a:lnTo>
                    <a:pt x="657505" y="881962"/>
                  </a:lnTo>
                  <a:lnTo>
                    <a:pt x="657505" y="881547"/>
                  </a:lnTo>
                  <a:lnTo>
                    <a:pt x="657228" y="879748"/>
                  </a:lnTo>
                  <a:lnTo>
                    <a:pt x="657228" y="879126"/>
                  </a:lnTo>
                  <a:lnTo>
                    <a:pt x="657782" y="877880"/>
                  </a:lnTo>
                  <a:lnTo>
                    <a:pt x="658405" y="876843"/>
                  </a:lnTo>
                  <a:lnTo>
                    <a:pt x="658889" y="875667"/>
                  </a:lnTo>
                  <a:lnTo>
                    <a:pt x="658889" y="874007"/>
                  </a:lnTo>
                  <a:lnTo>
                    <a:pt x="660204" y="874214"/>
                  </a:lnTo>
                  <a:lnTo>
                    <a:pt x="661796" y="874214"/>
                  </a:lnTo>
                  <a:lnTo>
                    <a:pt x="663319" y="873938"/>
                  </a:lnTo>
                  <a:lnTo>
                    <a:pt x="664564" y="873315"/>
                  </a:lnTo>
                  <a:lnTo>
                    <a:pt x="664703" y="872762"/>
                  </a:lnTo>
                  <a:lnTo>
                    <a:pt x="664495" y="870756"/>
                  </a:lnTo>
                  <a:lnTo>
                    <a:pt x="664634" y="870133"/>
                  </a:lnTo>
                  <a:lnTo>
                    <a:pt x="665326" y="869510"/>
                  </a:lnTo>
                  <a:lnTo>
                    <a:pt x="667056" y="868473"/>
                  </a:lnTo>
                  <a:lnTo>
                    <a:pt x="667610" y="867850"/>
                  </a:lnTo>
                  <a:lnTo>
                    <a:pt x="668302" y="865222"/>
                  </a:lnTo>
                  <a:lnTo>
                    <a:pt x="668233" y="862524"/>
                  </a:lnTo>
                  <a:lnTo>
                    <a:pt x="667402" y="856506"/>
                  </a:lnTo>
                  <a:lnTo>
                    <a:pt x="667471" y="854292"/>
                  </a:lnTo>
                  <a:lnTo>
                    <a:pt x="667610" y="853047"/>
                  </a:lnTo>
                  <a:lnTo>
                    <a:pt x="667264" y="852217"/>
                  </a:lnTo>
                  <a:lnTo>
                    <a:pt x="665672" y="851318"/>
                  </a:lnTo>
                  <a:lnTo>
                    <a:pt x="664080" y="850903"/>
                  </a:lnTo>
                  <a:lnTo>
                    <a:pt x="662557" y="851179"/>
                  </a:lnTo>
                  <a:lnTo>
                    <a:pt x="661173" y="851525"/>
                  </a:lnTo>
                  <a:lnTo>
                    <a:pt x="659927" y="851664"/>
                  </a:lnTo>
                  <a:lnTo>
                    <a:pt x="657159" y="850764"/>
                  </a:lnTo>
                  <a:lnTo>
                    <a:pt x="647815" y="845576"/>
                  </a:lnTo>
                  <a:lnTo>
                    <a:pt x="661727" y="848136"/>
                  </a:lnTo>
                  <a:lnTo>
                    <a:pt x="665395" y="847652"/>
                  </a:lnTo>
                  <a:lnTo>
                    <a:pt x="666295" y="846960"/>
                  </a:lnTo>
                  <a:lnTo>
                    <a:pt x="666364" y="845991"/>
                  </a:lnTo>
                  <a:lnTo>
                    <a:pt x="666433" y="845161"/>
                  </a:lnTo>
                  <a:lnTo>
                    <a:pt x="666848" y="844331"/>
                  </a:lnTo>
                  <a:lnTo>
                    <a:pt x="667817" y="843985"/>
                  </a:lnTo>
                  <a:lnTo>
                    <a:pt x="670309" y="843709"/>
                  </a:lnTo>
                  <a:lnTo>
                    <a:pt x="671347" y="843432"/>
                  </a:lnTo>
                  <a:lnTo>
                    <a:pt x="673354" y="842256"/>
                  </a:lnTo>
                  <a:lnTo>
                    <a:pt x="675015" y="840803"/>
                  </a:lnTo>
                  <a:lnTo>
                    <a:pt x="676123" y="839005"/>
                  </a:lnTo>
                  <a:lnTo>
                    <a:pt x="676400" y="837068"/>
                  </a:lnTo>
                  <a:lnTo>
                    <a:pt x="675777" y="835270"/>
                  </a:lnTo>
                  <a:lnTo>
                    <a:pt x="674392" y="833817"/>
                  </a:lnTo>
                  <a:lnTo>
                    <a:pt x="672870" y="832572"/>
                  </a:lnTo>
                  <a:lnTo>
                    <a:pt x="671624" y="831119"/>
                  </a:lnTo>
                  <a:lnTo>
                    <a:pt x="670863" y="828975"/>
                  </a:lnTo>
                  <a:lnTo>
                    <a:pt x="670170" y="826208"/>
                  </a:lnTo>
                  <a:lnTo>
                    <a:pt x="669202" y="823718"/>
                  </a:lnTo>
                  <a:lnTo>
                    <a:pt x="667471" y="822057"/>
                  </a:lnTo>
                  <a:lnTo>
                    <a:pt x="665741" y="821988"/>
                  </a:lnTo>
                  <a:lnTo>
                    <a:pt x="662073" y="823095"/>
                  </a:lnTo>
                  <a:lnTo>
                    <a:pt x="660412" y="822611"/>
                  </a:lnTo>
                  <a:lnTo>
                    <a:pt x="659512" y="821020"/>
                  </a:lnTo>
                  <a:lnTo>
                    <a:pt x="658751" y="818461"/>
                  </a:lnTo>
                  <a:lnTo>
                    <a:pt x="658197" y="815693"/>
                  </a:lnTo>
                  <a:lnTo>
                    <a:pt x="658128" y="813826"/>
                  </a:lnTo>
                  <a:lnTo>
                    <a:pt x="661588" y="814448"/>
                  </a:lnTo>
                  <a:lnTo>
                    <a:pt x="675984" y="815140"/>
                  </a:lnTo>
                  <a:lnTo>
                    <a:pt x="678891" y="814033"/>
                  </a:lnTo>
                  <a:lnTo>
                    <a:pt x="681452" y="811958"/>
                  </a:lnTo>
                  <a:lnTo>
                    <a:pt x="684290" y="809053"/>
                  </a:lnTo>
                  <a:lnTo>
                    <a:pt x="687612" y="806217"/>
                  </a:lnTo>
                  <a:lnTo>
                    <a:pt x="688304" y="805387"/>
                  </a:lnTo>
                  <a:lnTo>
                    <a:pt x="688650" y="803934"/>
                  </a:lnTo>
                  <a:lnTo>
                    <a:pt x="688581" y="803311"/>
                  </a:lnTo>
                  <a:lnTo>
                    <a:pt x="687888" y="802827"/>
                  </a:lnTo>
                  <a:lnTo>
                    <a:pt x="686643" y="801790"/>
                  </a:lnTo>
                  <a:lnTo>
                    <a:pt x="683321" y="799714"/>
                  </a:lnTo>
                  <a:lnTo>
                    <a:pt x="679514" y="797916"/>
                  </a:lnTo>
                  <a:lnTo>
                    <a:pt x="677368" y="796117"/>
                  </a:lnTo>
                  <a:lnTo>
                    <a:pt x="679237" y="794388"/>
                  </a:lnTo>
                  <a:lnTo>
                    <a:pt x="686158" y="792797"/>
                  </a:lnTo>
                  <a:lnTo>
                    <a:pt x="701385" y="792244"/>
                  </a:lnTo>
                  <a:lnTo>
                    <a:pt x="708583" y="791414"/>
                  </a:lnTo>
                  <a:lnTo>
                    <a:pt x="711836" y="790514"/>
                  </a:lnTo>
                  <a:lnTo>
                    <a:pt x="714881" y="789200"/>
                  </a:lnTo>
                  <a:lnTo>
                    <a:pt x="717096" y="787332"/>
                  </a:lnTo>
                  <a:lnTo>
                    <a:pt x="717995" y="784427"/>
                  </a:lnTo>
                  <a:lnTo>
                    <a:pt x="717096" y="781453"/>
                  </a:lnTo>
                  <a:lnTo>
                    <a:pt x="712874" y="776818"/>
                  </a:lnTo>
                  <a:lnTo>
                    <a:pt x="711351" y="773774"/>
                  </a:lnTo>
                  <a:lnTo>
                    <a:pt x="713497" y="774812"/>
                  </a:lnTo>
                  <a:lnTo>
                    <a:pt x="719241" y="778686"/>
                  </a:lnTo>
                  <a:lnTo>
                    <a:pt x="721041" y="774259"/>
                  </a:lnTo>
                  <a:lnTo>
                    <a:pt x="722425" y="770039"/>
                  </a:lnTo>
                  <a:lnTo>
                    <a:pt x="724224" y="765958"/>
                  </a:lnTo>
                  <a:lnTo>
                    <a:pt x="727270" y="762222"/>
                  </a:lnTo>
                  <a:lnTo>
                    <a:pt x="720902" y="758556"/>
                  </a:lnTo>
                  <a:lnTo>
                    <a:pt x="718895" y="757103"/>
                  </a:lnTo>
                  <a:lnTo>
                    <a:pt x="722633" y="756965"/>
                  </a:lnTo>
                  <a:lnTo>
                    <a:pt x="728654" y="757588"/>
                  </a:lnTo>
                  <a:lnTo>
                    <a:pt x="734329" y="758695"/>
                  </a:lnTo>
                  <a:lnTo>
                    <a:pt x="737028" y="760286"/>
                  </a:lnTo>
                  <a:lnTo>
                    <a:pt x="736336" y="761531"/>
                  </a:lnTo>
                  <a:lnTo>
                    <a:pt x="731076" y="767964"/>
                  </a:lnTo>
                  <a:lnTo>
                    <a:pt x="727962" y="772806"/>
                  </a:lnTo>
                  <a:lnTo>
                    <a:pt x="726785" y="775365"/>
                  </a:lnTo>
                  <a:lnTo>
                    <a:pt x="725885" y="778063"/>
                  </a:lnTo>
                  <a:lnTo>
                    <a:pt x="725747" y="779170"/>
                  </a:lnTo>
                  <a:lnTo>
                    <a:pt x="725885" y="781176"/>
                  </a:lnTo>
                  <a:lnTo>
                    <a:pt x="725678" y="782283"/>
                  </a:lnTo>
                  <a:lnTo>
                    <a:pt x="724986" y="783528"/>
                  </a:lnTo>
                  <a:lnTo>
                    <a:pt x="723048" y="785811"/>
                  </a:lnTo>
                  <a:lnTo>
                    <a:pt x="722494" y="787056"/>
                  </a:lnTo>
                  <a:lnTo>
                    <a:pt x="722633" y="789684"/>
                  </a:lnTo>
                  <a:lnTo>
                    <a:pt x="723948" y="791206"/>
                  </a:lnTo>
                  <a:lnTo>
                    <a:pt x="725955" y="791829"/>
                  </a:lnTo>
                  <a:lnTo>
                    <a:pt x="728169" y="791898"/>
                  </a:lnTo>
                  <a:lnTo>
                    <a:pt x="730522" y="791552"/>
                  </a:lnTo>
                  <a:lnTo>
                    <a:pt x="732530" y="790653"/>
                  </a:lnTo>
                  <a:lnTo>
                    <a:pt x="734260" y="789269"/>
                  </a:lnTo>
                  <a:lnTo>
                    <a:pt x="735852" y="787401"/>
                  </a:lnTo>
                  <a:lnTo>
                    <a:pt x="736336" y="786502"/>
                  </a:lnTo>
                  <a:lnTo>
                    <a:pt x="736890" y="784565"/>
                  </a:lnTo>
                  <a:lnTo>
                    <a:pt x="737236" y="783943"/>
                  </a:lnTo>
                  <a:lnTo>
                    <a:pt x="737997" y="783182"/>
                  </a:lnTo>
                  <a:lnTo>
                    <a:pt x="741666" y="780207"/>
                  </a:lnTo>
                  <a:lnTo>
                    <a:pt x="745541" y="784150"/>
                  </a:lnTo>
                  <a:lnTo>
                    <a:pt x="749279" y="783390"/>
                  </a:lnTo>
                  <a:lnTo>
                    <a:pt x="751978" y="779447"/>
                  </a:lnTo>
                  <a:lnTo>
                    <a:pt x="752739" y="773844"/>
                  </a:lnTo>
                  <a:lnTo>
                    <a:pt x="754677" y="775365"/>
                  </a:lnTo>
                  <a:lnTo>
                    <a:pt x="755439" y="777302"/>
                  </a:lnTo>
                  <a:lnTo>
                    <a:pt x="755784" y="782075"/>
                  </a:lnTo>
                  <a:lnTo>
                    <a:pt x="757723" y="780346"/>
                  </a:lnTo>
                  <a:lnTo>
                    <a:pt x="762982" y="774674"/>
                  </a:lnTo>
                  <a:lnTo>
                    <a:pt x="768450" y="770662"/>
                  </a:lnTo>
                  <a:lnTo>
                    <a:pt x="769835" y="768932"/>
                  </a:lnTo>
                  <a:lnTo>
                    <a:pt x="770596" y="765335"/>
                  </a:lnTo>
                  <a:lnTo>
                    <a:pt x="769419" y="762015"/>
                  </a:lnTo>
                  <a:lnTo>
                    <a:pt x="767620" y="758556"/>
                  </a:lnTo>
                  <a:lnTo>
                    <a:pt x="766443" y="754821"/>
                  </a:lnTo>
                  <a:lnTo>
                    <a:pt x="772395" y="759871"/>
                  </a:lnTo>
                  <a:lnTo>
                    <a:pt x="775579" y="761738"/>
                  </a:lnTo>
                  <a:lnTo>
                    <a:pt x="779455" y="762361"/>
                  </a:lnTo>
                  <a:lnTo>
                    <a:pt x="782846" y="761461"/>
                  </a:lnTo>
                  <a:lnTo>
                    <a:pt x="786583" y="759525"/>
                  </a:lnTo>
                  <a:lnTo>
                    <a:pt x="790044" y="756965"/>
                  </a:lnTo>
                  <a:lnTo>
                    <a:pt x="792674" y="754337"/>
                  </a:lnTo>
                  <a:lnTo>
                    <a:pt x="793574" y="752815"/>
                  </a:lnTo>
                  <a:lnTo>
                    <a:pt x="794889" y="749287"/>
                  </a:lnTo>
                  <a:lnTo>
                    <a:pt x="795858" y="747973"/>
                  </a:lnTo>
                  <a:lnTo>
                    <a:pt x="797103" y="747212"/>
                  </a:lnTo>
                  <a:lnTo>
                    <a:pt x="799734" y="746866"/>
                  </a:lnTo>
                  <a:lnTo>
                    <a:pt x="801049" y="746243"/>
                  </a:lnTo>
                  <a:lnTo>
                    <a:pt x="803748" y="743338"/>
                  </a:lnTo>
                  <a:lnTo>
                    <a:pt x="819389" y="713801"/>
                  </a:lnTo>
                  <a:lnTo>
                    <a:pt x="824027" y="708821"/>
                  </a:lnTo>
                  <a:lnTo>
                    <a:pt x="838353" y="701626"/>
                  </a:lnTo>
                  <a:lnTo>
                    <a:pt x="842644" y="696992"/>
                  </a:lnTo>
                  <a:lnTo>
                    <a:pt x="839115" y="690490"/>
                  </a:lnTo>
                  <a:lnTo>
                    <a:pt x="842091" y="689798"/>
                  </a:lnTo>
                  <a:lnTo>
                    <a:pt x="842160" y="688207"/>
                  </a:lnTo>
                  <a:lnTo>
                    <a:pt x="840914" y="685993"/>
                  </a:lnTo>
                  <a:lnTo>
                    <a:pt x="839945" y="683434"/>
                  </a:lnTo>
                  <a:lnTo>
                    <a:pt x="845344" y="685855"/>
                  </a:lnTo>
                  <a:lnTo>
                    <a:pt x="855795" y="691735"/>
                  </a:lnTo>
                  <a:lnTo>
                    <a:pt x="861401" y="694017"/>
                  </a:lnTo>
                  <a:lnTo>
                    <a:pt x="866107" y="694847"/>
                  </a:lnTo>
                  <a:lnTo>
                    <a:pt x="871505" y="694847"/>
                  </a:lnTo>
                  <a:lnTo>
                    <a:pt x="874897" y="693256"/>
                  </a:lnTo>
                  <a:lnTo>
                    <a:pt x="873305" y="689244"/>
                  </a:lnTo>
                  <a:lnTo>
                    <a:pt x="880088" y="691043"/>
                  </a:lnTo>
                  <a:lnTo>
                    <a:pt x="882233" y="691112"/>
                  </a:lnTo>
                  <a:lnTo>
                    <a:pt x="884309" y="690420"/>
                  </a:lnTo>
                  <a:lnTo>
                    <a:pt x="887909" y="688345"/>
                  </a:lnTo>
                  <a:lnTo>
                    <a:pt x="889985" y="687584"/>
                  </a:lnTo>
                  <a:lnTo>
                    <a:pt x="893930" y="687100"/>
                  </a:lnTo>
                  <a:lnTo>
                    <a:pt x="902166" y="687377"/>
                  </a:lnTo>
                  <a:lnTo>
                    <a:pt x="906318" y="687031"/>
                  </a:lnTo>
                  <a:lnTo>
                    <a:pt x="962795" y="674926"/>
                  </a:lnTo>
                  <a:lnTo>
                    <a:pt x="975876" y="670706"/>
                  </a:lnTo>
                  <a:lnTo>
                    <a:pt x="977537" y="669807"/>
                  </a:lnTo>
                  <a:lnTo>
                    <a:pt x="978436" y="668769"/>
                  </a:lnTo>
                  <a:lnTo>
                    <a:pt x="979544" y="666486"/>
                  </a:lnTo>
                  <a:lnTo>
                    <a:pt x="980305" y="665656"/>
                  </a:lnTo>
                  <a:lnTo>
                    <a:pt x="987365" y="663374"/>
                  </a:lnTo>
                  <a:lnTo>
                    <a:pt x="989995" y="661644"/>
                  </a:lnTo>
                  <a:lnTo>
                    <a:pt x="988126" y="659223"/>
                  </a:lnTo>
                  <a:lnTo>
                    <a:pt x="1000930" y="656179"/>
                  </a:lnTo>
                  <a:lnTo>
                    <a:pt x="1006951" y="653482"/>
                  </a:lnTo>
                  <a:lnTo>
                    <a:pt x="1006605" y="650369"/>
                  </a:lnTo>
                  <a:close/>
                </a:path>
              </a:pathLst>
            </a:custGeom>
            <a:solidFill>
              <a:srgbClr val="FFFFF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B202A410-A506-7C71-0BF5-2117DD0629FE}"/>
                </a:ext>
              </a:extLst>
            </p:cNvPr>
            <p:cNvSpPr/>
            <p:nvPr/>
          </p:nvSpPr>
          <p:spPr>
            <a:xfrm>
              <a:off x="2989438" y="1761013"/>
              <a:ext cx="1769255" cy="1399962"/>
            </a:xfrm>
            <a:custGeom>
              <a:avLst/>
              <a:gdLst>
                <a:gd name="connsiteX0" fmla="*/ 865520 w 1328442"/>
                <a:gd name="connsiteY0" fmla="*/ 27462 h 1051159"/>
                <a:gd name="connsiteX1" fmla="*/ 996329 w 1328442"/>
                <a:gd name="connsiteY1" fmla="*/ 38115 h 1051159"/>
                <a:gd name="connsiteX2" fmla="*/ 1002350 w 1328442"/>
                <a:gd name="connsiteY2" fmla="*/ 39982 h 1051159"/>
                <a:gd name="connsiteX3" fmla="*/ 994045 w 1328442"/>
                <a:gd name="connsiteY3" fmla="*/ 42057 h 1051159"/>
                <a:gd name="connsiteX4" fmla="*/ 875902 w 1328442"/>
                <a:gd name="connsiteY4" fmla="*/ 47038 h 1051159"/>
                <a:gd name="connsiteX5" fmla="*/ 873964 w 1328442"/>
                <a:gd name="connsiteY5" fmla="*/ 48421 h 1051159"/>
                <a:gd name="connsiteX6" fmla="*/ 872856 w 1328442"/>
                <a:gd name="connsiteY6" fmla="*/ 52364 h 1051159"/>
                <a:gd name="connsiteX7" fmla="*/ 878670 w 1328442"/>
                <a:gd name="connsiteY7" fmla="*/ 52641 h 1051159"/>
                <a:gd name="connsiteX8" fmla="*/ 884622 w 1328442"/>
                <a:gd name="connsiteY8" fmla="*/ 51811 h 1051159"/>
                <a:gd name="connsiteX9" fmla="*/ 896181 w 1328442"/>
                <a:gd name="connsiteY9" fmla="*/ 49113 h 1051159"/>
                <a:gd name="connsiteX10" fmla="*/ 908777 w 1328442"/>
                <a:gd name="connsiteY10" fmla="*/ 47038 h 1051159"/>
                <a:gd name="connsiteX11" fmla="*/ 921166 w 1328442"/>
                <a:gd name="connsiteY11" fmla="*/ 46346 h 1051159"/>
                <a:gd name="connsiteX12" fmla="*/ 958471 w 1328442"/>
                <a:gd name="connsiteY12" fmla="*/ 48214 h 1051159"/>
                <a:gd name="connsiteX13" fmla="*/ 998890 w 1328442"/>
                <a:gd name="connsiteY13" fmla="*/ 46139 h 1051159"/>
                <a:gd name="connsiteX14" fmla="*/ 1013147 w 1328442"/>
                <a:gd name="connsiteY14" fmla="*/ 44202 h 1051159"/>
                <a:gd name="connsiteX15" fmla="*/ 1014947 w 1328442"/>
                <a:gd name="connsiteY15" fmla="*/ 44202 h 1051159"/>
                <a:gd name="connsiteX16" fmla="*/ 1016469 w 1328442"/>
                <a:gd name="connsiteY16" fmla="*/ 44755 h 1051159"/>
                <a:gd name="connsiteX17" fmla="*/ 1018546 w 1328442"/>
                <a:gd name="connsiteY17" fmla="*/ 46346 h 1051159"/>
                <a:gd name="connsiteX18" fmla="*/ 1025951 w 1328442"/>
                <a:gd name="connsiteY18" fmla="*/ 54785 h 1051159"/>
                <a:gd name="connsiteX19" fmla="*/ 1028858 w 1328442"/>
                <a:gd name="connsiteY19" fmla="*/ 56861 h 1051159"/>
                <a:gd name="connsiteX20" fmla="*/ 1031004 w 1328442"/>
                <a:gd name="connsiteY20" fmla="*/ 57414 h 1051159"/>
                <a:gd name="connsiteX21" fmla="*/ 1033219 w 1328442"/>
                <a:gd name="connsiteY21" fmla="*/ 57414 h 1051159"/>
                <a:gd name="connsiteX22" fmla="*/ 1035502 w 1328442"/>
                <a:gd name="connsiteY22" fmla="*/ 57137 h 1051159"/>
                <a:gd name="connsiteX23" fmla="*/ 1037925 w 1328442"/>
                <a:gd name="connsiteY23" fmla="*/ 57137 h 1051159"/>
                <a:gd name="connsiteX24" fmla="*/ 1040486 w 1328442"/>
                <a:gd name="connsiteY24" fmla="*/ 57898 h 1051159"/>
                <a:gd name="connsiteX25" fmla="*/ 1044708 w 1328442"/>
                <a:gd name="connsiteY25" fmla="*/ 59904 h 1051159"/>
                <a:gd name="connsiteX26" fmla="*/ 1047407 w 1328442"/>
                <a:gd name="connsiteY26" fmla="*/ 60458 h 1051159"/>
                <a:gd name="connsiteX27" fmla="*/ 1058411 w 1328442"/>
                <a:gd name="connsiteY27" fmla="*/ 60803 h 1051159"/>
                <a:gd name="connsiteX28" fmla="*/ 1070800 w 1328442"/>
                <a:gd name="connsiteY28" fmla="*/ 62740 h 1051159"/>
                <a:gd name="connsiteX29" fmla="*/ 1076752 w 1328442"/>
                <a:gd name="connsiteY29" fmla="*/ 64262 h 1051159"/>
                <a:gd name="connsiteX30" fmla="*/ 1082843 w 1328442"/>
                <a:gd name="connsiteY30" fmla="*/ 66406 h 1051159"/>
                <a:gd name="connsiteX31" fmla="*/ 1085335 w 1328442"/>
                <a:gd name="connsiteY31" fmla="*/ 67652 h 1051159"/>
                <a:gd name="connsiteX32" fmla="*/ 1088034 w 1328442"/>
                <a:gd name="connsiteY32" fmla="*/ 69450 h 1051159"/>
                <a:gd name="connsiteX33" fmla="*/ 1090179 w 1328442"/>
                <a:gd name="connsiteY33" fmla="*/ 71802 h 1051159"/>
                <a:gd name="connsiteX34" fmla="*/ 1090941 w 1328442"/>
                <a:gd name="connsiteY34" fmla="*/ 74638 h 1051159"/>
                <a:gd name="connsiteX35" fmla="*/ 1089833 w 1328442"/>
                <a:gd name="connsiteY35" fmla="*/ 77198 h 1051159"/>
                <a:gd name="connsiteX36" fmla="*/ 1087411 w 1328442"/>
                <a:gd name="connsiteY36" fmla="*/ 78927 h 1051159"/>
                <a:gd name="connsiteX37" fmla="*/ 1075853 w 1328442"/>
                <a:gd name="connsiteY37" fmla="*/ 83008 h 1051159"/>
                <a:gd name="connsiteX38" fmla="*/ 1063948 w 1328442"/>
                <a:gd name="connsiteY38" fmla="*/ 86052 h 1051159"/>
                <a:gd name="connsiteX39" fmla="*/ 1047407 w 1328442"/>
                <a:gd name="connsiteY39" fmla="*/ 88404 h 1051159"/>
                <a:gd name="connsiteX40" fmla="*/ 928779 w 1328442"/>
                <a:gd name="connsiteY40" fmla="*/ 94353 h 1051159"/>
                <a:gd name="connsiteX41" fmla="*/ 924280 w 1328442"/>
                <a:gd name="connsiteY41" fmla="*/ 94906 h 1051159"/>
                <a:gd name="connsiteX42" fmla="*/ 919782 w 1328442"/>
                <a:gd name="connsiteY42" fmla="*/ 97327 h 1051159"/>
                <a:gd name="connsiteX43" fmla="*/ 917705 w 1328442"/>
                <a:gd name="connsiteY43" fmla="*/ 101201 h 1051159"/>
                <a:gd name="connsiteX44" fmla="*/ 918605 w 1328442"/>
                <a:gd name="connsiteY44" fmla="*/ 104936 h 1051159"/>
                <a:gd name="connsiteX45" fmla="*/ 923173 w 1328442"/>
                <a:gd name="connsiteY45" fmla="*/ 106873 h 1051159"/>
                <a:gd name="connsiteX46" fmla="*/ 928364 w 1328442"/>
                <a:gd name="connsiteY46" fmla="*/ 106596 h 1051159"/>
                <a:gd name="connsiteX47" fmla="*/ 944905 w 1328442"/>
                <a:gd name="connsiteY47" fmla="*/ 102930 h 1051159"/>
                <a:gd name="connsiteX48" fmla="*/ 958678 w 1328442"/>
                <a:gd name="connsiteY48" fmla="*/ 101477 h 1051159"/>
                <a:gd name="connsiteX49" fmla="*/ 972520 w 1328442"/>
                <a:gd name="connsiteY49" fmla="*/ 101062 h 1051159"/>
                <a:gd name="connsiteX50" fmla="*/ 1009271 w 1328442"/>
                <a:gd name="connsiteY50" fmla="*/ 103068 h 1051159"/>
                <a:gd name="connsiteX51" fmla="*/ 1015085 w 1328442"/>
                <a:gd name="connsiteY51" fmla="*/ 104175 h 1051159"/>
                <a:gd name="connsiteX52" fmla="*/ 1020760 w 1328442"/>
                <a:gd name="connsiteY52" fmla="*/ 106596 h 1051159"/>
                <a:gd name="connsiteX53" fmla="*/ 1023806 w 1328442"/>
                <a:gd name="connsiteY53" fmla="*/ 108464 h 1051159"/>
                <a:gd name="connsiteX54" fmla="*/ 1026159 w 1328442"/>
                <a:gd name="connsiteY54" fmla="*/ 110124 h 1051159"/>
                <a:gd name="connsiteX55" fmla="*/ 1028097 w 1328442"/>
                <a:gd name="connsiteY55" fmla="*/ 112199 h 1051159"/>
                <a:gd name="connsiteX56" fmla="*/ 1029966 w 1328442"/>
                <a:gd name="connsiteY56" fmla="*/ 115243 h 1051159"/>
                <a:gd name="connsiteX57" fmla="*/ 1031627 w 1328442"/>
                <a:gd name="connsiteY57" fmla="*/ 118494 h 1051159"/>
                <a:gd name="connsiteX58" fmla="*/ 1032803 w 1328442"/>
                <a:gd name="connsiteY58" fmla="*/ 120362 h 1051159"/>
                <a:gd name="connsiteX59" fmla="*/ 1034464 w 1328442"/>
                <a:gd name="connsiteY59" fmla="*/ 121054 h 1051159"/>
                <a:gd name="connsiteX60" fmla="*/ 1037579 w 1328442"/>
                <a:gd name="connsiteY60" fmla="*/ 120915 h 1051159"/>
                <a:gd name="connsiteX61" fmla="*/ 1040901 w 1328442"/>
                <a:gd name="connsiteY61" fmla="*/ 120500 h 1051159"/>
                <a:gd name="connsiteX62" fmla="*/ 1044292 w 1328442"/>
                <a:gd name="connsiteY62" fmla="*/ 119808 h 1051159"/>
                <a:gd name="connsiteX63" fmla="*/ 1047476 w 1328442"/>
                <a:gd name="connsiteY63" fmla="*/ 118632 h 1051159"/>
                <a:gd name="connsiteX64" fmla="*/ 1050244 w 1328442"/>
                <a:gd name="connsiteY64" fmla="*/ 116834 h 1051159"/>
                <a:gd name="connsiteX65" fmla="*/ 1051905 w 1328442"/>
                <a:gd name="connsiteY65" fmla="*/ 114551 h 1051159"/>
                <a:gd name="connsiteX66" fmla="*/ 1053082 w 1328442"/>
                <a:gd name="connsiteY66" fmla="*/ 111923 h 1051159"/>
                <a:gd name="connsiteX67" fmla="*/ 1054051 w 1328442"/>
                <a:gd name="connsiteY67" fmla="*/ 109156 h 1051159"/>
                <a:gd name="connsiteX68" fmla="*/ 1055228 w 1328442"/>
                <a:gd name="connsiteY68" fmla="*/ 106596 h 1051159"/>
                <a:gd name="connsiteX69" fmla="*/ 1058757 w 1328442"/>
                <a:gd name="connsiteY69" fmla="*/ 103068 h 1051159"/>
                <a:gd name="connsiteX70" fmla="*/ 1063602 w 1328442"/>
                <a:gd name="connsiteY70" fmla="*/ 101339 h 1051159"/>
                <a:gd name="connsiteX71" fmla="*/ 1087618 w 1328442"/>
                <a:gd name="connsiteY71" fmla="*/ 99195 h 1051159"/>
                <a:gd name="connsiteX72" fmla="*/ 1094124 w 1328442"/>
                <a:gd name="connsiteY72" fmla="*/ 100302 h 1051159"/>
                <a:gd name="connsiteX73" fmla="*/ 1098415 w 1328442"/>
                <a:gd name="connsiteY73" fmla="*/ 104521 h 1051159"/>
                <a:gd name="connsiteX74" fmla="*/ 1100076 w 1328442"/>
                <a:gd name="connsiteY74" fmla="*/ 116073 h 1051159"/>
                <a:gd name="connsiteX75" fmla="*/ 1097100 w 1328442"/>
                <a:gd name="connsiteY75" fmla="*/ 128524 h 1051159"/>
                <a:gd name="connsiteX76" fmla="*/ 1091287 w 1328442"/>
                <a:gd name="connsiteY76" fmla="*/ 140284 h 1051159"/>
                <a:gd name="connsiteX77" fmla="*/ 1084365 w 1328442"/>
                <a:gd name="connsiteY77" fmla="*/ 149622 h 1051159"/>
                <a:gd name="connsiteX78" fmla="*/ 1060142 w 1328442"/>
                <a:gd name="connsiteY78" fmla="*/ 175770 h 1051159"/>
                <a:gd name="connsiteX79" fmla="*/ 1056335 w 1328442"/>
                <a:gd name="connsiteY79" fmla="*/ 181857 h 1051159"/>
                <a:gd name="connsiteX80" fmla="*/ 1057442 w 1328442"/>
                <a:gd name="connsiteY80" fmla="*/ 185039 h 1051159"/>
                <a:gd name="connsiteX81" fmla="*/ 1059380 w 1328442"/>
                <a:gd name="connsiteY81" fmla="*/ 184209 h 1051159"/>
                <a:gd name="connsiteX82" fmla="*/ 1061111 w 1328442"/>
                <a:gd name="connsiteY82" fmla="*/ 181926 h 1051159"/>
                <a:gd name="connsiteX83" fmla="*/ 1062772 w 1328442"/>
                <a:gd name="connsiteY83" fmla="*/ 179298 h 1051159"/>
                <a:gd name="connsiteX84" fmla="*/ 1064225 w 1328442"/>
                <a:gd name="connsiteY84" fmla="*/ 177430 h 1051159"/>
                <a:gd name="connsiteX85" fmla="*/ 1067201 w 1328442"/>
                <a:gd name="connsiteY85" fmla="*/ 175631 h 1051159"/>
                <a:gd name="connsiteX86" fmla="*/ 1077652 w 1328442"/>
                <a:gd name="connsiteY86" fmla="*/ 171550 h 1051159"/>
                <a:gd name="connsiteX87" fmla="*/ 1082635 w 1328442"/>
                <a:gd name="connsiteY87" fmla="*/ 168507 h 1051159"/>
                <a:gd name="connsiteX88" fmla="*/ 1091702 w 1328442"/>
                <a:gd name="connsiteY88" fmla="*/ 161243 h 1051159"/>
                <a:gd name="connsiteX89" fmla="*/ 1101668 w 1328442"/>
                <a:gd name="connsiteY89" fmla="*/ 154395 h 1051159"/>
                <a:gd name="connsiteX90" fmla="*/ 1106029 w 1328442"/>
                <a:gd name="connsiteY90" fmla="*/ 150452 h 1051159"/>
                <a:gd name="connsiteX91" fmla="*/ 1121670 w 1328442"/>
                <a:gd name="connsiteY91" fmla="*/ 131637 h 1051159"/>
                <a:gd name="connsiteX92" fmla="*/ 1126307 w 1328442"/>
                <a:gd name="connsiteY92" fmla="*/ 127833 h 1051159"/>
                <a:gd name="connsiteX93" fmla="*/ 1131983 w 1328442"/>
                <a:gd name="connsiteY93" fmla="*/ 125688 h 1051159"/>
                <a:gd name="connsiteX94" fmla="*/ 1137035 w 1328442"/>
                <a:gd name="connsiteY94" fmla="*/ 125411 h 1051159"/>
                <a:gd name="connsiteX95" fmla="*/ 1138281 w 1328442"/>
                <a:gd name="connsiteY95" fmla="*/ 127072 h 1051159"/>
                <a:gd name="connsiteX96" fmla="*/ 1138489 w 1328442"/>
                <a:gd name="connsiteY96" fmla="*/ 130046 h 1051159"/>
                <a:gd name="connsiteX97" fmla="*/ 1140080 w 1328442"/>
                <a:gd name="connsiteY97" fmla="*/ 133781 h 1051159"/>
                <a:gd name="connsiteX98" fmla="*/ 1141880 w 1328442"/>
                <a:gd name="connsiteY98" fmla="*/ 134612 h 1051159"/>
                <a:gd name="connsiteX99" fmla="*/ 1144787 w 1328442"/>
                <a:gd name="connsiteY99" fmla="*/ 135165 h 1051159"/>
                <a:gd name="connsiteX100" fmla="*/ 1155930 w 1328442"/>
                <a:gd name="connsiteY100" fmla="*/ 136410 h 1051159"/>
                <a:gd name="connsiteX101" fmla="*/ 1171848 w 1328442"/>
                <a:gd name="connsiteY101" fmla="*/ 141460 h 1051159"/>
                <a:gd name="connsiteX102" fmla="*/ 1174894 w 1328442"/>
                <a:gd name="connsiteY102" fmla="*/ 142013 h 1051159"/>
                <a:gd name="connsiteX103" fmla="*/ 1177108 w 1328442"/>
                <a:gd name="connsiteY103" fmla="*/ 141875 h 1051159"/>
                <a:gd name="connsiteX104" fmla="*/ 1179185 w 1328442"/>
                <a:gd name="connsiteY104" fmla="*/ 140768 h 1051159"/>
                <a:gd name="connsiteX105" fmla="*/ 1181607 w 1328442"/>
                <a:gd name="connsiteY105" fmla="*/ 138347 h 1051159"/>
                <a:gd name="connsiteX106" fmla="*/ 1186659 w 1328442"/>
                <a:gd name="connsiteY106" fmla="*/ 131914 h 1051159"/>
                <a:gd name="connsiteX107" fmla="*/ 1196833 w 1328442"/>
                <a:gd name="connsiteY107" fmla="*/ 121814 h 1051159"/>
                <a:gd name="connsiteX108" fmla="*/ 1201263 w 1328442"/>
                <a:gd name="connsiteY108" fmla="*/ 118632 h 1051159"/>
                <a:gd name="connsiteX109" fmla="*/ 1206661 w 1328442"/>
                <a:gd name="connsiteY109" fmla="*/ 116281 h 1051159"/>
                <a:gd name="connsiteX110" fmla="*/ 1218289 w 1328442"/>
                <a:gd name="connsiteY110" fmla="*/ 113998 h 1051159"/>
                <a:gd name="connsiteX111" fmla="*/ 1230816 w 1328442"/>
                <a:gd name="connsiteY111" fmla="*/ 113514 h 1051159"/>
                <a:gd name="connsiteX112" fmla="*/ 1243412 w 1328442"/>
                <a:gd name="connsiteY112" fmla="*/ 114551 h 1051159"/>
                <a:gd name="connsiteX113" fmla="*/ 1280164 w 1328442"/>
                <a:gd name="connsiteY113" fmla="*/ 123198 h 1051159"/>
                <a:gd name="connsiteX114" fmla="*/ 1285700 w 1328442"/>
                <a:gd name="connsiteY114" fmla="*/ 125965 h 1051159"/>
                <a:gd name="connsiteX115" fmla="*/ 1295390 w 1328442"/>
                <a:gd name="connsiteY115" fmla="*/ 133366 h 1051159"/>
                <a:gd name="connsiteX116" fmla="*/ 1300581 w 1328442"/>
                <a:gd name="connsiteY116" fmla="*/ 136410 h 1051159"/>
                <a:gd name="connsiteX117" fmla="*/ 1298712 w 1328442"/>
                <a:gd name="connsiteY117" fmla="*/ 140630 h 1051159"/>
                <a:gd name="connsiteX118" fmla="*/ 1294559 w 1328442"/>
                <a:gd name="connsiteY118" fmla="*/ 143950 h 1051159"/>
                <a:gd name="connsiteX119" fmla="*/ 1285562 w 1328442"/>
                <a:gd name="connsiteY119" fmla="*/ 149207 h 1051159"/>
                <a:gd name="connsiteX120" fmla="*/ 1276841 w 1328442"/>
                <a:gd name="connsiteY120" fmla="*/ 157577 h 1051159"/>
                <a:gd name="connsiteX121" fmla="*/ 1266252 w 1328442"/>
                <a:gd name="connsiteY121" fmla="*/ 165740 h 1051159"/>
                <a:gd name="connsiteX122" fmla="*/ 1262307 w 1328442"/>
                <a:gd name="connsiteY122" fmla="*/ 168161 h 1051159"/>
                <a:gd name="connsiteX123" fmla="*/ 1258016 w 1328442"/>
                <a:gd name="connsiteY123" fmla="*/ 169890 h 1051159"/>
                <a:gd name="connsiteX124" fmla="*/ 1253517 w 1328442"/>
                <a:gd name="connsiteY124" fmla="*/ 170513 h 1051159"/>
                <a:gd name="connsiteX125" fmla="*/ 1243758 w 1328442"/>
                <a:gd name="connsiteY125" fmla="*/ 170858 h 1051159"/>
                <a:gd name="connsiteX126" fmla="*/ 1239675 w 1328442"/>
                <a:gd name="connsiteY126" fmla="*/ 172173 h 1051159"/>
                <a:gd name="connsiteX127" fmla="*/ 1238014 w 1328442"/>
                <a:gd name="connsiteY127" fmla="*/ 174455 h 1051159"/>
                <a:gd name="connsiteX128" fmla="*/ 1241752 w 1328442"/>
                <a:gd name="connsiteY128" fmla="*/ 179159 h 1051159"/>
                <a:gd name="connsiteX129" fmla="*/ 1241613 w 1328442"/>
                <a:gd name="connsiteY129" fmla="*/ 182687 h 1051159"/>
                <a:gd name="connsiteX130" fmla="*/ 1238291 w 1328442"/>
                <a:gd name="connsiteY130" fmla="*/ 185662 h 1051159"/>
                <a:gd name="connsiteX131" fmla="*/ 1233308 w 1328442"/>
                <a:gd name="connsiteY131" fmla="*/ 186976 h 1051159"/>
                <a:gd name="connsiteX132" fmla="*/ 1223480 w 1328442"/>
                <a:gd name="connsiteY132" fmla="*/ 188152 h 1051159"/>
                <a:gd name="connsiteX133" fmla="*/ 1211783 w 1328442"/>
                <a:gd name="connsiteY133" fmla="*/ 191887 h 1051159"/>
                <a:gd name="connsiteX134" fmla="*/ 1198495 w 1328442"/>
                <a:gd name="connsiteY134" fmla="*/ 192994 h 1051159"/>
                <a:gd name="connsiteX135" fmla="*/ 1194480 w 1328442"/>
                <a:gd name="connsiteY135" fmla="*/ 194031 h 1051159"/>
                <a:gd name="connsiteX136" fmla="*/ 1189912 w 1328442"/>
                <a:gd name="connsiteY136" fmla="*/ 195692 h 1051159"/>
                <a:gd name="connsiteX137" fmla="*/ 1191989 w 1328442"/>
                <a:gd name="connsiteY137" fmla="*/ 197352 h 1051159"/>
                <a:gd name="connsiteX138" fmla="*/ 1194065 w 1328442"/>
                <a:gd name="connsiteY138" fmla="*/ 198597 h 1051159"/>
                <a:gd name="connsiteX139" fmla="*/ 1196280 w 1328442"/>
                <a:gd name="connsiteY139" fmla="*/ 199565 h 1051159"/>
                <a:gd name="connsiteX140" fmla="*/ 1198702 w 1328442"/>
                <a:gd name="connsiteY140" fmla="*/ 200326 h 1051159"/>
                <a:gd name="connsiteX141" fmla="*/ 1204101 w 1328442"/>
                <a:gd name="connsiteY141" fmla="*/ 201364 h 1051159"/>
                <a:gd name="connsiteX142" fmla="*/ 1206177 w 1328442"/>
                <a:gd name="connsiteY142" fmla="*/ 202332 h 1051159"/>
                <a:gd name="connsiteX143" fmla="*/ 1206592 w 1328442"/>
                <a:gd name="connsiteY143" fmla="*/ 204062 h 1051159"/>
                <a:gd name="connsiteX144" fmla="*/ 1205070 w 1328442"/>
                <a:gd name="connsiteY144" fmla="*/ 205376 h 1051159"/>
                <a:gd name="connsiteX145" fmla="*/ 1192404 w 1328442"/>
                <a:gd name="connsiteY145" fmla="*/ 213193 h 1051159"/>
                <a:gd name="connsiteX146" fmla="*/ 1190051 w 1328442"/>
                <a:gd name="connsiteY146" fmla="*/ 214369 h 1051159"/>
                <a:gd name="connsiteX147" fmla="*/ 1187698 w 1328442"/>
                <a:gd name="connsiteY147" fmla="*/ 215129 h 1051159"/>
                <a:gd name="connsiteX148" fmla="*/ 1185137 w 1328442"/>
                <a:gd name="connsiteY148" fmla="*/ 215406 h 1051159"/>
                <a:gd name="connsiteX149" fmla="*/ 1180154 w 1328442"/>
                <a:gd name="connsiteY149" fmla="*/ 214991 h 1051159"/>
                <a:gd name="connsiteX150" fmla="*/ 1177593 w 1328442"/>
                <a:gd name="connsiteY150" fmla="*/ 214991 h 1051159"/>
                <a:gd name="connsiteX151" fmla="*/ 1168595 w 1328442"/>
                <a:gd name="connsiteY151" fmla="*/ 216582 h 1051159"/>
                <a:gd name="connsiteX152" fmla="*/ 1165481 w 1328442"/>
                <a:gd name="connsiteY152" fmla="*/ 216790 h 1051159"/>
                <a:gd name="connsiteX153" fmla="*/ 1159944 w 1328442"/>
                <a:gd name="connsiteY153" fmla="*/ 216444 h 1051159"/>
                <a:gd name="connsiteX154" fmla="*/ 1154546 w 1328442"/>
                <a:gd name="connsiteY154" fmla="*/ 215406 h 1051159"/>
                <a:gd name="connsiteX155" fmla="*/ 1144025 w 1328442"/>
                <a:gd name="connsiteY155" fmla="*/ 212155 h 1051159"/>
                <a:gd name="connsiteX156" fmla="*/ 1138696 w 1328442"/>
                <a:gd name="connsiteY156" fmla="*/ 210979 h 1051159"/>
                <a:gd name="connsiteX157" fmla="*/ 1134474 w 1328442"/>
                <a:gd name="connsiteY157" fmla="*/ 211671 h 1051159"/>
                <a:gd name="connsiteX158" fmla="*/ 1130599 w 1328442"/>
                <a:gd name="connsiteY158" fmla="*/ 213953 h 1051159"/>
                <a:gd name="connsiteX159" fmla="*/ 1126584 w 1328442"/>
                <a:gd name="connsiteY159" fmla="*/ 217620 h 1051159"/>
                <a:gd name="connsiteX160" fmla="*/ 1123747 w 1328442"/>
                <a:gd name="connsiteY160" fmla="*/ 220594 h 1051159"/>
                <a:gd name="connsiteX161" fmla="*/ 1121255 w 1328442"/>
                <a:gd name="connsiteY161" fmla="*/ 223845 h 1051159"/>
                <a:gd name="connsiteX162" fmla="*/ 1119455 w 1328442"/>
                <a:gd name="connsiteY162" fmla="*/ 227512 h 1051159"/>
                <a:gd name="connsiteX163" fmla="*/ 1118694 w 1328442"/>
                <a:gd name="connsiteY163" fmla="*/ 231593 h 1051159"/>
                <a:gd name="connsiteX164" fmla="*/ 1119455 w 1328442"/>
                <a:gd name="connsiteY164" fmla="*/ 236435 h 1051159"/>
                <a:gd name="connsiteX165" fmla="*/ 1121809 w 1328442"/>
                <a:gd name="connsiteY165" fmla="*/ 239063 h 1051159"/>
                <a:gd name="connsiteX166" fmla="*/ 1125477 w 1328442"/>
                <a:gd name="connsiteY166" fmla="*/ 240170 h 1051159"/>
                <a:gd name="connsiteX167" fmla="*/ 1134474 w 1328442"/>
                <a:gd name="connsiteY167" fmla="*/ 240862 h 1051159"/>
                <a:gd name="connsiteX168" fmla="*/ 1136481 w 1328442"/>
                <a:gd name="connsiteY168" fmla="*/ 242453 h 1051159"/>
                <a:gd name="connsiteX169" fmla="*/ 1136758 w 1328442"/>
                <a:gd name="connsiteY169" fmla="*/ 245289 h 1051159"/>
                <a:gd name="connsiteX170" fmla="*/ 1134543 w 1328442"/>
                <a:gd name="connsiteY170" fmla="*/ 254558 h 1051159"/>
                <a:gd name="connsiteX171" fmla="*/ 1134267 w 1328442"/>
                <a:gd name="connsiteY171" fmla="*/ 257394 h 1051159"/>
                <a:gd name="connsiteX172" fmla="*/ 1134820 w 1328442"/>
                <a:gd name="connsiteY172" fmla="*/ 259608 h 1051159"/>
                <a:gd name="connsiteX173" fmla="*/ 1135858 w 1328442"/>
                <a:gd name="connsiteY173" fmla="*/ 260231 h 1051159"/>
                <a:gd name="connsiteX174" fmla="*/ 1138973 w 1328442"/>
                <a:gd name="connsiteY174" fmla="*/ 260715 h 1051159"/>
                <a:gd name="connsiteX175" fmla="*/ 1140288 w 1328442"/>
                <a:gd name="connsiteY175" fmla="*/ 261199 h 1051159"/>
                <a:gd name="connsiteX176" fmla="*/ 1143749 w 1328442"/>
                <a:gd name="connsiteY176" fmla="*/ 265004 h 1051159"/>
                <a:gd name="connsiteX177" fmla="*/ 1143126 w 1328442"/>
                <a:gd name="connsiteY177" fmla="*/ 268116 h 1051159"/>
                <a:gd name="connsiteX178" fmla="*/ 1139942 w 1328442"/>
                <a:gd name="connsiteY178" fmla="*/ 270537 h 1051159"/>
                <a:gd name="connsiteX179" fmla="*/ 1135789 w 1328442"/>
                <a:gd name="connsiteY179" fmla="*/ 272198 h 1051159"/>
                <a:gd name="connsiteX180" fmla="*/ 1131014 w 1328442"/>
                <a:gd name="connsiteY180" fmla="*/ 273512 h 1051159"/>
                <a:gd name="connsiteX181" fmla="*/ 1128868 w 1328442"/>
                <a:gd name="connsiteY181" fmla="*/ 274480 h 1051159"/>
                <a:gd name="connsiteX182" fmla="*/ 1127138 w 1328442"/>
                <a:gd name="connsiteY182" fmla="*/ 276071 h 1051159"/>
                <a:gd name="connsiteX183" fmla="*/ 1126169 w 1328442"/>
                <a:gd name="connsiteY183" fmla="*/ 278008 h 1051159"/>
                <a:gd name="connsiteX184" fmla="*/ 1125546 w 1328442"/>
                <a:gd name="connsiteY184" fmla="*/ 280014 h 1051159"/>
                <a:gd name="connsiteX185" fmla="*/ 1124785 w 1328442"/>
                <a:gd name="connsiteY185" fmla="*/ 282020 h 1051159"/>
                <a:gd name="connsiteX186" fmla="*/ 1123331 w 1328442"/>
                <a:gd name="connsiteY186" fmla="*/ 283749 h 1051159"/>
                <a:gd name="connsiteX187" fmla="*/ 1119871 w 1328442"/>
                <a:gd name="connsiteY187" fmla="*/ 285410 h 1051159"/>
                <a:gd name="connsiteX188" fmla="*/ 1111635 w 1328442"/>
                <a:gd name="connsiteY188" fmla="*/ 286862 h 1051159"/>
                <a:gd name="connsiteX189" fmla="*/ 1107690 w 1328442"/>
                <a:gd name="connsiteY189" fmla="*/ 288246 h 1051159"/>
                <a:gd name="connsiteX190" fmla="*/ 1102776 w 1328442"/>
                <a:gd name="connsiteY190" fmla="*/ 290874 h 1051159"/>
                <a:gd name="connsiteX191" fmla="*/ 1100215 w 1328442"/>
                <a:gd name="connsiteY191" fmla="*/ 292742 h 1051159"/>
                <a:gd name="connsiteX192" fmla="*/ 1099107 w 1328442"/>
                <a:gd name="connsiteY192" fmla="*/ 294471 h 1051159"/>
                <a:gd name="connsiteX193" fmla="*/ 1099592 w 1328442"/>
                <a:gd name="connsiteY193" fmla="*/ 295025 h 1051159"/>
                <a:gd name="connsiteX194" fmla="*/ 1102014 w 1328442"/>
                <a:gd name="connsiteY194" fmla="*/ 296062 h 1051159"/>
                <a:gd name="connsiteX195" fmla="*/ 1102776 w 1328442"/>
                <a:gd name="connsiteY195" fmla="*/ 296616 h 1051159"/>
                <a:gd name="connsiteX196" fmla="*/ 1102983 w 1328442"/>
                <a:gd name="connsiteY196" fmla="*/ 297584 h 1051159"/>
                <a:gd name="connsiteX197" fmla="*/ 1102845 w 1328442"/>
                <a:gd name="connsiteY197" fmla="*/ 298276 h 1051159"/>
                <a:gd name="connsiteX198" fmla="*/ 1102568 w 1328442"/>
                <a:gd name="connsiteY198" fmla="*/ 298968 h 1051159"/>
                <a:gd name="connsiteX199" fmla="*/ 1102291 w 1328442"/>
                <a:gd name="connsiteY199" fmla="*/ 299798 h 1051159"/>
                <a:gd name="connsiteX200" fmla="*/ 1101322 w 1328442"/>
                <a:gd name="connsiteY200" fmla="*/ 302219 h 1051159"/>
                <a:gd name="connsiteX201" fmla="*/ 1097862 w 1328442"/>
                <a:gd name="connsiteY201" fmla="*/ 307269 h 1051159"/>
                <a:gd name="connsiteX202" fmla="*/ 1096547 w 1328442"/>
                <a:gd name="connsiteY202" fmla="*/ 309828 h 1051159"/>
                <a:gd name="connsiteX203" fmla="*/ 1094678 w 1328442"/>
                <a:gd name="connsiteY203" fmla="*/ 317160 h 1051159"/>
                <a:gd name="connsiteX204" fmla="*/ 1093709 w 1328442"/>
                <a:gd name="connsiteY204" fmla="*/ 319512 h 1051159"/>
                <a:gd name="connsiteX205" fmla="*/ 1088864 w 1328442"/>
                <a:gd name="connsiteY205" fmla="*/ 327398 h 1051159"/>
                <a:gd name="connsiteX206" fmla="*/ 1086926 w 1328442"/>
                <a:gd name="connsiteY206" fmla="*/ 331687 h 1051159"/>
                <a:gd name="connsiteX207" fmla="*/ 1086580 w 1328442"/>
                <a:gd name="connsiteY207" fmla="*/ 335906 h 1051159"/>
                <a:gd name="connsiteX208" fmla="*/ 1089141 w 1328442"/>
                <a:gd name="connsiteY208" fmla="*/ 340195 h 1051159"/>
                <a:gd name="connsiteX209" fmla="*/ 1092809 w 1328442"/>
                <a:gd name="connsiteY209" fmla="*/ 338466 h 1051159"/>
                <a:gd name="connsiteX210" fmla="*/ 1099107 w 1328442"/>
                <a:gd name="connsiteY210" fmla="*/ 330718 h 1051159"/>
                <a:gd name="connsiteX211" fmla="*/ 1106790 w 1328442"/>
                <a:gd name="connsiteY211" fmla="*/ 327882 h 1051159"/>
                <a:gd name="connsiteX212" fmla="*/ 1116618 w 1328442"/>
                <a:gd name="connsiteY212" fmla="*/ 329404 h 1051159"/>
                <a:gd name="connsiteX213" fmla="*/ 1126307 w 1328442"/>
                <a:gd name="connsiteY213" fmla="*/ 333485 h 1051159"/>
                <a:gd name="connsiteX214" fmla="*/ 1133782 w 1328442"/>
                <a:gd name="connsiteY214" fmla="*/ 338051 h 1051159"/>
                <a:gd name="connsiteX215" fmla="*/ 1136828 w 1328442"/>
                <a:gd name="connsiteY215" fmla="*/ 341163 h 1051159"/>
                <a:gd name="connsiteX216" fmla="*/ 1135236 w 1328442"/>
                <a:gd name="connsiteY216" fmla="*/ 342201 h 1051159"/>
                <a:gd name="connsiteX217" fmla="*/ 1131360 w 1328442"/>
                <a:gd name="connsiteY217" fmla="*/ 341786 h 1051159"/>
                <a:gd name="connsiteX218" fmla="*/ 1122570 w 1328442"/>
                <a:gd name="connsiteY218" fmla="*/ 339780 h 1051159"/>
                <a:gd name="connsiteX219" fmla="*/ 1118071 w 1328442"/>
                <a:gd name="connsiteY219" fmla="*/ 339503 h 1051159"/>
                <a:gd name="connsiteX220" fmla="*/ 1113573 w 1328442"/>
                <a:gd name="connsiteY220" fmla="*/ 339988 h 1051159"/>
                <a:gd name="connsiteX221" fmla="*/ 1108659 w 1328442"/>
                <a:gd name="connsiteY221" fmla="*/ 341094 h 1051159"/>
                <a:gd name="connsiteX222" fmla="*/ 1112673 w 1328442"/>
                <a:gd name="connsiteY222" fmla="*/ 345176 h 1051159"/>
                <a:gd name="connsiteX223" fmla="*/ 1116549 w 1328442"/>
                <a:gd name="connsiteY223" fmla="*/ 347527 h 1051159"/>
                <a:gd name="connsiteX224" fmla="*/ 1120909 w 1328442"/>
                <a:gd name="connsiteY224" fmla="*/ 348911 h 1051159"/>
                <a:gd name="connsiteX225" fmla="*/ 1126515 w 1328442"/>
                <a:gd name="connsiteY225" fmla="*/ 350087 h 1051159"/>
                <a:gd name="connsiteX226" fmla="*/ 1128799 w 1328442"/>
                <a:gd name="connsiteY226" fmla="*/ 350709 h 1051159"/>
                <a:gd name="connsiteX227" fmla="*/ 1133090 w 1328442"/>
                <a:gd name="connsiteY227" fmla="*/ 352439 h 1051159"/>
                <a:gd name="connsiteX228" fmla="*/ 1135305 w 1328442"/>
                <a:gd name="connsiteY228" fmla="*/ 353130 h 1051159"/>
                <a:gd name="connsiteX229" fmla="*/ 1138073 w 1328442"/>
                <a:gd name="connsiteY229" fmla="*/ 353407 h 1051159"/>
                <a:gd name="connsiteX230" fmla="*/ 1140426 w 1328442"/>
                <a:gd name="connsiteY230" fmla="*/ 353061 h 1051159"/>
                <a:gd name="connsiteX231" fmla="*/ 1145479 w 1328442"/>
                <a:gd name="connsiteY231" fmla="*/ 351747 h 1051159"/>
                <a:gd name="connsiteX232" fmla="*/ 1150531 w 1328442"/>
                <a:gd name="connsiteY232" fmla="*/ 351470 h 1051159"/>
                <a:gd name="connsiteX233" fmla="*/ 1154684 w 1328442"/>
                <a:gd name="connsiteY233" fmla="*/ 352646 h 1051159"/>
                <a:gd name="connsiteX234" fmla="*/ 1157314 w 1328442"/>
                <a:gd name="connsiteY234" fmla="*/ 355552 h 1051159"/>
                <a:gd name="connsiteX235" fmla="*/ 1157937 w 1328442"/>
                <a:gd name="connsiteY235" fmla="*/ 360463 h 1051159"/>
                <a:gd name="connsiteX236" fmla="*/ 1157106 w 1328442"/>
                <a:gd name="connsiteY236" fmla="*/ 364613 h 1051159"/>
                <a:gd name="connsiteX237" fmla="*/ 1155238 w 1328442"/>
                <a:gd name="connsiteY237" fmla="*/ 367934 h 1051159"/>
                <a:gd name="connsiteX238" fmla="*/ 1152261 w 1328442"/>
                <a:gd name="connsiteY238" fmla="*/ 369940 h 1051159"/>
                <a:gd name="connsiteX239" fmla="*/ 1148178 w 1328442"/>
                <a:gd name="connsiteY239" fmla="*/ 370286 h 1051159"/>
                <a:gd name="connsiteX240" fmla="*/ 1121809 w 1328442"/>
                <a:gd name="connsiteY240" fmla="*/ 364752 h 1051159"/>
                <a:gd name="connsiteX241" fmla="*/ 1112604 w 1328442"/>
                <a:gd name="connsiteY241" fmla="*/ 364544 h 1051159"/>
                <a:gd name="connsiteX242" fmla="*/ 1105267 w 1328442"/>
                <a:gd name="connsiteY242" fmla="*/ 365167 h 1051159"/>
                <a:gd name="connsiteX243" fmla="*/ 1103191 w 1328442"/>
                <a:gd name="connsiteY243" fmla="*/ 365789 h 1051159"/>
                <a:gd name="connsiteX244" fmla="*/ 1102914 w 1328442"/>
                <a:gd name="connsiteY244" fmla="*/ 366135 h 1051159"/>
                <a:gd name="connsiteX245" fmla="*/ 1102776 w 1328442"/>
                <a:gd name="connsiteY245" fmla="*/ 366689 h 1051159"/>
                <a:gd name="connsiteX246" fmla="*/ 1102568 w 1328442"/>
                <a:gd name="connsiteY246" fmla="*/ 367311 h 1051159"/>
                <a:gd name="connsiteX247" fmla="*/ 1102153 w 1328442"/>
                <a:gd name="connsiteY247" fmla="*/ 367795 h 1051159"/>
                <a:gd name="connsiteX248" fmla="*/ 1092394 w 1328442"/>
                <a:gd name="connsiteY248" fmla="*/ 372153 h 1051159"/>
                <a:gd name="connsiteX249" fmla="*/ 1089072 w 1328442"/>
                <a:gd name="connsiteY249" fmla="*/ 372914 h 1051159"/>
                <a:gd name="connsiteX250" fmla="*/ 1085819 w 1328442"/>
                <a:gd name="connsiteY250" fmla="*/ 372568 h 1051159"/>
                <a:gd name="connsiteX251" fmla="*/ 1081459 w 1328442"/>
                <a:gd name="connsiteY251" fmla="*/ 370977 h 1051159"/>
                <a:gd name="connsiteX252" fmla="*/ 1077998 w 1328442"/>
                <a:gd name="connsiteY252" fmla="*/ 370216 h 1051159"/>
                <a:gd name="connsiteX253" fmla="*/ 1073361 w 1328442"/>
                <a:gd name="connsiteY253" fmla="*/ 370216 h 1051159"/>
                <a:gd name="connsiteX254" fmla="*/ 1069693 w 1328442"/>
                <a:gd name="connsiteY254" fmla="*/ 371392 h 1051159"/>
                <a:gd name="connsiteX255" fmla="*/ 1069139 w 1328442"/>
                <a:gd name="connsiteY255" fmla="*/ 374367 h 1051159"/>
                <a:gd name="connsiteX256" fmla="*/ 1071908 w 1328442"/>
                <a:gd name="connsiteY256" fmla="*/ 376788 h 1051159"/>
                <a:gd name="connsiteX257" fmla="*/ 1076199 w 1328442"/>
                <a:gd name="connsiteY257" fmla="*/ 377410 h 1051159"/>
                <a:gd name="connsiteX258" fmla="*/ 1080559 w 1328442"/>
                <a:gd name="connsiteY258" fmla="*/ 377618 h 1051159"/>
                <a:gd name="connsiteX259" fmla="*/ 1083812 w 1328442"/>
                <a:gd name="connsiteY259" fmla="*/ 378725 h 1051159"/>
                <a:gd name="connsiteX260" fmla="*/ 1086027 w 1328442"/>
                <a:gd name="connsiteY260" fmla="*/ 382183 h 1051159"/>
                <a:gd name="connsiteX261" fmla="*/ 1087272 w 1328442"/>
                <a:gd name="connsiteY261" fmla="*/ 386265 h 1051159"/>
                <a:gd name="connsiteX262" fmla="*/ 1089141 w 1328442"/>
                <a:gd name="connsiteY262" fmla="*/ 390000 h 1051159"/>
                <a:gd name="connsiteX263" fmla="*/ 1093224 w 1328442"/>
                <a:gd name="connsiteY263" fmla="*/ 392352 h 1051159"/>
                <a:gd name="connsiteX264" fmla="*/ 1095993 w 1328442"/>
                <a:gd name="connsiteY264" fmla="*/ 392490 h 1051159"/>
                <a:gd name="connsiteX265" fmla="*/ 1101045 w 1328442"/>
                <a:gd name="connsiteY265" fmla="*/ 391038 h 1051159"/>
                <a:gd name="connsiteX266" fmla="*/ 1103606 w 1328442"/>
                <a:gd name="connsiteY266" fmla="*/ 390761 h 1051159"/>
                <a:gd name="connsiteX267" fmla="*/ 1105336 w 1328442"/>
                <a:gd name="connsiteY267" fmla="*/ 391176 h 1051159"/>
                <a:gd name="connsiteX268" fmla="*/ 1109074 w 1328442"/>
                <a:gd name="connsiteY268" fmla="*/ 392905 h 1051159"/>
                <a:gd name="connsiteX269" fmla="*/ 1110942 w 1328442"/>
                <a:gd name="connsiteY269" fmla="*/ 393597 h 1051159"/>
                <a:gd name="connsiteX270" fmla="*/ 1119317 w 1328442"/>
                <a:gd name="connsiteY270" fmla="*/ 394565 h 1051159"/>
                <a:gd name="connsiteX271" fmla="*/ 1123193 w 1328442"/>
                <a:gd name="connsiteY271" fmla="*/ 396087 h 1051159"/>
                <a:gd name="connsiteX272" fmla="*/ 1125408 w 1328442"/>
                <a:gd name="connsiteY272" fmla="*/ 399546 h 1051159"/>
                <a:gd name="connsiteX273" fmla="*/ 1125546 w 1328442"/>
                <a:gd name="connsiteY273" fmla="*/ 401898 h 1051159"/>
                <a:gd name="connsiteX274" fmla="*/ 1124923 w 1328442"/>
                <a:gd name="connsiteY274" fmla="*/ 403765 h 1051159"/>
                <a:gd name="connsiteX275" fmla="*/ 1124508 w 1328442"/>
                <a:gd name="connsiteY275" fmla="*/ 405702 h 1051159"/>
                <a:gd name="connsiteX276" fmla="*/ 1125131 w 1328442"/>
                <a:gd name="connsiteY276" fmla="*/ 408193 h 1051159"/>
                <a:gd name="connsiteX277" fmla="*/ 1126515 w 1328442"/>
                <a:gd name="connsiteY277" fmla="*/ 410337 h 1051159"/>
                <a:gd name="connsiteX278" fmla="*/ 1129837 w 1328442"/>
                <a:gd name="connsiteY278" fmla="*/ 414003 h 1051159"/>
                <a:gd name="connsiteX279" fmla="*/ 1131360 w 1328442"/>
                <a:gd name="connsiteY279" fmla="*/ 415940 h 1051159"/>
                <a:gd name="connsiteX280" fmla="*/ 1132813 w 1328442"/>
                <a:gd name="connsiteY280" fmla="*/ 419399 h 1051159"/>
                <a:gd name="connsiteX281" fmla="*/ 1133644 w 1328442"/>
                <a:gd name="connsiteY281" fmla="*/ 423203 h 1051159"/>
                <a:gd name="connsiteX282" fmla="*/ 1135858 w 1328442"/>
                <a:gd name="connsiteY282" fmla="*/ 440220 h 1051159"/>
                <a:gd name="connsiteX283" fmla="*/ 1135858 w 1328442"/>
                <a:gd name="connsiteY283" fmla="*/ 444924 h 1051159"/>
                <a:gd name="connsiteX284" fmla="*/ 1134890 w 1328442"/>
                <a:gd name="connsiteY284" fmla="*/ 449282 h 1051159"/>
                <a:gd name="connsiteX285" fmla="*/ 1133990 w 1328442"/>
                <a:gd name="connsiteY285" fmla="*/ 451218 h 1051159"/>
                <a:gd name="connsiteX286" fmla="*/ 1132606 w 1328442"/>
                <a:gd name="connsiteY286" fmla="*/ 453086 h 1051159"/>
                <a:gd name="connsiteX287" fmla="*/ 1130875 w 1328442"/>
                <a:gd name="connsiteY287" fmla="*/ 454470 h 1051159"/>
                <a:gd name="connsiteX288" fmla="*/ 1128799 w 1328442"/>
                <a:gd name="connsiteY288" fmla="*/ 454954 h 1051159"/>
                <a:gd name="connsiteX289" fmla="*/ 1126930 w 1328442"/>
                <a:gd name="connsiteY289" fmla="*/ 454331 h 1051159"/>
                <a:gd name="connsiteX290" fmla="*/ 1125408 w 1328442"/>
                <a:gd name="connsiteY290" fmla="*/ 452879 h 1051159"/>
                <a:gd name="connsiteX291" fmla="*/ 1122570 w 1328442"/>
                <a:gd name="connsiteY291" fmla="*/ 449558 h 1051159"/>
                <a:gd name="connsiteX292" fmla="*/ 1118694 w 1328442"/>
                <a:gd name="connsiteY292" fmla="*/ 446584 h 1051159"/>
                <a:gd name="connsiteX293" fmla="*/ 1115234 w 1328442"/>
                <a:gd name="connsiteY293" fmla="*/ 445823 h 1051159"/>
                <a:gd name="connsiteX294" fmla="*/ 1111842 w 1328442"/>
                <a:gd name="connsiteY294" fmla="*/ 447068 h 1051159"/>
                <a:gd name="connsiteX295" fmla="*/ 1106098 w 1328442"/>
                <a:gd name="connsiteY295" fmla="*/ 452187 h 1051159"/>
                <a:gd name="connsiteX296" fmla="*/ 1104437 w 1328442"/>
                <a:gd name="connsiteY296" fmla="*/ 453294 h 1051159"/>
                <a:gd name="connsiteX297" fmla="*/ 1100076 w 1328442"/>
                <a:gd name="connsiteY297" fmla="*/ 455023 h 1051159"/>
                <a:gd name="connsiteX298" fmla="*/ 1098069 w 1328442"/>
                <a:gd name="connsiteY298" fmla="*/ 456061 h 1051159"/>
                <a:gd name="connsiteX299" fmla="*/ 1093224 w 1328442"/>
                <a:gd name="connsiteY299" fmla="*/ 459796 h 1051159"/>
                <a:gd name="connsiteX300" fmla="*/ 1088864 w 1328442"/>
                <a:gd name="connsiteY300" fmla="*/ 461456 h 1051159"/>
                <a:gd name="connsiteX301" fmla="*/ 1084642 w 1328442"/>
                <a:gd name="connsiteY301" fmla="*/ 460903 h 1051159"/>
                <a:gd name="connsiteX302" fmla="*/ 1080490 w 1328442"/>
                <a:gd name="connsiteY302" fmla="*/ 458966 h 1051159"/>
                <a:gd name="connsiteX303" fmla="*/ 1076406 w 1328442"/>
                <a:gd name="connsiteY303" fmla="*/ 456614 h 1051159"/>
                <a:gd name="connsiteX304" fmla="*/ 1079106 w 1328442"/>
                <a:gd name="connsiteY304" fmla="*/ 459588 h 1051159"/>
                <a:gd name="connsiteX305" fmla="*/ 1082289 w 1328442"/>
                <a:gd name="connsiteY305" fmla="*/ 462355 h 1051159"/>
                <a:gd name="connsiteX306" fmla="*/ 1085750 w 1328442"/>
                <a:gd name="connsiteY306" fmla="*/ 464292 h 1051159"/>
                <a:gd name="connsiteX307" fmla="*/ 1089556 w 1328442"/>
                <a:gd name="connsiteY307" fmla="*/ 464569 h 1051159"/>
                <a:gd name="connsiteX308" fmla="*/ 1092878 w 1328442"/>
                <a:gd name="connsiteY308" fmla="*/ 463116 h 1051159"/>
                <a:gd name="connsiteX309" fmla="*/ 1096201 w 1328442"/>
                <a:gd name="connsiteY309" fmla="*/ 460834 h 1051159"/>
                <a:gd name="connsiteX310" fmla="*/ 1099592 w 1328442"/>
                <a:gd name="connsiteY310" fmla="*/ 459243 h 1051159"/>
                <a:gd name="connsiteX311" fmla="*/ 1102845 w 1328442"/>
                <a:gd name="connsiteY311" fmla="*/ 459727 h 1051159"/>
                <a:gd name="connsiteX312" fmla="*/ 1104714 w 1328442"/>
                <a:gd name="connsiteY312" fmla="*/ 462148 h 1051159"/>
                <a:gd name="connsiteX313" fmla="*/ 1105959 w 1328442"/>
                <a:gd name="connsiteY313" fmla="*/ 465952 h 1051159"/>
                <a:gd name="connsiteX314" fmla="*/ 1106444 w 1328442"/>
                <a:gd name="connsiteY314" fmla="*/ 469964 h 1051159"/>
                <a:gd name="connsiteX315" fmla="*/ 1106236 w 1328442"/>
                <a:gd name="connsiteY315" fmla="*/ 473077 h 1051159"/>
                <a:gd name="connsiteX316" fmla="*/ 1104852 w 1328442"/>
                <a:gd name="connsiteY316" fmla="*/ 475429 h 1051159"/>
                <a:gd name="connsiteX317" fmla="*/ 1102845 w 1328442"/>
                <a:gd name="connsiteY317" fmla="*/ 477712 h 1051159"/>
                <a:gd name="connsiteX318" fmla="*/ 1101737 w 1328442"/>
                <a:gd name="connsiteY318" fmla="*/ 479580 h 1051159"/>
                <a:gd name="connsiteX319" fmla="*/ 1102983 w 1328442"/>
                <a:gd name="connsiteY319" fmla="*/ 480825 h 1051159"/>
                <a:gd name="connsiteX320" fmla="*/ 1108797 w 1328442"/>
                <a:gd name="connsiteY320" fmla="*/ 478542 h 1051159"/>
                <a:gd name="connsiteX321" fmla="*/ 1114818 w 1328442"/>
                <a:gd name="connsiteY321" fmla="*/ 463946 h 1051159"/>
                <a:gd name="connsiteX322" fmla="*/ 1121324 w 1328442"/>
                <a:gd name="connsiteY322" fmla="*/ 463600 h 1051159"/>
                <a:gd name="connsiteX323" fmla="*/ 1124093 w 1328442"/>
                <a:gd name="connsiteY323" fmla="*/ 465952 h 1051159"/>
                <a:gd name="connsiteX324" fmla="*/ 1126238 w 1328442"/>
                <a:gd name="connsiteY324" fmla="*/ 469204 h 1051159"/>
                <a:gd name="connsiteX325" fmla="*/ 1130529 w 1328442"/>
                <a:gd name="connsiteY325" fmla="*/ 478265 h 1051159"/>
                <a:gd name="connsiteX326" fmla="*/ 1131567 w 1328442"/>
                <a:gd name="connsiteY326" fmla="*/ 479787 h 1051159"/>
                <a:gd name="connsiteX327" fmla="*/ 1132675 w 1328442"/>
                <a:gd name="connsiteY327" fmla="*/ 481171 h 1051159"/>
                <a:gd name="connsiteX328" fmla="*/ 1134059 w 1328442"/>
                <a:gd name="connsiteY328" fmla="*/ 482623 h 1051159"/>
                <a:gd name="connsiteX329" fmla="*/ 1136828 w 1328442"/>
                <a:gd name="connsiteY329" fmla="*/ 484975 h 1051159"/>
                <a:gd name="connsiteX330" fmla="*/ 1137935 w 1328442"/>
                <a:gd name="connsiteY330" fmla="*/ 486289 h 1051159"/>
                <a:gd name="connsiteX331" fmla="*/ 1138696 w 1328442"/>
                <a:gd name="connsiteY331" fmla="*/ 488019 h 1051159"/>
                <a:gd name="connsiteX332" fmla="*/ 1137866 w 1328442"/>
                <a:gd name="connsiteY332" fmla="*/ 495074 h 1051159"/>
                <a:gd name="connsiteX333" fmla="*/ 1132052 w 1328442"/>
                <a:gd name="connsiteY333" fmla="*/ 497496 h 1051159"/>
                <a:gd name="connsiteX334" fmla="*/ 1117518 w 1328442"/>
                <a:gd name="connsiteY334" fmla="*/ 496942 h 1051159"/>
                <a:gd name="connsiteX335" fmla="*/ 1116756 w 1328442"/>
                <a:gd name="connsiteY335" fmla="*/ 500470 h 1051159"/>
                <a:gd name="connsiteX336" fmla="*/ 1111842 w 1328442"/>
                <a:gd name="connsiteY336" fmla="*/ 502614 h 1051159"/>
                <a:gd name="connsiteX337" fmla="*/ 1105683 w 1328442"/>
                <a:gd name="connsiteY337" fmla="*/ 503652 h 1051159"/>
                <a:gd name="connsiteX338" fmla="*/ 1101045 w 1328442"/>
                <a:gd name="connsiteY338" fmla="*/ 503929 h 1051159"/>
                <a:gd name="connsiteX339" fmla="*/ 1096131 w 1328442"/>
                <a:gd name="connsiteY339" fmla="*/ 503444 h 1051159"/>
                <a:gd name="connsiteX340" fmla="*/ 1091425 w 1328442"/>
                <a:gd name="connsiteY340" fmla="*/ 502199 h 1051159"/>
                <a:gd name="connsiteX341" fmla="*/ 1082289 w 1328442"/>
                <a:gd name="connsiteY341" fmla="*/ 498671 h 1051159"/>
                <a:gd name="connsiteX342" fmla="*/ 1084296 w 1328442"/>
                <a:gd name="connsiteY342" fmla="*/ 494798 h 1051159"/>
                <a:gd name="connsiteX343" fmla="*/ 1085680 w 1328442"/>
                <a:gd name="connsiteY343" fmla="*/ 490716 h 1051159"/>
                <a:gd name="connsiteX344" fmla="*/ 1085196 w 1328442"/>
                <a:gd name="connsiteY344" fmla="*/ 487120 h 1051159"/>
                <a:gd name="connsiteX345" fmla="*/ 1081666 w 1328442"/>
                <a:gd name="connsiteY345" fmla="*/ 484491 h 1051159"/>
                <a:gd name="connsiteX346" fmla="*/ 1082151 w 1328442"/>
                <a:gd name="connsiteY346" fmla="*/ 489610 h 1051159"/>
                <a:gd name="connsiteX347" fmla="*/ 1080767 w 1328442"/>
                <a:gd name="connsiteY347" fmla="*/ 492169 h 1051159"/>
                <a:gd name="connsiteX348" fmla="*/ 1077998 w 1328442"/>
                <a:gd name="connsiteY348" fmla="*/ 493968 h 1051159"/>
                <a:gd name="connsiteX349" fmla="*/ 1074330 w 1328442"/>
                <a:gd name="connsiteY349" fmla="*/ 496873 h 1051159"/>
                <a:gd name="connsiteX350" fmla="*/ 1076821 w 1328442"/>
                <a:gd name="connsiteY350" fmla="*/ 498948 h 1051159"/>
                <a:gd name="connsiteX351" fmla="*/ 1075299 w 1328442"/>
                <a:gd name="connsiteY351" fmla="*/ 505312 h 1051159"/>
                <a:gd name="connsiteX352" fmla="*/ 1077721 w 1328442"/>
                <a:gd name="connsiteY352" fmla="*/ 508425 h 1051159"/>
                <a:gd name="connsiteX353" fmla="*/ 1082428 w 1328442"/>
                <a:gd name="connsiteY353" fmla="*/ 509878 h 1051159"/>
                <a:gd name="connsiteX354" fmla="*/ 1097931 w 1328442"/>
                <a:gd name="connsiteY354" fmla="*/ 510154 h 1051159"/>
                <a:gd name="connsiteX355" fmla="*/ 1107551 w 1328442"/>
                <a:gd name="connsiteY355" fmla="*/ 511538 h 1051159"/>
                <a:gd name="connsiteX356" fmla="*/ 1112673 w 1328442"/>
                <a:gd name="connsiteY356" fmla="*/ 512852 h 1051159"/>
                <a:gd name="connsiteX357" fmla="*/ 1115510 w 1328442"/>
                <a:gd name="connsiteY357" fmla="*/ 514789 h 1051159"/>
                <a:gd name="connsiteX358" fmla="*/ 1115510 w 1328442"/>
                <a:gd name="connsiteY358" fmla="*/ 516380 h 1051159"/>
                <a:gd name="connsiteX359" fmla="*/ 1114888 w 1328442"/>
                <a:gd name="connsiteY359" fmla="*/ 518801 h 1051159"/>
                <a:gd name="connsiteX360" fmla="*/ 1111842 w 1328442"/>
                <a:gd name="connsiteY360" fmla="*/ 526341 h 1051159"/>
                <a:gd name="connsiteX361" fmla="*/ 1110873 w 1328442"/>
                <a:gd name="connsiteY361" fmla="*/ 527033 h 1051159"/>
                <a:gd name="connsiteX362" fmla="*/ 1108866 w 1328442"/>
                <a:gd name="connsiteY362" fmla="*/ 527655 h 1051159"/>
                <a:gd name="connsiteX363" fmla="*/ 1103952 w 1328442"/>
                <a:gd name="connsiteY363" fmla="*/ 528416 h 1051159"/>
                <a:gd name="connsiteX364" fmla="*/ 1093917 w 1328442"/>
                <a:gd name="connsiteY364" fmla="*/ 528416 h 1051159"/>
                <a:gd name="connsiteX365" fmla="*/ 1088933 w 1328442"/>
                <a:gd name="connsiteY365" fmla="*/ 529454 h 1051159"/>
                <a:gd name="connsiteX366" fmla="*/ 1084988 w 1328442"/>
                <a:gd name="connsiteY366" fmla="*/ 531460 h 1051159"/>
                <a:gd name="connsiteX367" fmla="*/ 1081320 w 1328442"/>
                <a:gd name="connsiteY367" fmla="*/ 533742 h 1051159"/>
                <a:gd name="connsiteX368" fmla="*/ 1077583 w 1328442"/>
                <a:gd name="connsiteY368" fmla="*/ 535541 h 1051159"/>
                <a:gd name="connsiteX369" fmla="*/ 1073430 w 1328442"/>
                <a:gd name="connsiteY369" fmla="*/ 536025 h 1051159"/>
                <a:gd name="connsiteX370" fmla="*/ 1068862 w 1328442"/>
                <a:gd name="connsiteY370" fmla="*/ 535126 h 1051159"/>
                <a:gd name="connsiteX371" fmla="*/ 1064225 w 1328442"/>
                <a:gd name="connsiteY371" fmla="*/ 533535 h 1051159"/>
                <a:gd name="connsiteX372" fmla="*/ 1047614 w 1328442"/>
                <a:gd name="connsiteY372" fmla="*/ 526479 h 1051159"/>
                <a:gd name="connsiteX373" fmla="*/ 1045192 w 1328442"/>
                <a:gd name="connsiteY373" fmla="*/ 525165 h 1051159"/>
                <a:gd name="connsiteX374" fmla="*/ 1043531 w 1328442"/>
                <a:gd name="connsiteY374" fmla="*/ 523781 h 1051159"/>
                <a:gd name="connsiteX375" fmla="*/ 1040486 w 1328442"/>
                <a:gd name="connsiteY375" fmla="*/ 520530 h 1051159"/>
                <a:gd name="connsiteX376" fmla="*/ 1038825 w 1328442"/>
                <a:gd name="connsiteY376" fmla="*/ 519285 h 1051159"/>
                <a:gd name="connsiteX377" fmla="*/ 1036679 w 1328442"/>
                <a:gd name="connsiteY377" fmla="*/ 518317 h 1051159"/>
                <a:gd name="connsiteX378" fmla="*/ 1035641 w 1328442"/>
                <a:gd name="connsiteY378" fmla="*/ 518317 h 1051159"/>
                <a:gd name="connsiteX379" fmla="*/ 1032319 w 1328442"/>
                <a:gd name="connsiteY379" fmla="*/ 520945 h 1051159"/>
                <a:gd name="connsiteX380" fmla="*/ 1030312 w 1328442"/>
                <a:gd name="connsiteY380" fmla="*/ 521983 h 1051159"/>
                <a:gd name="connsiteX381" fmla="*/ 1028443 w 1328442"/>
                <a:gd name="connsiteY381" fmla="*/ 522605 h 1051159"/>
                <a:gd name="connsiteX382" fmla="*/ 1026436 w 1328442"/>
                <a:gd name="connsiteY382" fmla="*/ 522882 h 1051159"/>
                <a:gd name="connsiteX383" fmla="*/ 1024221 w 1328442"/>
                <a:gd name="connsiteY383" fmla="*/ 522536 h 1051159"/>
                <a:gd name="connsiteX384" fmla="*/ 1020138 w 1328442"/>
                <a:gd name="connsiteY384" fmla="*/ 520945 h 1051159"/>
                <a:gd name="connsiteX385" fmla="*/ 1012455 w 1328442"/>
                <a:gd name="connsiteY385" fmla="*/ 516034 h 1051159"/>
                <a:gd name="connsiteX386" fmla="*/ 1008372 w 1328442"/>
                <a:gd name="connsiteY386" fmla="*/ 514097 h 1051159"/>
                <a:gd name="connsiteX387" fmla="*/ 1011486 w 1328442"/>
                <a:gd name="connsiteY387" fmla="*/ 516726 h 1051159"/>
                <a:gd name="connsiteX388" fmla="*/ 1021107 w 1328442"/>
                <a:gd name="connsiteY388" fmla="*/ 522467 h 1051159"/>
                <a:gd name="connsiteX389" fmla="*/ 1023391 w 1328442"/>
                <a:gd name="connsiteY389" fmla="*/ 525027 h 1051159"/>
                <a:gd name="connsiteX390" fmla="*/ 1021522 w 1328442"/>
                <a:gd name="connsiteY390" fmla="*/ 526203 h 1051159"/>
                <a:gd name="connsiteX391" fmla="*/ 1012040 w 1328442"/>
                <a:gd name="connsiteY391" fmla="*/ 529661 h 1051159"/>
                <a:gd name="connsiteX392" fmla="*/ 1008579 w 1328442"/>
                <a:gd name="connsiteY392" fmla="*/ 531391 h 1051159"/>
                <a:gd name="connsiteX393" fmla="*/ 1004565 w 1328442"/>
                <a:gd name="connsiteY393" fmla="*/ 534503 h 1051159"/>
                <a:gd name="connsiteX394" fmla="*/ 1000759 w 1328442"/>
                <a:gd name="connsiteY394" fmla="*/ 536233 h 1051159"/>
                <a:gd name="connsiteX395" fmla="*/ 996675 w 1328442"/>
                <a:gd name="connsiteY395" fmla="*/ 536440 h 1051159"/>
                <a:gd name="connsiteX396" fmla="*/ 971967 w 1328442"/>
                <a:gd name="connsiteY396" fmla="*/ 528624 h 1051159"/>
                <a:gd name="connsiteX397" fmla="*/ 976258 w 1328442"/>
                <a:gd name="connsiteY397" fmla="*/ 531391 h 1051159"/>
                <a:gd name="connsiteX398" fmla="*/ 982694 w 1328442"/>
                <a:gd name="connsiteY398" fmla="*/ 534573 h 1051159"/>
                <a:gd name="connsiteX399" fmla="*/ 986570 w 1328442"/>
                <a:gd name="connsiteY399" fmla="*/ 537893 h 1051159"/>
                <a:gd name="connsiteX400" fmla="*/ 983248 w 1328442"/>
                <a:gd name="connsiteY400" fmla="*/ 541213 h 1051159"/>
                <a:gd name="connsiteX401" fmla="*/ 979095 w 1328442"/>
                <a:gd name="connsiteY401" fmla="*/ 541352 h 1051159"/>
                <a:gd name="connsiteX402" fmla="*/ 972797 w 1328442"/>
                <a:gd name="connsiteY402" fmla="*/ 541075 h 1051159"/>
                <a:gd name="connsiteX403" fmla="*/ 967676 w 1328442"/>
                <a:gd name="connsiteY403" fmla="*/ 541767 h 1051159"/>
                <a:gd name="connsiteX404" fmla="*/ 967053 w 1328442"/>
                <a:gd name="connsiteY404" fmla="*/ 544672 h 1051159"/>
                <a:gd name="connsiteX405" fmla="*/ 968783 w 1328442"/>
                <a:gd name="connsiteY405" fmla="*/ 546263 h 1051159"/>
                <a:gd name="connsiteX406" fmla="*/ 970375 w 1328442"/>
                <a:gd name="connsiteY406" fmla="*/ 545779 h 1051159"/>
                <a:gd name="connsiteX407" fmla="*/ 971897 w 1328442"/>
                <a:gd name="connsiteY407" fmla="*/ 544326 h 1051159"/>
                <a:gd name="connsiteX408" fmla="*/ 973559 w 1328442"/>
                <a:gd name="connsiteY408" fmla="*/ 543150 h 1051159"/>
                <a:gd name="connsiteX409" fmla="*/ 975773 w 1328442"/>
                <a:gd name="connsiteY409" fmla="*/ 542804 h 1051159"/>
                <a:gd name="connsiteX410" fmla="*/ 980411 w 1328442"/>
                <a:gd name="connsiteY410" fmla="*/ 543565 h 1051159"/>
                <a:gd name="connsiteX411" fmla="*/ 982625 w 1328442"/>
                <a:gd name="connsiteY411" fmla="*/ 543703 h 1051159"/>
                <a:gd name="connsiteX412" fmla="*/ 985255 w 1328442"/>
                <a:gd name="connsiteY412" fmla="*/ 543081 h 1051159"/>
                <a:gd name="connsiteX413" fmla="*/ 990654 w 1328442"/>
                <a:gd name="connsiteY413" fmla="*/ 541006 h 1051159"/>
                <a:gd name="connsiteX414" fmla="*/ 1008579 w 1328442"/>
                <a:gd name="connsiteY414" fmla="*/ 536855 h 1051159"/>
                <a:gd name="connsiteX415" fmla="*/ 1010033 w 1328442"/>
                <a:gd name="connsiteY415" fmla="*/ 536164 h 1051159"/>
                <a:gd name="connsiteX416" fmla="*/ 1010725 w 1328442"/>
                <a:gd name="connsiteY416" fmla="*/ 535472 h 1051159"/>
                <a:gd name="connsiteX417" fmla="*/ 1011832 w 1328442"/>
                <a:gd name="connsiteY417" fmla="*/ 533812 h 1051159"/>
                <a:gd name="connsiteX418" fmla="*/ 1012524 w 1328442"/>
                <a:gd name="connsiteY418" fmla="*/ 533120 h 1051159"/>
                <a:gd name="connsiteX419" fmla="*/ 1014116 w 1328442"/>
                <a:gd name="connsiteY419" fmla="*/ 532013 h 1051159"/>
                <a:gd name="connsiteX420" fmla="*/ 1015639 w 1328442"/>
                <a:gd name="connsiteY420" fmla="*/ 531045 h 1051159"/>
                <a:gd name="connsiteX421" fmla="*/ 1017300 w 1328442"/>
                <a:gd name="connsiteY421" fmla="*/ 530353 h 1051159"/>
                <a:gd name="connsiteX422" fmla="*/ 1019376 w 1328442"/>
                <a:gd name="connsiteY422" fmla="*/ 529869 h 1051159"/>
                <a:gd name="connsiteX423" fmla="*/ 1030727 w 1328442"/>
                <a:gd name="connsiteY423" fmla="*/ 528624 h 1051159"/>
                <a:gd name="connsiteX424" fmla="*/ 1036887 w 1328442"/>
                <a:gd name="connsiteY424" fmla="*/ 528762 h 1051159"/>
                <a:gd name="connsiteX425" fmla="*/ 1041870 w 1328442"/>
                <a:gd name="connsiteY425" fmla="*/ 529938 h 1051159"/>
                <a:gd name="connsiteX426" fmla="*/ 1043946 w 1328442"/>
                <a:gd name="connsiteY426" fmla="*/ 531252 h 1051159"/>
                <a:gd name="connsiteX427" fmla="*/ 1050521 w 1328442"/>
                <a:gd name="connsiteY427" fmla="*/ 536648 h 1051159"/>
                <a:gd name="connsiteX428" fmla="*/ 1070385 w 1328442"/>
                <a:gd name="connsiteY428" fmla="*/ 548615 h 1051159"/>
                <a:gd name="connsiteX429" fmla="*/ 1075368 w 1328442"/>
                <a:gd name="connsiteY429" fmla="*/ 550828 h 1051159"/>
                <a:gd name="connsiteX430" fmla="*/ 1079244 w 1328442"/>
                <a:gd name="connsiteY430" fmla="*/ 553457 h 1051159"/>
                <a:gd name="connsiteX431" fmla="*/ 1080905 w 1328442"/>
                <a:gd name="connsiteY431" fmla="*/ 557331 h 1051159"/>
                <a:gd name="connsiteX432" fmla="*/ 1081182 w 1328442"/>
                <a:gd name="connsiteY432" fmla="*/ 562034 h 1051159"/>
                <a:gd name="connsiteX433" fmla="*/ 1080282 w 1328442"/>
                <a:gd name="connsiteY433" fmla="*/ 573310 h 1051159"/>
                <a:gd name="connsiteX434" fmla="*/ 1079728 w 1328442"/>
                <a:gd name="connsiteY434" fmla="*/ 574831 h 1051159"/>
                <a:gd name="connsiteX435" fmla="*/ 1078898 w 1328442"/>
                <a:gd name="connsiteY435" fmla="*/ 575454 h 1051159"/>
                <a:gd name="connsiteX436" fmla="*/ 1076545 w 1328442"/>
                <a:gd name="connsiteY436" fmla="*/ 576492 h 1051159"/>
                <a:gd name="connsiteX437" fmla="*/ 1075783 w 1328442"/>
                <a:gd name="connsiteY437" fmla="*/ 577183 h 1051159"/>
                <a:gd name="connsiteX438" fmla="*/ 1075437 w 1328442"/>
                <a:gd name="connsiteY438" fmla="*/ 578982 h 1051159"/>
                <a:gd name="connsiteX439" fmla="*/ 1075645 w 1328442"/>
                <a:gd name="connsiteY439" fmla="*/ 583686 h 1051159"/>
                <a:gd name="connsiteX440" fmla="*/ 1075160 w 1328442"/>
                <a:gd name="connsiteY440" fmla="*/ 585968 h 1051159"/>
                <a:gd name="connsiteX441" fmla="*/ 1071838 w 1328442"/>
                <a:gd name="connsiteY441" fmla="*/ 584862 h 1051159"/>
                <a:gd name="connsiteX442" fmla="*/ 1062218 w 1328442"/>
                <a:gd name="connsiteY442" fmla="*/ 580434 h 1051159"/>
                <a:gd name="connsiteX443" fmla="*/ 1047476 w 1328442"/>
                <a:gd name="connsiteY443" fmla="*/ 575800 h 1051159"/>
                <a:gd name="connsiteX444" fmla="*/ 1041178 w 1328442"/>
                <a:gd name="connsiteY444" fmla="*/ 572480 h 1051159"/>
                <a:gd name="connsiteX445" fmla="*/ 1036333 w 1328442"/>
                <a:gd name="connsiteY445" fmla="*/ 568329 h 1051159"/>
                <a:gd name="connsiteX446" fmla="*/ 1032596 w 1328442"/>
                <a:gd name="connsiteY446" fmla="*/ 563141 h 1051159"/>
                <a:gd name="connsiteX447" fmla="*/ 1029689 w 1328442"/>
                <a:gd name="connsiteY447" fmla="*/ 556708 h 1051159"/>
                <a:gd name="connsiteX448" fmla="*/ 1027751 w 1328442"/>
                <a:gd name="connsiteY448" fmla="*/ 550621 h 1051159"/>
                <a:gd name="connsiteX449" fmla="*/ 1026159 w 1328442"/>
                <a:gd name="connsiteY449" fmla="*/ 548407 h 1051159"/>
                <a:gd name="connsiteX450" fmla="*/ 1023321 w 1328442"/>
                <a:gd name="connsiteY450" fmla="*/ 547508 h 1051159"/>
                <a:gd name="connsiteX451" fmla="*/ 1020276 w 1328442"/>
                <a:gd name="connsiteY451" fmla="*/ 548130 h 1051159"/>
                <a:gd name="connsiteX452" fmla="*/ 1017784 w 1328442"/>
                <a:gd name="connsiteY452" fmla="*/ 549652 h 1051159"/>
                <a:gd name="connsiteX453" fmla="*/ 1015501 w 1328442"/>
                <a:gd name="connsiteY453" fmla="*/ 551589 h 1051159"/>
                <a:gd name="connsiteX454" fmla="*/ 1013286 w 1328442"/>
                <a:gd name="connsiteY454" fmla="*/ 553180 h 1051159"/>
                <a:gd name="connsiteX455" fmla="*/ 1006503 w 1328442"/>
                <a:gd name="connsiteY455" fmla="*/ 556085 h 1051159"/>
                <a:gd name="connsiteX456" fmla="*/ 984563 w 1328442"/>
                <a:gd name="connsiteY456" fmla="*/ 562311 h 1051159"/>
                <a:gd name="connsiteX457" fmla="*/ 989408 w 1328442"/>
                <a:gd name="connsiteY457" fmla="*/ 563695 h 1051159"/>
                <a:gd name="connsiteX458" fmla="*/ 993837 w 1328442"/>
                <a:gd name="connsiteY458" fmla="*/ 563003 h 1051159"/>
                <a:gd name="connsiteX459" fmla="*/ 1003042 w 1328442"/>
                <a:gd name="connsiteY459" fmla="*/ 559475 h 1051159"/>
                <a:gd name="connsiteX460" fmla="*/ 1005050 w 1328442"/>
                <a:gd name="connsiteY460" fmla="*/ 559060 h 1051159"/>
                <a:gd name="connsiteX461" fmla="*/ 1009064 w 1328442"/>
                <a:gd name="connsiteY461" fmla="*/ 558645 h 1051159"/>
                <a:gd name="connsiteX462" fmla="*/ 1011071 w 1328442"/>
                <a:gd name="connsiteY462" fmla="*/ 558230 h 1051159"/>
                <a:gd name="connsiteX463" fmla="*/ 1013009 w 1328442"/>
                <a:gd name="connsiteY463" fmla="*/ 557538 h 1051159"/>
                <a:gd name="connsiteX464" fmla="*/ 1016816 w 1328442"/>
                <a:gd name="connsiteY464" fmla="*/ 555601 h 1051159"/>
                <a:gd name="connsiteX465" fmla="*/ 1018823 w 1328442"/>
                <a:gd name="connsiteY465" fmla="*/ 554979 h 1051159"/>
                <a:gd name="connsiteX466" fmla="*/ 1022560 w 1328442"/>
                <a:gd name="connsiteY466" fmla="*/ 555117 h 1051159"/>
                <a:gd name="connsiteX467" fmla="*/ 1024498 w 1328442"/>
                <a:gd name="connsiteY467" fmla="*/ 557331 h 1051159"/>
                <a:gd name="connsiteX468" fmla="*/ 1025328 w 1328442"/>
                <a:gd name="connsiteY468" fmla="*/ 560928 h 1051159"/>
                <a:gd name="connsiteX469" fmla="*/ 1025675 w 1328442"/>
                <a:gd name="connsiteY469" fmla="*/ 565286 h 1051159"/>
                <a:gd name="connsiteX470" fmla="*/ 1025052 w 1328442"/>
                <a:gd name="connsiteY470" fmla="*/ 569782 h 1051159"/>
                <a:gd name="connsiteX471" fmla="*/ 1022560 w 1328442"/>
                <a:gd name="connsiteY471" fmla="*/ 571995 h 1051159"/>
                <a:gd name="connsiteX472" fmla="*/ 1018892 w 1328442"/>
                <a:gd name="connsiteY472" fmla="*/ 573448 h 1051159"/>
                <a:gd name="connsiteX473" fmla="*/ 1014739 w 1328442"/>
                <a:gd name="connsiteY473" fmla="*/ 575523 h 1051159"/>
                <a:gd name="connsiteX474" fmla="*/ 1016469 w 1328442"/>
                <a:gd name="connsiteY474" fmla="*/ 576907 h 1051159"/>
                <a:gd name="connsiteX475" fmla="*/ 1018407 w 1328442"/>
                <a:gd name="connsiteY475" fmla="*/ 576907 h 1051159"/>
                <a:gd name="connsiteX476" fmla="*/ 1022698 w 1328442"/>
                <a:gd name="connsiteY476" fmla="*/ 575316 h 1051159"/>
                <a:gd name="connsiteX477" fmla="*/ 1025398 w 1328442"/>
                <a:gd name="connsiteY477" fmla="*/ 574693 h 1051159"/>
                <a:gd name="connsiteX478" fmla="*/ 1026782 w 1328442"/>
                <a:gd name="connsiteY478" fmla="*/ 574693 h 1051159"/>
                <a:gd name="connsiteX479" fmla="*/ 1030450 w 1328442"/>
                <a:gd name="connsiteY479" fmla="*/ 576838 h 1051159"/>
                <a:gd name="connsiteX480" fmla="*/ 1048168 w 1328442"/>
                <a:gd name="connsiteY480" fmla="*/ 585277 h 1051159"/>
                <a:gd name="connsiteX481" fmla="*/ 1067201 w 1328442"/>
                <a:gd name="connsiteY481" fmla="*/ 592540 h 1051159"/>
                <a:gd name="connsiteX482" fmla="*/ 1069347 w 1328442"/>
                <a:gd name="connsiteY482" fmla="*/ 593785 h 1051159"/>
                <a:gd name="connsiteX483" fmla="*/ 1070454 w 1328442"/>
                <a:gd name="connsiteY483" fmla="*/ 595030 h 1051159"/>
                <a:gd name="connsiteX484" fmla="*/ 1071423 w 1328442"/>
                <a:gd name="connsiteY484" fmla="*/ 596483 h 1051159"/>
                <a:gd name="connsiteX485" fmla="*/ 1073153 w 1328442"/>
                <a:gd name="connsiteY485" fmla="*/ 598212 h 1051159"/>
                <a:gd name="connsiteX486" fmla="*/ 1075022 w 1328442"/>
                <a:gd name="connsiteY486" fmla="*/ 599181 h 1051159"/>
                <a:gd name="connsiteX487" fmla="*/ 1077306 w 1328442"/>
                <a:gd name="connsiteY487" fmla="*/ 599596 h 1051159"/>
                <a:gd name="connsiteX488" fmla="*/ 1081943 w 1328442"/>
                <a:gd name="connsiteY488" fmla="*/ 599734 h 1051159"/>
                <a:gd name="connsiteX489" fmla="*/ 1079867 w 1328442"/>
                <a:gd name="connsiteY489" fmla="*/ 602362 h 1051159"/>
                <a:gd name="connsiteX490" fmla="*/ 1076891 w 1328442"/>
                <a:gd name="connsiteY490" fmla="*/ 604023 h 1051159"/>
                <a:gd name="connsiteX491" fmla="*/ 1073845 w 1328442"/>
                <a:gd name="connsiteY491" fmla="*/ 605475 h 1051159"/>
                <a:gd name="connsiteX492" fmla="*/ 1071492 w 1328442"/>
                <a:gd name="connsiteY492" fmla="*/ 607481 h 1051159"/>
                <a:gd name="connsiteX493" fmla="*/ 1070869 w 1328442"/>
                <a:gd name="connsiteY493" fmla="*/ 609695 h 1051159"/>
                <a:gd name="connsiteX494" fmla="*/ 1071146 w 1328442"/>
                <a:gd name="connsiteY494" fmla="*/ 612323 h 1051159"/>
                <a:gd name="connsiteX495" fmla="*/ 1072530 w 1328442"/>
                <a:gd name="connsiteY495" fmla="*/ 617442 h 1051159"/>
                <a:gd name="connsiteX496" fmla="*/ 1074261 w 1328442"/>
                <a:gd name="connsiteY496" fmla="*/ 613569 h 1051159"/>
                <a:gd name="connsiteX497" fmla="*/ 1077237 w 1328442"/>
                <a:gd name="connsiteY497" fmla="*/ 609833 h 1051159"/>
                <a:gd name="connsiteX498" fmla="*/ 1081182 w 1328442"/>
                <a:gd name="connsiteY498" fmla="*/ 607758 h 1051159"/>
                <a:gd name="connsiteX499" fmla="*/ 1085680 w 1328442"/>
                <a:gd name="connsiteY499" fmla="*/ 609003 h 1051159"/>
                <a:gd name="connsiteX500" fmla="*/ 1087549 w 1328442"/>
                <a:gd name="connsiteY500" fmla="*/ 612393 h 1051159"/>
                <a:gd name="connsiteX501" fmla="*/ 1088103 w 1328442"/>
                <a:gd name="connsiteY501" fmla="*/ 617442 h 1051159"/>
                <a:gd name="connsiteX502" fmla="*/ 1087965 w 1328442"/>
                <a:gd name="connsiteY502" fmla="*/ 627127 h 1051159"/>
                <a:gd name="connsiteX503" fmla="*/ 1091010 w 1328442"/>
                <a:gd name="connsiteY503" fmla="*/ 640685 h 1051159"/>
                <a:gd name="connsiteX504" fmla="*/ 1090871 w 1328442"/>
                <a:gd name="connsiteY504" fmla="*/ 644005 h 1051159"/>
                <a:gd name="connsiteX505" fmla="*/ 1087757 w 1328442"/>
                <a:gd name="connsiteY505" fmla="*/ 646288 h 1051159"/>
                <a:gd name="connsiteX506" fmla="*/ 1082774 w 1328442"/>
                <a:gd name="connsiteY506" fmla="*/ 646703 h 1051159"/>
                <a:gd name="connsiteX507" fmla="*/ 1073292 w 1328442"/>
                <a:gd name="connsiteY507" fmla="*/ 646080 h 1051159"/>
                <a:gd name="connsiteX508" fmla="*/ 1072184 w 1328442"/>
                <a:gd name="connsiteY508" fmla="*/ 631415 h 1051159"/>
                <a:gd name="connsiteX509" fmla="*/ 1070523 w 1328442"/>
                <a:gd name="connsiteY509" fmla="*/ 633491 h 1051159"/>
                <a:gd name="connsiteX510" fmla="*/ 1069762 w 1328442"/>
                <a:gd name="connsiteY510" fmla="*/ 636050 h 1051159"/>
                <a:gd name="connsiteX511" fmla="*/ 1069070 w 1328442"/>
                <a:gd name="connsiteY511" fmla="*/ 641584 h 1051159"/>
                <a:gd name="connsiteX512" fmla="*/ 1068239 w 1328442"/>
                <a:gd name="connsiteY512" fmla="*/ 644766 h 1051159"/>
                <a:gd name="connsiteX513" fmla="*/ 1067063 w 1328442"/>
                <a:gd name="connsiteY513" fmla="*/ 646218 h 1051159"/>
                <a:gd name="connsiteX514" fmla="*/ 1065056 w 1328442"/>
                <a:gd name="connsiteY514" fmla="*/ 646633 h 1051159"/>
                <a:gd name="connsiteX515" fmla="*/ 1055228 w 1328442"/>
                <a:gd name="connsiteY515" fmla="*/ 646149 h 1051159"/>
                <a:gd name="connsiteX516" fmla="*/ 1049206 w 1328442"/>
                <a:gd name="connsiteY516" fmla="*/ 644835 h 1051159"/>
                <a:gd name="connsiteX517" fmla="*/ 1043808 w 1328442"/>
                <a:gd name="connsiteY517" fmla="*/ 642068 h 1051159"/>
                <a:gd name="connsiteX518" fmla="*/ 1039171 w 1328442"/>
                <a:gd name="connsiteY518" fmla="*/ 637295 h 1051159"/>
                <a:gd name="connsiteX519" fmla="*/ 1036471 w 1328442"/>
                <a:gd name="connsiteY519" fmla="*/ 632176 h 1051159"/>
                <a:gd name="connsiteX520" fmla="*/ 1034603 w 1328442"/>
                <a:gd name="connsiteY520" fmla="*/ 626988 h 1051159"/>
                <a:gd name="connsiteX521" fmla="*/ 1032180 w 1328442"/>
                <a:gd name="connsiteY521" fmla="*/ 622215 h 1051159"/>
                <a:gd name="connsiteX522" fmla="*/ 1028028 w 1328442"/>
                <a:gd name="connsiteY522" fmla="*/ 618342 h 1051159"/>
                <a:gd name="connsiteX523" fmla="*/ 1008233 w 1328442"/>
                <a:gd name="connsiteY523" fmla="*/ 608796 h 1051159"/>
                <a:gd name="connsiteX524" fmla="*/ 1002420 w 1328442"/>
                <a:gd name="connsiteY524" fmla="*/ 606651 h 1051159"/>
                <a:gd name="connsiteX525" fmla="*/ 996675 w 1328442"/>
                <a:gd name="connsiteY525" fmla="*/ 605890 h 1051159"/>
                <a:gd name="connsiteX526" fmla="*/ 984771 w 1328442"/>
                <a:gd name="connsiteY526" fmla="*/ 605475 h 1051159"/>
                <a:gd name="connsiteX527" fmla="*/ 982625 w 1328442"/>
                <a:gd name="connsiteY527" fmla="*/ 604991 h 1051159"/>
                <a:gd name="connsiteX528" fmla="*/ 980065 w 1328442"/>
                <a:gd name="connsiteY528" fmla="*/ 604230 h 1051159"/>
                <a:gd name="connsiteX529" fmla="*/ 977573 w 1328442"/>
                <a:gd name="connsiteY529" fmla="*/ 603677 h 1051159"/>
                <a:gd name="connsiteX530" fmla="*/ 975566 w 1328442"/>
                <a:gd name="connsiteY530" fmla="*/ 604023 h 1051159"/>
                <a:gd name="connsiteX531" fmla="*/ 974182 w 1328442"/>
                <a:gd name="connsiteY531" fmla="*/ 605752 h 1051159"/>
                <a:gd name="connsiteX532" fmla="*/ 975704 w 1328442"/>
                <a:gd name="connsiteY532" fmla="*/ 606997 h 1051159"/>
                <a:gd name="connsiteX533" fmla="*/ 978542 w 1328442"/>
                <a:gd name="connsiteY533" fmla="*/ 607758 h 1051159"/>
                <a:gd name="connsiteX534" fmla="*/ 980895 w 1328442"/>
                <a:gd name="connsiteY534" fmla="*/ 608104 h 1051159"/>
                <a:gd name="connsiteX535" fmla="*/ 992661 w 1328442"/>
                <a:gd name="connsiteY535" fmla="*/ 607896 h 1051159"/>
                <a:gd name="connsiteX536" fmla="*/ 998751 w 1328442"/>
                <a:gd name="connsiteY536" fmla="*/ 608381 h 1051159"/>
                <a:gd name="connsiteX537" fmla="*/ 1003181 w 1328442"/>
                <a:gd name="connsiteY537" fmla="*/ 610594 h 1051159"/>
                <a:gd name="connsiteX538" fmla="*/ 1005327 w 1328442"/>
                <a:gd name="connsiteY538" fmla="*/ 615644 h 1051159"/>
                <a:gd name="connsiteX539" fmla="*/ 1002835 w 1328442"/>
                <a:gd name="connsiteY539" fmla="*/ 619794 h 1051159"/>
                <a:gd name="connsiteX540" fmla="*/ 997990 w 1328442"/>
                <a:gd name="connsiteY540" fmla="*/ 622976 h 1051159"/>
                <a:gd name="connsiteX541" fmla="*/ 993215 w 1328442"/>
                <a:gd name="connsiteY541" fmla="*/ 625121 h 1051159"/>
                <a:gd name="connsiteX542" fmla="*/ 987678 w 1328442"/>
                <a:gd name="connsiteY542" fmla="*/ 626919 h 1051159"/>
                <a:gd name="connsiteX543" fmla="*/ 982002 w 1328442"/>
                <a:gd name="connsiteY543" fmla="*/ 628026 h 1051159"/>
                <a:gd name="connsiteX544" fmla="*/ 976258 w 1328442"/>
                <a:gd name="connsiteY544" fmla="*/ 628372 h 1051159"/>
                <a:gd name="connsiteX545" fmla="*/ 970444 w 1328442"/>
                <a:gd name="connsiteY545" fmla="*/ 628026 h 1051159"/>
                <a:gd name="connsiteX546" fmla="*/ 959440 w 1328442"/>
                <a:gd name="connsiteY546" fmla="*/ 626089 h 1051159"/>
                <a:gd name="connsiteX547" fmla="*/ 953833 w 1328442"/>
                <a:gd name="connsiteY547" fmla="*/ 625674 h 1051159"/>
                <a:gd name="connsiteX548" fmla="*/ 948366 w 1328442"/>
                <a:gd name="connsiteY548" fmla="*/ 626504 h 1051159"/>
                <a:gd name="connsiteX549" fmla="*/ 950442 w 1328442"/>
                <a:gd name="connsiteY549" fmla="*/ 627611 h 1051159"/>
                <a:gd name="connsiteX550" fmla="*/ 955356 w 1328442"/>
                <a:gd name="connsiteY550" fmla="*/ 629202 h 1051159"/>
                <a:gd name="connsiteX551" fmla="*/ 956879 w 1328442"/>
                <a:gd name="connsiteY551" fmla="*/ 630516 h 1051159"/>
                <a:gd name="connsiteX552" fmla="*/ 957155 w 1328442"/>
                <a:gd name="connsiteY552" fmla="*/ 632591 h 1051159"/>
                <a:gd name="connsiteX553" fmla="*/ 956394 w 1328442"/>
                <a:gd name="connsiteY553" fmla="*/ 634943 h 1051159"/>
                <a:gd name="connsiteX554" fmla="*/ 955079 w 1328442"/>
                <a:gd name="connsiteY554" fmla="*/ 637157 h 1051159"/>
                <a:gd name="connsiteX555" fmla="*/ 953695 w 1328442"/>
                <a:gd name="connsiteY555" fmla="*/ 638748 h 1051159"/>
                <a:gd name="connsiteX556" fmla="*/ 949266 w 1328442"/>
                <a:gd name="connsiteY556" fmla="*/ 641515 h 1051159"/>
                <a:gd name="connsiteX557" fmla="*/ 939161 w 1328442"/>
                <a:gd name="connsiteY557" fmla="*/ 644558 h 1051159"/>
                <a:gd name="connsiteX558" fmla="*/ 934454 w 1328442"/>
                <a:gd name="connsiteY558" fmla="*/ 646633 h 1051159"/>
                <a:gd name="connsiteX559" fmla="*/ 937084 w 1328442"/>
                <a:gd name="connsiteY559" fmla="*/ 646426 h 1051159"/>
                <a:gd name="connsiteX560" fmla="*/ 942344 w 1328442"/>
                <a:gd name="connsiteY560" fmla="*/ 645527 h 1051159"/>
                <a:gd name="connsiteX561" fmla="*/ 944974 w 1328442"/>
                <a:gd name="connsiteY561" fmla="*/ 645388 h 1051159"/>
                <a:gd name="connsiteX562" fmla="*/ 947812 w 1328442"/>
                <a:gd name="connsiteY562" fmla="*/ 645873 h 1051159"/>
                <a:gd name="connsiteX563" fmla="*/ 953487 w 1328442"/>
                <a:gd name="connsiteY563" fmla="*/ 647602 h 1051159"/>
                <a:gd name="connsiteX564" fmla="*/ 956325 w 1328442"/>
                <a:gd name="connsiteY564" fmla="*/ 648224 h 1051159"/>
                <a:gd name="connsiteX565" fmla="*/ 962416 w 1328442"/>
                <a:gd name="connsiteY565" fmla="*/ 648224 h 1051159"/>
                <a:gd name="connsiteX566" fmla="*/ 980549 w 1328442"/>
                <a:gd name="connsiteY566" fmla="*/ 645734 h 1051159"/>
                <a:gd name="connsiteX567" fmla="*/ 983940 w 1328442"/>
                <a:gd name="connsiteY567" fmla="*/ 645527 h 1051159"/>
                <a:gd name="connsiteX568" fmla="*/ 985463 w 1328442"/>
                <a:gd name="connsiteY568" fmla="*/ 646011 h 1051159"/>
                <a:gd name="connsiteX569" fmla="*/ 986639 w 1328442"/>
                <a:gd name="connsiteY569" fmla="*/ 647256 h 1051159"/>
                <a:gd name="connsiteX570" fmla="*/ 986778 w 1328442"/>
                <a:gd name="connsiteY570" fmla="*/ 649193 h 1051159"/>
                <a:gd name="connsiteX571" fmla="*/ 985255 w 1328442"/>
                <a:gd name="connsiteY571" fmla="*/ 650438 h 1051159"/>
                <a:gd name="connsiteX572" fmla="*/ 975773 w 1328442"/>
                <a:gd name="connsiteY572" fmla="*/ 653205 h 1051159"/>
                <a:gd name="connsiteX573" fmla="*/ 970790 w 1328442"/>
                <a:gd name="connsiteY573" fmla="*/ 655211 h 1051159"/>
                <a:gd name="connsiteX574" fmla="*/ 966707 w 1328442"/>
                <a:gd name="connsiteY574" fmla="*/ 658324 h 1051159"/>
                <a:gd name="connsiteX575" fmla="*/ 964353 w 1328442"/>
                <a:gd name="connsiteY575" fmla="*/ 662958 h 1051159"/>
                <a:gd name="connsiteX576" fmla="*/ 969129 w 1328442"/>
                <a:gd name="connsiteY576" fmla="*/ 663443 h 1051159"/>
                <a:gd name="connsiteX577" fmla="*/ 971690 w 1328442"/>
                <a:gd name="connsiteY577" fmla="*/ 661782 h 1051159"/>
                <a:gd name="connsiteX578" fmla="*/ 973835 w 1328442"/>
                <a:gd name="connsiteY578" fmla="*/ 658946 h 1051159"/>
                <a:gd name="connsiteX579" fmla="*/ 977434 w 1328442"/>
                <a:gd name="connsiteY579" fmla="*/ 655903 h 1051159"/>
                <a:gd name="connsiteX580" fmla="*/ 981587 w 1328442"/>
                <a:gd name="connsiteY580" fmla="*/ 654589 h 1051159"/>
                <a:gd name="connsiteX581" fmla="*/ 990585 w 1328442"/>
                <a:gd name="connsiteY581" fmla="*/ 654796 h 1051159"/>
                <a:gd name="connsiteX582" fmla="*/ 994945 w 1328442"/>
                <a:gd name="connsiteY582" fmla="*/ 654312 h 1051159"/>
                <a:gd name="connsiteX583" fmla="*/ 1003250 w 1328442"/>
                <a:gd name="connsiteY583" fmla="*/ 651683 h 1051159"/>
                <a:gd name="connsiteX584" fmla="*/ 1007195 w 1328442"/>
                <a:gd name="connsiteY584" fmla="*/ 650715 h 1051159"/>
                <a:gd name="connsiteX585" fmla="*/ 1011694 w 1328442"/>
                <a:gd name="connsiteY585" fmla="*/ 650715 h 1051159"/>
                <a:gd name="connsiteX586" fmla="*/ 1017023 w 1328442"/>
                <a:gd name="connsiteY586" fmla="*/ 651268 h 1051159"/>
                <a:gd name="connsiteX587" fmla="*/ 1042008 w 1328442"/>
                <a:gd name="connsiteY587" fmla="*/ 657217 h 1051159"/>
                <a:gd name="connsiteX588" fmla="*/ 1051352 w 1328442"/>
                <a:gd name="connsiteY588" fmla="*/ 658601 h 1051159"/>
                <a:gd name="connsiteX589" fmla="*/ 1070593 w 1328442"/>
                <a:gd name="connsiteY589" fmla="*/ 659154 h 1051159"/>
                <a:gd name="connsiteX590" fmla="*/ 1074399 w 1328442"/>
                <a:gd name="connsiteY590" fmla="*/ 658946 h 1051159"/>
                <a:gd name="connsiteX591" fmla="*/ 1075991 w 1328442"/>
                <a:gd name="connsiteY591" fmla="*/ 659292 h 1051159"/>
                <a:gd name="connsiteX592" fmla="*/ 1076683 w 1328442"/>
                <a:gd name="connsiteY592" fmla="*/ 660537 h 1051159"/>
                <a:gd name="connsiteX593" fmla="*/ 1076060 w 1328442"/>
                <a:gd name="connsiteY593" fmla="*/ 661990 h 1051159"/>
                <a:gd name="connsiteX594" fmla="*/ 1074676 w 1328442"/>
                <a:gd name="connsiteY594" fmla="*/ 663235 h 1051159"/>
                <a:gd name="connsiteX595" fmla="*/ 1073015 w 1328442"/>
                <a:gd name="connsiteY595" fmla="*/ 664273 h 1051159"/>
                <a:gd name="connsiteX596" fmla="*/ 1071700 w 1328442"/>
                <a:gd name="connsiteY596" fmla="*/ 664895 h 1051159"/>
                <a:gd name="connsiteX597" fmla="*/ 1062910 w 1328442"/>
                <a:gd name="connsiteY597" fmla="*/ 667109 h 1051159"/>
                <a:gd name="connsiteX598" fmla="*/ 1059519 w 1328442"/>
                <a:gd name="connsiteY598" fmla="*/ 669046 h 1051159"/>
                <a:gd name="connsiteX599" fmla="*/ 1060280 w 1328442"/>
                <a:gd name="connsiteY599" fmla="*/ 672228 h 1051159"/>
                <a:gd name="connsiteX600" fmla="*/ 1055989 w 1328442"/>
                <a:gd name="connsiteY600" fmla="*/ 673058 h 1051159"/>
                <a:gd name="connsiteX601" fmla="*/ 1042631 w 1328442"/>
                <a:gd name="connsiteY601" fmla="*/ 674026 h 1051159"/>
                <a:gd name="connsiteX602" fmla="*/ 1045746 w 1328442"/>
                <a:gd name="connsiteY602" fmla="*/ 676378 h 1051159"/>
                <a:gd name="connsiteX603" fmla="*/ 1042700 w 1328442"/>
                <a:gd name="connsiteY603" fmla="*/ 677554 h 1051159"/>
                <a:gd name="connsiteX604" fmla="*/ 1033634 w 1328442"/>
                <a:gd name="connsiteY604" fmla="*/ 678038 h 1051159"/>
                <a:gd name="connsiteX605" fmla="*/ 1033980 w 1328442"/>
                <a:gd name="connsiteY605" fmla="*/ 681151 h 1051159"/>
                <a:gd name="connsiteX606" fmla="*/ 1028028 w 1328442"/>
                <a:gd name="connsiteY606" fmla="*/ 683780 h 1051159"/>
                <a:gd name="connsiteX607" fmla="*/ 1015154 w 1328442"/>
                <a:gd name="connsiteY607" fmla="*/ 686892 h 1051159"/>
                <a:gd name="connsiteX608" fmla="*/ 1017092 w 1328442"/>
                <a:gd name="connsiteY608" fmla="*/ 689314 h 1051159"/>
                <a:gd name="connsiteX609" fmla="*/ 1014462 w 1328442"/>
                <a:gd name="connsiteY609" fmla="*/ 691043 h 1051159"/>
                <a:gd name="connsiteX610" fmla="*/ 1007403 w 1328442"/>
                <a:gd name="connsiteY610" fmla="*/ 693326 h 1051159"/>
                <a:gd name="connsiteX611" fmla="*/ 1006642 w 1328442"/>
                <a:gd name="connsiteY611" fmla="*/ 694156 h 1051159"/>
                <a:gd name="connsiteX612" fmla="*/ 1005534 w 1328442"/>
                <a:gd name="connsiteY612" fmla="*/ 696438 h 1051159"/>
                <a:gd name="connsiteX613" fmla="*/ 1004565 w 1328442"/>
                <a:gd name="connsiteY613" fmla="*/ 697476 h 1051159"/>
                <a:gd name="connsiteX614" fmla="*/ 1002973 w 1328442"/>
                <a:gd name="connsiteY614" fmla="*/ 698375 h 1051159"/>
                <a:gd name="connsiteX615" fmla="*/ 989892 w 1328442"/>
                <a:gd name="connsiteY615" fmla="*/ 702595 h 1051159"/>
                <a:gd name="connsiteX616" fmla="*/ 933347 w 1328442"/>
                <a:gd name="connsiteY616" fmla="*/ 714700 h 1051159"/>
                <a:gd name="connsiteX617" fmla="*/ 929263 w 1328442"/>
                <a:gd name="connsiteY617" fmla="*/ 715046 h 1051159"/>
                <a:gd name="connsiteX618" fmla="*/ 921027 w 1328442"/>
                <a:gd name="connsiteY618" fmla="*/ 714769 h 1051159"/>
                <a:gd name="connsiteX619" fmla="*/ 917013 w 1328442"/>
                <a:gd name="connsiteY619" fmla="*/ 715254 h 1051159"/>
                <a:gd name="connsiteX620" fmla="*/ 915006 w 1328442"/>
                <a:gd name="connsiteY620" fmla="*/ 716014 h 1051159"/>
                <a:gd name="connsiteX621" fmla="*/ 911338 w 1328442"/>
                <a:gd name="connsiteY621" fmla="*/ 718090 h 1051159"/>
                <a:gd name="connsiteX622" fmla="*/ 909262 w 1328442"/>
                <a:gd name="connsiteY622" fmla="*/ 718712 h 1051159"/>
                <a:gd name="connsiteX623" fmla="*/ 907116 w 1328442"/>
                <a:gd name="connsiteY623" fmla="*/ 718712 h 1051159"/>
                <a:gd name="connsiteX624" fmla="*/ 900333 w 1328442"/>
                <a:gd name="connsiteY624" fmla="*/ 716845 h 1051159"/>
                <a:gd name="connsiteX625" fmla="*/ 901925 w 1328442"/>
                <a:gd name="connsiteY625" fmla="*/ 720857 h 1051159"/>
                <a:gd name="connsiteX626" fmla="*/ 898603 w 1328442"/>
                <a:gd name="connsiteY626" fmla="*/ 722448 h 1051159"/>
                <a:gd name="connsiteX627" fmla="*/ 893135 w 1328442"/>
                <a:gd name="connsiteY627" fmla="*/ 722448 h 1051159"/>
                <a:gd name="connsiteX628" fmla="*/ 888429 w 1328442"/>
                <a:gd name="connsiteY628" fmla="*/ 721618 h 1051159"/>
                <a:gd name="connsiteX629" fmla="*/ 882823 w 1328442"/>
                <a:gd name="connsiteY629" fmla="*/ 719335 h 1051159"/>
                <a:gd name="connsiteX630" fmla="*/ 872372 w 1328442"/>
                <a:gd name="connsiteY630" fmla="*/ 713455 h 1051159"/>
                <a:gd name="connsiteX631" fmla="*/ 866904 w 1328442"/>
                <a:gd name="connsiteY631" fmla="*/ 711034 h 1051159"/>
                <a:gd name="connsiteX632" fmla="*/ 867943 w 1328442"/>
                <a:gd name="connsiteY632" fmla="*/ 713594 h 1051159"/>
                <a:gd name="connsiteX633" fmla="*/ 869188 w 1328442"/>
                <a:gd name="connsiteY633" fmla="*/ 715807 h 1051159"/>
                <a:gd name="connsiteX634" fmla="*/ 869188 w 1328442"/>
                <a:gd name="connsiteY634" fmla="*/ 717398 h 1051159"/>
                <a:gd name="connsiteX635" fmla="*/ 866074 w 1328442"/>
                <a:gd name="connsiteY635" fmla="*/ 718090 h 1051159"/>
                <a:gd name="connsiteX636" fmla="*/ 869604 w 1328442"/>
                <a:gd name="connsiteY636" fmla="*/ 724592 h 1051159"/>
                <a:gd name="connsiteX637" fmla="*/ 865382 w 1328442"/>
                <a:gd name="connsiteY637" fmla="*/ 729227 h 1051159"/>
                <a:gd name="connsiteX638" fmla="*/ 850986 w 1328442"/>
                <a:gd name="connsiteY638" fmla="*/ 736421 h 1051159"/>
                <a:gd name="connsiteX639" fmla="*/ 846349 w 1328442"/>
                <a:gd name="connsiteY639" fmla="*/ 741401 h 1051159"/>
                <a:gd name="connsiteX640" fmla="*/ 830707 w 1328442"/>
                <a:gd name="connsiteY640" fmla="*/ 770938 h 1051159"/>
                <a:gd name="connsiteX641" fmla="*/ 828008 w 1328442"/>
                <a:gd name="connsiteY641" fmla="*/ 773844 h 1051159"/>
                <a:gd name="connsiteX642" fmla="*/ 826693 w 1328442"/>
                <a:gd name="connsiteY642" fmla="*/ 774466 h 1051159"/>
                <a:gd name="connsiteX643" fmla="*/ 824063 w 1328442"/>
                <a:gd name="connsiteY643" fmla="*/ 774881 h 1051159"/>
                <a:gd name="connsiteX644" fmla="*/ 822817 w 1328442"/>
                <a:gd name="connsiteY644" fmla="*/ 775573 h 1051159"/>
                <a:gd name="connsiteX645" fmla="*/ 821848 w 1328442"/>
                <a:gd name="connsiteY645" fmla="*/ 776956 h 1051159"/>
                <a:gd name="connsiteX646" fmla="*/ 820533 w 1328442"/>
                <a:gd name="connsiteY646" fmla="*/ 780415 h 1051159"/>
                <a:gd name="connsiteX647" fmla="*/ 819633 w 1328442"/>
                <a:gd name="connsiteY647" fmla="*/ 781937 h 1051159"/>
                <a:gd name="connsiteX648" fmla="*/ 817003 w 1328442"/>
                <a:gd name="connsiteY648" fmla="*/ 784565 h 1051159"/>
                <a:gd name="connsiteX649" fmla="*/ 813612 w 1328442"/>
                <a:gd name="connsiteY649" fmla="*/ 787056 h 1051159"/>
                <a:gd name="connsiteX650" fmla="*/ 809874 w 1328442"/>
                <a:gd name="connsiteY650" fmla="*/ 788993 h 1051159"/>
                <a:gd name="connsiteX651" fmla="*/ 806483 w 1328442"/>
                <a:gd name="connsiteY651" fmla="*/ 789892 h 1051159"/>
                <a:gd name="connsiteX652" fmla="*/ 802607 w 1328442"/>
                <a:gd name="connsiteY652" fmla="*/ 789338 h 1051159"/>
                <a:gd name="connsiteX653" fmla="*/ 799424 w 1328442"/>
                <a:gd name="connsiteY653" fmla="*/ 787471 h 1051159"/>
                <a:gd name="connsiteX654" fmla="*/ 793471 w 1328442"/>
                <a:gd name="connsiteY654" fmla="*/ 782421 h 1051159"/>
                <a:gd name="connsiteX655" fmla="*/ 794648 w 1328442"/>
                <a:gd name="connsiteY655" fmla="*/ 786156 h 1051159"/>
                <a:gd name="connsiteX656" fmla="*/ 796447 w 1328442"/>
                <a:gd name="connsiteY656" fmla="*/ 789615 h 1051159"/>
                <a:gd name="connsiteX657" fmla="*/ 797624 w 1328442"/>
                <a:gd name="connsiteY657" fmla="*/ 793005 h 1051159"/>
                <a:gd name="connsiteX658" fmla="*/ 796863 w 1328442"/>
                <a:gd name="connsiteY658" fmla="*/ 796602 h 1051159"/>
                <a:gd name="connsiteX659" fmla="*/ 795479 w 1328442"/>
                <a:gd name="connsiteY659" fmla="*/ 798262 h 1051159"/>
                <a:gd name="connsiteX660" fmla="*/ 790011 w 1328442"/>
                <a:gd name="connsiteY660" fmla="*/ 802274 h 1051159"/>
                <a:gd name="connsiteX661" fmla="*/ 784751 w 1328442"/>
                <a:gd name="connsiteY661" fmla="*/ 807946 h 1051159"/>
                <a:gd name="connsiteX662" fmla="*/ 782813 w 1328442"/>
                <a:gd name="connsiteY662" fmla="*/ 809675 h 1051159"/>
                <a:gd name="connsiteX663" fmla="*/ 782467 w 1328442"/>
                <a:gd name="connsiteY663" fmla="*/ 804902 h 1051159"/>
                <a:gd name="connsiteX664" fmla="*/ 781706 w 1328442"/>
                <a:gd name="connsiteY664" fmla="*/ 802896 h 1051159"/>
                <a:gd name="connsiteX665" fmla="*/ 779768 w 1328442"/>
                <a:gd name="connsiteY665" fmla="*/ 801444 h 1051159"/>
                <a:gd name="connsiteX666" fmla="*/ 779076 w 1328442"/>
                <a:gd name="connsiteY666" fmla="*/ 807047 h 1051159"/>
                <a:gd name="connsiteX667" fmla="*/ 776376 w 1328442"/>
                <a:gd name="connsiteY667" fmla="*/ 810990 h 1051159"/>
                <a:gd name="connsiteX668" fmla="*/ 772639 w 1328442"/>
                <a:gd name="connsiteY668" fmla="*/ 811751 h 1051159"/>
                <a:gd name="connsiteX669" fmla="*/ 768694 w 1328442"/>
                <a:gd name="connsiteY669" fmla="*/ 807808 h 1051159"/>
                <a:gd name="connsiteX670" fmla="*/ 765026 w 1328442"/>
                <a:gd name="connsiteY670" fmla="*/ 810782 h 1051159"/>
                <a:gd name="connsiteX671" fmla="*/ 764264 w 1328442"/>
                <a:gd name="connsiteY671" fmla="*/ 811543 h 1051159"/>
                <a:gd name="connsiteX672" fmla="*/ 763918 w 1328442"/>
                <a:gd name="connsiteY672" fmla="*/ 812166 h 1051159"/>
                <a:gd name="connsiteX673" fmla="*/ 763365 w 1328442"/>
                <a:gd name="connsiteY673" fmla="*/ 814103 h 1051159"/>
                <a:gd name="connsiteX674" fmla="*/ 762880 w 1328442"/>
                <a:gd name="connsiteY674" fmla="*/ 815002 h 1051159"/>
                <a:gd name="connsiteX675" fmla="*/ 761288 w 1328442"/>
                <a:gd name="connsiteY675" fmla="*/ 816869 h 1051159"/>
                <a:gd name="connsiteX676" fmla="*/ 759558 w 1328442"/>
                <a:gd name="connsiteY676" fmla="*/ 818253 h 1051159"/>
                <a:gd name="connsiteX677" fmla="*/ 757551 w 1328442"/>
                <a:gd name="connsiteY677" fmla="*/ 819083 h 1051159"/>
                <a:gd name="connsiteX678" fmla="*/ 755198 w 1328442"/>
                <a:gd name="connsiteY678" fmla="*/ 819429 h 1051159"/>
                <a:gd name="connsiteX679" fmla="*/ 752914 w 1328442"/>
                <a:gd name="connsiteY679" fmla="*/ 819429 h 1051159"/>
                <a:gd name="connsiteX680" fmla="*/ 750907 w 1328442"/>
                <a:gd name="connsiteY680" fmla="*/ 818737 h 1051159"/>
                <a:gd name="connsiteX681" fmla="*/ 749592 w 1328442"/>
                <a:gd name="connsiteY681" fmla="*/ 817215 h 1051159"/>
                <a:gd name="connsiteX682" fmla="*/ 749453 w 1328442"/>
                <a:gd name="connsiteY682" fmla="*/ 814587 h 1051159"/>
                <a:gd name="connsiteX683" fmla="*/ 750007 w 1328442"/>
                <a:gd name="connsiteY683" fmla="*/ 813411 h 1051159"/>
                <a:gd name="connsiteX684" fmla="*/ 751945 w 1328442"/>
                <a:gd name="connsiteY684" fmla="*/ 811128 h 1051159"/>
                <a:gd name="connsiteX685" fmla="*/ 752637 w 1328442"/>
                <a:gd name="connsiteY685" fmla="*/ 809883 h 1051159"/>
                <a:gd name="connsiteX686" fmla="*/ 752845 w 1328442"/>
                <a:gd name="connsiteY686" fmla="*/ 808707 h 1051159"/>
                <a:gd name="connsiteX687" fmla="*/ 752706 w 1328442"/>
                <a:gd name="connsiteY687" fmla="*/ 806701 h 1051159"/>
                <a:gd name="connsiteX688" fmla="*/ 752845 w 1328442"/>
                <a:gd name="connsiteY688" fmla="*/ 805594 h 1051159"/>
                <a:gd name="connsiteX689" fmla="*/ 753744 w 1328442"/>
                <a:gd name="connsiteY689" fmla="*/ 802896 h 1051159"/>
                <a:gd name="connsiteX690" fmla="*/ 754990 w 1328442"/>
                <a:gd name="connsiteY690" fmla="*/ 800337 h 1051159"/>
                <a:gd name="connsiteX691" fmla="*/ 758035 w 1328442"/>
                <a:gd name="connsiteY691" fmla="*/ 795495 h 1051159"/>
                <a:gd name="connsiteX692" fmla="*/ 763296 w 1328442"/>
                <a:gd name="connsiteY692" fmla="*/ 789062 h 1051159"/>
                <a:gd name="connsiteX693" fmla="*/ 763988 w 1328442"/>
                <a:gd name="connsiteY693" fmla="*/ 787816 h 1051159"/>
                <a:gd name="connsiteX694" fmla="*/ 761219 w 1328442"/>
                <a:gd name="connsiteY694" fmla="*/ 786295 h 1051159"/>
                <a:gd name="connsiteX695" fmla="*/ 755544 w 1328442"/>
                <a:gd name="connsiteY695" fmla="*/ 785119 h 1051159"/>
                <a:gd name="connsiteX696" fmla="*/ 749522 w 1328442"/>
                <a:gd name="connsiteY696" fmla="*/ 784565 h 1051159"/>
                <a:gd name="connsiteX697" fmla="*/ 745785 w 1328442"/>
                <a:gd name="connsiteY697" fmla="*/ 784704 h 1051159"/>
                <a:gd name="connsiteX698" fmla="*/ 747792 w 1328442"/>
                <a:gd name="connsiteY698" fmla="*/ 786156 h 1051159"/>
                <a:gd name="connsiteX699" fmla="*/ 754229 w 1328442"/>
                <a:gd name="connsiteY699" fmla="*/ 789823 h 1051159"/>
                <a:gd name="connsiteX700" fmla="*/ 751184 w 1328442"/>
                <a:gd name="connsiteY700" fmla="*/ 793558 h 1051159"/>
                <a:gd name="connsiteX701" fmla="*/ 749384 w 1328442"/>
                <a:gd name="connsiteY701" fmla="*/ 797570 h 1051159"/>
                <a:gd name="connsiteX702" fmla="*/ 748000 w 1328442"/>
                <a:gd name="connsiteY702" fmla="*/ 801859 h 1051159"/>
                <a:gd name="connsiteX703" fmla="*/ 746200 w 1328442"/>
                <a:gd name="connsiteY703" fmla="*/ 806286 h 1051159"/>
                <a:gd name="connsiteX704" fmla="*/ 740387 w 1328442"/>
                <a:gd name="connsiteY704" fmla="*/ 802412 h 1051159"/>
                <a:gd name="connsiteX705" fmla="*/ 738241 w 1328442"/>
                <a:gd name="connsiteY705" fmla="*/ 801375 h 1051159"/>
                <a:gd name="connsiteX706" fmla="*/ 739764 w 1328442"/>
                <a:gd name="connsiteY706" fmla="*/ 804418 h 1051159"/>
                <a:gd name="connsiteX707" fmla="*/ 743986 w 1328442"/>
                <a:gd name="connsiteY707" fmla="*/ 809053 h 1051159"/>
                <a:gd name="connsiteX708" fmla="*/ 744885 w 1328442"/>
                <a:gd name="connsiteY708" fmla="*/ 812027 h 1051159"/>
                <a:gd name="connsiteX709" fmla="*/ 744055 w 1328442"/>
                <a:gd name="connsiteY709" fmla="*/ 814933 h 1051159"/>
                <a:gd name="connsiteX710" fmla="*/ 741840 w 1328442"/>
                <a:gd name="connsiteY710" fmla="*/ 816869 h 1051159"/>
                <a:gd name="connsiteX711" fmla="*/ 738795 w 1328442"/>
                <a:gd name="connsiteY711" fmla="*/ 818115 h 1051159"/>
                <a:gd name="connsiteX712" fmla="*/ 735542 w 1328442"/>
                <a:gd name="connsiteY712" fmla="*/ 819014 h 1051159"/>
                <a:gd name="connsiteX713" fmla="*/ 728344 w 1328442"/>
                <a:gd name="connsiteY713" fmla="*/ 819844 h 1051159"/>
                <a:gd name="connsiteX714" fmla="*/ 713117 w 1328442"/>
                <a:gd name="connsiteY714" fmla="*/ 820397 h 1051159"/>
                <a:gd name="connsiteX715" fmla="*/ 706196 w 1328442"/>
                <a:gd name="connsiteY715" fmla="*/ 821988 h 1051159"/>
                <a:gd name="connsiteX716" fmla="*/ 704328 w 1328442"/>
                <a:gd name="connsiteY716" fmla="*/ 823718 h 1051159"/>
                <a:gd name="connsiteX717" fmla="*/ 706473 w 1328442"/>
                <a:gd name="connsiteY717" fmla="*/ 825447 h 1051159"/>
                <a:gd name="connsiteX718" fmla="*/ 710349 w 1328442"/>
                <a:gd name="connsiteY718" fmla="*/ 827315 h 1051159"/>
                <a:gd name="connsiteX719" fmla="*/ 713602 w 1328442"/>
                <a:gd name="connsiteY719" fmla="*/ 829390 h 1051159"/>
                <a:gd name="connsiteX720" fmla="*/ 714848 w 1328442"/>
                <a:gd name="connsiteY720" fmla="*/ 830427 h 1051159"/>
                <a:gd name="connsiteX721" fmla="*/ 715540 w 1328442"/>
                <a:gd name="connsiteY721" fmla="*/ 830842 h 1051159"/>
                <a:gd name="connsiteX722" fmla="*/ 715678 w 1328442"/>
                <a:gd name="connsiteY722" fmla="*/ 831465 h 1051159"/>
                <a:gd name="connsiteX723" fmla="*/ 715263 w 1328442"/>
                <a:gd name="connsiteY723" fmla="*/ 832918 h 1051159"/>
                <a:gd name="connsiteX724" fmla="*/ 714640 w 1328442"/>
                <a:gd name="connsiteY724" fmla="*/ 833748 h 1051159"/>
                <a:gd name="connsiteX725" fmla="*/ 711318 w 1328442"/>
                <a:gd name="connsiteY725" fmla="*/ 836584 h 1051159"/>
                <a:gd name="connsiteX726" fmla="*/ 708480 w 1328442"/>
                <a:gd name="connsiteY726" fmla="*/ 839489 h 1051159"/>
                <a:gd name="connsiteX727" fmla="*/ 705919 w 1328442"/>
                <a:gd name="connsiteY727" fmla="*/ 841633 h 1051159"/>
                <a:gd name="connsiteX728" fmla="*/ 702943 w 1328442"/>
                <a:gd name="connsiteY728" fmla="*/ 842740 h 1051159"/>
                <a:gd name="connsiteX729" fmla="*/ 688547 w 1328442"/>
                <a:gd name="connsiteY729" fmla="*/ 842048 h 1051159"/>
                <a:gd name="connsiteX730" fmla="*/ 685156 w 1328442"/>
                <a:gd name="connsiteY730" fmla="*/ 841426 h 1051159"/>
                <a:gd name="connsiteX731" fmla="*/ 685156 w 1328442"/>
                <a:gd name="connsiteY731" fmla="*/ 843294 h 1051159"/>
                <a:gd name="connsiteX732" fmla="*/ 685710 w 1328442"/>
                <a:gd name="connsiteY732" fmla="*/ 846061 h 1051159"/>
                <a:gd name="connsiteX733" fmla="*/ 686540 w 1328442"/>
                <a:gd name="connsiteY733" fmla="*/ 848620 h 1051159"/>
                <a:gd name="connsiteX734" fmla="*/ 687371 w 1328442"/>
                <a:gd name="connsiteY734" fmla="*/ 850211 h 1051159"/>
                <a:gd name="connsiteX735" fmla="*/ 689032 w 1328442"/>
                <a:gd name="connsiteY735" fmla="*/ 850695 h 1051159"/>
                <a:gd name="connsiteX736" fmla="*/ 692700 w 1328442"/>
                <a:gd name="connsiteY736" fmla="*/ 849589 h 1051159"/>
                <a:gd name="connsiteX737" fmla="*/ 694361 w 1328442"/>
                <a:gd name="connsiteY737" fmla="*/ 849589 h 1051159"/>
                <a:gd name="connsiteX738" fmla="*/ 696091 w 1328442"/>
                <a:gd name="connsiteY738" fmla="*/ 851318 h 1051159"/>
                <a:gd name="connsiteX739" fmla="*/ 697060 w 1328442"/>
                <a:gd name="connsiteY739" fmla="*/ 853808 h 1051159"/>
                <a:gd name="connsiteX740" fmla="*/ 697683 w 1328442"/>
                <a:gd name="connsiteY740" fmla="*/ 856575 h 1051159"/>
                <a:gd name="connsiteX741" fmla="*/ 698445 w 1328442"/>
                <a:gd name="connsiteY741" fmla="*/ 858789 h 1051159"/>
                <a:gd name="connsiteX742" fmla="*/ 699691 w 1328442"/>
                <a:gd name="connsiteY742" fmla="*/ 860172 h 1051159"/>
                <a:gd name="connsiteX743" fmla="*/ 701213 w 1328442"/>
                <a:gd name="connsiteY743" fmla="*/ 861486 h 1051159"/>
                <a:gd name="connsiteX744" fmla="*/ 702528 w 1328442"/>
                <a:gd name="connsiteY744" fmla="*/ 862939 h 1051159"/>
                <a:gd name="connsiteX745" fmla="*/ 703220 w 1328442"/>
                <a:gd name="connsiteY745" fmla="*/ 864668 h 1051159"/>
                <a:gd name="connsiteX746" fmla="*/ 702943 w 1328442"/>
                <a:gd name="connsiteY746" fmla="*/ 866674 h 1051159"/>
                <a:gd name="connsiteX747" fmla="*/ 701836 w 1328442"/>
                <a:gd name="connsiteY747" fmla="*/ 868404 h 1051159"/>
                <a:gd name="connsiteX748" fmla="*/ 700175 w 1328442"/>
                <a:gd name="connsiteY748" fmla="*/ 869856 h 1051159"/>
                <a:gd name="connsiteX749" fmla="*/ 698168 w 1328442"/>
                <a:gd name="connsiteY749" fmla="*/ 871032 h 1051159"/>
                <a:gd name="connsiteX750" fmla="*/ 697130 w 1328442"/>
                <a:gd name="connsiteY750" fmla="*/ 871309 h 1051159"/>
                <a:gd name="connsiteX751" fmla="*/ 694638 w 1328442"/>
                <a:gd name="connsiteY751" fmla="*/ 871586 h 1051159"/>
                <a:gd name="connsiteX752" fmla="*/ 693669 w 1328442"/>
                <a:gd name="connsiteY752" fmla="*/ 871931 h 1051159"/>
                <a:gd name="connsiteX753" fmla="*/ 693254 w 1328442"/>
                <a:gd name="connsiteY753" fmla="*/ 872692 h 1051159"/>
                <a:gd name="connsiteX754" fmla="*/ 693254 w 1328442"/>
                <a:gd name="connsiteY754" fmla="*/ 873523 h 1051159"/>
                <a:gd name="connsiteX755" fmla="*/ 693115 w 1328442"/>
                <a:gd name="connsiteY755" fmla="*/ 874491 h 1051159"/>
                <a:gd name="connsiteX756" fmla="*/ 692285 w 1328442"/>
                <a:gd name="connsiteY756" fmla="*/ 875183 h 1051159"/>
                <a:gd name="connsiteX757" fmla="*/ 688547 w 1328442"/>
                <a:gd name="connsiteY757" fmla="*/ 875667 h 1051159"/>
                <a:gd name="connsiteX758" fmla="*/ 674705 w 1328442"/>
                <a:gd name="connsiteY758" fmla="*/ 873177 h 1051159"/>
                <a:gd name="connsiteX759" fmla="*/ 683979 w 1328442"/>
                <a:gd name="connsiteY759" fmla="*/ 878296 h 1051159"/>
                <a:gd name="connsiteX760" fmla="*/ 686817 w 1328442"/>
                <a:gd name="connsiteY760" fmla="*/ 879195 h 1051159"/>
                <a:gd name="connsiteX761" fmla="*/ 688063 w 1328442"/>
                <a:gd name="connsiteY761" fmla="*/ 879056 h 1051159"/>
                <a:gd name="connsiteX762" fmla="*/ 689447 w 1328442"/>
                <a:gd name="connsiteY762" fmla="*/ 878641 h 1051159"/>
                <a:gd name="connsiteX763" fmla="*/ 690970 w 1328442"/>
                <a:gd name="connsiteY763" fmla="*/ 878365 h 1051159"/>
                <a:gd name="connsiteX764" fmla="*/ 692562 w 1328442"/>
                <a:gd name="connsiteY764" fmla="*/ 878780 h 1051159"/>
                <a:gd name="connsiteX765" fmla="*/ 694154 w 1328442"/>
                <a:gd name="connsiteY765" fmla="*/ 879748 h 1051159"/>
                <a:gd name="connsiteX766" fmla="*/ 694500 w 1328442"/>
                <a:gd name="connsiteY766" fmla="*/ 880578 h 1051159"/>
                <a:gd name="connsiteX767" fmla="*/ 694361 w 1328442"/>
                <a:gd name="connsiteY767" fmla="*/ 881823 h 1051159"/>
                <a:gd name="connsiteX768" fmla="*/ 694361 w 1328442"/>
                <a:gd name="connsiteY768" fmla="*/ 884037 h 1051159"/>
                <a:gd name="connsiteX769" fmla="*/ 695123 w 1328442"/>
                <a:gd name="connsiteY769" fmla="*/ 890124 h 1051159"/>
                <a:gd name="connsiteX770" fmla="*/ 695261 w 1328442"/>
                <a:gd name="connsiteY770" fmla="*/ 892822 h 1051159"/>
                <a:gd name="connsiteX771" fmla="*/ 694569 w 1328442"/>
                <a:gd name="connsiteY771" fmla="*/ 895381 h 1051159"/>
                <a:gd name="connsiteX772" fmla="*/ 694015 w 1328442"/>
                <a:gd name="connsiteY772" fmla="*/ 896004 h 1051159"/>
                <a:gd name="connsiteX773" fmla="*/ 692285 w 1328442"/>
                <a:gd name="connsiteY773" fmla="*/ 897111 h 1051159"/>
                <a:gd name="connsiteX774" fmla="*/ 691593 w 1328442"/>
                <a:gd name="connsiteY774" fmla="*/ 897664 h 1051159"/>
                <a:gd name="connsiteX775" fmla="*/ 691454 w 1328442"/>
                <a:gd name="connsiteY775" fmla="*/ 898287 h 1051159"/>
                <a:gd name="connsiteX776" fmla="*/ 691662 w 1328442"/>
                <a:gd name="connsiteY776" fmla="*/ 900293 h 1051159"/>
                <a:gd name="connsiteX777" fmla="*/ 691454 w 1328442"/>
                <a:gd name="connsiteY777" fmla="*/ 900915 h 1051159"/>
                <a:gd name="connsiteX778" fmla="*/ 690209 w 1328442"/>
                <a:gd name="connsiteY778" fmla="*/ 901469 h 1051159"/>
                <a:gd name="connsiteX779" fmla="*/ 688686 w 1328442"/>
                <a:gd name="connsiteY779" fmla="*/ 901745 h 1051159"/>
                <a:gd name="connsiteX780" fmla="*/ 687163 w 1328442"/>
                <a:gd name="connsiteY780" fmla="*/ 901745 h 1051159"/>
                <a:gd name="connsiteX781" fmla="*/ 685848 w 1328442"/>
                <a:gd name="connsiteY781" fmla="*/ 901538 h 1051159"/>
                <a:gd name="connsiteX782" fmla="*/ 685848 w 1328442"/>
                <a:gd name="connsiteY782" fmla="*/ 903198 h 1051159"/>
                <a:gd name="connsiteX783" fmla="*/ 685364 w 1328442"/>
                <a:gd name="connsiteY783" fmla="*/ 904374 h 1051159"/>
                <a:gd name="connsiteX784" fmla="*/ 684741 w 1328442"/>
                <a:gd name="connsiteY784" fmla="*/ 905411 h 1051159"/>
                <a:gd name="connsiteX785" fmla="*/ 684187 w 1328442"/>
                <a:gd name="connsiteY785" fmla="*/ 906657 h 1051159"/>
                <a:gd name="connsiteX786" fmla="*/ 684187 w 1328442"/>
                <a:gd name="connsiteY786" fmla="*/ 907279 h 1051159"/>
                <a:gd name="connsiteX787" fmla="*/ 684464 w 1328442"/>
                <a:gd name="connsiteY787" fmla="*/ 909009 h 1051159"/>
                <a:gd name="connsiteX788" fmla="*/ 684464 w 1328442"/>
                <a:gd name="connsiteY788" fmla="*/ 909424 h 1051159"/>
                <a:gd name="connsiteX789" fmla="*/ 683634 w 1328442"/>
                <a:gd name="connsiteY789" fmla="*/ 911084 h 1051159"/>
                <a:gd name="connsiteX790" fmla="*/ 682388 w 1328442"/>
                <a:gd name="connsiteY790" fmla="*/ 913090 h 1051159"/>
                <a:gd name="connsiteX791" fmla="*/ 680934 w 1328442"/>
                <a:gd name="connsiteY791" fmla="*/ 914957 h 1051159"/>
                <a:gd name="connsiteX792" fmla="*/ 679412 w 1328442"/>
                <a:gd name="connsiteY792" fmla="*/ 916272 h 1051159"/>
                <a:gd name="connsiteX793" fmla="*/ 674844 w 1328442"/>
                <a:gd name="connsiteY793" fmla="*/ 917378 h 1051159"/>
                <a:gd name="connsiteX794" fmla="*/ 670622 w 1328442"/>
                <a:gd name="connsiteY794" fmla="*/ 916133 h 1051159"/>
                <a:gd name="connsiteX795" fmla="*/ 662455 w 1328442"/>
                <a:gd name="connsiteY795" fmla="*/ 911983 h 1051159"/>
                <a:gd name="connsiteX796" fmla="*/ 663701 w 1328442"/>
                <a:gd name="connsiteY796" fmla="*/ 914473 h 1051159"/>
                <a:gd name="connsiteX797" fmla="*/ 665708 w 1328442"/>
                <a:gd name="connsiteY797" fmla="*/ 916064 h 1051159"/>
                <a:gd name="connsiteX798" fmla="*/ 673183 w 1328442"/>
                <a:gd name="connsiteY798" fmla="*/ 920007 h 1051159"/>
                <a:gd name="connsiteX799" fmla="*/ 673183 w 1328442"/>
                <a:gd name="connsiteY799" fmla="*/ 920560 h 1051159"/>
                <a:gd name="connsiteX800" fmla="*/ 672629 w 1328442"/>
                <a:gd name="connsiteY800" fmla="*/ 922082 h 1051159"/>
                <a:gd name="connsiteX801" fmla="*/ 671937 w 1328442"/>
                <a:gd name="connsiteY801" fmla="*/ 923120 h 1051159"/>
                <a:gd name="connsiteX802" fmla="*/ 670691 w 1328442"/>
                <a:gd name="connsiteY802" fmla="*/ 924573 h 1051159"/>
                <a:gd name="connsiteX803" fmla="*/ 668338 w 1328442"/>
                <a:gd name="connsiteY803" fmla="*/ 926924 h 1051159"/>
                <a:gd name="connsiteX804" fmla="*/ 663770 w 1328442"/>
                <a:gd name="connsiteY804" fmla="*/ 928654 h 1051159"/>
                <a:gd name="connsiteX805" fmla="*/ 657956 w 1328442"/>
                <a:gd name="connsiteY805" fmla="*/ 928792 h 1051159"/>
                <a:gd name="connsiteX806" fmla="*/ 646537 w 1328442"/>
                <a:gd name="connsiteY806" fmla="*/ 928031 h 1051159"/>
                <a:gd name="connsiteX807" fmla="*/ 649513 w 1328442"/>
                <a:gd name="connsiteY807" fmla="*/ 929899 h 1051159"/>
                <a:gd name="connsiteX808" fmla="*/ 652835 w 1328442"/>
                <a:gd name="connsiteY808" fmla="*/ 930798 h 1051159"/>
                <a:gd name="connsiteX809" fmla="*/ 656295 w 1328442"/>
                <a:gd name="connsiteY809" fmla="*/ 931421 h 1051159"/>
                <a:gd name="connsiteX810" fmla="*/ 661901 w 1328442"/>
                <a:gd name="connsiteY810" fmla="*/ 933150 h 1051159"/>
                <a:gd name="connsiteX811" fmla="*/ 662317 w 1328442"/>
                <a:gd name="connsiteY811" fmla="*/ 933150 h 1051159"/>
                <a:gd name="connsiteX812" fmla="*/ 661970 w 1328442"/>
                <a:gd name="connsiteY812" fmla="*/ 933634 h 1051159"/>
                <a:gd name="connsiteX813" fmla="*/ 661763 w 1328442"/>
                <a:gd name="connsiteY813" fmla="*/ 935364 h 1051159"/>
                <a:gd name="connsiteX814" fmla="*/ 661763 w 1328442"/>
                <a:gd name="connsiteY814" fmla="*/ 936609 h 1051159"/>
                <a:gd name="connsiteX815" fmla="*/ 660171 w 1328442"/>
                <a:gd name="connsiteY815" fmla="*/ 944702 h 1051159"/>
                <a:gd name="connsiteX816" fmla="*/ 660171 w 1328442"/>
                <a:gd name="connsiteY816" fmla="*/ 945947 h 1051159"/>
                <a:gd name="connsiteX817" fmla="*/ 660655 w 1328442"/>
                <a:gd name="connsiteY817" fmla="*/ 947953 h 1051159"/>
                <a:gd name="connsiteX818" fmla="*/ 661278 w 1328442"/>
                <a:gd name="connsiteY818" fmla="*/ 949198 h 1051159"/>
                <a:gd name="connsiteX819" fmla="*/ 661970 w 1328442"/>
                <a:gd name="connsiteY819" fmla="*/ 950167 h 1051159"/>
                <a:gd name="connsiteX820" fmla="*/ 662593 w 1328442"/>
                <a:gd name="connsiteY820" fmla="*/ 951204 h 1051159"/>
                <a:gd name="connsiteX821" fmla="*/ 663009 w 1328442"/>
                <a:gd name="connsiteY821" fmla="*/ 952726 h 1051159"/>
                <a:gd name="connsiteX822" fmla="*/ 662386 w 1328442"/>
                <a:gd name="connsiteY822" fmla="*/ 956392 h 1051159"/>
                <a:gd name="connsiteX823" fmla="*/ 660033 w 1328442"/>
                <a:gd name="connsiteY823" fmla="*/ 957568 h 1051159"/>
                <a:gd name="connsiteX824" fmla="*/ 656849 w 1328442"/>
                <a:gd name="connsiteY824" fmla="*/ 958122 h 1051159"/>
                <a:gd name="connsiteX825" fmla="*/ 653873 w 1328442"/>
                <a:gd name="connsiteY825" fmla="*/ 959920 h 1051159"/>
                <a:gd name="connsiteX826" fmla="*/ 657749 w 1328442"/>
                <a:gd name="connsiteY826" fmla="*/ 960750 h 1051159"/>
                <a:gd name="connsiteX827" fmla="*/ 658510 w 1328442"/>
                <a:gd name="connsiteY827" fmla="*/ 961580 h 1051159"/>
                <a:gd name="connsiteX828" fmla="*/ 658787 w 1328442"/>
                <a:gd name="connsiteY828" fmla="*/ 963448 h 1051159"/>
                <a:gd name="connsiteX829" fmla="*/ 658441 w 1328442"/>
                <a:gd name="connsiteY829" fmla="*/ 965039 h 1051159"/>
                <a:gd name="connsiteX830" fmla="*/ 655949 w 1328442"/>
                <a:gd name="connsiteY830" fmla="*/ 971541 h 1051159"/>
                <a:gd name="connsiteX831" fmla="*/ 652904 w 1328442"/>
                <a:gd name="connsiteY831" fmla="*/ 981848 h 1051159"/>
                <a:gd name="connsiteX832" fmla="*/ 651312 w 1328442"/>
                <a:gd name="connsiteY832" fmla="*/ 989457 h 1051159"/>
                <a:gd name="connsiteX833" fmla="*/ 650066 w 1328442"/>
                <a:gd name="connsiteY833" fmla="*/ 993608 h 1051159"/>
                <a:gd name="connsiteX834" fmla="*/ 647921 w 1328442"/>
                <a:gd name="connsiteY834" fmla="*/ 997274 h 1051159"/>
                <a:gd name="connsiteX835" fmla="*/ 644529 w 1328442"/>
                <a:gd name="connsiteY835" fmla="*/ 1000110 h 1051159"/>
                <a:gd name="connsiteX836" fmla="*/ 641553 w 1328442"/>
                <a:gd name="connsiteY836" fmla="*/ 1000871 h 1051159"/>
                <a:gd name="connsiteX837" fmla="*/ 638508 w 1328442"/>
                <a:gd name="connsiteY837" fmla="*/ 1000456 h 1051159"/>
                <a:gd name="connsiteX838" fmla="*/ 632487 w 1328442"/>
                <a:gd name="connsiteY838" fmla="*/ 998588 h 1051159"/>
                <a:gd name="connsiteX839" fmla="*/ 628749 w 1328442"/>
                <a:gd name="connsiteY839" fmla="*/ 998035 h 1051159"/>
                <a:gd name="connsiteX840" fmla="*/ 626742 w 1328442"/>
                <a:gd name="connsiteY840" fmla="*/ 998381 h 1051159"/>
                <a:gd name="connsiteX841" fmla="*/ 627088 w 1328442"/>
                <a:gd name="connsiteY841" fmla="*/ 999349 h 1051159"/>
                <a:gd name="connsiteX842" fmla="*/ 630479 w 1328442"/>
                <a:gd name="connsiteY842" fmla="*/ 1000871 h 1051159"/>
                <a:gd name="connsiteX843" fmla="*/ 637262 w 1328442"/>
                <a:gd name="connsiteY843" fmla="*/ 1002738 h 1051159"/>
                <a:gd name="connsiteX844" fmla="*/ 640031 w 1328442"/>
                <a:gd name="connsiteY844" fmla="*/ 1004260 h 1051159"/>
                <a:gd name="connsiteX845" fmla="*/ 641899 w 1328442"/>
                <a:gd name="connsiteY845" fmla="*/ 1007235 h 1051159"/>
                <a:gd name="connsiteX846" fmla="*/ 642591 w 1328442"/>
                <a:gd name="connsiteY846" fmla="*/ 1010209 h 1051159"/>
                <a:gd name="connsiteX847" fmla="*/ 642591 w 1328442"/>
                <a:gd name="connsiteY847" fmla="*/ 1013253 h 1051159"/>
                <a:gd name="connsiteX848" fmla="*/ 641830 w 1328442"/>
                <a:gd name="connsiteY848" fmla="*/ 1016089 h 1051159"/>
                <a:gd name="connsiteX849" fmla="*/ 639892 w 1328442"/>
                <a:gd name="connsiteY849" fmla="*/ 1018372 h 1051159"/>
                <a:gd name="connsiteX850" fmla="*/ 636501 w 1328442"/>
                <a:gd name="connsiteY850" fmla="*/ 1019755 h 1051159"/>
                <a:gd name="connsiteX851" fmla="*/ 632833 w 1328442"/>
                <a:gd name="connsiteY851" fmla="*/ 1019479 h 1051159"/>
                <a:gd name="connsiteX852" fmla="*/ 625427 w 1328442"/>
                <a:gd name="connsiteY852" fmla="*/ 1016781 h 1051159"/>
                <a:gd name="connsiteX853" fmla="*/ 626673 w 1328442"/>
                <a:gd name="connsiteY853" fmla="*/ 1018303 h 1051159"/>
                <a:gd name="connsiteX854" fmla="*/ 631587 w 1328442"/>
                <a:gd name="connsiteY854" fmla="*/ 1022176 h 1051159"/>
                <a:gd name="connsiteX855" fmla="*/ 626880 w 1328442"/>
                <a:gd name="connsiteY855" fmla="*/ 1023145 h 1051159"/>
                <a:gd name="connsiteX856" fmla="*/ 624597 w 1328442"/>
                <a:gd name="connsiteY856" fmla="*/ 1023352 h 1051159"/>
                <a:gd name="connsiteX857" fmla="*/ 622105 w 1328442"/>
                <a:gd name="connsiteY857" fmla="*/ 1023006 h 1051159"/>
                <a:gd name="connsiteX858" fmla="*/ 622382 w 1328442"/>
                <a:gd name="connsiteY858" fmla="*/ 1022245 h 1051159"/>
                <a:gd name="connsiteX859" fmla="*/ 622797 w 1328442"/>
                <a:gd name="connsiteY859" fmla="*/ 1020724 h 1051159"/>
                <a:gd name="connsiteX860" fmla="*/ 623212 w 1328442"/>
                <a:gd name="connsiteY860" fmla="*/ 1019963 h 1051159"/>
                <a:gd name="connsiteX861" fmla="*/ 618575 w 1328442"/>
                <a:gd name="connsiteY861" fmla="*/ 1020378 h 1051159"/>
                <a:gd name="connsiteX862" fmla="*/ 616360 w 1328442"/>
                <a:gd name="connsiteY862" fmla="*/ 1019479 h 1051159"/>
                <a:gd name="connsiteX863" fmla="*/ 616360 w 1328442"/>
                <a:gd name="connsiteY863" fmla="*/ 1017057 h 1051159"/>
                <a:gd name="connsiteX864" fmla="*/ 620513 w 1328442"/>
                <a:gd name="connsiteY864" fmla="*/ 1009448 h 1051159"/>
                <a:gd name="connsiteX865" fmla="*/ 618368 w 1328442"/>
                <a:gd name="connsiteY865" fmla="*/ 1011178 h 1051159"/>
                <a:gd name="connsiteX866" fmla="*/ 614561 w 1328442"/>
                <a:gd name="connsiteY866" fmla="*/ 1014844 h 1051159"/>
                <a:gd name="connsiteX867" fmla="*/ 611862 w 1328442"/>
                <a:gd name="connsiteY867" fmla="*/ 1016988 h 1051159"/>
                <a:gd name="connsiteX868" fmla="*/ 609578 w 1328442"/>
                <a:gd name="connsiteY868" fmla="*/ 1016781 h 1051159"/>
                <a:gd name="connsiteX869" fmla="*/ 606740 w 1328442"/>
                <a:gd name="connsiteY869" fmla="*/ 1015743 h 1051159"/>
                <a:gd name="connsiteX870" fmla="*/ 601895 w 1328442"/>
                <a:gd name="connsiteY870" fmla="*/ 1013391 h 1051159"/>
                <a:gd name="connsiteX871" fmla="*/ 599404 w 1328442"/>
                <a:gd name="connsiteY871" fmla="*/ 1012423 h 1051159"/>
                <a:gd name="connsiteX872" fmla="*/ 597327 w 1328442"/>
                <a:gd name="connsiteY872" fmla="*/ 1011385 h 1051159"/>
                <a:gd name="connsiteX873" fmla="*/ 596151 w 1328442"/>
                <a:gd name="connsiteY873" fmla="*/ 1009794 h 1051159"/>
                <a:gd name="connsiteX874" fmla="*/ 596359 w 1328442"/>
                <a:gd name="connsiteY874" fmla="*/ 1007166 h 1051159"/>
                <a:gd name="connsiteX875" fmla="*/ 598850 w 1328442"/>
                <a:gd name="connsiteY875" fmla="*/ 1004745 h 1051159"/>
                <a:gd name="connsiteX876" fmla="*/ 603003 w 1328442"/>
                <a:gd name="connsiteY876" fmla="*/ 1002738 h 1051159"/>
                <a:gd name="connsiteX877" fmla="*/ 606948 w 1328442"/>
                <a:gd name="connsiteY877" fmla="*/ 999972 h 1051159"/>
                <a:gd name="connsiteX878" fmla="*/ 608955 w 1328442"/>
                <a:gd name="connsiteY878" fmla="*/ 995544 h 1051159"/>
                <a:gd name="connsiteX879" fmla="*/ 603418 w 1328442"/>
                <a:gd name="connsiteY879" fmla="*/ 1000041 h 1051159"/>
                <a:gd name="connsiteX880" fmla="*/ 600234 w 1328442"/>
                <a:gd name="connsiteY880" fmla="*/ 1001978 h 1051159"/>
                <a:gd name="connsiteX881" fmla="*/ 596981 w 1328442"/>
                <a:gd name="connsiteY881" fmla="*/ 1002738 h 1051159"/>
                <a:gd name="connsiteX882" fmla="*/ 594490 w 1328442"/>
                <a:gd name="connsiteY882" fmla="*/ 1002254 h 1051159"/>
                <a:gd name="connsiteX883" fmla="*/ 591168 w 1328442"/>
                <a:gd name="connsiteY883" fmla="*/ 1001147 h 1051159"/>
                <a:gd name="connsiteX884" fmla="*/ 585285 w 1328442"/>
                <a:gd name="connsiteY884" fmla="*/ 998657 h 1051159"/>
                <a:gd name="connsiteX885" fmla="*/ 583001 w 1328442"/>
                <a:gd name="connsiteY885" fmla="*/ 997066 h 1051159"/>
                <a:gd name="connsiteX886" fmla="*/ 581478 w 1328442"/>
                <a:gd name="connsiteY886" fmla="*/ 995268 h 1051159"/>
                <a:gd name="connsiteX887" fmla="*/ 580786 w 1328442"/>
                <a:gd name="connsiteY887" fmla="*/ 992985 h 1051159"/>
                <a:gd name="connsiteX888" fmla="*/ 580924 w 1328442"/>
                <a:gd name="connsiteY888" fmla="*/ 990149 h 1051159"/>
                <a:gd name="connsiteX889" fmla="*/ 582170 w 1328442"/>
                <a:gd name="connsiteY889" fmla="*/ 987313 h 1051159"/>
                <a:gd name="connsiteX890" fmla="*/ 584316 w 1328442"/>
                <a:gd name="connsiteY890" fmla="*/ 984131 h 1051159"/>
                <a:gd name="connsiteX891" fmla="*/ 586046 w 1328442"/>
                <a:gd name="connsiteY891" fmla="*/ 980949 h 1051159"/>
                <a:gd name="connsiteX892" fmla="*/ 586323 w 1328442"/>
                <a:gd name="connsiteY892" fmla="*/ 978113 h 1051159"/>
                <a:gd name="connsiteX893" fmla="*/ 585285 w 1328442"/>
                <a:gd name="connsiteY893" fmla="*/ 977144 h 1051159"/>
                <a:gd name="connsiteX894" fmla="*/ 584039 w 1328442"/>
                <a:gd name="connsiteY894" fmla="*/ 978251 h 1051159"/>
                <a:gd name="connsiteX895" fmla="*/ 581617 w 1328442"/>
                <a:gd name="connsiteY895" fmla="*/ 981433 h 1051159"/>
                <a:gd name="connsiteX896" fmla="*/ 578571 w 1328442"/>
                <a:gd name="connsiteY896" fmla="*/ 983232 h 1051159"/>
                <a:gd name="connsiteX897" fmla="*/ 571581 w 1328442"/>
                <a:gd name="connsiteY897" fmla="*/ 985860 h 1051159"/>
                <a:gd name="connsiteX898" fmla="*/ 568328 w 1328442"/>
                <a:gd name="connsiteY898" fmla="*/ 987382 h 1051159"/>
                <a:gd name="connsiteX899" fmla="*/ 563276 w 1328442"/>
                <a:gd name="connsiteY899" fmla="*/ 990287 h 1051159"/>
                <a:gd name="connsiteX900" fmla="*/ 560438 w 1328442"/>
                <a:gd name="connsiteY900" fmla="*/ 991256 h 1051159"/>
                <a:gd name="connsiteX901" fmla="*/ 557393 w 1328442"/>
                <a:gd name="connsiteY901" fmla="*/ 991463 h 1051159"/>
                <a:gd name="connsiteX902" fmla="*/ 555801 w 1328442"/>
                <a:gd name="connsiteY902" fmla="*/ 991117 h 1051159"/>
                <a:gd name="connsiteX903" fmla="*/ 553102 w 1328442"/>
                <a:gd name="connsiteY903" fmla="*/ 989803 h 1051159"/>
                <a:gd name="connsiteX904" fmla="*/ 551579 w 1328442"/>
                <a:gd name="connsiteY904" fmla="*/ 989388 h 1051159"/>
                <a:gd name="connsiteX905" fmla="*/ 550195 w 1328442"/>
                <a:gd name="connsiteY905" fmla="*/ 989388 h 1051159"/>
                <a:gd name="connsiteX906" fmla="*/ 545904 w 1328442"/>
                <a:gd name="connsiteY906" fmla="*/ 989941 h 1051159"/>
                <a:gd name="connsiteX907" fmla="*/ 546250 w 1328442"/>
                <a:gd name="connsiteY907" fmla="*/ 990702 h 1051159"/>
                <a:gd name="connsiteX908" fmla="*/ 546803 w 1328442"/>
                <a:gd name="connsiteY908" fmla="*/ 992432 h 1051159"/>
                <a:gd name="connsiteX909" fmla="*/ 547288 w 1328442"/>
                <a:gd name="connsiteY909" fmla="*/ 993193 h 1051159"/>
                <a:gd name="connsiteX910" fmla="*/ 544865 w 1328442"/>
                <a:gd name="connsiteY910" fmla="*/ 993400 h 1051159"/>
                <a:gd name="connsiteX911" fmla="*/ 541405 w 1328442"/>
                <a:gd name="connsiteY911" fmla="*/ 993400 h 1051159"/>
                <a:gd name="connsiteX912" fmla="*/ 538221 w 1328442"/>
                <a:gd name="connsiteY912" fmla="*/ 992639 h 1051159"/>
                <a:gd name="connsiteX913" fmla="*/ 536698 w 1328442"/>
                <a:gd name="connsiteY913" fmla="*/ 990633 h 1051159"/>
                <a:gd name="connsiteX914" fmla="*/ 537875 w 1328442"/>
                <a:gd name="connsiteY914" fmla="*/ 988696 h 1051159"/>
                <a:gd name="connsiteX915" fmla="*/ 540782 w 1328442"/>
                <a:gd name="connsiteY915" fmla="*/ 986967 h 1051159"/>
                <a:gd name="connsiteX916" fmla="*/ 546526 w 1328442"/>
                <a:gd name="connsiteY916" fmla="*/ 984200 h 1051159"/>
                <a:gd name="connsiteX917" fmla="*/ 543689 w 1328442"/>
                <a:gd name="connsiteY917" fmla="*/ 983647 h 1051159"/>
                <a:gd name="connsiteX918" fmla="*/ 540228 w 1328442"/>
                <a:gd name="connsiteY918" fmla="*/ 983439 h 1051159"/>
                <a:gd name="connsiteX919" fmla="*/ 536698 w 1328442"/>
                <a:gd name="connsiteY919" fmla="*/ 983578 h 1051159"/>
                <a:gd name="connsiteX920" fmla="*/ 533722 w 1328442"/>
                <a:gd name="connsiteY920" fmla="*/ 983993 h 1051159"/>
                <a:gd name="connsiteX921" fmla="*/ 533515 w 1328442"/>
                <a:gd name="connsiteY921" fmla="*/ 979635 h 1051159"/>
                <a:gd name="connsiteX922" fmla="*/ 531784 w 1328442"/>
                <a:gd name="connsiteY922" fmla="*/ 977559 h 1051159"/>
                <a:gd name="connsiteX923" fmla="*/ 525140 w 1328442"/>
                <a:gd name="connsiteY923" fmla="*/ 975277 h 1051159"/>
                <a:gd name="connsiteX924" fmla="*/ 523133 w 1328442"/>
                <a:gd name="connsiteY924" fmla="*/ 974239 h 1051159"/>
                <a:gd name="connsiteX925" fmla="*/ 522372 w 1328442"/>
                <a:gd name="connsiteY925" fmla="*/ 973271 h 1051159"/>
                <a:gd name="connsiteX926" fmla="*/ 522026 w 1328442"/>
                <a:gd name="connsiteY926" fmla="*/ 971956 h 1051159"/>
                <a:gd name="connsiteX927" fmla="*/ 521264 w 1328442"/>
                <a:gd name="connsiteY927" fmla="*/ 969743 h 1051159"/>
                <a:gd name="connsiteX928" fmla="*/ 519880 w 1328442"/>
                <a:gd name="connsiteY928" fmla="*/ 967598 h 1051159"/>
                <a:gd name="connsiteX929" fmla="*/ 518496 w 1328442"/>
                <a:gd name="connsiteY929" fmla="*/ 966561 h 1051159"/>
                <a:gd name="connsiteX930" fmla="*/ 516904 w 1328442"/>
                <a:gd name="connsiteY930" fmla="*/ 965731 h 1051159"/>
                <a:gd name="connsiteX931" fmla="*/ 514966 w 1328442"/>
                <a:gd name="connsiteY931" fmla="*/ 964209 h 1051159"/>
                <a:gd name="connsiteX932" fmla="*/ 516558 w 1328442"/>
                <a:gd name="connsiteY932" fmla="*/ 961788 h 1051159"/>
                <a:gd name="connsiteX933" fmla="*/ 515451 w 1328442"/>
                <a:gd name="connsiteY933" fmla="*/ 959574 h 1051159"/>
                <a:gd name="connsiteX934" fmla="*/ 513651 w 1328442"/>
                <a:gd name="connsiteY934" fmla="*/ 957153 h 1051159"/>
                <a:gd name="connsiteX935" fmla="*/ 513167 w 1328442"/>
                <a:gd name="connsiteY935" fmla="*/ 954179 h 1051159"/>
                <a:gd name="connsiteX936" fmla="*/ 514828 w 1328442"/>
                <a:gd name="connsiteY936" fmla="*/ 952103 h 1051159"/>
                <a:gd name="connsiteX937" fmla="*/ 518012 w 1328442"/>
                <a:gd name="connsiteY937" fmla="*/ 950167 h 1051159"/>
                <a:gd name="connsiteX938" fmla="*/ 521610 w 1328442"/>
                <a:gd name="connsiteY938" fmla="*/ 948714 h 1051159"/>
                <a:gd name="connsiteX939" fmla="*/ 524517 w 1328442"/>
                <a:gd name="connsiteY939" fmla="*/ 947953 h 1051159"/>
                <a:gd name="connsiteX940" fmla="*/ 520711 w 1328442"/>
                <a:gd name="connsiteY940" fmla="*/ 947330 h 1051159"/>
                <a:gd name="connsiteX941" fmla="*/ 518081 w 1328442"/>
                <a:gd name="connsiteY941" fmla="*/ 947815 h 1051159"/>
                <a:gd name="connsiteX942" fmla="*/ 512475 w 1328442"/>
                <a:gd name="connsiteY942" fmla="*/ 950167 h 1051159"/>
                <a:gd name="connsiteX943" fmla="*/ 508876 w 1328442"/>
                <a:gd name="connsiteY943" fmla="*/ 950167 h 1051159"/>
                <a:gd name="connsiteX944" fmla="*/ 507007 w 1328442"/>
                <a:gd name="connsiteY944" fmla="*/ 948507 h 1051159"/>
                <a:gd name="connsiteX945" fmla="*/ 507215 w 1328442"/>
                <a:gd name="connsiteY945" fmla="*/ 945947 h 1051159"/>
                <a:gd name="connsiteX946" fmla="*/ 509568 w 1328442"/>
                <a:gd name="connsiteY946" fmla="*/ 943319 h 1051159"/>
                <a:gd name="connsiteX947" fmla="*/ 493718 w 1328442"/>
                <a:gd name="connsiteY947" fmla="*/ 935779 h 1051159"/>
                <a:gd name="connsiteX948" fmla="*/ 494687 w 1328442"/>
                <a:gd name="connsiteY948" fmla="*/ 933219 h 1051159"/>
                <a:gd name="connsiteX949" fmla="*/ 495033 w 1328442"/>
                <a:gd name="connsiteY949" fmla="*/ 928239 h 1051159"/>
                <a:gd name="connsiteX950" fmla="*/ 495587 w 1328442"/>
                <a:gd name="connsiteY950" fmla="*/ 925887 h 1051159"/>
                <a:gd name="connsiteX951" fmla="*/ 497318 w 1328442"/>
                <a:gd name="connsiteY951" fmla="*/ 923397 h 1051159"/>
                <a:gd name="connsiteX952" fmla="*/ 499671 w 1328442"/>
                <a:gd name="connsiteY952" fmla="*/ 921183 h 1051159"/>
                <a:gd name="connsiteX953" fmla="*/ 504654 w 1328442"/>
                <a:gd name="connsiteY953" fmla="*/ 917448 h 1051159"/>
                <a:gd name="connsiteX954" fmla="*/ 494203 w 1328442"/>
                <a:gd name="connsiteY954" fmla="*/ 923327 h 1051159"/>
                <a:gd name="connsiteX955" fmla="*/ 491919 w 1328442"/>
                <a:gd name="connsiteY955" fmla="*/ 923881 h 1051159"/>
                <a:gd name="connsiteX956" fmla="*/ 491088 w 1328442"/>
                <a:gd name="connsiteY956" fmla="*/ 923120 h 1051159"/>
                <a:gd name="connsiteX957" fmla="*/ 487905 w 1328442"/>
                <a:gd name="connsiteY957" fmla="*/ 918970 h 1051159"/>
                <a:gd name="connsiteX958" fmla="*/ 483337 w 1328442"/>
                <a:gd name="connsiteY958" fmla="*/ 915027 h 1051159"/>
                <a:gd name="connsiteX959" fmla="*/ 481883 w 1328442"/>
                <a:gd name="connsiteY959" fmla="*/ 913436 h 1051159"/>
                <a:gd name="connsiteX960" fmla="*/ 469564 w 1328442"/>
                <a:gd name="connsiteY960" fmla="*/ 896142 h 1051159"/>
                <a:gd name="connsiteX961" fmla="*/ 468872 w 1328442"/>
                <a:gd name="connsiteY961" fmla="*/ 894482 h 1051159"/>
                <a:gd name="connsiteX962" fmla="*/ 468664 w 1328442"/>
                <a:gd name="connsiteY962" fmla="*/ 892476 h 1051159"/>
                <a:gd name="connsiteX963" fmla="*/ 469079 w 1328442"/>
                <a:gd name="connsiteY963" fmla="*/ 889986 h 1051159"/>
                <a:gd name="connsiteX964" fmla="*/ 469633 w 1328442"/>
                <a:gd name="connsiteY964" fmla="*/ 888257 h 1051159"/>
                <a:gd name="connsiteX965" fmla="*/ 469633 w 1328442"/>
                <a:gd name="connsiteY965" fmla="*/ 886527 h 1051159"/>
                <a:gd name="connsiteX966" fmla="*/ 468249 w 1328442"/>
                <a:gd name="connsiteY966" fmla="*/ 884106 h 1051159"/>
                <a:gd name="connsiteX967" fmla="*/ 492611 w 1328442"/>
                <a:gd name="connsiteY967" fmla="*/ 878019 h 1051159"/>
                <a:gd name="connsiteX968" fmla="*/ 494964 w 1328442"/>
                <a:gd name="connsiteY968" fmla="*/ 876428 h 1051159"/>
                <a:gd name="connsiteX969" fmla="*/ 492473 w 1328442"/>
                <a:gd name="connsiteY969" fmla="*/ 876843 h 1051159"/>
                <a:gd name="connsiteX970" fmla="*/ 490881 w 1328442"/>
                <a:gd name="connsiteY970" fmla="*/ 876428 h 1051159"/>
                <a:gd name="connsiteX971" fmla="*/ 490396 w 1328442"/>
                <a:gd name="connsiteY971" fmla="*/ 875113 h 1051159"/>
                <a:gd name="connsiteX972" fmla="*/ 491435 w 1328442"/>
                <a:gd name="connsiteY972" fmla="*/ 872762 h 1051159"/>
                <a:gd name="connsiteX973" fmla="*/ 481468 w 1328442"/>
                <a:gd name="connsiteY973" fmla="*/ 877396 h 1051159"/>
                <a:gd name="connsiteX974" fmla="*/ 472609 w 1328442"/>
                <a:gd name="connsiteY974" fmla="*/ 880163 h 1051159"/>
                <a:gd name="connsiteX975" fmla="*/ 469564 w 1328442"/>
                <a:gd name="connsiteY975" fmla="*/ 880647 h 1051159"/>
                <a:gd name="connsiteX976" fmla="*/ 467349 w 1328442"/>
                <a:gd name="connsiteY976" fmla="*/ 880301 h 1051159"/>
                <a:gd name="connsiteX977" fmla="*/ 465688 w 1328442"/>
                <a:gd name="connsiteY977" fmla="*/ 877673 h 1051159"/>
                <a:gd name="connsiteX978" fmla="*/ 466726 w 1328442"/>
                <a:gd name="connsiteY978" fmla="*/ 874145 h 1051159"/>
                <a:gd name="connsiteX979" fmla="*/ 471086 w 1328442"/>
                <a:gd name="connsiteY979" fmla="*/ 867643 h 1051159"/>
                <a:gd name="connsiteX980" fmla="*/ 473509 w 1328442"/>
                <a:gd name="connsiteY980" fmla="*/ 864737 h 1051159"/>
                <a:gd name="connsiteX981" fmla="*/ 476277 w 1328442"/>
                <a:gd name="connsiteY981" fmla="*/ 863216 h 1051159"/>
                <a:gd name="connsiteX982" fmla="*/ 479461 w 1328442"/>
                <a:gd name="connsiteY982" fmla="*/ 862801 h 1051159"/>
                <a:gd name="connsiteX983" fmla="*/ 483198 w 1328442"/>
                <a:gd name="connsiteY983" fmla="*/ 863285 h 1051159"/>
                <a:gd name="connsiteX984" fmla="*/ 483198 w 1328442"/>
                <a:gd name="connsiteY984" fmla="*/ 860449 h 1051159"/>
                <a:gd name="connsiteX985" fmla="*/ 485482 w 1328442"/>
                <a:gd name="connsiteY985" fmla="*/ 858719 h 1051159"/>
                <a:gd name="connsiteX986" fmla="*/ 488735 w 1328442"/>
                <a:gd name="connsiteY986" fmla="*/ 858028 h 1051159"/>
                <a:gd name="connsiteX987" fmla="*/ 491711 w 1328442"/>
                <a:gd name="connsiteY987" fmla="*/ 858304 h 1051159"/>
                <a:gd name="connsiteX988" fmla="*/ 494203 w 1328442"/>
                <a:gd name="connsiteY988" fmla="*/ 860241 h 1051159"/>
                <a:gd name="connsiteX989" fmla="*/ 497456 w 1328442"/>
                <a:gd name="connsiteY989" fmla="*/ 865913 h 1051159"/>
                <a:gd name="connsiteX990" fmla="*/ 500294 w 1328442"/>
                <a:gd name="connsiteY990" fmla="*/ 867712 h 1051159"/>
                <a:gd name="connsiteX991" fmla="*/ 500086 w 1328442"/>
                <a:gd name="connsiteY991" fmla="*/ 865429 h 1051159"/>
                <a:gd name="connsiteX992" fmla="*/ 499324 w 1328442"/>
                <a:gd name="connsiteY992" fmla="*/ 862247 h 1051159"/>
                <a:gd name="connsiteX993" fmla="*/ 498356 w 1328442"/>
                <a:gd name="connsiteY993" fmla="*/ 859204 h 1051159"/>
                <a:gd name="connsiteX994" fmla="*/ 497387 w 1328442"/>
                <a:gd name="connsiteY994" fmla="*/ 857197 h 1051159"/>
                <a:gd name="connsiteX995" fmla="*/ 495310 w 1328442"/>
                <a:gd name="connsiteY995" fmla="*/ 855537 h 1051159"/>
                <a:gd name="connsiteX996" fmla="*/ 493096 w 1328442"/>
                <a:gd name="connsiteY996" fmla="*/ 855122 h 1051159"/>
                <a:gd name="connsiteX997" fmla="*/ 490881 w 1328442"/>
                <a:gd name="connsiteY997" fmla="*/ 854984 h 1051159"/>
                <a:gd name="connsiteX998" fmla="*/ 488804 w 1328442"/>
                <a:gd name="connsiteY998" fmla="*/ 854154 h 1051159"/>
                <a:gd name="connsiteX999" fmla="*/ 486174 w 1328442"/>
                <a:gd name="connsiteY999" fmla="*/ 850488 h 1051159"/>
                <a:gd name="connsiteX1000" fmla="*/ 483129 w 1328442"/>
                <a:gd name="connsiteY1000" fmla="*/ 840803 h 1051159"/>
                <a:gd name="connsiteX1001" fmla="*/ 480430 w 1328442"/>
                <a:gd name="connsiteY1001" fmla="*/ 837483 h 1051159"/>
                <a:gd name="connsiteX1002" fmla="*/ 483891 w 1328442"/>
                <a:gd name="connsiteY1002" fmla="*/ 848136 h 1051159"/>
                <a:gd name="connsiteX1003" fmla="*/ 484582 w 1328442"/>
                <a:gd name="connsiteY1003" fmla="*/ 851802 h 1051159"/>
                <a:gd name="connsiteX1004" fmla="*/ 484029 w 1328442"/>
                <a:gd name="connsiteY1004" fmla="*/ 855468 h 1051159"/>
                <a:gd name="connsiteX1005" fmla="*/ 482022 w 1328442"/>
                <a:gd name="connsiteY1005" fmla="*/ 857889 h 1051159"/>
                <a:gd name="connsiteX1006" fmla="*/ 478838 w 1328442"/>
                <a:gd name="connsiteY1006" fmla="*/ 859480 h 1051159"/>
                <a:gd name="connsiteX1007" fmla="*/ 474962 w 1328442"/>
                <a:gd name="connsiteY1007" fmla="*/ 860725 h 1051159"/>
                <a:gd name="connsiteX1008" fmla="*/ 476000 w 1328442"/>
                <a:gd name="connsiteY1008" fmla="*/ 857612 h 1051159"/>
                <a:gd name="connsiteX1009" fmla="*/ 476693 w 1328442"/>
                <a:gd name="connsiteY1009" fmla="*/ 854500 h 1051159"/>
                <a:gd name="connsiteX1010" fmla="*/ 472401 w 1328442"/>
                <a:gd name="connsiteY1010" fmla="*/ 858789 h 1051159"/>
                <a:gd name="connsiteX1011" fmla="*/ 465065 w 1328442"/>
                <a:gd name="connsiteY1011" fmla="*/ 873384 h 1051159"/>
                <a:gd name="connsiteX1012" fmla="*/ 460912 w 1328442"/>
                <a:gd name="connsiteY1012" fmla="*/ 876359 h 1051159"/>
                <a:gd name="connsiteX1013" fmla="*/ 458421 w 1328442"/>
                <a:gd name="connsiteY1013" fmla="*/ 874560 h 1051159"/>
                <a:gd name="connsiteX1014" fmla="*/ 457244 w 1328442"/>
                <a:gd name="connsiteY1014" fmla="*/ 870686 h 1051159"/>
                <a:gd name="connsiteX1015" fmla="*/ 456760 w 1328442"/>
                <a:gd name="connsiteY1015" fmla="*/ 859411 h 1051159"/>
                <a:gd name="connsiteX1016" fmla="*/ 454268 w 1328442"/>
                <a:gd name="connsiteY1016" fmla="*/ 843017 h 1051159"/>
                <a:gd name="connsiteX1017" fmla="*/ 453714 w 1328442"/>
                <a:gd name="connsiteY1017" fmla="*/ 841357 h 1051159"/>
                <a:gd name="connsiteX1018" fmla="*/ 452815 w 1328442"/>
                <a:gd name="connsiteY1018" fmla="*/ 839904 h 1051159"/>
                <a:gd name="connsiteX1019" fmla="*/ 451846 w 1328442"/>
                <a:gd name="connsiteY1019" fmla="*/ 839005 h 1051159"/>
                <a:gd name="connsiteX1020" fmla="*/ 450738 w 1328442"/>
                <a:gd name="connsiteY1020" fmla="*/ 838244 h 1051159"/>
                <a:gd name="connsiteX1021" fmla="*/ 449493 w 1328442"/>
                <a:gd name="connsiteY1021" fmla="*/ 836930 h 1051159"/>
                <a:gd name="connsiteX1022" fmla="*/ 447762 w 1328442"/>
                <a:gd name="connsiteY1022" fmla="*/ 833679 h 1051159"/>
                <a:gd name="connsiteX1023" fmla="*/ 448524 w 1328442"/>
                <a:gd name="connsiteY1023" fmla="*/ 831465 h 1051159"/>
                <a:gd name="connsiteX1024" fmla="*/ 450738 w 1328442"/>
                <a:gd name="connsiteY1024" fmla="*/ 829736 h 1051159"/>
                <a:gd name="connsiteX1025" fmla="*/ 453576 w 1328442"/>
                <a:gd name="connsiteY1025" fmla="*/ 828076 h 1051159"/>
                <a:gd name="connsiteX1026" fmla="*/ 456552 w 1328442"/>
                <a:gd name="connsiteY1026" fmla="*/ 825654 h 1051159"/>
                <a:gd name="connsiteX1027" fmla="*/ 464304 w 1328442"/>
                <a:gd name="connsiteY1027" fmla="*/ 817492 h 1051159"/>
                <a:gd name="connsiteX1028" fmla="*/ 467280 w 1328442"/>
                <a:gd name="connsiteY1028" fmla="*/ 815555 h 1051159"/>
                <a:gd name="connsiteX1029" fmla="*/ 470533 w 1328442"/>
                <a:gd name="connsiteY1029" fmla="*/ 814310 h 1051159"/>
                <a:gd name="connsiteX1030" fmla="*/ 473993 w 1328442"/>
                <a:gd name="connsiteY1030" fmla="*/ 813757 h 1051159"/>
                <a:gd name="connsiteX1031" fmla="*/ 477661 w 1328442"/>
                <a:gd name="connsiteY1031" fmla="*/ 813549 h 1051159"/>
                <a:gd name="connsiteX1032" fmla="*/ 475378 w 1328442"/>
                <a:gd name="connsiteY1032" fmla="*/ 811889 h 1051159"/>
                <a:gd name="connsiteX1033" fmla="*/ 471017 w 1328442"/>
                <a:gd name="connsiteY1033" fmla="*/ 812373 h 1051159"/>
                <a:gd name="connsiteX1034" fmla="*/ 466380 w 1328442"/>
                <a:gd name="connsiteY1034" fmla="*/ 814033 h 1051159"/>
                <a:gd name="connsiteX1035" fmla="*/ 463266 w 1328442"/>
                <a:gd name="connsiteY1035" fmla="*/ 815693 h 1051159"/>
                <a:gd name="connsiteX1036" fmla="*/ 457175 w 1328442"/>
                <a:gd name="connsiteY1036" fmla="*/ 822403 h 1051159"/>
                <a:gd name="connsiteX1037" fmla="*/ 453645 w 1328442"/>
                <a:gd name="connsiteY1037" fmla="*/ 825309 h 1051159"/>
                <a:gd name="connsiteX1038" fmla="*/ 449423 w 1328442"/>
                <a:gd name="connsiteY1038" fmla="*/ 826346 h 1051159"/>
                <a:gd name="connsiteX1039" fmla="*/ 447209 w 1328442"/>
                <a:gd name="connsiteY1039" fmla="*/ 825516 h 1051159"/>
                <a:gd name="connsiteX1040" fmla="*/ 445894 w 1328442"/>
                <a:gd name="connsiteY1040" fmla="*/ 823856 h 1051159"/>
                <a:gd name="connsiteX1041" fmla="*/ 444717 w 1328442"/>
                <a:gd name="connsiteY1041" fmla="*/ 821988 h 1051159"/>
                <a:gd name="connsiteX1042" fmla="*/ 442987 w 1328442"/>
                <a:gd name="connsiteY1042" fmla="*/ 820674 h 1051159"/>
                <a:gd name="connsiteX1043" fmla="*/ 440910 w 1328442"/>
                <a:gd name="connsiteY1043" fmla="*/ 820674 h 1051159"/>
                <a:gd name="connsiteX1044" fmla="*/ 438696 w 1328442"/>
                <a:gd name="connsiteY1044" fmla="*/ 821366 h 1051159"/>
                <a:gd name="connsiteX1045" fmla="*/ 436481 w 1328442"/>
                <a:gd name="connsiteY1045" fmla="*/ 821781 h 1051159"/>
                <a:gd name="connsiteX1046" fmla="*/ 434335 w 1328442"/>
                <a:gd name="connsiteY1046" fmla="*/ 820951 h 1051159"/>
                <a:gd name="connsiteX1047" fmla="*/ 432882 w 1328442"/>
                <a:gd name="connsiteY1047" fmla="*/ 817284 h 1051159"/>
                <a:gd name="connsiteX1048" fmla="*/ 433297 w 1328442"/>
                <a:gd name="connsiteY1048" fmla="*/ 812166 h 1051159"/>
                <a:gd name="connsiteX1049" fmla="*/ 435789 w 1328442"/>
                <a:gd name="connsiteY1049" fmla="*/ 803104 h 1051159"/>
                <a:gd name="connsiteX1050" fmla="*/ 434197 w 1328442"/>
                <a:gd name="connsiteY1050" fmla="*/ 803242 h 1051159"/>
                <a:gd name="connsiteX1051" fmla="*/ 432743 w 1328442"/>
                <a:gd name="connsiteY1051" fmla="*/ 802827 h 1051159"/>
                <a:gd name="connsiteX1052" fmla="*/ 431636 w 1328442"/>
                <a:gd name="connsiteY1052" fmla="*/ 801859 h 1051159"/>
                <a:gd name="connsiteX1053" fmla="*/ 430875 w 1328442"/>
                <a:gd name="connsiteY1053" fmla="*/ 800406 h 1051159"/>
                <a:gd name="connsiteX1054" fmla="*/ 430736 w 1328442"/>
                <a:gd name="connsiteY1054" fmla="*/ 798954 h 1051159"/>
                <a:gd name="connsiteX1055" fmla="*/ 431498 w 1328442"/>
                <a:gd name="connsiteY1055" fmla="*/ 797916 h 1051159"/>
                <a:gd name="connsiteX1056" fmla="*/ 434820 w 1328442"/>
                <a:gd name="connsiteY1056" fmla="*/ 795772 h 1051159"/>
                <a:gd name="connsiteX1057" fmla="*/ 448593 w 1328442"/>
                <a:gd name="connsiteY1057" fmla="*/ 785534 h 1051159"/>
                <a:gd name="connsiteX1058" fmla="*/ 456483 w 1328442"/>
                <a:gd name="connsiteY1058" fmla="*/ 780692 h 1051159"/>
                <a:gd name="connsiteX1059" fmla="*/ 457729 w 1328442"/>
                <a:gd name="connsiteY1059" fmla="*/ 779447 h 1051159"/>
                <a:gd name="connsiteX1060" fmla="*/ 459805 w 1328442"/>
                <a:gd name="connsiteY1060" fmla="*/ 776541 h 1051159"/>
                <a:gd name="connsiteX1061" fmla="*/ 460982 w 1328442"/>
                <a:gd name="connsiteY1061" fmla="*/ 775296 h 1051159"/>
                <a:gd name="connsiteX1062" fmla="*/ 464581 w 1328442"/>
                <a:gd name="connsiteY1062" fmla="*/ 773013 h 1051159"/>
                <a:gd name="connsiteX1063" fmla="*/ 468595 w 1328442"/>
                <a:gd name="connsiteY1063" fmla="*/ 771007 h 1051159"/>
                <a:gd name="connsiteX1064" fmla="*/ 472332 w 1328442"/>
                <a:gd name="connsiteY1064" fmla="*/ 768656 h 1051159"/>
                <a:gd name="connsiteX1065" fmla="*/ 474893 w 1328442"/>
                <a:gd name="connsiteY1065" fmla="*/ 765197 h 1051159"/>
                <a:gd name="connsiteX1066" fmla="*/ 469218 w 1328442"/>
                <a:gd name="connsiteY1066" fmla="*/ 766788 h 1051159"/>
                <a:gd name="connsiteX1067" fmla="*/ 462297 w 1328442"/>
                <a:gd name="connsiteY1067" fmla="*/ 771768 h 1051159"/>
                <a:gd name="connsiteX1068" fmla="*/ 440910 w 1328442"/>
                <a:gd name="connsiteY1068" fmla="*/ 789823 h 1051159"/>
                <a:gd name="connsiteX1069" fmla="*/ 435581 w 1328442"/>
                <a:gd name="connsiteY1069" fmla="*/ 792935 h 1051159"/>
                <a:gd name="connsiteX1070" fmla="*/ 429491 w 1328442"/>
                <a:gd name="connsiteY1070" fmla="*/ 794526 h 1051159"/>
                <a:gd name="connsiteX1071" fmla="*/ 426445 w 1328442"/>
                <a:gd name="connsiteY1071" fmla="*/ 794388 h 1051159"/>
                <a:gd name="connsiteX1072" fmla="*/ 425130 w 1328442"/>
                <a:gd name="connsiteY1072" fmla="*/ 793212 h 1051159"/>
                <a:gd name="connsiteX1073" fmla="*/ 424854 w 1328442"/>
                <a:gd name="connsiteY1073" fmla="*/ 790929 h 1051159"/>
                <a:gd name="connsiteX1074" fmla="*/ 425269 w 1328442"/>
                <a:gd name="connsiteY1074" fmla="*/ 784220 h 1051159"/>
                <a:gd name="connsiteX1075" fmla="*/ 425892 w 1328442"/>
                <a:gd name="connsiteY1075" fmla="*/ 781314 h 1051159"/>
                <a:gd name="connsiteX1076" fmla="*/ 426999 w 1328442"/>
                <a:gd name="connsiteY1076" fmla="*/ 778547 h 1051159"/>
                <a:gd name="connsiteX1077" fmla="*/ 428868 w 1328442"/>
                <a:gd name="connsiteY1077" fmla="*/ 775780 h 1051159"/>
                <a:gd name="connsiteX1078" fmla="*/ 429837 w 1328442"/>
                <a:gd name="connsiteY1078" fmla="*/ 774674 h 1051159"/>
                <a:gd name="connsiteX1079" fmla="*/ 433159 w 1328442"/>
                <a:gd name="connsiteY1079" fmla="*/ 771699 h 1051159"/>
                <a:gd name="connsiteX1080" fmla="*/ 436689 w 1328442"/>
                <a:gd name="connsiteY1080" fmla="*/ 768102 h 1051159"/>
                <a:gd name="connsiteX1081" fmla="*/ 437588 w 1328442"/>
                <a:gd name="connsiteY1081" fmla="*/ 767341 h 1051159"/>
                <a:gd name="connsiteX1082" fmla="*/ 440772 w 1328442"/>
                <a:gd name="connsiteY1082" fmla="*/ 766649 h 1051159"/>
                <a:gd name="connsiteX1083" fmla="*/ 447970 w 1328442"/>
                <a:gd name="connsiteY1083" fmla="*/ 766649 h 1051159"/>
                <a:gd name="connsiteX1084" fmla="*/ 450877 w 1328442"/>
                <a:gd name="connsiteY1084" fmla="*/ 765266 h 1051159"/>
                <a:gd name="connsiteX1085" fmla="*/ 444648 w 1328442"/>
                <a:gd name="connsiteY1085" fmla="*/ 763675 h 1051159"/>
                <a:gd name="connsiteX1086" fmla="*/ 430736 w 1328442"/>
                <a:gd name="connsiteY1086" fmla="*/ 763883 h 1051159"/>
                <a:gd name="connsiteX1087" fmla="*/ 424577 w 1328442"/>
                <a:gd name="connsiteY1087" fmla="*/ 761669 h 1051159"/>
                <a:gd name="connsiteX1088" fmla="*/ 421739 w 1328442"/>
                <a:gd name="connsiteY1088" fmla="*/ 758833 h 1051159"/>
                <a:gd name="connsiteX1089" fmla="*/ 420493 w 1328442"/>
                <a:gd name="connsiteY1089" fmla="*/ 755789 h 1051159"/>
                <a:gd name="connsiteX1090" fmla="*/ 420493 w 1328442"/>
                <a:gd name="connsiteY1090" fmla="*/ 752400 h 1051159"/>
                <a:gd name="connsiteX1091" fmla="*/ 422362 w 1328442"/>
                <a:gd name="connsiteY1091" fmla="*/ 745621 h 1051159"/>
                <a:gd name="connsiteX1092" fmla="*/ 423123 w 1328442"/>
                <a:gd name="connsiteY1092" fmla="*/ 744791 h 1051159"/>
                <a:gd name="connsiteX1093" fmla="*/ 424992 w 1328442"/>
                <a:gd name="connsiteY1093" fmla="*/ 743546 h 1051159"/>
                <a:gd name="connsiteX1094" fmla="*/ 426376 w 1328442"/>
                <a:gd name="connsiteY1094" fmla="*/ 742785 h 1051159"/>
                <a:gd name="connsiteX1095" fmla="*/ 430875 w 1328442"/>
                <a:gd name="connsiteY1095" fmla="*/ 740917 h 1051159"/>
                <a:gd name="connsiteX1096" fmla="*/ 440910 w 1328442"/>
                <a:gd name="connsiteY1096" fmla="*/ 735176 h 1051159"/>
                <a:gd name="connsiteX1097" fmla="*/ 444648 w 1328442"/>
                <a:gd name="connsiteY1097" fmla="*/ 733931 h 1051159"/>
                <a:gd name="connsiteX1098" fmla="*/ 448524 w 1328442"/>
                <a:gd name="connsiteY1098" fmla="*/ 733654 h 1051159"/>
                <a:gd name="connsiteX1099" fmla="*/ 452122 w 1328442"/>
                <a:gd name="connsiteY1099" fmla="*/ 734207 h 1051159"/>
                <a:gd name="connsiteX1100" fmla="*/ 459390 w 1328442"/>
                <a:gd name="connsiteY1100" fmla="*/ 736282 h 1051159"/>
                <a:gd name="connsiteX1101" fmla="*/ 463127 w 1328442"/>
                <a:gd name="connsiteY1101" fmla="*/ 736836 h 1051159"/>
                <a:gd name="connsiteX1102" fmla="*/ 470464 w 1328442"/>
                <a:gd name="connsiteY1102" fmla="*/ 736836 h 1051159"/>
                <a:gd name="connsiteX1103" fmla="*/ 474132 w 1328442"/>
                <a:gd name="connsiteY1103" fmla="*/ 737320 h 1051159"/>
                <a:gd name="connsiteX1104" fmla="*/ 477454 w 1328442"/>
                <a:gd name="connsiteY1104" fmla="*/ 738634 h 1051159"/>
                <a:gd name="connsiteX1105" fmla="*/ 481122 w 1328442"/>
                <a:gd name="connsiteY1105" fmla="*/ 740502 h 1051159"/>
                <a:gd name="connsiteX1106" fmla="*/ 484652 w 1328442"/>
                <a:gd name="connsiteY1106" fmla="*/ 741816 h 1051159"/>
                <a:gd name="connsiteX1107" fmla="*/ 487835 w 1328442"/>
                <a:gd name="connsiteY1107" fmla="*/ 741539 h 1051159"/>
                <a:gd name="connsiteX1108" fmla="*/ 485621 w 1328442"/>
                <a:gd name="connsiteY1108" fmla="*/ 739672 h 1051159"/>
                <a:gd name="connsiteX1109" fmla="*/ 479738 w 1328442"/>
                <a:gd name="connsiteY1109" fmla="*/ 737804 h 1051159"/>
                <a:gd name="connsiteX1110" fmla="*/ 477385 w 1328442"/>
                <a:gd name="connsiteY1110" fmla="*/ 736213 h 1051159"/>
                <a:gd name="connsiteX1111" fmla="*/ 476762 w 1328442"/>
                <a:gd name="connsiteY1111" fmla="*/ 734691 h 1051159"/>
                <a:gd name="connsiteX1112" fmla="*/ 477869 w 1328442"/>
                <a:gd name="connsiteY1112" fmla="*/ 734000 h 1051159"/>
                <a:gd name="connsiteX1113" fmla="*/ 479945 w 1328442"/>
                <a:gd name="connsiteY1113" fmla="*/ 733515 h 1051159"/>
                <a:gd name="connsiteX1114" fmla="*/ 482160 w 1328442"/>
                <a:gd name="connsiteY1114" fmla="*/ 732685 h 1051159"/>
                <a:gd name="connsiteX1115" fmla="*/ 478215 w 1328442"/>
                <a:gd name="connsiteY1115" fmla="*/ 731855 h 1051159"/>
                <a:gd name="connsiteX1116" fmla="*/ 474062 w 1328442"/>
                <a:gd name="connsiteY1116" fmla="*/ 732478 h 1051159"/>
                <a:gd name="connsiteX1117" fmla="*/ 469841 w 1328442"/>
                <a:gd name="connsiteY1117" fmla="*/ 733585 h 1051159"/>
                <a:gd name="connsiteX1118" fmla="*/ 465757 w 1328442"/>
                <a:gd name="connsiteY1118" fmla="*/ 734138 h 1051159"/>
                <a:gd name="connsiteX1119" fmla="*/ 462020 w 1328442"/>
                <a:gd name="connsiteY1119" fmla="*/ 733654 h 1051159"/>
                <a:gd name="connsiteX1120" fmla="*/ 454822 w 1328442"/>
                <a:gd name="connsiteY1120" fmla="*/ 731578 h 1051159"/>
                <a:gd name="connsiteX1121" fmla="*/ 451223 w 1328442"/>
                <a:gd name="connsiteY1121" fmla="*/ 731025 h 1051159"/>
                <a:gd name="connsiteX1122" fmla="*/ 447901 w 1328442"/>
                <a:gd name="connsiteY1122" fmla="*/ 731163 h 1051159"/>
                <a:gd name="connsiteX1123" fmla="*/ 444163 w 1328442"/>
                <a:gd name="connsiteY1123" fmla="*/ 731924 h 1051159"/>
                <a:gd name="connsiteX1124" fmla="*/ 440564 w 1328442"/>
                <a:gd name="connsiteY1124" fmla="*/ 733031 h 1051159"/>
                <a:gd name="connsiteX1125" fmla="*/ 437519 w 1328442"/>
                <a:gd name="connsiteY1125" fmla="*/ 734346 h 1051159"/>
                <a:gd name="connsiteX1126" fmla="*/ 430667 w 1328442"/>
                <a:gd name="connsiteY1126" fmla="*/ 739119 h 1051159"/>
                <a:gd name="connsiteX1127" fmla="*/ 426999 w 1328442"/>
                <a:gd name="connsiteY1127" fmla="*/ 740848 h 1051159"/>
                <a:gd name="connsiteX1128" fmla="*/ 422985 w 1328442"/>
                <a:gd name="connsiteY1128" fmla="*/ 740709 h 1051159"/>
                <a:gd name="connsiteX1129" fmla="*/ 423746 w 1328442"/>
                <a:gd name="connsiteY1129" fmla="*/ 738773 h 1051159"/>
                <a:gd name="connsiteX1130" fmla="*/ 424854 w 1328442"/>
                <a:gd name="connsiteY1130" fmla="*/ 734899 h 1051159"/>
                <a:gd name="connsiteX1131" fmla="*/ 425476 w 1328442"/>
                <a:gd name="connsiteY1131" fmla="*/ 733170 h 1051159"/>
                <a:gd name="connsiteX1132" fmla="*/ 426653 w 1328442"/>
                <a:gd name="connsiteY1132" fmla="*/ 731163 h 1051159"/>
                <a:gd name="connsiteX1133" fmla="*/ 430944 w 1328442"/>
                <a:gd name="connsiteY1133" fmla="*/ 726321 h 1051159"/>
                <a:gd name="connsiteX1134" fmla="*/ 434820 w 1328442"/>
                <a:gd name="connsiteY1134" fmla="*/ 720372 h 1051159"/>
                <a:gd name="connsiteX1135" fmla="*/ 436965 w 1328442"/>
                <a:gd name="connsiteY1135" fmla="*/ 718920 h 1051159"/>
                <a:gd name="connsiteX1136" fmla="*/ 440980 w 1328442"/>
                <a:gd name="connsiteY1136" fmla="*/ 718920 h 1051159"/>
                <a:gd name="connsiteX1137" fmla="*/ 456760 w 1328442"/>
                <a:gd name="connsiteY1137" fmla="*/ 722863 h 1051159"/>
                <a:gd name="connsiteX1138" fmla="*/ 464511 w 1328442"/>
                <a:gd name="connsiteY1138" fmla="*/ 723416 h 1051159"/>
                <a:gd name="connsiteX1139" fmla="*/ 470879 w 1328442"/>
                <a:gd name="connsiteY1139" fmla="*/ 720303 h 1051159"/>
                <a:gd name="connsiteX1140" fmla="*/ 472955 w 1328442"/>
                <a:gd name="connsiteY1140" fmla="*/ 718228 h 1051159"/>
                <a:gd name="connsiteX1141" fmla="*/ 475032 w 1328442"/>
                <a:gd name="connsiteY1141" fmla="*/ 715669 h 1051159"/>
                <a:gd name="connsiteX1142" fmla="*/ 475723 w 1328442"/>
                <a:gd name="connsiteY1142" fmla="*/ 713386 h 1051159"/>
                <a:gd name="connsiteX1143" fmla="*/ 473717 w 1328442"/>
                <a:gd name="connsiteY1143" fmla="*/ 712072 h 1051159"/>
                <a:gd name="connsiteX1144" fmla="*/ 471709 w 1328442"/>
                <a:gd name="connsiteY1144" fmla="*/ 712210 h 1051159"/>
                <a:gd name="connsiteX1145" fmla="*/ 470533 w 1328442"/>
                <a:gd name="connsiteY1145" fmla="*/ 712971 h 1051159"/>
                <a:gd name="connsiteX1146" fmla="*/ 469564 w 1328442"/>
                <a:gd name="connsiteY1146" fmla="*/ 714078 h 1051159"/>
                <a:gd name="connsiteX1147" fmla="*/ 468318 w 1328442"/>
                <a:gd name="connsiteY1147" fmla="*/ 715115 h 1051159"/>
                <a:gd name="connsiteX1148" fmla="*/ 466657 w 1328442"/>
                <a:gd name="connsiteY1148" fmla="*/ 715945 h 1051159"/>
                <a:gd name="connsiteX1149" fmla="*/ 465134 w 1328442"/>
                <a:gd name="connsiteY1149" fmla="*/ 716568 h 1051159"/>
                <a:gd name="connsiteX1150" fmla="*/ 463473 w 1328442"/>
                <a:gd name="connsiteY1150" fmla="*/ 717052 h 1051159"/>
                <a:gd name="connsiteX1151" fmla="*/ 457175 w 1328442"/>
                <a:gd name="connsiteY1151" fmla="*/ 717882 h 1051159"/>
                <a:gd name="connsiteX1152" fmla="*/ 453092 w 1328442"/>
                <a:gd name="connsiteY1152" fmla="*/ 718020 h 1051159"/>
                <a:gd name="connsiteX1153" fmla="*/ 448939 w 1328442"/>
                <a:gd name="connsiteY1153" fmla="*/ 717744 h 1051159"/>
                <a:gd name="connsiteX1154" fmla="*/ 444648 w 1328442"/>
                <a:gd name="connsiteY1154" fmla="*/ 716914 h 1051159"/>
                <a:gd name="connsiteX1155" fmla="*/ 440703 w 1328442"/>
                <a:gd name="connsiteY1155" fmla="*/ 715669 h 1051159"/>
                <a:gd name="connsiteX1156" fmla="*/ 438834 w 1328442"/>
                <a:gd name="connsiteY1156" fmla="*/ 715461 h 1051159"/>
                <a:gd name="connsiteX1157" fmla="*/ 436689 w 1328442"/>
                <a:gd name="connsiteY1157" fmla="*/ 715461 h 1051159"/>
                <a:gd name="connsiteX1158" fmla="*/ 432467 w 1328442"/>
                <a:gd name="connsiteY1158" fmla="*/ 715807 h 1051159"/>
                <a:gd name="connsiteX1159" fmla="*/ 430321 w 1328442"/>
                <a:gd name="connsiteY1159" fmla="*/ 715807 h 1051159"/>
                <a:gd name="connsiteX1160" fmla="*/ 432121 w 1328442"/>
                <a:gd name="connsiteY1160" fmla="*/ 712763 h 1051159"/>
                <a:gd name="connsiteX1161" fmla="*/ 434681 w 1328442"/>
                <a:gd name="connsiteY1161" fmla="*/ 709443 h 1051159"/>
                <a:gd name="connsiteX1162" fmla="*/ 437657 w 1328442"/>
                <a:gd name="connsiteY1162" fmla="*/ 706469 h 1051159"/>
                <a:gd name="connsiteX1163" fmla="*/ 440495 w 1328442"/>
                <a:gd name="connsiteY1163" fmla="*/ 704532 h 1051159"/>
                <a:gd name="connsiteX1164" fmla="*/ 444648 w 1328442"/>
                <a:gd name="connsiteY1164" fmla="*/ 703217 h 1051159"/>
                <a:gd name="connsiteX1165" fmla="*/ 448939 w 1328442"/>
                <a:gd name="connsiteY1165" fmla="*/ 703079 h 1051159"/>
                <a:gd name="connsiteX1166" fmla="*/ 453161 w 1328442"/>
                <a:gd name="connsiteY1166" fmla="*/ 703840 h 1051159"/>
                <a:gd name="connsiteX1167" fmla="*/ 463888 w 1328442"/>
                <a:gd name="connsiteY1167" fmla="*/ 707091 h 1051159"/>
                <a:gd name="connsiteX1168" fmla="*/ 472332 w 1328442"/>
                <a:gd name="connsiteY1168" fmla="*/ 707644 h 1051159"/>
                <a:gd name="connsiteX1169" fmla="*/ 479807 w 1328442"/>
                <a:gd name="connsiteY1169" fmla="*/ 705638 h 1051159"/>
                <a:gd name="connsiteX1170" fmla="*/ 483683 w 1328442"/>
                <a:gd name="connsiteY1170" fmla="*/ 699828 h 1051159"/>
                <a:gd name="connsiteX1171" fmla="*/ 479184 w 1328442"/>
                <a:gd name="connsiteY1171" fmla="*/ 701488 h 1051159"/>
                <a:gd name="connsiteX1172" fmla="*/ 476900 w 1328442"/>
                <a:gd name="connsiteY1172" fmla="*/ 701972 h 1051159"/>
                <a:gd name="connsiteX1173" fmla="*/ 474478 w 1328442"/>
                <a:gd name="connsiteY1173" fmla="*/ 702111 h 1051159"/>
                <a:gd name="connsiteX1174" fmla="*/ 476277 w 1328442"/>
                <a:gd name="connsiteY1174" fmla="*/ 695262 h 1051159"/>
                <a:gd name="connsiteX1175" fmla="*/ 477661 w 1328442"/>
                <a:gd name="connsiteY1175" fmla="*/ 692634 h 1051159"/>
                <a:gd name="connsiteX1176" fmla="*/ 480015 w 1328442"/>
                <a:gd name="connsiteY1176" fmla="*/ 690974 h 1051159"/>
                <a:gd name="connsiteX1177" fmla="*/ 483614 w 1328442"/>
                <a:gd name="connsiteY1177" fmla="*/ 690628 h 1051159"/>
                <a:gd name="connsiteX1178" fmla="*/ 487489 w 1328442"/>
                <a:gd name="connsiteY1178" fmla="*/ 690974 h 1051159"/>
                <a:gd name="connsiteX1179" fmla="*/ 491227 w 1328442"/>
                <a:gd name="connsiteY1179" fmla="*/ 690835 h 1051159"/>
                <a:gd name="connsiteX1180" fmla="*/ 494272 w 1328442"/>
                <a:gd name="connsiteY1180" fmla="*/ 689314 h 1051159"/>
                <a:gd name="connsiteX1181" fmla="*/ 492265 w 1328442"/>
                <a:gd name="connsiteY1181" fmla="*/ 689106 h 1051159"/>
                <a:gd name="connsiteX1182" fmla="*/ 488804 w 1328442"/>
                <a:gd name="connsiteY1182" fmla="*/ 688068 h 1051159"/>
                <a:gd name="connsiteX1183" fmla="*/ 486867 w 1328442"/>
                <a:gd name="connsiteY1183" fmla="*/ 687792 h 1051159"/>
                <a:gd name="connsiteX1184" fmla="*/ 480361 w 1328442"/>
                <a:gd name="connsiteY1184" fmla="*/ 688553 h 1051159"/>
                <a:gd name="connsiteX1185" fmla="*/ 478077 w 1328442"/>
                <a:gd name="connsiteY1185" fmla="*/ 688553 h 1051159"/>
                <a:gd name="connsiteX1186" fmla="*/ 478838 w 1328442"/>
                <a:gd name="connsiteY1186" fmla="*/ 686339 h 1051159"/>
                <a:gd name="connsiteX1187" fmla="*/ 482921 w 1328442"/>
                <a:gd name="connsiteY1187" fmla="*/ 679629 h 1051159"/>
                <a:gd name="connsiteX1188" fmla="*/ 484098 w 1328442"/>
                <a:gd name="connsiteY1188" fmla="*/ 677208 h 1051159"/>
                <a:gd name="connsiteX1189" fmla="*/ 485067 w 1328442"/>
                <a:gd name="connsiteY1189" fmla="*/ 675825 h 1051159"/>
                <a:gd name="connsiteX1190" fmla="*/ 486520 w 1328442"/>
                <a:gd name="connsiteY1190" fmla="*/ 674856 h 1051159"/>
                <a:gd name="connsiteX1191" fmla="*/ 491919 w 1328442"/>
                <a:gd name="connsiteY1191" fmla="*/ 672781 h 1051159"/>
                <a:gd name="connsiteX1192" fmla="*/ 492542 w 1328442"/>
                <a:gd name="connsiteY1192" fmla="*/ 672228 h 1051159"/>
                <a:gd name="connsiteX1193" fmla="*/ 491988 w 1328442"/>
                <a:gd name="connsiteY1193" fmla="*/ 671190 h 1051159"/>
                <a:gd name="connsiteX1194" fmla="*/ 491227 w 1328442"/>
                <a:gd name="connsiteY1194" fmla="*/ 668700 h 1051159"/>
                <a:gd name="connsiteX1195" fmla="*/ 491019 w 1328442"/>
                <a:gd name="connsiteY1195" fmla="*/ 666901 h 1051159"/>
                <a:gd name="connsiteX1196" fmla="*/ 491296 w 1328442"/>
                <a:gd name="connsiteY1196" fmla="*/ 665864 h 1051159"/>
                <a:gd name="connsiteX1197" fmla="*/ 492403 w 1328442"/>
                <a:gd name="connsiteY1197" fmla="*/ 665034 h 1051159"/>
                <a:gd name="connsiteX1198" fmla="*/ 494411 w 1328442"/>
                <a:gd name="connsiteY1198" fmla="*/ 663858 h 1051159"/>
                <a:gd name="connsiteX1199" fmla="*/ 492334 w 1328442"/>
                <a:gd name="connsiteY1199" fmla="*/ 663097 h 1051159"/>
                <a:gd name="connsiteX1200" fmla="*/ 490189 w 1328442"/>
                <a:gd name="connsiteY1200" fmla="*/ 663304 h 1051159"/>
                <a:gd name="connsiteX1201" fmla="*/ 488043 w 1328442"/>
                <a:gd name="connsiteY1201" fmla="*/ 663789 h 1051159"/>
                <a:gd name="connsiteX1202" fmla="*/ 485828 w 1328442"/>
                <a:gd name="connsiteY1202" fmla="*/ 664134 h 1051159"/>
                <a:gd name="connsiteX1203" fmla="*/ 483475 w 1328442"/>
                <a:gd name="connsiteY1203" fmla="*/ 663789 h 1051159"/>
                <a:gd name="connsiteX1204" fmla="*/ 478976 w 1328442"/>
                <a:gd name="connsiteY1204" fmla="*/ 662474 h 1051159"/>
                <a:gd name="connsiteX1205" fmla="*/ 476623 w 1328442"/>
                <a:gd name="connsiteY1205" fmla="*/ 662267 h 1051159"/>
                <a:gd name="connsiteX1206" fmla="*/ 474408 w 1328442"/>
                <a:gd name="connsiteY1206" fmla="*/ 662751 h 1051159"/>
                <a:gd name="connsiteX1207" fmla="*/ 470533 w 1328442"/>
                <a:gd name="connsiteY1207" fmla="*/ 664273 h 1051159"/>
                <a:gd name="connsiteX1208" fmla="*/ 468318 w 1328442"/>
                <a:gd name="connsiteY1208" fmla="*/ 664619 h 1051159"/>
                <a:gd name="connsiteX1209" fmla="*/ 465549 w 1328442"/>
                <a:gd name="connsiteY1209" fmla="*/ 664411 h 1051159"/>
                <a:gd name="connsiteX1210" fmla="*/ 456967 w 1328442"/>
                <a:gd name="connsiteY1210" fmla="*/ 662613 h 1051159"/>
                <a:gd name="connsiteX1211" fmla="*/ 453022 w 1328442"/>
                <a:gd name="connsiteY1211" fmla="*/ 661298 h 1051159"/>
                <a:gd name="connsiteX1212" fmla="*/ 442572 w 1328442"/>
                <a:gd name="connsiteY1212" fmla="*/ 654865 h 1051159"/>
                <a:gd name="connsiteX1213" fmla="*/ 437727 w 1328442"/>
                <a:gd name="connsiteY1213" fmla="*/ 652721 h 1051159"/>
                <a:gd name="connsiteX1214" fmla="*/ 432882 w 1328442"/>
                <a:gd name="connsiteY1214" fmla="*/ 651268 h 1051159"/>
                <a:gd name="connsiteX1215" fmla="*/ 422777 w 1328442"/>
                <a:gd name="connsiteY1215" fmla="*/ 649193 h 1051159"/>
                <a:gd name="connsiteX1216" fmla="*/ 418832 w 1328442"/>
                <a:gd name="connsiteY1216" fmla="*/ 648086 h 1051159"/>
                <a:gd name="connsiteX1217" fmla="*/ 415371 w 1328442"/>
                <a:gd name="connsiteY1217" fmla="*/ 646426 h 1051159"/>
                <a:gd name="connsiteX1218" fmla="*/ 412257 w 1328442"/>
                <a:gd name="connsiteY1218" fmla="*/ 644143 h 1051159"/>
                <a:gd name="connsiteX1219" fmla="*/ 409281 w 1328442"/>
                <a:gd name="connsiteY1219" fmla="*/ 641238 h 1051159"/>
                <a:gd name="connsiteX1220" fmla="*/ 407412 w 1328442"/>
                <a:gd name="connsiteY1220" fmla="*/ 637295 h 1051159"/>
                <a:gd name="connsiteX1221" fmla="*/ 409419 w 1328442"/>
                <a:gd name="connsiteY1221" fmla="*/ 634805 h 1051159"/>
                <a:gd name="connsiteX1222" fmla="*/ 413572 w 1328442"/>
                <a:gd name="connsiteY1222" fmla="*/ 633560 h 1051159"/>
                <a:gd name="connsiteX1223" fmla="*/ 418209 w 1328442"/>
                <a:gd name="connsiteY1223" fmla="*/ 633283 h 1051159"/>
                <a:gd name="connsiteX1224" fmla="*/ 440841 w 1328442"/>
                <a:gd name="connsiteY1224" fmla="*/ 635289 h 1051159"/>
                <a:gd name="connsiteX1225" fmla="*/ 445132 w 1328442"/>
                <a:gd name="connsiteY1225" fmla="*/ 636257 h 1051159"/>
                <a:gd name="connsiteX1226" fmla="*/ 449285 w 1328442"/>
                <a:gd name="connsiteY1226" fmla="*/ 637641 h 1051159"/>
                <a:gd name="connsiteX1227" fmla="*/ 470117 w 1328442"/>
                <a:gd name="connsiteY1227" fmla="*/ 647809 h 1051159"/>
                <a:gd name="connsiteX1228" fmla="*/ 479738 w 1328442"/>
                <a:gd name="connsiteY1228" fmla="*/ 650369 h 1051159"/>
                <a:gd name="connsiteX1229" fmla="*/ 486797 w 1328442"/>
                <a:gd name="connsiteY1229" fmla="*/ 648017 h 1051159"/>
                <a:gd name="connsiteX1230" fmla="*/ 477523 w 1328442"/>
                <a:gd name="connsiteY1230" fmla="*/ 644558 h 1051159"/>
                <a:gd name="connsiteX1231" fmla="*/ 474062 w 1328442"/>
                <a:gd name="connsiteY1231" fmla="*/ 641999 h 1051159"/>
                <a:gd name="connsiteX1232" fmla="*/ 472955 w 1328442"/>
                <a:gd name="connsiteY1232" fmla="*/ 636949 h 1051159"/>
                <a:gd name="connsiteX1233" fmla="*/ 473370 w 1328442"/>
                <a:gd name="connsiteY1233" fmla="*/ 634667 h 1051159"/>
                <a:gd name="connsiteX1234" fmla="*/ 473855 w 1328442"/>
                <a:gd name="connsiteY1234" fmla="*/ 633214 h 1051159"/>
                <a:gd name="connsiteX1235" fmla="*/ 473509 w 1328442"/>
                <a:gd name="connsiteY1235" fmla="*/ 631900 h 1051159"/>
                <a:gd name="connsiteX1236" fmla="*/ 471571 w 1328442"/>
                <a:gd name="connsiteY1236" fmla="*/ 630170 h 1051159"/>
                <a:gd name="connsiteX1237" fmla="*/ 469633 w 1328442"/>
                <a:gd name="connsiteY1237" fmla="*/ 629133 h 1051159"/>
                <a:gd name="connsiteX1238" fmla="*/ 465549 w 1328442"/>
                <a:gd name="connsiteY1238" fmla="*/ 627542 h 1051159"/>
                <a:gd name="connsiteX1239" fmla="*/ 463681 w 1328442"/>
                <a:gd name="connsiteY1239" fmla="*/ 626297 h 1051159"/>
                <a:gd name="connsiteX1240" fmla="*/ 467557 w 1328442"/>
                <a:gd name="connsiteY1240" fmla="*/ 626435 h 1051159"/>
                <a:gd name="connsiteX1241" fmla="*/ 471917 w 1328442"/>
                <a:gd name="connsiteY1241" fmla="*/ 627334 h 1051159"/>
                <a:gd name="connsiteX1242" fmla="*/ 476070 w 1328442"/>
                <a:gd name="connsiteY1242" fmla="*/ 627749 h 1051159"/>
                <a:gd name="connsiteX1243" fmla="*/ 479323 w 1328442"/>
                <a:gd name="connsiteY1243" fmla="*/ 626573 h 1051159"/>
                <a:gd name="connsiteX1244" fmla="*/ 472540 w 1328442"/>
                <a:gd name="connsiteY1244" fmla="*/ 623114 h 1051159"/>
                <a:gd name="connsiteX1245" fmla="*/ 470187 w 1328442"/>
                <a:gd name="connsiteY1245" fmla="*/ 622284 h 1051159"/>
                <a:gd name="connsiteX1246" fmla="*/ 467349 w 1328442"/>
                <a:gd name="connsiteY1246" fmla="*/ 622008 h 1051159"/>
                <a:gd name="connsiteX1247" fmla="*/ 458905 w 1328442"/>
                <a:gd name="connsiteY1247" fmla="*/ 622215 h 1051159"/>
                <a:gd name="connsiteX1248" fmla="*/ 456621 w 1328442"/>
                <a:gd name="connsiteY1248" fmla="*/ 621869 h 1051159"/>
                <a:gd name="connsiteX1249" fmla="*/ 452399 w 1328442"/>
                <a:gd name="connsiteY1249" fmla="*/ 620417 h 1051159"/>
                <a:gd name="connsiteX1250" fmla="*/ 450185 w 1328442"/>
                <a:gd name="connsiteY1250" fmla="*/ 619863 h 1051159"/>
                <a:gd name="connsiteX1251" fmla="*/ 447555 w 1328442"/>
                <a:gd name="connsiteY1251" fmla="*/ 619863 h 1051159"/>
                <a:gd name="connsiteX1252" fmla="*/ 442156 w 1328442"/>
                <a:gd name="connsiteY1252" fmla="*/ 620693 h 1051159"/>
                <a:gd name="connsiteX1253" fmla="*/ 439665 w 1328442"/>
                <a:gd name="connsiteY1253" fmla="*/ 620417 h 1051159"/>
                <a:gd name="connsiteX1254" fmla="*/ 436342 w 1328442"/>
                <a:gd name="connsiteY1254" fmla="*/ 617788 h 1051159"/>
                <a:gd name="connsiteX1255" fmla="*/ 436896 w 1328442"/>
                <a:gd name="connsiteY1255" fmla="*/ 614399 h 1051159"/>
                <a:gd name="connsiteX1256" fmla="*/ 439803 w 1328442"/>
                <a:gd name="connsiteY1256" fmla="*/ 611078 h 1051159"/>
                <a:gd name="connsiteX1257" fmla="*/ 443402 w 1328442"/>
                <a:gd name="connsiteY1257" fmla="*/ 608727 h 1051159"/>
                <a:gd name="connsiteX1258" fmla="*/ 448454 w 1328442"/>
                <a:gd name="connsiteY1258" fmla="*/ 606997 h 1051159"/>
                <a:gd name="connsiteX1259" fmla="*/ 458767 w 1328442"/>
                <a:gd name="connsiteY1259" fmla="*/ 604853 h 1051159"/>
                <a:gd name="connsiteX1260" fmla="*/ 463681 w 1328442"/>
                <a:gd name="connsiteY1260" fmla="*/ 602639 h 1051159"/>
                <a:gd name="connsiteX1261" fmla="*/ 460982 w 1328442"/>
                <a:gd name="connsiteY1261" fmla="*/ 602501 h 1051159"/>
                <a:gd name="connsiteX1262" fmla="*/ 454891 w 1328442"/>
                <a:gd name="connsiteY1262" fmla="*/ 603539 h 1051159"/>
                <a:gd name="connsiteX1263" fmla="*/ 451777 w 1328442"/>
                <a:gd name="connsiteY1263" fmla="*/ 603677 h 1051159"/>
                <a:gd name="connsiteX1264" fmla="*/ 448178 w 1328442"/>
                <a:gd name="connsiteY1264" fmla="*/ 603331 h 1051159"/>
                <a:gd name="connsiteX1265" fmla="*/ 445478 w 1328442"/>
                <a:gd name="connsiteY1265" fmla="*/ 603331 h 1051159"/>
                <a:gd name="connsiteX1266" fmla="*/ 442918 w 1328442"/>
                <a:gd name="connsiteY1266" fmla="*/ 603884 h 1051159"/>
                <a:gd name="connsiteX1267" fmla="*/ 437173 w 1328442"/>
                <a:gd name="connsiteY1267" fmla="*/ 606305 h 1051159"/>
                <a:gd name="connsiteX1268" fmla="*/ 433574 w 1328442"/>
                <a:gd name="connsiteY1268" fmla="*/ 607274 h 1051159"/>
                <a:gd name="connsiteX1269" fmla="*/ 430252 w 1328442"/>
                <a:gd name="connsiteY1269" fmla="*/ 607135 h 1051159"/>
                <a:gd name="connsiteX1270" fmla="*/ 428522 w 1328442"/>
                <a:gd name="connsiteY1270" fmla="*/ 604991 h 1051159"/>
                <a:gd name="connsiteX1271" fmla="*/ 429352 w 1328442"/>
                <a:gd name="connsiteY1271" fmla="*/ 603331 h 1051159"/>
                <a:gd name="connsiteX1272" fmla="*/ 433989 w 1328442"/>
                <a:gd name="connsiteY1272" fmla="*/ 600218 h 1051159"/>
                <a:gd name="connsiteX1273" fmla="*/ 435166 w 1328442"/>
                <a:gd name="connsiteY1273" fmla="*/ 597866 h 1051159"/>
                <a:gd name="connsiteX1274" fmla="*/ 432051 w 1328442"/>
                <a:gd name="connsiteY1274" fmla="*/ 597866 h 1051159"/>
                <a:gd name="connsiteX1275" fmla="*/ 430113 w 1328442"/>
                <a:gd name="connsiteY1275" fmla="*/ 595099 h 1051159"/>
                <a:gd name="connsiteX1276" fmla="*/ 428591 w 1328442"/>
                <a:gd name="connsiteY1276" fmla="*/ 591226 h 1051159"/>
                <a:gd name="connsiteX1277" fmla="*/ 426722 w 1328442"/>
                <a:gd name="connsiteY1277" fmla="*/ 587767 h 1051159"/>
                <a:gd name="connsiteX1278" fmla="*/ 424438 w 1328442"/>
                <a:gd name="connsiteY1278" fmla="*/ 585207 h 1051159"/>
                <a:gd name="connsiteX1279" fmla="*/ 422293 w 1328442"/>
                <a:gd name="connsiteY1279" fmla="*/ 582164 h 1051159"/>
                <a:gd name="connsiteX1280" fmla="*/ 421808 w 1328442"/>
                <a:gd name="connsiteY1280" fmla="*/ 579259 h 1051159"/>
                <a:gd name="connsiteX1281" fmla="*/ 424646 w 1328442"/>
                <a:gd name="connsiteY1281" fmla="*/ 577114 h 1051159"/>
                <a:gd name="connsiteX1282" fmla="*/ 419801 w 1328442"/>
                <a:gd name="connsiteY1282" fmla="*/ 579328 h 1051159"/>
                <a:gd name="connsiteX1283" fmla="*/ 420493 w 1328442"/>
                <a:gd name="connsiteY1283" fmla="*/ 582856 h 1051159"/>
                <a:gd name="connsiteX1284" fmla="*/ 427207 w 1328442"/>
                <a:gd name="connsiteY1284" fmla="*/ 591364 h 1051159"/>
                <a:gd name="connsiteX1285" fmla="*/ 428314 w 1328442"/>
                <a:gd name="connsiteY1285" fmla="*/ 594477 h 1051159"/>
                <a:gd name="connsiteX1286" fmla="*/ 427622 w 1328442"/>
                <a:gd name="connsiteY1286" fmla="*/ 596344 h 1051159"/>
                <a:gd name="connsiteX1287" fmla="*/ 423331 w 1328442"/>
                <a:gd name="connsiteY1287" fmla="*/ 599665 h 1051159"/>
                <a:gd name="connsiteX1288" fmla="*/ 421947 w 1328442"/>
                <a:gd name="connsiteY1288" fmla="*/ 601256 h 1051159"/>
                <a:gd name="connsiteX1289" fmla="*/ 420839 w 1328442"/>
                <a:gd name="connsiteY1289" fmla="*/ 602708 h 1051159"/>
                <a:gd name="connsiteX1290" fmla="*/ 419455 w 1328442"/>
                <a:gd name="connsiteY1290" fmla="*/ 603539 h 1051159"/>
                <a:gd name="connsiteX1291" fmla="*/ 417033 w 1328442"/>
                <a:gd name="connsiteY1291" fmla="*/ 603123 h 1051159"/>
                <a:gd name="connsiteX1292" fmla="*/ 418140 w 1328442"/>
                <a:gd name="connsiteY1292" fmla="*/ 609280 h 1051159"/>
                <a:gd name="connsiteX1293" fmla="*/ 413088 w 1328442"/>
                <a:gd name="connsiteY1293" fmla="*/ 612323 h 1051159"/>
                <a:gd name="connsiteX1294" fmla="*/ 405474 w 1328442"/>
                <a:gd name="connsiteY1294" fmla="*/ 613223 h 1051159"/>
                <a:gd name="connsiteX1295" fmla="*/ 398830 w 1328442"/>
                <a:gd name="connsiteY1295" fmla="*/ 612808 h 1051159"/>
                <a:gd name="connsiteX1296" fmla="*/ 391494 w 1328442"/>
                <a:gd name="connsiteY1296" fmla="*/ 611493 h 1051159"/>
                <a:gd name="connsiteX1297" fmla="*/ 388241 w 1328442"/>
                <a:gd name="connsiteY1297" fmla="*/ 610110 h 1051159"/>
                <a:gd name="connsiteX1298" fmla="*/ 385334 w 1328442"/>
                <a:gd name="connsiteY1298" fmla="*/ 607758 h 1051159"/>
                <a:gd name="connsiteX1299" fmla="*/ 383396 w 1328442"/>
                <a:gd name="connsiteY1299" fmla="*/ 604645 h 1051159"/>
                <a:gd name="connsiteX1300" fmla="*/ 383396 w 1328442"/>
                <a:gd name="connsiteY1300" fmla="*/ 602086 h 1051159"/>
                <a:gd name="connsiteX1301" fmla="*/ 389625 w 1328442"/>
                <a:gd name="connsiteY1301" fmla="*/ 589012 h 1051159"/>
                <a:gd name="connsiteX1302" fmla="*/ 391771 w 1328442"/>
                <a:gd name="connsiteY1302" fmla="*/ 585899 h 1051159"/>
                <a:gd name="connsiteX1303" fmla="*/ 398830 w 1328442"/>
                <a:gd name="connsiteY1303" fmla="*/ 579120 h 1051159"/>
                <a:gd name="connsiteX1304" fmla="*/ 399868 w 1328442"/>
                <a:gd name="connsiteY1304" fmla="*/ 577253 h 1051159"/>
                <a:gd name="connsiteX1305" fmla="*/ 398553 w 1328442"/>
                <a:gd name="connsiteY1305" fmla="*/ 576077 h 1051159"/>
                <a:gd name="connsiteX1306" fmla="*/ 395646 w 1328442"/>
                <a:gd name="connsiteY1306" fmla="*/ 577529 h 1051159"/>
                <a:gd name="connsiteX1307" fmla="*/ 392394 w 1328442"/>
                <a:gd name="connsiteY1307" fmla="*/ 581057 h 1051159"/>
                <a:gd name="connsiteX1308" fmla="*/ 388725 w 1328442"/>
                <a:gd name="connsiteY1308" fmla="*/ 584101 h 1051159"/>
                <a:gd name="connsiteX1309" fmla="*/ 384642 w 1328442"/>
                <a:gd name="connsiteY1309" fmla="*/ 584101 h 1051159"/>
                <a:gd name="connsiteX1310" fmla="*/ 382496 w 1328442"/>
                <a:gd name="connsiteY1310" fmla="*/ 581472 h 1051159"/>
                <a:gd name="connsiteX1311" fmla="*/ 384642 w 1328442"/>
                <a:gd name="connsiteY1311" fmla="*/ 579604 h 1051159"/>
                <a:gd name="connsiteX1312" fmla="*/ 390525 w 1328442"/>
                <a:gd name="connsiteY1312" fmla="*/ 577322 h 1051159"/>
                <a:gd name="connsiteX1313" fmla="*/ 389141 w 1328442"/>
                <a:gd name="connsiteY1313" fmla="*/ 575938 h 1051159"/>
                <a:gd name="connsiteX1314" fmla="*/ 387549 w 1328442"/>
                <a:gd name="connsiteY1314" fmla="*/ 574901 h 1051159"/>
                <a:gd name="connsiteX1315" fmla="*/ 384157 w 1328442"/>
                <a:gd name="connsiteY1315" fmla="*/ 573379 h 1051159"/>
                <a:gd name="connsiteX1316" fmla="*/ 386649 w 1328442"/>
                <a:gd name="connsiteY1316" fmla="*/ 571857 h 1051159"/>
                <a:gd name="connsiteX1317" fmla="*/ 389417 w 1328442"/>
                <a:gd name="connsiteY1317" fmla="*/ 571442 h 1051159"/>
                <a:gd name="connsiteX1318" fmla="*/ 392186 w 1328442"/>
                <a:gd name="connsiteY1318" fmla="*/ 571442 h 1051159"/>
                <a:gd name="connsiteX1319" fmla="*/ 394885 w 1328442"/>
                <a:gd name="connsiteY1319" fmla="*/ 570819 h 1051159"/>
                <a:gd name="connsiteX1320" fmla="*/ 396615 w 1328442"/>
                <a:gd name="connsiteY1320" fmla="*/ 569782 h 1051159"/>
                <a:gd name="connsiteX1321" fmla="*/ 398484 w 1328442"/>
                <a:gd name="connsiteY1321" fmla="*/ 568329 h 1051159"/>
                <a:gd name="connsiteX1322" fmla="*/ 400076 w 1328442"/>
                <a:gd name="connsiteY1322" fmla="*/ 566669 h 1051159"/>
                <a:gd name="connsiteX1323" fmla="*/ 401183 w 1328442"/>
                <a:gd name="connsiteY1323" fmla="*/ 565009 h 1051159"/>
                <a:gd name="connsiteX1324" fmla="*/ 402429 w 1328442"/>
                <a:gd name="connsiteY1324" fmla="*/ 560098 h 1051159"/>
                <a:gd name="connsiteX1325" fmla="*/ 401599 w 1328442"/>
                <a:gd name="connsiteY1325" fmla="*/ 555670 h 1051159"/>
                <a:gd name="connsiteX1326" fmla="*/ 399038 w 1328442"/>
                <a:gd name="connsiteY1326" fmla="*/ 551935 h 1051159"/>
                <a:gd name="connsiteX1327" fmla="*/ 395093 w 1328442"/>
                <a:gd name="connsiteY1327" fmla="*/ 549099 h 1051159"/>
                <a:gd name="connsiteX1328" fmla="*/ 391701 w 1328442"/>
                <a:gd name="connsiteY1328" fmla="*/ 552212 h 1051159"/>
                <a:gd name="connsiteX1329" fmla="*/ 386372 w 1328442"/>
                <a:gd name="connsiteY1329" fmla="*/ 551589 h 1051159"/>
                <a:gd name="connsiteX1330" fmla="*/ 382773 w 1328442"/>
                <a:gd name="connsiteY1330" fmla="*/ 548269 h 1051159"/>
                <a:gd name="connsiteX1331" fmla="*/ 384365 w 1328442"/>
                <a:gd name="connsiteY1331" fmla="*/ 543150 h 1051159"/>
                <a:gd name="connsiteX1332" fmla="*/ 388933 w 1328442"/>
                <a:gd name="connsiteY1332" fmla="*/ 539553 h 1051159"/>
                <a:gd name="connsiteX1333" fmla="*/ 390456 w 1328442"/>
                <a:gd name="connsiteY1333" fmla="*/ 537339 h 1051159"/>
                <a:gd name="connsiteX1334" fmla="*/ 390732 w 1328442"/>
                <a:gd name="connsiteY1334" fmla="*/ 533742 h 1051159"/>
                <a:gd name="connsiteX1335" fmla="*/ 389487 w 1328442"/>
                <a:gd name="connsiteY1335" fmla="*/ 530007 h 1051159"/>
                <a:gd name="connsiteX1336" fmla="*/ 387410 w 1328442"/>
                <a:gd name="connsiteY1336" fmla="*/ 529039 h 1051159"/>
                <a:gd name="connsiteX1337" fmla="*/ 384642 w 1328442"/>
                <a:gd name="connsiteY1337" fmla="*/ 529592 h 1051159"/>
                <a:gd name="connsiteX1338" fmla="*/ 381320 w 1328442"/>
                <a:gd name="connsiteY1338" fmla="*/ 530699 h 1051159"/>
                <a:gd name="connsiteX1339" fmla="*/ 380005 w 1328442"/>
                <a:gd name="connsiteY1339" fmla="*/ 528209 h 1051159"/>
                <a:gd name="connsiteX1340" fmla="*/ 377721 w 1328442"/>
                <a:gd name="connsiteY1340" fmla="*/ 526894 h 1051159"/>
                <a:gd name="connsiteX1341" fmla="*/ 375298 w 1328442"/>
                <a:gd name="connsiteY1341" fmla="*/ 525926 h 1051159"/>
                <a:gd name="connsiteX1342" fmla="*/ 373706 w 1328442"/>
                <a:gd name="connsiteY1342" fmla="*/ 524404 h 1051159"/>
                <a:gd name="connsiteX1343" fmla="*/ 373845 w 1328442"/>
                <a:gd name="connsiteY1343" fmla="*/ 522260 h 1051159"/>
                <a:gd name="connsiteX1344" fmla="*/ 375229 w 1328442"/>
                <a:gd name="connsiteY1344" fmla="*/ 520046 h 1051159"/>
                <a:gd name="connsiteX1345" fmla="*/ 377305 w 1328442"/>
                <a:gd name="connsiteY1345" fmla="*/ 518386 h 1051159"/>
                <a:gd name="connsiteX1346" fmla="*/ 379313 w 1328442"/>
                <a:gd name="connsiteY1346" fmla="*/ 517902 h 1051159"/>
                <a:gd name="connsiteX1347" fmla="*/ 378136 w 1328442"/>
                <a:gd name="connsiteY1347" fmla="*/ 514305 h 1051159"/>
                <a:gd name="connsiteX1348" fmla="*/ 375921 w 1328442"/>
                <a:gd name="connsiteY1348" fmla="*/ 510016 h 1051159"/>
                <a:gd name="connsiteX1349" fmla="*/ 373222 w 1328442"/>
                <a:gd name="connsiteY1349" fmla="*/ 506004 h 1051159"/>
                <a:gd name="connsiteX1350" fmla="*/ 370523 w 1328442"/>
                <a:gd name="connsiteY1350" fmla="*/ 503168 h 1051159"/>
                <a:gd name="connsiteX1351" fmla="*/ 366024 w 1328442"/>
                <a:gd name="connsiteY1351" fmla="*/ 501715 h 1051159"/>
                <a:gd name="connsiteX1352" fmla="*/ 360833 w 1328442"/>
                <a:gd name="connsiteY1352" fmla="*/ 502476 h 1051159"/>
                <a:gd name="connsiteX1353" fmla="*/ 355435 w 1328442"/>
                <a:gd name="connsiteY1353" fmla="*/ 503790 h 1051159"/>
                <a:gd name="connsiteX1354" fmla="*/ 350452 w 1328442"/>
                <a:gd name="connsiteY1354" fmla="*/ 503998 h 1051159"/>
                <a:gd name="connsiteX1355" fmla="*/ 354258 w 1328442"/>
                <a:gd name="connsiteY1355" fmla="*/ 502407 h 1051159"/>
                <a:gd name="connsiteX1356" fmla="*/ 358065 w 1328442"/>
                <a:gd name="connsiteY1356" fmla="*/ 501162 h 1051159"/>
                <a:gd name="connsiteX1357" fmla="*/ 361041 w 1328442"/>
                <a:gd name="connsiteY1357" fmla="*/ 499432 h 1051159"/>
                <a:gd name="connsiteX1358" fmla="*/ 362356 w 1328442"/>
                <a:gd name="connsiteY1358" fmla="*/ 496112 h 1051159"/>
                <a:gd name="connsiteX1359" fmla="*/ 362148 w 1328442"/>
                <a:gd name="connsiteY1359" fmla="*/ 493968 h 1051159"/>
                <a:gd name="connsiteX1360" fmla="*/ 361802 w 1328442"/>
                <a:gd name="connsiteY1360" fmla="*/ 492446 h 1051159"/>
                <a:gd name="connsiteX1361" fmla="*/ 361802 w 1328442"/>
                <a:gd name="connsiteY1361" fmla="*/ 491201 h 1051159"/>
                <a:gd name="connsiteX1362" fmla="*/ 363048 w 1328442"/>
                <a:gd name="connsiteY1362" fmla="*/ 489748 h 1051159"/>
                <a:gd name="connsiteX1363" fmla="*/ 364847 w 1328442"/>
                <a:gd name="connsiteY1363" fmla="*/ 488849 h 1051159"/>
                <a:gd name="connsiteX1364" fmla="*/ 368862 w 1328442"/>
                <a:gd name="connsiteY1364" fmla="*/ 488019 h 1051159"/>
                <a:gd name="connsiteX1365" fmla="*/ 370661 w 1328442"/>
                <a:gd name="connsiteY1365" fmla="*/ 486843 h 1051159"/>
                <a:gd name="connsiteX1366" fmla="*/ 359795 w 1328442"/>
                <a:gd name="connsiteY1366" fmla="*/ 480340 h 1051159"/>
                <a:gd name="connsiteX1367" fmla="*/ 356888 w 1328442"/>
                <a:gd name="connsiteY1367" fmla="*/ 477574 h 1051159"/>
                <a:gd name="connsiteX1368" fmla="*/ 352666 w 1328442"/>
                <a:gd name="connsiteY1368" fmla="*/ 471556 h 1051159"/>
                <a:gd name="connsiteX1369" fmla="*/ 350382 w 1328442"/>
                <a:gd name="connsiteY1369" fmla="*/ 468789 h 1051159"/>
                <a:gd name="connsiteX1370" fmla="*/ 347268 w 1328442"/>
                <a:gd name="connsiteY1370" fmla="*/ 466298 h 1051159"/>
                <a:gd name="connsiteX1371" fmla="*/ 339931 w 1328442"/>
                <a:gd name="connsiteY1371" fmla="*/ 462010 h 1051159"/>
                <a:gd name="connsiteX1372" fmla="*/ 336817 w 1328442"/>
                <a:gd name="connsiteY1372" fmla="*/ 459519 h 1051159"/>
                <a:gd name="connsiteX1373" fmla="*/ 334048 w 1328442"/>
                <a:gd name="connsiteY1373" fmla="*/ 456061 h 1051159"/>
                <a:gd name="connsiteX1374" fmla="*/ 330865 w 1328442"/>
                <a:gd name="connsiteY1374" fmla="*/ 450388 h 1051159"/>
                <a:gd name="connsiteX1375" fmla="*/ 329481 w 1328442"/>
                <a:gd name="connsiteY1375" fmla="*/ 448728 h 1051159"/>
                <a:gd name="connsiteX1376" fmla="*/ 327820 w 1328442"/>
                <a:gd name="connsiteY1376" fmla="*/ 447483 h 1051159"/>
                <a:gd name="connsiteX1377" fmla="*/ 325536 w 1328442"/>
                <a:gd name="connsiteY1377" fmla="*/ 446238 h 1051159"/>
                <a:gd name="connsiteX1378" fmla="*/ 323528 w 1328442"/>
                <a:gd name="connsiteY1378" fmla="*/ 444924 h 1051159"/>
                <a:gd name="connsiteX1379" fmla="*/ 322421 w 1328442"/>
                <a:gd name="connsiteY1379" fmla="*/ 443402 h 1051159"/>
                <a:gd name="connsiteX1380" fmla="*/ 323044 w 1328442"/>
                <a:gd name="connsiteY1380" fmla="*/ 440842 h 1051159"/>
                <a:gd name="connsiteX1381" fmla="*/ 327681 w 1328442"/>
                <a:gd name="connsiteY1381" fmla="*/ 436208 h 1051159"/>
                <a:gd name="connsiteX1382" fmla="*/ 328442 w 1328442"/>
                <a:gd name="connsiteY1382" fmla="*/ 432818 h 1051159"/>
                <a:gd name="connsiteX1383" fmla="*/ 327404 w 1328442"/>
                <a:gd name="connsiteY1383" fmla="*/ 429221 h 1051159"/>
                <a:gd name="connsiteX1384" fmla="*/ 325466 w 1328442"/>
                <a:gd name="connsiteY1384" fmla="*/ 425832 h 1051159"/>
                <a:gd name="connsiteX1385" fmla="*/ 322906 w 1328442"/>
                <a:gd name="connsiteY1385" fmla="*/ 423065 h 1051159"/>
                <a:gd name="connsiteX1386" fmla="*/ 319860 w 1328442"/>
                <a:gd name="connsiteY1386" fmla="*/ 421128 h 1051159"/>
                <a:gd name="connsiteX1387" fmla="*/ 271343 w 1328442"/>
                <a:gd name="connsiteY1387" fmla="*/ 398647 h 1051159"/>
                <a:gd name="connsiteX1388" fmla="*/ 249127 w 1328442"/>
                <a:gd name="connsiteY1388" fmla="*/ 393804 h 1051159"/>
                <a:gd name="connsiteX1389" fmla="*/ 245389 w 1328442"/>
                <a:gd name="connsiteY1389" fmla="*/ 393528 h 1051159"/>
                <a:gd name="connsiteX1390" fmla="*/ 237707 w 1328442"/>
                <a:gd name="connsiteY1390" fmla="*/ 393528 h 1051159"/>
                <a:gd name="connsiteX1391" fmla="*/ 234246 w 1328442"/>
                <a:gd name="connsiteY1391" fmla="*/ 392905 h 1051159"/>
                <a:gd name="connsiteX1392" fmla="*/ 227810 w 1328442"/>
                <a:gd name="connsiteY1392" fmla="*/ 389862 h 1051159"/>
                <a:gd name="connsiteX1393" fmla="*/ 224695 w 1328442"/>
                <a:gd name="connsiteY1393" fmla="*/ 389032 h 1051159"/>
                <a:gd name="connsiteX1394" fmla="*/ 220889 w 1328442"/>
                <a:gd name="connsiteY1394" fmla="*/ 389723 h 1051159"/>
                <a:gd name="connsiteX1395" fmla="*/ 217428 w 1328442"/>
                <a:gd name="connsiteY1395" fmla="*/ 391729 h 1051159"/>
                <a:gd name="connsiteX1396" fmla="*/ 214729 w 1328442"/>
                <a:gd name="connsiteY1396" fmla="*/ 393735 h 1051159"/>
                <a:gd name="connsiteX1397" fmla="*/ 211891 w 1328442"/>
                <a:gd name="connsiteY1397" fmla="*/ 394704 h 1051159"/>
                <a:gd name="connsiteX1398" fmla="*/ 208154 w 1328442"/>
                <a:gd name="connsiteY1398" fmla="*/ 393597 h 1051159"/>
                <a:gd name="connsiteX1399" fmla="*/ 204762 w 1328442"/>
                <a:gd name="connsiteY1399" fmla="*/ 391868 h 1051159"/>
                <a:gd name="connsiteX1400" fmla="*/ 202617 w 1328442"/>
                <a:gd name="connsiteY1400" fmla="*/ 391383 h 1051159"/>
                <a:gd name="connsiteX1401" fmla="*/ 200402 w 1328442"/>
                <a:gd name="connsiteY1401" fmla="*/ 392144 h 1051159"/>
                <a:gd name="connsiteX1402" fmla="*/ 193481 w 1328442"/>
                <a:gd name="connsiteY1402" fmla="*/ 395949 h 1051159"/>
                <a:gd name="connsiteX1403" fmla="*/ 190020 w 1328442"/>
                <a:gd name="connsiteY1403" fmla="*/ 397194 h 1051159"/>
                <a:gd name="connsiteX1404" fmla="*/ 186421 w 1328442"/>
                <a:gd name="connsiteY1404" fmla="*/ 398024 h 1051159"/>
                <a:gd name="connsiteX1405" fmla="*/ 182546 w 1328442"/>
                <a:gd name="connsiteY1405" fmla="*/ 398439 h 1051159"/>
                <a:gd name="connsiteX1406" fmla="*/ 179223 w 1328442"/>
                <a:gd name="connsiteY1406" fmla="*/ 398232 h 1051159"/>
                <a:gd name="connsiteX1407" fmla="*/ 176940 w 1328442"/>
                <a:gd name="connsiteY1407" fmla="*/ 397332 h 1051159"/>
                <a:gd name="connsiteX1408" fmla="*/ 174794 w 1328442"/>
                <a:gd name="connsiteY1408" fmla="*/ 396018 h 1051159"/>
                <a:gd name="connsiteX1409" fmla="*/ 171818 w 1328442"/>
                <a:gd name="connsiteY1409" fmla="*/ 394565 h 1051159"/>
                <a:gd name="connsiteX1410" fmla="*/ 168219 w 1328442"/>
                <a:gd name="connsiteY1410" fmla="*/ 394220 h 1051159"/>
                <a:gd name="connsiteX1411" fmla="*/ 165243 w 1328442"/>
                <a:gd name="connsiteY1411" fmla="*/ 395603 h 1051159"/>
                <a:gd name="connsiteX1412" fmla="*/ 162405 w 1328442"/>
                <a:gd name="connsiteY1412" fmla="*/ 397471 h 1051159"/>
                <a:gd name="connsiteX1413" fmla="*/ 159152 w 1328442"/>
                <a:gd name="connsiteY1413" fmla="*/ 398647 h 1051159"/>
                <a:gd name="connsiteX1414" fmla="*/ 155969 w 1328442"/>
                <a:gd name="connsiteY1414" fmla="*/ 397817 h 1051159"/>
                <a:gd name="connsiteX1415" fmla="*/ 151885 w 1328442"/>
                <a:gd name="connsiteY1415" fmla="*/ 396018 h 1051159"/>
                <a:gd name="connsiteX1416" fmla="*/ 148148 w 1328442"/>
                <a:gd name="connsiteY1416" fmla="*/ 394980 h 1051159"/>
                <a:gd name="connsiteX1417" fmla="*/ 146002 w 1328442"/>
                <a:gd name="connsiteY1417" fmla="*/ 396571 h 1051159"/>
                <a:gd name="connsiteX1418" fmla="*/ 146694 w 1328442"/>
                <a:gd name="connsiteY1418" fmla="*/ 399131 h 1051159"/>
                <a:gd name="connsiteX1419" fmla="*/ 149117 w 1328442"/>
                <a:gd name="connsiteY1419" fmla="*/ 402175 h 1051159"/>
                <a:gd name="connsiteX1420" fmla="*/ 154169 w 1328442"/>
                <a:gd name="connsiteY1420" fmla="*/ 407017 h 1051159"/>
                <a:gd name="connsiteX1421" fmla="*/ 147663 w 1328442"/>
                <a:gd name="connsiteY1421" fmla="*/ 407501 h 1051159"/>
                <a:gd name="connsiteX1422" fmla="*/ 140327 w 1328442"/>
                <a:gd name="connsiteY1422" fmla="*/ 406394 h 1051159"/>
                <a:gd name="connsiteX1423" fmla="*/ 121709 w 1328442"/>
                <a:gd name="connsiteY1423" fmla="*/ 401552 h 1051159"/>
                <a:gd name="connsiteX1424" fmla="*/ 117003 w 1328442"/>
                <a:gd name="connsiteY1424" fmla="*/ 399546 h 1051159"/>
                <a:gd name="connsiteX1425" fmla="*/ 99215 w 1328442"/>
                <a:gd name="connsiteY1425" fmla="*/ 390346 h 1051159"/>
                <a:gd name="connsiteX1426" fmla="*/ 97278 w 1328442"/>
                <a:gd name="connsiteY1426" fmla="*/ 388686 h 1051159"/>
                <a:gd name="connsiteX1427" fmla="*/ 96724 w 1328442"/>
                <a:gd name="connsiteY1427" fmla="*/ 386265 h 1051159"/>
                <a:gd name="connsiteX1428" fmla="*/ 98039 w 1328442"/>
                <a:gd name="connsiteY1428" fmla="*/ 384604 h 1051159"/>
                <a:gd name="connsiteX1429" fmla="*/ 108213 w 1328442"/>
                <a:gd name="connsiteY1429" fmla="*/ 379831 h 1051159"/>
                <a:gd name="connsiteX1430" fmla="*/ 110774 w 1328442"/>
                <a:gd name="connsiteY1430" fmla="*/ 378932 h 1051159"/>
                <a:gd name="connsiteX1431" fmla="*/ 113542 w 1328442"/>
                <a:gd name="connsiteY1431" fmla="*/ 378310 h 1051159"/>
                <a:gd name="connsiteX1432" fmla="*/ 119218 w 1328442"/>
                <a:gd name="connsiteY1432" fmla="*/ 377618 h 1051159"/>
                <a:gd name="connsiteX1433" fmla="*/ 121986 w 1328442"/>
                <a:gd name="connsiteY1433" fmla="*/ 376995 h 1051159"/>
                <a:gd name="connsiteX1434" fmla="*/ 124408 w 1328442"/>
                <a:gd name="connsiteY1434" fmla="*/ 375681 h 1051159"/>
                <a:gd name="connsiteX1435" fmla="*/ 119287 w 1328442"/>
                <a:gd name="connsiteY1435" fmla="*/ 374090 h 1051159"/>
                <a:gd name="connsiteX1436" fmla="*/ 99700 w 1328442"/>
                <a:gd name="connsiteY1436" fmla="*/ 373952 h 1051159"/>
                <a:gd name="connsiteX1437" fmla="*/ 93540 w 1328442"/>
                <a:gd name="connsiteY1437" fmla="*/ 372776 h 1051159"/>
                <a:gd name="connsiteX1438" fmla="*/ 90356 w 1328442"/>
                <a:gd name="connsiteY1438" fmla="*/ 371461 h 1051159"/>
                <a:gd name="connsiteX1439" fmla="*/ 88349 w 1328442"/>
                <a:gd name="connsiteY1439" fmla="*/ 369386 h 1051159"/>
                <a:gd name="connsiteX1440" fmla="*/ 88073 w 1328442"/>
                <a:gd name="connsiteY1440" fmla="*/ 367311 h 1051159"/>
                <a:gd name="connsiteX1441" fmla="*/ 88903 w 1328442"/>
                <a:gd name="connsiteY1441" fmla="*/ 365720 h 1051159"/>
                <a:gd name="connsiteX1442" fmla="*/ 90287 w 1328442"/>
                <a:gd name="connsiteY1442" fmla="*/ 364198 h 1051159"/>
                <a:gd name="connsiteX1443" fmla="*/ 91671 w 1328442"/>
                <a:gd name="connsiteY1443" fmla="*/ 362400 h 1051159"/>
                <a:gd name="connsiteX1444" fmla="*/ 80044 w 1328442"/>
                <a:gd name="connsiteY1444" fmla="*/ 368279 h 1051159"/>
                <a:gd name="connsiteX1445" fmla="*/ 76168 w 1328442"/>
                <a:gd name="connsiteY1445" fmla="*/ 369317 h 1051159"/>
                <a:gd name="connsiteX1446" fmla="*/ 73677 w 1328442"/>
                <a:gd name="connsiteY1446" fmla="*/ 369110 h 1051159"/>
                <a:gd name="connsiteX1447" fmla="*/ 70770 w 1328442"/>
                <a:gd name="connsiteY1447" fmla="*/ 368210 h 1051159"/>
                <a:gd name="connsiteX1448" fmla="*/ 69040 w 1328442"/>
                <a:gd name="connsiteY1448" fmla="*/ 366689 h 1051159"/>
                <a:gd name="connsiteX1449" fmla="*/ 70078 w 1328442"/>
                <a:gd name="connsiteY1449" fmla="*/ 364613 h 1051159"/>
                <a:gd name="connsiteX1450" fmla="*/ 64125 w 1328442"/>
                <a:gd name="connsiteY1450" fmla="*/ 362607 h 1051159"/>
                <a:gd name="connsiteX1451" fmla="*/ 62118 w 1328442"/>
                <a:gd name="connsiteY1451" fmla="*/ 360947 h 1051159"/>
                <a:gd name="connsiteX1452" fmla="*/ 62326 w 1328442"/>
                <a:gd name="connsiteY1452" fmla="*/ 358526 h 1051159"/>
                <a:gd name="connsiteX1453" fmla="*/ 64333 w 1328442"/>
                <a:gd name="connsiteY1453" fmla="*/ 356728 h 1051159"/>
                <a:gd name="connsiteX1454" fmla="*/ 67240 w 1328442"/>
                <a:gd name="connsiteY1454" fmla="*/ 355759 h 1051159"/>
                <a:gd name="connsiteX1455" fmla="*/ 72984 w 1328442"/>
                <a:gd name="connsiteY1455" fmla="*/ 355067 h 1051159"/>
                <a:gd name="connsiteX1456" fmla="*/ 105375 w 1328442"/>
                <a:gd name="connsiteY1456" fmla="*/ 354514 h 1051159"/>
                <a:gd name="connsiteX1457" fmla="*/ 107452 w 1328442"/>
                <a:gd name="connsiteY1457" fmla="*/ 353753 h 1051159"/>
                <a:gd name="connsiteX1458" fmla="*/ 112158 w 1328442"/>
                <a:gd name="connsiteY1458" fmla="*/ 350986 h 1051159"/>
                <a:gd name="connsiteX1459" fmla="*/ 114926 w 1328442"/>
                <a:gd name="connsiteY1459" fmla="*/ 350018 h 1051159"/>
                <a:gd name="connsiteX1460" fmla="*/ 117903 w 1328442"/>
                <a:gd name="connsiteY1460" fmla="*/ 349464 h 1051159"/>
                <a:gd name="connsiteX1461" fmla="*/ 136174 w 1328442"/>
                <a:gd name="connsiteY1461" fmla="*/ 348565 h 1051159"/>
                <a:gd name="connsiteX1462" fmla="*/ 148425 w 1328442"/>
                <a:gd name="connsiteY1462" fmla="*/ 349326 h 1051159"/>
                <a:gd name="connsiteX1463" fmla="*/ 157976 w 1328442"/>
                <a:gd name="connsiteY1463" fmla="*/ 351885 h 1051159"/>
                <a:gd name="connsiteX1464" fmla="*/ 159983 w 1328442"/>
                <a:gd name="connsiteY1464" fmla="*/ 352024 h 1051159"/>
                <a:gd name="connsiteX1465" fmla="*/ 160467 w 1328442"/>
                <a:gd name="connsiteY1465" fmla="*/ 351401 h 1051159"/>
                <a:gd name="connsiteX1466" fmla="*/ 159983 w 1328442"/>
                <a:gd name="connsiteY1466" fmla="*/ 350848 h 1051159"/>
                <a:gd name="connsiteX1467" fmla="*/ 159291 w 1328442"/>
                <a:gd name="connsiteY1467" fmla="*/ 350364 h 1051159"/>
                <a:gd name="connsiteX1468" fmla="*/ 159014 w 1328442"/>
                <a:gd name="connsiteY1468" fmla="*/ 349810 h 1051159"/>
                <a:gd name="connsiteX1469" fmla="*/ 161575 w 1328442"/>
                <a:gd name="connsiteY1469" fmla="*/ 346006 h 1051159"/>
                <a:gd name="connsiteX1470" fmla="*/ 160467 w 1328442"/>
                <a:gd name="connsiteY1470" fmla="*/ 341994 h 1051159"/>
                <a:gd name="connsiteX1471" fmla="*/ 156107 w 1328442"/>
                <a:gd name="connsiteY1471" fmla="*/ 340126 h 1051159"/>
                <a:gd name="connsiteX1472" fmla="*/ 150432 w 1328442"/>
                <a:gd name="connsiteY1472" fmla="*/ 339780 h 1051159"/>
                <a:gd name="connsiteX1473" fmla="*/ 145448 w 1328442"/>
                <a:gd name="connsiteY1473" fmla="*/ 340541 h 1051159"/>
                <a:gd name="connsiteX1474" fmla="*/ 134721 w 1328442"/>
                <a:gd name="connsiteY1474" fmla="*/ 343585 h 1051159"/>
                <a:gd name="connsiteX1475" fmla="*/ 129392 w 1328442"/>
                <a:gd name="connsiteY1475" fmla="*/ 344207 h 1051159"/>
                <a:gd name="connsiteX1476" fmla="*/ 123578 w 1328442"/>
                <a:gd name="connsiteY1476" fmla="*/ 343930 h 1051159"/>
                <a:gd name="connsiteX1477" fmla="*/ 117626 w 1328442"/>
                <a:gd name="connsiteY1477" fmla="*/ 342547 h 1051159"/>
                <a:gd name="connsiteX1478" fmla="*/ 114719 w 1328442"/>
                <a:gd name="connsiteY1478" fmla="*/ 342132 h 1051159"/>
                <a:gd name="connsiteX1479" fmla="*/ 111674 w 1328442"/>
                <a:gd name="connsiteY1479" fmla="*/ 342478 h 1051159"/>
                <a:gd name="connsiteX1480" fmla="*/ 109528 w 1328442"/>
                <a:gd name="connsiteY1480" fmla="*/ 343308 h 1051159"/>
                <a:gd name="connsiteX1481" fmla="*/ 105444 w 1328442"/>
                <a:gd name="connsiteY1481" fmla="*/ 345383 h 1051159"/>
                <a:gd name="connsiteX1482" fmla="*/ 103091 w 1328442"/>
                <a:gd name="connsiteY1482" fmla="*/ 346006 h 1051159"/>
                <a:gd name="connsiteX1483" fmla="*/ 99977 w 1328442"/>
                <a:gd name="connsiteY1483" fmla="*/ 346144 h 1051159"/>
                <a:gd name="connsiteX1484" fmla="*/ 86965 w 1328442"/>
                <a:gd name="connsiteY1484" fmla="*/ 343930 h 1051159"/>
                <a:gd name="connsiteX1485" fmla="*/ 85858 w 1328442"/>
                <a:gd name="connsiteY1485" fmla="*/ 343515 h 1051159"/>
                <a:gd name="connsiteX1486" fmla="*/ 84681 w 1328442"/>
                <a:gd name="connsiteY1486" fmla="*/ 342824 h 1051159"/>
                <a:gd name="connsiteX1487" fmla="*/ 83920 w 1328442"/>
                <a:gd name="connsiteY1487" fmla="*/ 342063 h 1051159"/>
                <a:gd name="connsiteX1488" fmla="*/ 83297 w 1328442"/>
                <a:gd name="connsiteY1488" fmla="*/ 341371 h 1051159"/>
                <a:gd name="connsiteX1489" fmla="*/ 82743 w 1328442"/>
                <a:gd name="connsiteY1489" fmla="*/ 340818 h 1051159"/>
                <a:gd name="connsiteX1490" fmla="*/ 80667 w 1328442"/>
                <a:gd name="connsiteY1490" fmla="*/ 340195 h 1051159"/>
                <a:gd name="connsiteX1491" fmla="*/ 74992 w 1328442"/>
                <a:gd name="connsiteY1491" fmla="*/ 338881 h 1051159"/>
                <a:gd name="connsiteX1492" fmla="*/ 73677 w 1328442"/>
                <a:gd name="connsiteY1492" fmla="*/ 338051 h 1051159"/>
                <a:gd name="connsiteX1493" fmla="*/ 74922 w 1328442"/>
                <a:gd name="connsiteY1493" fmla="*/ 336390 h 1051159"/>
                <a:gd name="connsiteX1494" fmla="*/ 78037 w 1328442"/>
                <a:gd name="connsiteY1494" fmla="*/ 334454 h 1051159"/>
                <a:gd name="connsiteX1495" fmla="*/ 83712 w 1328442"/>
                <a:gd name="connsiteY1495" fmla="*/ 331825 h 1051159"/>
                <a:gd name="connsiteX1496" fmla="*/ 79421 w 1328442"/>
                <a:gd name="connsiteY1496" fmla="*/ 331064 h 1051159"/>
                <a:gd name="connsiteX1497" fmla="*/ 75061 w 1328442"/>
                <a:gd name="connsiteY1497" fmla="*/ 331963 h 1051159"/>
                <a:gd name="connsiteX1498" fmla="*/ 70562 w 1328442"/>
                <a:gd name="connsiteY1498" fmla="*/ 333347 h 1051159"/>
                <a:gd name="connsiteX1499" fmla="*/ 65994 w 1328442"/>
                <a:gd name="connsiteY1499" fmla="*/ 333900 h 1051159"/>
                <a:gd name="connsiteX1500" fmla="*/ 61703 w 1328442"/>
                <a:gd name="connsiteY1500" fmla="*/ 333139 h 1051159"/>
                <a:gd name="connsiteX1501" fmla="*/ 50906 w 1328442"/>
                <a:gd name="connsiteY1501" fmla="*/ 328159 h 1051159"/>
                <a:gd name="connsiteX1502" fmla="*/ 48622 w 1328442"/>
                <a:gd name="connsiteY1502" fmla="*/ 327536 h 1051159"/>
                <a:gd name="connsiteX1503" fmla="*/ 43847 w 1328442"/>
                <a:gd name="connsiteY1503" fmla="*/ 326706 h 1051159"/>
                <a:gd name="connsiteX1504" fmla="*/ 41632 w 1328442"/>
                <a:gd name="connsiteY1504" fmla="*/ 325945 h 1051159"/>
                <a:gd name="connsiteX1505" fmla="*/ 39832 w 1328442"/>
                <a:gd name="connsiteY1505" fmla="*/ 324908 h 1051159"/>
                <a:gd name="connsiteX1506" fmla="*/ 34572 w 1328442"/>
                <a:gd name="connsiteY1506" fmla="*/ 321103 h 1051159"/>
                <a:gd name="connsiteX1507" fmla="*/ 30973 w 1328442"/>
                <a:gd name="connsiteY1507" fmla="*/ 319028 h 1051159"/>
                <a:gd name="connsiteX1508" fmla="*/ 29105 w 1328442"/>
                <a:gd name="connsiteY1508" fmla="*/ 317783 h 1051159"/>
                <a:gd name="connsiteX1509" fmla="*/ 27997 w 1328442"/>
                <a:gd name="connsiteY1509" fmla="*/ 316538 h 1051159"/>
                <a:gd name="connsiteX1510" fmla="*/ 27582 w 1328442"/>
                <a:gd name="connsiteY1510" fmla="*/ 314463 h 1051159"/>
                <a:gd name="connsiteX1511" fmla="*/ 28620 w 1328442"/>
                <a:gd name="connsiteY1511" fmla="*/ 313632 h 1051159"/>
                <a:gd name="connsiteX1512" fmla="*/ 30143 w 1328442"/>
                <a:gd name="connsiteY1512" fmla="*/ 312872 h 1051159"/>
                <a:gd name="connsiteX1513" fmla="*/ 31389 w 1328442"/>
                <a:gd name="connsiteY1513" fmla="*/ 311211 h 1051159"/>
                <a:gd name="connsiteX1514" fmla="*/ 31389 w 1328442"/>
                <a:gd name="connsiteY1514" fmla="*/ 309828 h 1051159"/>
                <a:gd name="connsiteX1515" fmla="*/ 30558 w 1328442"/>
                <a:gd name="connsiteY1515" fmla="*/ 309067 h 1051159"/>
                <a:gd name="connsiteX1516" fmla="*/ 29589 w 1328442"/>
                <a:gd name="connsiteY1516" fmla="*/ 308306 h 1051159"/>
                <a:gd name="connsiteX1517" fmla="*/ 29243 w 1328442"/>
                <a:gd name="connsiteY1517" fmla="*/ 306992 h 1051159"/>
                <a:gd name="connsiteX1518" fmla="*/ 29935 w 1328442"/>
                <a:gd name="connsiteY1518" fmla="*/ 305608 h 1051159"/>
                <a:gd name="connsiteX1519" fmla="*/ 31389 w 1328442"/>
                <a:gd name="connsiteY1519" fmla="*/ 304294 h 1051159"/>
                <a:gd name="connsiteX1520" fmla="*/ 33050 w 1328442"/>
                <a:gd name="connsiteY1520" fmla="*/ 303118 h 1051159"/>
                <a:gd name="connsiteX1521" fmla="*/ 34434 w 1328442"/>
                <a:gd name="connsiteY1521" fmla="*/ 302357 h 1051159"/>
                <a:gd name="connsiteX1522" fmla="*/ 42393 w 1328442"/>
                <a:gd name="connsiteY1522" fmla="*/ 298968 h 1051159"/>
                <a:gd name="connsiteX1523" fmla="*/ 50629 w 1328442"/>
                <a:gd name="connsiteY1523" fmla="*/ 296132 h 1051159"/>
                <a:gd name="connsiteX1524" fmla="*/ 54644 w 1328442"/>
                <a:gd name="connsiteY1524" fmla="*/ 295371 h 1051159"/>
                <a:gd name="connsiteX1525" fmla="*/ 62534 w 1328442"/>
                <a:gd name="connsiteY1525" fmla="*/ 295509 h 1051159"/>
                <a:gd name="connsiteX1526" fmla="*/ 66548 w 1328442"/>
                <a:gd name="connsiteY1526" fmla="*/ 295163 h 1051159"/>
                <a:gd name="connsiteX1527" fmla="*/ 70424 w 1328442"/>
                <a:gd name="connsiteY1527" fmla="*/ 294126 h 1051159"/>
                <a:gd name="connsiteX1528" fmla="*/ 82190 w 1328442"/>
                <a:gd name="connsiteY1528" fmla="*/ 289491 h 1051159"/>
                <a:gd name="connsiteX1529" fmla="*/ 106344 w 1328442"/>
                <a:gd name="connsiteY1529" fmla="*/ 284649 h 1051159"/>
                <a:gd name="connsiteX1530" fmla="*/ 107175 w 1328442"/>
                <a:gd name="connsiteY1530" fmla="*/ 283265 h 1051159"/>
                <a:gd name="connsiteX1531" fmla="*/ 105514 w 1328442"/>
                <a:gd name="connsiteY1531" fmla="*/ 280706 h 1051159"/>
                <a:gd name="connsiteX1532" fmla="*/ 113196 w 1328442"/>
                <a:gd name="connsiteY1532" fmla="*/ 277939 h 1051159"/>
                <a:gd name="connsiteX1533" fmla="*/ 141157 w 1328442"/>
                <a:gd name="connsiteY1533" fmla="*/ 271921 h 1051159"/>
                <a:gd name="connsiteX1534" fmla="*/ 145518 w 1328442"/>
                <a:gd name="connsiteY1534" fmla="*/ 271575 h 1051159"/>
                <a:gd name="connsiteX1535" fmla="*/ 154169 w 1328442"/>
                <a:gd name="connsiteY1535" fmla="*/ 271437 h 1051159"/>
                <a:gd name="connsiteX1536" fmla="*/ 161713 w 1328442"/>
                <a:gd name="connsiteY1536" fmla="*/ 272267 h 1051159"/>
                <a:gd name="connsiteX1537" fmla="*/ 165520 w 1328442"/>
                <a:gd name="connsiteY1537" fmla="*/ 272405 h 1051159"/>
                <a:gd name="connsiteX1538" fmla="*/ 169119 w 1328442"/>
                <a:gd name="connsiteY1538" fmla="*/ 271575 h 1051159"/>
                <a:gd name="connsiteX1539" fmla="*/ 175763 w 1328442"/>
                <a:gd name="connsiteY1539" fmla="*/ 267010 h 1051159"/>
                <a:gd name="connsiteX1540" fmla="*/ 180954 w 1328442"/>
                <a:gd name="connsiteY1540" fmla="*/ 260161 h 1051159"/>
                <a:gd name="connsiteX1541" fmla="*/ 185037 w 1328442"/>
                <a:gd name="connsiteY1541" fmla="*/ 252414 h 1051159"/>
                <a:gd name="connsiteX1542" fmla="*/ 188082 w 1328442"/>
                <a:gd name="connsiteY1542" fmla="*/ 245012 h 1051159"/>
                <a:gd name="connsiteX1543" fmla="*/ 191266 w 1328442"/>
                <a:gd name="connsiteY1543" fmla="*/ 232561 h 1051159"/>
                <a:gd name="connsiteX1544" fmla="*/ 192997 w 1328442"/>
                <a:gd name="connsiteY1544" fmla="*/ 228964 h 1051159"/>
                <a:gd name="connsiteX1545" fmla="*/ 195626 w 1328442"/>
                <a:gd name="connsiteY1545" fmla="*/ 226336 h 1051159"/>
                <a:gd name="connsiteX1546" fmla="*/ 198949 w 1328442"/>
                <a:gd name="connsiteY1546" fmla="*/ 224468 h 1051159"/>
                <a:gd name="connsiteX1547" fmla="*/ 206216 w 1328442"/>
                <a:gd name="connsiteY1547" fmla="*/ 222185 h 1051159"/>
                <a:gd name="connsiteX1548" fmla="*/ 202409 w 1328442"/>
                <a:gd name="connsiteY1548" fmla="*/ 219764 h 1051159"/>
                <a:gd name="connsiteX1549" fmla="*/ 198187 w 1328442"/>
                <a:gd name="connsiteY1549" fmla="*/ 220248 h 1051159"/>
                <a:gd name="connsiteX1550" fmla="*/ 193827 w 1328442"/>
                <a:gd name="connsiteY1550" fmla="*/ 221978 h 1051159"/>
                <a:gd name="connsiteX1551" fmla="*/ 189536 w 1328442"/>
                <a:gd name="connsiteY1551" fmla="*/ 223223 h 1051159"/>
                <a:gd name="connsiteX1552" fmla="*/ 181923 w 1328442"/>
                <a:gd name="connsiteY1552" fmla="*/ 223776 h 1051159"/>
                <a:gd name="connsiteX1553" fmla="*/ 179362 w 1328442"/>
                <a:gd name="connsiteY1553" fmla="*/ 224399 h 1051159"/>
                <a:gd name="connsiteX1554" fmla="*/ 174655 w 1328442"/>
                <a:gd name="connsiteY1554" fmla="*/ 225990 h 1051159"/>
                <a:gd name="connsiteX1555" fmla="*/ 172302 w 1328442"/>
                <a:gd name="connsiteY1555" fmla="*/ 226474 h 1051159"/>
                <a:gd name="connsiteX1556" fmla="*/ 169742 w 1328442"/>
                <a:gd name="connsiteY1556" fmla="*/ 226474 h 1051159"/>
                <a:gd name="connsiteX1557" fmla="*/ 167596 w 1328442"/>
                <a:gd name="connsiteY1557" fmla="*/ 225990 h 1051159"/>
                <a:gd name="connsiteX1558" fmla="*/ 163582 w 1328442"/>
                <a:gd name="connsiteY1558" fmla="*/ 224329 h 1051159"/>
                <a:gd name="connsiteX1559" fmla="*/ 161505 w 1328442"/>
                <a:gd name="connsiteY1559" fmla="*/ 223707 h 1051159"/>
                <a:gd name="connsiteX1560" fmla="*/ 159222 w 1328442"/>
                <a:gd name="connsiteY1560" fmla="*/ 223430 h 1051159"/>
                <a:gd name="connsiteX1561" fmla="*/ 154723 w 1328442"/>
                <a:gd name="connsiteY1561" fmla="*/ 223638 h 1051159"/>
                <a:gd name="connsiteX1562" fmla="*/ 152439 w 1328442"/>
                <a:gd name="connsiteY1562" fmla="*/ 223499 h 1051159"/>
                <a:gd name="connsiteX1563" fmla="*/ 148771 w 1328442"/>
                <a:gd name="connsiteY1563" fmla="*/ 222324 h 1051159"/>
                <a:gd name="connsiteX1564" fmla="*/ 145933 w 1328442"/>
                <a:gd name="connsiteY1564" fmla="*/ 219972 h 1051159"/>
                <a:gd name="connsiteX1565" fmla="*/ 144064 w 1328442"/>
                <a:gd name="connsiteY1565" fmla="*/ 216651 h 1051159"/>
                <a:gd name="connsiteX1566" fmla="*/ 143441 w 1328442"/>
                <a:gd name="connsiteY1566" fmla="*/ 212708 h 1051159"/>
                <a:gd name="connsiteX1567" fmla="*/ 146279 w 1328442"/>
                <a:gd name="connsiteY1567" fmla="*/ 205099 h 1051159"/>
                <a:gd name="connsiteX1568" fmla="*/ 153131 w 1328442"/>
                <a:gd name="connsiteY1568" fmla="*/ 199289 h 1051159"/>
                <a:gd name="connsiteX1569" fmla="*/ 161644 w 1328442"/>
                <a:gd name="connsiteY1569" fmla="*/ 195138 h 1051159"/>
                <a:gd name="connsiteX1570" fmla="*/ 174033 w 1328442"/>
                <a:gd name="connsiteY1570" fmla="*/ 190850 h 1051159"/>
                <a:gd name="connsiteX1571" fmla="*/ 178185 w 1328442"/>
                <a:gd name="connsiteY1571" fmla="*/ 188774 h 1051159"/>
                <a:gd name="connsiteX1572" fmla="*/ 186145 w 1328442"/>
                <a:gd name="connsiteY1572" fmla="*/ 183517 h 1051159"/>
                <a:gd name="connsiteX1573" fmla="*/ 195488 w 1328442"/>
                <a:gd name="connsiteY1573" fmla="*/ 174940 h 1051159"/>
                <a:gd name="connsiteX1574" fmla="*/ 199087 w 1328442"/>
                <a:gd name="connsiteY1574" fmla="*/ 172726 h 1051159"/>
                <a:gd name="connsiteX1575" fmla="*/ 203171 w 1328442"/>
                <a:gd name="connsiteY1575" fmla="*/ 171066 h 1051159"/>
                <a:gd name="connsiteX1576" fmla="*/ 207877 w 1328442"/>
                <a:gd name="connsiteY1576" fmla="*/ 169683 h 1051159"/>
                <a:gd name="connsiteX1577" fmla="*/ 212722 w 1328442"/>
                <a:gd name="connsiteY1577" fmla="*/ 169060 h 1051159"/>
                <a:gd name="connsiteX1578" fmla="*/ 217013 w 1328442"/>
                <a:gd name="connsiteY1578" fmla="*/ 169475 h 1051159"/>
                <a:gd name="connsiteX1579" fmla="*/ 220612 w 1328442"/>
                <a:gd name="connsiteY1579" fmla="*/ 171550 h 1051159"/>
                <a:gd name="connsiteX1580" fmla="*/ 226702 w 1328442"/>
                <a:gd name="connsiteY1580" fmla="*/ 177707 h 1051159"/>
                <a:gd name="connsiteX1581" fmla="*/ 229955 w 1328442"/>
                <a:gd name="connsiteY1581" fmla="*/ 179436 h 1051159"/>
                <a:gd name="connsiteX1582" fmla="*/ 227533 w 1328442"/>
                <a:gd name="connsiteY1582" fmla="*/ 174248 h 1051159"/>
                <a:gd name="connsiteX1583" fmla="*/ 226010 w 1328442"/>
                <a:gd name="connsiteY1583" fmla="*/ 168299 h 1051159"/>
                <a:gd name="connsiteX1584" fmla="*/ 226633 w 1328442"/>
                <a:gd name="connsiteY1584" fmla="*/ 162696 h 1051159"/>
                <a:gd name="connsiteX1585" fmla="*/ 230716 w 1328442"/>
                <a:gd name="connsiteY1585" fmla="*/ 158546 h 1051159"/>
                <a:gd name="connsiteX1586" fmla="*/ 235838 w 1328442"/>
                <a:gd name="connsiteY1586" fmla="*/ 157577 h 1051159"/>
                <a:gd name="connsiteX1587" fmla="*/ 241652 w 1328442"/>
                <a:gd name="connsiteY1587" fmla="*/ 158407 h 1051159"/>
                <a:gd name="connsiteX1588" fmla="*/ 247396 w 1328442"/>
                <a:gd name="connsiteY1588" fmla="*/ 160275 h 1051159"/>
                <a:gd name="connsiteX1589" fmla="*/ 252310 w 1328442"/>
                <a:gd name="connsiteY1589" fmla="*/ 162350 h 1051159"/>
                <a:gd name="connsiteX1590" fmla="*/ 257986 w 1328442"/>
                <a:gd name="connsiteY1590" fmla="*/ 164149 h 1051159"/>
                <a:gd name="connsiteX1591" fmla="*/ 262138 w 1328442"/>
                <a:gd name="connsiteY1591" fmla="*/ 163595 h 1051159"/>
                <a:gd name="connsiteX1592" fmla="*/ 265253 w 1328442"/>
                <a:gd name="connsiteY1592" fmla="*/ 160482 h 1051159"/>
                <a:gd name="connsiteX1593" fmla="*/ 267883 w 1328442"/>
                <a:gd name="connsiteY1593" fmla="*/ 154810 h 1051159"/>
                <a:gd name="connsiteX1594" fmla="*/ 269267 w 1328442"/>
                <a:gd name="connsiteY1594" fmla="*/ 149622 h 1051159"/>
                <a:gd name="connsiteX1595" fmla="*/ 269821 w 1328442"/>
                <a:gd name="connsiteY1595" fmla="*/ 144365 h 1051159"/>
                <a:gd name="connsiteX1596" fmla="*/ 269821 w 1328442"/>
                <a:gd name="connsiteY1596" fmla="*/ 138969 h 1051159"/>
                <a:gd name="connsiteX1597" fmla="*/ 269405 w 1328442"/>
                <a:gd name="connsiteY1597" fmla="*/ 133574 h 1051159"/>
                <a:gd name="connsiteX1598" fmla="*/ 267814 w 1328442"/>
                <a:gd name="connsiteY1598" fmla="*/ 124028 h 1051159"/>
                <a:gd name="connsiteX1599" fmla="*/ 268367 w 1328442"/>
                <a:gd name="connsiteY1599" fmla="*/ 119878 h 1051159"/>
                <a:gd name="connsiteX1600" fmla="*/ 271343 w 1328442"/>
                <a:gd name="connsiteY1600" fmla="*/ 115796 h 1051159"/>
                <a:gd name="connsiteX1601" fmla="*/ 275496 w 1328442"/>
                <a:gd name="connsiteY1601" fmla="*/ 112684 h 1051159"/>
                <a:gd name="connsiteX1602" fmla="*/ 280133 w 1328442"/>
                <a:gd name="connsiteY1602" fmla="*/ 110262 h 1051159"/>
                <a:gd name="connsiteX1603" fmla="*/ 285116 w 1328442"/>
                <a:gd name="connsiteY1603" fmla="*/ 108602 h 1051159"/>
                <a:gd name="connsiteX1604" fmla="*/ 290238 w 1328442"/>
                <a:gd name="connsiteY1604" fmla="*/ 107911 h 1051159"/>
                <a:gd name="connsiteX1605" fmla="*/ 300827 w 1328442"/>
                <a:gd name="connsiteY1605" fmla="*/ 109156 h 1051159"/>
                <a:gd name="connsiteX1606" fmla="*/ 310171 w 1328442"/>
                <a:gd name="connsiteY1606" fmla="*/ 113029 h 1051159"/>
                <a:gd name="connsiteX1607" fmla="*/ 327612 w 1328442"/>
                <a:gd name="connsiteY1607" fmla="*/ 124305 h 1051159"/>
                <a:gd name="connsiteX1608" fmla="*/ 332111 w 1328442"/>
                <a:gd name="connsiteY1608" fmla="*/ 126726 h 1051159"/>
                <a:gd name="connsiteX1609" fmla="*/ 341316 w 1328442"/>
                <a:gd name="connsiteY1609" fmla="*/ 130945 h 1051159"/>
                <a:gd name="connsiteX1610" fmla="*/ 345607 w 1328442"/>
                <a:gd name="connsiteY1610" fmla="*/ 133712 h 1051159"/>
                <a:gd name="connsiteX1611" fmla="*/ 353635 w 1328442"/>
                <a:gd name="connsiteY1611" fmla="*/ 141529 h 1051159"/>
                <a:gd name="connsiteX1612" fmla="*/ 358203 w 1328442"/>
                <a:gd name="connsiteY1612" fmla="*/ 145057 h 1051159"/>
                <a:gd name="connsiteX1613" fmla="*/ 363117 w 1328442"/>
                <a:gd name="connsiteY1613" fmla="*/ 146440 h 1051159"/>
                <a:gd name="connsiteX1614" fmla="*/ 357580 w 1328442"/>
                <a:gd name="connsiteY1614" fmla="*/ 137240 h 1051159"/>
                <a:gd name="connsiteX1615" fmla="*/ 347683 w 1328442"/>
                <a:gd name="connsiteY1615" fmla="*/ 129700 h 1051159"/>
                <a:gd name="connsiteX1616" fmla="*/ 327335 w 1328442"/>
                <a:gd name="connsiteY1616" fmla="*/ 116834 h 1051159"/>
                <a:gd name="connsiteX1617" fmla="*/ 320276 w 1328442"/>
                <a:gd name="connsiteY1617" fmla="*/ 110608 h 1051159"/>
                <a:gd name="connsiteX1618" fmla="*/ 317715 w 1328442"/>
                <a:gd name="connsiteY1618" fmla="*/ 108948 h 1051159"/>
                <a:gd name="connsiteX1619" fmla="*/ 309479 w 1328442"/>
                <a:gd name="connsiteY1619" fmla="*/ 106181 h 1051159"/>
                <a:gd name="connsiteX1620" fmla="*/ 308094 w 1328442"/>
                <a:gd name="connsiteY1620" fmla="*/ 105144 h 1051159"/>
                <a:gd name="connsiteX1621" fmla="*/ 309825 w 1328442"/>
                <a:gd name="connsiteY1621" fmla="*/ 102723 h 1051159"/>
                <a:gd name="connsiteX1622" fmla="*/ 314739 w 1328442"/>
                <a:gd name="connsiteY1622" fmla="*/ 100578 h 1051159"/>
                <a:gd name="connsiteX1623" fmla="*/ 324636 w 1328442"/>
                <a:gd name="connsiteY1623" fmla="*/ 98088 h 1051159"/>
                <a:gd name="connsiteX1624" fmla="*/ 382012 w 1328442"/>
                <a:gd name="connsiteY1624" fmla="*/ 91101 h 1051159"/>
                <a:gd name="connsiteX1625" fmla="*/ 392117 w 1328442"/>
                <a:gd name="connsiteY1625" fmla="*/ 88542 h 1051159"/>
                <a:gd name="connsiteX1626" fmla="*/ 402360 w 1328442"/>
                <a:gd name="connsiteY1626" fmla="*/ 86882 h 1051159"/>
                <a:gd name="connsiteX1627" fmla="*/ 413018 w 1328442"/>
                <a:gd name="connsiteY1627" fmla="*/ 88127 h 1051159"/>
                <a:gd name="connsiteX1628" fmla="*/ 417794 w 1328442"/>
                <a:gd name="connsiteY1628" fmla="*/ 90064 h 1051159"/>
                <a:gd name="connsiteX1629" fmla="*/ 421739 w 1328442"/>
                <a:gd name="connsiteY1629" fmla="*/ 92969 h 1051159"/>
                <a:gd name="connsiteX1630" fmla="*/ 424577 w 1328442"/>
                <a:gd name="connsiteY1630" fmla="*/ 96843 h 1051159"/>
                <a:gd name="connsiteX1631" fmla="*/ 426030 w 1328442"/>
                <a:gd name="connsiteY1631" fmla="*/ 101685 h 1051159"/>
                <a:gd name="connsiteX1632" fmla="*/ 426030 w 1328442"/>
                <a:gd name="connsiteY1632" fmla="*/ 107357 h 1051159"/>
                <a:gd name="connsiteX1633" fmla="*/ 425338 w 1328442"/>
                <a:gd name="connsiteY1633" fmla="*/ 113721 h 1051159"/>
                <a:gd name="connsiteX1634" fmla="*/ 425200 w 1328442"/>
                <a:gd name="connsiteY1634" fmla="*/ 119947 h 1051159"/>
                <a:gd name="connsiteX1635" fmla="*/ 426584 w 1328442"/>
                <a:gd name="connsiteY1635" fmla="*/ 125342 h 1051159"/>
                <a:gd name="connsiteX1636" fmla="*/ 431498 w 1328442"/>
                <a:gd name="connsiteY1636" fmla="*/ 120708 h 1051159"/>
                <a:gd name="connsiteX1637" fmla="*/ 436066 w 1328442"/>
                <a:gd name="connsiteY1637" fmla="*/ 114413 h 1051159"/>
                <a:gd name="connsiteX1638" fmla="*/ 438972 w 1328442"/>
                <a:gd name="connsiteY1638" fmla="*/ 107496 h 1051159"/>
                <a:gd name="connsiteX1639" fmla="*/ 438834 w 1328442"/>
                <a:gd name="connsiteY1639" fmla="*/ 101062 h 1051159"/>
                <a:gd name="connsiteX1640" fmla="*/ 435858 w 1328442"/>
                <a:gd name="connsiteY1640" fmla="*/ 94560 h 1051159"/>
                <a:gd name="connsiteX1641" fmla="*/ 435443 w 1328442"/>
                <a:gd name="connsiteY1641" fmla="*/ 90894 h 1051159"/>
                <a:gd name="connsiteX1642" fmla="*/ 437657 w 1328442"/>
                <a:gd name="connsiteY1642" fmla="*/ 87781 h 1051159"/>
                <a:gd name="connsiteX1643" fmla="*/ 441049 w 1328442"/>
                <a:gd name="connsiteY1643" fmla="*/ 87297 h 1051159"/>
                <a:gd name="connsiteX1644" fmla="*/ 445063 w 1328442"/>
                <a:gd name="connsiteY1644" fmla="*/ 88819 h 1051159"/>
                <a:gd name="connsiteX1645" fmla="*/ 465619 w 1328442"/>
                <a:gd name="connsiteY1645" fmla="*/ 100509 h 1051159"/>
                <a:gd name="connsiteX1646" fmla="*/ 471225 w 1328442"/>
                <a:gd name="connsiteY1646" fmla="*/ 102446 h 1051159"/>
                <a:gd name="connsiteX1647" fmla="*/ 472955 w 1328442"/>
                <a:gd name="connsiteY1647" fmla="*/ 103276 h 1051159"/>
                <a:gd name="connsiteX1648" fmla="*/ 474962 w 1328442"/>
                <a:gd name="connsiteY1648" fmla="*/ 104729 h 1051159"/>
                <a:gd name="connsiteX1649" fmla="*/ 478769 w 1328442"/>
                <a:gd name="connsiteY1649" fmla="*/ 108118 h 1051159"/>
                <a:gd name="connsiteX1650" fmla="*/ 480845 w 1328442"/>
                <a:gd name="connsiteY1650" fmla="*/ 109432 h 1051159"/>
                <a:gd name="connsiteX1651" fmla="*/ 483752 w 1328442"/>
                <a:gd name="connsiteY1651" fmla="*/ 110055 h 1051159"/>
                <a:gd name="connsiteX1652" fmla="*/ 493372 w 1328442"/>
                <a:gd name="connsiteY1652" fmla="*/ 109432 h 1051159"/>
                <a:gd name="connsiteX1653" fmla="*/ 501885 w 1328442"/>
                <a:gd name="connsiteY1653" fmla="*/ 110401 h 1051159"/>
                <a:gd name="connsiteX1654" fmla="*/ 506177 w 1328442"/>
                <a:gd name="connsiteY1654" fmla="*/ 110401 h 1051159"/>
                <a:gd name="connsiteX1655" fmla="*/ 509983 w 1328442"/>
                <a:gd name="connsiteY1655" fmla="*/ 108879 h 1051159"/>
                <a:gd name="connsiteX1656" fmla="*/ 501885 w 1328442"/>
                <a:gd name="connsiteY1656" fmla="*/ 102723 h 1051159"/>
                <a:gd name="connsiteX1657" fmla="*/ 492750 w 1328442"/>
                <a:gd name="connsiteY1657" fmla="*/ 97396 h 1051159"/>
                <a:gd name="connsiteX1658" fmla="*/ 484790 w 1328442"/>
                <a:gd name="connsiteY1658" fmla="*/ 91101 h 1051159"/>
                <a:gd name="connsiteX1659" fmla="*/ 479876 w 1328442"/>
                <a:gd name="connsiteY1659" fmla="*/ 81832 h 1051159"/>
                <a:gd name="connsiteX1660" fmla="*/ 490465 w 1328442"/>
                <a:gd name="connsiteY1660" fmla="*/ 80587 h 1051159"/>
                <a:gd name="connsiteX1661" fmla="*/ 502300 w 1328442"/>
                <a:gd name="connsiteY1661" fmla="*/ 80864 h 1051159"/>
                <a:gd name="connsiteX1662" fmla="*/ 514066 w 1328442"/>
                <a:gd name="connsiteY1662" fmla="*/ 82247 h 1051159"/>
                <a:gd name="connsiteX1663" fmla="*/ 524517 w 1328442"/>
                <a:gd name="connsiteY1663" fmla="*/ 84253 h 1051159"/>
                <a:gd name="connsiteX1664" fmla="*/ 570473 w 1328442"/>
                <a:gd name="connsiteY1664" fmla="*/ 98780 h 1051159"/>
                <a:gd name="connsiteX1665" fmla="*/ 596912 w 1328442"/>
                <a:gd name="connsiteY1665" fmla="*/ 114067 h 1051159"/>
                <a:gd name="connsiteX1666" fmla="*/ 606394 w 1328442"/>
                <a:gd name="connsiteY1666" fmla="*/ 116626 h 1051159"/>
                <a:gd name="connsiteX1667" fmla="*/ 611100 w 1328442"/>
                <a:gd name="connsiteY1667" fmla="*/ 116004 h 1051159"/>
                <a:gd name="connsiteX1668" fmla="*/ 613107 w 1328442"/>
                <a:gd name="connsiteY1668" fmla="*/ 113514 h 1051159"/>
                <a:gd name="connsiteX1669" fmla="*/ 613246 w 1328442"/>
                <a:gd name="connsiteY1669" fmla="*/ 109778 h 1051159"/>
                <a:gd name="connsiteX1670" fmla="*/ 612000 w 1328442"/>
                <a:gd name="connsiteY1670" fmla="*/ 103207 h 1051159"/>
                <a:gd name="connsiteX1671" fmla="*/ 611792 w 1328442"/>
                <a:gd name="connsiteY1671" fmla="*/ 101062 h 1051159"/>
                <a:gd name="connsiteX1672" fmla="*/ 611792 w 1328442"/>
                <a:gd name="connsiteY1672" fmla="*/ 98987 h 1051159"/>
                <a:gd name="connsiteX1673" fmla="*/ 612069 w 1328442"/>
                <a:gd name="connsiteY1673" fmla="*/ 96843 h 1051159"/>
                <a:gd name="connsiteX1674" fmla="*/ 612761 w 1328442"/>
                <a:gd name="connsiteY1674" fmla="*/ 93592 h 1051159"/>
                <a:gd name="connsiteX1675" fmla="*/ 613800 w 1328442"/>
                <a:gd name="connsiteY1675" fmla="*/ 91862 h 1051159"/>
                <a:gd name="connsiteX1676" fmla="*/ 617329 w 1328442"/>
                <a:gd name="connsiteY1676" fmla="*/ 88611 h 1051159"/>
                <a:gd name="connsiteX1677" fmla="*/ 619336 w 1328442"/>
                <a:gd name="connsiteY1677" fmla="*/ 84945 h 1051159"/>
                <a:gd name="connsiteX1678" fmla="*/ 618229 w 1328442"/>
                <a:gd name="connsiteY1678" fmla="*/ 82178 h 1051159"/>
                <a:gd name="connsiteX1679" fmla="*/ 615253 w 1328442"/>
                <a:gd name="connsiteY1679" fmla="*/ 79895 h 1051159"/>
                <a:gd name="connsiteX1680" fmla="*/ 595251 w 1328442"/>
                <a:gd name="connsiteY1680" fmla="*/ 68689 h 1051159"/>
                <a:gd name="connsiteX1681" fmla="*/ 592690 w 1328442"/>
                <a:gd name="connsiteY1681" fmla="*/ 65991 h 1051159"/>
                <a:gd name="connsiteX1682" fmla="*/ 598573 w 1328442"/>
                <a:gd name="connsiteY1682" fmla="*/ 63155 h 1051159"/>
                <a:gd name="connsiteX1683" fmla="*/ 611585 w 1328442"/>
                <a:gd name="connsiteY1683" fmla="*/ 62809 h 1051159"/>
                <a:gd name="connsiteX1684" fmla="*/ 652973 w 1328442"/>
                <a:gd name="connsiteY1684" fmla="*/ 65231 h 1051159"/>
                <a:gd name="connsiteX1685" fmla="*/ 657541 w 1328442"/>
                <a:gd name="connsiteY1685" fmla="*/ 65991 h 1051159"/>
                <a:gd name="connsiteX1686" fmla="*/ 666261 w 1328442"/>
                <a:gd name="connsiteY1686" fmla="*/ 68274 h 1051159"/>
                <a:gd name="connsiteX1687" fmla="*/ 670483 w 1328442"/>
                <a:gd name="connsiteY1687" fmla="*/ 68897 h 1051159"/>
                <a:gd name="connsiteX1688" fmla="*/ 674567 w 1328442"/>
                <a:gd name="connsiteY1688" fmla="*/ 68620 h 1051159"/>
                <a:gd name="connsiteX1689" fmla="*/ 678373 w 1328442"/>
                <a:gd name="connsiteY1689" fmla="*/ 67375 h 1051159"/>
                <a:gd name="connsiteX1690" fmla="*/ 679827 w 1328442"/>
                <a:gd name="connsiteY1690" fmla="*/ 65438 h 1051159"/>
                <a:gd name="connsiteX1691" fmla="*/ 676989 w 1328442"/>
                <a:gd name="connsiteY1691" fmla="*/ 63017 h 1051159"/>
                <a:gd name="connsiteX1692" fmla="*/ 671660 w 1328442"/>
                <a:gd name="connsiteY1692" fmla="*/ 61703 h 1051159"/>
                <a:gd name="connsiteX1693" fmla="*/ 605010 w 1328442"/>
                <a:gd name="connsiteY1693" fmla="*/ 57829 h 1051159"/>
                <a:gd name="connsiteX1694" fmla="*/ 586115 w 1328442"/>
                <a:gd name="connsiteY1694" fmla="*/ 59005 h 1051159"/>
                <a:gd name="connsiteX1695" fmla="*/ 581962 w 1328442"/>
                <a:gd name="connsiteY1695" fmla="*/ 58452 h 1051159"/>
                <a:gd name="connsiteX1696" fmla="*/ 578017 w 1328442"/>
                <a:gd name="connsiteY1696" fmla="*/ 57068 h 1051159"/>
                <a:gd name="connsiteX1697" fmla="*/ 573588 w 1328442"/>
                <a:gd name="connsiteY1697" fmla="*/ 54578 h 1051159"/>
                <a:gd name="connsiteX1698" fmla="*/ 576356 w 1328442"/>
                <a:gd name="connsiteY1698" fmla="*/ 51811 h 1051159"/>
                <a:gd name="connsiteX1699" fmla="*/ 578710 w 1328442"/>
                <a:gd name="connsiteY1699" fmla="*/ 49805 h 1051159"/>
                <a:gd name="connsiteX1700" fmla="*/ 581409 w 1328442"/>
                <a:gd name="connsiteY1700" fmla="*/ 48629 h 1051159"/>
                <a:gd name="connsiteX1701" fmla="*/ 585146 w 1328442"/>
                <a:gd name="connsiteY1701" fmla="*/ 48491 h 1051159"/>
                <a:gd name="connsiteX1702" fmla="*/ 593867 w 1328442"/>
                <a:gd name="connsiteY1702" fmla="*/ 50358 h 1051159"/>
                <a:gd name="connsiteX1703" fmla="*/ 596704 w 1328442"/>
                <a:gd name="connsiteY1703" fmla="*/ 50220 h 1051159"/>
                <a:gd name="connsiteX1704" fmla="*/ 600096 w 1328442"/>
                <a:gd name="connsiteY1704" fmla="*/ 49182 h 1051159"/>
                <a:gd name="connsiteX1705" fmla="*/ 606879 w 1328442"/>
                <a:gd name="connsiteY1705" fmla="*/ 46554 h 1051159"/>
                <a:gd name="connsiteX1706" fmla="*/ 610477 w 1328442"/>
                <a:gd name="connsiteY1706" fmla="*/ 45585 h 1051159"/>
                <a:gd name="connsiteX1707" fmla="*/ 621482 w 1328442"/>
                <a:gd name="connsiteY1707" fmla="*/ 44478 h 1051159"/>
                <a:gd name="connsiteX1708" fmla="*/ 643145 w 1328442"/>
                <a:gd name="connsiteY1708" fmla="*/ 40466 h 1051159"/>
                <a:gd name="connsiteX1709" fmla="*/ 650481 w 1328442"/>
                <a:gd name="connsiteY1709" fmla="*/ 40259 h 1051159"/>
                <a:gd name="connsiteX1710" fmla="*/ 656641 w 1328442"/>
                <a:gd name="connsiteY1710" fmla="*/ 41020 h 1051159"/>
                <a:gd name="connsiteX1711" fmla="*/ 674013 w 1328442"/>
                <a:gd name="connsiteY1711" fmla="*/ 45309 h 1051159"/>
                <a:gd name="connsiteX1712" fmla="*/ 679827 w 1328442"/>
                <a:gd name="connsiteY1712" fmla="*/ 45654 h 1051159"/>
                <a:gd name="connsiteX1713" fmla="*/ 684533 w 1328442"/>
                <a:gd name="connsiteY1713" fmla="*/ 44340 h 1051159"/>
                <a:gd name="connsiteX1714" fmla="*/ 694292 w 1328442"/>
                <a:gd name="connsiteY1714" fmla="*/ 39498 h 1051159"/>
                <a:gd name="connsiteX1715" fmla="*/ 700383 w 1328442"/>
                <a:gd name="connsiteY1715" fmla="*/ 38115 h 1051159"/>
                <a:gd name="connsiteX1716" fmla="*/ 706473 w 1328442"/>
                <a:gd name="connsiteY1716" fmla="*/ 38253 h 1051159"/>
                <a:gd name="connsiteX1717" fmla="*/ 730282 w 1328442"/>
                <a:gd name="connsiteY1717" fmla="*/ 43372 h 1051159"/>
                <a:gd name="connsiteX1718" fmla="*/ 733327 w 1328442"/>
                <a:gd name="connsiteY1718" fmla="*/ 44894 h 1051159"/>
                <a:gd name="connsiteX1719" fmla="*/ 739002 w 1328442"/>
                <a:gd name="connsiteY1719" fmla="*/ 48975 h 1051159"/>
                <a:gd name="connsiteX1720" fmla="*/ 742048 w 1328442"/>
                <a:gd name="connsiteY1720" fmla="*/ 50566 h 1051159"/>
                <a:gd name="connsiteX1721" fmla="*/ 744539 w 1328442"/>
                <a:gd name="connsiteY1721" fmla="*/ 51327 h 1051159"/>
                <a:gd name="connsiteX1722" fmla="*/ 746269 w 1328442"/>
                <a:gd name="connsiteY1722" fmla="*/ 51327 h 1051159"/>
                <a:gd name="connsiteX1723" fmla="*/ 747654 w 1328442"/>
                <a:gd name="connsiteY1723" fmla="*/ 50220 h 1051159"/>
                <a:gd name="connsiteX1724" fmla="*/ 749038 w 1328442"/>
                <a:gd name="connsiteY1724" fmla="*/ 47937 h 1051159"/>
                <a:gd name="connsiteX1725" fmla="*/ 750215 w 1328442"/>
                <a:gd name="connsiteY1725" fmla="*/ 45309 h 1051159"/>
                <a:gd name="connsiteX1726" fmla="*/ 750215 w 1328442"/>
                <a:gd name="connsiteY1726" fmla="*/ 43787 h 1051159"/>
                <a:gd name="connsiteX1727" fmla="*/ 748692 w 1328442"/>
                <a:gd name="connsiteY1727" fmla="*/ 42957 h 1051159"/>
                <a:gd name="connsiteX1728" fmla="*/ 745923 w 1328442"/>
                <a:gd name="connsiteY1728" fmla="*/ 42127 h 1051159"/>
                <a:gd name="connsiteX1729" fmla="*/ 739556 w 1328442"/>
                <a:gd name="connsiteY1729" fmla="*/ 40812 h 1051159"/>
                <a:gd name="connsiteX1730" fmla="*/ 735819 w 1328442"/>
                <a:gd name="connsiteY1730" fmla="*/ 39498 h 1051159"/>
                <a:gd name="connsiteX1731" fmla="*/ 734019 w 1328442"/>
                <a:gd name="connsiteY1731" fmla="*/ 37769 h 1051159"/>
                <a:gd name="connsiteX1732" fmla="*/ 734781 w 1328442"/>
                <a:gd name="connsiteY1732" fmla="*/ 35901 h 1051159"/>
                <a:gd name="connsiteX1733" fmla="*/ 737064 w 1328442"/>
                <a:gd name="connsiteY1733" fmla="*/ 35209 h 1051159"/>
                <a:gd name="connsiteX1734" fmla="*/ 741978 w 1328442"/>
                <a:gd name="connsiteY1734" fmla="*/ 35209 h 1051159"/>
                <a:gd name="connsiteX1735" fmla="*/ 745093 w 1328442"/>
                <a:gd name="connsiteY1735" fmla="*/ 34933 h 1051159"/>
                <a:gd name="connsiteX1736" fmla="*/ 747654 w 1328442"/>
                <a:gd name="connsiteY1736" fmla="*/ 34310 h 1051159"/>
                <a:gd name="connsiteX1737" fmla="*/ 753121 w 1328442"/>
                <a:gd name="connsiteY1737" fmla="*/ 32512 h 1051159"/>
                <a:gd name="connsiteX1738" fmla="*/ 756236 w 1328442"/>
                <a:gd name="connsiteY1738" fmla="*/ 32027 h 1051159"/>
                <a:gd name="connsiteX1739" fmla="*/ 759420 w 1328442"/>
                <a:gd name="connsiteY1739" fmla="*/ 32027 h 1051159"/>
                <a:gd name="connsiteX1740" fmla="*/ 765787 w 1328442"/>
                <a:gd name="connsiteY1740" fmla="*/ 32857 h 1051159"/>
                <a:gd name="connsiteX1741" fmla="*/ 770078 w 1328442"/>
                <a:gd name="connsiteY1741" fmla="*/ 32996 h 1051159"/>
                <a:gd name="connsiteX1742" fmla="*/ 773677 w 1328442"/>
                <a:gd name="connsiteY1742" fmla="*/ 32512 h 1051159"/>
                <a:gd name="connsiteX1743" fmla="*/ 780598 w 1328442"/>
                <a:gd name="connsiteY1743" fmla="*/ 30644 h 1051159"/>
                <a:gd name="connsiteX1744" fmla="*/ 787173 w 1328442"/>
                <a:gd name="connsiteY1744" fmla="*/ 29883 h 1051159"/>
                <a:gd name="connsiteX1745" fmla="*/ 801015 w 1328442"/>
                <a:gd name="connsiteY1745" fmla="*/ 30505 h 1051159"/>
                <a:gd name="connsiteX1746" fmla="*/ 813612 w 1328442"/>
                <a:gd name="connsiteY1746" fmla="*/ 29952 h 1051159"/>
                <a:gd name="connsiteX1747" fmla="*/ 830430 w 1328442"/>
                <a:gd name="connsiteY1747" fmla="*/ 30921 h 1051159"/>
                <a:gd name="connsiteX1748" fmla="*/ 836244 w 1328442"/>
                <a:gd name="connsiteY1748" fmla="*/ 30713 h 1051159"/>
                <a:gd name="connsiteX1749" fmla="*/ 853685 w 1328442"/>
                <a:gd name="connsiteY1749" fmla="*/ 28084 h 1051159"/>
                <a:gd name="connsiteX1750" fmla="*/ 866005 w 1328442"/>
                <a:gd name="connsiteY1750" fmla="*/ 27669 h 1051159"/>
                <a:gd name="connsiteX1751" fmla="*/ 866005 w 1328442"/>
                <a:gd name="connsiteY1751" fmla="*/ 0 h 1051159"/>
                <a:gd name="connsiteX1752" fmla="*/ 865105 w 1328442"/>
                <a:gd name="connsiteY1752" fmla="*/ 0 h 1051159"/>
                <a:gd name="connsiteX1753" fmla="*/ 852785 w 1328442"/>
                <a:gd name="connsiteY1753" fmla="*/ 415 h 1051159"/>
                <a:gd name="connsiteX1754" fmla="*/ 849463 w 1328442"/>
                <a:gd name="connsiteY1754" fmla="*/ 692 h 1051159"/>
                <a:gd name="connsiteX1755" fmla="*/ 833683 w 1328442"/>
                <a:gd name="connsiteY1755" fmla="*/ 3113 h 1051159"/>
                <a:gd name="connsiteX1756" fmla="*/ 830776 w 1328442"/>
                <a:gd name="connsiteY1756" fmla="*/ 3113 h 1051159"/>
                <a:gd name="connsiteX1757" fmla="*/ 815135 w 1328442"/>
                <a:gd name="connsiteY1757" fmla="*/ 2283 h 1051159"/>
                <a:gd name="connsiteX1758" fmla="*/ 813543 w 1328442"/>
                <a:gd name="connsiteY1758" fmla="*/ 2283 h 1051159"/>
                <a:gd name="connsiteX1759" fmla="*/ 812366 w 1328442"/>
                <a:gd name="connsiteY1759" fmla="*/ 2283 h 1051159"/>
                <a:gd name="connsiteX1760" fmla="*/ 801015 w 1328442"/>
                <a:gd name="connsiteY1760" fmla="*/ 2767 h 1051159"/>
                <a:gd name="connsiteX1761" fmla="*/ 788419 w 1328442"/>
                <a:gd name="connsiteY1761" fmla="*/ 2144 h 1051159"/>
                <a:gd name="connsiteX1762" fmla="*/ 787104 w 1328442"/>
                <a:gd name="connsiteY1762" fmla="*/ 2144 h 1051159"/>
                <a:gd name="connsiteX1763" fmla="*/ 783920 w 1328442"/>
                <a:gd name="connsiteY1763" fmla="*/ 2352 h 1051159"/>
                <a:gd name="connsiteX1764" fmla="*/ 777345 w 1328442"/>
                <a:gd name="connsiteY1764" fmla="*/ 3113 h 1051159"/>
                <a:gd name="connsiteX1765" fmla="*/ 773470 w 1328442"/>
                <a:gd name="connsiteY1765" fmla="*/ 3874 h 1051159"/>
                <a:gd name="connsiteX1766" fmla="*/ 768348 w 1328442"/>
                <a:gd name="connsiteY1766" fmla="*/ 5257 h 1051159"/>
                <a:gd name="connsiteX1767" fmla="*/ 767794 w 1328442"/>
                <a:gd name="connsiteY1767" fmla="*/ 5257 h 1051159"/>
                <a:gd name="connsiteX1768" fmla="*/ 762603 w 1328442"/>
                <a:gd name="connsiteY1768" fmla="*/ 4635 h 1051159"/>
                <a:gd name="connsiteX1769" fmla="*/ 759973 w 1328442"/>
                <a:gd name="connsiteY1769" fmla="*/ 4427 h 1051159"/>
                <a:gd name="connsiteX1770" fmla="*/ 756790 w 1328442"/>
                <a:gd name="connsiteY1770" fmla="*/ 4427 h 1051159"/>
                <a:gd name="connsiteX1771" fmla="*/ 756167 w 1328442"/>
                <a:gd name="connsiteY1771" fmla="*/ 4358 h 1051159"/>
                <a:gd name="connsiteX1772" fmla="*/ 751737 w 1328442"/>
                <a:gd name="connsiteY1772" fmla="*/ 4704 h 1051159"/>
                <a:gd name="connsiteX1773" fmla="*/ 748623 w 1328442"/>
                <a:gd name="connsiteY1773" fmla="*/ 5188 h 1051159"/>
                <a:gd name="connsiteX1774" fmla="*/ 744332 w 1328442"/>
                <a:gd name="connsiteY1774" fmla="*/ 6226 h 1051159"/>
                <a:gd name="connsiteX1775" fmla="*/ 740525 w 1328442"/>
                <a:gd name="connsiteY1775" fmla="*/ 7471 h 1051159"/>
                <a:gd name="connsiteX1776" fmla="*/ 736995 w 1328442"/>
                <a:gd name="connsiteY1776" fmla="*/ 7471 h 1051159"/>
                <a:gd name="connsiteX1777" fmla="*/ 728759 w 1328442"/>
                <a:gd name="connsiteY1777" fmla="*/ 8716 h 1051159"/>
                <a:gd name="connsiteX1778" fmla="*/ 726475 w 1328442"/>
                <a:gd name="connsiteY1778" fmla="*/ 9408 h 1051159"/>
                <a:gd name="connsiteX1779" fmla="*/ 719485 w 1328442"/>
                <a:gd name="connsiteY1779" fmla="*/ 12728 h 1051159"/>
                <a:gd name="connsiteX1780" fmla="*/ 712218 w 1328442"/>
                <a:gd name="connsiteY1780" fmla="*/ 11137 h 1051159"/>
                <a:gd name="connsiteX1781" fmla="*/ 706889 w 1328442"/>
                <a:gd name="connsiteY1781" fmla="*/ 10514 h 1051159"/>
                <a:gd name="connsiteX1782" fmla="*/ 700798 w 1328442"/>
                <a:gd name="connsiteY1782" fmla="*/ 10376 h 1051159"/>
                <a:gd name="connsiteX1783" fmla="*/ 700313 w 1328442"/>
                <a:gd name="connsiteY1783" fmla="*/ 10376 h 1051159"/>
                <a:gd name="connsiteX1784" fmla="*/ 694223 w 1328442"/>
                <a:gd name="connsiteY1784" fmla="*/ 11068 h 1051159"/>
                <a:gd name="connsiteX1785" fmla="*/ 688132 w 1328442"/>
                <a:gd name="connsiteY1785" fmla="*/ 12451 h 1051159"/>
                <a:gd name="connsiteX1786" fmla="*/ 681973 w 1328442"/>
                <a:gd name="connsiteY1786" fmla="*/ 14596 h 1051159"/>
                <a:gd name="connsiteX1787" fmla="*/ 676366 w 1328442"/>
                <a:gd name="connsiteY1787" fmla="*/ 17363 h 1051159"/>
                <a:gd name="connsiteX1788" fmla="*/ 663216 w 1328442"/>
                <a:gd name="connsiteY1788" fmla="*/ 14111 h 1051159"/>
                <a:gd name="connsiteX1789" fmla="*/ 660102 w 1328442"/>
                <a:gd name="connsiteY1789" fmla="*/ 13558 h 1051159"/>
                <a:gd name="connsiteX1790" fmla="*/ 653942 w 1328442"/>
                <a:gd name="connsiteY1790" fmla="*/ 12797 h 1051159"/>
                <a:gd name="connsiteX1791" fmla="*/ 650412 w 1328442"/>
                <a:gd name="connsiteY1791" fmla="*/ 12590 h 1051159"/>
                <a:gd name="connsiteX1792" fmla="*/ 649720 w 1328442"/>
                <a:gd name="connsiteY1792" fmla="*/ 12590 h 1051159"/>
                <a:gd name="connsiteX1793" fmla="*/ 642384 w 1328442"/>
                <a:gd name="connsiteY1793" fmla="*/ 12797 h 1051159"/>
                <a:gd name="connsiteX1794" fmla="*/ 638023 w 1328442"/>
                <a:gd name="connsiteY1794" fmla="*/ 13281 h 1051159"/>
                <a:gd name="connsiteX1795" fmla="*/ 617468 w 1328442"/>
                <a:gd name="connsiteY1795" fmla="*/ 17086 h 1051159"/>
                <a:gd name="connsiteX1796" fmla="*/ 607640 w 1328442"/>
                <a:gd name="connsiteY1796" fmla="*/ 18054 h 1051159"/>
                <a:gd name="connsiteX1797" fmla="*/ 603487 w 1328442"/>
                <a:gd name="connsiteY1797" fmla="*/ 18815 h 1051159"/>
                <a:gd name="connsiteX1798" fmla="*/ 599888 w 1328442"/>
                <a:gd name="connsiteY1798" fmla="*/ 19784 h 1051159"/>
                <a:gd name="connsiteX1799" fmla="*/ 596704 w 1328442"/>
                <a:gd name="connsiteY1799" fmla="*/ 20821 h 1051159"/>
                <a:gd name="connsiteX1800" fmla="*/ 593659 w 1328442"/>
                <a:gd name="connsiteY1800" fmla="*/ 21997 h 1051159"/>
                <a:gd name="connsiteX1801" fmla="*/ 590960 w 1328442"/>
                <a:gd name="connsiteY1801" fmla="*/ 21444 h 1051159"/>
                <a:gd name="connsiteX1802" fmla="*/ 585146 w 1328442"/>
                <a:gd name="connsiteY1802" fmla="*/ 20821 h 1051159"/>
                <a:gd name="connsiteX1803" fmla="*/ 584385 w 1328442"/>
                <a:gd name="connsiteY1803" fmla="*/ 20821 h 1051159"/>
                <a:gd name="connsiteX1804" fmla="*/ 580647 w 1328442"/>
                <a:gd name="connsiteY1804" fmla="*/ 20960 h 1051159"/>
                <a:gd name="connsiteX1805" fmla="*/ 570266 w 1328442"/>
                <a:gd name="connsiteY1805" fmla="*/ 23311 h 1051159"/>
                <a:gd name="connsiteX1806" fmla="*/ 567567 w 1328442"/>
                <a:gd name="connsiteY1806" fmla="*/ 24487 h 1051159"/>
                <a:gd name="connsiteX1807" fmla="*/ 560853 w 1328442"/>
                <a:gd name="connsiteY1807" fmla="*/ 28707 h 1051159"/>
                <a:gd name="connsiteX1808" fmla="*/ 558500 w 1328442"/>
                <a:gd name="connsiteY1808" fmla="*/ 30713 h 1051159"/>
                <a:gd name="connsiteX1809" fmla="*/ 556908 w 1328442"/>
                <a:gd name="connsiteY1809" fmla="*/ 32166 h 1051159"/>
                <a:gd name="connsiteX1810" fmla="*/ 554140 w 1328442"/>
                <a:gd name="connsiteY1810" fmla="*/ 34933 h 1051159"/>
                <a:gd name="connsiteX1811" fmla="*/ 546111 w 1328442"/>
                <a:gd name="connsiteY1811" fmla="*/ 58244 h 1051159"/>
                <a:gd name="connsiteX1812" fmla="*/ 546942 w 1328442"/>
                <a:gd name="connsiteY1812" fmla="*/ 62325 h 1051159"/>
                <a:gd name="connsiteX1813" fmla="*/ 532961 w 1328442"/>
                <a:gd name="connsiteY1813" fmla="*/ 57898 h 1051159"/>
                <a:gd name="connsiteX1814" fmla="*/ 529847 w 1328442"/>
                <a:gd name="connsiteY1814" fmla="*/ 57137 h 1051159"/>
                <a:gd name="connsiteX1815" fmla="*/ 519396 w 1328442"/>
                <a:gd name="connsiteY1815" fmla="*/ 55131 h 1051159"/>
                <a:gd name="connsiteX1816" fmla="*/ 517458 w 1328442"/>
                <a:gd name="connsiteY1816" fmla="*/ 54855 h 1051159"/>
                <a:gd name="connsiteX1817" fmla="*/ 505692 w 1328442"/>
                <a:gd name="connsiteY1817" fmla="*/ 53471 h 1051159"/>
                <a:gd name="connsiteX1818" fmla="*/ 503062 w 1328442"/>
                <a:gd name="connsiteY1818" fmla="*/ 53264 h 1051159"/>
                <a:gd name="connsiteX1819" fmla="*/ 491227 w 1328442"/>
                <a:gd name="connsiteY1819" fmla="*/ 52987 h 1051159"/>
                <a:gd name="connsiteX1820" fmla="*/ 490535 w 1328442"/>
                <a:gd name="connsiteY1820" fmla="*/ 52987 h 1051159"/>
                <a:gd name="connsiteX1821" fmla="*/ 487282 w 1328442"/>
                <a:gd name="connsiteY1821" fmla="*/ 53194 h 1051159"/>
                <a:gd name="connsiteX1822" fmla="*/ 476693 w 1328442"/>
                <a:gd name="connsiteY1822" fmla="*/ 54439 h 1051159"/>
                <a:gd name="connsiteX1823" fmla="*/ 458421 w 1328442"/>
                <a:gd name="connsiteY1823" fmla="*/ 64539 h 1051159"/>
                <a:gd name="connsiteX1824" fmla="*/ 455029 w 1328442"/>
                <a:gd name="connsiteY1824" fmla="*/ 62948 h 1051159"/>
                <a:gd name="connsiteX1825" fmla="*/ 451015 w 1328442"/>
                <a:gd name="connsiteY1825" fmla="*/ 61426 h 1051159"/>
                <a:gd name="connsiteX1826" fmla="*/ 441187 w 1328442"/>
                <a:gd name="connsiteY1826" fmla="*/ 59627 h 1051159"/>
                <a:gd name="connsiteX1827" fmla="*/ 437173 w 1328442"/>
                <a:gd name="connsiteY1827" fmla="*/ 59904 h 1051159"/>
                <a:gd name="connsiteX1828" fmla="*/ 433782 w 1328442"/>
                <a:gd name="connsiteY1828" fmla="*/ 60388 h 1051159"/>
                <a:gd name="connsiteX1829" fmla="*/ 425269 w 1328442"/>
                <a:gd name="connsiteY1829" fmla="*/ 63086 h 1051159"/>
                <a:gd name="connsiteX1830" fmla="*/ 423539 w 1328442"/>
                <a:gd name="connsiteY1830" fmla="*/ 62394 h 1051159"/>
                <a:gd name="connsiteX1831" fmla="*/ 416271 w 1328442"/>
                <a:gd name="connsiteY1831" fmla="*/ 60527 h 1051159"/>
                <a:gd name="connsiteX1832" fmla="*/ 405613 w 1328442"/>
                <a:gd name="connsiteY1832" fmla="*/ 59282 h 1051159"/>
                <a:gd name="connsiteX1833" fmla="*/ 402498 w 1328442"/>
                <a:gd name="connsiteY1833" fmla="*/ 59074 h 1051159"/>
                <a:gd name="connsiteX1834" fmla="*/ 398069 w 1328442"/>
                <a:gd name="connsiteY1834" fmla="*/ 59420 h 1051159"/>
                <a:gd name="connsiteX1835" fmla="*/ 387826 w 1328442"/>
                <a:gd name="connsiteY1835" fmla="*/ 61080 h 1051159"/>
                <a:gd name="connsiteX1836" fmla="*/ 385403 w 1328442"/>
                <a:gd name="connsiteY1836" fmla="*/ 61564 h 1051159"/>
                <a:gd name="connsiteX1837" fmla="*/ 377029 w 1328442"/>
                <a:gd name="connsiteY1837" fmla="*/ 63709 h 1051159"/>
                <a:gd name="connsiteX1838" fmla="*/ 321452 w 1328442"/>
                <a:gd name="connsiteY1838" fmla="*/ 70488 h 1051159"/>
                <a:gd name="connsiteX1839" fmla="*/ 317992 w 1328442"/>
                <a:gd name="connsiteY1839" fmla="*/ 71110 h 1051159"/>
                <a:gd name="connsiteX1840" fmla="*/ 308094 w 1328442"/>
                <a:gd name="connsiteY1840" fmla="*/ 73601 h 1051159"/>
                <a:gd name="connsiteX1841" fmla="*/ 304011 w 1328442"/>
                <a:gd name="connsiteY1841" fmla="*/ 74984 h 1051159"/>
                <a:gd name="connsiteX1842" fmla="*/ 299097 w 1328442"/>
                <a:gd name="connsiteY1842" fmla="*/ 77128 h 1051159"/>
                <a:gd name="connsiteX1843" fmla="*/ 293768 w 1328442"/>
                <a:gd name="connsiteY1843" fmla="*/ 80172 h 1051159"/>
                <a:gd name="connsiteX1844" fmla="*/ 293629 w 1328442"/>
                <a:gd name="connsiteY1844" fmla="*/ 80172 h 1051159"/>
                <a:gd name="connsiteX1845" fmla="*/ 290446 w 1328442"/>
                <a:gd name="connsiteY1845" fmla="*/ 79965 h 1051159"/>
                <a:gd name="connsiteX1846" fmla="*/ 286639 w 1328442"/>
                <a:gd name="connsiteY1846" fmla="*/ 80241 h 1051159"/>
                <a:gd name="connsiteX1847" fmla="*/ 281517 w 1328442"/>
                <a:gd name="connsiteY1847" fmla="*/ 80933 h 1051159"/>
                <a:gd name="connsiteX1848" fmla="*/ 276603 w 1328442"/>
                <a:gd name="connsiteY1848" fmla="*/ 82109 h 1051159"/>
                <a:gd name="connsiteX1849" fmla="*/ 271620 w 1328442"/>
                <a:gd name="connsiteY1849" fmla="*/ 83769 h 1051159"/>
                <a:gd name="connsiteX1850" fmla="*/ 267467 w 1328442"/>
                <a:gd name="connsiteY1850" fmla="*/ 85568 h 1051159"/>
                <a:gd name="connsiteX1851" fmla="*/ 262830 w 1328442"/>
                <a:gd name="connsiteY1851" fmla="*/ 87989 h 1051159"/>
                <a:gd name="connsiteX1852" fmla="*/ 259024 w 1328442"/>
                <a:gd name="connsiteY1852" fmla="*/ 90410 h 1051159"/>
                <a:gd name="connsiteX1853" fmla="*/ 254871 w 1328442"/>
                <a:gd name="connsiteY1853" fmla="*/ 93522 h 1051159"/>
                <a:gd name="connsiteX1854" fmla="*/ 249265 w 1328442"/>
                <a:gd name="connsiteY1854" fmla="*/ 99195 h 1051159"/>
                <a:gd name="connsiteX1855" fmla="*/ 246289 w 1328442"/>
                <a:gd name="connsiteY1855" fmla="*/ 103276 h 1051159"/>
                <a:gd name="connsiteX1856" fmla="*/ 241167 w 1328442"/>
                <a:gd name="connsiteY1856" fmla="*/ 115866 h 1051159"/>
                <a:gd name="connsiteX1857" fmla="*/ 240614 w 1328442"/>
                <a:gd name="connsiteY1857" fmla="*/ 120016 h 1051159"/>
                <a:gd name="connsiteX1858" fmla="*/ 240752 w 1328442"/>
                <a:gd name="connsiteY1858" fmla="*/ 128386 h 1051159"/>
                <a:gd name="connsiteX1859" fmla="*/ 241029 w 1328442"/>
                <a:gd name="connsiteY1859" fmla="*/ 130115 h 1051159"/>
                <a:gd name="connsiteX1860" fmla="*/ 239991 w 1328442"/>
                <a:gd name="connsiteY1860" fmla="*/ 129977 h 1051159"/>
                <a:gd name="connsiteX1861" fmla="*/ 236115 w 1328442"/>
                <a:gd name="connsiteY1861" fmla="*/ 129700 h 1051159"/>
                <a:gd name="connsiteX1862" fmla="*/ 230924 w 1328442"/>
                <a:gd name="connsiteY1862" fmla="*/ 130184 h 1051159"/>
                <a:gd name="connsiteX1863" fmla="*/ 225803 w 1328442"/>
                <a:gd name="connsiteY1863" fmla="*/ 131153 h 1051159"/>
                <a:gd name="connsiteX1864" fmla="*/ 211199 w 1328442"/>
                <a:gd name="connsiteY1864" fmla="*/ 138969 h 1051159"/>
                <a:gd name="connsiteX1865" fmla="*/ 208707 w 1328442"/>
                <a:gd name="connsiteY1865" fmla="*/ 141460 h 1051159"/>
                <a:gd name="connsiteX1866" fmla="*/ 204485 w 1328442"/>
                <a:gd name="connsiteY1866" fmla="*/ 142013 h 1051159"/>
                <a:gd name="connsiteX1867" fmla="*/ 200264 w 1328442"/>
                <a:gd name="connsiteY1867" fmla="*/ 142912 h 1051159"/>
                <a:gd name="connsiteX1868" fmla="*/ 195557 w 1328442"/>
                <a:gd name="connsiteY1868" fmla="*/ 144296 h 1051159"/>
                <a:gd name="connsiteX1869" fmla="*/ 193135 w 1328442"/>
                <a:gd name="connsiteY1869" fmla="*/ 145126 h 1051159"/>
                <a:gd name="connsiteX1870" fmla="*/ 189051 w 1328442"/>
                <a:gd name="connsiteY1870" fmla="*/ 146786 h 1051159"/>
                <a:gd name="connsiteX1871" fmla="*/ 184968 w 1328442"/>
                <a:gd name="connsiteY1871" fmla="*/ 148792 h 1051159"/>
                <a:gd name="connsiteX1872" fmla="*/ 181369 w 1328442"/>
                <a:gd name="connsiteY1872" fmla="*/ 151006 h 1051159"/>
                <a:gd name="connsiteX1873" fmla="*/ 177009 w 1328442"/>
                <a:gd name="connsiteY1873" fmla="*/ 154326 h 1051159"/>
                <a:gd name="connsiteX1874" fmla="*/ 169326 w 1328442"/>
                <a:gd name="connsiteY1874" fmla="*/ 161382 h 1051159"/>
                <a:gd name="connsiteX1875" fmla="*/ 164689 w 1328442"/>
                <a:gd name="connsiteY1875" fmla="*/ 164425 h 1051159"/>
                <a:gd name="connsiteX1876" fmla="*/ 163582 w 1328442"/>
                <a:gd name="connsiteY1876" fmla="*/ 164979 h 1051159"/>
                <a:gd name="connsiteX1877" fmla="*/ 152785 w 1328442"/>
                <a:gd name="connsiteY1877" fmla="*/ 168714 h 1051159"/>
                <a:gd name="connsiteX1878" fmla="*/ 149740 w 1328442"/>
                <a:gd name="connsiteY1878" fmla="*/ 169959 h 1051159"/>
                <a:gd name="connsiteX1879" fmla="*/ 141227 w 1328442"/>
                <a:gd name="connsiteY1879" fmla="*/ 174110 h 1051159"/>
                <a:gd name="connsiteX1880" fmla="*/ 135482 w 1328442"/>
                <a:gd name="connsiteY1880" fmla="*/ 177845 h 1051159"/>
                <a:gd name="connsiteX1881" fmla="*/ 128630 w 1328442"/>
                <a:gd name="connsiteY1881" fmla="*/ 183655 h 1051159"/>
                <a:gd name="connsiteX1882" fmla="*/ 120602 w 1328442"/>
                <a:gd name="connsiteY1882" fmla="*/ 195069 h 1051159"/>
                <a:gd name="connsiteX1883" fmla="*/ 117764 w 1328442"/>
                <a:gd name="connsiteY1883" fmla="*/ 202678 h 1051159"/>
                <a:gd name="connsiteX1884" fmla="*/ 116380 w 1328442"/>
                <a:gd name="connsiteY1884" fmla="*/ 216859 h 1051159"/>
                <a:gd name="connsiteX1885" fmla="*/ 117003 w 1328442"/>
                <a:gd name="connsiteY1885" fmla="*/ 220802 h 1051159"/>
                <a:gd name="connsiteX1886" fmla="*/ 120117 w 1328442"/>
                <a:gd name="connsiteY1886" fmla="*/ 229725 h 1051159"/>
                <a:gd name="connsiteX1887" fmla="*/ 121986 w 1328442"/>
                <a:gd name="connsiteY1887" fmla="*/ 233045 h 1051159"/>
                <a:gd name="connsiteX1888" fmla="*/ 128423 w 1328442"/>
                <a:gd name="connsiteY1888" fmla="*/ 240862 h 1051159"/>
                <a:gd name="connsiteX1889" fmla="*/ 131260 w 1328442"/>
                <a:gd name="connsiteY1889" fmla="*/ 243214 h 1051159"/>
                <a:gd name="connsiteX1890" fmla="*/ 133544 w 1328442"/>
                <a:gd name="connsiteY1890" fmla="*/ 244943 h 1051159"/>
                <a:gd name="connsiteX1891" fmla="*/ 107452 w 1328442"/>
                <a:gd name="connsiteY1891" fmla="*/ 250615 h 1051159"/>
                <a:gd name="connsiteX1892" fmla="*/ 103922 w 1328442"/>
                <a:gd name="connsiteY1892" fmla="*/ 251653 h 1051159"/>
                <a:gd name="connsiteX1893" fmla="*/ 96239 w 1328442"/>
                <a:gd name="connsiteY1893" fmla="*/ 254420 h 1051159"/>
                <a:gd name="connsiteX1894" fmla="*/ 86827 w 1328442"/>
                <a:gd name="connsiteY1894" fmla="*/ 260092 h 1051159"/>
                <a:gd name="connsiteX1895" fmla="*/ 76860 w 1328442"/>
                <a:gd name="connsiteY1895" fmla="*/ 262098 h 1051159"/>
                <a:gd name="connsiteX1896" fmla="*/ 72223 w 1328442"/>
                <a:gd name="connsiteY1896" fmla="*/ 263482 h 1051159"/>
                <a:gd name="connsiteX1897" fmla="*/ 61980 w 1328442"/>
                <a:gd name="connsiteY1897" fmla="*/ 267494 h 1051159"/>
                <a:gd name="connsiteX1898" fmla="*/ 61842 w 1328442"/>
                <a:gd name="connsiteY1898" fmla="*/ 267494 h 1051159"/>
                <a:gd name="connsiteX1899" fmla="*/ 55197 w 1328442"/>
                <a:gd name="connsiteY1899" fmla="*/ 267425 h 1051159"/>
                <a:gd name="connsiteX1900" fmla="*/ 54851 w 1328442"/>
                <a:gd name="connsiteY1900" fmla="*/ 267425 h 1051159"/>
                <a:gd name="connsiteX1901" fmla="*/ 49730 w 1328442"/>
                <a:gd name="connsiteY1901" fmla="*/ 267909 h 1051159"/>
                <a:gd name="connsiteX1902" fmla="*/ 45715 w 1328442"/>
                <a:gd name="connsiteY1902" fmla="*/ 268670 h 1051159"/>
                <a:gd name="connsiteX1903" fmla="*/ 41909 w 1328442"/>
                <a:gd name="connsiteY1903" fmla="*/ 269638 h 1051159"/>
                <a:gd name="connsiteX1904" fmla="*/ 33673 w 1328442"/>
                <a:gd name="connsiteY1904" fmla="*/ 272474 h 1051159"/>
                <a:gd name="connsiteX1905" fmla="*/ 31665 w 1328442"/>
                <a:gd name="connsiteY1905" fmla="*/ 273235 h 1051159"/>
                <a:gd name="connsiteX1906" fmla="*/ 23706 w 1328442"/>
                <a:gd name="connsiteY1906" fmla="*/ 276625 h 1051159"/>
                <a:gd name="connsiteX1907" fmla="*/ 21007 w 1328442"/>
                <a:gd name="connsiteY1907" fmla="*/ 277939 h 1051159"/>
                <a:gd name="connsiteX1908" fmla="*/ 19623 w 1328442"/>
                <a:gd name="connsiteY1908" fmla="*/ 278700 h 1051159"/>
                <a:gd name="connsiteX1909" fmla="*/ 17616 w 1328442"/>
                <a:gd name="connsiteY1909" fmla="*/ 279945 h 1051159"/>
                <a:gd name="connsiteX1910" fmla="*/ 15955 w 1328442"/>
                <a:gd name="connsiteY1910" fmla="*/ 281121 h 1051159"/>
                <a:gd name="connsiteX1911" fmla="*/ 12702 w 1328442"/>
                <a:gd name="connsiteY1911" fmla="*/ 283680 h 1051159"/>
                <a:gd name="connsiteX1912" fmla="*/ 11248 w 1328442"/>
                <a:gd name="connsiteY1912" fmla="*/ 284995 h 1051159"/>
                <a:gd name="connsiteX1913" fmla="*/ 5573 w 1328442"/>
                <a:gd name="connsiteY1913" fmla="*/ 292396 h 1051159"/>
                <a:gd name="connsiteX1914" fmla="*/ 4881 w 1328442"/>
                <a:gd name="connsiteY1914" fmla="*/ 293780 h 1051159"/>
                <a:gd name="connsiteX1915" fmla="*/ 1835 w 1328442"/>
                <a:gd name="connsiteY1915" fmla="*/ 304225 h 1051159"/>
                <a:gd name="connsiteX1916" fmla="*/ 520 w 1328442"/>
                <a:gd name="connsiteY1916" fmla="*/ 319374 h 1051159"/>
                <a:gd name="connsiteX1917" fmla="*/ 936 w 1328442"/>
                <a:gd name="connsiteY1917" fmla="*/ 321449 h 1051159"/>
                <a:gd name="connsiteX1918" fmla="*/ 7372 w 1328442"/>
                <a:gd name="connsiteY1918" fmla="*/ 334592 h 1051159"/>
                <a:gd name="connsiteX1919" fmla="*/ 8480 w 1328442"/>
                <a:gd name="connsiteY1919" fmla="*/ 335837 h 1051159"/>
                <a:gd name="connsiteX1920" fmla="*/ 13740 w 1328442"/>
                <a:gd name="connsiteY1920" fmla="*/ 340472 h 1051159"/>
                <a:gd name="connsiteX1921" fmla="*/ 15609 w 1328442"/>
                <a:gd name="connsiteY1921" fmla="*/ 341717 h 1051159"/>
                <a:gd name="connsiteX1922" fmla="*/ 17339 w 1328442"/>
                <a:gd name="connsiteY1922" fmla="*/ 342824 h 1051159"/>
                <a:gd name="connsiteX1923" fmla="*/ 19623 w 1328442"/>
                <a:gd name="connsiteY1923" fmla="*/ 344138 h 1051159"/>
                <a:gd name="connsiteX1924" fmla="*/ 23706 w 1328442"/>
                <a:gd name="connsiteY1924" fmla="*/ 347112 h 1051159"/>
                <a:gd name="connsiteX1925" fmla="*/ 25990 w 1328442"/>
                <a:gd name="connsiteY1925" fmla="*/ 348634 h 1051159"/>
                <a:gd name="connsiteX1926" fmla="*/ 27790 w 1328442"/>
                <a:gd name="connsiteY1926" fmla="*/ 349672 h 1051159"/>
                <a:gd name="connsiteX1927" fmla="*/ 32427 w 1328442"/>
                <a:gd name="connsiteY1927" fmla="*/ 351816 h 1051159"/>
                <a:gd name="connsiteX1928" fmla="*/ 34642 w 1328442"/>
                <a:gd name="connsiteY1928" fmla="*/ 352577 h 1051159"/>
                <a:gd name="connsiteX1929" fmla="*/ 35403 w 1328442"/>
                <a:gd name="connsiteY1929" fmla="*/ 352854 h 1051159"/>
                <a:gd name="connsiteX1930" fmla="*/ 34988 w 1328442"/>
                <a:gd name="connsiteY1930" fmla="*/ 355897 h 1051159"/>
                <a:gd name="connsiteX1931" fmla="*/ 34780 w 1328442"/>
                <a:gd name="connsiteY1931" fmla="*/ 358318 h 1051159"/>
                <a:gd name="connsiteX1932" fmla="*/ 44331 w 1328442"/>
                <a:gd name="connsiteY1932" fmla="*/ 381838 h 1051159"/>
                <a:gd name="connsiteX1933" fmla="*/ 46338 w 1328442"/>
                <a:gd name="connsiteY1933" fmla="*/ 383498 h 1051159"/>
                <a:gd name="connsiteX1934" fmla="*/ 49314 w 1328442"/>
                <a:gd name="connsiteY1934" fmla="*/ 385711 h 1051159"/>
                <a:gd name="connsiteX1935" fmla="*/ 51045 w 1328442"/>
                <a:gd name="connsiteY1935" fmla="*/ 387371 h 1051159"/>
                <a:gd name="connsiteX1936" fmla="*/ 52775 w 1328442"/>
                <a:gd name="connsiteY1936" fmla="*/ 388893 h 1051159"/>
                <a:gd name="connsiteX1937" fmla="*/ 62741 w 1328442"/>
                <a:gd name="connsiteY1937" fmla="*/ 394496 h 1051159"/>
                <a:gd name="connsiteX1938" fmla="*/ 65648 w 1328442"/>
                <a:gd name="connsiteY1938" fmla="*/ 395395 h 1051159"/>
                <a:gd name="connsiteX1939" fmla="*/ 71116 w 1328442"/>
                <a:gd name="connsiteY1939" fmla="*/ 396502 h 1051159"/>
                <a:gd name="connsiteX1940" fmla="*/ 79421 w 1328442"/>
                <a:gd name="connsiteY1940" fmla="*/ 409369 h 1051159"/>
                <a:gd name="connsiteX1941" fmla="*/ 81359 w 1328442"/>
                <a:gd name="connsiteY1941" fmla="*/ 411029 h 1051159"/>
                <a:gd name="connsiteX1942" fmla="*/ 86827 w 1328442"/>
                <a:gd name="connsiteY1942" fmla="*/ 414764 h 1051159"/>
                <a:gd name="connsiteX1943" fmla="*/ 104614 w 1328442"/>
                <a:gd name="connsiteY1943" fmla="*/ 423964 h 1051159"/>
                <a:gd name="connsiteX1944" fmla="*/ 106552 w 1328442"/>
                <a:gd name="connsiteY1944" fmla="*/ 424863 h 1051159"/>
                <a:gd name="connsiteX1945" fmla="*/ 111258 w 1328442"/>
                <a:gd name="connsiteY1945" fmla="*/ 426869 h 1051159"/>
                <a:gd name="connsiteX1946" fmla="*/ 115065 w 1328442"/>
                <a:gd name="connsiteY1946" fmla="*/ 428184 h 1051159"/>
                <a:gd name="connsiteX1947" fmla="*/ 133683 w 1328442"/>
                <a:gd name="connsiteY1947" fmla="*/ 433026 h 1051159"/>
                <a:gd name="connsiteX1948" fmla="*/ 136520 w 1328442"/>
                <a:gd name="connsiteY1948" fmla="*/ 433579 h 1051159"/>
                <a:gd name="connsiteX1949" fmla="*/ 143857 w 1328442"/>
                <a:gd name="connsiteY1949" fmla="*/ 434686 h 1051159"/>
                <a:gd name="connsiteX1950" fmla="*/ 148009 w 1328442"/>
                <a:gd name="connsiteY1950" fmla="*/ 435032 h 1051159"/>
                <a:gd name="connsiteX1951" fmla="*/ 150155 w 1328442"/>
                <a:gd name="connsiteY1951" fmla="*/ 434963 h 1051159"/>
                <a:gd name="connsiteX1952" fmla="*/ 156661 w 1328442"/>
                <a:gd name="connsiteY1952" fmla="*/ 434479 h 1051159"/>
                <a:gd name="connsiteX1953" fmla="*/ 175071 w 1328442"/>
                <a:gd name="connsiteY1953" fmla="*/ 425417 h 1051159"/>
                <a:gd name="connsiteX1954" fmla="*/ 177978 w 1328442"/>
                <a:gd name="connsiteY1954" fmla="*/ 425693 h 1051159"/>
                <a:gd name="connsiteX1955" fmla="*/ 181300 w 1328442"/>
                <a:gd name="connsiteY1955" fmla="*/ 425901 h 1051159"/>
                <a:gd name="connsiteX1956" fmla="*/ 182823 w 1328442"/>
                <a:gd name="connsiteY1956" fmla="*/ 425901 h 1051159"/>
                <a:gd name="connsiteX1957" fmla="*/ 185660 w 1328442"/>
                <a:gd name="connsiteY1957" fmla="*/ 425763 h 1051159"/>
                <a:gd name="connsiteX1958" fmla="*/ 189536 w 1328442"/>
                <a:gd name="connsiteY1958" fmla="*/ 425348 h 1051159"/>
                <a:gd name="connsiteX1959" fmla="*/ 192927 w 1328442"/>
                <a:gd name="connsiteY1959" fmla="*/ 424794 h 1051159"/>
                <a:gd name="connsiteX1960" fmla="*/ 196526 w 1328442"/>
                <a:gd name="connsiteY1960" fmla="*/ 423964 h 1051159"/>
                <a:gd name="connsiteX1961" fmla="*/ 199779 w 1328442"/>
                <a:gd name="connsiteY1961" fmla="*/ 422996 h 1051159"/>
                <a:gd name="connsiteX1962" fmla="*/ 203240 w 1328442"/>
                <a:gd name="connsiteY1962" fmla="*/ 421751 h 1051159"/>
                <a:gd name="connsiteX1963" fmla="*/ 204762 w 1328442"/>
                <a:gd name="connsiteY1963" fmla="*/ 421128 h 1051159"/>
                <a:gd name="connsiteX1964" fmla="*/ 212237 w 1328442"/>
                <a:gd name="connsiteY1964" fmla="*/ 422166 h 1051159"/>
                <a:gd name="connsiteX1965" fmla="*/ 221304 w 1328442"/>
                <a:gd name="connsiteY1965" fmla="*/ 420644 h 1051159"/>
                <a:gd name="connsiteX1966" fmla="*/ 224142 w 1328442"/>
                <a:gd name="connsiteY1966" fmla="*/ 419675 h 1051159"/>
                <a:gd name="connsiteX1967" fmla="*/ 225941 w 1328442"/>
                <a:gd name="connsiteY1967" fmla="*/ 418984 h 1051159"/>
                <a:gd name="connsiteX1968" fmla="*/ 229471 w 1328442"/>
                <a:gd name="connsiteY1968" fmla="*/ 419883 h 1051159"/>
                <a:gd name="connsiteX1969" fmla="*/ 232931 w 1328442"/>
                <a:gd name="connsiteY1969" fmla="*/ 420505 h 1051159"/>
                <a:gd name="connsiteX1970" fmla="*/ 237984 w 1328442"/>
                <a:gd name="connsiteY1970" fmla="*/ 420990 h 1051159"/>
                <a:gd name="connsiteX1971" fmla="*/ 245320 w 1328442"/>
                <a:gd name="connsiteY1971" fmla="*/ 420990 h 1051159"/>
                <a:gd name="connsiteX1972" fmla="*/ 262761 w 1328442"/>
                <a:gd name="connsiteY1972" fmla="*/ 424863 h 1051159"/>
                <a:gd name="connsiteX1973" fmla="*/ 295221 w 1328442"/>
                <a:gd name="connsiteY1973" fmla="*/ 439874 h 1051159"/>
                <a:gd name="connsiteX1974" fmla="*/ 300204 w 1328442"/>
                <a:gd name="connsiteY1974" fmla="*/ 459312 h 1051159"/>
                <a:gd name="connsiteX1975" fmla="*/ 301312 w 1328442"/>
                <a:gd name="connsiteY1975" fmla="*/ 460834 h 1051159"/>
                <a:gd name="connsiteX1976" fmla="*/ 308856 w 1328442"/>
                <a:gd name="connsiteY1976" fmla="*/ 468028 h 1051159"/>
                <a:gd name="connsiteX1977" fmla="*/ 309686 w 1328442"/>
                <a:gd name="connsiteY1977" fmla="*/ 468581 h 1051159"/>
                <a:gd name="connsiteX1978" fmla="*/ 310102 w 1328442"/>
                <a:gd name="connsiteY1978" fmla="*/ 469342 h 1051159"/>
                <a:gd name="connsiteX1979" fmla="*/ 312593 w 1328442"/>
                <a:gd name="connsiteY1979" fmla="*/ 473008 h 1051159"/>
                <a:gd name="connsiteX1980" fmla="*/ 315362 w 1328442"/>
                <a:gd name="connsiteY1980" fmla="*/ 476467 h 1051159"/>
                <a:gd name="connsiteX1981" fmla="*/ 319722 w 1328442"/>
                <a:gd name="connsiteY1981" fmla="*/ 480825 h 1051159"/>
                <a:gd name="connsiteX1982" fmla="*/ 322836 w 1328442"/>
                <a:gd name="connsiteY1982" fmla="*/ 483315 h 1051159"/>
                <a:gd name="connsiteX1983" fmla="*/ 326159 w 1328442"/>
                <a:gd name="connsiteY1983" fmla="*/ 485598 h 1051159"/>
                <a:gd name="connsiteX1984" fmla="*/ 328581 w 1328442"/>
                <a:gd name="connsiteY1984" fmla="*/ 487050 h 1051159"/>
                <a:gd name="connsiteX1985" fmla="*/ 323667 w 1328442"/>
                <a:gd name="connsiteY1985" fmla="*/ 509808 h 1051159"/>
                <a:gd name="connsiteX1986" fmla="*/ 347199 w 1328442"/>
                <a:gd name="connsiteY1986" fmla="*/ 531183 h 1051159"/>
                <a:gd name="connsiteX1987" fmla="*/ 354604 w 1328442"/>
                <a:gd name="connsiteY1987" fmla="*/ 543980 h 1051159"/>
                <a:gd name="connsiteX1988" fmla="*/ 355573 w 1328442"/>
                <a:gd name="connsiteY1988" fmla="*/ 544949 h 1051159"/>
                <a:gd name="connsiteX1989" fmla="*/ 359172 w 1328442"/>
                <a:gd name="connsiteY1989" fmla="*/ 562104 h 1051159"/>
                <a:gd name="connsiteX1990" fmla="*/ 356888 w 1328442"/>
                <a:gd name="connsiteY1990" fmla="*/ 571580 h 1051159"/>
                <a:gd name="connsiteX1991" fmla="*/ 357511 w 1328442"/>
                <a:gd name="connsiteY1991" fmla="*/ 592747 h 1051159"/>
                <a:gd name="connsiteX1992" fmla="*/ 355919 w 1328442"/>
                <a:gd name="connsiteY1992" fmla="*/ 602708 h 1051159"/>
                <a:gd name="connsiteX1993" fmla="*/ 355919 w 1328442"/>
                <a:gd name="connsiteY1993" fmla="*/ 605268 h 1051159"/>
                <a:gd name="connsiteX1994" fmla="*/ 360141 w 1328442"/>
                <a:gd name="connsiteY1994" fmla="*/ 619103 h 1051159"/>
                <a:gd name="connsiteX1995" fmla="*/ 362079 w 1328442"/>
                <a:gd name="connsiteY1995" fmla="*/ 622215 h 1051159"/>
                <a:gd name="connsiteX1996" fmla="*/ 367962 w 1328442"/>
                <a:gd name="connsiteY1996" fmla="*/ 628925 h 1051159"/>
                <a:gd name="connsiteX1997" fmla="*/ 370869 w 1328442"/>
                <a:gd name="connsiteY1997" fmla="*/ 631277 h 1051159"/>
                <a:gd name="connsiteX1998" fmla="*/ 377859 w 1328442"/>
                <a:gd name="connsiteY1998" fmla="*/ 635497 h 1051159"/>
                <a:gd name="connsiteX1999" fmla="*/ 380005 w 1328442"/>
                <a:gd name="connsiteY1999" fmla="*/ 636396 h 1051159"/>
                <a:gd name="connsiteX2000" fmla="*/ 382704 w 1328442"/>
                <a:gd name="connsiteY2000" fmla="*/ 649124 h 1051159"/>
                <a:gd name="connsiteX2001" fmla="*/ 384573 w 1328442"/>
                <a:gd name="connsiteY2001" fmla="*/ 653067 h 1051159"/>
                <a:gd name="connsiteX2002" fmla="*/ 390109 w 1328442"/>
                <a:gd name="connsiteY2002" fmla="*/ 660814 h 1051159"/>
                <a:gd name="connsiteX2003" fmla="*/ 393085 w 1328442"/>
                <a:gd name="connsiteY2003" fmla="*/ 663719 h 1051159"/>
                <a:gd name="connsiteX2004" fmla="*/ 395992 w 1328442"/>
                <a:gd name="connsiteY2004" fmla="*/ 666210 h 1051159"/>
                <a:gd name="connsiteX2005" fmla="*/ 399107 w 1328442"/>
                <a:gd name="connsiteY2005" fmla="*/ 668492 h 1051159"/>
                <a:gd name="connsiteX2006" fmla="*/ 403467 w 1328442"/>
                <a:gd name="connsiteY2006" fmla="*/ 671121 h 1051159"/>
                <a:gd name="connsiteX2007" fmla="*/ 406928 w 1328442"/>
                <a:gd name="connsiteY2007" fmla="*/ 672781 h 1051159"/>
                <a:gd name="connsiteX2008" fmla="*/ 411842 w 1328442"/>
                <a:gd name="connsiteY2008" fmla="*/ 674649 h 1051159"/>
                <a:gd name="connsiteX2009" fmla="*/ 415787 w 1328442"/>
                <a:gd name="connsiteY2009" fmla="*/ 675756 h 1051159"/>
                <a:gd name="connsiteX2010" fmla="*/ 417586 w 1328442"/>
                <a:gd name="connsiteY2010" fmla="*/ 676171 h 1051159"/>
                <a:gd name="connsiteX2011" fmla="*/ 426515 w 1328442"/>
                <a:gd name="connsiteY2011" fmla="*/ 677969 h 1051159"/>
                <a:gd name="connsiteX2012" fmla="*/ 428522 w 1328442"/>
                <a:gd name="connsiteY2012" fmla="*/ 678592 h 1051159"/>
                <a:gd name="connsiteX2013" fmla="*/ 429560 w 1328442"/>
                <a:gd name="connsiteY2013" fmla="*/ 679076 h 1051159"/>
                <a:gd name="connsiteX2014" fmla="*/ 424992 w 1328442"/>
                <a:gd name="connsiteY2014" fmla="*/ 681635 h 1051159"/>
                <a:gd name="connsiteX2015" fmla="*/ 422154 w 1328442"/>
                <a:gd name="connsiteY2015" fmla="*/ 683572 h 1051159"/>
                <a:gd name="connsiteX2016" fmla="*/ 418209 w 1328442"/>
                <a:gd name="connsiteY2016" fmla="*/ 686892 h 1051159"/>
                <a:gd name="connsiteX2017" fmla="*/ 415233 w 1328442"/>
                <a:gd name="connsiteY2017" fmla="*/ 689867 h 1051159"/>
                <a:gd name="connsiteX2018" fmla="*/ 413088 w 1328442"/>
                <a:gd name="connsiteY2018" fmla="*/ 692288 h 1051159"/>
                <a:gd name="connsiteX2019" fmla="*/ 410527 w 1328442"/>
                <a:gd name="connsiteY2019" fmla="*/ 695608 h 1051159"/>
                <a:gd name="connsiteX2020" fmla="*/ 408589 w 1328442"/>
                <a:gd name="connsiteY2020" fmla="*/ 698375 h 1051159"/>
                <a:gd name="connsiteX2021" fmla="*/ 406789 w 1328442"/>
                <a:gd name="connsiteY2021" fmla="*/ 701350 h 1051159"/>
                <a:gd name="connsiteX2022" fmla="*/ 402844 w 1328442"/>
                <a:gd name="connsiteY2022" fmla="*/ 717121 h 1051159"/>
                <a:gd name="connsiteX2023" fmla="*/ 402775 w 1328442"/>
                <a:gd name="connsiteY2023" fmla="*/ 717329 h 1051159"/>
                <a:gd name="connsiteX2024" fmla="*/ 401599 w 1328442"/>
                <a:gd name="connsiteY2024" fmla="*/ 719335 h 1051159"/>
                <a:gd name="connsiteX2025" fmla="*/ 399453 w 1328442"/>
                <a:gd name="connsiteY2025" fmla="*/ 723970 h 1051159"/>
                <a:gd name="connsiteX2026" fmla="*/ 398830 w 1328442"/>
                <a:gd name="connsiteY2026" fmla="*/ 725699 h 1051159"/>
                <a:gd name="connsiteX2027" fmla="*/ 398346 w 1328442"/>
                <a:gd name="connsiteY2027" fmla="*/ 727290 h 1051159"/>
                <a:gd name="connsiteX2028" fmla="*/ 397653 w 1328442"/>
                <a:gd name="connsiteY2028" fmla="*/ 729780 h 1051159"/>
                <a:gd name="connsiteX2029" fmla="*/ 397446 w 1328442"/>
                <a:gd name="connsiteY2029" fmla="*/ 730333 h 1051159"/>
                <a:gd name="connsiteX2030" fmla="*/ 395508 w 1328442"/>
                <a:gd name="connsiteY2030" fmla="*/ 739534 h 1051159"/>
                <a:gd name="connsiteX2031" fmla="*/ 394055 w 1328442"/>
                <a:gd name="connsiteY2031" fmla="*/ 744860 h 1051159"/>
                <a:gd name="connsiteX2032" fmla="*/ 393085 w 1328442"/>
                <a:gd name="connsiteY2032" fmla="*/ 752192 h 1051159"/>
                <a:gd name="connsiteX2033" fmla="*/ 393085 w 1328442"/>
                <a:gd name="connsiteY2033" fmla="*/ 755582 h 1051159"/>
                <a:gd name="connsiteX2034" fmla="*/ 395231 w 1328442"/>
                <a:gd name="connsiteY2034" fmla="*/ 766234 h 1051159"/>
                <a:gd name="connsiteX2035" fmla="*/ 396477 w 1328442"/>
                <a:gd name="connsiteY2035" fmla="*/ 769278 h 1051159"/>
                <a:gd name="connsiteX2036" fmla="*/ 399384 w 1328442"/>
                <a:gd name="connsiteY2036" fmla="*/ 774535 h 1051159"/>
                <a:gd name="connsiteX2037" fmla="*/ 399176 w 1328442"/>
                <a:gd name="connsiteY2037" fmla="*/ 775435 h 1051159"/>
                <a:gd name="connsiteX2038" fmla="*/ 398553 w 1328442"/>
                <a:gd name="connsiteY2038" fmla="*/ 778340 h 1051159"/>
                <a:gd name="connsiteX2039" fmla="*/ 398000 w 1328442"/>
                <a:gd name="connsiteY2039" fmla="*/ 782421 h 1051159"/>
                <a:gd name="connsiteX2040" fmla="*/ 397584 w 1328442"/>
                <a:gd name="connsiteY2040" fmla="*/ 789131 h 1051159"/>
                <a:gd name="connsiteX2041" fmla="*/ 397723 w 1328442"/>
                <a:gd name="connsiteY2041" fmla="*/ 793835 h 1051159"/>
                <a:gd name="connsiteX2042" fmla="*/ 398000 w 1328442"/>
                <a:gd name="connsiteY2042" fmla="*/ 796117 h 1051159"/>
                <a:gd name="connsiteX2043" fmla="*/ 405890 w 1328442"/>
                <a:gd name="connsiteY2043" fmla="*/ 812581 h 1051159"/>
                <a:gd name="connsiteX2044" fmla="*/ 405682 w 1328442"/>
                <a:gd name="connsiteY2044" fmla="*/ 815002 h 1051159"/>
                <a:gd name="connsiteX2045" fmla="*/ 407620 w 1328442"/>
                <a:gd name="connsiteY2045" fmla="*/ 827453 h 1051159"/>
                <a:gd name="connsiteX2046" fmla="*/ 409073 w 1328442"/>
                <a:gd name="connsiteY2046" fmla="*/ 831119 h 1051159"/>
                <a:gd name="connsiteX2047" fmla="*/ 423469 w 1328442"/>
                <a:gd name="connsiteY2047" fmla="*/ 846061 h 1051159"/>
                <a:gd name="connsiteX2048" fmla="*/ 423746 w 1328442"/>
                <a:gd name="connsiteY2048" fmla="*/ 846614 h 1051159"/>
                <a:gd name="connsiteX2049" fmla="*/ 425476 w 1328442"/>
                <a:gd name="connsiteY2049" fmla="*/ 849865 h 1051159"/>
                <a:gd name="connsiteX2050" fmla="*/ 428314 w 1328442"/>
                <a:gd name="connsiteY2050" fmla="*/ 854154 h 1051159"/>
                <a:gd name="connsiteX2051" fmla="*/ 429491 w 1328442"/>
                <a:gd name="connsiteY2051" fmla="*/ 861970 h 1051159"/>
                <a:gd name="connsiteX2052" fmla="*/ 429906 w 1328442"/>
                <a:gd name="connsiteY2052" fmla="*/ 871724 h 1051159"/>
                <a:gd name="connsiteX2053" fmla="*/ 431082 w 1328442"/>
                <a:gd name="connsiteY2053" fmla="*/ 878711 h 1051159"/>
                <a:gd name="connsiteX2054" fmla="*/ 432259 w 1328442"/>
                <a:gd name="connsiteY2054" fmla="*/ 882584 h 1051159"/>
                <a:gd name="connsiteX2055" fmla="*/ 441464 w 1328442"/>
                <a:gd name="connsiteY2055" fmla="*/ 896073 h 1051159"/>
                <a:gd name="connsiteX2056" fmla="*/ 441602 w 1328442"/>
                <a:gd name="connsiteY2056" fmla="*/ 897595 h 1051159"/>
                <a:gd name="connsiteX2057" fmla="*/ 443679 w 1328442"/>
                <a:gd name="connsiteY2057" fmla="*/ 905411 h 1051159"/>
                <a:gd name="connsiteX2058" fmla="*/ 444371 w 1328442"/>
                <a:gd name="connsiteY2058" fmla="*/ 907072 h 1051159"/>
                <a:gd name="connsiteX2059" fmla="*/ 447278 w 1328442"/>
                <a:gd name="connsiteY2059" fmla="*/ 912260 h 1051159"/>
                <a:gd name="connsiteX2060" fmla="*/ 459597 w 1328442"/>
                <a:gd name="connsiteY2060" fmla="*/ 929553 h 1051159"/>
                <a:gd name="connsiteX2061" fmla="*/ 461466 w 1328442"/>
                <a:gd name="connsiteY2061" fmla="*/ 931905 h 1051159"/>
                <a:gd name="connsiteX2062" fmla="*/ 462920 w 1328442"/>
                <a:gd name="connsiteY2062" fmla="*/ 933496 h 1051159"/>
                <a:gd name="connsiteX2063" fmla="*/ 465480 w 1328442"/>
                <a:gd name="connsiteY2063" fmla="*/ 936055 h 1051159"/>
                <a:gd name="connsiteX2064" fmla="*/ 466380 w 1328442"/>
                <a:gd name="connsiteY2064" fmla="*/ 936816 h 1051159"/>
                <a:gd name="connsiteX2065" fmla="*/ 482229 w 1328442"/>
                <a:gd name="connsiteY2065" fmla="*/ 960958 h 1051159"/>
                <a:gd name="connsiteX2066" fmla="*/ 482783 w 1328442"/>
                <a:gd name="connsiteY2066" fmla="*/ 961234 h 1051159"/>
                <a:gd name="connsiteX2067" fmla="*/ 488043 w 1328442"/>
                <a:gd name="connsiteY2067" fmla="*/ 968429 h 1051159"/>
                <a:gd name="connsiteX2068" fmla="*/ 498009 w 1328442"/>
                <a:gd name="connsiteY2068" fmla="*/ 985929 h 1051159"/>
                <a:gd name="connsiteX2069" fmla="*/ 498217 w 1328442"/>
                <a:gd name="connsiteY2069" fmla="*/ 986068 h 1051159"/>
                <a:gd name="connsiteX2070" fmla="*/ 501332 w 1328442"/>
                <a:gd name="connsiteY2070" fmla="*/ 990910 h 1051159"/>
                <a:gd name="connsiteX2071" fmla="*/ 502093 w 1328442"/>
                <a:gd name="connsiteY2071" fmla="*/ 991878 h 1051159"/>
                <a:gd name="connsiteX2072" fmla="*/ 510675 w 1328442"/>
                <a:gd name="connsiteY2072" fmla="*/ 998934 h 1051159"/>
                <a:gd name="connsiteX2073" fmla="*/ 515174 w 1328442"/>
                <a:gd name="connsiteY2073" fmla="*/ 1007857 h 1051159"/>
                <a:gd name="connsiteX2074" fmla="*/ 516697 w 1328442"/>
                <a:gd name="connsiteY2074" fmla="*/ 1009863 h 1051159"/>
                <a:gd name="connsiteX2075" fmla="*/ 532615 w 1328442"/>
                <a:gd name="connsiteY2075" fmla="*/ 1020032 h 1051159"/>
                <a:gd name="connsiteX2076" fmla="*/ 535799 w 1328442"/>
                <a:gd name="connsiteY2076" fmla="*/ 1020724 h 1051159"/>
                <a:gd name="connsiteX2077" fmla="*/ 541266 w 1328442"/>
                <a:gd name="connsiteY2077" fmla="*/ 1021415 h 1051159"/>
                <a:gd name="connsiteX2078" fmla="*/ 544727 w 1328442"/>
                <a:gd name="connsiteY2078" fmla="*/ 1021415 h 1051159"/>
                <a:gd name="connsiteX2079" fmla="*/ 545281 w 1328442"/>
                <a:gd name="connsiteY2079" fmla="*/ 1021484 h 1051159"/>
                <a:gd name="connsiteX2080" fmla="*/ 547357 w 1328442"/>
                <a:gd name="connsiteY2080" fmla="*/ 1021415 h 1051159"/>
                <a:gd name="connsiteX2081" fmla="*/ 549779 w 1328442"/>
                <a:gd name="connsiteY2081" fmla="*/ 1021208 h 1051159"/>
                <a:gd name="connsiteX2082" fmla="*/ 557739 w 1328442"/>
                <a:gd name="connsiteY2082" fmla="*/ 1019409 h 1051159"/>
                <a:gd name="connsiteX2083" fmla="*/ 557877 w 1328442"/>
                <a:gd name="connsiteY2083" fmla="*/ 1019409 h 1051159"/>
                <a:gd name="connsiteX2084" fmla="*/ 559815 w 1328442"/>
                <a:gd name="connsiteY2084" fmla="*/ 1019340 h 1051159"/>
                <a:gd name="connsiteX2085" fmla="*/ 562860 w 1328442"/>
                <a:gd name="connsiteY2085" fmla="*/ 1019133 h 1051159"/>
                <a:gd name="connsiteX2086" fmla="*/ 565975 w 1328442"/>
                <a:gd name="connsiteY2086" fmla="*/ 1018718 h 1051159"/>
                <a:gd name="connsiteX2087" fmla="*/ 567774 w 1328442"/>
                <a:gd name="connsiteY2087" fmla="*/ 1020101 h 1051159"/>
                <a:gd name="connsiteX2088" fmla="*/ 570058 w 1328442"/>
                <a:gd name="connsiteY2088" fmla="*/ 1021692 h 1051159"/>
                <a:gd name="connsiteX2089" fmla="*/ 572065 w 1328442"/>
                <a:gd name="connsiteY2089" fmla="*/ 1022937 h 1051159"/>
                <a:gd name="connsiteX2090" fmla="*/ 574419 w 1328442"/>
                <a:gd name="connsiteY2090" fmla="*/ 1026603 h 1051159"/>
                <a:gd name="connsiteX2091" fmla="*/ 575595 w 1328442"/>
                <a:gd name="connsiteY2091" fmla="*/ 1028194 h 1051159"/>
                <a:gd name="connsiteX2092" fmla="*/ 585700 w 1328442"/>
                <a:gd name="connsiteY2092" fmla="*/ 1036495 h 1051159"/>
                <a:gd name="connsiteX2093" fmla="*/ 587776 w 1328442"/>
                <a:gd name="connsiteY2093" fmla="*/ 1037533 h 1051159"/>
                <a:gd name="connsiteX2094" fmla="*/ 590199 w 1328442"/>
                <a:gd name="connsiteY2094" fmla="*/ 1038570 h 1051159"/>
                <a:gd name="connsiteX2095" fmla="*/ 591514 w 1328442"/>
                <a:gd name="connsiteY2095" fmla="*/ 1039055 h 1051159"/>
                <a:gd name="connsiteX2096" fmla="*/ 595182 w 1328442"/>
                <a:gd name="connsiteY2096" fmla="*/ 1040853 h 1051159"/>
                <a:gd name="connsiteX2097" fmla="*/ 597674 w 1328442"/>
                <a:gd name="connsiteY2097" fmla="*/ 1041891 h 1051159"/>
                <a:gd name="connsiteX2098" fmla="*/ 600511 w 1328442"/>
                <a:gd name="connsiteY2098" fmla="*/ 1042928 h 1051159"/>
                <a:gd name="connsiteX2099" fmla="*/ 603349 w 1328442"/>
                <a:gd name="connsiteY2099" fmla="*/ 1043828 h 1051159"/>
                <a:gd name="connsiteX2100" fmla="*/ 605702 w 1328442"/>
                <a:gd name="connsiteY2100" fmla="*/ 1045004 h 1051159"/>
                <a:gd name="connsiteX2101" fmla="*/ 619129 w 1328442"/>
                <a:gd name="connsiteY2101" fmla="*/ 1050607 h 1051159"/>
                <a:gd name="connsiteX2102" fmla="*/ 621620 w 1328442"/>
                <a:gd name="connsiteY2102" fmla="*/ 1050952 h 1051159"/>
                <a:gd name="connsiteX2103" fmla="*/ 625219 w 1328442"/>
                <a:gd name="connsiteY2103" fmla="*/ 1051160 h 1051159"/>
                <a:gd name="connsiteX2104" fmla="*/ 627780 w 1328442"/>
                <a:gd name="connsiteY2104" fmla="*/ 1051022 h 1051159"/>
                <a:gd name="connsiteX2105" fmla="*/ 630064 w 1328442"/>
                <a:gd name="connsiteY2105" fmla="*/ 1050814 h 1051159"/>
                <a:gd name="connsiteX2106" fmla="*/ 633040 w 1328442"/>
                <a:gd name="connsiteY2106" fmla="*/ 1050399 h 1051159"/>
                <a:gd name="connsiteX2107" fmla="*/ 637747 w 1328442"/>
                <a:gd name="connsiteY2107" fmla="*/ 1049431 h 1051159"/>
                <a:gd name="connsiteX2108" fmla="*/ 646744 w 1328442"/>
                <a:gd name="connsiteY2108" fmla="*/ 1045834 h 1051159"/>
                <a:gd name="connsiteX2109" fmla="*/ 647505 w 1328442"/>
                <a:gd name="connsiteY2109" fmla="*/ 1045557 h 1051159"/>
                <a:gd name="connsiteX2110" fmla="*/ 650897 w 1328442"/>
                <a:gd name="connsiteY2110" fmla="*/ 1044173 h 1051159"/>
                <a:gd name="connsiteX2111" fmla="*/ 661694 w 1328442"/>
                <a:gd name="connsiteY2111" fmla="*/ 1036357 h 1051159"/>
                <a:gd name="connsiteX2112" fmla="*/ 663632 w 1328442"/>
                <a:gd name="connsiteY2112" fmla="*/ 1034074 h 1051159"/>
                <a:gd name="connsiteX2113" fmla="*/ 669030 w 1328442"/>
                <a:gd name="connsiteY2113" fmla="*/ 1024113 h 1051159"/>
                <a:gd name="connsiteX2114" fmla="*/ 669861 w 1328442"/>
                <a:gd name="connsiteY2114" fmla="*/ 1021277 h 1051159"/>
                <a:gd name="connsiteX2115" fmla="*/ 670968 w 1328442"/>
                <a:gd name="connsiteY2115" fmla="*/ 1013737 h 1051159"/>
                <a:gd name="connsiteX2116" fmla="*/ 672560 w 1328442"/>
                <a:gd name="connsiteY2116" fmla="*/ 1011316 h 1051159"/>
                <a:gd name="connsiteX2117" fmla="*/ 674705 w 1328442"/>
                <a:gd name="connsiteY2117" fmla="*/ 1007650 h 1051159"/>
                <a:gd name="connsiteX2118" fmla="*/ 677197 w 1328442"/>
                <a:gd name="connsiteY2118" fmla="*/ 1001839 h 1051159"/>
                <a:gd name="connsiteX2119" fmla="*/ 678443 w 1328442"/>
                <a:gd name="connsiteY2119" fmla="*/ 997689 h 1051159"/>
                <a:gd name="connsiteX2120" fmla="*/ 679066 w 1328442"/>
                <a:gd name="connsiteY2120" fmla="*/ 995268 h 1051159"/>
                <a:gd name="connsiteX2121" fmla="*/ 680450 w 1328442"/>
                <a:gd name="connsiteY2121" fmla="*/ 988696 h 1051159"/>
                <a:gd name="connsiteX2122" fmla="*/ 682803 w 1328442"/>
                <a:gd name="connsiteY2122" fmla="*/ 980603 h 1051159"/>
                <a:gd name="connsiteX2123" fmla="*/ 684879 w 1328442"/>
                <a:gd name="connsiteY2123" fmla="*/ 975207 h 1051159"/>
                <a:gd name="connsiteX2124" fmla="*/ 685848 w 1328442"/>
                <a:gd name="connsiteY2124" fmla="*/ 972164 h 1051159"/>
                <a:gd name="connsiteX2125" fmla="*/ 690278 w 1328442"/>
                <a:gd name="connsiteY2125" fmla="*/ 961304 h 1051159"/>
                <a:gd name="connsiteX2126" fmla="*/ 690901 w 1328442"/>
                <a:gd name="connsiteY2126" fmla="*/ 957637 h 1051159"/>
                <a:gd name="connsiteX2127" fmla="*/ 690278 w 1328442"/>
                <a:gd name="connsiteY2127" fmla="*/ 945394 h 1051159"/>
                <a:gd name="connsiteX2128" fmla="*/ 690139 w 1328442"/>
                <a:gd name="connsiteY2128" fmla="*/ 944910 h 1051159"/>
                <a:gd name="connsiteX2129" fmla="*/ 690762 w 1328442"/>
                <a:gd name="connsiteY2129" fmla="*/ 944287 h 1051159"/>
                <a:gd name="connsiteX2130" fmla="*/ 692216 w 1328442"/>
                <a:gd name="connsiteY2130" fmla="*/ 942696 h 1051159"/>
                <a:gd name="connsiteX2131" fmla="*/ 693462 w 1328442"/>
                <a:gd name="connsiteY2131" fmla="*/ 941243 h 1051159"/>
                <a:gd name="connsiteX2132" fmla="*/ 694638 w 1328442"/>
                <a:gd name="connsiteY2132" fmla="*/ 939791 h 1051159"/>
                <a:gd name="connsiteX2133" fmla="*/ 697614 w 1328442"/>
                <a:gd name="connsiteY2133" fmla="*/ 937646 h 1051159"/>
                <a:gd name="connsiteX2134" fmla="*/ 699137 w 1328442"/>
                <a:gd name="connsiteY2134" fmla="*/ 936332 h 1051159"/>
                <a:gd name="connsiteX2135" fmla="*/ 703082 w 1328442"/>
                <a:gd name="connsiteY2135" fmla="*/ 932251 h 1051159"/>
                <a:gd name="connsiteX2136" fmla="*/ 704535 w 1328442"/>
                <a:gd name="connsiteY2136" fmla="*/ 930383 h 1051159"/>
                <a:gd name="connsiteX2137" fmla="*/ 706335 w 1328442"/>
                <a:gd name="connsiteY2137" fmla="*/ 927824 h 1051159"/>
                <a:gd name="connsiteX2138" fmla="*/ 707580 w 1328442"/>
                <a:gd name="connsiteY2138" fmla="*/ 925818 h 1051159"/>
                <a:gd name="connsiteX2139" fmla="*/ 708826 w 1328442"/>
                <a:gd name="connsiteY2139" fmla="*/ 923673 h 1051159"/>
                <a:gd name="connsiteX2140" fmla="*/ 709380 w 1328442"/>
                <a:gd name="connsiteY2140" fmla="*/ 922497 h 1051159"/>
                <a:gd name="connsiteX2141" fmla="*/ 717478 w 1328442"/>
                <a:gd name="connsiteY2141" fmla="*/ 911637 h 1051159"/>
                <a:gd name="connsiteX2142" fmla="*/ 721630 w 1328442"/>
                <a:gd name="connsiteY2142" fmla="*/ 902921 h 1051159"/>
                <a:gd name="connsiteX2143" fmla="*/ 722322 w 1328442"/>
                <a:gd name="connsiteY2143" fmla="*/ 900362 h 1051159"/>
                <a:gd name="connsiteX2144" fmla="*/ 723292 w 1328442"/>
                <a:gd name="connsiteY2144" fmla="*/ 891853 h 1051159"/>
                <a:gd name="connsiteX2145" fmla="*/ 723153 w 1328442"/>
                <a:gd name="connsiteY2145" fmla="*/ 889156 h 1051159"/>
                <a:gd name="connsiteX2146" fmla="*/ 722945 w 1328442"/>
                <a:gd name="connsiteY2146" fmla="*/ 886873 h 1051159"/>
                <a:gd name="connsiteX2147" fmla="*/ 725645 w 1328442"/>
                <a:gd name="connsiteY2147" fmla="*/ 883276 h 1051159"/>
                <a:gd name="connsiteX2148" fmla="*/ 726752 w 1328442"/>
                <a:gd name="connsiteY2148" fmla="*/ 881547 h 1051159"/>
                <a:gd name="connsiteX2149" fmla="*/ 730766 w 1328442"/>
                <a:gd name="connsiteY2149" fmla="*/ 870756 h 1051159"/>
                <a:gd name="connsiteX2150" fmla="*/ 731043 w 1328442"/>
                <a:gd name="connsiteY2150" fmla="*/ 868750 h 1051159"/>
                <a:gd name="connsiteX2151" fmla="*/ 730282 w 1328442"/>
                <a:gd name="connsiteY2151" fmla="*/ 857128 h 1051159"/>
                <a:gd name="connsiteX2152" fmla="*/ 730351 w 1328442"/>
                <a:gd name="connsiteY2152" fmla="*/ 857128 h 1051159"/>
                <a:gd name="connsiteX2153" fmla="*/ 732635 w 1328442"/>
                <a:gd name="connsiteY2153" fmla="*/ 855122 h 1051159"/>
                <a:gd name="connsiteX2154" fmla="*/ 736995 w 1328442"/>
                <a:gd name="connsiteY2154" fmla="*/ 850557 h 1051159"/>
                <a:gd name="connsiteX2155" fmla="*/ 737618 w 1328442"/>
                <a:gd name="connsiteY2155" fmla="*/ 849727 h 1051159"/>
                <a:gd name="connsiteX2156" fmla="*/ 739695 w 1328442"/>
                <a:gd name="connsiteY2156" fmla="*/ 846476 h 1051159"/>
                <a:gd name="connsiteX2157" fmla="*/ 743155 w 1328442"/>
                <a:gd name="connsiteY2157" fmla="*/ 845715 h 1051159"/>
                <a:gd name="connsiteX2158" fmla="*/ 743709 w 1328442"/>
                <a:gd name="connsiteY2158" fmla="*/ 845576 h 1051159"/>
                <a:gd name="connsiteX2159" fmla="*/ 744885 w 1328442"/>
                <a:gd name="connsiteY2159" fmla="*/ 845922 h 1051159"/>
                <a:gd name="connsiteX2160" fmla="*/ 752152 w 1328442"/>
                <a:gd name="connsiteY2160" fmla="*/ 847167 h 1051159"/>
                <a:gd name="connsiteX2161" fmla="*/ 754436 w 1328442"/>
                <a:gd name="connsiteY2161" fmla="*/ 847167 h 1051159"/>
                <a:gd name="connsiteX2162" fmla="*/ 755336 w 1328442"/>
                <a:gd name="connsiteY2162" fmla="*/ 847236 h 1051159"/>
                <a:gd name="connsiteX2163" fmla="*/ 759558 w 1328442"/>
                <a:gd name="connsiteY2163" fmla="*/ 846891 h 1051159"/>
                <a:gd name="connsiteX2164" fmla="*/ 761911 w 1328442"/>
                <a:gd name="connsiteY2164" fmla="*/ 846545 h 1051159"/>
                <a:gd name="connsiteX2165" fmla="*/ 768763 w 1328442"/>
                <a:gd name="connsiteY2165" fmla="*/ 844539 h 1051159"/>
                <a:gd name="connsiteX2166" fmla="*/ 770770 w 1328442"/>
                <a:gd name="connsiteY2166" fmla="*/ 843709 h 1051159"/>
                <a:gd name="connsiteX2167" fmla="*/ 776653 w 1328442"/>
                <a:gd name="connsiteY2167" fmla="*/ 840250 h 1051159"/>
                <a:gd name="connsiteX2168" fmla="*/ 778314 w 1328442"/>
                <a:gd name="connsiteY2168" fmla="*/ 839005 h 1051159"/>
                <a:gd name="connsiteX2169" fmla="*/ 781982 w 1328442"/>
                <a:gd name="connsiteY2169" fmla="*/ 838244 h 1051159"/>
                <a:gd name="connsiteX2170" fmla="*/ 785235 w 1328442"/>
                <a:gd name="connsiteY2170" fmla="*/ 837345 h 1051159"/>
                <a:gd name="connsiteX2171" fmla="*/ 801569 w 1328442"/>
                <a:gd name="connsiteY2171" fmla="*/ 830289 h 1051159"/>
                <a:gd name="connsiteX2172" fmla="*/ 803507 w 1328442"/>
                <a:gd name="connsiteY2172" fmla="*/ 828560 h 1051159"/>
                <a:gd name="connsiteX2173" fmla="*/ 805168 w 1328442"/>
                <a:gd name="connsiteY2173" fmla="*/ 826969 h 1051159"/>
                <a:gd name="connsiteX2174" fmla="*/ 808767 w 1328442"/>
                <a:gd name="connsiteY2174" fmla="*/ 823164 h 1051159"/>
                <a:gd name="connsiteX2175" fmla="*/ 812228 w 1328442"/>
                <a:gd name="connsiteY2175" fmla="*/ 820605 h 1051159"/>
                <a:gd name="connsiteX2176" fmla="*/ 817142 w 1328442"/>
                <a:gd name="connsiteY2176" fmla="*/ 815970 h 1051159"/>
                <a:gd name="connsiteX2177" fmla="*/ 817142 w 1328442"/>
                <a:gd name="connsiteY2177" fmla="*/ 815970 h 1051159"/>
                <a:gd name="connsiteX2178" fmla="*/ 822886 w 1328442"/>
                <a:gd name="connsiteY2178" fmla="*/ 813757 h 1051159"/>
                <a:gd name="connsiteX2179" fmla="*/ 826624 w 1328442"/>
                <a:gd name="connsiteY2179" fmla="*/ 811820 h 1051159"/>
                <a:gd name="connsiteX2180" fmla="*/ 830292 w 1328442"/>
                <a:gd name="connsiteY2180" fmla="*/ 809537 h 1051159"/>
                <a:gd name="connsiteX2181" fmla="*/ 833683 w 1328442"/>
                <a:gd name="connsiteY2181" fmla="*/ 807047 h 1051159"/>
                <a:gd name="connsiteX2182" fmla="*/ 836867 w 1328442"/>
                <a:gd name="connsiteY2182" fmla="*/ 804349 h 1051159"/>
                <a:gd name="connsiteX2183" fmla="*/ 839497 w 1328442"/>
                <a:gd name="connsiteY2183" fmla="*/ 801720 h 1051159"/>
                <a:gd name="connsiteX2184" fmla="*/ 842957 w 1328442"/>
                <a:gd name="connsiteY2184" fmla="*/ 797570 h 1051159"/>
                <a:gd name="connsiteX2185" fmla="*/ 848702 w 1328442"/>
                <a:gd name="connsiteY2185" fmla="*/ 792866 h 1051159"/>
                <a:gd name="connsiteX2186" fmla="*/ 851401 w 1328442"/>
                <a:gd name="connsiteY2186" fmla="*/ 789961 h 1051159"/>
                <a:gd name="connsiteX2187" fmla="*/ 855554 w 1328442"/>
                <a:gd name="connsiteY2187" fmla="*/ 784081 h 1051159"/>
                <a:gd name="connsiteX2188" fmla="*/ 868981 w 1328442"/>
                <a:gd name="connsiteY2188" fmla="*/ 758764 h 1051159"/>
                <a:gd name="connsiteX2189" fmla="*/ 878117 w 1328442"/>
                <a:gd name="connsiteY2189" fmla="*/ 754198 h 1051159"/>
                <a:gd name="connsiteX2190" fmla="*/ 884968 w 1328442"/>
                <a:gd name="connsiteY2190" fmla="*/ 749287 h 1051159"/>
                <a:gd name="connsiteX2191" fmla="*/ 888429 w 1328442"/>
                <a:gd name="connsiteY2191" fmla="*/ 749910 h 1051159"/>
                <a:gd name="connsiteX2192" fmla="*/ 893412 w 1328442"/>
                <a:gd name="connsiteY2192" fmla="*/ 750394 h 1051159"/>
                <a:gd name="connsiteX2193" fmla="*/ 898880 w 1328442"/>
                <a:gd name="connsiteY2193" fmla="*/ 750394 h 1051159"/>
                <a:gd name="connsiteX2194" fmla="*/ 910923 w 1328442"/>
                <a:gd name="connsiteY2194" fmla="*/ 747627 h 1051159"/>
                <a:gd name="connsiteX2195" fmla="*/ 913622 w 1328442"/>
                <a:gd name="connsiteY2195" fmla="*/ 746312 h 1051159"/>
                <a:gd name="connsiteX2196" fmla="*/ 917913 w 1328442"/>
                <a:gd name="connsiteY2196" fmla="*/ 745344 h 1051159"/>
                <a:gd name="connsiteX2197" fmla="*/ 919989 w 1328442"/>
                <a:gd name="connsiteY2197" fmla="*/ 744722 h 1051159"/>
                <a:gd name="connsiteX2198" fmla="*/ 924626 w 1328442"/>
                <a:gd name="connsiteY2198" fmla="*/ 742785 h 1051159"/>
                <a:gd name="connsiteX2199" fmla="*/ 928710 w 1328442"/>
                <a:gd name="connsiteY2199" fmla="*/ 742923 h 1051159"/>
                <a:gd name="connsiteX2200" fmla="*/ 929540 w 1328442"/>
                <a:gd name="connsiteY2200" fmla="*/ 742923 h 1051159"/>
                <a:gd name="connsiteX2201" fmla="*/ 931963 w 1328442"/>
                <a:gd name="connsiteY2201" fmla="*/ 742785 h 1051159"/>
                <a:gd name="connsiteX2202" fmla="*/ 936046 w 1328442"/>
                <a:gd name="connsiteY2202" fmla="*/ 742439 h 1051159"/>
                <a:gd name="connsiteX2203" fmla="*/ 939437 w 1328442"/>
                <a:gd name="connsiteY2203" fmla="*/ 741954 h 1051159"/>
                <a:gd name="connsiteX2204" fmla="*/ 995983 w 1328442"/>
                <a:gd name="connsiteY2204" fmla="*/ 729849 h 1051159"/>
                <a:gd name="connsiteX2205" fmla="*/ 998682 w 1328442"/>
                <a:gd name="connsiteY2205" fmla="*/ 729158 h 1051159"/>
                <a:gd name="connsiteX2206" fmla="*/ 1011763 w 1328442"/>
                <a:gd name="connsiteY2206" fmla="*/ 724938 h 1051159"/>
                <a:gd name="connsiteX2207" fmla="*/ 1016677 w 1328442"/>
                <a:gd name="connsiteY2207" fmla="*/ 722793 h 1051159"/>
                <a:gd name="connsiteX2208" fmla="*/ 1018269 w 1328442"/>
                <a:gd name="connsiteY2208" fmla="*/ 721894 h 1051159"/>
                <a:gd name="connsiteX2209" fmla="*/ 1024498 w 1328442"/>
                <a:gd name="connsiteY2209" fmla="*/ 717190 h 1051159"/>
                <a:gd name="connsiteX2210" fmla="*/ 1029896 w 1328442"/>
                <a:gd name="connsiteY2210" fmla="*/ 714424 h 1051159"/>
                <a:gd name="connsiteX2211" fmla="*/ 1032526 w 1328442"/>
                <a:gd name="connsiteY2211" fmla="*/ 712694 h 1051159"/>
                <a:gd name="connsiteX2212" fmla="*/ 1034949 w 1328442"/>
                <a:gd name="connsiteY2212" fmla="*/ 710896 h 1051159"/>
                <a:gd name="connsiteX2213" fmla="*/ 1039586 w 1328442"/>
                <a:gd name="connsiteY2213" fmla="*/ 709305 h 1051159"/>
                <a:gd name="connsiteX2214" fmla="*/ 1045538 w 1328442"/>
                <a:gd name="connsiteY2214" fmla="*/ 706676 h 1051159"/>
                <a:gd name="connsiteX2215" fmla="*/ 1049068 w 1328442"/>
                <a:gd name="connsiteY2215" fmla="*/ 704808 h 1051159"/>
                <a:gd name="connsiteX2216" fmla="*/ 1052736 w 1328442"/>
                <a:gd name="connsiteY2216" fmla="*/ 703702 h 1051159"/>
                <a:gd name="connsiteX2217" fmla="*/ 1055781 w 1328442"/>
                <a:gd name="connsiteY2217" fmla="*/ 702526 h 1051159"/>
                <a:gd name="connsiteX2218" fmla="*/ 1059519 w 1328442"/>
                <a:gd name="connsiteY2218" fmla="*/ 700796 h 1051159"/>
                <a:gd name="connsiteX2219" fmla="*/ 1061457 w 1328442"/>
                <a:gd name="connsiteY2219" fmla="*/ 700520 h 1051159"/>
                <a:gd name="connsiteX2220" fmla="*/ 1065748 w 1328442"/>
                <a:gd name="connsiteY2220" fmla="*/ 699690 h 1051159"/>
                <a:gd name="connsiteX2221" fmla="*/ 1080697 w 1328442"/>
                <a:gd name="connsiteY2221" fmla="*/ 691458 h 1051159"/>
                <a:gd name="connsiteX2222" fmla="*/ 1083535 w 1328442"/>
                <a:gd name="connsiteY2222" fmla="*/ 690351 h 1051159"/>
                <a:gd name="connsiteX2223" fmla="*/ 1084850 w 1328442"/>
                <a:gd name="connsiteY2223" fmla="*/ 689729 h 1051159"/>
                <a:gd name="connsiteX2224" fmla="*/ 1087480 w 1328442"/>
                <a:gd name="connsiteY2224" fmla="*/ 688345 h 1051159"/>
                <a:gd name="connsiteX2225" fmla="*/ 1089141 w 1328442"/>
                <a:gd name="connsiteY2225" fmla="*/ 687307 h 1051159"/>
                <a:gd name="connsiteX2226" fmla="*/ 1093432 w 1328442"/>
                <a:gd name="connsiteY2226" fmla="*/ 684126 h 1051159"/>
                <a:gd name="connsiteX2227" fmla="*/ 1094816 w 1328442"/>
                <a:gd name="connsiteY2227" fmla="*/ 682880 h 1051159"/>
                <a:gd name="connsiteX2228" fmla="*/ 1101945 w 1328442"/>
                <a:gd name="connsiteY2228" fmla="*/ 672850 h 1051159"/>
                <a:gd name="connsiteX2229" fmla="*/ 1102568 w 1328442"/>
                <a:gd name="connsiteY2229" fmla="*/ 671398 h 1051159"/>
                <a:gd name="connsiteX2230" fmla="*/ 1103260 w 1328442"/>
                <a:gd name="connsiteY2230" fmla="*/ 669599 h 1051159"/>
                <a:gd name="connsiteX2231" fmla="*/ 1104506 w 1328442"/>
                <a:gd name="connsiteY2231" fmla="*/ 668700 h 1051159"/>
                <a:gd name="connsiteX2232" fmla="*/ 1107620 w 1328442"/>
                <a:gd name="connsiteY2232" fmla="*/ 666417 h 1051159"/>
                <a:gd name="connsiteX2233" fmla="*/ 1118902 w 1328442"/>
                <a:gd name="connsiteY2233" fmla="*/ 645319 h 1051159"/>
                <a:gd name="connsiteX2234" fmla="*/ 1119040 w 1328442"/>
                <a:gd name="connsiteY2234" fmla="*/ 641999 h 1051159"/>
                <a:gd name="connsiteX2235" fmla="*/ 1118417 w 1328442"/>
                <a:gd name="connsiteY2235" fmla="*/ 634805 h 1051159"/>
                <a:gd name="connsiteX2236" fmla="*/ 1116133 w 1328442"/>
                <a:gd name="connsiteY2236" fmla="*/ 624429 h 1051159"/>
                <a:gd name="connsiteX2237" fmla="*/ 1116133 w 1328442"/>
                <a:gd name="connsiteY2237" fmla="*/ 617996 h 1051159"/>
                <a:gd name="connsiteX2238" fmla="*/ 1116133 w 1328442"/>
                <a:gd name="connsiteY2238" fmla="*/ 614675 h 1051159"/>
                <a:gd name="connsiteX2239" fmla="*/ 1115580 w 1328442"/>
                <a:gd name="connsiteY2239" fmla="*/ 609626 h 1051159"/>
                <a:gd name="connsiteX2240" fmla="*/ 1112257 w 1328442"/>
                <a:gd name="connsiteY2240" fmla="*/ 599181 h 1051159"/>
                <a:gd name="connsiteX2241" fmla="*/ 1110389 w 1328442"/>
                <a:gd name="connsiteY2241" fmla="*/ 595791 h 1051159"/>
                <a:gd name="connsiteX2242" fmla="*/ 1109627 w 1328442"/>
                <a:gd name="connsiteY2242" fmla="*/ 594546 h 1051159"/>
                <a:gd name="connsiteX2243" fmla="*/ 1107482 w 1328442"/>
                <a:gd name="connsiteY2243" fmla="*/ 588113 h 1051159"/>
                <a:gd name="connsiteX2244" fmla="*/ 1105890 w 1328442"/>
                <a:gd name="connsiteY2244" fmla="*/ 585277 h 1051159"/>
                <a:gd name="connsiteX2245" fmla="*/ 1106236 w 1328442"/>
                <a:gd name="connsiteY2245" fmla="*/ 584308 h 1051159"/>
                <a:gd name="connsiteX2246" fmla="*/ 1106790 w 1328442"/>
                <a:gd name="connsiteY2246" fmla="*/ 582786 h 1051159"/>
                <a:gd name="connsiteX2247" fmla="*/ 1108243 w 1328442"/>
                <a:gd name="connsiteY2247" fmla="*/ 575869 h 1051159"/>
                <a:gd name="connsiteX2248" fmla="*/ 1109143 w 1328442"/>
                <a:gd name="connsiteY2248" fmla="*/ 564594 h 1051159"/>
                <a:gd name="connsiteX2249" fmla="*/ 1109143 w 1328442"/>
                <a:gd name="connsiteY2249" fmla="*/ 560720 h 1051159"/>
                <a:gd name="connsiteX2250" fmla="*/ 1108866 w 1328442"/>
                <a:gd name="connsiteY2250" fmla="*/ 556293 h 1051159"/>
                <a:gd name="connsiteX2251" fmla="*/ 1113503 w 1328442"/>
                <a:gd name="connsiteY2251" fmla="*/ 555532 h 1051159"/>
                <a:gd name="connsiteX2252" fmla="*/ 1117518 w 1328442"/>
                <a:gd name="connsiteY2252" fmla="*/ 554564 h 1051159"/>
                <a:gd name="connsiteX2253" fmla="*/ 1119525 w 1328442"/>
                <a:gd name="connsiteY2253" fmla="*/ 553941 h 1051159"/>
                <a:gd name="connsiteX2254" fmla="*/ 1127415 w 1328442"/>
                <a:gd name="connsiteY2254" fmla="*/ 549929 h 1051159"/>
                <a:gd name="connsiteX2255" fmla="*/ 1128384 w 1328442"/>
                <a:gd name="connsiteY2255" fmla="*/ 549237 h 1051159"/>
                <a:gd name="connsiteX2256" fmla="*/ 1137727 w 1328442"/>
                <a:gd name="connsiteY2256" fmla="*/ 537270 h 1051159"/>
                <a:gd name="connsiteX2257" fmla="*/ 1140772 w 1328442"/>
                <a:gd name="connsiteY2257" fmla="*/ 529730 h 1051159"/>
                <a:gd name="connsiteX2258" fmla="*/ 1141741 w 1328442"/>
                <a:gd name="connsiteY2258" fmla="*/ 526756 h 1051159"/>
                <a:gd name="connsiteX2259" fmla="*/ 1142434 w 1328442"/>
                <a:gd name="connsiteY2259" fmla="*/ 524335 h 1051159"/>
                <a:gd name="connsiteX2260" fmla="*/ 1142572 w 1328442"/>
                <a:gd name="connsiteY2260" fmla="*/ 523781 h 1051159"/>
                <a:gd name="connsiteX2261" fmla="*/ 1142849 w 1328442"/>
                <a:gd name="connsiteY2261" fmla="*/ 523643 h 1051159"/>
                <a:gd name="connsiteX2262" fmla="*/ 1148663 w 1328442"/>
                <a:gd name="connsiteY2262" fmla="*/ 521222 h 1051159"/>
                <a:gd name="connsiteX2263" fmla="*/ 1165550 w 1328442"/>
                <a:gd name="connsiteY2263" fmla="*/ 499017 h 1051159"/>
                <a:gd name="connsiteX2264" fmla="*/ 1166381 w 1328442"/>
                <a:gd name="connsiteY2264" fmla="*/ 491962 h 1051159"/>
                <a:gd name="connsiteX2265" fmla="*/ 1164373 w 1328442"/>
                <a:gd name="connsiteY2265" fmla="*/ 477712 h 1051159"/>
                <a:gd name="connsiteX2266" fmla="*/ 1163612 w 1328442"/>
                <a:gd name="connsiteY2266" fmla="*/ 475983 h 1051159"/>
                <a:gd name="connsiteX2267" fmla="*/ 1159459 w 1328442"/>
                <a:gd name="connsiteY2267" fmla="*/ 469204 h 1051159"/>
                <a:gd name="connsiteX2268" fmla="*/ 1158352 w 1328442"/>
                <a:gd name="connsiteY2268" fmla="*/ 467889 h 1051159"/>
                <a:gd name="connsiteX2269" fmla="*/ 1157522 w 1328442"/>
                <a:gd name="connsiteY2269" fmla="*/ 466990 h 1051159"/>
                <a:gd name="connsiteX2270" fmla="*/ 1159459 w 1328442"/>
                <a:gd name="connsiteY2270" fmla="*/ 463462 h 1051159"/>
                <a:gd name="connsiteX2271" fmla="*/ 1160359 w 1328442"/>
                <a:gd name="connsiteY2271" fmla="*/ 461525 h 1051159"/>
                <a:gd name="connsiteX2272" fmla="*/ 1162297 w 1328442"/>
                <a:gd name="connsiteY2272" fmla="*/ 455646 h 1051159"/>
                <a:gd name="connsiteX2273" fmla="*/ 1163266 w 1328442"/>
                <a:gd name="connsiteY2273" fmla="*/ 451288 h 1051159"/>
                <a:gd name="connsiteX2274" fmla="*/ 1163889 w 1328442"/>
                <a:gd name="connsiteY2274" fmla="*/ 445546 h 1051159"/>
                <a:gd name="connsiteX2275" fmla="*/ 1163889 w 1328442"/>
                <a:gd name="connsiteY2275" fmla="*/ 440842 h 1051159"/>
                <a:gd name="connsiteX2276" fmla="*/ 1163681 w 1328442"/>
                <a:gd name="connsiteY2276" fmla="*/ 437245 h 1051159"/>
                <a:gd name="connsiteX2277" fmla="*/ 1161467 w 1328442"/>
                <a:gd name="connsiteY2277" fmla="*/ 420229 h 1051159"/>
                <a:gd name="connsiteX2278" fmla="*/ 1161051 w 1328442"/>
                <a:gd name="connsiteY2278" fmla="*/ 417946 h 1051159"/>
                <a:gd name="connsiteX2279" fmla="*/ 1160221 w 1328442"/>
                <a:gd name="connsiteY2279" fmla="*/ 414142 h 1051159"/>
                <a:gd name="connsiteX2280" fmla="*/ 1158629 w 1328442"/>
                <a:gd name="connsiteY2280" fmla="*/ 409161 h 1051159"/>
                <a:gd name="connsiteX2281" fmla="*/ 1157176 w 1328442"/>
                <a:gd name="connsiteY2281" fmla="*/ 405702 h 1051159"/>
                <a:gd name="connsiteX2282" fmla="*/ 1153507 w 1328442"/>
                <a:gd name="connsiteY2282" fmla="*/ 399477 h 1051159"/>
                <a:gd name="connsiteX2283" fmla="*/ 1153507 w 1328442"/>
                <a:gd name="connsiteY2283" fmla="*/ 398854 h 1051159"/>
                <a:gd name="connsiteX2284" fmla="*/ 1153507 w 1328442"/>
                <a:gd name="connsiteY2284" fmla="*/ 398232 h 1051159"/>
                <a:gd name="connsiteX2285" fmla="*/ 1154892 w 1328442"/>
                <a:gd name="connsiteY2285" fmla="*/ 398093 h 1051159"/>
                <a:gd name="connsiteX2286" fmla="*/ 1168111 w 1328442"/>
                <a:gd name="connsiteY2286" fmla="*/ 393459 h 1051159"/>
                <a:gd name="connsiteX2287" fmla="*/ 1171087 w 1328442"/>
                <a:gd name="connsiteY2287" fmla="*/ 391453 h 1051159"/>
                <a:gd name="connsiteX2288" fmla="*/ 1179808 w 1328442"/>
                <a:gd name="connsiteY2288" fmla="*/ 381976 h 1051159"/>
                <a:gd name="connsiteX2289" fmla="*/ 1181676 w 1328442"/>
                <a:gd name="connsiteY2289" fmla="*/ 378655 h 1051159"/>
                <a:gd name="connsiteX2290" fmla="*/ 1184652 w 1328442"/>
                <a:gd name="connsiteY2290" fmla="*/ 370562 h 1051159"/>
                <a:gd name="connsiteX2291" fmla="*/ 1185483 w 1328442"/>
                <a:gd name="connsiteY2291" fmla="*/ 366412 h 1051159"/>
                <a:gd name="connsiteX2292" fmla="*/ 1185829 w 1328442"/>
                <a:gd name="connsiteY2292" fmla="*/ 357558 h 1051159"/>
                <a:gd name="connsiteX2293" fmla="*/ 1185206 w 1328442"/>
                <a:gd name="connsiteY2293" fmla="*/ 352646 h 1051159"/>
                <a:gd name="connsiteX2294" fmla="*/ 1178216 w 1328442"/>
                <a:gd name="connsiteY2294" fmla="*/ 337428 h 1051159"/>
                <a:gd name="connsiteX2295" fmla="*/ 1175586 w 1328442"/>
                <a:gd name="connsiteY2295" fmla="*/ 334523 h 1051159"/>
                <a:gd name="connsiteX2296" fmla="*/ 1162782 w 1328442"/>
                <a:gd name="connsiteY2296" fmla="*/ 326568 h 1051159"/>
                <a:gd name="connsiteX2297" fmla="*/ 1159944 w 1328442"/>
                <a:gd name="connsiteY2297" fmla="*/ 325738 h 1051159"/>
                <a:gd name="connsiteX2298" fmla="*/ 1157176 w 1328442"/>
                <a:gd name="connsiteY2298" fmla="*/ 322348 h 1051159"/>
                <a:gd name="connsiteX2299" fmla="*/ 1154130 w 1328442"/>
                <a:gd name="connsiteY2299" fmla="*/ 319236 h 1051159"/>
                <a:gd name="connsiteX2300" fmla="*/ 1148593 w 1328442"/>
                <a:gd name="connsiteY2300" fmla="*/ 314808 h 1051159"/>
                <a:gd name="connsiteX2301" fmla="*/ 1141119 w 1328442"/>
                <a:gd name="connsiteY2301" fmla="*/ 310243 h 1051159"/>
                <a:gd name="connsiteX2302" fmla="*/ 1137381 w 1328442"/>
                <a:gd name="connsiteY2302" fmla="*/ 308375 h 1051159"/>
                <a:gd name="connsiteX2303" fmla="*/ 1137243 w 1328442"/>
                <a:gd name="connsiteY2303" fmla="*/ 308375 h 1051159"/>
                <a:gd name="connsiteX2304" fmla="*/ 1144856 w 1328442"/>
                <a:gd name="connsiteY2304" fmla="*/ 302011 h 1051159"/>
                <a:gd name="connsiteX2305" fmla="*/ 1146309 w 1328442"/>
                <a:gd name="connsiteY2305" fmla="*/ 300282 h 1051159"/>
                <a:gd name="connsiteX2306" fmla="*/ 1148247 w 1328442"/>
                <a:gd name="connsiteY2306" fmla="*/ 297653 h 1051159"/>
                <a:gd name="connsiteX2307" fmla="*/ 1150739 w 1328442"/>
                <a:gd name="connsiteY2307" fmla="*/ 296616 h 1051159"/>
                <a:gd name="connsiteX2308" fmla="*/ 1157106 w 1328442"/>
                <a:gd name="connsiteY2308" fmla="*/ 293019 h 1051159"/>
                <a:gd name="connsiteX2309" fmla="*/ 1160290 w 1328442"/>
                <a:gd name="connsiteY2309" fmla="*/ 290598 h 1051159"/>
                <a:gd name="connsiteX2310" fmla="*/ 1170603 w 1328442"/>
                <a:gd name="connsiteY2310" fmla="*/ 274273 h 1051159"/>
                <a:gd name="connsiteX2311" fmla="*/ 1171225 w 1328442"/>
                <a:gd name="connsiteY2311" fmla="*/ 271160 h 1051159"/>
                <a:gd name="connsiteX2312" fmla="*/ 1164789 w 1328442"/>
                <a:gd name="connsiteY2312" fmla="*/ 247088 h 1051159"/>
                <a:gd name="connsiteX2313" fmla="*/ 1164789 w 1328442"/>
                <a:gd name="connsiteY2313" fmla="*/ 244943 h 1051159"/>
                <a:gd name="connsiteX2314" fmla="*/ 1165827 w 1328442"/>
                <a:gd name="connsiteY2314" fmla="*/ 244943 h 1051159"/>
                <a:gd name="connsiteX2315" fmla="*/ 1167419 w 1328442"/>
                <a:gd name="connsiteY2315" fmla="*/ 244943 h 1051159"/>
                <a:gd name="connsiteX2316" fmla="*/ 1170533 w 1328442"/>
                <a:gd name="connsiteY2316" fmla="*/ 244736 h 1051159"/>
                <a:gd name="connsiteX2317" fmla="*/ 1173855 w 1328442"/>
                <a:gd name="connsiteY2317" fmla="*/ 244321 h 1051159"/>
                <a:gd name="connsiteX2318" fmla="*/ 1180015 w 1328442"/>
                <a:gd name="connsiteY2318" fmla="*/ 243214 h 1051159"/>
                <a:gd name="connsiteX2319" fmla="*/ 1183130 w 1328442"/>
                <a:gd name="connsiteY2319" fmla="*/ 243491 h 1051159"/>
                <a:gd name="connsiteX2320" fmla="*/ 1185483 w 1328442"/>
                <a:gd name="connsiteY2320" fmla="*/ 243560 h 1051159"/>
                <a:gd name="connsiteX2321" fmla="*/ 1188597 w 1328442"/>
                <a:gd name="connsiteY2321" fmla="*/ 243352 h 1051159"/>
                <a:gd name="connsiteX2322" fmla="*/ 1191158 w 1328442"/>
                <a:gd name="connsiteY2322" fmla="*/ 243076 h 1051159"/>
                <a:gd name="connsiteX2323" fmla="*/ 1196833 w 1328442"/>
                <a:gd name="connsiteY2323" fmla="*/ 241830 h 1051159"/>
                <a:gd name="connsiteX2324" fmla="*/ 1199187 w 1328442"/>
                <a:gd name="connsiteY2324" fmla="*/ 241069 h 1051159"/>
                <a:gd name="connsiteX2325" fmla="*/ 1202786 w 1328442"/>
                <a:gd name="connsiteY2325" fmla="*/ 239548 h 1051159"/>
                <a:gd name="connsiteX2326" fmla="*/ 1205139 w 1328442"/>
                <a:gd name="connsiteY2326" fmla="*/ 238372 h 1051159"/>
                <a:gd name="connsiteX2327" fmla="*/ 1207284 w 1328442"/>
                <a:gd name="connsiteY2327" fmla="*/ 237127 h 1051159"/>
                <a:gd name="connsiteX2328" fmla="*/ 1219950 w 1328442"/>
                <a:gd name="connsiteY2328" fmla="*/ 229310 h 1051159"/>
                <a:gd name="connsiteX2329" fmla="*/ 1223134 w 1328442"/>
                <a:gd name="connsiteY2329" fmla="*/ 226958 h 1051159"/>
                <a:gd name="connsiteX2330" fmla="*/ 1224656 w 1328442"/>
                <a:gd name="connsiteY2330" fmla="*/ 225644 h 1051159"/>
                <a:gd name="connsiteX2331" fmla="*/ 1232339 w 1328442"/>
                <a:gd name="connsiteY2331" fmla="*/ 215337 h 1051159"/>
                <a:gd name="connsiteX2332" fmla="*/ 1236768 w 1328442"/>
                <a:gd name="connsiteY2332" fmla="*/ 214784 h 1051159"/>
                <a:gd name="connsiteX2333" fmla="*/ 1240506 w 1328442"/>
                <a:gd name="connsiteY2333" fmla="*/ 214092 h 1051159"/>
                <a:gd name="connsiteX2334" fmla="*/ 1245489 w 1328442"/>
                <a:gd name="connsiteY2334" fmla="*/ 212778 h 1051159"/>
                <a:gd name="connsiteX2335" fmla="*/ 1256909 w 1328442"/>
                <a:gd name="connsiteY2335" fmla="*/ 206621 h 1051159"/>
                <a:gd name="connsiteX2336" fmla="*/ 1260231 w 1328442"/>
                <a:gd name="connsiteY2336" fmla="*/ 203647 h 1051159"/>
                <a:gd name="connsiteX2337" fmla="*/ 1265837 w 1328442"/>
                <a:gd name="connsiteY2337" fmla="*/ 196798 h 1051159"/>
                <a:gd name="connsiteX2338" fmla="*/ 1268605 w 1328442"/>
                <a:gd name="connsiteY2338" fmla="*/ 195830 h 1051159"/>
                <a:gd name="connsiteX2339" fmla="*/ 1272896 w 1328442"/>
                <a:gd name="connsiteY2339" fmla="*/ 194101 h 1051159"/>
                <a:gd name="connsiteX2340" fmla="*/ 1277049 w 1328442"/>
                <a:gd name="connsiteY2340" fmla="*/ 192026 h 1051159"/>
                <a:gd name="connsiteX2341" fmla="*/ 1280994 w 1328442"/>
                <a:gd name="connsiteY2341" fmla="*/ 189604 h 1051159"/>
                <a:gd name="connsiteX2342" fmla="*/ 1283347 w 1328442"/>
                <a:gd name="connsiteY2342" fmla="*/ 187944 h 1051159"/>
                <a:gd name="connsiteX2343" fmla="*/ 1293936 w 1328442"/>
                <a:gd name="connsiteY2343" fmla="*/ 179782 h 1051159"/>
                <a:gd name="connsiteX2344" fmla="*/ 1296151 w 1328442"/>
                <a:gd name="connsiteY2344" fmla="*/ 177845 h 1051159"/>
                <a:gd name="connsiteX2345" fmla="*/ 1302519 w 1328442"/>
                <a:gd name="connsiteY2345" fmla="*/ 171758 h 1051159"/>
                <a:gd name="connsiteX2346" fmla="*/ 1308748 w 1328442"/>
                <a:gd name="connsiteY2346" fmla="*/ 168161 h 1051159"/>
                <a:gd name="connsiteX2347" fmla="*/ 1312070 w 1328442"/>
                <a:gd name="connsiteY2347" fmla="*/ 165878 h 1051159"/>
                <a:gd name="connsiteX2348" fmla="*/ 1316222 w 1328442"/>
                <a:gd name="connsiteY2348" fmla="*/ 162558 h 1051159"/>
                <a:gd name="connsiteX2349" fmla="*/ 1324251 w 1328442"/>
                <a:gd name="connsiteY2349" fmla="*/ 152043 h 1051159"/>
                <a:gd name="connsiteX2350" fmla="*/ 1326120 w 1328442"/>
                <a:gd name="connsiteY2350" fmla="*/ 147824 h 1051159"/>
                <a:gd name="connsiteX2351" fmla="*/ 1314838 w 1328442"/>
                <a:gd name="connsiteY2351" fmla="*/ 112960 h 1051159"/>
                <a:gd name="connsiteX2352" fmla="*/ 1311101 w 1328442"/>
                <a:gd name="connsiteY2352" fmla="*/ 110747 h 1051159"/>
                <a:gd name="connsiteX2353" fmla="*/ 1302726 w 1328442"/>
                <a:gd name="connsiteY2353" fmla="*/ 104383 h 1051159"/>
                <a:gd name="connsiteX2354" fmla="*/ 1298158 w 1328442"/>
                <a:gd name="connsiteY2354" fmla="*/ 101547 h 1051159"/>
                <a:gd name="connsiteX2355" fmla="*/ 1292621 w 1328442"/>
                <a:gd name="connsiteY2355" fmla="*/ 98780 h 1051159"/>
                <a:gd name="connsiteX2356" fmla="*/ 1286739 w 1328442"/>
                <a:gd name="connsiteY2356" fmla="*/ 96635 h 1051159"/>
                <a:gd name="connsiteX2357" fmla="*/ 1249988 w 1328442"/>
                <a:gd name="connsiteY2357" fmla="*/ 87989 h 1051159"/>
                <a:gd name="connsiteX2358" fmla="*/ 1245973 w 1328442"/>
                <a:gd name="connsiteY2358" fmla="*/ 87366 h 1051159"/>
                <a:gd name="connsiteX2359" fmla="*/ 1233377 w 1328442"/>
                <a:gd name="connsiteY2359" fmla="*/ 86328 h 1051159"/>
                <a:gd name="connsiteX2360" fmla="*/ 1231093 w 1328442"/>
                <a:gd name="connsiteY2360" fmla="*/ 86259 h 1051159"/>
                <a:gd name="connsiteX2361" fmla="*/ 1230055 w 1328442"/>
                <a:gd name="connsiteY2361" fmla="*/ 86259 h 1051159"/>
                <a:gd name="connsiteX2362" fmla="*/ 1217528 w 1328442"/>
                <a:gd name="connsiteY2362" fmla="*/ 86743 h 1051159"/>
                <a:gd name="connsiteX2363" fmla="*/ 1213167 w 1328442"/>
                <a:gd name="connsiteY2363" fmla="*/ 87228 h 1051159"/>
                <a:gd name="connsiteX2364" fmla="*/ 1201540 w 1328442"/>
                <a:gd name="connsiteY2364" fmla="*/ 89510 h 1051159"/>
                <a:gd name="connsiteX2365" fmla="*/ 1195795 w 1328442"/>
                <a:gd name="connsiteY2365" fmla="*/ 91309 h 1051159"/>
                <a:gd name="connsiteX2366" fmla="*/ 1190397 w 1328442"/>
                <a:gd name="connsiteY2366" fmla="*/ 93661 h 1051159"/>
                <a:gd name="connsiteX2367" fmla="*/ 1185344 w 1328442"/>
                <a:gd name="connsiteY2367" fmla="*/ 96566 h 1051159"/>
                <a:gd name="connsiteX2368" fmla="*/ 1180915 w 1328442"/>
                <a:gd name="connsiteY2368" fmla="*/ 99748 h 1051159"/>
                <a:gd name="connsiteX2369" fmla="*/ 1177662 w 1328442"/>
                <a:gd name="connsiteY2369" fmla="*/ 102515 h 1051159"/>
                <a:gd name="connsiteX2370" fmla="*/ 1168457 w 1328442"/>
                <a:gd name="connsiteY2370" fmla="*/ 111577 h 1051159"/>
                <a:gd name="connsiteX2371" fmla="*/ 1164512 w 1328442"/>
                <a:gd name="connsiteY2371" fmla="*/ 110332 h 1051159"/>
                <a:gd name="connsiteX2372" fmla="*/ 1159390 w 1328442"/>
                <a:gd name="connsiteY2372" fmla="*/ 109225 h 1051159"/>
                <a:gd name="connsiteX2373" fmla="*/ 1159252 w 1328442"/>
                <a:gd name="connsiteY2373" fmla="*/ 109017 h 1051159"/>
                <a:gd name="connsiteX2374" fmla="*/ 1137243 w 1328442"/>
                <a:gd name="connsiteY2374" fmla="*/ 98088 h 1051159"/>
                <a:gd name="connsiteX2375" fmla="*/ 1135858 w 1328442"/>
                <a:gd name="connsiteY2375" fmla="*/ 98088 h 1051159"/>
                <a:gd name="connsiteX2376" fmla="*/ 1130806 w 1328442"/>
                <a:gd name="connsiteY2376" fmla="*/ 98365 h 1051159"/>
                <a:gd name="connsiteX2377" fmla="*/ 1125684 w 1328442"/>
                <a:gd name="connsiteY2377" fmla="*/ 99125 h 1051159"/>
                <a:gd name="connsiteX2378" fmla="*/ 1118002 w 1328442"/>
                <a:gd name="connsiteY2378" fmla="*/ 85222 h 1051159"/>
                <a:gd name="connsiteX2379" fmla="*/ 1117102 w 1328442"/>
                <a:gd name="connsiteY2379" fmla="*/ 84322 h 1051159"/>
                <a:gd name="connsiteX2380" fmla="*/ 1117795 w 1328442"/>
                <a:gd name="connsiteY2380" fmla="*/ 67859 h 1051159"/>
                <a:gd name="connsiteX2381" fmla="*/ 1117033 w 1328442"/>
                <a:gd name="connsiteY2381" fmla="*/ 65023 h 1051159"/>
                <a:gd name="connsiteX2382" fmla="*/ 1110804 w 1328442"/>
                <a:gd name="connsiteY2382" fmla="*/ 53540 h 1051159"/>
                <a:gd name="connsiteX2383" fmla="*/ 1108659 w 1328442"/>
                <a:gd name="connsiteY2383" fmla="*/ 51188 h 1051159"/>
                <a:gd name="connsiteX2384" fmla="*/ 1103537 w 1328442"/>
                <a:gd name="connsiteY2384" fmla="*/ 46761 h 1051159"/>
                <a:gd name="connsiteX2385" fmla="*/ 1100838 w 1328442"/>
                <a:gd name="connsiteY2385" fmla="*/ 44963 h 1051159"/>
                <a:gd name="connsiteX2386" fmla="*/ 1097585 w 1328442"/>
                <a:gd name="connsiteY2386" fmla="*/ 43095 h 1051159"/>
                <a:gd name="connsiteX2387" fmla="*/ 1095093 w 1328442"/>
                <a:gd name="connsiteY2387" fmla="*/ 41850 h 1051159"/>
                <a:gd name="connsiteX2388" fmla="*/ 1092117 w 1328442"/>
                <a:gd name="connsiteY2388" fmla="*/ 40605 h 1051159"/>
                <a:gd name="connsiteX2389" fmla="*/ 1086027 w 1328442"/>
                <a:gd name="connsiteY2389" fmla="*/ 38460 h 1051159"/>
                <a:gd name="connsiteX2390" fmla="*/ 1083743 w 1328442"/>
                <a:gd name="connsiteY2390" fmla="*/ 37769 h 1051159"/>
                <a:gd name="connsiteX2391" fmla="*/ 1077791 w 1328442"/>
                <a:gd name="connsiteY2391" fmla="*/ 36247 h 1051159"/>
                <a:gd name="connsiteX2392" fmla="*/ 1075230 w 1328442"/>
                <a:gd name="connsiteY2392" fmla="*/ 35693 h 1051159"/>
                <a:gd name="connsiteX2393" fmla="*/ 1062841 w 1328442"/>
                <a:gd name="connsiteY2393" fmla="*/ 33757 h 1051159"/>
                <a:gd name="connsiteX2394" fmla="*/ 1059380 w 1328442"/>
                <a:gd name="connsiteY2394" fmla="*/ 33411 h 1051159"/>
                <a:gd name="connsiteX2395" fmla="*/ 1052598 w 1328442"/>
                <a:gd name="connsiteY2395" fmla="*/ 33203 h 1051159"/>
                <a:gd name="connsiteX2396" fmla="*/ 1052459 w 1328442"/>
                <a:gd name="connsiteY2396" fmla="*/ 33203 h 1051159"/>
                <a:gd name="connsiteX2397" fmla="*/ 1048099 w 1328442"/>
                <a:gd name="connsiteY2397" fmla="*/ 31543 h 1051159"/>
                <a:gd name="connsiteX2398" fmla="*/ 1045538 w 1328442"/>
                <a:gd name="connsiteY2398" fmla="*/ 30851 h 1051159"/>
                <a:gd name="connsiteX2399" fmla="*/ 1041039 w 1328442"/>
                <a:gd name="connsiteY2399" fmla="*/ 30021 h 1051159"/>
                <a:gd name="connsiteX2400" fmla="*/ 1039586 w 1328442"/>
                <a:gd name="connsiteY2400" fmla="*/ 28361 h 1051159"/>
                <a:gd name="connsiteX2401" fmla="*/ 1035987 w 1328442"/>
                <a:gd name="connsiteY2401" fmla="*/ 24902 h 1051159"/>
                <a:gd name="connsiteX2402" fmla="*/ 1033911 w 1328442"/>
                <a:gd name="connsiteY2402" fmla="*/ 23311 h 1051159"/>
                <a:gd name="connsiteX2403" fmla="*/ 1027682 w 1328442"/>
                <a:gd name="connsiteY2403" fmla="*/ 19576 h 1051159"/>
                <a:gd name="connsiteX2404" fmla="*/ 1026159 w 1328442"/>
                <a:gd name="connsiteY2404" fmla="*/ 18953 h 1051159"/>
                <a:gd name="connsiteX2405" fmla="*/ 1017300 w 1328442"/>
                <a:gd name="connsiteY2405" fmla="*/ 16809 h 1051159"/>
                <a:gd name="connsiteX2406" fmla="*/ 1010656 w 1328442"/>
                <a:gd name="connsiteY2406" fmla="*/ 13765 h 1051159"/>
                <a:gd name="connsiteX2407" fmla="*/ 1004634 w 1328442"/>
                <a:gd name="connsiteY2407" fmla="*/ 11898 h 1051159"/>
                <a:gd name="connsiteX2408" fmla="*/ 998821 w 1328442"/>
                <a:gd name="connsiteY2408" fmla="*/ 10791 h 1051159"/>
                <a:gd name="connsiteX2409" fmla="*/ 868012 w 1328442"/>
                <a:gd name="connsiteY2409" fmla="*/ 138 h 1051159"/>
                <a:gd name="connsiteX2410" fmla="*/ 865797 w 1328442"/>
                <a:gd name="connsiteY2410" fmla="*/ 69 h 1051159"/>
                <a:gd name="connsiteX2411" fmla="*/ 865797 w 1328442"/>
                <a:gd name="connsiteY2411" fmla="*/ 69 h 105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Lst>
              <a:rect l="l" t="t" r="r" b="b"/>
              <a:pathLst>
                <a:path w="1328442" h="1051159">
                  <a:moveTo>
                    <a:pt x="865520" y="27462"/>
                  </a:moveTo>
                  <a:lnTo>
                    <a:pt x="996329" y="38115"/>
                  </a:lnTo>
                  <a:lnTo>
                    <a:pt x="1002350" y="39982"/>
                  </a:lnTo>
                  <a:lnTo>
                    <a:pt x="994045" y="42057"/>
                  </a:lnTo>
                  <a:lnTo>
                    <a:pt x="875902" y="47038"/>
                  </a:lnTo>
                  <a:lnTo>
                    <a:pt x="873964" y="48421"/>
                  </a:lnTo>
                  <a:lnTo>
                    <a:pt x="872856" y="52364"/>
                  </a:lnTo>
                  <a:lnTo>
                    <a:pt x="878670" y="52641"/>
                  </a:lnTo>
                  <a:lnTo>
                    <a:pt x="884622" y="51811"/>
                  </a:lnTo>
                  <a:lnTo>
                    <a:pt x="896181" y="49113"/>
                  </a:lnTo>
                  <a:lnTo>
                    <a:pt x="908777" y="47038"/>
                  </a:lnTo>
                  <a:lnTo>
                    <a:pt x="921166" y="46346"/>
                  </a:lnTo>
                  <a:lnTo>
                    <a:pt x="958471" y="48214"/>
                  </a:lnTo>
                  <a:lnTo>
                    <a:pt x="998890" y="46139"/>
                  </a:lnTo>
                  <a:lnTo>
                    <a:pt x="1013147" y="44202"/>
                  </a:lnTo>
                  <a:lnTo>
                    <a:pt x="1014947" y="44202"/>
                  </a:lnTo>
                  <a:cubicBezTo>
                    <a:pt x="1014947" y="44202"/>
                    <a:pt x="1016469" y="44755"/>
                    <a:pt x="1016469" y="44755"/>
                  </a:cubicBezTo>
                  <a:lnTo>
                    <a:pt x="1018546" y="46346"/>
                  </a:lnTo>
                  <a:lnTo>
                    <a:pt x="1025951" y="54785"/>
                  </a:lnTo>
                  <a:lnTo>
                    <a:pt x="1028858" y="56861"/>
                  </a:lnTo>
                  <a:lnTo>
                    <a:pt x="1031004" y="57414"/>
                  </a:lnTo>
                  <a:lnTo>
                    <a:pt x="1033219" y="57414"/>
                  </a:lnTo>
                  <a:cubicBezTo>
                    <a:pt x="1033219" y="57414"/>
                    <a:pt x="1035502" y="57137"/>
                    <a:pt x="1035502" y="57137"/>
                  </a:cubicBezTo>
                  <a:lnTo>
                    <a:pt x="1037925" y="57137"/>
                  </a:lnTo>
                  <a:cubicBezTo>
                    <a:pt x="1037925" y="57137"/>
                    <a:pt x="1040486" y="57898"/>
                    <a:pt x="1040486" y="57898"/>
                  </a:cubicBezTo>
                  <a:lnTo>
                    <a:pt x="1044708" y="59904"/>
                  </a:lnTo>
                  <a:lnTo>
                    <a:pt x="1047407" y="60458"/>
                  </a:lnTo>
                  <a:lnTo>
                    <a:pt x="1058411" y="60803"/>
                  </a:lnTo>
                  <a:lnTo>
                    <a:pt x="1070800" y="62740"/>
                  </a:lnTo>
                  <a:lnTo>
                    <a:pt x="1076752" y="64262"/>
                  </a:lnTo>
                  <a:lnTo>
                    <a:pt x="1082843" y="66406"/>
                  </a:lnTo>
                  <a:lnTo>
                    <a:pt x="1085335" y="67652"/>
                  </a:lnTo>
                  <a:lnTo>
                    <a:pt x="1088034" y="69450"/>
                  </a:lnTo>
                  <a:lnTo>
                    <a:pt x="1090179" y="71802"/>
                  </a:lnTo>
                  <a:lnTo>
                    <a:pt x="1090941" y="74638"/>
                  </a:lnTo>
                  <a:lnTo>
                    <a:pt x="1089833" y="77198"/>
                  </a:lnTo>
                  <a:lnTo>
                    <a:pt x="1087411" y="78927"/>
                  </a:lnTo>
                  <a:lnTo>
                    <a:pt x="1075853" y="83008"/>
                  </a:lnTo>
                  <a:lnTo>
                    <a:pt x="1063948" y="86052"/>
                  </a:lnTo>
                  <a:lnTo>
                    <a:pt x="1047407" y="88404"/>
                  </a:lnTo>
                  <a:lnTo>
                    <a:pt x="928779" y="94353"/>
                  </a:lnTo>
                  <a:lnTo>
                    <a:pt x="924280" y="94906"/>
                  </a:lnTo>
                  <a:lnTo>
                    <a:pt x="919782" y="97327"/>
                  </a:lnTo>
                  <a:lnTo>
                    <a:pt x="917705" y="101201"/>
                  </a:lnTo>
                  <a:lnTo>
                    <a:pt x="918605" y="104936"/>
                  </a:lnTo>
                  <a:lnTo>
                    <a:pt x="923173" y="106873"/>
                  </a:lnTo>
                  <a:lnTo>
                    <a:pt x="928364" y="106596"/>
                  </a:lnTo>
                  <a:lnTo>
                    <a:pt x="944905" y="102930"/>
                  </a:lnTo>
                  <a:lnTo>
                    <a:pt x="958678" y="101477"/>
                  </a:lnTo>
                  <a:lnTo>
                    <a:pt x="972520" y="101062"/>
                  </a:lnTo>
                  <a:lnTo>
                    <a:pt x="1009271" y="103068"/>
                  </a:lnTo>
                  <a:lnTo>
                    <a:pt x="1015085" y="104175"/>
                  </a:lnTo>
                  <a:lnTo>
                    <a:pt x="1020760" y="106596"/>
                  </a:lnTo>
                  <a:lnTo>
                    <a:pt x="1023806" y="108464"/>
                  </a:lnTo>
                  <a:lnTo>
                    <a:pt x="1026159" y="110124"/>
                  </a:lnTo>
                  <a:lnTo>
                    <a:pt x="1028097" y="112199"/>
                  </a:lnTo>
                  <a:lnTo>
                    <a:pt x="1029966" y="115243"/>
                  </a:lnTo>
                  <a:lnTo>
                    <a:pt x="1031627" y="118494"/>
                  </a:lnTo>
                  <a:lnTo>
                    <a:pt x="1032803" y="120362"/>
                  </a:lnTo>
                  <a:lnTo>
                    <a:pt x="1034464" y="121054"/>
                  </a:lnTo>
                  <a:lnTo>
                    <a:pt x="1037579" y="120915"/>
                  </a:lnTo>
                  <a:lnTo>
                    <a:pt x="1040901" y="120500"/>
                  </a:lnTo>
                  <a:lnTo>
                    <a:pt x="1044292" y="119808"/>
                  </a:lnTo>
                  <a:lnTo>
                    <a:pt x="1047476" y="118632"/>
                  </a:lnTo>
                  <a:lnTo>
                    <a:pt x="1050244" y="116834"/>
                  </a:lnTo>
                  <a:lnTo>
                    <a:pt x="1051905" y="114551"/>
                  </a:lnTo>
                  <a:lnTo>
                    <a:pt x="1053082" y="111923"/>
                  </a:lnTo>
                  <a:lnTo>
                    <a:pt x="1054051" y="109156"/>
                  </a:lnTo>
                  <a:lnTo>
                    <a:pt x="1055228" y="106596"/>
                  </a:lnTo>
                  <a:lnTo>
                    <a:pt x="1058757" y="103068"/>
                  </a:lnTo>
                  <a:lnTo>
                    <a:pt x="1063602" y="101339"/>
                  </a:lnTo>
                  <a:lnTo>
                    <a:pt x="1087618" y="99195"/>
                  </a:lnTo>
                  <a:lnTo>
                    <a:pt x="1094124" y="100302"/>
                  </a:lnTo>
                  <a:lnTo>
                    <a:pt x="1098415" y="104521"/>
                  </a:lnTo>
                  <a:lnTo>
                    <a:pt x="1100076" y="116073"/>
                  </a:lnTo>
                  <a:lnTo>
                    <a:pt x="1097100" y="128524"/>
                  </a:lnTo>
                  <a:lnTo>
                    <a:pt x="1091287" y="140284"/>
                  </a:lnTo>
                  <a:lnTo>
                    <a:pt x="1084365" y="149622"/>
                  </a:lnTo>
                  <a:lnTo>
                    <a:pt x="1060142" y="175770"/>
                  </a:lnTo>
                  <a:lnTo>
                    <a:pt x="1056335" y="181857"/>
                  </a:lnTo>
                  <a:lnTo>
                    <a:pt x="1057442" y="185039"/>
                  </a:lnTo>
                  <a:lnTo>
                    <a:pt x="1059380" y="184209"/>
                  </a:lnTo>
                  <a:lnTo>
                    <a:pt x="1061111" y="181926"/>
                  </a:lnTo>
                  <a:lnTo>
                    <a:pt x="1062772" y="179298"/>
                  </a:lnTo>
                  <a:lnTo>
                    <a:pt x="1064225" y="177430"/>
                  </a:lnTo>
                  <a:lnTo>
                    <a:pt x="1067201" y="175631"/>
                  </a:lnTo>
                  <a:lnTo>
                    <a:pt x="1077652" y="171550"/>
                  </a:lnTo>
                  <a:lnTo>
                    <a:pt x="1082635" y="168507"/>
                  </a:lnTo>
                  <a:lnTo>
                    <a:pt x="1091702" y="161243"/>
                  </a:lnTo>
                  <a:lnTo>
                    <a:pt x="1101668" y="154395"/>
                  </a:lnTo>
                  <a:lnTo>
                    <a:pt x="1106029" y="150452"/>
                  </a:lnTo>
                  <a:lnTo>
                    <a:pt x="1121670" y="131637"/>
                  </a:lnTo>
                  <a:lnTo>
                    <a:pt x="1126307" y="127833"/>
                  </a:lnTo>
                  <a:lnTo>
                    <a:pt x="1131983" y="125688"/>
                  </a:lnTo>
                  <a:lnTo>
                    <a:pt x="1137035" y="125411"/>
                  </a:lnTo>
                  <a:lnTo>
                    <a:pt x="1138281" y="127072"/>
                  </a:lnTo>
                  <a:lnTo>
                    <a:pt x="1138489" y="130046"/>
                  </a:lnTo>
                  <a:lnTo>
                    <a:pt x="1140080" y="133781"/>
                  </a:lnTo>
                  <a:lnTo>
                    <a:pt x="1141880" y="134612"/>
                  </a:lnTo>
                  <a:lnTo>
                    <a:pt x="1144787" y="135165"/>
                  </a:lnTo>
                  <a:lnTo>
                    <a:pt x="1155930" y="136410"/>
                  </a:lnTo>
                  <a:lnTo>
                    <a:pt x="1171848" y="141460"/>
                  </a:lnTo>
                  <a:lnTo>
                    <a:pt x="1174894" y="142013"/>
                  </a:lnTo>
                  <a:lnTo>
                    <a:pt x="1177108" y="141875"/>
                  </a:lnTo>
                  <a:lnTo>
                    <a:pt x="1179185" y="140768"/>
                  </a:lnTo>
                  <a:lnTo>
                    <a:pt x="1181607" y="138347"/>
                  </a:lnTo>
                  <a:lnTo>
                    <a:pt x="1186659" y="131914"/>
                  </a:lnTo>
                  <a:lnTo>
                    <a:pt x="1196833" y="121814"/>
                  </a:lnTo>
                  <a:lnTo>
                    <a:pt x="1201263" y="118632"/>
                  </a:lnTo>
                  <a:lnTo>
                    <a:pt x="1206661" y="116281"/>
                  </a:lnTo>
                  <a:lnTo>
                    <a:pt x="1218289" y="113998"/>
                  </a:lnTo>
                  <a:lnTo>
                    <a:pt x="1230816" y="113514"/>
                  </a:lnTo>
                  <a:lnTo>
                    <a:pt x="1243412" y="114551"/>
                  </a:lnTo>
                  <a:lnTo>
                    <a:pt x="1280164" y="123198"/>
                  </a:lnTo>
                  <a:lnTo>
                    <a:pt x="1285700" y="125965"/>
                  </a:lnTo>
                  <a:lnTo>
                    <a:pt x="1295390" y="133366"/>
                  </a:lnTo>
                  <a:lnTo>
                    <a:pt x="1300581" y="136410"/>
                  </a:lnTo>
                  <a:lnTo>
                    <a:pt x="1298712" y="140630"/>
                  </a:lnTo>
                  <a:lnTo>
                    <a:pt x="1294559" y="143950"/>
                  </a:lnTo>
                  <a:lnTo>
                    <a:pt x="1285562" y="149207"/>
                  </a:lnTo>
                  <a:lnTo>
                    <a:pt x="1276841" y="157577"/>
                  </a:lnTo>
                  <a:lnTo>
                    <a:pt x="1266252" y="165740"/>
                  </a:lnTo>
                  <a:lnTo>
                    <a:pt x="1262307" y="168161"/>
                  </a:lnTo>
                  <a:lnTo>
                    <a:pt x="1258016" y="169890"/>
                  </a:lnTo>
                  <a:lnTo>
                    <a:pt x="1253517" y="170513"/>
                  </a:lnTo>
                  <a:lnTo>
                    <a:pt x="1243758" y="170858"/>
                  </a:lnTo>
                  <a:lnTo>
                    <a:pt x="1239675" y="172173"/>
                  </a:lnTo>
                  <a:lnTo>
                    <a:pt x="1238014" y="174455"/>
                  </a:lnTo>
                  <a:lnTo>
                    <a:pt x="1241752" y="179159"/>
                  </a:lnTo>
                  <a:lnTo>
                    <a:pt x="1241613" y="182687"/>
                  </a:lnTo>
                  <a:lnTo>
                    <a:pt x="1238291" y="185662"/>
                  </a:lnTo>
                  <a:lnTo>
                    <a:pt x="1233308" y="186976"/>
                  </a:lnTo>
                  <a:lnTo>
                    <a:pt x="1223480" y="188152"/>
                  </a:lnTo>
                  <a:lnTo>
                    <a:pt x="1211783" y="191887"/>
                  </a:lnTo>
                  <a:lnTo>
                    <a:pt x="1198495" y="192994"/>
                  </a:lnTo>
                  <a:lnTo>
                    <a:pt x="1194480" y="194031"/>
                  </a:lnTo>
                  <a:lnTo>
                    <a:pt x="1189912" y="195692"/>
                  </a:lnTo>
                  <a:lnTo>
                    <a:pt x="1191989" y="197352"/>
                  </a:lnTo>
                  <a:lnTo>
                    <a:pt x="1194065" y="198597"/>
                  </a:lnTo>
                  <a:lnTo>
                    <a:pt x="1196280" y="199565"/>
                  </a:lnTo>
                  <a:lnTo>
                    <a:pt x="1198702" y="200326"/>
                  </a:lnTo>
                  <a:lnTo>
                    <a:pt x="1204101" y="201364"/>
                  </a:lnTo>
                  <a:lnTo>
                    <a:pt x="1206177" y="202332"/>
                  </a:lnTo>
                  <a:lnTo>
                    <a:pt x="1206592" y="204062"/>
                  </a:lnTo>
                  <a:lnTo>
                    <a:pt x="1205070" y="205376"/>
                  </a:lnTo>
                  <a:lnTo>
                    <a:pt x="1192404" y="213193"/>
                  </a:lnTo>
                  <a:lnTo>
                    <a:pt x="1190051" y="214369"/>
                  </a:lnTo>
                  <a:lnTo>
                    <a:pt x="1187698" y="215129"/>
                  </a:lnTo>
                  <a:lnTo>
                    <a:pt x="1185137" y="215406"/>
                  </a:lnTo>
                  <a:lnTo>
                    <a:pt x="1180154" y="214991"/>
                  </a:lnTo>
                  <a:lnTo>
                    <a:pt x="1177593" y="214991"/>
                  </a:lnTo>
                  <a:lnTo>
                    <a:pt x="1168595" y="216582"/>
                  </a:lnTo>
                  <a:lnTo>
                    <a:pt x="1165481" y="216790"/>
                  </a:lnTo>
                  <a:lnTo>
                    <a:pt x="1159944" y="216444"/>
                  </a:lnTo>
                  <a:lnTo>
                    <a:pt x="1154546" y="215406"/>
                  </a:lnTo>
                  <a:lnTo>
                    <a:pt x="1144025" y="212155"/>
                  </a:lnTo>
                  <a:lnTo>
                    <a:pt x="1138696" y="210979"/>
                  </a:lnTo>
                  <a:lnTo>
                    <a:pt x="1134474" y="211671"/>
                  </a:lnTo>
                  <a:lnTo>
                    <a:pt x="1130599" y="213953"/>
                  </a:lnTo>
                  <a:lnTo>
                    <a:pt x="1126584" y="217620"/>
                  </a:lnTo>
                  <a:lnTo>
                    <a:pt x="1123747" y="220594"/>
                  </a:lnTo>
                  <a:lnTo>
                    <a:pt x="1121255" y="223845"/>
                  </a:lnTo>
                  <a:lnTo>
                    <a:pt x="1119455" y="227512"/>
                  </a:lnTo>
                  <a:lnTo>
                    <a:pt x="1118694" y="231593"/>
                  </a:lnTo>
                  <a:lnTo>
                    <a:pt x="1119455" y="236435"/>
                  </a:lnTo>
                  <a:lnTo>
                    <a:pt x="1121809" y="239063"/>
                  </a:lnTo>
                  <a:lnTo>
                    <a:pt x="1125477" y="240170"/>
                  </a:lnTo>
                  <a:lnTo>
                    <a:pt x="1134474" y="240862"/>
                  </a:lnTo>
                  <a:lnTo>
                    <a:pt x="1136481" y="242453"/>
                  </a:lnTo>
                  <a:lnTo>
                    <a:pt x="1136758" y="245289"/>
                  </a:lnTo>
                  <a:lnTo>
                    <a:pt x="1134543" y="254558"/>
                  </a:lnTo>
                  <a:lnTo>
                    <a:pt x="1134267" y="257394"/>
                  </a:lnTo>
                  <a:lnTo>
                    <a:pt x="1134820" y="259608"/>
                  </a:lnTo>
                  <a:lnTo>
                    <a:pt x="1135858" y="260231"/>
                  </a:lnTo>
                  <a:lnTo>
                    <a:pt x="1138973" y="260715"/>
                  </a:lnTo>
                  <a:lnTo>
                    <a:pt x="1140288" y="261199"/>
                  </a:lnTo>
                  <a:lnTo>
                    <a:pt x="1143749" y="265004"/>
                  </a:lnTo>
                  <a:lnTo>
                    <a:pt x="1143126" y="268116"/>
                  </a:lnTo>
                  <a:lnTo>
                    <a:pt x="1139942" y="270537"/>
                  </a:lnTo>
                  <a:lnTo>
                    <a:pt x="1135789" y="272198"/>
                  </a:lnTo>
                  <a:lnTo>
                    <a:pt x="1131014" y="273512"/>
                  </a:lnTo>
                  <a:lnTo>
                    <a:pt x="1128868" y="274480"/>
                  </a:lnTo>
                  <a:lnTo>
                    <a:pt x="1127138" y="276071"/>
                  </a:lnTo>
                  <a:lnTo>
                    <a:pt x="1126169" y="278008"/>
                  </a:lnTo>
                  <a:lnTo>
                    <a:pt x="1125546" y="280014"/>
                  </a:lnTo>
                  <a:lnTo>
                    <a:pt x="1124785" y="282020"/>
                  </a:lnTo>
                  <a:lnTo>
                    <a:pt x="1123331" y="283749"/>
                  </a:lnTo>
                  <a:lnTo>
                    <a:pt x="1119871" y="285410"/>
                  </a:lnTo>
                  <a:lnTo>
                    <a:pt x="1111635" y="286862"/>
                  </a:lnTo>
                  <a:lnTo>
                    <a:pt x="1107690" y="288246"/>
                  </a:lnTo>
                  <a:lnTo>
                    <a:pt x="1102776" y="290874"/>
                  </a:lnTo>
                  <a:lnTo>
                    <a:pt x="1100215" y="292742"/>
                  </a:lnTo>
                  <a:lnTo>
                    <a:pt x="1099107" y="294471"/>
                  </a:lnTo>
                  <a:lnTo>
                    <a:pt x="1099592" y="295025"/>
                  </a:lnTo>
                  <a:lnTo>
                    <a:pt x="1102014" y="296062"/>
                  </a:lnTo>
                  <a:lnTo>
                    <a:pt x="1102776" y="296616"/>
                  </a:lnTo>
                  <a:lnTo>
                    <a:pt x="1102983" y="297584"/>
                  </a:lnTo>
                  <a:lnTo>
                    <a:pt x="1102845" y="298276"/>
                  </a:lnTo>
                  <a:lnTo>
                    <a:pt x="1102568" y="298968"/>
                  </a:lnTo>
                  <a:lnTo>
                    <a:pt x="1102291" y="299798"/>
                  </a:lnTo>
                  <a:lnTo>
                    <a:pt x="1101322" y="302219"/>
                  </a:lnTo>
                  <a:lnTo>
                    <a:pt x="1097862" y="307269"/>
                  </a:lnTo>
                  <a:lnTo>
                    <a:pt x="1096547" y="309828"/>
                  </a:lnTo>
                  <a:lnTo>
                    <a:pt x="1094678" y="317160"/>
                  </a:lnTo>
                  <a:lnTo>
                    <a:pt x="1093709" y="319512"/>
                  </a:lnTo>
                  <a:lnTo>
                    <a:pt x="1088864" y="327398"/>
                  </a:lnTo>
                  <a:lnTo>
                    <a:pt x="1086926" y="331687"/>
                  </a:lnTo>
                  <a:lnTo>
                    <a:pt x="1086580" y="335906"/>
                  </a:lnTo>
                  <a:lnTo>
                    <a:pt x="1089141" y="340195"/>
                  </a:lnTo>
                  <a:lnTo>
                    <a:pt x="1092809" y="338466"/>
                  </a:lnTo>
                  <a:lnTo>
                    <a:pt x="1099107" y="330718"/>
                  </a:lnTo>
                  <a:lnTo>
                    <a:pt x="1106790" y="327882"/>
                  </a:lnTo>
                  <a:lnTo>
                    <a:pt x="1116618" y="329404"/>
                  </a:lnTo>
                  <a:lnTo>
                    <a:pt x="1126307" y="333485"/>
                  </a:lnTo>
                  <a:lnTo>
                    <a:pt x="1133782" y="338051"/>
                  </a:lnTo>
                  <a:lnTo>
                    <a:pt x="1136828" y="341163"/>
                  </a:lnTo>
                  <a:lnTo>
                    <a:pt x="1135236" y="342201"/>
                  </a:lnTo>
                  <a:lnTo>
                    <a:pt x="1131360" y="341786"/>
                  </a:lnTo>
                  <a:lnTo>
                    <a:pt x="1122570" y="339780"/>
                  </a:lnTo>
                  <a:lnTo>
                    <a:pt x="1118071" y="339503"/>
                  </a:lnTo>
                  <a:lnTo>
                    <a:pt x="1113573" y="339988"/>
                  </a:lnTo>
                  <a:lnTo>
                    <a:pt x="1108659" y="341094"/>
                  </a:lnTo>
                  <a:lnTo>
                    <a:pt x="1112673" y="345176"/>
                  </a:lnTo>
                  <a:lnTo>
                    <a:pt x="1116549" y="347527"/>
                  </a:lnTo>
                  <a:lnTo>
                    <a:pt x="1120909" y="348911"/>
                  </a:lnTo>
                  <a:lnTo>
                    <a:pt x="1126515" y="350087"/>
                  </a:lnTo>
                  <a:lnTo>
                    <a:pt x="1128799" y="350709"/>
                  </a:lnTo>
                  <a:lnTo>
                    <a:pt x="1133090" y="352439"/>
                  </a:lnTo>
                  <a:lnTo>
                    <a:pt x="1135305" y="353130"/>
                  </a:lnTo>
                  <a:lnTo>
                    <a:pt x="1138073" y="353407"/>
                  </a:lnTo>
                  <a:lnTo>
                    <a:pt x="1140426" y="353061"/>
                  </a:lnTo>
                  <a:lnTo>
                    <a:pt x="1145479" y="351747"/>
                  </a:lnTo>
                  <a:lnTo>
                    <a:pt x="1150531" y="351470"/>
                  </a:lnTo>
                  <a:lnTo>
                    <a:pt x="1154684" y="352646"/>
                  </a:lnTo>
                  <a:lnTo>
                    <a:pt x="1157314" y="355552"/>
                  </a:lnTo>
                  <a:lnTo>
                    <a:pt x="1157937" y="360463"/>
                  </a:lnTo>
                  <a:lnTo>
                    <a:pt x="1157106" y="364613"/>
                  </a:lnTo>
                  <a:lnTo>
                    <a:pt x="1155238" y="367934"/>
                  </a:lnTo>
                  <a:lnTo>
                    <a:pt x="1152261" y="369940"/>
                  </a:lnTo>
                  <a:lnTo>
                    <a:pt x="1148178" y="370286"/>
                  </a:lnTo>
                  <a:lnTo>
                    <a:pt x="1121809" y="364752"/>
                  </a:lnTo>
                  <a:lnTo>
                    <a:pt x="1112604" y="364544"/>
                  </a:lnTo>
                  <a:lnTo>
                    <a:pt x="1105267" y="365167"/>
                  </a:lnTo>
                  <a:lnTo>
                    <a:pt x="1103191" y="365789"/>
                  </a:lnTo>
                  <a:lnTo>
                    <a:pt x="1102914" y="366135"/>
                  </a:lnTo>
                  <a:lnTo>
                    <a:pt x="1102776" y="366689"/>
                  </a:lnTo>
                  <a:lnTo>
                    <a:pt x="1102568" y="367311"/>
                  </a:lnTo>
                  <a:lnTo>
                    <a:pt x="1102153" y="367795"/>
                  </a:lnTo>
                  <a:lnTo>
                    <a:pt x="1092394" y="372153"/>
                  </a:lnTo>
                  <a:lnTo>
                    <a:pt x="1089072" y="372914"/>
                  </a:lnTo>
                  <a:lnTo>
                    <a:pt x="1085819" y="372568"/>
                  </a:lnTo>
                  <a:lnTo>
                    <a:pt x="1081459" y="370977"/>
                  </a:lnTo>
                  <a:lnTo>
                    <a:pt x="1077998" y="370216"/>
                  </a:lnTo>
                  <a:lnTo>
                    <a:pt x="1073361" y="370216"/>
                  </a:lnTo>
                  <a:cubicBezTo>
                    <a:pt x="1073361" y="370216"/>
                    <a:pt x="1069693" y="371392"/>
                    <a:pt x="1069693" y="371392"/>
                  </a:cubicBezTo>
                  <a:lnTo>
                    <a:pt x="1069139" y="374367"/>
                  </a:lnTo>
                  <a:lnTo>
                    <a:pt x="1071908" y="376788"/>
                  </a:lnTo>
                  <a:lnTo>
                    <a:pt x="1076199" y="377410"/>
                  </a:lnTo>
                  <a:lnTo>
                    <a:pt x="1080559" y="377618"/>
                  </a:lnTo>
                  <a:lnTo>
                    <a:pt x="1083812" y="378725"/>
                  </a:lnTo>
                  <a:lnTo>
                    <a:pt x="1086027" y="382183"/>
                  </a:lnTo>
                  <a:lnTo>
                    <a:pt x="1087272" y="386265"/>
                  </a:lnTo>
                  <a:lnTo>
                    <a:pt x="1089141" y="390000"/>
                  </a:lnTo>
                  <a:lnTo>
                    <a:pt x="1093224" y="392352"/>
                  </a:lnTo>
                  <a:lnTo>
                    <a:pt x="1095993" y="392490"/>
                  </a:lnTo>
                  <a:lnTo>
                    <a:pt x="1101045" y="391038"/>
                  </a:lnTo>
                  <a:lnTo>
                    <a:pt x="1103606" y="390761"/>
                  </a:lnTo>
                  <a:lnTo>
                    <a:pt x="1105336" y="391176"/>
                  </a:lnTo>
                  <a:lnTo>
                    <a:pt x="1109074" y="392905"/>
                  </a:lnTo>
                  <a:lnTo>
                    <a:pt x="1110942" y="393597"/>
                  </a:lnTo>
                  <a:lnTo>
                    <a:pt x="1119317" y="394565"/>
                  </a:lnTo>
                  <a:lnTo>
                    <a:pt x="1123193" y="396087"/>
                  </a:lnTo>
                  <a:lnTo>
                    <a:pt x="1125408" y="399546"/>
                  </a:lnTo>
                  <a:lnTo>
                    <a:pt x="1125546" y="401898"/>
                  </a:lnTo>
                  <a:lnTo>
                    <a:pt x="1124923" y="403765"/>
                  </a:lnTo>
                  <a:lnTo>
                    <a:pt x="1124508" y="405702"/>
                  </a:lnTo>
                  <a:lnTo>
                    <a:pt x="1125131" y="408193"/>
                  </a:lnTo>
                  <a:lnTo>
                    <a:pt x="1126515" y="410337"/>
                  </a:lnTo>
                  <a:lnTo>
                    <a:pt x="1129837" y="414003"/>
                  </a:lnTo>
                  <a:lnTo>
                    <a:pt x="1131360" y="415940"/>
                  </a:lnTo>
                  <a:lnTo>
                    <a:pt x="1132813" y="419399"/>
                  </a:lnTo>
                  <a:lnTo>
                    <a:pt x="1133644" y="423203"/>
                  </a:lnTo>
                  <a:lnTo>
                    <a:pt x="1135858" y="440220"/>
                  </a:lnTo>
                  <a:lnTo>
                    <a:pt x="1135858" y="444924"/>
                  </a:lnTo>
                  <a:lnTo>
                    <a:pt x="1134890" y="449282"/>
                  </a:lnTo>
                  <a:lnTo>
                    <a:pt x="1133990" y="451218"/>
                  </a:lnTo>
                  <a:lnTo>
                    <a:pt x="1132606" y="453086"/>
                  </a:lnTo>
                  <a:lnTo>
                    <a:pt x="1130875" y="454470"/>
                  </a:lnTo>
                  <a:lnTo>
                    <a:pt x="1128799" y="454954"/>
                  </a:lnTo>
                  <a:lnTo>
                    <a:pt x="1126930" y="454331"/>
                  </a:lnTo>
                  <a:lnTo>
                    <a:pt x="1125408" y="452879"/>
                  </a:lnTo>
                  <a:lnTo>
                    <a:pt x="1122570" y="449558"/>
                  </a:lnTo>
                  <a:lnTo>
                    <a:pt x="1118694" y="446584"/>
                  </a:lnTo>
                  <a:lnTo>
                    <a:pt x="1115234" y="445823"/>
                  </a:lnTo>
                  <a:lnTo>
                    <a:pt x="1111842" y="447068"/>
                  </a:lnTo>
                  <a:lnTo>
                    <a:pt x="1106098" y="452187"/>
                  </a:lnTo>
                  <a:lnTo>
                    <a:pt x="1104437" y="453294"/>
                  </a:lnTo>
                  <a:lnTo>
                    <a:pt x="1100076" y="455023"/>
                  </a:lnTo>
                  <a:lnTo>
                    <a:pt x="1098069" y="456061"/>
                  </a:lnTo>
                  <a:lnTo>
                    <a:pt x="1093224" y="459796"/>
                  </a:lnTo>
                  <a:lnTo>
                    <a:pt x="1088864" y="461456"/>
                  </a:lnTo>
                  <a:lnTo>
                    <a:pt x="1084642" y="460903"/>
                  </a:lnTo>
                  <a:lnTo>
                    <a:pt x="1080490" y="458966"/>
                  </a:lnTo>
                  <a:lnTo>
                    <a:pt x="1076406" y="456614"/>
                  </a:lnTo>
                  <a:lnTo>
                    <a:pt x="1079106" y="459588"/>
                  </a:lnTo>
                  <a:lnTo>
                    <a:pt x="1082289" y="462355"/>
                  </a:lnTo>
                  <a:lnTo>
                    <a:pt x="1085750" y="464292"/>
                  </a:lnTo>
                  <a:lnTo>
                    <a:pt x="1089556" y="464569"/>
                  </a:lnTo>
                  <a:lnTo>
                    <a:pt x="1092878" y="463116"/>
                  </a:lnTo>
                  <a:lnTo>
                    <a:pt x="1096201" y="460834"/>
                  </a:lnTo>
                  <a:lnTo>
                    <a:pt x="1099592" y="459243"/>
                  </a:lnTo>
                  <a:lnTo>
                    <a:pt x="1102845" y="459727"/>
                  </a:lnTo>
                  <a:lnTo>
                    <a:pt x="1104714" y="462148"/>
                  </a:lnTo>
                  <a:lnTo>
                    <a:pt x="1105959" y="465952"/>
                  </a:lnTo>
                  <a:lnTo>
                    <a:pt x="1106444" y="469964"/>
                  </a:lnTo>
                  <a:lnTo>
                    <a:pt x="1106236" y="473077"/>
                  </a:lnTo>
                  <a:lnTo>
                    <a:pt x="1104852" y="475429"/>
                  </a:lnTo>
                  <a:lnTo>
                    <a:pt x="1102845" y="477712"/>
                  </a:lnTo>
                  <a:lnTo>
                    <a:pt x="1101737" y="479580"/>
                  </a:lnTo>
                  <a:lnTo>
                    <a:pt x="1102983" y="480825"/>
                  </a:lnTo>
                  <a:lnTo>
                    <a:pt x="1108797" y="478542"/>
                  </a:lnTo>
                  <a:lnTo>
                    <a:pt x="1114818" y="463946"/>
                  </a:lnTo>
                  <a:lnTo>
                    <a:pt x="1121324" y="463600"/>
                  </a:lnTo>
                  <a:lnTo>
                    <a:pt x="1124093" y="465952"/>
                  </a:lnTo>
                  <a:lnTo>
                    <a:pt x="1126238" y="469204"/>
                  </a:lnTo>
                  <a:lnTo>
                    <a:pt x="1130529" y="478265"/>
                  </a:lnTo>
                  <a:lnTo>
                    <a:pt x="1131567" y="479787"/>
                  </a:lnTo>
                  <a:lnTo>
                    <a:pt x="1132675" y="481171"/>
                  </a:lnTo>
                  <a:lnTo>
                    <a:pt x="1134059" y="482623"/>
                  </a:lnTo>
                  <a:lnTo>
                    <a:pt x="1136828" y="484975"/>
                  </a:lnTo>
                  <a:lnTo>
                    <a:pt x="1137935" y="486289"/>
                  </a:lnTo>
                  <a:lnTo>
                    <a:pt x="1138696" y="488019"/>
                  </a:lnTo>
                  <a:lnTo>
                    <a:pt x="1137866" y="495074"/>
                  </a:lnTo>
                  <a:lnTo>
                    <a:pt x="1132052" y="497496"/>
                  </a:lnTo>
                  <a:lnTo>
                    <a:pt x="1117518" y="496942"/>
                  </a:lnTo>
                  <a:lnTo>
                    <a:pt x="1116756" y="500470"/>
                  </a:lnTo>
                  <a:lnTo>
                    <a:pt x="1111842" y="502614"/>
                  </a:lnTo>
                  <a:lnTo>
                    <a:pt x="1105683" y="503652"/>
                  </a:lnTo>
                  <a:lnTo>
                    <a:pt x="1101045" y="503929"/>
                  </a:lnTo>
                  <a:lnTo>
                    <a:pt x="1096131" y="503444"/>
                  </a:lnTo>
                  <a:lnTo>
                    <a:pt x="1091425" y="502199"/>
                  </a:lnTo>
                  <a:lnTo>
                    <a:pt x="1082289" y="498671"/>
                  </a:lnTo>
                  <a:lnTo>
                    <a:pt x="1084296" y="494798"/>
                  </a:lnTo>
                  <a:lnTo>
                    <a:pt x="1085680" y="490716"/>
                  </a:lnTo>
                  <a:lnTo>
                    <a:pt x="1085196" y="487120"/>
                  </a:lnTo>
                  <a:lnTo>
                    <a:pt x="1081666" y="484491"/>
                  </a:lnTo>
                  <a:lnTo>
                    <a:pt x="1082151" y="489610"/>
                  </a:lnTo>
                  <a:lnTo>
                    <a:pt x="1080767" y="492169"/>
                  </a:lnTo>
                  <a:lnTo>
                    <a:pt x="1077998" y="493968"/>
                  </a:lnTo>
                  <a:lnTo>
                    <a:pt x="1074330" y="496873"/>
                  </a:lnTo>
                  <a:lnTo>
                    <a:pt x="1076821" y="498948"/>
                  </a:lnTo>
                  <a:lnTo>
                    <a:pt x="1075299" y="505312"/>
                  </a:lnTo>
                  <a:lnTo>
                    <a:pt x="1077721" y="508425"/>
                  </a:lnTo>
                  <a:lnTo>
                    <a:pt x="1082428" y="509878"/>
                  </a:lnTo>
                  <a:lnTo>
                    <a:pt x="1097931" y="510154"/>
                  </a:lnTo>
                  <a:lnTo>
                    <a:pt x="1107551" y="511538"/>
                  </a:lnTo>
                  <a:lnTo>
                    <a:pt x="1112673" y="512852"/>
                  </a:lnTo>
                  <a:lnTo>
                    <a:pt x="1115510" y="514789"/>
                  </a:lnTo>
                  <a:lnTo>
                    <a:pt x="1115510" y="516380"/>
                  </a:lnTo>
                  <a:cubicBezTo>
                    <a:pt x="1115510" y="516380"/>
                    <a:pt x="1114888" y="518801"/>
                    <a:pt x="1114888" y="518801"/>
                  </a:cubicBezTo>
                  <a:lnTo>
                    <a:pt x="1111842" y="526341"/>
                  </a:lnTo>
                  <a:lnTo>
                    <a:pt x="1110873" y="527033"/>
                  </a:lnTo>
                  <a:lnTo>
                    <a:pt x="1108866" y="527655"/>
                  </a:lnTo>
                  <a:lnTo>
                    <a:pt x="1103952" y="528416"/>
                  </a:lnTo>
                  <a:lnTo>
                    <a:pt x="1093917" y="528416"/>
                  </a:lnTo>
                  <a:cubicBezTo>
                    <a:pt x="1093917" y="528416"/>
                    <a:pt x="1088933" y="529454"/>
                    <a:pt x="1088933" y="529454"/>
                  </a:cubicBezTo>
                  <a:lnTo>
                    <a:pt x="1084988" y="531460"/>
                  </a:lnTo>
                  <a:lnTo>
                    <a:pt x="1081320" y="533742"/>
                  </a:lnTo>
                  <a:lnTo>
                    <a:pt x="1077583" y="535541"/>
                  </a:lnTo>
                  <a:lnTo>
                    <a:pt x="1073430" y="536025"/>
                  </a:lnTo>
                  <a:lnTo>
                    <a:pt x="1068862" y="535126"/>
                  </a:lnTo>
                  <a:lnTo>
                    <a:pt x="1064225" y="533535"/>
                  </a:lnTo>
                  <a:lnTo>
                    <a:pt x="1047614" y="526479"/>
                  </a:lnTo>
                  <a:lnTo>
                    <a:pt x="1045192" y="525165"/>
                  </a:lnTo>
                  <a:lnTo>
                    <a:pt x="1043531" y="523781"/>
                  </a:lnTo>
                  <a:lnTo>
                    <a:pt x="1040486" y="520530"/>
                  </a:lnTo>
                  <a:lnTo>
                    <a:pt x="1038825" y="519285"/>
                  </a:lnTo>
                  <a:lnTo>
                    <a:pt x="1036679" y="518317"/>
                  </a:lnTo>
                  <a:lnTo>
                    <a:pt x="1035641" y="518317"/>
                  </a:lnTo>
                  <a:cubicBezTo>
                    <a:pt x="1035641" y="518317"/>
                    <a:pt x="1032319" y="520945"/>
                    <a:pt x="1032319" y="520945"/>
                  </a:cubicBezTo>
                  <a:lnTo>
                    <a:pt x="1030312" y="521983"/>
                  </a:lnTo>
                  <a:lnTo>
                    <a:pt x="1028443" y="522605"/>
                  </a:lnTo>
                  <a:lnTo>
                    <a:pt x="1026436" y="522882"/>
                  </a:lnTo>
                  <a:lnTo>
                    <a:pt x="1024221" y="522536"/>
                  </a:lnTo>
                  <a:lnTo>
                    <a:pt x="1020138" y="520945"/>
                  </a:lnTo>
                  <a:lnTo>
                    <a:pt x="1012455" y="516034"/>
                  </a:lnTo>
                  <a:lnTo>
                    <a:pt x="1008372" y="514097"/>
                  </a:lnTo>
                  <a:lnTo>
                    <a:pt x="1011486" y="516726"/>
                  </a:lnTo>
                  <a:lnTo>
                    <a:pt x="1021107" y="522467"/>
                  </a:lnTo>
                  <a:lnTo>
                    <a:pt x="1023391" y="525027"/>
                  </a:lnTo>
                  <a:lnTo>
                    <a:pt x="1021522" y="526203"/>
                  </a:lnTo>
                  <a:lnTo>
                    <a:pt x="1012040" y="529661"/>
                  </a:lnTo>
                  <a:lnTo>
                    <a:pt x="1008579" y="531391"/>
                  </a:lnTo>
                  <a:lnTo>
                    <a:pt x="1004565" y="534503"/>
                  </a:lnTo>
                  <a:lnTo>
                    <a:pt x="1000759" y="536233"/>
                  </a:lnTo>
                  <a:lnTo>
                    <a:pt x="996675" y="536440"/>
                  </a:lnTo>
                  <a:lnTo>
                    <a:pt x="971967" y="528624"/>
                  </a:lnTo>
                  <a:lnTo>
                    <a:pt x="976258" y="531391"/>
                  </a:lnTo>
                  <a:lnTo>
                    <a:pt x="982694" y="534573"/>
                  </a:lnTo>
                  <a:lnTo>
                    <a:pt x="986570" y="537893"/>
                  </a:lnTo>
                  <a:lnTo>
                    <a:pt x="983248" y="541213"/>
                  </a:lnTo>
                  <a:lnTo>
                    <a:pt x="979095" y="541352"/>
                  </a:lnTo>
                  <a:lnTo>
                    <a:pt x="972797" y="541075"/>
                  </a:lnTo>
                  <a:lnTo>
                    <a:pt x="967676" y="541767"/>
                  </a:lnTo>
                  <a:lnTo>
                    <a:pt x="967053" y="544672"/>
                  </a:lnTo>
                  <a:lnTo>
                    <a:pt x="968783" y="546263"/>
                  </a:lnTo>
                  <a:lnTo>
                    <a:pt x="970375" y="545779"/>
                  </a:lnTo>
                  <a:lnTo>
                    <a:pt x="971897" y="544326"/>
                  </a:lnTo>
                  <a:lnTo>
                    <a:pt x="973559" y="543150"/>
                  </a:lnTo>
                  <a:lnTo>
                    <a:pt x="975773" y="542804"/>
                  </a:lnTo>
                  <a:lnTo>
                    <a:pt x="980411" y="543565"/>
                  </a:lnTo>
                  <a:lnTo>
                    <a:pt x="982625" y="543703"/>
                  </a:lnTo>
                  <a:lnTo>
                    <a:pt x="985255" y="543081"/>
                  </a:lnTo>
                  <a:lnTo>
                    <a:pt x="990654" y="541006"/>
                  </a:lnTo>
                  <a:lnTo>
                    <a:pt x="1008579" y="536855"/>
                  </a:lnTo>
                  <a:lnTo>
                    <a:pt x="1010033" y="536164"/>
                  </a:lnTo>
                  <a:lnTo>
                    <a:pt x="1010725" y="535472"/>
                  </a:lnTo>
                  <a:lnTo>
                    <a:pt x="1011832" y="533812"/>
                  </a:lnTo>
                  <a:lnTo>
                    <a:pt x="1012524" y="533120"/>
                  </a:lnTo>
                  <a:lnTo>
                    <a:pt x="1014116" y="532013"/>
                  </a:lnTo>
                  <a:lnTo>
                    <a:pt x="1015639" y="531045"/>
                  </a:lnTo>
                  <a:lnTo>
                    <a:pt x="1017300" y="530353"/>
                  </a:lnTo>
                  <a:lnTo>
                    <a:pt x="1019376" y="529869"/>
                  </a:lnTo>
                  <a:lnTo>
                    <a:pt x="1030727" y="528624"/>
                  </a:lnTo>
                  <a:lnTo>
                    <a:pt x="1036887" y="528762"/>
                  </a:lnTo>
                  <a:lnTo>
                    <a:pt x="1041870" y="529938"/>
                  </a:lnTo>
                  <a:lnTo>
                    <a:pt x="1043946" y="531252"/>
                  </a:lnTo>
                  <a:lnTo>
                    <a:pt x="1050521" y="536648"/>
                  </a:lnTo>
                  <a:lnTo>
                    <a:pt x="1070385" y="548615"/>
                  </a:lnTo>
                  <a:lnTo>
                    <a:pt x="1075368" y="550828"/>
                  </a:lnTo>
                  <a:lnTo>
                    <a:pt x="1079244" y="553457"/>
                  </a:lnTo>
                  <a:lnTo>
                    <a:pt x="1080905" y="557331"/>
                  </a:lnTo>
                  <a:lnTo>
                    <a:pt x="1081182" y="562034"/>
                  </a:lnTo>
                  <a:lnTo>
                    <a:pt x="1080282" y="573310"/>
                  </a:lnTo>
                  <a:lnTo>
                    <a:pt x="1079728" y="574831"/>
                  </a:lnTo>
                  <a:lnTo>
                    <a:pt x="1078898" y="575454"/>
                  </a:lnTo>
                  <a:lnTo>
                    <a:pt x="1076545" y="576492"/>
                  </a:lnTo>
                  <a:lnTo>
                    <a:pt x="1075783" y="577183"/>
                  </a:lnTo>
                  <a:lnTo>
                    <a:pt x="1075437" y="578982"/>
                  </a:lnTo>
                  <a:lnTo>
                    <a:pt x="1075645" y="583686"/>
                  </a:lnTo>
                  <a:lnTo>
                    <a:pt x="1075160" y="585968"/>
                  </a:lnTo>
                  <a:lnTo>
                    <a:pt x="1071838" y="584862"/>
                  </a:lnTo>
                  <a:lnTo>
                    <a:pt x="1062218" y="580434"/>
                  </a:lnTo>
                  <a:lnTo>
                    <a:pt x="1047476" y="575800"/>
                  </a:lnTo>
                  <a:lnTo>
                    <a:pt x="1041178" y="572480"/>
                  </a:lnTo>
                  <a:lnTo>
                    <a:pt x="1036333" y="568329"/>
                  </a:lnTo>
                  <a:lnTo>
                    <a:pt x="1032596" y="563141"/>
                  </a:lnTo>
                  <a:lnTo>
                    <a:pt x="1029689" y="556708"/>
                  </a:lnTo>
                  <a:lnTo>
                    <a:pt x="1027751" y="550621"/>
                  </a:lnTo>
                  <a:lnTo>
                    <a:pt x="1026159" y="548407"/>
                  </a:lnTo>
                  <a:lnTo>
                    <a:pt x="1023321" y="547508"/>
                  </a:lnTo>
                  <a:lnTo>
                    <a:pt x="1020276" y="548130"/>
                  </a:lnTo>
                  <a:lnTo>
                    <a:pt x="1017784" y="549652"/>
                  </a:lnTo>
                  <a:lnTo>
                    <a:pt x="1015501" y="551589"/>
                  </a:lnTo>
                  <a:lnTo>
                    <a:pt x="1013286" y="553180"/>
                  </a:lnTo>
                  <a:lnTo>
                    <a:pt x="1006503" y="556085"/>
                  </a:lnTo>
                  <a:lnTo>
                    <a:pt x="984563" y="562311"/>
                  </a:lnTo>
                  <a:lnTo>
                    <a:pt x="989408" y="563695"/>
                  </a:lnTo>
                  <a:lnTo>
                    <a:pt x="993837" y="563003"/>
                  </a:lnTo>
                  <a:lnTo>
                    <a:pt x="1003042" y="559475"/>
                  </a:lnTo>
                  <a:lnTo>
                    <a:pt x="1005050" y="559060"/>
                  </a:lnTo>
                  <a:lnTo>
                    <a:pt x="1009064" y="558645"/>
                  </a:lnTo>
                  <a:lnTo>
                    <a:pt x="1011071" y="558230"/>
                  </a:lnTo>
                  <a:lnTo>
                    <a:pt x="1013009" y="557538"/>
                  </a:lnTo>
                  <a:lnTo>
                    <a:pt x="1016816" y="555601"/>
                  </a:lnTo>
                  <a:lnTo>
                    <a:pt x="1018823" y="554979"/>
                  </a:lnTo>
                  <a:lnTo>
                    <a:pt x="1022560" y="555117"/>
                  </a:lnTo>
                  <a:lnTo>
                    <a:pt x="1024498" y="557331"/>
                  </a:lnTo>
                  <a:lnTo>
                    <a:pt x="1025328" y="560928"/>
                  </a:lnTo>
                  <a:lnTo>
                    <a:pt x="1025675" y="565286"/>
                  </a:lnTo>
                  <a:lnTo>
                    <a:pt x="1025052" y="569782"/>
                  </a:lnTo>
                  <a:lnTo>
                    <a:pt x="1022560" y="571995"/>
                  </a:lnTo>
                  <a:lnTo>
                    <a:pt x="1018892" y="573448"/>
                  </a:lnTo>
                  <a:lnTo>
                    <a:pt x="1014739" y="575523"/>
                  </a:lnTo>
                  <a:lnTo>
                    <a:pt x="1016469" y="576907"/>
                  </a:lnTo>
                  <a:lnTo>
                    <a:pt x="1018407" y="576907"/>
                  </a:lnTo>
                  <a:cubicBezTo>
                    <a:pt x="1018407" y="576907"/>
                    <a:pt x="1022698" y="575316"/>
                    <a:pt x="1022698" y="575316"/>
                  </a:cubicBezTo>
                  <a:lnTo>
                    <a:pt x="1025398" y="574693"/>
                  </a:lnTo>
                  <a:lnTo>
                    <a:pt x="1026782" y="574693"/>
                  </a:lnTo>
                  <a:cubicBezTo>
                    <a:pt x="1026782" y="574693"/>
                    <a:pt x="1030450" y="576838"/>
                    <a:pt x="1030450" y="576838"/>
                  </a:cubicBezTo>
                  <a:lnTo>
                    <a:pt x="1048168" y="585277"/>
                  </a:lnTo>
                  <a:lnTo>
                    <a:pt x="1067201" y="592540"/>
                  </a:lnTo>
                  <a:lnTo>
                    <a:pt x="1069347" y="593785"/>
                  </a:lnTo>
                  <a:lnTo>
                    <a:pt x="1070454" y="595030"/>
                  </a:lnTo>
                  <a:lnTo>
                    <a:pt x="1071423" y="596483"/>
                  </a:lnTo>
                  <a:lnTo>
                    <a:pt x="1073153" y="598212"/>
                  </a:lnTo>
                  <a:lnTo>
                    <a:pt x="1075022" y="599181"/>
                  </a:lnTo>
                  <a:lnTo>
                    <a:pt x="1077306" y="599596"/>
                  </a:lnTo>
                  <a:lnTo>
                    <a:pt x="1081943" y="599734"/>
                  </a:lnTo>
                  <a:lnTo>
                    <a:pt x="1079867" y="602362"/>
                  </a:lnTo>
                  <a:lnTo>
                    <a:pt x="1076891" y="604023"/>
                  </a:lnTo>
                  <a:lnTo>
                    <a:pt x="1073845" y="605475"/>
                  </a:lnTo>
                  <a:lnTo>
                    <a:pt x="1071492" y="607481"/>
                  </a:lnTo>
                  <a:lnTo>
                    <a:pt x="1070869" y="609695"/>
                  </a:lnTo>
                  <a:lnTo>
                    <a:pt x="1071146" y="612323"/>
                  </a:lnTo>
                  <a:lnTo>
                    <a:pt x="1072530" y="617442"/>
                  </a:lnTo>
                  <a:lnTo>
                    <a:pt x="1074261" y="613569"/>
                  </a:lnTo>
                  <a:lnTo>
                    <a:pt x="1077237" y="609833"/>
                  </a:lnTo>
                  <a:lnTo>
                    <a:pt x="1081182" y="607758"/>
                  </a:lnTo>
                  <a:lnTo>
                    <a:pt x="1085680" y="609003"/>
                  </a:lnTo>
                  <a:lnTo>
                    <a:pt x="1087549" y="612393"/>
                  </a:lnTo>
                  <a:lnTo>
                    <a:pt x="1088103" y="617442"/>
                  </a:lnTo>
                  <a:lnTo>
                    <a:pt x="1087965" y="627127"/>
                  </a:lnTo>
                  <a:lnTo>
                    <a:pt x="1091010" y="640685"/>
                  </a:lnTo>
                  <a:lnTo>
                    <a:pt x="1090871" y="644005"/>
                  </a:lnTo>
                  <a:lnTo>
                    <a:pt x="1087757" y="646288"/>
                  </a:lnTo>
                  <a:lnTo>
                    <a:pt x="1082774" y="646703"/>
                  </a:lnTo>
                  <a:lnTo>
                    <a:pt x="1073292" y="646080"/>
                  </a:lnTo>
                  <a:lnTo>
                    <a:pt x="1072184" y="631415"/>
                  </a:lnTo>
                  <a:lnTo>
                    <a:pt x="1070523" y="633491"/>
                  </a:lnTo>
                  <a:lnTo>
                    <a:pt x="1069762" y="636050"/>
                  </a:lnTo>
                  <a:lnTo>
                    <a:pt x="1069070" y="641584"/>
                  </a:lnTo>
                  <a:lnTo>
                    <a:pt x="1068239" y="644766"/>
                  </a:lnTo>
                  <a:lnTo>
                    <a:pt x="1067063" y="646218"/>
                  </a:lnTo>
                  <a:lnTo>
                    <a:pt x="1065056" y="646633"/>
                  </a:lnTo>
                  <a:lnTo>
                    <a:pt x="1055228" y="646149"/>
                  </a:lnTo>
                  <a:lnTo>
                    <a:pt x="1049206" y="644835"/>
                  </a:lnTo>
                  <a:lnTo>
                    <a:pt x="1043808" y="642068"/>
                  </a:lnTo>
                  <a:lnTo>
                    <a:pt x="1039171" y="637295"/>
                  </a:lnTo>
                  <a:lnTo>
                    <a:pt x="1036471" y="632176"/>
                  </a:lnTo>
                  <a:lnTo>
                    <a:pt x="1034603" y="626988"/>
                  </a:lnTo>
                  <a:lnTo>
                    <a:pt x="1032180" y="622215"/>
                  </a:lnTo>
                  <a:lnTo>
                    <a:pt x="1028028" y="618342"/>
                  </a:lnTo>
                  <a:lnTo>
                    <a:pt x="1008233" y="608796"/>
                  </a:lnTo>
                  <a:lnTo>
                    <a:pt x="1002420" y="606651"/>
                  </a:lnTo>
                  <a:lnTo>
                    <a:pt x="996675" y="605890"/>
                  </a:lnTo>
                  <a:lnTo>
                    <a:pt x="984771" y="605475"/>
                  </a:lnTo>
                  <a:lnTo>
                    <a:pt x="982625" y="604991"/>
                  </a:lnTo>
                  <a:lnTo>
                    <a:pt x="980065" y="604230"/>
                  </a:lnTo>
                  <a:lnTo>
                    <a:pt x="977573" y="603677"/>
                  </a:lnTo>
                  <a:lnTo>
                    <a:pt x="975566" y="604023"/>
                  </a:lnTo>
                  <a:lnTo>
                    <a:pt x="974182" y="605752"/>
                  </a:lnTo>
                  <a:lnTo>
                    <a:pt x="975704" y="606997"/>
                  </a:lnTo>
                  <a:lnTo>
                    <a:pt x="978542" y="607758"/>
                  </a:lnTo>
                  <a:lnTo>
                    <a:pt x="980895" y="608104"/>
                  </a:lnTo>
                  <a:lnTo>
                    <a:pt x="992661" y="607896"/>
                  </a:lnTo>
                  <a:lnTo>
                    <a:pt x="998751" y="608381"/>
                  </a:lnTo>
                  <a:lnTo>
                    <a:pt x="1003181" y="610594"/>
                  </a:lnTo>
                  <a:lnTo>
                    <a:pt x="1005327" y="615644"/>
                  </a:lnTo>
                  <a:lnTo>
                    <a:pt x="1002835" y="619794"/>
                  </a:lnTo>
                  <a:lnTo>
                    <a:pt x="997990" y="622976"/>
                  </a:lnTo>
                  <a:lnTo>
                    <a:pt x="993215" y="625121"/>
                  </a:lnTo>
                  <a:lnTo>
                    <a:pt x="987678" y="626919"/>
                  </a:lnTo>
                  <a:lnTo>
                    <a:pt x="982002" y="628026"/>
                  </a:lnTo>
                  <a:lnTo>
                    <a:pt x="976258" y="628372"/>
                  </a:lnTo>
                  <a:lnTo>
                    <a:pt x="970444" y="628026"/>
                  </a:lnTo>
                  <a:lnTo>
                    <a:pt x="959440" y="626089"/>
                  </a:lnTo>
                  <a:lnTo>
                    <a:pt x="953833" y="625674"/>
                  </a:lnTo>
                  <a:lnTo>
                    <a:pt x="948366" y="626504"/>
                  </a:lnTo>
                  <a:lnTo>
                    <a:pt x="950442" y="627611"/>
                  </a:lnTo>
                  <a:lnTo>
                    <a:pt x="955356" y="629202"/>
                  </a:lnTo>
                  <a:lnTo>
                    <a:pt x="956879" y="630516"/>
                  </a:lnTo>
                  <a:lnTo>
                    <a:pt x="957155" y="632591"/>
                  </a:lnTo>
                  <a:lnTo>
                    <a:pt x="956394" y="634943"/>
                  </a:lnTo>
                  <a:lnTo>
                    <a:pt x="955079" y="637157"/>
                  </a:lnTo>
                  <a:lnTo>
                    <a:pt x="953695" y="638748"/>
                  </a:lnTo>
                  <a:lnTo>
                    <a:pt x="949266" y="641515"/>
                  </a:lnTo>
                  <a:lnTo>
                    <a:pt x="939161" y="644558"/>
                  </a:lnTo>
                  <a:lnTo>
                    <a:pt x="934454" y="646633"/>
                  </a:lnTo>
                  <a:lnTo>
                    <a:pt x="937084" y="646426"/>
                  </a:lnTo>
                  <a:lnTo>
                    <a:pt x="942344" y="645527"/>
                  </a:lnTo>
                  <a:lnTo>
                    <a:pt x="944974" y="645388"/>
                  </a:lnTo>
                  <a:lnTo>
                    <a:pt x="947812" y="645873"/>
                  </a:lnTo>
                  <a:lnTo>
                    <a:pt x="953487" y="647602"/>
                  </a:lnTo>
                  <a:lnTo>
                    <a:pt x="956325" y="648224"/>
                  </a:lnTo>
                  <a:lnTo>
                    <a:pt x="962416" y="648224"/>
                  </a:lnTo>
                  <a:cubicBezTo>
                    <a:pt x="962416" y="648224"/>
                    <a:pt x="980549" y="645734"/>
                    <a:pt x="980549" y="645734"/>
                  </a:cubicBezTo>
                  <a:lnTo>
                    <a:pt x="983940" y="645527"/>
                  </a:lnTo>
                  <a:lnTo>
                    <a:pt x="985463" y="646011"/>
                  </a:lnTo>
                  <a:lnTo>
                    <a:pt x="986639" y="647256"/>
                  </a:lnTo>
                  <a:lnTo>
                    <a:pt x="986778" y="649193"/>
                  </a:lnTo>
                  <a:lnTo>
                    <a:pt x="985255" y="650438"/>
                  </a:lnTo>
                  <a:lnTo>
                    <a:pt x="975773" y="653205"/>
                  </a:lnTo>
                  <a:lnTo>
                    <a:pt x="970790" y="655211"/>
                  </a:lnTo>
                  <a:lnTo>
                    <a:pt x="966707" y="658324"/>
                  </a:lnTo>
                  <a:lnTo>
                    <a:pt x="964353" y="662958"/>
                  </a:lnTo>
                  <a:lnTo>
                    <a:pt x="969129" y="663443"/>
                  </a:lnTo>
                  <a:lnTo>
                    <a:pt x="971690" y="661782"/>
                  </a:lnTo>
                  <a:lnTo>
                    <a:pt x="973835" y="658946"/>
                  </a:lnTo>
                  <a:lnTo>
                    <a:pt x="977434" y="655903"/>
                  </a:lnTo>
                  <a:lnTo>
                    <a:pt x="981587" y="654589"/>
                  </a:lnTo>
                  <a:lnTo>
                    <a:pt x="990585" y="654796"/>
                  </a:lnTo>
                  <a:lnTo>
                    <a:pt x="994945" y="654312"/>
                  </a:lnTo>
                  <a:lnTo>
                    <a:pt x="1003250" y="651683"/>
                  </a:lnTo>
                  <a:lnTo>
                    <a:pt x="1007195" y="650715"/>
                  </a:lnTo>
                  <a:lnTo>
                    <a:pt x="1011694" y="650715"/>
                  </a:lnTo>
                  <a:cubicBezTo>
                    <a:pt x="1011694" y="650715"/>
                    <a:pt x="1017023" y="651268"/>
                    <a:pt x="1017023" y="651268"/>
                  </a:cubicBezTo>
                  <a:lnTo>
                    <a:pt x="1042008" y="657217"/>
                  </a:lnTo>
                  <a:lnTo>
                    <a:pt x="1051352" y="658601"/>
                  </a:lnTo>
                  <a:lnTo>
                    <a:pt x="1070593" y="659154"/>
                  </a:lnTo>
                  <a:lnTo>
                    <a:pt x="1074399" y="658946"/>
                  </a:lnTo>
                  <a:lnTo>
                    <a:pt x="1075991" y="659292"/>
                  </a:lnTo>
                  <a:lnTo>
                    <a:pt x="1076683" y="660537"/>
                  </a:lnTo>
                  <a:lnTo>
                    <a:pt x="1076060" y="661990"/>
                  </a:lnTo>
                  <a:lnTo>
                    <a:pt x="1074676" y="663235"/>
                  </a:lnTo>
                  <a:lnTo>
                    <a:pt x="1073015" y="664273"/>
                  </a:lnTo>
                  <a:lnTo>
                    <a:pt x="1071700" y="664895"/>
                  </a:lnTo>
                  <a:lnTo>
                    <a:pt x="1062910" y="667109"/>
                  </a:lnTo>
                  <a:lnTo>
                    <a:pt x="1059519" y="669046"/>
                  </a:lnTo>
                  <a:lnTo>
                    <a:pt x="1060280" y="672228"/>
                  </a:lnTo>
                  <a:lnTo>
                    <a:pt x="1055989" y="673058"/>
                  </a:lnTo>
                  <a:lnTo>
                    <a:pt x="1042631" y="674026"/>
                  </a:lnTo>
                  <a:lnTo>
                    <a:pt x="1045746" y="676378"/>
                  </a:lnTo>
                  <a:lnTo>
                    <a:pt x="1042700" y="677554"/>
                  </a:lnTo>
                  <a:lnTo>
                    <a:pt x="1033634" y="678038"/>
                  </a:lnTo>
                  <a:lnTo>
                    <a:pt x="1033980" y="681151"/>
                  </a:lnTo>
                  <a:lnTo>
                    <a:pt x="1028028" y="683780"/>
                  </a:lnTo>
                  <a:lnTo>
                    <a:pt x="1015154" y="686892"/>
                  </a:lnTo>
                  <a:lnTo>
                    <a:pt x="1017092" y="689314"/>
                  </a:lnTo>
                  <a:lnTo>
                    <a:pt x="1014462" y="691043"/>
                  </a:lnTo>
                  <a:lnTo>
                    <a:pt x="1007403" y="693326"/>
                  </a:lnTo>
                  <a:lnTo>
                    <a:pt x="1006642" y="694156"/>
                  </a:lnTo>
                  <a:lnTo>
                    <a:pt x="1005534" y="696438"/>
                  </a:lnTo>
                  <a:lnTo>
                    <a:pt x="1004565" y="697476"/>
                  </a:lnTo>
                  <a:lnTo>
                    <a:pt x="1002973" y="698375"/>
                  </a:lnTo>
                  <a:lnTo>
                    <a:pt x="989892" y="702595"/>
                  </a:lnTo>
                  <a:lnTo>
                    <a:pt x="933347" y="714700"/>
                  </a:lnTo>
                  <a:lnTo>
                    <a:pt x="929263" y="715046"/>
                  </a:lnTo>
                  <a:lnTo>
                    <a:pt x="921027" y="714769"/>
                  </a:lnTo>
                  <a:lnTo>
                    <a:pt x="917013" y="715254"/>
                  </a:lnTo>
                  <a:lnTo>
                    <a:pt x="915006" y="716014"/>
                  </a:lnTo>
                  <a:lnTo>
                    <a:pt x="911338" y="718090"/>
                  </a:lnTo>
                  <a:lnTo>
                    <a:pt x="909262" y="718712"/>
                  </a:lnTo>
                  <a:lnTo>
                    <a:pt x="907116" y="718712"/>
                  </a:lnTo>
                  <a:cubicBezTo>
                    <a:pt x="907116" y="718712"/>
                    <a:pt x="900333" y="716845"/>
                    <a:pt x="900333" y="716845"/>
                  </a:cubicBezTo>
                  <a:lnTo>
                    <a:pt x="901925" y="720857"/>
                  </a:lnTo>
                  <a:lnTo>
                    <a:pt x="898603" y="722448"/>
                  </a:lnTo>
                  <a:lnTo>
                    <a:pt x="893135" y="722448"/>
                  </a:lnTo>
                  <a:lnTo>
                    <a:pt x="888429" y="721618"/>
                  </a:lnTo>
                  <a:lnTo>
                    <a:pt x="882823" y="719335"/>
                  </a:lnTo>
                  <a:lnTo>
                    <a:pt x="872372" y="713455"/>
                  </a:lnTo>
                  <a:lnTo>
                    <a:pt x="866904" y="711034"/>
                  </a:lnTo>
                  <a:lnTo>
                    <a:pt x="867943" y="713594"/>
                  </a:lnTo>
                  <a:lnTo>
                    <a:pt x="869188" y="715807"/>
                  </a:lnTo>
                  <a:lnTo>
                    <a:pt x="869188" y="717398"/>
                  </a:lnTo>
                  <a:cubicBezTo>
                    <a:pt x="869188" y="717398"/>
                    <a:pt x="866074" y="718090"/>
                    <a:pt x="866074" y="718090"/>
                  </a:cubicBezTo>
                  <a:lnTo>
                    <a:pt x="869604" y="724592"/>
                  </a:lnTo>
                  <a:lnTo>
                    <a:pt x="865382" y="729227"/>
                  </a:lnTo>
                  <a:lnTo>
                    <a:pt x="850986" y="736421"/>
                  </a:lnTo>
                  <a:lnTo>
                    <a:pt x="846349" y="741401"/>
                  </a:lnTo>
                  <a:lnTo>
                    <a:pt x="830707" y="770938"/>
                  </a:lnTo>
                  <a:lnTo>
                    <a:pt x="828008" y="773844"/>
                  </a:lnTo>
                  <a:lnTo>
                    <a:pt x="826693" y="774466"/>
                  </a:lnTo>
                  <a:lnTo>
                    <a:pt x="824063" y="774881"/>
                  </a:lnTo>
                  <a:lnTo>
                    <a:pt x="822817" y="775573"/>
                  </a:lnTo>
                  <a:lnTo>
                    <a:pt x="821848" y="776956"/>
                  </a:lnTo>
                  <a:lnTo>
                    <a:pt x="820533" y="780415"/>
                  </a:lnTo>
                  <a:lnTo>
                    <a:pt x="819633" y="781937"/>
                  </a:lnTo>
                  <a:lnTo>
                    <a:pt x="817003" y="784565"/>
                  </a:lnTo>
                  <a:lnTo>
                    <a:pt x="813612" y="787056"/>
                  </a:lnTo>
                  <a:lnTo>
                    <a:pt x="809874" y="788993"/>
                  </a:lnTo>
                  <a:lnTo>
                    <a:pt x="806483" y="789892"/>
                  </a:lnTo>
                  <a:lnTo>
                    <a:pt x="802607" y="789338"/>
                  </a:lnTo>
                  <a:lnTo>
                    <a:pt x="799424" y="787471"/>
                  </a:lnTo>
                  <a:lnTo>
                    <a:pt x="793471" y="782421"/>
                  </a:lnTo>
                  <a:lnTo>
                    <a:pt x="794648" y="786156"/>
                  </a:lnTo>
                  <a:lnTo>
                    <a:pt x="796447" y="789615"/>
                  </a:lnTo>
                  <a:lnTo>
                    <a:pt x="797624" y="793005"/>
                  </a:lnTo>
                  <a:lnTo>
                    <a:pt x="796863" y="796602"/>
                  </a:lnTo>
                  <a:lnTo>
                    <a:pt x="795479" y="798262"/>
                  </a:lnTo>
                  <a:lnTo>
                    <a:pt x="790011" y="802274"/>
                  </a:lnTo>
                  <a:lnTo>
                    <a:pt x="784751" y="807946"/>
                  </a:lnTo>
                  <a:lnTo>
                    <a:pt x="782813" y="809675"/>
                  </a:lnTo>
                  <a:lnTo>
                    <a:pt x="782467" y="804902"/>
                  </a:lnTo>
                  <a:lnTo>
                    <a:pt x="781706" y="802896"/>
                  </a:lnTo>
                  <a:lnTo>
                    <a:pt x="779768" y="801444"/>
                  </a:lnTo>
                  <a:lnTo>
                    <a:pt x="779076" y="807047"/>
                  </a:lnTo>
                  <a:lnTo>
                    <a:pt x="776376" y="810990"/>
                  </a:lnTo>
                  <a:lnTo>
                    <a:pt x="772639" y="811751"/>
                  </a:lnTo>
                  <a:lnTo>
                    <a:pt x="768694" y="807808"/>
                  </a:lnTo>
                  <a:lnTo>
                    <a:pt x="765026" y="810782"/>
                  </a:lnTo>
                  <a:lnTo>
                    <a:pt x="764264" y="811543"/>
                  </a:lnTo>
                  <a:lnTo>
                    <a:pt x="763918" y="812166"/>
                  </a:lnTo>
                  <a:lnTo>
                    <a:pt x="763365" y="814103"/>
                  </a:lnTo>
                  <a:lnTo>
                    <a:pt x="762880" y="815002"/>
                  </a:lnTo>
                  <a:lnTo>
                    <a:pt x="761288" y="816869"/>
                  </a:lnTo>
                  <a:lnTo>
                    <a:pt x="759558" y="818253"/>
                  </a:lnTo>
                  <a:lnTo>
                    <a:pt x="757551" y="819083"/>
                  </a:lnTo>
                  <a:lnTo>
                    <a:pt x="755198" y="819429"/>
                  </a:lnTo>
                  <a:lnTo>
                    <a:pt x="752914" y="819429"/>
                  </a:lnTo>
                  <a:cubicBezTo>
                    <a:pt x="752914" y="819429"/>
                    <a:pt x="750907" y="818737"/>
                    <a:pt x="750907" y="818737"/>
                  </a:cubicBezTo>
                  <a:lnTo>
                    <a:pt x="749592" y="817215"/>
                  </a:lnTo>
                  <a:lnTo>
                    <a:pt x="749453" y="814587"/>
                  </a:lnTo>
                  <a:lnTo>
                    <a:pt x="750007" y="813411"/>
                  </a:lnTo>
                  <a:lnTo>
                    <a:pt x="751945" y="811128"/>
                  </a:lnTo>
                  <a:lnTo>
                    <a:pt x="752637" y="809883"/>
                  </a:lnTo>
                  <a:lnTo>
                    <a:pt x="752845" y="808707"/>
                  </a:lnTo>
                  <a:lnTo>
                    <a:pt x="752706" y="806701"/>
                  </a:lnTo>
                  <a:lnTo>
                    <a:pt x="752845" y="805594"/>
                  </a:lnTo>
                  <a:lnTo>
                    <a:pt x="753744" y="802896"/>
                  </a:lnTo>
                  <a:lnTo>
                    <a:pt x="754990" y="800337"/>
                  </a:lnTo>
                  <a:lnTo>
                    <a:pt x="758035" y="795495"/>
                  </a:lnTo>
                  <a:lnTo>
                    <a:pt x="763296" y="789062"/>
                  </a:lnTo>
                  <a:lnTo>
                    <a:pt x="763988" y="787816"/>
                  </a:lnTo>
                  <a:lnTo>
                    <a:pt x="761219" y="786295"/>
                  </a:lnTo>
                  <a:lnTo>
                    <a:pt x="755544" y="785119"/>
                  </a:lnTo>
                  <a:lnTo>
                    <a:pt x="749522" y="784565"/>
                  </a:lnTo>
                  <a:lnTo>
                    <a:pt x="745785" y="784704"/>
                  </a:lnTo>
                  <a:lnTo>
                    <a:pt x="747792" y="786156"/>
                  </a:lnTo>
                  <a:lnTo>
                    <a:pt x="754229" y="789823"/>
                  </a:lnTo>
                  <a:lnTo>
                    <a:pt x="751184" y="793558"/>
                  </a:lnTo>
                  <a:lnTo>
                    <a:pt x="749384" y="797570"/>
                  </a:lnTo>
                  <a:lnTo>
                    <a:pt x="748000" y="801859"/>
                  </a:lnTo>
                  <a:lnTo>
                    <a:pt x="746200" y="806286"/>
                  </a:lnTo>
                  <a:lnTo>
                    <a:pt x="740387" y="802412"/>
                  </a:lnTo>
                  <a:lnTo>
                    <a:pt x="738241" y="801375"/>
                  </a:lnTo>
                  <a:lnTo>
                    <a:pt x="739764" y="804418"/>
                  </a:lnTo>
                  <a:lnTo>
                    <a:pt x="743986" y="809053"/>
                  </a:lnTo>
                  <a:lnTo>
                    <a:pt x="744885" y="812027"/>
                  </a:lnTo>
                  <a:lnTo>
                    <a:pt x="744055" y="814933"/>
                  </a:lnTo>
                  <a:lnTo>
                    <a:pt x="741840" y="816869"/>
                  </a:lnTo>
                  <a:lnTo>
                    <a:pt x="738795" y="818115"/>
                  </a:lnTo>
                  <a:lnTo>
                    <a:pt x="735542" y="819014"/>
                  </a:lnTo>
                  <a:lnTo>
                    <a:pt x="728344" y="819844"/>
                  </a:lnTo>
                  <a:lnTo>
                    <a:pt x="713117" y="820397"/>
                  </a:lnTo>
                  <a:lnTo>
                    <a:pt x="706196" y="821988"/>
                  </a:lnTo>
                  <a:lnTo>
                    <a:pt x="704328" y="823718"/>
                  </a:lnTo>
                  <a:lnTo>
                    <a:pt x="706473" y="825447"/>
                  </a:lnTo>
                  <a:lnTo>
                    <a:pt x="710349" y="827315"/>
                  </a:lnTo>
                  <a:lnTo>
                    <a:pt x="713602" y="829390"/>
                  </a:lnTo>
                  <a:lnTo>
                    <a:pt x="714848" y="830427"/>
                  </a:lnTo>
                  <a:lnTo>
                    <a:pt x="715540" y="830842"/>
                  </a:lnTo>
                  <a:lnTo>
                    <a:pt x="715678" y="831465"/>
                  </a:lnTo>
                  <a:lnTo>
                    <a:pt x="715263" y="832918"/>
                  </a:lnTo>
                  <a:lnTo>
                    <a:pt x="714640" y="833748"/>
                  </a:lnTo>
                  <a:lnTo>
                    <a:pt x="711318" y="836584"/>
                  </a:lnTo>
                  <a:lnTo>
                    <a:pt x="708480" y="839489"/>
                  </a:lnTo>
                  <a:lnTo>
                    <a:pt x="705919" y="841633"/>
                  </a:lnTo>
                  <a:lnTo>
                    <a:pt x="702943" y="842740"/>
                  </a:lnTo>
                  <a:lnTo>
                    <a:pt x="688547" y="842048"/>
                  </a:lnTo>
                  <a:lnTo>
                    <a:pt x="685156" y="841426"/>
                  </a:lnTo>
                  <a:lnTo>
                    <a:pt x="685156" y="843294"/>
                  </a:lnTo>
                  <a:cubicBezTo>
                    <a:pt x="685156" y="843294"/>
                    <a:pt x="685710" y="846061"/>
                    <a:pt x="685710" y="846061"/>
                  </a:cubicBezTo>
                  <a:lnTo>
                    <a:pt x="686540" y="848620"/>
                  </a:lnTo>
                  <a:lnTo>
                    <a:pt x="687371" y="850211"/>
                  </a:lnTo>
                  <a:lnTo>
                    <a:pt x="689032" y="850695"/>
                  </a:lnTo>
                  <a:lnTo>
                    <a:pt x="692700" y="849589"/>
                  </a:lnTo>
                  <a:lnTo>
                    <a:pt x="694361" y="849589"/>
                  </a:lnTo>
                  <a:cubicBezTo>
                    <a:pt x="694361" y="849589"/>
                    <a:pt x="696091" y="851318"/>
                    <a:pt x="696091" y="851318"/>
                  </a:cubicBezTo>
                  <a:lnTo>
                    <a:pt x="697060" y="853808"/>
                  </a:lnTo>
                  <a:lnTo>
                    <a:pt x="697683" y="856575"/>
                  </a:lnTo>
                  <a:lnTo>
                    <a:pt x="698445" y="858789"/>
                  </a:lnTo>
                  <a:lnTo>
                    <a:pt x="699691" y="860172"/>
                  </a:lnTo>
                  <a:lnTo>
                    <a:pt x="701213" y="861486"/>
                  </a:lnTo>
                  <a:lnTo>
                    <a:pt x="702528" y="862939"/>
                  </a:lnTo>
                  <a:lnTo>
                    <a:pt x="703220" y="864668"/>
                  </a:lnTo>
                  <a:lnTo>
                    <a:pt x="702943" y="866674"/>
                  </a:lnTo>
                  <a:lnTo>
                    <a:pt x="701836" y="868404"/>
                  </a:lnTo>
                  <a:lnTo>
                    <a:pt x="700175" y="869856"/>
                  </a:lnTo>
                  <a:lnTo>
                    <a:pt x="698168" y="871032"/>
                  </a:lnTo>
                  <a:lnTo>
                    <a:pt x="697130" y="871309"/>
                  </a:lnTo>
                  <a:lnTo>
                    <a:pt x="694638" y="871586"/>
                  </a:lnTo>
                  <a:lnTo>
                    <a:pt x="693669" y="871931"/>
                  </a:lnTo>
                  <a:lnTo>
                    <a:pt x="693254" y="872692"/>
                  </a:lnTo>
                  <a:lnTo>
                    <a:pt x="693254" y="873523"/>
                  </a:lnTo>
                  <a:cubicBezTo>
                    <a:pt x="693254" y="873523"/>
                    <a:pt x="693115" y="874491"/>
                    <a:pt x="693115" y="874491"/>
                  </a:cubicBezTo>
                  <a:lnTo>
                    <a:pt x="692285" y="875183"/>
                  </a:lnTo>
                  <a:lnTo>
                    <a:pt x="688547" y="875667"/>
                  </a:lnTo>
                  <a:lnTo>
                    <a:pt x="674705" y="873177"/>
                  </a:lnTo>
                  <a:lnTo>
                    <a:pt x="683979" y="878296"/>
                  </a:lnTo>
                  <a:lnTo>
                    <a:pt x="686817" y="879195"/>
                  </a:lnTo>
                  <a:lnTo>
                    <a:pt x="688063" y="879056"/>
                  </a:lnTo>
                  <a:lnTo>
                    <a:pt x="689447" y="878641"/>
                  </a:lnTo>
                  <a:lnTo>
                    <a:pt x="690970" y="878365"/>
                  </a:lnTo>
                  <a:lnTo>
                    <a:pt x="692562" y="878780"/>
                  </a:lnTo>
                  <a:lnTo>
                    <a:pt x="694154" y="879748"/>
                  </a:lnTo>
                  <a:lnTo>
                    <a:pt x="694500" y="880578"/>
                  </a:lnTo>
                  <a:lnTo>
                    <a:pt x="694361" y="881823"/>
                  </a:lnTo>
                  <a:lnTo>
                    <a:pt x="694361" y="884037"/>
                  </a:lnTo>
                  <a:cubicBezTo>
                    <a:pt x="694361" y="884037"/>
                    <a:pt x="695123" y="890124"/>
                    <a:pt x="695123" y="890124"/>
                  </a:cubicBezTo>
                  <a:lnTo>
                    <a:pt x="695261" y="892822"/>
                  </a:lnTo>
                  <a:lnTo>
                    <a:pt x="694569" y="895381"/>
                  </a:lnTo>
                  <a:lnTo>
                    <a:pt x="694015" y="896004"/>
                  </a:lnTo>
                  <a:lnTo>
                    <a:pt x="692285" y="897111"/>
                  </a:lnTo>
                  <a:lnTo>
                    <a:pt x="691593" y="897664"/>
                  </a:lnTo>
                  <a:lnTo>
                    <a:pt x="691454" y="898287"/>
                  </a:lnTo>
                  <a:lnTo>
                    <a:pt x="691662" y="900293"/>
                  </a:lnTo>
                  <a:lnTo>
                    <a:pt x="691454" y="900915"/>
                  </a:lnTo>
                  <a:lnTo>
                    <a:pt x="690209" y="901469"/>
                  </a:lnTo>
                  <a:lnTo>
                    <a:pt x="688686" y="901745"/>
                  </a:lnTo>
                  <a:lnTo>
                    <a:pt x="687163" y="901745"/>
                  </a:lnTo>
                  <a:lnTo>
                    <a:pt x="685848" y="901538"/>
                  </a:lnTo>
                  <a:lnTo>
                    <a:pt x="685848" y="903198"/>
                  </a:lnTo>
                  <a:lnTo>
                    <a:pt x="685364" y="904374"/>
                  </a:lnTo>
                  <a:lnTo>
                    <a:pt x="684741" y="905411"/>
                  </a:lnTo>
                  <a:lnTo>
                    <a:pt x="684187" y="906657"/>
                  </a:lnTo>
                  <a:lnTo>
                    <a:pt x="684187" y="907279"/>
                  </a:lnTo>
                  <a:lnTo>
                    <a:pt x="684464" y="909009"/>
                  </a:lnTo>
                  <a:lnTo>
                    <a:pt x="684464" y="909424"/>
                  </a:lnTo>
                  <a:lnTo>
                    <a:pt x="683634" y="911084"/>
                  </a:lnTo>
                  <a:lnTo>
                    <a:pt x="682388" y="913090"/>
                  </a:lnTo>
                  <a:lnTo>
                    <a:pt x="680934" y="914957"/>
                  </a:lnTo>
                  <a:lnTo>
                    <a:pt x="679412" y="916272"/>
                  </a:lnTo>
                  <a:lnTo>
                    <a:pt x="674844" y="917378"/>
                  </a:lnTo>
                  <a:lnTo>
                    <a:pt x="670622" y="916133"/>
                  </a:lnTo>
                  <a:lnTo>
                    <a:pt x="662455" y="911983"/>
                  </a:lnTo>
                  <a:lnTo>
                    <a:pt x="663701" y="914473"/>
                  </a:lnTo>
                  <a:lnTo>
                    <a:pt x="665708" y="916064"/>
                  </a:lnTo>
                  <a:lnTo>
                    <a:pt x="673183" y="920007"/>
                  </a:lnTo>
                  <a:lnTo>
                    <a:pt x="673183" y="920560"/>
                  </a:lnTo>
                  <a:lnTo>
                    <a:pt x="672629" y="922082"/>
                  </a:lnTo>
                  <a:lnTo>
                    <a:pt x="671937" y="923120"/>
                  </a:lnTo>
                  <a:lnTo>
                    <a:pt x="670691" y="924573"/>
                  </a:lnTo>
                  <a:lnTo>
                    <a:pt x="668338" y="926924"/>
                  </a:lnTo>
                  <a:lnTo>
                    <a:pt x="663770" y="928654"/>
                  </a:lnTo>
                  <a:lnTo>
                    <a:pt x="657956" y="928792"/>
                  </a:lnTo>
                  <a:lnTo>
                    <a:pt x="646537" y="928031"/>
                  </a:lnTo>
                  <a:lnTo>
                    <a:pt x="649513" y="929899"/>
                  </a:lnTo>
                  <a:lnTo>
                    <a:pt x="652835" y="930798"/>
                  </a:lnTo>
                  <a:lnTo>
                    <a:pt x="656295" y="931421"/>
                  </a:lnTo>
                  <a:lnTo>
                    <a:pt x="661901" y="933150"/>
                  </a:lnTo>
                  <a:lnTo>
                    <a:pt x="662317" y="933150"/>
                  </a:lnTo>
                  <a:cubicBezTo>
                    <a:pt x="662317" y="933150"/>
                    <a:pt x="661970" y="933634"/>
                    <a:pt x="661970" y="933634"/>
                  </a:cubicBezTo>
                  <a:lnTo>
                    <a:pt x="661763" y="935364"/>
                  </a:lnTo>
                  <a:lnTo>
                    <a:pt x="661763" y="936609"/>
                  </a:lnTo>
                  <a:lnTo>
                    <a:pt x="660171" y="944702"/>
                  </a:lnTo>
                  <a:lnTo>
                    <a:pt x="660171" y="945947"/>
                  </a:lnTo>
                  <a:lnTo>
                    <a:pt x="660655" y="947953"/>
                  </a:lnTo>
                  <a:lnTo>
                    <a:pt x="661278" y="949198"/>
                  </a:lnTo>
                  <a:lnTo>
                    <a:pt x="661970" y="950167"/>
                  </a:lnTo>
                  <a:lnTo>
                    <a:pt x="662593" y="951204"/>
                  </a:lnTo>
                  <a:lnTo>
                    <a:pt x="663009" y="952726"/>
                  </a:lnTo>
                  <a:lnTo>
                    <a:pt x="662386" y="956392"/>
                  </a:lnTo>
                  <a:lnTo>
                    <a:pt x="660033" y="957568"/>
                  </a:lnTo>
                  <a:lnTo>
                    <a:pt x="656849" y="958122"/>
                  </a:lnTo>
                  <a:lnTo>
                    <a:pt x="653873" y="959920"/>
                  </a:lnTo>
                  <a:lnTo>
                    <a:pt x="657749" y="960750"/>
                  </a:lnTo>
                  <a:lnTo>
                    <a:pt x="658510" y="961580"/>
                  </a:lnTo>
                  <a:lnTo>
                    <a:pt x="658787" y="963448"/>
                  </a:lnTo>
                  <a:lnTo>
                    <a:pt x="658441" y="965039"/>
                  </a:lnTo>
                  <a:lnTo>
                    <a:pt x="655949" y="971541"/>
                  </a:lnTo>
                  <a:lnTo>
                    <a:pt x="652904" y="981848"/>
                  </a:lnTo>
                  <a:lnTo>
                    <a:pt x="651312" y="989457"/>
                  </a:lnTo>
                  <a:lnTo>
                    <a:pt x="650066" y="993608"/>
                  </a:lnTo>
                  <a:lnTo>
                    <a:pt x="647921" y="997274"/>
                  </a:lnTo>
                  <a:lnTo>
                    <a:pt x="644529" y="1000110"/>
                  </a:lnTo>
                  <a:lnTo>
                    <a:pt x="641553" y="1000871"/>
                  </a:lnTo>
                  <a:lnTo>
                    <a:pt x="638508" y="1000456"/>
                  </a:lnTo>
                  <a:lnTo>
                    <a:pt x="632487" y="998588"/>
                  </a:lnTo>
                  <a:lnTo>
                    <a:pt x="628749" y="998035"/>
                  </a:lnTo>
                  <a:lnTo>
                    <a:pt x="626742" y="998381"/>
                  </a:lnTo>
                  <a:lnTo>
                    <a:pt x="627088" y="999349"/>
                  </a:lnTo>
                  <a:lnTo>
                    <a:pt x="630479" y="1000871"/>
                  </a:lnTo>
                  <a:lnTo>
                    <a:pt x="637262" y="1002738"/>
                  </a:lnTo>
                  <a:lnTo>
                    <a:pt x="640031" y="1004260"/>
                  </a:lnTo>
                  <a:lnTo>
                    <a:pt x="641899" y="1007235"/>
                  </a:lnTo>
                  <a:lnTo>
                    <a:pt x="642591" y="1010209"/>
                  </a:lnTo>
                  <a:lnTo>
                    <a:pt x="642591" y="1013253"/>
                  </a:lnTo>
                  <a:cubicBezTo>
                    <a:pt x="642591" y="1013253"/>
                    <a:pt x="641830" y="1016089"/>
                    <a:pt x="641830" y="1016089"/>
                  </a:cubicBezTo>
                  <a:lnTo>
                    <a:pt x="639892" y="1018372"/>
                  </a:lnTo>
                  <a:lnTo>
                    <a:pt x="636501" y="1019755"/>
                  </a:lnTo>
                  <a:lnTo>
                    <a:pt x="632833" y="1019479"/>
                  </a:lnTo>
                  <a:lnTo>
                    <a:pt x="625427" y="1016781"/>
                  </a:lnTo>
                  <a:lnTo>
                    <a:pt x="626673" y="1018303"/>
                  </a:lnTo>
                  <a:lnTo>
                    <a:pt x="631587" y="1022176"/>
                  </a:lnTo>
                  <a:lnTo>
                    <a:pt x="626880" y="1023145"/>
                  </a:lnTo>
                  <a:lnTo>
                    <a:pt x="624597" y="1023352"/>
                  </a:lnTo>
                  <a:lnTo>
                    <a:pt x="622105" y="1023006"/>
                  </a:lnTo>
                  <a:lnTo>
                    <a:pt x="622382" y="1022245"/>
                  </a:lnTo>
                  <a:lnTo>
                    <a:pt x="622797" y="1020724"/>
                  </a:lnTo>
                  <a:lnTo>
                    <a:pt x="623212" y="1019963"/>
                  </a:lnTo>
                  <a:lnTo>
                    <a:pt x="618575" y="1020378"/>
                  </a:lnTo>
                  <a:lnTo>
                    <a:pt x="616360" y="1019479"/>
                  </a:lnTo>
                  <a:lnTo>
                    <a:pt x="616360" y="1017057"/>
                  </a:lnTo>
                  <a:lnTo>
                    <a:pt x="620513" y="1009448"/>
                  </a:lnTo>
                  <a:lnTo>
                    <a:pt x="618368" y="1011178"/>
                  </a:lnTo>
                  <a:lnTo>
                    <a:pt x="614561" y="1014844"/>
                  </a:lnTo>
                  <a:lnTo>
                    <a:pt x="611862" y="1016988"/>
                  </a:lnTo>
                  <a:lnTo>
                    <a:pt x="609578" y="1016781"/>
                  </a:lnTo>
                  <a:lnTo>
                    <a:pt x="606740" y="1015743"/>
                  </a:lnTo>
                  <a:lnTo>
                    <a:pt x="601895" y="1013391"/>
                  </a:lnTo>
                  <a:lnTo>
                    <a:pt x="599404" y="1012423"/>
                  </a:lnTo>
                  <a:lnTo>
                    <a:pt x="597327" y="1011385"/>
                  </a:lnTo>
                  <a:lnTo>
                    <a:pt x="596151" y="1009794"/>
                  </a:lnTo>
                  <a:lnTo>
                    <a:pt x="596359" y="1007166"/>
                  </a:lnTo>
                  <a:lnTo>
                    <a:pt x="598850" y="1004745"/>
                  </a:lnTo>
                  <a:lnTo>
                    <a:pt x="603003" y="1002738"/>
                  </a:lnTo>
                  <a:lnTo>
                    <a:pt x="606948" y="999972"/>
                  </a:lnTo>
                  <a:lnTo>
                    <a:pt x="608955" y="995544"/>
                  </a:lnTo>
                  <a:lnTo>
                    <a:pt x="603418" y="1000041"/>
                  </a:lnTo>
                  <a:lnTo>
                    <a:pt x="600234" y="1001978"/>
                  </a:lnTo>
                  <a:lnTo>
                    <a:pt x="596981" y="1002738"/>
                  </a:lnTo>
                  <a:lnTo>
                    <a:pt x="594490" y="1002254"/>
                  </a:lnTo>
                  <a:lnTo>
                    <a:pt x="591168" y="1001147"/>
                  </a:lnTo>
                  <a:lnTo>
                    <a:pt x="585285" y="998657"/>
                  </a:lnTo>
                  <a:lnTo>
                    <a:pt x="583001" y="997066"/>
                  </a:lnTo>
                  <a:lnTo>
                    <a:pt x="581478" y="995268"/>
                  </a:lnTo>
                  <a:lnTo>
                    <a:pt x="580786" y="992985"/>
                  </a:lnTo>
                  <a:lnTo>
                    <a:pt x="580924" y="990149"/>
                  </a:lnTo>
                  <a:lnTo>
                    <a:pt x="582170" y="987313"/>
                  </a:lnTo>
                  <a:lnTo>
                    <a:pt x="584316" y="984131"/>
                  </a:lnTo>
                  <a:lnTo>
                    <a:pt x="586046" y="980949"/>
                  </a:lnTo>
                  <a:lnTo>
                    <a:pt x="586323" y="978113"/>
                  </a:lnTo>
                  <a:lnTo>
                    <a:pt x="585285" y="977144"/>
                  </a:lnTo>
                  <a:lnTo>
                    <a:pt x="584039" y="978251"/>
                  </a:lnTo>
                  <a:lnTo>
                    <a:pt x="581617" y="981433"/>
                  </a:lnTo>
                  <a:lnTo>
                    <a:pt x="578571" y="983232"/>
                  </a:lnTo>
                  <a:lnTo>
                    <a:pt x="571581" y="985860"/>
                  </a:lnTo>
                  <a:lnTo>
                    <a:pt x="568328" y="987382"/>
                  </a:lnTo>
                  <a:lnTo>
                    <a:pt x="563276" y="990287"/>
                  </a:lnTo>
                  <a:lnTo>
                    <a:pt x="560438" y="991256"/>
                  </a:lnTo>
                  <a:lnTo>
                    <a:pt x="557393" y="991463"/>
                  </a:lnTo>
                  <a:lnTo>
                    <a:pt x="555801" y="991117"/>
                  </a:lnTo>
                  <a:lnTo>
                    <a:pt x="553102" y="989803"/>
                  </a:lnTo>
                  <a:lnTo>
                    <a:pt x="551579" y="989388"/>
                  </a:lnTo>
                  <a:lnTo>
                    <a:pt x="550195" y="989388"/>
                  </a:lnTo>
                  <a:lnTo>
                    <a:pt x="545904" y="989941"/>
                  </a:lnTo>
                  <a:lnTo>
                    <a:pt x="546250" y="990702"/>
                  </a:lnTo>
                  <a:lnTo>
                    <a:pt x="546803" y="992432"/>
                  </a:lnTo>
                  <a:lnTo>
                    <a:pt x="547288" y="993193"/>
                  </a:lnTo>
                  <a:lnTo>
                    <a:pt x="544865" y="993400"/>
                  </a:lnTo>
                  <a:lnTo>
                    <a:pt x="541405" y="993400"/>
                  </a:lnTo>
                  <a:cubicBezTo>
                    <a:pt x="541405" y="993400"/>
                    <a:pt x="538221" y="992639"/>
                    <a:pt x="538221" y="992639"/>
                  </a:cubicBezTo>
                  <a:lnTo>
                    <a:pt x="536698" y="990633"/>
                  </a:lnTo>
                  <a:lnTo>
                    <a:pt x="537875" y="988696"/>
                  </a:lnTo>
                  <a:lnTo>
                    <a:pt x="540782" y="986967"/>
                  </a:lnTo>
                  <a:lnTo>
                    <a:pt x="546526" y="984200"/>
                  </a:lnTo>
                  <a:lnTo>
                    <a:pt x="543689" y="983647"/>
                  </a:lnTo>
                  <a:lnTo>
                    <a:pt x="540228" y="983439"/>
                  </a:lnTo>
                  <a:lnTo>
                    <a:pt x="536698" y="983578"/>
                  </a:lnTo>
                  <a:lnTo>
                    <a:pt x="533722" y="983993"/>
                  </a:lnTo>
                  <a:lnTo>
                    <a:pt x="533515" y="979635"/>
                  </a:lnTo>
                  <a:lnTo>
                    <a:pt x="531784" y="977559"/>
                  </a:lnTo>
                  <a:lnTo>
                    <a:pt x="525140" y="975277"/>
                  </a:lnTo>
                  <a:lnTo>
                    <a:pt x="523133" y="974239"/>
                  </a:lnTo>
                  <a:lnTo>
                    <a:pt x="522372" y="973271"/>
                  </a:lnTo>
                  <a:lnTo>
                    <a:pt x="522026" y="971956"/>
                  </a:lnTo>
                  <a:lnTo>
                    <a:pt x="521264" y="969743"/>
                  </a:lnTo>
                  <a:lnTo>
                    <a:pt x="519880" y="967598"/>
                  </a:lnTo>
                  <a:lnTo>
                    <a:pt x="518496" y="966561"/>
                  </a:lnTo>
                  <a:lnTo>
                    <a:pt x="516904" y="965731"/>
                  </a:lnTo>
                  <a:lnTo>
                    <a:pt x="514966" y="964209"/>
                  </a:lnTo>
                  <a:lnTo>
                    <a:pt x="516558" y="961788"/>
                  </a:lnTo>
                  <a:lnTo>
                    <a:pt x="515451" y="959574"/>
                  </a:lnTo>
                  <a:lnTo>
                    <a:pt x="513651" y="957153"/>
                  </a:lnTo>
                  <a:lnTo>
                    <a:pt x="513167" y="954179"/>
                  </a:lnTo>
                  <a:lnTo>
                    <a:pt x="514828" y="952103"/>
                  </a:lnTo>
                  <a:lnTo>
                    <a:pt x="518012" y="950167"/>
                  </a:lnTo>
                  <a:lnTo>
                    <a:pt x="521610" y="948714"/>
                  </a:lnTo>
                  <a:lnTo>
                    <a:pt x="524517" y="947953"/>
                  </a:lnTo>
                  <a:lnTo>
                    <a:pt x="520711" y="947330"/>
                  </a:lnTo>
                  <a:lnTo>
                    <a:pt x="518081" y="947815"/>
                  </a:lnTo>
                  <a:lnTo>
                    <a:pt x="512475" y="950167"/>
                  </a:lnTo>
                  <a:lnTo>
                    <a:pt x="508876" y="950167"/>
                  </a:lnTo>
                  <a:cubicBezTo>
                    <a:pt x="508876" y="950167"/>
                    <a:pt x="507007" y="948507"/>
                    <a:pt x="507007" y="948507"/>
                  </a:cubicBezTo>
                  <a:lnTo>
                    <a:pt x="507215" y="945947"/>
                  </a:lnTo>
                  <a:lnTo>
                    <a:pt x="509568" y="943319"/>
                  </a:lnTo>
                  <a:lnTo>
                    <a:pt x="493718" y="935779"/>
                  </a:lnTo>
                  <a:lnTo>
                    <a:pt x="494687" y="933219"/>
                  </a:lnTo>
                  <a:lnTo>
                    <a:pt x="495033" y="928239"/>
                  </a:lnTo>
                  <a:lnTo>
                    <a:pt x="495587" y="925887"/>
                  </a:lnTo>
                  <a:lnTo>
                    <a:pt x="497318" y="923397"/>
                  </a:lnTo>
                  <a:lnTo>
                    <a:pt x="499671" y="921183"/>
                  </a:lnTo>
                  <a:lnTo>
                    <a:pt x="504654" y="917448"/>
                  </a:lnTo>
                  <a:lnTo>
                    <a:pt x="494203" y="923327"/>
                  </a:lnTo>
                  <a:lnTo>
                    <a:pt x="491919" y="923881"/>
                  </a:lnTo>
                  <a:lnTo>
                    <a:pt x="491088" y="923120"/>
                  </a:lnTo>
                  <a:lnTo>
                    <a:pt x="487905" y="918970"/>
                  </a:lnTo>
                  <a:lnTo>
                    <a:pt x="483337" y="915027"/>
                  </a:lnTo>
                  <a:lnTo>
                    <a:pt x="481883" y="913436"/>
                  </a:lnTo>
                  <a:lnTo>
                    <a:pt x="469564" y="896142"/>
                  </a:lnTo>
                  <a:lnTo>
                    <a:pt x="468872" y="894482"/>
                  </a:lnTo>
                  <a:lnTo>
                    <a:pt x="468664" y="892476"/>
                  </a:lnTo>
                  <a:lnTo>
                    <a:pt x="469079" y="889986"/>
                  </a:lnTo>
                  <a:lnTo>
                    <a:pt x="469633" y="888257"/>
                  </a:lnTo>
                  <a:lnTo>
                    <a:pt x="469633" y="886527"/>
                  </a:lnTo>
                  <a:cubicBezTo>
                    <a:pt x="469633" y="886527"/>
                    <a:pt x="468249" y="884106"/>
                    <a:pt x="468249" y="884106"/>
                  </a:cubicBezTo>
                  <a:lnTo>
                    <a:pt x="492611" y="878019"/>
                  </a:lnTo>
                  <a:lnTo>
                    <a:pt x="494964" y="876428"/>
                  </a:lnTo>
                  <a:lnTo>
                    <a:pt x="492473" y="876843"/>
                  </a:lnTo>
                  <a:lnTo>
                    <a:pt x="490881" y="876428"/>
                  </a:lnTo>
                  <a:lnTo>
                    <a:pt x="490396" y="875113"/>
                  </a:lnTo>
                  <a:lnTo>
                    <a:pt x="491435" y="872762"/>
                  </a:lnTo>
                  <a:lnTo>
                    <a:pt x="481468" y="877396"/>
                  </a:lnTo>
                  <a:lnTo>
                    <a:pt x="472609" y="880163"/>
                  </a:lnTo>
                  <a:lnTo>
                    <a:pt x="469564" y="880647"/>
                  </a:lnTo>
                  <a:lnTo>
                    <a:pt x="467349" y="880301"/>
                  </a:lnTo>
                  <a:lnTo>
                    <a:pt x="465688" y="877673"/>
                  </a:lnTo>
                  <a:lnTo>
                    <a:pt x="466726" y="874145"/>
                  </a:lnTo>
                  <a:lnTo>
                    <a:pt x="471086" y="867643"/>
                  </a:lnTo>
                  <a:lnTo>
                    <a:pt x="473509" y="864737"/>
                  </a:lnTo>
                  <a:lnTo>
                    <a:pt x="476277" y="863216"/>
                  </a:lnTo>
                  <a:lnTo>
                    <a:pt x="479461" y="862801"/>
                  </a:lnTo>
                  <a:lnTo>
                    <a:pt x="483198" y="863285"/>
                  </a:lnTo>
                  <a:lnTo>
                    <a:pt x="483198" y="860449"/>
                  </a:lnTo>
                  <a:lnTo>
                    <a:pt x="485482" y="858719"/>
                  </a:lnTo>
                  <a:lnTo>
                    <a:pt x="488735" y="858028"/>
                  </a:lnTo>
                  <a:lnTo>
                    <a:pt x="491711" y="858304"/>
                  </a:lnTo>
                  <a:lnTo>
                    <a:pt x="494203" y="860241"/>
                  </a:lnTo>
                  <a:lnTo>
                    <a:pt x="497456" y="865913"/>
                  </a:lnTo>
                  <a:lnTo>
                    <a:pt x="500294" y="867712"/>
                  </a:lnTo>
                  <a:lnTo>
                    <a:pt x="500086" y="865429"/>
                  </a:lnTo>
                  <a:lnTo>
                    <a:pt x="499324" y="862247"/>
                  </a:lnTo>
                  <a:lnTo>
                    <a:pt x="498356" y="859204"/>
                  </a:lnTo>
                  <a:lnTo>
                    <a:pt x="497387" y="857197"/>
                  </a:lnTo>
                  <a:lnTo>
                    <a:pt x="495310" y="855537"/>
                  </a:lnTo>
                  <a:lnTo>
                    <a:pt x="493096" y="855122"/>
                  </a:lnTo>
                  <a:lnTo>
                    <a:pt x="490881" y="854984"/>
                  </a:lnTo>
                  <a:lnTo>
                    <a:pt x="488804" y="854154"/>
                  </a:lnTo>
                  <a:lnTo>
                    <a:pt x="486174" y="850488"/>
                  </a:lnTo>
                  <a:lnTo>
                    <a:pt x="483129" y="840803"/>
                  </a:lnTo>
                  <a:lnTo>
                    <a:pt x="480430" y="837483"/>
                  </a:lnTo>
                  <a:lnTo>
                    <a:pt x="483891" y="848136"/>
                  </a:lnTo>
                  <a:lnTo>
                    <a:pt x="484582" y="851802"/>
                  </a:lnTo>
                  <a:lnTo>
                    <a:pt x="484029" y="855468"/>
                  </a:lnTo>
                  <a:lnTo>
                    <a:pt x="482022" y="857889"/>
                  </a:lnTo>
                  <a:lnTo>
                    <a:pt x="478838" y="859480"/>
                  </a:lnTo>
                  <a:lnTo>
                    <a:pt x="474962" y="860725"/>
                  </a:lnTo>
                  <a:lnTo>
                    <a:pt x="476000" y="857612"/>
                  </a:lnTo>
                  <a:lnTo>
                    <a:pt x="476693" y="854500"/>
                  </a:lnTo>
                  <a:lnTo>
                    <a:pt x="472401" y="858789"/>
                  </a:lnTo>
                  <a:lnTo>
                    <a:pt x="465065" y="873384"/>
                  </a:lnTo>
                  <a:lnTo>
                    <a:pt x="460912" y="876359"/>
                  </a:lnTo>
                  <a:lnTo>
                    <a:pt x="458421" y="874560"/>
                  </a:lnTo>
                  <a:lnTo>
                    <a:pt x="457244" y="870686"/>
                  </a:lnTo>
                  <a:lnTo>
                    <a:pt x="456760" y="859411"/>
                  </a:lnTo>
                  <a:lnTo>
                    <a:pt x="454268" y="843017"/>
                  </a:lnTo>
                  <a:lnTo>
                    <a:pt x="453714" y="841357"/>
                  </a:lnTo>
                  <a:lnTo>
                    <a:pt x="452815" y="839904"/>
                  </a:lnTo>
                  <a:lnTo>
                    <a:pt x="451846" y="839005"/>
                  </a:lnTo>
                  <a:lnTo>
                    <a:pt x="450738" y="838244"/>
                  </a:lnTo>
                  <a:lnTo>
                    <a:pt x="449493" y="836930"/>
                  </a:lnTo>
                  <a:lnTo>
                    <a:pt x="447762" y="833679"/>
                  </a:lnTo>
                  <a:lnTo>
                    <a:pt x="448524" y="831465"/>
                  </a:lnTo>
                  <a:lnTo>
                    <a:pt x="450738" y="829736"/>
                  </a:lnTo>
                  <a:lnTo>
                    <a:pt x="453576" y="828076"/>
                  </a:lnTo>
                  <a:lnTo>
                    <a:pt x="456552" y="825654"/>
                  </a:lnTo>
                  <a:lnTo>
                    <a:pt x="464304" y="817492"/>
                  </a:lnTo>
                  <a:lnTo>
                    <a:pt x="467280" y="815555"/>
                  </a:lnTo>
                  <a:lnTo>
                    <a:pt x="470533" y="814310"/>
                  </a:lnTo>
                  <a:lnTo>
                    <a:pt x="473993" y="813757"/>
                  </a:lnTo>
                  <a:lnTo>
                    <a:pt x="477661" y="813549"/>
                  </a:lnTo>
                  <a:lnTo>
                    <a:pt x="475378" y="811889"/>
                  </a:lnTo>
                  <a:lnTo>
                    <a:pt x="471017" y="812373"/>
                  </a:lnTo>
                  <a:lnTo>
                    <a:pt x="466380" y="814033"/>
                  </a:lnTo>
                  <a:lnTo>
                    <a:pt x="463266" y="815693"/>
                  </a:lnTo>
                  <a:lnTo>
                    <a:pt x="457175" y="822403"/>
                  </a:lnTo>
                  <a:lnTo>
                    <a:pt x="453645" y="825309"/>
                  </a:lnTo>
                  <a:lnTo>
                    <a:pt x="449423" y="826346"/>
                  </a:lnTo>
                  <a:lnTo>
                    <a:pt x="447209" y="825516"/>
                  </a:lnTo>
                  <a:lnTo>
                    <a:pt x="445894" y="823856"/>
                  </a:lnTo>
                  <a:lnTo>
                    <a:pt x="444717" y="821988"/>
                  </a:lnTo>
                  <a:lnTo>
                    <a:pt x="442987" y="820674"/>
                  </a:lnTo>
                  <a:lnTo>
                    <a:pt x="440910" y="820674"/>
                  </a:lnTo>
                  <a:lnTo>
                    <a:pt x="438696" y="821366"/>
                  </a:lnTo>
                  <a:lnTo>
                    <a:pt x="436481" y="821781"/>
                  </a:lnTo>
                  <a:lnTo>
                    <a:pt x="434335" y="820951"/>
                  </a:lnTo>
                  <a:lnTo>
                    <a:pt x="432882" y="817284"/>
                  </a:lnTo>
                  <a:lnTo>
                    <a:pt x="433297" y="812166"/>
                  </a:lnTo>
                  <a:lnTo>
                    <a:pt x="435789" y="803104"/>
                  </a:lnTo>
                  <a:lnTo>
                    <a:pt x="434197" y="803242"/>
                  </a:lnTo>
                  <a:lnTo>
                    <a:pt x="432743" y="802827"/>
                  </a:lnTo>
                  <a:lnTo>
                    <a:pt x="431636" y="801859"/>
                  </a:lnTo>
                  <a:lnTo>
                    <a:pt x="430875" y="800406"/>
                  </a:lnTo>
                  <a:lnTo>
                    <a:pt x="430736" y="798954"/>
                  </a:lnTo>
                  <a:lnTo>
                    <a:pt x="431498" y="797916"/>
                  </a:lnTo>
                  <a:lnTo>
                    <a:pt x="434820" y="795772"/>
                  </a:lnTo>
                  <a:lnTo>
                    <a:pt x="448593" y="785534"/>
                  </a:lnTo>
                  <a:lnTo>
                    <a:pt x="456483" y="780692"/>
                  </a:lnTo>
                  <a:lnTo>
                    <a:pt x="457729" y="779447"/>
                  </a:lnTo>
                  <a:lnTo>
                    <a:pt x="459805" y="776541"/>
                  </a:lnTo>
                  <a:lnTo>
                    <a:pt x="460982" y="775296"/>
                  </a:lnTo>
                  <a:lnTo>
                    <a:pt x="464581" y="773013"/>
                  </a:lnTo>
                  <a:lnTo>
                    <a:pt x="468595" y="771007"/>
                  </a:lnTo>
                  <a:lnTo>
                    <a:pt x="472332" y="768656"/>
                  </a:lnTo>
                  <a:lnTo>
                    <a:pt x="474893" y="765197"/>
                  </a:lnTo>
                  <a:lnTo>
                    <a:pt x="469218" y="766788"/>
                  </a:lnTo>
                  <a:lnTo>
                    <a:pt x="462297" y="771768"/>
                  </a:lnTo>
                  <a:lnTo>
                    <a:pt x="440910" y="789823"/>
                  </a:lnTo>
                  <a:lnTo>
                    <a:pt x="435581" y="792935"/>
                  </a:lnTo>
                  <a:lnTo>
                    <a:pt x="429491" y="794526"/>
                  </a:lnTo>
                  <a:lnTo>
                    <a:pt x="426445" y="794388"/>
                  </a:lnTo>
                  <a:lnTo>
                    <a:pt x="425130" y="793212"/>
                  </a:lnTo>
                  <a:lnTo>
                    <a:pt x="424854" y="790929"/>
                  </a:lnTo>
                  <a:lnTo>
                    <a:pt x="425269" y="784220"/>
                  </a:lnTo>
                  <a:lnTo>
                    <a:pt x="425892" y="781314"/>
                  </a:lnTo>
                  <a:lnTo>
                    <a:pt x="426999" y="778547"/>
                  </a:lnTo>
                  <a:lnTo>
                    <a:pt x="428868" y="775780"/>
                  </a:lnTo>
                  <a:lnTo>
                    <a:pt x="429837" y="774674"/>
                  </a:lnTo>
                  <a:lnTo>
                    <a:pt x="433159" y="771699"/>
                  </a:lnTo>
                  <a:lnTo>
                    <a:pt x="436689" y="768102"/>
                  </a:lnTo>
                  <a:lnTo>
                    <a:pt x="437588" y="767341"/>
                  </a:lnTo>
                  <a:lnTo>
                    <a:pt x="440772" y="766649"/>
                  </a:lnTo>
                  <a:lnTo>
                    <a:pt x="447970" y="766649"/>
                  </a:lnTo>
                  <a:cubicBezTo>
                    <a:pt x="447970" y="766649"/>
                    <a:pt x="450877" y="765266"/>
                    <a:pt x="450877" y="765266"/>
                  </a:cubicBezTo>
                  <a:lnTo>
                    <a:pt x="444648" y="763675"/>
                  </a:lnTo>
                  <a:lnTo>
                    <a:pt x="430736" y="763883"/>
                  </a:lnTo>
                  <a:lnTo>
                    <a:pt x="424577" y="761669"/>
                  </a:lnTo>
                  <a:lnTo>
                    <a:pt x="421739" y="758833"/>
                  </a:lnTo>
                  <a:lnTo>
                    <a:pt x="420493" y="755789"/>
                  </a:lnTo>
                  <a:lnTo>
                    <a:pt x="420493" y="752400"/>
                  </a:lnTo>
                  <a:lnTo>
                    <a:pt x="422362" y="745621"/>
                  </a:lnTo>
                  <a:lnTo>
                    <a:pt x="423123" y="744791"/>
                  </a:lnTo>
                  <a:lnTo>
                    <a:pt x="424992" y="743546"/>
                  </a:lnTo>
                  <a:lnTo>
                    <a:pt x="426376" y="742785"/>
                  </a:lnTo>
                  <a:lnTo>
                    <a:pt x="430875" y="740917"/>
                  </a:lnTo>
                  <a:lnTo>
                    <a:pt x="440910" y="735176"/>
                  </a:lnTo>
                  <a:lnTo>
                    <a:pt x="444648" y="733931"/>
                  </a:lnTo>
                  <a:lnTo>
                    <a:pt x="448524" y="733654"/>
                  </a:lnTo>
                  <a:lnTo>
                    <a:pt x="452122" y="734207"/>
                  </a:lnTo>
                  <a:lnTo>
                    <a:pt x="459390" y="736282"/>
                  </a:lnTo>
                  <a:lnTo>
                    <a:pt x="463127" y="736836"/>
                  </a:lnTo>
                  <a:lnTo>
                    <a:pt x="470464" y="736836"/>
                  </a:lnTo>
                  <a:cubicBezTo>
                    <a:pt x="470464" y="736836"/>
                    <a:pt x="474132" y="737320"/>
                    <a:pt x="474132" y="737320"/>
                  </a:cubicBezTo>
                  <a:lnTo>
                    <a:pt x="477454" y="738634"/>
                  </a:lnTo>
                  <a:lnTo>
                    <a:pt x="481122" y="740502"/>
                  </a:lnTo>
                  <a:lnTo>
                    <a:pt x="484652" y="741816"/>
                  </a:lnTo>
                  <a:lnTo>
                    <a:pt x="487835" y="741539"/>
                  </a:lnTo>
                  <a:lnTo>
                    <a:pt x="485621" y="739672"/>
                  </a:lnTo>
                  <a:lnTo>
                    <a:pt x="479738" y="737804"/>
                  </a:lnTo>
                  <a:lnTo>
                    <a:pt x="477385" y="736213"/>
                  </a:lnTo>
                  <a:lnTo>
                    <a:pt x="476762" y="734691"/>
                  </a:lnTo>
                  <a:lnTo>
                    <a:pt x="477869" y="734000"/>
                  </a:lnTo>
                  <a:lnTo>
                    <a:pt x="479945" y="733515"/>
                  </a:lnTo>
                  <a:lnTo>
                    <a:pt x="482160" y="732685"/>
                  </a:lnTo>
                  <a:lnTo>
                    <a:pt x="478215" y="731855"/>
                  </a:lnTo>
                  <a:lnTo>
                    <a:pt x="474062" y="732478"/>
                  </a:lnTo>
                  <a:lnTo>
                    <a:pt x="469841" y="733585"/>
                  </a:lnTo>
                  <a:lnTo>
                    <a:pt x="465757" y="734138"/>
                  </a:lnTo>
                  <a:lnTo>
                    <a:pt x="462020" y="733654"/>
                  </a:lnTo>
                  <a:lnTo>
                    <a:pt x="454822" y="731578"/>
                  </a:lnTo>
                  <a:lnTo>
                    <a:pt x="451223" y="731025"/>
                  </a:lnTo>
                  <a:lnTo>
                    <a:pt x="447901" y="731163"/>
                  </a:lnTo>
                  <a:lnTo>
                    <a:pt x="444163" y="731924"/>
                  </a:lnTo>
                  <a:lnTo>
                    <a:pt x="440564" y="733031"/>
                  </a:lnTo>
                  <a:lnTo>
                    <a:pt x="437519" y="734346"/>
                  </a:lnTo>
                  <a:lnTo>
                    <a:pt x="430667" y="739119"/>
                  </a:lnTo>
                  <a:lnTo>
                    <a:pt x="426999" y="740848"/>
                  </a:lnTo>
                  <a:lnTo>
                    <a:pt x="422985" y="740709"/>
                  </a:lnTo>
                  <a:lnTo>
                    <a:pt x="423746" y="738773"/>
                  </a:lnTo>
                  <a:lnTo>
                    <a:pt x="424854" y="734899"/>
                  </a:lnTo>
                  <a:lnTo>
                    <a:pt x="425476" y="733170"/>
                  </a:lnTo>
                  <a:lnTo>
                    <a:pt x="426653" y="731163"/>
                  </a:lnTo>
                  <a:lnTo>
                    <a:pt x="430944" y="726321"/>
                  </a:lnTo>
                  <a:lnTo>
                    <a:pt x="434820" y="720372"/>
                  </a:lnTo>
                  <a:lnTo>
                    <a:pt x="436965" y="718920"/>
                  </a:lnTo>
                  <a:lnTo>
                    <a:pt x="440980" y="718920"/>
                  </a:lnTo>
                  <a:cubicBezTo>
                    <a:pt x="440980" y="718920"/>
                    <a:pt x="456760" y="722863"/>
                    <a:pt x="456760" y="722863"/>
                  </a:cubicBezTo>
                  <a:lnTo>
                    <a:pt x="464511" y="723416"/>
                  </a:lnTo>
                  <a:lnTo>
                    <a:pt x="470879" y="720303"/>
                  </a:lnTo>
                  <a:lnTo>
                    <a:pt x="472955" y="718228"/>
                  </a:lnTo>
                  <a:lnTo>
                    <a:pt x="475032" y="715669"/>
                  </a:lnTo>
                  <a:lnTo>
                    <a:pt x="475723" y="713386"/>
                  </a:lnTo>
                  <a:lnTo>
                    <a:pt x="473717" y="712072"/>
                  </a:lnTo>
                  <a:lnTo>
                    <a:pt x="471709" y="712210"/>
                  </a:lnTo>
                  <a:lnTo>
                    <a:pt x="470533" y="712971"/>
                  </a:lnTo>
                  <a:lnTo>
                    <a:pt x="469564" y="714078"/>
                  </a:lnTo>
                  <a:lnTo>
                    <a:pt x="468318" y="715115"/>
                  </a:lnTo>
                  <a:lnTo>
                    <a:pt x="466657" y="715945"/>
                  </a:lnTo>
                  <a:lnTo>
                    <a:pt x="465134" y="716568"/>
                  </a:lnTo>
                  <a:lnTo>
                    <a:pt x="463473" y="717052"/>
                  </a:lnTo>
                  <a:lnTo>
                    <a:pt x="457175" y="717882"/>
                  </a:lnTo>
                  <a:lnTo>
                    <a:pt x="453092" y="718020"/>
                  </a:lnTo>
                  <a:lnTo>
                    <a:pt x="448939" y="717744"/>
                  </a:lnTo>
                  <a:lnTo>
                    <a:pt x="444648" y="716914"/>
                  </a:lnTo>
                  <a:lnTo>
                    <a:pt x="440703" y="715669"/>
                  </a:lnTo>
                  <a:lnTo>
                    <a:pt x="438834" y="715461"/>
                  </a:lnTo>
                  <a:lnTo>
                    <a:pt x="436689" y="715461"/>
                  </a:lnTo>
                  <a:lnTo>
                    <a:pt x="432467" y="715807"/>
                  </a:lnTo>
                  <a:lnTo>
                    <a:pt x="430321" y="715807"/>
                  </a:lnTo>
                  <a:cubicBezTo>
                    <a:pt x="430321" y="715807"/>
                    <a:pt x="432121" y="712763"/>
                    <a:pt x="432121" y="712763"/>
                  </a:cubicBezTo>
                  <a:lnTo>
                    <a:pt x="434681" y="709443"/>
                  </a:lnTo>
                  <a:lnTo>
                    <a:pt x="437657" y="706469"/>
                  </a:lnTo>
                  <a:lnTo>
                    <a:pt x="440495" y="704532"/>
                  </a:lnTo>
                  <a:lnTo>
                    <a:pt x="444648" y="703217"/>
                  </a:lnTo>
                  <a:lnTo>
                    <a:pt x="448939" y="703079"/>
                  </a:lnTo>
                  <a:lnTo>
                    <a:pt x="453161" y="703840"/>
                  </a:lnTo>
                  <a:lnTo>
                    <a:pt x="463888" y="707091"/>
                  </a:lnTo>
                  <a:lnTo>
                    <a:pt x="472332" y="707644"/>
                  </a:lnTo>
                  <a:lnTo>
                    <a:pt x="479807" y="705638"/>
                  </a:lnTo>
                  <a:lnTo>
                    <a:pt x="483683" y="699828"/>
                  </a:lnTo>
                  <a:lnTo>
                    <a:pt x="479184" y="701488"/>
                  </a:lnTo>
                  <a:lnTo>
                    <a:pt x="476900" y="701972"/>
                  </a:lnTo>
                  <a:lnTo>
                    <a:pt x="474478" y="702111"/>
                  </a:lnTo>
                  <a:lnTo>
                    <a:pt x="476277" y="695262"/>
                  </a:lnTo>
                  <a:lnTo>
                    <a:pt x="477661" y="692634"/>
                  </a:lnTo>
                  <a:lnTo>
                    <a:pt x="480015" y="690974"/>
                  </a:lnTo>
                  <a:lnTo>
                    <a:pt x="483614" y="690628"/>
                  </a:lnTo>
                  <a:lnTo>
                    <a:pt x="487489" y="690974"/>
                  </a:lnTo>
                  <a:lnTo>
                    <a:pt x="491227" y="690835"/>
                  </a:lnTo>
                  <a:lnTo>
                    <a:pt x="494272" y="689314"/>
                  </a:lnTo>
                  <a:lnTo>
                    <a:pt x="492265" y="689106"/>
                  </a:lnTo>
                  <a:lnTo>
                    <a:pt x="488804" y="688068"/>
                  </a:lnTo>
                  <a:lnTo>
                    <a:pt x="486867" y="687792"/>
                  </a:lnTo>
                  <a:lnTo>
                    <a:pt x="480361" y="688553"/>
                  </a:lnTo>
                  <a:lnTo>
                    <a:pt x="478077" y="688553"/>
                  </a:lnTo>
                  <a:lnTo>
                    <a:pt x="478838" y="686339"/>
                  </a:lnTo>
                  <a:lnTo>
                    <a:pt x="482921" y="679629"/>
                  </a:lnTo>
                  <a:lnTo>
                    <a:pt x="484098" y="677208"/>
                  </a:lnTo>
                  <a:lnTo>
                    <a:pt x="485067" y="675825"/>
                  </a:lnTo>
                  <a:lnTo>
                    <a:pt x="486520" y="674856"/>
                  </a:lnTo>
                  <a:lnTo>
                    <a:pt x="491919" y="672781"/>
                  </a:lnTo>
                  <a:lnTo>
                    <a:pt x="492542" y="672228"/>
                  </a:lnTo>
                  <a:lnTo>
                    <a:pt x="491988" y="671190"/>
                  </a:lnTo>
                  <a:lnTo>
                    <a:pt x="491227" y="668700"/>
                  </a:lnTo>
                  <a:lnTo>
                    <a:pt x="491019" y="666901"/>
                  </a:lnTo>
                  <a:lnTo>
                    <a:pt x="491296" y="665864"/>
                  </a:lnTo>
                  <a:lnTo>
                    <a:pt x="492403" y="665034"/>
                  </a:lnTo>
                  <a:lnTo>
                    <a:pt x="494411" y="663858"/>
                  </a:lnTo>
                  <a:lnTo>
                    <a:pt x="492334" y="663097"/>
                  </a:lnTo>
                  <a:lnTo>
                    <a:pt x="490189" y="663304"/>
                  </a:lnTo>
                  <a:lnTo>
                    <a:pt x="488043" y="663789"/>
                  </a:lnTo>
                  <a:lnTo>
                    <a:pt x="485828" y="664134"/>
                  </a:lnTo>
                  <a:lnTo>
                    <a:pt x="483475" y="663789"/>
                  </a:lnTo>
                  <a:lnTo>
                    <a:pt x="478976" y="662474"/>
                  </a:lnTo>
                  <a:lnTo>
                    <a:pt x="476623" y="662267"/>
                  </a:lnTo>
                  <a:lnTo>
                    <a:pt x="474408" y="662751"/>
                  </a:lnTo>
                  <a:lnTo>
                    <a:pt x="470533" y="664273"/>
                  </a:lnTo>
                  <a:lnTo>
                    <a:pt x="468318" y="664619"/>
                  </a:lnTo>
                  <a:lnTo>
                    <a:pt x="465549" y="664411"/>
                  </a:lnTo>
                  <a:lnTo>
                    <a:pt x="456967" y="662613"/>
                  </a:lnTo>
                  <a:lnTo>
                    <a:pt x="453022" y="661298"/>
                  </a:lnTo>
                  <a:lnTo>
                    <a:pt x="442572" y="654865"/>
                  </a:lnTo>
                  <a:lnTo>
                    <a:pt x="437727" y="652721"/>
                  </a:lnTo>
                  <a:lnTo>
                    <a:pt x="432882" y="651268"/>
                  </a:lnTo>
                  <a:lnTo>
                    <a:pt x="422777" y="649193"/>
                  </a:lnTo>
                  <a:lnTo>
                    <a:pt x="418832" y="648086"/>
                  </a:lnTo>
                  <a:lnTo>
                    <a:pt x="415371" y="646426"/>
                  </a:lnTo>
                  <a:lnTo>
                    <a:pt x="412257" y="644143"/>
                  </a:lnTo>
                  <a:lnTo>
                    <a:pt x="409281" y="641238"/>
                  </a:lnTo>
                  <a:lnTo>
                    <a:pt x="407412" y="637295"/>
                  </a:lnTo>
                  <a:lnTo>
                    <a:pt x="409419" y="634805"/>
                  </a:lnTo>
                  <a:lnTo>
                    <a:pt x="413572" y="633560"/>
                  </a:lnTo>
                  <a:lnTo>
                    <a:pt x="418209" y="633283"/>
                  </a:lnTo>
                  <a:lnTo>
                    <a:pt x="440841" y="635289"/>
                  </a:lnTo>
                  <a:lnTo>
                    <a:pt x="445132" y="636257"/>
                  </a:lnTo>
                  <a:lnTo>
                    <a:pt x="449285" y="637641"/>
                  </a:lnTo>
                  <a:lnTo>
                    <a:pt x="470117" y="647809"/>
                  </a:lnTo>
                  <a:lnTo>
                    <a:pt x="479738" y="650369"/>
                  </a:lnTo>
                  <a:lnTo>
                    <a:pt x="486797" y="648017"/>
                  </a:lnTo>
                  <a:lnTo>
                    <a:pt x="477523" y="644558"/>
                  </a:lnTo>
                  <a:lnTo>
                    <a:pt x="474062" y="641999"/>
                  </a:lnTo>
                  <a:lnTo>
                    <a:pt x="472955" y="636949"/>
                  </a:lnTo>
                  <a:lnTo>
                    <a:pt x="473370" y="634667"/>
                  </a:lnTo>
                  <a:lnTo>
                    <a:pt x="473855" y="633214"/>
                  </a:lnTo>
                  <a:lnTo>
                    <a:pt x="473509" y="631900"/>
                  </a:lnTo>
                  <a:lnTo>
                    <a:pt x="471571" y="630170"/>
                  </a:lnTo>
                  <a:lnTo>
                    <a:pt x="469633" y="629133"/>
                  </a:lnTo>
                  <a:lnTo>
                    <a:pt x="465549" y="627542"/>
                  </a:lnTo>
                  <a:lnTo>
                    <a:pt x="463681" y="626297"/>
                  </a:lnTo>
                  <a:lnTo>
                    <a:pt x="467557" y="626435"/>
                  </a:lnTo>
                  <a:lnTo>
                    <a:pt x="471917" y="627334"/>
                  </a:lnTo>
                  <a:lnTo>
                    <a:pt x="476070" y="627749"/>
                  </a:lnTo>
                  <a:lnTo>
                    <a:pt x="479323" y="626573"/>
                  </a:lnTo>
                  <a:lnTo>
                    <a:pt x="472540" y="623114"/>
                  </a:lnTo>
                  <a:lnTo>
                    <a:pt x="470187" y="622284"/>
                  </a:lnTo>
                  <a:lnTo>
                    <a:pt x="467349" y="622008"/>
                  </a:lnTo>
                  <a:lnTo>
                    <a:pt x="458905" y="622215"/>
                  </a:lnTo>
                  <a:lnTo>
                    <a:pt x="456621" y="621869"/>
                  </a:lnTo>
                  <a:lnTo>
                    <a:pt x="452399" y="620417"/>
                  </a:lnTo>
                  <a:lnTo>
                    <a:pt x="450185" y="619863"/>
                  </a:lnTo>
                  <a:lnTo>
                    <a:pt x="447555" y="619863"/>
                  </a:lnTo>
                  <a:lnTo>
                    <a:pt x="442156" y="620693"/>
                  </a:lnTo>
                  <a:lnTo>
                    <a:pt x="439665" y="620417"/>
                  </a:lnTo>
                  <a:lnTo>
                    <a:pt x="436342" y="617788"/>
                  </a:lnTo>
                  <a:lnTo>
                    <a:pt x="436896" y="614399"/>
                  </a:lnTo>
                  <a:lnTo>
                    <a:pt x="439803" y="611078"/>
                  </a:lnTo>
                  <a:lnTo>
                    <a:pt x="443402" y="608727"/>
                  </a:lnTo>
                  <a:lnTo>
                    <a:pt x="448454" y="606997"/>
                  </a:lnTo>
                  <a:lnTo>
                    <a:pt x="458767" y="604853"/>
                  </a:lnTo>
                  <a:lnTo>
                    <a:pt x="463681" y="602639"/>
                  </a:lnTo>
                  <a:lnTo>
                    <a:pt x="460982" y="602501"/>
                  </a:lnTo>
                  <a:lnTo>
                    <a:pt x="454891" y="603539"/>
                  </a:lnTo>
                  <a:lnTo>
                    <a:pt x="451777" y="603677"/>
                  </a:lnTo>
                  <a:lnTo>
                    <a:pt x="448178" y="603331"/>
                  </a:lnTo>
                  <a:lnTo>
                    <a:pt x="445478" y="603331"/>
                  </a:lnTo>
                  <a:cubicBezTo>
                    <a:pt x="445478" y="603331"/>
                    <a:pt x="442918" y="603884"/>
                    <a:pt x="442918" y="603884"/>
                  </a:cubicBezTo>
                  <a:lnTo>
                    <a:pt x="437173" y="606305"/>
                  </a:lnTo>
                  <a:lnTo>
                    <a:pt x="433574" y="607274"/>
                  </a:lnTo>
                  <a:lnTo>
                    <a:pt x="430252" y="607135"/>
                  </a:lnTo>
                  <a:lnTo>
                    <a:pt x="428522" y="604991"/>
                  </a:lnTo>
                  <a:lnTo>
                    <a:pt x="429352" y="603331"/>
                  </a:lnTo>
                  <a:lnTo>
                    <a:pt x="433989" y="600218"/>
                  </a:lnTo>
                  <a:lnTo>
                    <a:pt x="435166" y="597866"/>
                  </a:lnTo>
                  <a:lnTo>
                    <a:pt x="432051" y="597866"/>
                  </a:lnTo>
                  <a:cubicBezTo>
                    <a:pt x="432051" y="597866"/>
                    <a:pt x="430113" y="595099"/>
                    <a:pt x="430113" y="595099"/>
                  </a:cubicBezTo>
                  <a:lnTo>
                    <a:pt x="428591" y="591226"/>
                  </a:lnTo>
                  <a:lnTo>
                    <a:pt x="426722" y="587767"/>
                  </a:lnTo>
                  <a:lnTo>
                    <a:pt x="424438" y="585207"/>
                  </a:lnTo>
                  <a:lnTo>
                    <a:pt x="422293" y="582164"/>
                  </a:lnTo>
                  <a:lnTo>
                    <a:pt x="421808" y="579259"/>
                  </a:lnTo>
                  <a:lnTo>
                    <a:pt x="424646" y="577114"/>
                  </a:lnTo>
                  <a:lnTo>
                    <a:pt x="419801" y="579328"/>
                  </a:lnTo>
                  <a:lnTo>
                    <a:pt x="420493" y="582856"/>
                  </a:lnTo>
                  <a:lnTo>
                    <a:pt x="427207" y="591364"/>
                  </a:lnTo>
                  <a:lnTo>
                    <a:pt x="428314" y="594477"/>
                  </a:lnTo>
                  <a:lnTo>
                    <a:pt x="427622" y="596344"/>
                  </a:lnTo>
                  <a:lnTo>
                    <a:pt x="423331" y="599665"/>
                  </a:lnTo>
                  <a:lnTo>
                    <a:pt x="421947" y="601256"/>
                  </a:lnTo>
                  <a:lnTo>
                    <a:pt x="420839" y="602708"/>
                  </a:lnTo>
                  <a:lnTo>
                    <a:pt x="419455" y="603539"/>
                  </a:lnTo>
                  <a:lnTo>
                    <a:pt x="417033" y="603123"/>
                  </a:lnTo>
                  <a:lnTo>
                    <a:pt x="418140" y="609280"/>
                  </a:lnTo>
                  <a:lnTo>
                    <a:pt x="413088" y="612323"/>
                  </a:lnTo>
                  <a:lnTo>
                    <a:pt x="405474" y="613223"/>
                  </a:lnTo>
                  <a:lnTo>
                    <a:pt x="398830" y="612808"/>
                  </a:lnTo>
                  <a:lnTo>
                    <a:pt x="391494" y="611493"/>
                  </a:lnTo>
                  <a:lnTo>
                    <a:pt x="388241" y="610110"/>
                  </a:lnTo>
                  <a:lnTo>
                    <a:pt x="385334" y="607758"/>
                  </a:lnTo>
                  <a:lnTo>
                    <a:pt x="383396" y="604645"/>
                  </a:lnTo>
                  <a:lnTo>
                    <a:pt x="383396" y="602086"/>
                  </a:lnTo>
                  <a:cubicBezTo>
                    <a:pt x="383396" y="602086"/>
                    <a:pt x="389625" y="589012"/>
                    <a:pt x="389625" y="589012"/>
                  </a:cubicBezTo>
                  <a:lnTo>
                    <a:pt x="391771" y="585899"/>
                  </a:lnTo>
                  <a:lnTo>
                    <a:pt x="398830" y="579120"/>
                  </a:lnTo>
                  <a:lnTo>
                    <a:pt x="399868" y="577253"/>
                  </a:lnTo>
                  <a:lnTo>
                    <a:pt x="398553" y="576077"/>
                  </a:lnTo>
                  <a:lnTo>
                    <a:pt x="395646" y="577529"/>
                  </a:lnTo>
                  <a:lnTo>
                    <a:pt x="392394" y="581057"/>
                  </a:lnTo>
                  <a:lnTo>
                    <a:pt x="388725" y="584101"/>
                  </a:lnTo>
                  <a:lnTo>
                    <a:pt x="384642" y="584101"/>
                  </a:lnTo>
                  <a:lnTo>
                    <a:pt x="382496" y="581472"/>
                  </a:lnTo>
                  <a:lnTo>
                    <a:pt x="384642" y="579604"/>
                  </a:lnTo>
                  <a:lnTo>
                    <a:pt x="390525" y="577322"/>
                  </a:lnTo>
                  <a:lnTo>
                    <a:pt x="389141" y="575938"/>
                  </a:lnTo>
                  <a:lnTo>
                    <a:pt x="387549" y="574901"/>
                  </a:lnTo>
                  <a:lnTo>
                    <a:pt x="384157" y="573379"/>
                  </a:lnTo>
                  <a:lnTo>
                    <a:pt x="386649" y="571857"/>
                  </a:lnTo>
                  <a:lnTo>
                    <a:pt x="389417" y="571442"/>
                  </a:lnTo>
                  <a:lnTo>
                    <a:pt x="392186" y="571442"/>
                  </a:lnTo>
                  <a:cubicBezTo>
                    <a:pt x="392186" y="571442"/>
                    <a:pt x="394885" y="570819"/>
                    <a:pt x="394885" y="570819"/>
                  </a:cubicBezTo>
                  <a:lnTo>
                    <a:pt x="396615" y="569782"/>
                  </a:lnTo>
                  <a:lnTo>
                    <a:pt x="398484" y="568329"/>
                  </a:lnTo>
                  <a:lnTo>
                    <a:pt x="400076" y="566669"/>
                  </a:lnTo>
                  <a:lnTo>
                    <a:pt x="401183" y="565009"/>
                  </a:lnTo>
                  <a:lnTo>
                    <a:pt x="402429" y="560098"/>
                  </a:lnTo>
                  <a:lnTo>
                    <a:pt x="401599" y="555670"/>
                  </a:lnTo>
                  <a:lnTo>
                    <a:pt x="399038" y="551935"/>
                  </a:lnTo>
                  <a:lnTo>
                    <a:pt x="395093" y="549099"/>
                  </a:lnTo>
                  <a:lnTo>
                    <a:pt x="391701" y="552212"/>
                  </a:lnTo>
                  <a:lnTo>
                    <a:pt x="386372" y="551589"/>
                  </a:lnTo>
                  <a:lnTo>
                    <a:pt x="382773" y="548269"/>
                  </a:lnTo>
                  <a:lnTo>
                    <a:pt x="384365" y="543150"/>
                  </a:lnTo>
                  <a:lnTo>
                    <a:pt x="388933" y="539553"/>
                  </a:lnTo>
                  <a:lnTo>
                    <a:pt x="390456" y="537339"/>
                  </a:lnTo>
                  <a:lnTo>
                    <a:pt x="390732" y="533742"/>
                  </a:lnTo>
                  <a:lnTo>
                    <a:pt x="389487" y="530007"/>
                  </a:lnTo>
                  <a:lnTo>
                    <a:pt x="387410" y="529039"/>
                  </a:lnTo>
                  <a:lnTo>
                    <a:pt x="384642" y="529592"/>
                  </a:lnTo>
                  <a:lnTo>
                    <a:pt x="381320" y="530699"/>
                  </a:lnTo>
                  <a:lnTo>
                    <a:pt x="380005" y="528209"/>
                  </a:lnTo>
                  <a:lnTo>
                    <a:pt x="377721" y="526894"/>
                  </a:lnTo>
                  <a:lnTo>
                    <a:pt x="375298" y="525926"/>
                  </a:lnTo>
                  <a:lnTo>
                    <a:pt x="373706" y="524404"/>
                  </a:lnTo>
                  <a:lnTo>
                    <a:pt x="373845" y="522260"/>
                  </a:lnTo>
                  <a:lnTo>
                    <a:pt x="375229" y="520046"/>
                  </a:lnTo>
                  <a:lnTo>
                    <a:pt x="377305" y="518386"/>
                  </a:lnTo>
                  <a:lnTo>
                    <a:pt x="379313" y="517902"/>
                  </a:lnTo>
                  <a:lnTo>
                    <a:pt x="378136" y="514305"/>
                  </a:lnTo>
                  <a:lnTo>
                    <a:pt x="375921" y="510016"/>
                  </a:lnTo>
                  <a:lnTo>
                    <a:pt x="373222" y="506004"/>
                  </a:lnTo>
                  <a:lnTo>
                    <a:pt x="370523" y="503168"/>
                  </a:lnTo>
                  <a:lnTo>
                    <a:pt x="366024" y="501715"/>
                  </a:lnTo>
                  <a:lnTo>
                    <a:pt x="360833" y="502476"/>
                  </a:lnTo>
                  <a:lnTo>
                    <a:pt x="355435" y="503790"/>
                  </a:lnTo>
                  <a:lnTo>
                    <a:pt x="350452" y="503998"/>
                  </a:lnTo>
                  <a:lnTo>
                    <a:pt x="354258" y="502407"/>
                  </a:lnTo>
                  <a:lnTo>
                    <a:pt x="358065" y="501162"/>
                  </a:lnTo>
                  <a:lnTo>
                    <a:pt x="361041" y="499432"/>
                  </a:lnTo>
                  <a:lnTo>
                    <a:pt x="362356" y="496112"/>
                  </a:lnTo>
                  <a:lnTo>
                    <a:pt x="362148" y="493968"/>
                  </a:lnTo>
                  <a:lnTo>
                    <a:pt x="361802" y="492446"/>
                  </a:lnTo>
                  <a:lnTo>
                    <a:pt x="361802" y="491201"/>
                  </a:lnTo>
                  <a:cubicBezTo>
                    <a:pt x="361802" y="491201"/>
                    <a:pt x="363048" y="489748"/>
                    <a:pt x="363048" y="489748"/>
                  </a:cubicBezTo>
                  <a:lnTo>
                    <a:pt x="364847" y="488849"/>
                  </a:lnTo>
                  <a:lnTo>
                    <a:pt x="368862" y="488019"/>
                  </a:lnTo>
                  <a:lnTo>
                    <a:pt x="370661" y="486843"/>
                  </a:lnTo>
                  <a:lnTo>
                    <a:pt x="359795" y="480340"/>
                  </a:lnTo>
                  <a:lnTo>
                    <a:pt x="356888" y="477574"/>
                  </a:lnTo>
                  <a:lnTo>
                    <a:pt x="352666" y="471556"/>
                  </a:lnTo>
                  <a:lnTo>
                    <a:pt x="350382" y="468789"/>
                  </a:lnTo>
                  <a:lnTo>
                    <a:pt x="347268" y="466298"/>
                  </a:lnTo>
                  <a:lnTo>
                    <a:pt x="339931" y="462010"/>
                  </a:lnTo>
                  <a:lnTo>
                    <a:pt x="336817" y="459519"/>
                  </a:lnTo>
                  <a:lnTo>
                    <a:pt x="334048" y="456061"/>
                  </a:lnTo>
                  <a:lnTo>
                    <a:pt x="330865" y="450388"/>
                  </a:lnTo>
                  <a:lnTo>
                    <a:pt x="329481" y="448728"/>
                  </a:lnTo>
                  <a:lnTo>
                    <a:pt x="327820" y="447483"/>
                  </a:lnTo>
                  <a:lnTo>
                    <a:pt x="325536" y="446238"/>
                  </a:lnTo>
                  <a:lnTo>
                    <a:pt x="323528" y="444924"/>
                  </a:lnTo>
                  <a:lnTo>
                    <a:pt x="322421" y="443402"/>
                  </a:lnTo>
                  <a:lnTo>
                    <a:pt x="323044" y="440842"/>
                  </a:lnTo>
                  <a:lnTo>
                    <a:pt x="327681" y="436208"/>
                  </a:lnTo>
                  <a:lnTo>
                    <a:pt x="328442" y="432818"/>
                  </a:lnTo>
                  <a:lnTo>
                    <a:pt x="327404" y="429221"/>
                  </a:lnTo>
                  <a:lnTo>
                    <a:pt x="325466" y="425832"/>
                  </a:lnTo>
                  <a:lnTo>
                    <a:pt x="322906" y="423065"/>
                  </a:lnTo>
                  <a:lnTo>
                    <a:pt x="319860" y="421128"/>
                  </a:lnTo>
                  <a:lnTo>
                    <a:pt x="271343" y="398647"/>
                  </a:lnTo>
                  <a:lnTo>
                    <a:pt x="249127" y="393804"/>
                  </a:lnTo>
                  <a:lnTo>
                    <a:pt x="245389" y="393528"/>
                  </a:lnTo>
                  <a:lnTo>
                    <a:pt x="237707" y="393528"/>
                  </a:lnTo>
                  <a:lnTo>
                    <a:pt x="234246" y="392905"/>
                  </a:lnTo>
                  <a:lnTo>
                    <a:pt x="227810" y="389862"/>
                  </a:lnTo>
                  <a:lnTo>
                    <a:pt x="224695" y="389032"/>
                  </a:lnTo>
                  <a:lnTo>
                    <a:pt x="220889" y="389723"/>
                  </a:lnTo>
                  <a:lnTo>
                    <a:pt x="217428" y="391729"/>
                  </a:lnTo>
                  <a:lnTo>
                    <a:pt x="214729" y="393735"/>
                  </a:lnTo>
                  <a:lnTo>
                    <a:pt x="211891" y="394704"/>
                  </a:lnTo>
                  <a:lnTo>
                    <a:pt x="208154" y="393597"/>
                  </a:lnTo>
                  <a:lnTo>
                    <a:pt x="204762" y="391868"/>
                  </a:lnTo>
                  <a:lnTo>
                    <a:pt x="202617" y="391383"/>
                  </a:lnTo>
                  <a:lnTo>
                    <a:pt x="200402" y="392144"/>
                  </a:lnTo>
                  <a:lnTo>
                    <a:pt x="193481" y="395949"/>
                  </a:lnTo>
                  <a:lnTo>
                    <a:pt x="190020" y="397194"/>
                  </a:lnTo>
                  <a:lnTo>
                    <a:pt x="186421" y="398024"/>
                  </a:lnTo>
                  <a:lnTo>
                    <a:pt x="182546" y="398439"/>
                  </a:lnTo>
                  <a:lnTo>
                    <a:pt x="179223" y="398232"/>
                  </a:lnTo>
                  <a:lnTo>
                    <a:pt x="176940" y="397332"/>
                  </a:lnTo>
                  <a:lnTo>
                    <a:pt x="174794" y="396018"/>
                  </a:lnTo>
                  <a:lnTo>
                    <a:pt x="171818" y="394565"/>
                  </a:lnTo>
                  <a:lnTo>
                    <a:pt x="168219" y="394220"/>
                  </a:lnTo>
                  <a:lnTo>
                    <a:pt x="165243" y="395603"/>
                  </a:lnTo>
                  <a:lnTo>
                    <a:pt x="162405" y="397471"/>
                  </a:lnTo>
                  <a:lnTo>
                    <a:pt x="159152" y="398647"/>
                  </a:lnTo>
                  <a:lnTo>
                    <a:pt x="155969" y="397817"/>
                  </a:lnTo>
                  <a:lnTo>
                    <a:pt x="151885" y="396018"/>
                  </a:lnTo>
                  <a:lnTo>
                    <a:pt x="148148" y="394980"/>
                  </a:lnTo>
                  <a:lnTo>
                    <a:pt x="146002" y="396571"/>
                  </a:lnTo>
                  <a:lnTo>
                    <a:pt x="146694" y="399131"/>
                  </a:lnTo>
                  <a:lnTo>
                    <a:pt x="149117" y="402175"/>
                  </a:lnTo>
                  <a:lnTo>
                    <a:pt x="154169" y="407017"/>
                  </a:lnTo>
                  <a:lnTo>
                    <a:pt x="147663" y="407501"/>
                  </a:lnTo>
                  <a:lnTo>
                    <a:pt x="140327" y="406394"/>
                  </a:lnTo>
                  <a:lnTo>
                    <a:pt x="121709" y="401552"/>
                  </a:lnTo>
                  <a:lnTo>
                    <a:pt x="117003" y="399546"/>
                  </a:lnTo>
                  <a:lnTo>
                    <a:pt x="99215" y="390346"/>
                  </a:lnTo>
                  <a:lnTo>
                    <a:pt x="97278" y="388686"/>
                  </a:lnTo>
                  <a:lnTo>
                    <a:pt x="96724" y="386265"/>
                  </a:lnTo>
                  <a:lnTo>
                    <a:pt x="98039" y="384604"/>
                  </a:lnTo>
                  <a:lnTo>
                    <a:pt x="108213" y="379831"/>
                  </a:lnTo>
                  <a:lnTo>
                    <a:pt x="110774" y="378932"/>
                  </a:lnTo>
                  <a:lnTo>
                    <a:pt x="113542" y="378310"/>
                  </a:lnTo>
                  <a:lnTo>
                    <a:pt x="119218" y="377618"/>
                  </a:lnTo>
                  <a:lnTo>
                    <a:pt x="121986" y="376995"/>
                  </a:lnTo>
                  <a:lnTo>
                    <a:pt x="124408" y="375681"/>
                  </a:lnTo>
                  <a:lnTo>
                    <a:pt x="119287" y="374090"/>
                  </a:lnTo>
                  <a:lnTo>
                    <a:pt x="99700" y="373952"/>
                  </a:lnTo>
                  <a:lnTo>
                    <a:pt x="93540" y="372776"/>
                  </a:lnTo>
                  <a:lnTo>
                    <a:pt x="90356" y="371461"/>
                  </a:lnTo>
                  <a:lnTo>
                    <a:pt x="88349" y="369386"/>
                  </a:lnTo>
                  <a:lnTo>
                    <a:pt x="88073" y="367311"/>
                  </a:lnTo>
                  <a:lnTo>
                    <a:pt x="88903" y="365720"/>
                  </a:lnTo>
                  <a:lnTo>
                    <a:pt x="90287" y="364198"/>
                  </a:lnTo>
                  <a:lnTo>
                    <a:pt x="91671" y="362400"/>
                  </a:lnTo>
                  <a:lnTo>
                    <a:pt x="80044" y="368279"/>
                  </a:lnTo>
                  <a:lnTo>
                    <a:pt x="76168" y="369317"/>
                  </a:lnTo>
                  <a:lnTo>
                    <a:pt x="73677" y="369110"/>
                  </a:lnTo>
                  <a:lnTo>
                    <a:pt x="70770" y="368210"/>
                  </a:lnTo>
                  <a:lnTo>
                    <a:pt x="69040" y="366689"/>
                  </a:lnTo>
                  <a:lnTo>
                    <a:pt x="70078" y="364613"/>
                  </a:lnTo>
                  <a:lnTo>
                    <a:pt x="64125" y="362607"/>
                  </a:lnTo>
                  <a:lnTo>
                    <a:pt x="62118" y="360947"/>
                  </a:lnTo>
                  <a:lnTo>
                    <a:pt x="62326" y="358526"/>
                  </a:lnTo>
                  <a:lnTo>
                    <a:pt x="64333" y="356728"/>
                  </a:lnTo>
                  <a:lnTo>
                    <a:pt x="67240" y="355759"/>
                  </a:lnTo>
                  <a:lnTo>
                    <a:pt x="72984" y="355067"/>
                  </a:lnTo>
                  <a:lnTo>
                    <a:pt x="105375" y="354514"/>
                  </a:lnTo>
                  <a:lnTo>
                    <a:pt x="107452" y="353753"/>
                  </a:lnTo>
                  <a:lnTo>
                    <a:pt x="112158" y="350986"/>
                  </a:lnTo>
                  <a:lnTo>
                    <a:pt x="114926" y="350018"/>
                  </a:lnTo>
                  <a:lnTo>
                    <a:pt x="117903" y="349464"/>
                  </a:lnTo>
                  <a:lnTo>
                    <a:pt x="136174" y="348565"/>
                  </a:lnTo>
                  <a:lnTo>
                    <a:pt x="148425" y="349326"/>
                  </a:lnTo>
                  <a:lnTo>
                    <a:pt x="157976" y="351885"/>
                  </a:lnTo>
                  <a:lnTo>
                    <a:pt x="159983" y="352024"/>
                  </a:lnTo>
                  <a:lnTo>
                    <a:pt x="160467" y="351401"/>
                  </a:lnTo>
                  <a:lnTo>
                    <a:pt x="159983" y="350848"/>
                  </a:lnTo>
                  <a:lnTo>
                    <a:pt x="159291" y="350364"/>
                  </a:lnTo>
                  <a:lnTo>
                    <a:pt x="159014" y="349810"/>
                  </a:lnTo>
                  <a:lnTo>
                    <a:pt x="161575" y="346006"/>
                  </a:lnTo>
                  <a:lnTo>
                    <a:pt x="160467" y="341994"/>
                  </a:lnTo>
                  <a:lnTo>
                    <a:pt x="156107" y="340126"/>
                  </a:lnTo>
                  <a:lnTo>
                    <a:pt x="150432" y="339780"/>
                  </a:lnTo>
                  <a:lnTo>
                    <a:pt x="145448" y="340541"/>
                  </a:lnTo>
                  <a:lnTo>
                    <a:pt x="134721" y="343585"/>
                  </a:lnTo>
                  <a:lnTo>
                    <a:pt x="129392" y="344207"/>
                  </a:lnTo>
                  <a:lnTo>
                    <a:pt x="123578" y="343930"/>
                  </a:lnTo>
                  <a:lnTo>
                    <a:pt x="117626" y="342547"/>
                  </a:lnTo>
                  <a:lnTo>
                    <a:pt x="114719" y="342132"/>
                  </a:lnTo>
                  <a:lnTo>
                    <a:pt x="111674" y="342478"/>
                  </a:lnTo>
                  <a:lnTo>
                    <a:pt x="109528" y="343308"/>
                  </a:lnTo>
                  <a:lnTo>
                    <a:pt x="105444" y="345383"/>
                  </a:lnTo>
                  <a:lnTo>
                    <a:pt x="103091" y="346006"/>
                  </a:lnTo>
                  <a:lnTo>
                    <a:pt x="99977" y="346144"/>
                  </a:lnTo>
                  <a:lnTo>
                    <a:pt x="86965" y="343930"/>
                  </a:lnTo>
                  <a:lnTo>
                    <a:pt x="85858" y="343515"/>
                  </a:lnTo>
                  <a:lnTo>
                    <a:pt x="84681" y="342824"/>
                  </a:lnTo>
                  <a:lnTo>
                    <a:pt x="83920" y="342063"/>
                  </a:lnTo>
                  <a:lnTo>
                    <a:pt x="83297" y="341371"/>
                  </a:lnTo>
                  <a:lnTo>
                    <a:pt x="82743" y="340818"/>
                  </a:lnTo>
                  <a:lnTo>
                    <a:pt x="80667" y="340195"/>
                  </a:lnTo>
                  <a:lnTo>
                    <a:pt x="74992" y="338881"/>
                  </a:lnTo>
                  <a:lnTo>
                    <a:pt x="73677" y="338051"/>
                  </a:lnTo>
                  <a:lnTo>
                    <a:pt x="74922" y="336390"/>
                  </a:lnTo>
                  <a:lnTo>
                    <a:pt x="78037" y="334454"/>
                  </a:lnTo>
                  <a:lnTo>
                    <a:pt x="83712" y="331825"/>
                  </a:lnTo>
                  <a:lnTo>
                    <a:pt x="79421" y="331064"/>
                  </a:lnTo>
                  <a:lnTo>
                    <a:pt x="75061" y="331963"/>
                  </a:lnTo>
                  <a:lnTo>
                    <a:pt x="70562" y="333347"/>
                  </a:lnTo>
                  <a:lnTo>
                    <a:pt x="65994" y="333900"/>
                  </a:lnTo>
                  <a:lnTo>
                    <a:pt x="61703" y="333139"/>
                  </a:lnTo>
                  <a:lnTo>
                    <a:pt x="50906" y="328159"/>
                  </a:lnTo>
                  <a:lnTo>
                    <a:pt x="48622" y="327536"/>
                  </a:lnTo>
                  <a:lnTo>
                    <a:pt x="43847" y="326706"/>
                  </a:lnTo>
                  <a:lnTo>
                    <a:pt x="41632" y="325945"/>
                  </a:lnTo>
                  <a:lnTo>
                    <a:pt x="39832" y="324908"/>
                  </a:lnTo>
                  <a:lnTo>
                    <a:pt x="34572" y="321103"/>
                  </a:lnTo>
                  <a:lnTo>
                    <a:pt x="30973" y="319028"/>
                  </a:lnTo>
                  <a:lnTo>
                    <a:pt x="29105" y="317783"/>
                  </a:lnTo>
                  <a:lnTo>
                    <a:pt x="27997" y="316538"/>
                  </a:lnTo>
                  <a:lnTo>
                    <a:pt x="27582" y="314463"/>
                  </a:lnTo>
                  <a:lnTo>
                    <a:pt x="28620" y="313632"/>
                  </a:lnTo>
                  <a:lnTo>
                    <a:pt x="30143" y="312872"/>
                  </a:lnTo>
                  <a:lnTo>
                    <a:pt x="31389" y="311211"/>
                  </a:lnTo>
                  <a:lnTo>
                    <a:pt x="31389" y="309828"/>
                  </a:lnTo>
                  <a:cubicBezTo>
                    <a:pt x="31389" y="309828"/>
                    <a:pt x="30558" y="309067"/>
                    <a:pt x="30558" y="309067"/>
                  </a:cubicBezTo>
                  <a:lnTo>
                    <a:pt x="29589" y="308306"/>
                  </a:lnTo>
                  <a:lnTo>
                    <a:pt x="29243" y="306992"/>
                  </a:lnTo>
                  <a:lnTo>
                    <a:pt x="29935" y="305608"/>
                  </a:lnTo>
                  <a:lnTo>
                    <a:pt x="31389" y="304294"/>
                  </a:lnTo>
                  <a:lnTo>
                    <a:pt x="33050" y="303118"/>
                  </a:lnTo>
                  <a:lnTo>
                    <a:pt x="34434" y="302357"/>
                  </a:lnTo>
                  <a:lnTo>
                    <a:pt x="42393" y="298968"/>
                  </a:lnTo>
                  <a:lnTo>
                    <a:pt x="50629" y="296132"/>
                  </a:lnTo>
                  <a:lnTo>
                    <a:pt x="54644" y="295371"/>
                  </a:lnTo>
                  <a:lnTo>
                    <a:pt x="62534" y="295509"/>
                  </a:lnTo>
                  <a:lnTo>
                    <a:pt x="66548" y="295163"/>
                  </a:lnTo>
                  <a:lnTo>
                    <a:pt x="70424" y="294126"/>
                  </a:lnTo>
                  <a:lnTo>
                    <a:pt x="82190" y="289491"/>
                  </a:lnTo>
                  <a:lnTo>
                    <a:pt x="106344" y="284649"/>
                  </a:lnTo>
                  <a:lnTo>
                    <a:pt x="107175" y="283265"/>
                  </a:lnTo>
                  <a:lnTo>
                    <a:pt x="105514" y="280706"/>
                  </a:lnTo>
                  <a:lnTo>
                    <a:pt x="113196" y="277939"/>
                  </a:lnTo>
                  <a:lnTo>
                    <a:pt x="141157" y="271921"/>
                  </a:lnTo>
                  <a:lnTo>
                    <a:pt x="145518" y="271575"/>
                  </a:lnTo>
                  <a:lnTo>
                    <a:pt x="154169" y="271437"/>
                  </a:lnTo>
                  <a:lnTo>
                    <a:pt x="161713" y="272267"/>
                  </a:lnTo>
                  <a:lnTo>
                    <a:pt x="165520" y="272405"/>
                  </a:lnTo>
                  <a:lnTo>
                    <a:pt x="169119" y="271575"/>
                  </a:lnTo>
                  <a:lnTo>
                    <a:pt x="175763" y="267010"/>
                  </a:lnTo>
                  <a:lnTo>
                    <a:pt x="180954" y="260161"/>
                  </a:lnTo>
                  <a:lnTo>
                    <a:pt x="185037" y="252414"/>
                  </a:lnTo>
                  <a:lnTo>
                    <a:pt x="188082" y="245012"/>
                  </a:lnTo>
                  <a:lnTo>
                    <a:pt x="191266" y="232561"/>
                  </a:lnTo>
                  <a:lnTo>
                    <a:pt x="192997" y="228964"/>
                  </a:lnTo>
                  <a:lnTo>
                    <a:pt x="195626" y="226336"/>
                  </a:lnTo>
                  <a:lnTo>
                    <a:pt x="198949" y="224468"/>
                  </a:lnTo>
                  <a:lnTo>
                    <a:pt x="206216" y="222185"/>
                  </a:lnTo>
                  <a:lnTo>
                    <a:pt x="202409" y="219764"/>
                  </a:lnTo>
                  <a:lnTo>
                    <a:pt x="198187" y="220248"/>
                  </a:lnTo>
                  <a:lnTo>
                    <a:pt x="193827" y="221978"/>
                  </a:lnTo>
                  <a:lnTo>
                    <a:pt x="189536" y="223223"/>
                  </a:lnTo>
                  <a:lnTo>
                    <a:pt x="181923" y="223776"/>
                  </a:lnTo>
                  <a:lnTo>
                    <a:pt x="179362" y="224399"/>
                  </a:lnTo>
                  <a:lnTo>
                    <a:pt x="174655" y="225990"/>
                  </a:lnTo>
                  <a:lnTo>
                    <a:pt x="172302" y="226474"/>
                  </a:lnTo>
                  <a:lnTo>
                    <a:pt x="169742" y="226474"/>
                  </a:lnTo>
                  <a:lnTo>
                    <a:pt x="167596" y="225990"/>
                  </a:lnTo>
                  <a:lnTo>
                    <a:pt x="163582" y="224329"/>
                  </a:lnTo>
                  <a:lnTo>
                    <a:pt x="161505" y="223707"/>
                  </a:lnTo>
                  <a:lnTo>
                    <a:pt x="159222" y="223430"/>
                  </a:lnTo>
                  <a:lnTo>
                    <a:pt x="154723" y="223638"/>
                  </a:lnTo>
                  <a:lnTo>
                    <a:pt x="152439" y="223499"/>
                  </a:lnTo>
                  <a:lnTo>
                    <a:pt x="148771" y="222324"/>
                  </a:lnTo>
                  <a:lnTo>
                    <a:pt x="145933" y="219972"/>
                  </a:lnTo>
                  <a:lnTo>
                    <a:pt x="144064" y="216651"/>
                  </a:lnTo>
                  <a:lnTo>
                    <a:pt x="143441" y="212708"/>
                  </a:lnTo>
                  <a:lnTo>
                    <a:pt x="146279" y="205099"/>
                  </a:lnTo>
                  <a:lnTo>
                    <a:pt x="153131" y="199289"/>
                  </a:lnTo>
                  <a:lnTo>
                    <a:pt x="161644" y="195138"/>
                  </a:lnTo>
                  <a:lnTo>
                    <a:pt x="174033" y="190850"/>
                  </a:lnTo>
                  <a:lnTo>
                    <a:pt x="178185" y="188774"/>
                  </a:lnTo>
                  <a:lnTo>
                    <a:pt x="186145" y="183517"/>
                  </a:lnTo>
                  <a:lnTo>
                    <a:pt x="195488" y="174940"/>
                  </a:lnTo>
                  <a:lnTo>
                    <a:pt x="199087" y="172726"/>
                  </a:lnTo>
                  <a:lnTo>
                    <a:pt x="203171" y="171066"/>
                  </a:lnTo>
                  <a:lnTo>
                    <a:pt x="207877" y="169683"/>
                  </a:lnTo>
                  <a:lnTo>
                    <a:pt x="212722" y="169060"/>
                  </a:lnTo>
                  <a:lnTo>
                    <a:pt x="217013" y="169475"/>
                  </a:lnTo>
                  <a:lnTo>
                    <a:pt x="220612" y="171550"/>
                  </a:lnTo>
                  <a:lnTo>
                    <a:pt x="226702" y="177707"/>
                  </a:lnTo>
                  <a:lnTo>
                    <a:pt x="229955" y="179436"/>
                  </a:lnTo>
                  <a:lnTo>
                    <a:pt x="227533" y="174248"/>
                  </a:lnTo>
                  <a:lnTo>
                    <a:pt x="226010" y="168299"/>
                  </a:lnTo>
                  <a:lnTo>
                    <a:pt x="226633" y="162696"/>
                  </a:lnTo>
                  <a:lnTo>
                    <a:pt x="230716" y="158546"/>
                  </a:lnTo>
                  <a:lnTo>
                    <a:pt x="235838" y="157577"/>
                  </a:lnTo>
                  <a:lnTo>
                    <a:pt x="241652" y="158407"/>
                  </a:lnTo>
                  <a:lnTo>
                    <a:pt x="247396" y="160275"/>
                  </a:lnTo>
                  <a:lnTo>
                    <a:pt x="252310" y="162350"/>
                  </a:lnTo>
                  <a:lnTo>
                    <a:pt x="257986" y="164149"/>
                  </a:lnTo>
                  <a:lnTo>
                    <a:pt x="262138" y="163595"/>
                  </a:lnTo>
                  <a:lnTo>
                    <a:pt x="265253" y="160482"/>
                  </a:lnTo>
                  <a:lnTo>
                    <a:pt x="267883" y="154810"/>
                  </a:lnTo>
                  <a:lnTo>
                    <a:pt x="269267" y="149622"/>
                  </a:lnTo>
                  <a:lnTo>
                    <a:pt x="269821" y="144365"/>
                  </a:lnTo>
                  <a:lnTo>
                    <a:pt x="269821" y="138969"/>
                  </a:lnTo>
                  <a:lnTo>
                    <a:pt x="269405" y="133574"/>
                  </a:lnTo>
                  <a:lnTo>
                    <a:pt x="267814" y="124028"/>
                  </a:lnTo>
                  <a:lnTo>
                    <a:pt x="268367" y="119878"/>
                  </a:lnTo>
                  <a:lnTo>
                    <a:pt x="271343" y="115796"/>
                  </a:lnTo>
                  <a:lnTo>
                    <a:pt x="275496" y="112684"/>
                  </a:lnTo>
                  <a:lnTo>
                    <a:pt x="280133" y="110262"/>
                  </a:lnTo>
                  <a:lnTo>
                    <a:pt x="285116" y="108602"/>
                  </a:lnTo>
                  <a:lnTo>
                    <a:pt x="290238" y="107911"/>
                  </a:lnTo>
                  <a:lnTo>
                    <a:pt x="300827" y="109156"/>
                  </a:lnTo>
                  <a:lnTo>
                    <a:pt x="310171" y="113029"/>
                  </a:lnTo>
                  <a:lnTo>
                    <a:pt x="327612" y="124305"/>
                  </a:lnTo>
                  <a:lnTo>
                    <a:pt x="332111" y="126726"/>
                  </a:lnTo>
                  <a:lnTo>
                    <a:pt x="341316" y="130945"/>
                  </a:lnTo>
                  <a:lnTo>
                    <a:pt x="345607" y="133712"/>
                  </a:lnTo>
                  <a:lnTo>
                    <a:pt x="353635" y="141529"/>
                  </a:lnTo>
                  <a:lnTo>
                    <a:pt x="358203" y="145057"/>
                  </a:lnTo>
                  <a:lnTo>
                    <a:pt x="363117" y="146440"/>
                  </a:lnTo>
                  <a:lnTo>
                    <a:pt x="357580" y="137240"/>
                  </a:lnTo>
                  <a:lnTo>
                    <a:pt x="347683" y="129700"/>
                  </a:lnTo>
                  <a:lnTo>
                    <a:pt x="327335" y="116834"/>
                  </a:lnTo>
                  <a:lnTo>
                    <a:pt x="320276" y="110608"/>
                  </a:lnTo>
                  <a:lnTo>
                    <a:pt x="317715" y="108948"/>
                  </a:lnTo>
                  <a:lnTo>
                    <a:pt x="309479" y="106181"/>
                  </a:lnTo>
                  <a:lnTo>
                    <a:pt x="308094" y="105144"/>
                  </a:lnTo>
                  <a:lnTo>
                    <a:pt x="309825" y="102723"/>
                  </a:lnTo>
                  <a:lnTo>
                    <a:pt x="314739" y="100578"/>
                  </a:lnTo>
                  <a:lnTo>
                    <a:pt x="324636" y="98088"/>
                  </a:lnTo>
                  <a:lnTo>
                    <a:pt x="382012" y="91101"/>
                  </a:lnTo>
                  <a:lnTo>
                    <a:pt x="392117" y="88542"/>
                  </a:lnTo>
                  <a:lnTo>
                    <a:pt x="402360" y="86882"/>
                  </a:lnTo>
                  <a:lnTo>
                    <a:pt x="413018" y="88127"/>
                  </a:lnTo>
                  <a:lnTo>
                    <a:pt x="417794" y="90064"/>
                  </a:lnTo>
                  <a:lnTo>
                    <a:pt x="421739" y="92969"/>
                  </a:lnTo>
                  <a:lnTo>
                    <a:pt x="424577" y="96843"/>
                  </a:lnTo>
                  <a:lnTo>
                    <a:pt x="426030" y="101685"/>
                  </a:lnTo>
                  <a:lnTo>
                    <a:pt x="426030" y="107357"/>
                  </a:lnTo>
                  <a:cubicBezTo>
                    <a:pt x="426030" y="107357"/>
                    <a:pt x="425338" y="113721"/>
                    <a:pt x="425338" y="113721"/>
                  </a:cubicBezTo>
                  <a:lnTo>
                    <a:pt x="425200" y="119947"/>
                  </a:lnTo>
                  <a:lnTo>
                    <a:pt x="426584" y="125342"/>
                  </a:lnTo>
                  <a:lnTo>
                    <a:pt x="431498" y="120708"/>
                  </a:lnTo>
                  <a:lnTo>
                    <a:pt x="436066" y="114413"/>
                  </a:lnTo>
                  <a:lnTo>
                    <a:pt x="438972" y="107496"/>
                  </a:lnTo>
                  <a:lnTo>
                    <a:pt x="438834" y="101062"/>
                  </a:lnTo>
                  <a:lnTo>
                    <a:pt x="435858" y="94560"/>
                  </a:lnTo>
                  <a:lnTo>
                    <a:pt x="435443" y="90894"/>
                  </a:lnTo>
                  <a:lnTo>
                    <a:pt x="437657" y="87781"/>
                  </a:lnTo>
                  <a:lnTo>
                    <a:pt x="441049" y="87297"/>
                  </a:lnTo>
                  <a:lnTo>
                    <a:pt x="445063" y="88819"/>
                  </a:lnTo>
                  <a:lnTo>
                    <a:pt x="465619" y="100509"/>
                  </a:lnTo>
                  <a:lnTo>
                    <a:pt x="471225" y="102446"/>
                  </a:lnTo>
                  <a:lnTo>
                    <a:pt x="472955" y="103276"/>
                  </a:lnTo>
                  <a:lnTo>
                    <a:pt x="474962" y="104729"/>
                  </a:lnTo>
                  <a:lnTo>
                    <a:pt x="478769" y="108118"/>
                  </a:lnTo>
                  <a:lnTo>
                    <a:pt x="480845" y="109432"/>
                  </a:lnTo>
                  <a:lnTo>
                    <a:pt x="483752" y="110055"/>
                  </a:lnTo>
                  <a:lnTo>
                    <a:pt x="493372" y="109432"/>
                  </a:lnTo>
                  <a:lnTo>
                    <a:pt x="501885" y="110401"/>
                  </a:lnTo>
                  <a:lnTo>
                    <a:pt x="506177" y="110401"/>
                  </a:lnTo>
                  <a:cubicBezTo>
                    <a:pt x="506177" y="110401"/>
                    <a:pt x="509983" y="108879"/>
                    <a:pt x="509983" y="108879"/>
                  </a:cubicBezTo>
                  <a:lnTo>
                    <a:pt x="501885" y="102723"/>
                  </a:lnTo>
                  <a:lnTo>
                    <a:pt x="492750" y="97396"/>
                  </a:lnTo>
                  <a:lnTo>
                    <a:pt x="484790" y="91101"/>
                  </a:lnTo>
                  <a:lnTo>
                    <a:pt x="479876" y="81832"/>
                  </a:lnTo>
                  <a:lnTo>
                    <a:pt x="490465" y="80587"/>
                  </a:lnTo>
                  <a:lnTo>
                    <a:pt x="502300" y="80864"/>
                  </a:lnTo>
                  <a:lnTo>
                    <a:pt x="514066" y="82247"/>
                  </a:lnTo>
                  <a:lnTo>
                    <a:pt x="524517" y="84253"/>
                  </a:lnTo>
                  <a:lnTo>
                    <a:pt x="570473" y="98780"/>
                  </a:lnTo>
                  <a:lnTo>
                    <a:pt x="596912" y="114067"/>
                  </a:lnTo>
                  <a:lnTo>
                    <a:pt x="606394" y="116626"/>
                  </a:lnTo>
                  <a:lnTo>
                    <a:pt x="611100" y="116004"/>
                  </a:lnTo>
                  <a:lnTo>
                    <a:pt x="613107" y="113514"/>
                  </a:lnTo>
                  <a:lnTo>
                    <a:pt x="613246" y="109778"/>
                  </a:lnTo>
                  <a:lnTo>
                    <a:pt x="612000" y="103207"/>
                  </a:lnTo>
                  <a:lnTo>
                    <a:pt x="611792" y="101062"/>
                  </a:lnTo>
                  <a:lnTo>
                    <a:pt x="611792" y="98987"/>
                  </a:lnTo>
                  <a:cubicBezTo>
                    <a:pt x="611792" y="98987"/>
                    <a:pt x="612069" y="96843"/>
                    <a:pt x="612069" y="96843"/>
                  </a:cubicBezTo>
                  <a:lnTo>
                    <a:pt x="612761" y="93592"/>
                  </a:lnTo>
                  <a:lnTo>
                    <a:pt x="613800" y="91862"/>
                  </a:lnTo>
                  <a:lnTo>
                    <a:pt x="617329" y="88611"/>
                  </a:lnTo>
                  <a:lnTo>
                    <a:pt x="619336" y="84945"/>
                  </a:lnTo>
                  <a:lnTo>
                    <a:pt x="618229" y="82178"/>
                  </a:lnTo>
                  <a:lnTo>
                    <a:pt x="615253" y="79895"/>
                  </a:lnTo>
                  <a:lnTo>
                    <a:pt x="595251" y="68689"/>
                  </a:lnTo>
                  <a:lnTo>
                    <a:pt x="592690" y="65991"/>
                  </a:lnTo>
                  <a:lnTo>
                    <a:pt x="598573" y="63155"/>
                  </a:lnTo>
                  <a:lnTo>
                    <a:pt x="611585" y="62809"/>
                  </a:lnTo>
                  <a:lnTo>
                    <a:pt x="652973" y="65231"/>
                  </a:lnTo>
                  <a:lnTo>
                    <a:pt x="657541" y="65991"/>
                  </a:lnTo>
                  <a:lnTo>
                    <a:pt x="666261" y="68274"/>
                  </a:lnTo>
                  <a:lnTo>
                    <a:pt x="670483" y="68897"/>
                  </a:lnTo>
                  <a:lnTo>
                    <a:pt x="674567" y="68620"/>
                  </a:lnTo>
                  <a:lnTo>
                    <a:pt x="678373" y="67375"/>
                  </a:lnTo>
                  <a:lnTo>
                    <a:pt x="679827" y="65438"/>
                  </a:lnTo>
                  <a:lnTo>
                    <a:pt x="676989" y="63017"/>
                  </a:lnTo>
                  <a:lnTo>
                    <a:pt x="671660" y="61703"/>
                  </a:lnTo>
                  <a:lnTo>
                    <a:pt x="605010" y="57829"/>
                  </a:lnTo>
                  <a:lnTo>
                    <a:pt x="586115" y="59005"/>
                  </a:lnTo>
                  <a:lnTo>
                    <a:pt x="581962" y="58452"/>
                  </a:lnTo>
                  <a:lnTo>
                    <a:pt x="578017" y="57068"/>
                  </a:lnTo>
                  <a:lnTo>
                    <a:pt x="573588" y="54578"/>
                  </a:lnTo>
                  <a:lnTo>
                    <a:pt x="576356" y="51811"/>
                  </a:lnTo>
                  <a:lnTo>
                    <a:pt x="578710" y="49805"/>
                  </a:lnTo>
                  <a:lnTo>
                    <a:pt x="581409" y="48629"/>
                  </a:lnTo>
                  <a:lnTo>
                    <a:pt x="585146" y="48491"/>
                  </a:lnTo>
                  <a:lnTo>
                    <a:pt x="593867" y="50358"/>
                  </a:lnTo>
                  <a:lnTo>
                    <a:pt x="596704" y="50220"/>
                  </a:lnTo>
                  <a:lnTo>
                    <a:pt x="600096" y="49182"/>
                  </a:lnTo>
                  <a:lnTo>
                    <a:pt x="606879" y="46554"/>
                  </a:lnTo>
                  <a:lnTo>
                    <a:pt x="610477" y="45585"/>
                  </a:lnTo>
                  <a:lnTo>
                    <a:pt x="621482" y="44478"/>
                  </a:lnTo>
                  <a:lnTo>
                    <a:pt x="643145" y="40466"/>
                  </a:lnTo>
                  <a:lnTo>
                    <a:pt x="650481" y="40259"/>
                  </a:lnTo>
                  <a:lnTo>
                    <a:pt x="656641" y="41020"/>
                  </a:lnTo>
                  <a:lnTo>
                    <a:pt x="674013" y="45309"/>
                  </a:lnTo>
                  <a:lnTo>
                    <a:pt x="679827" y="45654"/>
                  </a:lnTo>
                  <a:lnTo>
                    <a:pt x="684533" y="44340"/>
                  </a:lnTo>
                  <a:lnTo>
                    <a:pt x="694292" y="39498"/>
                  </a:lnTo>
                  <a:lnTo>
                    <a:pt x="700383" y="38115"/>
                  </a:lnTo>
                  <a:lnTo>
                    <a:pt x="706473" y="38253"/>
                  </a:lnTo>
                  <a:lnTo>
                    <a:pt x="730282" y="43372"/>
                  </a:lnTo>
                  <a:lnTo>
                    <a:pt x="733327" y="44894"/>
                  </a:lnTo>
                  <a:lnTo>
                    <a:pt x="739002" y="48975"/>
                  </a:lnTo>
                  <a:lnTo>
                    <a:pt x="742048" y="50566"/>
                  </a:lnTo>
                  <a:lnTo>
                    <a:pt x="744539" y="51327"/>
                  </a:lnTo>
                  <a:lnTo>
                    <a:pt x="746269" y="51327"/>
                  </a:lnTo>
                  <a:cubicBezTo>
                    <a:pt x="746269" y="51327"/>
                    <a:pt x="747654" y="50220"/>
                    <a:pt x="747654" y="50220"/>
                  </a:cubicBezTo>
                  <a:lnTo>
                    <a:pt x="749038" y="47937"/>
                  </a:lnTo>
                  <a:lnTo>
                    <a:pt x="750215" y="45309"/>
                  </a:lnTo>
                  <a:lnTo>
                    <a:pt x="750215" y="43787"/>
                  </a:lnTo>
                  <a:cubicBezTo>
                    <a:pt x="750215" y="43787"/>
                    <a:pt x="748692" y="42957"/>
                    <a:pt x="748692" y="42957"/>
                  </a:cubicBezTo>
                  <a:lnTo>
                    <a:pt x="745923" y="42127"/>
                  </a:lnTo>
                  <a:lnTo>
                    <a:pt x="739556" y="40812"/>
                  </a:lnTo>
                  <a:lnTo>
                    <a:pt x="735819" y="39498"/>
                  </a:lnTo>
                  <a:lnTo>
                    <a:pt x="734019" y="37769"/>
                  </a:lnTo>
                  <a:lnTo>
                    <a:pt x="734781" y="35901"/>
                  </a:lnTo>
                  <a:lnTo>
                    <a:pt x="737064" y="35209"/>
                  </a:lnTo>
                  <a:lnTo>
                    <a:pt x="741978" y="35209"/>
                  </a:lnTo>
                  <a:lnTo>
                    <a:pt x="745093" y="34933"/>
                  </a:lnTo>
                  <a:lnTo>
                    <a:pt x="747654" y="34310"/>
                  </a:lnTo>
                  <a:lnTo>
                    <a:pt x="753121" y="32512"/>
                  </a:lnTo>
                  <a:lnTo>
                    <a:pt x="756236" y="32027"/>
                  </a:lnTo>
                  <a:lnTo>
                    <a:pt x="759420" y="32027"/>
                  </a:lnTo>
                  <a:cubicBezTo>
                    <a:pt x="759420" y="32027"/>
                    <a:pt x="765787" y="32857"/>
                    <a:pt x="765787" y="32857"/>
                  </a:cubicBezTo>
                  <a:lnTo>
                    <a:pt x="770078" y="32996"/>
                  </a:lnTo>
                  <a:lnTo>
                    <a:pt x="773677" y="32512"/>
                  </a:lnTo>
                  <a:lnTo>
                    <a:pt x="780598" y="30644"/>
                  </a:lnTo>
                  <a:lnTo>
                    <a:pt x="787173" y="29883"/>
                  </a:lnTo>
                  <a:lnTo>
                    <a:pt x="801015" y="30505"/>
                  </a:lnTo>
                  <a:lnTo>
                    <a:pt x="813612" y="29952"/>
                  </a:lnTo>
                  <a:lnTo>
                    <a:pt x="830430" y="30921"/>
                  </a:lnTo>
                  <a:lnTo>
                    <a:pt x="836244" y="30713"/>
                  </a:lnTo>
                  <a:lnTo>
                    <a:pt x="853685" y="28084"/>
                  </a:lnTo>
                  <a:lnTo>
                    <a:pt x="866005" y="27669"/>
                  </a:lnTo>
                  <a:moveTo>
                    <a:pt x="866005" y="0"/>
                  </a:moveTo>
                  <a:cubicBezTo>
                    <a:pt x="866005" y="0"/>
                    <a:pt x="865382" y="0"/>
                    <a:pt x="865105" y="0"/>
                  </a:cubicBezTo>
                  <a:lnTo>
                    <a:pt x="852785" y="415"/>
                  </a:lnTo>
                  <a:cubicBezTo>
                    <a:pt x="851678" y="415"/>
                    <a:pt x="850571" y="553"/>
                    <a:pt x="849463" y="692"/>
                  </a:cubicBezTo>
                  <a:lnTo>
                    <a:pt x="833683" y="3113"/>
                  </a:lnTo>
                  <a:lnTo>
                    <a:pt x="830776" y="3113"/>
                  </a:lnTo>
                  <a:cubicBezTo>
                    <a:pt x="830776" y="3113"/>
                    <a:pt x="815135" y="2283"/>
                    <a:pt x="815135" y="2283"/>
                  </a:cubicBezTo>
                  <a:cubicBezTo>
                    <a:pt x="814581" y="2283"/>
                    <a:pt x="814096" y="2283"/>
                    <a:pt x="813543" y="2283"/>
                  </a:cubicBezTo>
                  <a:cubicBezTo>
                    <a:pt x="813127" y="2283"/>
                    <a:pt x="812781" y="2283"/>
                    <a:pt x="812366" y="2283"/>
                  </a:cubicBezTo>
                  <a:lnTo>
                    <a:pt x="801015" y="2767"/>
                  </a:lnTo>
                  <a:lnTo>
                    <a:pt x="788419" y="2144"/>
                  </a:lnTo>
                  <a:cubicBezTo>
                    <a:pt x="788004" y="2144"/>
                    <a:pt x="787588" y="2144"/>
                    <a:pt x="787104" y="2144"/>
                  </a:cubicBezTo>
                  <a:cubicBezTo>
                    <a:pt x="786066" y="2144"/>
                    <a:pt x="784959" y="2144"/>
                    <a:pt x="783920" y="2352"/>
                  </a:cubicBezTo>
                  <a:lnTo>
                    <a:pt x="777345" y="3113"/>
                  </a:lnTo>
                  <a:cubicBezTo>
                    <a:pt x="776030" y="3251"/>
                    <a:pt x="774715" y="3528"/>
                    <a:pt x="773470" y="3874"/>
                  </a:cubicBezTo>
                  <a:lnTo>
                    <a:pt x="768348" y="5257"/>
                  </a:lnTo>
                  <a:lnTo>
                    <a:pt x="767794" y="5257"/>
                  </a:lnTo>
                  <a:cubicBezTo>
                    <a:pt x="767794" y="5257"/>
                    <a:pt x="762603" y="4635"/>
                    <a:pt x="762603" y="4635"/>
                  </a:cubicBezTo>
                  <a:cubicBezTo>
                    <a:pt x="761704" y="4496"/>
                    <a:pt x="760804" y="4496"/>
                    <a:pt x="759973" y="4427"/>
                  </a:cubicBezTo>
                  <a:lnTo>
                    <a:pt x="756790" y="4427"/>
                  </a:lnTo>
                  <a:cubicBezTo>
                    <a:pt x="756790" y="4427"/>
                    <a:pt x="756374" y="4358"/>
                    <a:pt x="756167" y="4358"/>
                  </a:cubicBezTo>
                  <a:cubicBezTo>
                    <a:pt x="754713" y="4358"/>
                    <a:pt x="753191" y="4496"/>
                    <a:pt x="751737" y="4704"/>
                  </a:cubicBezTo>
                  <a:lnTo>
                    <a:pt x="748623" y="5188"/>
                  </a:lnTo>
                  <a:cubicBezTo>
                    <a:pt x="747169" y="5396"/>
                    <a:pt x="745716" y="5741"/>
                    <a:pt x="744332" y="6226"/>
                  </a:cubicBezTo>
                  <a:lnTo>
                    <a:pt x="740525" y="7471"/>
                  </a:lnTo>
                  <a:lnTo>
                    <a:pt x="736995" y="7471"/>
                  </a:lnTo>
                  <a:cubicBezTo>
                    <a:pt x="734227" y="7471"/>
                    <a:pt x="731389" y="7886"/>
                    <a:pt x="728759" y="8716"/>
                  </a:cubicBezTo>
                  <a:lnTo>
                    <a:pt x="726475" y="9408"/>
                  </a:lnTo>
                  <a:cubicBezTo>
                    <a:pt x="723984" y="10169"/>
                    <a:pt x="721630" y="11275"/>
                    <a:pt x="719485" y="12728"/>
                  </a:cubicBezTo>
                  <a:lnTo>
                    <a:pt x="712218" y="11137"/>
                  </a:lnTo>
                  <a:cubicBezTo>
                    <a:pt x="710487" y="10722"/>
                    <a:pt x="708688" y="10514"/>
                    <a:pt x="706889" y="10514"/>
                  </a:cubicBezTo>
                  <a:lnTo>
                    <a:pt x="700798" y="10376"/>
                  </a:lnTo>
                  <a:cubicBezTo>
                    <a:pt x="700798" y="10376"/>
                    <a:pt x="700452" y="10376"/>
                    <a:pt x="700313" y="10376"/>
                  </a:cubicBezTo>
                  <a:cubicBezTo>
                    <a:pt x="698237" y="10376"/>
                    <a:pt x="696230" y="10584"/>
                    <a:pt x="694223" y="11068"/>
                  </a:cubicBezTo>
                  <a:lnTo>
                    <a:pt x="688132" y="12451"/>
                  </a:lnTo>
                  <a:cubicBezTo>
                    <a:pt x="685987" y="12935"/>
                    <a:pt x="683910" y="13627"/>
                    <a:pt x="681973" y="14596"/>
                  </a:cubicBezTo>
                  <a:lnTo>
                    <a:pt x="676366" y="17363"/>
                  </a:lnTo>
                  <a:lnTo>
                    <a:pt x="663216" y="14111"/>
                  </a:lnTo>
                  <a:cubicBezTo>
                    <a:pt x="662178" y="13835"/>
                    <a:pt x="661140" y="13696"/>
                    <a:pt x="660102" y="13558"/>
                  </a:cubicBezTo>
                  <a:lnTo>
                    <a:pt x="653942" y="12797"/>
                  </a:lnTo>
                  <a:cubicBezTo>
                    <a:pt x="652765" y="12659"/>
                    <a:pt x="651589" y="12590"/>
                    <a:pt x="650412" y="12590"/>
                  </a:cubicBezTo>
                  <a:cubicBezTo>
                    <a:pt x="650205" y="12590"/>
                    <a:pt x="649928" y="12590"/>
                    <a:pt x="649720" y="12590"/>
                  </a:cubicBezTo>
                  <a:lnTo>
                    <a:pt x="642384" y="12797"/>
                  </a:lnTo>
                  <a:cubicBezTo>
                    <a:pt x="640930" y="12797"/>
                    <a:pt x="639477" y="13005"/>
                    <a:pt x="638023" y="13281"/>
                  </a:cubicBezTo>
                  <a:lnTo>
                    <a:pt x="617468" y="17086"/>
                  </a:lnTo>
                  <a:lnTo>
                    <a:pt x="607640" y="18054"/>
                  </a:lnTo>
                  <a:cubicBezTo>
                    <a:pt x="606256" y="18193"/>
                    <a:pt x="604871" y="18469"/>
                    <a:pt x="603487" y="18815"/>
                  </a:cubicBezTo>
                  <a:lnTo>
                    <a:pt x="599888" y="19784"/>
                  </a:lnTo>
                  <a:cubicBezTo>
                    <a:pt x="598781" y="20060"/>
                    <a:pt x="597743" y="20406"/>
                    <a:pt x="596704" y="20821"/>
                  </a:cubicBezTo>
                  <a:lnTo>
                    <a:pt x="593659" y="21997"/>
                  </a:lnTo>
                  <a:lnTo>
                    <a:pt x="590960" y="21444"/>
                  </a:lnTo>
                  <a:cubicBezTo>
                    <a:pt x="589022" y="21029"/>
                    <a:pt x="587084" y="20821"/>
                    <a:pt x="585146" y="20821"/>
                  </a:cubicBezTo>
                  <a:cubicBezTo>
                    <a:pt x="584869" y="20821"/>
                    <a:pt x="584593" y="20821"/>
                    <a:pt x="584385" y="20821"/>
                  </a:cubicBezTo>
                  <a:lnTo>
                    <a:pt x="580647" y="20960"/>
                  </a:lnTo>
                  <a:cubicBezTo>
                    <a:pt x="577049" y="21029"/>
                    <a:pt x="573588" y="21859"/>
                    <a:pt x="570266" y="23311"/>
                  </a:cubicBezTo>
                  <a:lnTo>
                    <a:pt x="567567" y="24487"/>
                  </a:lnTo>
                  <a:cubicBezTo>
                    <a:pt x="565144" y="25525"/>
                    <a:pt x="562860" y="26978"/>
                    <a:pt x="560853" y="28707"/>
                  </a:cubicBezTo>
                  <a:lnTo>
                    <a:pt x="558500" y="30713"/>
                  </a:lnTo>
                  <a:cubicBezTo>
                    <a:pt x="557946" y="31197"/>
                    <a:pt x="557462" y="31681"/>
                    <a:pt x="556908" y="32166"/>
                  </a:cubicBezTo>
                  <a:lnTo>
                    <a:pt x="554140" y="34933"/>
                  </a:lnTo>
                  <a:cubicBezTo>
                    <a:pt x="547980" y="41020"/>
                    <a:pt x="545004" y="49666"/>
                    <a:pt x="546111" y="58244"/>
                  </a:cubicBezTo>
                  <a:cubicBezTo>
                    <a:pt x="546319" y="59627"/>
                    <a:pt x="546596" y="61011"/>
                    <a:pt x="546942" y="62325"/>
                  </a:cubicBezTo>
                  <a:lnTo>
                    <a:pt x="532961" y="57898"/>
                  </a:lnTo>
                  <a:cubicBezTo>
                    <a:pt x="531923" y="57552"/>
                    <a:pt x="530885" y="57276"/>
                    <a:pt x="529847" y="57137"/>
                  </a:cubicBezTo>
                  <a:lnTo>
                    <a:pt x="519396" y="55131"/>
                  </a:lnTo>
                  <a:cubicBezTo>
                    <a:pt x="518773" y="54993"/>
                    <a:pt x="518081" y="54924"/>
                    <a:pt x="517458" y="54855"/>
                  </a:cubicBezTo>
                  <a:lnTo>
                    <a:pt x="505692" y="53471"/>
                  </a:lnTo>
                  <a:cubicBezTo>
                    <a:pt x="504861" y="53402"/>
                    <a:pt x="503962" y="53333"/>
                    <a:pt x="503062" y="53264"/>
                  </a:cubicBezTo>
                  <a:lnTo>
                    <a:pt x="491227" y="52987"/>
                  </a:lnTo>
                  <a:cubicBezTo>
                    <a:pt x="491227" y="52987"/>
                    <a:pt x="490742" y="52987"/>
                    <a:pt x="490535" y="52987"/>
                  </a:cubicBezTo>
                  <a:cubicBezTo>
                    <a:pt x="489427" y="52987"/>
                    <a:pt x="488389" y="52987"/>
                    <a:pt x="487282" y="53194"/>
                  </a:cubicBezTo>
                  <a:lnTo>
                    <a:pt x="476693" y="54439"/>
                  </a:lnTo>
                  <a:cubicBezTo>
                    <a:pt x="469425" y="55270"/>
                    <a:pt x="462920" y="59005"/>
                    <a:pt x="458421" y="64539"/>
                  </a:cubicBezTo>
                  <a:cubicBezTo>
                    <a:pt x="457313" y="63916"/>
                    <a:pt x="456206" y="63432"/>
                    <a:pt x="455029" y="62948"/>
                  </a:cubicBezTo>
                  <a:lnTo>
                    <a:pt x="451015" y="61426"/>
                  </a:lnTo>
                  <a:cubicBezTo>
                    <a:pt x="447901" y="60250"/>
                    <a:pt x="444579" y="59627"/>
                    <a:pt x="441187" y="59627"/>
                  </a:cubicBezTo>
                  <a:cubicBezTo>
                    <a:pt x="439872" y="59627"/>
                    <a:pt x="438488" y="59697"/>
                    <a:pt x="437173" y="59904"/>
                  </a:cubicBezTo>
                  <a:lnTo>
                    <a:pt x="433782" y="60388"/>
                  </a:lnTo>
                  <a:cubicBezTo>
                    <a:pt x="430806" y="60803"/>
                    <a:pt x="427899" y="61772"/>
                    <a:pt x="425269" y="63086"/>
                  </a:cubicBezTo>
                  <a:lnTo>
                    <a:pt x="423539" y="62394"/>
                  </a:lnTo>
                  <a:cubicBezTo>
                    <a:pt x="421185" y="61426"/>
                    <a:pt x="418763" y="60803"/>
                    <a:pt x="416271" y="60527"/>
                  </a:cubicBezTo>
                  <a:lnTo>
                    <a:pt x="405613" y="59282"/>
                  </a:lnTo>
                  <a:cubicBezTo>
                    <a:pt x="404575" y="59143"/>
                    <a:pt x="403536" y="59074"/>
                    <a:pt x="402498" y="59074"/>
                  </a:cubicBezTo>
                  <a:cubicBezTo>
                    <a:pt x="401045" y="59074"/>
                    <a:pt x="399522" y="59212"/>
                    <a:pt x="398069" y="59420"/>
                  </a:cubicBezTo>
                  <a:lnTo>
                    <a:pt x="387826" y="61080"/>
                  </a:lnTo>
                  <a:cubicBezTo>
                    <a:pt x="386995" y="61218"/>
                    <a:pt x="386164" y="61357"/>
                    <a:pt x="385403" y="61564"/>
                  </a:cubicBezTo>
                  <a:lnTo>
                    <a:pt x="377029" y="63709"/>
                  </a:lnTo>
                  <a:lnTo>
                    <a:pt x="321452" y="70488"/>
                  </a:lnTo>
                  <a:cubicBezTo>
                    <a:pt x="320276" y="70626"/>
                    <a:pt x="319099" y="70834"/>
                    <a:pt x="317992" y="71110"/>
                  </a:cubicBezTo>
                  <a:lnTo>
                    <a:pt x="308094" y="73601"/>
                  </a:lnTo>
                  <a:cubicBezTo>
                    <a:pt x="306710" y="73946"/>
                    <a:pt x="305326" y="74431"/>
                    <a:pt x="304011" y="74984"/>
                  </a:cubicBezTo>
                  <a:lnTo>
                    <a:pt x="299097" y="77128"/>
                  </a:lnTo>
                  <a:cubicBezTo>
                    <a:pt x="297228" y="77958"/>
                    <a:pt x="295429" y="78927"/>
                    <a:pt x="293768" y="80172"/>
                  </a:cubicBezTo>
                  <a:lnTo>
                    <a:pt x="293629" y="80172"/>
                  </a:lnTo>
                  <a:cubicBezTo>
                    <a:pt x="292591" y="80034"/>
                    <a:pt x="291484" y="79965"/>
                    <a:pt x="290446" y="79965"/>
                  </a:cubicBezTo>
                  <a:cubicBezTo>
                    <a:pt x="289131" y="79965"/>
                    <a:pt x="287885" y="80034"/>
                    <a:pt x="286639" y="80241"/>
                  </a:cubicBezTo>
                  <a:lnTo>
                    <a:pt x="281517" y="80933"/>
                  </a:lnTo>
                  <a:cubicBezTo>
                    <a:pt x="279856" y="81140"/>
                    <a:pt x="278195" y="81555"/>
                    <a:pt x="276603" y="82109"/>
                  </a:cubicBezTo>
                  <a:lnTo>
                    <a:pt x="271620" y="83769"/>
                  </a:lnTo>
                  <a:cubicBezTo>
                    <a:pt x="270167" y="84253"/>
                    <a:pt x="268783" y="84807"/>
                    <a:pt x="267467" y="85568"/>
                  </a:cubicBezTo>
                  <a:lnTo>
                    <a:pt x="262830" y="87989"/>
                  </a:lnTo>
                  <a:cubicBezTo>
                    <a:pt x="261515" y="88680"/>
                    <a:pt x="260200" y="89510"/>
                    <a:pt x="259024" y="90410"/>
                  </a:cubicBezTo>
                  <a:lnTo>
                    <a:pt x="254871" y="93522"/>
                  </a:lnTo>
                  <a:cubicBezTo>
                    <a:pt x="252725" y="95114"/>
                    <a:pt x="250857" y="97050"/>
                    <a:pt x="249265" y="99195"/>
                  </a:cubicBezTo>
                  <a:lnTo>
                    <a:pt x="246289" y="103276"/>
                  </a:lnTo>
                  <a:cubicBezTo>
                    <a:pt x="243590" y="107011"/>
                    <a:pt x="241790" y="111300"/>
                    <a:pt x="241167" y="115866"/>
                  </a:cubicBezTo>
                  <a:lnTo>
                    <a:pt x="240614" y="120016"/>
                  </a:lnTo>
                  <a:cubicBezTo>
                    <a:pt x="240198" y="122783"/>
                    <a:pt x="240268" y="125619"/>
                    <a:pt x="240752" y="128386"/>
                  </a:cubicBezTo>
                  <a:lnTo>
                    <a:pt x="241029" y="130115"/>
                  </a:lnTo>
                  <a:lnTo>
                    <a:pt x="239991" y="129977"/>
                  </a:lnTo>
                  <a:cubicBezTo>
                    <a:pt x="238676" y="129769"/>
                    <a:pt x="237430" y="129700"/>
                    <a:pt x="236115" y="129700"/>
                  </a:cubicBezTo>
                  <a:cubicBezTo>
                    <a:pt x="234385" y="129700"/>
                    <a:pt x="232654" y="129839"/>
                    <a:pt x="230924" y="130184"/>
                  </a:cubicBezTo>
                  <a:lnTo>
                    <a:pt x="225803" y="131153"/>
                  </a:lnTo>
                  <a:cubicBezTo>
                    <a:pt x="220265" y="132191"/>
                    <a:pt x="215213" y="134888"/>
                    <a:pt x="211199" y="138969"/>
                  </a:cubicBezTo>
                  <a:lnTo>
                    <a:pt x="208707" y="141460"/>
                  </a:lnTo>
                  <a:lnTo>
                    <a:pt x="204485" y="142013"/>
                  </a:lnTo>
                  <a:cubicBezTo>
                    <a:pt x="203032" y="142221"/>
                    <a:pt x="201648" y="142497"/>
                    <a:pt x="200264" y="142912"/>
                  </a:cubicBezTo>
                  <a:lnTo>
                    <a:pt x="195557" y="144296"/>
                  </a:lnTo>
                  <a:cubicBezTo>
                    <a:pt x="194727" y="144573"/>
                    <a:pt x="193896" y="144849"/>
                    <a:pt x="193135" y="145126"/>
                  </a:cubicBezTo>
                  <a:lnTo>
                    <a:pt x="189051" y="146786"/>
                  </a:lnTo>
                  <a:cubicBezTo>
                    <a:pt x="187667" y="147339"/>
                    <a:pt x="186283" y="148031"/>
                    <a:pt x="184968" y="148792"/>
                  </a:cubicBezTo>
                  <a:lnTo>
                    <a:pt x="181369" y="151006"/>
                  </a:lnTo>
                  <a:cubicBezTo>
                    <a:pt x="179777" y="151974"/>
                    <a:pt x="178324" y="153081"/>
                    <a:pt x="177009" y="154326"/>
                  </a:cubicBezTo>
                  <a:lnTo>
                    <a:pt x="169326" y="161382"/>
                  </a:lnTo>
                  <a:lnTo>
                    <a:pt x="164689" y="164425"/>
                  </a:lnTo>
                  <a:lnTo>
                    <a:pt x="163582" y="164979"/>
                  </a:lnTo>
                  <a:lnTo>
                    <a:pt x="152785" y="168714"/>
                  </a:lnTo>
                  <a:cubicBezTo>
                    <a:pt x="151747" y="169060"/>
                    <a:pt x="150708" y="169475"/>
                    <a:pt x="149740" y="169959"/>
                  </a:cubicBezTo>
                  <a:lnTo>
                    <a:pt x="141227" y="174110"/>
                  </a:lnTo>
                  <a:cubicBezTo>
                    <a:pt x="139150" y="175147"/>
                    <a:pt x="137212" y="176392"/>
                    <a:pt x="135482" y="177845"/>
                  </a:cubicBezTo>
                  <a:lnTo>
                    <a:pt x="128630" y="183655"/>
                  </a:lnTo>
                  <a:cubicBezTo>
                    <a:pt x="125031" y="186699"/>
                    <a:pt x="122263" y="190642"/>
                    <a:pt x="120602" y="195069"/>
                  </a:cubicBezTo>
                  <a:lnTo>
                    <a:pt x="117764" y="202678"/>
                  </a:lnTo>
                  <a:cubicBezTo>
                    <a:pt x="116103" y="207175"/>
                    <a:pt x="115618" y="212086"/>
                    <a:pt x="116380" y="216859"/>
                  </a:cubicBezTo>
                  <a:lnTo>
                    <a:pt x="117003" y="220802"/>
                  </a:lnTo>
                  <a:cubicBezTo>
                    <a:pt x="117487" y="223914"/>
                    <a:pt x="118595" y="226958"/>
                    <a:pt x="120117" y="229725"/>
                  </a:cubicBezTo>
                  <a:lnTo>
                    <a:pt x="121986" y="233045"/>
                  </a:lnTo>
                  <a:cubicBezTo>
                    <a:pt x="123647" y="236020"/>
                    <a:pt x="125862" y="238648"/>
                    <a:pt x="128423" y="240862"/>
                  </a:cubicBezTo>
                  <a:lnTo>
                    <a:pt x="131260" y="243214"/>
                  </a:lnTo>
                  <a:cubicBezTo>
                    <a:pt x="132021" y="243836"/>
                    <a:pt x="132783" y="244390"/>
                    <a:pt x="133544" y="244943"/>
                  </a:cubicBezTo>
                  <a:lnTo>
                    <a:pt x="107452" y="250615"/>
                  </a:lnTo>
                  <a:cubicBezTo>
                    <a:pt x="106275" y="250892"/>
                    <a:pt x="105029" y="251238"/>
                    <a:pt x="103922" y="251653"/>
                  </a:cubicBezTo>
                  <a:lnTo>
                    <a:pt x="96239" y="254420"/>
                  </a:lnTo>
                  <a:cubicBezTo>
                    <a:pt x="92710" y="255665"/>
                    <a:pt x="89526" y="257671"/>
                    <a:pt x="86827" y="260092"/>
                  </a:cubicBezTo>
                  <a:lnTo>
                    <a:pt x="76860" y="262098"/>
                  </a:lnTo>
                  <a:cubicBezTo>
                    <a:pt x="75268" y="262444"/>
                    <a:pt x="73746" y="262859"/>
                    <a:pt x="72223" y="263482"/>
                  </a:cubicBezTo>
                  <a:lnTo>
                    <a:pt x="61980" y="267494"/>
                  </a:lnTo>
                  <a:lnTo>
                    <a:pt x="61842" y="267494"/>
                  </a:lnTo>
                  <a:cubicBezTo>
                    <a:pt x="61842" y="267494"/>
                    <a:pt x="55197" y="267425"/>
                    <a:pt x="55197" y="267425"/>
                  </a:cubicBezTo>
                  <a:cubicBezTo>
                    <a:pt x="55059" y="267425"/>
                    <a:pt x="54920" y="267425"/>
                    <a:pt x="54851" y="267425"/>
                  </a:cubicBezTo>
                  <a:cubicBezTo>
                    <a:pt x="53121" y="267425"/>
                    <a:pt x="51391" y="267563"/>
                    <a:pt x="49730" y="267909"/>
                  </a:cubicBezTo>
                  <a:lnTo>
                    <a:pt x="45715" y="268670"/>
                  </a:lnTo>
                  <a:cubicBezTo>
                    <a:pt x="44400" y="268946"/>
                    <a:pt x="43154" y="269223"/>
                    <a:pt x="41909" y="269638"/>
                  </a:cubicBezTo>
                  <a:lnTo>
                    <a:pt x="33673" y="272474"/>
                  </a:lnTo>
                  <a:cubicBezTo>
                    <a:pt x="32980" y="272682"/>
                    <a:pt x="32358" y="272958"/>
                    <a:pt x="31665" y="273235"/>
                  </a:cubicBezTo>
                  <a:lnTo>
                    <a:pt x="23706" y="276625"/>
                  </a:lnTo>
                  <a:cubicBezTo>
                    <a:pt x="22806" y="277040"/>
                    <a:pt x="21907" y="277455"/>
                    <a:pt x="21007" y="277939"/>
                  </a:cubicBezTo>
                  <a:lnTo>
                    <a:pt x="19623" y="278700"/>
                  </a:lnTo>
                  <a:cubicBezTo>
                    <a:pt x="18931" y="279115"/>
                    <a:pt x="18308" y="279461"/>
                    <a:pt x="17616" y="279945"/>
                  </a:cubicBezTo>
                  <a:lnTo>
                    <a:pt x="15955" y="281121"/>
                  </a:lnTo>
                  <a:cubicBezTo>
                    <a:pt x="14847" y="281882"/>
                    <a:pt x="13740" y="282781"/>
                    <a:pt x="12702" y="283680"/>
                  </a:cubicBezTo>
                  <a:lnTo>
                    <a:pt x="11248" y="284995"/>
                  </a:lnTo>
                  <a:cubicBezTo>
                    <a:pt x="8964" y="287139"/>
                    <a:pt x="7026" y="289629"/>
                    <a:pt x="5573" y="292396"/>
                  </a:cubicBezTo>
                  <a:lnTo>
                    <a:pt x="4881" y="293780"/>
                  </a:lnTo>
                  <a:cubicBezTo>
                    <a:pt x="3150" y="297031"/>
                    <a:pt x="2112" y="300628"/>
                    <a:pt x="1835" y="304225"/>
                  </a:cubicBezTo>
                  <a:cubicBezTo>
                    <a:pt x="36" y="308998"/>
                    <a:pt x="-518" y="314186"/>
                    <a:pt x="520" y="319374"/>
                  </a:cubicBezTo>
                  <a:lnTo>
                    <a:pt x="936" y="321449"/>
                  </a:lnTo>
                  <a:cubicBezTo>
                    <a:pt x="1905" y="326291"/>
                    <a:pt x="4120" y="330857"/>
                    <a:pt x="7372" y="334592"/>
                  </a:cubicBezTo>
                  <a:lnTo>
                    <a:pt x="8480" y="335837"/>
                  </a:lnTo>
                  <a:cubicBezTo>
                    <a:pt x="10003" y="337566"/>
                    <a:pt x="11802" y="339157"/>
                    <a:pt x="13740" y="340472"/>
                  </a:cubicBezTo>
                  <a:lnTo>
                    <a:pt x="15609" y="341717"/>
                  </a:lnTo>
                  <a:cubicBezTo>
                    <a:pt x="16162" y="342132"/>
                    <a:pt x="16785" y="342478"/>
                    <a:pt x="17339" y="342824"/>
                  </a:cubicBezTo>
                  <a:lnTo>
                    <a:pt x="19623" y="344138"/>
                  </a:lnTo>
                  <a:lnTo>
                    <a:pt x="23706" y="347112"/>
                  </a:lnTo>
                  <a:cubicBezTo>
                    <a:pt x="24468" y="347666"/>
                    <a:pt x="25229" y="348150"/>
                    <a:pt x="25990" y="348634"/>
                  </a:cubicBezTo>
                  <a:lnTo>
                    <a:pt x="27790" y="349672"/>
                  </a:lnTo>
                  <a:cubicBezTo>
                    <a:pt x="29243" y="350502"/>
                    <a:pt x="30835" y="351263"/>
                    <a:pt x="32427" y="351816"/>
                  </a:cubicBezTo>
                  <a:lnTo>
                    <a:pt x="34642" y="352577"/>
                  </a:lnTo>
                  <a:cubicBezTo>
                    <a:pt x="34642" y="352577"/>
                    <a:pt x="35126" y="352785"/>
                    <a:pt x="35403" y="352854"/>
                  </a:cubicBezTo>
                  <a:cubicBezTo>
                    <a:pt x="35195" y="353822"/>
                    <a:pt x="35057" y="354860"/>
                    <a:pt x="34988" y="355897"/>
                  </a:cubicBezTo>
                  <a:lnTo>
                    <a:pt x="34780" y="358318"/>
                  </a:lnTo>
                  <a:cubicBezTo>
                    <a:pt x="33949" y="367242"/>
                    <a:pt x="37548" y="376027"/>
                    <a:pt x="44331" y="381838"/>
                  </a:cubicBezTo>
                  <a:lnTo>
                    <a:pt x="46338" y="383498"/>
                  </a:lnTo>
                  <a:cubicBezTo>
                    <a:pt x="47307" y="384328"/>
                    <a:pt x="48276" y="385019"/>
                    <a:pt x="49314" y="385711"/>
                  </a:cubicBezTo>
                  <a:cubicBezTo>
                    <a:pt x="49868" y="386265"/>
                    <a:pt x="50422" y="386818"/>
                    <a:pt x="51045" y="387371"/>
                  </a:cubicBezTo>
                  <a:lnTo>
                    <a:pt x="52775" y="388893"/>
                  </a:lnTo>
                  <a:cubicBezTo>
                    <a:pt x="55682" y="391453"/>
                    <a:pt x="59073" y="393320"/>
                    <a:pt x="62741" y="394496"/>
                  </a:cubicBezTo>
                  <a:lnTo>
                    <a:pt x="65648" y="395395"/>
                  </a:lnTo>
                  <a:cubicBezTo>
                    <a:pt x="67448" y="395949"/>
                    <a:pt x="69247" y="396295"/>
                    <a:pt x="71116" y="396502"/>
                  </a:cubicBezTo>
                  <a:cubicBezTo>
                    <a:pt x="72638" y="401483"/>
                    <a:pt x="75476" y="405979"/>
                    <a:pt x="79421" y="409369"/>
                  </a:cubicBezTo>
                  <a:lnTo>
                    <a:pt x="81359" y="411029"/>
                  </a:lnTo>
                  <a:cubicBezTo>
                    <a:pt x="83020" y="412481"/>
                    <a:pt x="84889" y="413726"/>
                    <a:pt x="86827" y="414764"/>
                  </a:cubicBezTo>
                  <a:lnTo>
                    <a:pt x="104614" y="423964"/>
                  </a:lnTo>
                  <a:cubicBezTo>
                    <a:pt x="105237" y="424310"/>
                    <a:pt x="105860" y="424587"/>
                    <a:pt x="106552" y="424863"/>
                  </a:cubicBezTo>
                  <a:lnTo>
                    <a:pt x="111258" y="426869"/>
                  </a:lnTo>
                  <a:cubicBezTo>
                    <a:pt x="112504" y="427423"/>
                    <a:pt x="113750" y="427838"/>
                    <a:pt x="115065" y="428184"/>
                  </a:cubicBezTo>
                  <a:lnTo>
                    <a:pt x="133683" y="433026"/>
                  </a:lnTo>
                  <a:cubicBezTo>
                    <a:pt x="134582" y="433233"/>
                    <a:pt x="135551" y="433441"/>
                    <a:pt x="136520" y="433579"/>
                  </a:cubicBezTo>
                  <a:lnTo>
                    <a:pt x="143857" y="434686"/>
                  </a:lnTo>
                  <a:cubicBezTo>
                    <a:pt x="145241" y="434894"/>
                    <a:pt x="146625" y="435032"/>
                    <a:pt x="148009" y="435032"/>
                  </a:cubicBezTo>
                  <a:cubicBezTo>
                    <a:pt x="148701" y="435032"/>
                    <a:pt x="149463" y="435032"/>
                    <a:pt x="150155" y="434963"/>
                  </a:cubicBezTo>
                  <a:lnTo>
                    <a:pt x="156661" y="434479"/>
                  </a:lnTo>
                  <a:cubicBezTo>
                    <a:pt x="163859" y="433925"/>
                    <a:pt x="170434" y="430605"/>
                    <a:pt x="175071" y="425417"/>
                  </a:cubicBezTo>
                  <a:cubicBezTo>
                    <a:pt x="176040" y="425555"/>
                    <a:pt x="177009" y="425693"/>
                    <a:pt x="177978" y="425693"/>
                  </a:cubicBezTo>
                  <a:lnTo>
                    <a:pt x="181300" y="425901"/>
                  </a:lnTo>
                  <a:cubicBezTo>
                    <a:pt x="181784" y="425901"/>
                    <a:pt x="182269" y="425901"/>
                    <a:pt x="182823" y="425901"/>
                  </a:cubicBezTo>
                  <a:cubicBezTo>
                    <a:pt x="183791" y="425901"/>
                    <a:pt x="184691" y="425901"/>
                    <a:pt x="185660" y="425763"/>
                  </a:cubicBezTo>
                  <a:lnTo>
                    <a:pt x="189536" y="425348"/>
                  </a:lnTo>
                  <a:cubicBezTo>
                    <a:pt x="190712" y="425209"/>
                    <a:pt x="191820" y="425071"/>
                    <a:pt x="192927" y="424794"/>
                  </a:cubicBezTo>
                  <a:lnTo>
                    <a:pt x="196526" y="423964"/>
                  </a:lnTo>
                  <a:cubicBezTo>
                    <a:pt x="197634" y="423687"/>
                    <a:pt x="198741" y="423411"/>
                    <a:pt x="199779" y="422996"/>
                  </a:cubicBezTo>
                  <a:lnTo>
                    <a:pt x="203240" y="421751"/>
                  </a:lnTo>
                  <a:cubicBezTo>
                    <a:pt x="203724" y="421543"/>
                    <a:pt x="204278" y="421336"/>
                    <a:pt x="204762" y="421128"/>
                  </a:cubicBezTo>
                  <a:cubicBezTo>
                    <a:pt x="207185" y="421820"/>
                    <a:pt x="209745" y="422166"/>
                    <a:pt x="212237" y="422166"/>
                  </a:cubicBezTo>
                  <a:cubicBezTo>
                    <a:pt x="215283" y="422166"/>
                    <a:pt x="218397" y="421681"/>
                    <a:pt x="221304" y="420644"/>
                  </a:cubicBezTo>
                  <a:lnTo>
                    <a:pt x="224142" y="419675"/>
                  </a:lnTo>
                  <a:cubicBezTo>
                    <a:pt x="224764" y="419468"/>
                    <a:pt x="225387" y="419260"/>
                    <a:pt x="225941" y="418984"/>
                  </a:cubicBezTo>
                  <a:cubicBezTo>
                    <a:pt x="227118" y="419330"/>
                    <a:pt x="228294" y="419675"/>
                    <a:pt x="229471" y="419883"/>
                  </a:cubicBezTo>
                  <a:lnTo>
                    <a:pt x="232931" y="420505"/>
                  </a:lnTo>
                  <a:cubicBezTo>
                    <a:pt x="234592" y="420782"/>
                    <a:pt x="236323" y="420990"/>
                    <a:pt x="237984" y="420990"/>
                  </a:cubicBezTo>
                  <a:lnTo>
                    <a:pt x="245320" y="420990"/>
                  </a:lnTo>
                  <a:cubicBezTo>
                    <a:pt x="245320" y="420990"/>
                    <a:pt x="262761" y="424863"/>
                    <a:pt x="262761" y="424863"/>
                  </a:cubicBezTo>
                  <a:lnTo>
                    <a:pt x="295221" y="439874"/>
                  </a:lnTo>
                  <a:cubicBezTo>
                    <a:pt x="294391" y="446722"/>
                    <a:pt x="296121" y="453639"/>
                    <a:pt x="300204" y="459312"/>
                  </a:cubicBezTo>
                  <a:lnTo>
                    <a:pt x="301312" y="460834"/>
                  </a:lnTo>
                  <a:cubicBezTo>
                    <a:pt x="303319" y="463670"/>
                    <a:pt x="305949" y="466160"/>
                    <a:pt x="308856" y="468028"/>
                  </a:cubicBezTo>
                  <a:lnTo>
                    <a:pt x="309686" y="468581"/>
                  </a:lnTo>
                  <a:lnTo>
                    <a:pt x="310102" y="469342"/>
                  </a:lnTo>
                  <a:cubicBezTo>
                    <a:pt x="310794" y="470656"/>
                    <a:pt x="311624" y="471832"/>
                    <a:pt x="312593" y="473008"/>
                  </a:cubicBezTo>
                  <a:lnTo>
                    <a:pt x="315362" y="476467"/>
                  </a:lnTo>
                  <a:cubicBezTo>
                    <a:pt x="316677" y="478058"/>
                    <a:pt x="318130" y="479580"/>
                    <a:pt x="319722" y="480825"/>
                  </a:cubicBezTo>
                  <a:lnTo>
                    <a:pt x="322836" y="483315"/>
                  </a:lnTo>
                  <a:cubicBezTo>
                    <a:pt x="323874" y="484145"/>
                    <a:pt x="324982" y="484906"/>
                    <a:pt x="326159" y="485598"/>
                  </a:cubicBezTo>
                  <a:lnTo>
                    <a:pt x="328581" y="487050"/>
                  </a:lnTo>
                  <a:cubicBezTo>
                    <a:pt x="323805" y="493345"/>
                    <a:pt x="321798" y="501646"/>
                    <a:pt x="323667" y="509808"/>
                  </a:cubicBezTo>
                  <a:cubicBezTo>
                    <a:pt x="326228" y="521360"/>
                    <a:pt x="335779" y="529800"/>
                    <a:pt x="347199" y="531183"/>
                  </a:cubicBezTo>
                  <a:cubicBezTo>
                    <a:pt x="348444" y="535956"/>
                    <a:pt x="351005" y="540383"/>
                    <a:pt x="354604" y="543980"/>
                  </a:cubicBezTo>
                  <a:lnTo>
                    <a:pt x="355573" y="544949"/>
                  </a:lnTo>
                  <a:cubicBezTo>
                    <a:pt x="354881" y="550897"/>
                    <a:pt x="356127" y="556916"/>
                    <a:pt x="359172" y="562104"/>
                  </a:cubicBezTo>
                  <a:cubicBezTo>
                    <a:pt x="357857" y="565078"/>
                    <a:pt x="357096" y="568260"/>
                    <a:pt x="356888" y="571580"/>
                  </a:cubicBezTo>
                  <a:cubicBezTo>
                    <a:pt x="354327" y="578359"/>
                    <a:pt x="354535" y="585968"/>
                    <a:pt x="357511" y="592747"/>
                  </a:cubicBezTo>
                  <a:cubicBezTo>
                    <a:pt x="356404" y="595929"/>
                    <a:pt x="355850" y="599319"/>
                    <a:pt x="355919" y="602708"/>
                  </a:cubicBezTo>
                  <a:lnTo>
                    <a:pt x="355919" y="605268"/>
                  </a:lnTo>
                  <a:cubicBezTo>
                    <a:pt x="356127" y="610179"/>
                    <a:pt x="357580" y="614952"/>
                    <a:pt x="360141" y="619103"/>
                  </a:cubicBezTo>
                  <a:lnTo>
                    <a:pt x="362079" y="622215"/>
                  </a:lnTo>
                  <a:cubicBezTo>
                    <a:pt x="363671" y="624775"/>
                    <a:pt x="365678" y="627057"/>
                    <a:pt x="367962" y="628925"/>
                  </a:cubicBezTo>
                  <a:lnTo>
                    <a:pt x="370869" y="631277"/>
                  </a:lnTo>
                  <a:cubicBezTo>
                    <a:pt x="372945" y="633006"/>
                    <a:pt x="375298" y="634390"/>
                    <a:pt x="377859" y="635497"/>
                  </a:cubicBezTo>
                  <a:lnTo>
                    <a:pt x="380005" y="636396"/>
                  </a:lnTo>
                  <a:cubicBezTo>
                    <a:pt x="379866" y="640685"/>
                    <a:pt x="380766" y="645043"/>
                    <a:pt x="382704" y="649124"/>
                  </a:cubicBezTo>
                  <a:lnTo>
                    <a:pt x="384573" y="653067"/>
                  </a:lnTo>
                  <a:cubicBezTo>
                    <a:pt x="385957" y="655972"/>
                    <a:pt x="387826" y="658601"/>
                    <a:pt x="390109" y="660814"/>
                  </a:cubicBezTo>
                  <a:lnTo>
                    <a:pt x="393085" y="663719"/>
                  </a:lnTo>
                  <a:cubicBezTo>
                    <a:pt x="393985" y="664619"/>
                    <a:pt x="394954" y="665449"/>
                    <a:pt x="395992" y="666210"/>
                  </a:cubicBezTo>
                  <a:lnTo>
                    <a:pt x="399107" y="668492"/>
                  </a:lnTo>
                  <a:cubicBezTo>
                    <a:pt x="400491" y="669530"/>
                    <a:pt x="401944" y="670429"/>
                    <a:pt x="403467" y="671121"/>
                  </a:cubicBezTo>
                  <a:lnTo>
                    <a:pt x="406928" y="672781"/>
                  </a:lnTo>
                  <a:cubicBezTo>
                    <a:pt x="408520" y="673542"/>
                    <a:pt x="410112" y="674165"/>
                    <a:pt x="411842" y="674649"/>
                  </a:cubicBezTo>
                  <a:lnTo>
                    <a:pt x="415787" y="675756"/>
                  </a:lnTo>
                  <a:cubicBezTo>
                    <a:pt x="416341" y="675894"/>
                    <a:pt x="416963" y="676032"/>
                    <a:pt x="417586" y="676171"/>
                  </a:cubicBezTo>
                  <a:lnTo>
                    <a:pt x="426515" y="677969"/>
                  </a:lnTo>
                  <a:lnTo>
                    <a:pt x="428522" y="678592"/>
                  </a:lnTo>
                  <a:lnTo>
                    <a:pt x="429560" y="679076"/>
                  </a:lnTo>
                  <a:cubicBezTo>
                    <a:pt x="427968" y="679768"/>
                    <a:pt x="426445" y="680667"/>
                    <a:pt x="424992" y="681635"/>
                  </a:cubicBezTo>
                  <a:lnTo>
                    <a:pt x="422154" y="683572"/>
                  </a:lnTo>
                  <a:cubicBezTo>
                    <a:pt x="420770" y="684541"/>
                    <a:pt x="419455" y="685647"/>
                    <a:pt x="418209" y="686892"/>
                  </a:cubicBezTo>
                  <a:lnTo>
                    <a:pt x="415233" y="689867"/>
                  </a:lnTo>
                  <a:cubicBezTo>
                    <a:pt x="414472" y="690628"/>
                    <a:pt x="413780" y="691458"/>
                    <a:pt x="413088" y="692288"/>
                  </a:cubicBezTo>
                  <a:lnTo>
                    <a:pt x="410527" y="695608"/>
                  </a:lnTo>
                  <a:cubicBezTo>
                    <a:pt x="409835" y="696508"/>
                    <a:pt x="409212" y="697407"/>
                    <a:pt x="408589" y="698375"/>
                  </a:cubicBezTo>
                  <a:lnTo>
                    <a:pt x="406789" y="701350"/>
                  </a:lnTo>
                  <a:cubicBezTo>
                    <a:pt x="403883" y="706192"/>
                    <a:pt x="402568" y="711726"/>
                    <a:pt x="402844" y="717121"/>
                  </a:cubicBezTo>
                  <a:cubicBezTo>
                    <a:pt x="402844" y="717121"/>
                    <a:pt x="402844" y="717260"/>
                    <a:pt x="402775" y="717329"/>
                  </a:cubicBezTo>
                  <a:lnTo>
                    <a:pt x="401599" y="719335"/>
                  </a:lnTo>
                  <a:cubicBezTo>
                    <a:pt x="400768" y="720857"/>
                    <a:pt x="400007" y="722378"/>
                    <a:pt x="399453" y="723970"/>
                  </a:cubicBezTo>
                  <a:lnTo>
                    <a:pt x="398830" y="725699"/>
                  </a:lnTo>
                  <a:cubicBezTo>
                    <a:pt x="398622" y="726252"/>
                    <a:pt x="398484" y="726736"/>
                    <a:pt x="398346" y="727290"/>
                  </a:cubicBezTo>
                  <a:lnTo>
                    <a:pt x="397653" y="729780"/>
                  </a:lnTo>
                  <a:lnTo>
                    <a:pt x="397446" y="730333"/>
                  </a:lnTo>
                  <a:cubicBezTo>
                    <a:pt x="396269" y="733308"/>
                    <a:pt x="395646" y="736421"/>
                    <a:pt x="395508" y="739534"/>
                  </a:cubicBezTo>
                  <a:lnTo>
                    <a:pt x="394055" y="744860"/>
                  </a:lnTo>
                  <a:cubicBezTo>
                    <a:pt x="393362" y="747281"/>
                    <a:pt x="393085" y="749702"/>
                    <a:pt x="393085" y="752192"/>
                  </a:cubicBezTo>
                  <a:lnTo>
                    <a:pt x="393085" y="755582"/>
                  </a:lnTo>
                  <a:cubicBezTo>
                    <a:pt x="393085" y="759248"/>
                    <a:pt x="393778" y="762845"/>
                    <a:pt x="395231" y="766234"/>
                  </a:cubicBezTo>
                  <a:lnTo>
                    <a:pt x="396477" y="769278"/>
                  </a:lnTo>
                  <a:cubicBezTo>
                    <a:pt x="397238" y="771146"/>
                    <a:pt x="398207" y="772944"/>
                    <a:pt x="399384" y="774535"/>
                  </a:cubicBezTo>
                  <a:cubicBezTo>
                    <a:pt x="399315" y="774812"/>
                    <a:pt x="399245" y="775158"/>
                    <a:pt x="399176" y="775435"/>
                  </a:cubicBezTo>
                  <a:lnTo>
                    <a:pt x="398553" y="778340"/>
                  </a:lnTo>
                  <a:cubicBezTo>
                    <a:pt x="398276" y="779654"/>
                    <a:pt x="398069" y="781038"/>
                    <a:pt x="398000" y="782421"/>
                  </a:cubicBezTo>
                  <a:lnTo>
                    <a:pt x="397584" y="789131"/>
                  </a:lnTo>
                  <a:cubicBezTo>
                    <a:pt x="397515" y="790722"/>
                    <a:pt x="397584" y="792244"/>
                    <a:pt x="397723" y="793835"/>
                  </a:cubicBezTo>
                  <a:lnTo>
                    <a:pt x="398000" y="796117"/>
                  </a:lnTo>
                  <a:cubicBezTo>
                    <a:pt x="398692" y="802343"/>
                    <a:pt x="401460" y="808154"/>
                    <a:pt x="405890" y="812581"/>
                  </a:cubicBezTo>
                  <a:lnTo>
                    <a:pt x="405682" y="815002"/>
                  </a:lnTo>
                  <a:cubicBezTo>
                    <a:pt x="405336" y="819221"/>
                    <a:pt x="406028" y="823510"/>
                    <a:pt x="407620" y="827453"/>
                  </a:cubicBezTo>
                  <a:lnTo>
                    <a:pt x="409073" y="831119"/>
                  </a:lnTo>
                  <a:cubicBezTo>
                    <a:pt x="411773" y="837760"/>
                    <a:pt x="416894" y="843155"/>
                    <a:pt x="423469" y="846061"/>
                  </a:cubicBezTo>
                  <a:cubicBezTo>
                    <a:pt x="423539" y="846268"/>
                    <a:pt x="423677" y="846406"/>
                    <a:pt x="423746" y="846614"/>
                  </a:cubicBezTo>
                  <a:lnTo>
                    <a:pt x="425476" y="849865"/>
                  </a:lnTo>
                  <a:cubicBezTo>
                    <a:pt x="426307" y="851387"/>
                    <a:pt x="427276" y="852840"/>
                    <a:pt x="428314" y="854154"/>
                  </a:cubicBezTo>
                  <a:lnTo>
                    <a:pt x="429491" y="861970"/>
                  </a:lnTo>
                  <a:lnTo>
                    <a:pt x="429906" y="871724"/>
                  </a:lnTo>
                  <a:cubicBezTo>
                    <a:pt x="429975" y="874076"/>
                    <a:pt x="430390" y="876428"/>
                    <a:pt x="431082" y="878711"/>
                  </a:cubicBezTo>
                  <a:lnTo>
                    <a:pt x="432259" y="882584"/>
                  </a:lnTo>
                  <a:cubicBezTo>
                    <a:pt x="433920" y="887911"/>
                    <a:pt x="437104" y="892614"/>
                    <a:pt x="441464" y="896073"/>
                  </a:cubicBezTo>
                  <a:lnTo>
                    <a:pt x="441602" y="897595"/>
                  </a:lnTo>
                  <a:cubicBezTo>
                    <a:pt x="441879" y="900293"/>
                    <a:pt x="442572" y="902921"/>
                    <a:pt x="443679" y="905411"/>
                  </a:cubicBezTo>
                  <a:lnTo>
                    <a:pt x="444371" y="907072"/>
                  </a:lnTo>
                  <a:cubicBezTo>
                    <a:pt x="445132" y="908870"/>
                    <a:pt x="446101" y="910669"/>
                    <a:pt x="447278" y="912260"/>
                  </a:cubicBezTo>
                  <a:lnTo>
                    <a:pt x="459597" y="929553"/>
                  </a:lnTo>
                  <a:cubicBezTo>
                    <a:pt x="460151" y="930383"/>
                    <a:pt x="460774" y="931144"/>
                    <a:pt x="461466" y="931905"/>
                  </a:cubicBezTo>
                  <a:lnTo>
                    <a:pt x="462920" y="933496"/>
                  </a:lnTo>
                  <a:cubicBezTo>
                    <a:pt x="463750" y="934395"/>
                    <a:pt x="464581" y="935225"/>
                    <a:pt x="465480" y="936055"/>
                  </a:cubicBezTo>
                  <a:lnTo>
                    <a:pt x="466380" y="936816"/>
                  </a:lnTo>
                  <a:cubicBezTo>
                    <a:pt x="466726" y="946915"/>
                    <a:pt x="472540" y="956392"/>
                    <a:pt x="482229" y="960958"/>
                  </a:cubicBezTo>
                  <a:lnTo>
                    <a:pt x="482783" y="961234"/>
                  </a:lnTo>
                  <a:cubicBezTo>
                    <a:pt x="484098" y="963863"/>
                    <a:pt x="485898" y="966353"/>
                    <a:pt x="488043" y="968429"/>
                  </a:cubicBezTo>
                  <a:cubicBezTo>
                    <a:pt x="489012" y="975069"/>
                    <a:pt x="492403" y="981433"/>
                    <a:pt x="498009" y="985929"/>
                  </a:cubicBezTo>
                  <a:lnTo>
                    <a:pt x="498217" y="986068"/>
                  </a:lnTo>
                  <a:cubicBezTo>
                    <a:pt x="499117" y="987797"/>
                    <a:pt x="500155" y="989388"/>
                    <a:pt x="501332" y="990910"/>
                  </a:cubicBezTo>
                  <a:lnTo>
                    <a:pt x="502093" y="991878"/>
                  </a:lnTo>
                  <a:cubicBezTo>
                    <a:pt x="504446" y="994784"/>
                    <a:pt x="507353" y="997205"/>
                    <a:pt x="510675" y="998934"/>
                  </a:cubicBezTo>
                  <a:cubicBezTo>
                    <a:pt x="511644" y="1002116"/>
                    <a:pt x="513098" y="1005090"/>
                    <a:pt x="515174" y="1007857"/>
                  </a:cubicBezTo>
                  <a:lnTo>
                    <a:pt x="516697" y="1009863"/>
                  </a:lnTo>
                  <a:cubicBezTo>
                    <a:pt x="520642" y="1015051"/>
                    <a:pt x="526317" y="1018648"/>
                    <a:pt x="532615" y="1020032"/>
                  </a:cubicBezTo>
                  <a:lnTo>
                    <a:pt x="535799" y="1020724"/>
                  </a:lnTo>
                  <a:cubicBezTo>
                    <a:pt x="537598" y="1021139"/>
                    <a:pt x="539467" y="1021346"/>
                    <a:pt x="541266" y="1021415"/>
                  </a:cubicBezTo>
                  <a:lnTo>
                    <a:pt x="544727" y="1021415"/>
                  </a:lnTo>
                  <a:cubicBezTo>
                    <a:pt x="544727" y="1021415"/>
                    <a:pt x="545142" y="1021484"/>
                    <a:pt x="545281" y="1021484"/>
                  </a:cubicBezTo>
                  <a:cubicBezTo>
                    <a:pt x="545973" y="1021484"/>
                    <a:pt x="546665" y="1021484"/>
                    <a:pt x="547357" y="1021415"/>
                  </a:cubicBezTo>
                  <a:lnTo>
                    <a:pt x="549779" y="1021208"/>
                  </a:lnTo>
                  <a:cubicBezTo>
                    <a:pt x="552548" y="1021000"/>
                    <a:pt x="555247" y="1020378"/>
                    <a:pt x="557739" y="1019409"/>
                  </a:cubicBezTo>
                  <a:cubicBezTo>
                    <a:pt x="557739" y="1019409"/>
                    <a:pt x="557808" y="1019409"/>
                    <a:pt x="557877" y="1019409"/>
                  </a:cubicBezTo>
                  <a:cubicBezTo>
                    <a:pt x="558500" y="1019409"/>
                    <a:pt x="559192" y="1019409"/>
                    <a:pt x="559815" y="1019340"/>
                  </a:cubicBezTo>
                  <a:lnTo>
                    <a:pt x="562860" y="1019133"/>
                  </a:lnTo>
                  <a:cubicBezTo>
                    <a:pt x="563899" y="1019064"/>
                    <a:pt x="564937" y="1018925"/>
                    <a:pt x="565975" y="1018718"/>
                  </a:cubicBezTo>
                  <a:cubicBezTo>
                    <a:pt x="566598" y="1019202"/>
                    <a:pt x="567151" y="1019686"/>
                    <a:pt x="567774" y="1020101"/>
                  </a:cubicBezTo>
                  <a:lnTo>
                    <a:pt x="570058" y="1021692"/>
                  </a:lnTo>
                  <a:cubicBezTo>
                    <a:pt x="570750" y="1022176"/>
                    <a:pt x="571373" y="1022591"/>
                    <a:pt x="572065" y="1022937"/>
                  </a:cubicBezTo>
                  <a:cubicBezTo>
                    <a:pt x="572758" y="1024182"/>
                    <a:pt x="573519" y="1025427"/>
                    <a:pt x="574419" y="1026603"/>
                  </a:cubicBezTo>
                  <a:lnTo>
                    <a:pt x="575595" y="1028194"/>
                  </a:lnTo>
                  <a:cubicBezTo>
                    <a:pt x="578225" y="1031722"/>
                    <a:pt x="581755" y="1034558"/>
                    <a:pt x="585700" y="1036495"/>
                  </a:cubicBezTo>
                  <a:lnTo>
                    <a:pt x="587776" y="1037533"/>
                  </a:lnTo>
                  <a:cubicBezTo>
                    <a:pt x="588538" y="1037879"/>
                    <a:pt x="589368" y="1038225"/>
                    <a:pt x="590199" y="1038570"/>
                  </a:cubicBezTo>
                  <a:lnTo>
                    <a:pt x="591514" y="1039055"/>
                  </a:lnTo>
                  <a:lnTo>
                    <a:pt x="595182" y="1040853"/>
                  </a:lnTo>
                  <a:cubicBezTo>
                    <a:pt x="596012" y="1041268"/>
                    <a:pt x="596843" y="1041614"/>
                    <a:pt x="597674" y="1041891"/>
                  </a:cubicBezTo>
                  <a:lnTo>
                    <a:pt x="600511" y="1042928"/>
                  </a:lnTo>
                  <a:cubicBezTo>
                    <a:pt x="601411" y="1043274"/>
                    <a:pt x="602380" y="1043551"/>
                    <a:pt x="603349" y="1043828"/>
                  </a:cubicBezTo>
                  <a:cubicBezTo>
                    <a:pt x="604110" y="1044243"/>
                    <a:pt x="604871" y="1044658"/>
                    <a:pt x="605702" y="1045004"/>
                  </a:cubicBezTo>
                  <a:cubicBezTo>
                    <a:pt x="609578" y="1047978"/>
                    <a:pt x="614215" y="1049984"/>
                    <a:pt x="619129" y="1050607"/>
                  </a:cubicBezTo>
                  <a:lnTo>
                    <a:pt x="621620" y="1050952"/>
                  </a:lnTo>
                  <a:cubicBezTo>
                    <a:pt x="622797" y="1051091"/>
                    <a:pt x="623974" y="1051160"/>
                    <a:pt x="625219" y="1051160"/>
                  </a:cubicBezTo>
                  <a:cubicBezTo>
                    <a:pt x="626050" y="1051160"/>
                    <a:pt x="626950" y="1051160"/>
                    <a:pt x="627780" y="1051022"/>
                  </a:cubicBezTo>
                  <a:lnTo>
                    <a:pt x="630064" y="1050814"/>
                  </a:lnTo>
                  <a:cubicBezTo>
                    <a:pt x="631102" y="1050745"/>
                    <a:pt x="632071" y="1050537"/>
                    <a:pt x="633040" y="1050399"/>
                  </a:cubicBezTo>
                  <a:lnTo>
                    <a:pt x="637747" y="1049431"/>
                  </a:lnTo>
                  <a:cubicBezTo>
                    <a:pt x="641000" y="1048739"/>
                    <a:pt x="644045" y="1047563"/>
                    <a:pt x="646744" y="1045834"/>
                  </a:cubicBezTo>
                  <a:cubicBezTo>
                    <a:pt x="647021" y="1045764"/>
                    <a:pt x="647228" y="1045626"/>
                    <a:pt x="647505" y="1045557"/>
                  </a:cubicBezTo>
                  <a:lnTo>
                    <a:pt x="650897" y="1044173"/>
                  </a:lnTo>
                  <a:cubicBezTo>
                    <a:pt x="655119" y="1042513"/>
                    <a:pt x="658787" y="1039816"/>
                    <a:pt x="661694" y="1036357"/>
                  </a:cubicBezTo>
                  <a:lnTo>
                    <a:pt x="663632" y="1034074"/>
                  </a:lnTo>
                  <a:cubicBezTo>
                    <a:pt x="666123" y="1031169"/>
                    <a:pt x="667923" y="1027779"/>
                    <a:pt x="669030" y="1024113"/>
                  </a:cubicBezTo>
                  <a:lnTo>
                    <a:pt x="669861" y="1021277"/>
                  </a:lnTo>
                  <a:cubicBezTo>
                    <a:pt x="670553" y="1018787"/>
                    <a:pt x="670968" y="1016296"/>
                    <a:pt x="670968" y="1013737"/>
                  </a:cubicBezTo>
                  <a:cubicBezTo>
                    <a:pt x="671522" y="1012976"/>
                    <a:pt x="672075" y="1012146"/>
                    <a:pt x="672560" y="1011316"/>
                  </a:cubicBezTo>
                  <a:lnTo>
                    <a:pt x="674705" y="1007650"/>
                  </a:lnTo>
                  <a:cubicBezTo>
                    <a:pt x="675744" y="1005851"/>
                    <a:pt x="676643" y="1003845"/>
                    <a:pt x="677197" y="1001839"/>
                  </a:cubicBezTo>
                  <a:lnTo>
                    <a:pt x="678443" y="997689"/>
                  </a:lnTo>
                  <a:cubicBezTo>
                    <a:pt x="678720" y="996859"/>
                    <a:pt x="678927" y="996098"/>
                    <a:pt x="679066" y="995268"/>
                  </a:cubicBezTo>
                  <a:lnTo>
                    <a:pt x="680450" y="988696"/>
                  </a:lnTo>
                  <a:lnTo>
                    <a:pt x="682803" y="980603"/>
                  </a:lnTo>
                  <a:lnTo>
                    <a:pt x="684879" y="975207"/>
                  </a:lnTo>
                  <a:cubicBezTo>
                    <a:pt x="685295" y="974239"/>
                    <a:pt x="685571" y="973202"/>
                    <a:pt x="685848" y="972164"/>
                  </a:cubicBezTo>
                  <a:cubicBezTo>
                    <a:pt x="688063" y="968913"/>
                    <a:pt x="689586" y="965247"/>
                    <a:pt x="690278" y="961304"/>
                  </a:cubicBezTo>
                  <a:lnTo>
                    <a:pt x="690901" y="957637"/>
                  </a:lnTo>
                  <a:cubicBezTo>
                    <a:pt x="691593" y="953556"/>
                    <a:pt x="691385" y="949406"/>
                    <a:pt x="690278" y="945394"/>
                  </a:cubicBezTo>
                  <a:lnTo>
                    <a:pt x="690139" y="944910"/>
                  </a:lnTo>
                  <a:lnTo>
                    <a:pt x="690762" y="944287"/>
                  </a:lnTo>
                  <a:cubicBezTo>
                    <a:pt x="691247" y="943803"/>
                    <a:pt x="691800" y="943249"/>
                    <a:pt x="692216" y="942696"/>
                  </a:cubicBezTo>
                  <a:lnTo>
                    <a:pt x="693462" y="941243"/>
                  </a:lnTo>
                  <a:cubicBezTo>
                    <a:pt x="693877" y="940759"/>
                    <a:pt x="694223" y="940275"/>
                    <a:pt x="694638" y="939791"/>
                  </a:cubicBezTo>
                  <a:cubicBezTo>
                    <a:pt x="695676" y="939168"/>
                    <a:pt x="696645" y="938407"/>
                    <a:pt x="697614" y="937646"/>
                  </a:cubicBezTo>
                  <a:lnTo>
                    <a:pt x="699137" y="936332"/>
                  </a:lnTo>
                  <a:cubicBezTo>
                    <a:pt x="700590" y="935087"/>
                    <a:pt x="701905" y="933773"/>
                    <a:pt x="703082" y="932251"/>
                  </a:cubicBezTo>
                  <a:lnTo>
                    <a:pt x="704535" y="930383"/>
                  </a:lnTo>
                  <a:cubicBezTo>
                    <a:pt x="705158" y="929553"/>
                    <a:pt x="705781" y="928723"/>
                    <a:pt x="706335" y="927824"/>
                  </a:cubicBezTo>
                  <a:lnTo>
                    <a:pt x="707580" y="925818"/>
                  </a:lnTo>
                  <a:cubicBezTo>
                    <a:pt x="707996" y="925126"/>
                    <a:pt x="708411" y="924365"/>
                    <a:pt x="708826" y="923673"/>
                  </a:cubicBezTo>
                  <a:lnTo>
                    <a:pt x="709380" y="922497"/>
                  </a:lnTo>
                  <a:cubicBezTo>
                    <a:pt x="712910" y="919592"/>
                    <a:pt x="715748" y="915857"/>
                    <a:pt x="717478" y="911637"/>
                  </a:cubicBezTo>
                  <a:cubicBezTo>
                    <a:pt x="719346" y="909009"/>
                    <a:pt x="720800" y="906034"/>
                    <a:pt x="721630" y="902921"/>
                  </a:cubicBezTo>
                  <a:lnTo>
                    <a:pt x="722322" y="900362"/>
                  </a:lnTo>
                  <a:cubicBezTo>
                    <a:pt x="723084" y="897595"/>
                    <a:pt x="723430" y="894690"/>
                    <a:pt x="723292" y="891853"/>
                  </a:cubicBezTo>
                  <a:lnTo>
                    <a:pt x="723153" y="889156"/>
                  </a:lnTo>
                  <a:cubicBezTo>
                    <a:pt x="723153" y="888395"/>
                    <a:pt x="723084" y="887634"/>
                    <a:pt x="722945" y="886873"/>
                  </a:cubicBezTo>
                  <a:cubicBezTo>
                    <a:pt x="723984" y="885766"/>
                    <a:pt x="724883" y="884521"/>
                    <a:pt x="725645" y="883276"/>
                  </a:cubicBezTo>
                  <a:lnTo>
                    <a:pt x="726752" y="881547"/>
                  </a:lnTo>
                  <a:cubicBezTo>
                    <a:pt x="728828" y="878296"/>
                    <a:pt x="730213" y="874560"/>
                    <a:pt x="730766" y="870756"/>
                  </a:cubicBezTo>
                  <a:lnTo>
                    <a:pt x="731043" y="868750"/>
                  </a:lnTo>
                  <a:cubicBezTo>
                    <a:pt x="731597" y="864876"/>
                    <a:pt x="731320" y="860933"/>
                    <a:pt x="730282" y="857128"/>
                  </a:cubicBezTo>
                  <a:lnTo>
                    <a:pt x="730351" y="857128"/>
                  </a:lnTo>
                  <a:cubicBezTo>
                    <a:pt x="730351" y="857128"/>
                    <a:pt x="732635" y="855122"/>
                    <a:pt x="732635" y="855122"/>
                  </a:cubicBezTo>
                  <a:cubicBezTo>
                    <a:pt x="734227" y="853739"/>
                    <a:pt x="735680" y="852217"/>
                    <a:pt x="736995" y="850557"/>
                  </a:cubicBezTo>
                  <a:lnTo>
                    <a:pt x="737618" y="849727"/>
                  </a:lnTo>
                  <a:cubicBezTo>
                    <a:pt x="738379" y="848689"/>
                    <a:pt x="739072" y="847652"/>
                    <a:pt x="739695" y="846476"/>
                  </a:cubicBezTo>
                  <a:cubicBezTo>
                    <a:pt x="740871" y="846337"/>
                    <a:pt x="742048" y="846061"/>
                    <a:pt x="743155" y="845715"/>
                  </a:cubicBezTo>
                  <a:lnTo>
                    <a:pt x="743709" y="845576"/>
                  </a:lnTo>
                  <a:lnTo>
                    <a:pt x="744885" y="845922"/>
                  </a:lnTo>
                  <a:cubicBezTo>
                    <a:pt x="747238" y="846683"/>
                    <a:pt x="749730" y="847098"/>
                    <a:pt x="752152" y="847167"/>
                  </a:cubicBezTo>
                  <a:lnTo>
                    <a:pt x="754436" y="847167"/>
                  </a:lnTo>
                  <a:cubicBezTo>
                    <a:pt x="754436" y="847167"/>
                    <a:pt x="754990" y="847236"/>
                    <a:pt x="755336" y="847236"/>
                  </a:cubicBezTo>
                  <a:cubicBezTo>
                    <a:pt x="756720" y="847236"/>
                    <a:pt x="758174" y="847098"/>
                    <a:pt x="759558" y="846891"/>
                  </a:cubicBezTo>
                  <a:lnTo>
                    <a:pt x="761911" y="846545"/>
                  </a:lnTo>
                  <a:cubicBezTo>
                    <a:pt x="764264" y="846199"/>
                    <a:pt x="766617" y="845507"/>
                    <a:pt x="768763" y="844539"/>
                  </a:cubicBezTo>
                  <a:lnTo>
                    <a:pt x="770770" y="843709"/>
                  </a:lnTo>
                  <a:cubicBezTo>
                    <a:pt x="772847" y="842809"/>
                    <a:pt x="774854" y="841633"/>
                    <a:pt x="776653" y="840250"/>
                  </a:cubicBezTo>
                  <a:lnTo>
                    <a:pt x="778314" y="839005"/>
                  </a:lnTo>
                  <a:lnTo>
                    <a:pt x="781982" y="838244"/>
                  </a:lnTo>
                  <a:cubicBezTo>
                    <a:pt x="783090" y="838036"/>
                    <a:pt x="784197" y="837760"/>
                    <a:pt x="785235" y="837345"/>
                  </a:cubicBezTo>
                  <a:cubicBezTo>
                    <a:pt x="791188" y="836860"/>
                    <a:pt x="796932" y="834440"/>
                    <a:pt x="801569" y="830289"/>
                  </a:cubicBezTo>
                  <a:lnTo>
                    <a:pt x="803507" y="828560"/>
                  </a:lnTo>
                  <a:cubicBezTo>
                    <a:pt x="804061" y="828076"/>
                    <a:pt x="804615" y="827522"/>
                    <a:pt x="805168" y="826969"/>
                  </a:cubicBezTo>
                  <a:lnTo>
                    <a:pt x="808767" y="823164"/>
                  </a:lnTo>
                  <a:lnTo>
                    <a:pt x="812228" y="820605"/>
                  </a:lnTo>
                  <a:cubicBezTo>
                    <a:pt x="814027" y="819291"/>
                    <a:pt x="815688" y="817699"/>
                    <a:pt x="817142" y="815970"/>
                  </a:cubicBezTo>
                  <a:lnTo>
                    <a:pt x="817142" y="815970"/>
                  </a:lnTo>
                  <a:cubicBezTo>
                    <a:pt x="819149" y="815417"/>
                    <a:pt x="821017" y="814725"/>
                    <a:pt x="822886" y="813757"/>
                  </a:cubicBezTo>
                  <a:lnTo>
                    <a:pt x="826624" y="811820"/>
                  </a:lnTo>
                  <a:cubicBezTo>
                    <a:pt x="827869" y="811128"/>
                    <a:pt x="829115" y="810367"/>
                    <a:pt x="830292" y="809537"/>
                  </a:cubicBezTo>
                  <a:lnTo>
                    <a:pt x="833683" y="807047"/>
                  </a:lnTo>
                  <a:cubicBezTo>
                    <a:pt x="834790" y="806217"/>
                    <a:pt x="835829" y="805317"/>
                    <a:pt x="836867" y="804349"/>
                  </a:cubicBezTo>
                  <a:lnTo>
                    <a:pt x="839497" y="801720"/>
                  </a:lnTo>
                  <a:cubicBezTo>
                    <a:pt x="840743" y="800475"/>
                    <a:pt x="841919" y="799023"/>
                    <a:pt x="842957" y="797570"/>
                  </a:cubicBezTo>
                  <a:cubicBezTo>
                    <a:pt x="845034" y="796256"/>
                    <a:pt x="846972" y="794665"/>
                    <a:pt x="848702" y="792866"/>
                  </a:cubicBezTo>
                  <a:lnTo>
                    <a:pt x="851401" y="789961"/>
                  </a:lnTo>
                  <a:cubicBezTo>
                    <a:pt x="853062" y="788162"/>
                    <a:pt x="854446" y="786226"/>
                    <a:pt x="855554" y="784081"/>
                  </a:cubicBezTo>
                  <a:lnTo>
                    <a:pt x="868981" y="758764"/>
                  </a:lnTo>
                  <a:lnTo>
                    <a:pt x="878117" y="754198"/>
                  </a:lnTo>
                  <a:cubicBezTo>
                    <a:pt x="880677" y="752953"/>
                    <a:pt x="882961" y="751293"/>
                    <a:pt x="884968" y="749287"/>
                  </a:cubicBezTo>
                  <a:lnTo>
                    <a:pt x="888429" y="749910"/>
                  </a:lnTo>
                  <a:cubicBezTo>
                    <a:pt x="890090" y="750186"/>
                    <a:pt x="891751" y="750394"/>
                    <a:pt x="893412" y="750394"/>
                  </a:cubicBezTo>
                  <a:lnTo>
                    <a:pt x="898880" y="750394"/>
                  </a:lnTo>
                  <a:cubicBezTo>
                    <a:pt x="903033" y="750394"/>
                    <a:pt x="907185" y="749425"/>
                    <a:pt x="910923" y="747627"/>
                  </a:cubicBezTo>
                  <a:lnTo>
                    <a:pt x="913622" y="746312"/>
                  </a:lnTo>
                  <a:cubicBezTo>
                    <a:pt x="915075" y="746105"/>
                    <a:pt x="916529" y="745759"/>
                    <a:pt x="917913" y="745344"/>
                  </a:cubicBezTo>
                  <a:lnTo>
                    <a:pt x="919989" y="744722"/>
                  </a:lnTo>
                  <a:cubicBezTo>
                    <a:pt x="921581" y="744237"/>
                    <a:pt x="923173" y="743546"/>
                    <a:pt x="924626" y="742785"/>
                  </a:cubicBezTo>
                  <a:lnTo>
                    <a:pt x="928710" y="742923"/>
                  </a:lnTo>
                  <a:cubicBezTo>
                    <a:pt x="928710" y="742923"/>
                    <a:pt x="929263" y="742923"/>
                    <a:pt x="929540" y="742923"/>
                  </a:cubicBezTo>
                  <a:cubicBezTo>
                    <a:pt x="930371" y="742923"/>
                    <a:pt x="931132" y="742923"/>
                    <a:pt x="931963" y="742785"/>
                  </a:cubicBezTo>
                  <a:lnTo>
                    <a:pt x="936046" y="742439"/>
                  </a:lnTo>
                  <a:cubicBezTo>
                    <a:pt x="937154" y="742370"/>
                    <a:pt x="938330" y="742162"/>
                    <a:pt x="939437" y="741954"/>
                  </a:cubicBezTo>
                  <a:lnTo>
                    <a:pt x="995983" y="729849"/>
                  </a:lnTo>
                  <a:cubicBezTo>
                    <a:pt x="996883" y="729642"/>
                    <a:pt x="997783" y="729434"/>
                    <a:pt x="998682" y="729158"/>
                  </a:cubicBezTo>
                  <a:lnTo>
                    <a:pt x="1011763" y="724938"/>
                  </a:lnTo>
                  <a:cubicBezTo>
                    <a:pt x="1013493" y="724385"/>
                    <a:pt x="1015154" y="723693"/>
                    <a:pt x="1016677" y="722793"/>
                  </a:cubicBezTo>
                  <a:lnTo>
                    <a:pt x="1018269" y="721894"/>
                  </a:lnTo>
                  <a:cubicBezTo>
                    <a:pt x="1020553" y="720649"/>
                    <a:pt x="1022629" y="719058"/>
                    <a:pt x="1024498" y="717190"/>
                  </a:cubicBezTo>
                  <a:cubicBezTo>
                    <a:pt x="1026367" y="716499"/>
                    <a:pt x="1028235" y="715530"/>
                    <a:pt x="1029896" y="714424"/>
                  </a:cubicBezTo>
                  <a:lnTo>
                    <a:pt x="1032526" y="712694"/>
                  </a:lnTo>
                  <a:cubicBezTo>
                    <a:pt x="1033357" y="712141"/>
                    <a:pt x="1034187" y="711587"/>
                    <a:pt x="1034949" y="710896"/>
                  </a:cubicBezTo>
                  <a:cubicBezTo>
                    <a:pt x="1036541" y="710481"/>
                    <a:pt x="1038063" y="709996"/>
                    <a:pt x="1039586" y="709305"/>
                  </a:cubicBezTo>
                  <a:lnTo>
                    <a:pt x="1045538" y="706676"/>
                  </a:lnTo>
                  <a:cubicBezTo>
                    <a:pt x="1046784" y="706123"/>
                    <a:pt x="1047961" y="705500"/>
                    <a:pt x="1049068" y="704808"/>
                  </a:cubicBezTo>
                  <a:cubicBezTo>
                    <a:pt x="1050314" y="704532"/>
                    <a:pt x="1051559" y="704186"/>
                    <a:pt x="1052736" y="703702"/>
                  </a:cubicBezTo>
                  <a:lnTo>
                    <a:pt x="1055781" y="702526"/>
                  </a:lnTo>
                  <a:cubicBezTo>
                    <a:pt x="1057096" y="702041"/>
                    <a:pt x="1058342" y="701488"/>
                    <a:pt x="1059519" y="700796"/>
                  </a:cubicBezTo>
                  <a:cubicBezTo>
                    <a:pt x="1060142" y="700727"/>
                    <a:pt x="1060834" y="700589"/>
                    <a:pt x="1061457" y="700520"/>
                  </a:cubicBezTo>
                  <a:lnTo>
                    <a:pt x="1065748" y="699690"/>
                  </a:lnTo>
                  <a:cubicBezTo>
                    <a:pt x="1071492" y="698583"/>
                    <a:pt x="1076752" y="695678"/>
                    <a:pt x="1080697" y="691458"/>
                  </a:cubicBezTo>
                  <a:cubicBezTo>
                    <a:pt x="1081666" y="691112"/>
                    <a:pt x="1082635" y="690766"/>
                    <a:pt x="1083535" y="690351"/>
                  </a:cubicBezTo>
                  <a:lnTo>
                    <a:pt x="1084850" y="689729"/>
                  </a:lnTo>
                  <a:cubicBezTo>
                    <a:pt x="1085750" y="689314"/>
                    <a:pt x="1086580" y="688829"/>
                    <a:pt x="1087480" y="688345"/>
                  </a:cubicBezTo>
                  <a:lnTo>
                    <a:pt x="1089141" y="687307"/>
                  </a:lnTo>
                  <a:cubicBezTo>
                    <a:pt x="1090664" y="686408"/>
                    <a:pt x="1092117" y="685371"/>
                    <a:pt x="1093432" y="684126"/>
                  </a:cubicBezTo>
                  <a:lnTo>
                    <a:pt x="1094816" y="682880"/>
                  </a:lnTo>
                  <a:cubicBezTo>
                    <a:pt x="1097931" y="680114"/>
                    <a:pt x="1100353" y="676655"/>
                    <a:pt x="1101945" y="672850"/>
                  </a:cubicBezTo>
                  <a:lnTo>
                    <a:pt x="1102568" y="671398"/>
                  </a:lnTo>
                  <a:cubicBezTo>
                    <a:pt x="1102845" y="670775"/>
                    <a:pt x="1103053" y="670222"/>
                    <a:pt x="1103260" y="669599"/>
                  </a:cubicBezTo>
                  <a:cubicBezTo>
                    <a:pt x="1103675" y="669322"/>
                    <a:pt x="1104091" y="669046"/>
                    <a:pt x="1104506" y="668700"/>
                  </a:cubicBezTo>
                  <a:lnTo>
                    <a:pt x="1107620" y="666417"/>
                  </a:lnTo>
                  <a:cubicBezTo>
                    <a:pt x="1114334" y="661437"/>
                    <a:pt x="1118487" y="653689"/>
                    <a:pt x="1118902" y="645319"/>
                  </a:cubicBezTo>
                  <a:lnTo>
                    <a:pt x="1119040" y="641999"/>
                  </a:lnTo>
                  <a:cubicBezTo>
                    <a:pt x="1119179" y="639578"/>
                    <a:pt x="1118902" y="637157"/>
                    <a:pt x="1118417" y="634805"/>
                  </a:cubicBezTo>
                  <a:lnTo>
                    <a:pt x="1116133" y="624429"/>
                  </a:lnTo>
                  <a:lnTo>
                    <a:pt x="1116133" y="617996"/>
                  </a:lnTo>
                  <a:cubicBezTo>
                    <a:pt x="1116272" y="616889"/>
                    <a:pt x="1116133" y="615782"/>
                    <a:pt x="1116133" y="614675"/>
                  </a:cubicBezTo>
                  <a:lnTo>
                    <a:pt x="1115580" y="609626"/>
                  </a:lnTo>
                  <a:cubicBezTo>
                    <a:pt x="1115164" y="605960"/>
                    <a:pt x="1114057" y="602362"/>
                    <a:pt x="1112257" y="599181"/>
                  </a:cubicBezTo>
                  <a:lnTo>
                    <a:pt x="1110389" y="595791"/>
                  </a:lnTo>
                  <a:cubicBezTo>
                    <a:pt x="1110181" y="595376"/>
                    <a:pt x="1109904" y="594961"/>
                    <a:pt x="1109627" y="594546"/>
                  </a:cubicBezTo>
                  <a:cubicBezTo>
                    <a:pt x="1109212" y="592332"/>
                    <a:pt x="1108451" y="590188"/>
                    <a:pt x="1107482" y="588113"/>
                  </a:cubicBezTo>
                  <a:cubicBezTo>
                    <a:pt x="1106998" y="587144"/>
                    <a:pt x="1106513" y="586176"/>
                    <a:pt x="1105890" y="585277"/>
                  </a:cubicBezTo>
                  <a:cubicBezTo>
                    <a:pt x="1106029" y="584931"/>
                    <a:pt x="1106167" y="584585"/>
                    <a:pt x="1106236" y="584308"/>
                  </a:cubicBezTo>
                  <a:lnTo>
                    <a:pt x="1106790" y="582786"/>
                  </a:lnTo>
                  <a:cubicBezTo>
                    <a:pt x="1107551" y="580573"/>
                    <a:pt x="1108036" y="578221"/>
                    <a:pt x="1108243" y="575869"/>
                  </a:cubicBezTo>
                  <a:lnTo>
                    <a:pt x="1109143" y="564594"/>
                  </a:lnTo>
                  <a:cubicBezTo>
                    <a:pt x="1109281" y="563279"/>
                    <a:pt x="1109281" y="561965"/>
                    <a:pt x="1109143" y="560720"/>
                  </a:cubicBezTo>
                  <a:lnTo>
                    <a:pt x="1108866" y="556293"/>
                  </a:lnTo>
                  <a:lnTo>
                    <a:pt x="1113503" y="555532"/>
                  </a:lnTo>
                  <a:cubicBezTo>
                    <a:pt x="1114888" y="555325"/>
                    <a:pt x="1116203" y="554979"/>
                    <a:pt x="1117518" y="554564"/>
                  </a:cubicBezTo>
                  <a:lnTo>
                    <a:pt x="1119525" y="553941"/>
                  </a:lnTo>
                  <a:cubicBezTo>
                    <a:pt x="1122362" y="553042"/>
                    <a:pt x="1124992" y="551658"/>
                    <a:pt x="1127415" y="549929"/>
                  </a:cubicBezTo>
                  <a:lnTo>
                    <a:pt x="1128384" y="549237"/>
                  </a:lnTo>
                  <a:cubicBezTo>
                    <a:pt x="1132536" y="546194"/>
                    <a:pt x="1135789" y="542043"/>
                    <a:pt x="1137727" y="537270"/>
                  </a:cubicBezTo>
                  <a:lnTo>
                    <a:pt x="1140772" y="529730"/>
                  </a:lnTo>
                  <a:cubicBezTo>
                    <a:pt x="1141188" y="528762"/>
                    <a:pt x="1141465" y="527793"/>
                    <a:pt x="1141741" y="526756"/>
                  </a:cubicBezTo>
                  <a:lnTo>
                    <a:pt x="1142434" y="524335"/>
                  </a:lnTo>
                  <a:cubicBezTo>
                    <a:pt x="1142434" y="524335"/>
                    <a:pt x="1142503" y="523989"/>
                    <a:pt x="1142572" y="523781"/>
                  </a:cubicBezTo>
                  <a:cubicBezTo>
                    <a:pt x="1142641" y="523781"/>
                    <a:pt x="1142711" y="523712"/>
                    <a:pt x="1142849" y="523643"/>
                  </a:cubicBezTo>
                  <a:lnTo>
                    <a:pt x="1148663" y="521222"/>
                  </a:lnTo>
                  <a:cubicBezTo>
                    <a:pt x="1157868" y="517417"/>
                    <a:pt x="1164373" y="508909"/>
                    <a:pt x="1165550" y="499017"/>
                  </a:cubicBezTo>
                  <a:lnTo>
                    <a:pt x="1166381" y="491962"/>
                  </a:lnTo>
                  <a:cubicBezTo>
                    <a:pt x="1167003" y="487120"/>
                    <a:pt x="1166242" y="482208"/>
                    <a:pt x="1164373" y="477712"/>
                  </a:cubicBezTo>
                  <a:lnTo>
                    <a:pt x="1163612" y="475983"/>
                  </a:lnTo>
                  <a:cubicBezTo>
                    <a:pt x="1162574" y="473492"/>
                    <a:pt x="1161120" y="471210"/>
                    <a:pt x="1159459" y="469204"/>
                  </a:cubicBezTo>
                  <a:lnTo>
                    <a:pt x="1158352" y="467889"/>
                  </a:lnTo>
                  <a:cubicBezTo>
                    <a:pt x="1158352" y="467889"/>
                    <a:pt x="1157798" y="467267"/>
                    <a:pt x="1157522" y="466990"/>
                  </a:cubicBezTo>
                  <a:cubicBezTo>
                    <a:pt x="1158283" y="465883"/>
                    <a:pt x="1158906" y="464707"/>
                    <a:pt x="1159459" y="463462"/>
                  </a:cubicBezTo>
                  <a:lnTo>
                    <a:pt x="1160359" y="461525"/>
                  </a:lnTo>
                  <a:cubicBezTo>
                    <a:pt x="1161259" y="459658"/>
                    <a:pt x="1161882" y="457652"/>
                    <a:pt x="1162297" y="455646"/>
                  </a:cubicBezTo>
                  <a:lnTo>
                    <a:pt x="1163266" y="451288"/>
                  </a:lnTo>
                  <a:cubicBezTo>
                    <a:pt x="1163681" y="449420"/>
                    <a:pt x="1163889" y="447483"/>
                    <a:pt x="1163889" y="445546"/>
                  </a:cubicBezTo>
                  <a:lnTo>
                    <a:pt x="1163889" y="440842"/>
                  </a:lnTo>
                  <a:cubicBezTo>
                    <a:pt x="1163889" y="439667"/>
                    <a:pt x="1163820" y="438421"/>
                    <a:pt x="1163681" y="437245"/>
                  </a:cubicBezTo>
                  <a:lnTo>
                    <a:pt x="1161467" y="420229"/>
                  </a:lnTo>
                  <a:cubicBezTo>
                    <a:pt x="1161397" y="419468"/>
                    <a:pt x="1161259" y="418707"/>
                    <a:pt x="1161051" y="417946"/>
                  </a:cubicBezTo>
                  <a:lnTo>
                    <a:pt x="1160221" y="414142"/>
                  </a:lnTo>
                  <a:cubicBezTo>
                    <a:pt x="1159875" y="412412"/>
                    <a:pt x="1159321" y="410752"/>
                    <a:pt x="1158629" y="409161"/>
                  </a:cubicBezTo>
                  <a:lnTo>
                    <a:pt x="1157176" y="405702"/>
                  </a:lnTo>
                  <a:cubicBezTo>
                    <a:pt x="1156207" y="403489"/>
                    <a:pt x="1154961" y="401414"/>
                    <a:pt x="1153507" y="399477"/>
                  </a:cubicBezTo>
                  <a:lnTo>
                    <a:pt x="1153507" y="398854"/>
                  </a:lnTo>
                  <a:cubicBezTo>
                    <a:pt x="1153507" y="398854"/>
                    <a:pt x="1153507" y="398439"/>
                    <a:pt x="1153507" y="398232"/>
                  </a:cubicBezTo>
                  <a:lnTo>
                    <a:pt x="1154892" y="398093"/>
                  </a:lnTo>
                  <a:cubicBezTo>
                    <a:pt x="1159598" y="397747"/>
                    <a:pt x="1164166" y="396156"/>
                    <a:pt x="1168111" y="393459"/>
                  </a:cubicBezTo>
                  <a:lnTo>
                    <a:pt x="1171087" y="391453"/>
                  </a:lnTo>
                  <a:cubicBezTo>
                    <a:pt x="1174686" y="389032"/>
                    <a:pt x="1177731" y="385780"/>
                    <a:pt x="1179808" y="381976"/>
                  </a:cubicBezTo>
                  <a:lnTo>
                    <a:pt x="1181676" y="378655"/>
                  </a:lnTo>
                  <a:cubicBezTo>
                    <a:pt x="1183060" y="376165"/>
                    <a:pt x="1184099" y="373398"/>
                    <a:pt x="1184652" y="370562"/>
                  </a:cubicBezTo>
                  <a:lnTo>
                    <a:pt x="1185483" y="366412"/>
                  </a:lnTo>
                  <a:cubicBezTo>
                    <a:pt x="1186036" y="363506"/>
                    <a:pt x="1186175" y="360532"/>
                    <a:pt x="1185829" y="357558"/>
                  </a:cubicBezTo>
                  <a:lnTo>
                    <a:pt x="1185206" y="352646"/>
                  </a:lnTo>
                  <a:cubicBezTo>
                    <a:pt x="1184514" y="346974"/>
                    <a:pt x="1182022" y="341648"/>
                    <a:pt x="1178216" y="337428"/>
                  </a:cubicBezTo>
                  <a:lnTo>
                    <a:pt x="1175586" y="334523"/>
                  </a:lnTo>
                  <a:cubicBezTo>
                    <a:pt x="1172125" y="330718"/>
                    <a:pt x="1167696" y="328021"/>
                    <a:pt x="1162782" y="326568"/>
                  </a:cubicBezTo>
                  <a:lnTo>
                    <a:pt x="1159944" y="325738"/>
                  </a:lnTo>
                  <a:cubicBezTo>
                    <a:pt x="1159114" y="324562"/>
                    <a:pt x="1158144" y="323386"/>
                    <a:pt x="1157176" y="322348"/>
                  </a:cubicBezTo>
                  <a:lnTo>
                    <a:pt x="1154130" y="319236"/>
                  </a:lnTo>
                  <a:cubicBezTo>
                    <a:pt x="1152469" y="317506"/>
                    <a:pt x="1150600" y="316053"/>
                    <a:pt x="1148593" y="314808"/>
                  </a:cubicBezTo>
                  <a:lnTo>
                    <a:pt x="1141119" y="310243"/>
                  </a:lnTo>
                  <a:cubicBezTo>
                    <a:pt x="1139942" y="309551"/>
                    <a:pt x="1138696" y="308859"/>
                    <a:pt x="1137381" y="308375"/>
                  </a:cubicBezTo>
                  <a:lnTo>
                    <a:pt x="1137243" y="308375"/>
                  </a:lnTo>
                  <a:cubicBezTo>
                    <a:pt x="1140150" y="306715"/>
                    <a:pt x="1142711" y="304571"/>
                    <a:pt x="1144856" y="302011"/>
                  </a:cubicBezTo>
                  <a:lnTo>
                    <a:pt x="1146309" y="300282"/>
                  </a:lnTo>
                  <a:cubicBezTo>
                    <a:pt x="1147002" y="299452"/>
                    <a:pt x="1147624" y="298553"/>
                    <a:pt x="1148247" y="297653"/>
                  </a:cubicBezTo>
                  <a:lnTo>
                    <a:pt x="1150739" y="296616"/>
                  </a:lnTo>
                  <a:cubicBezTo>
                    <a:pt x="1153023" y="295717"/>
                    <a:pt x="1155099" y="294471"/>
                    <a:pt x="1157106" y="293019"/>
                  </a:cubicBezTo>
                  <a:lnTo>
                    <a:pt x="1160290" y="290598"/>
                  </a:lnTo>
                  <a:cubicBezTo>
                    <a:pt x="1165550" y="286586"/>
                    <a:pt x="1169218" y="280775"/>
                    <a:pt x="1170603" y="274273"/>
                  </a:cubicBezTo>
                  <a:lnTo>
                    <a:pt x="1171225" y="271160"/>
                  </a:lnTo>
                  <a:cubicBezTo>
                    <a:pt x="1173025" y="262582"/>
                    <a:pt x="1170672" y="253659"/>
                    <a:pt x="1164789" y="247088"/>
                  </a:cubicBezTo>
                  <a:cubicBezTo>
                    <a:pt x="1164789" y="246396"/>
                    <a:pt x="1164789" y="245704"/>
                    <a:pt x="1164789" y="244943"/>
                  </a:cubicBezTo>
                  <a:cubicBezTo>
                    <a:pt x="1165135" y="244943"/>
                    <a:pt x="1165481" y="244943"/>
                    <a:pt x="1165827" y="244943"/>
                  </a:cubicBezTo>
                  <a:cubicBezTo>
                    <a:pt x="1166381" y="244943"/>
                    <a:pt x="1166865" y="244943"/>
                    <a:pt x="1167419" y="244943"/>
                  </a:cubicBezTo>
                  <a:lnTo>
                    <a:pt x="1170533" y="244736"/>
                  </a:lnTo>
                  <a:cubicBezTo>
                    <a:pt x="1171641" y="244736"/>
                    <a:pt x="1172748" y="244528"/>
                    <a:pt x="1173855" y="244321"/>
                  </a:cubicBezTo>
                  <a:lnTo>
                    <a:pt x="1180015" y="243214"/>
                  </a:lnTo>
                  <a:lnTo>
                    <a:pt x="1183130" y="243491"/>
                  </a:lnTo>
                  <a:cubicBezTo>
                    <a:pt x="1183891" y="243491"/>
                    <a:pt x="1184721" y="243560"/>
                    <a:pt x="1185483" y="243560"/>
                  </a:cubicBezTo>
                  <a:cubicBezTo>
                    <a:pt x="1186521" y="243560"/>
                    <a:pt x="1187559" y="243560"/>
                    <a:pt x="1188597" y="243352"/>
                  </a:cubicBezTo>
                  <a:lnTo>
                    <a:pt x="1191158" y="243076"/>
                  </a:lnTo>
                  <a:cubicBezTo>
                    <a:pt x="1193096" y="242868"/>
                    <a:pt x="1194965" y="242453"/>
                    <a:pt x="1196833" y="241830"/>
                  </a:cubicBezTo>
                  <a:lnTo>
                    <a:pt x="1199187" y="241069"/>
                  </a:lnTo>
                  <a:cubicBezTo>
                    <a:pt x="1200433" y="240654"/>
                    <a:pt x="1201609" y="240170"/>
                    <a:pt x="1202786" y="239548"/>
                  </a:cubicBezTo>
                  <a:lnTo>
                    <a:pt x="1205139" y="238372"/>
                  </a:lnTo>
                  <a:cubicBezTo>
                    <a:pt x="1205900" y="238026"/>
                    <a:pt x="1206592" y="237611"/>
                    <a:pt x="1207284" y="237127"/>
                  </a:cubicBezTo>
                  <a:lnTo>
                    <a:pt x="1219950" y="229310"/>
                  </a:lnTo>
                  <a:cubicBezTo>
                    <a:pt x="1221057" y="228618"/>
                    <a:pt x="1222165" y="227857"/>
                    <a:pt x="1223134" y="226958"/>
                  </a:cubicBezTo>
                  <a:lnTo>
                    <a:pt x="1224656" y="225644"/>
                  </a:lnTo>
                  <a:cubicBezTo>
                    <a:pt x="1228048" y="222808"/>
                    <a:pt x="1230608" y="219280"/>
                    <a:pt x="1232339" y="215337"/>
                  </a:cubicBezTo>
                  <a:lnTo>
                    <a:pt x="1236768" y="214784"/>
                  </a:lnTo>
                  <a:cubicBezTo>
                    <a:pt x="1238014" y="214645"/>
                    <a:pt x="1239329" y="214369"/>
                    <a:pt x="1240506" y="214092"/>
                  </a:cubicBezTo>
                  <a:lnTo>
                    <a:pt x="1245489" y="212778"/>
                  </a:lnTo>
                  <a:cubicBezTo>
                    <a:pt x="1249711" y="211671"/>
                    <a:pt x="1253656" y="209596"/>
                    <a:pt x="1256909" y="206621"/>
                  </a:cubicBezTo>
                  <a:lnTo>
                    <a:pt x="1260231" y="203647"/>
                  </a:lnTo>
                  <a:cubicBezTo>
                    <a:pt x="1262446" y="201641"/>
                    <a:pt x="1264314" y="199358"/>
                    <a:pt x="1265837" y="196798"/>
                  </a:cubicBezTo>
                  <a:cubicBezTo>
                    <a:pt x="1266806" y="196522"/>
                    <a:pt x="1267706" y="196176"/>
                    <a:pt x="1268605" y="195830"/>
                  </a:cubicBezTo>
                  <a:lnTo>
                    <a:pt x="1272896" y="194101"/>
                  </a:lnTo>
                  <a:cubicBezTo>
                    <a:pt x="1274350" y="193547"/>
                    <a:pt x="1275734" y="192856"/>
                    <a:pt x="1277049" y="192026"/>
                  </a:cubicBezTo>
                  <a:lnTo>
                    <a:pt x="1280994" y="189604"/>
                  </a:lnTo>
                  <a:cubicBezTo>
                    <a:pt x="1281825" y="189120"/>
                    <a:pt x="1282586" y="188567"/>
                    <a:pt x="1283347" y="187944"/>
                  </a:cubicBezTo>
                  <a:lnTo>
                    <a:pt x="1293936" y="179782"/>
                  </a:lnTo>
                  <a:cubicBezTo>
                    <a:pt x="1294698" y="179159"/>
                    <a:pt x="1295459" y="178537"/>
                    <a:pt x="1296151" y="177845"/>
                  </a:cubicBezTo>
                  <a:lnTo>
                    <a:pt x="1302519" y="171758"/>
                  </a:lnTo>
                  <a:lnTo>
                    <a:pt x="1308748" y="168161"/>
                  </a:lnTo>
                  <a:cubicBezTo>
                    <a:pt x="1309924" y="167469"/>
                    <a:pt x="1311032" y="166708"/>
                    <a:pt x="1312070" y="165878"/>
                  </a:cubicBezTo>
                  <a:lnTo>
                    <a:pt x="1316222" y="162558"/>
                  </a:lnTo>
                  <a:cubicBezTo>
                    <a:pt x="1319752" y="159722"/>
                    <a:pt x="1322521" y="156124"/>
                    <a:pt x="1324251" y="152043"/>
                  </a:cubicBezTo>
                  <a:lnTo>
                    <a:pt x="1326120" y="147824"/>
                  </a:lnTo>
                  <a:cubicBezTo>
                    <a:pt x="1331726" y="135027"/>
                    <a:pt x="1326881" y="120016"/>
                    <a:pt x="1314838" y="112960"/>
                  </a:cubicBezTo>
                  <a:lnTo>
                    <a:pt x="1311101" y="110747"/>
                  </a:lnTo>
                  <a:lnTo>
                    <a:pt x="1302726" y="104383"/>
                  </a:lnTo>
                  <a:cubicBezTo>
                    <a:pt x="1301273" y="103276"/>
                    <a:pt x="1299750" y="102308"/>
                    <a:pt x="1298158" y="101547"/>
                  </a:cubicBezTo>
                  <a:lnTo>
                    <a:pt x="1292621" y="98780"/>
                  </a:lnTo>
                  <a:cubicBezTo>
                    <a:pt x="1290753" y="97880"/>
                    <a:pt x="1288746" y="97120"/>
                    <a:pt x="1286739" y="96635"/>
                  </a:cubicBezTo>
                  <a:lnTo>
                    <a:pt x="1249988" y="87989"/>
                  </a:lnTo>
                  <a:cubicBezTo>
                    <a:pt x="1248673" y="87643"/>
                    <a:pt x="1247288" y="87435"/>
                    <a:pt x="1245973" y="87366"/>
                  </a:cubicBezTo>
                  <a:lnTo>
                    <a:pt x="1233377" y="86328"/>
                  </a:lnTo>
                  <a:cubicBezTo>
                    <a:pt x="1232616" y="86328"/>
                    <a:pt x="1231854" y="86259"/>
                    <a:pt x="1231093" y="86259"/>
                  </a:cubicBezTo>
                  <a:cubicBezTo>
                    <a:pt x="1230747" y="86259"/>
                    <a:pt x="1230401" y="86259"/>
                    <a:pt x="1230055" y="86259"/>
                  </a:cubicBezTo>
                  <a:lnTo>
                    <a:pt x="1217528" y="86743"/>
                  </a:lnTo>
                  <a:cubicBezTo>
                    <a:pt x="1216074" y="86743"/>
                    <a:pt x="1214621" y="86951"/>
                    <a:pt x="1213167" y="87228"/>
                  </a:cubicBezTo>
                  <a:lnTo>
                    <a:pt x="1201540" y="89510"/>
                  </a:lnTo>
                  <a:cubicBezTo>
                    <a:pt x="1199533" y="89926"/>
                    <a:pt x="1197664" y="90479"/>
                    <a:pt x="1195795" y="91309"/>
                  </a:cubicBezTo>
                  <a:lnTo>
                    <a:pt x="1190397" y="93661"/>
                  </a:lnTo>
                  <a:cubicBezTo>
                    <a:pt x="1188597" y="94422"/>
                    <a:pt x="1186936" y="95390"/>
                    <a:pt x="1185344" y="96566"/>
                  </a:cubicBezTo>
                  <a:lnTo>
                    <a:pt x="1180915" y="99748"/>
                  </a:lnTo>
                  <a:cubicBezTo>
                    <a:pt x="1179738" y="100578"/>
                    <a:pt x="1178700" y="101477"/>
                    <a:pt x="1177662" y="102515"/>
                  </a:cubicBezTo>
                  <a:lnTo>
                    <a:pt x="1168457" y="111577"/>
                  </a:lnTo>
                  <a:lnTo>
                    <a:pt x="1164512" y="110332"/>
                  </a:lnTo>
                  <a:cubicBezTo>
                    <a:pt x="1162851" y="109778"/>
                    <a:pt x="1161120" y="109432"/>
                    <a:pt x="1159390" y="109225"/>
                  </a:cubicBezTo>
                  <a:lnTo>
                    <a:pt x="1159252" y="109017"/>
                  </a:lnTo>
                  <a:cubicBezTo>
                    <a:pt x="1153992" y="102100"/>
                    <a:pt x="1145825" y="98088"/>
                    <a:pt x="1137243" y="98088"/>
                  </a:cubicBezTo>
                  <a:cubicBezTo>
                    <a:pt x="1136758" y="98088"/>
                    <a:pt x="1136343" y="98088"/>
                    <a:pt x="1135858" y="98088"/>
                  </a:cubicBezTo>
                  <a:lnTo>
                    <a:pt x="1130806" y="98365"/>
                  </a:lnTo>
                  <a:cubicBezTo>
                    <a:pt x="1129076" y="98434"/>
                    <a:pt x="1127346" y="98710"/>
                    <a:pt x="1125684" y="99125"/>
                  </a:cubicBezTo>
                  <a:cubicBezTo>
                    <a:pt x="1124577" y="93868"/>
                    <a:pt x="1121878" y="89026"/>
                    <a:pt x="1118002" y="85222"/>
                  </a:cubicBezTo>
                  <a:lnTo>
                    <a:pt x="1117102" y="84322"/>
                  </a:lnTo>
                  <a:cubicBezTo>
                    <a:pt x="1118971" y="79065"/>
                    <a:pt x="1119248" y="73324"/>
                    <a:pt x="1117795" y="67859"/>
                  </a:cubicBezTo>
                  <a:lnTo>
                    <a:pt x="1117033" y="65023"/>
                  </a:lnTo>
                  <a:cubicBezTo>
                    <a:pt x="1115926" y="60734"/>
                    <a:pt x="1113780" y="56791"/>
                    <a:pt x="1110804" y="53540"/>
                  </a:cubicBezTo>
                  <a:lnTo>
                    <a:pt x="1108659" y="51188"/>
                  </a:lnTo>
                  <a:cubicBezTo>
                    <a:pt x="1107136" y="49528"/>
                    <a:pt x="1105406" y="48006"/>
                    <a:pt x="1103537" y="46761"/>
                  </a:cubicBezTo>
                  <a:lnTo>
                    <a:pt x="1100838" y="44963"/>
                  </a:lnTo>
                  <a:cubicBezTo>
                    <a:pt x="1099800" y="44271"/>
                    <a:pt x="1098692" y="43648"/>
                    <a:pt x="1097585" y="43095"/>
                  </a:cubicBezTo>
                  <a:lnTo>
                    <a:pt x="1095093" y="41850"/>
                  </a:lnTo>
                  <a:cubicBezTo>
                    <a:pt x="1094124" y="41366"/>
                    <a:pt x="1093155" y="40951"/>
                    <a:pt x="1092117" y="40605"/>
                  </a:cubicBezTo>
                  <a:lnTo>
                    <a:pt x="1086027" y="38460"/>
                  </a:lnTo>
                  <a:cubicBezTo>
                    <a:pt x="1085265" y="38184"/>
                    <a:pt x="1084504" y="37976"/>
                    <a:pt x="1083743" y="37769"/>
                  </a:cubicBezTo>
                  <a:lnTo>
                    <a:pt x="1077791" y="36247"/>
                  </a:lnTo>
                  <a:cubicBezTo>
                    <a:pt x="1076960" y="36039"/>
                    <a:pt x="1076129" y="35832"/>
                    <a:pt x="1075230" y="35693"/>
                  </a:cubicBezTo>
                  <a:lnTo>
                    <a:pt x="1062841" y="33757"/>
                  </a:lnTo>
                  <a:cubicBezTo>
                    <a:pt x="1061664" y="33549"/>
                    <a:pt x="1060557" y="33480"/>
                    <a:pt x="1059380" y="33411"/>
                  </a:cubicBezTo>
                  <a:lnTo>
                    <a:pt x="1052598" y="33203"/>
                  </a:lnTo>
                  <a:lnTo>
                    <a:pt x="1052459" y="33203"/>
                  </a:lnTo>
                  <a:cubicBezTo>
                    <a:pt x="1051075" y="32512"/>
                    <a:pt x="1049622" y="31958"/>
                    <a:pt x="1048099" y="31543"/>
                  </a:cubicBezTo>
                  <a:lnTo>
                    <a:pt x="1045538" y="30851"/>
                  </a:lnTo>
                  <a:cubicBezTo>
                    <a:pt x="1044085" y="30436"/>
                    <a:pt x="1042562" y="30160"/>
                    <a:pt x="1041039" y="30021"/>
                  </a:cubicBezTo>
                  <a:lnTo>
                    <a:pt x="1039586" y="28361"/>
                  </a:lnTo>
                  <a:cubicBezTo>
                    <a:pt x="1038478" y="27116"/>
                    <a:pt x="1037233" y="25940"/>
                    <a:pt x="1035987" y="24902"/>
                  </a:cubicBezTo>
                  <a:lnTo>
                    <a:pt x="1033911" y="23311"/>
                  </a:lnTo>
                  <a:cubicBezTo>
                    <a:pt x="1031973" y="21790"/>
                    <a:pt x="1029896" y="20545"/>
                    <a:pt x="1027682" y="19576"/>
                  </a:cubicBezTo>
                  <a:lnTo>
                    <a:pt x="1026159" y="18953"/>
                  </a:lnTo>
                  <a:cubicBezTo>
                    <a:pt x="1023321" y="17778"/>
                    <a:pt x="1020345" y="17017"/>
                    <a:pt x="1017300" y="16809"/>
                  </a:cubicBezTo>
                  <a:cubicBezTo>
                    <a:pt x="1015293" y="15495"/>
                    <a:pt x="1013009" y="14526"/>
                    <a:pt x="1010656" y="13765"/>
                  </a:cubicBezTo>
                  <a:lnTo>
                    <a:pt x="1004634" y="11898"/>
                  </a:lnTo>
                  <a:cubicBezTo>
                    <a:pt x="1002766" y="11344"/>
                    <a:pt x="1000759" y="10929"/>
                    <a:pt x="998821" y="10791"/>
                  </a:cubicBezTo>
                  <a:lnTo>
                    <a:pt x="868012" y="138"/>
                  </a:lnTo>
                  <a:cubicBezTo>
                    <a:pt x="867250" y="138"/>
                    <a:pt x="866489" y="69"/>
                    <a:pt x="865797" y="69"/>
                  </a:cubicBezTo>
                  <a:lnTo>
                    <a:pt x="86579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0BB43952-0C0F-DE34-7FC2-24E6AC6DBF5A}"/>
                </a:ext>
              </a:extLst>
            </p:cNvPr>
            <p:cNvSpPr/>
            <p:nvPr/>
          </p:nvSpPr>
          <p:spPr>
            <a:xfrm>
              <a:off x="8148261" y="5329279"/>
              <a:ext cx="1153370" cy="889855"/>
            </a:xfrm>
            <a:custGeom>
              <a:avLst/>
              <a:gdLst>
                <a:gd name="connsiteX0" fmla="*/ 702569 w 866006"/>
                <a:gd name="connsiteY0" fmla="*/ 668147 h 668146"/>
                <a:gd name="connsiteX1" fmla="*/ 692533 w 866006"/>
                <a:gd name="connsiteY1" fmla="*/ 663789 h 668146"/>
                <a:gd name="connsiteX2" fmla="*/ 690872 w 866006"/>
                <a:gd name="connsiteY2" fmla="*/ 662059 h 668146"/>
                <a:gd name="connsiteX3" fmla="*/ 681252 w 866006"/>
                <a:gd name="connsiteY3" fmla="*/ 654866 h 668146"/>
                <a:gd name="connsiteX4" fmla="*/ 680698 w 866006"/>
                <a:gd name="connsiteY4" fmla="*/ 654658 h 668146"/>
                <a:gd name="connsiteX5" fmla="*/ 678206 w 866006"/>
                <a:gd name="connsiteY5" fmla="*/ 653343 h 668146"/>
                <a:gd name="connsiteX6" fmla="*/ 675507 w 866006"/>
                <a:gd name="connsiteY6" fmla="*/ 651545 h 668146"/>
                <a:gd name="connsiteX7" fmla="*/ 674607 w 866006"/>
                <a:gd name="connsiteY7" fmla="*/ 651683 h 668146"/>
                <a:gd name="connsiteX8" fmla="*/ 672877 w 866006"/>
                <a:gd name="connsiteY8" fmla="*/ 651822 h 668146"/>
                <a:gd name="connsiteX9" fmla="*/ 666717 w 866006"/>
                <a:gd name="connsiteY9" fmla="*/ 650369 h 668146"/>
                <a:gd name="connsiteX10" fmla="*/ 664710 w 866006"/>
                <a:gd name="connsiteY10" fmla="*/ 649331 h 668146"/>
                <a:gd name="connsiteX11" fmla="*/ 663049 w 866006"/>
                <a:gd name="connsiteY11" fmla="*/ 650231 h 668146"/>
                <a:gd name="connsiteX12" fmla="*/ 656405 w 866006"/>
                <a:gd name="connsiteY12" fmla="*/ 655211 h 668146"/>
                <a:gd name="connsiteX13" fmla="*/ 653359 w 866006"/>
                <a:gd name="connsiteY13" fmla="*/ 656941 h 668146"/>
                <a:gd name="connsiteX14" fmla="*/ 649968 w 866006"/>
                <a:gd name="connsiteY14" fmla="*/ 658324 h 668146"/>
                <a:gd name="connsiteX15" fmla="*/ 644708 w 866006"/>
                <a:gd name="connsiteY15" fmla="*/ 659362 h 668146"/>
                <a:gd name="connsiteX16" fmla="*/ 640832 w 866006"/>
                <a:gd name="connsiteY16" fmla="*/ 659362 h 668146"/>
                <a:gd name="connsiteX17" fmla="*/ 636610 w 866006"/>
                <a:gd name="connsiteY17" fmla="*/ 658670 h 668146"/>
                <a:gd name="connsiteX18" fmla="*/ 632181 w 866006"/>
                <a:gd name="connsiteY18" fmla="*/ 657217 h 668146"/>
                <a:gd name="connsiteX19" fmla="*/ 629551 w 866006"/>
                <a:gd name="connsiteY19" fmla="*/ 656041 h 668146"/>
                <a:gd name="connsiteX20" fmla="*/ 619446 w 866006"/>
                <a:gd name="connsiteY20" fmla="*/ 650093 h 668146"/>
                <a:gd name="connsiteX21" fmla="*/ 617993 w 866006"/>
                <a:gd name="connsiteY21" fmla="*/ 649539 h 668146"/>
                <a:gd name="connsiteX22" fmla="*/ 615086 w 866006"/>
                <a:gd name="connsiteY22" fmla="*/ 649401 h 668146"/>
                <a:gd name="connsiteX23" fmla="*/ 613909 w 866006"/>
                <a:gd name="connsiteY23" fmla="*/ 649262 h 668146"/>
                <a:gd name="connsiteX24" fmla="*/ 611902 w 866006"/>
                <a:gd name="connsiteY24" fmla="*/ 648986 h 668146"/>
                <a:gd name="connsiteX25" fmla="*/ 609065 w 866006"/>
                <a:gd name="connsiteY25" fmla="*/ 648294 h 668146"/>
                <a:gd name="connsiteX26" fmla="*/ 608372 w 866006"/>
                <a:gd name="connsiteY26" fmla="*/ 648017 h 668146"/>
                <a:gd name="connsiteX27" fmla="*/ 608095 w 866006"/>
                <a:gd name="connsiteY27" fmla="*/ 648155 h 668146"/>
                <a:gd name="connsiteX28" fmla="*/ 602005 w 866006"/>
                <a:gd name="connsiteY28" fmla="*/ 649539 h 668146"/>
                <a:gd name="connsiteX29" fmla="*/ 598614 w 866006"/>
                <a:gd name="connsiteY29" fmla="*/ 649124 h 668146"/>
                <a:gd name="connsiteX30" fmla="*/ 596329 w 866006"/>
                <a:gd name="connsiteY30" fmla="*/ 648570 h 668146"/>
                <a:gd name="connsiteX31" fmla="*/ 591831 w 866006"/>
                <a:gd name="connsiteY31" fmla="*/ 646495 h 668146"/>
                <a:gd name="connsiteX32" fmla="*/ 590101 w 866006"/>
                <a:gd name="connsiteY32" fmla="*/ 645250 h 668146"/>
                <a:gd name="connsiteX33" fmla="*/ 588024 w 866006"/>
                <a:gd name="connsiteY33" fmla="*/ 643452 h 668146"/>
                <a:gd name="connsiteX34" fmla="*/ 586294 w 866006"/>
                <a:gd name="connsiteY34" fmla="*/ 641653 h 668146"/>
                <a:gd name="connsiteX35" fmla="*/ 585533 w 866006"/>
                <a:gd name="connsiteY35" fmla="*/ 641377 h 668146"/>
                <a:gd name="connsiteX36" fmla="*/ 582487 w 866006"/>
                <a:gd name="connsiteY36" fmla="*/ 640754 h 668146"/>
                <a:gd name="connsiteX37" fmla="*/ 581103 w 866006"/>
                <a:gd name="connsiteY37" fmla="*/ 640408 h 668146"/>
                <a:gd name="connsiteX38" fmla="*/ 577504 w 866006"/>
                <a:gd name="connsiteY38" fmla="*/ 639301 h 668146"/>
                <a:gd name="connsiteX39" fmla="*/ 573421 w 866006"/>
                <a:gd name="connsiteY39" fmla="*/ 637226 h 668146"/>
                <a:gd name="connsiteX40" fmla="*/ 570099 w 866006"/>
                <a:gd name="connsiteY40" fmla="*/ 634805 h 668146"/>
                <a:gd name="connsiteX41" fmla="*/ 567192 w 866006"/>
                <a:gd name="connsiteY41" fmla="*/ 631969 h 668146"/>
                <a:gd name="connsiteX42" fmla="*/ 565877 w 866006"/>
                <a:gd name="connsiteY42" fmla="*/ 630240 h 668146"/>
                <a:gd name="connsiteX43" fmla="*/ 565254 w 866006"/>
                <a:gd name="connsiteY43" fmla="*/ 629409 h 668146"/>
                <a:gd name="connsiteX44" fmla="*/ 563108 w 866006"/>
                <a:gd name="connsiteY44" fmla="*/ 626020 h 668146"/>
                <a:gd name="connsiteX45" fmla="*/ 562762 w 866006"/>
                <a:gd name="connsiteY45" fmla="*/ 625536 h 668146"/>
                <a:gd name="connsiteX46" fmla="*/ 558679 w 866006"/>
                <a:gd name="connsiteY46" fmla="*/ 621524 h 668146"/>
                <a:gd name="connsiteX47" fmla="*/ 557294 w 866006"/>
                <a:gd name="connsiteY47" fmla="*/ 620002 h 668146"/>
                <a:gd name="connsiteX48" fmla="*/ 555910 w 866006"/>
                <a:gd name="connsiteY48" fmla="*/ 618203 h 668146"/>
                <a:gd name="connsiteX49" fmla="*/ 553834 w 866006"/>
                <a:gd name="connsiteY49" fmla="*/ 614260 h 668146"/>
                <a:gd name="connsiteX50" fmla="*/ 552450 w 866006"/>
                <a:gd name="connsiteY50" fmla="*/ 610249 h 668146"/>
                <a:gd name="connsiteX51" fmla="*/ 551827 w 866006"/>
                <a:gd name="connsiteY51" fmla="*/ 604161 h 668146"/>
                <a:gd name="connsiteX52" fmla="*/ 552242 w 866006"/>
                <a:gd name="connsiteY52" fmla="*/ 600633 h 668146"/>
                <a:gd name="connsiteX53" fmla="*/ 552727 w 866006"/>
                <a:gd name="connsiteY53" fmla="*/ 598281 h 668146"/>
                <a:gd name="connsiteX54" fmla="*/ 553419 w 866006"/>
                <a:gd name="connsiteY54" fmla="*/ 596068 h 668146"/>
                <a:gd name="connsiteX55" fmla="*/ 553419 w 866006"/>
                <a:gd name="connsiteY55" fmla="*/ 595584 h 668146"/>
                <a:gd name="connsiteX56" fmla="*/ 553419 w 866006"/>
                <a:gd name="connsiteY56" fmla="*/ 595376 h 668146"/>
                <a:gd name="connsiteX57" fmla="*/ 552381 w 866006"/>
                <a:gd name="connsiteY57" fmla="*/ 593301 h 668146"/>
                <a:gd name="connsiteX58" fmla="*/ 550650 w 866006"/>
                <a:gd name="connsiteY58" fmla="*/ 590603 h 668146"/>
                <a:gd name="connsiteX59" fmla="*/ 549335 w 866006"/>
                <a:gd name="connsiteY59" fmla="*/ 588943 h 668146"/>
                <a:gd name="connsiteX60" fmla="*/ 547951 w 866006"/>
                <a:gd name="connsiteY60" fmla="*/ 587698 h 668146"/>
                <a:gd name="connsiteX61" fmla="*/ 545321 w 866006"/>
                <a:gd name="connsiteY61" fmla="*/ 585623 h 668146"/>
                <a:gd name="connsiteX62" fmla="*/ 544490 w 866006"/>
                <a:gd name="connsiteY62" fmla="*/ 584931 h 668146"/>
                <a:gd name="connsiteX63" fmla="*/ 542829 w 866006"/>
                <a:gd name="connsiteY63" fmla="*/ 583409 h 668146"/>
                <a:gd name="connsiteX64" fmla="*/ 538677 w 866006"/>
                <a:gd name="connsiteY64" fmla="*/ 583963 h 668146"/>
                <a:gd name="connsiteX65" fmla="*/ 536947 w 866006"/>
                <a:gd name="connsiteY65" fmla="*/ 584101 h 668146"/>
                <a:gd name="connsiteX66" fmla="*/ 535493 w 866006"/>
                <a:gd name="connsiteY66" fmla="*/ 584032 h 668146"/>
                <a:gd name="connsiteX67" fmla="*/ 531340 w 866006"/>
                <a:gd name="connsiteY67" fmla="*/ 583617 h 668146"/>
                <a:gd name="connsiteX68" fmla="*/ 520751 w 866006"/>
                <a:gd name="connsiteY68" fmla="*/ 576699 h 668146"/>
                <a:gd name="connsiteX69" fmla="*/ 519367 w 866006"/>
                <a:gd name="connsiteY69" fmla="*/ 573379 h 668146"/>
                <a:gd name="connsiteX70" fmla="*/ 518398 w 866006"/>
                <a:gd name="connsiteY70" fmla="*/ 573656 h 668146"/>
                <a:gd name="connsiteX71" fmla="*/ 517221 w 866006"/>
                <a:gd name="connsiteY71" fmla="*/ 573863 h 668146"/>
                <a:gd name="connsiteX72" fmla="*/ 511892 w 866006"/>
                <a:gd name="connsiteY72" fmla="*/ 574693 h 668146"/>
                <a:gd name="connsiteX73" fmla="*/ 510024 w 866006"/>
                <a:gd name="connsiteY73" fmla="*/ 574832 h 668146"/>
                <a:gd name="connsiteX74" fmla="*/ 505802 w 866006"/>
                <a:gd name="connsiteY74" fmla="*/ 574832 h 668146"/>
                <a:gd name="connsiteX75" fmla="*/ 494797 w 866006"/>
                <a:gd name="connsiteY75" fmla="*/ 569367 h 668146"/>
                <a:gd name="connsiteX76" fmla="*/ 493413 w 866006"/>
                <a:gd name="connsiteY76" fmla="*/ 567084 h 668146"/>
                <a:gd name="connsiteX77" fmla="*/ 492582 w 866006"/>
                <a:gd name="connsiteY77" fmla="*/ 567499 h 668146"/>
                <a:gd name="connsiteX78" fmla="*/ 486838 w 866006"/>
                <a:gd name="connsiteY78" fmla="*/ 568744 h 668146"/>
                <a:gd name="connsiteX79" fmla="*/ 481301 w 866006"/>
                <a:gd name="connsiteY79" fmla="*/ 567568 h 668146"/>
                <a:gd name="connsiteX80" fmla="*/ 480194 w 866006"/>
                <a:gd name="connsiteY80" fmla="*/ 567568 h 668146"/>
                <a:gd name="connsiteX81" fmla="*/ 471334 w 866006"/>
                <a:gd name="connsiteY81" fmla="*/ 564525 h 668146"/>
                <a:gd name="connsiteX82" fmla="*/ 470712 w 866006"/>
                <a:gd name="connsiteY82" fmla="*/ 564041 h 668146"/>
                <a:gd name="connsiteX83" fmla="*/ 468012 w 866006"/>
                <a:gd name="connsiteY83" fmla="*/ 561066 h 668146"/>
                <a:gd name="connsiteX84" fmla="*/ 467597 w 866006"/>
                <a:gd name="connsiteY84" fmla="*/ 560513 h 668146"/>
                <a:gd name="connsiteX85" fmla="*/ 466213 w 866006"/>
                <a:gd name="connsiteY85" fmla="*/ 559060 h 668146"/>
                <a:gd name="connsiteX86" fmla="*/ 456662 w 866006"/>
                <a:gd name="connsiteY86" fmla="*/ 551382 h 668146"/>
                <a:gd name="connsiteX87" fmla="*/ 458253 w 866006"/>
                <a:gd name="connsiteY87" fmla="*/ 537063 h 668146"/>
                <a:gd name="connsiteX88" fmla="*/ 458323 w 866006"/>
                <a:gd name="connsiteY88" fmla="*/ 537063 h 668146"/>
                <a:gd name="connsiteX89" fmla="*/ 457700 w 866006"/>
                <a:gd name="connsiteY89" fmla="*/ 536025 h 668146"/>
                <a:gd name="connsiteX90" fmla="*/ 454032 w 866006"/>
                <a:gd name="connsiteY90" fmla="*/ 531252 h 668146"/>
                <a:gd name="connsiteX91" fmla="*/ 452786 w 866006"/>
                <a:gd name="connsiteY91" fmla="*/ 529316 h 668146"/>
                <a:gd name="connsiteX92" fmla="*/ 451679 w 866006"/>
                <a:gd name="connsiteY92" fmla="*/ 527310 h 668146"/>
                <a:gd name="connsiteX93" fmla="*/ 450986 w 866006"/>
                <a:gd name="connsiteY93" fmla="*/ 525788 h 668146"/>
                <a:gd name="connsiteX94" fmla="*/ 448218 w 866006"/>
                <a:gd name="connsiteY94" fmla="*/ 524958 h 668146"/>
                <a:gd name="connsiteX95" fmla="*/ 446280 w 866006"/>
                <a:gd name="connsiteY95" fmla="*/ 524127 h 668146"/>
                <a:gd name="connsiteX96" fmla="*/ 440882 w 866006"/>
                <a:gd name="connsiteY96" fmla="*/ 520046 h 668146"/>
                <a:gd name="connsiteX97" fmla="*/ 439428 w 866006"/>
                <a:gd name="connsiteY97" fmla="*/ 518248 h 668146"/>
                <a:gd name="connsiteX98" fmla="*/ 437490 w 866006"/>
                <a:gd name="connsiteY98" fmla="*/ 514997 h 668146"/>
                <a:gd name="connsiteX99" fmla="*/ 436452 w 866006"/>
                <a:gd name="connsiteY99" fmla="*/ 512576 h 668146"/>
                <a:gd name="connsiteX100" fmla="*/ 435829 w 866006"/>
                <a:gd name="connsiteY100" fmla="*/ 510777 h 668146"/>
                <a:gd name="connsiteX101" fmla="*/ 434583 w 866006"/>
                <a:gd name="connsiteY101" fmla="*/ 506004 h 668146"/>
                <a:gd name="connsiteX102" fmla="*/ 434237 w 866006"/>
                <a:gd name="connsiteY102" fmla="*/ 503998 h 668146"/>
                <a:gd name="connsiteX103" fmla="*/ 433684 w 866006"/>
                <a:gd name="connsiteY103" fmla="*/ 503583 h 668146"/>
                <a:gd name="connsiteX104" fmla="*/ 426970 w 866006"/>
                <a:gd name="connsiteY104" fmla="*/ 502684 h 668146"/>
                <a:gd name="connsiteX105" fmla="*/ 423856 w 866006"/>
                <a:gd name="connsiteY105" fmla="*/ 501923 h 668146"/>
                <a:gd name="connsiteX106" fmla="*/ 419911 w 866006"/>
                <a:gd name="connsiteY106" fmla="*/ 500401 h 668146"/>
                <a:gd name="connsiteX107" fmla="*/ 417696 w 866006"/>
                <a:gd name="connsiteY107" fmla="*/ 499433 h 668146"/>
                <a:gd name="connsiteX108" fmla="*/ 417142 w 866006"/>
                <a:gd name="connsiteY108" fmla="*/ 499433 h 668146"/>
                <a:gd name="connsiteX109" fmla="*/ 413681 w 866006"/>
                <a:gd name="connsiteY109" fmla="*/ 499640 h 668146"/>
                <a:gd name="connsiteX110" fmla="*/ 412782 w 866006"/>
                <a:gd name="connsiteY110" fmla="*/ 499640 h 668146"/>
                <a:gd name="connsiteX111" fmla="*/ 410083 w 866006"/>
                <a:gd name="connsiteY111" fmla="*/ 499363 h 668146"/>
                <a:gd name="connsiteX112" fmla="*/ 403992 w 866006"/>
                <a:gd name="connsiteY112" fmla="*/ 498118 h 668146"/>
                <a:gd name="connsiteX113" fmla="*/ 399217 w 866006"/>
                <a:gd name="connsiteY113" fmla="*/ 496182 h 668146"/>
                <a:gd name="connsiteX114" fmla="*/ 389389 w 866006"/>
                <a:gd name="connsiteY114" fmla="*/ 489817 h 668146"/>
                <a:gd name="connsiteX115" fmla="*/ 387381 w 866006"/>
                <a:gd name="connsiteY115" fmla="*/ 489056 h 668146"/>
                <a:gd name="connsiteX116" fmla="*/ 385651 w 866006"/>
                <a:gd name="connsiteY116" fmla="*/ 489541 h 668146"/>
                <a:gd name="connsiteX117" fmla="*/ 384336 w 866006"/>
                <a:gd name="connsiteY117" fmla="*/ 489887 h 668146"/>
                <a:gd name="connsiteX118" fmla="*/ 381499 w 866006"/>
                <a:gd name="connsiteY118" fmla="*/ 490440 h 668146"/>
                <a:gd name="connsiteX119" fmla="*/ 379214 w 866006"/>
                <a:gd name="connsiteY119" fmla="*/ 490717 h 668146"/>
                <a:gd name="connsiteX120" fmla="*/ 375408 w 866006"/>
                <a:gd name="connsiteY120" fmla="*/ 490855 h 668146"/>
                <a:gd name="connsiteX121" fmla="*/ 374370 w 866006"/>
                <a:gd name="connsiteY121" fmla="*/ 490855 h 668146"/>
                <a:gd name="connsiteX122" fmla="*/ 368072 w 866006"/>
                <a:gd name="connsiteY122" fmla="*/ 490371 h 668146"/>
                <a:gd name="connsiteX123" fmla="*/ 359905 w 866006"/>
                <a:gd name="connsiteY123" fmla="*/ 490371 h 668146"/>
                <a:gd name="connsiteX124" fmla="*/ 348900 w 866006"/>
                <a:gd name="connsiteY124" fmla="*/ 491409 h 668146"/>
                <a:gd name="connsiteX125" fmla="*/ 345370 w 866006"/>
                <a:gd name="connsiteY125" fmla="*/ 492308 h 668146"/>
                <a:gd name="connsiteX126" fmla="*/ 330559 w 866006"/>
                <a:gd name="connsiteY126" fmla="*/ 498810 h 668146"/>
                <a:gd name="connsiteX127" fmla="*/ 328967 w 866006"/>
                <a:gd name="connsiteY127" fmla="*/ 499363 h 668146"/>
                <a:gd name="connsiteX128" fmla="*/ 311803 w 866006"/>
                <a:gd name="connsiteY128" fmla="*/ 504413 h 668146"/>
                <a:gd name="connsiteX129" fmla="*/ 310557 w 866006"/>
                <a:gd name="connsiteY129" fmla="*/ 504690 h 668146"/>
                <a:gd name="connsiteX130" fmla="*/ 304674 w 866006"/>
                <a:gd name="connsiteY130" fmla="*/ 505866 h 668146"/>
                <a:gd name="connsiteX131" fmla="*/ 302944 w 866006"/>
                <a:gd name="connsiteY131" fmla="*/ 506073 h 668146"/>
                <a:gd name="connsiteX132" fmla="*/ 296854 w 866006"/>
                <a:gd name="connsiteY132" fmla="*/ 506488 h 668146"/>
                <a:gd name="connsiteX133" fmla="*/ 295607 w 866006"/>
                <a:gd name="connsiteY133" fmla="*/ 506488 h 668146"/>
                <a:gd name="connsiteX134" fmla="*/ 284742 w 866006"/>
                <a:gd name="connsiteY134" fmla="*/ 506211 h 668146"/>
                <a:gd name="connsiteX135" fmla="*/ 282527 w 866006"/>
                <a:gd name="connsiteY135" fmla="*/ 506626 h 668146"/>
                <a:gd name="connsiteX136" fmla="*/ 278512 w 866006"/>
                <a:gd name="connsiteY136" fmla="*/ 508425 h 668146"/>
                <a:gd name="connsiteX137" fmla="*/ 269653 w 866006"/>
                <a:gd name="connsiteY137" fmla="*/ 513336 h 668146"/>
                <a:gd name="connsiteX138" fmla="*/ 268754 w 866006"/>
                <a:gd name="connsiteY138" fmla="*/ 513821 h 668146"/>
                <a:gd name="connsiteX139" fmla="*/ 259064 w 866006"/>
                <a:gd name="connsiteY139" fmla="*/ 518248 h 668146"/>
                <a:gd name="connsiteX140" fmla="*/ 256573 w 866006"/>
                <a:gd name="connsiteY140" fmla="*/ 519078 h 668146"/>
                <a:gd name="connsiteX141" fmla="*/ 252143 w 866006"/>
                <a:gd name="connsiteY141" fmla="*/ 520185 h 668146"/>
                <a:gd name="connsiteX142" fmla="*/ 249998 w 866006"/>
                <a:gd name="connsiteY142" fmla="*/ 524958 h 668146"/>
                <a:gd name="connsiteX143" fmla="*/ 248890 w 866006"/>
                <a:gd name="connsiteY143" fmla="*/ 526895 h 668146"/>
                <a:gd name="connsiteX144" fmla="*/ 245776 w 866006"/>
                <a:gd name="connsiteY144" fmla="*/ 531529 h 668146"/>
                <a:gd name="connsiteX145" fmla="*/ 244184 w 866006"/>
                <a:gd name="connsiteY145" fmla="*/ 533466 h 668146"/>
                <a:gd name="connsiteX146" fmla="*/ 240446 w 866006"/>
                <a:gd name="connsiteY146" fmla="*/ 537271 h 668146"/>
                <a:gd name="connsiteX147" fmla="*/ 237263 w 866006"/>
                <a:gd name="connsiteY147" fmla="*/ 539692 h 668146"/>
                <a:gd name="connsiteX148" fmla="*/ 232902 w 866006"/>
                <a:gd name="connsiteY148" fmla="*/ 542112 h 668146"/>
                <a:gd name="connsiteX149" fmla="*/ 228334 w 866006"/>
                <a:gd name="connsiteY149" fmla="*/ 543704 h 668146"/>
                <a:gd name="connsiteX150" fmla="*/ 223351 w 866006"/>
                <a:gd name="connsiteY150" fmla="*/ 544465 h 668146"/>
                <a:gd name="connsiteX151" fmla="*/ 221206 w 866006"/>
                <a:gd name="connsiteY151" fmla="*/ 544603 h 668146"/>
                <a:gd name="connsiteX152" fmla="*/ 218645 w 866006"/>
                <a:gd name="connsiteY152" fmla="*/ 544395 h 668146"/>
                <a:gd name="connsiteX153" fmla="*/ 216914 w 866006"/>
                <a:gd name="connsiteY153" fmla="*/ 544049 h 668146"/>
                <a:gd name="connsiteX154" fmla="*/ 214631 w 866006"/>
                <a:gd name="connsiteY154" fmla="*/ 543427 h 668146"/>
                <a:gd name="connsiteX155" fmla="*/ 213662 w 866006"/>
                <a:gd name="connsiteY155" fmla="*/ 543081 h 668146"/>
                <a:gd name="connsiteX156" fmla="*/ 207017 w 866006"/>
                <a:gd name="connsiteY156" fmla="*/ 544465 h 668146"/>
                <a:gd name="connsiteX157" fmla="*/ 204734 w 866006"/>
                <a:gd name="connsiteY157" fmla="*/ 544741 h 668146"/>
                <a:gd name="connsiteX158" fmla="*/ 202311 w 866006"/>
                <a:gd name="connsiteY158" fmla="*/ 544810 h 668146"/>
                <a:gd name="connsiteX159" fmla="*/ 200304 w 866006"/>
                <a:gd name="connsiteY159" fmla="*/ 544672 h 668146"/>
                <a:gd name="connsiteX160" fmla="*/ 198643 w 866006"/>
                <a:gd name="connsiteY160" fmla="*/ 544395 h 668146"/>
                <a:gd name="connsiteX161" fmla="*/ 193037 w 866006"/>
                <a:gd name="connsiteY161" fmla="*/ 542251 h 668146"/>
                <a:gd name="connsiteX162" fmla="*/ 191376 w 866006"/>
                <a:gd name="connsiteY162" fmla="*/ 541905 h 668146"/>
                <a:gd name="connsiteX163" fmla="*/ 187569 w 866006"/>
                <a:gd name="connsiteY163" fmla="*/ 541628 h 668146"/>
                <a:gd name="connsiteX164" fmla="*/ 178087 w 866006"/>
                <a:gd name="connsiteY164" fmla="*/ 542044 h 668146"/>
                <a:gd name="connsiteX165" fmla="*/ 167152 w 866006"/>
                <a:gd name="connsiteY165" fmla="*/ 544119 h 668146"/>
                <a:gd name="connsiteX166" fmla="*/ 164591 w 866006"/>
                <a:gd name="connsiteY166" fmla="*/ 544395 h 668146"/>
                <a:gd name="connsiteX167" fmla="*/ 158016 w 866006"/>
                <a:gd name="connsiteY167" fmla="*/ 544326 h 668146"/>
                <a:gd name="connsiteX168" fmla="*/ 156078 w 866006"/>
                <a:gd name="connsiteY168" fmla="*/ 546955 h 668146"/>
                <a:gd name="connsiteX169" fmla="*/ 154348 w 866006"/>
                <a:gd name="connsiteY169" fmla="*/ 548892 h 668146"/>
                <a:gd name="connsiteX170" fmla="*/ 152341 w 866006"/>
                <a:gd name="connsiteY170" fmla="*/ 550759 h 668146"/>
                <a:gd name="connsiteX171" fmla="*/ 148949 w 866006"/>
                <a:gd name="connsiteY171" fmla="*/ 553042 h 668146"/>
                <a:gd name="connsiteX172" fmla="*/ 147011 w 866006"/>
                <a:gd name="connsiteY172" fmla="*/ 554010 h 668146"/>
                <a:gd name="connsiteX173" fmla="*/ 143966 w 866006"/>
                <a:gd name="connsiteY173" fmla="*/ 555048 h 668146"/>
                <a:gd name="connsiteX174" fmla="*/ 140298 w 866006"/>
                <a:gd name="connsiteY174" fmla="*/ 555878 h 668146"/>
                <a:gd name="connsiteX175" fmla="*/ 137530 w 866006"/>
                <a:gd name="connsiteY175" fmla="*/ 556985 h 668146"/>
                <a:gd name="connsiteX176" fmla="*/ 129432 w 866006"/>
                <a:gd name="connsiteY176" fmla="*/ 563072 h 668146"/>
                <a:gd name="connsiteX177" fmla="*/ 128186 w 866006"/>
                <a:gd name="connsiteY177" fmla="*/ 563902 h 668146"/>
                <a:gd name="connsiteX178" fmla="*/ 122995 w 866006"/>
                <a:gd name="connsiteY178" fmla="*/ 567015 h 668146"/>
                <a:gd name="connsiteX179" fmla="*/ 119950 w 866006"/>
                <a:gd name="connsiteY179" fmla="*/ 568399 h 668146"/>
                <a:gd name="connsiteX180" fmla="*/ 114828 w 866006"/>
                <a:gd name="connsiteY180" fmla="*/ 569990 h 668146"/>
                <a:gd name="connsiteX181" fmla="*/ 111506 w 866006"/>
                <a:gd name="connsiteY181" fmla="*/ 570612 h 668146"/>
                <a:gd name="connsiteX182" fmla="*/ 105692 w 866006"/>
                <a:gd name="connsiteY182" fmla="*/ 570889 h 668146"/>
                <a:gd name="connsiteX183" fmla="*/ 104308 w 866006"/>
                <a:gd name="connsiteY183" fmla="*/ 570889 h 668146"/>
                <a:gd name="connsiteX184" fmla="*/ 81884 w 866006"/>
                <a:gd name="connsiteY184" fmla="*/ 568606 h 668146"/>
                <a:gd name="connsiteX185" fmla="*/ 79738 w 866006"/>
                <a:gd name="connsiteY185" fmla="*/ 568191 h 668146"/>
                <a:gd name="connsiteX186" fmla="*/ 73855 w 866006"/>
                <a:gd name="connsiteY186" fmla="*/ 566669 h 668146"/>
                <a:gd name="connsiteX187" fmla="*/ 71156 w 866006"/>
                <a:gd name="connsiteY187" fmla="*/ 565632 h 668146"/>
                <a:gd name="connsiteX188" fmla="*/ 65689 w 866006"/>
                <a:gd name="connsiteY188" fmla="*/ 562864 h 668146"/>
                <a:gd name="connsiteX189" fmla="*/ 62782 w 866006"/>
                <a:gd name="connsiteY189" fmla="*/ 560859 h 668146"/>
                <a:gd name="connsiteX190" fmla="*/ 60636 w 866006"/>
                <a:gd name="connsiteY190" fmla="*/ 558922 h 668146"/>
                <a:gd name="connsiteX191" fmla="*/ 59183 w 866006"/>
                <a:gd name="connsiteY191" fmla="*/ 557469 h 668146"/>
                <a:gd name="connsiteX192" fmla="*/ 56068 w 866006"/>
                <a:gd name="connsiteY192" fmla="*/ 553803 h 668146"/>
                <a:gd name="connsiteX193" fmla="*/ 55791 w 866006"/>
                <a:gd name="connsiteY193" fmla="*/ 553595 h 668146"/>
                <a:gd name="connsiteX194" fmla="*/ 55099 w 866006"/>
                <a:gd name="connsiteY194" fmla="*/ 553318 h 668146"/>
                <a:gd name="connsiteX195" fmla="*/ 52400 w 866006"/>
                <a:gd name="connsiteY195" fmla="*/ 552488 h 668146"/>
                <a:gd name="connsiteX196" fmla="*/ 51500 w 866006"/>
                <a:gd name="connsiteY196" fmla="*/ 552350 h 668146"/>
                <a:gd name="connsiteX197" fmla="*/ 44649 w 866006"/>
                <a:gd name="connsiteY197" fmla="*/ 549445 h 668146"/>
                <a:gd name="connsiteX198" fmla="*/ 43956 w 866006"/>
                <a:gd name="connsiteY198" fmla="*/ 548892 h 668146"/>
                <a:gd name="connsiteX199" fmla="*/ 40634 w 866006"/>
                <a:gd name="connsiteY199" fmla="*/ 545087 h 668146"/>
                <a:gd name="connsiteX200" fmla="*/ 39596 w 866006"/>
                <a:gd name="connsiteY200" fmla="*/ 543358 h 668146"/>
                <a:gd name="connsiteX201" fmla="*/ 38350 w 866006"/>
                <a:gd name="connsiteY201" fmla="*/ 540522 h 668146"/>
                <a:gd name="connsiteX202" fmla="*/ 38073 w 866006"/>
                <a:gd name="connsiteY202" fmla="*/ 539622 h 668146"/>
                <a:gd name="connsiteX203" fmla="*/ 37589 w 866006"/>
                <a:gd name="connsiteY203" fmla="*/ 537616 h 668146"/>
                <a:gd name="connsiteX204" fmla="*/ 37312 w 866006"/>
                <a:gd name="connsiteY204" fmla="*/ 535679 h 668146"/>
                <a:gd name="connsiteX205" fmla="*/ 37104 w 866006"/>
                <a:gd name="connsiteY205" fmla="*/ 533535 h 668146"/>
                <a:gd name="connsiteX206" fmla="*/ 37104 w 866006"/>
                <a:gd name="connsiteY206" fmla="*/ 531668 h 668146"/>
                <a:gd name="connsiteX207" fmla="*/ 37520 w 866006"/>
                <a:gd name="connsiteY207" fmla="*/ 519631 h 668146"/>
                <a:gd name="connsiteX208" fmla="*/ 43887 w 866006"/>
                <a:gd name="connsiteY208" fmla="*/ 508425 h 668146"/>
                <a:gd name="connsiteX209" fmla="*/ 50877 w 866006"/>
                <a:gd name="connsiteY209" fmla="*/ 506211 h 668146"/>
                <a:gd name="connsiteX210" fmla="*/ 50739 w 866006"/>
                <a:gd name="connsiteY210" fmla="*/ 502684 h 668146"/>
                <a:gd name="connsiteX211" fmla="*/ 50947 w 866006"/>
                <a:gd name="connsiteY211" fmla="*/ 499986 h 668146"/>
                <a:gd name="connsiteX212" fmla="*/ 51292 w 866006"/>
                <a:gd name="connsiteY212" fmla="*/ 497842 h 668146"/>
                <a:gd name="connsiteX213" fmla="*/ 51708 w 866006"/>
                <a:gd name="connsiteY213" fmla="*/ 496182 h 668146"/>
                <a:gd name="connsiteX214" fmla="*/ 52677 w 866006"/>
                <a:gd name="connsiteY214" fmla="*/ 492792 h 668146"/>
                <a:gd name="connsiteX215" fmla="*/ 52677 w 866006"/>
                <a:gd name="connsiteY215" fmla="*/ 486289 h 668146"/>
                <a:gd name="connsiteX216" fmla="*/ 51085 w 866006"/>
                <a:gd name="connsiteY216" fmla="*/ 480618 h 668146"/>
                <a:gd name="connsiteX217" fmla="*/ 42710 w 866006"/>
                <a:gd name="connsiteY217" fmla="*/ 464569 h 668146"/>
                <a:gd name="connsiteX218" fmla="*/ 42157 w 866006"/>
                <a:gd name="connsiteY218" fmla="*/ 463393 h 668146"/>
                <a:gd name="connsiteX219" fmla="*/ 40496 w 866006"/>
                <a:gd name="connsiteY219" fmla="*/ 459381 h 668146"/>
                <a:gd name="connsiteX220" fmla="*/ 39942 w 866006"/>
                <a:gd name="connsiteY220" fmla="*/ 457721 h 668146"/>
                <a:gd name="connsiteX221" fmla="*/ 38765 w 866006"/>
                <a:gd name="connsiteY221" fmla="*/ 453432 h 668146"/>
                <a:gd name="connsiteX222" fmla="*/ 38489 w 866006"/>
                <a:gd name="connsiteY222" fmla="*/ 451980 h 668146"/>
                <a:gd name="connsiteX223" fmla="*/ 37104 w 866006"/>
                <a:gd name="connsiteY223" fmla="*/ 443194 h 668146"/>
                <a:gd name="connsiteX224" fmla="*/ 36966 w 866006"/>
                <a:gd name="connsiteY224" fmla="*/ 441258 h 668146"/>
                <a:gd name="connsiteX225" fmla="*/ 36828 w 866006"/>
                <a:gd name="connsiteY225" fmla="*/ 431919 h 668146"/>
                <a:gd name="connsiteX226" fmla="*/ 36551 w 866006"/>
                <a:gd name="connsiteY226" fmla="*/ 429152 h 668146"/>
                <a:gd name="connsiteX227" fmla="*/ 35997 w 866006"/>
                <a:gd name="connsiteY227" fmla="*/ 427492 h 668146"/>
                <a:gd name="connsiteX228" fmla="*/ 33090 w 866006"/>
                <a:gd name="connsiteY228" fmla="*/ 423480 h 668146"/>
                <a:gd name="connsiteX229" fmla="*/ 31844 w 866006"/>
                <a:gd name="connsiteY229" fmla="*/ 421474 h 668146"/>
                <a:gd name="connsiteX230" fmla="*/ 30668 w 866006"/>
                <a:gd name="connsiteY230" fmla="*/ 419122 h 668146"/>
                <a:gd name="connsiteX231" fmla="*/ 29837 w 866006"/>
                <a:gd name="connsiteY231" fmla="*/ 417047 h 668146"/>
                <a:gd name="connsiteX232" fmla="*/ 28314 w 866006"/>
                <a:gd name="connsiteY232" fmla="*/ 412343 h 668146"/>
                <a:gd name="connsiteX233" fmla="*/ 24439 w 866006"/>
                <a:gd name="connsiteY233" fmla="*/ 407432 h 668146"/>
                <a:gd name="connsiteX234" fmla="*/ 23539 w 866006"/>
                <a:gd name="connsiteY234" fmla="*/ 406048 h 668146"/>
                <a:gd name="connsiteX235" fmla="*/ 22293 w 866006"/>
                <a:gd name="connsiteY235" fmla="*/ 404042 h 668146"/>
                <a:gd name="connsiteX236" fmla="*/ 20771 w 866006"/>
                <a:gd name="connsiteY236" fmla="*/ 400584 h 668146"/>
                <a:gd name="connsiteX237" fmla="*/ 20078 w 866006"/>
                <a:gd name="connsiteY237" fmla="*/ 397955 h 668146"/>
                <a:gd name="connsiteX238" fmla="*/ 19594 w 866006"/>
                <a:gd name="connsiteY238" fmla="*/ 395188 h 668146"/>
                <a:gd name="connsiteX239" fmla="*/ 19178 w 866006"/>
                <a:gd name="connsiteY239" fmla="*/ 388478 h 668146"/>
                <a:gd name="connsiteX240" fmla="*/ 17310 w 866006"/>
                <a:gd name="connsiteY240" fmla="*/ 382529 h 668146"/>
                <a:gd name="connsiteX241" fmla="*/ 13572 w 866006"/>
                <a:gd name="connsiteY241" fmla="*/ 375889 h 668146"/>
                <a:gd name="connsiteX242" fmla="*/ 2637 w 866006"/>
                <a:gd name="connsiteY242" fmla="*/ 360809 h 668146"/>
                <a:gd name="connsiteX243" fmla="*/ 3468 w 866006"/>
                <a:gd name="connsiteY243" fmla="*/ 343446 h 668146"/>
                <a:gd name="connsiteX244" fmla="*/ 4437 w 866006"/>
                <a:gd name="connsiteY244" fmla="*/ 342478 h 668146"/>
                <a:gd name="connsiteX245" fmla="*/ 8105 w 866006"/>
                <a:gd name="connsiteY245" fmla="*/ 331065 h 668146"/>
                <a:gd name="connsiteX246" fmla="*/ 9351 w 866006"/>
                <a:gd name="connsiteY246" fmla="*/ 329750 h 668146"/>
                <a:gd name="connsiteX247" fmla="*/ 10735 w 866006"/>
                <a:gd name="connsiteY247" fmla="*/ 328505 h 668146"/>
                <a:gd name="connsiteX248" fmla="*/ 7482 w 866006"/>
                <a:gd name="connsiteY248" fmla="*/ 322141 h 668146"/>
                <a:gd name="connsiteX249" fmla="*/ 6651 w 866006"/>
                <a:gd name="connsiteY249" fmla="*/ 320273 h 668146"/>
                <a:gd name="connsiteX250" fmla="*/ 5544 w 866006"/>
                <a:gd name="connsiteY250" fmla="*/ 317022 h 668146"/>
                <a:gd name="connsiteX251" fmla="*/ 4852 w 866006"/>
                <a:gd name="connsiteY251" fmla="*/ 312733 h 668146"/>
                <a:gd name="connsiteX252" fmla="*/ 4852 w 866006"/>
                <a:gd name="connsiteY252" fmla="*/ 305124 h 668146"/>
                <a:gd name="connsiteX253" fmla="*/ 5544 w 866006"/>
                <a:gd name="connsiteY253" fmla="*/ 300559 h 668146"/>
                <a:gd name="connsiteX254" fmla="*/ 8036 w 866006"/>
                <a:gd name="connsiteY254" fmla="*/ 293226 h 668146"/>
                <a:gd name="connsiteX255" fmla="*/ 8451 w 866006"/>
                <a:gd name="connsiteY255" fmla="*/ 292120 h 668146"/>
                <a:gd name="connsiteX256" fmla="*/ 11081 w 866006"/>
                <a:gd name="connsiteY256" fmla="*/ 286033 h 668146"/>
                <a:gd name="connsiteX257" fmla="*/ 12119 w 866006"/>
                <a:gd name="connsiteY257" fmla="*/ 281744 h 668146"/>
                <a:gd name="connsiteX258" fmla="*/ 12119 w 866006"/>
                <a:gd name="connsiteY258" fmla="*/ 280083 h 668146"/>
                <a:gd name="connsiteX259" fmla="*/ 11635 w 866006"/>
                <a:gd name="connsiteY259" fmla="*/ 276971 h 668146"/>
                <a:gd name="connsiteX260" fmla="*/ 11496 w 866006"/>
                <a:gd name="connsiteY260" fmla="*/ 275864 h 668146"/>
                <a:gd name="connsiteX261" fmla="*/ 11219 w 866006"/>
                <a:gd name="connsiteY261" fmla="*/ 271990 h 668146"/>
                <a:gd name="connsiteX262" fmla="*/ 11427 w 866006"/>
                <a:gd name="connsiteY262" fmla="*/ 268462 h 668146"/>
                <a:gd name="connsiteX263" fmla="*/ 12257 w 866006"/>
                <a:gd name="connsiteY263" fmla="*/ 264243 h 668146"/>
                <a:gd name="connsiteX264" fmla="*/ 12673 w 866006"/>
                <a:gd name="connsiteY264" fmla="*/ 262652 h 668146"/>
                <a:gd name="connsiteX265" fmla="*/ 15095 w 866006"/>
                <a:gd name="connsiteY265" fmla="*/ 255181 h 668146"/>
                <a:gd name="connsiteX266" fmla="*/ 16341 w 866006"/>
                <a:gd name="connsiteY266" fmla="*/ 252414 h 668146"/>
                <a:gd name="connsiteX267" fmla="*/ 18348 w 866006"/>
                <a:gd name="connsiteY267" fmla="*/ 249024 h 668146"/>
                <a:gd name="connsiteX268" fmla="*/ 22155 w 866006"/>
                <a:gd name="connsiteY268" fmla="*/ 244805 h 668146"/>
                <a:gd name="connsiteX269" fmla="*/ 25200 w 866006"/>
                <a:gd name="connsiteY269" fmla="*/ 242591 h 668146"/>
                <a:gd name="connsiteX270" fmla="*/ 33367 w 866006"/>
                <a:gd name="connsiteY270" fmla="*/ 239963 h 668146"/>
                <a:gd name="connsiteX271" fmla="*/ 39181 w 866006"/>
                <a:gd name="connsiteY271" fmla="*/ 241277 h 668146"/>
                <a:gd name="connsiteX272" fmla="*/ 39596 w 866006"/>
                <a:gd name="connsiteY272" fmla="*/ 241485 h 668146"/>
                <a:gd name="connsiteX273" fmla="*/ 41188 w 866006"/>
                <a:gd name="connsiteY273" fmla="*/ 240447 h 668146"/>
                <a:gd name="connsiteX274" fmla="*/ 43195 w 866006"/>
                <a:gd name="connsiteY274" fmla="*/ 239410 h 668146"/>
                <a:gd name="connsiteX275" fmla="*/ 49493 w 866006"/>
                <a:gd name="connsiteY275" fmla="*/ 236712 h 668146"/>
                <a:gd name="connsiteX276" fmla="*/ 51708 w 866006"/>
                <a:gd name="connsiteY276" fmla="*/ 235536 h 668146"/>
                <a:gd name="connsiteX277" fmla="*/ 53784 w 866006"/>
                <a:gd name="connsiteY277" fmla="*/ 234152 h 668146"/>
                <a:gd name="connsiteX278" fmla="*/ 66380 w 866006"/>
                <a:gd name="connsiteY278" fmla="*/ 224329 h 668146"/>
                <a:gd name="connsiteX279" fmla="*/ 67419 w 866006"/>
                <a:gd name="connsiteY279" fmla="*/ 223569 h 668146"/>
                <a:gd name="connsiteX280" fmla="*/ 75170 w 866006"/>
                <a:gd name="connsiteY280" fmla="*/ 218588 h 668146"/>
                <a:gd name="connsiteX281" fmla="*/ 78354 w 866006"/>
                <a:gd name="connsiteY281" fmla="*/ 217066 h 668146"/>
                <a:gd name="connsiteX282" fmla="*/ 84722 w 866006"/>
                <a:gd name="connsiteY282" fmla="*/ 214991 h 668146"/>
                <a:gd name="connsiteX283" fmla="*/ 89013 w 866006"/>
                <a:gd name="connsiteY283" fmla="*/ 214300 h 668146"/>
                <a:gd name="connsiteX284" fmla="*/ 99948 w 866006"/>
                <a:gd name="connsiteY284" fmla="*/ 214715 h 668146"/>
                <a:gd name="connsiteX285" fmla="*/ 102716 w 866006"/>
                <a:gd name="connsiteY285" fmla="*/ 214161 h 668146"/>
                <a:gd name="connsiteX286" fmla="*/ 111437 w 866006"/>
                <a:gd name="connsiteY286" fmla="*/ 209665 h 668146"/>
                <a:gd name="connsiteX287" fmla="*/ 113582 w 866006"/>
                <a:gd name="connsiteY287" fmla="*/ 208765 h 668146"/>
                <a:gd name="connsiteX288" fmla="*/ 120504 w 866006"/>
                <a:gd name="connsiteY288" fmla="*/ 206552 h 668146"/>
                <a:gd name="connsiteX289" fmla="*/ 122234 w 866006"/>
                <a:gd name="connsiteY289" fmla="*/ 205860 h 668146"/>
                <a:gd name="connsiteX290" fmla="*/ 127771 w 866006"/>
                <a:gd name="connsiteY290" fmla="*/ 202747 h 668146"/>
                <a:gd name="connsiteX291" fmla="*/ 129501 w 866006"/>
                <a:gd name="connsiteY291" fmla="*/ 201917 h 668146"/>
                <a:gd name="connsiteX292" fmla="*/ 132546 w 866006"/>
                <a:gd name="connsiteY292" fmla="*/ 200742 h 668146"/>
                <a:gd name="connsiteX293" fmla="*/ 137184 w 866006"/>
                <a:gd name="connsiteY293" fmla="*/ 199773 h 668146"/>
                <a:gd name="connsiteX294" fmla="*/ 140367 w 866006"/>
                <a:gd name="connsiteY294" fmla="*/ 199704 h 668146"/>
                <a:gd name="connsiteX295" fmla="*/ 141890 w 866006"/>
                <a:gd name="connsiteY295" fmla="*/ 199773 h 668146"/>
                <a:gd name="connsiteX296" fmla="*/ 144105 w 866006"/>
                <a:gd name="connsiteY296" fmla="*/ 200050 h 668146"/>
                <a:gd name="connsiteX297" fmla="*/ 145627 w 866006"/>
                <a:gd name="connsiteY297" fmla="*/ 200050 h 668146"/>
                <a:gd name="connsiteX298" fmla="*/ 146873 w 866006"/>
                <a:gd name="connsiteY298" fmla="*/ 199842 h 668146"/>
                <a:gd name="connsiteX299" fmla="*/ 162238 w 866006"/>
                <a:gd name="connsiteY299" fmla="*/ 195692 h 668146"/>
                <a:gd name="connsiteX300" fmla="*/ 166598 w 866006"/>
                <a:gd name="connsiteY300" fmla="*/ 193686 h 668146"/>
                <a:gd name="connsiteX301" fmla="*/ 170197 w 866006"/>
                <a:gd name="connsiteY301" fmla="*/ 191126 h 668146"/>
                <a:gd name="connsiteX302" fmla="*/ 173035 w 866006"/>
                <a:gd name="connsiteY302" fmla="*/ 188083 h 668146"/>
                <a:gd name="connsiteX303" fmla="*/ 173935 w 866006"/>
                <a:gd name="connsiteY303" fmla="*/ 186630 h 668146"/>
                <a:gd name="connsiteX304" fmla="*/ 176911 w 866006"/>
                <a:gd name="connsiteY304" fmla="*/ 180335 h 668146"/>
                <a:gd name="connsiteX305" fmla="*/ 177395 w 866006"/>
                <a:gd name="connsiteY305" fmla="*/ 179436 h 668146"/>
                <a:gd name="connsiteX306" fmla="*/ 179264 w 866006"/>
                <a:gd name="connsiteY306" fmla="*/ 176116 h 668146"/>
                <a:gd name="connsiteX307" fmla="*/ 180787 w 866006"/>
                <a:gd name="connsiteY307" fmla="*/ 173902 h 668146"/>
                <a:gd name="connsiteX308" fmla="*/ 182932 w 866006"/>
                <a:gd name="connsiteY308" fmla="*/ 171412 h 668146"/>
                <a:gd name="connsiteX309" fmla="*/ 184386 w 866006"/>
                <a:gd name="connsiteY309" fmla="*/ 169959 h 668146"/>
                <a:gd name="connsiteX310" fmla="*/ 187015 w 866006"/>
                <a:gd name="connsiteY310" fmla="*/ 167676 h 668146"/>
                <a:gd name="connsiteX311" fmla="*/ 186531 w 866006"/>
                <a:gd name="connsiteY311" fmla="*/ 165601 h 668146"/>
                <a:gd name="connsiteX312" fmla="*/ 186047 w 866006"/>
                <a:gd name="connsiteY312" fmla="*/ 162073 h 668146"/>
                <a:gd name="connsiteX313" fmla="*/ 185908 w 866006"/>
                <a:gd name="connsiteY313" fmla="*/ 160206 h 668146"/>
                <a:gd name="connsiteX314" fmla="*/ 185908 w 866006"/>
                <a:gd name="connsiteY314" fmla="*/ 156678 h 668146"/>
                <a:gd name="connsiteX315" fmla="*/ 186185 w 866006"/>
                <a:gd name="connsiteY315" fmla="*/ 153911 h 668146"/>
                <a:gd name="connsiteX316" fmla="*/ 186808 w 866006"/>
                <a:gd name="connsiteY316" fmla="*/ 150937 h 668146"/>
                <a:gd name="connsiteX317" fmla="*/ 188192 w 866006"/>
                <a:gd name="connsiteY317" fmla="*/ 147201 h 668146"/>
                <a:gd name="connsiteX318" fmla="*/ 189853 w 866006"/>
                <a:gd name="connsiteY318" fmla="*/ 144088 h 668146"/>
                <a:gd name="connsiteX319" fmla="*/ 192275 w 866006"/>
                <a:gd name="connsiteY319" fmla="*/ 140838 h 668146"/>
                <a:gd name="connsiteX320" fmla="*/ 194629 w 866006"/>
                <a:gd name="connsiteY320" fmla="*/ 138485 h 668146"/>
                <a:gd name="connsiteX321" fmla="*/ 196013 w 866006"/>
                <a:gd name="connsiteY321" fmla="*/ 137310 h 668146"/>
                <a:gd name="connsiteX322" fmla="*/ 199889 w 866006"/>
                <a:gd name="connsiteY322" fmla="*/ 134335 h 668146"/>
                <a:gd name="connsiteX323" fmla="*/ 203349 w 866006"/>
                <a:gd name="connsiteY323" fmla="*/ 129009 h 668146"/>
                <a:gd name="connsiteX324" fmla="*/ 205772 w 866006"/>
                <a:gd name="connsiteY324" fmla="*/ 126172 h 668146"/>
                <a:gd name="connsiteX325" fmla="*/ 207087 w 866006"/>
                <a:gd name="connsiteY325" fmla="*/ 124997 h 668146"/>
                <a:gd name="connsiteX326" fmla="*/ 216292 w 866006"/>
                <a:gd name="connsiteY326" fmla="*/ 121538 h 668146"/>
                <a:gd name="connsiteX327" fmla="*/ 218437 w 866006"/>
                <a:gd name="connsiteY327" fmla="*/ 121676 h 668146"/>
                <a:gd name="connsiteX328" fmla="*/ 220098 w 866006"/>
                <a:gd name="connsiteY328" fmla="*/ 122022 h 668146"/>
                <a:gd name="connsiteX329" fmla="*/ 222382 w 866006"/>
                <a:gd name="connsiteY329" fmla="*/ 120016 h 668146"/>
                <a:gd name="connsiteX330" fmla="*/ 223974 w 866006"/>
                <a:gd name="connsiteY330" fmla="*/ 118909 h 668146"/>
                <a:gd name="connsiteX331" fmla="*/ 231795 w 866006"/>
                <a:gd name="connsiteY331" fmla="*/ 116488 h 668146"/>
                <a:gd name="connsiteX332" fmla="*/ 232626 w 866006"/>
                <a:gd name="connsiteY332" fmla="*/ 116488 h 668146"/>
                <a:gd name="connsiteX333" fmla="*/ 233525 w 866006"/>
                <a:gd name="connsiteY333" fmla="*/ 112753 h 668146"/>
                <a:gd name="connsiteX334" fmla="*/ 234356 w 866006"/>
                <a:gd name="connsiteY334" fmla="*/ 110678 h 668146"/>
                <a:gd name="connsiteX335" fmla="*/ 240308 w 866006"/>
                <a:gd name="connsiteY335" fmla="*/ 103760 h 668146"/>
                <a:gd name="connsiteX336" fmla="*/ 240862 w 866006"/>
                <a:gd name="connsiteY336" fmla="*/ 103484 h 668146"/>
                <a:gd name="connsiteX337" fmla="*/ 243699 w 866006"/>
                <a:gd name="connsiteY337" fmla="*/ 100232 h 668146"/>
                <a:gd name="connsiteX338" fmla="*/ 244322 w 866006"/>
                <a:gd name="connsiteY338" fmla="*/ 99748 h 668146"/>
                <a:gd name="connsiteX339" fmla="*/ 245499 w 866006"/>
                <a:gd name="connsiteY339" fmla="*/ 98849 h 668146"/>
                <a:gd name="connsiteX340" fmla="*/ 249167 w 866006"/>
                <a:gd name="connsiteY340" fmla="*/ 95529 h 668146"/>
                <a:gd name="connsiteX341" fmla="*/ 249582 w 866006"/>
                <a:gd name="connsiteY341" fmla="*/ 95114 h 668146"/>
                <a:gd name="connsiteX342" fmla="*/ 250620 w 866006"/>
                <a:gd name="connsiteY342" fmla="*/ 92416 h 668146"/>
                <a:gd name="connsiteX343" fmla="*/ 251035 w 866006"/>
                <a:gd name="connsiteY343" fmla="*/ 91586 h 668146"/>
                <a:gd name="connsiteX344" fmla="*/ 252904 w 866006"/>
                <a:gd name="connsiteY344" fmla="*/ 88819 h 668146"/>
                <a:gd name="connsiteX345" fmla="*/ 254081 w 866006"/>
                <a:gd name="connsiteY345" fmla="*/ 87435 h 668146"/>
                <a:gd name="connsiteX346" fmla="*/ 255534 w 866006"/>
                <a:gd name="connsiteY346" fmla="*/ 86052 h 668146"/>
                <a:gd name="connsiteX347" fmla="*/ 256573 w 866006"/>
                <a:gd name="connsiteY347" fmla="*/ 85153 h 668146"/>
                <a:gd name="connsiteX348" fmla="*/ 259133 w 866006"/>
                <a:gd name="connsiteY348" fmla="*/ 83423 h 668146"/>
                <a:gd name="connsiteX349" fmla="*/ 262040 w 866006"/>
                <a:gd name="connsiteY349" fmla="*/ 79065 h 668146"/>
                <a:gd name="connsiteX350" fmla="*/ 262663 w 866006"/>
                <a:gd name="connsiteY350" fmla="*/ 78443 h 668146"/>
                <a:gd name="connsiteX351" fmla="*/ 270000 w 866006"/>
                <a:gd name="connsiteY351" fmla="*/ 74569 h 668146"/>
                <a:gd name="connsiteX352" fmla="*/ 270622 w 866006"/>
                <a:gd name="connsiteY352" fmla="*/ 73739 h 668146"/>
                <a:gd name="connsiteX353" fmla="*/ 281489 w 866006"/>
                <a:gd name="connsiteY353" fmla="*/ 68482 h 668146"/>
                <a:gd name="connsiteX354" fmla="*/ 283357 w 866006"/>
                <a:gd name="connsiteY354" fmla="*/ 68620 h 668146"/>
                <a:gd name="connsiteX355" fmla="*/ 284672 w 866006"/>
                <a:gd name="connsiteY355" fmla="*/ 68828 h 668146"/>
                <a:gd name="connsiteX356" fmla="*/ 286749 w 866006"/>
                <a:gd name="connsiteY356" fmla="*/ 69312 h 668146"/>
                <a:gd name="connsiteX357" fmla="*/ 293877 w 866006"/>
                <a:gd name="connsiteY357" fmla="*/ 64885 h 668146"/>
                <a:gd name="connsiteX358" fmla="*/ 295054 w 866006"/>
                <a:gd name="connsiteY358" fmla="*/ 64608 h 668146"/>
                <a:gd name="connsiteX359" fmla="*/ 298445 w 866006"/>
                <a:gd name="connsiteY359" fmla="*/ 64193 h 668146"/>
                <a:gd name="connsiteX360" fmla="*/ 301283 w 866006"/>
                <a:gd name="connsiteY360" fmla="*/ 64470 h 668146"/>
                <a:gd name="connsiteX361" fmla="*/ 303705 w 866006"/>
                <a:gd name="connsiteY361" fmla="*/ 64954 h 668146"/>
                <a:gd name="connsiteX362" fmla="*/ 306335 w 866006"/>
                <a:gd name="connsiteY362" fmla="*/ 65784 h 668146"/>
                <a:gd name="connsiteX363" fmla="*/ 307927 w 866006"/>
                <a:gd name="connsiteY363" fmla="*/ 66476 h 668146"/>
                <a:gd name="connsiteX364" fmla="*/ 309519 w 866006"/>
                <a:gd name="connsiteY364" fmla="*/ 67306 h 668146"/>
                <a:gd name="connsiteX365" fmla="*/ 314779 w 866006"/>
                <a:gd name="connsiteY365" fmla="*/ 70419 h 668146"/>
                <a:gd name="connsiteX366" fmla="*/ 315748 w 866006"/>
                <a:gd name="connsiteY366" fmla="*/ 71041 h 668146"/>
                <a:gd name="connsiteX367" fmla="*/ 319693 w 866006"/>
                <a:gd name="connsiteY367" fmla="*/ 73877 h 668146"/>
                <a:gd name="connsiteX368" fmla="*/ 321700 w 866006"/>
                <a:gd name="connsiteY368" fmla="*/ 75607 h 668146"/>
                <a:gd name="connsiteX369" fmla="*/ 330905 w 866006"/>
                <a:gd name="connsiteY369" fmla="*/ 85291 h 668146"/>
                <a:gd name="connsiteX370" fmla="*/ 331805 w 866006"/>
                <a:gd name="connsiteY370" fmla="*/ 86121 h 668146"/>
                <a:gd name="connsiteX371" fmla="*/ 333535 w 866006"/>
                <a:gd name="connsiteY371" fmla="*/ 85845 h 668146"/>
                <a:gd name="connsiteX372" fmla="*/ 335681 w 866006"/>
                <a:gd name="connsiteY372" fmla="*/ 85706 h 668146"/>
                <a:gd name="connsiteX373" fmla="*/ 337273 w 866006"/>
                <a:gd name="connsiteY373" fmla="*/ 85775 h 668146"/>
                <a:gd name="connsiteX374" fmla="*/ 338103 w 866006"/>
                <a:gd name="connsiteY374" fmla="*/ 83285 h 668146"/>
                <a:gd name="connsiteX375" fmla="*/ 341218 w 866006"/>
                <a:gd name="connsiteY375" fmla="*/ 78166 h 668146"/>
                <a:gd name="connsiteX376" fmla="*/ 343087 w 866006"/>
                <a:gd name="connsiteY376" fmla="*/ 76229 h 668146"/>
                <a:gd name="connsiteX377" fmla="*/ 344263 w 866006"/>
                <a:gd name="connsiteY377" fmla="*/ 75123 h 668146"/>
                <a:gd name="connsiteX378" fmla="*/ 344470 w 866006"/>
                <a:gd name="connsiteY378" fmla="*/ 74984 h 668146"/>
                <a:gd name="connsiteX379" fmla="*/ 344747 w 866006"/>
                <a:gd name="connsiteY379" fmla="*/ 73462 h 668146"/>
                <a:gd name="connsiteX380" fmla="*/ 345855 w 866006"/>
                <a:gd name="connsiteY380" fmla="*/ 70073 h 668146"/>
                <a:gd name="connsiteX381" fmla="*/ 346685 w 866006"/>
                <a:gd name="connsiteY381" fmla="*/ 68274 h 668146"/>
                <a:gd name="connsiteX382" fmla="*/ 350700 w 866006"/>
                <a:gd name="connsiteY382" fmla="*/ 63294 h 668146"/>
                <a:gd name="connsiteX383" fmla="*/ 352015 w 866006"/>
                <a:gd name="connsiteY383" fmla="*/ 62256 h 668146"/>
                <a:gd name="connsiteX384" fmla="*/ 352153 w 866006"/>
                <a:gd name="connsiteY384" fmla="*/ 60665 h 668146"/>
                <a:gd name="connsiteX385" fmla="*/ 354368 w 866006"/>
                <a:gd name="connsiteY385" fmla="*/ 54232 h 668146"/>
                <a:gd name="connsiteX386" fmla="*/ 355060 w 866006"/>
                <a:gd name="connsiteY386" fmla="*/ 53194 h 668146"/>
                <a:gd name="connsiteX387" fmla="*/ 358382 w 866006"/>
                <a:gd name="connsiteY387" fmla="*/ 49666 h 668146"/>
                <a:gd name="connsiteX388" fmla="*/ 359489 w 866006"/>
                <a:gd name="connsiteY388" fmla="*/ 47799 h 668146"/>
                <a:gd name="connsiteX389" fmla="*/ 360112 w 866006"/>
                <a:gd name="connsiteY389" fmla="*/ 46831 h 668146"/>
                <a:gd name="connsiteX390" fmla="*/ 363365 w 866006"/>
                <a:gd name="connsiteY390" fmla="*/ 43510 h 668146"/>
                <a:gd name="connsiteX391" fmla="*/ 369387 w 866006"/>
                <a:gd name="connsiteY391" fmla="*/ 37769 h 668146"/>
                <a:gd name="connsiteX392" fmla="*/ 370771 w 866006"/>
                <a:gd name="connsiteY392" fmla="*/ 37077 h 668146"/>
                <a:gd name="connsiteX393" fmla="*/ 374370 w 866006"/>
                <a:gd name="connsiteY393" fmla="*/ 35901 h 668146"/>
                <a:gd name="connsiteX394" fmla="*/ 379076 w 866006"/>
                <a:gd name="connsiteY394" fmla="*/ 32027 h 668146"/>
                <a:gd name="connsiteX395" fmla="*/ 380529 w 866006"/>
                <a:gd name="connsiteY395" fmla="*/ 31267 h 668146"/>
                <a:gd name="connsiteX396" fmla="*/ 387451 w 866006"/>
                <a:gd name="connsiteY396" fmla="*/ 28154 h 668146"/>
                <a:gd name="connsiteX397" fmla="*/ 387243 w 866006"/>
                <a:gd name="connsiteY397" fmla="*/ 25179 h 668146"/>
                <a:gd name="connsiteX398" fmla="*/ 387381 w 866006"/>
                <a:gd name="connsiteY398" fmla="*/ 22966 h 668146"/>
                <a:gd name="connsiteX399" fmla="*/ 392019 w 866006"/>
                <a:gd name="connsiteY399" fmla="*/ 13282 h 668146"/>
                <a:gd name="connsiteX400" fmla="*/ 401224 w 866006"/>
                <a:gd name="connsiteY400" fmla="*/ 9823 h 668146"/>
                <a:gd name="connsiteX401" fmla="*/ 402193 w 866006"/>
                <a:gd name="connsiteY401" fmla="*/ 9823 h 668146"/>
                <a:gd name="connsiteX402" fmla="*/ 404269 w 866006"/>
                <a:gd name="connsiteY402" fmla="*/ 9961 h 668146"/>
                <a:gd name="connsiteX403" fmla="*/ 407107 w 866006"/>
                <a:gd name="connsiteY403" fmla="*/ 10445 h 668146"/>
                <a:gd name="connsiteX404" fmla="*/ 407522 w 866006"/>
                <a:gd name="connsiteY404" fmla="*/ 10445 h 668146"/>
                <a:gd name="connsiteX405" fmla="*/ 410705 w 866006"/>
                <a:gd name="connsiteY405" fmla="*/ 9961 h 668146"/>
                <a:gd name="connsiteX406" fmla="*/ 414996 w 866006"/>
                <a:gd name="connsiteY406" fmla="*/ 10653 h 668146"/>
                <a:gd name="connsiteX407" fmla="*/ 416450 w 866006"/>
                <a:gd name="connsiteY407" fmla="*/ 11137 h 668146"/>
                <a:gd name="connsiteX408" fmla="*/ 420603 w 866006"/>
                <a:gd name="connsiteY408" fmla="*/ 13350 h 668146"/>
                <a:gd name="connsiteX409" fmla="*/ 421502 w 866006"/>
                <a:gd name="connsiteY409" fmla="*/ 14042 h 668146"/>
                <a:gd name="connsiteX410" fmla="*/ 421710 w 866006"/>
                <a:gd name="connsiteY410" fmla="*/ 14042 h 668146"/>
                <a:gd name="connsiteX411" fmla="*/ 422956 w 866006"/>
                <a:gd name="connsiteY411" fmla="*/ 14042 h 668146"/>
                <a:gd name="connsiteX412" fmla="*/ 424479 w 866006"/>
                <a:gd name="connsiteY412" fmla="*/ 14250 h 668146"/>
                <a:gd name="connsiteX413" fmla="*/ 425793 w 866006"/>
                <a:gd name="connsiteY413" fmla="*/ 14457 h 668146"/>
                <a:gd name="connsiteX414" fmla="*/ 426832 w 866006"/>
                <a:gd name="connsiteY414" fmla="*/ 14665 h 668146"/>
                <a:gd name="connsiteX415" fmla="*/ 431053 w 866006"/>
                <a:gd name="connsiteY415" fmla="*/ 16325 h 668146"/>
                <a:gd name="connsiteX416" fmla="*/ 431953 w 866006"/>
                <a:gd name="connsiteY416" fmla="*/ 16878 h 668146"/>
                <a:gd name="connsiteX417" fmla="*/ 434307 w 866006"/>
                <a:gd name="connsiteY417" fmla="*/ 18608 h 668146"/>
                <a:gd name="connsiteX418" fmla="*/ 435483 w 866006"/>
                <a:gd name="connsiteY418" fmla="*/ 19715 h 668146"/>
                <a:gd name="connsiteX419" fmla="*/ 436244 w 866006"/>
                <a:gd name="connsiteY419" fmla="*/ 20475 h 668146"/>
                <a:gd name="connsiteX420" fmla="*/ 437559 w 866006"/>
                <a:gd name="connsiteY420" fmla="*/ 21928 h 668146"/>
                <a:gd name="connsiteX421" fmla="*/ 438598 w 866006"/>
                <a:gd name="connsiteY421" fmla="*/ 22343 h 668146"/>
                <a:gd name="connsiteX422" fmla="*/ 439636 w 866006"/>
                <a:gd name="connsiteY422" fmla="*/ 22620 h 668146"/>
                <a:gd name="connsiteX423" fmla="*/ 444134 w 866006"/>
                <a:gd name="connsiteY423" fmla="*/ 23035 h 668146"/>
                <a:gd name="connsiteX424" fmla="*/ 445795 w 866006"/>
                <a:gd name="connsiteY424" fmla="*/ 23311 h 668146"/>
                <a:gd name="connsiteX425" fmla="*/ 447664 w 866006"/>
                <a:gd name="connsiteY425" fmla="*/ 23726 h 668146"/>
                <a:gd name="connsiteX426" fmla="*/ 450225 w 866006"/>
                <a:gd name="connsiteY426" fmla="*/ 24556 h 668146"/>
                <a:gd name="connsiteX427" fmla="*/ 452094 w 866006"/>
                <a:gd name="connsiteY427" fmla="*/ 25318 h 668146"/>
                <a:gd name="connsiteX428" fmla="*/ 453340 w 866006"/>
                <a:gd name="connsiteY428" fmla="*/ 25940 h 668146"/>
                <a:gd name="connsiteX429" fmla="*/ 455624 w 866006"/>
                <a:gd name="connsiteY429" fmla="*/ 27185 h 668146"/>
                <a:gd name="connsiteX430" fmla="*/ 456108 w 866006"/>
                <a:gd name="connsiteY430" fmla="*/ 27185 h 668146"/>
                <a:gd name="connsiteX431" fmla="*/ 460468 w 866006"/>
                <a:gd name="connsiteY431" fmla="*/ 26494 h 668146"/>
                <a:gd name="connsiteX432" fmla="*/ 461230 w 866006"/>
                <a:gd name="connsiteY432" fmla="*/ 26494 h 668146"/>
                <a:gd name="connsiteX433" fmla="*/ 468012 w 866006"/>
                <a:gd name="connsiteY433" fmla="*/ 28292 h 668146"/>
                <a:gd name="connsiteX434" fmla="*/ 469812 w 866006"/>
                <a:gd name="connsiteY434" fmla="*/ 29468 h 668146"/>
                <a:gd name="connsiteX435" fmla="*/ 478809 w 866006"/>
                <a:gd name="connsiteY435" fmla="*/ 24488 h 668146"/>
                <a:gd name="connsiteX436" fmla="*/ 485523 w 866006"/>
                <a:gd name="connsiteY436" fmla="*/ 22758 h 668146"/>
                <a:gd name="connsiteX437" fmla="*/ 494312 w 866006"/>
                <a:gd name="connsiteY437" fmla="*/ 25940 h 668146"/>
                <a:gd name="connsiteX438" fmla="*/ 495973 w 866006"/>
                <a:gd name="connsiteY438" fmla="*/ 25871 h 668146"/>
                <a:gd name="connsiteX439" fmla="*/ 496943 w 866006"/>
                <a:gd name="connsiteY439" fmla="*/ 25871 h 668146"/>
                <a:gd name="connsiteX440" fmla="*/ 498949 w 866006"/>
                <a:gd name="connsiteY440" fmla="*/ 26009 h 668146"/>
                <a:gd name="connsiteX441" fmla="*/ 508708 w 866006"/>
                <a:gd name="connsiteY441" fmla="*/ 31059 h 668146"/>
                <a:gd name="connsiteX442" fmla="*/ 509816 w 866006"/>
                <a:gd name="connsiteY442" fmla="*/ 32442 h 668146"/>
                <a:gd name="connsiteX443" fmla="*/ 510577 w 866006"/>
                <a:gd name="connsiteY443" fmla="*/ 33411 h 668146"/>
                <a:gd name="connsiteX444" fmla="*/ 519367 w 866006"/>
                <a:gd name="connsiteY444" fmla="*/ 43579 h 668146"/>
                <a:gd name="connsiteX445" fmla="*/ 519575 w 866006"/>
                <a:gd name="connsiteY445" fmla="*/ 44617 h 668146"/>
                <a:gd name="connsiteX446" fmla="*/ 517914 w 866006"/>
                <a:gd name="connsiteY446" fmla="*/ 54439 h 668146"/>
                <a:gd name="connsiteX447" fmla="*/ 516183 w 866006"/>
                <a:gd name="connsiteY447" fmla="*/ 57345 h 668146"/>
                <a:gd name="connsiteX448" fmla="*/ 515284 w 866006"/>
                <a:gd name="connsiteY448" fmla="*/ 58728 h 668146"/>
                <a:gd name="connsiteX449" fmla="*/ 513553 w 866006"/>
                <a:gd name="connsiteY449" fmla="*/ 61011 h 668146"/>
                <a:gd name="connsiteX450" fmla="*/ 512307 w 866006"/>
                <a:gd name="connsiteY450" fmla="*/ 62464 h 668146"/>
                <a:gd name="connsiteX451" fmla="*/ 512307 w 866006"/>
                <a:gd name="connsiteY451" fmla="*/ 62810 h 668146"/>
                <a:gd name="connsiteX452" fmla="*/ 511684 w 866006"/>
                <a:gd name="connsiteY452" fmla="*/ 67237 h 668146"/>
                <a:gd name="connsiteX453" fmla="*/ 511061 w 866006"/>
                <a:gd name="connsiteY453" fmla="*/ 69243 h 668146"/>
                <a:gd name="connsiteX454" fmla="*/ 505594 w 866006"/>
                <a:gd name="connsiteY454" fmla="*/ 76506 h 668146"/>
                <a:gd name="connsiteX455" fmla="*/ 503379 w 866006"/>
                <a:gd name="connsiteY455" fmla="*/ 77959 h 668146"/>
                <a:gd name="connsiteX456" fmla="*/ 499780 w 866006"/>
                <a:gd name="connsiteY456" fmla="*/ 79688 h 668146"/>
                <a:gd name="connsiteX457" fmla="*/ 499365 w 866006"/>
                <a:gd name="connsiteY457" fmla="*/ 83423 h 668146"/>
                <a:gd name="connsiteX458" fmla="*/ 498396 w 866006"/>
                <a:gd name="connsiteY458" fmla="*/ 87228 h 668146"/>
                <a:gd name="connsiteX459" fmla="*/ 496943 w 866006"/>
                <a:gd name="connsiteY459" fmla="*/ 90687 h 668146"/>
                <a:gd name="connsiteX460" fmla="*/ 495420 w 866006"/>
                <a:gd name="connsiteY460" fmla="*/ 93453 h 668146"/>
                <a:gd name="connsiteX461" fmla="*/ 492790 w 866006"/>
                <a:gd name="connsiteY461" fmla="*/ 97120 h 668146"/>
                <a:gd name="connsiteX462" fmla="*/ 494728 w 866006"/>
                <a:gd name="connsiteY462" fmla="*/ 98296 h 668146"/>
                <a:gd name="connsiteX463" fmla="*/ 496251 w 866006"/>
                <a:gd name="connsiteY463" fmla="*/ 99402 h 668146"/>
                <a:gd name="connsiteX464" fmla="*/ 498327 w 866006"/>
                <a:gd name="connsiteY464" fmla="*/ 101063 h 668146"/>
                <a:gd name="connsiteX465" fmla="*/ 499849 w 866006"/>
                <a:gd name="connsiteY465" fmla="*/ 102515 h 668146"/>
                <a:gd name="connsiteX466" fmla="*/ 501857 w 866006"/>
                <a:gd name="connsiteY466" fmla="*/ 104729 h 668146"/>
                <a:gd name="connsiteX467" fmla="*/ 503933 w 866006"/>
                <a:gd name="connsiteY467" fmla="*/ 105144 h 668146"/>
                <a:gd name="connsiteX468" fmla="*/ 504971 w 866006"/>
                <a:gd name="connsiteY468" fmla="*/ 105420 h 668146"/>
                <a:gd name="connsiteX469" fmla="*/ 512723 w 866006"/>
                <a:gd name="connsiteY469" fmla="*/ 111093 h 668146"/>
                <a:gd name="connsiteX470" fmla="*/ 514315 w 866006"/>
                <a:gd name="connsiteY470" fmla="*/ 111577 h 668146"/>
                <a:gd name="connsiteX471" fmla="*/ 517083 w 866006"/>
                <a:gd name="connsiteY471" fmla="*/ 112684 h 668146"/>
                <a:gd name="connsiteX472" fmla="*/ 525596 w 866006"/>
                <a:gd name="connsiteY472" fmla="*/ 117249 h 668146"/>
                <a:gd name="connsiteX473" fmla="*/ 527049 w 866006"/>
                <a:gd name="connsiteY473" fmla="*/ 118148 h 668146"/>
                <a:gd name="connsiteX474" fmla="*/ 530856 w 866006"/>
                <a:gd name="connsiteY474" fmla="*/ 120846 h 668146"/>
                <a:gd name="connsiteX475" fmla="*/ 532517 w 866006"/>
                <a:gd name="connsiteY475" fmla="*/ 122230 h 668146"/>
                <a:gd name="connsiteX476" fmla="*/ 538261 w 866006"/>
                <a:gd name="connsiteY476" fmla="*/ 127764 h 668146"/>
                <a:gd name="connsiteX477" fmla="*/ 539507 w 866006"/>
                <a:gd name="connsiteY477" fmla="*/ 128524 h 668146"/>
                <a:gd name="connsiteX478" fmla="*/ 541307 w 866006"/>
                <a:gd name="connsiteY478" fmla="*/ 129078 h 668146"/>
                <a:gd name="connsiteX479" fmla="*/ 545252 w 866006"/>
                <a:gd name="connsiteY479" fmla="*/ 129700 h 668146"/>
                <a:gd name="connsiteX480" fmla="*/ 546775 w 866006"/>
                <a:gd name="connsiteY480" fmla="*/ 130046 h 668146"/>
                <a:gd name="connsiteX481" fmla="*/ 551342 w 866006"/>
                <a:gd name="connsiteY481" fmla="*/ 131292 h 668146"/>
                <a:gd name="connsiteX482" fmla="*/ 555772 w 866006"/>
                <a:gd name="connsiteY482" fmla="*/ 133436 h 668146"/>
                <a:gd name="connsiteX483" fmla="*/ 559578 w 866006"/>
                <a:gd name="connsiteY483" fmla="*/ 136203 h 668146"/>
                <a:gd name="connsiteX484" fmla="*/ 563662 w 866006"/>
                <a:gd name="connsiteY484" fmla="*/ 140906 h 668146"/>
                <a:gd name="connsiteX485" fmla="*/ 564631 w 866006"/>
                <a:gd name="connsiteY485" fmla="*/ 142636 h 668146"/>
                <a:gd name="connsiteX486" fmla="*/ 565462 w 866006"/>
                <a:gd name="connsiteY486" fmla="*/ 144573 h 668146"/>
                <a:gd name="connsiteX487" fmla="*/ 572936 w 866006"/>
                <a:gd name="connsiteY487" fmla="*/ 148101 h 668146"/>
                <a:gd name="connsiteX488" fmla="*/ 573905 w 866006"/>
                <a:gd name="connsiteY488" fmla="*/ 148308 h 668146"/>
                <a:gd name="connsiteX489" fmla="*/ 574320 w 866006"/>
                <a:gd name="connsiteY489" fmla="*/ 148308 h 668146"/>
                <a:gd name="connsiteX490" fmla="*/ 575289 w 866006"/>
                <a:gd name="connsiteY490" fmla="*/ 147893 h 668146"/>
                <a:gd name="connsiteX491" fmla="*/ 575635 w 866006"/>
                <a:gd name="connsiteY491" fmla="*/ 147616 h 668146"/>
                <a:gd name="connsiteX492" fmla="*/ 576259 w 866006"/>
                <a:gd name="connsiteY492" fmla="*/ 146579 h 668146"/>
                <a:gd name="connsiteX493" fmla="*/ 577712 w 866006"/>
                <a:gd name="connsiteY493" fmla="*/ 143051 h 668146"/>
                <a:gd name="connsiteX494" fmla="*/ 578404 w 866006"/>
                <a:gd name="connsiteY494" fmla="*/ 141668 h 668146"/>
                <a:gd name="connsiteX495" fmla="*/ 582833 w 866006"/>
                <a:gd name="connsiteY495" fmla="*/ 133505 h 668146"/>
                <a:gd name="connsiteX496" fmla="*/ 584079 w 866006"/>
                <a:gd name="connsiteY496" fmla="*/ 130461 h 668146"/>
                <a:gd name="connsiteX497" fmla="*/ 584979 w 866006"/>
                <a:gd name="connsiteY497" fmla="*/ 127210 h 668146"/>
                <a:gd name="connsiteX498" fmla="*/ 586640 w 866006"/>
                <a:gd name="connsiteY498" fmla="*/ 118218 h 668146"/>
                <a:gd name="connsiteX499" fmla="*/ 586917 w 866006"/>
                <a:gd name="connsiteY499" fmla="*/ 117180 h 668146"/>
                <a:gd name="connsiteX500" fmla="*/ 589339 w 866006"/>
                <a:gd name="connsiteY500" fmla="*/ 108049 h 668146"/>
                <a:gd name="connsiteX501" fmla="*/ 589893 w 866006"/>
                <a:gd name="connsiteY501" fmla="*/ 104798 h 668146"/>
                <a:gd name="connsiteX502" fmla="*/ 588786 w 866006"/>
                <a:gd name="connsiteY502" fmla="*/ 98503 h 668146"/>
                <a:gd name="connsiteX503" fmla="*/ 588578 w 866006"/>
                <a:gd name="connsiteY503" fmla="*/ 96359 h 668146"/>
                <a:gd name="connsiteX504" fmla="*/ 588578 w 866006"/>
                <a:gd name="connsiteY504" fmla="*/ 93938 h 668146"/>
                <a:gd name="connsiteX505" fmla="*/ 588647 w 866006"/>
                <a:gd name="connsiteY505" fmla="*/ 91793 h 668146"/>
                <a:gd name="connsiteX506" fmla="*/ 589132 w 866006"/>
                <a:gd name="connsiteY506" fmla="*/ 88265 h 668146"/>
                <a:gd name="connsiteX507" fmla="*/ 588163 w 866006"/>
                <a:gd name="connsiteY507" fmla="*/ 85914 h 668146"/>
                <a:gd name="connsiteX508" fmla="*/ 587332 w 866006"/>
                <a:gd name="connsiteY508" fmla="*/ 82870 h 668146"/>
                <a:gd name="connsiteX509" fmla="*/ 586986 w 866006"/>
                <a:gd name="connsiteY509" fmla="*/ 80726 h 668146"/>
                <a:gd name="connsiteX510" fmla="*/ 586917 w 866006"/>
                <a:gd name="connsiteY510" fmla="*/ 77198 h 668146"/>
                <a:gd name="connsiteX511" fmla="*/ 587125 w 866006"/>
                <a:gd name="connsiteY511" fmla="*/ 75123 h 668146"/>
                <a:gd name="connsiteX512" fmla="*/ 587886 w 866006"/>
                <a:gd name="connsiteY512" fmla="*/ 71802 h 668146"/>
                <a:gd name="connsiteX513" fmla="*/ 589478 w 866006"/>
                <a:gd name="connsiteY513" fmla="*/ 67375 h 668146"/>
                <a:gd name="connsiteX514" fmla="*/ 590447 w 866006"/>
                <a:gd name="connsiteY514" fmla="*/ 59559 h 668146"/>
                <a:gd name="connsiteX515" fmla="*/ 591623 w 866006"/>
                <a:gd name="connsiteY515" fmla="*/ 55546 h 668146"/>
                <a:gd name="connsiteX516" fmla="*/ 592454 w 866006"/>
                <a:gd name="connsiteY516" fmla="*/ 53679 h 668146"/>
                <a:gd name="connsiteX517" fmla="*/ 592177 w 866006"/>
                <a:gd name="connsiteY517" fmla="*/ 52641 h 668146"/>
                <a:gd name="connsiteX518" fmla="*/ 591692 w 866006"/>
                <a:gd name="connsiteY518" fmla="*/ 47246 h 668146"/>
                <a:gd name="connsiteX519" fmla="*/ 592038 w 866006"/>
                <a:gd name="connsiteY519" fmla="*/ 44340 h 668146"/>
                <a:gd name="connsiteX520" fmla="*/ 593007 w 866006"/>
                <a:gd name="connsiteY520" fmla="*/ 40605 h 668146"/>
                <a:gd name="connsiteX521" fmla="*/ 594253 w 866006"/>
                <a:gd name="connsiteY521" fmla="*/ 37561 h 668146"/>
                <a:gd name="connsiteX522" fmla="*/ 595222 w 866006"/>
                <a:gd name="connsiteY522" fmla="*/ 35694 h 668146"/>
                <a:gd name="connsiteX523" fmla="*/ 597091 w 866006"/>
                <a:gd name="connsiteY523" fmla="*/ 32650 h 668146"/>
                <a:gd name="connsiteX524" fmla="*/ 597714 w 866006"/>
                <a:gd name="connsiteY524" fmla="*/ 31751 h 668146"/>
                <a:gd name="connsiteX525" fmla="*/ 598890 w 866006"/>
                <a:gd name="connsiteY525" fmla="*/ 26009 h 668146"/>
                <a:gd name="connsiteX526" fmla="*/ 599237 w 866006"/>
                <a:gd name="connsiteY526" fmla="*/ 24695 h 668146"/>
                <a:gd name="connsiteX527" fmla="*/ 601313 w 866006"/>
                <a:gd name="connsiteY527" fmla="*/ 17847 h 668146"/>
                <a:gd name="connsiteX528" fmla="*/ 602143 w 866006"/>
                <a:gd name="connsiteY528" fmla="*/ 15703 h 668146"/>
                <a:gd name="connsiteX529" fmla="*/ 604358 w 866006"/>
                <a:gd name="connsiteY529" fmla="*/ 11206 h 668146"/>
                <a:gd name="connsiteX530" fmla="*/ 606504 w 866006"/>
                <a:gd name="connsiteY530" fmla="*/ 8024 h 668146"/>
                <a:gd name="connsiteX531" fmla="*/ 608441 w 866006"/>
                <a:gd name="connsiteY531" fmla="*/ 5880 h 668146"/>
                <a:gd name="connsiteX532" fmla="*/ 611141 w 866006"/>
                <a:gd name="connsiteY532" fmla="*/ 3597 h 668146"/>
                <a:gd name="connsiteX533" fmla="*/ 613010 w 866006"/>
                <a:gd name="connsiteY533" fmla="*/ 2421 h 668146"/>
                <a:gd name="connsiteX534" fmla="*/ 618754 w 866006"/>
                <a:gd name="connsiteY534" fmla="*/ 346 h 668146"/>
                <a:gd name="connsiteX535" fmla="*/ 620415 w 866006"/>
                <a:gd name="connsiteY535" fmla="*/ 138 h 668146"/>
                <a:gd name="connsiteX536" fmla="*/ 622145 w 866006"/>
                <a:gd name="connsiteY536" fmla="*/ 0 h 668146"/>
                <a:gd name="connsiteX537" fmla="*/ 628028 w 866006"/>
                <a:gd name="connsiteY537" fmla="*/ 1314 h 668146"/>
                <a:gd name="connsiteX538" fmla="*/ 629551 w 866006"/>
                <a:gd name="connsiteY538" fmla="*/ 2006 h 668146"/>
                <a:gd name="connsiteX539" fmla="*/ 636887 w 866006"/>
                <a:gd name="connsiteY539" fmla="*/ 10376 h 668146"/>
                <a:gd name="connsiteX540" fmla="*/ 638133 w 866006"/>
                <a:gd name="connsiteY540" fmla="*/ 12244 h 668146"/>
                <a:gd name="connsiteX541" fmla="*/ 639379 w 866006"/>
                <a:gd name="connsiteY541" fmla="*/ 14527 h 668146"/>
                <a:gd name="connsiteX542" fmla="*/ 640140 w 866006"/>
                <a:gd name="connsiteY542" fmla="*/ 16118 h 668146"/>
                <a:gd name="connsiteX543" fmla="*/ 641109 w 866006"/>
                <a:gd name="connsiteY543" fmla="*/ 18538 h 668146"/>
                <a:gd name="connsiteX544" fmla="*/ 641801 w 866006"/>
                <a:gd name="connsiteY544" fmla="*/ 20960 h 668146"/>
                <a:gd name="connsiteX545" fmla="*/ 642286 w 866006"/>
                <a:gd name="connsiteY545" fmla="*/ 23588 h 668146"/>
                <a:gd name="connsiteX546" fmla="*/ 642494 w 866006"/>
                <a:gd name="connsiteY546" fmla="*/ 25594 h 668146"/>
                <a:gd name="connsiteX547" fmla="*/ 642632 w 866006"/>
                <a:gd name="connsiteY547" fmla="*/ 27669 h 668146"/>
                <a:gd name="connsiteX548" fmla="*/ 647823 w 866006"/>
                <a:gd name="connsiteY548" fmla="*/ 34517 h 668146"/>
                <a:gd name="connsiteX549" fmla="*/ 648446 w 866006"/>
                <a:gd name="connsiteY549" fmla="*/ 36247 h 668146"/>
                <a:gd name="connsiteX550" fmla="*/ 649207 w 866006"/>
                <a:gd name="connsiteY550" fmla="*/ 41850 h 668146"/>
                <a:gd name="connsiteX551" fmla="*/ 650314 w 866006"/>
                <a:gd name="connsiteY551" fmla="*/ 43441 h 668146"/>
                <a:gd name="connsiteX552" fmla="*/ 651076 w 866006"/>
                <a:gd name="connsiteY552" fmla="*/ 44617 h 668146"/>
                <a:gd name="connsiteX553" fmla="*/ 651698 w 866006"/>
                <a:gd name="connsiteY553" fmla="*/ 45793 h 668146"/>
                <a:gd name="connsiteX554" fmla="*/ 652875 w 866006"/>
                <a:gd name="connsiteY554" fmla="*/ 48145 h 668146"/>
                <a:gd name="connsiteX555" fmla="*/ 653775 w 866006"/>
                <a:gd name="connsiteY555" fmla="*/ 50289 h 668146"/>
                <a:gd name="connsiteX556" fmla="*/ 655436 w 866006"/>
                <a:gd name="connsiteY556" fmla="*/ 55754 h 668146"/>
                <a:gd name="connsiteX557" fmla="*/ 655920 w 866006"/>
                <a:gd name="connsiteY557" fmla="*/ 57967 h 668146"/>
                <a:gd name="connsiteX558" fmla="*/ 656682 w 866006"/>
                <a:gd name="connsiteY558" fmla="*/ 63640 h 668146"/>
                <a:gd name="connsiteX559" fmla="*/ 656820 w 866006"/>
                <a:gd name="connsiteY559" fmla="*/ 64747 h 668146"/>
                <a:gd name="connsiteX560" fmla="*/ 657374 w 866006"/>
                <a:gd name="connsiteY560" fmla="*/ 74569 h 668146"/>
                <a:gd name="connsiteX561" fmla="*/ 659104 w 866006"/>
                <a:gd name="connsiteY561" fmla="*/ 74361 h 668146"/>
                <a:gd name="connsiteX562" fmla="*/ 661734 w 866006"/>
                <a:gd name="connsiteY562" fmla="*/ 74154 h 668146"/>
                <a:gd name="connsiteX563" fmla="*/ 662703 w 866006"/>
                <a:gd name="connsiteY563" fmla="*/ 74154 h 668146"/>
                <a:gd name="connsiteX564" fmla="*/ 670939 w 866006"/>
                <a:gd name="connsiteY564" fmla="*/ 76852 h 668146"/>
                <a:gd name="connsiteX565" fmla="*/ 672600 w 866006"/>
                <a:gd name="connsiteY565" fmla="*/ 78097 h 668146"/>
                <a:gd name="connsiteX566" fmla="*/ 675369 w 866006"/>
                <a:gd name="connsiteY566" fmla="*/ 80795 h 668146"/>
                <a:gd name="connsiteX567" fmla="*/ 679037 w 866006"/>
                <a:gd name="connsiteY567" fmla="*/ 85568 h 668146"/>
                <a:gd name="connsiteX568" fmla="*/ 682982 w 866006"/>
                <a:gd name="connsiteY568" fmla="*/ 88127 h 668146"/>
                <a:gd name="connsiteX569" fmla="*/ 684574 w 866006"/>
                <a:gd name="connsiteY569" fmla="*/ 89303 h 668146"/>
                <a:gd name="connsiteX570" fmla="*/ 686373 w 866006"/>
                <a:gd name="connsiteY570" fmla="*/ 90894 h 668146"/>
                <a:gd name="connsiteX571" fmla="*/ 688311 w 866006"/>
                <a:gd name="connsiteY571" fmla="*/ 92969 h 668146"/>
                <a:gd name="connsiteX572" fmla="*/ 689695 w 866006"/>
                <a:gd name="connsiteY572" fmla="*/ 94768 h 668146"/>
                <a:gd name="connsiteX573" fmla="*/ 691841 w 866006"/>
                <a:gd name="connsiteY573" fmla="*/ 98780 h 668146"/>
                <a:gd name="connsiteX574" fmla="*/ 692464 w 866006"/>
                <a:gd name="connsiteY574" fmla="*/ 100647 h 668146"/>
                <a:gd name="connsiteX575" fmla="*/ 693156 w 866006"/>
                <a:gd name="connsiteY575" fmla="*/ 103968 h 668146"/>
                <a:gd name="connsiteX576" fmla="*/ 693294 w 866006"/>
                <a:gd name="connsiteY576" fmla="*/ 106043 h 668146"/>
                <a:gd name="connsiteX577" fmla="*/ 693294 w 866006"/>
                <a:gd name="connsiteY577" fmla="*/ 107012 h 668146"/>
                <a:gd name="connsiteX578" fmla="*/ 693294 w 866006"/>
                <a:gd name="connsiteY578" fmla="*/ 108948 h 668146"/>
                <a:gd name="connsiteX579" fmla="*/ 693571 w 866006"/>
                <a:gd name="connsiteY579" fmla="*/ 113168 h 668146"/>
                <a:gd name="connsiteX580" fmla="*/ 697101 w 866006"/>
                <a:gd name="connsiteY580" fmla="*/ 131637 h 668146"/>
                <a:gd name="connsiteX581" fmla="*/ 697447 w 866006"/>
                <a:gd name="connsiteY581" fmla="*/ 132675 h 668146"/>
                <a:gd name="connsiteX582" fmla="*/ 706306 w 866006"/>
                <a:gd name="connsiteY582" fmla="*/ 145472 h 668146"/>
                <a:gd name="connsiteX583" fmla="*/ 706306 w 866006"/>
                <a:gd name="connsiteY583" fmla="*/ 146786 h 668146"/>
                <a:gd name="connsiteX584" fmla="*/ 706652 w 866006"/>
                <a:gd name="connsiteY584" fmla="*/ 147686 h 668146"/>
                <a:gd name="connsiteX585" fmla="*/ 708175 w 866006"/>
                <a:gd name="connsiteY585" fmla="*/ 150937 h 668146"/>
                <a:gd name="connsiteX586" fmla="*/ 709005 w 866006"/>
                <a:gd name="connsiteY586" fmla="*/ 153289 h 668146"/>
                <a:gd name="connsiteX587" fmla="*/ 710043 w 866006"/>
                <a:gd name="connsiteY587" fmla="*/ 157162 h 668146"/>
                <a:gd name="connsiteX588" fmla="*/ 710458 w 866006"/>
                <a:gd name="connsiteY588" fmla="*/ 161728 h 668146"/>
                <a:gd name="connsiteX589" fmla="*/ 710182 w 866006"/>
                <a:gd name="connsiteY589" fmla="*/ 165325 h 668146"/>
                <a:gd name="connsiteX590" fmla="*/ 709905 w 866006"/>
                <a:gd name="connsiteY590" fmla="*/ 167400 h 668146"/>
                <a:gd name="connsiteX591" fmla="*/ 709351 w 866006"/>
                <a:gd name="connsiteY591" fmla="*/ 169890 h 668146"/>
                <a:gd name="connsiteX592" fmla="*/ 710251 w 866006"/>
                <a:gd name="connsiteY592" fmla="*/ 170789 h 668146"/>
                <a:gd name="connsiteX593" fmla="*/ 711427 w 866006"/>
                <a:gd name="connsiteY593" fmla="*/ 172104 h 668146"/>
                <a:gd name="connsiteX594" fmla="*/ 714819 w 866006"/>
                <a:gd name="connsiteY594" fmla="*/ 179436 h 668146"/>
                <a:gd name="connsiteX595" fmla="*/ 715027 w 866006"/>
                <a:gd name="connsiteY595" fmla="*/ 180958 h 668146"/>
                <a:gd name="connsiteX596" fmla="*/ 715165 w 866006"/>
                <a:gd name="connsiteY596" fmla="*/ 182618 h 668146"/>
                <a:gd name="connsiteX597" fmla="*/ 717657 w 866006"/>
                <a:gd name="connsiteY597" fmla="*/ 183655 h 668146"/>
                <a:gd name="connsiteX598" fmla="*/ 718556 w 866006"/>
                <a:gd name="connsiteY598" fmla="*/ 184071 h 668146"/>
                <a:gd name="connsiteX599" fmla="*/ 720079 w 866006"/>
                <a:gd name="connsiteY599" fmla="*/ 184832 h 668146"/>
                <a:gd name="connsiteX600" fmla="*/ 721394 w 866006"/>
                <a:gd name="connsiteY600" fmla="*/ 185593 h 668146"/>
                <a:gd name="connsiteX601" fmla="*/ 721394 w 866006"/>
                <a:gd name="connsiteY601" fmla="*/ 185593 h 668146"/>
                <a:gd name="connsiteX602" fmla="*/ 722570 w 866006"/>
                <a:gd name="connsiteY602" fmla="*/ 185593 h 668146"/>
                <a:gd name="connsiteX603" fmla="*/ 724093 w 866006"/>
                <a:gd name="connsiteY603" fmla="*/ 185593 h 668146"/>
                <a:gd name="connsiteX604" fmla="*/ 731845 w 866006"/>
                <a:gd name="connsiteY604" fmla="*/ 188360 h 668146"/>
                <a:gd name="connsiteX605" fmla="*/ 733021 w 866006"/>
                <a:gd name="connsiteY605" fmla="*/ 189259 h 668146"/>
                <a:gd name="connsiteX606" fmla="*/ 736551 w 866006"/>
                <a:gd name="connsiteY606" fmla="*/ 193201 h 668146"/>
                <a:gd name="connsiteX607" fmla="*/ 737312 w 866006"/>
                <a:gd name="connsiteY607" fmla="*/ 194516 h 668146"/>
                <a:gd name="connsiteX608" fmla="*/ 737935 w 866006"/>
                <a:gd name="connsiteY608" fmla="*/ 195623 h 668146"/>
                <a:gd name="connsiteX609" fmla="*/ 750670 w 866006"/>
                <a:gd name="connsiteY609" fmla="*/ 201987 h 668146"/>
                <a:gd name="connsiteX610" fmla="*/ 752470 w 866006"/>
                <a:gd name="connsiteY610" fmla="*/ 203094 h 668146"/>
                <a:gd name="connsiteX611" fmla="*/ 758006 w 866006"/>
                <a:gd name="connsiteY611" fmla="*/ 207036 h 668146"/>
                <a:gd name="connsiteX612" fmla="*/ 761190 w 866006"/>
                <a:gd name="connsiteY612" fmla="*/ 210149 h 668146"/>
                <a:gd name="connsiteX613" fmla="*/ 765135 w 866006"/>
                <a:gd name="connsiteY613" fmla="*/ 215476 h 668146"/>
                <a:gd name="connsiteX614" fmla="*/ 767696 w 866006"/>
                <a:gd name="connsiteY614" fmla="*/ 225367 h 668146"/>
                <a:gd name="connsiteX615" fmla="*/ 769080 w 866006"/>
                <a:gd name="connsiteY615" fmla="*/ 226958 h 668146"/>
                <a:gd name="connsiteX616" fmla="*/ 770741 w 866006"/>
                <a:gd name="connsiteY616" fmla="*/ 229310 h 668146"/>
                <a:gd name="connsiteX617" fmla="*/ 772402 w 866006"/>
                <a:gd name="connsiteY617" fmla="*/ 232285 h 668146"/>
                <a:gd name="connsiteX618" fmla="*/ 773095 w 866006"/>
                <a:gd name="connsiteY618" fmla="*/ 233668 h 668146"/>
                <a:gd name="connsiteX619" fmla="*/ 775656 w 866006"/>
                <a:gd name="connsiteY619" fmla="*/ 239755 h 668146"/>
                <a:gd name="connsiteX620" fmla="*/ 777109 w 866006"/>
                <a:gd name="connsiteY620" fmla="*/ 242315 h 668146"/>
                <a:gd name="connsiteX621" fmla="*/ 777801 w 866006"/>
                <a:gd name="connsiteY621" fmla="*/ 243767 h 668146"/>
                <a:gd name="connsiteX622" fmla="*/ 778424 w 866006"/>
                <a:gd name="connsiteY622" fmla="*/ 245289 h 668146"/>
                <a:gd name="connsiteX623" fmla="*/ 779185 w 866006"/>
                <a:gd name="connsiteY623" fmla="*/ 247710 h 668146"/>
                <a:gd name="connsiteX624" fmla="*/ 779185 w 866006"/>
                <a:gd name="connsiteY624" fmla="*/ 247849 h 668146"/>
                <a:gd name="connsiteX625" fmla="*/ 788252 w 866006"/>
                <a:gd name="connsiteY625" fmla="*/ 251307 h 668146"/>
                <a:gd name="connsiteX626" fmla="*/ 789428 w 866006"/>
                <a:gd name="connsiteY626" fmla="*/ 252345 h 668146"/>
                <a:gd name="connsiteX627" fmla="*/ 791020 w 866006"/>
                <a:gd name="connsiteY627" fmla="*/ 252345 h 668146"/>
                <a:gd name="connsiteX628" fmla="*/ 799810 w 866006"/>
                <a:gd name="connsiteY628" fmla="*/ 255873 h 668146"/>
                <a:gd name="connsiteX629" fmla="*/ 800987 w 866006"/>
                <a:gd name="connsiteY629" fmla="*/ 256910 h 668146"/>
                <a:gd name="connsiteX630" fmla="*/ 804516 w 866006"/>
                <a:gd name="connsiteY630" fmla="*/ 261891 h 668146"/>
                <a:gd name="connsiteX631" fmla="*/ 805208 w 866006"/>
                <a:gd name="connsiteY631" fmla="*/ 263551 h 668146"/>
                <a:gd name="connsiteX632" fmla="*/ 805970 w 866006"/>
                <a:gd name="connsiteY632" fmla="*/ 266041 h 668146"/>
                <a:gd name="connsiteX633" fmla="*/ 806662 w 866006"/>
                <a:gd name="connsiteY633" fmla="*/ 269361 h 668146"/>
                <a:gd name="connsiteX634" fmla="*/ 806870 w 866006"/>
                <a:gd name="connsiteY634" fmla="*/ 271091 h 668146"/>
                <a:gd name="connsiteX635" fmla="*/ 807216 w 866006"/>
                <a:gd name="connsiteY635" fmla="*/ 275380 h 668146"/>
                <a:gd name="connsiteX636" fmla="*/ 807216 w 866006"/>
                <a:gd name="connsiteY636" fmla="*/ 276417 h 668146"/>
                <a:gd name="connsiteX637" fmla="*/ 807216 w 866006"/>
                <a:gd name="connsiteY637" fmla="*/ 283680 h 668146"/>
                <a:gd name="connsiteX638" fmla="*/ 808046 w 866006"/>
                <a:gd name="connsiteY638" fmla="*/ 284511 h 668146"/>
                <a:gd name="connsiteX639" fmla="*/ 811507 w 866006"/>
                <a:gd name="connsiteY639" fmla="*/ 287623 h 668146"/>
                <a:gd name="connsiteX640" fmla="*/ 813029 w 866006"/>
                <a:gd name="connsiteY640" fmla="*/ 288592 h 668146"/>
                <a:gd name="connsiteX641" fmla="*/ 818774 w 866006"/>
                <a:gd name="connsiteY641" fmla="*/ 291221 h 668146"/>
                <a:gd name="connsiteX642" fmla="*/ 821473 w 866006"/>
                <a:gd name="connsiteY642" fmla="*/ 292881 h 668146"/>
                <a:gd name="connsiteX643" fmla="*/ 824241 w 866006"/>
                <a:gd name="connsiteY643" fmla="*/ 295025 h 668146"/>
                <a:gd name="connsiteX644" fmla="*/ 826802 w 866006"/>
                <a:gd name="connsiteY644" fmla="*/ 297654 h 668146"/>
                <a:gd name="connsiteX645" fmla="*/ 829086 w 866006"/>
                <a:gd name="connsiteY645" fmla="*/ 300697 h 668146"/>
                <a:gd name="connsiteX646" fmla="*/ 829917 w 866006"/>
                <a:gd name="connsiteY646" fmla="*/ 301942 h 668146"/>
                <a:gd name="connsiteX647" fmla="*/ 832962 w 866006"/>
                <a:gd name="connsiteY647" fmla="*/ 306992 h 668146"/>
                <a:gd name="connsiteX648" fmla="*/ 836492 w 866006"/>
                <a:gd name="connsiteY648" fmla="*/ 310796 h 668146"/>
                <a:gd name="connsiteX649" fmla="*/ 837253 w 866006"/>
                <a:gd name="connsiteY649" fmla="*/ 311696 h 668146"/>
                <a:gd name="connsiteX650" fmla="*/ 838568 w 866006"/>
                <a:gd name="connsiteY650" fmla="*/ 313356 h 668146"/>
                <a:gd name="connsiteX651" fmla="*/ 839745 w 866006"/>
                <a:gd name="connsiteY651" fmla="*/ 315154 h 668146"/>
                <a:gd name="connsiteX652" fmla="*/ 841613 w 866006"/>
                <a:gd name="connsiteY652" fmla="*/ 318613 h 668146"/>
                <a:gd name="connsiteX653" fmla="*/ 842306 w 866006"/>
                <a:gd name="connsiteY653" fmla="*/ 319512 h 668146"/>
                <a:gd name="connsiteX654" fmla="*/ 845904 w 866006"/>
                <a:gd name="connsiteY654" fmla="*/ 323109 h 668146"/>
                <a:gd name="connsiteX655" fmla="*/ 848396 w 866006"/>
                <a:gd name="connsiteY655" fmla="*/ 326430 h 668146"/>
                <a:gd name="connsiteX656" fmla="*/ 849850 w 866006"/>
                <a:gd name="connsiteY656" fmla="*/ 329197 h 668146"/>
                <a:gd name="connsiteX657" fmla="*/ 851303 w 866006"/>
                <a:gd name="connsiteY657" fmla="*/ 333485 h 668146"/>
                <a:gd name="connsiteX658" fmla="*/ 851718 w 866006"/>
                <a:gd name="connsiteY658" fmla="*/ 336253 h 668146"/>
                <a:gd name="connsiteX659" fmla="*/ 852826 w 866006"/>
                <a:gd name="connsiteY659" fmla="*/ 337566 h 668146"/>
                <a:gd name="connsiteX660" fmla="*/ 853449 w 866006"/>
                <a:gd name="connsiteY660" fmla="*/ 338397 h 668146"/>
                <a:gd name="connsiteX661" fmla="*/ 856148 w 866006"/>
                <a:gd name="connsiteY661" fmla="*/ 345383 h 668146"/>
                <a:gd name="connsiteX662" fmla="*/ 856425 w 866006"/>
                <a:gd name="connsiteY662" fmla="*/ 347942 h 668146"/>
                <a:gd name="connsiteX663" fmla="*/ 856355 w 866006"/>
                <a:gd name="connsiteY663" fmla="*/ 351332 h 668146"/>
                <a:gd name="connsiteX664" fmla="*/ 855525 w 866006"/>
                <a:gd name="connsiteY664" fmla="*/ 357143 h 668146"/>
                <a:gd name="connsiteX665" fmla="*/ 855386 w 866006"/>
                <a:gd name="connsiteY665" fmla="*/ 358734 h 668146"/>
                <a:gd name="connsiteX666" fmla="*/ 856079 w 866006"/>
                <a:gd name="connsiteY666" fmla="*/ 371738 h 668146"/>
                <a:gd name="connsiteX667" fmla="*/ 856909 w 866006"/>
                <a:gd name="connsiteY667" fmla="*/ 376442 h 668146"/>
                <a:gd name="connsiteX668" fmla="*/ 864246 w 866006"/>
                <a:gd name="connsiteY668" fmla="*/ 395188 h 668146"/>
                <a:gd name="connsiteX669" fmla="*/ 865007 w 866006"/>
                <a:gd name="connsiteY669" fmla="*/ 397886 h 668146"/>
                <a:gd name="connsiteX670" fmla="*/ 865491 w 866006"/>
                <a:gd name="connsiteY670" fmla="*/ 400791 h 668146"/>
                <a:gd name="connsiteX671" fmla="*/ 865630 w 866006"/>
                <a:gd name="connsiteY671" fmla="*/ 401829 h 668146"/>
                <a:gd name="connsiteX672" fmla="*/ 865976 w 866006"/>
                <a:gd name="connsiteY672" fmla="*/ 405633 h 668146"/>
                <a:gd name="connsiteX673" fmla="*/ 865976 w 866006"/>
                <a:gd name="connsiteY673" fmla="*/ 406671 h 668146"/>
                <a:gd name="connsiteX674" fmla="*/ 865976 w 866006"/>
                <a:gd name="connsiteY674" fmla="*/ 410476 h 668146"/>
                <a:gd name="connsiteX675" fmla="*/ 865976 w 866006"/>
                <a:gd name="connsiteY675" fmla="*/ 412066 h 668146"/>
                <a:gd name="connsiteX676" fmla="*/ 865699 w 866006"/>
                <a:gd name="connsiteY676" fmla="*/ 415041 h 668146"/>
                <a:gd name="connsiteX677" fmla="*/ 864799 w 866006"/>
                <a:gd name="connsiteY677" fmla="*/ 418776 h 668146"/>
                <a:gd name="connsiteX678" fmla="*/ 863692 w 866006"/>
                <a:gd name="connsiteY678" fmla="*/ 421543 h 668146"/>
                <a:gd name="connsiteX679" fmla="*/ 862723 w 866006"/>
                <a:gd name="connsiteY679" fmla="*/ 423480 h 668146"/>
                <a:gd name="connsiteX680" fmla="*/ 860162 w 866006"/>
                <a:gd name="connsiteY680" fmla="*/ 427907 h 668146"/>
                <a:gd name="connsiteX681" fmla="*/ 859885 w 866006"/>
                <a:gd name="connsiteY681" fmla="*/ 428530 h 668146"/>
                <a:gd name="connsiteX682" fmla="*/ 857532 w 866006"/>
                <a:gd name="connsiteY682" fmla="*/ 442434 h 668146"/>
                <a:gd name="connsiteX683" fmla="*/ 856979 w 866006"/>
                <a:gd name="connsiteY683" fmla="*/ 444509 h 668146"/>
                <a:gd name="connsiteX684" fmla="*/ 853933 w 866006"/>
                <a:gd name="connsiteY684" fmla="*/ 453501 h 668146"/>
                <a:gd name="connsiteX685" fmla="*/ 853518 w 866006"/>
                <a:gd name="connsiteY685" fmla="*/ 455093 h 668146"/>
                <a:gd name="connsiteX686" fmla="*/ 853379 w 866006"/>
                <a:gd name="connsiteY686" fmla="*/ 456891 h 668146"/>
                <a:gd name="connsiteX687" fmla="*/ 853379 w 866006"/>
                <a:gd name="connsiteY687" fmla="*/ 463186 h 668146"/>
                <a:gd name="connsiteX688" fmla="*/ 853241 w 866006"/>
                <a:gd name="connsiteY688" fmla="*/ 464569 h 668146"/>
                <a:gd name="connsiteX689" fmla="*/ 852826 w 866006"/>
                <a:gd name="connsiteY689" fmla="*/ 468028 h 668146"/>
                <a:gd name="connsiteX690" fmla="*/ 852618 w 866006"/>
                <a:gd name="connsiteY690" fmla="*/ 469480 h 668146"/>
                <a:gd name="connsiteX691" fmla="*/ 851165 w 866006"/>
                <a:gd name="connsiteY691" fmla="*/ 476190 h 668146"/>
                <a:gd name="connsiteX692" fmla="*/ 850749 w 866006"/>
                <a:gd name="connsiteY692" fmla="*/ 477712 h 668146"/>
                <a:gd name="connsiteX693" fmla="*/ 849642 w 866006"/>
                <a:gd name="connsiteY693" fmla="*/ 480963 h 668146"/>
                <a:gd name="connsiteX694" fmla="*/ 849019 w 866006"/>
                <a:gd name="connsiteY694" fmla="*/ 482485 h 668146"/>
                <a:gd name="connsiteX695" fmla="*/ 847497 w 866006"/>
                <a:gd name="connsiteY695" fmla="*/ 485598 h 668146"/>
                <a:gd name="connsiteX696" fmla="*/ 846112 w 866006"/>
                <a:gd name="connsiteY696" fmla="*/ 487881 h 668146"/>
                <a:gd name="connsiteX697" fmla="*/ 844936 w 866006"/>
                <a:gd name="connsiteY697" fmla="*/ 489472 h 668146"/>
                <a:gd name="connsiteX698" fmla="*/ 843552 w 866006"/>
                <a:gd name="connsiteY698" fmla="*/ 491062 h 668146"/>
                <a:gd name="connsiteX699" fmla="*/ 843344 w 866006"/>
                <a:gd name="connsiteY699" fmla="*/ 492446 h 668146"/>
                <a:gd name="connsiteX700" fmla="*/ 843067 w 866006"/>
                <a:gd name="connsiteY700" fmla="*/ 493760 h 668146"/>
                <a:gd name="connsiteX701" fmla="*/ 842098 w 866006"/>
                <a:gd name="connsiteY701" fmla="*/ 496804 h 668146"/>
                <a:gd name="connsiteX702" fmla="*/ 840852 w 866006"/>
                <a:gd name="connsiteY702" fmla="*/ 499571 h 668146"/>
                <a:gd name="connsiteX703" fmla="*/ 839260 w 866006"/>
                <a:gd name="connsiteY703" fmla="*/ 502269 h 668146"/>
                <a:gd name="connsiteX704" fmla="*/ 837253 w 866006"/>
                <a:gd name="connsiteY704" fmla="*/ 504966 h 668146"/>
                <a:gd name="connsiteX705" fmla="*/ 835385 w 866006"/>
                <a:gd name="connsiteY705" fmla="*/ 506973 h 668146"/>
                <a:gd name="connsiteX706" fmla="*/ 833862 w 866006"/>
                <a:gd name="connsiteY706" fmla="*/ 508287 h 668146"/>
                <a:gd name="connsiteX707" fmla="*/ 830955 w 866006"/>
                <a:gd name="connsiteY707" fmla="*/ 511607 h 668146"/>
                <a:gd name="connsiteX708" fmla="*/ 828671 w 866006"/>
                <a:gd name="connsiteY708" fmla="*/ 513475 h 668146"/>
                <a:gd name="connsiteX709" fmla="*/ 826802 w 866006"/>
                <a:gd name="connsiteY709" fmla="*/ 514789 h 668146"/>
                <a:gd name="connsiteX710" fmla="*/ 823342 w 866006"/>
                <a:gd name="connsiteY710" fmla="*/ 516726 h 668146"/>
                <a:gd name="connsiteX711" fmla="*/ 817874 w 866006"/>
                <a:gd name="connsiteY711" fmla="*/ 525303 h 668146"/>
                <a:gd name="connsiteX712" fmla="*/ 817459 w 866006"/>
                <a:gd name="connsiteY712" fmla="*/ 528762 h 668146"/>
                <a:gd name="connsiteX713" fmla="*/ 817044 w 866006"/>
                <a:gd name="connsiteY713" fmla="*/ 530837 h 668146"/>
                <a:gd name="connsiteX714" fmla="*/ 816490 w 866006"/>
                <a:gd name="connsiteY714" fmla="*/ 532705 h 668146"/>
                <a:gd name="connsiteX715" fmla="*/ 815798 w 866006"/>
                <a:gd name="connsiteY715" fmla="*/ 534642 h 668146"/>
                <a:gd name="connsiteX716" fmla="*/ 812960 w 866006"/>
                <a:gd name="connsiteY716" fmla="*/ 540522 h 668146"/>
                <a:gd name="connsiteX717" fmla="*/ 810192 w 866006"/>
                <a:gd name="connsiteY717" fmla="*/ 543773 h 668146"/>
                <a:gd name="connsiteX718" fmla="*/ 808877 w 866006"/>
                <a:gd name="connsiteY718" fmla="*/ 545917 h 668146"/>
                <a:gd name="connsiteX719" fmla="*/ 808116 w 866006"/>
                <a:gd name="connsiteY719" fmla="*/ 547992 h 668146"/>
                <a:gd name="connsiteX720" fmla="*/ 807631 w 866006"/>
                <a:gd name="connsiteY720" fmla="*/ 550690 h 668146"/>
                <a:gd name="connsiteX721" fmla="*/ 807631 w 866006"/>
                <a:gd name="connsiteY721" fmla="*/ 553595 h 668146"/>
                <a:gd name="connsiteX722" fmla="*/ 807492 w 866006"/>
                <a:gd name="connsiteY722" fmla="*/ 555601 h 668146"/>
                <a:gd name="connsiteX723" fmla="*/ 807285 w 866006"/>
                <a:gd name="connsiteY723" fmla="*/ 556777 h 668146"/>
                <a:gd name="connsiteX724" fmla="*/ 804378 w 866006"/>
                <a:gd name="connsiteY724" fmla="*/ 563487 h 668146"/>
                <a:gd name="connsiteX725" fmla="*/ 800087 w 866006"/>
                <a:gd name="connsiteY725" fmla="*/ 568814 h 668146"/>
                <a:gd name="connsiteX726" fmla="*/ 795035 w 866006"/>
                <a:gd name="connsiteY726" fmla="*/ 576976 h 668146"/>
                <a:gd name="connsiteX727" fmla="*/ 793858 w 866006"/>
                <a:gd name="connsiteY727" fmla="*/ 579259 h 668146"/>
                <a:gd name="connsiteX728" fmla="*/ 793166 w 866006"/>
                <a:gd name="connsiteY728" fmla="*/ 581611 h 668146"/>
                <a:gd name="connsiteX729" fmla="*/ 790605 w 866006"/>
                <a:gd name="connsiteY729" fmla="*/ 598627 h 668146"/>
                <a:gd name="connsiteX730" fmla="*/ 789844 w 866006"/>
                <a:gd name="connsiteY730" fmla="*/ 611286 h 668146"/>
                <a:gd name="connsiteX731" fmla="*/ 789498 w 866006"/>
                <a:gd name="connsiteY731" fmla="*/ 613707 h 668146"/>
                <a:gd name="connsiteX732" fmla="*/ 788875 w 866006"/>
                <a:gd name="connsiteY732" fmla="*/ 616197 h 668146"/>
                <a:gd name="connsiteX733" fmla="*/ 787075 w 866006"/>
                <a:gd name="connsiteY733" fmla="*/ 620417 h 668146"/>
                <a:gd name="connsiteX734" fmla="*/ 786175 w 866006"/>
                <a:gd name="connsiteY734" fmla="*/ 621800 h 668146"/>
                <a:gd name="connsiteX735" fmla="*/ 782300 w 866006"/>
                <a:gd name="connsiteY735" fmla="*/ 625813 h 668146"/>
                <a:gd name="connsiteX736" fmla="*/ 780846 w 866006"/>
                <a:gd name="connsiteY736" fmla="*/ 626850 h 668146"/>
                <a:gd name="connsiteX737" fmla="*/ 778632 w 866006"/>
                <a:gd name="connsiteY737" fmla="*/ 628233 h 668146"/>
                <a:gd name="connsiteX738" fmla="*/ 775586 w 866006"/>
                <a:gd name="connsiteY738" fmla="*/ 630516 h 668146"/>
                <a:gd name="connsiteX739" fmla="*/ 774133 w 866006"/>
                <a:gd name="connsiteY739" fmla="*/ 631485 h 668146"/>
                <a:gd name="connsiteX740" fmla="*/ 772402 w 866006"/>
                <a:gd name="connsiteY740" fmla="*/ 632453 h 668146"/>
                <a:gd name="connsiteX741" fmla="*/ 769496 w 866006"/>
                <a:gd name="connsiteY741" fmla="*/ 633698 h 668146"/>
                <a:gd name="connsiteX742" fmla="*/ 767142 w 866006"/>
                <a:gd name="connsiteY742" fmla="*/ 634390 h 668146"/>
                <a:gd name="connsiteX743" fmla="*/ 764305 w 866006"/>
                <a:gd name="connsiteY743" fmla="*/ 634944 h 668146"/>
                <a:gd name="connsiteX744" fmla="*/ 745548 w 866006"/>
                <a:gd name="connsiteY744" fmla="*/ 636327 h 668146"/>
                <a:gd name="connsiteX745" fmla="*/ 739250 w 866006"/>
                <a:gd name="connsiteY745" fmla="*/ 637572 h 668146"/>
                <a:gd name="connsiteX746" fmla="*/ 733575 w 866006"/>
                <a:gd name="connsiteY746" fmla="*/ 640685 h 668146"/>
                <a:gd name="connsiteX747" fmla="*/ 723678 w 866006"/>
                <a:gd name="connsiteY747" fmla="*/ 650093 h 668146"/>
                <a:gd name="connsiteX748" fmla="*/ 720979 w 866006"/>
                <a:gd name="connsiteY748" fmla="*/ 652098 h 668146"/>
                <a:gd name="connsiteX749" fmla="*/ 717380 w 866006"/>
                <a:gd name="connsiteY749" fmla="*/ 654174 h 668146"/>
                <a:gd name="connsiteX750" fmla="*/ 717241 w 866006"/>
                <a:gd name="connsiteY750" fmla="*/ 655073 h 668146"/>
                <a:gd name="connsiteX751" fmla="*/ 711427 w 866006"/>
                <a:gd name="connsiteY751" fmla="*/ 663996 h 668146"/>
                <a:gd name="connsiteX752" fmla="*/ 709421 w 866006"/>
                <a:gd name="connsiteY752" fmla="*/ 665380 h 668146"/>
                <a:gd name="connsiteX753" fmla="*/ 701669 w 866006"/>
                <a:gd name="connsiteY753" fmla="*/ 667801 h 66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66006" h="668146">
                  <a:moveTo>
                    <a:pt x="702569" y="668147"/>
                  </a:moveTo>
                  <a:cubicBezTo>
                    <a:pt x="698900" y="668147"/>
                    <a:pt x="695232" y="666694"/>
                    <a:pt x="692533" y="663789"/>
                  </a:cubicBezTo>
                  <a:lnTo>
                    <a:pt x="690872" y="662059"/>
                  </a:lnTo>
                  <a:cubicBezTo>
                    <a:pt x="686858" y="661299"/>
                    <a:pt x="683259" y="658739"/>
                    <a:pt x="681252" y="654866"/>
                  </a:cubicBezTo>
                  <a:lnTo>
                    <a:pt x="680698" y="654658"/>
                  </a:lnTo>
                  <a:cubicBezTo>
                    <a:pt x="679867" y="654312"/>
                    <a:pt x="678967" y="653828"/>
                    <a:pt x="678206" y="653343"/>
                  </a:cubicBezTo>
                  <a:lnTo>
                    <a:pt x="675507" y="651545"/>
                  </a:lnTo>
                  <a:lnTo>
                    <a:pt x="674607" y="651683"/>
                  </a:lnTo>
                  <a:cubicBezTo>
                    <a:pt x="674054" y="651753"/>
                    <a:pt x="673431" y="651822"/>
                    <a:pt x="672877" y="651822"/>
                  </a:cubicBezTo>
                  <a:cubicBezTo>
                    <a:pt x="670731" y="651822"/>
                    <a:pt x="668586" y="651338"/>
                    <a:pt x="666717" y="650369"/>
                  </a:cubicBezTo>
                  <a:lnTo>
                    <a:pt x="664710" y="649331"/>
                  </a:lnTo>
                  <a:lnTo>
                    <a:pt x="663049" y="650231"/>
                  </a:lnTo>
                  <a:lnTo>
                    <a:pt x="656405" y="655211"/>
                  </a:lnTo>
                  <a:cubicBezTo>
                    <a:pt x="655436" y="655903"/>
                    <a:pt x="654398" y="656526"/>
                    <a:pt x="653359" y="656941"/>
                  </a:cubicBezTo>
                  <a:lnTo>
                    <a:pt x="649968" y="658324"/>
                  </a:lnTo>
                  <a:cubicBezTo>
                    <a:pt x="648307" y="659016"/>
                    <a:pt x="646507" y="659362"/>
                    <a:pt x="644708" y="659362"/>
                  </a:cubicBezTo>
                  <a:cubicBezTo>
                    <a:pt x="644708" y="659362"/>
                    <a:pt x="640832" y="659362"/>
                    <a:pt x="640832" y="659362"/>
                  </a:cubicBezTo>
                  <a:cubicBezTo>
                    <a:pt x="639379" y="659362"/>
                    <a:pt x="637995" y="659085"/>
                    <a:pt x="636610" y="658670"/>
                  </a:cubicBezTo>
                  <a:lnTo>
                    <a:pt x="632181" y="657217"/>
                  </a:lnTo>
                  <a:cubicBezTo>
                    <a:pt x="631281" y="656941"/>
                    <a:pt x="630382" y="656526"/>
                    <a:pt x="629551" y="656041"/>
                  </a:cubicBezTo>
                  <a:lnTo>
                    <a:pt x="619446" y="650093"/>
                  </a:lnTo>
                  <a:lnTo>
                    <a:pt x="617993" y="649539"/>
                  </a:lnTo>
                  <a:lnTo>
                    <a:pt x="615086" y="649401"/>
                  </a:lnTo>
                  <a:cubicBezTo>
                    <a:pt x="614671" y="649401"/>
                    <a:pt x="614255" y="649401"/>
                    <a:pt x="613909" y="649262"/>
                  </a:cubicBezTo>
                  <a:lnTo>
                    <a:pt x="611902" y="648986"/>
                  </a:lnTo>
                  <a:cubicBezTo>
                    <a:pt x="610933" y="648847"/>
                    <a:pt x="609964" y="648640"/>
                    <a:pt x="609065" y="648294"/>
                  </a:cubicBezTo>
                  <a:lnTo>
                    <a:pt x="608372" y="648017"/>
                  </a:lnTo>
                  <a:lnTo>
                    <a:pt x="608095" y="648155"/>
                  </a:lnTo>
                  <a:cubicBezTo>
                    <a:pt x="606158" y="649055"/>
                    <a:pt x="604081" y="649539"/>
                    <a:pt x="602005" y="649539"/>
                  </a:cubicBezTo>
                  <a:cubicBezTo>
                    <a:pt x="600898" y="649539"/>
                    <a:pt x="599721" y="649401"/>
                    <a:pt x="598614" y="649124"/>
                  </a:cubicBezTo>
                  <a:lnTo>
                    <a:pt x="596329" y="648570"/>
                  </a:lnTo>
                  <a:cubicBezTo>
                    <a:pt x="594738" y="648155"/>
                    <a:pt x="593215" y="647464"/>
                    <a:pt x="591831" y="646495"/>
                  </a:cubicBezTo>
                  <a:lnTo>
                    <a:pt x="590101" y="645250"/>
                  </a:lnTo>
                  <a:cubicBezTo>
                    <a:pt x="589339" y="644697"/>
                    <a:pt x="588647" y="644143"/>
                    <a:pt x="588024" y="643452"/>
                  </a:cubicBezTo>
                  <a:lnTo>
                    <a:pt x="586294" y="641653"/>
                  </a:lnTo>
                  <a:lnTo>
                    <a:pt x="585533" y="641377"/>
                  </a:lnTo>
                  <a:lnTo>
                    <a:pt x="582487" y="640754"/>
                  </a:lnTo>
                  <a:cubicBezTo>
                    <a:pt x="582003" y="640685"/>
                    <a:pt x="581587" y="640547"/>
                    <a:pt x="581103" y="640408"/>
                  </a:cubicBezTo>
                  <a:lnTo>
                    <a:pt x="577504" y="639301"/>
                  </a:lnTo>
                  <a:cubicBezTo>
                    <a:pt x="576051" y="638817"/>
                    <a:pt x="574666" y="638125"/>
                    <a:pt x="573421" y="637226"/>
                  </a:cubicBezTo>
                  <a:lnTo>
                    <a:pt x="570099" y="634805"/>
                  </a:lnTo>
                  <a:cubicBezTo>
                    <a:pt x="568991" y="633975"/>
                    <a:pt x="568022" y="633006"/>
                    <a:pt x="567192" y="631969"/>
                  </a:cubicBezTo>
                  <a:lnTo>
                    <a:pt x="565877" y="630240"/>
                  </a:lnTo>
                  <a:cubicBezTo>
                    <a:pt x="565877" y="630240"/>
                    <a:pt x="565462" y="629686"/>
                    <a:pt x="565254" y="629409"/>
                  </a:cubicBezTo>
                  <a:lnTo>
                    <a:pt x="563108" y="626020"/>
                  </a:lnTo>
                  <a:lnTo>
                    <a:pt x="562762" y="625536"/>
                  </a:lnTo>
                  <a:lnTo>
                    <a:pt x="558679" y="621524"/>
                  </a:lnTo>
                  <a:cubicBezTo>
                    <a:pt x="558194" y="621040"/>
                    <a:pt x="557710" y="620555"/>
                    <a:pt x="557294" y="620002"/>
                  </a:cubicBezTo>
                  <a:lnTo>
                    <a:pt x="555910" y="618203"/>
                  </a:lnTo>
                  <a:cubicBezTo>
                    <a:pt x="555011" y="617027"/>
                    <a:pt x="554318" y="615713"/>
                    <a:pt x="553834" y="614260"/>
                  </a:cubicBezTo>
                  <a:lnTo>
                    <a:pt x="552450" y="610249"/>
                  </a:lnTo>
                  <a:cubicBezTo>
                    <a:pt x="551758" y="608311"/>
                    <a:pt x="551550" y="606167"/>
                    <a:pt x="551827" y="604161"/>
                  </a:cubicBezTo>
                  <a:lnTo>
                    <a:pt x="552242" y="600633"/>
                  </a:lnTo>
                  <a:cubicBezTo>
                    <a:pt x="552311" y="599873"/>
                    <a:pt x="552519" y="599042"/>
                    <a:pt x="552727" y="598281"/>
                  </a:cubicBezTo>
                  <a:lnTo>
                    <a:pt x="553419" y="596068"/>
                  </a:lnTo>
                  <a:lnTo>
                    <a:pt x="553419" y="595584"/>
                  </a:lnTo>
                  <a:cubicBezTo>
                    <a:pt x="553419" y="595584"/>
                    <a:pt x="553419" y="595376"/>
                    <a:pt x="553419" y="595376"/>
                  </a:cubicBezTo>
                  <a:lnTo>
                    <a:pt x="552381" y="593301"/>
                  </a:lnTo>
                  <a:lnTo>
                    <a:pt x="550650" y="590603"/>
                  </a:lnTo>
                  <a:lnTo>
                    <a:pt x="549335" y="588943"/>
                  </a:lnTo>
                  <a:lnTo>
                    <a:pt x="547951" y="587698"/>
                  </a:lnTo>
                  <a:lnTo>
                    <a:pt x="545321" y="585623"/>
                  </a:lnTo>
                  <a:cubicBezTo>
                    <a:pt x="545321" y="585623"/>
                    <a:pt x="544767" y="585208"/>
                    <a:pt x="544490" y="584931"/>
                  </a:cubicBezTo>
                  <a:lnTo>
                    <a:pt x="542829" y="583409"/>
                  </a:lnTo>
                  <a:cubicBezTo>
                    <a:pt x="542829" y="583409"/>
                    <a:pt x="538677" y="583963"/>
                    <a:pt x="538677" y="583963"/>
                  </a:cubicBezTo>
                  <a:cubicBezTo>
                    <a:pt x="538123" y="584032"/>
                    <a:pt x="537500" y="584101"/>
                    <a:pt x="536947" y="584101"/>
                  </a:cubicBezTo>
                  <a:cubicBezTo>
                    <a:pt x="536462" y="584101"/>
                    <a:pt x="535978" y="584101"/>
                    <a:pt x="535493" y="584032"/>
                  </a:cubicBezTo>
                  <a:lnTo>
                    <a:pt x="531340" y="583617"/>
                  </a:lnTo>
                  <a:cubicBezTo>
                    <a:pt x="526911" y="583132"/>
                    <a:pt x="522897" y="580573"/>
                    <a:pt x="520751" y="576699"/>
                  </a:cubicBezTo>
                  <a:cubicBezTo>
                    <a:pt x="520128" y="575662"/>
                    <a:pt x="519713" y="574486"/>
                    <a:pt x="519367" y="573379"/>
                  </a:cubicBezTo>
                  <a:lnTo>
                    <a:pt x="518398" y="573656"/>
                  </a:lnTo>
                  <a:cubicBezTo>
                    <a:pt x="517983" y="573725"/>
                    <a:pt x="517637" y="573794"/>
                    <a:pt x="517221" y="573863"/>
                  </a:cubicBezTo>
                  <a:lnTo>
                    <a:pt x="511892" y="574693"/>
                  </a:lnTo>
                  <a:cubicBezTo>
                    <a:pt x="511269" y="574763"/>
                    <a:pt x="510646" y="574832"/>
                    <a:pt x="510024" y="574832"/>
                  </a:cubicBezTo>
                  <a:cubicBezTo>
                    <a:pt x="510024" y="574832"/>
                    <a:pt x="505940" y="574832"/>
                    <a:pt x="505802" y="574832"/>
                  </a:cubicBezTo>
                  <a:cubicBezTo>
                    <a:pt x="501510" y="574832"/>
                    <a:pt x="497427" y="572825"/>
                    <a:pt x="494797" y="569367"/>
                  </a:cubicBezTo>
                  <a:cubicBezTo>
                    <a:pt x="494243" y="568675"/>
                    <a:pt x="493759" y="567914"/>
                    <a:pt x="493413" y="567084"/>
                  </a:cubicBezTo>
                  <a:cubicBezTo>
                    <a:pt x="493136" y="567222"/>
                    <a:pt x="492859" y="567361"/>
                    <a:pt x="492582" y="567499"/>
                  </a:cubicBezTo>
                  <a:cubicBezTo>
                    <a:pt x="490783" y="568329"/>
                    <a:pt x="488845" y="568744"/>
                    <a:pt x="486838" y="568744"/>
                  </a:cubicBezTo>
                  <a:cubicBezTo>
                    <a:pt x="484831" y="568744"/>
                    <a:pt x="483100" y="568329"/>
                    <a:pt x="481301" y="567568"/>
                  </a:cubicBezTo>
                  <a:cubicBezTo>
                    <a:pt x="480955" y="567568"/>
                    <a:pt x="480609" y="567568"/>
                    <a:pt x="480194" y="567568"/>
                  </a:cubicBezTo>
                  <a:cubicBezTo>
                    <a:pt x="477010" y="567568"/>
                    <a:pt x="473757" y="566531"/>
                    <a:pt x="471334" y="564525"/>
                  </a:cubicBezTo>
                  <a:lnTo>
                    <a:pt x="470712" y="564041"/>
                  </a:lnTo>
                  <a:cubicBezTo>
                    <a:pt x="469673" y="563211"/>
                    <a:pt x="468774" y="562173"/>
                    <a:pt x="468012" y="561066"/>
                  </a:cubicBezTo>
                  <a:lnTo>
                    <a:pt x="467597" y="560513"/>
                  </a:lnTo>
                  <a:lnTo>
                    <a:pt x="466213" y="559060"/>
                  </a:lnTo>
                  <a:cubicBezTo>
                    <a:pt x="462060" y="558161"/>
                    <a:pt x="458461" y="555325"/>
                    <a:pt x="456662" y="551382"/>
                  </a:cubicBezTo>
                  <a:cubicBezTo>
                    <a:pt x="454447" y="546678"/>
                    <a:pt x="455070" y="541144"/>
                    <a:pt x="458253" y="537063"/>
                  </a:cubicBezTo>
                  <a:lnTo>
                    <a:pt x="458323" y="537063"/>
                  </a:lnTo>
                  <a:cubicBezTo>
                    <a:pt x="458323" y="537063"/>
                    <a:pt x="457700" y="536025"/>
                    <a:pt x="457700" y="536025"/>
                  </a:cubicBezTo>
                  <a:lnTo>
                    <a:pt x="454032" y="531252"/>
                  </a:lnTo>
                  <a:cubicBezTo>
                    <a:pt x="453547" y="530630"/>
                    <a:pt x="453132" y="530007"/>
                    <a:pt x="452786" y="529316"/>
                  </a:cubicBezTo>
                  <a:lnTo>
                    <a:pt x="451679" y="527310"/>
                  </a:lnTo>
                  <a:cubicBezTo>
                    <a:pt x="451402" y="526825"/>
                    <a:pt x="451194" y="526272"/>
                    <a:pt x="450986" y="525788"/>
                  </a:cubicBezTo>
                  <a:cubicBezTo>
                    <a:pt x="450017" y="525580"/>
                    <a:pt x="449118" y="525303"/>
                    <a:pt x="448218" y="524958"/>
                  </a:cubicBezTo>
                  <a:lnTo>
                    <a:pt x="446280" y="524127"/>
                  </a:lnTo>
                  <a:cubicBezTo>
                    <a:pt x="444134" y="523228"/>
                    <a:pt x="442266" y="521845"/>
                    <a:pt x="440882" y="520046"/>
                  </a:cubicBezTo>
                  <a:lnTo>
                    <a:pt x="439428" y="518248"/>
                  </a:lnTo>
                  <a:cubicBezTo>
                    <a:pt x="438598" y="517279"/>
                    <a:pt x="437975" y="516172"/>
                    <a:pt x="437490" y="514997"/>
                  </a:cubicBezTo>
                  <a:lnTo>
                    <a:pt x="436452" y="512576"/>
                  </a:lnTo>
                  <a:cubicBezTo>
                    <a:pt x="436175" y="511953"/>
                    <a:pt x="435968" y="511399"/>
                    <a:pt x="435829" y="510777"/>
                  </a:cubicBezTo>
                  <a:lnTo>
                    <a:pt x="434583" y="506004"/>
                  </a:lnTo>
                  <a:cubicBezTo>
                    <a:pt x="434376" y="505312"/>
                    <a:pt x="434307" y="504621"/>
                    <a:pt x="434237" y="503998"/>
                  </a:cubicBezTo>
                  <a:lnTo>
                    <a:pt x="433684" y="503583"/>
                  </a:lnTo>
                  <a:lnTo>
                    <a:pt x="426970" y="502684"/>
                  </a:lnTo>
                  <a:cubicBezTo>
                    <a:pt x="425932" y="502545"/>
                    <a:pt x="424894" y="502269"/>
                    <a:pt x="423856" y="501923"/>
                  </a:cubicBezTo>
                  <a:cubicBezTo>
                    <a:pt x="423856" y="501923"/>
                    <a:pt x="420187" y="500540"/>
                    <a:pt x="419911" y="500401"/>
                  </a:cubicBezTo>
                  <a:lnTo>
                    <a:pt x="417696" y="499433"/>
                  </a:lnTo>
                  <a:lnTo>
                    <a:pt x="417142" y="499433"/>
                  </a:lnTo>
                  <a:cubicBezTo>
                    <a:pt x="417142" y="499433"/>
                    <a:pt x="413681" y="499640"/>
                    <a:pt x="413681" y="499640"/>
                  </a:cubicBezTo>
                  <a:cubicBezTo>
                    <a:pt x="413405" y="499640"/>
                    <a:pt x="413059" y="499640"/>
                    <a:pt x="412782" y="499640"/>
                  </a:cubicBezTo>
                  <a:cubicBezTo>
                    <a:pt x="411882" y="499640"/>
                    <a:pt x="410983" y="499571"/>
                    <a:pt x="410083" y="499363"/>
                  </a:cubicBezTo>
                  <a:lnTo>
                    <a:pt x="403992" y="498118"/>
                  </a:lnTo>
                  <a:cubicBezTo>
                    <a:pt x="402262" y="497772"/>
                    <a:pt x="400670" y="497150"/>
                    <a:pt x="399217" y="496182"/>
                  </a:cubicBezTo>
                  <a:lnTo>
                    <a:pt x="389389" y="489817"/>
                  </a:lnTo>
                  <a:lnTo>
                    <a:pt x="387381" y="489056"/>
                  </a:lnTo>
                  <a:lnTo>
                    <a:pt x="385651" y="489541"/>
                  </a:lnTo>
                  <a:cubicBezTo>
                    <a:pt x="385236" y="489679"/>
                    <a:pt x="384821" y="489748"/>
                    <a:pt x="384336" y="489887"/>
                  </a:cubicBezTo>
                  <a:lnTo>
                    <a:pt x="381499" y="490440"/>
                  </a:lnTo>
                  <a:cubicBezTo>
                    <a:pt x="380737" y="490579"/>
                    <a:pt x="379976" y="490717"/>
                    <a:pt x="379214" y="490717"/>
                  </a:cubicBezTo>
                  <a:cubicBezTo>
                    <a:pt x="379214" y="490717"/>
                    <a:pt x="375546" y="490855"/>
                    <a:pt x="375408" y="490855"/>
                  </a:cubicBezTo>
                  <a:cubicBezTo>
                    <a:pt x="375062" y="490855"/>
                    <a:pt x="374716" y="490855"/>
                    <a:pt x="374370" y="490855"/>
                  </a:cubicBezTo>
                  <a:lnTo>
                    <a:pt x="368072" y="490371"/>
                  </a:lnTo>
                  <a:lnTo>
                    <a:pt x="359905" y="490371"/>
                  </a:lnTo>
                  <a:cubicBezTo>
                    <a:pt x="359905" y="490371"/>
                    <a:pt x="348900" y="491409"/>
                    <a:pt x="348900" y="491409"/>
                  </a:cubicBezTo>
                  <a:lnTo>
                    <a:pt x="345370" y="492308"/>
                  </a:lnTo>
                  <a:lnTo>
                    <a:pt x="330559" y="498810"/>
                  </a:lnTo>
                  <a:cubicBezTo>
                    <a:pt x="330006" y="499017"/>
                    <a:pt x="329521" y="499225"/>
                    <a:pt x="328967" y="499363"/>
                  </a:cubicBezTo>
                  <a:lnTo>
                    <a:pt x="311803" y="504413"/>
                  </a:lnTo>
                  <a:cubicBezTo>
                    <a:pt x="311388" y="504551"/>
                    <a:pt x="310972" y="504621"/>
                    <a:pt x="310557" y="504690"/>
                  </a:cubicBezTo>
                  <a:lnTo>
                    <a:pt x="304674" y="505866"/>
                  </a:lnTo>
                  <a:cubicBezTo>
                    <a:pt x="304121" y="506004"/>
                    <a:pt x="303498" y="506073"/>
                    <a:pt x="302944" y="506073"/>
                  </a:cubicBezTo>
                  <a:lnTo>
                    <a:pt x="296854" y="506488"/>
                  </a:lnTo>
                  <a:cubicBezTo>
                    <a:pt x="296854" y="506488"/>
                    <a:pt x="295677" y="506488"/>
                    <a:pt x="295607" y="506488"/>
                  </a:cubicBezTo>
                  <a:lnTo>
                    <a:pt x="284742" y="506211"/>
                  </a:lnTo>
                  <a:lnTo>
                    <a:pt x="282527" y="506626"/>
                  </a:lnTo>
                  <a:lnTo>
                    <a:pt x="278512" y="508425"/>
                  </a:lnTo>
                  <a:lnTo>
                    <a:pt x="269653" y="513336"/>
                  </a:lnTo>
                  <a:cubicBezTo>
                    <a:pt x="269653" y="513336"/>
                    <a:pt x="269031" y="513682"/>
                    <a:pt x="268754" y="513821"/>
                  </a:cubicBezTo>
                  <a:lnTo>
                    <a:pt x="259064" y="518248"/>
                  </a:lnTo>
                  <a:cubicBezTo>
                    <a:pt x="258234" y="518594"/>
                    <a:pt x="257403" y="518870"/>
                    <a:pt x="256573" y="519078"/>
                  </a:cubicBezTo>
                  <a:lnTo>
                    <a:pt x="252143" y="520185"/>
                  </a:lnTo>
                  <a:lnTo>
                    <a:pt x="249998" y="524958"/>
                  </a:lnTo>
                  <a:cubicBezTo>
                    <a:pt x="249721" y="525649"/>
                    <a:pt x="249305" y="526272"/>
                    <a:pt x="248890" y="526895"/>
                  </a:cubicBezTo>
                  <a:lnTo>
                    <a:pt x="245776" y="531529"/>
                  </a:lnTo>
                  <a:cubicBezTo>
                    <a:pt x="245291" y="532221"/>
                    <a:pt x="244807" y="532913"/>
                    <a:pt x="244184" y="533466"/>
                  </a:cubicBezTo>
                  <a:lnTo>
                    <a:pt x="240446" y="537271"/>
                  </a:lnTo>
                  <a:cubicBezTo>
                    <a:pt x="239477" y="538239"/>
                    <a:pt x="238439" y="539069"/>
                    <a:pt x="237263" y="539692"/>
                  </a:cubicBezTo>
                  <a:lnTo>
                    <a:pt x="232902" y="542112"/>
                  </a:lnTo>
                  <a:cubicBezTo>
                    <a:pt x="231449" y="542874"/>
                    <a:pt x="229926" y="543427"/>
                    <a:pt x="228334" y="543704"/>
                  </a:cubicBezTo>
                  <a:lnTo>
                    <a:pt x="223351" y="544465"/>
                  </a:lnTo>
                  <a:cubicBezTo>
                    <a:pt x="222659" y="544603"/>
                    <a:pt x="221898" y="544603"/>
                    <a:pt x="221206" y="544603"/>
                  </a:cubicBezTo>
                  <a:cubicBezTo>
                    <a:pt x="220375" y="544603"/>
                    <a:pt x="219475" y="544534"/>
                    <a:pt x="218645" y="544395"/>
                  </a:cubicBezTo>
                  <a:lnTo>
                    <a:pt x="216914" y="544049"/>
                  </a:lnTo>
                  <a:cubicBezTo>
                    <a:pt x="216153" y="543911"/>
                    <a:pt x="215392" y="543704"/>
                    <a:pt x="214631" y="543427"/>
                  </a:cubicBezTo>
                  <a:lnTo>
                    <a:pt x="213662" y="543081"/>
                  </a:lnTo>
                  <a:lnTo>
                    <a:pt x="207017" y="544465"/>
                  </a:lnTo>
                  <a:cubicBezTo>
                    <a:pt x="206256" y="544603"/>
                    <a:pt x="205495" y="544741"/>
                    <a:pt x="204734" y="544741"/>
                  </a:cubicBezTo>
                  <a:cubicBezTo>
                    <a:pt x="204734" y="544741"/>
                    <a:pt x="202519" y="544810"/>
                    <a:pt x="202311" y="544810"/>
                  </a:cubicBezTo>
                  <a:cubicBezTo>
                    <a:pt x="201619" y="544810"/>
                    <a:pt x="200927" y="544810"/>
                    <a:pt x="200304" y="544672"/>
                  </a:cubicBezTo>
                  <a:lnTo>
                    <a:pt x="198643" y="544395"/>
                  </a:lnTo>
                  <a:cubicBezTo>
                    <a:pt x="196636" y="544119"/>
                    <a:pt x="194698" y="543358"/>
                    <a:pt x="193037" y="542251"/>
                  </a:cubicBezTo>
                  <a:lnTo>
                    <a:pt x="191376" y="541905"/>
                  </a:lnTo>
                  <a:lnTo>
                    <a:pt x="187569" y="541628"/>
                  </a:lnTo>
                  <a:lnTo>
                    <a:pt x="178087" y="542044"/>
                  </a:lnTo>
                  <a:lnTo>
                    <a:pt x="167152" y="544119"/>
                  </a:lnTo>
                  <a:cubicBezTo>
                    <a:pt x="166321" y="544257"/>
                    <a:pt x="165421" y="544395"/>
                    <a:pt x="164591" y="544395"/>
                  </a:cubicBezTo>
                  <a:cubicBezTo>
                    <a:pt x="164591" y="544395"/>
                    <a:pt x="158016" y="544326"/>
                    <a:pt x="158016" y="544326"/>
                  </a:cubicBezTo>
                  <a:lnTo>
                    <a:pt x="156078" y="546955"/>
                  </a:lnTo>
                  <a:cubicBezTo>
                    <a:pt x="155594" y="547647"/>
                    <a:pt x="154971" y="548269"/>
                    <a:pt x="154348" y="548892"/>
                  </a:cubicBezTo>
                  <a:lnTo>
                    <a:pt x="152341" y="550759"/>
                  </a:lnTo>
                  <a:cubicBezTo>
                    <a:pt x="151303" y="551728"/>
                    <a:pt x="150195" y="552488"/>
                    <a:pt x="148949" y="553042"/>
                  </a:cubicBezTo>
                  <a:lnTo>
                    <a:pt x="147011" y="554010"/>
                  </a:lnTo>
                  <a:cubicBezTo>
                    <a:pt x="146042" y="554495"/>
                    <a:pt x="145005" y="554841"/>
                    <a:pt x="143966" y="555048"/>
                  </a:cubicBezTo>
                  <a:lnTo>
                    <a:pt x="140298" y="555878"/>
                  </a:lnTo>
                  <a:lnTo>
                    <a:pt x="137530" y="556985"/>
                  </a:lnTo>
                  <a:lnTo>
                    <a:pt x="129432" y="563072"/>
                  </a:lnTo>
                  <a:cubicBezTo>
                    <a:pt x="129017" y="563349"/>
                    <a:pt x="128602" y="563626"/>
                    <a:pt x="128186" y="563902"/>
                  </a:cubicBezTo>
                  <a:lnTo>
                    <a:pt x="122995" y="567015"/>
                  </a:lnTo>
                  <a:cubicBezTo>
                    <a:pt x="122026" y="567568"/>
                    <a:pt x="121057" y="568052"/>
                    <a:pt x="119950" y="568399"/>
                  </a:cubicBezTo>
                  <a:lnTo>
                    <a:pt x="114828" y="569990"/>
                  </a:lnTo>
                  <a:cubicBezTo>
                    <a:pt x="113790" y="570335"/>
                    <a:pt x="112683" y="570543"/>
                    <a:pt x="111506" y="570612"/>
                  </a:cubicBezTo>
                  <a:cubicBezTo>
                    <a:pt x="111506" y="570612"/>
                    <a:pt x="105969" y="570889"/>
                    <a:pt x="105692" y="570889"/>
                  </a:cubicBezTo>
                  <a:cubicBezTo>
                    <a:pt x="105208" y="570889"/>
                    <a:pt x="104793" y="570889"/>
                    <a:pt x="104308" y="570889"/>
                  </a:cubicBezTo>
                  <a:lnTo>
                    <a:pt x="81884" y="568606"/>
                  </a:lnTo>
                  <a:cubicBezTo>
                    <a:pt x="81192" y="568537"/>
                    <a:pt x="80431" y="568399"/>
                    <a:pt x="79738" y="568191"/>
                  </a:cubicBezTo>
                  <a:lnTo>
                    <a:pt x="73855" y="566669"/>
                  </a:lnTo>
                  <a:cubicBezTo>
                    <a:pt x="72956" y="566392"/>
                    <a:pt x="71987" y="566116"/>
                    <a:pt x="71156" y="565632"/>
                  </a:cubicBezTo>
                  <a:lnTo>
                    <a:pt x="65689" y="562864"/>
                  </a:lnTo>
                  <a:cubicBezTo>
                    <a:pt x="64650" y="562311"/>
                    <a:pt x="63612" y="561689"/>
                    <a:pt x="62782" y="560859"/>
                  </a:cubicBezTo>
                  <a:lnTo>
                    <a:pt x="60636" y="558922"/>
                  </a:lnTo>
                  <a:cubicBezTo>
                    <a:pt x="60152" y="558507"/>
                    <a:pt x="59667" y="557953"/>
                    <a:pt x="59183" y="557469"/>
                  </a:cubicBezTo>
                  <a:lnTo>
                    <a:pt x="56068" y="553803"/>
                  </a:lnTo>
                  <a:lnTo>
                    <a:pt x="55791" y="553595"/>
                  </a:lnTo>
                  <a:lnTo>
                    <a:pt x="55099" y="553318"/>
                  </a:lnTo>
                  <a:lnTo>
                    <a:pt x="52400" y="552488"/>
                  </a:lnTo>
                  <a:lnTo>
                    <a:pt x="51500" y="552350"/>
                  </a:lnTo>
                  <a:cubicBezTo>
                    <a:pt x="49009" y="552073"/>
                    <a:pt x="46586" y="551036"/>
                    <a:pt x="44649" y="549445"/>
                  </a:cubicBezTo>
                  <a:lnTo>
                    <a:pt x="43956" y="548892"/>
                  </a:lnTo>
                  <a:cubicBezTo>
                    <a:pt x="42641" y="547854"/>
                    <a:pt x="41534" y="546540"/>
                    <a:pt x="40634" y="545087"/>
                  </a:cubicBezTo>
                  <a:lnTo>
                    <a:pt x="39596" y="543358"/>
                  </a:lnTo>
                  <a:cubicBezTo>
                    <a:pt x="39042" y="542459"/>
                    <a:pt x="38627" y="541559"/>
                    <a:pt x="38350" y="540522"/>
                  </a:cubicBezTo>
                  <a:lnTo>
                    <a:pt x="38073" y="539622"/>
                  </a:lnTo>
                  <a:cubicBezTo>
                    <a:pt x="37866" y="538931"/>
                    <a:pt x="37727" y="538308"/>
                    <a:pt x="37589" y="537616"/>
                  </a:cubicBezTo>
                  <a:cubicBezTo>
                    <a:pt x="37589" y="537616"/>
                    <a:pt x="37312" y="535956"/>
                    <a:pt x="37312" y="535679"/>
                  </a:cubicBezTo>
                  <a:lnTo>
                    <a:pt x="37104" y="533535"/>
                  </a:lnTo>
                  <a:cubicBezTo>
                    <a:pt x="37104" y="532913"/>
                    <a:pt x="37035" y="532290"/>
                    <a:pt x="37104" y="531668"/>
                  </a:cubicBezTo>
                  <a:lnTo>
                    <a:pt x="37520" y="519631"/>
                  </a:lnTo>
                  <a:cubicBezTo>
                    <a:pt x="37658" y="515066"/>
                    <a:pt x="40080" y="510916"/>
                    <a:pt x="43887" y="508425"/>
                  </a:cubicBezTo>
                  <a:cubicBezTo>
                    <a:pt x="46032" y="507041"/>
                    <a:pt x="48455" y="506350"/>
                    <a:pt x="50877" y="506211"/>
                  </a:cubicBezTo>
                  <a:cubicBezTo>
                    <a:pt x="50877" y="505935"/>
                    <a:pt x="50739" y="502684"/>
                    <a:pt x="50739" y="502684"/>
                  </a:cubicBezTo>
                  <a:cubicBezTo>
                    <a:pt x="50739" y="501785"/>
                    <a:pt x="50739" y="500885"/>
                    <a:pt x="50947" y="499986"/>
                  </a:cubicBezTo>
                  <a:lnTo>
                    <a:pt x="51292" y="497842"/>
                  </a:lnTo>
                  <a:cubicBezTo>
                    <a:pt x="51362" y="497288"/>
                    <a:pt x="51500" y="496735"/>
                    <a:pt x="51708" y="496182"/>
                  </a:cubicBezTo>
                  <a:lnTo>
                    <a:pt x="52677" y="492792"/>
                  </a:lnTo>
                  <a:lnTo>
                    <a:pt x="52677" y="486289"/>
                  </a:lnTo>
                  <a:cubicBezTo>
                    <a:pt x="52677" y="486289"/>
                    <a:pt x="51085" y="480618"/>
                    <a:pt x="51085" y="480618"/>
                  </a:cubicBezTo>
                  <a:lnTo>
                    <a:pt x="42710" y="464569"/>
                  </a:lnTo>
                  <a:cubicBezTo>
                    <a:pt x="42503" y="464223"/>
                    <a:pt x="42364" y="463808"/>
                    <a:pt x="42157" y="463393"/>
                  </a:cubicBezTo>
                  <a:lnTo>
                    <a:pt x="40496" y="459381"/>
                  </a:lnTo>
                  <a:cubicBezTo>
                    <a:pt x="40288" y="458828"/>
                    <a:pt x="40080" y="458274"/>
                    <a:pt x="39942" y="457721"/>
                  </a:cubicBezTo>
                  <a:lnTo>
                    <a:pt x="38765" y="453432"/>
                  </a:lnTo>
                  <a:cubicBezTo>
                    <a:pt x="38627" y="452948"/>
                    <a:pt x="38558" y="452464"/>
                    <a:pt x="38489" y="451980"/>
                  </a:cubicBezTo>
                  <a:lnTo>
                    <a:pt x="37104" y="443194"/>
                  </a:lnTo>
                  <a:cubicBezTo>
                    <a:pt x="37035" y="442572"/>
                    <a:pt x="36966" y="441949"/>
                    <a:pt x="36966" y="441258"/>
                  </a:cubicBezTo>
                  <a:lnTo>
                    <a:pt x="36828" y="431919"/>
                  </a:lnTo>
                  <a:lnTo>
                    <a:pt x="36551" y="429152"/>
                  </a:lnTo>
                  <a:lnTo>
                    <a:pt x="35997" y="427492"/>
                  </a:lnTo>
                  <a:lnTo>
                    <a:pt x="33090" y="423480"/>
                  </a:lnTo>
                  <a:cubicBezTo>
                    <a:pt x="32605" y="422857"/>
                    <a:pt x="32190" y="422166"/>
                    <a:pt x="31844" y="421474"/>
                  </a:cubicBezTo>
                  <a:lnTo>
                    <a:pt x="30668" y="419122"/>
                  </a:lnTo>
                  <a:cubicBezTo>
                    <a:pt x="30322" y="418499"/>
                    <a:pt x="30045" y="417808"/>
                    <a:pt x="29837" y="417047"/>
                  </a:cubicBezTo>
                  <a:lnTo>
                    <a:pt x="28314" y="412343"/>
                  </a:lnTo>
                  <a:lnTo>
                    <a:pt x="24439" y="407432"/>
                  </a:lnTo>
                  <a:cubicBezTo>
                    <a:pt x="24093" y="407017"/>
                    <a:pt x="23816" y="406533"/>
                    <a:pt x="23539" y="406048"/>
                  </a:cubicBezTo>
                  <a:lnTo>
                    <a:pt x="22293" y="404042"/>
                  </a:lnTo>
                  <a:cubicBezTo>
                    <a:pt x="21670" y="402935"/>
                    <a:pt x="21117" y="401760"/>
                    <a:pt x="20771" y="400584"/>
                  </a:cubicBezTo>
                  <a:lnTo>
                    <a:pt x="20078" y="397955"/>
                  </a:lnTo>
                  <a:cubicBezTo>
                    <a:pt x="19802" y="397056"/>
                    <a:pt x="19663" y="396087"/>
                    <a:pt x="19594" y="395188"/>
                  </a:cubicBezTo>
                  <a:lnTo>
                    <a:pt x="19178" y="388478"/>
                  </a:lnTo>
                  <a:lnTo>
                    <a:pt x="17310" y="382529"/>
                  </a:lnTo>
                  <a:lnTo>
                    <a:pt x="13572" y="375889"/>
                  </a:lnTo>
                  <a:lnTo>
                    <a:pt x="2637" y="360809"/>
                  </a:lnTo>
                  <a:cubicBezTo>
                    <a:pt x="-1169" y="355552"/>
                    <a:pt x="-823" y="348358"/>
                    <a:pt x="3468" y="343446"/>
                  </a:cubicBezTo>
                  <a:cubicBezTo>
                    <a:pt x="3745" y="343101"/>
                    <a:pt x="4091" y="342754"/>
                    <a:pt x="4437" y="342478"/>
                  </a:cubicBezTo>
                  <a:cubicBezTo>
                    <a:pt x="3883" y="338328"/>
                    <a:pt x="5198" y="334108"/>
                    <a:pt x="8105" y="331065"/>
                  </a:cubicBezTo>
                  <a:lnTo>
                    <a:pt x="9351" y="329750"/>
                  </a:lnTo>
                  <a:cubicBezTo>
                    <a:pt x="9766" y="329266"/>
                    <a:pt x="10250" y="328851"/>
                    <a:pt x="10735" y="328505"/>
                  </a:cubicBezTo>
                  <a:lnTo>
                    <a:pt x="7482" y="322141"/>
                  </a:lnTo>
                  <a:cubicBezTo>
                    <a:pt x="7205" y="321519"/>
                    <a:pt x="6928" y="320896"/>
                    <a:pt x="6651" y="320273"/>
                  </a:cubicBezTo>
                  <a:lnTo>
                    <a:pt x="5544" y="317022"/>
                  </a:lnTo>
                  <a:cubicBezTo>
                    <a:pt x="5060" y="315639"/>
                    <a:pt x="4852" y="314186"/>
                    <a:pt x="4852" y="312733"/>
                  </a:cubicBezTo>
                  <a:lnTo>
                    <a:pt x="4852" y="305124"/>
                  </a:lnTo>
                  <a:cubicBezTo>
                    <a:pt x="4783" y="303602"/>
                    <a:pt x="4990" y="302012"/>
                    <a:pt x="5544" y="300559"/>
                  </a:cubicBezTo>
                  <a:lnTo>
                    <a:pt x="8036" y="293226"/>
                  </a:lnTo>
                  <a:cubicBezTo>
                    <a:pt x="8174" y="292881"/>
                    <a:pt x="8313" y="292466"/>
                    <a:pt x="8451" y="292120"/>
                  </a:cubicBezTo>
                  <a:lnTo>
                    <a:pt x="11081" y="286033"/>
                  </a:lnTo>
                  <a:lnTo>
                    <a:pt x="12119" y="281744"/>
                  </a:lnTo>
                  <a:lnTo>
                    <a:pt x="12119" y="280083"/>
                  </a:lnTo>
                  <a:cubicBezTo>
                    <a:pt x="12119" y="280083"/>
                    <a:pt x="11635" y="276971"/>
                    <a:pt x="11635" y="276971"/>
                  </a:cubicBezTo>
                  <a:cubicBezTo>
                    <a:pt x="11635" y="276625"/>
                    <a:pt x="11565" y="276210"/>
                    <a:pt x="11496" y="275864"/>
                  </a:cubicBezTo>
                  <a:lnTo>
                    <a:pt x="11219" y="271990"/>
                  </a:lnTo>
                  <a:cubicBezTo>
                    <a:pt x="11150" y="270814"/>
                    <a:pt x="11219" y="269638"/>
                    <a:pt x="11427" y="268462"/>
                  </a:cubicBezTo>
                  <a:lnTo>
                    <a:pt x="12257" y="264243"/>
                  </a:lnTo>
                  <a:cubicBezTo>
                    <a:pt x="12396" y="263689"/>
                    <a:pt x="12534" y="263205"/>
                    <a:pt x="12673" y="262652"/>
                  </a:cubicBezTo>
                  <a:lnTo>
                    <a:pt x="15095" y="255181"/>
                  </a:lnTo>
                  <a:cubicBezTo>
                    <a:pt x="15372" y="254212"/>
                    <a:pt x="15787" y="253313"/>
                    <a:pt x="16341" y="252414"/>
                  </a:cubicBezTo>
                  <a:lnTo>
                    <a:pt x="18348" y="249024"/>
                  </a:lnTo>
                  <a:cubicBezTo>
                    <a:pt x="19317" y="247364"/>
                    <a:pt x="20632" y="245912"/>
                    <a:pt x="22155" y="244805"/>
                  </a:cubicBezTo>
                  <a:lnTo>
                    <a:pt x="25200" y="242591"/>
                  </a:lnTo>
                  <a:cubicBezTo>
                    <a:pt x="27622" y="240862"/>
                    <a:pt x="30460" y="239963"/>
                    <a:pt x="33367" y="239963"/>
                  </a:cubicBezTo>
                  <a:cubicBezTo>
                    <a:pt x="35374" y="239963"/>
                    <a:pt x="37312" y="240378"/>
                    <a:pt x="39181" y="241277"/>
                  </a:cubicBezTo>
                  <a:cubicBezTo>
                    <a:pt x="39319" y="241277"/>
                    <a:pt x="39458" y="241416"/>
                    <a:pt x="39596" y="241485"/>
                  </a:cubicBezTo>
                  <a:lnTo>
                    <a:pt x="41188" y="240447"/>
                  </a:lnTo>
                  <a:cubicBezTo>
                    <a:pt x="41811" y="240032"/>
                    <a:pt x="42503" y="239686"/>
                    <a:pt x="43195" y="239410"/>
                  </a:cubicBezTo>
                  <a:lnTo>
                    <a:pt x="49493" y="236712"/>
                  </a:lnTo>
                  <a:lnTo>
                    <a:pt x="51708" y="235536"/>
                  </a:lnTo>
                  <a:lnTo>
                    <a:pt x="53784" y="234152"/>
                  </a:lnTo>
                  <a:lnTo>
                    <a:pt x="66380" y="224329"/>
                  </a:lnTo>
                  <a:cubicBezTo>
                    <a:pt x="66380" y="224329"/>
                    <a:pt x="67073" y="223846"/>
                    <a:pt x="67419" y="223569"/>
                  </a:cubicBezTo>
                  <a:lnTo>
                    <a:pt x="75170" y="218588"/>
                  </a:lnTo>
                  <a:cubicBezTo>
                    <a:pt x="76139" y="217966"/>
                    <a:pt x="77247" y="217481"/>
                    <a:pt x="78354" y="217066"/>
                  </a:cubicBezTo>
                  <a:lnTo>
                    <a:pt x="84722" y="214991"/>
                  </a:lnTo>
                  <a:cubicBezTo>
                    <a:pt x="86106" y="214576"/>
                    <a:pt x="87559" y="214300"/>
                    <a:pt x="89013" y="214300"/>
                  </a:cubicBezTo>
                  <a:cubicBezTo>
                    <a:pt x="89220" y="214300"/>
                    <a:pt x="99948" y="214715"/>
                    <a:pt x="99948" y="214715"/>
                  </a:cubicBezTo>
                  <a:lnTo>
                    <a:pt x="102716" y="214161"/>
                  </a:lnTo>
                  <a:lnTo>
                    <a:pt x="111437" y="209665"/>
                  </a:lnTo>
                  <a:cubicBezTo>
                    <a:pt x="112129" y="209319"/>
                    <a:pt x="112890" y="209042"/>
                    <a:pt x="113582" y="208765"/>
                  </a:cubicBezTo>
                  <a:lnTo>
                    <a:pt x="120504" y="206552"/>
                  </a:lnTo>
                  <a:lnTo>
                    <a:pt x="122234" y="205860"/>
                  </a:lnTo>
                  <a:lnTo>
                    <a:pt x="127771" y="202747"/>
                  </a:lnTo>
                  <a:cubicBezTo>
                    <a:pt x="128324" y="202471"/>
                    <a:pt x="128878" y="202194"/>
                    <a:pt x="129501" y="201917"/>
                  </a:cubicBezTo>
                  <a:lnTo>
                    <a:pt x="132546" y="200742"/>
                  </a:lnTo>
                  <a:cubicBezTo>
                    <a:pt x="134000" y="200188"/>
                    <a:pt x="135592" y="199842"/>
                    <a:pt x="137184" y="199773"/>
                  </a:cubicBezTo>
                  <a:cubicBezTo>
                    <a:pt x="137184" y="199773"/>
                    <a:pt x="140298" y="199704"/>
                    <a:pt x="140367" y="199704"/>
                  </a:cubicBezTo>
                  <a:cubicBezTo>
                    <a:pt x="140852" y="199704"/>
                    <a:pt x="141405" y="199704"/>
                    <a:pt x="141890" y="199773"/>
                  </a:cubicBezTo>
                  <a:lnTo>
                    <a:pt x="144105" y="200050"/>
                  </a:lnTo>
                  <a:lnTo>
                    <a:pt x="145627" y="200050"/>
                  </a:lnTo>
                  <a:cubicBezTo>
                    <a:pt x="145627" y="200050"/>
                    <a:pt x="146873" y="199842"/>
                    <a:pt x="146873" y="199842"/>
                  </a:cubicBezTo>
                  <a:lnTo>
                    <a:pt x="162238" y="195692"/>
                  </a:lnTo>
                  <a:lnTo>
                    <a:pt x="166598" y="193686"/>
                  </a:lnTo>
                  <a:lnTo>
                    <a:pt x="170197" y="191126"/>
                  </a:lnTo>
                  <a:lnTo>
                    <a:pt x="173035" y="188083"/>
                  </a:lnTo>
                  <a:lnTo>
                    <a:pt x="173935" y="186630"/>
                  </a:lnTo>
                  <a:lnTo>
                    <a:pt x="176911" y="180335"/>
                  </a:lnTo>
                  <a:cubicBezTo>
                    <a:pt x="176911" y="180335"/>
                    <a:pt x="177187" y="179713"/>
                    <a:pt x="177395" y="179436"/>
                  </a:cubicBezTo>
                  <a:lnTo>
                    <a:pt x="179264" y="176116"/>
                  </a:lnTo>
                  <a:cubicBezTo>
                    <a:pt x="179679" y="175355"/>
                    <a:pt x="180233" y="174594"/>
                    <a:pt x="180787" y="173902"/>
                  </a:cubicBezTo>
                  <a:lnTo>
                    <a:pt x="182932" y="171412"/>
                  </a:lnTo>
                  <a:cubicBezTo>
                    <a:pt x="183347" y="170859"/>
                    <a:pt x="183832" y="170374"/>
                    <a:pt x="184386" y="169959"/>
                  </a:cubicBezTo>
                  <a:lnTo>
                    <a:pt x="187015" y="167676"/>
                  </a:lnTo>
                  <a:cubicBezTo>
                    <a:pt x="186808" y="166985"/>
                    <a:pt x="186669" y="166293"/>
                    <a:pt x="186531" y="165601"/>
                  </a:cubicBezTo>
                  <a:lnTo>
                    <a:pt x="186047" y="162073"/>
                  </a:lnTo>
                  <a:cubicBezTo>
                    <a:pt x="185977" y="161451"/>
                    <a:pt x="185908" y="160828"/>
                    <a:pt x="185908" y="160206"/>
                  </a:cubicBezTo>
                  <a:lnTo>
                    <a:pt x="185908" y="156678"/>
                  </a:lnTo>
                  <a:cubicBezTo>
                    <a:pt x="185908" y="155710"/>
                    <a:pt x="185977" y="154810"/>
                    <a:pt x="186185" y="153911"/>
                  </a:cubicBezTo>
                  <a:lnTo>
                    <a:pt x="186808" y="150937"/>
                  </a:lnTo>
                  <a:cubicBezTo>
                    <a:pt x="187085" y="149622"/>
                    <a:pt x="187569" y="148377"/>
                    <a:pt x="188192" y="147201"/>
                  </a:cubicBezTo>
                  <a:lnTo>
                    <a:pt x="189853" y="144088"/>
                  </a:lnTo>
                  <a:cubicBezTo>
                    <a:pt x="190476" y="142913"/>
                    <a:pt x="191307" y="141806"/>
                    <a:pt x="192275" y="140838"/>
                  </a:cubicBezTo>
                  <a:lnTo>
                    <a:pt x="194629" y="138485"/>
                  </a:lnTo>
                  <a:cubicBezTo>
                    <a:pt x="195044" y="138070"/>
                    <a:pt x="195529" y="137655"/>
                    <a:pt x="196013" y="137310"/>
                  </a:cubicBezTo>
                  <a:lnTo>
                    <a:pt x="199889" y="134335"/>
                  </a:lnTo>
                  <a:lnTo>
                    <a:pt x="203349" y="129009"/>
                  </a:lnTo>
                  <a:cubicBezTo>
                    <a:pt x="204041" y="127971"/>
                    <a:pt x="204803" y="127003"/>
                    <a:pt x="205772" y="126172"/>
                  </a:cubicBezTo>
                  <a:lnTo>
                    <a:pt x="207087" y="124997"/>
                  </a:lnTo>
                  <a:cubicBezTo>
                    <a:pt x="209647" y="122714"/>
                    <a:pt x="212901" y="121538"/>
                    <a:pt x="216292" y="121538"/>
                  </a:cubicBezTo>
                  <a:cubicBezTo>
                    <a:pt x="216984" y="121538"/>
                    <a:pt x="217745" y="121538"/>
                    <a:pt x="218437" y="121676"/>
                  </a:cubicBezTo>
                  <a:cubicBezTo>
                    <a:pt x="218991" y="121746"/>
                    <a:pt x="219545" y="121884"/>
                    <a:pt x="220098" y="122022"/>
                  </a:cubicBezTo>
                  <a:cubicBezTo>
                    <a:pt x="220790" y="121261"/>
                    <a:pt x="221552" y="120569"/>
                    <a:pt x="222382" y="120016"/>
                  </a:cubicBezTo>
                  <a:lnTo>
                    <a:pt x="223974" y="118909"/>
                  </a:lnTo>
                  <a:cubicBezTo>
                    <a:pt x="226328" y="117318"/>
                    <a:pt x="229026" y="116488"/>
                    <a:pt x="231795" y="116488"/>
                  </a:cubicBezTo>
                  <a:cubicBezTo>
                    <a:pt x="232072" y="116488"/>
                    <a:pt x="232349" y="116488"/>
                    <a:pt x="232626" y="116488"/>
                  </a:cubicBezTo>
                  <a:cubicBezTo>
                    <a:pt x="232764" y="115174"/>
                    <a:pt x="233041" y="113929"/>
                    <a:pt x="233525" y="112753"/>
                  </a:cubicBezTo>
                  <a:lnTo>
                    <a:pt x="234356" y="110678"/>
                  </a:lnTo>
                  <a:cubicBezTo>
                    <a:pt x="235532" y="107772"/>
                    <a:pt x="237609" y="105351"/>
                    <a:pt x="240308" y="103760"/>
                  </a:cubicBezTo>
                  <a:lnTo>
                    <a:pt x="240862" y="103484"/>
                  </a:lnTo>
                  <a:cubicBezTo>
                    <a:pt x="241623" y="102239"/>
                    <a:pt x="242592" y="101201"/>
                    <a:pt x="243699" y="100232"/>
                  </a:cubicBezTo>
                  <a:lnTo>
                    <a:pt x="244322" y="99748"/>
                  </a:lnTo>
                  <a:cubicBezTo>
                    <a:pt x="244668" y="99471"/>
                    <a:pt x="245083" y="99126"/>
                    <a:pt x="245499" y="98849"/>
                  </a:cubicBezTo>
                  <a:cubicBezTo>
                    <a:pt x="246468" y="97535"/>
                    <a:pt x="247713" y="96428"/>
                    <a:pt x="249167" y="95529"/>
                  </a:cubicBezTo>
                  <a:cubicBezTo>
                    <a:pt x="249305" y="95390"/>
                    <a:pt x="249444" y="95252"/>
                    <a:pt x="249582" y="95114"/>
                  </a:cubicBezTo>
                  <a:cubicBezTo>
                    <a:pt x="249859" y="94214"/>
                    <a:pt x="250205" y="93315"/>
                    <a:pt x="250620" y="92416"/>
                  </a:cubicBezTo>
                  <a:lnTo>
                    <a:pt x="251035" y="91586"/>
                  </a:lnTo>
                  <a:cubicBezTo>
                    <a:pt x="251520" y="90617"/>
                    <a:pt x="252212" y="89649"/>
                    <a:pt x="252904" y="88819"/>
                  </a:cubicBezTo>
                  <a:lnTo>
                    <a:pt x="254081" y="87435"/>
                  </a:lnTo>
                  <a:cubicBezTo>
                    <a:pt x="254496" y="86951"/>
                    <a:pt x="254981" y="86467"/>
                    <a:pt x="255534" y="86052"/>
                  </a:cubicBezTo>
                  <a:lnTo>
                    <a:pt x="256573" y="85153"/>
                  </a:lnTo>
                  <a:cubicBezTo>
                    <a:pt x="257334" y="84461"/>
                    <a:pt x="258234" y="83907"/>
                    <a:pt x="259133" y="83423"/>
                  </a:cubicBezTo>
                  <a:cubicBezTo>
                    <a:pt x="259825" y="81832"/>
                    <a:pt x="260794" y="80311"/>
                    <a:pt x="262040" y="79065"/>
                  </a:cubicBezTo>
                  <a:lnTo>
                    <a:pt x="262663" y="78443"/>
                  </a:lnTo>
                  <a:cubicBezTo>
                    <a:pt x="264740" y="76368"/>
                    <a:pt x="267300" y="75053"/>
                    <a:pt x="270000" y="74569"/>
                  </a:cubicBezTo>
                  <a:cubicBezTo>
                    <a:pt x="270000" y="74569"/>
                    <a:pt x="270622" y="73739"/>
                    <a:pt x="270622" y="73739"/>
                  </a:cubicBezTo>
                  <a:cubicBezTo>
                    <a:pt x="273252" y="70419"/>
                    <a:pt x="277267" y="68482"/>
                    <a:pt x="281489" y="68482"/>
                  </a:cubicBezTo>
                  <a:cubicBezTo>
                    <a:pt x="282112" y="68482"/>
                    <a:pt x="282734" y="68482"/>
                    <a:pt x="283357" y="68620"/>
                  </a:cubicBezTo>
                  <a:lnTo>
                    <a:pt x="284672" y="68828"/>
                  </a:lnTo>
                  <a:cubicBezTo>
                    <a:pt x="285364" y="68897"/>
                    <a:pt x="286126" y="69104"/>
                    <a:pt x="286749" y="69312"/>
                  </a:cubicBezTo>
                  <a:cubicBezTo>
                    <a:pt x="288617" y="67168"/>
                    <a:pt x="291109" y="65577"/>
                    <a:pt x="293877" y="64885"/>
                  </a:cubicBezTo>
                  <a:lnTo>
                    <a:pt x="295054" y="64608"/>
                  </a:lnTo>
                  <a:cubicBezTo>
                    <a:pt x="296161" y="64331"/>
                    <a:pt x="297269" y="64193"/>
                    <a:pt x="298445" y="64193"/>
                  </a:cubicBezTo>
                  <a:cubicBezTo>
                    <a:pt x="299414" y="64193"/>
                    <a:pt x="300383" y="64262"/>
                    <a:pt x="301283" y="64470"/>
                  </a:cubicBezTo>
                  <a:lnTo>
                    <a:pt x="303705" y="64954"/>
                  </a:lnTo>
                  <a:cubicBezTo>
                    <a:pt x="304605" y="65162"/>
                    <a:pt x="305505" y="65438"/>
                    <a:pt x="306335" y="65784"/>
                  </a:cubicBezTo>
                  <a:lnTo>
                    <a:pt x="307927" y="66476"/>
                  </a:lnTo>
                  <a:cubicBezTo>
                    <a:pt x="308481" y="66753"/>
                    <a:pt x="309034" y="67029"/>
                    <a:pt x="309519" y="67306"/>
                  </a:cubicBezTo>
                  <a:lnTo>
                    <a:pt x="314779" y="70419"/>
                  </a:lnTo>
                  <a:cubicBezTo>
                    <a:pt x="314779" y="70419"/>
                    <a:pt x="315402" y="70834"/>
                    <a:pt x="315748" y="71041"/>
                  </a:cubicBezTo>
                  <a:lnTo>
                    <a:pt x="319693" y="73877"/>
                  </a:lnTo>
                  <a:cubicBezTo>
                    <a:pt x="320385" y="74431"/>
                    <a:pt x="321077" y="74984"/>
                    <a:pt x="321700" y="75607"/>
                  </a:cubicBezTo>
                  <a:lnTo>
                    <a:pt x="330905" y="85291"/>
                  </a:lnTo>
                  <a:lnTo>
                    <a:pt x="331805" y="86121"/>
                  </a:lnTo>
                  <a:lnTo>
                    <a:pt x="333535" y="85845"/>
                  </a:lnTo>
                  <a:cubicBezTo>
                    <a:pt x="334227" y="85706"/>
                    <a:pt x="334989" y="85706"/>
                    <a:pt x="335681" y="85706"/>
                  </a:cubicBezTo>
                  <a:cubicBezTo>
                    <a:pt x="336235" y="85706"/>
                    <a:pt x="336719" y="85706"/>
                    <a:pt x="337273" y="85775"/>
                  </a:cubicBezTo>
                  <a:cubicBezTo>
                    <a:pt x="337273" y="85775"/>
                    <a:pt x="338103" y="83285"/>
                    <a:pt x="338103" y="83285"/>
                  </a:cubicBezTo>
                  <a:cubicBezTo>
                    <a:pt x="338726" y="81348"/>
                    <a:pt x="339833" y="79619"/>
                    <a:pt x="341218" y="78166"/>
                  </a:cubicBezTo>
                  <a:lnTo>
                    <a:pt x="343087" y="76229"/>
                  </a:lnTo>
                  <a:cubicBezTo>
                    <a:pt x="343432" y="75884"/>
                    <a:pt x="343848" y="75468"/>
                    <a:pt x="344263" y="75123"/>
                  </a:cubicBezTo>
                  <a:lnTo>
                    <a:pt x="344470" y="74984"/>
                  </a:lnTo>
                  <a:lnTo>
                    <a:pt x="344747" y="73462"/>
                  </a:lnTo>
                  <a:cubicBezTo>
                    <a:pt x="344955" y="72286"/>
                    <a:pt x="345370" y="71180"/>
                    <a:pt x="345855" y="70073"/>
                  </a:cubicBezTo>
                  <a:lnTo>
                    <a:pt x="346685" y="68274"/>
                  </a:lnTo>
                  <a:cubicBezTo>
                    <a:pt x="347585" y="66338"/>
                    <a:pt x="348969" y="64608"/>
                    <a:pt x="350700" y="63294"/>
                  </a:cubicBezTo>
                  <a:lnTo>
                    <a:pt x="352015" y="62256"/>
                  </a:lnTo>
                  <a:lnTo>
                    <a:pt x="352153" y="60665"/>
                  </a:lnTo>
                  <a:cubicBezTo>
                    <a:pt x="352361" y="58382"/>
                    <a:pt x="353122" y="56169"/>
                    <a:pt x="354368" y="54232"/>
                  </a:cubicBezTo>
                  <a:lnTo>
                    <a:pt x="355060" y="53194"/>
                  </a:lnTo>
                  <a:cubicBezTo>
                    <a:pt x="355960" y="51811"/>
                    <a:pt x="357067" y="50635"/>
                    <a:pt x="358382" y="49666"/>
                  </a:cubicBezTo>
                  <a:cubicBezTo>
                    <a:pt x="358728" y="48975"/>
                    <a:pt x="359074" y="48352"/>
                    <a:pt x="359489" y="47799"/>
                  </a:cubicBezTo>
                  <a:lnTo>
                    <a:pt x="360112" y="46831"/>
                  </a:lnTo>
                  <a:cubicBezTo>
                    <a:pt x="361012" y="45516"/>
                    <a:pt x="362120" y="44410"/>
                    <a:pt x="363365" y="43510"/>
                  </a:cubicBezTo>
                  <a:cubicBezTo>
                    <a:pt x="364750" y="41020"/>
                    <a:pt x="366826" y="39014"/>
                    <a:pt x="369387" y="37769"/>
                  </a:cubicBezTo>
                  <a:lnTo>
                    <a:pt x="370771" y="37077"/>
                  </a:lnTo>
                  <a:cubicBezTo>
                    <a:pt x="371947" y="36524"/>
                    <a:pt x="373124" y="36109"/>
                    <a:pt x="374370" y="35901"/>
                  </a:cubicBezTo>
                  <a:cubicBezTo>
                    <a:pt x="375615" y="34241"/>
                    <a:pt x="377277" y="32927"/>
                    <a:pt x="379076" y="32027"/>
                  </a:cubicBezTo>
                  <a:cubicBezTo>
                    <a:pt x="379076" y="32027"/>
                    <a:pt x="380460" y="31336"/>
                    <a:pt x="380529" y="31267"/>
                  </a:cubicBezTo>
                  <a:cubicBezTo>
                    <a:pt x="382468" y="29606"/>
                    <a:pt x="384890" y="28499"/>
                    <a:pt x="387451" y="28154"/>
                  </a:cubicBezTo>
                  <a:cubicBezTo>
                    <a:pt x="387312" y="27185"/>
                    <a:pt x="387243" y="26217"/>
                    <a:pt x="387243" y="25179"/>
                  </a:cubicBezTo>
                  <a:lnTo>
                    <a:pt x="387381" y="22966"/>
                  </a:lnTo>
                  <a:cubicBezTo>
                    <a:pt x="387589" y="19230"/>
                    <a:pt x="389250" y="15772"/>
                    <a:pt x="392019" y="13282"/>
                  </a:cubicBezTo>
                  <a:cubicBezTo>
                    <a:pt x="394580" y="10999"/>
                    <a:pt x="397832" y="9823"/>
                    <a:pt x="401224" y="9823"/>
                  </a:cubicBezTo>
                  <a:cubicBezTo>
                    <a:pt x="401569" y="9823"/>
                    <a:pt x="401916" y="9823"/>
                    <a:pt x="402193" y="9823"/>
                  </a:cubicBezTo>
                  <a:lnTo>
                    <a:pt x="404269" y="9961"/>
                  </a:lnTo>
                  <a:cubicBezTo>
                    <a:pt x="405238" y="10030"/>
                    <a:pt x="406138" y="10169"/>
                    <a:pt x="407107" y="10445"/>
                  </a:cubicBezTo>
                  <a:lnTo>
                    <a:pt x="407522" y="10445"/>
                  </a:lnTo>
                  <a:cubicBezTo>
                    <a:pt x="408560" y="10099"/>
                    <a:pt x="409667" y="9961"/>
                    <a:pt x="410705" y="9961"/>
                  </a:cubicBezTo>
                  <a:cubicBezTo>
                    <a:pt x="412159" y="9961"/>
                    <a:pt x="413613" y="10169"/>
                    <a:pt x="414996" y="10653"/>
                  </a:cubicBezTo>
                  <a:lnTo>
                    <a:pt x="416450" y="11137"/>
                  </a:lnTo>
                  <a:cubicBezTo>
                    <a:pt x="417973" y="11621"/>
                    <a:pt x="419357" y="12382"/>
                    <a:pt x="420603" y="13350"/>
                  </a:cubicBezTo>
                  <a:lnTo>
                    <a:pt x="421502" y="14042"/>
                  </a:lnTo>
                  <a:lnTo>
                    <a:pt x="421710" y="14042"/>
                  </a:lnTo>
                  <a:cubicBezTo>
                    <a:pt x="422125" y="14042"/>
                    <a:pt x="422541" y="14042"/>
                    <a:pt x="422956" y="14042"/>
                  </a:cubicBezTo>
                  <a:lnTo>
                    <a:pt x="424479" y="14250"/>
                  </a:lnTo>
                  <a:cubicBezTo>
                    <a:pt x="424894" y="14250"/>
                    <a:pt x="425309" y="14388"/>
                    <a:pt x="425793" y="14457"/>
                  </a:cubicBezTo>
                  <a:lnTo>
                    <a:pt x="426832" y="14665"/>
                  </a:lnTo>
                  <a:cubicBezTo>
                    <a:pt x="428355" y="15011"/>
                    <a:pt x="429738" y="15564"/>
                    <a:pt x="431053" y="16325"/>
                  </a:cubicBezTo>
                  <a:lnTo>
                    <a:pt x="431953" y="16878"/>
                  </a:lnTo>
                  <a:cubicBezTo>
                    <a:pt x="432784" y="17363"/>
                    <a:pt x="433545" y="17985"/>
                    <a:pt x="434307" y="18608"/>
                  </a:cubicBezTo>
                  <a:lnTo>
                    <a:pt x="435483" y="19715"/>
                  </a:lnTo>
                  <a:cubicBezTo>
                    <a:pt x="435483" y="19715"/>
                    <a:pt x="435968" y="20199"/>
                    <a:pt x="436244" y="20475"/>
                  </a:cubicBezTo>
                  <a:lnTo>
                    <a:pt x="437559" y="21928"/>
                  </a:lnTo>
                  <a:lnTo>
                    <a:pt x="438598" y="22343"/>
                  </a:lnTo>
                  <a:lnTo>
                    <a:pt x="439636" y="22620"/>
                  </a:lnTo>
                  <a:lnTo>
                    <a:pt x="444134" y="23035"/>
                  </a:lnTo>
                  <a:cubicBezTo>
                    <a:pt x="444688" y="23035"/>
                    <a:pt x="445242" y="23173"/>
                    <a:pt x="445795" y="23311"/>
                  </a:cubicBezTo>
                  <a:lnTo>
                    <a:pt x="447664" y="23726"/>
                  </a:lnTo>
                  <a:cubicBezTo>
                    <a:pt x="448564" y="23934"/>
                    <a:pt x="449395" y="24211"/>
                    <a:pt x="450225" y="24556"/>
                  </a:cubicBezTo>
                  <a:lnTo>
                    <a:pt x="452094" y="25318"/>
                  </a:lnTo>
                  <a:cubicBezTo>
                    <a:pt x="452509" y="25525"/>
                    <a:pt x="452924" y="25664"/>
                    <a:pt x="453340" y="25940"/>
                  </a:cubicBezTo>
                  <a:lnTo>
                    <a:pt x="455624" y="27185"/>
                  </a:lnTo>
                  <a:lnTo>
                    <a:pt x="456108" y="27185"/>
                  </a:lnTo>
                  <a:cubicBezTo>
                    <a:pt x="457492" y="26701"/>
                    <a:pt x="459015" y="26494"/>
                    <a:pt x="460468" y="26494"/>
                  </a:cubicBezTo>
                  <a:lnTo>
                    <a:pt x="461230" y="26494"/>
                  </a:lnTo>
                  <a:cubicBezTo>
                    <a:pt x="463583" y="26494"/>
                    <a:pt x="465936" y="27116"/>
                    <a:pt x="468012" y="28292"/>
                  </a:cubicBezTo>
                  <a:cubicBezTo>
                    <a:pt x="468566" y="28638"/>
                    <a:pt x="469189" y="29053"/>
                    <a:pt x="469812" y="29468"/>
                  </a:cubicBezTo>
                  <a:lnTo>
                    <a:pt x="478809" y="24488"/>
                  </a:lnTo>
                  <a:cubicBezTo>
                    <a:pt x="480955" y="23311"/>
                    <a:pt x="483239" y="22758"/>
                    <a:pt x="485523" y="22758"/>
                  </a:cubicBezTo>
                  <a:cubicBezTo>
                    <a:pt x="488706" y="22758"/>
                    <a:pt x="491821" y="23865"/>
                    <a:pt x="494312" y="25940"/>
                  </a:cubicBezTo>
                  <a:cubicBezTo>
                    <a:pt x="494866" y="25940"/>
                    <a:pt x="495420" y="25871"/>
                    <a:pt x="495973" y="25871"/>
                  </a:cubicBezTo>
                  <a:cubicBezTo>
                    <a:pt x="496319" y="25871"/>
                    <a:pt x="496597" y="25871"/>
                    <a:pt x="496943" y="25871"/>
                  </a:cubicBezTo>
                  <a:lnTo>
                    <a:pt x="498949" y="26009"/>
                  </a:lnTo>
                  <a:cubicBezTo>
                    <a:pt x="502756" y="26286"/>
                    <a:pt x="506286" y="28084"/>
                    <a:pt x="508708" y="31059"/>
                  </a:cubicBezTo>
                  <a:lnTo>
                    <a:pt x="509816" y="32442"/>
                  </a:lnTo>
                  <a:cubicBezTo>
                    <a:pt x="509816" y="32442"/>
                    <a:pt x="510300" y="33065"/>
                    <a:pt x="510577" y="33411"/>
                  </a:cubicBezTo>
                  <a:cubicBezTo>
                    <a:pt x="515076" y="35071"/>
                    <a:pt x="518398" y="38875"/>
                    <a:pt x="519367" y="43579"/>
                  </a:cubicBezTo>
                  <a:lnTo>
                    <a:pt x="519575" y="44617"/>
                  </a:lnTo>
                  <a:cubicBezTo>
                    <a:pt x="520267" y="48006"/>
                    <a:pt x="519713" y="51465"/>
                    <a:pt x="517914" y="54439"/>
                  </a:cubicBezTo>
                  <a:lnTo>
                    <a:pt x="516183" y="57345"/>
                  </a:lnTo>
                  <a:cubicBezTo>
                    <a:pt x="515906" y="57829"/>
                    <a:pt x="515560" y="58313"/>
                    <a:pt x="515284" y="58728"/>
                  </a:cubicBezTo>
                  <a:lnTo>
                    <a:pt x="513553" y="61011"/>
                  </a:lnTo>
                  <a:cubicBezTo>
                    <a:pt x="513553" y="61011"/>
                    <a:pt x="512307" y="62464"/>
                    <a:pt x="512307" y="62464"/>
                  </a:cubicBezTo>
                  <a:lnTo>
                    <a:pt x="512307" y="62810"/>
                  </a:lnTo>
                  <a:cubicBezTo>
                    <a:pt x="512307" y="64331"/>
                    <a:pt x="512100" y="65853"/>
                    <a:pt x="511684" y="67237"/>
                  </a:cubicBezTo>
                  <a:lnTo>
                    <a:pt x="511061" y="69243"/>
                  </a:lnTo>
                  <a:cubicBezTo>
                    <a:pt x="510093" y="72217"/>
                    <a:pt x="508155" y="74777"/>
                    <a:pt x="505594" y="76506"/>
                  </a:cubicBezTo>
                  <a:lnTo>
                    <a:pt x="503379" y="77959"/>
                  </a:lnTo>
                  <a:cubicBezTo>
                    <a:pt x="502272" y="78719"/>
                    <a:pt x="501026" y="79273"/>
                    <a:pt x="499780" y="79688"/>
                  </a:cubicBezTo>
                  <a:lnTo>
                    <a:pt x="499365" y="83423"/>
                  </a:lnTo>
                  <a:cubicBezTo>
                    <a:pt x="499227" y="84737"/>
                    <a:pt x="498881" y="86052"/>
                    <a:pt x="498396" y="87228"/>
                  </a:cubicBezTo>
                  <a:lnTo>
                    <a:pt x="496943" y="90687"/>
                  </a:lnTo>
                  <a:cubicBezTo>
                    <a:pt x="496527" y="91655"/>
                    <a:pt x="496043" y="92623"/>
                    <a:pt x="495420" y="93453"/>
                  </a:cubicBezTo>
                  <a:lnTo>
                    <a:pt x="492790" y="97120"/>
                  </a:lnTo>
                  <a:lnTo>
                    <a:pt x="494728" y="98296"/>
                  </a:lnTo>
                  <a:cubicBezTo>
                    <a:pt x="495282" y="98641"/>
                    <a:pt x="495766" y="98987"/>
                    <a:pt x="496251" y="99402"/>
                  </a:cubicBezTo>
                  <a:lnTo>
                    <a:pt x="498327" y="101063"/>
                  </a:lnTo>
                  <a:cubicBezTo>
                    <a:pt x="498881" y="101478"/>
                    <a:pt x="499365" y="101962"/>
                    <a:pt x="499849" y="102515"/>
                  </a:cubicBezTo>
                  <a:lnTo>
                    <a:pt x="501857" y="104729"/>
                  </a:lnTo>
                  <a:cubicBezTo>
                    <a:pt x="502549" y="104798"/>
                    <a:pt x="503241" y="104936"/>
                    <a:pt x="503933" y="105144"/>
                  </a:cubicBezTo>
                  <a:lnTo>
                    <a:pt x="504971" y="105420"/>
                  </a:lnTo>
                  <a:cubicBezTo>
                    <a:pt x="508155" y="106320"/>
                    <a:pt x="510923" y="108326"/>
                    <a:pt x="512723" y="111093"/>
                  </a:cubicBezTo>
                  <a:lnTo>
                    <a:pt x="514315" y="111577"/>
                  </a:lnTo>
                  <a:cubicBezTo>
                    <a:pt x="515284" y="111854"/>
                    <a:pt x="516183" y="112200"/>
                    <a:pt x="517083" y="112684"/>
                  </a:cubicBezTo>
                  <a:lnTo>
                    <a:pt x="525596" y="117249"/>
                  </a:lnTo>
                  <a:cubicBezTo>
                    <a:pt x="526081" y="117526"/>
                    <a:pt x="526565" y="117803"/>
                    <a:pt x="527049" y="118148"/>
                  </a:cubicBezTo>
                  <a:lnTo>
                    <a:pt x="530856" y="120846"/>
                  </a:lnTo>
                  <a:cubicBezTo>
                    <a:pt x="531409" y="121261"/>
                    <a:pt x="531963" y="121676"/>
                    <a:pt x="532517" y="122230"/>
                  </a:cubicBezTo>
                  <a:lnTo>
                    <a:pt x="538261" y="127764"/>
                  </a:lnTo>
                  <a:lnTo>
                    <a:pt x="539507" y="128524"/>
                  </a:lnTo>
                  <a:lnTo>
                    <a:pt x="541307" y="129078"/>
                  </a:lnTo>
                  <a:lnTo>
                    <a:pt x="545252" y="129700"/>
                  </a:lnTo>
                  <a:cubicBezTo>
                    <a:pt x="545736" y="129769"/>
                    <a:pt x="546290" y="129908"/>
                    <a:pt x="546775" y="130046"/>
                  </a:cubicBezTo>
                  <a:lnTo>
                    <a:pt x="551342" y="131292"/>
                  </a:lnTo>
                  <a:cubicBezTo>
                    <a:pt x="552934" y="131707"/>
                    <a:pt x="554457" y="132467"/>
                    <a:pt x="555772" y="133436"/>
                  </a:cubicBezTo>
                  <a:lnTo>
                    <a:pt x="559578" y="136203"/>
                  </a:lnTo>
                  <a:cubicBezTo>
                    <a:pt x="561309" y="137448"/>
                    <a:pt x="562693" y="139039"/>
                    <a:pt x="563662" y="140906"/>
                  </a:cubicBezTo>
                  <a:lnTo>
                    <a:pt x="564631" y="142636"/>
                  </a:lnTo>
                  <a:cubicBezTo>
                    <a:pt x="564977" y="143258"/>
                    <a:pt x="565254" y="143950"/>
                    <a:pt x="565462" y="144573"/>
                  </a:cubicBezTo>
                  <a:lnTo>
                    <a:pt x="572936" y="148101"/>
                  </a:lnTo>
                  <a:lnTo>
                    <a:pt x="573905" y="148308"/>
                  </a:lnTo>
                  <a:lnTo>
                    <a:pt x="574320" y="148308"/>
                  </a:lnTo>
                  <a:cubicBezTo>
                    <a:pt x="574320" y="148308"/>
                    <a:pt x="575289" y="147893"/>
                    <a:pt x="575289" y="147893"/>
                  </a:cubicBezTo>
                  <a:lnTo>
                    <a:pt x="575635" y="147616"/>
                  </a:lnTo>
                  <a:lnTo>
                    <a:pt x="576259" y="146579"/>
                  </a:lnTo>
                  <a:lnTo>
                    <a:pt x="577712" y="143051"/>
                  </a:lnTo>
                  <a:cubicBezTo>
                    <a:pt x="577920" y="142567"/>
                    <a:pt x="578127" y="142083"/>
                    <a:pt x="578404" y="141668"/>
                  </a:cubicBezTo>
                  <a:lnTo>
                    <a:pt x="582833" y="133505"/>
                  </a:lnTo>
                  <a:lnTo>
                    <a:pt x="584079" y="130461"/>
                  </a:lnTo>
                  <a:lnTo>
                    <a:pt x="584979" y="127210"/>
                  </a:lnTo>
                  <a:lnTo>
                    <a:pt x="586640" y="118218"/>
                  </a:lnTo>
                  <a:cubicBezTo>
                    <a:pt x="586640" y="117872"/>
                    <a:pt x="586778" y="117526"/>
                    <a:pt x="586917" y="117180"/>
                  </a:cubicBezTo>
                  <a:lnTo>
                    <a:pt x="589339" y="108049"/>
                  </a:lnTo>
                  <a:lnTo>
                    <a:pt x="589893" y="104798"/>
                  </a:lnTo>
                  <a:lnTo>
                    <a:pt x="588786" y="98503"/>
                  </a:lnTo>
                  <a:cubicBezTo>
                    <a:pt x="588647" y="97811"/>
                    <a:pt x="588578" y="97051"/>
                    <a:pt x="588578" y="96359"/>
                  </a:cubicBezTo>
                  <a:lnTo>
                    <a:pt x="588578" y="93938"/>
                  </a:lnTo>
                  <a:cubicBezTo>
                    <a:pt x="588578" y="93246"/>
                    <a:pt x="588578" y="92485"/>
                    <a:pt x="588647" y="91793"/>
                  </a:cubicBezTo>
                  <a:lnTo>
                    <a:pt x="589132" y="88265"/>
                  </a:lnTo>
                  <a:lnTo>
                    <a:pt x="588163" y="85914"/>
                  </a:lnTo>
                  <a:cubicBezTo>
                    <a:pt x="587747" y="84945"/>
                    <a:pt x="587471" y="83907"/>
                    <a:pt x="587332" y="82870"/>
                  </a:cubicBezTo>
                  <a:lnTo>
                    <a:pt x="586986" y="80726"/>
                  </a:lnTo>
                  <a:cubicBezTo>
                    <a:pt x="586778" y="79549"/>
                    <a:pt x="586778" y="78374"/>
                    <a:pt x="586917" y="77198"/>
                  </a:cubicBezTo>
                  <a:lnTo>
                    <a:pt x="587125" y="75123"/>
                  </a:lnTo>
                  <a:cubicBezTo>
                    <a:pt x="587263" y="74016"/>
                    <a:pt x="587471" y="72909"/>
                    <a:pt x="587886" y="71802"/>
                  </a:cubicBezTo>
                  <a:lnTo>
                    <a:pt x="589478" y="67375"/>
                  </a:lnTo>
                  <a:lnTo>
                    <a:pt x="590447" y="59559"/>
                  </a:lnTo>
                  <a:cubicBezTo>
                    <a:pt x="590654" y="58175"/>
                    <a:pt x="591001" y="56792"/>
                    <a:pt x="591623" y="55546"/>
                  </a:cubicBezTo>
                  <a:lnTo>
                    <a:pt x="592454" y="53679"/>
                  </a:lnTo>
                  <a:lnTo>
                    <a:pt x="592177" y="52641"/>
                  </a:lnTo>
                  <a:cubicBezTo>
                    <a:pt x="591623" y="50912"/>
                    <a:pt x="591485" y="49044"/>
                    <a:pt x="591692" y="47246"/>
                  </a:cubicBezTo>
                  <a:lnTo>
                    <a:pt x="592038" y="44340"/>
                  </a:lnTo>
                  <a:cubicBezTo>
                    <a:pt x="592177" y="43026"/>
                    <a:pt x="592523" y="41781"/>
                    <a:pt x="593007" y="40605"/>
                  </a:cubicBezTo>
                  <a:lnTo>
                    <a:pt x="594253" y="37561"/>
                  </a:lnTo>
                  <a:cubicBezTo>
                    <a:pt x="594530" y="36939"/>
                    <a:pt x="594807" y="36247"/>
                    <a:pt x="595222" y="35694"/>
                  </a:cubicBezTo>
                  <a:lnTo>
                    <a:pt x="597091" y="32650"/>
                  </a:lnTo>
                  <a:cubicBezTo>
                    <a:pt x="597091" y="32650"/>
                    <a:pt x="597506" y="32027"/>
                    <a:pt x="597714" y="31751"/>
                  </a:cubicBezTo>
                  <a:lnTo>
                    <a:pt x="598890" y="26009"/>
                  </a:lnTo>
                  <a:cubicBezTo>
                    <a:pt x="598960" y="25594"/>
                    <a:pt x="599098" y="25110"/>
                    <a:pt x="599237" y="24695"/>
                  </a:cubicBezTo>
                  <a:lnTo>
                    <a:pt x="601313" y="17847"/>
                  </a:lnTo>
                  <a:cubicBezTo>
                    <a:pt x="601520" y="17086"/>
                    <a:pt x="601797" y="16394"/>
                    <a:pt x="602143" y="15703"/>
                  </a:cubicBezTo>
                  <a:lnTo>
                    <a:pt x="604358" y="11206"/>
                  </a:lnTo>
                  <a:cubicBezTo>
                    <a:pt x="604912" y="10030"/>
                    <a:pt x="605673" y="8992"/>
                    <a:pt x="606504" y="8024"/>
                  </a:cubicBezTo>
                  <a:lnTo>
                    <a:pt x="608441" y="5880"/>
                  </a:lnTo>
                  <a:cubicBezTo>
                    <a:pt x="609272" y="4981"/>
                    <a:pt x="610172" y="4220"/>
                    <a:pt x="611141" y="3597"/>
                  </a:cubicBezTo>
                  <a:lnTo>
                    <a:pt x="613010" y="2421"/>
                  </a:lnTo>
                  <a:cubicBezTo>
                    <a:pt x="614740" y="1314"/>
                    <a:pt x="616747" y="554"/>
                    <a:pt x="618754" y="346"/>
                  </a:cubicBezTo>
                  <a:lnTo>
                    <a:pt x="620415" y="138"/>
                  </a:lnTo>
                  <a:cubicBezTo>
                    <a:pt x="620969" y="69"/>
                    <a:pt x="621592" y="0"/>
                    <a:pt x="622145" y="0"/>
                  </a:cubicBezTo>
                  <a:cubicBezTo>
                    <a:pt x="624152" y="0"/>
                    <a:pt x="626159" y="415"/>
                    <a:pt x="628028" y="1314"/>
                  </a:cubicBezTo>
                  <a:lnTo>
                    <a:pt x="629551" y="2006"/>
                  </a:lnTo>
                  <a:cubicBezTo>
                    <a:pt x="633081" y="3666"/>
                    <a:pt x="635711" y="6710"/>
                    <a:pt x="636887" y="10376"/>
                  </a:cubicBezTo>
                  <a:cubicBezTo>
                    <a:pt x="637372" y="10999"/>
                    <a:pt x="637787" y="11621"/>
                    <a:pt x="638133" y="12244"/>
                  </a:cubicBezTo>
                  <a:lnTo>
                    <a:pt x="639379" y="14527"/>
                  </a:lnTo>
                  <a:cubicBezTo>
                    <a:pt x="639656" y="15011"/>
                    <a:pt x="639932" y="15564"/>
                    <a:pt x="640140" y="16118"/>
                  </a:cubicBezTo>
                  <a:lnTo>
                    <a:pt x="641109" y="18538"/>
                  </a:lnTo>
                  <a:cubicBezTo>
                    <a:pt x="641386" y="19300"/>
                    <a:pt x="641663" y="20130"/>
                    <a:pt x="641801" y="20960"/>
                  </a:cubicBezTo>
                  <a:lnTo>
                    <a:pt x="642286" y="23588"/>
                  </a:lnTo>
                  <a:cubicBezTo>
                    <a:pt x="642424" y="24211"/>
                    <a:pt x="642494" y="24903"/>
                    <a:pt x="642494" y="25594"/>
                  </a:cubicBezTo>
                  <a:lnTo>
                    <a:pt x="642632" y="27669"/>
                  </a:lnTo>
                  <a:cubicBezTo>
                    <a:pt x="645054" y="29329"/>
                    <a:pt x="646853" y="31751"/>
                    <a:pt x="647823" y="34517"/>
                  </a:cubicBezTo>
                  <a:lnTo>
                    <a:pt x="648446" y="36247"/>
                  </a:lnTo>
                  <a:cubicBezTo>
                    <a:pt x="649068" y="38045"/>
                    <a:pt x="649345" y="39982"/>
                    <a:pt x="649207" y="41850"/>
                  </a:cubicBezTo>
                  <a:cubicBezTo>
                    <a:pt x="649207" y="41850"/>
                    <a:pt x="650176" y="43164"/>
                    <a:pt x="650314" y="43441"/>
                  </a:cubicBezTo>
                  <a:lnTo>
                    <a:pt x="651076" y="44617"/>
                  </a:lnTo>
                  <a:cubicBezTo>
                    <a:pt x="651283" y="44963"/>
                    <a:pt x="651560" y="45378"/>
                    <a:pt x="651698" y="45793"/>
                  </a:cubicBezTo>
                  <a:lnTo>
                    <a:pt x="652875" y="48145"/>
                  </a:lnTo>
                  <a:cubicBezTo>
                    <a:pt x="653221" y="48836"/>
                    <a:pt x="653498" y="49598"/>
                    <a:pt x="653775" y="50289"/>
                  </a:cubicBezTo>
                  <a:lnTo>
                    <a:pt x="655436" y="55754"/>
                  </a:lnTo>
                  <a:cubicBezTo>
                    <a:pt x="655643" y="56446"/>
                    <a:pt x="655851" y="57207"/>
                    <a:pt x="655920" y="57967"/>
                  </a:cubicBezTo>
                  <a:lnTo>
                    <a:pt x="656682" y="63640"/>
                  </a:lnTo>
                  <a:cubicBezTo>
                    <a:pt x="656682" y="63985"/>
                    <a:pt x="656751" y="64400"/>
                    <a:pt x="656820" y="64747"/>
                  </a:cubicBezTo>
                  <a:lnTo>
                    <a:pt x="657374" y="74569"/>
                  </a:lnTo>
                  <a:cubicBezTo>
                    <a:pt x="657927" y="74431"/>
                    <a:pt x="658550" y="74361"/>
                    <a:pt x="659104" y="74361"/>
                  </a:cubicBezTo>
                  <a:lnTo>
                    <a:pt x="661734" y="74154"/>
                  </a:lnTo>
                  <a:cubicBezTo>
                    <a:pt x="661734" y="74154"/>
                    <a:pt x="662357" y="74154"/>
                    <a:pt x="662703" y="74154"/>
                  </a:cubicBezTo>
                  <a:cubicBezTo>
                    <a:pt x="665679" y="74154"/>
                    <a:pt x="668517" y="75123"/>
                    <a:pt x="670939" y="76852"/>
                  </a:cubicBezTo>
                  <a:lnTo>
                    <a:pt x="672600" y="78097"/>
                  </a:lnTo>
                  <a:cubicBezTo>
                    <a:pt x="673639" y="78858"/>
                    <a:pt x="674607" y="79757"/>
                    <a:pt x="675369" y="80795"/>
                  </a:cubicBezTo>
                  <a:lnTo>
                    <a:pt x="679037" y="85568"/>
                  </a:lnTo>
                  <a:lnTo>
                    <a:pt x="682982" y="88127"/>
                  </a:lnTo>
                  <a:cubicBezTo>
                    <a:pt x="683536" y="88473"/>
                    <a:pt x="684089" y="88888"/>
                    <a:pt x="684574" y="89303"/>
                  </a:cubicBezTo>
                  <a:lnTo>
                    <a:pt x="686373" y="90894"/>
                  </a:lnTo>
                  <a:cubicBezTo>
                    <a:pt x="687065" y="91517"/>
                    <a:pt x="687757" y="92208"/>
                    <a:pt x="688311" y="92969"/>
                  </a:cubicBezTo>
                  <a:lnTo>
                    <a:pt x="689695" y="94768"/>
                  </a:lnTo>
                  <a:cubicBezTo>
                    <a:pt x="690595" y="96013"/>
                    <a:pt x="691357" y="97327"/>
                    <a:pt x="691841" y="98780"/>
                  </a:cubicBezTo>
                  <a:lnTo>
                    <a:pt x="692464" y="100647"/>
                  </a:lnTo>
                  <a:cubicBezTo>
                    <a:pt x="692810" y="101754"/>
                    <a:pt x="693018" y="102861"/>
                    <a:pt x="693156" y="103968"/>
                  </a:cubicBezTo>
                  <a:lnTo>
                    <a:pt x="693294" y="106043"/>
                  </a:lnTo>
                  <a:cubicBezTo>
                    <a:pt x="693294" y="106043"/>
                    <a:pt x="693294" y="106735"/>
                    <a:pt x="693294" y="107012"/>
                  </a:cubicBezTo>
                  <a:lnTo>
                    <a:pt x="693294" y="108948"/>
                  </a:lnTo>
                  <a:lnTo>
                    <a:pt x="693571" y="113168"/>
                  </a:lnTo>
                  <a:lnTo>
                    <a:pt x="697101" y="131637"/>
                  </a:lnTo>
                  <a:lnTo>
                    <a:pt x="697447" y="132675"/>
                  </a:lnTo>
                  <a:cubicBezTo>
                    <a:pt x="702707" y="134681"/>
                    <a:pt x="706237" y="139730"/>
                    <a:pt x="706306" y="145472"/>
                  </a:cubicBezTo>
                  <a:lnTo>
                    <a:pt x="706306" y="146786"/>
                  </a:lnTo>
                  <a:cubicBezTo>
                    <a:pt x="706306" y="146786"/>
                    <a:pt x="706652" y="147686"/>
                    <a:pt x="706652" y="147686"/>
                  </a:cubicBezTo>
                  <a:lnTo>
                    <a:pt x="708175" y="150937"/>
                  </a:lnTo>
                  <a:cubicBezTo>
                    <a:pt x="708521" y="151697"/>
                    <a:pt x="708797" y="152459"/>
                    <a:pt x="709005" y="153289"/>
                  </a:cubicBezTo>
                  <a:lnTo>
                    <a:pt x="710043" y="157162"/>
                  </a:lnTo>
                  <a:cubicBezTo>
                    <a:pt x="710458" y="158615"/>
                    <a:pt x="710597" y="160206"/>
                    <a:pt x="710458" y="161728"/>
                  </a:cubicBezTo>
                  <a:lnTo>
                    <a:pt x="710182" y="165325"/>
                  </a:lnTo>
                  <a:cubicBezTo>
                    <a:pt x="710182" y="166016"/>
                    <a:pt x="710043" y="166708"/>
                    <a:pt x="709905" y="167400"/>
                  </a:cubicBezTo>
                  <a:lnTo>
                    <a:pt x="709351" y="169890"/>
                  </a:lnTo>
                  <a:cubicBezTo>
                    <a:pt x="709351" y="169890"/>
                    <a:pt x="709974" y="170513"/>
                    <a:pt x="710251" y="170789"/>
                  </a:cubicBezTo>
                  <a:lnTo>
                    <a:pt x="711427" y="172104"/>
                  </a:lnTo>
                  <a:cubicBezTo>
                    <a:pt x="713227" y="174179"/>
                    <a:pt x="714404" y="176669"/>
                    <a:pt x="714819" y="179436"/>
                  </a:cubicBezTo>
                  <a:lnTo>
                    <a:pt x="715027" y="180958"/>
                  </a:lnTo>
                  <a:cubicBezTo>
                    <a:pt x="715096" y="181511"/>
                    <a:pt x="715165" y="182065"/>
                    <a:pt x="715165" y="182618"/>
                  </a:cubicBezTo>
                  <a:lnTo>
                    <a:pt x="717657" y="183655"/>
                  </a:lnTo>
                  <a:cubicBezTo>
                    <a:pt x="717657" y="183655"/>
                    <a:pt x="718279" y="183932"/>
                    <a:pt x="718556" y="184071"/>
                  </a:cubicBezTo>
                  <a:lnTo>
                    <a:pt x="720079" y="184832"/>
                  </a:lnTo>
                  <a:cubicBezTo>
                    <a:pt x="720563" y="185039"/>
                    <a:pt x="720979" y="185316"/>
                    <a:pt x="721394" y="185593"/>
                  </a:cubicBezTo>
                  <a:lnTo>
                    <a:pt x="721394" y="185593"/>
                  </a:lnTo>
                  <a:cubicBezTo>
                    <a:pt x="721809" y="185593"/>
                    <a:pt x="722224" y="185593"/>
                    <a:pt x="722570" y="185593"/>
                  </a:cubicBezTo>
                  <a:cubicBezTo>
                    <a:pt x="722778" y="185593"/>
                    <a:pt x="724093" y="185593"/>
                    <a:pt x="724093" y="185593"/>
                  </a:cubicBezTo>
                  <a:cubicBezTo>
                    <a:pt x="726931" y="185731"/>
                    <a:pt x="729630" y="186699"/>
                    <a:pt x="731845" y="188360"/>
                  </a:cubicBezTo>
                  <a:lnTo>
                    <a:pt x="733021" y="189259"/>
                  </a:lnTo>
                  <a:cubicBezTo>
                    <a:pt x="734475" y="190366"/>
                    <a:pt x="735651" y="191680"/>
                    <a:pt x="736551" y="193201"/>
                  </a:cubicBezTo>
                  <a:lnTo>
                    <a:pt x="737312" y="194516"/>
                  </a:lnTo>
                  <a:cubicBezTo>
                    <a:pt x="737520" y="194862"/>
                    <a:pt x="737728" y="195277"/>
                    <a:pt x="737935" y="195623"/>
                  </a:cubicBezTo>
                  <a:lnTo>
                    <a:pt x="750670" y="201987"/>
                  </a:lnTo>
                  <a:cubicBezTo>
                    <a:pt x="751293" y="202263"/>
                    <a:pt x="751916" y="202678"/>
                    <a:pt x="752470" y="203094"/>
                  </a:cubicBezTo>
                  <a:lnTo>
                    <a:pt x="758006" y="207036"/>
                  </a:lnTo>
                  <a:cubicBezTo>
                    <a:pt x="759253" y="207866"/>
                    <a:pt x="760290" y="208973"/>
                    <a:pt x="761190" y="210149"/>
                  </a:cubicBezTo>
                  <a:lnTo>
                    <a:pt x="765135" y="215476"/>
                  </a:lnTo>
                  <a:cubicBezTo>
                    <a:pt x="767281" y="218381"/>
                    <a:pt x="768111" y="221909"/>
                    <a:pt x="767696" y="225367"/>
                  </a:cubicBezTo>
                  <a:lnTo>
                    <a:pt x="769080" y="226958"/>
                  </a:lnTo>
                  <a:cubicBezTo>
                    <a:pt x="769703" y="227650"/>
                    <a:pt x="770257" y="228480"/>
                    <a:pt x="770741" y="229310"/>
                  </a:cubicBezTo>
                  <a:lnTo>
                    <a:pt x="772402" y="232285"/>
                  </a:lnTo>
                  <a:cubicBezTo>
                    <a:pt x="772680" y="232769"/>
                    <a:pt x="772887" y="233184"/>
                    <a:pt x="773095" y="233668"/>
                  </a:cubicBezTo>
                  <a:lnTo>
                    <a:pt x="775656" y="239755"/>
                  </a:lnTo>
                  <a:lnTo>
                    <a:pt x="777109" y="242315"/>
                  </a:lnTo>
                  <a:cubicBezTo>
                    <a:pt x="777386" y="242799"/>
                    <a:pt x="777593" y="243283"/>
                    <a:pt x="777801" y="243767"/>
                  </a:cubicBezTo>
                  <a:lnTo>
                    <a:pt x="778424" y="245289"/>
                  </a:lnTo>
                  <a:cubicBezTo>
                    <a:pt x="778770" y="246050"/>
                    <a:pt x="778978" y="246880"/>
                    <a:pt x="779185" y="247710"/>
                  </a:cubicBezTo>
                  <a:lnTo>
                    <a:pt x="779185" y="247849"/>
                  </a:lnTo>
                  <a:cubicBezTo>
                    <a:pt x="782507" y="247849"/>
                    <a:pt x="785760" y="249094"/>
                    <a:pt x="788252" y="251307"/>
                  </a:cubicBezTo>
                  <a:cubicBezTo>
                    <a:pt x="788252" y="251307"/>
                    <a:pt x="789359" y="252276"/>
                    <a:pt x="789428" y="252345"/>
                  </a:cubicBezTo>
                  <a:cubicBezTo>
                    <a:pt x="789567" y="252345"/>
                    <a:pt x="791020" y="252345"/>
                    <a:pt x="791020" y="252345"/>
                  </a:cubicBezTo>
                  <a:cubicBezTo>
                    <a:pt x="794273" y="252483"/>
                    <a:pt x="797387" y="253728"/>
                    <a:pt x="799810" y="255873"/>
                  </a:cubicBezTo>
                  <a:lnTo>
                    <a:pt x="800987" y="256910"/>
                  </a:lnTo>
                  <a:cubicBezTo>
                    <a:pt x="802509" y="258294"/>
                    <a:pt x="803755" y="260023"/>
                    <a:pt x="804516" y="261891"/>
                  </a:cubicBezTo>
                  <a:lnTo>
                    <a:pt x="805208" y="263551"/>
                  </a:lnTo>
                  <a:cubicBezTo>
                    <a:pt x="805555" y="264381"/>
                    <a:pt x="805831" y="265211"/>
                    <a:pt x="805970" y="266041"/>
                  </a:cubicBezTo>
                  <a:lnTo>
                    <a:pt x="806662" y="269361"/>
                  </a:lnTo>
                  <a:cubicBezTo>
                    <a:pt x="806800" y="269915"/>
                    <a:pt x="806870" y="270538"/>
                    <a:pt x="806870" y="271091"/>
                  </a:cubicBezTo>
                  <a:lnTo>
                    <a:pt x="807216" y="275380"/>
                  </a:lnTo>
                  <a:cubicBezTo>
                    <a:pt x="807216" y="275726"/>
                    <a:pt x="807216" y="276072"/>
                    <a:pt x="807216" y="276417"/>
                  </a:cubicBezTo>
                  <a:lnTo>
                    <a:pt x="807216" y="283680"/>
                  </a:lnTo>
                  <a:cubicBezTo>
                    <a:pt x="807216" y="283680"/>
                    <a:pt x="808046" y="284511"/>
                    <a:pt x="808046" y="284511"/>
                  </a:cubicBezTo>
                  <a:lnTo>
                    <a:pt x="811507" y="287623"/>
                  </a:lnTo>
                  <a:lnTo>
                    <a:pt x="813029" y="288592"/>
                  </a:lnTo>
                  <a:lnTo>
                    <a:pt x="818774" y="291221"/>
                  </a:lnTo>
                  <a:cubicBezTo>
                    <a:pt x="819743" y="291636"/>
                    <a:pt x="820643" y="292189"/>
                    <a:pt x="821473" y="292881"/>
                  </a:cubicBezTo>
                  <a:lnTo>
                    <a:pt x="824241" y="295025"/>
                  </a:lnTo>
                  <a:cubicBezTo>
                    <a:pt x="825210" y="295786"/>
                    <a:pt x="826041" y="296616"/>
                    <a:pt x="826802" y="297654"/>
                  </a:cubicBezTo>
                  <a:lnTo>
                    <a:pt x="829086" y="300697"/>
                  </a:lnTo>
                  <a:cubicBezTo>
                    <a:pt x="829363" y="301112"/>
                    <a:pt x="829640" y="301527"/>
                    <a:pt x="829917" y="301942"/>
                  </a:cubicBezTo>
                  <a:lnTo>
                    <a:pt x="832962" y="306992"/>
                  </a:lnTo>
                  <a:lnTo>
                    <a:pt x="836492" y="310796"/>
                  </a:lnTo>
                  <a:cubicBezTo>
                    <a:pt x="836492" y="310796"/>
                    <a:pt x="837046" y="311419"/>
                    <a:pt x="837253" y="311696"/>
                  </a:cubicBezTo>
                  <a:lnTo>
                    <a:pt x="838568" y="313356"/>
                  </a:lnTo>
                  <a:cubicBezTo>
                    <a:pt x="838983" y="313909"/>
                    <a:pt x="839399" y="314532"/>
                    <a:pt x="839745" y="315154"/>
                  </a:cubicBezTo>
                  <a:lnTo>
                    <a:pt x="841613" y="318613"/>
                  </a:lnTo>
                  <a:lnTo>
                    <a:pt x="842306" y="319512"/>
                  </a:lnTo>
                  <a:lnTo>
                    <a:pt x="845904" y="323109"/>
                  </a:lnTo>
                  <a:cubicBezTo>
                    <a:pt x="846874" y="324078"/>
                    <a:pt x="847704" y="325185"/>
                    <a:pt x="848396" y="326430"/>
                  </a:cubicBezTo>
                  <a:lnTo>
                    <a:pt x="849850" y="329197"/>
                  </a:lnTo>
                  <a:cubicBezTo>
                    <a:pt x="850542" y="330580"/>
                    <a:pt x="851026" y="332033"/>
                    <a:pt x="851303" y="333485"/>
                  </a:cubicBezTo>
                  <a:cubicBezTo>
                    <a:pt x="851303" y="333485"/>
                    <a:pt x="851649" y="335906"/>
                    <a:pt x="851718" y="336253"/>
                  </a:cubicBezTo>
                  <a:cubicBezTo>
                    <a:pt x="852134" y="336668"/>
                    <a:pt x="852480" y="337083"/>
                    <a:pt x="852826" y="337566"/>
                  </a:cubicBezTo>
                  <a:lnTo>
                    <a:pt x="853449" y="338397"/>
                  </a:lnTo>
                  <a:cubicBezTo>
                    <a:pt x="854971" y="340403"/>
                    <a:pt x="855940" y="342824"/>
                    <a:pt x="856148" y="345383"/>
                  </a:cubicBezTo>
                  <a:lnTo>
                    <a:pt x="856425" y="347942"/>
                  </a:lnTo>
                  <a:cubicBezTo>
                    <a:pt x="856563" y="349049"/>
                    <a:pt x="856494" y="350225"/>
                    <a:pt x="856355" y="351332"/>
                  </a:cubicBezTo>
                  <a:lnTo>
                    <a:pt x="855525" y="357143"/>
                  </a:lnTo>
                  <a:lnTo>
                    <a:pt x="855386" y="358734"/>
                  </a:lnTo>
                  <a:lnTo>
                    <a:pt x="856079" y="371738"/>
                  </a:lnTo>
                  <a:lnTo>
                    <a:pt x="856909" y="376442"/>
                  </a:lnTo>
                  <a:lnTo>
                    <a:pt x="864246" y="395188"/>
                  </a:lnTo>
                  <a:cubicBezTo>
                    <a:pt x="864592" y="396018"/>
                    <a:pt x="864799" y="396987"/>
                    <a:pt x="865007" y="397886"/>
                  </a:cubicBezTo>
                  <a:lnTo>
                    <a:pt x="865491" y="400791"/>
                  </a:lnTo>
                  <a:cubicBezTo>
                    <a:pt x="865491" y="401137"/>
                    <a:pt x="865630" y="401483"/>
                    <a:pt x="865630" y="401829"/>
                  </a:cubicBezTo>
                  <a:lnTo>
                    <a:pt x="865976" y="405633"/>
                  </a:lnTo>
                  <a:cubicBezTo>
                    <a:pt x="865976" y="405633"/>
                    <a:pt x="865976" y="406325"/>
                    <a:pt x="865976" y="406671"/>
                  </a:cubicBezTo>
                  <a:lnTo>
                    <a:pt x="865976" y="410476"/>
                  </a:lnTo>
                  <a:cubicBezTo>
                    <a:pt x="866045" y="411029"/>
                    <a:pt x="865976" y="411513"/>
                    <a:pt x="865976" y="412066"/>
                  </a:cubicBezTo>
                  <a:lnTo>
                    <a:pt x="865699" y="415041"/>
                  </a:lnTo>
                  <a:cubicBezTo>
                    <a:pt x="865561" y="416286"/>
                    <a:pt x="865283" y="417600"/>
                    <a:pt x="864799" y="418776"/>
                  </a:cubicBezTo>
                  <a:lnTo>
                    <a:pt x="863692" y="421543"/>
                  </a:lnTo>
                  <a:cubicBezTo>
                    <a:pt x="863415" y="422235"/>
                    <a:pt x="863138" y="422857"/>
                    <a:pt x="862723" y="423480"/>
                  </a:cubicBezTo>
                  <a:lnTo>
                    <a:pt x="860162" y="427907"/>
                  </a:lnTo>
                  <a:lnTo>
                    <a:pt x="859885" y="428530"/>
                  </a:lnTo>
                  <a:lnTo>
                    <a:pt x="857532" y="442434"/>
                  </a:lnTo>
                  <a:cubicBezTo>
                    <a:pt x="857394" y="443125"/>
                    <a:pt x="857255" y="443817"/>
                    <a:pt x="856979" y="444509"/>
                  </a:cubicBezTo>
                  <a:lnTo>
                    <a:pt x="853933" y="453501"/>
                  </a:lnTo>
                  <a:lnTo>
                    <a:pt x="853518" y="455093"/>
                  </a:lnTo>
                  <a:lnTo>
                    <a:pt x="853379" y="456891"/>
                  </a:lnTo>
                  <a:lnTo>
                    <a:pt x="853379" y="463186"/>
                  </a:lnTo>
                  <a:cubicBezTo>
                    <a:pt x="853310" y="463670"/>
                    <a:pt x="853310" y="464085"/>
                    <a:pt x="853241" y="464569"/>
                  </a:cubicBezTo>
                  <a:lnTo>
                    <a:pt x="852826" y="468028"/>
                  </a:lnTo>
                  <a:cubicBezTo>
                    <a:pt x="852826" y="468512"/>
                    <a:pt x="852687" y="468996"/>
                    <a:pt x="852618" y="469480"/>
                  </a:cubicBezTo>
                  <a:lnTo>
                    <a:pt x="851165" y="476190"/>
                  </a:lnTo>
                  <a:cubicBezTo>
                    <a:pt x="851026" y="476675"/>
                    <a:pt x="850888" y="477228"/>
                    <a:pt x="850749" y="477712"/>
                  </a:cubicBezTo>
                  <a:lnTo>
                    <a:pt x="849642" y="480963"/>
                  </a:lnTo>
                  <a:cubicBezTo>
                    <a:pt x="849434" y="481517"/>
                    <a:pt x="849227" y="482001"/>
                    <a:pt x="849019" y="482485"/>
                  </a:cubicBezTo>
                  <a:lnTo>
                    <a:pt x="847497" y="485598"/>
                  </a:lnTo>
                  <a:cubicBezTo>
                    <a:pt x="847081" y="486428"/>
                    <a:pt x="846666" y="487189"/>
                    <a:pt x="846112" y="487881"/>
                  </a:cubicBezTo>
                  <a:lnTo>
                    <a:pt x="844936" y="489472"/>
                  </a:lnTo>
                  <a:cubicBezTo>
                    <a:pt x="844936" y="489472"/>
                    <a:pt x="843552" y="491062"/>
                    <a:pt x="843552" y="491062"/>
                  </a:cubicBezTo>
                  <a:cubicBezTo>
                    <a:pt x="843552" y="491547"/>
                    <a:pt x="843413" y="491962"/>
                    <a:pt x="843344" y="492446"/>
                  </a:cubicBezTo>
                  <a:lnTo>
                    <a:pt x="843067" y="493760"/>
                  </a:lnTo>
                  <a:cubicBezTo>
                    <a:pt x="842859" y="494798"/>
                    <a:pt x="842582" y="495835"/>
                    <a:pt x="842098" y="496804"/>
                  </a:cubicBezTo>
                  <a:lnTo>
                    <a:pt x="840852" y="499571"/>
                  </a:lnTo>
                  <a:cubicBezTo>
                    <a:pt x="840437" y="500540"/>
                    <a:pt x="839883" y="501438"/>
                    <a:pt x="839260" y="502269"/>
                  </a:cubicBezTo>
                  <a:lnTo>
                    <a:pt x="837253" y="504966"/>
                  </a:lnTo>
                  <a:cubicBezTo>
                    <a:pt x="836700" y="505728"/>
                    <a:pt x="836077" y="506350"/>
                    <a:pt x="835385" y="506973"/>
                  </a:cubicBezTo>
                  <a:lnTo>
                    <a:pt x="833862" y="508287"/>
                  </a:lnTo>
                  <a:cubicBezTo>
                    <a:pt x="833101" y="509532"/>
                    <a:pt x="832132" y="510639"/>
                    <a:pt x="830955" y="511607"/>
                  </a:cubicBezTo>
                  <a:lnTo>
                    <a:pt x="828671" y="513475"/>
                  </a:lnTo>
                  <a:cubicBezTo>
                    <a:pt x="828048" y="513959"/>
                    <a:pt x="827425" y="514374"/>
                    <a:pt x="826802" y="514789"/>
                  </a:cubicBezTo>
                  <a:lnTo>
                    <a:pt x="823342" y="516726"/>
                  </a:lnTo>
                  <a:lnTo>
                    <a:pt x="817874" y="525303"/>
                  </a:lnTo>
                  <a:lnTo>
                    <a:pt x="817459" y="528762"/>
                  </a:lnTo>
                  <a:cubicBezTo>
                    <a:pt x="817390" y="529454"/>
                    <a:pt x="817251" y="530146"/>
                    <a:pt x="817044" y="530837"/>
                  </a:cubicBezTo>
                  <a:lnTo>
                    <a:pt x="816490" y="532705"/>
                  </a:lnTo>
                  <a:cubicBezTo>
                    <a:pt x="816282" y="533397"/>
                    <a:pt x="816075" y="534019"/>
                    <a:pt x="815798" y="534642"/>
                  </a:cubicBezTo>
                  <a:cubicBezTo>
                    <a:pt x="815383" y="536786"/>
                    <a:pt x="814414" y="538861"/>
                    <a:pt x="812960" y="540522"/>
                  </a:cubicBezTo>
                  <a:lnTo>
                    <a:pt x="810192" y="543773"/>
                  </a:lnTo>
                  <a:lnTo>
                    <a:pt x="808877" y="545917"/>
                  </a:lnTo>
                  <a:lnTo>
                    <a:pt x="808116" y="547992"/>
                  </a:lnTo>
                  <a:lnTo>
                    <a:pt x="807631" y="550690"/>
                  </a:lnTo>
                  <a:lnTo>
                    <a:pt x="807631" y="553595"/>
                  </a:lnTo>
                  <a:cubicBezTo>
                    <a:pt x="807631" y="554287"/>
                    <a:pt x="807631" y="554979"/>
                    <a:pt x="807492" y="555601"/>
                  </a:cubicBezTo>
                  <a:lnTo>
                    <a:pt x="807285" y="556777"/>
                  </a:lnTo>
                  <a:cubicBezTo>
                    <a:pt x="806939" y="559268"/>
                    <a:pt x="805901" y="561550"/>
                    <a:pt x="804378" y="563487"/>
                  </a:cubicBezTo>
                  <a:cubicBezTo>
                    <a:pt x="803409" y="565562"/>
                    <a:pt x="801956" y="567430"/>
                    <a:pt x="800087" y="568814"/>
                  </a:cubicBezTo>
                  <a:lnTo>
                    <a:pt x="795035" y="576976"/>
                  </a:lnTo>
                  <a:lnTo>
                    <a:pt x="793858" y="579259"/>
                  </a:lnTo>
                  <a:lnTo>
                    <a:pt x="793166" y="581611"/>
                  </a:lnTo>
                  <a:lnTo>
                    <a:pt x="790605" y="598627"/>
                  </a:lnTo>
                  <a:lnTo>
                    <a:pt x="789844" y="611286"/>
                  </a:lnTo>
                  <a:cubicBezTo>
                    <a:pt x="789844" y="612116"/>
                    <a:pt x="789705" y="612946"/>
                    <a:pt x="789498" y="613707"/>
                  </a:cubicBezTo>
                  <a:lnTo>
                    <a:pt x="788875" y="616197"/>
                  </a:lnTo>
                  <a:cubicBezTo>
                    <a:pt x="788529" y="617719"/>
                    <a:pt x="787906" y="619103"/>
                    <a:pt x="787075" y="620417"/>
                  </a:cubicBezTo>
                  <a:lnTo>
                    <a:pt x="786175" y="621800"/>
                  </a:lnTo>
                  <a:cubicBezTo>
                    <a:pt x="785137" y="623391"/>
                    <a:pt x="783822" y="624706"/>
                    <a:pt x="782300" y="625813"/>
                  </a:cubicBezTo>
                  <a:lnTo>
                    <a:pt x="780846" y="626850"/>
                  </a:lnTo>
                  <a:lnTo>
                    <a:pt x="778632" y="628233"/>
                  </a:lnTo>
                  <a:lnTo>
                    <a:pt x="775586" y="630516"/>
                  </a:lnTo>
                  <a:cubicBezTo>
                    <a:pt x="775102" y="630862"/>
                    <a:pt x="774617" y="631139"/>
                    <a:pt x="774133" y="631485"/>
                  </a:cubicBezTo>
                  <a:lnTo>
                    <a:pt x="772402" y="632453"/>
                  </a:lnTo>
                  <a:cubicBezTo>
                    <a:pt x="771503" y="632937"/>
                    <a:pt x="770534" y="633352"/>
                    <a:pt x="769496" y="633698"/>
                  </a:cubicBezTo>
                  <a:lnTo>
                    <a:pt x="767142" y="634390"/>
                  </a:lnTo>
                  <a:cubicBezTo>
                    <a:pt x="766243" y="634667"/>
                    <a:pt x="765274" y="634805"/>
                    <a:pt x="764305" y="634944"/>
                  </a:cubicBezTo>
                  <a:lnTo>
                    <a:pt x="745548" y="636327"/>
                  </a:lnTo>
                  <a:lnTo>
                    <a:pt x="739250" y="637572"/>
                  </a:lnTo>
                  <a:lnTo>
                    <a:pt x="733575" y="640685"/>
                  </a:lnTo>
                  <a:lnTo>
                    <a:pt x="723678" y="650093"/>
                  </a:lnTo>
                  <a:cubicBezTo>
                    <a:pt x="722847" y="650853"/>
                    <a:pt x="721948" y="651545"/>
                    <a:pt x="720979" y="652098"/>
                  </a:cubicBezTo>
                  <a:lnTo>
                    <a:pt x="717380" y="654174"/>
                  </a:lnTo>
                  <a:lnTo>
                    <a:pt x="717241" y="655073"/>
                  </a:lnTo>
                  <a:cubicBezTo>
                    <a:pt x="716549" y="658739"/>
                    <a:pt x="714473" y="661921"/>
                    <a:pt x="711427" y="663996"/>
                  </a:cubicBezTo>
                  <a:lnTo>
                    <a:pt x="709421" y="665380"/>
                  </a:lnTo>
                  <a:cubicBezTo>
                    <a:pt x="707067" y="666971"/>
                    <a:pt x="704299" y="667801"/>
                    <a:pt x="701669" y="667801"/>
                  </a:cubicBez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34E96682-1DF3-4DB6-6815-71B362785775}"/>
                </a:ext>
              </a:extLst>
            </p:cNvPr>
            <p:cNvSpPr/>
            <p:nvPr/>
          </p:nvSpPr>
          <p:spPr>
            <a:xfrm>
              <a:off x="8129862" y="5310853"/>
              <a:ext cx="1192100" cy="926154"/>
            </a:xfrm>
            <a:custGeom>
              <a:avLst/>
              <a:gdLst>
                <a:gd name="connsiteX0" fmla="*/ 636306 w 895086"/>
                <a:gd name="connsiteY0" fmla="*/ 27946 h 695401"/>
                <a:gd name="connsiteX1" fmla="*/ 637829 w 895086"/>
                <a:gd name="connsiteY1" fmla="*/ 28638 h 695401"/>
                <a:gd name="connsiteX2" fmla="*/ 637621 w 895086"/>
                <a:gd name="connsiteY2" fmla="*/ 28846 h 695401"/>
                <a:gd name="connsiteX3" fmla="*/ 637483 w 895086"/>
                <a:gd name="connsiteY3" fmla="*/ 29537 h 695401"/>
                <a:gd name="connsiteX4" fmla="*/ 637344 w 895086"/>
                <a:gd name="connsiteY4" fmla="*/ 30298 h 695401"/>
                <a:gd name="connsiteX5" fmla="*/ 637344 w 895086"/>
                <a:gd name="connsiteY5" fmla="*/ 30713 h 695401"/>
                <a:gd name="connsiteX6" fmla="*/ 637967 w 895086"/>
                <a:gd name="connsiteY6" fmla="*/ 31336 h 695401"/>
                <a:gd name="connsiteX7" fmla="*/ 639559 w 895086"/>
                <a:gd name="connsiteY7" fmla="*/ 32373 h 695401"/>
                <a:gd name="connsiteX8" fmla="*/ 640113 w 895086"/>
                <a:gd name="connsiteY8" fmla="*/ 32927 h 695401"/>
                <a:gd name="connsiteX9" fmla="*/ 641359 w 895086"/>
                <a:gd name="connsiteY9" fmla="*/ 35209 h 695401"/>
                <a:gd name="connsiteX10" fmla="*/ 642328 w 895086"/>
                <a:gd name="connsiteY10" fmla="*/ 37630 h 695401"/>
                <a:gd name="connsiteX11" fmla="*/ 642812 w 895086"/>
                <a:gd name="connsiteY11" fmla="*/ 40190 h 695401"/>
                <a:gd name="connsiteX12" fmla="*/ 643089 w 895086"/>
                <a:gd name="connsiteY12" fmla="*/ 45240 h 695401"/>
                <a:gd name="connsiteX13" fmla="*/ 643850 w 895086"/>
                <a:gd name="connsiteY13" fmla="*/ 50013 h 695401"/>
                <a:gd name="connsiteX14" fmla="*/ 644265 w 895086"/>
                <a:gd name="connsiteY14" fmla="*/ 50843 h 695401"/>
                <a:gd name="connsiteX15" fmla="*/ 645027 w 895086"/>
                <a:gd name="connsiteY15" fmla="*/ 51811 h 695401"/>
                <a:gd name="connsiteX16" fmla="*/ 645996 w 895086"/>
                <a:gd name="connsiteY16" fmla="*/ 52226 h 695401"/>
                <a:gd name="connsiteX17" fmla="*/ 648210 w 895086"/>
                <a:gd name="connsiteY17" fmla="*/ 52641 h 695401"/>
                <a:gd name="connsiteX18" fmla="*/ 648903 w 895086"/>
                <a:gd name="connsiteY18" fmla="*/ 53056 h 695401"/>
                <a:gd name="connsiteX19" fmla="*/ 649525 w 895086"/>
                <a:gd name="connsiteY19" fmla="*/ 54786 h 695401"/>
                <a:gd name="connsiteX20" fmla="*/ 648488 w 895086"/>
                <a:gd name="connsiteY20" fmla="*/ 58521 h 695401"/>
                <a:gd name="connsiteX21" fmla="*/ 648626 w 895086"/>
                <a:gd name="connsiteY21" fmla="*/ 60735 h 695401"/>
                <a:gd name="connsiteX22" fmla="*/ 649180 w 895086"/>
                <a:gd name="connsiteY22" fmla="*/ 61426 h 695401"/>
                <a:gd name="connsiteX23" fmla="*/ 651948 w 895086"/>
                <a:gd name="connsiteY23" fmla="*/ 63847 h 695401"/>
                <a:gd name="connsiteX24" fmla="*/ 652709 w 895086"/>
                <a:gd name="connsiteY24" fmla="*/ 64885 h 695401"/>
                <a:gd name="connsiteX25" fmla="*/ 653471 w 895086"/>
                <a:gd name="connsiteY25" fmla="*/ 66061 h 695401"/>
                <a:gd name="connsiteX26" fmla="*/ 654647 w 895086"/>
                <a:gd name="connsiteY26" fmla="*/ 68413 h 695401"/>
                <a:gd name="connsiteX27" fmla="*/ 656308 w 895086"/>
                <a:gd name="connsiteY27" fmla="*/ 73877 h 695401"/>
                <a:gd name="connsiteX28" fmla="*/ 657070 w 895086"/>
                <a:gd name="connsiteY28" fmla="*/ 79549 h 695401"/>
                <a:gd name="connsiteX29" fmla="*/ 657692 w 895086"/>
                <a:gd name="connsiteY29" fmla="*/ 90756 h 695401"/>
                <a:gd name="connsiteX30" fmla="*/ 658523 w 895086"/>
                <a:gd name="connsiteY30" fmla="*/ 95044 h 695401"/>
                <a:gd name="connsiteX31" fmla="*/ 660253 w 895086"/>
                <a:gd name="connsiteY31" fmla="*/ 100440 h 695401"/>
                <a:gd name="connsiteX32" fmla="*/ 662952 w 895086"/>
                <a:gd name="connsiteY32" fmla="*/ 104936 h 695401"/>
                <a:gd name="connsiteX33" fmla="*/ 666482 w 895086"/>
                <a:gd name="connsiteY33" fmla="*/ 106666 h 695401"/>
                <a:gd name="connsiteX34" fmla="*/ 668836 w 895086"/>
                <a:gd name="connsiteY34" fmla="*/ 105628 h 695401"/>
                <a:gd name="connsiteX35" fmla="*/ 671396 w 895086"/>
                <a:gd name="connsiteY35" fmla="*/ 103691 h 695401"/>
                <a:gd name="connsiteX36" fmla="*/ 674026 w 895086"/>
                <a:gd name="connsiteY36" fmla="*/ 102100 h 695401"/>
                <a:gd name="connsiteX37" fmla="*/ 676656 w 895086"/>
                <a:gd name="connsiteY37" fmla="*/ 101893 h 695401"/>
                <a:gd name="connsiteX38" fmla="*/ 678318 w 895086"/>
                <a:gd name="connsiteY38" fmla="*/ 103138 h 695401"/>
                <a:gd name="connsiteX39" fmla="*/ 683162 w 895086"/>
                <a:gd name="connsiteY39" fmla="*/ 109432 h 695401"/>
                <a:gd name="connsiteX40" fmla="*/ 685169 w 895086"/>
                <a:gd name="connsiteY40" fmla="*/ 110885 h 695401"/>
                <a:gd name="connsiteX41" fmla="*/ 689530 w 895086"/>
                <a:gd name="connsiteY41" fmla="*/ 113721 h 695401"/>
                <a:gd name="connsiteX42" fmla="*/ 691398 w 895086"/>
                <a:gd name="connsiteY42" fmla="*/ 115312 h 695401"/>
                <a:gd name="connsiteX43" fmla="*/ 692782 w 895086"/>
                <a:gd name="connsiteY43" fmla="*/ 117111 h 695401"/>
                <a:gd name="connsiteX44" fmla="*/ 693405 w 895086"/>
                <a:gd name="connsiteY44" fmla="*/ 118978 h 695401"/>
                <a:gd name="connsiteX45" fmla="*/ 693544 w 895086"/>
                <a:gd name="connsiteY45" fmla="*/ 121054 h 695401"/>
                <a:gd name="connsiteX46" fmla="*/ 693544 w 895086"/>
                <a:gd name="connsiteY46" fmla="*/ 123475 h 695401"/>
                <a:gd name="connsiteX47" fmla="*/ 693959 w 895086"/>
                <a:gd name="connsiteY47" fmla="*/ 129009 h 695401"/>
                <a:gd name="connsiteX48" fmla="*/ 697835 w 895086"/>
                <a:gd name="connsiteY48" fmla="*/ 149276 h 695401"/>
                <a:gd name="connsiteX49" fmla="*/ 699496 w 895086"/>
                <a:gd name="connsiteY49" fmla="*/ 154257 h 695401"/>
                <a:gd name="connsiteX50" fmla="*/ 702403 w 895086"/>
                <a:gd name="connsiteY50" fmla="*/ 158338 h 695401"/>
                <a:gd name="connsiteX51" fmla="*/ 706625 w 895086"/>
                <a:gd name="connsiteY51" fmla="*/ 159722 h 695401"/>
                <a:gd name="connsiteX52" fmla="*/ 706625 w 895086"/>
                <a:gd name="connsiteY52" fmla="*/ 163595 h 695401"/>
                <a:gd name="connsiteX53" fmla="*/ 708078 w 895086"/>
                <a:gd name="connsiteY53" fmla="*/ 167331 h 695401"/>
                <a:gd name="connsiteX54" fmla="*/ 709808 w 895086"/>
                <a:gd name="connsiteY54" fmla="*/ 171066 h 695401"/>
                <a:gd name="connsiteX55" fmla="*/ 710846 w 895086"/>
                <a:gd name="connsiteY55" fmla="*/ 174940 h 695401"/>
                <a:gd name="connsiteX56" fmla="*/ 710570 w 895086"/>
                <a:gd name="connsiteY56" fmla="*/ 178467 h 695401"/>
                <a:gd name="connsiteX57" fmla="*/ 708909 w 895086"/>
                <a:gd name="connsiteY57" fmla="*/ 185938 h 695401"/>
                <a:gd name="connsiteX58" fmla="*/ 709116 w 895086"/>
                <a:gd name="connsiteY58" fmla="*/ 189397 h 695401"/>
                <a:gd name="connsiteX59" fmla="*/ 710362 w 895086"/>
                <a:gd name="connsiteY59" fmla="*/ 191334 h 695401"/>
                <a:gd name="connsiteX60" fmla="*/ 714169 w 895086"/>
                <a:gd name="connsiteY60" fmla="*/ 194170 h 695401"/>
                <a:gd name="connsiteX61" fmla="*/ 715345 w 895086"/>
                <a:gd name="connsiteY61" fmla="*/ 195484 h 695401"/>
                <a:gd name="connsiteX62" fmla="*/ 715553 w 895086"/>
                <a:gd name="connsiteY62" fmla="*/ 197006 h 695401"/>
                <a:gd name="connsiteX63" fmla="*/ 714930 w 895086"/>
                <a:gd name="connsiteY63" fmla="*/ 200811 h 695401"/>
                <a:gd name="connsiteX64" fmla="*/ 715069 w 895086"/>
                <a:gd name="connsiteY64" fmla="*/ 202540 h 695401"/>
                <a:gd name="connsiteX65" fmla="*/ 717006 w 895086"/>
                <a:gd name="connsiteY65" fmla="*/ 205722 h 695401"/>
                <a:gd name="connsiteX66" fmla="*/ 719913 w 895086"/>
                <a:gd name="connsiteY66" fmla="*/ 207797 h 695401"/>
                <a:gd name="connsiteX67" fmla="*/ 726627 w 895086"/>
                <a:gd name="connsiteY67" fmla="*/ 210564 h 695401"/>
                <a:gd name="connsiteX68" fmla="*/ 728149 w 895086"/>
                <a:gd name="connsiteY68" fmla="*/ 211325 h 695401"/>
                <a:gd name="connsiteX69" fmla="*/ 731264 w 895086"/>
                <a:gd name="connsiteY69" fmla="*/ 213331 h 695401"/>
                <a:gd name="connsiteX70" fmla="*/ 732579 w 895086"/>
                <a:gd name="connsiteY70" fmla="*/ 213953 h 695401"/>
                <a:gd name="connsiteX71" fmla="*/ 733824 w 895086"/>
                <a:gd name="connsiteY71" fmla="*/ 213953 h 695401"/>
                <a:gd name="connsiteX72" fmla="*/ 737008 w 895086"/>
                <a:gd name="connsiteY72" fmla="*/ 213538 h 695401"/>
                <a:gd name="connsiteX73" fmla="*/ 737977 w 895086"/>
                <a:gd name="connsiteY73" fmla="*/ 213538 h 695401"/>
                <a:gd name="connsiteX74" fmla="*/ 739154 w 895086"/>
                <a:gd name="connsiteY74" fmla="*/ 214507 h 695401"/>
                <a:gd name="connsiteX75" fmla="*/ 739915 w 895086"/>
                <a:gd name="connsiteY75" fmla="*/ 215821 h 695401"/>
                <a:gd name="connsiteX76" fmla="*/ 740538 w 895086"/>
                <a:gd name="connsiteY76" fmla="*/ 217274 h 695401"/>
                <a:gd name="connsiteX77" fmla="*/ 741230 w 895086"/>
                <a:gd name="connsiteY77" fmla="*/ 218519 h 695401"/>
                <a:gd name="connsiteX78" fmla="*/ 742614 w 895086"/>
                <a:gd name="connsiteY78" fmla="*/ 220041 h 695401"/>
                <a:gd name="connsiteX79" fmla="*/ 743860 w 895086"/>
                <a:gd name="connsiteY79" fmla="*/ 221079 h 695401"/>
                <a:gd name="connsiteX80" fmla="*/ 758879 w 895086"/>
                <a:gd name="connsiteY80" fmla="*/ 228618 h 695401"/>
                <a:gd name="connsiteX81" fmla="*/ 764416 w 895086"/>
                <a:gd name="connsiteY81" fmla="*/ 232561 h 695401"/>
                <a:gd name="connsiteX82" fmla="*/ 768361 w 895086"/>
                <a:gd name="connsiteY82" fmla="*/ 237957 h 695401"/>
                <a:gd name="connsiteX83" fmla="*/ 764762 w 895086"/>
                <a:gd name="connsiteY83" fmla="*/ 238164 h 695401"/>
                <a:gd name="connsiteX84" fmla="*/ 765385 w 895086"/>
                <a:gd name="connsiteY84" fmla="*/ 241001 h 695401"/>
                <a:gd name="connsiteX85" fmla="*/ 768084 w 895086"/>
                <a:gd name="connsiteY85" fmla="*/ 244667 h 695401"/>
                <a:gd name="connsiteX86" fmla="*/ 773136 w 895086"/>
                <a:gd name="connsiteY86" fmla="*/ 250408 h 695401"/>
                <a:gd name="connsiteX87" fmla="*/ 774798 w 895086"/>
                <a:gd name="connsiteY87" fmla="*/ 253382 h 695401"/>
                <a:gd name="connsiteX88" fmla="*/ 777635 w 895086"/>
                <a:gd name="connsiteY88" fmla="*/ 260092 h 695401"/>
                <a:gd name="connsiteX89" fmla="*/ 779365 w 895086"/>
                <a:gd name="connsiteY89" fmla="*/ 263274 h 695401"/>
                <a:gd name="connsiteX90" fmla="*/ 779989 w 895086"/>
                <a:gd name="connsiteY90" fmla="*/ 264796 h 695401"/>
                <a:gd name="connsiteX91" fmla="*/ 781372 w 895086"/>
                <a:gd name="connsiteY91" fmla="*/ 271437 h 695401"/>
                <a:gd name="connsiteX92" fmla="*/ 782619 w 895086"/>
                <a:gd name="connsiteY92" fmla="*/ 275657 h 695401"/>
                <a:gd name="connsiteX93" fmla="*/ 784280 w 895086"/>
                <a:gd name="connsiteY93" fmla="*/ 279046 h 695401"/>
                <a:gd name="connsiteX94" fmla="*/ 786148 w 895086"/>
                <a:gd name="connsiteY94" fmla="*/ 280706 h 695401"/>
                <a:gd name="connsiteX95" fmla="*/ 788363 w 895086"/>
                <a:gd name="connsiteY95" fmla="*/ 281951 h 695401"/>
                <a:gd name="connsiteX96" fmla="*/ 791062 w 895086"/>
                <a:gd name="connsiteY96" fmla="*/ 284026 h 695401"/>
                <a:gd name="connsiteX97" fmla="*/ 791201 w 895086"/>
                <a:gd name="connsiteY97" fmla="*/ 281675 h 695401"/>
                <a:gd name="connsiteX98" fmla="*/ 790785 w 895086"/>
                <a:gd name="connsiteY98" fmla="*/ 278562 h 695401"/>
                <a:gd name="connsiteX99" fmla="*/ 791131 w 895086"/>
                <a:gd name="connsiteY99" fmla="*/ 276210 h 695401"/>
                <a:gd name="connsiteX100" fmla="*/ 793554 w 895086"/>
                <a:gd name="connsiteY100" fmla="*/ 275933 h 695401"/>
                <a:gd name="connsiteX101" fmla="*/ 794523 w 895086"/>
                <a:gd name="connsiteY101" fmla="*/ 276763 h 695401"/>
                <a:gd name="connsiteX102" fmla="*/ 798260 w 895086"/>
                <a:gd name="connsiteY102" fmla="*/ 281121 h 695401"/>
                <a:gd name="connsiteX103" fmla="*/ 800890 w 895086"/>
                <a:gd name="connsiteY103" fmla="*/ 282989 h 695401"/>
                <a:gd name="connsiteX104" fmla="*/ 802344 w 895086"/>
                <a:gd name="connsiteY104" fmla="*/ 283750 h 695401"/>
                <a:gd name="connsiteX105" fmla="*/ 803659 w 895086"/>
                <a:gd name="connsiteY105" fmla="*/ 284165 h 695401"/>
                <a:gd name="connsiteX106" fmla="*/ 803243 w 895086"/>
                <a:gd name="connsiteY106" fmla="*/ 282643 h 695401"/>
                <a:gd name="connsiteX107" fmla="*/ 803243 w 895086"/>
                <a:gd name="connsiteY107" fmla="*/ 281260 h 695401"/>
                <a:gd name="connsiteX108" fmla="*/ 803866 w 895086"/>
                <a:gd name="connsiteY108" fmla="*/ 280498 h 695401"/>
                <a:gd name="connsiteX109" fmla="*/ 805112 w 895086"/>
                <a:gd name="connsiteY109" fmla="*/ 280498 h 695401"/>
                <a:gd name="connsiteX110" fmla="*/ 806289 w 895086"/>
                <a:gd name="connsiteY110" fmla="*/ 281605 h 695401"/>
                <a:gd name="connsiteX111" fmla="*/ 806981 w 895086"/>
                <a:gd name="connsiteY111" fmla="*/ 283265 h 695401"/>
                <a:gd name="connsiteX112" fmla="*/ 807673 w 895086"/>
                <a:gd name="connsiteY112" fmla="*/ 286586 h 695401"/>
                <a:gd name="connsiteX113" fmla="*/ 808019 w 895086"/>
                <a:gd name="connsiteY113" fmla="*/ 290874 h 695401"/>
                <a:gd name="connsiteX114" fmla="*/ 808019 w 895086"/>
                <a:gd name="connsiteY114" fmla="*/ 299729 h 695401"/>
                <a:gd name="connsiteX115" fmla="*/ 809126 w 895086"/>
                <a:gd name="connsiteY115" fmla="*/ 303879 h 695401"/>
                <a:gd name="connsiteX116" fmla="*/ 810718 w 895086"/>
                <a:gd name="connsiteY116" fmla="*/ 306438 h 695401"/>
                <a:gd name="connsiteX117" fmla="*/ 812933 w 895086"/>
                <a:gd name="connsiteY117" fmla="*/ 308860 h 695401"/>
                <a:gd name="connsiteX118" fmla="*/ 817778 w 895086"/>
                <a:gd name="connsiteY118" fmla="*/ 313148 h 695401"/>
                <a:gd name="connsiteX119" fmla="*/ 821031 w 895086"/>
                <a:gd name="connsiteY119" fmla="*/ 315224 h 695401"/>
                <a:gd name="connsiteX120" fmla="*/ 827675 w 895086"/>
                <a:gd name="connsiteY120" fmla="*/ 318267 h 695401"/>
                <a:gd name="connsiteX121" fmla="*/ 830443 w 895086"/>
                <a:gd name="connsiteY121" fmla="*/ 320412 h 695401"/>
                <a:gd name="connsiteX122" fmla="*/ 832727 w 895086"/>
                <a:gd name="connsiteY122" fmla="*/ 323455 h 695401"/>
                <a:gd name="connsiteX123" fmla="*/ 836465 w 895086"/>
                <a:gd name="connsiteY123" fmla="*/ 329750 h 695401"/>
                <a:gd name="connsiteX124" fmla="*/ 840963 w 895086"/>
                <a:gd name="connsiteY124" fmla="*/ 334592 h 695401"/>
                <a:gd name="connsiteX125" fmla="*/ 842278 w 895086"/>
                <a:gd name="connsiteY125" fmla="*/ 336253 h 695401"/>
                <a:gd name="connsiteX126" fmla="*/ 844631 w 895086"/>
                <a:gd name="connsiteY126" fmla="*/ 340541 h 695401"/>
                <a:gd name="connsiteX127" fmla="*/ 846500 w 895086"/>
                <a:gd name="connsiteY127" fmla="*/ 343031 h 695401"/>
                <a:gd name="connsiteX128" fmla="*/ 850791 w 895086"/>
                <a:gd name="connsiteY128" fmla="*/ 347320 h 695401"/>
                <a:gd name="connsiteX129" fmla="*/ 852245 w 895086"/>
                <a:gd name="connsiteY129" fmla="*/ 350087 h 695401"/>
                <a:gd name="connsiteX130" fmla="*/ 852522 w 895086"/>
                <a:gd name="connsiteY130" fmla="*/ 351955 h 695401"/>
                <a:gd name="connsiteX131" fmla="*/ 852522 w 895086"/>
                <a:gd name="connsiteY131" fmla="*/ 353822 h 695401"/>
                <a:gd name="connsiteX132" fmla="*/ 852660 w 895086"/>
                <a:gd name="connsiteY132" fmla="*/ 355621 h 695401"/>
                <a:gd name="connsiteX133" fmla="*/ 853352 w 895086"/>
                <a:gd name="connsiteY133" fmla="*/ 357488 h 695401"/>
                <a:gd name="connsiteX134" fmla="*/ 854183 w 895086"/>
                <a:gd name="connsiteY134" fmla="*/ 358526 h 695401"/>
                <a:gd name="connsiteX135" fmla="*/ 856328 w 895086"/>
                <a:gd name="connsiteY135" fmla="*/ 360394 h 695401"/>
                <a:gd name="connsiteX136" fmla="*/ 856951 w 895086"/>
                <a:gd name="connsiteY136" fmla="*/ 361224 h 695401"/>
                <a:gd name="connsiteX137" fmla="*/ 857228 w 895086"/>
                <a:gd name="connsiteY137" fmla="*/ 363783 h 695401"/>
                <a:gd name="connsiteX138" fmla="*/ 856259 w 895086"/>
                <a:gd name="connsiteY138" fmla="*/ 370147 h 695401"/>
                <a:gd name="connsiteX139" fmla="*/ 856051 w 895086"/>
                <a:gd name="connsiteY139" fmla="*/ 373122 h 695401"/>
                <a:gd name="connsiteX140" fmla="*/ 856813 w 895086"/>
                <a:gd name="connsiteY140" fmla="*/ 387786 h 695401"/>
                <a:gd name="connsiteX141" fmla="*/ 857989 w 895086"/>
                <a:gd name="connsiteY141" fmla="*/ 394704 h 695401"/>
                <a:gd name="connsiteX142" fmla="*/ 865810 w 895086"/>
                <a:gd name="connsiteY142" fmla="*/ 414764 h 695401"/>
                <a:gd name="connsiteX143" fmla="*/ 866295 w 895086"/>
                <a:gd name="connsiteY143" fmla="*/ 417669 h 695401"/>
                <a:gd name="connsiteX144" fmla="*/ 866640 w 895086"/>
                <a:gd name="connsiteY144" fmla="*/ 421474 h 695401"/>
                <a:gd name="connsiteX145" fmla="*/ 866640 w 895086"/>
                <a:gd name="connsiteY145" fmla="*/ 425279 h 695401"/>
                <a:gd name="connsiteX146" fmla="*/ 866433 w 895086"/>
                <a:gd name="connsiteY146" fmla="*/ 428253 h 695401"/>
                <a:gd name="connsiteX147" fmla="*/ 865325 w 895086"/>
                <a:gd name="connsiteY147" fmla="*/ 431020 h 695401"/>
                <a:gd name="connsiteX148" fmla="*/ 862142 w 895086"/>
                <a:gd name="connsiteY148" fmla="*/ 436485 h 695401"/>
                <a:gd name="connsiteX149" fmla="*/ 861034 w 895086"/>
                <a:gd name="connsiteY149" fmla="*/ 439459 h 695401"/>
                <a:gd name="connsiteX150" fmla="*/ 858474 w 895086"/>
                <a:gd name="connsiteY150" fmla="*/ 454677 h 695401"/>
                <a:gd name="connsiteX151" fmla="*/ 855290 w 895086"/>
                <a:gd name="connsiteY151" fmla="*/ 464154 h 695401"/>
                <a:gd name="connsiteX152" fmla="*/ 854529 w 895086"/>
                <a:gd name="connsiteY152" fmla="*/ 467336 h 695401"/>
                <a:gd name="connsiteX153" fmla="*/ 854183 w 895086"/>
                <a:gd name="connsiteY153" fmla="*/ 470725 h 695401"/>
                <a:gd name="connsiteX154" fmla="*/ 854183 w 895086"/>
                <a:gd name="connsiteY154" fmla="*/ 477574 h 695401"/>
                <a:gd name="connsiteX155" fmla="*/ 853698 w 895086"/>
                <a:gd name="connsiteY155" fmla="*/ 481033 h 695401"/>
                <a:gd name="connsiteX156" fmla="*/ 852245 w 895086"/>
                <a:gd name="connsiteY156" fmla="*/ 487742 h 695401"/>
                <a:gd name="connsiteX157" fmla="*/ 851137 w 895086"/>
                <a:gd name="connsiteY157" fmla="*/ 490994 h 695401"/>
                <a:gd name="connsiteX158" fmla="*/ 849615 w 895086"/>
                <a:gd name="connsiteY158" fmla="*/ 494106 h 695401"/>
                <a:gd name="connsiteX159" fmla="*/ 848438 w 895086"/>
                <a:gd name="connsiteY159" fmla="*/ 495697 h 695401"/>
                <a:gd name="connsiteX160" fmla="*/ 845739 w 895086"/>
                <a:gd name="connsiteY160" fmla="*/ 498741 h 695401"/>
                <a:gd name="connsiteX161" fmla="*/ 844770 w 895086"/>
                <a:gd name="connsiteY161" fmla="*/ 500332 h 695401"/>
                <a:gd name="connsiteX162" fmla="*/ 844493 w 895086"/>
                <a:gd name="connsiteY162" fmla="*/ 501577 h 695401"/>
                <a:gd name="connsiteX163" fmla="*/ 844355 w 895086"/>
                <a:gd name="connsiteY163" fmla="*/ 504413 h 695401"/>
                <a:gd name="connsiteX164" fmla="*/ 844078 w 895086"/>
                <a:gd name="connsiteY164" fmla="*/ 505728 h 695401"/>
                <a:gd name="connsiteX165" fmla="*/ 842832 w 895086"/>
                <a:gd name="connsiteY165" fmla="*/ 508494 h 695401"/>
                <a:gd name="connsiteX166" fmla="*/ 840825 w 895086"/>
                <a:gd name="connsiteY166" fmla="*/ 511192 h 695401"/>
                <a:gd name="connsiteX167" fmla="*/ 838403 w 895086"/>
                <a:gd name="connsiteY167" fmla="*/ 513336 h 695401"/>
                <a:gd name="connsiteX168" fmla="*/ 835911 w 895086"/>
                <a:gd name="connsiteY168" fmla="*/ 514443 h 695401"/>
                <a:gd name="connsiteX169" fmla="*/ 836188 w 895086"/>
                <a:gd name="connsiteY169" fmla="*/ 514720 h 695401"/>
                <a:gd name="connsiteX170" fmla="*/ 836326 w 895086"/>
                <a:gd name="connsiteY170" fmla="*/ 514997 h 695401"/>
                <a:gd name="connsiteX171" fmla="*/ 836534 w 895086"/>
                <a:gd name="connsiteY171" fmla="*/ 515204 h 695401"/>
                <a:gd name="connsiteX172" fmla="*/ 837018 w 895086"/>
                <a:gd name="connsiteY172" fmla="*/ 515481 h 695401"/>
                <a:gd name="connsiteX173" fmla="*/ 834734 w 895086"/>
                <a:gd name="connsiteY173" fmla="*/ 517349 h 695401"/>
                <a:gd name="connsiteX174" fmla="*/ 829682 w 895086"/>
                <a:gd name="connsiteY174" fmla="*/ 520254 h 695401"/>
                <a:gd name="connsiteX175" fmla="*/ 827329 w 895086"/>
                <a:gd name="connsiteY175" fmla="*/ 522605 h 695401"/>
                <a:gd name="connsiteX176" fmla="*/ 819508 w 895086"/>
                <a:gd name="connsiteY176" fmla="*/ 534919 h 695401"/>
                <a:gd name="connsiteX177" fmla="*/ 819300 w 895086"/>
                <a:gd name="connsiteY177" fmla="*/ 535956 h 695401"/>
                <a:gd name="connsiteX178" fmla="*/ 818608 w 895086"/>
                <a:gd name="connsiteY178" fmla="*/ 541628 h 695401"/>
                <a:gd name="connsiteX179" fmla="*/ 818055 w 895086"/>
                <a:gd name="connsiteY179" fmla="*/ 543496 h 695401"/>
                <a:gd name="connsiteX180" fmla="*/ 817016 w 895086"/>
                <a:gd name="connsiteY180" fmla="*/ 544810 h 695401"/>
                <a:gd name="connsiteX181" fmla="*/ 815078 w 895086"/>
                <a:gd name="connsiteY181" fmla="*/ 545571 h 695401"/>
                <a:gd name="connsiteX182" fmla="*/ 815632 w 895086"/>
                <a:gd name="connsiteY182" fmla="*/ 545571 h 695401"/>
                <a:gd name="connsiteX183" fmla="*/ 816186 w 895086"/>
                <a:gd name="connsiteY183" fmla="*/ 545779 h 695401"/>
                <a:gd name="connsiteX184" fmla="*/ 816740 w 895086"/>
                <a:gd name="connsiteY184" fmla="*/ 545986 h 695401"/>
                <a:gd name="connsiteX185" fmla="*/ 817293 w 895086"/>
                <a:gd name="connsiteY185" fmla="*/ 546194 h 695401"/>
                <a:gd name="connsiteX186" fmla="*/ 813902 w 895086"/>
                <a:gd name="connsiteY186" fmla="*/ 550206 h 695401"/>
                <a:gd name="connsiteX187" fmla="*/ 811341 w 895086"/>
                <a:gd name="connsiteY187" fmla="*/ 554287 h 695401"/>
                <a:gd name="connsiteX188" fmla="*/ 809611 w 895086"/>
                <a:gd name="connsiteY188" fmla="*/ 558853 h 695401"/>
                <a:gd name="connsiteX189" fmla="*/ 808642 w 895086"/>
                <a:gd name="connsiteY189" fmla="*/ 564041 h 695401"/>
                <a:gd name="connsiteX190" fmla="*/ 808642 w 895086"/>
                <a:gd name="connsiteY190" fmla="*/ 568191 h 695401"/>
                <a:gd name="connsiteX191" fmla="*/ 808434 w 895086"/>
                <a:gd name="connsiteY191" fmla="*/ 569367 h 695401"/>
                <a:gd name="connsiteX192" fmla="*/ 807465 w 895086"/>
                <a:gd name="connsiteY192" fmla="*/ 569505 h 695401"/>
                <a:gd name="connsiteX193" fmla="*/ 806704 w 895086"/>
                <a:gd name="connsiteY193" fmla="*/ 569782 h 695401"/>
                <a:gd name="connsiteX194" fmla="*/ 806150 w 895086"/>
                <a:gd name="connsiteY194" fmla="*/ 570266 h 695401"/>
                <a:gd name="connsiteX195" fmla="*/ 806150 w 895086"/>
                <a:gd name="connsiteY195" fmla="*/ 570750 h 695401"/>
                <a:gd name="connsiteX196" fmla="*/ 806358 w 895086"/>
                <a:gd name="connsiteY196" fmla="*/ 571442 h 695401"/>
                <a:gd name="connsiteX197" fmla="*/ 806635 w 895086"/>
                <a:gd name="connsiteY197" fmla="*/ 571995 h 695401"/>
                <a:gd name="connsiteX198" fmla="*/ 806842 w 895086"/>
                <a:gd name="connsiteY198" fmla="*/ 572203 h 695401"/>
                <a:gd name="connsiteX199" fmla="*/ 806496 w 895086"/>
                <a:gd name="connsiteY199" fmla="*/ 572480 h 695401"/>
                <a:gd name="connsiteX200" fmla="*/ 805250 w 895086"/>
                <a:gd name="connsiteY200" fmla="*/ 573240 h 695401"/>
                <a:gd name="connsiteX201" fmla="*/ 805043 w 895086"/>
                <a:gd name="connsiteY201" fmla="*/ 573240 h 695401"/>
                <a:gd name="connsiteX202" fmla="*/ 797914 w 895086"/>
                <a:gd name="connsiteY202" fmla="*/ 584724 h 695401"/>
                <a:gd name="connsiteX203" fmla="*/ 795907 w 895086"/>
                <a:gd name="connsiteY203" fmla="*/ 588736 h 695401"/>
                <a:gd name="connsiteX204" fmla="*/ 794661 w 895086"/>
                <a:gd name="connsiteY204" fmla="*/ 593232 h 695401"/>
                <a:gd name="connsiteX205" fmla="*/ 791893 w 895086"/>
                <a:gd name="connsiteY205" fmla="*/ 611701 h 695401"/>
                <a:gd name="connsiteX206" fmla="*/ 791131 w 895086"/>
                <a:gd name="connsiteY206" fmla="*/ 624983 h 695401"/>
                <a:gd name="connsiteX207" fmla="*/ 790508 w 895086"/>
                <a:gd name="connsiteY207" fmla="*/ 627473 h 695401"/>
                <a:gd name="connsiteX208" fmla="*/ 789609 w 895086"/>
                <a:gd name="connsiteY208" fmla="*/ 628856 h 695401"/>
                <a:gd name="connsiteX209" fmla="*/ 788155 w 895086"/>
                <a:gd name="connsiteY209" fmla="*/ 629894 h 695401"/>
                <a:gd name="connsiteX210" fmla="*/ 785871 w 895086"/>
                <a:gd name="connsiteY210" fmla="*/ 631277 h 695401"/>
                <a:gd name="connsiteX211" fmla="*/ 782411 w 895086"/>
                <a:gd name="connsiteY211" fmla="*/ 633837 h 695401"/>
                <a:gd name="connsiteX212" fmla="*/ 780680 w 895086"/>
                <a:gd name="connsiteY212" fmla="*/ 634805 h 695401"/>
                <a:gd name="connsiteX213" fmla="*/ 778327 w 895086"/>
                <a:gd name="connsiteY213" fmla="*/ 635497 h 695401"/>
                <a:gd name="connsiteX214" fmla="*/ 758741 w 895086"/>
                <a:gd name="connsiteY214" fmla="*/ 636949 h 695401"/>
                <a:gd name="connsiteX215" fmla="*/ 749536 w 895086"/>
                <a:gd name="connsiteY215" fmla="*/ 638748 h 695401"/>
                <a:gd name="connsiteX216" fmla="*/ 740400 w 895086"/>
                <a:gd name="connsiteY216" fmla="*/ 643728 h 695401"/>
                <a:gd name="connsiteX217" fmla="*/ 729187 w 895086"/>
                <a:gd name="connsiteY217" fmla="*/ 654381 h 695401"/>
                <a:gd name="connsiteX218" fmla="*/ 725035 w 895086"/>
                <a:gd name="connsiteY218" fmla="*/ 656733 h 695401"/>
                <a:gd name="connsiteX219" fmla="*/ 716384 w 895086"/>
                <a:gd name="connsiteY219" fmla="*/ 657632 h 695401"/>
                <a:gd name="connsiteX220" fmla="*/ 713823 w 895086"/>
                <a:gd name="connsiteY220" fmla="*/ 658947 h 695401"/>
                <a:gd name="connsiteX221" fmla="*/ 715968 w 895086"/>
                <a:gd name="connsiteY221" fmla="*/ 662267 h 695401"/>
                <a:gd name="connsiteX222" fmla="*/ 718460 w 895086"/>
                <a:gd name="connsiteY222" fmla="*/ 661022 h 695401"/>
                <a:gd name="connsiteX223" fmla="*/ 719290 w 895086"/>
                <a:gd name="connsiteY223" fmla="*/ 663512 h 695401"/>
                <a:gd name="connsiteX224" fmla="*/ 718667 w 895086"/>
                <a:gd name="connsiteY224" fmla="*/ 666832 h 695401"/>
                <a:gd name="connsiteX225" fmla="*/ 716660 w 895086"/>
                <a:gd name="connsiteY225" fmla="*/ 668216 h 695401"/>
                <a:gd name="connsiteX226" fmla="*/ 714791 w 895086"/>
                <a:gd name="connsiteY226" fmla="*/ 666210 h 695401"/>
                <a:gd name="connsiteX227" fmla="*/ 713200 w 895086"/>
                <a:gd name="connsiteY227" fmla="*/ 662959 h 695401"/>
                <a:gd name="connsiteX228" fmla="*/ 711054 w 895086"/>
                <a:gd name="connsiteY228" fmla="*/ 660884 h 695401"/>
                <a:gd name="connsiteX229" fmla="*/ 707594 w 895086"/>
                <a:gd name="connsiteY229" fmla="*/ 662405 h 695401"/>
                <a:gd name="connsiteX230" fmla="*/ 706071 w 895086"/>
                <a:gd name="connsiteY230" fmla="*/ 659431 h 695401"/>
                <a:gd name="connsiteX231" fmla="*/ 704618 w 895086"/>
                <a:gd name="connsiteY231" fmla="*/ 657840 h 695401"/>
                <a:gd name="connsiteX232" fmla="*/ 702680 w 895086"/>
                <a:gd name="connsiteY232" fmla="*/ 656871 h 695401"/>
                <a:gd name="connsiteX233" fmla="*/ 699981 w 895086"/>
                <a:gd name="connsiteY233" fmla="*/ 655764 h 695401"/>
                <a:gd name="connsiteX234" fmla="*/ 697073 w 895086"/>
                <a:gd name="connsiteY234" fmla="*/ 653828 h 695401"/>
                <a:gd name="connsiteX235" fmla="*/ 697212 w 895086"/>
                <a:gd name="connsiteY235" fmla="*/ 652306 h 695401"/>
                <a:gd name="connsiteX236" fmla="*/ 698527 w 895086"/>
                <a:gd name="connsiteY236" fmla="*/ 650784 h 695401"/>
                <a:gd name="connsiteX237" fmla="*/ 699150 w 895086"/>
                <a:gd name="connsiteY237" fmla="*/ 648847 h 695401"/>
                <a:gd name="connsiteX238" fmla="*/ 697904 w 895086"/>
                <a:gd name="connsiteY238" fmla="*/ 645873 h 695401"/>
                <a:gd name="connsiteX239" fmla="*/ 695897 w 895086"/>
                <a:gd name="connsiteY239" fmla="*/ 646080 h 695401"/>
                <a:gd name="connsiteX240" fmla="*/ 693751 w 895086"/>
                <a:gd name="connsiteY240" fmla="*/ 647879 h 695401"/>
                <a:gd name="connsiteX241" fmla="*/ 692090 w 895086"/>
                <a:gd name="connsiteY241" fmla="*/ 649608 h 695401"/>
                <a:gd name="connsiteX242" fmla="*/ 689253 w 895086"/>
                <a:gd name="connsiteY242" fmla="*/ 651476 h 695401"/>
                <a:gd name="connsiteX243" fmla="*/ 686900 w 895086"/>
                <a:gd name="connsiteY243" fmla="*/ 651753 h 695401"/>
                <a:gd name="connsiteX244" fmla="*/ 684754 w 895086"/>
                <a:gd name="connsiteY244" fmla="*/ 650646 h 695401"/>
                <a:gd name="connsiteX245" fmla="*/ 682263 w 895086"/>
                <a:gd name="connsiteY245" fmla="*/ 648501 h 695401"/>
                <a:gd name="connsiteX246" fmla="*/ 685792 w 895086"/>
                <a:gd name="connsiteY246" fmla="*/ 648363 h 695401"/>
                <a:gd name="connsiteX247" fmla="*/ 688630 w 895086"/>
                <a:gd name="connsiteY247" fmla="*/ 646565 h 695401"/>
                <a:gd name="connsiteX248" fmla="*/ 689945 w 895086"/>
                <a:gd name="connsiteY248" fmla="*/ 643728 h 695401"/>
                <a:gd name="connsiteX249" fmla="*/ 689184 w 895086"/>
                <a:gd name="connsiteY249" fmla="*/ 640547 h 695401"/>
                <a:gd name="connsiteX250" fmla="*/ 686138 w 895086"/>
                <a:gd name="connsiteY250" fmla="*/ 638540 h 695401"/>
                <a:gd name="connsiteX251" fmla="*/ 682609 w 895086"/>
                <a:gd name="connsiteY251" fmla="*/ 639301 h 695401"/>
                <a:gd name="connsiteX252" fmla="*/ 675549 w 895086"/>
                <a:gd name="connsiteY252" fmla="*/ 643590 h 695401"/>
                <a:gd name="connsiteX253" fmla="*/ 678525 w 895086"/>
                <a:gd name="connsiteY253" fmla="*/ 644213 h 695401"/>
                <a:gd name="connsiteX254" fmla="*/ 679909 w 895086"/>
                <a:gd name="connsiteY254" fmla="*/ 644628 h 695401"/>
                <a:gd name="connsiteX255" fmla="*/ 681224 w 895086"/>
                <a:gd name="connsiteY255" fmla="*/ 645320 h 695401"/>
                <a:gd name="connsiteX256" fmla="*/ 677694 w 895086"/>
                <a:gd name="connsiteY256" fmla="*/ 647879 h 695401"/>
                <a:gd name="connsiteX257" fmla="*/ 669597 w 895086"/>
                <a:gd name="connsiteY257" fmla="*/ 652237 h 695401"/>
                <a:gd name="connsiteX258" fmla="*/ 662122 w 895086"/>
                <a:gd name="connsiteY258" fmla="*/ 657840 h 695401"/>
                <a:gd name="connsiteX259" fmla="*/ 658731 w 895086"/>
                <a:gd name="connsiteY259" fmla="*/ 659223 h 695401"/>
                <a:gd name="connsiteX260" fmla="*/ 654993 w 895086"/>
                <a:gd name="connsiteY260" fmla="*/ 659223 h 695401"/>
                <a:gd name="connsiteX261" fmla="*/ 650564 w 895086"/>
                <a:gd name="connsiteY261" fmla="*/ 657701 h 695401"/>
                <a:gd name="connsiteX262" fmla="*/ 639559 w 895086"/>
                <a:gd name="connsiteY262" fmla="*/ 651199 h 695401"/>
                <a:gd name="connsiteX263" fmla="*/ 635753 w 895086"/>
                <a:gd name="connsiteY263" fmla="*/ 649678 h 695401"/>
                <a:gd name="connsiteX264" fmla="*/ 633746 w 895086"/>
                <a:gd name="connsiteY264" fmla="*/ 649331 h 695401"/>
                <a:gd name="connsiteX265" fmla="*/ 629801 w 895086"/>
                <a:gd name="connsiteY265" fmla="*/ 649124 h 695401"/>
                <a:gd name="connsiteX266" fmla="*/ 627793 w 895086"/>
                <a:gd name="connsiteY266" fmla="*/ 648847 h 695401"/>
                <a:gd name="connsiteX267" fmla="*/ 625855 w 895086"/>
                <a:gd name="connsiteY267" fmla="*/ 648155 h 695401"/>
                <a:gd name="connsiteX268" fmla="*/ 624125 w 895086"/>
                <a:gd name="connsiteY268" fmla="*/ 647325 h 695401"/>
                <a:gd name="connsiteX269" fmla="*/ 622256 w 895086"/>
                <a:gd name="connsiteY269" fmla="*/ 646703 h 695401"/>
                <a:gd name="connsiteX270" fmla="*/ 620111 w 895086"/>
                <a:gd name="connsiteY270" fmla="*/ 646703 h 695401"/>
                <a:gd name="connsiteX271" fmla="*/ 618311 w 895086"/>
                <a:gd name="connsiteY271" fmla="*/ 647671 h 695401"/>
                <a:gd name="connsiteX272" fmla="*/ 617135 w 895086"/>
                <a:gd name="connsiteY272" fmla="*/ 648778 h 695401"/>
                <a:gd name="connsiteX273" fmla="*/ 615889 w 895086"/>
                <a:gd name="connsiteY273" fmla="*/ 649401 h 695401"/>
                <a:gd name="connsiteX274" fmla="*/ 613605 w 895086"/>
                <a:gd name="connsiteY274" fmla="*/ 648847 h 695401"/>
                <a:gd name="connsiteX275" fmla="*/ 611875 w 895086"/>
                <a:gd name="connsiteY275" fmla="*/ 647602 h 695401"/>
                <a:gd name="connsiteX276" fmla="*/ 608622 w 895086"/>
                <a:gd name="connsiteY276" fmla="*/ 644213 h 695401"/>
                <a:gd name="connsiteX277" fmla="*/ 606684 w 895086"/>
                <a:gd name="connsiteY277" fmla="*/ 642898 h 695401"/>
                <a:gd name="connsiteX278" fmla="*/ 602877 w 895086"/>
                <a:gd name="connsiteY278" fmla="*/ 641653 h 695401"/>
                <a:gd name="connsiteX279" fmla="*/ 599071 w 895086"/>
                <a:gd name="connsiteY279" fmla="*/ 640892 h 695401"/>
                <a:gd name="connsiteX280" fmla="*/ 595472 w 895086"/>
                <a:gd name="connsiteY280" fmla="*/ 639785 h 695401"/>
                <a:gd name="connsiteX281" fmla="*/ 592150 w 895086"/>
                <a:gd name="connsiteY281" fmla="*/ 637364 h 695401"/>
                <a:gd name="connsiteX282" fmla="*/ 590835 w 895086"/>
                <a:gd name="connsiteY282" fmla="*/ 635635 h 695401"/>
                <a:gd name="connsiteX283" fmla="*/ 588412 w 895086"/>
                <a:gd name="connsiteY283" fmla="*/ 631831 h 695401"/>
                <a:gd name="connsiteX284" fmla="*/ 587097 w 895086"/>
                <a:gd name="connsiteY284" fmla="*/ 630032 h 695401"/>
                <a:gd name="connsiteX285" fmla="*/ 582183 w 895086"/>
                <a:gd name="connsiteY285" fmla="*/ 625259 h 695401"/>
                <a:gd name="connsiteX286" fmla="*/ 580799 w 895086"/>
                <a:gd name="connsiteY286" fmla="*/ 623460 h 695401"/>
                <a:gd name="connsiteX287" fmla="*/ 579415 w 895086"/>
                <a:gd name="connsiteY287" fmla="*/ 619448 h 695401"/>
                <a:gd name="connsiteX288" fmla="*/ 579830 w 895086"/>
                <a:gd name="connsiteY288" fmla="*/ 615921 h 695401"/>
                <a:gd name="connsiteX289" fmla="*/ 580938 w 895086"/>
                <a:gd name="connsiteY289" fmla="*/ 612393 h 695401"/>
                <a:gd name="connsiteX290" fmla="*/ 581353 w 895086"/>
                <a:gd name="connsiteY290" fmla="*/ 608311 h 695401"/>
                <a:gd name="connsiteX291" fmla="*/ 580453 w 895086"/>
                <a:gd name="connsiteY291" fmla="*/ 604369 h 695401"/>
                <a:gd name="connsiteX292" fmla="*/ 578446 w 895086"/>
                <a:gd name="connsiteY292" fmla="*/ 600218 h 695401"/>
                <a:gd name="connsiteX293" fmla="*/ 575954 w 895086"/>
                <a:gd name="connsiteY293" fmla="*/ 596206 h 695401"/>
                <a:gd name="connsiteX294" fmla="*/ 573463 w 895086"/>
                <a:gd name="connsiteY294" fmla="*/ 593024 h 695401"/>
                <a:gd name="connsiteX295" fmla="*/ 570763 w 895086"/>
                <a:gd name="connsiteY295" fmla="*/ 590603 h 695401"/>
                <a:gd name="connsiteX296" fmla="*/ 567649 w 895086"/>
                <a:gd name="connsiteY296" fmla="*/ 588182 h 695401"/>
                <a:gd name="connsiteX297" fmla="*/ 564742 w 895086"/>
                <a:gd name="connsiteY297" fmla="*/ 585623 h 695401"/>
                <a:gd name="connsiteX298" fmla="*/ 562874 w 895086"/>
                <a:gd name="connsiteY298" fmla="*/ 582648 h 695401"/>
                <a:gd name="connsiteX299" fmla="*/ 564881 w 895086"/>
                <a:gd name="connsiteY299" fmla="*/ 582648 h 695401"/>
                <a:gd name="connsiteX300" fmla="*/ 566265 w 895086"/>
                <a:gd name="connsiteY300" fmla="*/ 582095 h 695401"/>
                <a:gd name="connsiteX301" fmla="*/ 567580 w 895086"/>
                <a:gd name="connsiteY301" fmla="*/ 582095 h 695401"/>
                <a:gd name="connsiteX302" fmla="*/ 569518 w 895086"/>
                <a:gd name="connsiteY302" fmla="*/ 583340 h 695401"/>
                <a:gd name="connsiteX303" fmla="*/ 569656 w 895086"/>
                <a:gd name="connsiteY303" fmla="*/ 581887 h 695401"/>
                <a:gd name="connsiteX304" fmla="*/ 569933 w 895086"/>
                <a:gd name="connsiteY304" fmla="*/ 580296 h 695401"/>
                <a:gd name="connsiteX305" fmla="*/ 569933 w 895086"/>
                <a:gd name="connsiteY305" fmla="*/ 578844 h 695401"/>
                <a:gd name="connsiteX306" fmla="*/ 569379 w 895086"/>
                <a:gd name="connsiteY306" fmla="*/ 577737 h 695401"/>
                <a:gd name="connsiteX307" fmla="*/ 567511 w 895086"/>
                <a:gd name="connsiteY307" fmla="*/ 577253 h 695401"/>
                <a:gd name="connsiteX308" fmla="*/ 565503 w 895086"/>
                <a:gd name="connsiteY308" fmla="*/ 578013 h 695401"/>
                <a:gd name="connsiteX309" fmla="*/ 561766 w 895086"/>
                <a:gd name="connsiteY309" fmla="*/ 580366 h 695401"/>
                <a:gd name="connsiteX310" fmla="*/ 558236 w 895086"/>
                <a:gd name="connsiteY310" fmla="*/ 582026 h 695401"/>
                <a:gd name="connsiteX311" fmla="*/ 554637 w 895086"/>
                <a:gd name="connsiteY311" fmla="*/ 583271 h 695401"/>
                <a:gd name="connsiteX312" fmla="*/ 550762 w 895086"/>
                <a:gd name="connsiteY312" fmla="*/ 583755 h 695401"/>
                <a:gd name="connsiteX313" fmla="*/ 546609 w 895086"/>
                <a:gd name="connsiteY313" fmla="*/ 583340 h 695401"/>
                <a:gd name="connsiteX314" fmla="*/ 548685 w 895086"/>
                <a:gd name="connsiteY314" fmla="*/ 578844 h 695401"/>
                <a:gd name="connsiteX315" fmla="*/ 551038 w 895086"/>
                <a:gd name="connsiteY315" fmla="*/ 574832 h 695401"/>
                <a:gd name="connsiteX316" fmla="*/ 552769 w 895086"/>
                <a:gd name="connsiteY316" fmla="*/ 570612 h 695401"/>
                <a:gd name="connsiteX317" fmla="*/ 553115 w 895086"/>
                <a:gd name="connsiteY317" fmla="*/ 565424 h 695401"/>
                <a:gd name="connsiteX318" fmla="*/ 551938 w 895086"/>
                <a:gd name="connsiteY318" fmla="*/ 561204 h 695401"/>
                <a:gd name="connsiteX319" fmla="*/ 549793 w 895086"/>
                <a:gd name="connsiteY319" fmla="*/ 557054 h 695401"/>
                <a:gd name="connsiteX320" fmla="*/ 544671 w 895086"/>
                <a:gd name="connsiteY320" fmla="*/ 549307 h 695401"/>
                <a:gd name="connsiteX321" fmla="*/ 542318 w 895086"/>
                <a:gd name="connsiteY321" fmla="*/ 554702 h 695401"/>
                <a:gd name="connsiteX322" fmla="*/ 540587 w 895086"/>
                <a:gd name="connsiteY322" fmla="*/ 560236 h 695401"/>
                <a:gd name="connsiteX323" fmla="*/ 539342 w 895086"/>
                <a:gd name="connsiteY323" fmla="*/ 565977 h 695401"/>
                <a:gd name="connsiteX324" fmla="*/ 538303 w 895086"/>
                <a:gd name="connsiteY324" fmla="*/ 568883 h 695401"/>
                <a:gd name="connsiteX325" fmla="*/ 536919 w 895086"/>
                <a:gd name="connsiteY325" fmla="*/ 571096 h 695401"/>
                <a:gd name="connsiteX326" fmla="*/ 533943 w 895086"/>
                <a:gd name="connsiteY326" fmla="*/ 572480 h 695401"/>
                <a:gd name="connsiteX327" fmla="*/ 528960 w 895086"/>
                <a:gd name="connsiteY327" fmla="*/ 573725 h 695401"/>
                <a:gd name="connsiteX328" fmla="*/ 523631 w 895086"/>
                <a:gd name="connsiteY328" fmla="*/ 574555 h 695401"/>
                <a:gd name="connsiteX329" fmla="*/ 519685 w 895086"/>
                <a:gd name="connsiteY329" fmla="*/ 574555 h 695401"/>
                <a:gd name="connsiteX330" fmla="*/ 521139 w 895086"/>
                <a:gd name="connsiteY330" fmla="*/ 569782 h 695401"/>
                <a:gd name="connsiteX331" fmla="*/ 521900 w 895086"/>
                <a:gd name="connsiteY331" fmla="*/ 568468 h 695401"/>
                <a:gd name="connsiteX332" fmla="*/ 522662 w 895086"/>
                <a:gd name="connsiteY332" fmla="*/ 567637 h 695401"/>
                <a:gd name="connsiteX333" fmla="*/ 523077 w 895086"/>
                <a:gd name="connsiteY333" fmla="*/ 567430 h 695401"/>
                <a:gd name="connsiteX334" fmla="*/ 523561 w 895086"/>
                <a:gd name="connsiteY334" fmla="*/ 567430 h 695401"/>
                <a:gd name="connsiteX335" fmla="*/ 527506 w 895086"/>
                <a:gd name="connsiteY335" fmla="*/ 566738 h 695401"/>
                <a:gd name="connsiteX336" fmla="*/ 529167 w 895086"/>
                <a:gd name="connsiteY336" fmla="*/ 566738 h 695401"/>
                <a:gd name="connsiteX337" fmla="*/ 530344 w 895086"/>
                <a:gd name="connsiteY337" fmla="*/ 565977 h 695401"/>
                <a:gd name="connsiteX338" fmla="*/ 531590 w 895086"/>
                <a:gd name="connsiteY338" fmla="*/ 563418 h 695401"/>
                <a:gd name="connsiteX339" fmla="*/ 532559 w 895086"/>
                <a:gd name="connsiteY339" fmla="*/ 559129 h 695401"/>
                <a:gd name="connsiteX340" fmla="*/ 532836 w 895086"/>
                <a:gd name="connsiteY340" fmla="*/ 550206 h 695401"/>
                <a:gd name="connsiteX341" fmla="*/ 534082 w 895086"/>
                <a:gd name="connsiteY341" fmla="*/ 545640 h 695401"/>
                <a:gd name="connsiteX342" fmla="*/ 535397 w 895086"/>
                <a:gd name="connsiteY342" fmla="*/ 543289 h 695401"/>
                <a:gd name="connsiteX343" fmla="*/ 538580 w 895086"/>
                <a:gd name="connsiteY343" fmla="*/ 539138 h 695401"/>
                <a:gd name="connsiteX344" fmla="*/ 540034 w 895086"/>
                <a:gd name="connsiteY344" fmla="*/ 536924 h 695401"/>
                <a:gd name="connsiteX345" fmla="*/ 540726 w 895086"/>
                <a:gd name="connsiteY345" fmla="*/ 534780 h 695401"/>
                <a:gd name="connsiteX346" fmla="*/ 540726 w 895086"/>
                <a:gd name="connsiteY346" fmla="*/ 533120 h 695401"/>
                <a:gd name="connsiteX347" fmla="*/ 540172 w 895086"/>
                <a:gd name="connsiteY347" fmla="*/ 531391 h 695401"/>
                <a:gd name="connsiteX348" fmla="*/ 540172 w 895086"/>
                <a:gd name="connsiteY348" fmla="*/ 528970 h 695401"/>
                <a:gd name="connsiteX349" fmla="*/ 540587 w 895086"/>
                <a:gd name="connsiteY349" fmla="*/ 526825 h 695401"/>
                <a:gd name="connsiteX350" fmla="*/ 541279 w 895086"/>
                <a:gd name="connsiteY350" fmla="*/ 525303 h 695401"/>
                <a:gd name="connsiteX351" fmla="*/ 541972 w 895086"/>
                <a:gd name="connsiteY351" fmla="*/ 523712 h 695401"/>
                <a:gd name="connsiteX352" fmla="*/ 542110 w 895086"/>
                <a:gd name="connsiteY352" fmla="*/ 521292 h 695401"/>
                <a:gd name="connsiteX353" fmla="*/ 541764 w 895086"/>
                <a:gd name="connsiteY353" fmla="*/ 518870 h 695401"/>
                <a:gd name="connsiteX354" fmla="*/ 541003 w 895086"/>
                <a:gd name="connsiteY354" fmla="*/ 516519 h 695401"/>
                <a:gd name="connsiteX355" fmla="*/ 539826 w 895086"/>
                <a:gd name="connsiteY355" fmla="*/ 514305 h 695401"/>
                <a:gd name="connsiteX356" fmla="*/ 538373 w 895086"/>
                <a:gd name="connsiteY356" fmla="*/ 512368 h 695401"/>
                <a:gd name="connsiteX357" fmla="*/ 538165 w 895086"/>
                <a:gd name="connsiteY357" fmla="*/ 515688 h 695401"/>
                <a:gd name="connsiteX358" fmla="*/ 537542 w 895086"/>
                <a:gd name="connsiteY358" fmla="*/ 518179 h 695401"/>
                <a:gd name="connsiteX359" fmla="*/ 536296 w 895086"/>
                <a:gd name="connsiteY359" fmla="*/ 520461 h 695401"/>
                <a:gd name="connsiteX360" fmla="*/ 532421 w 895086"/>
                <a:gd name="connsiteY360" fmla="*/ 525649 h 695401"/>
                <a:gd name="connsiteX361" fmla="*/ 528614 w 895086"/>
                <a:gd name="connsiteY361" fmla="*/ 533673 h 695401"/>
                <a:gd name="connsiteX362" fmla="*/ 524600 w 895086"/>
                <a:gd name="connsiteY362" fmla="*/ 538169 h 695401"/>
                <a:gd name="connsiteX363" fmla="*/ 513526 w 895086"/>
                <a:gd name="connsiteY363" fmla="*/ 544534 h 695401"/>
                <a:gd name="connsiteX364" fmla="*/ 508612 w 895086"/>
                <a:gd name="connsiteY364" fmla="*/ 548615 h 695401"/>
                <a:gd name="connsiteX365" fmla="*/ 501829 w 895086"/>
                <a:gd name="connsiteY365" fmla="*/ 557192 h 695401"/>
                <a:gd name="connsiteX366" fmla="*/ 500376 w 895086"/>
                <a:gd name="connsiteY366" fmla="*/ 560029 h 695401"/>
                <a:gd name="connsiteX367" fmla="*/ 500376 w 895086"/>
                <a:gd name="connsiteY367" fmla="*/ 561965 h 695401"/>
                <a:gd name="connsiteX368" fmla="*/ 501137 w 895086"/>
                <a:gd name="connsiteY368" fmla="*/ 567153 h 695401"/>
                <a:gd name="connsiteX369" fmla="*/ 500791 w 895086"/>
                <a:gd name="connsiteY369" fmla="*/ 568675 h 695401"/>
                <a:gd name="connsiteX370" fmla="*/ 496223 w 895086"/>
                <a:gd name="connsiteY370" fmla="*/ 566323 h 695401"/>
                <a:gd name="connsiteX371" fmla="*/ 495739 w 895086"/>
                <a:gd name="connsiteY371" fmla="*/ 566531 h 695401"/>
                <a:gd name="connsiteX372" fmla="*/ 494493 w 895086"/>
                <a:gd name="connsiteY372" fmla="*/ 567568 h 695401"/>
                <a:gd name="connsiteX373" fmla="*/ 494078 w 895086"/>
                <a:gd name="connsiteY373" fmla="*/ 567707 h 695401"/>
                <a:gd name="connsiteX374" fmla="*/ 493455 w 895086"/>
                <a:gd name="connsiteY374" fmla="*/ 567222 h 695401"/>
                <a:gd name="connsiteX375" fmla="*/ 492347 w 895086"/>
                <a:gd name="connsiteY375" fmla="*/ 565632 h 695401"/>
                <a:gd name="connsiteX376" fmla="*/ 487918 w 895086"/>
                <a:gd name="connsiteY376" fmla="*/ 561066 h 695401"/>
                <a:gd name="connsiteX377" fmla="*/ 485634 w 895086"/>
                <a:gd name="connsiteY377" fmla="*/ 559544 h 695401"/>
                <a:gd name="connsiteX378" fmla="*/ 483142 w 895086"/>
                <a:gd name="connsiteY378" fmla="*/ 559406 h 695401"/>
                <a:gd name="connsiteX379" fmla="*/ 484734 w 895086"/>
                <a:gd name="connsiteY379" fmla="*/ 557331 h 695401"/>
                <a:gd name="connsiteX380" fmla="*/ 488541 w 895086"/>
                <a:gd name="connsiteY380" fmla="*/ 559683 h 695401"/>
                <a:gd name="connsiteX381" fmla="*/ 489094 w 895086"/>
                <a:gd name="connsiteY381" fmla="*/ 556846 h 695401"/>
                <a:gd name="connsiteX382" fmla="*/ 488402 w 895086"/>
                <a:gd name="connsiteY382" fmla="*/ 552973 h 695401"/>
                <a:gd name="connsiteX383" fmla="*/ 487018 w 895086"/>
                <a:gd name="connsiteY383" fmla="*/ 548892 h 695401"/>
                <a:gd name="connsiteX384" fmla="*/ 485080 w 895086"/>
                <a:gd name="connsiteY384" fmla="*/ 545018 h 695401"/>
                <a:gd name="connsiteX385" fmla="*/ 483004 w 895086"/>
                <a:gd name="connsiteY385" fmla="*/ 541767 h 695401"/>
                <a:gd name="connsiteX386" fmla="*/ 478989 w 895086"/>
                <a:gd name="connsiteY386" fmla="*/ 536579 h 695401"/>
                <a:gd name="connsiteX387" fmla="*/ 477882 w 895086"/>
                <a:gd name="connsiteY387" fmla="*/ 534573 h 695401"/>
                <a:gd name="connsiteX388" fmla="*/ 476567 w 895086"/>
                <a:gd name="connsiteY388" fmla="*/ 530768 h 695401"/>
                <a:gd name="connsiteX389" fmla="*/ 475737 w 895086"/>
                <a:gd name="connsiteY389" fmla="*/ 529108 h 695401"/>
                <a:gd name="connsiteX390" fmla="*/ 474214 w 895086"/>
                <a:gd name="connsiteY390" fmla="*/ 527586 h 695401"/>
                <a:gd name="connsiteX391" fmla="*/ 472068 w 895086"/>
                <a:gd name="connsiteY391" fmla="*/ 526618 h 695401"/>
                <a:gd name="connsiteX392" fmla="*/ 467570 w 895086"/>
                <a:gd name="connsiteY392" fmla="*/ 525995 h 695401"/>
                <a:gd name="connsiteX393" fmla="*/ 465632 w 895086"/>
                <a:gd name="connsiteY393" fmla="*/ 525165 h 695401"/>
                <a:gd name="connsiteX394" fmla="*/ 464179 w 895086"/>
                <a:gd name="connsiteY394" fmla="*/ 523367 h 695401"/>
                <a:gd name="connsiteX395" fmla="*/ 463140 w 895086"/>
                <a:gd name="connsiteY395" fmla="*/ 520945 h 695401"/>
                <a:gd name="connsiteX396" fmla="*/ 461894 w 895086"/>
                <a:gd name="connsiteY396" fmla="*/ 516172 h 695401"/>
                <a:gd name="connsiteX397" fmla="*/ 463071 w 895086"/>
                <a:gd name="connsiteY397" fmla="*/ 516172 h 695401"/>
                <a:gd name="connsiteX398" fmla="*/ 463971 w 895086"/>
                <a:gd name="connsiteY398" fmla="*/ 515827 h 695401"/>
                <a:gd name="connsiteX399" fmla="*/ 464663 w 895086"/>
                <a:gd name="connsiteY399" fmla="*/ 515204 h 695401"/>
                <a:gd name="connsiteX400" fmla="*/ 465009 w 895086"/>
                <a:gd name="connsiteY400" fmla="*/ 514166 h 695401"/>
                <a:gd name="connsiteX401" fmla="*/ 464801 w 895086"/>
                <a:gd name="connsiteY401" fmla="*/ 512368 h 695401"/>
                <a:gd name="connsiteX402" fmla="*/ 463832 w 895086"/>
                <a:gd name="connsiteY402" fmla="*/ 511331 h 695401"/>
                <a:gd name="connsiteX403" fmla="*/ 460787 w 895086"/>
                <a:gd name="connsiteY403" fmla="*/ 509809 h 695401"/>
                <a:gd name="connsiteX404" fmla="*/ 454212 w 895086"/>
                <a:gd name="connsiteY404" fmla="*/ 504828 h 695401"/>
                <a:gd name="connsiteX405" fmla="*/ 451789 w 895086"/>
                <a:gd name="connsiteY405" fmla="*/ 503790 h 695401"/>
                <a:gd name="connsiteX406" fmla="*/ 442723 w 895086"/>
                <a:gd name="connsiteY406" fmla="*/ 502615 h 695401"/>
                <a:gd name="connsiteX407" fmla="*/ 439608 w 895086"/>
                <a:gd name="connsiteY407" fmla="*/ 501438 h 695401"/>
                <a:gd name="connsiteX408" fmla="*/ 436010 w 895086"/>
                <a:gd name="connsiteY408" fmla="*/ 499848 h 695401"/>
                <a:gd name="connsiteX409" fmla="*/ 433310 w 895086"/>
                <a:gd name="connsiteY409" fmla="*/ 499225 h 695401"/>
                <a:gd name="connsiteX410" fmla="*/ 430611 w 895086"/>
                <a:gd name="connsiteY410" fmla="*/ 499225 h 695401"/>
                <a:gd name="connsiteX411" fmla="*/ 426804 w 895086"/>
                <a:gd name="connsiteY411" fmla="*/ 499502 h 695401"/>
                <a:gd name="connsiteX412" fmla="*/ 420714 w 895086"/>
                <a:gd name="connsiteY412" fmla="*/ 498257 h 695401"/>
                <a:gd name="connsiteX413" fmla="*/ 409640 w 895086"/>
                <a:gd name="connsiteY413" fmla="*/ 491062 h 695401"/>
                <a:gd name="connsiteX414" fmla="*/ 403550 w 895086"/>
                <a:gd name="connsiteY414" fmla="*/ 488711 h 695401"/>
                <a:gd name="connsiteX415" fmla="*/ 400643 w 895086"/>
                <a:gd name="connsiteY415" fmla="*/ 488711 h 695401"/>
                <a:gd name="connsiteX416" fmla="*/ 398082 w 895086"/>
                <a:gd name="connsiteY416" fmla="*/ 489195 h 695401"/>
                <a:gd name="connsiteX417" fmla="*/ 395590 w 895086"/>
                <a:gd name="connsiteY417" fmla="*/ 489956 h 695401"/>
                <a:gd name="connsiteX418" fmla="*/ 392753 w 895086"/>
                <a:gd name="connsiteY418" fmla="*/ 490509 h 695401"/>
                <a:gd name="connsiteX419" fmla="*/ 389361 w 895086"/>
                <a:gd name="connsiteY419" fmla="*/ 490647 h 695401"/>
                <a:gd name="connsiteX420" fmla="*/ 382509 w 895086"/>
                <a:gd name="connsiteY420" fmla="*/ 490163 h 695401"/>
                <a:gd name="connsiteX421" fmla="*/ 373235 w 895086"/>
                <a:gd name="connsiteY421" fmla="*/ 490163 h 695401"/>
                <a:gd name="connsiteX422" fmla="*/ 360639 w 895086"/>
                <a:gd name="connsiteY422" fmla="*/ 491409 h 695401"/>
                <a:gd name="connsiteX423" fmla="*/ 354963 w 895086"/>
                <a:gd name="connsiteY423" fmla="*/ 492792 h 695401"/>
                <a:gd name="connsiteX424" fmla="*/ 339045 w 895086"/>
                <a:gd name="connsiteY424" fmla="*/ 499709 h 695401"/>
                <a:gd name="connsiteX425" fmla="*/ 321881 w 895086"/>
                <a:gd name="connsiteY425" fmla="*/ 504759 h 695401"/>
                <a:gd name="connsiteX426" fmla="*/ 315997 w 895086"/>
                <a:gd name="connsiteY426" fmla="*/ 505935 h 695401"/>
                <a:gd name="connsiteX427" fmla="*/ 309907 w 895086"/>
                <a:gd name="connsiteY427" fmla="*/ 506350 h 695401"/>
                <a:gd name="connsiteX428" fmla="*/ 297587 w 895086"/>
                <a:gd name="connsiteY428" fmla="*/ 506004 h 695401"/>
                <a:gd name="connsiteX429" fmla="*/ 292258 w 895086"/>
                <a:gd name="connsiteY429" fmla="*/ 506973 h 695401"/>
                <a:gd name="connsiteX430" fmla="*/ 286237 w 895086"/>
                <a:gd name="connsiteY430" fmla="*/ 509739 h 695401"/>
                <a:gd name="connsiteX431" fmla="*/ 276893 w 895086"/>
                <a:gd name="connsiteY431" fmla="*/ 514858 h 695401"/>
                <a:gd name="connsiteX432" fmla="*/ 267204 w 895086"/>
                <a:gd name="connsiteY432" fmla="*/ 519285 h 695401"/>
                <a:gd name="connsiteX433" fmla="*/ 261321 w 895086"/>
                <a:gd name="connsiteY433" fmla="*/ 520738 h 695401"/>
                <a:gd name="connsiteX434" fmla="*/ 258552 w 895086"/>
                <a:gd name="connsiteY434" fmla="*/ 521707 h 695401"/>
                <a:gd name="connsiteX435" fmla="*/ 256061 w 895086"/>
                <a:gd name="connsiteY435" fmla="*/ 523574 h 695401"/>
                <a:gd name="connsiteX436" fmla="*/ 254538 w 895086"/>
                <a:gd name="connsiteY436" fmla="*/ 525718 h 695401"/>
                <a:gd name="connsiteX437" fmla="*/ 251285 w 895086"/>
                <a:gd name="connsiteY437" fmla="*/ 532981 h 695401"/>
                <a:gd name="connsiteX438" fmla="*/ 248171 w 895086"/>
                <a:gd name="connsiteY438" fmla="*/ 537616 h 695401"/>
                <a:gd name="connsiteX439" fmla="*/ 244433 w 895086"/>
                <a:gd name="connsiteY439" fmla="*/ 541421 h 695401"/>
                <a:gd name="connsiteX440" fmla="*/ 240073 w 895086"/>
                <a:gd name="connsiteY440" fmla="*/ 543842 h 695401"/>
                <a:gd name="connsiteX441" fmla="*/ 235090 w 895086"/>
                <a:gd name="connsiteY441" fmla="*/ 544603 h 695401"/>
                <a:gd name="connsiteX442" fmla="*/ 233359 w 895086"/>
                <a:gd name="connsiteY442" fmla="*/ 544257 h 695401"/>
                <a:gd name="connsiteX443" fmla="*/ 229899 w 895086"/>
                <a:gd name="connsiteY443" fmla="*/ 542942 h 695401"/>
                <a:gd name="connsiteX444" fmla="*/ 227823 w 895086"/>
                <a:gd name="connsiteY444" fmla="*/ 542735 h 695401"/>
                <a:gd name="connsiteX445" fmla="*/ 226784 w 895086"/>
                <a:gd name="connsiteY445" fmla="*/ 542735 h 695401"/>
                <a:gd name="connsiteX446" fmla="*/ 218064 w 895086"/>
                <a:gd name="connsiteY446" fmla="*/ 544672 h 695401"/>
                <a:gd name="connsiteX447" fmla="*/ 216195 w 895086"/>
                <a:gd name="connsiteY447" fmla="*/ 544672 h 695401"/>
                <a:gd name="connsiteX448" fmla="*/ 214534 w 895086"/>
                <a:gd name="connsiteY448" fmla="*/ 544465 h 695401"/>
                <a:gd name="connsiteX449" fmla="*/ 214188 w 895086"/>
                <a:gd name="connsiteY449" fmla="*/ 544188 h 695401"/>
                <a:gd name="connsiteX450" fmla="*/ 213911 w 895086"/>
                <a:gd name="connsiteY450" fmla="*/ 543773 h 695401"/>
                <a:gd name="connsiteX451" fmla="*/ 212458 w 895086"/>
                <a:gd name="connsiteY451" fmla="*/ 543150 h 695401"/>
                <a:gd name="connsiteX452" fmla="*/ 207336 w 895086"/>
                <a:gd name="connsiteY452" fmla="*/ 541974 h 695401"/>
                <a:gd name="connsiteX453" fmla="*/ 201661 w 895086"/>
                <a:gd name="connsiteY453" fmla="*/ 541559 h 695401"/>
                <a:gd name="connsiteX454" fmla="*/ 190380 w 895086"/>
                <a:gd name="connsiteY454" fmla="*/ 542044 h 695401"/>
                <a:gd name="connsiteX455" fmla="*/ 178406 w 895086"/>
                <a:gd name="connsiteY455" fmla="*/ 544326 h 695401"/>
                <a:gd name="connsiteX456" fmla="*/ 169616 w 895086"/>
                <a:gd name="connsiteY456" fmla="*/ 544188 h 695401"/>
                <a:gd name="connsiteX457" fmla="*/ 166640 w 895086"/>
                <a:gd name="connsiteY457" fmla="*/ 544741 h 695401"/>
                <a:gd name="connsiteX458" fmla="*/ 163872 w 895086"/>
                <a:gd name="connsiteY458" fmla="*/ 546125 h 695401"/>
                <a:gd name="connsiteX459" fmla="*/ 162003 w 895086"/>
                <a:gd name="connsiteY459" fmla="*/ 547992 h 695401"/>
                <a:gd name="connsiteX460" fmla="*/ 158681 w 895086"/>
                <a:gd name="connsiteY460" fmla="*/ 552488 h 695401"/>
                <a:gd name="connsiteX461" fmla="*/ 156674 w 895086"/>
                <a:gd name="connsiteY461" fmla="*/ 554356 h 695401"/>
                <a:gd name="connsiteX462" fmla="*/ 154736 w 895086"/>
                <a:gd name="connsiteY462" fmla="*/ 555325 h 695401"/>
                <a:gd name="connsiteX463" fmla="*/ 149960 w 895086"/>
                <a:gd name="connsiteY463" fmla="*/ 556362 h 695401"/>
                <a:gd name="connsiteX464" fmla="*/ 144423 w 895086"/>
                <a:gd name="connsiteY464" fmla="*/ 558576 h 695401"/>
                <a:gd name="connsiteX465" fmla="*/ 134872 w 895086"/>
                <a:gd name="connsiteY465" fmla="*/ 565839 h 695401"/>
                <a:gd name="connsiteX466" fmla="*/ 129681 w 895086"/>
                <a:gd name="connsiteY466" fmla="*/ 568952 h 695401"/>
                <a:gd name="connsiteX467" fmla="*/ 124560 w 895086"/>
                <a:gd name="connsiteY467" fmla="*/ 570543 h 695401"/>
                <a:gd name="connsiteX468" fmla="*/ 119576 w 895086"/>
                <a:gd name="connsiteY468" fmla="*/ 570820 h 695401"/>
                <a:gd name="connsiteX469" fmla="*/ 97152 w 895086"/>
                <a:gd name="connsiteY469" fmla="*/ 568537 h 695401"/>
                <a:gd name="connsiteX470" fmla="*/ 91269 w 895086"/>
                <a:gd name="connsiteY470" fmla="*/ 567015 h 695401"/>
                <a:gd name="connsiteX471" fmla="*/ 85801 w 895086"/>
                <a:gd name="connsiteY471" fmla="*/ 564248 h 695401"/>
                <a:gd name="connsiteX472" fmla="*/ 83656 w 895086"/>
                <a:gd name="connsiteY472" fmla="*/ 562311 h 695401"/>
                <a:gd name="connsiteX473" fmla="*/ 79849 w 895086"/>
                <a:gd name="connsiteY473" fmla="*/ 557746 h 695401"/>
                <a:gd name="connsiteX474" fmla="*/ 77565 w 895086"/>
                <a:gd name="connsiteY474" fmla="*/ 555809 h 695401"/>
                <a:gd name="connsiteX475" fmla="*/ 75558 w 895086"/>
                <a:gd name="connsiteY475" fmla="*/ 554702 h 695401"/>
                <a:gd name="connsiteX476" fmla="*/ 73482 w 895086"/>
                <a:gd name="connsiteY476" fmla="*/ 553941 h 695401"/>
                <a:gd name="connsiteX477" fmla="*/ 69398 w 895086"/>
                <a:gd name="connsiteY477" fmla="*/ 552696 h 695401"/>
                <a:gd name="connsiteX478" fmla="*/ 68015 w 895086"/>
                <a:gd name="connsiteY478" fmla="*/ 552488 h 695401"/>
                <a:gd name="connsiteX479" fmla="*/ 67184 w 895086"/>
                <a:gd name="connsiteY479" fmla="*/ 552350 h 695401"/>
                <a:gd name="connsiteX480" fmla="*/ 66492 w 895086"/>
                <a:gd name="connsiteY480" fmla="*/ 551797 h 695401"/>
                <a:gd name="connsiteX481" fmla="*/ 65453 w 895086"/>
                <a:gd name="connsiteY481" fmla="*/ 550137 h 695401"/>
                <a:gd name="connsiteX482" fmla="*/ 65177 w 895086"/>
                <a:gd name="connsiteY482" fmla="*/ 549238 h 695401"/>
                <a:gd name="connsiteX483" fmla="*/ 64969 w 895086"/>
                <a:gd name="connsiteY483" fmla="*/ 548130 h 695401"/>
                <a:gd name="connsiteX484" fmla="*/ 64761 w 895086"/>
                <a:gd name="connsiteY484" fmla="*/ 545986 h 695401"/>
                <a:gd name="connsiteX485" fmla="*/ 65177 w 895086"/>
                <a:gd name="connsiteY485" fmla="*/ 533950 h 695401"/>
                <a:gd name="connsiteX486" fmla="*/ 70091 w 895086"/>
                <a:gd name="connsiteY486" fmla="*/ 536025 h 695401"/>
                <a:gd name="connsiteX487" fmla="*/ 74174 w 895086"/>
                <a:gd name="connsiteY487" fmla="*/ 535541 h 695401"/>
                <a:gd name="connsiteX488" fmla="*/ 77289 w 895086"/>
                <a:gd name="connsiteY488" fmla="*/ 532498 h 695401"/>
                <a:gd name="connsiteX489" fmla="*/ 79227 w 895086"/>
                <a:gd name="connsiteY489" fmla="*/ 527033 h 695401"/>
                <a:gd name="connsiteX490" fmla="*/ 79365 w 895086"/>
                <a:gd name="connsiteY490" fmla="*/ 524335 h 695401"/>
                <a:gd name="connsiteX491" fmla="*/ 78534 w 895086"/>
                <a:gd name="connsiteY491" fmla="*/ 518870 h 695401"/>
                <a:gd name="connsiteX492" fmla="*/ 78534 w 895086"/>
                <a:gd name="connsiteY492" fmla="*/ 516242 h 695401"/>
                <a:gd name="connsiteX493" fmla="*/ 78811 w 895086"/>
                <a:gd name="connsiteY493" fmla="*/ 514097 h 695401"/>
                <a:gd name="connsiteX494" fmla="*/ 79919 w 895086"/>
                <a:gd name="connsiteY494" fmla="*/ 510500 h 695401"/>
                <a:gd name="connsiteX495" fmla="*/ 80403 w 895086"/>
                <a:gd name="connsiteY495" fmla="*/ 508287 h 695401"/>
                <a:gd name="connsiteX496" fmla="*/ 80542 w 895086"/>
                <a:gd name="connsiteY496" fmla="*/ 498326 h 695401"/>
                <a:gd name="connsiteX497" fmla="*/ 77912 w 895086"/>
                <a:gd name="connsiteY497" fmla="*/ 489333 h 695401"/>
                <a:gd name="connsiteX498" fmla="*/ 68914 w 895086"/>
                <a:gd name="connsiteY498" fmla="*/ 472109 h 695401"/>
                <a:gd name="connsiteX499" fmla="*/ 67253 w 895086"/>
                <a:gd name="connsiteY499" fmla="*/ 468097 h 695401"/>
                <a:gd name="connsiteX500" fmla="*/ 66076 w 895086"/>
                <a:gd name="connsiteY500" fmla="*/ 463808 h 695401"/>
                <a:gd name="connsiteX501" fmla="*/ 64692 w 895086"/>
                <a:gd name="connsiteY501" fmla="*/ 455023 h 695401"/>
                <a:gd name="connsiteX502" fmla="*/ 64554 w 895086"/>
                <a:gd name="connsiteY502" fmla="*/ 445132 h 695401"/>
                <a:gd name="connsiteX503" fmla="*/ 64069 w 895086"/>
                <a:gd name="connsiteY503" fmla="*/ 440289 h 695401"/>
                <a:gd name="connsiteX504" fmla="*/ 62547 w 895086"/>
                <a:gd name="connsiteY504" fmla="*/ 435516 h 695401"/>
                <a:gd name="connsiteX505" fmla="*/ 61162 w 895086"/>
                <a:gd name="connsiteY505" fmla="*/ 433303 h 695401"/>
                <a:gd name="connsiteX506" fmla="*/ 58117 w 895086"/>
                <a:gd name="connsiteY506" fmla="*/ 429221 h 695401"/>
                <a:gd name="connsiteX507" fmla="*/ 56941 w 895086"/>
                <a:gd name="connsiteY507" fmla="*/ 426870 h 695401"/>
                <a:gd name="connsiteX508" fmla="*/ 55003 w 895086"/>
                <a:gd name="connsiteY508" fmla="*/ 420921 h 695401"/>
                <a:gd name="connsiteX509" fmla="*/ 53895 w 895086"/>
                <a:gd name="connsiteY509" fmla="*/ 418845 h 695401"/>
                <a:gd name="connsiteX510" fmla="*/ 49258 w 895086"/>
                <a:gd name="connsiteY510" fmla="*/ 412966 h 695401"/>
                <a:gd name="connsiteX511" fmla="*/ 48012 w 895086"/>
                <a:gd name="connsiteY511" fmla="*/ 410960 h 695401"/>
                <a:gd name="connsiteX512" fmla="*/ 47320 w 895086"/>
                <a:gd name="connsiteY512" fmla="*/ 408331 h 695401"/>
                <a:gd name="connsiteX513" fmla="*/ 46767 w 895086"/>
                <a:gd name="connsiteY513" fmla="*/ 399961 h 695401"/>
                <a:gd name="connsiteX514" fmla="*/ 43929 w 895086"/>
                <a:gd name="connsiteY514" fmla="*/ 391038 h 695401"/>
                <a:gd name="connsiteX515" fmla="*/ 39084 w 895086"/>
                <a:gd name="connsiteY515" fmla="*/ 382460 h 695401"/>
                <a:gd name="connsiteX516" fmla="*/ 27664 w 895086"/>
                <a:gd name="connsiteY516" fmla="*/ 366758 h 695401"/>
                <a:gd name="connsiteX517" fmla="*/ 29325 w 895086"/>
                <a:gd name="connsiteY517" fmla="*/ 367726 h 695401"/>
                <a:gd name="connsiteX518" fmla="*/ 30502 w 895086"/>
                <a:gd name="connsiteY518" fmla="*/ 367726 h 695401"/>
                <a:gd name="connsiteX519" fmla="*/ 31125 w 895086"/>
                <a:gd name="connsiteY519" fmla="*/ 366619 h 695401"/>
                <a:gd name="connsiteX520" fmla="*/ 31125 w 895086"/>
                <a:gd name="connsiteY520" fmla="*/ 364475 h 695401"/>
                <a:gd name="connsiteX521" fmla="*/ 34516 w 895086"/>
                <a:gd name="connsiteY521" fmla="*/ 372153 h 695401"/>
                <a:gd name="connsiteX522" fmla="*/ 36800 w 895086"/>
                <a:gd name="connsiteY522" fmla="*/ 375543 h 695401"/>
                <a:gd name="connsiteX523" fmla="*/ 39776 w 895086"/>
                <a:gd name="connsiteY523" fmla="*/ 375820 h 695401"/>
                <a:gd name="connsiteX524" fmla="*/ 41299 w 895086"/>
                <a:gd name="connsiteY524" fmla="*/ 374090 h 695401"/>
                <a:gd name="connsiteX525" fmla="*/ 41437 w 895086"/>
                <a:gd name="connsiteY525" fmla="*/ 372015 h 695401"/>
                <a:gd name="connsiteX526" fmla="*/ 40676 w 895086"/>
                <a:gd name="connsiteY526" fmla="*/ 370009 h 695401"/>
                <a:gd name="connsiteX527" fmla="*/ 35762 w 895086"/>
                <a:gd name="connsiteY527" fmla="*/ 362815 h 695401"/>
                <a:gd name="connsiteX528" fmla="*/ 32509 w 895086"/>
                <a:gd name="connsiteY528" fmla="*/ 356866 h 695401"/>
                <a:gd name="connsiteX529" fmla="*/ 31955 w 895086"/>
                <a:gd name="connsiteY529" fmla="*/ 354652 h 695401"/>
                <a:gd name="connsiteX530" fmla="*/ 33201 w 895086"/>
                <a:gd name="connsiteY530" fmla="*/ 353338 h 695401"/>
                <a:gd name="connsiteX531" fmla="*/ 34586 w 895086"/>
                <a:gd name="connsiteY531" fmla="*/ 353822 h 695401"/>
                <a:gd name="connsiteX532" fmla="*/ 36316 w 895086"/>
                <a:gd name="connsiteY532" fmla="*/ 355344 h 695401"/>
                <a:gd name="connsiteX533" fmla="*/ 37838 w 895086"/>
                <a:gd name="connsiteY533" fmla="*/ 357212 h 695401"/>
                <a:gd name="connsiteX534" fmla="*/ 38600 w 895086"/>
                <a:gd name="connsiteY534" fmla="*/ 358665 h 695401"/>
                <a:gd name="connsiteX535" fmla="*/ 38600 w 895086"/>
                <a:gd name="connsiteY535" fmla="*/ 360048 h 695401"/>
                <a:gd name="connsiteX536" fmla="*/ 37908 w 895086"/>
                <a:gd name="connsiteY536" fmla="*/ 363299 h 695401"/>
                <a:gd name="connsiteX537" fmla="*/ 38115 w 895086"/>
                <a:gd name="connsiteY537" fmla="*/ 364613 h 695401"/>
                <a:gd name="connsiteX538" fmla="*/ 39292 w 895086"/>
                <a:gd name="connsiteY538" fmla="*/ 365720 h 695401"/>
                <a:gd name="connsiteX539" fmla="*/ 40330 w 895086"/>
                <a:gd name="connsiteY539" fmla="*/ 365582 h 695401"/>
                <a:gd name="connsiteX540" fmla="*/ 41091 w 895086"/>
                <a:gd name="connsiteY540" fmla="*/ 364475 h 695401"/>
                <a:gd name="connsiteX541" fmla="*/ 41576 w 895086"/>
                <a:gd name="connsiteY541" fmla="*/ 362884 h 695401"/>
                <a:gd name="connsiteX542" fmla="*/ 43998 w 895086"/>
                <a:gd name="connsiteY542" fmla="*/ 369041 h 695401"/>
                <a:gd name="connsiteX543" fmla="*/ 45936 w 895086"/>
                <a:gd name="connsiteY543" fmla="*/ 371185 h 695401"/>
                <a:gd name="connsiteX544" fmla="*/ 48704 w 895086"/>
                <a:gd name="connsiteY544" fmla="*/ 369732 h 695401"/>
                <a:gd name="connsiteX545" fmla="*/ 49881 w 895086"/>
                <a:gd name="connsiteY545" fmla="*/ 366274 h 695401"/>
                <a:gd name="connsiteX546" fmla="*/ 49397 w 895086"/>
                <a:gd name="connsiteY546" fmla="*/ 362123 h 695401"/>
                <a:gd name="connsiteX547" fmla="*/ 47943 w 895086"/>
                <a:gd name="connsiteY547" fmla="*/ 357973 h 695401"/>
                <a:gd name="connsiteX548" fmla="*/ 33616 w 895086"/>
                <a:gd name="connsiteY548" fmla="*/ 329819 h 695401"/>
                <a:gd name="connsiteX549" fmla="*/ 32509 w 895086"/>
                <a:gd name="connsiteY549" fmla="*/ 326568 h 695401"/>
                <a:gd name="connsiteX550" fmla="*/ 32509 w 895086"/>
                <a:gd name="connsiteY550" fmla="*/ 318959 h 695401"/>
                <a:gd name="connsiteX551" fmla="*/ 34931 w 895086"/>
                <a:gd name="connsiteY551" fmla="*/ 311626 h 695401"/>
                <a:gd name="connsiteX552" fmla="*/ 38046 w 895086"/>
                <a:gd name="connsiteY552" fmla="*/ 304432 h 695401"/>
                <a:gd name="connsiteX553" fmla="*/ 39846 w 895086"/>
                <a:gd name="connsiteY553" fmla="*/ 297169 h 695401"/>
                <a:gd name="connsiteX554" fmla="*/ 39707 w 895086"/>
                <a:gd name="connsiteY554" fmla="*/ 292811 h 695401"/>
                <a:gd name="connsiteX555" fmla="*/ 39153 w 895086"/>
                <a:gd name="connsiteY555" fmla="*/ 288868 h 695401"/>
                <a:gd name="connsiteX556" fmla="*/ 38877 w 895086"/>
                <a:gd name="connsiteY556" fmla="*/ 284995 h 695401"/>
                <a:gd name="connsiteX557" fmla="*/ 39707 w 895086"/>
                <a:gd name="connsiteY557" fmla="*/ 280775 h 695401"/>
                <a:gd name="connsiteX558" fmla="*/ 42129 w 895086"/>
                <a:gd name="connsiteY558" fmla="*/ 273304 h 695401"/>
                <a:gd name="connsiteX559" fmla="*/ 44137 w 895086"/>
                <a:gd name="connsiteY559" fmla="*/ 269915 h 695401"/>
                <a:gd name="connsiteX560" fmla="*/ 47182 w 895086"/>
                <a:gd name="connsiteY560" fmla="*/ 267701 h 695401"/>
                <a:gd name="connsiteX561" fmla="*/ 47320 w 895086"/>
                <a:gd name="connsiteY561" fmla="*/ 269707 h 695401"/>
                <a:gd name="connsiteX562" fmla="*/ 46697 w 895086"/>
                <a:gd name="connsiteY562" fmla="*/ 273374 h 695401"/>
                <a:gd name="connsiteX563" fmla="*/ 46559 w 895086"/>
                <a:gd name="connsiteY563" fmla="*/ 275310 h 695401"/>
                <a:gd name="connsiteX564" fmla="*/ 46974 w 895086"/>
                <a:gd name="connsiteY564" fmla="*/ 277178 h 695401"/>
                <a:gd name="connsiteX565" fmla="*/ 47597 w 895086"/>
                <a:gd name="connsiteY565" fmla="*/ 278700 h 695401"/>
                <a:gd name="connsiteX566" fmla="*/ 47943 w 895086"/>
                <a:gd name="connsiteY566" fmla="*/ 280291 h 695401"/>
                <a:gd name="connsiteX567" fmla="*/ 47597 w 895086"/>
                <a:gd name="connsiteY567" fmla="*/ 282366 h 695401"/>
                <a:gd name="connsiteX568" fmla="*/ 51058 w 895086"/>
                <a:gd name="connsiteY568" fmla="*/ 280498 h 695401"/>
                <a:gd name="connsiteX569" fmla="*/ 53203 w 895086"/>
                <a:gd name="connsiteY569" fmla="*/ 277524 h 695401"/>
                <a:gd name="connsiteX570" fmla="*/ 56941 w 895086"/>
                <a:gd name="connsiteY570" fmla="*/ 270607 h 695401"/>
                <a:gd name="connsiteX571" fmla="*/ 59571 w 895086"/>
                <a:gd name="connsiteY571" fmla="*/ 267771 h 695401"/>
                <a:gd name="connsiteX572" fmla="*/ 62477 w 895086"/>
                <a:gd name="connsiteY572" fmla="*/ 265903 h 695401"/>
                <a:gd name="connsiteX573" fmla="*/ 69191 w 895086"/>
                <a:gd name="connsiteY573" fmla="*/ 262998 h 695401"/>
                <a:gd name="connsiteX574" fmla="*/ 72513 w 895086"/>
                <a:gd name="connsiteY574" fmla="*/ 261268 h 695401"/>
                <a:gd name="connsiteX575" fmla="*/ 75628 w 895086"/>
                <a:gd name="connsiteY575" fmla="*/ 259193 h 695401"/>
                <a:gd name="connsiteX576" fmla="*/ 88639 w 895086"/>
                <a:gd name="connsiteY576" fmla="*/ 249024 h 695401"/>
                <a:gd name="connsiteX577" fmla="*/ 96391 w 895086"/>
                <a:gd name="connsiteY577" fmla="*/ 244044 h 695401"/>
                <a:gd name="connsiteX578" fmla="*/ 102758 w 895086"/>
                <a:gd name="connsiteY578" fmla="*/ 241969 h 695401"/>
                <a:gd name="connsiteX579" fmla="*/ 114801 w 895086"/>
                <a:gd name="connsiteY579" fmla="*/ 242453 h 695401"/>
                <a:gd name="connsiteX580" fmla="*/ 121099 w 895086"/>
                <a:gd name="connsiteY580" fmla="*/ 241139 h 695401"/>
                <a:gd name="connsiteX581" fmla="*/ 131481 w 895086"/>
                <a:gd name="connsiteY581" fmla="*/ 235813 h 695401"/>
                <a:gd name="connsiteX582" fmla="*/ 139025 w 895086"/>
                <a:gd name="connsiteY582" fmla="*/ 233460 h 695401"/>
                <a:gd name="connsiteX583" fmla="*/ 142070 w 895086"/>
                <a:gd name="connsiteY583" fmla="*/ 232215 h 695401"/>
                <a:gd name="connsiteX584" fmla="*/ 148299 w 895086"/>
                <a:gd name="connsiteY584" fmla="*/ 228757 h 695401"/>
                <a:gd name="connsiteX585" fmla="*/ 151345 w 895086"/>
                <a:gd name="connsiteY585" fmla="*/ 227581 h 695401"/>
                <a:gd name="connsiteX586" fmla="*/ 154182 w 895086"/>
                <a:gd name="connsiteY586" fmla="*/ 227581 h 695401"/>
                <a:gd name="connsiteX587" fmla="*/ 157089 w 895086"/>
                <a:gd name="connsiteY587" fmla="*/ 227857 h 695401"/>
                <a:gd name="connsiteX588" fmla="*/ 160550 w 895086"/>
                <a:gd name="connsiteY588" fmla="*/ 227857 h 695401"/>
                <a:gd name="connsiteX589" fmla="*/ 163733 w 895086"/>
                <a:gd name="connsiteY589" fmla="*/ 227373 h 695401"/>
                <a:gd name="connsiteX590" fmla="*/ 180828 w 895086"/>
                <a:gd name="connsiteY590" fmla="*/ 222739 h 695401"/>
                <a:gd name="connsiteX591" fmla="*/ 187404 w 895086"/>
                <a:gd name="connsiteY591" fmla="*/ 219695 h 695401"/>
                <a:gd name="connsiteX592" fmla="*/ 193217 w 895086"/>
                <a:gd name="connsiteY592" fmla="*/ 215614 h 695401"/>
                <a:gd name="connsiteX593" fmla="*/ 198062 w 895086"/>
                <a:gd name="connsiteY593" fmla="*/ 210426 h 695401"/>
                <a:gd name="connsiteX594" fmla="*/ 200069 w 895086"/>
                <a:gd name="connsiteY594" fmla="*/ 207105 h 695401"/>
                <a:gd name="connsiteX595" fmla="*/ 203322 w 895086"/>
                <a:gd name="connsiteY595" fmla="*/ 200188 h 695401"/>
                <a:gd name="connsiteX596" fmla="*/ 205190 w 895086"/>
                <a:gd name="connsiteY596" fmla="*/ 196868 h 695401"/>
                <a:gd name="connsiteX597" fmla="*/ 207336 w 895086"/>
                <a:gd name="connsiteY597" fmla="*/ 194378 h 695401"/>
                <a:gd name="connsiteX598" fmla="*/ 214742 w 895086"/>
                <a:gd name="connsiteY598" fmla="*/ 187945 h 695401"/>
                <a:gd name="connsiteX599" fmla="*/ 216818 w 895086"/>
                <a:gd name="connsiteY599" fmla="*/ 185731 h 695401"/>
                <a:gd name="connsiteX600" fmla="*/ 217302 w 895086"/>
                <a:gd name="connsiteY600" fmla="*/ 184347 h 695401"/>
                <a:gd name="connsiteX601" fmla="*/ 216680 w 895086"/>
                <a:gd name="connsiteY601" fmla="*/ 182895 h 695401"/>
                <a:gd name="connsiteX602" fmla="*/ 215295 w 895086"/>
                <a:gd name="connsiteY602" fmla="*/ 180543 h 695401"/>
                <a:gd name="connsiteX603" fmla="*/ 214257 w 895086"/>
                <a:gd name="connsiteY603" fmla="*/ 177637 h 695401"/>
                <a:gd name="connsiteX604" fmla="*/ 213773 w 895086"/>
                <a:gd name="connsiteY604" fmla="*/ 174110 h 695401"/>
                <a:gd name="connsiteX605" fmla="*/ 213773 w 895086"/>
                <a:gd name="connsiteY605" fmla="*/ 170582 h 695401"/>
                <a:gd name="connsiteX606" fmla="*/ 214396 w 895086"/>
                <a:gd name="connsiteY606" fmla="*/ 167608 h 695401"/>
                <a:gd name="connsiteX607" fmla="*/ 216057 w 895086"/>
                <a:gd name="connsiteY607" fmla="*/ 164495 h 695401"/>
                <a:gd name="connsiteX608" fmla="*/ 218410 w 895086"/>
                <a:gd name="connsiteY608" fmla="*/ 162143 h 695401"/>
                <a:gd name="connsiteX609" fmla="*/ 223808 w 895086"/>
                <a:gd name="connsiteY609" fmla="*/ 158062 h 695401"/>
                <a:gd name="connsiteX610" fmla="*/ 225331 w 895086"/>
                <a:gd name="connsiteY610" fmla="*/ 156055 h 695401"/>
                <a:gd name="connsiteX611" fmla="*/ 229068 w 895086"/>
                <a:gd name="connsiteY611" fmla="*/ 150314 h 695401"/>
                <a:gd name="connsiteX612" fmla="*/ 230383 w 895086"/>
                <a:gd name="connsiteY612" fmla="*/ 149138 h 695401"/>
                <a:gd name="connsiteX613" fmla="*/ 231491 w 895086"/>
                <a:gd name="connsiteY613" fmla="*/ 151006 h 695401"/>
                <a:gd name="connsiteX614" fmla="*/ 241388 w 895086"/>
                <a:gd name="connsiteY614" fmla="*/ 170167 h 695401"/>
                <a:gd name="connsiteX615" fmla="*/ 243257 w 895086"/>
                <a:gd name="connsiteY615" fmla="*/ 172726 h 695401"/>
                <a:gd name="connsiteX616" fmla="*/ 243395 w 895086"/>
                <a:gd name="connsiteY616" fmla="*/ 164910 h 695401"/>
                <a:gd name="connsiteX617" fmla="*/ 243741 w 895086"/>
                <a:gd name="connsiteY617" fmla="*/ 163250 h 695401"/>
                <a:gd name="connsiteX618" fmla="*/ 245056 w 895086"/>
                <a:gd name="connsiteY618" fmla="*/ 162073 h 695401"/>
                <a:gd name="connsiteX619" fmla="*/ 245748 w 895086"/>
                <a:gd name="connsiteY619" fmla="*/ 162765 h 695401"/>
                <a:gd name="connsiteX620" fmla="*/ 246579 w 895086"/>
                <a:gd name="connsiteY620" fmla="*/ 163941 h 695401"/>
                <a:gd name="connsiteX621" fmla="*/ 248309 w 895086"/>
                <a:gd name="connsiteY621" fmla="*/ 164218 h 695401"/>
                <a:gd name="connsiteX622" fmla="*/ 248725 w 895086"/>
                <a:gd name="connsiteY622" fmla="*/ 163734 h 695401"/>
                <a:gd name="connsiteX623" fmla="*/ 249001 w 895086"/>
                <a:gd name="connsiteY623" fmla="*/ 162627 h 695401"/>
                <a:gd name="connsiteX624" fmla="*/ 249209 w 895086"/>
                <a:gd name="connsiteY624" fmla="*/ 161451 h 695401"/>
                <a:gd name="connsiteX625" fmla="*/ 249209 w 895086"/>
                <a:gd name="connsiteY625" fmla="*/ 160621 h 695401"/>
                <a:gd name="connsiteX626" fmla="*/ 249070 w 895086"/>
                <a:gd name="connsiteY626" fmla="*/ 159376 h 695401"/>
                <a:gd name="connsiteX627" fmla="*/ 248725 w 895086"/>
                <a:gd name="connsiteY627" fmla="*/ 159168 h 695401"/>
                <a:gd name="connsiteX628" fmla="*/ 248309 w 895086"/>
                <a:gd name="connsiteY628" fmla="*/ 159168 h 695401"/>
                <a:gd name="connsiteX629" fmla="*/ 247686 w 895086"/>
                <a:gd name="connsiteY629" fmla="*/ 158684 h 695401"/>
                <a:gd name="connsiteX630" fmla="*/ 246233 w 895086"/>
                <a:gd name="connsiteY630" fmla="*/ 156955 h 695401"/>
                <a:gd name="connsiteX631" fmla="*/ 244295 w 895086"/>
                <a:gd name="connsiteY631" fmla="*/ 154879 h 695401"/>
                <a:gd name="connsiteX632" fmla="*/ 242634 w 895086"/>
                <a:gd name="connsiteY632" fmla="*/ 152735 h 695401"/>
                <a:gd name="connsiteX633" fmla="*/ 241873 w 895086"/>
                <a:gd name="connsiteY633" fmla="*/ 150798 h 695401"/>
                <a:gd name="connsiteX634" fmla="*/ 242219 w 895086"/>
                <a:gd name="connsiteY634" fmla="*/ 150176 h 695401"/>
                <a:gd name="connsiteX635" fmla="*/ 243672 w 895086"/>
                <a:gd name="connsiteY635" fmla="*/ 150037 h 695401"/>
                <a:gd name="connsiteX636" fmla="*/ 244156 w 895086"/>
                <a:gd name="connsiteY636" fmla="*/ 149484 h 695401"/>
                <a:gd name="connsiteX637" fmla="*/ 244503 w 895086"/>
                <a:gd name="connsiteY637" fmla="*/ 145818 h 695401"/>
                <a:gd name="connsiteX638" fmla="*/ 244503 w 895086"/>
                <a:gd name="connsiteY638" fmla="*/ 145403 h 695401"/>
                <a:gd name="connsiteX639" fmla="*/ 246025 w 895086"/>
                <a:gd name="connsiteY639" fmla="*/ 144296 h 695401"/>
                <a:gd name="connsiteX640" fmla="*/ 247340 w 895086"/>
                <a:gd name="connsiteY640" fmla="*/ 145057 h 695401"/>
                <a:gd name="connsiteX641" fmla="*/ 248655 w 895086"/>
                <a:gd name="connsiteY641" fmla="*/ 146648 h 695401"/>
                <a:gd name="connsiteX642" fmla="*/ 250593 w 895086"/>
                <a:gd name="connsiteY642" fmla="*/ 147755 h 695401"/>
                <a:gd name="connsiteX643" fmla="*/ 250939 w 895086"/>
                <a:gd name="connsiteY643" fmla="*/ 147409 h 695401"/>
                <a:gd name="connsiteX644" fmla="*/ 251908 w 895086"/>
                <a:gd name="connsiteY644" fmla="*/ 146717 h 695401"/>
                <a:gd name="connsiteX645" fmla="*/ 253085 w 895086"/>
                <a:gd name="connsiteY645" fmla="*/ 146026 h 695401"/>
                <a:gd name="connsiteX646" fmla="*/ 254192 w 895086"/>
                <a:gd name="connsiteY646" fmla="*/ 145749 h 695401"/>
                <a:gd name="connsiteX647" fmla="*/ 255161 w 895086"/>
                <a:gd name="connsiteY647" fmla="*/ 146094 h 695401"/>
                <a:gd name="connsiteX648" fmla="*/ 257030 w 895086"/>
                <a:gd name="connsiteY648" fmla="*/ 147478 h 695401"/>
                <a:gd name="connsiteX649" fmla="*/ 258068 w 895086"/>
                <a:gd name="connsiteY649" fmla="*/ 147962 h 695401"/>
                <a:gd name="connsiteX650" fmla="*/ 260559 w 895086"/>
                <a:gd name="connsiteY650" fmla="*/ 148308 h 695401"/>
                <a:gd name="connsiteX651" fmla="*/ 265819 w 895086"/>
                <a:gd name="connsiteY651" fmla="*/ 148308 h 695401"/>
                <a:gd name="connsiteX652" fmla="*/ 268380 w 895086"/>
                <a:gd name="connsiteY652" fmla="*/ 148585 h 695401"/>
                <a:gd name="connsiteX653" fmla="*/ 265889 w 895086"/>
                <a:gd name="connsiteY653" fmla="*/ 147409 h 695401"/>
                <a:gd name="connsiteX654" fmla="*/ 262774 w 895086"/>
                <a:gd name="connsiteY654" fmla="*/ 146924 h 695401"/>
                <a:gd name="connsiteX655" fmla="*/ 260559 w 895086"/>
                <a:gd name="connsiteY655" fmla="*/ 145818 h 695401"/>
                <a:gd name="connsiteX656" fmla="*/ 260975 w 895086"/>
                <a:gd name="connsiteY656" fmla="*/ 142843 h 695401"/>
                <a:gd name="connsiteX657" fmla="*/ 261598 w 895086"/>
                <a:gd name="connsiteY657" fmla="*/ 142359 h 695401"/>
                <a:gd name="connsiteX658" fmla="*/ 263605 w 895086"/>
                <a:gd name="connsiteY658" fmla="*/ 141875 h 695401"/>
                <a:gd name="connsiteX659" fmla="*/ 264366 w 895086"/>
                <a:gd name="connsiteY659" fmla="*/ 141391 h 695401"/>
                <a:gd name="connsiteX660" fmla="*/ 264850 w 895086"/>
                <a:gd name="connsiteY660" fmla="*/ 140284 h 695401"/>
                <a:gd name="connsiteX661" fmla="*/ 265266 w 895086"/>
                <a:gd name="connsiteY661" fmla="*/ 138624 h 695401"/>
                <a:gd name="connsiteX662" fmla="*/ 265750 w 895086"/>
                <a:gd name="connsiteY662" fmla="*/ 135718 h 695401"/>
                <a:gd name="connsiteX663" fmla="*/ 264782 w 895086"/>
                <a:gd name="connsiteY663" fmla="*/ 136341 h 695401"/>
                <a:gd name="connsiteX664" fmla="*/ 263951 w 895086"/>
                <a:gd name="connsiteY664" fmla="*/ 137171 h 695401"/>
                <a:gd name="connsiteX665" fmla="*/ 263259 w 895086"/>
                <a:gd name="connsiteY665" fmla="*/ 138140 h 695401"/>
                <a:gd name="connsiteX666" fmla="*/ 262705 w 895086"/>
                <a:gd name="connsiteY666" fmla="*/ 139246 h 695401"/>
                <a:gd name="connsiteX667" fmla="*/ 261874 w 895086"/>
                <a:gd name="connsiteY667" fmla="*/ 137240 h 695401"/>
                <a:gd name="connsiteX668" fmla="*/ 260975 w 895086"/>
                <a:gd name="connsiteY668" fmla="*/ 135580 h 695401"/>
                <a:gd name="connsiteX669" fmla="*/ 260352 w 895086"/>
                <a:gd name="connsiteY669" fmla="*/ 133851 h 695401"/>
                <a:gd name="connsiteX670" fmla="*/ 260490 w 895086"/>
                <a:gd name="connsiteY670" fmla="*/ 131707 h 695401"/>
                <a:gd name="connsiteX671" fmla="*/ 261321 w 895086"/>
                <a:gd name="connsiteY671" fmla="*/ 129631 h 695401"/>
                <a:gd name="connsiteX672" fmla="*/ 262290 w 895086"/>
                <a:gd name="connsiteY672" fmla="*/ 129078 h 695401"/>
                <a:gd name="connsiteX673" fmla="*/ 263466 w 895086"/>
                <a:gd name="connsiteY673" fmla="*/ 128939 h 695401"/>
                <a:gd name="connsiteX674" fmla="*/ 264850 w 895086"/>
                <a:gd name="connsiteY674" fmla="*/ 128109 h 695401"/>
                <a:gd name="connsiteX675" fmla="*/ 265612 w 895086"/>
                <a:gd name="connsiteY675" fmla="*/ 127003 h 695401"/>
                <a:gd name="connsiteX676" fmla="*/ 266719 w 895086"/>
                <a:gd name="connsiteY676" fmla="*/ 124720 h 695401"/>
                <a:gd name="connsiteX677" fmla="*/ 267342 w 895086"/>
                <a:gd name="connsiteY677" fmla="*/ 124236 h 695401"/>
                <a:gd name="connsiteX678" fmla="*/ 268934 w 895086"/>
                <a:gd name="connsiteY678" fmla="*/ 124512 h 695401"/>
                <a:gd name="connsiteX679" fmla="*/ 270734 w 895086"/>
                <a:gd name="connsiteY679" fmla="*/ 125550 h 695401"/>
                <a:gd name="connsiteX680" fmla="*/ 272395 w 895086"/>
                <a:gd name="connsiteY680" fmla="*/ 126934 h 695401"/>
                <a:gd name="connsiteX681" fmla="*/ 273502 w 895086"/>
                <a:gd name="connsiteY681" fmla="*/ 128248 h 695401"/>
                <a:gd name="connsiteX682" fmla="*/ 274194 w 895086"/>
                <a:gd name="connsiteY682" fmla="*/ 127556 h 695401"/>
                <a:gd name="connsiteX683" fmla="*/ 274609 w 895086"/>
                <a:gd name="connsiteY683" fmla="*/ 126864 h 695401"/>
                <a:gd name="connsiteX684" fmla="*/ 274748 w 895086"/>
                <a:gd name="connsiteY684" fmla="*/ 126034 h 695401"/>
                <a:gd name="connsiteX685" fmla="*/ 274609 w 895086"/>
                <a:gd name="connsiteY685" fmla="*/ 124927 h 695401"/>
                <a:gd name="connsiteX686" fmla="*/ 273018 w 895086"/>
                <a:gd name="connsiteY686" fmla="*/ 125135 h 695401"/>
                <a:gd name="connsiteX687" fmla="*/ 271426 w 895086"/>
                <a:gd name="connsiteY687" fmla="*/ 124789 h 695401"/>
                <a:gd name="connsiteX688" fmla="*/ 270318 w 895086"/>
                <a:gd name="connsiteY688" fmla="*/ 123751 h 695401"/>
                <a:gd name="connsiteX689" fmla="*/ 270041 w 895086"/>
                <a:gd name="connsiteY689" fmla="*/ 122230 h 695401"/>
                <a:gd name="connsiteX690" fmla="*/ 270664 w 895086"/>
                <a:gd name="connsiteY690" fmla="*/ 121192 h 695401"/>
                <a:gd name="connsiteX691" fmla="*/ 273087 w 895086"/>
                <a:gd name="connsiteY691" fmla="*/ 119878 h 695401"/>
                <a:gd name="connsiteX692" fmla="*/ 273848 w 895086"/>
                <a:gd name="connsiteY692" fmla="*/ 118494 h 695401"/>
                <a:gd name="connsiteX693" fmla="*/ 278070 w 895086"/>
                <a:gd name="connsiteY693" fmla="*/ 120362 h 695401"/>
                <a:gd name="connsiteX694" fmla="*/ 280008 w 895086"/>
                <a:gd name="connsiteY694" fmla="*/ 120639 h 695401"/>
                <a:gd name="connsiteX695" fmla="*/ 281046 w 895086"/>
                <a:gd name="connsiteY695" fmla="*/ 119117 h 695401"/>
                <a:gd name="connsiteX696" fmla="*/ 280561 w 895086"/>
                <a:gd name="connsiteY696" fmla="*/ 118702 h 695401"/>
                <a:gd name="connsiteX697" fmla="*/ 278416 w 895086"/>
                <a:gd name="connsiteY697" fmla="*/ 116281 h 695401"/>
                <a:gd name="connsiteX698" fmla="*/ 277793 w 895086"/>
                <a:gd name="connsiteY698" fmla="*/ 115243 h 695401"/>
                <a:gd name="connsiteX699" fmla="*/ 277239 w 895086"/>
                <a:gd name="connsiteY699" fmla="*/ 113652 h 695401"/>
                <a:gd name="connsiteX700" fmla="*/ 277101 w 895086"/>
                <a:gd name="connsiteY700" fmla="*/ 112684 h 695401"/>
                <a:gd name="connsiteX701" fmla="*/ 277516 w 895086"/>
                <a:gd name="connsiteY701" fmla="*/ 111854 h 695401"/>
                <a:gd name="connsiteX702" fmla="*/ 278693 w 895086"/>
                <a:gd name="connsiteY702" fmla="*/ 110470 h 695401"/>
                <a:gd name="connsiteX703" fmla="*/ 279731 w 895086"/>
                <a:gd name="connsiteY703" fmla="*/ 109571 h 695401"/>
                <a:gd name="connsiteX704" fmla="*/ 280700 w 895086"/>
                <a:gd name="connsiteY704" fmla="*/ 109225 h 695401"/>
                <a:gd name="connsiteX705" fmla="*/ 281738 w 895086"/>
                <a:gd name="connsiteY705" fmla="*/ 108879 h 695401"/>
                <a:gd name="connsiteX706" fmla="*/ 282915 w 895086"/>
                <a:gd name="connsiteY706" fmla="*/ 108257 h 695401"/>
                <a:gd name="connsiteX707" fmla="*/ 283883 w 895086"/>
                <a:gd name="connsiteY707" fmla="*/ 107219 h 695401"/>
                <a:gd name="connsiteX708" fmla="*/ 284437 w 895086"/>
                <a:gd name="connsiteY708" fmla="*/ 106389 h 695401"/>
                <a:gd name="connsiteX709" fmla="*/ 284852 w 895086"/>
                <a:gd name="connsiteY709" fmla="*/ 105559 h 695401"/>
                <a:gd name="connsiteX710" fmla="*/ 285614 w 895086"/>
                <a:gd name="connsiteY710" fmla="*/ 104659 h 695401"/>
                <a:gd name="connsiteX711" fmla="*/ 285614 w 895086"/>
                <a:gd name="connsiteY711" fmla="*/ 103968 h 695401"/>
                <a:gd name="connsiteX712" fmla="*/ 286098 w 895086"/>
                <a:gd name="connsiteY712" fmla="*/ 102723 h 695401"/>
                <a:gd name="connsiteX713" fmla="*/ 286721 w 895086"/>
                <a:gd name="connsiteY713" fmla="*/ 102100 h 695401"/>
                <a:gd name="connsiteX714" fmla="*/ 287828 w 895086"/>
                <a:gd name="connsiteY714" fmla="*/ 103207 h 695401"/>
                <a:gd name="connsiteX715" fmla="*/ 287828 w 895086"/>
                <a:gd name="connsiteY715" fmla="*/ 104175 h 695401"/>
                <a:gd name="connsiteX716" fmla="*/ 287552 w 895086"/>
                <a:gd name="connsiteY716" fmla="*/ 105628 h 695401"/>
                <a:gd name="connsiteX717" fmla="*/ 286860 w 895086"/>
                <a:gd name="connsiteY717" fmla="*/ 108257 h 695401"/>
                <a:gd name="connsiteX718" fmla="*/ 288382 w 895086"/>
                <a:gd name="connsiteY718" fmla="*/ 106942 h 695401"/>
                <a:gd name="connsiteX719" fmla="*/ 289767 w 895086"/>
                <a:gd name="connsiteY719" fmla="*/ 107150 h 695401"/>
                <a:gd name="connsiteX720" fmla="*/ 290874 w 895086"/>
                <a:gd name="connsiteY720" fmla="*/ 108326 h 695401"/>
                <a:gd name="connsiteX721" fmla="*/ 291704 w 895086"/>
                <a:gd name="connsiteY721" fmla="*/ 110124 h 695401"/>
                <a:gd name="connsiteX722" fmla="*/ 294404 w 895086"/>
                <a:gd name="connsiteY722" fmla="*/ 105490 h 695401"/>
                <a:gd name="connsiteX723" fmla="*/ 295442 w 895086"/>
                <a:gd name="connsiteY723" fmla="*/ 102999 h 695401"/>
                <a:gd name="connsiteX724" fmla="*/ 296134 w 895086"/>
                <a:gd name="connsiteY724" fmla="*/ 100440 h 695401"/>
                <a:gd name="connsiteX725" fmla="*/ 295926 w 895086"/>
                <a:gd name="connsiteY725" fmla="*/ 99264 h 695401"/>
                <a:gd name="connsiteX726" fmla="*/ 295442 w 895086"/>
                <a:gd name="connsiteY726" fmla="*/ 98019 h 695401"/>
                <a:gd name="connsiteX727" fmla="*/ 295234 w 895086"/>
                <a:gd name="connsiteY727" fmla="*/ 96843 h 695401"/>
                <a:gd name="connsiteX728" fmla="*/ 295788 w 895086"/>
                <a:gd name="connsiteY728" fmla="*/ 96151 h 695401"/>
                <a:gd name="connsiteX729" fmla="*/ 297103 w 895086"/>
                <a:gd name="connsiteY729" fmla="*/ 96359 h 695401"/>
                <a:gd name="connsiteX730" fmla="*/ 298210 w 895086"/>
                <a:gd name="connsiteY730" fmla="*/ 97535 h 695401"/>
                <a:gd name="connsiteX731" fmla="*/ 298903 w 895086"/>
                <a:gd name="connsiteY731" fmla="*/ 99056 h 695401"/>
                <a:gd name="connsiteX732" fmla="*/ 299387 w 895086"/>
                <a:gd name="connsiteY732" fmla="*/ 100371 h 695401"/>
                <a:gd name="connsiteX733" fmla="*/ 300771 w 895086"/>
                <a:gd name="connsiteY733" fmla="*/ 98365 h 695401"/>
                <a:gd name="connsiteX734" fmla="*/ 301948 w 895086"/>
                <a:gd name="connsiteY734" fmla="*/ 98226 h 695401"/>
                <a:gd name="connsiteX735" fmla="*/ 303194 w 895086"/>
                <a:gd name="connsiteY735" fmla="*/ 98918 h 695401"/>
                <a:gd name="connsiteX736" fmla="*/ 304924 w 895086"/>
                <a:gd name="connsiteY736" fmla="*/ 99402 h 695401"/>
                <a:gd name="connsiteX737" fmla="*/ 306862 w 895086"/>
                <a:gd name="connsiteY737" fmla="*/ 99195 h 695401"/>
                <a:gd name="connsiteX738" fmla="*/ 308038 w 895086"/>
                <a:gd name="connsiteY738" fmla="*/ 98365 h 695401"/>
                <a:gd name="connsiteX739" fmla="*/ 308938 w 895086"/>
                <a:gd name="connsiteY739" fmla="*/ 96981 h 695401"/>
                <a:gd name="connsiteX740" fmla="*/ 311568 w 895086"/>
                <a:gd name="connsiteY740" fmla="*/ 92139 h 695401"/>
                <a:gd name="connsiteX741" fmla="*/ 312745 w 895086"/>
                <a:gd name="connsiteY741" fmla="*/ 91863 h 695401"/>
                <a:gd name="connsiteX742" fmla="*/ 315167 w 895086"/>
                <a:gd name="connsiteY742" fmla="*/ 92347 h 695401"/>
                <a:gd name="connsiteX743" fmla="*/ 316759 w 895086"/>
                <a:gd name="connsiteY743" fmla="*/ 93038 h 695401"/>
                <a:gd name="connsiteX744" fmla="*/ 322019 w 895086"/>
                <a:gd name="connsiteY744" fmla="*/ 96151 h 695401"/>
                <a:gd name="connsiteX745" fmla="*/ 325964 w 895086"/>
                <a:gd name="connsiteY745" fmla="*/ 98987 h 695401"/>
                <a:gd name="connsiteX746" fmla="*/ 335584 w 895086"/>
                <a:gd name="connsiteY746" fmla="*/ 109156 h 695401"/>
                <a:gd name="connsiteX747" fmla="*/ 338699 w 895086"/>
                <a:gd name="connsiteY747" fmla="*/ 111923 h 695401"/>
                <a:gd name="connsiteX748" fmla="*/ 338906 w 895086"/>
                <a:gd name="connsiteY748" fmla="*/ 113030 h 695401"/>
                <a:gd name="connsiteX749" fmla="*/ 338422 w 895086"/>
                <a:gd name="connsiteY749" fmla="*/ 117733 h 695401"/>
                <a:gd name="connsiteX750" fmla="*/ 337315 w 895086"/>
                <a:gd name="connsiteY750" fmla="*/ 122783 h 695401"/>
                <a:gd name="connsiteX751" fmla="*/ 337038 w 895086"/>
                <a:gd name="connsiteY751" fmla="*/ 125412 h 695401"/>
                <a:gd name="connsiteX752" fmla="*/ 337868 w 895086"/>
                <a:gd name="connsiteY752" fmla="*/ 124236 h 695401"/>
                <a:gd name="connsiteX753" fmla="*/ 338768 w 895086"/>
                <a:gd name="connsiteY753" fmla="*/ 123613 h 695401"/>
                <a:gd name="connsiteX754" fmla="*/ 339806 w 895086"/>
                <a:gd name="connsiteY754" fmla="*/ 123751 h 695401"/>
                <a:gd name="connsiteX755" fmla="*/ 340914 w 895086"/>
                <a:gd name="connsiteY755" fmla="*/ 124858 h 695401"/>
                <a:gd name="connsiteX756" fmla="*/ 340498 w 895086"/>
                <a:gd name="connsiteY756" fmla="*/ 123198 h 695401"/>
                <a:gd name="connsiteX757" fmla="*/ 339875 w 895086"/>
                <a:gd name="connsiteY757" fmla="*/ 121746 h 695401"/>
                <a:gd name="connsiteX758" fmla="*/ 339529 w 895086"/>
                <a:gd name="connsiteY758" fmla="*/ 120293 h 695401"/>
                <a:gd name="connsiteX759" fmla="*/ 339945 w 895086"/>
                <a:gd name="connsiteY759" fmla="*/ 118633 h 695401"/>
                <a:gd name="connsiteX760" fmla="*/ 340775 w 895086"/>
                <a:gd name="connsiteY760" fmla="*/ 117664 h 695401"/>
                <a:gd name="connsiteX761" fmla="*/ 343820 w 895086"/>
                <a:gd name="connsiteY761" fmla="*/ 115036 h 695401"/>
                <a:gd name="connsiteX762" fmla="*/ 344859 w 895086"/>
                <a:gd name="connsiteY762" fmla="*/ 114344 h 695401"/>
                <a:gd name="connsiteX763" fmla="*/ 350050 w 895086"/>
                <a:gd name="connsiteY763" fmla="*/ 113514 h 695401"/>
                <a:gd name="connsiteX764" fmla="*/ 354548 w 895086"/>
                <a:gd name="connsiteY764" fmla="*/ 114966 h 695401"/>
                <a:gd name="connsiteX765" fmla="*/ 358216 w 895086"/>
                <a:gd name="connsiteY765" fmla="*/ 118010 h 695401"/>
                <a:gd name="connsiteX766" fmla="*/ 360915 w 895086"/>
                <a:gd name="connsiteY766" fmla="*/ 121884 h 695401"/>
                <a:gd name="connsiteX767" fmla="*/ 361262 w 895086"/>
                <a:gd name="connsiteY767" fmla="*/ 119393 h 695401"/>
                <a:gd name="connsiteX768" fmla="*/ 361262 w 895086"/>
                <a:gd name="connsiteY768" fmla="*/ 117388 h 695401"/>
                <a:gd name="connsiteX769" fmla="*/ 362023 w 895086"/>
                <a:gd name="connsiteY769" fmla="*/ 116211 h 695401"/>
                <a:gd name="connsiteX770" fmla="*/ 364376 w 895086"/>
                <a:gd name="connsiteY770" fmla="*/ 116211 h 695401"/>
                <a:gd name="connsiteX771" fmla="*/ 365968 w 895086"/>
                <a:gd name="connsiteY771" fmla="*/ 117042 h 695401"/>
                <a:gd name="connsiteX772" fmla="*/ 367352 w 895086"/>
                <a:gd name="connsiteY772" fmla="*/ 118356 h 695401"/>
                <a:gd name="connsiteX773" fmla="*/ 369636 w 895086"/>
                <a:gd name="connsiteY773" fmla="*/ 121399 h 695401"/>
                <a:gd name="connsiteX774" fmla="*/ 369844 w 895086"/>
                <a:gd name="connsiteY774" fmla="*/ 116419 h 695401"/>
                <a:gd name="connsiteX775" fmla="*/ 370951 w 895086"/>
                <a:gd name="connsiteY775" fmla="*/ 115174 h 695401"/>
                <a:gd name="connsiteX776" fmla="*/ 374135 w 895086"/>
                <a:gd name="connsiteY776" fmla="*/ 114690 h 695401"/>
                <a:gd name="connsiteX777" fmla="*/ 371989 w 895086"/>
                <a:gd name="connsiteY777" fmla="*/ 113652 h 695401"/>
                <a:gd name="connsiteX778" fmla="*/ 370190 w 895086"/>
                <a:gd name="connsiteY778" fmla="*/ 112269 h 695401"/>
                <a:gd name="connsiteX779" fmla="*/ 369567 w 895086"/>
                <a:gd name="connsiteY779" fmla="*/ 110608 h 695401"/>
                <a:gd name="connsiteX780" fmla="*/ 371020 w 895086"/>
                <a:gd name="connsiteY780" fmla="*/ 108879 h 695401"/>
                <a:gd name="connsiteX781" fmla="*/ 368736 w 895086"/>
                <a:gd name="connsiteY781" fmla="*/ 108672 h 695401"/>
                <a:gd name="connsiteX782" fmla="*/ 366729 w 895086"/>
                <a:gd name="connsiteY782" fmla="*/ 107634 h 695401"/>
                <a:gd name="connsiteX783" fmla="*/ 365345 w 895086"/>
                <a:gd name="connsiteY783" fmla="*/ 106043 h 695401"/>
                <a:gd name="connsiteX784" fmla="*/ 364860 w 895086"/>
                <a:gd name="connsiteY784" fmla="*/ 104106 h 695401"/>
                <a:gd name="connsiteX785" fmla="*/ 365691 w 895086"/>
                <a:gd name="connsiteY785" fmla="*/ 101685 h 695401"/>
                <a:gd name="connsiteX786" fmla="*/ 367560 w 895086"/>
                <a:gd name="connsiteY786" fmla="*/ 99748 h 695401"/>
                <a:gd name="connsiteX787" fmla="*/ 369636 w 895086"/>
                <a:gd name="connsiteY787" fmla="*/ 98019 h 695401"/>
                <a:gd name="connsiteX788" fmla="*/ 371228 w 895086"/>
                <a:gd name="connsiteY788" fmla="*/ 96221 h 695401"/>
                <a:gd name="connsiteX789" fmla="*/ 371989 w 895086"/>
                <a:gd name="connsiteY789" fmla="*/ 94283 h 695401"/>
                <a:gd name="connsiteX790" fmla="*/ 372820 w 895086"/>
                <a:gd name="connsiteY790" fmla="*/ 89995 h 695401"/>
                <a:gd name="connsiteX791" fmla="*/ 373650 w 895086"/>
                <a:gd name="connsiteY791" fmla="*/ 88196 h 695401"/>
                <a:gd name="connsiteX792" fmla="*/ 375381 w 895086"/>
                <a:gd name="connsiteY792" fmla="*/ 86882 h 695401"/>
                <a:gd name="connsiteX793" fmla="*/ 379326 w 895086"/>
                <a:gd name="connsiteY793" fmla="*/ 85499 h 695401"/>
                <a:gd name="connsiteX794" fmla="*/ 380987 w 895086"/>
                <a:gd name="connsiteY794" fmla="*/ 84115 h 695401"/>
                <a:gd name="connsiteX795" fmla="*/ 381817 w 895086"/>
                <a:gd name="connsiteY795" fmla="*/ 81902 h 695401"/>
                <a:gd name="connsiteX796" fmla="*/ 381125 w 895086"/>
                <a:gd name="connsiteY796" fmla="*/ 80241 h 695401"/>
                <a:gd name="connsiteX797" fmla="*/ 380156 w 895086"/>
                <a:gd name="connsiteY797" fmla="*/ 78374 h 695401"/>
                <a:gd name="connsiteX798" fmla="*/ 380364 w 895086"/>
                <a:gd name="connsiteY798" fmla="*/ 75814 h 695401"/>
                <a:gd name="connsiteX799" fmla="*/ 381056 w 895086"/>
                <a:gd name="connsiteY799" fmla="*/ 74777 h 695401"/>
                <a:gd name="connsiteX800" fmla="*/ 381956 w 895086"/>
                <a:gd name="connsiteY800" fmla="*/ 74154 h 695401"/>
                <a:gd name="connsiteX801" fmla="*/ 382925 w 895086"/>
                <a:gd name="connsiteY801" fmla="*/ 73670 h 695401"/>
                <a:gd name="connsiteX802" fmla="*/ 383824 w 895086"/>
                <a:gd name="connsiteY802" fmla="*/ 72840 h 695401"/>
                <a:gd name="connsiteX803" fmla="*/ 384447 w 895086"/>
                <a:gd name="connsiteY803" fmla="*/ 71802 h 695401"/>
                <a:gd name="connsiteX804" fmla="*/ 385278 w 895086"/>
                <a:gd name="connsiteY804" fmla="*/ 69658 h 695401"/>
                <a:gd name="connsiteX805" fmla="*/ 385901 w 895086"/>
                <a:gd name="connsiteY805" fmla="*/ 68689 h 695401"/>
                <a:gd name="connsiteX806" fmla="*/ 386731 w 895086"/>
                <a:gd name="connsiteY806" fmla="*/ 68413 h 695401"/>
                <a:gd name="connsiteX807" fmla="*/ 388808 w 895086"/>
                <a:gd name="connsiteY807" fmla="*/ 68620 h 695401"/>
                <a:gd name="connsiteX808" fmla="*/ 389569 w 895086"/>
                <a:gd name="connsiteY808" fmla="*/ 68274 h 695401"/>
                <a:gd name="connsiteX809" fmla="*/ 389846 w 895086"/>
                <a:gd name="connsiteY809" fmla="*/ 67375 h 695401"/>
                <a:gd name="connsiteX810" fmla="*/ 389500 w 895086"/>
                <a:gd name="connsiteY810" fmla="*/ 65023 h 695401"/>
                <a:gd name="connsiteX811" fmla="*/ 389846 w 895086"/>
                <a:gd name="connsiteY811" fmla="*/ 64262 h 695401"/>
                <a:gd name="connsiteX812" fmla="*/ 391230 w 895086"/>
                <a:gd name="connsiteY812" fmla="*/ 63570 h 695401"/>
                <a:gd name="connsiteX813" fmla="*/ 392476 w 895086"/>
                <a:gd name="connsiteY813" fmla="*/ 63916 h 695401"/>
                <a:gd name="connsiteX814" fmla="*/ 393652 w 895086"/>
                <a:gd name="connsiteY814" fmla="*/ 64885 h 695401"/>
                <a:gd name="connsiteX815" fmla="*/ 395037 w 895086"/>
                <a:gd name="connsiteY815" fmla="*/ 66338 h 695401"/>
                <a:gd name="connsiteX816" fmla="*/ 395383 w 895086"/>
                <a:gd name="connsiteY816" fmla="*/ 64262 h 695401"/>
                <a:gd name="connsiteX817" fmla="*/ 396005 w 895086"/>
                <a:gd name="connsiteY817" fmla="*/ 62810 h 695401"/>
                <a:gd name="connsiteX818" fmla="*/ 396974 w 895086"/>
                <a:gd name="connsiteY818" fmla="*/ 61703 h 695401"/>
                <a:gd name="connsiteX819" fmla="*/ 398428 w 895086"/>
                <a:gd name="connsiteY819" fmla="*/ 60596 h 695401"/>
                <a:gd name="connsiteX820" fmla="*/ 398566 w 895086"/>
                <a:gd name="connsiteY820" fmla="*/ 60389 h 695401"/>
                <a:gd name="connsiteX821" fmla="*/ 398981 w 895086"/>
                <a:gd name="connsiteY821" fmla="*/ 59697 h 695401"/>
                <a:gd name="connsiteX822" fmla="*/ 399743 w 895086"/>
                <a:gd name="connsiteY822" fmla="*/ 58452 h 695401"/>
                <a:gd name="connsiteX823" fmla="*/ 400920 w 895086"/>
                <a:gd name="connsiteY823" fmla="*/ 57898 h 695401"/>
                <a:gd name="connsiteX824" fmla="*/ 402096 w 895086"/>
                <a:gd name="connsiteY824" fmla="*/ 57760 h 695401"/>
                <a:gd name="connsiteX825" fmla="*/ 403134 w 895086"/>
                <a:gd name="connsiteY825" fmla="*/ 57345 h 695401"/>
                <a:gd name="connsiteX826" fmla="*/ 403965 w 895086"/>
                <a:gd name="connsiteY826" fmla="*/ 55962 h 695401"/>
                <a:gd name="connsiteX827" fmla="*/ 405834 w 895086"/>
                <a:gd name="connsiteY827" fmla="*/ 59420 h 695401"/>
                <a:gd name="connsiteX828" fmla="*/ 408879 w 895086"/>
                <a:gd name="connsiteY828" fmla="*/ 60389 h 695401"/>
                <a:gd name="connsiteX829" fmla="*/ 416353 w 895086"/>
                <a:gd name="connsiteY829" fmla="*/ 59351 h 695401"/>
                <a:gd name="connsiteX830" fmla="*/ 422444 w 895086"/>
                <a:gd name="connsiteY830" fmla="*/ 59351 h 695401"/>
                <a:gd name="connsiteX831" fmla="*/ 424936 w 895086"/>
                <a:gd name="connsiteY831" fmla="*/ 59005 h 695401"/>
                <a:gd name="connsiteX832" fmla="*/ 426043 w 895086"/>
                <a:gd name="connsiteY832" fmla="*/ 59351 h 695401"/>
                <a:gd name="connsiteX833" fmla="*/ 427220 w 895086"/>
                <a:gd name="connsiteY833" fmla="*/ 60735 h 695401"/>
                <a:gd name="connsiteX834" fmla="*/ 427843 w 895086"/>
                <a:gd name="connsiteY834" fmla="*/ 58590 h 695401"/>
                <a:gd name="connsiteX835" fmla="*/ 429296 w 895086"/>
                <a:gd name="connsiteY835" fmla="*/ 57414 h 695401"/>
                <a:gd name="connsiteX836" fmla="*/ 431303 w 895086"/>
                <a:gd name="connsiteY836" fmla="*/ 56930 h 695401"/>
                <a:gd name="connsiteX837" fmla="*/ 433449 w 895086"/>
                <a:gd name="connsiteY837" fmla="*/ 57137 h 695401"/>
                <a:gd name="connsiteX838" fmla="*/ 431511 w 895086"/>
                <a:gd name="connsiteY838" fmla="*/ 53817 h 695401"/>
                <a:gd name="connsiteX839" fmla="*/ 431857 w 895086"/>
                <a:gd name="connsiteY839" fmla="*/ 50082 h 695401"/>
                <a:gd name="connsiteX840" fmla="*/ 431857 w 895086"/>
                <a:gd name="connsiteY840" fmla="*/ 46485 h 695401"/>
                <a:gd name="connsiteX841" fmla="*/ 428535 w 895086"/>
                <a:gd name="connsiteY841" fmla="*/ 43648 h 695401"/>
                <a:gd name="connsiteX842" fmla="*/ 426666 w 895086"/>
                <a:gd name="connsiteY842" fmla="*/ 43372 h 695401"/>
                <a:gd name="connsiteX843" fmla="*/ 423067 w 895086"/>
                <a:gd name="connsiteY843" fmla="*/ 43925 h 695401"/>
                <a:gd name="connsiteX844" fmla="*/ 421406 w 895086"/>
                <a:gd name="connsiteY844" fmla="*/ 43925 h 695401"/>
                <a:gd name="connsiteX845" fmla="*/ 420160 w 895086"/>
                <a:gd name="connsiteY845" fmla="*/ 43233 h 695401"/>
                <a:gd name="connsiteX846" fmla="*/ 416423 w 895086"/>
                <a:gd name="connsiteY846" fmla="*/ 40743 h 695401"/>
                <a:gd name="connsiteX847" fmla="*/ 415592 w 895086"/>
                <a:gd name="connsiteY847" fmla="*/ 39982 h 695401"/>
                <a:gd name="connsiteX848" fmla="*/ 415731 w 895086"/>
                <a:gd name="connsiteY848" fmla="*/ 37769 h 695401"/>
                <a:gd name="connsiteX849" fmla="*/ 417807 w 895086"/>
                <a:gd name="connsiteY849" fmla="*/ 37907 h 695401"/>
                <a:gd name="connsiteX850" fmla="*/ 422375 w 895086"/>
                <a:gd name="connsiteY850" fmla="*/ 39844 h 695401"/>
                <a:gd name="connsiteX851" fmla="*/ 422929 w 895086"/>
                <a:gd name="connsiteY851" fmla="*/ 39567 h 695401"/>
                <a:gd name="connsiteX852" fmla="*/ 423482 w 895086"/>
                <a:gd name="connsiteY852" fmla="*/ 38875 h 695401"/>
                <a:gd name="connsiteX853" fmla="*/ 424174 w 895086"/>
                <a:gd name="connsiteY853" fmla="*/ 38184 h 695401"/>
                <a:gd name="connsiteX854" fmla="*/ 425282 w 895086"/>
                <a:gd name="connsiteY854" fmla="*/ 37907 h 695401"/>
                <a:gd name="connsiteX855" fmla="*/ 426735 w 895086"/>
                <a:gd name="connsiteY855" fmla="*/ 38391 h 695401"/>
                <a:gd name="connsiteX856" fmla="*/ 431580 w 895086"/>
                <a:gd name="connsiteY856" fmla="*/ 42196 h 695401"/>
                <a:gd name="connsiteX857" fmla="*/ 432203 w 895086"/>
                <a:gd name="connsiteY857" fmla="*/ 42818 h 695401"/>
                <a:gd name="connsiteX858" fmla="*/ 432756 w 895086"/>
                <a:gd name="connsiteY858" fmla="*/ 43303 h 695401"/>
                <a:gd name="connsiteX859" fmla="*/ 433587 w 895086"/>
                <a:gd name="connsiteY859" fmla="*/ 43579 h 695401"/>
                <a:gd name="connsiteX860" fmla="*/ 434141 w 895086"/>
                <a:gd name="connsiteY860" fmla="*/ 43372 h 695401"/>
                <a:gd name="connsiteX861" fmla="*/ 435386 w 895086"/>
                <a:gd name="connsiteY861" fmla="*/ 42196 h 695401"/>
                <a:gd name="connsiteX862" fmla="*/ 435940 w 895086"/>
                <a:gd name="connsiteY862" fmla="*/ 41919 h 695401"/>
                <a:gd name="connsiteX863" fmla="*/ 437463 w 895086"/>
                <a:gd name="connsiteY863" fmla="*/ 42127 h 695401"/>
                <a:gd name="connsiteX864" fmla="*/ 438501 w 895086"/>
                <a:gd name="connsiteY864" fmla="*/ 42334 h 695401"/>
                <a:gd name="connsiteX865" fmla="*/ 439401 w 895086"/>
                <a:gd name="connsiteY865" fmla="*/ 42888 h 695401"/>
                <a:gd name="connsiteX866" fmla="*/ 440577 w 895086"/>
                <a:gd name="connsiteY866" fmla="*/ 43995 h 695401"/>
                <a:gd name="connsiteX867" fmla="*/ 443000 w 895086"/>
                <a:gd name="connsiteY867" fmla="*/ 46623 h 695401"/>
                <a:gd name="connsiteX868" fmla="*/ 444107 w 895086"/>
                <a:gd name="connsiteY868" fmla="*/ 47522 h 695401"/>
                <a:gd name="connsiteX869" fmla="*/ 445907 w 895086"/>
                <a:gd name="connsiteY869" fmla="*/ 48560 h 695401"/>
                <a:gd name="connsiteX870" fmla="*/ 448813 w 895086"/>
                <a:gd name="connsiteY870" fmla="*/ 49736 h 695401"/>
                <a:gd name="connsiteX871" fmla="*/ 451789 w 895086"/>
                <a:gd name="connsiteY871" fmla="*/ 50497 h 695401"/>
                <a:gd name="connsiteX872" fmla="*/ 457465 w 895086"/>
                <a:gd name="connsiteY872" fmla="*/ 50981 h 695401"/>
                <a:gd name="connsiteX873" fmla="*/ 459334 w 895086"/>
                <a:gd name="connsiteY873" fmla="*/ 51396 h 695401"/>
                <a:gd name="connsiteX874" fmla="*/ 461202 w 895086"/>
                <a:gd name="connsiteY874" fmla="*/ 52157 h 695401"/>
                <a:gd name="connsiteX875" fmla="*/ 464594 w 895086"/>
                <a:gd name="connsiteY875" fmla="*/ 54024 h 695401"/>
                <a:gd name="connsiteX876" fmla="*/ 466324 w 895086"/>
                <a:gd name="connsiteY876" fmla="*/ 54786 h 695401"/>
                <a:gd name="connsiteX877" fmla="*/ 467985 w 895086"/>
                <a:gd name="connsiteY877" fmla="*/ 55131 h 695401"/>
                <a:gd name="connsiteX878" fmla="*/ 472691 w 895086"/>
                <a:gd name="connsiteY878" fmla="*/ 55131 h 695401"/>
                <a:gd name="connsiteX879" fmla="*/ 473522 w 895086"/>
                <a:gd name="connsiteY879" fmla="*/ 55062 h 695401"/>
                <a:gd name="connsiteX880" fmla="*/ 474975 w 895086"/>
                <a:gd name="connsiteY880" fmla="*/ 54439 h 695401"/>
                <a:gd name="connsiteX881" fmla="*/ 475737 w 895086"/>
                <a:gd name="connsiteY881" fmla="*/ 54439 h 695401"/>
                <a:gd name="connsiteX882" fmla="*/ 476290 w 895086"/>
                <a:gd name="connsiteY882" fmla="*/ 54786 h 695401"/>
                <a:gd name="connsiteX883" fmla="*/ 477190 w 895086"/>
                <a:gd name="connsiteY883" fmla="*/ 55962 h 695401"/>
                <a:gd name="connsiteX884" fmla="*/ 477674 w 895086"/>
                <a:gd name="connsiteY884" fmla="*/ 56377 h 695401"/>
                <a:gd name="connsiteX885" fmla="*/ 480858 w 895086"/>
                <a:gd name="connsiteY885" fmla="*/ 57829 h 695401"/>
                <a:gd name="connsiteX886" fmla="*/ 483212 w 895086"/>
                <a:gd name="connsiteY886" fmla="*/ 58452 h 695401"/>
                <a:gd name="connsiteX887" fmla="*/ 485564 w 895086"/>
                <a:gd name="connsiteY887" fmla="*/ 58244 h 695401"/>
                <a:gd name="connsiteX888" fmla="*/ 488748 w 895086"/>
                <a:gd name="connsiteY888" fmla="*/ 56999 h 695401"/>
                <a:gd name="connsiteX889" fmla="*/ 499961 w 895086"/>
                <a:gd name="connsiteY889" fmla="*/ 50774 h 695401"/>
                <a:gd name="connsiteX890" fmla="*/ 499269 w 895086"/>
                <a:gd name="connsiteY890" fmla="*/ 51396 h 695401"/>
                <a:gd name="connsiteX891" fmla="*/ 498853 w 895086"/>
                <a:gd name="connsiteY891" fmla="*/ 52088 h 695401"/>
                <a:gd name="connsiteX892" fmla="*/ 498507 w 895086"/>
                <a:gd name="connsiteY892" fmla="*/ 52710 h 695401"/>
                <a:gd name="connsiteX893" fmla="*/ 498092 w 895086"/>
                <a:gd name="connsiteY893" fmla="*/ 53402 h 695401"/>
                <a:gd name="connsiteX894" fmla="*/ 499407 w 895086"/>
                <a:gd name="connsiteY894" fmla="*/ 53817 h 695401"/>
                <a:gd name="connsiteX895" fmla="*/ 496361 w 895086"/>
                <a:gd name="connsiteY895" fmla="*/ 56515 h 695401"/>
                <a:gd name="connsiteX896" fmla="*/ 495393 w 895086"/>
                <a:gd name="connsiteY896" fmla="*/ 58175 h 695401"/>
                <a:gd name="connsiteX897" fmla="*/ 496223 w 895086"/>
                <a:gd name="connsiteY897" fmla="*/ 59559 h 695401"/>
                <a:gd name="connsiteX898" fmla="*/ 496915 w 895086"/>
                <a:gd name="connsiteY898" fmla="*/ 59559 h 695401"/>
                <a:gd name="connsiteX899" fmla="*/ 498576 w 895086"/>
                <a:gd name="connsiteY899" fmla="*/ 58175 h 695401"/>
                <a:gd name="connsiteX900" fmla="*/ 499337 w 895086"/>
                <a:gd name="connsiteY900" fmla="*/ 57967 h 695401"/>
                <a:gd name="connsiteX901" fmla="*/ 500514 w 895086"/>
                <a:gd name="connsiteY901" fmla="*/ 58521 h 695401"/>
                <a:gd name="connsiteX902" fmla="*/ 500930 w 895086"/>
                <a:gd name="connsiteY902" fmla="*/ 59074 h 695401"/>
                <a:gd name="connsiteX903" fmla="*/ 501206 w 895086"/>
                <a:gd name="connsiteY903" fmla="*/ 59766 h 695401"/>
                <a:gd name="connsiteX904" fmla="*/ 501967 w 895086"/>
                <a:gd name="connsiteY904" fmla="*/ 60735 h 695401"/>
                <a:gd name="connsiteX905" fmla="*/ 503628 w 895086"/>
                <a:gd name="connsiteY905" fmla="*/ 62395 h 695401"/>
                <a:gd name="connsiteX906" fmla="*/ 505221 w 895086"/>
                <a:gd name="connsiteY906" fmla="*/ 63570 h 695401"/>
                <a:gd name="connsiteX907" fmla="*/ 506812 w 895086"/>
                <a:gd name="connsiteY907" fmla="*/ 63363 h 695401"/>
                <a:gd name="connsiteX908" fmla="*/ 508335 w 895086"/>
                <a:gd name="connsiteY908" fmla="*/ 60942 h 695401"/>
                <a:gd name="connsiteX909" fmla="*/ 508127 w 895086"/>
                <a:gd name="connsiteY909" fmla="*/ 59212 h 695401"/>
                <a:gd name="connsiteX910" fmla="*/ 507435 w 895086"/>
                <a:gd name="connsiteY910" fmla="*/ 57207 h 695401"/>
                <a:gd name="connsiteX911" fmla="*/ 507643 w 895086"/>
                <a:gd name="connsiteY911" fmla="*/ 55339 h 695401"/>
                <a:gd name="connsiteX912" fmla="*/ 510411 w 895086"/>
                <a:gd name="connsiteY912" fmla="*/ 53817 h 695401"/>
                <a:gd name="connsiteX913" fmla="*/ 512418 w 895086"/>
                <a:gd name="connsiteY913" fmla="*/ 53955 h 695401"/>
                <a:gd name="connsiteX914" fmla="*/ 513526 w 895086"/>
                <a:gd name="connsiteY914" fmla="*/ 55339 h 695401"/>
                <a:gd name="connsiteX915" fmla="*/ 514564 w 895086"/>
                <a:gd name="connsiteY915" fmla="*/ 57276 h 695401"/>
                <a:gd name="connsiteX916" fmla="*/ 516156 w 895086"/>
                <a:gd name="connsiteY916" fmla="*/ 59005 h 695401"/>
                <a:gd name="connsiteX917" fmla="*/ 518578 w 895086"/>
                <a:gd name="connsiteY917" fmla="*/ 60112 h 695401"/>
                <a:gd name="connsiteX918" fmla="*/ 520170 w 895086"/>
                <a:gd name="connsiteY918" fmla="*/ 60596 h 695401"/>
                <a:gd name="connsiteX919" fmla="*/ 520378 w 895086"/>
                <a:gd name="connsiteY919" fmla="*/ 61634 h 695401"/>
                <a:gd name="connsiteX920" fmla="*/ 518717 w 895086"/>
                <a:gd name="connsiteY920" fmla="*/ 64539 h 695401"/>
                <a:gd name="connsiteX921" fmla="*/ 516987 w 895086"/>
                <a:gd name="connsiteY921" fmla="*/ 66822 h 695401"/>
                <a:gd name="connsiteX922" fmla="*/ 515187 w 895086"/>
                <a:gd name="connsiteY922" fmla="*/ 68828 h 695401"/>
                <a:gd name="connsiteX923" fmla="*/ 513733 w 895086"/>
                <a:gd name="connsiteY923" fmla="*/ 70765 h 695401"/>
                <a:gd name="connsiteX924" fmla="*/ 512834 w 895086"/>
                <a:gd name="connsiteY924" fmla="*/ 73047 h 695401"/>
                <a:gd name="connsiteX925" fmla="*/ 512834 w 895086"/>
                <a:gd name="connsiteY925" fmla="*/ 77267 h 695401"/>
                <a:gd name="connsiteX926" fmla="*/ 512280 w 895086"/>
                <a:gd name="connsiteY926" fmla="*/ 79273 h 695401"/>
                <a:gd name="connsiteX927" fmla="*/ 510065 w 895086"/>
                <a:gd name="connsiteY927" fmla="*/ 80726 h 695401"/>
                <a:gd name="connsiteX928" fmla="*/ 509719 w 895086"/>
                <a:gd name="connsiteY928" fmla="*/ 80380 h 695401"/>
                <a:gd name="connsiteX929" fmla="*/ 508819 w 895086"/>
                <a:gd name="connsiteY929" fmla="*/ 79757 h 695401"/>
                <a:gd name="connsiteX930" fmla="*/ 507781 w 895086"/>
                <a:gd name="connsiteY930" fmla="*/ 79134 h 695401"/>
                <a:gd name="connsiteX931" fmla="*/ 507020 w 895086"/>
                <a:gd name="connsiteY931" fmla="*/ 78858 h 695401"/>
                <a:gd name="connsiteX932" fmla="*/ 506397 w 895086"/>
                <a:gd name="connsiteY932" fmla="*/ 78996 h 695401"/>
                <a:gd name="connsiteX933" fmla="*/ 501760 w 895086"/>
                <a:gd name="connsiteY933" fmla="*/ 81002 h 695401"/>
                <a:gd name="connsiteX934" fmla="*/ 500306 w 895086"/>
                <a:gd name="connsiteY934" fmla="*/ 82662 h 695401"/>
                <a:gd name="connsiteX935" fmla="*/ 499822 w 895086"/>
                <a:gd name="connsiteY935" fmla="*/ 84876 h 695401"/>
                <a:gd name="connsiteX936" fmla="*/ 500376 w 895086"/>
                <a:gd name="connsiteY936" fmla="*/ 92416 h 695401"/>
                <a:gd name="connsiteX937" fmla="*/ 499961 w 895086"/>
                <a:gd name="connsiteY937" fmla="*/ 96151 h 695401"/>
                <a:gd name="connsiteX938" fmla="*/ 498507 w 895086"/>
                <a:gd name="connsiteY938" fmla="*/ 99610 h 695401"/>
                <a:gd name="connsiteX939" fmla="*/ 492347 w 895086"/>
                <a:gd name="connsiteY939" fmla="*/ 108257 h 695401"/>
                <a:gd name="connsiteX940" fmla="*/ 490271 w 895086"/>
                <a:gd name="connsiteY940" fmla="*/ 112407 h 695401"/>
                <a:gd name="connsiteX941" fmla="*/ 490755 w 895086"/>
                <a:gd name="connsiteY941" fmla="*/ 116211 h 695401"/>
                <a:gd name="connsiteX942" fmla="*/ 494839 w 895086"/>
                <a:gd name="connsiteY942" fmla="*/ 120085 h 695401"/>
                <a:gd name="connsiteX943" fmla="*/ 501898 w 895086"/>
                <a:gd name="connsiteY943" fmla="*/ 124374 h 695401"/>
                <a:gd name="connsiteX944" fmla="*/ 503975 w 895086"/>
                <a:gd name="connsiteY944" fmla="*/ 126034 h 695401"/>
                <a:gd name="connsiteX945" fmla="*/ 507851 w 895086"/>
                <a:gd name="connsiteY945" fmla="*/ 130254 h 695401"/>
                <a:gd name="connsiteX946" fmla="*/ 509304 w 895086"/>
                <a:gd name="connsiteY946" fmla="*/ 131568 h 695401"/>
                <a:gd name="connsiteX947" fmla="*/ 510896 w 895086"/>
                <a:gd name="connsiteY947" fmla="*/ 132260 h 695401"/>
                <a:gd name="connsiteX948" fmla="*/ 514564 w 895086"/>
                <a:gd name="connsiteY948" fmla="*/ 132675 h 695401"/>
                <a:gd name="connsiteX949" fmla="*/ 515602 w 895086"/>
                <a:gd name="connsiteY949" fmla="*/ 132952 h 695401"/>
                <a:gd name="connsiteX950" fmla="*/ 516087 w 895086"/>
                <a:gd name="connsiteY950" fmla="*/ 133782 h 695401"/>
                <a:gd name="connsiteX951" fmla="*/ 516087 w 895086"/>
                <a:gd name="connsiteY951" fmla="*/ 134819 h 695401"/>
                <a:gd name="connsiteX952" fmla="*/ 516087 w 895086"/>
                <a:gd name="connsiteY952" fmla="*/ 135926 h 695401"/>
                <a:gd name="connsiteX953" fmla="*/ 516848 w 895086"/>
                <a:gd name="connsiteY953" fmla="*/ 136963 h 695401"/>
                <a:gd name="connsiteX954" fmla="*/ 518509 w 895086"/>
                <a:gd name="connsiteY954" fmla="*/ 137725 h 695401"/>
                <a:gd name="connsiteX955" fmla="*/ 522869 w 895086"/>
                <a:gd name="connsiteY955" fmla="*/ 138485 h 695401"/>
                <a:gd name="connsiteX956" fmla="*/ 524876 w 895086"/>
                <a:gd name="connsiteY956" fmla="*/ 139039 h 695401"/>
                <a:gd name="connsiteX957" fmla="*/ 533390 w 895086"/>
                <a:gd name="connsiteY957" fmla="*/ 143604 h 695401"/>
                <a:gd name="connsiteX958" fmla="*/ 537196 w 895086"/>
                <a:gd name="connsiteY958" fmla="*/ 146302 h 695401"/>
                <a:gd name="connsiteX959" fmla="*/ 543909 w 895086"/>
                <a:gd name="connsiteY959" fmla="*/ 152804 h 695401"/>
                <a:gd name="connsiteX960" fmla="*/ 547993 w 895086"/>
                <a:gd name="connsiteY960" fmla="*/ 155364 h 695401"/>
                <a:gd name="connsiteX961" fmla="*/ 552561 w 895086"/>
                <a:gd name="connsiteY961" fmla="*/ 156678 h 695401"/>
                <a:gd name="connsiteX962" fmla="*/ 557336 w 895086"/>
                <a:gd name="connsiteY962" fmla="*/ 157439 h 695401"/>
                <a:gd name="connsiteX963" fmla="*/ 561904 w 895086"/>
                <a:gd name="connsiteY963" fmla="*/ 158684 h 695401"/>
                <a:gd name="connsiteX964" fmla="*/ 565711 w 895086"/>
                <a:gd name="connsiteY964" fmla="*/ 161451 h 695401"/>
                <a:gd name="connsiteX965" fmla="*/ 566680 w 895086"/>
                <a:gd name="connsiteY965" fmla="*/ 163180 h 695401"/>
                <a:gd name="connsiteX966" fmla="*/ 567995 w 895086"/>
                <a:gd name="connsiteY966" fmla="*/ 166985 h 695401"/>
                <a:gd name="connsiteX967" fmla="*/ 569172 w 895086"/>
                <a:gd name="connsiteY967" fmla="*/ 168645 h 695401"/>
                <a:gd name="connsiteX968" fmla="*/ 570902 w 895086"/>
                <a:gd name="connsiteY968" fmla="*/ 169752 h 695401"/>
                <a:gd name="connsiteX969" fmla="*/ 582668 w 895086"/>
                <a:gd name="connsiteY969" fmla="*/ 175286 h 695401"/>
                <a:gd name="connsiteX970" fmla="*/ 587097 w 895086"/>
                <a:gd name="connsiteY970" fmla="*/ 176323 h 695401"/>
                <a:gd name="connsiteX971" fmla="*/ 591596 w 895086"/>
                <a:gd name="connsiteY971" fmla="*/ 175977 h 695401"/>
                <a:gd name="connsiteX972" fmla="*/ 596510 w 895086"/>
                <a:gd name="connsiteY972" fmla="*/ 174110 h 695401"/>
                <a:gd name="connsiteX973" fmla="*/ 600524 w 895086"/>
                <a:gd name="connsiteY973" fmla="*/ 170859 h 695401"/>
                <a:gd name="connsiteX974" fmla="*/ 602947 w 895086"/>
                <a:gd name="connsiteY974" fmla="*/ 166778 h 695401"/>
                <a:gd name="connsiteX975" fmla="*/ 604815 w 895086"/>
                <a:gd name="connsiteY975" fmla="*/ 162281 h 695401"/>
                <a:gd name="connsiteX976" fmla="*/ 609660 w 895086"/>
                <a:gd name="connsiteY976" fmla="*/ 153427 h 695401"/>
                <a:gd name="connsiteX977" fmla="*/ 611529 w 895086"/>
                <a:gd name="connsiteY977" fmla="*/ 148931 h 695401"/>
                <a:gd name="connsiteX978" fmla="*/ 612844 w 895086"/>
                <a:gd name="connsiteY978" fmla="*/ 144227 h 695401"/>
                <a:gd name="connsiteX979" fmla="*/ 614574 w 895086"/>
                <a:gd name="connsiteY979" fmla="*/ 134612 h 695401"/>
                <a:gd name="connsiteX980" fmla="*/ 617135 w 895086"/>
                <a:gd name="connsiteY980" fmla="*/ 124997 h 695401"/>
                <a:gd name="connsiteX981" fmla="*/ 618035 w 895086"/>
                <a:gd name="connsiteY981" fmla="*/ 120154 h 695401"/>
                <a:gd name="connsiteX982" fmla="*/ 618035 w 895086"/>
                <a:gd name="connsiteY982" fmla="*/ 117664 h 695401"/>
                <a:gd name="connsiteX983" fmla="*/ 616789 w 895086"/>
                <a:gd name="connsiteY983" fmla="*/ 110055 h 695401"/>
                <a:gd name="connsiteX984" fmla="*/ 616789 w 895086"/>
                <a:gd name="connsiteY984" fmla="*/ 107634 h 695401"/>
                <a:gd name="connsiteX985" fmla="*/ 617411 w 895086"/>
                <a:gd name="connsiteY985" fmla="*/ 103069 h 695401"/>
                <a:gd name="connsiteX986" fmla="*/ 617550 w 895086"/>
                <a:gd name="connsiteY986" fmla="*/ 100647 h 695401"/>
                <a:gd name="connsiteX987" fmla="*/ 617065 w 895086"/>
                <a:gd name="connsiteY987" fmla="*/ 98572 h 695401"/>
                <a:gd name="connsiteX988" fmla="*/ 615474 w 895086"/>
                <a:gd name="connsiteY988" fmla="*/ 94629 h 695401"/>
                <a:gd name="connsiteX989" fmla="*/ 615128 w 895086"/>
                <a:gd name="connsiteY989" fmla="*/ 92485 h 695401"/>
                <a:gd name="connsiteX990" fmla="*/ 615335 w 895086"/>
                <a:gd name="connsiteY990" fmla="*/ 90410 h 695401"/>
                <a:gd name="connsiteX991" fmla="*/ 617481 w 895086"/>
                <a:gd name="connsiteY991" fmla="*/ 84530 h 695401"/>
                <a:gd name="connsiteX992" fmla="*/ 618658 w 895086"/>
                <a:gd name="connsiteY992" fmla="*/ 75192 h 695401"/>
                <a:gd name="connsiteX993" fmla="*/ 620526 w 895086"/>
                <a:gd name="connsiteY993" fmla="*/ 71180 h 695401"/>
                <a:gd name="connsiteX994" fmla="*/ 624402 w 895086"/>
                <a:gd name="connsiteY994" fmla="*/ 71318 h 695401"/>
                <a:gd name="connsiteX995" fmla="*/ 623987 w 895086"/>
                <a:gd name="connsiteY995" fmla="*/ 69035 h 695401"/>
                <a:gd name="connsiteX996" fmla="*/ 623087 w 895086"/>
                <a:gd name="connsiteY996" fmla="*/ 67859 h 695401"/>
                <a:gd name="connsiteX997" fmla="*/ 621910 w 895086"/>
                <a:gd name="connsiteY997" fmla="*/ 66891 h 695401"/>
                <a:gd name="connsiteX998" fmla="*/ 620734 w 895086"/>
                <a:gd name="connsiteY998" fmla="*/ 65507 h 695401"/>
                <a:gd name="connsiteX999" fmla="*/ 619903 w 895086"/>
                <a:gd name="connsiteY999" fmla="*/ 62671 h 695401"/>
                <a:gd name="connsiteX1000" fmla="*/ 620249 w 895086"/>
                <a:gd name="connsiteY1000" fmla="*/ 59766 h 695401"/>
                <a:gd name="connsiteX1001" fmla="*/ 621495 w 895086"/>
                <a:gd name="connsiteY1001" fmla="*/ 56722 h 695401"/>
                <a:gd name="connsiteX1002" fmla="*/ 623364 w 895086"/>
                <a:gd name="connsiteY1002" fmla="*/ 53679 h 695401"/>
                <a:gd name="connsiteX1003" fmla="*/ 623848 w 895086"/>
                <a:gd name="connsiteY1003" fmla="*/ 54163 h 695401"/>
                <a:gd name="connsiteX1004" fmla="*/ 624817 w 895086"/>
                <a:gd name="connsiteY1004" fmla="*/ 54924 h 695401"/>
                <a:gd name="connsiteX1005" fmla="*/ 625232 w 895086"/>
                <a:gd name="connsiteY1005" fmla="*/ 55339 h 695401"/>
                <a:gd name="connsiteX1006" fmla="*/ 625440 w 895086"/>
                <a:gd name="connsiteY1006" fmla="*/ 49736 h 695401"/>
                <a:gd name="connsiteX1007" fmla="*/ 626894 w 895086"/>
                <a:gd name="connsiteY1007" fmla="*/ 42542 h 695401"/>
                <a:gd name="connsiteX1008" fmla="*/ 628970 w 895086"/>
                <a:gd name="connsiteY1008" fmla="*/ 35694 h 695401"/>
                <a:gd name="connsiteX1009" fmla="*/ 631185 w 895086"/>
                <a:gd name="connsiteY1009" fmla="*/ 31197 h 695401"/>
                <a:gd name="connsiteX1010" fmla="*/ 633122 w 895086"/>
                <a:gd name="connsiteY1010" fmla="*/ 29053 h 695401"/>
                <a:gd name="connsiteX1011" fmla="*/ 634991 w 895086"/>
                <a:gd name="connsiteY1011" fmla="*/ 27877 h 695401"/>
                <a:gd name="connsiteX1012" fmla="*/ 636652 w 895086"/>
                <a:gd name="connsiteY1012" fmla="*/ 27669 h 695401"/>
                <a:gd name="connsiteX1013" fmla="*/ 636652 w 895086"/>
                <a:gd name="connsiteY1013" fmla="*/ 0 h 695401"/>
                <a:gd name="connsiteX1014" fmla="*/ 633122 w 895086"/>
                <a:gd name="connsiteY1014" fmla="*/ 208 h 695401"/>
                <a:gd name="connsiteX1015" fmla="*/ 631462 w 895086"/>
                <a:gd name="connsiteY1015" fmla="*/ 415 h 695401"/>
                <a:gd name="connsiteX1016" fmla="*/ 619903 w 895086"/>
                <a:gd name="connsiteY1016" fmla="*/ 4635 h 695401"/>
                <a:gd name="connsiteX1017" fmla="*/ 618035 w 895086"/>
                <a:gd name="connsiteY1017" fmla="*/ 5811 h 695401"/>
                <a:gd name="connsiteX1018" fmla="*/ 612636 w 895086"/>
                <a:gd name="connsiteY1018" fmla="*/ 10376 h 695401"/>
                <a:gd name="connsiteX1019" fmla="*/ 610698 w 895086"/>
                <a:gd name="connsiteY1019" fmla="*/ 12520 h 695401"/>
                <a:gd name="connsiteX1020" fmla="*/ 606338 w 895086"/>
                <a:gd name="connsiteY1020" fmla="*/ 18885 h 695401"/>
                <a:gd name="connsiteX1021" fmla="*/ 604123 w 895086"/>
                <a:gd name="connsiteY1021" fmla="*/ 23381 h 695401"/>
                <a:gd name="connsiteX1022" fmla="*/ 602462 w 895086"/>
                <a:gd name="connsiteY1022" fmla="*/ 27600 h 695401"/>
                <a:gd name="connsiteX1023" fmla="*/ 600386 w 895086"/>
                <a:gd name="connsiteY1023" fmla="*/ 34449 h 695401"/>
                <a:gd name="connsiteX1024" fmla="*/ 599693 w 895086"/>
                <a:gd name="connsiteY1024" fmla="*/ 37077 h 695401"/>
                <a:gd name="connsiteX1025" fmla="*/ 599071 w 895086"/>
                <a:gd name="connsiteY1025" fmla="*/ 40328 h 695401"/>
                <a:gd name="connsiteX1026" fmla="*/ 597894 w 895086"/>
                <a:gd name="connsiteY1026" fmla="*/ 42334 h 695401"/>
                <a:gd name="connsiteX1027" fmla="*/ 596025 w 895086"/>
                <a:gd name="connsiteY1027" fmla="*/ 46070 h 695401"/>
                <a:gd name="connsiteX1028" fmla="*/ 594780 w 895086"/>
                <a:gd name="connsiteY1028" fmla="*/ 49113 h 695401"/>
                <a:gd name="connsiteX1029" fmla="*/ 592842 w 895086"/>
                <a:gd name="connsiteY1029" fmla="*/ 56653 h 695401"/>
                <a:gd name="connsiteX1030" fmla="*/ 592496 w 895086"/>
                <a:gd name="connsiteY1030" fmla="*/ 59559 h 695401"/>
                <a:gd name="connsiteX1031" fmla="*/ 592496 w 895086"/>
                <a:gd name="connsiteY1031" fmla="*/ 66199 h 695401"/>
                <a:gd name="connsiteX1032" fmla="*/ 591250 w 895086"/>
                <a:gd name="connsiteY1032" fmla="*/ 71664 h 695401"/>
                <a:gd name="connsiteX1033" fmla="*/ 590489 w 895086"/>
                <a:gd name="connsiteY1033" fmla="*/ 77889 h 695401"/>
                <a:gd name="connsiteX1034" fmla="*/ 589381 w 895086"/>
                <a:gd name="connsiteY1034" fmla="*/ 80864 h 695401"/>
                <a:gd name="connsiteX1035" fmla="*/ 587859 w 895086"/>
                <a:gd name="connsiteY1035" fmla="*/ 87505 h 695401"/>
                <a:gd name="connsiteX1036" fmla="*/ 587651 w 895086"/>
                <a:gd name="connsiteY1036" fmla="*/ 89580 h 695401"/>
                <a:gd name="connsiteX1037" fmla="*/ 587789 w 895086"/>
                <a:gd name="connsiteY1037" fmla="*/ 96566 h 695401"/>
                <a:gd name="connsiteX1038" fmla="*/ 588135 w 895086"/>
                <a:gd name="connsiteY1038" fmla="*/ 98711 h 695401"/>
                <a:gd name="connsiteX1039" fmla="*/ 589381 w 895086"/>
                <a:gd name="connsiteY1039" fmla="*/ 103760 h 695401"/>
                <a:gd name="connsiteX1040" fmla="*/ 589104 w 895086"/>
                <a:gd name="connsiteY1040" fmla="*/ 107980 h 695401"/>
                <a:gd name="connsiteX1041" fmla="*/ 589104 w 895086"/>
                <a:gd name="connsiteY1041" fmla="*/ 110401 h 695401"/>
                <a:gd name="connsiteX1042" fmla="*/ 589520 w 895086"/>
                <a:gd name="connsiteY1042" fmla="*/ 114620 h 695401"/>
                <a:gd name="connsiteX1043" fmla="*/ 590212 w 895086"/>
                <a:gd name="connsiteY1043" fmla="*/ 118563 h 695401"/>
                <a:gd name="connsiteX1044" fmla="*/ 590212 w 895086"/>
                <a:gd name="connsiteY1044" fmla="*/ 118840 h 695401"/>
                <a:gd name="connsiteX1045" fmla="*/ 587859 w 895086"/>
                <a:gd name="connsiteY1045" fmla="*/ 127418 h 695401"/>
                <a:gd name="connsiteX1046" fmla="*/ 587374 w 895086"/>
                <a:gd name="connsiteY1046" fmla="*/ 129562 h 695401"/>
                <a:gd name="connsiteX1047" fmla="*/ 585851 w 895086"/>
                <a:gd name="connsiteY1047" fmla="*/ 137863 h 695401"/>
                <a:gd name="connsiteX1048" fmla="*/ 585298 w 895086"/>
                <a:gd name="connsiteY1048" fmla="*/ 139730 h 695401"/>
                <a:gd name="connsiteX1049" fmla="*/ 584744 w 895086"/>
                <a:gd name="connsiteY1049" fmla="*/ 141045 h 695401"/>
                <a:gd name="connsiteX1050" fmla="*/ 582045 w 895086"/>
                <a:gd name="connsiteY1050" fmla="*/ 138831 h 695401"/>
                <a:gd name="connsiteX1051" fmla="*/ 578238 w 895086"/>
                <a:gd name="connsiteY1051" fmla="*/ 136065 h 695401"/>
                <a:gd name="connsiteX1052" fmla="*/ 569379 w 895086"/>
                <a:gd name="connsiteY1052" fmla="*/ 131775 h 695401"/>
                <a:gd name="connsiteX1053" fmla="*/ 564811 w 895086"/>
                <a:gd name="connsiteY1053" fmla="*/ 130530 h 695401"/>
                <a:gd name="connsiteX1054" fmla="*/ 561766 w 895086"/>
                <a:gd name="connsiteY1054" fmla="*/ 129908 h 695401"/>
                <a:gd name="connsiteX1055" fmla="*/ 560174 w 895086"/>
                <a:gd name="connsiteY1055" fmla="*/ 129631 h 695401"/>
                <a:gd name="connsiteX1056" fmla="*/ 556575 w 895086"/>
                <a:gd name="connsiteY1056" fmla="*/ 126172 h 695401"/>
                <a:gd name="connsiteX1057" fmla="*/ 553322 w 895086"/>
                <a:gd name="connsiteY1057" fmla="*/ 123475 h 695401"/>
                <a:gd name="connsiteX1058" fmla="*/ 549515 w 895086"/>
                <a:gd name="connsiteY1058" fmla="*/ 120777 h 695401"/>
                <a:gd name="connsiteX1059" fmla="*/ 546609 w 895086"/>
                <a:gd name="connsiteY1059" fmla="*/ 118978 h 695401"/>
                <a:gd name="connsiteX1060" fmla="*/ 538096 w 895086"/>
                <a:gd name="connsiteY1060" fmla="*/ 114413 h 695401"/>
                <a:gd name="connsiteX1061" fmla="*/ 535120 w 895086"/>
                <a:gd name="connsiteY1061" fmla="*/ 113030 h 695401"/>
                <a:gd name="connsiteX1062" fmla="*/ 525430 w 895086"/>
                <a:gd name="connsiteY1062" fmla="*/ 106804 h 695401"/>
                <a:gd name="connsiteX1063" fmla="*/ 525569 w 895086"/>
                <a:gd name="connsiteY1063" fmla="*/ 106389 h 695401"/>
                <a:gd name="connsiteX1064" fmla="*/ 526884 w 895086"/>
                <a:gd name="connsiteY1064" fmla="*/ 102377 h 695401"/>
                <a:gd name="connsiteX1065" fmla="*/ 527645 w 895086"/>
                <a:gd name="connsiteY1065" fmla="*/ 101824 h 695401"/>
                <a:gd name="connsiteX1066" fmla="*/ 538580 w 895086"/>
                <a:gd name="connsiteY1066" fmla="*/ 87297 h 695401"/>
                <a:gd name="connsiteX1067" fmla="*/ 539203 w 895086"/>
                <a:gd name="connsiteY1067" fmla="*/ 85291 h 695401"/>
                <a:gd name="connsiteX1068" fmla="*/ 540103 w 895086"/>
                <a:gd name="connsiteY1068" fmla="*/ 81625 h 695401"/>
                <a:gd name="connsiteX1069" fmla="*/ 540657 w 895086"/>
                <a:gd name="connsiteY1069" fmla="*/ 80933 h 695401"/>
                <a:gd name="connsiteX1070" fmla="*/ 542525 w 895086"/>
                <a:gd name="connsiteY1070" fmla="*/ 78166 h 695401"/>
                <a:gd name="connsiteX1071" fmla="*/ 544186 w 895086"/>
                <a:gd name="connsiteY1071" fmla="*/ 75261 h 695401"/>
                <a:gd name="connsiteX1072" fmla="*/ 547439 w 895086"/>
                <a:gd name="connsiteY1072" fmla="*/ 55616 h 695401"/>
                <a:gd name="connsiteX1073" fmla="*/ 547232 w 895086"/>
                <a:gd name="connsiteY1073" fmla="*/ 54578 h 695401"/>
                <a:gd name="connsiteX1074" fmla="*/ 533805 w 895086"/>
                <a:gd name="connsiteY1074" fmla="*/ 36109 h 695401"/>
                <a:gd name="connsiteX1075" fmla="*/ 533805 w 895086"/>
                <a:gd name="connsiteY1075" fmla="*/ 36109 h 695401"/>
                <a:gd name="connsiteX1076" fmla="*/ 514287 w 895086"/>
                <a:gd name="connsiteY1076" fmla="*/ 25940 h 695401"/>
                <a:gd name="connsiteX1077" fmla="*/ 512696 w 895086"/>
                <a:gd name="connsiteY1077" fmla="*/ 25802 h 695401"/>
                <a:gd name="connsiteX1078" fmla="*/ 499822 w 895086"/>
                <a:gd name="connsiteY1078" fmla="*/ 22620 h 695401"/>
                <a:gd name="connsiteX1079" fmla="*/ 486395 w 895086"/>
                <a:gd name="connsiteY1079" fmla="*/ 26079 h 695401"/>
                <a:gd name="connsiteX1080" fmla="*/ 483696 w 895086"/>
                <a:gd name="connsiteY1080" fmla="*/ 27600 h 695401"/>
                <a:gd name="connsiteX1081" fmla="*/ 475529 w 895086"/>
                <a:gd name="connsiteY1081" fmla="*/ 26355 h 695401"/>
                <a:gd name="connsiteX1082" fmla="*/ 474768 w 895086"/>
                <a:gd name="connsiteY1082" fmla="*/ 26355 h 695401"/>
                <a:gd name="connsiteX1083" fmla="*/ 472207 w 895086"/>
                <a:gd name="connsiteY1083" fmla="*/ 26494 h 695401"/>
                <a:gd name="connsiteX1084" fmla="*/ 471861 w 895086"/>
                <a:gd name="connsiteY1084" fmla="*/ 26355 h 695401"/>
                <a:gd name="connsiteX1085" fmla="*/ 469992 w 895086"/>
                <a:gd name="connsiteY1085" fmla="*/ 25594 h 695401"/>
                <a:gd name="connsiteX1086" fmla="*/ 464732 w 895086"/>
                <a:gd name="connsiteY1086" fmla="*/ 23934 h 695401"/>
                <a:gd name="connsiteX1087" fmla="*/ 462863 w 895086"/>
                <a:gd name="connsiteY1087" fmla="*/ 23519 h 695401"/>
                <a:gd name="connsiteX1088" fmla="*/ 459541 w 895086"/>
                <a:gd name="connsiteY1088" fmla="*/ 23035 h 695401"/>
                <a:gd name="connsiteX1089" fmla="*/ 458641 w 895086"/>
                <a:gd name="connsiteY1089" fmla="*/ 23035 h 695401"/>
                <a:gd name="connsiteX1090" fmla="*/ 457949 w 895086"/>
                <a:gd name="connsiteY1090" fmla="*/ 22343 h 695401"/>
                <a:gd name="connsiteX1091" fmla="*/ 453243 w 895086"/>
                <a:gd name="connsiteY1091" fmla="*/ 18815 h 695401"/>
                <a:gd name="connsiteX1092" fmla="*/ 452343 w 895086"/>
                <a:gd name="connsiteY1092" fmla="*/ 18262 h 695401"/>
                <a:gd name="connsiteX1093" fmla="*/ 443900 w 895086"/>
                <a:gd name="connsiteY1093" fmla="*/ 14942 h 695401"/>
                <a:gd name="connsiteX1094" fmla="*/ 442861 w 895086"/>
                <a:gd name="connsiteY1094" fmla="*/ 14734 h 695401"/>
                <a:gd name="connsiteX1095" fmla="*/ 440577 w 895086"/>
                <a:gd name="connsiteY1095" fmla="*/ 14319 h 695401"/>
                <a:gd name="connsiteX1096" fmla="*/ 434764 w 895086"/>
                <a:gd name="connsiteY1096" fmla="*/ 11690 h 695401"/>
                <a:gd name="connsiteX1097" fmla="*/ 433310 w 895086"/>
                <a:gd name="connsiteY1097" fmla="*/ 11206 h 695401"/>
                <a:gd name="connsiteX1098" fmla="*/ 424728 w 895086"/>
                <a:gd name="connsiteY1098" fmla="*/ 9823 h 695401"/>
                <a:gd name="connsiteX1099" fmla="*/ 421268 w 895086"/>
                <a:gd name="connsiteY1099" fmla="*/ 10030 h 695401"/>
                <a:gd name="connsiteX1100" fmla="*/ 419261 w 895086"/>
                <a:gd name="connsiteY1100" fmla="*/ 9823 h 695401"/>
                <a:gd name="connsiteX1101" fmla="*/ 417184 w 895086"/>
                <a:gd name="connsiteY1101" fmla="*/ 9684 h 695401"/>
                <a:gd name="connsiteX1102" fmla="*/ 415246 w 895086"/>
                <a:gd name="connsiteY1102" fmla="*/ 9684 h 695401"/>
                <a:gd name="connsiteX1103" fmla="*/ 396836 w 895086"/>
                <a:gd name="connsiteY1103" fmla="*/ 16671 h 695401"/>
                <a:gd name="connsiteX1104" fmla="*/ 387908 w 895086"/>
                <a:gd name="connsiteY1104" fmla="*/ 32650 h 695401"/>
                <a:gd name="connsiteX1105" fmla="*/ 387077 w 895086"/>
                <a:gd name="connsiteY1105" fmla="*/ 33203 h 695401"/>
                <a:gd name="connsiteX1106" fmla="*/ 386869 w 895086"/>
                <a:gd name="connsiteY1106" fmla="*/ 33342 h 695401"/>
                <a:gd name="connsiteX1107" fmla="*/ 380848 w 895086"/>
                <a:gd name="connsiteY1107" fmla="*/ 37423 h 695401"/>
                <a:gd name="connsiteX1108" fmla="*/ 378703 w 895086"/>
                <a:gd name="connsiteY1108" fmla="*/ 38322 h 695401"/>
                <a:gd name="connsiteX1109" fmla="*/ 377318 w 895086"/>
                <a:gd name="connsiteY1109" fmla="*/ 39014 h 695401"/>
                <a:gd name="connsiteX1110" fmla="*/ 366799 w 895086"/>
                <a:gd name="connsiteY1110" fmla="*/ 47937 h 695401"/>
                <a:gd name="connsiteX1111" fmla="*/ 362715 w 895086"/>
                <a:gd name="connsiteY1111" fmla="*/ 52641 h 695401"/>
                <a:gd name="connsiteX1112" fmla="*/ 362092 w 895086"/>
                <a:gd name="connsiteY1112" fmla="*/ 53609 h 695401"/>
                <a:gd name="connsiteX1113" fmla="*/ 361538 w 895086"/>
                <a:gd name="connsiteY1113" fmla="*/ 54439 h 695401"/>
                <a:gd name="connsiteX1114" fmla="*/ 357455 w 895086"/>
                <a:gd name="connsiteY1114" fmla="*/ 59351 h 695401"/>
                <a:gd name="connsiteX1115" fmla="*/ 356763 w 895086"/>
                <a:gd name="connsiteY1115" fmla="*/ 60389 h 695401"/>
                <a:gd name="connsiteX1116" fmla="*/ 353026 w 895086"/>
                <a:gd name="connsiteY1116" fmla="*/ 68897 h 695401"/>
                <a:gd name="connsiteX1117" fmla="*/ 348111 w 895086"/>
                <a:gd name="connsiteY1117" fmla="*/ 76022 h 695401"/>
                <a:gd name="connsiteX1118" fmla="*/ 347281 w 895086"/>
                <a:gd name="connsiteY1118" fmla="*/ 77820 h 695401"/>
                <a:gd name="connsiteX1119" fmla="*/ 346173 w 895086"/>
                <a:gd name="connsiteY1119" fmla="*/ 80380 h 695401"/>
                <a:gd name="connsiteX1120" fmla="*/ 345620 w 895086"/>
                <a:gd name="connsiteY1120" fmla="*/ 79757 h 695401"/>
                <a:gd name="connsiteX1121" fmla="*/ 341606 w 895086"/>
                <a:gd name="connsiteY1121" fmla="*/ 76299 h 695401"/>
                <a:gd name="connsiteX1122" fmla="*/ 337661 w 895086"/>
                <a:gd name="connsiteY1122" fmla="*/ 73462 h 695401"/>
                <a:gd name="connsiteX1123" fmla="*/ 335723 w 895086"/>
                <a:gd name="connsiteY1123" fmla="*/ 72217 h 695401"/>
                <a:gd name="connsiteX1124" fmla="*/ 330463 w 895086"/>
                <a:gd name="connsiteY1124" fmla="*/ 69104 h 695401"/>
                <a:gd name="connsiteX1125" fmla="*/ 327279 w 895086"/>
                <a:gd name="connsiteY1125" fmla="*/ 67444 h 695401"/>
                <a:gd name="connsiteX1126" fmla="*/ 325687 w 895086"/>
                <a:gd name="connsiteY1126" fmla="*/ 66753 h 695401"/>
                <a:gd name="connsiteX1127" fmla="*/ 320358 w 895086"/>
                <a:gd name="connsiteY1127" fmla="*/ 65092 h 695401"/>
                <a:gd name="connsiteX1128" fmla="*/ 317936 w 895086"/>
                <a:gd name="connsiteY1128" fmla="*/ 64608 h 695401"/>
                <a:gd name="connsiteX1129" fmla="*/ 312260 w 895086"/>
                <a:gd name="connsiteY1129" fmla="*/ 64055 h 695401"/>
                <a:gd name="connsiteX1130" fmla="*/ 305547 w 895086"/>
                <a:gd name="connsiteY1130" fmla="*/ 64885 h 695401"/>
                <a:gd name="connsiteX1131" fmla="*/ 304370 w 895086"/>
                <a:gd name="connsiteY1131" fmla="*/ 65162 h 695401"/>
                <a:gd name="connsiteX1132" fmla="*/ 296618 w 895086"/>
                <a:gd name="connsiteY1132" fmla="*/ 68413 h 695401"/>
                <a:gd name="connsiteX1133" fmla="*/ 295373 w 895086"/>
                <a:gd name="connsiteY1133" fmla="*/ 68413 h 695401"/>
                <a:gd name="connsiteX1134" fmla="*/ 276132 w 895086"/>
                <a:gd name="connsiteY1134" fmla="*/ 76229 h 695401"/>
                <a:gd name="connsiteX1135" fmla="*/ 266788 w 895086"/>
                <a:gd name="connsiteY1135" fmla="*/ 82386 h 695401"/>
                <a:gd name="connsiteX1136" fmla="*/ 266165 w 895086"/>
                <a:gd name="connsiteY1136" fmla="*/ 83008 h 695401"/>
                <a:gd name="connsiteX1137" fmla="*/ 262497 w 895086"/>
                <a:gd name="connsiteY1137" fmla="*/ 87574 h 695401"/>
                <a:gd name="connsiteX1138" fmla="*/ 261390 w 895086"/>
                <a:gd name="connsiteY1138" fmla="*/ 88473 h 695401"/>
                <a:gd name="connsiteX1139" fmla="*/ 260352 w 895086"/>
                <a:gd name="connsiteY1139" fmla="*/ 89372 h 695401"/>
                <a:gd name="connsiteX1140" fmla="*/ 257514 w 895086"/>
                <a:gd name="connsiteY1140" fmla="*/ 92208 h 695401"/>
                <a:gd name="connsiteX1141" fmla="*/ 256338 w 895086"/>
                <a:gd name="connsiteY1141" fmla="*/ 93592 h 695401"/>
                <a:gd name="connsiteX1142" fmla="*/ 252670 w 895086"/>
                <a:gd name="connsiteY1142" fmla="*/ 98987 h 695401"/>
                <a:gd name="connsiteX1143" fmla="*/ 252254 w 895086"/>
                <a:gd name="connsiteY1143" fmla="*/ 99817 h 695401"/>
                <a:gd name="connsiteX1144" fmla="*/ 251839 w 895086"/>
                <a:gd name="connsiteY1144" fmla="*/ 100578 h 695401"/>
                <a:gd name="connsiteX1145" fmla="*/ 249901 w 895086"/>
                <a:gd name="connsiteY1145" fmla="*/ 102515 h 695401"/>
                <a:gd name="connsiteX1146" fmla="*/ 249486 w 895086"/>
                <a:gd name="connsiteY1146" fmla="*/ 102861 h 695401"/>
                <a:gd name="connsiteX1147" fmla="*/ 248863 w 895086"/>
                <a:gd name="connsiteY1147" fmla="*/ 103345 h 695401"/>
                <a:gd name="connsiteX1148" fmla="*/ 245264 w 895086"/>
                <a:gd name="connsiteY1148" fmla="*/ 106942 h 695401"/>
                <a:gd name="connsiteX1149" fmla="*/ 235920 w 895086"/>
                <a:gd name="connsiteY1149" fmla="*/ 118287 h 695401"/>
                <a:gd name="connsiteX1150" fmla="*/ 230176 w 895086"/>
                <a:gd name="connsiteY1150" fmla="*/ 121261 h 695401"/>
                <a:gd name="connsiteX1151" fmla="*/ 229968 w 895086"/>
                <a:gd name="connsiteY1151" fmla="*/ 121399 h 695401"/>
                <a:gd name="connsiteX1152" fmla="*/ 211835 w 895086"/>
                <a:gd name="connsiteY1152" fmla="*/ 128386 h 695401"/>
                <a:gd name="connsiteX1153" fmla="*/ 210520 w 895086"/>
                <a:gd name="connsiteY1153" fmla="*/ 129562 h 695401"/>
                <a:gd name="connsiteX1154" fmla="*/ 205675 w 895086"/>
                <a:gd name="connsiteY1154" fmla="*/ 135165 h 695401"/>
                <a:gd name="connsiteX1155" fmla="*/ 203529 w 895086"/>
                <a:gd name="connsiteY1155" fmla="*/ 138485 h 695401"/>
                <a:gd name="connsiteX1156" fmla="*/ 201523 w 895086"/>
                <a:gd name="connsiteY1156" fmla="*/ 140007 h 695401"/>
                <a:gd name="connsiteX1157" fmla="*/ 198754 w 895086"/>
                <a:gd name="connsiteY1157" fmla="*/ 142428 h 695401"/>
                <a:gd name="connsiteX1158" fmla="*/ 196401 w 895086"/>
                <a:gd name="connsiteY1158" fmla="*/ 144780 h 695401"/>
                <a:gd name="connsiteX1159" fmla="*/ 191625 w 895086"/>
                <a:gd name="connsiteY1159" fmla="*/ 151214 h 695401"/>
                <a:gd name="connsiteX1160" fmla="*/ 189964 w 895086"/>
                <a:gd name="connsiteY1160" fmla="*/ 154326 h 695401"/>
                <a:gd name="connsiteX1161" fmla="*/ 187196 w 895086"/>
                <a:gd name="connsiteY1161" fmla="*/ 161935 h 695401"/>
                <a:gd name="connsiteX1162" fmla="*/ 186573 w 895086"/>
                <a:gd name="connsiteY1162" fmla="*/ 164910 h 695401"/>
                <a:gd name="connsiteX1163" fmla="*/ 186019 w 895086"/>
                <a:gd name="connsiteY1163" fmla="*/ 170444 h 695401"/>
                <a:gd name="connsiteX1164" fmla="*/ 186019 w 895086"/>
                <a:gd name="connsiteY1164" fmla="*/ 173971 h 695401"/>
                <a:gd name="connsiteX1165" fmla="*/ 186157 w 895086"/>
                <a:gd name="connsiteY1165" fmla="*/ 176392 h 695401"/>
                <a:gd name="connsiteX1166" fmla="*/ 184150 w 895086"/>
                <a:gd name="connsiteY1166" fmla="*/ 178675 h 695401"/>
                <a:gd name="connsiteX1167" fmla="*/ 181036 w 895086"/>
                <a:gd name="connsiteY1167" fmla="*/ 183033 h 695401"/>
                <a:gd name="connsiteX1168" fmla="*/ 179167 w 895086"/>
                <a:gd name="connsiteY1168" fmla="*/ 186353 h 695401"/>
                <a:gd name="connsiteX1169" fmla="*/ 178268 w 895086"/>
                <a:gd name="connsiteY1169" fmla="*/ 188152 h 695401"/>
                <a:gd name="connsiteX1170" fmla="*/ 175707 w 895086"/>
                <a:gd name="connsiteY1170" fmla="*/ 193616 h 695401"/>
                <a:gd name="connsiteX1171" fmla="*/ 174945 w 895086"/>
                <a:gd name="connsiteY1171" fmla="*/ 194447 h 695401"/>
                <a:gd name="connsiteX1172" fmla="*/ 173561 w 895086"/>
                <a:gd name="connsiteY1172" fmla="*/ 195415 h 695401"/>
                <a:gd name="connsiteX1173" fmla="*/ 171347 w 895086"/>
                <a:gd name="connsiteY1173" fmla="*/ 196453 h 695401"/>
                <a:gd name="connsiteX1174" fmla="*/ 158335 w 895086"/>
                <a:gd name="connsiteY1174" fmla="*/ 199981 h 695401"/>
                <a:gd name="connsiteX1175" fmla="*/ 157297 w 895086"/>
                <a:gd name="connsiteY1175" fmla="*/ 199842 h 695401"/>
                <a:gd name="connsiteX1176" fmla="*/ 154251 w 895086"/>
                <a:gd name="connsiteY1176" fmla="*/ 199704 h 695401"/>
                <a:gd name="connsiteX1177" fmla="*/ 153559 w 895086"/>
                <a:gd name="connsiteY1177" fmla="*/ 199704 h 695401"/>
                <a:gd name="connsiteX1178" fmla="*/ 150721 w 895086"/>
                <a:gd name="connsiteY1178" fmla="*/ 199704 h 695401"/>
                <a:gd name="connsiteX1179" fmla="*/ 141378 w 895086"/>
                <a:gd name="connsiteY1179" fmla="*/ 201641 h 695401"/>
                <a:gd name="connsiteX1180" fmla="*/ 138333 w 895086"/>
                <a:gd name="connsiteY1180" fmla="*/ 202817 h 695401"/>
                <a:gd name="connsiteX1181" fmla="*/ 134803 w 895086"/>
                <a:gd name="connsiteY1181" fmla="*/ 204477 h 695401"/>
                <a:gd name="connsiteX1182" fmla="*/ 129958 w 895086"/>
                <a:gd name="connsiteY1182" fmla="*/ 207175 h 695401"/>
                <a:gd name="connsiteX1183" fmla="*/ 129543 w 895086"/>
                <a:gd name="connsiteY1183" fmla="*/ 207313 h 695401"/>
                <a:gd name="connsiteX1184" fmla="*/ 123176 w 895086"/>
                <a:gd name="connsiteY1184" fmla="*/ 209319 h 695401"/>
                <a:gd name="connsiteX1185" fmla="*/ 118885 w 895086"/>
                <a:gd name="connsiteY1185" fmla="*/ 211118 h 695401"/>
                <a:gd name="connsiteX1186" fmla="*/ 112171 w 895086"/>
                <a:gd name="connsiteY1186" fmla="*/ 214576 h 695401"/>
                <a:gd name="connsiteX1187" fmla="*/ 103935 w 895086"/>
                <a:gd name="connsiteY1187" fmla="*/ 214230 h 695401"/>
                <a:gd name="connsiteX1188" fmla="*/ 102758 w 895086"/>
                <a:gd name="connsiteY1188" fmla="*/ 214230 h 695401"/>
                <a:gd name="connsiteX1189" fmla="*/ 94245 w 895086"/>
                <a:gd name="connsiteY1189" fmla="*/ 215545 h 695401"/>
                <a:gd name="connsiteX1190" fmla="*/ 87878 w 895086"/>
                <a:gd name="connsiteY1190" fmla="*/ 217620 h 695401"/>
                <a:gd name="connsiteX1191" fmla="*/ 81510 w 895086"/>
                <a:gd name="connsiteY1191" fmla="*/ 220594 h 695401"/>
                <a:gd name="connsiteX1192" fmla="*/ 73759 w 895086"/>
                <a:gd name="connsiteY1192" fmla="*/ 225575 h 695401"/>
                <a:gd name="connsiteX1193" fmla="*/ 71683 w 895086"/>
                <a:gd name="connsiteY1193" fmla="*/ 227097 h 695401"/>
                <a:gd name="connsiteX1194" fmla="*/ 59501 w 895086"/>
                <a:gd name="connsiteY1194" fmla="*/ 236573 h 695401"/>
                <a:gd name="connsiteX1195" fmla="*/ 58463 w 895086"/>
                <a:gd name="connsiteY1195" fmla="*/ 237265 h 695401"/>
                <a:gd name="connsiteX1196" fmla="*/ 57287 w 895086"/>
                <a:gd name="connsiteY1196" fmla="*/ 237888 h 695401"/>
                <a:gd name="connsiteX1197" fmla="*/ 51819 w 895086"/>
                <a:gd name="connsiteY1197" fmla="*/ 240240 h 695401"/>
                <a:gd name="connsiteX1198" fmla="*/ 47182 w 895086"/>
                <a:gd name="connsiteY1198" fmla="*/ 239825 h 695401"/>
                <a:gd name="connsiteX1199" fmla="*/ 30917 w 895086"/>
                <a:gd name="connsiteY1199" fmla="*/ 245082 h 695401"/>
                <a:gd name="connsiteX1200" fmla="*/ 27872 w 895086"/>
                <a:gd name="connsiteY1200" fmla="*/ 247295 h 695401"/>
                <a:gd name="connsiteX1201" fmla="*/ 20259 w 895086"/>
                <a:gd name="connsiteY1201" fmla="*/ 255735 h 695401"/>
                <a:gd name="connsiteX1202" fmla="*/ 18252 w 895086"/>
                <a:gd name="connsiteY1202" fmla="*/ 259124 h 695401"/>
                <a:gd name="connsiteX1203" fmla="*/ 15829 w 895086"/>
                <a:gd name="connsiteY1203" fmla="*/ 264589 h 695401"/>
                <a:gd name="connsiteX1204" fmla="*/ 13407 w 895086"/>
                <a:gd name="connsiteY1204" fmla="*/ 272059 h 695401"/>
                <a:gd name="connsiteX1205" fmla="*/ 12576 w 895086"/>
                <a:gd name="connsiteY1205" fmla="*/ 275172 h 695401"/>
                <a:gd name="connsiteX1206" fmla="*/ 11746 w 895086"/>
                <a:gd name="connsiteY1206" fmla="*/ 279392 h 695401"/>
                <a:gd name="connsiteX1207" fmla="*/ 11261 w 895086"/>
                <a:gd name="connsiteY1207" fmla="*/ 286517 h 695401"/>
                <a:gd name="connsiteX1208" fmla="*/ 11538 w 895086"/>
                <a:gd name="connsiteY1208" fmla="*/ 290391 h 695401"/>
                <a:gd name="connsiteX1209" fmla="*/ 11746 w 895086"/>
                <a:gd name="connsiteY1209" fmla="*/ 292604 h 695401"/>
                <a:gd name="connsiteX1210" fmla="*/ 11953 w 895086"/>
                <a:gd name="connsiteY1210" fmla="*/ 294126 h 695401"/>
                <a:gd name="connsiteX1211" fmla="*/ 11677 w 895086"/>
                <a:gd name="connsiteY1211" fmla="*/ 295163 h 695401"/>
                <a:gd name="connsiteX1212" fmla="*/ 9462 w 895086"/>
                <a:gd name="connsiteY1212" fmla="*/ 300213 h 695401"/>
                <a:gd name="connsiteX1213" fmla="*/ 8631 w 895086"/>
                <a:gd name="connsiteY1213" fmla="*/ 302357 h 695401"/>
                <a:gd name="connsiteX1214" fmla="*/ 6140 w 895086"/>
                <a:gd name="connsiteY1214" fmla="*/ 309690 h 695401"/>
                <a:gd name="connsiteX1215" fmla="*/ 4686 w 895086"/>
                <a:gd name="connsiteY1215" fmla="*/ 318821 h 695401"/>
                <a:gd name="connsiteX1216" fmla="*/ 4686 w 895086"/>
                <a:gd name="connsiteY1216" fmla="*/ 326430 h 695401"/>
                <a:gd name="connsiteX1217" fmla="*/ 6209 w 895086"/>
                <a:gd name="connsiteY1217" fmla="*/ 334938 h 695401"/>
                <a:gd name="connsiteX1218" fmla="*/ 7316 w 895086"/>
                <a:gd name="connsiteY1218" fmla="*/ 338189 h 695401"/>
                <a:gd name="connsiteX1219" fmla="*/ 8078 w 895086"/>
                <a:gd name="connsiteY1219" fmla="*/ 340195 h 695401"/>
                <a:gd name="connsiteX1220" fmla="*/ 4478 w 895086"/>
                <a:gd name="connsiteY1220" fmla="*/ 351194 h 695401"/>
                <a:gd name="connsiteX1221" fmla="*/ 5240 w 895086"/>
                <a:gd name="connsiteY1221" fmla="*/ 382529 h 695401"/>
                <a:gd name="connsiteX1222" fmla="*/ 15760 w 895086"/>
                <a:gd name="connsiteY1222" fmla="*/ 396987 h 695401"/>
                <a:gd name="connsiteX1223" fmla="*/ 18390 w 895086"/>
                <a:gd name="connsiteY1223" fmla="*/ 401690 h 695401"/>
                <a:gd name="connsiteX1224" fmla="*/ 19290 w 895086"/>
                <a:gd name="connsiteY1224" fmla="*/ 404665 h 695401"/>
                <a:gd name="connsiteX1225" fmla="*/ 19636 w 895086"/>
                <a:gd name="connsiteY1225" fmla="*/ 409715 h 695401"/>
                <a:gd name="connsiteX1226" fmla="*/ 20535 w 895086"/>
                <a:gd name="connsiteY1226" fmla="*/ 415249 h 695401"/>
                <a:gd name="connsiteX1227" fmla="*/ 21228 w 895086"/>
                <a:gd name="connsiteY1227" fmla="*/ 417877 h 695401"/>
                <a:gd name="connsiteX1228" fmla="*/ 24273 w 895086"/>
                <a:gd name="connsiteY1228" fmla="*/ 424933 h 695401"/>
                <a:gd name="connsiteX1229" fmla="*/ 25519 w 895086"/>
                <a:gd name="connsiteY1229" fmla="*/ 426939 h 695401"/>
                <a:gd name="connsiteX1230" fmla="*/ 27387 w 895086"/>
                <a:gd name="connsiteY1230" fmla="*/ 429567 h 695401"/>
                <a:gd name="connsiteX1231" fmla="*/ 29741 w 895086"/>
                <a:gd name="connsiteY1231" fmla="*/ 432542 h 695401"/>
                <a:gd name="connsiteX1232" fmla="*/ 30502 w 895086"/>
                <a:gd name="connsiteY1232" fmla="*/ 434894 h 695401"/>
                <a:gd name="connsiteX1233" fmla="*/ 32163 w 895086"/>
                <a:gd name="connsiteY1233" fmla="*/ 438975 h 695401"/>
                <a:gd name="connsiteX1234" fmla="*/ 33340 w 895086"/>
                <a:gd name="connsiteY1234" fmla="*/ 441327 h 695401"/>
                <a:gd name="connsiteX1235" fmla="*/ 35831 w 895086"/>
                <a:gd name="connsiteY1235" fmla="*/ 445270 h 695401"/>
                <a:gd name="connsiteX1236" fmla="*/ 36870 w 895086"/>
                <a:gd name="connsiteY1236" fmla="*/ 446653 h 695401"/>
                <a:gd name="connsiteX1237" fmla="*/ 37008 w 895086"/>
                <a:gd name="connsiteY1237" fmla="*/ 454954 h 695401"/>
                <a:gd name="connsiteX1238" fmla="*/ 37354 w 895086"/>
                <a:gd name="connsiteY1238" fmla="*/ 458828 h 695401"/>
                <a:gd name="connsiteX1239" fmla="*/ 38738 w 895086"/>
                <a:gd name="connsiteY1239" fmla="*/ 467613 h 695401"/>
                <a:gd name="connsiteX1240" fmla="*/ 39361 w 895086"/>
                <a:gd name="connsiteY1240" fmla="*/ 470518 h 695401"/>
                <a:gd name="connsiteX1241" fmla="*/ 40538 w 895086"/>
                <a:gd name="connsiteY1241" fmla="*/ 474807 h 695401"/>
                <a:gd name="connsiteX1242" fmla="*/ 41645 w 895086"/>
                <a:gd name="connsiteY1242" fmla="*/ 478196 h 695401"/>
                <a:gd name="connsiteX1243" fmla="*/ 43306 w 895086"/>
                <a:gd name="connsiteY1243" fmla="*/ 482208 h 695401"/>
                <a:gd name="connsiteX1244" fmla="*/ 44344 w 895086"/>
                <a:gd name="connsiteY1244" fmla="*/ 484491 h 695401"/>
                <a:gd name="connsiteX1245" fmla="*/ 52096 w 895086"/>
                <a:gd name="connsiteY1245" fmla="*/ 499363 h 695401"/>
                <a:gd name="connsiteX1246" fmla="*/ 52788 w 895086"/>
                <a:gd name="connsiteY1246" fmla="*/ 501785 h 695401"/>
                <a:gd name="connsiteX1247" fmla="*/ 52788 w 895086"/>
                <a:gd name="connsiteY1247" fmla="*/ 504344 h 695401"/>
                <a:gd name="connsiteX1248" fmla="*/ 52373 w 895086"/>
                <a:gd name="connsiteY1248" fmla="*/ 505728 h 695401"/>
                <a:gd name="connsiteX1249" fmla="*/ 51611 w 895086"/>
                <a:gd name="connsiteY1249" fmla="*/ 509048 h 695401"/>
                <a:gd name="connsiteX1250" fmla="*/ 51611 w 895086"/>
                <a:gd name="connsiteY1250" fmla="*/ 509532 h 695401"/>
                <a:gd name="connsiteX1251" fmla="*/ 50365 w 895086"/>
                <a:gd name="connsiteY1251" fmla="*/ 510224 h 695401"/>
                <a:gd name="connsiteX1252" fmla="*/ 37631 w 895086"/>
                <a:gd name="connsiteY1252" fmla="*/ 532566 h 695401"/>
                <a:gd name="connsiteX1253" fmla="*/ 37216 w 895086"/>
                <a:gd name="connsiteY1253" fmla="*/ 544603 h 695401"/>
                <a:gd name="connsiteX1254" fmla="*/ 37354 w 895086"/>
                <a:gd name="connsiteY1254" fmla="*/ 548338 h 695401"/>
                <a:gd name="connsiteX1255" fmla="*/ 37562 w 895086"/>
                <a:gd name="connsiteY1255" fmla="*/ 550483 h 695401"/>
                <a:gd name="connsiteX1256" fmla="*/ 37769 w 895086"/>
                <a:gd name="connsiteY1256" fmla="*/ 552073 h 695401"/>
                <a:gd name="connsiteX1257" fmla="*/ 37977 w 895086"/>
                <a:gd name="connsiteY1257" fmla="*/ 553180 h 695401"/>
                <a:gd name="connsiteX1258" fmla="*/ 38946 w 895086"/>
                <a:gd name="connsiteY1258" fmla="*/ 557192 h 695401"/>
                <a:gd name="connsiteX1259" fmla="*/ 39223 w 895086"/>
                <a:gd name="connsiteY1259" fmla="*/ 558091 h 695401"/>
                <a:gd name="connsiteX1260" fmla="*/ 41783 w 895086"/>
                <a:gd name="connsiteY1260" fmla="*/ 563833 h 695401"/>
                <a:gd name="connsiteX1261" fmla="*/ 42822 w 895086"/>
                <a:gd name="connsiteY1261" fmla="*/ 565493 h 695401"/>
                <a:gd name="connsiteX1262" fmla="*/ 49466 w 895086"/>
                <a:gd name="connsiteY1262" fmla="*/ 573033 h 695401"/>
                <a:gd name="connsiteX1263" fmla="*/ 50158 w 895086"/>
                <a:gd name="connsiteY1263" fmla="*/ 573587 h 695401"/>
                <a:gd name="connsiteX1264" fmla="*/ 62201 w 895086"/>
                <a:gd name="connsiteY1264" fmla="*/ 579051 h 695401"/>
                <a:gd name="connsiteX1265" fmla="*/ 62616 w 895086"/>
                <a:gd name="connsiteY1265" fmla="*/ 579605 h 695401"/>
                <a:gd name="connsiteX1266" fmla="*/ 65453 w 895086"/>
                <a:gd name="connsiteY1266" fmla="*/ 582510 h 695401"/>
                <a:gd name="connsiteX1267" fmla="*/ 67599 w 895086"/>
                <a:gd name="connsiteY1267" fmla="*/ 584447 h 695401"/>
                <a:gd name="connsiteX1268" fmla="*/ 73482 w 895086"/>
                <a:gd name="connsiteY1268" fmla="*/ 588459 h 695401"/>
                <a:gd name="connsiteX1269" fmla="*/ 78950 w 895086"/>
                <a:gd name="connsiteY1269" fmla="*/ 591226 h 695401"/>
                <a:gd name="connsiteX1270" fmla="*/ 84348 w 895086"/>
                <a:gd name="connsiteY1270" fmla="*/ 593232 h 695401"/>
                <a:gd name="connsiteX1271" fmla="*/ 90231 w 895086"/>
                <a:gd name="connsiteY1271" fmla="*/ 594754 h 695401"/>
                <a:gd name="connsiteX1272" fmla="*/ 94522 w 895086"/>
                <a:gd name="connsiteY1272" fmla="*/ 595515 h 695401"/>
                <a:gd name="connsiteX1273" fmla="*/ 116946 w 895086"/>
                <a:gd name="connsiteY1273" fmla="*/ 597797 h 695401"/>
                <a:gd name="connsiteX1274" fmla="*/ 119715 w 895086"/>
                <a:gd name="connsiteY1274" fmla="*/ 597935 h 695401"/>
                <a:gd name="connsiteX1275" fmla="*/ 121307 w 895086"/>
                <a:gd name="connsiteY1275" fmla="*/ 597935 h 695401"/>
                <a:gd name="connsiteX1276" fmla="*/ 126290 w 895086"/>
                <a:gd name="connsiteY1276" fmla="*/ 597659 h 695401"/>
                <a:gd name="connsiteX1277" fmla="*/ 132865 w 895086"/>
                <a:gd name="connsiteY1277" fmla="*/ 596483 h 695401"/>
                <a:gd name="connsiteX1278" fmla="*/ 137987 w 895086"/>
                <a:gd name="connsiteY1278" fmla="*/ 594892 h 695401"/>
                <a:gd name="connsiteX1279" fmla="*/ 144077 w 895086"/>
                <a:gd name="connsiteY1279" fmla="*/ 592194 h 695401"/>
                <a:gd name="connsiteX1280" fmla="*/ 149268 w 895086"/>
                <a:gd name="connsiteY1280" fmla="*/ 589081 h 695401"/>
                <a:gd name="connsiteX1281" fmla="*/ 151760 w 895086"/>
                <a:gd name="connsiteY1281" fmla="*/ 587421 h 695401"/>
                <a:gd name="connsiteX1282" fmla="*/ 158266 w 895086"/>
                <a:gd name="connsiteY1282" fmla="*/ 582441 h 695401"/>
                <a:gd name="connsiteX1283" fmla="*/ 160826 w 895086"/>
                <a:gd name="connsiteY1283" fmla="*/ 581887 h 695401"/>
                <a:gd name="connsiteX1284" fmla="*/ 166917 w 895086"/>
                <a:gd name="connsiteY1284" fmla="*/ 579812 h 695401"/>
                <a:gd name="connsiteX1285" fmla="*/ 168855 w 895086"/>
                <a:gd name="connsiteY1285" fmla="*/ 578844 h 695401"/>
                <a:gd name="connsiteX1286" fmla="*/ 175638 w 895086"/>
                <a:gd name="connsiteY1286" fmla="*/ 574209 h 695401"/>
                <a:gd name="connsiteX1287" fmla="*/ 177645 w 895086"/>
                <a:gd name="connsiteY1287" fmla="*/ 572341 h 695401"/>
                <a:gd name="connsiteX1288" fmla="*/ 178475 w 895086"/>
                <a:gd name="connsiteY1288" fmla="*/ 571580 h 695401"/>
                <a:gd name="connsiteX1289" fmla="*/ 178475 w 895086"/>
                <a:gd name="connsiteY1289" fmla="*/ 571580 h 695401"/>
                <a:gd name="connsiteX1290" fmla="*/ 183666 w 895086"/>
                <a:gd name="connsiteY1290" fmla="*/ 571096 h 695401"/>
                <a:gd name="connsiteX1291" fmla="*/ 193632 w 895086"/>
                <a:gd name="connsiteY1291" fmla="*/ 569229 h 695401"/>
                <a:gd name="connsiteX1292" fmla="*/ 201246 w 895086"/>
                <a:gd name="connsiteY1292" fmla="*/ 568883 h 695401"/>
                <a:gd name="connsiteX1293" fmla="*/ 202284 w 895086"/>
                <a:gd name="connsiteY1293" fmla="*/ 568883 h 695401"/>
                <a:gd name="connsiteX1294" fmla="*/ 210451 w 895086"/>
                <a:gd name="connsiteY1294" fmla="*/ 571511 h 695401"/>
                <a:gd name="connsiteX1295" fmla="*/ 212112 w 895086"/>
                <a:gd name="connsiteY1295" fmla="*/ 571788 h 695401"/>
                <a:gd name="connsiteX1296" fmla="*/ 216195 w 895086"/>
                <a:gd name="connsiteY1296" fmla="*/ 572065 h 695401"/>
                <a:gd name="connsiteX1297" fmla="*/ 217302 w 895086"/>
                <a:gd name="connsiteY1297" fmla="*/ 572065 h 695401"/>
                <a:gd name="connsiteX1298" fmla="*/ 219171 w 895086"/>
                <a:gd name="connsiteY1298" fmla="*/ 572065 h 695401"/>
                <a:gd name="connsiteX1299" fmla="*/ 223739 w 895086"/>
                <a:gd name="connsiteY1299" fmla="*/ 571442 h 695401"/>
                <a:gd name="connsiteX1300" fmla="*/ 226784 w 895086"/>
                <a:gd name="connsiteY1300" fmla="*/ 570820 h 695401"/>
                <a:gd name="connsiteX1301" fmla="*/ 228238 w 895086"/>
                <a:gd name="connsiteY1301" fmla="*/ 571165 h 695401"/>
                <a:gd name="connsiteX1302" fmla="*/ 229968 w 895086"/>
                <a:gd name="connsiteY1302" fmla="*/ 571511 h 695401"/>
                <a:gd name="connsiteX1303" fmla="*/ 235090 w 895086"/>
                <a:gd name="connsiteY1303" fmla="*/ 571995 h 695401"/>
                <a:gd name="connsiteX1304" fmla="*/ 239450 w 895086"/>
                <a:gd name="connsiteY1304" fmla="*/ 571650 h 695401"/>
                <a:gd name="connsiteX1305" fmla="*/ 244433 w 895086"/>
                <a:gd name="connsiteY1305" fmla="*/ 570889 h 695401"/>
                <a:gd name="connsiteX1306" fmla="*/ 253569 w 895086"/>
                <a:gd name="connsiteY1306" fmla="*/ 567707 h 695401"/>
                <a:gd name="connsiteX1307" fmla="*/ 257929 w 895086"/>
                <a:gd name="connsiteY1307" fmla="*/ 565286 h 695401"/>
                <a:gd name="connsiteX1308" fmla="*/ 264297 w 895086"/>
                <a:gd name="connsiteY1308" fmla="*/ 560374 h 695401"/>
                <a:gd name="connsiteX1309" fmla="*/ 268034 w 895086"/>
                <a:gd name="connsiteY1309" fmla="*/ 556570 h 695401"/>
                <a:gd name="connsiteX1310" fmla="*/ 271218 w 895086"/>
                <a:gd name="connsiteY1310" fmla="*/ 552627 h 695401"/>
                <a:gd name="connsiteX1311" fmla="*/ 274333 w 895086"/>
                <a:gd name="connsiteY1311" fmla="*/ 547992 h 695401"/>
                <a:gd name="connsiteX1312" fmla="*/ 275924 w 895086"/>
                <a:gd name="connsiteY1312" fmla="*/ 545295 h 695401"/>
                <a:gd name="connsiteX1313" fmla="*/ 278762 w 895086"/>
                <a:gd name="connsiteY1313" fmla="*/ 544188 h 695401"/>
                <a:gd name="connsiteX1314" fmla="*/ 288452 w 895086"/>
                <a:gd name="connsiteY1314" fmla="*/ 539761 h 695401"/>
                <a:gd name="connsiteX1315" fmla="*/ 290320 w 895086"/>
                <a:gd name="connsiteY1315" fmla="*/ 538792 h 695401"/>
                <a:gd name="connsiteX1316" fmla="*/ 298764 w 895086"/>
                <a:gd name="connsiteY1316" fmla="*/ 534158 h 695401"/>
                <a:gd name="connsiteX1317" fmla="*/ 300356 w 895086"/>
                <a:gd name="connsiteY1317" fmla="*/ 533466 h 695401"/>
                <a:gd name="connsiteX1318" fmla="*/ 309284 w 895086"/>
                <a:gd name="connsiteY1318" fmla="*/ 533673 h 695401"/>
                <a:gd name="connsiteX1319" fmla="*/ 310045 w 895086"/>
                <a:gd name="connsiteY1319" fmla="*/ 533673 h 695401"/>
                <a:gd name="connsiteX1320" fmla="*/ 311845 w 895086"/>
                <a:gd name="connsiteY1320" fmla="*/ 533673 h 695401"/>
                <a:gd name="connsiteX1321" fmla="*/ 317936 w 895086"/>
                <a:gd name="connsiteY1321" fmla="*/ 533258 h 695401"/>
                <a:gd name="connsiteX1322" fmla="*/ 321465 w 895086"/>
                <a:gd name="connsiteY1322" fmla="*/ 532774 h 695401"/>
                <a:gd name="connsiteX1323" fmla="*/ 327348 w 895086"/>
                <a:gd name="connsiteY1323" fmla="*/ 531598 h 695401"/>
                <a:gd name="connsiteX1324" fmla="*/ 329909 w 895086"/>
                <a:gd name="connsiteY1324" fmla="*/ 530976 h 695401"/>
                <a:gd name="connsiteX1325" fmla="*/ 347073 w 895086"/>
                <a:gd name="connsiteY1325" fmla="*/ 525926 h 695401"/>
                <a:gd name="connsiteX1326" fmla="*/ 350257 w 895086"/>
                <a:gd name="connsiteY1326" fmla="*/ 524750 h 695401"/>
                <a:gd name="connsiteX1327" fmla="*/ 364030 w 895086"/>
                <a:gd name="connsiteY1327" fmla="*/ 518732 h 695401"/>
                <a:gd name="connsiteX1328" fmla="*/ 365414 w 895086"/>
                <a:gd name="connsiteY1328" fmla="*/ 518386 h 695401"/>
                <a:gd name="connsiteX1329" fmla="*/ 374758 w 895086"/>
                <a:gd name="connsiteY1329" fmla="*/ 517556 h 695401"/>
                <a:gd name="connsiteX1330" fmla="*/ 381748 w 895086"/>
                <a:gd name="connsiteY1330" fmla="*/ 517556 h 695401"/>
                <a:gd name="connsiteX1331" fmla="*/ 387493 w 895086"/>
                <a:gd name="connsiteY1331" fmla="*/ 517902 h 695401"/>
                <a:gd name="connsiteX1332" fmla="*/ 389500 w 895086"/>
                <a:gd name="connsiteY1332" fmla="*/ 517971 h 695401"/>
                <a:gd name="connsiteX1333" fmla="*/ 390399 w 895086"/>
                <a:gd name="connsiteY1333" fmla="*/ 517971 h 695401"/>
                <a:gd name="connsiteX1334" fmla="*/ 393791 w 895086"/>
                <a:gd name="connsiteY1334" fmla="*/ 517833 h 695401"/>
                <a:gd name="connsiteX1335" fmla="*/ 398428 w 895086"/>
                <a:gd name="connsiteY1335" fmla="*/ 517279 h 695401"/>
                <a:gd name="connsiteX1336" fmla="*/ 399604 w 895086"/>
                <a:gd name="connsiteY1336" fmla="*/ 517002 h 695401"/>
                <a:gd name="connsiteX1337" fmla="*/ 405834 w 895086"/>
                <a:gd name="connsiteY1337" fmla="*/ 521015 h 695401"/>
                <a:gd name="connsiteX1338" fmla="*/ 415384 w 895086"/>
                <a:gd name="connsiteY1338" fmla="*/ 524888 h 695401"/>
                <a:gd name="connsiteX1339" fmla="*/ 421475 w 895086"/>
                <a:gd name="connsiteY1339" fmla="*/ 526133 h 695401"/>
                <a:gd name="connsiteX1340" fmla="*/ 426943 w 895086"/>
                <a:gd name="connsiteY1340" fmla="*/ 526687 h 695401"/>
                <a:gd name="connsiteX1341" fmla="*/ 428811 w 895086"/>
                <a:gd name="connsiteY1341" fmla="*/ 526687 h 695401"/>
                <a:gd name="connsiteX1342" fmla="*/ 429296 w 895086"/>
                <a:gd name="connsiteY1342" fmla="*/ 526687 h 695401"/>
                <a:gd name="connsiteX1343" fmla="*/ 429919 w 895086"/>
                <a:gd name="connsiteY1343" fmla="*/ 526895 h 695401"/>
                <a:gd name="connsiteX1344" fmla="*/ 433034 w 895086"/>
                <a:gd name="connsiteY1344" fmla="*/ 528070 h 695401"/>
                <a:gd name="connsiteX1345" fmla="*/ 437117 w 895086"/>
                <a:gd name="connsiteY1345" fmla="*/ 529246 h 695401"/>
                <a:gd name="connsiteX1346" fmla="*/ 437809 w 895086"/>
                <a:gd name="connsiteY1346" fmla="*/ 531183 h 695401"/>
                <a:gd name="connsiteX1347" fmla="*/ 438847 w 895086"/>
                <a:gd name="connsiteY1347" fmla="*/ 533604 h 695401"/>
                <a:gd name="connsiteX1348" fmla="*/ 442792 w 895086"/>
                <a:gd name="connsiteY1348" fmla="*/ 540245 h 695401"/>
                <a:gd name="connsiteX1349" fmla="*/ 444246 w 895086"/>
                <a:gd name="connsiteY1349" fmla="*/ 542044 h 695401"/>
                <a:gd name="connsiteX1350" fmla="*/ 454973 w 895086"/>
                <a:gd name="connsiteY1350" fmla="*/ 550206 h 695401"/>
                <a:gd name="connsiteX1351" fmla="*/ 455389 w 895086"/>
                <a:gd name="connsiteY1351" fmla="*/ 550344 h 695401"/>
                <a:gd name="connsiteX1352" fmla="*/ 456496 w 895086"/>
                <a:gd name="connsiteY1352" fmla="*/ 552073 h 695401"/>
                <a:gd name="connsiteX1353" fmla="*/ 458226 w 895086"/>
                <a:gd name="connsiteY1353" fmla="*/ 570474 h 695401"/>
                <a:gd name="connsiteX1354" fmla="*/ 472207 w 895086"/>
                <a:gd name="connsiteY1354" fmla="*/ 584170 h 695401"/>
                <a:gd name="connsiteX1355" fmla="*/ 476083 w 895086"/>
                <a:gd name="connsiteY1355" fmla="*/ 588044 h 695401"/>
                <a:gd name="connsiteX1356" fmla="*/ 476706 w 895086"/>
                <a:gd name="connsiteY1356" fmla="*/ 588528 h 695401"/>
                <a:gd name="connsiteX1357" fmla="*/ 493593 w 895086"/>
                <a:gd name="connsiteY1357" fmla="*/ 594823 h 695401"/>
                <a:gd name="connsiteX1358" fmla="*/ 500999 w 895086"/>
                <a:gd name="connsiteY1358" fmla="*/ 595860 h 695401"/>
                <a:gd name="connsiteX1359" fmla="*/ 502521 w 895086"/>
                <a:gd name="connsiteY1359" fmla="*/ 595860 h 695401"/>
                <a:gd name="connsiteX1360" fmla="*/ 519963 w 895086"/>
                <a:gd name="connsiteY1360" fmla="*/ 602017 h 695401"/>
                <a:gd name="connsiteX1361" fmla="*/ 520447 w 895086"/>
                <a:gd name="connsiteY1361" fmla="*/ 602017 h 695401"/>
                <a:gd name="connsiteX1362" fmla="*/ 524392 w 895086"/>
                <a:gd name="connsiteY1362" fmla="*/ 602017 h 695401"/>
                <a:gd name="connsiteX1363" fmla="*/ 526468 w 895086"/>
                <a:gd name="connsiteY1363" fmla="*/ 601809 h 695401"/>
                <a:gd name="connsiteX1364" fmla="*/ 544048 w 895086"/>
                <a:gd name="connsiteY1364" fmla="*/ 610664 h 695401"/>
                <a:gd name="connsiteX1365" fmla="*/ 548200 w 895086"/>
                <a:gd name="connsiteY1365" fmla="*/ 611079 h 695401"/>
                <a:gd name="connsiteX1366" fmla="*/ 551038 w 895086"/>
                <a:gd name="connsiteY1366" fmla="*/ 611217 h 695401"/>
                <a:gd name="connsiteX1367" fmla="*/ 552699 w 895086"/>
                <a:gd name="connsiteY1367" fmla="*/ 611217 h 695401"/>
                <a:gd name="connsiteX1368" fmla="*/ 552769 w 895086"/>
                <a:gd name="connsiteY1368" fmla="*/ 611217 h 695401"/>
                <a:gd name="connsiteX1369" fmla="*/ 552630 w 895086"/>
                <a:gd name="connsiteY1369" fmla="*/ 612393 h 695401"/>
                <a:gd name="connsiteX1370" fmla="*/ 552215 w 895086"/>
                <a:gd name="connsiteY1370" fmla="*/ 615921 h 695401"/>
                <a:gd name="connsiteX1371" fmla="*/ 553461 w 895086"/>
                <a:gd name="connsiteY1371" fmla="*/ 628164 h 695401"/>
                <a:gd name="connsiteX1372" fmla="*/ 554845 w 895086"/>
                <a:gd name="connsiteY1372" fmla="*/ 632176 h 695401"/>
                <a:gd name="connsiteX1373" fmla="*/ 558997 w 895086"/>
                <a:gd name="connsiteY1373" fmla="*/ 639993 h 695401"/>
                <a:gd name="connsiteX1374" fmla="*/ 560382 w 895086"/>
                <a:gd name="connsiteY1374" fmla="*/ 641792 h 695401"/>
                <a:gd name="connsiteX1375" fmla="*/ 563150 w 895086"/>
                <a:gd name="connsiteY1375" fmla="*/ 644905 h 695401"/>
                <a:gd name="connsiteX1376" fmla="*/ 566265 w 895086"/>
                <a:gd name="connsiteY1376" fmla="*/ 647879 h 695401"/>
                <a:gd name="connsiteX1377" fmla="*/ 567787 w 895086"/>
                <a:gd name="connsiteY1377" fmla="*/ 650300 h 695401"/>
                <a:gd name="connsiteX1378" fmla="*/ 568964 w 895086"/>
                <a:gd name="connsiteY1378" fmla="*/ 652029 h 695401"/>
                <a:gd name="connsiteX1379" fmla="*/ 570279 w 895086"/>
                <a:gd name="connsiteY1379" fmla="*/ 653759 h 695401"/>
                <a:gd name="connsiteX1380" fmla="*/ 576093 w 895086"/>
                <a:gd name="connsiteY1380" fmla="*/ 659500 h 695401"/>
                <a:gd name="connsiteX1381" fmla="*/ 579415 w 895086"/>
                <a:gd name="connsiteY1381" fmla="*/ 661921 h 695401"/>
                <a:gd name="connsiteX1382" fmla="*/ 587582 w 895086"/>
                <a:gd name="connsiteY1382" fmla="*/ 666002 h 695401"/>
                <a:gd name="connsiteX1383" fmla="*/ 591181 w 895086"/>
                <a:gd name="connsiteY1383" fmla="*/ 667109 h 695401"/>
                <a:gd name="connsiteX1384" fmla="*/ 593395 w 895086"/>
                <a:gd name="connsiteY1384" fmla="*/ 667732 h 695401"/>
                <a:gd name="connsiteX1385" fmla="*/ 596371 w 895086"/>
                <a:gd name="connsiteY1385" fmla="*/ 670083 h 695401"/>
                <a:gd name="connsiteX1386" fmla="*/ 598102 w 895086"/>
                <a:gd name="connsiteY1386" fmla="*/ 671328 h 695401"/>
                <a:gd name="connsiteX1387" fmla="*/ 607168 w 895086"/>
                <a:gd name="connsiteY1387" fmla="*/ 675410 h 695401"/>
                <a:gd name="connsiteX1388" fmla="*/ 609452 w 895086"/>
                <a:gd name="connsiteY1388" fmla="*/ 675963 h 695401"/>
                <a:gd name="connsiteX1389" fmla="*/ 616166 w 895086"/>
                <a:gd name="connsiteY1389" fmla="*/ 676793 h 695401"/>
                <a:gd name="connsiteX1390" fmla="*/ 623087 w 895086"/>
                <a:gd name="connsiteY1390" fmla="*/ 675894 h 695401"/>
                <a:gd name="connsiteX1391" fmla="*/ 624056 w 895086"/>
                <a:gd name="connsiteY1391" fmla="*/ 676033 h 695401"/>
                <a:gd name="connsiteX1392" fmla="*/ 626063 w 895086"/>
                <a:gd name="connsiteY1392" fmla="*/ 676309 h 695401"/>
                <a:gd name="connsiteX1393" fmla="*/ 628555 w 895086"/>
                <a:gd name="connsiteY1393" fmla="*/ 676586 h 695401"/>
                <a:gd name="connsiteX1394" fmla="*/ 628624 w 895086"/>
                <a:gd name="connsiteY1394" fmla="*/ 676586 h 695401"/>
                <a:gd name="connsiteX1395" fmla="*/ 636722 w 895086"/>
                <a:gd name="connsiteY1395" fmla="*/ 681359 h 695401"/>
                <a:gd name="connsiteX1396" fmla="*/ 641982 w 895086"/>
                <a:gd name="connsiteY1396" fmla="*/ 683780 h 695401"/>
                <a:gd name="connsiteX1397" fmla="*/ 646411 w 895086"/>
                <a:gd name="connsiteY1397" fmla="*/ 685232 h 695401"/>
                <a:gd name="connsiteX1398" fmla="*/ 654924 w 895086"/>
                <a:gd name="connsiteY1398" fmla="*/ 686685 h 695401"/>
                <a:gd name="connsiteX1399" fmla="*/ 658661 w 895086"/>
                <a:gd name="connsiteY1399" fmla="*/ 686685 h 695401"/>
                <a:gd name="connsiteX1400" fmla="*/ 658938 w 895086"/>
                <a:gd name="connsiteY1400" fmla="*/ 686685 h 695401"/>
                <a:gd name="connsiteX1401" fmla="*/ 669458 w 895086"/>
                <a:gd name="connsiteY1401" fmla="*/ 684610 h 695401"/>
                <a:gd name="connsiteX1402" fmla="*/ 672850 w 895086"/>
                <a:gd name="connsiteY1402" fmla="*/ 683226 h 695401"/>
                <a:gd name="connsiteX1403" fmla="*/ 679009 w 895086"/>
                <a:gd name="connsiteY1403" fmla="*/ 679699 h 695401"/>
                <a:gd name="connsiteX1404" fmla="*/ 680809 w 895086"/>
                <a:gd name="connsiteY1404" fmla="*/ 678315 h 695401"/>
                <a:gd name="connsiteX1405" fmla="*/ 685861 w 895086"/>
                <a:gd name="connsiteY1405" fmla="*/ 679007 h 695401"/>
                <a:gd name="connsiteX1406" fmla="*/ 685931 w 895086"/>
                <a:gd name="connsiteY1406" fmla="*/ 679007 h 695401"/>
                <a:gd name="connsiteX1407" fmla="*/ 697558 w 895086"/>
                <a:gd name="connsiteY1407" fmla="*/ 687654 h 695401"/>
                <a:gd name="connsiteX1408" fmla="*/ 716730 w 895086"/>
                <a:gd name="connsiteY1408" fmla="*/ 695401 h 695401"/>
                <a:gd name="connsiteX1409" fmla="*/ 732233 w 895086"/>
                <a:gd name="connsiteY1409" fmla="*/ 690628 h 695401"/>
                <a:gd name="connsiteX1410" fmla="*/ 734240 w 895086"/>
                <a:gd name="connsiteY1410" fmla="*/ 689245 h 695401"/>
                <a:gd name="connsiteX1411" fmla="*/ 744206 w 895086"/>
                <a:gd name="connsiteY1411" fmla="*/ 677139 h 695401"/>
                <a:gd name="connsiteX1412" fmla="*/ 748359 w 895086"/>
                <a:gd name="connsiteY1412" fmla="*/ 673819 h 695401"/>
                <a:gd name="connsiteX1413" fmla="*/ 756941 w 895086"/>
                <a:gd name="connsiteY1413" fmla="*/ 665657 h 695401"/>
                <a:gd name="connsiteX1414" fmla="*/ 759156 w 895086"/>
                <a:gd name="connsiteY1414" fmla="*/ 664480 h 695401"/>
                <a:gd name="connsiteX1415" fmla="*/ 762547 w 895086"/>
                <a:gd name="connsiteY1415" fmla="*/ 663789 h 695401"/>
                <a:gd name="connsiteX1416" fmla="*/ 780542 w 895086"/>
                <a:gd name="connsiteY1416" fmla="*/ 662474 h 695401"/>
                <a:gd name="connsiteX1417" fmla="*/ 786287 w 895086"/>
                <a:gd name="connsiteY1417" fmla="*/ 661437 h 695401"/>
                <a:gd name="connsiteX1418" fmla="*/ 788640 w 895086"/>
                <a:gd name="connsiteY1418" fmla="*/ 660745 h 695401"/>
                <a:gd name="connsiteX1419" fmla="*/ 794453 w 895086"/>
                <a:gd name="connsiteY1419" fmla="*/ 658324 h 695401"/>
                <a:gd name="connsiteX1420" fmla="*/ 796184 w 895086"/>
                <a:gd name="connsiteY1420" fmla="*/ 657356 h 695401"/>
                <a:gd name="connsiteX1421" fmla="*/ 799090 w 895086"/>
                <a:gd name="connsiteY1421" fmla="*/ 655488 h 695401"/>
                <a:gd name="connsiteX1422" fmla="*/ 801652 w 895086"/>
                <a:gd name="connsiteY1422" fmla="*/ 653620 h 695401"/>
                <a:gd name="connsiteX1423" fmla="*/ 802897 w 895086"/>
                <a:gd name="connsiteY1423" fmla="*/ 652859 h 695401"/>
                <a:gd name="connsiteX1424" fmla="*/ 803935 w 895086"/>
                <a:gd name="connsiteY1424" fmla="*/ 652168 h 695401"/>
                <a:gd name="connsiteX1425" fmla="*/ 805389 w 895086"/>
                <a:gd name="connsiteY1425" fmla="*/ 651130 h 695401"/>
                <a:gd name="connsiteX1426" fmla="*/ 813071 w 895086"/>
                <a:gd name="connsiteY1426" fmla="*/ 643175 h 695401"/>
                <a:gd name="connsiteX1427" fmla="*/ 813971 w 895086"/>
                <a:gd name="connsiteY1427" fmla="*/ 641792 h 695401"/>
                <a:gd name="connsiteX1428" fmla="*/ 817570 w 895086"/>
                <a:gd name="connsiteY1428" fmla="*/ 633421 h 695401"/>
                <a:gd name="connsiteX1429" fmla="*/ 818193 w 895086"/>
                <a:gd name="connsiteY1429" fmla="*/ 630931 h 695401"/>
                <a:gd name="connsiteX1430" fmla="*/ 818954 w 895086"/>
                <a:gd name="connsiteY1430" fmla="*/ 626020 h 695401"/>
                <a:gd name="connsiteX1431" fmla="*/ 819646 w 895086"/>
                <a:gd name="connsiteY1431" fmla="*/ 613984 h 695401"/>
                <a:gd name="connsiteX1432" fmla="*/ 821999 w 895086"/>
                <a:gd name="connsiteY1432" fmla="*/ 598489 h 695401"/>
                <a:gd name="connsiteX1433" fmla="*/ 821999 w 895086"/>
                <a:gd name="connsiteY1433" fmla="*/ 598281 h 695401"/>
                <a:gd name="connsiteX1434" fmla="*/ 822346 w 895086"/>
                <a:gd name="connsiteY1434" fmla="*/ 597728 h 695401"/>
                <a:gd name="connsiteX1435" fmla="*/ 825944 w 895086"/>
                <a:gd name="connsiteY1435" fmla="*/ 591987 h 695401"/>
                <a:gd name="connsiteX1436" fmla="*/ 831828 w 895086"/>
                <a:gd name="connsiteY1436" fmla="*/ 584239 h 695401"/>
                <a:gd name="connsiteX1437" fmla="*/ 836188 w 895086"/>
                <a:gd name="connsiteY1437" fmla="*/ 572964 h 695401"/>
                <a:gd name="connsiteX1438" fmla="*/ 836395 w 895086"/>
                <a:gd name="connsiteY1438" fmla="*/ 571788 h 695401"/>
                <a:gd name="connsiteX1439" fmla="*/ 836741 w 895086"/>
                <a:gd name="connsiteY1439" fmla="*/ 567637 h 695401"/>
                <a:gd name="connsiteX1440" fmla="*/ 836741 w 895086"/>
                <a:gd name="connsiteY1440" fmla="*/ 566047 h 695401"/>
                <a:gd name="connsiteX1441" fmla="*/ 838818 w 895086"/>
                <a:gd name="connsiteY1441" fmla="*/ 563626 h 695401"/>
                <a:gd name="connsiteX1442" fmla="*/ 844770 w 895086"/>
                <a:gd name="connsiteY1442" fmla="*/ 551866 h 695401"/>
                <a:gd name="connsiteX1443" fmla="*/ 845116 w 895086"/>
                <a:gd name="connsiteY1443" fmla="*/ 550690 h 695401"/>
                <a:gd name="connsiteX1444" fmla="*/ 845670 w 895086"/>
                <a:gd name="connsiteY1444" fmla="*/ 548822 h 695401"/>
                <a:gd name="connsiteX1445" fmla="*/ 846570 w 895086"/>
                <a:gd name="connsiteY1445" fmla="*/ 544603 h 695401"/>
                <a:gd name="connsiteX1446" fmla="*/ 846570 w 895086"/>
                <a:gd name="connsiteY1446" fmla="*/ 544257 h 695401"/>
                <a:gd name="connsiteX1447" fmla="*/ 848507 w 895086"/>
                <a:gd name="connsiteY1447" fmla="*/ 541213 h 695401"/>
                <a:gd name="connsiteX1448" fmla="*/ 848992 w 895086"/>
                <a:gd name="connsiteY1448" fmla="*/ 540937 h 695401"/>
                <a:gd name="connsiteX1449" fmla="*/ 852798 w 895086"/>
                <a:gd name="connsiteY1449" fmla="*/ 538377 h 695401"/>
                <a:gd name="connsiteX1450" fmla="*/ 855082 w 895086"/>
                <a:gd name="connsiteY1450" fmla="*/ 536509 h 695401"/>
                <a:gd name="connsiteX1451" fmla="*/ 859858 w 895086"/>
                <a:gd name="connsiteY1451" fmla="*/ 531529 h 695401"/>
                <a:gd name="connsiteX1452" fmla="*/ 859927 w 895086"/>
                <a:gd name="connsiteY1452" fmla="*/ 531529 h 695401"/>
                <a:gd name="connsiteX1453" fmla="*/ 863664 w 895086"/>
                <a:gd name="connsiteY1453" fmla="*/ 527448 h 695401"/>
                <a:gd name="connsiteX1454" fmla="*/ 865672 w 895086"/>
                <a:gd name="connsiteY1454" fmla="*/ 524750 h 695401"/>
                <a:gd name="connsiteX1455" fmla="*/ 868855 w 895086"/>
                <a:gd name="connsiteY1455" fmla="*/ 519354 h 695401"/>
                <a:gd name="connsiteX1456" fmla="*/ 870101 w 895086"/>
                <a:gd name="connsiteY1456" fmla="*/ 516587 h 695401"/>
                <a:gd name="connsiteX1457" fmla="*/ 871831 w 895086"/>
                <a:gd name="connsiteY1457" fmla="*/ 511192 h 695401"/>
                <a:gd name="connsiteX1458" fmla="*/ 872385 w 895086"/>
                <a:gd name="connsiteY1458" fmla="*/ 510431 h 695401"/>
                <a:gd name="connsiteX1459" fmla="*/ 875154 w 895086"/>
                <a:gd name="connsiteY1459" fmla="*/ 505866 h 695401"/>
                <a:gd name="connsiteX1460" fmla="*/ 876676 w 895086"/>
                <a:gd name="connsiteY1460" fmla="*/ 502753 h 695401"/>
                <a:gd name="connsiteX1461" fmla="*/ 877922 w 895086"/>
                <a:gd name="connsiteY1461" fmla="*/ 499640 h 695401"/>
                <a:gd name="connsiteX1462" fmla="*/ 879030 w 895086"/>
                <a:gd name="connsiteY1462" fmla="*/ 496389 h 695401"/>
                <a:gd name="connsiteX1463" fmla="*/ 879860 w 895086"/>
                <a:gd name="connsiteY1463" fmla="*/ 493414 h 695401"/>
                <a:gd name="connsiteX1464" fmla="*/ 881313 w 895086"/>
                <a:gd name="connsiteY1464" fmla="*/ 486705 h 695401"/>
                <a:gd name="connsiteX1465" fmla="*/ 881798 w 895086"/>
                <a:gd name="connsiteY1465" fmla="*/ 483868 h 695401"/>
                <a:gd name="connsiteX1466" fmla="*/ 882213 w 895086"/>
                <a:gd name="connsiteY1466" fmla="*/ 480410 h 695401"/>
                <a:gd name="connsiteX1467" fmla="*/ 882421 w 895086"/>
                <a:gd name="connsiteY1467" fmla="*/ 477574 h 695401"/>
                <a:gd name="connsiteX1468" fmla="*/ 882421 w 895086"/>
                <a:gd name="connsiteY1468" fmla="*/ 471902 h 695401"/>
                <a:gd name="connsiteX1469" fmla="*/ 882490 w 895086"/>
                <a:gd name="connsiteY1469" fmla="*/ 471763 h 695401"/>
                <a:gd name="connsiteX1470" fmla="*/ 882490 w 895086"/>
                <a:gd name="connsiteY1470" fmla="*/ 471763 h 695401"/>
                <a:gd name="connsiteX1471" fmla="*/ 885328 w 895086"/>
                <a:gd name="connsiteY1471" fmla="*/ 463255 h 695401"/>
                <a:gd name="connsiteX1472" fmla="*/ 886366 w 895086"/>
                <a:gd name="connsiteY1472" fmla="*/ 459035 h 695401"/>
                <a:gd name="connsiteX1473" fmla="*/ 888373 w 895086"/>
                <a:gd name="connsiteY1473" fmla="*/ 447276 h 695401"/>
                <a:gd name="connsiteX1474" fmla="*/ 889896 w 895086"/>
                <a:gd name="connsiteY1474" fmla="*/ 444716 h 695401"/>
                <a:gd name="connsiteX1475" fmla="*/ 891764 w 895086"/>
                <a:gd name="connsiteY1475" fmla="*/ 440843 h 695401"/>
                <a:gd name="connsiteX1476" fmla="*/ 892872 w 895086"/>
                <a:gd name="connsiteY1476" fmla="*/ 438076 h 695401"/>
                <a:gd name="connsiteX1477" fmla="*/ 894671 w 895086"/>
                <a:gd name="connsiteY1477" fmla="*/ 430674 h 695401"/>
                <a:gd name="connsiteX1478" fmla="*/ 894948 w 895086"/>
                <a:gd name="connsiteY1478" fmla="*/ 427700 h 695401"/>
                <a:gd name="connsiteX1479" fmla="*/ 895087 w 895086"/>
                <a:gd name="connsiteY1479" fmla="*/ 424518 h 695401"/>
                <a:gd name="connsiteX1480" fmla="*/ 895087 w 895086"/>
                <a:gd name="connsiteY1480" fmla="*/ 420713 h 695401"/>
                <a:gd name="connsiteX1481" fmla="*/ 894879 w 895086"/>
                <a:gd name="connsiteY1481" fmla="*/ 418638 h 695401"/>
                <a:gd name="connsiteX1482" fmla="*/ 894533 w 895086"/>
                <a:gd name="connsiteY1482" fmla="*/ 414833 h 695401"/>
                <a:gd name="connsiteX1483" fmla="*/ 894256 w 895086"/>
                <a:gd name="connsiteY1483" fmla="*/ 412689 h 695401"/>
                <a:gd name="connsiteX1484" fmla="*/ 893772 w 895086"/>
                <a:gd name="connsiteY1484" fmla="*/ 409784 h 695401"/>
                <a:gd name="connsiteX1485" fmla="*/ 892249 w 895086"/>
                <a:gd name="connsiteY1485" fmla="*/ 404457 h 695401"/>
                <a:gd name="connsiteX1486" fmla="*/ 885397 w 895086"/>
                <a:gd name="connsiteY1486" fmla="*/ 387026 h 695401"/>
                <a:gd name="connsiteX1487" fmla="*/ 884982 w 895086"/>
                <a:gd name="connsiteY1487" fmla="*/ 384466 h 695401"/>
                <a:gd name="connsiteX1488" fmla="*/ 884358 w 895086"/>
                <a:gd name="connsiteY1488" fmla="*/ 373122 h 695401"/>
                <a:gd name="connsiteX1489" fmla="*/ 884358 w 895086"/>
                <a:gd name="connsiteY1489" fmla="*/ 372914 h 695401"/>
                <a:gd name="connsiteX1490" fmla="*/ 885189 w 895086"/>
                <a:gd name="connsiteY1490" fmla="*/ 367588 h 695401"/>
                <a:gd name="connsiteX1491" fmla="*/ 885328 w 895086"/>
                <a:gd name="connsiteY1491" fmla="*/ 360878 h 695401"/>
                <a:gd name="connsiteX1492" fmla="*/ 885051 w 895086"/>
                <a:gd name="connsiteY1492" fmla="*/ 358318 h 695401"/>
                <a:gd name="connsiteX1493" fmla="*/ 879929 w 895086"/>
                <a:gd name="connsiteY1493" fmla="*/ 344761 h 695401"/>
                <a:gd name="connsiteX1494" fmla="*/ 877230 w 895086"/>
                <a:gd name="connsiteY1494" fmla="*/ 337013 h 695401"/>
                <a:gd name="connsiteX1495" fmla="*/ 875776 w 895086"/>
                <a:gd name="connsiteY1495" fmla="*/ 334246 h 695401"/>
                <a:gd name="connsiteX1496" fmla="*/ 870863 w 895086"/>
                <a:gd name="connsiteY1496" fmla="*/ 327537 h 695401"/>
                <a:gd name="connsiteX1497" fmla="*/ 868301 w 895086"/>
                <a:gd name="connsiteY1497" fmla="*/ 324977 h 695401"/>
                <a:gd name="connsiteX1498" fmla="*/ 867125 w 895086"/>
                <a:gd name="connsiteY1498" fmla="*/ 322764 h 695401"/>
                <a:gd name="connsiteX1499" fmla="*/ 864772 w 895086"/>
                <a:gd name="connsiteY1499" fmla="*/ 319166 h 695401"/>
                <a:gd name="connsiteX1500" fmla="*/ 863457 w 895086"/>
                <a:gd name="connsiteY1500" fmla="*/ 317506 h 695401"/>
                <a:gd name="connsiteX1501" fmla="*/ 861865 w 895086"/>
                <a:gd name="connsiteY1501" fmla="*/ 315639 h 695401"/>
                <a:gd name="connsiteX1502" fmla="*/ 859304 w 895086"/>
                <a:gd name="connsiteY1502" fmla="*/ 312872 h 695401"/>
                <a:gd name="connsiteX1503" fmla="*/ 857020 w 895086"/>
                <a:gd name="connsiteY1503" fmla="*/ 309067 h 695401"/>
                <a:gd name="connsiteX1504" fmla="*/ 855359 w 895086"/>
                <a:gd name="connsiteY1504" fmla="*/ 306577 h 695401"/>
                <a:gd name="connsiteX1505" fmla="*/ 853075 w 895086"/>
                <a:gd name="connsiteY1505" fmla="*/ 303533 h 695401"/>
                <a:gd name="connsiteX1506" fmla="*/ 847953 w 895086"/>
                <a:gd name="connsiteY1506" fmla="*/ 298345 h 695401"/>
                <a:gd name="connsiteX1507" fmla="*/ 845185 w 895086"/>
                <a:gd name="connsiteY1507" fmla="*/ 296201 h 695401"/>
                <a:gd name="connsiteX1508" fmla="*/ 839718 w 895086"/>
                <a:gd name="connsiteY1508" fmla="*/ 292881 h 695401"/>
                <a:gd name="connsiteX1509" fmla="*/ 836119 w 895086"/>
                <a:gd name="connsiteY1509" fmla="*/ 291221 h 695401"/>
                <a:gd name="connsiteX1510" fmla="*/ 836119 w 895086"/>
                <a:gd name="connsiteY1510" fmla="*/ 290529 h 695401"/>
                <a:gd name="connsiteX1511" fmla="*/ 836049 w 895086"/>
                <a:gd name="connsiteY1511" fmla="*/ 288453 h 695401"/>
                <a:gd name="connsiteX1512" fmla="*/ 835703 w 895086"/>
                <a:gd name="connsiteY1512" fmla="*/ 284165 h 695401"/>
                <a:gd name="connsiteX1513" fmla="*/ 835219 w 895086"/>
                <a:gd name="connsiteY1513" fmla="*/ 280706 h 695401"/>
                <a:gd name="connsiteX1514" fmla="*/ 834527 w 895086"/>
                <a:gd name="connsiteY1514" fmla="*/ 277386 h 695401"/>
                <a:gd name="connsiteX1515" fmla="*/ 833004 w 895086"/>
                <a:gd name="connsiteY1515" fmla="*/ 272336 h 695401"/>
                <a:gd name="connsiteX1516" fmla="*/ 832312 w 895086"/>
                <a:gd name="connsiteY1516" fmla="*/ 270676 h 695401"/>
                <a:gd name="connsiteX1517" fmla="*/ 825322 w 895086"/>
                <a:gd name="connsiteY1517" fmla="*/ 260715 h 695401"/>
                <a:gd name="connsiteX1518" fmla="*/ 824145 w 895086"/>
                <a:gd name="connsiteY1518" fmla="*/ 259677 h 695401"/>
                <a:gd name="connsiteX1519" fmla="*/ 809749 w 895086"/>
                <a:gd name="connsiteY1519" fmla="*/ 252829 h 695401"/>
                <a:gd name="connsiteX1520" fmla="*/ 804489 w 895086"/>
                <a:gd name="connsiteY1520" fmla="*/ 249993 h 695401"/>
                <a:gd name="connsiteX1521" fmla="*/ 804281 w 895086"/>
                <a:gd name="connsiteY1521" fmla="*/ 249578 h 695401"/>
                <a:gd name="connsiteX1522" fmla="*/ 803174 w 895086"/>
                <a:gd name="connsiteY1522" fmla="*/ 247641 h 695401"/>
                <a:gd name="connsiteX1523" fmla="*/ 800890 w 895086"/>
                <a:gd name="connsiteY1523" fmla="*/ 242246 h 695401"/>
                <a:gd name="connsiteX1524" fmla="*/ 799506 w 895086"/>
                <a:gd name="connsiteY1524" fmla="*/ 239479 h 695401"/>
                <a:gd name="connsiteX1525" fmla="*/ 797845 w 895086"/>
                <a:gd name="connsiteY1525" fmla="*/ 236504 h 695401"/>
                <a:gd name="connsiteX1526" fmla="*/ 796461 w 895086"/>
                <a:gd name="connsiteY1526" fmla="*/ 234290 h 695401"/>
                <a:gd name="connsiteX1527" fmla="*/ 791339 w 895086"/>
                <a:gd name="connsiteY1527" fmla="*/ 221286 h 695401"/>
                <a:gd name="connsiteX1528" fmla="*/ 787394 w 895086"/>
                <a:gd name="connsiteY1528" fmla="*/ 215891 h 695401"/>
                <a:gd name="connsiteX1529" fmla="*/ 781026 w 895086"/>
                <a:gd name="connsiteY1529" fmla="*/ 209665 h 695401"/>
                <a:gd name="connsiteX1530" fmla="*/ 775490 w 895086"/>
                <a:gd name="connsiteY1530" fmla="*/ 205722 h 695401"/>
                <a:gd name="connsiteX1531" fmla="*/ 771891 w 895086"/>
                <a:gd name="connsiteY1531" fmla="*/ 203577 h 695401"/>
                <a:gd name="connsiteX1532" fmla="*/ 762824 w 895086"/>
                <a:gd name="connsiteY1532" fmla="*/ 199012 h 695401"/>
                <a:gd name="connsiteX1533" fmla="*/ 756387 w 895086"/>
                <a:gd name="connsiteY1533" fmla="*/ 192095 h 695401"/>
                <a:gd name="connsiteX1534" fmla="*/ 755211 w 895086"/>
                <a:gd name="connsiteY1534" fmla="*/ 191196 h 695401"/>
                <a:gd name="connsiteX1535" fmla="*/ 741991 w 895086"/>
                <a:gd name="connsiteY1535" fmla="*/ 185800 h 695401"/>
                <a:gd name="connsiteX1536" fmla="*/ 738877 w 895086"/>
                <a:gd name="connsiteY1536" fmla="*/ 179644 h 695401"/>
                <a:gd name="connsiteX1537" fmla="*/ 739085 w 895086"/>
                <a:gd name="connsiteY1537" fmla="*/ 176462 h 695401"/>
                <a:gd name="connsiteX1538" fmla="*/ 738185 w 895086"/>
                <a:gd name="connsiteY1538" fmla="*/ 167261 h 695401"/>
                <a:gd name="connsiteX1539" fmla="*/ 737147 w 895086"/>
                <a:gd name="connsiteY1539" fmla="*/ 163388 h 695401"/>
                <a:gd name="connsiteX1540" fmla="*/ 735417 w 895086"/>
                <a:gd name="connsiteY1540" fmla="*/ 158753 h 695401"/>
                <a:gd name="connsiteX1541" fmla="*/ 734794 w 895086"/>
                <a:gd name="connsiteY1541" fmla="*/ 157439 h 695401"/>
                <a:gd name="connsiteX1542" fmla="*/ 724412 w 895086"/>
                <a:gd name="connsiteY1542" fmla="*/ 137725 h 695401"/>
                <a:gd name="connsiteX1543" fmla="*/ 721990 w 895086"/>
                <a:gd name="connsiteY1543" fmla="*/ 125135 h 695401"/>
                <a:gd name="connsiteX1544" fmla="*/ 721782 w 895086"/>
                <a:gd name="connsiteY1544" fmla="*/ 122230 h 695401"/>
                <a:gd name="connsiteX1545" fmla="*/ 721782 w 895086"/>
                <a:gd name="connsiteY1545" fmla="*/ 120777 h 695401"/>
                <a:gd name="connsiteX1546" fmla="*/ 721782 w 895086"/>
                <a:gd name="connsiteY1546" fmla="*/ 118840 h 695401"/>
                <a:gd name="connsiteX1547" fmla="*/ 721643 w 895086"/>
                <a:gd name="connsiteY1547" fmla="*/ 116765 h 695401"/>
                <a:gd name="connsiteX1548" fmla="*/ 720259 w 895086"/>
                <a:gd name="connsiteY1548" fmla="*/ 109917 h 695401"/>
                <a:gd name="connsiteX1549" fmla="*/ 719636 w 895086"/>
                <a:gd name="connsiteY1549" fmla="*/ 108049 h 695401"/>
                <a:gd name="connsiteX1550" fmla="*/ 715415 w 895086"/>
                <a:gd name="connsiteY1550" fmla="*/ 100025 h 695401"/>
                <a:gd name="connsiteX1551" fmla="*/ 714030 w 895086"/>
                <a:gd name="connsiteY1551" fmla="*/ 98226 h 695401"/>
                <a:gd name="connsiteX1552" fmla="*/ 710085 w 895086"/>
                <a:gd name="connsiteY1552" fmla="*/ 94007 h 695401"/>
                <a:gd name="connsiteX1553" fmla="*/ 708217 w 895086"/>
                <a:gd name="connsiteY1553" fmla="*/ 92416 h 695401"/>
                <a:gd name="connsiteX1554" fmla="*/ 705033 w 895086"/>
                <a:gd name="connsiteY1554" fmla="*/ 90064 h 695401"/>
                <a:gd name="connsiteX1555" fmla="*/ 703095 w 895086"/>
                <a:gd name="connsiteY1555" fmla="*/ 88819 h 695401"/>
                <a:gd name="connsiteX1556" fmla="*/ 700949 w 895086"/>
                <a:gd name="connsiteY1556" fmla="*/ 85983 h 695401"/>
                <a:gd name="connsiteX1557" fmla="*/ 695412 w 895086"/>
                <a:gd name="connsiteY1557" fmla="*/ 80587 h 695401"/>
                <a:gd name="connsiteX1558" fmla="*/ 693751 w 895086"/>
                <a:gd name="connsiteY1558" fmla="*/ 79342 h 695401"/>
                <a:gd name="connsiteX1559" fmla="*/ 684962 w 895086"/>
                <a:gd name="connsiteY1559" fmla="*/ 74984 h 695401"/>
                <a:gd name="connsiteX1560" fmla="*/ 684200 w 895086"/>
                <a:gd name="connsiteY1560" fmla="*/ 69727 h 695401"/>
                <a:gd name="connsiteX1561" fmla="*/ 683231 w 895086"/>
                <a:gd name="connsiteY1561" fmla="*/ 65300 h 695401"/>
                <a:gd name="connsiteX1562" fmla="*/ 681570 w 895086"/>
                <a:gd name="connsiteY1562" fmla="*/ 59835 h 695401"/>
                <a:gd name="connsiteX1563" fmla="*/ 679840 w 895086"/>
                <a:gd name="connsiteY1563" fmla="*/ 55546 h 695401"/>
                <a:gd name="connsiteX1564" fmla="*/ 678663 w 895086"/>
                <a:gd name="connsiteY1564" fmla="*/ 53194 h 695401"/>
                <a:gd name="connsiteX1565" fmla="*/ 677487 w 895086"/>
                <a:gd name="connsiteY1565" fmla="*/ 51050 h 695401"/>
                <a:gd name="connsiteX1566" fmla="*/ 676172 w 895086"/>
                <a:gd name="connsiteY1566" fmla="*/ 45378 h 695401"/>
                <a:gd name="connsiteX1567" fmla="*/ 675549 w 895086"/>
                <a:gd name="connsiteY1567" fmla="*/ 43648 h 695401"/>
                <a:gd name="connsiteX1568" fmla="*/ 670497 w 895086"/>
                <a:gd name="connsiteY1568" fmla="*/ 34864 h 695401"/>
                <a:gd name="connsiteX1569" fmla="*/ 670497 w 895086"/>
                <a:gd name="connsiteY1569" fmla="*/ 34725 h 695401"/>
                <a:gd name="connsiteX1570" fmla="*/ 670012 w 895086"/>
                <a:gd name="connsiteY1570" fmla="*/ 32166 h 695401"/>
                <a:gd name="connsiteX1571" fmla="*/ 668559 w 895086"/>
                <a:gd name="connsiteY1571" fmla="*/ 27254 h 695401"/>
                <a:gd name="connsiteX1572" fmla="*/ 667589 w 895086"/>
                <a:gd name="connsiteY1572" fmla="*/ 24833 h 695401"/>
                <a:gd name="connsiteX1573" fmla="*/ 666136 w 895086"/>
                <a:gd name="connsiteY1573" fmla="*/ 21790 h 695401"/>
                <a:gd name="connsiteX1574" fmla="*/ 664891 w 895086"/>
                <a:gd name="connsiteY1574" fmla="*/ 19507 h 695401"/>
                <a:gd name="connsiteX1575" fmla="*/ 663437 w 895086"/>
                <a:gd name="connsiteY1575" fmla="*/ 17155 h 695401"/>
                <a:gd name="connsiteX1576" fmla="*/ 649941 w 895086"/>
                <a:gd name="connsiteY1576" fmla="*/ 3321 h 695401"/>
                <a:gd name="connsiteX1577" fmla="*/ 648418 w 895086"/>
                <a:gd name="connsiteY1577" fmla="*/ 2629 h 695401"/>
                <a:gd name="connsiteX1578" fmla="*/ 636722 w 895086"/>
                <a:gd name="connsiteY1578" fmla="*/ 69 h 695401"/>
                <a:gd name="connsiteX1579" fmla="*/ 636722 w 895086"/>
                <a:gd name="connsiteY1579" fmla="*/ 69 h 6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Lst>
              <a:rect l="l" t="t" r="r" b="b"/>
              <a:pathLst>
                <a:path w="895086" h="695401">
                  <a:moveTo>
                    <a:pt x="636306" y="27946"/>
                  </a:moveTo>
                  <a:lnTo>
                    <a:pt x="637829" y="28638"/>
                  </a:lnTo>
                  <a:lnTo>
                    <a:pt x="637621" y="28846"/>
                  </a:lnTo>
                  <a:lnTo>
                    <a:pt x="637483" y="29537"/>
                  </a:lnTo>
                  <a:lnTo>
                    <a:pt x="637344" y="30298"/>
                  </a:lnTo>
                  <a:lnTo>
                    <a:pt x="637344" y="30713"/>
                  </a:lnTo>
                  <a:cubicBezTo>
                    <a:pt x="637344" y="30713"/>
                    <a:pt x="637967" y="31336"/>
                    <a:pt x="637967" y="31336"/>
                  </a:cubicBezTo>
                  <a:lnTo>
                    <a:pt x="639559" y="32373"/>
                  </a:lnTo>
                  <a:lnTo>
                    <a:pt x="640113" y="32927"/>
                  </a:lnTo>
                  <a:lnTo>
                    <a:pt x="641359" y="35209"/>
                  </a:lnTo>
                  <a:lnTo>
                    <a:pt x="642328" y="37630"/>
                  </a:lnTo>
                  <a:lnTo>
                    <a:pt x="642812" y="40190"/>
                  </a:lnTo>
                  <a:lnTo>
                    <a:pt x="643089" y="45240"/>
                  </a:lnTo>
                  <a:lnTo>
                    <a:pt x="643850" y="50013"/>
                  </a:lnTo>
                  <a:lnTo>
                    <a:pt x="644265" y="50843"/>
                  </a:lnTo>
                  <a:lnTo>
                    <a:pt x="645027" y="51811"/>
                  </a:lnTo>
                  <a:lnTo>
                    <a:pt x="645996" y="52226"/>
                  </a:lnTo>
                  <a:lnTo>
                    <a:pt x="648210" y="52641"/>
                  </a:lnTo>
                  <a:lnTo>
                    <a:pt x="648903" y="53056"/>
                  </a:lnTo>
                  <a:lnTo>
                    <a:pt x="649525" y="54786"/>
                  </a:lnTo>
                  <a:lnTo>
                    <a:pt x="648488" y="58521"/>
                  </a:lnTo>
                  <a:lnTo>
                    <a:pt x="648626" y="60735"/>
                  </a:lnTo>
                  <a:lnTo>
                    <a:pt x="649180" y="61426"/>
                  </a:lnTo>
                  <a:lnTo>
                    <a:pt x="651948" y="63847"/>
                  </a:lnTo>
                  <a:lnTo>
                    <a:pt x="652709" y="64885"/>
                  </a:lnTo>
                  <a:lnTo>
                    <a:pt x="653471" y="66061"/>
                  </a:lnTo>
                  <a:lnTo>
                    <a:pt x="654647" y="68413"/>
                  </a:lnTo>
                  <a:lnTo>
                    <a:pt x="656308" y="73877"/>
                  </a:lnTo>
                  <a:lnTo>
                    <a:pt x="657070" y="79549"/>
                  </a:lnTo>
                  <a:lnTo>
                    <a:pt x="657692" y="90756"/>
                  </a:lnTo>
                  <a:lnTo>
                    <a:pt x="658523" y="95044"/>
                  </a:lnTo>
                  <a:lnTo>
                    <a:pt x="660253" y="100440"/>
                  </a:lnTo>
                  <a:lnTo>
                    <a:pt x="662952" y="104936"/>
                  </a:lnTo>
                  <a:lnTo>
                    <a:pt x="666482" y="106666"/>
                  </a:lnTo>
                  <a:lnTo>
                    <a:pt x="668836" y="105628"/>
                  </a:lnTo>
                  <a:lnTo>
                    <a:pt x="671396" y="103691"/>
                  </a:lnTo>
                  <a:lnTo>
                    <a:pt x="674026" y="102100"/>
                  </a:lnTo>
                  <a:lnTo>
                    <a:pt x="676656" y="101893"/>
                  </a:lnTo>
                  <a:lnTo>
                    <a:pt x="678318" y="103138"/>
                  </a:lnTo>
                  <a:lnTo>
                    <a:pt x="683162" y="109432"/>
                  </a:lnTo>
                  <a:lnTo>
                    <a:pt x="685169" y="110885"/>
                  </a:lnTo>
                  <a:lnTo>
                    <a:pt x="689530" y="113721"/>
                  </a:lnTo>
                  <a:lnTo>
                    <a:pt x="691398" y="115312"/>
                  </a:lnTo>
                  <a:lnTo>
                    <a:pt x="692782" y="117111"/>
                  </a:lnTo>
                  <a:lnTo>
                    <a:pt x="693405" y="118978"/>
                  </a:lnTo>
                  <a:lnTo>
                    <a:pt x="693544" y="121054"/>
                  </a:lnTo>
                  <a:lnTo>
                    <a:pt x="693544" y="123475"/>
                  </a:lnTo>
                  <a:lnTo>
                    <a:pt x="693959" y="129009"/>
                  </a:lnTo>
                  <a:lnTo>
                    <a:pt x="697835" y="149276"/>
                  </a:lnTo>
                  <a:lnTo>
                    <a:pt x="699496" y="154257"/>
                  </a:lnTo>
                  <a:lnTo>
                    <a:pt x="702403" y="158338"/>
                  </a:lnTo>
                  <a:lnTo>
                    <a:pt x="706625" y="159722"/>
                  </a:lnTo>
                  <a:lnTo>
                    <a:pt x="706625" y="163595"/>
                  </a:lnTo>
                  <a:cubicBezTo>
                    <a:pt x="706625" y="163595"/>
                    <a:pt x="708078" y="167331"/>
                    <a:pt x="708078" y="167331"/>
                  </a:cubicBezTo>
                  <a:lnTo>
                    <a:pt x="709808" y="171066"/>
                  </a:lnTo>
                  <a:lnTo>
                    <a:pt x="710846" y="174940"/>
                  </a:lnTo>
                  <a:lnTo>
                    <a:pt x="710570" y="178467"/>
                  </a:lnTo>
                  <a:lnTo>
                    <a:pt x="708909" y="185938"/>
                  </a:lnTo>
                  <a:lnTo>
                    <a:pt x="709116" y="189397"/>
                  </a:lnTo>
                  <a:lnTo>
                    <a:pt x="710362" y="191334"/>
                  </a:lnTo>
                  <a:lnTo>
                    <a:pt x="714169" y="194170"/>
                  </a:lnTo>
                  <a:lnTo>
                    <a:pt x="715345" y="195484"/>
                  </a:lnTo>
                  <a:lnTo>
                    <a:pt x="715553" y="197006"/>
                  </a:lnTo>
                  <a:lnTo>
                    <a:pt x="714930" y="200811"/>
                  </a:lnTo>
                  <a:lnTo>
                    <a:pt x="715069" y="202540"/>
                  </a:lnTo>
                  <a:lnTo>
                    <a:pt x="717006" y="205722"/>
                  </a:lnTo>
                  <a:lnTo>
                    <a:pt x="719913" y="207797"/>
                  </a:lnTo>
                  <a:lnTo>
                    <a:pt x="726627" y="210564"/>
                  </a:lnTo>
                  <a:lnTo>
                    <a:pt x="728149" y="211325"/>
                  </a:lnTo>
                  <a:lnTo>
                    <a:pt x="731264" y="213331"/>
                  </a:lnTo>
                  <a:lnTo>
                    <a:pt x="732579" y="213953"/>
                  </a:lnTo>
                  <a:lnTo>
                    <a:pt x="733824" y="213953"/>
                  </a:lnTo>
                  <a:cubicBezTo>
                    <a:pt x="733824" y="213953"/>
                    <a:pt x="737008" y="213538"/>
                    <a:pt x="737008" y="213538"/>
                  </a:cubicBezTo>
                  <a:lnTo>
                    <a:pt x="737977" y="213538"/>
                  </a:lnTo>
                  <a:cubicBezTo>
                    <a:pt x="737977" y="213538"/>
                    <a:pt x="739154" y="214507"/>
                    <a:pt x="739154" y="214507"/>
                  </a:cubicBezTo>
                  <a:lnTo>
                    <a:pt x="739915" y="215821"/>
                  </a:lnTo>
                  <a:lnTo>
                    <a:pt x="740538" y="217274"/>
                  </a:lnTo>
                  <a:lnTo>
                    <a:pt x="741230" y="218519"/>
                  </a:lnTo>
                  <a:lnTo>
                    <a:pt x="742614" y="220041"/>
                  </a:lnTo>
                  <a:lnTo>
                    <a:pt x="743860" y="221079"/>
                  </a:lnTo>
                  <a:lnTo>
                    <a:pt x="758879" y="228618"/>
                  </a:lnTo>
                  <a:lnTo>
                    <a:pt x="764416" y="232561"/>
                  </a:lnTo>
                  <a:lnTo>
                    <a:pt x="768361" y="237957"/>
                  </a:lnTo>
                  <a:lnTo>
                    <a:pt x="764762" y="238164"/>
                  </a:lnTo>
                  <a:lnTo>
                    <a:pt x="765385" y="241001"/>
                  </a:lnTo>
                  <a:lnTo>
                    <a:pt x="768084" y="244667"/>
                  </a:lnTo>
                  <a:lnTo>
                    <a:pt x="773136" y="250408"/>
                  </a:lnTo>
                  <a:lnTo>
                    <a:pt x="774798" y="253382"/>
                  </a:lnTo>
                  <a:lnTo>
                    <a:pt x="777635" y="260092"/>
                  </a:lnTo>
                  <a:lnTo>
                    <a:pt x="779365" y="263274"/>
                  </a:lnTo>
                  <a:lnTo>
                    <a:pt x="779989" y="264796"/>
                  </a:lnTo>
                  <a:lnTo>
                    <a:pt x="781372" y="271437"/>
                  </a:lnTo>
                  <a:lnTo>
                    <a:pt x="782619" y="275657"/>
                  </a:lnTo>
                  <a:lnTo>
                    <a:pt x="784280" y="279046"/>
                  </a:lnTo>
                  <a:lnTo>
                    <a:pt x="786148" y="280706"/>
                  </a:lnTo>
                  <a:lnTo>
                    <a:pt x="788363" y="281951"/>
                  </a:lnTo>
                  <a:lnTo>
                    <a:pt x="791062" y="284026"/>
                  </a:lnTo>
                  <a:lnTo>
                    <a:pt x="791201" y="281675"/>
                  </a:lnTo>
                  <a:lnTo>
                    <a:pt x="790785" y="278562"/>
                  </a:lnTo>
                  <a:lnTo>
                    <a:pt x="791131" y="276210"/>
                  </a:lnTo>
                  <a:lnTo>
                    <a:pt x="793554" y="275933"/>
                  </a:lnTo>
                  <a:lnTo>
                    <a:pt x="794523" y="276763"/>
                  </a:lnTo>
                  <a:lnTo>
                    <a:pt x="798260" y="281121"/>
                  </a:lnTo>
                  <a:lnTo>
                    <a:pt x="800890" y="282989"/>
                  </a:lnTo>
                  <a:lnTo>
                    <a:pt x="802344" y="283750"/>
                  </a:lnTo>
                  <a:lnTo>
                    <a:pt x="803659" y="284165"/>
                  </a:lnTo>
                  <a:lnTo>
                    <a:pt x="803243" y="282643"/>
                  </a:lnTo>
                  <a:lnTo>
                    <a:pt x="803243" y="281260"/>
                  </a:lnTo>
                  <a:lnTo>
                    <a:pt x="803866" y="280498"/>
                  </a:lnTo>
                  <a:lnTo>
                    <a:pt x="805112" y="280498"/>
                  </a:lnTo>
                  <a:cubicBezTo>
                    <a:pt x="805112" y="280498"/>
                    <a:pt x="806289" y="281605"/>
                    <a:pt x="806289" y="281605"/>
                  </a:cubicBezTo>
                  <a:lnTo>
                    <a:pt x="806981" y="283265"/>
                  </a:lnTo>
                  <a:lnTo>
                    <a:pt x="807673" y="286586"/>
                  </a:lnTo>
                  <a:lnTo>
                    <a:pt x="808019" y="290874"/>
                  </a:lnTo>
                  <a:lnTo>
                    <a:pt x="808019" y="299729"/>
                  </a:lnTo>
                  <a:lnTo>
                    <a:pt x="809126" y="303879"/>
                  </a:lnTo>
                  <a:lnTo>
                    <a:pt x="810718" y="306438"/>
                  </a:lnTo>
                  <a:lnTo>
                    <a:pt x="812933" y="308860"/>
                  </a:lnTo>
                  <a:lnTo>
                    <a:pt x="817778" y="313148"/>
                  </a:lnTo>
                  <a:lnTo>
                    <a:pt x="821031" y="315224"/>
                  </a:lnTo>
                  <a:lnTo>
                    <a:pt x="827675" y="318267"/>
                  </a:lnTo>
                  <a:lnTo>
                    <a:pt x="830443" y="320412"/>
                  </a:lnTo>
                  <a:lnTo>
                    <a:pt x="832727" y="323455"/>
                  </a:lnTo>
                  <a:lnTo>
                    <a:pt x="836465" y="329750"/>
                  </a:lnTo>
                  <a:lnTo>
                    <a:pt x="840963" y="334592"/>
                  </a:lnTo>
                  <a:lnTo>
                    <a:pt x="842278" y="336253"/>
                  </a:lnTo>
                  <a:lnTo>
                    <a:pt x="844631" y="340541"/>
                  </a:lnTo>
                  <a:lnTo>
                    <a:pt x="846500" y="343031"/>
                  </a:lnTo>
                  <a:lnTo>
                    <a:pt x="850791" y="347320"/>
                  </a:lnTo>
                  <a:lnTo>
                    <a:pt x="852245" y="350087"/>
                  </a:lnTo>
                  <a:lnTo>
                    <a:pt x="852522" y="351955"/>
                  </a:lnTo>
                  <a:lnTo>
                    <a:pt x="852522" y="353822"/>
                  </a:lnTo>
                  <a:lnTo>
                    <a:pt x="852660" y="355621"/>
                  </a:lnTo>
                  <a:lnTo>
                    <a:pt x="853352" y="357488"/>
                  </a:lnTo>
                  <a:lnTo>
                    <a:pt x="854183" y="358526"/>
                  </a:lnTo>
                  <a:lnTo>
                    <a:pt x="856328" y="360394"/>
                  </a:lnTo>
                  <a:lnTo>
                    <a:pt x="856951" y="361224"/>
                  </a:lnTo>
                  <a:lnTo>
                    <a:pt x="857228" y="363783"/>
                  </a:lnTo>
                  <a:lnTo>
                    <a:pt x="856259" y="370147"/>
                  </a:lnTo>
                  <a:lnTo>
                    <a:pt x="856051" y="373122"/>
                  </a:lnTo>
                  <a:lnTo>
                    <a:pt x="856813" y="387786"/>
                  </a:lnTo>
                  <a:lnTo>
                    <a:pt x="857989" y="394704"/>
                  </a:lnTo>
                  <a:lnTo>
                    <a:pt x="865810" y="414764"/>
                  </a:lnTo>
                  <a:lnTo>
                    <a:pt x="866295" y="417669"/>
                  </a:lnTo>
                  <a:lnTo>
                    <a:pt x="866640" y="421474"/>
                  </a:lnTo>
                  <a:lnTo>
                    <a:pt x="866640" y="425279"/>
                  </a:lnTo>
                  <a:cubicBezTo>
                    <a:pt x="866640" y="425279"/>
                    <a:pt x="866433" y="428253"/>
                    <a:pt x="866433" y="428253"/>
                  </a:cubicBezTo>
                  <a:lnTo>
                    <a:pt x="865325" y="431020"/>
                  </a:lnTo>
                  <a:lnTo>
                    <a:pt x="862142" y="436485"/>
                  </a:lnTo>
                  <a:lnTo>
                    <a:pt x="861034" y="439459"/>
                  </a:lnTo>
                  <a:lnTo>
                    <a:pt x="858474" y="454677"/>
                  </a:lnTo>
                  <a:lnTo>
                    <a:pt x="855290" y="464154"/>
                  </a:lnTo>
                  <a:lnTo>
                    <a:pt x="854529" y="467336"/>
                  </a:lnTo>
                  <a:lnTo>
                    <a:pt x="854183" y="470725"/>
                  </a:lnTo>
                  <a:lnTo>
                    <a:pt x="854183" y="477574"/>
                  </a:lnTo>
                  <a:cubicBezTo>
                    <a:pt x="854183" y="477574"/>
                    <a:pt x="853698" y="481033"/>
                    <a:pt x="853698" y="481033"/>
                  </a:cubicBezTo>
                  <a:lnTo>
                    <a:pt x="852245" y="487742"/>
                  </a:lnTo>
                  <a:lnTo>
                    <a:pt x="851137" y="490994"/>
                  </a:lnTo>
                  <a:lnTo>
                    <a:pt x="849615" y="494106"/>
                  </a:lnTo>
                  <a:lnTo>
                    <a:pt x="848438" y="495697"/>
                  </a:lnTo>
                  <a:lnTo>
                    <a:pt x="845739" y="498741"/>
                  </a:lnTo>
                  <a:lnTo>
                    <a:pt x="844770" y="500332"/>
                  </a:lnTo>
                  <a:lnTo>
                    <a:pt x="844493" y="501577"/>
                  </a:lnTo>
                  <a:lnTo>
                    <a:pt x="844355" y="504413"/>
                  </a:lnTo>
                  <a:lnTo>
                    <a:pt x="844078" y="505728"/>
                  </a:lnTo>
                  <a:lnTo>
                    <a:pt x="842832" y="508494"/>
                  </a:lnTo>
                  <a:lnTo>
                    <a:pt x="840825" y="511192"/>
                  </a:lnTo>
                  <a:lnTo>
                    <a:pt x="838403" y="513336"/>
                  </a:lnTo>
                  <a:lnTo>
                    <a:pt x="835911" y="514443"/>
                  </a:lnTo>
                  <a:lnTo>
                    <a:pt x="836188" y="514720"/>
                  </a:lnTo>
                  <a:lnTo>
                    <a:pt x="836326" y="514997"/>
                  </a:lnTo>
                  <a:lnTo>
                    <a:pt x="836534" y="515204"/>
                  </a:lnTo>
                  <a:lnTo>
                    <a:pt x="837018" y="515481"/>
                  </a:lnTo>
                  <a:lnTo>
                    <a:pt x="834734" y="517349"/>
                  </a:lnTo>
                  <a:lnTo>
                    <a:pt x="829682" y="520254"/>
                  </a:lnTo>
                  <a:lnTo>
                    <a:pt x="827329" y="522605"/>
                  </a:lnTo>
                  <a:lnTo>
                    <a:pt x="819508" y="534919"/>
                  </a:lnTo>
                  <a:lnTo>
                    <a:pt x="819300" y="535956"/>
                  </a:lnTo>
                  <a:lnTo>
                    <a:pt x="818608" y="541628"/>
                  </a:lnTo>
                  <a:lnTo>
                    <a:pt x="818055" y="543496"/>
                  </a:lnTo>
                  <a:lnTo>
                    <a:pt x="817016" y="544810"/>
                  </a:lnTo>
                  <a:lnTo>
                    <a:pt x="815078" y="545571"/>
                  </a:lnTo>
                  <a:lnTo>
                    <a:pt x="815632" y="545571"/>
                  </a:lnTo>
                  <a:cubicBezTo>
                    <a:pt x="815632" y="545571"/>
                    <a:pt x="816186" y="545779"/>
                    <a:pt x="816186" y="545779"/>
                  </a:cubicBezTo>
                  <a:lnTo>
                    <a:pt x="816740" y="545986"/>
                  </a:lnTo>
                  <a:lnTo>
                    <a:pt x="817293" y="546194"/>
                  </a:lnTo>
                  <a:lnTo>
                    <a:pt x="813902" y="550206"/>
                  </a:lnTo>
                  <a:lnTo>
                    <a:pt x="811341" y="554287"/>
                  </a:lnTo>
                  <a:lnTo>
                    <a:pt x="809611" y="558853"/>
                  </a:lnTo>
                  <a:lnTo>
                    <a:pt x="808642" y="564041"/>
                  </a:lnTo>
                  <a:lnTo>
                    <a:pt x="808642" y="568191"/>
                  </a:lnTo>
                  <a:lnTo>
                    <a:pt x="808434" y="569367"/>
                  </a:lnTo>
                  <a:lnTo>
                    <a:pt x="807465" y="569505"/>
                  </a:lnTo>
                  <a:lnTo>
                    <a:pt x="806704" y="569782"/>
                  </a:lnTo>
                  <a:lnTo>
                    <a:pt x="806150" y="570266"/>
                  </a:lnTo>
                  <a:lnTo>
                    <a:pt x="806150" y="570750"/>
                  </a:lnTo>
                  <a:cubicBezTo>
                    <a:pt x="806150" y="570750"/>
                    <a:pt x="806358" y="571442"/>
                    <a:pt x="806358" y="571442"/>
                  </a:cubicBezTo>
                  <a:lnTo>
                    <a:pt x="806635" y="571995"/>
                  </a:lnTo>
                  <a:lnTo>
                    <a:pt x="806842" y="572203"/>
                  </a:lnTo>
                  <a:lnTo>
                    <a:pt x="806496" y="572480"/>
                  </a:lnTo>
                  <a:lnTo>
                    <a:pt x="805250" y="573240"/>
                  </a:lnTo>
                  <a:lnTo>
                    <a:pt x="805043" y="573240"/>
                  </a:lnTo>
                  <a:lnTo>
                    <a:pt x="797914" y="584724"/>
                  </a:lnTo>
                  <a:lnTo>
                    <a:pt x="795907" y="588736"/>
                  </a:lnTo>
                  <a:lnTo>
                    <a:pt x="794661" y="593232"/>
                  </a:lnTo>
                  <a:lnTo>
                    <a:pt x="791893" y="611701"/>
                  </a:lnTo>
                  <a:lnTo>
                    <a:pt x="791131" y="624983"/>
                  </a:lnTo>
                  <a:lnTo>
                    <a:pt x="790508" y="627473"/>
                  </a:lnTo>
                  <a:lnTo>
                    <a:pt x="789609" y="628856"/>
                  </a:lnTo>
                  <a:lnTo>
                    <a:pt x="788155" y="629894"/>
                  </a:lnTo>
                  <a:lnTo>
                    <a:pt x="785871" y="631277"/>
                  </a:lnTo>
                  <a:lnTo>
                    <a:pt x="782411" y="633837"/>
                  </a:lnTo>
                  <a:lnTo>
                    <a:pt x="780680" y="634805"/>
                  </a:lnTo>
                  <a:lnTo>
                    <a:pt x="778327" y="635497"/>
                  </a:lnTo>
                  <a:lnTo>
                    <a:pt x="758741" y="636949"/>
                  </a:lnTo>
                  <a:lnTo>
                    <a:pt x="749536" y="638748"/>
                  </a:lnTo>
                  <a:lnTo>
                    <a:pt x="740400" y="643728"/>
                  </a:lnTo>
                  <a:lnTo>
                    <a:pt x="729187" y="654381"/>
                  </a:lnTo>
                  <a:lnTo>
                    <a:pt x="725035" y="656733"/>
                  </a:lnTo>
                  <a:lnTo>
                    <a:pt x="716384" y="657632"/>
                  </a:lnTo>
                  <a:lnTo>
                    <a:pt x="713823" y="658947"/>
                  </a:lnTo>
                  <a:lnTo>
                    <a:pt x="715968" y="662267"/>
                  </a:lnTo>
                  <a:lnTo>
                    <a:pt x="718460" y="661022"/>
                  </a:lnTo>
                  <a:lnTo>
                    <a:pt x="719290" y="663512"/>
                  </a:lnTo>
                  <a:lnTo>
                    <a:pt x="718667" y="666832"/>
                  </a:lnTo>
                  <a:lnTo>
                    <a:pt x="716660" y="668216"/>
                  </a:lnTo>
                  <a:lnTo>
                    <a:pt x="714791" y="666210"/>
                  </a:lnTo>
                  <a:lnTo>
                    <a:pt x="713200" y="662959"/>
                  </a:lnTo>
                  <a:lnTo>
                    <a:pt x="711054" y="660884"/>
                  </a:lnTo>
                  <a:lnTo>
                    <a:pt x="707594" y="662405"/>
                  </a:lnTo>
                  <a:lnTo>
                    <a:pt x="706071" y="659431"/>
                  </a:lnTo>
                  <a:lnTo>
                    <a:pt x="704618" y="657840"/>
                  </a:lnTo>
                  <a:lnTo>
                    <a:pt x="702680" y="656871"/>
                  </a:lnTo>
                  <a:lnTo>
                    <a:pt x="699981" y="655764"/>
                  </a:lnTo>
                  <a:lnTo>
                    <a:pt x="697073" y="653828"/>
                  </a:lnTo>
                  <a:lnTo>
                    <a:pt x="697212" y="652306"/>
                  </a:lnTo>
                  <a:lnTo>
                    <a:pt x="698527" y="650784"/>
                  </a:lnTo>
                  <a:lnTo>
                    <a:pt x="699150" y="648847"/>
                  </a:lnTo>
                  <a:lnTo>
                    <a:pt x="697904" y="645873"/>
                  </a:lnTo>
                  <a:lnTo>
                    <a:pt x="695897" y="646080"/>
                  </a:lnTo>
                  <a:lnTo>
                    <a:pt x="693751" y="647879"/>
                  </a:lnTo>
                  <a:lnTo>
                    <a:pt x="692090" y="649608"/>
                  </a:lnTo>
                  <a:lnTo>
                    <a:pt x="689253" y="651476"/>
                  </a:lnTo>
                  <a:lnTo>
                    <a:pt x="686900" y="651753"/>
                  </a:lnTo>
                  <a:lnTo>
                    <a:pt x="684754" y="650646"/>
                  </a:lnTo>
                  <a:lnTo>
                    <a:pt x="682263" y="648501"/>
                  </a:lnTo>
                  <a:lnTo>
                    <a:pt x="685792" y="648363"/>
                  </a:lnTo>
                  <a:lnTo>
                    <a:pt x="688630" y="646565"/>
                  </a:lnTo>
                  <a:lnTo>
                    <a:pt x="689945" y="643728"/>
                  </a:lnTo>
                  <a:lnTo>
                    <a:pt x="689184" y="640547"/>
                  </a:lnTo>
                  <a:lnTo>
                    <a:pt x="686138" y="638540"/>
                  </a:lnTo>
                  <a:lnTo>
                    <a:pt x="682609" y="639301"/>
                  </a:lnTo>
                  <a:lnTo>
                    <a:pt x="675549" y="643590"/>
                  </a:lnTo>
                  <a:lnTo>
                    <a:pt x="678525" y="644213"/>
                  </a:lnTo>
                  <a:lnTo>
                    <a:pt x="679909" y="644628"/>
                  </a:lnTo>
                  <a:lnTo>
                    <a:pt x="681224" y="645320"/>
                  </a:lnTo>
                  <a:lnTo>
                    <a:pt x="677694" y="647879"/>
                  </a:lnTo>
                  <a:lnTo>
                    <a:pt x="669597" y="652237"/>
                  </a:lnTo>
                  <a:lnTo>
                    <a:pt x="662122" y="657840"/>
                  </a:lnTo>
                  <a:lnTo>
                    <a:pt x="658731" y="659223"/>
                  </a:lnTo>
                  <a:lnTo>
                    <a:pt x="654993" y="659223"/>
                  </a:lnTo>
                  <a:cubicBezTo>
                    <a:pt x="654993" y="659223"/>
                    <a:pt x="650564" y="657701"/>
                    <a:pt x="650564" y="657701"/>
                  </a:cubicBezTo>
                  <a:lnTo>
                    <a:pt x="639559" y="651199"/>
                  </a:lnTo>
                  <a:lnTo>
                    <a:pt x="635753" y="649678"/>
                  </a:lnTo>
                  <a:lnTo>
                    <a:pt x="633746" y="649331"/>
                  </a:lnTo>
                  <a:lnTo>
                    <a:pt x="629801" y="649124"/>
                  </a:lnTo>
                  <a:lnTo>
                    <a:pt x="627793" y="648847"/>
                  </a:lnTo>
                  <a:lnTo>
                    <a:pt x="625855" y="648155"/>
                  </a:lnTo>
                  <a:lnTo>
                    <a:pt x="624125" y="647325"/>
                  </a:lnTo>
                  <a:lnTo>
                    <a:pt x="622256" y="646703"/>
                  </a:lnTo>
                  <a:lnTo>
                    <a:pt x="620111" y="646703"/>
                  </a:lnTo>
                  <a:cubicBezTo>
                    <a:pt x="620111" y="646703"/>
                    <a:pt x="618311" y="647671"/>
                    <a:pt x="618311" y="647671"/>
                  </a:cubicBezTo>
                  <a:lnTo>
                    <a:pt x="617135" y="648778"/>
                  </a:lnTo>
                  <a:lnTo>
                    <a:pt x="615889" y="649401"/>
                  </a:lnTo>
                  <a:lnTo>
                    <a:pt x="613605" y="648847"/>
                  </a:lnTo>
                  <a:lnTo>
                    <a:pt x="611875" y="647602"/>
                  </a:lnTo>
                  <a:lnTo>
                    <a:pt x="608622" y="644213"/>
                  </a:lnTo>
                  <a:lnTo>
                    <a:pt x="606684" y="642898"/>
                  </a:lnTo>
                  <a:lnTo>
                    <a:pt x="602877" y="641653"/>
                  </a:lnTo>
                  <a:lnTo>
                    <a:pt x="599071" y="640892"/>
                  </a:lnTo>
                  <a:lnTo>
                    <a:pt x="595472" y="639785"/>
                  </a:lnTo>
                  <a:lnTo>
                    <a:pt x="592150" y="637364"/>
                  </a:lnTo>
                  <a:lnTo>
                    <a:pt x="590835" y="635635"/>
                  </a:lnTo>
                  <a:lnTo>
                    <a:pt x="588412" y="631831"/>
                  </a:lnTo>
                  <a:lnTo>
                    <a:pt x="587097" y="630032"/>
                  </a:lnTo>
                  <a:lnTo>
                    <a:pt x="582183" y="625259"/>
                  </a:lnTo>
                  <a:lnTo>
                    <a:pt x="580799" y="623460"/>
                  </a:lnTo>
                  <a:lnTo>
                    <a:pt x="579415" y="619448"/>
                  </a:lnTo>
                  <a:lnTo>
                    <a:pt x="579830" y="615921"/>
                  </a:lnTo>
                  <a:lnTo>
                    <a:pt x="580938" y="612393"/>
                  </a:lnTo>
                  <a:lnTo>
                    <a:pt x="581353" y="608311"/>
                  </a:lnTo>
                  <a:lnTo>
                    <a:pt x="580453" y="604369"/>
                  </a:lnTo>
                  <a:lnTo>
                    <a:pt x="578446" y="600218"/>
                  </a:lnTo>
                  <a:lnTo>
                    <a:pt x="575954" y="596206"/>
                  </a:lnTo>
                  <a:lnTo>
                    <a:pt x="573463" y="593024"/>
                  </a:lnTo>
                  <a:lnTo>
                    <a:pt x="570763" y="590603"/>
                  </a:lnTo>
                  <a:lnTo>
                    <a:pt x="567649" y="588182"/>
                  </a:lnTo>
                  <a:lnTo>
                    <a:pt x="564742" y="585623"/>
                  </a:lnTo>
                  <a:lnTo>
                    <a:pt x="562874" y="582648"/>
                  </a:lnTo>
                  <a:lnTo>
                    <a:pt x="564881" y="582648"/>
                  </a:lnTo>
                  <a:cubicBezTo>
                    <a:pt x="564881" y="582648"/>
                    <a:pt x="566265" y="582095"/>
                    <a:pt x="566265" y="582095"/>
                  </a:cubicBezTo>
                  <a:lnTo>
                    <a:pt x="567580" y="582095"/>
                  </a:lnTo>
                  <a:cubicBezTo>
                    <a:pt x="567580" y="582095"/>
                    <a:pt x="569518" y="583340"/>
                    <a:pt x="569518" y="583340"/>
                  </a:cubicBezTo>
                  <a:lnTo>
                    <a:pt x="569656" y="581887"/>
                  </a:lnTo>
                  <a:lnTo>
                    <a:pt x="569933" y="580296"/>
                  </a:lnTo>
                  <a:lnTo>
                    <a:pt x="569933" y="578844"/>
                  </a:lnTo>
                  <a:cubicBezTo>
                    <a:pt x="569933" y="578844"/>
                    <a:pt x="569379" y="577737"/>
                    <a:pt x="569379" y="577737"/>
                  </a:cubicBezTo>
                  <a:lnTo>
                    <a:pt x="567511" y="577253"/>
                  </a:lnTo>
                  <a:lnTo>
                    <a:pt x="565503" y="578013"/>
                  </a:lnTo>
                  <a:lnTo>
                    <a:pt x="561766" y="580366"/>
                  </a:lnTo>
                  <a:lnTo>
                    <a:pt x="558236" y="582026"/>
                  </a:lnTo>
                  <a:lnTo>
                    <a:pt x="554637" y="583271"/>
                  </a:lnTo>
                  <a:lnTo>
                    <a:pt x="550762" y="583755"/>
                  </a:lnTo>
                  <a:lnTo>
                    <a:pt x="546609" y="583340"/>
                  </a:lnTo>
                  <a:lnTo>
                    <a:pt x="548685" y="578844"/>
                  </a:lnTo>
                  <a:lnTo>
                    <a:pt x="551038" y="574832"/>
                  </a:lnTo>
                  <a:lnTo>
                    <a:pt x="552769" y="570612"/>
                  </a:lnTo>
                  <a:lnTo>
                    <a:pt x="553115" y="565424"/>
                  </a:lnTo>
                  <a:lnTo>
                    <a:pt x="551938" y="561204"/>
                  </a:lnTo>
                  <a:lnTo>
                    <a:pt x="549793" y="557054"/>
                  </a:lnTo>
                  <a:lnTo>
                    <a:pt x="544671" y="549307"/>
                  </a:lnTo>
                  <a:lnTo>
                    <a:pt x="542318" y="554702"/>
                  </a:lnTo>
                  <a:lnTo>
                    <a:pt x="540587" y="560236"/>
                  </a:lnTo>
                  <a:lnTo>
                    <a:pt x="539342" y="565977"/>
                  </a:lnTo>
                  <a:lnTo>
                    <a:pt x="538303" y="568883"/>
                  </a:lnTo>
                  <a:lnTo>
                    <a:pt x="536919" y="571096"/>
                  </a:lnTo>
                  <a:lnTo>
                    <a:pt x="533943" y="572480"/>
                  </a:lnTo>
                  <a:lnTo>
                    <a:pt x="528960" y="573725"/>
                  </a:lnTo>
                  <a:lnTo>
                    <a:pt x="523631" y="574555"/>
                  </a:lnTo>
                  <a:lnTo>
                    <a:pt x="519685" y="574555"/>
                  </a:lnTo>
                  <a:cubicBezTo>
                    <a:pt x="519685" y="574555"/>
                    <a:pt x="521139" y="569782"/>
                    <a:pt x="521139" y="569782"/>
                  </a:cubicBezTo>
                  <a:lnTo>
                    <a:pt x="521900" y="568468"/>
                  </a:lnTo>
                  <a:lnTo>
                    <a:pt x="522662" y="567637"/>
                  </a:lnTo>
                  <a:lnTo>
                    <a:pt x="523077" y="567430"/>
                  </a:lnTo>
                  <a:lnTo>
                    <a:pt x="523561" y="567430"/>
                  </a:lnTo>
                  <a:lnTo>
                    <a:pt x="527506" y="566738"/>
                  </a:lnTo>
                  <a:lnTo>
                    <a:pt x="529167" y="566738"/>
                  </a:lnTo>
                  <a:cubicBezTo>
                    <a:pt x="529167" y="566738"/>
                    <a:pt x="530344" y="565977"/>
                    <a:pt x="530344" y="565977"/>
                  </a:cubicBezTo>
                  <a:lnTo>
                    <a:pt x="531590" y="563418"/>
                  </a:lnTo>
                  <a:lnTo>
                    <a:pt x="532559" y="559129"/>
                  </a:lnTo>
                  <a:lnTo>
                    <a:pt x="532836" y="550206"/>
                  </a:lnTo>
                  <a:lnTo>
                    <a:pt x="534082" y="545640"/>
                  </a:lnTo>
                  <a:lnTo>
                    <a:pt x="535397" y="543289"/>
                  </a:lnTo>
                  <a:lnTo>
                    <a:pt x="538580" y="539138"/>
                  </a:lnTo>
                  <a:lnTo>
                    <a:pt x="540034" y="536924"/>
                  </a:lnTo>
                  <a:lnTo>
                    <a:pt x="540726" y="534780"/>
                  </a:lnTo>
                  <a:lnTo>
                    <a:pt x="540726" y="533120"/>
                  </a:lnTo>
                  <a:cubicBezTo>
                    <a:pt x="540726" y="533120"/>
                    <a:pt x="540172" y="531391"/>
                    <a:pt x="540172" y="531391"/>
                  </a:cubicBezTo>
                  <a:lnTo>
                    <a:pt x="540172" y="528970"/>
                  </a:lnTo>
                  <a:cubicBezTo>
                    <a:pt x="540172" y="528970"/>
                    <a:pt x="540587" y="526825"/>
                    <a:pt x="540587" y="526825"/>
                  </a:cubicBezTo>
                  <a:lnTo>
                    <a:pt x="541279" y="525303"/>
                  </a:lnTo>
                  <a:lnTo>
                    <a:pt x="541972" y="523712"/>
                  </a:lnTo>
                  <a:lnTo>
                    <a:pt x="542110" y="521292"/>
                  </a:lnTo>
                  <a:lnTo>
                    <a:pt x="541764" y="518870"/>
                  </a:lnTo>
                  <a:lnTo>
                    <a:pt x="541003" y="516519"/>
                  </a:lnTo>
                  <a:lnTo>
                    <a:pt x="539826" y="514305"/>
                  </a:lnTo>
                  <a:lnTo>
                    <a:pt x="538373" y="512368"/>
                  </a:lnTo>
                  <a:lnTo>
                    <a:pt x="538165" y="515688"/>
                  </a:lnTo>
                  <a:lnTo>
                    <a:pt x="537542" y="518179"/>
                  </a:lnTo>
                  <a:lnTo>
                    <a:pt x="536296" y="520461"/>
                  </a:lnTo>
                  <a:lnTo>
                    <a:pt x="532421" y="525649"/>
                  </a:lnTo>
                  <a:lnTo>
                    <a:pt x="528614" y="533673"/>
                  </a:lnTo>
                  <a:lnTo>
                    <a:pt x="524600" y="538169"/>
                  </a:lnTo>
                  <a:lnTo>
                    <a:pt x="513526" y="544534"/>
                  </a:lnTo>
                  <a:lnTo>
                    <a:pt x="508612" y="548615"/>
                  </a:lnTo>
                  <a:lnTo>
                    <a:pt x="501829" y="557192"/>
                  </a:lnTo>
                  <a:lnTo>
                    <a:pt x="500376" y="560029"/>
                  </a:lnTo>
                  <a:lnTo>
                    <a:pt x="500376" y="561965"/>
                  </a:lnTo>
                  <a:cubicBezTo>
                    <a:pt x="500376" y="561965"/>
                    <a:pt x="501137" y="567153"/>
                    <a:pt x="501137" y="567153"/>
                  </a:cubicBezTo>
                  <a:lnTo>
                    <a:pt x="500791" y="568675"/>
                  </a:lnTo>
                  <a:lnTo>
                    <a:pt x="496223" y="566323"/>
                  </a:lnTo>
                  <a:lnTo>
                    <a:pt x="495739" y="566531"/>
                  </a:lnTo>
                  <a:lnTo>
                    <a:pt x="494493" y="567568"/>
                  </a:lnTo>
                  <a:lnTo>
                    <a:pt x="494078" y="567707"/>
                  </a:lnTo>
                  <a:lnTo>
                    <a:pt x="493455" y="567222"/>
                  </a:lnTo>
                  <a:lnTo>
                    <a:pt x="492347" y="565632"/>
                  </a:lnTo>
                  <a:lnTo>
                    <a:pt x="487918" y="561066"/>
                  </a:lnTo>
                  <a:lnTo>
                    <a:pt x="485634" y="559544"/>
                  </a:lnTo>
                  <a:lnTo>
                    <a:pt x="483142" y="559406"/>
                  </a:lnTo>
                  <a:lnTo>
                    <a:pt x="484734" y="557331"/>
                  </a:lnTo>
                  <a:lnTo>
                    <a:pt x="488541" y="559683"/>
                  </a:lnTo>
                  <a:lnTo>
                    <a:pt x="489094" y="556846"/>
                  </a:lnTo>
                  <a:lnTo>
                    <a:pt x="488402" y="552973"/>
                  </a:lnTo>
                  <a:lnTo>
                    <a:pt x="487018" y="548892"/>
                  </a:lnTo>
                  <a:lnTo>
                    <a:pt x="485080" y="545018"/>
                  </a:lnTo>
                  <a:lnTo>
                    <a:pt x="483004" y="541767"/>
                  </a:lnTo>
                  <a:lnTo>
                    <a:pt x="478989" y="536579"/>
                  </a:lnTo>
                  <a:lnTo>
                    <a:pt x="477882" y="534573"/>
                  </a:lnTo>
                  <a:lnTo>
                    <a:pt x="476567" y="530768"/>
                  </a:lnTo>
                  <a:lnTo>
                    <a:pt x="475737" y="529108"/>
                  </a:lnTo>
                  <a:lnTo>
                    <a:pt x="474214" y="527586"/>
                  </a:lnTo>
                  <a:lnTo>
                    <a:pt x="472068" y="526618"/>
                  </a:lnTo>
                  <a:lnTo>
                    <a:pt x="467570" y="525995"/>
                  </a:lnTo>
                  <a:lnTo>
                    <a:pt x="465632" y="525165"/>
                  </a:lnTo>
                  <a:lnTo>
                    <a:pt x="464179" y="523367"/>
                  </a:lnTo>
                  <a:lnTo>
                    <a:pt x="463140" y="520945"/>
                  </a:lnTo>
                  <a:lnTo>
                    <a:pt x="461894" y="516172"/>
                  </a:lnTo>
                  <a:lnTo>
                    <a:pt x="463071" y="516172"/>
                  </a:lnTo>
                  <a:cubicBezTo>
                    <a:pt x="463071" y="516172"/>
                    <a:pt x="463971" y="515827"/>
                    <a:pt x="463971" y="515827"/>
                  </a:cubicBezTo>
                  <a:lnTo>
                    <a:pt x="464663" y="515204"/>
                  </a:lnTo>
                  <a:lnTo>
                    <a:pt x="465009" y="514166"/>
                  </a:lnTo>
                  <a:lnTo>
                    <a:pt x="464801" y="512368"/>
                  </a:lnTo>
                  <a:lnTo>
                    <a:pt x="463832" y="511331"/>
                  </a:lnTo>
                  <a:lnTo>
                    <a:pt x="460787" y="509809"/>
                  </a:lnTo>
                  <a:lnTo>
                    <a:pt x="454212" y="504828"/>
                  </a:lnTo>
                  <a:lnTo>
                    <a:pt x="451789" y="503790"/>
                  </a:lnTo>
                  <a:lnTo>
                    <a:pt x="442723" y="502615"/>
                  </a:lnTo>
                  <a:lnTo>
                    <a:pt x="439608" y="501438"/>
                  </a:lnTo>
                  <a:lnTo>
                    <a:pt x="436010" y="499848"/>
                  </a:lnTo>
                  <a:lnTo>
                    <a:pt x="433310" y="499225"/>
                  </a:lnTo>
                  <a:lnTo>
                    <a:pt x="430611" y="499225"/>
                  </a:lnTo>
                  <a:cubicBezTo>
                    <a:pt x="430611" y="499225"/>
                    <a:pt x="426804" y="499502"/>
                    <a:pt x="426804" y="499502"/>
                  </a:cubicBezTo>
                  <a:lnTo>
                    <a:pt x="420714" y="498257"/>
                  </a:lnTo>
                  <a:lnTo>
                    <a:pt x="409640" y="491062"/>
                  </a:lnTo>
                  <a:lnTo>
                    <a:pt x="403550" y="488711"/>
                  </a:lnTo>
                  <a:lnTo>
                    <a:pt x="400643" y="488711"/>
                  </a:lnTo>
                  <a:cubicBezTo>
                    <a:pt x="400643" y="488711"/>
                    <a:pt x="398082" y="489195"/>
                    <a:pt x="398082" y="489195"/>
                  </a:cubicBezTo>
                  <a:lnTo>
                    <a:pt x="395590" y="489956"/>
                  </a:lnTo>
                  <a:lnTo>
                    <a:pt x="392753" y="490509"/>
                  </a:lnTo>
                  <a:lnTo>
                    <a:pt x="389361" y="490647"/>
                  </a:lnTo>
                  <a:lnTo>
                    <a:pt x="382509" y="490163"/>
                  </a:lnTo>
                  <a:lnTo>
                    <a:pt x="373235" y="490163"/>
                  </a:lnTo>
                  <a:cubicBezTo>
                    <a:pt x="373235" y="490163"/>
                    <a:pt x="360639" y="491409"/>
                    <a:pt x="360639" y="491409"/>
                  </a:cubicBezTo>
                  <a:lnTo>
                    <a:pt x="354963" y="492792"/>
                  </a:lnTo>
                  <a:lnTo>
                    <a:pt x="339045" y="499709"/>
                  </a:lnTo>
                  <a:lnTo>
                    <a:pt x="321881" y="504759"/>
                  </a:lnTo>
                  <a:lnTo>
                    <a:pt x="315997" y="505935"/>
                  </a:lnTo>
                  <a:lnTo>
                    <a:pt x="309907" y="506350"/>
                  </a:lnTo>
                  <a:lnTo>
                    <a:pt x="297587" y="506004"/>
                  </a:lnTo>
                  <a:lnTo>
                    <a:pt x="292258" y="506973"/>
                  </a:lnTo>
                  <a:lnTo>
                    <a:pt x="286237" y="509739"/>
                  </a:lnTo>
                  <a:lnTo>
                    <a:pt x="276893" y="514858"/>
                  </a:lnTo>
                  <a:lnTo>
                    <a:pt x="267204" y="519285"/>
                  </a:lnTo>
                  <a:lnTo>
                    <a:pt x="261321" y="520738"/>
                  </a:lnTo>
                  <a:lnTo>
                    <a:pt x="258552" y="521707"/>
                  </a:lnTo>
                  <a:lnTo>
                    <a:pt x="256061" y="523574"/>
                  </a:lnTo>
                  <a:lnTo>
                    <a:pt x="254538" y="525718"/>
                  </a:lnTo>
                  <a:lnTo>
                    <a:pt x="251285" y="532981"/>
                  </a:lnTo>
                  <a:lnTo>
                    <a:pt x="248171" y="537616"/>
                  </a:lnTo>
                  <a:lnTo>
                    <a:pt x="244433" y="541421"/>
                  </a:lnTo>
                  <a:lnTo>
                    <a:pt x="240073" y="543842"/>
                  </a:lnTo>
                  <a:lnTo>
                    <a:pt x="235090" y="544603"/>
                  </a:lnTo>
                  <a:lnTo>
                    <a:pt x="233359" y="544257"/>
                  </a:lnTo>
                  <a:lnTo>
                    <a:pt x="229899" y="542942"/>
                  </a:lnTo>
                  <a:lnTo>
                    <a:pt x="227823" y="542735"/>
                  </a:lnTo>
                  <a:lnTo>
                    <a:pt x="226784" y="542735"/>
                  </a:lnTo>
                  <a:cubicBezTo>
                    <a:pt x="226784" y="542735"/>
                    <a:pt x="218064" y="544672"/>
                    <a:pt x="218064" y="544672"/>
                  </a:cubicBezTo>
                  <a:lnTo>
                    <a:pt x="216195" y="544672"/>
                  </a:lnTo>
                  <a:cubicBezTo>
                    <a:pt x="216195" y="544672"/>
                    <a:pt x="214534" y="544465"/>
                    <a:pt x="214534" y="544465"/>
                  </a:cubicBezTo>
                  <a:lnTo>
                    <a:pt x="214188" y="544188"/>
                  </a:lnTo>
                  <a:lnTo>
                    <a:pt x="213911" y="543773"/>
                  </a:lnTo>
                  <a:lnTo>
                    <a:pt x="212458" y="543150"/>
                  </a:lnTo>
                  <a:lnTo>
                    <a:pt x="207336" y="541974"/>
                  </a:lnTo>
                  <a:lnTo>
                    <a:pt x="201661" y="541559"/>
                  </a:lnTo>
                  <a:lnTo>
                    <a:pt x="190380" y="542044"/>
                  </a:lnTo>
                  <a:lnTo>
                    <a:pt x="178406" y="544326"/>
                  </a:lnTo>
                  <a:lnTo>
                    <a:pt x="169616" y="544188"/>
                  </a:lnTo>
                  <a:lnTo>
                    <a:pt x="166640" y="544741"/>
                  </a:lnTo>
                  <a:lnTo>
                    <a:pt x="163872" y="546125"/>
                  </a:lnTo>
                  <a:lnTo>
                    <a:pt x="162003" y="547992"/>
                  </a:lnTo>
                  <a:lnTo>
                    <a:pt x="158681" y="552488"/>
                  </a:lnTo>
                  <a:lnTo>
                    <a:pt x="156674" y="554356"/>
                  </a:lnTo>
                  <a:lnTo>
                    <a:pt x="154736" y="555325"/>
                  </a:lnTo>
                  <a:lnTo>
                    <a:pt x="149960" y="556362"/>
                  </a:lnTo>
                  <a:lnTo>
                    <a:pt x="144423" y="558576"/>
                  </a:lnTo>
                  <a:lnTo>
                    <a:pt x="134872" y="565839"/>
                  </a:lnTo>
                  <a:lnTo>
                    <a:pt x="129681" y="568952"/>
                  </a:lnTo>
                  <a:lnTo>
                    <a:pt x="124560" y="570543"/>
                  </a:lnTo>
                  <a:lnTo>
                    <a:pt x="119576" y="570820"/>
                  </a:lnTo>
                  <a:lnTo>
                    <a:pt x="97152" y="568537"/>
                  </a:lnTo>
                  <a:lnTo>
                    <a:pt x="91269" y="567015"/>
                  </a:lnTo>
                  <a:lnTo>
                    <a:pt x="85801" y="564248"/>
                  </a:lnTo>
                  <a:lnTo>
                    <a:pt x="83656" y="562311"/>
                  </a:lnTo>
                  <a:lnTo>
                    <a:pt x="79849" y="557746"/>
                  </a:lnTo>
                  <a:lnTo>
                    <a:pt x="77565" y="555809"/>
                  </a:lnTo>
                  <a:lnTo>
                    <a:pt x="75558" y="554702"/>
                  </a:lnTo>
                  <a:lnTo>
                    <a:pt x="73482" y="553941"/>
                  </a:lnTo>
                  <a:lnTo>
                    <a:pt x="69398" y="552696"/>
                  </a:lnTo>
                  <a:lnTo>
                    <a:pt x="68015" y="552488"/>
                  </a:lnTo>
                  <a:lnTo>
                    <a:pt x="67184" y="552350"/>
                  </a:lnTo>
                  <a:lnTo>
                    <a:pt x="66492" y="551797"/>
                  </a:lnTo>
                  <a:lnTo>
                    <a:pt x="65453" y="550137"/>
                  </a:lnTo>
                  <a:lnTo>
                    <a:pt x="65177" y="549238"/>
                  </a:lnTo>
                  <a:lnTo>
                    <a:pt x="64969" y="548130"/>
                  </a:lnTo>
                  <a:lnTo>
                    <a:pt x="64761" y="545986"/>
                  </a:lnTo>
                  <a:lnTo>
                    <a:pt x="65177" y="533950"/>
                  </a:lnTo>
                  <a:lnTo>
                    <a:pt x="70091" y="536025"/>
                  </a:lnTo>
                  <a:lnTo>
                    <a:pt x="74174" y="535541"/>
                  </a:lnTo>
                  <a:lnTo>
                    <a:pt x="77289" y="532498"/>
                  </a:lnTo>
                  <a:lnTo>
                    <a:pt x="79227" y="527033"/>
                  </a:lnTo>
                  <a:lnTo>
                    <a:pt x="79365" y="524335"/>
                  </a:lnTo>
                  <a:lnTo>
                    <a:pt x="78534" y="518870"/>
                  </a:lnTo>
                  <a:lnTo>
                    <a:pt x="78534" y="516242"/>
                  </a:lnTo>
                  <a:cubicBezTo>
                    <a:pt x="78534" y="516242"/>
                    <a:pt x="78811" y="514097"/>
                    <a:pt x="78811" y="514097"/>
                  </a:cubicBezTo>
                  <a:lnTo>
                    <a:pt x="79919" y="510500"/>
                  </a:lnTo>
                  <a:lnTo>
                    <a:pt x="80403" y="508287"/>
                  </a:lnTo>
                  <a:lnTo>
                    <a:pt x="80542" y="498326"/>
                  </a:lnTo>
                  <a:lnTo>
                    <a:pt x="77912" y="489333"/>
                  </a:lnTo>
                  <a:lnTo>
                    <a:pt x="68914" y="472109"/>
                  </a:lnTo>
                  <a:lnTo>
                    <a:pt x="67253" y="468097"/>
                  </a:lnTo>
                  <a:lnTo>
                    <a:pt x="66076" y="463808"/>
                  </a:lnTo>
                  <a:lnTo>
                    <a:pt x="64692" y="455023"/>
                  </a:lnTo>
                  <a:lnTo>
                    <a:pt x="64554" y="445132"/>
                  </a:lnTo>
                  <a:lnTo>
                    <a:pt x="64069" y="440289"/>
                  </a:lnTo>
                  <a:lnTo>
                    <a:pt x="62547" y="435516"/>
                  </a:lnTo>
                  <a:lnTo>
                    <a:pt x="61162" y="433303"/>
                  </a:lnTo>
                  <a:lnTo>
                    <a:pt x="58117" y="429221"/>
                  </a:lnTo>
                  <a:lnTo>
                    <a:pt x="56941" y="426870"/>
                  </a:lnTo>
                  <a:lnTo>
                    <a:pt x="55003" y="420921"/>
                  </a:lnTo>
                  <a:lnTo>
                    <a:pt x="53895" y="418845"/>
                  </a:lnTo>
                  <a:lnTo>
                    <a:pt x="49258" y="412966"/>
                  </a:lnTo>
                  <a:lnTo>
                    <a:pt x="48012" y="410960"/>
                  </a:lnTo>
                  <a:lnTo>
                    <a:pt x="47320" y="408331"/>
                  </a:lnTo>
                  <a:lnTo>
                    <a:pt x="46767" y="399961"/>
                  </a:lnTo>
                  <a:lnTo>
                    <a:pt x="43929" y="391038"/>
                  </a:lnTo>
                  <a:lnTo>
                    <a:pt x="39084" y="382460"/>
                  </a:lnTo>
                  <a:lnTo>
                    <a:pt x="27664" y="366758"/>
                  </a:lnTo>
                  <a:lnTo>
                    <a:pt x="29325" y="367726"/>
                  </a:lnTo>
                  <a:lnTo>
                    <a:pt x="30502" y="367726"/>
                  </a:lnTo>
                  <a:cubicBezTo>
                    <a:pt x="30502" y="367726"/>
                    <a:pt x="31125" y="366619"/>
                    <a:pt x="31125" y="366619"/>
                  </a:cubicBezTo>
                  <a:lnTo>
                    <a:pt x="31125" y="364475"/>
                  </a:lnTo>
                  <a:cubicBezTo>
                    <a:pt x="31125" y="364475"/>
                    <a:pt x="34516" y="372153"/>
                    <a:pt x="34516" y="372153"/>
                  </a:cubicBezTo>
                  <a:lnTo>
                    <a:pt x="36800" y="375543"/>
                  </a:lnTo>
                  <a:lnTo>
                    <a:pt x="39776" y="375820"/>
                  </a:lnTo>
                  <a:lnTo>
                    <a:pt x="41299" y="374090"/>
                  </a:lnTo>
                  <a:lnTo>
                    <a:pt x="41437" y="372015"/>
                  </a:lnTo>
                  <a:lnTo>
                    <a:pt x="40676" y="370009"/>
                  </a:lnTo>
                  <a:lnTo>
                    <a:pt x="35762" y="362815"/>
                  </a:lnTo>
                  <a:lnTo>
                    <a:pt x="32509" y="356866"/>
                  </a:lnTo>
                  <a:lnTo>
                    <a:pt x="31955" y="354652"/>
                  </a:lnTo>
                  <a:lnTo>
                    <a:pt x="33201" y="353338"/>
                  </a:lnTo>
                  <a:lnTo>
                    <a:pt x="34586" y="353822"/>
                  </a:lnTo>
                  <a:lnTo>
                    <a:pt x="36316" y="355344"/>
                  </a:lnTo>
                  <a:lnTo>
                    <a:pt x="37838" y="357212"/>
                  </a:lnTo>
                  <a:lnTo>
                    <a:pt x="38600" y="358665"/>
                  </a:lnTo>
                  <a:lnTo>
                    <a:pt x="38600" y="360048"/>
                  </a:lnTo>
                  <a:lnTo>
                    <a:pt x="37908" y="363299"/>
                  </a:lnTo>
                  <a:lnTo>
                    <a:pt x="38115" y="364613"/>
                  </a:lnTo>
                  <a:lnTo>
                    <a:pt x="39292" y="365720"/>
                  </a:lnTo>
                  <a:lnTo>
                    <a:pt x="40330" y="365582"/>
                  </a:lnTo>
                  <a:lnTo>
                    <a:pt x="41091" y="364475"/>
                  </a:lnTo>
                  <a:lnTo>
                    <a:pt x="41576" y="362884"/>
                  </a:lnTo>
                  <a:lnTo>
                    <a:pt x="43998" y="369041"/>
                  </a:lnTo>
                  <a:lnTo>
                    <a:pt x="45936" y="371185"/>
                  </a:lnTo>
                  <a:lnTo>
                    <a:pt x="48704" y="369732"/>
                  </a:lnTo>
                  <a:lnTo>
                    <a:pt x="49881" y="366274"/>
                  </a:lnTo>
                  <a:lnTo>
                    <a:pt x="49397" y="362123"/>
                  </a:lnTo>
                  <a:lnTo>
                    <a:pt x="47943" y="357973"/>
                  </a:lnTo>
                  <a:lnTo>
                    <a:pt x="33616" y="329819"/>
                  </a:lnTo>
                  <a:lnTo>
                    <a:pt x="32509" y="326568"/>
                  </a:lnTo>
                  <a:lnTo>
                    <a:pt x="32509" y="318959"/>
                  </a:lnTo>
                  <a:cubicBezTo>
                    <a:pt x="32509" y="318959"/>
                    <a:pt x="34931" y="311626"/>
                    <a:pt x="34931" y="311626"/>
                  </a:cubicBezTo>
                  <a:lnTo>
                    <a:pt x="38046" y="304432"/>
                  </a:lnTo>
                  <a:lnTo>
                    <a:pt x="39846" y="297169"/>
                  </a:lnTo>
                  <a:lnTo>
                    <a:pt x="39707" y="292811"/>
                  </a:lnTo>
                  <a:lnTo>
                    <a:pt x="39153" y="288868"/>
                  </a:lnTo>
                  <a:lnTo>
                    <a:pt x="38877" y="284995"/>
                  </a:lnTo>
                  <a:lnTo>
                    <a:pt x="39707" y="280775"/>
                  </a:lnTo>
                  <a:lnTo>
                    <a:pt x="42129" y="273304"/>
                  </a:lnTo>
                  <a:lnTo>
                    <a:pt x="44137" y="269915"/>
                  </a:lnTo>
                  <a:lnTo>
                    <a:pt x="47182" y="267701"/>
                  </a:lnTo>
                  <a:lnTo>
                    <a:pt x="47320" y="269707"/>
                  </a:lnTo>
                  <a:lnTo>
                    <a:pt x="46697" y="273374"/>
                  </a:lnTo>
                  <a:lnTo>
                    <a:pt x="46559" y="275310"/>
                  </a:lnTo>
                  <a:lnTo>
                    <a:pt x="46974" y="277178"/>
                  </a:lnTo>
                  <a:lnTo>
                    <a:pt x="47597" y="278700"/>
                  </a:lnTo>
                  <a:lnTo>
                    <a:pt x="47943" y="280291"/>
                  </a:lnTo>
                  <a:lnTo>
                    <a:pt x="47597" y="282366"/>
                  </a:lnTo>
                  <a:lnTo>
                    <a:pt x="51058" y="280498"/>
                  </a:lnTo>
                  <a:lnTo>
                    <a:pt x="53203" y="277524"/>
                  </a:lnTo>
                  <a:lnTo>
                    <a:pt x="56941" y="270607"/>
                  </a:lnTo>
                  <a:lnTo>
                    <a:pt x="59571" y="267771"/>
                  </a:lnTo>
                  <a:lnTo>
                    <a:pt x="62477" y="265903"/>
                  </a:lnTo>
                  <a:lnTo>
                    <a:pt x="69191" y="262998"/>
                  </a:lnTo>
                  <a:lnTo>
                    <a:pt x="72513" y="261268"/>
                  </a:lnTo>
                  <a:lnTo>
                    <a:pt x="75628" y="259193"/>
                  </a:lnTo>
                  <a:lnTo>
                    <a:pt x="88639" y="249024"/>
                  </a:lnTo>
                  <a:lnTo>
                    <a:pt x="96391" y="244044"/>
                  </a:lnTo>
                  <a:lnTo>
                    <a:pt x="102758" y="241969"/>
                  </a:lnTo>
                  <a:lnTo>
                    <a:pt x="114801" y="242453"/>
                  </a:lnTo>
                  <a:lnTo>
                    <a:pt x="121099" y="241139"/>
                  </a:lnTo>
                  <a:lnTo>
                    <a:pt x="131481" y="235813"/>
                  </a:lnTo>
                  <a:lnTo>
                    <a:pt x="139025" y="233460"/>
                  </a:lnTo>
                  <a:lnTo>
                    <a:pt x="142070" y="232215"/>
                  </a:lnTo>
                  <a:lnTo>
                    <a:pt x="148299" y="228757"/>
                  </a:lnTo>
                  <a:lnTo>
                    <a:pt x="151345" y="227581"/>
                  </a:lnTo>
                  <a:lnTo>
                    <a:pt x="154182" y="227581"/>
                  </a:lnTo>
                  <a:cubicBezTo>
                    <a:pt x="154182" y="227581"/>
                    <a:pt x="157089" y="227857"/>
                    <a:pt x="157089" y="227857"/>
                  </a:cubicBezTo>
                  <a:lnTo>
                    <a:pt x="160550" y="227857"/>
                  </a:lnTo>
                  <a:cubicBezTo>
                    <a:pt x="160550" y="227857"/>
                    <a:pt x="163733" y="227373"/>
                    <a:pt x="163733" y="227373"/>
                  </a:cubicBezTo>
                  <a:lnTo>
                    <a:pt x="180828" y="222739"/>
                  </a:lnTo>
                  <a:lnTo>
                    <a:pt x="187404" y="219695"/>
                  </a:lnTo>
                  <a:lnTo>
                    <a:pt x="193217" y="215614"/>
                  </a:lnTo>
                  <a:lnTo>
                    <a:pt x="198062" y="210426"/>
                  </a:lnTo>
                  <a:lnTo>
                    <a:pt x="200069" y="207105"/>
                  </a:lnTo>
                  <a:lnTo>
                    <a:pt x="203322" y="200188"/>
                  </a:lnTo>
                  <a:lnTo>
                    <a:pt x="205190" y="196868"/>
                  </a:lnTo>
                  <a:lnTo>
                    <a:pt x="207336" y="194378"/>
                  </a:lnTo>
                  <a:lnTo>
                    <a:pt x="214742" y="187945"/>
                  </a:lnTo>
                  <a:lnTo>
                    <a:pt x="216818" y="185731"/>
                  </a:lnTo>
                  <a:lnTo>
                    <a:pt x="217302" y="184347"/>
                  </a:lnTo>
                  <a:lnTo>
                    <a:pt x="216680" y="182895"/>
                  </a:lnTo>
                  <a:lnTo>
                    <a:pt x="215295" y="180543"/>
                  </a:lnTo>
                  <a:lnTo>
                    <a:pt x="214257" y="177637"/>
                  </a:lnTo>
                  <a:lnTo>
                    <a:pt x="213773" y="174110"/>
                  </a:lnTo>
                  <a:lnTo>
                    <a:pt x="213773" y="170582"/>
                  </a:lnTo>
                  <a:lnTo>
                    <a:pt x="214396" y="167608"/>
                  </a:lnTo>
                  <a:lnTo>
                    <a:pt x="216057" y="164495"/>
                  </a:lnTo>
                  <a:lnTo>
                    <a:pt x="218410" y="162143"/>
                  </a:lnTo>
                  <a:lnTo>
                    <a:pt x="223808" y="158062"/>
                  </a:lnTo>
                  <a:lnTo>
                    <a:pt x="225331" y="156055"/>
                  </a:lnTo>
                  <a:lnTo>
                    <a:pt x="229068" y="150314"/>
                  </a:lnTo>
                  <a:lnTo>
                    <a:pt x="230383" y="149138"/>
                  </a:lnTo>
                  <a:lnTo>
                    <a:pt x="231491" y="151006"/>
                  </a:lnTo>
                  <a:lnTo>
                    <a:pt x="241388" y="170167"/>
                  </a:lnTo>
                  <a:lnTo>
                    <a:pt x="243257" y="172726"/>
                  </a:lnTo>
                  <a:lnTo>
                    <a:pt x="243395" y="164910"/>
                  </a:lnTo>
                  <a:lnTo>
                    <a:pt x="243741" y="163250"/>
                  </a:lnTo>
                  <a:lnTo>
                    <a:pt x="245056" y="162073"/>
                  </a:lnTo>
                  <a:lnTo>
                    <a:pt x="245748" y="162765"/>
                  </a:lnTo>
                  <a:lnTo>
                    <a:pt x="246579" y="163941"/>
                  </a:lnTo>
                  <a:lnTo>
                    <a:pt x="248309" y="164218"/>
                  </a:lnTo>
                  <a:lnTo>
                    <a:pt x="248725" y="163734"/>
                  </a:lnTo>
                  <a:lnTo>
                    <a:pt x="249001" y="162627"/>
                  </a:lnTo>
                  <a:lnTo>
                    <a:pt x="249209" y="161451"/>
                  </a:lnTo>
                  <a:lnTo>
                    <a:pt x="249209" y="160621"/>
                  </a:lnTo>
                  <a:cubicBezTo>
                    <a:pt x="249209" y="160621"/>
                    <a:pt x="249070" y="159376"/>
                    <a:pt x="249070" y="159376"/>
                  </a:cubicBezTo>
                  <a:lnTo>
                    <a:pt x="248725" y="159168"/>
                  </a:lnTo>
                  <a:lnTo>
                    <a:pt x="248309" y="159168"/>
                  </a:lnTo>
                  <a:cubicBezTo>
                    <a:pt x="248309" y="159168"/>
                    <a:pt x="247686" y="158684"/>
                    <a:pt x="247686" y="158684"/>
                  </a:cubicBezTo>
                  <a:lnTo>
                    <a:pt x="246233" y="156955"/>
                  </a:lnTo>
                  <a:lnTo>
                    <a:pt x="244295" y="154879"/>
                  </a:lnTo>
                  <a:lnTo>
                    <a:pt x="242634" y="152735"/>
                  </a:lnTo>
                  <a:lnTo>
                    <a:pt x="241873" y="150798"/>
                  </a:lnTo>
                  <a:lnTo>
                    <a:pt x="242219" y="150176"/>
                  </a:lnTo>
                  <a:lnTo>
                    <a:pt x="243672" y="150037"/>
                  </a:lnTo>
                  <a:lnTo>
                    <a:pt x="244156" y="149484"/>
                  </a:lnTo>
                  <a:lnTo>
                    <a:pt x="244503" y="145818"/>
                  </a:lnTo>
                  <a:lnTo>
                    <a:pt x="244503" y="145403"/>
                  </a:lnTo>
                  <a:cubicBezTo>
                    <a:pt x="244503" y="145403"/>
                    <a:pt x="246025" y="144296"/>
                    <a:pt x="246025" y="144296"/>
                  </a:cubicBezTo>
                  <a:lnTo>
                    <a:pt x="247340" y="145057"/>
                  </a:lnTo>
                  <a:lnTo>
                    <a:pt x="248655" y="146648"/>
                  </a:lnTo>
                  <a:lnTo>
                    <a:pt x="250593" y="147755"/>
                  </a:lnTo>
                  <a:lnTo>
                    <a:pt x="250939" y="147409"/>
                  </a:lnTo>
                  <a:lnTo>
                    <a:pt x="251908" y="146717"/>
                  </a:lnTo>
                  <a:lnTo>
                    <a:pt x="253085" y="146026"/>
                  </a:lnTo>
                  <a:lnTo>
                    <a:pt x="254192" y="145749"/>
                  </a:lnTo>
                  <a:lnTo>
                    <a:pt x="255161" y="146094"/>
                  </a:lnTo>
                  <a:lnTo>
                    <a:pt x="257030" y="147478"/>
                  </a:lnTo>
                  <a:lnTo>
                    <a:pt x="258068" y="147962"/>
                  </a:lnTo>
                  <a:lnTo>
                    <a:pt x="260559" y="148308"/>
                  </a:lnTo>
                  <a:lnTo>
                    <a:pt x="265819" y="148308"/>
                  </a:lnTo>
                  <a:cubicBezTo>
                    <a:pt x="265819" y="148308"/>
                    <a:pt x="268380" y="148585"/>
                    <a:pt x="268380" y="148585"/>
                  </a:cubicBezTo>
                  <a:lnTo>
                    <a:pt x="265889" y="147409"/>
                  </a:lnTo>
                  <a:lnTo>
                    <a:pt x="262774" y="146924"/>
                  </a:lnTo>
                  <a:lnTo>
                    <a:pt x="260559" y="145818"/>
                  </a:lnTo>
                  <a:lnTo>
                    <a:pt x="260975" y="142843"/>
                  </a:lnTo>
                  <a:lnTo>
                    <a:pt x="261598" y="142359"/>
                  </a:lnTo>
                  <a:lnTo>
                    <a:pt x="263605" y="141875"/>
                  </a:lnTo>
                  <a:lnTo>
                    <a:pt x="264366" y="141391"/>
                  </a:lnTo>
                  <a:lnTo>
                    <a:pt x="264850" y="140284"/>
                  </a:lnTo>
                  <a:lnTo>
                    <a:pt x="265266" y="138624"/>
                  </a:lnTo>
                  <a:lnTo>
                    <a:pt x="265750" y="135718"/>
                  </a:lnTo>
                  <a:lnTo>
                    <a:pt x="264782" y="136341"/>
                  </a:lnTo>
                  <a:lnTo>
                    <a:pt x="263951" y="137171"/>
                  </a:lnTo>
                  <a:lnTo>
                    <a:pt x="263259" y="138140"/>
                  </a:lnTo>
                  <a:lnTo>
                    <a:pt x="262705" y="139246"/>
                  </a:lnTo>
                  <a:lnTo>
                    <a:pt x="261874" y="137240"/>
                  </a:lnTo>
                  <a:lnTo>
                    <a:pt x="260975" y="135580"/>
                  </a:lnTo>
                  <a:lnTo>
                    <a:pt x="260352" y="133851"/>
                  </a:lnTo>
                  <a:lnTo>
                    <a:pt x="260490" y="131707"/>
                  </a:lnTo>
                  <a:lnTo>
                    <a:pt x="261321" y="129631"/>
                  </a:lnTo>
                  <a:lnTo>
                    <a:pt x="262290" y="129078"/>
                  </a:lnTo>
                  <a:lnTo>
                    <a:pt x="263466" y="128939"/>
                  </a:lnTo>
                  <a:lnTo>
                    <a:pt x="264850" y="128109"/>
                  </a:lnTo>
                  <a:lnTo>
                    <a:pt x="265612" y="127003"/>
                  </a:lnTo>
                  <a:lnTo>
                    <a:pt x="266719" y="124720"/>
                  </a:lnTo>
                  <a:lnTo>
                    <a:pt x="267342" y="124236"/>
                  </a:lnTo>
                  <a:lnTo>
                    <a:pt x="268934" y="124512"/>
                  </a:lnTo>
                  <a:lnTo>
                    <a:pt x="270734" y="125550"/>
                  </a:lnTo>
                  <a:lnTo>
                    <a:pt x="272395" y="126934"/>
                  </a:lnTo>
                  <a:lnTo>
                    <a:pt x="273502" y="128248"/>
                  </a:lnTo>
                  <a:lnTo>
                    <a:pt x="274194" y="127556"/>
                  </a:lnTo>
                  <a:lnTo>
                    <a:pt x="274609" y="126864"/>
                  </a:lnTo>
                  <a:lnTo>
                    <a:pt x="274748" y="126034"/>
                  </a:lnTo>
                  <a:lnTo>
                    <a:pt x="274609" y="124927"/>
                  </a:lnTo>
                  <a:lnTo>
                    <a:pt x="273018" y="125135"/>
                  </a:lnTo>
                  <a:lnTo>
                    <a:pt x="271426" y="124789"/>
                  </a:lnTo>
                  <a:lnTo>
                    <a:pt x="270318" y="123751"/>
                  </a:lnTo>
                  <a:lnTo>
                    <a:pt x="270041" y="122230"/>
                  </a:lnTo>
                  <a:lnTo>
                    <a:pt x="270664" y="121192"/>
                  </a:lnTo>
                  <a:lnTo>
                    <a:pt x="273087" y="119878"/>
                  </a:lnTo>
                  <a:lnTo>
                    <a:pt x="273848" y="118494"/>
                  </a:lnTo>
                  <a:lnTo>
                    <a:pt x="278070" y="120362"/>
                  </a:lnTo>
                  <a:lnTo>
                    <a:pt x="280008" y="120639"/>
                  </a:lnTo>
                  <a:lnTo>
                    <a:pt x="281046" y="119117"/>
                  </a:lnTo>
                  <a:lnTo>
                    <a:pt x="280561" y="118702"/>
                  </a:lnTo>
                  <a:lnTo>
                    <a:pt x="278416" y="116281"/>
                  </a:lnTo>
                  <a:lnTo>
                    <a:pt x="277793" y="115243"/>
                  </a:lnTo>
                  <a:lnTo>
                    <a:pt x="277239" y="113652"/>
                  </a:lnTo>
                  <a:lnTo>
                    <a:pt x="277101" y="112684"/>
                  </a:lnTo>
                  <a:lnTo>
                    <a:pt x="277516" y="111854"/>
                  </a:lnTo>
                  <a:lnTo>
                    <a:pt x="278693" y="110470"/>
                  </a:lnTo>
                  <a:lnTo>
                    <a:pt x="279731" y="109571"/>
                  </a:lnTo>
                  <a:lnTo>
                    <a:pt x="280700" y="109225"/>
                  </a:lnTo>
                  <a:lnTo>
                    <a:pt x="281738" y="108879"/>
                  </a:lnTo>
                  <a:lnTo>
                    <a:pt x="282915" y="108257"/>
                  </a:lnTo>
                  <a:lnTo>
                    <a:pt x="283883" y="107219"/>
                  </a:lnTo>
                  <a:lnTo>
                    <a:pt x="284437" y="106389"/>
                  </a:lnTo>
                  <a:lnTo>
                    <a:pt x="284852" y="105559"/>
                  </a:lnTo>
                  <a:lnTo>
                    <a:pt x="285614" y="104659"/>
                  </a:lnTo>
                  <a:lnTo>
                    <a:pt x="285614" y="103968"/>
                  </a:lnTo>
                  <a:cubicBezTo>
                    <a:pt x="285614" y="103968"/>
                    <a:pt x="286098" y="102723"/>
                    <a:pt x="286098" y="102723"/>
                  </a:cubicBezTo>
                  <a:lnTo>
                    <a:pt x="286721" y="102100"/>
                  </a:lnTo>
                  <a:lnTo>
                    <a:pt x="287828" y="103207"/>
                  </a:lnTo>
                  <a:lnTo>
                    <a:pt x="287828" y="104175"/>
                  </a:lnTo>
                  <a:cubicBezTo>
                    <a:pt x="287828" y="104175"/>
                    <a:pt x="287552" y="105628"/>
                    <a:pt x="287552" y="105628"/>
                  </a:cubicBezTo>
                  <a:lnTo>
                    <a:pt x="286860" y="108257"/>
                  </a:lnTo>
                  <a:lnTo>
                    <a:pt x="288382" y="106942"/>
                  </a:lnTo>
                  <a:lnTo>
                    <a:pt x="289767" y="107150"/>
                  </a:lnTo>
                  <a:lnTo>
                    <a:pt x="290874" y="108326"/>
                  </a:lnTo>
                  <a:lnTo>
                    <a:pt x="291704" y="110124"/>
                  </a:lnTo>
                  <a:lnTo>
                    <a:pt x="294404" y="105490"/>
                  </a:lnTo>
                  <a:lnTo>
                    <a:pt x="295442" y="102999"/>
                  </a:lnTo>
                  <a:lnTo>
                    <a:pt x="296134" y="100440"/>
                  </a:lnTo>
                  <a:lnTo>
                    <a:pt x="295926" y="99264"/>
                  </a:lnTo>
                  <a:lnTo>
                    <a:pt x="295442" y="98019"/>
                  </a:lnTo>
                  <a:lnTo>
                    <a:pt x="295234" y="96843"/>
                  </a:lnTo>
                  <a:lnTo>
                    <a:pt x="295788" y="96151"/>
                  </a:lnTo>
                  <a:lnTo>
                    <a:pt x="297103" y="96359"/>
                  </a:lnTo>
                  <a:lnTo>
                    <a:pt x="298210" y="97535"/>
                  </a:lnTo>
                  <a:lnTo>
                    <a:pt x="298903" y="99056"/>
                  </a:lnTo>
                  <a:lnTo>
                    <a:pt x="299387" y="100371"/>
                  </a:lnTo>
                  <a:lnTo>
                    <a:pt x="300771" y="98365"/>
                  </a:lnTo>
                  <a:lnTo>
                    <a:pt x="301948" y="98226"/>
                  </a:lnTo>
                  <a:lnTo>
                    <a:pt x="303194" y="98918"/>
                  </a:lnTo>
                  <a:lnTo>
                    <a:pt x="304924" y="99402"/>
                  </a:lnTo>
                  <a:lnTo>
                    <a:pt x="306862" y="99195"/>
                  </a:lnTo>
                  <a:lnTo>
                    <a:pt x="308038" y="98365"/>
                  </a:lnTo>
                  <a:lnTo>
                    <a:pt x="308938" y="96981"/>
                  </a:lnTo>
                  <a:lnTo>
                    <a:pt x="311568" y="92139"/>
                  </a:lnTo>
                  <a:lnTo>
                    <a:pt x="312745" y="91863"/>
                  </a:lnTo>
                  <a:lnTo>
                    <a:pt x="315167" y="92347"/>
                  </a:lnTo>
                  <a:lnTo>
                    <a:pt x="316759" y="93038"/>
                  </a:lnTo>
                  <a:lnTo>
                    <a:pt x="322019" y="96151"/>
                  </a:lnTo>
                  <a:lnTo>
                    <a:pt x="325964" y="98987"/>
                  </a:lnTo>
                  <a:lnTo>
                    <a:pt x="335584" y="109156"/>
                  </a:lnTo>
                  <a:lnTo>
                    <a:pt x="338699" y="111923"/>
                  </a:lnTo>
                  <a:lnTo>
                    <a:pt x="338906" y="113030"/>
                  </a:lnTo>
                  <a:lnTo>
                    <a:pt x="338422" y="117733"/>
                  </a:lnTo>
                  <a:lnTo>
                    <a:pt x="337315" y="122783"/>
                  </a:lnTo>
                  <a:lnTo>
                    <a:pt x="337038" y="125412"/>
                  </a:lnTo>
                  <a:lnTo>
                    <a:pt x="337868" y="124236"/>
                  </a:lnTo>
                  <a:lnTo>
                    <a:pt x="338768" y="123613"/>
                  </a:lnTo>
                  <a:lnTo>
                    <a:pt x="339806" y="123751"/>
                  </a:lnTo>
                  <a:lnTo>
                    <a:pt x="340914" y="124858"/>
                  </a:lnTo>
                  <a:lnTo>
                    <a:pt x="340498" y="123198"/>
                  </a:lnTo>
                  <a:lnTo>
                    <a:pt x="339875" y="121746"/>
                  </a:lnTo>
                  <a:lnTo>
                    <a:pt x="339529" y="120293"/>
                  </a:lnTo>
                  <a:lnTo>
                    <a:pt x="339945" y="118633"/>
                  </a:lnTo>
                  <a:lnTo>
                    <a:pt x="340775" y="117664"/>
                  </a:lnTo>
                  <a:lnTo>
                    <a:pt x="343820" y="115036"/>
                  </a:lnTo>
                  <a:lnTo>
                    <a:pt x="344859" y="114344"/>
                  </a:lnTo>
                  <a:lnTo>
                    <a:pt x="350050" y="113514"/>
                  </a:lnTo>
                  <a:lnTo>
                    <a:pt x="354548" y="114966"/>
                  </a:lnTo>
                  <a:lnTo>
                    <a:pt x="358216" y="118010"/>
                  </a:lnTo>
                  <a:lnTo>
                    <a:pt x="360915" y="121884"/>
                  </a:lnTo>
                  <a:lnTo>
                    <a:pt x="361262" y="119393"/>
                  </a:lnTo>
                  <a:lnTo>
                    <a:pt x="361262" y="117388"/>
                  </a:lnTo>
                  <a:cubicBezTo>
                    <a:pt x="361262" y="117388"/>
                    <a:pt x="362023" y="116211"/>
                    <a:pt x="362023" y="116211"/>
                  </a:cubicBezTo>
                  <a:lnTo>
                    <a:pt x="364376" y="116211"/>
                  </a:lnTo>
                  <a:cubicBezTo>
                    <a:pt x="364376" y="116211"/>
                    <a:pt x="365968" y="117042"/>
                    <a:pt x="365968" y="117042"/>
                  </a:cubicBezTo>
                  <a:lnTo>
                    <a:pt x="367352" y="118356"/>
                  </a:lnTo>
                  <a:lnTo>
                    <a:pt x="369636" y="121399"/>
                  </a:lnTo>
                  <a:lnTo>
                    <a:pt x="369844" y="116419"/>
                  </a:lnTo>
                  <a:lnTo>
                    <a:pt x="370951" y="115174"/>
                  </a:lnTo>
                  <a:lnTo>
                    <a:pt x="374135" y="114690"/>
                  </a:lnTo>
                  <a:lnTo>
                    <a:pt x="371989" y="113652"/>
                  </a:lnTo>
                  <a:lnTo>
                    <a:pt x="370190" y="112269"/>
                  </a:lnTo>
                  <a:lnTo>
                    <a:pt x="369567" y="110608"/>
                  </a:lnTo>
                  <a:lnTo>
                    <a:pt x="371020" y="108879"/>
                  </a:lnTo>
                  <a:lnTo>
                    <a:pt x="368736" y="108672"/>
                  </a:lnTo>
                  <a:lnTo>
                    <a:pt x="366729" y="107634"/>
                  </a:lnTo>
                  <a:lnTo>
                    <a:pt x="365345" y="106043"/>
                  </a:lnTo>
                  <a:lnTo>
                    <a:pt x="364860" y="104106"/>
                  </a:lnTo>
                  <a:lnTo>
                    <a:pt x="365691" y="101685"/>
                  </a:lnTo>
                  <a:lnTo>
                    <a:pt x="367560" y="99748"/>
                  </a:lnTo>
                  <a:lnTo>
                    <a:pt x="369636" y="98019"/>
                  </a:lnTo>
                  <a:lnTo>
                    <a:pt x="371228" y="96221"/>
                  </a:lnTo>
                  <a:lnTo>
                    <a:pt x="371989" y="94283"/>
                  </a:lnTo>
                  <a:lnTo>
                    <a:pt x="372820" y="89995"/>
                  </a:lnTo>
                  <a:lnTo>
                    <a:pt x="373650" y="88196"/>
                  </a:lnTo>
                  <a:lnTo>
                    <a:pt x="375381" y="86882"/>
                  </a:lnTo>
                  <a:lnTo>
                    <a:pt x="379326" y="85499"/>
                  </a:lnTo>
                  <a:lnTo>
                    <a:pt x="380987" y="84115"/>
                  </a:lnTo>
                  <a:lnTo>
                    <a:pt x="381817" y="81902"/>
                  </a:lnTo>
                  <a:lnTo>
                    <a:pt x="381125" y="80241"/>
                  </a:lnTo>
                  <a:lnTo>
                    <a:pt x="380156" y="78374"/>
                  </a:lnTo>
                  <a:lnTo>
                    <a:pt x="380364" y="75814"/>
                  </a:lnTo>
                  <a:lnTo>
                    <a:pt x="381056" y="74777"/>
                  </a:lnTo>
                  <a:lnTo>
                    <a:pt x="381956" y="74154"/>
                  </a:lnTo>
                  <a:lnTo>
                    <a:pt x="382925" y="73670"/>
                  </a:lnTo>
                  <a:lnTo>
                    <a:pt x="383824" y="72840"/>
                  </a:lnTo>
                  <a:lnTo>
                    <a:pt x="384447" y="71802"/>
                  </a:lnTo>
                  <a:lnTo>
                    <a:pt x="385278" y="69658"/>
                  </a:lnTo>
                  <a:lnTo>
                    <a:pt x="385901" y="68689"/>
                  </a:lnTo>
                  <a:lnTo>
                    <a:pt x="386731" y="68413"/>
                  </a:lnTo>
                  <a:lnTo>
                    <a:pt x="388808" y="68620"/>
                  </a:lnTo>
                  <a:lnTo>
                    <a:pt x="389569" y="68274"/>
                  </a:lnTo>
                  <a:lnTo>
                    <a:pt x="389846" y="67375"/>
                  </a:lnTo>
                  <a:lnTo>
                    <a:pt x="389500" y="65023"/>
                  </a:lnTo>
                  <a:lnTo>
                    <a:pt x="389846" y="64262"/>
                  </a:lnTo>
                  <a:lnTo>
                    <a:pt x="391230" y="63570"/>
                  </a:lnTo>
                  <a:lnTo>
                    <a:pt x="392476" y="63916"/>
                  </a:lnTo>
                  <a:lnTo>
                    <a:pt x="393652" y="64885"/>
                  </a:lnTo>
                  <a:lnTo>
                    <a:pt x="395037" y="66338"/>
                  </a:lnTo>
                  <a:lnTo>
                    <a:pt x="395383" y="64262"/>
                  </a:lnTo>
                  <a:lnTo>
                    <a:pt x="396005" y="62810"/>
                  </a:lnTo>
                  <a:lnTo>
                    <a:pt x="396974" y="61703"/>
                  </a:lnTo>
                  <a:lnTo>
                    <a:pt x="398428" y="60596"/>
                  </a:lnTo>
                  <a:lnTo>
                    <a:pt x="398566" y="60389"/>
                  </a:lnTo>
                  <a:lnTo>
                    <a:pt x="398981" y="59697"/>
                  </a:lnTo>
                  <a:lnTo>
                    <a:pt x="399743" y="58452"/>
                  </a:lnTo>
                  <a:lnTo>
                    <a:pt x="400920" y="57898"/>
                  </a:lnTo>
                  <a:lnTo>
                    <a:pt x="402096" y="57760"/>
                  </a:lnTo>
                  <a:lnTo>
                    <a:pt x="403134" y="57345"/>
                  </a:lnTo>
                  <a:lnTo>
                    <a:pt x="403965" y="55962"/>
                  </a:lnTo>
                  <a:lnTo>
                    <a:pt x="405834" y="59420"/>
                  </a:lnTo>
                  <a:lnTo>
                    <a:pt x="408879" y="60389"/>
                  </a:lnTo>
                  <a:lnTo>
                    <a:pt x="416353" y="59351"/>
                  </a:lnTo>
                  <a:lnTo>
                    <a:pt x="422444" y="59351"/>
                  </a:lnTo>
                  <a:cubicBezTo>
                    <a:pt x="422444" y="59351"/>
                    <a:pt x="424936" y="59005"/>
                    <a:pt x="424936" y="59005"/>
                  </a:cubicBezTo>
                  <a:lnTo>
                    <a:pt x="426043" y="59351"/>
                  </a:lnTo>
                  <a:lnTo>
                    <a:pt x="427220" y="60735"/>
                  </a:lnTo>
                  <a:lnTo>
                    <a:pt x="427843" y="58590"/>
                  </a:lnTo>
                  <a:lnTo>
                    <a:pt x="429296" y="57414"/>
                  </a:lnTo>
                  <a:lnTo>
                    <a:pt x="431303" y="56930"/>
                  </a:lnTo>
                  <a:lnTo>
                    <a:pt x="433449" y="57137"/>
                  </a:lnTo>
                  <a:lnTo>
                    <a:pt x="431511" y="53817"/>
                  </a:lnTo>
                  <a:lnTo>
                    <a:pt x="431857" y="50082"/>
                  </a:lnTo>
                  <a:lnTo>
                    <a:pt x="431857" y="46485"/>
                  </a:lnTo>
                  <a:cubicBezTo>
                    <a:pt x="431857" y="46485"/>
                    <a:pt x="428535" y="43648"/>
                    <a:pt x="428535" y="43648"/>
                  </a:cubicBezTo>
                  <a:lnTo>
                    <a:pt x="426666" y="43372"/>
                  </a:lnTo>
                  <a:lnTo>
                    <a:pt x="423067" y="43925"/>
                  </a:lnTo>
                  <a:lnTo>
                    <a:pt x="421406" y="43925"/>
                  </a:lnTo>
                  <a:cubicBezTo>
                    <a:pt x="421406" y="43925"/>
                    <a:pt x="420160" y="43233"/>
                    <a:pt x="420160" y="43233"/>
                  </a:cubicBezTo>
                  <a:lnTo>
                    <a:pt x="416423" y="40743"/>
                  </a:lnTo>
                  <a:lnTo>
                    <a:pt x="415592" y="39982"/>
                  </a:lnTo>
                  <a:lnTo>
                    <a:pt x="415731" y="37769"/>
                  </a:lnTo>
                  <a:lnTo>
                    <a:pt x="417807" y="37907"/>
                  </a:lnTo>
                  <a:lnTo>
                    <a:pt x="422375" y="39844"/>
                  </a:lnTo>
                  <a:lnTo>
                    <a:pt x="422929" y="39567"/>
                  </a:lnTo>
                  <a:lnTo>
                    <a:pt x="423482" y="38875"/>
                  </a:lnTo>
                  <a:lnTo>
                    <a:pt x="424174" y="38184"/>
                  </a:lnTo>
                  <a:lnTo>
                    <a:pt x="425282" y="37907"/>
                  </a:lnTo>
                  <a:lnTo>
                    <a:pt x="426735" y="38391"/>
                  </a:lnTo>
                  <a:lnTo>
                    <a:pt x="431580" y="42196"/>
                  </a:lnTo>
                  <a:lnTo>
                    <a:pt x="432203" y="42818"/>
                  </a:lnTo>
                  <a:lnTo>
                    <a:pt x="432756" y="43303"/>
                  </a:lnTo>
                  <a:lnTo>
                    <a:pt x="433587" y="43579"/>
                  </a:lnTo>
                  <a:lnTo>
                    <a:pt x="434141" y="43372"/>
                  </a:lnTo>
                  <a:lnTo>
                    <a:pt x="435386" y="42196"/>
                  </a:lnTo>
                  <a:lnTo>
                    <a:pt x="435940" y="41919"/>
                  </a:lnTo>
                  <a:lnTo>
                    <a:pt x="437463" y="42127"/>
                  </a:lnTo>
                  <a:lnTo>
                    <a:pt x="438501" y="42334"/>
                  </a:lnTo>
                  <a:lnTo>
                    <a:pt x="439401" y="42888"/>
                  </a:lnTo>
                  <a:lnTo>
                    <a:pt x="440577" y="43995"/>
                  </a:lnTo>
                  <a:lnTo>
                    <a:pt x="443000" y="46623"/>
                  </a:lnTo>
                  <a:lnTo>
                    <a:pt x="444107" y="47522"/>
                  </a:lnTo>
                  <a:lnTo>
                    <a:pt x="445907" y="48560"/>
                  </a:lnTo>
                  <a:lnTo>
                    <a:pt x="448813" y="49736"/>
                  </a:lnTo>
                  <a:lnTo>
                    <a:pt x="451789" y="50497"/>
                  </a:lnTo>
                  <a:lnTo>
                    <a:pt x="457465" y="50981"/>
                  </a:lnTo>
                  <a:lnTo>
                    <a:pt x="459334" y="51396"/>
                  </a:lnTo>
                  <a:lnTo>
                    <a:pt x="461202" y="52157"/>
                  </a:lnTo>
                  <a:lnTo>
                    <a:pt x="464594" y="54024"/>
                  </a:lnTo>
                  <a:lnTo>
                    <a:pt x="466324" y="54786"/>
                  </a:lnTo>
                  <a:lnTo>
                    <a:pt x="467985" y="55131"/>
                  </a:lnTo>
                  <a:lnTo>
                    <a:pt x="472691" y="55131"/>
                  </a:lnTo>
                  <a:cubicBezTo>
                    <a:pt x="472691" y="55131"/>
                    <a:pt x="473522" y="55062"/>
                    <a:pt x="473522" y="55062"/>
                  </a:cubicBezTo>
                  <a:lnTo>
                    <a:pt x="474975" y="54439"/>
                  </a:lnTo>
                  <a:lnTo>
                    <a:pt x="475737" y="54439"/>
                  </a:lnTo>
                  <a:lnTo>
                    <a:pt x="476290" y="54786"/>
                  </a:lnTo>
                  <a:lnTo>
                    <a:pt x="477190" y="55962"/>
                  </a:lnTo>
                  <a:lnTo>
                    <a:pt x="477674" y="56377"/>
                  </a:lnTo>
                  <a:lnTo>
                    <a:pt x="480858" y="57829"/>
                  </a:lnTo>
                  <a:lnTo>
                    <a:pt x="483212" y="58452"/>
                  </a:lnTo>
                  <a:lnTo>
                    <a:pt x="485564" y="58244"/>
                  </a:lnTo>
                  <a:lnTo>
                    <a:pt x="488748" y="56999"/>
                  </a:lnTo>
                  <a:lnTo>
                    <a:pt x="499961" y="50774"/>
                  </a:lnTo>
                  <a:lnTo>
                    <a:pt x="499269" y="51396"/>
                  </a:lnTo>
                  <a:lnTo>
                    <a:pt x="498853" y="52088"/>
                  </a:lnTo>
                  <a:lnTo>
                    <a:pt x="498507" y="52710"/>
                  </a:lnTo>
                  <a:lnTo>
                    <a:pt x="498092" y="53402"/>
                  </a:lnTo>
                  <a:lnTo>
                    <a:pt x="499407" y="53817"/>
                  </a:lnTo>
                  <a:lnTo>
                    <a:pt x="496361" y="56515"/>
                  </a:lnTo>
                  <a:lnTo>
                    <a:pt x="495393" y="58175"/>
                  </a:lnTo>
                  <a:lnTo>
                    <a:pt x="496223" y="59559"/>
                  </a:lnTo>
                  <a:lnTo>
                    <a:pt x="496915" y="59559"/>
                  </a:lnTo>
                  <a:cubicBezTo>
                    <a:pt x="496915" y="59559"/>
                    <a:pt x="498576" y="58175"/>
                    <a:pt x="498576" y="58175"/>
                  </a:cubicBezTo>
                  <a:lnTo>
                    <a:pt x="499337" y="57967"/>
                  </a:lnTo>
                  <a:lnTo>
                    <a:pt x="500514" y="58521"/>
                  </a:lnTo>
                  <a:lnTo>
                    <a:pt x="500930" y="59074"/>
                  </a:lnTo>
                  <a:lnTo>
                    <a:pt x="501206" y="59766"/>
                  </a:lnTo>
                  <a:lnTo>
                    <a:pt x="501967" y="60735"/>
                  </a:lnTo>
                  <a:lnTo>
                    <a:pt x="503628" y="62395"/>
                  </a:lnTo>
                  <a:lnTo>
                    <a:pt x="505221" y="63570"/>
                  </a:lnTo>
                  <a:lnTo>
                    <a:pt x="506812" y="63363"/>
                  </a:lnTo>
                  <a:lnTo>
                    <a:pt x="508335" y="60942"/>
                  </a:lnTo>
                  <a:lnTo>
                    <a:pt x="508127" y="59212"/>
                  </a:lnTo>
                  <a:lnTo>
                    <a:pt x="507435" y="57207"/>
                  </a:lnTo>
                  <a:lnTo>
                    <a:pt x="507643" y="55339"/>
                  </a:lnTo>
                  <a:lnTo>
                    <a:pt x="510411" y="53817"/>
                  </a:lnTo>
                  <a:lnTo>
                    <a:pt x="512418" y="53955"/>
                  </a:lnTo>
                  <a:lnTo>
                    <a:pt x="513526" y="55339"/>
                  </a:lnTo>
                  <a:lnTo>
                    <a:pt x="514564" y="57276"/>
                  </a:lnTo>
                  <a:lnTo>
                    <a:pt x="516156" y="59005"/>
                  </a:lnTo>
                  <a:lnTo>
                    <a:pt x="518578" y="60112"/>
                  </a:lnTo>
                  <a:lnTo>
                    <a:pt x="520170" y="60596"/>
                  </a:lnTo>
                  <a:lnTo>
                    <a:pt x="520378" y="61634"/>
                  </a:lnTo>
                  <a:lnTo>
                    <a:pt x="518717" y="64539"/>
                  </a:lnTo>
                  <a:lnTo>
                    <a:pt x="516987" y="66822"/>
                  </a:lnTo>
                  <a:lnTo>
                    <a:pt x="515187" y="68828"/>
                  </a:lnTo>
                  <a:lnTo>
                    <a:pt x="513733" y="70765"/>
                  </a:lnTo>
                  <a:lnTo>
                    <a:pt x="512834" y="73047"/>
                  </a:lnTo>
                  <a:lnTo>
                    <a:pt x="512834" y="77267"/>
                  </a:lnTo>
                  <a:cubicBezTo>
                    <a:pt x="512834" y="77267"/>
                    <a:pt x="512280" y="79273"/>
                    <a:pt x="512280" y="79273"/>
                  </a:cubicBezTo>
                  <a:lnTo>
                    <a:pt x="510065" y="80726"/>
                  </a:lnTo>
                  <a:lnTo>
                    <a:pt x="509719" y="80380"/>
                  </a:lnTo>
                  <a:lnTo>
                    <a:pt x="508819" y="79757"/>
                  </a:lnTo>
                  <a:lnTo>
                    <a:pt x="507781" y="79134"/>
                  </a:lnTo>
                  <a:lnTo>
                    <a:pt x="507020" y="78858"/>
                  </a:lnTo>
                  <a:lnTo>
                    <a:pt x="506397" y="78996"/>
                  </a:lnTo>
                  <a:lnTo>
                    <a:pt x="501760" y="81002"/>
                  </a:lnTo>
                  <a:lnTo>
                    <a:pt x="500306" y="82662"/>
                  </a:lnTo>
                  <a:lnTo>
                    <a:pt x="499822" y="84876"/>
                  </a:lnTo>
                  <a:lnTo>
                    <a:pt x="500376" y="92416"/>
                  </a:lnTo>
                  <a:lnTo>
                    <a:pt x="499961" y="96151"/>
                  </a:lnTo>
                  <a:lnTo>
                    <a:pt x="498507" y="99610"/>
                  </a:lnTo>
                  <a:lnTo>
                    <a:pt x="492347" y="108257"/>
                  </a:lnTo>
                  <a:lnTo>
                    <a:pt x="490271" y="112407"/>
                  </a:lnTo>
                  <a:lnTo>
                    <a:pt x="490755" y="116211"/>
                  </a:lnTo>
                  <a:lnTo>
                    <a:pt x="494839" y="120085"/>
                  </a:lnTo>
                  <a:lnTo>
                    <a:pt x="501898" y="124374"/>
                  </a:lnTo>
                  <a:lnTo>
                    <a:pt x="503975" y="126034"/>
                  </a:lnTo>
                  <a:lnTo>
                    <a:pt x="507851" y="130254"/>
                  </a:lnTo>
                  <a:lnTo>
                    <a:pt x="509304" y="131568"/>
                  </a:lnTo>
                  <a:lnTo>
                    <a:pt x="510896" y="132260"/>
                  </a:lnTo>
                  <a:lnTo>
                    <a:pt x="514564" y="132675"/>
                  </a:lnTo>
                  <a:lnTo>
                    <a:pt x="515602" y="132952"/>
                  </a:lnTo>
                  <a:lnTo>
                    <a:pt x="516087" y="133782"/>
                  </a:lnTo>
                  <a:lnTo>
                    <a:pt x="516087" y="134819"/>
                  </a:lnTo>
                  <a:cubicBezTo>
                    <a:pt x="516087" y="134819"/>
                    <a:pt x="516087" y="135926"/>
                    <a:pt x="516087" y="135926"/>
                  </a:cubicBezTo>
                  <a:lnTo>
                    <a:pt x="516848" y="136963"/>
                  </a:lnTo>
                  <a:lnTo>
                    <a:pt x="518509" y="137725"/>
                  </a:lnTo>
                  <a:lnTo>
                    <a:pt x="522869" y="138485"/>
                  </a:lnTo>
                  <a:lnTo>
                    <a:pt x="524876" y="139039"/>
                  </a:lnTo>
                  <a:lnTo>
                    <a:pt x="533390" y="143604"/>
                  </a:lnTo>
                  <a:lnTo>
                    <a:pt x="537196" y="146302"/>
                  </a:lnTo>
                  <a:lnTo>
                    <a:pt x="543909" y="152804"/>
                  </a:lnTo>
                  <a:lnTo>
                    <a:pt x="547993" y="155364"/>
                  </a:lnTo>
                  <a:lnTo>
                    <a:pt x="552561" y="156678"/>
                  </a:lnTo>
                  <a:lnTo>
                    <a:pt x="557336" y="157439"/>
                  </a:lnTo>
                  <a:lnTo>
                    <a:pt x="561904" y="158684"/>
                  </a:lnTo>
                  <a:lnTo>
                    <a:pt x="565711" y="161451"/>
                  </a:lnTo>
                  <a:lnTo>
                    <a:pt x="566680" y="163180"/>
                  </a:lnTo>
                  <a:lnTo>
                    <a:pt x="567995" y="166985"/>
                  </a:lnTo>
                  <a:lnTo>
                    <a:pt x="569172" y="168645"/>
                  </a:lnTo>
                  <a:lnTo>
                    <a:pt x="570902" y="169752"/>
                  </a:lnTo>
                  <a:lnTo>
                    <a:pt x="582668" y="175286"/>
                  </a:lnTo>
                  <a:lnTo>
                    <a:pt x="587097" y="176323"/>
                  </a:lnTo>
                  <a:lnTo>
                    <a:pt x="591596" y="175977"/>
                  </a:lnTo>
                  <a:lnTo>
                    <a:pt x="596510" y="174110"/>
                  </a:lnTo>
                  <a:lnTo>
                    <a:pt x="600524" y="170859"/>
                  </a:lnTo>
                  <a:lnTo>
                    <a:pt x="602947" y="166778"/>
                  </a:lnTo>
                  <a:lnTo>
                    <a:pt x="604815" y="162281"/>
                  </a:lnTo>
                  <a:lnTo>
                    <a:pt x="609660" y="153427"/>
                  </a:lnTo>
                  <a:lnTo>
                    <a:pt x="611529" y="148931"/>
                  </a:lnTo>
                  <a:lnTo>
                    <a:pt x="612844" y="144227"/>
                  </a:lnTo>
                  <a:lnTo>
                    <a:pt x="614574" y="134612"/>
                  </a:lnTo>
                  <a:lnTo>
                    <a:pt x="617135" y="124997"/>
                  </a:lnTo>
                  <a:lnTo>
                    <a:pt x="618035" y="120154"/>
                  </a:lnTo>
                  <a:lnTo>
                    <a:pt x="618035" y="117664"/>
                  </a:lnTo>
                  <a:cubicBezTo>
                    <a:pt x="618035" y="117664"/>
                    <a:pt x="616789" y="110055"/>
                    <a:pt x="616789" y="110055"/>
                  </a:cubicBezTo>
                  <a:lnTo>
                    <a:pt x="616789" y="107634"/>
                  </a:lnTo>
                  <a:cubicBezTo>
                    <a:pt x="616789" y="107634"/>
                    <a:pt x="617411" y="103069"/>
                    <a:pt x="617411" y="103069"/>
                  </a:cubicBezTo>
                  <a:lnTo>
                    <a:pt x="617550" y="100647"/>
                  </a:lnTo>
                  <a:lnTo>
                    <a:pt x="617065" y="98572"/>
                  </a:lnTo>
                  <a:lnTo>
                    <a:pt x="615474" y="94629"/>
                  </a:lnTo>
                  <a:lnTo>
                    <a:pt x="615128" y="92485"/>
                  </a:lnTo>
                  <a:lnTo>
                    <a:pt x="615335" y="90410"/>
                  </a:lnTo>
                  <a:lnTo>
                    <a:pt x="617481" y="84530"/>
                  </a:lnTo>
                  <a:lnTo>
                    <a:pt x="618658" y="75192"/>
                  </a:lnTo>
                  <a:lnTo>
                    <a:pt x="620526" y="71180"/>
                  </a:lnTo>
                  <a:lnTo>
                    <a:pt x="624402" y="71318"/>
                  </a:lnTo>
                  <a:lnTo>
                    <a:pt x="623987" y="69035"/>
                  </a:lnTo>
                  <a:lnTo>
                    <a:pt x="623087" y="67859"/>
                  </a:lnTo>
                  <a:lnTo>
                    <a:pt x="621910" y="66891"/>
                  </a:lnTo>
                  <a:lnTo>
                    <a:pt x="620734" y="65507"/>
                  </a:lnTo>
                  <a:lnTo>
                    <a:pt x="619903" y="62671"/>
                  </a:lnTo>
                  <a:lnTo>
                    <a:pt x="620249" y="59766"/>
                  </a:lnTo>
                  <a:lnTo>
                    <a:pt x="621495" y="56722"/>
                  </a:lnTo>
                  <a:lnTo>
                    <a:pt x="623364" y="53679"/>
                  </a:lnTo>
                  <a:lnTo>
                    <a:pt x="623848" y="54163"/>
                  </a:lnTo>
                  <a:lnTo>
                    <a:pt x="624817" y="54924"/>
                  </a:lnTo>
                  <a:lnTo>
                    <a:pt x="625232" y="55339"/>
                  </a:lnTo>
                  <a:lnTo>
                    <a:pt x="625440" y="49736"/>
                  </a:lnTo>
                  <a:lnTo>
                    <a:pt x="626894" y="42542"/>
                  </a:lnTo>
                  <a:lnTo>
                    <a:pt x="628970" y="35694"/>
                  </a:lnTo>
                  <a:lnTo>
                    <a:pt x="631185" y="31197"/>
                  </a:lnTo>
                  <a:lnTo>
                    <a:pt x="633122" y="29053"/>
                  </a:lnTo>
                  <a:lnTo>
                    <a:pt x="634991" y="27877"/>
                  </a:lnTo>
                  <a:lnTo>
                    <a:pt x="636652" y="27669"/>
                  </a:lnTo>
                  <a:moveTo>
                    <a:pt x="636652" y="0"/>
                  </a:moveTo>
                  <a:cubicBezTo>
                    <a:pt x="635476" y="0"/>
                    <a:pt x="634299" y="69"/>
                    <a:pt x="633122" y="208"/>
                  </a:cubicBezTo>
                  <a:lnTo>
                    <a:pt x="631462" y="415"/>
                  </a:lnTo>
                  <a:cubicBezTo>
                    <a:pt x="627378" y="969"/>
                    <a:pt x="623364" y="2352"/>
                    <a:pt x="619903" y="4635"/>
                  </a:cubicBezTo>
                  <a:lnTo>
                    <a:pt x="618035" y="5811"/>
                  </a:lnTo>
                  <a:cubicBezTo>
                    <a:pt x="616028" y="7125"/>
                    <a:pt x="614228" y="8647"/>
                    <a:pt x="612636" y="10376"/>
                  </a:cubicBezTo>
                  <a:lnTo>
                    <a:pt x="610698" y="12520"/>
                  </a:lnTo>
                  <a:cubicBezTo>
                    <a:pt x="608968" y="14457"/>
                    <a:pt x="607445" y="16602"/>
                    <a:pt x="606338" y="18885"/>
                  </a:cubicBezTo>
                  <a:lnTo>
                    <a:pt x="604123" y="23381"/>
                  </a:lnTo>
                  <a:cubicBezTo>
                    <a:pt x="603431" y="24764"/>
                    <a:pt x="602877" y="26148"/>
                    <a:pt x="602462" y="27600"/>
                  </a:cubicBezTo>
                  <a:lnTo>
                    <a:pt x="600386" y="34449"/>
                  </a:lnTo>
                  <a:cubicBezTo>
                    <a:pt x="600109" y="35279"/>
                    <a:pt x="599901" y="36178"/>
                    <a:pt x="599693" y="37077"/>
                  </a:cubicBezTo>
                  <a:lnTo>
                    <a:pt x="599071" y="40328"/>
                  </a:lnTo>
                  <a:lnTo>
                    <a:pt x="597894" y="42334"/>
                  </a:lnTo>
                  <a:cubicBezTo>
                    <a:pt x="597202" y="43510"/>
                    <a:pt x="596510" y="44755"/>
                    <a:pt x="596025" y="46070"/>
                  </a:cubicBezTo>
                  <a:lnTo>
                    <a:pt x="594780" y="49113"/>
                  </a:lnTo>
                  <a:cubicBezTo>
                    <a:pt x="593741" y="51534"/>
                    <a:pt x="593119" y="54094"/>
                    <a:pt x="592842" y="56653"/>
                  </a:cubicBezTo>
                  <a:lnTo>
                    <a:pt x="592496" y="59559"/>
                  </a:lnTo>
                  <a:cubicBezTo>
                    <a:pt x="592219" y="61772"/>
                    <a:pt x="592288" y="63985"/>
                    <a:pt x="592496" y="66199"/>
                  </a:cubicBezTo>
                  <a:cubicBezTo>
                    <a:pt x="591873" y="67998"/>
                    <a:pt x="591457" y="69796"/>
                    <a:pt x="591250" y="71664"/>
                  </a:cubicBezTo>
                  <a:lnTo>
                    <a:pt x="590489" y="77889"/>
                  </a:lnTo>
                  <a:lnTo>
                    <a:pt x="589381" y="80864"/>
                  </a:lnTo>
                  <a:cubicBezTo>
                    <a:pt x="588620" y="83008"/>
                    <a:pt x="588066" y="85222"/>
                    <a:pt x="587859" y="87505"/>
                  </a:cubicBezTo>
                  <a:lnTo>
                    <a:pt x="587651" y="89580"/>
                  </a:lnTo>
                  <a:cubicBezTo>
                    <a:pt x="587374" y="91932"/>
                    <a:pt x="587443" y="94214"/>
                    <a:pt x="587789" y="96566"/>
                  </a:cubicBezTo>
                  <a:lnTo>
                    <a:pt x="588135" y="98711"/>
                  </a:lnTo>
                  <a:cubicBezTo>
                    <a:pt x="588412" y="100440"/>
                    <a:pt x="588828" y="102169"/>
                    <a:pt x="589381" y="103760"/>
                  </a:cubicBezTo>
                  <a:cubicBezTo>
                    <a:pt x="589174" y="105144"/>
                    <a:pt x="589104" y="106597"/>
                    <a:pt x="589104" y="107980"/>
                  </a:cubicBezTo>
                  <a:lnTo>
                    <a:pt x="589104" y="110401"/>
                  </a:lnTo>
                  <a:cubicBezTo>
                    <a:pt x="589104" y="111854"/>
                    <a:pt x="589312" y="113237"/>
                    <a:pt x="589520" y="114620"/>
                  </a:cubicBezTo>
                  <a:lnTo>
                    <a:pt x="590212" y="118563"/>
                  </a:lnTo>
                  <a:lnTo>
                    <a:pt x="590212" y="118840"/>
                  </a:lnTo>
                  <a:cubicBezTo>
                    <a:pt x="590212" y="118840"/>
                    <a:pt x="587859" y="127418"/>
                    <a:pt x="587859" y="127418"/>
                  </a:cubicBezTo>
                  <a:cubicBezTo>
                    <a:pt x="587651" y="128109"/>
                    <a:pt x="587513" y="128801"/>
                    <a:pt x="587374" y="129562"/>
                  </a:cubicBezTo>
                  <a:lnTo>
                    <a:pt x="585851" y="137863"/>
                  </a:lnTo>
                  <a:lnTo>
                    <a:pt x="585298" y="139730"/>
                  </a:lnTo>
                  <a:lnTo>
                    <a:pt x="584744" y="141045"/>
                  </a:lnTo>
                  <a:cubicBezTo>
                    <a:pt x="583914" y="140215"/>
                    <a:pt x="583014" y="139523"/>
                    <a:pt x="582045" y="138831"/>
                  </a:cubicBezTo>
                  <a:lnTo>
                    <a:pt x="578238" y="136065"/>
                  </a:lnTo>
                  <a:cubicBezTo>
                    <a:pt x="575539" y="134127"/>
                    <a:pt x="572563" y="132675"/>
                    <a:pt x="569379" y="131775"/>
                  </a:cubicBezTo>
                  <a:lnTo>
                    <a:pt x="564811" y="130530"/>
                  </a:lnTo>
                  <a:cubicBezTo>
                    <a:pt x="563842" y="130254"/>
                    <a:pt x="562804" y="130046"/>
                    <a:pt x="561766" y="129908"/>
                  </a:cubicBezTo>
                  <a:lnTo>
                    <a:pt x="560174" y="129631"/>
                  </a:lnTo>
                  <a:lnTo>
                    <a:pt x="556575" y="126172"/>
                  </a:lnTo>
                  <a:cubicBezTo>
                    <a:pt x="555537" y="125204"/>
                    <a:pt x="554499" y="124305"/>
                    <a:pt x="553322" y="123475"/>
                  </a:cubicBezTo>
                  <a:lnTo>
                    <a:pt x="549515" y="120777"/>
                  </a:lnTo>
                  <a:cubicBezTo>
                    <a:pt x="548616" y="120154"/>
                    <a:pt x="547647" y="119532"/>
                    <a:pt x="546609" y="118978"/>
                  </a:cubicBezTo>
                  <a:lnTo>
                    <a:pt x="538096" y="114413"/>
                  </a:lnTo>
                  <a:cubicBezTo>
                    <a:pt x="537127" y="113929"/>
                    <a:pt x="536158" y="113445"/>
                    <a:pt x="535120" y="113030"/>
                  </a:cubicBezTo>
                  <a:cubicBezTo>
                    <a:pt x="532351" y="110332"/>
                    <a:pt x="529029" y="108187"/>
                    <a:pt x="525430" y="106804"/>
                  </a:cubicBezTo>
                  <a:lnTo>
                    <a:pt x="525569" y="106389"/>
                  </a:lnTo>
                  <a:cubicBezTo>
                    <a:pt x="526122" y="105075"/>
                    <a:pt x="526538" y="103760"/>
                    <a:pt x="526884" y="102377"/>
                  </a:cubicBezTo>
                  <a:lnTo>
                    <a:pt x="527645" y="101824"/>
                  </a:lnTo>
                  <a:cubicBezTo>
                    <a:pt x="532836" y="98365"/>
                    <a:pt x="536642" y="93246"/>
                    <a:pt x="538580" y="87297"/>
                  </a:cubicBezTo>
                  <a:lnTo>
                    <a:pt x="539203" y="85291"/>
                  </a:lnTo>
                  <a:cubicBezTo>
                    <a:pt x="539618" y="84115"/>
                    <a:pt x="539895" y="82870"/>
                    <a:pt x="540103" y="81625"/>
                  </a:cubicBezTo>
                  <a:lnTo>
                    <a:pt x="540657" y="80933"/>
                  </a:lnTo>
                  <a:cubicBezTo>
                    <a:pt x="541349" y="80034"/>
                    <a:pt x="541972" y="79134"/>
                    <a:pt x="542525" y="78166"/>
                  </a:cubicBezTo>
                  <a:lnTo>
                    <a:pt x="544186" y="75261"/>
                  </a:lnTo>
                  <a:cubicBezTo>
                    <a:pt x="547647" y="69312"/>
                    <a:pt x="548824" y="62325"/>
                    <a:pt x="547439" y="55616"/>
                  </a:cubicBezTo>
                  <a:lnTo>
                    <a:pt x="547232" y="54578"/>
                  </a:lnTo>
                  <a:cubicBezTo>
                    <a:pt x="545571" y="46692"/>
                    <a:pt x="540657" y="40052"/>
                    <a:pt x="533805" y="36109"/>
                  </a:cubicBezTo>
                  <a:lnTo>
                    <a:pt x="533805" y="36109"/>
                  </a:lnTo>
                  <a:cubicBezTo>
                    <a:pt x="528960" y="30160"/>
                    <a:pt x="521900" y="26494"/>
                    <a:pt x="514287" y="25940"/>
                  </a:cubicBezTo>
                  <a:lnTo>
                    <a:pt x="512696" y="25802"/>
                  </a:lnTo>
                  <a:cubicBezTo>
                    <a:pt x="508750" y="23726"/>
                    <a:pt x="504321" y="22620"/>
                    <a:pt x="499822" y="22620"/>
                  </a:cubicBezTo>
                  <a:cubicBezTo>
                    <a:pt x="495254" y="22620"/>
                    <a:pt x="490617" y="23726"/>
                    <a:pt x="486395" y="26079"/>
                  </a:cubicBezTo>
                  <a:lnTo>
                    <a:pt x="483696" y="27600"/>
                  </a:lnTo>
                  <a:cubicBezTo>
                    <a:pt x="481066" y="26770"/>
                    <a:pt x="478297" y="26355"/>
                    <a:pt x="475529" y="26355"/>
                  </a:cubicBezTo>
                  <a:lnTo>
                    <a:pt x="474768" y="26355"/>
                  </a:lnTo>
                  <a:cubicBezTo>
                    <a:pt x="473937" y="26355"/>
                    <a:pt x="473037" y="26355"/>
                    <a:pt x="472207" y="26494"/>
                  </a:cubicBezTo>
                  <a:cubicBezTo>
                    <a:pt x="472068" y="26494"/>
                    <a:pt x="471999" y="26355"/>
                    <a:pt x="471861" y="26355"/>
                  </a:cubicBezTo>
                  <a:lnTo>
                    <a:pt x="469992" y="25594"/>
                  </a:lnTo>
                  <a:cubicBezTo>
                    <a:pt x="468331" y="24903"/>
                    <a:pt x="466531" y="24280"/>
                    <a:pt x="464732" y="23934"/>
                  </a:cubicBezTo>
                  <a:lnTo>
                    <a:pt x="462863" y="23519"/>
                  </a:lnTo>
                  <a:cubicBezTo>
                    <a:pt x="461756" y="23311"/>
                    <a:pt x="460649" y="23104"/>
                    <a:pt x="459541" y="23035"/>
                  </a:cubicBezTo>
                  <a:lnTo>
                    <a:pt x="458641" y="23035"/>
                  </a:lnTo>
                  <a:cubicBezTo>
                    <a:pt x="458641" y="23035"/>
                    <a:pt x="457949" y="22343"/>
                    <a:pt x="457949" y="22343"/>
                  </a:cubicBezTo>
                  <a:cubicBezTo>
                    <a:pt x="456496" y="20960"/>
                    <a:pt x="454904" y="19784"/>
                    <a:pt x="453243" y="18815"/>
                  </a:cubicBezTo>
                  <a:lnTo>
                    <a:pt x="452343" y="18262"/>
                  </a:lnTo>
                  <a:cubicBezTo>
                    <a:pt x="449713" y="16671"/>
                    <a:pt x="446876" y="15564"/>
                    <a:pt x="443900" y="14942"/>
                  </a:cubicBezTo>
                  <a:lnTo>
                    <a:pt x="442861" y="14734"/>
                  </a:lnTo>
                  <a:cubicBezTo>
                    <a:pt x="442100" y="14596"/>
                    <a:pt x="441339" y="14457"/>
                    <a:pt x="440577" y="14319"/>
                  </a:cubicBezTo>
                  <a:cubicBezTo>
                    <a:pt x="438778" y="13212"/>
                    <a:pt x="436840" y="12313"/>
                    <a:pt x="434764" y="11690"/>
                  </a:cubicBezTo>
                  <a:lnTo>
                    <a:pt x="433310" y="11206"/>
                  </a:lnTo>
                  <a:cubicBezTo>
                    <a:pt x="430542" y="10307"/>
                    <a:pt x="427635" y="9823"/>
                    <a:pt x="424728" y="9823"/>
                  </a:cubicBezTo>
                  <a:cubicBezTo>
                    <a:pt x="423552" y="9823"/>
                    <a:pt x="422444" y="9892"/>
                    <a:pt x="421268" y="10030"/>
                  </a:cubicBezTo>
                  <a:cubicBezTo>
                    <a:pt x="420575" y="9961"/>
                    <a:pt x="419883" y="9892"/>
                    <a:pt x="419261" y="9823"/>
                  </a:cubicBezTo>
                  <a:lnTo>
                    <a:pt x="417184" y="9684"/>
                  </a:lnTo>
                  <a:cubicBezTo>
                    <a:pt x="416561" y="9684"/>
                    <a:pt x="415869" y="9684"/>
                    <a:pt x="415246" y="9684"/>
                  </a:cubicBezTo>
                  <a:cubicBezTo>
                    <a:pt x="408463" y="9684"/>
                    <a:pt x="401958" y="12175"/>
                    <a:pt x="396836" y="16671"/>
                  </a:cubicBezTo>
                  <a:cubicBezTo>
                    <a:pt x="392130" y="20821"/>
                    <a:pt x="389015" y="26494"/>
                    <a:pt x="387908" y="32650"/>
                  </a:cubicBezTo>
                  <a:cubicBezTo>
                    <a:pt x="387631" y="32857"/>
                    <a:pt x="387354" y="33065"/>
                    <a:pt x="387077" y="33203"/>
                  </a:cubicBezTo>
                  <a:lnTo>
                    <a:pt x="386869" y="33342"/>
                  </a:lnTo>
                  <a:cubicBezTo>
                    <a:pt x="384655" y="34449"/>
                    <a:pt x="382648" y="35832"/>
                    <a:pt x="380848" y="37423"/>
                  </a:cubicBezTo>
                  <a:cubicBezTo>
                    <a:pt x="380156" y="37700"/>
                    <a:pt x="379395" y="38045"/>
                    <a:pt x="378703" y="38322"/>
                  </a:cubicBezTo>
                  <a:lnTo>
                    <a:pt x="377318" y="39014"/>
                  </a:lnTo>
                  <a:cubicBezTo>
                    <a:pt x="373097" y="41089"/>
                    <a:pt x="369498" y="44133"/>
                    <a:pt x="366799" y="47937"/>
                  </a:cubicBezTo>
                  <a:cubicBezTo>
                    <a:pt x="365276" y="49321"/>
                    <a:pt x="363892" y="50912"/>
                    <a:pt x="362715" y="52641"/>
                  </a:cubicBezTo>
                  <a:lnTo>
                    <a:pt x="362092" y="53609"/>
                  </a:lnTo>
                  <a:cubicBezTo>
                    <a:pt x="362092" y="53609"/>
                    <a:pt x="361746" y="54163"/>
                    <a:pt x="361538" y="54439"/>
                  </a:cubicBezTo>
                  <a:cubicBezTo>
                    <a:pt x="360016" y="55892"/>
                    <a:pt x="358632" y="57552"/>
                    <a:pt x="357455" y="59351"/>
                  </a:cubicBezTo>
                  <a:lnTo>
                    <a:pt x="356763" y="60389"/>
                  </a:lnTo>
                  <a:cubicBezTo>
                    <a:pt x="355033" y="63017"/>
                    <a:pt x="353787" y="65923"/>
                    <a:pt x="353026" y="68897"/>
                  </a:cubicBezTo>
                  <a:cubicBezTo>
                    <a:pt x="351018" y="70972"/>
                    <a:pt x="349357" y="73393"/>
                    <a:pt x="348111" y="76022"/>
                  </a:cubicBezTo>
                  <a:lnTo>
                    <a:pt x="347281" y="77820"/>
                  </a:lnTo>
                  <a:cubicBezTo>
                    <a:pt x="346866" y="78650"/>
                    <a:pt x="346520" y="79549"/>
                    <a:pt x="346173" y="80380"/>
                  </a:cubicBezTo>
                  <a:lnTo>
                    <a:pt x="345620" y="79757"/>
                  </a:lnTo>
                  <a:cubicBezTo>
                    <a:pt x="344374" y="78443"/>
                    <a:pt x="343059" y="77336"/>
                    <a:pt x="341606" y="76299"/>
                  </a:cubicBezTo>
                  <a:lnTo>
                    <a:pt x="337661" y="73462"/>
                  </a:lnTo>
                  <a:cubicBezTo>
                    <a:pt x="337038" y="72978"/>
                    <a:pt x="336415" y="72563"/>
                    <a:pt x="335723" y="72217"/>
                  </a:cubicBezTo>
                  <a:lnTo>
                    <a:pt x="330463" y="69104"/>
                  </a:lnTo>
                  <a:cubicBezTo>
                    <a:pt x="329424" y="68482"/>
                    <a:pt x="328386" y="67928"/>
                    <a:pt x="327279" y="67444"/>
                  </a:cubicBezTo>
                  <a:lnTo>
                    <a:pt x="325687" y="66753"/>
                  </a:lnTo>
                  <a:cubicBezTo>
                    <a:pt x="323957" y="65992"/>
                    <a:pt x="322227" y="65438"/>
                    <a:pt x="320358" y="65092"/>
                  </a:cubicBezTo>
                  <a:lnTo>
                    <a:pt x="317936" y="64608"/>
                  </a:lnTo>
                  <a:cubicBezTo>
                    <a:pt x="316067" y="64193"/>
                    <a:pt x="314198" y="64055"/>
                    <a:pt x="312260" y="64055"/>
                  </a:cubicBezTo>
                  <a:cubicBezTo>
                    <a:pt x="309976" y="64055"/>
                    <a:pt x="307761" y="64331"/>
                    <a:pt x="305547" y="64885"/>
                  </a:cubicBezTo>
                  <a:lnTo>
                    <a:pt x="304370" y="65162"/>
                  </a:lnTo>
                  <a:cubicBezTo>
                    <a:pt x="301602" y="65853"/>
                    <a:pt x="298972" y="66960"/>
                    <a:pt x="296618" y="68413"/>
                  </a:cubicBezTo>
                  <a:cubicBezTo>
                    <a:pt x="296203" y="68413"/>
                    <a:pt x="295788" y="68413"/>
                    <a:pt x="295373" y="68413"/>
                  </a:cubicBezTo>
                  <a:cubicBezTo>
                    <a:pt x="288175" y="68413"/>
                    <a:pt x="281254" y="71180"/>
                    <a:pt x="276132" y="76229"/>
                  </a:cubicBezTo>
                  <a:cubicBezTo>
                    <a:pt x="272741" y="77613"/>
                    <a:pt x="269557" y="79619"/>
                    <a:pt x="266788" y="82386"/>
                  </a:cubicBezTo>
                  <a:lnTo>
                    <a:pt x="266165" y="83008"/>
                  </a:lnTo>
                  <a:cubicBezTo>
                    <a:pt x="264782" y="84392"/>
                    <a:pt x="263536" y="85914"/>
                    <a:pt x="262497" y="87574"/>
                  </a:cubicBezTo>
                  <a:cubicBezTo>
                    <a:pt x="262151" y="87850"/>
                    <a:pt x="261736" y="88127"/>
                    <a:pt x="261390" y="88473"/>
                  </a:cubicBezTo>
                  <a:lnTo>
                    <a:pt x="260352" y="89372"/>
                  </a:lnTo>
                  <a:cubicBezTo>
                    <a:pt x="259314" y="90271"/>
                    <a:pt x="258414" y="91171"/>
                    <a:pt x="257514" y="92208"/>
                  </a:cubicBezTo>
                  <a:lnTo>
                    <a:pt x="256338" y="93592"/>
                  </a:lnTo>
                  <a:cubicBezTo>
                    <a:pt x="254884" y="95252"/>
                    <a:pt x="253707" y="97051"/>
                    <a:pt x="252670" y="98987"/>
                  </a:cubicBezTo>
                  <a:lnTo>
                    <a:pt x="252254" y="99817"/>
                  </a:lnTo>
                  <a:cubicBezTo>
                    <a:pt x="252254" y="99817"/>
                    <a:pt x="251977" y="100371"/>
                    <a:pt x="251839" y="100578"/>
                  </a:cubicBezTo>
                  <a:cubicBezTo>
                    <a:pt x="251147" y="101201"/>
                    <a:pt x="250524" y="101824"/>
                    <a:pt x="249901" y="102515"/>
                  </a:cubicBezTo>
                  <a:cubicBezTo>
                    <a:pt x="249762" y="102654"/>
                    <a:pt x="249624" y="102723"/>
                    <a:pt x="249486" y="102861"/>
                  </a:cubicBezTo>
                  <a:lnTo>
                    <a:pt x="248863" y="103345"/>
                  </a:lnTo>
                  <a:cubicBezTo>
                    <a:pt x="247548" y="104452"/>
                    <a:pt x="246302" y="105628"/>
                    <a:pt x="245264" y="106942"/>
                  </a:cubicBezTo>
                  <a:cubicBezTo>
                    <a:pt x="241180" y="109778"/>
                    <a:pt x="237928" y="113721"/>
                    <a:pt x="235920" y="118287"/>
                  </a:cubicBezTo>
                  <a:cubicBezTo>
                    <a:pt x="233913" y="119048"/>
                    <a:pt x="231975" y="120016"/>
                    <a:pt x="230176" y="121261"/>
                  </a:cubicBezTo>
                  <a:lnTo>
                    <a:pt x="229968" y="121399"/>
                  </a:lnTo>
                  <a:cubicBezTo>
                    <a:pt x="223324" y="121399"/>
                    <a:pt x="216887" y="123959"/>
                    <a:pt x="211835" y="128386"/>
                  </a:cubicBezTo>
                  <a:lnTo>
                    <a:pt x="210520" y="129562"/>
                  </a:lnTo>
                  <a:cubicBezTo>
                    <a:pt x="208651" y="131222"/>
                    <a:pt x="207059" y="133090"/>
                    <a:pt x="205675" y="135165"/>
                  </a:cubicBezTo>
                  <a:lnTo>
                    <a:pt x="203529" y="138485"/>
                  </a:lnTo>
                  <a:lnTo>
                    <a:pt x="201523" y="140007"/>
                  </a:lnTo>
                  <a:cubicBezTo>
                    <a:pt x="200553" y="140768"/>
                    <a:pt x="199654" y="141529"/>
                    <a:pt x="198754" y="142428"/>
                  </a:cubicBezTo>
                  <a:lnTo>
                    <a:pt x="196401" y="144780"/>
                  </a:lnTo>
                  <a:cubicBezTo>
                    <a:pt x="194532" y="146648"/>
                    <a:pt x="192871" y="148861"/>
                    <a:pt x="191625" y="151214"/>
                  </a:cubicBezTo>
                  <a:lnTo>
                    <a:pt x="189964" y="154326"/>
                  </a:lnTo>
                  <a:cubicBezTo>
                    <a:pt x="188649" y="156678"/>
                    <a:pt x="187750" y="159307"/>
                    <a:pt x="187196" y="161935"/>
                  </a:cubicBezTo>
                  <a:lnTo>
                    <a:pt x="186573" y="164910"/>
                  </a:lnTo>
                  <a:cubicBezTo>
                    <a:pt x="186227" y="166708"/>
                    <a:pt x="186019" y="168576"/>
                    <a:pt x="186019" y="170444"/>
                  </a:cubicBezTo>
                  <a:lnTo>
                    <a:pt x="186019" y="173971"/>
                  </a:lnTo>
                  <a:cubicBezTo>
                    <a:pt x="186019" y="174801"/>
                    <a:pt x="186019" y="175562"/>
                    <a:pt x="186157" y="176392"/>
                  </a:cubicBezTo>
                  <a:lnTo>
                    <a:pt x="184150" y="178675"/>
                  </a:lnTo>
                  <a:cubicBezTo>
                    <a:pt x="182974" y="180059"/>
                    <a:pt x="181936" y="181511"/>
                    <a:pt x="181036" y="183033"/>
                  </a:cubicBezTo>
                  <a:lnTo>
                    <a:pt x="179167" y="186353"/>
                  </a:lnTo>
                  <a:cubicBezTo>
                    <a:pt x="178821" y="186907"/>
                    <a:pt x="178544" y="187530"/>
                    <a:pt x="178268" y="188152"/>
                  </a:cubicBezTo>
                  <a:lnTo>
                    <a:pt x="175707" y="193616"/>
                  </a:lnTo>
                  <a:lnTo>
                    <a:pt x="174945" y="194447"/>
                  </a:lnTo>
                  <a:lnTo>
                    <a:pt x="173561" y="195415"/>
                  </a:lnTo>
                  <a:lnTo>
                    <a:pt x="171347" y="196453"/>
                  </a:lnTo>
                  <a:lnTo>
                    <a:pt x="158335" y="199981"/>
                  </a:lnTo>
                  <a:lnTo>
                    <a:pt x="157297" y="199842"/>
                  </a:lnTo>
                  <a:cubicBezTo>
                    <a:pt x="156259" y="199704"/>
                    <a:pt x="155290" y="199704"/>
                    <a:pt x="154251" y="199704"/>
                  </a:cubicBezTo>
                  <a:cubicBezTo>
                    <a:pt x="154044" y="199704"/>
                    <a:pt x="153767" y="199704"/>
                    <a:pt x="153559" y="199704"/>
                  </a:cubicBezTo>
                  <a:lnTo>
                    <a:pt x="150721" y="199704"/>
                  </a:lnTo>
                  <a:cubicBezTo>
                    <a:pt x="147538" y="199842"/>
                    <a:pt x="144354" y="200465"/>
                    <a:pt x="141378" y="201641"/>
                  </a:cubicBezTo>
                  <a:lnTo>
                    <a:pt x="138333" y="202817"/>
                  </a:lnTo>
                  <a:cubicBezTo>
                    <a:pt x="137156" y="203301"/>
                    <a:pt x="135979" y="203854"/>
                    <a:pt x="134803" y="204477"/>
                  </a:cubicBezTo>
                  <a:lnTo>
                    <a:pt x="129958" y="207175"/>
                  </a:lnTo>
                  <a:lnTo>
                    <a:pt x="129543" y="207313"/>
                  </a:lnTo>
                  <a:lnTo>
                    <a:pt x="123176" y="209319"/>
                  </a:lnTo>
                  <a:cubicBezTo>
                    <a:pt x="121722" y="209803"/>
                    <a:pt x="120269" y="210357"/>
                    <a:pt x="118885" y="211118"/>
                  </a:cubicBezTo>
                  <a:lnTo>
                    <a:pt x="112171" y="214576"/>
                  </a:lnTo>
                  <a:lnTo>
                    <a:pt x="103935" y="214230"/>
                  </a:lnTo>
                  <a:cubicBezTo>
                    <a:pt x="103519" y="214230"/>
                    <a:pt x="103173" y="214230"/>
                    <a:pt x="102758" y="214230"/>
                  </a:cubicBezTo>
                  <a:cubicBezTo>
                    <a:pt x="99851" y="214230"/>
                    <a:pt x="97014" y="214715"/>
                    <a:pt x="94245" y="215545"/>
                  </a:cubicBezTo>
                  <a:lnTo>
                    <a:pt x="87878" y="217620"/>
                  </a:lnTo>
                  <a:cubicBezTo>
                    <a:pt x="85663" y="218381"/>
                    <a:pt x="83518" y="219349"/>
                    <a:pt x="81510" y="220594"/>
                  </a:cubicBezTo>
                  <a:lnTo>
                    <a:pt x="73759" y="225575"/>
                  </a:lnTo>
                  <a:cubicBezTo>
                    <a:pt x="73067" y="226059"/>
                    <a:pt x="72306" y="226543"/>
                    <a:pt x="71683" y="227097"/>
                  </a:cubicBezTo>
                  <a:lnTo>
                    <a:pt x="59501" y="236573"/>
                  </a:lnTo>
                  <a:lnTo>
                    <a:pt x="58463" y="237265"/>
                  </a:lnTo>
                  <a:lnTo>
                    <a:pt x="57287" y="237888"/>
                  </a:lnTo>
                  <a:lnTo>
                    <a:pt x="51819" y="240240"/>
                  </a:lnTo>
                  <a:cubicBezTo>
                    <a:pt x="50296" y="239963"/>
                    <a:pt x="48704" y="239825"/>
                    <a:pt x="47182" y="239825"/>
                  </a:cubicBezTo>
                  <a:cubicBezTo>
                    <a:pt x="41437" y="239825"/>
                    <a:pt x="35693" y="241623"/>
                    <a:pt x="30917" y="245082"/>
                  </a:cubicBezTo>
                  <a:lnTo>
                    <a:pt x="27872" y="247295"/>
                  </a:lnTo>
                  <a:cubicBezTo>
                    <a:pt x="24758" y="249578"/>
                    <a:pt x="22196" y="252414"/>
                    <a:pt x="20259" y="255735"/>
                  </a:cubicBezTo>
                  <a:lnTo>
                    <a:pt x="18252" y="259124"/>
                  </a:lnTo>
                  <a:cubicBezTo>
                    <a:pt x="17213" y="260853"/>
                    <a:pt x="16383" y="262721"/>
                    <a:pt x="15829" y="264589"/>
                  </a:cubicBezTo>
                  <a:lnTo>
                    <a:pt x="13407" y="272059"/>
                  </a:lnTo>
                  <a:cubicBezTo>
                    <a:pt x="13061" y="273097"/>
                    <a:pt x="12784" y="274134"/>
                    <a:pt x="12576" y="275172"/>
                  </a:cubicBezTo>
                  <a:lnTo>
                    <a:pt x="11746" y="279392"/>
                  </a:lnTo>
                  <a:cubicBezTo>
                    <a:pt x="11261" y="281744"/>
                    <a:pt x="11123" y="284165"/>
                    <a:pt x="11261" y="286517"/>
                  </a:cubicBezTo>
                  <a:lnTo>
                    <a:pt x="11538" y="290391"/>
                  </a:lnTo>
                  <a:cubicBezTo>
                    <a:pt x="11538" y="291151"/>
                    <a:pt x="11677" y="291912"/>
                    <a:pt x="11746" y="292604"/>
                  </a:cubicBezTo>
                  <a:lnTo>
                    <a:pt x="11953" y="294126"/>
                  </a:lnTo>
                  <a:lnTo>
                    <a:pt x="11677" y="295163"/>
                  </a:lnTo>
                  <a:lnTo>
                    <a:pt x="9462" y="300213"/>
                  </a:lnTo>
                  <a:cubicBezTo>
                    <a:pt x="9116" y="300905"/>
                    <a:pt x="8839" y="301666"/>
                    <a:pt x="8631" y="302357"/>
                  </a:cubicBezTo>
                  <a:lnTo>
                    <a:pt x="6140" y="309690"/>
                  </a:lnTo>
                  <a:cubicBezTo>
                    <a:pt x="5171" y="312664"/>
                    <a:pt x="4617" y="315708"/>
                    <a:pt x="4686" y="318821"/>
                  </a:cubicBezTo>
                  <a:lnTo>
                    <a:pt x="4686" y="326430"/>
                  </a:lnTo>
                  <a:cubicBezTo>
                    <a:pt x="4756" y="329335"/>
                    <a:pt x="5240" y="332171"/>
                    <a:pt x="6209" y="334938"/>
                  </a:cubicBezTo>
                  <a:lnTo>
                    <a:pt x="7316" y="338189"/>
                  </a:lnTo>
                  <a:cubicBezTo>
                    <a:pt x="7524" y="338881"/>
                    <a:pt x="7801" y="339503"/>
                    <a:pt x="8078" y="340195"/>
                  </a:cubicBezTo>
                  <a:cubicBezTo>
                    <a:pt x="6071" y="343585"/>
                    <a:pt x="4894" y="347320"/>
                    <a:pt x="4478" y="351194"/>
                  </a:cubicBezTo>
                  <a:cubicBezTo>
                    <a:pt x="-1681" y="360671"/>
                    <a:pt x="-1543" y="373122"/>
                    <a:pt x="5240" y="382529"/>
                  </a:cubicBezTo>
                  <a:lnTo>
                    <a:pt x="15760" y="396987"/>
                  </a:lnTo>
                  <a:lnTo>
                    <a:pt x="18390" y="401690"/>
                  </a:lnTo>
                  <a:lnTo>
                    <a:pt x="19290" y="404665"/>
                  </a:lnTo>
                  <a:lnTo>
                    <a:pt x="19636" y="409715"/>
                  </a:lnTo>
                  <a:cubicBezTo>
                    <a:pt x="19774" y="411582"/>
                    <a:pt x="20051" y="413450"/>
                    <a:pt x="20535" y="415249"/>
                  </a:cubicBezTo>
                  <a:lnTo>
                    <a:pt x="21228" y="417877"/>
                  </a:lnTo>
                  <a:cubicBezTo>
                    <a:pt x="21920" y="420367"/>
                    <a:pt x="22958" y="422719"/>
                    <a:pt x="24273" y="424933"/>
                  </a:cubicBezTo>
                  <a:lnTo>
                    <a:pt x="25519" y="426939"/>
                  </a:lnTo>
                  <a:cubicBezTo>
                    <a:pt x="26072" y="427838"/>
                    <a:pt x="26695" y="428737"/>
                    <a:pt x="27387" y="429567"/>
                  </a:cubicBezTo>
                  <a:lnTo>
                    <a:pt x="29741" y="432542"/>
                  </a:lnTo>
                  <a:lnTo>
                    <a:pt x="30502" y="434894"/>
                  </a:lnTo>
                  <a:cubicBezTo>
                    <a:pt x="30986" y="436277"/>
                    <a:pt x="31540" y="437661"/>
                    <a:pt x="32163" y="438975"/>
                  </a:cubicBezTo>
                  <a:lnTo>
                    <a:pt x="33340" y="441327"/>
                  </a:lnTo>
                  <a:cubicBezTo>
                    <a:pt x="34032" y="442710"/>
                    <a:pt x="34862" y="444024"/>
                    <a:pt x="35831" y="445270"/>
                  </a:cubicBezTo>
                  <a:lnTo>
                    <a:pt x="36870" y="446653"/>
                  </a:lnTo>
                  <a:lnTo>
                    <a:pt x="37008" y="454954"/>
                  </a:lnTo>
                  <a:cubicBezTo>
                    <a:pt x="37008" y="456268"/>
                    <a:pt x="37146" y="457513"/>
                    <a:pt x="37354" y="458828"/>
                  </a:cubicBezTo>
                  <a:lnTo>
                    <a:pt x="38738" y="467613"/>
                  </a:lnTo>
                  <a:cubicBezTo>
                    <a:pt x="38877" y="468581"/>
                    <a:pt x="39084" y="469550"/>
                    <a:pt x="39361" y="470518"/>
                  </a:cubicBezTo>
                  <a:lnTo>
                    <a:pt x="40538" y="474807"/>
                  </a:lnTo>
                  <a:cubicBezTo>
                    <a:pt x="40814" y="475983"/>
                    <a:pt x="41230" y="477090"/>
                    <a:pt x="41645" y="478196"/>
                  </a:cubicBezTo>
                  <a:lnTo>
                    <a:pt x="43306" y="482208"/>
                  </a:lnTo>
                  <a:cubicBezTo>
                    <a:pt x="43652" y="482969"/>
                    <a:pt x="43998" y="483730"/>
                    <a:pt x="44344" y="484491"/>
                  </a:cubicBezTo>
                  <a:lnTo>
                    <a:pt x="52096" y="499363"/>
                  </a:lnTo>
                  <a:lnTo>
                    <a:pt x="52788" y="501785"/>
                  </a:lnTo>
                  <a:lnTo>
                    <a:pt x="52788" y="504344"/>
                  </a:lnTo>
                  <a:cubicBezTo>
                    <a:pt x="52788" y="504344"/>
                    <a:pt x="52373" y="505728"/>
                    <a:pt x="52373" y="505728"/>
                  </a:cubicBezTo>
                  <a:cubicBezTo>
                    <a:pt x="52026" y="506834"/>
                    <a:pt x="51819" y="507941"/>
                    <a:pt x="51611" y="509048"/>
                  </a:cubicBezTo>
                  <a:lnTo>
                    <a:pt x="51611" y="509532"/>
                  </a:lnTo>
                  <a:cubicBezTo>
                    <a:pt x="51127" y="509739"/>
                    <a:pt x="50712" y="510016"/>
                    <a:pt x="50365" y="510224"/>
                  </a:cubicBezTo>
                  <a:cubicBezTo>
                    <a:pt x="42683" y="515135"/>
                    <a:pt x="37977" y="523505"/>
                    <a:pt x="37631" y="532566"/>
                  </a:cubicBezTo>
                  <a:lnTo>
                    <a:pt x="37216" y="544603"/>
                  </a:lnTo>
                  <a:cubicBezTo>
                    <a:pt x="37216" y="545848"/>
                    <a:pt x="37216" y="547093"/>
                    <a:pt x="37354" y="548338"/>
                  </a:cubicBezTo>
                  <a:lnTo>
                    <a:pt x="37562" y="550483"/>
                  </a:lnTo>
                  <a:cubicBezTo>
                    <a:pt x="37562" y="551036"/>
                    <a:pt x="37700" y="551520"/>
                    <a:pt x="37769" y="552073"/>
                  </a:cubicBezTo>
                  <a:lnTo>
                    <a:pt x="37977" y="553180"/>
                  </a:lnTo>
                  <a:cubicBezTo>
                    <a:pt x="38184" y="554564"/>
                    <a:pt x="38531" y="555878"/>
                    <a:pt x="38946" y="557192"/>
                  </a:cubicBezTo>
                  <a:lnTo>
                    <a:pt x="39223" y="558091"/>
                  </a:lnTo>
                  <a:cubicBezTo>
                    <a:pt x="39846" y="560098"/>
                    <a:pt x="40745" y="562034"/>
                    <a:pt x="41783" y="563833"/>
                  </a:cubicBezTo>
                  <a:lnTo>
                    <a:pt x="42822" y="565493"/>
                  </a:lnTo>
                  <a:cubicBezTo>
                    <a:pt x="44552" y="568399"/>
                    <a:pt x="46767" y="570958"/>
                    <a:pt x="49466" y="573033"/>
                  </a:cubicBezTo>
                  <a:lnTo>
                    <a:pt x="50158" y="573587"/>
                  </a:lnTo>
                  <a:cubicBezTo>
                    <a:pt x="53688" y="576353"/>
                    <a:pt x="57771" y="578221"/>
                    <a:pt x="62201" y="579051"/>
                  </a:cubicBezTo>
                  <a:lnTo>
                    <a:pt x="62616" y="579605"/>
                  </a:lnTo>
                  <a:cubicBezTo>
                    <a:pt x="63516" y="580642"/>
                    <a:pt x="64415" y="581611"/>
                    <a:pt x="65453" y="582510"/>
                  </a:cubicBezTo>
                  <a:lnTo>
                    <a:pt x="67599" y="584447"/>
                  </a:lnTo>
                  <a:cubicBezTo>
                    <a:pt x="69398" y="586038"/>
                    <a:pt x="71337" y="587352"/>
                    <a:pt x="73482" y="588459"/>
                  </a:cubicBezTo>
                  <a:lnTo>
                    <a:pt x="78950" y="591226"/>
                  </a:lnTo>
                  <a:cubicBezTo>
                    <a:pt x="80680" y="592056"/>
                    <a:pt x="82479" y="592747"/>
                    <a:pt x="84348" y="593232"/>
                  </a:cubicBezTo>
                  <a:lnTo>
                    <a:pt x="90231" y="594754"/>
                  </a:lnTo>
                  <a:cubicBezTo>
                    <a:pt x="91615" y="595100"/>
                    <a:pt x="93069" y="595376"/>
                    <a:pt x="94522" y="595515"/>
                  </a:cubicBezTo>
                  <a:lnTo>
                    <a:pt x="116946" y="597797"/>
                  </a:lnTo>
                  <a:cubicBezTo>
                    <a:pt x="117846" y="597866"/>
                    <a:pt x="118815" y="597935"/>
                    <a:pt x="119715" y="597935"/>
                  </a:cubicBezTo>
                  <a:cubicBezTo>
                    <a:pt x="120269" y="597935"/>
                    <a:pt x="120753" y="597935"/>
                    <a:pt x="121307" y="597935"/>
                  </a:cubicBezTo>
                  <a:lnTo>
                    <a:pt x="126290" y="597659"/>
                  </a:lnTo>
                  <a:cubicBezTo>
                    <a:pt x="128505" y="597520"/>
                    <a:pt x="130720" y="597105"/>
                    <a:pt x="132865" y="596483"/>
                  </a:cubicBezTo>
                  <a:lnTo>
                    <a:pt x="137987" y="594892"/>
                  </a:lnTo>
                  <a:cubicBezTo>
                    <a:pt x="140132" y="594269"/>
                    <a:pt x="142139" y="593301"/>
                    <a:pt x="144077" y="592194"/>
                  </a:cubicBezTo>
                  <a:lnTo>
                    <a:pt x="149268" y="589081"/>
                  </a:lnTo>
                  <a:cubicBezTo>
                    <a:pt x="150099" y="588597"/>
                    <a:pt x="150999" y="587974"/>
                    <a:pt x="151760" y="587421"/>
                  </a:cubicBezTo>
                  <a:lnTo>
                    <a:pt x="158266" y="582441"/>
                  </a:lnTo>
                  <a:lnTo>
                    <a:pt x="160826" y="581887"/>
                  </a:lnTo>
                  <a:cubicBezTo>
                    <a:pt x="162903" y="581403"/>
                    <a:pt x="164979" y="580711"/>
                    <a:pt x="166917" y="579812"/>
                  </a:cubicBezTo>
                  <a:lnTo>
                    <a:pt x="168855" y="578844"/>
                  </a:lnTo>
                  <a:cubicBezTo>
                    <a:pt x="171347" y="577668"/>
                    <a:pt x="173630" y="576077"/>
                    <a:pt x="175638" y="574209"/>
                  </a:cubicBezTo>
                  <a:lnTo>
                    <a:pt x="177645" y="572341"/>
                  </a:lnTo>
                  <a:cubicBezTo>
                    <a:pt x="177645" y="572341"/>
                    <a:pt x="178198" y="571788"/>
                    <a:pt x="178475" y="571580"/>
                  </a:cubicBezTo>
                  <a:lnTo>
                    <a:pt x="178475" y="571580"/>
                  </a:lnTo>
                  <a:cubicBezTo>
                    <a:pt x="180205" y="571580"/>
                    <a:pt x="181936" y="571442"/>
                    <a:pt x="183666" y="571096"/>
                  </a:cubicBezTo>
                  <a:lnTo>
                    <a:pt x="193632" y="569229"/>
                  </a:lnTo>
                  <a:lnTo>
                    <a:pt x="201246" y="568883"/>
                  </a:lnTo>
                  <a:lnTo>
                    <a:pt x="202284" y="568883"/>
                  </a:lnTo>
                  <a:cubicBezTo>
                    <a:pt x="204845" y="570197"/>
                    <a:pt x="207613" y="571096"/>
                    <a:pt x="210451" y="571511"/>
                  </a:cubicBezTo>
                  <a:lnTo>
                    <a:pt x="212112" y="571788"/>
                  </a:lnTo>
                  <a:cubicBezTo>
                    <a:pt x="213496" y="571995"/>
                    <a:pt x="214811" y="572065"/>
                    <a:pt x="216195" y="572065"/>
                  </a:cubicBezTo>
                  <a:cubicBezTo>
                    <a:pt x="216541" y="572065"/>
                    <a:pt x="216887" y="572065"/>
                    <a:pt x="217302" y="572065"/>
                  </a:cubicBezTo>
                  <a:lnTo>
                    <a:pt x="219171" y="572065"/>
                  </a:lnTo>
                  <a:cubicBezTo>
                    <a:pt x="220694" y="571926"/>
                    <a:pt x="222286" y="571719"/>
                    <a:pt x="223739" y="571442"/>
                  </a:cubicBezTo>
                  <a:lnTo>
                    <a:pt x="226784" y="570820"/>
                  </a:lnTo>
                  <a:cubicBezTo>
                    <a:pt x="227269" y="570958"/>
                    <a:pt x="227753" y="571027"/>
                    <a:pt x="228238" y="571165"/>
                  </a:cubicBezTo>
                  <a:lnTo>
                    <a:pt x="229968" y="571511"/>
                  </a:lnTo>
                  <a:cubicBezTo>
                    <a:pt x="231629" y="571857"/>
                    <a:pt x="233359" y="571995"/>
                    <a:pt x="235090" y="571995"/>
                  </a:cubicBezTo>
                  <a:cubicBezTo>
                    <a:pt x="236543" y="571995"/>
                    <a:pt x="237997" y="571857"/>
                    <a:pt x="239450" y="571650"/>
                  </a:cubicBezTo>
                  <a:lnTo>
                    <a:pt x="244433" y="570889"/>
                  </a:lnTo>
                  <a:cubicBezTo>
                    <a:pt x="247617" y="570405"/>
                    <a:pt x="250731" y="569298"/>
                    <a:pt x="253569" y="567707"/>
                  </a:cubicBezTo>
                  <a:lnTo>
                    <a:pt x="257929" y="565286"/>
                  </a:lnTo>
                  <a:cubicBezTo>
                    <a:pt x="260283" y="563971"/>
                    <a:pt x="262428" y="562311"/>
                    <a:pt x="264297" y="560374"/>
                  </a:cubicBezTo>
                  <a:lnTo>
                    <a:pt x="268034" y="556570"/>
                  </a:lnTo>
                  <a:cubicBezTo>
                    <a:pt x="269211" y="555325"/>
                    <a:pt x="270249" y="554010"/>
                    <a:pt x="271218" y="552627"/>
                  </a:cubicBezTo>
                  <a:lnTo>
                    <a:pt x="274333" y="547992"/>
                  </a:lnTo>
                  <a:cubicBezTo>
                    <a:pt x="274886" y="547162"/>
                    <a:pt x="275440" y="546263"/>
                    <a:pt x="275924" y="545295"/>
                  </a:cubicBezTo>
                  <a:cubicBezTo>
                    <a:pt x="276893" y="544949"/>
                    <a:pt x="277862" y="544603"/>
                    <a:pt x="278762" y="544188"/>
                  </a:cubicBezTo>
                  <a:lnTo>
                    <a:pt x="288452" y="539761"/>
                  </a:lnTo>
                  <a:cubicBezTo>
                    <a:pt x="289074" y="539484"/>
                    <a:pt x="289697" y="539138"/>
                    <a:pt x="290320" y="538792"/>
                  </a:cubicBezTo>
                  <a:lnTo>
                    <a:pt x="298764" y="534158"/>
                  </a:lnTo>
                  <a:lnTo>
                    <a:pt x="300356" y="533466"/>
                  </a:lnTo>
                  <a:lnTo>
                    <a:pt x="309284" y="533673"/>
                  </a:lnTo>
                  <a:cubicBezTo>
                    <a:pt x="309284" y="533673"/>
                    <a:pt x="309769" y="533673"/>
                    <a:pt x="310045" y="533673"/>
                  </a:cubicBezTo>
                  <a:cubicBezTo>
                    <a:pt x="310668" y="533673"/>
                    <a:pt x="311222" y="533673"/>
                    <a:pt x="311845" y="533673"/>
                  </a:cubicBezTo>
                  <a:lnTo>
                    <a:pt x="317936" y="533258"/>
                  </a:lnTo>
                  <a:cubicBezTo>
                    <a:pt x="319112" y="533189"/>
                    <a:pt x="320288" y="533051"/>
                    <a:pt x="321465" y="532774"/>
                  </a:cubicBezTo>
                  <a:lnTo>
                    <a:pt x="327348" y="531598"/>
                  </a:lnTo>
                  <a:cubicBezTo>
                    <a:pt x="328179" y="531460"/>
                    <a:pt x="329009" y="531252"/>
                    <a:pt x="329909" y="530976"/>
                  </a:cubicBezTo>
                  <a:lnTo>
                    <a:pt x="347073" y="525926"/>
                  </a:lnTo>
                  <a:cubicBezTo>
                    <a:pt x="348181" y="525580"/>
                    <a:pt x="349219" y="525234"/>
                    <a:pt x="350257" y="524750"/>
                  </a:cubicBezTo>
                  <a:lnTo>
                    <a:pt x="364030" y="518732"/>
                  </a:lnTo>
                  <a:lnTo>
                    <a:pt x="365414" y="518386"/>
                  </a:lnTo>
                  <a:lnTo>
                    <a:pt x="374758" y="517556"/>
                  </a:lnTo>
                  <a:lnTo>
                    <a:pt x="381748" y="517556"/>
                  </a:lnTo>
                  <a:cubicBezTo>
                    <a:pt x="381748" y="517556"/>
                    <a:pt x="387493" y="517902"/>
                    <a:pt x="387493" y="517902"/>
                  </a:cubicBezTo>
                  <a:cubicBezTo>
                    <a:pt x="388185" y="517902"/>
                    <a:pt x="388877" y="517971"/>
                    <a:pt x="389500" y="517971"/>
                  </a:cubicBezTo>
                  <a:cubicBezTo>
                    <a:pt x="389777" y="517971"/>
                    <a:pt x="390123" y="517971"/>
                    <a:pt x="390399" y="517971"/>
                  </a:cubicBezTo>
                  <a:lnTo>
                    <a:pt x="393791" y="517833"/>
                  </a:lnTo>
                  <a:cubicBezTo>
                    <a:pt x="395313" y="517833"/>
                    <a:pt x="396905" y="517625"/>
                    <a:pt x="398428" y="517279"/>
                  </a:cubicBezTo>
                  <a:lnTo>
                    <a:pt x="399604" y="517002"/>
                  </a:lnTo>
                  <a:lnTo>
                    <a:pt x="405834" y="521015"/>
                  </a:lnTo>
                  <a:cubicBezTo>
                    <a:pt x="408740" y="522882"/>
                    <a:pt x="411993" y="524197"/>
                    <a:pt x="415384" y="524888"/>
                  </a:cubicBezTo>
                  <a:lnTo>
                    <a:pt x="421475" y="526133"/>
                  </a:lnTo>
                  <a:cubicBezTo>
                    <a:pt x="423275" y="526480"/>
                    <a:pt x="425074" y="526687"/>
                    <a:pt x="426943" y="526687"/>
                  </a:cubicBezTo>
                  <a:cubicBezTo>
                    <a:pt x="427566" y="526687"/>
                    <a:pt x="428189" y="526687"/>
                    <a:pt x="428811" y="526687"/>
                  </a:cubicBezTo>
                  <a:lnTo>
                    <a:pt x="429296" y="526687"/>
                  </a:lnTo>
                  <a:cubicBezTo>
                    <a:pt x="429296" y="526687"/>
                    <a:pt x="429711" y="526825"/>
                    <a:pt x="429919" y="526895"/>
                  </a:cubicBezTo>
                  <a:lnTo>
                    <a:pt x="433034" y="528070"/>
                  </a:lnTo>
                  <a:cubicBezTo>
                    <a:pt x="434349" y="528555"/>
                    <a:pt x="435732" y="528970"/>
                    <a:pt x="437117" y="529246"/>
                  </a:cubicBezTo>
                  <a:cubicBezTo>
                    <a:pt x="437325" y="529869"/>
                    <a:pt x="437601" y="530561"/>
                    <a:pt x="437809" y="531183"/>
                  </a:cubicBezTo>
                  <a:lnTo>
                    <a:pt x="438847" y="533604"/>
                  </a:lnTo>
                  <a:cubicBezTo>
                    <a:pt x="439816" y="535956"/>
                    <a:pt x="441200" y="538239"/>
                    <a:pt x="442792" y="540245"/>
                  </a:cubicBezTo>
                  <a:lnTo>
                    <a:pt x="444246" y="542044"/>
                  </a:lnTo>
                  <a:cubicBezTo>
                    <a:pt x="447083" y="545640"/>
                    <a:pt x="450821" y="548407"/>
                    <a:pt x="454973" y="550206"/>
                  </a:cubicBezTo>
                  <a:lnTo>
                    <a:pt x="455389" y="550344"/>
                  </a:lnTo>
                  <a:cubicBezTo>
                    <a:pt x="455735" y="550967"/>
                    <a:pt x="456150" y="551520"/>
                    <a:pt x="456496" y="552073"/>
                  </a:cubicBezTo>
                  <a:cubicBezTo>
                    <a:pt x="454973" y="558161"/>
                    <a:pt x="455458" y="564663"/>
                    <a:pt x="458226" y="570474"/>
                  </a:cubicBezTo>
                  <a:cubicBezTo>
                    <a:pt x="461133" y="576699"/>
                    <a:pt x="466116" y="581472"/>
                    <a:pt x="472207" y="584170"/>
                  </a:cubicBezTo>
                  <a:cubicBezTo>
                    <a:pt x="473383" y="585554"/>
                    <a:pt x="474629" y="586868"/>
                    <a:pt x="476083" y="588044"/>
                  </a:cubicBezTo>
                  <a:lnTo>
                    <a:pt x="476706" y="588528"/>
                  </a:lnTo>
                  <a:cubicBezTo>
                    <a:pt x="481551" y="592540"/>
                    <a:pt x="487503" y="594685"/>
                    <a:pt x="493593" y="594823"/>
                  </a:cubicBezTo>
                  <a:cubicBezTo>
                    <a:pt x="496015" y="595515"/>
                    <a:pt x="498507" y="595860"/>
                    <a:pt x="500999" y="595860"/>
                  </a:cubicBezTo>
                  <a:cubicBezTo>
                    <a:pt x="501483" y="595860"/>
                    <a:pt x="502037" y="595860"/>
                    <a:pt x="502521" y="595860"/>
                  </a:cubicBezTo>
                  <a:cubicBezTo>
                    <a:pt x="507435" y="599803"/>
                    <a:pt x="513526" y="602017"/>
                    <a:pt x="519963" y="602017"/>
                  </a:cubicBezTo>
                  <a:cubicBezTo>
                    <a:pt x="520101" y="602017"/>
                    <a:pt x="520309" y="602017"/>
                    <a:pt x="520447" y="602017"/>
                  </a:cubicBezTo>
                  <a:lnTo>
                    <a:pt x="524392" y="602017"/>
                  </a:lnTo>
                  <a:cubicBezTo>
                    <a:pt x="525084" y="601948"/>
                    <a:pt x="525776" y="601878"/>
                    <a:pt x="526468" y="601809"/>
                  </a:cubicBezTo>
                  <a:cubicBezTo>
                    <a:pt x="530967" y="606790"/>
                    <a:pt x="537265" y="609972"/>
                    <a:pt x="544048" y="610664"/>
                  </a:cubicBezTo>
                  <a:lnTo>
                    <a:pt x="548200" y="611079"/>
                  </a:lnTo>
                  <a:cubicBezTo>
                    <a:pt x="549169" y="611148"/>
                    <a:pt x="550069" y="611217"/>
                    <a:pt x="551038" y="611217"/>
                  </a:cubicBezTo>
                  <a:cubicBezTo>
                    <a:pt x="551592" y="611217"/>
                    <a:pt x="552145" y="611217"/>
                    <a:pt x="552699" y="611217"/>
                  </a:cubicBezTo>
                  <a:lnTo>
                    <a:pt x="552769" y="611217"/>
                  </a:lnTo>
                  <a:cubicBezTo>
                    <a:pt x="552769" y="611632"/>
                    <a:pt x="552630" y="611978"/>
                    <a:pt x="552630" y="612393"/>
                  </a:cubicBezTo>
                  <a:lnTo>
                    <a:pt x="552215" y="615921"/>
                  </a:lnTo>
                  <a:cubicBezTo>
                    <a:pt x="551730" y="620071"/>
                    <a:pt x="552145" y="624221"/>
                    <a:pt x="553461" y="628164"/>
                  </a:cubicBezTo>
                  <a:lnTo>
                    <a:pt x="554845" y="632176"/>
                  </a:lnTo>
                  <a:cubicBezTo>
                    <a:pt x="555814" y="635012"/>
                    <a:pt x="557198" y="637641"/>
                    <a:pt x="558997" y="639993"/>
                  </a:cubicBezTo>
                  <a:lnTo>
                    <a:pt x="560382" y="641792"/>
                  </a:lnTo>
                  <a:cubicBezTo>
                    <a:pt x="561212" y="642898"/>
                    <a:pt x="562112" y="643936"/>
                    <a:pt x="563150" y="644905"/>
                  </a:cubicBezTo>
                  <a:lnTo>
                    <a:pt x="566265" y="647879"/>
                  </a:lnTo>
                  <a:lnTo>
                    <a:pt x="567787" y="650300"/>
                  </a:lnTo>
                  <a:cubicBezTo>
                    <a:pt x="568133" y="650853"/>
                    <a:pt x="568548" y="651476"/>
                    <a:pt x="568964" y="652029"/>
                  </a:cubicBezTo>
                  <a:lnTo>
                    <a:pt x="570279" y="653759"/>
                  </a:lnTo>
                  <a:cubicBezTo>
                    <a:pt x="571940" y="655972"/>
                    <a:pt x="573878" y="657909"/>
                    <a:pt x="576093" y="659500"/>
                  </a:cubicBezTo>
                  <a:lnTo>
                    <a:pt x="579415" y="661921"/>
                  </a:lnTo>
                  <a:cubicBezTo>
                    <a:pt x="581907" y="663719"/>
                    <a:pt x="584605" y="665103"/>
                    <a:pt x="587582" y="666002"/>
                  </a:cubicBezTo>
                  <a:lnTo>
                    <a:pt x="591181" y="667109"/>
                  </a:lnTo>
                  <a:cubicBezTo>
                    <a:pt x="591942" y="667317"/>
                    <a:pt x="592634" y="667524"/>
                    <a:pt x="593395" y="667732"/>
                  </a:cubicBezTo>
                  <a:cubicBezTo>
                    <a:pt x="594295" y="668562"/>
                    <a:pt x="595333" y="669392"/>
                    <a:pt x="596371" y="670083"/>
                  </a:cubicBezTo>
                  <a:lnTo>
                    <a:pt x="598102" y="671328"/>
                  </a:lnTo>
                  <a:cubicBezTo>
                    <a:pt x="600870" y="673265"/>
                    <a:pt x="603916" y="674649"/>
                    <a:pt x="607168" y="675410"/>
                  </a:cubicBezTo>
                  <a:lnTo>
                    <a:pt x="609452" y="675963"/>
                  </a:lnTo>
                  <a:cubicBezTo>
                    <a:pt x="611667" y="676516"/>
                    <a:pt x="613951" y="676793"/>
                    <a:pt x="616166" y="676793"/>
                  </a:cubicBezTo>
                  <a:cubicBezTo>
                    <a:pt x="618381" y="676793"/>
                    <a:pt x="620803" y="676516"/>
                    <a:pt x="623087" y="675894"/>
                  </a:cubicBezTo>
                  <a:cubicBezTo>
                    <a:pt x="623433" y="675894"/>
                    <a:pt x="623710" y="676033"/>
                    <a:pt x="624056" y="676033"/>
                  </a:cubicBezTo>
                  <a:lnTo>
                    <a:pt x="626063" y="676309"/>
                  </a:lnTo>
                  <a:cubicBezTo>
                    <a:pt x="626894" y="676448"/>
                    <a:pt x="627724" y="676516"/>
                    <a:pt x="628555" y="676586"/>
                  </a:cubicBezTo>
                  <a:lnTo>
                    <a:pt x="628624" y="676586"/>
                  </a:lnTo>
                  <a:cubicBezTo>
                    <a:pt x="628624" y="676586"/>
                    <a:pt x="636722" y="681359"/>
                    <a:pt x="636722" y="681359"/>
                  </a:cubicBezTo>
                  <a:cubicBezTo>
                    <a:pt x="638383" y="682327"/>
                    <a:pt x="640182" y="683157"/>
                    <a:pt x="641982" y="683780"/>
                  </a:cubicBezTo>
                  <a:lnTo>
                    <a:pt x="646411" y="685232"/>
                  </a:lnTo>
                  <a:cubicBezTo>
                    <a:pt x="649180" y="686132"/>
                    <a:pt x="652017" y="686616"/>
                    <a:pt x="654924" y="686685"/>
                  </a:cubicBezTo>
                  <a:lnTo>
                    <a:pt x="658661" y="686685"/>
                  </a:lnTo>
                  <a:cubicBezTo>
                    <a:pt x="658661" y="686685"/>
                    <a:pt x="658869" y="686685"/>
                    <a:pt x="658938" y="686685"/>
                  </a:cubicBezTo>
                  <a:cubicBezTo>
                    <a:pt x="662537" y="686685"/>
                    <a:pt x="666136" y="685994"/>
                    <a:pt x="669458" y="684610"/>
                  </a:cubicBezTo>
                  <a:lnTo>
                    <a:pt x="672850" y="683226"/>
                  </a:lnTo>
                  <a:cubicBezTo>
                    <a:pt x="675064" y="682327"/>
                    <a:pt x="677141" y="681151"/>
                    <a:pt x="679009" y="679699"/>
                  </a:cubicBezTo>
                  <a:lnTo>
                    <a:pt x="680809" y="678315"/>
                  </a:lnTo>
                  <a:cubicBezTo>
                    <a:pt x="682470" y="678730"/>
                    <a:pt x="684200" y="678938"/>
                    <a:pt x="685861" y="679007"/>
                  </a:cubicBezTo>
                  <a:cubicBezTo>
                    <a:pt x="685861" y="679007"/>
                    <a:pt x="685861" y="679007"/>
                    <a:pt x="685931" y="679007"/>
                  </a:cubicBezTo>
                  <a:cubicBezTo>
                    <a:pt x="689045" y="682950"/>
                    <a:pt x="693059" y="685924"/>
                    <a:pt x="697558" y="687654"/>
                  </a:cubicBezTo>
                  <a:cubicBezTo>
                    <a:pt x="702818" y="692772"/>
                    <a:pt x="709739" y="695401"/>
                    <a:pt x="716730" y="695401"/>
                  </a:cubicBezTo>
                  <a:cubicBezTo>
                    <a:pt x="722128" y="695401"/>
                    <a:pt x="727526" y="693810"/>
                    <a:pt x="732233" y="690628"/>
                  </a:cubicBezTo>
                  <a:lnTo>
                    <a:pt x="734240" y="689245"/>
                  </a:lnTo>
                  <a:cubicBezTo>
                    <a:pt x="738669" y="686201"/>
                    <a:pt x="742130" y="682051"/>
                    <a:pt x="744206" y="677139"/>
                  </a:cubicBezTo>
                  <a:cubicBezTo>
                    <a:pt x="745729" y="676171"/>
                    <a:pt x="747113" y="675064"/>
                    <a:pt x="748359" y="673819"/>
                  </a:cubicBezTo>
                  <a:lnTo>
                    <a:pt x="756941" y="665657"/>
                  </a:lnTo>
                  <a:lnTo>
                    <a:pt x="759156" y="664480"/>
                  </a:lnTo>
                  <a:lnTo>
                    <a:pt x="762547" y="663789"/>
                  </a:lnTo>
                  <a:lnTo>
                    <a:pt x="780542" y="662474"/>
                  </a:lnTo>
                  <a:cubicBezTo>
                    <a:pt x="782480" y="662336"/>
                    <a:pt x="784418" y="661990"/>
                    <a:pt x="786287" y="661437"/>
                  </a:cubicBezTo>
                  <a:lnTo>
                    <a:pt x="788640" y="660745"/>
                  </a:lnTo>
                  <a:cubicBezTo>
                    <a:pt x="790647" y="660122"/>
                    <a:pt x="792585" y="659362"/>
                    <a:pt x="794453" y="658324"/>
                  </a:cubicBezTo>
                  <a:lnTo>
                    <a:pt x="796184" y="657356"/>
                  </a:lnTo>
                  <a:cubicBezTo>
                    <a:pt x="797222" y="656802"/>
                    <a:pt x="798191" y="656180"/>
                    <a:pt x="799090" y="655488"/>
                  </a:cubicBezTo>
                  <a:lnTo>
                    <a:pt x="801652" y="653620"/>
                  </a:lnTo>
                  <a:lnTo>
                    <a:pt x="802897" y="652859"/>
                  </a:lnTo>
                  <a:cubicBezTo>
                    <a:pt x="803243" y="652652"/>
                    <a:pt x="803589" y="652444"/>
                    <a:pt x="803935" y="652168"/>
                  </a:cubicBezTo>
                  <a:lnTo>
                    <a:pt x="805389" y="651130"/>
                  </a:lnTo>
                  <a:cubicBezTo>
                    <a:pt x="808434" y="649055"/>
                    <a:pt x="811064" y="646357"/>
                    <a:pt x="813071" y="643175"/>
                  </a:cubicBezTo>
                  <a:lnTo>
                    <a:pt x="813971" y="641792"/>
                  </a:lnTo>
                  <a:cubicBezTo>
                    <a:pt x="815632" y="639232"/>
                    <a:pt x="816808" y="636396"/>
                    <a:pt x="817570" y="633421"/>
                  </a:cubicBezTo>
                  <a:lnTo>
                    <a:pt x="818193" y="630931"/>
                  </a:lnTo>
                  <a:cubicBezTo>
                    <a:pt x="818608" y="629340"/>
                    <a:pt x="818816" y="627680"/>
                    <a:pt x="818954" y="626020"/>
                  </a:cubicBezTo>
                  <a:lnTo>
                    <a:pt x="819646" y="613984"/>
                  </a:lnTo>
                  <a:lnTo>
                    <a:pt x="821999" y="598489"/>
                  </a:lnTo>
                  <a:lnTo>
                    <a:pt x="821999" y="598281"/>
                  </a:lnTo>
                  <a:cubicBezTo>
                    <a:pt x="821999" y="598281"/>
                    <a:pt x="822346" y="597728"/>
                    <a:pt x="822346" y="597728"/>
                  </a:cubicBezTo>
                  <a:lnTo>
                    <a:pt x="825944" y="591987"/>
                  </a:lnTo>
                  <a:cubicBezTo>
                    <a:pt x="828367" y="589773"/>
                    <a:pt x="830305" y="587144"/>
                    <a:pt x="831828" y="584239"/>
                  </a:cubicBezTo>
                  <a:cubicBezTo>
                    <a:pt x="834042" y="580919"/>
                    <a:pt x="835565" y="577114"/>
                    <a:pt x="836188" y="572964"/>
                  </a:cubicBezTo>
                  <a:lnTo>
                    <a:pt x="836395" y="571788"/>
                  </a:lnTo>
                  <a:cubicBezTo>
                    <a:pt x="836603" y="570405"/>
                    <a:pt x="836741" y="569021"/>
                    <a:pt x="836741" y="567637"/>
                  </a:cubicBezTo>
                  <a:lnTo>
                    <a:pt x="836741" y="566047"/>
                  </a:lnTo>
                  <a:lnTo>
                    <a:pt x="838818" y="563626"/>
                  </a:lnTo>
                  <a:cubicBezTo>
                    <a:pt x="841794" y="560167"/>
                    <a:pt x="843801" y="556155"/>
                    <a:pt x="844770" y="551866"/>
                  </a:cubicBezTo>
                  <a:cubicBezTo>
                    <a:pt x="844909" y="551451"/>
                    <a:pt x="845047" y="551105"/>
                    <a:pt x="845116" y="550690"/>
                  </a:cubicBezTo>
                  <a:lnTo>
                    <a:pt x="845670" y="548822"/>
                  </a:lnTo>
                  <a:cubicBezTo>
                    <a:pt x="846085" y="547439"/>
                    <a:pt x="846362" y="546055"/>
                    <a:pt x="846570" y="544603"/>
                  </a:cubicBezTo>
                  <a:lnTo>
                    <a:pt x="846570" y="544257"/>
                  </a:lnTo>
                  <a:cubicBezTo>
                    <a:pt x="846570" y="544257"/>
                    <a:pt x="848507" y="541213"/>
                    <a:pt x="848507" y="541213"/>
                  </a:cubicBezTo>
                  <a:lnTo>
                    <a:pt x="848992" y="540937"/>
                  </a:lnTo>
                  <a:cubicBezTo>
                    <a:pt x="850307" y="540176"/>
                    <a:pt x="851622" y="539346"/>
                    <a:pt x="852798" y="538377"/>
                  </a:cubicBezTo>
                  <a:lnTo>
                    <a:pt x="855082" y="536509"/>
                  </a:lnTo>
                  <a:cubicBezTo>
                    <a:pt x="856882" y="535057"/>
                    <a:pt x="858543" y="533328"/>
                    <a:pt x="859858" y="531529"/>
                  </a:cubicBezTo>
                  <a:lnTo>
                    <a:pt x="859927" y="531529"/>
                  </a:lnTo>
                  <a:cubicBezTo>
                    <a:pt x="861312" y="530215"/>
                    <a:pt x="862557" y="528900"/>
                    <a:pt x="863664" y="527448"/>
                  </a:cubicBezTo>
                  <a:lnTo>
                    <a:pt x="865672" y="524750"/>
                  </a:lnTo>
                  <a:cubicBezTo>
                    <a:pt x="866918" y="523090"/>
                    <a:pt x="867956" y="521292"/>
                    <a:pt x="868855" y="519354"/>
                  </a:cubicBezTo>
                  <a:lnTo>
                    <a:pt x="870101" y="516587"/>
                  </a:lnTo>
                  <a:cubicBezTo>
                    <a:pt x="870863" y="514858"/>
                    <a:pt x="871485" y="512991"/>
                    <a:pt x="871831" y="511192"/>
                  </a:cubicBezTo>
                  <a:lnTo>
                    <a:pt x="872385" y="510431"/>
                  </a:lnTo>
                  <a:cubicBezTo>
                    <a:pt x="873492" y="508978"/>
                    <a:pt x="874392" y="507457"/>
                    <a:pt x="875154" y="505866"/>
                  </a:cubicBezTo>
                  <a:lnTo>
                    <a:pt x="876676" y="502753"/>
                  </a:lnTo>
                  <a:cubicBezTo>
                    <a:pt x="877161" y="501715"/>
                    <a:pt x="877576" y="500678"/>
                    <a:pt x="877922" y="499640"/>
                  </a:cubicBezTo>
                  <a:lnTo>
                    <a:pt x="879030" y="496389"/>
                  </a:lnTo>
                  <a:cubicBezTo>
                    <a:pt x="879376" y="495420"/>
                    <a:pt x="879652" y="494383"/>
                    <a:pt x="879860" y="493414"/>
                  </a:cubicBezTo>
                  <a:lnTo>
                    <a:pt x="881313" y="486705"/>
                  </a:lnTo>
                  <a:cubicBezTo>
                    <a:pt x="881521" y="485806"/>
                    <a:pt x="881660" y="484837"/>
                    <a:pt x="881798" y="483868"/>
                  </a:cubicBezTo>
                  <a:lnTo>
                    <a:pt x="882213" y="480410"/>
                  </a:lnTo>
                  <a:cubicBezTo>
                    <a:pt x="882352" y="479441"/>
                    <a:pt x="882352" y="478542"/>
                    <a:pt x="882421" y="477574"/>
                  </a:cubicBezTo>
                  <a:lnTo>
                    <a:pt x="882421" y="471902"/>
                  </a:lnTo>
                  <a:cubicBezTo>
                    <a:pt x="882421" y="471902"/>
                    <a:pt x="882490" y="471763"/>
                    <a:pt x="882490" y="471763"/>
                  </a:cubicBezTo>
                  <a:lnTo>
                    <a:pt x="882490" y="471763"/>
                  </a:lnTo>
                  <a:cubicBezTo>
                    <a:pt x="882490" y="471763"/>
                    <a:pt x="885328" y="463255"/>
                    <a:pt x="885328" y="463255"/>
                  </a:cubicBezTo>
                  <a:cubicBezTo>
                    <a:pt x="885812" y="461871"/>
                    <a:pt x="886158" y="460488"/>
                    <a:pt x="886366" y="459035"/>
                  </a:cubicBezTo>
                  <a:lnTo>
                    <a:pt x="888373" y="447276"/>
                  </a:lnTo>
                  <a:lnTo>
                    <a:pt x="889896" y="444716"/>
                  </a:lnTo>
                  <a:cubicBezTo>
                    <a:pt x="890588" y="443471"/>
                    <a:pt x="891280" y="442157"/>
                    <a:pt x="891764" y="440843"/>
                  </a:cubicBezTo>
                  <a:lnTo>
                    <a:pt x="892872" y="438076"/>
                  </a:lnTo>
                  <a:cubicBezTo>
                    <a:pt x="893772" y="435724"/>
                    <a:pt x="894394" y="433233"/>
                    <a:pt x="894671" y="430674"/>
                  </a:cubicBezTo>
                  <a:lnTo>
                    <a:pt x="894948" y="427700"/>
                  </a:lnTo>
                  <a:cubicBezTo>
                    <a:pt x="895017" y="426662"/>
                    <a:pt x="895087" y="425555"/>
                    <a:pt x="895087" y="424518"/>
                  </a:cubicBezTo>
                  <a:lnTo>
                    <a:pt x="895087" y="420713"/>
                  </a:lnTo>
                  <a:cubicBezTo>
                    <a:pt x="895017" y="420022"/>
                    <a:pt x="894948" y="419330"/>
                    <a:pt x="894879" y="418638"/>
                  </a:cubicBezTo>
                  <a:lnTo>
                    <a:pt x="894533" y="414833"/>
                  </a:lnTo>
                  <a:cubicBezTo>
                    <a:pt x="894533" y="414142"/>
                    <a:pt x="894394" y="413381"/>
                    <a:pt x="894256" y="412689"/>
                  </a:cubicBezTo>
                  <a:lnTo>
                    <a:pt x="893772" y="409784"/>
                  </a:lnTo>
                  <a:cubicBezTo>
                    <a:pt x="893425" y="407985"/>
                    <a:pt x="892941" y="406187"/>
                    <a:pt x="892249" y="404457"/>
                  </a:cubicBezTo>
                  <a:lnTo>
                    <a:pt x="885397" y="387026"/>
                  </a:lnTo>
                  <a:lnTo>
                    <a:pt x="884982" y="384466"/>
                  </a:lnTo>
                  <a:lnTo>
                    <a:pt x="884358" y="373122"/>
                  </a:lnTo>
                  <a:lnTo>
                    <a:pt x="884358" y="372914"/>
                  </a:lnTo>
                  <a:cubicBezTo>
                    <a:pt x="884358" y="372914"/>
                    <a:pt x="885189" y="367588"/>
                    <a:pt x="885189" y="367588"/>
                  </a:cubicBezTo>
                  <a:cubicBezTo>
                    <a:pt x="885535" y="365374"/>
                    <a:pt x="885604" y="363091"/>
                    <a:pt x="885328" y="360878"/>
                  </a:cubicBezTo>
                  <a:lnTo>
                    <a:pt x="885051" y="358318"/>
                  </a:lnTo>
                  <a:cubicBezTo>
                    <a:pt x="884566" y="353407"/>
                    <a:pt x="882767" y="348773"/>
                    <a:pt x="879929" y="344761"/>
                  </a:cubicBezTo>
                  <a:cubicBezTo>
                    <a:pt x="879445" y="342063"/>
                    <a:pt x="878476" y="339434"/>
                    <a:pt x="877230" y="337013"/>
                  </a:cubicBezTo>
                  <a:lnTo>
                    <a:pt x="875776" y="334246"/>
                  </a:lnTo>
                  <a:cubicBezTo>
                    <a:pt x="874461" y="331756"/>
                    <a:pt x="872800" y="329542"/>
                    <a:pt x="870863" y="327537"/>
                  </a:cubicBezTo>
                  <a:lnTo>
                    <a:pt x="868301" y="324977"/>
                  </a:lnTo>
                  <a:lnTo>
                    <a:pt x="867125" y="322764"/>
                  </a:lnTo>
                  <a:cubicBezTo>
                    <a:pt x="866433" y="321519"/>
                    <a:pt x="865672" y="320342"/>
                    <a:pt x="864772" y="319166"/>
                  </a:cubicBezTo>
                  <a:lnTo>
                    <a:pt x="863457" y="317506"/>
                  </a:lnTo>
                  <a:cubicBezTo>
                    <a:pt x="862973" y="316884"/>
                    <a:pt x="862419" y="316261"/>
                    <a:pt x="861865" y="315639"/>
                  </a:cubicBezTo>
                  <a:lnTo>
                    <a:pt x="859304" y="312872"/>
                  </a:lnTo>
                  <a:lnTo>
                    <a:pt x="857020" y="309067"/>
                  </a:lnTo>
                  <a:cubicBezTo>
                    <a:pt x="856536" y="308237"/>
                    <a:pt x="855982" y="307407"/>
                    <a:pt x="855359" y="306577"/>
                  </a:cubicBezTo>
                  <a:lnTo>
                    <a:pt x="853075" y="303533"/>
                  </a:lnTo>
                  <a:cubicBezTo>
                    <a:pt x="851622" y="301597"/>
                    <a:pt x="849892" y="299867"/>
                    <a:pt x="847953" y="298345"/>
                  </a:cubicBezTo>
                  <a:lnTo>
                    <a:pt x="845185" y="296201"/>
                  </a:lnTo>
                  <a:cubicBezTo>
                    <a:pt x="843524" y="294887"/>
                    <a:pt x="841655" y="293780"/>
                    <a:pt x="839718" y="292881"/>
                  </a:cubicBezTo>
                  <a:lnTo>
                    <a:pt x="836119" y="291221"/>
                  </a:lnTo>
                  <a:lnTo>
                    <a:pt x="836119" y="290529"/>
                  </a:lnTo>
                  <a:cubicBezTo>
                    <a:pt x="836119" y="289837"/>
                    <a:pt x="836119" y="289145"/>
                    <a:pt x="836049" y="288453"/>
                  </a:cubicBezTo>
                  <a:lnTo>
                    <a:pt x="835703" y="284165"/>
                  </a:lnTo>
                  <a:cubicBezTo>
                    <a:pt x="835634" y="282989"/>
                    <a:pt x="835426" y="281882"/>
                    <a:pt x="835219" y="280706"/>
                  </a:cubicBezTo>
                  <a:lnTo>
                    <a:pt x="834527" y="277386"/>
                  </a:lnTo>
                  <a:cubicBezTo>
                    <a:pt x="834180" y="275657"/>
                    <a:pt x="833627" y="273996"/>
                    <a:pt x="833004" y="272336"/>
                  </a:cubicBezTo>
                  <a:lnTo>
                    <a:pt x="832312" y="270676"/>
                  </a:lnTo>
                  <a:cubicBezTo>
                    <a:pt x="830720" y="266871"/>
                    <a:pt x="828367" y="263482"/>
                    <a:pt x="825322" y="260715"/>
                  </a:cubicBezTo>
                  <a:lnTo>
                    <a:pt x="824145" y="259677"/>
                  </a:lnTo>
                  <a:cubicBezTo>
                    <a:pt x="820131" y="256011"/>
                    <a:pt x="815078" y="253659"/>
                    <a:pt x="809749" y="252829"/>
                  </a:cubicBezTo>
                  <a:cubicBezTo>
                    <a:pt x="808088" y="251722"/>
                    <a:pt x="806289" y="250754"/>
                    <a:pt x="804489" y="249993"/>
                  </a:cubicBezTo>
                  <a:cubicBezTo>
                    <a:pt x="804420" y="249855"/>
                    <a:pt x="804351" y="249716"/>
                    <a:pt x="804281" y="249578"/>
                  </a:cubicBezTo>
                  <a:lnTo>
                    <a:pt x="803174" y="247641"/>
                  </a:lnTo>
                  <a:lnTo>
                    <a:pt x="800890" y="242246"/>
                  </a:lnTo>
                  <a:cubicBezTo>
                    <a:pt x="800475" y="241277"/>
                    <a:pt x="800059" y="240378"/>
                    <a:pt x="799506" y="239479"/>
                  </a:cubicBezTo>
                  <a:lnTo>
                    <a:pt x="797845" y="236504"/>
                  </a:lnTo>
                  <a:cubicBezTo>
                    <a:pt x="797429" y="235743"/>
                    <a:pt x="796945" y="234982"/>
                    <a:pt x="796461" y="234290"/>
                  </a:cubicBezTo>
                  <a:cubicBezTo>
                    <a:pt x="795907" y="229656"/>
                    <a:pt x="794177" y="225160"/>
                    <a:pt x="791339" y="221286"/>
                  </a:cubicBezTo>
                  <a:lnTo>
                    <a:pt x="787394" y="215891"/>
                  </a:lnTo>
                  <a:cubicBezTo>
                    <a:pt x="785595" y="213470"/>
                    <a:pt x="783518" y="211394"/>
                    <a:pt x="781026" y="209665"/>
                  </a:cubicBezTo>
                  <a:lnTo>
                    <a:pt x="775490" y="205722"/>
                  </a:lnTo>
                  <a:cubicBezTo>
                    <a:pt x="774382" y="204892"/>
                    <a:pt x="773136" y="204200"/>
                    <a:pt x="771891" y="203577"/>
                  </a:cubicBezTo>
                  <a:lnTo>
                    <a:pt x="762824" y="199012"/>
                  </a:lnTo>
                  <a:cubicBezTo>
                    <a:pt x="761094" y="196384"/>
                    <a:pt x="758879" y="194031"/>
                    <a:pt x="756387" y="192095"/>
                  </a:cubicBezTo>
                  <a:lnTo>
                    <a:pt x="755211" y="191196"/>
                  </a:lnTo>
                  <a:cubicBezTo>
                    <a:pt x="751335" y="188290"/>
                    <a:pt x="746767" y="186423"/>
                    <a:pt x="741991" y="185800"/>
                  </a:cubicBezTo>
                  <a:cubicBezTo>
                    <a:pt x="741230" y="183655"/>
                    <a:pt x="740192" y="181580"/>
                    <a:pt x="738877" y="179644"/>
                  </a:cubicBezTo>
                  <a:lnTo>
                    <a:pt x="739085" y="176462"/>
                  </a:lnTo>
                  <a:cubicBezTo>
                    <a:pt x="739292" y="173349"/>
                    <a:pt x="739015" y="170236"/>
                    <a:pt x="738185" y="167261"/>
                  </a:cubicBezTo>
                  <a:lnTo>
                    <a:pt x="737147" y="163388"/>
                  </a:lnTo>
                  <a:cubicBezTo>
                    <a:pt x="736732" y="161797"/>
                    <a:pt x="736109" y="160206"/>
                    <a:pt x="735417" y="158753"/>
                  </a:cubicBezTo>
                  <a:lnTo>
                    <a:pt x="734794" y="157439"/>
                  </a:lnTo>
                  <a:cubicBezTo>
                    <a:pt x="734240" y="149553"/>
                    <a:pt x="730364" y="142428"/>
                    <a:pt x="724412" y="137725"/>
                  </a:cubicBezTo>
                  <a:lnTo>
                    <a:pt x="721990" y="125135"/>
                  </a:lnTo>
                  <a:lnTo>
                    <a:pt x="721782" y="122230"/>
                  </a:lnTo>
                  <a:lnTo>
                    <a:pt x="721782" y="120777"/>
                  </a:lnTo>
                  <a:cubicBezTo>
                    <a:pt x="721782" y="120154"/>
                    <a:pt x="721782" y="119463"/>
                    <a:pt x="721782" y="118840"/>
                  </a:cubicBezTo>
                  <a:lnTo>
                    <a:pt x="721643" y="116765"/>
                  </a:lnTo>
                  <a:cubicBezTo>
                    <a:pt x="721505" y="114413"/>
                    <a:pt x="721021" y="112130"/>
                    <a:pt x="720259" y="109917"/>
                  </a:cubicBezTo>
                  <a:lnTo>
                    <a:pt x="719636" y="108049"/>
                  </a:lnTo>
                  <a:cubicBezTo>
                    <a:pt x="718667" y="105144"/>
                    <a:pt x="717214" y="102446"/>
                    <a:pt x="715415" y="100025"/>
                  </a:cubicBezTo>
                  <a:lnTo>
                    <a:pt x="714030" y="98226"/>
                  </a:lnTo>
                  <a:cubicBezTo>
                    <a:pt x="712854" y="96705"/>
                    <a:pt x="711539" y="95321"/>
                    <a:pt x="710085" y="94007"/>
                  </a:cubicBezTo>
                  <a:lnTo>
                    <a:pt x="708217" y="92416"/>
                  </a:lnTo>
                  <a:cubicBezTo>
                    <a:pt x="707248" y="91517"/>
                    <a:pt x="706140" y="90756"/>
                    <a:pt x="705033" y="90064"/>
                  </a:cubicBezTo>
                  <a:lnTo>
                    <a:pt x="703095" y="88819"/>
                  </a:lnTo>
                  <a:lnTo>
                    <a:pt x="700949" y="85983"/>
                  </a:lnTo>
                  <a:cubicBezTo>
                    <a:pt x="699358" y="83907"/>
                    <a:pt x="697489" y="82109"/>
                    <a:pt x="695412" y="80587"/>
                  </a:cubicBezTo>
                  <a:lnTo>
                    <a:pt x="693751" y="79342"/>
                  </a:lnTo>
                  <a:cubicBezTo>
                    <a:pt x="691052" y="77336"/>
                    <a:pt x="688076" y="75884"/>
                    <a:pt x="684962" y="74984"/>
                  </a:cubicBezTo>
                  <a:lnTo>
                    <a:pt x="684200" y="69727"/>
                  </a:lnTo>
                  <a:cubicBezTo>
                    <a:pt x="683993" y="68205"/>
                    <a:pt x="683646" y="66753"/>
                    <a:pt x="683231" y="65300"/>
                  </a:cubicBezTo>
                  <a:lnTo>
                    <a:pt x="681570" y="59835"/>
                  </a:lnTo>
                  <a:cubicBezTo>
                    <a:pt x="681086" y="58382"/>
                    <a:pt x="680532" y="56930"/>
                    <a:pt x="679840" y="55546"/>
                  </a:cubicBezTo>
                  <a:lnTo>
                    <a:pt x="678663" y="53194"/>
                  </a:lnTo>
                  <a:cubicBezTo>
                    <a:pt x="678318" y="52434"/>
                    <a:pt x="677902" y="51742"/>
                    <a:pt x="677487" y="51050"/>
                  </a:cubicBezTo>
                  <a:cubicBezTo>
                    <a:pt x="677279" y="49113"/>
                    <a:pt x="676795" y="47246"/>
                    <a:pt x="676172" y="45378"/>
                  </a:cubicBezTo>
                  <a:lnTo>
                    <a:pt x="675549" y="43648"/>
                  </a:lnTo>
                  <a:cubicBezTo>
                    <a:pt x="674442" y="40397"/>
                    <a:pt x="672711" y="37423"/>
                    <a:pt x="670497" y="34864"/>
                  </a:cubicBezTo>
                  <a:cubicBezTo>
                    <a:pt x="670497" y="34864"/>
                    <a:pt x="670497" y="34725"/>
                    <a:pt x="670497" y="34725"/>
                  </a:cubicBezTo>
                  <a:lnTo>
                    <a:pt x="670012" y="32166"/>
                  </a:lnTo>
                  <a:cubicBezTo>
                    <a:pt x="669666" y="30506"/>
                    <a:pt x="669182" y="28846"/>
                    <a:pt x="668559" y="27254"/>
                  </a:cubicBezTo>
                  <a:lnTo>
                    <a:pt x="667589" y="24833"/>
                  </a:lnTo>
                  <a:cubicBezTo>
                    <a:pt x="667174" y="23796"/>
                    <a:pt x="666690" y="22758"/>
                    <a:pt x="666136" y="21790"/>
                  </a:cubicBezTo>
                  <a:lnTo>
                    <a:pt x="664891" y="19507"/>
                  </a:lnTo>
                  <a:cubicBezTo>
                    <a:pt x="664475" y="18677"/>
                    <a:pt x="663991" y="17916"/>
                    <a:pt x="663437" y="17155"/>
                  </a:cubicBezTo>
                  <a:cubicBezTo>
                    <a:pt x="660738" y="11137"/>
                    <a:pt x="656031" y="6157"/>
                    <a:pt x="649941" y="3321"/>
                  </a:cubicBezTo>
                  <a:lnTo>
                    <a:pt x="648418" y="2629"/>
                  </a:lnTo>
                  <a:cubicBezTo>
                    <a:pt x="644750" y="899"/>
                    <a:pt x="640736" y="69"/>
                    <a:pt x="636722" y="69"/>
                  </a:cubicBezTo>
                  <a:lnTo>
                    <a:pt x="63672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77759AAC-A8E9-D169-4E4C-F2794D41B005}"/>
                </a:ext>
              </a:extLst>
            </p:cNvPr>
            <p:cNvSpPr/>
            <p:nvPr/>
          </p:nvSpPr>
          <p:spPr>
            <a:xfrm>
              <a:off x="4555023" y="2214555"/>
              <a:ext cx="5742911" cy="3854320"/>
            </a:xfrm>
            <a:custGeom>
              <a:avLst/>
              <a:gdLst>
                <a:gd name="connsiteX0" fmla="*/ 1125925 w 4312055"/>
                <a:gd name="connsiteY0" fmla="*/ 1657604 h 2894010"/>
                <a:gd name="connsiteX1" fmla="*/ 1122741 w 4312055"/>
                <a:gd name="connsiteY1" fmla="*/ 1654560 h 2894010"/>
                <a:gd name="connsiteX2" fmla="*/ 1113260 w 4312055"/>
                <a:gd name="connsiteY2" fmla="*/ 1646951 h 2894010"/>
                <a:gd name="connsiteX3" fmla="*/ 1106961 w 4312055"/>
                <a:gd name="connsiteY3" fmla="*/ 1643216 h 2894010"/>
                <a:gd name="connsiteX4" fmla="*/ 1104262 w 4312055"/>
                <a:gd name="connsiteY4" fmla="*/ 1640587 h 2894010"/>
                <a:gd name="connsiteX5" fmla="*/ 1101563 w 4312055"/>
                <a:gd name="connsiteY5" fmla="*/ 1634777 h 2894010"/>
                <a:gd name="connsiteX6" fmla="*/ 1099279 w 4312055"/>
                <a:gd name="connsiteY6" fmla="*/ 1626130 h 2894010"/>
                <a:gd name="connsiteX7" fmla="*/ 1099694 w 4312055"/>
                <a:gd name="connsiteY7" fmla="*/ 1618867 h 2894010"/>
                <a:gd name="connsiteX8" fmla="*/ 1105093 w 4312055"/>
                <a:gd name="connsiteY8" fmla="*/ 1617137 h 2894010"/>
                <a:gd name="connsiteX9" fmla="*/ 1095472 w 4312055"/>
                <a:gd name="connsiteY9" fmla="*/ 1608214 h 2894010"/>
                <a:gd name="connsiteX10" fmla="*/ 1092704 w 4312055"/>
                <a:gd name="connsiteY10" fmla="*/ 1604686 h 2894010"/>
                <a:gd name="connsiteX11" fmla="*/ 1067442 w 4312055"/>
                <a:gd name="connsiteY11" fmla="*/ 1555296 h 2894010"/>
                <a:gd name="connsiteX12" fmla="*/ 1066404 w 4312055"/>
                <a:gd name="connsiteY12" fmla="*/ 1551561 h 2894010"/>
                <a:gd name="connsiteX13" fmla="*/ 1065089 w 4312055"/>
                <a:gd name="connsiteY13" fmla="*/ 1544021 h 2894010"/>
                <a:gd name="connsiteX14" fmla="*/ 1063635 w 4312055"/>
                <a:gd name="connsiteY14" fmla="*/ 1540355 h 2894010"/>
                <a:gd name="connsiteX15" fmla="*/ 1060244 w 4312055"/>
                <a:gd name="connsiteY15" fmla="*/ 1535789 h 2894010"/>
                <a:gd name="connsiteX16" fmla="*/ 1059483 w 4312055"/>
                <a:gd name="connsiteY16" fmla="*/ 1533991 h 2894010"/>
                <a:gd name="connsiteX17" fmla="*/ 1059206 w 4312055"/>
                <a:gd name="connsiteY17" fmla="*/ 1532054 h 2894010"/>
                <a:gd name="connsiteX18" fmla="*/ 1059206 w 4312055"/>
                <a:gd name="connsiteY18" fmla="*/ 1527973 h 2894010"/>
                <a:gd name="connsiteX19" fmla="*/ 1058721 w 4312055"/>
                <a:gd name="connsiteY19" fmla="*/ 1526105 h 2894010"/>
                <a:gd name="connsiteX20" fmla="*/ 1056853 w 4312055"/>
                <a:gd name="connsiteY20" fmla="*/ 1523130 h 2894010"/>
                <a:gd name="connsiteX21" fmla="*/ 1051247 w 4312055"/>
                <a:gd name="connsiteY21" fmla="*/ 1517182 h 2894010"/>
                <a:gd name="connsiteX22" fmla="*/ 1042249 w 4312055"/>
                <a:gd name="connsiteY22" fmla="*/ 1505491 h 2894010"/>
                <a:gd name="connsiteX23" fmla="*/ 1040588 w 4312055"/>
                <a:gd name="connsiteY23" fmla="*/ 1502378 h 2894010"/>
                <a:gd name="connsiteX24" fmla="*/ 1039550 w 4312055"/>
                <a:gd name="connsiteY24" fmla="*/ 1499127 h 2894010"/>
                <a:gd name="connsiteX25" fmla="*/ 1038096 w 4312055"/>
                <a:gd name="connsiteY25" fmla="*/ 1493040 h 2894010"/>
                <a:gd name="connsiteX26" fmla="*/ 1035120 w 4312055"/>
                <a:gd name="connsiteY26" fmla="*/ 1486884 h 2894010"/>
                <a:gd name="connsiteX27" fmla="*/ 1034913 w 4312055"/>
                <a:gd name="connsiteY27" fmla="*/ 1483702 h 2894010"/>
                <a:gd name="connsiteX28" fmla="*/ 1035951 w 4312055"/>
                <a:gd name="connsiteY28" fmla="*/ 1480727 h 2894010"/>
                <a:gd name="connsiteX29" fmla="*/ 1038235 w 4312055"/>
                <a:gd name="connsiteY29" fmla="*/ 1478375 h 2894010"/>
                <a:gd name="connsiteX30" fmla="*/ 1039481 w 4312055"/>
                <a:gd name="connsiteY30" fmla="*/ 1481488 h 2894010"/>
                <a:gd name="connsiteX31" fmla="*/ 1041557 w 4312055"/>
                <a:gd name="connsiteY31" fmla="*/ 1487714 h 2894010"/>
                <a:gd name="connsiteX32" fmla="*/ 1042872 w 4312055"/>
                <a:gd name="connsiteY32" fmla="*/ 1490757 h 2894010"/>
                <a:gd name="connsiteX33" fmla="*/ 1044533 w 4312055"/>
                <a:gd name="connsiteY33" fmla="*/ 1493386 h 2894010"/>
                <a:gd name="connsiteX34" fmla="*/ 1048409 w 4312055"/>
                <a:gd name="connsiteY34" fmla="*/ 1498436 h 2894010"/>
                <a:gd name="connsiteX35" fmla="*/ 1050001 w 4312055"/>
                <a:gd name="connsiteY35" fmla="*/ 1501203 h 2894010"/>
                <a:gd name="connsiteX36" fmla="*/ 1051108 w 4312055"/>
                <a:gd name="connsiteY36" fmla="*/ 1504315 h 2894010"/>
                <a:gd name="connsiteX37" fmla="*/ 1051800 w 4312055"/>
                <a:gd name="connsiteY37" fmla="*/ 1507221 h 2894010"/>
                <a:gd name="connsiteX38" fmla="*/ 1052769 w 4312055"/>
                <a:gd name="connsiteY38" fmla="*/ 1509988 h 2894010"/>
                <a:gd name="connsiteX39" fmla="*/ 1054499 w 4312055"/>
                <a:gd name="connsiteY39" fmla="*/ 1512824 h 2894010"/>
                <a:gd name="connsiteX40" fmla="*/ 1065850 w 4312055"/>
                <a:gd name="connsiteY40" fmla="*/ 1525344 h 2894010"/>
                <a:gd name="connsiteX41" fmla="*/ 1067511 w 4312055"/>
                <a:gd name="connsiteY41" fmla="*/ 1526728 h 2894010"/>
                <a:gd name="connsiteX42" fmla="*/ 1069034 w 4312055"/>
                <a:gd name="connsiteY42" fmla="*/ 1527627 h 2894010"/>
                <a:gd name="connsiteX43" fmla="*/ 1070902 w 4312055"/>
                <a:gd name="connsiteY43" fmla="*/ 1528318 h 2894010"/>
                <a:gd name="connsiteX44" fmla="*/ 1071871 w 4312055"/>
                <a:gd name="connsiteY44" fmla="*/ 1528526 h 2894010"/>
                <a:gd name="connsiteX45" fmla="*/ 1072633 w 4312055"/>
                <a:gd name="connsiteY45" fmla="*/ 1528111 h 2894010"/>
                <a:gd name="connsiteX46" fmla="*/ 1073878 w 4312055"/>
                <a:gd name="connsiteY46" fmla="*/ 1526866 h 2894010"/>
                <a:gd name="connsiteX47" fmla="*/ 1075747 w 4312055"/>
                <a:gd name="connsiteY47" fmla="*/ 1524168 h 2894010"/>
                <a:gd name="connsiteX48" fmla="*/ 1076508 w 4312055"/>
                <a:gd name="connsiteY48" fmla="*/ 1521055 h 2894010"/>
                <a:gd name="connsiteX49" fmla="*/ 1077201 w 4312055"/>
                <a:gd name="connsiteY49" fmla="*/ 1514622 h 2894010"/>
                <a:gd name="connsiteX50" fmla="*/ 1078169 w 4312055"/>
                <a:gd name="connsiteY50" fmla="*/ 1511440 h 2894010"/>
                <a:gd name="connsiteX51" fmla="*/ 1080523 w 4312055"/>
                <a:gd name="connsiteY51" fmla="*/ 1505007 h 2894010"/>
                <a:gd name="connsiteX52" fmla="*/ 1083014 w 4312055"/>
                <a:gd name="connsiteY52" fmla="*/ 1495115 h 2894010"/>
                <a:gd name="connsiteX53" fmla="*/ 1084329 w 4312055"/>
                <a:gd name="connsiteY53" fmla="*/ 1492141 h 2894010"/>
                <a:gd name="connsiteX54" fmla="*/ 1086544 w 4312055"/>
                <a:gd name="connsiteY54" fmla="*/ 1489512 h 2894010"/>
                <a:gd name="connsiteX55" fmla="*/ 1086544 w 4312055"/>
                <a:gd name="connsiteY55" fmla="*/ 1489512 h 2894010"/>
                <a:gd name="connsiteX56" fmla="*/ 1087928 w 4312055"/>
                <a:gd name="connsiteY56" fmla="*/ 1487783 h 2894010"/>
                <a:gd name="connsiteX57" fmla="*/ 1088136 w 4312055"/>
                <a:gd name="connsiteY57" fmla="*/ 1488890 h 2894010"/>
                <a:gd name="connsiteX58" fmla="*/ 1088136 w 4312055"/>
                <a:gd name="connsiteY58" fmla="*/ 1490066 h 2894010"/>
                <a:gd name="connsiteX59" fmla="*/ 1087859 w 4312055"/>
                <a:gd name="connsiteY59" fmla="*/ 1491242 h 2894010"/>
                <a:gd name="connsiteX60" fmla="*/ 1087513 w 4312055"/>
                <a:gd name="connsiteY60" fmla="*/ 1492348 h 2894010"/>
                <a:gd name="connsiteX61" fmla="*/ 1084260 w 4312055"/>
                <a:gd name="connsiteY61" fmla="*/ 1507359 h 2894010"/>
                <a:gd name="connsiteX62" fmla="*/ 1080869 w 4312055"/>
                <a:gd name="connsiteY62" fmla="*/ 1518565 h 2894010"/>
                <a:gd name="connsiteX63" fmla="*/ 1080661 w 4312055"/>
                <a:gd name="connsiteY63" fmla="*/ 1521816 h 2894010"/>
                <a:gd name="connsiteX64" fmla="*/ 1084399 w 4312055"/>
                <a:gd name="connsiteY64" fmla="*/ 1519949 h 2894010"/>
                <a:gd name="connsiteX65" fmla="*/ 1088620 w 4312055"/>
                <a:gd name="connsiteY65" fmla="*/ 1521055 h 2894010"/>
                <a:gd name="connsiteX66" fmla="*/ 1092565 w 4312055"/>
                <a:gd name="connsiteY66" fmla="*/ 1523753 h 2894010"/>
                <a:gd name="connsiteX67" fmla="*/ 1095334 w 4312055"/>
                <a:gd name="connsiteY67" fmla="*/ 1526797 h 2894010"/>
                <a:gd name="connsiteX68" fmla="*/ 1122603 w 4312055"/>
                <a:gd name="connsiteY68" fmla="*/ 1569823 h 2894010"/>
                <a:gd name="connsiteX69" fmla="*/ 1124056 w 4312055"/>
                <a:gd name="connsiteY69" fmla="*/ 1573350 h 2894010"/>
                <a:gd name="connsiteX70" fmla="*/ 1125025 w 4312055"/>
                <a:gd name="connsiteY70" fmla="*/ 1575218 h 2894010"/>
                <a:gd name="connsiteX71" fmla="*/ 1125995 w 4312055"/>
                <a:gd name="connsiteY71" fmla="*/ 1576463 h 2894010"/>
                <a:gd name="connsiteX72" fmla="*/ 1128417 w 4312055"/>
                <a:gd name="connsiteY72" fmla="*/ 1578815 h 2894010"/>
                <a:gd name="connsiteX73" fmla="*/ 1129524 w 4312055"/>
                <a:gd name="connsiteY73" fmla="*/ 1580130 h 2894010"/>
                <a:gd name="connsiteX74" fmla="*/ 1131670 w 4312055"/>
                <a:gd name="connsiteY74" fmla="*/ 1583381 h 2894010"/>
                <a:gd name="connsiteX75" fmla="*/ 1133469 w 4312055"/>
                <a:gd name="connsiteY75" fmla="*/ 1586908 h 2894010"/>
                <a:gd name="connsiteX76" fmla="*/ 1134715 w 4312055"/>
                <a:gd name="connsiteY76" fmla="*/ 1590644 h 2894010"/>
                <a:gd name="connsiteX77" fmla="*/ 1135338 w 4312055"/>
                <a:gd name="connsiteY77" fmla="*/ 1594379 h 2894010"/>
                <a:gd name="connsiteX78" fmla="*/ 1135200 w 4312055"/>
                <a:gd name="connsiteY78" fmla="*/ 1596247 h 2894010"/>
                <a:gd name="connsiteX79" fmla="*/ 1134923 w 4312055"/>
                <a:gd name="connsiteY79" fmla="*/ 1597077 h 2894010"/>
                <a:gd name="connsiteX80" fmla="*/ 1134923 w 4312055"/>
                <a:gd name="connsiteY80" fmla="*/ 1597976 h 2894010"/>
                <a:gd name="connsiteX81" fmla="*/ 1136653 w 4312055"/>
                <a:gd name="connsiteY81" fmla="*/ 1601712 h 2894010"/>
                <a:gd name="connsiteX82" fmla="*/ 1138660 w 4312055"/>
                <a:gd name="connsiteY82" fmla="*/ 1605101 h 2894010"/>
                <a:gd name="connsiteX83" fmla="*/ 1139698 w 4312055"/>
                <a:gd name="connsiteY83" fmla="*/ 1606554 h 2894010"/>
                <a:gd name="connsiteX84" fmla="*/ 1142052 w 4312055"/>
                <a:gd name="connsiteY84" fmla="*/ 1608629 h 2894010"/>
                <a:gd name="connsiteX85" fmla="*/ 1150634 w 4312055"/>
                <a:gd name="connsiteY85" fmla="*/ 1613125 h 2894010"/>
                <a:gd name="connsiteX86" fmla="*/ 1154371 w 4312055"/>
                <a:gd name="connsiteY86" fmla="*/ 1615823 h 2894010"/>
                <a:gd name="connsiteX87" fmla="*/ 1157347 w 4312055"/>
                <a:gd name="connsiteY87" fmla="*/ 1618867 h 2894010"/>
                <a:gd name="connsiteX88" fmla="*/ 1159908 w 4312055"/>
                <a:gd name="connsiteY88" fmla="*/ 1622325 h 2894010"/>
                <a:gd name="connsiteX89" fmla="*/ 1162261 w 4312055"/>
                <a:gd name="connsiteY89" fmla="*/ 1626199 h 2894010"/>
                <a:gd name="connsiteX90" fmla="*/ 1167798 w 4312055"/>
                <a:gd name="connsiteY90" fmla="*/ 1637889 h 2894010"/>
                <a:gd name="connsiteX91" fmla="*/ 1170359 w 4312055"/>
                <a:gd name="connsiteY91" fmla="*/ 1641071 h 2894010"/>
                <a:gd name="connsiteX92" fmla="*/ 1169113 w 4312055"/>
                <a:gd name="connsiteY92" fmla="*/ 1641071 h 2894010"/>
                <a:gd name="connsiteX93" fmla="*/ 1171328 w 4312055"/>
                <a:gd name="connsiteY93" fmla="*/ 1643977 h 2894010"/>
                <a:gd name="connsiteX94" fmla="*/ 1172573 w 4312055"/>
                <a:gd name="connsiteY94" fmla="*/ 1647297 h 2894010"/>
                <a:gd name="connsiteX95" fmla="*/ 1172989 w 4312055"/>
                <a:gd name="connsiteY95" fmla="*/ 1650963 h 2894010"/>
                <a:gd name="connsiteX96" fmla="*/ 1172781 w 4312055"/>
                <a:gd name="connsiteY96" fmla="*/ 1654837 h 2894010"/>
                <a:gd name="connsiteX97" fmla="*/ 1171328 w 4312055"/>
                <a:gd name="connsiteY97" fmla="*/ 1661477 h 2894010"/>
                <a:gd name="connsiteX98" fmla="*/ 1171328 w 4312055"/>
                <a:gd name="connsiteY98" fmla="*/ 1663553 h 2894010"/>
                <a:gd name="connsiteX99" fmla="*/ 1171951 w 4312055"/>
                <a:gd name="connsiteY99" fmla="*/ 1665628 h 2894010"/>
                <a:gd name="connsiteX100" fmla="*/ 1174096 w 4312055"/>
                <a:gd name="connsiteY100" fmla="*/ 1669571 h 2894010"/>
                <a:gd name="connsiteX101" fmla="*/ 1174650 w 4312055"/>
                <a:gd name="connsiteY101" fmla="*/ 1671646 h 2894010"/>
                <a:gd name="connsiteX102" fmla="*/ 1174650 w 4312055"/>
                <a:gd name="connsiteY102" fmla="*/ 1673583 h 2894010"/>
                <a:gd name="connsiteX103" fmla="*/ 1174442 w 4312055"/>
                <a:gd name="connsiteY103" fmla="*/ 1675105 h 2894010"/>
                <a:gd name="connsiteX104" fmla="*/ 1174304 w 4312055"/>
                <a:gd name="connsiteY104" fmla="*/ 1676557 h 2894010"/>
                <a:gd name="connsiteX105" fmla="*/ 1174650 w 4312055"/>
                <a:gd name="connsiteY105" fmla="*/ 1678494 h 2894010"/>
                <a:gd name="connsiteX106" fmla="*/ 1175619 w 4312055"/>
                <a:gd name="connsiteY106" fmla="*/ 1680846 h 2894010"/>
                <a:gd name="connsiteX107" fmla="*/ 1177003 w 4312055"/>
                <a:gd name="connsiteY107" fmla="*/ 1682990 h 2894010"/>
                <a:gd name="connsiteX108" fmla="*/ 1185239 w 4312055"/>
                <a:gd name="connsiteY108" fmla="*/ 1694058 h 2894010"/>
                <a:gd name="connsiteX109" fmla="*/ 1188146 w 4312055"/>
                <a:gd name="connsiteY109" fmla="*/ 1696825 h 2894010"/>
                <a:gd name="connsiteX110" fmla="*/ 1199704 w 4312055"/>
                <a:gd name="connsiteY110" fmla="*/ 1703604 h 2894010"/>
                <a:gd name="connsiteX111" fmla="*/ 1206002 w 4312055"/>
                <a:gd name="connsiteY111" fmla="*/ 1709346 h 2894010"/>
                <a:gd name="connsiteX112" fmla="*/ 1211055 w 4312055"/>
                <a:gd name="connsiteY112" fmla="*/ 1716194 h 2894010"/>
                <a:gd name="connsiteX113" fmla="*/ 1221714 w 4312055"/>
                <a:gd name="connsiteY113" fmla="*/ 1740197 h 2894010"/>
                <a:gd name="connsiteX114" fmla="*/ 1226074 w 4312055"/>
                <a:gd name="connsiteY114" fmla="*/ 1747668 h 2894010"/>
                <a:gd name="connsiteX115" fmla="*/ 1231957 w 4312055"/>
                <a:gd name="connsiteY115" fmla="*/ 1754101 h 2894010"/>
                <a:gd name="connsiteX116" fmla="*/ 1236248 w 4312055"/>
                <a:gd name="connsiteY116" fmla="*/ 1757421 h 2894010"/>
                <a:gd name="connsiteX117" fmla="*/ 1238324 w 4312055"/>
                <a:gd name="connsiteY117" fmla="*/ 1759289 h 2894010"/>
                <a:gd name="connsiteX118" fmla="*/ 1239916 w 4312055"/>
                <a:gd name="connsiteY118" fmla="*/ 1761364 h 2894010"/>
                <a:gd name="connsiteX119" fmla="*/ 1240747 w 4312055"/>
                <a:gd name="connsiteY119" fmla="*/ 1763232 h 2894010"/>
                <a:gd name="connsiteX120" fmla="*/ 1242062 w 4312055"/>
                <a:gd name="connsiteY120" fmla="*/ 1767313 h 2894010"/>
                <a:gd name="connsiteX121" fmla="*/ 1242892 w 4312055"/>
                <a:gd name="connsiteY121" fmla="*/ 1769181 h 2894010"/>
                <a:gd name="connsiteX122" fmla="*/ 1247529 w 4312055"/>
                <a:gd name="connsiteY122" fmla="*/ 1776444 h 2894010"/>
                <a:gd name="connsiteX123" fmla="*/ 1249398 w 4312055"/>
                <a:gd name="connsiteY123" fmla="*/ 1780179 h 2894010"/>
                <a:gd name="connsiteX124" fmla="*/ 1250574 w 4312055"/>
                <a:gd name="connsiteY124" fmla="*/ 1784675 h 2894010"/>
                <a:gd name="connsiteX125" fmla="*/ 1250782 w 4312055"/>
                <a:gd name="connsiteY125" fmla="*/ 1788549 h 2894010"/>
                <a:gd name="connsiteX126" fmla="*/ 1249398 w 4312055"/>
                <a:gd name="connsiteY126" fmla="*/ 1798579 h 2894010"/>
                <a:gd name="connsiteX127" fmla="*/ 1249398 w 4312055"/>
                <a:gd name="connsiteY127" fmla="*/ 1801070 h 2894010"/>
                <a:gd name="connsiteX128" fmla="*/ 1250505 w 4312055"/>
                <a:gd name="connsiteY128" fmla="*/ 1805981 h 2894010"/>
                <a:gd name="connsiteX129" fmla="*/ 1250367 w 4312055"/>
                <a:gd name="connsiteY129" fmla="*/ 1808540 h 2894010"/>
                <a:gd name="connsiteX130" fmla="*/ 1248913 w 4312055"/>
                <a:gd name="connsiteY130" fmla="*/ 1807572 h 2894010"/>
                <a:gd name="connsiteX131" fmla="*/ 1248429 w 4312055"/>
                <a:gd name="connsiteY131" fmla="*/ 1807157 h 2894010"/>
                <a:gd name="connsiteX132" fmla="*/ 1248152 w 4312055"/>
                <a:gd name="connsiteY132" fmla="*/ 1808955 h 2894010"/>
                <a:gd name="connsiteX133" fmla="*/ 1249259 w 4312055"/>
                <a:gd name="connsiteY133" fmla="*/ 1810339 h 2894010"/>
                <a:gd name="connsiteX134" fmla="*/ 1250920 w 4312055"/>
                <a:gd name="connsiteY134" fmla="*/ 1811653 h 2894010"/>
                <a:gd name="connsiteX135" fmla="*/ 1252305 w 4312055"/>
                <a:gd name="connsiteY135" fmla="*/ 1813313 h 2894010"/>
                <a:gd name="connsiteX136" fmla="*/ 1252720 w 4312055"/>
                <a:gd name="connsiteY136" fmla="*/ 1814558 h 2894010"/>
                <a:gd name="connsiteX137" fmla="*/ 1252858 w 4312055"/>
                <a:gd name="connsiteY137" fmla="*/ 1815596 h 2894010"/>
                <a:gd name="connsiteX138" fmla="*/ 1252858 w 4312055"/>
                <a:gd name="connsiteY138" fmla="*/ 1816564 h 2894010"/>
                <a:gd name="connsiteX139" fmla="*/ 1252997 w 4312055"/>
                <a:gd name="connsiteY139" fmla="*/ 1817602 h 2894010"/>
                <a:gd name="connsiteX140" fmla="*/ 1256388 w 4312055"/>
                <a:gd name="connsiteY140" fmla="*/ 1830468 h 2894010"/>
                <a:gd name="connsiteX141" fmla="*/ 1256388 w 4312055"/>
                <a:gd name="connsiteY141" fmla="*/ 1833789 h 2894010"/>
                <a:gd name="connsiteX142" fmla="*/ 1256596 w 4312055"/>
                <a:gd name="connsiteY142" fmla="*/ 1834688 h 2894010"/>
                <a:gd name="connsiteX143" fmla="*/ 1257150 w 4312055"/>
                <a:gd name="connsiteY143" fmla="*/ 1835518 h 2894010"/>
                <a:gd name="connsiteX144" fmla="*/ 1258603 w 4312055"/>
                <a:gd name="connsiteY144" fmla="*/ 1837178 h 2894010"/>
                <a:gd name="connsiteX145" fmla="*/ 1259156 w 4312055"/>
                <a:gd name="connsiteY145" fmla="*/ 1838008 h 2894010"/>
                <a:gd name="connsiteX146" fmla="*/ 1259780 w 4312055"/>
                <a:gd name="connsiteY146" fmla="*/ 1839738 h 2894010"/>
                <a:gd name="connsiteX147" fmla="*/ 1260195 w 4312055"/>
                <a:gd name="connsiteY147" fmla="*/ 1841328 h 2894010"/>
                <a:gd name="connsiteX148" fmla="*/ 1260402 w 4312055"/>
                <a:gd name="connsiteY148" fmla="*/ 1842919 h 2894010"/>
                <a:gd name="connsiteX149" fmla="*/ 1260126 w 4312055"/>
                <a:gd name="connsiteY149" fmla="*/ 1849560 h 2894010"/>
                <a:gd name="connsiteX150" fmla="*/ 1260333 w 4312055"/>
                <a:gd name="connsiteY150" fmla="*/ 1851566 h 2894010"/>
                <a:gd name="connsiteX151" fmla="*/ 1261163 w 4312055"/>
                <a:gd name="connsiteY151" fmla="*/ 1854056 h 2894010"/>
                <a:gd name="connsiteX152" fmla="*/ 1263586 w 4312055"/>
                <a:gd name="connsiteY152" fmla="*/ 1858483 h 2894010"/>
                <a:gd name="connsiteX153" fmla="*/ 1264555 w 4312055"/>
                <a:gd name="connsiteY153" fmla="*/ 1860697 h 2894010"/>
                <a:gd name="connsiteX154" fmla="*/ 1264901 w 4312055"/>
                <a:gd name="connsiteY154" fmla="*/ 1863256 h 2894010"/>
                <a:gd name="connsiteX155" fmla="*/ 1267600 w 4312055"/>
                <a:gd name="connsiteY155" fmla="*/ 1862495 h 2894010"/>
                <a:gd name="connsiteX156" fmla="*/ 1269953 w 4312055"/>
                <a:gd name="connsiteY156" fmla="*/ 1863118 h 2894010"/>
                <a:gd name="connsiteX157" fmla="*/ 1272307 w 4312055"/>
                <a:gd name="connsiteY157" fmla="*/ 1864294 h 2894010"/>
                <a:gd name="connsiteX158" fmla="*/ 1274798 w 4312055"/>
                <a:gd name="connsiteY158" fmla="*/ 1865124 h 2894010"/>
                <a:gd name="connsiteX159" fmla="*/ 1277913 w 4312055"/>
                <a:gd name="connsiteY159" fmla="*/ 1865124 h 2894010"/>
                <a:gd name="connsiteX160" fmla="*/ 1280750 w 4312055"/>
                <a:gd name="connsiteY160" fmla="*/ 1864087 h 2894010"/>
                <a:gd name="connsiteX161" fmla="*/ 1286356 w 4312055"/>
                <a:gd name="connsiteY161" fmla="*/ 1861873 h 2894010"/>
                <a:gd name="connsiteX162" fmla="*/ 1288433 w 4312055"/>
                <a:gd name="connsiteY162" fmla="*/ 1861596 h 2894010"/>
                <a:gd name="connsiteX163" fmla="*/ 1292516 w 4312055"/>
                <a:gd name="connsiteY163" fmla="*/ 1861735 h 2894010"/>
                <a:gd name="connsiteX164" fmla="*/ 1294731 w 4312055"/>
                <a:gd name="connsiteY164" fmla="*/ 1861320 h 2894010"/>
                <a:gd name="connsiteX165" fmla="*/ 1296115 w 4312055"/>
                <a:gd name="connsiteY165" fmla="*/ 1860628 h 2894010"/>
                <a:gd name="connsiteX166" fmla="*/ 1296807 w 4312055"/>
                <a:gd name="connsiteY166" fmla="*/ 1859936 h 2894010"/>
                <a:gd name="connsiteX167" fmla="*/ 1297430 w 4312055"/>
                <a:gd name="connsiteY167" fmla="*/ 1859175 h 2894010"/>
                <a:gd name="connsiteX168" fmla="*/ 1298468 w 4312055"/>
                <a:gd name="connsiteY168" fmla="*/ 1858345 h 2894010"/>
                <a:gd name="connsiteX169" fmla="*/ 1299922 w 4312055"/>
                <a:gd name="connsiteY169" fmla="*/ 1857584 h 2894010"/>
                <a:gd name="connsiteX170" fmla="*/ 1302898 w 4312055"/>
                <a:gd name="connsiteY170" fmla="*/ 1856339 h 2894010"/>
                <a:gd name="connsiteX171" fmla="*/ 1304352 w 4312055"/>
                <a:gd name="connsiteY171" fmla="*/ 1855647 h 2894010"/>
                <a:gd name="connsiteX172" fmla="*/ 1306704 w 4312055"/>
                <a:gd name="connsiteY172" fmla="*/ 1853711 h 2894010"/>
                <a:gd name="connsiteX173" fmla="*/ 1308435 w 4312055"/>
                <a:gd name="connsiteY173" fmla="*/ 1851912 h 2894010"/>
                <a:gd name="connsiteX174" fmla="*/ 1310373 w 4312055"/>
                <a:gd name="connsiteY174" fmla="*/ 1850321 h 2894010"/>
                <a:gd name="connsiteX175" fmla="*/ 1313280 w 4312055"/>
                <a:gd name="connsiteY175" fmla="*/ 1849076 h 2894010"/>
                <a:gd name="connsiteX176" fmla="*/ 1316256 w 4312055"/>
                <a:gd name="connsiteY176" fmla="*/ 1848453 h 2894010"/>
                <a:gd name="connsiteX177" fmla="*/ 1330444 w 4312055"/>
                <a:gd name="connsiteY177" fmla="*/ 1847623 h 2894010"/>
                <a:gd name="connsiteX178" fmla="*/ 1336188 w 4312055"/>
                <a:gd name="connsiteY178" fmla="*/ 1846447 h 2894010"/>
                <a:gd name="connsiteX179" fmla="*/ 1341794 w 4312055"/>
                <a:gd name="connsiteY179" fmla="*/ 1844718 h 2894010"/>
                <a:gd name="connsiteX180" fmla="*/ 1346570 w 4312055"/>
                <a:gd name="connsiteY180" fmla="*/ 1842435 h 2894010"/>
                <a:gd name="connsiteX181" fmla="*/ 1353353 w 4312055"/>
                <a:gd name="connsiteY181" fmla="*/ 1837316 h 2894010"/>
                <a:gd name="connsiteX182" fmla="*/ 1355983 w 4312055"/>
                <a:gd name="connsiteY182" fmla="*/ 1836002 h 2894010"/>
                <a:gd name="connsiteX183" fmla="*/ 1358889 w 4312055"/>
                <a:gd name="connsiteY183" fmla="*/ 1835449 h 2894010"/>
                <a:gd name="connsiteX184" fmla="*/ 1367679 w 4312055"/>
                <a:gd name="connsiteY184" fmla="*/ 1835587 h 2894010"/>
                <a:gd name="connsiteX185" fmla="*/ 1372593 w 4312055"/>
                <a:gd name="connsiteY185" fmla="*/ 1833996 h 2894010"/>
                <a:gd name="connsiteX186" fmla="*/ 1376261 w 4312055"/>
                <a:gd name="connsiteY186" fmla="*/ 1830952 h 2894010"/>
                <a:gd name="connsiteX187" fmla="*/ 1379376 w 4312055"/>
                <a:gd name="connsiteY187" fmla="*/ 1827355 h 2894010"/>
                <a:gd name="connsiteX188" fmla="*/ 1383044 w 4312055"/>
                <a:gd name="connsiteY188" fmla="*/ 1823966 h 2894010"/>
                <a:gd name="connsiteX189" fmla="*/ 1388789 w 4312055"/>
                <a:gd name="connsiteY189" fmla="*/ 1820991 h 2894010"/>
                <a:gd name="connsiteX190" fmla="*/ 1429415 w 4312055"/>
                <a:gd name="connsiteY190" fmla="*/ 1808609 h 2894010"/>
                <a:gd name="connsiteX191" fmla="*/ 1443327 w 4312055"/>
                <a:gd name="connsiteY191" fmla="*/ 1801415 h 2894010"/>
                <a:gd name="connsiteX192" fmla="*/ 1444781 w 4312055"/>
                <a:gd name="connsiteY192" fmla="*/ 1799963 h 2894010"/>
                <a:gd name="connsiteX193" fmla="*/ 1445196 w 4312055"/>
                <a:gd name="connsiteY193" fmla="*/ 1797887 h 2894010"/>
                <a:gd name="connsiteX194" fmla="*/ 1445196 w 4312055"/>
                <a:gd name="connsiteY194" fmla="*/ 1794360 h 2894010"/>
                <a:gd name="connsiteX195" fmla="*/ 1447134 w 4312055"/>
                <a:gd name="connsiteY195" fmla="*/ 1787996 h 2894010"/>
                <a:gd name="connsiteX196" fmla="*/ 1451771 w 4312055"/>
                <a:gd name="connsiteY196" fmla="*/ 1783776 h 2894010"/>
                <a:gd name="connsiteX197" fmla="*/ 1457792 w 4312055"/>
                <a:gd name="connsiteY197" fmla="*/ 1780940 h 2894010"/>
                <a:gd name="connsiteX198" fmla="*/ 1464021 w 4312055"/>
                <a:gd name="connsiteY198" fmla="*/ 1778726 h 2894010"/>
                <a:gd name="connsiteX199" fmla="*/ 1464021 w 4312055"/>
                <a:gd name="connsiteY199" fmla="*/ 1778726 h 2894010"/>
                <a:gd name="connsiteX200" fmla="*/ 1468035 w 4312055"/>
                <a:gd name="connsiteY200" fmla="*/ 1777343 h 2894010"/>
                <a:gd name="connsiteX201" fmla="*/ 1476202 w 4312055"/>
                <a:gd name="connsiteY201" fmla="*/ 1775268 h 2894010"/>
                <a:gd name="connsiteX202" fmla="*/ 1483816 w 4312055"/>
                <a:gd name="connsiteY202" fmla="*/ 1771878 h 2894010"/>
                <a:gd name="connsiteX203" fmla="*/ 1487414 w 4312055"/>
                <a:gd name="connsiteY203" fmla="*/ 1770841 h 2894010"/>
                <a:gd name="connsiteX204" fmla="*/ 1491221 w 4312055"/>
                <a:gd name="connsiteY204" fmla="*/ 1770426 h 2894010"/>
                <a:gd name="connsiteX205" fmla="*/ 1499457 w 4312055"/>
                <a:gd name="connsiteY205" fmla="*/ 1770772 h 2894010"/>
                <a:gd name="connsiteX206" fmla="*/ 1503541 w 4312055"/>
                <a:gd name="connsiteY206" fmla="*/ 1770495 h 2894010"/>
                <a:gd name="connsiteX207" fmla="*/ 1507001 w 4312055"/>
                <a:gd name="connsiteY207" fmla="*/ 1768766 h 2894010"/>
                <a:gd name="connsiteX208" fmla="*/ 1509216 w 4312055"/>
                <a:gd name="connsiteY208" fmla="*/ 1764684 h 2894010"/>
                <a:gd name="connsiteX209" fmla="*/ 1509839 w 4312055"/>
                <a:gd name="connsiteY209" fmla="*/ 1758389 h 2894010"/>
                <a:gd name="connsiteX210" fmla="*/ 1510877 w 4312055"/>
                <a:gd name="connsiteY210" fmla="*/ 1755484 h 2894010"/>
                <a:gd name="connsiteX211" fmla="*/ 1513853 w 4312055"/>
                <a:gd name="connsiteY211" fmla="*/ 1752717 h 2894010"/>
                <a:gd name="connsiteX212" fmla="*/ 1517660 w 4312055"/>
                <a:gd name="connsiteY212" fmla="*/ 1751334 h 2894010"/>
                <a:gd name="connsiteX213" fmla="*/ 1526034 w 4312055"/>
                <a:gd name="connsiteY213" fmla="*/ 1750988 h 2894010"/>
                <a:gd name="connsiteX214" fmla="*/ 1529979 w 4312055"/>
                <a:gd name="connsiteY214" fmla="*/ 1750435 h 2894010"/>
                <a:gd name="connsiteX215" fmla="*/ 1534063 w 4312055"/>
                <a:gd name="connsiteY215" fmla="*/ 1748083 h 2894010"/>
                <a:gd name="connsiteX216" fmla="*/ 1535793 w 4312055"/>
                <a:gd name="connsiteY216" fmla="*/ 1744693 h 2894010"/>
                <a:gd name="connsiteX217" fmla="*/ 1536693 w 4312055"/>
                <a:gd name="connsiteY217" fmla="*/ 1740750 h 2894010"/>
                <a:gd name="connsiteX218" fmla="*/ 1538215 w 4312055"/>
                <a:gd name="connsiteY218" fmla="*/ 1736531 h 2894010"/>
                <a:gd name="connsiteX219" fmla="*/ 1541053 w 4312055"/>
                <a:gd name="connsiteY219" fmla="*/ 1733279 h 2894010"/>
                <a:gd name="connsiteX220" fmla="*/ 1544998 w 4312055"/>
                <a:gd name="connsiteY220" fmla="*/ 1730997 h 2894010"/>
                <a:gd name="connsiteX221" fmla="*/ 1549428 w 4312055"/>
                <a:gd name="connsiteY221" fmla="*/ 1729613 h 2894010"/>
                <a:gd name="connsiteX222" fmla="*/ 1558010 w 4312055"/>
                <a:gd name="connsiteY222" fmla="*/ 1728368 h 2894010"/>
                <a:gd name="connsiteX223" fmla="*/ 1560432 w 4312055"/>
                <a:gd name="connsiteY223" fmla="*/ 1727676 h 2894010"/>
                <a:gd name="connsiteX224" fmla="*/ 1561401 w 4312055"/>
                <a:gd name="connsiteY224" fmla="*/ 1725740 h 2894010"/>
                <a:gd name="connsiteX225" fmla="*/ 1560916 w 4312055"/>
                <a:gd name="connsiteY225" fmla="*/ 1714257 h 2894010"/>
                <a:gd name="connsiteX226" fmla="*/ 1561955 w 4312055"/>
                <a:gd name="connsiteY226" fmla="*/ 1704296 h 2894010"/>
                <a:gd name="connsiteX227" fmla="*/ 1565069 w 4312055"/>
                <a:gd name="connsiteY227" fmla="*/ 1695718 h 2894010"/>
                <a:gd name="connsiteX228" fmla="*/ 1571160 w 4312055"/>
                <a:gd name="connsiteY228" fmla="*/ 1692260 h 2894010"/>
                <a:gd name="connsiteX229" fmla="*/ 1570675 w 4312055"/>
                <a:gd name="connsiteY229" fmla="*/ 1695649 h 2894010"/>
                <a:gd name="connsiteX230" fmla="*/ 1572336 w 4312055"/>
                <a:gd name="connsiteY230" fmla="*/ 1696756 h 2894010"/>
                <a:gd name="connsiteX231" fmla="*/ 1574967 w 4312055"/>
                <a:gd name="connsiteY231" fmla="*/ 1695995 h 2894010"/>
                <a:gd name="connsiteX232" fmla="*/ 1577320 w 4312055"/>
                <a:gd name="connsiteY232" fmla="*/ 1693920 h 2894010"/>
                <a:gd name="connsiteX233" fmla="*/ 1579534 w 4312055"/>
                <a:gd name="connsiteY233" fmla="*/ 1690392 h 2894010"/>
                <a:gd name="connsiteX234" fmla="*/ 1583341 w 4312055"/>
                <a:gd name="connsiteY234" fmla="*/ 1682990 h 2894010"/>
                <a:gd name="connsiteX235" fmla="*/ 1585833 w 4312055"/>
                <a:gd name="connsiteY235" fmla="*/ 1679532 h 2894010"/>
                <a:gd name="connsiteX236" fmla="*/ 1594415 w 4312055"/>
                <a:gd name="connsiteY236" fmla="*/ 1670747 h 2894010"/>
                <a:gd name="connsiteX237" fmla="*/ 1601128 w 4312055"/>
                <a:gd name="connsiteY237" fmla="*/ 1660647 h 2894010"/>
                <a:gd name="connsiteX238" fmla="*/ 1602997 w 4312055"/>
                <a:gd name="connsiteY238" fmla="*/ 1657189 h 2894010"/>
                <a:gd name="connsiteX239" fmla="*/ 1603966 w 4312055"/>
                <a:gd name="connsiteY239" fmla="*/ 1653730 h 2894010"/>
                <a:gd name="connsiteX240" fmla="*/ 1603205 w 4312055"/>
                <a:gd name="connsiteY240" fmla="*/ 1650410 h 2894010"/>
                <a:gd name="connsiteX241" fmla="*/ 1600782 w 4312055"/>
                <a:gd name="connsiteY241" fmla="*/ 1648680 h 2894010"/>
                <a:gd name="connsiteX242" fmla="*/ 1597599 w 4312055"/>
                <a:gd name="connsiteY242" fmla="*/ 1647228 h 2894010"/>
                <a:gd name="connsiteX243" fmla="*/ 1594484 w 4312055"/>
                <a:gd name="connsiteY243" fmla="*/ 1644945 h 2894010"/>
                <a:gd name="connsiteX244" fmla="*/ 1589570 w 4312055"/>
                <a:gd name="connsiteY244" fmla="*/ 1638373 h 2894010"/>
                <a:gd name="connsiteX245" fmla="*/ 1585140 w 4312055"/>
                <a:gd name="connsiteY245" fmla="*/ 1631525 h 2894010"/>
                <a:gd name="connsiteX246" fmla="*/ 1579950 w 4312055"/>
                <a:gd name="connsiteY246" fmla="*/ 1626337 h 2894010"/>
                <a:gd name="connsiteX247" fmla="*/ 1573236 w 4312055"/>
                <a:gd name="connsiteY247" fmla="*/ 1623709 h 2894010"/>
                <a:gd name="connsiteX248" fmla="*/ 1558010 w 4312055"/>
                <a:gd name="connsiteY248" fmla="*/ 1620665 h 2894010"/>
                <a:gd name="connsiteX249" fmla="*/ 1549012 w 4312055"/>
                <a:gd name="connsiteY249" fmla="*/ 1616722 h 2894010"/>
                <a:gd name="connsiteX250" fmla="*/ 1541953 w 4312055"/>
                <a:gd name="connsiteY250" fmla="*/ 1610704 h 2894010"/>
                <a:gd name="connsiteX251" fmla="*/ 1536554 w 4312055"/>
                <a:gd name="connsiteY251" fmla="*/ 1602957 h 2894010"/>
                <a:gd name="connsiteX252" fmla="*/ 1532609 w 4312055"/>
                <a:gd name="connsiteY252" fmla="*/ 1593964 h 2894010"/>
                <a:gd name="connsiteX253" fmla="*/ 1532609 w 4312055"/>
                <a:gd name="connsiteY253" fmla="*/ 1593964 h 2894010"/>
                <a:gd name="connsiteX254" fmla="*/ 1532333 w 4312055"/>
                <a:gd name="connsiteY254" fmla="*/ 1590160 h 2894010"/>
                <a:gd name="connsiteX255" fmla="*/ 1532540 w 4312055"/>
                <a:gd name="connsiteY255" fmla="*/ 1585871 h 2894010"/>
                <a:gd name="connsiteX256" fmla="*/ 1532333 w 4312055"/>
                <a:gd name="connsiteY256" fmla="*/ 1581790 h 2894010"/>
                <a:gd name="connsiteX257" fmla="*/ 1530741 w 4312055"/>
                <a:gd name="connsiteY257" fmla="*/ 1578608 h 2894010"/>
                <a:gd name="connsiteX258" fmla="*/ 1530741 w 4312055"/>
                <a:gd name="connsiteY258" fmla="*/ 1578608 h 2894010"/>
                <a:gd name="connsiteX259" fmla="*/ 1533232 w 4312055"/>
                <a:gd name="connsiteY259" fmla="*/ 1570929 h 2894010"/>
                <a:gd name="connsiteX260" fmla="*/ 1534063 w 4312055"/>
                <a:gd name="connsiteY260" fmla="*/ 1566571 h 2894010"/>
                <a:gd name="connsiteX261" fmla="*/ 1533440 w 4312055"/>
                <a:gd name="connsiteY261" fmla="*/ 1563320 h 2894010"/>
                <a:gd name="connsiteX262" fmla="*/ 1531986 w 4312055"/>
                <a:gd name="connsiteY262" fmla="*/ 1563320 h 2894010"/>
                <a:gd name="connsiteX263" fmla="*/ 1529772 w 4312055"/>
                <a:gd name="connsiteY263" fmla="*/ 1564635 h 2894010"/>
                <a:gd name="connsiteX264" fmla="*/ 1527557 w 4312055"/>
                <a:gd name="connsiteY264" fmla="*/ 1566848 h 2894010"/>
                <a:gd name="connsiteX265" fmla="*/ 1526242 w 4312055"/>
                <a:gd name="connsiteY265" fmla="*/ 1569062 h 2894010"/>
                <a:gd name="connsiteX266" fmla="*/ 1524512 w 4312055"/>
                <a:gd name="connsiteY266" fmla="*/ 1573143 h 2894010"/>
                <a:gd name="connsiteX267" fmla="*/ 1521951 w 4312055"/>
                <a:gd name="connsiteY267" fmla="*/ 1576117 h 2894010"/>
                <a:gd name="connsiteX268" fmla="*/ 1515376 w 4312055"/>
                <a:gd name="connsiteY268" fmla="*/ 1581513 h 2894010"/>
                <a:gd name="connsiteX269" fmla="*/ 1512953 w 4312055"/>
                <a:gd name="connsiteY269" fmla="*/ 1584142 h 2894010"/>
                <a:gd name="connsiteX270" fmla="*/ 1508593 w 4312055"/>
                <a:gd name="connsiteY270" fmla="*/ 1589676 h 2894010"/>
                <a:gd name="connsiteX271" fmla="*/ 1506101 w 4312055"/>
                <a:gd name="connsiteY271" fmla="*/ 1592235 h 2894010"/>
                <a:gd name="connsiteX272" fmla="*/ 1500149 w 4312055"/>
                <a:gd name="connsiteY272" fmla="*/ 1597215 h 2894010"/>
                <a:gd name="connsiteX273" fmla="*/ 1497658 w 4312055"/>
                <a:gd name="connsiteY273" fmla="*/ 1599706 h 2894010"/>
                <a:gd name="connsiteX274" fmla="*/ 1493505 w 4312055"/>
                <a:gd name="connsiteY274" fmla="*/ 1606139 h 2894010"/>
                <a:gd name="connsiteX275" fmla="*/ 1491567 w 4312055"/>
                <a:gd name="connsiteY275" fmla="*/ 1608560 h 2894010"/>
                <a:gd name="connsiteX276" fmla="*/ 1489214 w 4312055"/>
                <a:gd name="connsiteY276" fmla="*/ 1610566 h 2894010"/>
                <a:gd name="connsiteX277" fmla="*/ 1485892 w 4312055"/>
                <a:gd name="connsiteY277" fmla="*/ 1612364 h 2894010"/>
                <a:gd name="connsiteX278" fmla="*/ 1477517 w 4312055"/>
                <a:gd name="connsiteY278" fmla="*/ 1614163 h 2894010"/>
                <a:gd name="connsiteX279" fmla="*/ 1460630 w 4312055"/>
                <a:gd name="connsiteY279" fmla="*/ 1612572 h 2894010"/>
                <a:gd name="connsiteX280" fmla="*/ 1452186 w 4312055"/>
                <a:gd name="connsiteY280" fmla="*/ 1613609 h 2894010"/>
                <a:gd name="connsiteX281" fmla="*/ 1445403 w 4312055"/>
                <a:gd name="connsiteY281" fmla="*/ 1616515 h 2894010"/>
                <a:gd name="connsiteX282" fmla="*/ 1441666 w 4312055"/>
                <a:gd name="connsiteY282" fmla="*/ 1617206 h 2894010"/>
                <a:gd name="connsiteX283" fmla="*/ 1438344 w 4312055"/>
                <a:gd name="connsiteY283" fmla="*/ 1615961 h 2894010"/>
                <a:gd name="connsiteX284" fmla="*/ 1437513 w 4312055"/>
                <a:gd name="connsiteY284" fmla="*/ 1614647 h 2894010"/>
                <a:gd name="connsiteX285" fmla="*/ 1437029 w 4312055"/>
                <a:gd name="connsiteY285" fmla="*/ 1611603 h 2894010"/>
                <a:gd name="connsiteX286" fmla="*/ 1436475 w 4312055"/>
                <a:gd name="connsiteY286" fmla="*/ 1610358 h 2894010"/>
                <a:gd name="connsiteX287" fmla="*/ 1435921 w 4312055"/>
                <a:gd name="connsiteY287" fmla="*/ 1610012 h 2894010"/>
                <a:gd name="connsiteX288" fmla="*/ 1435160 w 4312055"/>
                <a:gd name="connsiteY288" fmla="*/ 1609667 h 2894010"/>
                <a:gd name="connsiteX289" fmla="*/ 1434260 w 4312055"/>
                <a:gd name="connsiteY289" fmla="*/ 1609182 h 2894010"/>
                <a:gd name="connsiteX290" fmla="*/ 1433430 w 4312055"/>
                <a:gd name="connsiteY290" fmla="*/ 1608490 h 2894010"/>
                <a:gd name="connsiteX291" fmla="*/ 1432669 w 4312055"/>
                <a:gd name="connsiteY291" fmla="*/ 1609667 h 2894010"/>
                <a:gd name="connsiteX292" fmla="*/ 1433499 w 4312055"/>
                <a:gd name="connsiteY292" fmla="*/ 1614509 h 2894010"/>
                <a:gd name="connsiteX293" fmla="*/ 1432669 w 4312055"/>
                <a:gd name="connsiteY293" fmla="*/ 1609667 h 2894010"/>
                <a:gd name="connsiteX294" fmla="*/ 1427270 w 4312055"/>
                <a:gd name="connsiteY294" fmla="*/ 1608421 h 2894010"/>
                <a:gd name="connsiteX295" fmla="*/ 1427754 w 4312055"/>
                <a:gd name="connsiteY295" fmla="*/ 1607038 h 2894010"/>
                <a:gd name="connsiteX296" fmla="*/ 1428931 w 4312055"/>
                <a:gd name="connsiteY296" fmla="*/ 1604479 h 2894010"/>
                <a:gd name="connsiteX297" fmla="*/ 1429347 w 4312055"/>
                <a:gd name="connsiteY297" fmla="*/ 1603233 h 2894010"/>
                <a:gd name="connsiteX298" fmla="*/ 1428378 w 4312055"/>
                <a:gd name="connsiteY298" fmla="*/ 1603233 h 2894010"/>
                <a:gd name="connsiteX299" fmla="*/ 1427685 w 4312055"/>
                <a:gd name="connsiteY299" fmla="*/ 1603026 h 2894010"/>
                <a:gd name="connsiteX300" fmla="*/ 1427132 w 4312055"/>
                <a:gd name="connsiteY300" fmla="*/ 1602680 h 2894010"/>
                <a:gd name="connsiteX301" fmla="*/ 1426370 w 4312055"/>
                <a:gd name="connsiteY301" fmla="*/ 1602403 h 2894010"/>
                <a:gd name="connsiteX302" fmla="*/ 1430177 w 4312055"/>
                <a:gd name="connsiteY302" fmla="*/ 1600467 h 2894010"/>
                <a:gd name="connsiteX303" fmla="*/ 1432253 w 4312055"/>
                <a:gd name="connsiteY303" fmla="*/ 1596178 h 2894010"/>
                <a:gd name="connsiteX304" fmla="*/ 1432876 w 4312055"/>
                <a:gd name="connsiteY304" fmla="*/ 1591128 h 2894010"/>
                <a:gd name="connsiteX305" fmla="*/ 1432461 w 4312055"/>
                <a:gd name="connsiteY305" fmla="*/ 1586908 h 2894010"/>
                <a:gd name="connsiteX306" fmla="*/ 1431977 w 4312055"/>
                <a:gd name="connsiteY306" fmla="*/ 1584211 h 2894010"/>
                <a:gd name="connsiteX307" fmla="*/ 1431769 w 4312055"/>
                <a:gd name="connsiteY307" fmla="*/ 1582066 h 2894010"/>
                <a:gd name="connsiteX308" fmla="*/ 1432115 w 4312055"/>
                <a:gd name="connsiteY308" fmla="*/ 1574734 h 2894010"/>
                <a:gd name="connsiteX309" fmla="*/ 1431769 w 4312055"/>
                <a:gd name="connsiteY309" fmla="*/ 1572935 h 2894010"/>
                <a:gd name="connsiteX310" fmla="*/ 1430662 w 4312055"/>
                <a:gd name="connsiteY310" fmla="*/ 1571414 h 2894010"/>
                <a:gd name="connsiteX311" fmla="*/ 1427339 w 4312055"/>
                <a:gd name="connsiteY311" fmla="*/ 1568647 h 2894010"/>
                <a:gd name="connsiteX312" fmla="*/ 1426786 w 4312055"/>
                <a:gd name="connsiteY312" fmla="*/ 1567886 h 2894010"/>
                <a:gd name="connsiteX313" fmla="*/ 1426232 w 4312055"/>
                <a:gd name="connsiteY313" fmla="*/ 1567609 h 2894010"/>
                <a:gd name="connsiteX314" fmla="*/ 1424778 w 4312055"/>
                <a:gd name="connsiteY314" fmla="*/ 1567817 h 2894010"/>
                <a:gd name="connsiteX315" fmla="*/ 1423671 w 4312055"/>
                <a:gd name="connsiteY315" fmla="*/ 1568301 h 2894010"/>
                <a:gd name="connsiteX316" fmla="*/ 1422633 w 4312055"/>
                <a:gd name="connsiteY316" fmla="*/ 1569062 h 2894010"/>
                <a:gd name="connsiteX317" fmla="*/ 1421664 w 4312055"/>
                <a:gd name="connsiteY317" fmla="*/ 1570030 h 2894010"/>
                <a:gd name="connsiteX318" fmla="*/ 1420972 w 4312055"/>
                <a:gd name="connsiteY318" fmla="*/ 1570929 h 2894010"/>
                <a:gd name="connsiteX319" fmla="*/ 1419865 w 4312055"/>
                <a:gd name="connsiteY319" fmla="*/ 1573074 h 2894010"/>
                <a:gd name="connsiteX320" fmla="*/ 1416196 w 4312055"/>
                <a:gd name="connsiteY320" fmla="*/ 1584833 h 2894010"/>
                <a:gd name="connsiteX321" fmla="*/ 1415989 w 4312055"/>
                <a:gd name="connsiteY321" fmla="*/ 1586839 h 2894010"/>
                <a:gd name="connsiteX322" fmla="*/ 1416266 w 4312055"/>
                <a:gd name="connsiteY322" fmla="*/ 1589468 h 2894010"/>
                <a:gd name="connsiteX323" fmla="*/ 1417373 w 4312055"/>
                <a:gd name="connsiteY323" fmla="*/ 1593964 h 2894010"/>
                <a:gd name="connsiteX324" fmla="*/ 1417581 w 4312055"/>
                <a:gd name="connsiteY324" fmla="*/ 1596178 h 2894010"/>
                <a:gd name="connsiteX325" fmla="*/ 1416888 w 4312055"/>
                <a:gd name="connsiteY325" fmla="*/ 1598322 h 2894010"/>
                <a:gd name="connsiteX326" fmla="*/ 1416888 w 4312055"/>
                <a:gd name="connsiteY326" fmla="*/ 1598322 h 2894010"/>
                <a:gd name="connsiteX327" fmla="*/ 1414258 w 4312055"/>
                <a:gd name="connsiteY327" fmla="*/ 1594794 h 2894010"/>
                <a:gd name="connsiteX328" fmla="*/ 1411490 w 4312055"/>
                <a:gd name="connsiteY328" fmla="*/ 1587462 h 2894010"/>
                <a:gd name="connsiteX329" fmla="*/ 1409621 w 4312055"/>
                <a:gd name="connsiteY329" fmla="*/ 1583726 h 2894010"/>
                <a:gd name="connsiteX330" fmla="*/ 1404915 w 4312055"/>
                <a:gd name="connsiteY330" fmla="*/ 1577916 h 2894010"/>
                <a:gd name="connsiteX331" fmla="*/ 1402908 w 4312055"/>
                <a:gd name="connsiteY331" fmla="*/ 1574803 h 2894010"/>
                <a:gd name="connsiteX332" fmla="*/ 1401731 w 4312055"/>
                <a:gd name="connsiteY332" fmla="*/ 1570929 h 2894010"/>
                <a:gd name="connsiteX333" fmla="*/ 1401524 w 4312055"/>
                <a:gd name="connsiteY333" fmla="*/ 1568647 h 2894010"/>
                <a:gd name="connsiteX334" fmla="*/ 1401800 w 4312055"/>
                <a:gd name="connsiteY334" fmla="*/ 1568162 h 2894010"/>
                <a:gd name="connsiteX335" fmla="*/ 1402285 w 4312055"/>
                <a:gd name="connsiteY335" fmla="*/ 1568370 h 2894010"/>
                <a:gd name="connsiteX336" fmla="*/ 1402769 w 4312055"/>
                <a:gd name="connsiteY336" fmla="*/ 1568093 h 2894010"/>
                <a:gd name="connsiteX337" fmla="*/ 1404084 w 4312055"/>
                <a:gd name="connsiteY337" fmla="*/ 1565326 h 2894010"/>
                <a:gd name="connsiteX338" fmla="*/ 1404430 w 4312055"/>
                <a:gd name="connsiteY338" fmla="*/ 1563528 h 2894010"/>
                <a:gd name="connsiteX339" fmla="*/ 1404154 w 4312055"/>
                <a:gd name="connsiteY339" fmla="*/ 1561660 h 2894010"/>
                <a:gd name="connsiteX340" fmla="*/ 1401108 w 4312055"/>
                <a:gd name="connsiteY340" fmla="*/ 1556749 h 2894010"/>
                <a:gd name="connsiteX341" fmla="*/ 1400555 w 4312055"/>
                <a:gd name="connsiteY341" fmla="*/ 1554535 h 2894010"/>
                <a:gd name="connsiteX342" fmla="*/ 1403323 w 4312055"/>
                <a:gd name="connsiteY342" fmla="*/ 1555158 h 2894010"/>
                <a:gd name="connsiteX343" fmla="*/ 1391488 w 4312055"/>
                <a:gd name="connsiteY343" fmla="*/ 1545543 h 2894010"/>
                <a:gd name="connsiteX344" fmla="*/ 1385397 w 4312055"/>
                <a:gd name="connsiteY344" fmla="*/ 1539663 h 2894010"/>
                <a:gd name="connsiteX345" fmla="*/ 1384359 w 4312055"/>
                <a:gd name="connsiteY345" fmla="*/ 1535789 h 2894010"/>
                <a:gd name="connsiteX346" fmla="*/ 1378892 w 4312055"/>
                <a:gd name="connsiteY346" fmla="*/ 1533645 h 2894010"/>
                <a:gd name="connsiteX347" fmla="*/ 1377438 w 4312055"/>
                <a:gd name="connsiteY347" fmla="*/ 1532607 h 2894010"/>
                <a:gd name="connsiteX348" fmla="*/ 1376054 w 4312055"/>
                <a:gd name="connsiteY348" fmla="*/ 1530947 h 2894010"/>
                <a:gd name="connsiteX349" fmla="*/ 1375846 w 4312055"/>
                <a:gd name="connsiteY349" fmla="*/ 1529910 h 2894010"/>
                <a:gd name="connsiteX350" fmla="*/ 1375985 w 4312055"/>
                <a:gd name="connsiteY350" fmla="*/ 1528941 h 2894010"/>
                <a:gd name="connsiteX351" fmla="*/ 1375639 w 4312055"/>
                <a:gd name="connsiteY351" fmla="*/ 1527419 h 2894010"/>
                <a:gd name="connsiteX352" fmla="*/ 1372109 w 4312055"/>
                <a:gd name="connsiteY352" fmla="*/ 1519118 h 2894010"/>
                <a:gd name="connsiteX353" fmla="*/ 1367818 w 4312055"/>
                <a:gd name="connsiteY353" fmla="*/ 1511164 h 2894010"/>
                <a:gd name="connsiteX354" fmla="*/ 1355637 w 4312055"/>
                <a:gd name="connsiteY354" fmla="*/ 1511371 h 2894010"/>
                <a:gd name="connsiteX355" fmla="*/ 1367749 w 4312055"/>
                <a:gd name="connsiteY355" fmla="*/ 1511164 h 2894010"/>
                <a:gd name="connsiteX356" fmla="*/ 1359651 w 4312055"/>
                <a:gd name="connsiteY356" fmla="*/ 1494493 h 2894010"/>
                <a:gd name="connsiteX357" fmla="*/ 1358336 w 4312055"/>
                <a:gd name="connsiteY357" fmla="*/ 1493317 h 2894010"/>
                <a:gd name="connsiteX358" fmla="*/ 1356329 w 4312055"/>
                <a:gd name="connsiteY358" fmla="*/ 1492971 h 2894010"/>
                <a:gd name="connsiteX359" fmla="*/ 1352799 w 4312055"/>
                <a:gd name="connsiteY359" fmla="*/ 1492002 h 2894010"/>
                <a:gd name="connsiteX360" fmla="*/ 1354530 w 4312055"/>
                <a:gd name="connsiteY360" fmla="*/ 1489858 h 2894010"/>
                <a:gd name="connsiteX361" fmla="*/ 1356536 w 4312055"/>
                <a:gd name="connsiteY361" fmla="*/ 1488129 h 2894010"/>
                <a:gd name="connsiteX362" fmla="*/ 1358889 w 4312055"/>
                <a:gd name="connsiteY362" fmla="*/ 1487299 h 2894010"/>
                <a:gd name="connsiteX363" fmla="*/ 1361519 w 4312055"/>
                <a:gd name="connsiteY363" fmla="*/ 1487921 h 2894010"/>
                <a:gd name="connsiteX364" fmla="*/ 1360551 w 4312055"/>
                <a:gd name="connsiteY364" fmla="*/ 1485639 h 2894010"/>
                <a:gd name="connsiteX365" fmla="*/ 1359374 w 4312055"/>
                <a:gd name="connsiteY365" fmla="*/ 1483425 h 2894010"/>
                <a:gd name="connsiteX366" fmla="*/ 1358405 w 4312055"/>
                <a:gd name="connsiteY366" fmla="*/ 1481142 h 2894010"/>
                <a:gd name="connsiteX367" fmla="*/ 1358059 w 4312055"/>
                <a:gd name="connsiteY367" fmla="*/ 1478721 h 2894010"/>
                <a:gd name="connsiteX368" fmla="*/ 1360412 w 4312055"/>
                <a:gd name="connsiteY368" fmla="*/ 1477407 h 2894010"/>
                <a:gd name="connsiteX369" fmla="*/ 1363458 w 4312055"/>
                <a:gd name="connsiteY369" fmla="*/ 1478099 h 2894010"/>
                <a:gd name="connsiteX370" fmla="*/ 1366710 w 4312055"/>
                <a:gd name="connsiteY370" fmla="*/ 1479205 h 2894010"/>
                <a:gd name="connsiteX371" fmla="*/ 1369825 w 4312055"/>
                <a:gd name="connsiteY371" fmla="*/ 1479205 h 2894010"/>
                <a:gd name="connsiteX372" fmla="*/ 1367956 w 4312055"/>
                <a:gd name="connsiteY372" fmla="*/ 1477684 h 2894010"/>
                <a:gd name="connsiteX373" fmla="*/ 1369894 w 4312055"/>
                <a:gd name="connsiteY373" fmla="*/ 1479136 h 2894010"/>
                <a:gd name="connsiteX374" fmla="*/ 1371832 w 4312055"/>
                <a:gd name="connsiteY374" fmla="*/ 1478306 h 2894010"/>
                <a:gd name="connsiteX375" fmla="*/ 1373909 w 4312055"/>
                <a:gd name="connsiteY375" fmla="*/ 1477891 h 2894010"/>
                <a:gd name="connsiteX376" fmla="*/ 1375915 w 4312055"/>
                <a:gd name="connsiteY376" fmla="*/ 1477269 h 2894010"/>
                <a:gd name="connsiteX377" fmla="*/ 1377369 w 4312055"/>
                <a:gd name="connsiteY377" fmla="*/ 1475954 h 2894010"/>
                <a:gd name="connsiteX378" fmla="*/ 1377784 w 4312055"/>
                <a:gd name="connsiteY378" fmla="*/ 1473741 h 2894010"/>
                <a:gd name="connsiteX379" fmla="*/ 1377438 w 4312055"/>
                <a:gd name="connsiteY379" fmla="*/ 1471458 h 2894010"/>
                <a:gd name="connsiteX380" fmla="*/ 1377715 w 4312055"/>
                <a:gd name="connsiteY380" fmla="*/ 1469452 h 2894010"/>
                <a:gd name="connsiteX381" fmla="*/ 1380068 w 4312055"/>
                <a:gd name="connsiteY381" fmla="*/ 1468207 h 2894010"/>
                <a:gd name="connsiteX382" fmla="*/ 1379376 w 4312055"/>
                <a:gd name="connsiteY382" fmla="*/ 1466962 h 2894010"/>
                <a:gd name="connsiteX383" fmla="*/ 1380899 w 4312055"/>
                <a:gd name="connsiteY383" fmla="*/ 1466962 h 2894010"/>
                <a:gd name="connsiteX384" fmla="*/ 1382767 w 4312055"/>
                <a:gd name="connsiteY384" fmla="*/ 1467169 h 2894010"/>
                <a:gd name="connsiteX385" fmla="*/ 1384152 w 4312055"/>
                <a:gd name="connsiteY385" fmla="*/ 1467930 h 2894010"/>
                <a:gd name="connsiteX386" fmla="*/ 1384152 w 4312055"/>
                <a:gd name="connsiteY386" fmla="*/ 1469244 h 2894010"/>
                <a:gd name="connsiteX387" fmla="*/ 1383460 w 4312055"/>
                <a:gd name="connsiteY387" fmla="*/ 1469590 h 2894010"/>
                <a:gd name="connsiteX388" fmla="*/ 1380622 w 4312055"/>
                <a:gd name="connsiteY388" fmla="*/ 1469729 h 2894010"/>
                <a:gd name="connsiteX389" fmla="*/ 1379376 w 4312055"/>
                <a:gd name="connsiteY389" fmla="*/ 1469936 h 2894010"/>
                <a:gd name="connsiteX390" fmla="*/ 1381591 w 4312055"/>
                <a:gd name="connsiteY390" fmla="*/ 1472219 h 2894010"/>
                <a:gd name="connsiteX391" fmla="*/ 1385259 w 4312055"/>
                <a:gd name="connsiteY391" fmla="*/ 1474571 h 2894010"/>
                <a:gd name="connsiteX392" fmla="*/ 1388996 w 4312055"/>
                <a:gd name="connsiteY392" fmla="*/ 1476508 h 2894010"/>
                <a:gd name="connsiteX393" fmla="*/ 1391765 w 4312055"/>
                <a:gd name="connsiteY393" fmla="*/ 1477269 h 2894010"/>
                <a:gd name="connsiteX394" fmla="*/ 1393911 w 4312055"/>
                <a:gd name="connsiteY394" fmla="*/ 1476577 h 2894010"/>
                <a:gd name="connsiteX395" fmla="*/ 1398478 w 4312055"/>
                <a:gd name="connsiteY395" fmla="*/ 1473879 h 2894010"/>
                <a:gd name="connsiteX396" fmla="*/ 1400693 w 4312055"/>
                <a:gd name="connsiteY396" fmla="*/ 1473741 h 2894010"/>
                <a:gd name="connsiteX397" fmla="*/ 1401870 w 4312055"/>
                <a:gd name="connsiteY397" fmla="*/ 1474848 h 2894010"/>
                <a:gd name="connsiteX398" fmla="*/ 1402769 w 4312055"/>
                <a:gd name="connsiteY398" fmla="*/ 1476784 h 2894010"/>
                <a:gd name="connsiteX399" fmla="*/ 1403461 w 4312055"/>
                <a:gd name="connsiteY399" fmla="*/ 1478929 h 2894010"/>
                <a:gd name="connsiteX400" fmla="*/ 1404154 w 4312055"/>
                <a:gd name="connsiteY400" fmla="*/ 1480658 h 2894010"/>
                <a:gd name="connsiteX401" fmla="*/ 1406645 w 4312055"/>
                <a:gd name="connsiteY401" fmla="*/ 1483978 h 2894010"/>
                <a:gd name="connsiteX402" fmla="*/ 1412044 w 4312055"/>
                <a:gd name="connsiteY402" fmla="*/ 1489927 h 2894010"/>
                <a:gd name="connsiteX403" fmla="*/ 1413912 w 4312055"/>
                <a:gd name="connsiteY403" fmla="*/ 1493524 h 2894010"/>
                <a:gd name="connsiteX404" fmla="*/ 1413912 w 4312055"/>
                <a:gd name="connsiteY404" fmla="*/ 1494354 h 2894010"/>
                <a:gd name="connsiteX405" fmla="*/ 1413636 w 4312055"/>
                <a:gd name="connsiteY405" fmla="*/ 1495945 h 2894010"/>
                <a:gd name="connsiteX406" fmla="*/ 1413843 w 4312055"/>
                <a:gd name="connsiteY406" fmla="*/ 1496706 h 2894010"/>
                <a:gd name="connsiteX407" fmla="*/ 1414605 w 4312055"/>
                <a:gd name="connsiteY407" fmla="*/ 1497398 h 2894010"/>
                <a:gd name="connsiteX408" fmla="*/ 1416612 w 4312055"/>
                <a:gd name="connsiteY408" fmla="*/ 1498021 h 2894010"/>
                <a:gd name="connsiteX409" fmla="*/ 1417442 w 4312055"/>
                <a:gd name="connsiteY409" fmla="*/ 1498712 h 2894010"/>
                <a:gd name="connsiteX410" fmla="*/ 1417996 w 4312055"/>
                <a:gd name="connsiteY410" fmla="*/ 1500096 h 2894010"/>
                <a:gd name="connsiteX411" fmla="*/ 1418411 w 4312055"/>
                <a:gd name="connsiteY411" fmla="*/ 1502793 h 2894010"/>
                <a:gd name="connsiteX412" fmla="*/ 1418896 w 4312055"/>
                <a:gd name="connsiteY412" fmla="*/ 1504246 h 2894010"/>
                <a:gd name="connsiteX413" fmla="*/ 1419518 w 4312055"/>
                <a:gd name="connsiteY413" fmla="*/ 1504869 h 2894010"/>
                <a:gd name="connsiteX414" fmla="*/ 1421179 w 4312055"/>
                <a:gd name="connsiteY414" fmla="*/ 1505906 h 2894010"/>
                <a:gd name="connsiteX415" fmla="*/ 1421872 w 4312055"/>
                <a:gd name="connsiteY415" fmla="*/ 1506598 h 2894010"/>
                <a:gd name="connsiteX416" fmla="*/ 1422287 w 4312055"/>
                <a:gd name="connsiteY416" fmla="*/ 1507705 h 2894010"/>
                <a:gd name="connsiteX417" fmla="*/ 1422494 w 4312055"/>
                <a:gd name="connsiteY417" fmla="*/ 1510195 h 2894010"/>
                <a:gd name="connsiteX418" fmla="*/ 1422702 w 4312055"/>
                <a:gd name="connsiteY418" fmla="*/ 1511371 h 2894010"/>
                <a:gd name="connsiteX419" fmla="*/ 1423463 w 4312055"/>
                <a:gd name="connsiteY419" fmla="*/ 1513377 h 2894010"/>
                <a:gd name="connsiteX420" fmla="*/ 1425471 w 4312055"/>
                <a:gd name="connsiteY420" fmla="*/ 1517320 h 2894010"/>
                <a:gd name="connsiteX421" fmla="*/ 1429000 w 4312055"/>
                <a:gd name="connsiteY421" fmla="*/ 1522923 h 2894010"/>
                <a:gd name="connsiteX422" fmla="*/ 1431492 w 4312055"/>
                <a:gd name="connsiteY422" fmla="*/ 1525137 h 2894010"/>
                <a:gd name="connsiteX423" fmla="*/ 1434606 w 4312055"/>
                <a:gd name="connsiteY423" fmla="*/ 1526451 h 2894010"/>
                <a:gd name="connsiteX424" fmla="*/ 1442912 w 4312055"/>
                <a:gd name="connsiteY424" fmla="*/ 1528526 h 2894010"/>
                <a:gd name="connsiteX425" fmla="*/ 1447134 w 4312055"/>
                <a:gd name="connsiteY425" fmla="*/ 1530394 h 2894010"/>
                <a:gd name="connsiteX426" fmla="*/ 1451079 w 4312055"/>
                <a:gd name="connsiteY426" fmla="*/ 1532815 h 2894010"/>
                <a:gd name="connsiteX427" fmla="*/ 1454124 w 4312055"/>
                <a:gd name="connsiteY427" fmla="*/ 1535651 h 2894010"/>
                <a:gd name="connsiteX428" fmla="*/ 1456477 w 4312055"/>
                <a:gd name="connsiteY428" fmla="*/ 1539110 h 2894010"/>
                <a:gd name="connsiteX429" fmla="*/ 1457723 w 4312055"/>
                <a:gd name="connsiteY429" fmla="*/ 1540631 h 2894010"/>
                <a:gd name="connsiteX430" fmla="*/ 1459730 w 4312055"/>
                <a:gd name="connsiteY430" fmla="*/ 1542222 h 2894010"/>
                <a:gd name="connsiteX431" fmla="*/ 1462083 w 4312055"/>
                <a:gd name="connsiteY431" fmla="*/ 1543467 h 2894010"/>
                <a:gd name="connsiteX432" fmla="*/ 1466859 w 4312055"/>
                <a:gd name="connsiteY432" fmla="*/ 1545612 h 2894010"/>
                <a:gd name="connsiteX433" fmla="*/ 1469074 w 4312055"/>
                <a:gd name="connsiteY433" fmla="*/ 1546857 h 2894010"/>
                <a:gd name="connsiteX434" fmla="*/ 1470389 w 4312055"/>
                <a:gd name="connsiteY434" fmla="*/ 1547895 h 2894010"/>
                <a:gd name="connsiteX435" fmla="*/ 1472396 w 4312055"/>
                <a:gd name="connsiteY435" fmla="*/ 1550039 h 2894010"/>
                <a:gd name="connsiteX436" fmla="*/ 1473572 w 4312055"/>
                <a:gd name="connsiteY436" fmla="*/ 1551077 h 2894010"/>
                <a:gd name="connsiteX437" fmla="*/ 1476133 w 4312055"/>
                <a:gd name="connsiteY437" fmla="*/ 1552737 h 2894010"/>
                <a:gd name="connsiteX438" fmla="*/ 1478348 w 4312055"/>
                <a:gd name="connsiteY438" fmla="*/ 1553359 h 2894010"/>
                <a:gd name="connsiteX439" fmla="*/ 1483677 w 4312055"/>
                <a:gd name="connsiteY439" fmla="*/ 1553498 h 2894010"/>
                <a:gd name="connsiteX440" fmla="*/ 1487968 w 4312055"/>
                <a:gd name="connsiteY440" fmla="*/ 1554535 h 2894010"/>
                <a:gd name="connsiteX441" fmla="*/ 1496204 w 4312055"/>
                <a:gd name="connsiteY441" fmla="*/ 1558063 h 2894010"/>
                <a:gd name="connsiteX442" fmla="*/ 1500219 w 4312055"/>
                <a:gd name="connsiteY442" fmla="*/ 1558063 h 2894010"/>
                <a:gd name="connsiteX443" fmla="*/ 1502087 w 4312055"/>
                <a:gd name="connsiteY443" fmla="*/ 1557233 h 2894010"/>
                <a:gd name="connsiteX444" fmla="*/ 1505340 w 4312055"/>
                <a:gd name="connsiteY444" fmla="*/ 1554674 h 2894010"/>
                <a:gd name="connsiteX445" fmla="*/ 1507001 w 4312055"/>
                <a:gd name="connsiteY445" fmla="*/ 1553567 h 2894010"/>
                <a:gd name="connsiteX446" fmla="*/ 1509008 w 4312055"/>
                <a:gd name="connsiteY446" fmla="*/ 1552875 h 2894010"/>
                <a:gd name="connsiteX447" fmla="*/ 1512677 w 4312055"/>
                <a:gd name="connsiteY447" fmla="*/ 1552045 h 2894010"/>
                <a:gd name="connsiteX448" fmla="*/ 1514545 w 4312055"/>
                <a:gd name="connsiteY448" fmla="*/ 1551215 h 2894010"/>
                <a:gd name="connsiteX449" fmla="*/ 1516068 w 4312055"/>
                <a:gd name="connsiteY449" fmla="*/ 1550039 h 2894010"/>
                <a:gd name="connsiteX450" fmla="*/ 1518421 w 4312055"/>
                <a:gd name="connsiteY450" fmla="*/ 1548033 h 2894010"/>
                <a:gd name="connsiteX451" fmla="*/ 1526588 w 4312055"/>
                <a:gd name="connsiteY451" fmla="*/ 1544090 h 2894010"/>
                <a:gd name="connsiteX452" fmla="*/ 1528734 w 4312055"/>
                <a:gd name="connsiteY452" fmla="*/ 1543329 h 2894010"/>
                <a:gd name="connsiteX453" fmla="*/ 1537731 w 4312055"/>
                <a:gd name="connsiteY453" fmla="*/ 1543122 h 2894010"/>
                <a:gd name="connsiteX454" fmla="*/ 1542991 w 4312055"/>
                <a:gd name="connsiteY454" fmla="*/ 1547687 h 2894010"/>
                <a:gd name="connsiteX455" fmla="*/ 1545967 w 4312055"/>
                <a:gd name="connsiteY455" fmla="*/ 1554950 h 2894010"/>
                <a:gd name="connsiteX456" fmla="*/ 1548943 w 4312055"/>
                <a:gd name="connsiteY456" fmla="*/ 1566986 h 2894010"/>
                <a:gd name="connsiteX457" fmla="*/ 1550189 w 4312055"/>
                <a:gd name="connsiteY457" fmla="*/ 1570722 h 2894010"/>
                <a:gd name="connsiteX458" fmla="*/ 1552196 w 4312055"/>
                <a:gd name="connsiteY458" fmla="*/ 1573765 h 2894010"/>
                <a:gd name="connsiteX459" fmla="*/ 1555518 w 4312055"/>
                <a:gd name="connsiteY459" fmla="*/ 1575772 h 2894010"/>
                <a:gd name="connsiteX460" fmla="*/ 1562647 w 4312055"/>
                <a:gd name="connsiteY460" fmla="*/ 1578123 h 2894010"/>
                <a:gd name="connsiteX461" fmla="*/ 1566592 w 4312055"/>
                <a:gd name="connsiteY461" fmla="*/ 1578608 h 2894010"/>
                <a:gd name="connsiteX462" fmla="*/ 1570260 w 4312055"/>
                <a:gd name="connsiteY462" fmla="*/ 1579645 h 2894010"/>
                <a:gd name="connsiteX463" fmla="*/ 1571506 w 4312055"/>
                <a:gd name="connsiteY463" fmla="*/ 1579853 h 2894010"/>
                <a:gd name="connsiteX464" fmla="*/ 1579465 w 4312055"/>
                <a:gd name="connsiteY464" fmla="*/ 1579991 h 2894010"/>
                <a:gd name="connsiteX465" fmla="*/ 1582164 w 4312055"/>
                <a:gd name="connsiteY465" fmla="*/ 1580545 h 2894010"/>
                <a:gd name="connsiteX466" fmla="*/ 1584518 w 4312055"/>
                <a:gd name="connsiteY466" fmla="*/ 1581582 h 2894010"/>
                <a:gd name="connsiteX467" fmla="*/ 1586525 w 4312055"/>
                <a:gd name="connsiteY467" fmla="*/ 1582620 h 2894010"/>
                <a:gd name="connsiteX468" fmla="*/ 1588601 w 4312055"/>
                <a:gd name="connsiteY468" fmla="*/ 1583381 h 2894010"/>
                <a:gd name="connsiteX469" fmla="*/ 1591162 w 4312055"/>
                <a:gd name="connsiteY469" fmla="*/ 1583588 h 2894010"/>
                <a:gd name="connsiteX470" fmla="*/ 1595799 w 4312055"/>
                <a:gd name="connsiteY470" fmla="*/ 1583450 h 2894010"/>
                <a:gd name="connsiteX471" fmla="*/ 1597806 w 4312055"/>
                <a:gd name="connsiteY471" fmla="*/ 1583657 h 2894010"/>
                <a:gd name="connsiteX472" fmla="*/ 1602512 w 4312055"/>
                <a:gd name="connsiteY472" fmla="*/ 1584488 h 2894010"/>
                <a:gd name="connsiteX473" fmla="*/ 1606665 w 4312055"/>
                <a:gd name="connsiteY473" fmla="*/ 1584488 h 2894010"/>
                <a:gd name="connsiteX474" fmla="*/ 1608742 w 4312055"/>
                <a:gd name="connsiteY474" fmla="*/ 1584695 h 2894010"/>
                <a:gd name="connsiteX475" fmla="*/ 1613171 w 4312055"/>
                <a:gd name="connsiteY475" fmla="*/ 1585871 h 2894010"/>
                <a:gd name="connsiteX476" fmla="*/ 1614555 w 4312055"/>
                <a:gd name="connsiteY476" fmla="*/ 1585871 h 2894010"/>
                <a:gd name="connsiteX477" fmla="*/ 1615524 w 4312055"/>
                <a:gd name="connsiteY477" fmla="*/ 1585525 h 2894010"/>
                <a:gd name="connsiteX478" fmla="*/ 1618085 w 4312055"/>
                <a:gd name="connsiteY478" fmla="*/ 1583796 h 2894010"/>
                <a:gd name="connsiteX479" fmla="*/ 1619400 w 4312055"/>
                <a:gd name="connsiteY479" fmla="*/ 1584211 h 2894010"/>
                <a:gd name="connsiteX480" fmla="*/ 1620507 w 4312055"/>
                <a:gd name="connsiteY480" fmla="*/ 1585110 h 2894010"/>
                <a:gd name="connsiteX481" fmla="*/ 1621684 w 4312055"/>
                <a:gd name="connsiteY481" fmla="*/ 1586286 h 2894010"/>
                <a:gd name="connsiteX482" fmla="*/ 1623068 w 4312055"/>
                <a:gd name="connsiteY482" fmla="*/ 1587323 h 2894010"/>
                <a:gd name="connsiteX483" fmla="*/ 1625283 w 4312055"/>
                <a:gd name="connsiteY483" fmla="*/ 1588292 h 2894010"/>
                <a:gd name="connsiteX484" fmla="*/ 1631166 w 4312055"/>
                <a:gd name="connsiteY484" fmla="*/ 1589814 h 2894010"/>
                <a:gd name="connsiteX485" fmla="*/ 1633657 w 4312055"/>
                <a:gd name="connsiteY485" fmla="*/ 1590229 h 2894010"/>
                <a:gd name="connsiteX486" fmla="*/ 1635941 w 4312055"/>
                <a:gd name="connsiteY486" fmla="*/ 1590436 h 2894010"/>
                <a:gd name="connsiteX487" fmla="*/ 1637464 w 4312055"/>
                <a:gd name="connsiteY487" fmla="*/ 1590298 h 2894010"/>
                <a:gd name="connsiteX488" fmla="*/ 1638848 w 4312055"/>
                <a:gd name="connsiteY488" fmla="*/ 1589745 h 2894010"/>
                <a:gd name="connsiteX489" fmla="*/ 1640786 w 4312055"/>
                <a:gd name="connsiteY489" fmla="*/ 1588845 h 2894010"/>
                <a:gd name="connsiteX490" fmla="*/ 1641271 w 4312055"/>
                <a:gd name="connsiteY490" fmla="*/ 1586701 h 2894010"/>
                <a:gd name="connsiteX491" fmla="*/ 1641824 w 4312055"/>
                <a:gd name="connsiteY491" fmla="*/ 1580060 h 2894010"/>
                <a:gd name="connsiteX492" fmla="*/ 1642309 w 4312055"/>
                <a:gd name="connsiteY492" fmla="*/ 1578123 h 2894010"/>
                <a:gd name="connsiteX493" fmla="*/ 1643624 w 4312055"/>
                <a:gd name="connsiteY493" fmla="*/ 1575218 h 2894010"/>
                <a:gd name="connsiteX494" fmla="*/ 1644247 w 4312055"/>
                <a:gd name="connsiteY494" fmla="*/ 1573627 h 2894010"/>
                <a:gd name="connsiteX495" fmla="*/ 1645423 w 4312055"/>
                <a:gd name="connsiteY495" fmla="*/ 1569269 h 2894010"/>
                <a:gd name="connsiteX496" fmla="*/ 1644247 w 4312055"/>
                <a:gd name="connsiteY496" fmla="*/ 1573627 h 2894010"/>
                <a:gd name="connsiteX497" fmla="*/ 1643624 w 4312055"/>
                <a:gd name="connsiteY497" fmla="*/ 1575218 h 2894010"/>
                <a:gd name="connsiteX498" fmla="*/ 1642309 w 4312055"/>
                <a:gd name="connsiteY498" fmla="*/ 1578123 h 2894010"/>
                <a:gd name="connsiteX499" fmla="*/ 1641824 w 4312055"/>
                <a:gd name="connsiteY499" fmla="*/ 1580060 h 2894010"/>
                <a:gd name="connsiteX500" fmla="*/ 1641271 w 4312055"/>
                <a:gd name="connsiteY500" fmla="*/ 1586701 h 2894010"/>
                <a:gd name="connsiteX501" fmla="*/ 1640786 w 4312055"/>
                <a:gd name="connsiteY501" fmla="*/ 1588845 h 2894010"/>
                <a:gd name="connsiteX502" fmla="*/ 1642793 w 4312055"/>
                <a:gd name="connsiteY502" fmla="*/ 1590298 h 2894010"/>
                <a:gd name="connsiteX503" fmla="*/ 1645839 w 4312055"/>
                <a:gd name="connsiteY503" fmla="*/ 1590298 h 2894010"/>
                <a:gd name="connsiteX504" fmla="*/ 1651860 w 4312055"/>
                <a:gd name="connsiteY504" fmla="*/ 1589330 h 2894010"/>
                <a:gd name="connsiteX505" fmla="*/ 1656428 w 4312055"/>
                <a:gd name="connsiteY505" fmla="*/ 1589606 h 2894010"/>
                <a:gd name="connsiteX506" fmla="*/ 1658020 w 4312055"/>
                <a:gd name="connsiteY506" fmla="*/ 1589468 h 2894010"/>
                <a:gd name="connsiteX507" fmla="*/ 1659058 w 4312055"/>
                <a:gd name="connsiteY507" fmla="*/ 1589122 h 2894010"/>
                <a:gd name="connsiteX508" fmla="*/ 1661411 w 4312055"/>
                <a:gd name="connsiteY508" fmla="*/ 1587877 h 2894010"/>
                <a:gd name="connsiteX509" fmla="*/ 1662657 w 4312055"/>
                <a:gd name="connsiteY509" fmla="*/ 1587462 h 2894010"/>
                <a:gd name="connsiteX510" fmla="*/ 1664249 w 4312055"/>
                <a:gd name="connsiteY510" fmla="*/ 1587462 h 2894010"/>
                <a:gd name="connsiteX511" fmla="*/ 1669163 w 4312055"/>
                <a:gd name="connsiteY511" fmla="*/ 1588154 h 2894010"/>
                <a:gd name="connsiteX512" fmla="*/ 1680237 w 4312055"/>
                <a:gd name="connsiteY512" fmla="*/ 1588638 h 2894010"/>
                <a:gd name="connsiteX513" fmla="*/ 1680652 w 4312055"/>
                <a:gd name="connsiteY513" fmla="*/ 1586355 h 2894010"/>
                <a:gd name="connsiteX514" fmla="*/ 1682105 w 4312055"/>
                <a:gd name="connsiteY514" fmla="*/ 1585318 h 2894010"/>
                <a:gd name="connsiteX515" fmla="*/ 1684251 w 4312055"/>
                <a:gd name="connsiteY515" fmla="*/ 1584972 h 2894010"/>
                <a:gd name="connsiteX516" fmla="*/ 1691726 w 4312055"/>
                <a:gd name="connsiteY516" fmla="*/ 1584626 h 2894010"/>
                <a:gd name="connsiteX517" fmla="*/ 1693041 w 4312055"/>
                <a:gd name="connsiteY517" fmla="*/ 1584626 h 2894010"/>
                <a:gd name="connsiteX518" fmla="*/ 1694771 w 4312055"/>
                <a:gd name="connsiteY518" fmla="*/ 1585179 h 2894010"/>
                <a:gd name="connsiteX519" fmla="*/ 1699062 w 4312055"/>
                <a:gd name="connsiteY519" fmla="*/ 1587047 h 2894010"/>
                <a:gd name="connsiteX520" fmla="*/ 1701069 w 4312055"/>
                <a:gd name="connsiteY520" fmla="*/ 1587738 h 2894010"/>
                <a:gd name="connsiteX521" fmla="*/ 1701623 w 4312055"/>
                <a:gd name="connsiteY521" fmla="*/ 1588015 h 2894010"/>
                <a:gd name="connsiteX522" fmla="*/ 1703007 w 4312055"/>
                <a:gd name="connsiteY522" fmla="*/ 1588707 h 2894010"/>
                <a:gd name="connsiteX523" fmla="*/ 1703491 w 4312055"/>
                <a:gd name="connsiteY523" fmla="*/ 1588845 h 2894010"/>
                <a:gd name="connsiteX524" fmla="*/ 1704529 w 4312055"/>
                <a:gd name="connsiteY524" fmla="*/ 1588499 h 2894010"/>
                <a:gd name="connsiteX525" fmla="*/ 1705776 w 4312055"/>
                <a:gd name="connsiteY525" fmla="*/ 1587254 h 2894010"/>
                <a:gd name="connsiteX526" fmla="*/ 1706675 w 4312055"/>
                <a:gd name="connsiteY526" fmla="*/ 1586770 h 2894010"/>
                <a:gd name="connsiteX527" fmla="*/ 1711312 w 4312055"/>
                <a:gd name="connsiteY527" fmla="*/ 1586009 h 2894010"/>
                <a:gd name="connsiteX528" fmla="*/ 1725777 w 4312055"/>
                <a:gd name="connsiteY528" fmla="*/ 1585318 h 2894010"/>
                <a:gd name="connsiteX529" fmla="*/ 1737889 w 4312055"/>
                <a:gd name="connsiteY529" fmla="*/ 1583104 h 2894010"/>
                <a:gd name="connsiteX530" fmla="*/ 1742180 w 4312055"/>
                <a:gd name="connsiteY530" fmla="*/ 1583242 h 2894010"/>
                <a:gd name="connsiteX531" fmla="*/ 1740658 w 4312055"/>
                <a:gd name="connsiteY531" fmla="*/ 1582205 h 2894010"/>
                <a:gd name="connsiteX532" fmla="*/ 1738927 w 4312055"/>
                <a:gd name="connsiteY532" fmla="*/ 1581790 h 2894010"/>
                <a:gd name="connsiteX533" fmla="*/ 1737059 w 4312055"/>
                <a:gd name="connsiteY533" fmla="*/ 1581790 h 2894010"/>
                <a:gd name="connsiteX534" fmla="*/ 1735190 w 4312055"/>
                <a:gd name="connsiteY534" fmla="*/ 1582066 h 2894010"/>
                <a:gd name="connsiteX535" fmla="*/ 1737751 w 4312055"/>
                <a:gd name="connsiteY535" fmla="*/ 1579369 h 2894010"/>
                <a:gd name="connsiteX536" fmla="*/ 1741073 w 4312055"/>
                <a:gd name="connsiteY536" fmla="*/ 1580614 h 2894010"/>
                <a:gd name="connsiteX537" fmla="*/ 1744188 w 4312055"/>
                <a:gd name="connsiteY537" fmla="*/ 1583865 h 2894010"/>
                <a:gd name="connsiteX538" fmla="*/ 1746056 w 4312055"/>
                <a:gd name="connsiteY538" fmla="*/ 1587047 h 2894010"/>
                <a:gd name="connsiteX539" fmla="*/ 1746333 w 4312055"/>
                <a:gd name="connsiteY539" fmla="*/ 1588845 h 2894010"/>
                <a:gd name="connsiteX540" fmla="*/ 1746333 w 4312055"/>
                <a:gd name="connsiteY540" fmla="*/ 1592719 h 2894010"/>
                <a:gd name="connsiteX541" fmla="*/ 1746679 w 4312055"/>
                <a:gd name="connsiteY541" fmla="*/ 1594310 h 2894010"/>
                <a:gd name="connsiteX542" fmla="*/ 1747648 w 4312055"/>
                <a:gd name="connsiteY542" fmla="*/ 1596039 h 2894010"/>
                <a:gd name="connsiteX543" fmla="*/ 1748825 w 4312055"/>
                <a:gd name="connsiteY543" fmla="*/ 1596662 h 2894010"/>
                <a:gd name="connsiteX544" fmla="*/ 1750486 w 4312055"/>
                <a:gd name="connsiteY544" fmla="*/ 1596939 h 2894010"/>
                <a:gd name="connsiteX545" fmla="*/ 1752839 w 4312055"/>
                <a:gd name="connsiteY545" fmla="*/ 1597561 h 2894010"/>
                <a:gd name="connsiteX546" fmla="*/ 1756369 w 4312055"/>
                <a:gd name="connsiteY546" fmla="*/ 1599913 h 2894010"/>
                <a:gd name="connsiteX547" fmla="*/ 1757822 w 4312055"/>
                <a:gd name="connsiteY547" fmla="*/ 1603026 h 2894010"/>
                <a:gd name="connsiteX548" fmla="*/ 1758445 w 4312055"/>
                <a:gd name="connsiteY548" fmla="*/ 1606830 h 2894010"/>
                <a:gd name="connsiteX549" fmla="*/ 1759552 w 4312055"/>
                <a:gd name="connsiteY549" fmla="*/ 1611119 h 2894010"/>
                <a:gd name="connsiteX550" fmla="*/ 1760729 w 4312055"/>
                <a:gd name="connsiteY550" fmla="*/ 1613333 h 2894010"/>
                <a:gd name="connsiteX551" fmla="*/ 1762598 w 4312055"/>
                <a:gd name="connsiteY551" fmla="*/ 1615823 h 2894010"/>
                <a:gd name="connsiteX552" fmla="*/ 1764674 w 4312055"/>
                <a:gd name="connsiteY552" fmla="*/ 1617691 h 2894010"/>
                <a:gd name="connsiteX553" fmla="*/ 1766612 w 4312055"/>
                <a:gd name="connsiteY553" fmla="*/ 1617898 h 2894010"/>
                <a:gd name="connsiteX554" fmla="*/ 1767027 w 4312055"/>
                <a:gd name="connsiteY554" fmla="*/ 1619766 h 2894010"/>
                <a:gd name="connsiteX555" fmla="*/ 1768342 w 4312055"/>
                <a:gd name="connsiteY555" fmla="*/ 1620388 h 2894010"/>
                <a:gd name="connsiteX556" fmla="*/ 1769865 w 4312055"/>
                <a:gd name="connsiteY556" fmla="*/ 1619835 h 2894010"/>
                <a:gd name="connsiteX557" fmla="*/ 1770972 w 4312055"/>
                <a:gd name="connsiteY557" fmla="*/ 1618313 h 2894010"/>
                <a:gd name="connsiteX558" fmla="*/ 1772564 w 4312055"/>
                <a:gd name="connsiteY558" fmla="*/ 1619489 h 2894010"/>
                <a:gd name="connsiteX559" fmla="*/ 1773879 w 4312055"/>
                <a:gd name="connsiteY559" fmla="*/ 1619835 h 2894010"/>
                <a:gd name="connsiteX560" fmla="*/ 1775125 w 4312055"/>
                <a:gd name="connsiteY560" fmla="*/ 1620250 h 2894010"/>
                <a:gd name="connsiteX561" fmla="*/ 1776302 w 4312055"/>
                <a:gd name="connsiteY561" fmla="*/ 1621703 h 2894010"/>
                <a:gd name="connsiteX562" fmla="*/ 1776717 w 4312055"/>
                <a:gd name="connsiteY562" fmla="*/ 1621149 h 2894010"/>
                <a:gd name="connsiteX563" fmla="*/ 1776994 w 4312055"/>
                <a:gd name="connsiteY563" fmla="*/ 1620596 h 2894010"/>
                <a:gd name="connsiteX564" fmla="*/ 1777270 w 4312055"/>
                <a:gd name="connsiteY564" fmla="*/ 1619973 h 2894010"/>
                <a:gd name="connsiteX565" fmla="*/ 1777409 w 4312055"/>
                <a:gd name="connsiteY565" fmla="*/ 1619351 h 2894010"/>
                <a:gd name="connsiteX566" fmla="*/ 1777893 w 4312055"/>
                <a:gd name="connsiteY566" fmla="*/ 1622187 h 2894010"/>
                <a:gd name="connsiteX567" fmla="*/ 1778516 w 4312055"/>
                <a:gd name="connsiteY567" fmla="*/ 1623847 h 2894010"/>
                <a:gd name="connsiteX568" fmla="*/ 1779693 w 4312055"/>
                <a:gd name="connsiteY568" fmla="*/ 1624401 h 2894010"/>
                <a:gd name="connsiteX569" fmla="*/ 1781977 w 4312055"/>
                <a:gd name="connsiteY569" fmla="*/ 1623847 h 2894010"/>
                <a:gd name="connsiteX570" fmla="*/ 1783915 w 4312055"/>
                <a:gd name="connsiteY570" fmla="*/ 1622879 h 2894010"/>
                <a:gd name="connsiteX571" fmla="*/ 1787929 w 4312055"/>
                <a:gd name="connsiteY571" fmla="*/ 1620458 h 2894010"/>
                <a:gd name="connsiteX572" fmla="*/ 1790144 w 4312055"/>
                <a:gd name="connsiteY572" fmla="*/ 1619489 h 2894010"/>
                <a:gd name="connsiteX573" fmla="*/ 1785852 w 4312055"/>
                <a:gd name="connsiteY573" fmla="*/ 1622256 h 2894010"/>
                <a:gd name="connsiteX574" fmla="*/ 1783776 w 4312055"/>
                <a:gd name="connsiteY574" fmla="*/ 1624055 h 2894010"/>
                <a:gd name="connsiteX575" fmla="*/ 1782738 w 4312055"/>
                <a:gd name="connsiteY575" fmla="*/ 1625853 h 2894010"/>
                <a:gd name="connsiteX576" fmla="*/ 1783361 w 4312055"/>
                <a:gd name="connsiteY576" fmla="*/ 1628343 h 2894010"/>
                <a:gd name="connsiteX577" fmla="*/ 1785091 w 4312055"/>
                <a:gd name="connsiteY577" fmla="*/ 1631318 h 2894010"/>
                <a:gd name="connsiteX578" fmla="*/ 1787306 w 4312055"/>
                <a:gd name="connsiteY578" fmla="*/ 1634085 h 2894010"/>
                <a:gd name="connsiteX579" fmla="*/ 1789105 w 4312055"/>
                <a:gd name="connsiteY579" fmla="*/ 1636022 h 2894010"/>
                <a:gd name="connsiteX580" fmla="*/ 1793466 w 4312055"/>
                <a:gd name="connsiteY580" fmla="*/ 1639204 h 2894010"/>
                <a:gd name="connsiteX581" fmla="*/ 1799003 w 4312055"/>
                <a:gd name="connsiteY581" fmla="*/ 1642040 h 2894010"/>
                <a:gd name="connsiteX582" fmla="*/ 1804817 w 4312055"/>
                <a:gd name="connsiteY582" fmla="*/ 1643769 h 2894010"/>
                <a:gd name="connsiteX583" fmla="*/ 1810076 w 4312055"/>
                <a:gd name="connsiteY583" fmla="*/ 1643769 h 2894010"/>
                <a:gd name="connsiteX584" fmla="*/ 1812084 w 4312055"/>
                <a:gd name="connsiteY584" fmla="*/ 1643008 h 2894010"/>
                <a:gd name="connsiteX585" fmla="*/ 1816375 w 4312055"/>
                <a:gd name="connsiteY585" fmla="*/ 1640587 h 2894010"/>
                <a:gd name="connsiteX586" fmla="*/ 1818659 w 4312055"/>
                <a:gd name="connsiteY586" fmla="*/ 1639757 h 2894010"/>
                <a:gd name="connsiteX587" fmla="*/ 1819559 w 4312055"/>
                <a:gd name="connsiteY587" fmla="*/ 1639757 h 2894010"/>
                <a:gd name="connsiteX588" fmla="*/ 1821911 w 4312055"/>
                <a:gd name="connsiteY588" fmla="*/ 1640103 h 2894010"/>
                <a:gd name="connsiteX589" fmla="*/ 1822535 w 4312055"/>
                <a:gd name="connsiteY589" fmla="*/ 1640103 h 2894010"/>
                <a:gd name="connsiteX590" fmla="*/ 1822950 w 4312055"/>
                <a:gd name="connsiteY590" fmla="*/ 1639619 h 2894010"/>
                <a:gd name="connsiteX591" fmla="*/ 1823572 w 4312055"/>
                <a:gd name="connsiteY591" fmla="*/ 1637958 h 2894010"/>
                <a:gd name="connsiteX592" fmla="*/ 1824057 w 4312055"/>
                <a:gd name="connsiteY592" fmla="*/ 1637543 h 2894010"/>
                <a:gd name="connsiteX593" fmla="*/ 1825580 w 4312055"/>
                <a:gd name="connsiteY593" fmla="*/ 1637543 h 2894010"/>
                <a:gd name="connsiteX594" fmla="*/ 1825787 w 4312055"/>
                <a:gd name="connsiteY594" fmla="*/ 1637682 h 2894010"/>
                <a:gd name="connsiteX595" fmla="*/ 1825303 w 4312055"/>
                <a:gd name="connsiteY595" fmla="*/ 1638235 h 2894010"/>
                <a:gd name="connsiteX596" fmla="*/ 1824611 w 4312055"/>
                <a:gd name="connsiteY596" fmla="*/ 1639411 h 2894010"/>
                <a:gd name="connsiteX597" fmla="*/ 1823434 w 4312055"/>
                <a:gd name="connsiteY597" fmla="*/ 1641832 h 2894010"/>
                <a:gd name="connsiteX598" fmla="*/ 1821773 w 4312055"/>
                <a:gd name="connsiteY598" fmla="*/ 1644530 h 2894010"/>
                <a:gd name="connsiteX599" fmla="*/ 1819904 w 4312055"/>
                <a:gd name="connsiteY599" fmla="*/ 1646951 h 2894010"/>
                <a:gd name="connsiteX600" fmla="*/ 1818174 w 4312055"/>
                <a:gd name="connsiteY600" fmla="*/ 1648542 h 2894010"/>
                <a:gd name="connsiteX601" fmla="*/ 1816305 w 4312055"/>
                <a:gd name="connsiteY601" fmla="*/ 1649372 h 2894010"/>
                <a:gd name="connsiteX602" fmla="*/ 1809800 w 4312055"/>
                <a:gd name="connsiteY602" fmla="*/ 1650756 h 2894010"/>
                <a:gd name="connsiteX603" fmla="*/ 1802256 w 4312055"/>
                <a:gd name="connsiteY603" fmla="*/ 1654284 h 2894010"/>
                <a:gd name="connsiteX604" fmla="*/ 1800041 w 4312055"/>
                <a:gd name="connsiteY604" fmla="*/ 1654629 h 2894010"/>
                <a:gd name="connsiteX605" fmla="*/ 1798657 w 4312055"/>
                <a:gd name="connsiteY605" fmla="*/ 1653661 h 2894010"/>
                <a:gd name="connsiteX606" fmla="*/ 1797272 w 4312055"/>
                <a:gd name="connsiteY606" fmla="*/ 1652139 h 2894010"/>
                <a:gd name="connsiteX607" fmla="*/ 1795888 w 4312055"/>
                <a:gd name="connsiteY607" fmla="*/ 1651378 h 2894010"/>
                <a:gd name="connsiteX608" fmla="*/ 1794296 w 4312055"/>
                <a:gd name="connsiteY608" fmla="*/ 1652623 h 2894010"/>
                <a:gd name="connsiteX609" fmla="*/ 1794020 w 4312055"/>
                <a:gd name="connsiteY609" fmla="*/ 1655044 h 2894010"/>
                <a:gd name="connsiteX610" fmla="*/ 1795335 w 4312055"/>
                <a:gd name="connsiteY610" fmla="*/ 1657673 h 2894010"/>
                <a:gd name="connsiteX611" fmla="*/ 1797342 w 4312055"/>
                <a:gd name="connsiteY611" fmla="*/ 1660094 h 2894010"/>
                <a:gd name="connsiteX612" fmla="*/ 1818520 w 4312055"/>
                <a:gd name="connsiteY612" fmla="*/ 1681884 h 2894010"/>
                <a:gd name="connsiteX613" fmla="*/ 1822396 w 4312055"/>
                <a:gd name="connsiteY613" fmla="*/ 1685135 h 2894010"/>
                <a:gd name="connsiteX614" fmla="*/ 1826618 w 4312055"/>
                <a:gd name="connsiteY614" fmla="*/ 1687832 h 2894010"/>
                <a:gd name="connsiteX615" fmla="*/ 1831186 w 4312055"/>
                <a:gd name="connsiteY615" fmla="*/ 1689424 h 2894010"/>
                <a:gd name="connsiteX616" fmla="*/ 1836999 w 4312055"/>
                <a:gd name="connsiteY616" fmla="*/ 1689285 h 2894010"/>
                <a:gd name="connsiteX617" fmla="*/ 1843159 w 4312055"/>
                <a:gd name="connsiteY617" fmla="*/ 1687279 h 2894010"/>
                <a:gd name="connsiteX618" fmla="*/ 1854302 w 4312055"/>
                <a:gd name="connsiteY618" fmla="*/ 1681399 h 2894010"/>
                <a:gd name="connsiteX619" fmla="*/ 1858247 w 4312055"/>
                <a:gd name="connsiteY619" fmla="*/ 1678010 h 2894010"/>
                <a:gd name="connsiteX620" fmla="*/ 1861431 w 4312055"/>
                <a:gd name="connsiteY620" fmla="*/ 1673099 h 2894010"/>
                <a:gd name="connsiteX621" fmla="*/ 1861916 w 4312055"/>
                <a:gd name="connsiteY621" fmla="*/ 1668256 h 2894010"/>
                <a:gd name="connsiteX622" fmla="*/ 1857693 w 4312055"/>
                <a:gd name="connsiteY622" fmla="*/ 1665213 h 2894010"/>
                <a:gd name="connsiteX623" fmla="*/ 1862054 w 4312055"/>
                <a:gd name="connsiteY623" fmla="*/ 1659956 h 2894010"/>
                <a:gd name="connsiteX624" fmla="*/ 1863092 w 4312055"/>
                <a:gd name="connsiteY624" fmla="*/ 1657189 h 2894010"/>
                <a:gd name="connsiteX625" fmla="*/ 1860739 w 4312055"/>
                <a:gd name="connsiteY625" fmla="*/ 1655183 h 2894010"/>
                <a:gd name="connsiteX626" fmla="*/ 1867383 w 4312055"/>
                <a:gd name="connsiteY626" fmla="*/ 1654906 h 2894010"/>
                <a:gd name="connsiteX627" fmla="*/ 1870774 w 4312055"/>
                <a:gd name="connsiteY627" fmla="*/ 1655183 h 2894010"/>
                <a:gd name="connsiteX628" fmla="*/ 1873820 w 4312055"/>
                <a:gd name="connsiteY628" fmla="*/ 1655944 h 2894010"/>
                <a:gd name="connsiteX629" fmla="*/ 1870705 w 4312055"/>
                <a:gd name="connsiteY629" fmla="*/ 1656566 h 2894010"/>
                <a:gd name="connsiteX630" fmla="*/ 1869390 w 4312055"/>
                <a:gd name="connsiteY630" fmla="*/ 1657189 h 2894010"/>
                <a:gd name="connsiteX631" fmla="*/ 1868422 w 4312055"/>
                <a:gd name="connsiteY631" fmla="*/ 1658226 h 2894010"/>
                <a:gd name="connsiteX632" fmla="*/ 1867798 w 4312055"/>
                <a:gd name="connsiteY632" fmla="*/ 1660163 h 2894010"/>
                <a:gd name="connsiteX633" fmla="*/ 1868283 w 4312055"/>
                <a:gd name="connsiteY633" fmla="*/ 1661477 h 2894010"/>
                <a:gd name="connsiteX634" fmla="*/ 1869598 w 4312055"/>
                <a:gd name="connsiteY634" fmla="*/ 1662031 h 2894010"/>
                <a:gd name="connsiteX635" fmla="*/ 1871536 w 4312055"/>
                <a:gd name="connsiteY635" fmla="*/ 1661823 h 2894010"/>
                <a:gd name="connsiteX636" fmla="*/ 1870082 w 4312055"/>
                <a:gd name="connsiteY636" fmla="*/ 1662999 h 2894010"/>
                <a:gd name="connsiteX637" fmla="*/ 1869113 w 4312055"/>
                <a:gd name="connsiteY637" fmla="*/ 1664452 h 2894010"/>
                <a:gd name="connsiteX638" fmla="*/ 1868560 w 4312055"/>
                <a:gd name="connsiteY638" fmla="*/ 1666181 h 2894010"/>
                <a:gd name="connsiteX639" fmla="*/ 1868214 w 4312055"/>
                <a:gd name="connsiteY639" fmla="*/ 1667980 h 2894010"/>
                <a:gd name="connsiteX640" fmla="*/ 1874235 w 4312055"/>
                <a:gd name="connsiteY640" fmla="*/ 1668118 h 2894010"/>
                <a:gd name="connsiteX641" fmla="*/ 1877142 w 4312055"/>
                <a:gd name="connsiteY641" fmla="*/ 1667772 h 2894010"/>
                <a:gd name="connsiteX642" fmla="*/ 1880049 w 4312055"/>
                <a:gd name="connsiteY642" fmla="*/ 1666804 h 2894010"/>
                <a:gd name="connsiteX643" fmla="*/ 1872159 w 4312055"/>
                <a:gd name="connsiteY643" fmla="*/ 1671231 h 2894010"/>
                <a:gd name="connsiteX644" fmla="*/ 1869737 w 4312055"/>
                <a:gd name="connsiteY644" fmla="*/ 1673237 h 2894010"/>
                <a:gd name="connsiteX645" fmla="*/ 1870359 w 4312055"/>
                <a:gd name="connsiteY645" fmla="*/ 1673237 h 2894010"/>
                <a:gd name="connsiteX646" fmla="*/ 1871605 w 4312055"/>
                <a:gd name="connsiteY646" fmla="*/ 1673099 h 2894010"/>
                <a:gd name="connsiteX647" fmla="*/ 1872228 w 4312055"/>
                <a:gd name="connsiteY647" fmla="*/ 1672960 h 2894010"/>
                <a:gd name="connsiteX648" fmla="*/ 1870152 w 4312055"/>
                <a:gd name="connsiteY648" fmla="*/ 1675243 h 2894010"/>
                <a:gd name="connsiteX649" fmla="*/ 1870774 w 4312055"/>
                <a:gd name="connsiteY649" fmla="*/ 1677733 h 2894010"/>
                <a:gd name="connsiteX650" fmla="*/ 1874166 w 4312055"/>
                <a:gd name="connsiteY650" fmla="*/ 1682299 h 2894010"/>
                <a:gd name="connsiteX651" fmla="*/ 1875343 w 4312055"/>
                <a:gd name="connsiteY651" fmla="*/ 1686242 h 2894010"/>
                <a:gd name="connsiteX652" fmla="*/ 1875343 w 4312055"/>
                <a:gd name="connsiteY652" fmla="*/ 1690392 h 2894010"/>
                <a:gd name="connsiteX653" fmla="*/ 1874650 w 4312055"/>
                <a:gd name="connsiteY653" fmla="*/ 1694542 h 2894010"/>
                <a:gd name="connsiteX654" fmla="*/ 1871605 w 4312055"/>
                <a:gd name="connsiteY654" fmla="*/ 1704918 h 2894010"/>
                <a:gd name="connsiteX655" fmla="*/ 1871259 w 4312055"/>
                <a:gd name="connsiteY655" fmla="*/ 1708169 h 2894010"/>
                <a:gd name="connsiteX656" fmla="*/ 1871605 w 4312055"/>
                <a:gd name="connsiteY656" fmla="*/ 1711490 h 2894010"/>
                <a:gd name="connsiteX657" fmla="*/ 1872851 w 4312055"/>
                <a:gd name="connsiteY657" fmla="*/ 1715433 h 2894010"/>
                <a:gd name="connsiteX658" fmla="*/ 1872851 w 4312055"/>
                <a:gd name="connsiteY658" fmla="*/ 1717439 h 2894010"/>
                <a:gd name="connsiteX659" fmla="*/ 1872713 w 4312055"/>
                <a:gd name="connsiteY659" fmla="*/ 1717646 h 2894010"/>
                <a:gd name="connsiteX660" fmla="*/ 1873543 w 4312055"/>
                <a:gd name="connsiteY660" fmla="*/ 1719030 h 2894010"/>
                <a:gd name="connsiteX661" fmla="*/ 1874512 w 4312055"/>
                <a:gd name="connsiteY661" fmla="*/ 1720067 h 2894010"/>
                <a:gd name="connsiteX662" fmla="*/ 1875689 w 4312055"/>
                <a:gd name="connsiteY662" fmla="*/ 1720828 h 2894010"/>
                <a:gd name="connsiteX663" fmla="*/ 1877488 w 4312055"/>
                <a:gd name="connsiteY663" fmla="*/ 1721451 h 2894010"/>
                <a:gd name="connsiteX664" fmla="*/ 1874650 w 4312055"/>
                <a:gd name="connsiteY664" fmla="*/ 1721105 h 2894010"/>
                <a:gd name="connsiteX665" fmla="*/ 1873474 w 4312055"/>
                <a:gd name="connsiteY665" fmla="*/ 1722627 h 2894010"/>
                <a:gd name="connsiteX666" fmla="*/ 1873474 w 4312055"/>
                <a:gd name="connsiteY666" fmla="*/ 1725186 h 2894010"/>
                <a:gd name="connsiteX667" fmla="*/ 1874304 w 4312055"/>
                <a:gd name="connsiteY667" fmla="*/ 1728022 h 2894010"/>
                <a:gd name="connsiteX668" fmla="*/ 1875273 w 4312055"/>
                <a:gd name="connsiteY668" fmla="*/ 1727331 h 2894010"/>
                <a:gd name="connsiteX669" fmla="*/ 1876104 w 4312055"/>
                <a:gd name="connsiteY669" fmla="*/ 1726362 h 2894010"/>
                <a:gd name="connsiteX670" fmla="*/ 1876726 w 4312055"/>
                <a:gd name="connsiteY670" fmla="*/ 1725325 h 2894010"/>
                <a:gd name="connsiteX671" fmla="*/ 1877142 w 4312055"/>
                <a:gd name="connsiteY671" fmla="*/ 1724080 h 2894010"/>
                <a:gd name="connsiteX672" fmla="*/ 1877696 w 4312055"/>
                <a:gd name="connsiteY672" fmla="*/ 1726639 h 2894010"/>
                <a:gd name="connsiteX673" fmla="*/ 1877073 w 4312055"/>
                <a:gd name="connsiteY673" fmla="*/ 1728852 h 2894010"/>
                <a:gd name="connsiteX674" fmla="*/ 1876104 w 4312055"/>
                <a:gd name="connsiteY674" fmla="*/ 1730928 h 2894010"/>
                <a:gd name="connsiteX675" fmla="*/ 1875343 w 4312055"/>
                <a:gd name="connsiteY675" fmla="*/ 1733349 h 2894010"/>
                <a:gd name="connsiteX676" fmla="*/ 1875343 w 4312055"/>
                <a:gd name="connsiteY676" fmla="*/ 1735286 h 2894010"/>
                <a:gd name="connsiteX677" fmla="*/ 1884824 w 4312055"/>
                <a:gd name="connsiteY677" fmla="*/ 1783015 h 2894010"/>
                <a:gd name="connsiteX678" fmla="*/ 1886208 w 4312055"/>
                <a:gd name="connsiteY678" fmla="*/ 1787511 h 2894010"/>
                <a:gd name="connsiteX679" fmla="*/ 1888492 w 4312055"/>
                <a:gd name="connsiteY679" fmla="*/ 1793322 h 2894010"/>
                <a:gd name="connsiteX680" fmla="*/ 1891538 w 4312055"/>
                <a:gd name="connsiteY680" fmla="*/ 1798302 h 2894010"/>
                <a:gd name="connsiteX681" fmla="*/ 1895137 w 4312055"/>
                <a:gd name="connsiteY681" fmla="*/ 1800101 h 2894010"/>
                <a:gd name="connsiteX682" fmla="*/ 1894306 w 4312055"/>
                <a:gd name="connsiteY682" fmla="*/ 1801623 h 2894010"/>
                <a:gd name="connsiteX683" fmla="*/ 1894722 w 4312055"/>
                <a:gd name="connsiteY683" fmla="*/ 1803006 h 2894010"/>
                <a:gd name="connsiteX684" fmla="*/ 1897213 w 4312055"/>
                <a:gd name="connsiteY684" fmla="*/ 1805704 h 2894010"/>
                <a:gd name="connsiteX685" fmla="*/ 1896521 w 4312055"/>
                <a:gd name="connsiteY685" fmla="*/ 1805704 h 2894010"/>
                <a:gd name="connsiteX686" fmla="*/ 1895137 w 4312055"/>
                <a:gd name="connsiteY686" fmla="*/ 1805704 h 2894010"/>
                <a:gd name="connsiteX687" fmla="*/ 1894444 w 4312055"/>
                <a:gd name="connsiteY687" fmla="*/ 1805704 h 2894010"/>
                <a:gd name="connsiteX688" fmla="*/ 1895829 w 4312055"/>
                <a:gd name="connsiteY688" fmla="*/ 1807364 h 2894010"/>
                <a:gd name="connsiteX689" fmla="*/ 1896590 w 4312055"/>
                <a:gd name="connsiteY689" fmla="*/ 1809301 h 2894010"/>
                <a:gd name="connsiteX690" fmla="*/ 1897213 w 4312055"/>
                <a:gd name="connsiteY690" fmla="*/ 1811376 h 2894010"/>
                <a:gd name="connsiteX691" fmla="*/ 1898044 w 4312055"/>
                <a:gd name="connsiteY691" fmla="*/ 1813382 h 2894010"/>
                <a:gd name="connsiteX692" fmla="*/ 1899082 w 4312055"/>
                <a:gd name="connsiteY692" fmla="*/ 1815043 h 2894010"/>
                <a:gd name="connsiteX693" fmla="*/ 1902819 w 4312055"/>
                <a:gd name="connsiteY693" fmla="*/ 1819885 h 2894010"/>
                <a:gd name="connsiteX694" fmla="*/ 1904688 w 4312055"/>
                <a:gd name="connsiteY694" fmla="*/ 1822721 h 2894010"/>
                <a:gd name="connsiteX695" fmla="*/ 1906141 w 4312055"/>
                <a:gd name="connsiteY695" fmla="*/ 1825488 h 2894010"/>
                <a:gd name="connsiteX696" fmla="*/ 1918807 w 4312055"/>
                <a:gd name="connsiteY696" fmla="*/ 1867338 h 2894010"/>
                <a:gd name="connsiteX697" fmla="*/ 1920537 w 4312055"/>
                <a:gd name="connsiteY697" fmla="*/ 1871488 h 2894010"/>
                <a:gd name="connsiteX698" fmla="*/ 1922683 w 4312055"/>
                <a:gd name="connsiteY698" fmla="*/ 1875362 h 2894010"/>
                <a:gd name="connsiteX699" fmla="*/ 1930919 w 4312055"/>
                <a:gd name="connsiteY699" fmla="*/ 1885738 h 2894010"/>
                <a:gd name="connsiteX700" fmla="*/ 1934795 w 4312055"/>
                <a:gd name="connsiteY700" fmla="*/ 1892586 h 2894010"/>
                <a:gd name="connsiteX701" fmla="*/ 1943585 w 4312055"/>
                <a:gd name="connsiteY701" fmla="*/ 1915067 h 2894010"/>
                <a:gd name="connsiteX702" fmla="*/ 1948083 w 4312055"/>
                <a:gd name="connsiteY702" fmla="*/ 1923922 h 2894010"/>
                <a:gd name="connsiteX703" fmla="*/ 1948845 w 4312055"/>
                <a:gd name="connsiteY703" fmla="*/ 1927173 h 2894010"/>
                <a:gd name="connsiteX704" fmla="*/ 1949052 w 4312055"/>
                <a:gd name="connsiteY704" fmla="*/ 1930355 h 2894010"/>
                <a:gd name="connsiteX705" fmla="*/ 1947114 w 4312055"/>
                <a:gd name="connsiteY705" fmla="*/ 1924821 h 2894010"/>
                <a:gd name="connsiteX706" fmla="*/ 1945246 w 4312055"/>
                <a:gd name="connsiteY706" fmla="*/ 1922192 h 2894010"/>
                <a:gd name="connsiteX707" fmla="*/ 1947530 w 4312055"/>
                <a:gd name="connsiteY707" fmla="*/ 1932637 h 2894010"/>
                <a:gd name="connsiteX708" fmla="*/ 1949121 w 4312055"/>
                <a:gd name="connsiteY708" fmla="*/ 1937618 h 2894010"/>
                <a:gd name="connsiteX709" fmla="*/ 1951198 w 4312055"/>
                <a:gd name="connsiteY709" fmla="*/ 1942460 h 2894010"/>
                <a:gd name="connsiteX710" fmla="*/ 1954520 w 4312055"/>
                <a:gd name="connsiteY710" fmla="*/ 1947717 h 2894010"/>
                <a:gd name="connsiteX711" fmla="*/ 1959364 w 4312055"/>
                <a:gd name="connsiteY711" fmla="*/ 1953666 h 2894010"/>
                <a:gd name="connsiteX712" fmla="*/ 1965109 w 4312055"/>
                <a:gd name="connsiteY712" fmla="*/ 1958578 h 2894010"/>
                <a:gd name="connsiteX713" fmla="*/ 1970992 w 4312055"/>
                <a:gd name="connsiteY713" fmla="*/ 1960791 h 2894010"/>
                <a:gd name="connsiteX714" fmla="*/ 1973553 w 4312055"/>
                <a:gd name="connsiteY714" fmla="*/ 1960238 h 2894010"/>
                <a:gd name="connsiteX715" fmla="*/ 1976737 w 4312055"/>
                <a:gd name="connsiteY715" fmla="*/ 1958854 h 2894010"/>
                <a:gd name="connsiteX716" fmla="*/ 1979713 w 4312055"/>
                <a:gd name="connsiteY716" fmla="*/ 1956986 h 2894010"/>
                <a:gd name="connsiteX717" fmla="*/ 1981927 w 4312055"/>
                <a:gd name="connsiteY717" fmla="*/ 1955257 h 2894010"/>
                <a:gd name="connsiteX718" fmla="*/ 1983588 w 4312055"/>
                <a:gd name="connsiteY718" fmla="*/ 1952628 h 2894010"/>
                <a:gd name="connsiteX719" fmla="*/ 1984211 w 4312055"/>
                <a:gd name="connsiteY719" fmla="*/ 1949862 h 2894010"/>
                <a:gd name="connsiteX720" fmla="*/ 1984627 w 4312055"/>
                <a:gd name="connsiteY720" fmla="*/ 1946956 h 2894010"/>
                <a:gd name="connsiteX721" fmla="*/ 1985665 w 4312055"/>
                <a:gd name="connsiteY721" fmla="*/ 1943982 h 2894010"/>
                <a:gd name="connsiteX722" fmla="*/ 1990371 w 4312055"/>
                <a:gd name="connsiteY722" fmla="*/ 1939417 h 2894010"/>
                <a:gd name="connsiteX723" fmla="*/ 1997223 w 4312055"/>
                <a:gd name="connsiteY723" fmla="*/ 1936926 h 2894010"/>
                <a:gd name="connsiteX724" fmla="*/ 2004629 w 4312055"/>
                <a:gd name="connsiteY724" fmla="*/ 1936373 h 2894010"/>
                <a:gd name="connsiteX725" fmla="*/ 2011065 w 4312055"/>
                <a:gd name="connsiteY725" fmla="*/ 1937687 h 2894010"/>
                <a:gd name="connsiteX726" fmla="*/ 2007881 w 4312055"/>
                <a:gd name="connsiteY726" fmla="*/ 1935681 h 2894010"/>
                <a:gd name="connsiteX727" fmla="*/ 2004282 w 4312055"/>
                <a:gd name="connsiteY727" fmla="*/ 1934851 h 2894010"/>
                <a:gd name="connsiteX728" fmla="*/ 2001722 w 4312055"/>
                <a:gd name="connsiteY728" fmla="*/ 1933329 h 2894010"/>
                <a:gd name="connsiteX729" fmla="*/ 2001583 w 4312055"/>
                <a:gd name="connsiteY729" fmla="*/ 1929317 h 2894010"/>
                <a:gd name="connsiteX730" fmla="*/ 2002621 w 4312055"/>
                <a:gd name="connsiteY730" fmla="*/ 1927104 h 2894010"/>
                <a:gd name="connsiteX731" fmla="*/ 2005736 w 4312055"/>
                <a:gd name="connsiteY731" fmla="*/ 1923230 h 2894010"/>
                <a:gd name="connsiteX732" fmla="*/ 2007051 w 4312055"/>
                <a:gd name="connsiteY732" fmla="*/ 1921224 h 2894010"/>
                <a:gd name="connsiteX733" fmla="*/ 2007674 w 4312055"/>
                <a:gd name="connsiteY733" fmla="*/ 1919356 h 2894010"/>
                <a:gd name="connsiteX734" fmla="*/ 2008020 w 4312055"/>
                <a:gd name="connsiteY734" fmla="*/ 1917627 h 2894010"/>
                <a:gd name="connsiteX735" fmla="*/ 2008712 w 4312055"/>
                <a:gd name="connsiteY735" fmla="*/ 1916036 h 2894010"/>
                <a:gd name="connsiteX736" fmla="*/ 2010304 w 4312055"/>
                <a:gd name="connsiteY736" fmla="*/ 1914652 h 2894010"/>
                <a:gd name="connsiteX737" fmla="*/ 2014318 w 4312055"/>
                <a:gd name="connsiteY737" fmla="*/ 1913615 h 2894010"/>
                <a:gd name="connsiteX738" fmla="*/ 2017363 w 4312055"/>
                <a:gd name="connsiteY738" fmla="*/ 1914030 h 2894010"/>
                <a:gd name="connsiteX739" fmla="*/ 2019371 w 4312055"/>
                <a:gd name="connsiteY739" fmla="*/ 1913200 h 2894010"/>
                <a:gd name="connsiteX740" fmla="*/ 2020201 w 4312055"/>
                <a:gd name="connsiteY740" fmla="*/ 1908427 h 2894010"/>
                <a:gd name="connsiteX741" fmla="*/ 2020547 w 4312055"/>
                <a:gd name="connsiteY741" fmla="*/ 1898673 h 2894010"/>
                <a:gd name="connsiteX742" fmla="*/ 2019647 w 4312055"/>
                <a:gd name="connsiteY742" fmla="*/ 1894108 h 2894010"/>
                <a:gd name="connsiteX743" fmla="*/ 2017087 w 4312055"/>
                <a:gd name="connsiteY743" fmla="*/ 1893070 h 2894010"/>
                <a:gd name="connsiteX744" fmla="*/ 2018678 w 4312055"/>
                <a:gd name="connsiteY744" fmla="*/ 1890511 h 2894010"/>
                <a:gd name="connsiteX745" fmla="*/ 2019301 w 4312055"/>
                <a:gd name="connsiteY745" fmla="*/ 1886775 h 2894010"/>
                <a:gd name="connsiteX746" fmla="*/ 2019647 w 4312055"/>
                <a:gd name="connsiteY746" fmla="*/ 1882694 h 2894010"/>
                <a:gd name="connsiteX747" fmla="*/ 2020339 w 4312055"/>
                <a:gd name="connsiteY747" fmla="*/ 1879236 h 2894010"/>
                <a:gd name="connsiteX748" fmla="*/ 2021654 w 4312055"/>
                <a:gd name="connsiteY748" fmla="*/ 1876330 h 2894010"/>
                <a:gd name="connsiteX749" fmla="*/ 2026499 w 4312055"/>
                <a:gd name="connsiteY749" fmla="*/ 1868375 h 2894010"/>
                <a:gd name="connsiteX750" fmla="*/ 2028022 w 4312055"/>
                <a:gd name="connsiteY750" fmla="*/ 1864571 h 2894010"/>
                <a:gd name="connsiteX751" fmla="*/ 2029199 w 4312055"/>
                <a:gd name="connsiteY751" fmla="*/ 1860213 h 2894010"/>
                <a:gd name="connsiteX752" fmla="*/ 2029960 w 4312055"/>
                <a:gd name="connsiteY752" fmla="*/ 1855786 h 2894010"/>
                <a:gd name="connsiteX753" fmla="*/ 2030098 w 4312055"/>
                <a:gd name="connsiteY753" fmla="*/ 1851843 h 2894010"/>
                <a:gd name="connsiteX754" fmla="*/ 2028853 w 4312055"/>
                <a:gd name="connsiteY754" fmla="*/ 1849076 h 2894010"/>
                <a:gd name="connsiteX755" fmla="*/ 2026707 w 4312055"/>
                <a:gd name="connsiteY755" fmla="*/ 1846516 h 2894010"/>
                <a:gd name="connsiteX756" fmla="*/ 2025323 w 4312055"/>
                <a:gd name="connsiteY756" fmla="*/ 1844234 h 2894010"/>
                <a:gd name="connsiteX757" fmla="*/ 2026638 w 4312055"/>
                <a:gd name="connsiteY757" fmla="*/ 1842089 h 2894010"/>
                <a:gd name="connsiteX758" fmla="*/ 2027468 w 4312055"/>
                <a:gd name="connsiteY758" fmla="*/ 1843265 h 2894010"/>
                <a:gd name="connsiteX759" fmla="*/ 2029683 w 4312055"/>
                <a:gd name="connsiteY759" fmla="*/ 1847001 h 2894010"/>
                <a:gd name="connsiteX760" fmla="*/ 2028853 w 4312055"/>
                <a:gd name="connsiteY760" fmla="*/ 1844372 h 2894010"/>
                <a:gd name="connsiteX761" fmla="*/ 2026361 w 4312055"/>
                <a:gd name="connsiteY761" fmla="*/ 1833373 h 2894010"/>
                <a:gd name="connsiteX762" fmla="*/ 2026361 w 4312055"/>
                <a:gd name="connsiteY762" fmla="*/ 1831091 h 2894010"/>
                <a:gd name="connsiteX763" fmla="*/ 2027053 w 4312055"/>
                <a:gd name="connsiteY763" fmla="*/ 1826179 h 2894010"/>
                <a:gd name="connsiteX764" fmla="*/ 2026569 w 4312055"/>
                <a:gd name="connsiteY764" fmla="*/ 1819677 h 2894010"/>
                <a:gd name="connsiteX765" fmla="*/ 2025600 w 4312055"/>
                <a:gd name="connsiteY765" fmla="*/ 1814005 h 2894010"/>
                <a:gd name="connsiteX766" fmla="*/ 2025738 w 4312055"/>
                <a:gd name="connsiteY766" fmla="*/ 1808402 h 2894010"/>
                <a:gd name="connsiteX767" fmla="*/ 2028160 w 4312055"/>
                <a:gd name="connsiteY767" fmla="*/ 1801969 h 2894010"/>
                <a:gd name="connsiteX768" fmla="*/ 2029614 w 4312055"/>
                <a:gd name="connsiteY768" fmla="*/ 1799686 h 2894010"/>
                <a:gd name="connsiteX769" fmla="*/ 2031621 w 4312055"/>
                <a:gd name="connsiteY769" fmla="*/ 1797472 h 2894010"/>
                <a:gd name="connsiteX770" fmla="*/ 2033974 w 4312055"/>
                <a:gd name="connsiteY770" fmla="*/ 1795882 h 2894010"/>
                <a:gd name="connsiteX771" fmla="*/ 2036742 w 4312055"/>
                <a:gd name="connsiteY771" fmla="*/ 1795397 h 2894010"/>
                <a:gd name="connsiteX772" fmla="*/ 2038611 w 4312055"/>
                <a:gd name="connsiteY772" fmla="*/ 1796020 h 2894010"/>
                <a:gd name="connsiteX773" fmla="*/ 2041172 w 4312055"/>
                <a:gd name="connsiteY773" fmla="*/ 1798095 h 2894010"/>
                <a:gd name="connsiteX774" fmla="*/ 2042972 w 4312055"/>
                <a:gd name="connsiteY774" fmla="*/ 1798302 h 2894010"/>
                <a:gd name="connsiteX775" fmla="*/ 2044079 w 4312055"/>
                <a:gd name="connsiteY775" fmla="*/ 1797472 h 2894010"/>
                <a:gd name="connsiteX776" fmla="*/ 2045325 w 4312055"/>
                <a:gd name="connsiteY776" fmla="*/ 1795743 h 2894010"/>
                <a:gd name="connsiteX777" fmla="*/ 2047332 w 4312055"/>
                <a:gd name="connsiteY777" fmla="*/ 1792215 h 2894010"/>
                <a:gd name="connsiteX778" fmla="*/ 2049062 w 4312055"/>
                <a:gd name="connsiteY778" fmla="*/ 1788618 h 2894010"/>
                <a:gd name="connsiteX779" fmla="*/ 2050377 w 4312055"/>
                <a:gd name="connsiteY779" fmla="*/ 1786681 h 2894010"/>
                <a:gd name="connsiteX780" fmla="*/ 2052453 w 4312055"/>
                <a:gd name="connsiteY780" fmla="*/ 1785851 h 2894010"/>
                <a:gd name="connsiteX781" fmla="*/ 2061243 w 4312055"/>
                <a:gd name="connsiteY781" fmla="*/ 1785091 h 2894010"/>
                <a:gd name="connsiteX782" fmla="*/ 2066226 w 4312055"/>
                <a:gd name="connsiteY782" fmla="*/ 1783499 h 2894010"/>
                <a:gd name="connsiteX783" fmla="*/ 2070241 w 4312055"/>
                <a:gd name="connsiteY783" fmla="*/ 1780594 h 2894010"/>
                <a:gd name="connsiteX784" fmla="*/ 2072248 w 4312055"/>
                <a:gd name="connsiteY784" fmla="*/ 1776098 h 2894010"/>
                <a:gd name="connsiteX785" fmla="*/ 2072040 w 4312055"/>
                <a:gd name="connsiteY785" fmla="*/ 1774161 h 2894010"/>
                <a:gd name="connsiteX786" fmla="*/ 2071417 w 4312055"/>
                <a:gd name="connsiteY786" fmla="*/ 1773054 h 2894010"/>
                <a:gd name="connsiteX787" fmla="*/ 2071140 w 4312055"/>
                <a:gd name="connsiteY787" fmla="*/ 1771809 h 2894010"/>
                <a:gd name="connsiteX788" fmla="*/ 2071971 w 4312055"/>
                <a:gd name="connsiteY788" fmla="*/ 1769596 h 2894010"/>
                <a:gd name="connsiteX789" fmla="*/ 2074393 w 4312055"/>
                <a:gd name="connsiteY789" fmla="*/ 1766967 h 2894010"/>
                <a:gd name="connsiteX790" fmla="*/ 2077785 w 4312055"/>
                <a:gd name="connsiteY790" fmla="*/ 1764892 h 2894010"/>
                <a:gd name="connsiteX791" fmla="*/ 2084567 w 4312055"/>
                <a:gd name="connsiteY791" fmla="*/ 1761571 h 2894010"/>
                <a:gd name="connsiteX792" fmla="*/ 2089135 w 4312055"/>
                <a:gd name="connsiteY792" fmla="*/ 1758182 h 2894010"/>
                <a:gd name="connsiteX793" fmla="*/ 2097025 w 4312055"/>
                <a:gd name="connsiteY793" fmla="*/ 1750227 h 2894010"/>
                <a:gd name="connsiteX794" fmla="*/ 2106853 w 4312055"/>
                <a:gd name="connsiteY794" fmla="*/ 1743310 h 2894010"/>
                <a:gd name="connsiteX795" fmla="*/ 2111629 w 4312055"/>
                <a:gd name="connsiteY795" fmla="*/ 1739298 h 2894010"/>
                <a:gd name="connsiteX796" fmla="*/ 2115920 w 4312055"/>
                <a:gd name="connsiteY796" fmla="*/ 1734663 h 2894010"/>
                <a:gd name="connsiteX797" fmla="*/ 2124225 w 4312055"/>
                <a:gd name="connsiteY797" fmla="*/ 1723526 h 2894010"/>
                <a:gd name="connsiteX798" fmla="*/ 2126786 w 4312055"/>
                <a:gd name="connsiteY798" fmla="*/ 1720897 h 2894010"/>
                <a:gd name="connsiteX799" fmla="*/ 2129762 w 4312055"/>
                <a:gd name="connsiteY799" fmla="*/ 1718338 h 2894010"/>
                <a:gd name="connsiteX800" fmla="*/ 2134538 w 4312055"/>
                <a:gd name="connsiteY800" fmla="*/ 1715294 h 2894010"/>
                <a:gd name="connsiteX801" fmla="*/ 2135576 w 4312055"/>
                <a:gd name="connsiteY801" fmla="*/ 1714326 h 2894010"/>
                <a:gd name="connsiteX802" fmla="*/ 2136061 w 4312055"/>
                <a:gd name="connsiteY802" fmla="*/ 1713427 h 2894010"/>
                <a:gd name="connsiteX803" fmla="*/ 2135783 w 4312055"/>
                <a:gd name="connsiteY803" fmla="*/ 1713219 h 2894010"/>
                <a:gd name="connsiteX804" fmla="*/ 2135022 w 4312055"/>
                <a:gd name="connsiteY804" fmla="*/ 1713357 h 2894010"/>
                <a:gd name="connsiteX805" fmla="*/ 2134122 w 4312055"/>
                <a:gd name="connsiteY805" fmla="*/ 1713219 h 2894010"/>
                <a:gd name="connsiteX806" fmla="*/ 2133292 w 4312055"/>
                <a:gd name="connsiteY806" fmla="*/ 1713357 h 2894010"/>
                <a:gd name="connsiteX807" fmla="*/ 2132323 w 4312055"/>
                <a:gd name="connsiteY807" fmla="*/ 1714119 h 2894010"/>
                <a:gd name="connsiteX808" fmla="*/ 2131424 w 4312055"/>
                <a:gd name="connsiteY808" fmla="*/ 1714603 h 2894010"/>
                <a:gd name="connsiteX809" fmla="*/ 2130524 w 4312055"/>
                <a:gd name="connsiteY809" fmla="*/ 1713980 h 2894010"/>
                <a:gd name="connsiteX810" fmla="*/ 2130870 w 4312055"/>
                <a:gd name="connsiteY810" fmla="*/ 1712735 h 2894010"/>
                <a:gd name="connsiteX811" fmla="*/ 2132254 w 4312055"/>
                <a:gd name="connsiteY811" fmla="*/ 1711144 h 2894010"/>
                <a:gd name="connsiteX812" fmla="*/ 2133984 w 4312055"/>
                <a:gd name="connsiteY812" fmla="*/ 1709761 h 2894010"/>
                <a:gd name="connsiteX813" fmla="*/ 2135161 w 4312055"/>
                <a:gd name="connsiteY813" fmla="*/ 1709069 h 2894010"/>
                <a:gd name="connsiteX814" fmla="*/ 2137237 w 4312055"/>
                <a:gd name="connsiteY814" fmla="*/ 1708792 h 2894010"/>
                <a:gd name="connsiteX815" fmla="*/ 2138691 w 4312055"/>
                <a:gd name="connsiteY815" fmla="*/ 1709276 h 2894010"/>
                <a:gd name="connsiteX816" fmla="*/ 2138967 w 4312055"/>
                <a:gd name="connsiteY816" fmla="*/ 1710521 h 2894010"/>
                <a:gd name="connsiteX817" fmla="*/ 2137514 w 4312055"/>
                <a:gd name="connsiteY817" fmla="*/ 1712389 h 2894010"/>
                <a:gd name="connsiteX818" fmla="*/ 2141805 w 4312055"/>
                <a:gd name="connsiteY818" fmla="*/ 1711767 h 2894010"/>
                <a:gd name="connsiteX819" fmla="*/ 2148034 w 4312055"/>
                <a:gd name="connsiteY819" fmla="*/ 1709899 h 2894010"/>
                <a:gd name="connsiteX820" fmla="*/ 2152879 w 4312055"/>
                <a:gd name="connsiteY820" fmla="*/ 1707339 h 2894010"/>
                <a:gd name="connsiteX821" fmla="*/ 2153017 w 4312055"/>
                <a:gd name="connsiteY821" fmla="*/ 1704503 h 2894010"/>
                <a:gd name="connsiteX822" fmla="*/ 2156478 w 4312055"/>
                <a:gd name="connsiteY822" fmla="*/ 1704503 h 2894010"/>
                <a:gd name="connsiteX823" fmla="*/ 2159869 w 4312055"/>
                <a:gd name="connsiteY823" fmla="*/ 1701736 h 2894010"/>
                <a:gd name="connsiteX824" fmla="*/ 2162845 w 4312055"/>
                <a:gd name="connsiteY824" fmla="*/ 1697932 h 2894010"/>
                <a:gd name="connsiteX825" fmla="*/ 2167136 w 4312055"/>
                <a:gd name="connsiteY825" fmla="*/ 1690876 h 2894010"/>
                <a:gd name="connsiteX826" fmla="*/ 2167344 w 4312055"/>
                <a:gd name="connsiteY826" fmla="*/ 1689354 h 2894010"/>
                <a:gd name="connsiteX827" fmla="*/ 2166928 w 4312055"/>
                <a:gd name="connsiteY827" fmla="*/ 1686795 h 2894010"/>
                <a:gd name="connsiteX828" fmla="*/ 2165821 w 4312055"/>
                <a:gd name="connsiteY828" fmla="*/ 1681814 h 2894010"/>
                <a:gd name="connsiteX829" fmla="*/ 2165821 w 4312055"/>
                <a:gd name="connsiteY829" fmla="*/ 1679463 h 2894010"/>
                <a:gd name="connsiteX830" fmla="*/ 2166790 w 4312055"/>
                <a:gd name="connsiteY830" fmla="*/ 1676903 h 2894010"/>
                <a:gd name="connsiteX831" fmla="*/ 2170666 w 4312055"/>
                <a:gd name="connsiteY831" fmla="*/ 1672822 h 2894010"/>
                <a:gd name="connsiteX832" fmla="*/ 2175649 w 4312055"/>
                <a:gd name="connsiteY832" fmla="*/ 1670885 h 2894010"/>
                <a:gd name="connsiteX833" fmla="*/ 2181117 w 4312055"/>
                <a:gd name="connsiteY833" fmla="*/ 1669502 h 2894010"/>
                <a:gd name="connsiteX834" fmla="*/ 2186100 w 4312055"/>
                <a:gd name="connsiteY834" fmla="*/ 1667080 h 2894010"/>
                <a:gd name="connsiteX835" fmla="*/ 2187692 w 4312055"/>
                <a:gd name="connsiteY835" fmla="*/ 1665697 h 2894010"/>
                <a:gd name="connsiteX836" fmla="*/ 2189699 w 4312055"/>
                <a:gd name="connsiteY836" fmla="*/ 1663553 h 2894010"/>
                <a:gd name="connsiteX837" fmla="*/ 2191360 w 4312055"/>
                <a:gd name="connsiteY837" fmla="*/ 1661270 h 2894010"/>
                <a:gd name="connsiteX838" fmla="*/ 2192121 w 4312055"/>
                <a:gd name="connsiteY838" fmla="*/ 1659402 h 2894010"/>
                <a:gd name="connsiteX839" fmla="*/ 2191499 w 4312055"/>
                <a:gd name="connsiteY839" fmla="*/ 1657811 h 2894010"/>
                <a:gd name="connsiteX840" fmla="*/ 2190114 w 4312055"/>
                <a:gd name="connsiteY840" fmla="*/ 1656635 h 2894010"/>
                <a:gd name="connsiteX841" fmla="*/ 2188730 w 4312055"/>
                <a:gd name="connsiteY841" fmla="*/ 1655252 h 2894010"/>
                <a:gd name="connsiteX842" fmla="*/ 2188246 w 4312055"/>
                <a:gd name="connsiteY842" fmla="*/ 1652969 h 2894010"/>
                <a:gd name="connsiteX843" fmla="*/ 2189007 w 4312055"/>
                <a:gd name="connsiteY843" fmla="*/ 1654560 h 2894010"/>
                <a:gd name="connsiteX844" fmla="*/ 2190184 w 4312055"/>
                <a:gd name="connsiteY844" fmla="*/ 1655390 h 2894010"/>
                <a:gd name="connsiteX845" fmla="*/ 2191360 w 4312055"/>
                <a:gd name="connsiteY845" fmla="*/ 1656082 h 2894010"/>
                <a:gd name="connsiteX846" fmla="*/ 2192398 w 4312055"/>
                <a:gd name="connsiteY846" fmla="*/ 1657258 h 2894010"/>
                <a:gd name="connsiteX847" fmla="*/ 2192952 w 4312055"/>
                <a:gd name="connsiteY847" fmla="*/ 1658987 h 2894010"/>
                <a:gd name="connsiteX848" fmla="*/ 2192952 w 4312055"/>
                <a:gd name="connsiteY848" fmla="*/ 1660440 h 2894010"/>
                <a:gd name="connsiteX849" fmla="*/ 2192052 w 4312055"/>
                <a:gd name="connsiteY849" fmla="*/ 1664037 h 2894010"/>
                <a:gd name="connsiteX850" fmla="*/ 2191014 w 4312055"/>
                <a:gd name="connsiteY850" fmla="*/ 1666942 h 2894010"/>
                <a:gd name="connsiteX851" fmla="*/ 2191014 w 4312055"/>
                <a:gd name="connsiteY851" fmla="*/ 1668256 h 2894010"/>
                <a:gd name="connsiteX852" fmla="*/ 2191983 w 4312055"/>
                <a:gd name="connsiteY852" fmla="*/ 1669433 h 2894010"/>
                <a:gd name="connsiteX853" fmla="*/ 2193506 w 4312055"/>
                <a:gd name="connsiteY853" fmla="*/ 1669986 h 2894010"/>
                <a:gd name="connsiteX854" fmla="*/ 2194613 w 4312055"/>
                <a:gd name="connsiteY854" fmla="*/ 1669433 h 2894010"/>
                <a:gd name="connsiteX855" fmla="*/ 2195236 w 4312055"/>
                <a:gd name="connsiteY855" fmla="*/ 1668187 h 2894010"/>
                <a:gd name="connsiteX856" fmla="*/ 2195374 w 4312055"/>
                <a:gd name="connsiteY856" fmla="*/ 1666735 h 2894010"/>
                <a:gd name="connsiteX857" fmla="*/ 2196759 w 4312055"/>
                <a:gd name="connsiteY857" fmla="*/ 1668464 h 2894010"/>
                <a:gd name="connsiteX858" fmla="*/ 2198489 w 4312055"/>
                <a:gd name="connsiteY858" fmla="*/ 1669502 h 2894010"/>
                <a:gd name="connsiteX859" fmla="*/ 2200219 w 4312055"/>
                <a:gd name="connsiteY859" fmla="*/ 1669502 h 2894010"/>
                <a:gd name="connsiteX860" fmla="*/ 2201742 w 4312055"/>
                <a:gd name="connsiteY860" fmla="*/ 1668049 h 2894010"/>
                <a:gd name="connsiteX861" fmla="*/ 2202088 w 4312055"/>
                <a:gd name="connsiteY861" fmla="*/ 1666389 h 2894010"/>
                <a:gd name="connsiteX862" fmla="*/ 2202711 w 4312055"/>
                <a:gd name="connsiteY862" fmla="*/ 1658641 h 2894010"/>
                <a:gd name="connsiteX863" fmla="*/ 2204303 w 4312055"/>
                <a:gd name="connsiteY863" fmla="*/ 1661201 h 2894010"/>
                <a:gd name="connsiteX864" fmla="*/ 2203749 w 4312055"/>
                <a:gd name="connsiteY864" fmla="*/ 1667565 h 2894010"/>
                <a:gd name="connsiteX865" fmla="*/ 2204856 w 4312055"/>
                <a:gd name="connsiteY865" fmla="*/ 1670678 h 2894010"/>
                <a:gd name="connsiteX866" fmla="*/ 2205618 w 4312055"/>
                <a:gd name="connsiteY866" fmla="*/ 1669709 h 2894010"/>
                <a:gd name="connsiteX867" fmla="*/ 2206309 w 4312055"/>
                <a:gd name="connsiteY867" fmla="*/ 1669017 h 2894010"/>
                <a:gd name="connsiteX868" fmla="*/ 2206863 w 4312055"/>
                <a:gd name="connsiteY868" fmla="*/ 1668256 h 2894010"/>
                <a:gd name="connsiteX869" fmla="*/ 2207209 w 4312055"/>
                <a:gd name="connsiteY869" fmla="*/ 1667080 h 2894010"/>
                <a:gd name="connsiteX870" fmla="*/ 2207902 w 4312055"/>
                <a:gd name="connsiteY870" fmla="*/ 1668464 h 2894010"/>
                <a:gd name="connsiteX871" fmla="*/ 2208940 w 4312055"/>
                <a:gd name="connsiteY871" fmla="*/ 1669294 h 2894010"/>
                <a:gd name="connsiteX872" fmla="*/ 2210116 w 4312055"/>
                <a:gd name="connsiteY872" fmla="*/ 1669433 h 2894010"/>
                <a:gd name="connsiteX873" fmla="*/ 2211154 w 4312055"/>
                <a:gd name="connsiteY873" fmla="*/ 1668602 h 2894010"/>
                <a:gd name="connsiteX874" fmla="*/ 2211293 w 4312055"/>
                <a:gd name="connsiteY874" fmla="*/ 1667288 h 2894010"/>
                <a:gd name="connsiteX875" fmla="*/ 2210739 w 4312055"/>
                <a:gd name="connsiteY875" fmla="*/ 1665628 h 2894010"/>
                <a:gd name="connsiteX876" fmla="*/ 2209909 w 4312055"/>
                <a:gd name="connsiteY876" fmla="*/ 1664037 h 2894010"/>
                <a:gd name="connsiteX877" fmla="*/ 2209147 w 4312055"/>
                <a:gd name="connsiteY877" fmla="*/ 1662930 h 2894010"/>
                <a:gd name="connsiteX878" fmla="*/ 2210324 w 4312055"/>
                <a:gd name="connsiteY878" fmla="*/ 1662723 h 2894010"/>
                <a:gd name="connsiteX879" fmla="*/ 2211016 w 4312055"/>
                <a:gd name="connsiteY879" fmla="*/ 1662031 h 2894010"/>
                <a:gd name="connsiteX880" fmla="*/ 2211293 w 4312055"/>
                <a:gd name="connsiteY880" fmla="*/ 1660924 h 2894010"/>
                <a:gd name="connsiteX881" fmla="*/ 2211293 w 4312055"/>
                <a:gd name="connsiteY881" fmla="*/ 1659610 h 2894010"/>
                <a:gd name="connsiteX882" fmla="*/ 2213023 w 4312055"/>
                <a:gd name="connsiteY882" fmla="*/ 1665420 h 2894010"/>
                <a:gd name="connsiteX883" fmla="*/ 2214753 w 4312055"/>
                <a:gd name="connsiteY883" fmla="*/ 1667565 h 2894010"/>
                <a:gd name="connsiteX884" fmla="*/ 2217799 w 4312055"/>
                <a:gd name="connsiteY884" fmla="*/ 1667565 h 2894010"/>
                <a:gd name="connsiteX885" fmla="*/ 2220152 w 4312055"/>
                <a:gd name="connsiteY885" fmla="*/ 1665213 h 2894010"/>
                <a:gd name="connsiteX886" fmla="*/ 2220567 w 4312055"/>
                <a:gd name="connsiteY886" fmla="*/ 1661962 h 2894010"/>
                <a:gd name="connsiteX887" fmla="*/ 2220290 w 4312055"/>
                <a:gd name="connsiteY887" fmla="*/ 1658434 h 2894010"/>
                <a:gd name="connsiteX888" fmla="*/ 2220290 w 4312055"/>
                <a:gd name="connsiteY888" fmla="*/ 1655390 h 2894010"/>
                <a:gd name="connsiteX889" fmla="*/ 2221882 w 4312055"/>
                <a:gd name="connsiteY889" fmla="*/ 1663899 h 2894010"/>
                <a:gd name="connsiteX890" fmla="*/ 2222021 w 4312055"/>
                <a:gd name="connsiteY890" fmla="*/ 1666804 h 2894010"/>
                <a:gd name="connsiteX891" fmla="*/ 2223543 w 4312055"/>
                <a:gd name="connsiteY891" fmla="*/ 1665213 h 2894010"/>
                <a:gd name="connsiteX892" fmla="*/ 2225135 w 4312055"/>
                <a:gd name="connsiteY892" fmla="*/ 1663760 h 2894010"/>
                <a:gd name="connsiteX893" fmla="*/ 2226589 w 4312055"/>
                <a:gd name="connsiteY893" fmla="*/ 1662238 h 2894010"/>
                <a:gd name="connsiteX894" fmla="*/ 2227696 w 4312055"/>
                <a:gd name="connsiteY894" fmla="*/ 1660232 h 2894010"/>
                <a:gd name="connsiteX895" fmla="*/ 2228111 w 4312055"/>
                <a:gd name="connsiteY895" fmla="*/ 1657673 h 2894010"/>
                <a:gd name="connsiteX896" fmla="*/ 2228111 w 4312055"/>
                <a:gd name="connsiteY896" fmla="*/ 1655252 h 2894010"/>
                <a:gd name="connsiteX897" fmla="*/ 2228665 w 4312055"/>
                <a:gd name="connsiteY897" fmla="*/ 1653038 h 2894010"/>
                <a:gd name="connsiteX898" fmla="*/ 2230672 w 4312055"/>
                <a:gd name="connsiteY898" fmla="*/ 1651171 h 2894010"/>
                <a:gd name="connsiteX899" fmla="*/ 2229288 w 4312055"/>
                <a:gd name="connsiteY899" fmla="*/ 1653592 h 2894010"/>
                <a:gd name="connsiteX900" fmla="*/ 2228803 w 4312055"/>
                <a:gd name="connsiteY900" fmla="*/ 1656013 h 2894010"/>
                <a:gd name="connsiteX901" fmla="*/ 2229080 w 4312055"/>
                <a:gd name="connsiteY901" fmla="*/ 1658503 h 2894010"/>
                <a:gd name="connsiteX902" fmla="*/ 2229980 w 4312055"/>
                <a:gd name="connsiteY902" fmla="*/ 1661062 h 2894010"/>
                <a:gd name="connsiteX903" fmla="*/ 2231226 w 4312055"/>
                <a:gd name="connsiteY903" fmla="*/ 1660094 h 2894010"/>
                <a:gd name="connsiteX904" fmla="*/ 2232541 w 4312055"/>
                <a:gd name="connsiteY904" fmla="*/ 1659264 h 2894010"/>
                <a:gd name="connsiteX905" fmla="*/ 2233856 w 4312055"/>
                <a:gd name="connsiteY905" fmla="*/ 1658572 h 2894010"/>
                <a:gd name="connsiteX906" fmla="*/ 2235309 w 4312055"/>
                <a:gd name="connsiteY906" fmla="*/ 1658019 h 2894010"/>
                <a:gd name="connsiteX907" fmla="*/ 2233925 w 4312055"/>
                <a:gd name="connsiteY907" fmla="*/ 1659610 h 2894010"/>
                <a:gd name="connsiteX908" fmla="*/ 2232679 w 4312055"/>
                <a:gd name="connsiteY908" fmla="*/ 1661962 h 2894010"/>
                <a:gd name="connsiteX909" fmla="*/ 2232471 w 4312055"/>
                <a:gd name="connsiteY909" fmla="*/ 1664245 h 2894010"/>
                <a:gd name="connsiteX910" fmla="*/ 2234271 w 4312055"/>
                <a:gd name="connsiteY910" fmla="*/ 1665559 h 2894010"/>
                <a:gd name="connsiteX911" fmla="*/ 2236001 w 4312055"/>
                <a:gd name="connsiteY911" fmla="*/ 1664521 h 2894010"/>
                <a:gd name="connsiteX912" fmla="*/ 2238285 w 4312055"/>
                <a:gd name="connsiteY912" fmla="*/ 1661962 h 2894010"/>
                <a:gd name="connsiteX913" fmla="*/ 2241884 w 4312055"/>
                <a:gd name="connsiteY913" fmla="*/ 1656981 h 2894010"/>
                <a:gd name="connsiteX914" fmla="*/ 2243199 w 4312055"/>
                <a:gd name="connsiteY914" fmla="*/ 1654491 h 2894010"/>
                <a:gd name="connsiteX915" fmla="*/ 2243199 w 4312055"/>
                <a:gd name="connsiteY915" fmla="*/ 1652623 h 2894010"/>
                <a:gd name="connsiteX916" fmla="*/ 2241123 w 4312055"/>
                <a:gd name="connsiteY916" fmla="*/ 1648265 h 2894010"/>
                <a:gd name="connsiteX917" fmla="*/ 2240500 w 4312055"/>
                <a:gd name="connsiteY917" fmla="*/ 1646259 h 2894010"/>
                <a:gd name="connsiteX918" fmla="*/ 2240154 w 4312055"/>
                <a:gd name="connsiteY918" fmla="*/ 1644046 h 2894010"/>
                <a:gd name="connsiteX919" fmla="*/ 2240638 w 4312055"/>
                <a:gd name="connsiteY919" fmla="*/ 1642109 h 2894010"/>
                <a:gd name="connsiteX920" fmla="*/ 2242507 w 4312055"/>
                <a:gd name="connsiteY920" fmla="*/ 1641071 h 2894010"/>
                <a:gd name="connsiteX921" fmla="*/ 2240846 w 4312055"/>
                <a:gd name="connsiteY921" fmla="*/ 1639065 h 2894010"/>
                <a:gd name="connsiteX922" fmla="*/ 2241330 w 4312055"/>
                <a:gd name="connsiteY922" fmla="*/ 1637613 h 2894010"/>
                <a:gd name="connsiteX923" fmla="*/ 2242645 w 4312055"/>
                <a:gd name="connsiteY923" fmla="*/ 1636229 h 2894010"/>
                <a:gd name="connsiteX924" fmla="*/ 2243407 w 4312055"/>
                <a:gd name="connsiteY924" fmla="*/ 1634292 h 2894010"/>
                <a:gd name="connsiteX925" fmla="*/ 2242715 w 4312055"/>
                <a:gd name="connsiteY925" fmla="*/ 1632079 h 2894010"/>
                <a:gd name="connsiteX926" fmla="*/ 2240846 w 4312055"/>
                <a:gd name="connsiteY926" fmla="*/ 1630834 h 2894010"/>
                <a:gd name="connsiteX927" fmla="*/ 2238562 w 4312055"/>
                <a:gd name="connsiteY927" fmla="*/ 1629865 h 2894010"/>
                <a:gd name="connsiteX928" fmla="*/ 2236555 w 4312055"/>
                <a:gd name="connsiteY928" fmla="*/ 1628551 h 2894010"/>
                <a:gd name="connsiteX929" fmla="*/ 2239669 w 4312055"/>
                <a:gd name="connsiteY929" fmla="*/ 1629104 h 2894010"/>
                <a:gd name="connsiteX930" fmla="*/ 2241469 w 4312055"/>
                <a:gd name="connsiteY930" fmla="*/ 1628897 h 2894010"/>
                <a:gd name="connsiteX931" fmla="*/ 2242576 w 4312055"/>
                <a:gd name="connsiteY931" fmla="*/ 1627721 h 2894010"/>
                <a:gd name="connsiteX932" fmla="*/ 2243545 w 4312055"/>
                <a:gd name="connsiteY932" fmla="*/ 1625438 h 2894010"/>
                <a:gd name="connsiteX933" fmla="*/ 2244376 w 4312055"/>
                <a:gd name="connsiteY933" fmla="*/ 1634984 h 2894010"/>
                <a:gd name="connsiteX934" fmla="*/ 2245483 w 4312055"/>
                <a:gd name="connsiteY934" fmla="*/ 1639550 h 2894010"/>
                <a:gd name="connsiteX935" fmla="*/ 2247559 w 4312055"/>
                <a:gd name="connsiteY935" fmla="*/ 1643907 h 2894010"/>
                <a:gd name="connsiteX936" fmla="*/ 2250951 w 4312055"/>
                <a:gd name="connsiteY936" fmla="*/ 1647020 h 2894010"/>
                <a:gd name="connsiteX937" fmla="*/ 2254827 w 4312055"/>
                <a:gd name="connsiteY937" fmla="*/ 1647228 h 2894010"/>
                <a:gd name="connsiteX938" fmla="*/ 2258633 w 4312055"/>
                <a:gd name="connsiteY938" fmla="*/ 1645153 h 2894010"/>
                <a:gd name="connsiteX939" fmla="*/ 2261748 w 4312055"/>
                <a:gd name="connsiteY939" fmla="*/ 1641417 h 2894010"/>
                <a:gd name="connsiteX940" fmla="*/ 2262371 w 4312055"/>
                <a:gd name="connsiteY940" fmla="*/ 1644668 h 2894010"/>
                <a:gd name="connsiteX941" fmla="*/ 2264170 w 4312055"/>
                <a:gd name="connsiteY941" fmla="*/ 1648265 h 2894010"/>
                <a:gd name="connsiteX942" fmla="*/ 2268323 w 4312055"/>
                <a:gd name="connsiteY942" fmla="*/ 1654699 h 2894010"/>
                <a:gd name="connsiteX943" fmla="*/ 2269707 w 4312055"/>
                <a:gd name="connsiteY943" fmla="*/ 1653522 h 2894010"/>
                <a:gd name="connsiteX944" fmla="*/ 2269084 w 4312055"/>
                <a:gd name="connsiteY944" fmla="*/ 1657535 h 2894010"/>
                <a:gd name="connsiteX945" fmla="*/ 2270053 w 4312055"/>
                <a:gd name="connsiteY945" fmla="*/ 1661892 h 2894010"/>
                <a:gd name="connsiteX946" fmla="*/ 2272752 w 4312055"/>
                <a:gd name="connsiteY946" fmla="*/ 1670263 h 2894010"/>
                <a:gd name="connsiteX947" fmla="*/ 2274483 w 4312055"/>
                <a:gd name="connsiteY947" fmla="*/ 1679878 h 2894010"/>
                <a:gd name="connsiteX948" fmla="*/ 2276213 w 4312055"/>
                <a:gd name="connsiteY948" fmla="*/ 1684236 h 2894010"/>
                <a:gd name="connsiteX949" fmla="*/ 2279258 w 4312055"/>
                <a:gd name="connsiteY949" fmla="*/ 1688248 h 2894010"/>
                <a:gd name="connsiteX950" fmla="*/ 2276905 w 4312055"/>
                <a:gd name="connsiteY950" fmla="*/ 1681261 h 2894010"/>
                <a:gd name="connsiteX951" fmla="*/ 2276490 w 4312055"/>
                <a:gd name="connsiteY951" fmla="*/ 1679117 h 2894010"/>
                <a:gd name="connsiteX952" fmla="*/ 2276836 w 4312055"/>
                <a:gd name="connsiteY952" fmla="*/ 1676004 h 2894010"/>
                <a:gd name="connsiteX953" fmla="*/ 2277943 w 4312055"/>
                <a:gd name="connsiteY953" fmla="*/ 1674759 h 2894010"/>
                <a:gd name="connsiteX954" fmla="*/ 2277943 w 4312055"/>
                <a:gd name="connsiteY954" fmla="*/ 1674759 h 2894010"/>
                <a:gd name="connsiteX955" fmla="*/ 2276905 w 4312055"/>
                <a:gd name="connsiteY955" fmla="*/ 1676004 h 2894010"/>
                <a:gd name="connsiteX956" fmla="*/ 2276559 w 4312055"/>
                <a:gd name="connsiteY956" fmla="*/ 1679117 h 2894010"/>
                <a:gd name="connsiteX957" fmla="*/ 2276974 w 4312055"/>
                <a:gd name="connsiteY957" fmla="*/ 1681261 h 2894010"/>
                <a:gd name="connsiteX958" fmla="*/ 2279327 w 4312055"/>
                <a:gd name="connsiteY958" fmla="*/ 1688248 h 2894010"/>
                <a:gd name="connsiteX959" fmla="*/ 2287632 w 4312055"/>
                <a:gd name="connsiteY959" fmla="*/ 1699246 h 2894010"/>
                <a:gd name="connsiteX960" fmla="*/ 2287771 w 4312055"/>
                <a:gd name="connsiteY960" fmla="*/ 1697724 h 2894010"/>
                <a:gd name="connsiteX961" fmla="*/ 2287771 w 4312055"/>
                <a:gd name="connsiteY961" fmla="*/ 1696272 h 2894010"/>
                <a:gd name="connsiteX962" fmla="*/ 2287632 w 4312055"/>
                <a:gd name="connsiteY962" fmla="*/ 1694750 h 2894010"/>
                <a:gd name="connsiteX963" fmla="*/ 2287356 w 4312055"/>
                <a:gd name="connsiteY963" fmla="*/ 1693297 h 2894010"/>
                <a:gd name="connsiteX964" fmla="*/ 2289155 w 4312055"/>
                <a:gd name="connsiteY964" fmla="*/ 1695165 h 2894010"/>
                <a:gd name="connsiteX965" fmla="*/ 2290194 w 4312055"/>
                <a:gd name="connsiteY965" fmla="*/ 1696410 h 2894010"/>
                <a:gd name="connsiteX966" fmla="*/ 2290747 w 4312055"/>
                <a:gd name="connsiteY966" fmla="*/ 1697448 h 2894010"/>
                <a:gd name="connsiteX967" fmla="*/ 2290332 w 4312055"/>
                <a:gd name="connsiteY967" fmla="*/ 1699108 h 2894010"/>
                <a:gd name="connsiteX968" fmla="*/ 2289986 w 4312055"/>
                <a:gd name="connsiteY968" fmla="*/ 1700076 h 2894010"/>
                <a:gd name="connsiteX969" fmla="*/ 2289640 w 4312055"/>
                <a:gd name="connsiteY969" fmla="*/ 1700353 h 2894010"/>
                <a:gd name="connsiteX970" fmla="*/ 2290886 w 4312055"/>
                <a:gd name="connsiteY970" fmla="*/ 1701529 h 2894010"/>
                <a:gd name="connsiteX971" fmla="*/ 2292201 w 4312055"/>
                <a:gd name="connsiteY971" fmla="*/ 1701114 h 2894010"/>
                <a:gd name="connsiteX972" fmla="*/ 2293308 w 4312055"/>
                <a:gd name="connsiteY972" fmla="*/ 1699385 h 2894010"/>
                <a:gd name="connsiteX973" fmla="*/ 2294138 w 4312055"/>
                <a:gd name="connsiteY973" fmla="*/ 1696825 h 2894010"/>
                <a:gd name="connsiteX974" fmla="*/ 2294485 w 4312055"/>
                <a:gd name="connsiteY974" fmla="*/ 1697932 h 2894010"/>
                <a:gd name="connsiteX975" fmla="*/ 2294485 w 4312055"/>
                <a:gd name="connsiteY975" fmla="*/ 1699177 h 2894010"/>
                <a:gd name="connsiteX976" fmla="*/ 2294208 w 4312055"/>
                <a:gd name="connsiteY976" fmla="*/ 1700422 h 2894010"/>
                <a:gd name="connsiteX977" fmla="*/ 2293723 w 4312055"/>
                <a:gd name="connsiteY977" fmla="*/ 1701736 h 2894010"/>
                <a:gd name="connsiteX978" fmla="*/ 2294138 w 4312055"/>
                <a:gd name="connsiteY978" fmla="*/ 1701736 h 2894010"/>
                <a:gd name="connsiteX979" fmla="*/ 2295384 w 4312055"/>
                <a:gd name="connsiteY979" fmla="*/ 1701806 h 2894010"/>
                <a:gd name="connsiteX980" fmla="*/ 2294000 w 4312055"/>
                <a:gd name="connsiteY980" fmla="*/ 1703673 h 2894010"/>
                <a:gd name="connsiteX981" fmla="*/ 2294000 w 4312055"/>
                <a:gd name="connsiteY981" fmla="*/ 1705956 h 2894010"/>
                <a:gd name="connsiteX982" fmla="*/ 2295384 w 4312055"/>
                <a:gd name="connsiteY982" fmla="*/ 1707962 h 2894010"/>
                <a:gd name="connsiteX983" fmla="*/ 2297391 w 4312055"/>
                <a:gd name="connsiteY983" fmla="*/ 1709069 h 2894010"/>
                <a:gd name="connsiteX984" fmla="*/ 2297945 w 4312055"/>
                <a:gd name="connsiteY984" fmla="*/ 1704642 h 2894010"/>
                <a:gd name="connsiteX985" fmla="*/ 2300575 w 4312055"/>
                <a:gd name="connsiteY985" fmla="*/ 1704849 h 2894010"/>
                <a:gd name="connsiteX986" fmla="*/ 2304243 w 4312055"/>
                <a:gd name="connsiteY986" fmla="*/ 1706855 h 2894010"/>
                <a:gd name="connsiteX987" fmla="*/ 2308119 w 4312055"/>
                <a:gd name="connsiteY987" fmla="*/ 1707685 h 2894010"/>
                <a:gd name="connsiteX988" fmla="*/ 2306735 w 4312055"/>
                <a:gd name="connsiteY988" fmla="*/ 1710037 h 2894010"/>
                <a:gd name="connsiteX989" fmla="*/ 2307704 w 4312055"/>
                <a:gd name="connsiteY989" fmla="*/ 1712182 h 2894010"/>
                <a:gd name="connsiteX990" fmla="*/ 2311649 w 4312055"/>
                <a:gd name="connsiteY990" fmla="*/ 1716470 h 2894010"/>
                <a:gd name="connsiteX991" fmla="*/ 2312687 w 4312055"/>
                <a:gd name="connsiteY991" fmla="*/ 1717508 h 2894010"/>
                <a:gd name="connsiteX992" fmla="*/ 2313794 w 4312055"/>
                <a:gd name="connsiteY992" fmla="*/ 1718269 h 2894010"/>
                <a:gd name="connsiteX993" fmla="*/ 2314071 w 4312055"/>
                <a:gd name="connsiteY993" fmla="*/ 1719307 h 2894010"/>
                <a:gd name="connsiteX994" fmla="*/ 2312618 w 4312055"/>
                <a:gd name="connsiteY994" fmla="*/ 1721174 h 2894010"/>
                <a:gd name="connsiteX995" fmla="*/ 2310680 w 4312055"/>
                <a:gd name="connsiteY995" fmla="*/ 1722350 h 2894010"/>
                <a:gd name="connsiteX996" fmla="*/ 2309296 w 4312055"/>
                <a:gd name="connsiteY996" fmla="*/ 1721935 h 2894010"/>
                <a:gd name="connsiteX997" fmla="*/ 2308050 w 4312055"/>
                <a:gd name="connsiteY997" fmla="*/ 1720828 h 2894010"/>
                <a:gd name="connsiteX998" fmla="*/ 2306389 w 4312055"/>
                <a:gd name="connsiteY998" fmla="*/ 1719998 h 2894010"/>
                <a:gd name="connsiteX999" fmla="*/ 2304036 w 4312055"/>
                <a:gd name="connsiteY999" fmla="*/ 1720552 h 2894010"/>
                <a:gd name="connsiteX1000" fmla="*/ 2304866 w 4312055"/>
                <a:gd name="connsiteY1000" fmla="*/ 1723318 h 2894010"/>
                <a:gd name="connsiteX1001" fmla="*/ 2307358 w 4312055"/>
                <a:gd name="connsiteY1001" fmla="*/ 1726570 h 2894010"/>
                <a:gd name="connsiteX1002" fmla="*/ 2309919 w 4312055"/>
                <a:gd name="connsiteY1002" fmla="*/ 1728645 h 2894010"/>
                <a:gd name="connsiteX1003" fmla="*/ 2312479 w 4312055"/>
                <a:gd name="connsiteY1003" fmla="*/ 1728922 h 2894010"/>
                <a:gd name="connsiteX1004" fmla="*/ 2313518 w 4312055"/>
                <a:gd name="connsiteY1004" fmla="*/ 1727192 h 2894010"/>
                <a:gd name="connsiteX1005" fmla="*/ 2314002 w 4312055"/>
                <a:gd name="connsiteY1005" fmla="*/ 1724356 h 2894010"/>
                <a:gd name="connsiteX1006" fmla="*/ 2315040 w 4312055"/>
                <a:gd name="connsiteY1006" fmla="*/ 1721382 h 2894010"/>
                <a:gd name="connsiteX1007" fmla="*/ 2314833 w 4312055"/>
                <a:gd name="connsiteY1007" fmla="*/ 1724910 h 2894010"/>
                <a:gd name="connsiteX1008" fmla="*/ 2315179 w 4312055"/>
                <a:gd name="connsiteY1008" fmla="*/ 1728299 h 2894010"/>
                <a:gd name="connsiteX1009" fmla="*/ 2316494 w 4312055"/>
                <a:gd name="connsiteY1009" fmla="*/ 1731204 h 2894010"/>
                <a:gd name="connsiteX1010" fmla="*/ 2319193 w 4312055"/>
                <a:gd name="connsiteY1010" fmla="*/ 1733418 h 2894010"/>
                <a:gd name="connsiteX1011" fmla="*/ 2317601 w 4312055"/>
                <a:gd name="connsiteY1011" fmla="*/ 1733625 h 2894010"/>
                <a:gd name="connsiteX1012" fmla="*/ 2320370 w 4312055"/>
                <a:gd name="connsiteY1012" fmla="*/ 1738191 h 2894010"/>
                <a:gd name="connsiteX1013" fmla="*/ 2322169 w 4312055"/>
                <a:gd name="connsiteY1013" fmla="*/ 1743448 h 2894010"/>
                <a:gd name="connsiteX1014" fmla="*/ 2325560 w 4312055"/>
                <a:gd name="connsiteY1014" fmla="*/ 1758874 h 2894010"/>
                <a:gd name="connsiteX1015" fmla="*/ 2325560 w 4312055"/>
                <a:gd name="connsiteY1015" fmla="*/ 1763162 h 2894010"/>
                <a:gd name="connsiteX1016" fmla="*/ 2324730 w 4312055"/>
                <a:gd name="connsiteY1016" fmla="*/ 1767382 h 2894010"/>
                <a:gd name="connsiteX1017" fmla="*/ 2323484 w 4312055"/>
                <a:gd name="connsiteY1017" fmla="*/ 1772017 h 2894010"/>
                <a:gd name="connsiteX1018" fmla="*/ 2319608 w 4312055"/>
                <a:gd name="connsiteY1018" fmla="*/ 1782116 h 2894010"/>
                <a:gd name="connsiteX1019" fmla="*/ 2318085 w 4312055"/>
                <a:gd name="connsiteY1019" fmla="*/ 1788065 h 2894010"/>
                <a:gd name="connsiteX1020" fmla="*/ 2318709 w 4312055"/>
                <a:gd name="connsiteY1020" fmla="*/ 1792008 h 2894010"/>
                <a:gd name="connsiteX1021" fmla="*/ 2321407 w 4312055"/>
                <a:gd name="connsiteY1021" fmla="*/ 1792215 h 2894010"/>
                <a:gd name="connsiteX1022" fmla="*/ 2324661 w 4312055"/>
                <a:gd name="connsiteY1022" fmla="*/ 1789379 h 2894010"/>
                <a:gd name="connsiteX1023" fmla="*/ 2327429 w 4312055"/>
                <a:gd name="connsiteY1023" fmla="*/ 1785367 h 2894010"/>
                <a:gd name="connsiteX1024" fmla="*/ 2328675 w 4312055"/>
                <a:gd name="connsiteY1024" fmla="*/ 1781978 h 2894010"/>
                <a:gd name="connsiteX1025" fmla="*/ 2328952 w 4312055"/>
                <a:gd name="connsiteY1025" fmla="*/ 1785229 h 2894010"/>
                <a:gd name="connsiteX1026" fmla="*/ 2327706 w 4312055"/>
                <a:gd name="connsiteY1026" fmla="*/ 1791800 h 2894010"/>
                <a:gd name="connsiteX1027" fmla="*/ 2327844 w 4312055"/>
                <a:gd name="connsiteY1027" fmla="*/ 1795051 h 2894010"/>
                <a:gd name="connsiteX1028" fmla="*/ 2329782 w 4312055"/>
                <a:gd name="connsiteY1028" fmla="*/ 1794083 h 2894010"/>
                <a:gd name="connsiteX1029" fmla="*/ 2331166 w 4312055"/>
                <a:gd name="connsiteY1029" fmla="*/ 1792769 h 2894010"/>
                <a:gd name="connsiteX1030" fmla="*/ 2332066 w 4312055"/>
                <a:gd name="connsiteY1030" fmla="*/ 1791109 h 2894010"/>
                <a:gd name="connsiteX1031" fmla="*/ 2332620 w 4312055"/>
                <a:gd name="connsiteY1031" fmla="*/ 1789033 h 2894010"/>
                <a:gd name="connsiteX1032" fmla="*/ 2332620 w 4312055"/>
                <a:gd name="connsiteY1032" fmla="*/ 1791178 h 2894010"/>
                <a:gd name="connsiteX1033" fmla="*/ 2332620 w 4312055"/>
                <a:gd name="connsiteY1033" fmla="*/ 1793460 h 2894010"/>
                <a:gd name="connsiteX1034" fmla="*/ 2333243 w 4312055"/>
                <a:gd name="connsiteY1034" fmla="*/ 1795467 h 2894010"/>
                <a:gd name="connsiteX1035" fmla="*/ 2334419 w 4312055"/>
                <a:gd name="connsiteY1035" fmla="*/ 1796781 h 2894010"/>
                <a:gd name="connsiteX1036" fmla="*/ 2337119 w 4312055"/>
                <a:gd name="connsiteY1036" fmla="*/ 1797057 h 2894010"/>
                <a:gd name="connsiteX1037" fmla="*/ 2339403 w 4312055"/>
                <a:gd name="connsiteY1037" fmla="*/ 1795674 h 2894010"/>
                <a:gd name="connsiteX1038" fmla="*/ 2341133 w 4312055"/>
                <a:gd name="connsiteY1038" fmla="*/ 1793322 h 2894010"/>
                <a:gd name="connsiteX1039" fmla="*/ 2342033 w 4312055"/>
                <a:gd name="connsiteY1039" fmla="*/ 1790901 h 2894010"/>
                <a:gd name="connsiteX1040" fmla="*/ 2342033 w 4312055"/>
                <a:gd name="connsiteY1040" fmla="*/ 1793599 h 2894010"/>
                <a:gd name="connsiteX1041" fmla="*/ 2341410 w 4312055"/>
                <a:gd name="connsiteY1041" fmla="*/ 1796366 h 2894010"/>
                <a:gd name="connsiteX1042" fmla="*/ 2341617 w 4312055"/>
                <a:gd name="connsiteY1042" fmla="*/ 1798164 h 2894010"/>
                <a:gd name="connsiteX1043" fmla="*/ 2344109 w 4312055"/>
                <a:gd name="connsiteY1043" fmla="*/ 1798164 h 2894010"/>
                <a:gd name="connsiteX1044" fmla="*/ 2346670 w 4312055"/>
                <a:gd name="connsiteY1044" fmla="*/ 1796573 h 2894010"/>
                <a:gd name="connsiteX1045" fmla="*/ 2348607 w 4312055"/>
                <a:gd name="connsiteY1045" fmla="*/ 1794014 h 2894010"/>
                <a:gd name="connsiteX1046" fmla="*/ 2350200 w 4312055"/>
                <a:gd name="connsiteY1046" fmla="*/ 1791178 h 2894010"/>
                <a:gd name="connsiteX1047" fmla="*/ 2351930 w 4312055"/>
                <a:gd name="connsiteY1047" fmla="*/ 1788964 h 2894010"/>
                <a:gd name="connsiteX1048" fmla="*/ 2353729 w 4312055"/>
                <a:gd name="connsiteY1048" fmla="*/ 1787857 h 2894010"/>
                <a:gd name="connsiteX1049" fmla="*/ 2357813 w 4312055"/>
                <a:gd name="connsiteY1049" fmla="*/ 1786266 h 2894010"/>
                <a:gd name="connsiteX1050" fmla="*/ 2359335 w 4312055"/>
                <a:gd name="connsiteY1050" fmla="*/ 1785298 h 2894010"/>
                <a:gd name="connsiteX1051" fmla="*/ 2361066 w 4312055"/>
                <a:gd name="connsiteY1051" fmla="*/ 1783845 h 2894010"/>
                <a:gd name="connsiteX1052" fmla="*/ 2361550 w 4312055"/>
                <a:gd name="connsiteY1052" fmla="*/ 1783707 h 2894010"/>
                <a:gd name="connsiteX1053" fmla="*/ 2361342 w 4312055"/>
                <a:gd name="connsiteY1053" fmla="*/ 1783361 h 2894010"/>
                <a:gd name="connsiteX1054" fmla="*/ 2360858 w 4312055"/>
                <a:gd name="connsiteY1054" fmla="*/ 1780248 h 2894010"/>
                <a:gd name="connsiteX1055" fmla="*/ 2360512 w 4312055"/>
                <a:gd name="connsiteY1055" fmla="*/ 1778865 h 2894010"/>
                <a:gd name="connsiteX1056" fmla="*/ 2359543 w 4312055"/>
                <a:gd name="connsiteY1056" fmla="*/ 1776375 h 2894010"/>
                <a:gd name="connsiteX1057" fmla="*/ 2360719 w 4312055"/>
                <a:gd name="connsiteY1057" fmla="*/ 1776928 h 2894010"/>
                <a:gd name="connsiteX1058" fmla="*/ 2361688 w 4312055"/>
                <a:gd name="connsiteY1058" fmla="*/ 1779972 h 2894010"/>
                <a:gd name="connsiteX1059" fmla="*/ 2362865 w 4312055"/>
                <a:gd name="connsiteY1059" fmla="*/ 1781355 h 2894010"/>
                <a:gd name="connsiteX1060" fmla="*/ 2364596 w 4312055"/>
                <a:gd name="connsiteY1060" fmla="*/ 1781978 h 2894010"/>
                <a:gd name="connsiteX1061" fmla="*/ 2366326 w 4312055"/>
                <a:gd name="connsiteY1061" fmla="*/ 1781770 h 2894010"/>
                <a:gd name="connsiteX1062" fmla="*/ 2367987 w 4312055"/>
                <a:gd name="connsiteY1062" fmla="*/ 1780940 h 2894010"/>
                <a:gd name="connsiteX1063" fmla="*/ 2369509 w 4312055"/>
                <a:gd name="connsiteY1063" fmla="*/ 1779764 h 2894010"/>
                <a:gd name="connsiteX1064" fmla="*/ 2371240 w 4312055"/>
                <a:gd name="connsiteY1064" fmla="*/ 1777965 h 2894010"/>
                <a:gd name="connsiteX1065" fmla="*/ 2372762 w 4312055"/>
                <a:gd name="connsiteY1065" fmla="*/ 1775614 h 2894010"/>
                <a:gd name="connsiteX1066" fmla="*/ 2373870 w 4312055"/>
                <a:gd name="connsiteY1066" fmla="*/ 1773123 h 2894010"/>
                <a:gd name="connsiteX1067" fmla="*/ 2374493 w 4312055"/>
                <a:gd name="connsiteY1067" fmla="*/ 1770702 h 2894010"/>
                <a:gd name="connsiteX1068" fmla="*/ 2374493 w 4312055"/>
                <a:gd name="connsiteY1068" fmla="*/ 1769388 h 2894010"/>
                <a:gd name="connsiteX1069" fmla="*/ 2374216 w 4312055"/>
                <a:gd name="connsiteY1069" fmla="*/ 1766621 h 2894010"/>
                <a:gd name="connsiteX1070" fmla="*/ 2374216 w 4312055"/>
                <a:gd name="connsiteY1070" fmla="*/ 1764684 h 2894010"/>
                <a:gd name="connsiteX1071" fmla="*/ 2374077 w 4312055"/>
                <a:gd name="connsiteY1071" fmla="*/ 1763993 h 2894010"/>
                <a:gd name="connsiteX1072" fmla="*/ 2373731 w 4312055"/>
                <a:gd name="connsiteY1072" fmla="*/ 1763301 h 2894010"/>
                <a:gd name="connsiteX1073" fmla="*/ 2373316 w 4312055"/>
                <a:gd name="connsiteY1073" fmla="*/ 1762678 h 2894010"/>
                <a:gd name="connsiteX1074" fmla="*/ 2374839 w 4312055"/>
                <a:gd name="connsiteY1074" fmla="*/ 1763785 h 2894010"/>
                <a:gd name="connsiteX1075" fmla="*/ 2376154 w 4312055"/>
                <a:gd name="connsiteY1075" fmla="*/ 1765030 h 2894010"/>
                <a:gd name="connsiteX1076" fmla="*/ 2377399 w 4312055"/>
                <a:gd name="connsiteY1076" fmla="*/ 1766414 h 2894010"/>
                <a:gd name="connsiteX1077" fmla="*/ 2378507 w 4312055"/>
                <a:gd name="connsiteY1077" fmla="*/ 1767866 h 2894010"/>
                <a:gd name="connsiteX1078" fmla="*/ 2379545 w 4312055"/>
                <a:gd name="connsiteY1078" fmla="*/ 1769457 h 2894010"/>
                <a:gd name="connsiteX1079" fmla="*/ 2380099 w 4312055"/>
                <a:gd name="connsiteY1079" fmla="*/ 1770772 h 2894010"/>
                <a:gd name="connsiteX1080" fmla="*/ 2381206 w 4312055"/>
                <a:gd name="connsiteY1080" fmla="*/ 1774576 h 2894010"/>
                <a:gd name="connsiteX1081" fmla="*/ 2382729 w 4312055"/>
                <a:gd name="connsiteY1081" fmla="*/ 1778381 h 2894010"/>
                <a:gd name="connsiteX1082" fmla="*/ 2384736 w 4312055"/>
                <a:gd name="connsiteY1082" fmla="*/ 1780802 h 2894010"/>
                <a:gd name="connsiteX1083" fmla="*/ 2387573 w 4312055"/>
                <a:gd name="connsiteY1083" fmla="*/ 1781632 h 2894010"/>
                <a:gd name="connsiteX1084" fmla="*/ 2391588 w 4312055"/>
                <a:gd name="connsiteY1084" fmla="*/ 1780802 h 2894010"/>
                <a:gd name="connsiteX1085" fmla="*/ 2388819 w 4312055"/>
                <a:gd name="connsiteY1085" fmla="*/ 1785367 h 2894010"/>
                <a:gd name="connsiteX1086" fmla="*/ 2389304 w 4312055"/>
                <a:gd name="connsiteY1086" fmla="*/ 1791454 h 2894010"/>
                <a:gd name="connsiteX1087" fmla="*/ 2392280 w 4312055"/>
                <a:gd name="connsiteY1087" fmla="*/ 1803075 h 2894010"/>
                <a:gd name="connsiteX1088" fmla="*/ 2393664 w 4312055"/>
                <a:gd name="connsiteY1088" fmla="*/ 1818155 h 2894010"/>
                <a:gd name="connsiteX1089" fmla="*/ 2394218 w 4312055"/>
                <a:gd name="connsiteY1089" fmla="*/ 1819470 h 2894010"/>
                <a:gd name="connsiteX1090" fmla="*/ 2394771 w 4312055"/>
                <a:gd name="connsiteY1090" fmla="*/ 1820023 h 2894010"/>
                <a:gd name="connsiteX1091" fmla="*/ 2395602 w 4312055"/>
                <a:gd name="connsiteY1091" fmla="*/ 1820438 h 2894010"/>
                <a:gd name="connsiteX1092" fmla="*/ 2396571 w 4312055"/>
                <a:gd name="connsiteY1092" fmla="*/ 1820991 h 2894010"/>
                <a:gd name="connsiteX1093" fmla="*/ 2397609 w 4312055"/>
                <a:gd name="connsiteY1093" fmla="*/ 1822029 h 2894010"/>
                <a:gd name="connsiteX1094" fmla="*/ 2395671 w 4312055"/>
                <a:gd name="connsiteY1094" fmla="*/ 1821061 h 2894010"/>
                <a:gd name="connsiteX1095" fmla="*/ 2395671 w 4312055"/>
                <a:gd name="connsiteY1095" fmla="*/ 1823897 h 2894010"/>
                <a:gd name="connsiteX1096" fmla="*/ 2396778 w 4312055"/>
                <a:gd name="connsiteY1096" fmla="*/ 1826664 h 2894010"/>
                <a:gd name="connsiteX1097" fmla="*/ 2398024 w 4312055"/>
                <a:gd name="connsiteY1097" fmla="*/ 1829362 h 2894010"/>
                <a:gd name="connsiteX1098" fmla="*/ 2398924 w 4312055"/>
                <a:gd name="connsiteY1098" fmla="*/ 1831990 h 2894010"/>
                <a:gd name="connsiteX1099" fmla="*/ 2399132 w 4312055"/>
                <a:gd name="connsiteY1099" fmla="*/ 1834826 h 2894010"/>
                <a:gd name="connsiteX1100" fmla="*/ 2399132 w 4312055"/>
                <a:gd name="connsiteY1100" fmla="*/ 1837801 h 2894010"/>
                <a:gd name="connsiteX1101" fmla="*/ 2399339 w 4312055"/>
                <a:gd name="connsiteY1101" fmla="*/ 1840775 h 2894010"/>
                <a:gd name="connsiteX1102" fmla="*/ 2400308 w 4312055"/>
                <a:gd name="connsiteY1102" fmla="*/ 1843542 h 2894010"/>
                <a:gd name="connsiteX1103" fmla="*/ 2401415 w 4312055"/>
                <a:gd name="connsiteY1103" fmla="*/ 1836486 h 2894010"/>
                <a:gd name="connsiteX1104" fmla="*/ 2401969 w 4312055"/>
                <a:gd name="connsiteY1104" fmla="*/ 1837731 h 2894010"/>
                <a:gd name="connsiteX1105" fmla="*/ 2402108 w 4312055"/>
                <a:gd name="connsiteY1105" fmla="*/ 1838838 h 2894010"/>
                <a:gd name="connsiteX1106" fmla="*/ 2402108 w 4312055"/>
                <a:gd name="connsiteY1106" fmla="*/ 1840014 h 2894010"/>
                <a:gd name="connsiteX1107" fmla="*/ 2402384 w 4312055"/>
                <a:gd name="connsiteY1107" fmla="*/ 1841259 h 2894010"/>
                <a:gd name="connsiteX1108" fmla="*/ 2403146 w 4312055"/>
                <a:gd name="connsiteY1108" fmla="*/ 1842781 h 2894010"/>
                <a:gd name="connsiteX1109" fmla="*/ 2405984 w 4312055"/>
                <a:gd name="connsiteY1109" fmla="*/ 1847139 h 2894010"/>
                <a:gd name="connsiteX1110" fmla="*/ 2407160 w 4312055"/>
                <a:gd name="connsiteY1110" fmla="*/ 1849699 h 2894010"/>
                <a:gd name="connsiteX1111" fmla="*/ 2408129 w 4312055"/>
                <a:gd name="connsiteY1111" fmla="*/ 1852327 h 2894010"/>
                <a:gd name="connsiteX1112" fmla="*/ 2409583 w 4312055"/>
                <a:gd name="connsiteY1112" fmla="*/ 1857723 h 2894010"/>
                <a:gd name="connsiteX1113" fmla="*/ 2410551 w 4312055"/>
                <a:gd name="connsiteY1113" fmla="*/ 1863256 h 2894010"/>
                <a:gd name="connsiteX1114" fmla="*/ 2410551 w 4312055"/>
                <a:gd name="connsiteY1114" fmla="*/ 1865885 h 2894010"/>
                <a:gd name="connsiteX1115" fmla="*/ 2410413 w 4312055"/>
                <a:gd name="connsiteY1115" fmla="*/ 1868790 h 2894010"/>
                <a:gd name="connsiteX1116" fmla="*/ 2410413 w 4312055"/>
                <a:gd name="connsiteY1116" fmla="*/ 1869482 h 2894010"/>
                <a:gd name="connsiteX1117" fmla="*/ 2410828 w 4312055"/>
                <a:gd name="connsiteY1117" fmla="*/ 1870105 h 2894010"/>
                <a:gd name="connsiteX1118" fmla="*/ 2411105 w 4312055"/>
                <a:gd name="connsiteY1118" fmla="*/ 1870658 h 2894010"/>
                <a:gd name="connsiteX1119" fmla="*/ 2411313 w 4312055"/>
                <a:gd name="connsiteY1119" fmla="*/ 1871281 h 2894010"/>
                <a:gd name="connsiteX1120" fmla="*/ 2411105 w 4312055"/>
                <a:gd name="connsiteY1120" fmla="*/ 1871626 h 2894010"/>
                <a:gd name="connsiteX1121" fmla="*/ 2410621 w 4312055"/>
                <a:gd name="connsiteY1121" fmla="*/ 1871972 h 2894010"/>
                <a:gd name="connsiteX1122" fmla="*/ 2410136 w 4312055"/>
                <a:gd name="connsiteY1122" fmla="*/ 1872387 h 2894010"/>
                <a:gd name="connsiteX1123" fmla="*/ 2409929 w 4312055"/>
                <a:gd name="connsiteY1123" fmla="*/ 1872941 h 2894010"/>
                <a:gd name="connsiteX1124" fmla="*/ 2410067 w 4312055"/>
                <a:gd name="connsiteY1124" fmla="*/ 1873563 h 2894010"/>
                <a:gd name="connsiteX1125" fmla="*/ 2410344 w 4312055"/>
                <a:gd name="connsiteY1125" fmla="*/ 1873840 h 2894010"/>
                <a:gd name="connsiteX1126" fmla="*/ 2410897 w 4312055"/>
                <a:gd name="connsiteY1126" fmla="*/ 1873978 h 2894010"/>
                <a:gd name="connsiteX1127" fmla="*/ 2411659 w 4312055"/>
                <a:gd name="connsiteY1127" fmla="*/ 1873978 h 2894010"/>
                <a:gd name="connsiteX1128" fmla="*/ 2411244 w 4312055"/>
                <a:gd name="connsiteY1128" fmla="*/ 1875569 h 2894010"/>
                <a:gd name="connsiteX1129" fmla="*/ 2410275 w 4312055"/>
                <a:gd name="connsiteY1129" fmla="*/ 1880965 h 2894010"/>
                <a:gd name="connsiteX1130" fmla="*/ 2410275 w 4312055"/>
                <a:gd name="connsiteY1130" fmla="*/ 1882556 h 2894010"/>
                <a:gd name="connsiteX1131" fmla="*/ 2411244 w 4312055"/>
                <a:gd name="connsiteY1131" fmla="*/ 1884147 h 2894010"/>
                <a:gd name="connsiteX1132" fmla="*/ 2412351 w 4312055"/>
                <a:gd name="connsiteY1132" fmla="*/ 1884147 h 2894010"/>
                <a:gd name="connsiteX1133" fmla="*/ 2413666 w 4312055"/>
                <a:gd name="connsiteY1133" fmla="*/ 1883870 h 2894010"/>
                <a:gd name="connsiteX1134" fmla="*/ 2415396 w 4312055"/>
                <a:gd name="connsiteY1134" fmla="*/ 1884631 h 2894010"/>
                <a:gd name="connsiteX1135" fmla="*/ 2413320 w 4312055"/>
                <a:gd name="connsiteY1135" fmla="*/ 1886222 h 2894010"/>
                <a:gd name="connsiteX1136" fmla="*/ 2412628 w 4312055"/>
                <a:gd name="connsiteY1136" fmla="*/ 1888366 h 2894010"/>
                <a:gd name="connsiteX1137" fmla="*/ 2412420 w 4312055"/>
                <a:gd name="connsiteY1137" fmla="*/ 1893347 h 2894010"/>
                <a:gd name="connsiteX1138" fmla="*/ 2411382 w 4312055"/>
                <a:gd name="connsiteY1138" fmla="*/ 1898120 h 2894010"/>
                <a:gd name="connsiteX1139" fmla="*/ 2410621 w 4312055"/>
                <a:gd name="connsiteY1139" fmla="*/ 1900472 h 2894010"/>
                <a:gd name="connsiteX1140" fmla="*/ 2407783 w 4312055"/>
                <a:gd name="connsiteY1140" fmla="*/ 1906282 h 2894010"/>
                <a:gd name="connsiteX1141" fmla="*/ 2407506 w 4312055"/>
                <a:gd name="connsiteY1141" fmla="*/ 1907735 h 2894010"/>
                <a:gd name="connsiteX1142" fmla="*/ 2407368 w 4312055"/>
                <a:gd name="connsiteY1142" fmla="*/ 1915344 h 2894010"/>
                <a:gd name="connsiteX1143" fmla="*/ 2407783 w 4312055"/>
                <a:gd name="connsiteY1143" fmla="*/ 1918042 h 2894010"/>
                <a:gd name="connsiteX1144" fmla="*/ 2408821 w 4312055"/>
                <a:gd name="connsiteY1144" fmla="*/ 1920255 h 2894010"/>
                <a:gd name="connsiteX1145" fmla="*/ 2409375 w 4312055"/>
                <a:gd name="connsiteY1145" fmla="*/ 1919149 h 2894010"/>
                <a:gd name="connsiteX1146" fmla="*/ 2410136 w 4312055"/>
                <a:gd name="connsiteY1146" fmla="*/ 1918318 h 2894010"/>
                <a:gd name="connsiteX1147" fmla="*/ 2411728 w 4312055"/>
                <a:gd name="connsiteY1147" fmla="*/ 1917004 h 2894010"/>
                <a:gd name="connsiteX1148" fmla="*/ 2404045 w 4312055"/>
                <a:gd name="connsiteY1148" fmla="*/ 1939693 h 2894010"/>
                <a:gd name="connsiteX1149" fmla="*/ 2401969 w 4312055"/>
                <a:gd name="connsiteY1149" fmla="*/ 1952974 h 2894010"/>
                <a:gd name="connsiteX1150" fmla="*/ 2405638 w 4312055"/>
                <a:gd name="connsiteY1150" fmla="*/ 1959131 h 2894010"/>
                <a:gd name="connsiteX1151" fmla="*/ 2407091 w 4312055"/>
                <a:gd name="connsiteY1151" fmla="*/ 1958439 h 2894010"/>
                <a:gd name="connsiteX1152" fmla="*/ 2407921 w 4312055"/>
                <a:gd name="connsiteY1152" fmla="*/ 1956986 h 2894010"/>
                <a:gd name="connsiteX1153" fmla="*/ 2409098 w 4312055"/>
                <a:gd name="connsiteY1153" fmla="*/ 1956087 h 2894010"/>
                <a:gd name="connsiteX1154" fmla="*/ 2411451 w 4312055"/>
                <a:gd name="connsiteY1154" fmla="*/ 1957332 h 2894010"/>
                <a:gd name="connsiteX1155" fmla="*/ 2412282 w 4312055"/>
                <a:gd name="connsiteY1155" fmla="*/ 1958370 h 2894010"/>
                <a:gd name="connsiteX1156" fmla="*/ 2413666 w 4312055"/>
                <a:gd name="connsiteY1156" fmla="*/ 1960999 h 2894010"/>
                <a:gd name="connsiteX1157" fmla="*/ 2414427 w 4312055"/>
                <a:gd name="connsiteY1157" fmla="*/ 1962105 h 2894010"/>
                <a:gd name="connsiteX1158" fmla="*/ 2415465 w 4312055"/>
                <a:gd name="connsiteY1158" fmla="*/ 1962935 h 2894010"/>
                <a:gd name="connsiteX1159" fmla="*/ 2417888 w 4312055"/>
                <a:gd name="connsiteY1159" fmla="*/ 1964388 h 2894010"/>
                <a:gd name="connsiteX1160" fmla="*/ 2418995 w 4312055"/>
                <a:gd name="connsiteY1160" fmla="*/ 1965357 h 2894010"/>
                <a:gd name="connsiteX1161" fmla="*/ 2419133 w 4312055"/>
                <a:gd name="connsiteY1161" fmla="*/ 1965910 h 2894010"/>
                <a:gd name="connsiteX1162" fmla="*/ 2418787 w 4312055"/>
                <a:gd name="connsiteY1162" fmla="*/ 1967432 h 2894010"/>
                <a:gd name="connsiteX1163" fmla="*/ 2418995 w 4312055"/>
                <a:gd name="connsiteY1163" fmla="*/ 1968054 h 2894010"/>
                <a:gd name="connsiteX1164" fmla="*/ 2419411 w 4312055"/>
                <a:gd name="connsiteY1164" fmla="*/ 1968400 h 2894010"/>
                <a:gd name="connsiteX1165" fmla="*/ 2419895 w 4312055"/>
                <a:gd name="connsiteY1165" fmla="*/ 1968608 h 2894010"/>
                <a:gd name="connsiteX1166" fmla="*/ 2420380 w 4312055"/>
                <a:gd name="connsiteY1166" fmla="*/ 1968746 h 2894010"/>
                <a:gd name="connsiteX1167" fmla="*/ 2420656 w 4312055"/>
                <a:gd name="connsiteY1167" fmla="*/ 1968884 h 2894010"/>
                <a:gd name="connsiteX1168" fmla="*/ 2421210 w 4312055"/>
                <a:gd name="connsiteY1168" fmla="*/ 1969369 h 2894010"/>
                <a:gd name="connsiteX1169" fmla="*/ 2423079 w 4312055"/>
                <a:gd name="connsiteY1169" fmla="*/ 1970752 h 2894010"/>
                <a:gd name="connsiteX1170" fmla="*/ 2423840 w 4312055"/>
                <a:gd name="connsiteY1170" fmla="*/ 1971582 h 2894010"/>
                <a:gd name="connsiteX1171" fmla="*/ 2425986 w 4312055"/>
                <a:gd name="connsiteY1171" fmla="*/ 1975940 h 2894010"/>
                <a:gd name="connsiteX1172" fmla="*/ 2427577 w 4312055"/>
                <a:gd name="connsiteY1172" fmla="*/ 1977116 h 2894010"/>
                <a:gd name="connsiteX1173" fmla="*/ 2430415 w 4312055"/>
                <a:gd name="connsiteY1173" fmla="*/ 1976493 h 2894010"/>
                <a:gd name="connsiteX1174" fmla="*/ 2429654 w 4312055"/>
                <a:gd name="connsiteY1174" fmla="*/ 1978223 h 2894010"/>
                <a:gd name="connsiteX1175" fmla="*/ 2429930 w 4312055"/>
                <a:gd name="connsiteY1175" fmla="*/ 1979191 h 2894010"/>
                <a:gd name="connsiteX1176" fmla="*/ 2430623 w 4312055"/>
                <a:gd name="connsiteY1176" fmla="*/ 1979814 h 2894010"/>
                <a:gd name="connsiteX1177" fmla="*/ 2431177 w 4312055"/>
                <a:gd name="connsiteY1177" fmla="*/ 1980713 h 2894010"/>
                <a:gd name="connsiteX1178" fmla="*/ 2431453 w 4312055"/>
                <a:gd name="connsiteY1178" fmla="*/ 1980713 h 2894010"/>
                <a:gd name="connsiteX1179" fmla="*/ 2432007 w 4312055"/>
                <a:gd name="connsiteY1179" fmla="*/ 1980990 h 2894010"/>
                <a:gd name="connsiteX1180" fmla="*/ 2432630 w 4312055"/>
                <a:gd name="connsiteY1180" fmla="*/ 1981405 h 2894010"/>
                <a:gd name="connsiteX1181" fmla="*/ 2432976 w 4312055"/>
                <a:gd name="connsiteY1181" fmla="*/ 1981681 h 2894010"/>
                <a:gd name="connsiteX1182" fmla="*/ 2432976 w 4312055"/>
                <a:gd name="connsiteY1182" fmla="*/ 1982650 h 2894010"/>
                <a:gd name="connsiteX1183" fmla="*/ 2432492 w 4312055"/>
                <a:gd name="connsiteY1183" fmla="*/ 1984794 h 2894010"/>
                <a:gd name="connsiteX1184" fmla="*/ 2432492 w 4312055"/>
                <a:gd name="connsiteY1184" fmla="*/ 1985763 h 2894010"/>
                <a:gd name="connsiteX1185" fmla="*/ 2434083 w 4312055"/>
                <a:gd name="connsiteY1185" fmla="*/ 1988045 h 2894010"/>
                <a:gd name="connsiteX1186" fmla="*/ 2441281 w 4312055"/>
                <a:gd name="connsiteY1186" fmla="*/ 1995585 h 2894010"/>
                <a:gd name="connsiteX1187" fmla="*/ 2442042 w 4312055"/>
                <a:gd name="connsiteY1187" fmla="*/ 1991988 h 2894010"/>
                <a:gd name="connsiteX1188" fmla="*/ 2442735 w 4312055"/>
                <a:gd name="connsiteY1188" fmla="*/ 1991158 h 2894010"/>
                <a:gd name="connsiteX1189" fmla="*/ 2444396 w 4312055"/>
                <a:gd name="connsiteY1189" fmla="*/ 1990951 h 2894010"/>
                <a:gd name="connsiteX1190" fmla="*/ 2444396 w 4312055"/>
                <a:gd name="connsiteY1190" fmla="*/ 1990951 h 2894010"/>
                <a:gd name="connsiteX1191" fmla="*/ 2442804 w 4312055"/>
                <a:gd name="connsiteY1191" fmla="*/ 1991158 h 2894010"/>
                <a:gd name="connsiteX1192" fmla="*/ 2442112 w 4312055"/>
                <a:gd name="connsiteY1192" fmla="*/ 1991988 h 2894010"/>
                <a:gd name="connsiteX1193" fmla="*/ 2441281 w 4312055"/>
                <a:gd name="connsiteY1193" fmla="*/ 1995585 h 2894010"/>
                <a:gd name="connsiteX1194" fmla="*/ 2442596 w 4312055"/>
                <a:gd name="connsiteY1194" fmla="*/ 1999321 h 2894010"/>
                <a:gd name="connsiteX1195" fmla="*/ 2445780 w 4312055"/>
                <a:gd name="connsiteY1195" fmla="*/ 2006100 h 2894010"/>
                <a:gd name="connsiteX1196" fmla="*/ 2446541 w 4312055"/>
                <a:gd name="connsiteY1196" fmla="*/ 2010112 h 2894010"/>
                <a:gd name="connsiteX1197" fmla="*/ 2447302 w 4312055"/>
                <a:gd name="connsiteY1197" fmla="*/ 2017928 h 2894010"/>
                <a:gd name="connsiteX1198" fmla="*/ 2451455 w 4312055"/>
                <a:gd name="connsiteY1198" fmla="*/ 2037989 h 2894010"/>
                <a:gd name="connsiteX1199" fmla="*/ 2452563 w 4312055"/>
                <a:gd name="connsiteY1199" fmla="*/ 2041793 h 2894010"/>
                <a:gd name="connsiteX1200" fmla="*/ 2454570 w 4312055"/>
                <a:gd name="connsiteY1200" fmla="*/ 2046497 h 2894010"/>
                <a:gd name="connsiteX1201" fmla="*/ 2455262 w 4312055"/>
                <a:gd name="connsiteY1201" fmla="*/ 2048780 h 2894010"/>
                <a:gd name="connsiteX1202" fmla="*/ 2455884 w 4312055"/>
                <a:gd name="connsiteY1202" fmla="*/ 2050163 h 2894010"/>
                <a:gd name="connsiteX1203" fmla="*/ 2457061 w 4312055"/>
                <a:gd name="connsiteY1203" fmla="*/ 2051685 h 2894010"/>
                <a:gd name="connsiteX1204" fmla="*/ 2462667 w 4312055"/>
                <a:gd name="connsiteY1204" fmla="*/ 2057703 h 2894010"/>
                <a:gd name="connsiteX1205" fmla="*/ 2465090 w 4312055"/>
                <a:gd name="connsiteY1205" fmla="*/ 2061093 h 2894010"/>
                <a:gd name="connsiteX1206" fmla="*/ 2466474 w 4312055"/>
                <a:gd name="connsiteY1206" fmla="*/ 2064759 h 2894010"/>
                <a:gd name="connsiteX1207" fmla="*/ 2466474 w 4312055"/>
                <a:gd name="connsiteY1207" fmla="*/ 2066280 h 2894010"/>
                <a:gd name="connsiteX1208" fmla="*/ 2466128 w 4312055"/>
                <a:gd name="connsiteY1208" fmla="*/ 2069186 h 2894010"/>
                <a:gd name="connsiteX1209" fmla="*/ 2466335 w 4312055"/>
                <a:gd name="connsiteY1209" fmla="*/ 2070293 h 2894010"/>
                <a:gd name="connsiteX1210" fmla="*/ 2467235 w 4312055"/>
                <a:gd name="connsiteY1210" fmla="*/ 2071400 h 2894010"/>
                <a:gd name="connsiteX1211" fmla="*/ 2498103 w 4312055"/>
                <a:gd name="connsiteY1211" fmla="*/ 2092152 h 2894010"/>
                <a:gd name="connsiteX1212" fmla="*/ 2504679 w 4312055"/>
                <a:gd name="connsiteY1212" fmla="*/ 2095333 h 2894010"/>
                <a:gd name="connsiteX1213" fmla="*/ 2506686 w 4312055"/>
                <a:gd name="connsiteY1213" fmla="*/ 2096648 h 2894010"/>
                <a:gd name="connsiteX1214" fmla="*/ 2507724 w 4312055"/>
                <a:gd name="connsiteY1214" fmla="*/ 2097616 h 2894010"/>
                <a:gd name="connsiteX1215" fmla="*/ 2509800 w 4312055"/>
                <a:gd name="connsiteY1215" fmla="*/ 2100314 h 2894010"/>
                <a:gd name="connsiteX1216" fmla="*/ 2510561 w 4312055"/>
                <a:gd name="connsiteY1216" fmla="*/ 2101075 h 2894010"/>
                <a:gd name="connsiteX1217" fmla="*/ 2512292 w 4312055"/>
                <a:gd name="connsiteY1217" fmla="*/ 2101490 h 2894010"/>
                <a:gd name="connsiteX1218" fmla="*/ 2514022 w 4312055"/>
                <a:gd name="connsiteY1218" fmla="*/ 2101006 h 2894010"/>
                <a:gd name="connsiteX1219" fmla="*/ 2518036 w 4312055"/>
                <a:gd name="connsiteY1219" fmla="*/ 2099069 h 2894010"/>
                <a:gd name="connsiteX1220" fmla="*/ 2519628 w 4312055"/>
                <a:gd name="connsiteY1220" fmla="*/ 2098931 h 2894010"/>
                <a:gd name="connsiteX1221" fmla="*/ 2521082 w 4312055"/>
                <a:gd name="connsiteY1221" fmla="*/ 2099069 h 2894010"/>
                <a:gd name="connsiteX1222" fmla="*/ 2521912 w 4312055"/>
                <a:gd name="connsiteY1222" fmla="*/ 2098446 h 2894010"/>
                <a:gd name="connsiteX1223" fmla="*/ 2521428 w 4312055"/>
                <a:gd name="connsiteY1223" fmla="*/ 2096025 h 2894010"/>
                <a:gd name="connsiteX1224" fmla="*/ 2522743 w 4312055"/>
                <a:gd name="connsiteY1224" fmla="*/ 2097686 h 2894010"/>
                <a:gd name="connsiteX1225" fmla="*/ 2523988 w 4312055"/>
                <a:gd name="connsiteY1225" fmla="*/ 2099761 h 2894010"/>
                <a:gd name="connsiteX1226" fmla="*/ 2525373 w 4312055"/>
                <a:gd name="connsiteY1226" fmla="*/ 2101144 h 2894010"/>
                <a:gd name="connsiteX1227" fmla="*/ 2527310 w 4312055"/>
                <a:gd name="connsiteY1227" fmla="*/ 2100660 h 2894010"/>
                <a:gd name="connsiteX1228" fmla="*/ 2527726 w 4312055"/>
                <a:gd name="connsiteY1228" fmla="*/ 2097478 h 2894010"/>
                <a:gd name="connsiteX1229" fmla="*/ 2525926 w 4312055"/>
                <a:gd name="connsiteY1229" fmla="*/ 2092359 h 2894010"/>
                <a:gd name="connsiteX1230" fmla="*/ 2519143 w 4312055"/>
                <a:gd name="connsiteY1230" fmla="*/ 2078524 h 2894010"/>
                <a:gd name="connsiteX1231" fmla="*/ 2518106 w 4312055"/>
                <a:gd name="connsiteY1231" fmla="*/ 2076933 h 2894010"/>
                <a:gd name="connsiteX1232" fmla="*/ 2516791 w 4312055"/>
                <a:gd name="connsiteY1232" fmla="*/ 2075688 h 2894010"/>
                <a:gd name="connsiteX1233" fmla="*/ 2513607 w 4312055"/>
                <a:gd name="connsiteY1233" fmla="*/ 2073475 h 2894010"/>
                <a:gd name="connsiteX1234" fmla="*/ 2512222 w 4312055"/>
                <a:gd name="connsiteY1234" fmla="*/ 2072160 h 2894010"/>
                <a:gd name="connsiteX1235" fmla="*/ 2510423 w 4312055"/>
                <a:gd name="connsiteY1235" fmla="*/ 2068494 h 2894010"/>
                <a:gd name="connsiteX1236" fmla="*/ 2510215 w 4312055"/>
                <a:gd name="connsiteY1236" fmla="*/ 2064620 h 2894010"/>
                <a:gd name="connsiteX1237" fmla="*/ 2510561 w 4312055"/>
                <a:gd name="connsiteY1237" fmla="*/ 2060608 h 2894010"/>
                <a:gd name="connsiteX1238" fmla="*/ 2510561 w 4312055"/>
                <a:gd name="connsiteY1238" fmla="*/ 2056596 h 2894010"/>
                <a:gd name="connsiteX1239" fmla="*/ 2510077 w 4312055"/>
                <a:gd name="connsiteY1239" fmla="*/ 2054590 h 2894010"/>
                <a:gd name="connsiteX1240" fmla="*/ 2509592 w 4312055"/>
                <a:gd name="connsiteY1240" fmla="*/ 2052999 h 2894010"/>
                <a:gd name="connsiteX1241" fmla="*/ 2509246 w 4312055"/>
                <a:gd name="connsiteY1241" fmla="*/ 2051339 h 2894010"/>
                <a:gd name="connsiteX1242" fmla="*/ 2509246 w 4312055"/>
                <a:gd name="connsiteY1242" fmla="*/ 2049264 h 2894010"/>
                <a:gd name="connsiteX1243" fmla="*/ 2510769 w 4312055"/>
                <a:gd name="connsiteY1243" fmla="*/ 2038957 h 2894010"/>
                <a:gd name="connsiteX1244" fmla="*/ 2510561 w 4312055"/>
                <a:gd name="connsiteY1244" fmla="*/ 2034253 h 2894010"/>
                <a:gd name="connsiteX1245" fmla="*/ 2509662 w 4312055"/>
                <a:gd name="connsiteY1245" fmla="*/ 2029965 h 2894010"/>
                <a:gd name="connsiteX1246" fmla="*/ 2508070 w 4312055"/>
                <a:gd name="connsiteY1246" fmla="*/ 2025883 h 2894010"/>
                <a:gd name="connsiteX1247" fmla="*/ 2505924 w 4312055"/>
                <a:gd name="connsiteY1247" fmla="*/ 2021733 h 2894010"/>
                <a:gd name="connsiteX1248" fmla="*/ 2503640 w 4312055"/>
                <a:gd name="connsiteY1248" fmla="*/ 2018551 h 2894010"/>
                <a:gd name="connsiteX1249" fmla="*/ 2501149 w 4312055"/>
                <a:gd name="connsiteY1249" fmla="*/ 2015991 h 2894010"/>
                <a:gd name="connsiteX1250" fmla="*/ 2495404 w 4312055"/>
                <a:gd name="connsiteY1250" fmla="*/ 2011288 h 2894010"/>
                <a:gd name="connsiteX1251" fmla="*/ 2492290 w 4312055"/>
                <a:gd name="connsiteY1251" fmla="*/ 2008036 h 2894010"/>
                <a:gd name="connsiteX1252" fmla="*/ 2489591 w 4312055"/>
                <a:gd name="connsiteY1252" fmla="*/ 2004509 h 2894010"/>
                <a:gd name="connsiteX1253" fmla="*/ 2486614 w 4312055"/>
                <a:gd name="connsiteY1253" fmla="*/ 2001603 h 2894010"/>
                <a:gd name="connsiteX1254" fmla="*/ 2482462 w 4312055"/>
                <a:gd name="connsiteY1254" fmla="*/ 2000012 h 2894010"/>
                <a:gd name="connsiteX1255" fmla="*/ 2477409 w 4312055"/>
                <a:gd name="connsiteY1255" fmla="*/ 1996208 h 2894010"/>
                <a:gd name="connsiteX1256" fmla="*/ 2475956 w 4312055"/>
                <a:gd name="connsiteY1256" fmla="*/ 1994755 h 2894010"/>
                <a:gd name="connsiteX1257" fmla="*/ 2474572 w 4312055"/>
                <a:gd name="connsiteY1257" fmla="*/ 1992749 h 2894010"/>
                <a:gd name="connsiteX1258" fmla="*/ 2473257 w 4312055"/>
                <a:gd name="connsiteY1258" fmla="*/ 1990605 h 2894010"/>
                <a:gd name="connsiteX1259" fmla="*/ 2471873 w 4312055"/>
                <a:gd name="connsiteY1259" fmla="*/ 1988530 h 2894010"/>
                <a:gd name="connsiteX1260" fmla="*/ 2470004 w 4312055"/>
                <a:gd name="connsiteY1260" fmla="*/ 1987008 h 2894010"/>
                <a:gd name="connsiteX1261" fmla="*/ 2466197 w 4312055"/>
                <a:gd name="connsiteY1261" fmla="*/ 1985901 h 2894010"/>
                <a:gd name="connsiteX1262" fmla="*/ 2458999 w 4312055"/>
                <a:gd name="connsiteY1262" fmla="*/ 1985901 h 2894010"/>
                <a:gd name="connsiteX1263" fmla="*/ 2455123 w 4312055"/>
                <a:gd name="connsiteY1263" fmla="*/ 1984033 h 2894010"/>
                <a:gd name="connsiteX1264" fmla="*/ 2448617 w 4312055"/>
                <a:gd name="connsiteY1264" fmla="*/ 1979952 h 2894010"/>
                <a:gd name="connsiteX1265" fmla="*/ 2445849 w 4312055"/>
                <a:gd name="connsiteY1265" fmla="*/ 1977669 h 2894010"/>
                <a:gd name="connsiteX1266" fmla="*/ 2443496 w 4312055"/>
                <a:gd name="connsiteY1266" fmla="*/ 1974211 h 2894010"/>
                <a:gd name="connsiteX1267" fmla="*/ 2442527 w 4312055"/>
                <a:gd name="connsiteY1267" fmla="*/ 1970130 h 2894010"/>
                <a:gd name="connsiteX1268" fmla="*/ 2443842 w 4312055"/>
                <a:gd name="connsiteY1268" fmla="*/ 1968884 h 2894010"/>
                <a:gd name="connsiteX1269" fmla="*/ 2445295 w 4312055"/>
                <a:gd name="connsiteY1269" fmla="*/ 1969922 h 2894010"/>
                <a:gd name="connsiteX1270" fmla="*/ 2444742 w 4312055"/>
                <a:gd name="connsiteY1270" fmla="*/ 1972689 h 2894010"/>
                <a:gd name="connsiteX1271" fmla="*/ 2446818 w 4312055"/>
                <a:gd name="connsiteY1271" fmla="*/ 1973381 h 2894010"/>
                <a:gd name="connsiteX1272" fmla="*/ 2448271 w 4312055"/>
                <a:gd name="connsiteY1272" fmla="*/ 1977877 h 2894010"/>
                <a:gd name="connsiteX1273" fmla="*/ 2450210 w 4312055"/>
                <a:gd name="connsiteY1273" fmla="*/ 1979468 h 2894010"/>
                <a:gd name="connsiteX1274" fmla="*/ 2445434 w 4312055"/>
                <a:gd name="connsiteY1274" fmla="*/ 1958232 h 2894010"/>
                <a:gd name="connsiteX1275" fmla="*/ 2442250 w 4312055"/>
                <a:gd name="connsiteY1275" fmla="*/ 1952628 h 2894010"/>
                <a:gd name="connsiteX1276" fmla="*/ 2442112 w 4312055"/>
                <a:gd name="connsiteY1276" fmla="*/ 1953182 h 2894010"/>
                <a:gd name="connsiteX1277" fmla="*/ 2441558 w 4312055"/>
                <a:gd name="connsiteY1277" fmla="*/ 1954358 h 2894010"/>
                <a:gd name="connsiteX1278" fmla="*/ 2439066 w 4312055"/>
                <a:gd name="connsiteY1278" fmla="*/ 1949654 h 2894010"/>
                <a:gd name="connsiteX1279" fmla="*/ 2437821 w 4312055"/>
                <a:gd name="connsiteY1279" fmla="*/ 1943705 h 2894010"/>
                <a:gd name="connsiteX1280" fmla="*/ 2436298 w 4312055"/>
                <a:gd name="connsiteY1280" fmla="*/ 1938448 h 2894010"/>
                <a:gd name="connsiteX1281" fmla="*/ 2432907 w 4312055"/>
                <a:gd name="connsiteY1281" fmla="*/ 1935819 h 2894010"/>
                <a:gd name="connsiteX1282" fmla="*/ 2430346 w 4312055"/>
                <a:gd name="connsiteY1282" fmla="*/ 1936165 h 2894010"/>
                <a:gd name="connsiteX1283" fmla="*/ 2427923 w 4312055"/>
                <a:gd name="connsiteY1283" fmla="*/ 1937203 h 2894010"/>
                <a:gd name="connsiteX1284" fmla="*/ 2425639 w 4312055"/>
                <a:gd name="connsiteY1284" fmla="*/ 1937618 h 2894010"/>
                <a:gd name="connsiteX1285" fmla="*/ 2423494 w 4312055"/>
                <a:gd name="connsiteY1285" fmla="*/ 1936304 h 2894010"/>
                <a:gd name="connsiteX1286" fmla="*/ 2423494 w 4312055"/>
                <a:gd name="connsiteY1286" fmla="*/ 1932153 h 2894010"/>
                <a:gd name="connsiteX1287" fmla="*/ 2423079 w 4312055"/>
                <a:gd name="connsiteY1287" fmla="*/ 1930770 h 2894010"/>
                <a:gd name="connsiteX1288" fmla="*/ 2421902 w 4312055"/>
                <a:gd name="connsiteY1288" fmla="*/ 1928003 h 2894010"/>
                <a:gd name="connsiteX1289" fmla="*/ 2421487 w 4312055"/>
                <a:gd name="connsiteY1289" fmla="*/ 1926550 h 2894010"/>
                <a:gd name="connsiteX1290" fmla="*/ 2421279 w 4312055"/>
                <a:gd name="connsiteY1290" fmla="*/ 1922192 h 2894010"/>
                <a:gd name="connsiteX1291" fmla="*/ 2421625 w 4312055"/>
                <a:gd name="connsiteY1291" fmla="*/ 1917627 h 2894010"/>
                <a:gd name="connsiteX1292" fmla="*/ 2422594 w 4312055"/>
                <a:gd name="connsiteY1292" fmla="*/ 1913200 h 2894010"/>
                <a:gd name="connsiteX1293" fmla="*/ 2424048 w 4312055"/>
                <a:gd name="connsiteY1293" fmla="*/ 1909326 h 2894010"/>
                <a:gd name="connsiteX1294" fmla="*/ 2427647 w 4312055"/>
                <a:gd name="connsiteY1294" fmla="*/ 1902201 h 2894010"/>
                <a:gd name="connsiteX1295" fmla="*/ 2428616 w 4312055"/>
                <a:gd name="connsiteY1295" fmla="*/ 1899573 h 2894010"/>
                <a:gd name="connsiteX1296" fmla="*/ 2431107 w 4312055"/>
                <a:gd name="connsiteY1296" fmla="*/ 1890442 h 2894010"/>
                <a:gd name="connsiteX1297" fmla="*/ 2437751 w 4312055"/>
                <a:gd name="connsiteY1297" fmla="*/ 1877299 h 2894010"/>
                <a:gd name="connsiteX1298" fmla="*/ 2438928 w 4312055"/>
                <a:gd name="connsiteY1298" fmla="*/ 1872595 h 2894010"/>
                <a:gd name="connsiteX1299" fmla="*/ 2438928 w 4312055"/>
                <a:gd name="connsiteY1299" fmla="*/ 1870105 h 2894010"/>
                <a:gd name="connsiteX1300" fmla="*/ 2438374 w 4312055"/>
                <a:gd name="connsiteY1300" fmla="*/ 1865193 h 2894010"/>
                <a:gd name="connsiteX1301" fmla="*/ 2438582 w 4312055"/>
                <a:gd name="connsiteY1301" fmla="*/ 1862703 h 2894010"/>
                <a:gd name="connsiteX1302" fmla="*/ 2438997 w 4312055"/>
                <a:gd name="connsiteY1302" fmla="*/ 1861389 h 2894010"/>
                <a:gd name="connsiteX1303" fmla="*/ 2440312 w 4312055"/>
                <a:gd name="connsiteY1303" fmla="*/ 1858760 h 2894010"/>
                <a:gd name="connsiteX1304" fmla="*/ 2440589 w 4312055"/>
                <a:gd name="connsiteY1304" fmla="*/ 1857446 h 2894010"/>
                <a:gd name="connsiteX1305" fmla="*/ 2440451 w 4312055"/>
                <a:gd name="connsiteY1305" fmla="*/ 1856547 h 2894010"/>
                <a:gd name="connsiteX1306" fmla="*/ 2439828 w 4312055"/>
                <a:gd name="connsiteY1306" fmla="*/ 1854610 h 2894010"/>
                <a:gd name="connsiteX1307" fmla="*/ 2439689 w 4312055"/>
                <a:gd name="connsiteY1307" fmla="*/ 1853780 h 2894010"/>
                <a:gd name="connsiteX1308" fmla="*/ 2439828 w 4312055"/>
                <a:gd name="connsiteY1308" fmla="*/ 1851428 h 2894010"/>
                <a:gd name="connsiteX1309" fmla="*/ 2440381 w 4312055"/>
                <a:gd name="connsiteY1309" fmla="*/ 1849768 h 2894010"/>
                <a:gd name="connsiteX1310" fmla="*/ 2441766 w 4312055"/>
                <a:gd name="connsiteY1310" fmla="*/ 1848522 h 2894010"/>
                <a:gd name="connsiteX1311" fmla="*/ 2444534 w 4312055"/>
                <a:gd name="connsiteY1311" fmla="*/ 1847485 h 2894010"/>
                <a:gd name="connsiteX1312" fmla="*/ 2446818 w 4312055"/>
                <a:gd name="connsiteY1312" fmla="*/ 1847001 h 2894010"/>
                <a:gd name="connsiteX1313" fmla="*/ 2449033 w 4312055"/>
                <a:gd name="connsiteY1313" fmla="*/ 1846724 h 2894010"/>
                <a:gd name="connsiteX1314" fmla="*/ 2451109 w 4312055"/>
                <a:gd name="connsiteY1314" fmla="*/ 1846724 h 2894010"/>
                <a:gd name="connsiteX1315" fmla="*/ 2452840 w 4312055"/>
                <a:gd name="connsiteY1315" fmla="*/ 1846862 h 2894010"/>
                <a:gd name="connsiteX1316" fmla="*/ 2457131 w 4312055"/>
                <a:gd name="connsiteY1316" fmla="*/ 1848246 h 2894010"/>
                <a:gd name="connsiteX1317" fmla="*/ 2458653 w 4312055"/>
                <a:gd name="connsiteY1317" fmla="*/ 1851013 h 2894010"/>
                <a:gd name="connsiteX1318" fmla="*/ 2458376 w 4312055"/>
                <a:gd name="connsiteY1318" fmla="*/ 1854817 h 2894010"/>
                <a:gd name="connsiteX1319" fmla="*/ 2457200 w 4312055"/>
                <a:gd name="connsiteY1319" fmla="*/ 1862288 h 2894010"/>
                <a:gd name="connsiteX1320" fmla="*/ 2457200 w 4312055"/>
                <a:gd name="connsiteY1320" fmla="*/ 1863879 h 2894010"/>
                <a:gd name="connsiteX1321" fmla="*/ 2458169 w 4312055"/>
                <a:gd name="connsiteY1321" fmla="*/ 1864709 h 2894010"/>
                <a:gd name="connsiteX1322" fmla="*/ 2460176 w 4312055"/>
                <a:gd name="connsiteY1322" fmla="*/ 1865401 h 2894010"/>
                <a:gd name="connsiteX1323" fmla="*/ 2462114 w 4312055"/>
                <a:gd name="connsiteY1323" fmla="*/ 1865747 h 2894010"/>
                <a:gd name="connsiteX1324" fmla="*/ 2464744 w 4312055"/>
                <a:gd name="connsiteY1324" fmla="*/ 1865954 h 2894010"/>
                <a:gd name="connsiteX1325" fmla="*/ 2469589 w 4312055"/>
                <a:gd name="connsiteY1325" fmla="*/ 1865954 h 2894010"/>
                <a:gd name="connsiteX1326" fmla="*/ 2474364 w 4312055"/>
                <a:gd name="connsiteY1326" fmla="*/ 1865332 h 2894010"/>
                <a:gd name="connsiteX1327" fmla="*/ 2476233 w 4312055"/>
                <a:gd name="connsiteY1327" fmla="*/ 1865678 h 2894010"/>
                <a:gd name="connsiteX1328" fmla="*/ 2478794 w 4312055"/>
                <a:gd name="connsiteY1328" fmla="*/ 1866853 h 2894010"/>
                <a:gd name="connsiteX1329" fmla="*/ 2482254 w 4312055"/>
                <a:gd name="connsiteY1329" fmla="*/ 1869067 h 2894010"/>
                <a:gd name="connsiteX1330" fmla="*/ 2483777 w 4312055"/>
                <a:gd name="connsiteY1330" fmla="*/ 1870381 h 2894010"/>
                <a:gd name="connsiteX1331" fmla="*/ 2485230 w 4312055"/>
                <a:gd name="connsiteY1331" fmla="*/ 1872111 h 2894010"/>
                <a:gd name="connsiteX1332" fmla="*/ 2485853 w 4312055"/>
                <a:gd name="connsiteY1332" fmla="*/ 1870796 h 2894010"/>
                <a:gd name="connsiteX1333" fmla="*/ 2487168 w 4312055"/>
                <a:gd name="connsiteY1333" fmla="*/ 1872941 h 2894010"/>
                <a:gd name="connsiteX1334" fmla="*/ 2489175 w 4312055"/>
                <a:gd name="connsiteY1334" fmla="*/ 1875293 h 2894010"/>
                <a:gd name="connsiteX1335" fmla="*/ 2491321 w 4312055"/>
                <a:gd name="connsiteY1335" fmla="*/ 1876399 h 2894010"/>
                <a:gd name="connsiteX1336" fmla="*/ 2492843 w 4312055"/>
                <a:gd name="connsiteY1336" fmla="*/ 1874878 h 2894010"/>
                <a:gd name="connsiteX1337" fmla="*/ 2494989 w 4312055"/>
                <a:gd name="connsiteY1337" fmla="*/ 1877368 h 2894010"/>
                <a:gd name="connsiteX1338" fmla="*/ 2498173 w 4312055"/>
                <a:gd name="connsiteY1338" fmla="*/ 1882902 h 2894010"/>
                <a:gd name="connsiteX1339" fmla="*/ 2499834 w 4312055"/>
                <a:gd name="connsiteY1339" fmla="*/ 1885392 h 2894010"/>
                <a:gd name="connsiteX1340" fmla="*/ 2499972 w 4312055"/>
                <a:gd name="connsiteY1340" fmla="*/ 1885046 h 2894010"/>
                <a:gd name="connsiteX1341" fmla="*/ 2499972 w 4312055"/>
                <a:gd name="connsiteY1341" fmla="*/ 1884354 h 2894010"/>
                <a:gd name="connsiteX1342" fmla="*/ 2500180 w 4312055"/>
                <a:gd name="connsiteY1342" fmla="*/ 1884009 h 2894010"/>
                <a:gd name="connsiteX1343" fmla="*/ 2502118 w 4312055"/>
                <a:gd name="connsiteY1343" fmla="*/ 1887329 h 2894010"/>
                <a:gd name="connsiteX1344" fmla="*/ 2502741 w 4312055"/>
                <a:gd name="connsiteY1344" fmla="*/ 1890649 h 2894010"/>
                <a:gd name="connsiteX1345" fmla="*/ 2502879 w 4312055"/>
                <a:gd name="connsiteY1345" fmla="*/ 1894177 h 2894010"/>
                <a:gd name="connsiteX1346" fmla="*/ 2503294 w 4312055"/>
                <a:gd name="connsiteY1346" fmla="*/ 1897981 h 2894010"/>
                <a:gd name="connsiteX1347" fmla="*/ 2503710 w 4312055"/>
                <a:gd name="connsiteY1347" fmla="*/ 1899849 h 2894010"/>
                <a:gd name="connsiteX1348" fmla="*/ 2504125 w 4312055"/>
                <a:gd name="connsiteY1348" fmla="*/ 1901164 h 2894010"/>
                <a:gd name="connsiteX1349" fmla="*/ 2505094 w 4312055"/>
                <a:gd name="connsiteY1349" fmla="*/ 1901924 h 2894010"/>
                <a:gd name="connsiteX1350" fmla="*/ 2506893 w 4312055"/>
                <a:gd name="connsiteY1350" fmla="*/ 1902201 h 2894010"/>
                <a:gd name="connsiteX1351" fmla="*/ 2508762 w 4312055"/>
                <a:gd name="connsiteY1351" fmla="*/ 1901579 h 2894010"/>
                <a:gd name="connsiteX1352" fmla="*/ 2509662 w 4312055"/>
                <a:gd name="connsiteY1352" fmla="*/ 1900264 h 2894010"/>
                <a:gd name="connsiteX1353" fmla="*/ 2510354 w 4312055"/>
                <a:gd name="connsiteY1353" fmla="*/ 1898812 h 2894010"/>
                <a:gd name="connsiteX1354" fmla="*/ 2511600 w 4312055"/>
                <a:gd name="connsiteY1354" fmla="*/ 1897843 h 2894010"/>
                <a:gd name="connsiteX1355" fmla="*/ 2512845 w 4312055"/>
                <a:gd name="connsiteY1355" fmla="*/ 1897843 h 2894010"/>
                <a:gd name="connsiteX1356" fmla="*/ 2513953 w 4312055"/>
                <a:gd name="connsiteY1356" fmla="*/ 1898327 h 2894010"/>
                <a:gd name="connsiteX1357" fmla="*/ 2514783 w 4312055"/>
                <a:gd name="connsiteY1357" fmla="*/ 1899365 h 2894010"/>
                <a:gd name="connsiteX1358" fmla="*/ 2515476 w 4312055"/>
                <a:gd name="connsiteY1358" fmla="*/ 1900887 h 2894010"/>
                <a:gd name="connsiteX1359" fmla="*/ 2515821 w 4312055"/>
                <a:gd name="connsiteY1359" fmla="*/ 1903031 h 2894010"/>
                <a:gd name="connsiteX1360" fmla="*/ 2515268 w 4312055"/>
                <a:gd name="connsiteY1360" fmla="*/ 1904207 h 2894010"/>
                <a:gd name="connsiteX1361" fmla="*/ 2514230 w 4312055"/>
                <a:gd name="connsiteY1361" fmla="*/ 1905037 h 2894010"/>
                <a:gd name="connsiteX1362" fmla="*/ 2513537 w 4312055"/>
                <a:gd name="connsiteY1362" fmla="*/ 1906213 h 2894010"/>
                <a:gd name="connsiteX1363" fmla="*/ 2513537 w 4312055"/>
                <a:gd name="connsiteY1363" fmla="*/ 1909119 h 2894010"/>
                <a:gd name="connsiteX1364" fmla="*/ 2515268 w 4312055"/>
                <a:gd name="connsiteY1364" fmla="*/ 1910433 h 2894010"/>
                <a:gd name="connsiteX1365" fmla="*/ 2517552 w 4312055"/>
                <a:gd name="connsiteY1365" fmla="*/ 1910018 h 2894010"/>
                <a:gd name="connsiteX1366" fmla="*/ 2519282 w 4312055"/>
                <a:gd name="connsiteY1366" fmla="*/ 1907597 h 2894010"/>
                <a:gd name="connsiteX1367" fmla="*/ 2521704 w 4312055"/>
                <a:gd name="connsiteY1367" fmla="*/ 1909257 h 2894010"/>
                <a:gd name="connsiteX1368" fmla="*/ 2527933 w 4312055"/>
                <a:gd name="connsiteY1368" fmla="*/ 1910917 h 2894010"/>
                <a:gd name="connsiteX1369" fmla="*/ 2530840 w 4312055"/>
                <a:gd name="connsiteY1369" fmla="*/ 1912646 h 2894010"/>
                <a:gd name="connsiteX1370" fmla="*/ 2531948 w 4312055"/>
                <a:gd name="connsiteY1370" fmla="*/ 1913684 h 2894010"/>
                <a:gd name="connsiteX1371" fmla="*/ 2533885 w 4312055"/>
                <a:gd name="connsiteY1371" fmla="*/ 1916105 h 2894010"/>
                <a:gd name="connsiteX1372" fmla="*/ 2534716 w 4312055"/>
                <a:gd name="connsiteY1372" fmla="*/ 1916935 h 2894010"/>
                <a:gd name="connsiteX1373" fmla="*/ 2535824 w 4312055"/>
                <a:gd name="connsiteY1373" fmla="*/ 1917281 h 2894010"/>
                <a:gd name="connsiteX1374" fmla="*/ 2536654 w 4312055"/>
                <a:gd name="connsiteY1374" fmla="*/ 1917143 h 2894010"/>
                <a:gd name="connsiteX1375" fmla="*/ 2537623 w 4312055"/>
                <a:gd name="connsiteY1375" fmla="*/ 1916866 h 2894010"/>
                <a:gd name="connsiteX1376" fmla="*/ 2538661 w 4312055"/>
                <a:gd name="connsiteY1376" fmla="*/ 1917004 h 2894010"/>
                <a:gd name="connsiteX1377" fmla="*/ 2540530 w 4312055"/>
                <a:gd name="connsiteY1377" fmla="*/ 1917973 h 2894010"/>
                <a:gd name="connsiteX1378" fmla="*/ 2542675 w 4312055"/>
                <a:gd name="connsiteY1378" fmla="*/ 1919425 h 2894010"/>
                <a:gd name="connsiteX1379" fmla="*/ 2544336 w 4312055"/>
                <a:gd name="connsiteY1379" fmla="*/ 1921362 h 2894010"/>
                <a:gd name="connsiteX1380" fmla="*/ 2544752 w 4312055"/>
                <a:gd name="connsiteY1380" fmla="*/ 1923437 h 2894010"/>
                <a:gd name="connsiteX1381" fmla="*/ 2541222 w 4312055"/>
                <a:gd name="connsiteY1381" fmla="*/ 1926343 h 2894010"/>
                <a:gd name="connsiteX1382" fmla="*/ 2540253 w 4312055"/>
                <a:gd name="connsiteY1382" fmla="*/ 1927449 h 2894010"/>
                <a:gd name="connsiteX1383" fmla="*/ 2539699 w 4312055"/>
                <a:gd name="connsiteY1383" fmla="*/ 1929179 h 2894010"/>
                <a:gd name="connsiteX1384" fmla="*/ 2538661 w 4312055"/>
                <a:gd name="connsiteY1384" fmla="*/ 1941976 h 2894010"/>
                <a:gd name="connsiteX1385" fmla="*/ 2539076 w 4312055"/>
                <a:gd name="connsiteY1385" fmla="*/ 1945435 h 2894010"/>
                <a:gd name="connsiteX1386" fmla="*/ 2540737 w 4312055"/>
                <a:gd name="connsiteY1386" fmla="*/ 1947717 h 2894010"/>
                <a:gd name="connsiteX1387" fmla="*/ 2540045 w 4312055"/>
                <a:gd name="connsiteY1387" fmla="*/ 1948409 h 2894010"/>
                <a:gd name="connsiteX1388" fmla="*/ 2538800 w 4312055"/>
                <a:gd name="connsiteY1388" fmla="*/ 1950069 h 2894010"/>
                <a:gd name="connsiteX1389" fmla="*/ 2538177 w 4312055"/>
                <a:gd name="connsiteY1389" fmla="*/ 1950761 h 2894010"/>
                <a:gd name="connsiteX1390" fmla="*/ 2544336 w 4312055"/>
                <a:gd name="connsiteY1390" fmla="*/ 1950138 h 2894010"/>
                <a:gd name="connsiteX1391" fmla="*/ 2549112 w 4312055"/>
                <a:gd name="connsiteY1391" fmla="*/ 1946472 h 2894010"/>
                <a:gd name="connsiteX1392" fmla="*/ 2553472 w 4312055"/>
                <a:gd name="connsiteY1392" fmla="*/ 1941699 h 2894010"/>
                <a:gd name="connsiteX1393" fmla="*/ 2558455 w 4312055"/>
                <a:gd name="connsiteY1393" fmla="*/ 1937964 h 2894010"/>
                <a:gd name="connsiteX1394" fmla="*/ 2564131 w 4312055"/>
                <a:gd name="connsiteY1394" fmla="*/ 1935750 h 2894010"/>
                <a:gd name="connsiteX1395" fmla="*/ 2566622 w 4312055"/>
                <a:gd name="connsiteY1395" fmla="*/ 1934090 h 2894010"/>
                <a:gd name="connsiteX1396" fmla="*/ 2567868 w 4312055"/>
                <a:gd name="connsiteY1396" fmla="*/ 1931738 h 2894010"/>
                <a:gd name="connsiteX1397" fmla="*/ 2567038 w 4312055"/>
                <a:gd name="connsiteY1397" fmla="*/ 1929110 h 2894010"/>
                <a:gd name="connsiteX1398" fmla="*/ 2564754 w 4312055"/>
                <a:gd name="connsiteY1398" fmla="*/ 1926066 h 2894010"/>
                <a:gd name="connsiteX1399" fmla="*/ 2560117 w 4312055"/>
                <a:gd name="connsiteY1399" fmla="*/ 1921224 h 2894010"/>
                <a:gd name="connsiteX1400" fmla="*/ 2563231 w 4312055"/>
                <a:gd name="connsiteY1400" fmla="*/ 1923645 h 2894010"/>
                <a:gd name="connsiteX1401" fmla="*/ 2567038 w 4312055"/>
                <a:gd name="connsiteY1401" fmla="*/ 1927449 h 2894010"/>
                <a:gd name="connsiteX1402" fmla="*/ 2570982 w 4312055"/>
                <a:gd name="connsiteY1402" fmla="*/ 1930286 h 2894010"/>
                <a:gd name="connsiteX1403" fmla="*/ 2574443 w 4312055"/>
                <a:gd name="connsiteY1403" fmla="*/ 1929801 h 2894010"/>
                <a:gd name="connsiteX1404" fmla="*/ 2574997 w 4312055"/>
                <a:gd name="connsiteY1404" fmla="*/ 1926619 h 2894010"/>
                <a:gd name="connsiteX1405" fmla="*/ 2572436 w 4312055"/>
                <a:gd name="connsiteY1405" fmla="*/ 1922953 h 2894010"/>
                <a:gd name="connsiteX1406" fmla="*/ 2568906 w 4312055"/>
                <a:gd name="connsiteY1406" fmla="*/ 1919425 h 2894010"/>
                <a:gd name="connsiteX1407" fmla="*/ 2566415 w 4312055"/>
                <a:gd name="connsiteY1407" fmla="*/ 1916520 h 2894010"/>
                <a:gd name="connsiteX1408" fmla="*/ 2571606 w 4312055"/>
                <a:gd name="connsiteY1408" fmla="*/ 1921708 h 2894010"/>
                <a:gd name="connsiteX1409" fmla="*/ 2573543 w 4312055"/>
                <a:gd name="connsiteY1409" fmla="*/ 1922884 h 2894010"/>
                <a:gd name="connsiteX1410" fmla="*/ 2575205 w 4312055"/>
                <a:gd name="connsiteY1410" fmla="*/ 1923507 h 2894010"/>
                <a:gd name="connsiteX1411" fmla="*/ 2575827 w 4312055"/>
                <a:gd name="connsiteY1411" fmla="*/ 1923645 h 2894010"/>
                <a:gd name="connsiteX1412" fmla="*/ 2577281 w 4312055"/>
                <a:gd name="connsiteY1412" fmla="*/ 1922261 h 2894010"/>
                <a:gd name="connsiteX1413" fmla="*/ 2579565 w 4312055"/>
                <a:gd name="connsiteY1413" fmla="*/ 1919633 h 2894010"/>
                <a:gd name="connsiteX1414" fmla="*/ 2578803 w 4312055"/>
                <a:gd name="connsiteY1414" fmla="*/ 1917765 h 2894010"/>
                <a:gd name="connsiteX1415" fmla="*/ 2573267 w 4312055"/>
                <a:gd name="connsiteY1415" fmla="*/ 1914929 h 2894010"/>
                <a:gd name="connsiteX1416" fmla="*/ 2577073 w 4312055"/>
                <a:gd name="connsiteY1416" fmla="*/ 1915206 h 2894010"/>
                <a:gd name="connsiteX1417" fmla="*/ 2579011 w 4312055"/>
                <a:gd name="connsiteY1417" fmla="*/ 1914929 h 2894010"/>
                <a:gd name="connsiteX1418" fmla="*/ 2579772 w 4312055"/>
                <a:gd name="connsiteY1418" fmla="*/ 1913615 h 2894010"/>
                <a:gd name="connsiteX1419" fmla="*/ 2579426 w 4312055"/>
                <a:gd name="connsiteY1419" fmla="*/ 1912439 h 2894010"/>
                <a:gd name="connsiteX1420" fmla="*/ 2578665 w 4312055"/>
                <a:gd name="connsiteY1420" fmla="*/ 1911747 h 2894010"/>
                <a:gd name="connsiteX1421" fmla="*/ 2577488 w 4312055"/>
                <a:gd name="connsiteY1421" fmla="*/ 1911401 h 2894010"/>
                <a:gd name="connsiteX1422" fmla="*/ 2576243 w 4312055"/>
                <a:gd name="connsiteY1422" fmla="*/ 1911401 h 2894010"/>
                <a:gd name="connsiteX1423" fmla="*/ 2578319 w 4312055"/>
                <a:gd name="connsiteY1423" fmla="*/ 1910156 h 2894010"/>
                <a:gd name="connsiteX1424" fmla="*/ 2579634 w 4312055"/>
                <a:gd name="connsiteY1424" fmla="*/ 1911124 h 2894010"/>
                <a:gd name="connsiteX1425" fmla="*/ 2580880 w 4312055"/>
                <a:gd name="connsiteY1425" fmla="*/ 1912577 h 2894010"/>
                <a:gd name="connsiteX1426" fmla="*/ 2582679 w 4312055"/>
                <a:gd name="connsiteY1426" fmla="*/ 1913061 h 2894010"/>
                <a:gd name="connsiteX1427" fmla="*/ 2583718 w 4312055"/>
                <a:gd name="connsiteY1427" fmla="*/ 1912093 h 2894010"/>
                <a:gd name="connsiteX1428" fmla="*/ 2584063 w 4312055"/>
                <a:gd name="connsiteY1428" fmla="*/ 1910502 h 2894010"/>
                <a:gd name="connsiteX1429" fmla="*/ 2584271 w 4312055"/>
                <a:gd name="connsiteY1429" fmla="*/ 1908703 h 2894010"/>
                <a:gd name="connsiteX1430" fmla="*/ 2584617 w 4312055"/>
                <a:gd name="connsiteY1430" fmla="*/ 1907251 h 2894010"/>
                <a:gd name="connsiteX1431" fmla="*/ 2586002 w 4312055"/>
                <a:gd name="connsiteY1431" fmla="*/ 1910709 h 2894010"/>
                <a:gd name="connsiteX1432" fmla="*/ 2588770 w 4312055"/>
                <a:gd name="connsiteY1432" fmla="*/ 1911885 h 2894010"/>
                <a:gd name="connsiteX1433" fmla="*/ 2592092 w 4312055"/>
                <a:gd name="connsiteY1433" fmla="*/ 1911470 h 2894010"/>
                <a:gd name="connsiteX1434" fmla="*/ 2602405 w 4312055"/>
                <a:gd name="connsiteY1434" fmla="*/ 1907251 h 2894010"/>
                <a:gd name="connsiteX1435" fmla="*/ 2604412 w 4312055"/>
                <a:gd name="connsiteY1435" fmla="*/ 1906144 h 2894010"/>
                <a:gd name="connsiteX1436" fmla="*/ 2605173 w 4312055"/>
                <a:gd name="connsiteY1436" fmla="*/ 1905314 h 2894010"/>
                <a:gd name="connsiteX1437" fmla="*/ 2606419 w 4312055"/>
                <a:gd name="connsiteY1437" fmla="*/ 1903169 h 2894010"/>
                <a:gd name="connsiteX1438" fmla="*/ 2607180 w 4312055"/>
                <a:gd name="connsiteY1438" fmla="*/ 1902339 h 2894010"/>
                <a:gd name="connsiteX1439" fmla="*/ 2608080 w 4312055"/>
                <a:gd name="connsiteY1439" fmla="*/ 1901924 h 2894010"/>
                <a:gd name="connsiteX1440" fmla="*/ 2610225 w 4312055"/>
                <a:gd name="connsiteY1440" fmla="*/ 1901579 h 2894010"/>
                <a:gd name="connsiteX1441" fmla="*/ 2611194 w 4312055"/>
                <a:gd name="connsiteY1441" fmla="*/ 1901233 h 2894010"/>
                <a:gd name="connsiteX1442" fmla="*/ 2619984 w 4312055"/>
                <a:gd name="connsiteY1442" fmla="*/ 1895630 h 2894010"/>
                <a:gd name="connsiteX1443" fmla="*/ 2624690 w 4312055"/>
                <a:gd name="connsiteY1443" fmla="*/ 1893208 h 2894010"/>
                <a:gd name="connsiteX1444" fmla="*/ 2625175 w 4312055"/>
                <a:gd name="connsiteY1444" fmla="*/ 1892517 h 2894010"/>
                <a:gd name="connsiteX1445" fmla="*/ 2625798 w 4312055"/>
                <a:gd name="connsiteY1445" fmla="*/ 1890857 h 2894010"/>
                <a:gd name="connsiteX1446" fmla="*/ 2626282 w 4312055"/>
                <a:gd name="connsiteY1446" fmla="*/ 1890027 h 2894010"/>
                <a:gd name="connsiteX1447" fmla="*/ 2628359 w 4312055"/>
                <a:gd name="connsiteY1447" fmla="*/ 1887605 h 2894010"/>
                <a:gd name="connsiteX1448" fmla="*/ 2628635 w 4312055"/>
                <a:gd name="connsiteY1448" fmla="*/ 1887605 h 2894010"/>
                <a:gd name="connsiteX1449" fmla="*/ 2629950 w 4312055"/>
                <a:gd name="connsiteY1449" fmla="*/ 1884700 h 2894010"/>
                <a:gd name="connsiteX1450" fmla="*/ 2630089 w 4312055"/>
                <a:gd name="connsiteY1450" fmla="*/ 1883386 h 2894010"/>
                <a:gd name="connsiteX1451" fmla="*/ 2629812 w 4312055"/>
                <a:gd name="connsiteY1451" fmla="*/ 1882002 h 2894010"/>
                <a:gd name="connsiteX1452" fmla="*/ 2629674 w 4312055"/>
                <a:gd name="connsiteY1452" fmla="*/ 1880550 h 2894010"/>
                <a:gd name="connsiteX1453" fmla="*/ 2630296 w 4312055"/>
                <a:gd name="connsiteY1453" fmla="*/ 1878959 h 2894010"/>
                <a:gd name="connsiteX1454" fmla="*/ 2630919 w 4312055"/>
                <a:gd name="connsiteY1454" fmla="*/ 1881103 h 2894010"/>
                <a:gd name="connsiteX1455" fmla="*/ 2630089 w 4312055"/>
                <a:gd name="connsiteY1455" fmla="*/ 1870312 h 2894010"/>
                <a:gd name="connsiteX1456" fmla="*/ 2632165 w 4312055"/>
                <a:gd name="connsiteY1456" fmla="*/ 1870866 h 2894010"/>
                <a:gd name="connsiteX1457" fmla="*/ 2631335 w 4312055"/>
                <a:gd name="connsiteY1457" fmla="*/ 1868652 h 2894010"/>
                <a:gd name="connsiteX1458" fmla="*/ 2630712 w 4312055"/>
                <a:gd name="connsiteY1458" fmla="*/ 1866577 h 2894010"/>
                <a:gd name="connsiteX1459" fmla="*/ 2630989 w 4312055"/>
                <a:gd name="connsiteY1459" fmla="*/ 1864709 h 2894010"/>
                <a:gd name="connsiteX1460" fmla="*/ 2632857 w 4312055"/>
                <a:gd name="connsiteY1460" fmla="*/ 1863187 h 2894010"/>
                <a:gd name="connsiteX1461" fmla="*/ 2633411 w 4312055"/>
                <a:gd name="connsiteY1461" fmla="*/ 1864017 h 2894010"/>
                <a:gd name="connsiteX1462" fmla="*/ 2634587 w 4312055"/>
                <a:gd name="connsiteY1462" fmla="*/ 1865539 h 2894010"/>
                <a:gd name="connsiteX1463" fmla="*/ 2635141 w 4312055"/>
                <a:gd name="connsiteY1463" fmla="*/ 1866369 h 2894010"/>
                <a:gd name="connsiteX1464" fmla="*/ 2634795 w 4312055"/>
                <a:gd name="connsiteY1464" fmla="*/ 1864432 h 2894010"/>
                <a:gd name="connsiteX1465" fmla="*/ 2634795 w 4312055"/>
                <a:gd name="connsiteY1465" fmla="*/ 1860628 h 2894010"/>
                <a:gd name="connsiteX1466" fmla="*/ 2634657 w 4312055"/>
                <a:gd name="connsiteY1466" fmla="*/ 1858691 h 2894010"/>
                <a:gd name="connsiteX1467" fmla="*/ 2634172 w 4312055"/>
                <a:gd name="connsiteY1467" fmla="*/ 1857238 h 2894010"/>
                <a:gd name="connsiteX1468" fmla="*/ 2632650 w 4312055"/>
                <a:gd name="connsiteY1468" fmla="*/ 1854264 h 2894010"/>
                <a:gd name="connsiteX1469" fmla="*/ 2632096 w 4312055"/>
                <a:gd name="connsiteY1469" fmla="*/ 1852742 h 2894010"/>
                <a:gd name="connsiteX1470" fmla="*/ 2631265 w 4312055"/>
                <a:gd name="connsiteY1470" fmla="*/ 1846240 h 2894010"/>
                <a:gd name="connsiteX1471" fmla="*/ 2630989 w 4312055"/>
                <a:gd name="connsiteY1471" fmla="*/ 1839461 h 2894010"/>
                <a:gd name="connsiteX1472" fmla="*/ 2631819 w 4312055"/>
                <a:gd name="connsiteY1472" fmla="*/ 1841398 h 2894010"/>
                <a:gd name="connsiteX1473" fmla="*/ 2631819 w 4312055"/>
                <a:gd name="connsiteY1473" fmla="*/ 1838285 h 2894010"/>
                <a:gd name="connsiteX1474" fmla="*/ 2624137 w 4312055"/>
                <a:gd name="connsiteY1474" fmla="*/ 1813036 h 2894010"/>
                <a:gd name="connsiteX1475" fmla="*/ 2621507 w 4312055"/>
                <a:gd name="connsiteY1475" fmla="*/ 1807364 h 2894010"/>
                <a:gd name="connsiteX1476" fmla="*/ 2606765 w 4312055"/>
                <a:gd name="connsiteY1476" fmla="*/ 1787304 h 2894010"/>
                <a:gd name="connsiteX1477" fmla="*/ 2605727 w 4312055"/>
                <a:gd name="connsiteY1477" fmla="*/ 1786336 h 2894010"/>
                <a:gd name="connsiteX1478" fmla="*/ 2604758 w 4312055"/>
                <a:gd name="connsiteY1478" fmla="*/ 1786128 h 2894010"/>
                <a:gd name="connsiteX1479" fmla="*/ 2602889 w 4312055"/>
                <a:gd name="connsiteY1479" fmla="*/ 1786751 h 2894010"/>
                <a:gd name="connsiteX1480" fmla="*/ 2602127 w 4312055"/>
                <a:gd name="connsiteY1480" fmla="*/ 1786612 h 2894010"/>
                <a:gd name="connsiteX1481" fmla="*/ 2599982 w 4312055"/>
                <a:gd name="connsiteY1481" fmla="*/ 1784814 h 2894010"/>
                <a:gd name="connsiteX1482" fmla="*/ 2593684 w 4312055"/>
                <a:gd name="connsiteY1482" fmla="*/ 1777896 h 2894010"/>
                <a:gd name="connsiteX1483" fmla="*/ 2589047 w 4312055"/>
                <a:gd name="connsiteY1483" fmla="*/ 1774299 h 2894010"/>
                <a:gd name="connsiteX1484" fmla="*/ 2587663 w 4312055"/>
                <a:gd name="connsiteY1484" fmla="*/ 1773054 h 2894010"/>
                <a:gd name="connsiteX1485" fmla="*/ 2584202 w 4312055"/>
                <a:gd name="connsiteY1485" fmla="*/ 1768420 h 2894010"/>
                <a:gd name="connsiteX1486" fmla="*/ 2574097 w 4312055"/>
                <a:gd name="connsiteY1486" fmla="*/ 1757490 h 2894010"/>
                <a:gd name="connsiteX1487" fmla="*/ 2570844 w 4312055"/>
                <a:gd name="connsiteY1487" fmla="*/ 1755069 h 2894010"/>
                <a:gd name="connsiteX1488" fmla="*/ 2571467 w 4312055"/>
                <a:gd name="connsiteY1488" fmla="*/ 1755346 h 2894010"/>
                <a:gd name="connsiteX1489" fmla="*/ 2573405 w 4312055"/>
                <a:gd name="connsiteY1489" fmla="*/ 1756038 h 2894010"/>
                <a:gd name="connsiteX1490" fmla="*/ 2573197 w 4312055"/>
                <a:gd name="connsiteY1490" fmla="*/ 1754516 h 2894010"/>
                <a:gd name="connsiteX1491" fmla="*/ 2573543 w 4312055"/>
                <a:gd name="connsiteY1491" fmla="*/ 1751680 h 2894010"/>
                <a:gd name="connsiteX1492" fmla="*/ 2573336 w 4312055"/>
                <a:gd name="connsiteY1492" fmla="*/ 1750504 h 2894010"/>
                <a:gd name="connsiteX1493" fmla="*/ 2572367 w 4312055"/>
                <a:gd name="connsiteY1493" fmla="*/ 1748913 h 2894010"/>
                <a:gd name="connsiteX1494" fmla="*/ 2570914 w 4312055"/>
                <a:gd name="connsiteY1494" fmla="*/ 1747460 h 2894010"/>
                <a:gd name="connsiteX1495" fmla="*/ 2563231 w 4312055"/>
                <a:gd name="connsiteY1495" fmla="*/ 1740819 h 2894010"/>
                <a:gd name="connsiteX1496" fmla="*/ 2561224 w 4312055"/>
                <a:gd name="connsiteY1496" fmla="*/ 1738537 h 2894010"/>
                <a:gd name="connsiteX1497" fmla="*/ 2557210 w 4312055"/>
                <a:gd name="connsiteY1497" fmla="*/ 1732104 h 2894010"/>
                <a:gd name="connsiteX1498" fmla="*/ 2556656 w 4312055"/>
                <a:gd name="connsiteY1498" fmla="*/ 1730858 h 2894010"/>
                <a:gd name="connsiteX1499" fmla="*/ 2556172 w 4312055"/>
                <a:gd name="connsiteY1499" fmla="*/ 1728852 h 2894010"/>
                <a:gd name="connsiteX1500" fmla="*/ 2556310 w 4312055"/>
                <a:gd name="connsiteY1500" fmla="*/ 1727746 h 2894010"/>
                <a:gd name="connsiteX1501" fmla="*/ 2557694 w 4312055"/>
                <a:gd name="connsiteY1501" fmla="*/ 1724979 h 2894010"/>
                <a:gd name="connsiteX1502" fmla="*/ 2558455 w 4312055"/>
                <a:gd name="connsiteY1502" fmla="*/ 1722143 h 2894010"/>
                <a:gd name="connsiteX1503" fmla="*/ 2560255 w 4312055"/>
                <a:gd name="connsiteY1503" fmla="*/ 1713634 h 2894010"/>
                <a:gd name="connsiteX1504" fmla="*/ 2561916 w 4312055"/>
                <a:gd name="connsiteY1504" fmla="*/ 1709899 h 2894010"/>
                <a:gd name="connsiteX1505" fmla="*/ 2564061 w 4312055"/>
                <a:gd name="connsiteY1505" fmla="*/ 1707478 h 2894010"/>
                <a:gd name="connsiteX1506" fmla="*/ 2569737 w 4312055"/>
                <a:gd name="connsiteY1506" fmla="*/ 1703327 h 2894010"/>
                <a:gd name="connsiteX1507" fmla="*/ 2572436 w 4312055"/>
                <a:gd name="connsiteY1507" fmla="*/ 1700768 h 2894010"/>
                <a:gd name="connsiteX1508" fmla="*/ 2574166 w 4312055"/>
                <a:gd name="connsiteY1508" fmla="*/ 1698139 h 2894010"/>
                <a:gd name="connsiteX1509" fmla="*/ 2576796 w 4312055"/>
                <a:gd name="connsiteY1509" fmla="*/ 1692190 h 2894010"/>
                <a:gd name="connsiteX1510" fmla="*/ 2577281 w 4312055"/>
                <a:gd name="connsiteY1510" fmla="*/ 1691430 h 2894010"/>
                <a:gd name="connsiteX1511" fmla="*/ 2578527 w 4312055"/>
                <a:gd name="connsiteY1511" fmla="*/ 1690254 h 2894010"/>
                <a:gd name="connsiteX1512" fmla="*/ 2578803 w 4312055"/>
                <a:gd name="connsiteY1512" fmla="*/ 1689493 h 2894010"/>
                <a:gd name="connsiteX1513" fmla="*/ 2578665 w 4312055"/>
                <a:gd name="connsiteY1513" fmla="*/ 1688801 h 2894010"/>
                <a:gd name="connsiteX1514" fmla="*/ 2577973 w 4312055"/>
                <a:gd name="connsiteY1514" fmla="*/ 1687279 h 2894010"/>
                <a:gd name="connsiteX1515" fmla="*/ 2577973 w 4312055"/>
                <a:gd name="connsiteY1515" fmla="*/ 1686657 h 2894010"/>
                <a:gd name="connsiteX1516" fmla="*/ 2577973 w 4312055"/>
                <a:gd name="connsiteY1516" fmla="*/ 1685273 h 2894010"/>
                <a:gd name="connsiteX1517" fmla="*/ 2577696 w 4312055"/>
                <a:gd name="connsiteY1517" fmla="*/ 1684858 h 2894010"/>
                <a:gd name="connsiteX1518" fmla="*/ 2577696 w 4312055"/>
                <a:gd name="connsiteY1518" fmla="*/ 1684651 h 2894010"/>
                <a:gd name="connsiteX1519" fmla="*/ 2578596 w 4312055"/>
                <a:gd name="connsiteY1519" fmla="*/ 1684166 h 2894010"/>
                <a:gd name="connsiteX1520" fmla="*/ 2585240 w 4312055"/>
                <a:gd name="connsiteY1520" fmla="*/ 1684166 h 2894010"/>
                <a:gd name="connsiteX1521" fmla="*/ 2586486 w 4312055"/>
                <a:gd name="connsiteY1521" fmla="*/ 1684305 h 2894010"/>
                <a:gd name="connsiteX1522" fmla="*/ 2587317 w 4312055"/>
                <a:gd name="connsiteY1522" fmla="*/ 1684651 h 2894010"/>
                <a:gd name="connsiteX1523" fmla="*/ 2588355 w 4312055"/>
                <a:gd name="connsiteY1523" fmla="*/ 1684651 h 2894010"/>
                <a:gd name="connsiteX1524" fmla="*/ 2590016 w 4312055"/>
                <a:gd name="connsiteY1524" fmla="*/ 1683613 h 2894010"/>
                <a:gd name="connsiteX1525" fmla="*/ 2591054 w 4312055"/>
                <a:gd name="connsiteY1525" fmla="*/ 1682299 h 2894010"/>
                <a:gd name="connsiteX1526" fmla="*/ 2591400 w 4312055"/>
                <a:gd name="connsiteY1526" fmla="*/ 1680984 h 2894010"/>
                <a:gd name="connsiteX1527" fmla="*/ 2591608 w 4312055"/>
                <a:gd name="connsiteY1527" fmla="*/ 1679601 h 2894010"/>
                <a:gd name="connsiteX1528" fmla="*/ 2592300 w 4312055"/>
                <a:gd name="connsiteY1528" fmla="*/ 1678148 h 2894010"/>
                <a:gd name="connsiteX1529" fmla="*/ 2594445 w 4312055"/>
                <a:gd name="connsiteY1529" fmla="*/ 1676419 h 2894010"/>
                <a:gd name="connsiteX1530" fmla="*/ 2597836 w 4312055"/>
                <a:gd name="connsiteY1530" fmla="*/ 1674551 h 2894010"/>
                <a:gd name="connsiteX1531" fmla="*/ 2601436 w 4312055"/>
                <a:gd name="connsiteY1531" fmla="*/ 1673099 h 2894010"/>
                <a:gd name="connsiteX1532" fmla="*/ 2604135 w 4312055"/>
                <a:gd name="connsiteY1532" fmla="*/ 1672614 h 2894010"/>
                <a:gd name="connsiteX1533" fmla="*/ 2600051 w 4312055"/>
                <a:gd name="connsiteY1533" fmla="*/ 1670263 h 2894010"/>
                <a:gd name="connsiteX1534" fmla="*/ 2591677 w 4312055"/>
                <a:gd name="connsiteY1534" fmla="*/ 1669709 h 2894010"/>
                <a:gd name="connsiteX1535" fmla="*/ 2600051 w 4312055"/>
                <a:gd name="connsiteY1535" fmla="*/ 1670193 h 2894010"/>
                <a:gd name="connsiteX1536" fmla="*/ 2604135 w 4312055"/>
                <a:gd name="connsiteY1536" fmla="*/ 1672614 h 2894010"/>
                <a:gd name="connsiteX1537" fmla="*/ 2608633 w 4312055"/>
                <a:gd name="connsiteY1537" fmla="*/ 1671853 h 2894010"/>
                <a:gd name="connsiteX1538" fmla="*/ 2609810 w 4312055"/>
                <a:gd name="connsiteY1538" fmla="*/ 1671508 h 2894010"/>
                <a:gd name="connsiteX1539" fmla="*/ 2610641 w 4312055"/>
                <a:gd name="connsiteY1539" fmla="*/ 1670885 h 2894010"/>
                <a:gd name="connsiteX1540" fmla="*/ 2611956 w 4312055"/>
                <a:gd name="connsiteY1540" fmla="*/ 1669225 h 2894010"/>
                <a:gd name="connsiteX1541" fmla="*/ 2612509 w 4312055"/>
                <a:gd name="connsiteY1541" fmla="*/ 1668741 h 2894010"/>
                <a:gd name="connsiteX1542" fmla="*/ 2613132 w 4312055"/>
                <a:gd name="connsiteY1542" fmla="*/ 1668948 h 2894010"/>
                <a:gd name="connsiteX1543" fmla="*/ 2613686 w 4312055"/>
                <a:gd name="connsiteY1543" fmla="*/ 1669778 h 2894010"/>
                <a:gd name="connsiteX1544" fmla="*/ 2614378 w 4312055"/>
                <a:gd name="connsiteY1544" fmla="*/ 1670193 h 2894010"/>
                <a:gd name="connsiteX1545" fmla="*/ 2615486 w 4312055"/>
                <a:gd name="connsiteY1545" fmla="*/ 1669225 h 2894010"/>
                <a:gd name="connsiteX1546" fmla="*/ 2615486 w 4312055"/>
                <a:gd name="connsiteY1546" fmla="*/ 1668395 h 2894010"/>
                <a:gd name="connsiteX1547" fmla="*/ 2614793 w 4312055"/>
                <a:gd name="connsiteY1547" fmla="*/ 1665005 h 2894010"/>
                <a:gd name="connsiteX1548" fmla="*/ 2614586 w 4312055"/>
                <a:gd name="connsiteY1548" fmla="*/ 1663829 h 2894010"/>
                <a:gd name="connsiteX1549" fmla="*/ 2616593 w 4312055"/>
                <a:gd name="connsiteY1549" fmla="*/ 1664314 h 2894010"/>
                <a:gd name="connsiteX1550" fmla="*/ 2617631 w 4312055"/>
                <a:gd name="connsiteY1550" fmla="*/ 1666043 h 2894010"/>
                <a:gd name="connsiteX1551" fmla="*/ 2618669 w 4312055"/>
                <a:gd name="connsiteY1551" fmla="*/ 1668187 h 2894010"/>
                <a:gd name="connsiteX1552" fmla="*/ 2620676 w 4312055"/>
                <a:gd name="connsiteY1552" fmla="*/ 1669917 h 2894010"/>
                <a:gd name="connsiteX1553" fmla="*/ 2623168 w 4312055"/>
                <a:gd name="connsiteY1553" fmla="*/ 1670263 h 2894010"/>
                <a:gd name="connsiteX1554" fmla="*/ 2626144 w 4312055"/>
                <a:gd name="connsiteY1554" fmla="*/ 1670470 h 2894010"/>
                <a:gd name="connsiteX1555" fmla="*/ 2628013 w 4312055"/>
                <a:gd name="connsiteY1555" fmla="*/ 1671438 h 2894010"/>
                <a:gd name="connsiteX1556" fmla="*/ 2627182 w 4312055"/>
                <a:gd name="connsiteY1556" fmla="*/ 1674205 h 2894010"/>
                <a:gd name="connsiteX1557" fmla="*/ 2630435 w 4312055"/>
                <a:gd name="connsiteY1557" fmla="*/ 1674205 h 2894010"/>
                <a:gd name="connsiteX1558" fmla="*/ 2633965 w 4312055"/>
                <a:gd name="connsiteY1558" fmla="*/ 1673514 h 2894010"/>
                <a:gd name="connsiteX1559" fmla="*/ 2636318 w 4312055"/>
                <a:gd name="connsiteY1559" fmla="*/ 1671784 h 2894010"/>
                <a:gd name="connsiteX1560" fmla="*/ 2636318 w 4312055"/>
                <a:gd name="connsiteY1560" fmla="*/ 1668602 h 2894010"/>
                <a:gd name="connsiteX1561" fmla="*/ 2637771 w 4312055"/>
                <a:gd name="connsiteY1561" fmla="*/ 1669571 h 2894010"/>
                <a:gd name="connsiteX1562" fmla="*/ 2638879 w 4312055"/>
                <a:gd name="connsiteY1562" fmla="*/ 1671093 h 2894010"/>
                <a:gd name="connsiteX1563" fmla="*/ 2639917 w 4312055"/>
                <a:gd name="connsiteY1563" fmla="*/ 1672130 h 2894010"/>
                <a:gd name="connsiteX1564" fmla="*/ 2641232 w 4312055"/>
                <a:gd name="connsiteY1564" fmla="*/ 1671646 h 2894010"/>
                <a:gd name="connsiteX1565" fmla="*/ 2642062 w 4312055"/>
                <a:gd name="connsiteY1565" fmla="*/ 1672476 h 2894010"/>
                <a:gd name="connsiteX1566" fmla="*/ 2642754 w 4312055"/>
                <a:gd name="connsiteY1566" fmla="*/ 1672960 h 2894010"/>
                <a:gd name="connsiteX1567" fmla="*/ 2643516 w 4312055"/>
                <a:gd name="connsiteY1567" fmla="*/ 1673237 h 2894010"/>
                <a:gd name="connsiteX1568" fmla="*/ 2644762 w 4312055"/>
                <a:gd name="connsiteY1568" fmla="*/ 1673375 h 2894010"/>
                <a:gd name="connsiteX1569" fmla="*/ 2644623 w 4312055"/>
                <a:gd name="connsiteY1569" fmla="*/ 1674897 h 2894010"/>
                <a:gd name="connsiteX1570" fmla="*/ 2644000 w 4312055"/>
                <a:gd name="connsiteY1570" fmla="*/ 1675381 h 2894010"/>
                <a:gd name="connsiteX1571" fmla="*/ 2643170 w 4312055"/>
                <a:gd name="connsiteY1571" fmla="*/ 1675589 h 2894010"/>
                <a:gd name="connsiteX1572" fmla="*/ 2642408 w 4312055"/>
                <a:gd name="connsiteY1572" fmla="*/ 1676281 h 2894010"/>
                <a:gd name="connsiteX1573" fmla="*/ 2640401 w 4312055"/>
                <a:gd name="connsiteY1573" fmla="*/ 1680016 h 2894010"/>
                <a:gd name="connsiteX1574" fmla="*/ 2639917 w 4312055"/>
                <a:gd name="connsiteY1574" fmla="*/ 1681538 h 2894010"/>
                <a:gd name="connsiteX1575" fmla="*/ 2639640 w 4312055"/>
                <a:gd name="connsiteY1575" fmla="*/ 1683336 h 2894010"/>
                <a:gd name="connsiteX1576" fmla="*/ 2639432 w 4312055"/>
                <a:gd name="connsiteY1576" fmla="*/ 1685204 h 2894010"/>
                <a:gd name="connsiteX1577" fmla="*/ 2639640 w 4312055"/>
                <a:gd name="connsiteY1577" fmla="*/ 1686864 h 2894010"/>
                <a:gd name="connsiteX1578" fmla="*/ 2640817 w 4312055"/>
                <a:gd name="connsiteY1578" fmla="*/ 1689700 h 2894010"/>
                <a:gd name="connsiteX1579" fmla="*/ 2645869 w 4312055"/>
                <a:gd name="connsiteY1579" fmla="*/ 1697309 h 2894010"/>
                <a:gd name="connsiteX1580" fmla="*/ 2643862 w 4312055"/>
                <a:gd name="connsiteY1580" fmla="*/ 1697033 h 2894010"/>
                <a:gd name="connsiteX1581" fmla="*/ 2645108 w 4312055"/>
                <a:gd name="connsiteY1581" fmla="*/ 1699454 h 2894010"/>
                <a:gd name="connsiteX1582" fmla="*/ 2648153 w 4312055"/>
                <a:gd name="connsiteY1582" fmla="*/ 1700353 h 2894010"/>
                <a:gd name="connsiteX1583" fmla="*/ 2651683 w 4312055"/>
                <a:gd name="connsiteY1583" fmla="*/ 1700076 h 2894010"/>
                <a:gd name="connsiteX1584" fmla="*/ 2654451 w 4312055"/>
                <a:gd name="connsiteY1584" fmla="*/ 1698970 h 2894010"/>
                <a:gd name="connsiteX1585" fmla="*/ 2656597 w 4312055"/>
                <a:gd name="connsiteY1585" fmla="*/ 1696687 h 2894010"/>
                <a:gd name="connsiteX1586" fmla="*/ 2656181 w 4312055"/>
                <a:gd name="connsiteY1586" fmla="*/ 1695027 h 2894010"/>
                <a:gd name="connsiteX1587" fmla="*/ 2654451 w 4312055"/>
                <a:gd name="connsiteY1587" fmla="*/ 1693436 h 2894010"/>
                <a:gd name="connsiteX1588" fmla="*/ 2652721 w 4312055"/>
                <a:gd name="connsiteY1588" fmla="*/ 1691291 h 2894010"/>
                <a:gd name="connsiteX1589" fmla="*/ 2652721 w 4312055"/>
                <a:gd name="connsiteY1589" fmla="*/ 1690600 h 2894010"/>
                <a:gd name="connsiteX1590" fmla="*/ 2654174 w 4312055"/>
                <a:gd name="connsiteY1590" fmla="*/ 1689216 h 2894010"/>
                <a:gd name="connsiteX1591" fmla="*/ 2654313 w 4312055"/>
                <a:gd name="connsiteY1591" fmla="*/ 1688663 h 2894010"/>
                <a:gd name="connsiteX1592" fmla="*/ 2653136 w 4312055"/>
                <a:gd name="connsiteY1592" fmla="*/ 1687832 h 2894010"/>
                <a:gd name="connsiteX1593" fmla="*/ 2650575 w 4312055"/>
                <a:gd name="connsiteY1593" fmla="*/ 1687141 h 2894010"/>
                <a:gd name="connsiteX1594" fmla="*/ 2649675 w 4312055"/>
                <a:gd name="connsiteY1594" fmla="*/ 1686242 h 2894010"/>
                <a:gd name="connsiteX1595" fmla="*/ 2649883 w 4312055"/>
                <a:gd name="connsiteY1595" fmla="*/ 1684028 h 2894010"/>
                <a:gd name="connsiteX1596" fmla="*/ 2653828 w 4312055"/>
                <a:gd name="connsiteY1596" fmla="*/ 1679324 h 2894010"/>
                <a:gd name="connsiteX1597" fmla="*/ 2654797 w 4312055"/>
                <a:gd name="connsiteY1597" fmla="*/ 1676557 h 2894010"/>
                <a:gd name="connsiteX1598" fmla="*/ 2655351 w 4312055"/>
                <a:gd name="connsiteY1598" fmla="*/ 1678356 h 2894010"/>
                <a:gd name="connsiteX1599" fmla="*/ 2656181 w 4312055"/>
                <a:gd name="connsiteY1599" fmla="*/ 1678978 h 2894010"/>
                <a:gd name="connsiteX1600" fmla="*/ 2657427 w 4312055"/>
                <a:gd name="connsiteY1600" fmla="*/ 1678978 h 2894010"/>
                <a:gd name="connsiteX1601" fmla="*/ 2658950 w 4312055"/>
                <a:gd name="connsiteY1601" fmla="*/ 1678632 h 2894010"/>
                <a:gd name="connsiteX1602" fmla="*/ 2659780 w 4312055"/>
                <a:gd name="connsiteY1602" fmla="*/ 1678148 h 2894010"/>
                <a:gd name="connsiteX1603" fmla="*/ 2661441 w 4312055"/>
                <a:gd name="connsiteY1603" fmla="*/ 1676211 h 2894010"/>
                <a:gd name="connsiteX1604" fmla="*/ 2662203 w 4312055"/>
                <a:gd name="connsiteY1604" fmla="*/ 1675520 h 2894010"/>
                <a:gd name="connsiteX1605" fmla="*/ 2663241 w 4312055"/>
                <a:gd name="connsiteY1605" fmla="*/ 1675174 h 2894010"/>
                <a:gd name="connsiteX1606" fmla="*/ 2666909 w 4312055"/>
                <a:gd name="connsiteY1606" fmla="*/ 1674551 h 2894010"/>
                <a:gd name="connsiteX1607" fmla="*/ 2667255 w 4312055"/>
                <a:gd name="connsiteY1607" fmla="*/ 1674205 h 2894010"/>
                <a:gd name="connsiteX1608" fmla="*/ 2667394 w 4312055"/>
                <a:gd name="connsiteY1608" fmla="*/ 1673652 h 2894010"/>
                <a:gd name="connsiteX1609" fmla="*/ 2667601 w 4312055"/>
                <a:gd name="connsiteY1609" fmla="*/ 1673099 h 2894010"/>
                <a:gd name="connsiteX1610" fmla="*/ 2668293 w 4312055"/>
                <a:gd name="connsiteY1610" fmla="*/ 1672753 h 2894010"/>
                <a:gd name="connsiteX1611" fmla="*/ 2668640 w 4312055"/>
                <a:gd name="connsiteY1611" fmla="*/ 1672753 h 2894010"/>
                <a:gd name="connsiteX1612" fmla="*/ 2669055 w 4312055"/>
                <a:gd name="connsiteY1612" fmla="*/ 1673099 h 2894010"/>
                <a:gd name="connsiteX1613" fmla="*/ 2669539 w 4312055"/>
                <a:gd name="connsiteY1613" fmla="*/ 1673375 h 2894010"/>
                <a:gd name="connsiteX1614" fmla="*/ 2670023 w 4312055"/>
                <a:gd name="connsiteY1614" fmla="*/ 1673375 h 2894010"/>
                <a:gd name="connsiteX1615" fmla="*/ 2675561 w 4312055"/>
                <a:gd name="connsiteY1615" fmla="*/ 1672476 h 2894010"/>
                <a:gd name="connsiteX1616" fmla="*/ 2677429 w 4312055"/>
                <a:gd name="connsiteY1616" fmla="*/ 1671992 h 2894010"/>
                <a:gd name="connsiteX1617" fmla="*/ 2679298 w 4312055"/>
                <a:gd name="connsiteY1617" fmla="*/ 1671231 h 2894010"/>
                <a:gd name="connsiteX1618" fmla="*/ 2680613 w 4312055"/>
                <a:gd name="connsiteY1618" fmla="*/ 1670470 h 2894010"/>
                <a:gd name="connsiteX1619" fmla="*/ 2683243 w 4312055"/>
                <a:gd name="connsiteY1619" fmla="*/ 1668187 h 2894010"/>
                <a:gd name="connsiteX1620" fmla="*/ 2683728 w 4312055"/>
                <a:gd name="connsiteY1620" fmla="*/ 1667911 h 2894010"/>
                <a:gd name="connsiteX1621" fmla="*/ 2685389 w 4312055"/>
                <a:gd name="connsiteY1621" fmla="*/ 1666804 h 2894010"/>
                <a:gd name="connsiteX1622" fmla="*/ 2686773 w 4312055"/>
                <a:gd name="connsiteY1622" fmla="*/ 1665628 h 2894010"/>
                <a:gd name="connsiteX1623" fmla="*/ 2686773 w 4312055"/>
                <a:gd name="connsiteY1623" fmla="*/ 1665213 h 2894010"/>
                <a:gd name="connsiteX1624" fmla="*/ 2689818 w 4312055"/>
                <a:gd name="connsiteY1624" fmla="*/ 1665766 h 2894010"/>
                <a:gd name="connsiteX1625" fmla="*/ 2693625 w 4312055"/>
                <a:gd name="connsiteY1625" fmla="*/ 1666873 h 2894010"/>
                <a:gd name="connsiteX1626" fmla="*/ 2696116 w 4312055"/>
                <a:gd name="connsiteY1626" fmla="*/ 1666389 h 2894010"/>
                <a:gd name="connsiteX1627" fmla="*/ 2695424 w 4312055"/>
                <a:gd name="connsiteY1627" fmla="*/ 1662308 h 2894010"/>
                <a:gd name="connsiteX1628" fmla="*/ 2696047 w 4312055"/>
                <a:gd name="connsiteY1628" fmla="*/ 1662861 h 2894010"/>
                <a:gd name="connsiteX1629" fmla="*/ 2696462 w 4312055"/>
                <a:gd name="connsiteY1629" fmla="*/ 1663553 h 2894010"/>
                <a:gd name="connsiteX1630" fmla="*/ 2696670 w 4312055"/>
                <a:gd name="connsiteY1630" fmla="*/ 1664175 h 2894010"/>
                <a:gd name="connsiteX1631" fmla="*/ 2696670 w 4312055"/>
                <a:gd name="connsiteY1631" fmla="*/ 1664452 h 2894010"/>
                <a:gd name="connsiteX1632" fmla="*/ 2697500 w 4312055"/>
                <a:gd name="connsiteY1632" fmla="*/ 1665075 h 2894010"/>
                <a:gd name="connsiteX1633" fmla="*/ 2698262 w 4312055"/>
                <a:gd name="connsiteY1633" fmla="*/ 1665835 h 2894010"/>
                <a:gd name="connsiteX1634" fmla="*/ 2699092 w 4312055"/>
                <a:gd name="connsiteY1634" fmla="*/ 1666458 h 2894010"/>
                <a:gd name="connsiteX1635" fmla="*/ 2700061 w 4312055"/>
                <a:gd name="connsiteY1635" fmla="*/ 1666735 h 2894010"/>
                <a:gd name="connsiteX1636" fmla="*/ 2700546 w 4312055"/>
                <a:gd name="connsiteY1636" fmla="*/ 1666458 h 2894010"/>
                <a:gd name="connsiteX1637" fmla="*/ 2701238 w 4312055"/>
                <a:gd name="connsiteY1637" fmla="*/ 1665213 h 2894010"/>
                <a:gd name="connsiteX1638" fmla="*/ 2701584 w 4312055"/>
                <a:gd name="connsiteY1638" fmla="*/ 1664867 h 2894010"/>
                <a:gd name="connsiteX1639" fmla="*/ 2702345 w 4312055"/>
                <a:gd name="connsiteY1639" fmla="*/ 1664521 h 2894010"/>
                <a:gd name="connsiteX1640" fmla="*/ 2704698 w 4312055"/>
                <a:gd name="connsiteY1640" fmla="*/ 1662930 h 2894010"/>
                <a:gd name="connsiteX1641" fmla="*/ 2705321 w 4312055"/>
                <a:gd name="connsiteY1641" fmla="*/ 1663068 h 2894010"/>
                <a:gd name="connsiteX1642" fmla="*/ 2705944 w 4312055"/>
                <a:gd name="connsiteY1642" fmla="*/ 1663691 h 2894010"/>
                <a:gd name="connsiteX1643" fmla="*/ 2706706 w 4312055"/>
                <a:gd name="connsiteY1643" fmla="*/ 1664175 h 2894010"/>
                <a:gd name="connsiteX1644" fmla="*/ 2707674 w 4312055"/>
                <a:gd name="connsiteY1644" fmla="*/ 1663760 h 2894010"/>
                <a:gd name="connsiteX1645" fmla="*/ 2708574 w 4312055"/>
                <a:gd name="connsiteY1645" fmla="*/ 1662238 h 2894010"/>
                <a:gd name="connsiteX1646" fmla="*/ 2709336 w 4312055"/>
                <a:gd name="connsiteY1646" fmla="*/ 1658710 h 2894010"/>
                <a:gd name="connsiteX1647" fmla="*/ 2710443 w 4312055"/>
                <a:gd name="connsiteY1647" fmla="*/ 1657050 h 2894010"/>
                <a:gd name="connsiteX1648" fmla="*/ 2711619 w 4312055"/>
                <a:gd name="connsiteY1648" fmla="*/ 1659610 h 2894010"/>
                <a:gd name="connsiteX1649" fmla="*/ 2713765 w 4312055"/>
                <a:gd name="connsiteY1649" fmla="*/ 1659610 h 2894010"/>
                <a:gd name="connsiteX1650" fmla="*/ 2718610 w 4312055"/>
                <a:gd name="connsiteY1650" fmla="*/ 1657120 h 2894010"/>
                <a:gd name="connsiteX1651" fmla="*/ 2719025 w 4312055"/>
                <a:gd name="connsiteY1651" fmla="*/ 1657120 h 2894010"/>
                <a:gd name="connsiteX1652" fmla="*/ 2719440 w 4312055"/>
                <a:gd name="connsiteY1652" fmla="*/ 1657120 h 2894010"/>
                <a:gd name="connsiteX1653" fmla="*/ 2719648 w 4312055"/>
                <a:gd name="connsiteY1653" fmla="*/ 1656774 h 2894010"/>
                <a:gd name="connsiteX1654" fmla="*/ 2719510 w 4312055"/>
                <a:gd name="connsiteY1654" fmla="*/ 1656220 h 2894010"/>
                <a:gd name="connsiteX1655" fmla="*/ 2718886 w 4312055"/>
                <a:gd name="connsiteY1655" fmla="*/ 1656359 h 2894010"/>
                <a:gd name="connsiteX1656" fmla="*/ 2718886 w 4312055"/>
                <a:gd name="connsiteY1656" fmla="*/ 1656359 h 2894010"/>
                <a:gd name="connsiteX1657" fmla="*/ 2719510 w 4312055"/>
                <a:gd name="connsiteY1657" fmla="*/ 1656220 h 2894010"/>
                <a:gd name="connsiteX1658" fmla="*/ 2720894 w 4312055"/>
                <a:gd name="connsiteY1658" fmla="*/ 1653868 h 2894010"/>
                <a:gd name="connsiteX1659" fmla="*/ 2719717 w 4312055"/>
                <a:gd name="connsiteY1659" fmla="*/ 1649372 h 2894010"/>
                <a:gd name="connsiteX1660" fmla="*/ 2717364 w 4312055"/>
                <a:gd name="connsiteY1660" fmla="*/ 1644599 h 2894010"/>
                <a:gd name="connsiteX1661" fmla="*/ 2715426 w 4312055"/>
                <a:gd name="connsiteY1661" fmla="*/ 1641348 h 2894010"/>
                <a:gd name="connsiteX1662" fmla="*/ 2717433 w 4312055"/>
                <a:gd name="connsiteY1662" fmla="*/ 1640518 h 2894010"/>
                <a:gd name="connsiteX1663" fmla="*/ 2719094 w 4312055"/>
                <a:gd name="connsiteY1663" fmla="*/ 1637336 h 2894010"/>
                <a:gd name="connsiteX1664" fmla="*/ 2721448 w 4312055"/>
                <a:gd name="connsiteY1664" fmla="*/ 1636506 h 2894010"/>
                <a:gd name="connsiteX1665" fmla="*/ 2721101 w 4312055"/>
                <a:gd name="connsiteY1665" fmla="*/ 1640518 h 2894010"/>
                <a:gd name="connsiteX1666" fmla="*/ 2722970 w 4312055"/>
                <a:gd name="connsiteY1666" fmla="*/ 1644876 h 2894010"/>
                <a:gd name="connsiteX1667" fmla="*/ 2726085 w 4312055"/>
                <a:gd name="connsiteY1667" fmla="*/ 1648542 h 2894010"/>
                <a:gd name="connsiteX1668" fmla="*/ 2729684 w 4312055"/>
                <a:gd name="connsiteY1668" fmla="*/ 1650341 h 2894010"/>
                <a:gd name="connsiteX1669" fmla="*/ 2729684 w 4312055"/>
                <a:gd name="connsiteY1669" fmla="*/ 1650341 h 2894010"/>
                <a:gd name="connsiteX1670" fmla="*/ 2728230 w 4312055"/>
                <a:gd name="connsiteY1670" fmla="*/ 1652831 h 2894010"/>
                <a:gd name="connsiteX1671" fmla="*/ 2732313 w 4312055"/>
                <a:gd name="connsiteY1671" fmla="*/ 1654145 h 2894010"/>
                <a:gd name="connsiteX1672" fmla="*/ 2736258 w 4312055"/>
                <a:gd name="connsiteY1672" fmla="*/ 1653315 h 2894010"/>
                <a:gd name="connsiteX1673" fmla="*/ 2734182 w 4312055"/>
                <a:gd name="connsiteY1673" fmla="*/ 1649372 h 2894010"/>
                <a:gd name="connsiteX1674" fmla="*/ 2733490 w 4312055"/>
                <a:gd name="connsiteY1674" fmla="*/ 1649165 h 2894010"/>
                <a:gd name="connsiteX1675" fmla="*/ 2732798 w 4312055"/>
                <a:gd name="connsiteY1675" fmla="*/ 1649165 h 2894010"/>
                <a:gd name="connsiteX1676" fmla="*/ 2732798 w 4312055"/>
                <a:gd name="connsiteY1676" fmla="*/ 1649095 h 2894010"/>
                <a:gd name="connsiteX1677" fmla="*/ 2733490 w 4312055"/>
                <a:gd name="connsiteY1677" fmla="*/ 1649095 h 2894010"/>
                <a:gd name="connsiteX1678" fmla="*/ 2734182 w 4312055"/>
                <a:gd name="connsiteY1678" fmla="*/ 1649372 h 2894010"/>
                <a:gd name="connsiteX1679" fmla="*/ 2735913 w 4312055"/>
                <a:gd name="connsiteY1679" fmla="*/ 1648957 h 2894010"/>
                <a:gd name="connsiteX1680" fmla="*/ 2737504 w 4312055"/>
                <a:gd name="connsiteY1680" fmla="*/ 1648957 h 2894010"/>
                <a:gd name="connsiteX1681" fmla="*/ 2739096 w 4312055"/>
                <a:gd name="connsiteY1681" fmla="*/ 1649372 h 2894010"/>
                <a:gd name="connsiteX1682" fmla="*/ 2740827 w 4312055"/>
                <a:gd name="connsiteY1682" fmla="*/ 1649926 h 2894010"/>
                <a:gd name="connsiteX1683" fmla="*/ 2740827 w 4312055"/>
                <a:gd name="connsiteY1683" fmla="*/ 1648404 h 2894010"/>
                <a:gd name="connsiteX1684" fmla="*/ 2741242 w 4312055"/>
                <a:gd name="connsiteY1684" fmla="*/ 1646882 h 2894010"/>
                <a:gd name="connsiteX1685" fmla="*/ 2742142 w 4312055"/>
                <a:gd name="connsiteY1685" fmla="*/ 1645637 h 2894010"/>
                <a:gd name="connsiteX1686" fmla="*/ 2743457 w 4312055"/>
                <a:gd name="connsiteY1686" fmla="*/ 1645083 h 2894010"/>
                <a:gd name="connsiteX1687" fmla="*/ 2744218 w 4312055"/>
                <a:gd name="connsiteY1687" fmla="*/ 1645429 h 2894010"/>
                <a:gd name="connsiteX1688" fmla="*/ 2744772 w 4312055"/>
                <a:gd name="connsiteY1688" fmla="*/ 1647297 h 2894010"/>
                <a:gd name="connsiteX1689" fmla="*/ 2745464 w 4312055"/>
                <a:gd name="connsiteY1689" fmla="*/ 1647850 h 2894010"/>
                <a:gd name="connsiteX1690" fmla="*/ 2746502 w 4312055"/>
                <a:gd name="connsiteY1690" fmla="*/ 1647850 h 2894010"/>
                <a:gd name="connsiteX1691" fmla="*/ 2747055 w 4312055"/>
                <a:gd name="connsiteY1691" fmla="*/ 1647574 h 2894010"/>
                <a:gd name="connsiteX1692" fmla="*/ 2747471 w 4312055"/>
                <a:gd name="connsiteY1692" fmla="*/ 1647228 h 2894010"/>
                <a:gd name="connsiteX1693" fmla="*/ 2750309 w 4312055"/>
                <a:gd name="connsiteY1693" fmla="*/ 1646052 h 2894010"/>
                <a:gd name="connsiteX1694" fmla="*/ 2751970 w 4312055"/>
                <a:gd name="connsiteY1694" fmla="*/ 1645083 h 2894010"/>
                <a:gd name="connsiteX1695" fmla="*/ 2753631 w 4312055"/>
                <a:gd name="connsiteY1695" fmla="*/ 1644461 h 2894010"/>
                <a:gd name="connsiteX1696" fmla="*/ 2756053 w 4312055"/>
                <a:gd name="connsiteY1696" fmla="*/ 1644323 h 2894010"/>
                <a:gd name="connsiteX1697" fmla="*/ 2757230 w 4312055"/>
                <a:gd name="connsiteY1697" fmla="*/ 1644599 h 2894010"/>
                <a:gd name="connsiteX1698" fmla="*/ 2758199 w 4312055"/>
                <a:gd name="connsiteY1698" fmla="*/ 1645083 h 2894010"/>
                <a:gd name="connsiteX1699" fmla="*/ 2759167 w 4312055"/>
                <a:gd name="connsiteY1699" fmla="*/ 1645429 h 2894010"/>
                <a:gd name="connsiteX1700" fmla="*/ 2760621 w 4312055"/>
                <a:gd name="connsiteY1700" fmla="*/ 1645429 h 2894010"/>
                <a:gd name="connsiteX1701" fmla="*/ 2761105 w 4312055"/>
                <a:gd name="connsiteY1701" fmla="*/ 1644945 h 2894010"/>
                <a:gd name="connsiteX1702" fmla="*/ 2761797 w 4312055"/>
                <a:gd name="connsiteY1702" fmla="*/ 1643423 h 2894010"/>
                <a:gd name="connsiteX1703" fmla="*/ 2762490 w 4312055"/>
                <a:gd name="connsiteY1703" fmla="*/ 1642939 h 2894010"/>
                <a:gd name="connsiteX1704" fmla="*/ 2764773 w 4312055"/>
                <a:gd name="connsiteY1704" fmla="*/ 1642662 h 2894010"/>
                <a:gd name="connsiteX1705" fmla="*/ 2769134 w 4312055"/>
                <a:gd name="connsiteY1705" fmla="*/ 1642801 h 2894010"/>
                <a:gd name="connsiteX1706" fmla="*/ 2771695 w 4312055"/>
                <a:gd name="connsiteY1706" fmla="*/ 1642178 h 2894010"/>
                <a:gd name="connsiteX1707" fmla="*/ 2775501 w 4312055"/>
                <a:gd name="connsiteY1707" fmla="*/ 1640310 h 2894010"/>
                <a:gd name="connsiteX1708" fmla="*/ 2776470 w 4312055"/>
                <a:gd name="connsiteY1708" fmla="*/ 1639965 h 2894010"/>
                <a:gd name="connsiteX1709" fmla="*/ 2777647 w 4312055"/>
                <a:gd name="connsiteY1709" fmla="*/ 1639965 h 2894010"/>
                <a:gd name="connsiteX1710" fmla="*/ 2778754 w 4312055"/>
                <a:gd name="connsiteY1710" fmla="*/ 1640380 h 2894010"/>
                <a:gd name="connsiteX1711" fmla="*/ 2779862 w 4312055"/>
                <a:gd name="connsiteY1711" fmla="*/ 1640518 h 2894010"/>
                <a:gd name="connsiteX1712" fmla="*/ 2781038 w 4312055"/>
                <a:gd name="connsiteY1712" fmla="*/ 1639895 h 2894010"/>
                <a:gd name="connsiteX1713" fmla="*/ 2781592 w 4312055"/>
                <a:gd name="connsiteY1713" fmla="*/ 1638858 h 2894010"/>
                <a:gd name="connsiteX1714" fmla="*/ 2781799 w 4312055"/>
                <a:gd name="connsiteY1714" fmla="*/ 1637543 h 2894010"/>
                <a:gd name="connsiteX1715" fmla="*/ 2781799 w 4312055"/>
                <a:gd name="connsiteY1715" fmla="*/ 1636229 h 2894010"/>
                <a:gd name="connsiteX1716" fmla="*/ 2782215 w 4312055"/>
                <a:gd name="connsiteY1716" fmla="*/ 1635053 h 2894010"/>
                <a:gd name="connsiteX1717" fmla="*/ 2783322 w 4312055"/>
                <a:gd name="connsiteY1717" fmla="*/ 1634085 h 2894010"/>
                <a:gd name="connsiteX1718" fmla="*/ 2784637 w 4312055"/>
                <a:gd name="connsiteY1718" fmla="*/ 1633531 h 2894010"/>
                <a:gd name="connsiteX1719" fmla="*/ 2785121 w 4312055"/>
                <a:gd name="connsiteY1719" fmla="*/ 1632840 h 2894010"/>
                <a:gd name="connsiteX1720" fmla="*/ 2783806 w 4312055"/>
                <a:gd name="connsiteY1720" fmla="*/ 1631387 h 2894010"/>
                <a:gd name="connsiteX1721" fmla="*/ 2785191 w 4312055"/>
                <a:gd name="connsiteY1721" fmla="*/ 1631180 h 2894010"/>
                <a:gd name="connsiteX1722" fmla="*/ 2786367 w 4312055"/>
                <a:gd name="connsiteY1722" fmla="*/ 1630695 h 2894010"/>
                <a:gd name="connsiteX1723" fmla="*/ 2787475 w 4312055"/>
                <a:gd name="connsiteY1723" fmla="*/ 1630004 h 2894010"/>
                <a:gd name="connsiteX1724" fmla="*/ 2788582 w 4312055"/>
                <a:gd name="connsiteY1724" fmla="*/ 1629104 h 2894010"/>
                <a:gd name="connsiteX1725" fmla="*/ 2788928 w 4312055"/>
                <a:gd name="connsiteY1725" fmla="*/ 1628343 h 2894010"/>
                <a:gd name="connsiteX1726" fmla="*/ 2789136 w 4312055"/>
                <a:gd name="connsiteY1726" fmla="*/ 1626061 h 2894010"/>
                <a:gd name="connsiteX1727" fmla="*/ 2789551 w 4312055"/>
                <a:gd name="connsiteY1727" fmla="*/ 1625438 h 2894010"/>
                <a:gd name="connsiteX1728" fmla="*/ 2790243 w 4312055"/>
                <a:gd name="connsiteY1728" fmla="*/ 1625300 h 2894010"/>
                <a:gd name="connsiteX1729" fmla="*/ 2791835 w 4312055"/>
                <a:gd name="connsiteY1729" fmla="*/ 1625576 h 2894010"/>
                <a:gd name="connsiteX1730" fmla="*/ 2792458 w 4312055"/>
                <a:gd name="connsiteY1730" fmla="*/ 1625576 h 2894010"/>
                <a:gd name="connsiteX1731" fmla="*/ 2794396 w 4312055"/>
                <a:gd name="connsiteY1731" fmla="*/ 1624608 h 2894010"/>
                <a:gd name="connsiteX1732" fmla="*/ 2796472 w 4312055"/>
                <a:gd name="connsiteY1732" fmla="*/ 1623847 h 2894010"/>
                <a:gd name="connsiteX1733" fmla="*/ 2798202 w 4312055"/>
                <a:gd name="connsiteY1733" fmla="*/ 1624055 h 2894010"/>
                <a:gd name="connsiteX1734" fmla="*/ 2799172 w 4312055"/>
                <a:gd name="connsiteY1734" fmla="*/ 1626061 h 2894010"/>
                <a:gd name="connsiteX1735" fmla="*/ 2800209 w 4312055"/>
                <a:gd name="connsiteY1735" fmla="*/ 1624816 h 2894010"/>
                <a:gd name="connsiteX1736" fmla="*/ 2800487 w 4312055"/>
                <a:gd name="connsiteY1736" fmla="*/ 1623363 h 2894010"/>
                <a:gd name="connsiteX1737" fmla="*/ 2800487 w 4312055"/>
                <a:gd name="connsiteY1737" fmla="*/ 1622049 h 2894010"/>
                <a:gd name="connsiteX1738" fmla="*/ 2800763 w 4312055"/>
                <a:gd name="connsiteY1738" fmla="*/ 1621219 h 2894010"/>
                <a:gd name="connsiteX1739" fmla="*/ 2801594 w 4312055"/>
                <a:gd name="connsiteY1739" fmla="*/ 1620596 h 2894010"/>
                <a:gd name="connsiteX1740" fmla="*/ 2802494 w 4312055"/>
                <a:gd name="connsiteY1740" fmla="*/ 1620458 h 2894010"/>
                <a:gd name="connsiteX1741" fmla="*/ 2803463 w 4312055"/>
                <a:gd name="connsiteY1741" fmla="*/ 1620458 h 2894010"/>
                <a:gd name="connsiteX1742" fmla="*/ 2804086 w 4312055"/>
                <a:gd name="connsiteY1742" fmla="*/ 1620250 h 2894010"/>
                <a:gd name="connsiteX1743" fmla="*/ 2804639 w 4312055"/>
                <a:gd name="connsiteY1743" fmla="*/ 1619558 h 2894010"/>
                <a:gd name="connsiteX1744" fmla="*/ 2806093 w 4312055"/>
                <a:gd name="connsiteY1744" fmla="*/ 1617414 h 2894010"/>
                <a:gd name="connsiteX1745" fmla="*/ 2806923 w 4312055"/>
                <a:gd name="connsiteY1745" fmla="*/ 1616376 h 2894010"/>
                <a:gd name="connsiteX1746" fmla="*/ 2810660 w 4312055"/>
                <a:gd name="connsiteY1746" fmla="*/ 1614094 h 2894010"/>
                <a:gd name="connsiteX1747" fmla="*/ 2812668 w 4312055"/>
                <a:gd name="connsiteY1747" fmla="*/ 1612433 h 2894010"/>
                <a:gd name="connsiteX1748" fmla="*/ 2813360 w 4312055"/>
                <a:gd name="connsiteY1748" fmla="*/ 1610220 h 2894010"/>
                <a:gd name="connsiteX1749" fmla="*/ 2812668 w 4312055"/>
                <a:gd name="connsiteY1749" fmla="*/ 1608560 h 2894010"/>
                <a:gd name="connsiteX1750" fmla="*/ 2809830 w 4312055"/>
                <a:gd name="connsiteY1750" fmla="*/ 1607522 h 2894010"/>
                <a:gd name="connsiteX1751" fmla="*/ 2808999 w 4312055"/>
                <a:gd name="connsiteY1751" fmla="*/ 1606000 h 2894010"/>
                <a:gd name="connsiteX1752" fmla="*/ 2810176 w 4312055"/>
                <a:gd name="connsiteY1752" fmla="*/ 1606000 h 2894010"/>
                <a:gd name="connsiteX1753" fmla="*/ 2811145 w 4312055"/>
                <a:gd name="connsiteY1753" fmla="*/ 1605793 h 2894010"/>
                <a:gd name="connsiteX1754" fmla="*/ 2812529 w 4312055"/>
                <a:gd name="connsiteY1754" fmla="*/ 1604963 h 2894010"/>
                <a:gd name="connsiteX1755" fmla="*/ 2813083 w 4312055"/>
                <a:gd name="connsiteY1755" fmla="*/ 1604409 h 2894010"/>
                <a:gd name="connsiteX1756" fmla="*/ 2813568 w 4312055"/>
                <a:gd name="connsiteY1756" fmla="*/ 1603718 h 2894010"/>
                <a:gd name="connsiteX1757" fmla="*/ 2814190 w 4312055"/>
                <a:gd name="connsiteY1757" fmla="*/ 1603026 h 2894010"/>
                <a:gd name="connsiteX1758" fmla="*/ 2815229 w 4312055"/>
                <a:gd name="connsiteY1758" fmla="*/ 1602542 h 2894010"/>
                <a:gd name="connsiteX1759" fmla="*/ 2816198 w 4312055"/>
                <a:gd name="connsiteY1759" fmla="*/ 1602542 h 2894010"/>
                <a:gd name="connsiteX1760" fmla="*/ 2817235 w 4312055"/>
                <a:gd name="connsiteY1760" fmla="*/ 1602887 h 2894010"/>
                <a:gd name="connsiteX1761" fmla="*/ 2818135 w 4312055"/>
                <a:gd name="connsiteY1761" fmla="*/ 1603372 h 2894010"/>
                <a:gd name="connsiteX1762" fmla="*/ 2819104 w 4312055"/>
                <a:gd name="connsiteY1762" fmla="*/ 1603648 h 2894010"/>
                <a:gd name="connsiteX1763" fmla="*/ 2822219 w 4312055"/>
                <a:gd name="connsiteY1763" fmla="*/ 1603441 h 2894010"/>
                <a:gd name="connsiteX1764" fmla="*/ 2825541 w 4312055"/>
                <a:gd name="connsiteY1764" fmla="*/ 1602265 h 2894010"/>
                <a:gd name="connsiteX1765" fmla="*/ 2827271 w 4312055"/>
                <a:gd name="connsiteY1765" fmla="*/ 1600328 h 2894010"/>
                <a:gd name="connsiteX1766" fmla="*/ 2825541 w 4312055"/>
                <a:gd name="connsiteY1766" fmla="*/ 1597769 h 2894010"/>
                <a:gd name="connsiteX1767" fmla="*/ 2827340 w 4312055"/>
                <a:gd name="connsiteY1767" fmla="*/ 1597284 h 2894010"/>
                <a:gd name="connsiteX1768" fmla="*/ 2829140 w 4312055"/>
                <a:gd name="connsiteY1768" fmla="*/ 1596593 h 2894010"/>
                <a:gd name="connsiteX1769" fmla="*/ 2830801 w 4312055"/>
                <a:gd name="connsiteY1769" fmla="*/ 1595624 h 2894010"/>
                <a:gd name="connsiteX1770" fmla="*/ 2831977 w 4312055"/>
                <a:gd name="connsiteY1770" fmla="*/ 1594379 h 2894010"/>
                <a:gd name="connsiteX1771" fmla="*/ 2832462 w 4312055"/>
                <a:gd name="connsiteY1771" fmla="*/ 1592719 h 2894010"/>
                <a:gd name="connsiteX1772" fmla="*/ 2832185 w 4312055"/>
                <a:gd name="connsiteY1772" fmla="*/ 1591405 h 2894010"/>
                <a:gd name="connsiteX1773" fmla="*/ 2832462 w 4312055"/>
                <a:gd name="connsiteY1773" fmla="*/ 1590229 h 2894010"/>
                <a:gd name="connsiteX1774" fmla="*/ 2834331 w 4312055"/>
                <a:gd name="connsiteY1774" fmla="*/ 1588984 h 2894010"/>
                <a:gd name="connsiteX1775" fmla="*/ 2835299 w 4312055"/>
                <a:gd name="connsiteY1775" fmla="*/ 1588984 h 2894010"/>
                <a:gd name="connsiteX1776" fmla="*/ 2836545 w 4312055"/>
                <a:gd name="connsiteY1776" fmla="*/ 1589260 h 2894010"/>
                <a:gd name="connsiteX1777" fmla="*/ 2837722 w 4312055"/>
                <a:gd name="connsiteY1777" fmla="*/ 1589468 h 2894010"/>
                <a:gd name="connsiteX1778" fmla="*/ 2838553 w 4312055"/>
                <a:gd name="connsiteY1778" fmla="*/ 1589053 h 2894010"/>
                <a:gd name="connsiteX1779" fmla="*/ 2838760 w 4312055"/>
                <a:gd name="connsiteY1779" fmla="*/ 1588084 h 2894010"/>
                <a:gd name="connsiteX1780" fmla="*/ 2838137 w 4312055"/>
                <a:gd name="connsiteY1780" fmla="*/ 1587393 h 2894010"/>
                <a:gd name="connsiteX1781" fmla="*/ 2837376 w 4312055"/>
                <a:gd name="connsiteY1781" fmla="*/ 1586839 h 2894010"/>
                <a:gd name="connsiteX1782" fmla="*/ 2837099 w 4312055"/>
                <a:gd name="connsiteY1782" fmla="*/ 1586217 h 2894010"/>
                <a:gd name="connsiteX1783" fmla="*/ 2837238 w 4312055"/>
                <a:gd name="connsiteY1783" fmla="*/ 1584695 h 2894010"/>
                <a:gd name="connsiteX1784" fmla="*/ 2837376 w 4312055"/>
                <a:gd name="connsiteY1784" fmla="*/ 1584003 h 2894010"/>
                <a:gd name="connsiteX1785" fmla="*/ 2838207 w 4312055"/>
                <a:gd name="connsiteY1785" fmla="*/ 1583796 h 2894010"/>
                <a:gd name="connsiteX1786" fmla="*/ 2840421 w 4312055"/>
                <a:gd name="connsiteY1786" fmla="*/ 1583796 h 2894010"/>
                <a:gd name="connsiteX1787" fmla="*/ 2841736 w 4312055"/>
                <a:gd name="connsiteY1787" fmla="*/ 1584211 h 2894010"/>
                <a:gd name="connsiteX1788" fmla="*/ 2843466 w 4312055"/>
                <a:gd name="connsiteY1788" fmla="*/ 1584833 h 2894010"/>
                <a:gd name="connsiteX1789" fmla="*/ 2845128 w 4312055"/>
                <a:gd name="connsiteY1789" fmla="*/ 1585318 h 2894010"/>
                <a:gd name="connsiteX1790" fmla="*/ 2846166 w 4312055"/>
                <a:gd name="connsiteY1790" fmla="*/ 1585179 h 2894010"/>
                <a:gd name="connsiteX1791" fmla="*/ 2846166 w 4312055"/>
                <a:gd name="connsiteY1791" fmla="*/ 1584211 h 2894010"/>
                <a:gd name="connsiteX1792" fmla="*/ 2845681 w 4312055"/>
                <a:gd name="connsiteY1792" fmla="*/ 1583035 h 2894010"/>
                <a:gd name="connsiteX1793" fmla="*/ 2844989 w 4312055"/>
                <a:gd name="connsiteY1793" fmla="*/ 1581859 h 2894010"/>
                <a:gd name="connsiteX1794" fmla="*/ 2844643 w 4312055"/>
                <a:gd name="connsiteY1794" fmla="*/ 1581029 h 2894010"/>
                <a:gd name="connsiteX1795" fmla="*/ 2844643 w 4312055"/>
                <a:gd name="connsiteY1795" fmla="*/ 1579853 h 2894010"/>
                <a:gd name="connsiteX1796" fmla="*/ 2846028 w 4312055"/>
                <a:gd name="connsiteY1796" fmla="*/ 1573765 h 2894010"/>
                <a:gd name="connsiteX1797" fmla="*/ 2846166 w 4312055"/>
                <a:gd name="connsiteY1797" fmla="*/ 1572382 h 2894010"/>
                <a:gd name="connsiteX1798" fmla="*/ 2845335 w 4312055"/>
                <a:gd name="connsiteY1798" fmla="*/ 1571898 h 2894010"/>
                <a:gd name="connsiteX1799" fmla="*/ 2842844 w 4312055"/>
                <a:gd name="connsiteY1799" fmla="*/ 1571552 h 2894010"/>
                <a:gd name="connsiteX1800" fmla="*/ 2839175 w 4312055"/>
                <a:gd name="connsiteY1800" fmla="*/ 1571344 h 2894010"/>
                <a:gd name="connsiteX1801" fmla="*/ 2837791 w 4312055"/>
                <a:gd name="connsiteY1801" fmla="*/ 1570584 h 2894010"/>
                <a:gd name="connsiteX1802" fmla="*/ 2836199 w 4312055"/>
                <a:gd name="connsiteY1802" fmla="*/ 1568370 h 2894010"/>
                <a:gd name="connsiteX1803" fmla="*/ 2839798 w 4312055"/>
                <a:gd name="connsiteY1803" fmla="*/ 1569546 h 2894010"/>
                <a:gd name="connsiteX1804" fmla="*/ 2841529 w 4312055"/>
                <a:gd name="connsiteY1804" fmla="*/ 1569823 h 2894010"/>
                <a:gd name="connsiteX1805" fmla="*/ 2843466 w 4312055"/>
                <a:gd name="connsiteY1805" fmla="*/ 1569477 h 2894010"/>
                <a:gd name="connsiteX1806" fmla="*/ 2845058 w 4312055"/>
                <a:gd name="connsiteY1806" fmla="*/ 1568508 h 2894010"/>
                <a:gd name="connsiteX1807" fmla="*/ 2849903 w 4312055"/>
                <a:gd name="connsiteY1807" fmla="*/ 1564773 h 2894010"/>
                <a:gd name="connsiteX1808" fmla="*/ 2851149 w 4312055"/>
                <a:gd name="connsiteY1808" fmla="*/ 1563597 h 2894010"/>
                <a:gd name="connsiteX1809" fmla="*/ 2851011 w 4312055"/>
                <a:gd name="connsiteY1809" fmla="*/ 1560830 h 2894010"/>
                <a:gd name="connsiteX1810" fmla="*/ 2849004 w 4312055"/>
                <a:gd name="connsiteY1810" fmla="*/ 1558271 h 2894010"/>
                <a:gd name="connsiteX1811" fmla="*/ 2846650 w 4312055"/>
                <a:gd name="connsiteY1811" fmla="*/ 1555711 h 2894010"/>
                <a:gd name="connsiteX1812" fmla="*/ 2845474 w 4312055"/>
                <a:gd name="connsiteY1812" fmla="*/ 1552944 h 2894010"/>
                <a:gd name="connsiteX1813" fmla="*/ 2846996 w 4312055"/>
                <a:gd name="connsiteY1813" fmla="*/ 1553913 h 2894010"/>
                <a:gd name="connsiteX1814" fmla="*/ 2848311 w 4312055"/>
                <a:gd name="connsiteY1814" fmla="*/ 1553774 h 2894010"/>
                <a:gd name="connsiteX1815" fmla="*/ 2849488 w 4312055"/>
                <a:gd name="connsiteY1815" fmla="*/ 1552944 h 2894010"/>
                <a:gd name="connsiteX1816" fmla="*/ 2850457 w 4312055"/>
                <a:gd name="connsiteY1816" fmla="*/ 1551561 h 2894010"/>
                <a:gd name="connsiteX1817" fmla="*/ 2850457 w 4312055"/>
                <a:gd name="connsiteY1817" fmla="*/ 1553982 h 2894010"/>
                <a:gd name="connsiteX1818" fmla="*/ 2851356 w 4312055"/>
                <a:gd name="connsiteY1818" fmla="*/ 1556126 h 2894010"/>
                <a:gd name="connsiteX1819" fmla="*/ 2852810 w 4312055"/>
                <a:gd name="connsiteY1819" fmla="*/ 1557233 h 2894010"/>
                <a:gd name="connsiteX1820" fmla="*/ 2854956 w 4312055"/>
                <a:gd name="connsiteY1820" fmla="*/ 1556541 h 2894010"/>
                <a:gd name="connsiteX1821" fmla="*/ 2855786 w 4312055"/>
                <a:gd name="connsiteY1821" fmla="*/ 1555365 h 2894010"/>
                <a:gd name="connsiteX1822" fmla="*/ 2856201 w 4312055"/>
                <a:gd name="connsiteY1822" fmla="*/ 1553844 h 2894010"/>
                <a:gd name="connsiteX1823" fmla="*/ 2856547 w 4312055"/>
                <a:gd name="connsiteY1823" fmla="*/ 1552183 h 2894010"/>
                <a:gd name="connsiteX1824" fmla="*/ 2856893 w 4312055"/>
                <a:gd name="connsiteY1824" fmla="*/ 1550662 h 2894010"/>
                <a:gd name="connsiteX1825" fmla="*/ 2858001 w 4312055"/>
                <a:gd name="connsiteY1825" fmla="*/ 1548655 h 2894010"/>
                <a:gd name="connsiteX1826" fmla="*/ 2859247 w 4312055"/>
                <a:gd name="connsiteY1826" fmla="*/ 1547134 h 2894010"/>
                <a:gd name="connsiteX1827" fmla="*/ 2862084 w 4312055"/>
                <a:gd name="connsiteY1827" fmla="*/ 1544367 h 2894010"/>
                <a:gd name="connsiteX1828" fmla="*/ 2864368 w 4312055"/>
                <a:gd name="connsiteY1828" fmla="*/ 1541462 h 2894010"/>
                <a:gd name="connsiteX1829" fmla="*/ 2865822 w 4312055"/>
                <a:gd name="connsiteY1829" fmla="*/ 1538694 h 2894010"/>
                <a:gd name="connsiteX1830" fmla="*/ 2867967 w 4312055"/>
                <a:gd name="connsiteY1830" fmla="*/ 1533091 h 2894010"/>
                <a:gd name="connsiteX1831" fmla="*/ 2870597 w 4312055"/>
                <a:gd name="connsiteY1831" fmla="*/ 1528526 h 2894010"/>
                <a:gd name="connsiteX1832" fmla="*/ 2871082 w 4312055"/>
                <a:gd name="connsiteY1832" fmla="*/ 1526382 h 2894010"/>
                <a:gd name="connsiteX1833" fmla="*/ 2869698 w 4312055"/>
                <a:gd name="connsiteY1833" fmla="*/ 1524445 h 2894010"/>
                <a:gd name="connsiteX1834" fmla="*/ 2873020 w 4312055"/>
                <a:gd name="connsiteY1834" fmla="*/ 1524168 h 2894010"/>
                <a:gd name="connsiteX1835" fmla="*/ 2874542 w 4312055"/>
                <a:gd name="connsiteY1835" fmla="*/ 1522162 h 2894010"/>
                <a:gd name="connsiteX1836" fmla="*/ 2875580 w 4312055"/>
                <a:gd name="connsiteY1836" fmla="*/ 1519534 h 2894010"/>
                <a:gd name="connsiteX1837" fmla="*/ 2877518 w 4312055"/>
                <a:gd name="connsiteY1837" fmla="*/ 1517458 h 2894010"/>
                <a:gd name="connsiteX1838" fmla="*/ 2879110 w 4312055"/>
                <a:gd name="connsiteY1838" fmla="*/ 1517112 h 2894010"/>
                <a:gd name="connsiteX1839" fmla="*/ 2879664 w 4312055"/>
                <a:gd name="connsiteY1839" fmla="*/ 1517873 h 2894010"/>
                <a:gd name="connsiteX1840" fmla="*/ 2879941 w 4312055"/>
                <a:gd name="connsiteY1840" fmla="*/ 1518980 h 2894010"/>
                <a:gd name="connsiteX1841" fmla="*/ 2880702 w 4312055"/>
                <a:gd name="connsiteY1841" fmla="*/ 1519534 h 2894010"/>
                <a:gd name="connsiteX1842" fmla="*/ 2882571 w 4312055"/>
                <a:gd name="connsiteY1842" fmla="*/ 1519049 h 2894010"/>
                <a:gd name="connsiteX1843" fmla="*/ 2884162 w 4312055"/>
                <a:gd name="connsiteY1843" fmla="*/ 1518081 h 2894010"/>
                <a:gd name="connsiteX1844" fmla="*/ 2885824 w 4312055"/>
                <a:gd name="connsiteY1844" fmla="*/ 1517458 h 2894010"/>
                <a:gd name="connsiteX1845" fmla="*/ 2887692 w 4312055"/>
                <a:gd name="connsiteY1845" fmla="*/ 1517873 h 2894010"/>
                <a:gd name="connsiteX1846" fmla="*/ 2887139 w 4312055"/>
                <a:gd name="connsiteY1846" fmla="*/ 1515452 h 2894010"/>
                <a:gd name="connsiteX1847" fmla="*/ 2885547 w 4312055"/>
                <a:gd name="connsiteY1847" fmla="*/ 1510818 h 2894010"/>
                <a:gd name="connsiteX1848" fmla="*/ 2885547 w 4312055"/>
                <a:gd name="connsiteY1848" fmla="*/ 1508604 h 2894010"/>
                <a:gd name="connsiteX1849" fmla="*/ 2886723 w 4312055"/>
                <a:gd name="connsiteY1849" fmla="*/ 1507359 h 2894010"/>
                <a:gd name="connsiteX1850" fmla="*/ 2888246 w 4312055"/>
                <a:gd name="connsiteY1850" fmla="*/ 1506114 h 2894010"/>
                <a:gd name="connsiteX1851" fmla="*/ 2888661 w 4312055"/>
                <a:gd name="connsiteY1851" fmla="*/ 1504730 h 2894010"/>
                <a:gd name="connsiteX1852" fmla="*/ 2886239 w 4312055"/>
                <a:gd name="connsiteY1852" fmla="*/ 1503278 h 2894010"/>
                <a:gd name="connsiteX1853" fmla="*/ 2888661 w 4312055"/>
                <a:gd name="connsiteY1853" fmla="*/ 1503278 h 2894010"/>
                <a:gd name="connsiteX1854" fmla="*/ 2888523 w 4312055"/>
                <a:gd name="connsiteY1854" fmla="*/ 1501756 h 2894010"/>
                <a:gd name="connsiteX1855" fmla="*/ 2886723 w 4312055"/>
                <a:gd name="connsiteY1855" fmla="*/ 1499888 h 2894010"/>
                <a:gd name="connsiteX1856" fmla="*/ 2884370 w 4312055"/>
                <a:gd name="connsiteY1856" fmla="*/ 1498781 h 2894010"/>
                <a:gd name="connsiteX1857" fmla="*/ 2885409 w 4312055"/>
                <a:gd name="connsiteY1857" fmla="*/ 1497329 h 2894010"/>
                <a:gd name="connsiteX1858" fmla="*/ 2886862 w 4312055"/>
                <a:gd name="connsiteY1858" fmla="*/ 1496360 h 2894010"/>
                <a:gd name="connsiteX1859" fmla="*/ 2888592 w 4312055"/>
                <a:gd name="connsiteY1859" fmla="*/ 1496015 h 2894010"/>
                <a:gd name="connsiteX1860" fmla="*/ 2890322 w 4312055"/>
                <a:gd name="connsiteY1860" fmla="*/ 1496153 h 2894010"/>
                <a:gd name="connsiteX1861" fmla="*/ 2892399 w 4312055"/>
                <a:gd name="connsiteY1861" fmla="*/ 1497260 h 2894010"/>
                <a:gd name="connsiteX1862" fmla="*/ 2893229 w 4312055"/>
                <a:gd name="connsiteY1862" fmla="*/ 1498366 h 2894010"/>
                <a:gd name="connsiteX1863" fmla="*/ 2893644 w 4312055"/>
                <a:gd name="connsiteY1863" fmla="*/ 1498228 h 2894010"/>
                <a:gd name="connsiteX1864" fmla="*/ 2894475 w 4312055"/>
                <a:gd name="connsiteY1864" fmla="*/ 1495600 h 2894010"/>
                <a:gd name="connsiteX1865" fmla="*/ 2894891 w 4312055"/>
                <a:gd name="connsiteY1865" fmla="*/ 1493939 h 2894010"/>
                <a:gd name="connsiteX1866" fmla="*/ 2895167 w 4312055"/>
                <a:gd name="connsiteY1866" fmla="*/ 1491587 h 2894010"/>
                <a:gd name="connsiteX1867" fmla="*/ 2894959 w 4312055"/>
                <a:gd name="connsiteY1867" fmla="*/ 1489374 h 2894010"/>
                <a:gd name="connsiteX1868" fmla="*/ 2894060 w 4312055"/>
                <a:gd name="connsiteY1868" fmla="*/ 1487990 h 2894010"/>
                <a:gd name="connsiteX1869" fmla="*/ 2892399 w 4312055"/>
                <a:gd name="connsiteY1869" fmla="*/ 1488129 h 2894010"/>
                <a:gd name="connsiteX1870" fmla="*/ 2887692 w 4312055"/>
                <a:gd name="connsiteY1870" fmla="*/ 1490412 h 2894010"/>
                <a:gd name="connsiteX1871" fmla="*/ 2885616 w 4312055"/>
                <a:gd name="connsiteY1871" fmla="*/ 1490965 h 2894010"/>
                <a:gd name="connsiteX1872" fmla="*/ 2894406 w 4312055"/>
                <a:gd name="connsiteY1872" fmla="*/ 1484048 h 2894010"/>
                <a:gd name="connsiteX1873" fmla="*/ 2897589 w 4312055"/>
                <a:gd name="connsiteY1873" fmla="*/ 1482318 h 2894010"/>
                <a:gd name="connsiteX1874" fmla="*/ 2895444 w 4312055"/>
                <a:gd name="connsiteY1874" fmla="*/ 1481903 h 2894010"/>
                <a:gd name="connsiteX1875" fmla="*/ 2893022 w 4312055"/>
                <a:gd name="connsiteY1875" fmla="*/ 1481281 h 2894010"/>
                <a:gd name="connsiteX1876" fmla="*/ 2890738 w 4312055"/>
                <a:gd name="connsiteY1876" fmla="*/ 1480451 h 2894010"/>
                <a:gd name="connsiteX1877" fmla="*/ 2888800 w 4312055"/>
                <a:gd name="connsiteY1877" fmla="*/ 1479413 h 2894010"/>
                <a:gd name="connsiteX1878" fmla="*/ 2886308 w 4312055"/>
                <a:gd name="connsiteY1878" fmla="*/ 1477061 h 2894010"/>
                <a:gd name="connsiteX1879" fmla="*/ 2884162 w 4312055"/>
                <a:gd name="connsiteY1879" fmla="*/ 1474640 h 2894010"/>
                <a:gd name="connsiteX1880" fmla="*/ 2881671 w 4312055"/>
                <a:gd name="connsiteY1880" fmla="*/ 1472911 h 2894010"/>
                <a:gd name="connsiteX1881" fmla="*/ 2878210 w 4312055"/>
                <a:gd name="connsiteY1881" fmla="*/ 1472703 h 2894010"/>
                <a:gd name="connsiteX1882" fmla="*/ 2874888 w 4312055"/>
                <a:gd name="connsiteY1882" fmla="*/ 1473810 h 2894010"/>
                <a:gd name="connsiteX1883" fmla="*/ 2872466 w 4312055"/>
                <a:gd name="connsiteY1883" fmla="*/ 1475055 h 2894010"/>
                <a:gd name="connsiteX1884" fmla="*/ 2869974 w 4312055"/>
                <a:gd name="connsiteY1884" fmla="*/ 1475747 h 2894010"/>
                <a:gd name="connsiteX1885" fmla="*/ 2866583 w 4312055"/>
                <a:gd name="connsiteY1885" fmla="*/ 1475124 h 2894010"/>
                <a:gd name="connsiteX1886" fmla="*/ 2866029 w 4312055"/>
                <a:gd name="connsiteY1886" fmla="*/ 1474640 h 2894010"/>
                <a:gd name="connsiteX1887" fmla="*/ 2865199 w 4312055"/>
                <a:gd name="connsiteY1887" fmla="*/ 1473049 h 2894010"/>
                <a:gd name="connsiteX1888" fmla="*/ 2864645 w 4312055"/>
                <a:gd name="connsiteY1888" fmla="*/ 1472565 h 2894010"/>
                <a:gd name="connsiteX1889" fmla="*/ 2863953 w 4312055"/>
                <a:gd name="connsiteY1889" fmla="*/ 1472703 h 2894010"/>
                <a:gd name="connsiteX1890" fmla="*/ 2862361 w 4312055"/>
                <a:gd name="connsiteY1890" fmla="*/ 1473671 h 2894010"/>
                <a:gd name="connsiteX1891" fmla="*/ 2861738 w 4312055"/>
                <a:gd name="connsiteY1891" fmla="*/ 1473879 h 2894010"/>
                <a:gd name="connsiteX1892" fmla="*/ 2860769 w 4312055"/>
                <a:gd name="connsiteY1892" fmla="*/ 1473741 h 2894010"/>
                <a:gd name="connsiteX1893" fmla="*/ 2860008 w 4312055"/>
                <a:gd name="connsiteY1893" fmla="*/ 1473741 h 2894010"/>
                <a:gd name="connsiteX1894" fmla="*/ 2858416 w 4312055"/>
                <a:gd name="connsiteY1894" fmla="*/ 1474017 h 2894010"/>
                <a:gd name="connsiteX1895" fmla="*/ 2860700 w 4312055"/>
                <a:gd name="connsiteY1895" fmla="*/ 1472357 h 2894010"/>
                <a:gd name="connsiteX1896" fmla="*/ 2862984 w 4312055"/>
                <a:gd name="connsiteY1896" fmla="*/ 1471389 h 2894010"/>
                <a:gd name="connsiteX1897" fmla="*/ 2865337 w 4312055"/>
                <a:gd name="connsiteY1897" fmla="*/ 1470905 h 2894010"/>
                <a:gd name="connsiteX1898" fmla="*/ 2871013 w 4312055"/>
                <a:gd name="connsiteY1898" fmla="*/ 1470559 h 2894010"/>
                <a:gd name="connsiteX1899" fmla="*/ 2872397 w 4312055"/>
                <a:gd name="connsiteY1899" fmla="*/ 1470005 h 2894010"/>
                <a:gd name="connsiteX1900" fmla="*/ 2875511 w 4312055"/>
                <a:gd name="connsiteY1900" fmla="*/ 1466685 h 2894010"/>
                <a:gd name="connsiteX1901" fmla="*/ 2877657 w 4312055"/>
                <a:gd name="connsiteY1901" fmla="*/ 1465094 h 2894010"/>
                <a:gd name="connsiteX1902" fmla="*/ 2883609 w 4312055"/>
                <a:gd name="connsiteY1902" fmla="*/ 1461705 h 2894010"/>
                <a:gd name="connsiteX1903" fmla="*/ 2886101 w 4312055"/>
                <a:gd name="connsiteY1903" fmla="*/ 1460529 h 2894010"/>
                <a:gd name="connsiteX1904" fmla="*/ 2891499 w 4312055"/>
                <a:gd name="connsiteY1904" fmla="*/ 1459422 h 2894010"/>
                <a:gd name="connsiteX1905" fmla="*/ 2892676 w 4312055"/>
                <a:gd name="connsiteY1905" fmla="*/ 1458246 h 2894010"/>
                <a:gd name="connsiteX1906" fmla="*/ 2892191 w 4312055"/>
                <a:gd name="connsiteY1906" fmla="*/ 1454995 h 2894010"/>
                <a:gd name="connsiteX1907" fmla="*/ 2889284 w 4312055"/>
                <a:gd name="connsiteY1907" fmla="*/ 1450360 h 2894010"/>
                <a:gd name="connsiteX1908" fmla="*/ 2884578 w 4312055"/>
                <a:gd name="connsiteY1908" fmla="*/ 1446417 h 2894010"/>
                <a:gd name="connsiteX1909" fmla="*/ 2873158 w 4312055"/>
                <a:gd name="connsiteY1909" fmla="*/ 1439431 h 2894010"/>
                <a:gd name="connsiteX1910" fmla="*/ 2870113 w 4312055"/>
                <a:gd name="connsiteY1910" fmla="*/ 1436871 h 2894010"/>
                <a:gd name="connsiteX1911" fmla="*/ 2869144 w 4312055"/>
                <a:gd name="connsiteY1911" fmla="*/ 1435834 h 2894010"/>
                <a:gd name="connsiteX1912" fmla="*/ 2868729 w 4312055"/>
                <a:gd name="connsiteY1912" fmla="*/ 1435142 h 2894010"/>
                <a:gd name="connsiteX1913" fmla="*/ 2867967 w 4312055"/>
                <a:gd name="connsiteY1913" fmla="*/ 1434658 h 2894010"/>
                <a:gd name="connsiteX1914" fmla="*/ 2866098 w 4312055"/>
                <a:gd name="connsiteY1914" fmla="*/ 1434312 h 2894010"/>
                <a:gd name="connsiteX1915" fmla="*/ 2863261 w 4312055"/>
                <a:gd name="connsiteY1915" fmla="*/ 1434589 h 2894010"/>
                <a:gd name="connsiteX1916" fmla="*/ 2860631 w 4312055"/>
                <a:gd name="connsiteY1916" fmla="*/ 1435626 h 2894010"/>
                <a:gd name="connsiteX1917" fmla="*/ 2857932 w 4312055"/>
                <a:gd name="connsiteY1917" fmla="*/ 1436318 h 2894010"/>
                <a:gd name="connsiteX1918" fmla="*/ 2854956 w 4312055"/>
                <a:gd name="connsiteY1918" fmla="*/ 1435903 h 2894010"/>
                <a:gd name="connsiteX1919" fmla="*/ 2859800 w 4312055"/>
                <a:gd name="connsiteY1919" fmla="*/ 1434035 h 2894010"/>
                <a:gd name="connsiteX1920" fmla="*/ 2863884 w 4312055"/>
                <a:gd name="connsiteY1920" fmla="*/ 1433136 h 2894010"/>
                <a:gd name="connsiteX1921" fmla="*/ 2867967 w 4312055"/>
                <a:gd name="connsiteY1921" fmla="*/ 1433482 h 2894010"/>
                <a:gd name="connsiteX1922" fmla="*/ 2875165 w 4312055"/>
                <a:gd name="connsiteY1922" fmla="*/ 1436733 h 2894010"/>
                <a:gd name="connsiteX1923" fmla="*/ 2877380 w 4312055"/>
                <a:gd name="connsiteY1923" fmla="*/ 1437148 h 2894010"/>
                <a:gd name="connsiteX1924" fmla="*/ 2882363 w 4312055"/>
                <a:gd name="connsiteY1924" fmla="*/ 1437563 h 2894010"/>
                <a:gd name="connsiteX1925" fmla="*/ 2885062 w 4312055"/>
                <a:gd name="connsiteY1925" fmla="*/ 1438531 h 2894010"/>
                <a:gd name="connsiteX1926" fmla="*/ 2887554 w 4312055"/>
                <a:gd name="connsiteY1926" fmla="*/ 1439846 h 2894010"/>
                <a:gd name="connsiteX1927" fmla="*/ 2890115 w 4312055"/>
                <a:gd name="connsiteY1927" fmla="*/ 1440883 h 2894010"/>
                <a:gd name="connsiteX1928" fmla="*/ 2893022 w 4312055"/>
                <a:gd name="connsiteY1928" fmla="*/ 1441091 h 2894010"/>
                <a:gd name="connsiteX1929" fmla="*/ 2892399 w 4312055"/>
                <a:gd name="connsiteY1929" fmla="*/ 1437286 h 2894010"/>
                <a:gd name="connsiteX1930" fmla="*/ 2890530 w 4312055"/>
                <a:gd name="connsiteY1930" fmla="*/ 1435211 h 2894010"/>
                <a:gd name="connsiteX1931" fmla="*/ 2887969 w 4312055"/>
                <a:gd name="connsiteY1931" fmla="*/ 1433758 h 2894010"/>
                <a:gd name="connsiteX1932" fmla="*/ 2885270 w 4312055"/>
                <a:gd name="connsiteY1932" fmla="*/ 1431752 h 2894010"/>
                <a:gd name="connsiteX1933" fmla="*/ 2883816 w 4312055"/>
                <a:gd name="connsiteY1933" fmla="*/ 1429608 h 2894010"/>
                <a:gd name="connsiteX1934" fmla="*/ 2883055 w 4312055"/>
                <a:gd name="connsiteY1934" fmla="*/ 1427533 h 2894010"/>
                <a:gd name="connsiteX1935" fmla="*/ 2882086 w 4312055"/>
                <a:gd name="connsiteY1935" fmla="*/ 1425596 h 2894010"/>
                <a:gd name="connsiteX1936" fmla="*/ 2880149 w 4312055"/>
                <a:gd name="connsiteY1936" fmla="*/ 1423728 h 2894010"/>
                <a:gd name="connsiteX1937" fmla="*/ 2878488 w 4312055"/>
                <a:gd name="connsiteY1937" fmla="*/ 1423036 h 2894010"/>
                <a:gd name="connsiteX1938" fmla="*/ 2876619 w 4312055"/>
                <a:gd name="connsiteY1938" fmla="*/ 1422483 h 2894010"/>
                <a:gd name="connsiteX1939" fmla="*/ 2874888 w 4312055"/>
                <a:gd name="connsiteY1939" fmla="*/ 1421861 h 2894010"/>
                <a:gd name="connsiteX1940" fmla="*/ 2873435 w 4312055"/>
                <a:gd name="connsiteY1940" fmla="*/ 1420754 h 2894010"/>
                <a:gd name="connsiteX1941" fmla="*/ 2872466 w 4312055"/>
                <a:gd name="connsiteY1941" fmla="*/ 1419163 h 2894010"/>
                <a:gd name="connsiteX1942" fmla="*/ 2872466 w 4312055"/>
                <a:gd name="connsiteY1942" fmla="*/ 1417987 h 2894010"/>
                <a:gd name="connsiteX1943" fmla="*/ 2872674 w 4312055"/>
                <a:gd name="connsiteY1943" fmla="*/ 1416742 h 2894010"/>
                <a:gd name="connsiteX1944" fmla="*/ 2872881 w 4312055"/>
                <a:gd name="connsiteY1944" fmla="*/ 1415013 h 2894010"/>
                <a:gd name="connsiteX1945" fmla="*/ 2872189 w 4312055"/>
                <a:gd name="connsiteY1945" fmla="*/ 1411346 h 2894010"/>
                <a:gd name="connsiteX1946" fmla="*/ 2870667 w 4312055"/>
                <a:gd name="connsiteY1946" fmla="*/ 1407542 h 2894010"/>
                <a:gd name="connsiteX1947" fmla="*/ 2867137 w 4312055"/>
                <a:gd name="connsiteY1947" fmla="*/ 1400486 h 2894010"/>
                <a:gd name="connsiteX1948" fmla="*/ 2862223 w 4312055"/>
                <a:gd name="connsiteY1948" fmla="*/ 1387551 h 2894010"/>
                <a:gd name="connsiteX1949" fmla="*/ 2858831 w 4312055"/>
                <a:gd name="connsiteY1949" fmla="*/ 1381878 h 2894010"/>
                <a:gd name="connsiteX1950" fmla="*/ 2853295 w 4312055"/>
                <a:gd name="connsiteY1950" fmla="*/ 1377728 h 2894010"/>
                <a:gd name="connsiteX1951" fmla="*/ 2841736 w 4312055"/>
                <a:gd name="connsiteY1951" fmla="*/ 1371087 h 2894010"/>
                <a:gd name="connsiteX1952" fmla="*/ 2840006 w 4312055"/>
                <a:gd name="connsiteY1952" fmla="*/ 1370534 h 2894010"/>
                <a:gd name="connsiteX1953" fmla="*/ 2838691 w 4312055"/>
                <a:gd name="connsiteY1953" fmla="*/ 1370534 h 2894010"/>
                <a:gd name="connsiteX1954" fmla="*/ 2837722 w 4312055"/>
                <a:gd name="connsiteY1954" fmla="*/ 1369981 h 2894010"/>
                <a:gd name="connsiteX1955" fmla="*/ 2837168 w 4312055"/>
                <a:gd name="connsiteY1955" fmla="*/ 1368044 h 2894010"/>
                <a:gd name="connsiteX1956" fmla="*/ 2837376 w 4312055"/>
                <a:gd name="connsiteY1956" fmla="*/ 1366038 h 2894010"/>
                <a:gd name="connsiteX1957" fmla="*/ 2838414 w 4312055"/>
                <a:gd name="connsiteY1957" fmla="*/ 1364585 h 2894010"/>
                <a:gd name="connsiteX1958" fmla="*/ 2839798 w 4312055"/>
                <a:gd name="connsiteY1958" fmla="*/ 1363409 h 2894010"/>
                <a:gd name="connsiteX1959" fmla="*/ 2841044 w 4312055"/>
                <a:gd name="connsiteY1959" fmla="*/ 1362026 h 2894010"/>
                <a:gd name="connsiteX1960" fmla="*/ 2845266 w 4312055"/>
                <a:gd name="connsiteY1960" fmla="*/ 1355662 h 2894010"/>
                <a:gd name="connsiteX1961" fmla="*/ 2847619 w 4312055"/>
                <a:gd name="connsiteY1961" fmla="*/ 1352825 h 2894010"/>
                <a:gd name="connsiteX1962" fmla="*/ 2860354 w 4312055"/>
                <a:gd name="connsiteY1962" fmla="*/ 1341412 h 2894010"/>
                <a:gd name="connsiteX1963" fmla="*/ 2858070 w 4312055"/>
                <a:gd name="connsiteY1963" fmla="*/ 1339890 h 2894010"/>
                <a:gd name="connsiteX1964" fmla="*/ 2857170 w 4312055"/>
                <a:gd name="connsiteY1964" fmla="*/ 1337676 h 2894010"/>
                <a:gd name="connsiteX1965" fmla="*/ 2857932 w 4312055"/>
                <a:gd name="connsiteY1965" fmla="*/ 1335878 h 2894010"/>
                <a:gd name="connsiteX1966" fmla="*/ 2860631 w 4312055"/>
                <a:gd name="connsiteY1966" fmla="*/ 1335671 h 2894010"/>
                <a:gd name="connsiteX1967" fmla="*/ 2861669 w 4312055"/>
                <a:gd name="connsiteY1967" fmla="*/ 1336916 h 2894010"/>
                <a:gd name="connsiteX1968" fmla="*/ 2862153 w 4312055"/>
                <a:gd name="connsiteY1968" fmla="*/ 1338783 h 2894010"/>
                <a:gd name="connsiteX1969" fmla="*/ 2863399 w 4312055"/>
                <a:gd name="connsiteY1969" fmla="*/ 1339752 h 2894010"/>
                <a:gd name="connsiteX1970" fmla="*/ 2866444 w 4312055"/>
                <a:gd name="connsiteY1970" fmla="*/ 1338299 h 2894010"/>
                <a:gd name="connsiteX1971" fmla="*/ 2867898 w 4312055"/>
                <a:gd name="connsiteY1971" fmla="*/ 1336985 h 2894010"/>
                <a:gd name="connsiteX1972" fmla="*/ 2868106 w 4312055"/>
                <a:gd name="connsiteY1972" fmla="*/ 1336086 h 2894010"/>
                <a:gd name="connsiteX1973" fmla="*/ 2867967 w 4312055"/>
                <a:gd name="connsiteY1973" fmla="*/ 1334979 h 2894010"/>
                <a:gd name="connsiteX1974" fmla="*/ 2868590 w 4312055"/>
                <a:gd name="connsiteY1974" fmla="*/ 1333042 h 2894010"/>
                <a:gd name="connsiteX1975" fmla="*/ 2869490 w 4312055"/>
                <a:gd name="connsiteY1975" fmla="*/ 1332073 h 2894010"/>
                <a:gd name="connsiteX1976" fmla="*/ 2870805 w 4312055"/>
                <a:gd name="connsiteY1976" fmla="*/ 1331243 h 2894010"/>
                <a:gd name="connsiteX1977" fmla="*/ 2871982 w 4312055"/>
                <a:gd name="connsiteY1977" fmla="*/ 1330759 h 2894010"/>
                <a:gd name="connsiteX1978" fmla="*/ 2872328 w 4312055"/>
                <a:gd name="connsiteY1978" fmla="*/ 1330898 h 2894010"/>
                <a:gd name="connsiteX1979" fmla="*/ 2872535 w 4312055"/>
                <a:gd name="connsiteY1979" fmla="*/ 1328822 h 2894010"/>
                <a:gd name="connsiteX1980" fmla="*/ 2872535 w 4312055"/>
                <a:gd name="connsiteY1980" fmla="*/ 1327508 h 2894010"/>
                <a:gd name="connsiteX1981" fmla="*/ 2871912 w 4312055"/>
                <a:gd name="connsiteY1981" fmla="*/ 1327508 h 2894010"/>
                <a:gd name="connsiteX1982" fmla="*/ 2871566 w 4312055"/>
                <a:gd name="connsiteY1982" fmla="*/ 1327646 h 2894010"/>
                <a:gd name="connsiteX1983" fmla="*/ 2871428 w 4312055"/>
                <a:gd name="connsiteY1983" fmla="*/ 1327231 h 2894010"/>
                <a:gd name="connsiteX1984" fmla="*/ 2871428 w 4312055"/>
                <a:gd name="connsiteY1984" fmla="*/ 1326609 h 2894010"/>
                <a:gd name="connsiteX1985" fmla="*/ 2871635 w 4312055"/>
                <a:gd name="connsiteY1985" fmla="*/ 1326125 h 2894010"/>
                <a:gd name="connsiteX1986" fmla="*/ 2872397 w 4312055"/>
                <a:gd name="connsiteY1986" fmla="*/ 1325917 h 2894010"/>
                <a:gd name="connsiteX1987" fmla="*/ 2873366 w 4312055"/>
                <a:gd name="connsiteY1987" fmla="*/ 1326332 h 2894010"/>
                <a:gd name="connsiteX1988" fmla="*/ 2874335 w 4312055"/>
                <a:gd name="connsiteY1988" fmla="*/ 1326816 h 2894010"/>
                <a:gd name="connsiteX1989" fmla="*/ 2875027 w 4312055"/>
                <a:gd name="connsiteY1989" fmla="*/ 1326955 h 2894010"/>
                <a:gd name="connsiteX1990" fmla="*/ 2888592 w 4312055"/>
                <a:gd name="connsiteY1990" fmla="*/ 1321490 h 2894010"/>
                <a:gd name="connsiteX1991" fmla="*/ 2892053 w 4312055"/>
                <a:gd name="connsiteY1991" fmla="*/ 1319484 h 2894010"/>
                <a:gd name="connsiteX1992" fmla="*/ 2893921 w 4312055"/>
                <a:gd name="connsiteY1992" fmla="*/ 1318654 h 2894010"/>
                <a:gd name="connsiteX1993" fmla="*/ 2895790 w 4312055"/>
                <a:gd name="connsiteY1993" fmla="*/ 1318239 h 2894010"/>
                <a:gd name="connsiteX1994" fmla="*/ 2897659 w 4312055"/>
                <a:gd name="connsiteY1994" fmla="*/ 1318446 h 2894010"/>
                <a:gd name="connsiteX1995" fmla="*/ 2898835 w 4312055"/>
                <a:gd name="connsiteY1995" fmla="*/ 1319138 h 2894010"/>
                <a:gd name="connsiteX1996" fmla="*/ 2899735 w 4312055"/>
                <a:gd name="connsiteY1996" fmla="*/ 1319830 h 2894010"/>
                <a:gd name="connsiteX1997" fmla="*/ 2900635 w 4312055"/>
                <a:gd name="connsiteY1997" fmla="*/ 1320245 h 2894010"/>
                <a:gd name="connsiteX1998" fmla="*/ 2902642 w 4312055"/>
                <a:gd name="connsiteY1998" fmla="*/ 1320522 h 2894010"/>
                <a:gd name="connsiteX1999" fmla="*/ 2904234 w 4312055"/>
                <a:gd name="connsiteY1999" fmla="*/ 1320314 h 2894010"/>
                <a:gd name="connsiteX2000" fmla="*/ 2905549 w 4312055"/>
                <a:gd name="connsiteY2000" fmla="*/ 1319346 h 2894010"/>
                <a:gd name="connsiteX2001" fmla="*/ 2906933 w 4312055"/>
                <a:gd name="connsiteY2001" fmla="*/ 1317339 h 2894010"/>
                <a:gd name="connsiteX2002" fmla="*/ 2906656 w 4312055"/>
                <a:gd name="connsiteY2002" fmla="*/ 1317132 h 2894010"/>
                <a:gd name="connsiteX2003" fmla="*/ 2906172 w 4312055"/>
                <a:gd name="connsiteY2003" fmla="*/ 1316786 h 2894010"/>
                <a:gd name="connsiteX2004" fmla="*/ 2905687 w 4312055"/>
                <a:gd name="connsiteY2004" fmla="*/ 1316371 h 2894010"/>
                <a:gd name="connsiteX2005" fmla="*/ 2905480 w 4312055"/>
                <a:gd name="connsiteY2005" fmla="*/ 1316025 h 2894010"/>
                <a:gd name="connsiteX2006" fmla="*/ 2905826 w 4312055"/>
                <a:gd name="connsiteY2006" fmla="*/ 1315541 h 2894010"/>
                <a:gd name="connsiteX2007" fmla="*/ 2907071 w 4312055"/>
                <a:gd name="connsiteY2007" fmla="*/ 1314088 h 2894010"/>
                <a:gd name="connsiteX2008" fmla="*/ 2907418 w 4312055"/>
                <a:gd name="connsiteY2008" fmla="*/ 1313604 h 2894010"/>
                <a:gd name="connsiteX2009" fmla="*/ 2907971 w 4312055"/>
                <a:gd name="connsiteY2009" fmla="*/ 1310561 h 2894010"/>
                <a:gd name="connsiteX2010" fmla="*/ 2908594 w 4312055"/>
                <a:gd name="connsiteY2010" fmla="*/ 1309039 h 2894010"/>
                <a:gd name="connsiteX2011" fmla="*/ 2909840 w 4312055"/>
                <a:gd name="connsiteY2011" fmla="*/ 1307794 h 2894010"/>
                <a:gd name="connsiteX2012" fmla="*/ 2908110 w 4312055"/>
                <a:gd name="connsiteY2012" fmla="*/ 1307655 h 2894010"/>
                <a:gd name="connsiteX2013" fmla="*/ 2904718 w 4312055"/>
                <a:gd name="connsiteY2013" fmla="*/ 1307863 h 2894010"/>
                <a:gd name="connsiteX2014" fmla="*/ 2902988 w 4312055"/>
                <a:gd name="connsiteY2014" fmla="*/ 1307724 h 2894010"/>
                <a:gd name="connsiteX2015" fmla="*/ 2901534 w 4312055"/>
                <a:gd name="connsiteY2015" fmla="*/ 1307102 h 2894010"/>
                <a:gd name="connsiteX2016" fmla="*/ 2898835 w 4312055"/>
                <a:gd name="connsiteY2016" fmla="*/ 1305303 h 2894010"/>
                <a:gd name="connsiteX2017" fmla="*/ 2897728 w 4312055"/>
                <a:gd name="connsiteY2017" fmla="*/ 1304819 h 2894010"/>
                <a:gd name="connsiteX2018" fmla="*/ 2896828 w 4312055"/>
                <a:gd name="connsiteY2018" fmla="*/ 1305027 h 2894010"/>
                <a:gd name="connsiteX2019" fmla="*/ 2894129 w 4312055"/>
                <a:gd name="connsiteY2019" fmla="*/ 1306203 h 2894010"/>
                <a:gd name="connsiteX2020" fmla="*/ 2892952 w 4312055"/>
                <a:gd name="connsiteY2020" fmla="*/ 1306548 h 2894010"/>
                <a:gd name="connsiteX2021" fmla="*/ 2891153 w 4312055"/>
                <a:gd name="connsiteY2021" fmla="*/ 1306548 h 2894010"/>
                <a:gd name="connsiteX2022" fmla="*/ 2889423 w 4312055"/>
                <a:gd name="connsiteY2022" fmla="*/ 1306272 h 2894010"/>
                <a:gd name="connsiteX2023" fmla="*/ 2886101 w 4312055"/>
                <a:gd name="connsiteY2023" fmla="*/ 1305234 h 2894010"/>
                <a:gd name="connsiteX2024" fmla="*/ 2882917 w 4312055"/>
                <a:gd name="connsiteY2024" fmla="*/ 1303920 h 2894010"/>
                <a:gd name="connsiteX2025" fmla="*/ 2873850 w 4312055"/>
                <a:gd name="connsiteY2025" fmla="*/ 1299008 h 2894010"/>
                <a:gd name="connsiteX2026" fmla="*/ 2870113 w 4312055"/>
                <a:gd name="connsiteY2026" fmla="*/ 1298248 h 2894010"/>
                <a:gd name="connsiteX2027" fmla="*/ 2866860 w 4312055"/>
                <a:gd name="connsiteY2027" fmla="*/ 1298801 h 2894010"/>
                <a:gd name="connsiteX2028" fmla="*/ 2859800 w 4312055"/>
                <a:gd name="connsiteY2028" fmla="*/ 1301153 h 2894010"/>
                <a:gd name="connsiteX2029" fmla="*/ 2860562 w 4312055"/>
                <a:gd name="connsiteY2029" fmla="*/ 1302675 h 2894010"/>
                <a:gd name="connsiteX2030" fmla="*/ 2859593 w 4312055"/>
                <a:gd name="connsiteY2030" fmla="*/ 1304127 h 2894010"/>
                <a:gd name="connsiteX2031" fmla="*/ 2852879 w 4312055"/>
                <a:gd name="connsiteY2031" fmla="*/ 1308624 h 2894010"/>
                <a:gd name="connsiteX2032" fmla="*/ 2851910 w 4312055"/>
                <a:gd name="connsiteY2032" fmla="*/ 1309385 h 2894010"/>
                <a:gd name="connsiteX2033" fmla="*/ 2851495 w 4312055"/>
                <a:gd name="connsiteY2033" fmla="*/ 1310215 h 2894010"/>
                <a:gd name="connsiteX2034" fmla="*/ 2851495 w 4312055"/>
                <a:gd name="connsiteY2034" fmla="*/ 1311045 h 2894010"/>
                <a:gd name="connsiteX2035" fmla="*/ 2851149 w 4312055"/>
                <a:gd name="connsiteY2035" fmla="*/ 1311944 h 2894010"/>
                <a:gd name="connsiteX2036" fmla="*/ 2850111 w 4312055"/>
                <a:gd name="connsiteY2036" fmla="*/ 1313120 h 2894010"/>
                <a:gd name="connsiteX2037" fmla="*/ 2845335 w 4312055"/>
                <a:gd name="connsiteY2037" fmla="*/ 1314849 h 2894010"/>
                <a:gd name="connsiteX2038" fmla="*/ 2839798 w 4312055"/>
                <a:gd name="connsiteY2038" fmla="*/ 1314227 h 2894010"/>
                <a:gd name="connsiteX2039" fmla="*/ 2835023 w 4312055"/>
                <a:gd name="connsiteY2039" fmla="*/ 1311667 h 2894010"/>
                <a:gd name="connsiteX2040" fmla="*/ 2832601 w 4312055"/>
                <a:gd name="connsiteY2040" fmla="*/ 1307586 h 2894010"/>
                <a:gd name="connsiteX2041" fmla="*/ 2832739 w 4312055"/>
                <a:gd name="connsiteY2041" fmla="*/ 1305165 h 2894010"/>
                <a:gd name="connsiteX2042" fmla="*/ 2833569 w 4312055"/>
                <a:gd name="connsiteY2042" fmla="*/ 1303297 h 2894010"/>
                <a:gd name="connsiteX2043" fmla="*/ 2834608 w 4312055"/>
                <a:gd name="connsiteY2043" fmla="*/ 1301706 h 2894010"/>
                <a:gd name="connsiteX2044" fmla="*/ 2835161 w 4312055"/>
                <a:gd name="connsiteY2044" fmla="*/ 1300115 h 2894010"/>
                <a:gd name="connsiteX2045" fmla="*/ 2834884 w 4312055"/>
                <a:gd name="connsiteY2045" fmla="*/ 1298455 h 2894010"/>
                <a:gd name="connsiteX2046" fmla="*/ 2834123 w 4312055"/>
                <a:gd name="connsiteY2046" fmla="*/ 1296172 h 2894010"/>
                <a:gd name="connsiteX2047" fmla="*/ 2833154 w 4312055"/>
                <a:gd name="connsiteY2047" fmla="*/ 1293959 h 2894010"/>
                <a:gd name="connsiteX2048" fmla="*/ 2832323 w 4312055"/>
                <a:gd name="connsiteY2048" fmla="*/ 1292575 h 2894010"/>
                <a:gd name="connsiteX2049" fmla="*/ 2830178 w 4312055"/>
                <a:gd name="connsiteY2049" fmla="*/ 1291054 h 2894010"/>
                <a:gd name="connsiteX2050" fmla="*/ 2828171 w 4312055"/>
                <a:gd name="connsiteY2050" fmla="*/ 1290777 h 2894010"/>
                <a:gd name="connsiteX2051" fmla="*/ 2823672 w 4312055"/>
                <a:gd name="connsiteY2051" fmla="*/ 1291261 h 2894010"/>
                <a:gd name="connsiteX2052" fmla="*/ 2820557 w 4312055"/>
                <a:gd name="connsiteY2052" fmla="*/ 1290984 h 2894010"/>
                <a:gd name="connsiteX2053" fmla="*/ 2817374 w 4312055"/>
                <a:gd name="connsiteY2053" fmla="*/ 1290362 h 2894010"/>
                <a:gd name="connsiteX2054" fmla="*/ 2814190 w 4312055"/>
                <a:gd name="connsiteY2054" fmla="*/ 1289393 h 2894010"/>
                <a:gd name="connsiteX2055" fmla="*/ 2811353 w 4312055"/>
                <a:gd name="connsiteY2055" fmla="*/ 1288148 h 2894010"/>
                <a:gd name="connsiteX2056" fmla="*/ 2806715 w 4312055"/>
                <a:gd name="connsiteY2056" fmla="*/ 1284690 h 2894010"/>
                <a:gd name="connsiteX2057" fmla="*/ 2804570 w 4312055"/>
                <a:gd name="connsiteY2057" fmla="*/ 1280401 h 2894010"/>
                <a:gd name="connsiteX2058" fmla="*/ 2804570 w 4312055"/>
                <a:gd name="connsiteY2058" fmla="*/ 1275559 h 2894010"/>
                <a:gd name="connsiteX2059" fmla="*/ 2806231 w 4312055"/>
                <a:gd name="connsiteY2059" fmla="*/ 1270232 h 2894010"/>
                <a:gd name="connsiteX2060" fmla="*/ 2807615 w 4312055"/>
                <a:gd name="connsiteY2060" fmla="*/ 1267604 h 2894010"/>
                <a:gd name="connsiteX2061" fmla="*/ 2809345 w 4312055"/>
                <a:gd name="connsiteY2061" fmla="*/ 1265252 h 2894010"/>
                <a:gd name="connsiteX2062" fmla="*/ 2811699 w 4312055"/>
                <a:gd name="connsiteY2062" fmla="*/ 1263868 h 2894010"/>
                <a:gd name="connsiteX2063" fmla="*/ 2814813 w 4312055"/>
                <a:gd name="connsiteY2063" fmla="*/ 1264007 h 2894010"/>
                <a:gd name="connsiteX2064" fmla="*/ 2815990 w 4312055"/>
                <a:gd name="connsiteY2064" fmla="*/ 1264768 h 2894010"/>
                <a:gd name="connsiteX2065" fmla="*/ 2818066 w 4312055"/>
                <a:gd name="connsiteY2065" fmla="*/ 1267050 h 2894010"/>
                <a:gd name="connsiteX2066" fmla="*/ 2819104 w 4312055"/>
                <a:gd name="connsiteY2066" fmla="*/ 1267604 h 2894010"/>
                <a:gd name="connsiteX2067" fmla="*/ 2820557 w 4312055"/>
                <a:gd name="connsiteY2067" fmla="*/ 1267396 h 2894010"/>
                <a:gd name="connsiteX2068" fmla="*/ 2823672 w 4312055"/>
                <a:gd name="connsiteY2068" fmla="*/ 1265805 h 2894010"/>
                <a:gd name="connsiteX2069" fmla="*/ 2825126 w 4312055"/>
                <a:gd name="connsiteY2069" fmla="*/ 1265252 h 2894010"/>
                <a:gd name="connsiteX2070" fmla="*/ 2827063 w 4312055"/>
                <a:gd name="connsiteY2070" fmla="*/ 1265114 h 2894010"/>
                <a:gd name="connsiteX2071" fmla="*/ 2831286 w 4312055"/>
                <a:gd name="connsiteY2071" fmla="*/ 1265252 h 2894010"/>
                <a:gd name="connsiteX2072" fmla="*/ 2833223 w 4312055"/>
                <a:gd name="connsiteY2072" fmla="*/ 1264768 h 2894010"/>
                <a:gd name="connsiteX2073" fmla="*/ 2835646 w 4312055"/>
                <a:gd name="connsiteY2073" fmla="*/ 1262969 h 2894010"/>
                <a:gd name="connsiteX2074" fmla="*/ 2837099 w 4312055"/>
                <a:gd name="connsiteY2074" fmla="*/ 1260548 h 2894010"/>
                <a:gd name="connsiteX2075" fmla="*/ 2839106 w 4312055"/>
                <a:gd name="connsiteY2075" fmla="*/ 1255360 h 2894010"/>
                <a:gd name="connsiteX2076" fmla="*/ 2842013 w 4312055"/>
                <a:gd name="connsiteY2076" fmla="*/ 1250864 h 2894010"/>
                <a:gd name="connsiteX2077" fmla="*/ 2845612 w 4312055"/>
                <a:gd name="connsiteY2077" fmla="*/ 1247751 h 2894010"/>
                <a:gd name="connsiteX2078" fmla="*/ 2849765 w 4312055"/>
                <a:gd name="connsiteY2078" fmla="*/ 1245330 h 2894010"/>
                <a:gd name="connsiteX2079" fmla="*/ 2860354 w 4312055"/>
                <a:gd name="connsiteY2079" fmla="*/ 1240280 h 2894010"/>
                <a:gd name="connsiteX2080" fmla="*/ 2863192 w 4312055"/>
                <a:gd name="connsiteY2080" fmla="*/ 1238689 h 2894010"/>
                <a:gd name="connsiteX2081" fmla="*/ 2865614 w 4312055"/>
                <a:gd name="connsiteY2081" fmla="*/ 1236752 h 2894010"/>
                <a:gd name="connsiteX2082" fmla="*/ 2867829 w 4312055"/>
                <a:gd name="connsiteY2082" fmla="*/ 1234331 h 2894010"/>
                <a:gd name="connsiteX2083" fmla="*/ 2871843 w 4312055"/>
                <a:gd name="connsiteY2083" fmla="*/ 1229074 h 2894010"/>
                <a:gd name="connsiteX2084" fmla="*/ 2876688 w 4312055"/>
                <a:gd name="connsiteY2084" fmla="*/ 1224024 h 2894010"/>
                <a:gd name="connsiteX2085" fmla="*/ 2878695 w 4312055"/>
                <a:gd name="connsiteY2085" fmla="*/ 1222364 h 2894010"/>
                <a:gd name="connsiteX2086" fmla="*/ 2881117 w 4312055"/>
                <a:gd name="connsiteY2086" fmla="*/ 1221742 h 2894010"/>
                <a:gd name="connsiteX2087" fmla="*/ 2885132 w 4312055"/>
                <a:gd name="connsiteY2087" fmla="*/ 1222018 h 2894010"/>
                <a:gd name="connsiteX2088" fmla="*/ 2887554 w 4312055"/>
                <a:gd name="connsiteY2088" fmla="*/ 1222503 h 2894010"/>
                <a:gd name="connsiteX2089" fmla="*/ 2889630 w 4312055"/>
                <a:gd name="connsiteY2089" fmla="*/ 1222779 h 2894010"/>
                <a:gd name="connsiteX2090" fmla="*/ 2891291 w 4312055"/>
                <a:gd name="connsiteY2090" fmla="*/ 1222088 h 2894010"/>
                <a:gd name="connsiteX2091" fmla="*/ 2892537 w 4312055"/>
                <a:gd name="connsiteY2091" fmla="*/ 1219736 h 2894010"/>
                <a:gd name="connsiteX2092" fmla="*/ 2894060 w 4312055"/>
                <a:gd name="connsiteY2092" fmla="*/ 1224440 h 2894010"/>
                <a:gd name="connsiteX2093" fmla="*/ 2897797 w 4312055"/>
                <a:gd name="connsiteY2093" fmla="*/ 1227483 h 2894010"/>
                <a:gd name="connsiteX2094" fmla="*/ 2900635 w 4312055"/>
                <a:gd name="connsiteY2094" fmla="*/ 1230804 h 2894010"/>
                <a:gd name="connsiteX2095" fmla="*/ 2899251 w 4312055"/>
                <a:gd name="connsiteY2095" fmla="*/ 1236407 h 2894010"/>
                <a:gd name="connsiteX2096" fmla="*/ 2895859 w 4312055"/>
                <a:gd name="connsiteY2096" fmla="*/ 1241318 h 2894010"/>
                <a:gd name="connsiteX2097" fmla="*/ 2893783 w 4312055"/>
                <a:gd name="connsiteY2097" fmla="*/ 1243808 h 2894010"/>
                <a:gd name="connsiteX2098" fmla="*/ 2891845 w 4312055"/>
                <a:gd name="connsiteY2098" fmla="*/ 1245676 h 2894010"/>
                <a:gd name="connsiteX2099" fmla="*/ 2886723 w 4312055"/>
                <a:gd name="connsiteY2099" fmla="*/ 1248512 h 2894010"/>
                <a:gd name="connsiteX2100" fmla="*/ 2885339 w 4312055"/>
                <a:gd name="connsiteY2100" fmla="*/ 1250241 h 2894010"/>
                <a:gd name="connsiteX2101" fmla="*/ 2885962 w 4312055"/>
                <a:gd name="connsiteY2101" fmla="*/ 1253492 h 2894010"/>
                <a:gd name="connsiteX2102" fmla="*/ 2883194 w 4312055"/>
                <a:gd name="connsiteY2102" fmla="*/ 1253976 h 2894010"/>
                <a:gd name="connsiteX2103" fmla="*/ 2881740 w 4312055"/>
                <a:gd name="connsiteY2103" fmla="*/ 1255360 h 2894010"/>
                <a:gd name="connsiteX2104" fmla="*/ 2881117 w 4312055"/>
                <a:gd name="connsiteY2104" fmla="*/ 1257366 h 2894010"/>
                <a:gd name="connsiteX2105" fmla="*/ 2880910 w 4312055"/>
                <a:gd name="connsiteY2105" fmla="*/ 1259856 h 2894010"/>
                <a:gd name="connsiteX2106" fmla="*/ 2883747 w 4312055"/>
                <a:gd name="connsiteY2106" fmla="*/ 1259856 h 2894010"/>
                <a:gd name="connsiteX2107" fmla="*/ 2889561 w 4312055"/>
                <a:gd name="connsiteY2107" fmla="*/ 1259510 h 2894010"/>
                <a:gd name="connsiteX2108" fmla="*/ 2892191 w 4312055"/>
                <a:gd name="connsiteY2108" fmla="*/ 1259856 h 2894010"/>
                <a:gd name="connsiteX2109" fmla="*/ 2890945 w 4312055"/>
                <a:gd name="connsiteY2109" fmla="*/ 1260894 h 2894010"/>
                <a:gd name="connsiteX2110" fmla="*/ 2889907 w 4312055"/>
                <a:gd name="connsiteY2110" fmla="*/ 1262001 h 2894010"/>
                <a:gd name="connsiteX2111" fmla="*/ 2888315 w 4312055"/>
                <a:gd name="connsiteY2111" fmla="*/ 1264353 h 2894010"/>
                <a:gd name="connsiteX2112" fmla="*/ 2888315 w 4312055"/>
                <a:gd name="connsiteY2112" fmla="*/ 1264906 h 2894010"/>
                <a:gd name="connsiteX2113" fmla="*/ 2888938 w 4312055"/>
                <a:gd name="connsiteY2113" fmla="*/ 1266290 h 2894010"/>
                <a:gd name="connsiteX2114" fmla="*/ 2888938 w 4312055"/>
                <a:gd name="connsiteY2114" fmla="*/ 1266912 h 2894010"/>
                <a:gd name="connsiteX2115" fmla="*/ 2888038 w 4312055"/>
                <a:gd name="connsiteY2115" fmla="*/ 1267535 h 2894010"/>
                <a:gd name="connsiteX2116" fmla="*/ 2886654 w 4312055"/>
                <a:gd name="connsiteY2116" fmla="*/ 1268088 h 2894010"/>
                <a:gd name="connsiteX2117" fmla="*/ 2884162 w 4312055"/>
                <a:gd name="connsiteY2117" fmla="*/ 1268918 h 2894010"/>
                <a:gd name="connsiteX2118" fmla="*/ 2881464 w 4312055"/>
                <a:gd name="connsiteY2118" fmla="*/ 1270163 h 2894010"/>
                <a:gd name="connsiteX2119" fmla="*/ 2878349 w 4312055"/>
                <a:gd name="connsiteY2119" fmla="*/ 1272100 h 2894010"/>
                <a:gd name="connsiteX2120" fmla="*/ 2876965 w 4312055"/>
                <a:gd name="connsiteY2120" fmla="*/ 1274175 h 2894010"/>
                <a:gd name="connsiteX2121" fmla="*/ 2879456 w 4312055"/>
                <a:gd name="connsiteY2121" fmla="*/ 1275835 h 2894010"/>
                <a:gd name="connsiteX2122" fmla="*/ 2880218 w 4312055"/>
                <a:gd name="connsiteY2122" fmla="*/ 1275490 h 2894010"/>
                <a:gd name="connsiteX2123" fmla="*/ 2885201 w 4312055"/>
                <a:gd name="connsiteY2123" fmla="*/ 1273760 h 2894010"/>
                <a:gd name="connsiteX2124" fmla="*/ 2886377 w 4312055"/>
                <a:gd name="connsiteY2124" fmla="*/ 1273138 h 2894010"/>
                <a:gd name="connsiteX2125" fmla="*/ 2888661 w 4312055"/>
                <a:gd name="connsiteY2125" fmla="*/ 1271408 h 2894010"/>
                <a:gd name="connsiteX2126" fmla="*/ 2888523 w 4312055"/>
                <a:gd name="connsiteY2126" fmla="*/ 1271270 h 2894010"/>
                <a:gd name="connsiteX2127" fmla="*/ 2888523 w 4312055"/>
                <a:gd name="connsiteY2127" fmla="*/ 1270647 h 2894010"/>
                <a:gd name="connsiteX2128" fmla="*/ 2888869 w 4312055"/>
                <a:gd name="connsiteY2128" fmla="*/ 1269956 h 2894010"/>
                <a:gd name="connsiteX2129" fmla="*/ 2889215 w 4312055"/>
                <a:gd name="connsiteY2129" fmla="*/ 1269471 h 2894010"/>
                <a:gd name="connsiteX2130" fmla="*/ 2889907 w 4312055"/>
                <a:gd name="connsiteY2130" fmla="*/ 1269333 h 2894010"/>
                <a:gd name="connsiteX2131" fmla="*/ 2890668 w 4312055"/>
                <a:gd name="connsiteY2131" fmla="*/ 1269541 h 2894010"/>
                <a:gd name="connsiteX2132" fmla="*/ 2891361 w 4312055"/>
                <a:gd name="connsiteY2132" fmla="*/ 1269817 h 2894010"/>
                <a:gd name="connsiteX2133" fmla="*/ 2891914 w 4312055"/>
                <a:gd name="connsiteY2133" fmla="*/ 1269817 h 2894010"/>
                <a:gd name="connsiteX2134" fmla="*/ 2895167 w 4312055"/>
                <a:gd name="connsiteY2134" fmla="*/ 1268434 h 2894010"/>
                <a:gd name="connsiteX2135" fmla="*/ 2896274 w 4312055"/>
                <a:gd name="connsiteY2135" fmla="*/ 1267811 h 2894010"/>
                <a:gd name="connsiteX2136" fmla="*/ 2899320 w 4312055"/>
                <a:gd name="connsiteY2136" fmla="*/ 1265252 h 2894010"/>
                <a:gd name="connsiteX2137" fmla="*/ 2904788 w 4312055"/>
                <a:gd name="connsiteY2137" fmla="*/ 1259926 h 2894010"/>
                <a:gd name="connsiteX2138" fmla="*/ 2908110 w 4312055"/>
                <a:gd name="connsiteY2138" fmla="*/ 1257574 h 2894010"/>
                <a:gd name="connsiteX2139" fmla="*/ 2914961 w 4312055"/>
                <a:gd name="connsiteY2139" fmla="*/ 1254392 h 2894010"/>
                <a:gd name="connsiteX2140" fmla="*/ 2927766 w 4312055"/>
                <a:gd name="connsiteY2140" fmla="*/ 1250241 h 2894010"/>
                <a:gd name="connsiteX2141" fmla="*/ 2928388 w 4312055"/>
                <a:gd name="connsiteY2141" fmla="*/ 1249826 h 2894010"/>
                <a:gd name="connsiteX2142" fmla="*/ 2929219 w 4312055"/>
                <a:gd name="connsiteY2142" fmla="*/ 1248512 h 2894010"/>
                <a:gd name="connsiteX2143" fmla="*/ 2929703 w 4312055"/>
                <a:gd name="connsiteY2143" fmla="*/ 1248166 h 2894010"/>
                <a:gd name="connsiteX2144" fmla="*/ 2930257 w 4312055"/>
                <a:gd name="connsiteY2144" fmla="*/ 1248166 h 2894010"/>
                <a:gd name="connsiteX2145" fmla="*/ 2931364 w 4312055"/>
                <a:gd name="connsiteY2145" fmla="*/ 1248650 h 2894010"/>
                <a:gd name="connsiteX2146" fmla="*/ 2931849 w 4312055"/>
                <a:gd name="connsiteY2146" fmla="*/ 1248650 h 2894010"/>
                <a:gd name="connsiteX2147" fmla="*/ 2938978 w 4312055"/>
                <a:gd name="connsiteY2147" fmla="*/ 1247958 h 2894010"/>
                <a:gd name="connsiteX2148" fmla="*/ 2941885 w 4312055"/>
                <a:gd name="connsiteY2148" fmla="*/ 1246990 h 2894010"/>
                <a:gd name="connsiteX2149" fmla="*/ 2944930 w 4312055"/>
                <a:gd name="connsiteY2149" fmla="*/ 1244569 h 2894010"/>
                <a:gd name="connsiteX2150" fmla="*/ 2945207 w 4312055"/>
                <a:gd name="connsiteY2150" fmla="*/ 1247059 h 2894010"/>
                <a:gd name="connsiteX2151" fmla="*/ 2949360 w 4312055"/>
                <a:gd name="connsiteY2151" fmla="*/ 1251486 h 2894010"/>
                <a:gd name="connsiteX2152" fmla="*/ 2950743 w 4312055"/>
                <a:gd name="connsiteY2152" fmla="*/ 1254322 h 2894010"/>
                <a:gd name="connsiteX2153" fmla="*/ 2952889 w 4312055"/>
                <a:gd name="connsiteY2153" fmla="*/ 1253077 h 2894010"/>
                <a:gd name="connsiteX2154" fmla="*/ 2953374 w 4312055"/>
                <a:gd name="connsiteY2154" fmla="*/ 1252040 h 2894010"/>
                <a:gd name="connsiteX2155" fmla="*/ 2954135 w 4312055"/>
                <a:gd name="connsiteY2155" fmla="*/ 1251763 h 2894010"/>
                <a:gd name="connsiteX2156" fmla="*/ 2962787 w 4312055"/>
                <a:gd name="connsiteY2156" fmla="*/ 1255429 h 2894010"/>
                <a:gd name="connsiteX2157" fmla="*/ 2964932 w 4312055"/>
                <a:gd name="connsiteY2157" fmla="*/ 1257020 h 2894010"/>
                <a:gd name="connsiteX2158" fmla="*/ 2966178 w 4312055"/>
                <a:gd name="connsiteY2158" fmla="*/ 1259649 h 2894010"/>
                <a:gd name="connsiteX2159" fmla="*/ 2965901 w 4312055"/>
                <a:gd name="connsiteY2159" fmla="*/ 1263177 h 2894010"/>
                <a:gd name="connsiteX2160" fmla="*/ 2962302 w 4312055"/>
                <a:gd name="connsiteY2160" fmla="*/ 1269333 h 2894010"/>
                <a:gd name="connsiteX2161" fmla="*/ 2961679 w 4312055"/>
                <a:gd name="connsiteY2161" fmla="*/ 1272515 h 2894010"/>
                <a:gd name="connsiteX2162" fmla="*/ 2962787 w 4312055"/>
                <a:gd name="connsiteY2162" fmla="*/ 1274936 h 2894010"/>
                <a:gd name="connsiteX2163" fmla="*/ 2964793 w 4312055"/>
                <a:gd name="connsiteY2163" fmla="*/ 1275766 h 2894010"/>
                <a:gd name="connsiteX2164" fmla="*/ 2967285 w 4312055"/>
                <a:gd name="connsiteY2164" fmla="*/ 1276181 h 2894010"/>
                <a:gd name="connsiteX2165" fmla="*/ 2969708 w 4312055"/>
                <a:gd name="connsiteY2165" fmla="*/ 1277426 h 2894010"/>
                <a:gd name="connsiteX2166" fmla="*/ 2966662 w 4312055"/>
                <a:gd name="connsiteY2166" fmla="*/ 1277841 h 2894010"/>
                <a:gd name="connsiteX2167" fmla="*/ 2963755 w 4312055"/>
                <a:gd name="connsiteY2167" fmla="*/ 1278533 h 2894010"/>
                <a:gd name="connsiteX2168" fmla="*/ 2961125 w 4312055"/>
                <a:gd name="connsiteY2168" fmla="*/ 1279709 h 2894010"/>
                <a:gd name="connsiteX2169" fmla="*/ 2958634 w 4312055"/>
                <a:gd name="connsiteY2169" fmla="*/ 1281577 h 2894010"/>
                <a:gd name="connsiteX2170" fmla="*/ 2956765 w 4312055"/>
                <a:gd name="connsiteY2170" fmla="*/ 1284205 h 2894010"/>
                <a:gd name="connsiteX2171" fmla="*/ 2955727 w 4312055"/>
                <a:gd name="connsiteY2171" fmla="*/ 1286834 h 2894010"/>
                <a:gd name="connsiteX2172" fmla="*/ 2954412 w 4312055"/>
                <a:gd name="connsiteY2172" fmla="*/ 1289186 h 2894010"/>
                <a:gd name="connsiteX2173" fmla="*/ 2951713 w 4312055"/>
                <a:gd name="connsiteY2173" fmla="*/ 1290984 h 2894010"/>
                <a:gd name="connsiteX2174" fmla="*/ 2960779 w 4312055"/>
                <a:gd name="connsiteY2174" fmla="*/ 1291745 h 2894010"/>
                <a:gd name="connsiteX2175" fmla="*/ 2963271 w 4312055"/>
                <a:gd name="connsiteY2175" fmla="*/ 1292714 h 2894010"/>
                <a:gd name="connsiteX2176" fmla="*/ 2957872 w 4312055"/>
                <a:gd name="connsiteY2176" fmla="*/ 1295757 h 2894010"/>
                <a:gd name="connsiteX2177" fmla="*/ 2959603 w 4312055"/>
                <a:gd name="connsiteY2177" fmla="*/ 1296518 h 2894010"/>
                <a:gd name="connsiteX2178" fmla="*/ 2964863 w 4312055"/>
                <a:gd name="connsiteY2178" fmla="*/ 1298455 h 2894010"/>
                <a:gd name="connsiteX2179" fmla="*/ 2966109 w 4312055"/>
                <a:gd name="connsiteY2179" fmla="*/ 1299562 h 2894010"/>
                <a:gd name="connsiteX2180" fmla="*/ 2966524 w 4312055"/>
                <a:gd name="connsiteY2180" fmla="*/ 1300461 h 2894010"/>
                <a:gd name="connsiteX2181" fmla="*/ 2967216 w 4312055"/>
                <a:gd name="connsiteY2181" fmla="*/ 1300600 h 2894010"/>
                <a:gd name="connsiteX2182" fmla="*/ 2969431 w 4312055"/>
                <a:gd name="connsiteY2182" fmla="*/ 1299147 h 2894010"/>
                <a:gd name="connsiteX2183" fmla="*/ 2970538 w 4312055"/>
                <a:gd name="connsiteY2183" fmla="*/ 1297902 h 2894010"/>
                <a:gd name="connsiteX2184" fmla="*/ 2971576 w 4312055"/>
                <a:gd name="connsiteY2184" fmla="*/ 1296449 h 2894010"/>
                <a:gd name="connsiteX2185" fmla="*/ 2972684 w 4312055"/>
                <a:gd name="connsiteY2185" fmla="*/ 1295135 h 2894010"/>
                <a:gd name="connsiteX2186" fmla="*/ 2974068 w 4312055"/>
                <a:gd name="connsiteY2186" fmla="*/ 1294512 h 2894010"/>
                <a:gd name="connsiteX2187" fmla="*/ 2975936 w 4312055"/>
                <a:gd name="connsiteY2187" fmla="*/ 1295135 h 2894010"/>
                <a:gd name="connsiteX2188" fmla="*/ 2978220 w 4312055"/>
                <a:gd name="connsiteY2188" fmla="*/ 1296726 h 2894010"/>
                <a:gd name="connsiteX2189" fmla="*/ 2980297 w 4312055"/>
                <a:gd name="connsiteY2189" fmla="*/ 1298732 h 2894010"/>
                <a:gd name="connsiteX2190" fmla="*/ 2981266 w 4312055"/>
                <a:gd name="connsiteY2190" fmla="*/ 1300392 h 2894010"/>
                <a:gd name="connsiteX2191" fmla="*/ 2983688 w 4312055"/>
                <a:gd name="connsiteY2191" fmla="*/ 1298178 h 2894010"/>
                <a:gd name="connsiteX2192" fmla="*/ 2986180 w 4312055"/>
                <a:gd name="connsiteY2192" fmla="*/ 1297763 h 2894010"/>
                <a:gd name="connsiteX2193" fmla="*/ 2988879 w 4312055"/>
                <a:gd name="connsiteY2193" fmla="*/ 1298386 h 2894010"/>
                <a:gd name="connsiteX2194" fmla="*/ 2991924 w 4312055"/>
                <a:gd name="connsiteY2194" fmla="*/ 1299424 h 2894010"/>
                <a:gd name="connsiteX2195" fmla="*/ 2992893 w 4312055"/>
                <a:gd name="connsiteY2195" fmla="*/ 1297487 h 2894010"/>
                <a:gd name="connsiteX2196" fmla="*/ 2991924 w 4312055"/>
                <a:gd name="connsiteY2196" fmla="*/ 1299424 h 2894010"/>
                <a:gd name="connsiteX2197" fmla="*/ 2990678 w 4312055"/>
                <a:gd name="connsiteY2197" fmla="*/ 1301775 h 2894010"/>
                <a:gd name="connsiteX2198" fmla="*/ 2991647 w 4312055"/>
                <a:gd name="connsiteY2198" fmla="*/ 1304888 h 2894010"/>
                <a:gd name="connsiteX2199" fmla="*/ 2994900 w 4312055"/>
                <a:gd name="connsiteY2199" fmla="*/ 1310699 h 2894010"/>
                <a:gd name="connsiteX2200" fmla="*/ 2995247 w 4312055"/>
                <a:gd name="connsiteY2200" fmla="*/ 1312566 h 2894010"/>
                <a:gd name="connsiteX2201" fmla="*/ 2995454 w 4312055"/>
                <a:gd name="connsiteY2201" fmla="*/ 1314227 h 2894010"/>
                <a:gd name="connsiteX2202" fmla="*/ 2995800 w 4312055"/>
                <a:gd name="connsiteY2202" fmla="*/ 1316094 h 2894010"/>
                <a:gd name="connsiteX2203" fmla="*/ 2996562 w 4312055"/>
                <a:gd name="connsiteY2203" fmla="*/ 1318308 h 2894010"/>
                <a:gd name="connsiteX2204" fmla="*/ 2997530 w 4312055"/>
                <a:gd name="connsiteY2204" fmla="*/ 1319415 h 2894010"/>
                <a:gd name="connsiteX2205" fmla="*/ 2998361 w 4312055"/>
                <a:gd name="connsiteY2205" fmla="*/ 1319968 h 2894010"/>
                <a:gd name="connsiteX2206" fmla="*/ 2998361 w 4312055"/>
                <a:gd name="connsiteY2206" fmla="*/ 1320729 h 2894010"/>
                <a:gd name="connsiteX2207" fmla="*/ 2996769 w 4312055"/>
                <a:gd name="connsiteY2207" fmla="*/ 1322251 h 2894010"/>
                <a:gd name="connsiteX2208" fmla="*/ 2994762 w 4312055"/>
                <a:gd name="connsiteY2208" fmla="*/ 1319691 h 2894010"/>
                <a:gd name="connsiteX2209" fmla="*/ 2991924 w 4312055"/>
                <a:gd name="connsiteY2209" fmla="*/ 1318308 h 2894010"/>
                <a:gd name="connsiteX2210" fmla="*/ 2988741 w 4312055"/>
                <a:gd name="connsiteY2210" fmla="*/ 1318170 h 2894010"/>
                <a:gd name="connsiteX2211" fmla="*/ 2985626 w 4312055"/>
                <a:gd name="connsiteY2211" fmla="*/ 1319415 h 2894010"/>
                <a:gd name="connsiteX2212" fmla="*/ 2982927 w 4312055"/>
                <a:gd name="connsiteY2212" fmla="*/ 1322458 h 2894010"/>
                <a:gd name="connsiteX2213" fmla="*/ 2983065 w 4312055"/>
                <a:gd name="connsiteY2213" fmla="*/ 1325156 h 2894010"/>
                <a:gd name="connsiteX2214" fmla="*/ 2985280 w 4312055"/>
                <a:gd name="connsiteY2214" fmla="*/ 1326470 h 2894010"/>
                <a:gd name="connsiteX2215" fmla="*/ 2988810 w 4312055"/>
                <a:gd name="connsiteY2215" fmla="*/ 1325433 h 2894010"/>
                <a:gd name="connsiteX2216" fmla="*/ 2990056 w 4312055"/>
                <a:gd name="connsiteY2216" fmla="*/ 1334771 h 2894010"/>
                <a:gd name="connsiteX2217" fmla="*/ 2991094 w 4312055"/>
                <a:gd name="connsiteY2217" fmla="*/ 1339129 h 2894010"/>
                <a:gd name="connsiteX2218" fmla="*/ 2992339 w 4312055"/>
                <a:gd name="connsiteY2218" fmla="*/ 1342795 h 2894010"/>
                <a:gd name="connsiteX2219" fmla="*/ 2993170 w 4312055"/>
                <a:gd name="connsiteY2219" fmla="*/ 1344594 h 2894010"/>
                <a:gd name="connsiteX2220" fmla="*/ 2993447 w 4312055"/>
                <a:gd name="connsiteY2220" fmla="*/ 1345493 h 2894010"/>
                <a:gd name="connsiteX2221" fmla="*/ 2992893 w 4312055"/>
                <a:gd name="connsiteY2221" fmla="*/ 1346531 h 2894010"/>
                <a:gd name="connsiteX2222" fmla="*/ 2991371 w 4312055"/>
                <a:gd name="connsiteY2222" fmla="*/ 1348537 h 2894010"/>
                <a:gd name="connsiteX2223" fmla="*/ 2989087 w 4312055"/>
                <a:gd name="connsiteY2223" fmla="*/ 1350750 h 2894010"/>
                <a:gd name="connsiteX2224" fmla="*/ 2989225 w 4312055"/>
                <a:gd name="connsiteY2224" fmla="*/ 1351442 h 2894010"/>
                <a:gd name="connsiteX2225" fmla="*/ 2991301 w 4312055"/>
                <a:gd name="connsiteY2225" fmla="*/ 1352065 h 2894010"/>
                <a:gd name="connsiteX2226" fmla="*/ 2989087 w 4312055"/>
                <a:gd name="connsiteY2226" fmla="*/ 1353932 h 2894010"/>
                <a:gd name="connsiteX2227" fmla="*/ 2987010 w 4312055"/>
                <a:gd name="connsiteY2227" fmla="*/ 1356838 h 2894010"/>
                <a:gd name="connsiteX2228" fmla="*/ 2985488 w 4312055"/>
                <a:gd name="connsiteY2228" fmla="*/ 1359950 h 2894010"/>
                <a:gd name="connsiteX2229" fmla="*/ 2984865 w 4312055"/>
                <a:gd name="connsiteY2229" fmla="*/ 1362579 h 2894010"/>
                <a:gd name="connsiteX2230" fmla="*/ 2985349 w 4312055"/>
                <a:gd name="connsiteY2230" fmla="*/ 1365415 h 2894010"/>
                <a:gd name="connsiteX2231" fmla="*/ 2986526 w 4312055"/>
                <a:gd name="connsiteY2231" fmla="*/ 1367974 h 2894010"/>
                <a:gd name="connsiteX2232" fmla="*/ 2988464 w 4312055"/>
                <a:gd name="connsiteY2232" fmla="*/ 1369635 h 2894010"/>
                <a:gd name="connsiteX2233" fmla="*/ 2990955 w 4312055"/>
                <a:gd name="connsiteY2233" fmla="*/ 1369635 h 2894010"/>
                <a:gd name="connsiteX2234" fmla="*/ 2990332 w 4312055"/>
                <a:gd name="connsiteY2234" fmla="*/ 1370050 h 2894010"/>
                <a:gd name="connsiteX2235" fmla="*/ 2989087 w 4312055"/>
                <a:gd name="connsiteY2235" fmla="*/ 1370949 h 2894010"/>
                <a:gd name="connsiteX2236" fmla="*/ 2988464 w 4312055"/>
                <a:gd name="connsiteY2236" fmla="*/ 1371364 h 2894010"/>
                <a:gd name="connsiteX2237" fmla="*/ 2989571 w 4312055"/>
                <a:gd name="connsiteY2237" fmla="*/ 1372747 h 2894010"/>
                <a:gd name="connsiteX2238" fmla="*/ 2986733 w 4312055"/>
                <a:gd name="connsiteY2238" fmla="*/ 1372471 h 2894010"/>
                <a:gd name="connsiteX2239" fmla="*/ 2985280 w 4312055"/>
                <a:gd name="connsiteY2239" fmla="*/ 1372609 h 2894010"/>
                <a:gd name="connsiteX2240" fmla="*/ 2985280 w 4312055"/>
                <a:gd name="connsiteY2240" fmla="*/ 1373647 h 2894010"/>
                <a:gd name="connsiteX2241" fmla="*/ 2987426 w 4312055"/>
                <a:gd name="connsiteY2241" fmla="*/ 1377659 h 2894010"/>
                <a:gd name="connsiteX2242" fmla="*/ 2988671 w 4312055"/>
                <a:gd name="connsiteY2242" fmla="*/ 1379457 h 2894010"/>
                <a:gd name="connsiteX2243" fmla="*/ 2989917 w 4312055"/>
                <a:gd name="connsiteY2243" fmla="*/ 1380841 h 2894010"/>
                <a:gd name="connsiteX2244" fmla="*/ 2990886 w 4312055"/>
                <a:gd name="connsiteY2244" fmla="*/ 1381256 h 2894010"/>
                <a:gd name="connsiteX2245" fmla="*/ 2993170 w 4312055"/>
                <a:gd name="connsiteY2245" fmla="*/ 1378143 h 2894010"/>
                <a:gd name="connsiteX2246" fmla="*/ 2994139 w 4312055"/>
                <a:gd name="connsiteY2246" fmla="*/ 1377382 h 2894010"/>
                <a:gd name="connsiteX2247" fmla="*/ 2994762 w 4312055"/>
                <a:gd name="connsiteY2247" fmla="*/ 1377382 h 2894010"/>
                <a:gd name="connsiteX2248" fmla="*/ 2995315 w 4312055"/>
                <a:gd name="connsiteY2248" fmla="*/ 1377935 h 2894010"/>
                <a:gd name="connsiteX2249" fmla="*/ 2995800 w 4312055"/>
                <a:gd name="connsiteY2249" fmla="*/ 1378489 h 2894010"/>
                <a:gd name="connsiteX2250" fmla="*/ 2996215 w 4312055"/>
                <a:gd name="connsiteY2250" fmla="*/ 1378696 h 2894010"/>
                <a:gd name="connsiteX2251" fmla="*/ 2998223 w 4312055"/>
                <a:gd name="connsiteY2251" fmla="*/ 1377382 h 2894010"/>
                <a:gd name="connsiteX2252" fmla="*/ 3004659 w 4312055"/>
                <a:gd name="connsiteY2252" fmla="*/ 1371433 h 2894010"/>
                <a:gd name="connsiteX2253" fmla="*/ 3004659 w 4312055"/>
                <a:gd name="connsiteY2253" fmla="*/ 1372955 h 2894010"/>
                <a:gd name="connsiteX2254" fmla="*/ 3003967 w 4312055"/>
                <a:gd name="connsiteY2254" fmla="*/ 1374200 h 2894010"/>
                <a:gd name="connsiteX2255" fmla="*/ 3003206 w 4312055"/>
                <a:gd name="connsiteY2255" fmla="*/ 1375307 h 2894010"/>
                <a:gd name="connsiteX2256" fmla="*/ 3003067 w 4312055"/>
                <a:gd name="connsiteY2256" fmla="*/ 1376483 h 2894010"/>
                <a:gd name="connsiteX2257" fmla="*/ 3004244 w 4312055"/>
                <a:gd name="connsiteY2257" fmla="*/ 1378143 h 2894010"/>
                <a:gd name="connsiteX2258" fmla="*/ 3005628 w 4312055"/>
                <a:gd name="connsiteY2258" fmla="*/ 1378143 h 2894010"/>
                <a:gd name="connsiteX2259" fmla="*/ 3006874 w 4312055"/>
                <a:gd name="connsiteY2259" fmla="*/ 1377382 h 2894010"/>
                <a:gd name="connsiteX2260" fmla="*/ 3007843 w 4312055"/>
                <a:gd name="connsiteY2260" fmla="*/ 1376275 h 2894010"/>
                <a:gd name="connsiteX2261" fmla="*/ 3008466 w 4312055"/>
                <a:gd name="connsiteY2261" fmla="*/ 1374408 h 2894010"/>
                <a:gd name="connsiteX2262" fmla="*/ 3007358 w 4312055"/>
                <a:gd name="connsiteY2262" fmla="*/ 1371502 h 2894010"/>
                <a:gd name="connsiteX2263" fmla="*/ 3007843 w 4312055"/>
                <a:gd name="connsiteY2263" fmla="*/ 1369911 h 2894010"/>
                <a:gd name="connsiteX2264" fmla="*/ 3009227 w 4312055"/>
                <a:gd name="connsiteY2264" fmla="*/ 1369150 h 2894010"/>
                <a:gd name="connsiteX2265" fmla="*/ 3010334 w 4312055"/>
                <a:gd name="connsiteY2265" fmla="*/ 1369981 h 2894010"/>
                <a:gd name="connsiteX2266" fmla="*/ 3011234 w 4312055"/>
                <a:gd name="connsiteY2266" fmla="*/ 1371364 h 2894010"/>
                <a:gd name="connsiteX2267" fmla="*/ 3011926 w 4312055"/>
                <a:gd name="connsiteY2267" fmla="*/ 1372125 h 2894010"/>
                <a:gd name="connsiteX2268" fmla="*/ 3014210 w 4312055"/>
                <a:gd name="connsiteY2268" fmla="*/ 1372125 h 2894010"/>
                <a:gd name="connsiteX2269" fmla="*/ 3014210 w 4312055"/>
                <a:gd name="connsiteY2269" fmla="*/ 1371433 h 2894010"/>
                <a:gd name="connsiteX2270" fmla="*/ 3013518 w 4312055"/>
                <a:gd name="connsiteY2270" fmla="*/ 1370326 h 2894010"/>
                <a:gd name="connsiteX2271" fmla="*/ 3013241 w 4312055"/>
                <a:gd name="connsiteY2271" fmla="*/ 1369358 h 2894010"/>
                <a:gd name="connsiteX2272" fmla="*/ 3013795 w 4312055"/>
                <a:gd name="connsiteY2272" fmla="*/ 1368113 h 2894010"/>
                <a:gd name="connsiteX2273" fmla="*/ 3014002 w 4312055"/>
                <a:gd name="connsiteY2273" fmla="*/ 1367559 h 2894010"/>
                <a:gd name="connsiteX2274" fmla="*/ 3014695 w 4312055"/>
                <a:gd name="connsiteY2274" fmla="*/ 1367144 h 2894010"/>
                <a:gd name="connsiteX2275" fmla="*/ 3016702 w 4312055"/>
                <a:gd name="connsiteY2275" fmla="*/ 1366522 h 2894010"/>
                <a:gd name="connsiteX2276" fmla="*/ 3019954 w 4312055"/>
                <a:gd name="connsiteY2276" fmla="*/ 1366107 h 2894010"/>
                <a:gd name="connsiteX2277" fmla="*/ 3022792 w 4312055"/>
                <a:gd name="connsiteY2277" fmla="*/ 1366591 h 2894010"/>
                <a:gd name="connsiteX2278" fmla="*/ 3029437 w 4312055"/>
                <a:gd name="connsiteY2278" fmla="*/ 1368735 h 2894010"/>
                <a:gd name="connsiteX2279" fmla="*/ 3030129 w 4312055"/>
                <a:gd name="connsiteY2279" fmla="*/ 1364170 h 2894010"/>
                <a:gd name="connsiteX2280" fmla="*/ 3034074 w 4312055"/>
                <a:gd name="connsiteY2280" fmla="*/ 1363063 h 2894010"/>
                <a:gd name="connsiteX2281" fmla="*/ 3039265 w 4312055"/>
                <a:gd name="connsiteY2281" fmla="*/ 1363063 h 2894010"/>
                <a:gd name="connsiteX2282" fmla="*/ 3044040 w 4312055"/>
                <a:gd name="connsiteY2282" fmla="*/ 1362026 h 2894010"/>
                <a:gd name="connsiteX2283" fmla="*/ 3047847 w 4312055"/>
                <a:gd name="connsiteY2283" fmla="*/ 1358083 h 2894010"/>
                <a:gd name="connsiteX2284" fmla="*/ 3050477 w 4312055"/>
                <a:gd name="connsiteY2284" fmla="*/ 1352410 h 2894010"/>
                <a:gd name="connsiteX2285" fmla="*/ 3052138 w 4312055"/>
                <a:gd name="connsiteY2285" fmla="*/ 1346254 h 2894010"/>
                <a:gd name="connsiteX2286" fmla="*/ 3052830 w 4312055"/>
                <a:gd name="connsiteY2286" fmla="*/ 1340720 h 2894010"/>
                <a:gd name="connsiteX2287" fmla="*/ 3050062 w 4312055"/>
                <a:gd name="connsiteY2287" fmla="*/ 1341412 h 2894010"/>
                <a:gd name="connsiteX2288" fmla="*/ 3049231 w 4312055"/>
                <a:gd name="connsiteY2288" fmla="*/ 1339060 h 2894010"/>
                <a:gd name="connsiteX2289" fmla="*/ 3050338 w 4312055"/>
                <a:gd name="connsiteY2289" fmla="*/ 1324118 h 2894010"/>
                <a:gd name="connsiteX2290" fmla="*/ 3050062 w 4312055"/>
                <a:gd name="connsiteY2290" fmla="*/ 1319899 h 2894010"/>
                <a:gd name="connsiteX2291" fmla="*/ 3049300 w 4312055"/>
                <a:gd name="connsiteY2291" fmla="*/ 1315610 h 2894010"/>
                <a:gd name="connsiteX2292" fmla="*/ 3047431 w 4312055"/>
                <a:gd name="connsiteY2292" fmla="*/ 1310561 h 2894010"/>
                <a:gd name="connsiteX2293" fmla="*/ 3044663 w 4312055"/>
                <a:gd name="connsiteY2293" fmla="*/ 1305857 h 2894010"/>
                <a:gd name="connsiteX2294" fmla="*/ 3035181 w 4312055"/>
                <a:gd name="connsiteY2294" fmla="*/ 1292852 h 2894010"/>
                <a:gd name="connsiteX2295" fmla="*/ 3028052 w 4312055"/>
                <a:gd name="connsiteY2295" fmla="*/ 1279086 h 2894010"/>
                <a:gd name="connsiteX2296" fmla="*/ 3028052 w 4312055"/>
                <a:gd name="connsiteY2296" fmla="*/ 1279086 h 2894010"/>
                <a:gd name="connsiteX2297" fmla="*/ 3026945 w 4312055"/>
                <a:gd name="connsiteY2297" fmla="*/ 1277565 h 2894010"/>
                <a:gd name="connsiteX2298" fmla="*/ 3025630 w 4312055"/>
                <a:gd name="connsiteY2298" fmla="*/ 1276389 h 2894010"/>
                <a:gd name="connsiteX2299" fmla="*/ 3022792 w 4312055"/>
                <a:gd name="connsiteY2299" fmla="*/ 1274244 h 2894010"/>
                <a:gd name="connsiteX2300" fmla="*/ 3017532 w 4312055"/>
                <a:gd name="connsiteY2300" fmla="*/ 1269125 h 2894010"/>
                <a:gd name="connsiteX2301" fmla="*/ 3015802 w 4312055"/>
                <a:gd name="connsiteY2301" fmla="*/ 1267604 h 2894010"/>
                <a:gd name="connsiteX2302" fmla="*/ 3013933 w 4312055"/>
                <a:gd name="connsiteY2302" fmla="*/ 1266912 h 2894010"/>
                <a:gd name="connsiteX2303" fmla="*/ 3009019 w 4312055"/>
                <a:gd name="connsiteY2303" fmla="*/ 1265529 h 2894010"/>
                <a:gd name="connsiteX2304" fmla="*/ 3007635 w 4312055"/>
                <a:gd name="connsiteY2304" fmla="*/ 1264491 h 2894010"/>
                <a:gd name="connsiteX2305" fmla="*/ 3007151 w 4312055"/>
                <a:gd name="connsiteY2305" fmla="*/ 1262762 h 2894010"/>
                <a:gd name="connsiteX2306" fmla="*/ 3007635 w 4312055"/>
                <a:gd name="connsiteY2306" fmla="*/ 1261240 h 2894010"/>
                <a:gd name="connsiteX2307" fmla="*/ 3008742 w 4312055"/>
                <a:gd name="connsiteY2307" fmla="*/ 1260271 h 2894010"/>
                <a:gd name="connsiteX2308" fmla="*/ 3010265 w 4312055"/>
                <a:gd name="connsiteY2308" fmla="*/ 1260271 h 2894010"/>
                <a:gd name="connsiteX2309" fmla="*/ 3010473 w 4312055"/>
                <a:gd name="connsiteY2309" fmla="*/ 1258265 h 2894010"/>
                <a:gd name="connsiteX2310" fmla="*/ 3010127 w 4312055"/>
                <a:gd name="connsiteY2310" fmla="*/ 1254046 h 2894010"/>
                <a:gd name="connsiteX2311" fmla="*/ 3010334 w 4312055"/>
                <a:gd name="connsiteY2311" fmla="*/ 1252316 h 2894010"/>
                <a:gd name="connsiteX2312" fmla="*/ 3011303 w 4312055"/>
                <a:gd name="connsiteY2312" fmla="*/ 1250656 h 2894010"/>
                <a:gd name="connsiteX2313" fmla="*/ 3012549 w 4312055"/>
                <a:gd name="connsiteY2313" fmla="*/ 1249688 h 2894010"/>
                <a:gd name="connsiteX2314" fmla="*/ 3014002 w 4312055"/>
                <a:gd name="connsiteY2314" fmla="*/ 1248996 h 2894010"/>
                <a:gd name="connsiteX2315" fmla="*/ 3018778 w 4312055"/>
                <a:gd name="connsiteY2315" fmla="*/ 1246298 h 2894010"/>
                <a:gd name="connsiteX2316" fmla="*/ 3021477 w 4312055"/>
                <a:gd name="connsiteY2316" fmla="*/ 1245122 h 2894010"/>
                <a:gd name="connsiteX2317" fmla="*/ 3027429 w 4312055"/>
                <a:gd name="connsiteY2317" fmla="*/ 1243047 h 2894010"/>
                <a:gd name="connsiteX2318" fmla="*/ 3030336 w 4312055"/>
                <a:gd name="connsiteY2318" fmla="*/ 1241595 h 2894010"/>
                <a:gd name="connsiteX2319" fmla="*/ 3040580 w 4312055"/>
                <a:gd name="connsiteY2319" fmla="*/ 1233294 h 2894010"/>
                <a:gd name="connsiteX2320" fmla="*/ 3045701 w 4312055"/>
                <a:gd name="connsiteY2320" fmla="*/ 1228382 h 2894010"/>
                <a:gd name="connsiteX2321" fmla="*/ 3048470 w 4312055"/>
                <a:gd name="connsiteY2321" fmla="*/ 1226100 h 2894010"/>
                <a:gd name="connsiteX2322" fmla="*/ 3050269 w 4312055"/>
                <a:gd name="connsiteY2322" fmla="*/ 1225270 h 2894010"/>
                <a:gd name="connsiteX2323" fmla="*/ 3052414 w 4312055"/>
                <a:gd name="connsiteY2323" fmla="*/ 1224578 h 2894010"/>
                <a:gd name="connsiteX2324" fmla="*/ 3054491 w 4312055"/>
                <a:gd name="connsiteY2324" fmla="*/ 1223748 h 2894010"/>
                <a:gd name="connsiteX2325" fmla="*/ 3055875 w 4312055"/>
                <a:gd name="connsiteY2325" fmla="*/ 1222503 h 2894010"/>
                <a:gd name="connsiteX2326" fmla="*/ 3056360 w 4312055"/>
                <a:gd name="connsiteY2326" fmla="*/ 1220912 h 2894010"/>
                <a:gd name="connsiteX2327" fmla="*/ 3056360 w 4312055"/>
                <a:gd name="connsiteY2327" fmla="*/ 1219044 h 2894010"/>
                <a:gd name="connsiteX2328" fmla="*/ 3056083 w 4312055"/>
                <a:gd name="connsiteY2328" fmla="*/ 1217176 h 2894010"/>
                <a:gd name="connsiteX2329" fmla="*/ 3055529 w 4312055"/>
                <a:gd name="connsiteY2329" fmla="*/ 1208045 h 2894010"/>
                <a:gd name="connsiteX2330" fmla="*/ 3055529 w 4312055"/>
                <a:gd name="connsiteY2330" fmla="*/ 1204379 h 2894010"/>
                <a:gd name="connsiteX2331" fmla="*/ 3056706 w 4312055"/>
                <a:gd name="connsiteY2331" fmla="*/ 1201059 h 2894010"/>
                <a:gd name="connsiteX2332" fmla="*/ 3058574 w 4312055"/>
                <a:gd name="connsiteY2332" fmla="*/ 1198223 h 2894010"/>
                <a:gd name="connsiteX2333" fmla="*/ 3060720 w 4312055"/>
                <a:gd name="connsiteY2333" fmla="*/ 1195663 h 2894010"/>
                <a:gd name="connsiteX2334" fmla="*/ 3065495 w 4312055"/>
                <a:gd name="connsiteY2334" fmla="*/ 1191029 h 2894010"/>
                <a:gd name="connsiteX2335" fmla="*/ 3067641 w 4312055"/>
                <a:gd name="connsiteY2335" fmla="*/ 1188400 h 2894010"/>
                <a:gd name="connsiteX2336" fmla="*/ 3068887 w 4312055"/>
                <a:gd name="connsiteY2336" fmla="*/ 1187155 h 2894010"/>
                <a:gd name="connsiteX2337" fmla="*/ 3070479 w 4312055"/>
                <a:gd name="connsiteY2337" fmla="*/ 1186325 h 2894010"/>
                <a:gd name="connsiteX2338" fmla="*/ 3071932 w 4312055"/>
                <a:gd name="connsiteY2338" fmla="*/ 1186048 h 2894010"/>
                <a:gd name="connsiteX2339" fmla="*/ 3074701 w 4312055"/>
                <a:gd name="connsiteY2339" fmla="*/ 1186048 h 2894010"/>
                <a:gd name="connsiteX2340" fmla="*/ 3076085 w 4312055"/>
                <a:gd name="connsiteY2340" fmla="*/ 1185702 h 2894010"/>
                <a:gd name="connsiteX2341" fmla="*/ 3076085 w 4312055"/>
                <a:gd name="connsiteY2341" fmla="*/ 1185702 h 2894010"/>
                <a:gd name="connsiteX2342" fmla="*/ 3077953 w 4312055"/>
                <a:gd name="connsiteY2342" fmla="*/ 1183489 h 2894010"/>
                <a:gd name="connsiteX2343" fmla="*/ 3078646 w 4312055"/>
                <a:gd name="connsiteY2343" fmla="*/ 1181137 h 2894010"/>
                <a:gd name="connsiteX2344" fmla="*/ 3078230 w 4312055"/>
                <a:gd name="connsiteY2344" fmla="*/ 1178785 h 2894010"/>
                <a:gd name="connsiteX2345" fmla="*/ 3076569 w 4312055"/>
                <a:gd name="connsiteY2345" fmla="*/ 1176502 h 2894010"/>
                <a:gd name="connsiteX2346" fmla="*/ 3078300 w 4312055"/>
                <a:gd name="connsiteY2346" fmla="*/ 1176364 h 2894010"/>
                <a:gd name="connsiteX2347" fmla="*/ 3081968 w 4312055"/>
                <a:gd name="connsiteY2347" fmla="*/ 1176917 h 2894010"/>
                <a:gd name="connsiteX2348" fmla="*/ 3083837 w 4312055"/>
                <a:gd name="connsiteY2348" fmla="*/ 1176917 h 2894010"/>
                <a:gd name="connsiteX2349" fmla="*/ 3086051 w 4312055"/>
                <a:gd name="connsiteY2349" fmla="*/ 1176156 h 2894010"/>
                <a:gd name="connsiteX2350" fmla="*/ 3087989 w 4312055"/>
                <a:gd name="connsiteY2350" fmla="*/ 1174842 h 2894010"/>
                <a:gd name="connsiteX2351" fmla="*/ 3089650 w 4312055"/>
                <a:gd name="connsiteY2351" fmla="*/ 1173113 h 2894010"/>
                <a:gd name="connsiteX2352" fmla="*/ 3091242 w 4312055"/>
                <a:gd name="connsiteY2352" fmla="*/ 1171038 h 2894010"/>
                <a:gd name="connsiteX2353" fmla="*/ 3096225 w 4312055"/>
                <a:gd name="connsiteY2353" fmla="*/ 1163290 h 2894010"/>
                <a:gd name="connsiteX2354" fmla="*/ 3099616 w 4312055"/>
                <a:gd name="connsiteY2354" fmla="*/ 1160177 h 2894010"/>
                <a:gd name="connsiteX2355" fmla="*/ 3103492 w 4312055"/>
                <a:gd name="connsiteY2355" fmla="*/ 1160039 h 2894010"/>
                <a:gd name="connsiteX2356" fmla="*/ 3102454 w 4312055"/>
                <a:gd name="connsiteY2356" fmla="*/ 1161077 h 2894010"/>
                <a:gd name="connsiteX2357" fmla="*/ 3101624 w 4312055"/>
                <a:gd name="connsiteY2357" fmla="*/ 1162253 h 2894010"/>
                <a:gd name="connsiteX2358" fmla="*/ 3100931 w 4312055"/>
                <a:gd name="connsiteY2358" fmla="*/ 1163567 h 2894010"/>
                <a:gd name="connsiteX2359" fmla="*/ 3100447 w 4312055"/>
                <a:gd name="connsiteY2359" fmla="*/ 1164950 h 2894010"/>
                <a:gd name="connsiteX2360" fmla="*/ 3103146 w 4312055"/>
                <a:gd name="connsiteY2360" fmla="*/ 1164535 h 2894010"/>
                <a:gd name="connsiteX2361" fmla="*/ 3105638 w 4312055"/>
                <a:gd name="connsiteY2361" fmla="*/ 1163152 h 2894010"/>
                <a:gd name="connsiteX2362" fmla="*/ 3107853 w 4312055"/>
                <a:gd name="connsiteY2362" fmla="*/ 1161215 h 2894010"/>
                <a:gd name="connsiteX2363" fmla="*/ 3109721 w 4312055"/>
                <a:gd name="connsiteY2363" fmla="*/ 1159140 h 2894010"/>
                <a:gd name="connsiteX2364" fmla="*/ 3110206 w 4312055"/>
                <a:gd name="connsiteY2364" fmla="*/ 1161907 h 2894010"/>
                <a:gd name="connsiteX2365" fmla="*/ 3110206 w 4312055"/>
                <a:gd name="connsiteY2365" fmla="*/ 1164812 h 2894010"/>
                <a:gd name="connsiteX2366" fmla="*/ 3109583 w 4312055"/>
                <a:gd name="connsiteY2366" fmla="*/ 1170553 h 2894010"/>
                <a:gd name="connsiteX2367" fmla="*/ 3111798 w 4312055"/>
                <a:gd name="connsiteY2367" fmla="*/ 1170069 h 2894010"/>
                <a:gd name="connsiteX2368" fmla="*/ 3114082 w 4312055"/>
                <a:gd name="connsiteY2368" fmla="*/ 1170069 h 2894010"/>
                <a:gd name="connsiteX2369" fmla="*/ 3116366 w 4312055"/>
                <a:gd name="connsiteY2369" fmla="*/ 1170484 h 2894010"/>
                <a:gd name="connsiteX2370" fmla="*/ 3118442 w 4312055"/>
                <a:gd name="connsiteY2370" fmla="*/ 1170968 h 2894010"/>
                <a:gd name="connsiteX2371" fmla="*/ 3122179 w 4312055"/>
                <a:gd name="connsiteY2371" fmla="*/ 1172629 h 2894010"/>
                <a:gd name="connsiteX2372" fmla="*/ 3125294 w 4312055"/>
                <a:gd name="connsiteY2372" fmla="*/ 1174704 h 2894010"/>
                <a:gd name="connsiteX2373" fmla="*/ 3129446 w 4312055"/>
                <a:gd name="connsiteY2373" fmla="*/ 1174565 h 2894010"/>
                <a:gd name="connsiteX2374" fmla="*/ 3134707 w 4312055"/>
                <a:gd name="connsiteY2374" fmla="*/ 1173251 h 2894010"/>
                <a:gd name="connsiteX2375" fmla="*/ 3139897 w 4312055"/>
                <a:gd name="connsiteY2375" fmla="*/ 1171314 h 2894010"/>
                <a:gd name="connsiteX2376" fmla="*/ 3143912 w 4312055"/>
                <a:gd name="connsiteY2376" fmla="*/ 1169308 h 2894010"/>
                <a:gd name="connsiteX2377" fmla="*/ 3161145 w 4312055"/>
                <a:gd name="connsiteY2377" fmla="*/ 1158586 h 2894010"/>
                <a:gd name="connsiteX2378" fmla="*/ 3169174 w 4312055"/>
                <a:gd name="connsiteY2378" fmla="*/ 1152292 h 2894010"/>
                <a:gd name="connsiteX2379" fmla="*/ 3175610 w 4312055"/>
                <a:gd name="connsiteY2379" fmla="*/ 1144959 h 2894010"/>
                <a:gd name="connsiteX2380" fmla="*/ 3180524 w 4312055"/>
                <a:gd name="connsiteY2380" fmla="*/ 1136451 h 2894010"/>
                <a:gd name="connsiteX2381" fmla="*/ 3183293 w 4312055"/>
                <a:gd name="connsiteY2381" fmla="*/ 1132439 h 2894010"/>
                <a:gd name="connsiteX2382" fmla="*/ 3190214 w 4312055"/>
                <a:gd name="connsiteY2382" fmla="*/ 1125660 h 2894010"/>
                <a:gd name="connsiteX2383" fmla="*/ 3227034 w 4312055"/>
                <a:gd name="connsiteY2383" fmla="*/ 1083256 h 2894010"/>
                <a:gd name="connsiteX2384" fmla="*/ 3229872 w 4312055"/>
                <a:gd name="connsiteY2384" fmla="*/ 1079175 h 2894010"/>
                <a:gd name="connsiteX2385" fmla="*/ 3232225 w 4312055"/>
                <a:gd name="connsiteY2385" fmla="*/ 1075025 h 2894010"/>
                <a:gd name="connsiteX2386" fmla="*/ 3234232 w 4312055"/>
                <a:gd name="connsiteY2386" fmla="*/ 1070736 h 2894010"/>
                <a:gd name="connsiteX2387" fmla="*/ 3235893 w 4312055"/>
                <a:gd name="connsiteY2387" fmla="*/ 1066240 h 2894010"/>
                <a:gd name="connsiteX2388" fmla="*/ 3238246 w 4312055"/>
                <a:gd name="connsiteY2388" fmla="*/ 1061259 h 2894010"/>
                <a:gd name="connsiteX2389" fmla="*/ 3248282 w 4312055"/>
                <a:gd name="connsiteY2389" fmla="*/ 1048877 h 2894010"/>
                <a:gd name="connsiteX2390" fmla="*/ 3255826 w 4312055"/>
                <a:gd name="connsiteY2390" fmla="*/ 1036080 h 2894010"/>
                <a:gd name="connsiteX2391" fmla="*/ 3259079 w 4312055"/>
                <a:gd name="connsiteY2391" fmla="*/ 1032137 h 2894010"/>
                <a:gd name="connsiteX2392" fmla="*/ 3266346 w 4312055"/>
                <a:gd name="connsiteY2392" fmla="*/ 1025289 h 2894010"/>
                <a:gd name="connsiteX2393" fmla="*/ 3269737 w 4312055"/>
                <a:gd name="connsiteY2393" fmla="*/ 1021554 h 2894010"/>
                <a:gd name="connsiteX2394" fmla="*/ 3272160 w 4312055"/>
                <a:gd name="connsiteY2394" fmla="*/ 1017611 h 2894010"/>
                <a:gd name="connsiteX2395" fmla="*/ 3272852 w 4312055"/>
                <a:gd name="connsiteY2395" fmla="*/ 1015328 h 2894010"/>
                <a:gd name="connsiteX2396" fmla="*/ 3273544 w 4312055"/>
                <a:gd name="connsiteY2396" fmla="*/ 1010555 h 2894010"/>
                <a:gd name="connsiteX2397" fmla="*/ 3274167 w 4312055"/>
                <a:gd name="connsiteY2397" fmla="*/ 1008272 h 2894010"/>
                <a:gd name="connsiteX2398" fmla="*/ 3274859 w 4312055"/>
                <a:gd name="connsiteY2398" fmla="*/ 1007027 h 2894010"/>
                <a:gd name="connsiteX2399" fmla="*/ 3276520 w 4312055"/>
                <a:gd name="connsiteY2399" fmla="*/ 1004537 h 2894010"/>
                <a:gd name="connsiteX2400" fmla="*/ 3277004 w 4312055"/>
                <a:gd name="connsiteY2400" fmla="*/ 1003223 h 2894010"/>
                <a:gd name="connsiteX2401" fmla="*/ 3276797 w 4312055"/>
                <a:gd name="connsiteY2401" fmla="*/ 1002739 h 2894010"/>
                <a:gd name="connsiteX2402" fmla="*/ 3275828 w 4312055"/>
                <a:gd name="connsiteY2402" fmla="*/ 1000940 h 2894010"/>
                <a:gd name="connsiteX2403" fmla="*/ 3275620 w 4312055"/>
                <a:gd name="connsiteY2403" fmla="*/ 1000110 h 2894010"/>
                <a:gd name="connsiteX2404" fmla="*/ 3276382 w 4312055"/>
                <a:gd name="connsiteY2404" fmla="*/ 995960 h 2894010"/>
                <a:gd name="connsiteX2405" fmla="*/ 3279150 w 4312055"/>
                <a:gd name="connsiteY2405" fmla="*/ 987797 h 2894010"/>
                <a:gd name="connsiteX2406" fmla="*/ 3279842 w 4312055"/>
                <a:gd name="connsiteY2406" fmla="*/ 983577 h 2894010"/>
                <a:gd name="connsiteX2407" fmla="*/ 3279634 w 4312055"/>
                <a:gd name="connsiteY2407" fmla="*/ 981295 h 2894010"/>
                <a:gd name="connsiteX2408" fmla="*/ 3278665 w 4312055"/>
                <a:gd name="connsiteY2408" fmla="*/ 976937 h 2894010"/>
                <a:gd name="connsiteX2409" fmla="*/ 3278665 w 4312055"/>
                <a:gd name="connsiteY2409" fmla="*/ 974792 h 2894010"/>
                <a:gd name="connsiteX2410" fmla="*/ 3279358 w 4312055"/>
                <a:gd name="connsiteY2410" fmla="*/ 973132 h 2894010"/>
                <a:gd name="connsiteX2411" fmla="*/ 3281019 w 4312055"/>
                <a:gd name="connsiteY2411" fmla="*/ 970504 h 2894010"/>
                <a:gd name="connsiteX2412" fmla="*/ 3281365 w 4312055"/>
                <a:gd name="connsiteY2412" fmla="*/ 969189 h 2894010"/>
                <a:gd name="connsiteX2413" fmla="*/ 3281157 w 4312055"/>
                <a:gd name="connsiteY2413" fmla="*/ 967806 h 2894010"/>
                <a:gd name="connsiteX2414" fmla="*/ 3279912 w 4312055"/>
                <a:gd name="connsiteY2414" fmla="*/ 963448 h 2894010"/>
                <a:gd name="connsiteX2415" fmla="*/ 3279565 w 4312055"/>
                <a:gd name="connsiteY2415" fmla="*/ 961580 h 2894010"/>
                <a:gd name="connsiteX2416" fmla="*/ 3279081 w 4312055"/>
                <a:gd name="connsiteY2416" fmla="*/ 955908 h 2894010"/>
                <a:gd name="connsiteX2417" fmla="*/ 3279081 w 4312055"/>
                <a:gd name="connsiteY2417" fmla="*/ 953072 h 2894010"/>
                <a:gd name="connsiteX2418" fmla="*/ 3279496 w 4312055"/>
                <a:gd name="connsiteY2418" fmla="*/ 950167 h 2894010"/>
                <a:gd name="connsiteX2419" fmla="*/ 3282195 w 4312055"/>
                <a:gd name="connsiteY2419" fmla="*/ 939099 h 2894010"/>
                <a:gd name="connsiteX2420" fmla="*/ 3288286 w 4312055"/>
                <a:gd name="connsiteY2420" fmla="*/ 923673 h 2894010"/>
                <a:gd name="connsiteX2421" fmla="*/ 3289462 w 4312055"/>
                <a:gd name="connsiteY2421" fmla="*/ 921598 h 2894010"/>
                <a:gd name="connsiteX2422" fmla="*/ 3291124 w 4312055"/>
                <a:gd name="connsiteY2422" fmla="*/ 919384 h 2894010"/>
                <a:gd name="connsiteX2423" fmla="*/ 3296176 w 4312055"/>
                <a:gd name="connsiteY2423" fmla="*/ 913781 h 2894010"/>
                <a:gd name="connsiteX2424" fmla="*/ 3297491 w 4312055"/>
                <a:gd name="connsiteY2424" fmla="*/ 911845 h 2894010"/>
                <a:gd name="connsiteX2425" fmla="*/ 3298806 w 4312055"/>
                <a:gd name="connsiteY2425" fmla="*/ 906657 h 2894010"/>
                <a:gd name="connsiteX2426" fmla="*/ 3298806 w 4312055"/>
                <a:gd name="connsiteY2426" fmla="*/ 904581 h 2894010"/>
                <a:gd name="connsiteX2427" fmla="*/ 3298529 w 4312055"/>
                <a:gd name="connsiteY2427" fmla="*/ 904028 h 2894010"/>
                <a:gd name="connsiteX2428" fmla="*/ 3297422 w 4312055"/>
                <a:gd name="connsiteY2428" fmla="*/ 902714 h 2894010"/>
                <a:gd name="connsiteX2429" fmla="*/ 3296522 w 4312055"/>
                <a:gd name="connsiteY2429" fmla="*/ 901884 h 2894010"/>
                <a:gd name="connsiteX2430" fmla="*/ 3294307 w 4312055"/>
                <a:gd name="connsiteY2430" fmla="*/ 900431 h 2894010"/>
                <a:gd name="connsiteX2431" fmla="*/ 3293546 w 4312055"/>
                <a:gd name="connsiteY2431" fmla="*/ 899462 h 2894010"/>
                <a:gd name="connsiteX2432" fmla="*/ 3292992 w 4312055"/>
                <a:gd name="connsiteY2432" fmla="*/ 897941 h 2894010"/>
                <a:gd name="connsiteX2433" fmla="*/ 3293131 w 4312055"/>
                <a:gd name="connsiteY2433" fmla="*/ 897249 h 2894010"/>
                <a:gd name="connsiteX2434" fmla="*/ 3293615 w 4312055"/>
                <a:gd name="connsiteY2434" fmla="*/ 896557 h 2894010"/>
                <a:gd name="connsiteX2435" fmla="*/ 3294169 w 4312055"/>
                <a:gd name="connsiteY2435" fmla="*/ 895035 h 2894010"/>
                <a:gd name="connsiteX2436" fmla="*/ 3295415 w 4312055"/>
                <a:gd name="connsiteY2436" fmla="*/ 890332 h 2894010"/>
                <a:gd name="connsiteX2437" fmla="*/ 3295691 w 4312055"/>
                <a:gd name="connsiteY2437" fmla="*/ 887772 h 2894010"/>
                <a:gd name="connsiteX2438" fmla="*/ 3295138 w 4312055"/>
                <a:gd name="connsiteY2438" fmla="*/ 885489 h 2894010"/>
                <a:gd name="connsiteX2439" fmla="*/ 3293477 w 4312055"/>
                <a:gd name="connsiteY2439" fmla="*/ 883829 h 2894010"/>
                <a:gd name="connsiteX2440" fmla="*/ 3288424 w 4312055"/>
                <a:gd name="connsiteY2440" fmla="*/ 880578 h 2894010"/>
                <a:gd name="connsiteX2441" fmla="*/ 3286486 w 4312055"/>
                <a:gd name="connsiteY2441" fmla="*/ 878365 h 2894010"/>
                <a:gd name="connsiteX2442" fmla="*/ 3293338 w 4312055"/>
                <a:gd name="connsiteY2442" fmla="*/ 879679 h 2894010"/>
                <a:gd name="connsiteX2443" fmla="*/ 3296522 w 4312055"/>
                <a:gd name="connsiteY2443" fmla="*/ 879056 h 2894010"/>
                <a:gd name="connsiteX2444" fmla="*/ 3298114 w 4312055"/>
                <a:gd name="connsiteY2444" fmla="*/ 875598 h 2894010"/>
                <a:gd name="connsiteX2445" fmla="*/ 3297214 w 4312055"/>
                <a:gd name="connsiteY2445" fmla="*/ 873315 h 2894010"/>
                <a:gd name="connsiteX2446" fmla="*/ 3294861 w 4312055"/>
                <a:gd name="connsiteY2446" fmla="*/ 870756 h 2894010"/>
                <a:gd name="connsiteX2447" fmla="*/ 3289878 w 4312055"/>
                <a:gd name="connsiteY2447" fmla="*/ 866813 h 2894010"/>
                <a:gd name="connsiteX2448" fmla="*/ 3286417 w 4312055"/>
                <a:gd name="connsiteY2448" fmla="*/ 864807 h 2894010"/>
                <a:gd name="connsiteX2449" fmla="*/ 3282888 w 4312055"/>
                <a:gd name="connsiteY2449" fmla="*/ 863146 h 2894010"/>
                <a:gd name="connsiteX2450" fmla="*/ 3279496 w 4312055"/>
                <a:gd name="connsiteY2450" fmla="*/ 861141 h 2894010"/>
                <a:gd name="connsiteX2451" fmla="*/ 3276520 w 4312055"/>
                <a:gd name="connsiteY2451" fmla="*/ 858166 h 2894010"/>
                <a:gd name="connsiteX2452" fmla="*/ 3272644 w 4312055"/>
                <a:gd name="connsiteY2452" fmla="*/ 852494 h 2894010"/>
                <a:gd name="connsiteX2453" fmla="*/ 3270637 w 4312055"/>
                <a:gd name="connsiteY2453" fmla="*/ 850280 h 2894010"/>
                <a:gd name="connsiteX2454" fmla="*/ 3267453 w 4312055"/>
                <a:gd name="connsiteY2454" fmla="*/ 847859 h 2894010"/>
                <a:gd name="connsiteX2455" fmla="*/ 3264062 w 4312055"/>
                <a:gd name="connsiteY2455" fmla="*/ 846199 h 2894010"/>
                <a:gd name="connsiteX2456" fmla="*/ 3261570 w 4312055"/>
                <a:gd name="connsiteY2456" fmla="*/ 846061 h 2894010"/>
                <a:gd name="connsiteX2457" fmla="*/ 3258871 w 4312055"/>
                <a:gd name="connsiteY2457" fmla="*/ 846752 h 2894010"/>
                <a:gd name="connsiteX2458" fmla="*/ 3254995 w 4312055"/>
                <a:gd name="connsiteY2458" fmla="*/ 847306 h 2894010"/>
                <a:gd name="connsiteX2459" fmla="*/ 3251811 w 4312055"/>
                <a:gd name="connsiteY2459" fmla="*/ 846683 h 2894010"/>
                <a:gd name="connsiteX2460" fmla="*/ 3243506 w 4312055"/>
                <a:gd name="connsiteY2460" fmla="*/ 844124 h 2894010"/>
                <a:gd name="connsiteX2461" fmla="*/ 3241222 w 4312055"/>
                <a:gd name="connsiteY2461" fmla="*/ 844400 h 2894010"/>
                <a:gd name="connsiteX2462" fmla="*/ 3241499 w 4312055"/>
                <a:gd name="connsiteY2462" fmla="*/ 845230 h 2894010"/>
                <a:gd name="connsiteX2463" fmla="*/ 3242537 w 4312055"/>
                <a:gd name="connsiteY2463" fmla="*/ 850695 h 2894010"/>
                <a:gd name="connsiteX2464" fmla="*/ 3242399 w 4312055"/>
                <a:gd name="connsiteY2464" fmla="*/ 854846 h 2894010"/>
                <a:gd name="connsiteX2465" fmla="*/ 3242053 w 4312055"/>
                <a:gd name="connsiteY2465" fmla="*/ 856921 h 2894010"/>
                <a:gd name="connsiteX2466" fmla="*/ 3241568 w 4312055"/>
                <a:gd name="connsiteY2466" fmla="*/ 858927 h 2894010"/>
                <a:gd name="connsiteX2467" fmla="*/ 3240323 w 4312055"/>
                <a:gd name="connsiteY2467" fmla="*/ 861901 h 2894010"/>
                <a:gd name="connsiteX2468" fmla="*/ 3238454 w 4312055"/>
                <a:gd name="connsiteY2468" fmla="*/ 864253 h 2894010"/>
                <a:gd name="connsiteX2469" fmla="*/ 3236032 w 4312055"/>
                <a:gd name="connsiteY2469" fmla="*/ 865706 h 2894010"/>
                <a:gd name="connsiteX2470" fmla="*/ 3232848 w 4312055"/>
                <a:gd name="connsiteY2470" fmla="*/ 865983 h 2894010"/>
                <a:gd name="connsiteX2471" fmla="*/ 3234509 w 4312055"/>
                <a:gd name="connsiteY2471" fmla="*/ 863492 h 2894010"/>
                <a:gd name="connsiteX2472" fmla="*/ 3236862 w 4312055"/>
                <a:gd name="connsiteY2472" fmla="*/ 861141 h 2894010"/>
                <a:gd name="connsiteX2473" fmla="*/ 3238869 w 4312055"/>
                <a:gd name="connsiteY2473" fmla="*/ 858719 h 2894010"/>
                <a:gd name="connsiteX2474" fmla="*/ 3239492 w 4312055"/>
                <a:gd name="connsiteY2474" fmla="*/ 855953 h 2894010"/>
                <a:gd name="connsiteX2475" fmla="*/ 3238385 w 4312055"/>
                <a:gd name="connsiteY2475" fmla="*/ 853877 h 2894010"/>
                <a:gd name="connsiteX2476" fmla="*/ 3236862 w 4312055"/>
                <a:gd name="connsiteY2476" fmla="*/ 854569 h 2894010"/>
                <a:gd name="connsiteX2477" fmla="*/ 3233817 w 4312055"/>
                <a:gd name="connsiteY2477" fmla="*/ 858512 h 2894010"/>
                <a:gd name="connsiteX2478" fmla="*/ 3229456 w 4312055"/>
                <a:gd name="connsiteY2478" fmla="*/ 861901 h 2894010"/>
                <a:gd name="connsiteX2479" fmla="*/ 3223228 w 4312055"/>
                <a:gd name="connsiteY2479" fmla="*/ 864876 h 2894010"/>
                <a:gd name="connsiteX2480" fmla="*/ 3216722 w 4312055"/>
                <a:gd name="connsiteY2480" fmla="*/ 866121 h 2894010"/>
                <a:gd name="connsiteX2481" fmla="*/ 3211462 w 4312055"/>
                <a:gd name="connsiteY2481" fmla="*/ 864461 h 2894010"/>
                <a:gd name="connsiteX2482" fmla="*/ 3218452 w 4312055"/>
                <a:gd name="connsiteY2482" fmla="*/ 859411 h 2894010"/>
                <a:gd name="connsiteX2483" fmla="*/ 3224196 w 4312055"/>
                <a:gd name="connsiteY2483" fmla="*/ 854223 h 2894010"/>
                <a:gd name="connsiteX2484" fmla="*/ 3221290 w 4312055"/>
                <a:gd name="connsiteY2484" fmla="*/ 853808 h 2894010"/>
                <a:gd name="connsiteX2485" fmla="*/ 3218729 w 4312055"/>
                <a:gd name="connsiteY2485" fmla="*/ 852909 h 2894010"/>
                <a:gd name="connsiteX2486" fmla="*/ 3216237 w 4312055"/>
                <a:gd name="connsiteY2486" fmla="*/ 851595 h 2894010"/>
                <a:gd name="connsiteX2487" fmla="*/ 3213953 w 4312055"/>
                <a:gd name="connsiteY2487" fmla="*/ 849934 h 2894010"/>
                <a:gd name="connsiteX2488" fmla="*/ 3216029 w 4312055"/>
                <a:gd name="connsiteY2488" fmla="*/ 849173 h 2894010"/>
                <a:gd name="connsiteX2489" fmla="*/ 3217690 w 4312055"/>
                <a:gd name="connsiteY2489" fmla="*/ 847998 h 2894010"/>
                <a:gd name="connsiteX2490" fmla="*/ 3220736 w 4312055"/>
                <a:gd name="connsiteY2490" fmla="*/ 844885 h 2894010"/>
                <a:gd name="connsiteX2491" fmla="*/ 3218244 w 4312055"/>
                <a:gd name="connsiteY2491" fmla="*/ 844677 h 2894010"/>
                <a:gd name="connsiteX2492" fmla="*/ 3215614 w 4312055"/>
                <a:gd name="connsiteY2492" fmla="*/ 844815 h 2894010"/>
                <a:gd name="connsiteX2493" fmla="*/ 3213123 w 4312055"/>
                <a:gd name="connsiteY2493" fmla="*/ 845507 h 2894010"/>
                <a:gd name="connsiteX2494" fmla="*/ 3211046 w 4312055"/>
                <a:gd name="connsiteY2494" fmla="*/ 847029 h 2894010"/>
                <a:gd name="connsiteX2495" fmla="*/ 3209870 w 4312055"/>
                <a:gd name="connsiteY2495" fmla="*/ 849243 h 2894010"/>
                <a:gd name="connsiteX2496" fmla="*/ 3210493 w 4312055"/>
                <a:gd name="connsiteY2496" fmla="*/ 850626 h 2894010"/>
                <a:gd name="connsiteX2497" fmla="*/ 3211462 w 4312055"/>
                <a:gd name="connsiteY2497" fmla="*/ 852217 h 2894010"/>
                <a:gd name="connsiteX2498" fmla="*/ 3211254 w 4312055"/>
                <a:gd name="connsiteY2498" fmla="*/ 854846 h 2894010"/>
                <a:gd name="connsiteX2499" fmla="*/ 3210077 w 4312055"/>
                <a:gd name="connsiteY2499" fmla="*/ 856368 h 2894010"/>
                <a:gd name="connsiteX2500" fmla="*/ 3208139 w 4312055"/>
                <a:gd name="connsiteY2500" fmla="*/ 857474 h 2894010"/>
                <a:gd name="connsiteX2501" fmla="*/ 3205925 w 4312055"/>
                <a:gd name="connsiteY2501" fmla="*/ 858028 h 2894010"/>
                <a:gd name="connsiteX2502" fmla="*/ 3203710 w 4312055"/>
                <a:gd name="connsiteY2502" fmla="*/ 857889 h 2894010"/>
                <a:gd name="connsiteX2503" fmla="*/ 3201565 w 4312055"/>
                <a:gd name="connsiteY2503" fmla="*/ 857059 h 2894010"/>
                <a:gd name="connsiteX2504" fmla="*/ 3200803 w 4312055"/>
                <a:gd name="connsiteY2504" fmla="*/ 855745 h 2894010"/>
                <a:gd name="connsiteX2505" fmla="*/ 3200942 w 4312055"/>
                <a:gd name="connsiteY2505" fmla="*/ 853670 h 2894010"/>
                <a:gd name="connsiteX2506" fmla="*/ 3203018 w 4312055"/>
                <a:gd name="connsiteY2506" fmla="*/ 842602 h 2894010"/>
                <a:gd name="connsiteX2507" fmla="*/ 3203295 w 4312055"/>
                <a:gd name="connsiteY2507" fmla="*/ 840181 h 2894010"/>
                <a:gd name="connsiteX2508" fmla="*/ 3203087 w 4312055"/>
                <a:gd name="connsiteY2508" fmla="*/ 837414 h 2894010"/>
                <a:gd name="connsiteX2509" fmla="*/ 3202395 w 4312055"/>
                <a:gd name="connsiteY2509" fmla="*/ 836169 h 2894010"/>
                <a:gd name="connsiteX2510" fmla="*/ 3200872 w 4312055"/>
                <a:gd name="connsiteY2510" fmla="*/ 835823 h 2894010"/>
                <a:gd name="connsiteX2511" fmla="*/ 3186477 w 4312055"/>
                <a:gd name="connsiteY2511" fmla="*/ 835823 h 2894010"/>
                <a:gd name="connsiteX2512" fmla="*/ 3180870 w 4312055"/>
                <a:gd name="connsiteY2512" fmla="*/ 835339 h 2894010"/>
                <a:gd name="connsiteX2513" fmla="*/ 3174918 w 4312055"/>
                <a:gd name="connsiteY2513" fmla="*/ 833817 h 2894010"/>
                <a:gd name="connsiteX2514" fmla="*/ 3170904 w 4312055"/>
                <a:gd name="connsiteY2514" fmla="*/ 831258 h 2894010"/>
                <a:gd name="connsiteX2515" fmla="*/ 3170489 w 4312055"/>
                <a:gd name="connsiteY2515" fmla="*/ 828145 h 2894010"/>
                <a:gd name="connsiteX2516" fmla="*/ 3172980 w 4312055"/>
                <a:gd name="connsiteY2516" fmla="*/ 824963 h 2894010"/>
                <a:gd name="connsiteX2517" fmla="*/ 3177271 w 4312055"/>
                <a:gd name="connsiteY2517" fmla="*/ 822058 h 2894010"/>
                <a:gd name="connsiteX2518" fmla="*/ 3186061 w 4312055"/>
                <a:gd name="connsiteY2518" fmla="*/ 818184 h 2894010"/>
                <a:gd name="connsiteX2519" fmla="*/ 3188899 w 4312055"/>
                <a:gd name="connsiteY2519" fmla="*/ 816385 h 2894010"/>
                <a:gd name="connsiteX2520" fmla="*/ 3190698 w 4312055"/>
                <a:gd name="connsiteY2520" fmla="*/ 814794 h 2894010"/>
                <a:gd name="connsiteX2521" fmla="*/ 3194020 w 4312055"/>
                <a:gd name="connsiteY2521" fmla="*/ 811336 h 2894010"/>
                <a:gd name="connsiteX2522" fmla="*/ 3195959 w 4312055"/>
                <a:gd name="connsiteY2522" fmla="*/ 809814 h 2894010"/>
                <a:gd name="connsiteX2523" fmla="*/ 3215060 w 4312055"/>
                <a:gd name="connsiteY2523" fmla="*/ 798123 h 2894010"/>
                <a:gd name="connsiteX2524" fmla="*/ 3223643 w 4312055"/>
                <a:gd name="connsiteY2524" fmla="*/ 791690 h 2894010"/>
                <a:gd name="connsiteX2525" fmla="*/ 3238869 w 4312055"/>
                <a:gd name="connsiteY2525" fmla="*/ 775573 h 2894010"/>
                <a:gd name="connsiteX2526" fmla="*/ 3265100 w 4312055"/>
                <a:gd name="connsiteY2526" fmla="*/ 757380 h 2894010"/>
                <a:gd name="connsiteX2527" fmla="*/ 3270568 w 4312055"/>
                <a:gd name="connsiteY2527" fmla="*/ 751846 h 2894010"/>
                <a:gd name="connsiteX2528" fmla="*/ 3273059 w 4312055"/>
                <a:gd name="connsiteY2528" fmla="*/ 750324 h 2894010"/>
                <a:gd name="connsiteX2529" fmla="*/ 3276105 w 4312055"/>
                <a:gd name="connsiteY2529" fmla="*/ 748872 h 2894010"/>
                <a:gd name="connsiteX2530" fmla="*/ 3278043 w 4312055"/>
                <a:gd name="connsiteY2530" fmla="*/ 747558 h 2894010"/>
                <a:gd name="connsiteX2531" fmla="*/ 3279427 w 4312055"/>
                <a:gd name="connsiteY2531" fmla="*/ 745759 h 2894010"/>
                <a:gd name="connsiteX2532" fmla="*/ 3283649 w 4312055"/>
                <a:gd name="connsiteY2532" fmla="*/ 736697 h 2894010"/>
                <a:gd name="connsiteX2533" fmla="*/ 3286902 w 4312055"/>
                <a:gd name="connsiteY2533" fmla="*/ 732547 h 2894010"/>
                <a:gd name="connsiteX2534" fmla="*/ 3291054 w 4312055"/>
                <a:gd name="connsiteY2534" fmla="*/ 729296 h 2894010"/>
                <a:gd name="connsiteX2535" fmla="*/ 3296730 w 4312055"/>
                <a:gd name="connsiteY2535" fmla="*/ 725976 h 2894010"/>
                <a:gd name="connsiteX2536" fmla="*/ 3301298 w 4312055"/>
                <a:gd name="connsiteY2536" fmla="*/ 722724 h 2894010"/>
                <a:gd name="connsiteX2537" fmla="*/ 3311610 w 4312055"/>
                <a:gd name="connsiteY2537" fmla="*/ 710827 h 2894010"/>
                <a:gd name="connsiteX2538" fmla="*/ 3316247 w 4312055"/>
                <a:gd name="connsiteY2538" fmla="*/ 707022 h 2894010"/>
                <a:gd name="connsiteX2539" fmla="*/ 3321646 w 4312055"/>
                <a:gd name="connsiteY2539" fmla="*/ 703978 h 2894010"/>
                <a:gd name="connsiteX2540" fmla="*/ 3327460 w 4312055"/>
                <a:gd name="connsiteY2540" fmla="*/ 701696 h 2894010"/>
                <a:gd name="connsiteX2541" fmla="*/ 3333204 w 4312055"/>
                <a:gd name="connsiteY2541" fmla="*/ 700174 h 2894010"/>
                <a:gd name="connsiteX2542" fmla="*/ 3335557 w 4312055"/>
                <a:gd name="connsiteY2542" fmla="*/ 699897 h 2894010"/>
                <a:gd name="connsiteX2543" fmla="*/ 3340056 w 4312055"/>
                <a:gd name="connsiteY2543" fmla="*/ 700243 h 2894010"/>
                <a:gd name="connsiteX2544" fmla="*/ 3342409 w 4312055"/>
                <a:gd name="connsiteY2544" fmla="*/ 700243 h 2894010"/>
                <a:gd name="connsiteX2545" fmla="*/ 3345454 w 4312055"/>
                <a:gd name="connsiteY2545" fmla="*/ 699759 h 2894010"/>
                <a:gd name="connsiteX2546" fmla="*/ 3351199 w 4312055"/>
                <a:gd name="connsiteY2546" fmla="*/ 698375 h 2894010"/>
                <a:gd name="connsiteX2547" fmla="*/ 3383382 w 4312055"/>
                <a:gd name="connsiteY2547" fmla="*/ 698375 h 2894010"/>
                <a:gd name="connsiteX2548" fmla="*/ 3385804 w 4312055"/>
                <a:gd name="connsiteY2548" fmla="*/ 698583 h 2894010"/>
                <a:gd name="connsiteX2549" fmla="*/ 3388019 w 4312055"/>
                <a:gd name="connsiteY2549" fmla="*/ 699275 h 2894010"/>
                <a:gd name="connsiteX2550" fmla="*/ 3390234 w 4312055"/>
                <a:gd name="connsiteY2550" fmla="*/ 700727 h 2894010"/>
                <a:gd name="connsiteX2551" fmla="*/ 3394179 w 4312055"/>
                <a:gd name="connsiteY2551" fmla="*/ 705085 h 2894010"/>
                <a:gd name="connsiteX2552" fmla="*/ 3396463 w 4312055"/>
                <a:gd name="connsiteY2552" fmla="*/ 705708 h 2894010"/>
                <a:gd name="connsiteX2553" fmla="*/ 3399785 w 4312055"/>
                <a:gd name="connsiteY2553" fmla="*/ 703632 h 2894010"/>
                <a:gd name="connsiteX2554" fmla="*/ 3400684 w 4312055"/>
                <a:gd name="connsiteY2554" fmla="*/ 702249 h 2894010"/>
                <a:gd name="connsiteX2555" fmla="*/ 3402069 w 4312055"/>
                <a:gd name="connsiteY2555" fmla="*/ 698721 h 2894010"/>
                <a:gd name="connsiteX2556" fmla="*/ 3403107 w 4312055"/>
                <a:gd name="connsiteY2556" fmla="*/ 697545 h 2894010"/>
                <a:gd name="connsiteX2557" fmla="*/ 3404976 w 4312055"/>
                <a:gd name="connsiteY2557" fmla="*/ 696992 h 2894010"/>
                <a:gd name="connsiteX2558" fmla="*/ 3406568 w 4312055"/>
                <a:gd name="connsiteY2558" fmla="*/ 697407 h 2894010"/>
                <a:gd name="connsiteX2559" fmla="*/ 3408159 w 4312055"/>
                <a:gd name="connsiteY2559" fmla="*/ 698306 h 2894010"/>
                <a:gd name="connsiteX2560" fmla="*/ 3410028 w 4312055"/>
                <a:gd name="connsiteY2560" fmla="*/ 699067 h 2894010"/>
                <a:gd name="connsiteX2561" fmla="*/ 3423040 w 4312055"/>
                <a:gd name="connsiteY2561" fmla="*/ 701903 h 2894010"/>
                <a:gd name="connsiteX2562" fmla="*/ 3426154 w 4312055"/>
                <a:gd name="connsiteY2562" fmla="*/ 702042 h 2894010"/>
                <a:gd name="connsiteX2563" fmla="*/ 3428369 w 4312055"/>
                <a:gd name="connsiteY2563" fmla="*/ 701350 h 2894010"/>
                <a:gd name="connsiteX2564" fmla="*/ 3433214 w 4312055"/>
                <a:gd name="connsiteY2564" fmla="*/ 698859 h 2894010"/>
                <a:gd name="connsiteX2565" fmla="*/ 3437367 w 4312055"/>
                <a:gd name="connsiteY2565" fmla="*/ 697960 h 2894010"/>
                <a:gd name="connsiteX2566" fmla="*/ 3439996 w 4312055"/>
                <a:gd name="connsiteY2566" fmla="*/ 698790 h 2894010"/>
                <a:gd name="connsiteX2567" fmla="*/ 3442280 w 4312055"/>
                <a:gd name="connsiteY2567" fmla="*/ 700589 h 2894010"/>
                <a:gd name="connsiteX2568" fmla="*/ 3445256 w 4312055"/>
                <a:gd name="connsiteY2568" fmla="*/ 702526 h 2894010"/>
                <a:gd name="connsiteX2569" fmla="*/ 3447679 w 4312055"/>
                <a:gd name="connsiteY2569" fmla="*/ 703010 h 2894010"/>
                <a:gd name="connsiteX2570" fmla="*/ 3451070 w 4312055"/>
                <a:gd name="connsiteY2570" fmla="*/ 703010 h 2894010"/>
                <a:gd name="connsiteX2571" fmla="*/ 3454046 w 4312055"/>
                <a:gd name="connsiteY2571" fmla="*/ 702249 h 2894010"/>
                <a:gd name="connsiteX2572" fmla="*/ 3455223 w 4312055"/>
                <a:gd name="connsiteY2572" fmla="*/ 700174 h 2894010"/>
                <a:gd name="connsiteX2573" fmla="*/ 3454738 w 4312055"/>
                <a:gd name="connsiteY2573" fmla="*/ 698790 h 2894010"/>
                <a:gd name="connsiteX2574" fmla="*/ 3453700 w 4312055"/>
                <a:gd name="connsiteY2574" fmla="*/ 698790 h 2894010"/>
                <a:gd name="connsiteX2575" fmla="*/ 3452593 w 4312055"/>
                <a:gd name="connsiteY2575" fmla="*/ 699275 h 2894010"/>
                <a:gd name="connsiteX2576" fmla="*/ 3451624 w 4312055"/>
                <a:gd name="connsiteY2576" fmla="*/ 699136 h 2894010"/>
                <a:gd name="connsiteX2577" fmla="*/ 3450863 w 4312055"/>
                <a:gd name="connsiteY2577" fmla="*/ 698168 h 2894010"/>
                <a:gd name="connsiteX2578" fmla="*/ 3450378 w 4312055"/>
                <a:gd name="connsiteY2578" fmla="*/ 697061 h 2894010"/>
                <a:gd name="connsiteX2579" fmla="*/ 3450586 w 4312055"/>
                <a:gd name="connsiteY2579" fmla="*/ 695816 h 2894010"/>
                <a:gd name="connsiteX2580" fmla="*/ 3451901 w 4312055"/>
                <a:gd name="connsiteY2580" fmla="*/ 694294 h 2894010"/>
                <a:gd name="connsiteX2581" fmla="*/ 3453770 w 4312055"/>
                <a:gd name="connsiteY2581" fmla="*/ 695608 h 2894010"/>
                <a:gd name="connsiteX2582" fmla="*/ 3455915 w 4312055"/>
                <a:gd name="connsiteY2582" fmla="*/ 696093 h 2894010"/>
                <a:gd name="connsiteX2583" fmla="*/ 3458130 w 4312055"/>
                <a:gd name="connsiteY2583" fmla="*/ 696093 h 2894010"/>
                <a:gd name="connsiteX2584" fmla="*/ 3460344 w 4312055"/>
                <a:gd name="connsiteY2584" fmla="*/ 695747 h 2894010"/>
                <a:gd name="connsiteX2585" fmla="*/ 3458960 w 4312055"/>
                <a:gd name="connsiteY2585" fmla="*/ 693741 h 2894010"/>
                <a:gd name="connsiteX2586" fmla="*/ 3458199 w 4312055"/>
                <a:gd name="connsiteY2586" fmla="*/ 692426 h 2894010"/>
                <a:gd name="connsiteX2587" fmla="*/ 3458407 w 4312055"/>
                <a:gd name="connsiteY2587" fmla="*/ 691251 h 2894010"/>
                <a:gd name="connsiteX2588" fmla="*/ 3459791 w 4312055"/>
                <a:gd name="connsiteY2588" fmla="*/ 689590 h 2894010"/>
                <a:gd name="connsiteX2589" fmla="*/ 3461798 w 4312055"/>
                <a:gd name="connsiteY2589" fmla="*/ 688138 h 2894010"/>
                <a:gd name="connsiteX2590" fmla="*/ 3464289 w 4312055"/>
                <a:gd name="connsiteY2590" fmla="*/ 687169 h 2894010"/>
                <a:gd name="connsiteX2591" fmla="*/ 3466989 w 4312055"/>
                <a:gd name="connsiteY2591" fmla="*/ 686685 h 2894010"/>
                <a:gd name="connsiteX2592" fmla="*/ 3469411 w 4312055"/>
                <a:gd name="connsiteY2592" fmla="*/ 686685 h 2894010"/>
                <a:gd name="connsiteX2593" fmla="*/ 3474810 w 4312055"/>
                <a:gd name="connsiteY2593" fmla="*/ 687930 h 2894010"/>
                <a:gd name="connsiteX2594" fmla="*/ 3485399 w 4312055"/>
                <a:gd name="connsiteY2594" fmla="*/ 692011 h 2894010"/>
                <a:gd name="connsiteX2595" fmla="*/ 3490659 w 4312055"/>
                <a:gd name="connsiteY2595" fmla="*/ 693602 h 2894010"/>
                <a:gd name="connsiteX2596" fmla="*/ 3489552 w 4312055"/>
                <a:gd name="connsiteY2596" fmla="*/ 694017 h 2894010"/>
                <a:gd name="connsiteX2597" fmla="*/ 3488583 w 4312055"/>
                <a:gd name="connsiteY2597" fmla="*/ 694502 h 2894010"/>
                <a:gd name="connsiteX2598" fmla="*/ 3486852 w 4312055"/>
                <a:gd name="connsiteY2598" fmla="*/ 695608 h 2894010"/>
                <a:gd name="connsiteX2599" fmla="*/ 3488929 w 4312055"/>
                <a:gd name="connsiteY2599" fmla="*/ 695332 h 2894010"/>
                <a:gd name="connsiteX2600" fmla="*/ 3492943 w 4312055"/>
                <a:gd name="connsiteY2600" fmla="*/ 696023 h 2894010"/>
                <a:gd name="connsiteX2601" fmla="*/ 3494950 w 4312055"/>
                <a:gd name="connsiteY2601" fmla="*/ 695816 h 2894010"/>
                <a:gd name="connsiteX2602" fmla="*/ 3495642 w 4312055"/>
                <a:gd name="connsiteY2602" fmla="*/ 695262 h 2894010"/>
                <a:gd name="connsiteX2603" fmla="*/ 3497095 w 4312055"/>
                <a:gd name="connsiteY2603" fmla="*/ 693395 h 2894010"/>
                <a:gd name="connsiteX2604" fmla="*/ 3497926 w 4312055"/>
                <a:gd name="connsiteY2604" fmla="*/ 692772 h 2894010"/>
                <a:gd name="connsiteX2605" fmla="*/ 3499241 w 4312055"/>
                <a:gd name="connsiteY2605" fmla="*/ 692496 h 2894010"/>
                <a:gd name="connsiteX2606" fmla="*/ 3500833 w 4312055"/>
                <a:gd name="connsiteY2606" fmla="*/ 692634 h 2894010"/>
                <a:gd name="connsiteX2607" fmla="*/ 3503740 w 4312055"/>
                <a:gd name="connsiteY2607" fmla="*/ 693256 h 2894010"/>
                <a:gd name="connsiteX2608" fmla="*/ 3506716 w 4312055"/>
                <a:gd name="connsiteY2608" fmla="*/ 694640 h 2894010"/>
                <a:gd name="connsiteX2609" fmla="*/ 3508931 w 4312055"/>
                <a:gd name="connsiteY2609" fmla="*/ 696577 h 2894010"/>
                <a:gd name="connsiteX2610" fmla="*/ 3511076 w 4312055"/>
                <a:gd name="connsiteY2610" fmla="*/ 698721 h 2894010"/>
                <a:gd name="connsiteX2611" fmla="*/ 3513637 w 4312055"/>
                <a:gd name="connsiteY2611" fmla="*/ 700727 h 2894010"/>
                <a:gd name="connsiteX2612" fmla="*/ 3516198 w 4312055"/>
                <a:gd name="connsiteY2612" fmla="*/ 701627 h 2894010"/>
                <a:gd name="connsiteX2613" fmla="*/ 3518966 w 4312055"/>
                <a:gd name="connsiteY2613" fmla="*/ 701972 h 2894010"/>
                <a:gd name="connsiteX2614" fmla="*/ 3521527 w 4312055"/>
                <a:gd name="connsiteY2614" fmla="*/ 702595 h 2894010"/>
                <a:gd name="connsiteX2615" fmla="*/ 3523603 w 4312055"/>
                <a:gd name="connsiteY2615" fmla="*/ 704255 h 2894010"/>
                <a:gd name="connsiteX2616" fmla="*/ 3517651 w 4312055"/>
                <a:gd name="connsiteY2616" fmla="*/ 705777 h 2894010"/>
                <a:gd name="connsiteX2617" fmla="*/ 3505885 w 4312055"/>
                <a:gd name="connsiteY2617" fmla="*/ 707299 h 2894010"/>
                <a:gd name="connsiteX2618" fmla="*/ 3499933 w 4312055"/>
                <a:gd name="connsiteY2618" fmla="*/ 708682 h 2894010"/>
                <a:gd name="connsiteX2619" fmla="*/ 3502356 w 4312055"/>
                <a:gd name="connsiteY2619" fmla="*/ 712141 h 2894010"/>
                <a:gd name="connsiteX2620" fmla="*/ 3504432 w 4312055"/>
                <a:gd name="connsiteY2620" fmla="*/ 714285 h 2894010"/>
                <a:gd name="connsiteX2621" fmla="*/ 3507270 w 4312055"/>
                <a:gd name="connsiteY2621" fmla="*/ 715323 h 2894010"/>
                <a:gd name="connsiteX2622" fmla="*/ 3511561 w 4312055"/>
                <a:gd name="connsiteY2622" fmla="*/ 715323 h 2894010"/>
                <a:gd name="connsiteX2623" fmla="*/ 3514745 w 4312055"/>
                <a:gd name="connsiteY2623" fmla="*/ 715184 h 2894010"/>
                <a:gd name="connsiteX2624" fmla="*/ 3516336 w 4312055"/>
                <a:gd name="connsiteY2624" fmla="*/ 714908 h 2894010"/>
                <a:gd name="connsiteX2625" fmla="*/ 3517790 w 4312055"/>
                <a:gd name="connsiteY2625" fmla="*/ 714493 h 2894010"/>
                <a:gd name="connsiteX2626" fmla="*/ 3519036 w 4312055"/>
                <a:gd name="connsiteY2626" fmla="*/ 713801 h 2894010"/>
                <a:gd name="connsiteX2627" fmla="*/ 3520697 w 4312055"/>
                <a:gd name="connsiteY2627" fmla="*/ 712141 h 2894010"/>
                <a:gd name="connsiteX2628" fmla="*/ 3521735 w 4312055"/>
                <a:gd name="connsiteY2628" fmla="*/ 711449 h 2894010"/>
                <a:gd name="connsiteX2629" fmla="*/ 3524918 w 4312055"/>
                <a:gd name="connsiteY2629" fmla="*/ 710688 h 2894010"/>
                <a:gd name="connsiteX2630" fmla="*/ 3527341 w 4312055"/>
                <a:gd name="connsiteY2630" fmla="*/ 711311 h 2894010"/>
                <a:gd name="connsiteX2631" fmla="*/ 3529833 w 4312055"/>
                <a:gd name="connsiteY2631" fmla="*/ 712487 h 2894010"/>
                <a:gd name="connsiteX2632" fmla="*/ 3532809 w 4312055"/>
                <a:gd name="connsiteY2632" fmla="*/ 713248 h 2894010"/>
                <a:gd name="connsiteX2633" fmla="*/ 3534400 w 4312055"/>
                <a:gd name="connsiteY2633" fmla="*/ 713386 h 2894010"/>
                <a:gd name="connsiteX2634" fmla="*/ 3535369 w 4312055"/>
                <a:gd name="connsiteY2634" fmla="*/ 713386 h 2894010"/>
                <a:gd name="connsiteX2635" fmla="*/ 3536269 w 4312055"/>
                <a:gd name="connsiteY2635" fmla="*/ 712971 h 2894010"/>
                <a:gd name="connsiteX2636" fmla="*/ 3537584 w 4312055"/>
                <a:gd name="connsiteY2636" fmla="*/ 712279 h 2894010"/>
                <a:gd name="connsiteX2637" fmla="*/ 3538276 w 4312055"/>
                <a:gd name="connsiteY2637" fmla="*/ 711657 h 2894010"/>
                <a:gd name="connsiteX2638" fmla="*/ 3539522 w 4312055"/>
                <a:gd name="connsiteY2638" fmla="*/ 709996 h 2894010"/>
                <a:gd name="connsiteX2639" fmla="*/ 3540283 w 4312055"/>
                <a:gd name="connsiteY2639" fmla="*/ 709305 h 2894010"/>
                <a:gd name="connsiteX2640" fmla="*/ 3540975 w 4312055"/>
                <a:gd name="connsiteY2640" fmla="*/ 709097 h 2894010"/>
                <a:gd name="connsiteX2641" fmla="*/ 3542567 w 4312055"/>
                <a:gd name="connsiteY2641" fmla="*/ 708682 h 2894010"/>
                <a:gd name="connsiteX2642" fmla="*/ 3543190 w 4312055"/>
                <a:gd name="connsiteY2642" fmla="*/ 708475 h 2894010"/>
                <a:gd name="connsiteX2643" fmla="*/ 3545059 w 4312055"/>
                <a:gd name="connsiteY2643" fmla="*/ 706815 h 2894010"/>
                <a:gd name="connsiteX2644" fmla="*/ 3547205 w 4312055"/>
                <a:gd name="connsiteY2644" fmla="*/ 705154 h 2894010"/>
                <a:gd name="connsiteX2645" fmla="*/ 3549765 w 4312055"/>
                <a:gd name="connsiteY2645" fmla="*/ 704117 h 2894010"/>
                <a:gd name="connsiteX2646" fmla="*/ 3552949 w 4312055"/>
                <a:gd name="connsiteY2646" fmla="*/ 704393 h 2894010"/>
                <a:gd name="connsiteX2647" fmla="*/ 3555441 w 4312055"/>
                <a:gd name="connsiteY2647" fmla="*/ 705708 h 2894010"/>
                <a:gd name="connsiteX2648" fmla="*/ 3557448 w 4312055"/>
                <a:gd name="connsiteY2648" fmla="*/ 707299 h 2894010"/>
                <a:gd name="connsiteX2649" fmla="*/ 3559524 w 4312055"/>
                <a:gd name="connsiteY2649" fmla="*/ 708475 h 2894010"/>
                <a:gd name="connsiteX2650" fmla="*/ 3562500 w 4312055"/>
                <a:gd name="connsiteY2650" fmla="*/ 708613 h 2894010"/>
                <a:gd name="connsiteX2651" fmla="*/ 3564092 w 4312055"/>
                <a:gd name="connsiteY2651" fmla="*/ 707990 h 2894010"/>
                <a:gd name="connsiteX2652" fmla="*/ 3566376 w 4312055"/>
                <a:gd name="connsiteY2652" fmla="*/ 706192 h 2894010"/>
                <a:gd name="connsiteX2653" fmla="*/ 3567621 w 4312055"/>
                <a:gd name="connsiteY2653" fmla="*/ 705569 h 2894010"/>
                <a:gd name="connsiteX2654" fmla="*/ 3569283 w 4312055"/>
                <a:gd name="connsiteY2654" fmla="*/ 705362 h 2894010"/>
                <a:gd name="connsiteX2655" fmla="*/ 3570321 w 4312055"/>
                <a:gd name="connsiteY2655" fmla="*/ 705708 h 2894010"/>
                <a:gd name="connsiteX2656" fmla="*/ 3571497 w 4312055"/>
                <a:gd name="connsiteY2656" fmla="*/ 706192 h 2894010"/>
                <a:gd name="connsiteX2657" fmla="*/ 3573228 w 4312055"/>
                <a:gd name="connsiteY2657" fmla="*/ 706538 h 2894010"/>
                <a:gd name="connsiteX2658" fmla="*/ 3575650 w 4312055"/>
                <a:gd name="connsiteY2658" fmla="*/ 706400 h 2894010"/>
                <a:gd name="connsiteX2659" fmla="*/ 3580980 w 4312055"/>
                <a:gd name="connsiteY2659" fmla="*/ 705569 h 2894010"/>
                <a:gd name="connsiteX2660" fmla="*/ 3583817 w 4312055"/>
                <a:gd name="connsiteY2660" fmla="*/ 705569 h 2894010"/>
                <a:gd name="connsiteX2661" fmla="*/ 3583609 w 4312055"/>
                <a:gd name="connsiteY2661" fmla="*/ 702595 h 2894010"/>
                <a:gd name="connsiteX2662" fmla="*/ 3583263 w 4312055"/>
                <a:gd name="connsiteY2662" fmla="*/ 700520 h 2894010"/>
                <a:gd name="connsiteX2663" fmla="*/ 3582087 w 4312055"/>
                <a:gd name="connsiteY2663" fmla="*/ 698859 h 2894010"/>
                <a:gd name="connsiteX2664" fmla="*/ 3579318 w 4312055"/>
                <a:gd name="connsiteY2664" fmla="*/ 697199 h 2894010"/>
                <a:gd name="connsiteX2665" fmla="*/ 3575858 w 4312055"/>
                <a:gd name="connsiteY2665" fmla="*/ 695677 h 2894010"/>
                <a:gd name="connsiteX2666" fmla="*/ 3573851 w 4312055"/>
                <a:gd name="connsiteY2666" fmla="*/ 694986 h 2894010"/>
                <a:gd name="connsiteX2667" fmla="*/ 3572190 w 4312055"/>
                <a:gd name="connsiteY2667" fmla="*/ 694640 h 2894010"/>
                <a:gd name="connsiteX2668" fmla="*/ 3570667 w 4312055"/>
                <a:gd name="connsiteY2668" fmla="*/ 694917 h 2894010"/>
                <a:gd name="connsiteX2669" fmla="*/ 3567691 w 4312055"/>
                <a:gd name="connsiteY2669" fmla="*/ 696231 h 2894010"/>
                <a:gd name="connsiteX2670" fmla="*/ 3566168 w 4312055"/>
                <a:gd name="connsiteY2670" fmla="*/ 696439 h 2894010"/>
                <a:gd name="connsiteX2671" fmla="*/ 3563677 w 4312055"/>
                <a:gd name="connsiteY2671" fmla="*/ 695677 h 2894010"/>
                <a:gd name="connsiteX2672" fmla="*/ 3563400 w 4312055"/>
                <a:gd name="connsiteY2672" fmla="*/ 694294 h 2894010"/>
                <a:gd name="connsiteX2673" fmla="*/ 3565269 w 4312055"/>
                <a:gd name="connsiteY2673" fmla="*/ 690144 h 2894010"/>
                <a:gd name="connsiteX2674" fmla="*/ 3565476 w 4312055"/>
                <a:gd name="connsiteY2674" fmla="*/ 688760 h 2894010"/>
                <a:gd name="connsiteX2675" fmla="*/ 3565753 w 4312055"/>
                <a:gd name="connsiteY2675" fmla="*/ 686062 h 2894010"/>
                <a:gd name="connsiteX2676" fmla="*/ 3566238 w 4312055"/>
                <a:gd name="connsiteY2676" fmla="*/ 684748 h 2894010"/>
                <a:gd name="connsiteX2677" fmla="*/ 3566860 w 4312055"/>
                <a:gd name="connsiteY2677" fmla="*/ 683987 h 2894010"/>
                <a:gd name="connsiteX2678" fmla="*/ 3568798 w 4312055"/>
                <a:gd name="connsiteY2678" fmla="*/ 682535 h 2894010"/>
                <a:gd name="connsiteX2679" fmla="*/ 3569560 w 4312055"/>
                <a:gd name="connsiteY2679" fmla="*/ 681705 h 2894010"/>
                <a:gd name="connsiteX2680" fmla="*/ 3574681 w 4312055"/>
                <a:gd name="connsiteY2680" fmla="*/ 673404 h 2894010"/>
                <a:gd name="connsiteX2681" fmla="*/ 3576896 w 4312055"/>
                <a:gd name="connsiteY2681" fmla="*/ 670637 h 2894010"/>
                <a:gd name="connsiteX2682" fmla="*/ 3579457 w 4312055"/>
                <a:gd name="connsiteY2682" fmla="*/ 668216 h 2894010"/>
                <a:gd name="connsiteX2683" fmla="*/ 3592607 w 4312055"/>
                <a:gd name="connsiteY2683" fmla="*/ 658808 h 2894010"/>
                <a:gd name="connsiteX2684" fmla="*/ 3595998 w 4312055"/>
                <a:gd name="connsiteY2684" fmla="*/ 655003 h 2894010"/>
                <a:gd name="connsiteX2685" fmla="*/ 3602573 w 4312055"/>
                <a:gd name="connsiteY2685" fmla="*/ 646357 h 2894010"/>
                <a:gd name="connsiteX2686" fmla="*/ 3604719 w 4312055"/>
                <a:gd name="connsiteY2686" fmla="*/ 644212 h 2894010"/>
                <a:gd name="connsiteX2687" fmla="*/ 3609563 w 4312055"/>
                <a:gd name="connsiteY2687" fmla="*/ 640823 h 2894010"/>
                <a:gd name="connsiteX2688" fmla="*/ 3611847 w 4312055"/>
                <a:gd name="connsiteY2688" fmla="*/ 638955 h 2894010"/>
                <a:gd name="connsiteX2689" fmla="*/ 3613647 w 4312055"/>
                <a:gd name="connsiteY2689" fmla="*/ 636465 h 2894010"/>
                <a:gd name="connsiteX2690" fmla="*/ 3615585 w 4312055"/>
                <a:gd name="connsiteY2690" fmla="*/ 631277 h 2894010"/>
                <a:gd name="connsiteX2691" fmla="*/ 3617177 w 4312055"/>
                <a:gd name="connsiteY2691" fmla="*/ 628787 h 2894010"/>
                <a:gd name="connsiteX2692" fmla="*/ 3621468 w 4312055"/>
                <a:gd name="connsiteY2692" fmla="*/ 624982 h 2894010"/>
                <a:gd name="connsiteX2693" fmla="*/ 3626659 w 4312055"/>
                <a:gd name="connsiteY2693" fmla="*/ 621731 h 2894010"/>
                <a:gd name="connsiteX2694" fmla="*/ 3632334 w 4312055"/>
                <a:gd name="connsiteY2694" fmla="*/ 619656 h 2894010"/>
                <a:gd name="connsiteX2695" fmla="*/ 3637940 w 4312055"/>
                <a:gd name="connsiteY2695" fmla="*/ 619310 h 2894010"/>
                <a:gd name="connsiteX2696" fmla="*/ 3642923 w 4312055"/>
                <a:gd name="connsiteY2696" fmla="*/ 619725 h 2894010"/>
                <a:gd name="connsiteX2697" fmla="*/ 3656212 w 4312055"/>
                <a:gd name="connsiteY2697" fmla="*/ 618272 h 2894010"/>
                <a:gd name="connsiteX2698" fmla="*/ 3659119 w 4312055"/>
                <a:gd name="connsiteY2698" fmla="*/ 617512 h 2894010"/>
                <a:gd name="connsiteX2699" fmla="*/ 3664171 w 4312055"/>
                <a:gd name="connsiteY2699" fmla="*/ 615298 h 2894010"/>
                <a:gd name="connsiteX2700" fmla="*/ 3666732 w 4312055"/>
                <a:gd name="connsiteY2700" fmla="*/ 614675 h 2894010"/>
                <a:gd name="connsiteX2701" fmla="*/ 3669431 w 4312055"/>
                <a:gd name="connsiteY2701" fmla="*/ 615160 h 2894010"/>
                <a:gd name="connsiteX2702" fmla="*/ 3672061 w 4312055"/>
                <a:gd name="connsiteY2702" fmla="*/ 617304 h 2894010"/>
                <a:gd name="connsiteX2703" fmla="*/ 3673307 w 4312055"/>
                <a:gd name="connsiteY2703" fmla="*/ 619518 h 2894010"/>
                <a:gd name="connsiteX2704" fmla="*/ 3674830 w 4312055"/>
                <a:gd name="connsiteY2704" fmla="*/ 620901 h 2894010"/>
                <a:gd name="connsiteX2705" fmla="*/ 3678359 w 4312055"/>
                <a:gd name="connsiteY2705" fmla="*/ 620624 h 2894010"/>
                <a:gd name="connsiteX2706" fmla="*/ 3680782 w 4312055"/>
                <a:gd name="connsiteY2706" fmla="*/ 619379 h 2894010"/>
                <a:gd name="connsiteX2707" fmla="*/ 3683619 w 4312055"/>
                <a:gd name="connsiteY2707" fmla="*/ 617442 h 2894010"/>
                <a:gd name="connsiteX2708" fmla="*/ 3686526 w 4312055"/>
                <a:gd name="connsiteY2708" fmla="*/ 615851 h 2894010"/>
                <a:gd name="connsiteX2709" fmla="*/ 3689087 w 4312055"/>
                <a:gd name="connsiteY2709" fmla="*/ 615505 h 2894010"/>
                <a:gd name="connsiteX2710" fmla="*/ 3690679 w 4312055"/>
                <a:gd name="connsiteY2710" fmla="*/ 617097 h 2894010"/>
                <a:gd name="connsiteX2711" fmla="*/ 3690679 w 4312055"/>
                <a:gd name="connsiteY2711" fmla="*/ 619725 h 2894010"/>
                <a:gd name="connsiteX2712" fmla="*/ 3689918 w 4312055"/>
                <a:gd name="connsiteY2712" fmla="*/ 622630 h 2894010"/>
                <a:gd name="connsiteX2713" fmla="*/ 3689018 w 4312055"/>
                <a:gd name="connsiteY2713" fmla="*/ 625051 h 2894010"/>
                <a:gd name="connsiteX2714" fmla="*/ 3687426 w 4312055"/>
                <a:gd name="connsiteY2714" fmla="*/ 627818 h 2894010"/>
                <a:gd name="connsiteX2715" fmla="*/ 3683412 w 4312055"/>
                <a:gd name="connsiteY2715" fmla="*/ 633352 h 2894010"/>
                <a:gd name="connsiteX2716" fmla="*/ 3682166 w 4312055"/>
                <a:gd name="connsiteY2716" fmla="*/ 636050 h 2894010"/>
                <a:gd name="connsiteX2717" fmla="*/ 3682166 w 4312055"/>
                <a:gd name="connsiteY2717" fmla="*/ 637503 h 2894010"/>
                <a:gd name="connsiteX2718" fmla="*/ 3682927 w 4312055"/>
                <a:gd name="connsiteY2718" fmla="*/ 640546 h 2894010"/>
                <a:gd name="connsiteX2719" fmla="*/ 3683066 w 4312055"/>
                <a:gd name="connsiteY2719" fmla="*/ 642137 h 2894010"/>
                <a:gd name="connsiteX2720" fmla="*/ 3682581 w 4312055"/>
                <a:gd name="connsiteY2720" fmla="*/ 643521 h 2894010"/>
                <a:gd name="connsiteX2721" fmla="*/ 3679743 w 4312055"/>
                <a:gd name="connsiteY2721" fmla="*/ 647879 h 2894010"/>
                <a:gd name="connsiteX2722" fmla="*/ 3682581 w 4312055"/>
                <a:gd name="connsiteY2722" fmla="*/ 647740 h 2894010"/>
                <a:gd name="connsiteX2723" fmla="*/ 3685350 w 4312055"/>
                <a:gd name="connsiteY2723" fmla="*/ 646288 h 2894010"/>
                <a:gd name="connsiteX2724" fmla="*/ 3688395 w 4312055"/>
                <a:gd name="connsiteY2724" fmla="*/ 645042 h 2894010"/>
                <a:gd name="connsiteX2725" fmla="*/ 3691994 w 4312055"/>
                <a:gd name="connsiteY2725" fmla="*/ 645527 h 2894010"/>
                <a:gd name="connsiteX2726" fmla="*/ 3689295 w 4312055"/>
                <a:gd name="connsiteY2726" fmla="*/ 651960 h 2894010"/>
                <a:gd name="connsiteX2727" fmla="*/ 3688326 w 4312055"/>
                <a:gd name="connsiteY2727" fmla="*/ 655142 h 2894010"/>
                <a:gd name="connsiteX2728" fmla="*/ 3687703 w 4312055"/>
                <a:gd name="connsiteY2728" fmla="*/ 658601 h 2894010"/>
                <a:gd name="connsiteX2729" fmla="*/ 3689571 w 4312055"/>
                <a:gd name="connsiteY2729" fmla="*/ 657840 h 2894010"/>
                <a:gd name="connsiteX2730" fmla="*/ 3692894 w 4312055"/>
                <a:gd name="connsiteY2730" fmla="*/ 655834 h 2894010"/>
                <a:gd name="connsiteX2731" fmla="*/ 3694762 w 4312055"/>
                <a:gd name="connsiteY2731" fmla="*/ 655142 h 2894010"/>
                <a:gd name="connsiteX2732" fmla="*/ 3699261 w 4312055"/>
                <a:gd name="connsiteY2732" fmla="*/ 654104 h 2894010"/>
                <a:gd name="connsiteX2733" fmla="*/ 3700438 w 4312055"/>
                <a:gd name="connsiteY2733" fmla="*/ 653274 h 2894010"/>
                <a:gd name="connsiteX2734" fmla="*/ 3705282 w 4312055"/>
                <a:gd name="connsiteY2734" fmla="*/ 648155 h 2894010"/>
                <a:gd name="connsiteX2735" fmla="*/ 3731652 w 4312055"/>
                <a:gd name="connsiteY2735" fmla="*/ 626227 h 2894010"/>
                <a:gd name="connsiteX2736" fmla="*/ 3733105 w 4312055"/>
                <a:gd name="connsiteY2736" fmla="*/ 625190 h 2894010"/>
                <a:gd name="connsiteX2737" fmla="*/ 3734628 w 4312055"/>
                <a:gd name="connsiteY2737" fmla="*/ 624498 h 2894010"/>
                <a:gd name="connsiteX2738" fmla="*/ 3736704 w 4312055"/>
                <a:gd name="connsiteY2738" fmla="*/ 623806 h 2894010"/>
                <a:gd name="connsiteX2739" fmla="*/ 3737396 w 4312055"/>
                <a:gd name="connsiteY2739" fmla="*/ 623806 h 2894010"/>
                <a:gd name="connsiteX2740" fmla="*/ 3739334 w 4312055"/>
                <a:gd name="connsiteY2740" fmla="*/ 624221 h 2894010"/>
                <a:gd name="connsiteX2741" fmla="*/ 3740096 w 4312055"/>
                <a:gd name="connsiteY2741" fmla="*/ 624221 h 2894010"/>
                <a:gd name="connsiteX2742" fmla="*/ 3740303 w 4312055"/>
                <a:gd name="connsiteY2742" fmla="*/ 623945 h 2894010"/>
                <a:gd name="connsiteX2743" fmla="*/ 3740511 w 4312055"/>
                <a:gd name="connsiteY2743" fmla="*/ 623184 h 2894010"/>
                <a:gd name="connsiteX2744" fmla="*/ 3740788 w 4312055"/>
                <a:gd name="connsiteY2744" fmla="*/ 622492 h 2894010"/>
                <a:gd name="connsiteX2745" fmla="*/ 3741272 w 4312055"/>
                <a:gd name="connsiteY2745" fmla="*/ 622215 h 2894010"/>
                <a:gd name="connsiteX2746" fmla="*/ 3743764 w 4312055"/>
                <a:gd name="connsiteY2746" fmla="*/ 623806 h 2894010"/>
                <a:gd name="connsiteX2747" fmla="*/ 3745287 w 4312055"/>
                <a:gd name="connsiteY2747" fmla="*/ 626227 h 2894010"/>
                <a:gd name="connsiteX2748" fmla="*/ 3746878 w 4312055"/>
                <a:gd name="connsiteY2748" fmla="*/ 627473 h 2894010"/>
                <a:gd name="connsiteX2749" fmla="*/ 3749578 w 4312055"/>
                <a:gd name="connsiteY2749" fmla="*/ 625397 h 2894010"/>
                <a:gd name="connsiteX2750" fmla="*/ 3750962 w 4312055"/>
                <a:gd name="connsiteY2750" fmla="*/ 623668 h 2894010"/>
                <a:gd name="connsiteX2751" fmla="*/ 3751169 w 4312055"/>
                <a:gd name="connsiteY2751" fmla="*/ 622838 h 2894010"/>
                <a:gd name="connsiteX2752" fmla="*/ 3749439 w 4312055"/>
                <a:gd name="connsiteY2752" fmla="*/ 620693 h 2894010"/>
                <a:gd name="connsiteX2753" fmla="*/ 3748747 w 4312055"/>
                <a:gd name="connsiteY2753" fmla="*/ 620071 h 2894010"/>
                <a:gd name="connsiteX2754" fmla="*/ 3747985 w 4312055"/>
                <a:gd name="connsiteY2754" fmla="*/ 619725 h 2894010"/>
                <a:gd name="connsiteX2755" fmla="*/ 3747294 w 4312055"/>
                <a:gd name="connsiteY2755" fmla="*/ 619310 h 2894010"/>
                <a:gd name="connsiteX2756" fmla="*/ 3746740 w 4312055"/>
                <a:gd name="connsiteY2756" fmla="*/ 618480 h 2894010"/>
                <a:gd name="connsiteX2757" fmla="*/ 3746602 w 4312055"/>
                <a:gd name="connsiteY2757" fmla="*/ 617304 h 2894010"/>
                <a:gd name="connsiteX2758" fmla="*/ 3746878 w 4312055"/>
                <a:gd name="connsiteY2758" fmla="*/ 616197 h 2894010"/>
                <a:gd name="connsiteX2759" fmla="*/ 3747639 w 4312055"/>
                <a:gd name="connsiteY2759" fmla="*/ 614122 h 2894010"/>
                <a:gd name="connsiteX2760" fmla="*/ 3749162 w 4312055"/>
                <a:gd name="connsiteY2760" fmla="*/ 606928 h 2894010"/>
                <a:gd name="connsiteX2761" fmla="*/ 3749924 w 4312055"/>
                <a:gd name="connsiteY2761" fmla="*/ 605337 h 2894010"/>
                <a:gd name="connsiteX2762" fmla="*/ 3751861 w 4312055"/>
                <a:gd name="connsiteY2762" fmla="*/ 602639 h 2894010"/>
                <a:gd name="connsiteX2763" fmla="*/ 3752554 w 4312055"/>
                <a:gd name="connsiteY2763" fmla="*/ 601256 h 2894010"/>
                <a:gd name="connsiteX2764" fmla="*/ 3752554 w 4312055"/>
                <a:gd name="connsiteY2764" fmla="*/ 599803 h 2894010"/>
                <a:gd name="connsiteX2765" fmla="*/ 3752208 w 4312055"/>
                <a:gd name="connsiteY2765" fmla="*/ 598627 h 2894010"/>
                <a:gd name="connsiteX2766" fmla="*/ 3752208 w 4312055"/>
                <a:gd name="connsiteY2766" fmla="*/ 597313 h 2894010"/>
                <a:gd name="connsiteX2767" fmla="*/ 3753176 w 4312055"/>
                <a:gd name="connsiteY2767" fmla="*/ 595722 h 2894010"/>
                <a:gd name="connsiteX2768" fmla="*/ 3754768 w 4312055"/>
                <a:gd name="connsiteY2768" fmla="*/ 594753 h 2894010"/>
                <a:gd name="connsiteX2769" fmla="*/ 3757052 w 4312055"/>
                <a:gd name="connsiteY2769" fmla="*/ 594200 h 2894010"/>
                <a:gd name="connsiteX2770" fmla="*/ 3761205 w 4312055"/>
                <a:gd name="connsiteY2770" fmla="*/ 593508 h 2894010"/>
                <a:gd name="connsiteX2771" fmla="*/ 3770410 w 4312055"/>
                <a:gd name="connsiteY2771" fmla="*/ 591087 h 2894010"/>
                <a:gd name="connsiteX2772" fmla="*/ 3775116 w 4312055"/>
                <a:gd name="connsiteY2772" fmla="*/ 590741 h 2894010"/>
                <a:gd name="connsiteX2773" fmla="*/ 3779615 w 4312055"/>
                <a:gd name="connsiteY2773" fmla="*/ 591779 h 2894010"/>
                <a:gd name="connsiteX2774" fmla="*/ 3786190 w 4312055"/>
                <a:gd name="connsiteY2774" fmla="*/ 595514 h 2894010"/>
                <a:gd name="connsiteX2775" fmla="*/ 3788751 w 4312055"/>
                <a:gd name="connsiteY2775" fmla="*/ 596345 h 2894010"/>
                <a:gd name="connsiteX2776" fmla="*/ 3793457 w 4312055"/>
                <a:gd name="connsiteY2776" fmla="*/ 596690 h 2894010"/>
                <a:gd name="connsiteX2777" fmla="*/ 3795534 w 4312055"/>
                <a:gd name="connsiteY2777" fmla="*/ 597175 h 2894010"/>
                <a:gd name="connsiteX2778" fmla="*/ 3796848 w 4312055"/>
                <a:gd name="connsiteY2778" fmla="*/ 598627 h 2894010"/>
                <a:gd name="connsiteX2779" fmla="*/ 3794980 w 4312055"/>
                <a:gd name="connsiteY2779" fmla="*/ 598143 h 2894010"/>
                <a:gd name="connsiteX2780" fmla="*/ 3793526 w 4312055"/>
                <a:gd name="connsiteY2780" fmla="*/ 598350 h 2894010"/>
                <a:gd name="connsiteX2781" fmla="*/ 3792696 w 4312055"/>
                <a:gd name="connsiteY2781" fmla="*/ 599250 h 2894010"/>
                <a:gd name="connsiteX2782" fmla="*/ 3792489 w 4312055"/>
                <a:gd name="connsiteY2782" fmla="*/ 600910 h 2894010"/>
                <a:gd name="connsiteX2783" fmla="*/ 3787990 w 4312055"/>
                <a:gd name="connsiteY2783" fmla="*/ 598766 h 2894010"/>
                <a:gd name="connsiteX2784" fmla="*/ 3782868 w 4312055"/>
                <a:gd name="connsiteY2784" fmla="*/ 598143 h 2894010"/>
                <a:gd name="connsiteX2785" fmla="*/ 3777815 w 4312055"/>
                <a:gd name="connsiteY2785" fmla="*/ 599111 h 2894010"/>
                <a:gd name="connsiteX2786" fmla="*/ 3773663 w 4312055"/>
                <a:gd name="connsiteY2786" fmla="*/ 601671 h 2894010"/>
                <a:gd name="connsiteX2787" fmla="*/ 3770687 w 4312055"/>
                <a:gd name="connsiteY2787" fmla="*/ 606167 h 2894010"/>
                <a:gd name="connsiteX2788" fmla="*/ 3769649 w 4312055"/>
                <a:gd name="connsiteY2788" fmla="*/ 610940 h 2894010"/>
                <a:gd name="connsiteX2789" fmla="*/ 3769303 w 4312055"/>
                <a:gd name="connsiteY2789" fmla="*/ 615921 h 2894010"/>
                <a:gd name="connsiteX2790" fmla="*/ 3768057 w 4312055"/>
                <a:gd name="connsiteY2790" fmla="*/ 620901 h 2894010"/>
                <a:gd name="connsiteX2791" fmla="*/ 3766880 w 4312055"/>
                <a:gd name="connsiteY2791" fmla="*/ 622700 h 2894010"/>
                <a:gd name="connsiteX2792" fmla="*/ 3765496 w 4312055"/>
                <a:gd name="connsiteY2792" fmla="*/ 624360 h 2894010"/>
                <a:gd name="connsiteX2793" fmla="*/ 3764320 w 4312055"/>
                <a:gd name="connsiteY2793" fmla="*/ 626158 h 2894010"/>
                <a:gd name="connsiteX2794" fmla="*/ 3763835 w 4312055"/>
                <a:gd name="connsiteY2794" fmla="*/ 628372 h 2894010"/>
                <a:gd name="connsiteX2795" fmla="*/ 3764389 w 4312055"/>
                <a:gd name="connsiteY2795" fmla="*/ 630516 h 2894010"/>
                <a:gd name="connsiteX2796" fmla="*/ 3766950 w 4312055"/>
                <a:gd name="connsiteY2796" fmla="*/ 632730 h 2894010"/>
                <a:gd name="connsiteX2797" fmla="*/ 3767434 w 4312055"/>
                <a:gd name="connsiteY2797" fmla="*/ 634874 h 2894010"/>
                <a:gd name="connsiteX2798" fmla="*/ 3765219 w 4312055"/>
                <a:gd name="connsiteY2798" fmla="*/ 639232 h 2894010"/>
                <a:gd name="connsiteX2799" fmla="*/ 3761205 w 4312055"/>
                <a:gd name="connsiteY2799" fmla="*/ 641653 h 2894010"/>
                <a:gd name="connsiteX2800" fmla="*/ 3758782 w 4312055"/>
                <a:gd name="connsiteY2800" fmla="*/ 644282 h 2894010"/>
                <a:gd name="connsiteX2801" fmla="*/ 3761274 w 4312055"/>
                <a:gd name="connsiteY2801" fmla="*/ 649262 h 2894010"/>
                <a:gd name="connsiteX2802" fmla="*/ 3756153 w 4312055"/>
                <a:gd name="connsiteY2802" fmla="*/ 652098 h 2894010"/>
                <a:gd name="connsiteX2803" fmla="*/ 3754491 w 4312055"/>
                <a:gd name="connsiteY2803" fmla="*/ 652790 h 2894010"/>
                <a:gd name="connsiteX2804" fmla="*/ 3752415 w 4312055"/>
                <a:gd name="connsiteY2804" fmla="*/ 653205 h 2894010"/>
                <a:gd name="connsiteX2805" fmla="*/ 3747917 w 4312055"/>
                <a:gd name="connsiteY2805" fmla="*/ 653482 h 2894010"/>
                <a:gd name="connsiteX2806" fmla="*/ 3745840 w 4312055"/>
                <a:gd name="connsiteY2806" fmla="*/ 653966 h 2894010"/>
                <a:gd name="connsiteX2807" fmla="*/ 3744179 w 4312055"/>
                <a:gd name="connsiteY2807" fmla="*/ 654934 h 2894010"/>
                <a:gd name="connsiteX2808" fmla="*/ 3740926 w 4312055"/>
                <a:gd name="connsiteY2808" fmla="*/ 657494 h 2894010"/>
                <a:gd name="connsiteX2809" fmla="*/ 3739265 w 4312055"/>
                <a:gd name="connsiteY2809" fmla="*/ 658601 h 2894010"/>
                <a:gd name="connsiteX2810" fmla="*/ 3730545 w 4312055"/>
                <a:gd name="connsiteY2810" fmla="*/ 662336 h 2894010"/>
                <a:gd name="connsiteX2811" fmla="*/ 3727984 w 4312055"/>
                <a:gd name="connsiteY2811" fmla="*/ 663996 h 2894010"/>
                <a:gd name="connsiteX2812" fmla="*/ 3726461 w 4312055"/>
                <a:gd name="connsiteY2812" fmla="*/ 665518 h 2894010"/>
                <a:gd name="connsiteX2813" fmla="*/ 3723277 w 4312055"/>
                <a:gd name="connsiteY2813" fmla="*/ 670983 h 2894010"/>
                <a:gd name="connsiteX2814" fmla="*/ 3721685 w 4312055"/>
                <a:gd name="connsiteY2814" fmla="*/ 673127 h 2894010"/>
                <a:gd name="connsiteX2815" fmla="*/ 3720024 w 4312055"/>
                <a:gd name="connsiteY2815" fmla="*/ 674649 h 2894010"/>
                <a:gd name="connsiteX2816" fmla="*/ 3716079 w 4312055"/>
                <a:gd name="connsiteY2816" fmla="*/ 677623 h 2894010"/>
                <a:gd name="connsiteX2817" fmla="*/ 3712411 w 4312055"/>
                <a:gd name="connsiteY2817" fmla="*/ 681013 h 2894010"/>
                <a:gd name="connsiteX2818" fmla="*/ 3705628 w 4312055"/>
                <a:gd name="connsiteY2818" fmla="*/ 688553 h 2894010"/>
                <a:gd name="connsiteX2819" fmla="*/ 3701683 w 4312055"/>
                <a:gd name="connsiteY2819" fmla="*/ 691666 h 2894010"/>
                <a:gd name="connsiteX2820" fmla="*/ 3696008 w 4312055"/>
                <a:gd name="connsiteY2820" fmla="*/ 694502 h 2894010"/>
                <a:gd name="connsiteX2821" fmla="*/ 3694278 w 4312055"/>
                <a:gd name="connsiteY2821" fmla="*/ 695816 h 2894010"/>
                <a:gd name="connsiteX2822" fmla="*/ 3682166 w 4312055"/>
                <a:gd name="connsiteY2822" fmla="*/ 707299 h 2894010"/>
                <a:gd name="connsiteX2823" fmla="*/ 3674415 w 4312055"/>
                <a:gd name="connsiteY2823" fmla="*/ 719196 h 2894010"/>
                <a:gd name="connsiteX2824" fmla="*/ 3671369 w 4312055"/>
                <a:gd name="connsiteY2824" fmla="*/ 722724 h 2894010"/>
                <a:gd name="connsiteX2825" fmla="*/ 3668047 w 4312055"/>
                <a:gd name="connsiteY2825" fmla="*/ 725976 h 2894010"/>
                <a:gd name="connsiteX2826" fmla="*/ 3664586 w 4312055"/>
                <a:gd name="connsiteY2826" fmla="*/ 728950 h 2894010"/>
                <a:gd name="connsiteX2827" fmla="*/ 3654620 w 4312055"/>
                <a:gd name="connsiteY2827" fmla="*/ 735591 h 2894010"/>
                <a:gd name="connsiteX2828" fmla="*/ 3648460 w 4312055"/>
                <a:gd name="connsiteY2828" fmla="*/ 740848 h 2894010"/>
                <a:gd name="connsiteX2829" fmla="*/ 3648114 w 4312055"/>
                <a:gd name="connsiteY2829" fmla="*/ 741194 h 2894010"/>
                <a:gd name="connsiteX2830" fmla="*/ 3647629 w 4312055"/>
                <a:gd name="connsiteY2830" fmla="*/ 741470 h 2894010"/>
                <a:gd name="connsiteX2831" fmla="*/ 3646453 w 4312055"/>
                <a:gd name="connsiteY2831" fmla="*/ 741955 h 2894010"/>
                <a:gd name="connsiteX2832" fmla="*/ 3643892 w 4312055"/>
                <a:gd name="connsiteY2832" fmla="*/ 742370 h 2894010"/>
                <a:gd name="connsiteX2833" fmla="*/ 3638563 w 4312055"/>
                <a:gd name="connsiteY2833" fmla="*/ 741747 h 2894010"/>
                <a:gd name="connsiteX2834" fmla="*/ 3636279 w 4312055"/>
                <a:gd name="connsiteY2834" fmla="*/ 742024 h 2894010"/>
                <a:gd name="connsiteX2835" fmla="*/ 3634756 w 4312055"/>
                <a:gd name="connsiteY2835" fmla="*/ 743338 h 2894010"/>
                <a:gd name="connsiteX2836" fmla="*/ 3632265 w 4312055"/>
                <a:gd name="connsiteY2836" fmla="*/ 747489 h 2894010"/>
                <a:gd name="connsiteX2837" fmla="*/ 3630742 w 4312055"/>
                <a:gd name="connsiteY2837" fmla="*/ 748941 h 2894010"/>
                <a:gd name="connsiteX2838" fmla="*/ 3628043 w 4312055"/>
                <a:gd name="connsiteY2838" fmla="*/ 749425 h 2894010"/>
                <a:gd name="connsiteX2839" fmla="*/ 3623060 w 4312055"/>
                <a:gd name="connsiteY2839" fmla="*/ 748111 h 2894010"/>
                <a:gd name="connsiteX2840" fmla="*/ 3620637 w 4312055"/>
                <a:gd name="connsiteY2840" fmla="*/ 748249 h 2894010"/>
                <a:gd name="connsiteX2841" fmla="*/ 3618561 w 4312055"/>
                <a:gd name="connsiteY2841" fmla="*/ 749287 h 2894010"/>
                <a:gd name="connsiteX2842" fmla="*/ 3618423 w 4312055"/>
                <a:gd name="connsiteY2842" fmla="*/ 750255 h 2894010"/>
                <a:gd name="connsiteX2843" fmla="*/ 3619253 w 4312055"/>
                <a:gd name="connsiteY2843" fmla="*/ 751431 h 2894010"/>
                <a:gd name="connsiteX2844" fmla="*/ 3620222 w 4312055"/>
                <a:gd name="connsiteY2844" fmla="*/ 753092 h 2894010"/>
                <a:gd name="connsiteX2845" fmla="*/ 3620499 w 4312055"/>
                <a:gd name="connsiteY2845" fmla="*/ 762430 h 2894010"/>
                <a:gd name="connsiteX2846" fmla="*/ 3615377 w 4312055"/>
                <a:gd name="connsiteY2846" fmla="*/ 768863 h 2894010"/>
                <a:gd name="connsiteX2847" fmla="*/ 3607972 w 4312055"/>
                <a:gd name="connsiteY2847" fmla="*/ 774120 h 2894010"/>
                <a:gd name="connsiteX2848" fmla="*/ 3601397 w 4312055"/>
                <a:gd name="connsiteY2848" fmla="*/ 780069 h 2894010"/>
                <a:gd name="connsiteX2849" fmla="*/ 3599182 w 4312055"/>
                <a:gd name="connsiteY2849" fmla="*/ 784081 h 2894010"/>
                <a:gd name="connsiteX2850" fmla="*/ 3597521 w 4312055"/>
                <a:gd name="connsiteY2850" fmla="*/ 788854 h 2894010"/>
                <a:gd name="connsiteX2851" fmla="*/ 3592953 w 4312055"/>
                <a:gd name="connsiteY2851" fmla="*/ 808223 h 2894010"/>
                <a:gd name="connsiteX2852" fmla="*/ 3592330 w 4312055"/>
                <a:gd name="connsiteY2852" fmla="*/ 813272 h 2894010"/>
                <a:gd name="connsiteX2853" fmla="*/ 3592053 w 4312055"/>
                <a:gd name="connsiteY2853" fmla="*/ 818253 h 2894010"/>
                <a:gd name="connsiteX2854" fmla="*/ 3593022 w 4312055"/>
                <a:gd name="connsiteY2854" fmla="*/ 828421 h 2894010"/>
                <a:gd name="connsiteX2855" fmla="*/ 3600843 w 4312055"/>
                <a:gd name="connsiteY2855" fmla="*/ 863977 h 2894010"/>
                <a:gd name="connsiteX2856" fmla="*/ 3603265 w 4312055"/>
                <a:gd name="connsiteY2856" fmla="*/ 880855 h 2894010"/>
                <a:gd name="connsiteX2857" fmla="*/ 3604373 w 4312055"/>
                <a:gd name="connsiteY2857" fmla="*/ 885905 h 2894010"/>
                <a:gd name="connsiteX2858" fmla="*/ 3607833 w 4312055"/>
                <a:gd name="connsiteY2858" fmla="*/ 894897 h 2894010"/>
                <a:gd name="connsiteX2859" fmla="*/ 3609010 w 4312055"/>
                <a:gd name="connsiteY2859" fmla="*/ 899601 h 2894010"/>
                <a:gd name="connsiteX2860" fmla="*/ 3612125 w 4312055"/>
                <a:gd name="connsiteY2860" fmla="*/ 927547 h 2894010"/>
                <a:gd name="connsiteX2861" fmla="*/ 3616692 w 4312055"/>
                <a:gd name="connsiteY2861" fmla="*/ 941935 h 2894010"/>
                <a:gd name="connsiteX2862" fmla="*/ 3619876 w 4312055"/>
                <a:gd name="connsiteY2862" fmla="*/ 939860 h 2894010"/>
                <a:gd name="connsiteX2863" fmla="*/ 3644100 w 4312055"/>
                <a:gd name="connsiteY2863" fmla="*/ 917171 h 2894010"/>
                <a:gd name="connsiteX2864" fmla="*/ 3648391 w 4312055"/>
                <a:gd name="connsiteY2864" fmla="*/ 910669 h 2894010"/>
                <a:gd name="connsiteX2865" fmla="*/ 3651505 w 4312055"/>
                <a:gd name="connsiteY2865" fmla="*/ 903475 h 2894010"/>
                <a:gd name="connsiteX2866" fmla="*/ 3654482 w 4312055"/>
                <a:gd name="connsiteY2866" fmla="*/ 886389 h 2894010"/>
                <a:gd name="connsiteX2867" fmla="*/ 3654274 w 4312055"/>
                <a:gd name="connsiteY2867" fmla="*/ 883345 h 2894010"/>
                <a:gd name="connsiteX2868" fmla="*/ 3653582 w 4312055"/>
                <a:gd name="connsiteY2868" fmla="*/ 883068 h 2894010"/>
                <a:gd name="connsiteX2869" fmla="*/ 3652128 w 4312055"/>
                <a:gd name="connsiteY2869" fmla="*/ 881478 h 2894010"/>
                <a:gd name="connsiteX2870" fmla="*/ 3651644 w 4312055"/>
                <a:gd name="connsiteY2870" fmla="*/ 879956 h 2894010"/>
                <a:gd name="connsiteX2871" fmla="*/ 3653928 w 4312055"/>
                <a:gd name="connsiteY2871" fmla="*/ 879817 h 2894010"/>
                <a:gd name="connsiteX2872" fmla="*/ 3655174 w 4312055"/>
                <a:gd name="connsiteY2872" fmla="*/ 880647 h 2894010"/>
                <a:gd name="connsiteX2873" fmla="*/ 3656973 w 4312055"/>
                <a:gd name="connsiteY2873" fmla="*/ 883138 h 2894010"/>
                <a:gd name="connsiteX2874" fmla="*/ 3658150 w 4312055"/>
                <a:gd name="connsiteY2874" fmla="*/ 883691 h 2894010"/>
                <a:gd name="connsiteX2875" fmla="*/ 3659257 w 4312055"/>
                <a:gd name="connsiteY2875" fmla="*/ 883138 h 2894010"/>
                <a:gd name="connsiteX2876" fmla="*/ 3663064 w 4312055"/>
                <a:gd name="connsiteY2876" fmla="*/ 879402 h 2894010"/>
                <a:gd name="connsiteX2877" fmla="*/ 3664932 w 4312055"/>
                <a:gd name="connsiteY2877" fmla="*/ 878295 h 2894010"/>
                <a:gd name="connsiteX2878" fmla="*/ 3674553 w 4312055"/>
                <a:gd name="connsiteY2878" fmla="*/ 874560 h 2894010"/>
                <a:gd name="connsiteX2879" fmla="*/ 3676421 w 4312055"/>
                <a:gd name="connsiteY2879" fmla="*/ 874214 h 2894010"/>
                <a:gd name="connsiteX2880" fmla="*/ 3678428 w 4312055"/>
                <a:gd name="connsiteY2880" fmla="*/ 874422 h 2894010"/>
                <a:gd name="connsiteX2881" fmla="*/ 3680021 w 4312055"/>
                <a:gd name="connsiteY2881" fmla="*/ 875183 h 2894010"/>
                <a:gd name="connsiteX2882" fmla="*/ 3681404 w 4312055"/>
                <a:gd name="connsiteY2882" fmla="*/ 876290 h 2894010"/>
                <a:gd name="connsiteX2883" fmla="*/ 3682858 w 4312055"/>
                <a:gd name="connsiteY2883" fmla="*/ 877120 h 2894010"/>
                <a:gd name="connsiteX2884" fmla="*/ 3684588 w 4312055"/>
                <a:gd name="connsiteY2884" fmla="*/ 877327 h 2894010"/>
                <a:gd name="connsiteX2885" fmla="*/ 3684312 w 4312055"/>
                <a:gd name="connsiteY2885" fmla="*/ 875459 h 2894010"/>
                <a:gd name="connsiteX2886" fmla="*/ 3683758 w 4312055"/>
                <a:gd name="connsiteY2886" fmla="*/ 873938 h 2894010"/>
                <a:gd name="connsiteX2887" fmla="*/ 3683066 w 4312055"/>
                <a:gd name="connsiteY2887" fmla="*/ 872554 h 2894010"/>
                <a:gd name="connsiteX2888" fmla="*/ 3682581 w 4312055"/>
                <a:gd name="connsiteY2888" fmla="*/ 870963 h 2894010"/>
                <a:gd name="connsiteX2889" fmla="*/ 3682443 w 4312055"/>
                <a:gd name="connsiteY2889" fmla="*/ 869303 h 2894010"/>
                <a:gd name="connsiteX2890" fmla="*/ 3682789 w 4312055"/>
                <a:gd name="connsiteY2890" fmla="*/ 866052 h 2894010"/>
                <a:gd name="connsiteX2891" fmla="*/ 3682789 w 4312055"/>
                <a:gd name="connsiteY2891" fmla="*/ 864392 h 2894010"/>
                <a:gd name="connsiteX2892" fmla="*/ 3681682 w 4312055"/>
                <a:gd name="connsiteY2892" fmla="*/ 857751 h 2894010"/>
                <a:gd name="connsiteX2893" fmla="*/ 3681889 w 4312055"/>
                <a:gd name="connsiteY2893" fmla="*/ 854638 h 2894010"/>
                <a:gd name="connsiteX2894" fmla="*/ 3683412 w 4312055"/>
                <a:gd name="connsiteY2894" fmla="*/ 850903 h 2894010"/>
                <a:gd name="connsiteX2895" fmla="*/ 3687703 w 4312055"/>
                <a:gd name="connsiteY2895" fmla="*/ 845715 h 2894010"/>
                <a:gd name="connsiteX2896" fmla="*/ 3694209 w 4312055"/>
                <a:gd name="connsiteY2896" fmla="*/ 840873 h 2894010"/>
                <a:gd name="connsiteX2897" fmla="*/ 3701476 w 4312055"/>
                <a:gd name="connsiteY2897" fmla="*/ 837483 h 2894010"/>
                <a:gd name="connsiteX2898" fmla="*/ 3708120 w 4312055"/>
                <a:gd name="connsiteY2898" fmla="*/ 836722 h 2894010"/>
                <a:gd name="connsiteX2899" fmla="*/ 3714349 w 4312055"/>
                <a:gd name="connsiteY2899" fmla="*/ 838244 h 2894010"/>
                <a:gd name="connsiteX2900" fmla="*/ 3717394 w 4312055"/>
                <a:gd name="connsiteY2900" fmla="*/ 838452 h 2894010"/>
                <a:gd name="connsiteX2901" fmla="*/ 3720786 w 4312055"/>
                <a:gd name="connsiteY2901" fmla="*/ 837414 h 2894010"/>
                <a:gd name="connsiteX2902" fmla="*/ 3724315 w 4312055"/>
                <a:gd name="connsiteY2902" fmla="*/ 835200 h 2894010"/>
                <a:gd name="connsiteX2903" fmla="*/ 3726599 w 4312055"/>
                <a:gd name="connsiteY2903" fmla="*/ 832641 h 2894010"/>
                <a:gd name="connsiteX2904" fmla="*/ 3727222 w 4312055"/>
                <a:gd name="connsiteY2904" fmla="*/ 829597 h 2894010"/>
                <a:gd name="connsiteX2905" fmla="*/ 3725769 w 4312055"/>
                <a:gd name="connsiteY2905" fmla="*/ 825862 h 2894010"/>
                <a:gd name="connsiteX2906" fmla="*/ 3721685 w 4312055"/>
                <a:gd name="connsiteY2906" fmla="*/ 820051 h 2894010"/>
                <a:gd name="connsiteX2907" fmla="*/ 3720370 w 4312055"/>
                <a:gd name="connsiteY2907" fmla="*/ 817008 h 2894010"/>
                <a:gd name="connsiteX2908" fmla="*/ 3719955 w 4312055"/>
                <a:gd name="connsiteY2908" fmla="*/ 813065 h 2894010"/>
                <a:gd name="connsiteX2909" fmla="*/ 3720509 w 4312055"/>
                <a:gd name="connsiteY2909" fmla="*/ 809537 h 2894010"/>
                <a:gd name="connsiteX2910" fmla="*/ 3721962 w 4312055"/>
                <a:gd name="connsiteY2910" fmla="*/ 806148 h 2894010"/>
                <a:gd name="connsiteX2911" fmla="*/ 3726876 w 4312055"/>
                <a:gd name="connsiteY2911" fmla="*/ 797916 h 2894010"/>
                <a:gd name="connsiteX2912" fmla="*/ 3727776 w 4312055"/>
                <a:gd name="connsiteY2912" fmla="*/ 796671 h 2894010"/>
                <a:gd name="connsiteX2913" fmla="*/ 3728952 w 4312055"/>
                <a:gd name="connsiteY2913" fmla="*/ 795702 h 2894010"/>
                <a:gd name="connsiteX2914" fmla="*/ 3730614 w 4312055"/>
                <a:gd name="connsiteY2914" fmla="*/ 794596 h 2894010"/>
                <a:gd name="connsiteX2915" fmla="*/ 3735458 w 4312055"/>
                <a:gd name="connsiteY2915" fmla="*/ 792797 h 2894010"/>
                <a:gd name="connsiteX2916" fmla="*/ 3736635 w 4312055"/>
                <a:gd name="connsiteY2916" fmla="*/ 791898 h 2894010"/>
                <a:gd name="connsiteX2917" fmla="*/ 3736843 w 4312055"/>
                <a:gd name="connsiteY2917" fmla="*/ 790999 h 2894010"/>
                <a:gd name="connsiteX2918" fmla="*/ 3736566 w 4312055"/>
                <a:gd name="connsiteY2918" fmla="*/ 789892 h 2894010"/>
                <a:gd name="connsiteX2919" fmla="*/ 3736427 w 4312055"/>
                <a:gd name="connsiteY2919" fmla="*/ 788716 h 2894010"/>
                <a:gd name="connsiteX2920" fmla="*/ 3736843 w 4312055"/>
                <a:gd name="connsiteY2920" fmla="*/ 787540 h 2894010"/>
                <a:gd name="connsiteX2921" fmla="*/ 3737466 w 4312055"/>
                <a:gd name="connsiteY2921" fmla="*/ 786987 h 2894010"/>
                <a:gd name="connsiteX2922" fmla="*/ 3738227 w 4312055"/>
                <a:gd name="connsiteY2922" fmla="*/ 786572 h 2894010"/>
                <a:gd name="connsiteX2923" fmla="*/ 3739057 w 4312055"/>
                <a:gd name="connsiteY2923" fmla="*/ 786226 h 2894010"/>
                <a:gd name="connsiteX2924" fmla="*/ 3739819 w 4312055"/>
                <a:gd name="connsiteY2924" fmla="*/ 785949 h 2894010"/>
                <a:gd name="connsiteX2925" fmla="*/ 3741549 w 4312055"/>
                <a:gd name="connsiteY2925" fmla="*/ 785672 h 2894010"/>
                <a:gd name="connsiteX2926" fmla="*/ 3745217 w 4312055"/>
                <a:gd name="connsiteY2926" fmla="*/ 785534 h 2894010"/>
                <a:gd name="connsiteX2927" fmla="*/ 3747086 w 4312055"/>
                <a:gd name="connsiteY2927" fmla="*/ 785119 h 2894010"/>
                <a:gd name="connsiteX2928" fmla="*/ 3744594 w 4312055"/>
                <a:gd name="connsiteY2928" fmla="*/ 787678 h 2894010"/>
                <a:gd name="connsiteX2929" fmla="*/ 3741687 w 4312055"/>
                <a:gd name="connsiteY2929" fmla="*/ 789408 h 2894010"/>
                <a:gd name="connsiteX2930" fmla="*/ 3739749 w 4312055"/>
                <a:gd name="connsiteY2930" fmla="*/ 791275 h 2894010"/>
                <a:gd name="connsiteX2931" fmla="*/ 3740096 w 4312055"/>
                <a:gd name="connsiteY2931" fmla="*/ 794181 h 2894010"/>
                <a:gd name="connsiteX2932" fmla="*/ 3742587 w 4312055"/>
                <a:gd name="connsiteY2932" fmla="*/ 796809 h 2894010"/>
                <a:gd name="connsiteX2933" fmla="*/ 3745771 w 4312055"/>
                <a:gd name="connsiteY2933" fmla="*/ 797570 h 2894010"/>
                <a:gd name="connsiteX2934" fmla="*/ 3749024 w 4312055"/>
                <a:gd name="connsiteY2934" fmla="*/ 796602 h 2894010"/>
                <a:gd name="connsiteX2935" fmla="*/ 3751585 w 4312055"/>
                <a:gd name="connsiteY2935" fmla="*/ 794181 h 2894010"/>
                <a:gd name="connsiteX2936" fmla="*/ 3752554 w 4312055"/>
                <a:gd name="connsiteY2936" fmla="*/ 792590 h 2894010"/>
                <a:gd name="connsiteX2937" fmla="*/ 3752900 w 4312055"/>
                <a:gd name="connsiteY2937" fmla="*/ 791206 h 2894010"/>
                <a:gd name="connsiteX2938" fmla="*/ 3752761 w 4312055"/>
                <a:gd name="connsiteY2938" fmla="*/ 789684 h 2894010"/>
                <a:gd name="connsiteX2939" fmla="*/ 3751585 w 4312055"/>
                <a:gd name="connsiteY2939" fmla="*/ 781729 h 2894010"/>
                <a:gd name="connsiteX2940" fmla="*/ 3751585 w 4312055"/>
                <a:gd name="connsiteY2940" fmla="*/ 780761 h 2894010"/>
                <a:gd name="connsiteX2941" fmla="*/ 3748816 w 4312055"/>
                <a:gd name="connsiteY2941" fmla="*/ 779308 h 2894010"/>
                <a:gd name="connsiteX2942" fmla="*/ 3746117 w 4312055"/>
                <a:gd name="connsiteY2942" fmla="*/ 779308 h 2894010"/>
                <a:gd name="connsiteX2943" fmla="*/ 3743694 w 4312055"/>
                <a:gd name="connsiteY2943" fmla="*/ 779032 h 2894010"/>
                <a:gd name="connsiteX2944" fmla="*/ 3741895 w 4312055"/>
                <a:gd name="connsiteY2944" fmla="*/ 776334 h 2894010"/>
                <a:gd name="connsiteX2945" fmla="*/ 3741411 w 4312055"/>
                <a:gd name="connsiteY2945" fmla="*/ 773774 h 2894010"/>
                <a:gd name="connsiteX2946" fmla="*/ 3741134 w 4312055"/>
                <a:gd name="connsiteY2946" fmla="*/ 766165 h 2894010"/>
                <a:gd name="connsiteX2947" fmla="*/ 3741411 w 4312055"/>
                <a:gd name="connsiteY2947" fmla="*/ 763468 h 2894010"/>
                <a:gd name="connsiteX2948" fmla="*/ 3743002 w 4312055"/>
                <a:gd name="connsiteY2948" fmla="*/ 760701 h 2894010"/>
                <a:gd name="connsiteX2949" fmla="*/ 3748124 w 4312055"/>
                <a:gd name="connsiteY2949" fmla="*/ 756204 h 2894010"/>
                <a:gd name="connsiteX2950" fmla="*/ 3750062 w 4312055"/>
                <a:gd name="connsiteY2950" fmla="*/ 753576 h 2894010"/>
                <a:gd name="connsiteX2951" fmla="*/ 3750616 w 4312055"/>
                <a:gd name="connsiteY2951" fmla="*/ 749840 h 2894010"/>
                <a:gd name="connsiteX2952" fmla="*/ 3748747 w 4312055"/>
                <a:gd name="connsiteY2952" fmla="*/ 747143 h 2894010"/>
                <a:gd name="connsiteX2953" fmla="*/ 3745425 w 4312055"/>
                <a:gd name="connsiteY2953" fmla="*/ 745413 h 2894010"/>
                <a:gd name="connsiteX2954" fmla="*/ 3741687 w 4312055"/>
                <a:gd name="connsiteY2954" fmla="*/ 744445 h 2894010"/>
                <a:gd name="connsiteX2955" fmla="*/ 3738158 w 4312055"/>
                <a:gd name="connsiteY2955" fmla="*/ 744583 h 2894010"/>
                <a:gd name="connsiteX2956" fmla="*/ 3736635 w 4312055"/>
                <a:gd name="connsiteY2956" fmla="*/ 746174 h 2894010"/>
                <a:gd name="connsiteX2957" fmla="*/ 3735597 w 4312055"/>
                <a:gd name="connsiteY2957" fmla="*/ 748526 h 2894010"/>
                <a:gd name="connsiteX2958" fmla="*/ 3733521 w 4312055"/>
                <a:gd name="connsiteY2958" fmla="*/ 751016 h 2894010"/>
                <a:gd name="connsiteX2959" fmla="*/ 3732967 w 4312055"/>
                <a:gd name="connsiteY2959" fmla="*/ 749079 h 2894010"/>
                <a:gd name="connsiteX2960" fmla="*/ 3730683 w 4312055"/>
                <a:gd name="connsiteY2960" fmla="*/ 747489 h 2894010"/>
                <a:gd name="connsiteX2961" fmla="*/ 3727845 w 4312055"/>
                <a:gd name="connsiteY2961" fmla="*/ 745898 h 2894010"/>
                <a:gd name="connsiteX2962" fmla="*/ 3725769 w 4312055"/>
                <a:gd name="connsiteY2962" fmla="*/ 743753 h 2894010"/>
                <a:gd name="connsiteX2963" fmla="*/ 3724869 w 4312055"/>
                <a:gd name="connsiteY2963" fmla="*/ 740294 h 2894010"/>
                <a:gd name="connsiteX2964" fmla="*/ 3725215 w 4312055"/>
                <a:gd name="connsiteY2964" fmla="*/ 736559 h 2894010"/>
                <a:gd name="connsiteX2965" fmla="*/ 3726392 w 4312055"/>
                <a:gd name="connsiteY2965" fmla="*/ 732893 h 2894010"/>
                <a:gd name="connsiteX2966" fmla="*/ 3727845 w 4312055"/>
                <a:gd name="connsiteY2966" fmla="*/ 729503 h 2894010"/>
                <a:gd name="connsiteX2967" fmla="*/ 3731721 w 4312055"/>
                <a:gd name="connsiteY2967" fmla="*/ 723831 h 2894010"/>
                <a:gd name="connsiteX2968" fmla="*/ 3741757 w 4312055"/>
                <a:gd name="connsiteY2968" fmla="*/ 714285 h 2894010"/>
                <a:gd name="connsiteX2969" fmla="*/ 3745840 w 4312055"/>
                <a:gd name="connsiteY2969" fmla="*/ 709581 h 2894010"/>
                <a:gd name="connsiteX2970" fmla="*/ 3746048 w 4312055"/>
                <a:gd name="connsiteY2970" fmla="*/ 707160 h 2894010"/>
                <a:gd name="connsiteX2971" fmla="*/ 3746394 w 4312055"/>
                <a:gd name="connsiteY2971" fmla="*/ 706330 h 2894010"/>
                <a:gd name="connsiteX2972" fmla="*/ 3747086 w 4312055"/>
                <a:gd name="connsiteY2972" fmla="*/ 706538 h 2894010"/>
                <a:gd name="connsiteX2973" fmla="*/ 3747709 w 4312055"/>
                <a:gd name="connsiteY2973" fmla="*/ 706676 h 2894010"/>
                <a:gd name="connsiteX2974" fmla="*/ 3748193 w 4312055"/>
                <a:gd name="connsiteY2974" fmla="*/ 706469 h 2894010"/>
                <a:gd name="connsiteX2975" fmla="*/ 3748955 w 4312055"/>
                <a:gd name="connsiteY2975" fmla="*/ 705638 h 2894010"/>
                <a:gd name="connsiteX2976" fmla="*/ 3749785 w 4312055"/>
                <a:gd name="connsiteY2976" fmla="*/ 704532 h 2894010"/>
                <a:gd name="connsiteX2977" fmla="*/ 3750547 w 4312055"/>
                <a:gd name="connsiteY2977" fmla="*/ 703425 h 2894010"/>
                <a:gd name="connsiteX2978" fmla="*/ 3751100 w 4312055"/>
                <a:gd name="connsiteY2978" fmla="*/ 702387 h 2894010"/>
                <a:gd name="connsiteX2979" fmla="*/ 3751861 w 4312055"/>
                <a:gd name="connsiteY2979" fmla="*/ 699205 h 2894010"/>
                <a:gd name="connsiteX2980" fmla="*/ 3752069 w 4312055"/>
                <a:gd name="connsiteY2980" fmla="*/ 692150 h 2894010"/>
                <a:gd name="connsiteX2981" fmla="*/ 3752761 w 4312055"/>
                <a:gd name="connsiteY2981" fmla="*/ 688760 h 2894010"/>
                <a:gd name="connsiteX2982" fmla="*/ 3754145 w 4312055"/>
                <a:gd name="connsiteY2982" fmla="*/ 685924 h 2894010"/>
                <a:gd name="connsiteX2983" fmla="*/ 3756360 w 4312055"/>
                <a:gd name="connsiteY2983" fmla="*/ 682811 h 2894010"/>
                <a:gd name="connsiteX2984" fmla="*/ 3758921 w 4312055"/>
                <a:gd name="connsiteY2984" fmla="*/ 680044 h 2894010"/>
                <a:gd name="connsiteX2985" fmla="*/ 3761482 w 4312055"/>
                <a:gd name="connsiteY2985" fmla="*/ 678315 h 2894010"/>
                <a:gd name="connsiteX2986" fmla="*/ 3764181 w 4312055"/>
                <a:gd name="connsiteY2986" fmla="*/ 677900 h 2894010"/>
                <a:gd name="connsiteX2987" fmla="*/ 3767088 w 4312055"/>
                <a:gd name="connsiteY2987" fmla="*/ 678453 h 2894010"/>
                <a:gd name="connsiteX2988" fmla="*/ 3769233 w 4312055"/>
                <a:gd name="connsiteY2988" fmla="*/ 679975 h 2894010"/>
                <a:gd name="connsiteX2989" fmla="*/ 3769233 w 4312055"/>
                <a:gd name="connsiteY2989" fmla="*/ 682535 h 2894010"/>
                <a:gd name="connsiteX2990" fmla="*/ 3772279 w 4312055"/>
                <a:gd name="connsiteY2990" fmla="*/ 679768 h 2894010"/>
                <a:gd name="connsiteX2991" fmla="*/ 3774839 w 4312055"/>
                <a:gd name="connsiteY2991" fmla="*/ 677762 h 2894010"/>
                <a:gd name="connsiteX2992" fmla="*/ 3777608 w 4312055"/>
                <a:gd name="connsiteY2992" fmla="*/ 677485 h 2894010"/>
                <a:gd name="connsiteX2993" fmla="*/ 3781069 w 4312055"/>
                <a:gd name="connsiteY2993" fmla="*/ 679906 h 2894010"/>
                <a:gd name="connsiteX2994" fmla="*/ 3783906 w 4312055"/>
                <a:gd name="connsiteY2994" fmla="*/ 682742 h 2894010"/>
                <a:gd name="connsiteX2995" fmla="*/ 3785775 w 4312055"/>
                <a:gd name="connsiteY2995" fmla="*/ 683849 h 2894010"/>
                <a:gd name="connsiteX2996" fmla="*/ 3787298 w 4312055"/>
                <a:gd name="connsiteY2996" fmla="*/ 682811 h 2894010"/>
                <a:gd name="connsiteX2997" fmla="*/ 3789235 w 4312055"/>
                <a:gd name="connsiteY2997" fmla="*/ 679353 h 2894010"/>
                <a:gd name="connsiteX2998" fmla="*/ 3789651 w 4312055"/>
                <a:gd name="connsiteY2998" fmla="*/ 678177 h 2894010"/>
                <a:gd name="connsiteX2999" fmla="*/ 3789789 w 4312055"/>
                <a:gd name="connsiteY2999" fmla="*/ 677347 h 2894010"/>
                <a:gd name="connsiteX3000" fmla="*/ 3789997 w 4312055"/>
                <a:gd name="connsiteY3000" fmla="*/ 676586 h 2894010"/>
                <a:gd name="connsiteX3001" fmla="*/ 3790550 w 4312055"/>
                <a:gd name="connsiteY3001" fmla="*/ 675617 h 2894010"/>
                <a:gd name="connsiteX3002" fmla="*/ 3791242 w 4312055"/>
                <a:gd name="connsiteY3002" fmla="*/ 675202 h 2894010"/>
                <a:gd name="connsiteX3003" fmla="*/ 3792004 w 4312055"/>
                <a:gd name="connsiteY3003" fmla="*/ 675064 h 2894010"/>
                <a:gd name="connsiteX3004" fmla="*/ 3792834 w 4312055"/>
                <a:gd name="connsiteY3004" fmla="*/ 675064 h 2894010"/>
                <a:gd name="connsiteX3005" fmla="*/ 3793526 w 4312055"/>
                <a:gd name="connsiteY3005" fmla="*/ 674787 h 2894010"/>
                <a:gd name="connsiteX3006" fmla="*/ 3800101 w 4312055"/>
                <a:gd name="connsiteY3006" fmla="*/ 671259 h 2894010"/>
                <a:gd name="connsiteX3007" fmla="*/ 3807784 w 4312055"/>
                <a:gd name="connsiteY3007" fmla="*/ 666210 h 2894010"/>
                <a:gd name="connsiteX3008" fmla="*/ 3811868 w 4312055"/>
                <a:gd name="connsiteY3008" fmla="*/ 663927 h 2894010"/>
                <a:gd name="connsiteX3009" fmla="*/ 3815674 w 4312055"/>
                <a:gd name="connsiteY3009" fmla="*/ 663374 h 2894010"/>
                <a:gd name="connsiteX3010" fmla="*/ 3814151 w 4312055"/>
                <a:gd name="connsiteY3010" fmla="*/ 667386 h 2894010"/>
                <a:gd name="connsiteX3011" fmla="*/ 3812282 w 4312055"/>
                <a:gd name="connsiteY3011" fmla="*/ 673680 h 2894010"/>
                <a:gd name="connsiteX3012" fmla="*/ 3811245 w 4312055"/>
                <a:gd name="connsiteY3012" fmla="*/ 679837 h 2894010"/>
                <a:gd name="connsiteX3013" fmla="*/ 3812075 w 4312055"/>
                <a:gd name="connsiteY3013" fmla="*/ 683572 h 2894010"/>
                <a:gd name="connsiteX3014" fmla="*/ 3815812 w 4312055"/>
                <a:gd name="connsiteY3014" fmla="*/ 682950 h 2894010"/>
                <a:gd name="connsiteX3015" fmla="*/ 3820450 w 4312055"/>
                <a:gd name="connsiteY3015" fmla="*/ 678661 h 2894010"/>
                <a:gd name="connsiteX3016" fmla="*/ 3827855 w 4312055"/>
                <a:gd name="connsiteY3016" fmla="*/ 670014 h 2894010"/>
                <a:gd name="connsiteX3017" fmla="*/ 3836576 w 4312055"/>
                <a:gd name="connsiteY3017" fmla="*/ 664757 h 2894010"/>
                <a:gd name="connsiteX3018" fmla="*/ 3846542 w 4312055"/>
                <a:gd name="connsiteY3018" fmla="*/ 662059 h 2894010"/>
                <a:gd name="connsiteX3019" fmla="*/ 3872150 w 4312055"/>
                <a:gd name="connsiteY3019" fmla="*/ 660468 h 2894010"/>
                <a:gd name="connsiteX3020" fmla="*/ 3874365 w 4312055"/>
                <a:gd name="connsiteY3020" fmla="*/ 660468 h 2894010"/>
                <a:gd name="connsiteX3021" fmla="*/ 3876718 w 4312055"/>
                <a:gd name="connsiteY3021" fmla="*/ 661160 h 2894010"/>
                <a:gd name="connsiteX3022" fmla="*/ 3879348 w 4312055"/>
                <a:gd name="connsiteY3022" fmla="*/ 662405 h 2894010"/>
                <a:gd name="connsiteX3023" fmla="*/ 3881632 w 4312055"/>
                <a:gd name="connsiteY3023" fmla="*/ 663927 h 2894010"/>
                <a:gd name="connsiteX3024" fmla="*/ 3883709 w 4312055"/>
                <a:gd name="connsiteY3024" fmla="*/ 665795 h 2894010"/>
                <a:gd name="connsiteX3025" fmla="*/ 3885647 w 4312055"/>
                <a:gd name="connsiteY3025" fmla="*/ 667870 h 2894010"/>
                <a:gd name="connsiteX3026" fmla="*/ 3887861 w 4312055"/>
                <a:gd name="connsiteY3026" fmla="*/ 671259 h 2894010"/>
                <a:gd name="connsiteX3027" fmla="*/ 3889869 w 4312055"/>
                <a:gd name="connsiteY3027" fmla="*/ 675133 h 2894010"/>
                <a:gd name="connsiteX3028" fmla="*/ 3892360 w 4312055"/>
                <a:gd name="connsiteY3028" fmla="*/ 678384 h 2894010"/>
                <a:gd name="connsiteX3029" fmla="*/ 3896098 w 4312055"/>
                <a:gd name="connsiteY3029" fmla="*/ 680044 h 2894010"/>
                <a:gd name="connsiteX3030" fmla="*/ 3899834 w 4312055"/>
                <a:gd name="connsiteY3030" fmla="*/ 678730 h 2894010"/>
                <a:gd name="connsiteX3031" fmla="*/ 3901495 w 4312055"/>
                <a:gd name="connsiteY3031" fmla="*/ 674787 h 2894010"/>
                <a:gd name="connsiteX3032" fmla="*/ 3902465 w 4312055"/>
                <a:gd name="connsiteY3032" fmla="*/ 669945 h 2894010"/>
                <a:gd name="connsiteX3033" fmla="*/ 3903987 w 4312055"/>
                <a:gd name="connsiteY3033" fmla="*/ 665864 h 2894010"/>
                <a:gd name="connsiteX3034" fmla="*/ 3905580 w 4312055"/>
                <a:gd name="connsiteY3034" fmla="*/ 664480 h 2894010"/>
                <a:gd name="connsiteX3035" fmla="*/ 3907517 w 4312055"/>
                <a:gd name="connsiteY3035" fmla="*/ 663512 h 2894010"/>
                <a:gd name="connsiteX3036" fmla="*/ 3911601 w 4312055"/>
                <a:gd name="connsiteY3036" fmla="*/ 662059 h 2894010"/>
                <a:gd name="connsiteX3037" fmla="*/ 3937209 w 4312055"/>
                <a:gd name="connsiteY3037" fmla="*/ 647671 h 2894010"/>
                <a:gd name="connsiteX3038" fmla="*/ 3941292 w 4312055"/>
                <a:gd name="connsiteY3038" fmla="*/ 644074 h 2894010"/>
                <a:gd name="connsiteX3039" fmla="*/ 3941500 w 4312055"/>
                <a:gd name="connsiteY3039" fmla="*/ 643452 h 2894010"/>
                <a:gd name="connsiteX3040" fmla="*/ 3941500 w 4312055"/>
                <a:gd name="connsiteY3040" fmla="*/ 642414 h 2894010"/>
                <a:gd name="connsiteX3041" fmla="*/ 3941846 w 4312055"/>
                <a:gd name="connsiteY3041" fmla="*/ 641307 h 2894010"/>
                <a:gd name="connsiteX3042" fmla="*/ 3942399 w 4312055"/>
                <a:gd name="connsiteY3042" fmla="*/ 640270 h 2894010"/>
                <a:gd name="connsiteX3043" fmla="*/ 3943230 w 4312055"/>
                <a:gd name="connsiteY3043" fmla="*/ 639785 h 2894010"/>
                <a:gd name="connsiteX3044" fmla="*/ 3946968 w 4312055"/>
                <a:gd name="connsiteY3044" fmla="*/ 638333 h 2894010"/>
                <a:gd name="connsiteX3045" fmla="*/ 3947452 w 4312055"/>
                <a:gd name="connsiteY3045" fmla="*/ 637779 h 2894010"/>
                <a:gd name="connsiteX3046" fmla="*/ 3947798 w 4312055"/>
                <a:gd name="connsiteY3046" fmla="*/ 636327 h 2894010"/>
                <a:gd name="connsiteX3047" fmla="*/ 3948282 w 4312055"/>
                <a:gd name="connsiteY3047" fmla="*/ 635635 h 2894010"/>
                <a:gd name="connsiteX3048" fmla="*/ 3951951 w 4312055"/>
                <a:gd name="connsiteY3048" fmla="*/ 635773 h 2894010"/>
                <a:gd name="connsiteX3049" fmla="*/ 3950982 w 4312055"/>
                <a:gd name="connsiteY3049" fmla="*/ 634528 h 2894010"/>
                <a:gd name="connsiteX3050" fmla="*/ 3950220 w 4312055"/>
                <a:gd name="connsiteY3050" fmla="*/ 633076 h 2894010"/>
                <a:gd name="connsiteX3051" fmla="*/ 3949943 w 4312055"/>
                <a:gd name="connsiteY3051" fmla="*/ 631623 h 2894010"/>
                <a:gd name="connsiteX3052" fmla="*/ 3950843 w 4312055"/>
                <a:gd name="connsiteY3052" fmla="*/ 630447 h 2894010"/>
                <a:gd name="connsiteX3053" fmla="*/ 3951743 w 4312055"/>
                <a:gd name="connsiteY3053" fmla="*/ 630724 h 2894010"/>
                <a:gd name="connsiteX3054" fmla="*/ 3955134 w 4312055"/>
                <a:gd name="connsiteY3054" fmla="*/ 632315 h 2894010"/>
                <a:gd name="connsiteX3055" fmla="*/ 3956519 w 4312055"/>
                <a:gd name="connsiteY3055" fmla="*/ 632591 h 2894010"/>
                <a:gd name="connsiteX3056" fmla="*/ 3959425 w 4312055"/>
                <a:gd name="connsiteY3056" fmla="*/ 630724 h 2894010"/>
                <a:gd name="connsiteX3057" fmla="*/ 3964132 w 4312055"/>
                <a:gd name="connsiteY3057" fmla="*/ 624014 h 2894010"/>
                <a:gd name="connsiteX3058" fmla="*/ 3966762 w 4312055"/>
                <a:gd name="connsiteY3058" fmla="*/ 621939 h 2894010"/>
                <a:gd name="connsiteX3059" fmla="*/ 3968007 w 4312055"/>
                <a:gd name="connsiteY3059" fmla="*/ 621800 h 2894010"/>
                <a:gd name="connsiteX3060" fmla="*/ 3970984 w 4312055"/>
                <a:gd name="connsiteY3060" fmla="*/ 622285 h 2894010"/>
                <a:gd name="connsiteX3061" fmla="*/ 3972506 w 4312055"/>
                <a:gd name="connsiteY3061" fmla="*/ 622077 h 2894010"/>
                <a:gd name="connsiteX3062" fmla="*/ 3974375 w 4312055"/>
                <a:gd name="connsiteY3062" fmla="*/ 621316 h 2894010"/>
                <a:gd name="connsiteX3063" fmla="*/ 3977766 w 4312055"/>
                <a:gd name="connsiteY3063" fmla="*/ 619241 h 2894010"/>
                <a:gd name="connsiteX3064" fmla="*/ 3979704 w 4312055"/>
                <a:gd name="connsiteY3064" fmla="*/ 618549 h 2894010"/>
                <a:gd name="connsiteX3065" fmla="*/ 3984687 w 4312055"/>
                <a:gd name="connsiteY3065" fmla="*/ 617927 h 2894010"/>
                <a:gd name="connsiteX3066" fmla="*/ 3986279 w 4312055"/>
                <a:gd name="connsiteY3066" fmla="*/ 617373 h 2894010"/>
                <a:gd name="connsiteX3067" fmla="*/ 3987040 w 4312055"/>
                <a:gd name="connsiteY3067" fmla="*/ 616751 h 2894010"/>
                <a:gd name="connsiteX3068" fmla="*/ 3988148 w 4312055"/>
                <a:gd name="connsiteY3068" fmla="*/ 615229 h 2894010"/>
                <a:gd name="connsiteX3069" fmla="*/ 3988909 w 4312055"/>
                <a:gd name="connsiteY3069" fmla="*/ 614606 h 2894010"/>
                <a:gd name="connsiteX3070" fmla="*/ 3989601 w 4312055"/>
                <a:gd name="connsiteY3070" fmla="*/ 614330 h 2894010"/>
                <a:gd name="connsiteX3071" fmla="*/ 3990501 w 4312055"/>
                <a:gd name="connsiteY3071" fmla="*/ 614330 h 2894010"/>
                <a:gd name="connsiteX3072" fmla="*/ 3991124 w 4312055"/>
                <a:gd name="connsiteY3072" fmla="*/ 614191 h 2894010"/>
                <a:gd name="connsiteX3073" fmla="*/ 4020608 w 4312055"/>
                <a:gd name="connsiteY3073" fmla="*/ 602293 h 2894010"/>
                <a:gd name="connsiteX3074" fmla="*/ 4029467 w 4312055"/>
                <a:gd name="connsiteY3074" fmla="*/ 597451 h 2894010"/>
                <a:gd name="connsiteX3075" fmla="*/ 4038534 w 4312055"/>
                <a:gd name="connsiteY3075" fmla="*/ 595376 h 2894010"/>
                <a:gd name="connsiteX3076" fmla="*/ 4040887 w 4312055"/>
                <a:gd name="connsiteY3076" fmla="*/ 594062 h 2894010"/>
                <a:gd name="connsiteX3077" fmla="*/ 4039226 w 4312055"/>
                <a:gd name="connsiteY3077" fmla="*/ 593785 h 2894010"/>
                <a:gd name="connsiteX3078" fmla="*/ 4037772 w 4312055"/>
                <a:gd name="connsiteY3078" fmla="*/ 593232 h 2894010"/>
                <a:gd name="connsiteX3079" fmla="*/ 4036596 w 4312055"/>
                <a:gd name="connsiteY3079" fmla="*/ 592263 h 2894010"/>
                <a:gd name="connsiteX3080" fmla="*/ 4036111 w 4312055"/>
                <a:gd name="connsiteY3080" fmla="*/ 590811 h 2894010"/>
                <a:gd name="connsiteX3081" fmla="*/ 4036457 w 4312055"/>
                <a:gd name="connsiteY3081" fmla="*/ 589220 h 2894010"/>
                <a:gd name="connsiteX3082" fmla="*/ 4037426 w 4312055"/>
                <a:gd name="connsiteY3082" fmla="*/ 588597 h 2894010"/>
                <a:gd name="connsiteX3083" fmla="*/ 4039572 w 4312055"/>
                <a:gd name="connsiteY3083" fmla="*/ 588390 h 2894010"/>
                <a:gd name="connsiteX3084" fmla="*/ 4040125 w 4312055"/>
                <a:gd name="connsiteY3084" fmla="*/ 588390 h 2894010"/>
                <a:gd name="connsiteX3085" fmla="*/ 4041717 w 4312055"/>
                <a:gd name="connsiteY3085" fmla="*/ 588459 h 2894010"/>
                <a:gd name="connsiteX3086" fmla="*/ 4043309 w 4312055"/>
                <a:gd name="connsiteY3086" fmla="*/ 588320 h 2894010"/>
                <a:gd name="connsiteX3087" fmla="*/ 4043794 w 4312055"/>
                <a:gd name="connsiteY3087" fmla="*/ 587974 h 2894010"/>
                <a:gd name="connsiteX3088" fmla="*/ 4044139 w 4312055"/>
                <a:gd name="connsiteY3088" fmla="*/ 589289 h 2894010"/>
                <a:gd name="connsiteX3089" fmla="*/ 4043655 w 4312055"/>
                <a:gd name="connsiteY3089" fmla="*/ 590534 h 2894010"/>
                <a:gd name="connsiteX3090" fmla="*/ 4042963 w 4312055"/>
                <a:gd name="connsiteY3090" fmla="*/ 591779 h 2894010"/>
                <a:gd name="connsiteX3091" fmla="*/ 4042963 w 4312055"/>
                <a:gd name="connsiteY3091" fmla="*/ 593093 h 2894010"/>
                <a:gd name="connsiteX3092" fmla="*/ 4045247 w 4312055"/>
                <a:gd name="connsiteY3092" fmla="*/ 594200 h 2894010"/>
                <a:gd name="connsiteX3093" fmla="*/ 4057982 w 4312055"/>
                <a:gd name="connsiteY3093" fmla="*/ 595445 h 2894010"/>
                <a:gd name="connsiteX3094" fmla="*/ 4072239 w 4312055"/>
                <a:gd name="connsiteY3094" fmla="*/ 600149 h 2894010"/>
                <a:gd name="connsiteX3095" fmla="*/ 4077084 w 4312055"/>
                <a:gd name="connsiteY3095" fmla="*/ 601325 h 2894010"/>
                <a:gd name="connsiteX3096" fmla="*/ 4077638 w 4312055"/>
                <a:gd name="connsiteY3096" fmla="*/ 601602 h 2894010"/>
                <a:gd name="connsiteX3097" fmla="*/ 4078814 w 4312055"/>
                <a:gd name="connsiteY3097" fmla="*/ 602363 h 2894010"/>
                <a:gd name="connsiteX3098" fmla="*/ 4079299 w 4312055"/>
                <a:gd name="connsiteY3098" fmla="*/ 602501 h 2894010"/>
                <a:gd name="connsiteX3099" fmla="*/ 4080337 w 4312055"/>
                <a:gd name="connsiteY3099" fmla="*/ 602224 h 2894010"/>
                <a:gd name="connsiteX3100" fmla="*/ 4080544 w 4312055"/>
                <a:gd name="connsiteY3100" fmla="*/ 601878 h 2894010"/>
                <a:gd name="connsiteX3101" fmla="*/ 4080544 w 4312055"/>
                <a:gd name="connsiteY3101" fmla="*/ 601463 h 2894010"/>
                <a:gd name="connsiteX3102" fmla="*/ 4081099 w 4312055"/>
                <a:gd name="connsiteY3102" fmla="*/ 600771 h 2894010"/>
                <a:gd name="connsiteX3103" fmla="*/ 4081444 w 4312055"/>
                <a:gd name="connsiteY3103" fmla="*/ 600218 h 2894010"/>
                <a:gd name="connsiteX3104" fmla="*/ 4082690 w 4312055"/>
                <a:gd name="connsiteY3104" fmla="*/ 597590 h 2894010"/>
                <a:gd name="connsiteX3105" fmla="*/ 4083244 w 4312055"/>
                <a:gd name="connsiteY3105" fmla="*/ 597105 h 2894010"/>
                <a:gd name="connsiteX3106" fmla="*/ 4084974 w 4312055"/>
                <a:gd name="connsiteY3106" fmla="*/ 596068 h 2894010"/>
                <a:gd name="connsiteX3107" fmla="*/ 4085666 w 4312055"/>
                <a:gd name="connsiteY3107" fmla="*/ 595583 h 2894010"/>
                <a:gd name="connsiteX3108" fmla="*/ 4088642 w 4312055"/>
                <a:gd name="connsiteY3108" fmla="*/ 593024 h 2894010"/>
                <a:gd name="connsiteX3109" fmla="*/ 4089750 w 4312055"/>
                <a:gd name="connsiteY3109" fmla="*/ 591572 h 2894010"/>
                <a:gd name="connsiteX3110" fmla="*/ 4090234 w 4312055"/>
                <a:gd name="connsiteY3110" fmla="*/ 589704 h 2894010"/>
                <a:gd name="connsiteX3111" fmla="*/ 4090026 w 4312055"/>
                <a:gd name="connsiteY3111" fmla="*/ 587629 h 2894010"/>
                <a:gd name="connsiteX3112" fmla="*/ 4089196 w 4312055"/>
                <a:gd name="connsiteY3112" fmla="*/ 586522 h 2894010"/>
                <a:gd name="connsiteX3113" fmla="*/ 4087950 w 4312055"/>
                <a:gd name="connsiteY3113" fmla="*/ 585830 h 2894010"/>
                <a:gd name="connsiteX3114" fmla="*/ 4086635 w 4312055"/>
                <a:gd name="connsiteY3114" fmla="*/ 584862 h 2894010"/>
                <a:gd name="connsiteX3115" fmla="*/ 4085251 w 4312055"/>
                <a:gd name="connsiteY3115" fmla="*/ 583547 h 2894010"/>
                <a:gd name="connsiteX3116" fmla="*/ 4084628 w 4312055"/>
                <a:gd name="connsiteY3116" fmla="*/ 582786 h 2894010"/>
                <a:gd name="connsiteX3117" fmla="*/ 4084282 w 4312055"/>
                <a:gd name="connsiteY3117" fmla="*/ 581818 h 2894010"/>
                <a:gd name="connsiteX3118" fmla="*/ 4084421 w 4312055"/>
                <a:gd name="connsiteY3118" fmla="*/ 580711 h 2894010"/>
                <a:gd name="connsiteX3119" fmla="*/ 4084905 w 4312055"/>
                <a:gd name="connsiteY3119" fmla="*/ 580089 h 2894010"/>
                <a:gd name="connsiteX3120" fmla="*/ 4085459 w 4312055"/>
                <a:gd name="connsiteY3120" fmla="*/ 579604 h 2894010"/>
                <a:gd name="connsiteX3121" fmla="*/ 4085735 w 4312055"/>
                <a:gd name="connsiteY3121" fmla="*/ 578913 h 2894010"/>
                <a:gd name="connsiteX3122" fmla="*/ 4086082 w 4312055"/>
                <a:gd name="connsiteY3122" fmla="*/ 576630 h 2894010"/>
                <a:gd name="connsiteX3123" fmla="*/ 4085666 w 4312055"/>
                <a:gd name="connsiteY3123" fmla="*/ 575592 h 2894010"/>
                <a:gd name="connsiteX3124" fmla="*/ 4084351 w 4312055"/>
                <a:gd name="connsiteY3124" fmla="*/ 574140 h 2894010"/>
                <a:gd name="connsiteX3125" fmla="*/ 4082621 w 4312055"/>
                <a:gd name="connsiteY3125" fmla="*/ 572964 h 2894010"/>
                <a:gd name="connsiteX3126" fmla="*/ 4078814 w 4312055"/>
                <a:gd name="connsiteY3126" fmla="*/ 571165 h 2894010"/>
                <a:gd name="connsiteX3127" fmla="*/ 4077222 w 4312055"/>
                <a:gd name="connsiteY3127" fmla="*/ 569713 h 2894010"/>
                <a:gd name="connsiteX3128" fmla="*/ 4076461 w 4312055"/>
                <a:gd name="connsiteY3128" fmla="*/ 568329 h 2894010"/>
                <a:gd name="connsiteX3129" fmla="*/ 4074247 w 4312055"/>
                <a:gd name="connsiteY3129" fmla="*/ 562726 h 2894010"/>
                <a:gd name="connsiteX3130" fmla="*/ 4074247 w 4312055"/>
                <a:gd name="connsiteY3130" fmla="*/ 565216 h 2894010"/>
                <a:gd name="connsiteX3131" fmla="*/ 4073831 w 4312055"/>
                <a:gd name="connsiteY3131" fmla="*/ 566669 h 2894010"/>
                <a:gd name="connsiteX3132" fmla="*/ 4073070 w 4312055"/>
                <a:gd name="connsiteY3132" fmla="*/ 566946 h 2894010"/>
                <a:gd name="connsiteX3133" fmla="*/ 4071754 w 4312055"/>
                <a:gd name="connsiteY3133" fmla="*/ 565839 h 2894010"/>
                <a:gd name="connsiteX3134" fmla="*/ 4071547 w 4312055"/>
                <a:gd name="connsiteY3134" fmla="*/ 565147 h 2894010"/>
                <a:gd name="connsiteX3135" fmla="*/ 4071547 w 4312055"/>
                <a:gd name="connsiteY3135" fmla="*/ 564179 h 2894010"/>
                <a:gd name="connsiteX3136" fmla="*/ 4071547 w 4312055"/>
                <a:gd name="connsiteY3136" fmla="*/ 563072 h 2894010"/>
                <a:gd name="connsiteX3137" fmla="*/ 4071063 w 4312055"/>
                <a:gd name="connsiteY3137" fmla="*/ 562034 h 2894010"/>
                <a:gd name="connsiteX3138" fmla="*/ 4070093 w 4312055"/>
                <a:gd name="connsiteY3138" fmla="*/ 561481 h 2894010"/>
                <a:gd name="connsiteX3139" fmla="*/ 4068987 w 4312055"/>
                <a:gd name="connsiteY3139" fmla="*/ 561481 h 2894010"/>
                <a:gd name="connsiteX3140" fmla="*/ 4067879 w 4312055"/>
                <a:gd name="connsiteY3140" fmla="*/ 561274 h 2894010"/>
                <a:gd name="connsiteX3141" fmla="*/ 4066910 w 4312055"/>
                <a:gd name="connsiteY3141" fmla="*/ 560443 h 2894010"/>
                <a:gd name="connsiteX3142" fmla="*/ 4068432 w 4312055"/>
                <a:gd name="connsiteY3142" fmla="*/ 559890 h 2894010"/>
                <a:gd name="connsiteX3143" fmla="*/ 4070163 w 4312055"/>
                <a:gd name="connsiteY3143" fmla="*/ 559406 h 2894010"/>
                <a:gd name="connsiteX3144" fmla="*/ 4071824 w 4312055"/>
                <a:gd name="connsiteY3144" fmla="*/ 558783 h 2894010"/>
                <a:gd name="connsiteX3145" fmla="*/ 4072862 w 4312055"/>
                <a:gd name="connsiteY3145" fmla="*/ 557953 h 2894010"/>
                <a:gd name="connsiteX3146" fmla="*/ 4073070 w 4312055"/>
                <a:gd name="connsiteY3146" fmla="*/ 555809 h 2894010"/>
                <a:gd name="connsiteX3147" fmla="*/ 4072447 w 4312055"/>
                <a:gd name="connsiteY3147" fmla="*/ 552558 h 2894010"/>
                <a:gd name="connsiteX3148" fmla="*/ 4071478 w 4312055"/>
                <a:gd name="connsiteY3148" fmla="*/ 549376 h 2894010"/>
                <a:gd name="connsiteX3149" fmla="*/ 4070717 w 4312055"/>
                <a:gd name="connsiteY3149" fmla="*/ 547508 h 2894010"/>
                <a:gd name="connsiteX3150" fmla="*/ 4070024 w 4312055"/>
                <a:gd name="connsiteY3150" fmla="*/ 547024 h 2894010"/>
                <a:gd name="connsiteX3151" fmla="*/ 4068018 w 4312055"/>
                <a:gd name="connsiteY3151" fmla="*/ 546263 h 2894010"/>
                <a:gd name="connsiteX3152" fmla="*/ 4067326 w 4312055"/>
                <a:gd name="connsiteY3152" fmla="*/ 545571 h 2894010"/>
                <a:gd name="connsiteX3153" fmla="*/ 4067187 w 4312055"/>
                <a:gd name="connsiteY3153" fmla="*/ 544810 h 2894010"/>
                <a:gd name="connsiteX3154" fmla="*/ 4067671 w 4312055"/>
                <a:gd name="connsiteY3154" fmla="*/ 542597 h 2894010"/>
                <a:gd name="connsiteX3155" fmla="*/ 4067671 w 4312055"/>
                <a:gd name="connsiteY3155" fmla="*/ 541628 h 2894010"/>
                <a:gd name="connsiteX3156" fmla="*/ 4066979 w 4312055"/>
                <a:gd name="connsiteY3156" fmla="*/ 539207 h 2894010"/>
                <a:gd name="connsiteX3157" fmla="*/ 4065733 w 4312055"/>
                <a:gd name="connsiteY3157" fmla="*/ 536855 h 2894010"/>
                <a:gd name="connsiteX3158" fmla="*/ 4064211 w 4312055"/>
                <a:gd name="connsiteY3158" fmla="*/ 534642 h 2894010"/>
                <a:gd name="connsiteX3159" fmla="*/ 4062550 w 4312055"/>
                <a:gd name="connsiteY3159" fmla="*/ 532705 h 2894010"/>
                <a:gd name="connsiteX3160" fmla="*/ 4061511 w 4312055"/>
                <a:gd name="connsiteY3160" fmla="*/ 534503 h 2894010"/>
                <a:gd name="connsiteX3161" fmla="*/ 4060889 w 4312055"/>
                <a:gd name="connsiteY3161" fmla="*/ 536094 h 2894010"/>
                <a:gd name="connsiteX3162" fmla="*/ 4060058 w 4312055"/>
                <a:gd name="connsiteY3162" fmla="*/ 537340 h 2894010"/>
                <a:gd name="connsiteX3163" fmla="*/ 4058259 w 4312055"/>
                <a:gd name="connsiteY3163" fmla="*/ 538100 h 2894010"/>
                <a:gd name="connsiteX3164" fmla="*/ 4056390 w 4312055"/>
                <a:gd name="connsiteY3164" fmla="*/ 537893 h 2894010"/>
                <a:gd name="connsiteX3165" fmla="*/ 4054383 w 4312055"/>
                <a:gd name="connsiteY3165" fmla="*/ 536925 h 2894010"/>
                <a:gd name="connsiteX3166" fmla="*/ 4052445 w 4312055"/>
                <a:gd name="connsiteY3166" fmla="*/ 535679 h 2894010"/>
                <a:gd name="connsiteX3167" fmla="*/ 4049123 w 4312055"/>
                <a:gd name="connsiteY3167" fmla="*/ 532843 h 2894010"/>
                <a:gd name="connsiteX3168" fmla="*/ 4047600 w 4312055"/>
                <a:gd name="connsiteY3168" fmla="*/ 531183 h 2894010"/>
                <a:gd name="connsiteX3169" fmla="*/ 4046493 w 4312055"/>
                <a:gd name="connsiteY3169" fmla="*/ 529315 h 2894010"/>
                <a:gd name="connsiteX3170" fmla="*/ 4045800 w 4312055"/>
                <a:gd name="connsiteY3170" fmla="*/ 527102 h 2894010"/>
                <a:gd name="connsiteX3171" fmla="*/ 4045800 w 4312055"/>
                <a:gd name="connsiteY3171" fmla="*/ 525027 h 2894010"/>
                <a:gd name="connsiteX3172" fmla="*/ 4046839 w 4312055"/>
                <a:gd name="connsiteY3172" fmla="*/ 520392 h 2894010"/>
                <a:gd name="connsiteX3173" fmla="*/ 4046632 w 4312055"/>
                <a:gd name="connsiteY3173" fmla="*/ 518663 h 2894010"/>
                <a:gd name="connsiteX3174" fmla="*/ 4044416 w 4312055"/>
                <a:gd name="connsiteY3174" fmla="*/ 516795 h 2894010"/>
                <a:gd name="connsiteX3175" fmla="*/ 4041372 w 4312055"/>
                <a:gd name="connsiteY3175" fmla="*/ 517556 h 2894010"/>
                <a:gd name="connsiteX3176" fmla="*/ 4035281 w 4312055"/>
                <a:gd name="connsiteY3176" fmla="*/ 521084 h 2894010"/>
                <a:gd name="connsiteX3177" fmla="*/ 4032927 w 4312055"/>
                <a:gd name="connsiteY3177" fmla="*/ 521706 h 2894010"/>
                <a:gd name="connsiteX3178" fmla="*/ 4031405 w 4312055"/>
                <a:gd name="connsiteY3178" fmla="*/ 521499 h 2894010"/>
                <a:gd name="connsiteX3179" fmla="*/ 4029813 w 4312055"/>
                <a:gd name="connsiteY3179" fmla="*/ 521014 h 2894010"/>
                <a:gd name="connsiteX3180" fmla="*/ 4027529 w 4312055"/>
                <a:gd name="connsiteY3180" fmla="*/ 520669 h 2894010"/>
                <a:gd name="connsiteX3181" fmla="*/ 4025453 w 4312055"/>
                <a:gd name="connsiteY3181" fmla="*/ 521014 h 2894010"/>
                <a:gd name="connsiteX3182" fmla="*/ 4023376 w 4312055"/>
                <a:gd name="connsiteY3182" fmla="*/ 521845 h 2894010"/>
                <a:gd name="connsiteX3183" fmla="*/ 4019224 w 4312055"/>
                <a:gd name="connsiteY3183" fmla="*/ 524058 h 2894010"/>
                <a:gd name="connsiteX3184" fmla="*/ 4022615 w 4312055"/>
                <a:gd name="connsiteY3184" fmla="*/ 519977 h 2894010"/>
                <a:gd name="connsiteX3185" fmla="*/ 4023100 w 4312055"/>
                <a:gd name="connsiteY3185" fmla="*/ 517902 h 2894010"/>
                <a:gd name="connsiteX3186" fmla="*/ 4021992 w 4312055"/>
                <a:gd name="connsiteY3186" fmla="*/ 514996 h 2894010"/>
                <a:gd name="connsiteX3187" fmla="*/ 4019778 w 4312055"/>
                <a:gd name="connsiteY3187" fmla="*/ 512368 h 2894010"/>
                <a:gd name="connsiteX3188" fmla="*/ 4017770 w 4312055"/>
                <a:gd name="connsiteY3188" fmla="*/ 512022 h 2894010"/>
                <a:gd name="connsiteX3189" fmla="*/ 4015555 w 4312055"/>
                <a:gd name="connsiteY3189" fmla="*/ 513129 h 2894010"/>
                <a:gd name="connsiteX3190" fmla="*/ 4012787 w 4312055"/>
                <a:gd name="connsiteY3190" fmla="*/ 514858 h 2894010"/>
                <a:gd name="connsiteX3191" fmla="*/ 4009672 w 4312055"/>
                <a:gd name="connsiteY3191" fmla="*/ 516103 h 2894010"/>
                <a:gd name="connsiteX3192" fmla="*/ 4006558 w 4312055"/>
                <a:gd name="connsiteY3192" fmla="*/ 516864 h 2894010"/>
                <a:gd name="connsiteX3193" fmla="*/ 3999983 w 4312055"/>
                <a:gd name="connsiteY3193" fmla="*/ 517694 h 2894010"/>
                <a:gd name="connsiteX3194" fmla="*/ 3989670 w 4312055"/>
                <a:gd name="connsiteY3194" fmla="*/ 520184 h 2894010"/>
                <a:gd name="connsiteX3195" fmla="*/ 3986210 w 4312055"/>
                <a:gd name="connsiteY3195" fmla="*/ 520184 h 2894010"/>
                <a:gd name="connsiteX3196" fmla="*/ 4006973 w 4312055"/>
                <a:gd name="connsiteY3196" fmla="*/ 515273 h 2894010"/>
                <a:gd name="connsiteX3197" fmla="*/ 4009742 w 4312055"/>
                <a:gd name="connsiteY3197" fmla="*/ 514028 h 2894010"/>
                <a:gd name="connsiteX3198" fmla="*/ 4014863 w 4312055"/>
                <a:gd name="connsiteY3198" fmla="*/ 510431 h 2894010"/>
                <a:gd name="connsiteX3199" fmla="*/ 4017217 w 4312055"/>
                <a:gd name="connsiteY3199" fmla="*/ 509393 h 2894010"/>
                <a:gd name="connsiteX3200" fmla="*/ 4019431 w 4312055"/>
                <a:gd name="connsiteY3200" fmla="*/ 509739 h 2894010"/>
                <a:gd name="connsiteX3201" fmla="*/ 4024207 w 4312055"/>
                <a:gd name="connsiteY3201" fmla="*/ 512575 h 2894010"/>
                <a:gd name="connsiteX3202" fmla="*/ 4026560 w 4312055"/>
                <a:gd name="connsiteY3202" fmla="*/ 513613 h 2894010"/>
                <a:gd name="connsiteX3203" fmla="*/ 4038257 w 4312055"/>
                <a:gd name="connsiteY3203" fmla="*/ 515135 h 2894010"/>
                <a:gd name="connsiteX3204" fmla="*/ 4039918 w 4312055"/>
                <a:gd name="connsiteY3204" fmla="*/ 515135 h 2894010"/>
                <a:gd name="connsiteX3205" fmla="*/ 4041025 w 4312055"/>
                <a:gd name="connsiteY3205" fmla="*/ 514236 h 2894010"/>
                <a:gd name="connsiteX3206" fmla="*/ 4041025 w 4312055"/>
                <a:gd name="connsiteY3206" fmla="*/ 511884 h 2894010"/>
                <a:gd name="connsiteX3207" fmla="*/ 4038534 w 4312055"/>
                <a:gd name="connsiteY3207" fmla="*/ 507941 h 2894010"/>
                <a:gd name="connsiteX3208" fmla="*/ 4033688 w 4312055"/>
                <a:gd name="connsiteY3208" fmla="*/ 506627 h 2894010"/>
                <a:gd name="connsiteX3209" fmla="*/ 4028152 w 4312055"/>
                <a:gd name="connsiteY3209" fmla="*/ 506281 h 2894010"/>
                <a:gd name="connsiteX3210" fmla="*/ 4023445 w 4312055"/>
                <a:gd name="connsiteY3210" fmla="*/ 505381 h 2894010"/>
                <a:gd name="connsiteX3211" fmla="*/ 4024969 w 4312055"/>
                <a:gd name="connsiteY3211" fmla="*/ 504690 h 2894010"/>
                <a:gd name="connsiteX3212" fmla="*/ 4026283 w 4312055"/>
                <a:gd name="connsiteY3212" fmla="*/ 504966 h 2894010"/>
                <a:gd name="connsiteX3213" fmla="*/ 4027667 w 4312055"/>
                <a:gd name="connsiteY3213" fmla="*/ 505520 h 2894010"/>
                <a:gd name="connsiteX3214" fmla="*/ 4029329 w 4312055"/>
                <a:gd name="connsiteY3214" fmla="*/ 505796 h 2894010"/>
                <a:gd name="connsiteX3215" fmla="*/ 4030921 w 4312055"/>
                <a:gd name="connsiteY3215" fmla="*/ 505450 h 2894010"/>
                <a:gd name="connsiteX3216" fmla="*/ 4033966 w 4312055"/>
                <a:gd name="connsiteY3216" fmla="*/ 504482 h 2894010"/>
                <a:gd name="connsiteX3217" fmla="*/ 4035627 w 4312055"/>
                <a:gd name="connsiteY3217" fmla="*/ 504482 h 2894010"/>
                <a:gd name="connsiteX3218" fmla="*/ 4038742 w 4312055"/>
                <a:gd name="connsiteY3218" fmla="*/ 505520 h 2894010"/>
                <a:gd name="connsiteX3219" fmla="*/ 4041509 w 4312055"/>
                <a:gd name="connsiteY3219" fmla="*/ 507595 h 2894010"/>
                <a:gd name="connsiteX3220" fmla="*/ 4048846 w 4312055"/>
                <a:gd name="connsiteY3220" fmla="*/ 515411 h 2894010"/>
                <a:gd name="connsiteX3221" fmla="*/ 4051338 w 4312055"/>
                <a:gd name="connsiteY3221" fmla="*/ 517418 h 2894010"/>
                <a:gd name="connsiteX3222" fmla="*/ 4054245 w 4312055"/>
                <a:gd name="connsiteY3222" fmla="*/ 518732 h 2894010"/>
                <a:gd name="connsiteX3223" fmla="*/ 4061858 w 4312055"/>
                <a:gd name="connsiteY3223" fmla="*/ 520599 h 2894010"/>
                <a:gd name="connsiteX3224" fmla="*/ 4065388 w 4312055"/>
                <a:gd name="connsiteY3224" fmla="*/ 521776 h 2894010"/>
                <a:gd name="connsiteX3225" fmla="*/ 4068848 w 4312055"/>
                <a:gd name="connsiteY3225" fmla="*/ 522536 h 2894010"/>
                <a:gd name="connsiteX3226" fmla="*/ 4072309 w 4312055"/>
                <a:gd name="connsiteY3226" fmla="*/ 522121 h 2894010"/>
                <a:gd name="connsiteX3227" fmla="*/ 4075769 w 4312055"/>
                <a:gd name="connsiteY3227" fmla="*/ 520599 h 2894010"/>
                <a:gd name="connsiteX3228" fmla="*/ 4086428 w 4312055"/>
                <a:gd name="connsiteY3228" fmla="*/ 514858 h 2894010"/>
                <a:gd name="connsiteX3229" fmla="*/ 4089473 w 4312055"/>
                <a:gd name="connsiteY3229" fmla="*/ 512852 h 2894010"/>
                <a:gd name="connsiteX3230" fmla="*/ 4097502 w 4312055"/>
                <a:gd name="connsiteY3230" fmla="*/ 505174 h 2894010"/>
                <a:gd name="connsiteX3231" fmla="*/ 4102831 w 4312055"/>
                <a:gd name="connsiteY3231" fmla="*/ 501369 h 2894010"/>
                <a:gd name="connsiteX3232" fmla="*/ 4105115 w 4312055"/>
                <a:gd name="connsiteY3232" fmla="*/ 499225 h 2894010"/>
                <a:gd name="connsiteX3233" fmla="*/ 4107122 w 4312055"/>
                <a:gd name="connsiteY3233" fmla="*/ 496458 h 2894010"/>
                <a:gd name="connsiteX3234" fmla="*/ 4110790 w 4312055"/>
                <a:gd name="connsiteY3234" fmla="*/ 489541 h 2894010"/>
                <a:gd name="connsiteX3235" fmla="*/ 4112382 w 4312055"/>
                <a:gd name="connsiteY3235" fmla="*/ 485667 h 2894010"/>
                <a:gd name="connsiteX3236" fmla="*/ 4112866 w 4312055"/>
                <a:gd name="connsiteY3236" fmla="*/ 482416 h 2894010"/>
                <a:gd name="connsiteX3237" fmla="*/ 4111620 w 4312055"/>
                <a:gd name="connsiteY3237" fmla="*/ 479026 h 2894010"/>
                <a:gd name="connsiteX3238" fmla="*/ 4109267 w 4312055"/>
                <a:gd name="connsiteY3238" fmla="*/ 476467 h 2894010"/>
                <a:gd name="connsiteX3239" fmla="*/ 4106568 w 4312055"/>
                <a:gd name="connsiteY3239" fmla="*/ 474046 h 2894010"/>
                <a:gd name="connsiteX3240" fmla="*/ 4104561 w 4312055"/>
                <a:gd name="connsiteY3240" fmla="*/ 471071 h 2894010"/>
                <a:gd name="connsiteX3241" fmla="*/ 4103662 w 4312055"/>
                <a:gd name="connsiteY3241" fmla="*/ 467059 h 2894010"/>
                <a:gd name="connsiteX3242" fmla="*/ 4103799 w 4312055"/>
                <a:gd name="connsiteY3242" fmla="*/ 462840 h 2894010"/>
                <a:gd name="connsiteX3243" fmla="*/ 4104630 w 4312055"/>
                <a:gd name="connsiteY3243" fmla="*/ 458689 h 2894010"/>
                <a:gd name="connsiteX3244" fmla="*/ 4105876 w 4312055"/>
                <a:gd name="connsiteY3244" fmla="*/ 454746 h 2894010"/>
                <a:gd name="connsiteX3245" fmla="*/ 4106499 w 4312055"/>
                <a:gd name="connsiteY3245" fmla="*/ 456337 h 2894010"/>
                <a:gd name="connsiteX3246" fmla="*/ 4107260 w 4312055"/>
                <a:gd name="connsiteY3246" fmla="*/ 457029 h 2894010"/>
                <a:gd name="connsiteX3247" fmla="*/ 4108506 w 4312055"/>
                <a:gd name="connsiteY3247" fmla="*/ 457168 h 2894010"/>
                <a:gd name="connsiteX3248" fmla="*/ 4109959 w 4312055"/>
                <a:gd name="connsiteY3248" fmla="*/ 456960 h 2894010"/>
                <a:gd name="connsiteX3249" fmla="*/ 4111689 w 4312055"/>
                <a:gd name="connsiteY3249" fmla="*/ 456476 h 2894010"/>
                <a:gd name="connsiteX3250" fmla="*/ 4112520 w 4312055"/>
                <a:gd name="connsiteY3250" fmla="*/ 455715 h 2894010"/>
                <a:gd name="connsiteX3251" fmla="*/ 4113489 w 4312055"/>
                <a:gd name="connsiteY3251" fmla="*/ 453155 h 2894010"/>
                <a:gd name="connsiteX3252" fmla="*/ 4113697 w 4312055"/>
                <a:gd name="connsiteY3252" fmla="*/ 452395 h 2894010"/>
                <a:gd name="connsiteX3253" fmla="*/ 4113697 w 4312055"/>
                <a:gd name="connsiteY3253" fmla="*/ 450527 h 2894010"/>
                <a:gd name="connsiteX3254" fmla="*/ 4114043 w 4312055"/>
                <a:gd name="connsiteY3254" fmla="*/ 449627 h 2894010"/>
                <a:gd name="connsiteX3255" fmla="*/ 4114666 w 4312055"/>
                <a:gd name="connsiteY3255" fmla="*/ 449074 h 2894010"/>
                <a:gd name="connsiteX3256" fmla="*/ 4115566 w 4312055"/>
                <a:gd name="connsiteY3256" fmla="*/ 448590 h 2894010"/>
                <a:gd name="connsiteX3257" fmla="*/ 4116535 w 4312055"/>
                <a:gd name="connsiteY3257" fmla="*/ 447898 h 2894010"/>
                <a:gd name="connsiteX3258" fmla="*/ 4117088 w 4312055"/>
                <a:gd name="connsiteY3258" fmla="*/ 446722 h 2894010"/>
                <a:gd name="connsiteX3259" fmla="*/ 4117849 w 4312055"/>
                <a:gd name="connsiteY3259" fmla="*/ 449282 h 2894010"/>
                <a:gd name="connsiteX3260" fmla="*/ 4118404 w 4312055"/>
                <a:gd name="connsiteY3260" fmla="*/ 452256 h 2894010"/>
                <a:gd name="connsiteX3261" fmla="*/ 4119718 w 4312055"/>
                <a:gd name="connsiteY3261" fmla="*/ 454400 h 2894010"/>
                <a:gd name="connsiteX3262" fmla="*/ 4122764 w 4312055"/>
                <a:gd name="connsiteY3262" fmla="*/ 454539 h 2894010"/>
                <a:gd name="connsiteX3263" fmla="*/ 4124909 w 4312055"/>
                <a:gd name="connsiteY3263" fmla="*/ 453086 h 2894010"/>
                <a:gd name="connsiteX3264" fmla="*/ 4126570 w 4312055"/>
                <a:gd name="connsiteY3264" fmla="*/ 450596 h 2894010"/>
                <a:gd name="connsiteX3265" fmla="*/ 4128092 w 4312055"/>
                <a:gd name="connsiteY3265" fmla="*/ 447829 h 2894010"/>
                <a:gd name="connsiteX3266" fmla="*/ 4129753 w 4312055"/>
                <a:gd name="connsiteY3266" fmla="*/ 445615 h 2894010"/>
                <a:gd name="connsiteX3267" fmla="*/ 4129339 w 4312055"/>
                <a:gd name="connsiteY3267" fmla="*/ 450181 h 2894010"/>
                <a:gd name="connsiteX3268" fmla="*/ 4125186 w 4312055"/>
                <a:gd name="connsiteY3268" fmla="*/ 462840 h 2894010"/>
                <a:gd name="connsiteX3269" fmla="*/ 4124148 w 4312055"/>
                <a:gd name="connsiteY3269" fmla="*/ 462286 h 2894010"/>
                <a:gd name="connsiteX3270" fmla="*/ 4123248 w 4312055"/>
                <a:gd name="connsiteY3270" fmla="*/ 462079 h 2894010"/>
                <a:gd name="connsiteX3271" fmla="*/ 4121171 w 4312055"/>
                <a:gd name="connsiteY3271" fmla="*/ 461940 h 2894010"/>
                <a:gd name="connsiteX3272" fmla="*/ 4121656 w 4312055"/>
                <a:gd name="connsiteY3272" fmla="*/ 464016 h 2894010"/>
                <a:gd name="connsiteX3273" fmla="*/ 4122348 w 4312055"/>
                <a:gd name="connsiteY3273" fmla="*/ 466022 h 2894010"/>
                <a:gd name="connsiteX3274" fmla="*/ 4123179 w 4312055"/>
                <a:gd name="connsiteY3274" fmla="*/ 467959 h 2894010"/>
                <a:gd name="connsiteX3275" fmla="*/ 4124217 w 4312055"/>
                <a:gd name="connsiteY3275" fmla="*/ 469826 h 2894010"/>
                <a:gd name="connsiteX3276" fmla="*/ 4125393 w 4312055"/>
                <a:gd name="connsiteY3276" fmla="*/ 471071 h 2894010"/>
                <a:gd name="connsiteX3277" fmla="*/ 4128647 w 4312055"/>
                <a:gd name="connsiteY3277" fmla="*/ 473838 h 2894010"/>
                <a:gd name="connsiteX3278" fmla="*/ 4129616 w 4312055"/>
                <a:gd name="connsiteY3278" fmla="*/ 474876 h 2894010"/>
                <a:gd name="connsiteX3279" fmla="*/ 4130169 w 4312055"/>
                <a:gd name="connsiteY3279" fmla="*/ 478058 h 2894010"/>
                <a:gd name="connsiteX3280" fmla="*/ 4130030 w 4312055"/>
                <a:gd name="connsiteY3280" fmla="*/ 481309 h 2894010"/>
                <a:gd name="connsiteX3281" fmla="*/ 4130515 w 4312055"/>
                <a:gd name="connsiteY3281" fmla="*/ 484283 h 2894010"/>
                <a:gd name="connsiteX3282" fmla="*/ 4133145 w 4312055"/>
                <a:gd name="connsiteY3282" fmla="*/ 486566 h 2894010"/>
                <a:gd name="connsiteX3283" fmla="*/ 4136952 w 4312055"/>
                <a:gd name="connsiteY3283" fmla="*/ 487396 h 2894010"/>
                <a:gd name="connsiteX3284" fmla="*/ 4141935 w 4312055"/>
                <a:gd name="connsiteY3284" fmla="*/ 487396 h 2894010"/>
                <a:gd name="connsiteX3285" fmla="*/ 4146918 w 4312055"/>
                <a:gd name="connsiteY3285" fmla="*/ 486981 h 2894010"/>
                <a:gd name="connsiteX3286" fmla="*/ 4150932 w 4312055"/>
                <a:gd name="connsiteY3286" fmla="*/ 486013 h 2894010"/>
                <a:gd name="connsiteX3287" fmla="*/ 4158200 w 4312055"/>
                <a:gd name="connsiteY3287" fmla="*/ 482623 h 2894010"/>
                <a:gd name="connsiteX3288" fmla="*/ 4161453 w 4312055"/>
                <a:gd name="connsiteY3288" fmla="*/ 481932 h 2894010"/>
                <a:gd name="connsiteX3289" fmla="*/ 4166089 w 4312055"/>
                <a:gd name="connsiteY3289" fmla="*/ 482623 h 2894010"/>
                <a:gd name="connsiteX3290" fmla="*/ 4174810 w 4312055"/>
                <a:gd name="connsiteY3290" fmla="*/ 485183 h 2894010"/>
                <a:gd name="connsiteX3291" fmla="*/ 4178825 w 4312055"/>
                <a:gd name="connsiteY3291" fmla="*/ 487120 h 2894010"/>
                <a:gd name="connsiteX3292" fmla="*/ 4182008 w 4312055"/>
                <a:gd name="connsiteY3292" fmla="*/ 490025 h 2894010"/>
                <a:gd name="connsiteX3293" fmla="*/ 4183946 w 4312055"/>
                <a:gd name="connsiteY3293" fmla="*/ 493760 h 2894010"/>
                <a:gd name="connsiteX3294" fmla="*/ 4184569 w 4312055"/>
                <a:gd name="connsiteY3294" fmla="*/ 497496 h 2894010"/>
                <a:gd name="connsiteX3295" fmla="*/ 4184569 w 4312055"/>
                <a:gd name="connsiteY3295" fmla="*/ 501231 h 2894010"/>
                <a:gd name="connsiteX3296" fmla="*/ 4185054 w 4312055"/>
                <a:gd name="connsiteY3296" fmla="*/ 505105 h 2894010"/>
                <a:gd name="connsiteX3297" fmla="*/ 4188998 w 4312055"/>
                <a:gd name="connsiteY3297" fmla="*/ 511538 h 2894010"/>
                <a:gd name="connsiteX3298" fmla="*/ 4195436 w 4312055"/>
                <a:gd name="connsiteY3298" fmla="*/ 514512 h 2894010"/>
                <a:gd name="connsiteX3299" fmla="*/ 4202979 w 4312055"/>
                <a:gd name="connsiteY3299" fmla="*/ 515965 h 2894010"/>
                <a:gd name="connsiteX3300" fmla="*/ 4209900 w 4312055"/>
                <a:gd name="connsiteY3300" fmla="*/ 517971 h 2894010"/>
                <a:gd name="connsiteX3301" fmla="*/ 4217167 w 4312055"/>
                <a:gd name="connsiteY3301" fmla="*/ 523228 h 2894010"/>
                <a:gd name="connsiteX3302" fmla="*/ 4224227 w 4312055"/>
                <a:gd name="connsiteY3302" fmla="*/ 529315 h 2894010"/>
                <a:gd name="connsiteX3303" fmla="*/ 4231148 w 4312055"/>
                <a:gd name="connsiteY3303" fmla="*/ 531667 h 2894010"/>
                <a:gd name="connsiteX3304" fmla="*/ 4237654 w 4312055"/>
                <a:gd name="connsiteY3304" fmla="*/ 525718 h 2894010"/>
                <a:gd name="connsiteX3305" fmla="*/ 4238000 w 4312055"/>
                <a:gd name="connsiteY3305" fmla="*/ 527932 h 2894010"/>
                <a:gd name="connsiteX3306" fmla="*/ 4236893 w 4312055"/>
                <a:gd name="connsiteY3306" fmla="*/ 531460 h 2894010"/>
                <a:gd name="connsiteX3307" fmla="*/ 4237169 w 4312055"/>
                <a:gd name="connsiteY3307" fmla="*/ 533466 h 2894010"/>
                <a:gd name="connsiteX3308" fmla="*/ 4238899 w 4312055"/>
                <a:gd name="connsiteY3308" fmla="*/ 535195 h 2894010"/>
                <a:gd name="connsiteX3309" fmla="*/ 4241253 w 4312055"/>
                <a:gd name="connsiteY3309" fmla="*/ 535679 h 2894010"/>
                <a:gd name="connsiteX3310" fmla="*/ 4243606 w 4312055"/>
                <a:gd name="connsiteY3310" fmla="*/ 535057 h 2894010"/>
                <a:gd name="connsiteX3311" fmla="*/ 4245475 w 4312055"/>
                <a:gd name="connsiteY3311" fmla="*/ 533466 h 2894010"/>
                <a:gd name="connsiteX3312" fmla="*/ 4245821 w 4312055"/>
                <a:gd name="connsiteY3312" fmla="*/ 531460 h 2894010"/>
                <a:gd name="connsiteX3313" fmla="*/ 4245614 w 4312055"/>
                <a:gd name="connsiteY3313" fmla="*/ 529177 h 2894010"/>
                <a:gd name="connsiteX3314" fmla="*/ 4245614 w 4312055"/>
                <a:gd name="connsiteY3314" fmla="*/ 527309 h 2894010"/>
                <a:gd name="connsiteX3315" fmla="*/ 4246997 w 4312055"/>
                <a:gd name="connsiteY3315" fmla="*/ 526549 h 2894010"/>
                <a:gd name="connsiteX3316" fmla="*/ 4248381 w 4312055"/>
                <a:gd name="connsiteY3316" fmla="*/ 526964 h 2894010"/>
                <a:gd name="connsiteX3317" fmla="*/ 4248866 w 4312055"/>
                <a:gd name="connsiteY3317" fmla="*/ 527932 h 2894010"/>
                <a:gd name="connsiteX3318" fmla="*/ 4249074 w 4312055"/>
                <a:gd name="connsiteY3318" fmla="*/ 529039 h 2894010"/>
                <a:gd name="connsiteX3319" fmla="*/ 4249627 w 4312055"/>
                <a:gd name="connsiteY3319" fmla="*/ 529800 h 2894010"/>
                <a:gd name="connsiteX3320" fmla="*/ 4250804 w 4312055"/>
                <a:gd name="connsiteY3320" fmla="*/ 530560 h 2894010"/>
                <a:gd name="connsiteX3321" fmla="*/ 4252880 w 4312055"/>
                <a:gd name="connsiteY3321" fmla="*/ 530837 h 2894010"/>
                <a:gd name="connsiteX3322" fmla="*/ 4255302 w 4312055"/>
                <a:gd name="connsiteY3322" fmla="*/ 530837 h 2894010"/>
                <a:gd name="connsiteX3323" fmla="*/ 4256687 w 4312055"/>
                <a:gd name="connsiteY3323" fmla="*/ 530284 h 2894010"/>
                <a:gd name="connsiteX3324" fmla="*/ 4257033 w 4312055"/>
                <a:gd name="connsiteY3324" fmla="*/ 528969 h 2894010"/>
                <a:gd name="connsiteX3325" fmla="*/ 4256064 w 4312055"/>
                <a:gd name="connsiteY3325" fmla="*/ 526825 h 2894010"/>
                <a:gd name="connsiteX3326" fmla="*/ 4254472 w 4312055"/>
                <a:gd name="connsiteY3326" fmla="*/ 525372 h 2894010"/>
                <a:gd name="connsiteX3327" fmla="*/ 4252465 w 4312055"/>
                <a:gd name="connsiteY3327" fmla="*/ 524681 h 2894010"/>
                <a:gd name="connsiteX3328" fmla="*/ 4250389 w 4312055"/>
                <a:gd name="connsiteY3328" fmla="*/ 524127 h 2894010"/>
                <a:gd name="connsiteX3329" fmla="*/ 4248520 w 4312055"/>
                <a:gd name="connsiteY3329" fmla="*/ 523297 h 2894010"/>
                <a:gd name="connsiteX3330" fmla="*/ 4247067 w 4312055"/>
                <a:gd name="connsiteY3330" fmla="*/ 522121 h 2894010"/>
                <a:gd name="connsiteX3331" fmla="*/ 4246582 w 4312055"/>
                <a:gd name="connsiteY3331" fmla="*/ 521084 h 2894010"/>
                <a:gd name="connsiteX3332" fmla="*/ 4246582 w 4312055"/>
                <a:gd name="connsiteY3332" fmla="*/ 519839 h 2894010"/>
                <a:gd name="connsiteX3333" fmla="*/ 4246859 w 4312055"/>
                <a:gd name="connsiteY3333" fmla="*/ 518109 h 2894010"/>
                <a:gd name="connsiteX3334" fmla="*/ 4247344 w 4312055"/>
                <a:gd name="connsiteY3334" fmla="*/ 517210 h 2894010"/>
                <a:gd name="connsiteX3335" fmla="*/ 4248036 w 4312055"/>
                <a:gd name="connsiteY3335" fmla="*/ 516864 h 2894010"/>
                <a:gd name="connsiteX3336" fmla="*/ 4248381 w 4312055"/>
                <a:gd name="connsiteY3336" fmla="*/ 516449 h 2894010"/>
                <a:gd name="connsiteX3337" fmla="*/ 4247551 w 4312055"/>
                <a:gd name="connsiteY3337" fmla="*/ 515204 h 2894010"/>
                <a:gd name="connsiteX3338" fmla="*/ 4246512 w 4312055"/>
                <a:gd name="connsiteY3338" fmla="*/ 514443 h 2894010"/>
                <a:gd name="connsiteX3339" fmla="*/ 4245198 w 4312055"/>
                <a:gd name="connsiteY3339" fmla="*/ 514166 h 2894010"/>
                <a:gd name="connsiteX3340" fmla="*/ 4243883 w 4312055"/>
                <a:gd name="connsiteY3340" fmla="*/ 514374 h 2894010"/>
                <a:gd name="connsiteX3341" fmla="*/ 4242637 w 4312055"/>
                <a:gd name="connsiteY3341" fmla="*/ 514858 h 2894010"/>
                <a:gd name="connsiteX3342" fmla="*/ 4245129 w 4312055"/>
                <a:gd name="connsiteY3342" fmla="*/ 512506 h 2894010"/>
                <a:gd name="connsiteX3343" fmla="*/ 4254472 w 4312055"/>
                <a:gd name="connsiteY3343" fmla="*/ 509878 h 2894010"/>
                <a:gd name="connsiteX3344" fmla="*/ 4258348 w 4312055"/>
                <a:gd name="connsiteY3344" fmla="*/ 507733 h 2894010"/>
                <a:gd name="connsiteX3345" fmla="*/ 4259801 w 4312055"/>
                <a:gd name="connsiteY3345" fmla="*/ 506004 h 2894010"/>
                <a:gd name="connsiteX3346" fmla="*/ 4260701 w 4312055"/>
                <a:gd name="connsiteY3346" fmla="*/ 504067 h 2894010"/>
                <a:gd name="connsiteX3347" fmla="*/ 4260701 w 4312055"/>
                <a:gd name="connsiteY3347" fmla="*/ 501923 h 2894010"/>
                <a:gd name="connsiteX3348" fmla="*/ 4259524 w 4312055"/>
                <a:gd name="connsiteY3348" fmla="*/ 499709 h 2894010"/>
                <a:gd name="connsiteX3349" fmla="*/ 4257794 w 4312055"/>
                <a:gd name="connsiteY3349" fmla="*/ 498464 h 2894010"/>
                <a:gd name="connsiteX3350" fmla="*/ 4255787 w 4312055"/>
                <a:gd name="connsiteY3350" fmla="*/ 498049 h 2894010"/>
                <a:gd name="connsiteX3351" fmla="*/ 4253641 w 4312055"/>
                <a:gd name="connsiteY3351" fmla="*/ 497841 h 2894010"/>
                <a:gd name="connsiteX3352" fmla="*/ 4251427 w 4312055"/>
                <a:gd name="connsiteY3352" fmla="*/ 497081 h 2894010"/>
                <a:gd name="connsiteX3353" fmla="*/ 4256479 w 4312055"/>
                <a:gd name="connsiteY3353" fmla="*/ 496389 h 2894010"/>
                <a:gd name="connsiteX3354" fmla="*/ 4258279 w 4312055"/>
                <a:gd name="connsiteY3354" fmla="*/ 495489 h 2894010"/>
                <a:gd name="connsiteX3355" fmla="*/ 4259871 w 4312055"/>
                <a:gd name="connsiteY3355" fmla="*/ 493622 h 2894010"/>
                <a:gd name="connsiteX3356" fmla="*/ 4260770 w 4312055"/>
                <a:gd name="connsiteY3356" fmla="*/ 491062 h 2894010"/>
                <a:gd name="connsiteX3357" fmla="*/ 4260493 w 4312055"/>
                <a:gd name="connsiteY3357" fmla="*/ 489264 h 2894010"/>
                <a:gd name="connsiteX3358" fmla="*/ 4259040 w 4312055"/>
                <a:gd name="connsiteY3358" fmla="*/ 488296 h 2894010"/>
                <a:gd name="connsiteX3359" fmla="*/ 4256549 w 4312055"/>
                <a:gd name="connsiteY3359" fmla="*/ 488503 h 2894010"/>
                <a:gd name="connsiteX3360" fmla="*/ 4257171 w 4312055"/>
                <a:gd name="connsiteY3360" fmla="*/ 485598 h 2894010"/>
                <a:gd name="connsiteX3361" fmla="*/ 4255026 w 4312055"/>
                <a:gd name="connsiteY3361" fmla="*/ 482692 h 2894010"/>
                <a:gd name="connsiteX3362" fmla="*/ 4251773 w 4312055"/>
                <a:gd name="connsiteY3362" fmla="*/ 480133 h 2894010"/>
                <a:gd name="connsiteX3363" fmla="*/ 4248936 w 4312055"/>
                <a:gd name="connsiteY3363" fmla="*/ 478265 h 2894010"/>
                <a:gd name="connsiteX3364" fmla="*/ 4252811 w 4312055"/>
                <a:gd name="connsiteY3364" fmla="*/ 477920 h 2894010"/>
                <a:gd name="connsiteX3365" fmla="*/ 4255857 w 4312055"/>
                <a:gd name="connsiteY3365" fmla="*/ 479234 h 2894010"/>
                <a:gd name="connsiteX3366" fmla="*/ 4258556 w 4312055"/>
                <a:gd name="connsiteY3366" fmla="*/ 481378 h 2894010"/>
                <a:gd name="connsiteX3367" fmla="*/ 4261393 w 4312055"/>
                <a:gd name="connsiteY3367" fmla="*/ 483315 h 2894010"/>
                <a:gd name="connsiteX3368" fmla="*/ 4262501 w 4312055"/>
                <a:gd name="connsiteY3368" fmla="*/ 483661 h 2894010"/>
                <a:gd name="connsiteX3369" fmla="*/ 4266169 w 4312055"/>
                <a:gd name="connsiteY3369" fmla="*/ 484422 h 2894010"/>
                <a:gd name="connsiteX3370" fmla="*/ 4266377 w 4312055"/>
                <a:gd name="connsiteY3370" fmla="*/ 484768 h 2894010"/>
                <a:gd name="connsiteX3371" fmla="*/ 4266377 w 4312055"/>
                <a:gd name="connsiteY3371" fmla="*/ 485874 h 2894010"/>
                <a:gd name="connsiteX3372" fmla="*/ 4266792 w 4312055"/>
                <a:gd name="connsiteY3372" fmla="*/ 486220 h 2894010"/>
                <a:gd name="connsiteX3373" fmla="*/ 4268938 w 4312055"/>
                <a:gd name="connsiteY3373" fmla="*/ 486220 h 2894010"/>
                <a:gd name="connsiteX3374" fmla="*/ 4273713 w 4312055"/>
                <a:gd name="connsiteY3374" fmla="*/ 485183 h 2894010"/>
                <a:gd name="connsiteX3375" fmla="*/ 4275927 w 4312055"/>
                <a:gd name="connsiteY3375" fmla="*/ 484906 h 2894010"/>
                <a:gd name="connsiteX3376" fmla="*/ 4282364 w 4312055"/>
                <a:gd name="connsiteY3376" fmla="*/ 485874 h 2894010"/>
                <a:gd name="connsiteX3377" fmla="*/ 4284302 w 4312055"/>
                <a:gd name="connsiteY3377" fmla="*/ 484975 h 2894010"/>
                <a:gd name="connsiteX3378" fmla="*/ 4283680 w 4312055"/>
                <a:gd name="connsiteY3378" fmla="*/ 481586 h 2894010"/>
                <a:gd name="connsiteX3379" fmla="*/ 4278904 w 4312055"/>
                <a:gd name="connsiteY3379" fmla="*/ 476328 h 2894010"/>
                <a:gd name="connsiteX3380" fmla="*/ 4277035 w 4312055"/>
                <a:gd name="connsiteY3380" fmla="*/ 473769 h 2894010"/>
                <a:gd name="connsiteX3381" fmla="*/ 4278696 w 4312055"/>
                <a:gd name="connsiteY3381" fmla="*/ 473285 h 2894010"/>
                <a:gd name="connsiteX3382" fmla="*/ 4281811 w 4312055"/>
                <a:gd name="connsiteY3382" fmla="*/ 475291 h 2894010"/>
                <a:gd name="connsiteX3383" fmla="*/ 4285064 w 4312055"/>
                <a:gd name="connsiteY3383" fmla="*/ 478473 h 2894010"/>
                <a:gd name="connsiteX3384" fmla="*/ 4288663 w 4312055"/>
                <a:gd name="connsiteY3384" fmla="*/ 480963 h 2894010"/>
                <a:gd name="connsiteX3385" fmla="*/ 4292884 w 4312055"/>
                <a:gd name="connsiteY3385" fmla="*/ 480963 h 2894010"/>
                <a:gd name="connsiteX3386" fmla="*/ 4295030 w 4312055"/>
                <a:gd name="connsiteY3386" fmla="*/ 478750 h 2894010"/>
                <a:gd name="connsiteX3387" fmla="*/ 4296276 w 4312055"/>
                <a:gd name="connsiteY3387" fmla="*/ 471002 h 2894010"/>
                <a:gd name="connsiteX3388" fmla="*/ 4297937 w 4312055"/>
                <a:gd name="connsiteY3388" fmla="*/ 467544 h 2894010"/>
                <a:gd name="connsiteX3389" fmla="*/ 4299459 w 4312055"/>
                <a:gd name="connsiteY3389" fmla="*/ 466022 h 2894010"/>
                <a:gd name="connsiteX3390" fmla="*/ 4301467 w 4312055"/>
                <a:gd name="connsiteY3390" fmla="*/ 464500 h 2894010"/>
                <a:gd name="connsiteX3391" fmla="*/ 4303612 w 4312055"/>
                <a:gd name="connsiteY3391" fmla="*/ 463186 h 2894010"/>
                <a:gd name="connsiteX3392" fmla="*/ 4305758 w 4312055"/>
                <a:gd name="connsiteY3392" fmla="*/ 462563 h 2894010"/>
                <a:gd name="connsiteX3393" fmla="*/ 4306865 w 4312055"/>
                <a:gd name="connsiteY3393" fmla="*/ 462771 h 2894010"/>
                <a:gd name="connsiteX3394" fmla="*/ 4309287 w 4312055"/>
                <a:gd name="connsiteY3394" fmla="*/ 463808 h 2894010"/>
                <a:gd name="connsiteX3395" fmla="*/ 4310118 w 4312055"/>
                <a:gd name="connsiteY3395" fmla="*/ 463808 h 2894010"/>
                <a:gd name="connsiteX3396" fmla="*/ 4311432 w 4312055"/>
                <a:gd name="connsiteY3396" fmla="*/ 462632 h 2894010"/>
                <a:gd name="connsiteX3397" fmla="*/ 4312056 w 4312055"/>
                <a:gd name="connsiteY3397" fmla="*/ 460764 h 2894010"/>
                <a:gd name="connsiteX3398" fmla="*/ 4312056 w 4312055"/>
                <a:gd name="connsiteY3398" fmla="*/ 458758 h 2894010"/>
                <a:gd name="connsiteX3399" fmla="*/ 4311225 w 4312055"/>
                <a:gd name="connsiteY3399" fmla="*/ 457098 h 2894010"/>
                <a:gd name="connsiteX3400" fmla="*/ 4309287 w 4312055"/>
                <a:gd name="connsiteY3400" fmla="*/ 456061 h 2894010"/>
                <a:gd name="connsiteX3401" fmla="*/ 4306588 w 4312055"/>
                <a:gd name="connsiteY3401" fmla="*/ 455715 h 2894010"/>
                <a:gd name="connsiteX3402" fmla="*/ 4301536 w 4312055"/>
                <a:gd name="connsiteY3402" fmla="*/ 455853 h 2894010"/>
                <a:gd name="connsiteX3403" fmla="*/ 4302850 w 4312055"/>
                <a:gd name="connsiteY3403" fmla="*/ 452810 h 2894010"/>
                <a:gd name="connsiteX3404" fmla="*/ 4300705 w 4312055"/>
                <a:gd name="connsiteY3404" fmla="*/ 451495 h 2894010"/>
                <a:gd name="connsiteX3405" fmla="*/ 4297175 w 4312055"/>
                <a:gd name="connsiteY3405" fmla="*/ 451495 h 2894010"/>
                <a:gd name="connsiteX3406" fmla="*/ 4294061 w 4312055"/>
                <a:gd name="connsiteY3406" fmla="*/ 452325 h 2894010"/>
                <a:gd name="connsiteX3407" fmla="*/ 4295792 w 4312055"/>
                <a:gd name="connsiteY3407" fmla="*/ 449351 h 2894010"/>
                <a:gd name="connsiteX3408" fmla="*/ 4294338 w 4312055"/>
                <a:gd name="connsiteY3408" fmla="*/ 446376 h 2894010"/>
                <a:gd name="connsiteX3409" fmla="*/ 4291154 w 4312055"/>
                <a:gd name="connsiteY3409" fmla="*/ 443540 h 2894010"/>
                <a:gd name="connsiteX3410" fmla="*/ 4278973 w 4312055"/>
                <a:gd name="connsiteY3410" fmla="*/ 434755 h 2894010"/>
                <a:gd name="connsiteX3411" fmla="*/ 4273090 w 4312055"/>
                <a:gd name="connsiteY3411" fmla="*/ 428737 h 2894010"/>
                <a:gd name="connsiteX3412" fmla="*/ 4269975 w 4312055"/>
                <a:gd name="connsiteY3412" fmla="*/ 426247 h 2894010"/>
                <a:gd name="connsiteX3413" fmla="*/ 4266445 w 4312055"/>
                <a:gd name="connsiteY3413" fmla="*/ 424587 h 2894010"/>
                <a:gd name="connsiteX3414" fmla="*/ 4244229 w 4312055"/>
                <a:gd name="connsiteY3414" fmla="*/ 420021 h 2894010"/>
                <a:gd name="connsiteX3415" fmla="*/ 4245821 w 4312055"/>
                <a:gd name="connsiteY3415" fmla="*/ 421681 h 2894010"/>
                <a:gd name="connsiteX3416" fmla="*/ 4248589 w 4312055"/>
                <a:gd name="connsiteY3416" fmla="*/ 422442 h 2894010"/>
                <a:gd name="connsiteX3417" fmla="*/ 4251773 w 4312055"/>
                <a:gd name="connsiteY3417" fmla="*/ 423065 h 2894010"/>
                <a:gd name="connsiteX3418" fmla="*/ 4254333 w 4312055"/>
                <a:gd name="connsiteY3418" fmla="*/ 424241 h 2894010"/>
                <a:gd name="connsiteX3419" fmla="*/ 4250527 w 4312055"/>
                <a:gd name="connsiteY3419" fmla="*/ 425417 h 2894010"/>
                <a:gd name="connsiteX3420" fmla="*/ 4242429 w 4312055"/>
                <a:gd name="connsiteY3420" fmla="*/ 423411 h 2894010"/>
                <a:gd name="connsiteX3421" fmla="*/ 4239661 w 4312055"/>
                <a:gd name="connsiteY3421" fmla="*/ 424103 h 2894010"/>
                <a:gd name="connsiteX3422" fmla="*/ 4239384 w 4312055"/>
                <a:gd name="connsiteY3422" fmla="*/ 425071 h 2894010"/>
                <a:gd name="connsiteX3423" fmla="*/ 4240215 w 4312055"/>
                <a:gd name="connsiteY3423" fmla="*/ 427008 h 2894010"/>
                <a:gd name="connsiteX3424" fmla="*/ 4239799 w 4312055"/>
                <a:gd name="connsiteY3424" fmla="*/ 428045 h 2894010"/>
                <a:gd name="connsiteX3425" fmla="*/ 4238623 w 4312055"/>
                <a:gd name="connsiteY3425" fmla="*/ 428599 h 2894010"/>
                <a:gd name="connsiteX3426" fmla="*/ 4237861 w 4312055"/>
                <a:gd name="connsiteY3426" fmla="*/ 428184 h 2894010"/>
                <a:gd name="connsiteX3427" fmla="*/ 4237446 w 4312055"/>
                <a:gd name="connsiteY3427" fmla="*/ 427354 h 2894010"/>
                <a:gd name="connsiteX3428" fmla="*/ 4237169 w 4312055"/>
                <a:gd name="connsiteY3428" fmla="*/ 426385 h 2894010"/>
                <a:gd name="connsiteX3429" fmla="*/ 4237377 w 4312055"/>
                <a:gd name="connsiteY3429" fmla="*/ 424518 h 2894010"/>
                <a:gd name="connsiteX3430" fmla="*/ 4238415 w 4312055"/>
                <a:gd name="connsiteY3430" fmla="*/ 422650 h 2894010"/>
                <a:gd name="connsiteX3431" fmla="*/ 4239799 w 4312055"/>
                <a:gd name="connsiteY3431" fmla="*/ 421059 h 2894010"/>
                <a:gd name="connsiteX3432" fmla="*/ 4241115 w 4312055"/>
                <a:gd name="connsiteY3432" fmla="*/ 419745 h 2894010"/>
                <a:gd name="connsiteX3433" fmla="*/ 4232878 w 4312055"/>
                <a:gd name="connsiteY3433" fmla="*/ 417324 h 2894010"/>
                <a:gd name="connsiteX3434" fmla="*/ 4230317 w 4312055"/>
                <a:gd name="connsiteY3434" fmla="*/ 416978 h 2894010"/>
                <a:gd name="connsiteX3435" fmla="*/ 4227272 w 4312055"/>
                <a:gd name="connsiteY3435" fmla="*/ 417185 h 2894010"/>
                <a:gd name="connsiteX3436" fmla="*/ 4212876 w 4312055"/>
                <a:gd name="connsiteY3436" fmla="*/ 419260 h 2894010"/>
                <a:gd name="connsiteX3437" fmla="*/ 4214122 w 4312055"/>
                <a:gd name="connsiteY3437" fmla="*/ 420436 h 2894010"/>
                <a:gd name="connsiteX3438" fmla="*/ 4218136 w 4312055"/>
                <a:gd name="connsiteY3438" fmla="*/ 422097 h 2894010"/>
                <a:gd name="connsiteX3439" fmla="*/ 4221527 w 4312055"/>
                <a:gd name="connsiteY3439" fmla="*/ 424241 h 2894010"/>
                <a:gd name="connsiteX3440" fmla="*/ 4222704 w 4312055"/>
                <a:gd name="connsiteY3440" fmla="*/ 426247 h 2894010"/>
                <a:gd name="connsiteX3441" fmla="*/ 4223258 w 4312055"/>
                <a:gd name="connsiteY3441" fmla="*/ 428737 h 2894010"/>
                <a:gd name="connsiteX3442" fmla="*/ 4223258 w 4312055"/>
                <a:gd name="connsiteY3442" fmla="*/ 431296 h 2894010"/>
                <a:gd name="connsiteX3443" fmla="*/ 4222704 w 4312055"/>
                <a:gd name="connsiteY3443" fmla="*/ 433510 h 2894010"/>
                <a:gd name="connsiteX3444" fmla="*/ 4220974 w 4312055"/>
                <a:gd name="connsiteY3444" fmla="*/ 435793 h 2894010"/>
                <a:gd name="connsiteX3445" fmla="*/ 4219728 w 4312055"/>
                <a:gd name="connsiteY3445" fmla="*/ 437176 h 2894010"/>
                <a:gd name="connsiteX3446" fmla="*/ 4219936 w 4312055"/>
                <a:gd name="connsiteY3446" fmla="*/ 438491 h 2894010"/>
                <a:gd name="connsiteX3447" fmla="*/ 4222566 w 4312055"/>
                <a:gd name="connsiteY3447" fmla="*/ 440566 h 2894010"/>
                <a:gd name="connsiteX3448" fmla="*/ 4227134 w 4312055"/>
                <a:gd name="connsiteY3448" fmla="*/ 443125 h 2894010"/>
                <a:gd name="connsiteX3449" fmla="*/ 4227757 w 4312055"/>
                <a:gd name="connsiteY3449" fmla="*/ 444855 h 2894010"/>
                <a:gd name="connsiteX3450" fmla="*/ 4226857 w 4312055"/>
                <a:gd name="connsiteY3450" fmla="*/ 448037 h 2894010"/>
                <a:gd name="connsiteX3451" fmla="*/ 4226026 w 4312055"/>
                <a:gd name="connsiteY3451" fmla="*/ 449489 h 2894010"/>
                <a:gd name="connsiteX3452" fmla="*/ 4224919 w 4312055"/>
                <a:gd name="connsiteY3452" fmla="*/ 450942 h 2894010"/>
                <a:gd name="connsiteX3453" fmla="*/ 4223604 w 4312055"/>
                <a:gd name="connsiteY3453" fmla="*/ 452187 h 2894010"/>
                <a:gd name="connsiteX3454" fmla="*/ 4222289 w 4312055"/>
                <a:gd name="connsiteY3454" fmla="*/ 453017 h 2894010"/>
                <a:gd name="connsiteX3455" fmla="*/ 4223120 w 4312055"/>
                <a:gd name="connsiteY3455" fmla="*/ 447622 h 2894010"/>
                <a:gd name="connsiteX3456" fmla="*/ 4222912 w 4312055"/>
                <a:gd name="connsiteY3456" fmla="*/ 444647 h 2894010"/>
                <a:gd name="connsiteX3457" fmla="*/ 4221597 w 4312055"/>
                <a:gd name="connsiteY3457" fmla="*/ 443056 h 2894010"/>
                <a:gd name="connsiteX3458" fmla="*/ 4219728 w 4312055"/>
                <a:gd name="connsiteY3458" fmla="*/ 443471 h 2894010"/>
                <a:gd name="connsiteX3459" fmla="*/ 4218067 w 4312055"/>
                <a:gd name="connsiteY3459" fmla="*/ 445062 h 2894010"/>
                <a:gd name="connsiteX3460" fmla="*/ 4215437 w 4312055"/>
                <a:gd name="connsiteY3460" fmla="*/ 448244 h 2894010"/>
                <a:gd name="connsiteX3461" fmla="*/ 4214883 w 4312055"/>
                <a:gd name="connsiteY3461" fmla="*/ 446307 h 2894010"/>
                <a:gd name="connsiteX3462" fmla="*/ 4213984 w 4312055"/>
                <a:gd name="connsiteY3462" fmla="*/ 442088 h 2894010"/>
                <a:gd name="connsiteX3463" fmla="*/ 4213222 w 4312055"/>
                <a:gd name="connsiteY3463" fmla="*/ 440358 h 2894010"/>
                <a:gd name="connsiteX3464" fmla="*/ 4211907 w 4312055"/>
                <a:gd name="connsiteY3464" fmla="*/ 439113 h 2894010"/>
                <a:gd name="connsiteX3465" fmla="*/ 4210523 w 4312055"/>
                <a:gd name="connsiteY3465" fmla="*/ 438560 h 2894010"/>
                <a:gd name="connsiteX3466" fmla="*/ 4209070 w 4312055"/>
                <a:gd name="connsiteY3466" fmla="*/ 438145 h 2894010"/>
                <a:gd name="connsiteX3467" fmla="*/ 4205886 w 4312055"/>
                <a:gd name="connsiteY3467" fmla="*/ 436692 h 2894010"/>
                <a:gd name="connsiteX3468" fmla="*/ 4205055 w 4312055"/>
                <a:gd name="connsiteY3468" fmla="*/ 436415 h 2894010"/>
                <a:gd name="connsiteX3469" fmla="*/ 4204917 w 4312055"/>
                <a:gd name="connsiteY3469" fmla="*/ 435516 h 2894010"/>
                <a:gd name="connsiteX3470" fmla="*/ 4205609 w 4312055"/>
                <a:gd name="connsiteY3470" fmla="*/ 432888 h 2894010"/>
                <a:gd name="connsiteX3471" fmla="*/ 4206371 w 4312055"/>
                <a:gd name="connsiteY3471" fmla="*/ 430881 h 2894010"/>
                <a:gd name="connsiteX3472" fmla="*/ 4207132 w 4312055"/>
                <a:gd name="connsiteY3472" fmla="*/ 429291 h 2894010"/>
                <a:gd name="connsiteX3473" fmla="*/ 4207478 w 4312055"/>
                <a:gd name="connsiteY3473" fmla="*/ 427561 h 2894010"/>
                <a:gd name="connsiteX3474" fmla="*/ 4207132 w 4312055"/>
                <a:gd name="connsiteY3474" fmla="*/ 425002 h 2894010"/>
                <a:gd name="connsiteX3475" fmla="*/ 4206371 w 4312055"/>
                <a:gd name="connsiteY3475" fmla="*/ 423272 h 2894010"/>
                <a:gd name="connsiteX3476" fmla="*/ 4204640 w 4312055"/>
                <a:gd name="connsiteY3476" fmla="*/ 420090 h 2894010"/>
                <a:gd name="connsiteX3477" fmla="*/ 4204155 w 4312055"/>
                <a:gd name="connsiteY3477" fmla="*/ 418084 h 2894010"/>
                <a:gd name="connsiteX3478" fmla="*/ 4204363 w 4312055"/>
                <a:gd name="connsiteY3478" fmla="*/ 416078 h 2894010"/>
                <a:gd name="connsiteX3479" fmla="*/ 4205540 w 4312055"/>
                <a:gd name="connsiteY3479" fmla="*/ 412620 h 2894010"/>
                <a:gd name="connsiteX3480" fmla="*/ 4205817 w 4312055"/>
                <a:gd name="connsiteY3480" fmla="*/ 410821 h 2894010"/>
                <a:gd name="connsiteX3481" fmla="*/ 4204640 w 4312055"/>
                <a:gd name="connsiteY3481" fmla="*/ 407432 h 2894010"/>
                <a:gd name="connsiteX3482" fmla="*/ 4202010 w 4312055"/>
                <a:gd name="connsiteY3482" fmla="*/ 407155 h 2894010"/>
                <a:gd name="connsiteX3483" fmla="*/ 4198688 w 4312055"/>
                <a:gd name="connsiteY3483" fmla="*/ 408262 h 2894010"/>
                <a:gd name="connsiteX3484" fmla="*/ 4195089 w 4312055"/>
                <a:gd name="connsiteY3484" fmla="*/ 408954 h 2894010"/>
                <a:gd name="connsiteX3485" fmla="*/ 4198203 w 4312055"/>
                <a:gd name="connsiteY3485" fmla="*/ 402313 h 2894010"/>
                <a:gd name="connsiteX3486" fmla="*/ 4192874 w 4312055"/>
                <a:gd name="connsiteY3486" fmla="*/ 396571 h 2894010"/>
                <a:gd name="connsiteX3487" fmla="*/ 4157023 w 4312055"/>
                <a:gd name="connsiteY3487" fmla="*/ 380177 h 2894010"/>
                <a:gd name="connsiteX3488" fmla="*/ 4155154 w 4312055"/>
                <a:gd name="connsiteY3488" fmla="*/ 379555 h 2894010"/>
                <a:gd name="connsiteX3489" fmla="*/ 4153285 w 4312055"/>
                <a:gd name="connsiteY3489" fmla="*/ 379209 h 2894010"/>
                <a:gd name="connsiteX3490" fmla="*/ 4149825 w 4312055"/>
                <a:gd name="connsiteY3490" fmla="*/ 379209 h 2894010"/>
                <a:gd name="connsiteX3491" fmla="*/ 4148094 w 4312055"/>
                <a:gd name="connsiteY3491" fmla="*/ 378932 h 2894010"/>
                <a:gd name="connsiteX3492" fmla="*/ 4148718 w 4312055"/>
                <a:gd name="connsiteY3492" fmla="*/ 378517 h 2894010"/>
                <a:gd name="connsiteX3493" fmla="*/ 4149755 w 4312055"/>
                <a:gd name="connsiteY3493" fmla="*/ 377687 h 2894010"/>
                <a:gd name="connsiteX3494" fmla="*/ 4150448 w 4312055"/>
                <a:gd name="connsiteY3494" fmla="*/ 377272 h 2894010"/>
                <a:gd name="connsiteX3495" fmla="*/ 4146503 w 4312055"/>
                <a:gd name="connsiteY3495" fmla="*/ 374574 h 2894010"/>
                <a:gd name="connsiteX3496" fmla="*/ 4142142 w 4312055"/>
                <a:gd name="connsiteY3496" fmla="*/ 372223 h 2894010"/>
                <a:gd name="connsiteX3497" fmla="*/ 4137505 w 4312055"/>
                <a:gd name="connsiteY3497" fmla="*/ 370216 h 2894010"/>
                <a:gd name="connsiteX3498" fmla="*/ 4132938 w 4312055"/>
                <a:gd name="connsiteY3498" fmla="*/ 368833 h 2894010"/>
                <a:gd name="connsiteX3499" fmla="*/ 4135844 w 4312055"/>
                <a:gd name="connsiteY3499" fmla="*/ 370770 h 2894010"/>
                <a:gd name="connsiteX3500" fmla="*/ 4142212 w 4312055"/>
                <a:gd name="connsiteY3500" fmla="*/ 373813 h 2894010"/>
                <a:gd name="connsiteX3501" fmla="*/ 4144911 w 4312055"/>
                <a:gd name="connsiteY3501" fmla="*/ 375958 h 2894010"/>
                <a:gd name="connsiteX3502" fmla="*/ 4143734 w 4312055"/>
                <a:gd name="connsiteY3502" fmla="*/ 376788 h 2894010"/>
                <a:gd name="connsiteX3503" fmla="*/ 4142420 w 4312055"/>
                <a:gd name="connsiteY3503" fmla="*/ 377480 h 2894010"/>
                <a:gd name="connsiteX3504" fmla="*/ 4141035 w 4312055"/>
                <a:gd name="connsiteY3504" fmla="*/ 377964 h 2894010"/>
                <a:gd name="connsiteX3505" fmla="*/ 4139582 w 4312055"/>
                <a:gd name="connsiteY3505" fmla="*/ 378241 h 2894010"/>
                <a:gd name="connsiteX3506" fmla="*/ 4139374 w 4312055"/>
                <a:gd name="connsiteY3506" fmla="*/ 373883 h 2894010"/>
                <a:gd name="connsiteX3507" fmla="*/ 4134044 w 4312055"/>
                <a:gd name="connsiteY3507" fmla="*/ 371669 h 2894010"/>
                <a:gd name="connsiteX3508" fmla="*/ 4127955 w 4312055"/>
                <a:gd name="connsiteY3508" fmla="*/ 369663 h 2894010"/>
                <a:gd name="connsiteX3509" fmla="*/ 4125117 w 4312055"/>
                <a:gd name="connsiteY3509" fmla="*/ 365928 h 2894010"/>
                <a:gd name="connsiteX3510" fmla="*/ 4126155 w 4312055"/>
                <a:gd name="connsiteY3510" fmla="*/ 366619 h 2894010"/>
                <a:gd name="connsiteX3511" fmla="*/ 4127193 w 4312055"/>
                <a:gd name="connsiteY3511" fmla="*/ 367242 h 2894010"/>
                <a:gd name="connsiteX3512" fmla="*/ 4128369 w 4312055"/>
                <a:gd name="connsiteY3512" fmla="*/ 367795 h 2894010"/>
                <a:gd name="connsiteX3513" fmla="*/ 4129546 w 4312055"/>
                <a:gd name="connsiteY3513" fmla="*/ 368210 h 2894010"/>
                <a:gd name="connsiteX3514" fmla="*/ 4120549 w 4312055"/>
                <a:gd name="connsiteY3514" fmla="*/ 362331 h 2894010"/>
                <a:gd name="connsiteX3515" fmla="*/ 4099508 w 4312055"/>
                <a:gd name="connsiteY3515" fmla="*/ 355759 h 2894010"/>
                <a:gd name="connsiteX3516" fmla="*/ 4086428 w 4312055"/>
                <a:gd name="connsiteY3516" fmla="*/ 350225 h 2894010"/>
                <a:gd name="connsiteX3517" fmla="*/ 4077845 w 4312055"/>
                <a:gd name="connsiteY3517" fmla="*/ 347666 h 2894010"/>
                <a:gd name="connsiteX3518" fmla="*/ 4076461 w 4312055"/>
                <a:gd name="connsiteY3518" fmla="*/ 346974 h 2894010"/>
                <a:gd name="connsiteX3519" fmla="*/ 4073900 w 4312055"/>
                <a:gd name="connsiteY3519" fmla="*/ 345106 h 2894010"/>
                <a:gd name="connsiteX3520" fmla="*/ 4071962 w 4312055"/>
                <a:gd name="connsiteY3520" fmla="*/ 344415 h 2894010"/>
                <a:gd name="connsiteX3521" fmla="*/ 4028636 w 4312055"/>
                <a:gd name="connsiteY3521" fmla="*/ 336114 h 2894010"/>
                <a:gd name="connsiteX3522" fmla="*/ 4023030 w 4312055"/>
                <a:gd name="connsiteY3522" fmla="*/ 334108 h 2894010"/>
                <a:gd name="connsiteX3523" fmla="*/ 4017701 w 4312055"/>
                <a:gd name="connsiteY3523" fmla="*/ 331479 h 2894010"/>
                <a:gd name="connsiteX3524" fmla="*/ 4014863 w 4312055"/>
                <a:gd name="connsiteY3524" fmla="*/ 330442 h 2894010"/>
                <a:gd name="connsiteX3525" fmla="*/ 4011888 w 4312055"/>
                <a:gd name="connsiteY3525" fmla="*/ 329957 h 2894010"/>
                <a:gd name="connsiteX3526" fmla="*/ 4009188 w 4312055"/>
                <a:gd name="connsiteY3526" fmla="*/ 330096 h 2894010"/>
                <a:gd name="connsiteX3527" fmla="*/ 4001090 w 4312055"/>
                <a:gd name="connsiteY3527" fmla="*/ 331687 h 2894010"/>
                <a:gd name="connsiteX3528" fmla="*/ 3994377 w 4312055"/>
                <a:gd name="connsiteY3528" fmla="*/ 332033 h 2894010"/>
                <a:gd name="connsiteX3529" fmla="*/ 3974098 w 4312055"/>
                <a:gd name="connsiteY3529" fmla="*/ 331133 h 2894010"/>
                <a:gd name="connsiteX3530" fmla="*/ 3971606 w 4312055"/>
                <a:gd name="connsiteY3530" fmla="*/ 330580 h 2894010"/>
                <a:gd name="connsiteX3531" fmla="*/ 3965862 w 4312055"/>
                <a:gd name="connsiteY3531" fmla="*/ 328643 h 2894010"/>
                <a:gd name="connsiteX3532" fmla="*/ 3963647 w 4312055"/>
                <a:gd name="connsiteY3532" fmla="*/ 328366 h 2894010"/>
                <a:gd name="connsiteX3533" fmla="*/ 3961086 w 4312055"/>
                <a:gd name="connsiteY3533" fmla="*/ 329681 h 2894010"/>
                <a:gd name="connsiteX3534" fmla="*/ 3959979 w 4312055"/>
                <a:gd name="connsiteY3534" fmla="*/ 331479 h 2894010"/>
                <a:gd name="connsiteX3535" fmla="*/ 3958595 w 4312055"/>
                <a:gd name="connsiteY3535" fmla="*/ 332517 h 2894010"/>
                <a:gd name="connsiteX3536" fmla="*/ 3955134 w 4312055"/>
                <a:gd name="connsiteY3536" fmla="*/ 331548 h 2894010"/>
                <a:gd name="connsiteX3537" fmla="*/ 3942607 w 4312055"/>
                <a:gd name="connsiteY3537" fmla="*/ 327052 h 2894010"/>
                <a:gd name="connsiteX3538" fmla="*/ 3929041 w 4312055"/>
                <a:gd name="connsiteY3538" fmla="*/ 324216 h 2894010"/>
                <a:gd name="connsiteX3539" fmla="*/ 3901773 w 4312055"/>
                <a:gd name="connsiteY3539" fmla="*/ 321657 h 2894010"/>
                <a:gd name="connsiteX3540" fmla="*/ 3902465 w 4312055"/>
                <a:gd name="connsiteY3540" fmla="*/ 326775 h 2894010"/>
                <a:gd name="connsiteX3541" fmla="*/ 3902465 w 4312055"/>
                <a:gd name="connsiteY3541" fmla="*/ 329473 h 2894010"/>
                <a:gd name="connsiteX3542" fmla="*/ 3902050 w 4312055"/>
                <a:gd name="connsiteY3542" fmla="*/ 331894 h 2894010"/>
                <a:gd name="connsiteX3543" fmla="*/ 3900526 w 4312055"/>
                <a:gd name="connsiteY3543" fmla="*/ 333969 h 2894010"/>
                <a:gd name="connsiteX3544" fmla="*/ 3896443 w 4312055"/>
                <a:gd name="connsiteY3544" fmla="*/ 336875 h 2894010"/>
                <a:gd name="connsiteX3545" fmla="*/ 3894921 w 4312055"/>
                <a:gd name="connsiteY3545" fmla="*/ 338742 h 2894010"/>
                <a:gd name="connsiteX3546" fmla="*/ 3901426 w 4312055"/>
                <a:gd name="connsiteY3546" fmla="*/ 339227 h 2894010"/>
                <a:gd name="connsiteX3547" fmla="*/ 3903156 w 4312055"/>
                <a:gd name="connsiteY3547" fmla="*/ 339849 h 2894010"/>
                <a:gd name="connsiteX3548" fmla="*/ 3904126 w 4312055"/>
                <a:gd name="connsiteY3548" fmla="*/ 340748 h 2894010"/>
                <a:gd name="connsiteX3549" fmla="*/ 3904817 w 4312055"/>
                <a:gd name="connsiteY3549" fmla="*/ 341994 h 2894010"/>
                <a:gd name="connsiteX3550" fmla="*/ 3905441 w 4312055"/>
                <a:gd name="connsiteY3550" fmla="*/ 343377 h 2894010"/>
                <a:gd name="connsiteX3551" fmla="*/ 3906133 w 4312055"/>
                <a:gd name="connsiteY3551" fmla="*/ 344622 h 2894010"/>
                <a:gd name="connsiteX3552" fmla="*/ 3910424 w 4312055"/>
                <a:gd name="connsiteY3552" fmla="*/ 349395 h 2894010"/>
                <a:gd name="connsiteX3553" fmla="*/ 3911946 w 4312055"/>
                <a:gd name="connsiteY3553" fmla="*/ 352024 h 2894010"/>
                <a:gd name="connsiteX3554" fmla="*/ 3911946 w 4312055"/>
                <a:gd name="connsiteY3554" fmla="*/ 354998 h 2894010"/>
                <a:gd name="connsiteX3555" fmla="*/ 3907310 w 4312055"/>
                <a:gd name="connsiteY3555" fmla="*/ 359218 h 2894010"/>
                <a:gd name="connsiteX3556" fmla="*/ 3899350 w 4312055"/>
                <a:gd name="connsiteY3556" fmla="*/ 361777 h 2894010"/>
                <a:gd name="connsiteX3557" fmla="*/ 3890768 w 4312055"/>
                <a:gd name="connsiteY3557" fmla="*/ 362746 h 2894010"/>
                <a:gd name="connsiteX3558" fmla="*/ 3884401 w 4312055"/>
                <a:gd name="connsiteY3558" fmla="*/ 362262 h 2894010"/>
                <a:gd name="connsiteX3559" fmla="*/ 3881701 w 4312055"/>
                <a:gd name="connsiteY3559" fmla="*/ 360740 h 2894010"/>
                <a:gd name="connsiteX3560" fmla="*/ 3880179 w 4312055"/>
                <a:gd name="connsiteY3560" fmla="*/ 358526 h 2894010"/>
                <a:gd name="connsiteX3561" fmla="*/ 3878933 w 4312055"/>
                <a:gd name="connsiteY3561" fmla="*/ 356036 h 2894010"/>
                <a:gd name="connsiteX3562" fmla="*/ 3877202 w 4312055"/>
                <a:gd name="connsiteY3562" fmla="*/ 353822 h 2894010"/>
                <a:gd name="connsiteX3563" fmla="*/ 3874296 w 4312055"/>
                <a:gd name="connsiteY3563" fmla="*/ 352301 h 2894010"/>
                <a:gd name="connsiteX3564" fmla="*/ 3870212 w 4312055"/>
                <a:gd name="connsiteY3564" fmla="*/ 351194 h 2894010"/>
                <a:gd name="connsiteX3565" fmla="*/ 3859208 w 4312055"/>
                <a:gd name="connsiteY3565" fmla="*/ 349049 h 2894010"/>
                <a:gd name="connsiteX3566" fmla="*/ 3857408 w 4312055"/>
                <a:gd name="connsiteY3566" fmla="*/ 348358 h 2894010"/>
                <a:gd name="connsiteX3567" fmla="*/ 3856232 w 4312055"/>
                <a:gd name="connsiteY3567" fmla="*/ 346836 h 2894010"/>
                <a:gd name="connsiteX3568" fmla="*/ 3854709 w 4312055"/>
                <a:gd name="connsiteY3568" fmla="*/ 343654 h 2894010"/>
                <a:gd name="connsiteX3569" fmla="*/ 3852978 w 4312055"/>
                <a:gd name="connsiteY3569" fmla="*/ 340748 h 2894010"/>
                <a:gd name="connsiteX3570" fmla="*/ 3850695 w 4312055"/>
                <a:gd name="connsiteY3570" fmla="*/ 338397 h 2894010"/>
                <a:gd name="connsiteX3571" fmla="*/ 3847857 w 4312055"/>
                <a:gd name="connsiteY3571" fmla="*/ 336736 h 2894010"/>
                <a:gd name="connsiteX3572" fmla="*/ 3844535 w 4312055"/>
                <a:gd name="connsiteY3572" fmla="*/ 336045 h 2894010"/>
                <a:gd name="connsiteX3573" fmla="*/ 3838860 w 4312055"/>
                <a:gd name="connsiteY3573" fmla="*/ 336875 h 2894010"/>
                <a:gd name="connsiteX3574" fmla="*/ 3827855 w 4312055"/>
                <a:gd name="connsiteY3574" fmla="*/ 341233 h 2894010"/>
                <a:gd name="connsiteX3575" fmla="*/ 3821972 w 4312055"/>
                <a:gd name="connsiteY3575" fmla="*/ 341994 h 2894010"/>
                <a:gd name="connsiteX3576" fmla="*/ 3792419 w 4312055"/>
                <a:gd name="connsiteY3576" fmla="*/ 339711 h 2894010"/>
                <a:gd name="connsiteX3577" fmla="*/ 3781138 w 4312055"/>
                <a:gd name="connsiteY3577" fmla="*/ 339711 h 2894010"/>
                <a:gd name="connsiteX3578" fmla="*/ 3777608 w 4312055"/>
                <a:gd name="connsiteY3578" fmla="*/ 339365 h 2894010"/>
                <a:gd name="connsiteX3579" fmla="*/ 3768957 w 4312055"/>
                <a:gd name="connsiteY3579" fmla="*/ 336390 h 2894010"/>
                <a:gd name="connsiteX3580" fmla="*/ 3765842 w 4312055"/>
                <a:gd name="connsiteY3580" fmla="*/ 336045 h 2894010"/>
                <a:gd name="connsiteX3581" fmla="*/ 3732413 w 4312055"/>
                <a:gd name="connsiteY3581" fmla="*/ 338673 h 2894010"/>
                <a:gd name="connsiteX3582" fmla="*/ 3724246 w 4312055"/>
                <a:gd name="connsiteY3582" fmla="*/ 340679 h 2894010"/>
                <a:gd name="connsiteX3583" fmla="*/ 3717394 w 4312055"/>
                <a:gd name="connsiteY3583" fmla="*/ 344276 h 2894010"/>
                <a:gd name="connsiteX3584" fmla="*/ 3714557 w 4312055"/>
                <a:gd name="connsiteY3584" fmla="*/ 349810 h 2894010"/>
                <a:gd name="connsiteX3585" fmla="*/ 3714903 w 4312055"/>
                <a:gd name="connsiteY3585" fmla="*/ 351332 h 2894010"/>
                <a:gd name="connsiteX3586" fmla="*/ 3716149 w 4312055"/>
                <a:gd name="connsiteY3586" fmla="*/ 354306 h 2894010"/>
                <a:gd name="connsiteX3587" fmla="*/ 3716425 w 4312055"/>
                <a:gd name="connsiteY3587" fmla="*/ 355897 h 2894010"/>
                <a:gd name="connsiteX3588" fmla="*/ 3716218 w 4312055"/>
                <a:gd name="connsiteY3588" fmla="*/ 358249 h 2894010"/>
                <a:gd name="connsiteX3589" fmla="*/ 3715525 w 4312055"/>
                <a:gd name="connsiteY3589" fmla="*/ 359287 h 2894010"/>
                <a:gd name="connsiteX3590" fmla="*/ 3714418 w 4312055"/>
                <a:gd name="connsiteY3590" fmla="*/ 359979 h 2894010"/>
                <a:gd name="connsiteX3591" fmla="*/ 3712965 w 4312055"/>
                <a:gd name="connsiteY3591" fmla="*/ 361224 h 2894010"/>
                <a:gd name="connsiteX3592" fmla="*/ 3708397 w 4312055"/>
                <a:gd name="connsiteY3592" fmla="*/ 366965 h 2894010"/>
                <a:gd name="connsiteX3593" fmla="*/ 3705767 w 4312055"/>
                <a:gd name="connsiteY3593" fmla="*/ 368902 h 2894010"/>
                <a:gd name="connsiteX3594" fmla="*/ 3701683 w 4312055"/>
                <a:gd name="connsiteY3594" fmla="*/ 370078 h 2894010"/>
                <a:gd name="connsiteX3595" fmla="*/ 3707220 w 4312055"/>
                <a:gd name="connsiteY3595" fmla="*/ 366204 h 2894010"/>
                <a:gd name="connsiteX3596" fmla="*/ 3709435 w 4312055"/>
                <a:gd name="connsiteY3596" fmla="*/ 363922 h 2894010"/>
                <a:gd name="connsiteX3597" fmla="*/ 3710819 w 4312055"/>
                <a:gd name="connsiteY3597" fmla="*/ 360601 h 2894010"/>
                <a:gd name="connsiteX3598" fmla="*/ 3710819 w 4312055"/>
                <a:gd name="connsiteY3598" fmla="*/ 357834 h 2894010"/>
                <a:gd name="connsiteX3599" fmla="*/ 3709366 w 4312055"/>
                <a:gd name="connsiteY3599" fmla="*/ 356382 h 2894010"/>
                <a:gd name="connsiteX3600" fmla="*/ 3707290 w 4312055"/>
                <a:gd name="connsiteY3600" fmla="*/ 355137 h 2894010"/>
                <a:gd name="connsiteX3601" fmla="*/ 3705352 w 4312055"/>
                <a:gd name="connsiteY3601" fmla="*/ 353061 h 2894010"/>
                <a:gd name="connsiteX3602" fmla="*/ 3704383 w 4312055"/>
                <a:gd name="connsiteY3602" fmla="*/ 350433 h 2894010"/>
                <a:gd name="connsiteX3603" fmla="*/ 3703829 w 4312055"/>
                <a:gd name="connsiteY3603" fmla="*/ 344276 h 2894010"/>
                <a:gd name="connsiteX3604" fmla="*/ 3702998 w 4312055"/>
                <a:gd name="connsiteY3604" fmla="*/ 341579 h 2894010"/>
                <a:gd name="connsiteX3605" fmla="*/ 3700715 w 4312055"/>
                <a:gd name="connsiteY3605" fmla="*/ 339157 h 2894010"/>
                <a:gd name="connsiteX3606" fmla="*/ 3697600 w 4312055"/>
                <a:gd name="connsiteY3606" fmla="*/ 337912 h 2894010"/>
                <a:gd name="connsiteX3607" fmla="*/ 3683619 w 4312055"/>
                <a:gd name="connsiteY3607" fmla="*/ 335906 h 2894010"/>
                <a:gd name="connsiteX3608" fmla="*/ 3680713 w 4312055"/>
                <a:gd name="connsiteY3608" fmla="*/ 334661 h 2894010"/>
                <a:gd name="connsiteX3609" fmla="*/ 3678844 w 4312055"/>
                <a:gd name="connsiteY3609" fmla="*/ 332379 h 2894010"/>
                <a:gd name="connsiteX3610" fmla="*/ 3678844 w 4312055"/>
                <a:gd name="connsiteY3610" fmla="*/ 330096 h 2894010"/>
                <a:gd name="connsiteX3611" fmla="*/ 3679467 w 4312055"/>
                <a:gd name="connsiteY3611" fmla="*/ 326706 h 2894010"/>
                <a:gd name="connsiteX3612" fmla="*/ 3681336 w 4312055"/>
                <a:gd name="connsiteY3612" fmla="*/ 320619 h 2894010"/>
                <a:gd name="connsiteX3613" fmla="*/ 3683412 w 4312055"/>
                <a:gd name="connsiteY3613" fmla="*/ 315569 h 2894010"/>
                <a:gd name="connsiteX3614" fmla="*/ 3683758 w 4312055"/>
                <a:gd name="connsiteY3614" fmla="*/ 313217 h 2894010"/>
                <a:gd name="connsiteX3615" fmla="*/ 3683204 w 4312055"/>
                <a:gd name="connsiteY3615" fmla="*/ 309897 h 2894010"/>
                <a:gd name="connsiteX3616" fmla="*/ 3682235 w 4312055"/>
                <a:gd name="connsiteY3616" fmla="*/ 307061 h 2894010"/>
                <a:gd name="connsiteX3617" fmla="*/ 3680989 w 4312055"/>
                <a:gd name="connsiteY3617" fmla="*/ 304571 h 2894010"/>
                <a:gd name="connsiteX3618" fmla="*/ 3679328 w 4312055"/>
                <a:gd name="connsiteY3618" fmla="*/ 302357 h 2894010"/>
                <a:gd name="connsiteX3619" fmla="*/ 3677183 w 4312055"/>
                <a:gd name="connsiteY3619" fmla="*/ 300282 h 2894010"/>
                <a:gd name="connsiteX3620" fmla="*/ 3666178 w 4312055"/>
                <a:gd name="connsiteY3620" fmla="*/ 293572 h 2894010"/>
                <a:gd name="connsiteX3621" fmla="*/ 3653582 w 4312055"/>
                <a:gd name="connsiteY3621" fmla="*/ 289214 h 2894010"/>
                <a:gd name="connsiteX3622" fmla="*/ 3640293 w 4312055"/>
                <a:gd name="connsiteY3622" fmla="*/ 286724 h 2894010"/>
                <a:gd name="connsiteX3623" fmla="*/ 3613232 w 4312055"/>
                <a:gd name="connsiteY3623" fmla="*/ 285133 h 2894010"/>
                <a:gd name="connsiteX3624" fmla="*/ 3584924 w 4312055"/>
                <a:gd name="connsiteY3624" fmla="*/ 286655 h 2894010"/>
                <a:gd name="connsiteX3625" fmla="*/ 3532393 w 4312055"/>
                <a:gd name="connsiteY3625" fmla="*/ 294541 h 2894010"/>
                <a:gd name="connsiteX3626" fmla="*/ 3528518 w 4312055"/>
                <a:gd name="connsiteY3626" fmla="*/ 294333 h 2894010"/>
                <a:gd name="connsiteX3627" fmla="*/ 3524642 w 4312055"/>
                <a:gd name="connsiteY3627" fmla="*/ 293365 h 2894010"/>
                <a:gd name="connsiteX3628" fmla="*/ 3513014 w 4312055"/>
                <a:gd name="connsiteY3628" fmla="*/ 289007 h 2894010"/>
                <a:gd name="connsiteX3629" fmla="*/ 3516544 w 4312055"/>
                <a:gd name="connsiteY3629" fmla="*/ 288522 h 2894010"/>
                <a:gd name="connsiteX3630" fmla="*/ 3518205 w 4312055"/>
                <a:gd name="connsiteY3630" fmla="*/ 288107 h 2894010"/>
                <a:gd name="connsiteX3631" fmla="*/ 3519866 w 4312055"/>
                <a:gd name="connsiteY3631" fmla="*/ 287554 h 2894010"/>
                <a:gd name="connsiteX3632" fmla="*/ 3510592 w 4312055"/>
                <a:gd name="connsiteY3632" fmla="*/ 279945 h 2894010"/>
                <a:gd name="connsiteX3633" fmla="*/ 3500625 w 4312055"/>
                <a:gd name="connsiteY3633" fmla="*/ 275933 h 2894010"/>
                <a:gd name="connsiteX3634" fmla="*/ 3490036 w 4312055"/>
                <a:gd name="connsiteY3634" fmla="*/ 275933 h 2894010"/>
                <a:gd name="connsiteX3635" fmla="*/ 3478478 w 4312055"/>
                <a:gd name="connsiteY3635" fmla="*/ 280222 h 2894010"/>
                <a:gd name="connsiteX3636" fmla="*/ 3486922 w 4312055"/>
                <a:gd name="connsiteY3636" fmla="*/ 275172 h 2894010"/>
                <a:gd name="connsiteX3637" fmla="*/ 3488859 w 4312055"/>
                <a:gd name="connsiteY3637" fmla="*/ 273235 h 2894010"/>
                <a:gd name="connsiteX3638" fmla="*/ 3489482 w 4312055"/>
                <a:gd name="connsiteY3638" fmla="*/ 270537 h 2894010"/>
                <a:gd name="connsiteX3639" fmla="*/ 3487752 w 4312055"/>
                <a:gd name="connsiteY3639" fmla="*/ 269707 h 2894010"/>
                <a:gd name="connsiteX3640" fmla="*/ 3481454 w 4312055"/>
                <a:gd name="connsiteY3640" fmla="*/ 269915 h 2894010"/>
                <a:gd name="connsiteX3641" fmla="*/ 3476332 w 4312055"/>
                <a:gd name="connsiteY3641" fmla="*/ 268877 h 2894010"/>
                <a:gd name="connsiteX3642" fmla="*/ 3466158 w 4312055"/>
                <a:gd name="connsiteY3642" fmla="*/ 264934 h 2894010"/>
                <a:gd name="connsiteX3643" fmla="*/ 3455085 w 4312055"/>
                <a:gd name="connsiteY3643" fmla="*/ 262513 h 2894010"/>
                <a:gd name="connsiteX3644" fmla="*/ 3456053 w 4312055"/>
                <a:gd name="connsiteY3644" fmla="*/ 260922 h 2894010"/>
                <a:gd name="connsiteX3645" fmla="*/ 3460552 w 4312055"/>
                <a:gd name="connsiteY3645" fmla="*/ 259400 h 2894010"/>
                <a:gd name="connsiteX3646" fmla="*/ 3465812 w 4312055"/>
                <a:gd name="connsiteY3646" fmla="*/ 258640 h 2894010"/>
                <a:gd name="connsiteX3647" fmla="*/ 3472180 w 4312055"/>
                <a:gd name="connsiteY3647" fmla="*/ 258432 h 2894010"/>
                <a:gd name="connsiteX3648" fmla="*/ 3475086 w 4312055"/>
                <a:gd name="connsiteY3648" fmla="*/ 257533 h 2894010"/>
                <a:gd name="connsiteX3649" fmla="*/ 3476540 w 4312055"/>
                <a:gd name="connsiteY3649" fmla="*/ 255319 h 2894010"/>
                <a:gd name="connsiteX3650" fmla="*/ 3475848 w 4312055"/>
                <a:gd name="connsiteY3650" fmla="*/ 252691 h 2894010"/>
                <a:gd name="connsiteX3651" fmla="*/ 3473495 w 4312055"/>
                <a:gd name="connsiteY3651" fmla="*/ 250408 h 2894010"/>
                <a:gd name="connsiteX3652" fmla="*/ 3470519 w 4312055"/>
                <a:gd name="connsiteY3652" fmla="*/ 248609 h 2894010"/>
                <a:gd name="connsiteX3653" fmla="*/ 3468027 w 4312055"/>
                <a:gd name="connsiteY3653" fmla="*/ 247364 h 2894010"/>
                <a:gd name="connsiteX3654" fmla="*/ 3462213 w 4312055"/>
                <a:gd name="connsiteY3654" fmla="*/ 245012 h 2894010"/>
                <a:gd name="connsiteX3655" fmla="*/ 3455915 w 4312055"/>
                <a:gd name="connsiteY3655" fmla="*/ 243145 h 2894010"/>
                <a:gd name="connsiteX3656" fmla="*/ 3443249 w 4312055"/>
                <a:gd name="connsiteY3656" fmla="*/ 240793 h 2894010"/>
                <a:gd name="connsiteX3657" fmla="*/ 3429753 w 4312055"/>
                <a:gd name="connsiteY3657" fmla="*/ 239409 h 2894010"/>
                <a:gd name="connsiteX3658" fmla="*/ 3422832 w 4312055"/>
                <a:gd name="connsiteY3658" fmla="*/ 239686 h 2894010"/>
                <a:gd name="connsiteX3659" fmla="*/ 3416742 w 4312055"/>
                <a:gd name="connsiteY3659" fmla="*/ 241554 h 2894010"/>
                <a:gd name="connsiteX3660" fmla="*/ 3411343 w 4312055"/>
                <a:gd name="connsiteY3660" fmla="*/ 245289 h 2894010"/>
                <a:gd name="connsiteX3661" fmla="*/ 3401792 w 4312055"/>
                <a:gd name="connsiteY3661" fmla="*/ 254489 h 2894010"/>
                <a:gd name="connsiteX3662" fmla="*/ 3396463 w 4312055"/>
                <a:gd name="connsiteY3662" fmla="*/ 258432 h 2894010"/>
                <a:gd name="connsiteX3663" fmla="*/ 3391410 w 4312055"/>
                <a:gd name="connsiteY3663" fmla="*/ 260784 h 2894010"/>
                <a:gd name="connsiteX3664" fmla="*/ 3383936 w 4312055"/>
                <a:gd name="connsiteY3664" fmla="*/ 263067 h 2894010"/>
                <a:gd name="connsiteX3665" fmla="*/ 3376738 w 4312055"/>
                <a:gd name="connsiteY3665" fmla="*/ 263828 h 2894010"/>
                <a:gd name="connsiteX3666" fmla="*/ 3372447 w 4312055"/>
                <a:gd name="connsiteY3666" fmla="*/ 261476 h 2894010"/>
                <a:gd name="connsiteX3667" fmla="*/ 3372585 w 4312055"/>
                <a:gd name="connsiteY3667" fmla="*/ 260023 h 2894010"/>
                <a:gd name="connsiteX3668" fmla="*/ 3373554 w 4312055"/>
                <a:gd name="connsiteY3668" fmla="*/ 257948 h 2894010"/>
                <a:gd name="connsiteX3669" fmla="*/ 3374592 w 4312055"/>
                <a:gd name="connsiteY3669" fmla="*/ 256080 h 2894010"/>
                <a:gd name="connsiteX3670" fmla="*/ 3375284 w 4312055"/>
                <a:gd name="connsiteY3670" fmla="*/ 255181 h 2894010"/>
                <a:gd name="connsiteX3671" fmla="*/ 3378053 w 4312055"/>
                <a:gd name="connsiteY3671" fmla="*/ 255319 h 2894010"/>
                <a:gd name="connsiteX3672" fmla="*/ 3381859 w 4312055"/>
                <a:gd name="connsiteY3672" fmla="*/ 256218 h 2894010"/>
                <a:gd name="connsiteX3673" fmla="*/ 3385735 w 4312055"/>
                <a:gd name="connsiteY3673" fmla="*/ 256495 h 2894010"/>
                <a:gd name="connsiteX3674" fmla="*/ 3388503 w 4312055"/>
                <a:gd name="connsiteY3674" fmla="*/ 254697 h 2894010"/>
                <a:gd name="connsiteX3675" fmla="*/ 3388365 w 4312055"/>
                <a:gd name="connsiteY3675" fmla="*/ 252414 h 2894010"/>
                <a:gd name="connsiteX3676" fmla="*/ 3387189 w 4312055"/>
                <a:gd name="connsiteY3676" fmla="*/ 249509 h 2894010"/>
                <a:gd name="connsiteX3677" fmla="*/ 3386566 w 4312055"/>
                <a:gd name="connsiteY3677" fmla="*/ 246673 h 2894010"/>
                <a:gd name="connsiteX3678" fmla="*/ 3388019 w 4312055"/>
                <a:gd name="connsiteY3678" fmla="*/ 244459 h 2894010"/>
                <a:gd name="connsiteX3679" fmla="*/ 3390026 w 4312055"/>
                <a:gd name="connsiteY3679" fmla="*/ 244459 h 2894010"/>
                <a:gd name="connsiteX3680" fmla="*/ 3395702 w 4312055"/>
                <a:gd name="connsiteY3680" fmla="*/ 246880 h 2894010"/>
                <a:gd name="connsiteX3681" fmla="*/ 3398332 w 4312055"/>
                <a:gd name="connsiteY3681" fmla="*/ 247434 h 2894010"/>
                <a:gd name="connsiteX3682" fmla="*/ 3393625 w 4312055"/>
                <a:gd name="connsiteY3682" fmla="*/ 254489 h 2894010"/>
                <a:gd name="connsiteX3683" fmla="*/ 3398401 w 4312055"/>
                <a:gd name="connsiteY3683" fmla="*/ 253452 h 2894010"/>
                <a:gd name="connsiteX3684" fmla="*/ 3403938 w 4312055"/>
                <a:gd name="connsiteY3684" fmla="*/ 250131 h 2894010"/>
                <a:gd name="connsiteX3685" fmla="*/ 3408575 w 4312055"/>
                <a:gd name="connsiteY3685" fmla="*/ 245635 h 2894010"/>
                <a:gd name="connsiteX3686" fmla="*/ 3410859 w 4312055"/>
                <a:gd name="connsiteY3686" fmla="*/ 241346 h 2894010"/>
                <a:gd name="connsiteX3687" fmla="*/ 3379091 w 4312055"/>
                <a:gd name="connsiteY3687" fmla="*/ 242453 h 2894010"/>
                <a:gd name="connsiteX3688" fmla="*/ 3366425 w 4312055"/>
                <a:gd name="connsiteY3688" fmla="*/ 245289 h 2894010"/>
                <a:gd name="connsiteX3689" fmla="*/ 3360127 w 4312055"/>
                <a:gd name="connsiteY3689" fmla="*/ 245635 h 2894010"/>
                <a:gd name="connsiteX3690" fmla="*/ 3355559 w 4312055"/>
                <a:gd name="connsiteY3690" fmla="*/ 242799 h 2894010"/>
                <a:gd name="connsiteX3691" fmla="*/ 3359850 w 4312055"/>
                <a:gd name="connsiteY3691" fmla="*/ 242107 h 2894010"/>
                <a:gd name="connsiteX3692" fmla="*/ 3367256 w 4312055"/>
                <a:gd name="connsiteY3692" fmla="*/ 238718 h 2894010"/>
                <a:gd name="connsiteX3693" fmla="*/ 3371270 w 4312055"/>
                <a:gd name="connsiteY3693" fmla="*/ 237473 h 2894010"/>
                <a:gd name="connsiteX3694" fmla="*/ 3375630 w 4312055"/>
                <a:gd name="connsiteY3694" fmla="*/ 237334 h 2894010"/>
                <a:gd name="connsiteX3695" fmla="*/ 3394041 w 4312055"/>
                <a:gd name="connsiteY3695" fmla="*/ 239548 h 2894010"/>
                <a:gd name="connsiteX3696" fmla="*/ 3396671 w 4312055"/>
                <a:gd name="connsiteY3696" fmla="*/ 239686 h 2894010"/>
                <a:gd name="connsiteX3697" fmla="*/ 3398332 w 4312055"/>
                <a:gd name="connsiteY3697" fmla="*/ 239340 h 2894010"/>
                <a:gd name="connsiteX3698" fmla="*/ 3399439 w 4312055"/>
                <a:gd name="connsiteY3698" fmla="*/ 237196 h 2894010"/>
                <a:gd name="connsiteX3699" fmla="*/ 3397916 w 4312055"/>
                <a:gd name="connsiteY3699" fmla="*/ 235674 h 2894010"/>
                <a:gd name="connsiteX3700" fmla="*/ 3395286 w 4312055"/>
                <a:gd name="connsiteY3700" fmla="*/ 234706 h 2894010"/>
                <a:gd name="connsiteX3701" fmla="*/ 3380475 w 4312055"/>
                <a:gd name="connsiteY3701" fmla="*/ 231247 h 2894010"/>
                <a:gd name="connsiteX3702" fmla="*/ 3340955 w 4312055"/>
                <a:gd name="connsiteY3702" fmla="*/ 225160 h 2894010"/>
                <a:gd name="connsiteX3703" fmla="*/ 3310503 w 4312055"/>
                <a:gd name="connsiteY3703" fmla="*/ 224053 h 2894010"/>
                <a:gd name="connsiteX3704" fmla="*/ 3300813 w 4312055"/>
                <a:gd name="connsiteY3704" fmla="*/ 221355 h 2894010"/>
                <a:gd name="connsiteX3705" fmla="*/ 3292439 w 4312055"/>
                <a:gd name="connsiteY3705" fmla="*/ 217274 h 2894010"/>
                <a:gd name="connsiteX3706" fmla="*/ 3287525 w 4312055"/>
                <a:gd name="connsiteY3706" fmla="*/ 215890 h 2894010"/>
                <a:gd name="connsiteX3707" fmla="*/ 3283649 w 4312055"/>
                <a:gd name="connsiteY3707" fmla="*/ 216720 h 2894010"/>
                <a:gd name="connsiteX3708" fmla="*/ 3282610 w 4312055"/>
                <a:gd name="connsiteY3708" fmla="*/ 218311 h 2894010"/>
                <a:gd name="connsiteX3709" fmla="*/ 3283303 w 4312055"/>
                <a:gd name="connsiteY3709" fmla="*/ 219695 h 2894010"/>
                <a:gd name="connsiteX3710" fmla="*/ 3286417 w 4312055"/>
                <a:gd name="connsiteY3710" fmla="*/ 222116 h 2894010"/>
                <a:gd name="connsiteX3711" fmla="*/ 3287732 w 4312055"/>
                <a:gd name="connsiteY3711" fmla="*/ 224122 h 2894010"/>
                <a:gd name="connsiteX3712" fmla="*/ 3289739 w 4312055"/>
                <a:gd name="connsiteY3712" fmla="*/ 228272 h 2894010"/>
                <a:gd name="connsiteX3713" fmla="*/ 3291262 w 4312055"/>
                <a:gd name="connsiteY3713" fmla="*/ 229794 h 2894010"/>
                <a:gd name="connsiteX3714" fmla="*/ 3283856 w 4312055"/>
                <a:gd name="connsiteY3714" fmla="*/ 232285 h 2894010"/>
                <a:gd name="connsiteX3715" fmla="*/ 3280119 w 4312055"/>
                <a:gd name="connsiteY3715" fmla="*/ 233184 h 2894010"/>
                <a:gd name="connsiteX3716" fmla="*/ 3276174 w 4312055"/>
                <a:gd name="connsiteY3716" fmla="*/ 233599 h 2894010"/>
                <a:gd name="connsiteX3717" fmla="*/ 3266346 w 4312055"/>
                <a:gd name="connsiteY3717" fmla="*/ 233391 h 2894010"/>
                <a:gd name="connsiteX3718" fmla="*/ 3261640 w 4312055"/>
                <a:gd name="connsiteY3718" fmla="*/ 233737 h 2894010"/>
                <a:gd name="connsiteX3719" fmla="*/ 3257141 w 4312055"/>
                <a:gd name="connsiteY3719" fmla="*/ 235328 h 2894010"/>
                <a:gd name="connsiteX3720" fmla="*/ 3254857 w 4312055"/>
                <a:gd name="connsiteY3720" fmla="*/ 236712 h 2894010"/>
                <a:gd name="connsiteX3721" fmla="*/ 3252988 w 4312055"/>
                <a:gd name="connsiteY3721" fmla="*/ 238303 h 2894010"/>
                <a:gd name="connsiteX3722" fmla="*/ 3251673 w 4312055"/>
                <a:gd name="connsiteY3722" fmla="*/ 240239 h 2894010"/>
                <a:gd name="connsiteX3723" fmla="*/ 3251189 w 4312055"/>
                <a:gd name="connsiteY3723" fmla="*/ 242591 h 2894010"/>
                <a:gd name="connsiteX3724" fmla="*/ 3251604 w 4312055"/>
                <a:gd name="connsiteY3724" fmla="*/ 245012 h 2894010"/>
                <a:gd name="connsiteX3725" fmla="*/ 3252642 w 4312055"/>
                <a:gd name="connsiteY3725" fmla="*/ 246396 h 2894010"/>
                <a:gd name="connsiteX3726" fmla="*/ 3254373 w 4312055"/>
                <a:gd name="connsiteY3726" fmla="*/ 246811 h 2894010"/>
                <a:gd name="connsiteX3727" fmla="*/ 3256864 w 4312055"/>
                <a:gd name="connsiteY3727" fmla="*/ 246465 h 2894010"/>
                <a:gd name="connsiteX3728" fmla="*/ 3264546 w 4312055"/>
                <a:gd name="connsiteY3728" fmla="*/ 244321 h 2894010"/>
                <a:gd name="connsiteX3729" fmla="*/ 3268561 w 4312055"/>
                <a:gd name="connsiteY3729" fmla="*/ 244113 h 2894010"/>
                <a:gd name="connsiteX3730" fmla="*/ 3272783 w 4312055"/>
                <a:gd name="connsiteY3730" fmla="*/ 245427 h 2894010"/>
                <a:gd name="connsiteX3731" fmla="*/ 3268146 w 4312055"/>
                <a:gd name="connsiteY3731" fmla="*/ 246880 h 2894010"/>
                <a:gd name="connsiteX3732" fmla="*/ 3266138 w 4312055"/>
                <a:gd name="connsiteY3732" fmla="*/ 247710 h 2894010"/>
                <a:gd name="connsiteX3733" fmla="*/ 3264062 w 4312055"/>
                <a:gd name="connsiteY3733" fmla="*/ 249163 h 2894010"/>
                <a:gd name="connsiteX3734" fmla="*/ 3260325 w 4312055"/>
                <a:gd name="connsiteY3734" fmla="*/ 252276 h 2894010"/>
                <a:gd name="connsiteX3735" fmla="*/ 3258456 w 4312055"/>
                <a:gd name="connsiteY3735" fmla="*/ 253313 h 2894010"/>
                <a:gd name="connsiteX3736" fmla="*/ 3255618 w 4312055"/>
                <a:gd name="connsiteY3736" fmla="*/ 254282 h 2894010"/>
                <a:gd name="connsiteX3737" fmla="*/ 3258110 w 4312055"/>
                <a:gd name="connsiteY3737" fmla="*/ 254697 h 2894010"/>
                <a:gd name="connsiteX3738" fmla="*/ 3259356 w 4312055"/>
                <a:gd name="connsiteY3738" fmla="*/ 255043 h 2894010"/>
                <a:gd name="connsiteX3739" fmla="*/ 3260463 w 4312055"/>
                <a:gd name="connsiteY3739" fmla="*/ 255596 h 2894010"/>
                <a:gd name="connsiteX3740" fmla="*/ 3262332 w 4312055"/>
                <a:gd name="connsiteY3740" fmla="*/ 256910 h 2894010"/>
                <a:gd name="connsiteX3741" fmla="*/ 3262678 w 4312055"/>
                <a:gd name="connsiteY3741" fmla="*/ 257533 h 2894010"/>
                <a:gd name="connsiteX3742" fmla="*/ 3262470 w 4312055"/>
                <a:gd name="connsiteY3742" fmla="*/ 258501 h 2894010"/>
                <a:gd name="connsiteX3743" fmla="*/ 3262747 w 4312055"/>
                <a:gd name="connsiteY3743" fmla="*/ 260784 h 2894010"/>
                <a:gd name="connsiteX3744" fmla="*/ 3263923 w 4312055"/>
                <a:gd name="connsiteY3744" fmla="*/ 263413 h 2894010"/>
                <a:gd name="connsiteX3745" fmla="*/ 3267246 w 4312055"/>
                <a:gd name="connsiteY3745" fmla="*/ 267978 h 2894010"/>
                <a:gd name="connsiteX3746" fmla="*/ 3268492 w 4312055"/>
                <a:gd name="connsiteY3746" fmla="*/ 270745 h 2894010"/>
                <a:gd name="connsiteX3747" fmla="*/ 3255895 w 4312055"/>
                <a:gd name="connsiteY3747" fmla="*/ 272682 h 2894010"/>
                <a:gd name="connsiteX3748" fmla="*/ 3252435 w 4312055"/>
                <a:gd name="connsiteY3748" fmla="*/ 272405 h 2894010"/>
                <a:gd name="connsiteX3749" fmla="*/ 3249182 w 4312055"/>
                <a:gd name="connsiteY3749" fmla="*/ 270676 h 2894010"/>
                <a:gd name="connsiteX3750" fmla="*/ 3246759 w 4312055"/>
                <a:gd name="connsiteY3750" fmla="*/ 268601 h 2894010"/>
                <a:gd name="connsiteX3751" fmla="*/ 3244198 w 4312055"/>
                <a:gd name="connsiteY3751" fmla="*/ 267010 h 2894010"/>
                <a:gd name="connsiteX3752" fmla="*/ 3240323 w 4312055"/>
                <a:gd name="connsiteY3752" fmla="*/ 266594 h 2894010"/>
                <a:gd name="connsiteX3753" fmla="*/ 3239631 w 4312055"/>
                <a:gd name="connsiteY3753" fmla="*/ 266871 h 2894010"/>
                <a:gd name="connsiteX3754" fmla="*/ 3238316 w 4312055"/>
                <a:gd name="connsiteY3754" fmla="*/ 267840 h 2894010"/>
                <a:gd name="connsiteX3755" fmla="*/ 3237623 w 4312055"/>
                <a:gd name="connsiteY3755" fmla="*/ 268116 h 2894010"/>
                <a:gd name="connsiteX3756" fmla="*/ 3236724 w 4312055"/>
                <a:gd name="connsiteY3756" fmla="*/ 267978 h 2894010"/>
                <a:gd name="connsiteX3757" fmla="*/ 3234855 w 4312055"/>
                <a:gd name="connsiteY3757" fmla="*/ 267148 h 2894010"/>
                <a:gd name="connsiteX3758" fmla="*/ 3233955 w 4312055"/>
                <a:gd name="connsiteY3758" fmla="*/ 266940 h 2894010"/>
                <a:gd name="connsiteX3759" fmla="*/ 3232294 w 4312055"/>
                <a:gd name="connsiteY3759" fmla="*/ 267217 h 2894010"/>
                <a:gd name="connsiteX3760" fmla="*/ 3230910 w 4312055"/>
                <a:gd name="connsiteY3760" fmla="*/ 267770 h 2894010"/>
                <a:gd name="connsiteX3761" fmla="*/ 3229595 w 4312055"/>
                <a:gd name="connsiteY3761" fmla="*/ 268531 h 2894010"/>
                <a:gd name="connsiteX3762" fmla="*/ 3228280 w 4312055"/>
                <a:gd name="connsiteY3762" fmla="*/ 269638 h 2894010"/>
                <a:gd name="connsiteX3763" fmla="*/ 3226065 w 4312055"/>
                <a:gd name="connsiteY3763" fmla="*/ 272889 h 2894010"/>
                <a:gd name="connsiteX3764" fmla="*/ 3227104 w 4312055"/>
                <a:gd name="connsiteY3764" fmla="*/ 274826 h 2894010"/>
                <a:gd name="connsiteX3765" fmla="*/ 3230149 w 4312055"/>
                <a:gd name="connsiteY3765" fmla="*/ 275933 h 2894010"/>
                <a:gd name="connsiteX3766" fmla="*/ 3233817 w 4312055"/>
                <a:gd name="connsiteY3766" fmla="*/ 276901 h 2894010"/>
                <a:gd name="connsiteX3767" fmla="*/ 3230979 w 4312055"/>
                <a:gd name="connsiteY3767" fmla="*/ 277455 h 2894010"/>
                <a:gd name="connsiteX3768" fmla="*/ 3226688 w 4312055"/>
                <a:gd name="connsiteY3768" fmla="*/ 279738 h 2894010"/>
                <a:gd name="connsiteX3769" fmla="*/ 3224127 w 4312055"/>
                <a:gd name="connsiteY3769" fmla="*/ 280429 h 2894010"/>
                <a:gd name="connsiteX3770" fmla="*/ 3225027 w 4312055"/>
                <a:gd name="connsiteY3770" fmla="*/ 281121 h 2894010"/>
                <a:gd name="connsiteX3771" fmla="*/ 3227242 w 4312055"/>
                <a:gd name="connsiteY3771" fmla="*/ 283473 h 2894010"/>
                <a:gd name="connsiteX3772" fmla="*/ 3222397 w 4312055"/>
                <a:gd name="connsiteY3772" fmla="*/ 282712 h 2894010"/>
                <a:gd name="connsiteX3773" fmla="*/ 3217622 w 4312055"/>
                <a:gd name="connsiteY3773" fmla="*/ 279807 h 2894010"/>
                <a:gd name="connsiteX3774" fmla="*/ 3213053 w 4312055"/>
                <a:gd name="connsiteY3774" fmla="*/ 276279 h 2894010"/>
                <a:gd name="connsiteX3775" fmla="*/ 3208693 w 4312055"/>
                <a:gd name="connsiteY3775" fmla="*/ 273581 h 2894010"/>
                <a:gd name="connsiteX3776" fmla="*/ 3196650 w 4312055"/>
                <a:gd name="connsiteY3776" fmla="*/ 268739 h 2894010"/>
                <a:gd name="connsiteX3777" fmla="*/ 3190352 w 4312055"/>
                <a:gd name="connsiteY3777" fmla="*/ 266940 h 2894010"/>
                <a:gd name="connsiteX3778" fmla="*/ 3184054 w 4312055"/>
                <a:gd name="connsiteY3778" fmla="*/ 266110 h 2894010"/>
                <a:gd name="connsiteX3779" fmla="*/ 3181009 w 4312055"/>
                <a:gd name="connsiteY3779" fmla="*/ 266318 h 2894010"/>
                <a:gd name="connsiteX3780" fmla="*/ 3178379 w 4312055"/>
                <a:gd name="connsiteY3780" fmla="*/ 266940 h 2894010"/>
                <a:gd name="connsiteX3781" fmla="*/ 3173119 w 4312055"/>
                <a:gd name="connsiteY3781" fmla="*/ 268808 h 2894010"/>
                <a:gd name="connsiteX3782" fmla="*/ 3164052 w 4312055"/>
                <a:gd name="connsiteY3782" fmla="*/ 270883 h 2894010"/>
                <a:gd name="connsiteX3783" fmla="*/ 3161145 w 4312055"/>
                <a:gd name="connsiteY3783" fmla="*/ 272198 h 2894010"/>
                <a:gd name="connsiteX3784" fmla="*/ 3160107 w 4312055"/>
                <a:gd name="connsiteY3784" fmla="*/ 272958 h 2894010"/>
                <a:gd name="connsiteX3785" fmla="*/ 3158654 w 4312055"/>
                <a:gd name="connsiteY3785" fmla="*/ 274342 h 2894010"/>
                <a:gd name="connsiteX3786" fmla="*/ 3157546 w 4312055"/>
                <a:gd name="connsiteY3786" fmla="*/ 274826 h 2894010"/>
                <a:gd name="connsiteX3787" fmla="*/ 3155678 w 4312055"/>
                <a:gd name="connsiteY3787" fmla="*/ 275172 h 2894010"/>
                <a:gd name="connsiteX3788" fmla="*/ 3146127 w 4312055"/>
                <a:gd name="connsiteY3788" fmla="*/ 274757 h 2894010"/>
                <a:gd name="connsiteX3789" fmla="*/ 3140243 w 4312055"/>
                <a:gd name="connsiteY3789" fmla="*/ 273650 h 2894010"/>
                <a:gd name="connsiteX3790" fmla="*/ 3137267 w 4312055"/>
                <a:gd name="connsiteY3790" fmla="*/ 272820 h 2894010"/>
                <a:gd name="connsiteX3791" fmla="*/ 3132215 w 4312055"/>
                <a:gd name="connsiteY3791" fmla="*/ 270745 h 2894010"/>
                <a:gd name="connsiteX3792" fmla="*/ 3127163 w 4312055"/>
                <a:gd name="connsiteY3792" fmla="*/ 267770 h 2894010"/>
                <a:gd name="connsiteX3793" fmla="*/ 3122525 w 4312055"/>
                <a:gd name="connsiteY3793" fmla="*/ 264104 h 2894010"/>
                <a:gd name="connsiteX3794" fmla="*/ 3118788 w 4312055"/>
                <a:gd name="connsiteY3794" fmla="*/ 260023 h 2894010"/>
                <a:gd name="connsiteX3795" fmla="*/ 3116989 w 4312055"/>
                <a:gd name="connsiteY3795" fmla="*/ 257533 h 2894010"/>
                <a:gd name="connsiteX3796" fmla="*/ 3115812 w 4312055"/>
                <a:gd name="connsiteY3796" fmla="*/ 256426 h 2894010"/>
                <a:gd name="connsiteX3797" fmla="*/ 3114428 w 4312055"/>
                <a:gd name="connsiteY3797" fmla="*/ 257049 h 2894010"/>
                <a:gd name="connsiteX3798" fmla="*/ 3112075 w 4312055"/>
                <a:gd name="connsiteY3798" fmla="*/ 259608 h 2894010"/>
                <a:gd name="connsiteX3799" fmla="*/ 3109929 w 4312055"/>
                <a:gd name="connsiteY3799" fmla="*/ 262375 h 2894010"/>
                <a:gd name="connsiteX3800" fmla="*/ 3108060 w 4312055"/>
                <a:gd name="connsiteY3800" fmla="*/ 265211 h 2894010"/>
                <a:gd name="connsiteX3801" fmla="*/ 3104877 w 4312055"/>
                <a:gd name="connsiteY3801" fmla="*/ 271298 h 2894010"/>
                <a:gd name="connsiteX3802" fmla="*/ 3102800 w 4312055"/>
                <a:gd name="connsiteY3802" fmla="*/ 277178 h 2894010"/>
                <a:gd name="connsiteX3803" fmla="*/ 3102800 w 4312055"/>
                <a:gd name="connsiteY3803" fmla="*/ 277593 h 2894010"/>
                <a:gd name="connsiteX3804" fmla="*/ 3103077 w 4312055"/>
                <a:gd name="connsiteY3804" fmla="*/ 278769 h 2894010"/>
                <a:gd name="connsiteX3805" fmla="*/ 3103077 w 4312055"/>
                <a:gd name="connsiteY3805" fmla="*/ 279046 h 2894010"/>
                <a:gd name="connsiteX3806" fmla="*/ 3102800 w 4312055"/>
                <a:gd name="connsiteY3806" fmla="*/ 279599 h 2894010"/>
                <a:gd name="connsiteX3807" fmla="*/ 3102177 w 4312055"/>
                <a:gd name="connsiteY3807" fmla="*/ 280291 h 2894010"/>
                <a:gd name="connsiteX3808" fmla="*/ 3095948 w 4312055"/>
                <a:gd name="connsiteY3808" fmla="*/ 289422 h 2894010"/>
                <a:gd name="connsiteX3809" fmla="*/ 3092419 w 4312055"/>
                <a:gd name="connsiteY3809" fmla="*/ 293710 h 2894010"/>
                <a:gd name="connsiteX3810" fmla="*/ 3090273 w 4312055"/>
                <a:gd name="connsiteY3810" fmla="*/ 295716 h 2894010"/>
                <a:gd name="connsiteX3811" fmla="*/ 3087851 w 4312055"/>
                <a:gd name="connsiteY3811" fmla="*/ 297308 h 2894010"/>
                <a:gd name="connsiteX3812" fmla="*/ 3085428 w 4312055"/>
                <a:gd name="connsiteY3812" fmla="*/ 297999 h 2894010"/>
                <a:gd name="connsiteX3813" fmla="*/ 3081968 w 4312055"/>
                <a:gd name="connsiteY3813" fmla="*/ 297238 h 2894010"/>
                <a:gd name="connsiteX3814" fmla="*/ 3080583 w 4312055"/>
                <a:gd name="connsiteY3814" fmla="*/ 294956 h 2894010"/>
                <a:gd name="connsiteX3815" fmla="*/ 3079753 w 4312055"/>
                <a:gd name="connsiteY3815" fmla="*/ 292396 h 2894010"/>
                <a:gd name="connsiteX3816" fmla="*/ 3077885 w 4312055"/>
                <a:gd name="connsiteY3816" fmla="*/ 290529 h 2894010"/>
                <a:gd name="connsiteX3817" fmla="*/ 3076915 w 4312055"/>
                <a:gd name="connsiteY3817" fmla="*/ 290529 h 2894010"/>
                <a:gd name="connsiteX3818" fmla="*/ 3075185 w 4312055"/>
                <a:gd name="connsiteY3818" fmla="*/ 292120 h 2894010"/>
                <a:gd name="connsiteX3819" fmla="*/ 3073939 w 4312055"/>
                <a:gd name="connsiteY3819" fmla="*/ 292604 h 2894010"/>
                <a:gd name="connsiteX3820" fmla="*/ 3072417 w 4312055"/>
                <a:gd name="connsiteY3820" fmla="*/ 292604 h 2894010"/>
                <a:gd name="connsiteX3821" fmla="*/ 3070825 w 4312055"/>
                <a:gd name="connsiteY3821" fmla="*/ 292120 h 2894010"/>
                <a:gd name="connsiteX3822" fmla="*/ 3069233 w 4312055"/>
                <a:gd name="connsiteY3822" fmla="*/ 291497 h 2894010"/>
                <a:gd name="connsiteX3823" fmla="*/ 3067849 w 4312055"/>
                <a:gd name="connsiteY3823" fmla="*/ 290805 h 2894010"/>
                <a:gd name="connsiteX3824" fmla="*/ 3066395 w 4312055"/>
                <a:gd name="connsiteY3824" fmla="*/ 289837 h 2894010"/>
                <a:gd name="connsiteX3825" fmla="*/ 3063696 w 4312055"/>
                <a:gd name="connsiteY3825" fmla="*/ 287623 h 2894010"/>
                <a:gd name="connsiteX3826" fmla="*/ 3062312 w 4312055"/>
                <a:gd name="connsiteY3826" fmla="*/ 286655 h 2894010"/>
                <a:gd name="connsiteX3827" fmla="*/ 3060928 w 4312055"/>
                <a:gd name="connsiteY3827" fmla="*/ 286032 h 2894010"/>
                <a:gd name="connsiteX3828" fmla="*/ 3057813 w 4312055"/>
                <a:gd name="connsiteY3828" fmla="*/ 285064 h 2894010"/>
                <a:gd name="connsiteX3829" fmla="*/ 3056429 w 4312055"/>
                <a:gd name="connsiteY3829" fmla="*/ 284372 h 2894010"/>
                <a:gd name="connsiteX3830" fmla="*/ 3053868 w 4312055"/>
                <a:gd name="connsiteY3830" fmla="*/ 281882 h 2894010"/>
                <a:gd name="connsiteX3831" fmla="*/ 3045978 w 4312055"/>
                <a:gd name="connsiteY3831" fmla="*/ 270952 h 2894010"/>
                <a:gd name="connsiteX3832" fmla="*/ 3043832 w 4312055"/>
                <a:gd name="connsiteY3832" fmla="*/ 268324 h 2894010"/>
                <a:gd name="connsiteX3833" fmla="*/ 3042725 w 4312055"/>
                <a:gd name="connsiteY3833" fmla="*/ 267355 h 2894010"/>
                <a:gd name="connsiteX3834" fmla="*/ 3041202 w 4312055"/>
                <a:gd name="connsiteY3834" fmla="*/ 266802 h 2894010"/>
                <a:gd name="connsiteX3835" fmla="*/ 3039818 w 4312055"/>
                <a:gd name="connsiteY3835" fmla="*/ 266802 h 2894010"/>
                <a:gd name="connsiteX3836" fmla="*/ 3038503 w 4312055"/>
                <a:gd name="connsiteY3836" fmla="*/ 266456 h 2894010"/>
                <a:gd name="connsiteX3837" fmla="*/ 3037327 w 4312055"/>
                <a:gd name="connsiteY3837" fmla="*/ 264865 h 2894010"/>
                <a:gd name="connsiteX3838" fmla="*/ 3040164 w 4312055"/>
                <a:gd name="connsiteY3838" fmla="*/ 263136 h 2894010"/>
                <a:gd name="connsiteX3839" fmla="*/ 3043417 w 4312055"/>
                <a:gd name="connsiteY3839" fmla="*/ 262306 h 2894010"/>
                <a:gd name="connsiteX3840" fmla="*/ 3046878 w 4312055"/>
                <a:gd name="connsiteY3840" fmla="*/ 262029 h 2894010"/>
                <a:gd name="connsiteX3841" fmla="*/ 3050131 w 4312055"/>
                <a:gd name="connsiteY3841" fmla="*/ 262167 h 2894010"/>
                <a:gd name="connsiteX3842" fmla="*/ 3045147 w 4312055"/>
                <a:gd name="connsiteY3842" fmla="*/ 256080 h 2894010"/>
                <a:gd name="connsiteX3843" fmla="*/ 3043140 w 4312055"/>
                <a:gd name="connsiteY3843" fmla="*/ 254489 h 2894010"/>
                <a:gd name="connsiteX3844" fmla="*/ 3043486 w 4312055"/>
                <a:gd name="connsiteY3844" fmla="*/ 256841 h 2894010"/>
                <a:gd name="connsiteX3845" fmla="*/ 3042794 w 4312055"/>
                <a:gd name="connsiteY3845" fmla="*/ 259262 h 2894010"/>
                <a:gd name="connsiteX3846" fmla="*/ 3041133 w 4312055"/>
                <a:gd name="connsiteY3846" fmla="*/ 261130 h 2894010"/>
                <a:gd name="connsiteX3847" fmla="*/ 3038711 w 4312055"/>
                <a:gd name="connsiteY3847" fmla="*/ 261683 h 2894010"/>
                <a:gd name="connsiteX3848" fmla="*/ 3036496 w 4312055"/>
                <a:gd name="connsiteY3848" fmla="*/ 260231 h 2894010"/>
                <a:gd name="connsiteX3849" fmla="*/ 3029298 w 4312055"/>
                <a:gd name="connsiteY3849" fmla="*/ 251722 h 2894010"/>
                <a:gd name="connsiteX3850" fmla="*/ 3017256 w 4312055"/>
                <a:gd name="connsiteY3850" fmla="*/ 241208 h 2894010"/>
                <a:gd name="connsiteX3851" fmla="*/ 3014072 w 4312055"/>
                <a:gd name="connsiteY3851" fmla="*/ 237127 h 2894010"/>
                <a:gd name="connsiteX3852" fmla="*/ 3017117 w 4312055"/>
                <a:gd name="connsiteY3852" fmla="*/ 237265 h 2894010"/>
                <a:gd name="connsiteX3853" fmla="*/ 3021685 w 4312055"/>
                <a:gd name="connsiteY3853" fmla="*/ 239271 h 2894010"/>
                <a:gd name="connsiteX3854" fmla="*/ 3029644 w 4312055"/>
                <a:gd name="connsiteY3854" fmla="*/ 243698 h 2894010"/>
                <a:gd name="connsiteX3855" fmla="*/ 3037257 w 4312055"/>
                <a:gd name="connsiteY3855" fmla="*/ 248679 h 2894010"/>
                <a:gd name="connsiteX3856" fmla="*/ 3041341 w 4312055"/>
                <a:gd name="connsiteY3856" fmla="*/ 250200 h 2894010"/>
                <a:gd name="connsiteX3857" fmla="*/ 3045909 w 4312055"/>
                <a:gd name="connsiteY3857" fmla="*/ 249509 h 2894010"/>
                <a:gd name="connsiteX3858" fmla="*/ 3048539 w 4312055"/>
                <a:gd name="connsiteY3858" fmla="*/ 247018 h 2894010"/>
                <a:gd name="connsiteX3859" fmla="*/ 3049369 w 4312055"/>
                <a:gd name="connsiteY3859" fmla="*/ 243283 h 2894010"/>
                <a:gd name="connsiteX3860" fmla="*/ 3048539 w 4312055"/>
                <a:gd name="connsiteY3860" fmla="*/ 239409 h 2894010"/>
                <a:gd name="connsiteX3861" fmla="*/ 3046393 w 4312055"/>
                <a:gd name="connsiteY3861" fmla="*/ 236227 h 2894010"/>
                <a:gd name="connsiteX3862" fmla="*/ 3042171 w 4312055"/>
                <a:gd name="connsiteY3862" fmla="*/ 234290 h 2894010"/>
                <a:gd name="connsiteX3863" fmla="*/ 3032690 w 4312055"/>
                <a:gd name="connsiteY3863" fmla="*/ 234083 h 2894010"/>
                <a:gd name="connsiteX3864" fmla="*/ 3028468 w 4312055"/>
                <a:gd name="connsiteY3864" fmla="*/ 232354 h 2894010"/>
                <a:gd name="connsiteX3865" fmla="*/ 3037673 w 4312055"/>
                <a:gd name="connsiteY3865" fmla="*/ 230071 h 2894010"/>
                <a:gd name="connsiteX3866" fmla="*/ 3042517 w 4312055"/>
                <a:gd name="connsiteY3866" fmla="*/ 228134 h 2894010"/>
                <a:gd name="connsiteX3867" fmla="*/ 3045425 w 4312055"/>
                <a:gd name="connsiteY3867" fmla="*/ 225436 h 2894010"/>
                <a:gd name="connsiteX3868" fmla="*/ 3045217 w 4312055"/>
                <a:gd name="connsiteY3868" fmla="*/ 221286 h 2894010"/>
                <a:gd name="connsiteX3869" fmla="*/ 3041410 w 4312055"/>
                <a:gd name="connsiteY3869" fmla="*/ 218934 h 2894010"/>
                <a:gd name="connsiteX3870" fmla="*/ 3032274 w 4312055"/>
                <a:gd name="connsiteY3870" fmla="*/ 216997 h 2894010"/>
                <a:gd name="connsiteX3871" fmla="*/ 3038642 w 4312055"/>
                <a:gd name="connsiteY3871" fmla="*/ 212778 h 2894010"/>
                <a:gd name="connsiteX3872" fmla="*/ 3041410 w 4312055"/>
                <a:gd name="connsiteY3872" fmla="*/ 210218 h 2894010"/>
                <a:gd name="connsiteX3873" fmla="*/ 3042725 w 4312055"/>
                <a:gd name="connsiteY3873" fmla="*/ 206898 h 2894010"/>
                <a:gd name="connsiteX3874" fmla="*/ 3039957 w 4312055"/>
                <a:gd name="connsiteY3874" fmla="*/ 207105 h 2894010"/>
                <a:gd name="connsiteX3875" fmla="*/ 3038642 w 4312055"/>
                <a:gd name="connsiteY3875" fmla="*/ 205860 h 2894010"/>
                <a:gd name="connsiteX3876" fmla="*/ 3037880 w 4312055"/>
                <a:gd name="connsiteY3876" fmla="*/ 203854 h 2894010"/>
                <a:gd name="connsiteX3877" fmla="*/ 3036704 w 4312055"/>
                <a:gd name="connsiteY3877" fmla="*/ 201917 h 2894010"/>
                <a:gd name="connsiteX3878" fmla="*/ 3034212 w 4312055"/>
                <a:gd name="connsiteY3878" fmla="*/ 200188 h 2894010"/>
                <a:gd name="connsiteX3879" fmla="*/ 3031305 w 4312055"/>
                <a:gd name="connsiteY3879" fmla="*/ 199427 h 2894010"/>
                <a:gd name="connsiteX3880" fmla="*/ 3025284 w 4312055"/>
                <a:gd name="connsiteY3880" fmla="*/ 199150 h 2894010"/>
                <a:gd name="connsiteX3881" fmla="*/ 3024869 w 4312055"/>
                <a:gd name="connsiteY3881" fmla="*/ 195968 h 2894010"/>
                <a:gd name="connsiteX3882" fmla="*/ 3021962 w 4312055"/>
                <a:gd name="connsiteY3882" fmla="*/ 193201 h 2894010"/>
                <a:gd name="connsiteX3883" fmla="*/ 3018086 w 4312055"/>
                <a:gd name="connsiteY3883" fmla="*/ 191057 h 2894010"/>
                <a:gd name="connsiteX3884" fmla="*/ 3014556 w 4312055"/>
                <a:gd name="connsiteY3884" fmla="*/ 189881 h 2894010"/>
                <a:gd name="connsiteX3885" fmla="*/ 3005144 w 4312055"/>
                <a:gd name="connsiteY3885" fmla="*/ 188152 h 2894010"/>
                <a:gd name="connsiteX3886" fmla="*/ 3002098 w 4312055"/>
                <a:gd name="connsiteY3886" fmla="*/ 188013 h 2894010"/>
                <a:gd name="connsiteX3887" fmla="*/ 2999884 w 4312055"/>
                <a:gd name="connsiteY3887" fmla="*/ 188290 h 2894010"/>
                <a:gd name="connsiteX3888" fmla="*/ 2998638 w 4312055"/>
                <a:gd name="connsiteY3888" fmla="*/ 188844 h 2894010"/>
                <a:gd name="connsiteX3889" fmla="*/ 2993654 w 4312055"/>
                <a:gd name="connsiteY3889" fmla="*/ 193340 h 2894010"/>
                <a:gd name="connsiteX3890" fmla="*/ 2991855 w 4312055"/>
                <a:gd name="connsiteY3890" fmla="*/ 194447 h 2894010"/>
                <a:gd name="connsiteX3891" fmla="*/ 2989917 w 4312055"/>
                <a:gd name="connsiteY3891" fmla="*/ 194862 h 2894010"/>
                <a:gd name="connsiteX3892" fmla="*/ 2987633 w 4312055"/>
                <a:gd name="connsiteY3892" fmla="*/ 194377 h 2894010"/>
                <a:gd name="connsiteX3893" fmla="*/ 2985003 w 4312055"/>
                <a:gd name="connsiteY3893" fmla="*/ 193132 h 2894010"/>
                <a:gd name="connsiteX3894" fmla="*/ 2984450 w 4312055"/>
                <a:gd name="connsiteY3894" fmla="*/ 192786 h 2894010"/>
                <a:gd name="connsiteX3895" fmla="*/ 2984311 w 4312055"/>
                <a:gd name="connsiteY3895" fmla="*/ 192026 h 2894010"/>
                <a:gd name="connsiteX3896" fmla="*/ 2984588 w 4312055"/>
                <a:gd name="connsiteY3896" fmla="*/ 191195 h 2894010"/>
                <a:gd name="connsiteX3897" fmla="*/ 2984934 w 4312055"/>
                <a:gd name="connsiteY3897" fmla="*/ 190573 h 2894010"/>
                <a:gd name="connsiteX3898" fmla="*/ 2984934 w 4312055"/>
                <a:gd name="connsiteY3898" fmla="*/ 190158 h 2894010"/>
                <a:gd name="connsiteX3899" fmla="*/ 2984172 w 4312055"/>
                <a:gd name="connsiteY3899" fmla="*/ 188774 h 2894010"/>
                <a:gd name="connsiteX3900" fmla="*/ 2983757 w 4312055"/>
                <a:gd name="connsiteY3900" fmla="*/ 188290 h 2894010"/>
                <a:gd name="connsiteX3901" fmla="*/ 2982719 w 4312055"/>
                <a:gd name="connsiteY3901" fmla="*/ 188290 h 2894010"/>
                <a:gd name="connsiteX3902" fmla="*/ 2977667 w 4312055"/>
                <a:gd name="connsiteY3902" fmla="*/ 189328 h 2894010"/>
                <a:gd name="connsiteX3903" fmla="*/ 2972614 w 4312055"/>
                <a:gd name="connsiteY3903" fmla="*/ 190711 h 2894010"/>
                <a:gd name="connsiteX3904" fmla="*/ 2970054 w 4312055"/>
                <a:gd name="connsiteY3904" fmla="*/ 191126 h 2894010"/>
                <a:gd name="connsiteX3905" fmla="*/ 2968323 w 4312055"/>
                <a:gd name="connsiteY3905" fmla="*/ 187875 h 2894010"/>
                <a:gd name="connsiteX3906" fmla="*/ 2962371 w 4312055"/>
                <a:gd name="connsiteY3906" fmla="*/ 184832 h 2894010"/>
                <a:gd name="connsiteX3907" fmla="*/ 2955242 w 4312055"/>
                <a:gd name="connsiteY3907" fmla="*/ 182480 h 2894010"/>
                <a:gd name="connsiteX3908" fmla="*/ 2949982 w 4312055"/>
                <a:gd name="connsiteY3908" fmla="*/ 181096 h 2894010"/>
                <a:gd name="connsiteX3909" fmla="*/ 2947283 w 4312055"/>
                <a:gd name="connsiteY3909" fmla="*/ 180681 h 2894010"/>
                <a:gd name="connsiteX3910" fmla="*/ 2944653 w 4312055"/>
                <a:gd name="connsiteY3910" fmla="*/ 180681 h 2894010"/>
                <a:gd name="connsiteX3911" fmla="*/ 2942023 w 4312055"/>
                <a:gd name="connsiteY3911" fmla="*/ 180958 h 2894010"/>
                <a:gd name="connsiteX3912" fmla="*/ 2935517 w 4312055"/>
                <a:gd name="connsiteY3912" fmla="*/ 182825 h 2894010"/>
                <a:gd name="connsiteX3913" fmla="*/ 2934894 w 4312055"/>
                <a:gd name="connsiteY3913" fmla="*/ 183171 h 2894010"/>
                <a:gd name="connsiteX3914" fmla="*/ 2933649 w 4312055"/>
                <a:gd name="connsiteY3914" fmla="*/ 184347 h 2894010"/>
                <a:gd name="connsiteX3915" fmla="*/ 2933025 w 4312055"/>
                <a:gd name="connsiteY3915" fmla="*/ 184693 h 2894010"/>
                <a:gd name="connsiteX3916" fmla="*/ 2932195 w 4312055"/>
                <a:gd name="connsiteY3916" fmla="*/ 184693 h 2894010"/>
                <a:gd name="connsiteX3917" fmla="*/ 2930396 w 4312055"/>
                <a:gd name="connsiteY3917" fmla="*/ 184347 h 2894010"/>
                <a:gd name="connsiteX3918" fmla="*/ 2929496 w 4312055"/>
                <a:gd name="connsiteY3918" fmla="*/ 184347 h 2894010"/>
                <a:gd name="connsiteX3919" fmla="*/ 2927143 w 4312055"/>
                <a:gd name="connsiteY3919" fmla="*/ 184416 h 2894010"/>
                <a:gd name="connsiteX3920" fmla="*/ 2925136 w 4312055"/>
                <a:gd name="connsiteY3920" fmla="*/ 184762 h 2894010"/>
                <a:gd name="connsiteX3921" fmla="*/ 2923544 w 4312055"/>
                <a:gd name="connsiteY3921" fmla="*/ 185938 h 2894010"/>
                <a:gd name="connsiteX3922" fmla="*/ 2922575 w 4312055"/>
                <a:gd name="connsiteY3922" fmla="*/ 188705 h 2894010"/>
                <a:gd name="connsiteX3923" fmla="*/ 2922713 w 4312055"/>
                <a:gd name="connsiteY3923" fmla="*/ 191265 h 2894010"/>
                <a:gd name="connsiteX3924" fmla="*/ 2923682 w 4312055"/>
                <a:gd name="connsiteY3924" fmla="*/ 194032 h 2894010"/>
                <a:gd name="connsiteX3925" fmla="*/ 2926243 w 4312055"/>
                <a:gd name="connsiteY3925" fmla="*/ 198874 h 2894010"/>
                <a:gd name="connsiteX3926" fmla="*/ 2928734 w 4312055"/>
                <a:gd name="connsiteY3926" fmla="*/ 202194 h 2894010"/>
                <a:gd name="connsiteX3927" fmla="*/ 2929081 w 4312055"/>
                <a:gd name="connsiteY3927" fmla="*/ 203024 h 2894010"/>
                <a:gd name="connsiteX3928" fmla="*/ 2928734 w 4312055"/>
                <a:gd name="connsiteY3928" fmla="*/ 203439 h 2894010"/>
                <a:gd name="connsiteX3929" fmla="*/ 2928042 w 4312055"/>
                <a:gd name="connsiteY3929" fmla="*/ 203647 h 2894010"/>
                <a:gd name="connsiteX3930" fmla="*/ 2927351 w 4312055"/>
                <a:gd name="connsiteY3930" fmla="*/ 203854 h 2894010"/>
                <a:gd name="connsiteX3931" fmla="*/ 2927004 w 4312055"/>
                <a:gd name="connsiteY3931" fmla="*/ 204062 h 2894010"/>
                <a:gd name="connsiteX3932" fmla="*/ 2924720 w 4312055"/>
                <a:gd name="connsiteY3932" fmla="*/ 208765 h 2894010"/>
                <a:gd name="connsiteX3933" fmla="*/ 2923198 w 4312055"/>
                <a:gd name="connsiteY3933" fmla="*/ 211187 h 2894010"/>
                <a:gd name="connsiteX3934" fmla="*/ 2921675 w 4312055"/>
                <a:gd name="connsiteY3934" fmla="*/ 212847 h 2894010"/>
                <a:gd name="connsiteX3935" fmla="*/ 2919114 w 4312055"/>
                <a:gd name="connsiteY3935" fmla="*/ 214092 h 2894010"/>
                <a:gd name="connsiteX3936" fmla="*/ 2916692 w 4312055"/>
                <a:gd name="connsiteY3936" fmla="*/ 213953 h 2894010"/>
                <a:gd name="connsiteX3937" fmla="*/ 2909148 w 4312055"/>
                <a:gd name="connsiteY3937" fmla="*/ 211325 h 2894010"/>
                <a:gd name="connsiteX3938" fmla="*/ 2908040 w 4312055"/>
                <a:gd name="connsiteY3938" fmla="*/ 211117 h 2894010"/>
                <a:gd name="connsiteX3939" fmla="*/ 2906864 w 4312055"/>
                <a:gd name="connsiteY3939" fmla="*/ 211463 h 2894010"/>
                <a:gd name="connsiteX3940" fmla="*/ 2905618 w 4312055"/>
                <a:gd name="connsiteY3940" fmla="*/ 212916 h 2894010"/>
                <a:gd name="connsiteX3941" fmla="*/ 2906795 w 4312055"/>
                <a:gd name="connsiteY3941" fmla="*/ 213953 h 2894010"/>
                <a:gd name="connsiteX3942" fmla="*/ 2908733 w 4312055"/>
                <a:gd name="connsiteY3942" fmla="*/ 214645 h 2894010"/>
                <a:gd name="connsiteX3943" fmla="*/ 2909909 w 4312055"/>
                <a:gd name="connsiteY3943" fmla="*/ 215199 h 2894010"/>
                <a:gd name="connsiteX3944" fmla="*/ 2910255 w 4312055"/>
                <a:gd name="connsiteY3944" fmla="*/ 216582 h 2894010"/>
                <a:gd name="connsiteX3945" fmla="*/ 2909840 w 4312055"/>
                <a:gd name="connsiteY3945" fmla="*/ 217274 h 2894010"/>
                <a:gd name="connsiteX3946" fmla="*/ 2908594 w 4312055"/>
                <a:gd name="connsiteY3946" fmla="*/ 217620 h 2894010"/>
                <a:gd name="connsiteX3947" fmla="*/ 2906379 w 4312055"/>
                <a:gd name="connsiteY3947" fmla="*/ 217896 h 2894010"/>
                <a:gd name="connsiteX3948" fmla="*/ 2903680 w 4312055"/>
                <a:gd name="connsiteY3948" fmla="*/ 218035 h 2894010"/>
                <a:gd name="connsiteX3949" fmla="*/ 2900843 w 4312055"/>
                <a:gd name="connsiteY3949" fmla="*/ 217827 h 2894010"/>
                <a:gd name="connsiteX3950" fmla="*/ 2898005 w 4312055"/>
                <a:gd name="connsiteY3950" fmla="*/ 217343 h 2894010"/>
                <a:gd name="connsiteX3951" fmla="*/ 2895582 w 4312055"/>
                <a:gd name="connsiteY3951" fmla="*/ 216582 h 2894010"/>
                <a:gd name="connsiteX3952" fmla="*/ 2894267 w 4312055"/>
                <a:gd name="connsiteY3952" fmla="*/ 215890 h 2894010"/>
                <a:gd name="connsiteX3953" fmla="*/ 2892260 w 4312055"/>
                <a:gd name="connsiteY3953" fmla="*/ 214438 h 2894010"/>
                <a:gd name="connsiteX3954" fmla="*/ 2890876 w 4312055"/>
                <a:gd name="connsiteY3954" fmla="*/ 213884 h 2894010"/>
                <a:gd name="connsiteX3955" fmla="*/ 2889907 w 4312055"/>
                <a:gd name="connsiteY3955" fmla="*/ 213746 h 2894010"/>
                <a:gd name="connsiteX3956" fmla="*/ 2883816 w 4312055"/>
                <a:gd name="connsiteY3956" fmla="*/ 213953 h 2894010"/>
                <a:gd name="connsiteX3957" fmla="*/ 2877657 w 4312055"/>
                <a:gd name="connsiteY3957" fmla="*/ 215060 h 2894010"/>
                <a:gd name="connsiteX3958" fmla="*/ 2874611 w 4312055"/>
                <a:gd name="connsiteY3958" fmla="*/ 215268 h 2894010"/>
                <a:gd name="connsiteX3959" fmla="*/ 2872258 w 4312055"/>
                <a:gd name="connsiteY3959" fmla="*/ 214991 h 2894010"/>
                <a:gd name="connsiteX3960" fmla="*/ 2867483 w 4312055"/>
                <a:gd name="connsiteY3960" fmla="*/ 213677 h 2894010"/>
                <a:gd name="connsiteX3961" fmla="*/ 2865129 w 4312055"/>
                <a:gd name="connsiteY3961" fmla="*/ 213262 h 2894010"/>
                <a:gd name="connsiteX3962" fmla="*/ 2854817 w 4312055"/>
                <a:gd name="connsiteY3962" fmla="*/ 213815 h 2894010"/>
                <a:gd name="connsiteX3963" fmla="*/ 2851426 w 4312055"/>
                <a:gd name="connsiteY3963" fmla="*/ 213608 h 2894010"/>
                <a:gd name="connsiteX3964" fmla="*/ 2848519 w 4312055"/>
                <a:gd name="connsiteY3964" fmla="*/ 212847 h 2894010"/>
                <a:gd name="connsiteX3965" fmla="*/ 2840560 w 4312055"/>
                <a:gd name="connsiteY3965" fmla="*/ 208973 h 2894010"/>
                <a:gd name="connsiteX3966" fmla="*/ 2830870 w 4312055"/>
                <a:gd name="connsiteY3966" fmla="*/ 205653 h 2894010"/>
                <a:gd name="connsiteX3967" fmla="*/ 2824710 w 4312055"/>
                <a:gd name="connsiteY3967" fmla="*/ 202402 h 2894010"/>
                <a:gd name="connsiteX3968" fmla="*/ 2821942 w 4312055"/>
                <a:gd name="connsiteY3968" fmla="*/ 200396 h 2894010"/>
                <a:gd name="connsiteX3969" fmla="*/ 2820281 w 4312055"/>
                <a:gd name="connsiteY3969" fmla="*/ 197767 h 2894010"/>
                <a:gd name="connsiteX3970" fmla="*/ 2820281 w 4312055"/>
                <a:gd name="connsiteY3970" fmla="*/ 194101 h 2894010"/>
                <a:gd name="connsiteX3971" fmla="*/ 2822011 w 4312055"/>
                <a:gd name="connsiteY3971" fmla="*/ 191265 h 2894010"/>
                <a:gd name="connsiteX3972" fmla="*/ 2824849 w 4312055"/>
                <a:gd name="connsiteY3972" fmla="*/ 190365 h 2894010"/>
                <a:gd name="connsiteX3973" fmla="*/ 2831839 w 4312055"/>
                <a:gd name="connsiteY3973" fmla="*/ 190020 h 2894010"/>
                <a:gd name="connsiteX3974" fmla="*/ 2827202 w 4312055"/>
                <a:gd name="connsiteY3974" fmla="*/ 186837 h 2894010"/>
                <a:gd name="connsiteX3975" fmla="*/ 2819104 w 4312055"/>
                <a:gd name="connsiteY3975" fmla="*/ 185800 h 2894010"/>
                <a:gd name="connsiteX3976" fmla="*/ 2804501 w 4312055"/>
                <a:gd name="connsiteY3976" fmla="*/ 186077 h 2894010"/>
                <a:gd name="connsiteX3977" fmla="*/ 2779585 w 4312055"/>
                <a:gd name="connsiteY3977" fmla="*/ 183241 h 2894010"/>
                <a:gd name="connsiteX3978" fmla="*/ 2760621 w 4312055"/>
                <a:gd name="connsiteY3978" fmla="*/ 182480 h 2894010"/>
                <a:gd name="connsiteX3979" fmla="*/ 2757299 w 4312055"/>
                <a:gd name="connsiteY3979" fmla="*/ 182825 h 2894010"/>
                <a:gd name="connsiteX3980" fmla="*/ 2747748 w 4312055"/>
                <a:gd name="connsiteY3980" fmla="*/ 185316 h 2894010"/>
                <a:gd name="connsiteX3981" fmla="*/ 2743803 w 4312055"/>
                <a:gd name="connsiteY3981" fmla="*/ 185800 h 2894010"/>
                <a:gd name="connsiteX3982" fmla="*/ 2735843 w 4312055"/>
                <a:gd name="connsiteY3982" fmla="*/ 186007 h 2894010"/>
                <a:gd name="connsiteX3983" fmla="*/ 2731829 w 4312055"/>
                <a:gd name="connsiteY3983" fmla="*/ 186422 h 2894010"/>
                <a:gd name="connsiteX3984" fmla="*/ 2719233 w 4312055"/>
                <a:gd name="connsiteY3984" fmla="*/ 189189 h 2894010"/>
                <a:gd name="connsiteX3985" fmla="*/ 2720201 w 4312055"/>
                <a:gd name="connsiteY3985" fmla="*/ 191403 h 2894010"/>
                <a:gd name="connsiteX3986" fmla="*/ 2722209 w 4312055"/>
                <a:gd name="connsiteY3986" fmla="*/ 192925 h 2894010"/>
                <a:gd name="connsiteX3987" fmla="*/ 2727054 w 4312055"/>
                <a:gd name="connsiteY3987" fmla="*/ 195138 h 2894010"/>
                <a:gd name="connsiteX3988" fmla="*/ 2723178 w 4312055"/>
                <a:gd name="connsiteY3988" fmla="*/ 197559 h 2894010"/>
                <a:gd name="connsiteX3989" fmla="*/ 2721378 w 4312055"/>
                <a:gd name="connsiteY3989" fmla="*/ 199081 h 2894010"/>
                <a:gd name="connsiteX3990" fmla="*/ 2720271 w 4312055"/>
                <a:gd name="connsiteY3990" fmla="*/ 200949 h 2894010"/>
                <a:gd name="connsiteX3991" fmla="*/ 2719786 w 4312055"/>
                <a:gd name="connsiteY3991" fmla="*/ 203439 h 2894010"/>
                <a:gd name="connsiteX3992" fmla="*/ 2719648 w 4312055"/>
                <a:gd name="connsiteY3992" fmla="*/ 208973 h 2894010"/>
                <a:gd name="connsiteX3993" fmla="*/ 2719025 w 4312055"/>
                <a:gd name="connsiteY3993" fmla="*/ 211740 h 2894010"/>
                <a:gd name="connsiteX3994" fmla="*/ 2713973 w 4312055"/>
                <a:gd name="connsiteY3994" fmla="*/ 219280 h 2894010"/>
                <a:gd name="connsiteX3995" fmla="*/ 2713419 w 4312055"/>
                <a:gd name="connsiteY3995" fmla="*/ 221493 h 2894010"/>
                <a:gd name="connsiteX3996" fmla="*/ 2714803 w 4312055"/>
                <a:gd name="connsiteY3996" fmla="*/ 223984 h 2894010"/>
                <a:gd name="connsiteX3997" fmla="*/ 2717572 w 4312055"/>
                <a:gd name="connsiteY3997" fmla="*/ 225505 h 2894010"/>
                <a:gd name="connsiteX3998" fmla="*/ 2723524 w 4312055"/>
                <a:gd name="connsiteY3998" fmla="*/ 227581 h 2894010"/>
                <a:gd name="connsiteX3999" fmla="*/ 2720686 w 4312055"/>
                <a:gd name="connsiteY3999" fmla="*/ 228549 h 2894010"/>
                <a:gd name="connsiteX4000" fmla="*/ 2717503 w 4312055"/>
                <a:gd name="connsiteY4000" fmla="*/ 228065 h 2894010"/>
                <a:gd name="connsiteX4001" fmla="*/ 2714595 w 4312055"/>
                <a:gd name="connsiteY4001" fmla="*/ 226543 h 2894010"/>
                <a:gd name="connsiteX4002" fmla="*/ 2712519 w 4312055"/>
                <a:gd name="connsiteY4002" fmla="*/ 224329 h 2894010"/>
                <a:gd name="connsiteX4003" fmla="*/ 2711550 w 4312055"/>
                <a:gd name="connsiteY4003" fmla="*/ 221217 h 2894010"/>
                <a:gd name="connsiteX4004" fmla="*/ 2712450 w 4312055"/>
                <a:gd name="connsiteY4004" fmla="*/ 218934 h 2894010"/>
                <a:gd name="connsiteX4005" fmla="*/ 2716395 w 4312055"/>
                <a:gd name="connsiteY4005" fmla="*/ 214714 h 2894010"/>
                <a:gd name="connsiteX4006" fmla="*/ 2717849 w 4312055"/>
                <a:gd name="connsiteY4006" fmla="*/ 211740 h 2894010"/>
                <a:gd name="connsiteX4007" fmla="*/ 2718540 w 4312055"/>
                <a:gd name="connsiteY4007" fmla="*/ 208627 h 2894010"/>
                <a:gd name="connsiteX4008" fmla="*/ 2718956 w 4312055"/>
                <a:gd name="connsiteY4008" fmla="*/ 198182 h 2894010"/>
                <a:gd name="connsiteX4009" fmla="*/ 2718748 w 4312055"/>
                <a:gd name="connsiteY4009" fmla="*/ 196314 h 2894010"/>
                <a:gd name="connsiteX4010" fmla="*/ 2718125 w 4312055"/>
                <a:gd name="connsiteY4010" fmla="*/ 194793 h 2894010"/>
                <a:gd name="connsiteX4011" fmla="*/ 2716879 w 4312055"/>
                <a:gd name="connsiteY4011" fmla="*/ 193686 h 2894010"/>
                <a:gd name="connsiteX4012" fmla="*/ 2713280 w 4312055"/>
                <a:gd name="connsiteY4012" fmla="*/ 191749 h 2894010"/>
                <a:gd name="connsiteX4013" fmla="*/ 2711827 w 4312055"/>
                <a:gd name="connsiteY4013" fmla="*/ 190642 h 2894010"/>
                <a:gd name="connsiteX4014" fmla="*/ 2714595 w 4312055"/>
                <a:gd name="connsiteY4014" fmla="*/ 188013 h 2894010"/>
                <a:gd name="connsiteX4015" fmla="*/ 2716049 w 4312055"/>
                <a:gd name="connsiteY4015" fmla="*/ 186077 h 2894010"/>
                <a:gd name="connsiteX4016" fmla="*/ 2716188 w 4312055"/>
                <a:gd name="connsiteY4016" fmla="*/ 184001 h 2894010"/>
                <a:gd name="connsiteX4017" fmla="*/ 2714734 w 4312055"/>
                <a:gd name="connsiteY4017" fmla="*/ 181027 h 2894010"/>
                <a:gd name="connsiteX4018" fmla="*/ 2712934 w 4312055"/>
                <a:gd name="connsiteY4018" fmla="*/ 178329 h 2894010"/>
                <a:gd name="connsiteX4019" fmla="*/ 2710789 w 4312055"/>
                <a:gd name="connsiteY4019" fmla="*/ 175839 h 2894010"/>
                <a:gd name="connsiteX4020" fmla="*/ 2708228 w 4312055"/>
                <a:gd name="connsiteY4020" fmla="*/ 173902 h 2894010"/>
                <a:gd name="connsiteX4021" fmla="*/ 2705183 w 4312055"/>
                <a:gd name="connsiteY4021" fmla="*/ 172726 h 2894010"/>
                <a:gd name="connsiteX4022" fmla="*/ 2706290 w 4312055"/>
                <a:gd name="connsiteY4022" fmla="*/ 175216 h 2894010"/>
                <a:gd name="connsiteX4023" fmla="*/ 2706775 w 4312055"/>
                <a:gd name="connsiteY4023" fmla="*/ 177361 h 2894010"/>
                <a:gd name="connsiteX4024" fmla="*/ 2706083 w 4312055"/>
                <a:gd name="connsiteY4024" fmla="*/ 179159 h 2894010"/>
                <a:gd name="connsiteX4025" fmla="*/ 2703868 w 4312055"/>
                <a:gd name="connsiteY4025" fmla="*/ 180750 h 2894010"/>
                <a:gd name="connsiteX4026" fmla="*/ 2701100 w 4312055"/>
                <a:gd name="connsiteY4026" fmla="*/ 181580 h 2894010"/>
                <a:gd name="connsiteX4027" fmla="*/ 2697777 w 4312055"/>
                <a:gd name="connsiteY4027" fmla="*/ 181995 h 2894010"/>
                <a:gd name="connsiteX4028" fmla="*/ 2691341 w 4312055"/>
                <a:gd name="connsiteY4028" fmla="*/ 181995 h 2894010"/>
                <a:gd name="connsiteX4029" fmla="*/ 2685804 w 4312055"/>
                <a:gd name="connsiteY4029" fmla="*/ 181373 h 2894010"/>
                <a:gd name="connsiteX4030" fmla="*/ 2679852 w 4312055"/>
                <a:gd name="connsiteY4030" fmla="*/ 179851 h 2894010"/>
                <a:gd name="connsiteX4031" fmla="*/ 2674799 w 4312055"/>
                <a:gd name="connsiteY4031" fmla="*/ 177015 h 2894010"/>
                <a:gd name="connsiteX4032" fmla="*/ 2671754 w 4312055"/>
                <a:gd name="connsiteY4032" fmla="*/ 172449 h 2894010"/>
                <a:gd name="connsiteX4033" fmla="*/ 2676806 w 4312055"/>
                <a:gd name="connsiteY4033" fmla="*/ 170858 h 2894010"/>
                <a:gd name="connsiteX4034" fmla="*/ 2678467 w 4312055"/>
                <a:gd name="connsiteY4034" fmla="*/ 170098 h 2894010"/>
                <a:gd name="connsiteX4035" fmla="*/ 2674107 w 4312055"/>
                <a:gd name="connsiteY4035" fmla="*/ 169129 h 2894010"/>
                <a:gd name="connsiteX4036" fmla="*/ 2671616 w 4312055"/>
                <a:gd name="connsiteY4036" fmla="*/ 168852 h 2894010"/>
                <a:gd name="connsiteX4037" fmla="*/ 2669747 w 4312055"/>
                <a:gd name="connsiteY4037" fmla="*/ 169129 h 2894010"/>
                <a:gd name="connsiteX4038" fmla="*/ 2669262 w 4312055"/>
                <a:gd name="connsiteY4038" fmla="*/ 169959 h 2894010"/>
                <a:gd name="connsiteX4039" fmla="*/ 2668778 w 4312055"/>
                <a:gd name="connsiteY4039" fmla="*/ 172726 h 2894010"/>
                <a:gd name="connsiteX4040" fmla="*/ 2668224 w 4312055"/>
                <a:gd name="connsiteY4040" fmla="*/ 173556 h 2894010"/>
                <a:gd name="connsiteX4041" fmla="*/ 2667532 w 4312055"/>
                <a:gd name="connsiteY4041" fmla="*/ 173556 h 2894010"/>
                <a:gd name="connsiteX4042" fmla="*/ 2665871 w 4312055"/>
                <a:gd name="connsiteY4042" fmla="*/ 173210 h 2894010"/>
                <a:gd name="connsiteX4043" fmla="*/ 2659504 w 4312055"/>
                <a:gd name="connsiteY4043" fmla="*/ 172726 h 2894010"/>
                <a:gd name="connsiteX4044" fmla="*/ 2654520 w 4312055"/>
                <a:gd name="connsiteY4044" fmla="*/ 171550 h 2894010"/>
                <a:gd name="connsiteX4045" fmla="*/ 2649607 w 4312055"/>
                <a:gd name="connsiteY4045" fmla="*/ 171273 h 2894010"/>
                <a:gd name="connsiteX4046" fmla="*/ 2644208 w 4312055"/>
                <a:gd name="connsiteY4046" fmla="*/ 173487 h 2894010"/>
                <a:gd name="connsiteX4047" fmla="*/ 2640609 w 4312055"/>
                <a:gd name="connsiteY4047" fmla="*/ 176946 h 2894010"/>
                <a:gd name="connsiteX4048" fmla="*/ 2640263 w 4312055"/>
                <a:gd name="connsiteY4048" fmla="*/ 179644 h 2894010"/>
                <a:gd name="connsiteX4049" fmla="*/ 2642754 w 4312055"/>
                <a:gd name="connsiteY4049" fmla="*/ 181373 h 2894010"/>
                <a:gd name="connsiteX4050" fmla="*/ 2647599 w 4312055"/>
                <a:gd name="connsiteY4050" fmla="*/ 181995 h 2894010"/>
                <a:gd name="connsiteX4051" fmla="*/ 2651683 w 4312055"/>
                <a:gd name="connsiteY4051" fmla="*/ 181373 h 2894010"/>
                <a:gd name="connsiteX4052" fmla="*/ 2656389 w 4312055"/>
                <a:gd name="connsiteY4052" fmla="*/ 180266 h 2894010"/>
                <a:gd name="connsiteX4053" fmla="*/ 2660888 w 4312055"/>
                <a:gd name="connsiteY4053" fmla="*/ 179851 h 2894010"/>
                <a:gd name="connsiteX4054" fmla="*/ 2664279 w 4312055"/>
                <a:gd name="connsiteY4054" fmla="*/ 181304 h 2894010"/>
                <a:gd name="connsiteX4055" fmla="*/ 2660680 w 4312055"/>
                <a:gd name="connsiteY4055" fmla="*/ 183517 h 2894010"/>
                <a:gd name="connsiteX4056" fmla="*/ 2643516 w 4312055"/>
                <a:gd name="connsiteY4056" fmla="*/ 189950 h 2894010"/>
                <a:gd name="connsiteX4057" fmla="*/ 2641509 w 4312055"/>
                <a:gd name="connsiteY4057" fmla="*/ 190504 h 2894010"/>
                <a:gd name="connsiteX4058" fmla="*/ 2639363 w 4312055"/>
                <a:gd name="connsiteY4058" fmla="*/ 190780 h 2894010"/>
                <a:gd name="connsiteX4059" fmla="*/ 2637425 w 4312055"/>
                <a:gd name="connsiteY4059" fmla="*/ 190642 h 2894010"/>
                <a:gd name="connsiteX4060" fmla="*/ 2633619 w 4312055"/>
                <a:gd name="connsiteY4060" fmla="*/ 190020 h 2894010"/>
                <a:gd name="connsiteX4061" fmla="*/ 2631750 w 4312055"/>
                <a:gd name="connsiteY4061" fmla="*/ 190227 h 2894010"/>
                <a:gd name="connsiteX4062" fmla="*/ 2630435 w 4312055"/>
                <a:gd name="connsiteY4062" fmla="*/ 190850 h 2894010"/>
                <a:gd name="connsiteX4063" fmla="*/ 2627390 w 4312055"/>
                <a:gd name="connsiteY4063" fmla="*/ 192994 h 2894010"/>
                <a:gd name="connsiteX4064" fmla="*/ 2625936 w 4312055"/>
                <a:gd name="connsiteY4064" fmla="*/ 193824 h 2894010"/>
                <a:gd name="connsiteX4065" fmla="*/ 2610156 w 4312055"/>
                <a:gd name="connsiteY4065" fmla="*/ 198666 h 2894010"/>
                <a:gd name="connsiteX4066" fmla="*/ 2603581 w 4312055"/>
                <a:gd name="connsiteY4066" fmla="*/ 201571 h 2894010"/>
                <a:gd name="connsiteX4067" fmla="*/ 2595691 w 4312055"/>
                <a:gd name="connsiteY4067" fmla="*/ 203577 h 2894010"/>
                <a:gd name="connsiteX4068" fmla="*/ 2579288 w 4312055"/>
                <a:gd name="connsiteY4068" fmla="*/ 204200 h 2894010"/>
                <a:gd name="connsiteX4069" fmla="*/ 2571398 w 4312055"/>
                <a:gd name="connsiteY4069" fmla="*/ 206414 h 2894010"/>
                <a:gd name="connsiteX4070" fmla="*/ 2568491 w 4312055"/>
                <a:gd name="connsiteY4070" fmla="*/ 208627 h 2894010"/>
                <a:gd name="connsiteX4071" fmla="*/ 2563715 w 4312055"/>
                <a:gd name="connsiteY4071" fmla="*/ 214507 h 2894010"/>
                <a:gd name="connsiteX4072" fmla="*/ 2560878 w 4312055"/>
                <a:gd name="connsiteY4072" fmla="*/ 217136 h 2894010"/>
                <a:gd name="connsiteX4073" fmla="*/ 2557210 w 4312055"/>
                <a:gd name="connsiteY4073" fmla="*/ 219280 h 2894010"/>
                <a:gd name="connsiteX4074" fmla="*/ 2553542 w 4312055"/>
                <a:gd name="connsiteY4074" fmla="*/ 220733 h 2894010"/>
                <a:gd name="connsiteX4075" fmla="*/ 2549597 w 4312055"/>
                <a:gd name="connsiteY4075" fmla="*/ 221701 h 2894010"/>
                <a:gd name="connsiteX4076" fmla="*/ 2545444 w 4312055"/>
                <a:gd name="connsiteY4076" fmla="*/ 222254 h 2894010"/>
                <a:gd name="connsiteX4077" fmla="*/ 2551396 w 4312055"/>
                <a:gd name="connsiteY4077" fmla="*/ 218588 h 2894010"/>
                <a:gd name="connsiteX4078" fmla="*/ 2554164 w 4312055"/>
                <a:gd name="connsiteY4078" fmla="*/ 216444 h 2894010"/>
                <a:gd name="connsiteX4079" fmla="*/ 2556656 w 4312055"/>
                <a:gd name="connsiteY4079" fmla="*/ 213884 h 2894010"/>
                <a:gd name="connsiteX4080" fmla="*/ 2559078 w 4312055"/>
                <a:gd name="connsiteY4080" fmla="*/ 210011 h 2894010"/>
                <a:gd name="connsiteX4081" fmla="*/ 2563715 w 4312055"/>
                <a:gd name="connsiteY4081" fmla="*/ 201156 h 2894010"/>
                <a:gd name="connsiteX4082" fmla="*/ 2566691 w 4312055"/>
                <a:gd name="connsiteY4082" fmla="*/ 197836 h 2894010"/>
                <a:gd name="connsiteX4083" fmla="*/ 2569667 w 4312055"/>
                <a:gd name="connsiteY4083" fmla="*/ 196453 h 2894010"/>
                <a:gd name="connsiteX4084" fmla="*/ 2576450 w 4312055"/>
                <a:gd name="connsiteY4084" fmla="*/ 195069 h 2894010"/>
                <a:gd name="connsiteX4085" fmla="*/ 2579703 w 4312055"/>
                <a:gd name="connsiteY4085" fmla="*/ 193478 h 2894010"/>
                <a:gd name="connsiteX4086" fmla="*/ 2585379 w 4312055"/>
                <a:gd name="connsiteY4086" fmla="*/ 188290 h 2894010"/>
                <a:gd name="connsiteX4087" fmla="*/ 2588285 w 4312055"/>
                <a:gd name="connsiteY4087" fmla="*/ 186284 h 2894010"/>
                <a:gd name="connsiteX4088" fmla="*/ 2592023 w 4312055"/>
                <a:gd name="connsiteY4088" fmla="*/ 185108 h 2894010"/>
                <a:gd name="connsiteX4089" fmla="*/ 2604550 w 4312055"/>
                <a:gd name="connsiteY4089" fmla="*/ 184001 h 2894010"/>
                <a:gd name="connsiteX4090" fmla="*/ 2608703 w 4312055"/>
                <a:gd name="connsiteY4090" fmla="*/ 182618 h 2894010"/>
                <a:gd name="connsiteX4091" fmla="*/ 2612648 w 4312055"/>
                <a:gd name="connsiteY4091" fmla="*/ 180335 h 2894010"/>
                <a:gd name="connsiteX4092" fmla="*/ 2623860 w 4312055"/>
                <a:gd name="connsiteY4092" fmla="*/ 172173 h 2894010"/>
                <a:gd name="connsiteX4093" fmla="*/ 2637287 w 4312055"/>
                <a:gd name="connsiteY4093" fmla="*/ 167054 h 2894010"/>
                <a:gd name="connsiteX4094" fmla="*/ 2643239 w 4312055"/>
                <a:gd name="connsiteY4094" fmla="*/ 163111 h 2894010"/>
                <a:gd name="connsiteX4095" fmla="*/ 2642893 w 4312055"/>
                <a:gd name="connsiteY4095" fmla="*/ 158131 h 2894010"/>
                <a:gd name="connsiteX4096" fmla="*/ 2649122 w 4312055"/>
                <a:gd name="connsiteY4096" fmla="*/ 156540 h 2894010"/>
                <a:gd name="connsiteX4097" fmla="*/ 2650852 w 4312055"/>
                <a:gd name="connsiteY4097" fmla="*/ 155709 h 2894010"/>
                <a:gd name="connsiteX4098" fmla="*/ 2652029 w 4312055"/>
                <a:gd name="connsiteY4098" fmla="*/ 154672 h 2894010"/>
                <a:gd name="connsiteX4099" fmla="*/ 2654105 w 4312055"/>
                <a:gd name="connsiteY4099" fmla="*/ 152389 h 2894010"/>
                <a:gd name="connsiteX4100" fmla="*/ 2655351 w 4312055"/>
                <a:gd name="connsiteY4100" fmla="*/ 151352 h 2894010"/>
                <a:gd name="connsiteX4101" fmla="*/ 2675214 w 4312055"/>
                <a:gd name="connsiteY4101" fmla="*/ 142428 h 2894010"/>
                <a:gd name="connsiteX4102" fmla="*/ 2682135 w 4312055"/>
                <a:gd name="connsiteY4102" fmla="*/ 140215 h 2894010"/>
                <a:gd name="connsiteX4103" fmla="*/ 2685389 w 4312055"/>
                <a:gd name="connsiteY4103" fmla="*/ 138762 h 2894010"/>
                <a:gd name="connsiteX4104" fmla="*/ 2705806 w 4312055"/>
                <a:gd name="connsiteY4104" fmla="*/ 125273 h 2894010"/>
                <a:gd name="connsiteX4105" fmla="*/ 2712173 w 4312055"/>
                <a:gd name="connsiteY4105" fmla="*/ 120293 h 2894010"/>
                <a:gd name="connsiteX4106" fmla="*/ 2717710 w 4312055"/>
                <a:gd name="connsiteY4106" fmla="*/ 114551 h 2894010"/>
                <a:gd name="connsiteX4107" fmla="*/ 2721655 w 4312055"/>
                <a:gd name="connsiteY4107" fmla="*/ 108118 h 2894010"/>
                <a:gd name="connsiteX4108" fmla="*/ 2723247 w 4312055"/>
                <a:gd name="connsiteY4108" fmla="*/ 103068 h 2894010"/>
                <a:gd name="connsiteX4109" fmla="*/ 2722555 w 4312055"/>
                <a:gd name="connsiteY4109" fmla="*/ 100232 h 2894010"/>
                <a:gd name="connsiteX4110" fmla="*/ 2716603 w 4312055"/>
                <a:gd name="connsiteY4110" fmla="*/ 95321 h 2894010"/>
                <a:gd name="connsiteX4111" fmla="*/ 2712934 w 4312055"/>
                <a:gd name="connsiteY4111" fmla="*/ 90479 h 2894010"/>
                <a:gd name="connsiteX4112" fmla="*/ 2711204 w 4312055"/>
                <a:gd name="connsiteY4112" fmla="*/ 90341 h 2894010"/>
                <a:gd name="connsiteX4113" fmla="*/ 2707744 w 4312055"/>
                <a:gd name="connsiteY4113" fmla="*/ 92554 h 2894010"/>
                <a:gd name="connsiteX4114" fmla="*/ 2704975 w 4312055"/>
                <a:gd name="connsiteY4114" fmla="*/ 86398 h 2894010"/>
                <a:gd name="connsiteX4115" fmla="*/ 2703453 w 4312055"/>
                <a:gd name="connsiteY4115" fmla="*/ 83492 h 2894010"/>
                <a:gd name="connsiteX4116" fmla="*/ 2701515 w 4312055"/>
                <a:gd name="connsiteY4116" fmla="*/ 80864 h 2894010"/>
                <a:gd name="connsiteX4117" fmla="*/ 2698054 w 4312055"/>
                <a:gd name="connsiteY4117" fmla="*/ 77198 h 2894010"/>
                <a:gd name="connsiteX4118" fmla="*/ 2698054 w 4312055"/>
                <a:gd name="connsiteY4118" fmla="*/ 76229 h 2894010"/>
                <a:gd name="connsiteX4119" fmla="*/ 2700961 w 4312055"/>
                <a:gd name="connsiteY4119" fmla="*/ 76713 h 2894010"/>
                <a:gd name="connsiteX4120" fmla="*/ 2703799 w 4312055"/>
                <a:gd name="connsiteY4120" fmla="*/ 78166 h 2894010"/>
                <a:gd name="connsiteX4121" fmla="*/ 2709059 w 4312055"/>
                <a:gd name="connsiteY4121" fmla="*/ 82731 h 2894010"/>
                <a:gd name="connsiteX4122" fmla="*/ 2711827 w 4312055"/>
                <a:gd name="connsiteY4122" fmla="*/ 84461 h 2894010"/>
                <a:gd name="connsiteX4123" fmla="*/ 2715011 w 4312055"/>
                <a:gd name="connsiteY4123" fmla="*/ 85637 h 2894010"/>
                <a:gd name="connsiteX4124" fmla="*/ 2717849 w 4312055"/>
                <a:gd name="connsiteY4124" fmla="*/ 86951 h 2894010"/>
                <a:gd name="connsiteX4125" fmla="*/ 2719302 w 4312055"/>
                <a:gd name="connsiteY4125" fmla="*/ 89165 h 2894010"/>
                <a:gd name="connsiteX4126" fmla="*/ 2718748 w 4312055"/>
                <a:gd name="connsiteY4126" fmla="*/ 93038 h 2894010"/>
                <a:gd name="connsiteX4127" fmla="*/ 2722070 w 4312055"/>
                <a:gd name="connsiteY4127" fmla="*/ 90202 h 2894010"/>
                <a:gd name="connsiteX4128" fmla="*/ 2724770 w 4312055"/>
                <a:gd name="connsiteY4128" fmla="*/ 83907 h 2894010"/>
                <a:gd name="connsiteX4129" fmla="*/ 2726361 w 4312055"/>
                <a:gd name="connsiteY4129" fmla="*/ 76990 h 2894010"/>
                <a:gd name="connsiteX4130" fmla="*/ 2726361 w 4312055"/>
                <a:gd name="connsiteY4130" fmla="*/ 72010 h 2894010"/>
                <a:gd name="connsiteX4131" fmla="*/ 2720340 w 4312055"/>
                <a:gd name="connsiteY4131" fmla="*/ 73601 h 2894010"/>
                <a:gd name="connsiteX4132" fmla="*/ 2719164 w 4312055"/>
                <a:gd name="connsiteY4132" fmla="*/ 67928 h 2894010"/>
                <a:gd name="connsiteX4133" fmla="*/ 2717225 w 4312055"/>
                <a:gd name="connsiteY4133" fmla="*/ 60942 h 2894010"/>
                <a:gd name="connsiteX4134" fmla="*/ 2713834 w 4312055"/>
                <a:gd name="connsiteY4134" fmla="*/ 55892 h 2894010"/>
                <a:gd name="connsiteX4135" fmla="*/ 2708367 w 4312055"/>
                <a:gd name="connsiteY4135" fmla="*/ 56030 h 2894010"/>
                <a:gd name="connsiteX4136" fmla="*/ 2711066 w 4312055"/>
                <a:gd name="connsiteY4136" fmla="*/ 59143 h 2894010"/>
                <a:gd name="connsiteX4137" fmla="*/ 2709543 w 4312055"/>
                <a:gd name="connsiteY4137" fmla="*/ 62256 h 2894010"/>
                <a:gd name="connsiteX4138" fmla="*/ 2705737 w 4312055"/>
                <a:gd name="connsiteY4138" fmla="*/ 64539 h 2894010"/>
                <a:gd name="connsiteX4139" fmla="*/ 2701584 w 4312055"/>
                <a:gd name="connsiteY4139" fmla="*/ 65231 h 2894010"/>
                <a:gd name="connsiteX4140" fmla="*/ 2703176 w 4312055"/>
                <a:gd name="connsiteY4140" fmla="*/ 63640 h 2894010"/>
                <a:gd name="connsiteX4141" fmla="*/ 2703799 w 4312055"/>
                <a:gd name="connsiteY4141" fmla="*/ 62256 h 2894010"/>
                <a:gd name="connsiteX4142" fmla="*/ 2703660 w 4312055"/>
                <a:gd name="connsiteY4142" fmla="*/ 60734 h 2894010"/>
                <a:gd name="connsiteX4143" fmla="*/ 2701515 w 4312055"/>
                <a:gd name="connsiteY4143" fmla="*/ 51534 h 2894010"/>
                <a:gd name="connsiteX4144" fmla="*/ 2700892 w 4312055"/>
                <a:gd name="connsiteY4144" fmla="*/ 50012 h 2894010"/>
                <a:gd name="connsiteX4145" fmla="*/ 2697916 w 4312055"/>
                <a:gd name="connsiteY4145" fmla="*/ 48006 h 2894010"/>
                <a:gd name="connsiteX4146" fmla="*/ 2694040 w 4312055"/>
                <a:gd name="connsiteY4146" fmla="*/ 47522 h 2894010"/>
                <a:gd name="connsiteX4147" fmla="*/ 2690095 w 4312055"/>
                <a:gd name="connsiteY4147" fmla="*/ 48145 h 2894010"/>
                <a:gd name="connsiteX4148" fmla="*/ 2686704 w 4312055"/>
                <a:gd name="connsiteY4148" fmla="*/ 49528 h 2894010"/>
                <a:gd name="connsiteX4149" fmla="*/ 2688918 w 4312055"/>
                <a:gd name="connsiteY4149" fmla="*/ 45516 h 2894010"/>
                <a:gd name="connsiteX4150" fmla="*/ 2687603 w 4312055"/>
                <a:gd name="connsiteY4150" fmla="*/ 42818 h 2894010"/>
                <a:gd name="connsiteX4151" fmla="*/ 2684212 w 4312055"/>
                <a:gd name="connsiteY4151" fmla="*/ 40882 h 2894010"/>
                <a:gd name="connsiteX4152" fmla="*/ 2675976 w 4312055"/>
                <a:gd name="connsiteY4152" fmla="*/ 37284 h 2894010"/>
                <a:gd name="connsiteX4153" fmla="*/ 2672100 w 4312055"/>
                <a:gd name="connsiteY4153" fmla="*/ 35901 h 2894010"/>
                <a:gd name="connsiteX4154" fmla="*/ 2668086 w 4312055"/>
                <a:gd name="connsiteY4154" fmla="*/ 34863 h 2894010"/>
                <a:gd name="connsiteX4155" fmla="*/ 2663656 w 4312055"/>
                <a:gd name="connsiteY4155" fmla="*/ 34241 h 2894010"/>
                <a:gd name="connsiteX4156" fmla="*/ 2658950 w 4312055"/>
                <a:gd name="connsiteY4156" fmla="*/ 34033 h 2894010"/>
                <a:gd name="connsiteX4157" fmla="*/ 2645869 w 4312055"/>
                <a:gd name="connsiteY4157" fmla="*/ 35278 h 2894010"/>
                <a:gd name="connsiteX4158" fmla="*/ 2641716 w 4312055"/>
                <a:gd name="connsiteY4158" fmla="*/ 35140 h 2894010"/>
                <a:gd name="connsiteX4159" fmla="*/ 2633411 w 4312055"/>
                <a:gd name="connsiteY4159" fmla="*/ 34172 h 2894010"/>
                <a:gd name="connsiteX4160" fmla="*/ 2611056 w 4312055"/>
                <a:gd name="connsiteY4160" fmla="*/ 34794 h 2894010"/>
                <a:gd name="connsiteX4161" fmla="*/ 2606834 w 4312055"/>
                <a:gd name="connsiteY4161" fmla="*/ 35348 h 2894010"/>
                <a:gd name="connsiteX4162" fmla="*/ 2604827 w 4312055"/>
                <a:gd name="connsiteY4162" fmla="*/ 37008 h 2894010"/>
                <a:gd name="connsiteX4163" fmla="*/ 2603442 w 4312055"/>
                <a:gd name="connsiteY4163" fmla="*/ 39429 h 2894010"/>
                <a:gd name="connsiteX4164" fmla="*/ 2600812 w 4312055"/>
                <a:gd name="connsiteY4164" fmla="*/ 42196 h 2894010"/>
                <a:gd name="connsiteX4165" fmla="*/ 2597214 w 4312055"/>
                <a:gd name="connsiteY4165" fmla="*/ 43648 h 2894010"/>
                <a:gd name="connsiteX4166" fmla="*/ 2593269 w 4312055"/>
                <a:gd name="connsiteY4166" fmla="*/ 43787 h 2894010"/>
                <a:gd name="connsiteX4167" fmla="*/ 2589254 w 4312055"/>
                <a:gd name="connsiteY4167" fmla="*/ 43510 h 2894010"/>
                <a:gd name="connsiteX4168" fmla="*/ 2585379 w 4312055"/>
                <a:gd name="connsiteY4168" fmla="*/ 43648 h 2894010"/>
                <a:gd name="connsiteX4169" fmla="*/ 2581572 w 4312055"/>
                <a:gd name="connsiteY4169" fmla="*/ 44133 h 2894010"/>
                <a:gd name="connsiteX4170" fmla="*/ 2576658 w 4312055"/>
                <a:gd name="connsiteY4170" fmla="*/ 44271 h 2894010"/>
                <a:gd name="connsiteX4171" fmla="*/ 2572575 w 4312055"/>
                <a:gd name="connsiteY4171" fmla="*/ 43233 h 2894010"/>
                <a:gd name="connsiteX4172" fmla="*/ 2571121 w 4312055"/>
                <a:gd name="connsiteY4172" fmla="*/ 40328 h 2894010"/>
                <a:gd name="connsiteX4173" fmla="*/ 2572436 w 4312055"/>
                <a:gd name="connsiteY4173" fmla="*/ 40466 h 2894010"/>
                <a:gd name="connsiteX4174" fmla="*/ 2575481 w 4312055"/>
                <a:gd name="connsiteY4174" fmla="*/ 40951 h 2894010"/>
                <a:gd name="connsiteX4175" fmla="*/ 2576589 w 4312055"/>
                <a:gd name="connsiteY4175" fmla="*/ 40812 h 2894010"/>
                <a:gd name="connsiteX4176" fmla="*/ 2578111 w 4312055"/>
                <a:gd name="connsiteY4176" fmla="*/ 39775 h 2894010"/>
                <a:gd name="connsiteX4177" fmla="*/ 2582333 w 4312055"/>
                <a:gd name="connsiteY4177" fmla="*/ 34863 h 2894010"/>
                <a:gd name="connsiteX4178" fmla="*/ 2592784 w 4312055"/>
                <a:gd name="connsiteY4178" fmla="*/ 26908 h 2894010"/>
                <a:gd name="connsiteX4179" fmla="*/ 2589393 w 4312055"/>
                <a:gd name="connsiteY4179" fmla="*/ 24487 h 2894010"/>
                <a:gd name="connsiteX4180" fmla="*/ 2585655 w 4312055"/>
                <a:gd name="connsiteY4180" fmla="*/ 23588 h 2894010"/>
                <a:gd name="connsiteX4181" fmla="*/ 2577835 w 4312055"/>
                <a:gd name="connsiteY4181" fmla="*/ 23726 h 2894010"/>
                <a:gd name="connsiteX4182" fmla="*/ 2575412 w 4312055"/>
                <a:gd name="connsiteY4182" fmla="*/ 23519 h 2894010"/>
                <a:gd name="connsiteX4183" fmla="*/ 2570637 w 4312055"/>
                <a:gd name="connsiteY4183" fmla="*/ 22689 h 2894010"/>
                <a:gd name="connsiteX4184" fmla="*/ 2568214 w 4312055"/>
                <a:gd name="connsiteY4184" fmla="*/ 22551 h 2894010"/>
                <a:gd name="connsiteX4185" fmla="*/ 2566138 w 4312055"/>
                <a:gd name="connsiteY4185" fmla="*/ 22896 h 2894010"/>
                <a:gd name="connsiteX4186" fmla="*/ 2561916 w 4312055"/>
                <a:gd name="connsiteY4186" fmla="*/ 24072 h 2894010"/>
                <a:gd name="connsiteX4187" fmla="*/ 2559978 w 4312055"/>
                <a:gd name="connsiteY4187" fmla="*/ 24211 h 2894010"/>
                <a:gd name="connsiteX4188" fmla="*/ 2558040 w 4312055"/>
                <a:gd name="connsiteY4188" fmla="*/ 23588 h 2894010"/>
                <a:gd name="connsiteX4189" fmla="*/ 2557140 w 4312055"/>
                <a:gd name="connsiteY4189" fmla="*/ 22620 h 2894010"/>
                <a:gd name="connsiteX4190" fmla="*/ 2556518 w 4312055"/>
                <a:gd name="connsiteY4190" fmla="*/ 21582 h 2894010"/>
                <a:gd name="connsiteX4191" fmla="*/ 2555272 w 4312055"/>
                <a:gd name="connsiteY4191" fmla="*/ 20683 h 2894010"/>
                <a:gd name="connsiteX4192" fmla="*/ 2553542 w 4312055"/>
                <a:gd name="connsiteY4192" fmla="*/ 20406 h 2894010"/>
                <a:gd name="connsiteX4193" fmla="*/ 2547312 w 4312055"/>
                <a:gd name="connsiteY4193" fmla="*/ 20960 h 2894010"/>
                <a:gd name="connsiteX4194" fmla="*/ 2525788 w 4312055"/>
                <a:gd name="connsiteY4194" fmla="*/ 20614 h 2894010"/>
                <a:gd name="connsiteX4195" fmla="*/ 2530286 w 4312055"/>
                <a:gd name="connsiteY4195" fmla="*/ 18954 h 2894010"/>
                <a:gd name="connsiteX4196" fmla="*/ 2545375 w 4312055"/>
                <a:gd name="connsiteY4196" fmla="*/ 16947 h 2894010"/>
                <a:gd name="connsiteX4197" fmla="*/ 2550150 w 4312055"/>
                <a:gd name="connsiteY4197" fmla="*/ 15564 h 2894010"/>
                <a:gd name="connsiteX4198" fmla="*/ 2559424 w 4312055"/>
                <a:gd name="connsiteY4198" fmla="*/ 12174 h 2894010"/>
                <a:gd name="connsiteX4199" fmla="*/ 2564339 w 4312055"/>
                <a:gd name="connsiteY4199" fmla="*/ 10860 h 2894010"/>
                <a:gd name="connsiteX4200" fmla="*/ 2561085 w 4312055"/>
                <a:gd name="connsiteY4200" fmla="*/ 7955 h 2894010"/>
                <a:gd name="connsiteX4201" fmla="*/ 2557002 w 4312055"/>
                <a:gd name="connsiteY4201" fmla="*/ 6641 h 2894010"/>
                <a:gd name="connsiteX4202" fmla="*/ 2548212 w 4312055"/>
                <a:gd name="connsiteY4202" fmla="*/ 5741 h 2894010"/>
                <a:gd name="connsiteX4203" fmla="*/ 2543021 w 4312055"/>
                <a:gd name="connsiteY4203" fmla="*/ 4565 h 2894010"/>
                <a:gd name="connsiteX4204" fmla="*/ 2532986 w 4312055"/>
                <a:gd name="connsiteY4204" fmla="*/ 1383 h 2894010"/>
                <a:gd name="connsiteX4205" fmla="*/ 2527795 w 4312055"/>
                <a:gd name="connsiteY4205" fmla="*/ 138 h 2894010"/>
                <a:gd name="connsiteX4206" fmla="*/ 2523435 w 4312055"/>
                <a:gd name="connsiteY4206" fmla="*/ 0 h 2894010"/>
                <a:gd name="connsiteX4207" fmla="*/ 2519697 w 4312055"/>
                <a:gd name="connsiteY4207" fmla="*/ 899 h 2894010"/>
                <a:gd name="connsiteX4208" fmla="*/ 2515891 w 4312055"/>
                <a:gd name="connsiteY4208" fmla="*/ 2213 h 2894010"/>
                <a:gd name="connsiteX4209" fmla="*/ 2511738 w 4312055"/>
                <a:gd name="connsiteY4209" fmla="*/ 3320 h 2894010"/>
                <a:gd name="connsiteX4210" fmla="*/ 2497619 w 4312055"/>
                <a:gd name="connsiteY4210" fmla="*/ 5603 h 2894010"/>
                <a:gd name="connsiteX4211" fmla="*/ 2492774 w 4312055"/>
                <a:gd name="connsiteY4211" fmla="*/ 7125 h 2894010"/>
                <a:gd name="connsiteX4212" fmla="*/ 2471596 w 4312055"/>
                <a:gd name="connsiteY4212" fmla="*/ 16602 h 2894010"/>
                <a:gd name="connsiteX4213" fmla="*/ 2460383 w 4312055"/>
                <a:gd name="connsiteY4213" fmla="*/ 23657 h 2894010"/>
                <a:gd name="connsiteX4214" fmla="*/ 2459138 w 4312055"/>
                <a:gd name="connsiteY4214" fmla="*/ 24695 h 2894010"/>
                <a:gd name="connsiteX4215" fmla="*/ 2457615 w 4312055"/>
                <a:gd name="connsiteY4215" fmla="*/ 27047 h 2894010"/>
                <a:gd name="connsiteX4216" fmla="*/ 2457615 w 4312055"/>
                <a:gd name="connsiteY4216" fmla="*/ 28914 h 2894010"/>
                <a:gd name="connsiteX4217" fmla="*/ 2459553 w 4312055"/>
                <a:gd name="connsiteY4217" fmla="*/ 32650 h 2894010"/>
                <a:gd name="connsiteX4218" fmla="*/ 2460245 w 4312055"/>
                <a:gd name="connsiteY4218" fmla="*/ 35140 h 2894010"/>
                <a:gd name="connsiteX4219" fmla="*/ 2460245 w 4312055"/>
                <a:gd name="connsiteY4219" fmla="*/ 36385 h 2894010"/>
                <a:gd name="connsiteX4220" fmla="*/ 2459691 w 4312055"/>
                <a:gd name="connsiteY4220" fmla="*/ 37630 h 2894010"/>
                <a:gd name="connsiteX4221" fmla="*/ 2459138 w 4312055"/>
                <a:gd name="connsiteY4221" fmla="*/ 40051 h 2894010"/>
                <a:gd name="connsiteX4222" fmla="*/ 2458999 w 4312055"/>
                <a:gd name="connsiteY4222" fmla="*/ 42127 h 2894010"/>
                <a:gd name="connsiteX4223" fmla="*/ 2459622 w 4312055"/>
                <a:gd name="connsiteY4223" fmla="*/ 42749 h 2894010"/>
                <a:gd name="connsiteX4224" fmla="*/ 2461214 w 4312055"/>
                <a:gd name="connsiteY4224" fmla="*/ 42749 h 2894010"/>
                <a:gd name="connsiteX4225" fmla="*/ 2463844 w 4312055"/>
                <a:gd name="connsiteY4225" fmla="*/ 42749 h 2894010"/>
                <a:gd name="connsiteX4226" fmla="*/ 2473534 w 4312055"/>
                <a:gd name="connsiteY4226" fmla="*/ 44963 h 2894010"/>
                <a:gd name="connsiteX4227" fmla="*/ 2471250 w 4312055"/>
                <a:gd name="connsiteY4227" fmla="*/ 46346 h 2894010"/>
                <a:gd name="connsiteX4228" fmla="*/ 2467374 w 4312055"/>
                <a:gd name="connsiteY4228" fmla="*/ 46346 h 2894010"/>
                <a:gd name="connsiteX4229" fmla="*/ 2454777 w 4312055"/>
                <a:gd name="connsiteY4229" fmla="*/ 43856 h 2894010"/>
                <a:gd name="connsiteX4230" fmla="*/ 2452424 w 4312055"/>
                <a:gd name="connsiteY4230" fmla="*/ 43856 h 2894010"/>
                <a:gd name="connsiteX4231" fmla="*/ 2450486 w 4312055"/>
                <a:gd name="connsiteY4231" fmla="*/ 44133 h 2894010"/>
                <a:gd name="connsiteX4232" fmla="*/ 2446749 w 4312055"/>
                <a:gd name="connsiteY4232" fmla="*/ 44894 h 2894010"/>
                <a:gd name="connsiteX4233" fmla="*/ 2444811 w 4312055"/>
                <a:gd name="connsiteY4233" fmla="*/ 45170 h 2894010"/>
                <a:gd name="connsiteX4234" fmla="*/ 2429446 w 4312055"/>
                <a:gd name="connsiteY4234" fmla="*/ 45516 h 2894010"/>
                <a:gd name="connsiteX4235" fmla="*/ 2421141 w 4312055"/>
                <a:gd name="connsiteY4235" fmla="*/ 44133 h 2894010"/>
                <a:gd name="connsiteX4236" fmla="*/ 2416850 w 4312055"/>
                <a:gd name="connsiteY4236" fmla="*/ 43856 h 2894010"/>
                <a:gd name="connsiteX4237" fmla="*/ 2413666 w 4312055"/>
                <a:gd name="connsiteY4237" fmla="*/ 45170 h 2894010"/>
                <a:gd name="connsiteX4238" fmla="*/ 2424947 w 4312055"/>
                <a:gd name="connsiteY4238" fmla="*/ 51811 h 2894010"/>
                <a:gd name="connsiteX4239" fmla="*/ 2430484 w 4312055"/>
                <a:gd name="connsiteY4239" fmla="*/ 55892 h 2894010"/>
                <a:gd name="connsiteX4240" fmla="*/ 2434222 w 4312055"/>
                <a:gd name="connsiteY4240" fmla="*/ 60388 h 2894010"/>
                <a:gd name="connsiteX4241" fmla="*/ 2435260 w 4312055"/>
                <a:gd name="connsiteY4241" fmla="*/ 65438 h 2894010"/>
                <a:gd name="connsiteX4242" fmla="*/ 2434637 w 4312055"/>
                <a:gd name="connsiteY4242" fmla="*/ 72010 h 2894010"/>
                <a:gd name="connsiteX4243" fmla="*/ 2432076 w 4312055"/>
                <a:gd name="connsiteY4243" fmla="*/ 77267 h 2894010"/>
                <a:gd name="connsiteX4244" fmla="*/ 2427024 w 4312055"/>
                <a:gd name="connsiteY4244" fmla="*/ 78581 h 2894010"/>
                <a:gd name="connsiteX4245" fmla="*/ 2429238 w 4312055"/>
                <a:gd name="connsiteY4245" fmla="*/ 76782 h 2894010"/>
                <a:gd name="connsiteX4246" fmla="*/ 2430899 w 4312055"/>
                <a:gd name="connsiteY4246" fmla="*/ 74500 h 2894010"/>
                <a:gd name="connsiteX4247" fmla="*/ 2432076 w 4312055"/>
                <a:gd name="connsiteY4247" fmla="*/ 71871 h 2894010"/>
                <a:gd name="connsiteX4248" fmla="*/ 2432699 w 4312055"/>
                <a:gd name="connsiteY4248" fmla="*/ 69104 h 2894010"/>
                <a:gd name="connsiteX4249" fmla="*/ 2432838 w 4312055"/>
                <a:gd name="connsiteY4249" fmla="*/ 66822 h 2894010"/>
                <a:gd name="connsiteX4250" fmla="*/ 2432422 w 4312055"/>
                <a:gd name="connsiteY4250" fmla="*/ 65161 h 2894010"/>
                <a:gd name="connsiteX4251" fmla="*/ 2431177 w 4312055"/>
                <a:gd name="connsiteY4251" fmla="*/ 63778 h 2894010"/>
                <a:gd name="connsiteX4252" fmla="*/ 2429100 w 4312055"/>
                <a:gd name="connsiteY4252" fmla="*/ 62325 h 2894010"/>
                <a:gd name="connsiteX4253" fmla="*/ 2426539 w 4312055"/>
                <a:gd name="connsiteY4253" fmla="*/ 60873 h 2894010"/>
                <a:gd name="connsiteX4254" fmla="*/ 2420518 w 4312055"/>
                <a:gd name="connsiteY4254" fmla="*/ 58521 h 2894010"/>
                <a:gd name="connsiteX4255" fmla="*/ 2417611 w 4312055"/>
                <a:gd name="connsiteY4255" fmla="*/ 57691 h 2894010"/>
                <a:gd name="connsiteX4256" fmla="*/ 2414150 w 4312055"/>
                <a:gd name="connsiteY4256" fmla="*/ 56930 h 2894010"/>
                <a:gd name="connsiteX4257" fmla="*/ 2411382 w 4312055"/>
                <a:gd name="connsiteY4257" fmla="*/ 56791 h 2894010"/>
                <a:gd name="connsiteX4258" fmla="*/ 2408683 w 4312055"/>
                <a:gd name="connsiteY4258" fmla="*/ 57345 h 2894010"/>
                <a:gd name="connsiteX4259" fmla="*/ 2403077 w 4312055"/>
                <a:gd name="connsiteY4259" fmla="*/ 59420 h 2894010"/>
                <a:gd name="connsiteX4260" fmla="*/ 2396502 w 4312055"/>
                <a:gd name="connsiteY4260" fmla="*/ 62464 h 2894010"/>
                <a:gd name="connsiteX4261" fmla="*/ 2395048 w 4312055"/>
                <a:gd name="connsiteY4261" fmla="*/ 62879 h 2894010"/>
                <a:gd name="connsiteX4262" fmla="*/ 2391726 w 4312055"/>
                <a:gd name="connsiteY4262" fmla="*/ 63570 h 2894010"/>
                <a:gd name="connsiteX4263" fmla="*/ 2390273 w 4312055"/>
                <a:gd name="connsiteY4263" fmla="*/ 64055 h 2894010"/>
                <a:gd name="connsiteX4264" fmla="*/ 2389581 w 4312055"/>
                <a:gd name="connsiteY4264" fmla="*/ 65161 h 2894010"/>
                <a:gd name="connsiteX4265" fmla="*/ 2389027 w 4312055"/>
                <a:gd name="connsiteY4265" fmla="*/ 66752 h 2894010"/>
                <a:gd name="connsiteX4266" fmla="*/ 2388266 w 4312055"/>
                <a:gd name="connsiteY4266" fmla="*/ 68274 h 2894010"/>
                <a:gd name="connsiteX4267" fmla="*/ 2386812 w 4312055"/>
                <a:gd name="connsiteY4267" fmla="*/ 69104 h 2894010"/>
                <a:gd name="connsiteX4268" fmla="*/ 2386051 w 4312055"/>
                <a:gd name="connsiteY4268" fmla="*/ 68758 h 2894010"/>
                <a:gd name="connsiteX4269" fmla="*/ 2383975 w 4312055"/>
                <a:gd name="connsiteY4269" fmla="*/ 67029 h 2894010"/>
                <a:gd name="connsiteX4270" fmla="*/ 2382936 w 4312055"/>
                <a:gd name="connsiteY4270" fmla="*/ 66614 h 2894010"/>
                <a:gd name="connsiteX4271" fmla="*/ 2381621 w 4312055"/>
                <a:gd name="connsiteY4271" fmla="*/ 66822 h 2894010"/>
                <a:gd name="connsiteX4272" fmla="*/ 2380375 w 4312055"/>
                <a:gd name="connsiteY4272" fmla="*/ 67444 h 2894010"/>
                <a:gd name="connsiteX4273" fmla="*/ 2378091 w 4312055"/>
                <a:gd name="connsiteY4273" fmla="*/ 68966 h 2894010"/>
                <a:gd name="connsiteX4274" fmla="*/ 2375115 w 4312055"/>
                <a:gd name="connsiteY4274" fmla="*/ 70626 h 2894010"/>
                <a:gd name="connsiteX4275" fmla="*/ 2372278 w 4312055"/>
                <a:gd name="connsiteY4275" fmla="*/ 71871 h 2894010"/>
                <a:gd name="connsiteX4276" fmla="*/ 2365979 w 4312055"/>
                <a:gd name="connsiteY4276" fmla="*/ 73877 h 2894010"/>
                <a:gd name="connsiteX4277" fmla="*/ 2366810 w 4312055"/>
                <a:gd name="connsiteY4277" fmla="*/ 68413 h 2894010"/>
                <a:gd name="connsiteX4278" fmla="*/ 2361204 w 4312055"/>
                <a:gd name="connsiteY4278" fmla="*/ 69588 h 2894010"/>
                <a:gd name="connsiteX4279" fmla="*/ 2353591 w 4312055"/>
                <a:gd name="connsiteY4279" fmla="*/ 72840 h 2894010"/>
                <a:gd name="connsiteX4280" fmla="*/ 2348469 w 4312055"/>
                <a:gd name="connsiteY4280" fmla="*/ 73808 h 2894010"/>
                <a:gd name="connsiteX4281" fmla="*/ 2353522 w 4312055"/>
                <a:gd name="connsiteY4281" fmla="*/ 69381 h 2894010"/>
                <a:gd name="connsiteX4282" fmla="*/ 2355667 w 4312055"/>
                <a:gd name="connsiteY4282" fmla="*/ 66891 h 2894010"/>
                <a:gd name="connsiteX4283" fmla="*/ 2357259 w 4312055"/>
                <a:gd name="connsiteY4283" fmla="*/ 63916 h 2894010"/>
                <a:gd name="connsiteX4284" fmla="*/ 2353798 w 4312055"/>
                <a:gd name="connsiteY4284" fmla="*/ 62325 h 2894010"/>
                <a:gd name="connsiteX4285" fmla="*/ 2349784 w 4312055"/>
                <a:gd name="connsiteY4285" fmla="*/ 61357 h 2894010"/>
                <a:gd name="connsiteX4286" fmla="*/ 2345701 w 4312055"/>
                <a:gd name="connsiteY4286" fmla="*/ 61011 h 2894010"/>
                <a:gd name="connsiteX4287" fmla="*/ 2314071 w 4312055"/>
                <a:gd name="connsiteY4287" fmla="*/ 62533 h 2894010"/>
                <a:gd name="connsiteX4288" fmla="*/ 2310195 w 4312055"/>
                <a:gd name="connsiteY4288" fmla="*/ 63225 h 2894010"/>
                <a:gd name="connsiteX4289" fmla="*/ 2309365 w 4312055"/>
                <a:gd name="connsiteY4289" fmla="*/ 63640 h 2894010"/>
                <a:gd name="connsiteX4290" fmla="*/ 2307635 w 4312055"/>
                <a:gd name="connsiteY4290" fmla="*/ 64954 h 2894010"/>
                <a:gd name="connsiteX4291" fmla="*/ 2306804 w 4312055"/>
                <a:gd name="connsiteY4291" fmla="*/ 65231 h 2894010"/>
                <a:gd name="connsiteX4292" fmla="*/ 2305489 w 4312055"/>
                <a:gd name="connsiteY4292" fmla="*/ 64954 h 2894010"/>
                <a:gd name="connsiteX4293" fmla="*/ 2302721 w 4312055"/>
                <a:gd name="connsiteY4293" fmla="*/ 63501 h 2894010"/>
                <a:gd name="connsiteX4294" fmla="*/ 2301406 w 4312055"/>
                <a:gd name="connsiteY4294" fmla="*/ 63155 h 2894010"/>
                <a:gd name="connsiteX4295" fmla="*/ 2299468 w 4312055"/>
                <a:gd name="connsiteY4295" fmla="*/ 63294 h 2894010"/>
                <a:gd name="connsiteX4296" fmla="*/ 2298153 w 4312055"/>
                <a:gd name="connsiteY4296" fmla="*/ 63916 h 2894010"/>
                <a:gd name="connsiteX4297" fmla="*/ 2296976 w 4312055"/>
                <a:gd name="connsiteY4297" fmla="*/ 65023 h 2894010"/>
                <a:gd name="connsiteX4298" fmla="*/ 2295523 w 4312055"/>
                <a:gd name="connsiteY4298" fmla="*/ 66683 h 2894010"/>
                <a:gd name="connsiteX4299" fmla="*/ 2294900 w 4312055"/>
                <a:gd name="connsiteY4299" fmla="*/ 66061 h 2894010"/>
                <a:gd name="connsiteX4300" fmla="*/ 2293446 w 4312055"/>
                <a:gd name="connsiteY4300" fmla="*/ 64885 h 2894010"/>
                <a:gd name="connsiteX4301" fmla="*/ 2292823 w 4312055"/>
                <a:gd name="connsiteY4301" fmla="*/ 64193 h 2894010"/>
                <a:gd name="connsiteX4302" fmla="*/ 2291785 w 4312055"/>
                <a:gd name="connsiteY4302" fmla="*/ 66337 h 2894010"/>
                <a:gd name="connsiteX4303" fmla="*/ 2290747 w 4312055"/>
                <a:gd name="connsiteY4303" fmla="*/ 68966 h 2894010"/>
                <a:gd name="connsiteX4304" fmla="*/ 2290540 w 4312055"/>
                <a:gd name="connsiteY4304" fmla="*/ 71387 h 2894010"/>
                <a:gd name="connsiteX4305" fmla="*/ 2292131 w 4312055"/>
                <a:gd name="connsiteY4305" fmla="*/ 72978 h 2894010"/>
                <a:gd name="connsiteX4306" fmla="*/ 2293377 w 4312055"/>
                <a:gd name="connsiteY4306" fmla="*/ 73116 h 2894010"/>
                <a:gd name="connsiteX4307" fmla="*/ 2294208 w 4312055"/>
                <a:gd name="connsiteY4307" fmla="*/ 72563 h 2894010"/>
                <a:gd name="connsiteX4308" fmla="*/ 2294831 w 4312055"/>
                <a:gd name="connsiteY4308" fmla="*/ 71871 h 2894010"/>
                <a:gd name="connsiteX4309" fmla="*/ 2295592 w 4312055"/>
                <a:gd name="connsiteY4309" fmla="*/ 71456 h 2894010"/>
                <a:gd name="connsiteX4310" fmla="*/ 2296561 w 4312055"/>
                <a:gd name="connsiteY4310" fmla="*/ 71318 h 2894010"/>
                <a:gd name="connsiteX4311" fmla="*/ 2297115 w 4312055"/>
                <a:gd name="connsiteY4311" fmla="*/ 71318 h 2894010"/>
                <a:gd name="connsiteX4312" fmla="*/ 2298776 w 4312055"/>
                <a:gd name="connsiteY4312" fmla="*/ 71318 h 2894010"/>
                <a:gd name="connsiteX4313" fmla="*/ 2299814 w 4312055"/>
                <a:gd name="connsiteY4313" fmla="*/ 71525 h 2894010"/>
                <a:gd name="connsiteX4314" fmla="*/ 2301821 w 4312055"/>
                <a:gd name="connsiteY4314" fmla="*/ 72286 h 2894010"/>
                <a:gd name="connsiteX4315" fmla="*/ 2302582 w 4312055"/>
                <a:gd name="connsiteY4315" fmla="*/ 72494 h 2894010"/>
                <a:gd name="connsiteX4316" fmla="*/ 2302998 w 4312055"/>
                <a:gd name="connsiteY4316" fmla="*/ 72217 h 2894010"/>
                <a:gd name="connsiteX4317" fmla="*/ 2304243 w 4312055"/>
                <a:gd name="connsiteY4317" fmla="*/ 71041 h 2894010"/>
                <a:gd name="connsiteX4318" fmla="*/ 2304866 w 4312055"/>
                <a:gd name="connsiteY4318" fmla="*/ 70695 h 2894010"/>
                <a:gd name="connsiteX4319" fmla="*/ 2305282 w 4312055"/>
                <a:gd name="connsiteY4319" fmla="*/ 70834 h 2894010"/>
                <a:gd name="connsiteX4320" fmla="*/ 2306181 w 4312055"/>
                <a:gd name="connsiteY4320" fmla="*/ 71249 h 2894010"/>
                <a:gd name="connsiteX4321" fmla="*/ 2306527 w 4312055"/>
                <a:gd name="connsiteY4321" fmla="*/ 71249 h 2894010"/>
                <a:gd name="connsiteX4322" fmla="*/ 2317462 w 4312055"/>
                <a:gd name="connsiteY4322" fmla="*/ 70211 h 2894010"/>
                <a:gd name="connsiteX4323" fmla="*/ 2314625 w 4312055"/>
                <a:gd name="connsiteY4323" fmla="*/ 73186 h 2894010"/>
                <a:gd name="connsiteX4324" fmla="*/ 2309919 w 4312055"/>
                <a:gd name="connsiteY4324" fmla="*/ 74915 h 2894010"/>
                <a:gd name="connsiteX4325" fmla="*/ 2278912 w 4312055"/>
                <a:gd name="connsiteY4325" fmla="*/ 81832 h 2894010"/>
                <a:gd name="connsiteX4326" fmla="*/ 2271022 w 4312055"/>
                <a:gd name="connsiteY4326" fmla="*/ 82870 h 2894010"/>
                <a:gd name="connsiteX4327" fmla="*/ 2268531 w 4312055"/>
                <a:gd name="connsiteY4327" fmla="*/ 83631 h 2894010"/>
                <a:gd name="connsiteX4328" fmla="*/ 2263270 w 4312055"/>
                <a:gd name="connsiteY4328" fmla="*/ 86190 h 2894010"/>
                <a:gd name="connsiteX4329" fmla="*/ 2260986 w 4312055"/>
                <a:gd name="connsiteY4329" fmla="*/ 87159 h 2894010"/>
                <a:gd name="connsiteX4330" fmla="*/ 2257872 w 4312055"/>
                <a:gd name="connsiteY4330" fmla="*/ 87643 h 2894010"/>
                <a:gd name="connsiteX4331" fmla="*/ 2246452 w 4312055"/>
                <a:gd name="connsiteY4331" fmla="*/ 88680 h 2894010"/>
                <a:gd name="connsiteX4332" fmla="*/ 2240708 w 4312055"/>
                <a:gd name="connsiteY4332" fmla="*/ 89718 h 2894010"/>
                <a:gd name="connsiteX4333" fmla="*/ 2235240 w 4312055"/>
                <a:gd name="connsiteY4333" fmla="*/ 91447 h 2894010"/>
                <a:gd name="connsiteX4334" fmla="*/ 2233163 w 4312055"/>
                <a:gd name="connsiteY4334" fmla="*/ 92485 h 2894010"/>
                <a:gd name="connsiteX4335" fmla="*/ 2227281 w 4312055"/>
                <a:gd name="connsiteY4335" fmla="*/ 96635 h 2894010"/>
                <a:gd name="connsiteX4336" fmla="*/ 2224512 w 4312055"/>
                <a:gd name="connsiteY4336" fmla="*/ 98295 h 2894010"/>
                <a:gd name="connsiteX4337" fmla="*/ 2222505 w 4312055"/>
                <a:gd name="connsiteY4337" fmla="*/ 98849 h 2894010"/>
                <a:gd name="connsiteX4338" fmla="*/ 2217384 w 4312055"/>
                <a:gd name="connsiteY4338" fmla="*/ 99126 h 2894010"/>
                <a:gd name="connsiteX4339" fmla="*/ 2212608 w 4312055"/>
                <a:gd name="connsiteY4339" fmla="*/ 100509 h 2894010"/>
                <a:gd name="connsiteX4340" fmla="*/ 2208317 w 4312055"/>
                <a:gd name="connsiteY4340" fmla="*/ 103138 h 2894010"/>
                <a:gd name="connsiteX4341" fmla="*/ 2200427 w 4312055"/>
                <a:gd name="connsiteY4341" fmla="*/ 109432 h 2894010"/>
                <a:gd name="connsiteX4342" fmla="*/ 2191706 w 4312055"/>
                <a:gd name="connsiteY4342" fmla="*/ 115105 h 2894010"/>
                <a:gd name="connsiteX4343" fmla="*/ 2186723 w 4312055"/>
                <a:gd name="connsiteY4343" fmla="*/ 117595 h 2894010"/>
                <a:gd name="connsiteX4344" fmla="*/ 2182501 w 4312055"/>
                <a:gd name="connsiteY4344" fmla="*/ 118702 h 2894010"/>
                <a:gd name="connsiteX4345" fmla="*/ 2180009 w 4312055"/>
                <a:gd name="connsiteY4345" fmla="*/ 118217 h 2894010"/>
                <a:gd name="connsiteX4346" fmla="*/ 2174957 w 4312055"/>
                <a:gd name="connsiteY4346" fmla="*/ 115796 h 2894010"/>
                <a:gd name="connsiteX4347" fmla="*/ 2172466 w 4312055"/>
                <a:gd name="connsiteY4347" fmla="*/ 115451 h 2894010"/>
                <a:gd name="connsiteX4348" fmla="*/ 2170043 w 4312055"/>
                <a:gd name="connsiteY4348" fmla="*/ 116350 h 2894010"/>
                <a:gd name="connsiteX4349" fmla="*/ 2168175 w 4312055"/>
                <a:gd name="connsiteY4349" fmla="*/ 118079 h 2894010"/>
                <a:gd name="connsiteX4350" fmla="*/ 2167413 w 4312055"/>
                <a:gd name="connsiteY4350" fmla="*/ 120224 h 2894010"/>
                <a:gd name="connsiteX4351" fmla="*/ 2168313 w 4312055"/>
                <a:gd name="connsiteY4351" fmla="*/ 122230 h 2894010"/>
                <a:gd name="connsiteX4352" fmla="*/ 2170389 w 4312055"/>
                <a:gd name="connsiteY4352" fmla="*/ 122783 h 2894010"/>
                <a:gd name="connsiteX4353" fmla="*/ 2173504 w 4312055"/>
                <a:gd name="connsiteY4353" fmla="*/ 122783 h 2894010"/>
                <a:gd name="connsiteX4354" fmla="*/ 2176618 w 4312055"/>
                <a:gd name="connsiteY4354" fmla="*/ 123336 h 2894010"/>
                <a:gd name="connsiteX4355" fmla="*/ 2178625 w 4312055"/>
                <a:gd name="connsiteY4355" fmla="*/ 125204 h 2894010"/>
                <a:gd name="connsiteX4356" fmla="*/ 2178279 w 4312055"/>
                <a:gd name="connsiteY4356" fmla="*/ 127833 h 2894010"/>
                <a:gd name="connsiteX4357" fmla="*/ 2176272 w 4312055"/>
                <a:gd name="connsiteY4357" fmla="*/ 130738 h 2894010"/>
                <a:gd name="connsiteX4358" fmla="*/ 2167551 w 4312055"/>
                <a:gd name="connsiteY4358" fmla="*/ 139177 h 2894010"/>
                <a:gd name="connsiteX4359" fmla="*/ 2164991 w 4312055"/>
                <a:gd name="connsiteY4359" fmla="*/ 140906 h 2894010"/>
                <a:gd name="connsiteX4360" fmla="*/ 2162291 w 4312055"/>
                <a:gd name="connsiteY4360" fmla="*/ 141598 h 2894010"/>
                <a:gd name="connsiteX4361" fmla="*/ 2159869 w 4312055"/>
                <a:gd name="connsiteY4361" fmla="*/ 140837 h 2894010"/>
                <a:gd name="connsiteX4362" fmla="*/ 2157239 w 4312055"/>
                <a:gd name="connsiteY4362" fmla="*/ 139177 h 2894010"/>
                <a:gd name="connsiteX4363" fmla="*/ 2152325 w 4312055"/>
                <a:gd name="connsiteY4363" fmla="*/ 135372 h 2894010"/>
                <a:gd name="connsiteX4364" fmla="*/ 2151494 w 4312055"/>
                <a:gd name="connsiteY4364" fmla="*/ 136825 h 2894010"/>
                <a:gd name="connsiteX4365" fmla="*/ 2150525 w 4312055"/>
                <a:gd name="connsiteY4365" fmla="*/ 137863 h 2894010"/>
                <a:gd name="connsiteX4366" fmla="*/ 2148449 w 4312055"/>
                <a:gd name="connsiteY4366" fmla="*/ 139523 h 2894010"/>
                <a:gd name="connsiteX4367" fmla="*/ 2147757 w 4312055"/>
                <a:gd name="connsiteY4367" fmla="*/ 139730 h 2894010"/>
                <a:gd name="connsiteX4368" fmla="*/ 2146234 w 4312055"/>
                <a:gd name="connsiteY4368" fmla="*/ 139523 h 2894010"/>
                <a:gd name="connsiteX4369" fmla="*/ 2145473 w 4312055"/>
                <a:gd name="connsiteY4369" fmla="*/ 139800 h 2894010"/>
                <a:gd name="connsiteX4370" fmla="*/ 2144989 w 4312055"/>
                <a:gd name="connsiteY4370" fmla="*/ 140560 h 2894010"/>
                <a:gd name="connsiteX4371" fmla="*/ 2143951 w 4312055"/>
                <a:gd name="connsiteY4371" fmla="*/ 143673 h 2894010"/>
                <a:gd name="connsiteX4372" fmla="*/ 2152048 w 4312055"/>
                <a:gd name="connsiteY4372" fmla="*/ 145264 h 2894010"/>
                <a:gd name="connsiteX4373" fmla="*/ 2159731 w 4312055"/>
                <a:gd name="connsiteY4373" fmla="*/ 147962 h 2894010"/>
                <a:gd name="connsiteX4374" fmla="*/ 2166998 w 4312055"/>
                <a:gd name="connsiteY4374" fmla="*/ 151767 h 2894010"/>
                <a:gd name="connsiteX4375" fmla="*/ 2173850 w 4312055"/>
                <a:gd name="connsiteY4375" fmla="*/ 156401 h 2894010"/>
                <a:gd name="connsiteX4376" fmla="*/ 2170182 w 4312055"/>
                <a:gd name="connsiteY4376" fmla="*/ 157508 h 2894010"/>
                <a:gd name="connsiteX4377" fmla="*/ 2168243 w 4312055"/>
                <a:gd name="connsiteY4377" fmla="*/ 157923 h 2894010"/>
                <a:gd name="connsiteX4378" fmla="*/ 2166652 w 4312055"/>
                <a:gd name="connsiteY4378" fmla="*/ 157923 h 2894010"/>
                <a:gd name="connsiteX4379" fmla="*/ 2164991 w 4312055"/>
                <a:gd name="connsiteY4379" fmla="*/ 156955 h 2894010"/>
                <a:gd name="connsiteX4380" fmla="*/ 2161876 w 4312055"/>
                <a:gd name="connsiteY4380" fmla="*/ 154188 h 2894010"/>
                <a:gd name="connsiteX4381" fmla="*/ 2160146 w 4312055"/>
                <a:gd name="connsiteY4381" fmla="*/ 153219 h 2894010"/>
                <a:gd name="connsiteX4382" fmla="*/ 2156339 w 4312055"/>
                <a:gd name="connsiteY4382" fmla="*/ 152735 h 2894010"/>
                <a:gd name="connsiteX4383" fmla="*/ 2153363 w 4312055"/>
                <a:gd name="connsiteY4383" fmla="*/ 153634 h 2894010"/>
                <a:gd name="connsiteX4384" fmla="*/ 2150803 w 4312055"/>
                <a:gd name="connsiteY4384" fmla="*/ 155640 h 2894010"/>
                <a:gd name="connsiteX4385" fmla="*/ 2148311 w 4312055"/>
                <a:gd name="connsiteY4385" fmla="*/ 158476 h 2894010"/>
                <a:gd name="connsiteX4386" fmla="*/ 2152809 w 4312055"/>
                <a:gd name="connsiteY4386" fmla="*/ 160206 h 2894010"/>
                <a:gd name="connsiteX4387" fmla="*/ 2156962 w 4312055"/>
                <a:gd name="connsiteY4387" fmla="*/ 161312 h 2894010"/>
                <a:gd name="connsiteX4388" fmla="*/ 2160976 w 4312055"/>
                <a:gd name="connsiteY4388" fmla="*/ 162834 h 2894010"/>
                <a:gd name="connsiteX4389" fmla="*/ 2164783 w 4312055"/>
                <a:gd name="connsiteY4389" fmla="*/ 165740 h 2894010"/>
                <a:gd name="connsiteX4390" fmla="*/ 2170943 w 4312055"/>
                <a:gd name="connsiteY4390" fmla="*/ 173556 h 2894010"/>
                <a:gd name="connsiteX4391" fmla="*/ 2173296 w 4312055"/>
                <a:gd name="connsiteY4391" fmla="*/ 175701 h 2894010"/>
                <a:gd name="connsiteX4392" fmla="*/ 2175165 w 4312055"/>
                <a:gd name="connsiteY4392" fmla="*/ 176600 h 2894010"/>
                <a:gd name="connsiteX4393" fmla="*/ 2179110 w 4312055"/>
                <a:gd name="connsiteY4393" fmla="*/ 177637 h 2894010"/>
                <a:gd name="connsiteX4394" fmla="*/ 2180978 w 4312055"/>
                <a:gd name="connsiteY4394" fmla="*/ 178398 h 2894010"/>
                <a:gd name="connsiteX4395" fmla="*/ 2177795 w 4312055"/>
                <a:gd name="connsiteY4395" fmla="*/ 179989 h 2894010"/>
                <a:gd name="connsiteX4396" fmla="*/ 2172466 w 4312055"/>
                <a:gd name="connsiteY4396" fmla="*/ 184140 h 2894010"/>
                <a:gd name="connsiteX4397" fmla="*/ 2169282 w 4312055"/>
                <a:gd name="connsiteY4397" fmla="*/ 185592 h 2894010"/>
                <a:gd name="connsiteX4398" fmla="*/ 2164991 w 4312055"/>
                <a:gd name="connsiteY4398" fmla="*/ 186284 h 2894010"/>
                <a:gd name="connsiteX4399" fmla="*/ 2156270 w 4312055"/>
                <a:gd name="connsiteY4399" fmla="*/ 186907 h 2894010"/>
                <a:gd name="connsiteX4400" fmla="*/ 2152048 w 4312055"/>
                <a:gd name="connsiteY4400" fmla="*/ 187944 h 2894010"/>
                <a:gd name="connsiteX4401" fmla="*/ 2147549 w 4312055"/>
                <a:gd name="connsiteY4401" fmla="*/ 192302 h 2894010"/>
                <a:gd name="connsiteX4402" fmla="*/ 2150803 w 4312055"/>
                <a:gd name="connsiteY4402" fmla="*/ 197421 h 2894010"/>
                <a:gd name="connsiteX4403" fmla="*/ 2163330 w 4312055"/>
                <a:gd name="connsiteY4403" fmla="*/ 206137 h 2894010"/>
                <a:gd name="connsiteX4404" fmla="*/ 2160769 w 4312055"/>
                <a:gd name="connsiteY4404" fmla="*/ 206483 h 2894010"/>
                <a:gd name="connsiteX4405" fmla="*/ 2157378 w 4312055"/>
                <a:gd name="connsiteY4405" fmla="*/ 204546 h 2894010"/>
                <a:gd name="connsiteX4406" fmla="*/ 2151564 w 4312055"/>
                <a:gd name="connsiteY4406" fmla="*/ 199704 h 2894010"/>
                <a:gd name="connsiteX4407" fmla="*/ 2145888 w 4312055"/>
                <a:gd name="connsiteY4407" fmla="*/ 196383 h 2894010"/>
                <a:gd name="connsiteX4408" fmla="*/ 2144020 w 4312055"/>
                <a:gd name="connsiteY4408" fmla="*/ 194032 h 2894010"/>
                <a:gd name="connsiteX4409" fmla="*/ 2144366 w 4312055"/>
                <a:gd name="connsiteY4409" fmla="*/ 190642 h 2894010"/>
                <a:gd name="connsiteX4410" fmla="*/ 2146442 w 4312055"/>
                <a:gd name="connsiteY4410" fmla="*/ 188359 h 2894010"/>
                <a:gd name="connsiteX4411" fmla="*/ 2149626 w 4312055"/>
                <a:gd name="connsiteY4411" fmla="*/ 186976 h 2894010"/>
                <a:gd name="connsiteX4412" fmla="*/ 2156131 w 4312055"/>
                <a:gd name="connsiteY4412" fmla="*/ 185247 h 2894010"/>
                <a:gd name="connsiteX4413" fmla="*/ 2159661 w 4312055"/>
                <a:gd name="connsiteY4413" fmla="*/ 183725 h 2894010"/>
                <a:gd name="connsiteX4414" fmla="*/ 2169905 w 4312055"/>
                <a:gd name="connsiteY4414" fmla="*/ 177914 h 2894010"/>
                <a:gd name="connsiteX4415" fmla="*/ 2165752 w 4312055"/>
                <a:gd name="connsiteY4415" fmla="*/ 175493 h 2894010"/>
                <a:gd name="connsiteX4416" fmla="*/ 2159938 w 4312055"/>
                <a:gd name="connsiteY4416" fmla="*/ 175078 h 2894010"/>
                <a:gd name="connsiteX4417" fmla="*/ 2144297 w 4312055"/>
                <a:gd name="connsiteY4417" fmla="*/ 177292 h 2894010"/>
                <a:gd name="connsiteX4418" fmla="*/ 2142082 w 4312055"/>
                <a:gd name="connsiteY4418" fmla="*/ 177776 h 2894010"/>
                <a:gd name="connsiteX4419" fmla="*/ 2140006 w 4312055"/>
                <a:gd name="connsiteY4419" fmla="*/ 178468 h 2894010"/>
                <a:gd name="connsiteX4420" fmla="*/ 2139037 w 4312055"/>
                <a:gd name="connsiteY4420" fmla="*/ 179021 h 2894010"/>
                <a:gd name="connsiteX4421" fmla="*/ 2137306 w 4312055"/>
                <a:gd name="connsiteY4421" fmla="*/ 180612 h 2894010"/>
                <a:gd name="connsiteX4422" fmla="*/ 2136337 w 4312055"/>
                <a:gd name="connsiteY4422" fmla="*/ 181165 h 2894010"/>
                <a:gd name="connsiteX4423" fmla="*/ 2134815 w 4312055"/>
                <a:gd name="connsiteY4423" fmla="*/ 181511 h 2894010"/>
                <a:gd name="connsiteX4424" fmla="*/ 2132946 w 4312055"/>
                <a:gd name="connsiteY4424" fmla="*/ 181719 h 2894010"/>
                <a:gd name="connsiteX4425" fmla="*/ 2129416 w 4312055"/>
                <a:gd name="connsiteY4425" fmla="*/ 181719 h 2894010"/>
                <a:gd name="connsiteX4426" fmla="*/ 2122841 w 4312055"/>
                <a:gd name="connsiteY4426" fmla="*/ 180474 h 2894010"/>
                <a:gd name="connsiteX4427" fmla="*/ 2120627 w 4312055"/>
                <a:gd name="connsiteY4427" fmla="*/ 180474 h 2894010"/>
                <a:gd name="connsiteX4428" fmla="*/ 2039719 w 4312055"/>
                <a:gd name="connsiteY4428" fmla="*/ 186353 h 2894010"/>
                <a:gd name="connsiteX4429" fmla="*/ 2037573 w 4312055"/>
                <a:gd name="connsiteY4429" fmla="*/ 186837 h 2894010"/>
                <a:gd name="connsiteX4430" fmla="*/ 2035912 w 4312055"/>
                <a:gd name="connsiteY4430" fmla="*/ 187806 h 2894010"/>
                <a:gd name="connsiteX4431" fmla="*/ 2035912 w 4312055"/>
                <a:gd name="connsiteY4431" fmla="*/ 188152 h 2894010"/>
                <a:gd name="connsiteX4432" fmla="*/ 2035012 w 4312055"/>
                <a:gd name="connsiteY4432" fmla="*/ 191057 h 2894010"/>
                <a:gd name="connsiteX4433" fmla="*/ 2034389 w 4312055"/>
                <a:gd name="connsiteY4433" fmla="*/ 191818 h 2894010"/>
                <a:gd name="connsiteX4434" fmla="*/ 2032867 w 4312055"/>
                <a:gd name="connsiteY4434" fmla="*/ 193340 h 2894010"/>
                <a:gd name="connsiteX4435" fmla="*/ 2032313 w 4312055"/>
                <a:gd name="connsiteY4435" fmla="*/ 194377 h 2894010"/>
                <a:gd name="connsiteX4436" fmla="*/ 2032175 w 4312055"/>
                <a:gd name="connsiteY4436" fmla="*/ 196453 h 2894010"/>
                <a:gd name="connsiteX4437" fmla="*/ 2032451 w 4312055"/>
                <a:gd name="connsiteY4437" fmla="*/ 199289 h 2894010"/>
                <a:gd name="connsiteX4438" fmla="*/ 2033420 w 4312055"/>
                <a:gd name="connsiteY4438" fmla="*/ 204200 h 2894010"/>
                <a:gd name="connsiteX4439" fmla="*/ 2034528 w 4312055"/>
                <a:gd name="connsiteY4439" fmla="*/ 206829 h 2894010"/>
                <a:gd name="connsiteX4440" fmla="*/ 2035912 w 4312055"/>
                <a:gd name="connsiteY4440" fmla="*/ 208143 h 2894010"/>
                <a:gd name="connsiteX4441" fmla="*/ 2037573 w 4312055"/>
                <a:gd name="connsiteY4441" fmla="*/ 209181 h 2894010"/>
                <a:gd name="connsiteX4442" fmla="*/ 2039511 w 4312055"/>
                <a:gd name="connsiteY4442" fmla="*/ 210772 h 2894010"/>
                <a:gd name="connsiteX4443" fmla="*/ 2040826 w 4312055"/>
                <a:gd name="connsiteY4443" fmla="*/ 212708 h 2894010"/>
                <a:gd name="connsiteX4444" fmla="*/ 2041172 w 4312055"/>
                <a:gd name="connsiteY4444" fmla="*/ 214438 h 2894010"/>
                <a:gd name="connsiteX4445" fmla="*/ 2040826 w 4312055"/>
                <a:gd name="connsiteY4445" fmla="*/ 216305 h 2894010"/>
                <a:gd name="connsiteX4446" fmla="*/ 2038542 w 4312055"/>
                <a:gd name="connsiteY4446" fmla="*/ 223154 h 2894010"/>
                <a:gd name="connsiteX4447" fmla="*/ 2038404 w 4312055"/>
                <a:gd name="connsiteY4447" fmla="*/ 225021 h 2894010"/>
                <a:gd name="connsiteX4448" fmla="*/ 2038957 w 4312055"/>
                <a:gd name="connsiteY4448" fmla="*/ 227650 h 2894010"/>
                <a:gd name="connsiteX4449" fmla="*/ 2040549 w 4312055"/>
                <a:gd name="connsiteY4449" fmla="*/ 232008 h 2894010"/>
                <a:gd name="connsiteX4450" fmla="*/ 2042902 w 4312055"/>
                <a:gd name="connsiteY4450" fmla="*/ 235328 h 2894010"/>
                <a:gd name="connsiteX4451" fmla="*/ 2046155 w 4312055"/>
                <a:gd name="connsiteY4451" fmla="*/ 237749 h 2894010"/>
                <a:gd name="connsiteX4452" fmla="*/ 2050654 w 4312055"/>
                <a:gd name="connsiteY4452" fmla="*/ 239340 h 2894010"/>
                <a:gd name="connsiteX4453" fmla="*/ 2060482 w 4312055"/>
                <a:gd name="connsiteY4453" fmla="*/ 240447 h 2894010"/>
                <a:gd name="connsiteX4454" fmla="*/ 2065396 w 4312055"/>
                <a:gd name="connsiteY4454" fmla="*/ 241623 h 2894010"/>
                <a:gd name="connsiteX4455" fmla="*/ 2069410 w 4312055"/>
                <a:gd name="connsiteY4455" fmla="*/ 244251 h 2894010"/>
                <a:gd name="connsiteX4456" fmla="*/ 2070379 w 4312055"/>
                <a:gd name="connsiteY4456" fmla="*/ 245704 h 2894010"/>
                <a:gd name="connsiteX4457" fmla="*/ 2071625 w 4312055"/>
                <a:gd name="connsiteY4457" fmla="*/ 249024 h 2894010"/>
                <a:gd name="connsiteX4458" fmla="*/ 2072525 w 4312055"/>
                <a:gd name="connsiteY4458" fmla="*/ 250546 h 2894010"/>
                <a:gd name="connsiteX4459" fmla="*/ 2074393 w 4312055"/>
                <a:gd name="connsiteY4459" fmla="*/ 252414 h 2894010"/>
                <a:gd name="connsiteX4460" fmla="*/ 2076677 w 4312055"/>
                <a:gd name="connsiteY4460" fmla="*/ 254074 h 2894010"/>
                <a:gd name="connsiteX4461" fmla="*/ 2079100 w 4312055"/>
                <a:gd name="connsiteY4461" fmla="*/ 255458 h 2894010"/>
                <a:gd name="connsiteX4462" fmla="*/ 2081591 w 4312055"/>
                <a:gd name="connsiteY4462" fmla="*/ 256495 h 2894010"/>
                <a:gd name="connsiteX4463" fmla="*/ 2091281 w 4312055"/>
                <a:gd name="connsiteY4463" fmla="*/ 258432 h 2894010"/>
                <a:gd name="connsiteX4464" fmla="*/ 2095295 w 4312055"/>
                <a:gd name="connsiteY4464" fmla="*/ 260646 h 2894010"/>
                <a:gd name="connsiteX4465" fmla="*/ 2097787 w 4312055"/>
                <a:gd name="connsiteY4465" fmla="*/ 265488 h 2894010"/>
                <a:gd name="connsiteX4466" fmla="*/ 2097441 w 4312055"/>
                <a:gd name="connsiteY4466" fmla="*/ 269569 h 2894010"/>
                <a:gd name="connsiteX4467" fmla="*/ 2095364 w 4312055"/>
                <a:gd name="connsiteY4467" fmla="*/ 273512 h 2894010"/>
                <a:gd name="connsiteX4468" fmla="*/ 2092734 w 4312055"/>
                <a:gd name="connsiteY4468" fmla="*/ 277316 h 2894010"/>
                <a:gd name="connsiteX4469" fmla="*/ 2090865 w 4312055"/>
                <a:gd name="connsiteY4469" fmla="*/ 281190 h 2894010"/>
                <a:gd name="connsiteX4470" fmla="*/ 2090174 w 4312055"/>
                <a:gd name="connsiteY4470" fmla="*/ 283957 h 2894010"/>
                <a:gd name="connsiteX4471" fmla="*/ 2090174 w 4312055"/>
                <a:gd name="connsiteY4471" fmla="*/ 285479 h 2894010"/>
                <a:gd name="connsiteX4472" fmla="*/ 2093219 w 4312055"/>
                <a:gd name="connsiteY4472" fmla="*/ 289214 h 2894010"/>
                <a:gd name="connsiteX4473" fmla="*/ 2096126 w 4312055"/>
                <a:gd name="connsiteY4473" fmla="*/ 293572 h 2894010"/>
                <a:gd name="connsiteX4474" fmla="*/ 2098686 w 4312055"/>
                <a:gd name="connsiteY4474" fmla="*/ 298207 h 2894010"/>
                <a:gd name="connsiteX4475" fmla="*/ 2100625 w 4312055"/>
                <a:gd name="connsiteY4475" fmla="*/ 303187 h 2894010"/>
                <a:gd name="connsiteX4476" fmla="*/ 2100832 w 4312055"/>
                <a:gd name="connsiteY4476" fmla="*/ 307338 h 2894010"/>
                <a:gd name="connsiteX4477" fmla="*/ 2098825 w 4312055"/>
                <a:gd name="connsiteY4477" fmla="*/ 310727 h 2894010"/>
                <a:gd name="connsiteX4478" fmla="*/ 2094465 w 4312055"/>
                <a:gd name="connsiteY4478" fmla="*/ 313563 h 2894010"/>
                <a:gd name="connsiteX4479" fmla="*/ 2093080 w 4312055"/>
                <a:gd name="connsiteY4479" fmla="*/ 313909 h 2894010"/>
                <a:gd name="connsiteX4480" fmla="*/ 2091350 w 4312055"/>
                <a:gd name="connsiteY4480" fmla="*/ 314255 h 2894010"/>
                <a:gd name="connsiteX4481" fmla="*/ 2089689 w 4312055"/>
                <a:gd name="connsiteY4481" fmla="*/ 314739 h 2894010"/>
                <a:gd name="connsiteX4482" fmla="*/ 2088513 w 4312055"/>
                <a:gd name="connsiteY4482" fmla="*/ 315500 h 2894010"/>
                <a:gd name="connsiteX4483" fmla="*/ 2088097 w 4312055"/>
                <a:gd name="connsiteY4483" fmla="*/ 316607 h 2894010"/>
                <a:gd name="connsiteX4484" fmla="*/ 2088374 w 4312055"/>
                <a:gd name="connsiteY4484" fmla="*/ 317575 h 2894010"/>
                <a:gd name="connsiteX4485" fmla="*/ 2088789 w 4312055"/>
                <a:gd name="connsiteY4485" fmla="*/ 318613 h 2894010"/>
                <a:gd name="connsiteX4486" fmla="*/ 2088789 w 4312055"/>
                <a:gd name="connsiteY4486" fmla="*/ 319858 h 2894010"/>
                <a:gd name="connsiteX4487" fmla="*/ 2088097 w 4312055"/>
                <a:gd name="connsiteY4487" fmla="*/ 321933 h 2894010"/>
                <a:gd name="connsiteX4488" fmla="*/ 2087059 w 4312055"/>
                <a:gd name="connsiteY4488" fmla="*/ 323178 h 2894010"/>
                <a:gd name="connsiteX4489" fmla="*/ 2085467 w 4312055"/>
                <a:gd name="connsiteY4489" fmla="*/ 323455 h 2894010"/>
                <a:gd name="connsiteX4490" fmla="*/ 2083045 w 4312055"/>
                <a:gd name="connsiteY4490" fmla="*/ 322418 h 2894010"/>
                <a:gd name="connsiteX4491" fmla="*/ 2080415 w 4312055"/>
                <a:gd name="connsiteY4491" fmla="*/ 318613 h 2894010"/>
                <a:gd name="connsiteX4492" fmla="*/ 2081799 w 4312055"/>
                <a:gd name="connsiteY4492" fmla="*/ 313840 h 2894010"/>
                <a:gd name="connsiteX4493" fmla="*/ 2084775 w 4312055"/>
                <a:gd name="connsiteY4493" fmla="*/ 308860 h 2894010"/>
                <a:gd name="connsiteX4494" fmla="*/ 2086920 w 4312055"/>
                <a:gd name="connsiteY4494" fmla="*/ 304294 h 2894010"/>
                <a:gd name="connsiteX4495" fmla="*/ 2087336 w 4312055"/>
                <a:gd name="connsiteY4495" fmla="*/ 299244 h 2894010"/>
                <a:gd name="connsiteX4496" fmla="*/ 2086367 w 4312055"/>
                <a:gd name="connsiteY4496" fmla="*/ 293780 h 2894010"/>
                <a:gd name="connsiteX4497" fmla="*/ 2083529 w 4312055"/>
                <a:gd name="connsiteY4497" fmla="*/ 290598 h 2894010"/>
                <a:gd name="connsiteX4498" fmla="*/ 2078615 w 4312055"/>
                <a:gd name="connsiteY4498" fmla="*/ 292465 h 2894010"/>
                <a:gd name="connsiteX4499" fmla="*/ 2077093 w 4312055"/>
                <a:gd name="connsiteY4499" fmla="*/ 294402 h 2894010"/>
                <a:gd name="connsiteX4500" fmla="*/ 2073840 w 4312055"/>
                <a:gd name="connsiteY4500" fmla="*/ 301735 h 2894010"/>
                <a:gd name="connsiteX4501" fmla="*/ 2071279 w 4312055"/>
                <a:gd name="connsiteY4501" fmla="*/ 306300 h 2894010"/>
                <a:gd name="connsiteX4502" fmla="*/ 2070517 w 4312055"/>
                <a:gd name="connsiteY4502" fmla="*/ 308514 h 2894010"/>
                <a:gd name="connsiteX4503" fmla="*/ 2070102 w 4312055"/>
                <a:gd name="connsiteY4503" fmla="*/ 311350 h 2894010"/>
                <a:gd name="connsiteX4504" fmla="*/ 2069549 w 4312055"/>
                <a:gd name="connsiteY4504" fmla="*/ 307891 h 2894010"/>
                <a:gd name="connsiteX4505" fmla="*/ 2069549 w 4312055"/>
                <a:gd name="connsiteY4505" fmla="*/ 305332 h 2894010"/>
                <a:gd name="connsiteX4506" fmla="*/ 2070102 w 4312055"/>
                <a:gd name="connsiteY4506" fmla="*/ 302911 h 2894010"/>
                <a:gd name="connsiteX4507" fmla="*/ 2071140 w 4312055"/>
                <a:gd name="connsiteY4507" fmla="*/ 299798 h 2894010"/>
                <a:gd name="connsiteX4508" fmla="*/ 2071763 w 4312055"/>
                <a:gd name="connsiteY4508" fmla="*/ 296547 h 2894010"/>
                <a:gd name="connsiteX4509" fmla="*/ 2071556 w 4312055"/>
                <a:gd name="connsiteY4509" fmla="*/ 293918 h 2894010"/>
                <a:gd name="connsiteX4510" fmla="*/ 2070933 w 4312055"/>
                <a:gd name="connsiteY4510" fmla="*/ 291359 h 2894010"/>
                <a:gd name="connsiteX4511" fmla="*/ 2070587 w 4312055"/>
                <a:gd name="connsiteY4511" fmla="*/ 288177 h 2894010"/>
                <a:gd name="connsiteX4512" fmla="*/ 2070725 w 4312055"/>
                <a:gd name="connsiteY4512" fmla="*/ 287001 h 2894010"/>
                <a:gd name="connsiteX4513" fmla="*/ 2071348 w 4312055"/>
                <a:gd name="connsiteY4513" fmla="*/ 283888 h 2894010"/>
                <a:gd name="connsiteX4514" fmla="*/ 2071763 w 4312055"/>
                <a:gd name="connsiteY4514" fmla="*/ 282781 h 2894010"/>
                <a:gd name="connsiteX4515" fmla="*/ 2072525 w 4312055"/>
                <a:gd name="connsiteY4515" fmla="*/ 280844 h 2894010"/>
                <a:gd name="connsiteX4516" fmla="*/ 2073009 w 4312055"/>
                <a:gd name="connsiteY4516" fmla="*/ 280153 h 2894010"/>
                <a:gd name="connsiteX4517" fmla="*/ 2083806 w 4312055"/>
                <a:gd name="connsiteY4517" fmla="*/ 274273 h 2894010"/>
                <a:gd name="connsiteX4518" fmla="*/ 2086228 w 4312055"/>
                <a:gd name="connsiteY4518" fmla="*/ 272336 h 2894010"/>
                <a:gd name="connsiteX4519" fmla="*/ 2088374 w 4312055"/>
                <a:gd name="connsiteY4519" fmla="*/ 269984 h 2894010"/>
                <a:gd name="connsiteX4520" fmla="*/ 2089828 w 4312055"/>
                <a:gd name="connsiteY4520" fmla="*/ 267701 h 2894010"/>
                <a:gd name="connsiteX4521" fmla="*/ 2090035 w 4312055"/>
                <a:gd name="connsiteY4521" fmla="*/ 265488 h 2894010"/>
                <a:gd name="connsiteX4522" fmla="*/ 2088513 w 4312055"/>
                <a:gd name="connsiteY4522" fmla="*/ 263413 h 2894010"/>
                <a:gd name="connsiteX4523" fmla="*/ 2085952 w 4312055"/>
                <a:gd name="connsiteY4523" fmla="*/ 262237 h 2894010"/>
                <a:gd name="connsiteX4524" fmla="*/ 2082837 w 4312055"/>
                <a:gd name="connsiteY4524" fmla="*/ 261822 h 2894010"/>
                <a:gd name="connsiteX4525" fmla="*/ 2079723 w 4312055"/>
                <a:gd name="connsiteY4525" fmla="*/ 261822 h 2894010"/>
                <a:gd name="connsiteX4526" fmla="*/ 2064358 w 4312055"/>
                <a:gd name="connsiteY4526" fmla="*/ 263482 h 2894010"/>
                <a:gd name="connsiteX4527" fmla="*/ 2058475 w 4312055"/>
                <a:gd name="connsiteY4527" fmla="*/ 262998 h 2894010"/>
                <a:gd name="connsiteX4528" fmla="*/ 2052315 w 4312055"/>
                <a:gd name="connsiteY4528" fmla="*/ 260646 h 2894010"/>
                <a:gd name="connsiteX4529" fmla="*/ 2046501 w 4312055"/>
                <a:gd name="connsiteY4529" fmla="*/ 257464 h 2894010"/>
                <a:gd name="connsiteX4530" fmla="*/ 2043802 w 4312055"/>
                <a:gd name="connsiteY4530" fmla="*/ 255596 h 2894010"/>
                <a:gd name="connsiteX4531" fmla="*/ 2041518 w 4312055"/>
                <a:gd name="connsiteY4531" fmla="*/ 253590 h 2894010"/>
                <a:gd name="connsiteX4532" fmla="*/ 2040687 w 4312055"/>
                <a:gd name="connsiteY4532" fmla="*/ 252483 h 2894010"/>
                <a:gd name="connsiteX4533" fmla="*/ 2040134 w 4312055"/>
                <a:gd name="connsiteY4533" fmla="*/ 251515 h 2894010"/>
                <a:gd name="connsiteX4534" fmla="*/ 2039511 w 4312055"/>
                <a:gd name="connsiteY4534" fmla="*/ 250615 h 2894010"/>
                <a:gd name="connsiteX4535" fmla="*/ 2038473 w 4312055"/>
                <a:gd name="connsiteY4535" fmla="*/ 249647 h 2894010"/>
                <a:gd name="connsiteX4536" fmla="*/ 2037089 w 4312055"/>
                <a:gd name="connsiteY4536" fmla="*/ 248817 h 2894010"/>
                <a:gd name="connsiteX4537" fmla="*/ 2035566 w 4312055"/>
                <a:gd name="connsiteY4537" fmla="*/ 248194 h 2894010"/>
                <a:gd name="connsiteX4538" fmla="*/ 2023523 w 4312055"/>
                <a:gd name="connsiteY4538" fmla="*/ 244805 h 2894010"/>
                <a:gd name="connsiteX4539" fmla="*/ 2020617 w 4312055"/>
                <a:gd name="connsiteY4539" fmla="*/ 243629 h 2894010"/>
                <a:gd name="connsiteX4540" fmla="*/ 2013972 w 4312055"/>
                <a:gd name="connsiteY4540" fmla="*/ 240239 h 2894010"/>
                <a:gd name="connsiteX4541" fmla="*/ 2010858 w 4312055"/>
                <a:gd name="connsiteY4541" fmla="*/ 239133 h 2894010"/>
                <a:gd name="connsiteX4542" fmla="*/ 2006982 w 4312055"/>
                <a:gd name="connsiteY4542" fmla="*/ 238648 h 2894010"/>
                <a:gd name="connsiteX4543" fmla="*/ 1993140 w 4312055"/>
                <a:gd name="connsiteY4543" fmla="*/ 238372 h 2894010"/>
                <a:gd name="connsiteX4544" fmla="*/ 1986564 w 4312055"/>
                <a:gd name="connsiteY4544" fmla="*/ 239409 h 2894010"/>
                <a:gd name="connsiteX4545" fmla="*/ 1972307 w 4312055"/>
                <a:gd name="connsiteY4545" fmla="*/ 246050 h 2894010"/>
                <a:gd name="connsiteX4546" fmla="*/ 1970923 w 4312055"/>
                <a:gd name="connsiteY4546" fmla="*/ 247364 h 2894010"/>
                <a:gd name="connsiteX4547" fmla="*/ 1971338 w 4312055"/>
                <a:gd name="connsiteY4547" fmla="*/ 249855 h 2894010"/>
                <a:gd name="connsiteX4548" fmla="*/ 1974245 w 4312055"/>
                <a:gd name="connsiteY4548" fmla="*/ 250131 h 2894010"/>
                <a:gd name="connsiteX4549" fmla="*/ 1978121 w 4312055"/>
                <a:gd name="connsiteY4549" fmla="*/ 249578 h 2894010"/>
                <a:gd name="connsiteX4550" fmla="*/ 1981305 w 4312055"/>
                <a:gd name="connsiteY4550" fmla="*/ 249578 h 2894010"/>
                <a:gd name="connsiteX4551" fmla="*/ 1984973 w 4312055"/>
                <a:gd name="connsiteY4551" fmla="*/ 251100 h 2894010"/>
                <a:gd name="connsiteX4552" fmla="*/ 1986634 w 4312055"/>
                <a:gd name="connsiteY4552" fmla="*/ 253244 h 2894010"/>
                <a:gd name="connsiteX4553" fmla="*/ 1986080 w 4312055"/>
                <a:gd name="connsiteY4553" fmla="*/ 255527 h 2894010"/>
                <a:gd name="connsiteX4554" fmla="*/ 1983104 w 4312055"/>
                <a:gd name="connsiteY4554" fmla="*/ 257602 h 2894010"/>
                <a:gd name="connsiteX4555" fmla="*/ 1979297 w 4312055"/>
                <a:gd name="connsiteY4555" fmla="*/ 258778 h 2894010"/>
                <a:gd name="connsiteX4556" fmla="*/ 1975837 w 4312055"/>
                <a:gd name="connsiteY4556" fmla="*/ 258985 h 2894010"/>
                <a:gd name="connsiteX4557" fmla="*/ 1972515 w 4312055"/>
                <a:gd name="connsiteY4557" fmla="*/ 258225 h 2894010"/>
                <a:gd name="connsiteX4558" fmla="*/ 1961718 w 4312055"/>
                <a:gd name="connsiteY4558" fmla="*/ 253452 h 2894010"/>
                <a:gd name="connsiteX4559" fmla="*/ 1955489 w 4312055"/>
                <a:gd name="connsiteY4559" fmla="*/ 253037 h 2894010"/>
                <a:gd name="connsiteX4560" fmla="*/ 1949121 w 4312055"/>
                <a:gd name="connsiteY4560" fmla="*/ 254351 h 2894010"/>
                <a:gd name="connsiteX4561" fmla="*/ 1941716 w 4312055"/>
                <a:gd name="connsiteY4561" fmla="*/ 256564 h 2894010"/>
                <a:gd name="connsiteX4562" fmla="*/ 1945938 w 4312055"/>
                <a:gd name="connsiteY4562" fmla="*/ 264796 h 2894010"/>
                <a:gd name="connsiteX4563" fmla="*/ 1948706 w 4312055"/>
                <a:gd name="connsiteY4563" fmla="*/ 267978 h 2894010"/>
                <a:gd name="connsiteX4564" fmla="*/ 1952859 w 4312055"/>
                <a:gd name="connsiteY4564" fmla="*/ 270537 h 2894010"/>
                <a:gd name="connsiteX4565" fmla="*/ 1968224 w 4312055"/>
                <a:gd name="connsiteY4565" fmla="*/ 276901 h 2894010"/>
                <a:gd name="connsiteX4566" fmla="*/ 1973276 w 4312055"/>
                <a:gd name="connsiteY4566" fmla="*/ 278146 h 2894010"/>
                <a:gd name="connsiteX4567" fmla="*/ 1975560 w 4312055"/>
                <a:gd name="connsiteY4567" fmla="*/ 278285 h 2894010"/>
                <a:gd name="connsiteX4568" fmla="*/ 1980059 w 4312055"/>
                <a:gd name="connsiteY4568" fmla="*/ 278008 h 2894010"/>
                <a:gd name="connsiteX4569" fmla="*/ 1982273 w 4312055"/>
                <a:gd name="connsiteY4569" fmla="*/ 278146 h 2894010"/>
                <a:gd name="connsiteX4570" fmla="*/ 1985249 w 4312055"/>
                <a:gd name="connsiteY4570" fmla="*/ 278977 h 2894010"/>
                <a:gd name="connsiteX4571" fmla="*/ 1987049 w 4312055"/>
                <a:gd name="connsiteY4571" fmla="*/ 280429 h 2894010"/>
                <a:gd name="connsiteX4572" fmla="*/ 1990025 w 4312055"/>
                <a:gd name="connsiteY4572" fmla="*/ 284995 h 2894010"/>
                <a:gd name="connsiteX4573" fmla="*/ 1993417 w 4312055"/>
                <a:gd name="connsiteY4573" fmla="*/ 288384 h 2894010"/>
                <a:gd name="connsiteX4574" fmla="*/ 1996808 w 4312055"/>
                <a:gd name="connsiteY4574" fmla="*/ 289422 h 2894010"/>
                <a:gd name="connsiteX4575" fmla="*/ 2005044 w 4312055"/>
                <a:gd name="connsiteY4575" fmla="*/ 289145 h 2894010"/>
                <a:gd name="connsiteX4576" fmla="*/ 2000960 w 4312055"/>
                <a:gd name="connsiteY4576" fmla="*/ 292189 h 2894010"/>
                <a:gd name="connsiteX4577" fmla="*/ 1994939 w 4312055"/>
                <a:gd name="connsiteY4577" fmla="*/ 292604 h 2894010"/>
                <a:gd name="connsiteX4578" fmla="*/ 1988572 w 4312055"/>
                <a:gd name="connsiteY4578" fmla="*/ 291428 h 2894010"/>
                <a:gd name="connsiteX4579" fmla="*/ 1983658 w 4312055"/>
                <a:gd name="connsiteY4579" fmla="*/ 289560 h 2894010"/>
                <a:gd name="connsiteX4580" fmla="*/ 1976252 w 4312055"/>
                <a:gd name="connsiteY4580" fmla="*/ 284441 h 2894010"/>
                <a:gd name="connsiteX4581" fmla="*/ 1973691 w 4312055"/>
                <a:gd name="connsiteY4581" fmla="*/ 283196 h 2894010"/>
                <a:gd name="connsiteX4582" fmla="*/ 1971961 w 4312055"/>
                <a:gd name="connsiteY4582" fmla="*/ 282850 h 2894010"/>
                <a:gd name="connsiteX4583" fmla="*/ 1963033 w 4312055"/>
                <a:gd name="connsiteY4583" fmla="*/ 282850 h 2894010"/>
                <a:gd name="connsiteX4584" fmla="*/ 1962272 w 4312055"/>
                <a:gd name="connsiteY4584" fmla="*/ 283058 h 2894010"/>
                <a:gd name="connsiteX4585" fmla="*/ 1961579 w 4312055"/>
                <a:gd name="connsiteY4585" fmla="*/ 283542 h 2894010"/>
                <a:gd name="connsiteX4586" fmla="*/ 1960749 w 4312055"/>
                <a:gd name="connsiteY4586" fmla="*/ 284165 h 2894010"/>
                <a:gd name="connsiteX4587" fmla="*/ 1958603 w 4312055"/>
                <a:gd name="connsiteY4587" fmla="*/ 283680 h 2894010"/>
                <a:gd name="connsiteX4588" fmla="*/ 1953689 w 4312055"/>
                <a:gd name="connsiteY4588" fmla="*/ 282159 h 2894010"/>
                <a:gd name="connsiteX4589" fmla="*/ 1950852 w 4312055"/>
                <a:gd name="connsiteY4589" fmla="*/ 281744 h 2894010"/>
                <a:gd name="connsiteX4590" fmla="*/ 1943931 w 4312055"/>
                <a:gd name="connsiteY4590" fmla="*/ 281259 h 2894010"/>
                <a:gd name="connsiteX4591" fmla="*/ 1931473 w 4312055"/>
                <a:gd name="connsiteY4591" fmla="*/ 278838 h 2894010"/>
                <a:gd name="connsiteX4592" fmla="*/ 1928635 w 4312055"/>
                <a:gd name="connsiteY4592" fmla="*/ 277870 h 2894010"/>
                <a:gd name="connsiteX4593" fmla="*/ 1926974 w 4312055"/>
                <a:gd name="connsiteY4593" fmla="*/ 276348 h 2894010"/>
                <a:gd name="connsiteX4594" fmla="*/ 1926766 w 4312055"/>
                <a:gd name="connsiteY4594" fmla="*/ 273927 h 2894010"/>
                <a:gd name="connsiteX4595" fmla="*/ 1928220 w 4312055"/>
                <a:gd name="connsiteY4595" fmla="*/ 271990 h 2894010"/>
                <a:gd name="connsiteX4596" fmla="*/ 1929881 w 4312055"/>
                <a:gd name="connsiteY4596" fmla="*/ 269984 h 2894010"/>
                <a:gd name="connsiteX4597" fmla="*/ 1930573 w 4312055"/>
                <a:gd name="connsiteY4597" fmla="*/ 267217 h 2894010"/>
                <a:gd name="connsiteX4598" fmla="*/ 1929673 w 4312055"/>
                <a:gd name="connsiteY4598" fmla="*/ 264589 h 2894010"/>
                <a:gd name="connsiteX4599" fmla="*/ 1927804 w 4312055"/>
                <a:gd name="connsiteY4599" fmla="*/ 262582 h 2894010"/>
                <a:gd name="connsiteX4600" fmla="*/ 1926143 w 4312055"/>
                <a:gd name="connsiteY4600" fmla="*/ 260438 h 2894010"/>
                <a:gd name="connsiteX4601" fmla="*/ 1925728 w 4312055"/>
                <a:gd name="connsiteY4601" fmla="*/ 257533 h 2894010"/>
                <a:gd name="connsiteX4602" fmla="*/ 1926143 w 4312055"/>
                <a:gd name="connsiteY4602" fmla="*/ 256011 h 2894010"/>
                <a:gd name="connsiteX4603" fmla="*/ 1926628 w 4312055"/>
                <a:gd name="connsiteY4603" fmla="*/ 255388 h 2894010"/>
                <a:gd name="connsiteX4604" fmla="*/ 1927182 w 4312055"/>
                <a:gd name="connsiteY4604" fmla="*/ 255043 h 2894010"/>
                <a:gd name="connsiteX4605" fmla="*/ 1927874 w 4312055"/>
                <a:gd name="connsiteY4605" fmla="*/ 254212 h 2894010"/>
                <a:gd name="connsiteX4606" fmla="*/ 1931542 w 4312055"/>
                <a:gd name="connsiteY4606" fmla="*/ 247572 h 2894010"/>
                <a:gd name="connsiteX4607" fmla="*/ 1934310 w 4312055"/>
                <a:gd name="connsiteY4607" fmla="*/ 244044 h 2894010"/>
                <a:gd name="connsiteX4608" fmla="*/ 1934933 w 4312055"/>
                <a:gd name="connsiteY4608" fmla="*/ 242522 h 2894010"/>
                <a:gd name="connsiteX4609" fmla="*/ 1934725 w 4312055"/>
                <a:gd name="connsiteY4609" fmla="*/ 240239 h 2894010"/>
                <a:gd name="connsiteX4610" fmla="*/ 1934379 w 4312055"/>
                <a:gd name="connsiteY4610" fmla="*/ 239202 h 2894010"/>
                <a:gd name="connsiteX4611" fmla="*/ 1933134 w 4312055"/>
                <a:gd name="connsiteY4611" fmla="*/ 237127 h 2894010"/>
                <a:gd name="connsiteX4612" fmla="*/ 1932649 w 4312055"/>
                <a:gd name="connsiteY4612" fmla="*/ 236020 h 2894010"/>
                <a:gd name="connsiteX4613" fmla="*/ 1932649 w 4312055"/>
                <a:gd name="connsiteY4613" fmla="*/ 234567 h 2894010"/>
                <a:gd name="connsiteX4614" fmla="*/ 1932649 w 4312055"/>
                <a:gd name="connsiteY4614" fmla="*/ 231731 h 2894010"/>
                <a:gd name="connsiteX4615" fmla="*/ 1932442 w 4312055"/>
                <a:gd name="connsiteY4615" fmla="*/ 230278 h 2894010"/>
                <a:gd name="connsiteX4616" fmla="*/ 1931473 w 4312055"/>
                <a:gd name="connsiteY4616" fmla="*/ 227857 h 2894010"/>
                <a:gd name="connsiteX4617" fmla="*/ 1930019 w 4312055"/>
                <a:gd name="connsiteY4617" fmla="*/ 225229 h 2894010"/>
                <a:gd name="connsiteX4618" fmla="*/ 1928289 w 4312055"/>
                <a:gd name="connsiteY4618" fmla="*/ 222739 h 2894010"/>
                <a:gd name="connsiteX4619" fmla="*/ 1926559 w 4312055"/>
                <a:gd name="connsiteY4619" fmla="*/ 221009 h 2894010"/>
                <a:gd name="connsiteX4620" fmla="*/ 1924344 w 4312055"/>
                <a:gd name="connsiteY4620" fmla="*/ 219902 h 2894010"/>
                <a:gd name="connsiteX4621" fmla="*/ 1921091 w 4312055"/>
                <a:gd name="connsiteY4621" fmla="*/ 219211 h 2894010"/>
                <a:gd name="connsiteX4622" fmla="*/ 1917907 w 4312055"/>
                <a:gd name="connsiteY4622" fmla="*/ 219418 h 2894010"/>
                <a:gd name="connsiteX4623" fmla="*/ 1915969 w 4312055"/>
                <a:gd name="connsiteY4623" fmla="*/ 221148 h 2894010"/>
                <a:gd name="connsiteX4624" fmla="*/ 1916454 w 4312055"/>
                <a:gd name="connsiteY4624" fmla="*/ 223223 h 2894010"/>
                <a:gd name="connsiteX4625" fmla="*/ 1921368 w 4312055"/>
                <a:gd name="connsiteY4625" fmla="*/ 231524 h 2894010"/>
                <a:gd name="connsiteX4626" fmla="*/ 1922129 w 4312055"/>
                <a:gd name="connsiteY4626" fmla="*/ 234636 h 2894010"/>
                <a:gd name="connsiteX4627" fmla="*/ 1922613 w 4312055"/>
                <a:gd name="connsiteY4627" fmla="*/ 238164 h 2894010"/>
                <a:gd name="connsiteX4628" fmla="*/ 1922613 w 4312055"/>
                <a:gd name="connsiteY4628" fmla="*/ 241692 h 2894010"/>
                <a:gd name="connsiteX4629" fmla="*/ 1921922 w 4312055"/>
                <a:gd name="connsiteY4629" fmla="*/ 244805 h 2894010"/>
                <a:gd name="connsiteX4630" fmla="*/ 1918807 w 4312055"/>
                <a:gd name="connsiteY4630" fmla="*/ 249024 h 2894010"/>
                <a:gd name="connsiteX4631" fmla="*/ 1913962 w 4312055"/>
                <a:gd name="connsiteY4631" fmla="*/ 252137 h 2894010"/>
                <a:gd name="connsiteX4632" fmla="*/ 1908287 w 4312055"/>
                <a:gd name="connsiteY4632" fmla="*/ 254212 h 2894010"/>
                <a:gd name="connsiteX4633" fmla="*/ 1897628 w 4312055"/>
                <a:gd name="connsiteY4633" fmla="*/ 256910 h 2894010"/>
                <a:gd name="connsiteX4634" fmla="*/ 1895068 w 4312055"/>
                <a:gd name="connsiteY4634" fmla="*/ 257879 h 2894010"/>
                <a:gd name="connsiteX4635" fmla="*/ 1892645 w 4312055"/>
                <a:gd name="connsiteY4635" fmla="*/ 259262 h 2894010"/>
                <a:gd name="connsiteX4636" fmla="*/ 1889877 w 4312055"/>
                <a:gd name="connsiteY4636" fmla="*/ 261683 h 2894010"/>
                <a:gd name="connsiteX4637" fmla="*/ 1886555 w 4312055"/>
                <a:gd name="connsiteY4637" fmla="*/ 265142 h 2894010"/>
                <a:gd name="connsiteX4638" fmla="*/ 1883579 w 4312055"/>
                <a:gd name="connsiteY4638" fmla="*/ 268808 h 2894010"/>
                <a:gd name="connsiteX4639" fmla="*/ 1881917 w 4312055"/>
                <a:gd name="connsiteY4639" fmla="*/ 271852 h 2894010"/>
                <a:gd name="connsiteX4640" fmla="*/ 1881779 w 4312055"/>
                <a:gd name="connsiteY4640" fmla="*/ 274273 h 2894010"/>
                <a:gd name="connsiteX4641" fmla="*/ 1882817 w 4312055"/>
                <a:gd name="connsiteY4641" fmla="*/ 275656 h 2894010"/>
                <a:gd name="connsiteX4642" fmla="*/ 1887247 w 4312055"/>
                <a:gd name="connsiteY4642" fmla="*/ 278354 h 2894010"/>
                <a:gd name="connsiteX4643" fmla="*/ 1889531 w 4312055"/>
                <a:gd name="connsiteY4643" fmla="*/ 280291 h 2894010"/>
                <a:gd name="connsiteX4644" fmla="*/ 1891261 w 4312055"/>
                <a:gd name="connsiteY4644" fmla="*/ 282435 h 2894010"/>
                <a:gd name="connsiteX4645" fmla="*/ 1894444 w 4312055"/>
                <a:gd name="connsiteY4645" fmla="*/ 287277 h 2894010"/>
                <a:gd name="connsiteX4646" fmla="*/ 1903373 w 4312055"/>
                <a:gd name="connsiteY4646" fmla="*/ 297584 h 2894010"/>
                <a:gd name="connsiteX4647" fmla="*/ 1905795 w 4312055"/>
                <a:gd name="connsiteY4647" fmla="*/ 303118 h 2894010"/>
                <a:gd name="connsiteX4648" fmla="*/ 1904273 w 4312055"/>
                <a:gd name="connsiteY4648" fmla="*/ 309136 h 2894010"/>
                <a:gd name="connsiteX4649" fmla="*/ 1897282 w 4312055"/>
                <a:gd name="connsiteY4649" fmla="*/ 319927 h 2894010"/>
                <a:gd name="connsiteX4650" fmla="*/ 1894444 w 4312055"/>
                <a:gd name="connsiteY4650" fmla="*/ 325392 h 2894010"/>
                <a:gd name="connsiteX4651" fmla="*/ 1891192 w 4312055"/>
                <a:gd name="connsiteY4651" fmla="*/ 334454 h 2894010"/>
                <a:gd name="connsiteX4652" fmla="*/ 1890915 w 4312055"/>
                <a:gd name="connsiteY4652" fmla="*/ 336390 h 2894010"/>
                <a:gd name="connsiteX4653" fmla="*/ 1891399 w 4312055"/>
                <a:gd name="connsiteY4653" fmla="*/ 338189 h 2894010"/>
                <a:gd name="connsiteX4654" fmla="*/ 1892922 w 4312055"/>
                <a:gd name="connsiteY4654" fmla="*/ 340403 h 2894010"/>
                <a:gd name="connsiteX4655" fmla="*/ 1893891 w 4312055"/>
                <a:gd name="connsiteY4655" fmla="*/ 341440 h 2894010"/>
                <a:gd name="connsiteX4656" fmla="*/ 1895068 w 4312055"/>
                <a:gd name="connsiteY4656" fmla="*/ 342270 h 2894010"/>
                <a:gd name="connsiteX4657" fmla="*/ 1896106 w 4312055"/>
                <a:gd name="connsiteY4657" fmla="*/ 343239 h 2894010"/>
                <a:gd name="connsiteX4658" fmla="*/ 1896798 w 4312055"/>
                <a:gd name="connsiteY4658" fmla="*/ 344484 h 2894010"/>
                <a:gd name="connsiteX4659" fmla="*/ 1896798 w 4312055"/>
                <a:gd name="connsiteY4659" fmla="*/ 346213 h 2894010"/>
                <a:gd name="connsiteX4660" fmla="*/ 1895483 w 4312055"/>
                <a:gd name="connsiteY4660" fmla="*/ 349395 h 2894010"/>
                <a:gd name="connsiteX4661" fmla="*/ 1895275 w 4312055"/>
                <a:gd name="connsiteY4661" fmla="*/ 350986 h 2894010"/>
                <a:gd name="connsiteX4662" fmla="*/ 1896521 w 4312055"/>
                <a:gd name="connsiteY4662" fmla="*/ 353061 h 2894010"/>
                <a:gd name="connsiteX4663" fmla="*/ 1898736 w 4312055"/>
                <a:gd name="connsiteY4663" fmla="*/ 353753 h 2894010"/>
                <a:gd name="connsiteX4664" fmla="*/ 1904065 w 4312055"/>
                <a:gd name="connsiteY4664" fmla="*/ 353407 h 2894010"/>
                <a:gd name="connsiteX4665" fmla="*/ 1907249 w 4312055"/>
                <a:gd name="connsiteY4665" fmla="*/ 353407 h 2894010"/>
                <a:gd name="connsiteX4666" fmla="*/ 1916592 w 4312055"/>
                <a:gd name="connsiteY4666" fmla="*/ 354583 h 2894010"/>
                <a:gd name="connsiteX4667" fmla="*/ 1919845 w 4312055"/>
                <a:gd name="connsiteY4667" fmla="*/ 354099 h 2894010"/>
                <a:gd name="connsiteX4668" fmla="*/ 1922821 w 4312055"/>
                <a:gd name="connsiteY4668" fmla="*/ 352992 h 2894010"/>
                <a:gd name="connsiteX4669" fmla="*/ 1925659 w 4312055"/>
                <a:gd name="connsiteY4669" fmla="*/ 351678 h 2894010"/>
                <a:gd name="connsiteX4670" fmla="*/ 1928704 w 4312055"/>
                <a:gd name="connsiteY4670" fmla="*/ 350571 h 2894010"/>
                <a:gd name="connsiteX4671" fmla="*/ 1931611 w 4312055"/>
                <a:gd name="connsiteY4671" fmla="*/ 350087 h 2894010"/>
                <a:gd name="connsiteX4672" fmla="*/ 1934656 w 4312055"/>
                <a:gd name="connsiteY4672" fmla="*/ 349949 h 2894010"/>
                <a:gd name="connsiteX4673" fmla="*/ 1940678 w 4312055"/>
                <a:gd name="connsiteY4673" fmla="*/ 350433 h 2894010"/>
                <a:gd name="connsiteX4674" fmla="*/ 1947668 w 4312055"/>
                <a:gd name="connsiteY4674" fmla="*/ 351816 h 2894010"/>
                <a:gd name="connsiteX4675" fmla="*/ 1974384 w 4312055"/>
                <a:gd name="connsiteY4675" fmla="*/ 359909 h 2894010"/>
                <a:gd name="connsiteX4676" fmla="*/ 1975560 w 4312055"/>
                <a:gd name="connsiteY4676" fmla="*/ 361155 h 2894010"/>
                <a:gd name="connsiteX4677" fmla="*/ 1976321 w 4312055"/>
                <a:gd name="connsiteY4677" fmla="*/ 362677 h 2894010"/>
                <a:gd name="connsiteX4678" fmla="*/ 1977636 w 4312055"/>
                <a:gd name="connsiteY4678" fmla="*/ 366412 h 2894010"/>
                <a:gd name="connsiteX4679" fmla="*/ 1980889 w 4312055"/>
                <a:gd name="connsiteY4679" fmla="*/ 372568 h 2894010"/>
                <a:gd name="connsiteX4680" fmla="*/ 1982412 w 4312055"/>
                <a:gd name="connsiteY4680" fmla="*/ 376234 h 2894010"/>
                <a:gd name="connsiteX4681" fmla="*/ 1982412 w 4312055"/>
                <a:gd name="connsiteY4681" fmla="*/ 379071 h 2894010"/>
                <a:gd name="connsiteX4682" fmla="*/ 1981512 w 4312055"/>
                <a:gd name="connsiteY4682" fmla="*/ 379901 h 2894010"/>
                <a:gd name="connsiteX4683" fmla="*/ 1980266 w 4312055"/>
                <a:gd name="connsiteY4683" fmla="*/ 380177 h 2894010"/>
                <a:gd name="connsiteX4684" fmla="*/ 1978882 w 4312055"/>
                <a:gd name="connsiteY4684" fmla="*/ 380316 h 2894010"/>
                <a:gd name="connsiteX4685" fmla="*/ 1977636 w 4312055"/>
                <a:gd name="connsiteY4685" fmla="*/ 380731 h 2894010"/>
                <a:gd name="connsiteX4686" fmla="*/ 1976045 w 4312055"/>
                <a:gd name="connsiteY4686" fmla="*/ 381907 h 2894010"/>
                <a:gd name="connsiteX4687" fmla="*/ 1974799 w 4312055"/>
                <a:gd name="connsiteY4687" fmla="*/ 383359 h 2894010"/>
                <a:gd name="connsiteX4688" fmla="*/ 1973899 w 4312055"/>
                <a:gd name="connsiteY4688" fmla="*/ 385089 h 2894010"/>
                <a:gd name="connsiteX4689" fmla="*/ 1973276 w 4312055"/>
                <a:gd name="connsiteY4689" fmla="*/ 387095 h 2894010"/>
                <a:gd name="connsiteX4690" fmla="*/ 1972791 w 4312055"/>
                <a:gd name="connsiteY4690" fmla="*/ 390000 h 2894010"/>
                <a:gd name="connsiteX4691" fmla="*/ 1973069 w 4312055"/>
                <a:gd name="connsiteY4691" fmla="*/ 392629 h 2894010"/>
                <a:gd name="connsiteX4692" fmla="*/ 1974106 w 4312055"/>
                <a:gd name="connsiteY4692" fmla="*/ 394842 h 2894010"/>
                <a:gd name="connsiteX4693" fmla="*/ 1976045 w 4312055"/>
                <a:gd name="connsiteY4693" fmla="*/ 396641 h 2894010"/>
                <a:gd name="connsiteX4694" fmla="*/ 1982135 w 4312055"/>
                <a:gd name="connsiteY4694" fmla="*/ 398439 h 2894010"/>
                <a:gd name="connsiteX4695" fmla="*/ 1996600 w 4312055"/>
                <a:gd name="connsiteY4695" fmla="*/ 399338 h 2894010"/>
                <a:gd name="connsiteX4696" fmla="*/ 2001860 w 4312055"/>
                <a:gd name="connsiteY4696" fmla="*/ 401829 h 2894010"/>
                <a:gd name="connsiteX4697" fmla="*/ 1987049 w 4312055"/>
                <a:gd name="connsiteY4697" fmla="*/ 402866 h 2894010"/>
                <a:gd name="connsiteX4698" fmla="*/ 1979990 w 4312055"/>
                <a:gd name="connsiteY4698" fmla="*/ 402244 h 2894010"/>
                <a:gd name="connsiteX4699" fmla="*/ 1973345 w 4312055"/>
                <a:gd name="connsiteY4699" fmla="*/ 399615 h 2894010"/>
                <a:gd name="connsiteX4700" fmla="*/ 1968362 w 4312055"/>
                <a:gd name="connsiteY4700" fmla="*/ 397125 h 2894010"/>
                <a:gd name="connsiteX4701" fmla="*/ 1967116 w 4312055"/>
                <a:gd name="connsiteY4701" fmla="*/ 396018 h 2894010"/>
                <a:gd name="connsiteX4702" fmla="*/ 1966286 w 4312055"/>
                <a:gd name="connsiteY4702" fmla="*/ 394565 h 2894010"/>
                <a:gd name="connsiteX4703" fmla="*/ 1966286 w 4312055"/>
                <a:gd name="connsiteY4703" fmla="*/ 393390 h 2894010"/>
                <a:gd name="connsiteX4704" fmla="*/ 1967116 w 4312055"/>
                <a:gd name="connsiteY4704" fmla="*/ 389862 h 2894010"/>
                <a:gd name="connsiteX4705" fmla="*/ 1967808 w 4312055"/>
                <a:gd name="connsiteY4705" fmla="*/ 381561 h 2894010"/>
                <a:gd name="connsiteX4706" fmla="*/ 1967670 w 4312055"/>
                <a:gd name="connsiteY4706" fmla="*/ 377065 h 2894010"/>
                <a:gd name="connsiteX4707" fmla="*/ 1966909 w 4312055"/>
                <a:gd name="connsiteY4707" fmla="*/ 373191 h 2894010"/>
                <a:gd name="connsiteX4708" fmla="*/ 1965040 w 4312055"/>
                <a:gd name="connsiteY4708" fmla="*/ 369940 h 2894010"/>
                <a:gd name="connsiteX4709" fmla="*/ 1962272 w 4312055"/>
                <a:gd name="connsiteY4709" fmla="*/ 367588 h 2894010"/>
                <a:gd name="connsiteX4710" fmla="*/ 1956181 w 4312055"/>
                <a:gd name="connsiteY4710" fmla="*/ 363230 h 2894010"/>
                <a:gd name="connsiteX4711" fmla="*/ 1953274 w 4312055"/>
                <a:gd name="connsiteY4711" fmla="*/ 360394 h 2894010"/>
                <a:gd name="connsiteX4712" fmla="*/ 1950852 w 4312055"/>
                <a:gd name="connsiteY4712" fmla="*/ 358457 h 2894010"/>
                <a:gd name="connsiteX4713" fmla="*/ 1947945 w 4312055"/>
                <a:gd name="connsiteY4713" fmla="*/ 357489 h 2894010"/>
                <a:gd name="connsiteX4714" fmla="*/ 1943723 w 4312055"/>
                <a:gd name="connsiteY4714" fmla="*/ 357627 h 2894010"/>
                <a:gd name="connsiteX4715" fmla="*/ 1927182 w 4312055"/>
                <a:gd name="connsiteY4715" fmla="*/ 359425 h 2894010"/>
                <a:gd name="connsiteX4716" fmla="*/ 1918392 w 4312055"/>
                <a:gd name="connsiteY4716" fmla="*/ 361224 h 2894010"/>
                <a:gd name="connsiteX4717" fmla="*/ 1911817 w 4312055"/>
                <a:gd name="connsiteY4717" fmla="*/ 364198 h 2894010"/>
                <a:gd name="connsiteX4718" fmla="*/ 1908010 w 4312055"/>
                <a:gd name="connsiteY4718" fmla="*/ 370493 h 2894010"/>
                <a:gd name="connsiteX4719" fmla="*/ 1909879 w 4312055"/>
                <a:gd name="connsiteY4719" fmla="*/ 377134 h 2894010"/>
                <a:gd name="connsiteX4720" fmla="*/ 1913685 w 4312055"/>
                <a:gd name="connsiteY4720" fmla="*/ 383982 h 2894010"/>
                <a:gd name="connsiteX4721" fmla="*/ 1915969 w 4312055"/>
                <a:gd name="connsiteY4721" fmla="*/ 390830 h 2894010"/>
                <a:gd name="connsiteX4722" fmla="*/ 1913893 w 4312055"/>
                <a:gd name="connsiteY4722" fmla="*/ 397609 h 2894010"/>
                <a:gd name="connsiteX4723" fmla="*/ 1908633 w 4312055"/>
                <a:gd name="connsiteY4723" fmla="*/ 402728 h 2894010"/>
                <a:gd name="connsiteX4724" fmla="*/ 1902750 w 4312055"/>
                <a:gd name="connsiteY4724" fmla="*/ 407639 h 2894010"/>
                <a:gd name="connsiteX4725" fmla="*/ 1898667 w 4312055"/>
                <a:gd name="connsiteY4725" fmla="*/ 413934 h 2894010"/>
                <a:gd name="connsiteX4726" fmla="*/ 1895344 w 4312055"/>
                <a:gd name="connsiteY4726" fmla="*/ 421543 h 2894010"/>
                <a:gd name="connsiteX4727" fmla="*/ 1890707 w 4312055"/>
                <a:gd name="connsiteY4727" fmla="*/ 426939 h 2894010"/>
                <a:gd name="connsiteX4728" fmla="*/ 1884686 w 4312055"/>
                <a:gd name="connsiteY4728" fmla="*/ 431158 h 2894010"/>
                <a:gd name="connsiteX4729" fmla="*/ 1870082 w 4312055"/>
                <a:gd name="connsiteY4729" fmla="*/ 438629 h 2894010"/>
                <a:gd name="connsiteX4730" fmla="*/ 1867452 w 4312055"/>
                <a:gd name="connsiteY4730" fmla="*/ 440912 h 2894010"/>
                <a:gd name="connsiteX4731" fmla="*/ 1865791 w 4312055"/>
                <a:gd name="connsiteY4731" fmla="*/ 444439 h 2894010"/>
                <a:gd name="connsiteX4732" fmla="*/ 1864615 w 4312055"/>
                <a:gd name="connsiteY4732" fmla="*/ 448037 h 2894010"/>
                <a:gd name="connsiteX4733" fmla="*/ 1862884 w 4312055"/>
                <a:gd name="connsiteY4733" fmla="*/ 451011 h 2894010"/>
                <a:gd name="connsiteX4734" fmla="*/ 1860185 w 4312055"/>
                <a:gd name="connsiteY4734" fmla="*/ 452879 h 2894010"/>
                <a:gd name="connsiteX4735" fmla="*/ 1856032 w 4312055"/>
                <a:gd name="connsiteY4735" fmla="*/ 453155 h 2894010"/>
                <a:gd name="connsiteX4736" fmla="*/ 1852087 w 4312055"/>
                <a:gd name="connsiteY4736" fmla="*/ 452118 h 2894010"/>
                <a:gd name="connsiteX4737" fmla="*/ 1844613 w 4312055"/>
                <a:gd name="connsiteY4737" fmla="*/ 449074 h 2894010"/>
                <a:gd name="connsiteX4738" fmla="*/ 1840322 w 4312055"/>
                <a:gd name="connsiteY4738" fmla="*/ 448452 h 2894010"/>
                <a:gd name="connsiteX4739" fmla="*/ 1826410 w 4312055"/>
                <a:gd name="connsiteY4739" fmla="*/ 449212 h 2894010"/>
                <a:gd name="connsiteX4740" fmla="*/ 1821842 w 4312055"/>
                <a:gd name="connsiteY4740" fmla="*/ 448797 h 2894010"/>
                <a:gd name="connsiteX4741" fmla="*/ 1819420 w 4312055"/>
                <a:gd name="connsiteY4741" fmla="*/ 448106 h 2894010"/>
                <a:gd name="connsiteX4742" fmla="*/ 1812776 w 4312055"/>
                <a:gd name="connsiteY4742" fmla="*/ 444924 h 2894010"/>
                <a:gd name="connsiteX4743" fmla="*/ 1810699 w 4312055"/>
                <a:gd name="connsiteY4743" fmla="*/ 444163 h 2894010"/>
                <a:gd name="connsiteX4744" fmla="*/ 1806616 w 4312055"/>
                <a:gd name="connsiteY4744" fmla="*/ 443194 h 2894010"/>
                <a:gd name="connsiteX4745" fmla="*/ 1804539 w 4312055"/>
                <a:gd name="connsiteY4745" fmla="*/ 442572 h 2894010"/>
                <a:gd name="connsiteX4746" fmla="*/ 1801287 w 4312055"/>
                <a:gd name="connsiteY4746" fmla="*/ 440427 h 2894010"/>
                <a:gd name="connsiteX4747" fmla="*/ 1799556 w 4312055"/>
                <a:gd name="connsiteY4747" fmla="*/ 437661 h 2894010"/>
                <a:gd name="connsiteX4748" fmla="*/ 1798311 w 4312055"/>
                <a:gd name="connsiteY4748" fmla="*/ 434617 h 2894010"/>
                <a:gd name="connsiteX4749" fmla="*/ 1796303 w 4312055"/>
                <a:gd name="connsiteY4749" fmla="*/ 431504 h 2894010"/>
                <a:gd name="connsiteX4750" fmla="*/ 1798311 w 4312055"/>
                <a:gd name="connsiteY4750" fmla="*/ 430328 h 2894010"/>
                <a:gd name="connsiteX4751" fmla="*/ 1800525 w 4312055"/>
                <a:gd name="connsiteY4751" fmla="*/ 429982 h 2894010"/>
                <a:gd name="connsiteX4752" fmla="*/ 1805093 w 4312055"/>
                <a:gd name="connsiteY4752" fmla="*/ 430190 h 2894010"/>
                <a:gd name="connsiteX4753" fmla="*/ 1813260 w 4312055"/>
                <a:gd name="connsiteY4753" fmla="*/ 429567 h 2894010"/>
                <a:gd name="connsiteX4754" fmla="*/ 1815406 w 4312055"/>
                <a:gd name="connsiteY4754" fmla="*/ 429775 h 2894010"/>
                <a:gd name="connsiteX4755" fmla="*/ 1817344 w 4312055"/>
                <a:gd name="connsiteY4755" fmla="*/ 431020 h 2894010"/>
                <a:gd name="connsiteX4756" fmla="*/ 1820942 w 4312055"/>
                <a:gd name="connsiteY4756" fmla="*/ 434617 h 2894010"/>
                <a:gd name="connsiteX4757" fmla="*/ 1823157 w 4312055"/>
                <a:gd name="connsiteY4757" fmla="*/ 435585 h 2894010"/>
                <a:gd name="connsiteX4758" fmla="*/ 1825372 w 4312055"/>
                <a:gd name="connsiteY4758" fmla="*/ 435170 h 2894010"/>
                <a:gd name="connsiteX4759" fmla="*/ 1829040 w 4312055"/>
                <a:gd name="connsiteY4759" fmla="*/ 433164 h 2894010"/>
                <a:gd name="connsiteX4760" fmla="*/ 1831186 w 4312055"/>
                <a:gd name="connsiteY4760" fmla="*/ 433303 h 2894010"/>
                <a:gd name="connsiteX4761" fmla="*/ 1826964 w 4312055"/>
                <a:gd name="connsiteY4761" fmla="*/ 435793 h 2894010"/>
                <a:gd name="connsiteX4762" fmla="*/ 1825441 w 4312055"/>
                <a:gd name="connsiteY4762" fmla="*/ 437246 h 2894010"/>
                <a:gd name="connsiteX4763" fmla="*/ 1825441 w 4312055"/>
                <a:gd name="connsiteY4763" fmla="*/ 439251 h 2894010"/>
                <a:gd name="connsiteX4764" fmla="*/ 1827448 w 4312055"/>
                <a:gd name="connsiteY4764" fmla="*/ 441327 h 2894010"/>
                <a:gd name="connsiteX4765" fmla="*/ 1830840 w 4312055"/>
                <a:gd name="connsiteY4765" fmla="*/ 441880 h 2894010"/>
                <a:gd name="connsiteX4766" fmla="*/ 1834369 w 4312055"/>
                <a:gd name="connsiteY4766" fmla="*/ 441396 h 2894010"/>
                <a:gd name="connsiteX4767" fmla="*/ 1836999 w 4312055"/>
                <a:gd name="connsiteY4767" fmla="*/ 440566 h 2894010"/>
                <a:gd name="connsiteX4768" fmla="*/ 1838176 w 4312055"/>
                <a:gd name="connsiteY4768" fmla="*/ 439805 h 2894010"/>
                <a:gd name="connsiteX4769" fmla="*/ 1840529 w 4312055"/>
                <a:gd name="connsiteY4769" fmla="*/ 438006 h 2894010"/>
                <a:gd name="connsiteX4770" fmla="*/ 1841775 w 4312055"/>
                <a:gd name="connsiteY4770" fmla="*/ 437246 h 2894010"/>
                <a:gd name="connsiteX4771" fmla="*/ 1847312 w 4312055"/>
                <a:gd name="connsiteY4771" fmla="*/ 435862 h 2894010"/>
                <a:gd name="connsiteX4772" fmla="*/ 1848142 w 4312055"/>
                <a:gd name="connsiteY4772" fmla="*/ 435724 h 2894010"/>
                <a:gd name="connsiteX4773" fmla="*/ 1848973 w 4312055"/>
                <a:gd name="connsiteY4773" fmla="*/ 433441 h 2894010"/>
                <a:gd name="connsiteX4774" fmla="*/ 1848212 w 4312055"/>
                <a:gd name="connsiteY4774" fmla="*/ 430536 h 2894010"/>
                <a:gd name="connsiteX4775" fmla="*/ 1845166 w 4312055"/>
                <a:gd name="connsiteY4775" fmla="*/ 424933 h 2894010"/>
                <a:gd name="connsiteX4776" fmla="*/ 1851049 w 4312055"/>
                <a:gd name="connsiteY4776" fmla="*/ 424794 h 2894010"/>
                <a:gd name="connsiteX4777" fmla="*/ 1854995 w 4312055"/>
                <a:gd name="connsiteY4777" fmla="*/ 422719 h 2894010"/>
                <a:gd name="connsiteX4778" fmla="*/ 1858247 w 4312055"/>
                <a:gd name="connsiteY4778" fmla="*/ 419053 h 2894010"/>
                <a:gd name="connsiteX4779" fmla="*/ 1867868 w 4312055"/>
                <a:gd name="connsiteY4779" fmla="*/ 405218 h 2894010"/>
                <a:gd name="connsiteX4780" fmla="*/ 1870221 w 4312055"/>
                <a:gd name="connsiteY4780" fmla="*/ 402659 h 2894010"/>
                <a:gd name="connsiteX4781" fmla="*/ 1872020 w 4312055"/>
                <a:gd name="connsiteY4781" fmla="*/ 401414 h 2894010"/>
                <a:gd name="connsiteX4782" fmla="*/ 1876104 w 4312055"/>
                <a:gd name="connsiteY4782" fmla="*/ 399477 h 2894010"/>
                <a:gd name="connsiteX4783" fmla="*/ 1878042 w 4312055"/>
                <a:gd name="connsiteY4783" fmla="*/ 398301 h 2894010"/>
                <a:gd name="connsiteX4784" fmla="*/ 1881295 w 4312055"/>
                <a:gd name="connsiteY4784" fmla="*/ 394081 h 2894010"/>
                <a:gd name="connsiteX4785" fmla="*/ 1881987 w 4312055"/>
                <a:gd name="connsiteY4785" fmla="*/ 389585 h 2894010"/>
                <a:gd name="connsiteX4786" fmla="*/ 1881987 w 4312055"/>
                <a:gd name="connsiteY4786" fmla="*/ 384950 h 2894010"/>
                <a:gd name="connsiteX4787" fmla="*/ 1883302 w 4312055"/>
                <a:gd name="connsiteY4787" fmla="*/ 380316 h 2894010"/>
                <a:gd name="connsiteX4788" fmla="*/ 1886624 w 4312055"/>
                <a:gd name="connsiteY4788" fmla="*/ 376234 h 2894010"/>
                <a:gd name="connsiteX4789" fmla="*/ 1889738 w 4312055"/>
                <a:gd name="connsiteY4789" fmla="*/ 373260 h 2894010"/>
                <a:gd name="connsiteX4790" fmla="*/ 1890223 w 4312055"/>
                <a:gd name="connsiteY4790" fmla="*/ 370631 h 2894010"/>
                <a:gd name="connsiteX4791" fmla="*/ 1886001 w 4312055"/>
                <a:gd name="connsiteY4791" fmla="*/ 367380 h 2894010"/>
                <a:gd name="connsiteX4792" fmla="*/ 1876311 w 4312055"/>
                <a:gd name="connsiteY4792" fmla="*/ 363161 h 2894010"/>
                <a:gd name="connsiteX4793" fmla="*/ 1872089 w 4312055"/>
                <a:gd name="connsiteY4793" fmla="*/ 360186 h 2894010"/>
                <a:gd name="connsiteX4794" fmla="*/ 1869598 w 4312055"/>
                <a:gd name="connsiteY4794" fmla="*/ 355690 h 2894010"/>
                <a:gd name="connsiteX4795" fmla="*/ 1869183 w 4312055"/>
                <a:gd name="connsiteY4795" fmla="*/ 350848 h 2894010"/>
                <a:gd name="connsiteX4796" fmla="*/ 1870567 w 4312055"/>
                <a:gd name="connsiteY4796" fmla="*/ 340541 h 2894010"/>
                <a:gd name="connsiteX4797" fmla="*/ 1870844 w 4312055"/>
                <a:gd name="connsiteY4797" fmla="*/ 335491 h 2894010"/>
                <a:gd name="connsiteX4798" fmla="*/ 1868698 w 4312055"/>
                <a:gd name="connsiteY4798" fmla="*/ 318821 h 2894010"/>
                <a:gd name="connsiteX4799" fmla="*/ 1869529 w 4312055"/>
                <a:gd name="connsiteY4799" fmla="*/ 314117 h 2894010"/>
                <a:gd name="connsiteX4800" fmla="*/ 1872366 w 4312055"/>
                <a:gd name="connsiteY4800" fmla="*/ 309275 h 2894010"/>
                <a:gd name="connsiteX4801" fmla="*/ 1873059 w 4312055"/>
                <a:gd name="connsiteY4801" fmla="*/ 307338 h 2894010"/>
                <a:gd name="connsiteX4802" fmla="*/ 1873474 w 4312055"/>
                <a:gd name="connsiteY4802" fmla="*/ 304294 h 2894010"/>
                <a:gd name="connsiteX4803" fmla="*/ 1873681 w 4312055"/>
                <a:gd name="connsiteY4803" fmla="*/ 297861 h 2894010"/>
                <a:gd name="connsiteX4804" fmla="*/ 1873335 w 4312055"/>
                <a:gd name="connsiteY4804" fmla="*/ 292189 h 2894010"/>
                <a:gd name="connsiteX4805" fmla="*/ 1872851 w 4312055"/>
                <a:gd name="connsiteY4805" fmla="*/ 289283 h 2894010"/>
                <a:gd name="connsiteX4806" fmla="*/ 1872020 w 4312055"/>
                <a:gd name="connsiteY4806" fmla="*/ 286516 h 2894010"/>
                <a:gd name="connsiteX4807" fmla="*/ 1870774 w 4312055"/>
                <a:gd name="connsiteY4807" fmla="*/ 284234 h 2894010"/>
                <a:gd name="connsiteX4808" fmla="*/ 1868698 w 4312055"/>
                <a:gd name="connsiteY4808" fmla="*/ 282504 h 2894010"/>
                <a:gd name="connsiteX4809" fmla="*/ 1863300 w 4312055"/>
                <a:gd name="connsiteY4809" fmla="*/ 280014 h 2894010"/>
                <a:gd name="connsiteX4810" fmla="*/ 1860808 w 4312055"/>
                <a:gd name="connsiteY4810" fmla="*/ 278631 h 2894010"/>
                <a:gd name="connsiteX4811" fmla="*/ 1859286 w 4312055"/>
                <a:gd name="connsiteY4811" fmla="*/ 277316 h 2894010"/>
                <a:gd name="connsiteX4812" fmla="*/ 1857625 w 4312055"/>
                <a:gd name="connsiteY4812" fmla="*/ 275587 h 2894010"/>
                <a:gd name="connsiteX4813" fmla="*/ 1856310 w 4312055"/>
                <a:gd name="connsiteY4813" fmla="*/ 273719 h 2894010"/>
                <a:gd name="connsiteX4814" fmla="*/ 1855963 w 4312055"/>
                <a:gd name="connsiteY4814" fmla="*/ 271852 h 2894010"/>
                <a:gd name="connsiteX4815" fmla="*/ 1857002 w 4312055"/>
                <a:gd name="connsiteY4815" fmla="*/ 269707 h 2894010"/>
                <a:gd name="connsiteX4816" fmla="*/ 1859008 w 4312055"/>
                <a:gd name="connsiteY4816" fmla="*/ 268255 h 2894010"/>
                <a:gd name="connsiteX4817" fmla="*/ 1861293 w 4312055"/>
                <a:gd name="connsiteY4817" fmla="*/ 267010 h 2894010"/>
                <a:gd name="connsiteX4818" fmla="*/ 1863300 w 4312055"/>
                <a:gd name="connsiteY4818" fmla="*/ 265419 h 2894010"/>
                <a:gd name="connsiteX4819" fmla="*/ 1866137 w 4312055"/>
                <a:gd name="connsiteY4819" fmla="*/ 261683 h 2894010"/>
                <a:gd name="connsiteX4820" fmla="*/ 1868560 w 4312055"/>
                <a:gd name="connsiteY4820" fmla="*/ 257256 h 2894010"/>
                <a:gd name="connsiteX4821" fmla="*/ 1870636 w 4312055"/>
                <a:gd name="connsiteY4821" fmla="*/ 252552 h 2894010"/>
                <a:gd name="connsiteX4822" fmla="*/ 1873612 w 4312055"/>
                <a:gd name="connsiteY4822" fmla="*/ 243352 h 2894010"/>
                <a:gd name="connsiteX4823" fmla="*/ 1875135 w 4312055"/>
                <a:gd name="connsiteY4823" fmla="*/ 236988 h 2894010"/>
                <a:gd name="connsiteX4824" fmla="*/ 1875965 w 4312055"/>
                <a:gd name="connsiteY4824" fmla="*/ 230693 h 2894010"/>
                <a:gd name="connsiteX4825" fmla="*/ 1875135 w 4312055"/>
                <a:gd name="connsiteY4825" fmla="*/ 226059 h 2894010"/>
                <a:gd name="connsiteX4826" fmla="*/ 1871467 w 4312055"/>
                <a:gd name="connsiteY4826" fmla="*/ 222946 h 2894010"/>
                <a:gd name="connsiteX4827" fmla="*/ 1866414 w 4312055"/>
                <a:gd name="connsiteY4827" fmla="*/ 221563 h 2894010"/>
                <a:gd name="connsiteX4828" fmla="*/ 1856656 w 4312055"/>
                <a:gd name="connsiteY4828" fmla="*/ 220387 h 2894010"/>
                <a:gd name="connsiteX4829" fmla="*/ 1854233 w 4312055"/>
                <a:gd name="connsiteY4829" fmla="*/ 219349 h 2894010"/>
                <a:gd name="connsiteX4830" fmla="*/ 1849873 w 4312055"/>
                <a:gd name="connsiteY4830" fmla="*/ 217066 h 2894010"/>
                <a:gd name="connsiteX4831" fmla="*/ 1847312 w 4312055"/>
                <a:gd name="connsiteY4831" fmla="*/ 216444 h 2894010"/>
                <a:gd name="connsiteX4832" fmla="*/ 1843782 w 4312055"/>
                <a:gd name="connsiteY4832" fmla="*/ 216444 h 2894010"/>
                <a:gd name="connsiteX4833" fmla="*/ 1832847 w 4312055"/>
                <a:gd name="connsiteY4833" fmla="*/ 217274 h 2894010"/>
                <a:gd name="connsiteX4834" fmla="*/ 1822327 w 4312055"/>
                <a:gd name="connsiteY4834" fmla="*/ 216997 h 2894010"/>
                <a:gd name="connsiteX4835" fmla="*/ 1814783 w 4312055"/>
                <a:gd name="connsiteY4835" fmla="*/ 218035 h 2894010"/>
                <a:gd name="connsiteX4836" fmla="*/ 1812568 w 4312055"/>
                <a:gd name="connsiteY4836" fmla="*/ 217689 h 2894010"/>
                <a:gd name="connsiteX4837" fmla="*/ 1810561 w 4312055"/>
                <a:gd name="connsiteY4837" fmla="*/ 216444 h 2894010"/>
                <a:gd name="connsiteX4838" fmla="*/ 1810699 w 4312055"/>
                <a:gd name="connsiteY4838" fmla="*/ 215337 h 2894010"/>
                <a:gd name="connsiteX4839" fmla="*/ 1811253 w 4312055"/>
                <a:gd name="connsiteY4839" fmla="*/ 214369 h 2894010"/>
                <a:gd name="connsiteX4840" fmla="*/ 1810838 w 4312055"/>
                <a:gd name="connsiteY4840" fmla="*/ 213400 h 2894010"/>
                <a:gd name="connsiteX4841" fmla="*/ 1808761 w 4312055"/>
                <a:gd name="connsiteY4841" fmla="*/ 212916 h 2894010"/>
                <a:gd name="connsiteX4842" fmla="*/ 1806616 w 4312055"/>
                <a:gd name="connsiteY4842" fmla="*/ 213608 h 2894010"/>
                <a:gd name="connsiteX4843" fmla="*/ 1804747 w 4312055"/>
                <a:gd name="connsiteY4843" fmla="*/ 214991 h 2894010"/>
                <a:gd name="connsiteX4844" fmla="*/ 1803363 w 4312055"/>
                <a:gd name="connsiteY4844" fmla="*/ 216375 h 2894010"/>
                <a:gd name="connsiteX4845" fmla="*/ 1796649 w 4312055"/>
                <a:gd name="connsiteY4845" fmla="*/ 227304 h 2894010"/>
                <a:gd name="connsiteX4846" fmla="*/ 1788552 w 4312055"/>
                <a:gd name="connsiteY4846" fmla="*/ 251999 h 2894010"/>
                <a:gd name="connsiteX4847" fmla="*/ 1782254 w 4312055"/>
                <a:gd name="connsiteY4847" fmla="*/ 263067 h 2894010"/>
                <a:gd name="connsiteX4848" fmla="*/ 1777963 w 4312055"/>
                <a:gd name="connsiteY4848" fmla="*/ 267217 h 2894010"/>
                <a:gd name="connsiteX4849" fmla="*/ 1772841 w 4312055"/>
                <a:gd name="connsiteY4849" fmla="*/ 270745 h 2894010"/>
                <a:gd name="connsiteX4850" fmla="*/ 1767373 w 4312055"/>
                <a:gd name="connsiteY4850" fmla="*/ 273719 h 2894010"/>
                <a:gd name="connsiteX4851" fmla="*/ 1756230 w 4312055"/>
                <a:gd name="connsiteY4851" fmla="*/ 278285 h 2894010"/>
                <a:gd name="connsiteX4852" fmla="*/ 1753877 w 4312055"/>
                <a:gd name="connsiteY4852" fmla="*/ 279599 h 2894010"/>
                <a:gd name="connsiteX4853" fmla="*/ 1751593 w 4312055"/>
                <a:gd name="connsiteY4853" fmla="*/ 281605 h 2894010"/>
                <a:gd name="connsiteX4854" fmla="*/ 1749932 w 4312055"/>
                <a:gd name="connsiteY4854" fmla="*/ 283819 h 2894010"/>
                <a:gd name="connsiteX4855" fmla="*/ 1748548 w 4312055"/>
                <a:gd name="connsiteY4855" fmla="*/ 286447 h 2894010"/>
                <a:gd name="connsiteX4856" fmla="*/ 1748755 w 4312055"/>
                <a:gd name="connsiteY4856" fmla="*/ 287969 h 2894010"/>
                <a:gd name="connsiteX4857" fmla="*/ 1751731 w 4312055"/>
                <a:gd name="connsiteY4857" fmla="*/ 286862 h 2894010"/>
                <a:gd name="connsiteX4858" fmla="*/ 1750832 w 4312055"/>
                <a:gd name="connsiteY4858" fmla="*/ 288453 h 2894010"/>
                <a:gd name="connsiteX4859" fmla="*/ 1749517 w 4312055"/>
                <a:gd name="connsiteY4859" fmla="*/ 290321 h 2894010"/>
                <a:gd name="connsiteX4860" fmla="*/ 1748409 w 4312055"/>
                <a:gd name="connsiteY4860" fmla="*/ 292189 h 2894010"/>
                <a:gd name="connsiteX4861" fmla="*/ 1748133 w 4312055"/>
                <a:gd name="connsiteY4861" fmla="*/ 293710 h 2894010"/>
                <a:gd name="connsiteX4862" fmla="*/ 1749309 w 4312055"/>
                <a:gd name="connsiteY4862" fmla="*/ 295993 h 2894010"/>
                <a:gd name="connsiteX4863" fmla="*/ 1751385 w 4312055"/>
                <a:gd name="connsiteY4863" fmla="*/ 296270 h 2894010"/>
                <a:gd name="connsiteX4864" fmla="*/ 1753808 w 4312055"/>
                <a:gd name="connsiteY4864" fmla="*/ 295716 h 2894010"/>
                <a:gd name="connsiteX4865" fmla="*/ 1756161 w 4312055"/>
                <a:gd name="connsiteY4865" fmla="*/ 295440 h 2894010"/>
                <a:gd name="connsiteX4866" fmla="*/ 1759898 w 4312055"/>
                <a:gd name="connsiteY4866" fmla="*/ 297515 h 2894010"/>
                <a:gd name="connsiteX4867" fmla="*/ 1760867 w 4312055"/>
                <a:gd name="connsiteY4867" fmla="*/ 301735 h 2894010"/>
                <a:gd name="connsiteX4868" fmla="*/ 1760175 w 4312055"/>
                <a:gd name="connsiteY4868" fmla="*/ 306784 h 2894010"/>
                <a:gd name="connsiteX4869" fmla="*/ 1759068 w 4312055"/>
                <a:gd name="connsiteY4869" fmla="*/ 311488 h 2894010"/>
                <a:gd name="connsiteX4870" fmla="*/ 1758722 w 4312055"/>
                <a:gd name="connsiteY4870" fmla="*/ 313909 h 2894010"/>
                <a:gd name="connsiteX4871" fmla="*/ 1758722 w 4312055"/>
                <a:gd name="connsiteY4871" fmla="*/ 315984 h 2894010"/>
                <a:gd name="connsiteX4872" fmla="*/ 1759068 w 4312055"/>
                <a:gd name="connsiteY4872" fmla="*/ 322556 h 2894010"/>
                <a:gd name="connsiteX4873" fmla="*/ 1758722 w 4312055"/>
                <a:gd name="connsiteY4873" fmla="*/ 324009 h 2894010"/>
                <a:gd name="connsiteX4874" fmla="*/ 1757753 w 4312055"/>
                <a:gd name="connsiteY4874" fmla="*/ 325254 h 2894010"/>
                <a:gd name="connsiteX4875" fmla="*/ 1755884 w 4312055"/>
                <a:gd name="connsiteY4875" fmla="*/ 326845 h 2894010"/>
                <a:gd name="connsiteX4876" fmla="*/ 1755123 w 4312055"/>
                <a:gd name="connsiteY4876" fmla="*/ 327191 h 2894010"/>
                <a:gd name="connsiteX4877" fmla="*/ 1754431 w 4312055"/>
                <a:gd name="connsiteY4877" fmla="*/ 327191 h 2894010"/>
                <a:gd name="connsiteX4878" fmla="*/ 1753739 w 4312055"/>
                <a:gd name="connsiteY4878" fmla="*/ 327121 h 2894010"/>
                <a:gd name="connsiteX4879" fmla="*/ 1752977 w 4312055"/>
                <a:gd name="connsiteY4879" fmla="*/ 327744 h 2894010"/>
                <a:gd name="connsiteX4880" fmla="*/ 1752354 w 4312055"/>
                <a:gd name="connsiteY4880" fmla="*/ 328920 h 2894010"/>
                <a:gd name="connsiteX4881" fmla="*/ 1751939 w 4312055"/>
                <a:gd name="connsiteY4881" fmla="*/ 330511 h 2894010"/>
                <a:gd name="connsiteX4882" fmla="*/ 1750901 w 4312055"/>
                <a:gd name="connsiteY4882" fmla="*/ 335906 h 2894010"/>
                <a:gd name="connsiteX4883" fmla="*/ 1750763 w 4312055"/>
                <a:gd name="connsiteY4883" fmla="*/ 338051 h 2894010"/>
                <a:gd name="connsiteX4884" fmla="*/ 1751247 w 4312055"/>
                <a:gd name="connsiteY4884" fmla="*/ 340057 h 2894010"/>
                <a:gd name="connsiteX4885" fmla="*/ 1752562 w 4312055"/>
                <a:gd name="connsiteY4885" fmla="*/ 341925 h 2894010"/>
                <a:gd name="connsiteX4886" fmla="*/ 1756991 w 4312055"/>
                <a:gd name="connsiteY4886" fmla="*/ 338950 h 2894010"/>
                <a:gd name="connsiteX4887" fmla="*/ 1764605 w 4312055"/>
                <a:gd name="connsiteY4887" fmla="*/ 339573 h 2894010"/>
                <a:gd name="connsiteX4888" fmla="*/ 1772357 w 4312055"/>
                <a:gd name="connsiteY4888" fmla="*/ 342340 h 2894010"/>
                <a:gd name="connsiteX4889" fmla="*/ 1777063 w 4312055"/>
                <a:gd name="connsiteY4889" fmla="*/ 345936 h 2894010"/>
                <a:gd name="connsiteX4890" fmla="*/ 1778032 w 4312055"/>
                <a:gd name="connsiteY4890" fmla="*/ 347943 h 2894010"/>
                <a:gd name="connsiteX4891" fmla="*/ 1779070 w 4312055"/>
                <a:gd name="connsiteY4891" fmla="*/ 351124 h 2894010"/>
                <a:gd name="connsiteX4892" fmla="*/ 1780385 w 4312055"/>
                <a:gd name="connsiteY4892" fmla="*/ 353061 h 2894010"/>
                <a:gd name="connsiteX4893" fmla="*/ 1781631 w 4312055"/>
                <a:gd name="connsiteY4893" fmla="*/ 354376 h 2894010"/>
                <a:gd name="connsiteX4894" fmla="*/ 1783084 w 4312055"/>
                <a:gd name="connsiteY4894" fmla="*/ 355690 h 2894010"/>
                <a:gd name="connsiteX4895" fmla="*/ 1784607 w 4312055"/>
                <a:gd name="connsiteY4895" fmla="*/ 356935 h 2894010"/>
                <a:gd name="connsiteX4896" fmla="*/ 1786129 w 4312055"/>
                <a:gd name="connsiteY4896" fmla="*/ 357904 h 2894010"/>
                <a:gd name="connsiteX4897" fmla="*/ 1789382 w 4312055"/>
                <a:gd name="connsiteY4897" fmla="*/ 359079 h 2894010"/>
                <a:gd name="connsiteX4898" fmla="*/ 1792427 w 4312055"/>
                <a:gd name="connsiteY4898" fmla="*/ 359079 h 2894010"/>
                <a:gd name="connsiteX4899" fmla="*/ 1795542 w 4312055"/>
                <a:gd name="connsiteY4899" fmla="*/ 358803 h 2894010"/>
                <a:gd name="connsiteX4900" fmla="*/ 1799141 w 4312055"/>
                <a:gd name="connsiteY4900" fmla="*/ 358803 h 2894010"/>
                <a:gd name="connsiteX4901" fmla="*/ 1792566 w 4312055"/>
                <a:gd name="connsiteY4901" fmla="*/ 370355 h 2894010"/>
                <a:gd name="connsiteX4902" fmla="*/ 1788067 w 4312055"/>
                <a:gd name="connsiteY4902" fmla="*/ 375819 h 2894010"/>
                <a:gd name="connsiteX4903" fmla="*/ 1782876 w 4312055"/>
                <a:gd name="connsiteY4903" fmla="*/ 377895 h 2894010"/>
                <a:gd name="connsiteX4904" fmla="*/ 1780246 w 4312055"/>
                <a:gd name="connsiteY4904" fmla="*/ 377134 h 2894010"/>
                <a:gd name="connsiteX4905" fmla="*/ 1767512 w 4312055"/>
                <a:gd name="connsiteY4905" fmla="*/ 370493 h 2894010"/>
                <a:gd name="connsiteX4906" fmla="*/ 1754500 w 4312055"/>
                <a:gd name="connsiteY4906" fmla="*/ 362054 h 2894010"/>
                <a:gd name="connsiteX4907" fmla="*/ 1752285 w 4312055"/>
                <a:gd name="connsiteY4907" fmla="*/ 361085 h 2894010"/>
                <a:gd name="connsiteX4908" fmla="*/ 1745641 w 4312055"/>
                <a:gd name="connsiteY4908" fmla="*/ 359564 h 2894010"/>
                <a:gd name="connsiteX4909" fmla="*/ 1723424 w 4312055"/>
                <a:gd name="connsiteY4909" fmla="*/ 351747 h 2894010"/>
                <a:gd name="connsiteX4910" fmla="*/ 1716641 w 4312055"/>
                <a:gd name="connsiteY4910" fmla="*/ 350018 h 2894010"/>
                <a:gd name="connsiteX4911" fmla="*/ 1710966 w 4312055"/>
                <a:gd name="connsiteY4911" fmla="*/ 350433 h 2894010"/>
                <a:gd name="connsiteX4912" fmla="*/ 1705637 w 4312055"/>
                <a:gd name="connsiteY4912" fmla="*/ 345660 h 2894010"/>
                <a:gd name="connsiteX4913" fmla="*/ 1690549 w 4312055"/>
                <a:gd name="connsiteY4913" fmla="*/ 341440 h 2894010"/>
                <a:gd name="connsiteX4914" fmla="*/ 1631789 w 4312055"/>
                <a:gd name="connsiteY4914" fmla="*/ 333969 h 2894010"/>
                <a:gd name="connsiteX4915" fmla="*/ 1629436 w 4312055"/>
                <a:gd name="connsiteY4915" fmla="*/ 333969 h 2894010"/>
                <a:gd name="connsiteX4916" fmla="*/ 1627151 w 4312055"/>
                <a:gd name="connsiteY4916" fmla="*/ 334661 h 2894010"/>
                <a:gd name="connsiteX4917" fmla="*/ 1621545 w 4312055"/>
                <a:gd name="connsiteY4917" fmla="*/ 337290 h 2894010"/>
                <a:gd name="connsiteX4918" fmla="*/ 1615386 w 4312055"/>
                <a:gd name="connsiteY4918" fmla="*/ 339434 h 2894010"/>
                <a:gd name="connsiteX4919" fmla="*/ 1612963 w 4312055"/>
                <a:gd name="connsiteY4919" fmla="*/ 341094 h 2894010"/>
                <a:gd name="connsiteX4920" fmla="*/ 1615178 w 4312055"/>
                <a:gd name="connsiteY4920" fmla="*/ 343723 h 2894010"/>
                <a:gd name="connsiteX4921" fmla="*/ 1619262 w 4312055"/>
                <a:gd name="connsiteY4921" fmla="*/ 349326 h 2894010"/>
                <a:gd name="connsiteX4922" fmla="*/ 1621476 w 4312055"/>
                <a:gd name="connsiteY4922" fmla="*/ 351816 h 2894010"/>
                <a:gd name="connsiteX4923" fmla="*/ 1622722 w 4312055"/>
                <a:gd name="connsiteY4923" fmla="*/ 352923 h 2894010"/>
                <a:gd name="connsiteX4924" fmla="*/ 1623553 w 4312055"/>
                <a:gd name="connsiteY4924" fmla="*/ 353269 h 2894010"/>
                <a:gd name="connsiteX4925" fmla="*/ 1624245 w 4312055"/>
                <a:gd name="connsiteY4925" fmla="*/ 353407 h 2894010"/>
                <a:gd name="connsiteX4926" fmla="*/ 1625214 w 4312055"/>
                <a:gd name="connsiteY4926" fmla="*/ 353822 h 2894010"/>
                <a:gd name="connsiteX4927" fmla="*/ 1626321 w 4312055"/>
                <a:gd name="connsiteY4927" fmla="*/ 354168 h 2894010"/>
                <a:gd name="connsiteX4928" fmla="*/ 1627429 w 4312055"/>
                <a:gd name="connsiteY4928" fmla="*/ 354376 h 2894010"/>
                <a:gd name="connsiteX4929" fmla="*/ 1628328 w 4312055"/>
                <a:gd name="connsiteY4929" fmla="*/ 355137 h 2894010"/>
                <a:gd name="connsiteX4930" fmla="*/ 1628536 w 4312055"/>
                <a:gd name="connsiteY4930" fmla="*/ 357143 h 2894010"/>
                <a:gd name="connsiteX4931" fmla="*/ 1625768 w 4312055"/>
                <a:gd name="connsiteY4931" fmla="*/ 362400 h 2894010"/>
                <a:gd name="connsiteX4932" fmla="*/ 1620161 w 4312055"/>
                <a:gd name="connsiteY4932" fmla="*/ 364406 h 2894010"/>
                <a:gd name="connsiteX4933" fmla="*/ 1613656 w 4312055"/>
                <a:gd name="connsiteY4933" fmla="*/ 364959 h 2894010"/>
                <a:gd name="connsiteX4934" fmla="*/ 1608465 w 4312055"/>
                <a:gd name="connsiteY4934" fmla="*/ 366066 h 2894010"/>
                <a:gd name="connsiteX4935" fmla="*/ 1606873 w 4312055"/>
                <a:gd name="connsiteY4935" fmla="*/ 368833 h 2894010"/>
                <a:gd name="connsiteX4936" fmla="*/ 1607081 w 4312055"/>
                <a:gd name="connsiteY4936" fmla="*/ 372568 h 2894010"/>
                <a:gd name="connsiteX4937" fmla="*/ 1606111 w 4312055"/>
                <a:gd name="connsiteY4937" fmla="*/ 375750 h 2894010"/>
                <a:gd name="connsiteX4938" fmla="*/ 1600921 w 4312055"/>
                <a:gd name="connsiteY4938" fmla="*/ 376926 h 2894010"/>
                <a:gd name="connsiteX4939" fmla="*/ 1598291 w 4312055"/>
                <a:gd name="connsiteY4939" fmla="*/ 376580 h 2894010"/>
                <a:gd name="connsiteX4940" fmla="*/ 1595176 w 4312055"/>
                <a:gd name="connsiteY4940" fmla="*/ 375750 h 2894010"/>
                <a:gd name="connsiteX4941" fmla="*/ 1592408 w 4312055"/>
                <a:gd name="connsiteY4941" fmla="*/ 374505 h 2894010"/>
                <a:gd name="connsiteX4942" fmla="*/ 1590885 w 4312055"/>
                <a:gd name="connsiteY4942" fmla="*/ 372983 h 2894010"/>
                <a:gd name="connsiteX4943" fmla="*/ 1590678 w 4312055"/>
                <a:gd name="connsiteY4943" fmla="*/ 370216 h 2894010"/>
                <a:gd name="connsiteX4944" fmla="*/ 1591993 w 4312055"/>
                <a:gd name="connsiteY4944" fmla="*/ 368003 h 2894010"/>
                <a:gd name="connsiteX4945" fmla="*/ 1594138 w 4312055"/>
                <a:gd name="connsiteY4945" fmla="*/ 366343 h 2894010"/>
                <a:gd name="connsiteX4946" fmla="*/ 1596422 w 4312055"/>
                <a:gd name="connsiteY4946" fmla="*/ 365167 h 2894010"/>
                <a:gd name="connsiteX4947" fmla="*/ 1592061 w 4312055"/>
                <a:gd name="connsiteY4947" fmla="*/ 360325 h 2894010"/>
                <a:gd name="connsiteX4948" fmla="*/ 1589708 w 4312055"/>
                <a:gd name="connsiteY4948" fmla="*/ 358388 h 2894010"/>
                <a:gd name="connsiteX4949" fmla="*/ 1587424 w 4312055"/>
                <a:gd name="connsiteY4949" fmla="*/ 357281 h 2894010"/>
                <a:gd name="connsiteX4950" fmla="*/ 1583964 w 4312055"/>
                <a:gd name="connsiteY4950" fmla="*/ 357281 h 2894010"/>
                <a:gd name="connsiteX4951" fmla="*/ 1579673 w 4312055"/>
                <a:gd name="connsiteY4951" fmla="*/ 358249 h 2894010"/>
                <a:gd name="connsiteX4952" fmla="*/ 1575590 w 4312055"/>
                <a:gd name="connsiteY4952" fmla="*/ 359979 h 2894010"/>
                <a:gd name="connsiteX4953" fmla="*/ 1572960 w 4312055"/>
                <a:gd name="connsiteY4953" fmla="*/ 362192 h 2894010"/>
                <a:gd name="connsiteX4954" fmla="*/ 1568668 w 4312055"/>
                <a:gd name="connsiteY4954" fmla="*/ 362192 h 2894010"/>
                <a:gd name="connsiteX4955" fmla="*/ 1551988 w 4312055"/>
                <a:gd name="connsiteY4955" fmla="*/ 368902 h 2894010"/>
                <a:gd name="connsiteX4956" fmla="*/ 1545344 w 4312055"/>
                <a:gd name="connsiteY4956" fmla="*/ 370216 h 2894010"/>
                <a:gd name="connsiteX4957" fmla="*/ 1530395 w 4312055"/>
                <a:gd name="connsiteY4957" fmla="*/ 368556 h 2894010"/>
                <a:gd name="connsiteX4958" fmla="*/ 1523197 w 4312055"/>
                <a:gd name="connsiteY4958" fmla="*/ 368764 h 2894010"/>
                <a:gd name="connsiteX4959" fmla="*/ 1515653 w 4312055"/>
                <a:gd name="connsiteY4959" fmla="*/ 370147 h 2894010"/>
                <a:gd name="connsiteX4960" fmla="*/ 1512607 w 4312055"/>
                <a:gd name="connsiteY4960" fmla="*/ 371116 h 2894010"/>
                <a:gd name="connsiteX4961" fmla="*/ 1509216 w 4312055"/>
                <a:gd name="connsiteY4961" fmla="*/ 372568 h 2894010"/>
                <a:gd name="connsiteX4962" fmla="*/ 1506171 w 4312055"/>
                <a:gd name="connsiteY4962" fmla="*/ 374505 h 2894010"/>
                <a:gd name="connsiteX4963" fmla="*/ 1504025 w 4312055"/>
                <a:gd name="connsiteY4963" fmla="*/ 376788 h 2894010"/>
                <a:gd name="connsiteX4964" fmla="*/ 1503402 w 4312055"/>
                <a:gd name="connsiteY4964" fmla="*/ 378656 h 2894010"/>
                <a:gd name="connsiteX4965" fmla="*/ 1503195 w 4312055"/>
                <a:gd name="connsiteY4965" fmla="*/ 380316 h 2894010"/>
                <a:gd name="connsiteX4966" fmla="*/ 1502572 w 4312055"/>
                <a:gd name="connsiteY4966" fmla="*/ 381561 h 2894010"/>
                <a:gd name="connsiteX4967" fmla="*/ 1500703 w 4312055"/>
                <a:gd name="connsiteY4967" fmla="*/ 382183 h 2894010"/>
                <a:gd name="connsiteX4968" fmla="*/ 1499319 w 4312055"/>
                <a:gd name="connsiteY4968" fmla="*/ 381838 h 2894010"/>
                <a:gd name="connsiteX4969" fmla="*/ 1496827 w 4312055"/>
                <a:gd name="connsiteY4969" fmla="*/ 379693 h 2894010"/>
                <a:gd name="connsiteX4970" fmla="*/ 1495374 w 4312055"/>
                <a:gd name="connsiteY4970" fmla="*/ 379001 h 2894010"/>
                <a:gd name="connsiteX4971" fmla="*/ 1492674 w 4312055"/>
                <a:gd name="connsiteY4971" fmla="*/ 379001 h 2894010"/>
                <a:gd name="connsiteX4972" fmla="*/ 1483816 w 4312055"/>
                <a:gd name="connsiteY4972" fmla="*/ 380869 h 2894010"/>
                <a:gd name="connsiteX4973" fmla="*/ 1480493 w 4312055"/>
                <a:gd name="connsiteY4973" fmla="*/ 380869 h 2894010"/>
                <a:gd name="connsiteX4974" fmla="*/ 1469766 w 4312055"/>
                <a:gd name="connsiteY4974" fmla="*/ 379693 h 2894010"/>
                <a:gd name="connsiteX4975" fmla="*/ 1472396 w 4312055"/>
                <a:gd name="connsiteY4975" fmla="*/ 376926 h 2894010"/>
                <a:gd name="connsiteX4976" fmla="*/ 1476617 w 4312055"/>
                <a:gd name="connsiteY4976" fmla="*/ 376373 h 2894010"/>
                <a:gd name="connsiteX4977" fmla="*/ 1480840 w 4312055"/>
                <a:gd name="connsiteY4977" fmla="*/ 376096 h 2894010"/>
                <a:gd name="connsiteX4978" fmla="*/ 1483677 w 4312055"/>
                <a:gd name="connsiteY4978" fmla="*/ 374367 h 2894010"/>
                <a:gd name="connsiteX4979" fmla="*/ 1483816 w 4312055"/>
                <a:gd name="connsiteY4979" fmla="*/ 372361 h 2894010"/>
                <a:gd name="connsiteX4980" fmla="*/ 1482639 w 4312055"/>
                <a:gd name="connsiteY4980" fmla="*/ 370631 h 2894010"/>
                <a:gd name="connsiteX4981" fmla="*/ 1481186 w 4312055"/>
                <a:gd name="connsiteY4981" fmla="*/ 369110 h 2894010"/>
                <a:gd name="connsiteX4982" fmla="*/ 1480493 w 4312055"/>
                <a:gd name="connsiteY4982" fmla="*/ 367726 h 2894010"/>
                <a:gd name="connsiteX4983" fmla="*/ 1480909 w 4312055"/>
                <a:gd name="connsiteY4983" fmla="*/ 366273 h 2894010"/>
                <a:gd name="connsiteX4984" fmla="*/ 1481947 w 4312055"/>
                <a:gd name="connsiteY4984" fmla="*/ 364613 h 2894010"/>
                <a:gd name="connsiteX4985" fmla="*/ 1483262 w 4312055"/>
                <a:gd name="connsiteY4985" fmla="*/ 363092 h 2894010"/>
                <a:gd name="connsiteX4986" fmla="*/ 1484438 w 4312055"/>
                <a:gd name="connsiteY4986" fmla="*/ 362054 h 2894010"/>
                <a:gd name="connsiteX4987" fmla="*/ 1483608 w 4312055"/>
                <a:gd name="connsiteY4987" fmla="*/ 361708 h 2894010"/>
                <a:gd name="connsiteX4988" fmla="*/ 1482777 w 4312055"/>
                <a:gd name="connsiteY4988" fmla="*/ 361293 h 2894010"/>
                <a:gd name="connsiteX4989" fmla="*/ 1481947 w 4312055"/>
                <a:gd name="connsiteY4989" fmla="*/ 360947 h 2894010"/>
                <a:gd name="connsiteX4990" fmla="*/ 1480909 w 4312055"/>
                <a:gd name="connsiteY4990" fmla="*/ 360809 h 2894010"/>
                <a:gd name="connsiteX4991" fmla="*/ 1483608 w 4312055"/>
                <a:gd name="connsiteY4991" fmla="*/ 359218 h 2894010"/>
                <a:gd name="connsiteX4992" fmla="*/ 1487484 w 4312055"/>
                <a:gd name="connsiteY4992" fmla="*/ 358664 h 2894010"/>
                <a:gd name="connsiteX4993" fmla="*/ 1491637 w 4312055"/>
                <a:gd name="connsiteY4993" fmla="*/ 358388 h 2894010"/>
                <a:gd name="connsiteX4994" fmla="*/ 1495305 w 4312055"/>
                <a:gd name="connsiteY4994" fmla="*/ 357696 h 2894010"/>
                <a:gd name="connsiteX4995" fmla="*/ 1483539 w 4312055"/>
                <a:gd name="connsiteY4995" fmla="*/ 358111 h 2894010"/>
                <a:gd name="connsiteX4996" fmla="*/ 1472326 w 4312055"/>
                <a:gd name="connsiteY4996" fmla="*/ 360325 h 2894010"/>
                <a:gd name="connsiteX4997" fmla="*/ 1461391 w 4312055"/>
                <a:gd name="connsiteY4997" fmla="*/ 364060 h 2894010"/>
                <a:gd name="connsiteX4998" fmla="*/ 1450733 w 4312055"/>
                <a:gd name="connsiteY4998" fmla="*/ 369110 h 2894010"/>
                <a:gd name="connsiteX4999" fmla="*/ 1453293 w 4312055"/>
                <a:gd name="connsiteY4999" fmla="*/ 369317 h 2894010"/>
                <a:gd name="connsiteX5000" fmla="*/ 1455024 w 4312055"/>
                <a:gd name="connsiteY5000" fmla="*/ 370355 h 2894010"/>
                <a:gd name="connsiteX5001" fmla="*/ 1456616 w 4312055"/>
                <a:gd name="connsiteY5001" fmla="*/ 371738 h 2894010"/>
                <a:gd name="connsiteX5002" fmla="*/ 1458623 w 4312055"/>
                <a:gd name="connsiteY5002" fmla="*/ 372914 h 2894010"/>
                <a:gd name="connsiteX5003" fmla="*/ 1456685 w 4312055"/>
                <a:gd name="connsiteY5003" fmla="*/ 375058 h 2894010"/>
                <a:gd name="connsiteX5004" fmla="*/ 1453639 w 4312055"/>
                <a:gd name="connsiteY5004" fmla="*/ 376580 h 2894010"/>
                <a:gd name="connsiteX5005" fmla="*/ 1450248 w 4312055"/>
                <a:gd name="connsiteY5005" fmla="*/ 377134 h 2894010"/>
                <a:gd name="connsiteX5006" fmla="*/ 1447411 w 4312055"/>
                <a:gd name="connsiteY5006" fmla="*/ 376373 h 2894010"/>
                <a:gd name="connsiteX5007" fmla="*/ 1447964 w 4312055"/>
                <a:gd name="connsiteY5007" fmla="*/ 375819 h 2894010"/>
                <a:gd name="connsiteX5008" fmla="*/ 1448933 w 4312055"/>
                <a:gd name="connsiteY5008" fmla="*/ 374367 h 2894010"/>
                <a:gd name="connsiteX5009" fmla="*/ 1449556 w 4312055"/>
                <a:gd name="connsiteY5009" fmla="*/ 373744 h 2894010"/>
                <a:gd name="connsiteX5010" fmla="*/ 1445403 w 4312055"/>
                <a:gd name="connsiteY5010" fmla="*/ 371600 h 2894010"/>
                <a:gd name="connsiteX5011" fmla="*/ 1440905 w 4312055"/>
                <a:gd name="connsiteY5011" fmla="*/ 371738 h 2894010"/>
                <a:gd name="connsiteX5012" fmla="*/ 1417096 w 4312055"/>
                <a:gd name="connsiteY5012" fmla="*/ 378656 h 2894010"/>
                <a:gd name="connsiteX5013" fmla="*/ 1386990 w 4312055"/>
                <a:gd name="connsiteY5013" fmla="*/ 392075 h 2894010"/>
                <a:gd name="connsiteX5014" fmla="*/ 1384221 w 4312055"/>
                <a:gd name="connsiteY5014" fmla="*/ 392836 h 2894010"/>
                <a:gd name="connsiteX5015" fmla="*/ 1381799 w 4312055"/>
                <a:gd name="connsiteY5015" fmla="*/ 392975 h 2894010"/>
                <a:gd name="connsiteX5016" fmla="*/ 1377023 w 4312055"/>
                <a:gd name="connsiteY5016" fmla="*/ 392421 h 2894010"/>
                <a:gd name="connsiteX5017" fmla="*/ 1375016 w 4312055"/>
                <a:gd name="connsiteY5017" fmla="*/ 392698 h 2894010"/>
                <a:gd name="connsiteX5018" fmla="*/ 1377023 w 4312055"/>
                <a:gd name="connsiteY5018" fmla="*/ 394773 h 2894010"/>
                <a:gd name="connsiteX5019" fmla="*/ 1378061 w 4312055"/>
                <a:gd name="connsiteY5019" fmla="*/ 396018 h 2894010"/>
                <a:gd name="connsiteX5020" fmla="*/ 1378476 w 4312055"/>
                <a:gd name="connsiteY5020" fmla="*/ 397056 h 2894010"/>
                <a:gd name="connsiteX5021" fmla="*/ 1378269 w 4312055"/>
                <a:gd name="connsiteY5021" fmla="*/ 398578 h 2894010"/>
                <a:gd name="connsiteX5022" fmla="*/ 1377715 w 4312055"/>
                <a:gd name="connsiteY5022" fmla="*/ 398923 h 2894010"/>
                <a:gd name="connsiteX5023" fmla="*/ 1376677 w 4312055"/>
                <a:gd name="connsiteY5023" fmla="*/ 398785 h 2894010"/>
                <a:gd name="connsiteX5024" fmla="*/ 1375154 w 4312055"/>
                <a:gd name="connsiteY5024" fmla="*/ 398923 h 2894010"/>
                <a:gd name="connsiteX5025" fmla="*/ 1363112 w 4312055"/>
                <a:gd name="connsiteY5025" fmla="*/ 401206 h 2894010"/>
                <a:gd name="connsiteX5026" fmla="*/ 1359720 w 4312055"/>
                <a:gd name="connsiteY5026" fmla="*/ 402520 h 2894010"/>
                <a:gd name="connsiteX5027" fmla="*/ 1358543 w 4312055"/>
                <a:gd name="connsiteY5027" fmla="*/ 404042 h 2894010"/>
                <a:gd name="connsiteX5028" fmla="*/ 1357713 w 4312055"/>
                <a:gd name="connsiteY5028" fmla="*/ 409784 h 2894010"/>
                <a:gd name="connsiteX5029" fmla="*/ 1355567 w 4312055"/>
                <a:gd name="connsiteY5029" fmla="*/ 419122 h 2894010"/>
                <a:gd name="connsiteX5030" fmla="*/ 1354668 w 4312055"/>
                <a:gd name="connsiteY5030" fmla="*/ 421958 h 2894010"/>
                <a:gd name="connsiteX5031" fmla="*/ 1351069 w 4312055"/>
                <a:gd name="connsiteY5031" fmla="*/ 425970 h 2894010"/>
                <a:gd name="connsiteX5032" fmla="*/ 1345394 w 4312055"/>
                <a:gd name="connsiteY5032" fmla="*/ 428322 h 2894010"/>
                <a:gd name="connsiteX5033" fmla="*/ 1333420 w 4312055"/>
                <a:gd name="connsiteY5033" fmla="*/ 430605 h 2894010"/>
                <a:gd name="connsiteX5034" fmla="*/ 1328368 w 4312055"/>
                <a:gd name="connsiteY5034" fmla="*/ 431020 h 2894010"/>
                <a:gd name="connsiteX5035" fmla="*/ 1323038 w 4312055"/>
                <a:gd name="connsiteY5035" fmla="*/ 430328 h 2894010"/>
                <a:gd name="connsiteX5036" fmla="*/ 1318194 w 4312055"/>
                <a:gd name="connsiteY5036" fmla="*/ 428391 h 2894010"/>
                <a:gd name="connsiteX5037" fmla="*/ 1314387 w 4312055"/>
                <a:gd name="connsiteY5037" fmla="*/ 424933 h 2894010"/>
                <a:gd name="connsiteX5038" fmla="*/ 1310442 w 4312055"/>
                <a:gd name="connsiteY5038" fmla="*/ 418223 h 2894010"/>
                <a:gd name="connsiteX5039" fmla="*/ 1308643 w 4312055"/>
                <a:gd name="connsiteY5039" fmla="*/ 416493 h 2894010"/>
                <a:gd name="connsiteX5040" fmla="*/ 1305874 w 4312055"/>
                <a:gd name="connsiteY5040" fmla="*/ 415179 h 2894010"/>
                <a:gd name="connsiteX5041" fmla="*/ 1302275 w 4312055"/>
                <a:gd name="connsiteY5041" fmla="*/ 414003 h 2894010"/>
                <a:gd name="connsiteX5042" fmla="*/ 1298953 w 4312055"/>
                <a:gd name="connsiteY5042" fmla="*/ 412551 h 2894010"/>
                <a:gd name="connsiteX5043" fmla="*/ 1296877 w 4312055"/>
                <a:gd name="connsiteY5043" fmla="*/ 410406 h 2894010"/>
                <a:gd name="connsiteX5044" fmla="*/ 1297569 w 4312055"/>
                <a:gd name="connsiteY5044" fmla="*/ 405702 h 2894010"/>
                <a:gd name="connsiteX5045" fmla="*/ 1302206 w 4312055"/>
                <a:gd name="connsiteY5045" fmla="*/ 401344 h 2894010"/>
                <a:gd name="connsiteX5046" fmla="*/ 1308227 w 4312055"/>
                <a:gd name="connsiteY5046" fmla="*/ 397955 h 2894010"/>
                <a:gd name="connsiteX5047" fmla="*/ 1313280 w 4312055"/>
                <a:gd name="connsiteY5047" fmla="*/ 396087 h 2894010"/>
                <a:gd name="connsiteX5048" fmla="*/ 1326083 w 4312055"/>
                <a:gd name="connsiteY5048" fmla="*/ 394496 h 2894010"/>
                <a:gd name="connsiteX5049" fmla="*/ 1329059 w 4312055"/>
                <a:gd name="connsiteY5049" fmla="*/ 394358 h 2894010"/>
                <a:gd name="connsiteX5050" fmla="*/ 1331828 w 4312055"/>
                <a:gd name="connsiteY5050" fmla="*/ 393943 h 2894010"/>
                <a:gd name="connsiteX5051" fmla="*/ 1333489 w 4312055"/>
                <a:gd name="connsiteY5051" fmla="*/ 392559 h 2894010"/>
                <a:gd name="connsiteX5052" fmla="*/ 1333282 w 4312055"/>
                <a:gd name="connsiteY5052" fmla="*/ 389516 h 2894010"/>
                <a:gd name="connsiteX5053" fmla="*/ 1331967 w 4312055"/>
                <a:gd name="connsiteY5053" fmla="*/ 387648 h 2894010"/>
                <a:gd name="connsiteX5054" fmla="*/ 1325184 w 4312055"/>
                <a:gd name="connsiteY5054" fmla="*/ 381838 h 2894010"/>
                <a:gd name="connsiteX5055" fmla="*/ 1319024 w 4312055"/>
                <a:gd name="connsiteY5055" fmla="*/ 374920 h 2894010"/>
                <a:gd name="connsiteX5056" fmla="*/ 1316809 w 4312055"/>
                <a:gd name="connsiteY5056" fmla="*/ 373191 h 2894010"/>
                <a:gd name="connsiteX5057" fmla="*/ 1310580 w 4312055"/>
                <a:gd name="connsiteY5057" fmla="*/ 370908 h 2894010"/>
                <a:gd name="connsiteX5058" fmla="*/ 1303521 w 4312055"/>
                <a:gd name="connsiteY5058" fmla="*/ 370216 h 2894010"/>
                <a:gd name="connsiteX5059" fmla="*/ 1280404 w 4312055"/>
                <a:gd name="connsiteY5059" fmla="*/ 371185 h 2894010"/>
                <a:gd name="connsiteX5060" fmla="*/ 1277359 w 4312055"/>
                <a:gd name="connsiteY5060" fmla="*/ 370701 h 2894010"/>
                <a:gd name="connsiteX5061" fmla="*/ 1270645 w 4312055"/>
                <a:gd name="connsiteY5061" fmla="*/ 368280 h 2894010"/>
                <a:gd name="connsiteX5062" fmla="*/ 1267254 w 4312055"/>
                <a:gd name="connsiteY5062" fmla="*/ 367242 h 2894010"/>
                <a:gd name="connsiteX5063" fmla="*/ 1263794 w 4312055"/>
                <a:gd name="connsiteY5063" fmla="*/ 367242 h 2894010"/>
                <a:gd name="connsiteX5064" fmla="*/ 1268638 w 4312055"/>
                <a:gd name="connsiteY5064" fmla="*/ 372223 h 2894010"/>
                <a:gd name="connsiteX5065" fmla="*/ 1274798 w 4312055"/>
                <a:gd name="connsiteY5065" fmla="*/ 375058 h 2894010"/>
                <a:gd name="connsiteX5066" fmla="*/ 1280128 w 4312055"/>
                <a:gd name="connsiteY5066" fmla="*/ 378586 h 2894010"/>
                <a:gd name="connsiteX5067" fmla="*/ 1282204 w 4312055"/>
                <a:gd name="connsiteY5067" fmla="*/ 385573 h 2894010"/>
                <a:gd name="connsiteX5068" fmla="*/ 1281789 w 4312055"/>
                <a:gd name="connsiteY5068" fmla="*/ 389308 h 2894010"/>
                <a:gd name="connsiteX5069" fmla="*/ 1280820 w 4312055"/>
                <a:gd name="connsiteY5069" fmla="*/ 392975 h 2894010"/>
                <a:gd name="connsiteX5070" fmla="*/ 1278120 w 4312055"/>
                <a:gd name="connsiteY5070" fmla="*/ 400168 h 2894010"/>
                <a:gd name="connsiteX5071" fmla="*/ 1274590 w 4312055"/>
                <a:gd name="connsiteY5071" fmla="*/ 407086 h 2894010"/>
                <a:gd name="connsiteX5072" fmla="*/ 1273068 w 4312055"/>
                <a:gd name="connsiteY5072" fmla="*/ 411098 h 2894010"/>
                <a:gd name="connsiteX5073" fmla="*/ 1273068 w 4312055"/>
                <a:gd name="connsiteY5073" fmla="*/ 414487 h 2894010"/>
                <a:gd name="connsiteX5074" fmla="*/ 1275075 w 4312055"/>
                <a:gd name="connsiteY5074" fmla="*/ 416839 h 2894010"/>
                <a:gd name="connsiteX5075" fmla="*/ 1281996 w 4312055"/>
                <a:gd name="connsiteY5075" fmla="*/ 419675 h 2894010"/>
                <a:gd name="connsiteX5076" fmla="*/ 1284834 w 4312055"/>
                <a:gd name="connsiteY5076" fmla="*/ 421958 h 2894010"/>
                <a:gd name="connsiteX5077" fmla="*/ 1286218 w 4312055"/>
                <a:gd name="connsiteY5077" fmla="*/ 425002 h 2894010"/>
                <a:gd name="connsiteX5078" fmla="*/ 1287187 w 4312055"/>
                <a:gd name="connsiteY5078" fmla="*/ 429083 h 2894010"/>
                <a:gd name="connsiteX5079" fmla="*/ 1287741 w 4312055"/>
                <a:gd name="connsiteY5079" fmla="*/ 433303 h 2894010"/>
                <a:gd name="connsiteX5080" fmla="*/ 1287741 w 4312055"/>
                <a:gd name="connsiteY5080" fmla="*/ 436623 h 2894010"/>
                <a:gd name="connsiteX5081" fmla="*/ 1286702 w 4312055"/>
                <a:gd name="connsiteY5081" fmla="*/ 440220 h 2894010"/>
                <a:gd name="connsiteX5082" fmla="*/ 1282550 w 4312055"/>
                <a:gd name="connsiteY5082" fmla="*/ 447345 h 2894010"/>
                <a:gd name="connsiteX5083" fmla="*/ 1280958 w 4312055"/>
                <a:gd name="connsiteY5083" fmla="*/ 450803 h 2894010"/>
                <a:gd name="connsiteX5084" fmla="*/ 1280335 w 4312055"/>
                <a:gd name="connsiteY5084" fmla="*/ 454331 h 2894010"/>
                <a:gd name="connsiteX5085" fmla="*/ 1280335 w 4312055"/>
                <a:gd name="connsiteY5085" fmla="*/ 461179 h 2894010"/>
                <a:gd name="connsiteX5086" fmla="*/ 1279851 w 4312055"/>
                <a:gd name="connsiteY5086" fmla="*/ 464846 h 2894010"/>
                <a:gd name="connsiteX5087" fmla="*/ 1274868 w 4312055"/>
                <a:gd name="connsiteY5087" fmla="*/ 459173 h 2894010"/>
                <a:gd name="connsiteX5088" fmla="*/ 1271892 w 4312055"/>
                <a:gd name="connsiteY5088" fmla="*/ 457790 h 2894010"/>
                <a:gd name="connsiteX5089" fmla="*/ 1268223 w 4312055"/>
                <a:gd name="connsiteY5089" fmla="*/ 459381 h 2894010"/>
                <a:gd name="connsiteX5090" fmla="*/ 1268638 w 4312055"/>
                <a:gd name="connsiteY5090" fmla="*/ 456752 h 2894010"/>
                <a:gd name="connsiteX5091" fmla="*/ 1269469 w 4312055"/>
                <a:gd name="connsiteY5091" fmla="*/ 454885 h 2894010"/>
                <a:gd name="connsiteX5092" fmla="*/ 1269746 w 4312055"/>
                <a:gd name="connsiteY5092" fmla="*/ 453155 h 2894010"/>
                <a:gd name="connsiteX5093" fmla="*/ 1268362 w 4312055"/>
                <a:gd name="connsiteY5093" fmla="*/ 450734 h 2894010"/>
                <a:gd name="connsiteX5094" fmla="*/ 1265870 w 4312055"/>
                <a:gd name="connsiteY5094" fmla="*/ 448659 h 2894010"/>
                <a:gd name="connsiteX5095" fmla="*/ 1262825 w 4312055"/>
                <a:gd name="connsiteY5095" fmla="*/ 447414 h 2894010"/>
                <a:gd name="connsiteX5096" fmla="*/ 1259572 w 4312055"/>
                <a:gd name="connsiteY5096" fmla="*/ 446861 h 2894010"/>
                <a:gd name="connsiteX5097" fmla="*/ 1253412 w 4312055"/>
                <a:gd name="connsiteY5097" fmla="*/ 446653 h 2894010"/>
                <a:gd name="connsiteX5098" fmla="*/ 1251059 w 4312055"/>
                <a:gd name="connsiteY5098" fmla="*/ 446307 h 2894010"/>
                <a:gd name="connsiteX5099" fmla="*/ 1248775 w 4312055"/>
                <a:gd name="connsiteY5099" fmla="*/ 445685 h 2894010"/>
                <a:gd name="connsiteX5100" fmla="*/ 1243307 w 4312055"/>
                <a:gd name="connsiteY5100" fmla="*/ 443402 h 2894010"/>
                <a:gd name="connsiteX5101" fmla="*/ 1241231 w 4312055"/>
                <a:gd name="connsiteY5101" fmla="*/ 443056 h 2894010"/>
                <a:gd name="connsiteX5102" fmla="*/ 1239293 w 4312055"/>
                <a:gd name="connsiteY5102" fmla="*/ 443817 h 2894010"/>
                <a:gd name="connsiteX5103" fmla="*/ 1237078 w 4312055"/>
                <a:gd name="connsiteY5103" fmla="*/ 445892 h 2894010"/>
                <a:gd name="connsiteX5104" fmla="*/ 1228288 w 4312055"/>
                <a:gd name="connsiteY5104" fmla="*/ 456199 h 2894010"/>
                <a:gd name="connsiteX5105" fmla="*/ 1223375 w 4312055"/>
                <a:gd name="connsiteY5105" fmla="*/ 460626 h 2894010"/>
                <a:gd name="connsiteX5106" fmla="*/ 1217353 w 4312055"/>
                <a:gd name="connsiteY5106" fmla="*/ 464085 h 2894010"/>
                <a:gd name="connsiteX5107" fmla="*/ 1212370 w 4312055"/>
                <a:gd name="connsiteY5107" fmla="*/ 465676 h 2894010"/>
                <a:gd name="connsiteX5108" fmla="*/ 1210155 w 4312055"/>
                <a:gd name="connsiteY5108" fmla="*/ 466713 h 2894010"/>
                <a:gd name="connsiteX5109" fmla="*/ 1208009 w 4312055"/>
                <a:gd name="connsiteY5109" fmla="*/ 468374 h 2894010"/>
                <a:gd name="connsiteX5110" fmla="*/ 1202473 w 4312055"/>
                <a:gd name="connsiteY5110" fmla="*/ 475291 h 2894010"/>
                <a:gd name="connsiteX5111" fmla="*/ 1200258 w 4312055"/>
                <a:gd name="connsiteY5111" fmla="*/ 477366 h 2894010"/>
                <a:gd name="connsiteX5112" fmla="*/ 1194582 w 4312055"/>
                <a:gd name="connsiteY5112" fmla="*/ 481032 h 2894010"/>
                <a:gd name="connsiteX5113" fmla="*/ 1192091 w 4312055"/>
                <a:gd name="connsiteY5113" fmla="*/ 482969 h 2894010"/>
                <a:gd name="connsiteX5114" fmla="*/ 1190222 w 4312055"/>
                <a:gd name="connsiteY5114" fmla="*/ 485598 h 2894010"/>
                <a:gd name="connsiteX5115" fmla="*/ 1189530 w 4312055"/>
                <a:gd name="connsiteY5115" fmla="*/ 488780 h 2894010"/>
                <a:gd name="connsiteX5116" fmla="*/ 1189807 w 4312055"/>
                <a:gd name="connsiteY5116" fmla="*/ 491893 h 2894010"/>
                <a:gd name="connsiteX5117" fmla="*/ 1190845 w 4312055"/>
                <a:gd name="connsiteY5117" fmla="*/ 494936 h 2894010"/>
                <a:gd name="connsiteX5118" fmla="*/ 1192160 w 4312055"/>
                <a:gd name="connsiteY5118" fmla="*/ 497841 h 2894010"/>
                <a:gd name="connsiteX5119" fmla="*/ 1199497 w 4312055"/>
                <a:gd name="connsiteY5119" fmla="*/ 507664 h 2894010"/>
                <a:gd name="connsiteX5120" fmla="*/ 1203303 w 4312055"/>
                <a:gd name="connsiteY5120" fmla="*/ 513751 h 2894010"/>
                <a:gd name="connsiteX5121" fmla="*/ 1203926 w 4312055"/>
                <a:gd name="connsiteY5121" fmla="*/ 518040 h 2894010"/>
                <a:gd name="connsiteX5122" fmla="*/ 1202542 w 4312055"/>
                <a:gd name="connsiteY5122" fmla="*/ 518663 h 2894010"/>
                <a:gd name="connsiteX5123" fmla="*/ 1197697 w 4312055"/>
                <a:gd name="connsiteY5123" fmla="*/ 518386 h 2894010"/>
                <a:gd name="connsiteX5124" fmla="*/ 1195482 w 4312055"/>
                <a:gd name="connsiteY5124" fmla="*/ 518663 h 2894010"/>
                <a:gd name="connsiteX5125" fmla="*/ 1193060 w 4312055"/>
                <a:gd name="connsiteY5125" fmla="*/ 520392 h 2894010"/>
                <a:gd name="connsiteX5126" fmla="*/ 1190015 w 4312055"/>
                <a:gd name="connsiteY5126" fmla="*/ 524819 h 2894010"/>
                <a:gd name="connsiteX5127" fmla="*/ 1187800 w 4312055"/>
                <a:gd name="connsiteY5127" fmla="*/ 526133 h 2894010"/>
                <a:gd name="connsiteX5128" fmla="*/ 1184824 w 4312055"/>
                <a:gd name="connsiteY5128" fmla="*/ 525926 h 2894010"/>
                <a:gd name="connsiteX5129" fmla="*/ 1181779 w 4312055"/>
                <a:gd name="connsiteY5129" fmla="*/ 524542 h 2894010"/>
                <a:gd name="connsiteX5130" fmla="*/ 1176173 w 4312055"/>
                <a:gd name="connsiteY5130" fmla="*/ 521222 h 2894010"/>
                <a:gd name="connsiteX5131" fmla="*/ 1173473 w 4312055"/>
                <a:gd name="connsiteY5131" fmla="*/ 520184 h 2894010"/>
                <a:gd name="connsiteX5132" fmla="*/ 1167798 w 4312055"/>
                <a:gd name="connsiteY5132" fmla="*/ 518663 h 2894010"/>
                <a:gd name="connsiteX5133" fmla="*/ 1165168 w 4312055"/>
                <a:gd name="connsiteY5133" fmla="*/ 517625 h 2894010"/>
                <a:gd name="connsiteX5134" fmla="*/ 1164130 w 4312055"/>
                <a:gd name="connsiteY5134" fmla="*/ 517003 h 2894010"/>
                <a:gd name="connsiteX5135" fmla="*/ 1162122 w 4312055"/>
                <a:gd name="connsiteY5135" fmla="*/ 515411 h 2894010"/>
                <a:gd name="connsiteX5136" fmla="*/ 1161223 w 4312055"/>
                <a:gd name="connsiteY5136" fmla="*/ 514927 h 2894010"/>
                <a:gd name="connsiteX5137" fmla="*/ 1159631 w 4312055"/>
                <a:gd name="connsiteY5137" fmla="*/ 514720 h 2894010"/>
                <a:gd name="connsiteX5138" fmla="*/ 1156170 w 4312055"/>
                <a:gd name="connsiteY5138" fmla="*/ 514927 h 2894010"/>
                <a:gd name="connsiteX5139" fmla="*/ 1154509 w 4312055"/>
                <a:gd name="connsiteY5139" fmla="*/ 514581 h 2894010"/>
                <a:gd name="connsiteX5140" fmla="*/ 1151464 w 4312055"/>
                <a:gd name="connsiteY5140" fmla="*/ 512575 h 2894010"/>
                <a:gd name="connsiteX5141" fmla="*/ 1146273 w 4312055"/>
                <a:gd name="connsiteY5141" fmla="*/ 507042 h 2894010"/>
                <a:gd name="connsiteX5142" fmla="*/ 1143436 w 4312055"/>
                <a:gd name="connsiteY5142" fmla="*/ 504690 h 2894010"/>
                <a:gd name="connsiteX5143" fmla="*/ 1140667 w 4312055"/>
                <a:gd name="connsiteY5143" fmla="*/ 503099 h 2894010"/>
                <a:gd name="connsiteX5144" fmla="*/ 1136930 w 4312055"/>
                <a:gd name="connsiteY5144" fmla="*/ 501577 h 2894010"/>
                <a:gd name="connsiteX5145" fmla="*/ 1133123 w 4312055"/>
                <a:gd name="connsiteY5145" fmla="*/ 500954 h 2894010"/>
                <a:gd name="connsiteX5146" fmla="*/ 1130078 w 4312055"/>
                <a:gd name="connsiteY5146" fmla="*/ 502061 h 2894010"/>
                <a:gd name="connsiteX5147" fmla="*/ 1128763 w 4312055"/>
                <a:gd name="connsiteY5147" fmla="*/ 505035 h 2894010"/>
                <a:gd name="connsiteX5148" fmla="*/ 1128140 w 4312055"/>
                <a:gd name="connsiteY5148" fmla="*/ 508702 h 2894010"/>
                <a:gd name="connsiteX5149" fmla="*/ 1126686 w 4312055"/>
                <a:gd name="connsiteY5149" fmla="*/ 511469 h 2894010"/>
                <a:gd name="connsiteX5150" fmla="*/ 1122880 w 4312055"/>
                <a:gd name="connsiteY5150" fmla="*/ 511815 h 2894010"/>
                <a:gd name="connsiteX5151" fmla="*/ 1123226 w 4312055"/>
                <a:gd name="connsiteY5151" fmla="*/ 516172 h 2894010"/>
                <a:gd name="connsiteX5152" fmla="*/ 1125441 w 4312055"/>
                <a:gd name="connsiteY5152" fmla="*/ 520115 h 2894010"/>
                <a:gd name="connsiteX5153" fmla="*/ 1134784 w 4312055"/>
                <a:gd name="connsiteY5153" fmla="*/ 530699 h 2894010"/>
                <a:gd name="connsiteX5154" fmla="*/ 1137622 w 4312055"/>
                <a:gd name="connsiteY5154" fmla="*/ 532497 h 2894010"/>
                <a:gd name="connsiteX5155" fmla="*/ 1141013 w 4312055"/>
                <a:gd name="connsiteY5155" fmla="*/ 533189 h 2894010"/>
                <a:gd name="connsiteX5156" fmla="*/ 1145581 w 4312055"/>
                <a:gd name="connsiteY5156" fmla="*/ 533397 h 2894010"/>
                <a:gd name="connsiteX5157" fmla="*/ 1149526 w 4312055"/>
                <a:gd name="connsiteY5157" fmla="*/ 534572 h 2894010"/>
                <a:gd name="connsiteX5158" fmla="*/ 1152502 w 4312055"/>
                <a:gd name="connsiteY5158" fmla="*/ 537409 h 2894010"/>
                <a:gd name="connsiteX5159" fmla="*/ 1154302 w 4312055"/>
                <a:gd name="connsiteY5159" fmla="*/ 541282 h 2894010"/>
                <a:gd name="connsiteX5160" fmla="*/ 1154648 w 4312055"/>
                <a:gd name="connsiteY5160" fmla="*/ 545779 h 2894010"/>
                <a:gd name="connsiteX5161" fmla="*/ 1153886 w 4312055"/>
                <a:gd name="connsiteY5161" fmla="*/ 548269 h 2894010"/>
                <a:gd name="connsiteX5162" fmla="*/ 1152295 w 4312055"/>
                <a:gd name="connsiteY5162" fmla="*/ 549652 h 2894010"/>
                <a:gd name="connsiteX5163" fmla="*/ 1147519 w 4312055"/>
                <a:gd name="connsiteY5163" fmla="*/ 551243 h 2894010"/>
                <a:gd name="connsiteX5164" fmla="*/ 1142398 w 4312055"/>
                <a:gd name="connsiteY5164" fmla="*/ 554149 h 2894010"/>
                <a:gd name="connsiteX5165" fmla="*/ 1140667 w 4312055"/>
                <a:gd name="connsiteY5165" fmla="*/ 554564 h 2894010"/>
                <a:gd name="connsiteX5166" fmla="*/ 1138591 w 4312055"/>
                <a:gd name="connsiteY5166" fmla="*/ 554218 h 2894010"/>
                <a:gd name="connsiteX5167" fmla="*/ 1132085 w 4312055"/>
                <a:gd name="connsiteY5167" fmla="*/ 551174 h 2894010"/>
                <a:gd name="connsiteX5168" fmla="*/ 1123018 w 4312055"/>
                <a:gd name="connsiteY5168" fmla="*/ 548822 h 2894010"/>
                <a:gd name="connsiteX5169" fmla="*/ 1119073 w 4312055"/>
                <a:gd name="connsiteY5169" fmla="*/ 546609 h 2894010"/>
                <a:gd name="connsiteX5170" fmla="*/ 1116097 w 4312055"/>
                <a:gd name="connsiteY5170" fmla="*/ 543565 h 2894010"/>
                <a:gd name="connsiteX5171" fmla="*/ 1113260 w 4312055"/>
                <a:gd name="connsiteY5171" fmla="*/ 540245 h 2894010"/>
                <a:gd name="connsiteX5172" fmla="*/ 1109730 w 4312055"/>
                <a:gd name="connsiteY5172" fmla="*/ 537063 h 2894010"/>
                <a:gd name="connsiteX5173" fmla="*/ 1107723 w 4312055"/>
                <a:gd name="connsiteY5173" fmla="*/ 535818 h 2894010"/>
                <a:gd name="connsiteX5174" fmla="*/ 1106062 w 4312055"/>
                <a:gd name="connsiteY5174" fmla="*/ 535057 h 2894010"/>
                <a:gd name="connsiteX5175" fmla="*/ 1104331 w 4312055"/>
                <a:gd name="connsiteY5175" fmla="*/ 534642 h 2894010"/>
                <a:gd name="connsiteX5176" fmla="*/ 1097756 w 4312055"/>
                <a:gd name="connsiteY5176" fmla="*/ 534227 h 2894010"/>
                <a:gd name="connsiteX5177" fmla="*/ 1095819 w 4312055"/>
                <a:gd name="connsiteY5177" fmla="*/ 533742 h 2894010"/>
                <a:gd name="connsiteX5178" fmla="*/ 1093535 w 4312055"/>
                <a:gd name="connsiteY5178" fmla="*/ 532497 h 2894010"/>
                <a:gd name="connsiteX5179" fmla="*/ 1090766 w 4312055"/>
                <a:gd name="connsiteY5179" fmla="*/ 529869 h 2894010"/>
                <a:gd name="connsiteX5180" fmla="*/ 1088344 w 4312055"/>
                <a:gd name="connsiteY5180" fmla="*/ 526064 h 2894010"/>
                <a:gd name="connsiteX5181" fmla="*/ 1087652 w 4312055"/>
                <a:gd name="connsiteY5181" fmla="*/ 522121 h 2894010"/>
                <a:gd name="connsiteX5182" fmla="*/ 1090005 w 4312055"/>
                <a:gd name="connsiteY5182" fmla="*/ 519008 h 2894010"/>
                <a:gd name="connsiteX5183" fmla="*/ 1087998 w 4312055"/>
                <a:gd name="connsiteY5183" fmla="*/ 517418 h 2894010"/>
                <a:gd name="connsiteX5184" fmla="*/ 1087305 w 4312055"/>
                <a:gd name="connsiteY5184" fmla="*/ 515066 h 2894010"/>
                <a:gd name="connsiteX5185" fmla="*/ 1086890 w 4312055"/>
                <a:gd name="connsiteY5185" fmla="*/ 509739 h 2894010"/>
                <a:gd name="connsiteX5186" fmla="*/ 1086060 w 4312055"/>
                <a:gd name="connsiteY5186" fmla="*/ 506972 h 2894010"/>
                <a:gd name="connsiteX5187" fmla="*/ 1083637 w 4312055"/>
                <a:gd name="connsiteY5187" fmla="*/ 501715 h 2894010"/>
                <a:gd name="connsiteX5188" fmla="*/ 1079969 w 4312055"/>
                <a:gd name="connsiteY5188" fmla="*/ 495489 h 2894010"/>
                <a:gd name="connsiteX5189" fmla="*/ 1079554 w 4312055"/>
                <a:gd name="connsiteY5189" fmla="*/ 494314 h 2894010"/>
                <a:gd name="connsiteX5190" fmla="*/ 1079416 w 4312055"/>
                <a:gd name="connsiteY5190" fmla="*/ 492653 h 2894010"/>
                <a:gd name="connsiteX5191" fmla="*/ 1079692 w 4312055"/>
                <a:gd name="connsiteY5191" fmla="*/ 492031 h 2894010"/>
                <a:gd name="connsiteX5192" fmla="*/ 1080384 w 4312055"/>
                <a:gd name="connsiteY5192" fmla="*/ 491477 h 2894010"/>
                <a:gd name="connsiteX5193" fmla="*/ 1081492 w 4312055"/>
                <a:gd name="connsiteY5193" fmla="*/ 489956 h 2894010"/>
                <a:gd name="connsiteX5194" fmla="*/ 1082668 w 4312055"/>
                <a:gd name="connsiteY5194" fmla="*/ 487465 h 2894010"/>
                <a:gd name="connsiteX5195" fmla="*/ 1085229 w 4312055"/>
                <a:gd name="connsiteY5195" fmla="*/ 479718 h 2894010"/>
                <a:gd name="connsiteX5196" fmla="*/ 1085921 w 4312055"/>
                <a:gd name="connsiteY5196" fmla="*/ 473907 h 2894010"/>
                <a:gd name="connsiteX5197" fmla="*/ 1084814 w 4312055"/>
                <a:gd name="connsiteY5197" fmla="*/ 468719 h 2894010"/>
                <a:gd name="connsiteX5198" fmla="*/ 1082184 w 4312055"/>
                <a:gd name="connsiteY5198" fmla="*/ 463946 h 2894010"/>
                <a:gd name="connsiteX5199" fmla="*/ 1078169 w 4312055"/>
                <a:gd name="connsiteY5199" fmla="*/ 459312 h 2894010"/>
                <a:gd name="connsiteX5200" fmla="*/ 1073256 w 4312055"/>
                <a:gd name="connsiteY5200" fmla="*/ 455784 h 2894010"/>
                <a:gd name="connsiteX5201" fmla="*/ 1067857 w 4312055"/>
                <a:gd name="connsiteY5201" fmla="*/ 453778 h 2894010"/>
                <a:gd name="connsiteX5202" fmla="*/ 1056853 w 4312055"/>
                <a:gd name="connsiteY5202" fmla="*/ 450734 h 2894010"/>
                <a:gd name="connsiteX5203" fmla="*/ 1058860 w 4312055"/>
                <a:gd name="connsiteY5203" fmla="*/ 450181 h 2894010"/>
                <a:gd name="connsiteX5204" fmla="*/ 1060590 w 4312055"/>
                <a:gd name="connsiteY5204" fmla="*/ 449212 h 2894010"/>
                <a:gd name="connsiteX5205" fmla="*/ 1062044 w 4312055"/>
                <a:gd name="connsiteY5205" fmla="*/ 447898 h 2894010"/>
                <a:gd name="connsiteX5206" fmla="*/ 1063012 w 4312055"/>
                <a:gd name="connsiteY5206" fmla="*/ 446100 h 2894010"/>
                <a:gd name="connsiteX5207" fmla="*/ 1061420 w 4312055"/>
                <a:gd name="connsiteY5207" fmla="*/ 445477 h 2894010"/>
                <a:gd name="connsiteX5208" fmla="*/ 1058099 w 4312055"/>
                <a:gd name="connsiteY5208" fmla="*/ 444439 h 2894010"/>
                <a:gd name="connsiteX5209" fmla="*/ 1056576 w 4312055"/>
                <a:gd name="connsiteY5209" fmla="*/ 443748 h 2894010"/>
                <a:gd name="connsiteX5210" fmla="*/ 1054915 w 4312055"/>
                <a:gd name="connsiteY5210" fmla="*/ 442572 h 2894010"/>
                <a:gd name="connsiteX5211" fmla="*/ 1054430 w 4312055"/>
                <a:gd name="connsiteY5211" fmla="*/ 441811 h 2894010"/>
                <a:gd name="connsiteX5212" fmla="*/ 1054430 w 4312055"/>
                <a:gd name="connsiteY5212" fmla="*/ 441050 h 2894010"/>
                <a:gd name="connsiteX5213" fmla="*/ 1053877 w 4312055"/>
                <a:gd name="connsiteY5213" fmla="*/ 439874 h 2894010"/>
                <a:gd name="connsiteX5214" fmla="*/ 1053738 w 4312055"/>
                <a:gd name="connsiteY5214" fmla="*/ 439251 h 2894010"/>
                <a:gd name="connsiteX5215" fmla="*/ 1053738 w 4312055"/>
                <a:gd name="connsiteY5215" fmla="*/ 438283 h 2894010"/>
                <a:gd name="connsiteX5216" fmla="*/ 1053530 w 4312055"/>
                <a:gd name="connsiteY5216" fmla="*/ 437246 h 2894010"/>
                <a:gd name="connsiteX5217" fmla="*/ 1053184 w 4312055"/>
                <a:gd name="connsiteY5217" fmla="*/ 436554 h 2894010"/>
                <a:gd name="connsiteX5218" fmla="*/ 1052492 w 4312055"/>
                <a:gd name="connsiteY5218" fmla="*/ 436277 h 2894010"/>
                <a:gd name="connsiteX5219" fmla="*/ 1050554 w 4312055"/>
                <a:gd name="connsiteY5219" fmla="*/ 436139 h 2894010"/>
                <a:gd name="connsiteX5220" fmla="*/ 1049793 w 4312055"/>
                <a:gd name="connsiteY5220" fmla="*/ 435931 h 2894010"/>
                <a:gd name="connsiteX5221" fmla="*/ 1046471 w 4312055"/>
                <a:gd name="connsiteY5221" fmla="*/ 433925 h 2894010"/>
                <a:gd name="connsiteX5222" fmla="*/ 1042457 w 4312055"/>
                <a:gd name="connsiteY5222" fmla="*/ 430674 h 2894010"/>
                <a:gd name="connsiteX5223" fmla="*/ 1041280 w 4312055"/>
                <a:gd name="connsiteY5223" fmla="*/ 429498 h 2894010"/>
                <a:gd name="connsiteX5224" fmla="*/ 1040588 w 4312055"/>
                <a:gd name="connsiteY5224" fmla="*/ 428945 h 2894010"/>
                <a:gd name="connsiteX5225" fmla="*/ 1038927 w 4312055"/>
                <a:gd name="connsiteY5225" fmla="*/ 427907 h 2894010"/>
                <a:gd name="connsiteX5226" fmla="*/ 1038304 w 4312055"/>
                <a:gd name="connsiteY5226" fmla="*/ 427285 h 2894010"/>
                <a:gd name="connsiteX5227" fmla="*/ 1038304 w 4312055"/>
                <a:gd name="connsiteY5227" fmla="*/ 426593 h 2894010"/>
                <a:gd name="connsiteX5228" fmla="*/ 1039065 w 4312055"/>
                <a:gd name="connsiteY5228" fmla="*/ 424656 h 2894010"/>
                <a:gd name="connsiteX5229" fmla="*/ 1039065 w 4312055"/>
                <a:gd name="connsiteY5229" fmla="*/ 423964 h 2894010"/>
                <a:gd name="connsiteX5230" fmla="*/ 1036505 w 4312055"/>
                <a:gd name="connsiteY5230" fmla="*/ 421543 h 2894010"/>
                <a:gd name="connsiteX5231" fmla="*/ 1033113 w 4312055"/>
                <a:gd name="connsiteY5231" fmla="*/ 420298 h 2894010"/>
                <a:gd name="connsiteX5232" fmla="*/ 1029584 w 4312055"/>
                <a:gd name="connsiteY5232" fmla="*/ 419399 h 2894010"/>
                <a:gd name="connsiteX5233" fmla="*/ 1026469 w 4312055"/>
                <a:gd name="connsiteY5233" fmla="*/ 418015 h 2894010"/>
                <a:gd name="connsiteX5234" fmla="*/ 1037335 w 4312055"/>
                <a:gd name="connsiteY5234" fmla="*/ 418845 h 2894010"/>
                <a:gd name="connsiteX5235" fmla="*/ 1047994 w 4312055"/>
                <a:gd name="connsiteY5235" fmla="*/ 420782 h 2894010"/>
                <a:gd name="connsiteX5236" fmla="*/ 1046886 w 4312055"/>
                <a:gd name="connsiteY5236" fmla="*/ 424448 h 2894010"/>
                <a:gd name="connsiteX5237" fmla="*/ 1050416 w 4312055"/>
                <a:gd name="connsiteY5237" fmla="*/ 428322 h 2894010"/>
                <a:gd name="connsiteX5238" fmla="*/ 1055676 w 4312055"/>
                <a:gd name="connsiteY5238" fmla="*/ 431504 h 2894010"/>
                <a:gd name="connsiteX5239" fmla="*/ 1059690 w 4312055"/>
                <a:gd name="connsiteY5239" fmla="*/ 433095 h 2894010"/>
                <a:gd name="connsiteX5240" fmla="*/ 1060451 w 4312055"/>
                <a:gd name="connsiteY5240" fmla="*/ 433095 h 2894010"/>
                <a:gd name="connsiteX5241" fmla="*/ 1061836 w 4312055"/>
                <a:gd name="connsiteY5241" fmla="*/ 432680 h 2894010"/>
                <a:gd name="connsiteX5242" fmla="*/ 1062666 w 4312055"/>
                <a:gd name="connsiteY5242" fmla="*/ 432680 h 2894010"/>
                <a:gd name="connsiteX5243" fmla="*/ 1064051 w 4312055"/>
                <a:gd name="connsiteY5243" fmla="*/ 433233 h 2894010"/>
                <a:gd name="connsiteX5244" fmla="*/ 1066611 w 4312055"/>
                <a:gd name="connsiteY5244" fmla="*/ 434824 h 2894010"/>
                <a:gd name="connsiteX5245" fmla="*/ 1067926 w 4312055"/>
                <a:gd name="connsiteY5245" fmla="*/ 435309 h 2894010"/>
                <a:gd name="connsiteX5246" fmla="*/ 1076578 w 4312055"/>
                <a:gd name="connsiteY5246" fmla="*/ 436761 h 2894010"/>
                <a:gd name="connsiteX5247" fmla="*/ 1079554 w 4312055"/>
                <a:gd name="connsiteY5247" fmla="*/ 437522 h 2894010"/>
                <a:gd name="connsiteX5248" fmla="*/ 1078793 w 4312055"/>
                <a:gd name="connsiteY5248" fmla="*/ 439044 h 2894010"/>
                <a:gd name="connsiteX5249" fmla="*/ 1079208 w 4312055"/>
                <a:gd name="connsiteY5249" fmla="*/ 440220 h 2894010"/>
                <a:gd name="connsiteX5250" fmla="*/ 1080523 w 4312055"/>
                <a:gd name="connsiteY5250" fmla="*/ 440912 h 2894010"/>
                <a:gd name="connsiteX5251" fmla="*/ 1082184 w 4312055"/>
                <a:gd name="connsiteY5251" fmla="*/ 441188 h 2894010"/>
                <a:gd name="connsiteX5252" fmla="*/ 1085437 w 4312055"/>
                <a:gd name="connsiteY5252" fmla="*/ 440842 h 2894010"/>
                <a:gd name="connsiteX5253" fmla="*/ 1087167 w 4312055"/>
                <a:gd name="connsiteY5253" fmla="*/ 440289 h 2894010"/>
                <a:gd name="connsiteX5254" fmla="*/ 1088828 w 4312055"/>
                <a:gd name="connsiteY5254" fmla="*/ 440427 h 2894010"/>
                <a:gd name="connsiteX5255" fmla="*/ 1097826 w 4312055"/>
                <a:gd name="connsiteY5255" fmla="*/ 445546 h 2894010"/>
                <a:gd name="connsiteX5256" fmla="*/ 1103432 w 4312055"/>
                <a:gd name="connsiteY5256" fmla="*/ 447898 h 2894010"/>
                <a:gd name="connsiteX5257" fmla="*/ 1109314 w 4312055"/>
                <a:gd name="connsiteY5257" fmla="*/ 449558 h 2894010"/>
                <a:gd name="connsiteX5258" fmla="*/ 1115890 w 4312055"/>
                <a:gd name="connsiteY5258" fmla="*/ 450942 h 2894010"/>
                <a:gd name="connsiteX5259" fmla="*/ 1131739 w 4312055"/>
                <a:gd name="connsiteY5259" fmla="*/ 452948 h 2894010"/>
                <a:gd name="connsiteX5260" fmla="*/ 1136861 w 4312055"/>
                <a:gd name="connsiteY5260" fmla="*/ 454470 h 2894010"/>
                <a:gd name="connsiteX5261" fmla="*/ 1147173 w 4312055"/>
                <a:gd name="connsiteY5261" fmla="*/ 459035 h 2894010"/>
                <a:gd name="connsiteX5262" fmla="*/ 1152295 w 4312055"/>
                <a:gd name="connsiteY5262" fmla="*/ 460834 h 2894010"/>
                <a:gd name="connsiteX5263" fmla="*/ 1158177 w 4312055"/>
                <a:gd name="connsiteY5263" fmla="*/ 461940 h 2894010"/>
                <a:gd name="connsiteX5264" fmla="*/ 1169182 w 4312055"/>
                <a:gd name="connsiteY5264" fmla="*/ 461733 h 2894010"/>
                <a:gd name="connsiteX5265" fmla="*/ 1180325 w 4312055"/>
                <a:gd name="connsiteY5265" fmla="*/ 459173 h 2894010"/>
                <a:gd name="connsiteX5266" fmla="*/ 1190915 w 4312055"/>
                <a:gd name="connsiteY5266" fmla="*/ 454885 h 2894010"/>
                <a:gd name="connsiteX5267" fmla="*/ 1200466 w 4312055"/>
                <a:gd name="connsiteY5267" fmla="*/ 449351 h 2894010"/>
                <a:gd name="connsiteX5268" fmla="*/ 1205518 w 4312055"/>
                <a:gd name="connsiteY5268" fmla="*/ 445546 h 2894010"/>
                <a:gd name="connsiteX5269" fmla="*/ 1210363 w 4312055"/>
                <a:gd name="connsiteY5269" fmla="*/ 441188 h 2894010"/>
                <a:gd name="connsiteX5270" fmla="*/ 1214861 w 4312055"/>
                <a:gd name="connsiteY5270" fmla="*/ 436415 h 2894010"/>
                <a:gd name="connsiteX5271" fmla="*/ 1218806 w 4312055"/>
                <a:gd name="connsiteY5271" fmla="*/ 431435 h 2894010"/>
                <a:gd name="connsiteX5272" fmla="*/ 1220121 w 4312055"/>
                <a:gd name="connsiteY5272" fmla="*/ 429360 h 2894010"/>
                <a:gd name="connsiteX5273" fmla="*/ 1221090 w 4312055"/>
                <a:gd name="connsiteY5273" fmla="*/ 427285 h 2894010"/>
                <a:gd name="connsiteX5274" fmla="*/ 1221714 w 4312055"/>
                <a:gd name="connsiteY5274" fmla="*/ 425071 h 2894010"/>
                <a:gd name="connsiteX5275" fmla="*/ 1222890 w 4312055"/>
                <a:gd name="connsiteY5275" fmla="*/ 419952 h 2894010"/>
                <a:gd name="connsiteX5276" fmla="*/ 1223097 w 4312055"/>
                <a:gd name="connsiteY5276" fmla="*/ 418361 h 2894010"/>
                <a:gd name="connsiteX5277" fmla="*/ 1222959 w 4312055"/>
                <a:gd name="connsiteY5277" fmla="*/ 417185 h 2894010"/>
                <a:gd name="connsiteX5278" fmla="*/ 1222198 w 4312055"/>
                <a:gd name="connsiteY5278" fmla="*/ 416355 h 2894010"/>
                <a:gd name="connsiteX5279" fmla="*/ 1220052 w 4312055"/>
                <a:gd name="connsiteY5279" fmla="*/ 415594 h 2894010"/>
                <a:gd name="connsiteX5280" fmla="*/ 1219014 w 4312055"/>
                <a:gd name="connsiteY5280" fmla="*/ 414695 h 2894010"/>
                <a:gd name="connsiteX5281" fmla="*/ 1217976 w 4312055"/>
                <a:gd name="connsiteY5281" fmla="*/ 412412 h 2894010"/>
                <a:gd name="connsiteX5282" fmla="*/ 1214931 w 4312055"/>
                <a:gd name="connsiteY5282" fmla="*/ 400030 h 2894010"/>
                <a:gd name="connsiteX5283" fmla="*/ 1213616 w 4312055"/>
                <a:gd name="connsiteY5283" fmla="*/ 398370 h 2894010"/>
                <a:gd name="connsiteX5284" fmla="*/ 1211539 w 4312055"/>
                <a:gd name="connsiteY5284" fmla="*/ 397332 h 2894010"/>
                <a:gd name="connsiteX5285" fmla="*/ 1205518 w 4312055"/>
                <a:gd name="connsiteY5285" fmla="*/ 395188 h 2894010"/>
                <a:gd name="connsiteX5286" fmla="*/ 1203165 w 4312055"/>
                <a:gd name="connsiteY5286" fmla="*/ 393943 h 2894010"/>
                <a:gd name="connsiteX5287" fmla="*/ 1200950 w 4312055"/>
                <a:gd name="connsiteY5287" fmla="*/ 392352 h 2894010"/>
                <a:gd name="connsiteX5288" fmla="*/ 1194306 w 4312055"/>
                <a:gd name="connsiteY5288" fmla="*/ 386334 h 2894010"/>
                <a:gd name="connsiteX5289" fmla="*/ 1192022 w 4312055"/>
                <a:gd name="connsiteY5289" fmla="*/ 384535 h 2894010"/>
                <a:gd name="connsiteX5290" fmla="*/ 1189599 w 4312055"/>
                <a:gd name="connsiteY5290" fmla="*/ 383429 h 2894010"/>
                <a:gd name="connsiteX5291" fmla="*/ 1190084 w 4312055"/>
                <a:gd name="connsiteY5291" fmla="*/ 384259 h 2894010"/>
                <a:gd name="connsiteX5292" fmla="*/ 1190776 w 4312055"/>
                <a:gd name="connsiteY5292" fmla="*/ 385988 h 2894010"/>
                <a:gd name="connsiteX5293" fmla="*/ 1191191 w 4312055"/>
                <a:gd name="connsiteY5293" fmla="*/ 386818 h 2894010"/>
                <a:gd name="connsiteX5294" fmla="*/ 1186070 w 4312055"/>
                <a:gd name="connsiteY5294" fmla="*/ 385780 h 2894010"/>
                <a:gd name="connsiteX5295" fmla="*/ 1181502 w 4312055"/>
                <a:gd name="connsiteY5295" fmla="*/ 383844 h 2894010"/>
                <a:gd name="connsiteX5296" fmla="*/ 1172366 w 4312055"/>
                <a:gd name="connsiteY5296" fmla="*/ 379140 h 2894010"/>
                <a:gd name="connsiteX5297" fmla="*/ 1170843 w 4312055"/>
                <a:gd name="connsiteY5297" fmla="*/ 378656 h 2894010"/>
                <a:gd name="connsiteX5298" fmla="*/ 1169459 w 4312055"/>
                <a:gd name="connsiteY5298" fmla="*/ 378448 h 2894010"/>
                <a:gd name="connsiteX5299" fmla="*/ 1166898 w 4312055"/>
                <a:gd name="connsiteY5299" fmla="*/ 378241 h 2894010"/>
                <a:gd name="connsiteX5300" fmla="*/ 1164614 w 4312055"/>
                <a:gd name="connsiteY5300" fmla="*/ 377687 h 2894010"/>
                <a:gd name="connsiteX5301" fmla="*/ 1163022 w 4312055"/>
                <a:gd name="connsiteY5301" fmla="*/ 376926 h 2894010"/>
                <a:gd name="connsiteX5302" fmla="*/ 1159770 w 4312055"/>
                <a:gd name="connsiteY5302" fmla="*/ 374713 h 2894010"/>
                <a:gd name="connsiteX5303" fmla="*/ 1141982 w 4312055"/>
                <a:gd name="connsiteY5303" fmla="*/ 364959 h 2894010"/>
                <a:gd name="connsiteX5304" fmla="*/ 1113121 w 4312055"/>
                <a:gd name="connsiteY5304" fmla="*/ 353891 h 2894010"/>
                <a:gd name="connsiteX5305" fmla="*/ 1102947 w 4312055"/>
                <a:gd name="connsiteY5305" fmla="*/ 351263 h 2894010"/>
                <a:gd name="connsiteX5306" fmla="*/ 1098933 w 4312055"/>
                <a:gd name="connsiteY5306" fmla="*/ 350848 h 2894010"/>
                <a:gd name="connsiteX5307" fmla="*/ 1091804 w 4312055"/>
                <a:gd name="connsiteY5307" fmla="*/ 351401 h 2894010"/>
                <a:gd name="connsiteX5308" fmla="*/ 1087790 w 4312055"/>
                <a:gd name="connsiteY5308" fmla="*/ 351401 h 2894010"/>
                <a:gd name="connsiteX5309" fmla="*/ 1072079 w 4312055"/>
                <a:gd name="connsiteY5309" fmla="*/ 348980 h 2894010"/>
                <a:gd name="connsiteX5310" fmla="*/ 1066611 w 4312055"/>
                <a:gd name="connsiteY5310" fmla="*/ 349118 h 2894010"/>
                <a:gd name="connsiteX5311" fmla="*/ 1062805 w 4312055"/>
                <a:gd name="connsiteY5311" fmla="*/ 350364 h 2894010"/>
                <a:gd name="connsiteX5312" fmla="*/ 1056507 w 4312055"/>
                <a:gd name="connsiteY5312" fmla="*/ 354583 h 2894010"/>
                <a:gd name="connsiteX5313" fmla="*/ 1052423 w 4312055"/>
                <a:gd name="connsiteY5313" fmla="*/ 355897 h 2894010"/>
                <a:gd name="connsiteX5314" fmla="*/ 1057060 w 4312055"/>
                <a:gd name="connsiteY5314" fmla="*/ 351955 h 2894010"/>
                <a:gd name="connsiteX5315" fmla="*/ 1058998 w 4312055"/>
                <a:gd name="connsiteY5315" fmla="*/ 349257 h 2894010"/>
                <a:gd name="connsiteX5316" fmla="*/ 1058998 w 4312055"/>
                <a:gd name="connsiteY5316" fmla="*/ 346628 h 2894010"/>
                <a:gd name="connsiteX5317" fmla="*/ 1056991 w 4312055"/>
                <a:gd name="connsiteY5317" fmla="*/ 345521 h 2894010"/>
                <a:gd name="connsiteX5318" fmla="*/ 1054015 w 4312055"/>
                <a:gd name="connsiteY5318" fmla="*/ 346006 h 2894010"/>
                <a:gd name="connsiteX5319" fmla="*/ 1050831 w 4312055"/>
                <a:gd name="connsiteY5319" fmla="*/ 346974 h 2894010"/>
                <a:gd name="connsiteX5320" fmla="*/ 1048271 w 4312055"/>
                <a:gd name="connsiteY5320" fmla="*/ 347182 h 2894010"/>
                <a:gd name="connsiteX5321" fmla="*/ 1049932 w 4312055"/>
                <a:gd name="connsiteY5321" fmla="*/ 345521 h 2894010"/>
                <a:gd name="connsiteX5322" fmla="*/ 1047786 w 4312055"/>
                <a:gd name="connsiteY5322" fmla="*/ 344899 h 2894010"/>
                <a:gd name="connsiteX5323" fmla="*/ 1040103 w 4312055"/>
                <a:gd name="connsiteY5323" fmla="*/ 344415 h 2894010"/>
                <a:gd name="connsiteX5324" fmla="*/ 1037612 w 4312055"/>
                <a:gd name="connsiteY5324" fmla="*/ 343861 h 2894010"/>
                <a:gd name="connsiteX5325" fmla="*/ 1035397 w 4312055"/>
                <a:gd name="connsiteY5325" fmla="*/ 343100 h 2894010"/>
                <a:gd name="connsiteX5326" fmla="*/ 1033182 w 4312055"/>
                <a:gd name="connsiteY5326" fmla="*/ 342063 h 2894010"/>
                <a:gd name="connsiteX5327" fmla="*/ 1030691 w 4312055"/>
                <a:gd name="connsiteY5327" fmla="*/ 340541 h 2894010"/>
                <a:gd name="connsiteX5328" fmla="*/ 1034844 w 4312055"/>
                <a:gd name="connsiteY5328" fmla="*/ 340333 h 2894010"/>
                <a:gd name="connsiteX5329" fmla="*/ 1041695 w 4312055"/>
                <a:gd name="connsiteY5329" fmla="*/ 340887 h 2894010"/>
                <a:gd name="connsiteX5330" fmla="*/ 1047786 w 4312055"/>
                <a:gd name="connsiteY5330" fmla="*/ 340887 h 2894010"/>
                <a:gd name="connsiteX5331" fmla="*/ 1049724 w 4312055"/>
                <a:gd name="connsiteY5331" fmla="*/ 338535 h 2894010"/>
                <a:gd name="connsiteX5332" fmla="*/ 1048201 w 4312055"/>
                <a:gd name="connsiteY5332" fmla="*/ 337290 h 2894010"/>
                <a:gd name="connsiteX5333" fmla="*/ 1045433 w 4312055"/>
                <a:gd name="connsiteY5333" fmla="*/ 336598 h 2894010"/>
                <a:gd name="connsiteX5334" fmla="*/ 1042387 w 4312055"/>
                <a:gd name="connsiteY5334" fmla="*/ 336252 h 2894010"/>
                <a:gd name="connsiteX5335" fmla="*/ 1040242 w 4312055"/>
                <a:gd name="connsiteY5335" fmla="*/ 335768 h 2894010"/>
                <a:gd name="connsiteX5336" fmla="*/ 1028407 w 4312055"/>
                <a:gd name="connsiteY5336" fmla="*/ 329888 h 2894010"/>
                <a:gd name="connsiteX5337" fmla="*/ 1028407 w 4312055"/>
                <a:gd name="connsiteY5337" fmla="*/ 331479 h 2894010"/>
                <a:gd name="connsiteX5338" fmla="*/ 1028891 w 4312055"/>
                <a:gd name="connsiteY5338" fmla="*/ 333001 h 2894010"/>
                <a:gd name="connsiteX5339" fmla="*/ 1029168 w 4312055"/>
                <a:gd name="connsiteY5339" fmla="*/ 334454 h 2894010"/>
                <a:gd name="connsiteX5340" fmla="*/ 1028684 w 4312055"/>
                <a:gd name="connsiteY5340" fmla="*/ 335837 h 2894010"/>
                <a:gd name="connsiteX5341" fmla="*/ 1028199 w 4312055"/>
                <a:gd name="connsiteY5341" fmla="*/ 335284 h 2894010"/>
                <a:gd name="connsiteX5342" fmla="*/ 1025708 w 4312055"/>
                <a:gd name="connsiteY5342" fmla="*/ 336183 h 2894010"/>
                <a:gd name="connsiteX5343" fmla="*/ 1022247 w 4312055"/>
                <a:gd name="connsiteY5343" fmla="*/ 337843 h 2894010"/>
                <a:gd name="connsiteX5344" fmla="*/ 1018094 w 4312055"/>
                <a:gd name="connsiteY5344" fmla="*/ 338742 h 2894010"/>
                <a:gd name="connsiteX5345" fmla="*/ 1013942 w 4312055"/>
                <a:gd name="connsiteY5345" fmla="*/ 338258 h 2894010"/>
                <a:gd name="connsiteX5346" fmla="*/ 1009720 w 4312055"/>
                <a:gd name="connsiteY5346" fmla="*/ 337221 h 2894010"/>
                <a:gd name="connsiteX5347" fmla="*/ 1005429 w 4312055"/>
                <a:gd name="connsiteY5347" fmla="*/ 336598 h 2894010"/>
                <a:gd name="connsiteX5348" fmla="*/ 1005982 w 4312055"/>
                <a:gd name="connsiteY5348" fmla="*/ 338327 h 2894010"/>
                <a:gd name="connsiteX5349" fmla="*/ 1004321 w 4312055"/>
                <a:gd name="connsiteY5349" fmla="*/ 336598 h 2894010"/>
                <a:gd name="connsiteX5350" fmla="*/ 1001276 w 4312055"/>
                <a:gd name="connsiteY5350" fmla="*/ 336045 h 2894010"/>
                <a:gd name="connsiteX5351" fmla="*/ 998161 w 4312055"/>
                <a:gd name="connsiteY5351" fmla="*/ 336598 h 2894010"/>
                <a:gd name="connsiteX5352" fmla="*/ 996293 w 4312055"/>
                <a:gd name="connsiteY5352" fmla="*/ 338189 h 2894010"/>
                <a:gd name="connsiteX5353" fmla="*/ 995185 w 4312055"/>
                <a:gd name="connsiteY5353" fmla="*/ 335975 h 2894010"/>
                <a:gd name="connsiteX5354" fmla="*/ 994424 w 4312055"/>
                <a:gd name="connsiteY5354" fmla="*/ 334869 h 2894010"/>
                <a:gd name="connsiteX5355" fmla="*/ 993455 w 4312055"/>
                <a:gd name="connsiteY5355" fmla="*/ 334246 h 2894010"/>
                <a:gd name="connsiteX5356" fmla="*/ 991587 w 4312055"/>
                <a:gd name="connsiteY5356" fmla="*/ 334246 h 2894010"/>
                <a:gd name="connsiteX5357" fmla="*/ 991310 w 4312055"/>
                <a:gd name="connsiteY5357" fmla="*/ 335145 h 2894010"/>
                <a:gd name="connsiteX5358" fmla="*/ 991310 w 4312055"/>
                <a:gd name="connsiteY5358" fmla="*/ 336529 h 2894010"/>
                <a:gd name="connsiteX5359" fmla="*/ 990548 w 4312055"/>
                <a:gd name="connsiteY5359" fmla="*/ 337636 h 2894010"/>
                <a:gd name="connsiteX5360" fmla="*/ 988126 w 4312055"/>
                <a:gd name="connsiteY5360" fmla="*/ 338258 h 2894010"/>
                <a:gd name="connsiteX5361" fmla="*/ 984873 w 4312055"/>
                <a:gd name="connsiteY5361" fmla="*/ 338397 h 2894010"/>
                <a:gd name="connsiteX5362" fmla="*/ 981758 w 4312055"/>
                <a:gd name="connsiteY5362" fmla="*/ 337843 h 2894010"/>
                <a:gd name="connsiteX5363" fmla="*/ 979682 w 4312055"/>
                <a:gd name="connsiteY5363" fmla="*/ 336460 h 2894010"/>
                <a:gd name="connsiteX5364" fmla="*/ 978852 w 4312055"/>
                <a:gd name="connsiteY5364" fmla="*/ 333693 h 2894010"/>
                <a:gd name="connsiteX5365" fmla="*/ 979198 w 4312055"/>
                <a:gd name="connsiteY5365" fmla="*/ 331687 h 2894010"/>
                <a:gd name="connsiteX5366" fmla="*/ 978990 w 4312055"/>
                <a:gd name="connsiteY5366" fmla="*/ 329957 h 2894010"/>
                <a:gd name="connsiteX5367" fmla="*/ 976498 w 4312055"/>
                <a:gd name="connsiteY5367" fmla="*/ 328159 h 2894010"/>
                <a:gd name="connsiteX5368" fmla="*/ 972830 w 4312055"/>
                <a:gd name="connsiteY5368" fmla="*/ 327191 h 2894010"/>
                <a:gd name="connsiteX5369" fmla="*/ 968124 w 4312055"/>
                <a:gd name="connsiteY5369" fmla="*/ 326222 h 2894010"/>
                <a:gd name="connsiteX5370" fmla="*/ 963971 w 4312055"/>
                <a:gd name="connsiteY5370" fmla="*/ 324769 h 2894010"/>
                <a:gd name="connsiteX5371" fmla="*/ 962034 w 4312055"/>
                <a:gd name="connsiteY5371" fmla="*/ 322141 h 2894010"/>
                <a:gd name="connsiteX5372" fmla="*/ 983074 w 4312055"/>
                <a:gd name="connsiteY5372" fmla="*/ 323870 h 2894010"/>
                <a:gd name="connsiteX5373" fmla="*/ 987019 w 4312055"/>
                <a:gd name="connsiteY5373" fmla="*/ 323663 h 2894010"/>
                <a:gd name="connsiteX5374" fmla="*/ 990410 w 4312055"/>
                <a:gd name="connsiteY5374" fmla="*/ 322902 h 2894010"/>
                <a:gd name="connsiteX5375" fmla="*/ 993594 w 4312055"/>
                <a:gd name="connsiteY5375" fmla="*/ 321726 h 2894010"/>
                <a:gd name="connsiteX5376" fmla="*/ 997054 w 4312055"/>
                <a:gd name="connsiteY5376" fmla="*/ 320135 h 2894010"/>
                <a:gd name="connsiteX5377" fmla="*/ 1005221 w 4312055"/>
                <a:gd name="connsiteY5377" fmla="*/ 317437 h 2894010"/>
                <a:gd name="connsiteX5378" fmla="*/ 1007159 w 4312055"/>
                <a:gd name="connsiteY5378" fmla="*/ 315293 h 2894010"/>
                <a:gd name="connsiteX5379" fmla="*/ 1005221 w 4312055"/>
                <a:gd name="connsiteY5379" fmla="*/ 311350 h 2894010"/>
                <a:gd name="connsiteX5380" fmla="*/ 1003560 w 4312055"/>
                <a:gd name="connsiteY5380" fmla="*/ 309828 h 2894010"/>
                <a:gd name="connsiteX5381" fmla="*/ 1001484 w 4312055"/>
                <a:gd name="connsiteY5381" fmla="*/ 308583 h 2894010"/>
                <a:gd name="connsiteX5382" fmla="*/ 999269 w 4312055"/>
                <a:gd name="connsiteY5382" fmla="*/ 307614 h 2894010"/>
                <a:gd name="connsiteX5383" fmla="*/ 997124 w 4312055"/>
                <a:gd name="connsiteY5383" fmla="*/ 306992 h 2894010"/>
                <a:gd name="connsiteX5384" fmla="*/ 993870 w 4312055"/>
                <a:gd name="connsiteY5384" fmla="*/ 306438 h 2894010"/>
                <a:gd name="connsiteX5385" fmla="*/ 992763 w 4312055"/>
                <a:gd name="connsiteY5385" fmla="*/ 306162 h 2894010"/>
                <a:gd name="connsiteX5386" fmla="*/ 991794 w 4312055"/>
                <a:gd name="connsiteY5386" fmla="*/ 305677 h 2894010"/>
                <a:gd name="connsiteX5387" fmla="*/ 991794 w 4312055"/>
                <a:gd name="connsiteY5387" fmla="*/ 305332 h 2894010"/>
                <a:gd name="connsiteX5388" fmla="*/ 991517 w 4312055"/>
                <a:gd name="connsiteY5388" fmla="*/ 304432 h 2894010"/>
                <a:gd name="connsiteX5389" fmla="*/ 991033 w 4312055"/>
                <a:gd name="connsiteY5389" fmla="*/ 303326 h 2894010"/>
                <a:gd name="connsiteX5390" fmla="*/ 990479 w 4312055"/>
                <a:gd name="connsiteY5390" fmla="*/ 302496 h 2894010"/>
                <a:gd name="connsiteX5391" fmla="*/ 989372 w 4312055"/>
                <a:gd name="connsiteY5391" fmla="*/ 301665 h 2894010"/>
                <a:gd name="connsiteX5392" fmla="*/ 988610 w 4312055"/>
                <a:gd name="connsiteY5392" fmla="*/ 301320 h 2894010"/>
                <a:gd name="connsiteX5393" fmla="*/ 986465 w 4312055"/>
                <a:gd name="connsiteY5393" fmla="*/ 301320 h 2894010"/>
                <a:gd name="connsiteX5394" fmla="*/ 985012 w 4312055"/>
                <a:gd name="connsiteY5394" fmla="*/ 301596 h 2894010"/>
                <a:gd name="connsiteX5395" fmla="*/ 982797 w 4312055"/>
                <a:gd name="connsiteY5395" fmla="*/ 302357 h 2894010"/>
                <a:gd name="connsiteX5396" fmla="*/ 981551 w 4312055"/>
                <a:gd name="connsiteY5396" fmla="*/ 302357 h 2894010"/>
                <a:gd name="connsiteX5397" fmla="*/ 977952 w 4312055"/>
                <a:gd name="connsiteY5397" fmla="*/ 301043 h 2894010"/>
                <a:gd name="connsiteX5398" fmla="*/ 971654 w 4312055"/>
                <a:gd name="connsiteY5398" fmla="*/ 296893 h 2894010"/>
                <a:gd name="connsiteX5399" fmla="*/ 968332 w 4312055"/>
                <a:gd name="connsiteY5399" fmla="*/ 295371 h 2894010"/>
                <a:gd name="connsiteX5400" fmla="*/ 964040 w 4312055"/>
                <a:gd name="connsiteY5400" fmla="*/ 295094 h 2894010"/>
                <a:gd name="connsiteX5401" fmla="*/ 960580 w 4312055"/>
                <a:gd name="connsiteY5401" fmla="*/ 296823 h 2894010"/>
                <a:gd name="connsiteX5402" fmla="*/ 957950 w 4312055"/>
                <a:gd name="connsiteY5402" fmla="*/ 299867 h 2894010"/>
                <a:gd name="connsiteX5403" fmla="*/ 951237 w 4312055"/>
                <a:gd name="connsiteY5403" fmla="*/ 314324 h 2894010"/>
                <a:gd name="connsiteX5404" fmla="*/ 949783 w 4312055"/>
                <a:gd name="connsiteY5404" fmla="*/ 318267 h 2894010"/>
                <a:gd name="connsiteX5405" fmla="*/ 949230 w 4312055"/>
                <a:gd name="connsiteY5405" fmla="*/ 315500 h 2894010"/>
                <a:gd name="connsiteX5406" fmla="*/ 949230 w 4312055"/>
                <a:gd name="connsiteY5406" fmla="*/ 312249 h 2894010"/>
                <a:gd name="connsiteX5407" fmla="*/ 950268 w 4312055"/>
                <a:gd name="connsiteY5407" fmla="*/ 302426 h 2894010"/>
                <a:gd name="connsiteX5408" fmla="*/ 949506 w 4312055"/>
                <a:gd name="connsiteY5408" fmla="*/ 301873 h 2894010"/>
                <a:gd name="connsiteX5409" fmla="*/ 947430 w 4312055"/>
                <a:gd name="connsiteY5409" fmla="*/ 302426 h 2894010"/>
                <a:gd name="connsiteX5410" fmla="*/ 943692 w 4312055"/>
                <a:gd name="connsiteY5410" fmla="*/ 302011 h 2894010"/>
                <a:gd name="connsiteX5411" fmla="*/ 947361 w 4312055"/>
                <a:gd name="connsiteY5411" fmla="*/ 299244 h 2894010"/>
                <a:gd name="connsiteX5412" fmla="*/ 951998 w 4312055"/>
                <a:gd name="connsiteY5412" fmla="*/ 296408 h 2894010"/>
                <a:gd name="connsiteX5413" fmla="*/ 954213 w 4312055"/>
                <a:gd name="connsiteY5413" fmla="*/ 293295 h 2894010"/>
                <a:gd name="connsiteX5414" fmla="*/ 950614 w 4312055"/>
                <a:gd name="connsiteY5414" fmla="*/ 289560 h 2894010"/>
                <a:gd name="connsiteX5415" fmla="*/ 946184 w 4312055"/>
                <a:gd name="connsiteY5415" fmla="*/ 288038 h 2894010"/>
                <a:gd name="connsiteX5416" fmla="*/ 940647 w 4312055"/>
                <a:gd name="connsiteY5416" fmla="*/ 287347 h 2894010"/>
                <a:gd name="connsiteX5417" fmla="*/ 935456 w 4312055"/>
                <a:gd name="connsiteY5417" fmla="*/ 288038 h 2894010"/>
                <a:gd name="connsiteX5418" fmla="*/ 931719 w 4312055"/>
                <a:gd name="connsiteY5418" fmla="*/ 290667 h 2894010"/>
                <a:gd name="connsiteX5419" fmla="*/ 930681 w 4312055"/>
                <a:gd name="connsiteY5419" fmla="*/ 292950 h 2894010"/>
                <a:gd name="connsiteX5420" fmla="*/ 931580 w 4312055"/>
                <a:gd name="connsiteY5420" fmla="*/ 293710 h 2894010"/>
                <a:gd name="connsiteX5421" fmla="*/ 933588 w 4312055"/>
                <a:gd name="connsiteY5421" fmla="*/ 294264 h 2894010"/>
                <a:gd name="connsiteX5422" fmla="*/ 935664 w 4312055"/>
                <a:gd name="connsiteY5422" fmla="*/ 295993 h 2894010"/>
                <a:gd name="connsiteX5423" fmla="*/ 935872 w 4312055"/>
                <a:gd name="connsiteY5423" fmla="*/ 297238 h 2894010"/>
                <a:gd name="connsiteX5424" fmla="*/ 934488 w 4312055"/>
                <a:gd name="connsiteY5424" fmla="*/ 297584 h 2894010"/>
                <a:gd name="connsiteX5425" fmla="*/ 932342 w 4312055"/>
                <a:gd name="connsiteY5425" fmla="*/ 297792 h 2894010"/>
                <a:gd name="connsiteX5426" fmla="*/ 930265 w 4312055"/>
                <a:gd name="connsiteY5426" fmla="*/ 298553 h 2894010"/>
                <a:gd name="connsiteX5427" fmla="*/ 928743 w 4312055"/>
                <a:gd name="connsiteY5427" fmla="*/ 300351 h 2894010"/>
                <a:gd name="connsiteX5428" fmla="*/ 926805 w 4312055"/>
                <a:gd name="connsiteY5428" fmla="*/ 304986 h 2894010"/>
                <a:gd name="connsiteX5429" fmla="*/ 925490 w 4312055"/>
                <a:gd name="connsiteY5429" fmla="*/ 307130 h 2894010"/>
                <a:gd name="connsiteX5430" fmla="*/ 923760 w 4312055"/>
                <a:gd name="connsiteY5430" fmla="*/ 308790 h 2894010"/>
                <a:gd name="connsiteX5431" fmla="*/ 921545 w 4312055"/>
                <a:gd name="connsiteY5431" fmla="*/ 310174 h 2894010"/>
                <a:gd name="connsiteX5432" fmla="*/ 919123 w 4312055"/>
                <a:gd name="connsiteY5432" fmla="*/ 311280 h 2894010"/>
                <a:gd name="connsiteX5433" fmla="*/ 916631 w 4312055"/>
                <a:gd name="connsiteY5433" fmla="*/ 312042 h 2894010"/>
                <a:gd name="connsiteX5434" fmla="*/ 916977 w 4312055"/>
                <a:gd name="connsiteY5434" fmla="*/ 309482 h 2894010"/>
                <a:gd name="connsiteX5435" fmla="*/ 917600 w 4312055"/>
                <a:gd name="connsiteY5435" fmla="*/ 306646 h 2894010"/>
                <a:gd name="connsiteX5436" fmla="*/ 917600 w 4312055"/>
                <a:gd name="connsiteY5436" fmla="*/ 304087 h 2894010"/>
                <a:gd name="connsiteX5437" fmla="*/ 916008 w 4312055"/>
                <a:gd name="connsiteY5437" fmla="*/ 302426 h 2894010"/>
                <a:gd name="connsiteX5438" fmla="*/ 917531 w 4312055"/>
                <a:gd name="connsiteY5438" fmla="*/ 300974 h 2894010"/>
                <a:gd name="connsiteX5439" fmla="*/ 918777 w 4312055"/>
                <a:gd name="connsiteY5439" fmla="*/ 298968 h 2894010"/>
                <a:gd name="connsiteX5440" fmla="*/ 919469 w 4312055"/>
                <a:gd name="connsiteY5440" fmla="*/ 296823 h 2894010"/>
                <a:gd name="connsiteX5441" fmla="*/ 919261 w 4312055"/>
                <a:gd name="connsiteY5441" fmla="*/ 294817 h 2894010"/>
                <a:gd name="connsiteX5442" fmla="*/ 917738 w 4312055"/>
                <a:gd name="connsiteY5442" fmla="*/ 292950 h 2894010"/>
                <a:gd name="connsiteX5443" fmla="*/ 916008 w 4312055"/>
                <a:gd name="connsiteY5443" fmla="*/ 292950 h 2894010"/>
                <a:gd name="connsiteX5444" fmla="*/ 914070 w 4312055"/>
                <a:gd name="connsiteY5444" fmla="*/ 294264 h 2894010"/>
                <a:gd name="connsiteX5445" fmla="*/ 908534 w 4312055"/>
                <a:gd name="connsiteY5445" fmla="*/ 298968 h 2894010"/>
                <a:gd name="connsiteX5446" fmla="*/ 897044 w 4312055"/>
                <a:gd name="connsiteY5446" fmla="*/ 311280 h 2894010"/>
                <a:gd name="connsiteX5447" fmla="*/ 892892 w 4312055"/>
                <a:gd name="connsiteY5447" fmla="*/ 316814 h 2894010"/>
                <a:gd name="connsiteX5448" fmla="*/ 890677 w 4312055"/>
                <a:gd name="connsiteY5448" fmla="*/ 320481 h 2894010"/>
                <a:gd name="connsiteX5449" fmla="*/ 889223 w 4312055"/>
                <a:gd name="connsiteY5449" fmla="*/ 322072 h 2894010"/>
                <a:gd name="connsiteX5450" fmla="*/ 887147 w 4312055"/>
                <a:gd name="connsiteY5450" fmla="*/ 323040 h 2894010"/>
                <a:gd name="connsiteX5451" fmla="*/ 884863 w 4312055"/>
                <a:gd name="connsiteY5451" fmla="*/ 323248 h 2894010"/>
                <a:gd name="connsiteX5452" fmla="*/ 883756 w 4312055"/>
                <a:gd name="connsiteY5452" fmla="*/ 322625 h 2894010"/>
                <a:gd name="connsiteX5453" fmla="*/ 883548 w 4312055"/>
                <a:gd name="connsiteY5453" fmla="*/ 321172 h 2894010"/>
                <a:gd name="connsiteX5454" fmla="*/ 884102 w 4312055"/>
                <a:gd name="connsiteY5454" fmla="*/ 318821 h 2894010"/>
                <a:gd name="connsiteX5455" fmla="*/ 884656 w 4312055"/>
                <a:gd name="connsiteY5455" fmla="*/ 317783 h 2894010"/>
                <a:gd name="connsiteX5456" fmla="*/ 886247 w 4312055"/>
                <a:gd name="connsiteY5456" fmla="*/ 315777 h 2894010"/>
                <a:gd name="connsiteX5457" fmla="*/ 886870 w 4312055"/>
                <a:gd name="connsiteY5457" fmla="*/ 314739 h 2894010"/>
                <a:gd name="connsiteX5458" fmla="*/ 887286 w 4312055"/>
                <a:gd name="connsiteY5458" fmla="*/ 313425 h 2894010"/>
                <a:gd name="connsiteX5459" fmla="*/ 887632 w 4312055"/>
                <a:gd name="connsiteY5459" fmla="*/ 310658 h 2894010"/>
                <a:gd name="connsiteX5460" fmla="*/ 887978 w 4312055"/>
                <a:gd name="connsiteY5460" fmla="*/ 309344 h 2894010"/>
                <a:gd name="connsiteX5461" fmla="*/ 890331 w 4312055"/>
                <a:gd name="connsiteY5461" fmla="*/ 306162 h 2894010"/>
                <a:gd name="connsiteX5462" fmla="*/ 897459 w 4312055"/>
                <a:gd name="connsiteY5462" fmla="*/ 300005 h 2894010"/>
                <a:gd name="connsiteX5463" fmla="*/ 899328 w 4312055"/>
                <a:gd name="connsiteY5463" fmla="*/ 297377 h 2894010"/>
                <a:gd name="connsiteX5464" fmla="*/ 899328 w 4312055"/>
                <a:gd name="connsiteY5464" fmla="*/ 296132 h 2894010"/>
                <a:gd name="connsiteX5465" fmla="*/ 898913 w 4312055"/>
                <a:gd name="connsiteY5465" fmla="*/ 295440 h 2894010"/>
                <a:gd name="connsiteX5466" fmla="*/ 897875 w 4312055"/>
                <a:gd name="connsiteY5466" fmla="*/ 294956 h 2894010"/>
                <a:gd name="connsiteX5467" fmla="*/ 896352 w 4312055"/>
                <a:gd name="connsiteY5467" fmla="*/ 294471 h 2894010"/>
                <a:gd name="connsiteX5468" fmla="*/ 894276 w 4312055"/>
                <a:gd name="connsiteY5468" fmla="*/ 294126 h 2894010"/>
                <a:gd name="connsiteX5469" fmla="*/ 893030 w 4312055"/>
                <a:gd name="connsiteY5469" fmla="*/ 294471 h 2894010"/>
                <a:gd name="connsiteX5470" fmla="*/ 891992 w 4312055"/>
                <a:gd name="connsiteY5470" fmla="*/ 295094 h 2894010"/>
                <a:gd name="connsiteX5471" fmla="*/ 890677 w 4312055"/>
                <a:gd name="connsiteY5471" fmla="*/ 295440 h 2894010"/>
                <a:gd name="connsiteX5472" fmla="*/ 887286 w 4312055"/>
                <a:gd name="connsiteY5472" fmla="*/ 294679 h 2894010"/>
                <a:gd name="connsiteX5473" fmla="*/ 880226 w 4312055"/>
                <a:gd name="connsiteY5473" fmla="*/ 290736 h 2894010"/>
                <a:gd name="connsiteX5474" fmla="*/ 876558 w 4312055"/>
                <a:gd name="connsiteY5474" fmla="*/ 290390 h 2894010"/>
                <a:gd name="connsiteX5475" fmla="*/ 870121 w 4312055"/>
                <a:gd name="connsiteY5475" fmla="*/ 295232 h 2894010"/>
                <a:gd name="connsiteX5476" fmla="*/ 868875 w 4312055"/>
                <a:gd name="connsiteY5476" fmla="*/ 296339 h 2894010"/>
                <a:gd name="connsiteX5477" fmla="*/ 868737 w 4312055"/>
                <a:gd name="connsiteY5477" fmla="*/ 297930 h 2894010"/>
                <a:gd name="connsiteX5478" fmla="*/ 869360 w 4312055"/>
                <a:gd name="connsiteY5478" fmla="*/ 298968 h 2894010"/>
                <a:gd name="connsiteX5479" fmla="*/ 870398 w 4312055"/>
                <a:gd name="connsiteY5479" fmla="*/ 299936 h 2894010"/>
                <a:gd name="connsiteX5480" fmla="*/ 871575 w 4312055"/>
                <a:gd name="connsiteY5480" fmla="*/ 301320 h 2894010"/>
                <a:gd name="connsiteX5481" fmla="*/ 869844 w 4312055"/>
                <a:gd name="connsiteY5481" fmla="*/ 302011 h 2894010"/>
                <a:gd name="connsiteX5482" fmla="*/ 868529 w 4312055"/>
                <a:gd name="connsiteY5482" fmla="*/ 303187 h 2894010"/>
                <a:gd name="connsiteX5483" fmla="*/ 866245 w 4312055"/>
                <a:gd name="connsiteY5483" fmla="*/ 306092 h 2894010"/>
                <a:gd name="connsiteX5484" fmla="*/ 864654 w 4312055"/>
                <a:gd name="connsiteY5484" fmla="*/ 307753 h 2894010"/>
                <a:gd name="connsiteX5485" fmla="*/ 863477 w 4312055"/>
                <a:gd name="connsiteY5485" fmla="*/ 308514 h 2894010"/>
                <a:gd name="connsiteX5486" fmla="*/ 860293 w 4312055"/>
                <a:gd name="connsiteY5486" fmla="*/ 309966 h 2894010"/>
                <a:gd name="connsiteX5487" fmla="*/ 856556 w 4312055"/>
                <a:gd name="connsiteY5487" fmla="*/ 312111 h 2894010"/>
                <a:gd name="connsiteX5488" fmla="*/ 852749 w 4312055"/>
                <a:gd name="connsiteY5488" fmla="*/ 315154 h 2894010"/>
                <a:gd name="connsiteX5489" fmla="*/ 849704 w 4312055"/>
                <a:gd name="connsiteY5489" fmla="*/ 318821 h 2894010"/>
                <a:gd name="connsiteX5490" fmla="*/ 848389 w 4312055"/>
                <a:gd name="connsiteY5490" fmla="*/ 322833 h 2894010"/>
                <a:gd name="connsiteX5491" fmla="*/ 848735 w 4312055"/>
                <a:gd name="connsiteY5491" fmla="*/ 324493 h 2894010"/>
                <a:gd name="connsiteX5492" fmla="*/ 849496 w 4312055"/>
                <a:gd name="connsiteY5492" fmla="*/ 326360 h 2894010"/>
                <a:gd name="connsiteX5493" fmla="*/ 849981 w 4312055"/>
                <a:gd name="connsiteY5493" fmla="*/ 328021 h 2894010"/>
                <a:gd name="connsiteX5494" fmla="*/ 849496 w 4312055"/>
                <a:gd name="connsiteY5494" fmla="*/ 329127 h 2894010"/>
                <a:gd name="connsiteX5495" fmla="*/ 847905 w 4312055"/>
                <a:gd name="connsiteY5495" fmla="*/ 328920 h 2894010"/>
                <a:gd name="connsiteX5496" fmla="*/ 846036 w 4312055"/>
                <a:gd name="connsiteY5496" fmla="*/ 327606 h 2894010"/>
                <a:gd name="connsiteX5497" fmla="*/ 844375 w 4312055"/>
                <a:gd name="connsiteY5497" fmla="*/ 325945 h 2894010"/>
                <a:gd name="connsiteX5498" fmla="*/ 843336 w 4312055"/>
                <a:gd name="connsiteY5498" fmla="*/ 324631 h 2894010"/>
                <a:gd name="connsiteX5499" fmla="*/ 840499 w 4312055"/>
                <a:gd name="connsiteY5499" fmla="*/ 317022 h 2894010"/>
                <a:gd name="connsiteX5500" fmla="*/ 838215 w 4312055"/>
                <a:gd name="connsiteY5500" fmla="*/ 314532 h 2894010"/>
                <a:gd name="connsiteX5501" fmla="*/ 833647 w 4312055"/>
                <a:gd name="connsiteY5501" fmla="*/ 314255 h 2894010"/>
                <a:gd name="connsiteX5502" fmla="*/ 831640 w 4312055"/>
                <a:gd name="connsiteY5502" fmla="*/ 314947 h 2894010"/>
                <a:gd name="connsiteX5503" fmla="*/ 830463 w 4312055"/>
                <a:gd name="connsiteY5503" fmla="*/ 316053 h 2894010"/>
                <a:gd name="connsiteX5504" fmla="*/ 829425 w 4312055"/>
                <a:gd name="connsiteY5504" fmla="*/ 317160 h 2894010"/>
                <a:gd name="connsiteX5505" fmla="*/ 827972 w 4312055"/>
                <a:gd name="connsiteY5505" fmla="*/ 317990 h 2894010"/>
                <a:gd name="connsiteX5506" fmla="*/ 827626 w 4312055"/>
                <a:gd name="connsiteY5506" fmla="*/ 317714 h 2894010"/>
                <a:gd name="connsiteX5507" fmla="*/ 825618 w 4312055"/>
                <a:gd name="connsiteY5507" fmla="*/ 316745 h 2894010"/>
                <a:gd name="connsiteX5508" fmla="*/ 824996 w 4312055"/>
                <a:gd name="connsiteY5508" fmla="*/ 316538 h 2894010"/>
                <a:gd name="connsiteX5509" fmla="*/ 821189 w 4312055"/>
                <a:gd name="connsiteY5509" fmla="*/ 316814 h 2894010"/>
                <a:gd name="connsiteX5510" fmla="*/ 820151 w 4312055"/>
                <a:gd name="connsiteY5510" fmla="*/ 317299 h 2894010"/>
                <a:gd name="connsiteX5511" fmla="*/ 818075 w 4312055"/>
                <a:gd name="connsiteY5511" fmla="*/ 318682 h 2894010"/>
                <a:gd name="connsiteX5512" fmla="*/ 817036 w 4312055"/>
                <a:gd name="connsiteY5512" fmla="*/ 319028 h 2894010"/>
                <a:gd name="connsiteX5513" fmla="*/ 815929 w 4312055"/>
                <a:gd name="connsiteY5513" fmla="*/ 319028 h 2894010"/>
                <a:gd name="connsiteX5514" fmla="*/ 813645 w 4312055"/>
                <a:gd name="connsiteY5514" fmla="*/ 318475 h 2894010"/>
                <a:gd name="connsiteX5515" fmla="*/ 812469 w 4312055"/>
                <a:gd name="connsiteY5515" fmla="*/ 318336 h 2894010"/>
                <a:gd name="connsiteX5516" fmla="*/ 810323 w 4312055"/>
                <a:gd name="connsiteY5516" fmla="*/ 318336 h 2894010"/>
                <a:gd name="connsiteX5517" fmla="*/ 808869 w 4312055"/>
                <a:gd name="connsiteY5517" fmla="*/ 318751 h 2894010"/>
                <a:gd name="connsiteX5518" fmla="*/ 808316 w 4312055"/>
                <a:gd name="connsiteY5518" fmla="*/ 319720 h 2894010"/>
                <a:gd name="connsiteX5519" fmla="*/ 808869 w 4312055"/>
                <a:gd name="connsiteY5519" fmla="*/ 321449 h 2894010"/>
                <a:gd name="connsiteX5520" fmla="*/ 811845 w 4312055"/>
                <a:gd name="connsiteY5520" fmla="*/ 324424 h 2894010"/>
                <a:gd name="connsiteX5521" fmla="*/ 815514 w 4312055"/>
                <a:gd name="connsiteY5521" fmla="*/ 325945 h 2894010"/>
                <a:gd name="connsiteX5522" fmla="*/ 818697 w 4312055"/>
                <a:gd name="connsiteY5522" fmla="*/ 328021 h 2894010"/>
                <a:gd name="connsiteX5523" fmla="*/ 820151 w 4312055"/>
                <a:gd name="connsiteY5523" fmla="*/ 332655 h 2894010"/>
                <a:gd name="connsiteX5524" fmla="*/ 820358 w 4312055"/>
                <a:gd name="connsiteY5524" fmla="*/ 334938 h 2894010"/>
                <a:gd name="connsiteX5525" fmla="*/ 820358 w 4312055"/>
                <a:gd name="connsiteY5525" fmla="*/ 335560 h 2894010"/>
                <a:gd name="connsiteX5526" fmla="*/ 815998 w 4312055"/>
                <a:gd name="connsiteY5526" fmla="*/ 333070 h 2894010"/>
                <a:gd name="connsiteX5527" fmla="*/ 812469 w 4312055"/>
                <a:gd name="connsiteY5527" fmla="*/ 330096 h 2894010"/>
                <a:gd name="connsiteX5528" fmla="*/ 810669 w 4312055"/>
                <a:gd name="connsiteY5528" fmla="*/ 329058 h 2894010"/>
                <a:gd name="connsiteX5529" fmla="*/ 807554 w 4312055"/>
                <a:gd name="connsiteY5529" fmla="*/ 328366 h 2894010"/>
                <a:gd name="connsiteX5530" fmla="*/ 806447 w 4312055"/>
                <a:gd name="connsiteY5530" fmla="*/ 329404 h 2894010"/>
                <a:gd name="connsiteX5531" fmla="*/ 805755 w 4312055"/>
                <a:gd name="connsiteY5531" fmla="*/ 331341 h 2894010"/>
                <a:gd name="connsiteX5532" fmla="*/ 804025 w 4312055"/>
                <a:gd name="connsiteY5532" fmla="*/ 333209 h 2894010"/>
                <a:gd name="connsiteX5533" fmla="*/ 802571 w 4312055"/>
                <a:gd name="connsiteY5533" fmla="*/ 333416 h 2894010"/>
                <a:gd name="connsiteX5534" fmla="*/ 796965 w 4312055"/>
                <a:gd name="connsiteY5534" fmla="*/ 332448 h 2894010"/>
                <a:gd name="connsiteX5535" fmla="*/ 794335 w 4312055"/>
                <a:gd name="connsiteY5535" fmla="*/ 332448 h 2894010"/>
                <a:gd name="connsiteX5536" fmla="*/ 792536 w 4312055"/>
                <a:gd name="connsiteY5536" fmla="*/ 333001 h 2894010"/>
                <a:gd name="connsiteX5537" fmla="*/ 791428 w 4312055"/>
                <a:gd name="connsiteY5537" fmla="*/ 334523 h 2894010"/>
                <a:gd name="connsiteX5538" fmla="*/ 791082 w 4312055"/>
                <a:gd name="connsiteY5538" fmla="*/ 337290 h 2894010"/>
                <a:gd name="connsiteX5539" fmla="*/ 791428 w 4312055"/>
                <a:gd name="connsiteY5539" fmla="*/ 339780 h 2894010"/>
                <a:gd name="connsiteX5540" fmla="*/ 792397 w 4312055"/>
                <a:gd name="connsiteY5540" fmla="*/ 341233 h 2894010"/>
                <a:gd name="connsiteX5541" fmla="*/ 793712 w 4312055"/>
                <a:gd name="connsiteY5541" fmla="*/ 342478 h 2894010"/>
                <a:gd name="connsiteX5542" fmla="*/ 795304 w 4312055"/>
                <a:gd name="connsiteY5542" fmla="*/ 344207 h 2894010"/>
                <a:gd name="connsiteX5543" fmla="*/ 791013 w 4312055"/>
                <a:gd name="connsiteY5543" fmla="*/ 344553 h 2894010"/>
                <a:gd name="connsiteX5544" fmla="*/ 787898 w 4312055"/>
                <a:gd name="connsiteY5544" fmla="*/ 346075 h 2894010"/>
                <a:gd name="connsiteX5545" fmla="*/ 784992 w 4312055"/>
                <a:gd name="connsiteY5545" fmla="*/ 348012 h 2894010"/>
                <a:gd name="connsiteX5546" fmla="*/ 781046 w 4312055"/>
                <a:gd name="connsiteY5546" fmla="*/ 349395 h 2894010"/>
                <a:gd name="connsiteX5547" fmla="*/ 786653 w 4312055"/>
                <a:gd name="connsiteY5547" fmla="*/ 340818 h 2894010"/>
                <a:gd name="connsiteX5548" fmla="*/ 788798 w 4312055"/>
                <a:gd name="connsiteY5548" fmla="*/ 335215 h 2894010"/>
                <a:gd name="connsiteX5549" fmla="*/ 786791 w 4312055"/>
                <a:gd name="connsiteY5549" fmla="*/ 331133 h 2894010"/>
                <a:gd name="connsiteX5550" fmla="*/ 782431 w 4312055"/>
                <a:gd name="connsiteY5550" fmla="*/ 331964 h 2894010"/>
                <a:gd name="connsiteX5551" fmla="*/ 778486 w 4312055"/>
                <a:gd name="connsiteY5551" fmla="*/ 336944 h 2894010"/>
                <a:gd name="connsiteX5552" fmla="*/ 772464 w 4312055"/>
                <a:gd name="connsiteY5552" fmla="*/ 346836 h 2894010"/>
                <a:gd name="connsiteX5553" fmla="*/ 772810 w 4312055"/>
                <a:gd name="connsiteY5553" fmla="*/ 344415 h 2894010"/>
                <a:gd name="connsiteX5554" fmla="*/ 773710 w 4312055"/>
                <a:gd name="connsiteY5554" fmla="*/ 341440 h 2894010"/>
                <a:gd name="connsiteX5555" fmla="*/ 774195 w 4312055"/>
                <a:gd name="connsiteY5555" fmla="*/ 338673 h 2894010"/>
                <a:gd name="connsiteX5556" fmla="*/ 773433 w 4312055"/>
                <a:gd name="connsiteY5556" fmla="*/ 336667 h 2894010"/>
                <a:gd name="connsiteX5557" fmla="*/ 770734 w 4312055"/>
                <a:gd name="connsiteY5557" fmla="*/ 336252 h 2894010"/>
                <a:gd name="connsiteX5558" fmla="*/ 766789 w 4312055"/>
                <a:gd name="connsiteY5558" fmla="*/ 337221 h 2894010"/>
                <a:gd name="connsiteX5559" fmla="*/ 762844 w 4312055"/>
                <a:gd name="connsiteY5559" fmla="*/ 338742 h 2894010"/>
                <a:gd name="connsiteX5560" fmla="*/ 760214 w 4312055"/>
                <a:gd name="connsiteY5560" fmla="*/ 340264 h 2894010"/>
                <a:gd name="connsiteX5561" fmla="*/ 759799 w 4312055"/>
                <a:gd name="connsiteY5561" fmla="*/ 340818 h 2894010"/>
                <a:gd name="connsiteX5562" fmla="*/ 759383 w 4312055"/>
                <a:gd name="connsiteY5562" fmla="*/ 342270 h 2894010"/>
                <a:gd name="connsiteX5563" fmla="*/ 759107 w 4312055"/>
                <a:gd name="connsiteY5563" fmla="*/ 342685 h 2894010"/>
                <a:gd name="connsiteX5564" fmla="*/ 757792 w 4312055"/>
                <a:gd name="connsiteY5564" fmla="*/ 343239 h 2894010"/>
                <a:gd name="connsiteX5565" fmla="*/ 755023 w 4312055"/>
                <a:gd name="connsiteY5565" fmla="*/ 343723 h 2894010"/>
                <a:gd name="connsiteX5566" fmla="*/ 753777 w 4312055"/>
                <a:gd name="connsiteY5566" fmla="*/ 344138 h 2894010"/>
                <a:gd name="connsiteX5567" fmla="*/ 751909 w 4312055"/>
                <a:gd name="connsiteY5567" fmla="*/ 345729 h 2894010"/>
                <a:gd name="connsiteX5568" fmla="*/ 752186 w 4312055"/>
                <a:gd name="connsiteY5568" fmla="*/ 347043 h 2894010"/>
                <a:gd name="connsiteX5569" fmla="*/ 754193 w 4312055"/>
                <a:gd name="connsiteY5569" fmla="*/ 348150 h 2894010"/>
                <a:gd name="connsiteX5570" fmla="*/ 757307 w 4312055"/>
                <a:gd name="connsiteY5570" fmla="*/ 349118 h 2894010"/>
                <a:gd name="connsiteX5571" fmla="*/ 752393 w 4312055"/>
                <a:gd name="connsiteY5571" fmla="*/ 349118 h 2894010"/>
                <a:gd name="connsiteX5572" fmla="*/ 747410 w 4312055"/>
                <a:gd name="connsiteY5572" fmla="*/ 346974 h 2894010"/>
                <a:gd name="connsiteX5573" fmla="*/ 743050 w 4312055"/>
                <a:gd name="connsiteY5573" fmla="*/ 346006 h 2894010"/>
                <a:gd name="connsiteX5574" fmla="*/ 739935 w 4312055"/>
                <a:gd name="connsiteY5574" fmla="*/ 349395 h 2894010"/>
                <a:gd name="connsiteX5575" fmla="*/ 739935 w 4312055"/>
                <a:gd name="connsiteY5575" fmla="*/ 350502 h 2894010"/>
                <a:gd name="connsiteX5576" fmla="*/ 740558 w 4312055"/>
                <a:gd name="connsiteY5576" fmla="*/ 353061 h 2894010"/>
                <a:gd name="connsiteX5577" fmla="*/ 740558 w 4312055"/>
                <a:gd name="connsiteY5577" fmla="*/ 353753 h 2894010"/>
                <a:gd name="connsiteX5578" fmla="*/ 739451 w 4312055"/>
                <a:gd name="connsiteY5578" fmla="*/ 354445 h 2894010"/>
                <a:gd name="connsiteX5579" fmla="*/ 737790 w 4312055"/>
                <a:gd name="connsiteY5579" fmla="*/ 354791 h 2894010"/>
                <a:gd name="connsiteX5580" fmla="*/ 736059 w 4312055"/>
                <a:gd name="connsiteY5580" fmla="*/ 354929 h 2894010"/>
                <a:gd name="connsiteX5581" fmla="*/ 734675 w 4312055"/>
                <a:gd name="connsiteY5581" fmla="*/ 355206 h 2894010"/>
                <a:gd name="connsiteX5582" fmla="*/ 731838 w 4312055"/>
                <a:gd name="connsiteY5582" fmla="*/ 356520 h 2894010"/>
                <a:gd name="connsiteX5583" fmla="*/ 730246 w 4312055"/>
                <a:gd name="connsiteY5583" fmla="*/ 358111 h 2894010"/>
                <a:gd name="connsiteX5584" fmla="*/ 727200 w 4312055"/>
                <a:gd name="connsiteY5584" fmla="*/ 362607 h 2894010"/>
                <a:gd name="connsiteX5585" fmla="*/ 724709 w 4312055"/>
                <a:gd name="connsiteY5585" fmla="*/ 364959 h 2894010"/>
                <a:gd name="connsiteX5586" fmla="*/ 722079 w 4312055"/>
                <a:gd name="connsiteY5586" fmla="*/ 366273 h 2894010"/>
                <a:gd name="connsiteX5587" fmla="*/ 713704 w 4312055"/>
                <a:gd name="connsiteY5587" fmla="*/ 368210 h 2894010"/>
                <a:gd name="connsiteX5588" fmla="*/ 710659 w 4312055"/>
                <a:gd name="connsiteY5588" fmla="*/ 369317 h 2894010"/>
                <a:gd name="connsiteX5589" fmla="*/ 708237 w 4312055"/>
                <a:gd name="connsiteY5589" fmla="*/ 370977 h 2894010"/>
                <a:gd name="connsiteX5590" fmla="*/ 707752 w 4312055"/>
                <a:gd name="connsiteY5590" fmla="*/ 373260 h 2894010"/>
                <a:gd name="connsiteX5591" fmla="*/ 711213 w 4312055"/>
                <a:gd name="connsiteY5591" fmla="*/ 375058 h 2894010"/>
                <a:gd name="connsiteX5592" fmla="*/ 724640 w 4312055"/>
                <a:gd name="connsiteY5592" fmla="*/ 374298 h 2894010"/>
                <a:gd name="connsiteX5593" fmla="*/ 729553 w 4312055"/>
                <a:gd name="connsiteY5593" fmla="*/ 374920 h 2894010"/>
                <a:gd name="connsiteX5594" fmla="*/ 725262 w 4312055"/>
                <a:gd name="connsiteY5594" fmla="*/ 376580 h 2894010"/>
                <a:gd name="connsiteX5595" fmla="*/ 720556 w 4312055"/>
                <a:gd name="connsiteY5595" fmla="*/ 377134 h 2894010"/>
                <a:gd name="connsiteX5596" fmla="*/ 708652 w 4312055"/>
                <a:gd name="connsiteY5596" fmla="*/ 376442 h 2894010"/>
                <a:gd name="connsiteX5597" fmla="*/ 705745 w 4312055"/>
                <a:gd name="connsiteY5597" fmla="*/ 376650 h 2894010"/>
                <a:gd name="connsiteX5598" fmla="*/ 702977 w 4312055"/>
                <a:gd name="connsiteY5598" fmla="*/ 377411 h 2894010"/>
                <a:gd name="connsiteX5599" fmla="*/ 701108 w 4312055"/>
                <a:gd name="connsiteY5599" fmla="*/ 379001 h 2894010"/>
                <a:gd name="connsiteX5600" fmla="*/ 700762 w 4312055"/>
                <a:gd name="connsiteY5600" fmla="*/ 381146 h 2894010"/>
                <a:gd name="connsiteX5601" fmla="*/ 701523 w 4312055"/>
                <a:gd name="connsiteY5601" fmla="*/ 383359 h 2894010"/>
                <a:gd name="connsiteX5602" fmla="*/ 703046 w 4312055"/>
                <a:gd name="connsiteY5602" fmla="*/ 385227 h 2894010"/>
                <a:gd name="connsiteX5603" fmla="*/ 704984 w 4312055"/>
                <a:gd name="connsiteY5603" fmla="*/ 386265 h 2894010"/>
                <a:gd name="connsiteX5604" fmla="*/ 703530 w 4312055"/>
                <a:gd name="connsiteY5604" fmla="*/ 387787 h 2894010"/>
                <a:gd name="connsiteX5605" fmla="*/ 702631 w 4312055"/>
                <a:gd name="connsiteY5605" fmla="*/ 389308 h 2894010"/>
                <a:gd name="connsiteX5606" fmla="*/ 702492 w 4312055"/>
                <a:gd name="connsiteY5606" fmla="*/ 391037 h 2894010"/>
                <a:gd name="connsiteX5607" fmla="*/ 703253 w 4312055"/>
                <a:gd name="connsiteY5607" fmla="*/ 393251 h 2894010"/>
                <a:gd name="connsiteX5608" fmla="*/ 700831 w 4312055"/>
                <a:gd name="connsiteY5608" fmla="*/ 390830 h 2894010"/>
                <a:gd name="connsiteX5609" fmla="*/ 698824 w 4312055"/>
                <a:gd name="connsiteY5609" fmla="*/ 384051 h 2894010"/>
                <a:gd name="connsiteX5610" fmla="*/ 696955 w 4312055"/>
                <a:gd name="connsiteY5610" fmla="*/ 381907 h 2894010"/>
                <a:gd name="connsiteX5611" fmla="*/ 694048 w 4312055"/>
                <a:gd name="connsiteY5611" fmla="*/ 382391 h 2894010"/>
                <a:gd name="connsiteX5612" fmla="*/ 689134 w 4312055"/>
                <a:gd name="connsiteY5612" fmla="*/ 384189 h 2894010"/>
                <a:gd name="connsiteX5613" fmla="*/ 684359 w 4312055"/>
                <a:gd name="connsiteY5613" fmla="*/ 386334 h 2894010"/>
                <a:gd name="connsiteX5614" fmla="*/ 682213 w 4312055"/>
                <a:gd name="connsiteY5614" fmla="*/ 387856 h 2894010"/>
                <a:gd name="connsiteX5615" fmla="*/ 682975 w 4312055"/>
                <a:gd name="connsiteY5615" fmla="*/ 389032 h 2894010"/>
                <a:gd name="connsiteX5616" fmla="*/ 687473 w 4312055"/>
                <a:gd name="connsiteY5616" fmla="*/ 389585 h 2894010"/>
                <a:gd name="connsiteX5617" fmla="*/ 688788 w 4312055"/>
                <a:gd name="connsiteY5617" fmla="*/ 390415 h 2894010"/>
                <a:gd name="connsiteX5618" fmla="*/ 688096 w 4312055"/>
                <a:gd name="connsiteY5618" fmla="*/ 391799 h 2894010"/>
                <a:gd name="connsiteX5619" fmla="*/ 685812 w 4312055"/>
                <a:gd name="connsiteY5619" fmla="*/ 391799 h 2894010"/>
                <a:gd name="connsiteX5620" fmla="*/ 681729 w 4312055"/>
                <a:gd name="connsiteY5620" fmla="*/ 390622 h 2894010"/>
                <a:gd name="connsiteX5621" fmla="*/ 679514 w 4312055"/>
                <a:gd name="connsiteY5621" fmla="*/ 390484 h 2894010"/>
                <a:gd name="connsiteX5622" fmla="*/ 677784 w 4312055"/>
                <a:gd name="connsiteY5622" fmla="*/ 390761 h 2894010"/>
                <a:gd name="connsiteX5623" fmla="*/ 676261 w 4312055"/>
                <a:gd name="connsiteY5623" fmla="*/ 391591 h 2894010"/>
                <a:gd name="connsiteX5624" fmla="*/ 674600 w 4312055"/>
                <a:gd name="connsiteY5624" fmla="*/ 393182 h 2894010"/>
                <a:gd name="connsiteX5625" fmla="*/ 673216 w 4312055"/>
                <a:gd name="connsiteY5625" fmla="*/ 395119 h 2894010"/>
                <a:gd name="connsiteX5626" fmla="*/ 672731 w 4312055"/>
                <a:gd name="connsiteY5626" fmla="*/ 396641 h 2894010"/>
                <a:gd name="connsiteX5627" fmla="*/ 672454 w 4312055"/>
                <a:gd name="connsiteY5627" fmla="*/ 398163 h 2894010"/>
                <a:gd name="connsiteX5628" fmla="*/ 671624 w 4312055"/>
                <a:gd name="connsiteY5628" fmla="*/ 400238 h 2894010"/>
                <a:gd name="connsiteX5629" fmla="*/ 674738 w 4312055"/>
                <a:gd name="connsiteY5629" fmla="*/ 400099 h 2894010"/>
                <a:gd name="connsiteX5630" fmla="*/ 681314 w 4312055"/>
                <a:gd name="connsiteY5630" fmla="*/ 397817 h 2894010"/>
                <a:gd name="connsiteX5631" fmla="*/ 683390 w 4312055"/>
                <a:gd name="connsiteY5631" fmla="*/ 398163 h 2894010"/>
                <a:gd name="connsiteX5632" fmla="*/ 681660 w 4312055"/>
                <a:gd name="connsiteY5632" fmla="*/ 399546 h 2894010"/>
                <a:gd name="connsiteX5633" fmla="*/ 681106 w 4312055"/>
                <a:gd name="connsiteY5633" fmla="*/ 401206 h 2894010"/>
                <a:gd name="connsiteX5634" fmla="*/ 681729 w 4312055"/>
                <a:gd name="connsiteY5634" fmla="*/ 402935 h 2894010"/>
                <a:gd name="connsiteX5635" fmla="*/ 683321 w 4312055"/>
                <a:gd name="connsiteY5635" fmla="*/ 404526 h 2894010"/>
                <a:gd name="connsiteX5636" fmla="*/ 685328 w 4312055"/>
                <a:gd name="connsiteY5636" fmla="*/ 405287 h 2894010"/>
                <a:gd name="connsiteX5637" fmla="*/ 689065 w 4312055"/>
                <a:gd name="connsiteY5637" fmla="*/ 405080 h 2894010"/>
                <a:gd name="connsiteX5638" fmla="*/ 690588 w 4312055"/>
                <a:gd name="connsiteY5638" fmla="*/ 405564 h 2894010"/>
                <a:gd name="connsiteX5639" fmla="*/ 689273 w 4312055"/>
                <a:gd name="connsiteY5639" fmla="*/ 406809 h 2894010"/>
                <a:gd name="connsiteX5640" fmla="*/ 688442 w 4312055"/>
                <a:gd name="connsiteY5640" fmla="*/ 408262 h 2894010"/>
                <a:gd name="connsiteX5641" fmla="*/ 688165 w 4312055"/>
                <a:gd name="connsiteY5641" fmla="*/ 409922 h 2894010"/>
                <a:gd name="connsiteX5642" fmla="*/ 688511 w 4312055"/>
                <a:gd name="connsiteY5642" fmla="*/ 411720 h 2894010"/>
                <a:gd name="connsiteX5643" fmla="*/ 687542 w 4312055"/>
                <a:gd name="connsiteY5643" fmla="*/ 410959 h 2894010"/>
                <a:gd name="connsiteX5644" fmla="*/ 686366 w 4312055"/>
                <a:gd name="connsiteY5644" fmla="*/ 408884 h 2894010"/>
                <a:gd name="connsiteX5645" fmla="*/ 685535 w 4312055"/>
                <a:gd name="connsiteY5645" fmla="*/ 407847 h 2894010"/>
                <a:gd name="connsiteX5646" fmla="*/ 684359 w 4312055"/>
                <a:gd name="connsiteY5646" fmla="*/ 407155 h 2894010"/>
                <a:gd name="connsiteX5647" fmla="*/ 679168 w 4312055"/>
                <a:gd name="connsiteY5647" fmla="*/ 404734 h 2894010"/>
                <a:gd name="connsiteX5648" fmla="*/ 675638 w 4312055"/>
                <a:gd name="connsiteY5648" fmla="*/ 404250 h 2894010"/>
                <a:gd name="connsiteX5649" fmla="*/ 672662 w 4312055"/>
                <a:gd name="connsiteY5649" fmla="*/ 405218 h 2894010"/>
                <a:gd name="connsiteX5650" fmla="*/ 670101 w 4312055"/>
                <a:gd name="connsiteY5650" fmla="*/ 407293 h 2894010"/>
                <a:gd name="connsiteX5651" fmla="*/ 667610 w 4312055"/>
                <a:gd name="connsiteY5651" fmla="*/ 410129 h 2894010"/>
                <a:gd name="connsiteX5652" fmla="*/ 665533 w 4312055"/>
                <a:gd name="connsiteY5652" fmla="*/ 412896 h 2894010"/>
                <a:gd name="connsiteX5653" fmla="*/ 665257 w 4312055"/>
                <a:gd name="connsiteY5653" fmla="*/ 414211 h 2894010"/>
                <a:gd name="connsiteX5654" fmla="*/ 666710 w 4312055"/>
                <a:gd name="connsiteY5654" fmla="*/ 414695 h 2894010"/>
                <a:gd name="connsiteX5655" fmla="*/ 681452 w 4312055"/>
                <a:gd name="connsiteY5655" fmla="*/ 415041 h 2894010"/>
                <a:gd name="connsiteX5656" fmla="*/ 685189 w 4312055"/>
                <a:gd name="connsiteY5656" fmla="*/ 415456 h 2894010"/>
                <a:gd name="connsiteX5657" fmla="*/ 681729 w 4312055"/>
                <a:gd name="connsiteY5657" fmla="*/ 417047 h 2894010"/>
                <a:gd name="connsiteX5658" fmla="*/ 661104 w 4312055"/>
                <a:gd name="connsiteY5658" fmla="*/ 419606 h 2894010"/>
                <a:gd name="connsiteX5659" fmla="*/ 658335 w 4312055"/>
                <a:gd name="connsiteY5659" fmla="*/ 420644 h 2894010"/>
                <a:gd name="connsiteX5660" fmla="*/ 655844 w 4312055"/>
                <a:gd name="connsiteY5660" fmla="*/ 422235 h 2894010"/>
                <a:gd name="connsiteX5661" fmla="*/ 651484 w 4312055"/>
                <a:gd name="connsiteY5661" fmla="*/ 426178 h 2894010"/>
                <a:gd name="connsiteX5662" fmla="*/ 650099 w 4312055"/>
                <a:gd name="connsiteY5662" fmla="*/ 427146 h 2894010"/>
                <a:gd name="connsiteX5663" fmla="*/ 648923 w 4312055"/>
                <a:gd name="connsiteY5663" fmla="*/ 427769 h 2894010"/>
                <a:gd name="connsiteX5664" fmla="*/ 648508 w 4312055"/>
                <a:gd name="connsiteY5664" fmla="*/ 428599 h 2894010"/>
                <a:gd name="connsiteX5665" fmla="*/ 649338 w 4312055"/>
                <a:gd name="connsiteY5665" fmla="*/ 430328 h 2894010"/>
                <a:gd name="connsiteX5666" fmla="*/ 650238 w 4312055"/>
                <a:gd name="connsiteY5666" fmla="*/ 430881 h 2894010"/>
                <a:gd name="connsiteX5667" fmla="*/ 653352 w 4312055"/>
                <a:gd name="connsiteY5667" fmla="*/ 431850 h 2894010"/>
                <a:gd name="connsiteX5668" fmla="*/ 654598 w 4312055"/>
                <a:gd name="connsiteY5668" fmla="*/ 432473 h 2894010"/>
                <a:gd name="connsiteX5669" fmla="*/ 647884 w 4312055"/>
                <a:gd name="connsiteY5669" fmla="*/ 433441 h 2894010"/>
                <a:gd name="connsiteX5670" fmla="*/ 644770 w 4312055"/>
                <a:gd name="connsiteY5670" fmla="*/ 434202 h 2894010"/>
                <a:gd name="connsiteX5671" fmla="*/ 641863 w 4312055"/>
                <a:gd name="connsiteY5671" fmla="*/ 436069 h 2894010"/>
                <a:gd name="connsiteX5672" fmla="*/ 640548 w 4312055"/>
                <a:gd name="connsiteY5672" fmla="*/ 437384 h 2894010"/>
                <a:gd name="connsiteX5673" fmla="*/ 639925 w 4312055"/>
                <a:gd name="connsiteY5673" fmla="*/ 438560 h 2894010"/>
                <a:gd name="connsiteX5674" fmla="*/ 638749 w 4312055"/>
                <a:gd name="connsiteY5674" fmla="*/ 441465 h 2894010"/>
                <a:gd name="connsiteX5675" fmla="*/ 637987 w 4312055"/>
                <a:gd name="connsiteY5675" fmla="*/ 442710 h 2894010"/>
                <a:gd name="connsiteX5676" fmla="*/ 637364 w 4312055"/>
                <a:gd name="connsiteY5676" fmla="*/ 443402 h 2894010"/>
                <a:gd name="connsiteX5677" fmla="*/ 636811 w 4312055"/>
                <a:gd name="connsiteY5677" fmla="*/ 444370 h 2894010"/>
                <a:gd name="connsiteX5678" fmla="*/ 636257 w 4312055"/>
                <a:gd name="connsiteY5678" fmla="*/ 446446 h 2894010"/>
                <a:gd name="connsiteX5679" fmla="*/ 636880 w 4312055"/>
                <a:gd name="connsiteY5679" fmla="*/ 454539 h 2894010"/>
                <a:gd name="connsiteX5680" fmla="*/ 642624 w 4312055"/>
                <a:gd name="connsiteY5680" fmla="*/ 454746 h 2894010"/>
                <a:gd name="connsiteX5681" fmla="*/ 650169 w 4312055"/>
                <a:gd name="connsiteY5681" fmla="*/ 452325 h 2894010"/>
                <a:gd name="connsiteX5682" fmla="*/ 656121 w 4312055"/>
                <a:gd name="connsiteY5682" fmla="*/ 452671 h 2894010"/>
                <a:gd name="connsiteX5683" fmla="*/ 653629 w 4312055"/>
                <a:gd name="connsiteY5683" fmla="*/ 454815 h 2894010"/>
                <a:gd name="connsiteX5684" fmla="*/ 650861 w 4312055"/>
                <a:gd name="connsiteY5684" fmla="*/ 456130 h 2894010"/>
                <a:gd name="connsiteX5685" fmla="*/ 647884 w 4312055"/>
                <a:gd name="connsiteY5685" fmla="*/ 456960 h 2894010"/>
                <a:gd name="connsiteX5686" fmla="*/ 637572 w 4312055"/>
                <a:gd name="connsiteY5686" fmla="*/ 458551 h 2894010"/>
                <a:gd name="connsiteX5687" fmla="*/ 633766 w 4312055"/>
                <a:gd name="connsiteY5687" fmla="*/ 459519 h 2894010"/>
                <a:gd name="connsiteX5688" fmla="*/ 631343 w 4312055"/>
                <a:gd name="connsiteY5688" fmla="*/ 461041 h 2894010"/>
                <a:gd name="connsiteX5689" fmla="*/ 631205 w 4312055"/>
                <a:gd name="connsiteY5689" fmla="*/ 463116 h 2894010"/>
                <a:gd name="connsiteX5690" fmla="*/ 635219 w 4312055"/>
                <a:gd name="connsiteY5690" fmla="*/ 466160 h 2894010"/>
                <a:gd name="connsiteX5691" fmla="*/ 635357 w 4312055"/>
                <a:gd name="connsiteY5691" fmla="*/ 468166 h 2894010"/>
                <a:gd name="connsiteX5692" fmla="*/ 634388 w 4312055"/>
                <a:gd name="connsiteY5692" fmla="*/ 468789 h 2894010"/>
                <a:gd name="connsiteX5693" fmla="*/ 633073 w 4312055"/>
                <a:gd name="connsiteY5693" fmla="*/ 468789 h 2894010"/>
                <a:gd name="connsiteX5694" fmla="*/ 631689 w 4312055"/>
                <a:gd name="connsiteY5694" fmla="*/ 468443 h 2894010"/>
                <a:gd name="connsiteX5695" fmla="*/ 630582 w 4312055"/>
                <a:gd name="connsiteY5695" fmla="*/ 468581 h 2894010"/>
                <a:gd name="connsiteX5696" fmla="*/ 629059 w 4312055"/>
                <a:gd name="connsiteY5696" fmla="*/ 469757 h 2894010"/>
                <a:gd name="connsiteX5697" fmla="*/ 628367 w 4312055"/>
                <a:gd name="connsiteY5697" fmla="*/ 471140 h 2894010"/>
                <a:gd name="connsiteX5698" fmla="*/ 627882 w 4312055"/>
                <a:gd name="connsiteY5698" fmla="*/ 472593 h 2894010"/>
                <a:gd name="connsiteX5699" fmla="*/ 627190 w 4312055"/>
                <a:gd name="connsiteY5699" fmla="*/ 474322 h 2894010"/>
                <a:gd name="connsiteX5700" fmla="*/ 619785 w 4312055"/>
                <a:gd name="connsiteY5700" fmla="*/ 485113 h 2894010"/>
                <a:gd name="connsiteX5701" fmla="*/ 616670 w 4312055"/>
                <a:gd name="connsiteY5701" fmla="*/ 491408 h 2894010"/>
                <a:gd name="connsiteX5702" fmla="*/ 616670 w 4312055"/>
                <a:gd name="connsiteY5702" fmla="*/ 497288 h 2894010"/>
                <a:gd name="connsiteX5703" fmla="*/ 617639 w 4312055"/>
                <a:gd name="connsiteY5703" fmla="*/ 498395 h 2894010"/>
                <a:gd name="connsiteX5704" fmla="*/ 621238 w 4312055"/>
                <a:gd name="connsiteY5704" fmla="*/ 501438 h 2894010"/>
                <a:gd name="connsiteX5705" fmla="*/ 622346 w 4312055"/>
                <a:gd name="connsiteY5705" fmla="*/ 502130 h 2894010"/>
                <a:gd name="connsiteX5706" fmla="*/ 625322 w 4312055"/>
                <a:gd name="connsiteY5706" fmla="*/ 501508 h 2894010"/>
                <a:gd name="connsiteX5707" fmla="*/ 627952 w 4312055"/>
                <a:gd name="connsiteY5707" fmla="*/ 499571 h 2894010"/>
                <a:gd name="connsiteX5708" fmla="*/ 630374 w 4312055"/>
                <a:gd name="connsiteY5708" fmla="*/ 497288 h 2894010"/>
                <a:gd name="connsiteX5709" fmla="*/ 633004 w 4312055"/>
                <a:gd name="connsiteY5709" fmla="*/ 495628 h 2894010"/>
                <a:gd name="connsiteX5710" fmla="*/ 629267 w 4312055"/>
                <a:gd name="connsiteY5710" fmla="*/ 501231 h 2894010"/>
                <a:gd name="connsiteX5711" fmla="*/ 626983 w 4312055"/>
                <a:gd name="connsiteY5711" fmla="*/ 503998 h 2894010"/>
                <a:gd name="connsiteX5712" fmla="*/ 624560 w 4312055"/>
                <a:gd name="connsiteY5712" fmla="*/ 505727 h 2894010"/>
                <a:gd name="connsiteX5713" fmla="*/ 621723 w 4312055"/>
                <a:gd name="connsiteY5713" fmla="*/ 506211 h 2894010"/>
                <a:gd name="connsiteX5714" fmla="*/ 619993 w 4312055"/>
                <a:gd name="connsiteY5714" fmla="*/ 505174 h 2894010"/>
                <a:gd name="connsiteX5715" fmla="*/ 618608 w 4312055"/>
                <a:gd name="connsiteY5715" fmla="*/ 503721 h 2894010"/>
                <a:gd name="connsiteX5716" fmla="*/ 616670 w 4312055"/>
                <a:gd name="connsiteY5716" fmla="*/ 502753 h 2894010"/>
                <a:gd name="connsiteX5717" fmla="*/ 613971 w 4312055"/>
                <a:gd name="connsiteY5717" fmla="*/ 503583 h 2894010"/>
                <a:gd name="connsiteX5718" fmla="*/ 610026 w 4312055"/>
                <a:gd name="connsiteY5718" fmla="*/ 505935 h 2894010"/>
                <a:gd name="connsiteX5719" fmla="*/ 603590 w 4312055"/>
                <a:gd name="connsiteY5719" fmla="*/ 510638 h 2894010"/>
                <a:gd name="connsiteX5720" fmla="*/ 601582 w 4312055"/>
                <a:gd name="connsiteY5720" fmla="*/ 512575 h 2894010"/>
                <a:gd name="connsiteX5721" fmla="*/ 600267 w 4312055"/>
                <a:gd name="connsiteY5721" fmla="*/ 514651 h 2894010"/>
                <a:gd name="connsiteX5722" fmla="*/ 599506 w 4312055"/>
                <a:gd name="connsiteY5722" fmla="*/ 517003 h 2894010"/>
                <a:gd name="connsiteX5723" fmla="*/ 599298 w 4312055"/>
                <a:gd name="connsiteY5723" fmla="*/ 519769 h 2894010"/>
                <a:gd name="connsiteX5724" fmla="*/ 602759 w 4312055"/>
                <a:gd name="connsiteY5724" fmla="*/ 518178 h 2894010"/>
                <a:gd name="connsiteX5725" fmla="*/ 604489 w 4312055"/>
                <a:gd name="connsiteY5725" fmla="*/ 517556 h 2894010"/>
                <a:gd name="connsiteX5726" fmla="*/ 606289 w 4312055"/>
                <a:gd name="connsiteY5726" fmla="*/ 517418 h 2894010"/>
                <a:gd name="connsiteX5727" fmla="*/ 603382 w 4312055"/>
                <a:gd name="connsiteY5727" fmla="*/ 520530 h 2894010"/>
                <a:gd name="connsiteX5728" fmla="*/ 599783 w 4312055"/>
                <a:gd name="connsiteY5728" fmla="*/ 522467 h 2894010"/>
                <a:gd name="connsiteX5729" fmla="*/ 595976 w 4312055"/>
                <a:gd name="connsiteY5729" fmla="*/ 524127 h 2894010"/>
                <a:gd name="connsiteX5730" fmla="*/ 592516 w 4312055"/>
                <a:gd name="connsiteY5730" fmla="*/ 526410 h 2894010"/>
                <a:gd name="connsiteX5731" fmla="*/ 583380 w 4312055"/>
                <a:gd name="connsiteY5731" fmla="*/ 534296 h 2894010"/>
                <a:gd name="connsiteX5732" fmla="*/ 574175 w 4312055"/>
                <a:gd name="connsiteY5732" fmla="*/ 544741 h 2894010"/>
                <a:gd name="connsiteX5733" fmla="*/ 570991 w 4312055"/>
                <a:gd name="connsiteY5733" fmla="*/ 549237 h 2894010"/>
                <a:gd name="connsiteX5734" fmla="*/ 565800 w 4312055"/>
                <a:gd name="connsiteY5734" fmla="*/ 554079 h 2894010"/>
                <a:gd name="connsiteX5735" fmla="*/ 563724 w 4312055"/>
                <a:gd name="connsiteY5735" fmla="*/ 556985 h 2894010"/>
                <a:gd name="connsiteX5736" fmla="*/ 563862 w 4312055"/>
                <a:gd name="connsiteY5736" fmla="*/ 560167 h 2894010"/>
                <a:gd name="connsiteX5737" fmla="*/ 566216 w 4312055"/>
                <a:gd name="connsiteY5737" fmla="*/ 559406 h 2894010"/>
                <a:gd name="connsiteX5738" fmla="*/ 567669 w 4312055"/>
                <a:gd name="connsiteY5738" fmla="*/ 560443 h 2894010"/>
                <a:gd name="connsiteX5739" fmla="*/ 568776 w 4312055"/>
                <a:gd name="connsiteY5739" fmla="*/ 562380 h 2894010"/>
                <a:gd name="connsiteX5740" fmla="*/ 570161 w 4312055"/>
                <a:gd name="connsiteY5740" fmla="*/ 564248 h 2894010"/>
                <a:gd name="connsiteX5741" fmla="*/ 572168 w 4312055"/>
                <a:gd name="connsiteY5741" fmla="*/ 565493 h 2894010"/>
                <a:gd name="connsiteX5742" fmla="*/ 574244 w 4312055"/>
                <a:gd name="connsiteY5742" fmla="*/ 565701 h 2894010"/>
                <a:gd name="connsiteX5743" fmla="*/ 576597 w 4312055"/>
                <a:gd name="connsiteY5743" fmla="*/ 565147 h 2894010"/>
                <a:gd name="connsiteX5744" fmla="*/ 583518 w 4312055"/>
                <a:gd name="connsiteY5744" fmla="*/ 561965 h 2894010"/>
                <a:gd name="connsiteX5745" fmla="*/ 589263 w 4312055"/>
                <a:gd name="connsiteY5745" fmla="*/ 558645 h 2894010"/>
                <a:gd name="connsiteX5746" fmla="*/ 593000 w 4312055"/>
                <a:gd name="connsiteY5746" fmla="*/ 554909 h 2894010"/>
                <a:gd name="connsiteX5747" fmla="*/ 591270 w 4312055"/>
                <a:gd name="connsiteY5747" fmla="*/ 551589 h 2894010"/>
                <a:gd name="connsiteX5748" fmla="*/ 593761 w 4312055"/>
                <a:gd name="connsiteY5748" fmla="*/ 549652 h 2894010"/>
                <a:gd name="connsiteX5749" fmla="*/ 596737 w 4312055"/>
                <a:gd name="connsiteY5749" fmla="*/ 547854 h 2894010"/>
                <a:gd name="connsiteX5750" fmla="*/ 599783 w 4312055"/>
                <a:gd name="connsiteY5750" fmla="*/ 547231 h 2894010"/>
                <a:gd name="connsiteX5751" fmla="*/ 602551 w 4312055"/>
                <a:gd name="connsiteY5751" fmla="*/ 548684 h 2894010"/>
                <a:gd name="connsiteX5752" fmla="*/ 599506 w 4312055"/>
                <a:gd name="connsiteY5752" fmla="*/ 550413 h 2894010"/>
                <a:gd name="connsiteX5753" fmla="*/ 596669 w 4312055"/>
                <a:gd name="connsiteY5753" fmla="*/ 552419 h 2894010"/>
                <a:gd name="connsiteX5754" fmla="*/ 599921 w 4312055"/>
                <a:gd name="connsiteY5754" fmla="*/ 553803 h 2894010"/>
                <a:gd name="connsiteX5755" fmla="*/ 599714 w 4312055"/>
                <a:gd name="connsiteY5755" fmla="*/ 555601 h 2894010"/>
                <a:gd name="connsiteX5756" fmla="*/ 597568 w 4312055"/>
                <a:gd name="connsiteY5756" fmla="*/ 557469 h 2894010"/>
                <a:gd name="connsiteX5757" fmla="*/ 594592 w 4312055"/>
                <a:gd name="connsiteY5757" fmla="*/ 559060 h 2894010"/>
                <a:gd name="connsiteX5758" fmla="*/ 591201 w 4312055"/>
                <a:gd name="connsiteY5758" fmla="*/ 560374 h 2894010"/>
                <a:gd name="connsiteX5759" fmla="*/ 588086 w 4312055"/>
                <a:gd name="connsiteY5759" fmla="*/ 561896 h 2894010"/>
                <a:gd name="connsiteX5760" fmla="*/ 586633 w 4312055"/>
                <a:gd name="connsiteY5760" fmla="*/ 564179 h 2894010"/>
                <a:gd name="connsiteX5761" fmla="*/ 588017 w 4312055"/>
                <a:gd name="connsiteY5761" fmla="*/ 567845 h 2894010"/>
                <a:gd name="connsiteX5762" fmla="*/ 584764 w 4312055"/>
                <a:gd name="connsiteY5762" fmla="*/ 568053 h 2894010"/>
                <a:gd name="connsiteX5763" fmla="*/ 578327 w 4312055"/>
                <a:gd name="connsiteY5763" fmla="*/ 568053 h 2894010"/>
                <a:gd name="connsiteX5764" fmla="*/ 575074 w 4312055"/>
                <a:gd name="connsiteY5764" fmla="*/ 568468 h 2894010"/>
                <a:gd name="connsiteX5765" fmla="*/ 573690 w 4312055"/>
                <a:gd name="connsiteY5765" fmla="*/ 568952 h 2894010"/>
                <a:gd name="connsiteX5766" fmla="*/ 573067 w 4312055"/>
                <a:gd name="connsiteY5766" fmla="*/ 569505 h 2894010"/>
                <a:gd name="connsiteX5767" fmla="*/ 572583 w 4312055"/>
                <a:gd name="connsiteY5767" fmla="*/ 569713 h 2894010"/>
                <a:gd name="connsiteX5768" fmla="*/ 571545 w 4312055"/>
                <a:gd name="connsiteY5768" fmla="*/ 569436 h 2894010"/>
                <a:gd name="connsiteX5769" fmla="*/ 571268 w 4312055"/>
                <a:gd name="connsiteY5769" fmla="*/ 568952 h 2894010"/>
                <a:gd name="connsiteX5770" fmla="*/ 567392 w 4312055"/>
                <a:gd name="connsiteY5770" fmla="*/ 564179 h 2894010"/>
                <a:gd name="connsiteX5771" fmla="*/ 566631 w 4312055"/>
                <a:gd name="connsiteY5771" fmla="*/ 563349 h 2894010"/>
                <a:gd name="connsiteX5772" fmla="*/ 565662 w 4312055"/>
                <a:gd name="connsiteY5772" fmla="*/ 562934 h 2894010"/>
                <a:gd name="connsiteX5773" fmla="*/ 564001 w 4312055"/>
                <a:gd name="connsiteY5773" fmla="*/ 562726 h 2894010"/>
                <a:gd name="connsiteX5774" fmla="*/ 562755 w 4312055"/>
                <a:gd name="connsiteY5774" fmla="*/ 562934 h 2894010"/>
                <a:gd name="connsiteX5775" fmla="*/ 558948 w 4312055"/>
                <a:gd name="connsiteY5775" fmla="*/ 564040 h 2894010"/>
                <a:gd name="connsiteX5776" fmla="*/ 557910 w 4312055"/>
                <a:gd name="connsiteY5776" fmla="*/ 564455 h 2894010"/>
                <a:gd name="connsiteX5777" fmla="*/ 556526 w 4312055"/>
                <a:gd name="connsiteY5777" fmla="*/ 565770 h 2894010"/>
                <a:gd name="connsiteX5778" fmla="*/ 555488 w 4312055"/>
                <a:gd name="connsiteY5778" fmla="*/ 567084 h 2894010"/>
                <a:gd name="connsiteX5779" fmla="*/ 554519 w 4312055"/>
                <a:gd name="connsiteY5779" fmla="*/ 567776 h 2894010"/>
                <a:gd name="connsiteX5780" fmla="*/ 553135 w 4312055"/>
                <a:gd name="connsiteY5780" fmla="*/ 567222 h 2894010"/>
                <a:gd name="connsiteX5781" fmla="*/ 553135 w 4312055"/>
                <a:gd name="connsiteY5781" fmla="*/ 566600 h 2894010"/>
                <a:gd name="connsiteX5782" fmla="*/ 553758 w 4312055"/>
                <a:gd name="connsiteY5782" fmla="*/ 565562 h 2894010"/>
                <a:gd name="connsiteX5783" fmla="*/ 554380 w 4312055"/>
                <a:gd name="connsiteY5783" fmla="*/ 564455 h 2894010"/>
                <a:gd name="connsiteX5784" fmla="*/ 554380 w 4312055"/>
                <a:gd name="connsiteY5784" fmla="*/ 563349 h 2894010"/>
                <a:gd name="connsiteX5785" fmla="*/ 551612 w 4312055"/>
                <a:gd name="connsiteY5785" fmla="*/ 561689 h 2894010"/>
                <a:gd name="connsiteX5786" fmla="*/ 547667 w 4312055"/>
                <a:gd name="connsiteY5786" fmla="*/ 561689 h 2894010"/>
                <a:gd name="connsiteX5787" fmla="*/ 543653 w 4312055"/>
                <a:gd name="connsiteY5787" fmla="*/ 562726 h 2894010"/>
                <a:gd name="connsiteX5788" fmla="*/ 540815 w 4312055"/>
                <a:gd name="connsiteY5788" fmla="*/ 564248 h 2894010"/>
                <a:gd name="connsiteX5789" fmla="*/ 538600 w 4312055"/>
                <a:gd name="connsiteY5789" fmla="*/ 567153 h 2894010"/>
                <a:gd name="connsiteX5790" fmla="*/ 539915 w 4312055"/>
                <a:gd name="connsiteY5790" fmla="*/ 568329 h 2894010"/>
                <a:gd name="connsiteX5791" fmla="*/ 542476 w 4312055"/>
                <a:gd name="connsiteY5791" fmla="*/ 569159 h 2894010"/>
                <a:gd name="connsiteX5792" fmla="*/ 543999 w 4312055"/>
                <a:gd name="connsiteY5792" fmla="*/ 571235 h 2894010"/>
                <a:gd name="connsiteX5793" fmla="*/ 542545 w 4312055"/>
                <a:gd name="connsiteY5793" fmla="*/ 573171 h 2894010"/>
                <a:gd name="connsiteX5794" fmla="*/ 538946 w 4312055"/>
                <a:gd name="connsiteY5794" fmla="*/ 573794 h 2894010"/>
                <a:gd name="connsiteX5795" fmla="*/ 535347 w 4312055"/>
                <a:gd name="connsiteY5795" fmla="*/ 574901 h 2894010"/>
                <a:gd name="connsiteX5796" fmla="*/ 533963 w 4312055"/>
                <a:gd name="connsiteY5796" fmla="*/ 578221 h 2894010"/>
                <a:gd name="connsiteX5797" fmla="*/ 535417 w 4312055"/>
                <a:gd name="connsiteY5797" fmla="*/ 581057 h 2894010"/>
                <a:gd name="connsiteX5798" fmla="*/ 541507 w 4312055"/>
                <a:gd name="connsiteY5798" fmla="*/ 585899 h 2894010"/>
                <a:gd name="connsiteX5799" fmla="*/ 543583 w 4312055"/>
                <a:gd name="connsiteY5799" fmla="*/ 588666 h 2894010"/>
                <a:gd name="connsiteX5800" fmla="*/ 534794 w 4312055"/>
                <a:gd name="connsiteY5800" fmla="*/ 582717 h 2894010"/>
                <a:gd name="connsiteX5801" fmla="*/ 530295 w 4312055"/>
                <a:gd name="connsiteY5801" fmla="*/ 580642 h 2894010"/>
                <a:gd name="connsiteX5802" fmla="*/ 525173 w 4312055"/>
                <a:gd name="connsiteY5802" fmla="*/ 580158 h 2894010"/>
                <a:gd name="connsiteX5803" fmla="*/ 521228 w 4312055"/>
                <a:gd name="connsiteY5803" fmla="*/ 580850 h 2894010"/>
                <a:gd name="connsiteX5804" fmla="*/ 516522 w 4312055"/>
                <a:gd name="connsiteY5804" fmla="*/ 582233 h 2894010"/>
                <a:gd name="connsiteX5805" fmla="*/ 512023 w 4312055"/>
                <a:gd name="connsiteY5805" fmla="*/ 584101 h 2894010"/>
                <a:gd name="connsiteX5806" fmla="*/ 508632 w 4312055"/>
                <a:gd name="connsiteY5806" fmla="*/ 586176 h 2894010"/>
                <a:gd name="connsiteX5807" fmla="*/ 507455 w 4312055"/>
                <a:gd name="connsiteY5807" fmla="*/ 587490 h 2894010"/>
                <a:gd name="connsiteX5808" fmla="*/ 506002 w 4312055"/>
                <a:gd name="connsiteY5808" fmla="*/ 589565 h 2894010"/>
                <a:gd name="connsiteX5809" fmla="*/ 504895 w 4312055"/>
                <a:gd name="connsiteY5809" fmla="*/ 591710 h 2894010"/>
                <a:gd name="connsiteX5810" fmla="*/ 504895 w 4312055"/>
                <a:gd name="connsiteY5810" fmla="*/ 593093 h 2894010"/>
                <a:gd name="connsiteX5811" fmla="*/ 506486 w 4312055"/>
                <a:gd name="connsiteY5811" fmla="*/ 593508 h 2894010"/>
                <a:gd name="connsiteX5812" fmla="*/ 508978 w 4312055"/>
                <a:gd name="connsiteY5812" fmla="*/ 592955 h 2894010"/>
                <a:gd name="connsiteX5813" fmla="*/ 511539 w 4312055"/>
                <a:gd name="connsiteY5813" fmla="*/ 592194 h 2894010"/>
                <a:gd name="connsiteX5814" fmla="*/ 513477 w 4312055"/>
                <a:gd name="connsiteY5814" fmla="*/ 591779 h 2894010"/>
                <a:gd name="connsiteX5815" fmla="*/ 519983 w 4312055"/>
                <a:gd name="connsiteY5815" fmla="*/ 592540 h 2894010"/>
                <a:gd name="connsiteX5816" fmla="*/ 522336 w 4312055"/>
                <a:gd name="connsiteY5816" fmla="*/ 592540 h 2894010"/>
                <a:gd name="connsiteX5817" fmla="*/ 527873 w 4312055"/>
                <a:gd name="connsiteY5817" fmla="*/ 591364 h 2894010"/>
                <a:gd name="connsiteX5818" fmla="*/ 530710 w 4312055"/>
                <a:gd name="connsiteY5818" fmla="*/ 591226 h 2894010"/>
                <a:gd name="connsiteX5819" fmla="*/ 532648 w 4312055"/>
                <a:gd name="connsiteY5819" fmla="*/ 592402 h 2894010"/>
                <a:gd name="connsiteX5820" fmla="*/ 527388 w 4312055"/>
                <a:gd name="connsiteY5820" fmla="*/ 592609 h 2894010"/>
                <a:gd name="connsiteX5821" fmla="*/ 524550 w 4312055"/>
                <a:gd name="connsiteY5821" fmla="*/ 593024 h 2894010"/>
                <a:gd name="connsiteX5822" fmla="*/ 522405 w 4312055"/>
                <a:gd name="connsiteY5822" fmla="*/ 593993 h 2894010"/>
                <a:gd name="connsiteX5823" fmla="*/ 521298 w 4312055"/>
                <a:gd name="connsiteY5823" fmla="*/ 595238 h 2894010"/>
                <a:gd name="connsiteX5824" fmla="*/ 521090 w 4312055"/>
                <a:gd name="connsiteY5824" fmla="*/ 596275 h 2894010"/>
                <a:gd name="connsiteX5825" fmla="*/ 522059 w 4312055"/>
                <a:gd name="connsiteY5825" fmla="*/ 596967 h 2894010"/>
                <a:gd name="connsiteX5826" fmla="*/ 524343 w 4312055"/>
                <a:gd name="connsiteY5826" fmla="*/ 597175 h 2894010"/>
                <a:gd name="connsiteX5827" fmla="*/ 521851 w 4312055"/>
                <a:gd name="connsiteY5827" fmla="*/ 598350 h 2894010"/>
                <a:gd name="connsiteX5828" fmla="*/ 519290 w 4312055"/>
                <a:gd name="connsiteY5828" fmla="*/ 598143 h 2894010"/>
                <a:gd name="connsiteX5829" fmla="*/ 514099 w 4312055"/>
                <a:gd name="connsiteY5829" fmla="*/ 596483 h 2894010"/>
                <a:gd name="connsiteX5830" fmla="*/ 510639 w 4312055"/>
                <a:gd name="connsiteY5830" fmla="*/ 595929 h 2894010"/>
                <a:gd name="connsiteX5831" fmla="*/ 507178 w 4312055"/>
                <a:gd name="connsiteY5831" fmla="*/ 595722 h 2894010"/>
                <a:gd name="connsiteX5832" fmla="*/ 503649 w 4312055"/>
                <a:gd name="connsiteY5832" fmla="*/ 595860 h 2894010"/>
                <a:gd name="connsiteX5833" fmla="*/ 500257 w 4312055"/>
                <a:gd name="connsiteY5833" fmla="*/ 596275 h 2894010"/>
                <a:gd name="connsiteX5834" fmla="*/ 497904 w 4312055"/>
                <a:gd name="connsiteY5834" fmla="*/ 596760 h 2894010"/>
                <a:gd name="connsiteX5835" fmla="*/ 494859 w 4312055"/>
                <a:gd name="connsiteY5835" fmla="*/ 597866 h 2894010"/>
                <a:gd name="connsiteX5836" fmla="*/ 492367 w 4312055"/>
                <a:gd name="connsiteY5836" fmla="*/ 599596 h 2894010"/>
                <a:gd name="connsiteX5837" fmla="*/ 491814 w 4312055"/>
                <a:gd name="connsiteY5837" fmla="*/ 601878 h 2894010"/>
                <a:gd name="connsiteX5838" fmla="*/ 493682 w 4312055"/>
                <a:gd name="connsiteY5838" fmla="*/ 602570 h 2894010"/>
                <a:gd name="connsiteX5839" fmla="*/ 497281 w 4312055"/>
                <a:gd name="connsiteY5839" fmla="*/ 602155 h 2894010"/>
                <a:gd name="connsiteX5840" fmla="*/ 503718 w 4312055"/>
                <a:gd name="connsiteY5840" fmla="*/ 600841 h 2894010"/>
                <a:gd name="connsiteX5841" fmla="*/ 501849 w 4312055"/>
                <a:gd name="connsiteY5841" fmla="*/ 602363 h 2894010"/>
                <a:gd name="connsiteX5842" fmla="*/ 499496 w 4312055"/>
                <a:gd name="connsiteY5842" fmla="*/ 603400 h 2894010"/>
                <a:gd name="connsiteX5843" fmla="*/ 497004 w 4312055"/>
                <a:gd name="connsiteY5843" fmla="*/ 603954 h 2894010"/>
                <a:gd name="connsiteX5844" fmla="*/ 494651 w 4312055"/>
                <a:gd name="connsiteY5844" fmla="*/ 604230 h 2894010"/>
                <a:gd name="connsiteX5845" fmla="*/ 492575 w 4312055"/>
                <a:gd name="connsiteY5845" fmla="*/ 604023 h 2894010"/>
                <a:gd name="connsiteX5846" fmla="*/ 489530 w 4312055"/>
                <a:gd name="connsiteY5846" fmla="*/ 602847 h 2894010"/>
                <a:gd name="connsiteX5847" fmla="*/ 487869 w 4312055"/>
                <a:gd name="connsiteY5847" fmla="*/ 602501 h 2894010"/>
                <a:gd name="connsiteX5848" fmla="*/ 485446 w 4312055"/>
                <a:gd name="connsiteY5848" fmla="*/ 602847 h 2894010"/>
                <a:gd name="connsiteX5849" fmla="*/ 483093 w 4312055"/>
                <a:gd name="connsiteY5849" fmla="*/ 603954 h 2894010"/>
                <a:gd name="connsiteX5850" fmla="*/ 480947 w 4312055"/>
                <a:gd name="connsiteY5850" fmla="*/ 605406 h 2894010"/>
                <a:gd name="connsiteX5851" fmla="*/ 479217 w 4312055"/>
                <a:gd name="connsiteY5851" fmla="*/ 606859 h 2894010"/>
                <a:gd name="connsiteX5852" fmla="*/ 477210 w 4312055"/>
                <a:gd name="connsiteY5852" fmla="*/ 609557 h 2894010"/>
                <a:gd name="connsiteX5853" fmla="*/ 476449 w 4312055"/>
                <a:gd name="connsiteY5853" fmla="*/ 610248 h 2894010"/>
                <a:gd name="connsiteX5854" fmla="*/ 475480 w 4312055"/>
                <a:gd name="connsiteY5854" fmla="*/ 610387 h 2894010"/>
                <a:gd name="connsiteX5855" fmla="*/ 474511 w 4312055"/>
                <a:gd name="connsiteY5855" fmla="*/ 610110 h 2894010"/>
                <a:gd name="connsiteX5856" fmla="*/ 473750 w 4312055"/>
                <a:gd name="connsiteY5856" fmla="*/ 609764 h 2894010"/>
                <a:gd name="connsiteX5857" fmla="*/ 473127 w 4312055"/>
                <a:gd name="connsiteY5857" fmla="*/ 609764 h 2894010"/>
                <a:gd name="connsiteX5858" fmla="*/ 470220 w 4312055"/>
                <a:gd name="connsiteY5858" fmla="*/ 613638 h 2894010"/>
                <a:gd name="connsiteX5859" fmla="*/ 473127 w 4312055"/>
                <a:gd name="connsiteY5859" fmla="*/ 615851 h 2894010"/>
                <a:gd name="connsiteX5860" fmla="*/ 478456 w 4312055"/>
                <a:gd name="connsiteY5860" fmla="*/ 617097 h 2894010"/>
                <a:gd name="connsiteX5861" fmla="*/ 482816 w 4312055"/>
                <a:gd name="connsiteY5861" fmla="*/ 617719 h 2894010"/>
                <a:gd name="connsiteX5862" fmla="*/ 491191 w 4312055"/>
                <a:gd name="connsiteY5862" fmla="*/ 619725 h 2894010"/>
                <a:gd name="connsiteX5863" fmla="*/ 494028 w 4312055"/>
                <a:gd name="connsiteY5863" fmla="*/ 620071 h 2894010"/>
                <a:gd name="connsiteX5864" fmla="*/ 496659 w 4312055"/>
                <a:gd name="connsiteY5864" fmla="*/ 619863 h 2894010"/>
                <a:gd name="connsiteX5865" fmla="*/ 502195 w 4312055"/>
                <a:gd name="connsiteY5865" fmla="*/ 619102 h 2894010"/>
                <a:gd name="connsiteX5866" fmla="*/ 504549 w 4312055"/>
                <a:gd name="connsiteY5866" fmla="*/ 619448 h 2894010"/>
                <a:gd name="connsiteX5867" fmla="*/ 501019 w 4312055"/>
                <a:gd name="connsiteY5867" fmla="*/ 620763 h 2894010"/>
                <a:gd name="connsiteX5868" fmla="*/ 497350 w 4312055"/>
                <a:gd name="connsiteY5868" fmla="*/ 621870 h 2894010"/>
                <a:gd name="connsiteX5869" fmla="*/ 493544 w 4312055"/>
                <a:gd name="connsiteY5869" fmla="*/ 622423 h 2894010"/>
                <a:gd name="connsiteX5870" fmla="*/ 489668 w 4312055"/>
                <a:gd name="connsiteY5870" fmla="*/ 622423 h 2894010"/>
                <a:gd name="connsiteX5871" fmla="*/ 486069 w 4312055"/>
                <a:gd name="connsiteY5871" fmla="*/ 621593 h 2894010"/>
                <a:gd name="connsiteX5872" fmla="*/ 479148 w 4312055"/>
                <a:gd name="connsiteY5872" fmla="*/ 619310 h 2894010"/>
                <a:gd name="connsiteX5873" fmla="*/ 475480 w 4312055"/>
                <a:gd name="connsiteY5873" fmla="*/ 618687 h 2894010"/>
                <a:gd name="connsiteX5874" fmla="*/ 471950 w 4312055"/>
                <a:gd name="connsiteY5874" fmla="*/ 618480 h 2894010"/>
                <a:gd name="connsiteX5875" fmla="*/ 468766 w 4312055"/>
                <a:gd name="connsiteY5875" fmla="*/ 618826 h 2894010"/>
                <a:gd name="connsiteX5876" fmla="*/ 466829 w 4312055"/>
                <a:gd name="connsiteY5876" fmla="*/ 620486 h 2894010"/>
                <a:gd name="connsiteX5877" fmla="*/ 467036 w 4312055"/>
                <a:gd name="connsiteY5877" fmla="*/ 624152 h 2894010"/>
                <a:gd name="connsiteX5878" fmla="*/ 468282 w 4312055"/>
                <a:gd name="connsiteY5878" fmla="*/ 626643 h 2894010"/>
                <a:gd name="connsiteX5879" fmla="*/ 470497 w 4312055"/>
                <a:gd name="connsiteY5879" fmla="*/ 629202 h 2894010"/>
                <a:gd name="connsiteX5880" fmla="*/ 473057 w 4312055"/>
                <a:gd name="connsiteY5880" fmla="*/ 631415 h 2894010"/>
                <a:gd name="connsiteX5881" fmla="*/ 475618 w 4312055"/>
                <a:gd name="connsiteY5881" fmla="*/ 632799 h 2894010"/>
                <a:gd name="connsiteX5882" fmla="*/ 470012 w 4312055"/>
                <a:gd name="connsiteY5882" fmla="*/ 634459 h 2894010"/>
                <a:gd name="connsiteX5883" fmla="*/ 468490 w 4312055"/>
                <a:gd name="connsiteY5883" fmla="*/ 635981 h 2894010"/>
                <a:gd name="connsiteX5884" fmla="*/ 468766 w 4312055"/>
                <a:gd name="connsiteY5884" fmla="*/ 639370 h 2894010"/>
                <a:gd name="connsiteX5885" fmla="*/ 470151 w 4312055"/>
                <a:gd name="connsiteY5885" fmla="*/ 641930 h 2894010"/>
                <a:gd name="connsiteX5886" fmla="*/ 472296 w 4312055"/>
                <a:gd name="connsiteY5886" fmla="*/ 644005 h 2894010"/>
                <a:gd name="connsiteX5887" fmla="*/ 474995 w 4312055"/>
                <a:gd name="connsiteY5887" fmla="*/ 645319 h 2894010"/>
                <a:gd name="connsiteX5888" fmla="*/ 477971 w 4312055"/>
                <a:gd name="connsiteY5888" fmla="*/ 645734 h 2894010"/>
                <a:gd name="connsiteX5889" fmla="*/ 481155 w 4312055"/>
                <a:gd name="connsiteY5889" fmla="*/ 645319 h 2894010"/>
                <a:gd name="connsiteX5890" fmla="*/ 487661 w 4312055"/>
                <a:gd name="connsiteY5890" fmla="*/ 643797 h 2894010"/>
                <a:gd name="connsiteX5891" fmla="*/ 491052 w 4312055"/>
                <a:gd name="connsiteY5891" fmla="*/ 643521 h 2894010"/>
                <a:gd name="connsiteX5892" fmla="*/ 492921 w 4312055"/>
                <a:gd name="connsiteY5892" fmla="*/ 643867 h 2894010"/>
                <a:gd name="connsiteX5893" fmla="*/ 494859 w 4312055"/>
                <a:gd name="connsiteY5893" fmla="*/ 644351 h 2894010"/>
                <a:gd name="connsiteX5894" fmla="*/ 496728 w 4312055"/>
                <a:gd name="connsiteY5894" fmla="*/ 644697 h 2894010"/>
                <a:gd name="connsiteX5895" fmla="*/ 498458 w 4312055"/>
                <a:gd name="connsiteY5895" fmla="*/ 644282 h 2894010"/>
                <a:gd name="connsiteX5896" fmla="*/ 499565 w 4312055"/>
                <a:gd name="connsiteY5896" fmla="*/ 643452 h 2894010"/>
                <a:gd name="connsiteX5897" fmla="*/ 500257 w 4312055"/>
                <a:gd name="connsiteY5897" fmla="*/ 642207 h 2894010"/>
                <a:gd name="connsiteX5898" fmla="*/ 500880 w 4312055"/>
                <a:gd name="connsiteY5898" fmla="*/ 640823 h 2894010"/>
                <a:gd name="connsiteX5899" fmla="*/ 501711 w 4312055"/>
                <a:gd name="connsiteY5899" fmla="*/ 639509 h 2894010"/>
                <a:gd name="connsiteX5900" fmla="*/ 502818 w 4312055"/>
                <a:gd name="connsiteY5900" fmla="*/ 641791 h 2894010"/>
                <a:gd name="connsiteX5901" fmla="*/ 505587 w 4312055"/>
                <a:gd name="connsiteY5901" fmla="*/ 643175 h 2894010"/>
                <a:gd name="connsiteX5902" fmla="*/ 508978 w 4312055"/>
                <a:gd name="connsiteY5902" fmla="*/ 643797 h 2894010"/>
                <a:gd name="connsiteX5903" fmla="*/ 512023 w 4312055"/>
                <a:gd name="connsiteY5903" fmla="*/ 643797 h 2894010"/>
                <a:gd name="connsiteX5904" fmla="*/ 515207 w 4312055"/>
                <a:gd name="connsiteY5904" fmla="*/ 642414 h 2894010"/>
                <a:gd name="connsiteX5905" fmla="*/ 516038 w 4312055"/>
                <a:gd name="connsiteY5905" fmla="*/ 640131 h 2894010"/>
                <a:gd name="connsiteX5906" fmla="*/ 516661 w 4312055"/>
                <a:gd name="connsiteY5906" fmla="*/ 637364 h 2894010"/>
                <a:gd name="connsiteX5907" fmla="*/ 519152 w 4312055"/>
                <a:gd name="connsiteY5907" fmla="*/ 634597 h 2894010"/>
                <a:gd name="connsiteX5908" fmla="*/ 517975 w 4312055"/>
                <a:gd name="connsiteY5908" fmla="*/ 640062 h 2894010"/>
                <a:gd name="connsiteX5909" fmla="*/ 518737 w 4312055"/>
                <a:gd name="connsiteY5909" fmla="*/ 641861 h 2894010"/>
                <a:gd name="connsiteX5910" fmla="*/ 522474 w 4312055"/>
                <a:gd name="connsiteY5910" fmla="*/ 642207 h 2894010"/>
                <a:gd name="connsiteX5911" fmla="*/ 518737 w 4312055"/>
                <a:gd name="connsiteY5911" fmla="*/ 643867 h 2894010"/>
                <a:gd name="connsiteX5912" fmla="*/ 514377 w 4312055"/>
                <a:gd name="connsiteY5912" fmla="*/ 644973 h 2894010"/>
                <a:gd name="connsiteX5913" fmla="*/ 511331 w 4312055"/>
                <a:gd name="connsiteY5913" fmla="*/ 646703 h 2894010"/>
                <a:gd name="connsiteX5914" fmla="*/ 511608 w 4312055"/>
                <a:gd name="connsiteY5914" fmla="*/ 650438 h 2894010"/>
                <a:gd name="connsiteX5915" fmla="*/ 510777 w 4312055"/>
                <a:gd name="connsiteY5915" fmla="*/ 650922 h 2894010"/>
                <a:gd name="connsiteX5916" fmla="*/ 507801 w 4312055"/>
                <a:gd name="connsiteY5916" fmla="*/ 647049 h 2894010"/>
                <a:gd name="connsiteX5917" fmla="*/ 505379 w 4312055"/>
                <a:gd name="connsiteY5917" fmla="*/ 645596 h 2894010"/>
                <a:gd name="connsiteX5918" fmla="*/ 502265 w 4312055"/>
                <a:gd name="connsiteY5918" fmla="*/ 645734 h 2894010"/>
                <a:gd name="connsiteX5919" fmla="*/ 497281 w 4312055"/>
                <a:gd name="connsiteY5919" fmla="*/ 646495 h 2894010"/>
                <a:gd name="connsiteX5920" fmla="*/ 494928 w 4312055"/>
                <a:gd name="connsiteY5920" fmla="*/ 646495 h 2894010"/>
                <a:gd name="connsiteX5921" fmla="*/ 490222 w 4312055"/>
                <a:gd name="connsiteY5921" fmla="*/ 645734 h 2894010"/>
                <a:gd name="connsiteX5922" fmla="*/ 487869 w 4312055"/>
                <a:gd name="connsiteY5922" fmla="*/ 645596 h 2894010"/>
                <a:gd name="connsiteX5923" fmla="*/ 485100 w 4312055"/>
                <a:gd name="connsiteY5923" fmla="*/ 645942 h 2894010"/>
                <a:gd name="connsiteX5924" fmla="*/ 479494 w 4312055"/>
                <a:gd name="connsiteY5924" fmla="*/ 647256 h 2894010"/>
                <a:gd name="connsiteX5925" fmla="*/ 476656 w 4312055"/>
                <a:gd name="connsiteY5925" fmla="*/ 647602 h 2894010"/>
                <a:gd name="connsiteX5926" fmla="*/ 472365 w 4312055"/>
                <a:gd name="connsiteY5926" fmla="*/ 647187 h 2894010"/>
                <a:gd name="connsiteX5927" fmla="*/ 470151 w 4312055"/>
                <a:gd name="connsiteY5927" fmla="*/ 647187 h 2894010"/>
                <a:gd name="connsiteX5928" fmla="*/ 468628 w 4312055"/>
                <a:gd name="connsiteY5928" fmla="*/ 648017 h 2894010"/>
                <a:gd name="connsiteX5929" fmla="*/ 468351 w 4312055"/>
                <a:gd name="connsiteY5929" fmla="*/ 649539 h 2894010"/>
                <a:gd name="connsiteX5930" fmla="*/ 469043 w 4312055"/>
                <a:gd name="connsiteY5930" fmla="*/ 656664 h 2894010"/>
                <a:gd name="connsiteX5931" fmla="*/ 469527 w 4312055"/>
                <a:gd name="connsiteY5931" fmla="*/ 658808 h 2894010"/>
                <a:gd name="connsiteX5932" fmla="*/ 470427 w 4312055"/>
                <a:gd name="connsiteY5932" fmla="*/ 661022 h 2894010"/>
                <a:gd name="connsiteX5933" fmla="*/ 471812 w 4312055"/>
                <a:gd name="connsiteY5933" fmla="*/ 662751 h 2894010"/>
                <a:gd name="connsiteX5934" fmla="*/ 473819 w 4312055"/>
                <a:gd name="connsiteY5934" fmla="*/ 663719 h 2894010"/>
                <a:gd name="connsiteX5935" fmla="*/ 476033 w 4312055"/>
                <a:gd name="connsiteY5935" fmla="*/ 663304 h 2894010"/>
                <a:gd name="connsiteX5936" fmla="*/ 479909 w 4312055"/>
                <a:gd name="connsiteY5936" fmla="*/ 660468 h 2894010"/>
                <a:gd name="connsiteX5937" fmla="*/ 481917 w 4312055"/>
                <a:gd name="connsiteY5937" fmla="*/ 659846 h 2894010"/>
                <a:gd name="connsiteX5938" fmla="*/ 478456 w 4312055"/>
                <a:gd name="connsiteY5938" fmla="*/ 662751 h 2894010"/>
                <a:gd name="connsiteX5939" fmla="*/ 474649 w 4312055"/>
                <a:gd name="connsiteY5939" fmla="*/ 664826 h 2894010"/>
                <a:gd name="connsiteX5940" fmla="*/ 472089 w 4312055"/>
                <a:gd name="connsiteY5940" fmla="*/ 667386 h 2894010"/>
                <a:gd name="connsiteX5941" fmla="*/ 472089 w 4312055"/>
                <a:gd name="connsiteY5941" fmla="*/ 671744 h 2894010"/>
                <a:gd name="connsiteX5942" fmla="*/ 474234 w 4312055"/>
                <a:gd name="connsiteY5942" fmla="*/ 675202 h 2894010"/>
                <a:gd name="connsiteX5943" fmla="*/ 477072 w 4312055"/>
                <a:gd name="connsiteY5943" fmla="*/ 676378 h 2894010"/>
                <a:gd name="connsiteX5944" fmla="*/ 480048 w 4312055"/>
                <a:gd name="connsiteY5944" fmla="*/ 676932 h 2894010"/>
                <a:gd name="connsiteX5945" fmla="*/ 482747 w 4312055"/>
                <a:gd name="connsiteY5945" fmla="*/ 678523 h 2894010"/>
                <a:gd name="connsiteX5946" fmla="*/ 480394 w 4312055"/>
                <a:gd name="connsiteY5946" fmla="*/ 679214 h 2894010"/>
                <a:gd name="connsiteX5947" fmla="*/ 475203 w 4312055"/>
                <a:gd name="connsiteY5947" fmla="*/ 679214 h 2894010"/>
                <a:gd name="connsiteX5948" fmla="*/ 473334 w 4312055"/>
                <a:gd name="connsiteY5948" fmla="*/ 679698 h 2894010"/>
                <a:gd name="connsiteX5949" fmla="*/ 472642 w 4312055"/>
                <a:gd name="connsiteY5949" fmla="*/ 680874 h 2894010"/>
                <a:gd name="connsiteX5950" fmla="*/ 471120 w 4312055"/>
                <a:gd name="connsiteY5950" fmla="*/ 687584 h 2894010"/>
                <a:gd name="connsiteX5951" fmla="*/ 470704 w 4312055"/>
                <a:gd name="connsiteY5951" fmla="*/ 692357 h 2894010"/>
                <a:gd name="connsiteX5952" fmla="*/ 472435 w 4312055"/>
                <a:gd name="connsiteY5952" fmla="*/ 693118 h 2894010"/>
                <a:gd name="connsiteX5953" fmla="*/ 475411 w 4312055"/>
                <a:gd name="connsiteY5953" fmla="*/ 691251 h 2894010"/>
                <a:gd name="connsiteX5954" fmla="*/ 478663 w 4312055"/>
                <a:gd name="connsiteY5954" fmla="*/ 688138 h 2894010"/>
                <a:gd name="connsiteX5955" fmla="*/ 491537 w 4312055"/>
                <a:gd name="connsiteY5955" fmla="*/ 673335 h 2894010"/>
                <a:gd name="connsiteX5956" fmla="*/ 499289 w 4312055"/>
                <a:gd name="connsiteY5956" fmla="*/ 668008 h 2894010"/>
                <a:gd name="connsiteX5957" fmla="*/ 509808 w 4312055"/>
                <a:gd name="connsiteY5957" fmla="*/ 665725 h 2894010"/>
                <a:gd name="connsiteX5958" fmla="*/ 508424 w 4312055"/>
                <a:gd name="connsiteY5958" fmla="*/ 666832 h 2894010"/>
                <a:gd name="connsiteX5959" fmla="*/ 505310 w 4312055"/>
                <a:gd name="connsiteY5959" fmla="*/ 668147 h 2894010"/>
                <a:gd name="connsiteX5960" fmla="*/ 503856 w 4312055"/>
                <a:gd name="connsiteY5960" fmla="*/ 669253 h 2894010"/>
                <a:gd name="connsiteX5961" fmla="*/ 502541 w 4312055"/>
                <a:gd name="connsiteY5961" fmla="*/ 670983 h 2894010"/>
                <a:gd name="connsiteX5962" fmla="*/ 501572 w 4312055"/>
                <a:gd name="connsiteY5962" fmla="*/ 673127 h 2894010"/>
                <a:gd name="connsiteX5963" fmla="*/ 500119 w 4312055"/>
                <a:gd name="connsiteY5963" fmla="*/ 677416 h 2894010"/>
                <a:gd name="connsiteX5964" fmla="*/ 500811 w 4312055"/>
                <a:gd name="connsiteY5964" fmla="*/ 671398 h 2894010"/>
                <a:gd name="connsiteX5965" fmla="*/ 500050 w 4312055"/>
                <a:gd name="connsiteY5965" fmla="*/ 670014 h 2894010"/>
                <a:gd name="connsiteX5966" fmla="*/ 497004 w 4312055"/>
                <a:gd name="connsiteY5966" fmla="*/ 670567 h 2894010"/>
                <a:gd name="connsiteX5967" fmla="*/ 494513 w 4312055"/>
                <a:gd name="connsiteY5967" fmla="*/ 672159 h 2894010"/>
                <a:gd name="connsiteX5968" fmla="*/ 493129 w 4312055"/>
                <a:gd name="connsiteY5968" fmla="*/ 674234 h 2894010"/>
                <a:gd name="connsiteX5969" fmla="*/ 491122 w 4312055"/>
                <a:gd name="connsiteY5969" fmla="*/ 678868 h 2894010"/>
                <a:gd name="connsiteX5970" fmla="*/ 489253 w 4312055"/>
                <a:gd name="connsiteY5970" fmla="*/ 680874 h 2894010"/>
                <a:gd name="connsiteX5971" fmla="*/ 486623 w 4312055"/>
                <a:gd name="connsiteY5971" fmla="*/ 683157 h 2894010"/>
                <a:gd name="connsiteX5972" fmla="*/ 484477 w 4312055"/>
                <a:gd name="connsiteY5972" fmla="*/ 685509 h 2894010"/>
                <a:gd name="connsiteX5973" fmla="*/ 483993 w 4312055"/>
                <a:gd name="connsiteY5973" fmla="*/ 687723 h 2894010"/>
                <a:gd name="connsiteX5974" fmla="*/ 485584 w 4312055"/>
                <a:gd name="connsiteY5974" fmla="*/ 688829 h 2894010"/>
                <a:gd name="connsiteX5975" fmla="*/ 488422 w 4312055"/>
                <a:gd name="connsiteY5975" fmla="*/ 688829 h 2894010"/>
                <a:gd name="connsiteX5976" fmla="*/ 493613 w 4312055"/>
                <a:gd name="connsiteY5976" fmla="*/ 687861 h 2894010"/>
                <a:gd name="connsiteX5977" fmla="*/ 492160 w 4312055"/>
                <a:gd name="connsiteY5977" fmla="*/ 689106 h 2894010"/>
                <a:gd name="connsiteX5978" fmla="*/ 490429 w 4312055"/>
                <a:gd name="connsiteY5978" fmla="*/ 689798 h 2894010"/>
                <a:gd name="connsiteX5979" fmla="*/ 486554 w 4312055"/>
                <a:gd name="connsiteY5979" fmla="*/ 690974 h 2894010"/>
                <a:gd name="connsiteX5980" fmla="*/ 485584 w 4312055"/>
                <a:gd name="connsiteY5980" fmla="*/ 691596 h 2894010"/>
                <a:gd name="connsiteX5981" fmla="*/ 484962 w 4312055"/>
                <a:gd name="connsiteY5981" fmla="*/ 692219 h 2894010"/>
                <a:gd name="connsiteX5982" fmla="*/ 484339 w 4312055"/>
                <a:gd name="connsiteY5982" fmla="*/ 692772 h 2894010"/>
                <a:gd name="connsiteX5983" fmla="*/ 483232 w 4312055"/>
                <a:gd name="connsiteY5983" fmla="*/ 693118 h 2894010"/>
                <a:gd name="connsiteX5984" fmla="*/ 482263 w 4312055"/>
                <a:gd name="connsiteY5984" fmla="*/ 692980 h 2894010"/>
                <a:gd name="connsiteX5985" fmla="*/ 480532 w 4312055"/>
                <a:gd name="connsiteY5985" fmla="*/ 692150 h 2894010"/>
                <a:gd name="connsiteX5986" fmla="*/ 479771 w 4312055"/>
                <a:gd name="connsiteY5986" fmla="*/ 691942 h 2894010"/>
                <a:gd name="connsiteX5987" fmla="*/ 476172 w 4312055"/>
                <a:gd name="connsiteY5987" fmla="*/ 693326 h 2894010"/>
                <a:gd name="connsiteX5988" fmla="*/ 473473 w 4312055"/>
                <a:gd name="connsiteY5988" fmla="*/ 696646 h 2894010"/>
                <a:gd name="connsiteX5989" fmla="*/ 471881 w 4312055"/>
                <a:gd name="connsiteY5989" fmla="*/ 700935 h 2894010"/>
                <a:gd name="connsiteX5990" fmla="*/ 471535 w 4312055"/>
                <a:gd name="connsiteY5990" fmla="*/ 705293 h 2894010"/>
                <a:gd name="connsiteX5991" fmla="*/ 473057 w 4312055"/>
                <a:gd name="connsiteY5991" fmla="*/ 708959 h 2894010"/>
                <a:gd name="connsiteX5992" fmla="*/ 476172 w 4312055"/>
                <a:gd name="connsiteY5992" fmla="*/ 708544 h 2894010"/>
                <a:gd name="connsiteX5993" fmla="*/ 490706 w 4312055"/>
                <a:gd name="connsiteY5993" fmla="*/ 699551 h 2894010"/>
                <a:gd name="connsiteX5994" fmla="*/ 494651 w 4312055"/>
                <a:gd name="connsiteY5994" fmla="*/ 697545 h 2894010"/>
                <a:gd name="connsiteX5995" fmla="*/ 497904 w 4312055"/>
                <a:gd name="connsiteY5995" fmla="*/ 696992 h 2894010"/>
                <a:gd name="connsiteX5996" fmla="*/ 496105 w 4312055"/>
                <a:gd name="connsiteY5996" fmla="*/ 698029 h 2894010"/>
                <a:gd name="connsiteX5997" fmla="*/ 494305 w 4312055"/>
                <a:gd name="connsiteY5997" fmla="*/ 699344 h 2894010"/>
                <a:gd name="connsiteX5998" fmla="*/ 491122 w 4312055"/>
                <a:gd name="connsiteY5998" fmla="*/ 702180 h 2894010"/>
                <a:gd name="connsiteX5999" fmla="*/ 489530 w 4312055"/>
                <a:gd name="connsiteY5999" fmla="*/ 703978 h 2894010"/>
                <a:gd name="connsiteX6000" fmla="*/ 488838 w 4312055"/>
                <a:gd name="connsiteY6000" fmla="*/ 705362 h 2894010"/>
                <a:gd name="connsiteX6001" fmla="*/ 488492 w 4312055"/>
                <a:gd name="connsiteY6001" fmla="*/ 708890 h 2894010"/>
                <a:gd name="connsiteX6002" fmla="*/ 487938 w 4312055"/>
                <a:gd name="connsiteY6002" fmla="*/ 710619 h 2894010"/>
                <a:gd name="connsiteX6003" fmla="*/ 487315 w 4312055"/>
                <a:gd name="connsiteY6003" fmla="*/ 711795 h 2894010"/>
                <a:gd name="connsiteX6004" fmla="*/ 487523 w 4312055"/>
                <a:gd name="connsiteY6004" fmla="*/ 712902 h 2894010"/>
                <a:gd name="connsiteX6005" fmla="*/ 489322 w 4312055"/>
                <a:gd name="connsiteY6005" fmla="*/ 714423 h 2894010"/>
                <a:gd name="connsiteX6006" fmla="*/ 491398 w 4312055"/>
                <a:gd name="connsiteY6006" fmla="*/ 715184 h 2894010"/>
                <a:gd name="connsiteX6007" fmla="*/ 493129 w 4312055"/>
                <a:gd name="connsiteY6007" fmla="*/ 714839 h 2894010"/>
                <a:gd name="connsiteX6008" fmla="*/ 494790 w 4312055"/>
                <a:gd name="connsiteY6008" fmla="*/ 714285 h 2894010"/>
                <a:gd name="connsiteX6009" fmla="*/ 496866 w 4312055"/>
                <a:gd name="connsiteY6009" fmla="*/ 714285 h 2894010"/>
                <a:gd name="connsiteX6010" fmla="*/ 494790 w 4312055"/>
                <a:gd name="connsiteY6010" fmla="*/ 715461 h 2894010"/>
                <a:gd name="connsiteX6011" fmla="*/ 493405 w 4312055"/>
                <a:gd name="connsiteY6011" fmla="*/ 716637 h 2894010"/>
                <a:gd name="connsiteX6012" fmla="*/ 492160 w 4312055"/>
                <a:gd name="connsiteY6012" fmla="*/ 717536 h 2894010"/>
                <a:gd name="connsiteX6013" fmla="*/ 490222 w 4312055"/>
                <a:gd name="connsiteY6013" fmla="*/ 717813 h 2894010"/>
                <a:gd name="connsiteX6014" fmla="*/ 488076 w 4312055"/>
                <a:gd name="connsiteY6014" fmla="*/ 716983 h 2894010"/>
                <a:gd name="connsiteX6015" fmla="*/ 485654 w 4312055"/>
                <a:gd name="connsiteY6015" fmla="*/ 715461 h 2894010"/>
                <a:gd name="connsiteX6016" fmla="*/ 483232 w 4312055"/>
                <a:gd name="connsiteY6016" fmla="*/ 714216 h 2894010"/>
                <a:gd name="connsiteX6017" fmla="*/ 481017 w 4312055"/>
                <a:gd name="connsiteY6017" fmla="*/ 714216 h 2894010"/>
                <a:gd name="connsiteX6018" fmla="*/ 479840 w 4312055"/>
                <a:gd name="connsiteY6018" fmla="*/ 716015 h 2894010"/>
                <a:gd name="connsiteX6019" fmla="*/ 479356 w 4312055"/>
                <a:gd name="connsiteY6019" fmla="*/ 718781 h 2894010"/>
                <a:gd name="connsiteX6020" fmla="*/ 479356 w 4312055"/>
                <a:gd name="connsiteY6020" fmla="*/ 721687 h 2894010"/>
                <a:gd name="connsiteX6021" fmla="*/ 479702 w 4312055"/>
                <a:gd name="connsiteY6021" fmla="*/ 723900 h 2894010"/>
                <a:gd name="connsiteX6022" fmla="*/ 481155 w 4312055"/>
                <a:gd name="connsiteY6022" fmla="*/ 726875 h 2894010"/>
                <a:gd name="connsiteX6023" fmla="*/ 483232 w 4312055"/>
                <a:gd name="connsiteY6023" fmla="*/ 728881 h 2894010"/>
                <a:gd name="connsiteX6024" fmla="*/ 488561 w 4312055"/>
                <a:gd name="connsiteY6024" fmla="*/ 732063 h 2894010"/>
                <a:gd name="connsiteX6025" fmla="*/ 492990 w 4312055"/>
                <a:gd name="connsiteY6025" fmla="*/ 735106 h 2894010"/>
                <a:gd name="connsiteX6026" fmla="*/ 495343 w 4312055"/>
                <a:gd name="connsiteY6026" fmla="*/ 736490 h 2894010"/>
                <a:gd name="connsiteX6027" fmla="*/ 497974 w 4312055"/>
                <a:gd name="connsiteY6027" fmla="*/ 737389 h 2894010"/>
                <a:gd name="connsiteX6028" fmla="*/ 499565 w 4312055"/>
                <a:gd name="connsiteY6028" fmla="*/ 737389 h 2894010"/>
                <a:gd name="connsiteX6029" fmla="*/ 501226 w 4312055"/>
                <a:gd name="connsiteY6029" fmla="*/ 737389 h 2894010"/>
                <a:gd name="connsiteX6030" fmla="*/ 502749 w 4312055"/>
                <a:gd name="connsiteY6030" fmla="*/ 737597 h 2894010"/>
                <a:gd name="connsiteX6031" fmla="*/ 503718 w 4312055"/>
                <a:gd name="connsiteY6031" fmla="*/ 738703 h 2894010"/>
                <a:gd name="connsiteX6032" fmla="*/ 503026 w 4312055"/>
                <a:gd name="connsiteY6032" fmla="*/ 739948 h 2894010"/>
                <a:gd name="connsiteX6033" fmla="*/ 501711 w 4312055"/>
                <a:gd name="connsiteY6033" fmla="*/ 741540 h 2894010"/>
                <a:gd name="connsiteX6034" fmla="*/ 501572 w 4312055"/>
                <a:gd name="connsiteY6034" fmla="*/ 742992 h 2894010"/>
                <a:gd name="connsiteX6035" fmla="*/ 504549 w 4312055"/>
                <a:gd name="connsiteY6035" fmla="*/ 743546 h 2894010"/>
                <a:gd name="connsiteX6036" fmla="*/ 505448 w 4312055"/>
                <a:gd name="connsiteY6036" fmla="*/ 742923 h 2894010"/>
                <a:gd name="connsiteX6037" fmla="*/ 505794 w 4312055"/>
                <a:gd name="connsiteY6037" fmla="*/ 741747 h 2894010"/>
                <a:gd name="connsiteX6038" fmla="*/ 506486 w 4312055"/>
                <a:gd name="connsiteY6038" fmla="*/ 740917 h 2894010"/>
                <a:gd name="connsiteX6039" fmla="*/ 508355 w 4312055"/>
                <a:gd name="connsiteY6039" fmla="*/ 741194 h 2894010"/>
                <a:gd name="connsiteX6040" fmla="*/ 510777 w 4312055"/>
                <a:gd name="connsiteY6040" fmla="*/ 744168 h 2894010"/>
                <a:gd name="connsiteX6041" fmla="*/ 519360 w 4312055"/>
                <a:gd name="connsiteY6041" fmla="*/ 743961 h 2894010"/>
                <a:gd name="connsiteX6042" fmla="*/ 529188 w 4312055"/>
                <a:gd name="connsiteY6042" fmla="*/ 742231 h 2894010"/>
                <a:gd name="connsiteX6043" fmla="*/ 535209 w 4312055"/>
                <a:gd name="connsiteY6043" fmla="*/ 740502 h 2894010"/>
                <a:gd name="connsiteX6044" fmla="*/ 539362 w 4312055"/>
                <a:gd name="connsiteY6044" fmla="*/ 737873 h 2894010"/>
                <a:gd name="connsiteX6045" fmla="*/ 550020 w 4312055"/>
                <a:gd name="connsiteY6045" fmla="*/ 728189 h 2894010"/>
                <a:gd name="connsiteX6046" fmla="*/ 556388 w 4312055"/>
                <a:gd name="connsiteY6046" fmla="*/ 723693 h 2894010"/>
                <a:gd name="connsiteX6047" fmla="*/ 558879 w 4312055"/>
                <a:gd name="connsiteY6047" fmla="*/ 721064 h 2894010"/>
                <a:gd name="connsiteX6048" fmla="*/ 558187 w 4312055"/>
                <a:gd name="connsiteY6048" fmla="*/ 718989 h 2894010"/>
                <a:gd name="connsiteX6049" fmla="*/ 561371 w 4312055"/>
                <a:gd name="connsiteY6049" fmla="*/ 717606 h 2894010"/>
                <a:gd name="connsiteX6050" fmla="*/ 564485 w 4312055"/>
                <a:gd name="connsiteY6050" fmla="*/ 715945 h 2894010"/>
                <a:gd name="connsiteX6051" fmla="*/ 565731 w 4312055"/>
                <a:gd name="connsiteY6051" fmla="*/ 713801 h 2894010"/>
                <a:gd name="connsiteX6052" fmla="*/ 563309 w 4312055"/>
                <a:gd name="connsiteY6052" fmla="*/ 710965 h 2894010"/>
                <a:gd name="connsiteX6053" fmla="*/ 564762 w 4312055"/>
                <a:gd name="connsiteY6053" fmla="*/ 711103 h 2894010"/>
                <a:gd name="connsiteX6054" fmla="*/ 565800 w 4312055"/>
                <a:gd name="connsiteY6054" fmla="*/ 711657 h 2894010"/>
                <a:gd name="connsiteX6055" fmla="*/ 569330 w 4312055"/>
                <a:gd name="connsiteY6055" fmla="*/ 714423 h 2894010"/>
                <a:gd name="connsiteX6056" fmla="*/ 569815 w 4312055"/>
                <a:gd name="connsiteY6056" fmla="*/ 714908 h 2894010"/>
                <a:gd name="connsiteX6057" fmla="*/ 570437 w 4312055"/>
                <a:gd name="connsiteY6057" fmla="*/ 715046 h 2894010"/>
                <a:gd name="connsiteX6058" fmla="*/ 572237 w 4312055"/>
                <a:gd name="connsiteY6058" fmla="*/ 715046 h 2894010"/>
                <a:gd name="connsiteX6059" fmla="*/ 574452 w 4312055"/>
                <a:gd name="connsiteY6059" fmla="*/ 714631 h 2894010"/>
                <a:gd name="connsiteX6060" fmla="*/ 576182 w 4312055"/>
                <a:gd name="connsiteY6060" fmla="*/ 713524 h 2894010"/>
                <a:gd name="connsiteX6061" fmla="*/ 577636 w 4312055"/>
                <a:gd name="connsiteY6061" fmla="*/ 711933 h 2894010"/>
                <a:gd name="connsiteX6062" fmla="*/ 580473 w 4312055"/>
                <a:gd name="connsiteY6062" fmla="*/ 707437 h 2894010"/>
                <a:gd name="connsiteX6063" fmla="*/ 581096 w 4312055"/>
                <a:gd name="connsiteY6063" fmla="*/ 706192 h 2894010"/>
                <a:gd name="connsiteX6064" fmla="*/ 581511 w 4312055"/>
                <a:gd name="connsiteY6064" fmla="*/ 704878 h 2894010"/>
                <a:gd name="connsiteX6065" fmla="*/ 581511 w 4312055"/>
                <a:gd name="connsiteY6065" fmla="*/ 703563 h 2894010"/>
                <a:gd name="connsiteX6066" fmla="*/ 580888 w 4312055"/>
                <a:gd name="connsiteY6066" fmla="*/ 700105 h 2894010"/>
                <a:gd name="connsiteX6067" fmla="*/ 581442 w 4312055"/>
                <a:gd name="connsiteY6067" fmla="*/ 698790 h 2894010"/>
                <a:gd name="connsiteX6068" fmla="*/ 582065 w 4312055"/>
                <a:gd name="connsiteY6068" fmla="*/ 698168 h 2894010"/>
                <a:gd name="connsiteX6069" fmla="*/ 582757 w 4312055"/>
                <a:gd name="connsiteY6069" fmla="*/ 697684 h 2894010"/>
                <a:gd name="connsiteX6070" fmla="*/ 583380 w 4312055"/>
                <a:gd name="connsiteY6070" fmla="*/ 696646 h 2894010"/>
                <a:gd name="connsiteX6071" fmla="*/ 583657 w 4312055"/>
                <a:gd name="connsiteY6071" fmla="*/ 695055 h 2894010"/>
                <a:gd name="connsiteX6072" fmla="*/ 583657 w 4312055"/>
                <a:gd name="connsiteY6072" fmla="*/ 693464 h 2894010"/>
                <a:gd name="connsiteX6073" fmla="*/ 583795 w 4312055"/>
                <a:gd name="connsiteY6073" fmla="*/ 691804 h 2894010"/>
                <a:gd name="connsiteX6074" fmla="*/ 584695 w 4312055"/>
                <a:gd name="connsiteY6074" fmla="*/ 690213 h 2894010"/>
                <a:gd name="connsiteX6075" fmla="*/ 584833 w 4312055"/>
                <a:gd name="connsiteY6075" fmla="*/ 694571 h 2894010"/>
                <a:gd name="connsiteX6076" fmla="*/ 585318 w 4312055"/>
                <a:gd name="connsiteY6076" fmla="*/ 699344 h 2894010"/>
                <a:gd name="connsiteX6077" fmla="*/ 586564 w 4312055"/>
                <a:gd name="connsiteY6077" fmla="*/ 703909 h 2894010"/>
                <a:gd name="connsiteX6078" fmla="*/ 589055 w 4312055"/>
                <a:gd name="connsiteY6078" fmla="*/ 707437 h 2894010"/>
                <a:gd name="connsiteX6079" fmla="*/ 592031 w 4312055"/>
                <a:gd name="connsiteY6079" fmla="*/ 708682 h 2894010"/>
                <a:gd name="connsiteX6080" fmla="*/ 596045 w 4312055"/>
                <a:gd name="connsiteY6080" fmla="*/ 709720 h 2894010"/>
                <a:gd name="connsiteX6081" fmla="*/ 599575 w 4312055"/>
                <a:gd name="connsiteY6081" fmla="*/ 711034 h 2894010"/>
                <a:gd name="connsiteX6082" fmla="*/ 601167 w 4312055"/>
                <a:gd name="connsiteY6082" fmla="*/ 713248 h 2894010"/>
                <a:gd name="connsiteX6083" fmla="*/ 603036 w 4312055"/>
                <a:gd name="connsiteY6083" fmla="*/ 717260 h 2894010"/>
                <a:gd name="connsiteX6084" fmla="*/ 601167 w 4312055"/>
                <a:gd name="connsiteY6084" fmla="*/ 713317 h 2894010"/>
                <a:gd name="connsiteX6085" fmla="*/ 598260 w 4312055"/>
                <a:gd name="connsiteY6085" fmla="*/ 711242 h 2894010"/>
                <a:gd name="connsiteX6086" fmla="*/ 597153 w 4312055"/>
                <a:gd name="connsiteY6086" fmla="*/ 713109 h 2894010"/>
                <a:gd name="connsiteX6087" fmla="*/ 597153 w 4312055"/>
                <a:gd name="connsiteY6087" fmla="*/ 716568 h 2894010"/>
                <a:gd name="connsiteX6088" fmla="*/ 598399 w 4312055"/>
                <a:gd name="connsiteY6088" fmla="*/ 726737 h 2894010"/>
                <a:gd name="connsiteX6089" fmla="*/ 598606 w 4312055"/>
                <a:gd name="connsiteY6089" fmla="*/ 730610 h 2894010"/>
                <a:gd name="connsiteX6090" fmla="*/ 598260 w 4312055"/>
                <a:gd name="connsiteY6090" fmla="*/ 734138 h 2894010"/>
                <a:gd name="connsiteX6091" fmla="*/ 600960 w 4312055"/>
                <a:gd name="connsiteY6091" fmla="*/ 734138 h 2894010"/>
                <a:gd name="connsiteX6092" fmla="*/ 601998 w 4312055"/>
                <a:gd name="connsiteY6092" fmla="*/ 735867 h 2894010"/>
                <a:gd name="connsiteX6093" fmla="*/ 602413 w 4312055"/>
                <a:gd name="connsiteY6093" fmla="*/ 740779 h 2894010"/>
                <a:gd name="connsiteX6094" fmla="*/ 602759 w 4312055"/>
                <a:gd name="connsiteY6094" fmla="*/ 741885 h 2894010"/>
                <a:gd name="connsiteX6095" fmla="*/ 603105 w 4312055"/>
                <a:gd name="connsiteY6095" fmla="*/ 742992 h 2894010"/>
                <a:gd name="connsiteX6096" fmla="*/ 603590 w 4312055"/>
                <a:gd name="connsiteY6096" fmla="*/ 744030 h 2894010"/>
                <a:gd name="connsiteX6097" fmla="*/ 604212 w 4312055"/>
                <a:gd name="connsiteY6097" fmla="*/ 745067 h 2894010"/>
                <a:gd name="connsiteX6098" fmla="*/ 605043 w 4312055"/>
                <a:gd name="connsiteY6098" fmla="*/ 745690 h 2894010"/>
                <a:gd name="connsiteX6099" fmla="*/ 607050 w 4312055"/>
                <a:gd name="connsiteY6099" fmla="*/ 746243 h 2894010"/>
                <a:gd name="connsiteX6100" fmla="*/ 607742 w 4312055"/>
                <a:gd name="connsiteY6100" fmla="*/ 746797 h 2894010"/>
                <a:gd name="connsiteX6101" fmla="*/ 608088 w 4312055"/>
                <a:gd name="connsiteY6101" fmla="*/ 748111 h 2894010"/>
                <a:gd name="connsiteX6102" fmla="*/ 607950 w 4312055"/>
                <a:gd name="connsiteY6102" fmla="*/ 751224 h 2894010"/>
                <a:gd name="connsiteX6103" fmla="*/ 608227 w 4312055"/>
                <a:gd name="connsiteY6103" fmla="*/ 752607 h 2894010"/>
                <a:gd name="connsiteX6104" fmla="*/ 608781 w 4312055"/>
                <a:gd name="connsiteY6104" fmla="*/ 753368 h 2894010"/>
                <a:gd name="connsiteX6105" fmla="*/ 610096 w 4312055"/>
                <a:gd name="connsiteY6105" fmla="*/ 754613 h 2894010"/>
                <a:gd name="connsiteX6106" fmla="*/ 610580 w 4312055"/>
                <a:gd name="connsiteY6106" fmla="*/ 755236 h 2894010"/>
                <a:gd name="connsiteX6107" fmla="*/ 611272 w 4312055"/>
                <a:gd name="connsiteY6107" fmla="*/ 757034 h 2894010"/>
                <a:gd name="connsiteX6108" fmla="*/ 613072 w 4312055"/>
                <a:gd name="connsiteY6108" fmla="*/ 763468 h 2894010"/>
                <a:gd name="connsiteX6109" fmla="*/ 615009 w 4312055"/>
                <a:gd name="connsiteY6109" fmla="*/ 762845 h 2894010"/>
                <a:gd name="connsiteX6110" fmla="*/ 616947 w 4312055"/>
                <a:gd name="connsiteY6110" fmla="*/ 768033 h 2894010"/>
                <a:gd name="connsiteX6111" fmla="*/ 619300 w 4312055"/>
                <a:gd name="connsiteY6111" fmla="*/ 772460 h 2894010"/>
                <a:gd name="connsiteX6112" fmla="*/ 622207 w 4312055"/>
                <a:gd name="connsiteY6112" fmla="*/ 776472 h 2894010"/>
                <a:gd name="connsiteX6113" fmla="*/ 625875 w 4312055"/>
                <a:gd name="connsiteY6113" fmla="*/ 780553 h 2894010"/>
                <a:gd name="connsiteX6114" fmla="*/ 629059 w 4312055"/>
                <a:gd name="connsiteY6114" fmla="*/ 783666 h 2894010"/>
                <a:gd name="connsiteX6115" fmla="*/ 631827 w 4312055"/>
                <a:gd name="connsiteY6115" fmla="*/ 786779 h 2894010"/>
                <a:gd name="connsiteX6116" fmla="*/ 632035 w 4312055"/>
                <a:gd name="connsiteY6116" fmla="*/ 789269 h 2894010"/>
                <a:gd name="connsiteX6117" fmla="*/ 627675 w 4312055"/>
                <a:gd name="connsiteY6117" fmla="*/ 790583 h 2894010"/>
                <a:gd name="connsiteX6118" fmla="*/ 630651 w 4312055"/>
                <a:gd name="connsiteY6118" fmla="*/ 795218 h 2894010"/>
                <a:gd name="connsiteX6119" fmla="*/ 628990 w 4312055"/>
                <a:gd name="connsiteY6119" fmla="*/ 795772 h 2894010"/>
                <a:gd name="connsiteX6120" fmla="*/ 627329 w 4312055"/>
                <a:gd name="connsiteY6120" fmla="*/ 795564 h 2894010"/>
                <a:gd name="connsiteX6121" fmla="*/ 625668 w 4312055"/>
                <a:gd name="connsiteY6121" fmla="*/ 795011 h 2894010"/>
                <a:gd name="connsiteX6122" fmla="*/ 623938 w 4312055"/>
                <a:gd name="connsiteY6122" fmla="*/ 794596 h 2894010"/>
                <a:gd name="connsiteX6123" fmla="*/ 628367 w 4312055"/>
                <a:gd name="connsiteY6123" fmla="*/ 799714 h 2894010"/>
                <a:gd name="connsiteX6124" fmla="*/ 632173 w 4312055"/>
                <a:gd name="connsiteY6124" fmla="*/ 805387 h 2894010"/>
                <a:gd name="connsiteX6125" fmla="*/ 634042 w 4312055"/>
                <a:gd name="connsiteY6125" fmla="*/ 811474 h 2894010"/>
                <a:gd name="connsiteX6126" fmla="*/ 632589 w 4312055"/>
                <a:gd name="connsiteY6126" fmla="*/ 817838 h 2894010"/>
                <a:gd name="connsiteX6127" fmla="*/ 639648 w 4312055"/>
                <a:gd name="connsiteY6127" fmla="*/ 818945 h 2894010"/>
                <a:gd name="connsiteX6128" fmla="*/ 642971 w 4312055"/>
                <a:gd name="connsiteY6128" fmla="*/ 818945 h 2894010"/>
                <a:gd name="connsiteX6129" fmla="*/ 646708 w 4312055"/>
                <a:gd name="connsiteY6129" fmla="*/ 818460 h 2894010"/>
                <a:gd name="connsiteX6130" fmla="*/ 650169 w 4312055"/>
                <a:gd name="connsiteY6130" fmla="*/ 818184 h 2894010"/>
                <a:gd name="connsiteX6131" fmla="*/ 654044 w 4312055"/>
                <a:gd name="connsiteY6131" fmla="*/ 818322 h 2894010"/>
                <a:gd name="connsiteX6132" fmla="*/ 657712 w 4312055"/>
                <a:gd name="connsiteY6132" fmla="*/ 818184 h 2894010"/>
                <a:gd name="connsiteX6133" fmla="*/ 660550 w 4312055"/>
                <a:gd name="connsiteY6133" fmla="*/ 817077 h 2894010"/>
                <a:gd name="connsiteX6134" fmla="*/ 662281 w 4312055"/>
                <a:gd name="connsiteY6134" fmla="*/ 814448 h 2894010"/>
                <a:gd name="connsiteX6135" fmla="*/ 661657 w 4312055"/>
                <a:gd name="connsiteY6135" fmla="*/ 812097 h 2894010"/>
                <a:gd name="connsiteX6136" fmla="*/ 660412 w 4312055"/>
                <a:gd name="connsiteY6136" fmla="*/ 809537 h 2894010"/>
                <a:gd name="connsiteX6137" fmla="*/ 660550 w 4312055"/>
                <a:gd name="connsiteY6137" fmla="*/ 806355 h 2894010"/>
                <a:gd name="connsiteX6138" fmla="*/ 662488 w 4312055"/>
                <a:gd name="connsiteY6138" fmla="*/ 803726 h 2894010"/>
                <a:gd name="connsiteX6139" fmla="*/ 665326 w 4312055"/>
                <a:gd name="connsiteY6139" fmla="*/ 802205 h 2894010"/>
                <a:gd name="connsiteX6140" fmla="*/ 668509 w 4312055"/>
                <a:gd name="connsiteY6140" fmla="*/ 801582 h 2894010"/>
                <a:gd name="connsiteX6141" fmla="*/ 671486 w 4312055"/>
                <a:gd name="connsiteY6141" fmla="*/ 801444 h 2894010"/>
                <a:gd name="connsiteX6142" fmla="*/ 671070 w 4312055"/>
                <a:gd name="connsiteY6142" fmla="*/ 798815 h 2894010"/>
                <a:gd name="connsiteX6143" fmla="*/ 673354 w 4312055"/>
                <a:gd name="connsiteY6143" fmla="*/ 797847 h 2894010"/>
                <a:gd name="connsiteX6144" fmla="*/ 676745 w 4312055"/>
                <a:gd name="connsiteY6144" fmla="*/ 797847 h 2894010"/>
                <a:gd name="connsiteX6145" fmla="*/ 679653 w 4312055"/>
                <a:gd name="connsiteY6145" fmla="*/ 797985 h 2894010"/>
                <a:gd name="connsiteX6146" fmla="*/ 687127 w 4312055"/>
                <a:gd name="connsiteY6146" fmla="*/ 797501 h 2894010"/>
                <a:gd name="connsiteX6147" fmla="*/ 688581 w 4312055"/>
                <a:gd name="connsiteY6147" fmla="*/ 797778 h 2894010"/>
                <a:gd name="connsiteX6148" fmla="*/ 691903 w 4312055"/>
                <a:gd name="connsiteY6148" fmla="*/ 798608 h 2894010"/>
                <a:gd name="connsiteX6149" fmla="*/ 693149 w 4312055"/>
                <a:gd name="connsiteY6149" fmla="*/ 798746 h 2894010"/>
                <a:gd name="connsiteX6150" fmla="*/ 697093 w 4312055"/>
                <a:gd name="connsiteY6150" fmla="*/ 796118 h 2894010"/>
                <a:gd name="connsiteX6151" fmla="*/ 701039 w 4312055"/>
                <a:gd name="connsiteY6151" fmla="*/ 790445 h 2894010"/>
                <a:gd name="connsiteX6152" fmla="*/ 706575 w 4312055"/>
                <a:gd name="connsiteY6152" fmla="*/ 778962 h 2894010"/>
                <a:gd name="connsiteX6153" fmla="*/ 707268 w 4312055"/>
                <a:gd name="connsiteY6153" fmla="*/ 776057 h 2894010"/>
                <a:gd name="connsiteX6154" fmla="*/ 707129 w 4312055"/>
                <a:gd name="connsiteY6154" fmla="*/ 771215 h 2894010"/>
                <a:gd name="connsiteX6155" fmla="*/ 707337 w 4312055"/>
                <a:gd name="connsiteY6155" fmla="*/ 768448 h 2894010"/>
                <a:gd name="connsiteX6156" fmla="*/ 708029 w 4312055"/>
                <a:gd name="connsiteY6156" fmla="*/ 766926 h 2894010"/>
                <a:gd name="connsiteX6157" fmla="*/ 710036 w 4312055"/>
                <a:gd name="connsiteY6157" fmla="*/ 764090 h 2894010"/>
                <a:gd name="connsiteX6158" fmla="*/ 710590 w 4312055"/>
                <a:gd name="connsiteY6158" fmla="*/ 762499 h 2894010"/>
                <a:gd name="connsiteX6159" fmla="*/ 710590 w 4312055"/>
                <a:gd name="connsiteY6159" fmla="*/ 761047 h 2894010"/>
                <a:gd name="connsiteX6160" fmla="*/ 709413 w 4312055"/>
                <a:gd name="connsiteY6160" fmla="*/ 756066 h 2894010"/>
                <a:gd name="connsiteX6161" fmla="*/ 709137 w 4312055"/>
                <a:gd name="connsiteY6161" fmla="*/ 754406 h 2894010"/>
                <a:gd name="connsiteX6162" fmla="*/ 708998 w 4312055"/>
                <a:gd name="connsiteY6162" fmla="*/ 752746 h 2894010"/>
                <a:gd name="connsiteX6163" fmla="*/ 708998 w 4312055"/>
                <a:gd name="connsiteY6163" fmla="*/ 751086 h 2894010"/>
                <a:gd name="connsiteX6164" fmla="*/ 709413 w 4312055"/>
                <a:gd name="connsiteY6164" fmla="*/ 749494 h 2894010"/>
                <a:gd name="connsiteX6165" fmla="*/ 709898 w 4312055"/>
                <a:gd name="connsiteY6165" fmla="*/ 748872 h 2894010"/>
                <a:gd name="connsiteX6166" fmla="*/ 710590 w 4312055"/>
                <a:gd name="connsiteY6166" fmla="*/ 748734 h 2894010"/>
                <a:gd name="connsiteX6167" fmla="*/ 711213 w 4312055"/>
                <a:gd name="connsiteY6167" fmla="*/ 748734 h 2894010"/>
                <a:gd name="connsiteX6168" fmla="*/ 711628 w 4312055"/>
                <a:gd name="connsiteY6168" fmla="*/ 748526 h 2894010"/>
                <a:gd name="connsiteX6169" fmla="*/ 711766 w 4312055"/>
                <a:gd name="connsiteY6169" fmla="*/ 747627 h 2894010"/>
                <a:gd name="connsiteX6170" fmla="*/ 711628 w 4312055"/>
                <a:gd name="connsiteY6170" fmla="*/ 745621 h 2894010"/>
                <a:gd name="connsiteX6171" fmla="*/ 711628 w 4312055"/>
                <a:gd name="connsiteY6171" fmla="*/ 744791 h 2894010"/>
                <a:gd name="connsiteX6172" fmla="*/ 712251 w 4312055"/>
                <a:gd name="connsiteY6172" fmla="*/ 741401 h 2894010"/>
                <a:gd name="connsiteX6173" fmla="*/ 712251 w 4312055"/>
                <a:gd name="connsiteY6173" fmla="*/ 738634 h 2894010"/>
                <a:gd name="connsiteX6174" fmla="*/ 711766 w 4312055"/>
                <a:gd name="connsiteY6174" fmla="*/ 735867 h 2894010"/>
                <a:gd name="connsiteX6175" fmla="*/ 710798 w 4312055"/>
                <a:gd name="connsiteY6175" fmla="*/ 732478 h 2894010"/>
                <a:gd name="connsiteX6176" fmla="*/ 712251 w 4312055"/>
                <a:gd name="connsiteY6176" fmla="*/ 732201 h 2894010"/>
                <a:gd name="connsiteX6177" fmla="*/ 713704 w 4312055"/>
                <a:gd name="connsiteY6177" fmla="*/ 731855 h 2894010"/>
                <a:gd name="connsiteX6178" fmla="*/ 715089 w 4312055"/>
                <a:gd name="connsiteY6178" fmla="*/ 731302 h 2894010"/>
                <a:gd name="connsiteX6179" fmla="*/ 716473 w 4312055"/>
                <a:gd name="connsiteY6179" fmla="*/ 730679 h 2894010"/>
                <a:gd name="connsiteX6180" fmla="*/ 713428 w 4312055"/>
                <a:gd name="connsiteY6180" fmla="*/ 728120 h 2894010"/>
                <a:gd name="connsiteX6181" fmla="*/ 709621 w 4312055"/>
                <a:gd name="connsiteY6181" fmla="*/ 727013 h 2894010"/>
                <a:gd name="connsiteX6182" fmla="*/ 701662 w 4312055"/>
                <a:gd name="connsiteY6182" fmla="*/ 726183 h 2894010"/>
                <a:gd name="connsiteX6183" fmla="*/ 705399 w 4312055"/>
                <a:gd name="connsiteY6183" fmla="*/ 725284 h 2894010"/>
                <a:gd name="connsiteX6184" fmla="*/ 713566 w 4312055"/>
                <a:gd name="connsiteY6184" fmla="*/ 725976 h 2894010"/>
                <a:gd name="connsiteX6185" fmla="*/ 717511 w 4312055"/>
                <a:gd name="connsiteY6185" fmla="*/ 725630 h 2894010"/>
                <a:gd name="connsiteX6186" fmla="*/ 720902 w 4312055"/>
                <a:gd name="connsiteY6186" fmla="*/ 724177 h 2894010"/>
                <a:gd name="connsiteX6187" fmla="*/ 730384 w 4312055"/>
                <a:gd name="connsiteY6187" fmla="*/ 718021 h 2894010"/>
                <a:gd name="connsiteX6188" fmla="*/ 739658 w 4312055"/>
                <a:gd name="connsiteY6188" fmla="*/ 713870 h 2894010"/>
                <a:gd name="connsiteX6189" fmla="*/ 742704 w 4312055"/>
                <a:gd name="connsiteY6189" fmla="*/ 712141 h 2894010"/>
                <a:gd name="connsiteX6190" fmla="*/ 743949 w 4312055"/>
                <a:gd name="connsiteY6190" fmla="*/ 711172 h 2894010"/>
                <a:gd name="connsiteX6191" fmla="*/ 746718 w 4312055"/>
                <a:gd name="connsiteY6191" fmla="*/ 708267 h 2894010"/>
                <a:gd name="connsiteX6192" fmla="*/ 746718 w 4312055"/>
                <a:gd name="connsiteY6192" fmla="*/ 707990 h 2894010"/>
                <a:gd name="connsiteX6193" fmla="*/ 748241 w 4312055"/>
                <a:gd name="connsiteY6193" fmla="*/ 705708 h 2894010"/>
                <a:gd name="connsiteX6194" fmla="*/ 748725 w 4312055"/>
                <a:gd name="connsiteY6194" fmla="*/ 705431 h 2894010"/>
                <a:gd name="connsiteX6195" fmla="*/ 751562 w 4312055"/>
                <a:gd name="connsiteY6195" fmla="*/ 704532 h 2894010"/>
                <a:gd name="connsiteX6196" fmla="*/ 750040 w 4312055"/>
                <a:gd name="connsiteY6196" fmla="*/ 702387 h 2894010"/>
                <a:gd name="connsiteX6197" fmla="*/ 747825 w 4312055"/>
                <a:gd name="connsiteY6197" fmla="*/ 702387 h 2894010"/>
                <a:gd name="connsiteX6198" fmla="*/ 743119 w 4312055"/>
                <a:gd name="connsiteY6198" fmla="*/ 704393 h 2894010"/>
                <a:gd name="connsiteX6199" fmla="*/ 735852 w 4312055"/>
                <a:gd name="connsiteY6199" fmla="*/ 705638 h 2894010"/>
                <a:gd name="connsiteX6200" fmla="*/ 732322 w 4312055"/>
                <a:gd name="connsiteY6200" fmla="*/ 705915 h 2894010"/>
                <a:gd name="connsiteX6201" fmla="*/ 728377 w 4312055"/>
                <a:gd name="connsiteY6201" fmla="*/ 705915 h 2894010"/>
                <a:gd name="connsiteX6202" fmla="*/ 726231 w 4312055"/>
                <a:gd name="connsiteY6202" fmla="*/ 705638 h 2894010"/>
                <a:gd name="connsiteX6203" fmla="*/ 724986 w 4312055"/>
                <a:gd name="connsiteY6203" fmla="*/ 705362 h 2894010"/>
                <a:gd name="connsiteX6204" fmla="*/ 716404 w 4312055"/>
                <a:gd name="connsiteY6204" fmla="*/ 701557 h 2894010"/>
                <a:gd name="connsiteX6205" fmla="*/ 714465 w 4312055"/>
                <a:gd name="connsiteY6205" fmla="*/ 701004 h 2894010"/>
                <a:gd name="connsiteX6206" fmla="*/ 710452 w 4312055"/>
                <a:gd name="connsiteY6206" fmla="*/ 700727 h 2894010"/>
                <a:gd name="connsiteX6207" fmla="*/ 701869 w 4312055"/>
                <a:gd name="connsiteY6207" fmla="*/ 700935 h 2894010"/>
                <a:gd name="connsiteX6208" fmla="*/ 698132 w 4312055"/>
                <a:gd name="connsiteY6208" fmla="*/ 699759 h 2894010"/>
                <a:gd name="connsiteX6209" fmla="*/ 701246 w 4312055"/>
                <a:gd name="connsiteY6209" fmla="*/ 699551 h 2894010"/>
                <a:gd name="connsiteX6210" fmla="*/ 704499 w 4312055"/>
                <a:gd name="connsiteY6210" fmla="*/ 699067 h 2894010"/>
                <a:gd name="connsiteX6211" fmla="*/ 707268 w 4312055"/>
                <a:gd name="connsiteY6211" fmla="*/ 697891 h 2894010"/>
                <a:gd name="connsiteX6212" fmla="*/ 709137 w 4312055"/>
                <a:gd name="connsiteY6212" fmla="*/ 695470 h 2894010"/>
                <a:gd name="connsiteX6213" fmla="*/ 710798 w 4312055"/>
                <a:gd name="connsiteY6213" fmla="*/ 696854 h 2894010"/>
                <a:gd name="connsiteX6214" fmla="*/ 712874 w 4312055"/>
                <a:gd name="connsiteY6214" fmla="*/ 697338 h 2894010"/>
                <a:gd name="connsiteX6215" fmla="*/ 717096 w 4312055"/>
                <a:gd name="connsiteY6215" fmla="*/ 697338 h 2894010"/>
                <a:gd name="connsiteX6216" fmla="*/ 719310 w 4312055"/>
                <a:gd name="connsiteY6216" fmla="*/ 697407 h 2894010"/>
                <a:gd name="connsiteX6217" fmla="*/ 721387 w 4312055"/>
                <a:gd name="connsiteY6217" fmla="*/ 697753 h 2894010"/>
                <a:gd name="connsiteX6218" fmla="*/ 725678 w 4312055"/>
                <a:gd name="connsiteY6218" fmla="*/ 699136 h 2894010"/>
                <a:gd name="connsiteX6219" fmla="*/ 725678 w 4312055"/>
                <a:gd name="connsiteY6219" fmla="*/ 698444 h 2894010"/>
                <a:gd name="connsiteX6220" fmla="*/ 726024 w 4312055"/>
                <a:gd name="connsiteY6220" fmla="*/ 696992 h 2894010"/>
                <a:gd name="connsiteX6221" fmla="*/ 726024 w 4312055"/>
                <a:gd name="connsiteY6221" fmla="*/ 696300 h 2894010"/>
                <a:gd name="connsiteX6222" fmla="*/ 727477 w 4312055"/>
                <a:gd name="connsiteY6222" fmla="*/ 697061 h 2894010"/>
                <a:gd name="connsiteX6223" fmla="*/ 729000 w 4312055"/>
                <a:gd name="connsiteY6223" fmla="*/ 697545 h 2894010"/>
                <a:gd name="connsiteX6224" fmla="*/ 730592 w 4312055"/>
                <a:gd name="connsiteY6224" fmla="*/ 697753 h 2894010"/>
                <a:gd name="connsiteX6225" fmla="*/ 732183 w 4312055"/>
                <a:gd name="connsiteY6225" fmla="*/ 697614 h 2894010"/>
                <a:gd name="connsiteX6226" fmla="*/ 732529 w 4312055"/>
                <a:gd name="connsiteY6226" fmla="*/ 694986 h 2894010"/>
                <a:gd name="connsiteX6227" fmla="*/ 733706 w 4312055"/>
                <a:gd name="connsiteY6227" fmla="*/ 697269 h 2894010"/>
                <a:gd name="connsiteX6228" fmla="*/ 734814 w 4312055"/>
                <a:gd name="connsiteY6228" fmla="*/ 700935 h 2894010"/>
                <a:gd name="connsiteX6229" fmla="*/ 734814 w 4312055"/>
                <a:gd name="connsiteY6229" fmla="*/ 702457 h 2894010"/>
                <a:gd name="connsiteX6230" fmla="*/ 737305 w 4312055"/>
                <a:gd name="connsiteY6230" fmla="*/ 703287 h 2894010"/>
                <a:gd name="connsiteX6231" fmla="*/ 740281 w 4312055"/>
                <a:gd name="connsiteY6231" fmla="*/ 702595 h 2894010"/>
                <a:gd name="connsiteX6232" fmla="*/ 745472 w 4312055"/>
                <a:gd name="connsiteY6232" fmla="*/ 699966 h 2894010"/>
                <a:gd name="connsiteX6233" fmla="*/ 751424 w 4312055"/>
                <a:gd name="connsiteY6233" fmla="*/ 696300 h 2894010"/>
                <a:gd name="connsiteX6234" fmla="*/ 754262 w 4312055"/>
                <a:gd name="connsiteY6234" fmla="*/ 694156 h 2894010"/>
                <a:gd name="connsiteX6235" fmla="*/ 756753 w 4312055"/>
                <a:gd name="connsiteY6235" fmla="*/ 691873 h 2894010"/>
                <a:gd name="connsiteX6236" fmla="*/ 758345 w 4312055"/>
                <a:gd name="connsiteY6236" fmla="*/ 689314 h 2894010"/>
                <a:gd name="connsiteX6237" fmla="*/ 758691 w 4312055"/>
                <a:gd name="connsiteY6237" fmla="*/ 686408 h 2894010"/>
                <a:gd name="connsiteX6238" fmla="*/ 757653 w 4312055"/>
                <a:gd name="connsiteY6238" fmla="*/ 683434 h 2894010"/>
                <a:gd name="connsiteX6239" fmla="*/ 755439 w 4312055"/>
                <a:gd name="connsiteY6239" fmla="*/ 680736 h 2894010"/>
                <a:gd name="connsiteX6240" fmla="*/ 754124 w 4312055"/>
                <a:gd name="connsiteY6240" fmla="*/ 680044 h 2894010"/>
                <a:gd name="connsiteX6241" fmla="*/ 751078 w 4312055"/>
                <a:gd name="connsiteY6241" fmla="*/ 678938 h 2894010"/>
                <a:gd name="connsiteX6242" fmla="*/ 749832 w 4312055"/>
                <a:gd name="connsiteY6242" fmla="*/ 677900 h 2894010"/>
                <a:gd name="connsiteX6243" fmla="*/ 749279 w 4312055"/>
                <a:gd name="connsiteY6243" fmla="*/ 676447 h 2894010"/>
                <a:gd name="connsiteX6244" fmla="*/ 749279 w 4312055"/>
                <a:gd name="connsiteY6244" fmla="*/ 675133 h 2894010"/>
                <a:gd name="connsiteX6245" fmla="*/ 748933 w 4312055"/>
                <a:gd name="connsiteY6245" fmla="*/ 673750 h 2894010"/>
                <a:gd name="connsiteX6246" fmla="*/ 747341 w 4312055"/>
                <a:gd name="connsiteY6246" fmla="*/ 672089 h 2894010"/>
                <a:gd name="connsiteX6247" fmla="*/ 745888 w 4312055"/>
                <a:gd name="connsiteY6247" fmla="*/ 671259 h 2894010"/>
                <a:gd name="connsiteX6248" fmla="*/ 743050 w 4312055"/>
                <a:gd name="connsiteY6248" fmla="*/ 670014 h 2894010"/>
                <a:gd name="connsiteX6249" fmla="*/ 741597 w 4312055"/>
                <a:gd name="connsiteY6249" fmla="*/ 668977 h 2894010"/>
                <a:gd name="connsiteX6250" fmla="*/ 740420 w 4312055"/>
                <a:gd name="connsiteY6250" fmla="*/ 667593 h 2894010"/>
                <a:gd name="connsiteX6251" fmla="*/ 738067 w 4312055"/>
                <a:gd name="connsiteY6251" fmla="*/ 664411 h 2894010"/>
                <a:gd name="connsiteX6252" fmla="*/ 736890 w 4312055"/>
                <a:gd name="connsiteY6252" fmla="*/ 663650 h 2894010"/>
                <a:gd name="connsiteX6253" fmla="*/ 735506 w 4312055"/>
                <a:gd name="connsiteY6253" fmla="*/ 663789 h 2894010"/>
                <a:gd name="connsiteX6254" fmla="*/ 732876 w 4312055"/>
                <a:gd name="connsiteY6254" fmla="*/ 664895 h 2894010"/>
                <a:gd name="connsiteX6255" fmla="*/ 731492 w 4312055"/>
                <a:gd name="connsiteY6255" fmla="*/ 664895 h 2894010"/>
                <a:gd name="connsiteX6256" fmla="*/ 731076 w 4312055"/>
                <a:gd name="connsiteY6256" fmla="*/ 664480 h 2894010"/>
                <a:gd name="connsiteX6257" fmla="*/ 727962 w 4312055"/>
                <a:gd name="connsiteY6257" fmla="*/ 661783 h 2894010"/>
                <a:gd name="connsiteX6258" fmla="*/ 726508 w 4312055"/>
                <a:gd name="connsiteY6258" fmla="*/ 661298 h 2894010"/>
                <a:gd name="connsiteX6259" fmla="*/ 725262 w 4312055"/>
                <a:gd name="connsiteY6259" fmla="*/ 661160 h 2894010"/>
                <a:gd name="connsiteX6260" fmla="*/ 724224 w 4312055"/>
                <a:gd name="connsiteY6260" fmla="*/ 660676 h 2894010"/>
                <a:gd name="connsiteX6261" fmla="*/ 723186 w 4312055"/>
                <a:gd name="connsiteY6261" fmla="*/ 659292 h 2894010"/>
                <a:gd name="connsiteX6262" fmla="*/ 722840 w 4312055"/>
                <a:gd name="connsiteY6262" fmla="*/ 657909 h 2894010"/>
                <a:gd name="connsiteX6263" fmla="*/ 721871 w 4312055"/>
                <a:gd name="connsiteY6263" fmla="*/ 648501 h 2894010"/>
                <a:gd name="connsiteX6264" fmla="*/ 721871 w 4312055"/>
                <a:gd name="connsiteY6264" fmla="*/ 638817 h 2894010"/>
                <a:gd name="connsiteX6265" fmla="*/ 721733 w 4312055"/>
                <a:gd name="connsiteY6265" fmla="*/ 637503 h 2894010"/>
                <a:gd name="connsiteX6266" fmla="*/ 721179 w 4312055"/>
                <a:gd name="connsiteY6266" fmla="*/ 634943 h 2894010"/>
                <a:gd name="connsiteX6267" fmla="*/ 721041 w 4312055"/>
                <a:gd name="connsiteY6267" fmla="*/ 633491 h 2894010"/>
                <a:gd name="connsiteX6268" fmla="*/ 721317 w 4312055"/>
                <a:gd name="connsiteY6268" fmla="*/ 631346 h 2894010"/>
                <a:gd name="connsiteX6269" fmla="*/ 721802 w 4312055"/>
                <a:gd name="connsiteY6269" fmla="*/ 629202 h 2894010"/>
                <a:gd name="connsiteX6270" fmla="*/ 722148 w 4312055"/>
                <a:gd name="connsiteY6270" fmla="*/ 627058 h 2894010"/>
                <a:gd name="connsiteX6271" fmla="*/ 721871 w 4312055"/>
                <a:gd name="connsiteY6271" fmla="*/ 625051 h 2894010"/>
                <a:gd name="connsiteX6272" fmla="*/ 723186 w 4312055"/>
                <a:gd name="connsiteY6272" fmla="*/ 625605 h 2894010"/>
                <a:gd name="connsiteX6273" fmla="*/ 724570 w 4312055"/>
                <a:gd name="connsiteY6273" fmla="*/ 626089 h 2894010"/>
                <a:gd name="connsiteX6274" fmla="*/ 726024 w 4312055"/>
                <a:gd name="connsiteY6274" fmla="*/ 626366 h 2894010"/>
                <a:gd name="connsiteX6275" fmla="*/ 727477 w 4312055"/>
                <a:gd name="connsiteY6275" fmla="*/ 626504 h 2894010"/>
                <a:gd name="connsiteX6276" fmla="*/ 726162 w 4312055"/>
                <a:gd name="connsiteY6276" fmla="*/ 622215 h 2894010"/>
                <a:gd name="connsiteX6277" fmla="*/ 726162 w 4312055"/>
                <a:gd name="connsiteY6277" fmla="*/ 616751 h 2894010"/>
                <a:gd name="connsiteX6278" fmla="*/ 727754 w 4312055"/>
                <a:gd name="connsiteY6278" fmla="*/ 611770 h 2894010"/>
                <a:gd name="connsiteX6279" fmla="*/ 731007 w 4312055"/>
                <a:gd name="connsiteY6279" fmla="*/ 608796 h 2894010"/>
                <a:gd name="connsiteX6280" fmla="*/ 729346 w 4312055"/>
                <a:gd name="connsiteY6280" fmla="*/ 608035 h 2894010"/>
                <a:gd name="connsiteX6281" fmla="*/ 727823 w 4312055"/>
                <a:gd name="connsiteY6281" fmla="*/ 606790 h 2894010"/>
                <a:gd name="connsiteX6282" fmla="*/ 726577 w 4312055"/>
                <a:gd name="connsiteY6282" fmla="*/ 605337 h 2894010"/>
                <a:gd name="connsiteX6283" fmla="*/ 725955 w 4312055"/>
                <a:gd name="connsiteY6283" fmla="*/ 603608 h 2894010"/>
                <a:gd name="connsiteX6284" fmla="*/ 725816 w 4312055"/>
                <a:gd name="connsiteY6284" fmla="*/ 602086 h 2894010"/>
                <a:gd name="connsiteX6285" fmla="*/ 726093 w 4312055"/>
                <a:gd name="connsiteY6285" fmla="*/ 601463 h 2894010"/>
                <a:gd name="connsiteX6286" fmla="*/ 726785 w 4312055"/>
                <a:gd name="connsiteY6286" fmla="*/ 601256 h 2894010"/>
                <a:gd name="connsiteX6287" fmla="*/ 727962 w 4312055"/>
                <a:gd name="connsiteY6287" fmla="*/ 600979 h 2894010"/>
                <a:gd name="connsiteX6288" fmla="*/ 728516 w 4312055"/>
                <a:gd name="connsiteY6288" fmla="*/ 600979 h 2894010"/>
                <a:gd name="connsiteX6289" fmla="*/ 729900 w 4312055"/>
                <a:gd name="connsiteY6289" fmla="*/ 601948 h 2894010"/>
                <a:gd name="connsiteX6290" fmla="*/ 730592 w 4312055"/>
                <a:gd name="connsiteY6290" fmla="*/ 602155 h 2894010"/>
                <a:gd name="connsiteX6291" fmla="*/ 731284 w 4312055"/>
                <a:gd name="connsiteY6291" fmla="*/ 601878 h 2894010"/>
                <a:gd name="connsiteX6292" fmla="*/ 731768 w 4312055"/>
                <a:gd name="connsiteY6292" fmla="*/ 601463 h 2894010"/>
                <a:gd name="connsiteX6293" fmla="*/ 732253 w 4312055"/>
                <a:gd name="connsiteY6293" fmla="*/ 600979 h 2894010"/>
                <a:gd name="connsiteX6294" fmla="*/ 732876 w 4312055"/>
                <a:gd name="connsiteY6294" fmla="*/ 600564 h 2894010"/>
                <a:gd name="connsiteX6295" fmla="*/ 734606 w 4312055"/>
                <a:gd name="connsiteY6295" fmla="*/ 599872 h 2894010"/>
                <a:gd name="connsiteX6296" fmla="*/ 737720 w 4312055"/>
                <a:gd name="connsiteY6296" fmla="*/ 598143 h 2894010"/>
                <a:gd name="connsiteX6297" fmla="*/ 739451 w 4312055"/>
                <a:gd name="connsiteY6297" fmla="*/ 597520 h 2894010"/>
                <a:gd name="connsiteX6298" fmla="*/ 738828 w 4312055"/>
                <a:gd name="connsiteY6298" fmla="*/ 597175 h 2894010"/>
                <a:gd name="connsiteX6299" fmla="*/ 737374 w 4312055"/>
                <a:gd name="connsiteY6299" fmla="*/ 595999 h 2894010"/>
                <a:gd name="connsiteX6300" fmla="*/ 736682 w 4312055"/>
                <a:gd name="connsiteY6300" fmla="*/ 595583 h 2894010"/>
                <a:gd name="connsiteX6301" fmla="*/ 737859 w 4312055"/>
                <a:gd name="connsiteY6301" fmla="*/ 593854 h 2894010"/>
                <a:gd name="connsiteX6302" fmla="*/ 737513 w 4312055"/>
                <a:gd name="connsiteY6302" fmla="*/ 591987 h 2894010"/>
                <a:gd name="connsiteX6303" fmla="*/ 736752 w 4312055"/>
                <a:gd name="connsiteY6303" fmla="*/ 590050 h 2894010"/>
                <a:gd name="connsiteX6304" fmla="*/ 736752 w 4312055"/>
                <a:gd name="connsiteY6304" fmla="*/ 588182 h 2894010"/>
                <a:gd name="connsiteX6305" fmla="*/ 737374 w 4312055"/>
                <a:gd name="connsiteY6305" fmla="*/ 589220 h 2894010"/>
                <a:gd name="connsiteX6306" fmla="*/ 738205 w 4312055"/>
                <a:gd name="connsiteY6306" fmla="*/ 589842 h 2894010"/>
                <a:gd name="connsiteX6307" fmla="*/ 739312 w 4312055"/>
                <a:gd name="connsiteY6307" fmla="*/ 590050 h 2894010"/>
                <a:gd name="connsiteX6308" fmla="*/ 740627 w 4312055"/>
                <a:gd name="connsiteY6308" fmla="*/ 589773 h 2894010"/>
                <a:gd name="connsiteX6309" fmla="*/ 740627 w 4312055"/>
                <a:gd name="connsiteY6309" fmla="*/ 590188 h 2894010"/>
                <a:gd name="connsiteX6310" fmla="*/ 740281 w 4312055"/>
                <a:gd name="connsiteY6310" fmla="*/ 590880 h 2894010"/>
                <a:gd name="connsiteX6311" fmla="*/ 740281 w 4312055"/>
                <a:gd name="connsiteY6311" fmla="*/ 591295 h 2894010"/>
                <a:gd name="connsiteX6312" fmla="*/ 742773 w 4312055"/>
                <a:gd name="connsiteY6312" fmla="*/ 590811 h 2894010"/>
                <a:gd name="connsiteX6313" fmla="*/ 745749 w 4312055"/>
                <a:gd name="connsiteY6313" fmla="*/ 589427 h 2894010"/>
                <a:gd name="connsiteX6314" fmla="*/ 748102 w 4312055"/>
                <a:gd name="connsiteY6314" fmla="*/ 587283 h 2894010"/>
                <a:gd name="connsiteX6315" fmla="*/ 749071 w 4312055"/>
                <a:gd name="connsiteY6315" fmla="*/ 584792 h 2894010"/>
                <a:gd name="connsiteX6316" fmla="*/ 748102 w 4312055"/>
                <a:gd name="connsiteY6316" fmla="*/ 584792 h 2894010"/>
                <a:gd name="connsiteX6317" fmla="*/ 746095 w 4312055"/>
                <a:gd name="connsiteY6317" fmla="*/ 584516 h 2894010"/>
                <a:gd name="connsiteX6318" fmla="*/ 745126 w 4312055"/>
                <a:gd name="connsiteY6318" fmla="*/ 584516 h 2894010"/>
                <a:gd name="connsiteX6319" fmla="*/ 745680 w 4312055"/>
                <a:gd name="connsiteY6319" fmla="*/ 584032 h 2894010"/>
                <a:gd name="connsiteX6320" fmla="*/ 746925 w 4312055"/>
                <a:gd name="connsiteY6320" fmla="*/ 583409 h 2894010"/>
                <a:gd name="connsiteX6321" fmla="*/ 747895 w 4312055"/>
                <a:gd name="connsiteY6321" fmla="*/ 582648 h 2894010"/>
                <a:gd name="connsiteX6322" fmla="*/ 750801 w 4312055"/>
                <a:gd name="connsiteY6322" fmla="*/ 579743 h 2894010"/>
                <a:gd name="connsiteX6323" fmla="*/ 751978 w 4312055"/>
                <a:gd name="connsiteY6323" fmla="*/ 578982 h 2894010"/>
                <a:gd name="connsiteX6324" fmla="*/ 753293 w 4312055"/>
                <a:gd name="connsiteY6324" fmla="*/ 578359 h 2894010"/>
                <a:gd name="connsiteX6325" fmla="*/ 754746 w 4312055"/>
                <a:gd name="connsiteY6325" fmla="*/ 577875 h 2894010"/>
                <a:gd name="connsiteX6326" fmla="*/ 756477 w 4312055"/>
                <a:gd name="connsiteY6326" fmla="*/ 577460 h 2894010"/>
                <a:gd name="connsiteX6327" fmla="*/ 755854 w 4312055"/>
                <a:gd name="connsiteY6327" fmla="*/ 576907 h 2894010"/>
                <a:gd name="connsiteX6328" fmla="*/ 755508 w 4312055"/>
                <a:gd name="connsiteY6328" fmla="*/ 576699 h 2894010"/>
                <a:gd name="connsiteX6329" fmla="*/ 755023 w 4312055"/>
                <a:gd name="connsiteY6329" fmla="*/ 576353 h 2894010"/>
                <a:gd name="connsiteX6330" fmla="*/ 757238 w 4312055"/>
                <a:gd name="connsiteY6330" fmla="*/ 575731 h 2894010"/>
                <a:gd name="connsiteX6331" fmla="*/ 759176 w 4312055"/>
                <a:gd name="connsiteY6331" fmla="*/ 575731 h 2894010"/>
                <a:gd name="connsiteX6332" fmla="*/ 761114 w 4312055"/>
                <a:gd name="connsiteY6332" fmla="*/ 575316 h 2894010"/>
                <a:gd name="connsiteX6333" fmla="*/ 763328 w 4312055"/>
                <a:gd name="connsiteY6333" fmla="*/ 573586 h 2894010"/>
                <a:gd name="connsiteX6334" fmla="*/ 765820 w 4312055"/>
                <a:gd name="connsiteY6334" fmla="*/ 569505 h 2894010"/>
                <a:gd name="connsiteX6335" fmla="*/ 767343 w 4312055"/>
                <a:gd name="connsiteY6335" fmla="*/ 568675 h 2894010"/>
                <a:gd name="connsiteX6336" fmla="*/ 769627 w 4312055"/>
                <a:gd name="connsiteY6336" fmla="*/ 570128 h 2894010"/>
                <a:gd name="connsiteX6337" fmla="*/ 769627 w 4312055"/>
                <a:gd name="connsiteY6337" fmla="*/ 569367 h 2894010"/>
                <a:gd name="connsiteX6338" fmla="*/ 769765 w 4312055"/>
                <a:gd name="connsiteY6338" fmla="*/ 567914 h 2894010"/>
                <a:gd name="connsiteX6339" fmla="*/ 769765 w 4312055"/>
                <a:gd name="connsiteY6339" fmla="*/ 567222 h 2894010"/>
                <a:gd name="connsiteX6340" fmla="*/ 772741 w 4312055"/>
                <a:gd name="connsiteY6340" fmla="*/ 568537 h 2894010"/>
                <a:gd name="connsiteX6341" fmla="*/ 774472 w 4312055"/>
                <a:gd name="connsiteY6341" fmla="*/ 567776 h 2894010"/>
                <a:gd name="connsiteX6342" fmla="*/ 775994 w 4312055"/>
                <a:gd name="connsiteY6342" fmla="*/ 565839 h 2894010"/>
                <a:gd name="connsiteX6343" fmla="*/ 778278 w 4312055"/>
                <a:gd name="connsiteY6343" fmla="*/ 563695 h 2894010"/>
                <a:gd name="connsiteX6344" fmla="*/ 779731 w 4312055"/>
                <a:gd name="connsiteY6344" fmla="*/ 563072 h 2894010"/>
                <a:gd name="connsiteX6345" fmla="*/ 782985 w 4312055"/>
                <a:gd name="connsiteY6345" fmla="*/ 562311 h 2894010"/>
                <a:gd name="connsiteX6346" fmla="*/ 784507 w 4312055"/>
                <a:gd name="connsiteY6346" fmla="*/ 561758 h 2894010"/>
                <a:gd name="connsiteX6347" fmla="*/ 785822 w 4312055"/>
                <a:gd name="connsiteY6347" fmla="*/ 560928 h 2894010"/>
                <a:gd name="connsiteX6348" fmla="*/ 788175 w 4312055"/>
                <a:gd name="connsiteY6348" fmla="*/ 558852 h 2894010"/>
                <a:gd name="connsiteX6349" fmla="*/ 793020 w 4312055"/>
                <a:gd name="connsiteY6349" fmla="*/ 555740 h 2894010"/>
                <a:gd name="connsiteX6350" fmla="*/ 795373 w 4312055"/>
                <a:gd name="connsiteY6350" fmla="*/ 553734 h 2894010"/>
                <a:gd name="connsiteX6351" fmla="*/ 797242 w 4312055"/>
                <a:gd name="connsiteY6351" fmla="*/ 551174 h 2894010"/>
                <a:gd name="connsiteX6352" fmla="*/ 800910 w 4312055"/>
                <a:gd name="connsiteY6352" fmla="*/ 544464 h 2894010"/>
                <a:gd name="connsiteX6353" fmla="*/ 802640 w 4312055"/>
                <a:gd name="connsiteY6353" fmla="*/ 542182 h 2894010"/>
                <a:gd name="connsiteX6354" fmla="*/ 809769 w 4312055"/>
                <a:gd name="connsiteY6354" fmla="*/ 535610 h 2894010"/>
                <a:gd name="connsiteX6355" fmla="*/ 810738 w 4312055"/>
                <a:gd name="connsiteY6355" fmla="*/ 534019 h 2894010"/>
                <a:gd name="connsiteX6356" fmla="*/ 810392 w 4312055"/>
                <a:gd name="connsiteY6356" fmla="*/ 532290 h 2894010"/>
                <a:gd name="connsiteX6357" fmla="*/ 804717 w 4312055"/>
                <a:gd name="connsiteY6357" fmla="*/ 519908 h 2894010"/>
                <a:gd name="connsiteX6358" fmla="*/ 804302 w 4312055"/>
                <a:gd name="connsiteY6358" fmla="*/ 517556 h 2894010"/>
                <a:gd name="connsiteX6359" fmla="*/ 805478 w 4312055"/>
                <a:gd name="connsiteY6359" fmla="*/ 514858 h 2894010"/>
                <a:gd name="connsiteX6360" fmla="*/ 809977 w 4312055"/>
                <a:gd name="connsiteY6360" fmla="*/ 510154 h 2894010"/>
                <a:gd name="connsiteX6361" fmla="*/ 811638 w 4312055"/>
                <a:gd name="connsiteY6361" fmla="*/ 507595 h 2894010"/>
                <a:gd name="connsiteX6362" fmla="*/ 812261 w 4312055"/>
                <a:gd name="connsiteY6362" fmla="*/ 504828 h 2894010"/>
                <a:gd name="connsiteX6363" fmla="*/ 811915 w 4312055"/>
                <a:gd name="connsiteY6363" fmla="*/ 502614 h 2894010"/>
                <a:gd name="connsiteX6364" fmla="*/ 809354 w 4312055"/>
                <a:gd name="connsiteY6364" fmla="*/ 497841 h 2894010"/>
                <a:gd name="connsiteX6365" fmla="*/ 811361 w 4312055"/>
                <a:gd name="connsiteY6365" fmla="*/ 498879 h 2894010"/>
                <a:gd name="connsiteX6366" fmla="*/ 812330 w 4312055"/>
                <a:gd name="connsiteY6366" fmla="*/ 499917 h 2894010"/>
                <a:gd name="connsiteX6367" fmla="*/ 812745 w 4312055"/>
                <a:gd name="connsiteY6367" fmla="*/ 499917 h 2894010"/>
                <a:gd name="connsiteX6368" fmla="*/ 813160 w 4312055"/>
                <a:gd name="connsiteY6368" fmla="*/ 497911 h 2894010"/>
                <a:gd name="connsiteX6369" fmla="*/ 812884 w 4312055"/>
                <a:gd name="connsiteY6369" fmla="*/ 497496 h 2894010"/>
                <a:gd name="connsiteX6370" fmla="*/ 812261 w 4312055"/>
                <a:gd name="connsiteY6370" fmla="*/ 496942 h 2894010"/>
                <a:gd name="connsiteX6371" fmla="*/ 811776 w 4312055"/>
                <a:gd name="connsiteY6371" fmla="*/ 496181 h 2894010"/>
                <a:gd name="connsiteX6372" fmla="*/ 811776 w 4312055"/>
                <a:gd name="connsiteY6372" fmla="*/ 495213 h 2894010"/>
                <a:gd name="connsiteX6373" fmla="*/ 812538 w 4312055"/>
                <a:gd name="connsiteY6373" fmla="*/ 494244 h 2894010"/>
                <a:gd name="connsiteX6374" fmla="*/ 813368 w 4312055"/>
                <a:gd name="connsiteY6374" fmla="*/ 494106 h 2894010"/>
                <a:gd name="connsiteX6375" fmla="*/ 814406 w 4312055"/>
                <a:gd name="connsiteY6375" fmla="*/ 494244 h 2894010"/>
                <a:gd name="connsiteX6376" fmla="*/ 815583 w 4312055"/>
                <a:gd name="connsiteY6376" fmla="*/ 494037 h 2894010"/>
                <a:gd name="connsiteX6377" fmla="*/ 816690 w 4312055"/>
                <a:gd name="connsiteY6377" fmla="*/ 493760 h 2894010"/>
                <a:gd name="connsiteX6378" fmla="*/ 817798 w 4312055"/>
                <a:gd name="connsiteY6378" fmla="*/ 493553 h 2894010"/>
                <a:gd name="connsiteX6379" fmla="*/ 818905 w 4312055"/>
                <a:gd name="connsiteY6379" fmla="*/ 493276 h 2894010"/>
                <a:gd name="connsiteX6380" fmla="*/ 819874 w 4312055"/>
                <a:gd name="connsiteY6380" fmla="*/ 492653 h 2894010"/>
                <a:gd name="connsiteX6381" fmla="*/ 820358 w 4312055"/>
                <a:gd name="connsiteY6381" fmla="*/ 491547 h 2894010"/>
                <a:gd name="connsiteX6382" fmla="*/ 819666 w 4312055"/>
                <a:gd name="connsiteY6382" fmla="*/ 489541 h 2894010"/>
                <a:gd name="connsiteX6383" fmla="*/ 820012 w 4312055"/>
                <a:gd name="connsiteY6383" fmla="*/ 488503 h 2894010"/>
                <a:gd name="connsiteX6384" fmla="*/ 821535 w 4312055"/>
                <a:gd name="connsiteY6384" fmla="*/ 487950 h 2894010"/>
                <a:gd name="connsiteX6385" fmla="*/ 823473 w 4312055"/>
                <a:gd name="connsiteY6385" fmla="*/ 487811 h 2894010"/>
                <a:gd name="connsiteX6386" fmla="*/ 824511 w 4312055"/>
                <a:gd name="connsiteY6386" fmla="*/ 487189 h 2894010"/>
                <a:gd name="connsiteX6387" fmla="*/ 823404 w 4312055"/>
                <a:gd name="connsiteY6387" fmla="*/ 485044 h 2894010"/>
                <a:gd name="connsiteX6388" fmla="*/ 826449 w 4312055"/>
                <a:gd name="connsiteY6388" fmla="*/ 485321 h 2894010"/>
                <a:gd name="connsiteX6389" fmla="*/ 827418 w 4312055"/>
                <a:gd name="connsiteY6389" fmla="*/ 482692 h 2894010"/>
                <a:gd name="connsiteX6390" fmla="*/ 827764 w 4312055"/>
                <a:gd name="connsiteY6390" fmla="*/ 478957 h 2894010"/>
                <a:gd name="connsiteX6391" fmla="*/ 828872 w 4312055"/>
                <a:gd name="connsiteY6391" fmla="*/ 475844 h 2894010"/>
                <a:gd name="connsiteX6392" fmla="*/ 831017 w 4312055"/>
                <a:gd name="connsiteY6392" fmla="*/ 474807 h 2894010"/>
                <a:gd name="connsiteX6393" fmla="*/ 832609 w 4312055"/>
                <a:gd name="connsiteY6393" fmla="*/ 475706 h 2894010"/>
                <a:gd name="connsiteX6394" fmla="*/ 834408 w 4312055"/>
                <a:gd name="connsiteY6394" fmla="*/ 476121 h 2894010"/>
                <a:gd name="connsiteX6395" fmla="*/ 837108 w 4312055"/>
                <a:gd name="connsiteY6395" fmla="*/ 473354 h 2894010"/>
                <a:gd name="connsiteX6396" fmla="*/ 840153 w 4312055"/>
                <a:gd name="connsiteY6396" fmla="*/ 476744 h 2894010"/>
                <a:gd name="connsiteX6397" fmla="*/ 842021 w 4312055"/>
                <a:gd name="connsiteY6397" fmla="*/ 478404 h 2894010"/>
                <a:gd name="connsiteX6398" fmla="*/ 843959 w 4312055"/>
                <a:gd name="connsiteY6398" fmla="*/ 479095 h 2894010"/>
                <a:gd name="connsiteX6399" fmla="*/ 845275 w 4312055"/>
                <a:gd name="connsiteY6399" fmla="*/ 478819 h 2894010"/>
                <a:gd name="connsiteX6400" fmla="*/ 848181 w 4312055"/>
                <a:gd name="connsiteY6400" fmla="*/ 477228 h 2894010"/>
                <a:gd name="connsiteX6401" fmla="*/ 849704 w 4312055"/>
                <a:gd name="connsiteY6401" fmla="*/ 476605 h 2894010"/>
                <a:gd name="connsiteX6402" fmla="*/ 854064 w 4312055"/>
                <a:gd name="connsiteY6402" fmla="*/ 475983 h 2894010"/>
                <a:gd name="connsiteX6403" fmla="*/ 861954 w 4312055"/>
                <a:gd name="connsiteY6403" fmla="*/ 476605 h 2894010"/>
                <a:gd name="connsiteX6404" fmla="*/ 866315 w 4312055"/>
                <a:gd name="connsiteY6404" fmla="*/ 476259 h 2894010"/>
                <a:gd name="connsiteX6405" fmla="*/ 863546 w 4312055"/>
                <a:gd name="connsiteY6405" fmla="*/ 466091 h 2894010"/>
                <a:gd name="connsiteX6406" fmla="*/ 866315 w 4312055"/>
                <a:gd name="connsiteY6406" fmla="*/ 476259 h 2894010"/>
                <a:gd name="connsiteX6407" fmla="*/ 867907 w 4312055"/>
                <a:gd name="connsiteY6407" fmla="*/ 476121 h 2894010"/>
                <a:gd name="connsiteX6408" fmla="*/ 870744 w 4312055"/>
                <a:gd name="connsiteY6408" fmla="*/ 476882 h 2894010"/>
                <a:gd name="connsiteX6409" fmla="*/ 872198 w 4312055"/>
                <a:gd name="connsiteY6409" fmla="*/ 476882 h 2894010"/>
                <a:gd name="connsiteX6410" fmla="*/ 873305 w 4312055"/>
                <a:gd name="connsiteY6410" fmla="*/ 476259 h 2894010"/>
                <a:gd name="connsiteX6411" fmla="*/ 876212 w 4312055"/>
                <a:gd name="connsiteY6411" fmla="*/ 473700 h 2894010"/>
                <a:gd name="connsiteX6412" fmla="*/ 875450 w 4312055"/>
                <a:gd name="connsiteY6412" fmla="*/ 477712 h 2894010"/>
                <a:gd name="connsiteX6413" fmla="*/ 875450 w 4312055"/>
                <a:gd name="connsiteY6413" fmla="*/ 478957 h 2894010"/>
                <a:gd name="connsiteX6414" fmla="*/ 876419 w 4312055"/>
                <a:gd name="connsiteY6414" fmla="*/ 481101 h 2894010"/>
                <a:gd name="connsiteX6415" fmla="*/ 877527 w 4312055"/>
                <a:gd name="connsiteY6415" fmla="*/ 481862 h 2894010"/>
                <a:gd name="connsiteX6416" fmla="*/ 878911 w 4312055"/>
                <a:gd name="connsiteY6416" fmla="*/ 482139 h 2894010"/>
                <a:gd name="connsiteX6417" fmla="*/ 880572 w 4312055"/>
                <a:gd name="connsiteY6417" fmla="*/ 482692 h 2894010"/>
                <a:gd name="connsiteX6418" fmla="*/ 883825 w 4312055"/>
                <a:gd name="connsiteY6418" fmla="*/ 484353 h 2894010"/>
                <a:gd name="connsiteX6419" fmla="*/ 887009 w 4312055"/>
                <a:gd name="connsiteY6419" fmla="*/ 486359 h 2894010"/>
                <a:gd name="connsiteX6420" fmla="*/ 889569 w 4312055"/>
                <a:gd name="connsiteY6420" fmla="*/ 488780 h 2894010"/>
                <a:gd name="connsiteX6421" fmla="*/ 890954 w 4312055"/>
                <a:gd name="connsiteY6421" fmla="*/ 491893 h 2894010"/>
                <a:gd name="connsiteX6422" fmla="*/ 890954 w 4312055"/>
                <a:gd name="connsiteY6422" fmla="*/ 495420 h 2894010"/>
                <a:gd name="connsiteX6423" fmla="*/ 889985 w 4312055"/>
                <a:gd name="connsiteY6423" fmla="*/ 502684 h 2894010"/>
                <a:gd name="connsiteX6424" fmla="*/ 889985 w 4312055"/>
                <a:gd name="connsiteY6424" fmla="*/ 505935 h 2894010"/>
                <a:gd name="connsiteX6425" fmla="*/ 890400 w 4312055"/>
                <a:gd name="connsiteY6425" fmla="*/ 506627 h 2894010"/>
                <a:gd name="connsiteX6426" fmla="*/ 890884 w 4312055"/>
                <a:gd name="connsiteY6426" fmla="*/ 507249 h 2894010"/>
                <a:gd name="connsiteX6427" fmla="*/ 891300 w 4312055"/>
                <a:gd name="connsiteY6427" fmla="*/ 507941 h 2894010"/>
                <a:gd name="connsiteX6428" fmla="*/ 891507 w 4312055"/>
                <a:gd name="connsiteY6428" fmla="*/ 508771 h 2894010"/>
                <a:gd name="connsiteX6429" fmla="*/ 891231 w 4312055"/>
                <a:gd name="connsiteY6429" fmla="*/ 509808 h 2894010"/>
                <a:gd name="connsiteX6430" fmla="*/ 890816 w 4312055"/>
                <a:gd name="connsiteY6430" fmla="*/ 510362 h 2894010"/>
                <a:gd name="connsiteX6431" fmla="*/ 890331 w 4312055"/>
                <a:gd name="connsiteY6431" fmla="*/ 510777 h 2894010"/>
                <a:gd name="connsiteX6432" fmla="*/ 888877 w 4312055"/>
                <a:gd name="connsiteY6432" fmla="*/ 513267 h 2894010"/>
                <a:gd name="connsiteX6433" fmla="*/ 889085 w 4312055"/>
                <a:gd name="connsiteY6433" fmla="*/ 513820 h 2894010"/>
                <a:gd name="connsiteX6434" fmla="*/ 889639 w 4312055"/>
                <a:gd name="connsiteY6434" fmla="*/ 514789 h 2894010"/>
                <a:gd name="connsiteX6435" fmla="*/ 890054 w 4312055"/>
                <a:gd name="connsiteY6435" fmla="*/ 515826 h 2894010"/>
                <a:gd name="connsiteX6436" fmla="*/ 889846 w 4312055"/>
                <a:gd name="connsiteY6436" fmla="*/ 516587 h 2894010"/>
                <a:gd name="connsiteX6437" fmla="*/ 888047 w 4312055"/>
                <a:gd name="connsiteY6437" fmla="*/ 516864 h 2894010"/>
                <a:gd name="connsiteX6438" fmla="*/ 881126 w 4312055"/>
                <a:gd name="connsiteY6438" fmla="*/ 516657 h 2894010"/>
                <a:gd name="connsiteX6439" fmla="*/ 878357 w 4312055"/>
                <a:gd name="connsiteY6439" fmla="*/ 517141 h 2894010"/>
                <a:gd name="connsiteX6440" fmla="*/ 875658 w 4312055"/>
                <a:gd name="connsiteY6440" fmla="*/ 519078 h 2894010"/>
                <a:gd name="connsiteX6441" fmla="*/ 873651 w 4312055"/>
                <a:gd name="connsiteY6441" fmla="*/ 521637 h 2894010"/>
                <a:gd name="connsiteX6442" fmla="*/ 870190 w 4312055"/>
                <a:gd name="connsiteY6442" fmla="*/ 527794 h 2894010"/>
                <a:gd name="connsiteX6443" fmla="*/ 861539 w 4312055"/>
                <a:gd name="connsiteY6443" fmla="*/ 539484 h 2894010"/>
                <a:gd name="connsiteX6444" fmla="*/ 860362 w 4312055"/>
                <a:gd name="connsiteY6444" fmla="*/ 540729 h 2894010"/>
                <a:gd name="connsiteX6445" fmla="*/ 857386 w 4312055"/>
                <a:gd name="connsiteY6445" fmla="*/ 543150 h 2894010"/>
                <a:gd name="connsiteX6446" fmla="*/ 856141 w 4312055"/>
                <a:gd name="connsiteY6446" fmla="*/ 544464 h 2894010"/>
                <a:gd name="connsiteX6447" fmla="*/ 855725 w 4312055"/>
                <a:gd name="connsiteY6447" fmla="*/ 545225 h 2894010"/>
                <a:gd name="connsiteX6448" fmla="*/ 855310 w 4312055"/>
                <a:gd name="connsiteY6448" fmla="*/ 546955 h 2894010"/>
                <a:gd name="connsiteX6449" fmla="*/ 854895 w 4312055"/>
                <a:gd name="connsiteY6449" fmla="*/ 547646 h 2894010"/>
                <a:gd name="connsiteX6450" fmla="*/ 854341 w 4312055"/>
                <a:gd name="connsiteY6450" fmla="*/ 548061 h 2894010"/>
                <a:gd name="connsiteX6451" fmla="*/ 852888 w 4312055"/>
                <a:gd name="connsiteY6451" fmla="*/ 548338 h 2894010"/>
                <a:gd name="connsiteX6452" fmla="*/ 852196 w 4312055"/>
                <a:gd name="connsiteY6452" fmla="*/ 548684 h 2894010"/>
                <a:gd name="connsiteX6453" fmla="*/ 839945 w 4312055"/>
                <a:gd name="connsiteY6453" fmla="*/ 558507 h 2894010"/>
                <a:gd name="connsiteX6454" fmla="*/ 838076 w 4312055"/>
                <a:gd name="connsiteY6454" fmla="*/ 559682 h 2894010"/>
                <a:gd name="connsiteX6455" fmla="*/ 834062 w 4312055"/>
                <a:gd name="connsiteY6455" fmla="*/ 561758 h 2894010"/>
                <a:gd name="connsiteX6456" fmla="*/ 832540 w 4312055"/>
                <a:gd name="connsiteY6456" fmla="*/ 562795 h 2894010"/>
                <a:gd name="connsiteX6457" fmla="*/ 831709 w 4312055"/>
                <a:gd name="connsiteY6457" fmla="*/ 564248 h 2894010"/>
                <a:gd name="connsiteX6458" fmla="*/ 831155 w 4312055"/>
                <a:gd name="connsiteY6458" fmla="*/ 565977 h 2894010"/>
                <a:gd name="connsiteX6459" fmla="*/ 830117 w 4312055"/>
                <a:gd name="connsiteY6459" fmla="*/ 567222 h 2894010"/>
                <a:gd name="connsiteX6460" fmla="*/ 828041 w 4312055"/>
                <a:gd name="connsiteY6460" fmla="*/ 567222 h 2894010"/>
                <a:gd name="connsiteX6461" fmla="*/ 828179 w 4312055"/>
                <a:gd name="connsiteY6461" fmla="*/ 567776 h 2894010"/>
                <a:gd name="connsiteX6462" fmla="*/ 828387 w 4312055"/>
                <a:gd name="connsiteY6462" fmla="*/ 568744 h 2894010"/>
                <a:gd name="connsiteX6463" fmla="*/ 828664 w 4312055"/>
                <a:gd name="connsiteY6463" fmla="*/ 569367 h 2894010"/>
                <a:gd name="connsiteX6464" fmla="*/ 826795 w 4312055"/>
                <a:gd name="connsiteY6464" fmla="*/ 569228 h 2894010"/>
                <a:gd name="connsiteX6465" fmla="*/ 826933 w 4312055"/>
                <a:gd name="connsiteY6465" fmla="*/ 570128 h 2894010"/>
                <a:gd name="connsiteX6466" fmla="*/ 827764 w 4312055"/>
                <a:gd name="connsiteY6466" fmla="*/ 571442 h 2894010"/>
                <a:gd name="connsiteX6467" fmla="*/ 827972 w 4312055"/>
                <a:gd name="connsiteY6467" fmla="*/ 572687 h 2894010"/>
                <a:gd name="connsiteX6468" fmla="*/ 826933 w 4312055"/>
                <a:gd name="connsiteY6468" fmla="*/ 574209 h 2894010"/>
                <a:gd name="connsiteX6469" fmla="*/ 825480 w 4312055"/>
                <a:gd name="connsiteY6469" fmla="*/ 575385 h 2894010"/>
                <a:gd name="connsiteX6470" fmla="*/ 823681 w 4312055"/>
                <a:gd name="connsiteY6470" fmla="*/ 576215 h 2894010"/>
                <a:gd name="connsiteX6471" fmla="*/ 821604 w 4312055"/>
                <a:gd name="connsiteY6471" fmla="*/ 576768 h 2894010"/>
                <a:gd name="connsiteX6472" fmla="*/ 813852 w 4312055"/>
                <a:gd name="connsiteY6472" fmla="*/ 577529 h 2894010"/>
                <a:gd name="connsiteX6473" fmla="*/ 811915 w 4312055"/>
                <a:gd name="connsiteY6473" fmla="*/ 579189 h 2894010"/>
                <a:gd name="connsiteX6474" fmla="*/ 814199 w 4312055"/>
                <a:gd name="connsiteY6474" fmla="*/ 583063 h 2894010"/>
                <a:gd name="connsiteX6475" fmla="*/ 811223 w 4312055"/>
                <a:gd name="connsiteY6475" fmla="*/ 584101 h 2894010"/>
                <a:gd name="connsiteX6476" fmla="*/ 807762 w 4312055"/>
                <a:gd name="connsiteY6476" fmla="*/ 587283 h 2894010"/>
                <a:gd name="connsiteX6477" fmla="*/ 804717 w 4312055"/>
                <a:gd name="connsiteY6477" fmla="*/ 591364 h 2894010"/>
                <a:gd name="connsiteX6478" fmla="*/ 803125 w 4312055"/>
                <a:gd name="connsiteY6478" fmla="*/ 594961 h 2894010"/>
                <a:gd name="connsiteX6479" fmla="*/ 803402 w 4312055"/>
                <a:gd name="connsiteY6479" fmla="*/ 599457 h 2894010"/>
                <a:gd name="connsiteX6480" fmla="*/ 807139 w 4312055"/>
                <a:gd name="connsiteY6480" fmla="*/ 606098 h 2894010"/>
                <a:gd name="connsiteX6481" fmla="*/ 807831 w 4312055"/>
                <a:gd name="connsiteY6481" fmla="*/ 609972 h 2894010"/>
                <a:gd name="connsiteX6482" fmla="*/ 807485 w 4312055"/>
                <a:gd name="connsiteY6482" fmla="*/ 611217 h 2894010"/>
                <a:gd name="connsiteX6483" fmla="*/ 806378 w 4312055"/>
                <a:gd name="connsiteY6483" fmla="*/ 613984 h 2894010"/>
                <a:gd name="connsiteX6484" fmla="*/ 806378 w 4312055"/>
                <a:gd name="connsiteY6484" fmla="*/ 615229 h 2894010"/>
                <a:gd name="connsiteX6485" fmla="*/ 806724 w 4312055"/>
                <a:gd name="connsiteY6485" fmla="*/ 616266 h 2894010"/>
                <a:gd name="connsiteX6486" fmla="*/ 807347 w 4312055"/>
                <a:gd name="connsiteY6486" fmla="*/ 616889 h 2894010"/>
                <a:gd name="connsiteX6487" fmla="*/ 808039 w 4312055"/>
                <a:gd name="connsiteY6487" fmla="*/ 617512 h 2894010"/>
                <a:gd name="connsiteX6488" fmla="*/ 808731 w 4312055"/>
                <a:gd name="connsiteY6488" fmla="*/ 618480 h 2894010"/>
                <a:gd name="connsiteX6489" fmla="*/ 810530 w 4312055"/>
                <a:gd name="connsiteY6489" fmla="*/ 622146 h 2894010"/>
                <a:gd name="connsiteX6490" fmla="*/ 812053 w 4312055"/>
                <a:gd name="connsiteY6490" fmla="*/ 625951 h 2894010"/>
                <a:gd name="connsiteX6491" fmla="*/ 812399 w 4312055"/>
                <a:gd name="connsiteY6491" fmla="*/ 627680 h 2894010"/>
                <a:gd name="connsiteX6492" fmla="*/ 812399 w 4312055"/>
                <a:gd name="connsiteY6492" fmla="*/ 628994 h 2894010"/>
                <a:gd name="connsiteX6493" fmla="*/ 811845 w 4312055"/>
                <a:gd name="connsiteY6493" fmla="*/ 631208 h 2894010"/>
                <a:gd name="connsiteX6494" fmla="*/ 811707 w 4312055"/>
                <a:gd name="connsiteY6494" fmla="*/ 631831 h 2894010"/>
                <a:gd name="connsiteX6495" fmla="*/ 811845 w 4312055"/>
                <a:gd name="connsiteY6495" fmla="*/ 632591 h 2894010"/>
                <a:gd name="connsiteX6496" fmla="*/ 812469 w 4312055"/>
                <a:gd name="connsiteY6496" fmla="*/ 633560 h 2894010"/>
                <a:gd name="connsiteX6497" fmla="*/ 811430 w 4312055"/>
                <a:gd name="connsiteY6497" fmla="*/ 635358 h 2894010"/>
                <a:gd name="connsiteX6498" fmla="*/ 810323 w 4312055"/>
                <a:gd name="connsiteY6498" fmla="*/ 643037 h 2894010"/>
                <a:gd name="connsiteX6499" fmla="*/ 808800 w 4312055"/>
                <a:gd name="connsiteY6499" fmla="*/ 649677 h 2894010"/>
                <a:gd name="connsiteX6500" fmla="*/ 808316 w 4312055"/>
                <a:gd name="connsiteY6500" fmla="*/ 653620 h 2894010"/>
                <a:gd name="connsiteX6501" fmla="*/ 808316 w 4312055"/>
                <a:gd name="connsiteY6501" fmla="*/ 657563 h 2894010"/>
                <a:gd name="connsiteX6502" fmla="*/ 809285 w 4312055"/>
                <a:gd name="connsiteY6502" fmla="*/ 661229 h 2894010"/>
                <a:gd name="connsiteX6503" fmla="*/ 810115 w 4312055"/>
                <a:gd name="connsiteY6503" fmla="*/ 662959 h 2894010"/>
                <a:gd name="connsiteX6504" fmla="*/ 811154 w 4312055"/>
                <a:gd name="connsiteY6504" fmla="*/ 664065 h 2894010"/>
                <a:gd name="connsiteX6505" fmla="*/ 812399 w 4312055"/>
                <a:gd name="connsiteY6505" fmla="*/ 664826 h 2894010"/>
                <a:gd name="connsiteX6506" fmla="*/ 814130 w 4312055"/>
                <a:gd name="connsiteY6506" fmla="*/ 665310 h 2894010"/>
                <a:gd name="connsiteX6507" fmla="*/ 814683 w 4312055"/>
                <a:gd name="connsiteY6507" fmla="*/ 665103 h 2894010"/>
                <a:gd name="connsiteX6508" fmla="*/ 815929 w 4312055"/>
                <a:gd name="connsiteY6508" fmla="*/ 663996 h 2894010"/>
                <a:gd name="connsiteX6509" fmla="*/ 816690 w 4312055"/>
                <a:gd name="connsiteY6509" fmla="*/ 663789 h 2894010"/>
                <a:gd name="connsiteX6510" fmla="*/ 817452 w 4312055"/>
                <a:gd name="connsiteY6510" fmla="*/ 664273 h 2894010"/>
                <a:gd name="connsiteX6511" fmla="*/ 817729 w 4312055"/>
                <a:gd name="connsiteY6511" fmla="*/ 665034 h 2894010"/>
                <a:gd name="connsiteX6512" fmla="*/ 817867 w 4312055"/>
                <a:gd name="connsiteY6512" fmla="*/ 665864 h 2894010"/>
                <a:gd name="connsiteX6513" fmla="*/ 818490 w 4312055"/>
                <a:gd name="connsiteY6513" fmla="*/ 666556 h 2894010"/>
                <a:gd name="connsiteX6514" fmla="*/ 821881 w 4312055"/>
                <a:gd name="connsiteY6514" fmla="*/ 668216 h 2894010"/>
                <a:gd name="connsiteX6515" fmla="*/ 825826 w 4312055"/>
                <a:gd name="connsiteY6515" fmla="*/ 669599 h 2894010"/>
                <a:gd name="connsiteX6516" fmla="*/ 829841 w 4312055"/>
                <a:gd name="connsiteY6516" fmla="*/ 670498 h 2894010"/>
                <a:gd name="connsiteX6517" fmla="*/ 833647 w 4312055"/>
                <a:gd name="connsiteY6517" fmla="*/ 670706 h 2894010"/>
                <a:gd name="connsiteX6518" fmla="*/ 833093 w 4312055"/>
                <a:gd name="connsiteY6518" fmla="*/ 672228 h 2894010"/>
                <a:gd name="connsiteX6519" fmla="*/ 833093 w 4312055"/>
                <a:gd name="connsiteY6519" fmla="*/ 673750 h 2894010"/>
                <a:gd name="connsiteX6520" fmla="*/ 833439 w 4312055"/>
                <a:gd name="connsiteY6520" fmla="*/ 674787 h 2894010"/>
                <a:gd name="connsiteX6521" fmla="*/ 833785 w 4312055"/>
                <a:gd name="connsiteY6521" fmla="*/ 674787 h 2894010"/>
                <a:gd name="connsiteX6522" fmla="*/ 833370 w 4312055"/>
                <a:gd name="connsiteY6522" fmla="*/ 675410 h 2894010"/>
                <a:gd name="connsiteX6523" fmla="*/ 832678 w 4312055"/>
                <a:gd name="connsiteY6523" fmla="*/ 676102 h 2894010"/>
                <a:gd name="connsiteX6524" fmla="*/ 832055 w 4312055"/>
                <a:gd name="connsiteY6524" fmla="*/ 676586 h 2894010"/>
                <a:gd name="connsiteX6525" fmla="*/ 831778 w 4312055"/>
                <a:gd name="connsiteY6525" fmla="*/ 676586 h 2894010"/>
                <a:gd name="connsiteX6526" fmla="*/ 831363 w 4312055"/>
                <a:gd name="connsiteY6526" fmla="*/ 678868 h 2894010"/>
                <a:gd name="connsiteX6527" fmla="*/ 831363 w 4312055"/>
                <a:gd name="connsiteY6527" fmla="*/ 681359 h 2894010"/>
                <a:gd name="connsiteX6528" fmla="*/ 832817 w 4312055"/>
                <a:gd name="connsiteY6528" fmla="*/ 682811 h 2894010"/>
                <a:gd name="connsiteX6529" fmla="*/ 836346 w 4312055"/>
                <a:gd name="connsiteY6529" fmla="*/ 681705 h 2894010"/>
                <a:gd name="connsiteX6530" fmla="*/ 837384 w 4312055"/>
                <a:gd name="connsiteY6530" fmla="*/ 680736 h 2894010"/>
                <a:gd name="connsiteX6531" fmla="*/ 837938 w 4312055"/>
                <a:gd name="connsiteY6531" fmla="*/ 679560 h 2894010"/>
                <a:gd name="connsiteX6532" fmla="*/ 838353 w 4312055"/>
                <a:gd name="connsiteY6532" fmla="*/ 678453 h 2894010"/>
                <a:gd name="connsiteX6533" fmla="*/ 838976 w 4312055"/>
                <a:gd name="connsiteY6533" fmla="*/ 677692 h 2894010"/>
                <a:gd name="connsiteX6534" fmla="*/ 840153 w 4312055"/>
                <a:gd name="connsiteY6534" fmla="*/ 676655 h 2894010"/>
                <a:gd name="connsiteX6535" fmla="*/ 840153 w 4312055"/>
                <a:gd name="connsiteY6535" fmla="*/ 676655 h 2894010"/>
                <a:gd name="connsiteX6536" fmla="*/ 840291 w 4312055"/>
                <a:gd name="connsiteY6536" fmla="*/ 677277 h 2894010"/>
                <a:gd name="connsiteX6537" fmla="*/ 841675 w 4312055"/>
                <a:gd name="connsiteY6537" fmla="*/ 678592 h 2894010"/>
                <a:gd name="connsiteX6538" fmla="*/ 844929 w 4312055"/>
                <a:gd name="connsiteY6538" fmla="*/ 681151 h 2894010"/>
                <a:gd name="connsiteX6539" fmla="*/ 845620 w 4312055"/>
                <a:gd name="connsiteY6539" fmla="*/ 683226 h 2894010"/>
                <a:gd name="connsiteX6540" fmla="*/ 844305 w 4312055"/>
                <a:gd name="connsiteY6540" fmla="*/ 685509 h 2894010"/>
                <a:gd name="connsiteX6541" fmla="*/ 841606 w 4312055"/>
                <a:gd name="connsiteY6541" fmla="*/ 688622 h 2894010"/>
                <a:gd name="connsiteX6542" fmla="*/ 843821 w 4312055"/>
                <a:gd name="connsiteY6542" fmla="*/ 688622 h 2894010"/>
                <a:gd name="connsiteX6543" fmla="*/ 845551 w 4312055"/>
                <a:gd name="connsiteY6543" fmla="*/ 687999 h 2894010"/>
                <a:gd name="connsiteX6544" fmla="*/ 848874 w 4312055"/>
                <a:gd name="connsiteY6544" fmla="*/ 685647 h 2894010"/>
                <a:gd name="connsiteX6545" fmla="*/ 850950 w 4312055"/>
                <a:gd name="connsiteY6545" fmla="*/ 684679 h 2894010"/>
                <a:gd name="connsiteX6546" fmla="*/ 852334 w 4312055"/>
                <a:gd name="connsiteY6546" fmla="*/ 684264 h 2894010"/>
                <a:gd name="connsiteX6547" fmla="*/ 865345 w 4312055"/>
                <a:gd name="connsiteY6547" fmla="*/ 683088 h 2894010"/>
                <a:gd name="connsiteX6548" fmla="*/ 870121 w 4312055"/>
                <a:gd name="connsiteY6548" fmla="*/ 682258 h 2894010"/>
                <a:gd name="connsiteX6549" fmla="*/ 874066 w 4312055"/>
                <a:gd name="connsiteY6549" fmla="*/ 681220 h 2894010"/>
                <a:gd name="connsiteX6550" fmla="*/ 879188 w 4312055"/>
                <a:gd name="connsiteY6550" fmla="*/ 678592 h 2894010"/>
                <a:gd name="connsiteX6551" fmla="*/ 883410 w 4312055"/>
                <a:gd name="connsiteY6551" fmla="*/ 677277 h 2894010"/>
                <a:gd name="connsiteX6552" fmla="*/ 889362 w 4312055"/>
                <a:gd name="connsiteY6552" fmla="*/ 674925 h 2894010"/>
                <a:gd name="connsiteX6553" fmla="*/ 890469 w 4312055"/>
                <a:gd name="connsiteY6553" fmla="*/ 674580 h 2894010"/>
                <a:gd name="connsiteX6554" fmla="*/ 898013 w 4312055"/>
                <a:gd name="connsiteY6554" fmla="*/ 673265 h 2894010"/>
                <a:gd name="connsiteX6555" fmla="*/ 898221 w 4312055"/>
                <a:gd name="connsiteY6555" fmla="*/ 673265 h 2894010"/>
                <a:gd name="connsiteX6556" fmla="*/ 900851 w 4312055"/>
                <a:gd name="connsiteY6556" fmla="*/ 673127 h 2894010"/>
                <a:gd name="connsiteX6557" fmla="*/ 901958 w 4312055"/>
                <a:gd name="connsiteY6557" fmla="*/ 672850 h 2894010"/>
                <a:gd name="connsiteX6558" fmla="*/ 902927 w 4312055"/>
                <a:gd name="connsiteY6558" fmla="*/ 672297 h 2894010"/>
                <a:gd name="connsiteX6559" fmla="*/ 903965 w 4312055"/>
                <a:gd name="connsiteY6559" fmla="*/ 671882 h 2894010"/>
                <a:gd name="connsiteX6560" fmla="*/ 905280 w 4312055"/>
                <a:gd name="connsiteY6560" fmla="*/ 671882 h 2894010"/>
                <a:gd name="connsiteX6561" fmla="*/ 905280 w 4312055"/>
                <a:gd name="connsiteY6561" fmla="*/ 670706 h 2894010"/>
                <a:gd name="connsiteX6562" fmla="*/ 904865 w 4312055"/>
                <a:gd name="connsiteY6562" fmla="*/ 669530 h 2894010"/>
                <a:gd name="connsiteX6563" fmla="*/ 904381 w 4312055"/>
                <a:gd name="connsiteY6563" fmla="*/ 668423 h 2894010"/>
                <a:gd name="connsiteX6564" fmla="*/ 903689 w 4312055"/>
                <a:gd name="connsiteY6564" fmla="*/ 667455 h 2894010"/>
                <a:gd name="connsiteX6565" fmla="*/ 906042 w 4312055"/>
                <a:gd name="connsiteY6565" fmla="*/ 667939 h 2894010"/>
                <a:gd name="connsiteX6566" fmla="*/ 908187 w 4312055"/>
                <a:gd name="connsiteY6566" fmla="*/ 668977 h 2894010"/>
                <a:gd name="connsiteX6567" fmla="*/ 910333 w 4312055"/>
                <a:gd name="connsiteY6567" fmla="*/ 669599 h 2894010"/>
                <a:gd name="connsiteX6568" fmla="*/ 912825 w 4312055"/>
                <a:gd name="connsiteY6568" fmla="*/ 668769 h 2894010"/>
                <a:gd name="connsiteX6569" fmla="*/ 914140 w 4312055"/>
                <a:gd name="connsiteY6569" fmla="*/ 667316 h 2894010"/>
                <a:gd name="connsiteX6570" fmla="*/ 915731 w 4312055"/>
                <a:gd name="connsiteY6570" fmla="*/ 663789 h 2894010"/>
                <a:gd name="connsiteX6571" fmla="*/ 917116 w 4312055"/>
                <a:gd name="connsiteY6571" fmla="*/ 662405 h 2894010"/>
                <a:gd name="connsiteX6572" fmla="*/ 915801 w 4312055"/>
                <a:gd name="connsiteY6572" fmla="*/ 665864 h 2894010"/>
                <a:gd name="connsiteX6573" fmla="*/ 915455 w 4312055"/>
                <a:gd name="connsiteY6573" fmla="*/ 667662 h 2894010"/>
                <a:gd name="connsiteX6574" fmla="*/ 915662 w 4312055"/>
                <a:gd name="connsiteY6574" fmla="*/ 669530 h 2894010"/>
                <a:gd name="connsiteX6575" fmla="*/ 917808 w 4312055"/>
                <a:gd name="connsiteY6575" fmla="*/ 668631 h 2894010"/>
                <a:gd name="connsiteX6576" fmla="*/ 919953 w 4312055"/>
                <a:gd name="connsiteY6576" fmla="*/ 668285 h 2894010"/>
                <a:gd name="connsiteX6577" fmla="*/ 922168 w 4312055"/>
                <a:gd name="connsiteY6577" fmla="*/ 668008 h 2894010"/>
                <a:gd name="connsiteX6578" fmla="*/ 924383 w 4312055"/>
                <a:gd name="connsiteY6578" fmla="*/ 667593 h 2894010"/>
                <a:gd name="connsiteX6579" fmla="*/ 925836 w 4312055"/>
                <a:gd name="connsiteY6579" fmla="*/ 666971 h 2894010"/>
                <a:gd name="connsiteX6580" fmla="*/ 927151 w 4312055"/>
                <a:gd name="connsiteY6580" fmla="*/ 666210 h 2894010"/>
                <a:gd name="connsiteX6581" fmla="*/ 928466 w 4312055"/>
                <a:gd name="connsiteY6581" fmla="*/ 665587 h 2894010"/>
                <a:gd name="connsiteX6582" fmla="*/ 930197 w 4312055"/>
                <a:gd name="connsiteY6582" fmla="*/ 665379 h 2894010"/>
                <a:gd name="connsiteX6583" fmla="*/ 932204 w 4312055"/>
                <a:gd name="connsiteY6583" fmla="*/ 665795 h 2894010"/>
                <a:gd name="connsiteX6584" fmla="*/ 933657 w 4312055"/>
                <a:gd name="connsiteY6584" fmla="*/ 666417 h 2894010"/>
                <a:gd name="connsiteX6585" fmla="*/ 935110 w 4312055"/>
                <a:gd name="connsiteY6585" fmla="*/ 666901 h 2894010"/>
                <a:gd name="connsiteX6586" fmla="*/ 937048 w 4312055"/>
                <a:gd name="connsiteY6586" fmla="*/ 666901 h 2894010"/>
                <a:gd name="connsiteX6587" fmla="*/ 938986 w 4312055"/>
                <a:gd name="connsiteY6587" fmla="*/ 666556 h 2894010"/>
                <a:gd name="connsiteX6588" fmla="*/ 940647 w 4312055"/>
                <a:gd name="connsiteY6588" fmla="*/ 665933 h 2894010"/>
                <a:gd name="connsiteX6589" fmla="*/ 942239 w 4312055"/>
                <a:gd name="connsiteY6589" fmla="*/ 665034 h 2894010"/>
                <a:gd name="connsiteX6590" fmla="*/ 943692 w 4312055"/>
                <a:gd name="connsiteY6590" fmla="*/ 663789 h 2894010"/>
                <a:gd name="connsiteX6591" fmla="*/ 949230 w 4312055"/>
                <a:gd name="connsiteY6591" fmla="*/ 658531 h 2894010"/>
                <a:gd name="connsiteX6592" fmla="*/ 951859 w 4312055"/>
                <a:gd name="connsiteY6592" fmla="*/ 656041 h 2894010"/>
                <a:gd name="connsiteX6593" fmla="*/ 949298 w 4312055"/>
                <a:gd name="connsiteY6593" fmla="*/ 658531 h 2894010"/>
                <a:gd name="connsiteX6594" fmla="*/ 943762 w 4312055"/>
                <a:gd name="connsiteY6594" fmla="*/ 663789 h 2894010"/>
                <a:gd name="connsiteX6595" fmla="*/ 941962 w 4312055"/>
                <a:gd name="connsiteY6595" fmla="*/ 665518 h 2894010"/>
                <a:gd name="connsiteX6596" fmla="*/ 945215 w 4312055"/>
                <a:gd name="connsiteY6596" fmla="*/ 664895 h 2894010"/>
                <a:gd name="connsiteX6597" fmla="*/ 954213 w 4312055"/>
                <a:gd name="connsiteY6597" fmla="*/ 662128 h 2894010"/>
                <a:gd name="connsiteX6598" fmla="*/ 956773 w 4312055"/>
                <a:gd name="connsiteY6598" fmla="*/ 661783 h 2894010"/>
                <a:gd name="connsiteX6599" fmla="*/ 958850 w 4312055"/>
                <a:gd name="connsiteY6599" fmla="*/ 662267 h 2894010"/>
                <a:gd name="connsiteX6600" fmla="*/ 959819 w 4312055"/>
                <a:gd name="connsiteY6600" fmla="*/ 663927 h 2894010"/>
                <a:gd name="connsiteX6601" fmla="*/ 959196 w 4312055"/>
                <a:gd name="connsiteY6601" fmla="*/ 666971 h 2894010"/>
                <a:gd name="connsiteX6602" fmla="*/ 958573 w 4312055"/>
                <a:gd name="connsiteY6602" fmla="*/ 666556 h 2894010"/>
                <a:gd name="connsiteX6603" fmla="*/ 957119 w 4312055"/>
                <a:gd name="connsiteY6603" fmla="*/ 665864 h 2894010"/>
                <a:gd name="connsiteX6604" fmla="*/ 956497 w 4312055"/>
                <a:gd name="connsiteY6604" fmla="*/ 665379 h 2894010"/>
                <a:gd name="connsiteX6605" fmla="*/ 958158 w 4312055"/>
                <a:gd name="connsiteY6605" fmla="*/ 668562 h 2894010"/>
                <a:gd name="connsiteX6606" fmla="*/ 960718 w 4312055"/>
                <a:gd name="connsiteY6606" fmla="*/ 671398 h 2894010"/>
                <a:gd name="connsiteX6607" fmla="*/ 963833 w 4312055"/>
                <a:gd name="connsiteY6607" fmla="*/ 673750 h 2894010"/>
                <a:gd name="connsiteX6608" fmla="*/ 967017 w 4312055"/>
                <a:gd name="connsiteY6608" fmla="*/ 675686 h 2894010"/>
                <a:gd name="connsiteX6609" fmla="*/ 970200 w 4312055"/>
                <a:gd name="connsiteY6609" fmla="*/ 676793 h 2894010"/>
                <a:gd name="connsiteX6610" fmla="*/ 973246 w 4312055"/>
                <a:gd name="connsiteY6610" fmla="*/ 676793 h 2894010"/>
                <a:gd name="connsiteX6611" fmla="*/ 976291 w 4312055"/>
                <a:gd name="connsiteY6611" fmla="*/ 676586 h 2894010"/>
                <a:gd name="connsiteX6612" fmla="*/ 979613 w 4312055"/>
                <a:gd name="connsiteY6612" fmla="*/ 676586 h 2894010"/>
                <a:gd name="connsiteX6613" fmla="*/ 981343 w 4312055"/>
                <a:gd name="connsiteY6613" fmla="*/ 676932 h 2894010"/>
                <a:gd name="connsiteX6614" fmla="*/ 982658 w 4312055"/>
                <a:gd name="connsiteY6614" fmla="*/ 677485 h 2894010"/>
                <a:gd name="connsiteX6615" fmla="*/ 990618 w 4312055"/>
                <a:gd name="connsiteY6615" fmla="*/ 684056 h 2894010"/>
                <a:gd name="connsiteX6616" fmla="*/ 990618 w 4312055"/>
                <a:gd name="connsiteY6616" fmla="*/ 686478 h 2894010"/>
                <a:gd name="connsiteX6617" fmla="*/ 987711 w 4312055"/>
                <a:gd name="connsiteY6617" fmla="*/ 686478 h 2894010"/>
                <a:gd name="connsiteX6618" fmla="*/ 981136 w 4312055"/>
                <a:gd name="connsiteY6618" fmla="*/ 684541 h 2894010"/>
                <a:gd name="connsiteX6619" fmla="*/ 974284 w 4312055"/>
                <a:gd name="connsiteY6619" fmla="*/ 683365 h 2894010"/>
                <a:gd name="connsiteX6620" fmla="*/ 971100 w 4312055"/>
                <a:gd name="connsiteY6620" fmla="*/ 683503 h 2894010"/>
                <a:gd name="connsiteX6621" fmla="*/ 968124 w 4312055"/>
                <a:gd name="connsiteY6621" fmla="*/ 684748 h 2894010"/>
                <a:gd name="connsiteX6622" fmla="*/ 967155 w 4312055"/>
                <a:gd name="connsiteY6622" fmla="*/ 685717 h 2894010"/>
                <a:gd name="connsiteX6623" fmla="*/ 965909 w 4312055"/>
                <a:gd name="connsiteY6623" fmla="*/ 687930 h 2894010"/>
                <a:gd name="connsiteX6624" fmla="*/ 964871 w 4312055"/>
                <a:gd name="connsiteY6624" fmla="*/ 688829 h 2894010"/>
                <a:gd name="connsiteX6625" fmla="*/ 963279 w 4312055"/>
                <a:gd name="connsiteY6625" fmla="*/ 689244 h 2894010"/>
                <a:gd name="connsiteX6626" fmla="*/ 961757 w 4312055"/>
                <a:gd name="connsiteY6626" fmla="*/ 689106 h 2894010"/>
                <a:gd name="connsiteX6627" fmla="*/ 960165 w 4312055"/>
                <a:gd name="connsiteY6627" fmla="*/ 688829 h 2894010"/>
                <a:gd name="connsiteX6628" fmla="*/ 957742 w 4312055"/>
                <a:gd name="connsiteY6628" fmla="*/ 688829 h 2894010"/>
                <a:gd name="connsiteX6629" fmla="*/ 957396 w 4312055"/>
                <a:gd name="connsiteY6629" fmla="*/ 688414 h 2894010"/>
                <a:gd name="connsiteX6630" fmla="*/ 956981 w 4312055"/>
                <a:gd name="connsiteY6630" fmla="*/ 688138 h 2894010"/>
                <a:gd name="connsiteX6631" fmla="*/ 956151 w 4312055"/>
                <a:gd name="connsiteY6631" fmla="*/ 688345 h 2894010"/>
                <a:gd name="connsiteX6632" fmla="*/ 955528 w 4312055"/>
                <a:gd name="connsiteY6632" fmla="*/ 688899 h 2894010"/>
                <a:gd name="connsiteX6633" fmla="*/ 955389 w 4312055"/>
                <a:gd name="connsiteY6633" fmla="*/ 689590 h 2894010"/>
                <a:gd name="connsiteX6634" fmla="*/ 955389 w 4312055"/>
                <a:gd name="connsiteY6634" fmla="*/ 690282 h 2894010"/>
                <a:gd name="connsiteX6635" fmla="*/ 954974 w 4312055"/>
                <a:gd name="connsiteY6635" fmla="*/ 690835 h 2894010"/>
                <a:gd name="connsiteX6636" fmla="*/ 953590 w 4312055"/>
                <a:gd name="connsiteY6636" fmla="*/ 691666 h 2894010"/>
                <a:gd name="connsiteX6637" fmla="*/ 952967 w 4312055"/>
                <a:gd name="connsiteY6637" fmla="*/ 692011 h 2894010"/>
                <a:gd name="connsiteX6638" fmla="*/ 950406 w 4312055"/>
                <a:gd name="connsiteY6638" fmla="*/ 691735 h 2894010"/>
                <a:gd name="connsiteX6639" fmla="*/ 948883 w 4312055"/>
                <a:gd name="connsiteY6639" fmla="*/ 691112 h 2894010"/>
                <a:gd name="connsiteX6640" fmla="*/ 947915 w 4312055"/>
                <a:gd name="connsiteY6640" fmla="*/ 690213 h 2894010"/>
                <a:gd name="connsiteX6641" fmla="*/ 947222 w 4312055"/>
                <a:gd name="connsiteY6641" fmla="*/ 690213 h 2894010"/>
                <a:gd name="connsiteX6642" fmla="*/ 946461 w 4312055"/>
                <a:gd name="connsiteY6642" fmla="*/ 692426 h 2894010"/>
                <a:gd name="connsiteX6643" fmla="*/ 946461 w 4312055"/>
                <a:gd name="connsiteY6643" fmla="*/ 694225 h 2894010"/>
                <a:gd name="connsiteX6644" fmla="*/ 946807 w 4312055"/>
                <a:gd name="connsiteY6644" fmla="*/ 695885 h 2894010"/>
                <a:gd name="connsiteX6645" fmla="*/ 947015 w 4312055"/>
                <a:gd name="connsiteY6645" fmla="*/ 697545 h 2894010"/>
                <a:gd name="connsiteX6646" fmla="*/ 946322 w 4312055"/>
                <a:gd name="connsiteY6646" fmla="*/ 699482 h 2894010"/>
                <a:gd name="connsiteX6647" fmla="*/ 947430 w 4312055"/>
                <a:gd name="connsiteY6647" fmla="*/ 700312 h 2894010"/>
                <a:gd name="connsiteX6648" fmla="*/ 948191 w 4312055"/>
                <a:gd name="connsiteY6648" fmla="*/ 701281 h 2894010"/>
                <a:gd name="connsiteX6649" fmla="*/ 947361 w 4312055"/>
                <a:gd name="connsiteY6649" fmla="*/ 700312 h 2894010"/>
                <a:gd name="connsiteX6650" fmla="*/ 946253 w 4312055"/>
                <a:gd name="connsiteY6650" fmla="*/ 699482 h 2894010"/>
                <a:gd name="connsiteX6651" fmla="*/ 942101 w 4312055"/>
                <a:gd name="connsiteY6651" fmla="*/ 701488 h 2894010"/>
                <a:gd name="connsiteX6652" fmla="*/ 934764 w 4312055"/>
                <a:gd name="connsiteY6652" fmla="*/ 701696 h 2894010"/>
                <a:gd name="connsiteX6653" fmla="*/ 927082 w 4312055"/>
                <a:gd name="connsiteY6653" fmla="*/ 700866 h 2894010"/>
                <a:gd name="connsiteX6654" fmla="*/ 915039 w 4312055"/>
                <a:gd name="connsiteY6654" fmla="*/ 697753 h 2894010"/>
                <a:gd name="connsiteX6655" fmla="*/ 894345 w 4312055"/>
                <a:gd name="connsiteY6655" fmla="*/ 694571 h 2894010"/>
                <a:gd name="connsiteX6656" fmla="*/ 893514 w 4312055"/>
                <a:gd name="connsiteY6656" fmla="*/ 697753 h 2894010"/>
                <a:gd name="connsiteX6657" fmla="*/ 889639 w 4312055"/>
                <a:gd name="connsiteY6657" fmla="*/ 698652 h 2894010"/>
                <a:gd name="connsiteX6658" fmla="*/ 880987 w 4312055"/>
                <a:gd name="connsiteY6658" fmla="*/ 698375 h 2894010"/>
                <a:gd name="connsiteX6659" fmla="*/ 879672 w 4312055"/>
                <a:gd name="connsiteY6659" fmla="*/ 698721 h 2894010"/>
                <a:gd name="connsiteX6660" fmla="*/ 877111 w 4312055"/>
                <a:gd name="connsiteY6660" fmla="*/ 699828 h 2894010"/>
                <a:gd name="connsiteX6661" fmla="*/ 875796 w 4312055"/>
                <a:gd name="connsiteY6661" fmla="*/ 700174 h 2894010"/>
                <a:gd name="connsiteX6662" fmla="*/ 874758 w 4312055"/>
                <a:gd name="connsiteY6662" fmla="*/ 700174 h 2894010"/>
                <a:gd name="connsiteX6663" fmla="*/ 872544 w 4312055"/>
                <a:gd name="connsiteY6663" fmla="*/ 699828 h 2894010"/>
                <a:gd name="connsiteX6664" fmla="*/ 871575 w 4312055"/>
                <a:gd name="connsiteY6664" fmla="*/ 699966 h 2894010"/>
                <a:gd name="connsiteX6665" fmla="*/ 869775 w 4312055"/>
                <a:gd name="connsiteY6665" fmla="*/ 700796 h 2894010"/>
                <a:gd name="connsiteX6666" fmla="*/ 868045 w 4312055"/>
                <a:gd name="connsiteY6666" fmla="*/ 701903 h 2894010"/>
                <a:gd name="connsiteX6667" fmla="*/ 866315 w 4312055"/>
                <a:gd name="connsiteY6667" fmla="*/ 702733 h 2894010"/>
                <a:gd name="connsiteX6668" fmla="*/ 864169 w 4312055"/>
                <a:gd name="connsiteY6668" fmla="*/ 703010 h 2894010"/>
                <a:gd name="connsiteX6669" fmla="*/ 864792 w 4312055"/>
                <a:gd name="connsiteY6669" fmla="*/ 705569 h 2894010"/>
                <a:gd name="connsiteX6670" fmla="*/ 860017 w 4312055"/>
                <a:gd name="connsiteY6670" fmla="*/ 705984 h 2894010"/>
                <a:gd name="connsiteX6671" fmla="*/ 856210 w 4312055"/>
                <a:gd name="connsiteY6671" fmla="*/ 707022 h 2894010"/>
                <a:gd name="connsiteX6672" fmla="*/ 853511 w 4312055"/>
                <a:gd name="connsiteY6672" fmla="*/ 709166 h 2894010"/>
                <a:gd name="connsiteX6673" fmla="*/ 852126 w 4312055"/>
                <a:gd name="connsiteY6673" fmla="*/ 713178 h 2894010"/>
                <a:gd name="connsiteX6674" fmla="*/ 851850 w 4312055"/>
                <a:gd name="connsiteY6674" fmla="*/ 715738 h 2894010"/>
                <a:gd name="connsiteX6675" fmla="*/ 851988 w 4312055"/>
                <a:gd name="connsiteY6675" fmla="*/ 718989 h 2894010"/>
                <a:gd name="connsiteX6676" fmla="*/ 853303 w 4312055"/>
                <a:gd name="connsiteY6676" fmla="*/ 721410 h 2894010"/>
                <a:gd name="connsiteX6677" fmla="*/ 856487 w 4312055"/>
                <a:gd name="connsiteY6677" fmla="*/ 721549 h 2894010"/>
                <a:gd name="connsiteX6678" fmla="*/ 853995 w 4312055"/>
                <a:gd name="connsiteY6678" fmla="*/ 723969 h 2894010"/>
                <a:gd name="connsiteX6679" fmla="*/ 853649 w 4312055"/>
                <a:gd name="connsiteY6679" fmla="*/ 725699 h 2894010"/>
                <a:gd name="connsiteX6680" fmla="*/ 856694 w 4312055"/>
                <a:gd name="connsiteY6680" fmla="*/ 730264 h 2894010"/>
                <a:gd name="connsiteX6681" fmla="*/ 858356 w 4312055"/>
                <a:gd name="connsiteY6681" fmla="*/ 733723 h 2894010"/>
                <a:gd name="connsiteX6682" fmla="*/ 859255 w 4312055"/>
                <a:gd name="connsiteY6682" fmla="*/ 734760 h 2894010"/>
                <a:gd name="connsiteX6683" fmla="*/ 861539 w 4312055"/>
                <a:gd name="connsiteY6683" fmla="*/ 735867 h 2894010"/>
                <a:gd name="connsiteX6684" fmla="*/ 863338 w 4312055"/>
                <a:gd name="connsiteY6684" fmla="*/ 736628 h 2894010"/>
                <a:gd name="connsiteX6685" fmla="*/ 864861 w 4312055"/>
                <a:gd name="connsiteY6685" fmla="*/ 737043 h 2894010"/>
                <a:gd name="connsiteX6686" fmla="*/ 866384 w 4312055"/>
                <a:gd name="connsiteY6686" fmla="*/ 737043 h 2894010"/>
                <a:gd name="connsiteX6687" fmla="*/ 868253 w 4312055"/>
                <a:gd name="connsiteY6687" fmla="*/ 736697 h 2894010"/>
                <a:gd name="connsiteX6688" fmla="*/ 869360 w 4312055"/>
                <a:gd name="connsiteY6688" fmla="*/ 736006 h 2894010"/>
                <a:gd name="connsiteX6689" fmla="*/ 869914 w 4312055"/>
                <a:gd name="connsiteY6689" fmla="*/ 735037 h 2894010"/>
                <a:gd name="connsiteX6690" fmla="*/ 870536 w 4312055"/>
                <a:gd name="connsiteY6690" fmla="*/ 734345 h 2894010"/>
                <a:gd name="connsiteX6691" fmla="*/ 871990 w 4312055"/>
                <a:gd name="connsiteY6691" fmla="*/ 734345 h 2894010"/>
                <a:gd name="connsiteX6692" fmla="*/ 873443 w 4312055"/>
                <a:gd name="connsiteY6692" fmla="*/ 734760 h 2894010"/>
                <a:gd name="connsiteX6693" fmla="*/ 873928 w 4312055"/>
                <a:gd name="connsiteY6693" fmla="*/ 735383 h 2894010"/>
                <a:gd name="connsiteX6694" fmla="*/ 873928 w 4312055"/>
                <a:gd name="connsiteY6694" fmla="*/ 737389 h 2894010"/>
                <a:gd name="connsiteX6695" fmla="*/ 873582 w 4312055"/>
                <a:gd name="connsiteY6695" fmla="*/ 740294 h 2894010"/>
                <a:gd name="connsiteX6696" fmla="*/ 869706 w 4312055"/>
                <a:gd name="connsiteY6696" fmla="*/ 749979 h 2894010"/>
                <a:gd name="connsiteX6697" fmla="*/ 869429 w 4312055"/>
                <a:gd name="connsiteY6697" fmla="*/ 753991 h 2894010"/>
                <a:gd name="connsiteX6698" fmla="*/ 871367 w 4312055"/>
                <a:gd name="connsiteY6698" fmla="*/ 762707 h 2894010"/>
                <a:gd name="connsiteX6699" fmla="*/ 871367 w 4312055"/>
                <a:gd name="connsiteY6699" fmla="*/ 766926 h 2894010"/>
                <a:gd name="connsiteX6700" fmla="*/ 870052 w 4312055"/>
                <a:gd name="connsiteY6700" fmla="*/ 770177 h 2894010"/>
                <a:gd name="connsiteX6701" fmla="*/ 867560 w 4312055"/>
                <a:gd name="connsiteY6701" fmla="*/ 772806 h 2894010"/>
                <a:gd name="connsiteX6702" fmla="*/ 864377 w 4312055"/>
                <a:gd name="connsiteY6702" fmla="*/ 774812 h 2894010"/>
                <a:gd name="connsiteX6703" fmla="*/ 861054 w 4312055"/>
                <a:gd name="connsiteY6703" fmla="*/ 776196 h 2894010"/>
                <a:gd name="connsiteX6704" fmla="*/ 858771 w 4312055"/>
                <a:gd name="connsiteY6704" fmla="*/ 776749 h 2894010"/>
                <a:gd name="connsiteX6705" fmla="*/ 856763 w 4312055"/>
                <a:gd name="connsiteY6705" fmla="*/ 776749 h 2894010"/>
                <a:gd name="connsiteX6706" fmla="*/ 854895 w 4312055"/>
                <a:gd name="connsiteY6706" fmla="*/ 776472 h 2894010"/>
                <a:gd name="connsiteX6707" fmla="*/ 852818 w 4312055"/>
                <a:gd name="connsiteY6707" fmla="*/ 775850 h 2894010"/>
                <a:gd name="connsiteX6708" fmla="*/ 849981 w 4312055"/>
                <a:gd name="connsiteY6708" fmla="*/ 774743 h 2894010"/>
                <a:gd name="connsiteX6709" fmla="*/ 848458 w 4312055"/>
                <a:gd name="connsiteY6709" fmla="*/ 773359 h 2894010"/>
                <a:gd name="connsiteX6710" fmla="*/ 846036 w 4312055"/>
                <a:gd name="connsiteY6710" fmla="*/ 768794 h 2894010"/>
                <a:gd name="connsiteX6711" fmla="*/ 843683 w 4312055"/>
                <a:gd name="connsiteY6711" fmla="*/ 765612 h 2894010"/>
                <a:gd name="connsiteX6712" fmla="*/ 840776 w 4312055"/>
                <a:gd name="connsiteY6712" fmla="*/ 762776 h 2894010"/>
                <a:gd name="connsiteX6713" fmla="*/ 834754 w 4312055"/>
                <a:gd name="connsiteY6713" fmla="*/ 757657 h 2894010"/>
                <a:gd name="connsiteX6714" fmla="*/ 832332 w 4312055"/>
                <a:gd name="connsiteY6714" fmla="*/ 755028 h 2894010"/>
                <a:gd name="connsiteX6715" fmla="*/ 831086 w 4312055"/>
                <a:gd name="connsiteY6715" fmla="*/ 755028 h 2894010"/>
                <a:gd name="connsiteX6716" fmla="*/ 820358 w 4312055"/>
                <a:gd name="connsiteY6716" fmla="*/ 758487 h 2894010"/>
                <a:gd name="connsiteX6717" fmla="*/ 816482 w 4312055"/>
                <a:gd name="connsiteY6717" fmla="*/ 760147 h 2894010"/>
                <a:gd name="connsiteX6718" fmla="*/ 813506 w 4312055"/>
                <a:gd name="connsiteY6718" fmla="*/ 762499 h 2894010"/>
                <a:gd name="connsiteX6719" fmla="*/ 811292 w 4312055"/>
                <a:gd name="connsiteY6719" fmla="*/ 765681 h 2894010"/>
                <a:gd name="connsiteX6720" fmla="*/ 809493 w 4312055"/>
                <a:gd name="connsiteY6720" fmla="*/ 769762 h 2894010"/>
                <a:gd name="connsiteX6721" fmla="*/ 809077 w 4312055"/>
                <a:gd name="connsiteY6721" fmla="*/ 771492 h 2894010"/>
                <a:gd name="connsiteX6722" fmla="*/ 808731 w 4312055"/>
                <a:gd name="connsiteY6722" fmla="*/ 773152 h 2894010"/>
                <a:gd name="connsiteX6723" fmla="*/ 808316 w 4312055"/>
                <a:gd name="connsiteY6723" fmla="*/ 774743 h 2894010"/>
                <a:gd name="connsiteX6724" fmla="*/ 807485 w 4312055"/>
                <a:gd name="connsiteY6724" fmla="*/ 776403 h 2894010"/>
                <a:gd name="connsiteX6725" fmla="*/ 806170 w 4312055"/>
                <a:gd name="connsiteY6725" fmla="*/ 777856 h 2894010"/>
                <a:gd name="connsiteX6726" fmla="*/ 803194 w 4312055"/>
                <a:gd name="connsiteY6726" fmla="*/ 780207 h 2894010"/>
                <a:gd name="connsiteX6727" fmla="*/ 802018 w 4312055"/>
                <a:gd name="connsiteY6727" fmla="*/ 781591 h 2894010"/>
                <a:gd name="connsiteX6728" fmla="*/ 800772 w 4312055"/>
                <a:gd name="connsiteY6728" fmla="*/ 785811 h 2894010"/>
                <a:gd name="connsiteX6729" fmla="*/ 800633 w 4312055"/>
                <a:gd name="connsiteY6729" fmla="*/ 790929 h 2894010"/>
                <a:gd name="connsiteX6730" fmla="*/ 801672 w 4312055"/>
                <a:gd name="connsiteY6730" fmla="*/ 800475 h 2894010"/>
                <a:gd name="connsiteX6731" fmla="*/ 809423 w 4312055"/>
                <a:gd name="connsiteY6731" fmla="*/ 796463 h 2894010"/>
                <a:gd name="connsiteX6732" fmla="*/ 815237 w 4312055"/>
                <a:gd name="connsiteY6732" fmla="*/ 794181 h 2894010"/>
                <a:gd name="connsiteX6733" fmla="*/ 809423 w 4312055"/>
                <a:gd name="connsiteY6733" fmla="*/ 796463 h 2894010"/>
                <a:gd name="connsiteX6734" fmla="*/ 801672 w 4312055"/>
                <a:gd name="connsiteY6734" fmla="*/ 800475 h 2894010"/>
                <a:gd name="connsiteX6735" fmla="*/ 802433 w 4312055"/>
                <a:gd name="connsiteY6735" fmla="*/ 806286 h 2894010"/>
                <a:gd name="connsiteX6736" fmla="*/ 803056 w 4312055"/>
                <a:gd name="connsiteY6736" fmla="*/ 808914 h 2894010"/>
                <a:gd name="connsiteX6737" fmla="*/ 804025 w 4312055"/>
                <a:gd name="connsiteY6737" fmla="*/ 811820 h 2894010"/>
                <a:gd name="connsiteX6738" fmla="*/ 804648 w 4312055"/>
                <a:gd name="connsiteY6738" fmla="*/ 814448 h 2894010"/>
                <a:gd name="connsiteX6739" fmla="*/ 804994 w 4312055"/>
                <a:gd name="connsiteY6739" fmla="*/ 819498 h 2894010"/>
                <a:gd name="connsiteX6740" fmla="*/ 805617 w 4312055"/>
                <a:gd name="connsiteY6740" fmla="*/ 821781 h 2894010"/>
                <a:gd name="connsiteX6741" fmla="*/ 806724 w 4312055"/>
                <a:gd name="connsiteY6741" fmla="*/ 821781 h 2894010"/>
                <a:gd name="connsiteX6742" fmla="*/ 805617 w 4312055"/>
                <a:gd name="connsiteY6742" fmla="*/ 821781 h 2894010"/>
                <a:gd name="connsiteX6743" fmla="*/ 805340 w 4312055"/>
                <a:gd name="connsiteY6743" fmla="*/ 827315 h 2894010"/>
                <a:gd name="connsiteX6744" fmla="*/ 804509 w 4312055"/>
                <a:gd name="connsiteY6744" fmla="*/ 829597 h 2894010"/>
                <a:gd name="connsiteX6745" fmla="*/ 802710 w 4312055"/>
                <a:gd name="connsiteY6745" fmla="*/ 831119 h 2894010"/>
                <a:gd name="connsiteX6746" fmla="*/ 800218 w 4312055"/>
                <a:gd name="connsiteY6746" fmla="*/ 831534 h 2894010"/>
                <a:gd name="connsiteX6747" fmla="*/ 797519 w 4312055"/>
                <a:gd name="connsiteY6747" fmla="*/ 831119 h 2894010"/>
                <a:gd name="connsiteX6748" fmla="*/ 792397 w 4312055"/>
                <a:gd name="connsiteY6748" fmla="*/ 829390 h 2894010"/>
                <a:gd name="connsiteX6749" fmla="*/ 798211 w 4312055"/>
                <a:gd name="connsiteY6749" fmla="*/ 823579 h 2894010"/>
                <a:gd name="connsiteX6750" fmla="*/ 799941 w 4312055"/>
                <a:gd name="connsiteY6750" fmla="*/ 821435 h 2894010"/>
                <a:gd name="connsiteX6751" fmla="*/ 801395 w 4312055"/>
                <a:gd name="connsiteY6751" fmla="*/ 819429 h 2894010"/>
                <a:gd name="connsiteX6752" fmla="*/ 802502 w 4312055"/>
                <a:gd name="connsiteY6752" fmla="*/ 817215 h 2894010"/>
                <a:gd name="connsiteX6753" fmla="*/ 803125 w 4312055"/>
                <a:gd name="connsiteY6753" fmla="*/ 814863 h 2894010"/>
                <a:gd name="connsiteX6754" fmla="*/ 803263 w 4312055"/>
                <a:gd name="connsiteY6754" fmla="*/ 812373 h 2894010"/>
                <a:gd name="connsiteX6755" fmla="*/ 801395 w 4312055"/>
                <a:gd name="connsiteY6755" fmla="*/ 816939 h 2894010"/>
                <a:gd name="connsiteX6756" fmla="*/ 800287 w 4312055"/>
                <a:gd name="connsiteY6756" fmla="*/ 819083 h 2894010"/>
                <a:gd name="connsiteX6757" fmla="*/ 798764 w 4312055"/>
                <a:gd name="connsiteY6757" fmla="*/ 821158 h 2894010"/>
                <a:gd name="connsiteX6758" fmla="*/ 795373 w 4312055"/>
                <a:gd name="connsiteY6758" fmla="*/ 825170 h 2894010"/>
                <a:gd name="connsiteX6759" fmla="*/ 793436 w 4312055"/>
                <a:gd name="connsiteY6759" fmla="*/ 827038 h 2894010"/>
                <a:gd name="connsiteX6760" fmla="*/ 791359 w 4312055"/>
                <a:gd name="connsiteY6760" fmla="*/ 828491 h 2894010"/>
                <a:gd name="connsiteX6761" fmla="*/ 788937 w 4312055"/>
                <a:gd name="connsiteY6761" fmla="*/ 829390 h 2894010"/>
                <a:gd name="connsiteX6762" fmla="*/ 784230 w 4312055"/>
                <a:gd name="connsiteY6762" fmla="*/ 829597 h 2894010"/>
                <a:gd name="connsiteX6763" fmla="*/ 781877 w 4312055"/>
                <a:gd name="connsiteY6763" fmla="*/ 830151 h 2894010"/>
                <a:gd name="connsiteX6764" fmla="*/ 779870 w 4312055"/>
                <a:gd name="connsiteY6764" fmla="*/ 831603 h 2894010"/>
                <a:gd name="connsiteX6765" fmla="*/ 778901 w 4312055"/>
                <a:gd name="connsiteY6765" fmla="*/ 833609 h 2894010"/>
                <a:gd name="connsiteX6766" fmla="*/ 778278 w 4312055"/>
                <a:gd name="connsiteY6766" fmla="*/ 835892 h 2894010"/>
                <a:gd name="connsiteX6767" fmla="*/ 777240 w 4312055"/>
                <a:gd name="connsiteY6767" fmla="*/ 838382 h 2894010"/>
                <a:gd name="connsiteX6768" fmla="*/ 775925 w 4312055"/>
                <a:gd name="connsiteY6768" fmla="*/ 839904 h 2894010"/>
                <a:gd name="connsiteX6769" fmla="*/ 772810 w 4312055"/>
                <a:gd name="connsiteY6769" fmla="*/ 842879 h 2894010"/>
                <a:gd name="connsiteX6770" fmla="*/ 772534 w 4312055"/>
                <a:gd name="connsiteY6770" fmla="*/ 843847 h 2894010"/>
                <a:gd name="connsiteX6771" fmla="*/ 769212 w 4312055"/>
                <a:gd name="connsiteY6771" fmla="*/ 844262 h 2894010"/>
                <a:gd name="connsiteX6772" fmla="*/ 762013 w 4312055"/>
                <a:gd name="connsiteY6772" fmla="*/ 846268 h 2894010"/>
                <a:gd name="connsiteX6773" fmla="*/ 758207 w 4312055"/>
                <a:gd name="connsiteY6773" fmla="*/ 846407 h 2894010"/>
                <a:gd name="connsiteX6774" fmla="*/ 754124 w 4312055"/>
                <a:gd name="connsiteY6774" fmla="*/ 845161 h 2894010"/>
                <a:gd name="connsiteX6775" fmla="*/ 751286 w 4312055"/>
                <a:gd name="connsiteY6775" fmla="*/ 842740 h 2894010"/>
                <a:gd name="connsiteX6776" fmla="*/ 749279 w 4312055"/>
                <a:gd name="connsiteY6776" fmla="*/ 839489 h 2894010"/>
                <a:gd name="connsiteX6777" fmla="*/ 747410 w 4312055"/>
                <a:gd name="connsiteY6777" fmla="*/ 835685 h 2894010"/>
                <a:gd name="connsiteX6778" fmla="*/ 749348 w 4312055"/>
                <a:gd name="connsiteY6778" fmla="*/ 836100 h 2894010"/>
                <a:gd name="connsiteX6779" fmla="*/ 753016 w 4312055"/>
                <a:gd name="connsiteY6779" fmla="*/ 837898 h 2894010"/>
                <a:gd name="connsiteX6780" fmla="*/ 754954 w 4312055"/>
                <a:gd name="connsiteY6780" fmla="*/ 838659 h 2894010"/>
                <a:gd name="connsiteX6781" fmla="*/ 750248 w 4312055"/>
                <a:gd name="connsiteY6781" fmla="*/ 834439 h 2894010"/>
                <a:gd name="connsiteX6782" fmla="*/ 743465 w 4312055"/>
                <a:gd name="connsiteY6782" fmla="*/ 833125 h 2894010"/>
                <a:gd name="connsiteX6783" fmla="*/ 736198 w 4312055"/>
                <a:gd name="connsiteY6783" fmla="*/ 833540 h 2894010"/>
                <a:gd name="connsiteX6784" fmla="*/ 726577 w 4312055"/>
                <a:gd name="connsiteY6784" fmla="*/ 835408 h 2894010"/>
                <a:gd name="connsiteX6785" fmla="*/ 710936 w 4312055"/>
                <a:gd name="connsiteY6785" fmla="*/ 840527 h 2894010"/>
                <a:gd name="connsiteX6786" fmla="*/ 708029 w 4312055"/>
                <a:gd name="connsiteY6786" fmla="*/ 841703 h 2894010"/>
                <a:gd name="connsiteX6787" fmla="*/ 705191 w 4312055"/>
                <a:gd name="connsiteY6787" fmla="*/ 843570 h 2894010"/>
                <a:gd name="connsiteX6788" fmla="*/ 701731 w 4312055"/>
                <a:gd name="connsiteY6788" fmla="*/ 846614 h 2894010"/>
                <a:gd name="connsiteX6789" fmla="*/ 700070 w 4312055"/>
                <a:gd name="connsiteY6789" fmla="*/ 847790 h 2894010"/>
                <a:gd name="connsiteX6790" fmla="*/ 697717 w 4312055"/>
                <a:gd name="connsiteY6790" fmla="*/ 848758 h 2894010"/>
                <a:gd name="connsiteX6791" fmla="*/ 683390 w 4312055"/>
                <a:gd name="connsiteY6791" fmla="*/ 851871 h 2894010"/>
                <a:gd name="connsiteX6792" fmla="*/ 671416 w 4312055"/>
                <a:gd name="connsiteY6792" fmla="*/ 856160 h 2894010"/>
                <a:gd name="connsiteX6793" fmla="*/ 664772 w 4312055"/>
                <a:gd name="connsiteY6793" fmla="*/ 857889 h 2894010"/>
                <a:gd name="connsiteX6794" fmla="*/ 659720 w 4312055"/>
                <a:gd name="connsiteY6794" fmla="*/ 857474 h 2894010"/>
                <a:gd name="connsiteX6795" fmla="*/ 659512 w 4312055"/>
                <a:gd name="connsiteY6795" fmla="*/ 858028 h 2894010"/>
                <a:gd name="connsiteX6796" fmla="*/ 659650 w 4312055"/>
                <a:gd name="connsiteY6796" fmla="*/ 857474 h 2894010"/>
                <a:gd name="connsiteX6797" fmla="*/ 651760 w 4312055"/>
                <a:gd name="connsiteY6797" fmla="*/ 852563 h 2894010"/>
                <a:gd name="connsiteX6798" fmla="*/ 652522 w 4312055"/>
                <a:gd name="connsiteY6798" fmla="*/ 855883 h 2894010"/>
                <a:gd name="connsiteX6799" fmla="*/ 653837 w 4312055"/>
                <a:gd name="connsiteY6799" fmla="*/ 858097 h 2894010"/>
                <a:gd name="connsiteX6800" fmla="*/ 656121 w 4312055"/>
                <a:gd name="connsiteY6800" fmla="*/ 859342 h 2894010"/>
                <a:gd name="connsiteX6801" fmla="*/ 659789 w 4312055"/>
                <a:gd name="connsiteY6801" fmla="*/ 859688 h 2894010"/>
                <a:gd name="connsiteX6802" fmla="*/ 659512 w 4312055"/>
                <a:gd name="connsiteY6802" fmla="*/ 859134 h 2894010"/>
                <a:gd name="connsiteX6803" fmla="*/ 659512 w 4312055"/>
                <a:gd name="connsiteY6803" fmla="*/ 858581 h 2894010"/>
                <a:gd name="connsiteX6804" fmla="*/ 659512 w 4312055"/>
                <a:gd name="connsiteY6804" fmla="*/ 859134 h 2894010"/>
                <a:gd name="connsiteX6805" fmla="*/ 659720 w 4312055"/>
                <a:gd name="connsiteY6805" fmla="*/ 859688 h 2894010"/>
                <a:gd name="connsiteX6806" fmla="*/ 663665 w 4312055"/>
                <a:gd name="connsiteY6806" fmla="*/ 860103 h 2894010"/>
                <a:gd name="connsiteX6807" fmla="*/ 665603 w 4312055"/>
                <a:gd name="connsiteY6807" fmla="*/ 860587 h 2894010"/>
                <a:gd name="connsiteX6808" fmla="*/ 666918 w 4312055"/>
                <a:gd name="connsiteY6808" fmla="*/ 861417 h 2894010"/>
                <a:gd name="connsiteX6809" fmla="*/ 667195 w 4312055"/>
                <a:gd name="connsiteY6809" fmla="*/ 862247 h 2894010"/>
                <a:gd name="connsiteX6810" fmla="*/ 667195 w 4312055"/>
                <a:gd name="connsiteY6810" fmla="*/ 864876 h 2894010"/>
                <a:gd name="connsiteX6811" fmla="*/ 667402 w 4312055"/>
                <a:gd name="connsiteY6811" fmla="*/ 865983 h 2894010"/>
                <a:gd name="connsiteX6812" fmla="*/ 660689 w 4312055"/>
                <a:gd name="connsiteY6812" fmla="*/ 863492 h 2894010"/>
                <a:gd name="connsiteX6813" fmla="*/ 663665 w 4312055"/>
                <a:gd name="connsiteY6813" fmla="*/ 874076 h 2894010"/>
                <a:gd name="connsiteX6814" fmla="*/ 663942 w 4312055"/>
                <a:gd name="connsiteY6814" fmla="*/ 877465 h 2894010"/>
                <a:gd name="connsiteX6815" fmla="*/ 663942 w 4312055"/>
                <a:gd name="connsiteY6815" fmla="*/ 877465 h 2894010"/>
                <a:gd name="connsiteX6816" fmla="*/ 663665 w 4312055"/>
                <a:gd name="connsiteY6816" fmla="*/ 874076 h 2894010"/>
                <a:gd name="connsiteX6817" fmla="*/ 660689 w 4312055"/>
                <a:gd name="connsiteY6817" fmla="*/ 863492 h 2894010"/>
                <a:gd name="connsiteX6818" fmla="*/ 656813 w 4312055"/>
                <a:gd name="connsiteY6818" fmla="*/ 862731 h 2894010"/>
                <a:gd name="connsiteX6819" fmla="*/ 655013 w 4312055"/>
                <a:gd name="connsiteY6819" fmla="*/ 862040 h 2894010"/>
                <a:gd name="connsiteX6820" fmla="*/ 653421 w 4312055"/>
                <a:gd name="connsiteY6820" fmla="*/ 860795 h 2894010"/>
                <a:gd name="connsiteX6821" fmla="*/ 652522 w 4312055"/>
                <a:gd name="connsiteY6821" fmla="*/ 859134 h 2894010"/>
                <a:gd name="connsiteX6822" fmla="*/ 651622 w 4312055"/>
                <a:gd name="connsiteY6822" fmla="*/ 855330 h 2894010"/>
                <a:gd name="connsiteX6823" fmla="*/ 650653 w 4312055"/>
                <a:gd name="connsiteY6823" fmla="*/ 853670 h 2894010"/>
                <a:gd name="connsiteX6824" fmla="*/ 649061 w 4312055"/>
                <a:gd name="connsiteY6824" fmla="*/ 852355 h 2894010"/>
                <a:gd name="connsiteX6825" fmla="*/ 647746 w 4312055"/>
                <a:gd name="connsiteY6825" fmla="*/ 852217 h 2894010"/>
                <a:gd name="connsiteX6826" fmla="*/ 646223 w 4312055"/>
                <a:gd name="connsiteY6826" fmla="*/ 852355 h 2894010"/>
                <a:gd name="connsiteX6827" fmla="*/ 643939 w 4312055"/>
                <a:gd name="connsiteY6827" fmla="*/ 852079 h 2894010"/>
                <a:gd name="connsiteX6828" fmla="*/ 642209 w 4312055"/>
                <a:gd name="connsiteY6828" fmla="*/ 851387 h 2894010"/>
                <a:gd name="connsiteX6829" fmla="*/ 634458 w 4312055"/>
                <a:gd name="connsiteY6829" fmla="*/ 845507 h 2894010"/>
                <a:gd name="connsiteX6830" fmla="*/ 631412 w 4312055"/>
                <a:gd name="connsiteY6830" fmla="*/ 843916 h 2894010"/>
                <a:gd name="connsiteX6831" fmla="*/ 628090 w 4312055"/>
                <a:gd name="connsiteY6831" fmla="*/ 843363 h 2894010"/>
                <a:gd name="connsiteX6832" fmla="*/ 624422 w 4312055"/>
                <a:gd name="connsiteY6832" fmla="*/ 844262 h 2894010"/>
                <a:gd name="connsiteX6833" fmla="*/ 622761 w 4312055"/>
                <a:gd name="connsiteY6833" fmla="*/ 845300 h 2894010"/>
                <a:gd name="connsiteX6834" fmla="*/ 618124 w 4312055"/>
                <a:gd name="connsiteY6834" fmla="*/ 849312 h 2894010"/>
                <a:gd name="connsiteX6835" fmla="*/ 616186 w 4312055"/>
                <a:gd name="connsiteY6835" fmla="*/ 850349 h 2894010"/>
                <a:gd name="connsiteX6836" fmla="*/ 614663 w 4312055"/>
                <a:gd name="connsiteY6836" fmla="*/ 850903 h 2894010"/>
                <a:gd name="connsiteX6837" fmla="*/ 610718 w 4312055"/>
                <a:gd name="connsiteY6837" fmla="*/ 851871 h 2894010"/>
                <a:gd name="connsiteX6838" fmla="*/ 608573 w 4312055"/>
                <a:gd name="connsiteY6838" fmla="*/ 852840 h 2894010"/>
                <a:gd name="connsiteX6839" fmla="*/ 605181 w 4312055"/>
                <a:gd name="connsiteY6839" fmla="*/ 855468 h 2894010"/>
                <a:gd name="connsiteX6840" fmla="*/ 603174 w 4312055"/>
                <a:gd name="connsiteY6840" fmla="*/ 856575 h 2894010"/>
                <a:gd name="connsiteX6841" fmla="*/ 601236 w 4312055"/>
                <a:gd name="connsiteY6841" fmla="*/ 857059 h 2894010"/>
                <a:gd name="connsiteX6842" fmla="*/ 599645 w 4312055"/>
                <a:gd name="connsiteY6842" fmla="*/ 856921 h 2894010"/>
                <a:gd name="connsiteX6843" fmla="*/ 595838 w 4312055"/>
                <a:gd name="connsiteY6843" fmla="*/ 855953 h 2894010"/>
                <a:gd name="connsiteX6844" fmla="*/ 592377 w 4312055"/>
                <a:gd name="connsiteY6844" fmla="*/ 856160 h 2894010"/>
                <a:gd name="connsiteX6845" fmla="*/ 590716 w 4312055"/>
                <a:gd name="connsiteY6845" fmla="*/ 855953 h 2894010"/>
                <a:gd name="connsiteX6846" fmla="*/ 589609 w 4312055"/>
                <a:gd name="connsiteY6846" fmla="*/ 854846 h 2894010"/>
                <a:gd name="connsiteX6847" fmla="*/ 589955 w 4312055"/>
                <a:gd name="connsiteY6847" fmla="*/ 853462 h 2894010"/>
                <a:gd name="connsiteX6848" fmla="*/ 593139 w 4312055"/>
                <a:gd name="connsiteY6848" fmla="*/ 850834 h 2894010"/>
                <a:gd name="connsiteX6849" fmla="*/ 594177 w 4312055"/>
                <a:gd name="connsiteY6849" fmla="*/ 849035 h 2894010"/>
                <a:gd name="connsiteX6850" fmla="*/ 594177 w 4312055"/>
                <a:gd name="connsiteY6850" fmla="*/ 847167 h 2894010"/>
                <a:gd name="connsiteX6851" fmla="*/ 593761 w 4312055"/>
                <a:gd name="connsiteY6851" fmla="*/ 846407 h 2894010"/>
                <a:gd name="connsiteX6852" fmla="*/ 591547 w 4312055"/>
                <a:gd name="connsiteY6852" fmla="*/ 845992 h 2894010"/>
                <a:gd name="connsiteX6853" fmla="*/ 590578 w 4312055"/>
                <a:gd name="connsiteY6853" fmla="*/ 845992 h 2894010"/>
                <a:gd name="connsiteX6854" fmla="*/ 588225 w 4312055"/>
                <a:gd name="connsiteY6854" fmla="*/ 846960 h 2894010"/>
                <a:gd name="connsiteX6855" fmla="*/ 587186 w 4312055"/>
                <a:gd name="connsiteY6855" fmla="*/ 847167 h 2894010"/>
                <a:gd name="connsiteX6856" fmla="*/ 586079 w 4312055"/>
                <a:gd name="connsiteY6856" fmla="*/ 846891 h 2894010"/>
                <a:gd name="connsiteX6857" fmla="*/ 583934 w 4312055"/>
                <a:gd name="connsiteY6857" fmla="*/ 845784 h 2894010"/>
                <a:gd name="connsiteX6858" fmla="*/ 582895 w 4312055"/>
                <a:gd name="connsiteY6858" fmla="*/ 845369 h 2894010"/>
                <a:gd name="connsiteX6859" fmla="*/ 571614 w 4312055"/>
                <a:gd name="connsiteY6859" fmla="*/ 843086 h 2894010"/>
                <a:gd name="connsiteX6860" fmla="*/ 569607 w 4312055"/>
                <a:gd name="connsiteY6860" fmla="*/ 843086 h 2894010"/>
                <a:gd name="connsiteX6861" fmla="*/ 572583 w 4312055"/>
                <a:gd name="connsiteY6861" fmla="*/ 840319 h 2894010"/>
                <a:gd name="connsiteX6862" fmla="*/ 572306 w 4312055"/>
                <a:gd name="connsiteY6862" fmla="*/ 837483 h 2894010"/>
                <a:gd name="connsiteX6863" fmla="*/ 570022 w 4312055"/>
                <a:gd name="connsiteY6863" fmla="*/ 835062 h 2894010"/>
                <a:gd name="connsiteX6864" fmla="*/ 566907 w 4312055"/>
                <a:gd name="connsiteY6864" fmla="*/ 833471 h 2894010"/>
                <a:gd name="connsiteX6865" fmla="*/ 566423 w 4312055"/>
                <a:gd name="connsiteY6865" fmla="*/ 830912 h 2894010"/>
                <a:gd name="connsiteX6866" fmla="*/ 565662 w 4312055"/>
                <a:gd name="connsiteY6866" fmla="*/ 828906 h 2894010"/>
                <a:gd name="connsiteX6867" fmla="*/ 564001 w 4312055"/>
                <a:gd name="connsiteY6867" fmla="*/ 827661 h 2894010"/>
                <a:gd name="connsiteX6868" fmla="*/ 560955 w 4312055"/>
                <a:gd name="connsiteY6868" fmla="*/ 827661 h 2894010"/>
                <a:gd name="connsiteX6869" fmla="*/ 562063 w 4312055"/>
                <a:gd name="connsiteY6869" fmla="*/ 825654 h 2894010"/>
                <a:gd name="connsiteX6870" fmla="*/ 563447 w 4312055"/>
                <a:gd name="connsiteY6870" fmla="*/ 824133 h 2894010"/>
                <a:gd name="connsiteX6871" fmla="*/ 564555 w 4312055"/>
                <a:gd name="connsiteY6871" fmla="*/ 822611 h 2894010"/>
                <a:gd name="connsiteX6872" fmla="*/ 565177 w 4312055"/>
                <a:gd name="connsiteY6872" fmla="*/ 820466 h 2894010"/>
                <a:gd name="connsiteX6873" fmla="*/ 565039 w 4312055"/>
                <a:gd name="connsiteY6873" fmla="*/ 818530 h 2894010"/>
                <a:gd name="connsiteX6874" fmla="*/ 564624 w 4312055"/>
                <a:gd name="connsiteY6874" fmla="*/ 817077 h 2894010"/>
                <a:gd name="connsiteX6875" fmla="*/ 564485 w 4312055"/>
                <a:gd name="connsiteY6875" fmla="*/ 815624 h 2894010"/>
                <a:gd name="connsiteX6876" fmla="*/ 565177 w 4312055"/>
                <a:gd name="connsiteY6876" fmla="*/ 813687 h 2894010"/>
                <a:gd name="connsiteX6877" fmla="*/ 567531 w 4312055"/>
                <a:gd name="connsiteY6877" fmla="*/ 811751 h 2894010"/>
                <a:gd name="connsiteX6878" fmla="*/ 570576 w 4312055"/>
                <a:gd name="connsiteY6878" fmla="*/ 810021 h 2894010"/>
                <a:gd name="connsiteX6879" fmla="*/ 572237 w 4312055"/>
                <a:gd name="connsiteY6879" fmla="*/ 808154 h 2894010"/>
                <a:gd name="connsiteX6880" fmla="*/ 570230 w 4312055"/>
                <a:gd name="connsiteY6880" fmla="*/ 806078 h 2894010"/>
                <a:gd name="connsiteX6881" fmla="*/ 573137 w 4312055"/>
                <a:gd name="connsiteY6881" fmla="*/ 804972 h 2894010"/>
                <a:gd name="connsiteX6882" fmla="*/ 574659 w 4312055"/>
                <a:gd name="connsiteY6882" fmla="*/ 805110 h 2894010"/>
                <a:gd name="connsiteX6883" fmla="*/ 575697 w 4312055"/>
                <a:gd name="connsiteY6883" fmla="*/ 804557 h 2894010"/>
                <a:gd name="connsiteX6884" fmla="*/ 577082 w 4312055"/>
                <a:gd name="connsiteY6884" fmla="*/ 801513 h 2894010"/>
                <a:gd name="connsiteX6885" fmla="*/ 577912 w 4312055"/>
                <a:gd name="connsiteY6885" fmla="*/ 798469 h 2894010"/>
                <a:gd name="connsiteX6886" fmla="*/ 578535 w 4312055"/>
                <a:gd name="connsiteY6886" fmla="*/ 796878 h 2894010"/>
                <a:gd name="connsiteX6887" fmla="*/ 579504 w 4312055"/>
                <a:gd name="connsiteY6887" fmla="*/ 795841 h 2894010"/>
                <a:gd name="connsiteX6888" fmla="*/ 580750 w 4312055"/>
                <a:gd name="connsiteY6888" fmla="*/ 795356 h 2894010"/>
                <a:gd name="connsiteX6889" fmla="*/ 581304 w 4312055"/>
                <a:gd name="connsiteY6889" fmla="*/ 795564 h 2894010"/>
                <a:gd name="connsiteX6890" fmla="*/ 581788 w 4312055"/>
                <a:gd name="connsiteY6890" fmla="*/ 795979 h 2894010"/>
                <a:gd name="connsiteX6891" fmla="*/ 582895 w 4312055"/>
                <a:gd name="connsiteY6891" fmla="*/ 796187 h 2894010"/>
                <a:gd name="connsiteX6892" fmla="*/ 585249 w 4312055"/>
                <a:gd name="connsiteY6892" fmla="*/ 796048 h 2894010"/>
                <a:gd name="connsiteX6893" fmla="*/ 587740 w 4312055"/>
                <a:gd name="connsiteY6893" fmla="*/ 795633 h 2894010"/>
                <a:gd name="connsiteX6894" fmla="*/ 589816 w 4312055"/>
                <a:gd name="connsiteY6894" fmla="*/ 794457 h 2894010"/>
                <a:gd name="connsiteX6895" fmla="*/ 591062 w 4312055"/>
                <a:gd name="connsiteY6895" fmla="*/ 791967 h 2894010"/>
                <a:gd name="connsiteX6896" fmla="*/ 590716 w 4312055"/>
                <a:gd name="connsiteY6896" fmla="*/ 789200 h 2894010"/>
                <a:gd name="connsiteX6897" fmla="*/ 588709 w 4312055"/>
                <a:gd name="connsiteY6897" fmla="*/ 788439 h 2894010"/>
                <a:gd name="connsiteX6898" fmla="*/ 585872 w 4312055"/>
                <a:gd name="connsiteY6898" fmla="*/ 788439 h 2894010"/>
                <a:gd name="connsiteX6899" fmla="*/ 582965 w 4312055"/>
                <a:gd name="connsiteY6899" fmla="*/ 788301 h 2894010"/>
                <a:gd name="connsiteX6900" fmla="*/ 579089 w 4312055"/>
                <a:gd name="connsiteY6900" fmla="*/ 785811 h 2894010"/>
                <a:gd name="connsiteX6901" fmla="*/ 577982 w 4312055"/>
                <a:gd name="connsiteY6901" fmla="*/ 781660 h 2894010"/>
                <a:gd name="connsiteX6902" fmla="*/ 578812 w 4312055"/>
                <a:gd name="connsiteY6902" fmla="*/ 776887 h 2894010"/>
                <a:gd name="connsiteX6903" fmla="*/ 580681 w 4312055"/>
                <a:gd name="connsiteY6903" fmla="*/ 772598 h 2894010"/>
                <a:gd name="connsiteX6904" fmla="*/ 581995 w 4312055"/>
                <a:gd name="connsiteY6904" fmla="*/ 770246 h 2894010"/>
                <a:gd name="connsiteX6905" fmla="*/ 583034 w 4312055"/>
                <a:gd name="connsiteY6905" fmla="*/ 767895 h 2894010"/>
                <a:gd name="connsiteX6906" fmla="*/ 583588 w 4312055"/>
                <a:gd name="connsiteY6906" fmla="*/ 765404 h 2894010"/>
                <a:gd name="connsiteX6907" fmla="*/ 583588 w 4312055"/>
                <a:gd name="connsiteY6907" fmla="*/ 762637 h 2894010"/>
                <a:gd name="connsiteX6908" fmla="*/ 582134 w 4312055"/>
                <a:gd name="connsiteY6908" fmla="*/ 757865 h 2894010"/>
                <a:gd name="connsiteX6909" fmla="*/ 582619 w 4312055"/>
                <a:gd name="connsiteY6909" fmla="*/ 755997 h 2894010"/>
                <a:gd name="connsiteX6910" fmla="*/ 585041 w 4312055"/>
                <a:gd name="connsiteY6910" fmla="*/ 753645 h 2894010"/>
                <a:gd name="connsiteX6911" fmla="*/ 582480 w 4312055"/>
                <a:gd name="connsiteY6911" fmla="*/ 754198 h 2894010"/>
                <a:gd name="connsiteX6912" fmla="*/ 573760 w 4312055"/>
                <a:gd name="connsiteY6912" fmla="*/ 758141 h 2894010"/>
                <a:gd name="connsiteX6913" fmla="*/ 570922 w 4312055"/>
                <a:gd name="connsiteY6913" fmla="*/ 759801 h 2894010"/>
                <a:gd name="connsiteX6914" fmla="*/ 568776 w 4312055"/>
                <a:gd name="connsiteY6914" fmla="*/ 761877 h 2894010"/>
                <a:gd name="connsiteX6915" fmla="*/ 564831 w 4312055"/>
                <a:gd name="connsiteY6915" fmla="*/ 766995 h 2894010"/>
                <a:gd name="connsiteX6916" fmla="*/ 560125 w 4312055"/>
                <a:gd name="connsiteY6916" fmla="*/ 770662 h 2894010"/>
                <a:gd name="connsiteX6917" fmla="*/ 555073 w 4312055"/>
                <a:gd name="connsiteY6917" fmla="*/ 771630 h 2894010"/>
                <a:gd name="connsiteX6918" fmla="*/ 549674 w 4312055"/>
                <a:gd name="connsiteY6918" fmla="*/ 771838 h 2894010"/>
                <a:gd name="connsiteX6919" fmla="*/ 543999 w 4312055"/>
                <a:gd name="connsiteY6919" fmla="*/ 773013 h 2894010"/>
                <a:gd name="connsiteX6920" fmla="*/ 541922 w 4312055"/>
                <a:gd name="connsiteY6920" fmla="*/ 774259 h 2894010"/>
                <a:gd name="connsiteX6921" fmla="*/ 539362 w 4312055"/>
                <a:gd name="connsiteY6921" fmla="*/ 776403 h 2894010"/>
                <a:gd name="connsiteX6922" fmla="*/ 537216 w 4312055"/>
                <a:gd name="connsiteY6922" fmla="*/ 778893 h 2894010"/>
                <a:gd name="connsiteX6923" fmla="*/ 536455 w 4312055"/>
                <a:gd name="connsiteY6923" fmla="*/ 781107 h 2894010"/>
                <a:gd name="connsiteX6924" fmla="*/ 537562 w 4312055"/>
                <a:gd name="connsiteY6924" fmla="*/ 783320 h 2894010"/>
                <a:gd name="connsiteX6925" fmla="*/ 539985 w 4312055"/>
                <a:gd name="connsiteY6925" fmla="*/ 784220 h 2894010"/>
                <a:gd name="connsiteX6926" fmla="*/ 542753 w 4312055"/>
                <a:gd name="connsiteY6926" fmla="*/ 784081 h 2894010"/>
                <a:gd name="connsiteX6927" fmla="*/ 545176 w 4312055"/>
                <a:gd name="connsiteY6927" fmla="*/ 783251 h 2894010"/>
                <a:gd name="connsiteX6928" fmla="*/ 547113 w 4312055"/>
                <a:gd name="connsiteY6928" fmla="*/ 781384 h 2894010"/>
                <a:gd name="connsiteX6929" fmla="*/ 548844 w 4312055"/>
                <a:gd name="connsiteY6929" fmla="*/ 778755 h 2894010"/>
                <a:gd name="connsiteX6930" fmla="*/ 550782 w 4312055"/>
                <a:gd name="connsiteY6930" fmla="*/ 776334 h 2894010"/>
                <a:gd name="connsiteX6931" fmla="*/ 553273 w 4312055"/>
                <a:gd name="connsiteY6931" fmla="*/ 775019 h 2894010"/>
                <a:gd name="connsiteX6932" fmla="*/ 556111 w 4312055"/>
                <a:gd name="connsiteY6932" fmla="*/ 775504 h 2894010"/>
                <a:gd name="connsiteX6933" fmla="*/ 556734 w 4312055"/>
                <a:gd name="connsiteY6933" fmla="*/ 777717 h 2894010"/>
                <a:gd name="connsiteX6934" fmla="*/ 555695 w 4312055"/>
                <a:gd name="connsiteY6934" fmla="*/ 783735 h 2894010"/>
                <a:gd name="connsiteX6935" fmla="*/ 552443 w 4312055"/>
                <a:gd name="connsiteY6935" fmla="*/ 781453 h 2894010"/>
                <a:gd name="connsiteX6936" fmla="*/ 549051 w 4312055"/>
                <a:gd name="connsiteY6936" fmla="*/ 783459 h 2894010"/>
                <a:gd name="connsiteX6937" fmla="*/ 546075 w 4312055"/>
                <a:gd name="connsiteY6937" fmla="*/ 786779 h 2894010"/>
                <a:gd name="connsiteX6938" fmla="*/ 543791 w 4312055"/>
                <a:gd name="connsiteY6938" fmla="*/ 788785 h 2894010"/>
                <a:gd name="connsiteX6939" fmla="*/ 542407 w 4312055"/>
                <a:gd name="connsiteY6939" fmla="*/ 788370 h 2894010"/>
                <a:gd name="connsiteX6940" fmla="*/ 538462 w 4312055"/>
                <a:gd name="connsiteY6940" fmla="*/ 786295 h 2894010"/>
                <a:gd name="connsiteX6941" fmla="*/ 536732 w 4312055"/>
                <a:gd name="connsiteY6941" fmla="*/ 785949 h 2894010"/>
                <a:gd name="connsiteX6942" fmla="*/ 534725 w 4312055"/>
                <a:gd name="connsiteY6942" fmla="*/ 786779 h 2894010"/>
                <a:gd name="connsiteX6943" fmla="*/ 533894 w 4312055"/>
                <a:gd name="connsiteY6943" fmla="*/ 788301 h 2894010"/>
                <a:gd name="connsiteX6944" fmla="*/ 533617 w 4312055"/>
                <a:gd name="connsiteY6944" fmla="*/ 793074 h 2894010"/>
                <a:gd name="connsiteX6945" fmla="*/ 533617 w 4312055"/>
                <a:gd name="connsiteY6945" fmla="*/ 795564 h 2894010"/>
                <a:gd name="connsiteX6946" fmla="*/ 534932 w 4312055"/>
                <a:gd name="connsiteY6946" fmla="*/ 802205 h 2894010"/>
                <a:gd name="connsiteX6947" fmla="*/ 534655 w 4312055"/>
                <a:gd name="connsiteY6947" fmla="*/ 804557 h 2894010"/>
                <a:gd name="connsiteX6948" fmla="*/ 533410 w 4312055"/>
                <a:gd name="connsiteY6948" fmla="*/ 809952 h 2894010"/>
                <a:gd name="connsiteX6949" fmla="*/ 533617 w 4312055"/>
                <a:gd name="connsiteY6949" fmla="*/ 812166 h 2894010"/>
                <a:gd name="connsiteX6950" fmla="*/ 535347 w 4312055"/>
                <a:gd name="connsiteY6950" fmla="*/ 813895 h 2894010"/>
                <a:gd name="connsiteX6951" fmla="*/ 540884 w 4312055"/>
                <a:gd name="connsiteY6951" fmla="*/ 815901 h 2894010"/>
                <a:gd name="connsiteX6952" fmla="*/ 543030 w 4312055"/>
                <a:gd name="connsiteY6952" fmla="*/ 817215 h 2894010"/>
                <a:gd name="connsiteX6953" fmla="*/ 544206 w 4312055"/>
                <a:gd name="connsiteY6953" fmla="*/ 819152 h 2894010"/>
                <a:gd name="connsiteX6954" fmla="*/ 544829 w 4312055"/>
                <a:gd name="connsiteY6954" fmla="*/ 821642 h 2894010"/>
                <a:gd name="connsiteX6955" fmla="*/ 544483 w 4312055"/>
                <a:gd name="connsiteY6955" fmla="*/ 823925 h 2894010"/>
                <a:gd name="connsiteX6956" fmla="*/ 542753 w 4312055"/>
                <a:gd name="connsiteY6956" fmla="*/ 825032 h 2894010"/>
                <a:gd name="connsiteX6957" fmla="*/ 543583 w 4312055"/>
                <a:gd name="connsiteY6957" fmla="*/ 826485 h 2894010"/>
                <a:gd name="connsiteX6958" fmla="*/ 544206 w 4312055"/>
                <a:gd name="connsiteY6958" fmla="*/ 828006 h 2894010"/>
                <a:gd name="connsiteX6959" fmla="*/ 544622 w 4312055"/>
                <a:gd name="connsiteY6959" fmla="*/ 829597 h 2894010"/>
                <a:gd name="connsiteX6960" fmla="*/ 544760 w 4312055"/>
                <a:gd name="connsiteY6960" fmla="*/ 831258 h 2894010"/>
                <a:gd name="connsiteX6961" fmla="*/ 544760 w 4312055"/>
                <a:gd name="connsiteY6961" fmla="*/ 831258 h 2894010"/>
                <a:gd name="connsiteX6962" fmla="*/ 545729 w 4312055"/>
                <a:gd name="connsiteY6962" fmla="*/ 835131 h 2894010"/>
                <a:gd name="connsiteX6963" fmla="*/ 548221 w 4312055"/>
                <a:gd name="connsiteY6963" fmla="*/ 838175 h 2894010"/>
                <a:gd name="connsiteX6964" fmla="*/ 549951 w 4312055"/>
                <a:gd name="connsiteY6964" fmla="*/ 840942 h 2894010"/>
                <a:gd name="connsiteX6965" fmla="*/ 548636 w 4312055"/>
                <a:gd name="connsiteY6965" fmla="*/ 843916 h 2894010"/>
                <a:gd name="connsiteX6966" fmla="*/ 547183 w 4312055"/>
                <a:gd name="connsiteY6966" fmla="*/ 844539 h 2894010"/>
                <a:gd name="connsiteX6967" fmla="*/ 545383 w 4312055"/>
                <a:gd name="connsiteY6967" fmla="*/ 844815 h 2894010"/>
                <a:gd name="connsiteX6968" fmla="*/ 544068 w 4312055"/>
                <a:gd name="connsiteY6968" fmla="*/ 845438 h 2894010"/>
                <a:gd name="connsiteX6969" fmla="*/ 543929 w 4312055"/>
                <a:gd name="connsiteY6969" fmla="*/ 847029 h 2894010"/>
                <a:gd name="connsiteX6970" fmla="*/ 544691 w 4312055"/>
                <a:gd name="connsiteY6970" fmla="*/ 847790 h 2894010"/>
                <a:gd name="connsiteX6971" fmla="*/ 545937 w 4312055"/>
                <a:gd name="connsiteY6971" fmla="*/ 847790 h 2894010"/>
                <a:gd name="connsiteX6972" fmla="*/ 547390 w 4312055"/>
                <a:gd name="connsiteY6972" fmla="*/ 847513 h 2894010"/>
                <a:gd name="connsiteX6973" fmla="*/ 548705 w 4312055"/>
                <a:gd name="connsiteY6973" fmla="*/ 847928 h 2894010"/>
                <a:gd name="connsiteX6974" fmla="*/ 550366 w 4312055"/>
                <a:gd name="connsiteY6974" fmla="*/ 850834 h 2894010"/>
                <a:gd name="connsiteX6975" fmla="*/ 550228 w 4312055"/>
                <a:gd name="connsiteY6975" fmla="*/ 853670 h 2894010"/>
                <a:gd name="connsiteX6976" fmla="*/ 550643 w 4312055"/>
                <a:gd name="connsiteY6976" fmla="*/ 856368 h 2894010"/>
                <a:gd name="connsiteX6977" fmla="*/ 553688 w 4312055"/>
                <a:gd name="connsiteY6977" fmla="*/ 858789 h 2894010"/>
                <a:gd name="connsiteX6978" fmla="*/ 557010 w 4312055"/>
                <a:gd name="connsiteY6978" fmla="*/ 860103 h 2894010"/>
                <a:gd name="connsiteX6979" fmla="*/ 558395 w 4312055"/>
                <a:gd name="connsiteY6979" fmla="*/ 860864 h 2894010"/>
                <a:gd name="connsiteX6980" fmla="*/ 559986 w 4312055"/>
                <a:gd name="connsiteY6980" fmla="*/ 862178 h 2894010"/>
                <a:gd name="connsiteX6981" fmla="*/ 563447 w 4312055"/>
                <a:gd name="connsiteY6981" fmla="*/ 865914 h 2894010"/>
                <a:gd name="connsiteX6982" fmla="*/ 565316 w 4312055"/>
                <a:gd name="connsiteY6982" fmla="*/ 867504 h 2894010"/>
                <a:gd name="connsiteX6983" fmla="*/ 567738 w 4312055"/>
                <a:gd name="connsiteY6983" fmla="*/ 868473 h 2894010"/>
                <a:gd name="connsiteX6984" fmla="*/ 564693 w 4312055"/>
                <a:gd name="connsiteY6984" fmla="*/ 867712 h 2894010"/>
                <a:gd name="connsiteX6985" fmla="*/ 562547 w 4312055"/>
                <a:gd name="connsiteY6985" fmla="*/ 865844 h 2894010"/>
                <a:gd name="connsiteX6986" fmla="*/ 560679 w 4312055"/>
                <a:gd name="connsiteY6986" fmla="*/ 863562 h 2894010"/>
                <a:gd name="connsiteX6987" fmla="*/ 558395 w 4312055"/>
                <a:gd name="connsiteY6987" fmla="*/ 861556 h 2894010"/>
                <a:gd name="connsiteX6988" fmla="*/ 556111 w 4312055"/>
                <a:gd name="connsiteY6988" fmla="*/ 860587 h 2894010"/>
                <a:gd name="connsiteX6989" fmla="*/ 554034 w 4312055"/>
                <a:gd name="connsiteY6989" fmla="*/ 860379 h 2894010"/>
                <a:gd name="connsiteX6990" fmla="*/ 549259 w 4312055"/>
                <a:gd name="connsiteY6990" fmla="*/ 860656 h 2894010"/>
                <a:gd name="connsiteX6991" fmla="*/ 544552 w 4312055"/>
                <a:gd name="connsiteY6991" fmla="*/ 859895 h 2894010"/>
                <a:gd name="connsiteX6992" fmla="*/ 542961 w 4312055"/>
                <a:gd name="connsiteY6992" fmla="*/ 860379 h 2894010"/>
                <a:gd name="connsiteX6993" fmla="*/ 541507 w 4312055"/>
                <a:gd name="connsiteY6993" fmla="*/ 862524 h 2894010"/>
                <a:gd name="connsiteX6994" fmla="*/ 540953 w 4312055"/>
                <a:gd name="connsiteY6994" fmla="*/ 865014 h 2894010"/>
                <a:gd name="connsiteX6995" fmla="*/ 541230 w 4312055"/>
                <a:gd name="connsiteY6995" fmla="*/ 870410 h 2894010"/>
                <a:gd name="connsiteX6996" fmla="*/ 540884 w 4312055"/>
                <a:gd name="connsiteY6996" fmla="*/ 873038 h 2894010"/>
                <a:gd name="connsiteX6997" fmla="*/ 540884 w 4312055"/>
                <a:gd name="connsiteY6997" fmla="*/ 871171 h 2894010"/>
                <a:gd name="connsiteX6998" fmla="*/ 540192 w 4312055"/>
                <a:gd name="connsiteY6998" fmla="*/ 869095 h 2894010"/>
                <a:gd name="connsiteX6999" fmla="*/ 538946 w 4312055"/>
                <a:gd name="connsiteY6999" fmla="*/ 867574 h 2894010"/>
                <a:gd name="connsiteX7000" fmla="*/ 537216 w 4312055"/>
                <a:gd name="connsiteY7000" fmla="*/ 867366 h 2894010"/>
                <a:gd name="connsiteX7001" fmla="*/ 536247 w 4312055"/>
                <a:gd name="connsiteY7001" fmla="*/ 868750 h 2894010"/>
                <a:gd name="connsiteX7002" fmla="*/ 535901 w 4312055"/>
                <a:gd name="connsiteY7002" fmla="*/ 870756 h 2894010"/>
                <a:gd name="connsiteX7003" fmla="*/ 535140 w 4312055"/>
                <a:gd name="connsiteY7003" fmla="*/ 871932 h 2894010"/>
                <a:gd name="connsiteX7004" fmla="*/ 532925 w 4312055"/>
                <a:gd name="connsiteY7004" fmla="*/ 870963 h 2894010"/>
                <a:gd name="connsiteX7005" fmla="*/ 533756 w 4312055"/>
                <a:gd name="connsiteY7005" fmla="*/ 867228 h 2894010"/>
                <a:gd name="connsiteX7006" fmla="*/ 529534 w 4312055"/>
                <a:gd name="connsiteY7006" fmla="*/ 865291 h 2894010"/>
                <a:gd name="connsiteX7007" fmla="*/ 523651 w 4312055"/>
                <a:gd name="connsiteY7007" fmla="*/ 864668 h 2894010"/>
                <a:gd name="connsiteX7008" fmla="*/ 519429 w 4312055"/>
                <a:gd name="connsiteY7008" fmla="*/ 864668 h 2894010"/>
                <a:gd name="connsiteX7009" fmla="*/ 514999 w 4312055"/>
                <a:gd name="connsiteY7009" fmla="*/ 866121 h 2894010"/>
                <a:gd name="connsiteX7010" fmla="*/ 512092 w 4312055"/>
                <a:gd name="connsiteY7010" fmla="*/ 868819 h 2894010"/>
                <a:gd name="connsiteX7011" fmla="*/ 511539 w 4312055"/>
                <a:gd name="connsiteY7011" fmla="*/ 872347 h 2894010"/>
                <a:gd name="connsiteX7012" fmla="*/ 514031 w 4312055"/>
                <a:gd name="connsiteY7012" fmla="*/ 876220 h 2894010"/>
                <a:gd name="connsiteX7013" fmla="*/ 511193 w 4312055"/>
                <a:gd name="connsiteY7013" fmla="*/ 875459 h 2894010"/>
                <a:gd name="connsiteX7014" fmla="*/ 506694 w 4312055"/>
                <a:gd name="connsiteY7014" fmla="*/ 872692 h 2894010"/>
                <a:gd name="connsiteX7015" fmla="*/ 504202 w 4312055"/>
                <a:gd name="connsiteY7015" fmla="*/ 871724 h 2894010"/>
                <a:gd name="connsiteX7016" fmla="*/ 501088 w 4312055"/>
                <a:gd name="connsiteY7016" fmla="*/ 871447 h 2894010"/>
                <a:gd name="connsiteX7017" fmla="*/ 490429 w 4312055"/>
                <a:gd name="connsiteY7017" fmla="*/ 872623 h 2894010"/>
                <a:gd name="connsiteX7018" fmla="*/ 483370 w 4312055"/>
                <a:gd name="connsiteY7018" fmla="*/ 874975 h 2894010"/>
                <a:gd name="connsiteX7019" fmla="*/ 472089 w 4312055"/>
                <a:gd name="connsiteY7019" fmla="*/ 883138 h 2894010"/>
                <a:gd name="connsiteX7020" fmla="*/ 465721 w 4312055"/>
                <a:gd name="connsiteY7020" fmla="*/ 886666 h 2894010"/>
                <a:gd name="connsiteX7021" fmla="*/ 464544 w 4312055"/>
                <a:gd name="connsiteY7021" fmla="*/ 886873 h 2894010"/>
                <a:gd name="connsiteX7022" fmla="*/ 464060 w 4312055"/>
                <a:gd name="connsiteY7022" fmla="*/ 886666 h 2894010"/>
                <a:gd name="connsiteX7023" fmla="*/ 463506 w 4312055"/>
                <a:gd name="connsiteY7023" fmla="*/ 886873 h 2894010"/>
                <a:gd name="connsiteX7024" fmla="*/ 462191 w 4312055"/>
                <a:gd name="connsiteY7024" fmla="*/ 888326 h 2894010"/>
                <a:gd name="connsiteX7025" fmla="*/ 461499 w 4312055"/>
                <a:gd name="connsiteY7025" fmla="*/ 889778 h 2894010"/>
                <a:gd name="connsiteX7026" fmla="*/ 461015 w 4312055"/>
                <a:gd name="connsiteY7026" fmla="*/ 891646 h 2894010"/>
                <a:gd name="connsiteX7027" fmla="*/ 460461 w 4312055"/>
                <a:gd name="connsiteY7027" fmla="*/ 895035 h 2894010"/>
                <a:gd name="connsiteX7028" fmla="*/ 458662 w 4312055"/>
                <a:gd name="connsiteY7028" fmla="*/ 901469 h 2894010"/>
                <a:gd name="connsiteX7029" fmla="*/ 457347 w 4312055"/>
                <a:gd name="connsiteY7029" fmla="*/ 904443 h 2894010"/>
                <a:gd name="connsiteX7030" fmla="*/ 455616 w 4312055"/>
                <a:gd name="connsiteY7030" fmla="*/ 907418 h 2894010"/>
                <a:gd name="connsiteX7031" fmla="*/ 453678 w 4312055"/>
                <a:gd name="connsiteY7031" fmla="*/ 909631 h 2894010"/>
                <a:gd name="connsiteX7032" fmla="*/ 449387 w 4312055"/>
                <a:gd name="connsiteY7032" fmla="*/ 913851 h 2894010"/>
                <a:gd name="connsiteX7033" fmla="*/ 447934 w 4312055"/>
                <a:gd name="connsiteY7033" fmla="*/ 916272 h 2894010"/>
                <a:gd name="connsiteX7034" fmla="*/ 447380 w 4312055"/>
                <a:gd name="connsiteY7034" fmla="*/ 919039 h 2894010"/>
                <a:gd name="connsiteX7035" fmla="*/ 448211 w 4312055"/>
                <a:gd name="connsiteY7035" fmla="*/ 920976 h 2894010"/>
                <a:gd name="connsiteX7036" fmla="*/ 449733 w 4312055"/>
                <a:gd name="connsiteY7036" fmla="*/ 922774 h 2894010"/>
                <a:gd name="connsiteX7037" fmla="*/ 451394 w 4312055"/>
                <a:gd name="connsiteY7037" fmla="*/ 925264 h 2894010"/>
                <a:gd name="connsiteX7038" fmla="*/ 450494 w 4312055"/>
                <a:gd name="connsiteY7038" fmla="*/ 925264 h 2894010"/>
                <a:gd name="connsiteX7039" fmla="*/ 448626 w 4312055"/>
                <a:gd name="connsiteY7039" fmla="*/ 925679 h 2894010"/>
                <a:gd name="connsiteX7040" fmla="*/ 447657 w 4312055"/>
                <a:gd name="connsiteY7040" fmla="*/ 925679 h 2894010"/>
                <a:gd name="connsiteX7041" fmla="*/ 449041 w 4312055"/>
                <a:gd name="connsiteY7041" fmla="*/ 926786 h 2894010"/>
                <a:gd name="connsiteX7042" fmla="*/ 451948 w 4312055"/>
                <a:gd name="connsiteY7042" fmla="*/ 928377 h 2894010"/>
                <a:gd name="connsiteX7043" fmla="*/ 453263 w 4312055"/>
                <a:gd name="connsiteY7043" fmla="*/ 929415 h 2894010"/>
                <a:gd name="connsiteX7044" fmla="*/ 449664 w 4312055"/>
                <a:gd name="connsiteY7044" fmla="*/ 928861 h 2894010"/>
                <a:gd name="connsiteX7045" fmla="*/ 444681 w 4312055"/>
                <a:gd name="connsiteY7045" fmla="*/ 926579 h 2894010"/>
                <a:gd name="connsiteX7046" fmla="*/ 439836 w 4312055"/>
                <a:gd name="connsiteY7046" fmla="*/ 925057 h 2894010"/>
                <a:gd name="connsiteX7047" fmla="*/ 436583 w 4312055"/>
                <a:gd name="connsiteY7047" fmla="*/ 926786 h 2894010"/>
                <a:gd name="connsiteX7048" fmla="*/ 437898 w 4312055"/>
                <a:gd name="connsiteY7048" fmla="*/ 929138 h 2894010"/>
                <a:gd name="connsiteX7049" fmla="*/ 442812 w 4312055"/>
                <a:gd name="connsiteY7049" fmla="*/ 930591 h 2894010"/>
                <a:gd name="connsiteX7050" fmla="*/ 452156 w 4312055"/>
                <a:gd name="connsiteY7050" fmla="*/ 931974 h 2894010"/>
                <a:gd name="connsiteX7051" fmla="*/ 450148 w 4312055"/>
                <a:gd name="connsiteY7051" fmla="*/ 932597 h 2894010"/>
                <a:gd name="connsiteX7052" fmla="*/ 447588 w 4312055"/>
                <a:gd name="connsiteY7052" fmla="*/ 932735 h 2894010"/>
                <a:gd name="connsiteX7053" fmla="*/ 440321 w 4312055"/>
                <a:gd name="connsiteY7053" fmla="*/ 932320 h 2894010"/>
                <a:gd name="connsiteX7054" fmla="*/ 438314 w 4312055"/>
                <a:gd name="connsiteY7054" fmla="*/ 931974 h 2894010"/>
                <a:gd name="connsiteX7055" fmla="*/ 436306 w 4312055"/>
                <a:gd name="connsiteY7055" fmla="*/ 931767 h 2894010"/>
                <a:gd name="connsiteX7056" fmla="*/ 433953 w 4312055"/>
                <a:gd name="connsiteY7056" fmla="*/ 932182 h 2894010"/>
                <a:gd name="connsiteX7057" fmla="*/ 429454 w 4312055"/>
                <a:gd name="connsiteY7057" fmla="*/ 933773 h 2894010"/>
                <a:gd name="connsiteX7058" fmla="*/ 416789 w 4312055"/>
                <a:gd name="connsiteY7058" fmla="*/ 940828 h 2894010"/>
                <a:gd name="connsiteX7059" fmla="*/ 411529 w 4312055"/>
                <a:gd name="connsiteY7059" fmla="*/ 942973 h 2894010"/>
                <a:gd name="connsiteX7060" fmla="*/ 405923 w 4312055"/>
                <a:gd name="connsiteY7060" fmla="*/ 944079 h 2894010"/>
                <a:gd name="connsiteX7061" fmla="*/ 400940 w 4312055"/>
                <a:gd name="connsiteY7061" fmla="*/ 946086 h 2894010"/>
                <a:gd name="connsiteX7062" fmla="*/ 397548 w 4312055"/>
                <a:gd name="connsiteY7062" fmla="*/ 950928 h 2894010"/>
                <a:gd name="connsiteX7063" fmla="*/ 396925 w 4312055"/>
                <a:gd name="connsiteY7063" fmla="*/ 953971 h 2894010"/>
                <a:gd name="connsiteX7064" fmla="*/ 396648 w 4312055"/>
                <a:gd name="connsiteY7064" fmla="*/ 966838 h 2894010"/>
                <a:gd name="connsiteX7065" fmla="*/ 396303 w 4312055"/>
                <a:gd name="connsiteY7065" fmla="*/ 967875 h 2894010"/>
                <a:gd name="connsiteX7066" fmla="*/ 395472 w 4312055"/>
                <a:gd name="connsiteY7066" fmla="*/ 969535 h 2894010"/>
                <a:gd name="connsiteX7067" fmla="*/ 391873 w 4312055"/>
                <a:gd name="connsiteY7067" fmla="*/ 973893 h 2894010"/>
                <a:gd name="connsiteX7068" fmla="*/ 387305 w 4312055"/>
                <a:gd name="connsiteY7068" fmla="*/ 976384 h 2894010"/>
                <a:gd name="connsiteX7069" fmla="*/ 376785 w 4312055"/>
                <a:gd name="connsiteY7069" fmla="*/ 979635 h 2894010"/>
                <a:gd name="connsiteX7070" fmla="*/ 373947 w 4312055"/>
                <a:gd name="connsiteY7070" fmla="*/ 980811 h 2894010"/>
                <a:gd name="connsiteX7071" fmla="*/ 370833 w 4312055"/>
                <a:gd name="connsiteY7071" fmla="*/ 982471 h 2894010"/>
                <a:gd name="connsiteX7072" fmla="*/ 368272 w 4312055"/>
                <a:gd name="connsiteY7072" fmla="*/ 984684 h 2894010"/>
                <a:gd name="connsiteX7073" fmla="*/ 366957 w 4312055"/>
                <a:gd name="connsiteY7073" fmla="*/ 987451 h 2894010"/>
                <a:gd name="connsiteX7074" fmla="*/ 367303 w 4312055"/>
                <a:gd name="connsiteY7074" fmla="*/ 989734 h 2894010"/>
                <a:gd name="connsiteX7075" fmla="*/ 368687 w 4312055"/>
                <a:gd name="connsiteY7075" fmla="*/ 991117 h 2894010"/>
                <a:gd name="connsiteX7076" fmla="*/ 370833 w 4312055"/>
                <a:gd name="connsiteY7076" fmla="*/ 991602 h 2894010"/>
                <a:gd name="connsiteX7077" fmla="*/ 373394 w 4312055"/>
                <a:gd name="connsiteY7077" fmla="*/ 991256 h 2894010"/>
                <a:gd name="connsiteX7078" fmla="*/ 371733 w 4312055"/>
                <a:gd name="connsiteY7078" fmla="*/ 992363 h 2894010"/>
                <a:gd name="connsiteX7079" fmla="*/ 366127 w 4312055"/>
                <a:gd name="connsiteY7079" fmla="*/ 994784 h 2894010"/>
                <a:gd name="connsiteX7080" fmla="*/ 363981 w 4312055"/>
                <a:gd name="connsiteY7080" fmla="*/ 995545 h 2894010"/>
                <a:gd name="connsiteX7081" fmla="*/ 361005 w 4312055"/>
                <a:gd name="connsiteY7081" fmla="*/ 996029 h 2894010"/>
                <a:gd name="connsiteX7082" fmla="*/ 358306 w 4312055"/>
                <a:gd name="connsiteY7082" fmla="*/ 995821 h 2894010"/>
                <a:gd name="connsiteX7083" fmla="*/ 352561 w 4312055"/>
                <a:gd name="connsiteY7083" fmla="*/ 994784 h 2894010"/>
                <a:gd name="connsiteX7084" fmla="*/ 342941 w 4312055"/>
                <a:gd name="connsiteY7084" fmla="*/ 994438 h 2894010"/>
                <a:gd name="connsiteX7085" fmla="*/ 340588 w 4312055"/>
                <a:gd name="connsiteY7085" fmla="*/ 993815 h 2894010"/>
                <a:gd name="connsiteX7086" fmla="*/ 338996 w 4312055"/>
                <a:gd name="connsiteY7086" fmla="*/ 991671 h 2894010"/>
                <a:gd name="connsiteX7087" fmla="*/ 338027 w 4312055"/>
                <a:gd name="connsiteY7087" fmla="*/ 986275 h 2894010"/>
                <a:gd name="connsiteX7088" fmla="*/ 336919 w 4312055"/>
                <a:gd name="connsiteY7088" fmla="*/ 984546 h 2894010"/>
                <a:gd name="connsiteX7089" fmla="*/ 327507 w 4312055"/>
                <a:gd name="connsiteY7089" fmla="*/ 984684 h 2894010"/>
                <a:gd name="connsiteX7090" fmla="*/ 325638 w 4312055"/>
                <a:gd name="connsiteY7090" fmla="*/ 984892 h 2894010"/>
                <a:gd name="connsiteX7091" fmla="*/ 325084 w 4312055"/>
                <a:gd name="connsiteY7091" fmla="*/ 986760 h 2894010"/>
                <a:gd name="connsiteX7092" fmla="*/ 325707 w 4312055"/>
                <a:gd name="connsiteY7092" fmla="*/ 989180 h 2894010"/>
                <a:gd name="connsiteX7093" fmla="*/ 330137 w 4312055"/>
                <a:gd name="connsiteY7093" fmla="*/ 998242 h 2894010"/>
                <a:gd name="connsiteX7094" fmla="*/ 330898 w 4312055"/>
                <a:gd name="connsiteY7094" fmla="*/ 1000525 h 2894010"/>
                <a:gd name="connsiteX7095" fmla="*/ 331383 w 4312055"/>
                <a:gd name="connsiteY7095" fmla="*/ 1003361 h 2894010"/>
                <a:gd name="connsiteX7096" fmla="*/ 331659 w 4312055"/>
                <a:gd name="connsiteY7096" fmla="*/ 1010348 h 2894010"/>
                <a:gd name="connsiteX7097" fmla="*/ 332767 w 4312055"/>
                <a:gd name="connsiteY7097" fmla="*/ 1013391 h 2894010"/>
                <a:gd name="connsiteX7098" fmla="*/ 335535 w 4312055"/>
                <a:gd name="connsiteY7098" fmla="*/ 1015605 h 2894010"/>
                <a:gd name="connsiteX7099" fmla="*/ 333320 w 4312055"/>
                <a:gd name="connsiteY7099" fmla="*/ 1015951 h 2894010"/>
                <a:gd name="connsiteX7100" fmla="*/ 326468 w 4312055"/>
                <a:gd name="connsiteY7100" fmla="*/ 1016227 h 2894010"/>
                <a:gd name="connsiteX7101" fmla="*/ 325361 w 4312055"/>
                <a:gd name="connsiteY7101" fmla="*/ 1015743 h 2894010"/>
                <a:gd name="connsiteX7102" fmla="*/ 324323 w 4312055"/>
                <a:gd name="connsiteY7102" fmla="*/ 1015121 h 2894010"/>
                <a:gd name="connsiteX7103" fmla="*/ 323354 w 4312055"/>
                <a:gd name="connsiteY7103" fmla="*/ 1015397 h 2894010"/>
                <a:gd name="connsiteX7104" fmla="*/ 322523 w 4312055"/>
                <a:gd name="connsiteY7104" fmla="*/ 1017680 h 2894010"/>
                <a:gd name="connsiteX7105" fmla="*/ 320447 w 4312055"/>
                <a:gd name="connsiteY7105" fmla="*/ 1016020 h 2894010"/>
                <a:gd name="connsiteX7106" fmla="*/ 317679 w 4312055"/>
                <a:gd name="connsiteY7106" fmla="*/ 1015536 h 2894010"/>
                <a:gd name="connsiteX7107" fmla="*/ 314772 w 4312055"/>
                <a:gd name="connsiteY7107" fmla="*/ 1015882 h 2894010"/>
                <a:gd name="connsiteX7108" fmla="*/ 312142 w 4312055"/>
                <a:gd name="connsiteY7108" fmla="*/ 1016573 h 2894010"/>
                <a:gd name="connsiteX7109" fmla="*/ 309304 w 4312055"/>
                <a:gd name="connsiteY7109" fmla="*/ 1017680 h 2894010"/>
                <a:gd name="connsiteX7110" fmla="*/ 307851 w 4312055"/>
                <a:gd name="connsiteY7110" fmla="*/ 1018095 h 2894010"/>
                <a:gd name="connsiteX7111" fmla="*/ 306605 w 4312055"/>
                <a:gd name="connsiteY7111" fmla="*/ 1017403 h 2894010"/>
                <a:gd name="connsiteX7112" fmla="*/ 302314 w 4312055"/>
                <a:gd name="connsiteY7112" fmla="*/ 1012907 h 2894010"/>
                <a:gd name="connsiteX7113" fmla="*/ 300168 w 4312055"/>
                <a:gd name="connsiteY7113" fmla="*/ 1011316 h 2894010"/>
                <a:gd name="connsiteX7114" fmla="*/ 297746 w 4312055"/>
                <a:gd name="connsiteY7114" fmla="*/ 1010555 h 2894010"/>
                <a:gd name="connsiteX7115" fmla="*/ 294562 w 4312055"/>
                <a:gd name="connsiteY7115" fmla="*/ 1010694 h 2894010"/>
                <a:gd name="connsiteX7116" fmla="*/ 292001 w 4312055"/>
                <a:gd name="connsiteY7116" fmla="*/ 1011454 h 2894010"/>
                <a:gd name="connsiteX7117" fmla="*/ 287157 w 4312055"/>
                <a:gd name="connsiteY7117" fmla="*/ 1013806 h 2894010"/>
                <a:gd name="connsiteX7118" fmla="*/ 284457 w 4312055"/>
                <a:gd name="connsiteY7118" fmla="*/ 1014498 h 2894010"/>
                <a:gd name="connsiteX7119" fmla="*/ 273522 w 4312055"/>
                <a:gd name="connsiteY7119" fmla="*/ 1015466 h 2894010"/>
                <a:gd name="connsiteX7120" fmla="*/ 268054 w 4312055"/>
                <a:gd name="connsiteY7120" fmla="*/ 1017265 h 2894010"/>
                <a:gd name="connsiteX7121" fmla="*/ 265424 w 4312055"/>
                <a:gd name="connsiteY7121" fmla="*/ 1021070 h 2894010"/>
                <a:gd name="connsiteX7122" fmla="*/ 266393 w 4312055"/>
                <a:gd name="connsiteY7122" fmla="*/ 1023698 h 2894010"/>
                <a:gd name="connsiteX7123" fmla="*/ 269369 w 4312055"/>
                <a:gd name="connsiteY7123" fmla="*/ 1024321 h 2894010"/>
                <a:gd name="connsiteX7124" fmla="*/ 272968 w 4312055"/>
                <a:gd name="connsiteY7124" fmla="*/ 1024528 h 2894010"/>
                <a:gd name="connsiteX7125" fmla="*/ 276014 w 4312055"/>
                <a:gd name="connsiteY7125" fmla="*/ 1025912 h 2894010"/>
                <a:gd name="connsiteX7126" fmla="*/ 274214 w 4312055"/>
                <a:gd name="connsiteY7126" fmla="*/ 1026119 h 2894010"/>
                <a:gd name="connsiteX7127" fmla="*/ 270684 w 4312055"/>
                <a:gd name="connsiteY7127" fmla="*/ 1026119 h 2894010"/>
                <a:gd name="connsiteX7128" fmla="*/ 269023 w 4312055"/>
                <a:gd name="connsiteY7128" fmla="*/ 1026327 h 2894010"/>
                <a:gd name="connsiteX7129" fmla="*/ 270062 w 4312055"/>
                <a:gd name="connsiteY7129" fmla="*/ 1027572 h 2894010"/>
                <a:gd name="connsiteX7130" fmla="*/ 271307 w 4312055"/>
                <a:gd name="connsiteY7130" fmla="*/ 1028333 h 2894010"/>
                <a:gd name="connsiteX7131" fmla="*/ 274214 w 4312055"/>
                <a:gd name="connsiteY7131" fmla="*/ 1029785 h 2894010"/>
                <a:gd name="connsiteX7132" fmla="*/ 272553 w 4312055"/>
                <a:gd name="connsiteY7132" fmla="*/ 1031100 h 2894010"/>
                <a:gd name="connsiteX7133" fmla="*/ 268608 w 4312055"/>
                <a:gd name="connsiteY7133" fmla="*/ 1032276 h 2894010"/>
                <a:gd name="connsiteX7134" fmla="*/ 267016 w 4312055"/>
                <a:gd name="connsiteY7134" fmla="*/ 1033521 h 2894010"/>
                <a:gd name="connsiteX7135" fmla="*/ 269923 w 4312055"/>
                <a:gd name="connsiteY7135" fmla="*/ 1034697 h 2894010"/>
                <a:gd name="connsiteX7136" fmla="*/ 271307 w 4312055"/>
                <a:gd name="connsiteY7136" fmla="*/ 1035388 h 2894010"/>
                <a:gd name="connsiteX7137" fmla="*/ 272484 w 4312055"/>
                <a:gd name="connsiteY7137" fmla="*/ 1036219 h 2894010"/>
                <a:gd name="connsiteX7138" fmla="*/ 273453 w 4312055"/>
                <a:gd name="connsiteY7138" fmla="*/ 1037325 h 2894010"/>
                <a:gd name="connsiteX7139" fmla="*/ 274076 w 4312055"/>
                <a:gd name="connsiteY7139" fmla="*/ 1038432 h 2894010"/>
                <a:gd name="connsiteX7140" fmla="*/ 274837 w 4312055"/>
                <a:gd name="connsiteY7140" fmla="*/ 1039400 h 2894010"/>
                <a:gd name="connsiteX7141" fmla="*/ 276360 w 4312055"/>
                <a:gd name="connsiteY7141" fmla="*/ 1040092 h 2894010"/>
                <a:gd name="connsiteX7142" fmla="*/ 277744 w 4312055"/>
                <a:gd name="connsiteY7142" fmla="*/ 1040092 h 2894010"/>
                <a:gd name="connsiteX7143" fmla="*/ 281412 w 4312055"/>
                <a:gd name="connsiteY7143" fmla="*/ 1039400 h 2894010"/>
                <a:gd name="connsiteX7144" fmla="*/ 283073 w 4312055"/>
                <a:gd name="connsiteY7144" fmla="*/ 1039400 h 2894010"/>
                <a:gd name="connsiteX7145" fmla="*/ 285011 w 4312055"/>
                <a:gd name="connsiteY7145" fmla="*/ 1039677 h 2894010"/>
                <a:gd name="connsiteX7146" fmla="*/ 297815 w 4312055"/>
                <a:gd name="connsiteY7146" fmla="*/ 1043343 h 2894010"/>
                <a:gd name="connsiteX7147" fmla="*/ 298923 w 4312055"/>
                <a:gd name="connsiteY7147" fmla="*/ 1043897 h 2894010"/>
                <a:gd name="connsiteX7148" fmla="*/ 300860 w 4312055"/>
                <a:gd name="connsiteY7148" fmla="*/ 1045280 h 2894010"/>
                <a:gd name="connsiteX7149" fmla="*/ 302037 w 4312055"/>
                <a:gd name="connsiteY7149" fmla="*/ 1045834 h 2894010"/>
                <a:gd name="connsiteX7150" fmla="*/ 303421 w 4312055"/>
                <a:gd name="connsiteY7150" fmla="*/ 1045972 h 2894010"/>
                <a:gd name="connsiteX7151" fmla="*/ 305913 w 4312055"/>
                <a:gd name="connsiteY7151" fmla="*/ 1045626 h 2894010"/>
                <a:gd name="connsiteX7152" fmla="*/ 307297 w 4312055"/>
                <a:gd name="connsiteY7152" fmla="*/ 1045903 h 2894010"/>
                <a:gd name="connsiteX7153" fmla="*/ 306190 w 4312055"/>
                <a:gd name="connsiteY7153" fmla="*/ 1047770 h 2894010"/>
                <a:gd name="connsiteX7154" fmla="*/ 307297 w 4312055"/>
                <a:gd name="connsiteY7154" fmla="*/ 1048116 h 2894010"/>
                <a:gd name="connsiteX7155" fmla="*/ 309443 w 4312055"/>
                <a:gd name="connsiteY7155" fmla="*/ 1047909 h 2894010"/>
                <a:gd name="connsiteX7156" fmla="*/ 311380 w 4312055"/>
                <a:gd name="connsiteY7156" fmla="*/ 1048116 h 2894010"/>
                <a:gd name="connsiteX7157" fmla="*/ 313111 w 4312055"/>
                <a:gd name="connsiteY7157" fmla="*/ 1049431 h 2894010"/>
                <a:gd name="connsiteX7158" fmla="*/ 312834 w 4312055"/>
                <a:gd name="connsiteY7158" fmla="*/ 1050468 h 2894010"/>
                <a:gd name="connsiteX7159" fmla="*/ 311865 w 4312055"/>
                <a:gd name="connsiteY7159" fmla="*/ 1051506 h 2894010"/>
                <a:gd name="connsiteX7160" fmla="*/ 311865 w 4312055"/>
                <a:gd name="connsiteY7160" fmla="*/ 1053028 h 2894010"/>
                <a:gd name="connsiteX7161" fmla="*/ 312903 w 4312055"/>
                <a:gd name="connsiteY7161" fmla="*/ 1054342 h 2894010"/>
                <a:gd name="connsiteX7162" fmla="*/ 314564 w 4312055"/>
                <a:gd name="connsiteY7162" fmla="*/ 1054826 h 2894010"/>
                <a:gd name="connsiteX7163" fmla="*/ 321139 w 4312055"/>
                <a:gd name="connsiteY7163" fmla="*/ 1054480 h 2894010"/>
                <a:gd name="connsiteX7164" fmla="*/ 323285 w 4312055"/>
                <a:gd name="connsiteY7164" fmla="*/ 1054688 h 2894010"/>
                <a:gd name="connsiteX7165" fmla="*/ 325292 w 4312055"/>
                <a:gd name="connsiteY7165" fmla="*/ 1055380 h 2894010"/>
                <a:gd name="connsiteX7166" fmla="*/ 327853 w 4312055"/>
                <a:gd name="connsiteY7166" fmla="*/ 1056694 h 2894010"/>
                <a:gd name="connsiteX7167" fmla="*/ 324046 w 4312055"/>
                <a:gd name="connsiteY7167" fmla="*/ 1055380 h 2894010"/>
                <a:gd name="connsiteX7168" fmla="*/ 321970 w 4312055"/>
                <a:gd name="connsiteY7168" fmla="*/ 1054965 h 2894010"/>
                <a:gd name="connsiteX7169" fmla="*/ 320240 w 4312055"/>
                <a:gd name="connsiteY7169" fmla="*/ 1055311 h 2894010"/>
                <a:gd name="connsiteX7170" fmla="*/ 318786 w 4312055"/>
                <a:gd name="connsiteY7170" fmla="*/ 1056763 h 2894010"/>
                <a:gd name="connsiteX7171" fmla="*/ 319063 w 4312055"/>
                <a:gd name="connsiteY7171" fmla="*/ 1057870 h 2894010"/>
                <a:gd name="connsiteX7172" fmla="*/ 320101 w 4312055"/>
                <a:gd name="connsiteY7172" fmla="*/ 1058700 h 2894010"/>
                <a:gd name="connsiteX7173" fmla="*/ 320793 w 4312055"/>
                <a:gd name="connsiteY7173" fmla="*/ 1059461 h 2894010"/>
                <a:gd name="connsiteX7174" fmla="*/ 321001 w 4312055"/>
                <a:gd name="connsiteY7174" fmla="*/ 1060775 h 2894010"/>
                <a:gd name="connsiteX7175" fmla="*/ 321001 w 4312055"/>
                <a:gd name="connsiteY7175" fmla="*/ 1064649 h 2894010"/>
                <a:gd name="connsiteX7176" fmla="*/ 320862 w 4312055"/>
                <a:gd name="connsiteY7176" fmla="*/ 1066171 h 2894010"/>
                <a:gd name="connsiteX7177" fmla="*/ 320862 w 4312055"/>
                <a:gd name="connsiteY7177" fmla="*/ 1067001 h 2894010"/>
                <a:gd name="connsiteX7178" fmla="*/ 321831 w 4312055"/>
                <a:gd name="connsiteY7178" fmla="*/ 1068730 h 2894010"/>
                <a:gd name="connsiteX7179" fmla="*/ 325015 w 4312055"/>
                <a:gd name="connsiteY7179" fmla="*/ 1073226 h 2894010"/>
                <a:gd name="connsiteX7180" fmla="*/ 326330 w 4312055"/>
                <a:gd name="connsiteY7180" fmla="*/ 1074748 h 2894010"/>
                <a:gd name="connsiteX7181" fmla="*/ 327991 w 4312055"/>
                <a:gd name="connsiteY7181" fmla="*/ 1076339 h 2894010"/>
                <a:gd name="connsiteX7182" fmla="*/ 329998 w 4312055"/>
                <a:gd name="connsiteY7182" fmla="*/ 1077723 h 2894010"/>
                <a:gd name="connsiteX7183" fmla="*/ 332144 w 4312055"/>
                <a:gd name="connsiteY7183" fmla="*/ 1078898 h 2894010"/>
                <a:gd name="connsiteX7184" fmla="*/ 334289 w 4312055"/>
                <a:gd name="connsiteY7184" fmla="*/ 1079867 h 2894010"/>
                <a:gd name="connsiteX7185" fmla="*/ 339203 w 4312055"/>
                <a:gd name="connsiteY7185" fmla="*/ 1081112 h 2894010"/>
                <a:gd name="connsiteX7186" fmla="*/ 340311 w 4312055"/>
                <a:gd name="connsiteY7186" fmla="*/ 1081735 h 2894010"/>
                <a:gd name="connsiteX7187" fmla="*/ 341349 w 4312055"/>
                <a:gd name="connsiteY7187" fmla="*/ 1084640 h 2894010"/>
                <a:gd name="connsiteX7188" fmla="*/ 341903 w 4312055"/>
                <a:gd name="connsiteY7188" fmla="*/ 1093287 h 2894010"/>
                <a:gd name="connsiteX7189" fmla="*/ 342525 w 4312055"/>
                <a:gd name="connsiteY7189" fmla="*/ 1096884 h 2894010"/>
                <a:gd name="connsiteX7190" fmla="*/ 341556 w 4312055"/>
                <a:gd name="connsiteY7190" fmla="*/ 1096469 h 2894010"/>
                <a:gd name="connsiteX7191" fmla="*/ 340726 w 4312055"/>
                <a:gd name="connsiteY7191" fmla="*/ 1096330 h 2894010"/>
                <a:gd name="connsiteX7192" fmla="*/ 339757 w 4312055"/>
                <a:gd name="connsiteY7192" fmla="*/ 1096330 h 2894010"/>
                <a:gd name="connsiteX7193" fmla="*/ 338788 w 4312055"/>
                <a:gd name="connsiteY7193" fmla="*/ 1096054 h 2894010"/>
                <a:gd name="connsiteX7194" fmla="*/ 340034 w 4312055"/>
                <a:gd name="connsiteY7194" fmla="*/ 1098682 h 2894010"/>
                <a:gd name="connsiteX7195" fmla="*/ 342456 w 4312055"/>
                <a:gd name="connsiteY7195" fmla="*/ 1100619 h 2894010"/>
                <a:gd name="connsiteX7196" fmla="*/ 345294 w 4312055"/>
                <a:gd name="connsiteY7196" fmla="*/ 1102348 h 2894010"/>
                <a:gd name="connsiteX7197" fmla="*/ 347578 w 4312055"/>
                <a:gd name="connsiteY7197" fmla="*/ 1104493 h 2894010"/>
                <a:gd name="connsiteX7198" fmla="*/ 349031 w 4312055"/>
                <a:gd name="connsiteY7198" fmla="*/ 1107675 h 2894010"/>
                <a:gd name="connsiteX7199" fmla="*/ 350762 w 4312055"/>
                <a:gd name="connsiteY7199" fmla="*/ 1114384 h 2894010"/>
                <a:gd name="connsiteX7200" fmla="*/ 352492 w 4312055"/>
                <a:gd name="connsiteY7200" fmla="*/ 1117359 h 2894010"/>
                <a:gd name="connsiteX7201" fmla="*/ 350416 w 4312055"/>
                <a:gd name="connsiteY7201" fmla="*/ 1115768 h 2894010"/>
                <a:gd name="connsiteX7202" fmla="*/ 349446 w 4312055"/>
                <a:gd name="connsiteY7202" fmla="*/ 1113762 h 2894010"/>
                <a:gd name="connsiteX7203" fmla="*/ 348893 w 4312055"/>
                <a:gd name="connsiteY7203" fmla="*/ 1111548 h 2894010"/>
                <a:gd name="connsiteX7204" fmla="*/ 348062 w 4312055"/>
                <a:gd name="connsiteY7204" fmla="*/ 1109127 h 2894010"/>
                <a:gd name="connsiteX7205" fmla="*/ 346747 w 4312055"/>
                <a:gd name="connsiteY7205" fmla="*/ 1107191 h 2894010"/>
                <a:gd name="connsiteX7206" fmla="*/ 345155 w 4312055"/>
                <a:gd name="connsiteY7206" fmla="*/ 1105530 h 2894010"/>
                <a:gd name="connsiteX7207" fmla="*/ 343356 w 4312055"/>
                <a:gd name="connsiteY7207" fmla="*/ 1104078 h 2894010"/>
                <a:gd name="connsiteX7208" fmla="*/ 341418 w 4312055"/>
                <a:gd name="connsiteY7208" fmla="*/ 1102763 h 2894010"/>
                <a:gd name="connsiteX7209" fmla="*/ 339134 w 4312055"/>
                <a:gd name="connsiteY7209" fmla="*/ 1114592 h 2894010"/>
                <a:gd name="connsiteX7210" fmla="*/ 337958 w 4312055"/>
                <a:gd name="connsiteY7210" fmla="*/ 1126559 h 2894010"/>
                <a:gd name="connsiteX7211" fmla="*/ 338373 w 4312055"/>
                <a:gd name="connsiteY7211" fmla="*/ 1125867 h 2894010"/>
                <a:gd name="connsiteX7212" fmla="*/ 339411 w 4312055"/>
                <a:gd name="connsiteY7212" fmla="*/ 1124622 h 2894010"/>
                <a:gd name="connsiteX7213" fmla="*/ 339895 w 4312055"/>
                <a:gd name="connsiteY7213" fmla="*/ 1124000 h 2894010"/>
                <a:gd name="connsiteX7214" fmla="*/ 341418 w 4312055"/>
                <a:gd name="connsiteY7214" fmla="*/ 1126006 h 2894010"/>
                <a:gd name="connsiteX7215" fmla="*/ 336573 w 4312055"/>
                <a:gd name="connsiteY7215" fmla="*/ 1132439 h 2894010"/>
                <a:gd name="connsiteX7216" fmla="*/ 335604 w 4312055"/>
                <a:gd name="connsiteY7216" fmla="*/ 1143991 h 2894010"/>
                <a:gd name="connsiteX7217" fmla="*/ 333735 w 4312055"/>
                <a:gd name="connsiteY7217" fmla="*/ 1155128 h 2894010"/>
                <a:gd name="connsiteX7218" fmla="*/ 326468 w 4312055"/>
                <a:gd name="connsiteY7218" fmla="*/ 1160247 h 2894010"/>
                <a:gd name="connsiteX7219" fmla="*/ 321901 w 4312055"/>
                <a:gd name="connsiteY7219" fmla="*/ 1161561 h 2894010"/>
                <a:gd name="connsiteX7220" fmla="*/ 318094 w 4312055"/>
                <a:gd name="connsiteY7220" fmla="*/ 1161907 h 2894010"/>
                <a:gd name="connsiteX7221" fmla="*/ 314287 w 4312055"/>
                <a:gd name="connsiteY7221" fmla="*/ 1161423 h 2894010"/>
                <a:gd name="connsiteX7222" fmla="*/ 307781 w 4312055"/>
                <a:gd name="connsiteY7222" fmla="*/ 1159762 h 2894010"/>
                <a:gd name="connsiteX7223" fmla="*/ 305913 w 4312055"/>
                <a:gd name="connsiteY7223" fmla="*/ 1159555 h 2894010"/>
                <a:gd name="connsiteX7224" fmla="*/ 302175 w 4312055"/>
                <a:gd name="connsiteY7224" fmla="*/ 1159555 h 2894010"/>
                <a:gd name="connsiteX7225" fmla="*/ 301553 w 4312055"/>
                <a:gd name="connsiteY7225" fmla="*/ 1159832 h 2894010"/>
                <a:gd name="connsiteX7226" fmla="*/ 300168 w 4312055"/>
                <a:gd name="connsiteY7226" fmla="*/ 1160662 h 2894010"/>
                <a:gd name="connsiteX7227" fmla="*/ 299407 w 4312055"/>
                <a:gd name="connsiteY7227" fmla="*/ 1160869 h 2894010"/>
                <a:gd name="connsiteX7228" fmla="*/ 297953 w 4312055"/>
                <a:gd name="connsiteY7228" fmla="*/ 1160731 h 2894010"/>
                <a:gd name="connsiteX7229" fmla="*/ 293109 w 4312055"/>
                <a:gd name="connsiteY7229" fmla="*/ 1159140 h 2894010"/>
                <a:gd name="connsiteX7230" fmla="*/ 289095 w 4312055"/>
                <a:gd name="connsiteY7230" fmla="*/ 1158171 h 2894010"/>
                <a:gd name="connsiteX7231" fmla="*/ 285288 w 4312055"/>
                <a:gd name="connsiteY7231" fmla="*/ 1158033 h 2894010"/>
                <a:gd name="connsiteX7232" fmla="*/ 272276 w 4312055"/>
                <a:gd name="connsiteY7232" fmla="*/ 1159832 h 2894010"/>
                <a:gd name="connsiteX7233" fmla="*/ 267362 w 4312055"/>
                <a:gd name="connsiteY7233" fmla="*/ 1159555 h 2894010"/>
                <a:gd name="connsiteX7234" fmla="*/ 248260 w 4312055"/>
                <a:gd name="connsiteY7234" fmla="*/ 1155474 h 2894010"/>
                <a:gd name="connsiteX7235" fmla="*/ 243554 w 4312055"/>
                <a:gd name="connsiteY7235" fmla="*/ 1154851 h 2894010"/>
                <a:gd name="connsiteX7236" fmla="*/ 218845 w 4312055"/>
                <a:gd name="connsiteY7236" fmla="*/ 1155681 h 2894010"/>
                <a:gd name="connsiteX7237" fmla="*/ 216907 w 4312055"/>
                <a:gd name="connsiteY7237" fmla="*/ 1155958 h 2894010"/>
                <a:gd name="connsiteX7238" fmla="*/ 214969 w 4312055"/>
                <a:gd name="connsiteY7238" fmla="*/ 1155958 h 2894010"/>
                <a:gd name="connsiteX7239" fmla="*/ 212824 w 4312055"/>
                <a:gd name="connsiteY7239" fmla="*/ 1155266 h 2894010"/>
                <a:gd name="connsiteX7240" fmla="*/ 210748 w 4312055"/>
                <a:gd name="connsiteY7240" fmla="*/ 1154021 h 2894010"/>
                <a:gd name="connsiteX7241" fmla="*/ 209087 w 4312055"/>
                <a:gd name="connsiteY7241" fmla="*/ 1152707 h 2894010"/>
                <a:gd name="connsiteX7242" fmla="*/ 207287 w 4312055"/>
                <a:gd name="connsiteY7242" fmla="*/ 1151669 h 2894010"/>
                <a:gd name="connsiteX7243" fmla="*/ 204865 w 4312055"/>
                <a:gd name="connsiteY7243" fmla="*/ 1151254 h 2894010"/>
                <a:gd name="connsiteX7244" fmla="*/ 202927 w 4312055"/>
                <a:gd name="connsiteY7244" fmla="*/ 1151392 h 2894010"/>
                <a:gd name="connsiteX7245" fmla="*/ 200781 w 4312055"/>
                <a:gd name="connsiteY7245" fmla="*/ 1151807 h 2894010"/>
                <a:gd name="connsiteX7246" fmla="*/ 198636 w 4312055"/>
                <a:gd name="connsiteY7246" fmla="*/ 1152430 h 2894010"/>
                <a:gd name="connsiteX7247" fmla="*/ 196698 w 4312055"/>
                <a:gd name="connsiteY7247" fmla="*/ 1153052 h 2894010"/>
                <a:gd name="connsiteX7248" fmla="*/ 193514 w 4312055"/>
                <a:gd name="connsiteY7248" fmla="*/ 1154782 h 2894010"/>
                <a:gd name="connsiteX7249" fmla="*/ 192822 w 4312055"/>
                <a:gd name="connsiteY7249" fmla="*/ 1155335 h 2894010"/>
                <a:gd name="connsiteX7250" fmla="*/ 192545 w 4312055"/>
                <a:gd name="connsiteY7250" fmla="*/ 1155958 h 2894010"/>
                <a:gd name="connsiteX7251" fmla="*/ 192338 w 4312055"/>
                <a:gd name="connsiteY7251" fmla="*/ 1156926 h 2894010"/>
                <a:gd name="connsiteX7252" fmla="*/ 192199 w 4312055"/>
                <a:gd name="connsiteY7252" fmla="*/ 1157687 h 2894010"/>
                <a:gd name="connsiteX7253" fmla="*/ 192199 w 4312055"/>
                <a:gd name="connsiteY7253" fmla="*/ 1157895 h 2894010"/>
                <a:gd name="connsiteX7254" fmla="*/ 191230 w 4312055"/>
                <a:gd name="connsiteY7254" fmla="*/ 1159071 h 2894010"/>
                <a:gd name="connsiteX7255" fmla="*/ 189984 w 4312055"/>
                <a:gd name="connsiteY7255" fmla="*/ 1160316 h 2894010"/>
                <a:gd name="connsiteX7256" fmla="*/ 188392 w 4312055"/>
                <a:gd name="connsiteY7256" fmla="*/ 1161353 h 2894010"/>
                <a:gd name="connsiteX7257" fmla="*/ 186385 w 4312055"/>
                <a:gd name="connsiteY7257" fmla="*/ 1162114 h 2894010"/>
                <a:gd name="connsiteX7258" fmla="*/ 184101 w 4312055"/>
                <a:gd name="connsiteY7258" fmla="*/ 1162460 h 2894010"/>
                <a:gd name="connsiteX7259" fmla="*/ 179949 w 4312055"/>
                <a:gd name="connsiteY7259" fmla="*/ 1162806 h 2894010"/>
                <a:gd name="connsiteX7260" fmla="*/ 177872 w 4312055"/>
                <a:gd name="connsiteY7260" fmla="*/ 1163359 h 2894010"/>
                <a:gd name="connsiteX7261" fmla="*/ 173996 w 4312055"/>
                <a:gd name="connsiteY7261" fmla="*/ 1166403 h 2894010"/>
                <a:gd name="connsiteX7262" fmla="*/ 172335 w 4312055"/>
                <a:gd name="connsiteY7262" fmla="*/ 1170692 h 2894010"/>
                <a:gd name="connsiteX7263" fmla="*/ 173512 w 4312055"/>
                <a:gd name="connsiteY7263" fmla="*/ 1174496 h 2894010"/>
                <a:gd name="connsiteX7264" fmla="*/ 178288 w 4312055"/>
                <a:gd name="connsiteY7264" fmla="*/ 1176226 h 2894010"/>
                <a:gd name="connsiteX7265" fmla="*/ 176903 w 4312055"/>
                <a:gd name="connsiteY7265" fmla="*/ 1178785 h 2894010"/>
                <a:gd name="connsiteX7266" fmla="*/ 176488 w 4312055"/>
                <a:gd name="connsiteY7266" fmla="*/ 1180999 h 2894010"/>
                <a:gd name="connsiteX7267" fmla="*/ 177596 w 4312055"/>
                <a:gd name="connsiteY7267" fmla="*/ 1181829 h 2894010"/>
                <a:gd name="connsiteX7268" fmla="*/ 180710 w 4312055"/>
                <a:gd name="connsiteY7268" fmla="*/ 1180376 h 2894010"/>
                <a:gd name="connsiteX7269" fmla="*/ 180987 w 4312055"/>
                <a:gd name="connsiteY7269" fmla="*/ 1183143 h 2894010"/>
                <a:gd name="connsiteX7270" fmla="*/ 181471 w 4312055"/>
                <a:gd name="connsiteY7270" fmla="*/ 1185426 h 2894010"/>
                <a:gd name="connsiteX7271" fmla="*/ 181471 w 4312055"/>
                <a:gd name="connsiteY7271" fmla="*/ 1187501 h 2894010"/>
                <a:gd name="connsiteX7272" fmla="*/ 180641 w 4312055"/>
                <a:gd name="connsiteY7272" fmla="*/ 1189714 h 2894010"/>
                <a:gd name="connsiteX7273" fmla="*/ 181333 w 4312055"/>
                <a:gd name="connsiteY7273" fmla="*/ 1189714 h 2894010"/>
                <a:gd name="connsiteX7274" fmla="*/ 182648 w 4312055"/>
                <a:gd name="connsiteY7274" fmla="*/ 1189922 h 2894010"/>
                <a:gd name="connsiteX7275" fmla="*/ 183202 w 4312055"/>
                <a:gd name="connsiteY7275" fmla="*/ 1189922 h 2894010"/>
                <a:gd name="connsiteX7276" fmla="*/ 181540 w 4312055"/>
                <a:gd name="connsiteY7276" fmla="*/ 1192136 h 2894010"/>
                <a:gd name="connsiteX7277" fmla="*/ 179672 w 4312055"/>
                <a:gd name="connsiteY7277" fmla="*/ 1195456 h 2894010"/>
                <a:gd name="connsiteX7278" fmla="*/ 179118 w 4312055"/>
                <a:gd name="connsiteY7278" fmla="*/ 1198223 h 2894010"/>
                <a:gd name="connsiteX7279" fmla="*/ 181402 w 4312055"/>
                <a:gd name="connsiteY7279" fmla="*/ 1198638 h 2894010"/>
                <a:gd name="connsiteX7280" fmla="*/ 180018 w 4312055"/>
                <a:gd name="connsiteY7280" fmla="*/ 1200436 h 2894010"/>
                <a:gd name="connsiteX7281" fmla="*/ 179326 w 4312055"/>
                <a:gd name="connsiteY7281" fmla="*/ 1202512 h 2894010"/>
                <a:gd name="connsiteX7282" fmla="*/ 179741 w 4312055"/>
                <a:gd name="connsiteY7282" fmla="*/ 1204172 h 2894010"/>
                <a:gd name="connsiteX7283" fmla="*/ 181887 w 4312055"/>
                <a:gd name="connsiteY7283" fmla="*/ 1204864 h 2894010"/>
                <a:gd name="connsiteX7284" fmla="*/ 180710 w 4312055"/>
                <a:gd name="connsiteY7284" fmla="*/ 1207769 h 2894010"/>
                <a:gd name="connsiteX7285" fmla="*/ 181194 w 4312055"/>
                <a:gd name="connsiteY7285" fmla="*/ 1211366 h 2894010"/>
                <a:gd name="connsiteX7286" fmla="*/ 183479 w 4312055"/>
                <a:gd name="connsiteY7286" fmla="*/ 1218352 h 2894010"/>
                <a:gd name="connsiteX7287" fmla="*/ 183825 w 4312055"/>
                <a:gd name="connsiteY7287" fmla="*/ 1221050 h 2894010"/>
                <a:gd name="connsiteX7288" fmla="*/ 183963 w 4312055"/>
                <a:gd name="connsiteY7288" fmla="*/ 1223817 h 2894010"/>
                <a:gd name="connsiteX7289" fmla="*/ 183755 w 4312055"/>
                <a:gd name="connsiteY7289" fmla="*/ 1226653 h 2894010"/>
                <a:gd name="connsiteX7290" fmla="*/ 178911 w 4312055"/>
                <a:gd name="connsiteY7290" fmla="*/ 1246921 h 2894010"/>
                <a:gd name="connsiteX7291" fmla="*/ 176765 w 4312055"/>
                <a:gd name="connsiteY7291" fmla="*/ 1252524 h 2894010"/>
                <a:gd name="connsiteX7292" fmla="*/ 175104 w 4312055"/>
                <a:gd name="connsiteY7292" fmla="*/ 1255637 h 2894010"/>
                <a:gd name="connsiteX7293" fmla="*/ 169636 w 4312055"/>
                <a:gd name="connsiteY7293" fmla="*/ 1263937 h 2894010"/>
                <a:gd name="connsiteX7294" fmla="*/ 168875 w 4312055"/>
                <a:gd name="connsiteY7294" fmla="*/ 1266151 h 2894010"/>
                <a:gd name="connsiteX7295" fmla="*/ 167352 w 4312055"/>
                <a:gd name="connsiteY7295" fmla="*/ 1277219 h 2894010"/>
                <a:gd name="connsiteX7296" fmla="*/ 167491 w 4312055"/>
                <a:gd name="connsiteY7296" fmla="*/ 1279294 h 2894010"/>
                <a:gd name="connsiteX7297" fmla="*/ 168737 w 4312055"/>
                <a:gd name="connsiteY7297" fmla="*/ 1280401 h 2894010"/>
                <a:gd name="connsiteX7298" fmla="*/ 171643 w 4312055"/>
                <a:gd name="connsiteY7298" fmla="*/ 1280124 h 2894010"/>
                <a:gd name="connsiteX7299" fmla="*/ 174273 w 4312055"/>
                <a:gd name="connsiteY7299" fmla="*/ 1278187 h 2894010"/>
                <a:gd name="connsiteX7300" fmla="*/ 178080 w 4312055"/>
                <a:gd name="connsiteY7300" fmla="*/ 1272515 h 2894010"/>
                <a:gd name="connsiteX7301" fmla="*/ 181194 w 4312055"/>
                <a:gd name="connsiteY7301" fmla="*/ 1271062 h 2894010"/>
                <a:gd name="connsiteX7302" fmla="*/ 178703 w 4312055"/>
                <a:gd name="connsiteY7302" fmla="*/ 1272723 h 2894010"/>
                <a:gd name="connsiteX7303" fmla="*/ 177942 w 4312055"/>
                <a:gd name="connsiteY7303" fmla="*/ 1274590 h 2894010"/>
                <a:gd name="connsiteX7304" fmla="*/ 177734 w 4312055"/>
                <a:gd name="connsiteY7304" fmla="*/ 1276527 h 2894010"/>
                <a:gd name="connsiteX7305" fmla="*/ 176903 w 4312055"/>
                <a:gd name="connsiteY7305" fmla="*/ 1278602 h 2894010"/>
                <a:gd name="connsiteX7306" fmla="*/ 175104 w 4312055"/>
                <a:gd name="connsiteY7306" fmla="*/ 1280193 h 2894010"/>
                <a:gd name="connsiteX7307" fmla="*/ 173650 w 4312055"/>
                <a:gd name="connsiteY7307" fmla="*/ 1280816 h 2894010"/>
                <a:gd name="connsiteX7308" fmla="*/ 172681 w 4312055"/>
                <a:gd name="connsiteY7308" fmla="*/ 1281577 h 2894010"/>
                <a:gd name="connsiteX7309" fmla="*/ 172405 w 4312055"/>
                <a:gd name="connsiteY7309" fmla="*/ 1283652 h 2894010"/>
                <a:gd name="connsiteX7310" fmla="*/ 173720 w 4312055"/>
                <a:gd name="connsiteY7310" fmla="*/ 1286419 h 2894010"/>
                <a:gd name="connsiteX7311" fmla="*/ 180433 w 4312055"/>
                <a:gd name="connsiteY7311" fmla="*/ 1285243 h 2894010"/>
                <a:gd name="connsiteX7312" fmla="*/ 183755 w 4312055"/>
                <a:gd name="connsiteY7312" fmla="*/ 1287249 h 2894010"/>
                <a:gd name="connsiteX7313" fmla="*/ 182648 w 4312055"/>
                <a:gd name="connsiteY7313" fmla="*/ 1287042 h 2894010"/>
                <a:gd name="connsiteX7314" fmla="*/ 180364 w 4312055"/>
                <a:gd name="connsiteY7314" fmla="*/ 1286903 h 2894010"/>
                <a:gd name="connsiteX7315" fmla="*/ 179257 w 4312055"/>
                <a:gd name="connsiteY7315" fmla="*/ 1286696 h 2894010"/>
                <a:gd name="connsiteX7316" fmla="*/ 180226 w 4312055"/>
                <a:gd name="connsiteY7316" fmla="*/ 1288840 h 2894010"/>
                <a:gd name="connsiteX7317" fmla="*/ 180641 w 4312055"/>
                <a:gd name="connsiteY7317" fmla="*/ 1290777 h 2894010"/>
                <a:gd name="connsiteX7318" fmla="*/ 180295 w 4312055"/>
                <a:gd name="connsiteY7318" fmla="*/ 1297348 h 2894010"/>
                <a:gd name="connsiteX7319" fmla="*/ 181056 w 4312055"/>
                <a:gd name="connsiteY7319" fmla="*/ 1303436 h 2894010"/>
                <a:gd name="connsiteX7320" fmla="*/ 181056 w 4312055"/>
                <a:gd name="connsiteY7320" fmla="*/ 1307863 h 2894010"/>
                <a:gd name="connsiteX7321" fmla="*/ 180226 w 4312055"/>
                <a:gd name="connsiteY7321" fmla="*/ 1312290 h 2894010"/>
                <a:gd name="connsiteX7322" fmla="*/ 178772 w 4312055"/>
                <a:gd name="connsiteY7322" fmla="*/ 1316579 h 2894010"/>
                <a:gd name="connsiteX7323" fmla="*/ 176903 w 4312055"/>
                <a:gd name="connsiteY7323" fmla="*/ 1320660 h 2894010"/>
                <a:gd name="connsiteX7324" fmla="*/ 178703 w 4312055"/>
                <a:gd name="connsiteY7324" fmla="*/ 1320452 h 2894010"/>
                <a:gd name="connsiteX7325" fmla="*/ 182440 w 4312055"/>
                <a:gd name="connsiteY7325" fmla="*/ 1319276 h 2894010"/>
                <a:gd name="connsiteX7326" fmla="*/ 184447 w 4312055"/>
                <a:gd name="connsiteY7326" fmla="*/ 1318861 h 2894010"/>
                <a:gd name="connsiteX7327" fmla="*/ 186731 w 4312055"/>
                <a:gd name="connsiteY7327" fmla="*/ 1318861 h 2894010"/>
                <a:gd name="connsiteX7328" fmla="*/ 191922 w 4312055"/>
                <a:gd name="connsiteY7328" fmla="*/ 1319207 h 2894010"/>
                <a:gd name="connsiteX7329" fmla="*/ 194206 w 4312055"/>
                <a:gd name="connsiteY7329" fmla="*/ 1319622 h 2894010"/>
                <a:gd name="connsiteX7330" fmla="*/ 197805 w 4312055"/>
                <a:gd name="connsiteY7330" fmla="*/ 1320798 h 2894010"/>
                <a:gd name="connsiteX7331" fmla="*/ 199535 w 4312055"/>
                <a:gd name="connsiteY7331" fmla="*/ 1321144 h 2894010"/>
                <a:gd name="connsiteX7332" fmla="*/ 201473 w 4312055"/>
                <a:gd name="connsiteY7332" fmla="*/ 1321144 h 2894010"/>
                <a:gd name="connsiteX7333" fmla="*/ 203619 w 4312055"/>
                <a:gd name="connsiteY7333" fmla="*/ 1320383 h 2894010"/>
                <a:gd name="connsiteX7334" fmla="*/ 207702 w 4312055"/>
                <a:gd name="connsiteY7334" fmla="*/ 1317893 h 2894010"/>
                <a:gd name="connsiteX7335" fmla="*/ 209986 w 4312055"/>
                <a:gd name="connsiteY7335" fmla="*/ 1317201 h 2894010"/>
                <a:gd name="connsiteX7336" fmla="*/ 216146 w 4312055"/>
                <a:gd name="connsiteY7336" fmla="*/ 1316994 h 2894010"/>
                <a:gd name="connsiteX7337" fmla="*/ 219191 w 4312055"/>
                <a:gd name="connsiteY7337" fmla="*/ 1316440 h 2894010"/>
                <a:gd name="connsiteX7338" fmla="*/ 221268 w 4312055"/>
                <a:gd name="connsiteY7338" fmla="*/ 1314849 h 2894010"/>
                <a:gd name="connsiteX7339" fmla="*/ 221960 w 4312055"/>
                <a:gd name="connsiteY7339" fmla="*/ 1317616 h 2894010"/>
                <a:gd name="connsiteX7340" fmla="*/ 224936 w 4312055"/>
                <a:gd name="connsiteY7340" fmla="*/ 1320176 h 2894010"/>
                <a:gd name="connsiteX7341" fmla="*/ 228466 w 4312055"/>
                <a:gd name="connsiteY7341" fmla="*/ 1322735 h 2894010"/>
                <a:gd name="connsiteX7342" fmla="*/ 230957 w 4312055"/>
                <a:gd name="connsiteY7342" fmla="*/ 1325502 h 2894010"/>
                <a:gd name="connsiteX7343" fmla="*/ 231926 w 4312055"/>
                <a:gd name="connsiteY7343" fmla="*/ 1324534 h 2894010"/>
                <a:gd name="connsiteX7344" fmla="*/ 232618 w 4312055"/>
                <a:gd name="connsiteY7344" fmla="*/ 1324118 h 2894010"/>
                <a:gd name="connsiteX7345" fmla="*/ 234695 w 4312055"/>
                <a:gd name="connsiteY7345" fmla="*/ 1323565 h 2894010"/>
                <a:gd name="connsiteX7346" fmla="*/ 233726 w 4312055"/>
                <a:gd name="connsiteY7346" fmla="*/ 1324049 h 2894010"/>
                <a:gd name="connsiteX7347" fmla="*/ 232687 w 4312055"/>
                <a:gd name="connsiteY7347" fmla="*/ 1324741 h 2894010"/>
                <a:gd name="connsiteX7348" fmla="*/ 231857 w 4312055"/>
                <a:gd name="connsiteY7348" fmla="*/ 1325571 h 2894010"/>
                <a:gd name="connsiteX7349" fmla="*/ 231442 w 4312055"/>
                <a:gd name="connsiteY7349" fmla="*/ 1326540 h 2894010"/>
                <a:gd name="connsiteX7350" fmla="*/ 231303 w 4312055"/>
                <a:gd name="connsiteY7350" fmla="*/ 1328546 h 2894010"/>
                <a:gd name="connsiteX7351" fmla="*/ 231718 w 4312055"/>
                <a:gd name="connsiteY7351" fmla="*/ 1329306 h 2894010"/>
                <a:gd name="connsiteX7352" fmla="*/ 232480 w 4312055"/>
                <a:gd name="connsiteY7352" fmla="*/ 1329791 h 2894010"/>
                <a:gd name="connsiteX7353" fmla="*/ 233518 w 4312055"/>
                <a:gd name="connsiteY7353" fmla="*/ 1331105 h 2894010"/>
                <a:gd name="connsiteX7354" fmla="*/ 234348 w 4312055"/>
                <a:gd name="connsiteY7354" fmla="*/ 1333249 h 2894010"/>
                <a:gd name="connsiteX7355" fmla="*/ 234971 w 4312055"/>
                <a:gd name="connsiteY7355" fmla="*/ 1335463 h 2894010"/>
                <a:gd name="connsiteX7356" fmla="*/ 235802 w 4312055"/>
                <a:gd name="connsiteY7356" fmla="*/ 1337676 h 2894010"/>
                <a:gd name="connsiteX7357" fmla="*/ 237325 w 4312055"/>
                <a:gd name="connsiteY7357" fmla="*/ 1339752 h 2894010"/>
                <a:gd name="connsiteX7358" fmla="*/ 239055 w 4312055"/>
                <a:gd name="connsiteY7358" fmla="*/ 1341135 h 2894010"/>
                <a:gd name="connsiteX7359" fmla="*/ 241685 w 4312055"/>
                <a:gd name="connsiteY7359" fmla="*/ 1342864 h 2894010"/>
                <a:gd name="connsiteX7360" fmla="*/ 244523 w 4312055"/>
                <a:gd name="connsiteY7360" fmla="*/ 1344248 h 2894010"/>
                <a:gd name="connsiteX7361" fmla="*/ 246807 w 4312055"/>
                <a:gd name="connsiteY7361" fmla="*/ 1344732 h 2894010"/>
                <a:gd name="connsiteX7362" fmla="*/ 248745 w 4312055"/>
                <a:gd name="connsiteY7362" fmla="*/ 1344110 h 2894010"/>
                <a:gd name="connsiteX7363" fmla="*/ 250959 w 4312055"/>
                <a:gd name="connsiteY7363" fmla="*/ 1342034 h 2894010"/>
                <a:gd name="connsiteX7364" fmla="*/ 252344 w 4312055"/>
                <a:gd name="connsiteY7364" fmla="*/ 1342173 h 2894010"/>
                <a:gd name="connsiteX7365" fmla="*/ 253520 w 4312055"/>
                <a:gd name="connsiteY7365" fmla="*/ 1338783 h 2894010"/>
                <a:gd name="connsiteX7366" fmla="*/ 255596 w 4312055"/>
                <a:gd name="connsiteY7366" fmla="*/ 1336224 h 2894010"/>
                <a:gd name="connsiteX7367" fmla="*/ 258365 w 4312055"/>
                <a:gd name="connsiteY7367" fmla="*/ 1334495 h 2894010"/>
                <a:gd name="connsiteX7368" fmla="*/ 261756 w 4312055"/>
                <a:gd name="connsiteY7368" fmla="*/ 1333457 h 2894010"/>
                <a:gd name="connsiteX7369" fmla="*/ 265217 w 4312055"/>
                <a:gd name="connsiteY7369" fmla="*/ 1333042 h 2894010"/>
                <a:gd name="connsiteX7370" fmla="*/ 266670 w 4312055"/>
                <a:gd name="connsiteY7370" fmla="*/ 1332696 h 2894010"/>
                <a:gd name="connsiteX7371" fmla="*/ 268331 w 4312055"/>
                <a:gd name="connsiteY7371" fmla="*/ 1331935 h 2894010"/>
                <a:gd name="connsiteX7372" fmla="*/ 269577 w 4312055"/>
                <a:gd name="connsiteY7372" fmla="*/ 1331036 h 2894010"/>
                <a:gd name="connsiteX7373" fmla="*/ 271653 w 4312055"/>
                <a:gd name="connsiteY7373" fmla="*/ 1329099 h 2894010"/>
                <a:gd name="connsiteX7374" fmla="*/ 272968 w 4312055"/>
                <a:gd name="connsiteY7374" fmla="*/ 1328338 h 2894010"/>
                <a:gd name="connsiteX7375" fmla="*/ 276775 w 4312055"/>
                <a:gd name="connsiteY7375" fmla="*/ 1327508 h 2894010"/>
                <a:gd name="connsiteX7376" fmla="*/ 303975 w 4312055"/>
                <a:gd name="connsiteY7376" fmla="*/ 1327992 h 2894010"/>
                <a:gd name="connsiteX7377" fmla="*/ 307089 w 4312055"/>
                <a:gd name="connsiteY7377" fmla="*/ 1327646 h 2894010"/>
                <a:gd name="connsiteX7378" fmla="*/ 313111 w 4312055"/>
                <a:gd name="connsiteY7378" fmla="*/ 1326609 h 2894010"/>
                <a:gd name="connsiteX7379" fmla="*/ 316364 w 4312055"/>
                <a:gd name="connsiteY7379" fmla="*/ 1326401 h 2894010"/>
                <a:gd name="connsiteX7380" fmla="*/ 317886 w 4312055"/>
                <a:gd name="connsiteY7380" fmla="*/ 1326609 h 2894010"/>
                <a:gd name="connsiteX7381" fmla="*/ 318648 w 4312055"/>
                <a:gd name="connsiteY7381" fmla="*/ 1326816 h 2894010"/>
                <a:gd name="connsiteX7382" fmla="*/ 319409 w 4312055"/>
                <a:gd name="connsiteY7382" fmla="*/ 1326609 h 2894010"/>
                <a:gd name="connsiteX7383" fmla="*/ 321001 w 4312055"/>
                <a:gd name="connsiteY7383" fmla="*/ 1325502 h 2894010"/>
                <a:gd name="connsiteX7384" fmla="*/ 322454 w 4312055"/>
                <a:gd name="connsiteY7384" fmla="*/ 1324049 h 2894010"/>
                <a:gd name="connsiteX7385" fmla="*/ 323492 w 4312055"/>
                <a:gd name="connsiteY7385" fmla="*/ 1322320 h 2894010"/>
                <a:gd name="connsiteX7386" fmla="*/ 325153 w 4312055"/>
                <a:gd name="connsiteY7386" fmla="*/ 1318585 h 2894010"/>
                <a:gd name="connsiteX7387" fmla="*/ 327091 w 4312055"/>
                <a:gd name="connsiteY7387" fmla="*/ 1315403 h 2894010"/>
                <a:gd name="connsiteX7388" fmla="*/ 329583 w 4312055"/>
                <a:gd name="connsiteY7388" fmla="*/ 1312359 h 2894010"/>
                <a:gd name="connsiteX7389" fmla="*/ 332559 w 4312055"/>
                <a:gd name="connsiteY7389" fmla="*/ 1309800 h 2894010"/>
                <a:gd name="connsiteX7390" fmla="*/ 336020 w 4312055"/>
                <a:gd name="connsiteY7390" fmla="*/ 1308209 h 2894010"/>
                <a:gd name="connsiteX7391" fmla="*/ 339134 w 4312055"/>
                <a:gd name="connsiteY7391" fmla="*/ 1307863 h 2894010"/>
                <a:gd name="connsiteX7392" fmla="*/ 342456 w 4312055"/>
                <a:gd name="connsiteY7392" fmla="*/ 1308070 h 2894010"/>
                <a:gd name="connsiteX7393" fmla="*/ 345709 w 4312055"/>
                <a:gd name="connsiteY7393" fmla="*/ 1307863 h 2894010"/>
                <a:gd name="connsiteX7394" fmla="*/ 348547 w 4312055"/>
                <a:gd name="connsiteY7394" fmla="*/ 1306548 h 2894010"/>
                <a:gd name="connsiteX7395" fmla="*/ 347024 w 4312055"/>
                <a:gd name="connsiteY7395" fmla="*/ 1302536 h 2894010"/>
                <a:gd name="connsiteX7396" fmla="*/ 349308 w 4312055"/>
                <a:gd name="connsiteY7396" fmla="*/ 1296380 h 2894010"/>
                <a:gd name="connsiteX7397" fmla="*/ 353253 w 4312055"/>
                <a:gd name="connsiteY7397" fmla="*/ 1290293 h 2894010"/>
                <a:gd name="connsiteX7398" fmla="*/ 356714 w 4312055"/>
                <a:gd name="connsiteY7398" fmla="*/ 1286557 h 2894010"/>
                <a:gd name="connsiteX7399" fmla="*/ 363635 w 4312055"/>
                <a:gd name="connsiteY7399" fmla="*/ 1282891 h 2894010"/>
                <a:gd name="connsiteX7400" fmla="*/ 366542 w 4312055"/>
                <a:gd name="connsiteY7400" fmla="*/ 1280401 h 2894010"/>
                <a:gd name="connsiteX7401" fmla="*/ 366749 w 4312055"/>
                <a:gd name="connsiteY7401" fmla="*/ 1277565 h 2894010"/>
                <a:gd name="connsiteX7402" fmla="*/ 365711 w 4312055"/>
                <a:gd name="connsiteY7402" fmla="*/ 1276804 h 2894010"/>
                <a:gd name="connsiteX7403" fmla="*/ 362320 w 4312055"/>
                <a:gd name="connsiteY7403" fmla="*/ 1275144 h 2894010"/>
                <a:gd name="connsiteX7404" fmla="*/ 361005 w 4312055"/>
                <a:gd name="connsiteY7404" fmla="*/ 1274244 h 2894010"/>
                <a:gd name="connsiteX7405" fmla="*/ 360036 w 4312055"/>
                <a:gd name="connsiteY7405" fmla="*/ 1272999 h 2894010"/>
                <a:gd name="connsiteX7406" fmla="*/ 359413 w 4312055"/>
                <a:gd name="connsiteY7406" fmla="*/ 1271685 h 2894010"/>
                <a:gd name="connsiteX7407" fmla="*/ 358444 w 4312055"/>
                <a:gd name="connsiteY7407" fmla="*/ 1268849 h 2894010"/>
                <a:gd name="connsiteX7408" fmla="*/ 357475 w 4312055"/>
                <a:gd name="connsiteY7408" fmla="*/ 1261309 h 2894010"/>
                <a:gd name="connsiteX7409" fmla="*/ 359759 w 4312055"/>
                <a:gd name="connsiteY7409" fmla="*/ 1254807 h 2894010"/>
                <a:gd name="connsiteX7410" fmla="*/ 363981 w 4312055"/>
                <a:gd name="connsiteY7410" fmla="*/ 1248858 h 2894010"/>
                <a:gd name="connsiteX7411" fmla="*/ 368895 w 4312055"/>
                <a:gd name="connsiteY7411" fmla="*/ 1242909 h 2894010"/>
                <a:gd name="connsiteX7412" fmla="*/ 374709 w 4312055"/>
                <a:gd name="connsiteY7412" fmla="*/ 1234677 h 2894010"/>
                <a:gd name="connsiteX7413" fmla="*/ 376854 w 4312055"/>
                <a:gd name="connsiteY7413" fmla="*/ 1232671 h 2894010"/>
                <a:gd name="connsiteX7414" fmla="*/ 381145 w 4312055"/>
                <a:gd name="connsiteY7414" fmla="*/ 1230112 h 2894010"/>
                <a:gd name="connsiteX7415" fmla="*/ 381561 w 4312055"/>
                <a:gd name="connsiteY7415" fmla="*/ 1228728 h 2894010"/>
                <a:gd name="connsiteX7416" fmla="*/ 378377 w 4312055"/>
                <a:gd name="connsiteY7416" fmla="*/ 1227483 h 2894010"/>
                <a:gd name="connsiteX7417" fmla="*/ 382668 w 4312055"/>
                <a:gd name="connsiteY7417" fmla="*/ 1224232 h 2894010"/>
                <a:gd name="connsiteX7418" fmla="*/ 386613 w 4312055"/>
                <a:gd name="connsiteY7418" fmla="*/ 1221742 h 2894010"/>
                <a:gd name="connsiteX7419" fmla="*/ 390835 w 4312055"/>
                <a:gd name="connsiteY7419" fmla="*/ 1219667 h 2894010"/>
                <a:gd name="connsiteX7420" fmla="*/ 396025 w 4312055"/>
                <a:gd name="connsiteY7420" fmla="*/ 1217937 h 2894010"/>
                <a:gd name="connsiteX7421" fmla="*/ 404262 w 4312055"/>
                <a:gd name="connsiteY7421" fmla="*/ 1216485 h 2894010"/>
                <a:gd name="connsiteX7422" fmla="*/ 406753 w 4312055"/>
                <a:gd name="connsiteY7422" fmla="*/ 1215585 h 2894010"/>
                <a:gd name="connsiteX7423" fmla="*/ 408691 w 4312055"/>
                <a:gd name="connsiteY7423" fmla="*/ 1214271 h 2894010"/>
                <a:gd name="connsiteX7424" fmla="*/ 412221 w 4312055"/>
                <a:gd name="connsiteY7424" fmla="*/ 1211020 h 2894010"/>
                <a:gd name="connsiteX7425" fmla="*/ 414090 w 4312055"/>
                <a:gd name="connsiteY7425" fmla="*/ 1209567 h 2894010"/>
                <a:gd name="connsiteX7426" fmla="*/ 424610 w 4312055"/>
                <a:gd name="connsiteY7426" fmla="*/ 1204172 h 2894010"/>
                <a:gd name="connsiteX7427" fmla="*/ 428970 w 4312055"/>
                <a:gd name="connsiteY7427" fmla="*/ 1200506 h 2894010"/>
                <a:gd name="connsiteX7428" fmla="*/ 430700 w 4312055"/>
                <a:gd name="connsiteY7428" fmla="*/ 1195525 h 2894010"/>
                <a:gd name="connsiteX7429" fmla="*/ 430424 w 4312055"/>
                <a:gd name="connsiteY7429" fmla="*/ 1194141 h 2894010"/>
                <a:gd name="connsiteX7430" fmla="*/ 429939 w 4312055"/>
                <a:gd name="connsiteY7430" fmla="*/ 1193173 h 2894010"/>
                <a:gd name="connsiteX7431" fmla="*/ 429524 w 4312055"/>
                <a:gd name="connsiteY7431" fmla="*/ 1192136 h 2894010"/>
                <a:gd name="connsiteX7432" fmla="*/ 429524 w 4312055"/>
                <a:gd name="connsiteY7432" fmla="*/ 1190475 h 2894010"/>
                <a:gd name="connsiteX7433" fmla="*/ 429870 w 4312055"/>
                <a:gd name="connsiteY7433" fmla="*/ 1190199 h 2894010"/>
                <a:gd name="connsiteX7434" fmla="*/ 430700 w 4312055"/>
                <a:gd name="connsiteY7434" fmla="*/ 1190060 h 2894010"/>
                <a:gd name="connsiteX7435" fmla="*/ 431531 w 4312055"/>
                <a:gd name="connsiteY7435" fmla="*/ 1189714 h 2894010"/>
                <a:gd name="connsiteX7436" fmla="*/ 431877 w 4312055"/>
                <a:gd name="connsiteY7436" fmla="*/ 1188884 h 2894010"/>
                <a:gd name="connsiteX7437" fmla="*/ 431669 w 4312055"/>
                <a:gd name="connsiteY7437" fmla="*/ 1188262 h 2894010"/>
                <a:gd name="connsiteX7438" fmla="*/ 430493 w 4312055"/>
                <a:gd name="connsiteY7438" fmla="*/ 1186394 h 2894010"/>
                <a:gd name="connsiteX7439" fmla="*/ 430078 w 4312055"/>
                <a:gd name="connsiteY7439" fmla="*/ 1185841 h 2894010"/>
                <a:gd name="connsiteX7440" fmla="*/ 428209 w 4312055"/>
                <a:gd name="connsiteY7440" fmla="*/ 1181483 h 2894010"/>
                <a:gd name="connsiteX7441" fmla="*/ 426963 w 4312055"/>
                <a:gd name="connsiteY7441" fmla="*/ 1177332 h 2894010"/>
                <a:gd name="connsiteX7442" fmla="*/ 427102 w 4312055"/>
                <a:gd name="connsiteY7442" fmla="*/ 1173182 h 2894010"/>
                <a:gd name="connsiteX7443" fmla="*/ 429108 w 4312055"/>
                <a:gd name="connsiteY7443" fmla="*/ 1168686 h 2894010"/>
                <a:gd name="connsiteX7444" fmla="*/ 430839 w 4312055"/>
                <a:gd name="connsiteY7444" fmla="*/ 1166472 h 2894010"/>
                <a:gd name="connsiteX7445" fmla="*/ 432776 w 4312055"/>
                <a:gd name="connsiteY7445" fmla="*/ 1164743 h 2894010"/>
                <a:gd name="connsiteX7446" fmla="*/ 437345 w 4312055"/>
                <a:gd name="connsiteY7446" fmla="*/ 1161630 h 2894010"/>
                <a:gd name="connsiteX7447" fmla="*/ 442951 w 4312055"/>
                <a:gd name="connsiteY7447" fmla="*/ 1156926 h 2894010"/>
                <a:gd name="connsiteX7448" fmla="*/ 444612 w 4312055"/>
                <a:gd name="connsiteY7448" fmla="*/ 1155958 h 2894010"/>
                <a:gd name="connsiteX7449" fmla="*/ 447726 w 4312055"/>
                <a:gd name="connsiteY7449" fmla="*/ 1155820 h 2894010"/>
                <a:gd name="connsiteX7450" fmla="*/ 451118 w 4312055"/>
                <a:gd name="connsiteY7450" fmla="*/ 1157065 h 2894010"/>
                <a:gd name="connsiteX7451" fmla="*/ 454578 w 4312055"/>
                <a:gd name="connsiteY7451" fmla="*/ 1158725 h 2894010"/>
                <a:gd name="connsiteX7452" fmla="*/ 458039 w 4312055"/>
                <a:gd name="connsiteY7452" fmla="*/ 1160039 h 2894010"/>
                <a:gd name="connsiteX7453" fmla="*/ 461084 w 4312055"/>
                <a:gd name="connsiteY7453" fmla="*/ 1160385 h 2894010"/>
                <a:gd name="connsiteX7454" fmla="*/ 463299 w 4312055"/>
                <a:gd name="connsiteY7454" fmla="*/ 1160039 h 2894010"/>
                <a:gd name="connsiteX7455" fmla="*/ 465514 w 4312055"/>
                <a:gd name="connsiteY7455" fmla="*/ 1159486 h 2894010"/>
                <a:gd name="connsiteX7456" fmla="*/ 468490 w 4312055"/>
                <a:gd name="connsiteY7456" fmla="*/ 1159071 h 2894010"/>
                <a:gd name="connsiteX7457" fmla="*/ 468628 w 4312055"/>
                <a:gd name="connsiteY7457" fmla="*/ 1160454 h 2894010"/>
                <a:gd name="connsiteX7458" fmla="*/ 469112 w 4312055"/>
                <a:gd name="connsiteY7458" fmla="*/ 1160938 h 2894010"/>
                <a:gd name="connsiteX7459" fmla="*/ 469943 w 4312055"/>
                <a:gd name="connsiteY7459" fmla="*/ 1161077 h 2894010"/>
                <a:gd name="connsiteX7460" fmla="*/ 471604 w 4312055"/>
                <a:gd name="connsiteY7460" fmla="*/ 1161699 h 2894010"/>
                <a:gd name="connsiteX7461" fmla="*/ 474372 w 4312055"/>
                <a:gd name="connsiteY7461" fmla="*/ 1162391 h 2894010"/>
                <a:gd name="connsiteX7462" fmla="*/ 476310 w 4312055"/>
                <a:gd name="connsiteY7462" fmla="*/ 1164397 h 2894010"/>
                <a:gd name="connsiteX7463" fmla="*/ 476933 w 4312055"/>
                <a:gd name="connsiteY7463" fmla="*/ 1164950 h 2894010"/>
                <a:gd name="connsiteX7464" fmla="*/ 480256 w 4312055"/>
                <a:gd name="connsiteY7464" fmla="*/ 1166611 h 2894010"/>
                <a:gd name="connsiteX7465" fmla="*/ 484131 w 4312055"/>
                <a:gd name="connsiteY7465" fmla="*/ 1167786 h 2894010"/>
                <a:gd name="connsiteX7466" fmla="*/ 488076 w 4312055"/>
                <a:gd name="connsiteY7466" fmla="*/ 1168340 h 2894010"/>
                <a:gd name="connsiteX7467" fmla="*/ 491675 w 4312055"/>
                <a:gd name="connsiteY7467" fmla="*/ 1168201 h 2894010"/>
                <a:gd name="connsiteX7468" fmla="*/ 498665 w 4312055"/>
                <a:gd name="connsiteY7468" fmla="*/ 1165227 h 2894010"/>
                <a:gd name="connsiteX7469" fmla="*/ 509740 w 4312055"/>
                <a:gd name="connsiteY7469" fmla="*/ 1155059 h 2894010"/>
                <a:gd name="connsiteX7470" fmla="*/ 516522 w 4312055"/>
                <a:gd name="connsiteY7470" fmla="*/ 1151323 h 2894010"/>
                <a:gd name="connsiteX7471" fmla="*/ 517837 w 4312055"/>
                <a:gd name="connsiteY7471" fmla="*/ 1150839 h 2894010"/>
                <a:gd name="connsiteX7472" fmla="*/ 518944 w 4312055"/>
                <a:gd name="connsiteY7472" fmla="*/ 1150355 h 2894010"/>
                <a:gd name="connsiteX7473" fmla="*/ 518944 w 4312055"/>
                <a:gd name="connsiteY7473" fmla="*/ 1150355 h 2894010"/>
                <a:gd name="connsiteX7474" fmla="*/ 522959 w 4312055"/>
                <a:gd name="connsiteY7474" fmla="*/ 1149525 h 2894010"/>
                <a:gd name="connsiteX7475" fmla="*/ 526558 w 4312055"/>
                <a:gd name="connsiteY7475" fmla="*/ 1148418 h 2894010"/>
                <a:gd name="connsiteX7476" fmla="*/ 529810 w 4312055"/>
                <a:gd name="connsiteY7476" fmla="*/ 1146758 h 2894010"/>
                <a:gd name="connsiteX7477" fmla="*/ 532786 w 4312055"/>
                <a:gd name="connsiteY7477" fmla="*/ 1144129 h 2894010"/>
                <a:gd name="connsiteX7478" fmla="*/ 538185 w 4312055"/>
                <a:gd name="connsiteY7478" fmla="*/ 1137350 h 2894010"/>
                <a:gd name="connsiteX7479" fmla="*/ 541438 w 4312055"/>
                <a:gd name="connsiteY7479" fmla="*/ 1134376 h 2894010"/>
                <a:gd name="connsiteX7480" fmla="*/ 545314 w 4312055"/>
                <a:gd name="connsiteY7480" fmla="*/ 1132923 h 2894010"/>
                <a:gd name="connsiteX7481" fmla="*/ 548636 w 4312055"/>
                <a:gd name="connsiteY7481" fmla="*/ 1133131 h 2894010"/>
                <a:gd name="connsiteX7482" fmla="*/ 552166 w 4312055"/>
                <a:gd name="connsiteY7482" fmla="*/ 1134237 h 2894010"/>
                <a:gd name="connsiteX7483" fmla="*/ 569538 w 4312055"/>
                <a:gd name="connsiteY7483" fmla="*/ 1142400 h 2894010"/>
                <a:gd name="connsiteX7484" fmla="*/ 572652 w 4312055"/>
                <a:gd name="connsiteY7484" fmla="*/ 1144267 h 2894010"/>
                <a:gd name="connsiteX7485" fmla="*/ 575213 w 4312055"/>
                <a:gd name="connsiteY7485" fmla="*/ 1147104 h 2894010"/>
                <a:gd name="connsiteX7486" fmla="*/ 576389 w 4312055"/>
                <a:gd name="connsiteY7486" fmla="*/ 1150424 h 2894010"/>
                <a:gd name="connsiteX7487" fmla="*/ 577012 w 4312055"/>
                <a:gd name="connsiteY7487" fmla="*/ 1154090 h 2894010"/>
                <a:gd name="connsiteX7488" fmla="*/ 578051 w 4312055"/>
                <a:gd name="connsiteY7488" fmla="*/ 1157895 h 2894010"/>
                <a:gd name="connsiteX7489" fmla="*/ 579019 w 4312055"/>
                <a:gd name="connsiteY7489" fmla="*/ 1159832 h 2894010"/>
                <a:gd name="connsiteX7490" fmla="*/ 581165 w 4312055"/>
                <a:gd name="connsiteY7490" fmla="*/ 1163290 h 2894010"/>
                <a:gd name="connsiteX7491" fmla="*/ 581788 w 4312055"/>
                <a:gd name="connsiteY7491" fmla="*/ 1165435 h 2894010"/>
                <a:gd name="connsiteX7492" fmla="*/ 581788 w 4312055"/>
                <a:gd name="connsiteY7492" fmla="*/ 1166887 h 2894010"/>
                <a:gd name="connsiteX7493" fmla="*/ 581373 w 4312055"/>
                <a:gd name="connsiteY7493" fmla="*/ 1170484 h 2894010"/>
                <a:gd name="connsiteX7494" fmla="*/ 581649 w 4312055"/>
                <a:gd name="connsiteY7494" fmla="*/ 1171729 h 2894010"/>
                <a:gd name="connsiteX7495" fmla="*/ 582342 w 4312055"/>
                <a:gd name="connsiteY7495" fmla="*/ 1172006 h 2894010"/>
                <a:gd name="connsiteX7496" fmla="*/ 585110 w 4312055"/>
                <a:gd name="connsiteY7496" fmla="*/ 1172767 h 2894010"/>
                <a:gd name="connsiteX7497" fmla="*/ 586010 w 4312055"/>
                <a:gd name="connsiteY7497" fmla="*/ 1173044 h 2894010"/>
                <a:gd name="connsiteX7498" fmla="*/ 586564 w 4312055"/>
                <a:gd name="connsiteY7498" fmla="*/ 1173666 h 2894010"/>
                <a:gd name="connsiteX7499" fmla="*/ 588363 w 4312055"/>
                <a:gd name="connsiteY7499" fmla="*/ 1176502 h 2894010"/>
                <a:gd name="connsiteX7500" fmla="*/ 593761 w 4312055"/>
                <a:gd name="connsiteY7500" fmla="*/ 1181137 h 2894010"/>
                <a:gd name="connsiteX7501" fmla="*/ 595354 w 4312055"/>
                <a:gd name="connsiteY7501" fmla="*/ 1183765 h 2894010"/>
                <a:gd name="connsiteX7502" fmla="*/ 593900 w 4312055"/>
                <a:gd name="connsiteY7502" fmla="*/ 1186187 h 2894010"/>
                <a:gd name="connsiteX7503" fmla="*/ 595284 w 4312055"/>
                <a:gd name="connsiteY7503" fmla="*/ 1186602 h 2894010"/>
                <a:gd name="connsiteX7504" fmla="*/ 598330 w 4312055"/>
                <a:gd name="connsiteY7504" fmla="*/ 1186602 h 2894010"/>
                <a:gd name="connsiteX7505" fmla="*/ 599991 w 4312055"/>
                <a:gd name="connsiteY7505" fmla="*/ 1186809 h 2894010"/>
                <a:gd name="connsiteX7506" fmla="*/ 602967 w 4312055"/>
                <a:gd name="connsiteY7506" fmla="*/ 1188193 h 2894010"/>
                <a:gd name="connsiteX7507" fmla="*/ 604905 w 4312055"/>
                <a:gd name="connsiteY7507" fmla="*/ 1190199 h 2894010"/>
                <a:gd name="connsiteX7508" fmla="*/ 606566 w 4312055"/>
                <a:gd name="connsiteY7508" fmla="*/ 1192551 h 2894010"/>
                <a:gd name="connsiteX7509" fmla="*/ 608503 w 4312055"/>
                <a:gd name="connsiteY7509" fmla="*/ 1194972 h 2894010"/>
                <a:gd name="connsiteX7510" fmla="*/ 616601 w 4312055"/>
                <a:gd name="connsiteY7510" fmla="*/ 1201681 h 2894010"/>
                <a:gd name="connsiteX7511" fmla="*/ 623107 w 4312055"/>
                <a:gd name="connsiteY7511" fmla="*/ 1208737 h 2894010"/>
                <a:gd name="connsiteX7512" fmla="*/ 625460 w 4312055"/>
                <a:gd name="connsiteY7512" fmla="*/ 1210674 h 2894010"/>
                <a:gd name="connsiteX7513" fmla="*/ 633973 w 4312055"/>
                <a:gd name="connsiteY7513" fmla="*/ 1215585 h 2894010"/>
                <a:gd name="connsiteX7514" fmla="*/ 635565 w 4312055"/>
                <a:gd name="connsiteY7514" fmla="*/ 1215931 h 2894010"/>
                <a:gd name="connsiteX7515" fmla="*/ 641448 w 4312055"/>
                <a:gd name="connsiteY7515" fmla="*/ 1215931 h 2894010"/>
                <a:gd name="connsiteX7516" fmla="*/ 646708 w 4312055"/>
                <a:gd name="connsiteY7516" fmla="*/ 1217038 h 2894010"/>
                <a:gd name="connsiteX7517" fmla="*/ 650515 w 4312055"/>
                <a:gd name="connsiteY7517" fmla="*/ 1219459 h 2894010"/>
                <a:gd name="connsiteX7518" fmla="*/ 653352 w 4312055"/>
                <a:gd name="connsiteY7518" fmla="*/ 1223194 h 2894010"/>
                <a:gd name="connsiteX7519" fmla="*/ 655636 w 4312055"/>
                <a:gd name="connsiteY7519" fmla="*/ 1228175 h 2894010"/>
                <a:gd name="connsiteX7520" fmla="*/ 658474 w 4312055"/>
                <a:gd name="connsiteY7520" fmla="*/ 1227345 h 2894010"/>
                <a:gd name="connsiteX7521" fmla="*/ 661588 w 4312055"/>
                <a:gd name="connsiteY7521" fmla="*/ 1228106 h 2894010"/>
                <a:gd name="connsiteX7522" fmla="*/ 663111 w 4312055"/>
                <a:gd name="connsiteY7522" fmla="*/ 1230181 h 2894010"/>
                <a:gd name="connsiteX7523" fmla="*/ 661104 w 4312055"/>
                <a:gd name="connsiteY7523" fmla="*/ 1233155 h 2894010"/>
                <a:gd name="connsiteX7524" fmla="*/ 665049 w 4312055"/>
                <a:gd name="connsiteY7524" fmla="*/ 1231979 h 2894010"/>
                <a:gd name="connsiteX7525" fmla="*/ 667333 w 4312055"/>
                <a:gd name="connsiteY7525" fmla="*/ 1231564 h 2894010"/>
                <a:gd name="connsiteX7526" fmla="*/ 669132 w 4312055"/>
                <a:gd name="connsiteY7526" fmla="*/ 1231564 h 2894010"/>
                <a:gd name="connsiteX7527" fmla="*/ 670309 w 4312055"/>
                <a:gd name="connsiteY7527" fmla="*/ 1231910 h 2894010"/>
                <a:gd name="connsiteX7528" fmla="*/ 671209 w 4312055"/>
                <a:gd name="connsiteY7528" fmla="*/ 1232464 h 2894010"/>
                <a:gd name="connsiteX7529" fmla="*/ 672039 w 4312055"/>
                <a:gd name="connsiteY7529" fmla="*/ 1233155 h 2894010"/>
                <a:gd name="connsiteX7530" fmla="*/ 672870 w 4312055"/>
                <a:gd name="connsiteY7530" fmla="*/ 1234262 h 2894010"/>
                <a:gd name="connsiteX7531" fmla="*/ 673562 w 4312055"/>
                <a:gd name="connsiteY7531" fmla="*/ 1236061 h 2894010"/>
                <a:gd name="connsiteX7532" fmla="*/ 673562 w 4312055"/>
                <a:gd name="connsiteY7532" fmla="*/ 1237859 h 2894010"/>
                <a:gd name="connsiteX7533" fmla="*/ 673285 w 4312055"/>
                <a:gd name="connsiteY7533" fmla="*/ 1239381 h 2894010"/>
                <a:gd name="connsiteX7534" fmla="*/ 673285 w 4312055"/>
                <a:gd name="connsiteY7534" fmla="*/ 1240488 h 2894010"/>
                <a:gd name="connsiteX7535" fmla="*/ 676538 w 4312055"/>
                <a:gd name="connsiteY7535" fmla="*/ 1244223 h 2894010"/>
                <a:gd name="connsiteX7536" fmla="*/ 681106 w 4312055"/>
                <a:gd name="connsiteY7536" fmla="*/ 1245745 h 2894010"/>
                <a:gd name="connsiteX7537" fmla="*/ 685812 w 4312055"/>
                <a:gd name="connsiteY7537" fmla="*/ 1246921 h 2894010"/>
                <a:gd name="connsiteX7538" fmla="*/ 689619 w 4312055"/>
                <a:gd name="connsiteY7538" fmla="*/ 1249273 h 2894010"/>
                <a:gd name="connsiteX7539" fmla="*/ 692595 w 4312055"/>
                <a:gd name="connsiteY7539" fmla="*/ 1254392 h 2894010"/>
                <a:gd name="connsiteX7540" fmla="*/ 697855 w 4312055"/>
                <a:gd name="connsiteY7540" fmla="*/ 1272653 h 2894010"/>
                <a:gd name="connsiteX7541" fmla="*/ 698547 w 4312055"/>
                <a:gd name="connsiteY7541" fmla="*/ 1273829 h 2894010"/>
                <a:gd name="connsiteX7542" fmla="*/ 699239 w 4312055"/>
                <a:gd name="connsiteY7542" fmla="*/ 1274452 h 2894010"/>
                <a:gd name="connsiteX7543" fmla="*/ 699793 w 4312055"/>
                <a:gd name="connsiteY7543" fmla="*/ 1275282 h 2894010"/>
                <a:gd name="connsiteX7544" fmla="*/ 699793 w 4312055"/>
                <a:gd name="connsiteY7544" fmla="*/ 1276942 h 2894010"/>
                <a:gd name="connsiteX7545" fmla="*/ 699447 w 4312055"/>
                <a:gd name="connsiteY7545" fmla="*/ 1278671 h 2894010"/>
                <a:gd name="connsiteX7546" fmla="*/ 699101 w 4312055"/>
                <a:gd name="connsiteY7546" fmla="*/ 1278948 h 2894010"/>
                <a:gd name="connsiteX7547" fmla="*/ 698340 w 4312055"/>
                <a:gd name="connsiteY7547" fmla="*/ 1278948 h 2894010"/>
                <a:gd name="connsiteX7548" fmla="*/ 695986 w 4312055"/>
                <a:gd name="connsiteY7548" fmla="*/ 1280332 h 2894010"/>
                <a:gd name="connsiteX7549" fmla="*/ 695156 w 4312055"/>
                <a:gd name="connsiteY7549" fmla="*/ 1280608 h 2894010"/>
                <a:gd name="connsiteX7550" fmla="*/ 694395 w 4312055"/>
                <a:gd name="connsiteY7550" fmla="*/ 1281093 h 2894010"/>
                <a:gd name="connsiteX7551" fmla="*/ 693633 w 4312055"/>
                <a:gd name="connsiteY7551" fmla="*/ 1282061 h 2894010"/>
                <a:gd name="connsiteX7552" fmla="*/ 693218 w 4312055"/>
                <a:gd name="connsiteY7552" fmla="*/ 1283444 h 2894010"/>
                <a:gd name="connsiteX7553" fmla="*/ 693218 w 4312055"/>
                <a:gd name="connsiteY7553" fmla="*/ 1286557 h 2894010"/>
                <a:gd name="connsiteX7554" fmla="*/ 692802 w 4312055"/>
                <a:gd name="connsiteY7554" fmla="*/ 1288148 h 2894010"/>
                <a:gd name="connsiteX7555" fmla="*/ 691280 w 4312055"/>
                <a:gd name="connsiteY7555" fmla="*/ 1290154 h 2894010"/>
                <a:gd name="connsiteX7556" fmla="*/ 689342 w 4312055"/>
                <a:gd name="connsiteY7556" fmla="*/ 1292022 h 2894010"/>
                <a:gd name="connsiteX7557" fmla="*/ 688027 w 4312055"/>
                <a:gd name="connsiteY7557" fmla="*/ 1294097 h 2894010"/>
                <a:gd name="connsiteX7558" fmla="*/ 688304 w 4312055"/>
                <a:gd name="connsiteY7558" fmla="*/ 1296864 h 2894010"/>
                <a:gd name="connsiteX7559" fmla="*/ 690311 w 4312055"/>
                <a:gd name="connsiteY7559" fmla="*/ 1299008 h 2894010"/>
                <a:gd name="connsiteX7560" fmla="*/ 692941 w 4312055"/>
                <a:gd name="connsiteY7560" fmla="*/ 1299424 h 2894010"/>
                <a:gd name="connsiteX7561" fmla="*/ 695778 w 4312055"/>
                <a:gd name="connsiteY7561" fmla="*/ 1298663 h 2894010"/>
                <a:gd name="connsiteX7562" fmla="*/ 697993 w 4312055"/>
                <a:gd name="connsiteY7562" fmla="*/ 1297279 h 2894010"/>
                <a:gd name="connsiteX7563" fmla="*/ 698824 w 4312055"/>
                <a:gd name="connsiteY7563" fmla="*/ 1296242 h 2894010"/>
                <a:gd name="connsiteX7564" fmla="*/ 700277 w 4312055"/>
                <a:gd name="connsiteY7564" fmla="*/ 1293475 h 2894010"/>
                <a:gd name="connsiteX7565" fmla="*/ 701108 w 4312055"/>
                <a:gd name="connsiteY7565" fmla="*/ 1292299 h 2894010"/>
                <a:gd name="connsiteX7566" fmla="*/ 702215 w 4312055"/>
                <a:gd name="connsiteY7566" fmla="*/ 1291330 h 2894010"/>
                <a:gd name="connsiteX7567" fmla="*/ 704568 w 4312055"/>
                <a:gd name="connsiteY7567" fmla="*/ 1289739 h 2894010"/>
                <a:gd name="connsiteX7568" fmla="*/ 705607 w 4312055"/>
                <a:gd name="connsiteY7568" fmla="*/ 1288771 h 2894010"/>
                <a:gd name="connsiteX7569" fmla="*/ 706852 w 4312055"/>
                <a:gd name="connsiteY7569" fmla="*/ 1286281 h 2894010"/>
                <a:gd name="connsiteX7570" fmla="*/ 707268 w 4312055"/>
                <a:gd name="connsiteY7570" fmla="*/ 1281300 h 2894010"/>
                <a:gd name="connsiteX7571" fmla="*/ 708167 w 4312055"/>
                <a:gd name="connsiteY7571" fmla="*/ 1278741 h 2894010"/>
                <a:gd name="connsiteX7572" fmla="*/ 708998 w 4312055"/>
                <a:gd name="connsiteY7572" fmla="*/ 1277634 h 2894010"/>
                <a:gd name="connsiteX7573" fmla="*/ 710105 w 4312055"/>
                <a:gd name="connsiteY7573" fmla="*/ 1276804 h 2894010"/>
                <a:gd name="connsiteX7574" fmla="*/ 711351 w 4312055"/>
                <a:gd name="connsiteY7574" fmla="*/ 1276112 h 2894010"/>
                <a:gd name="connsiteX7575" fmla="*/ 712666 w 4312055"/>
                <a:gd name="connsiteY7575" fmla="*/ 1275628 h 2894010"/>
                <a:gd name="connsiteX7576" fmla="*/ 713843 w 4312055"/>
                <a:gd name="connsiteY7576" fmla="*/ 1275420 h 2894010"/>
                <a:gd name="connsiteX7577" fmla="*/ 717165 w 4312055"/>
                <a:gd name="connsiteY7577" fmla="*/ 1275420 h 2894010"/>
                <a:gd name="connsiteX7578" fmla="*/ 717995 w 4312055"/>
                <a:gd name="connsiteY7578" fmla="*/ 1275213 h 2894010"/>
                <a:gd name="connsiteX7579" fmla="*/ 719034 w 4312055"/>
                <a:gd name="connsiteY7579" fmla="*/ 1273276 h 2894010"/>
                <a:gd name="connsiteX7580" fmla="*/ 719518 w 4312055"/>
                <a:gd name="connsiteY7580" fmla="*/ 1270025 h 2894010"/>
                <a:gd name="connsiteX7581" fmla="*/ 719380 w 4312055"/>
                <a:gd name="connsiteY7581" fmla="*/ 1266497 h 2894010"/>
                <a:gd name="connsiteX7582" fmla="*/ 718757 w 4312055"/>
                <a:gd name="connsiteY7582" fmla="*/ 1263799 h 2894010"/>
                <a:gd name="connsiteX7583" fmla="*/ 716750 w 4312055"/>
                <a:gd name="connsiteY7583" fmla="*/ 1261378 h 2894010"/>
                <a:gd name="connsiteX7584" fmla="*/ 714050 w 4312055"/>
                <a:gd name="connsiteY7584" fmla="*/ 1259995 h 2894010"/>
                <a:gd name="connsiteX7585" fmla="*/ 711213 w 4312055"/>
                <a:gd name="connsiteY7585" fmla="*/ 1258957 h 2894010"/>
                <a:gd name="connsiteX7586" fmla="*/ 708721 w 4312055"/>
                <a:gd name="connsiteY7586" fmla="*/ 1257574 h 2894010"/>
                <a:gd name="connsiteX7587" fmla="*/ 706852 w 4312055"/>
                <a:gd name="connsiteY7587" fmla="*/ 1255153 h 2894010"/>
                <a:gd name="connsiteX7588" fmla="*/ 706575 w 4312055"/>
                <a:gd name="connsiteY7588" fmla="*/ 1252455 h 2894010"/>
                <a:gd name="connsiteX7589" fmla="*/ 707337 w 4312055"/>
                <a:gd name="connsiteY7589" fmla="*/ 1249619 h 2894010"/>
                <a:gd name="connsiteX7590" fmla="*/ 711074 w 4312055"/>
                <a:gd name="connsiteY7590" fmla="*/ 1241664 h 2894010"/>
                <a:gd name="connsiteX7591" fmla="*/ 712597 w 4312055"/>
                <a:gd name="connsiteY7591" fmla="*/ 1239243 h 2894010"/>
                <a:gd name="connsiteX7592" fmla="*/ 714465 w 4312055"/>
                <a:gd name="connsiteY7592" fmla="*/ 1237306 h 2894010"/>
                <a:gd name="connsiteX7593" fmla="*/ 716888 w 4312055"/>
                <a:gd name="connsiteY7593" fmla="*/ 1235784 h 2894010"/>
                <a:gd name="connsiteX7594" fmla="*/ 718411 w 4312055"/>
                <a:gd name="connsiteY7594" fmla="*/ 1235784 h 2894010"/>
                <a:gd name="connsiteX7595" fmla="*/ 721594 w 4312055"/>
                <a:gd name="connsiteY7595" fmla="*/ 1237790 h 2894010"/>
                <a:gd name="connsiteX7596" fmla="*/ 723878 w 4312055"/>
                <a:gd name="connsiteY7596" fmla="*/ 1238966 h 2894010"/>
                <a:gd name="connsiteX7597" fmla="*/ 731076 w 4312055"/>
                <a:gd name="connsiteY7597" fmla="*/ 1240972 h 2894010"/>
                <a:gd name="connsiteX7598" fmla="*/ 734052 w 4312055"/>
                <a:gd name="connsiteY7598" fmla="*/ 1242494 h 2894010"/>
                <a:gd name="connsiteX7599" fmla="*/ 735506 w 4312055"/>
                <a:gd name="connsiteY7599" fmla="*/ 1244569 h 2894010"/>
                <a:gd name="connsiteX7600" fmla="*/ 736682 w 4312055"/>
                <a:gd name="connsiteY7600" fmla="*/ 1247059 h 2894010"/>
                <a:gd name="connsiteX7601" fmla="*/ 738689 w 4312055"/>
                <a:gd name="connsiteY7601" fmla="*/ 1249965 h 2894010"/>
                <a:gd name="connsiteX7602" fmla="*/ 743258 w 4312055"/>
                <a:gd name="connsiteY7602" fmla="*/ 1252247 h 2894010"/>
                <a:gd name="connsiteX7603" fmla="*/ 745818 w 4312055"/>
                <a:gd name="connsiteY7603" fmla="*/ 1249204 h 2894010"/>
                <a:gd name="connsiteX7604" fmla="*/ 745956 w 4312055"/>
                <a:gd name="connsiteY7604" fmla="*/ 1243739 h 2894010"/>
                <a:gd name="connsiteX7605" fmla="*/ 743465 w 4312055"/>
                <a:gd name="connsiteY7605" fmla="*/ 1238620 h 2894010"/>
                <a:gd name="connsiteX7606" fmla="*/ 738551 w 4312055"/>
                <a:gd name="connsiteY7606" fmla="*/ 1234400 h 2894010"/>
                <a:gd name="connsiteX7607" fmla="*/ 717373 w 4312055"/>
                <a:gd name="connsiteY7607" fmla="*/ 1220981 h 2894010"/>
                <a:gd name="connsiteX7608" fmla="*/ 698132 w 4312055"/>
                <a:gd name="connsiteY7608" fmla="*/ 1213095 h 2894010"/>
                <a:gd name="connsiteX7609" fmla="*/ 695710 w 4312055"/>
                <a:gd name="connsiteY7609" fmla="*/ 1211850 h 2894010"/>
                <a:gd name="connsiteX7610" fmla="*/ 693979 w 4312055"/>
                <a:gd name="connsiteY7610" fmla="*/ 1210052 h 2894010"/>
                <a:gd name="connsiteX7611" fmla="*/ 693771 w 4312055"/>
                <a:gd name="connsiteY7611" fmla="*/ 1207561 h 2894010"/>
                <a:gd name="connsiteX7612" fmla="*/ 695294 w 4312055"/>
                <a:gd name="connsiteY7612" fmla="*/ 1205832 h 2894010"/>
                <a:gd name="connsiteX7613" fmla="*/ 697717 w 4312055"/>
                <a:gd name="connsiteY7613" fmla="*/ 1204241 h 2894010"/>
                <a:gd name="connsiteX7614" fmla="*/ 699447 w 4312055"/>
                <a:gd name="connsiteY7614" fmla="*/ 1202512 h 2894010"/>
                <a:gd name="connsiteX7615" fmla="*/ 699032 w 4312055"/>
                <a:gd name="connsiteY7615" fmla="*/ 1200091 h 2894010"/>
                <a:gd name="connsiteX7616" fmla="*/ 696540 w 4312055"/>
                <a:gd name="connsiteY7616" fmla="*/ 1198914 h 2894010"/>
                <a:gd name="connsiteX7617" fmla="*/ 692733 w 4312055"/>
                <a:gd name="connsiteY7617" fmla="*/ 1198776 h 2894010"/>
                <a:gd name="connsiteX7618" fmla="*/ 686228 w 4312055"/>
                <a:gd name="connsiteY7618" fmla="*/ 1199468 h 2894010"/>
                <a:gd name="connsiteX7619" fmla="*/ 682905 w 4312055"/>
                <a:gd name="connsiteY7619" fmla="*/ 1199468 h 2894010"/>
                <a:gd name="connsiteX7620" fmla="*/ 679791 w 4312055"/>
                <a:gd name="connsiteY7620" fmla="*/ 1199122 h 2894010"/>
                <a:gd name="connsiteX7621" fmla="*/ 676745 w 4312055"/>
                <a:gd name="connsiteY7621" fmla="*/ 1198292 h 2894010"/>
                <a:gd name="connsiteX7622" fmla="*/ 673700 w 4312055"/>
                <a:gd name="connsiteY7622" fmla="*/ 1196839 h 2894010"/>
                <a:gd name="connsiteX7623" fmla="*/ 668371 w 4312055"/>
                <a:gd name="connsiteY7623" fmla="*/ 1193519 h 2894010"/>
                <a:gd name="connsiteX7624" fmla="*/ 663180 w 4312055"/>
                <a:gd name="connsiteY7624" fmla="*/ 1189507 h 2894010"/>
                <a:gd name="connsiteX7625" fmla="*/ 658405 w 4312055"/>
                <a:gd name="connsiteY7625" fmla="*/ 1184942 h 2894010"/>
                <a:gd name="connsiteX7626" fmla="*/ 654667 w 4312055"/>
                <a:gd name="connsiteY7626" fmla="*/ 1179892 h 2894010"/>
                <a:gd name="connsiteX7627" fmla="*/ 652106 w 4312055"/>
                <a:gd name="connsiteY7627" fmla="*/ 1173804 h 2894010"/>
                <a:gd name="connsiteX7628" fmla="*/ 650238 w 4312055"/>
                <a:gd name="connsiteY7628" fmla="*/ 1167095 h 2894010"/>
                <a:gd name="connsiteX7629" fmla="*/ 647954 w 4312055"/>
                <a:gd name="connsiteY7629" fmla="*/ 1160662 h 2894010"/>
                <a:gd name="connsiteX7630" fmla="*/ 644078 w 4312055"/>
                <a:gd name="connsiteY7630" fmla="*/ 1155335 h 2894010"/>
                <a:gd name="connsiteX7631" fmla="*/ 638472 w 4312055"/>
                <a:gd name="connsiteY7631" fmla="*/ 1151462 h 2894010"/>
                <a:gd name="connsiteX7632" fmla="*/ 625945 w 4312055"/>
                <a:gd name="connsiteY7632" fmla="*/ 1144337 h 2894010"/>
                <a:gd name="connsiteX7633" fmla="*/ 621169 w 4312055"/>
                <a:gd name="connsiteY7633" fmla="*/ 1139425 h 2894010"/>
                <a:gd name="connsiteX7634" fmla="*/ 619785 w 4312055"/>
                <a:gd name="connsiteY7634" fmla="*/ 1136589 h 2894010"/>
                <a:gd name="connsiteX7635" fmla="*/ 618608 w 4312055"/>
                <a:gd name="connsiteY7635" fmla="*/ 1133131 h 2894010"/>
                <a:gd name="connsiteX7636" fmla="*/ 617916 w 4312055"/>
                <a:gd name="connsiteY7636" fmla="*/ 1129534 h 2894010"/>
                <a:gd name="connsiteX7637" fmla="*/ 617778 w 4312055"/>
                <a:gd name="connsiteY7637" fmla="*/ 1126352 h 2894010"/>
                <a:gd name="connsiteX7638" fmla="*/ 618401 w 4312055"/>
                <a:gd name="connsiteY7638" fmla="*/ 1123308 h 2894010"/>
                <a:gd name="connsiteX7639" fmla="*/ 619439 w 4312055"/>
                <a:gd name="connsiteY7639" fmla="*/ 1122824 h 2894010"/>
                <a:gd name="connsiteX7640" fmla="*/ 620823 w 4312055"/>
                <a:gd name="connsiteY7640" fmla="*/ 1122824 h 2894010"/>
                <a:gd name="connsiteX7641" fmla="*/ 622484 w 4312055"/>
                <a:gd name="connsiteY7641" fmla="*/ 1121233 h 2894010"/>
                <a:gd name="connsiteX7642" fmla="*/ 622761 w 4312055"/>
                <a:gd name="connsiteY7642" fmla="*/ 1118466 h 2894010"/>
                <a:gd name="connsiteX7643" fmla="*/ 621031 w 4312055"/>
                <a:gd name="connsiteY7643" fmla="*/ 1116045 h 2894010"/>
                <a:gd name="connsiteX7644" fmla="*/ 618678 w 4312055"/>
                <a:gd name="connsiteY7644" fmla="*/ 1113693 h 2894010"/>
                <a:gd name="connsiteX7645" fmla="*/ 617224 w 4312055"/>
                <a:gd name="connsiteY7645" fmla="*/ 1111133 h 2894010"/>
                <a:gd name="connsiteX7646" fmla="*/ 617363 w 4312055"/>
                <a:gd name="connsiteY7646" fmla="*/ 1108090 h 2894010"/>
                <a:gd name="connsiteX7647" fmla="*/ 618678 w 4312055"/>
                <a:gd name="connsiteY7647" fmla="*/ 1105530 h 2894010"/>
                <a:gd name="connsiteX7648" fmla="*/ 620892 w 4312055"/>
                <a:gd name="connsiteY7648" fmla="*/ 1103593 h 2894010"/>
                <a:gd name="connsiteX7649" fmla="*/ 623730 w 4312055"/>
                <a:gd name="connsiteY7649" fmla="*/ 1102763 h 2894010"/>
                <a:gd name="connsiteX7650" fmla="*/ 621584 w 4312055"/>
                <a:gd name="connsiteY7650" fmla="*/ 1104908 h 2894010"/>
                <a:gd name="connsiteX7651" fmla="*/ 623730 w 4312055"/>
                <a:gd name="connsiteY7651" fmla="*/ 1104700 h 2894010"/>
                <a:gd name="connsiteX7652" fmla="*/ 625875 w 4312055"/>
                <a:gd name="connsiteY7652" fmla="*/ 1103939 h 2894010"/>
                <a:gd name="connsiteX7653" fmla="*/ 629890 w 4312055"/>
                <a:gd name="connsiteY7653" fmla="*/ 1101864 h 2894010"/>
                <a:gd name="connsiteX7654" fmla="*/ 631620 w 4312055"/>
                <a:gd name="connsiteY7654" fmla="*/ 1100757 h 2894010"/>
                <a:gd name="connsiteX7655" fmla="*/ 635150 w 4312055"/>
                <a:gd name="connsiteY7655" fmla="*/ 1097990 h 2894010"/>
                <a:gd name="connsiteX7656" fmla="*/ 636603 w 4312055"/>
                <a:gd name="connsiteY7656" fmla="*/ 1097160 h 2894010"/>
                <a:gd name="connsiteX7657" fmla="*/ 638264 w 4312055"/>
                <a:gd name="connsiteY7657" fmla="*/ 1096884 h 2894010"/>
                <a:gd name="connsiteX7658" fmla="*/ 640341 w 4312055"/>
                <a:gd name="connsiteY7658" fmla="*/ 1096884 h 2894010"/>
                <a:gd name="connsiteX7659" fmla="*/ 643939 w 4312055"/>
                <a:gd name="connsiteY7659" fmla="*/ 1097368 h 2894010"/>
                <a:gd name="connsiteX7660" fmla="*/ 644978 w 4312055"/>
                <a:gd name="connsiteY7660" fmla="*/ 1097368 h 2894010"/>
                <a:gd name="connsiteX7661" fmla="*/ 645532 w 4312055"/>
                <a:gd name="connsiteY7661" fmla="*/ 1097022 h 2894010"/>
                <a:gd name="connsiteX7662" fmla="*/ 646154 w 4312055"/>
                <a:gd name="connsiteY7662" fmla="*/ 1097022 h 2894010"/>
                <a:gd name="connsiteX7663" fmla="*/ 647400 w 4312055"/>
                <a:gd name="connsiteY7663" fmla="*/ 1097783 h 2894010"/>
                <a:gd name="connsiteX7664" fmla="*/ 648508 w 4312055"/>
                <a:gd name="connsiteY7664" fmla="*/ 1098751 h 2894010"/>
                <a:gd name="connsiteX7665" fmla="*/ 649130 w 4312055"/>
                <a:gd name="connsiteY7665" fmla="*/ 1099720 h 2894010"/>
                <a:gd name="connsiteX7666" fmla="*/ 649130 w 4312055"/>
                <a:gd name="connsiteY7666" fmla="*/ 1100688 h 2894010"/>
                <a:gd name="connsiteX7667" fmla="*/ 648300 w 4312055"/>
                <a:gd name="connsiteY7667" fmla="*/ 1101657 h 2894010"/>
                <a:gd name="connsiteX7668" fmla="*/ 648577 w 4312055"/>
                <a:gd name="connsiteY7668" fmla="*/ 1101657 h 2894010"/>
                <a:gd name="connsiteX7669" fmla="*/ 648300 w 4312055"/>
                <a:gd name="connsiteY7669" fmla="*/ 1101657 h 2894010"/>
                <a:gd name="connsiteX7670" fmla="*/ 647608 w 4312055"/>
                <a:gd name="connsiteY7670" fmla="*/ 1102279 h 2894010"/>
                <a:gd name="connsiteX7671" fmla="*/ 646915 w 4312055"/>
                <a:gd name="connsiteY7671" fmla="*/ 1102763 h 2894010"/>
                <a:gd name="connsiteX7672" fmla="*/ 646154 w 4312055"/>
                <a:gd name="connsiteY7672" fmla="*/ 1103248 h 2894010"/>
                <a:gd name="connsiteX7673" fmla="*/ 645324 w 4312055"/>
                <a:gd name="connsiteY7673" fmla="*/ 1103593 h 2894010"/>
                <a:gd name="connsiteX7674" fmla="*/ 646708 w 4312055"/>
                <a:gd name="connsiteY7674" fmla="*/ 1104769 h 2894010"/>
                <a:gd name="connsiteX7675" fmla="*/ 648438 w 4312055"/>
                <a:gd name="connsiteY7675" fmla="*/ 1105392 h 2894010"/>
                <a:gd name="connsiteX7676" fmla="*/ 650376 w 4312055"/>
                <a:gd name="connsiteY7676" fmla="*/ 1105669 h 2894010"/>
                <a:gd name="connsiteX7677" fmla="*/ 652106 w 4312055"/>
                <a:gd name="connsiteY7677" fmla="*/ 1105669 h 2894010"/>
                <a:gd name="connsiteX7678" fmla="*/ 650307 w 4312055"/>
                <a:gd name="connsiteY7678" fmla="*/ 1105669 h 2894010"/>
                <a:gd name="connsiteX7679" fmla="*/ 648369 w 4312055"/>
                <a:gd name="connsiteY7679" fmla="*/ 1105392 h 2894010"/>
                <a:gd name="connsiteX7680" fmla="*/ 646639 w 4312055"/>
                <a:gd name="connsiteY7680" fmla="*/ 1104700 h 2894010"/>
                <a:gd name="connsiteX7681" fmla="*/ 645254 w 4312055"/>
                <a:gd name="connsiteY7681" fmla="*/ 1103524 h 2894010"/>
                <a:gd name="connsiteX7682" fmla="*/ 644424 w 4312055"/>
                <a:gd name="connsiteY7682" fmla="*/ 1106914 h 2894010"/>
                <a:gd name="connsiteX7683" fmla="*/ 645670 w 4312055"/>
                <a:gd name="connsiteY7683" fmla="*/ 1112586 h 2894010"/>
                <a:gd name="connsiteX7684" fmla="*/ 648092 w 4312055"/>
                <a:gd name="connsiteY7684" fmla="*/ 1118189 h 2894010"/>
                <a:gd name="connsiteX7685" fmla="*/ 650722 w 4312055"/>
                <a:gd name="connsiteY7685" fmla="*/ 1121509 h 2894010"/>
                <a:gd name="connsiteX7686" fmla="*/ 654183 w 4312055"/>
                <a:gd name="connsiteY7686" fmla="*/ 1121164 h 2894010"/>
                <a:gd name="connsiteX7687" fmla="*/ 656467 w 4312055"/>
                <a:gd name="connsiteY7687" fmla="*/ 1117221 h 2894010"/>
                <a:gd name="connsiteX7688" fmla="*/ 658266 w 4312055"/>
                <a:gd name="connsiteY7688" fmla="*/ 1112240 h 2894010"/>
                <a:gd name="connsiteX7689" fmla="*/ 660274 w 4312055"/>
                <a:gd name="connsiteY7689" fmla="*/ 1108920 h 2894010"/>
                <a:gd name="connsiteX7690" fmla="*/ 662281 w 4312055"/>
                <a:gd name="connsiteY7690" fmla="*/ 1108366 h 2894010"/>
                <a:gd name="connsiteX7691" fmla="*/ 664287 w 4312055"/>
                <a:gd name="connsiteY7691" fmla="*/ 1109196 h 2894010"/>
                <a:gd name="connsiteX7692" fmla="*/ 670101 w 4312055"/>
                <a:gd name="connsiteY7692" fmla="*/ 1114315 h 2894010"/>
                <a:gd name="connsiteX7693" fmla="*/ 671486 w 4312055"/>
                <a:gd name="connsiteY7693" fmla="*/ 1116183 h 2894010"/>
                <a:gd name="connsiteX7694" fmla="*/ 672178 w 4312055"/>
                <a:gd name="connsiteY7694" fmla="*/ 1118327 h 2894010"/>
                <a:gd name="connsiteX7695" fmla="*/ 672593 w 4312055"/>
                <a:gd name="connsiteY7695" fmla="*/ 1121440 h 2894010"/>
                <a:gd name="connsiteX7696" fmla="*/ 673977 w 4312055"/>
                <a:gd name="connsiteY7696" fmla="*/ 1126628 h 2894010"/>
                <a:gd name="connsiteX7697" fmla="*/ 676677 w 4312055"/>
                <a:gd name="connsiteY7697" fmla="*/ 1130571 h 2894010"/>
                <a:gd name="connsiteX7698" fmla="*/ 684636 w 4312055"/>
                <a:gd name="connsiteY7698" fmla="*/ 1137488 h 2894010"/>
                <a:gd name="connsiteX7699" fmla="*/ 682836 w 4312055"/>
                <a:gd name="connsiteY7699" fmla="*/ 1137073 h 2894010"/>
                <a:gd name="connsiteX7700" fmla="*/ 680968 w 4312055"/>
                <a:gd name="connsiteY7700" fmla="*/ 1137073 h 2894010"/>
                <a:gd name="connsiteX7701" fmla="*/ 679168 w 4312055"/>
                <a:gd name="connsiteY7701" fmla="*/ 1137419 h 2894010"/>
                <a:gd name="connsiteX7702" fmla="*/ 677438 w 4312055"/>
                <a:gd name="connsiteY7702" fmla="*/ 1137903 h 2894010"/>
                <a:gd name="connsiteX7703" fmla="*/ 679929 w 4312055"/>
                <a:gd name="connsiteY7703" fmla="*/ 1141708 h 2894010"/>
                <a:gd name="connsiteX7704" fmla="*/ 683044 w 4312055"/>
                <a:gd name="connsiteY7704" fmla="*/ 1145098 h 2894010"/>
                <a:gd name="connsiteX7705" fmla="*/ 690242 w 4312055"/>
                <a:gd name="connsiteY7705" fmla="*/ 1150839 h 2894010"/>
                <a:gd name="connsiteX7706" fmla="*/ 692595 w 4312055"/>
                <a:gd name="connsiteY7706" fmla="*/ 1153122 h 2894010"/>
                <a:gd name="connsiteX7707" fmla="*/ 694256 w 4312055"/>
                <a:gd name="connsiteY7707" fmla="*/ 1155266 h 2894010"/>
                <a:gd name="connsiteX7708" fmla="*/ 695986 w 4312055"/>
                <a:gd name="connsiteY7708" fmla="*/ 1156926 h 2894010"/>
                <a:gd name="connsiteX7709" fmla="*/ 698824 w 4312055"/>
                <a:gd name="connsiteY7709" fmla="*/ 1157756 h 2894010"/>
                <a:gd name="connsiteX7710" fmla="*/ 705053 w 4312055"/>
                <a:gd name="connsiteY7710" fmla="*/ 1158033 h 2894010"/>
                <a:gd name="connsiteX7711" fmla="*/ 713150 w 4312055"/>
                <a:gd name="connsiteY7711" fmla="*/ 1160385 h 2894010"/>
                <a:gd name="connsiteX7712" fmla="*/ 714811 w 4312055"/>
                <a:gd name="connsiteY7712" fmla="*/ 1161215 h 2894010"/>
                <a:gd name="connsiteX7713" fmla="*/ 718411 w 4312055"/>
                <a:gd name="connsiteY7713" fmla="*/ 1163843 h 2894010"/>
                <a:gd name="connsiteX7714" fmla="*/ 725124 w 4312055"/>
                <a:gd name="connsiteY7714" fmla="*/ 1170000 h 2894010"/>
                <a:gd name="connsiteX7715" fmla="*/ 728654 w 4312055"/>
                <a:gd name="connsiteY7715" fmla="*/ 1172767 h 2894010"/>
                <a:gd name="connsiteX7716" fmla="*/ 729900 w 4312055"/>
                <a:gd name="connsiteY7716" fmla="*/ 1171522 h 2894010"/>
                <a:gd name="connsiteX7717" fmla="*/ 729900 w 4312055"/>
                <a:gd name="connsiteY7717" fmla="*/ 1171522 h 2894010"/>
                <a:gd name="connsiteX7718" fmla="*/ 728654 w 4312055"/>
                <a:gd name="connsiteY7718" fmla="*/ 1172767 h 2894010"/>
                <a:gd name="connsiteX7719" fmla="*/ 730384 w 4312055"/>
                <a:gd name="connsiteY7719" fmla="*/ 1173874 h 2894010"/>
                <a:gd name="connsiteX7720" fmla="*/ 730384 w 4312055"/>
                <a:gd name="connsiteY7720" fmla="*/ 1173874 h 2894010"/>
                <a:gd name="connsiteX7721" fmla="*/ 731492 w 4312055"/>
                <a:gd name="connsiteY7721" fmla="*/ 1175050 h 2894010"/>
                <a:gd name="connsiteX7722" fmla="*/ 724709 w 4312055"/>
                <a:gd name="connsiteY7722" fmla="*/ 1171660 h 2894010"/>
                <a:gd name="connsiteX7723" fmla="*/ 720971 w 4312055"/>
                <a:gd name="connsiteY7723" fmla="*/ 1170484 h 2894010"/>
                <a:gd name="connsiteX7724" fmla="*/ 717373 w 4312055"/>
                <a:gd name="connsiteY7724" fmla="*/ 1170692 h 2894010"/>
                <a:gd name="connsiteX7725" fmla="*/ 725678 w 4312055"/>
                <a:gd name="connsiteY7725" fmla="*/ 1173320 h 2894010"/>
                <a:gd name="connsiteX7726" fmla="*/ 733291 w 4312055"/>
                <a:gd name="connsiteY7726" fmla="*/ 1176987 h 2894010"/>
                <a:gd name="connsiteX7727" fmla="*/ 747825 w 4312055"/>
                <a:gd name="connsiteY7727" fmla="*/ 1185910 h 2894010"/>
                <a:gd name="connsiteX7728" fmla="*/ 747825 w 4312055"/>
                <a:gd name="connsiteY7728" fmla="*/ 1185910 h 2894010"/>
                <a:gd name="connsiteX7729" fmla="*/ 748379 w 4312055"/>
                <a:gd name="connsiteY7729" fmla="*/ 1185910 h 2894010"/>
                <a:gd name="connsiteX7730" fmla="*/ 750455 w 4312055"/>
                <a:gd name="connsiteY7730" fmla="*/ 1185772 h 2894010"/>
                <a:gd name="connsiteX7731" fmla="*/ 752255 w 4312055"/>
                <a:gd name="connsiteY7731" fmla="*/ 1188331 h 2894010"/>
                <a:gd name="connsiteX7732" fmla="*/ 761598 w 4312055"/>
                <a:gd name="connsiteY7732" fmla="*/ 1198084 h 2894010"/>
                <a:gd name="connsiteX7733" fmla="*/ 764921 w 4312055"/>
                <a:gd name="connsiteY7733" fmla="*/ 1200713 h 2894010"/>
                <a:gd name="connsiteX7734" fmla="*/ 764921 w 4312055"/>
                <a:gd name="connsiteY7734" fmla="*/ 1198776 h 2894010"/>
                <a:gd name="connsiteX7735" fmla="*/ 764921 w 4312055"/>
                <a:gd name="connsiteY7735" fmla="*/ 1200713 h 2894010"/>
                <a:gd name="connsiteX7736" fmla="*/ 767827 w 4312055"/>
                <a:gd name="connsiteY7736" fmla="*/ 1201266 h 2894010"/>
                <a:gd name="connsiteX7737" fmla="*/ 769281 w 4312055"/>
                <a:gd name="connsiteY7737" fmla="*/ 1202788 h 2894010"/>
                <a:gd name="connsiteX7738" fmla="*/ 769627 w 4312055"/>
                <a:gd name="connsiteY7738" fmla="*/ 1205071 h 2894010"/>
                <a:gd name="connsiteX7739" fmla="*/ 767758 w 4312055"/>
                <a:gd name="connsiteY7739" fmla="*/ 1213026 h 2894010"/>
                <a:gd name="connsiteX7740" fmla="*/ 767481 w 4312055"/>
                <a:gd name="connsiteY7740" fmla="*/ 1215585 h 2894010"/>
                <a:gd name="connsiteX7741" fmla="*/ 767481 w 4312055"/>
                <a:gd name="connsiteY7741" fmla="*/ 1218698 h 2894010"/>
                <a:gd name="connsiteX7742" fmla="*/ 767204 w 4312055"/>
                <a:gd name="connsiteY7742" fmla="*/ 1221742 h 2894010"/>
                <a:gd name="connsiteX7743" fmla="*/ 765197 w 4312055"/>
                <a:gd name="connsiteY7743" fmla="*/ 1230043 h 2894010"/>
                <a:gd name="connsiteX7744" fmla="*/ 765336 w 4312055"/>
                <a:gd name="connsiteY7744" fmla="*/ 1232394 h 2894010"/>
                <a:gd name="connsiteX7745" fmla="*/ 766720 w 4312055"/>
                <a:gd name="connsiteY7745" fmla="*/ 1236683 h 2894010"/>
                <a:gd name="connsiteX7746" fmla="*/ 766720 w 4312055"/>
                <a:gd name="connsiteY7746" fmla="*/ 1238897 h 2894010"/>
                <a:gd name="connsiteX7747" fmla="*/ 766166 w 4312055"/>
                <a:gd name="connsiteY7747" fmla="*/ 1238620 h 2894010"/>
                <a:gd name="connsiteX7748" fmla="*/ 764921 w 4312055"/>
                <a:gd name="connsiteY7748" fmla="*/ 1238274 h 2894010"/>
                <a:gd name="connsiteX7749" fmla="*/ 764367 w 4312055"/>
                <a:gd name="connsiteY7749" fmla="*/ 1238067 h 2894010"/>
                <a:gd name="connsiteX7750" fmla="*/ 767966 w 4312055"/>
                <a:gd name="connsiteY7750" fmla="*/ 1242701 h 2894010"/>
                <a:gd name="connsiteX7751" fmla="*/ 772810 w 4312055"/>
                <a:gd name="connsiteY7751" fmla="*/ 1246022 h 2894010"/>
                <a:gd name="connsiteX7752" fmla="*/ 776963 w 4312055"/>
                <a:gd name="connsiteY7752" fmla="*/ 1249757 h 2894010"/>
                <a:gd name="connsiteX7753" fmla="*/ 778486 w 4312055"/>
                <a:gd name="connsiteY7753" fmla="*/ 1255568 h 2894010"/>
                <a:gd name="connsiteX7754" fmla="*/ 780355 w 4312055"/>
                <a:gd name="connsiteY7754" fmla="*/ 1257297 h 2894010"/>
                <a:gd name="connsiteX7755" fmla="*/ 781600 w 4312055"/>
                <a:gd name="connsiteY7755" fmla="*/ 1259165 h 2894010"/>
                <a:gd name="connsiteX7756" fmla="*/ 782639 w 4312055"/>
                <a:gd name="connsiteY7756" fmla="*/ 1261171 h 2894010"/>
                <a:gd name="connsiteX7757" fmla="*/ 783954 w 4312055"/>
                <a:gd name="connsiteY7757" fmla="*/ 1263246 h 2894010"/>
                <a:gd name="connsiteX7758" fmla="*/ 785407 w 4312055"/>
                <a:gd name="connsiteY7758" fmla="*/ 1264975 h 2894010"/>
                <a:gd name="connsiteX7759" fmla="*/ 792466 w 4312055"/>
                <a:gd name="connsiteY7759" fmla="*/ 1271408 h 2894010"/>
                <a:gd name="connsiteX7760" fmla="*/ 793712 w 4312055"/>
                <a:gd name="connsiteY7760" fmla="*/ 1272031 h 2894010"/>
                <a:gd name="connsiteX7761" fmla="*/ 797242 w 4312055"/>
                <a:gd name="connsiteY7761" fmla="*/ 1272446 h 2894010"/>
                <a:gd name="connsiteX7762" fmla="*/ 800357 w 4312055"/>
                <a:gd name="connsiteY7762" fmla="*/ 1272446 h 2894010"/>
                <a:gd name="connsiteX7763" fmla="*/ 801672 w 4312055"/>
                <a:gd name="connsiteY7763" fmla="*/ 1272792 h 2894010"/>
                <a:gd name="connsiteX7764" fmla="*/ 802294 w 4312055"/>
                <a:gd name="connsiteY7764" fmla="*/ 1274106 h 2894010"/>
                <a:gd name="connsiteX7765" fmla="*/ 801879 w 4312055"/>
                <a:gd name="connsiteY7765" fmla="*/ 1275697 h 2894010"/>
                <a:gd name="connsiteX7766" fmla="*/ 800633 w 4312055"/>
                <a:gd name="connsiteY7766" fmla="*/ 1275697 h 2894010"/>
                <a:gd name="connsiteX7767" fmla="*/ 799042 w 4312055"/>
                <a:gd name="connsiteY7767" fmla="*/ 1275213 h 2894010"/>
                <a:gd name="connsiteX7768" fmla="*/ 797657 w 4312055"/>
                <a:gd name="connsiteY7768" fmla="*/ 1274936 h 2894010"/>
                <a:gd name="connsiteX7769" fmla="*/ 795166 w 4312055"/>
                <a:gd name="connsiteY7769" fmla="*/ 1275490 h 2894010"/>
                <a:gd name="connsiteX7770" fmla="*/ 794681 w 4312055"/>
                <a:gd name="connsiteY7770" fmla="*/ 1276181 h 2894010"/>
                <a:gd name="connsiteX7771" fmla="*/ 796688 w 4312055"/>
                <a:gd name="connsiteY7771" fmla="*/ 1278810 h 2894010"/>
                <a:gd name="connsiteX7772" fmla="*/ 799872 w 4312055"/>
                <a:gd name="connsiteY7772" fmla="*/ 1285174 h 2894010"/>
                <a:gd name="connsiteX7773" fmla="*/ 801118 w 4312055"/>
                <a:gd name="connsiteY7773" fmla="*/ 1287042 h 2894010"/>
                <a:gd name="connsiteX7774" fmla="*/ 802710 w 4312055"/>
                <a:gd name="connsiteY7774" fmla="*/ 1288356 h 2894010"/>
                <a:gd name="connsiteX7775" fmla="*/ 804509 w 4312055"/>
                <a:gd name="connsiteY7775" fmla="*/ 1288909 h 2894010"/>
                <a:gd name="connsiteX7776" fmla="*/ 805893 w 4312055"/>
                <a:gd name="connsiteY7776" fmla="*/ 1288287 h 2894010"/>
                <a:gd name="connsiteX7777" fmla="*/ 806170 w 4312055"/>
                <a:gd name="connsiteY7777" fmla="*/ 1285935 h 2894010"/>
                <a:gd name="connsiteX7778" fmla="*/ 808246 w 4312055"/>
                <a:gd name="connsiteY7778" fmla="*/ 1288425 h 2894010"/>
                <a:gd name="connsiteX7779" fmla="*/ 810254 w 4312055"/>
                <a:gd name="connsiteY7779" fmla="*/ 1289393 h 2894010"/>
                <a:gd name="connsiteX7780" fmla="*/ 812676 w 4312055"/>
                <a:gd name="connsiteY7780" fmla="*/ 1289393 h 2894010"/>
                <a:gd name="connsiteX7781" fmla="*/ 815998 w 4312055"/>
                <a:gd name="connsiteY7781" fmla="*/ 1288840 h 2894010"/>
                <a:gd name="connsiteX7782" fmla="*/ 818213 w 4312055"/>
                <a:gd name="connsiteY7782" fmla="*/ 1288632 h 2894010"/>
                <a:gd name="connsiteX7783" fmla="*/ 825618 w 4312055"/>
                <a:gd name="connsiteY7783" fmla="*/ 1289047 h 2894010"/>
                <a:gd name="connsiteX7784" fmla="*/ 826864 w 4312055"/>
                <a:gd name="connsiteY7784" fmla="*/ 1288840 h 2894010"/>
                <a:gd name="connsiteX7785" fmla="*/ 827972 w 4312055"/>
                <a:gd name="connsiteY7785" fmla="*/ 1288287 h 2894010"/>
                <a:gd name="connsiteX7786" fmla="*/ 828802 w 4312055"/>
                <a:gd name="connsiteY7786" fmla="*/ 1287042 h 2894010"/>
                <a:gd name="connsiteX7787" fmla="*/ 830533 w 4312055"/>
                <a:gd name="connsiteY7787" fmla="*/ 1288287 h 2894010"/>
                <a:gd name="connsiteX7788" fmla="*/ 834408 w 4312055"/>
                <a:gd name="connsiteY7788" fmla="*/ 1290500 h 2894010"/>
                <a:gd name="connsiteX7789" fmla="*/ 836277 w 4312055"/>
                <a:gd name="connsiteY7789" fmla="*/ 1291330 h 2894010"/>
                <a:gd name="connsiteX7790" fmla="*/ 840914 w 4312055"/>
                <a:gd name="connsiteY7790" fmla="*/ 1292368 h 2894010"/>
                <a:gd name="connsiteX7791" fmla="*/ 842160 w 4312055"/>
                <a:gd name="connsiteY7791" fmla="*/ 1292852 h 2894010"/>
                <a:gd name="connsiteX7792" fmla="*/ 844167 w 4312055"/>
                <a:gd name="connsiteY7792" fmla="*/ 1294789 h 2894010"/>
                <a:gd name="connsiteX7793" fmla="*/ 839807 w 4312055"/>
                <a:gd name="connsiteY7793" fmla="*/ 1296242 h 2894010"/>
                <a:gd name="connsiteX7794" fmla="*/ 839253 w 4312055"/>
                <a:gd name="connsiteY7794" fmla="*/ 1298663 h 2894010"/>
                <a:gd name="connsiteX7795" fmla="*/ 834408 w 4312055"/>
                <a:gd name="connsiteY7795" fmla="*/ 1297418 h 2894010"/>
                <a:gd name="connsiteX7796" fmla="*/ 824442 w 4312055"/>
                <a:gd name="connsiteY7796" fmla="*/ 1291953 h 2894010"/>
                <a:gd name="connsiteX7797" fmla="*/ 819597 w 4312055"/>
                <a:gd name="connsiteY7797" fmla="*/ 1290224 h 2894010"/>
                <a:gd name="connsiteX7798" fmla="*/ 817036 w 4312055"/>
                <a:gd name="connsiteY7798" fmla="*/ 1290224 h 2894010"/>
                <a:gd name="connsiteX7799" fmla="*/ 815445 w 4312055"/>
                <a:gd name="connsiteY7799" fmla="*/ 1291192 h 2894010"/>
                <a:gd name="connsiteX7800" fmla="*/ 813991 w 4312055"/>
                <a:gd name="connsiteY7800" fmla="*/ 1292437 h 2894010"/>
                <a:gd name="connsiteX7801" fmla="*/ 811915 w 4312055"/>
                <a:gd name="connsiteY7801" fmla="*/ 1293682 h 2894010"/>
                <a:gd name="connsiteX7802" fmla="*/ 810808 w 4312055"/>
                <a:gd name="connsiteY7802" fmla="*/ 1293682 h 2894010"/>
                <a:gd name="connsiteX7803" fmla="*/ 808800 w 4312055"/>
                <a:gd name="connsiteY7803" fmla="*/ 1292921 h 2894010"/>
                <a:gd name="connsiteX7804" fmla="*/ 807762 w 4312055"/>
                <a:gd name="connsiteY7804" fmla="*/ 1293060 h 2894010"/>
                <a:gd name="connsiteX7805" fmla="*/ 807139 w 4312055"/>
                <a:gd name="connsiteY7805" fmla="*/ 1293820 h 2894010"/>
                <a:gd name="connsiteX7806" fmla="*/ 804717 w 4312055"/>
                <a:gd name="connsiteY7806" fmla="*/ 1297971 h 2894010"/>
                <a:gd name="connsiteX7807" fmla="*/ 803194 w 4312055"/>
                <a:gd name="connsiteY7807" fmla="*/ 1299977 h 2894010"/>
                <a:gd name="connsiteX7808" fmla="*/ 802640 w 4312055"/>
                <a:gd name="connsiteY7808" fmla="*/ 1300530 h 2894010"/>
                <a:gd name="connsiteX7809" fmla="*/ 803194 w 4312055"/>
                <a:gd name="connsiteY7809" fmla="*/ 1301015 h 2894010"/>
                <a:gd name="connsiteX7810" fmla="*/ 806516 w 4312055"/>
                <a:gd name="connsiteY7810" fmla="*/ 1304473 h 2894010"/>
                <a:gd name="connsiteX7811" fmla="*/ 809838 w 4312055"/>
                <a:gd name="connsiteY7811" fmla="*/ 1307378 h 2894010"/>
                <a:gd name="connsiteX7812" fmla="*/ 811430 w 4312055"/>
                <a:gd name="connsiteY7812" fmla="*/ 1309108 h 2894010"/>
                <a:gd name="connsiteX7813" fmla="*/ 813091 w 4312055"/>
                <a:gd name="connsiteY7813" fmla="*/ 1311875 h 2894010"/>
                <a:gd name="connsiteX7814" fmla="*/ 813091 w 4312055"/>
                <a:gd name="connsiteY7814" fmla="*/ 1313881 h 2894010"/>
                <a:gd name="connsiteX7815" fmla="*/ 812053 w 4312055"/>
                <a:gd name="connsiteY7815" fmla="*/ 1315818 h 2894010"/>
                <a:gd name="connsiteX7816" fmla="*/ 811430 w 4312055"/>
                <a:gd name="connsiteY7816" fmla="*/ 1318377 h 2894010"/>
                <a:gd name="connsiteX7817" fmla="*/ 811984 w 4312055"/>
                <a:gd name="connsiteY7817" fmla="*/ 1321075 h 2894010"/>
                <a:gd name="connsiteX7818" fmla="*/ 813576 w 4312055"/>
                <a:gd name="connsiteY7818" fmla="*/ 1323703 h 2894010"/>
                <a:gd name="connsiteX7819" fmla="*/ 815721 w 4312055"/>
                <a:gd name="connsiteY7819" fmla="*/ 1326055 h 2894010"/>
                <a:gd name="connsiteX7820" fmla="*/ 817867 w 4312055"/>
                <a:gd name="connsiteY7820" fmla="*/ 1327992 h 2894010"/>
                <a:gd name="connsiteX7821" fmla="*/ 820082 w 4312055"/>
                <a:gd name="connsiteY7821" fmla="*/ 1322182 h 2894010"/>
                <a:gd name="connsiteX7822" fmla="*/ 821397 w 4312055"/>
                <a:gd name="connsiteY7822" fmla="*/ 1321767 h 2894010"/>
                <a:gd name="connsiteX7823" fmla="*/ 824165 w 4312055"/>
                <a:gd name="connsiteY7823" fmla="*/ 1324257 h 2894010"/>
                <a:gd name="connsiteX7824" fmla="*/ 826311 w 4312055"/>
                <a:gd name="connsiteY7824" fmla="*/ 1326678 h 2894010"/>
                <a:gd name="connsiteX7825" fmla="*/ 827279 w 4312055"/>
                <a:gd name="connsiteY7825" fmla="*/ 1327992 h 2894010"/>
                <a:gd name="connsiteX7826" fmla="*/ 827972 w 4312055"/>
                <a:gd name="connsiteY7826" fmla="*/ 1329514 h 2894010"/>
                <a:gd name="connsiteX7827" fmla="*/ 828248 w 4312055"/>
                <a:gd name="connsiteY7827" fmla="*/ 1331174 h 2894010"/>
                <a:gd name="connsiteX7828" fmla="*/ 828248 w 4312055"/>
                <a:gd name="connsiteY7828" fmla="*/ 1332627 h 2894010"/>
                <a:gd name="connsiteX7829" fmla="*/ 828594 w 4312055"/>
                <a:gd name="connsiteY7829" fmla="*/ 1333872 h 2894010"/>
                <a:gd name="connsiteX7830" fmla="*/ 830256 w 4312055"/>
                <a:gd name="connsiteY7830" fmla="*/ 1334840 h 2894010"/>
                <a:gd name="connsiteX7831" fmla="*/ 830394 w 4312055"/>
                <a:gd name="connsiteY7831" fmla="*/ 1331935 h 2894010"/>
                <a:gd name="connsiteX7832" fmla="*/ 831502 w 4312055"/>
                <a:gd name="connsiteY7832" fmla="*/ 1328891 h 2894010"/>
                <a:gd name="connsiteX7833" fmla="*/ 833509 w 4312055"/>
                <a:gd name="connsiteY7833" fmla="*/ 1326816 h 2894010"/>
                <a:gd name="connsiteX7834" fmla="*/ 836415 w 4312055"/>
                <a:gd name="connsiteY7834" fmla="*/ 1326816 h 2894010"/>
                <a:gd name="connsiteX7835" fmla="*/ 838284 w 4312055"/>
                <a:gd name="connsiteY7835" fmla="*/ 1328407 h 2894010"/>
                <a:gd name="connsiteX7836" fmla="*/ 839807 w 4312055"/>
                <a:gd name="connsiteY7836" fmla="*/ 1330898 h 2894010"/>
                <a:gd name="connsiteX7837" fmla="*/ 841675 w 4312055"/>
                <a:gd name="connsiteY7837" fmla="*/ 1333318 h 2894010"/>
                <a:gd name="connsiteX7838" fmla="*/ 844305 w 4312055"/>
                <a:gd name="connsiteY7838" fmla="*/ 1334840 h 2894010"/>
                <a:gd name="connsiteX7839" fmla="*/ 840983 w 4312055"/>
                <a:gd name="connsiteY7839" fmla="*/ 1322251 h 2894010"/>
                <a:gd name="connsiteX7840" fmla="*/ 837523 w 4312055"/>
                <a:gd name="connsiteY7840" fmla="*/ 1313742 h 2894010"/>
                <a:gd name="connsiteX7841" fmla="*/ 836415 w 4312055"/>
                <a:gd name="connsiteY7841" fmla="*/ 1309800 h 2894010"/>
                <a:gd name="connsiteX7842" fmla="*/ 837384 w 4312055"/>
                <a:gd name="connsiteY7842" fmla="*/ 1308070 h 2894010"/>
                <a:gd name="connsiteX7843" fmla="*/ 841745 w 4312055"/>
                <a:gd name="connsiteY7843" fmla="*/ 1310422 h 2894010"/>
                <a:gd name="connsiteX7844" fmla="*/ 842990 w 4312055"/>
                <a:gd name="connsiteY7844" fmla="*/ 1311667 h 2894010"/>
                <a:gd name="connsiteX7845" fmla="*/ 843475 w 4312055"/>
                <a:gd name="connsiteY7845" fmla="*/ 1312428 h 2894010"/>
                <a:gd name="connsiteX7846" fmla="*/ 844098 w 4312055"/>
                <a:gd name="connsiteY7846" fmla="*/ 1312843 h 2894010"/>
                <a:gd name="connsiteX7847" fmla="*/ 845690 w 4312055"/>
                <a:gd name="connsiteY7847" fmla="*/ 1313051 h 2894010"/>
                <a:gd name="connsiteX7848" fmla="*/ 847697 w 4312055"/>
                <a:gd name="connsiteY7848" fmla="*/ 1312843 h 2894010"/>
                <a:gd name="connsiteX7849" fmla="*/ 849358 w 4312055"/>
                <a:gd name="connsiteY7849" fmla="*/ 1312151 h 2894010"/>
                <a:gd name="connsiteX7850" fmla="*/ 850327 w 4312055"/>
                <a:gd name="connsiteY7850" fmla="*/ 1311045 h 2894010"/>
                <a:gd name="connsiteX7851" fmla="*/ 850188 w 4312055"/>
                <a:gd name="connsiteY7851" fmla="*/ 1309592 h 2894010"/>
                <a:gd name="connsiteX7852" fmla="*/ 849220 w 4312055"/>
                <a:gd name="connsiteY7852" fmla="*/ 1308347 h 2894010"/>
                <a:gd name="connsiteX7853" fmla="*/ 848043 w 4312055"/>
                <a:gd name="connsiteY7853" fmla="*/ 1308001 h 2894010"/>
                <a:gd name="connsiteX7854" fmla="*/ 846866 w 4312055"/>
                <a:gd name="connsiteY7854" fmla="*/ 1307863 h 2894010"/>
                <a:gd name="connsiteX7855" fmla="*/ 845690 w 4312055"/>
                <a:gd name="connsiteY7855" fmla="*/ 1307240 h 2894010"/>
                <a:gd name="connsiteX7856" fmla="*/ 844721 w 4312055"/>
                <a:gd name="connsiteY7856" fmla="*/ 1305580 h 2894010"/>
                <a:gd name="connsiteX7857" fmla="*/ 844098 w 4312055"/>
                <a:gd name="connsiteY7857" fmla="*/ 1303712 h 2894010"/>
                <a:gd name="connsiteX7858" fmla="*/ 843267 w 4312055"/>
                <a:gd name="connsiteY7858" fmla="*/ 1301983 h 2894010"/>
                <a:gd name="connsiteX7859" fmla="*/ 841745 w 4312055"/>
                <a:gd name="connsiteY7859" fmla="*/ 1300738 h 2894010"/>
                <a:gd name="connsiteX7860" fmla="*/ 845551 w 4312055"/>
                <a:gd name="connsiteY7860" fmla="*/ 1298178 h 2894010"/>
                <a:gd name="connsiteX7861" fmla="*/ 849427 w 4312055"/>
                <a:gd name="connsiteY7861" fmla="*/ 1297487 h 2894010"/>
                <a:gd name="connsiteX7862" fmla="*/ 853165 w 4312055"/>
                <a:gd name="connsiteY7862" fmla="*/ 1298524 h 2894010"/>
                <a:gd name="connsiteX7863" fmla="*/ 856694 w 4312055"/>
                <a:gd name="connsiteY7863" fmla="*/ 1301015 h 2894010"/>
                <a:gd name="connsiteX7864" fmla="*/ 859601 w 4312055"/>
                <a:gd name="connsiteY7864" fmla="*/ 1304127 h 2894010"/>
                <a:gd name="connsiteX7865" fmla="*/ 861262 w 4312055"/>
                <a:gd name="connsiteY7865" fmla="*/ 1305234 h 2894010"/>
                <a:gd name="connsiteX7866" fmla="*/ 862716 w 4312055"/>
                <a:gd name="connsiteY7866" fmla="*/ 1305027 h 2894010"/>
                <a:gd name="connsiteX7867" fmla="*/ 863200 w 4312055"/>
                <a:gd name="connsiteY7867" fmla="*/ 1303366 h 2894010"/>
                <a:gd name="connsiteX7868" fmla="*/ 863062 w 4312055"/>
                <a:gd name="connsiteY7868" fmla="*/ 1300530 h 2894010"/>
                <a:gd name="connsiteX7869" fmla="*/ 862300 w 4312055"/>
                <a:gd name="connsiteY7869" fmla="*/ 1295896 h 2894010"/>
                <a:gd name="connsiteX7870" fmla="*/ 860362 w 4312055"/>
                <a:gd name="connsiteY7870" fmla="*/ 1291745 h 2894010"/>
                <a:gd name="connsiteX7871" fmla="*/ 856971 w 4312055"/>
                <a:gd name="connsiteY7871" fmla="*/ 1289117 h 2894010"/>
                <a:gd name="connsiteX7872" fmla="*/ 848597 w 4312055"/>
                <a:gd name="connsiteY7872" fmla="*/ 1285105 h 2894010"/>
                <a:gd name="connsiteX7873" fmla="*/ 847697 w 4312055"/>
                <a:gd name="connsiteY7873" fmla="*/ 1284413 h 2894010"/>
                <a:gd name="connsiteX7874" fmla="*/ 845828 w 4312055"/>
                <a:gd name="connsiteY7874" fmla="*/ 1282476 h 2894010"/>
                <a:gd name="connsiteX7875" fmla="*/ 844997 w 4312055"/>
                <a:gd name="connsiteY7875" fmla="*/ 1281715 h 2894010"/>
                <a:gd name="connsiteX7876" fmla="*/ 842990 w 4312055"/>
                <a:gd name="connsiteY7876" fmla="*/ 1280608 h 2894010"/>
                <a:gd name="connsiteX7877" fmla="*/ 834200 w 4312055"/>
                <a:gd name="connsiteY7877" fmla="*/ 1277219 h 2894010"/>
                <a:gd name="connsiteX7878" fmla="*/ 831986 w 4312055"/>
                <a:gd name="connsiteY7878" fmla="*/ 1276735 h 2894010"/>
                <a:gd name="connsiteX7879" fmla="*/ 834547 w 4312055"/>
                <a:gd name="connsiteY7879" fmla="*/ 1275697 h 2894010"/>
                <a:gd name="connsiteX7880" fmla="*/ 837108 w 4312055"/>
                <a:gd name="connsiteY7880" fmla="*/ 1275144 h 2894010"/>
                <a:gd name="connsiteX7881" fmla="*/ 839668 w 4312055"/>
                <a:gd name="connsiteY7881" fmla="*/ 1274314 h 2894010"/>
                <a:gd name="connsiteX7882" fmla="*/ 842229 w 4312055"/>
                <a:gd name="connsiteY7882" fmla="*/ 1272584 h 2894010"/>
                <a:gd name="connsiteX7883" fmla="*/ 840568 w 4312055"/>
                <a:gd name="connsiteY7883" fmla="*/ 1272100 h 2894010"/>
                <a:gd name="connsiteX7884" fmla="*/ 838976 w 4312055"/>
                <a:gd name="connsiteY7884" fmla="*/ 1270509 h 2894010"/>
                <a:gd name="connsiteX7885" fmla="*/ 837938 w 4312055"/>
                <a:gd name="connsiteY7885" fmla="*/ 1268503 h 2894010"/>
                <a:gd name="connsiteX7886" fmla="*/ 837938 w 4312055"/>
                <a:gd name="connsiteY7886" fmla="*/ 1266774 h 2894010"/>
                <a:gd name="connsiteX7887" fmla="*/ 839391 w 4312055"/>
                <a:gd name="connsiteY7887" fmla="*/ 1265459 h 2894010"/>
                <a:gd name="connsiteX7888" fmla="*/ 841260 w 4312055"/>
                <a:gd name="connsiteY7888" fmla="*/ 1265598 h 2894010"/>
                <a:gd name="connsiteX7889" fmla="*/ 842990 w 4312055"/>
                <a:gd name="connsiteY7889" fmla="*/ 1266566 h 2894010"/>
                <a:gd name="connsiteX7890" fmla="*/ 844236 w 4312055"/>
                <a:gd name="connsiteY7890" fmla="*/ 1267673 h 2894010"/>
                <a:gd name="connsiteX7891" fmla="*/ 844098 w 4312055"/>
                <a:gd name="connsiteY7891" fmla="*/ 1268641 h 2894010"/>
                <a:gd name="connsiteX7892" fmla="*/ 844098 w 4312055"/>
                <a:gd name="connsiteY7892" fmla="*/ 1270371 h 2894010"/>
                <a:gd name="connsiteX7893" fmla="*/ 844721 w 4312055"/>
                <a:gd name="connsiteY7893" fmla="*/ 1271408 h 2894010"/>
                <a:gd name="connsiteX7894" fmla="*/ 846451 w 4312055"/>
                <a:gd name="connsiteY7894" fmla="*/ 1270025 h 2894010"/>
                <a:gd name="connsiteX7895" fmla="*/ 847143 w 4312055"/>
                <a:gd name="connsiteY7895" fmla="*/ 1268088 h 2894010"/>
                <a:gd name="connsiteX7896" fmla="*/ 846659 w 4312055"/>
                <a:gd name="connsiteY7896" fmla="*/ 1266082 h 2894010"/>
                <a:gd name="connsiteX7897" fmla="*/ 845413 w 4312055"/>
                <a:gd name="connsiteY7897" fmla="*/ 1264076 h 2894010"/>
                <a:gd name="connsiteX7898" fmla="*/ 839599 w 4312055"/>
                <a:gd name="connsiteY7898" fmla="*/ 1257504 h 2894010"/>
                <a:gd name="connsiteX7899" fmla="*/ 833301 w 4312055"/>
                <a:gd name="connsiteY7899" fmla="*/ 1249134 h 2894010"/>
                <a:gd name="connsiteX7900" fmla="*/ 832263 w 4312055"/>
                <a:gd name="connsiteY7900" fmla="*/ 1246990 h 2894010"/>
                <a:gd name="connsiteX7901" fmla="*/ 831778 w 4312055"/>
                <a:gd name="connsiteY7901" fmla="*/ 1242563 h 2894010"/>
                <a:gd name="connsiteX7902" fmla="*/ 832885 w 4312055"/>
                <a:gd name="connsiteY7902" fmla="*/ 1238343 h 2894010"/>
                <a:gd name="connsiteX7903" fmla="*/ 835377 w 4312055"/>
                <a:gd name="connsiteY7903" fmla="*/ 1235092 h 2894010"/>
                <a:gd name="connsiteX7904" fmla="*/ 839184 w 4312055"/>
                <a:gd name="connsiteY7904" fmla="*/ 1233570 h 2894010"/>
                <a:gd name="connsiteX7905" fmla="*/ 838076 w 4312055"/>
                <a:gd name="connsiteY7905" fmla="*/ 1237167 h 2894010"/>
                <a:gd name="connsiteX7906" fmla="*/ 840430 w 4312055"/>
                <a:gd name="connsiteY7906" fmla="*/ 1239381 h 2894010"/>
                <a:gd name="connsiteX7907" fmla="*/ 844167 w 4312055"/>
                <a:gd name="connsiteY7907" fmla="*/ 1241041 h 2894010"/>
                <a:gd name="connsiteX7908" fmla="*/ 847212 w 4312055"/>
                <a:gd name="connsiteY7908" fmla="*/ 1243047 h 2894010"/>
                <a:gd name="connsiteX7909" fmla="*/ 849704 w 4312055"/>
                <a:gd name="connsiteY7909" fmla="*/ 1248650 h 2894010"/>
                <a:gd name="connsiteX7910" fmla="*/ 851850 w 4312055"/>
                <a:gd name="connsiteY7910" fmla="*/ 1250795 h 2894010"/>
                <a:gd name="connsiteX7911" fmla="*/ 854756 w 4312055"/>
                <a:gd name="connsiteY7911" fmla="*/ 1249550 h 2894010"/>
                <a:gd name="connsiteX7912" fmla="*/ 852265 w 4312055"/>
                <a:gd name="connsiteY7912" fmla="*/ 1247613 h 2894010"/>
                <a:gd name="connsiteX7913" fmla="*/ 849773 w 4312055"/>
                <a:gd name="connsiteY7913" fmla="*/ 1245122 h 2894010"/>
                <a:gd name="connsiteX7914" fmla="*/ 849150 w 4312055"/>
                <a:gd name="connsiteY7914" fmla="*/ 1242978 h 2894010"/>
                <a:gd name="connsiteX7915" fmla="*/ 852126 w 4312055"/>
                <a:gd name="connsiteY7915" fmla="*/ 1242355 h 2894010"/>
                <a:gd name="connsiteX7916" fmla="*/ 854480 w 4312055"/>
                <a:gd name="connsiteY7916" fmla="*/ 1243808 h 2894010"/>
                <a:gd name="connsiteX7917" fmla="*/ 857179 w 4312055"/>
                <a:gd name="connsiteY7917" fmla="*/ 1246575 h 2894010"/>
                <a:gd name="connsiteX7918" fmla="*/ 859601 w 4312055"/>
                <a:gd name="connsiteY7918" fmla="*/ 1248719 h 2894010"/>
                <a:gd name="connsiteX7919" fmla="*/ 861332 w 4312055"/>
                <a:gd name="connsiteY7919" fmla="*/ 1248304 h 2894010"/>
                <a:gd name="connsiteX7920" fmla="*/ 860986 w 4312055"/>
                <a:gd name="connsiteY7920" fmla="*/ 1245745 h 2894010"/>
                <a:gd name="connsiteX7921" fmla="*/ 856210 w 4312055"/>
                <a:gd name="connsiteY7921" fmla="*/ 1241871 h 2894010"/>
                <a:gd name="connsiteX7922" fmla="*/ 856902 w 4312055"/>
                <a:gd name="connsiteY7922" fmla="*/ 1239727 h 2894010"/>
                <a:gd name="connsiteX7923" fmla="*/ 859809 w 4312055"/>
                <a:gd name="connsiteY7923" fmla="*/ 1239243 h 2894010"/>
                <a:gd name="connsiteX7924" fmla="*/ 863131 w 4312055"/>
                <a:gd name="connsiteY7924" fmla="*/ 1240765 h 2894010"/>
                <a:gd name="connsiteX7925" fmla="*/ 868737 w 4312055"/>
                <a:gd name="connsiteY7925" fmla="*/ 1244846 h 2894010"/>
                <a:gd name="connsiteX7926" fmla="*/ 867630 w 4312055"/>
                <a:gd name="connsiteY7926" fmla="*/ 1242563 h 2894010"/>
                <a:gd name="connsiteX7927" fmla="*/ 866245 w 4312055"/>
                <a:gd name="connsiteY7927" fmla="*/ 1240834 h 2894010"/>
                <a:gd name="connsiteX7928" fmla="*/ 864515 w 4312055"/>
                <a:gd name="connsiteY7928" fmla="*/ 1239450 h 2894010"/>
                <a:gd name="connsiteX7929" fmla="*/ 862300 w 4312055"/>
                <a:gd name="connsiteY7929" fmla="*/ 1238205 h 2894010"/>
                <a:gd name="connsiteX7930" fmla="*/ 861539 w 4312055"/>
                <a:gd name="connsiteY7930" fmla="*/ 1238067 h 2894010"/>
                <a:gd name="connsiteX7931" fmla="*/ 860639 w 4312055"/>
                <a:gd name="connsiteY7931" fmla="*/ 1238205 h 2894010"/>
                <a:gd name="connsiteX7932" fmla="*/ 859671 w 4312055"/>
                <a:gd name="connsiteY7932" fmla="*/ 1238205 h 2894010"/>
                <a:gd name="connsiteX7933" fmla="*/ 858909 w 4312055"/>
                <a:gd name="connsiteY7933" fmla="*/ 1237997 h 2894010"/>
                <a:gd name="connsiteX7934" fmla="*/ 858286 w 4312055"/>
                <a:gd name="connsiteY7934" fmla="*/ 1236960 h 2894010"/>
                <a:gd name="connsiteX7935" fmla="*/ 858494 w 4312055"/>
                <a:gd name="connsiteY7935" fmla="*/ 1236130 h 2894010"/>
                <a:gd name="connsiteX7936" fmla="*/ 858909 w 4312055"/>
                <a:gd name="connsiteY7936" fmla="*/ 1235300 h 2894010"/>
                <a:gd name="connsiteX7937" fmla="*/ 858909 w 4312055"/>
                <a:gd name="connsiteY7937" fmla="*/ 1234539 h 2894010"/>
                <a:gd name="connsiteX7938" fmla="*/ 857594 w 4312055"/>
                <a:gd name="connsiteY7938" fmla="*/ 1232325 h 2894010"/>
                <a:gd name="connsiteX7939" fmla="*/ 856694 w 4312055"/>
                <a:gd name="connsiteY7939" fmla="*/ 1231149 h 2894010"/>
                <a:gd name="connsiteX7940" fmla="*/ 857248 w 4312055"/>
                <a:gd name="connsiteY7940" fmla="*/ 1230458 h 2894010"/>
                <a:gd name="connsiteX7941" fmla="*/ 860086 w 4312055"/>
                <a:gd name="connsiteY7941" fmla="*/ 1229697 h 2894010"/>
                <a:gd name="connsiteX7942" fmla="*/ 861193 w 4312055"/>
                <a:gd name="connsiteY7942" fmla="*/ 1229697 h 2894010"/>
                <a:gd name="connsiteX7943" fmla="*/ 863200 w 4312055"/>
                <a:gd name="connsiteY7943" fmla="*/ 1230043 h 2894010"/>
                <a:gd name="connsiteX7944" fmla="*/ 864308 w 4312055"/>
                <a:gd name="connsiteY7944" fmla="*/ 1229904 h 2894010"/>
                <a:gd name="connsiteX7945" fmla="*/ 865623 w 4312055"/>
                <a:gd name="connsiteY7945" fmla="*/ 1229282 h 2894010"/>
                <a:gd name="connsiteX7946" fmla="*/ 866660 w 4312055"/>
                <a:gd name="connsiteY7946" fmla="*/ 1228382 h 2894010"/>
                <a:gd name="connsiteX7947" fmla="*/ 867630 w 4312055"/>
                <a:gd name="connsiteY7947" fmla="*/ 1227414 h 2894010"/>
                <a:gd name="connsiteX7948" fmla="*/ 868737 w 4312055"/>
                <a:gd name="connsiteY7948" fmla="*/ 1226584 h 2894010"/>
                <a:gd name="connsiteX7949" fmla="*/ 871021 w 4312055"/>
                <a:gd name="connsiteY7949" fmla="*/ 1225546 h 2894010"/>
                <a:gd name="connsiteX7950" fmla="*/ 872336 w 4312055"/>
                <a:gd name="connsiteY7950" fmla="*/ 1225546 h 2894010"/>
                <a:gd name="connsiteX7951" fmla="*/ 873651 w 4312055"/>
                <a:gd name="connsiteY7951" fmla="*/ 1226100 h 2894010"/>
                <a:gd name="connsiteX7952" fmla="*/ 875866 w 4312055"/>
                <a:gd name="connsiteY7952" fmla="*/ 1226653 h 2894010"/>
                <a:gd name="connsiteX7953" fmla="*/ 878426 w 4312055"/>
                <a:gd name="connsiteY7953" fmla="*/ 1226446 h 2894010"/>
                <a:gd name="connsiteX7954" fmla="*/ 882995 w 4312055"/>
                <a:gd name="connsiteY7954" fmla="*/ 1224370 h 2894010"/>
                <a:gd name="connsiteX7955" fmla="*/ 885486 w 4312055"/>
                <a:gd name="connsiteY7955" fmla="*/ 1223886 h 2894010"/>
                <a:gd name="connsiteX7956" fmla="*/ 887493 w 4312055"/>
                <a:gd name="connsiteY7956" fmla="*/ 1224232 h 2894010"/>
                <a:gd name="connsiteX7957" fmla="*/ 894068 w 4312055"/>
                <a:gd name="connsiteY7957" fmla="*/ 1226446 h 2894010"/>
                <a:gd name="connsiteX7958" fmla="*/ 899605 w 4312055"/>
                <a:gd name="connsiteY7958" fmla="*/ 1227345 h 2894010"/>
                <a:gd name="connsiteX7959" fmla="*/ 902097 w 4312055"/>
                <a:gd name="connsiteY7959" fmla="*/ 1228313 h 2894010"/>
                <a:gd name="connsiteX7960" fmla="*/ 904104 w 4312055"/>
                <a:gd name="connsiteY7960" fmla="*/ 1230319 h 2894010"/>
                <a:gd name="connsiteX7961" fmla="*/ 906388 w 4312055"/>
                <a:gd name="connsiteY7961" fmla="*/ 1232948 h 2894010"/>
                <a:gd name="connsiteX7962" fmla="*/ 910610 w 4312055"/>
                <a:gd name="connsiteY7962" fmla="*/ 1233570 h 2894010"/>
                <a:gd name="connsiteX7963" fmla="*/ 919676 w 4312055"/>
                <a:gd name="connsiteY7963" fmla="*/ 1232879 h 2894010"/>
                <a:gd name="connsiteX7964" fmla="*/ 917738 w 4312055"/>
                <a:gd name="connsiteY7964" fmla="*/ 1235092 h 2894010"/>
                <a:gd name="connsiteX7965" fmla="*/ 912340 w 4312055"/>
                <a:gd name="connsiteY7965" fmla="*/ 1237582 h 2894010"/>
                <a:gd name="connsiteX7966" fmla="*/ 909987 w 4312055"/>
                <a:gd name="connsiteY7966" fmla="*/ 1239381 h 2894010"/>
                <a:gd name="connsiteX7967" fmla="*/ 908949 w 4312055"/>
                <a:gd name="connsiteY7967" fmla="*/ 1241180 h 2894010"/>
                <a:gd name="connsiteX7968" fmla="*/ 908118 w 4312055"/>
                <a:gd name="connsiteY7968" fmla="*/ 1244777 h 2894010"/>
                <a:gd name="connsiteX7969" fmla="*/ 907357 w 4312055"/>
                <a:gd name="connsiteY7969" fmla="*/ 1246852 h 2894010"/>
                <a:gd name="connsiteX7970" fmla="*/ 910817 w 4312055"/>
                <a:gd name="connsiteY7970" fmla="*/ 1244984 h 2894010"/>
                <a:gd name="connsiteX7971" fmla="*/ 916770 w 4312055"/>
                <a:gd name="connsiteY7971" fmla="*/ 1238551 h 2894010"/>
                <a:gd name="connsiteX7972" fmla="*/ 919815 w 4312055"/>
                <a:gd name="connsiteY7972" fmla="*/ 1235922 h 2894010"/>
                <a:gd name="connsiteX7973" fmla="*/ 922029 w 4312055"/>
                <a:gd name="connsiteY7973" fmla="*/ 1234816 h 2894010"/>
                <a:gd name="connsiteX7974" fmla="*/ 926667 w 4312055"/>
                <a:gd name="connsiteY7974" fmla="*/ 1232879 h 2894010"/>
                <a:gd name="connsiteX7975" fmla="*/ 928812 w 4312055"/>
                <a:gd name="connsiteY7975" fmla="*/ 1231634 h 2894010"/>
                <a:gd name="connsiteX7976" fmla="*/ 930335 w 4312055"/>
                <a:gd name="connsiteY7976" fmla="*/ 1229974 h 2894010"/>
                <a:gd name="connsiteX7977" fmla="*/ 932757 w 4312055"/>
                <a:gd name="connsiteY7977" fmla="*/ 1226031 h 2894010"/>
                <a:gd name="connsiteX7978" fmla="*/ 934072 w 4312055"/>
                <a:gd name="connsiteY7978" fmla="*/ 1224509 h 2894010"/>
                <a:gd name="connsiteX7979" fmla="*/ 936149 w 4312055"/>
                <a:gd name="connsiteY7979" fmla="*/ 1223540 h 2894010"/>
                <a:gd name="connsiteX7980" fmla="*/ 938294 w 4312055"/>
                <a:gd name="connsiteY7980" fmla="*/ 1223402 h 2894010"/>
                <a:gd name="connsiteX7981" fmla="*/ 940440 w 4312055"/>
                <a:gd name="connsiteY7981" fmla="*/ 1223609 h 2894010"/>
                <a:gd name="connsiteX7982" fmla="*/ 942655 w 4312055"/>
                <a:gd name="connsiteY7982" fmla="*/ 1223471 h 2894010"/>
                <a:gd name="connsiteX7983" fmla="*/ 944800 w 4312055"/>
                <a:gd name="connsiteY7983" fmla="*/ 1222848 h 2894010"/>
                <a:gd name="connsiteX7984" fmla="*/ 946668 w 4312055"/>
                <a:gd name="connsiteY7984" fmla="*/ 1222157 h 2894010"/>
                <a:gd name="connsiteX7985" fmla="*/ 948607 w 4312055"/>
                <a:gd name="connsiteY7985" fmla="*/ 1221603 h 2894010"/>
                <a:gd name="connsiteX7986" fmla="*/ 951029 w 4312055"/>
                <a:gd name="connsiteY7986" fmla="*/ 1221603 h 2894010"/>
                <a:gd name="connsiteX7987" fmla="*/ 960788 w 4312055"/>
                <a:gd name="connsiteY7987" fmla="*/ 1223471 h 2894010"/>
                <a:gd name="connsiteX7988" fmla="*/ 964456 w 4312055"/>
                <a:gd name="connsiteY7988" fmla="*/ 1222364 h 2894010"/>
                <a:gd name="connsiteX7989" fmla="*/ 966601 w 4312055"/>
                <a:gd name="connsiteY7989" fmla="*/ 1217453 h 2894010"/>
                <a:gd name="connsiteX7990" fmla="*/ 959749 w 4312055"/>
                <a:gd name="connsiteY7990" fmla="*/ 1215447 h 2894010"/>
                <a:gd name="connsiteX7991" fmla="*/ 951721 w 4312055"/>
                <a:gd name="connsiteY7991" fmla="*/ 1211297 h 2894010"/>
                <a:gd name="connsiteX7992" fmla="*/ 945700 w 4312055"/>
                <a:gd name="connsiteY7992" fmla="*/ 1205486 h 2894010"/>
                <a:gd name="connsiteX7993" fmla="*/ 945007 w 4312055"/>
                <a:gd name="connsiteY7993" fmla="*/ 1198430 h 2894010"/>
                <a:gd name="connsiteX7994" fmla="*/ 945007 w 4312055"/>
                <a:gd name="connsiteY7994" fmla="*/ 1198430 h 2894010"/>
                <a:gd name="connsiteX7995" fmla="*/ 943416 w 4312055"/>
                <a:gd name="connsiteY7995" fmla="*/ 1194764 h 2894010"/>
                <a:gd name="connsiteX7996" fmla="*/ 940716 w 4312055"/>
                <a:gd name="connsiteY7996" fmla="*/ 1190960 h 2894010"/>
                <a:gd name="connsiteX7997" fmla="*/ 937394 w 4312055"/>
                <a:gd name="connsiteY7997" fmla="*/ 1187639 h 2894010"/>
                <a:gd name="connsiteX7998" fmla="*/ 934003 w 4312055"/>
                <a:gd name="connsiteY7998" fmla="*/ 1185495 h 2894010"/>
                <a:gd name="connsiteX7999" fmla="*/ 939263 w 4312055"/>
                <a:gd name="connsiteY7999" fmla="*/ 1179546 h 2894010"/>
                <a:gd name="connsiteX8000" fmla="*/ 939955 w 4312055"/>
                <a:gd name="connsiteY8000" fmla="*/ 1179200 h 2894010"/>
                <a:gd name="connsiteX8001" fmla="*/ 941685 w 4312055"/>
                <a:gd name="connsiteY8001" fmla="*/ 1178647 h 2894010"/>
                <a:gd name="connsiteX8002" fmla="*/ 942309 w 4312055"/>
                <a:gd name="connsiteY8002" fmla="*/ 1178093 h 2894010"/>
                <a:gd name="connsiteX8003" fmla="*/ 943000 w 4312055"/>
                <a:gd name="connsiteY8003" fmla="*/ 1175534 h 2894010"/>
                <a:gd name="connsiteX8004" fmla="*/ 942793 w 4312055"/>
                <a:gd name="connsiteY8004" fmla="*/ 1169101 h 2894010"/>
                <a:gd name="connsiteX8005" fmla="*/ 943416 w 4312055"/>
                <a:gd name="connsiteY8005" fmla="*/ 1166265 h 2894010"/>
                <a:gd name="connsiteX8006" fmla="*/ 944800 w 4312055"/>
                <a:gd name="connsiteY8006" fmla="*/ 1163982 h 2894010"/>
                <a:gd name="connsiteX8007" fmla="*/ 946668 w 4312055"/>
                <a:gd name="connsiteY8007" fmla="*/ 1162322 h 2894010"/>
                <a:gd name="connsiteX8008" fmla="*/ 948883 w 4312055"/>
                <a:gd name="connsiteY8008" fmla="*/ 1161077 h 2894010"/>
                <a:gd name="connsiteX8009" fmla="*/ 951306 w 4312055"/>
                <a:gd name="connsiteY8009" fmla="*/ 1160247 h 2894010"/>
                <a:gd name="connsiteX8010" fmla="*/ 952967 w 4312055"/>
                <a:gd name="connsiteY8010" fmla="*/ 1160108 h 2894010"/>
                <a:gd name="connsiteX8011" fmla="*/ 953867 w 4312055"/>
                <a:gd name="connsiteY8011" fmla="*/ 1160523 h 2894010"/>
                <a:gd name="connsiteX8012" fmla="*/ 954628 w 4312055"/>
                <a:gd name="connsiteY8012" fmla="*/ 1160523 h 2894010"/>
                <a:gd name="connsiteX8013" fmla="*/ 956012 w 4312055"/>
                <a:gd name="connsiteY8013" fmla="*/ 1158586 h 2894010"/>
                <a:gd name="connsiteX8014" fmla="*/ 956566 w 4312055"/>
                <a:gd name="connsiteY8014" fmla="*/ 1157065 h 2894010"/>
                <a:gd name="connsiteX8015" fmla="*/ 956704 w 4312055"/>
                <a:gd name="connsiteY8015" fmla="*/ 1155335 h 2894010"/>
                <a:gd name="connsiteX8016" fmla="*/ 956704 w 4312055"/>
                <a:gd name="connsiteY8016" fmla="*/ 1151877 h 2894010"/>
                <a:gd name="connsiteX8017" fmla="*/ 958088 w 4312055"/>
                <a:gd name="connsiteY8017" fmla="*/ 1139564 h 2894010"/>
                <a:gd name="connsiteX8018" fmla="*/ 958850 w 4312055"/>
                <a:gd name="connsiteY8018" fmla="*/ 1136658 h 2894010"/>
                <a:gd name="connsiteX8019" fmla="*/ 960234 w 4312055"/>
                <a:gd name="connsiteY8019" fmla="*/ 1134376 h 2894010"/>
                <a:gd name="connsiteX8020" fmla="*/ 961757 w 4312055"/>
                <a:gd name="connsiteY8020" fmla="*/ 1132162 h 2894010"/>
                <a:gd name="connsiteX8021" fmla="*/ 963072 w 4312055"/>
                <a:gd name="connsiteY8021" fmla="*/ 1129534 h 2894010"/>
                <a:gd name="connsiteX8022" fmla="*/ 961410 w 4312055"/>
                <a:gd name="connsiteY8022" fmla="*/ 1129810 h 2894010"/>
                <a:gd name="connsiteX8023" fmla="*/ 963141 w 4312055"/>
                <a:gd name="connsiteY8023" fmla="*/ 1125107 h 2894010"/>
                <a:gd name="connsiteX8024" fmla="*/ 963556 w 4312055"/>
                <a:gd name="connsiteY8024" fmla="*/ 1123585 h 2894010"/>
                <a:gd name="connsiteX8025" fmla="*/ 963833 w 4312055"/>
                <a:gd name="connsiteY8025" fmla="*/ 1119503 h 2894010"/>
                <a:gd name="connsiteX8026" fmla="*/ 964802 w 4312055"/>
                <a:gd name="connsiteY8026" fmla="*/ 1118258 h 2894010"/>
                <a:gd name="connsiteX8027" fmla="*/ 967363 w 4312055"/>
                <a:gd name="connsiteY8027" fmla="*/ 1118673 h 2894010"/>
                <a:gd name="connsiteX8028" fmla="*/ 966809 w 4312055"/>
                <a:gd name="connsiteY8028" fmla="*/ 1120195 h 2894010"/>
                <a:gd name="connsiteX8029" fmla="*/ 966809 w 4312055"/>
                <a:gd name="connsiteY8029" fmla="*/ 1123031 h 2894010"/>
                <a:gd name="connsiteX8030" fmla="*/ 966394 w 4312055"/>
                <a:gd name="connsiteY8030" fmla="*/ 1124622 h 2894010"/>
                <a:gd name="connsiteX8031" fmla="*/ 972692 w 4312055"/>
                <a:gd name="connsiteY8031" fmla="*/ 1123515 h 2894010"/>
                <a:gd name="connsiteX8032" fmla="*/ 975599 w 4312055"/>
                <a:gd name="connsiteY8032" fmla="*/ 1122547 h 2894010"/>
                <a:gd name="connsiteX8033" fmla="*/ 977813 w 4312055"/>
                <a:gd name="connsiteY8033" fmla="*/ 1120818 h 2894010"/>
                <a:gd name="connsiteX8034" fmla="*/ 978852 w 4312055"/>
                <a:gd name="connsiteY8034" fmla="*/ 1118673 h 2894010"/>
                <a:gd name="connsiteX8035" fmla="*/ 979406 w 4312055"/>
                <a:gd name="connsiteY8035" fmla="*/ 1116114 h 2894010"/>
                <a:gd name="connsiteX8036" fmla="*/ 980097 w 4312055"/>
                <a:gd name="connsiteY8036" fmla="*/ 1110926 h 2894010"/>
                <a:gd name="connsiteX8037" fmla="*/ 980097 w 4312055"/>
                <a:gd name="connsiteY8037" fmla="*/ 1110926 h 2894010"/>
                <a:gd name="connsiteX8038" fmla="*/ 980167 w 4312055"/>
                <a:gd name="connsiteY8038" fmla="*/ 1106568 h 2894010"/>
                <a:gd name="connsiteX8039" fmla="*/ 978990 w 4312055"/>
                <a:gd name="connsiteY8039" fmla="*/ 1103040 h 2894010"/>
                <a:gd name="connsiteX8040" fmla="*/ 978575 w 4312055"/>
                <a:gd name="connsiteY8040" fmla="*/ 1100066 h 2894010"/>
                <a:gd name="connsiteX8041" fmla="*/ 981067 w 4312055"/>
                <a:gd name="connsiteY8041" fmla="*/ 1097575 h 2894010"/>
                <a:gd name="connsiteX8042" fmla="*/ 988541 w 4312055"/>
                <a:gd name="connsiteY8042" fmla="*/ 1094393 h 2894010"/>
                <a:gd name="connsiteX8043" fmla="*/ 991863 w 4312055"/>
                <a:gd name="connsiteY8043" fmla="*/ 1092457 h 2894010"/>
                <a:gd name="connsiteX8044" fmla="*/ 995324 w 4312055"/>
                <a:gd name="connsiteY8044" fmla="*/ 1089205 h 2894010"/>
                <a:gd name="connsiteX8045" fmla="*/ 997400 w 4312055"/>
                <a:gd name="connsiteY8045" fmla="*/ 1086162 h 2894010"/>
                <a:gd name="connsiteX8046" fmla="*/ 1000653 w 4312055"/>
                <a:gd name="connsiteY8046" fmla="*/ 1079452 h 2894010"/>
                <a:gd name="connsiteX8047" fmla="*/ 1002522 w 4312055"/>
                <a:gd name="connsiteY8047" fmla="*/ 1076616 h 2894010"/>
                <a:gd name="connsiteX8048" fmla="*/ 1004460 w 4312055"/>
                <a:gd name="connsiteY8048" fmla="*/ 1075232 h 2894010"/>
                <a:gd name="connsiteX8049" fmla="*/ 1006744 w 4312055"/>
                <a:gd name="connsiteY8049" fmla="*/ 1074541 h 2894010"/>
                <a:gd name="connsiteX8050" fmla="*/ 1011727 w 4312055"/>
                <a:gd name="connsiteY8050" fmla="*/ 1073780 h 2894010"/>
                <a:gd name="connsiteX8051" fmla="*/ 1014011 w 4312055"/>
                <a:gd name="connsiteY8051" fmla="*/ 1073019 h 2894010"/>
                <a:gd name="connsiteX8052" fmla="*/ 1015395 w 4312055"/>
                <a:gd name="connsiteY8052" fmla="*/ 1072120 h 2894010"/>
                <a:gd name="connsiteX8053" fmla="*/ 1018648 w 4312055"/>
                <a:gd name="connsiteY8053" fmla="*/ 1069491 h 2894010"/>
                <a:gd name="connsiteX8054" fmla="*/ 1018371 w 4312055"/>
                <a:gd name="connsiteY8054" fmla="*/ 1072258 h 2894010"/>
                <a:gd name="connsiteX8055" fmla="*/ 1020517 w 4312055"/>
                <a:gd name="connsiteY8055" fmla="*/ 1073365 h 2894010"/>
                <a:gd name="connsiteX8056" fmla="*/ 1023493 w 4312055"/>
                <a:gd name="connsiteY8056" fmla="*/ 1072880 h 2894010"/>
                <a:gd name="connsiteX8057" fmla="*/ 1025638 w 4312055"/>
                <a:gd name="connsiteY8057" fmla="*/ 1071013 h 2894010"/>
                <a:gd name="connsiteX8058" fmla="*/ 1025777 w 4312055"/>
                <a:gd name="connsiteY8058" fmla="*/ 1067969 h 2894010"/>
                <a:gd name="connsiteX8059" fmla="*/ 1025500 w 4312055"/>
                <a:gd name="connsiteY8059" fmla="*/ 1064095 h 2894010"/>
                <a:gd name="connsiteX8060" fmla="*/ 1024185 w 4312055"/>
                <a:gd name="connsiteY8060" fmla="*/ 1060429 h 2894010"/>
                <a:gd name="connsiteX8061" fmla="*/ 1022732 w 4312055"/>
                <a:gd name="connsiteY8061" fmla="*/ 1057524 h 2894010"/>
                <a:gd name="connsiteX8062" fmla="*/ 1025015 w 4312055"/>
                <a:gd name="connsiteY8062" fmla="*/ 1060429 h 2894010"/>
                <a:gd name="connsiteX8063" fmla="*/ 1025846 w 4312055"/>
                <a:gd name="connsiteY8063" fmla="*/ 1063680 h 2894010"/>
                <a:gd name="connsiteX8064" fmla="*/ 1026884 w 4312055"/>
                <a:gd name="connsiteY8064" fmla="*/ 1067070 h 2894010"/>
                <a:gd name="connsiteX8065" fmla="*/ 1026884 w 4312055"/>
                <a:gd name="connsiteY8065" fmla="*/ 1070390 h 2894010"/>
                <a:gd name="connsiteX8066" fmla="*/ 1029238 w 4312055"/>
                <a:gd name="connsiteY8066" fmla="*/ 1073572 h 2894010"/>
                <a:gd name="connsiteX8067" fmla="*/ 1032421 w 4312055"/>
                <a:gd name="connsiteY8067" fmla="*/ 1074887 h 2894010"/>
                <a:gd name="connsiteX8068" fmla="*/ 1036089 w 4312055"/>
                <a:gd name="connsiteY8068" fmla="*/ 1074887 h 2894010"/>
                <a:gd name="connsiteX8069" fmla="*/ 1039896 w 4312055"/>
                <a:gd name="connsiteY8069" fmla="*/ 1073987 h 2894010"/>
                <a:gd name="connsiteX8070" fmla="*/ 1034844 w 4312055"/>
                <a:gd name="connsiteY8070" fmla="*/ 1076823 h 2894010"/>
                <a:gd name="connsiteX8071" fmla="*/ 1029791 w 4312055"/>
                <a:gd name="connsiteY8071" fmla="*/ 1076823 h 2894010"/>
                <a:gd name="connsiteX8072" fmla="*/ 1024531 w 4312055"/>
                <a:gd name="connsiteY8072" fmla="*/ 1075855 h 2894010"/>
                <a:gd name="connsiteX8073" fmla="*/ 1018648 w 4312055"/>
                <a:gd name="connsiteY8073" fmla="*/ 1075647 h 2894010"/>
                <a:gd name="connsiteX8074" fmla="*/ 1020794 w 4312055"/>
                <a:gd name="connsiteY8074" fmla="*/ 1076754 h 2894010"/>
                <a:gd name="connsiteX8075" fmla="*/ 1026538 w 4312055"/>
                <a:gd name="connsiteY8075" fmla="*/ 1078068 h 2894010"/>
                <a:gd name="connsiteX8076" fmla="*/ 1028061 w 4312055"/>
                <a:gd name="connsiteY8076" fmla="*/ 1078968 h 2894010"/>
                <a:gd name="connsiteX8077" fmla="*/ 1028061 w 4312055"/>
                <a:gd name="connsiteY8077" fmla="*/ 1080351 h 2894010"/>
                <a:gd name="connsiteX8078" fmla="*/ 1026608 w 4312055"/>
                <a:gd name="connsiteY8078" fmla="*/ 1081112 h 2894010"/>
                <a:gd name="connsiteX8079" fmla="*/ 1023354 w 4312055"/>
                <a:gd name="connsiteY8079" fmla="*/ 1081804 h 2894010"/>
                <a:gd name="connsiteX8080" fmla="*/ 1025015 w 4312055"/>
                <a:gd name="connsiteY8080" fmla="*/ 1082841 h 2894010"/>
                <a:gd name="connsiteX8081" fmla="*/ 1031729 w 4312055"/>
                <a:gd name="connsiteY8081" fmla="*/ 1085263 h 2894010"/>
                <a:gd name="connsiteX8082" fmla="*/ 1034221 w 4312055"/>
                <a:gd name="connsiteY8082" fmla="*/ 1086508 h 2894010"/>
                <a:gd name="connsiteX8083" fmla="*/ 1036297 w 4312055"/>
                <a:gd name="connsiteY8083" fmla="*/ 1087269 h 2894010"/>
                <a:gd name="connsiteX8084" fmla="*/ 1038442 w 4312055"/>
                <a:gd name="connsiteY8084" fmla="*/ 1087684 h 2894010"/>
                <a:gd name="connsiteX8085" fmla="*/ 1041211 w 4312055"/>
                <a:gd name="connsiteY8085" fmla="*/ 1087684 h 2894010"/>
                <a:gd name="connsiteX8086" fmla="*/ 1049447 w 4312055"/>
                <a:gd name="connsiteY8086" fmla="*/ 1086715 h 2894010"/>
                <a:gd name="connsiteX8087" fmla="*/ 1052008 w 4312055"/>
                <a:gd name="connsiteY8087" fmla="*/ 1086715 h 2894010"/>
                <a:gd name="connsiteX8088" fmla="*/ 1054223 w 4312055"/>
                <a:gd name="connsiteY8088" fmla="*/ 1087061 h 2894010"/>
                <a:gd name="connsiteX8089" fmla="*/ 1056368 w 4312055"/>
                <a:gd name="connsiteY8089" fmla="*/ 1087684 h 2894010"/>
                <a:gd name="connsiteX8090" fmla="*/ 1058721 w 4312055"/>
                <a:gd name="connsiteY8090" fmla="*/ 1088583 h 2894010"/>
                <a:gd name="connsiteX8091" fmla="*/ 1059829 w 4312055"/>
                <a:gd name="connsiteY8091" fmla="*/ 1088721 h 2894010"/>
                <a:gd name="connsiteX8092" fmla="*/ 1060383 w 4312055"/>
                <a:gd name="connsiteY8092" fmla="*/ 1088375 h 2894010"/>
                <a:gd name="connsiteX8093" fmla="*/ 1060867 w 4312055"/>
                <a:gd name="connsiteY8093" fmla="*/ 1088375 h 2894010"/>
                <a:gd name="connsiteX8094" fmla="*/ 1061836 w 4312055"/>
                <a:gd name="connsiteY8094" fmla="*/ 1089205 h 2894010"/>
                <a:gd name="connsiteX8095" fmla="*/ 1062597 w 4312055"/>
                <a:gd name="connsiteY8095" fmla="*/ 1090727 h 2894010"/>
                <a:gd name="connsiteX8096" fmla="*/ 1062390 w 4312055"/>
                <a:gd name="connsiteY8096" fmla="*/ 1091765 h 2894010"/>
                <a:gd name="connsiteX8097" fmla="*/ 1060521 w 4312055"/>
                <a:gd name="connsiteY8097" fmla="*/ 1093494 h 2894010"/>
                <a:gd name="connsiteX8098" fmla="*/ 1058514 w 4312055"/>
                <a:gd name="connsiteY8098" fmla="*/ 1095085 h 2894010"/>
                <a:gd name="connsiteX8099" fmla="*/ 1056299 w 4312055"/>
                <a:gd name="connsiteY8099" fmla="*/ 1096054 h 2894010"/>
                <a:gd name="connsiteX8100" fmla="*/ 1051662 w 4312055"/>
                <a:gd name="connsiteY8100" fmla="*/ 1097506 h 2894010"/>
                <a:gd name="connsiteX8101" fmla="*/ 1047786 w 4312055"/>
                <a:gd name="connsiteY8101" fmla="*/ 1099651 h 2894010"/>
                <a:gd name="connsiteX8102" fmla="*/ 1042941 w 4312055"/>
                <a:gd name="connsiteY8102" fmla="*/ 1102971 h 2894010"/>
                <a:gd name="connsiteX8103" fmla="*/ 1039757 w 4312055"/>
                <a:gd name="connsiteY8103" fmla="*/ 1106499 h 2894010"/>
                <a:gd name="connsiteX8104" fmla="*/ 1041072 w 4312055"/>
                <a:gd name="connsiteY8104" fmla="*/ 1109058 h 2894010"/>
                <a:gd name="connsiteX8105" fmla="*/ 1042111 w 4312055"/>
                <a:gd name="connsiteY8105" fmla="*/ 1109058 h 2894010"/>
                <a:gd name="connsiteX8106" fmla="*/ 1045017 w 4312055"/>
                <a:gd name="connsiteY8106" fmla="*/ 1108505 h 2894010"/>
                <a:gd name="connsiteX8107" fmla="*/ 1046263 w 4312055"/>
                <a:gd name="connsiteY8107" fmla="*/ 1108505 h 2894010"/>
                <a:gd name="connsiteX8108" fmla="*/ 1047302 w 4312055"/>
                <a:gd name="connsiteY8108" fmla="*/ 1108851 h 2894010"/>
                <a:gd name="connsiteX8109" fmla="*/ 1052492 w 4312055"/>
                <a:gd name="connsiteY8109" fmla="*/ 1112586 h 2894010"/>
                <a:gd name="connsiteX8110" fmla="*/ 1053461 w 4312055"/>
                <a:gd name="connsiteY8110" fmla="*/ 1113139 h 2894010"/>
                <a:gd name="connsiteX8111" fmla="*/ 1054499 w 4312055"/>
                <a:gd name="connsiteY8111" fmla="*/ 1113347 h 2894010"/>
                <a:gd name="connsiteX8112" fmla="*/ 1056507 w 4312055"/>
                <a:gd name="connsiteY8112" fmla="*/ 1113139 h 2894010"/>
                <a:gd name="connsiteX8113" fmla="*/ 1057475 w 4312055"/>
                <a:gd name="connsiteY8113" fmla="*/ 1113416 h 2894010"/>
                <a:gd name="connsiteX8114" fmla="*/ 1059552 w 4312055"/>
                <a:gd name="connsiteY8114" fmla="*/ 1114869 h 2894010"/>
                <a:gd name="connsiteX8115" fmla="*/ 1060729 w 4312055"/>
                <a:gd name="connsiteY8115" fmla="*/ 1116736 h 2894010"/>
                <a:gd name="connsiteX8116" fmla="*/ 1061282 w 4312055"/>
                <a:gd name="connsiteY8116" fmla="*/ 1118881 h 2894010"/>
                <a:gd name="connsiteX8117" fmla="*/ 1061282 w 4312055"/>
                <a:gd name="connsiteY8117" fmla="*/ 1121302 h 2894010"/>
                <a:gd name="connsiteX8118" fmla="*/ 1060798 w 4312055"/>
                <a:gd name="connsiteY8118" fmla="*/ 1123308 h 2894010"/>
                <a:gd name="connsiteX8119" fmla="*/ 1058652 w 4312055"/>
                <a:gd name="connsiteY8119" fmla="*/ 1127943 h 2894010"/>
                <a:gd name="connsiteX8120" fmla="*/ 1058306 w 4312055"/>
                <a:gd name="connsiteY8120" fmla="*/ 1129672 h 2894010"/>
                <a:gd name="connsiteX8121" fmla="*/ 1060729 w 4312055"/>
                <a:gd name="connsiteY8121" fmla="*/ 1133407 h 2894010"/>
                <a:gd name="connsiteX8122" fmla="*/ 1065366 w 4312055"/>
                <a:gd name="connsiteY8122" fmla="*/ 1134445 h 2894010"/>
                <a:gd name="connsiteX8123" fmla="*/ 1070487 w 4312055"/>
                <a:gd name="connsiteY8123" fmla="*/ 1133476 h 2894010"/>
                <a:gd name="connsiteX8124" fmla="*/ 1074432 w 4312055"/>
                <a:gd name="connsiteY8124" fmla="*/ 1131401 h 2894010"/>
                <a:gd name="connsiteX8125" fmla="*/ 1079208 w 4312055"/>
                <a:gd name="connsiteY8125" fmla="*/ 1126352 h 2894010"/>
                <a:gd name="connsiteX8126" fmla="*/ 1081077 w 4312055"/>
                <a:gd name="connsiteY8126" fmla="*/ 1124899 h 2894010"/>
                <a:gd name="connsiteX8127" fmla="*/ 1083845 w 4312055"/>
                <a:gd name="connsiteY8127" fmla="*/ 1123930 h 2894010"/>
                <a:gd name="connsiteX8128" fmla="*/ 1086406 w 4312055"/>
                <a:gd name="connsiteY8128" fmla="*/ 1123792 h 2894010"/>
                <a:gd name="connsiteX8129" fmla="*/ 1088898 w 4312055"/>
                <a:gd name="connsiteY8129" fmla="*/ 1123792 h 2894010"/>
                <a:gd name="connsiteX8130" fmla="*/ 1091458 w 4312055"/>
                <a:gd name="connsiteY8130" fmla="*/ 1123446 h 2894010"/>
                <a:gd name="connsiteX8131" fmla="*/ 1093189 w 4312055"/>
                <a:gd name="connsiteY8131" fmla="*/ 1122339 h 2894010"/>
                <a:gd name="connsiteX8132" fmla="*/ 1096995 w 4312055"/>
                <a:gd name="connsiteY8132" fmla="*/ 1118535 h 2894010"/>
                <a:gd name="connsiteX8133" fmla="*/ 1098864 w 4312055"/>
                <a:gd name="connsiteY8133" fmla="*/ 1117082 h 2894010"/>
                <a:gd name="connsiteX8134" fmla="*/ 1101286 w 4312055"/>
                <a:gd name="connsiteY8134" fmla="*/ 1115837 h 2894010"/>
                <a:gd name="connsiteX8135" fmla="*/ 1102809 w 4312055"/>
                <a:gd name="connsiteY8135" fmla="*/ 1115699 h 2894010"/>
                <a:gd name="connsiteX8136" fmla="*/ 1106892 w 4312055"/>
                <a:gd name="connsiteY8136" fmla="*/ 1117013 h 2894010"/>
                <a:gd name="connsiteX8137" fmla="*/ 1109246 w 4312055"/>
                <a:gd name="connsiteY8137" fmla="*/ 1117428 h 2894010"/>
                <a:gd name="connsiteX8138" fmla="*/ 1112152 w 4312055"/>
                <a:gd name="connsiteY8138" fmla="*/ 1117705 h 2894010"/>
                <a:gd name="connsiteX8139" fmla="*/ 1115059 w 4312055"/>
                <a:gd name="connsiteY8139" fmla="*/ 1117567 h 2894010"/>
                <a:gd name="connsiteX8140" fmla="*/ 1117482 w 4312055"/>
                <a:gd name="connsiteY8140" fmla="*/ 1116806 h 2894010"/>
                <a:gd name="connsiteX8141" fmla="*/ 1119212 w 4312055"/>
                <a:gd name="connsiteY8141" fmla="*/ 1115215 h 2894010"/>
                <a:gd name="connsiteX8142" fmla="*/ 1120665 w 4312055"/>
                <a:gd name="connsiteY8142" fmla="*/ 1112724 h 2894010"/>
                <a:gd name="connsiteX8143" fmla="*/ 1122949 w 4312055"/>
                <a:gd name="connsiteY8143" fmla="*/ 1107329 h 2894010"/>
                <a:gd name="connsiteX8144" fmla="*/ 1115544 w 4312055"/>
                <a:gd name="connsiteY8144" fmla="*/ 1106499 h 2894010"/>
                <a:gd name="connsiteX8145" fmla="*/ 1108138 w 4312055"/>
                <a:gd name="connsiteY8145" fmla="*/ 1108021 h 2894010"/>
                <a:gd name="connsiteX8146" fmla="*/ 1101286 w 4312055"/>
                <a:gd name="connsiteY8146" fmla="*/ 1108712 h 2894010"/>
                <a:gd name="connsiteX8147" fmla="*/ 1095334 w 4312055"/>
                <a:gd name="connsiteY8147" fmla="*/ 1105461 h 2894010"/>
                <a:gd name="connsiteX8148" fmla="*/ 1092843 w 4312055"/>
                <a:gd name="connsiteY8148" fmla="*/ 1102210 h 2894010"/>
                <a:gd name="connsiteX8149" fmla="*/ 1090489 w 4312055"/>
                <a:gd name="connsiteY8149" fmla="*/ 1098613 h 2894010"/>
                <a:gd name="connsiteX8150" fmla="*/ 1088551 w 4312055"/>
                <a:gd name="connsiteY8150" fmla="*/ 1094739 h 2894010"/>
                <a:gd name="connsiteX8151" fmla="*/ 1087236 w 4312055"/>
                <a:gd name="connsiteY8151" fmla="*/ 1090796 h 2894010"/>
                <a:gd name="connsiteX8152" fmla="*/ 1087375 w 4312055"/>
                <a:gd name="connsiteY8152" fmla="*/ 1086784 h 2894010"/>
                <a:gd name="connsiteX8153" fmla="*/ 1089313 w 4312055"/>
                <a:gd name="connsiteY8153" fmla="*/ 1084017 h 2894010"/>
                <a:gd name="connsiteX8154" fmla="*/ 1092150 w 4312055"/>
                <a:gd name="connsiteY8154" fmla="*/ 1081596 h 2894010"/>
                <a:gd name="connsiteX8155" fmla="*/ 1095057 w 4312055"/>
                <a:gd name="connsiteY8155" fmla="*/ 1078553 h 2894010"/>
                <a:gd name="connsiteX8156" fmla="*/ 1096372 w 4312055"/>
                <a:gd name="connsiteY8156" fmla="*/ 1081320 h 2894010"/>
                <a:gd name="connsiteX8157" fmla="*/ 1095265 w 4312055"/>
                <a:gd name="connsiteY8157" fmla="*/ 1083741 h 2894010"/>
                <a:gd name="connsiteX8158" fmla="*/ 1092911 w 4312055"/>
                <a:gd name="connsiteY8158" fmla="*/ 1085885 h 2894010"/>
                <a:gd name="connsiteX8159" fmla="*/ 1090558 w 4312055"/>
                <a:gd name="connsiteY8159" fmla="*/ 1087614 h 2894010"/>
                <a:gd name="connsiteX8160" fmla="*/ 1092565 w 4312055"/>
                <a:gd name="connsiteY8160" fmla="*/ 1087199 h 2894010"/>
                <a:gd name="connsiteX8161" fmla="*/ 1094088 w 4312055"/>
                <a:gd name="connsiteY8161" fmla="*/ 1086231 h 2894010"/>
                <a:gd name="connsiteX8162" fmla="*/ 1100732 w 4312055"/>
                <a:gd name="connsiteY8162" fmla="*/ 1078760 h 2894010"/>
                <a:gd name="connsiteX8163" fmla="*/ 1103016 w 4312055"/>
                <a:gd name="connsiteY8163" fmla="*/ 1076754 h 2894010"/>
                <a:gd name="connsiteX8164" fmla="*/ 1105716 w 4312055"/>
                <a:gd name="connsiteY8164" fmla="*/ 1074887 h 2894010"/>
                <a:gd name="connsiteX8165" fmla="*/ 1108138 w 4312055"/>
                <a:gd name="connsiteY8165" fmla="*/ 1073780 h 2894010"/>
                <a:gd name="connsiteX8166" fmla="*/ 1110353 w 4312055"/>
                <a:gd name="connsiteY8166" fmla="*/ 1073434 h 2894010"/>
                <a:gd name="connsiteX8167" fmla="*/ 1112568 w 4312055"/>
                <a:gd name="connsiteY8167" fmla="*/ 1073295 h 2894010"/>
                <a:gd name="connsiteX8168" fmla="*/ 1114990 w 4312055"/>
                <a:gd name="connsiteY8168" fmla="*/ 1072950 h 2894010"/>
                <a:gd name="connsiteX8169" fmla="*/ 1117412 w 4312055"/>
                <a:gd name="connsiteY8169" fmla="*/ 1072189 h 2894010"/>
                <a:gd name="connsiteX8170" fmla="*/ 1121980 w 4312055"/>
                <a:gd name="connsiteY8170" fmla="*/ 1070252 h 2894010"/>
                <a:gd name="connsiteX8171" fmla="*/ 1124541 w 4312055"/>
                <a:gd name="connsiteY8171" fmla="*/ 1069698 h 2894010"/>
                <a:gd name="connsiteX8172" fmla="*/ 1125718 w 4312055"/>
                <a:gd name="connsiteY8172" fmla="*/ 1069698 h 2894010"/>
                <a:gd name="connsiteX8173" fmla="*/ 1126479 w 4312055"/>
                <a:gd name="connsiteY8173" fmla="*/ 1070044 h 2894010"/>
                <a:gd name="connsiteX8174" fmla="*/ 1127240 w 4312055"/>
                <a:gd name="connsiteY8174" fmla="*/ 1070252 h 2894010"/>
                <a:gd name="connsiteX8175" fmla="*/ 1128347 w 4312055"/>
                <a:gd name="connsiteY8175" fmla="*/ 1070044 h 2894010"/>
                <a:gd name="connsiteX8176" fmla="*/ 1129317 w 4312055"/>
                <a:gd name="connsiteY8176" fmla="*/ 1069422 h 2894010"/>
                <a:gd name="connsiteX8177" fmla="*/ 1131393 w 4312055"/>
                <a:gd name="connsiteY8177" fmla="*/ 1067485 h 2894010"/>
                <a:gd name="connsiteX8178" fmla="*/ 1132362 w 4312055"/>
                <a:gd name="connsiteY8178" fmla="*/ 1066793 h 2894010"/>
                <a:gd name="connsiteX8179" fmla="*/ 1133815 w 4312055"/>
                <a:gd name="connsiteY8179" fmla="*/ 1066309 h 2894010"/>
                <a:gd name="connsiteX8180" fmla="*/ 1136791 w 4312055"/>
                <a:gd name="connsiteY8180" fmla="*/ 1065894 h 2894010"/>
                <a:gd name="connsiteX8181" fmla="*/ 1138106 w 4312055"/>
                <a:gd name="connsiteY8181" fmla="*/ 1065479 h 2894010"/>
                <a:gd name="connsiteX8182" fmla="*/ 1139283 w 4312055"/>
                <a:gd name="connsiteY8182" fmla="*/ 1064649 h 2894010"/>
                <a:gd name="connsiteX8183" fmla="*/ 1141359 w 4312055"/>
                <a:gd name="connsiteY8183" fmla="*/ 1062435 h 2894010"/>
                <a:gd name="connsiteX8184" fmla="*/ 1142605 w 4312055"/>
                <a:gd name="connsiteY8184" fmla="*/ 1061605 h 2894010"/>
                <a:gd name="connsiteX8185" fmla="*/ 1146689 w 4312055"/>
                <a:gd name="connsiteY8185" fmla="*/ 1060914 h 2894010"/>
                <a:gd name="connsiteX8186" fmla="*/ 1151672 w 4312055"/>
                <a:gd name="connsiteY8186" fmla="*/ 1061190 h 2894010"/>
                <a:gd name="connsiteX8187" fmla="*/ 1155755 w 4312055"/>
                <a:gd name="connsiteY8187" fmla="*/ 1060637 h 2894010"/>
                <a:gd name="connsiteX8188" fmla="*/ 1156932 w 4312055"/>
                <a:gd name="connsiteY8188" fmla="*/ 1057662 h 2894010"/>
                <a:gd name="connsiteX8189" fmla="*/ 1156794 w 4312055"/>
                <a:gd name="connsiteY8189" fmla="*/ 1058354 h 2894010"/>
                <a:gd name="connsiteX8190" fmla="*/ 1156794 w 4312055"/>
                <a:gd name="connsiteY8190" fmla="*/ 1059115 h 2894010"/>
                <a:gd name="connsiteX8191" fmla="*/ 1156794 w 4312055"/>
                <a:gd name="connsiteY8191" fmla="*/ 1059876 h 2894010"/>
                <a:gd name="connsiteX8192" fmla="*/ 1157001 w 4312055"/>
                <a:gd name="connsiteY8192" fmla="*/ 1060637 h 2894010"/>
                <a:gd name="connsiteX8193" fmla="*/ 1165445 w 4312055"/>
                <a:gd name="connsiteY8193" fmla="*/ 1056417 h 2894010"/>
                <a:gd name="connsiteX8194" fmla="*/ 1168352 w 4312055"/>
                <a:gd name="connsiteY8194" fmla="*/ 1055933 h 2894010"/>
                <a:gd name="connsiteX8195" fmla="*/ 1165030 w 4312055"/>
                <a:gd name="connsiteY8195" fmla="*/ 1058077 h 2894010"/>
                <a:gd name="connsiteX8196" fmla="*/ 1163991 w 4312055"/>
                <a:gd name="connsiteY8196" fmla="*/ 1058977 h 2894010"/>
                <a:gd name="connsiteX8197" fmla="*/ 1173958 w 4312055"/>
                <a:gd name="connsiteY8197" fmla="*/ 1056763 h 2894010"/>
                <a:gd name="connsiteX8198" fmla="*/ 1178664 w 4312055"/>
                <a:gd name="connsiteY8198" fmla="*/ 1056901 h 2894010"/>
                <a:gd name="connsiteX8199" fmla="*/ 1179356 w 4312055"/>
                <a:gd name="connsiteY8199" fmla="*/ 1060775 h 2894010"/>
                <a:gd name="connsiteX8200" fmla="*/ 1176588 w 4312055"/>
                <a:gd name="connsiteY8200" fmla="*/ 1063196 h 2894010"/>
                <a:gd name="connsiteX8201" fmla="*/ 1171466 w 4312055"/>
                <a:gd name="connsiteY8201" fmla="*/ 1065271 h 2894010"/>
                <a:gd name="connsiteX8202" fmla="*/ 1161638 w 4312055"/>
                <a:gd name="connsiteY8202" fmla="*/ 1068384 h 2894010"/>
                <a:gd name="connsiteX8203" fmla="*/ 1162122 w 4312055"/>
                <a:gd name="connsiteY8203" fmla="*/ 1069353 h 2894010"/>
                <a:gd name="connsiteX8204" fmla="*/ 1162884 w 4312055"/>
                <a:gd name="connsiteY8204" fmla="*/ 1072465 h 2894010"/>
                <a:gd name="connsiteX8205" fmla="*/ 1157347 w 4312055"/>
                <a:gd name="connsiteY8205" fmla="*/ 1071843 h 2894010"/>
                <a:gd name="connsiteX8206" fmla="*/ 1155478 w 4312055"/>
                <a:gd name="connsiteY8206" fmla="*/ 1071843 h 2894010"/>
                <a:gd name="connsiteX8207" fmla="*/ 1153402 w 4312055"/>
                <a:gd name="connsiteY8207" fmla="*/ 1072396 h 2894010"/>
                <a:gd name="connsiteX8208" fmla="*/ 1151741 w 4312055"/>
                <a:gd name="connsiteY8208" fmla="*/ 1072950 h 2894010"/>
                <a:gd name="connsiteX8209" fmla="*/ 1150011 w 4312055"/>
                <a:gd name="connsiteY8209" fmla="*/ 1073295 h 2894010"/>
                <a:gd name="connsiteX8210" fmla="*/ 1147727 w 4312055"/>
                <a:gd name="connsiteY8210" fmla="*/ 1073295 h 2894010"/>
                <a:gd name="connsiteX8211" fmla="*/ 1148696 w 4312055"/>
                <a:gd name="connsiteY8211" fmla="*/ 1076063 h 2894010"/>
                <a:gd name="connsiteX8212" fmla="*/ 1150011 w 4312055"/>
                <a:gd name="connsiteY8212" fmla="*/ 1077653 h 2894010"/>
                <a:gd name="connsiteX8213" fmla="*/ 1156101 w 4312055"/>
                <a:gd name="connsiteY8213" fmla="*/ 1081666 h 2894010"/>
                <a:gd name="connsiteX8214" fmla="*/ 1160669 w 4312055"/>
                <a:gd name="connsiteY8214" fmla="*/ 1085747 h 2894010"/>
                <a:gd name="connsiteX8215" fmla="*/ 1162815 w 4312055"/>
                <a:gd name="connsiteY8215" fmla="*/ 1088029 h 2894010"/>
                <a:gd name="connsiteX8216" fmla="*/ 1159562 w 4312055"/>
                <a:gd name="connsiteY8216" fmla="*/ 1088168 h 2894010"/>
                <a:gd name="connsiteX8217" fmla="*/ 1157624 w 4312055"/>
                <a:gd name="connsiteY8217" fmla="*/ 1088444 h 2894010"/>
                <a:gd name="connsiteX8218" fmla="*/ 1156170 w 4312055"/>
                <a:gd name="connsiteY8218" fmla="*/ 1089551 h 2894010"/>
                <a:gd name="connsiteX8219" fmla="*/ 1154302 w 4312055"/>
                <a:gd name="connsiteY8219" fmla="*/ 1092180 h 2894010"/>
                <a:gd name="connsiteX8220" fmla="*/ 1153817 w 4312055"/>
                <a:gd name="connsiteY8220" fmla="*/ 1089413 h 2894010"/>
                <a:gd name="connsiteX8221" fmla="*/ 1152295 w 4312055"/>
                <a:gd name="connsiteY8221" fmla="*/ 1090658 h 2894010"/>
                <a:gd name="connsiteX8222" fmla="*/ 1149388 w 4312055"/>
                <a:gd name="connsiteY8222" fmla="*/ 1095639 h 2894010"/>
                <a:gd name="connsiteX8223" fmla="*/ 1148419 w 4312055"/>
                <a:gd name="connsiteY8223" fmla="*/ 1096884 h 2894010"/>
                <a:gd name="connsiteX8224" fmla="*/ 1146204 w 4312055"/>
                <a:gd name="connsiteY8224" fmla="*/ 1099235 h 2894010"/>
                <a:gd name="connsiteX8225" fmla="*/ 1145443 w 4312055"/>
                <a:gd name="connsiteY8225" fmla="*/ 1100619 h 2894010"/>
                <a:gd name="connsiteX8226" fmla="*/ 1145166 w 4312055"/>
                <a:gd name="connsiteY8226" fmla="*/ 1101864 h 2894010"/>
                <a:gd name="connsiteX8227" fmla="*/ 1145166 w 4312055"/>
                <a:gd name="connsiteY8227" fmla="*/ 1103178 h 2894010"/>
                <a:gd name="connsiteX8228" fmla="*/ 1145374 w 4312055"/>
                <a:gd name="connsiteY8228" fmla="*/ 1104631 h 2894010"/>
                <a:gd name="connsiteX8229" fmla="*/ 1144612 w 4312055"/>
                <a:gd name="connsiteY8229" fmla="*/ 1106845 h 2894010"/>
                <a:gd name="connsiteX8230" fmla="*/ 1143159 w 4312055"/>
                <a:gd name="connsiteY8230" fmla="*/ 1108228 h 2894010"/>
                <a:gd name="connsiteX8231" fmla="*/ 1140806 w 4312055"/>
                <a:gd name="connsiteY8231" fmla="*/ 1109058 h 2894010"/>
                <a:gd name="connsiteX8232" fmla="*/ 1137345 w 4312055"/>
                <a:gd name="connsiteY8232" fmla="*/ 1109542 h 2894010"/>
                <a:gd name="connsiteX8233" fmla="*/ 1134715 w 4312055"/>
                <a:gd name="connsiteY8233" fmla="*/ 1108920 h 2894010"/>
                <a:gd name="connsiteX8234" fmla="*/ 1131670 w 4312055"/>
                <a:gd name="connsiteY8234" fmla="*/ 1107606 h 2894010"/>
                <a:gd name="connsiteX8235" fmla="*/ 1128625 w 4312055"/>
                <a:gd name="connsiteY8235" fmla="*/ 1106845 h 2894010"/>
                <a:gd name="connsiteX8236" fmla="*/ 1125995 w 4312055"/>
                <a:gd name="connsiteY8236" fmla="*/ 1107951 h 2894010"/>
                <a:gd name="connsiteX8237" fmla="*/ 1130562 w 4312055"/>
                <a:gd name="connsiteY8237" fmla="*/ 1110234 h 2894010"/>
                <a:gd name="connsiteX8238" fmla="*/ 1128555 w 4312055"/>
                <a:gd name="connsiteY8238" fmla="*/ 1111203 h 2894010"/>
                <a:gd name="connsiteX8239" fmla="*/ 1126133 w 4312055"/>
                <a:gd name="connsiteY8239" fmla="*/ 1112033 h 2894010"/>
                <a:gd name="connsiteX8240" fmla="*/ 1124472 w 4312055"/>
                <a:gd name="connsiteY8240" fmla="*/ 1113139 h 2894010"/>
                <a:gd name="connsiteX8241" fmla="*/ 1124610 w 4312055"/>
                <a:gd name="connsiteY8241" fmla="*/ 1114730 h 2894010"/>
                <a:gd name="connsiteX8242" fmla="*/ 1126686 w 4312055"/>
                <a:gd name="connsiteY8242" fmla="*/ 1115906 h 2894010"/>
                <a:gd name="connsiteX8243" fmla="*/ 1133538 w 4312055"/>
                <a:gd name="connsiteY8243" fmla="*/ 1117705 h 2894010"/>
                <a:gd name="connsiteX8244" fmla="*/ 1136099 w 4312055"/>
                <a:gd name="connsiteY8244" fmla="*/ 1118950 h 2894010"/>
                <a:gd name="connsiteX8245" fmla="*/ 1137968 w 4312055"/>
                <a:gd name="connsiteY8245" fmla="*/ 1121233 h 2894010"/>
                <a:gd name="connsiteX8246" fmla="*/ 1139352 w 4312055"/>
                <a:gd name="connsiteY8246" fmla="*/ 1123654 h 2894010"/>
                <a:gd name="connsiteX8247" fmla="*/ 1141082 w 4312055"/>
                <a:gd name="connsiteY8247" fmla="*/ 1125798 h 2894010"/>
                <a:gd name="connsiteX8248" fmla="*/ 1143713 w 4312055"/>
                <a:gd name="connsiteY8248" fmla="*/ 1127182 h 2894010"/>
                <a:gd name="connsiteX8249" fmla="*/ 1145028 w 4312055"/>
                <a:gd name="connsiteY8249" fmla="*/ 1127182 h 2894010"/>
                <a:gd name="connsiteX8250" fmla="*/ 1147588 w 4312055"/>
                <a:gd name="connsiteY8250" fmla="*/ 1126697 h 2894010"/>
                <a:gd name="connsiteX8251" fmla="*/ 1148696 w 4312055"/>
                <a:gd name="connsiteY8251" fmla="*/ 1126697 h 2894010"/>
                <a:gd name="connsiteX8252" fmla="*/ 1150080 w 4312055"/>
                <a:gd name="connsiteY8252" fmla="*/ 1127320 h 2894010"/>
                <a:gd name="connsiteX8253" fmla="*/ 1151256 w 4312055"/>
                <a:gd name="connsiteY8253" fmla="*/ 1128358 h 2894010"/>
                <a:gd name="connsiteX8254" fmla="*/ 1153610 w 4312055"/>
                <a:gd name="connsiteY8254" fmla="*/ 1130917 h 2894010"/>
                <a:gd name="connsiteX8255" fmla="*/ 1156101 w 4312055"/>
                <a:gd name="connsiteY8255" fmla="*/ 1133131 h 2894010"/>
                <a:gd name="connsiteX8256" fmla="*/ 1158385 w 4312055"/>
                <a:gd name="connsiteY8256" fmla="*/ 1134445 h 2894010"/>
                <a:gd name="connsiteX8257" fmla="*/ 1164061 w 4312055"/>
                <a:gd name="connsiteY8257" fmla="*/ 1136382 h 2894010"/>
                <a:gd name="connsiteX8258" fmla="*/ 1166829 w 4312055"/>
                <a:gd name="connsiteY8258" fmla="*/ 1137558 h 2894010"/>
                <a:gd name="connsiteX8259" fmla="*/ 1169182 w 4312055"/>
                <a:gd name="connsiteY8259" fmla="*/ 1139010 h 2894010"/>
                <a:gd name="connsiteX8260" fmla="*/ 1173819 w 4312055"/>
                <a:gd name="connsiteY8260" fmla="*/ 1142746 h 2894010"/>
                <a:gd name="connsiteX8261" fmla="*/ 1188284 w 4312055"/>
                <a:gd name="connsiteY8261" fmla="*/ 1156788 h 2894010"/>
                <a:gd name="connsiteX8262" fmla="*/ 1193683 w 4312055"/>
                <a:gd name="connsiteY8262" fmla="*/ 1160592 h 2894010"/>
                <a:gd name="connsiteX8263" fmla="*/ 1193683 w 4312055"/>
                <a:gd name="connsiteY8263" fmla="*/ 1160592 h 2894010"/>
                <a:gd name="connsiteX8264" fmla="*/ 1204895 w 4312055"/>
                <a:gd name="connsiteY8264" fmla="*/ 1167579 h 2894010"/>
                <a:gd name="connsiteX8265" fmla="*/ 1212716 w 4312055"/>
                <a:gd name="connsiteY8265" fmla="*/ 1171038 h 2894010"/>
                <a:gd name="connsiteX8266" fmla="*/ 1214446 w 4312055"/>
                <a:gd name="connsiteY8266" fmla="*/ 1172075 h 2894010"/>
                <a:gd name="connsiteX8267" fmla="*/ 1216176 w 4312055"/>
                <a:gd name="connsiteY8267" fmla="*/ 1173459 h 2894010"/>
                <a:gd name="connsiteX8268" fmla="*/ 1216730 w 4312055"/>
                <a:gd name="connsiteY8268" fmla="*/ 1174150 h 2894010"/>
                <a:gd name="connsiteX8269" fmla="*/ 1217491 w 4312055"/>
                <a:gd name="connsiteY8269" fmla="*/ 1175741 h 2894010"/>
                <a:gd name="connsiteX8270" fmla="*/ 1218114 w 4312055"/>
                <a:gd name="connsiteY8270" fmla="*/ 1176364 h 2894010"/>
                <a:gd name="connsiteX8271" fmla="*/ 1219360 w 4312055"/>
                <a:gd name="connsiteY8271" fmla="*/ 1176917 h 2894010"/>
                <a:gd name="connsiteX8272" fmla="*/ 1222059 w 4312055"/>
                <a:gd name="connsiteY8272" fmla="*/ 1177678 h 2894010"/>
                <a:gd name="connsiteX8273" fmla="*/ 1223236 w 4312055"/>
                <a:gd name="connsiteY8273" fmla="*/ 1178370 h 2894010"/>
                <a:gd name="connsiteX8274" fmla="*/ 1225451 w 4312055"/>
                <a:gd name="connsiteY8274" fmla="*/ 1181621 h 2894010"/>
                <a:gd name="connsiteX8275" fmla="*/ 1226904 w 4312055"/>
                <a:gd name="connsiteY8275" fmla="*/ 1185979 h 2894010"/>
                <a:gd name="connsiteX8276" fmla="*/ 1230018 w 4312055"/>
                <a:gd name="connsiteY8276" fmla="*/ 1199260 h 2894010"/>
                <a:gd name="connsiteX8277" fmla="*/ 1229880 w 4312055"/>
                <a:gd name="connsiteY8277" fmla="*/ 1202927 h 2894010"/>
                <a:gd name="connsiteX8278" fmla="*/ 1228357 w 4312055"/>
                <a:gd name="connsiteY8278" fmla="*/ 1206247 h 2894010"/>
                <a:gd name="connsiteX8279" fmla="*/ 1225381 w 4312055"/>
                <a:gd name="connsiteY8279" fmla="*/ 1210190 h 2894010"/>
                <a:gd name="connsiteX8280" fmla="*/ 1230157 w 4312055"/>
                <a:gd name="connsiteY8280" fmla="*/ 1212127 h 2894010"/>
                <a:gd name="connsiteX8281" fmla="*/ 1225381 w 4312055"/>
                <a:gd name="connsiteY8281" fmla="*/ 1210259 h 2894010"/>
                <a:gd name="connsiteX8282" fmla="*/ 1223029 w 4312055"/>
                <a:gd name="connsiteY8282" fmla="*/ 1212818 h 2894010"/>
                <a:gd name="connsiteX8283" fmla="*/ 1220052 w 4312055"/>
                <a:gd name="connsiteY8283" fmla="*/ 1214963 h 2894010"/>
                <a:gd name="connsiteX8284" fmla="*/ 1203165 w 4312055"/>
                <a:gd name="connsiteY8284" fmla="*/ 1223402 h 2894010"/>
                <a:gd name="connsiteX8285" fmla="*/ 1199566 w 4312055"/>
                <a:gd name="connsiteY8285" fmla="*/ 1224509 h 2894010"/>
                <a:gd name="connsiteX8286" fmla="*/ 1196175 w 4312055"/>
                <a:gd name="connsiteY8286" fmla="*/ 1224785 h 2894010"/>
                <a:gd name="connsiteX8287" fmla="*/ 1192783 w 4312055"/>
                <a:gd name="connsiteY8287" fmla="*/ 1224370 h 2894010"/>
                <a:gd name="connsiteX8288" fmla="*/ 1182194 w 4312055"/>
                <a:gd name="connsiteY8288" fmla="*/ 1221465 h 2894010"/>
                <a:gd name="connsiteX8289" fmla="*/ 1178387 w 4312055"/>
                <a:gd name="connsiteY8289" fmla="*/ 1221465 h 2894010"/>
                <a:gd name="connsiteX8290" fmla="*/ 1174512 w 4312055"/>
                <a:gd name="connsiteY8290" fmla="*/ 1222018 h 2894010"/>
                <a:gd name="connsiteX8291" fmla="*/ 1165860 w 4312055"/>
                <a:gd name="connsiteY8291" fmla="*/ 1224232 h 2894010"/>
                <a:gd name="connsiteX8292" fmla="*/ 1161846 w 4312055"/>
                <a:gd name="connsiteY8292" fmla="*/ 1224924 h 2894010"/>
                <a:gd name="connsiteX8293" fmla="*/ 1157762 w 4312055"/>
                <a:gd name="connsiteY8293" fmla="*/ 1224924 h 2894010"/>
                <a:gd name="connsiteX8294" fmla="*/ 1138868 w 4312055"/>
                <a:gd name="connsiteY8294" fmla="*/ 1220151 h 2894010"/>
                <a:gd name="connsiteX8295" fmla="*/ 1135200 w 4312055"/>
                <a:gd name="connsiteY8295" fmla="*/ 1218698 h 2894010"/>
                <a:gd name="connsiteX8296" fmla="*/ 1131877 w 4312055"/>
                <a:gd name="connsiteY8296" fmla="*/ 1216623 h 2894010"/>
                <a:gd name="connsiteX8297" fmla="*/ 1128555 w 4312055"/>
                <a:gd name="connsiteY8297" fmla="*/ 1214894 h 2894010"/>
                <a:gd name="connsiteX8298" fmla="*/ 1124887 w 4312055"/>
                <a:gd name="connsiteY8298" fmla="*/ 1214479 h 2894010"/>
                <a:gd name="connsiteX8299" fmla="*/ 1123434 w 4312055"/>
                <a:gd name="connsiteY8299" fmla="*/ 1214963 h 2894010"/>
                <a:gd name="connsiteX8300" fmla="*/ 1122326 w 4312055"/>
                <a:gd name="connsiteY8300" fmla="*/ 1215724 h 2894010"/>
                <a:gd name="connsiteX8301" fmla="*/ 1121219 w 4312055"/>
                <a:gd name="connsiteY8301" fmla="*/ 1216346 h 2894010"/>
                <a:gd name="connsiteX8302" fmla="*/ 1119558 w 4312055"/>
                <a:gd name="connsiteY8302" fmla="*/ 1216346 h 2894010"/>
                <a:gd name="connsiteX8303" fmla="*/ 1118104 w 4312055"/>
                <a:gd name="connsiteY8303" fmla="*/ 1215793 h 2894010"/>
                <a:gd name="connsiteX8304" fmla="*/ 1116789 w 4312055"/>
                <a:gd name="connsiteY8304" fmla="*/ 1214686 h 2894010"/>
                <a:gd name="connsiteX8305" fmla="*/ 1115613 w 4312055"/>
                <a:gd name="connsiteY8305" fmla="*/ 1213303 h 2894010"/>
                <a:gd name="connsiteX8306" fmla="*/ 1114713 w 4312055"/>
                <a:gd name="connsiteY8306" fmla="*/ 1211988 h 2894010"/>
                <a:gd name="connsiteX8307" fmla="*/ 1113675 w 4312055"/>
                <a:gd name="connsiteY8307" fmla="*/ 1209844 h 2894010"/>
                <a:gd name="connsiteX8308" fmla="*/ 1113052 w 4312055"/>
                <a:gd name="connsiteY8308" fmla="*/ 1207907 h 2894010"/>
                <a:gd name="connsiteX8309" fmla="*/ 1112083 w 4312055"/>
                <a:gd name="connsiteY8309" fmla="*/ 1206316 h 2894010"/>
                <a:gd name="connsiteX8310" fmla="*/ 1110076 w 4312055"/>
                <a:gd name="connsiteY8310" fmla="*/ 1205209 h 2894010"/>
                <a:gd name="connsiteX8311" fmla="*/ 1108069 w 4312055"/>
                <a:gd name="connsiteY8311" fmla="*/ 1205209 h 2894010"/>
                <a:gd name="connsiteX8312" fmla="*/ 1103778 w 4312055"/>
                <a:gd name="connsiteY8312" fmla="*/ 1206731 h 2894010"/>
                <a:gd name="connsiteX8313" fmla="*/ 1101771 w 4312055"/>
                <a:gd name="connsiteY8313" fmla="*/ 1207008 h 2894010"/>
                <a:gd name="connsiteX8314" fmla="*/ 1098379 w 4312055"/>
                <a:gd name="connsiteY8314" fmla="*/ 1205901 h 2894010"/>
                <a:gd name="connsiteX8315" fmla="*/ 1095126 w 4312055"/>
                <a:gd name="connsiteY8315" fmla="*/ 1203480 h 2894010"/>
                <a:gd name="connsiteX8316" fmla="*/ 1093189 w 4312055"/>
                <a:gd name="connsiteY8316" fmla="*/ 1200298 h 2894010"/>
                <a:gd name="connsiteX8317" fmla="*/ 1093673 w 4312055"/>
                <a:gd name="connsiteY8317" fmla="*/ 1196978 h 2894010"/>
                <a:gd name="connsiteX8318" fmla="*/ 1091735 w 4312055"/>
                <a:gd name="connsiteY8318" fmla="*/ 1196286 h 2894010"/>
                <a:gd name="connsiteX8319" fmla="*/ 1090281 w 4312055"/>
                <a:gd name="connsiteY8319" fmla="*/ 1196493 h 2894010"/>
                <a:gd name="connsiteX8320" fmla="*/ 1088898 w 4312055"/>
                <a:gd name="connsiteY8320" fmla="*/ 1197185 h 2894010"/>
                <a:gd name="connsiteX8321" fmla="*/ 1087167 w 4312055"/>
                <a:gd name="connsiteY8321" fmla="*/ 1197808 h 2894010"/>
                <a:gd name="connsiteX8322" fmla="*/ 1082945 w 4312055"/>
                <a:gd name="connsiteY8322" fmla="*/ 1198499 h 2894010"/>
                <a:gd name="connsiteX8323" fmla="*/ 1078516 w 4312055"/>
                <a:gd name="connsiteY8323" fmla="*/ 1198707 h 2894010"/>
                <a:gd name="connsiteX8324" fmla="*/ 1060659 w 4312055"/>
                <a:gd name="connsiteY8324" fmla="*/ 1197531 h 2894010"/>
                <a:gd name="connsiteX8325" fmla="*/ 1053807 w 4312055"/>
                <a:gd name="connsiteY8325" fmla="*/ 1198015 h 2894010"/>
                <a:gd name="connsiteX8326" fmla="*/ 1046333 w 4312055"/>
                <a:gd name="connsiteY8326" fmla="*/ 1199883 h 2894010"/>
                <a:gd name="connsiteX8327" fmla="*/ 1039135 w 4312055"/>
                <a:gd name="connsiteY8327" fmla="*/ 1202719 h 2894010"/>
                <a:gd name="connsiteX8328" fmla="*/ 1021832 w 4312055"/>
                <a:gd name="connsiteY8328" fmla="*/ 1212127 h 2894010"/>
                <a:gd name="connsiteX8329" fmla="*/ 1018510 w 4312055"/>
                <a:gd name="connsiteY8329" fmla="*/ 1214409 h 2894010"/>
                <a:gd name="connsiteX8330" fmla="*/ 1013734 w 4312055"/>
                <a:gd name="connsiteY8330" fmla="*/ 1219044 h 2894010"/>
                <a:gd name="connsiteX8331" fmla="*/ 1011312 w 4312055"/>
                <a:gd name="connsiteY8331" fmla="*/ 1220428 h 2894010"/>
                <a:gd name="connsiteX8332" fmla="*/ 1007297 w 4312055"/>
                <a:gd name="connsiteY8332" fmla="*/ 1220981 h 2894010"/>
                <a:gd name="connsiteX8333" fmla="*/ 1003491 w 4312055"/>
                <a:gd name="connsiteY8333" fmla="*/ 1220635 h 2894010"/>
                <a:gd name="connsiteX8334" fmla="*/ 996362 w 4312055"/>
                <a:gd name="connsiteY8334" fmla="*/ 1218975 h 2894010"/>
                <a:gd name="connsiteX8335" fmla="*/ 992694 w 4312055"/>
                <a:gd name="connsiteY8335" fmla="*/ 1218491 h 2894010"/>
                <a:gd name="connsiteX8336" fmla="*/ 990687 w 4312055"/>
                <a:gd name="connsiteY8336" fmla="*/ 1218629 h 2894010"/>
                <a:gd name="connsiteX8337" fmla="*/ 986603 w 4312055"/>
                <a:gd name="connsiteY8337" fmla="*/ 1219321 h 2894010"/>
                <a:gd name="connsiteX8338" fmla="*/ 984596 w 4312055"/>
                <a:gd name="connsiteY8338" fmla="*/ 1219528 h 2894010"/>
                <a:gd name="connsiteX8339" fmla="*/ 982105 w 4312055"/>
                <a:gd name="connsiteY8339" fmla="*/ 1219251 h 2894010"/>
                <a:gd name="connsiteX8340" fmla="*/ 974561 w 4312055"/>
                <a:gd name="connsiteY8340" fmla="*/ 1217868 h 2894010"/>
                <a:gd name="connsiteX8341" fmla="*/ 971100 w 4312055"/>
                <a:gd name="connsiteY8341" fmla="*/ 1218006 h 2894010"/>
                <a:gd name="connsiteX8342" fmla="*/ 968263 w 4312055"/>
                <a:gd name="connsiteY8342" fmla="*/ 1219044 h 2894010"/>
                <a:gd name="connsiteX8343" fmla="*/ 966948 w 4312055"/>
                <a:gd name="connsiteY8343" fmla="*/ 1221188 h 2894010"/>
                <a:gd name="connsiteX8344" fmla="*/ 967986 w 4312055"/>
                <a:gd name="connsiteY8344" fmla="*/ 1224647 h 2894010"/>
                <a:gd name="connsiteX8345" fmla="*/ 970962 w 4312055"/>
                <a:gd name="connsiteY8345" fmla="*/ 1227276 h 2894010"/>
                <a:gd name="connsiteX8346" fmla="*/ 975115 w 4312055"/>
                <a:gd name="connsiteY8346" fmla="*/ 1228659 h 2894010"/>
                <a:gd name="connsiteX8347" fmla="*/ 979613 w 4312055"/>
                <a:gd name="connsiteY8347" fmla="*/ 1229282 h 2894010"/>
                <a:gd name="connsiteX8348" fmla="*/ 983558 w 4312055"/>
                <a:gd name="connsiteY8348" fmla="*/ 1229489 h 2894010"/>
                <a:gd name="connsiteX8349" fmla="*/ 978782 w 4312055"/>
                <a:gd name="connsiteY8349" fmla="*/ 1231426 h 2894010"/>
                <a:gd name="connsiteX8350" fmla="*/ 966809 w 4312055"/>
                <a:gd name="connsiteY8350" fmla="*/ 1232671 h 2894010"/>
                <a:gd name="connsiteX8351" fmla="*/ 961549 w 4312055"/>
                <a:gd name="connsiteY8351" fmla="*/ 1235231 h 2894010"/>
                <a:gd name="connsiteX8352" fmla="*/ 962933 w 4312055"/>
                <a:gd name="connsiteY8352" fmla="*/ 1235992 h 2894010"/>
                <a:gd name="connsiteX8353" fmla="*/ 965771 w 4312055"/>
                <a:gd name="connsiteY8353" fmla="*/ 1237237 h 2894010"/>
                <a:gd name="connsiteX8354" fmla="*/ 967155 w 4312055"/>
                <a:gd name="connsiteY8354" fmla="*/ 1237997 h 2894010"/>
                <a:gd name="connsiteX8355" fmla="*/ 964802 w 4312055"/>
                <a:gd name="connsiteY8355" fmla="*/ 1238966 h 2894010"/>
                <a:gd name="connsiteX8356" fmla="*/ 961688 w 4312055"/>
                <a:gd name="connsiteY8356" fmla="*/ 1239243 h 2894010"/>
                <a:gd name="connsiteX8357" fmla="*/ 955666 w 4312055"/>
                <a:gd name="connsiteY8357" fmla="*/ 1238966 h 2894010"/>
                <a:gd name="connsiteX8358" fmla="*/ 946600 w 4312055"/>
                <a:gd name="connsiteY8358" fmla="*/ 1239381 h 2894010"/>
                <a:gd name="connsiteX8359" fmla="*/ 943831 w 4312055"/>
                <a:gd name="connsiteY8359" fmla="*/ 1239104 h 2894010"/>
                <a:gd name="connsiteX8360" fmla="*/ 944800 w 4312055"/>
                <a:gd name="connsiteY8360" fmla="*/ 1237029 h 2894010"/>
                <a:gd name="connsiteX8361" fmla="*/ 943831 w 4312055"/>
                <a:gd name="connsiteY8361" fmla="*/ 1235922 h 2894010"/>
                <a:gd name="connsiteX8362" fmla="*/ 941824 w 4312055"/>
                <a:gd name="connsiteY8362" fmla="*/ 1235715 h 2894010"/>
                <a:gd name="connsiteX8363" fmla="*/ 939747 w 4312055"/>
                <a:gd name="connsiteY8363" fmla="*/ 1236476 h 2894010"/>
                <a:gd name="connsiteX8364" fmla="*/ 940370 w 4312055"/>
                <a:gd name="connsiteY8364" fmla="*/ 1237029 h 2894010"/>
                <a:gd name="connsiteX8365" fmla="*/ 941547 w 4312055"/>
                <a:gd name="connsiteY8365" fmla="*/ 1238412 h 2894010"/>
                <a:gd name="connsiteX8366" fmla="*/ 942170 w 4312055"/>
                <a:gd name="connsiteY8366" fmla="*/ 1238966 h 2894010"/>
                <a:gd name="connsiteX8367" fmla="*/ 940578 w 4312055"/>
                <a:gd name="connsiteY8367" fmla="*/ 1239865 h 2894010"/>
                <a:gd name="connsiteX8368" fmla="*/ 938709 w 4312055"/>
                <a:gd name="connsiteY8368" fmla="*/ 1240488 h 2894010"/>
                <a:gd name="connsiteX8369" fmla="*/ 936771 w 4312055"/>
                <a:gd name="connsiteY8369" fmla="*/ 1240695 h 2894010"/>
                <a:gd name="connsiteX8370" fmla="*/ 934972 w 4312055"/>
                <a:gd name="connsiteY8370" fmla="*/ 1240488 h 2894010"/>
                <a:gd name="connsiteX8371" fmla="*/ 933657 w 4312055"/>
                <a:gd name="connsiteY8371" fmla="*/ 1239934 h 2894010"/>
                <a:gd name="connsiteX8372" fmla="*/ 931580 w 4312055"/>
                <a:gd name="connsiteY8372" fmla="*/ 1238205 h 2894010"/>
                <a:gd name="connsiteX8373" fmla="*/ 930750 w 4312055"/>
                <a:gd name="connsiteY8373" fmla="*/ 1237652 h 2894010"/>
                <a:gd name="connsiteX8374" fmla="*/ 927359 w 4312055"/>
                <a:gd name="connsiteY8374" fmla="*/ 1237306 h 2894010"/>
                <a:gd name="connsiteX8375" fmla="*/ 923344 w 4312055"/>
                <a:gd name="connsiteY8375" fmla="*/ 1237928 h 2894010"/>
                <a:gd name="connsiteX8376" fmla="*/ 919469 w 4312055"/>
                <a:gd name="connsiteY8376" fmla="*/ 1239312 h 2894010"/>
                <a:gd name="connsiteX8377" fmla="*/ 916354 w 4312055"/>
                <a:gd name="connsiteY8377" fmla="*/ 1241041 h 2894010"/>
                <a:gd name="connsiteX8378" fmla="*/ 913447 w 4312055"/>
                <a:gd name="connsiteY8378" fmla="*/ 1243462 h 2894010"/>
                <a:gd name="connsiteX8379" fmla="*/ 910540 w 4312055"/>
                <a:gd name="connsiteY8379" fmla="*/ 1246298 h 2894010"/>
                <a:gd name="connsiteX8380" fmla="*/ 908187 w 4312055"/>
                <a:gd name="connsiteY8380" fmla="*/ 1249342 h 2894010"/>
                <a:gd name="connsiteX8381" fmla="*/ 906872 w 4312055"/>
                <a:gd name="connsiteY8381" fmla="*/ 1252316 h 2894010"/>
                <a:gd name="connsiteX8382" fmla="*/ 905765 w 4312055"/>
                <a:gd name="connsiteY8382" fmla="*/ 1260548 h 2894010"/>
                <a:gd name="connsiteX8383" fmla="*/ 906941 w 4312055"/>
                <a:gd name="connsiteY8383" fmla="*/ 1261724 h 2894010"/>
                <a:gd name="connsiteX8384" fmla="*/ 908602 w 4312055"/>
                <a:gd name="connsiteY8384" fmla="*/ 1261932 h 2894010"/>
                <a:gd name="connsiteX8385" fmla="*/ 919123 w 4312055"/>
                <a:gd name="connsiteY8385" fmla="*/ 1259372 h 2894010"/>
                <a:gd name="connsiteX8386" fmla="*/ 920853 w 4312055"/>
                <a:gd name="connsiteY8386" fmla="*/ 1259580 h 2894010"/>
                <a:gd name="connsiteX8387" fmla="*/ 922237 w 4312055"/>
                <a:gd name="connsiteY8387" fmla="*/ 1260479 h 2894010"/>
                <a:gd name="connsiteX8388" fmla="*/ 922237 w 4312055"/>
                <a:gd name="connsiteY8388" fmla="*/ 1261032 h 2894010"/>
                <a:gd name="connsiteX8389" fmla="*/ 921268 w 4312055"/>
                <a:gd name="connsiteY8389" fmla="*/ 1261862 h 2894010"/>
                <a:gd name="connsiteX8390" fmla="*/ 920230 w 4312055"/>
                <a:gd name="connsiteY8390" fmla="*/ 1263384 h 2894010"/>
                <a:gd name="connsiteX8391" fmla="*/ 919469 w 4312055"/>
                <a:gd name="connsiteY8391" fmla="*/ 1265044 h 2894010"/>
                <a:gd name="connsiteX8392" fmla="*/ 918984 w 4312055"/>
                <a:gd name="connsiteY8392" fmla="*/ 1265598 h 2894010"/>
                <a:gd name="connsiteX8393" fmla="*/ 918846 w 4312055"/>
                <a:gd name="connsiteY8393" fmla="*/ 1266151 h 2894010"/>
                <a:gd name="connsiteX8394" fmla="*/ 919053 w 4312055"/>
                <a:gd name="connsiteY8394" fmla="*/ 1267673 h 2894010"/>
                <a:gd name="connsiteX8395" fmla="*/ 919469 w 4312055"/>
                <a:gd name="connsiteY8395" fmla="*/ 1268572 h 2894010"/>
                <a:gd name="connsiteX8396" fmla="*/ 920853 w 4312055"/>
                <a:gd name="connsiteY8396" fmla="*/ 1270578 h 2894010"/>
                <a:gd name="connsiteX8397" fmla="*/ 921407 w 4312055"/>
                <a:gd name="connsiteY8397" fmla="*/ 1271478 h 2894010"/>
                <a:gd name="connsiteX8398" fmla="*/ 921268 w 4312055"/>
                <a:gd name="connsiteY8398" fmla="*/ 1272100 h 2894010"/>
                <a:gd name="connsiteX8399" fmla="*/ 920507 w 4312055"/>
                <a:gd name="connsiteY8399" fmla="*/ 1273138 h 2894010"/>
                <a:gd name="connsiteX8400" fmla="*/ 920507 w 4312055"/>
                <a:gd name="connsiteY8400" fmla="*/ 1273622 h 2894010"/>
                <a:gd name="connsiteX8401" fmla="*/ 921268 w 4312055"/>
                <a:gd name="connsiteY8401" fmla="*/ 1274244 h 2894010"/>
                <a:gd name="connsiteX8402" fmla="*/ 922376 w 4312055"/>
                <a:gd name="connsiteY8402" fmla="*/ 1274936 h 2894010"/>
                <a:gd name="connsiteX8403" fmla="*/ 923829 w 4312055"/>
                <a:gd name="connsiteY8403" fmla="*/ 1275628 h 2894010"/>
                <a:gd name="connsiteX8404" fmla="*/ 923829 w 4312055"/>
                <a:gd name="connsiteY8404" fmla="*/ 1277357 h 2894010"/>
                <a:gd name="connsiteX8405" fmla="*/ 922860 w 4312055"/>
                <a:gd name="connsiteY8405" fmla="*/ 1278187 h 2894010"/>
                <a:gd name="connsiteX8406" fmla="*/ 921545 w 4312055"/>
                <a:gd name="connsiteY8406" fmla="*/ 1278810 h 2894010"/>
                <a:gd name="connsiteX8407" fmla="*/ 920438 w 4312055"/>
                <a:gd name="connsiteY8407" fmla="*/ 1279986 h 2894010"/>
                <a:gd name="connsiteX8408" fmla="*/ 920161 w 4312055"/>
                <a:gd name="connsiteY8408" fmla="*/ 1282753 h 2894010"/>
                <a:gd name="connsiteX8409" fmla="*/ 921614 w 4312055"/>
                <a:gd name="connsiteY8409" fmla="*/ 1285312 h 2894010"/>
                <a:gd name="connsiteX8410" fmla="*/ 924175 w 4312055"/>
                <a:gd name="connsiteY8410" fmla="*/ 1286972 h 2894010"/>
                <a:gd name="connsiteX8411" fmla="*/ 927359 w 4312055"/>
                <a:gd name="connsiteY8411" fmla="*/ 1287111 h 2894010"/>
                <a:gd name="connsiteX8412" fmla="*/ 924590 w 4312055"/>
                <a:gd name="connsiteY8412" fmla="*/ 1288148 h 2894010"/>
                <a:gd name="connsiteX8413" fmla="*/ 918915 w 4312055"/>
                <a:gd name="connsiteY8413" fmla="*/ 1288563 h 2894010"/>
                <a:gd name="connsiteX8414" fmla="*/ 917531 w 4312055"/>
                <a:gd name="connsiteY8414" fmla="*/ 1289947 h 2894010"/>
                <a:gd name="connsiteX8415" fmla="*/ 916423 w 4312055"/>
                <a:gd name="connsiteY8415" fmla="*/ 1288079 h 2894010"/>
                <a:gd name="connsiteX8416" fmla="*/ 916008 w 4312055"/>
                <a:gd name="connsiteY8416" fmla="*/ 1285866 h 2894010"/>
                <a:gd name="connsiteX8417" fmla="*/ 915316 w 4312055"/>
                <a:gd name="connsiteY8417" fmla="*/ 1283859 h 2894010"/>
                <a:gd name="connsiteX8418" fmla="*/ 913447 w 4312055"/>
                <a:gd name="connsiteY8418" fmla="*/ 1282545 h 2894010"/>
                <a:gd name="connsiteX8419" fmla="*/ 911925 w 4312055"/>
                <a:gd name="connsiteY8419" fmla="*/ 1283168 h 2894010"/>
                <a:gd name="connsiteX8420" fmla="*/ 911371 w 4312055"/>
                <a:gd name="connsiteY8420" fmla="*/ 1285243 h 2894010"/>
                <a:gd name="connsiteX8421" fmla="*/ 911510 w 4312055"/>
                <a:gd name="connsiteY8421" fmla="*/ 1289047 h 2894010"/>
                <a:gd name="connsiteX8422" fmla="*/ 911164 w 4312055"/>
                <a:gd name="connsiteY8422" fmla="*/ 1289670 h 2894010"/>
                <a:gd name="connsiteX8423" fmla="*/ 910540 w 4312055"/>
                <a:gd name="connsiteY8423" fmla="*/ 1290224 h 2894010"/>
                <a:gd name="connsiteX8424" fmla="*/ 910195 w 4312055"/>
                <a:gd name="connsiteY8424" fmla="*/ 1290984 h 2894010"/>
                <a:gd name="connsiteX8425" fmla="*/ 910540 w 4312055"/>
                <a:gd name="connsiteY8425" fmla="*/ 1292160 h 2894010"/>
                <a:gd name="connsiteX8426" fmla="*/ 911302 w 4312055"/>
                <a:gd name="connsiteY8426" fmla="*/ 1292714 h 2894010"/>
                <a:gd name="connsiteX8427" fmla="*/ 914347 w 4312055"/>
                <a:gd name="connsiteY8427" fmla="*/ 1293959 h 2894010"/>
                <a:gd name="connsiteX8428" fmla="*/ 915385 w 4312055"/>
                <a:gd name="connsiteY8428" fmla="*/ 1294305 h 2894010"/>
                <a:gd name="connsiteX8429" fmla="*/ 916077 w 4312055"/>
                <a:gd name="connsiteY8429" fmla="*/ 1294166 h 2894010"/>
                <a:gd name="connsiteX8430" fmla="*/ 916770 w 4312055"/>
                <a:gd name="connsiteY8430" fmla="*/ 1293820 h 2894010"/>
                <a:gd name="connsiteX8431" fmla="*/ 917531 w 4312055"/>
                <a:gd name="connsiteY8431" fmla="*/ 1293475 h 2894010"/>
                <a:gd name="connsiteX8432" fmla="*/ 918431 w 4312055"/>
                <a:gd name="connsiteY8432" fmla="*/ 1293475 h 2894010"/>
                <a:gd name="connsiteX8433" fmla="*/ 919676 w 4312055"/>
                <a:gd name="connsiteY8433" fmla="*/ 1294097 h 2894010"/>
                <a:gd name="connsiteX8434" fmla="*/ 922791 w 4312055"/>
                <a:gd name="connsiteY8434" fmla="*/ 1296449 h 2894010"/>
                <a:gd name="connsiteX8435" fmla="*/ 928258 w 4312055"/>
                <a:gd name="connsiteY8435" fmla="*/ 1298524 h 2894010"/>
                <a:gd name="connsiteX8436" fmla="*/ 929781 w 4312055"/>
                <a:gd name="connsiteY8436" fmla="*/ 1300254 h 2894010"/>
                <a:gd name="connsiteX8437" fmla="*/ 929158 w 4312055"/>
                <a:gd name="connsiteY8437" fmla="*/ 1303436 h 2894010"/>
                <a:gd name="connsiteX8438" fmla="*/ 927705 w 4312055"/>
                <a:gd name="connsiteY8438" fmla="*/ 1305303 h 2894010"/>
                <a:gd name="connsiteX8439" fmla="*/ 926667 w 4312055"/>
                <a:gd name="connsiteY8439" fmla="*/ 1306133 h 2894010"/>
                <a:gd name="connsiteX8440" fmla="*/ 926667 w 4312055"/>
                <a:gd name="connsiteY8440" fmla="*/ 1307240 h 2894010"/>
                <a:gd name="connsiteX8441" fmla="*/ 930335 w 4312055"/>
                <a:gd name="connsiteY8441" fmla="*/ 1312636 h 2894010"/>
                <a:gd name="connsiteX8442" fmla="*/ 931235 w 4312055"/>
                <a:gd name="connsiteY8442" fmla="*/ 1313604 h 2894010"/>
                <a:gd name="connsiteX8443" fmla="*/ 934488 w 4312055"/>
                <a:gd name="connsiteY8443" fmla="*/ 1315195 h 2894010"/>
                <a:gd name="connsiteX8444" fmla="*/ 935110 w 4312055"/>
                <a:gd name="connsiteY8444" fmla="*/ 1315818 h 2894010"/>
                <a:gd name="connsiteX8445" fmla="*/ 934626 w 4312055"/>
                <a:gd name="connsiteY8445" fmla="*/ 1318100 h 2894010"/>
                <a:gd name="connsiteX8446" fmla="*/ 932273 w 4312055"/>
                <a:gd name="connsiteY8446" fmla="*/ 1318723 h 2894010"/>
                <a:gd name="connsiteX8447" fmla="*/ 929989 w 4312055"/>
                <a:gd name="connsiteY8447" fmla="*/ 1319484 h 2894010"/>
                <a:gd name="connsiteX8448" fmla="*/ 929850 w 4312055"/>
                <a:gd name="connsiteY8448" fmla="*/ 1322389 h 2894010"/>
                <a:gd name="connsiteX8449" fmla="*/ 934072 w 4312055"/>
                <a:gd name="connsiteY8449" fmla="*/ 1321144 h 2894010"/>
                <a:gd name="connsiteX8450" fmla="*/ 939678 w 4312055"/>
                <a:gd name="connsiteY8450" fmla="*/ 1320798 h 2894010"/>
                <a:gd name="connsiteX8451" fmla="*/ 950198 w 4312055"/>
                <a:gd name="connsiteY8451" fmla="*/ 1321144 h 2894010"/>
                <a:gd name="connsiteX8452" fmla="*/ 947084 w 4312055"/>
                <a:gd name="connsiteY8452" fmla="*/ 1324118 h 2894010"/>
                <a:gd name="connsiteX8453" fmla="*/ 945285 w 4312055"/>
                <a:gd name="connsiteY8453" fmla="*/ 1325433 h 2894010"/>
                <a:gd name="connsiteX8454" fmla="*/ 943485 w 4312055"/>
                <a:gd name="connsiteY8454" fmla="*/ 1326401 h 2894010"/>
                <a:gd name="connsiteX8455" fmla="*/ 940924 w 4312055"/>
                <a:gd name="connsiteY8455" fmla="*/ 1326955 h 2894010"/>
                <a:gd name="connsiteX8456" fmla="*/ 938363 w 4312055"/>
                <a:gd name="connsiteY8456" fmla="*/ 1327093 h 2894010"/>
                <a:gd name="connsiteX8457" fmla="*/ 935941 w 4312055"/>
                <a:gd name="connsiteY8457" fmla="*/ 1327439 h 2894010"/>
                <a:gd name="connsiteX8458" fmla="*/ 933865 w 4312055"/>
                <a:gd name="connsiteY8458" fmla="*/ 1328684 h 2894010"/>
                <a:gd name="connsiteX8459" fmla="*/ 936910 w 4312055"/>
                <a:gd name="connsiteY8459" fmla="*/ 1329376 h 2894010"/>
                <a:gd name="connsiteX8460" fmla="*/ 940232 w 4312055"/>
                <a:gd name="connsiteY8460" fmla="*/ 1329030 h 2894010"/>
                <a:gd name="connsiteX8461" fmla="*/ 946876 w 4312055"/>
                <a:gd name="connsiteY8461" fmla="*/ 1327785 h 2894010"/>
                <a:gd name="connsiteX8462" fmla="*/ 946392 w 4312055"/>
                <a:gd name="connsiteY8462" fmla="*/ 1328476 h 2894010"/>
                <a:gd name="connsiteX8463" fmla="*/ 946046 w 4312055"/>
                <a:gd name="connsiteY8463" fmla="*/ 1329237 h 2894010"/>
                <a:gd name="connsiteX8464" fmla="*/ 945769 w 4312055"/>
                <a:gd name="connsiteY8464" fmla="*/ 1329929 h 2894010"/>
                <a:gd name="connsiteX8465" fmla="*/ 945492 w 4312055"/>
                <a:gd name="connsiteY8465" fmla="*/ 1330552 h 2894010"/>
                <a:gd name="connsiteX8466" fmla="*/ 948330 w 4312055"/>
                <a:gd name="connsiteY8466" fmla="*/ 1329791 h 2894010"/>
                <a:gd name="connsiteX8467" fmla="*/ 952136 w 4312055"/>
                <a:gd name="connsiteY8467" fmla="*/ 1326816 h 2894010"/>
                <a:gd name="connsiteX8468" fmla="*/ 955182 w 4312055"/>
                <a:gd name="connsiteY8468" fmla="*/ 1326540 h 2894010"/>
                <a:gd name="connsiteX8469" fmla="*/ 956427 w 4312055"/>
                <a:gd name="connsiteY8469" fmla="*/ 1326955 h 2894010"/>
                <a:gd name="connsiteX8470" fmla="*/ 958780 w 4312055"/>
                <a:gd name="connsiteY8470" fmla="*/ 1328476 h 2894010"/>
                <a:gd name="connsiteX8471" fmla="*/ 960027 w 4312055"/>
                <a:gd name="connsiteY8471" fmla="*/ 1329030 h 2894010"/>
                <a:gd name="connsiteX8472" fmla="*/ 961203 w 4312055"/>
                <a:gd name="connsiteY8472" fmla="*/ 1329030 h 2894010"/>
                <a:gd name="connsiteX8473" fmla="*/ 965217 w 4312055"/>
                <a:gd name="connsiteY8473" fmla="*/ 1328684 h 2894010"/>
                <a:gd name="connsiteX8474" fmla="*/ 966671 w 4312055"/>
                <a:gd name="connsiteY8474" fmla="*/ 1329998 h 2894010"/>
                <a:gd name="connsiteX8475" fmla="*/ 967363 w 4312055"/>
                <a:gd name="connsiteY8475" fmla="*/ 1331658 h 2894010"/>
                <a:gd name="connsiteX8476" fmla="*/ 967847 w 4312055"/>
                <a:gd name="connsiteY8476" fmla="*/ 1333595 h 2894010"/>
                <a:gd name="connsiteX8477" fmla="*/ 968609 w 4312055"/>
                <a:gd name="connsiteY8477" fmla="*/ 1335532 h 2894010"/>
                <a:gd name="connsiteX8478" fmla="*/ 970616 w 4312055"/>
                <a:gd name="connsiteY8478" fmla="*/ 1337815 h 2894010"/>
                <a:gd name="connsiteX8479" fmla="*/ 973315 w 4312055"/>
                <a:gd name="connsiteY8479" fmla="*/ 1339752 h 2894010"/>
                <a:gd name="connsiteX8480" fmla="*/ 976360 w 4312055"/>
                <a:gd name="connsiteY8480" fmla="*/ 1341135 h 2894010"/>
                <a:gd name="connsiteX8481" fmla="*/ 979544 w 4312055"/>
                <a:gd name="connsiteY8481" fmla="*/ 1341758 h 2894010"/>
                <a:gd name="connsiteX8482" fmla="*/ 982451 w 4312055"/>
                <a:gd name="connsiteY8482" fmla="*/ 1341481 h 2894010"/>
                <a:gd name="connsiteX8483" fmla="*/ 987780 w 4312055"/>
                <a:gd name="connsiteY8483" fmla="*/ 1339406 h 2894010"/>
                <a:gd name="connsiteX8484" fmla="*/ 990548 w 4312055"/>
                <a:gd name="connsiteY8484" fmla="*/ 1338714 h 2894010"/>
                <a:gd name="connsiteX8485" fmla="*/ 993248 w 4312055"/>
                <a:gd name="connsiteY8485" fmla="*/ 1338714 h 2894010"/>
                <a:gd name="connsiteX8486" fmla="*/ 994701 w 4312055"/>
                <a:gd name="connsiteY8486" fmla="*/ 1338991 h 2894010"/>
                <a:gd name="connsiteX8487" fmla="*/ 995739 w 4312055"/>
                <a:gd name="connsiteY8487" fmla="*/ 1338368 h 2894010"/>
                <a:gd name="connsiteX8488" fmla="*/ 996985 w 4312055"/>
                <a:gd name="connsiteY8488" fmla="*/ 1335809 h 2894010"/>
                <a:gd name="connsiteX8489" fmla="*/ 997608 w 4312055"/>
                <a:gd name="connsiteY8489" fmla="*/ 1333180 h 2894010"/>
                <a:gd name="connsiteX8490" fmla="*/ 997954 w 4312055"/>
                <a:gd name="connsiteY8490" fmla="*/ 1329929 h 2894010"/>
                <a:gd name="connsiteX8491" fmla="*/ 998577 w 4312055"/>
                <a:gd name="connsiteY8491" fmla="*/ 1326955 h 2894010"/>
                <a:gd name="connsiteX8492" fmla="*/ 999961 w 4312055"/>
                <a:gd name="connsiteY8492" fmla="*/ 1325018 h 2894010"/>
                <a:gd name="connsiteX8493" fmla="*/ 1002660 w 4312055"/>
                <a:gd name="connsiteY8493" fmla="*/ 1324672 h 2894010"/>
                <a:gd name="connsiteX8494" fmla="*/ 1006675 w 4312055"/>
                <a:gd name="connsiteY8494" fmla="*/ 1325018 h 2894010"/>
                <a:gd name="connsiteX8495" fmla="*/ 1013527 w 4312055"/>
                <a:gd name="connsiteY8495" fmla="*/ 1326332 h 2894010"/>
                <a:gd name="connsiteX8496" fmla="*/ 1019340 w 4312055"/>
                <a:gd name="connsiteY8496" fmla="*/ 1328407 h 2894010"/>
                <a:gd name="connsiteX8497" fmla="*/ 1024669 w 4312055"/>
                <a:gd name="connsiteY8497" fmla="*/ 1331243 h 2894010"/>
                <a:gd name="connsiteX8498" fmla="*/ 1029445 w 4312055"/>
                <a:gd name="connsiteY8498" fmla="*/ 1334771 h 2894010"/>
                <a:gd name="connsiteX8499" fmla="*/ 1033736 w 4312055"/>
                <a:gd name="connsiteY8499" fmla="*/ 1338922 h 2894010"/>
                <a:gd name="connsiteX8500" fmla="*/ 1038650 w 4312055"/>
                <a:gd name="connsiteY8500" fmla="*/ 1342726 h 2894010"/>
                <a:gd name="connsiteX8501" fmla="*/ 1043495 w 4312055"/>
                <a:gd name="connsiteY8501" fmla="*/ 1343833 h 2894010"/>
                <a:gd name="connsiteX8502" fmla="*/ 1054569 w 4312055"/>
                <a:gd name="connsiteY8502" fmla="*/ 1342657 h 2894010"/>
                <a:gd name="connsiteX8503" fmla="*/ 1061075 w 4312055"/>
                <a:gd name="connsiteY8503" fmla="*/ 1341412 h 2894010"/>
                <a:gd name="connsiteX8504" fmla="*/ 1066127 w 4312055"/>
                <a:gd name="connsiteY8504" fmla="*/ 1339198 h 2894010"/>
                <a:gd name="connsiteX8505" fmla="*/ 1070695 w 4312055"/>
                <a:gd name="connsiteY8505" fmla="*/ 1335947 h 2894010"/>
                <a:gd name="connsiteX8506" fmla="*/ 1077685 w 4312055"/>
                <a:gd name="connsiteY8506" fmla="*/ 1329860 h 2894010"/>
                <a:gd name="connsiteX8507" fmla="*/ 1080108 w 4312055"/>
                <a:gd name="connsiteY8507" fmla="*/ 1328130 h 2894010"/>
                <a:gd name="connsiteX8508" fmla="*/ 1082738 w 4312055"/>
                <a:gd name="connsiteY8508" fmla="*/ 1326816 h 2894010"/>
                <a:gd name="connsiteX8509" fmla="*/ 1085368 w 4312055"/>
                <a:gd name="connsiteY8509" fmla="*/ 1326470 h 2894010"/>
                <a:gd name="connsiteX8510" fmla="*/ 1088067 w 4312055"/>
                <a:gd name="connsiteY8510" fmla="*/ 1327231 h 2894010"/>
                <a:gd name="connsiteX8511" fmla="*/ 1093535 w 4312055"/>
                <a:gd name="connsiteY8511" fmla="*/ 1330275 h 2894010"/>
                <a:gd name="connsiteX8512" fmla="*/ 1096372 w 4312055"/>
                <a:gd name="connsiteY8512" fmla="*/ 1331313 h 2894010"/>
                <a:gd name="connsiteX8513" fmla="*/ 1099487 w 4312055"/>
                <a:gd name="connsiteY8513" fmla="*/ 1331589 h 2894010"/>
                <a:gd name="connsiteX8514" fmla="*/ 1101632 w 4312055"/>
                <a:gd name="connsiteY8514" fmla="*/ 1330898 h 2894010"/>
                <a:gd name="connsiteX8515" fmla="*/ 1105716 w 4312055"/>
                <a:gd name="connsiteY8515" fmla="*/ 1327577 h 2894010"/>
                <a:gd name="connsiteX8516" fmla="*/ 1107931 w 4312055"/>
                <a:gd name="connsiteY8516" fmla="*/ 1326055 h 2894010"/>
                <a:gd name="connsiteX8517" fmla="*/ 1110561 w 4312055"/>
                <a:gd name="connsiteY8517" fmla="*/ 1324879 h 2894010"/>
                <a:gd name="connsiteX8518" fmla="*/ 1113052 w 4312055"/>
                <a:gd name="connsiteY8518" fmla="*/ 1324741 h 2894010"/>
                <a:gd name="connsiteX8519" fmla="*/ 1114990 w 4312055"/>
                <a:gd name="connsiteY8519" fmla="*/ 1326470 h 2894010"/>
                <a:gd name="connsiteX8520" fmla="*/ 1115198 w 4312055"/>
                <a:gd name="connsiteY8520" fmla="*/ 1329514 h 2894010"/>
                <a:gd name="connsiteX8521" fmla="*/ 1113398 w 4312055"/>
                <a:gd name="connsiteY8521" fmla="*/ 1331797 h 2894010"/>
                <a:gd name="connsiteX8522" fmla="*/ 1110837 w 4312055"/>
                <a:gd name="connsiteY8522" fmla="*/ 1333803 h 2894010"/>
                <a:gd name="connsiteX8523" fmla="*/ 1108761 w 4312055"/>
                <a:gd name="connsiteY8523" fmla="*/ 1335947 h 2894010"/>
                <a:gd name="connsiteX8524" fmla="*/ 1108346 w 4312055"/>
                <a:gd name="connsiteY8524" fmla="*/ 1339060 h 2894010"/>
                <a:gd name="connsiteX8525" fmla="*/ 1110007 w 4312055"/>
                <a:gd name="connsiteY8525" fmla="*/ 1344940 h 2894010"/>
                <a:gd name="connsiteX8526" fmla="*/ 1109038 w 4312055"/>
                <a:gd name="connsiteY8526" fmla="*/ 1347568 h 2894010"/>
                <a:gd name="connsiteX8527" fmla="*/ 1110145 w 4312055"/>
                <a:gd name="connsiteY8527" fmla="*/ 1347983 h 2894010"/>
                <a:gd name="connsiteX8528" fmla="*/ 1108968 w 4312055"/>
                <a:gd name="connsiteY8528" fmla="*/ 1347568 h 2894010"/>
                <a:gd name="connsiteX8529" fmla="*/ 1106961 w 4312055"/>
                <a:gd name="connsiteY8529" fmla="*/ 1351580 h 2894010"/>
                <a:gd name="connsiteX8530" fmla="*/ 1107169 w 4312055"/>
                <a:gd name="connsiteY8530" fmla="*/ 1354970 h 2894010"/>
                <a:gd name="connsiteX8531" fmla="*/ 1108415 w 4312055"/>
                <a:gd name="connsiteY8531" fmla="*/ 1358359 h 2894010"/>
                <a:gd name="connsiteX8532" fmla="*/ 1109453 w 4312055"/>
                <a:gd name="connsiteY8532" fmla="*/ 1362164 h 2894010"/>
                <a:gd name="connsiteX8533" fmla="*/ 1109868 w 4312055"/>
                <a:gd name="connsiteY8533" fmla="*/ 1373785 h 2894010"/>
                <a:gd name="connsiteX8534" fmla="*/ 1110629 w 4312055"/>
                <a:gd name="connsiteY8534" fmla="*/ 1378005 h 2894010"/>
                <a:gd name="connsiteX8535" fmla="*/ 1110283 w 4312055"/>
                <a:gd name="connsiteY8535" fmla="*/ 1380080 h 2894010"/>
                <a:gd name="connsiteX8536" fmla="*/ 1108899 w 4312055"/>
                <a:gd name="connsiteY8536" fmla="*/ 1381671 h 2894010"/>
                <a:gd name="connsiteX8537" fmla="*/ 1107031 w 4312055"/>
                <a:gd name="connsiteY8537" fmla="*/ 1383193 h 2894010"/>
                <a:gd name="connsiteX8538" fmla="*/ 1105439 w 4312055"/>
                <a:gd name="connsiteY8538" fmla="*/ 1384784 h 2894010"/>
                <a:gd name="connsiteX8539" fmla="*/ 1104124 w 4312055"/>
                <a:gd name="connsiteY8539" fmla="*/ 1387205 h 2894010"/>
                <a:gd name="connsiteX8540" fmla="*/ 1095057 w 4312055"/>
                <a:gd name="connsiteY8540" fmla="*/ 1409825 h 2894010"/>
                <a:gd name="connsiteX8541" fmla="*/ 1092704 w 4312055"/>
                <a:gd name="connsiteY8541" fmla="*/ 1414459 h 2894010"/>
                <a:gd name="connsiteX8542" fmla="*/ 1092704 w 4312055"/>
                <a:gd name="connsiteY8542" fmla="*/ 1414459 h 2894010"/>
                <a:gd name="connsiteX8543" fmla="*/ 1091458 w 4312055"/>
                <a:gd name="connsiteY8543" fmla="*/ 1419716 h 2894010"/>
                <a:gd name="connsiteX8544" fmla="*/ 1083776 w 4312055"/>
                <a:gd name="connsiteY8544" fmla="*/ 1440883 h 2894010"/>
                <a:gd name="connsiteX8545" fmla="*/ 1081007 w 4312055"/>
                <a:gd name="connsiteY8545" fmla="*/ 1445656 h 2894010"/>
                <a:gd name="connsiteX8546" fmla="*/ 1077685 w 4312055"/>
                <a:gd name="connsiteY8546" fmla="*/ 1449945 h 2894010"/>
                <a:gd name="connsiteX8547" fmla="*/ 1073810 w 4312055"/>
                <a:gd name="connsiteY8547" fmla="*/ 1453957 h 2894010"/>
                <a:gd name="connsiteX8548" fmla="*/ 1070833 w 4312055"/>
                <a:gd name="connsiteY8548" fmla="*/ 1455617 h 2894010"/>
                <a:gd name="connsiteX8549" fmla="*/ 1067788 w 4312055"/>
                <a:gd name="connsiteY8549" fmla="*/ 1456862 h 2894010"/>
                <a:gd name="connsiteX8550" fmla="*/ 1064674 w 4312055"/>
                <a:gd name="connsiteY8550" fmla="*/ 1457692 h 2894010"/>
                <a:gd name="connsiteX8551" fmla="*/ 1056299 w 4312055"/>
                <a:gd name="connsiteY8551" fmla="*/ 1458730 h 2894010"/>
                <a:gd name="connsiteX8552" fmla="*/ 1054777 w 4312055"/>
                <a:gd name="connsiteY8552" fmla="*/ 1458730 h 2894010"/>
                <a:gd name="connsiteX8553" fmla="*/ 1054084 w 4312055"/>
                <a:gd name="connsiteY8553" fmla="*/ 1458522 h 2894010"/>
                <a:gd name="connsiteX8554" fmla="*/ 1051731 w 4312055"/>
                <a:gd name="connsiteY8554" fmla="*/ 1457623 h 2894010"/>
                <a:gd name="connsiteX8555" fmla="*/ 1049239 w 4312055"/>
                <a:gd name="connsiteY8555" fmla="*/ 1458038 h 2894010"/>
                <a:gd name="connsiteX8556" fmla="*/ 1043356 w 4312055"/>
                <a:gd name="connsiteY8556" fmla="*/ 1459560 h 2894010"/>
                <a:gd name="connsiteX8557" fmla="*/ 1040726 w 4312055"/>
                <a:gd name="connsiteY8557" fmla="*/ 1459560 h 2894010"/>
                <a:gd name="connsiteX8558" fmla="*/ 1038581 w 4312055"/>
                <a:gd name="connsiteY8558" fmla="*/ 1458661 h 2894010"/>
                <a:gd name="connsiteX8559" fmla="*/ 1034774 w 4312055"/>
                <a:gd name="connsiteY8559" fmla="*/ 1455548 h 2894010"/>
                <a:gd name="connsiteX8560" fmla="*/ 1032629 w 4312055"/>
                <a:gd name="connsiteY8560" fmla="*/ 1454580 h 2894010"/>
                <a:gd name="connsiteX8561" fmla="*/ 1033597 w 4312055"/>
                <a:gd name="connsiteY8561" fmla="*/ 1456240 h 2894010"/>
                <a:gd name="connsiteX8562" fmla="*/ 1033182 w 4312055"/>
                <a:gd name="connsiteY8562" fmla="*/ 1457623 h 2894010"/>
                <a:gd name="connsiteX8563" fmla="*/ 1031867 w 4312055"/>
                <a:gd name="connsiteY8563" fmla="*/ 1458522 h 2894010"/>
                <a:gd name="connsiteX8564" fmla="*/ 1030137 w 4312055"/>
                <a:gd name="connsiteY8564" fmla="*/ 1458730 h 2894010"/>
                <a:gd name="connsiteX8565" fmla="*/ 1029791 w 4312055"/>
                <a:gd name="connsiteY8565" fmla="*/ 1458315 h 2894010"/>
                <a:gd name="connsiteX8566" fmla="*/ 1027230 w 4312055"/>
                <a:gd name="connsiteY8566" fmla="*/ 1455963 h 2894010"/>
                <a:gd name="connsiteX8567" fmla="*/ 1026400 w 4312055"/>
                <a:gd name="connsiteY8567" fmla="*/ 1455548 h 2894010"/>
                <a:gd name="connsiteX8568" fmla="*/ 1024323 w 4312055"/>
                <a:gd name="connsiteY8568" fmla="*/ 1454926 h 2894010"/>
                <a:gd name="connsiteX8569" fmla="*/ 1023424 w 4312055"/>
                <a:gd name="connsiteY8569" fmla="*/ 1454580 h 2894010"/>
                <a:gd name="connsiteX8570" fmla="*/ 1024323 w 4312055"/>
                <a:gd name="connsiteY8570" fmla="*/ 1453611 h 2894010"/>
                <a:gd name="connsiteX8571" fmla="*/ 1025015 w 4312055"/>
                <a:gd name="connsiteY8571" fmla="*/ 1452574 h 2894010"/>
                <a:gd name="connsiteX8572" fmla="*/ 1025569 w 4312055"/>
                <a:gd name="connsiteY8572" fmla="*/ 1451467 h 2894010"/>
                <a:gd name="connsiteX8573" fmla="*/ 1025915 w 4312055"/>
                <a:gd name="connsiteY8573" fmla="*/ 1450291 h 2894010"/>
                <a:gd name="connsiteX8574" fmla="*/ 1028269 w 4312055"/>
                <a:gd name="connsiteY8574" fmla="*/ 1452297 h 2894010"/>
                <a:gd name="connsiteX8575" fmla="*/ 1029514 w 4312055"/>
                <a:gd name="connsiteY8575" fmla="*/ 1453058 h 2894010"/>
                <a:gd name="connsiteX8576" fmla="*/ 1030968 w 4312055"/>
                <a:gd name="connsiteY8576" fmla="*/ 1453473 h 2894010"/>
                <a:gd name="connsiteX8577" fmla="*/ 1028891 w 4312055"/>
                <a:gd name="connsiteY8577" fmla="*/ 1451398 h 2894010"/>
                <a:gd name="connsiteX8578" fmla="*/ 1027438 w 4312055"/>
                <a:gd name="connsiteY8578" fmla="*/ 1450222 h 2894010"/>
                <a:gd name="connsiteX8579" fmla="*/ 1025777 w 4312055"/>
                <a:gd name="connsiteY8579" fmla="*/ 1449807 h 2894010"/>
                <a:gd name="connsiteX8580" fmla="*/ 1020171 w 4312055"/>
                <a:gd name="connsiteY8580" fmla="*/ 1449945 h 2894010"/>
                <a:gd name="connsiteX8581" fmla="*/ 1017956 w 4312055"/>
                <a:gd name="connsiteY8581" fmla="*/ 1449738 h 2894010"/>
                <a:gd name="connsiteX8582" fmla="*/ 1012557 w 4312055"/>
                <a:gd name="connsiteY8582" fmla="*/ 1448492 h 2894010"/>
                <a:gd name="connsiteX8583" fmla="*/ 1009097 w 4312055"/>
                <a:gd name="connsiteY8583" fmla="*/ 1448769 h 2894010"/>
                <a:gd name="connsiteX8584" fmla="*/ 1002799 w 4312055"/>
                <a:gd name="connsiteY8584" fmla="*/ 1451882 h 2894010"/>
                <a:gd name="connsiteX8585" fmla="*/ 998369 w 4312055"/>
                <a:gd name="connsiteY8585" fmla="*/ 1451882 h 2894010"/>
                <a:gd name="connsiteX8586" fmla="*/ 1002384 w 4312055"/>
                <a:gd name="connsiteY8586" fmla="*/ 1450568 h 2894010"/>
                <a:gd name="connsiteX8587" fmla="*/ 1004321 w 4312055"/>
                <a:gd name="connsiteY8587" fmla="*/ 1449738 h 2894010"/>
                <a:gd name="connsiteX8588" fmla="*/ 1005844 w 4312055"/>
                <a:gd name="connsiteY8588" fmla="*/ 1448492 h 2894010"/>
                <a:gd name="connsiteX8589" fmla="*/ 998023 w 4312055"/>
                <a:gd name="connsiteY8589" fmla="*/ 1450014 h 2894010"/>
                <a:gd name="connsiteX8590" fmla="*/ 995809 w 4312055"/>
                <a:gd name="connsiteY8590" fmla="*/ 1450775 h 2894010"/>
                <a:gd name="connsiteX8591" fmla="*/ 994770 w 4312055"/>
                <a:gd name="connsiteY8591" fmla="*/ 1451467 h 2894010"/>
                <a:gd name="connsiteX8592" fmla="*/ 993109 w 4312055"/>
                <a:gd name="connsiteY8592" fmla="*/ 1453196 h 2894010"/>
                <a:gd name="connsiteX8593" fmla="*/ 992071 w 4312055"/>
                <a:gd name="connsiteY8593" fmla="*/ 1453957 h 2894010"/>
                <a:gd name="connsiteX8594" fmla="*/ 982866 w 4312055"/>
                <a:gd name="connsiteY8594" fmla="*/ 1457969 h 2894010"/>
                <a:gd name="connsiteX8595" fmla="*/ 976222 w 4312055"/>
                <a:gd name="connsiteY8595" fmla="*/ 1461912 h 2894010"/>
                <a:gd name="connsiteX8596" fmla="*/ 972830 w 4312055"/>
                <a:gd name="connsiteY8596" fmla="*/ 1463572 h 2894010"/>
                <a:gd name="connsiteX8597" fmla="*/ 969162 w 4312055"/>
                <a:gd name="connsiteY8597" fmla="*/ 1464472 h 2894010"/>
                <a:gd name="connsiteX8598" fmla="*/ 965286 w 4312055"/>
                <a:gd name="connsiteY8598" fmla="*/ 1464195 h 2894010"/>
                <a:gd name="connsiteX8599" fmla="*/ 953521 w 4312055"/>
                <a:gd name="connsiteY8599" fmla="*/ 1460114 h 2894010"/>
                <a:gd name="connsiteX8600" fmla="*/ 941547 w 4312055"/>
                <a:gd name="connsiteY8600" fmla="*/ 1457762 h 2894010"/>
                <a:gd name="connsiteX8601" fmla="*/ 926736 w 4312055"/>
                <a:gd name="connsiteY8601" fmla="*/ 1452504 h 2894010"/>
                <a:gd name="connsiteX8602" fmla="*/ 905419 w 4312055"/>
                <a:gd name="connsiteY8602" fmla="*/ 1447524 h 2894010"/>
                <a:gd name="connsiteX8603" fmla="*/ 901197 w 4312055"/>
                <a:gd name="connsiteY8603" fmla="*/ 1447178 h 2894010"/>
                <a:gd name="connsiteX8604" fmla="*/ 892753 w 4312055"/>
                <a:gd name="connsiteY8604" fmla="*/ 1449253 h 2894010"/>
                <a:gd name="connsiteX8605" fmla="*/ 888531 w 4312055"/>
                <a:gd name="connsiteY8605" fmla="*/ 1449253 h 2894010"/>
                <a:gd name="connsiteX8606" fmla="*/ 885971 w 4312055"/>
                <a:gd name="connsiteY8606" fmla="*/ 1446348 h 2894010"/>
                <a:gd name="connsiteX8607" fmla="*/ 883202 w 4312055"/>
                <a:gd name="connsiteY8607" fmla="*/ 1442128 h 2894010"/>
                <a:gd name="connsiteX8608" fmla="*/ 880503 w 4312055"/>
                <a:gd name="connsiteY8608" fmla="*/ 1439777 h 2894010"/>
                <a:gd name="connsiteX8609" fmla="*/ 877111 w 4312055"/>
                <a:gd name="connsiteY8609" fmla="*/ 1438808 h 2894010"/>
                <a:gd name="connsiteX8610" fmla="*/ 867076 w 4312055"/>
                <a:gd name="connsiteY8610" fmla="*/ 1438185 h 2894010"/>
                <a:gd name="connsiteX8611" fmla="*/ 858217 w 4312055"/>
                <a:gd name="connsiteY8611" fmla="*/ 1435557 h 2894010"/>
                <a:gd name="connsiteX8612" fmla="*/ 853441 w 4312055"/>
                <a:gd name="connsiteY8612" fmla="*/ 1434519 h 2894010"/>
                <a:gd name="connsiteX8613" fmla="*/ 848043 w 4312055"/>
                <a:gd name="connsiteY8613" fmla="*/ 1433897 h 2894010"/>
                <a:gd name="connsiteX8614" fmla="*/ 845344 w 4312055"/>
                <a:gd name="connsiteY8614" fmla="*/ 1432928 h 2894010"/>
                <a:gd name="connsiteX8615" fmla="*/ 843475 w 4312055"/>
                <a:gd name="connsiteY8615" fmla="*/ 1431130 h 2894010"/>
                <a:gd name="connsiteX8616" fmla="*/ 842921 w 4312055"/>
                <a:gd name="connsiteY8616" fmla="*/ 1429262 h 2894010"/>
                <a:gd name="connsiteX8617" fmla="*/ 843060 w 4312055"/>
                <a:gd name="connsiteY8617" fmla="*/ 1427533 h 2894010"/>
                <a:gd name="connsiteX8618" fmla="*/ 842783 w 4312055"/>
                <a:gd name="connsiteY8618" fmla="*/ 1425804 h 2894010"/>
                <a:gd name="connsiteX8619" fmla="*/ 841329 w 4312055"/>
                <a:gd name="connsiteY8619" fmla="*/ 1423936 h 2894010"/>
                <a:gd name="connsiteX8620" fmla="*/ 837454 w 4312055"/>
                <a:gd name="connsiteY8620" fmla="*/ 1421791 h 2894010"/>
                <a:gd name="connsiteX8621" fmla="*/ 832332 w 4312055"/>
                <a:gd name="connsiteY8621" fmla="*/ 1419993 h 2894010"/>
                <a:gd name="connsiteX8622" fmla="*/ 826933 w 4312055"/>
                <a:gd name="connsiteY8622" fmla="*/ 1418679 h 2894010"/>
                <a:gd name="connsiteX8623" fmla="*/ 815029 w 4312055"/>
                <a:gd name="connsiteY8623" fmla="*/ 1417364 h 2894010"/>
                <a:gd name="connsiteX8624" fmla="*/ 812953 w 4312055"/>
                <a:gd name="connsiteY8624" fmla="*/ 1417572 h 2894010"/>
                <a:gd name="connsiteX8625" fmla="*/ 811223 w 4312055"/>
                <a:gd name="connsiteY8625" fmla="*/ 1418263 h 2894010"/>
                <a:gd name="connsiteX8626" fmla="*/ 808039 w 4312055"/>
                <a:gd name="connsiteY8626" fmla="*/ 1420408 h 2894010"/>
                <a:gd name="connsiteX8627" fmla="*/ 806101 w 4312055"/>
                <a:gd name="connsiteY8627" fmla="*/ 1421100 h 2894010"/>
                <a:gd name="connsiteX8628" fmla="*/ 797034 w 4312055"/>
                <a:gd name="connsiteY8628" fmla="*/ 1423382 h 2894010"/>
                <a:gd name="connsiteX8629" fmla="*/ 792812 w 4312055"/>
                <a:gd name="connsiteY8629" fmla="*/ 1425112 h 2894010"/>
                <a:gd name="connsiteX8630" fmla="*/ 788591 w 4312055"/>
                <a:gd name="connsiteY8630" fmla="*/ 1427602 h 2894010"/>
                <a:gd name="connsiteX8631" fmla="*/ 785269 w 4312055"/>
                <a:gd name="connsiteY8631" fmla="*/ 1430023 h 2894010"/>
                <a:gd name="connsiteX8632" fmla="*/ 782223 w 4312055"/>
                <a:gd name="connsiteY8632" fmla="*/ 1432790 h 2894010"/>
                <a:gd name="connsiteX8633" fmla="*/ 779731 w 4312055"/>
                <a:gd name="connsiteY8633" fmla="*/ 1435972 h 2894010"/>
                <a:gd name="connsiteX8634" fmla="*/ 778140 w 4312055"/>
                <a:gd name="connsiteY8634" fmla="*/ 1439707 h 2894010"/>
                <a:gd name="connsiteX8635" fmla="*/ 777794 w 4312055"/>
                <a:gd name="connsiteY8635" fmla="*/ 1444411 h 2894010"/>
                <a:gd name="connsiteX8636" fmla="*/ 778901 w 4312055"/>
                <a:gd name="connsiteY8636" fmla="*/ 1448354 h 2894010"/>
                <a:gd name="connsiteX8637" fmla="*/ 780562 w 4312055"/>
                <a:gd name="connsiteY8637" fmla="*/ 1452159 h 2894010"/>
                <a:gd name="connsiteX8638" fmla="*/ 781877 w 4312055"/>
                <a:gd name="connsiteY8638" fmla="*/ 1456378 h 2894010"/>
                <a:gd name="connsiteX8639" fmla="*/ 780493 w 4312055"/>
                <a:gd name="connsiteY8639" fmla="*/ 1463918 h 2894010"/>
                <a:gd name="connsiteX8640" fmla="*/ 774887 w 4312055"/>
                <a:gd name="connsiteY8640" fmla="*/ 1470697 h 2894010"/>
                <a:gd name="connsiteX8641" fmla="*/ 767274 w 4312055"/>
                <a:gd name="connsiteY8641" fmla="*/ 1475539 h 2894010"/>
                <a:gd name="connsiteX8642" fmla="*/ 759799 w 4312055"/>
                <a:gd name="connsiteY8642" fmla="*/ 1477061 h 2894010"/>
                <a:gd name="connsiteX8643" fmla="*/ 754608 w 4312055"/>
                <a:gd name="connsiteY8643" fmla="*/ 1475608 h 2894010"/>
                <a:gd name="connsiteX8644" fmla="*/ 750317 w 4312055"/>
                <a:gd name="connsiteY8644" fmla="*/ 1472772 h 2894010"/>
                <a:gd name="connsiteX8645" fmla="*/ 746372 w 4312055"/>
                <a:gd name="connsiteY8645" fmla="*/ 1469383 h 2894010"/>
                <a:gd name="connsiteX8646" fmla="*/ 742081 w 4312055"/>
                <a:gd name="connsiteY8646" fmla="*/ 1466270 h 2894010"/>
                <a:gd name="connsiteX8647" fmla="*/ 738413 w 4312055"/>
                <a:gd name="connsiteY8647" fmla="*/ 1464333 h 2894010"/>
                <a:gd name="connsiteX8648" fmla="*/ 730522 w 4312055"/>
                <a:gd name="connsiteY8648" fmla="*/ 1461151 h 2894010"/>
                <a:gd name="connsiteX8649" fmla="*/ 722425 w 4312055"/>
                <a:gd name="connsiteY8649" fmla="*/ 1458522 h 2894010"/>
                <a:gd name="connsiteX8650" fmla="*/ 713912 w 4312055"/>
                <a:gd name="connsiteY8650" fmla="*/ 1456378 h 2894010"/>
                <a:gd name="connsiteX8651" fmla="*/ 700485 w 4312055"/>
                <a:gd name="connsiteY8651" fmla="*/ 1454995 h 2894010"/>
                <a:gd name="connsiteX8652" fmla="*/ 696056 w 4312055"/>
                <a:gd name="connsiteY8652" fmla="*/ 1454026 h 2894010"/>
                <a:gd name="connsiteX8653" fmla="*/ 691834 w 4312055"/>
                <a:gd name="connsiteY8653" fmla="*/ 1452297 h 2894010"/>
                <a:gd name="connsiteX8654" fmla="*/ 688511 w 4312055"/>
                <a:gd name="connsiteY8654" fmla="*/ 1449738 h 2894010"/>
                <a:gd name="connsiteX8655" fmla="*/ 685951 w 4312055"/>
                <a:gd name="connsiteY8655" fmla="*/ 1446486 h 2894010"/>
                <a:gd name="connsiteX8656" fmla="*/ 684013 w 4312055"/>
                <a:gd name="connsiteY8656" fmla="*/ 1442682 h 2894010"/>
                <a:gd name="connsiteX8657" fmla="*/ 681037 w 4312055"/>
                <a:gd name="connsiteY8657" fmla="*/ 1433412 h 2894010"/>
                <a:gd name="connsiteX8658" fmla="*/ 678683 w 4312055"/>
                <a:gd name="connsiteY8658" fmla="*/ 1430507 h 2894010"/>
                <a:gd name="connsiteX8659" fmla="*/ 674946 w 4312055"/>
                <a:gd name="connsiteY8659" fmla="*/ 1429055 h 2894010"/>
                <a:gd name="connsiteX8660" fmla="*/ 669271 w 4312055"/>
                <a:gd name="connsiteY8660" fmla="*/ 1427740 h 2894010"/>
                <a:gd name="connsiteX8661" fmla="*/ 661311 w 4312055"/>
                <a:gd name="connsiteY8661" fmla="*/ 1425112 h 2894010"/>
                <a:gd name="connsiteX8662" fmla="*/ 653352 w 4312055"/>
                <a:gd name="connsiteY8662" fmla="*/ 1421722 h 2894010"/>
                <a:gd name="connsiteX8663" fmla="*/ 645185 w 4312055"/>
                <a:gd name="connsiteY8663" fmla="*/ 1418955 h 2894010"/>
                <a:gd name="connsiteX8664" fmla="*/ 636672 w 4312055"/>
                <a:gd name="connsiteY8664" fmla="*/ 1418333 h 2894010"/>
                <a:gd name="connsiteX8665" fmla="*/ 628090 w 4312055"/>
                <a:gd name="connsiteY8665" fmla="*/ 1419855 h 2894010"/>
                <a:gd name="connsiteX8666" fmla="*/ 623868 w 4312055"/>
                <a:gd name="connsiteY8666" fmla="*/ 1420131 h 2894010"/>
                <a:gd name="connsiteX8667" fmla="*/ 619300 w 4312055"/>
                <a:gd name="connsiteY8667" fmla="*/ 1419232 h 2894010"/>
                <a:gd name="connsiteX8668" fmla="*/ 616878 w 4312055"/>
                <a:gd name="connsiteY8668" fmla="*/ 1418194 h 2894010"/>
                <a:gd name="connsiteX8669" fmla="*/ 612310 w 4312055"/>
                <a:gd name="connsiteY8669" fmla="*/ 1415358 h 2894010"/>
                <a:gd name="connsiteX8670" fmla="*/ 609957 w 4312055"/>
                <a:gd name="connsiteY8670" fmla="*/ 1414113 h 2894010"/>
                <a:gd name="connsiteX8671" fmla="*/ 604489 w 4312055"/>
                <a:gd name="connsiteY8671" fmla="*/ 1412453 h 2894010"/>
                <a:gd name="connsiteX8672" fmla="*/ 602759 w 4312055"/>
                <a:gd name="connsiteY8672" fmla="*/ 1411623 h 2894010"/>
                <a:gd name="connsiteX8673" fmla="*/ 602759 w 4312055"/>
                <a:gd name="connsiteY8673" fmla="*/ 1411623 h 2894010"/>
                <a:gd name="connsiteX8674" fmla="*/ 601236 w 4312055"/>
                <a:gd name="connsiteY8674" fmla="*/ 1411000 h 2894010"/>
                <a:gd name="connsiteX8675" fmla="*/ 598122 w 4312055"/>
                <a:gd name="connsiteY8675" fmla="*/ 1410447 h 2894010"/>
                <a:gd name="connsiteX8676" fmla="*/ 596530 w 4312055"/>
                <a:gd name="connsiteY8676" fmla="*/ 1410032 h 2894010"/>
                <a:gd name="connsiteX8677" fmla="*/ 597914 w 4312055"/>
                <a:gd name="connsiteY8677" fmla="*/ 1409202 h 2894010"/>
                <a:gd name="connsiteX8678" fmla="*/ 596045 w 4312055"/>
                <a:gd name="connsiteY8678" fmla="*/ 1407196 h 2894010"/>
                <a:gd name="connsiteX8679" fmla="*/ 593692 w 4312055"/>
                <a:gd name="connsiteY8679" fmla="*/ 1402561 h 2894010"/>
                <a:gd name="connsiteX8680" fmla="*/ 591478 w 4312055"/>
                <a:gd name="connsiteY8680" fmla="*/ 1401109 h 2894010"/>
                <a:gd name="connsiteX8681" fmla="*/ 589955 w 4312055"/>
                <a:gd name="connsiteY8681" fmla="*/ 1403322 h 2894010"/>
                <a:gd name="connsiteX8682" fmla="*/ 587948 w 4312055"/>
                <a:gd name="connsiteY8682" fmla="*/ 1403737 h 2894010"/>
                <a:gd name="connsiteX8683" fmla="*/ 586425 w 4312055"/>
                <a:gd name="connsiteY8683" fmla="*/ 1402492 h 2894010"/>
                <a:gd name="connsiteX8684" fmla="*/ 586425 w 4312055"/>
                <a:gd name="connsiteY8684" fmla="*/ 1399656 h 2894010"/>
                <a:gd name="connsiteX8685" fmla="*/ 579781 w 4312055"/>
                <a:gd name="connsiteY8685" fmla="*/ 1398687 h 2894010"/>
                <a:gd name="connsiteX8686" fmla="*/ 574590 w 4312055"/>
                <a:gd name="connsiteY8686" fmla="*/ 1395021 h 2894010"/>
                <a:gd name="connsiteX8687" fmla="*/ 572721 w 4312055"/>
                <a:gd name="connsiteY8687" fmla="*/ 1389764 h 2894010"/>
                <a:gd name="connsiteX8688" fmla="*/ 576113 w 4312055"/>
                <a:gd name="connsiteY8688" fmla="*/ 1383884 h 2894010"/>
                <a:gd name="connsiteX8689" fmla="*/ 585525 w 4312055"/>
                <a:gd name="connsiteY8689" fmla="*/ 1376344 h 2894010"/>
                <a:gd name="connsiteX8690" fmla="*/ 588294 w 4312055"/>
                <a:gd name="connsiteY8690" fmla="*/ 1373162 h 2894010"/>
                <a:gd name="connsiteX8691" fmla="*/ 592931 w 4312055"/>
                <a:gd name="connsiteY8691" fmla="*/ 1365623 h 2894010"/>
                <a:gd name="connsiteX8692" fmla="*/ 593554 w 4312055"/>
                <a:gd name="connsiteY8692" fmla="*/ 1364308 h 2894010"/>
                <a:gd name="connsiteX8693" fmla="*/ 593761 w 4312055"/>
                <a:gd name="connsiteY8693" fmla="*/ 1363132 h 2894010"/>
                <a:gd name="connsiteX8694" fmla="*/ 593761 w 4312055"/>
                <a:gd name="connsiteY8694" fmla="*/ 1361334 h 2894010"/>
                <a:gd name="connsiteX8695" fmla="*/ 593277 w 4312055"/>
                <a:gd name="connsiteY8695" fmla="*/ 1357806 h 2894010"/>
                <a:gd name="connsiteX8696" fmla="*/ 592308 w 4312055"/>
                <a:gd name="connsiteY8696" fmla="*/ 1354970 h 2894010"/>
                <a:gd name="connsiteX8697" fmla="*/ 590647 w 4312055"/>
                <a:gd name="connsiteY8697" fmla="*/ 1352618 h 2894010"/>
                <a:gd name="connsiteX8698" fmla="*/ 585249 w 4312055"/>
                <a:gd name="connsiteY8698" fmla="*/ 1348260 h 2894010"/>
                <a:gd name="connsiteX8699" fmla="*/ 582895 w 4312055"/>
                <a:gd name="connsiteY8699" fmla="*/ 1345701 h 2894010"/>
                <a:gd name="connsiteX8700" fmla="*/ 581511 w 4312055"/>
                <a:gd name="connsiteY8700" fmla="*/ 1342588 h 2894010"/>
                <a:gd name="connsiteX8701" fmla="*/ 581788 w 4312055"/>
                <a:gd name="connsiteY8701" fmla="*/ 1338922 h 2894010"/>
                <a:gd name="connsiteX8702" fmla="*/ 582619 w 4312055"/>
                <a:gd name="connsiteY8702" fmla="*/ 1337331 h 2894010"/>
                <a:gd name="connsiteX8703" fmla="*/ 583864 w 4312055"/>
                <a:gd name="connsiteY8703" fmla="*/ 1336155 h 2894010"/>
                <a:gd name="connsiteX8704" fmla="*/ 586633 w 4312055"/>
                <a:gd name="connsiteY8704" fmla="*/ 1334079 h 2894010"/>
                <a:gd name="connsiteX8705" fmla="*/ 588086 w 4312055"/>
                <a:gd name="connsiteY8705" fmla="*/ 1332558 h 2894010"/>
                <a:gd name="connsiteX8706" fmla="*/ 591616 w 4312055"/>
                <a:gd name="connsiteY8706" fmla="*/ 1327508 h 2894010"/>
                <a:gd name="connsiteX8707" fmla="*/ 594384 w 4312055"/>
                <a:gd name="connsiteY8707" fmla="*/ 1324464 h 2894010"/>
                <a:gd name="connsiteX8708" fmla="*/ 594800 w 4312055"/>
                <a:gd name="connsiteY8708" fmla="*/ 1323634 h 2894010"/>
                <a:gd name="connsiteX8709" fmla="*/ 594661 w 4312055"/>
                <a:gd name="connsiteY8709" fmla="*/ 1321213 h 2894010"/>
                <a:gd name="connsiteX8710" fmla="*/ 593554 w 4312055"/>
                <a:gd name="connsiteY8710" fmla="*/ 1320245 h 2894010"/>
                <a:gd name="connsiteX8711" fmla="*/ 591893 w 4312055"/>
                <a:gd name="connsiteY8711" fmla="*/ 1320245 h 2894010"/>
                <a:gd name="connsiteX8712" fmla="*/ 590163 w 4312055"/>
                <a:gd name="connsiteY8712" fmla="*/ 1320798 h 2894010"/>
                <a:gd name="connsiteX8713" fmla="*/ 588501 w 4312055"/>
                <a:gd name="connsiteY8713" fmla="*/ 1321490 h 2894010"/>
                <a:gd name="connsiteX8714" fmla="*/ 583242 w 4312055"/>
                <a:gd name="connsiteY8714" fmla="*/ 1324603 h 2894010"/>
                <a:gd name="connsiteX8715" fmla="*/ 581304 w 4312055"/>
                <a:gd name="connsiteY8715" fmla="*/ 1325917 h 2894010"/>
                <a:gd name="connsiteX8716" fmla="*/ 580334 w 4312055"/>
                <a:gd name="connsiteY8716" fmla="*/ 1326678 h 2894010"/>
                <a:gd name="connsiteX8717" fmla="*/ 579504 w 4312055"/>
                <a:gd name="connsiteY8717" fmla="*/ 1326678 h 2894010"/>
                <a:gd name="connsiteX8718" fmla="*/ 578120 w 4312055"/>
                <a:gd name="connsiteY8718" fmla="*/ 1325364 h 2894010"/>
                <a:gd name="connsiteX8719" fmla="*/ 576251 w 4312055"/>
                <a:gd name="connsiteY8719" fmla="*/ 1321836 h 2894010"/>
                <a:gd name="connsiteX8720" fmla="*/ 575421 w 4312055"/>
                <a:gd name="connsiteY8720" fmla="*/ 1318170 h 2894010"/>
                <a:gd name="connsiteX8721" fmla="*/ 573621 w 4312055"/>
                <a:gd name="connsiteY8721" fmla="*/ 1315610 h 2894010"/>
                <a:gd name="connsiteX8722" fmla="*/ 569053 w 4312055"/>
                <a:gd name="connsiteY8722" fmla="*/ 1315126 h 2894010"/>
                <a:gd name="connsiteX8723" fmla="*/ 569192 w 4312055"/>
                <a:gd name="connsiteY8723" fmla="*/ 1316164 h 2894010"/>
                <a:gd name="connsiteX8724" fmla="*/ 569053 w 4312055"/>
                <a:gd name="connsiteY8724" fmla="*/ 1316648 h 2894010"/>
                <a:gd name="connsiteX8725" fmla="*/ 568638 w 4312055"/>
                <a:gd name="connsiteY8725" fmla="*/ 1317063 h 2894010"/>
                <a:gd name="connsiteX8726" fmla="*/ 568084 w 4312055"/>
                <a:gd name="connsiteY8726" fmla="*/ 1317893 h 2894010"/>
                <a:gd name="connsiteX8727" fmla="*/ 567531 w 4312055"/>
                <a:gd name="connsiteY8727" fmla="*/ 1315818 h 2894010"/>
                <a:gd name="connsiteX8728" fmla="*/ 567669 w 4312055"/>
                <a:gd name="connsiteY8728" fmla="*/ 1314988 h 2894010"/>
                <a:gd name="connsiteX8729" fmla="*/ 568292 w 4312055"/>
                <a:gd name="connsiteY8729" fmla="*/ 1313742 h 2894010"/>
                <a:gd name="connsiteX8730" fmla="*/ 561855 w 4312055"/>
                <a:gd name="connsiteY8730" fmla="*/ 1313189 h 2894010"/>
                <a:gd name="connsiteX8731" fmla="*/ 554934 w 4312055"/>
                <a:gd name="connsiteY8731" fmla="*/ 1316025 h 2894010"/>
                <a:gd name="connsiteX8732" fmla="*/ 548152 w 4312055"/>
                <a:gd name="connsiteY8732" fmla="*/ 1319899 h 2894010"/>
                <a:gd name="connsiteX8733" fmla="*/ 542199 w 4312055"/>
                <a:gd name="connsiteY8733" fmla="*/ 1322735 h 2894010"/>
                <a:gd name="connsiteX8734" fmla="*/ 531056 w 4312055"/>
                <a:gd name="connsiteY8734" fmla="*/ 1324464 h 2894010"/>
                <a:gd name="connsiteX8735" fmla="*/ 527734 w 4312055"/>
                <a:gd name="connsiteY8735" fmla="*/ 1324464 h 2894010"/>
                <a:gd name="connsiteX8736" fmla="*/ 524343 w 4312055"/>
                <a:gd name="connsiteY8736" fmla="*/ 1323496 h 2894010"/>
                <a:gd name="connsiteX8737" fmla="*/ 517422 w 4312055"/>
                <a:gd name="connsiteY8737" fmla="*/ 1320107 h 2894010"/>
                <a:gd name="connsiteX8738" fmla="*/ 513684 w 4312055"/>
                <a:gd name="connsiteY8738" fmla="*/ 1318930 h 2894010"/>
                <a:gd name="connsiteX8739" fmla="*/ 513407 w 4312055"/>
                <a:gd name="connsiteY8739" fmla="*/ 1322597 h 2894010"/>
                <a:gd name="connsiteX8740" fmla="*/ 507940 w 4312055"/>
                <a:gd name="connsiteY8740" fmla="*/ 1322251 h 2894010"/>
                <a:gd name="connsiteX8741" fmla="*/ 498320 w 4312055"/>
                <a:gd name="connsiteY8741" fmla="*/ 1319207 h 2894010"/>
                <a:gd name="connsiteX8742" fmla="*/ 496174 w 4312055"/>
                <a:gd name="connsiteY8742" fmla="*/ 1319830 h 2894010"/>
                <a:gd name="connsiteX8743" fmla="*/ 494305 w 4312055"/>
                <a:gd name="connsiteY8743" fmla="*/ 1321213 h 2894010"/>
                <a:gd name="connsiteX8744" fmla="*/ 492506 w 4312055"/>
                <a:gd name="connsiteY8744" fmla="*/ 1322804 h 2894010"/>
                <a:gd name="connsiteX8745" fmla="*/ 490568 w 4312055"/>
                <a:gd name="connsiteY8745" fmla="*/ 1324118 h 2894010"/>
                <a:gd name="connsiteX8746" fmla="*/ 488007 w 4312055"/>
                <a:gd name="connsiteY8746" fmla="*/ 1325087 h 2894010"/>
                <a:gd name="connsiteX8747" fmla="*/ 479771 w 4312055"/>
                <a:gd name="connsiteY8747" fmla="*/ 1327370 h 2894010"/>
                <a:gd name="connsiteX8748" fmla="*/ 475757 w 4312055"/>
                <a:gd name="connsiteY8748" fmla="*/ 1328961 h 2894010"/>
                <a:gd name="connsiteX8749" fmla="*/ 473819 w 4312055"/>
                <a:gd name="connsiteY8749" fmla="*/ 1329168 h 2894010"/>
                <a:gd name="connsiteX8750" fmla="*/ 471535 w 4312055"/>
                <a:gd name="connsiteY8750" fmla="*/ 1328615 h 2894010"/>
                <a:gd name="connsiteX8751" fmla="*/ 469251 w 4312055"/>
                <a:gd name="connsiteY8751" fmla="*/ 1327370 h 2894010"/>
                <a:gd name="connsiteX8752" fmla="*/ 465098 w 4312055"/>
                <a:gd name="connsiteY8752" fmla="*/ 1324534 h 2894010"/>
                <a:gd name="connsiteX8753" fmla="*/ 462538 w 4312055"/>
                <a:gd name="connsiteY8753" fmla="*/ 1323565 h 2894010"/>
                <a:gd name="connsiteX8754" fmla="*/ 456516 w 4312055"/>
                <a:gd name="connsiteY8754" fmla="*/ 1322942 h 2894010"/>
                <a:gd name="connsiteX8755" fmla="*/ 450287 w 4312055"/>
                <a:gd name="connsiteY8755" fmla="*/ 1323219 h 2894010"/>
                <a:gd name="connsiteX8756" fmla="*/ 435614 w 4312055"/>
                <a:gd name="connsiteY8756" fmla="*/ 1325986 h 2894010"/>
                <a:gd name="connsiteX8757" fmla="*/ 430008 w 4312055"/>
                <a:gd name="connsiteY8757" fmla="*/ 1325986 h 2894010"/>
                <a:gd name="connsiteX8758" fmla="*/ 427170 w 4312055"/>
                <a:gd name="connsiteY8758" fmla="*/ 1326332 h 2894010"/>
                <a:gd name="connsiteX8759" fmla="*/ 424679 w 4312055"/>
                <a:gd name="connsiteY8759" fmla="*/ 1327162 h 2894010"/>
                <a:gd name="connsiteX8760" fmla="*/ 420180 w 4312055"/>
                <a:gd name="connsiteY8760" fmla="*/ 1329791 h 2894010"/>
                <a:gd name="connsiteX8761" fmla="*/ 417827 w 4312055"/>
                <a:gd name="connsiteY8761" fmla="*/ 1330759 h 2894010"/>
                <a:gd name="connsiteX8762" fmla="*/ 412152 w 4312055"/>
                <a:gd name="connsiteY8762" fmla="*/ 1331728 h 2894010"/>
                <a:gd name="connsiteX8763" fmla="*/ 393949 w 4312055"/>
                <a:gd name="connsiteY8763" fmla="*/ 1332419 h 2894010"/>
                <a:gd name="connsiteX8764" fmla="*/ 388897 w 4312055"/>
                <a:gd name="connsiteY8764" fmla="*/ 1333318 h 2894010"/>
                <a:gd name="connsiteX8765" fmla="*/ 384121 w 4312055"/>
                <a:gd name="connsiteY8765" fmla="*/ 1334771 h 2894010"/>
                <a:gd name="connsiteX8766" fmla="*/ 374709 w 4312055"/>
                <a:gd name="connsiteY8766" fmla="*/ 1338783 h 2894010"/>
                <a:gd name="connsiteX8767" fmla="*/ 370556 w 4312055"/>
                <a:gd name="connsiteY8767" fmla="*/ 1341135 h 2894010"/>
                <a:gd name="connsiteX8768" fmla="*/ 368549 w 4312055"/>
                <a:gd name="connsiteY8768" fmla="*/ 1342519 h 2894010"/>
                <a:gd name="connsiteX8769" fmla="*/ 366888 w 4312055"/>
                <a:gd name="connsiteY8769" fmla="*/ 1344110 h 2894010"/>
                <a:gd name="connsiteX8770" fmla="*/ 364742 w 4312055"/>
                <a:gd name="connsiteY8770" fmla="*/ 1346462 h 2894010"/>
                <a:gd name="connsiteX8771" fmla="*/ 363358 w 4312055"/>
                <a:gd name="connsiteY8771" fmla="*/ 1347845 h 2894010"/>
                <a:gd name="connsiteX8772" fmla="*/ 361628 w 4312055"/>
                <a:gd name="connsiteY8772" fmla="*/ 1348467 h 2894010"/>
                <a:gd name="connsiteX8773" fmla="*/ 353115 w 4312055"/>
                <a:gd name="connsiteY8773" fmla="*/ 1349505 h 2894010"/>
                <a:gd name="connsiteX8774" fmla="*/ 347993 w 4312055"/>
                <a:gd name="connsiteY8774" fmla="*/ 1351373 h 2894010"/>
                <a:gd name="connsiteX8775" fmla="*/ 343148 w 4312055"/>
                <a:gd name="connsiteY8775" fmla="*/ 1354071 h 2894010"/>
                <a:gd name="connsiteX8776" fmla="*/ 334013 w 4312055"/>
                <a:gd name="connsiteY8776" fmla="*/ 1361057 h 2894010"/>
                <a:gd name="connsiteX8777" fmla="*/ 329168 w 4312055"/>
                <a:gd name="connsiteY8777" fmla="*/ 1364239 h 2894010"/>
                <a:gd name="connsiteX8778" fmla="*/ 323908 w 4312055"/>
                <a:gd name="connsiteY8778" fmla="*/ 1366176 h 2894010"/>
                <a:gd name="connsiteX8779" fmla="*/ 317956 w 4312055"/>
                <a:gd name="connsiteY8779" fmla="*/ 1366176 h 2894010"/>
                <a:gd name="connsiteX8780" fmla="*/ 307920 w 4312055"/>
                <a:gd name="connsiteY8780" fmla="*/ 1365623 h 2894010"/>
                <a:gd name="connsiteX8781" fmla="*/ 304390 w 4312055"/>
                <a:gd name="connsiteY8781" fmla="*/ 1363824 h 2894010"/>
                <a:gd name="connsiteX8782" fmla="*/ 302314 w 4312055"/>
                <a:gd name="connsiteY8782" fmla="*/ 1359051 h 2894010"/>
                <a:gd name="connsiteX8783" fmla="*/ 299545 w 4312055"/>
                <a:gd name="connsiteY8783" fmla="*/ 1361749 h 2894010"/>
                <a:gd name="connsiteX8784" fmla="*/ 296500 w 4312055"/>
                <a:gd name="connsiteY8784" fmla="*/ 1363063 h 2894010"/>
                <a:gd name="connsiteX8785" fmla="*/ 293109 w 4312055"/>
                <a:gd name="connsiteY8785" fmla="*/ 1363409 h 2894010"/>
                <a:gd name="connsiteX8786" fmla="*/ 289371 w 4312055"/>
                <a:gd name="connsiteY8786" fmla="*/ 1363271 h 2894010"/>
                <a:gd name="connsiteX8787" fmla="*/ 283973 w 4312055"/>
                <a:gd name="connsiteY8787" fmla="*/ 1362717 h 2894010"/>
                <a:gd name="connsiteX8788" fmla="*/ 281827 w 4312055"/>
                <a:gd name="connsiteY8788" fmla="*/ 1362925 h 2894010"/>
                <a:gd name="connsiteX8789" fmla="*/ 276152 w 4312055"/>
                <a:gd name="connsiteY8789" fmla="*/ 1364516 h 2894010"/>
                <a:gd name="connsiteX8790" fmla="*/ 274214 w 4312055"/>
                <a:gd name="connsiteY8790" fmla="*/ 1364793 h 2894010"/>
                <a:gd name="connsiteX8791" fmla="*/ 267778 w 4312055"/>
                <a:gd name="connsiteY8791" fmla="*/ 1363063 h 2894010"/>
                <a:gd name="connsiteX8792" fmla="*/ 259265 w 4312055"/>
                <a:gd name="connsiteY8792" fmla="*/ 1358428 h 2894010"/>
                <a:gd name="connsiteX8793" fmla="*/ 253243 w 4312055"/>
                <a:gd name="connsiteY8793" fmla="*/ 1352618 h 2894010"/>
                <a:gd name="connsiteX8794" fmla="*/ 254281 w 4312055"/>
                <a:gd name="connsiteY8794" fmla="*/ 1347361 h 2894010"/>
                <a:gd name="connsiteX8795" fmla="*/ 251928 w 4312055"/>
                <a:gd name="connsiteY8795" fmla="*/ 1347222 h 2894010"/>
                <a:gd name="connsiteX8796" fmla="*/ 248122 w 4312055"/>
                <a:gd name="connsiteY8796" fmla="*/ 1347845 h 2894010"/>
                <a:gd name="connsiteX8797" fmla="*/ 244246 w 4312055"/>
                <a:gd name="connsiteY8797" fmla="*/ 1348882 h 2894010"/>
                <a:gd name="connsiteX8798" fmla="*/ 241754 w 4312055"/>
                <a:gd name="connsiteY8798" fmla="*/ 1349920 h 2894010"/>
                <a:gd name="connsiteX8799" fmla="*/ 239886 w 4312055"/>
                <a:gd name="connsiteY8799" fmla="*/ 1352341 h 2894010"/>
                <a:gd name="connsiteX8800" fmla="*/ 238294 w 4312055"/>
                <a:gd name="connsiteY8800" fmla="*/ 1356077 h 2894010"/>
                <a:gd name="connsiteX8801" fmla="*/ 235940 w 4312055"/>
                <a:gd name="connsiteY8801" fmla="*/ 1363340 h 2894010"/>
                <a:gd name="connsiteX8802" fmla="*/ 230404 w 4312055"/>
                <a:gd name="connsiteY8802" fmla="*/ 1376621 h 2894010"/>
                <a:gd name="connsiteX8803" fmla="*/ 227151 w 4312055"/>
                <a:gd name="connsiteY8803" fmla="*/ 1383054 h 2894010"/>
                <a:gd name="connsiteX8804" fmla="*/ 223483 w 4312055"/>
                <a:gd name="connsiteY8804" fmla="*/ 1389211 h 2894010"/>
                <a:gd name="connsiteX8805" fmla="*/ 219191 w 4312055"/>
                <a:gd name="connsiteY8805" fmla="*/ 1393914 h 2894010"/>
                <a:gd name="connsiteX8806" fmla="*/ 213654 w 4312055"/>
                <a:gd name="connsiteY8806" fmla="*/ 1397581 h 2894010"/>
                <a:gd name="connsiteX8807" fmla="*/ 195037 w 4312055"/>
                <a:gd name="connsiteY8807" fmla="*/ 1405951 h 2894010"/>
                <a:gd name="connsiteX8808" fmla="*/ 189777 w 4312055"/>
                <a:gd name="connsiteY8808" fmla="*/ 1409133 h 2894010"/>
                <a:gd name="connsiteX8809" fmla="*/ 185001 w 4312055"/>
                <a:gd name="connsiteY8809" fmla="*/ 1413006 h 2894010"/>
                <a:gd name="connsiteX8810" fmla="*/ 174966 w 4312055"/>
                <a:gd name="connsiteY8810" fmla="*/ 1422760 h 2894010"/>
                <a:gd name="connsiteX8811" fmla="*/ 172958 w 4312055"/>
                <a:gd name="connsiteY8811" fmla="*/ 1425112 h 2894010"/>
                <a:gd name="connsiteX8812" fmla="*/ 171574 w 4312055"/>
                <a:gd name="connsiteY8812" fmla="*/ 1428086 h 2894010"/>
                <a:gd name="connsiteX8813" fmla="*/ 169429 w 4312055"/>
                <a:gd name="connsiteY8813" fmla="*/ 1435004 h 2894010"/>
                <a:gd name="connsiteX8814" fmla="*/ 167975 w 4312055"/>
                <a:gd name="connsiteY8814" fmla="*/ 1437978 h 2894010"/>
                <a:gd name="connsiteX8815" fmla="*/ 162231 w 4312055"/>
                <a:gd name="connsiteY8815" fmla="*/ 1446694 h 2894010"/>
                <a:gd name="connsiteX8816" fmla="*/ 160224 w 4312055"/>
                <a:gd name="connsiteY8816" fmla="*/ 1452366 h 2894010"/>
                <a:gd name="connsiteX8817" fmla="*/ 159324 w 4312055"/>
                <a:gd name="connsiteY8817" fmla="*/ 1458384 h 2894010"/>
                <a:gd name="connsiteX8818" fmla="*/ 159324 w 4312055"/>
                <a:gd name="connsiteY8818" fmla="*/ 1466616 h 2894010"/>
                <a:gd name="connsiteX8819" fmla="*/ 159601 w 4312055"/>
                <a:gd name="connsiteY8819" fmla="*/ 1467446 h 2894010"/>
                <a:gd name="connsiteX8820" fmla="*/ 161469 w 4312055"/>
                <a:gd name="connsiteY8820" fmla="*/ 1470697 h 2894010"/>
                <a:gd name="connsiteX8821" fmla="*/ 163061 w 4312055"/>
                <a:gd name="connsiteY8821" fmla="*/ 1472841 h 2894010"/>
                <a:gd name="connsiteX8822" fmla="*/ 163546 w 4312055"/>
                <a:gd name="connsiteY8822" fmla="*/ 1474087 h 2894010"/>
                <a:gd name="connsiteX8823" fmla="*/ 163753 w 4312055"/>
                <a:gd name="connsiteY8823" fmla="*/ 1477407 h 2894010"/>
                <a:gd name="connsiteX8824" fmla="*/ 162854 w 4312055"/>
                <a:gd name="connsiteY8824" fmla="*/ 1480796 h 2894010"/>
                <a:gd name="connsiteX8825" fmla="*/ 161331 w 4312055"/>
                <a:gd name="connsiteY8825" fmla="*/ 1484048 h 2894010"/>
                <a:gd name="connsiteX8826" fmla="*/ 151641 w 4312055"/>
                <a:gd name="connsiteY8826" fmla="*/ 1497744 h 2894010"/>
                <a:gd name="connsiteX8827" fmla="*/ 147143 w 4312055"/>
                <a:gd name="connsiteY8827" fmla="*/ 1502793 h 2894010"/>
                <a:gd name="connsiteX8828" fmla="*/ 124234 w 4312055"/>
                <a:gd name="connsiteY8828" fmla="*/ 1520710 h 2894010"/>
                <a:gd name="connsiteX8829" fmla="*/ 117728 w 4312055"/>
                <a:gd name="connsiteY8829" fmla="*/ 1524376 h 2894010"/>
                <a:gd name="connsiteX8830" fmla="*/ 110530 w 4312055"/>
                <a:gd name="connsiteY8830" fmla="*/ 1526935 h 2894010"/>
                <a:gd name="connsiteX8831" fmla="*/ 103124 w 4312055"/>
                <a:gd name="connsiteY8831" fmla="*/ 1528664 h 2894010"/>
                <a:gd name="connsiteX8832" fmla="*/ 99318 w 4312055"/>
                <a:gd name="connsiteY8832" fmla="*/ 1529079 h 2894010"/>
                <a:gd name="connsiteX8833" fmla="*/ 97449 w 4312055"/>
                <a:gd name="connsiteY8833" fmla="*/ 1529495 h 2894010"/>
                <a:gd name="connsiteX8834" fmla="*/ 95788 w 4312055"/>
                <a:gd name="connsiteY8834" fmla="*/ 1530394 h 2894010"/>
                <a:gd name="connsiteX8835" fmla="*/ 94335 w 4312055"/>
                <a:gd name="connsiteY8835" fmla="*/ 1531777 h 2894010"/>
                <a:gd name="connsiteX8836" fmla="*/ 91843 w 4312055"/>
                <a:gd name="connsiteY8836" fmla="*/ 1535236 h 2894010"/>
                <a:gd name="connsiteX8837" fmla="*/ 90320 w 4312055"/>
                <a:gd name="connsiteY8837" fmla="*/ 1536758 h 2894010"/>
                <a:gd name="connsiteX8838" fmla="*/ 86029 w 4312055"/>
                <a:gd name="connsiteY8838" fmla="*/ 1549693 h 2894010"/>
                <a:gd name="connsiteX8839" fmla="*/ 82984 w 4312055"/>
                <a:gd name="connsiteY8839" fmla="*/ 1555919 h 2894010"/>
                <a:gd name="connsiteX8840" fmla="*/ 78970 w 4312055"/>
                <a:gd name="connsiteY8840" fmla="*/ 1560761 h 2894010"/>
                <a:gd name="connsiteX8841" fmla="*/ 75925 w 4312055"/>
                <a:gd name="connsiteY8841" fmla="*/ 1562836 h 2894010"/>
                <a:gd name="connsiteX8842" fmla="*/ 69626 w 4312055"/>
                <a:gd name="connsiteY8842" fmla="*/ 1566226 h 2894010"/>
                <a:gd name="connsiteX8843" fmla="*/ 66719 w 4312055"/>
                <a:gd name="connsiteY8843" fmla="*/ 1568370 h 2894010"/>
                <a:gd name="connsiteX8844" fmla="*/ 64505 w 4312055"/>
                <a:gd name="connsiteY8844" fmla="*/ 1570860 h 2894010"/>
                <a:gd name="connsiteX8845" fmla="*/ 62982 w 4312055"/>
                <a:gd name="connsiteY8845" fmla="*/ 1573627 h 2894010"/>
                <a:gd name="connsiteX8846" fmla="*/ 56476 w 4312055"/>
                <a:gd name="connsiteY8846" fmla="*/ 1590160 h 2894010"/>
                <a:gd name="connsiteX8847" fmla="*/ 55715 w 4312055"/>
                <a:gd name="connsiteY8847" fmla="*/ 1593618 h 2894010"/>
                <a:gd name="connsiteX8848" fmla="*/ 55161 w 4312055"/>
                <a:gd name="connsiteY8848" fmla="*/ 1601158 h 2894010"/>
                <a:gd name="connsiteX8849" fmla="*/ 54261 w 4312055"/>
                <a:gd name="connsiteY8849" fmla="*/ 1604617 h 2894010"/>
                <a:gd name="connsiteX8850" fmla="*/ 52116 w 4312055"/>
                <a:gd name="connsiteY8850" fmla="*/ 1607937 h 2894010"/>
                <a:gd name="connsiteX8851" fmla="*/ 41180 w 4312055"/>
                <a:gd name="connsiteY8851" fmla="*/ 1618451 h 2894010"/>
                <a:gd name="connsiteX8852" fmla="*/ 35851 w 4312055"/>
                <a:gd name="connsiteY8852" fmla="*/ 1622809 h 2894010"/>
                <a:gd name="connsiteX8853" fmla="*/ 33636 w 4312055"/>
                <a:gd name="connsiteY8853" fmla="*/ 1625300 h 2894010"/>
                <a:gd name="connsiteX8854" fmla="*/ 32183 w 4312055"/>
                <a:gd name="connsiteY8854" fmla="*/ 1628551 h 2894010"/>
                <a:gd name="connsiteX8855" fmla="*/ 35921 w 4312055"/>
                <a:gd name="connsiteY8855" fmla="*/ 1624677 h 2894010"/>
                <a:gd name="connsiteX8856" fmla="*/ 35298 w 4312055"/>
                <a:gd name="connsiteY8856" fmla="*/ 1628412 h 2894010"/>
                <a:gd name="connsiteX8857" fmla="*/ 33083 w 4312055"/>
                <a:gd name="connsiteY8857" fmla="*/ 1632494 h 2894010"/>
                <a:gd name="connsiteX8858" fmla="*/ 30384 w 4312055"/>
                <a:gd name="connsiteY8858" fmla="*/ 1636506 h 2894010"/>
                <a:gd name="connsiteX8859" fmla="*/ 28446 w 4312055"/>
                <a:gd name="connsiteY8859" fmla="*/ 1640103 h 2894010"/>
                <a:gd name="connsiteX8860" fmla="*/ 26092 w 4312055"/>
                <a:gd name="connsiteY8860" fmla="*/ 1648680 h 2894010"/>
                <a:gd name="connsiteX8861" fmla="*/ 24431 w 4312055"/>
                <a:gd name="connsiteY8861" fmla="*/ 1653384 h 2894010"/>
                <a:gd name="connsiteX8862" fmla="*/ 22009 w 4312055"/>
                <a:gd name="connsiteY8862" fmla="*/ 1657258 h 2894010"/>
                <a:gd name="connsiteX8863" fmla="*/ 20417 w 4312055"/>
                <a:gd name="connsiteY8863" fmla="*/ 1658710 h 2894010"/>
                <a:gd name="connsiteX8864" fmla="*/ 16888 w 4312055"/>
                <a:gd name="connsiteY8864" fmla="*/ 1661201 h 2894010"/>
                <a:gd name="connsiteX8865" fmla="*/ 15296 w 4312055"/>
                <a:gd name="connsiteY8865" fmla="*/ 1662930 h 2894010"/>
                <a:gd name="connsiteX8866" fmla="*/ 13911 w 4312055"/>
                <a:gd name="connsiteY8866" fmla="*/ 1665282 h 2894010"/>
                <a:gd name="connsiteX8867" fmla="*/ 12942 w 4312055"/>
                <a:gd name="connsiteY8867" fmla="*/ 1667703 h 2894010"/>
                <a:gd name="connsiteX8868" fmla="*/ 9759 w 4312055"/>
                <a:gd name="connsiteY8868" fmla="*/ 1683405 h 2894010"/>
                <a:gd name="connsiteX8869" fmla="*/ 9205 w 4312055"/>
                <a:gd name="connsiteY8869" fmla="*/ 1689078 h 2894010"/>
                <a:gd name="connsiteX8870" fmla="*/ 10105 w 4312055"/>
                <a:gd name="connsiteY8870" fmla="*/ 1692813 h 2894010"/>
                <a:gd name="connsiteX8871" fmla="*/ 12112 w 4312055"/>
                <a:gd name="connsiteY8871" fmla="*/ 1687002 h 2894010"/>
                <a:gd name="connsiteX8872" fmla="*/ 14119 w 4312055"/>
                <a:gd name="connsiteY8872" fmla="*/ 1688524 h 2894010"/>
                <a:gd name="connsiteX8873" fmla="*/ 16611 w 4312055"/>
                <a:gd name="connsiteY8873" fmla="*/ 1693297 h 2894010"/>
                <a:gd name="connsiteX8874" fmla="*/ 20140 w 4312055"/>
                <a:gd name="connsiteY8874" fmla="*/ 1697309 h 2894010"/>
                <a:gd name="connsiteX8875" fmla="*/ 20279 w 4312055"/>
                <a:gd name="connsiteY8875" fmla="*/ 1696756 h 2894010"/>
                <a:gd name="connsiteX8876" fmla="*/ 20763 w 4312055"/>
                <a:gd name="connsiteY8876" fmla="*/ 1694957 h 2894010"/>
                <a:gd name="connsiteX8877" fmla="*/ 23047 w 4312055"/>
                <a:gd name="connsiteY8877" fmla="*/ 1696894 h 2894010"/>
                <a:gd name="connsiteX8878" fmla="*/ 24985 w 4312055"/>
                <a:gd name="connsiteY8878" fmla="*/ 1700215 h 2894010"/>
                <a:gd name="connsiteX8879" fmla="*/ 26369 w 4312055"/>
                <a:gd name="connsiteY8879" fmla="*/ 1703881 h 2894010"/>
                <a:gd name="connsiteX8880" fmla="*/ 27062 w 4312055"/>
                <a:gd name="connsiteY8880" fmla="*/ 1706648 h 2894010"/>
                <a:gd name="connsiteX8881" fmla="*/ 27062 w 4312055"/>
                <a:gd name="connsiteY8881" fmla="*/ 1710729 h 2894010"/>
                <a:gd name="connsiteX8882" fmla="*/ 25954 w 4312055"/>
                <a:gd name="connsiteY8882" fmla="*/ 1714741 h 2894010"/>
                <a:gd name="connsiteX8883" fmla="*/ 22494 w 4312055"/>
                <a:gd name="connsiteY8883" fmla="*/ 1722281 h 2894010"/>
                <a:gd name="connsiteX8884" fmla="*/ 23186 w 4312055"/>
                <a:gd name="connsiteY8884" fmla="*/ 1722004 h 2894010"/>
                <a:gd name="connsiteX8885" fmla="*/ 24639 w 4312055"/>
                <a:gd name="connsiteY8885" fmla="*/ 1721658 h 2894010"/>
                <a:gd name="connsiteX8886" fmla="*/ 25331 w 4312055"/>
                <a:gd name="connsiteY8886" fmla="*/ 1721382 h 2894010"/>
                <a:gd name="connsiteX8887" fmla="*/ 24016 w 4312055"/>
                <a:gd name="connsiteY8887" fmla="*/ 1723388 h 2894010"/>
                <a:gd name="connsiteX8888" fmla="*/ 22632 w 4312055"/>
                <a:gd name="connsiteY8888" fmla="*/ 1724010 h 2894010"/>
                <a:gd name="connsiteX8889" fmla="*/ 21871 w 4312055"/>
                <a:gd name="connsiteY8889" fmla="*/ 1724702 h 2894010"/>
                <a:gd name="connsiteX8890" fmla="*/ 22424 w 4312055"/>
                <a:gd name="connsiteY8890" fmla="*/ 1726846 h 2894010"/>
                <a:gd name="connsiteX8891" fmla="*/ 23186 w 4312055"/>
                <a:gd name="connsiteY8891" fmla="*/ 1727815 h 2894010"/>
                <a:gd name="connsiteX8892" fmla="*/ 25470 w 4312055"/>
                <a:gd name="connsiteY8892" fmla="*/ 1729821 h 2894010"/>
                <a:gd name="connsiteX8893" fmla="*/ 26439 w 4312055"/>
                <a:gd name="connsiteY8893" fmla="*/ 1730928 h 2894010"/>
                <a:gd name="connsiteX8894" fmla="*/ 27131 w 4312055"/>
                <a:gd name="connsiteY8894" fmla="*/ 1732311 h 2894010"/>
                <a:gd name="connsiteX8895" fmla="*/ 27546 w 4312055"/>
                <a:gd name="connsiteY8895" fmla="*/ 1733695 h 2894010"/>
                <a:gd name="connsiteX8896" fmla="*/ 30522 w 4312055"/>
                <a:gd name="connsiteY8896" fmla="*/ 1746837 h 2894010"/>
                <a:gd name="connsiteX8897" fmla="*/ 31145 w 4312055"/>
                <a:gd name="connsiteY8897" fmla="*/ 1752025 h 2894010"/>
                <a:gd name="connsiteX8898" fmla="*/ 31145 w 4312055"/>
                <a:gd name="connsiteY8898" fmla="*/ 1757213 h 2894010"/>
                <a:gd name="connsiteX8899" fmla="*/ 30384 w 4312055"/>
                <a:gd name="connsiteY8899" fmla="*/ 1763024 h 2894010"/>
                <a:gd name="connsiteX8900" fmla="*/ 28723 w 4312055"/>
                <a:gd name="connsiteY8900" fmla="*/ 1768420 h 2894010"/>
                <a:gd name="connsiteX8901" fmla="*/ 24293 w 4312055"/>
                <a:gd name="connsiteY8901" fmla="*/ 1779003 h 2894010"/>
                <a:gd name="connsiteX8902" fmla="*/ 22494 w 4312055"/>
                <a:gd name="connsiteY8902" fmla="*/ 1784537 h 2894010"/>
                <a:gd name="connsiteX8903" fmla="*/ 21386 w 4312055"/>
                <a:gd name="connsiteY8903" fmla="*/ 1790071 h 2894010"/>
                <a:gd name="connsiteX8904" fmla="*/ 20763 w 4312055"/>
                <a:gd name="connsiteY8904" fmla="*/ 1801415 h 2894010"/>
                <a:gd name="connsiteX8905" fmla="*/ 17787 w 4312055"/>
                <a:gd name="connsiteY8905" fmla="*/ 1808609 h 2894010"/>
                <a:gd name="connsiteX8906" fmla="*/ 13012 w 4312055"/>
                <a:gd name="connsiteY8906" fmla="*/ 1815665 h 2894010"/>
                <a:gd name="connsiteX8907" fmla="*/ 6921 w 4312055"/>
                <a:gd name="connsiteY8907" fmla="*/ 1821407 h 2894010"/>
                <a:gd name="connsiteX8908" fmla="*/ 0 w 4312055"/>
                <a:gd name="connsiteY8908" fmla="*/ 1824727 h 2894010"/>
                <a:gd name="connsiteX8909" fmla="*/ 346 w 4312055"/>
                <a:gd name="connsiteY8909" fmla="*/ 1825280 h 2894010"/>
                <a:gd name="connsiteX8910" fmla="*/ 830 w 4312055"/>
                <a:gd name="connsiteY8910" fmla="*/ 1825903 h 2894010"/>
                <a:gd name="connsiteX8911" fmla="*/ 1384 w 4312055"/>
                <a:gd name="connsiteY8911" fmla="*/ 1826525 h 2894010"/>
                <a:gd name="connsiteX8912" fmla="*/ 1869 w 4312055"/>
                <a:gd name="connsiteY8912" fmla="*/ 1826940 h 2894010"/>
                <a:gd name="connsiteX8913" fmla="*/ 4845 w 4312055"/>
                <a:gd name="connsiteY8913" fmla="*/ 1825903 h 2894010"/>
                <a:gd name="connsiteX8914" fmla="*/ 9413 w 4312055"/>
                <a:gd name="connsiteY8914" fmla="*/ 1830053 h 2894010"/>
                <a:gd name="connsiteX8915" fmla="*/ 13635 w 4312055"/>
                <a:gd name="connsiteY8915" fmla="*/ 1836071 h 2894010"/>
                <a:gd name="connsiteX8916" fmla="*/ 15434 w 4312055"/>
                <a:gd name="connsiteY8916" fmla="*/ 1840775 h 2894010"/>
                <a:gd name="connsiteX8917" fmla="*/ 18203 w 4312055"/>
                <a:gd name="connsiteY8917" fmla="*/ 1840291 h 2894010"/>
                <a:gd name="connsiteX8918" fmla="*/ 19033 w 4312055"/>
                <a:gd name="connsiteY8918" fmla="*/ 1839945 h 2894010"/>
                <a:gd name="connsiteX8919" fmla="*/ 16472 w 4312055"/>
                <a:gd name="connsiteY8919" fmla="*/ 1842159 h 2894010"/>
                <a:gd name="connsiteX8920" fmla="*/ 17026 w 4312055"/>
                <a:gd name="connsiteY8920" fmla="*/ 1844303 h 2894010"/>
                <a:gd name="connsiteX8921" fmla="*/ 18964 w 4312055"/>
                <a:gd name="connsiteY8921" fmla="*/ 1846793 h 2894010"/>
                <a:gd name="connsiteX8922" fmla="*/ 20210 w 4312055"/>
                <a:gd name="connsiteY8922" fmla="*/ 1849629 h 2894010"/>
                <a:gd name="connsiteX8923" fmla="*/ 23324 w 4312055"/>
                <a:gd name="connsiteY8923" fmla="*/ 1854679 h 2894010"/>
                <a:gd name="connsiteX8924" fmla="*/ 29069 w 4312055"/>
                <a:gd name="connsiteY8924" fmla="*/ 1852604 h 2894010"/>
                <a:gd name="connsiteX8925" fmla="*/ 40350 w 4312055"/>
                <a:gd name="connsiteY8925" fmla="*/ 1851359 h 2894010"/>
                <a:gd name="connsiteX8926" fmla="*/ 43810 w 4312055"/>
                <a:gd name="connsiteY8926" fmla="*/ 1852119 h 2894010"/>
                <a:gd name="connsiteX8927" fmla="*/ 34744 w 4312055"/>
                <a:gd name="connsiteY8927" fmla="*/ 1853157 h 2894010"/>
                <a:gd name="connsiteX8928" fmla="*/ 29345 w 4312055"/>
                <a:gd name="connsiteY8928" fmla="*/ 1853918 h 2894010"/>
                <a:gd name="connsiteX8929" fmla="*/ 28100 w 4312055"/>
                <a:gd name="connsiteY8929" fmla="*/ 1856062 h 2894010"/>
                <a:gd name="connsiteX8930" fmla="*/ 26715 w 4312055"/>
                <a:gd name="connsiteY8930" fmla="*/ 1856062 h 2894010"/>
                <a:gd name="connsiteX8931" fmla="*/ 23878 w 4312055"/>
                <a:gd name="connsiteY8931" fmla="*/ 1856339 h 2894010"/>
                <a:gd name="connsiteX8932" fmla="*/ 22632 w 4312055"/>
                <a:gd name="connsiteY8932" fmla="*/ 1856132 h 2894010"/>
                <a:gd name="connsiteX8933" fmla="*/ 21663 w 4312055"/>
                <a:gd name="connsiteY8933" fmla="*/ 1855440 h 2894010"/>
                <a:gd name="connsiteX8934" fmla="*/ 20417 w 4312055"/>
                <a:gd name="connsiteY8934" fmla="*/ 1854264 h 2894010"/>
                <a:gd name="connsiteX8935" fmla="*/ 19448 w 4312055"/>
                <a:gd name="connsiteY8935" fmla="*/ 1853157 h 2894010"/>
                <a:gd name="connsiteX8936" fmla="*/ 19171 w 4312055"/>
                <a:gd name="connsiteY8936" fmla="*/ 1852742 h 2894010"/>
                <a:gd name="connsiteX8937" fmla="*/ 16334 w 4312055"/>
                <a:gd name="connsiteY8937" fmla="*/ 1852950 h 2894010"/>
                <a:gd name="connsiteX8938" fmla="*/ 15503 w 4312055"/>
                <a:gd name="connsiteY8938" fmla="*/ 1854887 h 2894010"/>
                <a:gd name="connsiteX8939" fmla="*/ 16126 w 4312055"/>
                <a:gd name="connsiteY8939" fmla="*/ 1860628 h 2894010"/>
                <a:gd name="connsiteX8940" fmla="*/ 15780 w 4312055"/>
                <a:gd name="connsiteY8940" fmla="*/ 1866162 h 2894010"/>
                <a:gd name="connsiteX8941" fmla="*/ 15780 w 4312055"/>
                <a:gd name="connsiteY8941" fmla="*/ 1869136 h 2894010"/>
                <a:gd name="connsiteX8942" fmla="*/ 16818 w 4312055"/>
                <a:gd name="connsiteY8942" fmla="*/ 1870727 h 2894010"/>
                <a:gd name="connsiteX8943" fmla="*/ 18203 w 4312055"/>
                <a:gd name="connsiteY8943" fmla="*/ 1870381 h 2894010"/>
                <a:gd name="connsiteX8944" fmla="*/ 19448 w 4312055"/>
                <a:gd name="connsiteY8944" fmla="*/ 1869136 h 2894010"/>
                <a:gd name="connsiteX8945" fmla="*/ 20833 w 4312055"/>
                <a:gd name="connsiteY8945" fmla="*/ 1868721 h 2894010"/>
                <a:gd name="connsiteX8946" fmla="*/ 22701 w 4312055"/>
                <a:gd name="connsiteY8946" fmla="*/ 1870935 h 2894010"/>
                <a:gd name="connsiteX8947" fmla="*/ 20002 w 4312055"/>
                <a:gd name="connsiteY8947" fmla="*/ 1870727 h 2894010"/>
                <a:gd name="connsiteX8948" fmla="*/ 17372 w 4312055"/>
                <a:gd name="connsiteY8948" fmla="*/ 1871557 h 2894010"/>
                <a:gd name="connsiteX8949" fmla="*/ 16057 w 4312055"/>
                <a:gd name="connsiteY8949" fmla="*/ 1873217 h 2894010"/>
                <a:gd name="connsiteX8950" fmla="*/ 17303 w 4312055"/>
                <a:gd name="connsiteY8950" fmla="*/ 1875708 h 2894010"/>
                <a:gd name="connsiteX8951" fmla="*/ 19933 w 4312055"/>
                <a:gd name="connsiteY8951" fmla="*/ 1877091 h 2894010"/>
                <a:gd name="connsiteX8952" fmla="*/ 22078 w 4312055"/>
                <a:gd name="connsiteY8952" fmla="*/ 1877921 h 2894010"/>
                <a:gd name="connsiteX8953" fmla="*/ 24224 w 4312055"/>
                <a:gd name="connsiteY8953" fmla="*/ 1878267 h 2894010"/>
                <a:gd name="connsiteX8954" fmla="*/ 26992 w 4312055"/>
                <a:gd name="connsiteY8954" fmla="*/ 1878267 h 2894010"/>
                <a:gd name="connsiteX8955" fmla="*/ 25677 w 4312055"/>
                <a:gd name="connsiteY8955" fmla="*/ 1880066 h 2894010"/>
                <a:gd name="connsiteX8956" fmla="*/ 25470 w 4312055"/>
                <a:gd name="connsiteY8956" fmla="*/ 1881933 h 2894010"/>
                <a:gd name="connsiteX8957" fmla="*/ 26439 w 4312055"/>
                <a:gd name="connsiteY8957" fmla="*/ 1883524 h 2894010"/>
                <a:gd name="connsiteX8958" fmla="*/ 28446 w 4312055"/>
                <a:gd name="connsiteY8958" fmla="*/ 1884700 h 2894010"/>
                <a:gd name="connsiteX8959" fmla="*/ 30591 w 4312055"/>
                <a:gd name="connsiteY8959" fmla="*/ 1884839 h 2894010"/>
                <a:gd name="connsiteX8960" fmla="*/ 32806 w 4312055"/>
                <a:gd name="connsiteY8960" fmla="*/ 1884631 h 2894010"/>
                <a:gd name="connsiteX8961" fmla="*/ 34052 w 4312055"/>
                <a:gd name="connsiteY8961" fmla="*/ 1885254 h 2894010"/>
                <a:gd name="connsiteX8962" fmla="*/ 33290 w 4312055"/>
                <a:gd name="connsiteY8962" fmla="*/ 1887813 h 2894010"/>
                <a:gd name="connsiteX8963" fmla="*/ 36128 w 4312055"/>
                <a:gd name="connsiteY8963" fmla="*/ 1888159 h 2894010"/>
                <a:gd name="connsiteX8964" fmla="*/ 38412 w 4312055"/>
                <a:gd name="connsiteY8964" fmla="*/ 1887329 h 2894010"/>
                <a:gd name="connsiteX8965" fmla="*/ 40627 w 4312055"/>
                <a:gd name="connsiteY8965" fmla="*/ 1885945 h 2894010"/>
                <a:gd name="connsiteX8966" fmla="*/ 43049 w 4312055"/>
                <a:gd name="connsiteY8966" fmla="*/ 1884769 h 2894010"/>
                <a:gd name="connsiteX8967" fmla="*/ 45126 w 4312055"/>
                <a:gd name="connsiteY8967" fmla="*/ 1884493 h 2894010"/>
                <a:gd name="connsiteX8968" fmla="*/ 49278 w 4312055"/>
                <a:gd name="connsiteY8968" fmla="*/ 1884493 h 2894010"/>
                <a:gd name="connsiteX8969" fmla="*/ 51285 w 4312055"/>
                <a:gd name="connsiteY8969" fmla="*/ 1883939 h 2894010"/>
                <a:gd name="connsiteX8970" fmla="*/ 49348 w 4312055"/>
                <a:gd name="connsiteY8970" fmla="*/ 1885461 h 2894010"/>
                <a:gd name="connsiteX8971" fmla="*/ 44087 w 4312055"/>
                <a:gd name="connsiteY8971" fmla="*/ 1886153 h 2894010"/>
                <a:gd name="connsiteX8972" fmla="*/ 42495 w 4312055"/>
                <a:gd name="connsiteY8972" fmla="*/ 1888020 h 2894010"/>
                <a:gd name="connsiteX8973" fmla="*/ 43049 w 4312055"/>
                <a:gd name="connsiteY8973" fmla="*/ 1890442 h 2894010"/>
                <a:gd name="connsiteX8974" fmla="*/ 45748 w 4312055"/>
                <a:gd name="connsiteY8974" fmla="*/ 1890788 h 2894010"/>
                <a:gd name="connsiteX8975" fmla="*/ 49001 w 4312055"/>
                <a:gd name="connsiteY8975" fmla="*/ 1890788 h 2894010"/>
                <a:gd name="connsiteX8976" fmla="*/ 51354 w 4312055"/>
                <a:gd name="connsiteY8976" fmla="*/ 1891825 h 2894010"/>
                <a:gd name="connsiteX8977" fmla="*/ 48932 w 4312055"/>
                <a:gd name="connsiteY8977" fmla="*/ 1892102 h 2894010"/>
                <a:gd name="connsiteX8978" fmla="*/ 46510 w 4312055"/>
                <a:gd name="connsiteY8978" fmla="*/ 1892724 h 2894010"/>
                <a:gd name="connsiteX8979" fmla="*/ 44364 w 4312055"/>
                <a:gd name="connsiteY8979" fmla="*/ 1893900 h 2894010"/>
                <a:gd name="connsiteX8980" fmla="*/ 42911 w 4312055"/>
                <a:gd name="connsiteY8980" fmla="*/ 1895837 h 2894010"/>
                <a:gd name="connsiteX8981" fmla="*/ 43534 w 4312055"/>
                <a:gd name="connsiteY8981" fmla="*/ 1895837 h 2894010"/>
                <a:gd name="connsiteX8982" fmla="*/ 44849 w 4312055"/>
                <a:gd name="connsiteY8982" fmla="*/ 1896183 h 2894010"/>
                <a:gd name="connsiteX8983" fmla="*/ 45472 w 4312055"/>
                <a:gd name="connsiteY8983" fmla="*/ 1896183 h 2894010"/>
                <a:gd name="connsiteX8984" fmla="*/ 44503 w 4312055"/>
                <a:gd name="connsiteY8984" fmla="*/ 1898742 h 2894010"/>
                <a:gd name="connsiteX8985" fmla="*/ 45887 w 4312055"/>
                <a:gd name="connsiteY8985" fmla="*/ 1900264 h 2894010"/>
                <a:gd name="connsiteX8986" fmla="*/ 47756 w 4312055"/>
                <a:gd name="connsiteY8986" fmla="*/ 1901648 h 2894010"/>
                <a:gd name="connsiteX8987" fmla="*/ 48240 w 4312055"/>
                <a:gd name="connsiteY8987" fmla="*/ 1903792 h 2894010"/>
                <a:gd name="connsiteX8988" fmla="*/ 49001 w 4312055"/>
                <a:gd name="connsiteY8988" fmla="*/ 1903239 h 2894010"/>
                <a:gd name="connsiteX8989" fmla="*/ 51009 w 4312055"/>
                <a:gd name="connsiteY8989" fmla="*/ 1901994 h 2894010"/>
                <a:gd name="connsiteX8990" fmla="*/ 51770 w 4312055"/>
                <a:gd name="connsiteY8990" fmla="*/ 1901440 h 2894010"/>
                <a:gd name="connsiteX8991" fmla="*/ 51216 w 4312055"/>
                <a:gd name="connsiteY8991" fmla="*/ 1902685 h 2894010"/>
                <a:gd name="connsiteX8992" fmla="*/ 51216 w 4312055"/>
                <a:gd name="connsiteY8992" fmla="*/ 1903654 h 2894010"/>
                <a:gd name="connsiteX8993" fmla="*/ 51424 w 4312055"/>
                <a:gd name="connsiteY8993" fmla="*/ 1904691 h 2894010"/>
                <a:gd name="connsiteX8994" fmla="*/ 51978 w 4312055"/>
                <a:gd name="connsiteY8994" fmla="*/ 1905729 h 2894010"/>
                <a:gd name="connsiteX8995" fmla="*/ 51978 w 4312055"/>
                <a:gd name="connsiteY8995" fmla="*/ 1908496 h 2894010"/>
                <a:gd name="connsiteX8996" fmla="*/ 53016 w 4312055"/>
                <a:gd name="connsiteY8996" fmla="*/ 1908012 h 2894010"/>
                <a:gd name="connsiteX8997" fmla="*/ 54261 w 4312055"/>
                <a:gd name="connsiteY8997" fmla="*/ 1906213 h 2894010"/>
                <a:gd name="connsiteX8998" fmla="*/ 55230 w 4312055"/>
                <a:gd name="connsiteY8998" fmla="*/ 1905106 h 2894010"/>
                <a:gd name="connsiteX8999" fmla="*/ 56961 w 4312055"/>
                <a:gd name="connsiteY8999" fmla="*/ 1905660 h 2894010"/>
                <a:gd name="connsiteX9000" fmla="*/ 58137 w 4312055"/>
                <a:gd name="connsiteY9000" fmla="*/ 1907182 h 2894010"/>
                <a:gd name="connsiteX9001" fmla="*/ 59591 w 4312055"/>
                <a:gd name="connsiteY9001" fmla="*/ 1910986 h 2894010"/>
                <a:gd name="connsiteX9002" fmla="*/ 61321 w 4312055"/>
                <a:gd name="connsiteY9002" fmla="*/ 1909326 h 2894010"/>
                <a:gd name="connsiteX9003" fmla="*/ 61321 w 4312055"/>
                <a:gd name="connsiteY9003" fmla="*/ 1913961 h 2894010"/>
                <a:gd name="connsiteX9004" fmla="*/ 63120 w 4312055"/>
                <a:gd name="connsiteY9004" fmla="*/ 1917558 h 2894010"/>
                <a:gd name="connsiteX9005" fmla="*/ 66235 w 4312055"/>
                <a:gd name="connsiteY9005" fmla="*/ 1920394 h 2894010"/>
                <a:gd name="connsiteX9006" fmla="*/ 70111 w 4312055"/>
                <a:gd name="connsiteY9006" fmla="*/ 1922746 h 2894010"/>
                <a:gd name="connsiteX9007" fmla="*/ 70803 w 4312055"/>
                <a:gd name="connsiteY9007" fmla="*/ 1922884 h 2894010"/>
                <a:gd name="connsiteX9008" fmla="*/ 72256 w 4312055"/>
                <a:gd name="connsiteY9008" fmla="*/ 1922607 h 2894010"/>
                <a:gd name="connsiteX9009" fmla="*/ 72810 w 4312055"/>
                <a:gd name="connsiteY9009" fmla="*/ 1922746 h 2894010"/>
                <a:gd name="connsiteX9010" fmla="*/ 73156 w 4312055"/>
                <a:gd name="connsiteY9010" fmla="*/ 1923299 h 2894010"/>
                <a:gd name="connsiteX9011" fmla="*/ 73640 w 4312055"/>
                <a:gd name="connsiteY9011" fmla="*/ 1925028 h 2894010"/>
                <a:gd name="connsiteX9012" fmla="*/ 74194 w 4312055"/>
                <a:gd name="connsiteY9012" fmla="*/ 1925720 h 2894010"/>
                <a:gd name="connsiteX9013" fmla="*/ 75648 w 4312055"/>
                <a:gd name="connsiteY9013" fmla="*/ 1926827 h 2894010"/>
                <a:gd name="connsiteX9014" fmla="*/ 77170 w 4312055"/>
                <a:gd name="connsiteY9014" fmla="*/ 1927657 h 2894010"/>
                <a:gd name="connsiteX9015" fmla="*/ 78624 w 4312055"/>
                <a:gd name="connsiteY9015" fmla="*/ 1927864 h 2894010"/>
                <a:gd name="connsiteX9016" fmla="*/ 80008 w 4312055"/>
                <a:gd name="connsiteY9016" fmla="*/ 1927034 h 2894010"/>
                <a:gd name="connsiteX9017" fmla="*/ 80562 w 4312055"/>
                <a:gd name="connsiteY9017" fmla="*/ 1931116 h 2894010"/>
                <a:gd name="connsiteX9018" fmla="*/ 80562 w 4312055"/>
                <a:gd name="connsiteY9018" fmla="*/ 1933191 h 2894010"/>
                <a:gd name="connsiteX9019" fmla="*/ 80008 w 4312055"/>
                <a:gd name="connsiteY9019" fmla="*/ 1935335 h 2894010"/>
                <a:gd name="connsiteX9020" fmla="*/ 83123 w 4312055"/>
                <a:gd name="connsiteY9020" fmla="*/ 1935958 h 2894010"/>
                <a:gd name="connsiteX9021" fmla="*/ 86099 w 4312055"/>
                <a:gd name="connsiteY9021" fmla="*/ 1938725 h 2894010"/>
                <a:gd name="connsiteX9022" fmla="*/ 88106 w 4312055"/>
                <a:gd name="connsiteY9022" fmla="*/ 1942322 h 2894010"/>
                <a:gd name="connsiteX9023" fmla="*/ 88244 w 4312055"/>
                <a:gd name="connsiteY9023" fmla="*/ 1945504 h 2894010"/>
                <a:gd name="connsiteX9024" fmla="*/ 89005 w 4312055"/>
                <a:gd name="connsiteY9024" fmla="*/ 1946887 h 2894010"/>
                <a:gd name="connsiteX9025" fmla="*/ 90113 w 4312055"/>
                <a:gd name="connsiteY9025" fmla="*/ 1947925 h 2894010"/>
                <a:gd name="connsiteX9026" fmla="*/ 91497 w 4312055"/>
                <a:gd name="connsiteY9026" fmla="*/ 1948617 h 2894010"/>
                <a:gd name="connsiteX9027" fmla="*/ 93089 w 4312055"/>
                <a:gd name="connsiteY9027" fmla="*/ 1948962 h 2894010"/>
                <a:gd name="connsiteX9028" fmla="*/ 91358 w 4312055"/>
                <a:gd name="connsiteY9028" fmla="*/ 1949585 h 2894010"/>
                <a:gd name="connsiteX9029" fmla="*/ 89905 w 4312055"/>
                <a:gd name="connsiteY9029" fmla="*/ 1950899 h 2894010"/>
                <a:gd name="connsiteX9030" fmla="*/ 89351 w 4312055"/>
                <a:gd name="connsiteY9030" fmla="*/ 1952698 h 2894010"/>
                <a:gd name="connsiteX9031" fmla="*/ 90320 w 4312055"/>
                <a:gd name="connsiteY9031" fmla="*/ 1954704 h 2894010"/>
                <a:gd name="connsiteX9032" fmla="*/ 91428 w 4312055"/>
                <a:gd name="connsiteY9032" fmla="*/ 1954981 h 2894010"/>
                <a:gd name="connsiteX9033" fmla="*/ 93089 w 4312055"/>
                <a:gd name="connsiteY9033" fmla="*/ 1954773 h 2894010"/>
                <a:gd name="connsiteX9034" fmla="*/ 94888 w 4312055"/>
                <a:gd name="connsiteY9034" fmla="*/ 1954220 h 2894010"/>
                <a:gd name="connsiteX9035" fmla="*/ 96342 w 4312055"/>
                <a:gd name="connsiteY9035" fmla="*/ 1953666 h 2894010"/>
                <a:gd name="connsiteX9036" fmla="*/ 96065 w 4312055"/>
                <a:gd name="connsiteY9036" fmla="*/ 1954635 h 2894010"/>
                <a:gd name="connsiteX9037" fmla="*/ 95719 w 4312055"/>
                <a:gd name="connsiteY9037" fmla="*/ 1955326 h 2894010"/>
                <a:gd name="connsiteX9038" fmla="*/ 95165 w 4312055"/>
                <a:gd name="connsiteY9038" fmla="*/ 1955949 h 2894010"/>
                <a:gd name="connsiteX9039" fmla="*/ 94196 w 4312055"/>
                <a:gd name="connsiteY9039" fmla="*/ 1956641 h 2894010"/>
                <a:gd name="connsiteX9040" fmla="*/ 93781 w 4312055"/>
                <a:gd name="connsiteY9040" fmla="*/ 1957056 h 2894010"/>
                <a:gd name="connsiteX9041" fmla="*/ 93020 w 4312055"/>
                <a:gd name="connsiteY9041" fmla="*/ 1958162 h 2894010"/>
                <a:gd name="connsiteX9042" fmla="*/ 92535 w 4312055"/>
                <a:gd name="connsiteY9042" fmla="*/ 1958508 h 2894010"/>
                <a:gd name="connsiteX9043" fmla="*/ 92120 w 4312055"/>
                <a:gd name="connsiteY9043" fmla="*/ 1958508 h 2894010"/>
                <a:gd name="connsiteX9044" fmla="*/ 91428 w 4312055"/>
                <a:gd name="connsiteY9044" fmla="*/ 1958162 h 2894010"/>
                <a:gd name="connsiteX9045" fmla="*/ 90736 w 4312055"/>
                <a:gd name="connsiteY9045" fmla="*/ 1957886 h 2894010"/>
                <a:gd name="connsiteX9046" fmla="*/ 90528 w 4312055"/>
                <a:gd name="connsiteY9046" fmla="*/ 1957678 h 2894010"/>
                <a:gd name="connsiteX9047" fmla="*/ 89836 w 4312055"/>
                <a:gd name="connsiteY9047" fmla="*/ 1957816 h 2894010"/>
                <a:gd name="connsiteX9048" fmla="*/ 89351 w 4312055"/>
                <a:gd name="connsiteY9048" fmla="*/ 1957540 h 2894010"/>
                <a:gd name="connsiteX9049" fmla="*/ 89075 w 4312055"/>
                <a:gd name="connsiteY9049" fmla="*/ 1957540 h 2894010"/>
                <a:gd name="connsiteX9050" fmla="*/ 88936 w 4312055"/>
                <a:gd name="connsiteY9050" fmla="*/ 1958923 h 2894010"/>
                <a:gd name="connsiteX9051" fmla="*/ 89351 w 4312055"/>
                <a:gd name="connsiteY9051" fmla="*/ 1959961 h 2894010"/>
                <a:gd name="connsiteX9052" fmla="*/ 90182 w 4312055"/>
                <a:gd name="connsiteY9052" fmla="*/ 1961206 h 2894010"/>
                <a:gd name="connsiteX9053" fmla="*/ 91774 w 4312055"/>
                <a:gd name="connsiteY9053" fmla="*/ 1963074 h 2894010"/>
                <a:gd name="connsiteX9054" fmla="*/ 92673 w 4312055"/>
                <a:gd name="connsiteY9054" fmla="*/ 1963627 h 2894010"/>
                <a:gd name="connsiteX9055" fmla="*/ 93573 w 4312055"/>
                <a:gd name="connsiteY9055" fmla="*/ 1963973 h 2894010"/>
                <a:gd name="connsiteX9056" fmla="*/ 94542 w 4312055"/>
                <a:gd name="connsiteY9056" fmla="*/ 1964457 h 2894010"/>
                <a:gd name="connsiteX9057" fmla="*/ 95442 w 4312055"/>
                <a:gd name="connsiteY9057" fmla="*/ 1965426 h 2894010"/>
                <a:gd name="connsiteX9058" fmla="*/ 95996 w 4312055"/>
                <a:gd name="connsiteY9058" fmla="*/ 1966740 h 2894010"/>
                <a:gd name="connsiteX9059" fmla="*/ 96480 w 4312055"/>
                <a:gd name="connsiteY9059" fmla="*/ 1969645 h 2894010"/>
                <a:gd name="connsiteX9060" fmla="*/ 97034 w 4312055"/>
                <a:gd name="connsiteY9060" fmla="*/ 1970960 h 2894010"/>
                <a:gd name="connsiteX9061" fmla="*/ 98695 w 4312055"/>
                <a:gd name="connsiteY9061" fmla="*/ 1972481 h 2894010"/>
                <a:gd name="connsiteX9062" fmla="*/ 100841 w 4312055"/>
                <a:gd name="connsiteY9062" fmla="*/ 1973381 h 2894010"/>
                <a:gd name="connsiteX9063" fmla="*/ 103055 w 4312055"/>
                <a:gd name="connsiteY9063" fmla="*/ 1973519 h 2894010"/>
                <a:gd name="connsiteX9064" fmla="*/ 105062 w 4312055"/>
                <a:gd name="connsiteY9064" fmla="*/ 1972758 h 2894010"/>
                <a:gd name="connsiteX9065" fmla="*/ 104924 w 4312055"/>
                <a:gd name="connsiteY9065" fmla="*/ 1974072 h 2894010"/>
                <a:gd name="connsiteX9066" fmla="*/ 104924 w 4312055"/>
                <a:gd name="connsiteY9066" fmla="*/ 1979883 h 2894010"/>
                <a:gd name="connsiteX9067" fmla="*/ 105962 w 4312055"/>
                <a:gd name="connsiteY9067" fmla="*/ 1980713 h 2894010"/>
                <a:gd name="connsiteX9068" fmla="*/ 118351 w 4312055"/>
                <a:gd name="connsiteY9068" fmla="*/ 1985694 h 2894010"/>
                <a:gd name="connsiteX9069" fmla="*/ 121950 w 4312055"/>
                <a:gd name="connsiteY9069" fmla="*/ 1987838 h 2894010"/>
                <a:gd name="connsiteX9070" fmla="*/ 125272 w 4312055"/>
                <a:gd name="connsiteY9070" fmla="*/ 1990536 h 2894010"/>
                <a:gd name="connsiteX9071" fmla="*/ 127694 w 4312055"/>
                <a:gd name="connsiteY9071" fmla="*/ 1992749 h 2894010"/>
                <a:gd name="connsiteX9072" fmla="*/ 129978 w 4312055"/>
                <a:gd name="connsiteY9072" fmla="*/ 1994479 h 2894010"/>
                <a:gd name="connsiteX9073" fmla="*/ 135238 w 4312055"/>
                <a:gd name="connsiteY9073" fmla="*/ 1997591 h 2894010"/>
                <a:gd name="connsiteX9074" fmla="*/ 137592 w 4312055"/>
                <a:gd name="connsiteY9074" fmla="*/ 1999390 h 2894010"/>
                <a:gd name="connsiteX9075" fmla="*/ 141190 w 4312055"/>
                <a:gd name="connsiteY9075" fmla="*/ 2003125 h 2894010"/>
                <a:gd name="connsiteX9076" fmla="*/ 143544 w 4312055"/>
                <a:gd name="connsiteY9076" fmla="*/ 2004716 h 2894010"/>
                <a:gd name="connsiteX9077" fmla="*/ 149011 w 4312055"/>
                <a:gd name="connsiteY9077" fmla="*/ 2007829 h 2894010"/>
                <a:gd name="connsiteX9078" fmla="*/ 153995 w 4312055"/>
                <a:gd name="connsiteY9078" fmla="*/ 2011218 h 2894010"/>
                <a:gd name="connsiteX9079" fmla="*/ 173097 w 4312055"/>
                <a:gd name="connsiteY9079" fmla="*/ 2027405 h 2894010"/>
                <a:gd name="connsiteX9080" fmla="*/ 178080 w 4312055"/>
                <a:gd name="connsiteY9080" fmla="*/ 2030725 h 2894010"/>
                <a:gd name="connsiteX9081" fmla="*/ 195175 w 4312055"/>
                <a:gd name="connsiteY9081" fmla="*/ 2039926 h 2894010"/>
                <a:gd name="connsiteX9082" fmla="*/ 201335 w 4312055"/>
                <a:gd name="connsiteY9082" fmla="*/ 2042346 h 2894010"/>
                <a:gd name="connsiteX9083" fmla="*/ 207426 w 4312055"/>
                <a:gd name="connsiteY9083" fmla="*/ 2043661 h 2894010"/>
                <a:gd name="connsiteX9084" fmla="*/ 210678 w 4312055"/>
                <a:gd name="connsiteY9084" fmla="*/ 2042831 h 2894010"/>
                <a:gd name="connsiteX9085" fmla="*/ 219953 w 4312055"/>
                <a:gd name="connsiteY9085" fmla="*/ 2037919 h 2894010"/>
                <a:gd name="connsiteX9086" fmla="*/ 245007 w 4312055"/>
                <a:gd name="connsiteY9086" fmla="*/ 2029550 h 2894010"/>
                <a:gd name="connsiteX9087" fmla="*/ 251790 w 4312055"/>
                <a:gd name="connsiteY9087" fmla="*/ 2028235 h 2894010"/>
                <a:gd name="connsiteX9088" fmla="*/ 258988 w 4312055"/>
                <a:gd name="connsiteY9088" fmla="*/ 2027405 h 2894010"/>
                <a:gd name="connsiteX9089" fmla="*/ 257465 w 4312055"/>
                <a:gd name="connsiteY9089" fmla="*/ 2026921 h 2894010"/>
                <a:gd name="connsiteX9090" fmla="*/ 255942 w 4312055"/>
                <a:gd name="connsiteY9090" fmla="*/ 2026713 h 2894010"/>
                <a:gd name="connsiteX9091" fmla="*/ 252690 w 4312055"/>
                <a:gd name="connsiteY9091" fmla="*/ 2026921 h 2894010"/>
                <a:gd name="connsiteX9092" fmla="*/ 255112 w 4312055"/>
                <a:gd name="connsiteY9092" fmla="*/ 2025607 h 2894010"/>
                <a:gd name="connsiteX9093" fmla="*/ 257673 w 4312055"/>
                <a:gd name="connsiteY9093" fmla="*/ 2025814 h 2894010"/>
                <a:gd name="connsiteX9094" fmla="*/ 260233 w 4312055"/>
                <a:gd name="connsiteY9094" fmla="*/ 2026644 h 2894010"/>
                <a:gd name="connsiteX9095" fmla="*/ 262725 w 4312055"/>
                <a:gd name="connsiteY9095" fmla="*/ 2027128 h 2894010"/>
                <a:gd name="connsiteX9096" fmla="*/ 267016 w 4312055"/>
                <a:gd name="connsiteY9096" fmla="*/ 2027128 h 2894010"/>
                <a:gd name="connsiteX9097" fmla="*/ 280235 w 4312055"/>
                <a:gd name="connsiteY9097" fmla="*/ 2025261 h 2894010"/>
                <a:gd name="connsiteX9098" fmla="*/ 277605 w 4312055"/>
                <a:gd name="connsiteY9098" fmla="*/ 2024500 h 2894010"/>
                <a:gd name="connsiteX9099" fmla="*/ 274491 w 4312055"/>
                <a:gd name="connsiteY9099" fmla="*/ 2024500 h 2894010"/>
                <a:gd name="connsiteX9100" fmla="*/ 268400 w 4312055"/>
                <a:gd name="connsiteY9100" fmla="*/ 2025122 h 2894010"/>
                <a:gd name="connsiteX9101" fmla="*/ 272207 w 4312055"/>
                <a:gd name="connsiteY9101" fmla="*/ 2023531 h 2894010"/>
                <a:gd name="connsiteX9102" fmla="*/ 276498 w 4312055"/>
                <a:gd name="connsiteY9102" fmla="*/ 2023531 h 2894010"/>
                <a:gd name="connsiteX9103" fmla="*/ 289994 w 4312055"/>
                <a:gd name="connsiteY9103" fmla="*/ 2026921 h 2894010"/>
                <a:gd name="connsiteX9104" fmla="*/ 292970 w 4312055"/>
                <a:gd name="connsiteY9104" fmla="*/ 2027267 h 2894010"/>
                <a:gd name="connsiteX9105" fmla="*/ 295185 w 4312055"/>
                <a:gd name="connsiteY9105" fmla="*/ 2026852 h 2894010"/>
                <a:gd name="connsiteX9106" fmla="*/ 296223 w 4312055"/>
                <a:gd name="connsiteY9106" fmla="*/ 2025745 h 2894010"/>
                <a:gd name="connsiteX9107" fmla="*/ 296569 w 4312055"/>
                <a:gd name="connsiteY9107" fmla="*/ 2024362 h 2894010"/>
                <a:gd name="connsiteX9108" fmla="*/ 297192 w 4312055"/>
                <a:gd name="connsiteY9108" fmla="*/ 2023255 h 2894010"/>
                <a:gd name="connsiteX9109" fmla="*/ 298715 w 4312055"/>
                <a:gd name="connsiteY9109" fmla="*/ 2022770 h 2894010"/>
                <a:gd name="connsiteX9110" fmla="*/ 298369 w 4312055"/>
                <a:gd name="connsiteY9110" fmla="*/ 2024500 h 2894010"/>
                <a:gd name="connsiteX9111" fmla="*/ 298853 w 4312055"/>
                <a:gd name="connsiteY9111" fmla="*/ 2025814 h 2894010"/>
                <a:gd name="connsiteX9112" fmla="*/ 299960 w 4312055"/>
                <a:gd name="connsiteY9112" fmla="*/ 2026782 h 2894010"/>
                <a:gd name="connsiteX9113" fmla="*/ 301414 w 4312055"/>
                <a:gd name="connsiteY9113" fmla="*/ 2027336 h 2894010"/>
                <a:gd name="connsiteX9114" fmla="*/ 300030 w 4312055"/>
                <a:gd name="connsiteY9114" fmla="*/ 2027336 h 2894010"/>
                <a:gd name="connsiteX9115" fmla="*/ 298161 w 4312055"/>
                <a:gd name="connsiteY9115" fmla="*/ 2027059 h 2894010"/>
                <a:gd name="connsiteX9116" fmla="*/ 297400 w 4312055"/>
                <a:gd name="connsiteY9116" fmla="*/ 2027198 h 2894010"/>
                <a:gd name="connsiteX9117" fmla="*/ 296708 w 4312055"/>
                <a:gd name="connsiteY9117" fmla="*/ 2027682 h 2894010"/>
                <a:gd name="connsiteX9118" fmla="*/ 299476 w 4312055"/>
                <a:gd name="connsiteY9118" fmla="*/ 2028235 h 2894010"/>
                <a:gd name="connsiteX9119" fmla="*/ 310965 w 4312055"/>
                <a:gd name="connsiteY9119" fmla="*/ 2030656 h 2894010"/>
                <a:gd name="connsiteX9120" fmla="*/ 313595 w 4312055"/>
                <a:gd name="connsiteY9120" fmla="*/ 2031694 h 2894010"/>
                <a:gd name="connsiteX9121" fmla="*/ 319201 w 4312055"/>
                <a:gd name="connsiteY9121" fmla="*/ 2034392 h 2894010"/>
                <a:gd name="connsiteX9122" fmla="*/ 321693 w 4312055"/>
                <a:gd name="connsiteY9122" fmla="*/ 2035014 h 2894010"/>
                <a:gd name="connsiteX9123" fmla="*/ 324392 w 4312055"/>
                <a:gd name="connsiteY9123" fmla="*/ 2034392 h 2894010"/>
                <a:gd name="connsiteX9124" fmla="*/ 332282 w 4312055"/>
                <a:gd name="connsiteY9124" fmla="*/ 2029550 h 2894010"/>
                <a:gd name="connsiteX9125" fmla="*/ 335397 w 4312055"/>
                <a:gd name="connsiteY9125" fmla="*/ 2028374 h 2894010"/>
                <a:gd name="connsiteX9126" fmla="*/ 344879 w 4312055"/>
                <a:gd name="connsiteY9126" fmla="*/ 2025814 h 2894010"/>
                <a:gd name="connsiteX9127" fmla="*/ 350831 w 4312055"/>
                <a:gd name="connsiteY9127" fmla="*/ 2023393 h 2894010"/>
                <a:gd name="connsiteX9128" fmla="*/ 362458 w 4312055"/>
                <a:gd name="connsiteY9128" fmla="*/ 2017237 h 2894010"/>
                <a:gd name="connsiteX9129" fmla="*/ 368549 w 4312055"/>
                <a:gd name="connsiteY9129" fmla="*/ 2014885 h 2894010"/>
                <a:gd name="connsiteX9130" fmla="*/ 371386 w 4312055"/>
                <a:gd name="connsiteY9130" fmla="*/ 2014470 h 2894010"/>
                <a:gd name="connsiteX9131" fmla="*/ 377200 w 4312055"/>
                <a:gd name="connsiteY9131" fmla="*/ 2014470 h 2894010"/>
                <a:gd name="connsiteX9132" fmla="*/ 380038 w 4312055"/>
                <a:gd name="connsiteY9132" fmla="*/ 2014262 h 2894010"/>
                <a:gd name="connsiteX9133" fmla="*/ 382945 w 4312055"/>
                <a:gd name="connsiteY9133" fmla="*/ 2012948 h 2894010"/>
                <a:gd name="connsiteX9134" fmla="*/ 386336 w 4312055"/>
                <a:gd name="connsiteY9134" fmla="*/ 2009005 h 2894010"/>
                <a:gd name="connsiteX9135" fmla="*/ 388828 w 4312055"/>
                <a:gd name="connsiteY9135" fmla="*/ 2007483 h 2894010"/>
                <a:gd name="connsiteX9136" fmla="*/ 390973 w 4312055"/>
                <a:gd name="connsiteY9136" fmla="*/ 2006515 h 2894010"/>
                <a:gd name="connsiteX9137" fmla="*/ 393257 w 4312055"/>
                <a:gd name="connsiteY9137" fmla="*/ 2005823 h 2894010"/>
                <a:gd name="connsiteX9138" fmla="*/ 397894 w 4312055"/>
                <a:gd name="connsiteY9138" fmla="*/ 2004785 h 2894010"/>
                <a:gd name="connsiteX9139" fmla="*/ 409106 w 4312055"/>
                <a:gd name="connsiteY9139" fmla="*/ 2002779 h 2894010"/>
                <a:gd name="connsiteX9140" fmla="*/ 420388 w 4312055"/>
                <a:gd name="connsiteY9140" fmla="*/ 2001603 h 2894010"/>
                <a:gd name="connsiteX9141" fmla="*/ 430424 w 4312055"/>
                <a:gd name="connsiteY9141" fmla="*/ 2001603 h 2894010"/>
                <a:gd name="connsiteX9142" fmla="*/ 433469 w 4312055"/>
                <a:gd name="connsiteY9142" fmla="*/ 2001050 h 2894010"/>
                <a:gd name="connsiteX9143" fmla="*/ 434230 w 4312055"/>
                <a:gd name="connsiteY9143" fmla="*/ 2000566 h 2894010"/>
                <a:gd name="connsiteX9144" fmla="*/ 436099 w 4312055"/>
                <a:gd name="connsiteY9144" fmla="*/ 1998906 h 2894010"/>
                <a:gd name="connsiteX9145" fmla="*/ 436929 w 4312055"/>
                <a:gd name="connsiteY9145" fmla="*/ 1998283 h 2894010"/>
                <a:gd name="connsiteX9146" fmla="*/ 438175 w 4312055"/>
                <a:gd name="connsiteY9146" fmla="*/ 1997730 h 2894010"/>
                <a:gd name="connsiteX9147" fmla="*/ 439490 w 4312055"/>
                <a:gd name="connsiteY9147" fmla="*/ 1997384 h 2894010"/>
                <a:gd name="connsiteX9148" fmla="*/ 440805 w 4312055"/>
                <a:gd name="connsiteY9148" fmla="*/ 1997176 h 2894010"/>
                <a:gd name="connsiteX9149" fmla="*/ 442051 w 4312055"/>
                <a:gd name="connsiteY9149" fmla="*/ 1997176 h 2894010"/>
                <a:gd name="connsiteX9150" fmla="*/ 435822 w 4312055"/>
                <a:gd name="connsiteY9150" fmla="*/ 2000497 h 2894010"/>
                <a:gd name="connsiteX9151" fmla="*/ 442189 w 4312055"/>
                <a:gd name="connsiteY9151" fmla="*/ 2001534 h 2894010"/>
                <a:gd name="connsiteX9152" fmla="*/ 448418 w 4312055"/>
                <a:gd name="connsiteY9152" fmla="*/ 2001534 h 2894010"/>
                <a:gd name="connsiteX9153" fmla="*/ 454509 w 4312055"/>
                <a:gd name="connsiteY9153" fmla="*/ 2002088 h 2894010"/>
                <a:gd name="connsiteX9154" fmla="*/ 460599 w 4312055"/>
                <a:gd name="connsiteY9154" fmla="*/ 2004993 h 2894010"/>
                <a:gd name="connsiteX9155" fmla="*/ 463091 w 4312055"/>
                <a:gd name="connsiteY9155" fmla="*/ 2007068 h 2894010"/>
                <a:gd name="connsiteX9156" fmla="*/ 467590 w 4312055"/>
                <a:gd name="connsiteY9156" fmla="*/ 2011634 h 2894010"/>
                <a:gd name="connsiteX9157" fmla="*/ 469597 w 4312055"/>
                <a:gd name="connsiteY9157" fmla="*/ 2013986 h 2894010"/>
                <a:gd name="connsiteX9158" fmla="*/ 471742 w 4312055"/>
                <a:gd name="connsiteY9158" fmla="*/ 2017029 h 2894010"/>
                <a:gd name="connsiteX9159" fmla="*/ 473057 w 4312055"/>
                <a:gd name="connsiteY9159" fmla="*/ 2017306 h 2894010"/>
                <a:gd name="connsiteX9160" fmla="*/ 474788 w 4312055"/>
                <a:gd name="connsiteY9160" fmla="*/ 2015369 h 2894010"/>
                <a:gd name="connsiteX9161" fmla="*/ 475203 w 4312055"/>
                <a:gd name="connsiteY9161" fmla="*/ 2016406 h 2894010"/>
                <a:gd name="connsiteX9162" fmla="*/ 475549 w 4312055"/>
                <a:gd name="connsiteY9162" fmla="*/ 2016960 h 2894010"/>
                <a:gd name="connsiteX9163" fmla="*/ 476172 w 4312055"/>
                <a:gd name="connsiteY9163" fmla="*/ 2017237 h 2894010"/>
                <a:gd name="connsiteX9164" fmla="*/ 477487 w 4312055"/>
                <a:gd name="connsiteY9164" fmla="*/ 2017444 h 2894010"/>
                <a:gd name="connsiteX9165" fmla="*/ 476172 w 4312055"/>
                <a:gd name="connsiteY9165" fmla="*/ 2017790 h 2894010"/>
                <a:gd name="connsiteX9166" fmla="*/ 474442 w 4312055"/>
                <a:gd name="connsiteY9166" fmla="*/ 2017997 h 2894010"/>
                <a:gd name="connsiteX9167" fmla="*/ 472919 w 4312055"/>
                <a:gd name="connsiteY9167" fmla="*/ 2018343 h 2894010"/>
                <a:gd name="connsiteX9168" fmla="*/ 472227 w 4312055"/>
                <a:gd name="connsiteY9168" fmla="*/ 2019035 h 2894010"/>
                <a:gd name="connsiteX9169" fmla="*/ 473127 w 4312055"/>
                <a:gd name="connsiteY9169" fmla="*/ 2020764 h 2894010"/>
                <a:gd name="connsiteX9170" fmla="*/ 475272 w 4312055"/>
                <a:gd name="connsiteY9170" fmla="*/ 2021318 h 2894010"/>
                <a:gd name="connsiteX9171" fmla="*/ 477695 w 4312055"/>
                <a:gd name="connsiteY9171" fmla="*/ 2021041 h 2894010"/>
                <a:gd name="connsiteX9172" fmla="*/ 479425 w 4312055"/>
                <a:gd name="connsiteY9172" fmla="*/ 2020280 h 2894010"/>
                <a:gd name="connsiteX9173" fmla="*/ 478110 w 4312055"/>
                <a:gd name="connsiteY9173" fmla="*/ 2021940 h 2894010"/>
                <a:gd name="connsiteX9174" fmla="*/ 476103 w 4312055"/>
                <a:gd name="connsiteY9174" fmla="*/ 2023947 h 2894010"/>
                <a:gd name="connsiteX9175" fmla="*/ 475411 w 4312055"/>
                <a:gd name="connsiteY9175" fmla="*/ 2025814 h 2894010"/>
                <a:gd name="connsiteX9176" fmla="*/ 477902 w 4312055"/>
                <a:gd name="connsiteY9176" fmla="*/ 2026990 h 2894010"/>
                <a:gd name="connsiteX9177" fmla="*/ 477487 w 4312055"/>
                <a:gd name="connsiteY9177" fmla="*/ 2027128 h 2894010"/>
                <a:gd name="connsiteX9178" fmla="*/ 476518 w 4312055"/>
                <a:gd name="connsiteY9178" fmla="*/ 2027474 h 2894010"/>
                <a:gd name="connsiteX9179" fmla="*/ 475964 w 4312055"/>
                <a:gd name="connsiteY9179" fmla="*/ 2027613 h 2894010"/>
                <a:gd name="connsiteX9180" fmla="*/ 477418 w 4312055"/>
                <a:gd name="connsiteY9180" fmla="*/ 2031625 h 2894010"/>
                <a:gd name="connsiteX9181" fmla="*/ 479148 w 4312055"/>
                <a:gd name="connsiteY9181" fmla="*/ 2035291 h 2894010"/>
                <a:gd name="connsiteX9182" fmla="*/ 481432 w 4312055"/>
                <a:gd name="connsiteY9182" fmla="*/ 2038611 h 2894010"/>
                <a:gd name="connsiteX9183" fmla="*/ 484547 w 4312055"/>
                <a:gd name="connsiteY9183" fmla="*/ 2041586 h 2894010"/>
                <a:gd name="connsiteX9184" fmla="*/ 487315 w 4312055"/>
                <a:gd name="connsiteY9184" fmla="*/ 2043523 h 2894010"/>
                <a:gd name="connsiteX9185" fmla="*/ 490153 w 4312055"/>
                <a:gd name="connsiteY9185" fmla="*/ 2044837 h 2894010"/>
                <a:gd name="connsiteX9186" fmla="*/ 492575 w 4312055"/>
                <a:gd name="connsiteY9186" fmla="*/ 2044629 h 2894010"/>
                <a:gd name="connsiteX9187" fmla="*/ 494374 w 4312055"/>
                <a:gd name="connsiteY9187" fmla="*/ 2042070 h 2894010"/>
                <a:gd name="connsiteX9188" fmla="*/ 494790 w 4312055"/>
                <a:gd name="connsiteY9188" fmla="*/ 2044422 h 2894010"/>
                <a:gd name="connsiteX9189" fmla="*/ 497143 w 4312055"/>
                <a:gd name="connsiteY9189" fmla="*/ 2044837 h 2894010"/>
                <a:gd name="connsiteX9190" fmla="*/ 499704 w 4312055"/>
                <a:gd name="connsiteY9190" fmla="*/ 2043592 h 2894010"/>
                <a:gd name="connsiteX9191" fmla="*/ 500742 w 4312055"/>
                <a:gd name="connsiteY9191" fmla="*/ 2041171 h 2894010"/>
                <a:gd name="connsiteX9192" fmla="*/ 501434 w 4312055"/>
                <a:gd name="connsiteY9192" fmla="*/ 2043107 h 2894010"/>
                <a:gd name="connsiteX9193" fmla="*/ 502749 w 4312055"/>
                <a:gd name="connsiteY9193" fmla="*/ 2043938 h 2894010"/>
                <a:gd name="connsiteX9194" fmla="*/ 504479 w 4312055"/>
                <a:gd name="connsiteY9194" fmla="*/ 2043938 h 2894010"/>
                <a:gd name="connsiteX9195" fmla="*/ 506556 w 4312055"/>
                <a:gd name="connsiteY9195" fmla="*/ 2043384 h 2894010"/>
                <a:gd name="connsiteX9196" fmla="*/ 505517 w 4312055"/>
                <a:gd name="connsiteY9196" fmla="*/ 2041724 h 2894010"/>
                <a:gd name="connsiteX9197" fmla="*/ 505102 w 4312055"/>
                <a:gd name="connsiteY9197" fmla="*/ 2039856 h 2894010"/>
                <a:gd name="connsiteX9198" fmla="*/ 504964 w 4312055"/>
                <a:gd name="connsiteY9198" fmla="*/ 2037919 h 2894010"/>
                <a:gd name="connsiteX9199" fmla="*/ 504618 w 4312055"/>
                <a:gd name="connsiteY9199" fmla="*/ 2035983 h 2894010"/>
                <a:gd name="connsiteX9200" fmla="*/ 505656 w 4312055"/>
                <a:gd name="connsiteY9200" fmla="*/ 2037712 h 2894010"/>
                <a:gd name="connsiteX9201" fmla="*/ 506140 w 4312055"/>
                <a:gd name="connsiteY9201" fmla="*/ 2039926 h 2894010"/>
                <a:gd name="connsiteX9202" fmla="*/ 506902 w 4312055"/>
                <a:gd name="connsiteY9202" fmla="*/ 2041862 h 2894010"/>
                <a:gd name="connsiteX9203" fmla="*/ 508770 w 4312055"/>
                <a:gd name="connsiteY9203" fmla="*/ 2042831 h 2894010"/>
                <a:gd name="connsiteX9204" fmla="*/ 511193 w 4312055"/>
                <a:gd name="connsiteY9204" fmla="*/ 2042208 h 2894010"/>
                <a:gd name="connsiteX9205" fmla="*/ 512300 w 4312055"/>
                <a:gd name="connsiteY9205" fmla="*/ 2040410 h 2894010"/>
                <a:gd name="connsiteX9206" fmla="*/ 512162 w 4312055"/>
                <a:gd name="connsiteY9206" fmla="*/ 2038127 h 2894010"/>
                <a:gd name="connsiteX9207" fmla="*/ 510916 w 4312055"/>
                <a:gd name="connsiteY9207" fmla="*/ 2036121 h 2894010"/>
                <a:gd name="connsiteX9208" fmla="*/ 513269 w 4312055"/>
                <a:gd name="connsiteY9208" fmla="*/ 2037712 h 2894010"/>
                <a:gd name="connsiteX9209" fmla="*/ 516038 w 4312055"/>
                <a:gd name="connsiteY9209" fmla="*/ 2039303 h 2894010"/>
                <a:gd name="connsiteX9210" fmla="*/ 518598 w 4312055"/>
                <a:gd name="connsiteY9210" fmla="*/ 2039649 h 2894010"/>
                <a:gd name="connsiteX9211" fmla="*/ 520398 w 4312055"/>
                <a:gd name="connsiteY9211" fmla="*/ 2037366 h 2894010"/>
                <a:gd name="connsiteX9212" fmla="*/ 521990 w 4312055"/>
                <a:gd name="connsiteY9212" fmla="*/ 2039718 h 2894010"/>
                <a:gd name="connsiteX9213" fmla="*/ 524966 w 4312055"/>
                <a:gd name="connsiteY9213" fmla="*/ 2040271 h 2894010"/>
                <a:gd name="connsiteX9214" fmla="*/ 535347 w 4312055"/>
                <a:gd name="connsiteY9214" fmla="*/ 2038819 h 2894010"/>
                <a:gd name="connsiteX9215" fmla="*/ 536386 w 4312055"/>
                <a:gd name="connsiteY9215" fmla="*/ 2037574 h 2894010"/>
                <a:gd name="connsiteX9216" fmla="*/ 535832 w 4312055"/>
                <a:gd name="connsiteY9216" fmla="*/ 2035360 h 2894010"/>
                <a:gd name="connsiteX9217" fmla="*/ 535417 w 4312055"/>
                <a:gd name="connsiteY9217" fmla="*/ 2031832 h 2894010"/>
                <a:gd name="connsiteX9218" fmla="*/ 538393 w 4312055"/>
                <a:gd name="connsiteY9218" fmla="*/ 2034738 h 2894010"/>
                <a:gd name="connsiteX9219" fmla="*/ 540054 w 4312055"/>
                <a:gd name="connsiteY9219" fmla="*/ 2035637 h 2894010"/>
                <a:gd name="connsiteX9220" fmla="*/ 541715 w 4312055"/>
                <a:gd name="connsiteY9220" fmla="*/ 2035360 h 2894010"/>
                <a:gd name="connsiteX9221" fmla="*/ 541507 w 4312055"/>
                <a:gd name="connsiteY9221" fmla="*/ 2038404 h 2894010"/>
                <a:gd name="connsiteX9222" fmla="*/ 542822 w 4312055"/>
                <a:gd name="connsiteY9222" fmla="*/ 2039787 h 2894010"/>
                <a:gd name="connsiteX9223" fmla="*/ 544068 w 4312055"/>
                <a:gd name="connsiteY9223" fmla="*/ 2039372 h 2894010"/>
                <a:gd name="connsiteX9224" fmla="*/ 543861 w 4312055"/>
                <a:gd name="connsiteY9224" fmla="*/ 2037089 h 2894010"/>
                <a:gd name="connsiteX9225" fmla="*/ 545106 w 4312055"/>
                <a:gd name="connsiteY9225" fmla="*/ 2037989 h 2894010"/>
                <a:gd name="connsiteX9226" fmla="*/ 548082 w 4312055"/>
                <a:gd name="connsiteY9226" fmla="*/ 2038750 h 2894010"/>
                <a:gd name="connsiteX9227" fmla="*/ 548982 w 4312055"/>
                <a:gd name="connsiteY9227" fmla="*/ 2039303 h 2894010"/>
                <a:gd name="connsiteX9228" fmla="*/ 549467 w 4312055"/>
                <a:gd name="connsiteY9228" fmla="*/ 2040825 h 2894010"/>
                <a:gd name="connsiteX9229" fmla="*/ 549951 w 4312055"/>
                <a:gd name="connsiteY9229" fmla="*/ 2045114 h 2894010"/>
                <a:gd name="connsiteX9230" fmla="*/ 550574 w 4312055"/>
                <a:gd name="connsiteY9230" fmla="*/ 2047050 h 2894010"/>
                <a:gd name="connsiteX9231" fmla="*/ 551681 w 4312055"/>
                <a:gd name="connsiteY9231" fmla="*/ 2048572 h 2894010"/>
                <a:gd name="connsiteX9232" fmla="*/ 553342 w 4312055"/>
                <a:gd name="connsiteY9232" fmla="*/ 2050163 h 2894010"/>
                <a:gd name="connsiteX9233" fmla="*/ 555280 w 4312055"/>
                <a:gd name="connsiteY9233" fmla="*/ 2051408 h 2894010"/>
                <a:gd name="connsiteX9234" fmla="*/ 557287 w 4312055"/>
                <a:gd name="connsiteY9234" fmla="*/ 2052100 h 2894010"/>
                <a:gd name="connsiteX9235" fmla="*/ 558810 w 4312055"/>
                <a:gd name="connsiteY9235" fmla="*/ 2052307 h 2894010"/>
                <a:gd name="connsiteX9236" fmla="*/ 560194 w 4312055"/>
                <a:gd name="connsiteY9236" fmla="*/ 2052307 h 2894010"/>
                <a:gd name="connsiteX9237" fmla="*/ 560955 w 4312055"/>
                <a:gd name="connsiteY9237" fmla="*/ 2051547 h 2894010"/>
                <a:gd name="connsiteX9238" fmla="*/ 560955 w 4312055"/>
                <a:gd name="connsiteY9238" fmla="*/ 2049679 h 2894010"/>
                <a:gd name="connsiteX9239" fmla="*/ 562132 w 4312055"/>
                <a:gd name="connsiteY9239" fmla="*/ 2050094 h 2894010"/>
                <a:gd name="connsiteX9240" fmla="*/ 563240 w 4312055"/>
                <a:gd name="connsiteY9240" fmla="*/ 2050302 h 2894010"/>
                <a:gd name="connsiteX9241" fmla="*/ 564277 w 4312055"/>
                <a:gd name="connsiteY9241" fmla="*/ 2050163 h 2894010"/>
                <a:gd name="connsiteX9242" fmla="*/ 565246 w 4312055"/>
                <a:gd name="connsiteY9242" fmla="*/ 2049817 h 2894010"/>
                <a:gd name="connsiteX9243" fmla="*/ 564555 w 4312055"/>
                <a:gd name="connsiteY9243" fmla="*/ 2050993 h 2894010"/>
                <a:gd name="connsiteX9244" fmla="*/ 564693 w 4312055"/>
                <a:gd name="connsiteY9244" fmla="*/ 2052100 h 2894010"/>
                <a:gd name="connsiteX9245" fmla="*/ 565316 w 4312055"/>
                <a:gd name="connsiteY9245" fmla="*/ 2053138 h 2894010"/>
                <a:gd name="connsiteX9246" fmla="*/ 566354 w 4312055"/>
                <a:gd name="connsiteY9246" fmla="*/ 2054037 h 2894010"/>
                <a:gd name="connsiteX9247" fmla="*/ 565039 w 4312055"/>
                <a:gd name="connsiteY9247" fmla="*/ 2053829 h 2894010"/>
                <a:gd name="connsiteX9248" fmla="*/ 564209 w 4312055"/>
                <a:gd name="connsiteY9248" fmla="*/ 2053968 h 2894010"/>
                <a:gd name="connsiteX9249" fmla="*/ 563447 w 4312055"/>
                <a:gd name="connsiteY9249" fmla="*/ 2054383 h 2894010"/>
                <a:gd name="connsiteX9250" fmla="*/ 562616 w 4312055"/>
                <a:gd name="connsiteY9250" fmla="*/ 2055144 h 2894010"/>
                <a:gd name="connsiteX9251" fmla="*/ 563309 w 4312055"/>
                <a:gd name="connsiteY9251" fmla="*/ 2056804 h 2894010"/>
                <a:gd name="connsiteX9252" fmla="*/ 564070 w 4312055"/>
                <a:gd name="connsiteY9252" fmla="*/ 2058118 h 2894010"/>
                <a:gd name="connsiteX9253" fmla="*/ 565246 w 4312055"/>
                <a:gd name="connsiteY9253" fmla="*/ 2058810 h 2894010"/>
                <a:gd name="connsiteX9254" fmla="*/ 566907 w 4312055"/>
                <a:gd name="connsiteY9254" fmla="*/ 2058672 h 2894010"/>
                <a:gd name="connsiteX9255" fmla="*/ 565939 w 4312055"/>
                <a:gd name="connsiteY9255" fmla="*/ 2060747 h 2894010"/>
                <a:gd name="connsiteX9256" fmla="*/ 567323 w 4312055"/>
                <a:gd name="connsiteY9256" fmla="*/ 2063721 h 2894010"/>
                <a:gd name="connsiteX9257" fmla="*/ 569399 w 4312055"/>
                <a:gd name="connsiteY9257" fmla="*/ 2067110 h 2894010"/>
                <a:gd name="connsiteX9258" fmla="*/ 570507 w 4312055"/>
                <a:gd name="connsiteY9258" fmla="*/ 2070431 h 2894010"/>
                <a:gd name="connsiteX9259" fmla="*/ 570161 w 4312055"/>
                <a:gd name="connsiteY9259" fmla="*/ 2074166 h 2894010"/>
                <a:gd name="connsiteX9260" fmla="*/ 567669 w 4312055"/>
                <a:gd name="connsiteY9260" fmla="*/ 2086064 h 2894010"/>
                <a:gd name="connsiteX9261" fmla="*/ 568915 w 4312055"/>
                <a:gd name="connsiteY9261" fmla="*/ 2087794 h 2894010"/>
                <a:gd name="connsiteX9262" fmla="*/ 571337 w 4312055"/>
                <a:gd name="connsiteY9262" fmla="*/ 2088900 h 2894010"/>
                <a:gd name="connsiteX9263" fmla="*/ 568915 w 4312055"/>
                <a:gd name="connsiteY9263" fmla="*/ 2087863 h 2894010"/>
                <a:gd name="connsiteX9264" fmla="*/ 567600 w 4312055"/>
                <a:gd name="connsiteY9264" fmla="*/ 2086133 h 2894010"/>
                <a:gd name="connsiteX9265" fmla="*/ 566562 w 4312055"/>
                <a:gd name="connsiteY9265" fmla="*/ 2094365 h 2894010"/>
                <a:gd name="connsiteX9266" fmla="*/ 565385 w 4312055"/>
                <a:gd name="connsiteY9266" fmla="*/ 2098031 h 2894010"/>
                <a:gd name="connsiteX9267" fmla="*/ 563309 w 4312055"/>
                <a:gd name="connsiteY9267" fmla="*/ 2101905 h 2894010"/>
                <a:gd name="connsiteX9268" fmla="*/ 560886 w 4312055"/>
                <a:gd name="connsiteY9268" fmla="*/ 2105018 h 2894010"/>
                <a:gd name="connsiteX9269" fmla="*/ 559779 w 4312055"/>
                <a:gd name="connsiteY9269" fmla="*/ 2106747 h 2894010"/>
                <a:gd name="connsiteX9270" fmla="*/ 559433 w 4312055"/>
                <a:gd name="connsiteY9270" fmla="*/ 2108684 h 2894010"/>
                <a:gd name="connsiteX9271" fmla="*/ 559986 w 4312055"/>
                <a:gd name="connsiteY9271" fmla="*/ 2110206 h 2894010"/>
                <a:gd name="connsiteX9272" fmla="*/ 560955 w 4312055"/>
                <a:gd name="connsiteY9272" fmla="*/ 2110690 h 2894010"/>
                <a:gd name="connsiteX9273" fmla="*/ 562132 w 4312055"/>
                <a:gd name="connsiteY9273" fmla="*/ 2111174 h 2894010"/>
                <a:gd name="connsiteX9274" fmla="*/ 563240 w 4312055"/>
                <a:gd name="connsiteY9274" fmla="*/ 2112488 h 2894010"/>
                <a:gd name="connsiteX9275" fmla="*/ 564970 w 4312055"/>
                <a:gd name="connsiteY9275" fmla="*/ 2111658 h 2894010"/>
                <a:gd name="connsiteX9276" fmla="*/ 566077 w 4312055"/>
                <a:gd name="connsiteY9276" fmla="*/ 2112004 h 2894010"/>
                <a:gd name="connsiteX9277" fmla="*/ 564970 w 4312055"/>
                <a:gd name="connsiteY9277" fmla="*/ 2111658 h 2894010"/>
                <a:gd name="connsiteX9278" fmla="*/ 563240 w 4312055"/>
                <a:gd name="connsiteY9278" fmla="*/ 2112488 h 2894010"/>
                <a:gd name="connsiteX9279" fmla="*/ 563378 w 4312055"/>
                <a:gd name="connsiteY9279" fmla="*/ 2114495 h 2894010"/>
                <a:gd name="connsiteX9280" fmla="*/ 564001 w 4312055"/>
                <a:gd name="connsiteY9280" fmla="*/ 2116985 h 2894010"/>
                <a:gd name="connsiteX9281" fmla="*/ 564416 w 4312055"/>
                <a:gd name="connsiteY9281" fmla="*/ 2119406 h 2894010"/>
                <a:gd name="connsiteX9282" fmla="*/ 563931 w 4312055"/>
                <a:gd name="connsiteY9282" fmla="*/ 2121343 h 2894010"/>
                <a:gd name="connsiteX9283" fmla="*/ 563240 w 4312055"/>
                <a:gd name="connsiteY9283" fmla="*/ 2121619 h 2894010"/>
                <a:gd name="connsiteX9284" fmla="*/ 562409 w 4312055"/>
                <a:gd name="connsiteY9284" fmla="*/ 2121066 h 2894010"/>
                <a:gd name="connsiteX9285" fmla="*/ 561232 w 4312055"/>
                <a:gd name="connsiteY9285" fmla="*/ 2120513 h 2894010"/>
                <a:gd name="connsiteX9286" fmla="*/ 559571 w 4312055"/>
                <a:gd name="connsiteY9286" fmla="*/ 2120720 h 2894010"/>
                <a:gd name="connsiteX9287" fmla="*/ 558256 w 4312055"/>
                <a:gd name="connsiteY9287" fmla="*/ 2122034 h 2894010"/>
                <a:gd name="connsiteX9288" fmla="*/ 558533 w 4312055"/>
                <a:gd name="connsiteY9288" fmla="*/ 2123695 h 2894010"/>
                <a:gd name="connsiteX9289" fmla="*/ 559848 w 4312055"/>
                <a:gd name="connsiteY9289" fmla="*/ 2125493 h 2894010"/>
                <a:gd name="connsiteX9290" fmla="*/ 561509 w 4312055"/>
                <a:gd name="connsiteY9290" fmla="*/ 2127084 h 2894010"/>
                <a:gd name="connsiteX9291" fmla="*/ 564139 w 4312055"/>
                <a:gd name="connsiteY9291" fmla="*/ 2128606 h 2894010"/>
                <a:gd name="connsiteX9292" fmla="*/ 566631 w 4312055"/>
                <a:gd name="connsiteY9292" fmla="*/ 2129090 h 2894010"/>
                <a:gd name="connsiteX9293" fmla="*/ 569192 w 4312055"/>
                <a:gd name="connsiteY9293" fmla="*/ 2129298 h 2894010"/>
                <a:gd name="connsiteX9294" fmla="*/ 571752 w 4312055"/>
                <a:gd name="connsiteY9294" fmla="*/ 2129851 h 2894010"/>
                <a:gd name="connsiteX9295" fmla="*/ 570230 w 4312055"/>
                <a:gd name="connsiteY9295" fmla="*/ 2130197 h 2894010"/>
                <a:gd name="connsiteX9296" fmla="*/ 568984 w 4312055"/>
                <a:gd name="connsiteY9296" fmla="*/ 2130750 h 2894010"/>
                <a:gd name="connsiteX9297" fmla="*/ 568015 w 4312055"/>
                <a:gd name="connsiteY9297" fmla="*/ 2131649 h 2894010"/>
                <a:gd name="connsiteX9298" fmla="*/ 567531 w 4312055"/>
                <a:gd name="connsiteY9298" fmla="*/ 2132964 h 2894010"/>
                <a:gd name="connsiteX9299" fmla="*/ 564762 w 4312055"/>
                <a:gd name="connsiteY9299" fmla="*/ 2131719 h 2894010"/>
                <a:gd name="connsiteX9300" fmla="*/ 561855 w 4312055"/>
                <a:gd name="connsiteY9300" fmla="*/ 2130819 h 2894010"/>
                <a:gd name="connsiteX9301" fmla="*/ 559502 w 4312055"/>
                <a:gd name="connsiteY9301" fmla="*/ 2129436 h 2894010"/>
                <a:gd name="connsiteX9302" fmla="*/ 558256 w 4312055"/>
                <a:gd name="connsiteY9302" fmla="*/ 2126738 h 2894010"/>
                <a:gd name="connsiteX9303" fmla="*/ 556803 w 4312055"/>
                <a:gd name="connsiteY9303" fmla="*/ 2130266 h 2894010"/>
                <a:gd name="connsiteX9304" fmla="*/ 556595 w 4312055"/>
                <a:gd name="connsiteY9304" fmla="*/ 2140296 h 2894010"/>
                <a:gd name="connsiteX9305" fmla="*/ 554450 w 4312055"/>
                <a:gd name="connsiteY9305" fmla="*/ 2144793 h 2894010"/>
                <a:gd name="connsiteX9306" fmla="*/ 552097 w 4312055"/>
                <a:gd name="connsiteY9306" fmla="*/ 2146868 h 2894010"/>
                <a:gd name="connsiteX9307" fmla="*/ 549674 w 4312055"/>
                <a:gd name="connsiteY9307" fmla="*/ 2148044 h 2894010"/>
                <a:gd name="connsiteX9308" fmla="*/ 547183 w 4312055"/>
                <a:gd name="connsiteY9308" fmla="*/ 2148044 h 2894010"/>
                <a:gd name="connsiteX9309" fmla="*/ 544760 w 4312055"/>
                <a:gd name="connsiteY9309" fmla="*/ 2146176 h 2894010"/>
                <a:gd name="connsiteX9310" fmla="*/ 549882 w 4312055"/>
                <a:gd name="connsiteY9310" fmla="*/ 2157175 h 2894010"/>
                <a:gd name="connsiteX9311" fmla="*/ 553827 w 4312055"/>
                <a:gd name="connsiteY9311" fmla="*/ 2161740 h 2894010"/>
                <a:gd name="connsiteX9312" fmla="*/ 558118 w 4312055"/>
                <a:gd name="connsiteY9312" fmla="*/ 2161463 h 2894010"/>
                <a:gd name="connsiteX9313" fmla="*/ 556595 w 4312055"/>
                <a:gd name="connsiteY9313" fmla="*/ 2164230 h 2894010"/>
                <a:gd name="connsiteX9314" fmla="*/ 557772 w 4312055"/>
                <a:gd name="connsiteY9314" fmla="*/ 2165337 h 2894010"/>
                <a:gd name="connsiteX9315" fmla="*/ 560056 w 4312055"/>
                <a:gd name="connsiteY9315" fmla="*/ 2165960 h 2894010"/>
                <a:gd name="connsiteX9316" fmla="*/ 561786 w 4312055"/>
                <a:gd name="connsiteY9316" fmla="*/ 2167136 h 2894010"/>
                <a:gd name="connsiteX9317" fmla="*/ 558533 w 4312055"/>
                <a:gd name="connsiteY9317" fmla="*/ 2167827 h 2894010"/>
                <a:gd name="connsiteX9318" fmla="*/ 555972 w 4312055"/>
                <a:gd name="connsiteY9318" fmla="*/ 2166375 h 2894010"/>
                <a:gd name="connsiteX9319" fmla="*/ 551681 w 4312055"/>
                <a:gd name="connsiteY9319" fmla="*/ 2161117 h 2894010"/>
                <a:gd name="connsiteX9320" fmla="*/ 552373 w 4312055"/>
                <a:gd name="connsiteY9320" fmla="*/ 2163262 h 2894010"/>
                <a:gd name="connsiteX9321" fmla="*/ 555003 w 4312055"/>
                <a:gd name="connsiteY9321" fmla="*/ 2168796 h 2894010"/>
                <a:gd name="connsiteX9322" fmla="*/ 556111 w 4312055"/>
                <a:gd name="connsiteY9322" fmla="*/ 2170594 h 2894010"/>
                <a:gd name="connsiteX9323" fmla="*/ 557356 w 4312055"/>
                <a:gd name="connsiteY9323" fmla="*/ 2171424 h 2894010"/>
                <a:gd name="connsiteX9324" fmla="*/ 559018 w 4312055"/>
                <a:gd name="connsiteY9324" fmla="*/ 2172185 h 2894010"/>
                <a:gd name="connsiteX9325" fmla="*/ 560402 w 4312055"/>
                <a:gd name="connsiteY9325" fmla="*/ 2173154 h 2894010"/>
                <a:gd name="connsiteX9326" fmla="*/ 560817 w 4312055"/>
                <a:gd name="connsiteY9326" fmla="*/ 2174606 h 2894010"/>
                <a:gd name="connsiteX9327" fmla="*/ 559779 w 4312055"/>
                <a:gd name="connsiteY9327" fmla="*/ 2174122 h 2894010"/>
                <a:gd name="connsiteX9328" fmla="*/ 558810 w 4312055"/>
                <a:gd name="connsiteY9328" fmla="*/ 2173776 h 2894010"/>
                <a:gd name="connsiteX9329" fmla="*/ 556941 w 4312055"/>
                <a:gd name="connsiteY9329" fmla="*/ 2173431 h 2894010"/>
                <a:gd name="connsiteX9330" fmla="*/ 561648 w 4312055"/>
                <a:gd name="connsiteY9330" fmla="*/ 2180071 h 2894010"/>
                <a:gd name="connsiteX9331" fmla="*/ 563240 w 4312055"/>
                <a:gd name="connsiteY9331" fmla="*/ 2181869 h 2894010"/>
                <a:gd name="connsiteX9332" fmla="*/ 565385 w 4312055"/>
                <a:gd name="connsiteY9332" fmla="*/ 2183391 h 2894010"/>
                <a:gd name="connsiteX9333" fmla="*/ 570230 w 4312055"/>
                <a:gd name="connsiteY9333" fmla="*/ 2185467 h 2894010"/>
                <a:gd name="connsiteX9334" fmla="*/ 572860 w 4312055"/>
                <a:gd name="connsiteY9334" fmla="*/ 2186850 h 2894010"/>
                <a:gd name="connsiteX9335" fmla="*/ 571199 w 4312055"/>
                <a:gd name="connsiteY9335" fmla="*/ 2187334 h 2894010"/>
                <a:gd name="connsiteX9336" fmla="*/ 569468 w 4312055"/>
                <a:gd name="connsiteY9336" fmla="*/ 2186781 h 2894010"/>
                <a:gd name="connsiteX9337" fmla="*/ 567669 w 4312055"/>
                <a:gd name="connsiteY9337" fmla="*/ 2185882 h 2894010"/>
                <a:gd name="connsiteX9338" fmla="*/ 565870 w 4312055"/>
                <a:gd name="connsiteY9338" fmla="*/ 2185120 h 2894010"/>
                <a:gd name="connsiteX9339" fmla="*/ 569745 w 4312055"/>
                <a:gd name="connsiteY9339" fmla="*/ 2189271 h 2894010"/>
                <a:gd name="connsiteX9340" fmla="*/ 578604 w 4312055"/>
                <a:gd name="connsiteY9340" fmla="*/ 2196465 h 2894010"/>
                <a:gd name="connsiteX9341" fmla="*/ 590439 w 4312055"/>
                <a:gd name="connsiteY9341" fmla="*/ 2209470 h 2894010"/>
                <a:gd name="connsiteX9342" fmla="*/ 593346 w 4312055"/>
                <a:gd name="connsiteY9342" fmla="*/ 2213551 h 2894010"/>
                <a:gd name="connsiteX9343" fmla="*/ 595146 w 4312055"/>
                <a:gd name="connsiteY9343" fmla="*/ 2215280 h 2894010"/>
                <a:gd name="connsiteX9344" fmla="*/ 595769 w 4312055"/>
                <a:gd name="connsiteY9344" fmla="*/ 2213413 h 2894010"/>
                <a:gd name="connsiteX9345" fmla="*/ 596599 w 4312055"/>
                <a:gd name="connsiteY9345" fmla="*/ 2211822 h 2894010"/>
                <a:gd name="connsiteX9346" fmla="*/ 597637 w 4312055"/>
                <a:gd name="connsiteY9346" fmla="*/ 2210438 h 2894010"/>
                <a:gd name="connsiteX9347" fmla="*/ 599091 w 4312055"/>
                <a:gd name="connsiteY9347" fmla="*/ 2209193 h 2894010"/>
                <a:gd name="connsiteX9348" fmla="*/ 597706 w 4312055"/>
                <a:gd name="connsiteY9348" fmla="*/ 2210438 h 2894010"/>
                <a:gd name="connsiteX9349" fmla="*/ 596599 w 4312055"/>
                <a:gd name="connsiteY9349" fmla="*/ 2211822 h 2894010"/>
                <a:gd name="connsiteX9350" fmla="*/ 595838 w 4312055"/>
                <a:gd name="connsiteY9350" fmla="*/ 2213413 h 2894010"/>
                <a:gd name="connsiteX9351" fmla="*/ 595146 w 4312055"/>
                <a:gd name="connsiteY9351" fmla="*/ 2215280 h 2894010"/>
                <a:gd name="connsiteX9352" fmla="*/ 604905 w 4312055"/>
                <a:gd name="connsiteY9352" fmla="*/ 2224134 h 2894010"/>
                <a:gd name="connsiteX9353" fmla="*/ 607396 w 4312055"/>
                <a:gd name="connsiteY9353" fmla="*/ 2227386 h 2894010"/>
                <a:gd name="connsiteX9354" fmla="*/ 608849 w 4312055"/>
                <a:gd name="connsiteY9354" fmla="*/ 2230014 h 2894010"/>
                <a:gd name="connsiteX9355" fmla="*/ 610026 w 4312055"/>
                <a:gd name="connsiteY9355" fmla="*/ 2232643 h 2894010"/>
                <a:gd name="connsiteX9356" fmla="*/ 611479 w 4312055"/>
                <a:gd name="connsiteY9356" fmla="*/ 2235202 h 2894010"/>
                <a:gd name="connsiteX9357" fmla="*/ 613556 w 4312055"/>
                <a:gd name="connsiteY9357" fmla="*/ 2237762 h 2894010"/>
                <a:gd name="connsiteX9358" fmla="*/ 615632 w 4312055"/>
                <a:gd name="connsiteY9358" fmla="*/ 2241359 h 2894010"/>
                <a:gd name="connsiteX9359" fmla="*/ 616463 w 4312055"/>
                <a:gd name="connsiteY9359" fmla="*/ 2243365 h 2894010"/>
                <a:gd name="connsiteX9360" fmla="*/ 617017 w 4312055"/>
                <a:gd name="connsiteY9360" fmla="*/ 2245232 h 2894010"/>
                <a:gd name="connsiteX9361" fmla="*/ 617017 w 4312055"/>
                <a:gd name="connsiteY9361" fmla="*/ 2247377 h 2894010"/>
                <a:gd name="connsiteX9362" fmla="*/ 616740 w 4312055"/>
                <a:gd name="connsiteY9362" fmla="*/ 2249452 h 2894010"/>
                <a:gd name="connsiteX9363" fmla="*/ 616740 w 4312055"/>
                <a:gd name="connsiteY9363" fmla="*/ 2251527 h 2894010"/>
                <a:gd name="connsiteX9364" fmla="*/ 617570 w 4312055"/>
                <a:gd name="connsiteY9364" fmla="*/ 2253533 h 2894010"/>
                <a:gd name="connsiteX9365" fmla="*/ 621584 w 4312055"/>
                <a:gd name="connsiteY9365" fmla="*/ 2252772 h 2894010"/>
                <a:gd name="connsiteX9366" fmla="*/ 622276 w 4312055"/>
                <a:gd name="connsiteY9366" fmla="*/ 2252357 h 2894010"/>
                <a:gd name="connsiteX9367" fmla="*/ 621584 w 4312055"/>
                <a:gd name="connsiteY9367" fmla="*/ 2252842 h 2894010"/>
                <a:gd name="connsiteX9368" fmla="*/ 617639 w 4312055"/>
                <a:gd name="connsiteY9368" fmla="*/ 2253602 h 2894010"/>
                <a:gd name="connsiteX9369" fmla="*/ 621861 w 4312055"/>
                <a:gd name="connsiteY9369" fmla="*/ 2257822 h 2894010"/>
                <a:gd name="connsiteX9370" fmla="*/ 625875 w 4312055"/>
                <a:gd name="connsiteY9370" fmla="*/ 2257338 h 2894010"/>
                <a:gd name="connsiteX9371" fmla="*/ 630236 w 4312055"/>
                <a:gd name="connsiteY9371" fmla="*/ 2255470 h 2894010"/>
                <a:gd name="connsiteX9372" fmla="*/ 635288 w 4312055"/>
                <a:gd name="connsiteY9372" fmla="*/ 2255747 h 2894010"/>
                <a:gd name="connsiteX9373" fmla="*/ 632866 w 4312055"/>
                <a:gd name="connsiteY9373" fmla="*/ 2257269 h 2894010"/>
                <a:gd name="connsiteX9374" fmla="*/ 630166 w 4312055"/>
                <a:gd name="connsiteY9374" fmla="*/ 2258306 h 2894010"/>
                <a:gd name="connsiteX9375" fmla="*/ 627398 w 4312055"/>
                <a:gd name="connsiteY9375" fmla="*/ 2258998 h 2894010"/>
                <a:gd name="connsiteX9376" fmla="*/ 621723 w 4312055"/>
                <a:gd name="connsiteY9376" fmla="*/ 2260035 h 2894010"/>
                <a:gd name="connsiteX9377" fmla="*/ 620408 w 4312055"/>
                <a:gd name="connsiteY9377" fmla="*/ 2260381 h 2894010"/>
                <a:gd name="connsiteX9378" fmla="*/ 620062 w 4312055"/>
                <a:gd name="connsiteY9378" fmla="*/ 2261142 h 2894010"/>
                <a:gd name="connsiteX9379" fmla="*/ 620269 w 4312055"/>
                <a:gd name="connsiteY9379" fmla="*/ 2262941 h 2894010"/>
                <a:gd name="connsiteX9380" fmla="*/ 620823 w 4312055"/>
                <a:gd name="connsiteY9380" fmla="*/ 2265293 h 2894010"/>
                <a:gd name="connsiteX9381" fmla="*/ 622069 w 4312055"/>
                <a:gd name="connsiteY9381" fmla="*/ 2267714 h 2894010"/>
                <a:gd name="connsiteX9382" fmla="*/ 628575 w 4312055"/>
                <a:gd name="connsiteY9382" fmla="*/ 2277260 h 2894010"/>
                <a:gd name="connsiteX9383" fmla="*/ 629821 w 4312055"/>
                <a:gd name="connsiteY9383" fmla="*/ 2279750 h 2894010"/>
                <a:gd name="connsiteX9384" fmla="*/ 632866 w 4312055"/>
                <a:gd name="connsiteY9384" fmla="*/ 2288881 h 2894010"/>
                <a:gd name="connsiteX9385" fmla="*/ 640617 w 4312055"/>
                <a:gd name="connsiteY9385" fmla="*/ 2305897 h 2894010"/>
                <a:gd name="connsiteX9386" fmla="*/ 641517 w 4312055"/>
                <a:gd name="connsiteY9386" fmla="*/ 2310740 h 2894010"/>
                <a:gd name="connsiteX9387" fmla="*/ 640687 w 4312055"/>
                <a:gd name="connsiteY9387" fmla="*/ 2314475 h 2894010"/>
                <a:gd name="connsiteX9388" fmla="*/ 638403 w 4312055"/>
                <a:gd name="connsiteY9388" fmla="*/ 2317796 h 2894010"/>
                <a:gd name="connsiteX9389" fmla="*/ 634942 w 4312055"/>
                <a:gd name="connsiteY9389" fmla="*/ 2321531 h 2894010"/>
                <a:gd name="connsiteX9390" fmla="*/ 635496 w 4312055"/>
                <a:gd name="connsiteY9390" fmla="*/ 2319871 h 2894010"/>
                <a:gd name="connsiteX9391" fmla="*/ 635773 w 4312055"/>
                <a:gd name="connsiteY9391" fmla="*/ 2319317 h 2894010"/>
                <a:gd name="connsiteX9392" fmla="*/ 634250 w 4312055"/>
                <a:gd name="connsiteY9392" fmla="*/ 2320770 h 2894010"/>
                <a:gd name="connsiteX9393" fmla="*/ 633973 w 4312055"/>
                <a:gd name="connsiteY9393" fmla="*/ 2322430 h 2894010"/>
                <a:gd name="connsiteX9394" fmla="*/ 634596 w 4312055"/>
                <a:gd name="connsiteY9394" fmla="*/ 2324298 h 2894010"/>
                <a:gd name="connsiteX9395" fmla="*/ 635427 w 4312055"/>
                <a:gd name="connsiteY9395" fmla="*/ 2326304 h 2894010"/>
                <a:gd name="connsiteX9396" fmla="*/ 638403 w 4312055"/>
                <a:gd name="connsiteY9396" fmla="*/ 2336611 h 2894010"/>
                <a:gd name="connsiteX9397" fmla="*/ 640410 w 4312055"/>
                <a:gd name="connsiteY9397" fmla="*/ 2341660 h 2894010"/>
                <a:gd name="connsiteX9398" fmla="*/ 648577 w 4312055"/>
                <a:gd name="connsiteY9398" fmla="*/ 2355564 h 2894010"/>
                <a:gd name="connsiteX9399" fmla="*/ 651068 w 4312055"/>
                <a:gd name="connsiteY9399" fmla="*/ 2363658 h 2894010"/>
                <a:gd name="connsiteX9400" fmla="*/ 651276 w 4312055"/>
                <a:gd name="connsiteY9400" fmla="*/ 2373342 h 2894010"/>
                <a:gd name="connsiteX9401" fmla="*/ 649615 w 4312055"/>
                <a:gd name="connsiteY9401" fmla="*/ 2382957 h 2894010"/>
                <a:gd name="connsiteX9402" fmla="*/ 646293 w 4312055"/>
                <a:gd name="connsiteY9402" fmla="*/ 2390843 h 2894010"/>
                <a:gd name="connsiteX9403" fmla="*/ 644493 w 4312055"/>
                <a:gd name="connsiteY9403" fmla="*/ 2393333 h 2894010"/>
                <a:gd name="connsiteX9404" fmla="*/ 642555 w 4312055"/>
                <a:gd name="connsiteY9404" fmla="*/ 2395201 h 2894010"/>
                <a:gd name="connsiteX9405" fmla="*/ 635703 w 4312055"/>
                <a:gd name="connsiteY9405" fmla="*/ 2399766 h 2894010"/>
                <a:gd name="connsiteX9406" fmla="*/ 634458 w 4312055"/>
                <a:gd name="connsiteY9406" fmla="*/ 2401080 h 2894010"/>
                <a:gd name="connsiteX9407" fmla="*/ 632381 w 4312055"/>
                <a:gd name="connsiteY9407" fmla="*/ 2404677 h 2894010"/>
                <a:gd name="connsiteX9408" fmla="*/ 630720 w 4312055"/>
                <a:gd name="connsiteY9408" fmla="*/ 2407098 h 2894010"/>
                <a:gd name="connsiteX9409" fmla="*/ 626983 w 4312055"/>
                <a:gd name="connsiteY9409" fmla="*/ 2411802 h 2894010"/>
                <a:gd name="connsiteX9410" fmla="*/ 625391 w 4312055"/>
                <a:gd name="connsiteY9410" fmla="*/ 2414223 h 2894010"/>
                <a:gd name="connsiteX9411" fmla="*/ 624630 w 4312055"/>
                <a:gd name="connsiteY9411" fmla="*/ 2416160 h 2894010"/>
                <a:gd name="connsiteX9412" fmla="*/ 623938 w 4312055"/>
                <a:gd name="connsiteY9412" fmla="*/ 2420103 h 2894010"/>
                <a:gd name="connsiteX9413" fmla="*/ 614594 w 4312055"/>
                <a:gd name="connsiteY9413" fmla="*/ 2457111 h 2894010"/>
                <a:gd name="connsiteX9414" fmla="*/ 612587 w 4312055"/>
                <a:gd name="connsiteY9414" fmla="*/ 2461745 h 2894010"/>
                <a:gd name="connsiteX9415" fmla="*/ 611341 w 4312055"/>
                <a:gd name="connsiteY9415" fmla="*/ 2463682 h 2894010"/>
                <a:gd name="connsiteX9416" fmla="*/ 608919 w 4312055"/>
                <a:gd name="connsiteY9416" fmla="*/ 2466657 h 2894010"/>
                <a:gd name="connsiteX9417" fmla="*/ 608227 w 4312055"/>
                <a:gd name="connsiteY9417" fmla="*/ 2468455 h 2894010"/>
                <a:gd name="connsiteX9418" fmla="*/ 608227 w 4312055"/>
                <a:gd name="connsiteY9418" fmla="*/ 2470599 h 2894010"/>
                <a:gd name="connsiteX9419" fmla="*/ 609196 w 4312055"/>
                <a:gd name="connsiteY9419" fmla="*/ 2478209 h 2894010"/>
                <a:gd name="connsiteX9420" fmla="*/ 607742 w 4312055"/>
                <a:gd name="connsiteY9420" fmla="*/ 2497300 h 2894010"/>
                <a:gd name="connsiteX9421" fmla="*/ 607742 w 4312055"/>
                <a:gd name="connsiteY9421" fmla="*/ 2506362 h 2894010"/>
                <a:gd name="connsiteX9422" fmla="*/ 609472 w 4312055"/>
                <a:gd name="connsiteY9422" fmla="*/ 2514456 h 2894010"/>
                <a:gd name="connsiteX9423" fmla="*/ 613072 w 4312055"/>
                <a:gd name="connsiteY9423" fmla="*/ 2521857 h 2894010"/>
                <a:gd name="connsiteX9424" fmla="*/ 624076 w 4312055"/>
                <a:gd name="connsiteY9424" fmla="*/ 2536107 h 2894010"/>
                <a:gd name="connsiteX9425" fmla="*/ 638541 w 4312055"/>
                <a:gd name="connsiteY9425" fmla="*/ 2565091 h 2894010"/>
                <a:gd name="connsiteX9426" fmla="*/ 641309 w 4312055"/>
                <a:gd name="connsiteY9426" fmla="*/ 2573460 h 2894010"/>
                <a:gd name="connsiteX9427" fmla="*/ 643040 w 4312055"/>
                <a:gd name="connsiteY9427" fmla="*/ 2577473 h 2894010"/>
                <a:gd name="connsiteX9428" fmla="*/ 661311 w 4312055"/>
                <a:gd name="connsiteY9428" fmla="*/ 2606664 h 2894010"/>
                <a:gd name="connsiteX9429" fmla="*/ 664703 w 4312055"/>
                <a:gd name="connsiteY9429" fmla="*/ 2614204 h 2894010"/>
                <a:gd name="connsiteX9430" fmla="*/ 664841 w 4312055"/>
                <a:gd name="connsiteY9430" fmla="*/ 2622643 h 2894010"/>
                <a:gd name="connsiteX9431" fmla="*/ 663665 w 4312055"/>
                <a:gd name="connsiteY9431" fmla="*/ 2621674 h 2894010"/>
                <a:gd name="connsiteX9432" fmla="*/ 663042 w 4312055"/>
                <a:gd name="connsiteY9432" fmla="*/ 2625548 h 2894010"/>
                <a:gd name="connsiteX9433" fmla="*/ 664911 w 4312055"/>
                <a:gd name="connsiteY9433" fmla="*/ 2639314 h 2894010"/>
                <a:gd name="connsiteX9434" fmla="*/ 665187 w 4312055"/>
                <a:gd name="connsiteY9434" fmla="*/ 2648721 h 2894010"/>
                <a:gd name="connsiteX9435" fmla="*/ 665672 w 4312055"/>
                <a:gd name="connsiteY9435" fmla="*/ 2653218 h 2894010"/>
                <a:gd name="connsiteX9436" fmla="*/ 670309 w 4312055"/>
                <a:gd name="connsiteY9436" fmla="*/ 2666499 h 2894010"/>
                <a:gd name="connsiteX9437" fmla="*/ 671278 w 4312055"/>
                <a:gd name="connsiteY9437" fmla="*/ 2670649 h 2894010"/>
                <a:gd name="connsiteX9438" fmla="*/ 671901 w 4312055"/>
                <a:gd name="connsiteY9438" fmla="*/ 2679711 h 2894010"/>
                <a:gd name="connsiteX9439" fmla="*/ 674738 w 4312055"/>
                <a:gd name="connsiteY9439" fmla="*/ 2698733 h 2894010"/>
                <a:gd name="connsiteX9440" fmla="*/ 675430 w 4312055"/>
                <a:gd name="connsiteY9440" fmla="*/ 2700740 h 2894010"/>
                <a:gd name="connsiteX9441" fmla="*/ 677161 w 4312055"/>
                <a:gd name="connsiteY9441" fmla="*/ 2704475 h 2894010"/>
                <a:gd name="connsiteX9442" fmla="*/ 677645 w 4312055"/>
                <a:gd name="connsiteY9442" fmla="*/ 2705997 h 2894010"/>
                <a:gd name="connsiteX9443" fmla="*/ 678614 w 4312055"/>
                <a:gd name="connsiteY9443" fmla="*/ 2712292 h 2894010"/>
                <a:gd name="connsiteX9444" fmla="*/ 680829 w 4312055"/>
                <a:gd name="connsiteY9444" fmla="*/ 2720731 h 2894010"/>
                <a:gd name="connsiteX9445" fmla="*/ 682351 w 4312055"/>
                <a:gd name="connsiteY9445" fmla="*/ 2724605 h 2894010"/>
                <a:gd name="connsiteX9446" fmla="*/ 686574 w 4312055"/>
                <a:gd name="connsiteY9446" fmla="*/ 2732767 h 2894010"/>
                <a:gd name="connsiteX9447" fmla="*/ 692041 w 4312055"/>
                <a:gd name="connsiteY9447" fmla="*/ 2740584 h 2894010"/>
                <a:gd name="connsiteX9448" fmla="*/ 698478 w 4312055"/>
                <a:gd name="connsiteY9448" fmla="*/ 2747708 h 2894010"/>
                <a:gd name="connsiteX9449" fmla="*/ 705468 w 4312055"/>
                <a:gd name="connsiteY9449" fmla="*/ 2753657 h 2894010"/>
                <a:gd name="connsiteX9450" fmla="*/ 705468 w 4312055"/>
                <a:gd name="connsiteY9450" fmla="*/ 2753657 h 2894010"/>
                <a:gd name="connsiteX9451" fmla="*/ 710452 w 4312055"/>
                <a:gd name="connsiteY9451" fmla="*/ 2759814 h 2894010"/>
                <a:gd name="connsiteX9452" fmla="*/ 714258 w 4312055"/>
                <a:gd name="connsiteY9452" fmla="*/ 2767285 h 2894010"/>
                <a:gd name="connsiteX9453" fmla="*/ 725055 w 4312055"/>
                <a:gd name="connsiteY9453" fmla="*/ 2796545 h 2894010"/>
                <a:gd name="connsiteX9454" fmla="*/ 741181 w 4312055"/>
                <a:gd name="connsiteY9454" fmla="*/ 2823246 h 2894010"/>
                <a:gd name="connsiteX9455" fmla="*/ 744088 w 4312055"/>
                <a:gd name="connsiteY9455" fmla="*/ 2830647 h 2894010"/>
                <a:gd name="connsiteX9456" fmla="*/ 744503 w 4312055"/>
                <a:gd name="connsiteY9456" fmla="*/ 2839017 h 2894010"/>
                <a:gd name="connsiteX9457" fmla="*/ 744295 w 4312055"/>
                <a:gd name="connsiteY9457" fmla="*/ 2840539 h 2894010"/>
                <a:gd name="connsiteX9458" fmla="*/ 743880 w 4312055"/>
                <a:gd name="connsiteY9458" fmla="*/ 2842061 h 2894010"/>
                <a:gd name="connsiteX9459" fmla="*/ 743258 w 4312055"/>
                <a:gd name="connsiteY9459" fmla="*/ 2843445 h 2894010"/>
                <a:gd name="connsiteX9460" fmla="*/ 742219 w 4312055"/>
                <a:gd name="connsiteY9460" fmla="*/ 2844690 h 2894010"/>
                <a:gd name="connsiteX9461" fmla="*/ 740350 w 4312055"/>
                <a:gd name="connsiteY9461" fmla="*/ 2845796 h 2894010"/>
                <a:gd name="connsiteX9462" fmla="*/ 738759 w 4312055"/>
                <a:gd name="connsiteY9462" fmla="*/ 2845796 h 2894010"/>
                <a:gd name="connsiteX9463" fmla="*/ 737374 w 4312055"/>
                <a:gd name="connsiteY9463" fmla="*/ 2845658 h 2894010"/>
                <a:gd name="connsiteX9464" fmla="*/ 736267 w 4312055"/>
                <a:gd name="connsiteY9464" fmla="*/ 2845866 h 2894010"/>
                <a:gd name="connsiteX9465" fmla="*/ 734675 w 4312055"/>
                <a:gd name="connsiteY9465" fmla="*/ 2848633 h 2894010"/>
                <a:gd name="connsiteX9466" fmla="*/ 735644 w 4312055"/>
                <a:gd name="connsiteY9466" fmla="*/ 2851884 h 2894010"/>
                <a:gd name="connsiteX9467" fmla="*/ 744295 w 4312055"/>
                <a:gd name="connsiteY9467" fmla="*/ 2863782 h 2894010"/>
                <a:gd name="connsiteX9468" fmla="*/ 746441 w 4312055"/>
                <a:gd name="connsiteY9468" fmla="*/ 2867448 h 2894010"/>
                <a:gd name="connsiteX9469" fmla="*/ 747203 w 4312055"/>
                <a:gd name="connsiteY9469" fmla="*/ 2870906 h 2894010"/>
                <a:gd name="connsiteX9470" fmla="*/ 746787 w 4312055"/>
                <a:gd name="connsiteY9470" fmla="*/ 2872705 h 2894010"/>
                <a:gd name="connsiteX9471" fmla="*/ 745126 w 4312055"/>
                <a:gd name="connsiteY9471" fmla="*/ 2875403 h 2894010"/>
                <a:gd name="connsiteX9472" fmla="*/ 744641 w 4312055"/>
                <a:gd name="connsiteY9472" fmla="*/ 2877478 h 2894010"/>
                <a:gd name="connsiteX9473" fmla="*/ 744780 w 4312055"/>
                <a:gd name="connsiteY9473" fmla="*/ 2879207 h 2894010"/>
                <a:gd name="connsiteX9474" fmla="*/ 745334 w 4312055"/>
                <a:gd name="connsiteY9474" fmla="*/ 2880937 h 2894010"/>
                <a:gd name="connsiteX9475" fmla="*/ 746164 w 4312055"/>
                <a:gd name="connsiteY9475" fmla="*/ 2882527 h 2894010"/>
                <a:gd name="connsiteX9476" fmla="*/ 747271 w 4312055"/>
                <a:gd name="connsiteY9476" fmla="*/ 2883911 h 2894010"/>
                <a:gd name="connsiteX9477" fmla="*/ 747133 w 4312055"/>
                <a:gd name="connsiteY9477" fmla="*/ 2881421 h 2894010"/>
                <a:gd name="connsiteX9478" fmla="*/ 747618 w 4312055"/>
                <a:gd name="connsiteY9478" fmla="*/ 2879346 h 2894010"/>
                <a:gd name="connsiteX9479" fmla="*/ 748933 w 4312055"/>
                <a:gd name="connsiteY9479" fmla="*/ 2877962 h 2894010"/>
                <a:gd name="connsiteX9480" fmla="*/ 751355 w 4312055"/>
                <a:gd name="connsiteY9480" fmla="*/ 2877478 h 2894010"/>
                <a:gd name="connsiteX9481" fmla="*/ 753570 w 4312055"/>
                <a:gd name="connsiteY9481" fmla="*/ 2877962 h 2894010"/>
                <a:gd name="connsiteX9482" fmla="*/ 754193 w 4312055"/>
                <a:gd name="connsiteY9482" fmla="*/ 2879138 h 2894010"/>
                <a:gd name="connsiteX9483" fmla="*/ 754193 w 4312055"/>
                <a:gd name="connsiteY9483" fmla="*/ 2880660 h 2894010"/>
                <a:gd name="connsiteX9484" fmla="*/ 754885 w 4312055"/>
                <a:gd name="connsiteY9484" fmla="*/ 2882459 h 2894010"/>
                <a:gd name="connsiteX9485" fmla="*/ 755577 w 4312055"/>
                <a:gd name="connsiteY9485" fmla="*/ 2883565 h 2894010"/>
                <a:gd name="connsiteX9486" fmla="*/ 755854 w 4312055"/>
                <a:gd name="connsiteY9486" fmla="*/ 2883565 h 2894010"/>
                <a:gd name="connsiteX9487" fmla="*/ 756684 w 4312055"/>
                <a:gd name="connsiteY9487" fmla="*/ 2884119 h 2894010"/>
                <a:gd name="connsiteX9488" fmla="*/ 757446 w 4312055"/>
                <a:gd name="connsiteY9488" fmla="*/ 2884326 h 2894010"/>
                <a:gd name="connsiteX9489" fmla="*/ 761045 w 4312055"/>
                <a:gd name="connsiteY9489" fmla="*/ 2884810 h 2894010"/>
                <a:gd name="connsiteX9490" fmla="*/ 762844 w 4312055"/>
                <a:gd name="connsiteY9490" fmla="*/ 2885433 h 2894010"/>
                <a:gd name="connsiteX9491" fmla="*/ 764505 w 4312055"/>
                <a:gd name="connsiteY9491" fmla="*/ 2886470 h 2894010"/>
                <a:gd name="connsiteX9492" fmla="*/ 765336 w 4312055"/>
                <a:gd name="connsiteY9492" fmla="*/ 2887992 h 2894010"/>
                <a:gd name="connsiteX9493" fmla="*/ 764713 w 4312055"/>
                <a:gd name="connsiteY9493" fmla="*/ 2890206 h 2894010"/>
                <a:gd name="connsiteX9494" fmla="*/ 768173 w 4312055"/>
                <a:gd name="connsiteY9494" fmla="*/ 2890621 h 2894010"/>
                <a:gd name="connsiteX9495" fmla="*/ 775925 w 4312055"/>
                <a:gd name="connsiteY9495" fmla="*/ 2894010 h 2894010"/>
                <a:gd name="connsiteX9496" fmla="*/ 780009 w 4312055"/>
                <a:gd name="connsiteY9496" fmla="*/ 2894010 h 2894010"/>
                <a:gd name="connsiteX9497" fmla="*/ 782085 w 4312055"/>
                <a:gd name="connsiteY9497" fmla="*/ 2892903 h 2894010"/>
                <a:gd name="connsiteX9498" fmla="*/ 786099 w 4312055"/>
                <a:gd name="connsiteY9498" fmla="*/ 2889307 h 2894010"/>
                <a:gd name="connsiteX9499" fmla="*/ 788106 w 4312055"/>
                <a:gd name="connsiteY9499" fmla="*/ 2887854 h 2894010"/>
                <a:gd name="connsiteX9500" fmla="*/ 790182 w 4312055"/>
                <a:gd name="connsiteY9500" fmla="*/ 2886955 h 2894010"/>
                <a:gd name="connsiteX9501" fmla="*/ 794751 w 4312055"/>
                <a:gd name="connsiteY9501" fmla="*/ 2885640 h 2894010"/>
                <a:gd name="connsiteX9502" fmla="*/ 796965 w 4312055"/>
                <a:gd name="connsiteY9502" fmla="*/ 2885156 h 2894010"/>
                <a:gd name="connsiteX9503" fmla="*/ 800979 w 4312055"/>
                <a:gd name="connsiteY9503" fmla="*/ 2884810 h 2894010"/>
                <a:gd name="connsiteX9504" fmla="*/ 808939 w 4312055"/>
                <a:gd name="connsiteY9504" fmla="*/ 2884949 h 2894010"/>
                <a:gd name="connsiteX9505" fmla="*/ 813091 w 4312055"/>
                <a:gd name="connsiteY9505" fmla="*/ 2884534 h 2894010"/>
                <a:gd name="connsiteX9506" fmla="*/ 817313 w 4312055"/>
                <a:gd name="connsiteY9506" fmla="*/ 2883081 h 2894010"/>
                <a:gd name="connsiteX9507" fmla="*/ 825065 w 4312055"/>
                <a:gd name="connsiteY9507" fmla="*/ 2878654 h 2894010"/>
                <a:gd name="connsiteX9508" fmla="*/ 829356 w 4312055"/>
                <a:gd name="connsiteY9508" fmla="*/ 2877063 h 2894010"/>
                <a:gd name="connsiteX9509" fmla="*/ 833924 w 4312055"/>
                <a:gd name="connsiteY9509" fmla="*/ 2876648 h 2894010"/>
                <a:gd name="connsiteX9510" fmla="*/ 842506 w 4312055"/>
                <a:gd name="connsiteY9510" fmla="*/ 2877754 h 2894010"/>
                <a:gd name="connsiteX9511" fmla="*/ 847074 w 4312055"/>
                <a:gd name="connsiteY9511" fmla="*/ 2877754 h 2894010"/>
                <a:gd name="connsiteX9512" fmla="*/ 848942 w 4312055"/>
                <a:gd name="connsiteY9512" fmla="*/ 2877271 h 2894010"/>
                <a:gd name="connsiteX9513" fmla="*/ 852472 w 4312055"/>
                <a:gd name="connsiteY9513" fmla="*/ 2875887 h 2894010"/>
                <a:gd name="connsiteX9514" fmla="*/ 854272 w 4312055"/>
                <a:gd name="connsiteY9514" fmla="*/ 2875472 h 2894010"/>
                <a:gd name="connsiteX9515" fmla="*/ 856971 w 4312055"/>
                <a:gd name="connsiteY9515" fmla="*/ 2875472 h 2894010"/>
                <a:gd name="connsiteX9516" fmla="*/ 862577 w 4312055"/>
                <a:gd name="connsiteY9516" fmla="*/ 2876509 h 2894010"/>
                <a:gd name="connsiteX9517" fmla="*/ 867422 w 4312055"/>
                <a:gd name="connsiteY9517" fmla="*/ 2877754 h 2894010"/>
                <a:gd name="connsiteX9518" fmla="*/ 871990 w 4312055"/>
                <a:gd name="connsiteY9518" fmla="*/ 2879276 h 2894010"/>
                <a:gd name="connsiteX9519" fmla="*/ 874274 w 4312055"/>
                <a:gd name="connsiteY9519" fmla="*/ 2879761 h 2894010"/>
                <a:gd name="connsiteX9520" fmla="*/ 876904 w 4312055"/>
                <a:gd name="connsiteY9520" fmla="*/ 2879899 h 2894010"/>
                <a:gd name="connsiteX9521" fmla="*/ 878426 w 4312055"/>
                <a:gd name="connsiteY9521" fmla="*/ 2879276 h 2894010"/>
                <a:gd name="connsiteX9522" fmla="*/ 879672 w 4312055"/>
                <a:gd name="connsiteY9522" fmla="*/ 2878239 h 2894010"/>
                <a:gd name="connsiteX9523" fmla="*/ 881402 w 4312055"/>
                <a:gd name="connsiteY9523" fmla="*/ 2876924 h 2894010"/>
                <a:gd name="connsiteX9524" fmla="*/ 883133 w 4312055"/>
                <a:gd name="connsiteY9524" fmla="*/ 2875956 h 2894010"/>
                <a:gd name="connsiteX9525" fmla="*/ 884586 w 4312055"/>
                <a:gd name="connsiteY9525" fmla="*/ 2875333 h 2894010"/>
                <a:gd name="connsiteX9526" fmla="*/ 886178 w 4312055"/>
                <a:gd name="connsiteY9526" fmla="*/ 2875057 h 2894010"/>
                <a:gd name="connsiteX9527" fmla="*/ 888254 w 4312055"/>
                <a:gd name="connsiteY9527" fmla="*/ 2875195 h 2894010"/>
                <a:gd name="connsiteX9528" fmla="*/ 892338 w 4312055"/>
                <a:gd name="connsiteY9528" fmla="*/ 2876302 h 2894010"/>
                <a:gd name="connsiteX9529" fmla="*/ 894483 w 4312055"/>
                <a:gd name="connsiteY9529" fmla="*/ 2876579 h 2894010"/>
                <a:gd name="connsiteX9530" fmla="*/ 896352 w 4312055"/>
                <a:gd name="connsiteY9530" fmla="*/ 2876025 h 2894010"/>
                <a:gd name="connsiteX9531" fmla="*/ 897183 w 4312055"/>
                <a:gd name="connsiteY9531" fmla="*/ 2874642 h 2894010"/>
                <a:gd name="connsiteX9532" fmla="*/ 897529 w 4312055"/>
                <a:gd name="connsiteY9532" fmla="*/ 2872843 h 2894010"/>
                <a:gd name="connsiteX9533" fmla="*/ 898221 w 4312055"/>
                <a:gd name="connsiteY9533" fmla="*/ 2870976 h 2894010"/>
                <a:gd name="connsiteX9534" fmla="*/ 900297 w 4312055"/>
                <a:gd name="connsiteY9534" fmla="*/ 2869523 h 2894010"/>
                <a:gd name="connsiteX9535" fmla="*/ 902996 w 4312055"/>
                <a:gd name="connsiteY9535" fmla="*/ 2869039 h 2894010"/>
                <a:gd name="connsiteX9536" fmla="*/ 905765 w 4312055"/>
                <a:gd name="connsiteY9536" fmla="*/ 2869246 h 2894010"/>
                <a:gd name="connsiteX9537" fmla="*/ 908534 w 4312055"/>
                <a:gd name="connsiteY9537" fmla="*/ 2869730 h 2894010"/>
                <a:gd name="connsiteX9538" fmla="*/ 911302 w 4312055"/>
                <a:gd name="connsiteY9538" fmla="*/ 2869938 h 2894010"/>
                <a:gd name="connsiteX9539" fmla="*/ 915178 w 4312055"/>
                <a:gd name="connsiteY9539" fmla="*/ 2869315 h 2894010"/>
                <a:gd name="connsiteX9540" fmla="*/ 919053 w 4312055"/>
                <a:gd name="connsiteY9540" fmla="*/ 2868001 h 2894010"/>
                <a:gd name="connsiteX9541" fmla="*/ 926390 w 4312055"/>
                <a:gd name="connsiteY9541" fmla="*/ 2864335 h 2894010"/>
                <a:gd name="connsiteX9542" fmla="*/ 934349 w 4312055"/>
                <a:gd name="connsiteY9542" fmla="*/ 2859354 h 2894010"/>
                <a:gd name="connsiteX9543" fmla="*/ 964179 w 4312055"/>
                <a:gd name="connsiteY9543" fmla="*/ 2835213 h 2894010"/>
                <a:gd name="connsiteX9544" fmla="*/ 992209 w 4312055"/>
                <a:gd name="connsiteY9544" fmla="*/ 2807959 h 2894010"/>
                <a:gd name="connsiteX9545" fmla="*/ 1015672 w 4312055"/>
                <a:gd name="connsiteY9545" fmla="*/ 2770120 h 2894010"/>
                <a:gd name="connsiteX9546" fmla="*/ 1019063 w 4312055"/>
                <a:gd name="connsiteY9546" fmla="*/ 2765970 h 2894010"/>
                <a:gd name="connsiteX9547" fmla="*/ 1022801 w 4312055"/>
                <a:gd name="connsiteY9547" fmla="*/ 2762719 h 2894010"/>
                <a:gd name="connsiteX9548" fmla="*/ 1030621 w 4312055"/>
                <a:gd name="connsiteY9548" fmla="*/ 2757324 h 2894010"/>
                <a:gd name="connsiteX9549" fmla="*/ 1034221 w 4312055"/>
                <a:gd name="connsiteY9549" fmla="*/ 2753865 h 2894010"/>
                <a:gd name="connsiteX9550" fmla="*/ 1037404 w 4312055"/>
                <a:gd name="connsiteY9550" fmla="*/ 2748677 h 2894010"/>
                <a:gd name="connsiteX9551" fmla="*/ 1039342 w 4312055"/>
                <a:gd name="connsiteY9551" fmla="*/ 2743143 h 2894010"/>
                <a:gd name="connsiteX9552" fmla="*/ 1041695 w 4312055"/>
                <a:gd name="connsiteY9552" fmla="*/ 2731384 h 2894010"/>
                <a:gd name="connsiteX9553" fmla="*/ 1045709 w 4312055"/>
                <a:gd name="connsiteY9553" fmla="*/ 2717341 h 2894010"/>
                <a:gd name="connsiteX9554" fmla="*/ 1046678 w 4312055"/>
                <a:gd name="connsiteY9554" fmla="*/ 2712499 h 2894010"/>
                <a:gd name="connsiteX9555" fmla="*/ 1046678 w 4312055"/>
                <a:gd name="connsiteY9555" fmla="*/ 2712499 h 2894010"/>
                <a:gd name="connsiteX9556" fmla="*/ 1048132 w 4312055"/>
                <a:gd name="connsiteY9556" fmla="*/ 2694791 h 2894010"/>
                <a:gd name="connsiteX9557" fmla="*/ 1047232 w 4312055"/>
                <a:gd name="connsiteY9557" fmla="*/ 2695482 h 2894010"/>
                <a:gd name="connsiteX9558" fmla="*/ 1046609 w 4312055"/>
                <a:gd name="connsiteY9558" fmla="*/ 2696520 h 2894010"/>
                <a:gd name="connsiteX9559" fmla="*/ 1046194 w 4312055"/>
                <a:gd name="connsiteY9559" fmla="*/ 2697696 h 2894010"/>
                <a:gd name="connsiteX9560" fmla="*/ 1045987 w 4312055"/>
                <a:gd name="connsiteY9560" fmla="*/ 2699080 h 2894010"/>
                <a:gd name="connsiteX9561" fmla="*/ 1043564 w 4312055"/>
                <a:gd name="connsiteY9561" fmla="*/ 2697004 h 2894010"/>
                <a:gd name="connsiteX9562" fmla="*/ 1042180 w 4312055"/>
                <a:gd name="connsiteY9562" fmla="*/ 2695067 h 2894010"/>
                <a:gd name="connsiteX9563" fmla="*/ 1041765 w 4312055"/>
                <a:gd name="connsiteY9563" fmla="*/ 2692923 h 2894010"/>
                <a:gd name="connsiteX9564" fmla="*/ 1042318 w 4312055"/>
                <a:gd name="connsiteY9564" fmla="*/ 2690087 h 2894010"/>
                <a:gd name="connsiteX9565" fmla="*/ 1043910 w 4312055"/>
                <a:gd name="connsiteY9565" fmla="*/ 2686421 h 2894010"/>
                <a:gd name="connsiteX9566" fmla="*/ 1046194 w 4312055"/>
                <a:gd name="connsiteY9566" fmla="*/ 2683446 h 2894010"/>
                <a:gd name="connsiteX9567" fmla="*/ 1049032 w 4312055"/>
                <a:gd name="connsiteY9567" fmla="*/ 2680818 h 2894010"/>
                <a:gd name="connsiteX9568" fmla="*/ 1052285 w 4312055"/>
                <a:gd name="connsiteY9568" fmla="*/ 2678466 h 2894010"/>
                <a:gd name="connsiteX9569" fmla="*/ 1059483 w 4312055"/>
                <a:gd name="connsiteY9569" fmla="*/ 2674523 h 2894010"/>
                <a:gd name="connsiteX9570" fmla="*/ 1082461 w 4312055"/>
                <a:gd name="connsiteY9570" fmla="*/ 2665807 h 2894010"/>
                <a:gd name="connsiteX9571" fmla="*/ 1088620 w 4312055"/>
                <a:gd name="connsiteY9571" fmla="*/ 2662556 h 2894010"/>
                <a:gd name="connsiteX9572" fmla="*/ 1095680 w 4312055"/>
                <a:gd name="connsiteY9572" fmla="*/ 2657368 h 2894010"/>
                <a:gd name="connsiteX9573" fmla="*/ 1100940 w 4312055"/>
                <a:gd name="connsiteY9573" fmla="*/ 2650796 h 2894010"/>
                <a:gd name="connsiteX9574" fmla="*/ 1101771 w 4312055"/>
                <a:gd name="connsiteY9574" fmla="*/ 2643672 h 2894010"/>
                <a:gd name="connsiteX9575" fmla="*/ 1100871 w 4312055"/>
                <a:gd name="connsiteY9575" fmla="*/ 2642565 h 2894010"/>
                <a:gd name="connsiteX9576" fmla="*/ 1099902 w 4312055"/>
                <a:gd name="connsiteY9576" fmla="*/ 2642911 h 2894010"/>
                <a:gd name="connsiteX9577" fmla="*/ 1099071 w 4312055"/>
                <a:gd name="connsiteY9577" fmla="*/ 2642772 h 2894010"/>
                <a:gd name="connsiteX9578" fmla="*/ 1098449 w 4312055"/>
                <a:gd name="connsiteY9578" fmla="*/ 2640282 h 2894010"/>
                <a:gd name="connsiteX9579" fmla="*/ 1098795 w 4312055"/>
                <a:gd name="connsiteY9579" fmla="*/ 2636201 h 2894010"/>
                <a:gd name="connsiteX9580" fmla="*/ 1101632 w 4312055"/>
                <a:gd name="connsiteY9580" fmla="*/ 2628038 h 2894010"/>
                <a:gd name="connsiteX9581" fmla="*/ 1102393 w 4312055"/>
                <a:gd name="connsiteY9581" fmla="*/ 2624095 h 2894010"/>
                <a:gd name="connsiteX9582" fmla="*/ 1102186 w 4312055"/>
                <a:gd name="connsiteY9582" fmla="*/ 2622159 h 2894010"/>
                <a:gd name="connsiteX9583" fmla="*/ 1101148 w 4312055"/>
                <a:gd name="connsiteY9583" fmla="*/ 2618147 h 2894010"/>
                <a:gd name="connsiteX9584" fmla="*/ 1100940 w 4312055"/>
                <a:gd name="connsiteY9584" fmla="*/ 2616071 h 2894010"/>
                <a:gd name="connsiteX9585" fmla="*/ 1101909 w 4312055"/>
                <a:gd name="connsiteY9585" fmla="*/ 2609915 h 2894010"/>
                <a:gd name="connsiteX9586" fmla="*/ 1101701 w 4312055"/>
                <a:gd name="connsiteY9586" fmla="*/ 2607840 h 2894010"/>
                <a:gd name="connsiteX9587" fmla="*/ 1100525 w 4312055"/>
                <a:gd name="connsiteY9587" fmla="*/ 2605003 h 2894010"/>
                <a:gd name="connsiteX9588" fmla="*/ 1099764 w 4312055"/>
                <a:gd name="connsiteY9588" fmla="*/ 2606249 h 2894010"/>
                <a:gd name="connsiteX9589" fmla="*/ 1098587 w 4312055"/>
                <a:gd name="connsiteY9589" fmla="*/ 2612129 h 2894010"/>
                <a:gd name="connsiteX9590" fmla="*/ 1097272 w 4312055"/>
                <a:gd name="connsiteY9590" fmla="*/ 2609361 h 2894010"/>
                <a:gd name="connsiteX9591" fmla="*/ 1096303 w 4312055"/>
                <a:gd name="connsiteY9591" fmla="*/ 2596564 h 2894010"/>
                <a:gd name="connsiteX9592" fmla="*/ 1091666 w 4312055"/>
                <a:gd name="connsiteY9592" fmla="*/ 2579617 h 2894010"/>
                <a:gd name="connsiteX9593" fmla="*/ 1089935 w 4312055"/>
                <a:gd name="connsiteY9593" fmla="*/ 2576158 h 2894010"/>
                <a:gd name="connsiteX9594" fmla="*/ 1085575 w 4312055"/>
                <a:gd name="connsiteY9594" fmla="*/ 2569517 h 2894010"/>
                <a:gd name="connsiteX9595" fmla="*/ 1084399 w 4312055"/>
                <a:gd name="connsiteY9595" fmla="*/ 2566128 h 2894010"/>
                <a:gd name="connsiteX9596" fmla="*/ 1084675 w 4312055"/>
                <a:gd name="connsiteY9596" fmla="*/ 2562254 h 2894010"/>
                <a:gd name="connsiteX9597" fmla="*/ 1085437 w 4312055"/>
                <a:gd name="connsiteY9597" fmla="*/ 2558104 h 2894010"/>
                <a:gd name="connsiteX9598" fmla="*/ 1085437 w 4312055"/>
                <a:gd name="connsiteY9598" fmla="*/ 2554092 h 2894010"/>
                <a:gd name="connsiteX9599" fmla="*/ 1083291 w 4312055"/>
                <a:gd name="connsiteY9599" fmla="*/ 2550910 h 2894010"/>
                <a:gd name="connsiteX9600" fmla="*/ 1085575 w 4312055"/>
                <a:gd name="connsiteY9600" fmla="*/ 2551602 h 2894010"/>
                <a:gd name="connsiteX9601" fmla="*/ 1086959 w 4312055"/>
                <a:gd name="connsiteY9601" fmla="*/ 2552432 h 2894010"/>
                <a:gd name="connsiteX9602" fmla="*/ 1088344 w 4312055"/>
                <a:gd name="connsiteY9602" fmla="*/ 2552916 h 2894010"/>
                <a:gd name="connsiteX9603" fmla="*/ 1090558 w 4312055"/>
                <a:gd name="connsiteY9603" fmla="*/ 2552432 h 2894010"/>
                <a:gd name="connsiteX9604" fmla="*/ 1093535 w 4312055"/>
                <a:gd name="connsiteY9604" fmla="*/ 2550772 h 2894010"/>
                <a:gd name="connsiteX9605" fmla="*/ 1096372 w 4312055"/>
                <a:gd name="connsiteY9605" fmla="*/ 2548212 h 2894010"/>
                <a:gd name="connsiteX9606" fmla="*/ 1105370 w 4312055"/>
                <a:gd name="connsiteY9606" fmla="*/ 2537974 h 2894010"/>
                <a:gd name="connsiteX9607" fmla="*/ 1107723 w 4312055"/>
                <a:gd name="connsiteY9607" fmla="*/ 2535830 h 2894010"/>
                <a:gd name="connsiteX9608" fmla="*/ 1110283 w 4312055"/>
                <a:gd name="connsiteY9608" fmla="*/ 2533963 h 2894010"/>
                <a:gd name="connsiteX9609" fmla="*/ 1112568 w 4312055"/>
                <a:gd name="connsiteY9609" fmla="*/ 2533133 h 2894010"/>
                <a:gd name="connsiteX9610" fmla="*/ 1114782 w 4312055"/>
                <a:gd name="connsiteY9610" fmla="*/ 2532579 h 2894010"/>
                <a:gd name="connsiteX9611" fmla="*/ 1116374 w 4312055"/>
                <a:gd name="connsiteY9611" fmla="*/ 2531541 h 2894010"/>
                <a:gd name="connsiteX9612" fmla="*/ 1116859 w 4312055"/>
                <a:gd name="connsiteY9612" fmla="*/ 2529258 h 2894010"/>
                <a:gd name="connsiteX9613" fmla="*/ 1119073 w 4312055"/>
                <a:gd name="connsiteY9613" fmla="*/ 2529535 h 2894010"/>
                <a:gd name="connsiteX9614" fmla="*/ 1121842 w 4312055"/>
                <a:gd name="connsiteY9614" fmla="*/ 2527045 h 2894010"/>
                <a:gd name="connsiteX9615" fmla="*/ 1133123 w 4312055"/>
                <a:gd name="connsiteY9615" fmla="*/ 2511758 h 2894010"/>
                <a:gd name="connsiteX9616" fmla="*/ 1135822 w 4312055"/>
                <a:gd name="connsiteY9616" fmla="*/ 2509129 h 2894010"/>
                <a:gd name="connsiteX9617" fmla="*/ 1142743 w 4312055"/>
                <a:gd name="connsiteY9617" fmla="*/ 2504218 h 2894010"/>
                <a:gd name="connsiteX9618" fmla="*/ 1150288 w 4312055"/>
                <a:gd name="connsiteY9618" fmla="*/ 2499652 h 2894010"/>
                <a:gd name="connsiteX9619" fmla="*/ 1158177 w 4312055"/>
                <a:gd name="connsiteY9619" fmla="*/ 2495917 h 2894010"/>
                <a:gd name="connsiteX9620" fmla="*/ 1171812 w 4312055"/>
                <a:gd name="connsiteY9620" fmla="*/ 2491767 h 2894010"/>
                <a:gd name="connsiteX9621" fmla="*/ 1174304 w 4312055"/>
                <a:gd name="connsiteY9621" fmla="*/ 2490660 h 2894010"/>
                <a:gd name="connsiteX9622" fmla="*/ 1188077 w 4312055"/>
                <a:gd name="connsiteY9622" fmla="*/ 2482290 h 2894010"/>
                <a:gd name="connsiteX9623" fmla="*/ 1190707 w 4312055"/>
                <a:gd name="connsiteY9623" fmla="*/ 2479661 h 2894010"/>
                <a:gd name="connsiteX9624" fmla="*/ 1190707 w 4312055"/>
                <a:gd name="connsiteY9624" fmla="*/ 2478970 h 2894010"/>
                <a:gd name="connsiteX9625" fmla="*/ 1190015 w 4312055"/>
                <a:gd name="connsiteY9625" fmla="*/ 2477033 h 2894010"/>
                <a:gd name="connsiteX9626" fmla="*/ 1190015 w 4312055"/>
                <a:gd name="connsiteY9626" fmla="*/ 2476410 h 2894010"/>
                <a:gd name="connsiteX9627" fmla="*/ 1190707 w 4312055"/>
                <a:gd name="connsiteY9627" fmla="*/ 2475926 h 2894010"/>
                <a:gd name="connsiteX9628" fmla="*/ 1192645 w 4312055"/>
                <a:gd name="connsiteY9628" fmla="*/ 2475511 h 2894010"/>
                <a:gd name="connsiteX9629" fmla="*/ 1193337 w 4312055"/>
                <a:gd name="connsiteY9629" fmla="*/ 2475096 h 2894010"/>
                <a:gd name="connsiteX9630" fmla="*/ 1194306 w 4312055"/>
                <a:gd name="connsiteY9630" fmla="*/ 2473920 h 2894010"/>
                <a:gd name="connsiteX9631" fmla="*/ 1196659 w 4312055"/>
                <a:gd name="connsiteY9631" fmla="*/ 2470115 h 2894010"/>
                <a:gd name="connsiteX9632" fmla="*/ 1204480 w 4312055"/>
                <a:gd name="connsiteY9632" fmla="*/ 2460708 h 2894010"/>
                <a:gd name="connsiteX9633" fmla="*/ 1206625 w 4312055"/>
                <a:gd name="connsiteY9633" fmla="*/ 2457249 h 2894010"/>
                <a:gd name="connsiteX9634" fmla="*/ 1207248 w 4312055"/>
                <a:gd name="connsiteY9634" fmla="*/ 2455312 h 2894010"/>
                <a:gd name="connsiteX9635" fmla="*/ 1207940 w 4312055"/>
                <a:gd name="connsiteY9635" fmla="*/ 2450262 h 2894010"/>
                <a:gd name="connsiteX9636" fmla="*/ 1208494 w 4312055"/>
                <a:gd name="connsiteY9636" fmla="*/ 2449017 h 2894010"/>
                <a:gd name="connsiteX9637" fmla="*/ 1210432 w 4312055"/>
                <a:gd name="connsiteY9637" fmla="*/ 2446043 h 2894010"/>
                <a:gd name="connsiteX9638" fmla="*/ 1211055 w 4312055"/>
                <a:gd name="connsiteY9638" fmla="*/ 2444659 h 2894010"/>
                <a:gd name="connsiteX9639" fmla="*/ 1211263 w 4312055"/>
                <a:gd name="connsiteY9639" fmla="*/ 2441616 h 2894010"/>
                <a:gd name="connsiteX9640" fmla="*/ 1210639 w 4312055"/>
                <a:gd name="connsiteY9640" fmla="*/ 2437950 h 2894010"/>
                <a:gd name="connsiteX9641" fmla="*/ 1209463 w 4312055"/>
                <a:gd name="connsiteY9641" fmla="*/ 2436151 h 2894010"/>
                <a:gd name="connsiteX9642" fmla="*/ 1207802 w 4312055"/>
                <a:gd name="connsiteY9642" fmla="*/ 2438572 h 2894010"/>
                <a:gd name="connsiteX9643" fmla="*/ 1207802 w 4312055"/>
                <a:gd name="connsiteY9643" fmla="*/ 2436981 h 2894010"/>
                <a:gd name="connsiteX9644" fmla="*/ 1208287 w 4312055"/>
                <a:gd name="connsiteY9644" fmla="*/ 2435667 h 2894010"/>
                <a:gd name="connsiteX9645" fmla="*/ 1208978 w 4312055"/>
                <a:gd name="connsiteY9645" fmla="*/ 2434491 h 2894010"/>
                <a:gd name="connsiteX9646" fmla="*/ 1209255 w 4312055"/>
                <a:gd name="connsiteY9646" fmla="*/ 2433246 h 2894010"/>
                <a:gd name="connsiteX9647" fmla="*/ 1208840 w 4312055"/>
                <a:gd name="connsiteY9647" fmla="*/ 2432001 h 2894010"/>
                <a:gd name="connsiteX9648" fmla="*/ 1208148 w 4312055"/>
                <a:gd name="connsiteY9648" fmla="*/ 2431586 h 2894010"/>
                <a:gd name="connsiteX9649" fmla="*/ 1207456 w 4312055"/>
                <a:gd name="connsiteY9649" fmla="*/ 2431240 h 2894010"/>
                <a:gd name="connsiteX9650" fmla="*/ 1206902 w 4312055"/>
                <a:gd name="connsiteY9650" fmla="*/ 2430340 h 2894010"/>
                <a:gd name="connsiteX9651" fmla="*/ 1206418 w 4312055"/>
                <a:gd name="connsiteY9651" fmla="*/ 2427297 h 2894010"/>
                <a:gd name="connsiteX9652" fmla="*/ 1206072 w 4312055"/>
                <a:gd name="connsiteY9652" fmla="*/ 2417405 h 2894010"/>
                <a:gd name="connsiteX9653" fmla="*/ 1206694 w 4312055"/>
                <a:gd name="connsiteY9653" fmla="*/ 2409243 h 2894010"/>
                <a:gd name="connsiteX9654" fmla="*/ 1206348 w 4312055"/>
                <a:gd name="connsiteY9654" fmla="*/ 2406822 h 2894010"/>
                <a:gd name="connsiteX9655" fmla="*/ 1205656 w 4312055"/>
                <a:gd name="connsiteY9655" fmla="*/ 2405992 h 2894010"/>
                <a:gd name="connsiteX9656" fmla="*/ 1204687 w 4312055"/>
                <a:gd name="connsiteY9656" fmla="*/ 2405438 h 2894010"/>
                <a:gd name="connsiteX9657" fmla="*/ 1203857 w 4312055"/>
                <a:gd name="connsiteY9657" fmla="*/ 2405023 h 2894010"/>
                <a:gd name="connsiteX9658" fmla="*/ 1203511 w 4312055"/>
                <a:gd name="connsiteY9658" fmla="*/ 2404746 h 2894010"/>
                <a:gd name="connsiteX9659" fmla="*/ 1203788 w 4312055"/>
                <a:gd name="connsiteY9659" fmla="*/ 2403709 h 2894010"/>
                <a:gd name="connsiteX9660" fmla="*/ 1204549 w 4312055"/>
                <a:gd name="connsiteY9660" fmla="*/ 2403086 h 2894010"/>
                <a:gd name="connsiteX9661" fmla="*/ 1205379 w 4312055"/>
                <a:gd name="connsiteY9661" fmla="*/ 2402602 h 2894010"/>
                <a:gd name="connsiteX9662" fmla="*/ 1205864 w 4312055"/>
                <a:gd name="connsiteY9662" fmla="*/ 2401841 h 2894010"/>
                <a:gd name="connsiteX9663" fmla="*/ 1206141 w 4312055"/>
                <a:gd name="connsiteY9663" fmla="*/ 2398867 h 2894010"/>
                <a:gd name="connsiteX9664" fmla="*/ 1204964 w 4312055"/>
                <a:gd name="connsiteY9664" fmla="*/ 2390981 h 2894010"/>
                <a:gd name="connsiteX9665" fmla="*/ 1203511 w 4312055"/>
                <a:gd name="connsiteY9665" fmla="*/ 2373272 h 2894010"/>
                <a:gd name="connsiteX9666" fmla="*/ 1203511 w 4312055"/>
                <a:gd name="connsiteY9666" fmla="*/ 2370506 h 2894010"/>
                <a:gd name="connsiteX9667" fmla="*/ 1203857 w 4312055"/>
                <a:gd name="connsiteY9667" fmla="*/ 2367946 h 2894010"/>
                <a:gd name="connsiteX9668" fmla="*/ 1204895 w 4312055"/>
                <a:gd name="connsiteY9668" fmla="*/ 2363588 h 2894010"/>
                <a:gd name="connsiteX9669" fmla="*/ 1205726 w 4312055"/>
                <a:gd name="connsiteY9669" fmla="*/ 2361236 h 2894010"/>
                <a:gd name="connsiteX9670" fmla="*/ 1206764 w 4312055"/>
                <a:gd name="connsiteY9670" fmla="*/ 2359715 h 2894010"/>
                <a:gd name="connsiteX9671" fmla="*/ 1206210 w 4312055"/>
                <a:gd name="connsiteY9671" fmla="*/ 2359438 h 2894010"/>
                <a:gd name="connsiteX9672" fmla="*/ 1205103 w 4312055"/>
                <a:gd name="connsiteY9672" fmla="*/ 2358677 h 2894010"/>
                <a:gd name="connsiteX9673" fmla="*/ 1204549 w 4312055"/>
                <a:gd name="connsiteY9673" fmla="*/ 2358400 h 2894010"/>
                <a:gd name="connsiteX9674" fmla="*/ 1205241 w 4312055"/>
                <a:gd name="connsiteY9674" fmla="*/ 2357916 h 2894010"/>
                <a:gd name="connsiteX9675" fmla="*/ 1206487 w 4312055"/>
                <a:gd name="connsiteY9675" fmla="*/ 2356740 h 2894010"/>
                <a:gd name="connsiteX9676" fmla="*/ 1207110 w 4312055"/>
                <a:gd name="connsiteY9676" fmla="*/ 2356187 h 2894010"/>
                <a:gd name="connsiteX9677" fmla="*/ 1206072 w 4312055"/>
                <a:gd name="connsiteY9677" fmla="*/ 2355357 h 2894010"/>
                <a:gd name="connsiteX9678" fmla="*/ 1205241 w 4312055"/>
                <a:gd name="connsiteY9678" fmla="*/ 2354319 h 2894010"/>
                <a:gd name="connsiteX9679" fmla="*/ 1204549 w 4312055"/>
                <a:gd name="connsiteY9679" fmla="*/ 2353212 h 2894010"/>
                <a:gd name="connsiteX9680" fmla="*/ 1203995 w 4312055"/>
                <a:gd name="connsiteY9680" fmla="*/ 2352036 h 2894010"/>
                <a:gd name="connsiteX9681" fmla="*/ 1202819 w 4312055"/>
                <a:gd name="connsiteY9681" fmla="*/ 2350169 h 2894010"/>
                <a:gd name="connsiteX9682" fmla="*/ 1201158 w 4312055"/>
                <a:gd name="connsiteY9682" fmla="*/ 2348785 h 2894010"/>
                <a:gd name="connsiteX9683" fmla="*/ 1193267 w 4312055"/>
                <a:gd name="connsiteY9683" fmla="*/ 2343874 h 2894010"/>
                <a:gd name="connsiteX9684" fmla="*/ 1191053 w 4312055"/>
                <a:gd name="connsiteY9684" fmla="*/ 2342698 h 2894010"/>
                <a:gd name="connsiteX9685" fmla="*/ 1188769 w 4312055"/>
                <a:gd name="connsiteY9685" fmla="*/ 2342214 h 2894010"/>
                <a:gd name="connsiteX9686" fmla="*/ 1189738 w 4312055"/>
                <a:gd name="connsiteY9686" fmla="*/ 2339378 h 2894010"/>
                <a:gd name="connsiteX9687" fmla="*/ 1189115 w 4312055"/>
                <a:gd name="connsiteY9687" fmla="*/ 2335780 h 2894010"/>
                <a:gd name="connsiteX9688" fmla="*/ 1186762 w 4312055"/>
                <a:gd name="connsiteY9688" fmla="*/ 2329071 h 2894010"/>
                <a:gd name="connsiteX9689" fmla="*/ 1186070 w 4312055"/>
                <a:gd name="connsiteY9689" fmla="*/ 2325819 h 2894010"/>
                <a:gd name="connsiteX9690" fmla="*/ 1183855 w 4312055"/>
                <a:gd name="connsiteY9690" fmla="*/ 2318556 h 2894010"/>
                <a:gd name="connsiteX9691" fmla="*/ 1181017 w 4312055"/>
                <a:gd name="connsiteY9691" fmla="*/ 2312261 h 2894010"/>
                <a:gd name="connsiteX9692" fmla="*/ 1180394 w 4312055"/>
                <a:gd name="connsiteY9692" fmla="*/ 2309080 h 2894010"/>
                <a:gd name="connsiteX9693" fmla="*/ 1180810 w 4312055"/>
                <a:gd name="connsiteY9693" fmla="*/ 2305344 h 2894010"/>
                <a:gd name="connsiteX9694" fmla="*/ 1182678 w 4312055"/>
                <a:gd name="connsiteY9694" fmla="*/ 2298773 h 2894010"/>
                <a:gd name="connsiteX9695" fmla="*/ 1182401 w 4312055"/>
                <a:gd name="connsiteY9695" fmla="*/ 2295867 h 2894010"/>
                <a:gd name="connsiteX9696" fmla="*/ 1179702 w 4312055"/>
                <a:gd name="connsiteY9696" fmla="*/ 2295867 h 2894010"/>
                <a:gd name="connsiteX9697" fmla="*/ 1179910 w 4312055"/>
                <a:gd name="connsiteY9697" fmla="*/ 2290610 h 2894010"/>
                <a:gd name="connsiteX9698" fmla="*/ 1180394 w 4312055"/>
                <a:gd name="connsiteY9698" fmla="*/ 2288189 h 2894010"/>
                <a:gd name="connsiteX9699" fmla="*/ 1181502 w 4312055"/>
                <a:gd name="connsiteY9699" fmla="*/ 2285768 h 2894010"/>
                <a:gd name="connsiteX9700" fmla="*/ 1184409 w 4312055"/>
                <a:gd name="connsiteY9700" fmla="*/ 2281548 h 2894010"/>
                <a:gd name="connsiteX9701" fmla="*/ 1184824 w 4312055"/>
                <a:gd name="connsiteY9701" fmla="*/ 2279404 h 2894010"/>
                <a:gd name="connsiteX9702" fmla="*/ 1183578 w 4312055"/>
                <a:gd name="connsiteY9702" fmla="*/ 2276845 h 2894010"/>
                <a:gd name="connsiteX9703" fmla="*/ 1182748 w 4312055"/>
                <a:gd name="connsiteY9703" fmla="*/ 2276360 h 2894010"/>
                <a:gd name="connsiteX9704" fmla="*/ 1180602 w 4312055"/>
                <a:gd name="connsiteY9704" fmla="*/ 2275876 h 2894010"/>
                <a:gd name="connsiteX9705" fmla="*/ 1179772 w 4312055"/>
                <a:gd name="connsiteY9705" fmla="*/ 2275461 h 2894010"/>
                <a:gd name="connsiteX9706" fmla="*/ 1179149 w 4312055"/>
                <a:gd name="connsiteY9706" fmla="*/ 2274631 h 2894010"/>
                <a:gd name="connsiteX9707" fmla="*/ 1178041 w 4312055"/>
                <a:gd name="connsiteY9707" fmla="*/ 2272418 h 2894010"/>
                <a:gd name="connsiteX9708" fmla="*/ 1177418 w 4312055"/>
                <a:gd name="connsiteY9708" fmla="*/ 2271449 h 2894010"/>
                <a:gd name="connsiteX9709" fmla="*/ 1175827 w 4312055"/>
                <a:gd name="connsiteY9709" fmla="*/ 2269927 h 2894010"/>
                <a:gd name="connsiteX9710" fmla="*/ 1172504 w 4312055"/>
                <a:gd name="connsiteY9710" fmla="*/ 2267160 h 2894010"/>
                <a:gd name="connsiteX9711" fmla="*/ 1171120 w 4312055"/>
                <a:gd name="connsiteY9711" fmla="*/ 2265431 h 2894010"/>
                <a:gd name="connsiteX9712" fmla="*/ 1169736 w 4312055"/>
                <a:gd name="connsiteY9712" fmla="*/ 2261211 h 2894010"/>
                <a:gd name="connsiteX9713" fmla="*/ 1170082 w 4312055"/>
                <a:gd name="connsiteY9713" fmla="*/ 2256992 h 2894010"/>
                <a:gd name="connsiteX9714" fmla="*/ 1176034 w 4312055"/>
                <a:gd name="connsiteY9714" fmla="*/ 2240183 h 2894010"/>
                <a:gd name="connsiteX9715" fmla="*/ 1178318 w 4312055"/>
                <a:gd name="connsiteY9715" fmla="*/ 2231329 h 2894010"/>
                <a:gd name="connsiteX9716" fmla="*/ 1169736 w 4312055"/>
                <a:gd name="connsiteY9716" fmla="*/ 2225311 h 2894010"/>
                <a:gd name="connsiteX9717" fmla="*/ 1157001 w 4312055"/>
                <a:gd name="connsiteY9717" fmla="*/ 2216110 h 2894010"/>
                <a:gd name="connsiteX9718" fmla="*/ 1169736 w 4312055"/>
                <a:gd name="connsiteY9718" fmla="*/ 2225311 h 2894010"/>
                <a:gd name="connsiteX9719" fmla="*/ 1178318 w 4312055"/>
                <a:gd name="connsiteY9719" fmla="*/ 2231329 h 2894010"/>
                <a:gd name="connsiteX9720" fmla="*/ 1179910 w 4312055"/>
                <a:gd name="connsiteY9720" fmla="*/ 2229807 h 2894010"/>
                <a:gd name="connsiteX9721" fmla="*/ 1181502 w 4312055"/>
                <a:gd name="connsiteY9721" fmla="*/ 2228631 h 2894010"/>
                <a:gd name="connsiteX9722" fmla="*/ 1183163 w 4312055"/>
                <a:gd name="connsiteY9722" fmla="*/ 2227247 h 2894010"/>
                <a:gd name="connsiteX9723" fmla="*/ 1184685 w 4312055"/>
                <a:gd name="connsiteY9723" fmla="*/ 2225103 h 2894010"/>
                <a:gd name="connsiteX9724" fmla="*/ 1187523 w 4312055"/>
                <a:gd name="connsiteY9724" fmla="*/ 2219431 h 2894010"/>
                <a:gd name="connsiteX9725" fmla="*/ 1192783 w 4312055"/>
                <a:gd name="connsiteY9725" fmla="*/ 2206634 h 2894010"/>
                <a:gd name="connsiteX9726" fmla="*/ 1196936 w 4312055"/>
                <a:gd name="connsiteY9726" fmla="*/ 2199094 h 2894010"/>
                <a:gd name="connsiteX9727" fmla="*/ 1197697 w 4312055"/>
                <a:gd name="connsiteY9727" fmla="*/ 2197088 h 2894010"/>
                <a:gd name="connsiteX9728" fmla="*/ 1198320 w 4312055"/>
                <a:gd name="connsiteY9728" fmla="*/ 2194459 h 2894010"/>
                <a:gd name="connsiteX9729" fmla="*/ 1198666 w 4312055"/>
                <a:gd name="connsiteY9729" fmla="*/ 2192038 h 2894010"/>
                <a:gd name="connsiteX9730" fmla="*/ 1199151 w 4312055"/>
                <a:gd name="connsiteY9730" fmla="*/ 2190101 h 2894010"/>
                <a:gd name="connsiteX9731" fmla="*/ 1200258 w 4312055"/>
                <a:gd name="connsiteY9731" fmla="*/ 2188441 h 2894010"/>
                <a:gd name="connsiteX9732" fmla="*/ 1202473 w 4312055"/>
                <a:gd name="connsiteY9732" fmla="*/ 2187058 h 2894010"/>
                <a:gd name="connsiteX9733" fmla="*/ 1205103 w 4312055"/>
                <a:gd name="connsiteY9733" fmla="*/ 2186297 h 2894010"/>
                <a:gd name="connsiteX9734" fmla="*/ 1207248 w 4312055"/>
                <a:gd name="connsiteY9734" fmla="*/ 2185951 h 2894010"/>
                <a:gd name="connsiteX9735" fmla="*/ 1209255 w 4312055"/>
                <a:gd name="connsiteY9735" fmla="*/ 2185190 h 2894010"/>
                <a:gd name="connsiteX9736" fmla="*/ 1211332 w 4312055"/>
                <a:gd name="connsiteY9736" fmla="*/ 2183115 h 2894010"/>
                <a:gd name="connsiteX9737" fmla="*/ 1212439 w 4312055"/>
                <a:gd name="connsiteY9737" fmla="*/ 2181454 h 2894010"/>
                <a:gd name="connsiteX9738" fmla="*/ 1213131 w 4312055"/>
                <a:gd name="connsiteY9738" fmla="*/ 2179794 h 2894010"/>
                <a:gd name="connsiteX9739" fmla="*/ 1213339 w 4312055"/>
                <a:gd name="connsiteY9739" fmla="*/ 2177927 h 2894010"/>
                <a:gd name="connsiteX9740" fmla="*/ 1212854 w 4312055"/>
                <a:gd name="connsiteY9740" fmla="*/ 2175782 h 2894010"/>
                <a:gd name="connsiteX9741" fmla="*/ 1213131 w 4312055"/>
                <a:gd name="connsiteY9741" fmla="*/ 2175921 h 2894010"/>
                <a:gd name="connsiteX9742" fmla="*/ 1214169 w 4312055"/>
                <a:gd name="connsiteY9742" fmla="*/ 2176474 h 2894010"/>
                <a:gd name="connsiteX9743" fmla="*/ 1214723 w 4312055"/>
                <a:gd name="connsiteY9743" fmla="*/ 2174952 h 2894010"/>
                <a:gd name="connsiteX9744" fmla="*/ 1215623 w 4312055"/>
                <a:gd name="connsiteY9744" fmla="*/ 2174676 h 2894010"/>
                <a:gd name="connsiteX9745" fmla="*/ 1216799 w 4312055"/>
                <a:gd name="connsiteY9745" fmla="*/ 2174883 h 2894010"/>
                <a:gd name="connsiteX9746" fmla="*/ 1218253 w 4312055"/>
                <a:gd name="connsiteY9746" fmla="*/ 2174744 h 2894010"/>
                <a:gd name="connsiteX9747" fmla="*/ 1220744 w 4312055"/>
                <a:gd name="connsiteY9747" fmla="*/ 2173707 h 2894010"/>
                <a:gd name="connsiteX9748" fmla="*/ 1222682 w 4312055"/>
                <a:gd name="connsiteY9748" fmla="*/ 2172531 h 2894010"/>
                <a:gd name="connsiteX9749" fmla="*/ 1224412 w 4312055"/>
                <a:gd name="connsiteY9749" fmla="*/ 2171009 h 2894010"/>
                <a:gd name="connsiteX9750" fmla="*/ 1226212 w 4312055"/>
                <a:gd name="connsiteY9750" fmla="*/ 2168934 h 2894010"/>
                <a:gd name="connsiteX9751" fmla="*/ 1226212 w 4312055"/>
                <a:gd name="connsiteY9751" fmla="*/ 2168934 h 2894010"/>
                <a:gd name="connsiteX9752" fmla="*/ 1228496 w 4312055"/>
                <a:gd name="connsiteY9752" fmla="*/ 2166029 h 2894010"/>
                <a:gd name="connsiteX9753" fmla="*/ 1234033 w 4312055"/>
                <a:gd name="connsiteY9753" fmla="*/ 2156621 h 2894010"/>
                <a:gd name="connsiteX9754" fmla="*/ 1236317 w 4312055"/>
                <a:gd name="connsiteY9754" fmla="*/ 2153509 h 2894010"/>
                <a:gd name="connsiteX9755" fmla="*/ 1272583 w 4312055"/>
                <a:gd name="connsiteY9755" fmla="*/ 2114979 h 2894010"/>
                <a:gd name="connsiteX9756" fmla="*/ 1292724 w 4312055"/>
                <a:gd name="connsiteY9756" fmla="*/ 2099000 h 2894010"/>
                <a:gd name="connsiteX9757" fmla="*/ 1313695 w 4312055"/>
                <a:gd name="connsiteY9757" fmla="*/ 2086964 h 2894010"/>
                <a:gd name="connsiteX9758" fmla="*/ 1320201 w 4312055"/>
                <a:gd name="connsiteY9758" fmla="*/ 2082259 h 2894010"/>
                <a:gd name="connsiteX9759" fmla="*/ 1332866 w 4312055"/>
                <a:gd name="connsiteY9759" fmla="*/ 2070569 h 2894010"/>
                <a:gd name="connsiteX9760" fmla="*/ 1355637 w 4312055"/>
                <a:gd name="connsiteY9760" fmla="*/ 2044560 h 2894010"/>
                <a:gd name="connsiteX9761" fmla="*/ 1375639 w 4312055"/>
                <a:gd name="connsiteY9761" fmla="*/ 2016130 h 2894010"/>
                <a:gd name="connsiteX9762" fmla="*/ 1379999 w 4312055"/>
                <a:gd name="connsiteY9762" fmla="*/ 2008659 h 2894010"/>
                <a:gd name="connsiteX9763" fmla="*/ 1386228 w 4312055"/>
                <a:gd name="connsiteY9763" fmla="*/ 1993095 h 2894010"/>
                <a:gd name="connsiteX9764" fmla="*/ 1394187 w 4312055"/>
                <a:gd name="connsiteY9764" fmla="*/ 1979814 h 2894010"/>
                <a:gd name="connsiteX9765" fmla="*/ 1399655 w 4312055"/>
                <a:gd name="connsiteY9765" fmla="*/ 1968469 h 2894010"/>
                <a:gd name="connsiteX9766" fmla="*/ 1405261 w 4312055"/>
                <a:gd name="connsiteY9766" fmla="*/ 1960999 h 2894010"/>
                <a:gd name="connsiteX9767" fmla="*/ 1417719 w 4312055"/>
                <a:gd name="connsiteY9767" fmla="*/ 1938656 h 2894010"/>
                <a:gd name="connsiteX9768" fmla="*/ 1418896 w 4312055"/>
                <a:gd name="connsiteY9768" fmla="*/ 1934782 h 2894010"/>
                <a:gd name="connsiteX9769" fmla="*/ 1421041 w 4312055"/>
                <a:gd name="connsiteY9769" fmla="*/ 1921431 h 2894010"/>
                <a:gd name="connsiteX9770" fmla="*/ 1422633 w 4312055"/>
                <a:gd name="connsiteY9770" fmla="*/ 1918111 h 2894010"/>
                <a:gd name="connsiteX9771" fmla="*/ 1425678 w 4312055"/>
                <a:gd name="connsiteY9771" fmla="*/ 1916589 h 2894010"/>
                <a:gd name="connsiteX9772" fmla="*/ 1430800 w 4312055"/>
                <a:gd name="connsiteY9772" fmla="*/ 1917073 h 2894010"/>
                <a:gd name="connsiteX9773" fmla="*/ 1430523 w 4312055"/>
                <a:gd name="connsiteY9773" fmla="*/ 1915759 h 2894010"/>
                <a:gd name="connsiteX9774" fmla="*/ 1429623 w 4312055"/>
                <a:gd name="connsiteY9774" fmla="*/ 1914791 h 2894010"/>
                <a:gd name="connsiteX9775" fmla="*/ 1428308 w 4312055"/>
                <a:gd name="connsiteY9775" fmla="*/ 1914099 h 2894010"/>
                <a:gd name="connsiteX9776" fmla="*/ 1426855 w 4312055"/>
                <a:gd name="connsiteY9776" fmla="*/ 1913615 h 2894010"/>
                <a:gd name="connsiteX9777" fmla="*/ 1426578 w 4312055"/>
                <a:gd name="connsiteY9777" fmla="*/ 1914860 h 2894010"/>
                <a:gd name="connsiteX9778" fmla="*/ 1425886 w 4312055"/>
                <a:gd name="connsiteY9778" fmla="*/ 1915621 h 2894010"/>
                <a:gd name="connsiteX9779" fmla="*/ 1424848 w 4312055"/>
                <a:gd name="connsiteY9779" fmla="*/ 1915967 h 2894010"/>
                <a:gd name="connsiteX9780" fmla="*/ 1423533 w 4312055"/>
                <a:gd name="connsiteY9780" fmla="*/ 1915967 h 2894010"/>
                <a:gd name="connsiteX9781" fmla="*/ 1425263 w 4312055"/>
                <a:gd name="connsiteY9781" fmla="*/ 1913338 h 2894010"/>
                <a:gd name="connsiteX9782" fmla="*/ 1425817 w 4312055"/>
                <a:gd name="connsiteY9782" fmla="*/ 1909949 h 2894010"/>
                <a:gd name="connsiteX9783" fmla="*/ 1425332 w 4312055"/>
                <a:gd name="connsiteY9783" fmla="*/ 1903031 h 2894010"/>
                <a:gd name="connsiteX9784" fmla="*/ 1425332 w 4312055"/>
                <a:gd name="connsiteY9784" fmla="*/ 1898535 h 2894010"/>
                <a:gd name="connsiteX9785" fmla="*/ 1428032 w 4312055"/>
                <a:gd name="connsiteY9785" fmla="*/ 1886568 h 2894010"/>
                <a:gd name="connsiteX9786" fmla="*/ 1419726 w 4312055"/>
                <a:gd name="connsiteY9786" fmla="*/ 1884285 h 2894010"/>
                <a:gd name="connsiteX9787" fmla="*/ 1416542 w 4312055"/>
                <a:gd name="connsiteY9787" fmla="*/ 1884631 h 2894010"/>
                <a:gd name="connsiteX9788" fmla="*/ 1408375 w 4312055"/>
                <a:gd name="connsiteY9788" fmla="*/ 1890303 h 2894010"/>
                <a:gd name="connsiteX9789" fmla="*/ 1404361 w 4312055"/>
                <a:gd name="connsiteY9789" fmla="*/ 1892102 h 2894010"/>
                <a:gd name="connsiteX9790" fmla="*/ 1394949 w 4312055"/>
                <a:gd name="connsiteY9790" fmla="*/ 1894592 h 2894010"/>
                <a:gd name="connsiteX9791" fmla="*/ 1387266 w 4312055"/>
                <a:gd name="connsiteY9791" fmla="*/ 1897428 h 2894010"/>
                <a:gd name="connsiteX9792" fmla="*/ 1383321 w 4312055"/>
                <a:gd name="connsiteY9792" fmla="*/ 1898604 h 2894010"/>
                <a:gd name="connsiteX9793" fmla="*/ 1379237 w 4312055"/>
                <a:gd name="connsiteY9793" fmla="*/ 1898881 h 2894010"/>
                <a:gd name="connsiteX9794" fmla="*/ 1373631 w 4312055"/>
                <a:gd name="connsiteY9794" fmla="*/ 1897705 h 2894010"/>
                <a:gd name="connsiteX9795" fmla="*/ 1371624 w 4312055"/>
                <a:gd name="connsiteY9795" fmla="*/ 1897705 h 2894010"/>
                <a:gd name="connsiteX9796" fmla="*/ 1369064 w 4312055"/>
                <a:gd name="connsiteY9796" fmla="*/ 1898258 h 2894010"/>
                <a:gd name="connsiteX9797" fmla="*/ 1361727 w 4312055"/>
                <a:gd name="connsiteY9797" fmla="*/ 1901094 h 2894010"/>
                <a:gd name="connsiteX9798" fmla="*/ 1357367 w 4312055"/>
                <a:gd name="connsiteY9798" fmla="*/ 1901440 h 2894010"/>
                <a:gd name="connsiteX9799" fmla="*/ 1349062 w 4312055"/>
                <a:gd name="connsiteY9799" fmla="*/ 1900956 h 2894010"/>
                <a:gd name="connsiteX9800" fmla="*/ 1345047 w 4312055"/>
                <a:gd name="connsiteY9800" fmla="*/ 1901924 h 2894010"/>
                <a:gd name="connsiteX9801" fmla="*/ 1333351 w 4312055"/>
                <a:gd name="connsiteY9801" fmla="*/ 1908773 h 2894010"/>
                <a:gd name="connsiteX9802" fmla="*/ 1329059 w 4312055"/>
                <a:gd name="connsiteY9802" fmla="*/ 1909810 h 2894010"/>
                <a:gd name="connsiteX9803" fmla="*/ 1324838 w 4312055"/>
                <a:gd name="connsiteY9803" fmla="*/ 1909534 h 2894010"/>
                <a:gd name="connsiteX9804" fmla="*/ 1316463 w 4312055"/>
                <a:gd name="connsiteY9804" fmla="*/ 1908219 h 2894010"/>
                <a:gd name="connsiteX9805" fmla="*/ 1312241 w 4312055"/>
                <a:gd name="connsiteY9805" fmla="*/ 1908565 h 2894010"/>
                <a:gd name="connsiteX9806" fmla="*/ 1308089 w 4312055"/>
                <a:gd name="connsiteY9806" fmla="*/ 1910156 h 2894010"/>
                <a:gd name="connsiteX9807" fmla="*/ 1300199 w 4312055"/>
                <a:gd name="connsiteY9807" fmla="*/ 1914583 h 2894010"/>
                <a:gd name="connsiteX9808" fmla="*/ 1296115 w 4312055"/>
                <a:gd name="connsiteY9808" fmla="*/ 1916105 h 2894010"/>
                <a:gd name="connsiteX9809" fmla="*/ 1284695 w 4312055"/>
                <a:gd name="connsiteY9809" fmla="*/ 1915621 h 2894010"/>
                <a:gd name="connsiteX9810" fmla="*/ 1276321 w 4312055"/>
                <a:gd name="connsiteY9810" fmla="*/ 1909810 h 2894010"/>
                <a:gd name="connsiteX9811" fmla="*/ 1261787 w 4312055"/>
                <a:gd name="connsiteY9811" fmla="*/ 1893624 h 2894010"/>
                <a:gd name="connsiteX9812" fmla="*/ 1260541 w 4312055"/>
                <a:gd name="connsiteY9812" fmla="*/ 1895630 h 2894010"/>
                <a:gd name="connsiteX9813" fmla="*/ 1258741 w 4312055"/>
                <a:gd name="connsiteY9813" fmla="*/ 1898397 h 2894010"/>
                <a:gd name="connsiteX9814" fmla="*/ 1260472 w 4312055"/>
                <a:gd name="connsiteY9814" fmla="*/ 1895630 h 2894010"/>
                <a:gd name="connsiteX9815" fmla="*/ 1261717 w 4312055"/>
                <a:gd name="connsiteY9815" fmla="*/ 1893624 h 2894010"/>
                <a:gd name="connsiteX9816" fmla="*/ 1257841 w 4312055"/>
                <a:gd name="connsiteY9816" fmla="*/ 1892171 h 2894010"/>
                <a:gd name="connsiteX9817" fmla="*/ 1249052 w 4312055"/>
                <a:gd name="connsiteY9817" fmla="*/ 1893347 h 2894010"/>
                <a:gd name="connsiteX9818" fmla="*/ 1246699 w 4312055"/>
                <a:gd name="connsiteY9818" fmla="*/ 1892102 h 2894010"/>
                <a:gd name="connsiteX9819" fmla="*/ 1248844 w 4312055"/>
                <a:gd name="connsiteY9819" fmla="*/ 1891963 h 2894010"/>
                <a:gd name="connsiteX9820" fmla="*/ 1251266 w 4312055"/>
                <a:gd name="connsiteY9820" fmla="*/ 1890580 h 2894010"/>
                <a:gd name="connsiteX9821" fmla="*/ 1255835 w 4312055"/>
                <a:gd name="connsiteY9821" fmla="*/ 1887329 h 2894010"/>
                <a:gd name="connsiteX9822" fmla="*/ 1259780 w 4312055"/>
                <a:gd name="connsiteY9822" fmla="*/ 1885392 h 2894010"/>
                <a:gd name="connsiteX9823" fmla="*/ 1261717 w 4312055"/>
                <a:gd name="connsiteY9823" fmla="*/ 1884216 h 2894010"/>
                <a:gd name="connsiteX9824" fmla="*/ 1263309 w 4312055"/>
                <a:gd name="connsiteY9824" fmla="*/ 1882763 h 2894010"/>
                <a:gd name="connsiteX9825" fmla="*/ 1264901 w 4312055"/>
                <a:gd name="connsiteY9825" fmla="*/ 1878682 h 2894010"/>
                <a:gd name="connsiteX9826" fmla="*/ 1263724 w 4312055"/>
                <a:gd name="connsiteY9826" fmla="*/ 1875016 h 2894010"/>
                <a:gd name="connsiteX9827" fmla="*/ 1259087 w 4312055"/>
                <a:gd name="connsiteY9827" fmla="*/ 1867891 h 2894010"/>
                <a:gd name="connsiteX9828" fmla="*/ 1258811 w 4312055"/>
                <a:gd name="connsiteY9828" fmla="*/ 1866715 h 2894010"/>
                <a:gd name="connsiteX9829" fmla="*/ 1258326 w 4312055"/>
                <a:gd name="connsiteY9829" fmla="*/ 1865608 h 2894010"/>
                <a:gd name="connsiteX9830" fmla="*/ 1257634 w 4312055"/>
                <a:gd name="connsiteY9830" fmla="*/ 1864640 h 2894010"/>
                <a:gd name="connsiteX9831" fmla="*/ 1256665 w 4312055"/>
                <a:gd name="connsiteY9831" fmla="*/ 1863879 h 2894010"/>
                <a:gd name="connsiteX9832" fmla="*/ 1256042 w 4312055"/>
                <a:gd name="connsiteY9832" fmla="*/ 1865816 h 2894010"/>
                <a:gd name="connsiteX9833" fmla="*/ 1253343 w 4312055"/>
                <a:gd name="connsiteY9833" fmla="*/ 1864709 h 2894010"/>
                <a:gd name="connsiteX9834" fmla="*/ 1250713 w 4312055"/>
                <a:gd name="connsiteY9834" fmla="*/ 1862219 h 2894010"/>
                <a:gd name="connsiteX9835" fmla="*/ 1246145 w 4312055"/>
                <a:gd name="connsiteY9835" fmla="*/ 1857100 h 2894010"/>
                <a:gd name="connsiteX9836" fmla="*/ 1245660 w 4312055"/>
                <a:gd name="connsiteY9836" fmla="*/ 1856892 h 2894010"/>
                <a:gd name="connsiteX9837" fmla="*/ 1245107 w 4312055"/>
                <a:gd name="connsiteY9837" fmla="*/ 1856892 h 2894010"/>
                <a:gd name="connsiteX9838" fmla="*/ 1244553 w 4312055"/>
                <a:gd name="connsiteY9838" fmla="*/ 1856892 h 2894010"/>
                <a:gd name="connsiteX9839" fmla="*/ 1243999 w 4312055"/>
                <a:gd name="connsiteY9839" fmla="*/ 1856547 h 2894010"/>
                <a:gd name="connsiteX9840" fmla="*/ 1243653 w 4312055"/>
                <a:gd name="connsiteY9840" fmla="*/ 1855855 h 2894010"/>
                <a:gd name="connsiteX9841" fmla="*/ 1243377 w 4312055"/>
                <a:gd name="connsiteY9841" fmla="*/ 1854056 h 2894010"/>
                <a:gd name="connsiteX9842" fmla="*/ 1243099 w 4312055"/>
                <a:gd name="connsiteY9842" fmla="*/ 1853295 h 2894010"/>
                <a:gd name="connsiteX9843" fmla="*/ 1241231 w 4312055"/>
                <a:gd name="connsiteY9843" fmla="*/ 1849837 h 2894010"/>
                <a:gd name="connsiteX9844" fmla="*/ 1240400 w 4312055"/>
                <a:gd name="connsiteY9844" fmla="*/ 1848799 h 2894010"/>
                <a:gd name="connsiteX9845" fmla="*/ 1237632 w 4312055"/>
                <a:gd name="connsiteY9845" fmla="*/ 1846586 h 2894010"/>
                <a:gd name="connsiteX9846" fmla="*/ 1231334 w 4312055"/>
                <a:gd name="connsiteY9846" fmla="*/ 1842781 h 2894010"/>
                <a:gd name="connsiteX9847" fmla="*/ 1228565 w 4312055"/>
                <a:gd name="connsiteY9847" fmla="*/ 1840568 h 2894010"/>
                <a:gd name="connsiteX9848" fmla="*/ 1226351 w 4312055"/>
                <a:gd name="connsiteY9848" fmla="*/ 1837801 h 2894010"/>
                <a:gd name="connsiteX9849" fmla="*/ 1222544 w 4312055"/>
                <a:gd name="connsiteY9849" fmla="*/ 1831713 h 2894010"/>
                <a:gd name="connsiteX9850" fmla="*/ 1220191 w 4312055"/>
                <a:gd name="connsiteY9850" fmla="*/ 1829085 h 2894010"/>
                <a:gd name="connsiteX9851" fmla="*/ 1217699 w 4312055"/>
                <a:gd name="connsiteY9851" fmla="*/ 1827217 h 2894010"/>
                <a:gd name="connsiteX9852" fmla="*/ 1206556 w 4312055"/>
                <a:gd name="connsiteY9852" fmla="*/ 1821752 h 2894010"/>
                <a:gd name="connsiteX9853" fmla="*/ 1201019 w 4312055"/>
                <a:gd name="connsiteY9853" fmla="*/ 1819954 h 2894010"/>
                <a:gd name="connsiteX9854" fmla="*/ 1198528 w 4312055"/>
                <a:gd name="connsiteY9854" fmla="*/ 1818709 h 2894010"/>
                <a:gd name="connsiteX9855" fmla="*/ 1196867 w 4312055"/>
                <a:gd name="connsiteY9855" fmla="*/ 1816495 h 2894010"/>
                <a:gd name="connsiteX9856" fmla="*/ 1195621 w 4312055"/>
                <a:gd name="connsiteY9856" fmla="*/ 1813382 h 2894010"/>
                <a:gd name="connsiteX9857" fmla="*/ 1194237 w 4312055"/>
                <a:gd name="connsiteY9857" fmla="*/ 1810615 h 2894010"/>
                <a:gd name="connsiteX9858" fmla="*/ 1192091 w 4312055"/>
                <a:gd name="connsiteY9858" fmla="*/ 1809301 h 2894010"/>
                <a:gd name="connsiteX9859" fmla="*/ 1190569 w 4312055"/>
                <a:gd name="connsiteY9859" fmla="*/ 1810062 h 2894010"/>
                <a:gd name="connsiteX9860" fmla="*/ 1190222 w 4312055"/>
                <a:gd name="connsiteY9860" fmla="*/ 1811930 h 2894010"/>
                <a:gd name="connsiteX9861" fmla="*/ 1190222 w 4312055"/>
                <a:gd name="connsiteY9861" fmla="*/ 1814213 h 2894010"/>
                <a:gd name="connsiteX9862" fmla="*/ 1189876 w 4312055"/>
                <a:gd name="connsiteY9862" fmla="*/ 1816288 h 2894010"/>
                <a:gd name="connsiteX9863" fmla="*/ 1187731 w 4312055"/>
                <a:gd name="connsiteY9863" fmla="*/ 1813106 h 2894010"/>
                <a:gd name="connsiteX9864" fmla="*/ 1180740 w 4312055"/>
                <a:gd name="connsiteY9864" fmla="*/ 1799479 h 2894010"/>
                <a:gd name="connsiteX9865" fmla="*/ 1179218 w 4312055"/>
                <a:gd name="connsiteY9865" fmla="*/ 1795743 h 2894010"/>
                <a:gd name="connsiteX9866" fmla="*/ 1178110 w 4312055"/>
                <a:gd name="connsiteY9866" fmla="*/ 1791800 h 2894010"/>
                <a:gd name="connsiteX9867" fmla="*/ 1175480 w 4312055"/>
                <a:gd name="connsiteY9867" fmla="*/ 1778588 h 2894010"/>
                <a:gd name="connsiteX9868" fmla="*/ 1172781 w 4312055"/>
                <a:gd name="connsiteY9868" fmla="*/ 1770149 h 2894010"/>
                <a:gd name="connsiteX9869" fmla="*/ 1165445 w 4312055"/>
                <a:gd name="connsiteY9869" fmla="*/ 1753893 h 2894010"/>
                <a:gd name="connsiteX9870" fmla="*/ 1164061 w 4312055"/>
                <a:gd name="connsiteY9870" fmla="*/ 1752095 h 2894010"/>
                <a:gd name="connsiteX9871" fmla="*/ 1162054 w 4312055"/>
                <a:gd name="connsiteY9871" fmla="*/ 1750504 h 2894010"/>
                <a:gd name="connsiteX9872" fmla="*/ 1158316 w 4312055"/>
                <a:gd name="connsiteY9872" fmla="*/ 1748013 h 2894010"/>
                <a:gd name="connsiteX9873" fmla="*/ 1157901 w 4312055"/>
                <a:gd name="connsiteY9873" fmla="*/ 1747875 h 2894010"/>
                <a:gd name="connsiteX9874" fmla="*/ 1157347 w 4312055"/>
                <a:gd name="connsiteY9874" fmla="*/ 1747875 h 2894010"/>
                <a:gd name="connsiteX9875" fmla="*/ 1156655 w 4312055"/>
                <a:gd name="connsiteY9875" fmla="*/ 1747668 h 2894010"/>
                <a:gd name="connsiteX9876" fmla="*/ 1155894 w 4312055"/>
                <a:gd name="connsiteY9876" fmla="*/ 1747253 h 2894010"/>
                <a:gd name="connsiteX9877" fmla="*/ 1154925 w 4312055"/>
                <a:gd name="connsiteY9877" fmla="*/ 1746284 h 2894010"/>
                <a:gd name="connsiteX9878" fmla="*/ 1152225 w 4312055"/>
                <a:gd name="connsiteY9878" fmla="*/ 1742964 h 2894010"/>
                <a:gd name="connsiteX9879" fmla="*/ 1148142 w 4312055"/>
                <a:gd name="connsiteY9879" fmla="*/ 1739782 h 2894010"/>
                <a:gd name="connsiteX9880" fmla="*/ 1144682 w 4312055"/>
                <a:gd name="connsiteY9880" fmla="*/ 1737568 h 2894010"/>
                <a:gd name="connsiteX9881" fmla="*/ 1141774 w 4312055"/>
                <a:gd name="connsiteY9881" fmla="*/ 1734732 h 2894010"/>
                <a:gd name="connsiteX9882" fmla="*/ 1139491 w 4312055"/>
                <a:gd name="connsiteY9882" fmla="*/ 1729821 h 2894010"/>
                <a:gd name="connsiteX9883" fmla="*/ 1138176 w 4312055"/>
                <a:gd name="connsiteY9883" fmla="*/ 1724218 h 2894010"/>
                <a:gd name="connsiteX9884" fmla="*/ 1136099 w 4312055"/>
                <a:gd name="connsiteY9884" fmla="*/ 1706924 h 2894010"/>
                <a:gd name="connsiteX9885" fmla="*/ 1136099 w 4312055"/>
                <a:gd name="connsiteY9885" fmla="*/ 1695303 h 2894010"/>
                <a:gd name="connsiteX9886" fmla="*/ 1135061 w 4312055"/>
                <a:gd name="connsiteY9886" fmla="*/ 1688178 h 2894010"/>
                <a:gd name="connsiteX9887" fmla="*/ 1135200 w 4312055"/>
                <a:gd name="connsiteY9887" fmla="*/ 1685757 h 2894010"/>
                <a:gd name="connsiteX9888" fmla="*/ 1136861 w 4312055"/>
                <a:gd name="connsiteY9888" fmla="*/ 1686726 h 2894010"/>
                <a:gd name="connsiteX9889" fmla="*/ 1137414 w 4312055"/>
                <a:gd name="connsiteY9889" fmla="*/ 1687210 h 2894010"/>
                <a:gd name="connsiteX9890" fmla="*/ 1136999 w 4312055"/>
                <a:gd name="connsiteY9890" fmla="*/ 1684997 h 2894010"/>
                <a:gd name="connsiteX9891" fmla="*/ 1135822 w 4312055"/>
                <a:gd name="connsiteY9891" fmla="*/ 1682990 h 2894010"/>
                <a:gd name="connsiteX9892" fmla="*/ 1132916 w 4312055"/>
                <a:gd name="connsiteY9892" fmla="*/ 1679255 h 2894010"/>
                <a:gd name="connsiteX9893" fmla="*/ 1131185 w 4312055"/>
                <a:gd name="connsiteY9893" fmla="*/ 1676004 h 2894010"/>
                <a:gd name="connsiteX9894" fmla="*/ 1130147 w 4312055"/>
                <a:gd name="connsiteY9894" fmla="*/ 1672822 h 2894010"/>
                <a:gd name="connsiteX9895" fmla="*/ 1129594 w 4312055"/>
                <a:gd name="connsiteY9895" fmla="*/ 1669433 h 2894010"/>
                <a:gd name="connsiteX9896" fmla="*/ 1129317 w 4312055"/>
                <a:gd name="connsiteY9896" fmla="*/ 1665766 h 2894010"/>
                <a:gd name="connsiteX9897" fmla="*/ 1127656 w 4312055"/>
                <a:gd name="connsiteY9897" fmla="*/ 1662653 h 2894010"/>
                <a:gd name="connsiteX9898" fmla="*/ 3025215 w 4312055"/>
                <a:gd name="connsiteY9898" fmla="*/ 1278602 h 2894010"/>
                <a:gd name="connsiteX9899" fmla="*/ 3023969 w 4312055"/>
                <a:gd name="connsiteY9899" fmla="*/ 1280747 h 2894010"/>
                <a:gd name="connsiteX9900" fmla="*/ 3023415 w 4312055"/>
                <a:gd name="connsiteY9900" fmla="*/ 1281577 h 2894010"/>
                <a:gd name="connsiteX9901" fmla="*/ 3023969 w 4312055"/>
                <a:gd name="connsiteY9901" fmla="*/ 1280747 h 2894010"/>
                <a:gd name="connsiteX9902" fmla="*/ 3025215 w 4312055"/>
                <a:gd name="connsiteY9902" fmla="*/ 1278602 h 2894010"/>
                <a:gd name="connsiteX9903" fmla="*/ 3009435 w 4312055"/>
                <a:gd name="connsiteY9903" fmla="*/ 1284413 h 2894010"/>
                <a:gd name="connsiteX9904" fmla="*/ 3017878 w 4312055"/>
                <a:gd name="connsiteY9904" fmla="*/ 1284690 h 2894010"/>
                <a:gd name="connsiteX9905" fmla="*/ 3017878 w 4312055"/>
                <a:gd name="connsiteY9905" fmla="*/ 1284690 h 2894010"/>
                <a:gd name="connsiteX9906" fmla="*/ 3009435 w 4312055"/>
                <a:gd name="connsiteY9906" fmla="*/ 1284413 h 2894010"/>
                <a:gd name="connsiteX9907" fmla="*/ 3002929 w 4312055"/>
                <a:gd name="connsiteY9907" fmla="*/ 1285105 h 2894010"/>
                <a:gd name="connsiteX9908" fmla="*/ 3009435 w 4312055"/>
                <a:gd name="connsiteY9908" fmla="*/ 1284344 h 289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Lst>
              <a:rect l="l" t="t" r="r" b="b"/>
              <a:pathLst>
                <a:path w="4312055" h="2894010">
                  <a:moveTo>
                    <a:pt x="1125925" y="1657604"/>
                  </a:moveTo>
                  <a:lnTo>
                    <a:pt x="1122741" y="1654560"/>
                  </a:lnTo>
                  <a:lnTo>
                    <a:pt x="1113260" y="1646951"/>
                  </a:lnTo>
                  <a:lnTo>
                    <a:pt x="1106961" y="1643216"/>
                  </a:lnTo>
                  <a:lnTo>
                    <a:pt x="1104262" y="1640587"/>
                  </a:lnTo>
                  <a:lnTo>
                    <a:pt x="1101563" y="1634777"/>
                  </a:lnTo>
                  <a:lnTo>
                    <a:pt x="1099279" y="1626130"/>
                  </a:lnTo>
                  <a:lnTo>
                    <a:pt x="1099694" y="1618867"/>
                  </a:lnTo>
                  <a:lnTo>
                    <a:pt x="1105093" y="1617137"/>
                  </a:lnTo>
                  <a:lnTo>
                    <a:pt x="1095472" y="1608214"/>
                  </a:lnTo>
                  <a:lnTo>
                    <a:pt x="1092704" y="1604686"/>
                  </a:lnTo>
                  <a:lnTo>
                    <a:pt x="1067442" y="1555296"/>
                  </a:lnTo>
                  <a:lnTo>
                    <a:pt x="1066404" y="1551561"/>
                  </a:lnTo>
                  <a:lnTo>
                    <a:pt x="1065089" y="1544021"/>
                  </a:lnTo>
                  <a:lnTo>
                    <a:pt x="1063635" y="1540355"/>
                  </a:lnTo>
                  <a:lnTo>
                    <a:pt x="1060244" y="1535789"/>
                  </a:lnTo>
                  <a:lnTo>
                    <a:pt x="1059483" y="1533991"/>
                  </a:lnTo>
                  <a:lnTo>
                    <a:pt x="1059206" y="1532054"/>
                  </a:lnTo>
                  <a:lnTo>
                    <a:pt x="1059206" y="1527973"/>
                  </a:lnTo>
                  <a:cubicBezTo>
                    <a:pt x="1059206" y="1527973"/>
                    <a:pt x="1058721" y="1526105"/>
                    <a:pt x="1058721" y="1526105"/>
                  </a:cubicBezTo>
                  <a:lnTo>
                    <a:pt x="1056853" y="1523130"/>
                  </a:lnTo>
                  <a:lnTo>
                    <a:pt x="1051247" y="1517182"/>
                  </a:lnTo>
                  <a:lnTo>
                    <a:pt x="1042249" y="1505491"/>
                  </a:lnTo>
                  <a:lnTo>
                    <a:pt x="1040588" y="1502378"/>
                  </a:lnTo>
                  <a:lnTo>
                    <a:pt x="1039550" y="1499127"/>
                  </a:lnTo>
                  <a:lnTo>
                    <a:pt x="1038096" y="1493040"/>
                  </a:lnTo>
                  <a:lnTo>
                    <a:pt x="1035120" y="1486884"/>
                  </a:lnTo>
                  <a:lnTo>
                    <a:pt x="1034913" y="1483702"/>
                  </a:lnTo>
                  <a:lnTo>
                    <a:pt x="1035951" y="1480727"/>
                  </a:lnTo>
                  <a:lnTo>
                    <a:pt x="1038235" y="1478375"/>
                  </a:lnTo>
                  <a:lnTo>
                    <a:pt x="1039481" y="1481488"/>
                  </a:lnTo>
                  <a:lnTo>
                    <a:pt x="1041557" y="1487714"/>
                  </a:lnTo>
                  <a:lnTo>
                    <a:pt x="1042872" y="1490757"/>
                  </a:lnTo>
                  <a:lnTo>
                    <a:pt x="1044533" y="1493386"/>
                  </a:lnTo>
                  <a:lnTo>
                    <a:pt x="1048409" y="1498436"/>
                  </a:lnTo>
                  <a:lnTo>
                    <a:pt x="1050001" y="1501203"/>
                  </a:lnTo>
                  <a:lnTo>
                    <a:pt x="1051108" y="1504315"/>
                  </a:lnTo>
                  <a:lnTo>
                    <a:pt x="1051800" y="1507221"/>
                  </a:lnTo>
                  <a:lnTo>
                    <a:pt x="1052769" y="1509988"/>
                  </a:lnTo>
                  <a:lnTo>
                    <a:pt x="1054499" y="1512824"/>
                  </a:lnTo>
                  <a:lnTo>
                    <a:pt x="1065850" y="1525344"/>
                  </a:lnTo>
                  <a:lnTo>
                    <a:pt x="1067511" y="1526728"/>
                  </a:lnTo>
                  <a:lnTo>
                    <a:pt x="1069034" y="1527627"/>
                  </a:lnTo>
                  <a:lnTo>
                    <a:pt x="1070902" y="1528318"/>
                  </a:lnTo>
                  <a:lnTo>
                    <a:pt x="1071871" y="1528526"/>
                  </a:lnTo>
                  <a:lnTo>
                    <a:pt x="1072633" y="1528111"/>
                  </a:lnTo>
                  <a:lnTo>
                    <a:pt x="1073878" y="1526866"/>
                  </a:lnTo>
                  <a:lnTo>
                    <a:pt x="1075747" y="1524168"/>
                  </a:lnTo>
                  <a:lnTo>
                    <a:pt x="1076508" y="1521055"/>
                  </a:lnTo>
                  <a:lnTo>
                    <a:pt x="1077201" y="1514622"/>
                  </a:lnTo>
                  <a:lnTo>
                    <a:pt x="1078169" y="1511440"/>
                  </a:lnTo>
                  <a:lnTo>
                    <a:pt x="1080523" y="1505007"/>
                  </a:lnTo>
                  <a:lnTo>
                    <a:pt x="1083014" y="1495115"/>
                  </a:lnTo>
                  <a:lnTo>
                    <a:pt x="1084329" y="1492141"/>
                  </a:lnTo>
                  <a:lnTo>
                    <a:pt x="1086544" y="1489512"/>
                  </a:lnTo>
                  <a:lnTo>
                    <a:pt x="1086544" y="1489512"/>
                  </a:lnTo>
                  <a:cubicBezTo>
                    <a:pt x="1086544" y="1489512"/>
                    <a:pt x="1087928" y="1487783"/>
                    <a:pt x="1087928" y="1487783"/>
                  </a:cubicBezTo>
                  <a:lnTo>
                    <a:pt x="1088136" y="1488890"/>
                  </a:lnTo>
                  <a:lnTo>
                    <a:pt x="1088136" y="1490066"/>
                  </a:lnTo>
                  <a:cubicBezTo>
                    <a:pt x="1088136" y="1490066"/>
                    <a:pt x="1087859" y="1491242"/>
                    <a:pt x="1087859" y="1491242"/>
                  </a:cubicBezTo>
                  <a:lnTo>
                    <a:pt x="1087513" y="1492348"/>
                  </a:lnTo>
                  <a:lnTo>
                    <a:pt x="1084260" y="1507359"/>
                  </a:lnTo>
                  <a:lnTo>
                    <a:pt x="1080869" y="1518565"/>
                  </a:lnTo>
                  <a:lnTo>
                    <a:pt x="1080661" y="1521816"/>
                  </a:lnTo>
                  <a:lnTo>
                    <a:pt x="1084399" y="1519949"/>
                  </a:lnTo>
                  <a:lnTo>
                    <a:pt x="1088620" y="1521055"/>
                  </a:lnTo>
                  <a:lnTo>
                    <a:pt x="1092565" y="1523753"/>
                  </a:lnTo>
                  <a:lnTo>
                    <a:pt x="1095334" y="1526797"/>
                  </a:lnTo>
                  <a:lnTo>
                    <a:pt x="1122603" y="1569823"/>
                  </a:lnTo>
                  <a:lnTo>
                    <a:pt x="1124056" y="1573350"/>
                  </a:lnTo>
                  <a:lnTo>
                    <a:pt x="1125025" y="1575218"/>
                  </a:lnTo>
                  <a:lnTo>
                    <a:pt x="1125995" y="1576463"/>
                  </a:lnTo>
                  <a:lnTo>
                    <a:pt x="1128417" y="1578815"/>
                  </a:lnTo>
                  <a:lnTo>
                    <a:pt x="1129524" y="1580130"/>
                  </a:lnTo>
                  <a:lnTo>
                    <a:pt x="1131670" y="1583381"/>
                  </a:lnTo>
                  <a:lnTo>
                    <a:pt x="1133469" y="1586908"/>
                  </a:lnTo>
                  <a:lnTo>
                    <a:pt x="1134715" y="1590644"/>
                  </a:lnTo>
                  <a:lnTo>
                    <a:pt x="1135338" y="1594379"/>
                  </a:lnTo>
                  <a:lnTo>
                    <a:pt x="1135200" y="1596247"/>
                  </a:lnTo>
                  <a:lnTo>
                    <a:pt x="1134923" y="1597077"/>
                  </a:lnTo>
                  <a:lnTo>
                    <a:pt x="1134923" y="1597976"/>
                  </a:lnTo>
                  <a:cubicBezTo>
                    <a:pt x="1134923" y="1597976"/>
                    <a:pt x="1136653" y="1601712"/>
                    <a:pt x="1136653" y="1601712"/>
                  </a:cubicBezTo>
                  <a:lnTo>
                    <a:pt x="1138660" y="1605101"/>
                  </a:lnTo>
                  <a:lnTo>
                    <a:pt x="1139698" y="1606554"/>
                  </a:lnTo>
                  <a:lnTo>
                    <a:pt x="1142052" y="1608629"/>
                  </a:lnTo>
                  <a:lnTo>
                    <a:pt x="1150634" y="1613125"/>
                  </a:lnTo>
                  <a:lnTo>
                    <a:pt x="1154371" y="1615823"/>
                  </a:lnTo>
                  <a:lnTo>
                    <a:pt x="1157347" y="1618867"/>
                  </a:lnTo>
                  <a:lnTo>
                    <a:pt x="1159908" y="1622325"/>
                  </a:lnTo>
                  <a:lnTo>
                    <a:pt x="1162261" y="1626199"/>
                  </a:lnTo>
                  <a:lnTo>
                    <a:pt x="1167798" y="1637889"/>
                  </a:lnTo>
                  <a:lnTo>
                    <a:pt x="1170359" y="1641071"/>
                  </a:lnTo>
                  <a:lnTo>
                    <a:pt x="1169113" y="1641071"/>
                  </a:lnTo>
                  <a:cubicBezTo>
                    <a:pt x="1169113" y="1641071"/>
                    <a:pt x="1171328" y="1643977"/>
                    <a:pt x="1171328" y="1643977"/>
                  </a:cubicBezTo>
                  <a:lnTo>
                    <a:pt x="1172573" y="1647297"/>
                  </a:lnTo>
                  <a:lnTo>
                    <a:pt x="1172989" y="1650963"/>
                  </a:lnTo>
                  <a:lnTo>
                    <a:pt x="1172781" y="1654837"/>
                  </a:lnTo>
                  <a:lnTo>
                    <a:pt x="1171328" y="1661477"/>
                  </a:lnTo>
                  <a:lnTo>
                    <a:pt x="1171328" y="1663553"/>
                  </a:lnTo>
                  <a:cubicBezTo>
                    <a:pt x="1171328" y="1663553"/>
                    <a:pt x="1171951" y="1665628"/>
                    <a:pt x="1171951" y="1665628"/>
                  </a:cubicBezTo>
                  <a:lnTo>
                    <a:pt x="1174096" y="1669571"/>
                  </a:lnTo>
                  <a:lnTo>
                    <a:pt x="1174650" y="1671646"/>
                  </a:lnTo>
                  <a:lnTo>
                    <a:pt x="1174650" y="1673583"/>
                  </a:lnTo>
                  <a:cubicBezTo>
                    <a:pt x="1174650" y="1673583"/>
                    <a:pt x="1174442" y="1675105"/>
                    <a:pt x="1174442" y="1675105"/>
                  </a:cubicBezTo>
                  <a:lnTo>
                    <a:pt x="1174304" y="1676557"/>
                  </a:lnTo>
                  <a:lnTo>
                    <a:pt x="1174650" y="1678494"/>
                  </a:lnTo>
                  <a:lnTo>
                    <a:pt x="1175619" y="1680846"/>
                  </a:lnTo>
                  <a:lnTo>
                    <a:pt x="1177003" y="1682990"/>
                  </a:lnTo>
                  <a:lnTo>
                    <a:pt x="1185239" y="1694058"/>
                  </a:lnTo>
                  <a:lnTo>
                    <a:pt x="1188146" y="1696825"/>
                  </a:lnTo>
                  <a:lnTo>
                    <a:pt x="1199704" y="1703604"/>
                  </a:lnTo>
                  <a:lnTo>
                    <a:pt x="1206002" y="1709346"/>
                  </a:lnTo>
                  <a:lnTo>
                    <a:pt x="1211055" y="1716194"/>
                  </a:lnTo>
                  <a:lnTo>
                    <a:pt x="1221714" y="1740197"/>
                  </a:lnTo>
                  <a:lnTo>
                    <a:pt x="1226074" y="1747668"/>
                  </a:lnTo>
                  <a:lnTo>
                    <a:pt x="1231957" y="1754101"/>
                  </a:lnTo>
                  <a:lnTo>
                    <a:pt x="1236248" y="1757421"/>
                  </a:lnTo>
                  <a:lnTo>
                    <a:pt x="1238324" y="1759289"/>
                  </a:lnTo>
                  <a:lnTo>
                    <a:pt x="1239916" y="1761364"/>
                  </a:lnTo>
                  <a:lnTo>
                    <a:pt x="1240747" y="1763232"/>
                  </a:lnTo>
                  <a:lnTo>
                    <a:pt x="1242062" y="1767313"/>
                  </a:lnTo>
                  <a:lnTo>
                    <a:pt x="1242892" y="1769181"/>
                  </a:lnTo>
                  <a:lnTo>
                    <a:pt x="1247529" y="1776444"/>
                  </a:lnTo>
                  <a:lnTo>
                    <a:pt x="1249398" y="1780179"/>
                  </a:lnTo>
                  <a:lnTo>
                    <a:pt x="1250574" y="1784675"/>
                  </a:lnTo>
                  <a:lnTo>
                    <a:pt x="1250782" y="1788549"/>
                  </a:lnTo>
                  <a:lnTo>
                    <a:pt x="1249398" y="1798579"/>
                  </a:lnTo>
                  <a:lnTo>
                    <a:pt x="1249398" y="1801070"/>
                  </a:lnTo>
                  <a:cubicBezTo>
                    <a:pt x="1249398" y="1801070"/>
                    <a:pt x="1250505" y="1805981"/>
                    <a:pt x="1250505" y="1805981"/>
                  </a:cubicBezTo>
                  <a:lnTo>
                    <a:pt x="1250367" y="1808540"/>
                  </a:lnTo>
                  <a:lnTo>
                    <a:pt x="1248913" y="1807572"/>
                  </a:lnTo>
                  <a:lnTo>
                    <a:pt x="1248429" y="1807157"/>
                  </a:lnTo>
                  <a:lnTo>
                    <a:pt x="1248152" y="1808955"/>
                  </a:lnTo>
                  <a:lnTo>
                    <a:pt x="1249259" y="1810339"/>
                  </a:lnTo>
                  <a:lnTo>
                    <a:pt x="1250920" y="1811653"/>
                  </a:lnTo>
                  <a:lnTo>
                    <a:pt x="1252305" y="1813313"/>
                  </a:lnTo>
                  <a:lnTo>
                    <a:pt x="1252720" y="1814558"/>
                  </a:lnTo>
                  <a:lnTo>
                    <a:pt x="1252858" y="1815596"/>
                  </a:lnTo>
                  <a:lnTo>
                    <a:pt x="1252858" y="1816564"/>
                  </a:lnTo>
                  <a:cubicBezTo>
                    <a:pt x="1252858" y="1816564"/>
                    <a:pt x="1252997" y="1817602"/>
                    <a:pt x="1252997" y="1817602"/>
                  </a:cubicBezTo>
                  <a:lnTo>
                    <a:pt x="1256388" y="1830468"/>
                  </a:lnTo>
                  <a:lnTo>
                    <a:pt x="1256388" y="1833789"/>
                  </a:lnTo>
                  <a:lnTo>
                    <a:pt x="1256596" y="1834688"/>
                  </a:lnTo>
                  <a:lnTo>
                    <a:pt x="1257150" y="1835518"/>
                  </a:lnTo>
                  <a:lnTo>
                    <a:pt x="1258603" y="1837178"/>
                  </a:lnTo>
                  <a:lnTo>
                    <a:pt x="1259156" y="1838008"/>
                  </a:lnTo>
                  <a:lnTo>
                    <a:pt x="1259780" y="1839738"/>
                  </a:lnTo>
                  <a:lnTo>
                    <a:pt x="1260195" y="1841328"/>
                  </a:lnTo>
                  <a:lnTo>
                    <a:pt x="1260402" y="1842919"/>
                  </a:lnTo>
                  <a:lnTo>
                    <a:pt x="1260126" y="1849560"/>
                  </a:lnTo>
                  <a:lnTo>
                    <a:pt x="1260333" y="1851566"/>
                  </a:lnTo>
                  <a:lnTo>
                    <a:pt x="1261163" y="1854056"/>
                  </a:lnTo>
                  <a:lnTo>
                    <a:pt x="1263586" y="1858483"/>
                  </a:lnTo>
                  <a:lnTo>
                    <a:pt x="1264555" y="1860697"/>
                  </a:lnTo>
                  <a:lnTo>
                    <a:pt x="1264901" y="1863256"/>
                  </a:lnTo>
                  <a:lnTo>
                    <a:pt x="1267600" y="1862495"/>
                  </a:lnTo>
                  <a:lnTo>
                    <a:pt x="1269953" y="1863118"/>
                  </a:lnTo>
                  <a:lnTo>
                    <a:pt x="1272307" y="1864294"/>
                  </a:lnTo>
                  <a:lnTo>
                    <a:pt x="1274798" y="1865124"/>
                  </a:lnTo>
                  <a:lnTo>
                    <a:pt x="1277913" y="1865124"/>
                  </a:lnTo>
                  <a:cubicBezTo>
                    <a:pt x="1277913" y="1865124"/>
                    <a:pt x="1280750" y="1864087"/>
                    <a:pt x="1280750" y="1864087"/>
                  </a:cubicBezTo>
                  <a:lnTo>
                    <a:pt x="1286356" y="1861873"/>
                  </a:lnTo>
                  <a:lnTo>
                    <a:pt x="1288433" y="1861596"/>
                  </a:lnTo>
                  <a:lnTo>
                    <a:pt x="1292516" y="1861735"/>
                  </a:lnTo>
                  <a:lnTo>
                    <a:pt x="1294731" y="1861320"/>
                  </a:lnTo>
                  <a:lnTo>
                    <a:pt x="1296115" y="1860628"/>
                  </a:lnTo>
                  <a:lnTo>
                    <a:pt x="1296807" y="1859936"/>
                  </a:lnTo>
                  <a:lnTo>
                    <a:pt x="1297430" y="1859175"/>
                  </a:lnTo>
                  <a:lnTo>
                    <a:pt x="1298468" y="1858345"/>
                  </a:lnTo>
                  <a:lnTo>
                    <a:pt x="1299922" y="1857584"/>
                  </a:lnTo>
                  <a:lnTo>
                    <a:pt x="1302898" y="1856339"/>
                  </a:lnTo>
                  <a:lnTo>
                    <a:pt x="1304352" y="1855647"/>
                  </a:lnTo>
                  <a:lnTo>
                    <a:pt x="1306704" y="1853711"/>
                  </a:lnTo>
                  <a:lnTo>
                    <a:pt x="1308435" y="1851912"/>
                  </a:lnTo>
                  <a:lnTo>
                    <a:pt x="1310373" y="1850321"/>
                  </a:lnTo>
                  <a:lnTo>
                    <a:pt x="1313280" y="1849076"/>
                  </a:lnTo>
                  <a:lnTo>
                    <a:pt x="1316256" y="1848453"/>
                  </a:lnTo>
                  <a:lnTo>
                    <a:pt x="1330444" y="1847623"/>
                  </a:lnTo>
                  <a:lnTo>
                    <a:pt x="1336188" y="1846447"/>
                  </a:lnTo>
                  <a:lnTo>
                    <a:pt x="1341794" y="1844718"/>
                  </a:lnTo>
                  <a:lnTo>
                    <a:pt x="1346570" y="1842435"/>
                  </a:lnTo>
                  <a:lnTo>
                    <a:pt x="1353353" y="1837316"/>
                  </a:lnTo>
                  <a:lnTo>
                    <a:pt x="1355983" y="1836002"/>
                  </a:lnTo>
                  <a:lnTo>
                    <a:pt x="1358889" y="1835449"/>
                  </a:lnTo>
                  <a:lnTo>
                    <a:pt x="1367679" y="1835587"/>
                  </a:lnTo>
                  <a:lnTo>
                    <a:pt x="1372593" y="1833996"/>
                  </a:lnTo>
                  <a:lnTo>
                    <a:pt x="1376261" y="1830952"/>
                  </a:lnTo>
                  <a:lnTo>
                    <a:pt x="1379376" y="1827355"/>
                  </a:lnTo>
                  <a:lnTo>
                    <a:pt x="1383044" y="1823966"/>
                  </a:lnTo>
                  <a:lnTo>
                    <a:pt x="1388789" y="1820991"/>
                  </a:lnTo>
                  <a:lnTo>
                    <a:pt x="1429415" y="1808609"/>
                  </a:lnTo>
                  <a:lnTo>
                    <a:pt x="1443327" y="1801415"/>
                  </a:lnTo>
                  <a:lnTo>
                    <a:pt x="1444781" y="1799963"/>
                  </a:lnTo>
                  <a:lnTo>
                    <a:pt x="1445196" y="1797887"/>
                  </a:lnTo>
                  <a:lnTo>
                    <a:pt x="1445196" y="1794360"/>
                  </a:lnTo>
                  <a:lnTo>
                    <a:pt x="1447134" y="1787996"/>
                  </a:lnTo>
                  <a:lnTo>
                    <a:pt x="1451771" y="1783776"/>
                  </a:lnTo>
                  <a:lnTo>
                    <a:pt x="1457792" y="1780940"/>
                  </a:lnTo>
                  <a:lnTo>
                    <a:pt x="1464021" y="1778726"/>
                  </a:lnTo>
                  <a:lnTo>
                    <a:pt x="1464021" y="1778726"/>
                  </a:lnTo>
                  <a:cubicBezTo>
                    <a:pt x="1464021" y="1778726"/>
                    <a:pt x="1468035" y="1777343"/>
                    <a:pt x="1468035" y="1777343"/>
                  </a:cubicBezTo>
                  <a:lnTo>
                    <a:pt x="1476202" y="1775268"/>
                  </a:lnTo>
                  <a:lnTo>
                    <a:pt x="1483816" y="1771878"/>
                  </a:lnTo>
                  <a:lnTo>
                    <a:pt x="1487414" y="1770841"/>
                  </a:lnTo>
                  <a:lnTo>
                    <a:pt x="1491221" y="1770426"/>
                  </a:lnTo>
                  <a:lnTo>
                    <a:pt x="1499457" y="1770772"/>
                  </a:lnTo>
                  <a:lnTo>
                    <a:pt x="1503541" y="1770495"/>
                  </a:lnTo>
                  <a:lnTo>
                    <a:pt x="1507001" y="1768766"/>
                  </a:lnTo>
                  <a:lnTo>
                    <a:pt x="1509216" y="1764684"/>
                  </a:lnTo>
                  <a:lnTo>
                    <a:pt x="1509839" y="1758389"/>
                  </a:lnTo>
                  <a:lnTo>
                    <a:pt x="1510877" y="1755484"/>
                  </a:lnTo>
                  <a:lnTo>
                    <a:pt x="1513853" y="1752717"/>
                  </a:lnTo>
                  <a:lnTo>
                    <a:pt x="1517660" y="1751334"/>
                  </a:lnTo>
                  <a:lnTo>
                    <a:pt x="1526034" y="1750988"/>
                  </a:lnTo>
                  <a:lnTo>
                    <a:pt x="1529979" y="1750435"/>
                  </a:lnTo>
                  <a:lnTo>
                    <a:pt x="1534063" y="1748083"/>
                  </a:lnTo>
                  <a:lnTo>
                    <a:pt x="1535793" y="1744693"/>
                  </a:lnTo>
                  <a:lnTo>
                    <a:pt x="1536693" y="1740750"/>
                  </a:lnTo>
                  <a:lnTo>
                    <a:pt x="1538215" y="1736531"/>
                  </a:lnTo>
                  <a:lnTo>
                    <a:pt x="1541053" y="1733279"/>
                  </a:lnTo>
                  <a:lnTo>
                    <a:pt x="1544998" y="1730997"/>
                  </a:lnTo>
                  <a:lnTo>
                    <a:pt x="1549428" y="1729613"/>
                  </a:lnTo>
                  <a:lnTo>
                    <a:pt x="1558010" y="1728368"/>
                  </a:lnTo>
                  <a:lnTo>
                    <a:pt x="1560432" y="1727676"/>
                  </a:lnTo>
                  <a:lnTo>
                    <a:pt x="1561401" y="1725740"/>
                  </a:lnTo>
                  <a:lnTo>
                    <a:pt x="1560916" y="1714257"/>
                  </a:lnTo>
                  <a:lnTo>
                    <a:pt x="1561955" y="1704296"/>
                  </a:lnTo>
                  <a:lnTo>
                    <a:pt x="1565069" y="1695718"/>
                  </a:lnTo>
                  <a:lnTo>
                    <a:pt x="1571160" y="1692260"/>
                  </a:lnTo>
                  <a:lnTo>
                    <a:pt x="1570675" y="1695649"/>
                  </a:lnTo>
                  <a:lnTo>
                    <a:pt x="1572336" y="1696756"/>
                  </a:lnTo>
                  <a:lnTo>
                    <a:pt x="1574967" y="1695995"/>
                  </a:lnTo>
                  <a:lnTo>
                    <a:pt x="1577320" y="1693920"/>
                  </a:lnTo>
                  <a:lnTo>
                    <a:pt x="1579534" y="1690392"/>
                  </a:lnTo>
                  <a:lnTo>
                    <a:pt x="1583341" y="1682990"/>
                  </a:lnTo>
                  <a:lnTo>
                    <a:pt x="1585833" y="1679532"/>
                  </a:lnTo>
                  <a:lnTo>
                    <a:pt x="1594415" y="1670747"/>
                  </a:lnTo>
                  <a:lnTo>
                    <a:pt x="1601128" y="1660647"/>
                  </a:lnTo>
                  <a:lnTo>
                    <a:pt x="1602997" y="1657189"/>
                  </a:lnTo>
                  <a:lnTo>
                    <a:pt x="1603966" y="1653730"/>
                  </a:lnTo>
                  <a:lnTo>
                    <a:pt x="1603205" y="1650410"/>
                  </a:lnTo>
                  <a:lnTo>
                    <a:pt x="1600782" y="1648680"/>
                  </a:lnTo>
                  <a:lnTo>
                    <a:pt x="1597599" y="1647228"/>
                  </a:lnTo>
                  <a:lnTo>
                    <a:pt x="1594484" y="1644945"/>
                  </a:lnTo>
                  <a:lnTo>
                    <a:pt x="1589570" y="1638373"/>
                  </a:lnTo>
                  <a:lnTo>
                    <a:pt x="1585140" y="1631525"/>
                  </a:lnTo>
                  <a:lnTo>
                    <a:pt x="1579950" y="1626337"/>
                  </a:lnTo>
                  <a:lnTo>
                    <a:pt x="1573236" y="1623709"/>
                  </a:lnTo>
                  <a:lnTo>
                    <a:pt x="1558010" y="1620665"/>
                  </a:lnTo>
                  <a:lnTo>
                    <a:pt x="1549012" y="1616722"/>
                  </a:lnTo>
                  <a:lnTo>
                    <a:pt x="1541953" y="1610704"/>
                  </a:lnTo>
                  <a:lnTo>
                    <a:pt x="1536554" y="1602957"/>
                  </a:lnTo>
                  <a:lnTo>
                    <a:pt x="1532609" y="1593964"/>
                  </a:lnTo>
                  <a:lnTo>
                    <a:pt x="1532609" y="1593964"/>
                  </a:lnTo>
                  <a:cubicBezTo>
                    <a:pt x="1532609" y="1593964"/>
                    <a:pt x="1532333" y="1590160"/>
                    <a:pt x="1532333" y="1590160"/>
                  </a:cubicBezTo>
                  <a:lnTo>
                    <a:pt x="1532540" y="1585871"/>
                  </a:lnTo>
                  <a:lnTo>
                    <a:pt x="1532333" y="1581790"/>
                  </a:lnTo>
                  <a:lnTo>
                    <a:pt x="1530741" y="1578608"/>
                  </a:lnTo>
                  <a:lnTo>
                    <a:pt x="1530741" y="1578608"/>
                  </a:lnTo>
                  <a:cubicBezTo>
                    <a:pt x="1530741" y="1578608"/>
                    <a:pt x="1533232" y="1570929"/>
                    <a:pt x="1533232" y="1570929"/>
                  </a:cubicBezTo>
                  <a:lnTo>
                    <a:pt x="1534063" y="1566571"/>
                  </a:lnTo>
                  <a:lnTo>
                    <a:pt x="1533440" y="1563320"/>
                  </a:lnTo>
                  <a:lnTo>
                    <a:pt x="1531986" y="1563320"/>
                  </a:lnTo>
                  <a:cubicBezTo>
                    <a:pt x="1531986" y="1563320"/>
                    <a:pt x="1529772" y="1564635"/>
                    <a:pt x="1529772" y="1564635"/>
                  </a:cubicBezTo>
                  <a:lnTo>
                    <a:pt x="1527557" y="1566848"/>
                  </a:lnTo>
                  <a:lnTo>
                    <a:pt x="1526242" y="1569062"/>
                  </a:lnTo>
                  <a:lnTo>
                    <a:pt x="1524512" y="1573143"/>
                  </a:lnTo>
                  <a:lnTo>
                    <a:pt x="1521951" y="1576117"/>
                  </a:lnTo>
                  <a:lnTo>
                    <a:pt x="1515376" y="1581513"/>
                  </a:lnTo>
                  <a:lnTo>
                    <a:pt x="1512953" y="1584142"/>
                  </a:lnTo>
                  <a:lnTo>
                    <a:pt x="1508593" y="1589676"/>
                  </a:lnTo>
                  <a:lnTo>
                    <a:pt x="1506101" y="1592235"/>
                  </a:lnTo>
                  <a:lnTo>
                    <a:pt x="1500149" y="1597215"/>
                  </a:lnTo>
                  <a:lnTo>
                    <a:pt x="1497658" y="1599706"/>
                  </a:lnTo>
                  <a:lnTo>
                    <a:pt x="1493505" y="1606139"/>
                  </a:lnTo>
                  <a:lnTo>
                    <a:pt x="1491567" y="1608560"/>
                  </a:lnTo>
                  <a:lnTo>
                    <a:pt x="1489214" y="1610566"/>
                  </a:lnTo>
                  <a:lnTo>
                    <a:pt x="1485892" y="1612364"/>
                  </a:lnTo>
                  <a:lnTo>
                    <a:pt x="1477517" y="1614163"/>
                  </a:lnTo>
                  <a:lnTo>
                    <a:pt x="1460630" y="1612572"/>
                  </a:lnTo>
                  <a:lnTo>
                    <a:pt x="1452186" y="1613609"/>
                  </a:lnTo>
                  <a:lnTo>
                    <a:pt x="1445403" y="1616515"/>
                  </a:lnTo>
                  <a:lnTo>
                    <a:pt x="1441666" y="1617206"/>
                  </a:lnTo>
                  <a:lnTo>
                    <a:pt x="1438344" y="1615961"/>
                  </a:lnTo>
                  <a:lnTo>
                    <a:pt x="1437513" y="1614647"/>
                  </a:lnTo>
                  <a:lnTo>
                    <a:pt x="1437029" y="1611603"/>
                  </a:lnTo>
                  <a:lnTo>
                    <a:pt x="1436475" y="1610358"/>
                  </a:lnTo>
                  <a:lnTo>
                    <a:pt x="1435921" y="1610012"/>
                  </a:lnTo>
                  <a:lnTo>
                    <a:pt x="1435160" y="1609667"/>
                  </a:lnTo>
                  <a:lnTo>
                    <a:pt x="1434260" y="1609182"/>
                  </a:lnTo>
                  <a:lnTo>
                    <a:pt x="1433430" y="1608490"/>
                  </a:lnTo>
                  <a:lnTo>
                    <a:pt x="1432669" y="1609667"/>
                  </a:lnTo>
                  <a:lnTo>
                    <a:pt x="1433499" y="1614509"/>
                  </a:lnTo>
                  <a:lnTo>
                    <a:pt x="1432669" y="1609667"/>
                  </a:lnTo>
                  <a:lnTo>
                    <a:pt x="1427270" y="1608421"/>
                  </a:lnTo>
                  <a:lnTo>
                    <a:pt x="1427754" y="1607038"/>
                  </a:lnTo>
                  <a:lnTo>
                    <a:pt x="1428931" y="1604479"/>
                  </a:lnTo>
                  <a:lnTo>
                    <a:pt x="1429347" y="1603233"/>
                  </a:lnTo>
                  <a:lnTo>
                    <a:pt x="1428378" y="1603233"/>
                  </a:lnTo>
                  <a:cubicBezTo>
                    <a:pt x="1428378" y="1603233"/>
                    <a:pt x="1427685" y="1603026"/>
                    <a:pt x="1427685" y="1603026"/>
                  </a:cubicBezTo>
                  <a:lnTo>
                    <a:pt x="1427132" y="1602680"/>
                  </a:lnTo>
                  <a:lnTo>
                    <a:pt x="1426370" y="1602403"/>
                  </a:lnTo>
                  <a:lnTo>
                    <a:pt x="1430177" y="1600467"/>
                  </a:lnTo>
                  <a:lnTo>
                    <a:pt x="1432253" y="1596178"/>
                  </a:lnTo>
                  <a:lnTo>
                    <a:pt x="1432876" y="1591128"/>
                  </a:lnTo>
                  <a:lnTo>
                    <a:pt x="1432461" y="1586908"/>
                  </a:lnTo>
                  <a:lnTo>
                    <a:pt x="1431977" y="1584211"/>
                  </a:lnTo>
                  <a:lnTo>
                    <a:pt x="1431769" y="1582066"/>
                  </a:lnTo>
                  <a:lnTo>
                    <a:pt x="1432115" y="1574734"/>
                  </a:lnTo>
                  <a:lnTo>
                    <a:pt x="1431769" y="1572935"/>
                  </a:lnTo>
                  <a:lnTo>
                    <a:pt x="1430662" y="1571414"/>
                  </a:lnTo>
                  <a:lnTo>
                    <a:pt x="1427339" y="1568647"/>
                  </a:lnTo>
                  <a:lnTo>
                    <a:pt x="1426786" y="1567886"/>
                  </a:lnTo>
                  <a:lnTo>
                    <a:pt x="1426232" y="1567609"/>
                  </a:lnTo>
                  <a:lnTo>
                    <a:pt x="1424778" y="1567817"/>
                  </a:lnTo>
                  <a:lnTo>
                    <a:pt x="1423671" y="1568301"/>
                  </a:lnTo>
                  <a:lnTo>
                    <a:pt x="1422633" y="1569062"/>
                  </a:lnTo>
                  <a:lnTo>
                    <a:pt x="1421664" y="1570030"/>
                  </a:lnTo>
                  <a:lnTo>
                    <a:pt x="1420972" y="1570929"/>
                  </a:lnTo>
                  <a:lnTo>
                    <a:pt x="1419865" y="1573074"/>
                  </a:lnTo>
                  <a:lnTo>
                    <a:pt x="1416196" y="1584833"/>
                  </a:lnTo>
                  <a:lnTo>
                    <a:pt x="1415989" y="1586839"/>
                  </a:lnTo>
                  <a:lnTo>
                    <a:pt x="1416266" y="1589468"/>
                  </a:lnTo>
                  <a:lnTo>
                    <a:pt x="1417373" y="1593964"/>
                  </a:lnTo>
                  <a:lnTo>
                    <a:pt x="1417581" y="1596178"/>
                  </a:lnTo>
                  <a:lnTo>
                    <a:pt x="1416888" y="1598322"/>
                  </a:lnTo>
                  <a:lnTo>
                    <a:pt x="1416888" y="1598322"/>
                  </a:lnTo>
                  <a:cubicBezTo>
                    <a:pt x="1416888" y="1598322"/>
                    <a:pt x="1414258" y="1594794"/>
                    <a:pt x="1414258" y="1594794"/>
                  </a:cubicBezTo>
                  <a:lnTo>
                    <a:pt x="1411490" y="1587462"/>
                  </a:lnTo>
                  <a:lnTo>
                    <a:pt x="1409621" y="1583726"/>
                  </a:lnTo>
                  <a:lnTo>
                    <a:pt x="1404915" y="1577916"/>
                  </a:lnTo>
                  <a:lnTo>
                    <a:pt x="1402908" y="1574803"/>
                  </a:lnTo>
                  <a:lnTo>
                    <a:pt x="1401731" y="1570929"/>
                  </a:lnTo>
                  <a:lnTo>
                    <a:pt x="1401524" y="1568647"/>
                  </a:lnTo>
                  <a:lnTo>
                    <a:pt x="1401800" y="1568162"/>
                  </a:lnTo>
                  <a:lnTo>
                    <a:pt x="1402285" y="1568370"/>
                  </a:lnTo>
                  <a:lnTo>
                    <a:pt x="1402769" y="1568093"/>
                  </a:lnTo>
                  <a:lnTo>
                    <a:pt x="1404084" y="1565326"/>
                  </a:lnTo>
                  <a:lnTo>
                    <a:pt x="1404430" y="1563528"/>
                  </a:lnTo>
                  <a:lnTo>
                    <a:pt x="1404154" y="1561660"/>
                  </a:lnTo>
                  <a:lnTo>
                    <a:pt x="1401108" y="1556749"/>
                  </a:lnTo>
                  <a:lnTo>
                    <a:pt x="1400555" y="1554535"/>
                  </a:lnTo>
                  <a:lnTo>
                    <a:pt x="1403323" y="1555158"/>
                  </a:lnTo>
                  <a:lnTo>
                    <a:pt x="1391488" y="1545543"/>
                  </a:lnTo>
                  <a:lnTo>
                    <a:pt x="1385397" y="1539663"/>
                  </a:lnTo>
                  <a:lnTo>
                    <a:pt x="1384359" y="1535789"/>
                  </a:lnTo>
                  <a:lnTo>
                    <a:pt x="1378892" y="1533645"/>
                  </a:lnTo>
                  <a:lnTo>
                    <a:pt x="1377438" y="1532607"/>
                  </a:lnTo>
                  <a:lnTo>
                    <a:pt x="1376054" y="1530947"/>
                  </a:lnTo>
                  <a:lnTo>
                    <a:pt x="1375846" y="1529910"/>
                  </a:lnTo>
                  <a:lnTo>
                    <a:pt x="1375985" y="1528941"/>
                  </a:lnTo>
                  <a:lnTo>
                    <a:pt x="1375639" y="1527419"/>
                  </a:lnTo>
                  <a:lnTo>
                    <a:pt x="1372109" y="1519118"/>
                  </a:lnTo>
                  <a:lnTo>
                    <a:pt x="1367818" y="1511164"/>
                  </a:lnTo>
                  <a:lnTo>
                    <a:pt x="1355637" y="1511371"/>
                  </a:lnTo>
                  <a:lnTo>
                    <a:pt x="1367749" y="1511164"/>
                  </a:lnTo>
                  <a:lnTo>
                    <a:pt x="1359651" y="1494493"/>
                  </a:lnTo>
                  <a:lnTo>
                    <a:pt x="1358336" y="1493317"/>
                  </a:lnTo>
                  <a:lnTo>
                    <a:pt x="1356329" y="1492971"/>
                  </a:lnTo>
                  <a:lnTo>
                    <a:pt x="1352799" y="1492002"/>
                  </a:lnTo>
                  <a:lnTo>
                    <a:pt x="1354530" y="1489858"/>
                  </a:lnTo>
                  <a:lnTo>
                    <a:pt x="1356536" y="1488129"/>
                  </a:lnTo>
                  <a:lnTo>
                    <a:pt x="1358889" y="1487299"/>
                  </a:lnTo>
                  <a:lnTo>
                    <a:pt x="1361519" y="1487921"/>
                  </a:lnTo>
                  <a:lnTo>
                    <a:pt x="1360551" y="1485639"/>
                  </a:lnTo>
                  <a:lnTo>
                    <a:pt x="1359374" y="1483425"/>
                  </a:lnTo>
                  <a:lnTo>
                    <a:pt x="1358405" y="1481142"/>
                  </a:lnTo>
                  <a:lnTo>
                    <a:pt x="1358059" y="1478721"/>
                  </a:lnTo>
                  <a:lnTo>
                    <a:pt x="1360412" y="1477407"/>
                  </a:lnTo>
                  <a:lnTo>
                    <a:pt x="1363458" y="1478099"/>
                  </a:lnTo>
                  <a:lnTo>
                    <a:pt x="1366710" y="1479205"/>
                  </a:lnTo>
                  <a:lnTo>
                    <a:pt x="1369825" y="1479205"/>
                  </a:lnTo>
                  <a:cubicBezTo>
                    <a:pt x="1369825" y="1479205"/>
                    <a:pt x="1367956" y="1477684"/>
                    <a:pt x="1367956" y="1477684"/>
                  </a:cubicBezTo>
                  <a:lnTo>
                    <a:pt x="1369894" y="1479136"/>
                  </a:lnTo>
                  <a:lnTo>
                    <a:pt x="1371832" y="1478306"/>
                  </a:lnTo>
                  <a:lnTo>
                    <a:pt x="1373909" y="1477891"/>
                  </a:lnTo>
                  <a:lnTo>
                    <a:pt x="1375915" y="1477269"/>
                  </a:lnTo>
                  <a:lnTo>
                    <a:pt x="1377369" y="1475954"/>
                  </a:lnTo>
                  <a:lnTo>
                    <a:pt x="1377784" y="1473741"/>
                  </a:lnTo>
                  <a:lnTo>
                    <a:pt x="1377438" y="1471458"/>
                  </a:lnTo>
                  <a:lnTo>
                    <a:pt x="1377715" y="1469452"/>
                  </a:lnTo>
                  <a:lnTo>
                    <a:pt x="1380068" y="1468207"/>
                  </a:lnTo>
                  <a:lnTo>
                    <a:pt x="1379376" y="1466962"/>
                  </a:lnTo>
                  <a:lnTo>
                    <a:pt x="1380899" y="1466962"/>
                  </a:lnTo>
                  <a:cubicBezTo>
                    <a:pt x="1380899" y="1466962"/>
                    <a:pt x="1382767" y="1467169"/>
                    <a:pt x="1382767" y="1467169"/>
                  </a:cubicBezTo>
                  <a:lnTo>
                    <a:pt x="1384152" y="1467930"/>
                  </a:lnTo>
                  <a:lnTo>
                    <a:pt x="1384152" y="1469244"/>
                  </a:lnTo>
                  <a:cubicBezTo>
                    <a:pt x="1384152" y="1469244"/>
                    <a:pt x="1383460" y="1469590"/>
                    <a:pt x="1383460" y="1469590"/>
                  </a:cubicBezTo>
                  <a:lnTo>
                    <a:pt x="1380622" y="1469729"/>
                  </a:lnTo>
                  <a:lnTo>
                    <a:pt x="1379376" y="1469936"/>
                  </a:lnTo>
                  <a:lnTo>
                    <a:pt x="1381591" y="1472219"/>
                  </a:lnTo>
                  <a:lnTo>
                    <a:pt x="1385259" y="1474571"/>
                  </a:lnTo>
                  <a:lnTo>
                    <a:pt x="1388996" y="1476508"/>
                  </a:lnTo>
                  <a:lnTo>
                    <a:pt x="1391765" y="1477269"/>
                  </a:lnTo>
                  <a:lnTo>
                    <a:pt x="1393911" y="1476577"/>
                  </a:lnTo>
                  <a:lnTo>
                    <a:pt x="1398478" y="1473879"/>
                  </a:lnTo>
                  <a:lnTo>
                    <a:pt x="1400693" y="1473741"/>
                  </a:lnTo>
                  <a:lnTo>
                    <a:pt x="1401870" y="1474848"/>
                  </a:lnTo>
                  <a:lnTo>
                    <a:pt x="1402769" y="1476784"/>
                  </a:lnTo>
                  <a:lnTo>
                    <a:pt x="1403461" y="1478929"/>
                  </a:lnTo>
                  <a:lnTo>
                    <a:pt x="1404154" y="1480658"/>
                  </a:lnTo>
                  <a:lnTo>
                    <a:pt x="1406645" y="1483978"/>
                  </a:lnTo>
                  <a:lnTo>
                    <a:pt x="1412044" y="1489927"/>
                  </a:lnTo>
                  <a:lnTo>
                    <a:pt x="1413912" y="1493524"/>
                  </a:lnTo>
                  <a:lnTo>
                    <a:pt x="1413912" y="1494354"/>
                  </a:lnTo>
                  <a:cubicBezTo>
                    <a:pt x="1413912" y="1494354"/>
                    <a:pt x="1413636" y="1495945"/>
                    <a:pt x="1413636" y="1495945"/>
                  </a:cubicBezTo>
                  <a:lnTo>
                    <a:pt x="1413843" y="1496706"/>
                  </a:lnTo>
                  <a:lnTo>
                    <a:pt x="1414605" y="1497398"/>
                  </a:lnTo>
                  <a:lnTo>
                    <a:pt x="1416612" y="1498021"/>
                  </a:lnTo>
                  <a:lnTo>
                    <a:pt x="1417442" y="1498712"/>
                  </a:lnTo>
                  <a:lnTo>
                    <a:pt x="1417996" y="1500096"/>
                  </a:lnTo>
                  <a:lnTo>
                    <a:pt x="1418411" y="1502793"/>
                  </a:lnTo>
                  <a:lnTo>
                    <a:pt x="1418896" y="1504246"/>
                  </a:lnTo>
                  <a:lnTo>
                    <a:pt x="1419518" y="1504869"/>
                  </a:lnTo>
                  <a:lnTo>
                    <a:pt x="1421179" y="1505906"/>
                  </a:lnTo>
                  <a:lnTo>
                    <a:pt x="1421872" y="1506598"/>
                  </a:lnTo>
                  <a:lnTo>
                    <a:pt x="1422287" y="1507705"/>
                  </a:lnTo>
                  <a:lnTo>
                    <a:pt x="1422494" y="1510195"/>
                  </a:lnTo>
                  <a:lnTo>
                    <a:pt x="1422702" y="1511371"/>
                  </a:lnTo>
                  <a:lnTo>
                    <a:pt x="1423463" y="1513377"/>
                  </a:lnTo>
                  <a:lnTo>
                    <a:pt x="1425471" y="1517320"/>
                  </a:lnTo>
                  <a:lnTo>
                    <a:pt x="1429000" y="1522923"/>
                  </a:lnTo>
                  <a:lnTo>
                    <a:pt x="1431492" y="1525137"/>
                  </a:lnTo>
                  <a:lnTo>
                    <a:pt x="1434606" y="1526451"/>
                  </a:lnTo>
                  <a:lnTo>
                    <a:pt x="1442912" y="1528526"/>
                  </a:lnTo>
                  <a:lnTo>
                    <a:pt x="1447134" y="1530394"/>
                  </a:lnTo>
                  <a:lnTo>
                    <a:pt x="1451079" y="1532815"/>
                  </a:lnTo>
                  <a:lnTo>
                    <a:pt x="1454124" y="1535651"/>
                  </a:lnTo>
                  <a:lnTo>
                    <a:pt x="1456477" y="1539110"/>
                  </a:lnTo>
                  <a:lnTo>
                    <a:pt x="1457723" y="1540631"/>
                  </a:lnTo>
                  <a:lnTo>
                    <a:pt x="1459730" y="1542222"/>
                  </a:lnTo>
                  <a:lnTo>
                    <a:pt x="1462083" y="1543467"/>
                  </a:lnTo>
                  <a:lnTo>
                    <a:pt x="1466859" y="1545612"/>
                  </a:lnTo>
                  <a:lnTo>
                    <a:pt x="1469074" y="1546857"/>
                  </a:lnTo>
                  <a:lnTo>
                    <a:pt x="1470389" y="1547895"/>
                  </a:lnTo>
                  <a:lnTo>
                    <a:pt x="1472396" y="1550039"/>
                  </a:lnTo>
                  <a:lnTo>
                    <a:pt x="1473572" y="1551077"/>
                  </a:lnTo>
                  <a:lnTo>
                    <a:pt x="1476133" y="1552737"/>
                  </a:lnTo>
                  <a:lnTo>
                    <a:pt x="1478348" y="1553359"/>
                  </a:lnTo>
                  <a:lnTo>
                    <a:pt x="1483677" y="1553498"/>
                  </a:lnTo>
                  <a:lnTo>
                    <a:pt x="1487968" y="1554535"/>
                  </a:lnTo>
                  <a:lnTo>
                    <a:pt x="1496204" y="1558063"/>
                  </a:lnTo>
                  <a:lnTo>
                    <a:pt x="1500219" y="1558063"/>
                  </a:lnTo>
                  <a:lnTo>
                    <a:pt x="1502087" y="1557233"/>
                  </a:lnTo>
                  <a:lnTo>
                    <a:pt x="1505340" y="1554674"/>
                  </a:lnTo>
                  <a:lnTo>
                    <a:pt x="1507001" y="1553567"/>
                  </a:lnTo>
                  <a:lnTo>
                    <a:pt x="1509008" y="1552875"/>
                  </a:lnTo>
                  <a:lnTo>
                    <a:pt x="1512677" y="1552045"/>
                  </a:lnTo>
                  <a:lnTo>
                    <a:pt x="1514545" y="1551215"/>
                  </a:lnTo>
                  <a:lnTo>
                    <a:pt x="1516068" y="1550039"/>
                  </a:lnTo>
                  <a:lnTo>
                    <a:pt x="1518421" y="1548033"/>
                  </a:lnTo>
                  <a:lnTo>
                    <a:pt x="1526588" y="1544090"/>
                  </a:lnTo>
                  <a:lnTo>
                    <a:pt x="1528734" y="1543329"/>
                  </a:lnTo>
                  <a:lnTo>
                    <a:pt x="1537731" y="1543122"/>
                  </a:lnTo>
                  <a:lnTo>
                    <a:pt x="1542991" y="1547687"/>
                  </a:lnTo>
                  <a:lnTo>
                    <a:pt x="1545967" y="1554950"/>
                  </a:lnTo>
                  <a:lnTo>
                    <a:pt x="1548943" y="1566986"/>
                  </a:lnTo>
                  <a:lnTo>
                    <a:pt x="1550189" y="1570722"/>
                  </a:lnTo>
                  <a:lnTo>
                    <a:pt x="1552196" y="1573765"/>
                  </a:lnTo>
                  <a:lnTo>
                    <a:pt x="1555518" y="1575772"/>
                  </a:lnTo>
                  <a:lnTo>
                    <a:pt x="1562647" y="1578123"/>
                  </a:lnTo>
                  <a:lnTo>
                    <a:pt x="1566592" y="1578608"/>
                  </a:lnTo>
                  <a:lnTo>
                    <a:pt x="1570260" y="1579645"/>
                  </a:lnTo>
                  <a:lnTo>
                    <a:pt x="1571506" y="1579853"/>
                  </a:lnTo>
                  <a:lnTo>
                    <a:pt x="1579465" y="1579991"/>
                  </a:lnTo>
                  <a:lnTo>
                    <a:pt x="1582164" y="1580545"/>
                  </a:lnTo>
                  <a:lnTo>
                    <a:pt x="1584518" y="1581582"/>
                  </a:lnTo>
                  <a:lnTo>
                    <a:pt x="1586525" y="1582620"/>
                  </a:lnTo>
                  <a:lnTo>
                    <a:pt x="1588601" y="1583381"/>
                  </a:lnTo>
                  <a:lnTo>
                    <a:pt x="1591162" y="1583588"/>
                  </a:lnTo>
                  <a:lnTo>
                    <a:pt x="1595799" y="1583450"/>
                  </a:lnTo>
                  <a:lnTo>
                    <a:pt x="1597806" y="1583657"/>
                  </a:lnTo>
                  <a:lnTo>
                    <a:pt x="1602512" y="1584488"/>
                  </a:lnTo>
                  <a:lnTo>
                    <a:pt x="1606665" y="1584488"/>
                  </a:lnTo>
                  <a:cubicBezTo>
                    <a:pt x="1606665" y="1584488"/>
                    <a:pt x="1608742" y="1584695"/>
                    <a:pt x="1608742" y="1584695"/>
                  </a:cubicBezTo>
                  <a:lnTo>
                    <a:pt x="1613171" y="1585871"/>
                  </a:lnTo>
                  <a:lnTo>
                    <a:pt x="1614555" y="1585871"/>
                  </a:lnTo>
                  <a:cubicBezTo>
                    <a:pt x="1614555" y="1585871"/>
                    <a:pt x="1615524" y="1585525"/>
                    <a:pt x="1615524" y="1585525"/>
                  </a:cubicBezTo>
                  <a:lnTo>
                    <a:pt x="1618085" y="1583796"/>
                  </a:lnTo>
                  <a:lnTo>
                    <a:pt x="1619400" y="1584211"/>
                  </a:lnTo>
                  <a:lnTo>
                    <a:pt x="1620507" y="1585110"/>
                  </a:lnTo>
                  <a:lnTo>
                    <a:pt x="1621684" y="1586286"/>
                  </a:lnTo>
                  <a:lnTo>
                    <a:pt x="1623068" y="1587323"/>
                  </a:lnTo>
                  <a:lnTo>
                    <a:pt x="1625283" y="1588292"/>
                  </a:lnTo>
                  <a:lnTo>
                    <a:pt x="1631166" y="1589814"/>
                  </a:lnTo>
                  <a:lnTo>
                    <a:pt x="1633657" y="1590229"/>
                  </a:lnTo>
                  <a:lnTo>
                    <a:pt x="1635941" y="1590436"/>
                  </a:lnTo>
                  <a:lnTo>
                    <a:pt x="1637464" y="1590298"/>
                  </a:lnTo>
                  <a:lnTo>
                    <a:pt x="1638848" y="1589745"/>
                  </a:lnTo>
                  <a:lnTo>
                    <a:pt x="1640786" y="1588845"/>
                  </a:lnTo>
                  <a:lnTo>
                    <a:pt x="1641271" y="1586701"/>
                  </a:lnTo>
                  <a:lnTo>
                    <a:pt x="1641824" y="1580060"/>
                  </a:lnTo>
                  <a:lnTo>
                    <a:pt x="1642309" y="1578123"/>
                  </a:lnTo>
                  <a:lnTo>
                    <a:pt x="1643624" y="1575218"/>
                  </a:lnTo>
                  <a:lnTo>
                    <a:pt x="1644247" y="1573627"/>
                  </a:lnTo>
                  <a:lnTo>
                    <a:pt x="1645423" y="1569269"/>
                  </a:lnTo>
                  <a:lnTo>
                    <a:pt x="1644247" y="1573627"/>
                  </a:lnTo>
                  <a:lnTo>
                    <a:pt x="1643624" y="1575218"/>
                  </a:lnTo>
                  <a:lnTo>
                    <a:pt x="1642309" y="1578123"/>
                  </a:lnTo>
                  <a:lnTo>
                    <a:pt x="1641824" y="1580060"/>
                  </a:lnTo>
                  <a:lnTo>
                    <a:pt x="1641271" y="1586701"/>
                  </a:lnTo>
                  <a:lnTo>
                    <a:pt x="1640786" y="1588845"/>
                  </a:lnTo>
                  <a:lnTo>
                    <a:pt x="1642793" y="1590298"/>
                  </a:lnTo>
                  <a:lnTo>
                    <a:pt x="1645839" y="1590298"/>
                  </a:lnTo>
                  <a:lnTo>
                    <a:pt x="1651860" y="1589330"/>
                  </a:lnTo>
                  <a:lnTo>
                    <a:pt x="1656428" y="1589606"/>
                  </a:lnTo>
                  <a:lnTo>
                    <a:pt x="1658020" y="1589468"/>
                  </a:lnTo>
                  <a:lnTo>
                    <a:pt x="1659058" y="1589122"/>
                  </a:lnTo>
                  <a:lnTo>
                    <a:pt x="1661411" y="1587877"/>
                  </a:lnTo>
                  <a:lnTo>
                    <a:pt x="1662657" y="1587462"/>
                  </a:lnTo>
                  <a:lnTo>
                    <a:pt x="1664249" y="1587462"/>
                  </a:lnTo>
                  <a:cubicBezTo>
                    <a:pt x="1664249" y="1587462"/>
                    <a:pt x="1669163" y="1588154"/>
                    <a:pt x="1669163" y="1588154"/>
                  </a:cubicBezTo>
                  <a:lnTo>
                    <a:pt x="1680237" y="1588638"/>
                  </a:lnTo>
                  <a:lnTo>
                    <a:pt x="1680652" y="1586355"/>
                  </a:lnTo>
                  <a:lnTo>
                    <a:pt x="1682105" y="1585318"/>
                  </a:lnTo>
                  <a:lnTo>
                    <a:pt x="1684251" y="1584972"/>
                  </a:lnTo>
                  <a:lnTo>
                    <a:pt x="1691726" y="1584626"/>
                  </a:lnTo>
                  <a:lnTo>
                    <a:pt x="1693041" y="1584626"/>
                  </a:lnTo>
                  <a:cubicBezTo>
                    <a:pt x="1693041" y="1584626"/>
                    <a:pt x="1694771" y="1585179"/>
                    <a:pt x="1694771" y="1585179"/>
                  </a:cubicBezTo>
                  <a:lnTo>
                    <a:pt x="1699062" y="1587047"/>
                  </a:lnTo>
                  <a:lnTo>
                    <a:pt x="1701069" y="1587738"/>
                  </a:lnTo>
                  <a:lnTo>
                    <a:pt x="1701623" y="1588015"/>
                  </a:lnTo>
                  <a:lnTo>
                    <a:pt x="1703007" y="1588707"/>
                  </a:lnTo>
                  <a:lnTo>
                    <a:pt x="1703491" y="1588845"/>
                  </a:lnTo>
                  <a:lnTo>
                    <a:pt x="1704529" y="1588499"/>
                  </a:lnTo>
                  <a:lnTo>
                    <a:pt x="1705776" y="1587254"/>
                  </a:lnTo>
                  <a:lnTo>
                    <a:pt x="1706675" y="1586770"/>
                  </a:lnTo>
                  <a:lnTo>
                    <a:pt x="1711312" y="1586009"/>
                  </a:lnTo>
                  <a:lnTo>
                    <a:pt x="1725777" y="1585318"/>
                  </a:lnTo>
                  <a:lnTo>
                    <a:pt x="1737889" y="1583104"/>
                  </a:lnTo>
                  <a:lnTo>
                    <a:pt x="1742180" y="1583242"/>
                  </a:lnTo>
                  <a:lnTo>
                    <a:pt x="1740658" y="1582205"/>
                  </a:lnTo>
                  <a:lnTo>
                    <a:pt x="1738927" y="1581790"/>
                  </a:lnTo>
                  <a:lnTo>
                    <a:pt x="1737059" y="1581790"/>
                  </a:lnTo>
                  <a:cubicBezTo>
                    <a:pt x="1737059" y="1581790"/>
                    <a:pt x="1735190" y="1582066"/>
                    <a:pt x="1735190" y="1582066"/>
                  </a:cubicBezTo>
                  <a:lnTo>
                    <a:pt x="1737751" y="1579369"/>
                  </a:lnTo>
                  <a:lnTo>
                    <a:pt x="1741073" y="1580614"/>
                  </a:lnTo>
                  <a:lnTo>
                    <a:pt x="1744188" y="1583865"/>
                  </a:lnTo>
                  <a:lnTo>
                    <a:pt x="1746056" y="1587047"/>
                  </a:lnTo>
                  <a:lnTo>
                    <a:pt x="1746333" y="1588845"/>
                  </a:lnTo>
                  <a:lnTo>
                    <a:pt x="1746333" y="1592719"/>
                  </a:lnTo>
                  <a:lnTo>
                    <a:pt x="1746679" y="1594310"/>
                  </a:lnTo>
                  <a:lnTo>
                    <a:pt x="1747648" y="1596039"/>
                  </a:lnTo>
                  <a:lnTo>
                    <a:pt x="1748825" y="1596662"/>
                  </a:lnTo>
                  <a:lnTo>
                    <a:pt x="1750486" y="1596939"/>
                  </a:lnTo>
                  <a:lnTo>
                    <a:pt x="1752839" y="1597561"/>
                  </a:lnTo>
                  <a:lnTo>
                    <a:pt x="1756369" y="1599913"/>
                  </a:lnTo>
                  <a:lnTo>
                    <a:pt x="1757822" y="1603026"/>
                  </a:lnTo>
                  <a:lnTo>
                    <a:pt x="1758445" y="1606830"/>
                  </a:lnTo>
                  <a:lnTo>
                    <a:pt x="1759552" y="1611119"/>
                  </a:lnTo>
                  <a:lnTo>
                    <a:pt x="1760729" y="1613333"/>
                  </a:lnTo>
                  <a:lnTo>
                    <a:pt x="1762598" y="1615823"/>
                  </a:lnTo>
                  <a:lnTo>
                    <a:pt x="1764674" y="1617691"/>
                  </a:lnTo>
                  <a:lnTo>
                    <a:pt x="1766612" y="1617898"/>
                  </a:lnTo>
                  <a:lnTo>
                    <a:pt x="1767027" y="1619766"/>
                  </a:lnTo>
                  <a:lnTo>
                    <a:pt x="1768342" y="1620388"/>
                  </a:lnTo>
                  <a:lnTo>
                    <a:pt x="1769865" y="1619835"/>
                  </a:lnTo>
                  <a:lnTo>
                    <a:pt x="1770972" y="1618313"/>
                  </a:lnTo>
                  <a:lnTo>
                    <a:pt x="1772564" y="1619489"/>
                  </a:lnTo>
                  <a:lnTo>
                    <a:pt x="1773879" y="1619835"/>
                  </a:lnTo>
                  <a:lnTo>
                    <a:pt x="1775125" y="1620250"/>
                  </a:lnTo>
                  <a:lnTo>
                    <a:pt x="1776302" y="1621703"/>
                  </a:lnTo>
                  <a:lnTo>
                    <a:pt x="1776717" y="1621149"/>
                  </a:lnTo>
                  <a:lnTo>
                    <a:pt x="1776994" y="1620596"/>
                  </a:lnTo>
                  <a:lnTo>
                    <a:pt x="1777270" y="1619973"/>
                  </a:lnTo>
                  <a:lnTo>
                    <a:pt x="1777409" y="1619351"/>
                  </a:lnTo>
                  <a:lnTo>
                    <a:pt x="1777893" y="1622187"/>
                  </a:lnTo>
                  <a:lnTo>
                    <a:pt x="1778516" y="1623847"/>
                  </a:lnTo>
                  <a:lnTo>
                    <a:pt x="1779693" y="1624401"/>
                  </a:lnTo>
                  <a:lnTo>
                    <a:pt x="1781977" y="1623847"/>
                  </a:lnTo>
                  <a:lnTo>
                    <a:pt x="1783915" y="1622879"/>
                  </a:lnTo>
                  <a:lnTo>
                    <a:pt x="1787929" y="1620458"/>
                  </a:lnTo>
                  <a:lnTo>
                    <a:pt x="1790144" y="1619489"/>
                  </a:lnTo>
                  <a:lnTo>
                    <a:pt x="1785852" y="1622256"/>
                  </a:lnTo>
                  <a:lnTo>
                    <a:pt x="1783776" y="1624055"/>
                  </a:lnTo>
                  <a:lnTo>
                    <a:pt x="1782738" y="1625853"/>
                  </a:lnTo>
                  <a:lnTo>
                    <a:pt x="1783361" y="1628343"/>
                  </a:lnTo>
                  <a:lnTo>
                    <a:pt x="1785091" y="1631318"/>
                  </a:lnTo>
                  <a:lnTo>
                    <a:pt x="1787306" y="1634085"/>
                  </a:lnTo>
                  <a:lnTo>
                    <a:pt x="1789105" y="1636022"/>
                  </a:lnTo>
                  <a:lnTo>
                    <a:pt x="1793466" y="1639204"/>
                  </a:lnTo>
                  <a:lnTo>
                    <a:pt x="1799003" y="1642040"/>
                  </a:lnTo>
                  <a:lnTo>
                    <a:pt x="1804817" y="1643769"/>
                  </a:lnTo>
                  <a:lnTo>
                    <a:pt x="1810076" y="1643769"/>
                  </a:lnTo>
                  <a:lnTo>
                    <a:pt x="1812084" y="1643008"/>
                  </a:lnTo>
                  <a:lnTo>
                    <a:pt x="1816375" y="1640587"/>
                  </a:lnTo>
                  <a:lnTo>
                    <a:pt x="1818659" y="1639757"/>
                  </a:lnTo>
                  <a:lnTo>
                    <a:pt x="1819559" y="1639757"/>
                  </a:lnTo>
                  <a:lnTo>
                    <a:pt x="1821911" y="1640103"/>
                  </a:lnTo>
                  <a:lnTo>
                    <a:pt x="1822535" y="1640103"/>
                  </a:lnTo>
                  <a:cubicBezTo>
                    <a:pt x="1822535" y="1640103"/>
                    <a:pt x="1822950" y="1639619"/>
                    <a:pt x="1822950" y="1639619"/>
                  </a:cubicBezTo>
                  <a:lnTo>
                    <a:pt x="1823572" y="1637958"/>
                  </a:lnTo>
                  <a:lnTo>
                    <a:pt x="1824057" y="1637543"/>
                  </a:lnTo>
                  <a:lnTo>
                    <a:pt x="1825580" y="1637543"/>
                  </a:lnTo>
                  <a:cubicBezTo>
                    <a:pt x="1825580" y="1637543"/>
                    <a:pt x="1825787" y="1637682"/>
                    <a:pt x="1825787" y="1637682"/>
                  </a:cubicBezTo>
                  <a:lnTo>
                    <a:pt x="1825303" y="1638235"/>
                  </a:lnTo>
                  <a:lnTo>
                    <a:pt x="1824611" y="1639411"/>
                  </a:lnTo>
                  <a:lnTo>
                    <a:pt x="1823434" y="1641832"/>
                  </a:lnTo>
                  <a:lnTo>
                    <a:pt x="1821773" y="1644530"/>
                  </a:lnTo>
                  <a:lnTo>
                    <a:pt x="1819904" y="1646951"/>
                  </a:lnTo>
                  <a:lnTo>
                    <a:pt x="1818174" y="1648542"/>
                  </a:lnTo>
                  <a:lnTo>
                    <a:pt x="1816305" y="1649372"/>
                  </a:lnTo>
                  <a:lnTo>
                    <a:pt x="1809800" y="1650756"/>
                  </a:lnTo>
                  <a:lnTo>
                    <a:pt x="1802256" y="1654284"/>
                  </a:lnTo>
                  <a:lnTo>
                    <a:pt x="1800041" y="1654629"/>
                  </a:lnTo>
                  <a:lnTo>
                    <a:pt x="1798657" y="1653661"/>
                  </a:lnTo>
                  <a:lnTo>
                    <a:pt x="1797272" y="1652139"/>
                  </a:lnTo>
                  <a:lnTo>
                    <a:pt x="1795888" y="1651378"/>
                  </a:lnTo>
                  <a:lnTo>
                    <a:pt x="1794296" y="1652623"/>
                  </a:lnTo>
                  <a:lnTo>
                    <a:pt x="1794020" y="1655044"/>
                  </a:lnTo>
                  <a:lnTo>
                    <a:pt x="1795335" y="1657673"/>
                  </a:lnTo>
                  <a:lnTo>
                    <a:pt x="1797342" y="1660094"/>
                  </a:lnTo>
                  <a:lnTo>
                    <a:pt x="1818520" y="1681884"/>
                  </a:lnTo>
                  <a:lnTo>
                    <a:pt x="1822396" y="1685135"/>
                  </a:lnTo>
                  <a:lnTo>
                    <a:pt x="1826618" y="1687832"/>
                  </a:lnTo>
                  <a:lnTo>
                    <a:pt x="1831186" y="1689424"/>
                  </a:lnTo>
                  <a:lnTo>
                    <a:pt x="1836999" y="1689285"/>
                  </a:lnTo>
                  <a:lnTo>
                    <a:pt x="1843159" y="1687279"/>
                  </a:lnTo>
                  <a:lnTo>
                    <a:pt x="1854302" y="1681399"/>
                  </a:lnTo>
                  <a:lnTo>
                    <a:pt x="1858247" y="1678010"/>
                  </a:lnTo>
                  <a:lnTo>
                    <a:pt x="1861431" y="1673099"/>
                  </a:lnTo>
                  <a:lnTo>
                    <a:pt x="1861916" y="1668256"/>
                  </a:lnTo>
                  <a:lnTo>
                    <a:pt x="1857693" y="1665213"/>
                  </a:lnTo>
                  <a:lnTo>
                    <a:pt x="1862054" y="1659956"/>
                  </a:lnTo>
                  <a:lnTo>
                    <a:pt x="1863092" y="1657189"/>
                  </a:lnTo>
                  <a:lnTo>
                    <a:pt x="1860739" y="1655183"/>
                  </a:lnTo>
                  <a:lnTo>
                    <a:pt x="1867383" y="1654906"/>
                  </a:lnTo>
                  <a:lnTo>
                    <a:pt x="1870774" y="1655183"/>
                  </a:lnTo>
                  <a:lnTo>
                    <a:pt x="1873820" y="1655944"/>
                  </a:lnTo>
                  <a:lnTo>
                    <a:pt x="1870705" y="1656566"/>
                  </a:lnTo>
                  <a:lnTo>
                    <a:pt x="1869390" y="1657189"/>
                  </a:lnTo>
                  <a:lnTo>
                    <a:pt x="1868422" y="1658226"/>
                  </a:lnTo>
                  <a:lnTo>
                    <a:pt x="1867798" y="1660163"/>
                  </a:lnTo>
                  <a:lnTo>
                    <a:pt x="1868283" y="1661477"/>
                  </a:lnTo>
                  <a:lnTo>
                    <a:pt x="1869598" y="1662031"/>
                  </a:lnTo>
                  <a:lnTo>
                    <a:pt x="1871536" y="1661823"/>
                  </a:lnTo>
                  <a:lnTo>
                    <a:pt x="1870082" y="1662999"/>
                  </a:lnTo>
                  <a:lnTo>
                    <a:pt x="1869113" y="1664452"/>
                  </a:lnTo>
                  <a:lnTo>
                    <a:pt x="1868560" y="1666181"/>
                  </a:lnTo>
                  <a:lnTo>
                    <a:pt x="1868214" y="1667980"/>
                  </a:lnTo>
                  <a:lnTo>
                    <a:pt x="1874235" y="1668118"/>
                  </a:lnTo>
                  <a:lnTo>
                    <a:pt x="1877142" y="1667772"/>
                  </a:lnTo>
                  <a:lnTo>
                    <a:pt x="1880049" y="1666804"/>
                  </a:lnTo>
                  <a:lnTo>
                    <a:pt x="1872159" y="1671231"/>
                  </a:lnTo>
                  <a:lnTo>
                    <a:pt x="1869737" y="1673237"/>
                  </a:lnTo>
                  <a:lnTo>
                    <a:pt x="1870359" y="1673237"/>
                  </a:lnTo>
                  <a:cubicBezTo>
                    <a:pt x="1870359" y="1673237"/>
                    <a:pt x="1871605" y="1673099"/>
                    <a:pt x="1871605" y="1673099"/>
                  </a:cubicBezTo>
                  <a:lnTo>
                    <a:pt x="1872228" y="1672960"/>
                  </a:lnTo>
                  <a:lnTo>
                    <a:pt x="1870152" y="1675243"/>
                  </a:lnTo>
                  <a:lnTo>
                    <a:pt x="1870774" y="1677733"/>
                  </a:lnTo>
                  <a:lnTo>
                    <a:pt x="1874166" y="1682299"/>
                  </a:lnTo>
                  <a:lnTo>
                    <a:pt x="1875343" y="1686242"/>
                  </a:lnTo>
                  <a:lnTo>
                    <a:pt x="1875343" y="1690392"/>
                  </a:lnTo>
                  <a:cubicBezTo>
                    <a:pt x="1875343" y="1690392"/>
                    <a:pt x="1874650" y="1694542"/>
                    <a:pt x="1874650" y="1694542"/>
                  </a:cubicBezTo>
                  <a:lnTo>
                    <a:pt x="1871605" y="1704918"/>
                  </a:lnTo>
                  <a:lnTo>
                    <a:pt x="1871259" y="1708169"/>
                  </a:lnTo>
                  <a:lnTo>
                    <a:pt x="1871605" y="1711490"/>
                  </a:lnTo>
                  <a:lnTo>
                    <a:pt x="1872851" y="1715433"/>
                  </a:lnTo>
                  <a:lnTo>
                    <a:pt x="1872851" y="1717439"/>
                  </a:lnTo>
                  <a:lnTo>
                    <a:pt x="1872713" y="1717646"/>
                  </a:lnTo>
                  <a:lnTo>
                    <a:pt x="1873543" y="1719030"/>
                  </a:lnTo>
                  <a:lnTo>
                    <a:pt x="1874512" y="1720067"/>
                  </a:lnTo>
                  <a:lnTo>
                    <a:pt x="1875689" y="1720828"/>
                  </a:lnTo>
                  <a:lnTo>
                    <a:pt x="1877488" y="1721451"/>
                  </a:lnTo>
                  <a:lnTo>
                    <a:pt x="1874650" y="1721105"/>
                  </a:lnTo>
                  <a:lnTo>
                    <a:pt x="1873474" y="1722627"/>
                  </a:lnTo>
                  <a:lnTo>
                    <a:pt x="1873474" y="1725186"/>
                  </a:lnTo>
                  <a:cubicBezTo>
                    <a:pt x="1873474" y="1725186"/>
                    <a:pt x="1874304" y="1728022"/>
                    <a:pt x="1874304" y="1728022"/>
                  </a:cubicBezTo>
                  <a:lnTo>
                    <a:pt x="1875273" y="1727331"/>
                  </a:lnTo>
                  <a:lnTo>
                    <a:pt x="1876104" y="1726362"/>
                  </a:lnTo>
                  <a:lnTo>
                    <a:pt x="1876726" y="1725325"/>
                  </a:lnTo>
                  <a:lnTo>
                    <a:pt x="1877142" y="1724080"/>
                  </a:lnTo>
                  <a:lnTo>
                    <a:pt x="1877696" y="1726639"/>
                  </a:lnTo>
                  <a:lnTo>
                    <a:pt x="1877073" y="1728852"/>
                  </a:lnTo>
                  <a:lnTo>
                    <a:pt x="1876104" y="1730928"/>
                  </a:lnTo>
                  <a:lnTo>
                    <a:pt x="1875343" y="1733349"/>
                  </a:lnTo>
                  <a:lnTo>
                    <a:pt x="1875343" y="1735286"/>
                  </a:lnTo>
                  <a:cubicBezTo>
                    <a:pt x="1875343" y="1735286"/>
                    <a:pt x="1884824" y="1783015"/>
                    <a:pt x="1884824" y="1783015"/>
                  </a:cubicBezTo>
                  <a:lnTo>
                    <a:pt x="1886208" y="1787511"/>
                  </a:lnTo>
                  <a:lnTo>
                    <a:pt x="1888492" y="1793322"/>
                  </a:lnTo>
                  <a:lnTo>
                    <a:pt x="1891538" y="1798302"/>
                  </a:lnTo>
                  <a:lnTo>
                    <a:pt x="1895137" y="1800101"/>
                  </a:lnTo>
                  <a:lnTo>
                    <a:pt x="1894306" y="1801623"/>
                  </a:lnTo>
                  <a:lnTo>
                    <a:pt x="1894722" y="1803006"/>
                  </a:lnTo>
                  <a:lnTo>
                    <a:pt x="1897213" y="1805704"/>
                  </a:lnTo>
                  <a:lnTo>
                    <a:pt x="1896521" y="1805704"/>
                  </a:lnTo>
                  <a:cubicBezTo>
                    <a:pt x="1896521" y="1805704"/>
                    <a:pt x="1895137" y="1805704"/>
                    <a:pt x="1895137" y="1805704"/>
                  </a:cubicBezTo>
                  <a:lnTo>
                    <a:pt x="1894444" y="1805704"/>
                  </a:lnTo>
                  <a:cubicBezTo>
                    <a:pt x="1894444" y="1805704"/>
                    <a:pt x="1895829" y="1807364"/>
                    <a:pt x="1895829" y="1807364"/>
                  </a:cubicBezTo>
                  <a:lnTo>
                    <a:pt x="1896590" y="1809301"/>
                  </a:lnTo>
                  <a:lnTo>
                    <a:pt x="1897213" y="1811376"/>
                  </a:lnTo>
                  <a:lnTo>
                    <a:pt x="1898044" y="1813382"/>
                  </a:lnTo>
                  <a:lnTo>
                    <a:pt x="1899082" y="1815043"/>
                  </a:lnTo>
                  <a:lnTo>
                    <a:pt x="1902819" y="1819885"/>
                  </a:lnTo>
                  <a:lnTo>
                    <a:pt x="1904688" y="1822721"/>
                  </a:lnTo>
                  <a:lnTo>
                    <a:pt x="1906141" y="1825488"/>
                  </a:lnTo>
                  <a:lnTo>
                    <a:pt x="1918807" y="1867338"/>
                  </a:lnTo>
                  <a:lnTo>
                    <a:pt x="1920537" y="1871488"/>
                  </a:lnTo>
                  <a:lnTo>
                    <a:pt x="1922683" y="1875362"/>
                  </a:lnTo>
                  <a:lnTo>
                    <a:pt x="1930919" y="1885738"/>
                  </a:lnTo>
                  <a:lnTo>
                    <a:pt x="1934795" y="1892586"/>
                  </a:lnTo>
                  <a:lnTo>
                    <a:pt x="1943585" y="1915067"/>
                  </a:lnTo>
                  <a:lnTo>
                    <a:pt x="1948083" y="1923922"/>
                  </a:lnTo>
                  <a:lnTo>
                    <a:pt x="1948845" y="1927173"/>
                  </a:lnTo>
                  <a:lnTo>
                    <a:pt x="1949052" y="1930355"/>
                  </a:lnTo>
                  <a:lnTo>
                    <a:pt x="1947114" y="1924821"/>
                  </a:lnTo>
                  <a:lnTo>
                    <a:pt x="1945246" y="1922192"/>
                  </a:lnTo>
                  <a:lnTo>
                    <a:pt x="1947530" y="1932637"/>
                  </a:lnTo>
                  <a:lnTo>
                    <a:pt x="1949121" y="1937618"/>
                  </a:lnTo>
                  <a:lnTo>
                    <a:pt x="1951198" y="1942460"/>
                  </a:lnTo>
                  <a:lnTo>
                    <a:pt x="1954520" y="1947717"/>
                  </a:lnTo>
                  <a:lnTo>
                    <a:pt x="1959364" y="1953666"/>
                  </a:lnTo>
                  <a:lnTo>
                    <a:pt x="1965109" y="1958578"/>
                  </a:lnTo>
                  <a:lnTo>
                    <a:pt x="1970992" y="1960791"/>
                  </a:lnTo>
                  <a:lnTo>
                    <a:pt x="1973553" y="1960238"/>
                  </a:lnTo>
                  <a:lnTo>
                    <a:pt x="1976737" y="1958854"/>
                  </a:lnTo>
                  <a:lnTo>
                    <a:pt x="1979713" y="1956986"/>
                  </a:lnTo>
                  <a:lnTo>
                    <a:pt x="1981927" y="1955257"/>
                  </a:lnTo>
                  <a:lnTo>
                    <a:pt x="1983588" y="1952628"/>
                  </a:lnTo>
                  <a:lnTo>
                    <a:pt x="1984211" y="1949862"/>
                  </a:lnTo>
                  <a:lnTo>
                    <a:pt x="1984627" y="1946956"/>
                  </a:lnTo>
                  <a:lnTo>
                    <a:pt x="1985665" y="1943982"/>
                  </a:lnTo>
                  <a:lnTo>
                    <a:pt x="1990371" y="1939417"/>
                  </a:lnTo>
                  <a:lnTo>
                    <a:pt x="1997223" y="1936926"/>
                  </a:lnTo>
                  <a:lnTo>
                    <a:pt x="2004629" y="1936373"/>
                  </a:lnTo>
                  <a:lnTo>
                    <a:pt x="2011065" y="1937687"/>
                  </a:lnTo>
                  <a:lnTo>
                    <a:pt x="2007881" y="1935681"/>
                  </a:lnTo>
                  <a:lnTo>
                    <a:pt x="2004282" y="1934851"/>
                  </a:lnTo>
                  <a:lnTo>
                    <a:pt x="2001722" y="1933329"/>
                  </a:lnTo>
                  <a:lnTo>
                    <a:pt x="2001583" y="1929317"/>
                  </a:lnTo>
                  <a:lnTo>
                    <a:pt x="2002621" y="1927104"/>
                  </a:lnTo>
                  <a:lnTo>
                    <a:pt x="2005736" y="1923230"/>
                  </a:lnTo>
                  <a:lnTo>
                    <a:pt x="2007051" y="1921224"/>
                  </a:lnTo>
                  <a:lnTo>
                    <a:pt x="2007674" y="1919356"/>
                  </a:lnTo>
                  <a:lnTo>
                    <a:pt x="2008020" y="1917627"/>
                  </a:lnTo>
                  <a:lnTo>
                    <a:pt x="2008712" y="1916036"/>
                  </a:lnTo>
                  <a:lnTo>
                    <a:pt x="2010304" y="1914652"/>
                  </a:lnTo>
                  <a:lnTo>
                    <a:pt x="2014318" y="1913615"/>
                  </a:lnTo>
                  <a:lnTo>
                    <a:pt x="2017363" y="1914030"/>
                  </a:lnTo>
                  <a:lnTo>
                    <a:pt x="2019371" y="1913200"/>
                  </a:lnTo>
                  <a:lnTo>
                    <a:pt x="2020201" y="1908427"/>
                  </a:lnTo>
                  <a:lnTo>
                    <a:pt x="2020547" y="1898673"/>
                  </a:lnTo>
                  <a:lnTo>
                    <a:pt x="2019647" y="1894108"/>
                  </a:lnTo>
                  <a:lnTo>
                    <a:pt x="2017087" y="1893070"/>
                  </a:lnTo>
                  <a:lnTo>
                    <a:pt x="2018678" y="1890511"/>
                  </a:lnTo>
                  <a:lnTo>
                    <a:pt x="2019301" y="1886775"/>
                  </a:lnTo>
                  <a:lnTo>
                    <a:pt x="2019647" y="1882694"/>
                  </a:lnTo>
                  <a:lnTo>
                    <a:pt x="2020339" y="1879236"/>
                  </a:lnTo>
                  <a:lnTo>
                    <a:pt x="2021654" y="1876330"/>
                  </a:lnTo>
                  <a:lnTo>
                    <a:pt x="2026499" y="1868375"/>
                  </a:lnTo>
                  <a:lnTo>
                    <a:pt x="2028022" y="1864571"/>
                  </a:lnTo>
                  <a:lnTo>
                    <a:pt x="2029199" y="1860213"/>
                  </a:lnTo>
                  <a:lnTo>
                    <a:pt x="2029960" y="1855786"/>
                  </a:lnTo>
                  <a:lnTo>
                    <a:pt x="2030098" y="1851843"/>
                  </a:lnTo>
                  <a:lnTo>
                    <a:pt x="2028853" y="1849076"/>
                  </a:lnTo>
                  <a:lnTo>
                    <a:pt x="2026707" y="1846516"/>
                  </a:lnTo>
                  <a:lnTo>
                    <a:pt x="2025323" y="1844234"/>
                  </a:lnTo>
                  <a:lnTo>
                    <a:pt x="2026638" y="1842089"/>
                  </a:lnTo>
                  <a:lnTo>
                    <a:pt x="2027468" y="1843265"/>
                  </a:lnTo>
                  <a:lnTo>
                    <a:pt x="2029683" y="1847001"/>
                  </a:lnTo>
                  <a:lnTo>
                    <a:pt x="2028853" y="1844372"/>
                  </a:lnTo>
                  <a:lnTo>
                    <a:pt x="2026361" y="1833373"/>
                  </a:lnTo>
                  <a:lnTo>
                    <a:pt x="2026361" y="1831091"/>
                  </a:lnTo>
                  <a:cubicBezTo>
                    <a:pt x="2026361" y="1831091"/>
                    <a:pt x="2027053" y="1826179"/>
                    <a:pt x="2027053" y="1826179"/>
                  </a:cubicBezTo>
                  <a:lnTo>
                    <a:pt x="2026569" y="1819677"/>
                  </a:lnTo>
                  <a:lnTo>
                    <a:pt x="2025600" y="1814005"/>
                  </a:lnTo>
                  <a:lnTo>
                    <a:pt x="2025738" y="1808402"/>
                  </a:lnTo>
                  <a:lnTo>
                    <a:pt x="2028160" y="1801969"/>
                  </a:lnTo>
                  <a:lnTo>
                    <a:pt x="2029614" y="1799686"/>
                  </a:lnTo>
                  <a:lnTo>
                    <a:pt x="2031621" y="1797472"/>
                  </a:lnTo>
                  <a:lnTo>
                    <a:pt x="2033974" y="1795882"/>
                  </a:lnTo>
                  <a:lnTo>
                    <a:pt x="2036742" y="1795397"/>
                  </a:lnTo>
                  <a:lnTo>
                    <a:pt x="2038611" y="1796020"/>
                  </a:lnTo>
                  <a:lnTo>
                    <a:pt x="2041172" y="1798095"/>
                  </a:lnTo>
                  <a:lnTo>
                    <a:pt x="2042972" y="1798302"/>
                  </a:lnTo>
                  <a:lnTo>
                    <a:pt x="2044079" y="1797472"/>
                  </a:lnTo>
                  <a:lnTo>
                    <a:pt x="2045325" y="1795743"/>
                  </a:lnTo>
                  <a:lnTo>
                    <a:pt x="2047332" y="1792215"/>
                  </a:lnTo>
                  <a:lnTo>
                    <a:pt x="2049062" y="1788618"/>
                  </a:lnTo>
                  <a:lnTo>
                    <a:pt x="2050377" y="1786681"/>
                  </a:lnTo>
                  <a:lnTo>
                    <a:pt x="2052453" y="1785851"/>
                  </a:lnTo>
                  <a:lnTo>
                    <a:pt x="2061243" y="1785091"/>
                  </a:lnTo>
                  <a:lnTo>
                    <a:pt x="2066226" y="1783499"/>
                  </a:lnTo>
                  <a:lnTo>
                    <a:pt x="2070241" y="1780594"/>
                  </a:lnTo>
                  <a:lnTo>
                    <a:pt x="2072248" y="1776098"/>
                  </a:lnTo>
                  <a:lnTo>
                    <a:pt x="2072040" y="1774161"/>
                  </a:lnTo>
                  <a:lnTo>
                    <a:pt x="2071417" y="1773054"/>
                  </a:lnTo>
                  <a:lnTo>
                    <a:pt x="2071140" y="1771809"/>
                  </a:lnTo>
                  <a:lnTo>
                    <a:pt x="2071971" y="1769596"/>
                  </a:lnTo>
                  <a:lnTo>
                    <a:pt x="2074393" y="1766967"/>
                  </a:lnTo>
                  <a:lnTo>
                    <a:pt x="2077785" y="1764892"/>
                  </a:lnTo>
                  <a:lnTo>
                    <a:pt x="2084567" y="1761571"/>
                  </a:lnTo>
                  <a:lnTo>
                    <a:pt x="2089135" y="1758182"/>
                  </a:lnTo>
                  <a:lnTo>
                    <a:pt x="2097025" y="1750227"/>
                  </a:lnTo>
                  <a:lnTo>
                    <a:pt x="2106853" y="1743310"/>
                  </a:lnTo>
                  <a:lnTo>
                    <a:pt x="2111629" y="1739298"/>
                  </a:lnTo>
                  <a:lnTo>
                    <a:pt x="2115920" y="1734663"/>
                  </a:lnTo>
                  <a:lnTo>
                    <a:pt x="2124225" y="1723526"/>
                  </a:lnTo>
                  <a:lnTo>
                    <a:pt x="2126786" y="1720897"/>
                  </a:lnTo>
                  <a:lnTo>
                    <a:pt x="2129762" y="1718338"/>
                  </a:lnTo>
                  <a:lnTo>
                    <a:pt x="2134538" y="1715294"/>
                  </a:lnTo>
                  <a:lnTo>
                    <a:pt x="2135576" y="1714326"/>
                  </a:lnTo>
                  <a:lnTo>
                    <a:pt x="2136061" y="1713427"/>
                  </a:lnTo>
                  <a:lnTo>
                    <a:pt x="2135783" y="1713219"/>
                  </a:lnTo>
                  <a:lnTo>
                    <a:pt x="2135022" y="1713357"/>
                  </a:lnTo>
                  <a:lnTo>
                    <a:pt x="2134122" y="1713219"/>
                  </a:lnTo>
                  <a:lnTo>
                    <a:pt x="2133292" y="1713357"/>
                  </a:lnTo>
                  <a:lnTo>
                    <a:pt x="2132323" y="1714119"/>
                  </a:lnTo>
                  <a:lnTo>
                    <a:pt x="2131424" y="1714603"/>
                  </a:lnTo>
                  <a:lnTo>
                    <a:pt x="2130524" y="1713980"/>
                  </a:lnTo>
                  <a:lnTo>
                    <a:pt x="2130870" y="1712735"/>
                  </a:lnTo>
                  <a:lnTo>
                    <a:pt x="2132254" y="1711144"/>
                  </a:lnTo>
                  <a:lnTo>
                    <a:pt x="2133984" y="1709761"/>
                  </a:lnTo>
                  <a:lnTo>
                    <a:pt x="2135161" y="1709069"/>
                  </a:lnTo>
                  <a:lnTo>
                    <a:pt x="2137237" y="1708792"/>
                  </a:lnTo>
                  <a:lnTo>
                    <a:pt x="2138691" y="1709276"/>
                  </a:lnTo>
                  <a:lnTo>
                    <a:pt x="2138967" y="1710521"/>
                  </a:lnTo>
                  <a:lnTo>
                    <a:pt x="2137514" y="1712389"/>
                  </a:lnTo>
                  <a:lnTo>
                    <a:pt x="2141805" y="1711767"/>
                  </a:lnTo>
                  <a:lnTo>
                    <a:pt x="2148034" y="1709899"/>
                  </a:lnTo>
                  <a:lnTo>
                    <a:pt x="2152879" y="1707339"/>
                  </a:lnTo>
                  <a:lnTo>
                    <a:pt x="2153017" y="1704503"/>
                  </a:lnTo>
                  <a:lnTo>
                    <a:pt x="2156478" y="1704503"/>
                  </a:lnTo>
                  <a:cubicBezTo>
                    <a:pt x="2156478" y="1704503"/>
                    <a:pt x="2159869" y="1701736"/>
                    <a:pt x="2159869" y="1701736"/>
                  </a:cubicBezTo>
                  <a:lnTo>
                    <a:pt x="2162845" y="1697932"/>
                  </a:lnTo>
                  <a:lnTo>
                    <a:pt x="2167136" y="1690876"/>
                  </a:lnTo>
                  <a:lnTo>
                    <a:pt x="2167344" y="1689354"/>
                  </a:lnTo>
                  <a:lnTo>
                    <a:pt x="2166928" y="1686795"/>
                  </a:lnTo>
                  <a:lnTo>
                    <a:pt x="2165821" y="1681814"/>
                  </a:lnTo>
                  <a:lnTo>
                    <a:pt x="2165821" y="1679463"/>
                  </a:lnTo>
                  <a:cubicBezTo>
                    <a:pt x="2165821" y="1679463"/>
                    <a:pt x="2166790" y="1676903"/>
                    <a:pt x="2166790" y="1676903"/>
                  </a:cubicBezTo>
                  <a:lnTo>
                    <a:pt x="2170666" y="1672822"/>
                  </a:lnTo>
                  <a:lnTo>
                    <a:pt x="2175649" y="1670885"/>
                  </a:lnTo>
                  <a:lnTo>
                    <a:pt x="2181117" y="1669502"/>
                  </a:lnTo>
                  <a:lnTo>
                    <a:pt x="2186100" y="1667080"/>
                  </a:lnTo>
                  <a:lnTo>
                    <a:pt x="2187692" y="1665697"/>
                  </a:lnTo>
                  <a:lnTo>
                    <a:pt x="2189699" y="1663553"/>
                  </a:lnTo>
                  <a:lnTo>
                    <a:pt x="2191360" y="1661270"/>
                  </a:lnTo>
                  <a:lnTo>
                    <a:pt x="2192121" y="1659402"/>
                  </a:lnTo>
                  <a:lnTo>
                    <a:pt x="2191499" y="1657811"/>
                  </a:lnTo>
                  <a:lnTo>
                    <a:pt x="2190114" y="1656635"/>
                  </a:lnTo>
                  <a:lnTo>
                    <a:pt x="2188730" y="1655252"/>
                  </a:lnTo>
                  <a:lnTo>
                    <a:pt x="2188246" y="1652969"/>
                  </a:lnTo>
                  <a:lnTo>
                    <a:pt x="2189007" y="1654560"/>
                  </a:lnTo>
                  <a:lnTo>
                    <a:pt x="2190184" y="1655390"/>
                  </a:lnTo>
                  <a:lnTo>
                    <a:pt x="2191360" y="1656082"/>
                  </a:lnTo>
                  <a:lnTo>
                    <a:pt x="2192398" y="1657258"/>
                  </a:lnTo>
                  <a:lnTo>
                    <a:pt x="2192952" y="1658987"/>
                  </a:lnTo>
                  <a:lnTo>
                    <a:pt x="2192952" y="1660440"/>
                  </a:lnTo>
                  <a:cubicBezTo>
                    <a:pt x="2192952" y="1660440"/>
                    <a:pt x="2192052" y="1664037"/>
                    <a:pt x="2192052" y="1664037"/>
                  </a:cubicBezTo>
                  <a:lnTo>
                    <a:pt x="2191014" y="1666942"/>
                  </a:lnTo>
                  <a:lnTo>
                    <a:pt x="2191014" y="1668256"/>
                  </a:lnTo>
                  <a:cubicBezTo>
                    <a:pt x="2191014" y="1668256"/>
                    <a:pt x="2191983" y="1669433"/>
                    <a:pt x="2191983" y="1669433"/>
                  </a:cubicBezTo>
                  <a:lnTo>
                    <a:pt x="2193506" y="1669986"/>
                  </a:lnTo>
                  <a:lnTo>
                    <a:pt x="2194613" y="1669433"/>
                  </a:lnTo>
                  <a:lnTo>
                    <a:pt x="2195236" y="1668187"/>
                  </a:lnTo>
                  <a:lnTo>
                    <a:pt x="2195374" y="1666735"/>
                  </a:lnTo>
                  <a:lnTo>
                    <a:pt x="2196759" y="1668464"/>
                  </a:lnTo>
                  <a:lnTo>
                    <a:pt x="2198489" y="1669502"/>
                  </a:lnTo>
                  <a:lnTo>
                    <a:pt x="2200219" y="1669502"/>
                  </a:lnTo>
                  <a:cubicBezTo>
                    <a:pt x="2200219" y="1669502"/>
                    <a:pt x="2201742" y="1668049"/>
                    <a:pt x="2201742" y="1668049"/>
                  </a:cubicBezTo>
                  <a:lnTo>
                    <a:pt x="2202088" y="1666389"/>
                  </a:lnTo>
                  <a:lnTo>
                    <a:pt x="2202711" y="1658641"/>
                  </a:lnTo>
                  <a:lnTo>
                    <a:pt x="2204303" y="1661201"/>
                  </a:lnTo>
                  <a:lnTo>
                    <a:pt x="2203749" y="1667565"/>
                  </a:lnTo>
                  <a:lnTo>
                    <a:pt x="2204856" y="1670678"/>
                  </a:lnTo>
                  <a:lnTo>
                    <a:pt x="2205618" y="1669709"/>
                  </a:lnTo>
                  <a:lnTo>
                    <a:pt x="2206309" y="1669017"/>
                  </a:lnTo>
                  <a:lnTo>
                    <a:pt x="2206863" y="1668256"/>
                  </a:lnTo>
                  <a:lnTo>
                    <a:pt x="2207209" y="1667080"/>
                  </a:lnTo>
                  <a:lnTo>
                    <a:pt x="2207902" y="1668464"/>
                  </a:lnTo>
                  <a:lnTo>
                    <a:pt x="2208940" y="1669294"/>
                  </a:lnTo>
                  <a:lnTo>
                    <a:pt x="2210116" y="1669433"/>
                  </a:lnTo>
                  <a:lnTo>
                    <a:pt x="2211154" y="1668602"/>
                  </a:lnTo>
                  <a:lnTo>
                    <a:pt x="2211293" y="1667288"/>
                  </a:lnTo>
                  <a:lnTo>
                    <a:pt x="2210739" y="1665628"/>
                  </a:lnTo>
                  <a:lnTo>
                    <a:pt x="2209909" y="1664037"/>
                  </a:lnTo>
                  <a:lnTo>
                    <a:pt x="2209147" y="1662930"/>
                  </a:lnTo>
                  <a:lnTo>
                    <a:pt x="2210324" y="1662723"/>
                  </a:lnTo>
                  <a:lnTo>
                    <a:pt x="2211016" y="1662031"/>
                  </a:lnTo>
                  <a:lnTo>
                    <a:pt x="2211293" y="1660924"/>
                  </a:lnTo>
                  <a:lnTo>
                    <a:pt x="2211293" y="1659610"/>
                  </a:lnTo>
                  <a:cubicBezTo>
                    <a:pt x="2211293" y="1659610"/>
                    <a:pt x="2213023" y="1665420"/>
                    <a:pt x="2213023" y="1665420"/>
                  </a:cubicBezTo>
                  <a:lnTo>
                    <a:pt x="2214753" y="1667565"/>
                  </a:lnTo>
                  <a:lnTo>
                    <a:pt x="2217799" y="1667565"/>
                  </a:lnTo>
                  <a:cubicBezTo>
                    <a:pt x="2217799" y="1667565"/>
                    <a:pt x="2220152" y="1665213"/>
                    <a:pt x="2220152" y="1665213"/>
                  </a:cubicBezTo>
                  <a:lnTo>
                    <a:pt x="2220567" y="1661962"/>
                  </a:lnTo>
                  <a:lnTo>
                    <a:pt x="2220290" y="1658434"/>
                  </a:lnTo>
                  <a:lnTo>
                    <a:pt x="2220290" y="1655390"/>
                  </a:lnTo>
                  <a:cubicBezTo>
                    <a:pt x="2220290" y="1655390"/>
                    <a:pt x="2221882" y="1663899"/>
                    <a:pt x="2221882" y="1663899"/>
                  </a:cubicBezTo>
                  <a:lnTo>
                    <a:pt x="2222021" y="1666804"/>
                  </a:lnTo>
                  <a:lnTo>
                    <a:pt x="2223543" y="1665213"/>
                  </a:lnTo>
                  <a:lnTo>
                    <a:pt x="2225135" y="1663760"/>
                  </a:lnTo>
                  <a:lnTo>
                    <a:pt x="2226589" y="1662238"/>
                  </a:lnTo>
                  <a:lnTo>
                    <a:pt x="2227696" y="1660232"/>
                  </a:lnTo>
                  <a:lnTo>
                    <a:pt x="2228111" y="1657673"/>
                  </a:lnTo>
                  <a:lnTo>
                    <a:pt x="2228111" y="1655252"/>
                  </a:lnTo>
                  <a:cubicBezTo>
                    <a:pt x="2228111" y="1655252"/>
                    <a:pt x="2228665" y="1653038"/>
                    <a:pt x="2228665" y="1653038"/>
                  </a:cubicBezTo>
                  <a:lnTo>
                    <a:pt x="2230672" y="1651171"/>
                  </a:lnTo>
                  <a:lnTo>
                    <a:pt x="2229288" y="1653592"/>
                  </a:lnTo>
                  <a:lnTo>
                    <a:pt x="2228803" y="1656013"/>
                  </a:lnTo>
                  <a:lnTo>
                    <a:pt x="2229080" y="1658503"/>
                  </a:lnTo>
                  <a:lnTo>
                    <a:pt x="2229980" y="1661062"/>
                  </a:lnTo>
                  <a:lnTo>
                    <a:pt x="2231226" y="1660094"/>
                  </a:lnTo>
                  <a:lnTo>
                    <a:pt x="2232541" y="1659264"/>
                  </a:lnTo>
                  <a:lnTo>
                    <a:pt x="2233856" y="1658572"/>
                  </a:lnTo>
                  <a:lnTo>
                    <a:pt x="2235309" y="1658019"/>
                  </a:lnTo>
                  <a:lnTo>
                    <a:pt x="2233925" y="1659610"/>
                  </a:lnTo>
                  <a:lnTo>
                    <a:pt x="2232679" y="1661962"/>
                  </a:lnTo>
                  <a:lnTo>
                    <a:pt x="2232471" y="1664245"/>
                  </a:lnTo>
                  <a:lnTo>
                    <a:pt x="2234271" y="1665559"/>
                  </a:lnTo>
                  <a:lnTo>
                    <a:pt x="2236001" y="1664521"/>
                  </a:lnTo>
                  <a:lnTo>
                    <a:pt x="2238285" y="1661962"/>
                  </a:lnTo>
                  <a:lnTo>
                    <a:pt x="2241884" y="1656981"/>
                  </a:lnTo>
                  <a:lnTo>
                    <a:pt x="2243199" y="1654491"/>
                  </a:lnTo>
                  <a:lnTo>
                    <a:pt x="2243199" y="1652623"/>
                  </a:lnTo>
                  <a:lnTo>
                    <a:pt x="2241123" y="1648265"/>
                  </a:lnTo>
                  <a:lnTo>
                    <a:pt x="2240500" y="1646259"/>
                  </a:lnTo>
                  <a:lnTo>
                    <a:pt x="2240154" y="1644046"/>
                  </a:lnTo>
                  <a:lnTo>
                    <a:pt x="2240638" y="1642109"/>
                  </a:lnTo>
                  <a:lnTo>
                    <a:pt x="2242507" y="1641071"/>
                  </a:lnTo>
                  <a:lnTo>
                    <a:pt x="2240846" y="1639065"/>
                  </a:lnTo>
                  <a:lnTo>
                    <a:pt x="2241330" y="1637613"/>
                  </a:lnTo>
                  <a:lnTo>
                    <a:pt x="2242645" y="1636229"/>
                  </a:lnTo>
                  <a:lnTo>
                    <a:pt x="2243407" y="1634292"/>
                  </a:lnTo>
                  <a:lnTo>
                    <a:pt x="2242715" y="1632079"/>
                  </a:lnTo>
                  <a:lnTo>
                    <a:pt x="2240846" y="1630834"/>
                  </a:lnTo>
                  <a:lnTo>
                    <a:pt x="2238562" y="1629865"/>
                  </a:lnTo>
                  <a:lnTo>
                    <a:pt x="2236555" y="1628551"/>
                  </a:lnTo>
                  <a:lnTo>
                    <a:pt x="2239669" y="1629104"/>
                  </a:lnTo>
                  <a:lnTo>
                    <a:pt x="2241469" y="1628897"/>
                  </a:lnTo>
                  <a:lnTo>
                    <a:pt x="2242576" y="1627721"/>
                  </a:lnTo>
                  <a:lnTo>
                    <a:pt x="2243545" y="1625438"/>
                  </a:lnTo>
                  <a:lnTo>
                    <a:pt x="2244376" y="1634984"/>
                  </a:lnTo>
                  <a:lnTo>
                    <a:pt x="2245483" y="1639550"/>
                  </a:lnTo>
                  <a:lnTo>
                    <a:pt x="2247559" y="1643907"/>
                  </a:lnTo>
                  <a:lnTo>
                    <a:pt x="2250951" y="1647020"/>
                  </a:lnTo>
                  <a:lnTo>
                    <a:pt x="2254827" y="1647228"/>
                  </a:lnTo>
                  <a:lnTo>
                    <a:pt x="2258633" y="1645153"/>
                  </a:lnTo>
                  <a:lnTo>
                    <a:pt x="2261748" y="1641417"/>
                  </a:lnTo>
                  <a:lnTo>
                    <a:pt x="2262371" y="1644668"/>
                  </a:lnTo>
                  <a:lnTo>
                    <a:pt x="2264170" y="1648265"/>
                  </a:lnTo>
                  <a:lnTo>
                    <a:pt x="2268323" y="1654699"/>
                  </a:lnTo>
                  <a:lnTo>
                    <a:pt x="2269707" y="1653522"/>
                  </a:lnTo>
                  <a:lnTo>
                    <a:pt x="2269084" y="1657535"/>
                  </a:lnTo>
                  <a:lnTo>
                    <a:pt x="2270053" y="1661892"/>
                  </a:lnTo>
                  <a:lnTo>
                    <a:pt x="2272752" y="1670263"/>
                  </a:lnTo>
                  <a:lnTo>
                    <a:pt x="2274483" y="1679878"/>
                  </a:lnTo>
                  <a:lnTo>
                    <a:pt x="2276213" y="1684236"/>
                  </a:lnTo>
                  <a:lnTo>
                    <a:pt x="2279258" y="1688248"/>
                  </a:lnTo>
                  <a:lnTo>
                    <a:pt x="2276905" y="1681261"/>
                  </a:lnTo>
                  <a:lnTo>
                    <a:pt x="2276490" y="1679117"/>
                  </a:lnTo>
                  <a:lnTo>
                    <a:pt x="2276836" y="1676004"/>
                  </a:lnTo>
                  <a:lnTo>
                    <a:pt x="2277943" y="1674759"/>
                  </a:lnTo>
                  <a:lnTo>
                    <a:pt x="2277943" y="1674759"/>
                  </a:lnTo>
                  <a:lnTo>
                    <a:pt x="2276905" y="1676004"/>
                  </a:lnTo>
                  <a:lnTo>
                    <a:pt x="2276559" y="1679117"/>
                  </a:lnTo>
                  <a:lnTo>
                    <a:pt x="2276974" y="1681261"/>
                  </a:lnTo>
                  <a:lnTo>
                    <a:pt x="2279327" y="1688248"/>
                  </a:lnTo>
                  <a:lnTo>
                    <a:pt x="2287632" y="1699246"/>
                  </a:lnTo>
                  <a:lnTo>
                    <a:pt x="2287771" y="1697724"/>
                  </a:lnTo>
                  <a:lnTo>
                    <a:pt x="2287771" y="1696272"/>
                  </a:lnTo>
                  <a:lnTo>
                    <a:pt x="2287632" y="1694750"/>
                  </a:lnTo>
                  <a:lnTo>
                    <a:pt x="2287356" y="1693297"/>
                  </a:lnTo>
                  <a:lnTo>
                    <a:pt x="2289155" y="1695165"/>
                  </a:lnTo>
                  <a:lnTo>
                    <a:pt x="2290194" y="1696410"/>
                  </a:lnTo>
                  <a:lnTo>
                    <a:pt x="2290747" y="1697448"/>
                  </a:lnTo>
                  <a:lnTo>
                    <a:pt x="2290332" y="1699108"/>
                  </a:lnTo>
                  <a:lnTo>
                    <a:pt x="2289986" y="1700076"/>
                  </a:lnTo>
                  <a:lnTo>
                    <a:pt x="2289640" y="1700353"/>
                  </a:lnTo>
                  <a:lnTo>
                    <a:pt x="2290886" y="1701529"/>
                  </a:lnTo>
                  <a:lnTo>
                    <a:pt x="2292201" y="1701114"/>
                  </a:lnTo>
                  <a:lnTo>
                    <a:pt x="2293308" y="1699385"/>
                  </a:lnTo>
                  <a:lnTo>
                    <a:pt x="2294138" y="1696825"/>
                  </a:lnTo>
                  <a:lnTo>
                    <a:pt x="2294485" y="1697932"/>
                  </a:lnTo>
                  <a:lnTo>
                    <a:pt x="2294485" y="1699177"/>
                  </a:lnTo>
                  <a:lnTo>
                    <a:pt x="2294208" y="1700422"/>
                  </a:lnTo>
                  <a:lnTo>
                    <a:pt x="2293723" y="1701736"/>
                  </a:lnTo>
                  <a:lnTo>
                    <a:pt x="2294138" y="1701736"/>
                  </a:lnTo>
                  <a:cubicBezTo>
                    <a:pt x="2294138" y="1701736"/>
                    <a:pt x="2295384" y="1701806"/>
                    <a:pt x="2295384" y="1701806"/>
                  </a:cubicBezTo>
                  <a:lnTo>
                    <a:pt x="2294000" y="1703673"/>
                  </a:lnTo>
                  <a:lnTo>
                    <a:pt x="2294000" y="1705956"/>
                  </a:lnTo>
                  <a:cubicBezTo>
                    <a:pt x="2294000" y="1705956"/>
                    <a:pt x="2295384" y="1707962"/>
                    <a:pt x="2295384" y="1707962"/>
                  </a:cubicBezTo>
                  <a:lnTo>
                    <a:pt x="2297391" y="1709069"/>
                  </a:lnTo>
                  <a:lnTo>
                    <a:pt x="2297945" y="1704642"/>
                  </a:lnTo>
                  <a:lnTo>
                    <a:pt x="2300575" y="1704849"/>
                  </a:lnTo>
                  <a:lnTo>
                    <a:pt x="2304243" y="1706855"/>
                  </a:lnTo>
                  <a:lnTo>
                    <a:pt x="2308119" y="1707685"/>
                  </a:lnTo>
                  <a:lnTo>
                    <a:pt x="2306735" y="1710037"/>
                  </a:lnTo>
                  <a:lnTo>
                    <a:pt x="2307704" y="1712182"/>
                  </a:lnTo>
                  <a:lnTo>
                    <a:pt x="2311649" y="1716470"/>
                  </a:lnTo>
                  <a:lnTo>
                    <a:pt x="2312687" y="1717508"/>
                  </a:lnTo>
                  <a:lnTo>
                    <a:pt x="2313794" y="1718269"/>
                  </a:lnTo>
                  <a:lnTo>
                    <a:pt x="2314071" y="1719307"/>
                  </a:lnTo>
                  <a:lnTo>
                    <a:pt x="2312618" y="1721174"/>
                  </a:lnTo>
                  <a:lnTo>
                    <a:pt x="2310680" y="1722350"/>
                  </a:lnTo>
                  <a:lnTo>
                    <a:pt x="2309296" y="1721935"/>
                  </a:lnTo>
                  <a:lnTo>
                    <a:pt x="2308050" y="1720828"/>
                  </a:lnTo>
                  <a:lnTo>
                    <a:pt x="2306389" y="1719998"/>
                  </a:lnTo>
                  <a:lnTo>
                    <a:pt x="2304036" y="1720552"/>
                  </a:lnTo>
                  <a:lnTo>
                    <a:pt x="2304866" y="1723318"/>
                  </a:lnTo>
                  <a:lnTo>
                    <a:pt x="2307358" y="1726570"/>
                  </a:lnTo>
                  <a:lnTo>
                    <a:pt x="2309919" y="1728645"/>
                  </a:lnTo>
                  <a:lnTo>
                    <a:pt x="2312479" y="1728922"/>
                  </a:lnTo>
                  <a:lnTo>
                    <a:pt x="2313518" y="1727192"/>
                  </a:lnTo>
                  <a:lnTo>
                    <a:pt x="2314002" y="1724356"/>
                  </a:lnTo>
                  <a:lnTo>
                    <a:pt x="2315040" y="1721382"/>
                  </a:lnTo>
                  <a:lnTo>
                    <a:pt x="2314833" y="1724910"/>
                  </a:lnTo>
                  <a:lnTo>
                    <a:pt x="2315179" y="1728299"/>
                  </a:lnTo>
                  <a:lnTo>
                    <a:pt x="2316494" y="1731204"/>
                  </a:lnTo>
                  <a:lnTo>
                    <a:pt x="2319193" y="1733418"/>
                  </a:lnTo>
                  <a:lnTo>
                    <a:pt x="2317601" y="1733625"/>
                  </a:lnTo>
                  <a:lnTo>
                    <a:pt x="2320370" y="1738191"/>
                  </a:lnTo>
                  <a:lnTo>
                    <a:pt x="2322169" y="1743448"/>
                  </a:lnTo>
                  <a:lnTo>
                    <a:pt x="2325560" y="1758874"/>
                  </a:lnTo>
                  <a:lnTo>
                    <a:pt x="2325560" y="1763162"/>
                  </a:lnTo>
                  <a:cubicBezTo>
                    <a:pt x="2325560" y="1763162"/>
                    <a:pt x="2324730" y="1767382"/>
                    <a:pt x="2324730" y="1767382"/>
                  </a:cubicBezTo>
                  <a:lnTo>
                    <a:pt x="2323484" y="1772017"/>
                  </a:lnTo>
                  <a:lnTo>
                    <a:pt x="2319608" y="1782116"/>
                  </a:lnTo>
                  <a:lnTo>
                    <a:pt x="2318085" y="1788065"/>
                  </a:lnTo>
                  <a:lnTo>
                    <a:pt x="2318709" y="1792008"/>
                  </a:lnTo>
                  <a:lnTo>
                    <a:pt x="2321407" y="1792215"/>
                  </a:lnTo>
                  <a:lnTo>
                    <a:pt x="2324661" y="1789379"/>
                  </a:lnTo>
                  <a:lnTo>
                    <a:pt x="2327429" y="1785367"/>
                  </a:lnTo>
                  <a:lnTo>
                    <a:pt x="2328675" y="1781978"/>
                  </a:lnTo>
                  <a:lnTo>
                    <a:pt x="2328952" y="1785229"/>
                  </a:lnTo>
                  <a:lnTo>
                    <a:pt x="2327706" y="1791800"/>
                  </a:lnTo>
                  <a:lnTo>
                    <a:pt x="2327844" y="1795051"/>
                  </a:lnTo>
                  <a:lnTo>
                    <a:pt x="2329782" y="1794083"/>
                  </a:lnTo>
                  <a:lnTo>
                    <a:pt x="2331166" y="1792769"/>
                  </a:lnTo>
                  <a:lnTo>
                    <a:pt x="2332066" y="1791109"/>
                  </a:lnTo>
                  <a:lnTo>
                    <a:pt x="2332620" y="1789033"/>
                  </a:lnTo>
                  <a:lnTo>
                    <a:pt x="2332620" y="1791178"/>
                  </a:lnTo>
                  <a:cubicBezTo>
                    <a:pt x="2332620" y="1791178"/>
                    <a:pt x="2332620" y="1793460"/>
                    <a:pt x="2332620" y="1793460"/>
                  </a:cubicBezTo>
                  <a:lnTo>
                    <a:pt x="2333243" y="1795467"/>
                  </a:lnTo>
                  <a:lnTo>
                    <a:pt x="2334419" y="1796781"/>
                  </a:lnTo>
                  <a:lnTo>
                    <a:pt x="2337119" y="1797057"/>
                  </a:lnTo>
                  <a:lnTo>
                    <a:pt x="2339403" y="1795674"/>
                  </a:lnTo>
                  <a:lnTo>
                    <a:pt x="2341133" y="1793322"/>
                  </a:lnTo>
                  <a:lnTo>
                    <a:pt x="2342033" y="1790901"/>
                  </a:lnTo>
                  <a:lnTo>
                    <a:pt x="2342033" y="1793599"/>
                  </a:lnTo>
                  <a:lnTo>
                    <a:pt x="2341410" y="1796366"/>
                  </a:lnTo>
                  <a:lnTo>
                    <a:pt x="2341617" y="1798164"/>
                  </a:lnTo>
                  <a:lnTo>
                    <a:pt x="2344109" y="1798164"/>
                  </a:lnTo>
                  <a:lnTo>
                    <a:pt x="2346670" y="1796573"/>
                  </a:lnTo>
                  <a:lnTo>
                    <a:pt x="2348607" y="1794014"/>
                  </a:lnTo>
                  <a:lnTo>
                    <a:pt x="2350200" y="1791178"/>
                  </a:lnTo>
                  <a:lnTo>
                    <a:pt x="2351930" y="1788964"/>
                  </a:lnTo>
                  <a:lnTo>
                    <a:pt x="2353729" y="1787857"/>
                  </a:lnTo>
                  <a:lnTo>
                    <a:pt x="2357813" y="1786266"/>
                  </a:lnTo>
                  <a:lnTo>
                    <a:pt x="2359335" y="1785298"/>
                  </a:lnTo>
                  <a:lnTo>
                    <a:pt x="2361066" y="1783845"/>
                  </a:lnTo>
                  <a:lnTo>
                    <a:pt x="2361550" y="1783707"/>
                  </a:lnTo>
                  <a:lnTo>
                    <a:pt x="2361342" y="1783361"/>
                  </a:lnTo>
                  <a:lnTo>
                    <a:pt x="2360858" y="1780248"/>
                  </a:lnTo>
                  <a:lnTo>
                    <a:pt x="2360512" y="1778865"/>
                  </a:lnTo>
                  <a:lnTo>
                    <a:pt x="2359543" y="1776375"/>
                  </a:lnTo>
                  <a:lnTo>
                    <a:pt x="2360719" y="1776928"/>
                  </a:lnTo>
                  <a:lnTo>
                    <a:pt x="2361688" y="1779972"/>
                  </a:lnTo>
                  <a:lnTo>
                    <a:pt x="2362865" y="1781355"/>
                  </a:lnTo>
                  <a:lnTo>
                    <a:pt x="2364596" y="1781978"/>
                  </a:lnTo>
                  <a:lnTo>
                    <a:pt x="2366326" y="1781770"/>
                  </a:lnTo>
                  <a:lnTo>
                    <a:pt x="2367987" y="1780940"/>
                  </a:lnTo>
                  <a:lnTo>
                    <a:pt x="2369509" y="1779764"/>
                  </a:lnTo>
                  <a:lnTo>
                    <a:pt x="2371240" y="1777965"/>
                  </a:lnTo>
                  <a:lnTo>
                    <a:pt x="2372762" y="1775614"/>
                  </a:lnTo>
                  <a:lnTo>
                    <a:pt x="2373870" y="1773123"/>
                  </a:lnTo>
                  <a:lnTo>
                    <a:pt x="2374493" y="1770702"/>
                  </a:lnTo>
                  <a:lnTo>
                    <a:pt x="2374493" y="1769388"/>
                  </a:lnTo>
                  <a:lnTo>
                    <a:pt x="2374216" y="1766621"/>
                  </a:lnTo>
                  <a:lnTo>
                    <a:pt x="2374216" y="1764684"/>
                  </a:lnTo>
                  <a:lnTo>
                    <a:pt x="2374077" y="1763993"/>
                  </a:lnTo>
                  <a:lnTo>
                    <a:pt x="2373731" y="1763301"/>
                  </a:lnTo>
                  <a:lnTo>
                    <a:pt x="2373316" y="1762678"/>
                  </a:lnTo>
                  <a:lnTo>
                    <a:pt x="2374839" y="1763785"/>
                  </a:lnTo>
                  <a:lnTo>
                    <a:pt x="2376154" y="1765030"/>
                  </a:lnTo>
                  <a:lnTo>
                    <a:pt x="2377399" y="1766414"/>
                  </a:lnTo>
                  <a:lnTo>
                    <a:pt x="2378507" y="1767866"/>
                  </a:lnTo>
                  <a:lnTo>
                    <a:pt x="2379545" y="1769457"/>
                  </a:lnTo>
                  <a:lnTo>
                    <a:pt x="2380099" y="1770772"/>
                  </a:lnTo>
                  <a:lnTo>
                    <a:pt x="2381206" y="1774576"/>
                  </a:lnTo>
                  <a:lnTo>
                    <a:pt x="2382729" y="1778381"/>
                  </a:lnTo>
                  <a:lnTo>
                    <a:pt x="2384736" y="1780802"/>
                  </a:lnTo>
                  <a:lnTo>
                    <a:pt x="2387573" y="1781632"/>
                  </a:lnTo>
                  <a:lnTo>
                    <a:pt x="2391588" y="1780802"/>
                  </a:lnTo>
                  <a:lnTo>
                    <a:pt x="2388819" y="1785367"/>
                  </a:lnTo>
                  <a:lnTo>
                    <a:pt x="2389304" y="1791454"/>
                  </a:lnTo>
                  <a:lnTo>
                    <a:pt x="2392280" y="1803075"/>
                  </a:lnTo>
                  <a:lnTo>
                    <a:pt x="2393664" y="1818155"/>
                  </a:lnTo>
                  <a:lnTo>
                    <a:pt x="2394218" y="1819470"/>
                  </a:lnTo>
                  <a:lnTo>
                    <a:pt x="2394771" y="1820023"/>
                  </a:lnTo>
                  <a:lnTo>
                    <a:pt x="2395602" y="1820438"/>
                  </a:lnTo>
                  <a:lnTo>
                    <a:pt x="2396571" y="1820991"/>
                  </a:lnTo>
                  <a:lnTo>
                    <a:pt x="2397609" y="1822029"/>
                  </a:lnTo>
                  <a:lnTo>
                    <a:pt x="2395671" y="1821061"/>
                  </a:lnTo>
                  <a:lnTo>
                    <a:pt x="2395671" y="1823897"/>
                  </a:lnTo>
                  <a:cubicBezTo>
                    <a:pt x="2395671" y="1823897"/>
                    <a:pt x="2396778" y="1826664"/>
                    <a:pt x="2396778" y="1826664"/>
                  </a:cubicBezTo>
                  <a:lnTo>
                    <a:pt x="2398024" y="1829362"/>
                  </a:lnTo>
                  <a:lnTo>
                    <a:pt x="2398924" y="1831990"/>
                  </a:lnTo>
                  <a:lnTo>
                    <a:pt x="2399132" y="1834826"/>
                  </a:lnTo>
                  <a:lnTo>
                    <a:pt x="2399132" y="1837801"/>
                  </a:lnTo>
                  <a:cubicBezTo>
                    <a:pt x="2399132" y="1837801"/>
                    <a:pt x="2399339" y="1840775"/>
                    <a:pt x="2399339" y="1840775"/>
                  </a:cubicBezTo>
                  <a:lnTo>
                    <a:pt x="2400308" y="1843542"/>
                  </a:lnTo>
                  <a:lnTo>
                    <a:pt x="2401415" y="1836486"/>
                  </a:lnTo>
                  <a:lnTo>
                    <a:pt x="2401969" y="1837731"/>
                  </a:lnTo>
                  <a:lnTo>
                    <a:pt x="2402108" y="1838838"/>
                  </a:lnTo>
                  <a:lnTo>
                    <a:pt x="2402108" y="1840014"/>
                  </a:lnTo>
                  <a:lnTo>
                    <a:pt x="2402384" y="1841259"/>
                  </a:lnTo>
                  <a:lnTo>
                    <a:pt x="2403146" y="1842781"/>
                  </a:lnTo>
                  <a:lnTo>
                    <a:pt x="2405984" y="1847139"/>
                  </a:lnTo>
                  <a:lnTo>
                    <a:pt x="2407160" y="1849699"/>
                  </a:lnTo>
                  <a:lnTo>
                    <a:pt x="2408129" y="1852327"/>
                  </a:lnTo>
                  <a:lnTo>
                    <a:pt x="2409583" y="1857723"/>
                  </a:lnTo>
                  <a:lnTo>
                    <a:pt x="2410551" y="1863256"/>
                  </a:lnTo>
                  <a:lnTo>
                    <a:pt x="2410551" y="1865885"/>
                  </a:lnTo>
                  <a:cubicBezTo>
                    <a:pt x="2410551" y="1865885"/>
                    <a:pt x="2410413" y="1868790"/>
                    <a:pt x="2410413" y="1868790"/>
                  </a:cubicBezTo>
                  <a:lnTo>
                    <a:pt x="2410413" y="1869482"/>
                  </a:lnTo>
                  <a:cubicBezTo>
                    <a:pt x="2410413" y="1869482"/>
                    <a:pt x="2410828" y="1870105"/>
                    <a:pt x="2410828" y="1870105"/>
                  </a:cubicBezTo>
                  <a:lnTo>
                    <a:pt x="2411105" y="1870658"/>
                  </a:lnTo>
                  <a:lnTo>
                    <a:pt x="2411313" y="1871281"/>
                  </a:lnTo>
                  <a:lnTo>
                    <a:pt x="2411105" y="1871626"/>
                  </a:lnTo>
                  <a:lnTo>
                    <a:pt x="2410621" y="1871972"/>
                  </a:lnTo>
                  <a:lnTo>
                    <a:pt x="2410136" y="1872387"/>
                  </a:lnTo>
                  <a:lnTo>
                    <a:pt x="2409929" y="1872941"/>
                  </a:lnTo>
                  <a:lnTo>
                    <a:pt x="2410067" y="1873563"/>
                  </a:lnTo>
                  <a:lnTo>
                    <a:pt x="2410344" y="1873840"/>
                  </a:lnTo>
                  <a:lnTo>
                    <a:pt x="2410897" y="1873978"/>
                  </a:lnTo>
                  <a:lnTo>
                    <a:pt x="2411659" y="1873978"/>
                  </a:lnTo>
                  <a:lnTo>
                    <a:pt x="2411244" y="1875569"/>
                  </a:lnTo>
                  <a:lnTo>
                    <a:pt x="2410275" y="1880965"/>
                  </a:lnTo>
                  <a:lnTo>
                    <a:pt x="2410275" y="1882556"/>
                  </a:lnTo>
                  <a:lnTo>
                    <a:pt x="2411244" y="1884147"/>
                  </a:lnTo>
                  <a:lnTo>
                    <a:pt x="2412351" y="1884147"/>
                  </a:lnTo>
                  <a:lnTo>
                    <a:pt x="2413666" y="1883870"/>
                  </a:lnTo>
                  <a:lnTo>
                    <a:pt x="2415396" y="1884631"/>
                  </a:lnTo>
                  <a:lnTo>
                    <a:pt x="2413320" y="1886222"/>
                  </a:lnTo>
                  <a:lnTo>
                    <a:pt x="2412628" y="1888366"/>
                  </a:lnTo>
                  <a:lnTo>
                    <a:pt x="2412420" y="1893347"/>
                  </a:lnTo>
                  <a:lnTo>
                    <a:pt x="2411382" y="1898120"/>
                  </a:lnTo>
                  <a:lnTo>
                    <a:pt x="2410621" y="1900472"/>
                  </a:lnTo>
                  <a:lnTo>
                    <a:pt x="2407783" y="1906282"/>
                  </a:lnTo>
                  <a:lnTo>
                    <a:pt x="2407506" y="1907735"/>
                  </a:lnTo>
                  <a:lnTo>
                    <a:pt x="2407368" y="1915344"/>
                  </a:lnTo>
                  <a:lnTo>
                    <a:pt x="2407783" y="1918042"/>
                  </a:lnTo>
                  <a:lnTo>
                    <a:pt x="2408821" y="1920255"/>
                  </a:lnTo>
                  <a:lnTo>
                    <a:pt x="2409375" y="1919149"/>
                  </a:lnTo>
                  <a:lnTo>
                    <a:pt x="2410136" y="1918318"/>
                  </a:lnTo>
                  <a:lnTo>
                    <a:pt x="2411728" y="1917004"/>
                  </a:lnTo>
                  <a:lnTo>
                    <a:pt x="2404045" y="1939693"/>
                  </a:lnTo>
                  <a:lnTo>
                    <a:pt x="2401969" y="1952974"/>
                  </a:lnTo>
                  <a:lnTo>
                    <a:pt x="2405638" y="1959131"/>
                  </a:lnTo>
                  <a:lnTo>
                    <a:pt x="2407091" y="1958439"/>
                  </a:lnTo>
                  <a:lnTo>
                    <a:pt x="2407921" y="1956986"/>
                  </a:lnTo>
                  <a:lnTo>
                    <a:pt x="2409098" y="1956087"/>
                  </a:lnTo>
                  <a:lnTo>
                    <a:pt x="2411451" y="1957332"/>
                  </a:lnTo>
                  <a:lnTo>
                    <a:pt x="2412282" y="1958370"/>
                  </a:lnTo>
                  <a:lnTo>
                    <a:pt x="2413666" y="1960999"/>
                  </a:lnTo>
                  <a:lnTo>
                    <a:pt x="2414427" y="1962105"/>
                  </a:lnTo>
                  <a:lnTo>
                    <a:pt x="2415465" y="1962935"/>
                  </a:lnTo>
                  <a:lnTo>
                    <a:pt x="2417888" y="1964388"/>
                  </a:lnTo>
                  <a:lnTo>
                    <a:pt x="2418995" y="1965357"/>
                  </a:lnTo>
                  <a:lnTo>
                    <a:pt x="2419133" y="1965910"/>
                  </a:lnTo>
                  <a:lnTo>
                    <a:pt x="2418787" y="1967432"/>
                  </a:lnTo>
                  <a:lnTo>
                    <a:pt x="2418995" y="1968054"/>
                  </a:lnTo>
                  <a:lnTo>
                    <a:pt x="2419411" y="1968400"/>
                  </a:lnTo>
                  <a:lnTo>
                    <a:pt x="2419895" y="1968608"/>
                  </a:lnTo>
                  <a:lnTo>
                    <a:pt x="2420380" y="1968746"/>
                  </a:lnTo>
                  <a:lnTo>
                    <a:pt x="2420656" y="1968884"/>
                  </a:lnTo>
                  <a:lnTo>
                    <a:pt x="2421210" y="1969369"/>
                  </a:lnTo>
                  <a:lnTo>
                    <a:pt x="2423079" y="1970752"/>
                  </a:lnTo>
                  <a:lnTo>
                    <a:pt x="2423840" y="1971582"/>
                  </a:lnTo>
                  <a:lnTo>
                    <a:pt x="2425986" y="1975940"/>
                  </a:lnTo>
                  <a:lnTo>
                    <a:pt x="2427577" y="1977116"/>
                  </a:lnTo>
                  <a:lnTo>
                    <a:pt x="2430415" y="1976493"/>
                  </a:lnTo>
                  <a:lnTo>
                    <a:pt x="2429654" y="1978223"/>
                  </a:lnTo>
                  <a:lnTo>
                    <a:pt x="2429930" y="1979191"/>
                  </a:lnTo>
                  <a:lnTo>
                    <a:pt x="2430623" y="1979814"/>
                  </a:lnTo>
                  <a:lnTo>
                    <a:pt x="2431177" y="1980713"/>
                  </a:lnTo>
                  <a:lnTo>
                    <a:pt x="2431453" y="1980713"/>
                  </a:lnTo>
                  <a:lnTo>
                    <a:pt x="2432007" y="1980990"/>
                  </a:lnTo>
                  <a:lnTo>
                    <a:pt x="2432630" y="1981405"/>
                  </a:lnTo>
                  <a:lnTo>
                    <a:pt x="2432976" y="1981681"/>
                  </a:lnTo>
                  <a:lnTo>
                    <a:pt x="2432976" y="1982650"/>
                  </a:lnTo>
                  <a:cubicBezTo>
                    <a:pt x="2432976" y="1982650"/>
                    <a:pt x="2432492" y="1984794"/>
                    <a:pt x="2432492" y="1984794"/>
                  </a:cubicBezTo>
                  <a:lnTo>
                    <a:pt x="2432492" y="1985763"/>
                  </a:lnTo>
                  <a:cubicBezTo>
                    <a:pt x="2432492" y="1985763"/>
                    <a:pt x="2434083" y="1988045"/>
                    <a:pt x="2434083" y="1988045"/>
                  </a:cubicBezTo>
                  <a:lnTo>
                    <a:pt x="2441281" y="1995585"/>
                  </a:lnTo>
                  <a:lnTo>
                    <a:pt x="2442042" y="1991988"/>
                  </a:lnTo>
                  <a:lnTo>
                    <a:pt x="2442735" y="1991158"/>
                  </a:lnTo>
                  <a:lnTo>
                    <a:pt x="2444396" y="1990951"/>
                  </a:lnTo>
                  <a:lnTo>
                    <a:pt x="2444396" y="1990951"/>
                  </a:lnTo>
                  <a:cubicBezTo>
                    <a:pt x="2444396" y="1990951"/>
                    <a:pt x="2442804" y="1991158"/>
                    <a:pt x="2442804" y="1991158"/>
                  </a:cubicBezTo>
                  <a:lnTo>
                    <a:pt x="2442112" y="1991988"/>
                  </a:lnTo>
                  <a:lnTo>
                    <a:pt x="2441281" y="1995585"/>
                  </a:lnTo>
                  <a:lnTo>
                    <a:pt x="2442596" y="1999321"/>
                  </a:lnTo>
                  <a:lnTo>
                    <a:pt x="2445780" y="2006100"/>
                  </a:lnTo>
                  <a:lnTo>
                    <a:pt x="2446541" y="2010112"/>
                  </a:lnTo>
                  <a:lnTo>
                    <a:pt x="2447302" y="2017928"/>
                  </a:lnTo>
                  <a:lnTo>
                    <a:pt x="2451455" y="2037989"/>
                  </a:lnTo>
                  <a:lnTo>
                    <a:pt x="2452563" y="2041793"/>
                  </a:lnTo>
                  <a:lnTo>
                    <a:pt x="2454570" y="2046497"/>
                  </a:lnTo>
                  <a:lnTo>
                    <a:pt x="2455262" y="2048780"/>
                  </a:lnTo>
                  <a:lnTo>
                    <a:pt x="2455884" y="2050163"/>
                  </a:lnTo>
                  <a:lnTo>
                    <a:pt x="2457061" y="2051685"/>
                  </a:lnTo>
                  <a:lnTo>
                    <a:pt x="2462667" y="2057703"/>
                  </a:lnTo>
                  <a:lnTo>
                    <a:pt x="2465090" y="2061093"/>
                  </a:lnTo>
                  <a:lnTo>
                    <a:pt x="2466474" y="2064759"/>
                  </a:lnTo>
                  <a:lnTo>
                    <a:pt x="2466474" y="2066280"/>
                  </a:lnTo>
                  <a:cubicBezTo>
                    <a:pt x="2466474" y="2066280"/>
                    <a:pt x="2466128" y="2069186"/>
                    <a:pt x="2466128" y="2069186"/>
                  </a:cubicBezTo>
                  <a:lnTo>
                    <a:pt x="2466335" y="2070293"/>
                  </a:lnTo>
                  <a:lnTo>
                    <a:pt x="2467235" y="2071400"/>
                  </a:lnTo>
                  <a:lnTo>
                    <a:pt x="2498103" y="2092152"/>
                  </a:lnTo>
                  <a:lnTo>
                    <a:pt x="2504679" y="2095333"/>
                  </a:lnTo>
                  <a:lnTo>
                    <a:pt x="2506686" y="2096648"/>
                  </a:lnTo>
                  <a:lnTo>
                    <a:pt x="2507724" y="2097616"/>
                  </a:lnTo>
                  <a:lnTo>
                    <a:pt x="2509800" y="2100314"/>
                  </a:lnTo>
                  <a:lnTo>
                    <a:pt x="2510561" y="2101075"/>
                  </a:lnTo>
                  <a:lnTo>
                    <a:pt x="2512292" y="2101490"/>
                  </a:lnTo>
                  <a:lnTo>
                    <a:pt x="2514022" y="2101006"/>
                  </a:lnTo>
                  <a:lnTo>
                    <a:pt x="2518036" y="2099069"/>
                  </a:lnTo>
                  <a:lnTo>
                    <a:pt x="2519628" y="2098931"/>
                  </a:lnTo>
                  <a:lnTo>
                    <a:pt x="2521082" y="2099069"/>
                  </a:lnTo>
                  <a:lnTo>
                    <a:pt x="2521912" y="2098446"/>
                  </a:lnTo>
                  <a:lnTo>
                    <a:pt x="2521428" y="2096025"/>
                  </a:lnTo>
                  <a:lnTo>
                    <a:pt x="2522743" y="2097686"/>
                  </a:lnTo>
                  <a:lnTo>
                    <a:pt x="2523988" y="2099761"/>
                  </a:lnTo>
                  <a:lnTo>
                    <a:pt x="2525373" y="2101144"/>
                  </a:lnTo>
                  <a:lnTo>
                    <a:pt x="2527310" y="2100660"/>
                  </a:lnTo>
                  <a:lnTo>
                    <a:pt x="2527726" y="2097478"/>
                  </a:lnTo>
                  <a:lnTo>
                    <a:pt x="2525926" y="2092359"/>
                  </a:lnTo>
                  <a:lnTo>
                    <a:pt x="2519143" y="2078524"/>
                  </a:lnTo>
                  <a:lnTo>
                    <a:pt x="2518106" y="2076933"/>
                  </a:lnTo>
                  <a:lnTo>
                    <a:pt x="2516791" y="2075688"/>
                  </a:lnTo>
                  <a:lnTo>
                    <a:pt x="2513607" y="2073475"/>
                  </a:lnTo>
                  <a:lnTo>
                    <a:pt x="2512222" y="2072160"/>
                  </a:lnTo>
                  <a:lnTo>
                    <a:pt x="2510423" y="2068494"/>
                  </a:lnTo>
                  <a:lnTo>
                    <a:pt x="2510215" y="2064620"/>
                  </a:lnTo>
                  <a:lnTo>
                    <a:pt x="2510561" y="2060608"/>
                  </a:lnTo>
                  <a:lnTo>
                    <a:pt x="2510561" y="2056596"/>
                  </a:lnTo>
                  <a:cubicBezTo>
                    <a:pt x="2510561" y="2056596"/>
                    <a:pt x="2510077" y="2054590"/>
                    <a:pt x="2510077" y="2054590"/>
                  </a:cubicBezTo>
                  <a:lnTo>
                    <a:pt x="2509592" y="2052999"/>
                  </a:lnTo>
                  <a:lnTo>
                    <a:pt x="2509246" y="2051339"/>
                  </a:lnTo>
                  <a:lnTo>
                    <a:pt x="2509246" y="2049264"/>
                  </a:lnTo>
                  <a:lnTo>
                    <a:pt x="2510769" y="2038957"/>
                  </a:lnTo>
                  <a:lnTo>
                    <a:pt x="2510561" y="2034253"/>
                  </a:lnTo>
                  <a:lnTo>
                    <a:pt x="2509662" y="2029965"/>
                  </a:lnTo>
                  <a:lnTo>
                    <a:pt x="2508070" y="2025883"/>
                  </a:lnTo>
                  <a:lnTo>
                    <a:pt x="2505924" y="2021733"/>
                  </a:lnTo>
                  <a:lnTo>
                    <a:pt x="2503640" y="2018551"/>
                  </a:lnTo>
                  <a:lnTo>
                    <a:pt x="2501149" y="2015991"/>
                  </a:lnTo>
                  <a:lnTo>
                    <a:pt x="2495404" y="2011288"/>
                  </a:lnTo>
                  <a:lnTo>
                    <a:pt x="2492290" y="2008036"/>
                  </a:lnTo>
                  <a:lnTo>
                    <a:pt x="2489591" y="2004509"/>
                  </a:lnTo>
                  <a:lnTo>
                    <a:pt x="2486614" y="2001603"/>
                  </a:lnTo>
                  <a:lnTo>
                    <a:pt x="2482462" y="2000012"/>
                  </a:lnTo>
                  <a:lnTo>
                    <a:pt x="2477409" y="1996208"/>
                  </a:lnTo>
                  <a:lnTo>
                    <a:pt x="2475956" y="1994755"/>
                  </a:lnTo>
                  <a:lnTo>
                    <a:pt x="2474572" y="1992749"/>
                  </a:lnTo>
                  <a:lnTo>
                    <a:pt x="2473257" y="1990605"/>
                  </a:lnTo>
                  <a:lnTo>
                    <a:pt x="2471873" y="1988530"/>
                  </a:lnTo>
                  <a:lnTo>
                    <a:pt x="2470004" y="1987008"/>
                  </a:lnTo>
                  <a:lnTo>
                    <a:pt x="2466197" y="1985901"/>
                  </a:lnTo>
                  <a:lnTo>
                    <a:pt x="2458999" y="1985901"/>
                  </a:lnTo>
                  <a:cubicBezTo>
                    <a:pt x="2458999" y="1985901"/>
                    <a:pt x="2455123" y="1984033"/>
                    <a:pt x="2455123" y="1984033"/>
                  </a:cubicBezTo>
                  <a:lnTo>
                    <a:pt x="2448617" y="1979952"/>
                  </a:lnTo>
                  <a:lnTo>
                    <a:pt x="2445849" y="1977669"/>
                  </a:lnTo>
                  <a:lnTo>
                    <a:pt x="2443496" y="1974211"/>
                  </a:lnTo>
                  <a:lnTo>
                    <a:pt x="2442527" y="1970130"/>
                  </a:lnTo>
                  <a:lnTo>
                    <a:pt x="2443842" y="1968884"/>
                  </a:lnTo>
                  <a:lnTo>
                    <a:pt x="2445295" y="1969922"/>
                  </a:lnTo>
                  <a:lnTo>
                    <a:pt x="2444742" y="1972689"/>
                  </a:lnTo>
                  <a:lnTo>
                    <a:pt x="2446818" y="1973381"/>
                  </a:lnTo>
                  <a:lnTo>
                    <a:pt x="2448271" y="1977877"/>
                  </a:lnTo>
                  <a:lnTo>
                    <a:pt x="2450210" y="1979468"/>
                  </a:lnTo>
                  <a:lnTo>
                    <a:pt x="2445434" y="1958232"/>
                  </a:lnTo>
                  <a:lnTo>
                    <a:pt x="2442250" y="1952628"/>
                  </a:lnTo>
                  <a:lnTo>
                    <a:pt x="2442112" y="1953182"/>
                  </a:lnTo>
                  <a:lnTo>
                    <a:pt x="2441558" y="1954358"/>
                  </a:lnTo>
                  <a:lnTo>
                    <a:pt x="2439066" y="1949654"/>
                  </a:lnTo>
                  <a:lnTo>
                    <a:pt x="2437821" y="1943705"/>
                  </a:lnTo>
                  <a:lnTo>
                    <a:pt x="2436298" y="1938448"/>
                  </a:lnTo>
                  <a:lnTo>
                    <a:pt x="2432907" y="1935819"/>
                  </a:lnTo>
                  <a:lnTo>
                    <a:pt x="2430346" y="1936165"/>
                  </a:lnTo>
                  <a:lnTo>
                    <a:pt x="2427923" y="1937203"/>
                  </a:lnTo>
                  <a:lnTo>
                    <a:pt x="2425639" y="1937618"/>
                  </a:lnTo>
                  <a:lnTo>
                    <a:pt x="2423494" y="1936304"/>
                  </a:lnTo>
                  <a:lnTo>
                    <a:pt x="2423494" y="1932153"/>
                  </a:lnTo>
                  <a:lnTo>
                    <a:pt x="2423079" y="1930770"/>
                  </a:lnTo>
                  <a:lnTo>
                    <a:pt x="2421902" y="1928003"/>
                  </a:lnTo>
                  <a:lnTo>
                    <a:pt x="2421487" y="1926550"/>
                  </a:lnTo>
                  <a:lnTo>
                    <a:pt x="2421279" y="1922192"/>
                  </a:lnTo>
                  <a:lnTo>
                    <a:pt x="2421625" y="1917627"/>
                  </a:lnTo>
                  <a:lnTo>
                    <a:pt x="2422594" y="1913200"/>
                  </a:lnTo>
                  <a:lnTo>
                    <a:pt x="2424048" y="1909326"/>
                  </a:lnTo>
                  <a:lnTo>
                    <a:pt x="2427647" y="1902201"/>
                  </a:lnTo>
                  <a:lnTo>
                    <a:pt x="2428616" y="1899573"/>
                  </a:lnTo>
                  <a:lnTo>
                    <a:pt x="2431107" y="1890442"/>
                  </a:lnTo>
                  <a:lnTo>
                    <a:pt x="2437751" y="1877299"/>
                  </a:lnTo>
                  <a:lnTo>
                    <a:pt x="2438928" y="1872595"/>
                  </a:lnTo>
                  <a:lnTo>
                    <a:pt x="2438928" y="1870105"/>
                  </a:lnTo>
                  <a:cubicBezTo>
                    <a:pt x="2438928" y="1870105"/>
                    <a:pt x="2438374" y="1865193"/>
                    <a:pt x="2438374" y="1865193"/>
                  </a:cubicBezTo>
                  <a:lnTo>
                    <a:pt x="2438582" y="1862703"/>
                  </a:lnTo>
                  <a:lnTo>
                    <a:pt x="2438997" y="1861389"/>
                  </a:lnTo>
                  <a:lnTo>
                    <a:pt x="2440312" y="1858760"/>
                  </a:lnTo>
                  <a:lnTo>
                    <a:pt x="2440589" y="1857446"/>
                  </a:lnTo>
                  <a:lnTo>
                    <a:pt x="2440451" y="1856547"/>
                  </a:lnTo>
                  <a:lnTo>
                    <a:pt x="2439828" y="1854610"/>
                  </a:lnTo>
                  <a:lnTo>
                    <a:pt x="2439689" y="1853780"/>
                  </a:lnTo>
                  <a:lnTo>
                    <a:pt x="2439828" y="1851428"/>
                  </a:lnTo>
                  <a:lnTo>
                    <a:pt x="2440381" y="1849768"/>
                  </a:lnTo>
                  <a:lnTo>
                    <a:pt x="2441766" y="1848522"/>
                  </a:lnTo>
                  <a:lnTo>
                    <a:pt x="2444534" y="1847485"/>
                  </a:lnTo>
                  <a:lnTo>
                    <a:pt x="2446818" y="1847001"/>
                  </a:lnTo>
                  <a:lnTo>
                    <a:pt x="2449033" y="1846724"/>
                  </a:lnTo>
                  <a:lnTo>
                    <a:pt x="2451109" y="1846724"/>
                  </a:lnTo>
                  <a:cubicBezTo>
                    <a:pt x="2451109" y="1846724"/>
                    <a:pt x="2452840" y="1846862"/>
                    <a:pt x="2452840" y="1846862"/>
                  </a:cubicBezTo>
                  <a:lnTo>
                    <a:pt x="2457131" y="1848246"/>
                  </a:lnTo>
                  <a:lnTo>
                    <a:pt x="2458653" y="1851013"/>
                  </a:lnTo>
                  <a:lnTo>
                    <a:pt x="2458376" y="1854817"/>
                  </a:lnTo>
                  <a:lnTo>
                    <a:pt x="2457200" y="1862288"/>
                  </a:lnTo>
                  <a:lnTo>
                    <a:pt x="2457200" y="1863879"/>
                  </a:lnTo>
                  <a:cubicBezTo>
                    <a:pt x="2457200" y="1863879"/>
                    <a:pt x="2458169" y="1864709"/>
                    <a:pt x="2458169" y="1864709"/>
                  </a:cubicBezTo>
                  <a:lnTo>
                    <a:pt x="2460176" y="1865401"/>
                  </a:lnTo>
                  <a:lnTo>
                    <a:pt x="2462114" y="1865747"/>
                  </a:lnTo>
                  <a:lnTo>
                    <a:pt x="2464744" y="1865954"/>
                  </a:lnTo>
                  <a:lnTo>
                    <a:pt x="2469589" y="1865954"/>
                  </a:lnTo>
                  <a:cubicBezTo>
                    <a:pt x="2469589" y="1865954"/>
                    <a:pt x="2474364" y="1865332"/>
                    <a:pt x="2474364" y="1865332"/>
                  </a:cubicBezTo>
                  <a:lnTo>
                    <a:pt x="2476233" y="1865678"/>
                  </a:lnTo>
                  <a:lnTo>
                    <a:pt x="2478794" y="1866853"/>
                  </a:lnTo>
                  <a:lnTo>
                    <a:pt x="2482254" y="1869067"/>
                  </a:lnTo>
                  <a:lnTo>
                    <a:pt x="2483777" y="1870381"/>
                  </a:lnTo>
                  <a:lnTo>
                    <a:pt x="2485230" y="1872111"/>
                  </a:lnTo>
                  <a:lnTo>
                    <a:pt x="2485853" y="1870796"/>
                  </a:lnTo>
                  <a:lnTo>
                    <a:pt x="2487168" y="1872941"/>
                  </a:lnTo>
                  <a:lnTo>
                    <a:pt x="2489175" y="1875293"/>
                  </a:lnTo>
                  <a:lnTo>
                    <a:pt x="2491321" y="1876399"/>
                  </a:lnTo>
                  <a:lnTo>
                    <a:pt x="2492843" y="1874878"/>
                  </a:lnTo>
                  <a:lnTo>
                    <a:pt x="2494989" y="1877368"/>
                  </a:lnTo>
                  <a:lnTo>
                    <a:pt x="2498173" y="1882902"/>
                  </a:lnTo>
                  <a:lnTo>
                    <a:pt x="2499834" y="1885392"/>
                  </a:lnTo>
                  <a:lnTo>
                    <a:pt x="2499972" y="1885046"/>
                  </a:lnTo>
                  <a:lnTo>
                    <a:pt x="2499972" y="1884354"/>
                  </a:lnTo>
                  <a:cubicBezTo>
                    <a:pt x="2499972" y="1884354"/>
                    <a:pt x="2500180" y="1884009"/>
                    <a:pt x="2500180" y="1884009"/>
                  </a:cubicBezTo>
                  <a:lnTo>
                    <a:pt x="2502118" y="1887329"/>
                  </a:lnTo>
                  <a:lnTo>
                    <a:pt x="2502741" y="1890649"/>
                  </a:lnTo>
                  <a:lnTo>
                    <a:pt x="2502879" y="1894177"/>
                  </a:lnTo>
                  <a:lnTo>
                    <a:pt x="2503294" y="1897981"/>
                  </a:lnTo>
                  <a:lnTo>
                    <a:pt x="2503710" y="1899849"/>
                  </a:lnTo>
                  <a:lnTo>
                    <a:pt x="2504125" y="1901164"/>
                  </a:lnTo>
                  <a:lnTo>
                    <a:pt x="2505094" y="1901924"/>
                  </a:lnTo>
                  <a:lnTo>
                    <a:pt x="2506893" y="1902201"/>
                  </a:lnTo>
                  <a:lnTo>
                    <a:pt x="2508762" y="1901579"/>
                  </a:lnTo>
                  <a:lnTo>
                    <a:pt x="2509662" y="1900264"/>
                  </a:lnTo>
                  <a:lnTo>
                    <a:pt x="2510354" y="1898812"/>
                  </a:lnTo>
                  <a:lnTo>
                    <a:pt x="2511600" y="1897843"/>
                  </a:lnTo>
                  <a:lnTo>
                    <a:pt x="2512845" y="1897843"/>
                  </a:lnTo>
                  <a:cubicBezTo>
                    <a:pt x="2512845" y="1897843"/>
                    <a:pt x="2513953" y="1898327"/>
                    <a:pt x="2513953" y="1898327"/>
                  </a:cubicBezTo>
                  <a:lnTo>
                    <a:pt x="2514783" y="1899365"/>
                  </a:lnTo>
                  <a:lnTo>
                    <a:pt x="2515476" y="1900887"/>
                  </a:lnTo>
                  <a:lnTo>
                    <a:pt x="2515821" y="1903031"/>
                  </a:lnTo>
                  <a:lnTo>
                    <a:pt x="2515268" y="1904207"/>
                  </a:lnTo>
                  <a:lnTo>
                    <a:pt x="2514230" y="1905037"/>
                  </a:lnTo>
                  <a:lnTo>
                    <a:pt x="2513537" y="1906213"/>
                  </a:lnTo>
                  <a:lnTo>
                    <a:pt x="2513537" y="1909119"/>
                  </a:lnTo>
                  <a:cubicBezTo>
                    <a:pt x="2513537" y="1909119"/>
                    <a:pt x="2515268" y="1910433"/>
                    <a:pt x="2515268" y="1910433"/>
                  </a:cubicBezTo>
                  <a:lnTo>
                    <a:pt x="2517552" y="1910018"/>
                  </a:lnTo>
                  <a:lnTo>
                    <a:pt x="2519282" y="1907597"/>
                  </a:lnTo>
                  <a:lnTo>
                    <a:pt x="2521704" y="1909257"/>
                  </a:lnTo>
                  <a:lnTo>
                    <a:pt x="2527933" y="1910917"/>
                  </a:lnTo>
                  <a:lnTo>
                    <a:pt x="2530840" y="1912646"/>
                  </a:lnTo>
                  <a:lnTo>
                    <a:pt x="2531948" y="1913684"/>
                  </a:lnTo>
                  <a:lnTo>
                    <a:pt x="2533885" y="1916105"/>
                  </a:lnTo>
                  <a:lnTo>
                    <a:pt x="2534716" y="1916935"/>
                  </a:lnTo>
                  <a:lnTo>
                    <a:pt x="2535824" y="1917281"/>
                  </a:lnTo>
                  <a:lnTo>
                    <a:pt x="2536654" y="1917143"/>
                  </a:lnTo>
                  <a:lnTo>
                    <a:pt x="2537623" y="1916866"/>
                  </a:lnTo>
                  <a:lnTo>
                    <a:pt x="2538661" y="1917004"/>
                  </a:lnTo>
                  <a:lnTo>
                    <a:pt x="2540530" y="1917973"/>
                  </a:lnTo>
                  <a:lnTo>
                    <a:pt x="2542675" y="1919425"/>
                  </a:lnTo>
                  <a:lnTo>
                    <a:pt x="2544336" y="1921362"/>
                  </a:lnTo>
                  <a:lnTo>
                    <a:pt x="2544752" y="1923437"/>
                  </a:lnTo>
                  <a:lnTo>
                    <a:pt x="2541222" y="1926343"/>
                  </a:lnTo>
                  <a:lnTo>
                    <a:pt x="2540253" y="1927449"/>
                  </a:lnTo>
                  <a:lnTo>
                    <a:pt x="2539699" y="1929179"/>
                  </a:lnTo>
                  <a:lnTo>
                    <a:pt x="2538661" y="1941976"/>
                  </a:lnTo>
                  <a:lnTo>
                    <a:pt x="2539076" y="1945435"/>
                  </a:lnTo>
                  <a:lnTo>
                    <a:pt x="2540737" y="1947717"/>
                  </a:lnTo>
                  <a:lnTo>
                    <a:pt x="2540045" y="1948409"/>
                  </a:lnTo>
                  <a:lnTo>
                    <a:pt x="2538800" y="1950069"/>
                  </a:lnTo>
                  <a:lnTo>
                    <a:pt x="2538177" y="1950761"/>
                  </a:lnTo>
                  <a:lnTo>
                    <a:pt x="2544336" y="1950138"/>
                  </a:lnTo>
                  <a:lnTo>
                    <a:pt x="2549112" y="1946472"/>
                  </a:lnTo>
                  <a:lnTo>
                    <a:pt x="2553472" y="1941699"/>
                  </a:lnTo>
                  <a:lnTo>
                    <a:pt x="2558455" y="1937964"/>
                  </a:lnTo>
                  <a:lnTo>
                    <a:pt x="2564131" y="1935750"/>
                  </a:lnTo>
                  <a:lnTo>
                    <a:pt x="2566622" y="1934090"/>
                  </a:lnTo>
                  <a:lnTo>
                    <a:pt x="2567868" y="1931738"/>
                  </a:lnTo>
                  <a:lnTo>
                    <a:pt x="2567038" y="1929110"/>
                  </a:lnTo>
                  <a:lnTo>
                    <a:pt x="2564754" y="1926066"/>
                  </a:lnTo>
                  <a:lnTo>
                    <a:pt x="2560117" y="1921224"/>
                  </a:lnTo>
                  <a:lnTo>
                    <a:pt x="2563231" y="1923645"/>
                  </a:lnTo>
                  <a:lnTo>
                    <a:pt x="2567038" y="1927449"/>
                  </a:lnTo>
                  <a:lnTo>
                    <a:pt x="2570982" y="1930286"/>
                  </a:lnTo>
                  <a:lnTo>
                    <a:pt x="2574443" y="1929801"/>
                  </a:lnTo>
                  <a:lnTo>
                    <a:pt x="2574997" y="1926619"/>
                  </a:lnTo>
                  <a:lnTo>
                    <a:pt x="2572436" y="1922953"/>
                  </a:lnTo>
                  <a:lnTo>
                    <a:pt x="2568906" y="1919425"/>
                  </a:lnTo>
                  <a:lnTo>
                    <a:pt x="2566415" y="1916520"/>
                  </a:lnTo>
                  <a:lnTo>
                    <a:pt x="2571606" y="1921708"/>
                  </a:lnTo>
                  <a:lnTo>
                    <a:pt x="2573543" y="1922884"/>
                  </a:lnTo>
                  <a:lnTo>
                    <a:pt x="2575205" y="1923507"/>
                  </a:lnTo>
                  <a:lnTo>
                    <a:pt x="2575827" y="1923645"/>
                  </a:lnTo>
                  <a:lnTo>
                    <a:pt x="2577281" y="1922261"/>
                  </a:lnTo>
                  <a:lnTo>
                    <a:pt x="2579565" y="1919633"/>
                  </a:lnTo>
                  <a:lnTo>
                    <a:pt x="2578803" y="1917765"/>
                  </a:lnTo>
                  <a:lnTo>
                    <a:pt x="2573267" y="1914929"/>
                  </a:lnTo>
                  <a:lnTo>
                    <a:pt x="2577073" y="1915206"/>
                  </a:lnTo>
                  <a:lnTo>
                    <a:pt x="2579011" y="1914929"/>
                  </a:lnTo>
                  <a:lnTo>
                    <a:pt x="2579772" y="1913615"/>
                  </a:lnTo>
                  <a:lnTo>
                    <a:pt x="2579426" y="1912439"/>
                  </a:lnTo>
                  <a:lnTo>
                    <a:pt x="2578665" y="1911747"/>
                  </a:lnTo>
                  <a:lnTo>
                    <a:pt x="2577488" y="1911401"/>
                  </a:lnTo>
                  <a:lnTo>
                    <a:pt x="2576243" y="1911401"/>
                  </a:lnTo>
                  <a:lnTo>
                    <a:pt x="2578319" y="1910156"/>
                  </a:lnTo>
                  <a:lnTo>
                    <a:pt x="2579634" y="1911124"/>
                  </a:lnTo>
                  <a:lnTo>
                    <a:pt x="2580880" y="1912577"/>
                  </a:lnTo>
                  <a:lnTo>
                    <a:pt x="2582679" y="1913061"/>
                  </a:lnTo>
                  <a:lnTo>
                    <a:pt x="2583718" y="1912093"/>
                  </a:lnTo>
                  <a:lnTo>
                    <a:pt x="2584063" y="1910502"/>
                  </a:lnTo>
                  <a:lnTo>
                    <a:pt x="2584271" y="1908703"/>
                  </a:lnTo>
                  <a:lnTo>
                    <a:pt x="2584617" y="1907251"/>
                  </a:lnTo>
                  <a:lnTo>
                    <a:pt x="2586002" y="1910709"/>
                  </a:lnTo>
                  <a:lnTo>
                    <a:pt x="2588770" y="1911885"/>
                  </a:lnTo>
                  <a:lnTo>
                    <a:pt x="2592092" y="1911470"/>
                  </a:lnTo>
                  <a:lnTo>
                    <a:pt x="2602405" y="1907251"/>
                  </a:lnTo>
                  <a:lnTo>
                    <a:pt x="2604412" y="1906144"/>
                  </a:lnTo>
                  <a:lnTo>
                    <a:pt x="2605173" y="1905314"/>
                  </a:lnTo>
                  <a:lnTo>
                    <a:pt x="2606419" y="1903169"/>
                  </a:lnTo>
                  <a:lnTo>
                    <a:pt x="2607180" y="1902339"/>
                  </a:lnTo>
                  <a:lnTo>
                    <a:pt x="2608080" y="1901924"/>
                  </a:lnTo>
                  <a:lnTo>
                    <a:pt x="2610225" y="1901579"/>
                  </a:lnTo>
                  <a:lnTo>
                    <a:pt x="2611194" y="1901233"/>
                  </a:lnTo>
                  <a:lnTo>
                    <a:pt x="2619984" y="1895630"/>
                  </a:lnTo>
                  <a:lnTo>
                    <a:pt x="2624690" y="1893208"/>
                  </a:lnTo>
                  <a:lnTo>
                    <a:pt x="2625175" y="1892517"/>
                  </a:lnTo>
                  <a:lnTo>
                    <a:pt x="2625798" y="1890857"/>
                  </a:lnTo>
                  <a:lnTo>
                    <a:pt x="2626282" y="1890027"/>
                  </a:lnTo>
                  <a:lnTo>
                    <a:pt x="2628359" y="1887605"/>
                  </a:lnTo>
                  <a:lnTo>
                    <a:pt x="2628635" y="1887605"/>
                  </a:lnTo>
                  <a:cubicBezTo>
                    <a:pt x="2628635" y="1887605"/>
                    <a:pt x="2629950" y="1884700"/>
                    <a:pt x="2629950" y="1884700"/>
                  </a:cubicBezTo>
                  <a:lnTo>
                    <a:pt x="2630089" y="1883386"/>
                  </a:lnTo>
                  <a:lnTo>
                    <a:pt x="2629812" y="1882002"/>
                  </a:lnTo>
                  <a:lnTo>
                    <a:pt x="2629674" y="1880550"/>
                  </a:lnTo>
                  <a:lnTo>
                    <a:pt x="2630296" y="1878959"/>
                  </a:lnTo>
                  <a:lnTo>
                    <a:pt x="2630919" y="1881103"/>
                  </a:lnTo>
                  <a:lnTo>
                    <a:pt x="2630089" y="1870312"/>
                  </a:lnTo>
                  <a:lnTo>
                    <a:pt x="2632165" y="1870866"/>
                  </a:lnTo>
                  <a:lnTo>
                    <a:pt x="2631335" y="1868652"/>
                  </a:lnTo>
                  <a:lnTo>
                    <a:pt x="2630712" y="1866577"/>
                  </a:lnTo>
                  <a:lnTo>
                    <a:pt x="2630989" y="1864709"/>
                  </a:lnTo>
                  <a:lnTo>
                    <a:pt x="2632857" y="1863187"/>
                  </a:lnTo>
                  <a:lnTo>
                    <a:pt x="2633411" y="1864017"/>
                  </a:lnTo>
                  <a:lnTo>
                    <a:pt x="2634587" y="1865539"/>
                  </a:lnTo>
                  <a:lnTo>
                    <a:pt x="2635141" y="1866369"/>
                  </a:lnTo>
                  <a:lnTo>
                    <a:pt x="2634795" y="1864432"/>
                  </a:lnTo>
                  <a:lnTo>
                    <a:pt x="2634795" y="1860628"/>
                  </a:lnTo>
                  <a:cubicBezTo>
                    <a:pt x="2634795" y="1860628"/>
                    <a:pt x="2634657" y="1858691"/>
                    <a:pt x="2634657" y="1858691"/>
                  </a:cubicBezTo>
                  <a:lnTo>
                    <a:pt x="2634172" y="1857238"/>
                  </a:lnTo>
                  <a:lnTo>
                    <a:pt x="2632650" y="1854264"/>
                  </a:lnTo>
                  <a:lnTo>
                    <a:pt x="2632096" y="1852742"/>
                  </a:lnTo>
                  <a:lnTo>
                    <a:pt x="2631265" y="1846240"/>
                  </a:lnTo>
                  <a:lnTo>
                    <a:pt x="2630989" y="1839461"/>
                  </a:lnTo>
                  <a:lnTo>
                    <a:pt x="2631819" y="1841398"/>
                  </a:lnTo>
                  <a:lnTo>
                    <a:pt x="2631819" y="1838285"/>
                  </a:lnTo>
                  <a:cubicBezTo>
                    <a:pt x="2631819" y="1838285"/>
                    <a:pt x="2624137" y="1813036"/>
                    <a:pt x="2624137" y="1813036"/>
                  </a:cubicBezTo>
                  <a:lnTo>
                    <a:pt x="2621507" y="1807364"/>
                  </a:lnTo>
                  <a:lnTo>
                    <a:pt x="2606765" y="1787304"/>
                  </a:lnTo>
                  <a:lnTo>
                    <a:pt x="2605727" y="1786336"/>
                  </a:lnTo>
                  <a:lnTo>
                    <a:pt x="2604758" y="1786128"/>
                  </a:lnTo>
                  <a:lnTo>
                    <a:pt x="2602889" y="1786751"/>
                  </a:lnTo>
                  <a:lnTo>
                    <a:pt x="2602127" y="1786612"/>
                  </a:lnTo>
                  <a:lnTo>
                    <a:pt x="2599982" y="1784814"/>
                  </a:lnTo>
                  <a:lnTo>
                    <a:pt x="2593684" y="1777896"/>
                  </a:lnTo>
                  <a:lnTo>
                    <a:pt x="2589047" y="1774299"/>
                  </a:lnTo>
                  <a:lnTo>
                    <a:pt x="2587663" y="1773054"/>
                  </a:lnTo>
                  <a:lnTo>
                    <a:pt x="2584202" y="1768420"/>
                  </a:lnTo>
                  <a:lnTo>
                    <a:pt x="2574097" y="1757490"/>
                  </a:lnTo>
                  <a:lnTo>
                    <a:pt x="2570844" y="1755069"/>
                  </a:lnTo>
                  <a:lnTo>
                    <a:pt x="2571467" y="1755346"/>
                  </a:lnTo>
                  <a:lnTo>
                    <a:pt x="2573405" y="1756038"/>
                  </a:lnTo>
                  <a:lnTo>
                    <a:pt x="2573197" y="1754516"/>
                  </a:lnTo>
                  <a:lnTo>
                    <a:pt x="2573543" y="1751680"/>
                  </a:lnTo>
                  <a:lnTo>
                    <a:pt x="2573336" y="1750504"/>
                  </a:lnTo>
                  <a:lnTo>
                    <a:pt x="2572367" y="1748913"/>
                  </a:lnTo>
                  <a:lnTo>
                    <a:pt x="2570914" y="1747460"/>
                  </a:lnTo>
                  <a:lnTo>
                    <a:pt x="2563231" y="1740819"/>
                  </a:lnTo>
                  <a:lnTo>
                    <a:pt x="2561224" y="1738537"/>
                  </a:lnTo>
                  <a:lnTo>
                    <a:pt x="2557210" y="1732104"/>
                  </a:lnTo>
                  <a:lnTo>
                    <a:pt x="2556656" y="1730858"/>
                  </a:lnTo>
                  <a:lnTo>
                    <a:pt x="2556172" y="1728852"/>
                  </a:lnTo>
                  <a:lnTo>
                    <a:pt x="2556310" y="1727746"/>
                  </a:lnTo>
                  <a:lnTo>
                    <a:pt x="2557694" y="1724979"/>
                  </a:lnTo>
                  <a:lnTo>
                    <a:pt x="2558455" y="1722143"/>
                  </a:lnTo>
                  <a:lnTo>
                    <a:pt x="2560255" y="1713634"/>
                  </a:lnTo>
                  <a:lnTo>
                    <a:pt x="2561916" y="1709899"/>
                  </a:lnTo>
                  <a:lnTo>
                    <a:pt x="2564061" y="1707478"/>
                  </a:lnTo>
                  <a:lnTo>
                    <a:pt x="2569737" y="1703327"/>
                  </a:lnTo>
                  <a:lnTo>
                    <a:pt x="2572436" y="1700768"/>
                  </a:lnTo>
                  <a:lnTo>
                    <a:pt x="2574166" y="1698139"/>
                  </a:lnTo>
                  <a:lnTo>
                    <a:pt x="2576796" y="1692190"/>
                  </a:lnTo>
                  <a:lnTo>
                    <a:pt x="2577281" y="1691430"/>
                  </a:lnTo>
                  <a:lnTo>
                    <a:pt x="2578527" y="1690254"/>
                  </a:lnTo>
                  <a:lnTo>
                    <a:pt x="2578803" y="1689493"/>
                  </a:lnTo>
                  <a:lnTo>
                    <a:pt x="2578665" y="1688801"/>
                  </a:lnTo>
                  <a:lnTo>
                    <a:pt x="2577973" y="1687279"/>
                  </a:lnTo>
                  <a:lnTo>
                    <a:pt x="2577973" y="1686657"/>
                  </a:lnTo>
                  <a:cubicBezTo>
                    <a:pt x="2577973" y="1686657"/>
                    <a:pt x="2577973" y="1685273"/>
                    <a:pt x="2577973" y="1685273"/>
                  </a:cubicBezTo>
                  <a:lnTo>
                    <a:pt x="2577696" y="1684858"/>
                  </a:lnTo>
                  <a:lnTo>
                    <a:pt x="2577696" y="1684651"/>
                  </a:lnTo>
                  <a:lnTo>
                    <a:pt x="2578596" y="1684166"/>
                  </a:lnTo>
                  <a:lnTo>
                    <a:pt x="2585240" y="1684166"/>
                  </a:lnTo>
                  <a:cubicBezTo>
                    <a:pt x="2585240" y="1684166"/>
                    <a:pt x="2586486" y="1684305"/>
                    <a:pt x="2586486" y="1684305"/>
                  </a:cubicBezTo>
                  <a:lnTo>
                    <a:pt x="2587317" y="1684651"/>
                  </a:lnTo>
                  <a:lnTo>
                    <a:pt x="2588355" y="1684651"/>
                  </a:lnTo>
                  <a:lnTo>
                    <a:pt x="2590016" y="1683613"/>
                  </a:lnTo>
                  <a:lnTo>
                    <a:pt x="2591054" y="1682299"/>
                  </a:lnTo>
                  <a:lnTo>
                    <a:pt x="2591400" y="1680984"/>
                  </a:lnTo>
                  <a:lnTo>
                    <a:pt x="2591608" y="1679601"/>
                  </a:lnTo>
                  <a:lnTo>
                    <a:pt x="2592300" y="1678148"/>
                  </a:lnTo>
                  <a:lnTo>
                    <a:pt x="2594445" y="1676419"/>
                  </a:lnTo>
                  <a:lnTo>
                    <a:pt x="2597836" y="1674551"/>
                  </a:lnTo>
                  <a:lnTo>
                    <a:pt x="2601436" y="1673099"/>
                  </a:lnTo>
                  <a:lnTo>
                    <a:pt x="2604135" y="1672614"/>
                  </a:lnTo>
                  <a:lnTo>
                    <a:pt x="2600051" y="1670263"/>
                  </a:lnTo>
                  <a:lnTo>
                    <a:pt x="2591677" y="1669709"/>
                  </a:lnTo>
                  <a:lnTo>
                    <a:pt x="2600051" y="1670193"/>
                  </a:lnTo>
                  <a:lnTo>
                    <a:pt x="2604135" y="1672614"/>
                  </a:lnTo>
                  <a:lnTo>
                    <a:pt x="2608633" y="1671853"/>
                  </a:lnTo>
                  <a:lnTo>
                    <a:pt x="2609810" y="1671508"/>
                  </a:lnTo>
                  <a:lnTo>
                    <a:pt x="2610641" y="1670885"/>
                  </a:lnTo>
                  <a:lnTo>
                    <a:pt x="2611956" y="1669225"/>
                  </a:lnTo>
                  <a:lnTo>
                    <a:pt x="2612509" y="1668741"/>
                  </a:lnTo>
                  <a:lnTo>
                    <a:pt x="2613132" y="1668948"/>
                  </a:lnTo>
                  <a:lnTo>
                    <a:pt x="2613686" y="1669778"/>
                  </a:lnTo>
                  <a:lnTo>
                    <a:pt x="2614378" y="1670193"/>
                  </a:lnTo>
                  <a:lnTo>
                    <a:pt x="2615486" y="1669225"/>
                  </a:lnTo>
                  <a:lnTo>
                    <a:pt x="2615486" y="1668395"/>
                  </a:lnTo>
                  <a:cubicBezTo>
                    <a:pt x="2615486" y="1668395"/>
                    <a:pt x="2614793" y="1665005"/>
                    <a:pt x="2614793" y="1665005"/>
                  </a:cubicBezTo>
                  <a:lnTo>
                    <a:pt x="2614586" y="1663829"/>
                  </a:lnTo>
                  <a:lnTo>
                    <a:pt x="2616593" y="1664314"/>
                  </a:lnTo>
                  <a:lnTo>
                    <a:pt x="2617631" y="1666043"/>
                  </a:lnTo>
                  <a:lnTo>
                    <a:pt x="2618669" y="1668187"/>
                  </a:lnTo>
                  <a:lnTo>
                    <a:pt x="2620676" y="1669917"/>
                  </a:lnTo>
                  <a:lnTo>
                    <a:pt x="2623168" y="1670263"/>
                  </a:lnTo>
                  <a:lnTo>
                    <a:pt x="2626144" y="1670470"/>
                  </a:lnTo>
                  <a:lnTo>
                    <a:pt x="2628013" y="1671438"/>
                  </a:lnTo>
                  <a:lnTo>
                    <a:pt x="2627182" y="1674205"/>
                  </a:lnTo>
                  <a:lnTo>
                    <a:pt x="2630435" y="1674205"/>
                  </a:lnTo>
                  <a:cubicBezTo>
                    <a:pt x="2630435" y="1674205"/>
                    <a:pt x="2633965" y="1673514"/>
                    <a:pt x="2633965" y="1673514"/>
                  </a:cubicBezTo>
                  <a:lnTo>
                    <a:pt x="2636318" y="1671784"/>
                  </a:lnTo>
                  <a:lnTo>
                    <a:pt x="2636318" y="1668602"/>
                  </a:lnTo>
                  <a:cubicBezTo>
                    <a:pt x="2636318" y="1668602"/>
                    <a:pt x="2637771" y="1669571"/>
                    <a:pt x="2637771" y="1669571"/>
                  </a:cubicBezTo>
                  <a:lnTo>
                    <a:pt x="2638879" y="1671093"/>
                  </a:lnTo>
                  <a:lnTo>
                    <a:pt x="2639917" y="1672130"/>
                  </a:lnTo>
                  <a:lnTo>
                    <a:pt x="2641232" y="1671646"/>
                  </a:lnTo>
                  <a:lnTo>
                    <a:pt x="2642062" y="1672476"/>
                  </a:lnTo>
                  <a:lnTo>
                    <a:pt x="2642754" y="1672960"/>
                  </a:lnTo>
                  <a:lnTo>
                    <a:pt x="2643516" y="1673237"/>
                  </a:lnTo>
                  <a:lnTo>
                    <a:pt x="2644762" y="1673375"/>
                  </a:lnTo>
                  <a:lnTo>
                    <a:pt x="2644623" y="1674897"/>
                  </a:lnTo>
                  <a:lnTo>
                    <a:pt x="2644000" y="1675381"/>
                  </a:lnTo>
                  <a:lnTo>
                    <a:pt x="2643170" y="1675589"/>
                  </a:lnTo>
                  <a:lnTo>
                    <a:pt x="2642408" y="1676281"/>
                  </a:lnTo>
                  <a:lnTo>
                    <a:pt x="2640401" y="1680016"/>
                  </a:lnTo>
                  <a:lnTo>
                    <a:pt x="2639917" y="1681538"/>
                  </a:lnTo>
                  <a:lnTo>
                    <a:pt x="2639640" y="1683336"/>
                  </a:lnTo>
                  <a:lnTo>
                    <a:pt x="2639432" y="1685204"/>
                  </a:lnTo>
                  <a:lnTo>
                    <a:pt x="2639640" y="1686864"/>
                  </a:lnTo>
                  <a:lnTo>
                    <a:pt x="2640817" y="1689700"/>
                  </a:lnTo>
                  <a:lnTo>
                    <a:pt x="2645869" y="1697309"/>
                  </a:lnTo>
                  <a:lnTo>
                    <a:pt x="2643862" y="1697033"/>
                  </a:lnTo>
                  <a:lnTo>
                    <a:pt x="2645108" y="1699454"/>
                  </a:lnTo>
                  <a:lnTo>
                    <a:pt x="2648153" y="1700353"/>
                  </a:lnTo>
                  <a:lnTo>
                    <a:pt x="2651683" y="1700076"/>
                  </a:lnTo>
                  <a:lnTo>
                    <a:pt x="2654451" y="1698970"/>
                  </a:lnTo>
                  <a:lnTo>
                    <a:pt x="2656597" y="1696687"/>
                  </a:lnTo>
                  <a:lnTo>
                    <a:pt x="2656181" y="1695027"/>
                  </a:lnTo>
                  <a:lnTo>
                    <a:pt x="2654451" y="1693436"/>
                  </a:lnTo>
                  <a:lnTo>
                    <a:pt x="2652721" y="1691291"/>
                  </a:lnTo>
                  <a:lnTo>
                    <a:pt x="2652721" y="1690600"/>
                  </a:lnTo>
                  <a:cubicBezTo>
                    <a:pt x="2652721" y="1690600"/>
                    <a:pt x="2654174" y="1689216"/>
                    <a:pt x="2654174" y="1689216"/>
                  </a:cubicBezTo>
                  <a:lnTo>
                    <a:pt x="2654313" y="1688663"/>
                  </a:lnTo>
                  <a:lnTo>
                    <a:pt x="2653136" y="1687832"/>
                  </a:lnTo>
                  <a:lnTo>
                    <a:pt x="2650575" y="1687141"/>
                  </a:lnTo>
                  <a:lnTo>
                    <a:pt x="2649675" y="1686242"/>
                  </a:lnTo>
                  <a:lnTo>
                    <a:pt x="2649883" y="1684028"/>
                  </a:lnTo>
                  <a:lnTo>
                    <a:pt x="2653828" y="1679324"/>
                  </a:lnTo>
                  <a:lnTo>
                    <a:pt x="2654797" y="1676557"/>
                  </a:lnTo>
                  <a:lnTo>
                    <a:pt x="2655351" y="1678356"/>
                  </a:lnTo>
                  <a:lnTo>
                    <a:pt x="2656181" y="1678978"/>
                  </a:lnTo>
                  <a:lnTo>
                    <a:pt x="2657427" y="1678978"/>
                  </a:lnTo>
                  <a:cubicBezTo>
                    <a:pt x="2657427" y="1678978"/>
                    <a:pt x="2658950" y="1678632"/>
                    <a:pt x="2658950" y="1678632"/>
                  </a:cubicBezTo>
                  <a:lnTo>
                    <a:pt x="2659780" y="1678148"/>
                  </a:lnTo>
                  <a:lnTo>
                    <a:pt x="2661441" y="1676211"/>
                  </a:lnTo>
                  <a:lnTo>
                    <a:pt x="2662203" y="1675520"/>
                  </a:lnTo>
                  <a:lnTo>
                    <a:pt x="2663241" y="1675174"/>
                  </a:lnTo>
                  <a:lnTo>
                    <a:pt x="2666909" y="1674551"/>
                  </a:lnTo>
                  <a:lnTo>
                    <a:pt x="2667255" y="1674205"/>
                  </a:lnTo>
                  <a:lnTo>
                    <a:pt x="2667394" y="1673652"/>
                  </a:lnTo>
                  <a:lnTo>
                    <a:pt x="2667601" y="1673099"/>
                  </a:lnTo>
                  <a:lnTo>
                    <a:pt x="2668293" y="1672753"/>
                  </a:lnTo>
                  <a:lnTo>
                    <a:pt x="2668640" y="1672753"/>
                  </a:lnTo>
                  <a:cubicBezTo>
                    <a:pt x="2668640" y="1672753"/>
                    <a:pt x="2669055" y="1673099"/>
                    <a:pt x="2669055" y="1673099"/>
                  </a:cubicBezTo>
                  <a:lnTo>
                    <a:pt x="2669539" y="1673375"/>
                  </a:lnTo>
                  <a:lnTo>
                    <a:pt x="2670023" y="1673375"/>
                  </a:lnTo>
                  <a:cubicBezTo>
                    <a:pt x="2670023" y="1673375"/>
                    <a:pt x="2675561" y="1672476"/>
                    <a:pt x="2675561" y="1672476"/>
                  </a:cubicBezTo>
                  <a:lnTo>
                    <a:pt x="2677429" y="1671992"/>
                  </a:lnTo>
                  <a:lnTo>
                    <a:pt x="2679298" y="1671231"/>
                  </a:lnTo>
                  <a:lnTo>
                    <a:pt x="2680613" y="1670470"/>
                  </a:lnTo>
                  <a:lnTo>
                    <a:pt x="2683243" y="1668187"/>
                  </a:lnTo>
                  <a:lnTo>
                    <a:pt x="2683728" y="1667911"/>
                  </a:lnTo>
                  <a:lnTo>
                    <a:pt x="2685389" y="1666804"/>
                  </a:lnTo>
                  <a:lnTo>
                    <a:pt x="2686773" y="1665628"/>
                  </a:lnTo>
                  <a:lnTo>
                    <a:pt x="2686773" y="1665213"/>
                  </a:lnTo>
                  <a:cubicBezTo>
                    <a:pt x="2686773" y="1665213"/>
                    <a:pt x="2689818" y="1665766"/>
                    <a:pt x="2689818" y="1665766"/>
                  </a:cubicBezTo>
                  <a:lnTo>
                    <a:pt x="2693625" y="1666873"/>
                  </a:lnTo>
                  <a:lnTo>
                    <a:pt x="2696116" y="1666389"/>
                  </a:lnTo>
                  <a:lnTo>
                    <a:pt x="2695424" y="1662308"/>
                  </a:lnTo>
                  <a:lnTo>
                    <a:pt x="2696047" y="1662861"/>
                  </a:lnTo>
                  <a:lnTo>
                    <a:pt x="2696462" y="1663553"/>
                  </a:lnTo>
                  <a:lnTo>
                    <a:pt x="2696670" y="1664175"/>
                  </a:lnTo>
                  <a:lnTo>
                    <a:pt x="2696670" y="1664452"/>
                  </a:lnTo>
                  <a:cubicBezTo>
                    <a:pt x="2696670" y="1664452"/>
                    <a:pt x="2697500" y="1665075"/>
                    <a:pt x="2697500" y="1665075"/>
                  </a:cubicBezTo>
                  <a:lnTo>
                    <a:pt x="2698262" y="1665835"/>
                  </a:lnTo>
                  <a:lnTo>
                    <a:pt x="2699092" y="1666458"/>
                  </a:lnTo>
                  <a:lnTo>
                    <a:pt x="2700061" y="1666735"/>
                  </a:lnTo>
                  <a:lnTo>
                    <a:pt x="2700546" y="1666458"/>
                  </a:lnTo>
                  <a:lnTo>
                    <a:pt x="2701238" y="1665213"/>
                  </a:lnTo>
                  <a:lnTo>
                    <a:pt x="2701584" y="1664867"/>
                  </a:lnTo>
                  <a:lnTo>
                    <a:pt x="2702345" y="1664521"/>
                  </a:lnTo>
                  <a:lnTo>
                    <a:pt x="2704698" y="1662930"/>
                  </a:lnTo>
                  <a:lnTo>
                    <a:pt x="2705321" y="1663068"/>
                  </a:lnTo>
                  <a:lnTo>
                    <a:pt x="2705944" y="1663691"/>
                  </a:lnTo>
                  <a:lnTo>
                    <a:pt x="2706706" y="1664175"/>
                  </a:lnTo>
                  <a:lnTo>
                    <a:pt x="2707674" y="1663760"/>
                  </a:lnTo>
                  <a:lnTo>
                    <a:pt x="2708574" y="1662238"/>
                  </a:lnTo>
                  <a:lnTo>
                    <a:pt x="2709336" y="1658710"/>
                  </a:lnTo>
                  <a:lnTo>
                    <a:pt x="2710443" y="1657050"/>
                  </a:lnTo>
                  <a:lnTo>
                    <a:pt x="2711619" y="1659610"/>
                  </a:lnTo>
                  <a:lnTo>
                    <a:pt x="2713765" y="1659610"/>
                  </a:lnTo>
                  <a:cubicBezTo>
                    <a:pt x="2713765" y="1659610"/>
                    <a:pt x="2718610" y="1657120"/>
                    <a:pt x="2718610" y="1657120"/>
                  </a:cubicBezTo>
                  <a:lnTo>
                    <a:pt x="2719025" y="1657120"/>
                  </a:lnTo>
                  <a:cubicBezTo>
                    <a:pt x="2719025" y="1657120"/>
                    <a:pt x="2719440" y="1657120"/>
                    <a:pt x="2719440" y="1657120"/>
                  </a:cubicBezTo>
                  <a:lnTo>
                    <a:pt x="2719648" y="1656774"/>
                  </a:lnTo>
                  <a:lnTo>
                    <a:pt x="2719510" y="1656220"/>
                  </a:lnTo>
                  <a:lnTo>
                    <a:pt x="2718886" y="1656359"/>
                  </a:lnTo>
                  <a:lnTo>
                    <a:pt x="2718886" y="1656359"/>
                  </a:lnTo>
                  <a:cubicBezTo>
                    <a:pt x="2718886" y="1656359"/>
                    <a:pt x="2719510" y="1656220"/>
                    <a:pt x="2719510" y="1656220"/>
                  </a:cubicBezTo>
                  <a:lnTo>
                    <a:pt x="2720894" y="1653868"/>
                  </a:lnTo>
                  <a:lnTo>
                    <a:pt x="2719717" y="1649372"/>
                  </a:lnTo>
                  <a:lnTo>
                    <a:pt x="2717364" y="1644599"/>
                  </a:lnTo>
                  <a:lnTo>
                    <a:pt x="2715426" y="1641348"/>
                  </a:lnTo>
                  <a:lnTo>
                    <a:pt x="2717433" y="1640518"/>
                  </a:lnTo>
                  <a:lnTo>
                    <a:pt x="2719094" y="1637336"/>
                  </a:lnTo>
                  <a:lnTo>
                    <a:pt x="2721448" y="1636506"/>
                  </a:lnTo>
                  <a:lnTo>
                    <a:pt x="2721101" y="1640518"/>
                  </a:lnTo>
                  <a:lnTo>
                    <a:pt x="2722970" y="1644876"/>
                  </a:lnTo>
                  <a:lnTo>
                    <a:pt x="2726085" y="1648542"/>
                  </a:lnTo>
                  <a:lnTo>
                    <a:pt x="2729684" y="1650341"/>
                  </a:lnTo>
                  <a:lnTo>
                    <a:pt x="2729684" y="1650341"/>
                  </a:lnTo>
                  <a:cubicBezTo>
                    <a:pt x="2729684" y="1650341"/>
                    <a:pt x="2728230" y="1652831"/>
                    <a:pt x="2728230" y="1652831"/>
                  </a:cubicBezTo>
                  <a:lnTo>
                    <a:pt x="2732313" y="1654145"/>
                  </a:lnTo>
                  <a:lnTo>
                    <a:pt x="2736258" y="1653315"/>
                  </a:lnTo>
                  <a:lnTo>
                    <a:pt x="2734182" y="1649372"/>
                  </a:lnTo>
                  <a:lnTo>
                    <a:pt x="2733490" y="1649165"/>
                  </a:lnTo>
                  <a:lnTo>
                    <a:pt x="2732798" y="1649165"/>
                  </a:lnTo>
                  <a:cubicBezTo>
                    <a:pt x="2732798" y="1649165"/>
                    <a:pt x="2732798" y="1649095"/>
                    <a:pt x="2732798" y="1649095"/>
                  </a:cubicBezTo>
                  <a:lnTo>
                    <a:pt x="2733490" y="1649095"/>
                  </a:lnTo>
                  <a:cubicBezTo>
                    <a:pt x="2733490" y="1649095"/>
                    <a:pt x="2734182" y="1649372"/>
                    <a:pt x="2734182" y="1649372"/>
                  </a:cubicBezTo>
                  <a:lnTo>
                    <a:pt x="2735913" y="1648957"/>
                  </a:lnTo>
                  <a:lnTo>
                    <a:pt x="2737504" y="1648957"/>
                  </a:lnTo>
                  <a:cubicBezTo>
                    <a:pt x="2737504" y="1648957"/>
                    <a:pt x="2739096" y="1649372"/>
                    <a:pt x="2739096" y="1649372"/>
                  </a:cubicBezTo>
                  <a:lnTo>
                    <a:pt x="2740827" y="1649926"/>
                  </a:lnTo>
                  <a:lnTo>
                    <a:pt x="2740827" y="1648404"/>
                  </a:lnTo>
                  <a:lnTo>
                    <a:pt x="2741242" y="1646882"/>
                  </a:lnTo>
                  <a:lnTo>
                    <a:pt x="2742142" y="1645637"/>
                  </a:lnTo>
                  <a:lnTo>
                    <a:pt x="2743457" y="1645083"/>
                  </a:lnTo>
                  <a:lnTo>
                    <a:pt x="2744218" y="1645429"/>
                  </a:lnTo>
                  <a:lnTo>
                    <a:pt x="2744772" y="1647297"/>
                  </a:lnTo>
                  <a:lnTo>
                    <a:pt x="2745464" y="1647850"/>
                  </a:lnTo>
                  <a:lnTo>
                    <a:pt x="2746502" y="1647850"/>
                  </a:lnTo>
                  <a:lnTo>
                    <a:pt x="2747055" y="1647574"/>
                  </a:lnTo>
                  <a:lnTo>
                    <a:pt x="2747471" y="1647228"/>
                  </a:lnTo>
                  <a:lnTo>
                    <a:pt x="2750309" y="1646052"/>
                  </a:lnTo>
                  <a:lnTo>
                    <a:pt x="2751970" y="1645083"/>
                  </a:lnTo>
                  <a:lnTo>
                    <a:pt x="2753631" y="1644461"/>
                  </a:lnTo>
                  <a:lnTo>
                    <a:pt x="2756053" y="1644323"/>
                  </a:lnTo>
                  <a:lnTo>
                    <a:pt x="2757230" y="1644599"/>
                  </a:lnTo>
                  <a:lnTo>
                    <a:pt x="2758199" y="1645083"/>
                  </a:lnTo>
                  <a:lnTo>
                    <a:pt x="2759167" y="1645429"/>
                  </a:lnTo>
                  <a:lnTo>
                    <a:pt x="2760621" y="1645429"/>
                  </a:lnTo>
                  <a:cubicBezTo>
                    <a:pt x="2760621" y="1645429"/>
                    <a:pt x="2761105" y="1644945"/>
                    <a:pt x="2761105" y="1644945"/>
                  </a:cubicBezTo>
                  <a:lnTo>
                    <a:pt x="2761797" y="1643423"/>
                  </a:lnTo>
                  <a:lnTo>
                    <a:pt x="2762490" y="1642939"/>
                  </a:lnTo>
                  <a:lnTo>
                    <a:pt x="2764773" y="1642662"/>
                  </a:lnTo>
                  <a:lnTo>
                    <a:pt x="2769134" y="1642801"/>
                  </a:lnTo>
                  <a:lnTo>
                    <a:pt x="2771695" y="1642178"/>
                  </a:lnTo>
                  <a:lnTo>
                    <a:pt x="2775501" y="1640310"/>
                  </a:lnTo>
                  <a:lnTo>
                    <a:pt x="2776470" y="1639965"/>
                  </a:lnTo>
                  <a:lnTo>
                    <a:pt x="2777647" y="1639965"/>
                  </a:lnTo>
                  <a:cubicBezTo>
                    <a:pt x="2777647" y="1639965"/>
                    <a:pt x="2778754" y="1640380"/>
                    <a:pt x="2778754" y="1640380"/>
                  </a:cubicBezTo>
                  <a:lnTo>
                    <a:pt x="2779862" y="1640518"/>
                  </a:lnTo>
                  <a:lnTo>
                    <a:pt x="2781038" y="1639895"/>
                  </a:lnTo>
                  <a:lnTo>
                    <a:pt x="2781592" y="1638858"/>
                  </a:lnTo>
                  <a:lnTo>
                    <a:pt x="2781799" y="1637543"/>
                  </a:lnTo>
                  <a:lnTo>
                    <a:pt x="2781799" y="1636229"/>
                  </a:lnTo>
                  <a:cubicBezTo>
                    <a:pt x="2781799" y="1636229"/>
                    <a:pt x="2782215" y="1635053"/>
                    <a:pt x="2782215" y="1635053"/>
                  </a:cubicBezTo>
                  <a:lnTo>
                    <a:pt x="2783322" y="1634085"/>
                  </a:lnTo>
                  <a:lnTo>
                    <a:pt x="2784637" y="1633531"/>
                  </a:lnTo>
                  <a:lnTo>
                    <a:pt x="2785121" y="1632840"/>
                  </a:lnTo>
                  <a:lnTo>
                    <a:pt x="2783806" y="1631387"/>
                  </a:lnTo>
                  <a:lnTo>
                    <a:pt x="2785191" y="1631180"/>
                  </a:lnTo>
                  <a:lnTo>
                    <a:pt x="2786367" y="1630695"/>
                  </a:lnTo>
                  <a:lnTo>
                    <a:pt x="2787475" y="1630004"/>
                  </a:lnTo>
                  <a:lnTo>
                    <a:pt x="2788582" y="1629104"/>
                  </a:lnTo>
                  <a:lnTo>
                    <a:pt x="2788928" y="1628343"/>
                  </a:lnTo>
                  <a:lnTo>
                    <a:pt x="2789136" y="1626061"/>
                  </a:lnTo>
                  <a:lnTo>
                    <a:pt x="2789551" y="1625438"/>
                  </a:lnTo>
                  <a:lnTo>
                    <a:pt x="2790243" y="1625300"/>
                  </a:lnTo>
                  <a:lnTo>
                    <a:pt x="2791835" y="1625576"/>
                  </a:lnTo>
                  <a:lnTo>
                    <a:pt x="2792458" y="1625576"/>
                  </a:lnTo>
                  <a:cubicBezTo>
                    <a:pt x="2792458" y="1625576"/>
                    <a:pt x="2794396" y="1624608"/>
                    <a:pt x="2794396" y="1624608"/>
                  </a:cubicBezTo>
                  <a:lnTo>
                    <a:pt x="2796472" y="1623847"/>
                  </a:lnTo>
                  <a:lnTo>
                    <a:pt x="2798202" y="1624055"/>
                  </a:lnTo>
                  <a:lnTo>
                    <a:pt x="2799172" y="1626061"/>
                  </a:lnTo>
                  <a:lnTo>
                    <a:pt x="2800209" y="1624816"/>
                  </a:lnTo>
                  <a:lnTo>
                    <a:pt x="2800487" y="1623363"/>
                  </a:lnTo>
                  <a:lnTo>
                    <a:pt x="2800487" y="1622049"/>
                  </a:lnTo>
                  <a:cubicBezTo>
                    <a:pt x="2800487" y="1622049"/>
                    <a:pt x="2800763" y="1621219"/>
                    <a:pt x="2800763" y="1621219"/>
                  </a:cubicBezTo>
                  <a:lnTo>
                    <a:pt x="2801594" y="1620596"/>
                  </a:lnTo>
                  <a:lnTo>
                    <a:pt x="2802494" y="1620458"/>
                  </a:lnTo>
                  <a:lnTo>
                    <a:pt x="2803463" y="1620458"/>
                  </a:lnTo>
                  <a:cubicBezTo>
                    <a:pt x="2803463" y="1620458"/>
                    <a:pt x="2804086" y="1620250"/>
                    <a:pt x="2804086" y="1620250"/>
                  </a:cubicBezTo>
                  <a:lnTo>
                    <a:pt x="2804639" y="1619558"/>
                  </a:lnTo>
                  <a:lnTo>
                    <a:pt x="2806093" y="1617414"/>
                  </a:lnTo>
                  <a:lnTo>
                    <a:pt x="2806923" y="1616376"/>
                  </a:lnTo>
                  <a:lnTo>
                    <a:pt x="2810660" y="1614094"/>
                  </a:lnTo>
                  <a:lnTo>
                    <a:pt x="2812668" y="1612433"/>
                  </a:lnTo>
                  <a:lnTo>
                    <a:pt x="2813360" y="1610220"/>
                  </a:lnTo>
                  <a:lnTo>
                    <a:pt x="2812668" y="1608560"/>
                  </a:lnTo>
                  <a:lnTo>
                    <a:pt x="2809830" y="1607522"/>
                  </a:lnTo>
                  <a:lnTo>
                    <a:pt x="2808999" y="1606000"/>
                  </a:lnTo>
                  <a:lnTo>
                    <a:pt x="2810176" y="1606000"/>
                  </a:lnTo>
                  <a:cubicBezTo>
                    <a:pt x="2810176" y="1606000"/>
                    <a:pt x="2811145" y="1605793"/>
                    <a:pt x="2811145" y="1605793"/>
                  </a:cubicBezTo>
                  <a:lnTo>
                    <a:pt x="2812529" y="1604963"/>
                  </a:lnTo>
                  <a:lnTo>
                    <a:pt x="2813083" y="1604409"/>
                  </a:lnTo>
                  <a:lnTo>
                    <a:pt x="2813568" y="1603718"/>
                  </a:lnTo>
                  <a:lnTo>
                    <a:pt x="2814190" y="1603026"/>
                  </a:lnTo>
                  <a:lnTo>
                    <a:pt x="2815229" y="1602542"/>
                  </a:lnTo>
                  <a:lnTo>
                    <a:pt x="2816198" y="1602542"/>
                  </a:lnTo>
                  <a:lnTo>
                    <a:pt x="2817235" y="1602887"/>
                  </a:lnTo>
                  <a:lnTo>
                    <a:pt x="2818135" y="1603372"/>
                  </a:lnTo>
                  <a:lnTo>
                    <a:pt x="2819104" y="1603648"/>
                  </a:lnTo>
                  <a:lnTo>
                    <a:pt x="2822219" y="1603441"/>
                  </a:lnTo>
                  <a:lnTo>
                    <a:pt x="2825541" y="1602265"/>
                  </a:lnTo>
                  <a:lnTo>
                    <a:pt x="2827271" y="1600328"/>
                  </a:lnTo>
                  <a:lnTo>
                    <a:pt x="2825541" y="1597769"/>
                  </a:lnTo>
                  <a:lnTo>
                    <a:pt x="2827340" y="1597284"/>
                  </a:lnTo>
                  <a:lnTo>
                    <a:pt x="2829140" y="1596593"/>
                  </a:lnTo>
                  <a:lnTo>
                    <a:pt x="2830801" y="1595624"/>
                  </a:lnTo>
                  <a:lnTo>
                    <a:pt x="2831977" y="1594379"/>
                  </a:lnTo>
                  <a:lnTo>
                    <a:pt x="2832462" y="1592719"/>
                  </a:lnTo>
                  <a:lnTo>
                    <a:pt x="2832185" y="1591405"/>
                  </a:lnTo>
                  <a:lnTo>
                    <a:pt x="2832462" y="1590229"/>
                  </a:lnTo>
                  <a:lnTo>
                    <a:pt x="2834331" y="1588984"/>
                  </a:lnTo>
                  <a:lnTo>
                    <a:pt x="2835299" y="1588984"/>
                  </a:lnTo>
                  <a:cubicBezTo>
                    <a:pt x="2835299" y="1588984"/>
                    <a:pt x="2836545" y="1589260"/>
                    <a:pt x="2836545" y="1589260"/>
                  </a:cubicBezTo>
                  <a:lnTo>
                    <a:pt x="2837722" y="1589468"/>
                  </a:lnTo>
                  <a:lnTo>
                    <a:pt x="2838553" y="1589053"/>
                  </a:lnTo>
                  <a:lnTo>
                    <a:pt x="2838760" y="1588084"/>
                  </a:lnTo>
                  <a:lnTo>
                    <a:pt x="2838137" y="1587393"/>
                  </a:lnTo>
                  <a:lnTo>
                    <a:pt x="2837376" y="1586839"/>
                  </a:lnTo>
                  <a:lnTo>
                    <a:pt x="2837099" y="1586217"/>
                  </a:lnTo>
                  <a:lnTo>
                    <a:pt x="2837238" y="1584695"/>
                  </a:lnTo>
                  <a:lnTo>
                    <a:pt x="2837376" y="1584003"/>
                  </a:lnTo>
                  <a:lnTo>
                    <a:pt x="2838207" y="1583796"/>
                  </a:lnTo>
                  <a:lnTo>
                    <a:pt x="2840421" y="1583796"/>
                  </a:lnTo>
                  <a:cubicBezTo>
                    <a:pt x="2840421" y="1583796"/>
                    <a:pt x="2841736" y="1584211"/>
                    <a:pt x="2841736" y="1584211"/>
                  </a:cubicBezTo>
                  <a:lnTo>
                    <a:pt x="2843466" y="1584833"/>
                  </a:lnTo>
                  <a:lnTo>
                    <a:pt x="2845128" y="1585318"/>
                  </a:lnTo>
                  <a:lnTo>
                    <a:pt x="2846166" y="1585179"/>
                  </a:lnTo>
                  <a:lnTo>
                    <a:pt x="2846166" y="1584211"/>
                  </a:lnTo>
                  <a:cubicBezTo>
                    <a:pt x="2846166" y="1584211"/>
                    <a:pt x="2845681" y="1583035"/>
                    <a:pt x="2845681" y="1583035"/>
                  </a:cubicBezTo>
                  <a:lnTo>
                    <a:pt x="2844989" y="1581859"/>
                  </a:lnTo>
                  <a:lnTo>
                    <a:pt x="2844643" y="1581029"/>
                  </a:lnTo>
                  <a:lnTo>
                    <a:pt x="2844643" y="1579853"/>
                  </a:lnTo>
                  <a:cubicBezTo>
                    <a:pt x="2844643" y="1579853"/>
                    <a:pt x="2846028" y="1573765"/>
                    <a:pt x="2846028" y="1573765"/>
                  </a:cubicBezTo>
                  <a:lnTo>
                    <a:pt x="2846166" y="1572382"/>
                  </a:lnTo>
                  <a:lnTo>
                    <a:pt x="2845335" y="1571898"/>
                  </a:lnTo>
                  <a:lnTo>
                    <a:pt x="2842844" y="1571552"/>
                  </a:lnTo>
                  <a:lnTo>
                    <a:pt x="2839175" y="1571344"/>
                  </a:lnTo>
                  <a:lnTo>
                    <a:pt x="2837791" y="1570584"/>
                  </a:lnTo>
                  <a:lnTo>
                    <a:pt x="2836199" y="1568370"/>
                  </a:lnTo>
                  <a:lnTo>
                    <a:pt x="2839798" y="1569546"/>
                  </a:lnTo>
                  <a:lnTo>
                    <a:pt x="2841529" y="1569823"/>
                  </a:lnTo>
                  <a:lnTo>
                    <a:pt x="2843466" y="1569477"/>
                  </a:lnTo>
                  <a:lnTo>
                    <a:pt x="2845058" y="1568508"/>
                  </a:lnTo>
                  <a:lnTo>
                    <a:pt x="2849903" y="1564773"/>
                  </a:lnTo>
                  <a:lnTo>
                    <a:pt x="2851149" y="1563597"/>
                  </a:lnTo>
                  <a:lnTo>
                    <a:pt x="2851011" y="1560830"/>
                  </a:lnTo>
                  <a:lnTo>
                    <a:pt x="2849004" y="1558271"/>
                  </a:lnTo>
                  <a:lnTo>
                    <a:pt x="2846650" y="1555711"/>
                  </a:lnTo>
                  <a:lnTo>
                    <a:pt x="2845474" y="1552944"/>
                  </a:lnTo>
                  <a:lnTo>
                    <a:pt x="2846996" y="1553913"/>
                  </a:lnTo>
                  <a:lnTo>
                    <a:pt x="2848311" y="1553774"/>
                  </a:lnTo>
                  <a:lnTo>
                    <a:pt x="2849488" y="1552944"/>
                  </a:lnTo>
                  <a:lnTo>
                    <a:pt x="2850457" y="1551561"/>
                  </a:lnTo>
                  <a:lnTo>
                    <a:pt x="2850457" y="1553982"/>
                  </a:lnTo>
                  <a:cubicBezTo>
                    <a:pt x="2850457" y="1553982"/>
                    <a:pt x="2851356" y="1556126"/>
                    <a:pt x="2851356" y="1556126"/>
                  </a:cubicBezTo>
                  <a:lnTo>
                    <a:pt x="2852810" y="1557233"/>
                  </a:lnTo>
                  <a:lnTo>
                    <a:pt x="2854956" y="1556541"/>
                  </a:lnTo>
                  <a:lnTo>
                    <a:pt x="2855786" y="1555365"/>
                  </a:lnTo>
                  <a:lnTo>
                    <a:pt x="2856201" y="1553844"/>
                  </a:lnTo>
                  <a:lnTo>
                    <a:pt x="2856547" y="1552183"/>
                  </a:lnTo>
                  <a:lnTo>
                    <a:pt x="2856893" y="1550662"/>
                  </a:lnTo>
                  <a:lnTo>
                    <a:pt x="2858001" y="1548655"/>
                  </a:lnTo>
                  <a:lnTo>
                    <a:pt x="2859247" y="1547134"/>
                  </a:lnTo>
                  <a:lnTo>
                    <a:pt x="2862084" y="1544367"/>
                  </a:lnTo>
                  <a:lnTo>
                    <a:pt x="2864368" y="1541462"/>
                  </a:lnTo>
                  <a:lnTo>
                    <a:pt x="2865822" y="1538694"/>
                  </a:lnTo>
                  <a:lnTo>
                    <a:pt x="2867967" y="1533091"/>
                  </a:lnTo>
                  <a:lnTo>
                    <a:pt x="2870597" y="1528526"/>
                  </a:lnTo>
                  <a:lnTo>
                    <a:pt x="2871082" y="1526382"/>
                  </a:lnTo>
                  <a:lnTo>
                    <a:pt x="2869698" y="1524445"/>
                  </a:lnTo>
                  <a:lnTo>
                    <a:pt x="2873020" y="1524168"/>
                  </a:lnTo>
                  <a:lnTo>
                    <a:pt x="2874542" y="1522162"/>
                  </a:lnTo>
                  <a:lnTo>
                    <a:pt x="2875580" y="1519534"/>
                  </a:lnTo>
                  <a:lnTo>
                    <a:pt x="2877518" y="1517458"/>
                  </a:lnTo>
                  <a:lnTo>
                    <a:pt x="2879110" y="1517112"/>
                  </a:lnTo>
                  <a:lnTo>
                    <a:pt x="2879664" y="1517873"/>
                  </a:lnTo>
                  <a:lnTo>
                    <a:pt x="2879941" y="1518980"/>
                  </a:lnTo>
                  <a:lnTo>
                    <a:pt x="2880702" y="1519534"/>
                  </a:lnTo>
                  <a:lnTo>
                    <a:pt x="2882571" y="1519049"/>
                  </a:lnTo>
                  <a:lnTo>
                    <a:pt x="2884162" y="1518081"/>
                  </a:lnTo>
                  <a:lnTo>
                    <a:pt x="2885824" y="1517458"/>
                  </a:lnTo>
                  <a:lnTo>
                    <a:pt x="2887692" y="1517873"/>
                  </a:lnTo>
                  <a:lnTo>
                    <a:pt x="2887139" y="1515452"/>
                  </a:lnTo>
                  <a:lnTo>
                    <a:pt x="2885547" y="1510818"/>
                  </a:lnTo>
                  <a:lnTo>
                    <a:pt x="2885547" y="1508604"/>
                  </a:lnTo>
                  <a:cubicBezTo>
                    <a:pt x="2885547" y="1508604"/>
                    <a:pt x="2886723" y="1507359"/>
                    <a:pt x="2886723" y="1507359"/>
                  </a:cubicBezTo>
                  <a:lnTo>
                    <a:pt x="2888246" y="1506114"/>
                  </a:lnTo>
                  <a:lnTo>
                    <a:pt x="2888661" y="1504730"/>
                  </a:lnTo>
                  <a:lnTo>
                    <a:pt x="2886239" y="1503278"/>
                  </a:lnTo>
                  <a:lnTo>
                    <a:pt x="2888661" y="1503278"/>
                  </a:lnTo>
                  <a:cubicBezTo>
                    <a:pt x="2888661" y="1503278"/>
                    <a:pt x="2888523" y="1501756"/>
                    <a:pt x="2888523" y="1501756"/>
                  </a:cubicBezTo>
                  <a:lnTo>
                    <a:pt x="2886723" y="1499888"/>
                  </a:lnTo>
                  <a:lnTo>
                    <a:pt x="2884370" y="1498781"/>
                  </a:lnTo>
                  <a:lnTo>
                    <a:pt x="2885409" y="1497329"/>
                  </a:lnTo>
                  <a:lnTo>
                    <a:pt x="2886862" y="1496360"/>
                  </a:lnTo>
                  <a:lnTo>
                    <a:pt x="2888592" y="1496015"/>
                  </a:lnTo>
                  <a:lnTo>
                    <a:pt x="2890322" y="1496153"/>
                  </a:lnTo>
                  <a:lnTo>
                    <a:pt x="2892399" y="1497260"/>
                  </a:lnTo>
                  <a:lnTo>
                    <a:pt x="2893229" y="1498366"/>
                  </a:lnTo>
                  <a:lnTo>
                    <a:pt x="2893644" y="1498228"/>
                  </a:lnTo>
                  <a:lnTo>
                    <a:pt x="2894475" y="1495600"/>
                  </a:lnTo>
                  <a:lnTo>
                    <a:pt x="2894891" y="1493939"/>
                  </a:lnTo>
                  <a:lnTo>
                    <a:pt x="2895167" y="1491587"/>
                  </a:lnTo>
                  <a:lnTo>
                    <a:pt x="2894959" y="1489374"/>
                  </a:lnTo>
                  <a:lnTo>
                    <a:pt x="2894060" y="1487990"/>
                  </a:lnTo>
                  <a:lnTo>
                    <a:pt x="2892399" y="1488129"/>
                  </a:lnTo>
                  <a:lnTo>
                    <a:pt x="2887692" y="1490412"/>
                  </a:lnTo>
                  <a:lnTo>
                    <a:pt x="2885616" y="1490965"/>
                  </a:lnTo>
                  <a:lnTo>
                    <a:pt x="2894406" y="1484048"/>
                  </a:lnTo>
                  <a:lnTo>
                    <a:pt x="2897589" y="1482318"/>
                  </a:lnTo>
                  <a:lnTo>
                    <a:pt x="2895444" y="1481903"/>
                  </a:lnTo>
                  <a:lnTo>
                    <a:pt x="2893022" y="1481281"/>
                  </a:lnTo>
                  <a:lnTo>
                    <a:pt x="2890738" y="1480451"/>
                  </a:lnTo>
                  <a:lnTo>
                    <a:pt x="2888800" y="1479413"/>
                  </a:lnTo>
                  <a:lnTo>
                    <a:pt x="2886308" y="1477061"/>
                  </a:lnTo>
                  <a:lnTo>
                    <a:pt x="2884162" y="1474640"/>
                  </a:lnTo>
                  <a:lnTo>
                    <a:pt x="2881671" y="1472911"/>
                  </a:lnTo>
                  <a:lnTo>
                    <a:pt x="2878210" y="1472703"/>
                  </a:lnTo>
                  <a:lnTo>
                    <a:pt x="2874888" y="1473810"/>
                  </a:lnTo>
                  <a:lnTo>
                    <a:pt x="2872466" y="1475055"/>
                  </a:lnTo>
                  <a:lnTo>
                    <a:pt x="2869974" y="1475747"/>
                  </a:lnTo>
                  <a:lnTo>
                    <a:pt x="2866583" y="1475124"/>
                  </a:lnTo>
                  <a:lnTo>
                    <a:pt x="2866029" y="1474640"/>
                  </a:lnTo>
                  <a:lnTo>
                    <a:pt x="2865199" y="1473049"/>
                  </a:lnTo>
                  <a:lnTo>
                    <a:pt x="2864645" y="1472565"/>
                  </a:lnTo>
                  <a:lnTo>
                    <a:pt x="2863953" y="1472703"/>
                  </a:lnTo>
                  <a:lnTo>
                    <a:pt x="2862361" y="1473671"/>
                  </a:lnTo>
                  <a:lnTo>
                    <a:pt x="2861738" y="1473879"/>
                  </a:lnTo>
                  <a:lnTo>
                    <a:pt x="2860769" y="1473741"/>
                  </a:lnTo>
                  <a:lnTo>
                    <a:pt x="2860008" y="1473741"/>
                  </a:lnTo>
                  <a:lnTo>
                    <a:pt x="2858416" y="1474017"/>
                  </a:lnTo>
                  <a:lnTo>
                    <a:pt x="2860700" y="1472357"/>
                  </a:lnTo>
                  <a:lnTo>
                    <a:pt x="2862984" y="1471389"/>
                  </a:lnTo>
                  <a:lnTo>
                    <a:pt x="2865337" y="1470905"/>
                  </a:lnTo>
                  <a:lnTo>
                    <a:pt x="2871013" y="1470559"/>
                  </a:lnTo>
                  <a:lnTo>
                    <a:pt x="2872397" y="1470005"/>
                  </a:lnTo>
                  <a:lnTo>
                    <a:pt x="2875511" y="1466685"/>
                  </a:lnTo>
                  <a:lnTo>
                    <a:pt x="2877657" y="1465094"/>
                  </a:lnTo>
                  <a:lnTo>
                    <a:pt x="2883609" y="1461705"/>
                  </a:lnTo>
                  <a:lnTo>
                    <a:pt x="2886101" y="1460529"/>
                  </a:lnTo>
                  <a:lnTo>
                    <a:pt x="2891499" y="1459422"/>
                  </a:lnTo>
                  <a:lnTo>
                    <a:pt x="2892676" y="1458246"/>
                  </a:lnTo>
                  <a:lnTo>
                    <a:pt x="2892191" y="1454995"/>
                  </a:lnTo>
                  <a:lnTo>
                    <a:pt x="2889284" y="1450360"/>
                  </a:lnTo>
                  <a:lnTo>
                    <a:pt x="2884578" y="1446417"/>
                  </a:lnTo>
                  <a:lnTo>
                    <a:pt x="2873158" y="1439431"/>
                  </a:lnTo>
                  <a:lnTo>
                    <a:pt x="2870113" y="1436871"/>
                  </a:lnTo>
                  <a:lnTo>
                    <a:pt x="2869144" y="1435834"/>
                  </a:lnTo>
                  <a:lnTo>
                    <a:pt x="2868729" y="1435142"/>
                  </a:lnTo>
                  <a:lnTo>
                    <a:pt x="2867967" y="1434658"/>
                  </a:lnTo>
                  <a:lnTo>
                    <a:pt x="2866098" y="1434312"/>
                  </a:lnTo>
                  <a:lnTo>
                    <a:pt x="2863261" y="1434589"/>
                  </a:lnTo>
                  <a:lnTo>
                    <a:pt x="2860631" y="1435626"/>
                  </a:lnTo>
                  <a:lnTo>
                    <a:pt x="2857932" y="1436318"/>
                  </a:lnTo>
                  <a:lnTo>
                    <a:pt x="2854956" y="1435903"/>
                  </a:lnTo>
                  <a:lnTo>
                    <a:pt x="2859800" y="1434035"/>
                  </a:lnTo>
                  <a:lnTo>
                    <a:pt x="2863884" y="1433136"/>
                  </a:lnTo>
                  <a:lnTo>
                    <a:pt x="2867967" y="1433482"/>
                  </a:lnTo>
                  <a:lnTo>
                    <a:pt x="2875165" y="1436733"/>
                  </a:lnTo>
                  <a:lnTo>
                    <a:pt x="2877380" y="1437148"/>
                  </a:lnTo>
                  <a:lnTo>
                    <a:pt x="2882363" y="1437563"/>
                  </a:lnTo>
                  <a:lnTo>
                    <a:pt x="2885062" y="1438531"/>
                  </a:lnTo>
                  <a:lnTo>
                    <a:pt x="2887554" y="1439846"/>
                  </a:lnTo>
                  <a:lnTo>
                    <a:pt x="2890115" y="1440883"/>
                  </a:lnTo>
                  <a:lnTo>
                    <a:pt x="2893022" y="1441091"/>
                  </a:lnTo>
                  <a:lnTo>
                    <a:pt x="2892399" y="1437286"/>
                  </a:lnTo>
                  <a:lnTo>
                    <a:pt x="2890530" y="1435211"/>
                  </a:lnTo>
                  <a:lnTo>
                    <a:pt x="2887969" y="1433758"/>
                  </a:lnTo>
                  <a:lnTo>
                    <a:pt x="2885270" y="1431752"/>
                  </a:lnTo>
                  <a:lnTo>
                    <a:pt x="2883816" y="1429608"/>
                  </a:lnTo>
                  <a:lnTo>
                    <a:pt x="2883055" y="1427533"/>
                  </a:lnTo>
                  <a:lnTo>
                    <a:pt x="2882086" y="1425596"/>
                  </a:lnTo>
                  <a:lnTo>
                    <a:pt x="2880149" y="1423728"/>
                  </a:lnTo>
                  <a:lnTo>
                    <a:pt x="2878488" y="1423036"/>
                  </a:lnTo>
                  <a:lnTo>
                    <a:pt x="2876619" y="1422483"/>
                  </a:lnTo>
                  <a:lnTo>
                    <a:pt x="2874888" y="1421861"/>
                  </a:lnTo>
                  <a:lnTo>
                    <a:pt x="2873435" y="1420754"/>
                  </a:lnTo>
                  <a:lnTo>
                    <a:pt x="2872466" y="1419163"/>
                  </a:lnTo>
                  <a:lnTo>
                    <a:pt x="2872466" y="1417987"/>
                  </a:lnTo>
                  <a:cubicBezTo>
                    <a:pt x="2872466" y="1417987"/>
                    <a:pt x="2872674" y="1416742"/>
                    <a:pt x="2872674" y="1416742"/>
                  </a:cubicBezTo>
                  <a:lnTo>
                    <a:pt x="2872881" y="1415013"/>
                  </a:lnTo>
                  <a:lnTo>
                    <a:pt x="2872189" y="1411346"/>
                  </a:lnTo>
                  <a:lnTo>
                    <a:pt x="2870667" y="1407542"/>
                  </a:lnTo>
                  <a:lnTo>
                    <a:pt x="2867137" y="1400486"/>
                  </a:lnTo>
                  <a:lnTo>
                    <a:pt x="2862223" y="1387551"/>
                  </a:lnTo>
                  <a:lnTo>
                    <a:pt x="2858831" y="1381878"/>
                  </a:lnTo>
                  <a:lnTo>
                    <a:pt x="2853295" y="1377728"/>
                  </a:lnTo>
                  <a:lnTo>
                    <a:pt x="2841736" y="1371087"/>
                  </a:lnTo>
                  <a:lnTo>
                    <a:pt x="2840006" y="1370534"/>
                  </a:lnTo>
                  <a:lnTo>
                    <a:pt x="2838691" y="1370534"/>
                  </a:lnTo>
                  <a:cubicBezTo>
                    <a:pt x="2838691" y="1370534"/>
                    <a:pt x="2837722" y="1369981"/>
                    <a:pt x="2837722" y="1369981"/>
                  </a:cubicBezTo>
                  <a:lnTo>
                    <a:pt x="2837168" y="1368044"/>
                  </a:lnTo>
                  <a:lnTo>
                    <a:pt x="2837376" y="1366038"/>
                  </a:lnTo>
                  <a:lnTo>
                    <a:pt x="2838414" y="1364585"/>
                  </a:lnTo>
                  <a:lnTo>
                    <a:pt x="2839798" y="1363409"/>
                  </a:lnTo>
                  <a:lnTo>
                    <a:pt x="2841044" y="1362026"/>
                  </a:lnTo>
                  <a:lnTo>
                    <a:pt x="2845266" y="1355662"/>
                  </a:lnTo>
                  <a:lnTo>
                    <a:pt x="2847619" y="1352825"/>
                  </a:lnTo>
                  <a:lnTo>
                    <a:pt x="2860354" y="1341412"/>
                  </a:lnTo>
                  <a:lnTo>
                    <a:pt x="2858070" y="1339890"/>
                  </a:lnTo>
                  <a:lnTo>
                    <a:pt x="2857170" y="1337676"/>
                  </a:lnTo>
                  <a:lnTo>
                    <a:pt x="2857932" y="1335878"/>
                  </a:lnTo>
                  <a:lnTo>
                    <a:pt x="2860631" y="1335671"/>
                  </a:lnTo>
                  <a:lnTo>
                    <a:pt x="2861669" y="1336916"/>
                  </a:lnTo>
                  <a:lnTo>
                    <a:pt x="2862153" y="1338783"/>
                  </a:lnTo>
                  <a:lnTo>
                    <a:pt x="2863399" y="1339752"/>
                  </a:lnTo>
                  <a:lnTo>
                    <a:pt x="2866444" y="1338299"/>
                  </a:lnTo>
                  <a:lnTo>
                    <a:pt x="2867898" y="1336985"/>
                  </a:lnTo>
                  <a:lnTo>
                    <a:pt x="2868106" y="1336086"/>
                  </a:lnTo>
                  <a:lnTo>
                    <a:pt x="2867967" y="1334979"/>
                  </a:lnTo>
                  <a:lnTo>
                    <a:pt x="2868590" y="1333042"/>
                  </a:lnTo>
                  <a:lnTo>
                    <a:pt x="2869490" y="1332073"/>
                  </a:lnTo>
                  <a:lnTo>
                    <a:pt x="2870805" y="1331243"/>
                  </a:lnTo>
                  <a:lnTo>
                    <a:pt x="2871982" y="1330759"/>
                  </a:lnTo>
                  <a:lnTo>
                    <a:pt x="2872328" y="1330898"/>
                  </a:lnTo>
                  <a:lnTo>
                    <a:pt x="2872535" y="1328822"/>
                  </a:lnTo>
                  <a:lnTo>
                    <a:pt x="2872535" y="1327508"/>
                  </a:lnTo>
                  <a:cubicBezTo>
                    <a:pt x="2872535" y="1327508"/>
                    <a:pt x="2871912" y="1327508"/>
                    <a:pt x="2871912" y="1327508"/>
                  </a:cubicBezTo>
                  <a:lnTo>
                    <a:pt x="2871566" y="1327646"/>
                  </a:lnTo>
                  <a:lnTo>
                    <a:pt x="2871428" y="1327231"/>
                  </a:lnTo>
                  <a:lnTo>
                    <a:pt x="2871428" y="1326609"/>
                  </a:lnTo>
                  <a:cubicBezTo>
                    <a:pt x="2871428" y="1326609"/>
                    <a:pt x="2871635" y="1326125"/>
                    <a:pt x="2871635" y="1326125"/>
                  </a:cubicBezTo>
                  <a:lnTo>
                    <a:pt x="2872397" y="1325917"/>
                  </a:lnTo>
                  <a:lnTo>
                    <a:pt x="2873366" y="1326332"/>
                  </a:lnTo>
                  <a:lnTo>
                    <a:pt x="2874335" y="1326816"/>
                  </a:lnTo>
                  <a:lnTo>
                    <a:pt x="2875027" y="1326955"/>
                  </a:lnTo>
                  <a:lnTo>
                    <a:pt x="2888592" y="1321490"/>
                  </a:lnTo>
                  <a:lnTo>
                    <a:pt x="2892053" y="1319484"/>
                  </a:lnTo>
                  <a:lnTo>
                    <a:pt x="2893921" y="1318654"/>
                  </a:lnTo>
                  <a:lnTo>
                    <a:pt x="2895790" y="1318239"/>
                  </a:lnTo>
                  <a:lnTo>
                    <a:pt x="2897659" y="1318446"/>
                  </a:lnTo>
                  <a:lnTo>
                    <a:pt x="2898835" y="1319138"/>
                  </a:lnTo>
                  <a:lnTo>
                    <a:pt x="2899735" y="1319830"/>
                  </a:lnTo>
                  <a:lnTo>
                    <a:pt x="2900635" y="1320245"/>
                  </a:lnTo>
                  <a:lnTo>
                    <a:pt x="2902642" y="1320522"/>
                  </a:lnTo>
                  <a:lnTo>
                    <a:pt x="2904234" y="1320314"/>
                  </a:lnTo>
                  <a:lnTo>
                    <a:pt x="2905549" y="1319346"/>
                  </a:lnTo>
                  <a:lnTo>
                    <a:pt x="2906933" y="1317339"/>
                  </a:lnTo>
                  <a:lnTo>
                    <a:pt x="2906656" y="1317132"/>
                  </a:lnTo>
                  <a:lnTo>
                    <a:pt x="2906172" y="1316786"/>
                  </a:lnTo>
                  <a:lnTo>
                    <a:pt x="2905687" y="1316371"/>
                  </a:lnTo>
                  <a:lnTo>
                    <a:pt x="2905480" y="1316025"/>
                  </a:lnTo>
                  <a:lnTo>
                    <a:pt x="2905826" y="1315541"/>
                  </a:lnTo>
                  <a:lnTo>
                    <a:pt x="2907071" y="1314088"/>
                  </a:lnTo>
                  <a:lnTo>
                    <a:pt x="2907418" y="1313604"/>
                  </a:lnTo>
                  <a:lnTo>
                    <a:pt x="2907971" y="1310561"/>
                  </a:lnTo>
                  <a:lnTo>
                    <a:pt x="2908594" y="1309039"/>
                  </a:lnTo>
                  <a:lnTo>
                    <a:pt x="2909840" y="1307794"/>
                  </a:lnTo>
                  <a:lnTo>
                    <a:pt x="2908110" y="1307655"/>
                  </a:lnTo>
                  <a:lnTo>
                    <a:pt x="2904718" y="1307863"/>
                  </a:lnTo>
                  <a:lnTo>
                    <a:pt x="2902988" y="1307724"/>
                  </a:lnTo>
                  <a:lnTo>
                    <a:pt x="2901534" y="1307102"/>
                  </a:lnTo>
                  <a:lnTo>
                    <a:pt x="2898835" y="1305303"/>
                  </a:lnTo>
                  <a:lnTo>
                    <a:pt x="2897728" y="1304819"/>
                  </a:lnTo>
                  <a:lnTo>
                    <a:pt x="2896828" y="1305027"/>
                  </a:lnTo>
                  <a:lnTo>
                    <a:pt x="2894129" y="1306203"/>
                  </a:lnTo>
                  <a:lnTo>
                    <a:pt x="2892952" y="1306548"/>
                  </a:lnTo>
                  <a:lnTo>
                    <a:pt x="2891153" y="1306548"/>
                  </a:lnTo>
                  <a:cubicBezTo>
                    <a:pt x="2891153" y="1306548"/>
                    <a:pt x="2889423" y="1306272"/>
                    <a:pt x="2889423" y="1306272"/>
                  </a:cubicBezTo>
                  <a:lnTo>
                    <a:pt x="2886101" y="1305234"/>
                  </a:lnTo>
                  <a:lnTo>
                    <a:pt x="2882917" y="1303920"/>
                  </a:lnTo>
                  <a:lnTo>
                    <a:pt x="2873850" y="1299008"/>
                  </a:lnTo>
                  <a:lnTo>
                    <a:pt x="2870113" y="1298248"/>
                  </a:lnTo>
                  <a:lnTo>
                    <a:pt x="2866860" y="1298801"/>
                  </a:lnTo>
                  <a:lnTo>
                    <a:pt x="2859800" y="1301153"/>
                  </a:lnTo>
                  <a:lnTo>
                    <a:pt x="2860562" y="1302675"/>
                  </a:lnTo>
                  <a:lnTo>
                    <a:pt x="2859593" y="1304127"/>
                  </a:lnTo>
                  <a:lnTo>
                    <a:pt x="2852879" y="1308624"/>
                  </a:lnTo>
                  <a:lnTo>
                    <a:pt x="2851910" y="1309385"/>
                  </a:lnTo>
                  <a:lnTo>
                    <a:pt x="2851495" y="1310215"/>
                  </a:lnTo>
                  <a:lnTo>
                    <a:pt x="2851495" y="1311045"/>
                  </a:lnTo>
                  <a:cubicBezTo>
                    <a:pt x="2851495" y="1311045"/>
                    <a:pt x="2851149" y="1311944"/>
                    <a:pt x="2851149" y="1311944"/>
                  </a:cubicBezTo>
                  <a:lnTo>
                    <a:pt x="2850111" y="1313120"/>
                  </a:lnTo>
                  <a:lnTo>
                    <a:pt x="2845335" y="1314849"/>
                  </a:lnTo>
                  <a:lnTo>
                    <a:pt x="2839798" y="1314227"/>
                  </a:lnTo>
                  <a:lnTo>
                    <a:pt x="2835023" y="1311667"/>
                  </a:lnTo>
                  <a:lnTo>
                    <a:pt x="2832601" y="1307586"/>
                  </a:lnTo>
                  <a:lnTo>
                    <a:pt x="2832739" y="1305165"/>
                  </a:lnTo>
                  <a:lnTo>
                    <a:pt x="2833569" y="1303297"/>
                  </a:lnTo>
                  <a:lnTo>
                    <a:pt x="2834608" y="1301706"/>
                  </a:lnTo>
                  <a:lnTo>
                    <a:pt x="2835161" y="1300115"/>
                  </a:lnTo>
                  <a:lnTo>
                    <a:pt x="2834884" y="1298455"/>
                  </a:lnTo>
                  <a:lnTo>
                    <a:pt x="2834123" y="1296172"/>
                  </a:lnTo>
                  <a:lnTo>
                    <a:pt x="2833154" y="1293959"/>
                  </a:lnTo>
                  <a:lnTo>
                    <a:pt x="2832323" y="1292575"/>
                  </a:lnTo>
                  <a:lnTo>
                    <a:pt x="2830178" y="1291054"/>
                  </a:lnTo>
                  <a:lnTo>
                    <a:pt x="2828171" y="1290777"/>
                  </a:lnTo>
                  <a:lnTo>
                    <a:pt x="2823672" y="1291261"/>
                  </a:lnTo>
                  <a:lnTo>
                    <a:pt x="2820557" y="1290984"/>
                  </a:lnTo>
                  <a:lnTo>
                    <a:pt x="2817374" y="1290362"/>
                  </a:lnTo>
                  <a:lnTo>
                    <a:pt x="2814190" y="1289393"/>
                  </a:lnTo>
                  <a:lnTo>
                    <a:pt x="2811353" y="1288148"/>
                  </a:lnTo>
                  <a:lnTo>
                    <a:pt x="2806715" y="1284690"/>
                  </a:lnTo>
                  <a:lnTo>
                    <a:pt x="2804570" y="1280401"/>
                  </a:lnTo>
                  <a:lnTo>
                    <a:pt x="2804570" y="1275559"/>
                  </a:lnTo>
                  <a:cubicBezTo>
                    <a:pt x="2804570" y="1275559"/>
                    <a:pt x="2806231" y="1270232"/>
                    <a:pt x="2806231" y="1270232"/>
                  </a:cubicBezTo>
                  <a:lnTo>
                    <a:pt x="2807615" y="1267604"/>
                  </a:lnTo>
                  <a:lnTo>
                    <a:pt x="2809345" y="1265252"/>
                  </a:lnTo>
                  <a:lnTo>
                    <a:pt x="2811699" y="1263868"/>
                  </a:lnTo>
                  <a:lnTo>
                    <a:pt x="2814813" y="1264007"/>
                  </a:lnTo>
                  <a:lnTo>
                    <a:pt x="2815990" y="1264768"/>
                  </a:lnTo>
                  <a:lnTo>
                    <a:pt x="2818066" y="1267050"/>
                  </a:lnTo>
                  <a:lnTo>
                    <a:pt x="2819104" y="1267604"/>
                  </a:lnTo>
                  <a:lnTo>
                    <a:pt x="2820557" y="1267396"/>
                  </a:lnTo>
                  <a:lnTo>
                    <a:pt x="2823672" y="1265805"/>
                  </a:lnTo>
                  <a:lnTo>
                    <a:pt x="2825126" y="1265252"/>
                  </a:lnTo>
                  <a:lnTo>
                    <a:pt x="2827063" y="1265114"/>
                  </a:lnTo>
                  <a:lnTo>
                    <a:pt x="2831286" y="1265252"/>
                  </a:lnTo>
                  <a:lnTo>
                    <a:pt x="2833223" y="1264768"/>
                  </a:lnTo>
                  <a:lnTo>
                    <a:pt x="2835646" y="1262969"/>
                  </a:lnTo>
                  <a:lnTo>
                    <a:pt x="2837099" y="1260548"/>
                  </a:lnTo>
                  <a:lnTo>
                    <a:pt x="2839106" y="1255360"/>
                  </a:lnTo>
                  <a:lnTo>
                    <a:pt x="2842013" y="1250864"/>
                  </a:lnTo>
                  <a:lnTo>
                    <a:pt x="2845612" y="1247751"/>
                  </a:lnTo>
                  <a:lnTo>
                    <a:pt x="2849765" y="1245330"/>
                  </a:lnTo>
                  <a:lnTo>
                    <a:pt x="2860354" y="1240280"/>
                  </a:lnTo>
                  <a:lnTo>
                    <a:pt x="2863192" y="1238689"/>
                  </a:lnTo>
                  <a:lnTo>
                    <a:pt x="2865614" y="1236752"/>
                  </a:lnTo>
                  <a:lnTo>
                    <a:pt x="2867829" y="1234331"/>
                  </a:lnTo>
                  <a:lnTo>
                    <a:pt x="2871843" y="1229074"/>
                  </a:lnTo>
                  <a:lnTo>
                    <a:pt x="2876688" y="1224024"/>
                  </a:lnTo>
                  <a:lnTo>
                    <a:pt x="2878695" y="1222364"/>
                  </a:lnTo>
                  <a:lnTo>
                    <a:pt x="2881117" y="1221742"/>
                  </a:lnTo>
                  <a:lnTo>
                    <a:pt x="2885132" y="1222018"/>
                  </a:lnTo>
                  <a:lnTo>
                    <a:pt x="2887554" y="1222503"/>
                  </a:lnTo>
                  <a:lnTo>
                    <a:pt x="2889630" y="1222779"/>
                  </a:lnTo>
                  <a:lnTo>
                    <a:pt x="2891291" y="1222088"/>
                  </a:lnTo>
                  <a:lnTo>
                    <a:pt x="2892537" y="1219736"/>
                  </a:lnTo>
                  <a:lnTo>
                    <a:pt x="2894060" y="1224440"/>
                  </a:lnTo>
                  <a:lnTo>
                    <a:pt x="2897797" y="1227483"/>
                  </a:lnTo>
                  <a:lnTo>
                    <a:pt x="2900635" y="1230804"/>
                  </a:lnTo>
                  <a:lnTo>
                    <a:pt x="2899251" y="1236407"/>
                  </a:lnTo>
                  <a:lnTo>
                    <a:pt x="2895859" y="1241318"/>
                  </a:lnTo>
                  <a:lnTo>
                    <a:pt x="2893783" y="1243808"/>
                  </a:lnTo>
                  <a:lnTo>
                    <a:pt x="2891845" y="1245676"/>
                  </a:lnTo>
                  <a:lnTo>
                    <a:pt x="2886723" y="1248512"/>
                  </a:lnTo>
                  <a:lnTo>
                    <a:pt x="2885339" y="1250241"/>
                  </a:lnTo>
                  <a:lnTo>
                    <a:pt x="2885962" y="1253492"/>
                  </a:lnTo>
                  <a:lnTo>
                    <a:pt x="2883194" y="1253976"/>
                  </a:lnTo>
                  <a:lnTo>
                    <a:pt x="2881740" y="1255360"/>
                  </a:lnTo>
                  <a:lnTo>
                    <a:pt x="2881117" y="1257366"/>
                  </a:lnTo>
                  <a:lnTo>
                    <a:pt x="2880910" y="1259856"/>
                  </a:lnTo>
                  <a:lnTo>
                    <a:pt x="2883747" y="1259856"/>
                  </a:lnTo>
                  <a:cubicBezTo>
                    <a:pt x="2883747" y="1259856"/>
                    <a:pt x="2889561" y="1259510"/>
                    <a:pt x="2889561" y="1259510"/>
                  </a:cubicBezTo>
                  <a:lnTo>
                    <a:pt x="2892191" y="1259856"/>
                  </a:lnTo>
                  <a:lnTo>
                    <a:pt x="2890945" y="1260894"/>
                  </a:lnTo>
                  <a:lnTo>
                    <a:pt x="2889907" y="1262001"/>
                  </a:lnTo>
                  <a:lnTo>
                    <a:pt x="2888315" y="1264353"/>
                  </a:lnTo>
                  <a:lnTo>
                    <a:pt x="2888315" y="1264906"/>
                  </a:lnTo>
                  <a:lnTo>
                    <a:pt x="2888938" y="1266290"/>
                  </a:lnTo>
                  <a:lnTo>
                    <a:pt x="2888938" y="1266912"/>
                  </a:lnTo>
                  <a:cubicBezTo>
                    <a:pt x="2888938" y="1266912"/>
                    <a:pt x="2888038" y="1267535"/>
                    <a:pt x="2888038" y="1267535"/>
                  </a:cubicBezTo>
                  <a:lnTo>
                    <a:pt x="2886654" y="1268088"/>
                  </a:lnTo>
                  <a:lnTo>
                    <a:pt x="2884162" y="1268918"/>
                  </a:lnTo>
                  <a:lnTo>
                    <a:pt x="2881464" y="1270163"/>
                  </a:lnTo>
                  <a:lnTo>
                    <a:pt x="2878349" y="1272100"/>
                  </a:lnTo>
                  <a:lnTo>
                    <a:pt x="2876965" y="1274175"/>
                  </a:lnTo>
                  <a:lnTo>
                    <a:pt x="2879456" y="1275835"/>
                  </a:lnTo>
                  <a:lnTo>
                    <a:pt x="2880218" y="1275490"/>
                  </a:lnTo>
                  <a:lnTo>
                    <a:pt x="2885201" y="1273760"/>
                  </a:lnTo>
                  <a:lnTo>
                    <a:pt x="2886377" y="1273138"/>
                  </a:lnTo>
                  <a:lnTo>
                    <a:pt x="2888661" y="1271408"/>
                  </a:lnTo>
                  <a:lnTo>
                    <a:pt x="2888523" y="1271270"/>
                  </a:lnTo>
                  <a:lnTo>
                    <a:pt x="2888523" y="1270647"/>
                  </a:lnTo>
                  <a:cubicBezTo>
                    <a:pt x="2888523" y="1270647"/>
                    <a:pt x="2888869" y="1269956"/>
                    <a:pt x="2888869" y="1269956"/>
                  </a:cubicBezTo>
                  <a:lnTo>
                    <a:pt x="2889215" y="1269471"/>
                  </a:lnTo>
                  <a:lnTo>
                    <a:pt x="2889907" y="1269333"/>
                  </a:lnTo>
                  <a:lnTo>
                    <a:pt x="2890668" y="1269541"/>
                  </a:lnTo>
                  <a:lnTo>
                    <a:pt x="2891361" y="1269817"/>
                  </a:lnTo>
                  <a:lnTo>
                    <a:pt x="2891914" y="1269817"/>
                  </a:lnTo>
                  <a:cubicBezTo>
                    <a:pt x="2891914" y="1269817"/>
                    <a:pt x="2895167" y="1268434"/>
                    <a:pt x="2895167" y="1268434"/>
                  </a:cubicBezTo>
                  <a:lnTo>
                    <a:pt x="2896274" y="1267811"/>
                  </a:lnTo>
                  <a:lnTo>
                    <a:pt x="2899320" y="1265252"/>
                  </a:lnTo>
                  <a:lnTo>
                    <a:pt x="2904788" y="1259926"/>
                  </a:lnTo>
                  <a:lnTo>
                    <a:pt x="2908110" y="1257574"/>
                  </a:lnTo>
                  <a:lnTo>
                    <a:pt x="2914961" y="1254392"/>
                  </a:lnTo>
                  <a:lnTo>
                    <a:pt x="2927766" y="1250241"/>
                  </a:lnTo>
                  <a:lnTo>
                    <a:pt x="2928388" y="1249826"/>
                  </a:lnTo>
                  <a:lnTo>
                    <a:pt x="2929219" y="1248512"/>
                  </a:lnTo>
                  <a:lnTo>
                    <a:pt x="2929703" y="1248166"/>
                  </a:lnTo>
                  <a:lnTo>
                    <a:pt x="2930257" y="1248166"/>
                  </a:lnTo>
                  <a:cubicBezTo>
                    <a:pt x="2930257" y="1248166"/>
                    <a:pt x="2931364" y="1248650"/>
                    <a:pt x="2931364" y="1248650"/>
                  </a:cubicBezTo>
                  <a:lnTo>
                    <a:pt x="2931849" y="1248650"/>
                  </a:lnTo>
                  <a:cubicBezTo>
                    <a:pt x="2931849" y="1248650"/>
                    <a:pt x="2938978" y="1247958"/>
                    <a:pt x="2938978" y="1247958"/>
                  </a:cubicBezTo>
                  <a:lnTo>
                    <a:pt x="2941885" y="1246990"/>
                  </a:lnTo>
                  <a:lnTo>
                    <a:pt x="2944930" y="1244569"/>
                  </a:lnTo>
                  <a:lnTo>
                    <a:pt x="2945207" y="1247059"/>
                  </a:lnTo>
                  <a:lnTo>
                    <a:pt x="2949360" y="1251486"/>
                  </a:lnTo>
                  <a:lnTo>
                    <a:pt x="2950743" y="1254322"/>
                  </a:lnTo>
                  <a:lnTo>
                    <a:pt x="2952889" y="1253077"/>
                  </a:lnTo>
                  <a:lnTo>
                    <a:pt x="2953374" y="1252040"/>
                  </a:lnTo>
                  <a:lnTo>
                    <a:pt x="2954135" y="1251763"/>
                  </a:lnTo>
                  <a:lnTo>
                    <a:pt x="2962787" y="1255429"/>
                  </a:lnTo>
                  <a:lnTo>
                    <a:pt x="2964932" y="1257020"/>
                  </a:lnTo>
                  <a:lnTo>
                    <a:pt x="2966178" y="1259649"/>
                  </a:lnTo>
                  <a:lnTo>
                    <a:pt x="2965901" y="1263177"/>
                  </a:lnTo>
                  <a:lnTo>
                    <a:pt x="2962302" y="1269333"/>
                  </a:lnTo>
                  <a:lnTo>
                    <a:pt x="2961679" y="1272515"/>
                  </a:lnTo>
                  <a:lnTo>
                    <a:pt x="2962787" y="1274936"/>
                  </a:lnTo>
                  <a:lnTo>
                    <a:pt x="2964793" y="1275766"/>
                  </a:lnTo>
                  <a:lnTo>
                    <a:pt x="2967285" y="1276181"/>
                  </a:lnTo>
                  <a:lnTo>
                    <a:pt x="2969708" y="1277426"/>
                  </a:lnTo>
                  <a:lnTo>
                    <a:pt x="2966662" y="1277841"/>
                  </a:lnTo>
                  <a:lnTo>
                    <a:pt x="2963755" y="1278533"/>
                  </a:lnTo>
                  <a:lnTo>
                    <a:pt x="2961125" y="1279709"/>
                  </a:lnTo>
                  <a:lnTo>
                    <a:pt x="2958634" y="1281577"/>
                  </a:lnTo>
                  <a:lnTo>
                    <a:pt x="2956765" y="1284205"/>
                  </a:lnTo>
                  <a:lnTo>
                    <a:pt x="2955727" y="1286834"/>
                  </a:lnTo>
                  <a:lnTo>
                    <a:pt x="2954412" y="1289186"/>
                  </a:lnTo>
                  <a:lnTo>
                    <a:pt x="2951713" y="1290984"/>
                  </a:lnTo>
                  <a:lnTo>
                    <a:pt x="2960779" y="1291745"/>
                  </a:lnTo>
                  <a:lnTo>
                    <a:pt x="2963271" y="1292714"/>
                  </a:lnTo>
                  <a:lnTo>
                    <a:pt x="2957872" y="1295757"/>
                  </a:lnTo>
                  <a:lnTo>
                    <a:pt x="2959603" y="1296518"/>
                  </a:lnTo>
                  <a:lnTo>
                    <a:pt x="2964863" y="1298455"/>
                  </a:lnTo>
                  <a:lnTo>
                    <a:pt x="2966109" y="1299562"/>
                  </a:lnTo>
                  <a:lnTo>
                    <a:pt x="2966524" y="1300461"/>
                  </a:lnTo>
                  <a:lnTo>
                    <a:pt x="2967216" y="1300600"/>
                  </a:lnTo>
                  <a:lnTo>
                    <a:pt x="2969431" y="1299147"/>
                  </a:lnTo>
                  <a:lnTo>
                    <a:pt x="2970538" y="1297902"/>
                  </a:lnTo>
                  <a:lnTo>
                    <a:pt x="2971576" y="1296449"/>
                  </a:lnTo>
                  <a:lnTo>
                    <a:pt x="2972684" y="1295135"/>
                  </a:lnTo>
                  <a:lnTo>
                    <a:pt x="2974068" y="1294512"/>
                  </a:lnTo>
                  <a:lnTo>
                    <a:pt x="2975936" y="1295135"/>
                  </a:lnTo>
                  <a:lnTo>
                    <a:pt x="2978220" y="1296726"/>
                  </a:lnTo>
                  <a:lnTo>
                    <a:pt x="2980297" y="1298732"/>
                  </a:lnTo>
                  <a:lnTo>
                    <a:pt x="2981266" y="1300392"/>
                  </a:lnTo>
                  <a:lnTo>
                    <a:pt x="2983688" y="1298178"/>
                  </a:lnTo>
                  <a:lnTo>
                    <a:pt x="2986180" y="1297763"/>
                  </a:lnTo>
                  <a:lnTo>
                    <a:pt x="2988879" y="1298386"/>
                  </a:lnTo>
                  <a:lnTo>
                    <a:pt x="2991924" y="1299424"/>
                  </a:lnTo>
                  <a:lnTo>
                    <a:pt x="2992893" y="1297487"/>
                  </a:lnTo>
                  <a:lnTo>
                    <a:pt x="2991924" y="1299424"/>
                  </a:lnTo>
                  <a:lnTo>
                    <a:pt x="2990678" y="1301775"/>
                  </a:lnTo>
                  <a:lnTo>
                    <a:pt x="2991647" y="1304888"/>
                  </a:lnTo>
                  <a:lnTo>
                    <a:pt x="2994900" y="1310699"/>
                  </a:lnTo>
                  <a:lnTo>
                    <a:pt x="2995247" y="1312566"/>
                  </a:lnTo>
                  <a:lnTo>
                    <a:pt x="2995454" y="1314227"/>
                  </a:lnTo>
                  <a:lnTo>
                    <a:pt x="2995800" y="1316094"/>
                  </a:lnTo>
                  <a:lnTo>
                    <a:pt x="2996562" y="1318308"/>
                  </a:lnTo>
                  <a:lnTo>
                    <a:pt x="2997530" y="1319415"/>
                  </a:lnTo>
                  <a:lnTo>
                    <a:pt x="2998361" y="1319968"/>
                  </a:lnTo>
                  <a:lnTo>
                    <a:pt x="2998361" y="1320729"/>
                  </a:lnTo>
                  <a:cubicBezTo>
                    <a:pt x="2998361" y="1320729"/>
                    <a:pt x="2996769" y="1322251"/>
                    <a:pt x="2996769" y="1322251"/>
                  </a:cubicBezTo>
                  <a:lnTo>
                    <a:pt x="2994762" y="1319691"/>
                  </a:lnTo>
                  <a:lnTo>
                    <a:pt x="2991924" y="1318308"/>
                  </a:lnTo>
                  <a:lnTo>
                    <a:pt x="2988741" y="1318170"/>
                  </a:lnTo>
                  <a:lnTo>
                    <a:pt x="2985626" y="1319415"/>
                  </a:lnTo>
                  <a:lnTo>
                    <a:pt x="2982927" y="1322458"/>
                  </a:lnTo>
                  <a:lnTo>
                    <a:pt x="2983065" y="1325156"/>
                  </a:lnTo>
                  <a:lnTo>
                    <a:pt x="2985280" y="1326470"/>
                  </a:lnTo>
                  <a:lnTo>
                    <a:pt x="2988810" y="1325433"/>
                  </a:lnTo>
                  <a:lnTo>
                    <a:pt x="2990056" y="1334771"/>
                  </a:lnTo>
                  <a:lnTo>
                    <a:pt x="2991094" y="1339129"/>
                  </a:lnTo>
                  <a:lnTo>
                    <a:pt x="2992339" y="1342795"/>
                  </a:lnTo>
                  <a:lnTo>
                    <a:pt x="2993170" y="1344594"/>
                  </a:lnTo>
                  <a:lnTo>
                    <a:pt x="2993447" y="1345493"/>
                  </a:lnTo>
                  <a:lnTo>
                    <a:pt x="2992893" y="1346531"/>
                  </a:lnTo>
                  <a:lnTo>
                    <a:pt x="2991371" y="1348537"/>
                  </a:lnTo>
                  <a:lnTo>
                    <a:pt x="2989087" y="1350750"/>
                  </a:lnTo>
                  <a:lnTo>
                    <a:pt x="2989225" y="1351442"/>
                  </a:lnTo>
                  <a:lnTo>
                    <a:pt x="2991301" y="1352065"/>
                  </a:lnTo>
                  <a:lnTo>
                    <a:pt x="2989087" y="1353932"/>
                  </a:lnTo>
                  <a:lnTo>
                    <a:pt x="2987010" y="1356838"/>
                  </a:lnTo>
                  <a:lnTo>
                    <a:pt x="2985488" y="1359950"/>
                  </a:lnTo>
                  <a:lnTo>
                    <a:pt x="2984865" y="1362579"/>
                  </a:lnTo>
                  <a:lnTo>
                    <a:pt x="2985349" y="1365415"/>
                  </a:lnTo>
                  <a:lnTo>
                    <a:pt x="2986526" y="1367974"/>
                  </a:lnTo>
                  <a:lnTo>
                    <a:pt x="2988464" y="1369635"/>
                  </a:lnTo>
                  <a:lnTo>
                    <a:pt x="2990955" y="1369635"/>
                  </a:lnTo>
                  <a:cubicBezTo>
                    <a:pt x="2990955" y="1369635"/>
                    <a:pt x="2990332" y="1370050"/>
                    <a:pt x="2990332" y="1370050"/>
                  </a:cubicBezTo>
                  <a:lnTo>
                    <a:pt x="2989087" y="1370949"/>
                  </a:lnTo>
                  <a:lnTo>
                    <a:pt x="2988464" y="1371364"/>
                  </a:lnTo>
                  <a:lnTo>
                    <a:pt x="2989571" y="1372747"/>
                  </a:lnTo>
                  <a:lnTo>
                    <a:pt x="2986733" y="1372471"/>
                  </a:lnTo>
                  <a:lnTo>
                    <a:pt x="2985280" y="1372609"/>
                  </a:lnTo>
                  <a:lnTo>
                    <a:pt x="2985280" y="1373647"/>
                  </a:lnTo>
                  <a:cubicBezTo>
                    <a:pt x="2985280" y="1373647"/>
                    <a:pt x="2987426" y="1377659"/>
                    <a:pt x="2987426" y="1377659"/>
                  </a:cubicBezTo>
                  <a:lnTo>
                    <a:pt x="2988671" y="1379457"/>
                  </a:lnTo>
                  <a:lnTo>
                    <a:pt x="2989917" y="1380841"/>
                  </a:lnTo>
                  <a:lnTo>
                    <a:pt x="2990886" y="1381256"/>
                  </a:lnTo>
                  <a:lnTo>
                    <a:pt x="2993170" y="1378143"/>
                  </a:lnTo>
                  <a:lnTo>
                    <a:pt x="2994139" y="1377382"/>
                  </a:lnTo>
                  <a:lnTo>
                    <a:pt x="2994762" y="1377382"/>
                  </a:lnTo>
                  <a:cubicBezTo>
                    <a:pt x="2994762" y="1377382"/>
                    <a:pt x="2995315" y="1377935"/>
                    <a:pt x="2995315" y="1377935"/>
                  </a:cubicBezTo>
                  <a:lnTo>
                    <a:pt x="2995800" y="1378489"/>
                  </a:lnTo>
                  <a:lnTo>
                    <a:pt x="2996215" y="1378696"/>
                  </a:lnTo>
                  <a:lnTo>
                    <a:pt x="2998223" y="1377382"/>
                  </a:lnTo>
                  <a:lnTo>
                    <a:pt x="3004659" y="1371433"/>
                  </a:lnTo>
                  <a:lnTo>
                    <a:pt x="3004659" y="1372955"/>
                  </a:lnTo>
                  <a:cubicBezTo>
                    <a:pt x="3004659" y="1372955"/>
                    <a:pt x="3003967" y="1374200"/>
                    <a:pt x="3003967" y="1374200"/>
                  </a:cubicBezTo>
                  <a:lnTo>
                    <a:pt x="3003206" y="1375307"/>
                  </a:lnTo>
                  <a:lnTo>
                    <a:pt x="3003067" y="1376483"/>
                  </a:lnTo>
                  <a:lnTo>
                    <a:pt x="3004244" y="1378143"/>
                  </a:lnTo>
                  <a:lnTo>
                    <a:pt x="3005628" y="1378143"/>
                  </a:lnTo>
                  <a:cubicBezTo>
                    <a:pt x="3005628" y="1378143"/>
                    <a:pt x="3006874" y="1377382"/>
                    <a:pt x="3006874" y="1377382"/>
                  </a:cubicBezTo>
                  <a:lnTo>
                    <a:pt x="3007843" y="1376275"/>
                  </a:lnTo>
                  <a:lnTo>
                    <a:pt x="3008466" y="1374408"/>
                  </a:lnTo>
                  <a:lnTo>
                    <a:pt x="3007358" y="1371502"/>
                  </a:lnTo>
                  <a:lnTo>
                    <a:pt x="3007843" y="1369911"/>
                  </a:lnTo>
                  <a:lnTo>
                    <a:pt x="3009227" y="1369150"/>
                  </a:lnTo>
                  <a:lnTo>
                    <a:pt x="3010334" y="1369981"/>
                  </a:lnTo>
                  <a:lnTo>
                    <a:pt x="3011234" y="1371364"/>
                  </a:lnTo>
                  <a:lnTo>
                    <a:pt x="3011926" y="1372125"/>
                  </a:lnTo>
                  <a:lnTo>
                    <a:pt x="3014210" y="1372125"/>
                  </a:lnTo>
                  <a:cubicBezTo>
                    <a:pt x="3014210" y="1372125"/>
                    <a:pt x="3014210" y="1371433"/>
                    <a:pt x="3014210" y="1371433"/>
                  </a:cubicBezTo>
                  <a:lnTo>
                    <a:pt x="3013518" y="1370326"/>
                  </a:lnTo>
                  <a:lnTo>
                    <a:pt x="3013241" y="1369358"/>
                  </a:lnTo>
                  <a:lnTo>
                    <a:pt x="3013795" y="1368113"/>
                  </a:lnTo>
                  <a:lnTo>
                    <a:pt x="3014002" y="1367559"/>
                  </a:lnTo>
                  <a:lnTo>
                    <a:pt x="3014695" y="1367144"/>
                  </a:lnTo>
                  <a:lnTo>
                    <a:pt x="3016702" y="1366522"/>
                  </a:lnTo>
                  <a:lnTo>
                    <a:pt x="3019954" y="1366107"/>
                  </a:lnTo>
                  <a:lnTo>
                    <a:pt x="3022792" y="1366591"/>
                  </a:lnTo>
                  <a:lnTo>
                    <a:pt x="3029437" y="1368735"/>
                  </a:lnTo>
                  <a:lnTo>
                    <a:pt x="3030129" y="1364170"/>
                  </a:lnTo>
                  <a:lnTo>
                    <a:pt x="3034074" y="1363063"/>
                  </a:lnTo>
                  <a:lnTo>
                    <a:pt x="3039265" y="1363063"/>
                  </a:lnTo>
                  <a:cubicBezTo>
                    <a:pt x="3039265" y="1363063"/>
                    <a:pt x="3044040" y="1362026"/>
                    <a:pt x="3044040" y="1362026"/>
                  </a:cubicBezTo>
                  <a:lnTo>
                    <a:pt x="3047847" y="1358083"/>
                  </a:lnTo>
                  <a:lnTo>
                    <a:pt x="3050477" y="1352410"/>
                  </a:lnTo>
                  <a:lnTo>
                    <a:pt x="3052138" y="1346254"/>
                  </a:lnTo>
                  <a:lnTo>
                    <a:pt x="3052830" y="1340720"/>
                  </a:lnTo>
                  <a:lnTo>
                    <a:pt x="3050062" y="1341412"/>
                  </a:lnTo>
                  <a:lnTo>
                    <a:pt x="3049231" y="1339060"/>
                  </a:lnTo>
                  <a:lnTo>
                    <a:pt x="3050338" y="1324118"/>
                  </a:lnTo>
                  <a:lnTo>
                    <a:pt x="3050062" y="1319899"/>
                  </a:lnTo>
                  <a:lnTo>
                    <a:pt x="3049300" y="1315610"/>
                  </a:lnTo>
                  <a:lnTo>
                    <a:pt x="3047431" y="1310561"/>
                  </a:lnTo>
                  <a:lnTo>
                    <a:pt x="3044663" y="1305857"/>
                  </a:lnTo>
                  <a:lnTo>
                    <a:pt x="3035181" y="1292852"/>
                  </a:lnTo>
                  <a:lnTo>
                    <a:pt x="3028052" y="1279086"/>
                  </a:lnTo>
                  <a:lnTo>
                    <a:pt x="3028052" y="1279086"/>
                  </a:lnTo>
                  <a:cubicBezTo>
                    <a:pt x="3028052" y="1279086"/>
                    <a:pt x="3026945" y="1277565"/>
                    <a:pt x="3026945" y="1277565"/>
                  </a:cubicBezTo>
                  <a:lnTo>
                    <a:pt x="3025630" y="1276389"/>
                  </a:lnTo>
                  <a:lnTo>
                    <a:pt x="3022792" y="1274244"/>
                  </a:lnTo>
                  <a:lnTo>
                    <a:pt x="3017532" y="1269125"/>
                  </a:lnTo>
                  <a:lnTo>
                    <a:pt x="3015802" y="1267604"/>
                  </a:lnTo>
                  <a:lnTo>
                    <a:pt x="3013933" y="1266912"/>
                  </a:lnTo>
                  <a:lnTo>
                    <a:pt x="3009019" y="1265529"/>
                  </a:lnTo>
                  <a:lnTo>
                    <a:pt x="3007635" y="1264491"/>
                  </a:lnTo>
                  <a:lnTo>
                    <a:pt x="3007151" y="1262762"/>
                  </a:lnTo>
                  <a:lnTo>
                    <a:pt x="3007635" y="1261240"/>
                  </a:lnTo>
                  <a:lnTo>
                    <a:pt x="3008742" y="1260271"/>
                  </a:lnTo>
                  <a:lnTo>
                    <a:pt x="3010265" y="1260271"/>
                  </a:lnTo>
                  <a:lnTo>
                    <a:pt x="3010473" y="1258265"/>
                  </a:lnTo>
                  <a:lnTo>
                    <a:pt x="3010127" y="1254046"/>
                  </a:lnTo>
                  <a:lnTo>
                    <a:pt x="3010334" y="1252316"/>
                  </a:lnTo>
                  <a:lnTo>
                    <a:pt x="3011303" y="1250656"/>
                  </a:lnTo>
                  <a:lnTo>
                    <a:pt x="3012549" y="1249688"/>
                  </a:lnTo>
                  <a:lnTo>
                    <a:pt x="3014002" y="1248996"/>
                  </a:lnTo>
                  <a:lnTo>
                    <a:pt x="3018778" y="1246298"/>
                  </a:lnTo>
                  <a:lnTo>
                    <a:pt x="3021477" y="1245122"/>
                  </a:lnTo>
                  <a:lnTo>
                    <a:pt x="3027429" y="1243047"/>
                  </a:lnTo>
                  <a:lnTo>
                    <a:pt x="3030336" y="1241595"/>
                  </a:lnTo>
                  <a:lnTo>
                    <a:pt x="3040580" y="1233294"/>
                  </a:lnTo>
                  <a:lnTo>
                    <a:pt x="3045701" y="1228382"/>
                  </a:lnTo>
                  <a:lnTo>
                    <a:pt x="3048470" y="1226100"/>
                  </a:lnTo>
                  <a:lnTo>
                    <a:pt x="3050269" y="1225270"/>
                  </a:lnTo>
                  <a:lnTo>
                    <a:pt x="3052414" y="1224578"/>
                  </a:lnTo>
                  <a:lnTo>
                    <a:pt x="3054491" y="1223748"/>
                  </a:lnTo>
                  <a:lnTo>
                    <a:pt x="3055875" y="1222503"/>
                  </a:lnTo>
                  <a:lnTo>
                    <a:pt x="3056360" y="1220912"/>
                  </a:lnTo>
                  <a:lnTo>
                    <a:pt x="3056360" y="1219044"/>
                  </a:lnTo>
                  <a:cubicBezTo>
                    <a:pt x="3056360" y="1219044"/>
                    <a:pt x="3056083" y="1217176"/>
                    <a:pt x="3056083" y="1217176"/>
                  </a:cubicBezTo>
                  <a:lnTo>
                    <a:pt x="3055529" y="1208045"/>
                  </a:lnTo>
                  <a:lnTo>
                    <a:pt x="3055529" y="1204379"/>
                  </a:lnTo>
                  <a:cubicBezTo>
                    <a:pt x="3055529" y="1204379"/>
                    <a:pt x="3056706" y="1201059"/>
                    <a:pt x="3056706" y="1201059"/>
                  </a:cubicBezTo>
                  <a:lnTo>
                    <a:pt x="3058574" y="1198223"/>
                  </a:lnTo>
                  <a:lnTo>
                    <a:pt x="3060720" y="1195663"/>
                  </a:lnTo>
                  <a:lnTo>
                    <a:pt x="3065495" y="1191029"/>
                  </a:lnTo>
                  <a:lnTo>
                    <a:pt x="3067641" y="1188400"/>
                  </a:lnTo>
                  <a:lnTo>
                    <a:pt x="3068887" y="1187155"/>
                  </a:lnTo>
                  <a:lnTo>
                    <a:pt x="3070479" y="1186325"/>
                  </a:lnTo>
                  <a:lnTo>
                    <a:pt x="3071932" y="1186048"/>
                  </a:lnTo>
                  <a:lnTo>
                    <a:pt x="3074701" y="1186048"/>
                  </a:lnTo>
                  <a:lnTo>
                    <a:pt x="3076085" y="1185702"/>
                  </a:lnTo>
                  <a:lnTo>
                    <a:pt x="3076085" y="1185702"/>
                  </a:lnTo>
                  <a:cubicBezTo>
                    <a:pt x="3076085" y="1185702"/>
                    <a:pt x="3077953" y="1183489"/>
                    <a:pt x="3077953" y="1183489"/>
                  </a:cubicBezTo>
                  <a:lnTo>
                    <a:pt x="3078646" y="1181137"/>
                  </a:lnTo>
                  <a:lnTo>
                    <a:pt x="3078230" y="1178785"/>
                  </a:lnTo>
                  <a:lnTo>
                    <a:pt x="3076569" y="1176502"/>
                  </a:lnTo>
                  <a:lnTo>
                    <a:pt x="3078300" y="1176364"/>
                  </a:lnTo>
                  <a:lnTo>
                    <a:pt x="3081968" y="1176917"/>
                  </a:lnTo>
                  <a:lnTo>
                    <a:pt x="3083837" y="1176917"/>
                  </a:lnTo>
                  <a:cubicBezTo>
                    <a:pt x="3083837" y="1176917"/>
                    <a:pt x="3086051" y="1176156"/>
                    <a:pt x="3086051" y="1176156"/>
                  </a:cubicBezTo>
                  <a:lnTo>
                    <a:pt x="3087989" y="1174842"/>
                  </a:lnTo>
                  <a:lnTo>
                    <a:pt x="3089650" y="1173113"/>
                  </a:lnTo>
                  <a:lnTo>
                    <a:pt x="3091242" y="1171038"/>
                  </a:lnTo>
                  <a:lnTo>
                    <a:pt x="3096225" y="1163290"/>
                  </a:lnTo>
                  <a:lnTo>
                    <a:pt x="3099616" y="1160177"/>
                  </a:lnTo>
                  <a:lnTo>
                    <a:pt x="3103492" y="1160039"/>
                  </a:lnTo>
                  <a:lnTo>
                    <a:pt x="3102454" y="1161077"/>
                  </a:lnTo>
                  <a:lnTo>
                    <a:pt x="3101624" y="1162253"/>
                  </a:lnTo>
                  <a:lnTo>
                    <a:pt x="3100931" y="1163567"/>
                  </a:lnTo>
                  <a:lnTo>
                    <a:pt x="3100447" y="1164950"/>
                  </a:lnTo>
                  <a:lnTo>
                    <a:pt x="3103146" y="1164535"/>
                  </a:lnTo>
                  <a:lnTo>
                    <a:pt x="3105638" y="1163152"/>
                  </a:lnTo>
                  <a:lnTo>
                    <a:pt x="3107853" y="1161215"/>
                  </a:lnTo>
                  <a:lnTo>
                    <a:pt x="3109721" y="1159140"/>
                  </a:lnTo>
                  <a:lnTo>
                    <a:pt x="3110206" y="1161907"/>
                  </a:lnTo>
                  <a:lnTo>
                    <a:pt x="3110206" y="1164812"/>
                  </a:lnTo>
                  <a:cubicBezTo>
                    <a:pt x="3110206" y="1164812"/>
                    <a:pt x="3109583" y="1170553"/>
                    <a:pt x="3109583" y="1170553"/>
                  </a:cubicBezTo>
                  <a:lnTo>
                    <a:pt x="3111798" y="1170069"/>
                  </a:lnTo>
                  <a:lnTo>
                    <a:pt x="3114082" y="1170069"/>
                  </a:lnTo>
                  <a:cubicBezTo>
                    <a:pt x="3114082" y="1170069"/>
                    <a:pt x="3116366" y="1170484"/>
                    <a:pt x="3116366" y="1170484"/>
                  </a:cubicBezTo>
                  <a:lnTo>
                    <a:pt x="3118442" y="1170968"/>
                  </a:lnTo>
                  <a:lnTo>
                    <a:pt x="3122179" y="1172629"/>
                  </a:lnTo>
                  <a:lnTo>
                    <a:pt x="3125294" y="1174704"/>
                  </a:lnTo>
                  <a:lnTo>
                    <a:pt x="3129446" y="1174565"/>
                  </a:lnTo>
                  <a:lnTo>
                    <a:pt x="3134707" y="1173251"/>
                  </a:lnTo>
                  <a:lnTo>
                    <a:pt x="3139897" y="1171314"/>
                  </a:lnTo>
                  <a:lnTo>
                    <a:pt x="3143912" y="1169308"/>
                  </a:lnTo>
                  <a:lnTo>
                    <a:pt x="3161145" y="1158586"/>
                  </a:lnTo>
                  <a:lnTo>
                    <a:pt x="3169174" y="1152292"/>
                  </a:lnTo>
                  <a:lnTo>
                    <a:pt x="3175610" y="1144959"/>
                  </a:lnTo>
                  <a:lnTo>
                    <a:pt x="3180524" y="1136451"/>
                  </a:lnTo>
                  <a:lnTo>
                    <a:pt x="3183293" y="1132439"/>
                  </a:lnTo>
                  <a:lnTo>
                    <a:pt x="3190214" y="1125660"/>
                  </a:lnTo>
                  <a:lnTo>
                    <a:pt x="3227034" y="1083256"/>
                  </a:lnTo>
                  <a:lnTo>
                    <a:pt x="3229872" y="1079175"/>
                  </a:lnTo>
                  <a:lnTo>
                    <a:pt x="3232225" y="1075025"/>
                  </a:lnTo>
                  <a:lnTo>
                    <a:pt x="3234232" y="1070736"/>
                  </a:lnTo>
                  <a:lnTo>
                    <a:pt x="3235893" y="1066240"/>
                  </a:lnTo>
                  <a:lnTo>
                    <a:pt x="3238246" y="1061259"/>
                  </a:lnTo>
                  <a:lnTo>
                    <a:pt x="3248282" y="1048877"/>
                  </a:lnTo>
                  <a:lnTo>
                    <a:pt x="3255826" y="1036080"/>
                  </a:lnTo>
                  <a:lnTo>
                    <a:pt x="3259079" y="1032137"/>
                  </a:lnTo>
                  <a:lnTo>
                    <a:pt x="3266346" y="1025289"/>
                  </a:lnTo>
                  <a:lnTo>
                    <a:pt x="3269737" y="1021554"/>
                  </a:lnTo>
                  <a:lnTo>
                    <a:pt x="3272160" y="1017611"/>
                  </a:lnTo>
                  <a:lnTo>
                    <a:pt x="3272852" y="1015328"/>
                  </a:lnTo>
                  <a:lnTo>
                    <a:pt x="3273544" y="1010555"/>
                  </a:lnTo>
                  <a:lnTo>
                    <a:pt x="3274167" y="1008272"/>
                  </a:lnTo>
                  <a:lnTo>
                    <a:pt x="3274859" y="1007027"/>
                  </a:lnTo>
                  <a:lnTo>
                    <a:pt x="3276520" y="1004537"/>
                  </a:lnTo>
                  <a:lnTo>
                    <a:pt x="3277004" y="1003223"/>
                  </a:lnTo>
                  <a:lnTo>
                    <a:pt x="3276797" y="1002739"/>
                  </a:lnTo>
                  <a:lnTo>
                    <a:pt x="3275828" y="1000940"/>
                  </a:lnTo>
                  <a:lnTo>
                    <a:pt x="3275620" y="1000110"/>
                  </a:lnTo>
                  <a:lnTo>
                    <a:pt x="3276382" y="995960"/>
                  </a:lnTo>
                  <a:lnTo>
                    <a:pt x="3279150" y="987797"/>
                  </a:lnTo>
                  <a:lnTo>
                    <a:pt x="3279842" y="983577"/>
                  </a:lnTo>
                  <a:lnTo>
                    <a:pt x="3279634" y="981295"/>
                  </a:lnTo>
                  <a:lnTo>
                    <a:pt x="3278665" y="976937"/>
                  </a:lnTo>
                  <a:lnTo>
                    <a:pt x="3278665" y="974792"/>
                  </a:lnTo>
                  <a:cubicBezTo>
                    <a:pt x="3278665" y="974792"/>
                    <a:pt x="3279358" y="973132"/>
                    <a:pt x="3279358" y="973132"/>
                  </a:cubicBezTo>
                  <a:lnTo>
                    <a:pt x="3281019" y="970504"/>
                  </a:lnTo>
                  <a:lnTo>
                    <a:pt x="3281365" y="969189"/>
                  </a:lnTo>
                  <a:lnTo>
                    <a:pt x="3281157" y="967806"/>
                  </a:lnTo>
                  <a:lnTo>
                    <a:pt x="3279912" y="963448"/>
                  </a:lnTo>
                  <a:lnTo>
                    <a:pt x="3279565" y="961580"/>
                  </a:lnTo>
                  <a:lnTo>
                    <a:pt x="3279081" y="955908"/>
                  </a:lnTo>
                  <a:lnTo>
                    <a:pt x="3279081" y="953072"/>
                  </a:lnTo>
                  <a:cubicBezTo>
                    <a:pt x="3279081" y="953072"/>
                    <a:pt x="3279496" y="950167"/>
                    <a:pt x="3279496" y="950167"/>
                  </a:cubicBezTo>
                  <a:lnTo>
                    <a:pt x="3282195" y="939099"/>
                  </a:lnTo>
                  <a:lnTo>
                    <a:pt x="3288286" y="923673"/>
                  </a:lnTo>
                  <a:lnTo>
                    <a:pt x="3289462" y="921598"/>
                  </a:lnTo>
                  <a:lnTo>
                    <a:pt x="3291124" y="919384"/>
                  </a:lnTo>
                  <a:lnTo>
                    <a:pt x="3296176" y="913781"/>
                  </a:lnTo>
                  <a:lnTo>
                    <a:pt x="3297491" y="911845"/>
                  </a:lnTo>
                  <a:lnTo>
                    <a:pt x="3298806" y="906657"/>
                  </a:lnTo>
                  <a:lnTo>
                    <a:pt x="3298806" y="904581"/>
                  </a:lnTo>
                  <a:cubicBezTo>
                    <a:pt x="3298806" y="904581"/>
                    <a:pt x="3298529" y="904028"/>
                    <a:pt x="3298529" y="904028"/>
                  </a:cubicBezTo>
                  <a:lnTo>
                    <a:pt x="3297422" y="902714"/>
                  </a:lnTo>
                  <a:lnTo>
                    <a:pt x="3296522" y="901884"/>
                  </a:lnTo>
                  <a:lnTo>
                    <a:pt x="3294307" y="900431"/>
                  </a:lnTo>
                  <a:lnTo>
                    <a:pt x="3293546" y="899462"/>
                  </a:lnTo>
                  <a:lnTo>
                    <a:pt x="3292992" y="897941"/>
                  </a:lnTo>
                  <a:lnTo>
                    <a:pt x="3293131" y="897249"/>
                  </a:lnTo>
                  <a:lnTo>
                    <a:pt x="3293615" y="896557"/>
                  </a:lnTo>
                  <a:lnTo>
                    <a:pt x="3294169" y="895035"/>
                  </a:lnTo>
                  <a:lnTo>
                    <a:pt x="3295415" y="890332"/>
                  </a:lnTo>
                  <a:lnTo>
                    <a:pt x="3295691" y="887772"/>
                  </a:lnTo>
                  <a:lnTo>
                    <a:pt x="3295138" y="885489"/>
                  </a:lnTo>
                  <a:lnTo>
                    <a:pt x="3293477" y="883829"/>
                  </a:lnTo>
                  <a:lnTo>
                    <a:pt x="3288424" y="880578"/>
                  </a:lnTo>
                  <a:lnTo>
                    <a:pt x="3286486" y="878365"/>
                  </a:lnTo>
                  <a:lnTo>
                    <a:pt x="3293338" y="879679"/>
                  </a:lnTo>
                  <a:lnTo>
                    <a:pt x="3296522" y="879056"/>
                  </a:lnTo>
                  <a:lnTo>
                    <a:pt x="3298114" y="875598"/>
                  </a:lnTo>
                  <a:lnTo>
                    <a:pt x="3297214" y="873315"/>
                  </a:lnTo>
                  <a:lnTo>
                    <a:pt x="3294861" y="870756"/>
                  </a:lnTo>
                  <a:lnTo>
                    <a:pt x="3289878" y="866813"/>
                  </a:lnTo>
                  <a:lnTo>
                    <a:pt x="3286417" y="864807"/>
                  </a:lnTo>
                  <a:lnTo>
                    <a:pt x="3282888" y="863146"/>
                  </a:lnTo>
                  <a:lnTo>
                    <a:pt x="3279496" y="861141"/>
                  </a:lnTo>
                  <a:lnTo>
                    <a:pt x="3276520" y="858166"/>
                  </a:lnTo>
                  <a:lnTo>
                    <a:pt x="3272644" y="852494"/>
                  </a:lnTo>
                  <a:lnTo>
                    <a:pt x="3270637" y="850280"/>
                  </a:lnTo>
                  <a:lnTo>
                    <a:pt x="3267453" y="847859"/>
                  </a:lnTo>
                  <a:lnTo>
                    <a:pt x="3264062" y="846199"/>
                  </a:lnTo>
                  <a:lnTo>
                    <a:pt x="3261570" y="846061"/>
                  </a:lnTo>
                  <a:lnTo>
                    <a:pt x="3258871" y="846752"/>
                  </a:lnTo>
                  <a:lnTo>
                    <a:pt x="3254995" y="847306"/>
                  </a:lnTo>
                  <a:lnTo>
                    <a:pt x="3251811" y="846683"/>
                  </a:lnTo>
                  <a:lnTo>
                    <a:pt x="3243506" y="844124"/>
                  </a:lnTo>
                  <a:lnTo>
                    <a:pt x="3241222" y="844400"/>
                  </a:lnTo>
                  <a:lnTo>
                    <a:pt x="3241499" y="845230"/>
                  </a:lnTo>
                  <a:lnTo>
                    <a:pt x="3242537" y="850695"/>
                  </a:lnTo>
                  <a:lnTo>
                    <a:pt x="3242399" y="854846"/>
                  </a:lnTo>
                  <a:lnTo>
                    <a:pt x="3242053" y="856921"/>
                  </a:lnTo>
                  <a:lnTo>
                    <a:pt x="3241568" y="858927"/>
                  </a:lnTo>
                  <a:lnTo>
                    <a:pt x="3240323" y="861901"/>
                  </a:lnTo>
                  <a:lnTo>
                    <a:pt x="3238454" y="864253"/>
                  </a:lnTo>
                  <a:lnTo>
                    <a:pt x="3236032" y="865706"/>
                  </a:lnTo>
                  <a:lnTo>
                    <a:pt x="3232848" y="865983"/>
                  </a:lnTo>
                  <a:lnTo>
                    <a:pt x="3234509" y="863492"/>
                  </a:lnTo>
                  <a:lnTo>
                    <a:pt x="3236862" y="861141"/>
                  </a:lnTo>
                  <a:lnTo>
                    <a:pt x="3238869" y="858719"/>
                  </a:lnTo>
                  <a:lnTo>
                    <a:pt x="3239492" y="855953"/>
                  </a:lnTo>
                  <a:lnTo>
                    <a:pt x="3238385" y="853877"/>
                  </a:lnTo>
                  <a:lnTo>
                    <a:pt x="3236862" y="854569"/>
                  </a:lnTo>
                  <a:lnTo>
                    <a:pt x="3233817" y="858512"/>
                  </a:lnTo>
                  <a:lnTo>
                    <a:pt x="3229456" y="861901"/>
                  </a:lnTo>
                  <a:lnTo>
                    <a:pt x="3223228" y="864876"/>
                  </a:lnTo>
                  <a:lnTo>
                    <a:pt x="3216722" y="866121"/>
                  </a:lnTo>
                  <a:lnTo>
                    <a:pt x="3211462" y="864461"/>
                  </a:lnTo>
                  <a:lnTo>
                    <a:pt x="3218452" y="859411"/>
                  </a:lnTo>
                  <a:lnTo>
                    <a:pt x="3224196" y="854223"/>
                  </a:lnTo>
                  <a:lnTo>
                    <a:pt x="3221290" y="853808"/>
                  </a:lnTo>
                  <a:lnTo>
                    <a:pt x="3218729" y="852909"/>
                  </a:lnTo>
                  <a:lnTo>
                    <a:pt x="3216237" y="851595"/>
                  </a:lnTo>
                  <a:lnTo>
                    <a:pt x="3213953" y="849934"/>
                  </a:lnTo>
                  <a:lnTo>
                    <a:pt x="3216029" y="849173"/>
                  </a:lnTo>
                  <a:lnTo>
                    <a:pt x="3217690" y="847998"/>
                  </a:lnTo>
                  <a:lnTo>
                    <a:pt x="3220736" y="844885"/>
                  </a:lnTo>
                  <a:lnTo>
                    <a:pt x="3218244" y="844677"/>
                  </a:lnTo>
                  <a:lnTo>
                    <a:pt x="3215614" y="844815"/>
                  </a:lnTo>
                  <a:lnTo>
                    <a:pt x="3213123" y="845507"/>
                  </a:lnTo>
                  <a:lnTo>
                    <a:pt x="3211046" y="847029"/>
                  </a:lnTo>
                  <a:lnTo>
                    <a:pt x="3209870" y="849243"/>
                  </a:lnTo>
                  <a:lnTo>
                    <a:pt x="3210493" y="850626"/>
                  </a:lnTo>
                  <a:lnTo>
                    <a:pt x="3211462" y="852217"/>
                  </a:lnTo>
                  <a:lnTo>
                    <a:pt x="3211254" y="854846"/>
                  </a:lnTo>
                  <a:lnTo>
                    <a:pt x="3210077" y="856368"/>
                  </a:lnTo>
                  <a:lnTo>
                    <a:pt x="3208139" y="857474"/>
                  </a:lnTo>
                  <a:lnTo>
                    <a:pt x="3205925" y="858028"/>
                  </a:lnTo>
                  <a:lnTo>
                    <a:pt x="3203710" y="857889"/>
                  </a:lnTo>
                  <a:lnTo>
                    <a:pt x="3201565" y="857059"/>
                  </a:lnTo>
                  <a:lnTo>
                    <a:pt x="3200803" y="855745"/>
                  </a:lnTo>
                  <a:lnTo>
                    <a:pt x="3200942" y="853670"/>
                  </a:lnTo>
                  <a:lnTo>
                    <a:pt x="3203018" y="842602"/>
                  </a:lnTo>
                  <a:lnTo>
                    <a:pt x="3203295" y="840181"/>
                  </a:lnTo>
                  <a:lnTo>
                    <a:pt x="3203087" y="837414"/>
                  </a:lnTo>
                  <a:lnTo>
                    <a:pt x="3202395" y="836169"/>
                  </a:lnTo>
                  <a:lnTo>
                    <a:pt x="3200872" y="835823"/>
                  </a:lnTo>
                  <a:lnTo>
                    <a:pt x="3186477" y="835823"/>
                  </a:lnTo>
                  <a:lnTo>
                    <a:pt x="3180870" y="835339"/>
                  </a:lnTo>
                  <a:lnTo>
                    <a:pt x="3174918" y="833817"/>
                  </a:lnTo>
                  <a:lnTo>
                    <a:pt x="3170904" y="831258"/>
                  </a:lnTo>
                  <a:lnTo>
                    <a:pt x="3170489" y="828145"/>
                  </a:lnTo>
                  <a:lnTo>
                    <a:pt x="3172980" y="824963"/>
                  </a:lnTo>
                  <a:lnTo>
                    <a:pt x="3177271" y="822058"/>
                  </a:lnTo>
                  <a:lnTo>
                    <a:pt x="3186061" y="818184"/>
                  </a:lnTo>
                  <a:lnTo>
                    <a:pt x="3188899" y="816385"/>
                  </a:lnTo>
                  <a:lnTo>
                    <a:pt x="3190698" y="814794"/>
                  </a:lnTo>
                  <a:lnTo>
                    <a:pt x="3194020" y="811336"/>
                  </a:lnTo>
                  <a:lnTo>
                    <a:pt x="3195959" y="809814"/>
                  </a:lnTo>
                  <a:lnTo>
                    <a:pt x="3215060" y="798123"/>
                  </a:lnTo>
                  <a:lnTo>
                    <a:pt x="3223643" y="791690"/>
                  </a:lnTo>
                  <a:lnTo>
                    <a:pt x="3238869" y="775573"/>
                  </a:lnTo>
                  <a:lnTo>
                    <a:pt x="3265100" y="757380"/>
                  </a:lnTo>
                  <a:lnTo>
                    <a:pt x="3270568" y="751846"/>
                  </a:lnTo>
                  <a:lnTo>
                    <a:pt x="3273059" y="750324"/>
                  </a:lnTo>
                  <a:lnTo>
                    <a:pt x="3276105" y="748872"/>
                  </a:lnTo>
                  <a:lnTo>
                    <a:pt x="3278043" y="747558"/>
                  </a:lnTo>
                  <a:lnTo>
                    <a:pt x="3279427" y="745759"/>
                  </a:lnTo>
                  <a:lnTo>
                    <a:pt x="3283649" y="736697"/>
                  </a:lnTo>
                  <a:lnTo>
                    <a:pt x="3286902" y="732547"/>
                  </a:lnTo>
                  <a:lnTo>
                    <a:pt x="3291054" y="729296"/>
                  </a:lnTo>
                  <a:lnTo>
                    <a:pt x="3296730" y="725976"/>
                  </a:lnTo>
                  <a:lnTo>
                    <a:pt x="3301298" y="722724"/>
                  </a:lnTo>
                  <a:lnTo>
                    <a:pt x="3311610" y="710827"/>
                  </a:lnTo>
                  <a:lnTo>
                    <a:pt x="3316247" y="707022"/>
                  </a:lnTo>
                  <a:lnTo>
                    <a:pt x="3321646" y="703978"/>
                  </a:lnTo>
                  <a:lnTo>
                    <a:pt x="3327460" y="701696"/>
                  </a:lnTo>
                  <a:lnTo>
                    <a:pt x="3333204" y="700174"/>
                  </a:lnTo>
                  <a:lnTo>
                    <a:pt x="3335557" y="699897"/>
                  </a:lnTo>
                  <a:lnTo>
                    <a:pt x="3340056" y="700243"/>
                  </a:lnTo>
                  <a:lnTo>
                    <a:pt x="3342409" y="700243"/>
                  </a:lnTo>
                  <a:lnTo>
                    <a:pt x="3345454" y="699759"/>
                  </a:lnTo>
                  <a:lnTo>
                    <a:pt x="3351199" y="698375"/>
                  </a:lnTo>
                  <a:lnTo>
                    <a:pt x="3383382" y="698375"/>
                  </a:lnTo>
                  <a:cubicBezTo>
                    <a:pt x="3383382" y="698375"/>
                    <a:pt x="3385804" y="698583"/>
                    <a:pt x="3385804" y="698583"/>
                  </a:cubicBezTo>
                  <a:lnTo>
                    <a:pt x="3388019" y="699275"/>
                  </a:lnTo>
                  <a:lnTo>
                    <a:pt x="3390234" y="700727"/>
                  </a:lnTo>
                  <a:lnTo>
                    <a:pt x="3394179" y="705085"/>
                  </a:lnTo>
                  <a:lnTo>
                    <a:pt x="3396463" y="705708"/>
                  </a:lnTo>
                  <a:lnTo>
                    <a:pt x="3399785" y="703632"/>
                  </a:lnTo>
                  <a:lnTo>
                    <a:pt x="3400684" y="702249"/>
                  </a:lnTo>
                  <a:lnTo>
                    <a:pt x="3402069" y="698721"/>
                  </a:lnTo>
                  <a:lnTo>
                    <a:pt x="3403107" y="697545"/>
                  </a:lnTo>
                  <a:lnTo>
                    <a:pt x="3404976" y="696992"/>
                  </a:lnTo>
                  <a:lnTo>
                    <a:pt x="3406568" y="697407"/>
                  </a:lnTo>
                  <a:lnTo>
                    <a:pt x="3408159" y="698306"/>
                  </a:lnTo>
                  <a:lnTo>
                    <a:pt x="3410028" y="699067"/>
                  </a:lnTo>
                  <a:lnTo>
                    <a:pt x="3423040" y="701903"/>
                  </a:lnTo>
                  <a:lnTo>
                    <a:pt x="3426154" y="702042"/>
                  </a:lnTo>
                  <a:lnTo>
                    <a:pt x="3428369" y="701350"/>
                  </a:lnTo>
                  <a:lnTo>
                    <a:pt x="3433214" y="698859"/>
                  </a:lnTo>
                  <a:lnTo>
                    <a:pt x="3437367" y="697960"/>
                  </a:lnTo>
                  <a:lnTo>
                    <a:pt x="3439996" y="698790"/>
                  </a:lnTo>
                  <a:lnTo>
                    <a:pt x="3442280" y="700589"/>
                  </a:lnTo>
                  <a:lnTo>
                    <a:pt x="3445256" y="702526"/>
                  </a:lnTo>
                  <a:lnTo>
                    <a:pt x="3447679" y="703010"/>
                  </a:lnTo>
                  <a:lnTo>
                    <a:pt x="3451070" y="703010"/>
                  </a:lnTo>
                  <a:cubicBezTo>
                    <a:pt x="3451070" y="703010"/>
                    <a:pt x="3454046" y="702249"/>
                    <a:pt x="3454046" y="702249"/>
                  </a:cubicBezTo>
                  <a:lnTo>
                    <a:pt x="3455223" y="700174"/>
                  </a:lnTo>
                  <a:lnTo>
                    <a:pt x="3454738" y="698790"/>
                  </a:lnTo>
                  <a:lnTo>
                    <a:pt x="3453700" y="698790"/>
                  </a:lnTo>
                  <a:cubicBezTo>
                    <a:pt x="3453700" y="698790"/>
                    <a:pt x="3452593" y="699275"/>
                    <a:pt x="3452593" y="699275"/>
                  </a:cubicBezTo>
                  <a:lnTo>
                    <a:pt x="3451624" y="699136"/>
                  </a:lnTo>
                  <a:lnTo>
                    <a:pt x="3450863" y="698168"/>
                  </a:lnTo>
                  <a:lnTo>
                    <a:pt x="3450378" y="697061"/>
                  </a:lnTo>
                  <a:lnTo>
                    <a:pt x="3450586" y="695816"/>
                  </a:lnTo>
                  <a:lnTo>
                    <a:pt x="3451901" y="694294"/>
                  </a:lnTo>
                  <a:lnTo>
                    <a:pt x="3453770" y="695608"/>
                  </a:lnTo>
                  <a:lnTo>
                    <a:pt x="3455915" y="696093"/>
                  </a:lnTo>
                  <a:lnTo>
                    <a:pt x="3458130" y="696093"/>
                  </a:lnTo>
                  <a:cubicBezTo>
                    <a:pt x="3458130" y="696093"/>
                    <a:pt x="3460344" y="695747"/>
                    <a:pt x="3460344" y="695747"/>
                  </a:cubicBezTo>
                  <a:lnTo>
                    <a:pt x="3458960" y="693741"/>
                  </a:lnTo>
                  <a:lnTo>
                    <a:pt x="3458199" y="692426"/>
                  </a:lnTo>
                  <a:lnTo>
                    <a:pt x="3458407" y="691251"/>
                  </a:lnTo>
                  <a:lnTo>
                    <a:pt x="3459791" y="689590"/>
                  </a:lnTo>
                  <a:lnTo>
                    <a:pt x="3461798" y="688138"/>
                  </a:lnTo>
                  <a:lnTo>
                    <a:pt x="3464289" y="687169"/>
                  </a:lnTo>
                  <a:lnTo>
                    <a:pt x="3466989" y="686685"/>
                  </a:lnTo>
                  <a:lnTo>
                    <a:pt x="3469411" y="686685"/>
                  </a:lnTo>
                  <a:cubicBezTo>
                    <a:pt x="3469411" y="686685"/>
                    <a:pt x="3474810" y="687930"/>
                    <a:pt x="3474810" y="687930"/>
                  </a:cubicBezTo>
                  <a:lnTo>
                    <a:pt x="3485399" y="692011"/>
                  </a:lnTo>
                  <a:lnTo>
                    <a:pt x="3490659" y="693602"/>
                  </a:lnTo>
                  <a:lnTo>
                    <a:pt x="3489552" y="694017"/>
                  </a:lnTo>
                  <a:lnTo>
                    <a:pt x="3488583" y="694502"/>
                  </a:lnTo>
                  <a:lnTo>
                    <a:pt x="3486852" y="695608"/>
                  </a:lnTo>
                  <a:lnTo>
                    <a:pt x="3488929" y="695332"/>
                  </a:lnTo>
                  <a:lnTo>
                    <a:pt x="3492943" y="696023"/>
                  </a:lnTo>
                  <a:lnTo>
                    <a:pt x="3494950" y="695816"/>
                  </a:lnTo>
                  <a:lnTo>
                    <a:pt x="3495642" y="695262"/>
                  </a:lnTo>
                  <a:lnTo>
                    <a:pt x="3497095" y="693395"/>
                  </a:lnTo>
                  <a:lnTo>
                    <a:pt x="3497926" y="692772"/>
                  </a:lnTo>
                  <a:lnTo>
                    <a:pt x="3499241" y="692496"/>
                  </a:lnTo>
                  <a:lnTo>
                    <a:pt x="3500833" y="692634"/>
                  </a:lnTo>
                  <a:lnTo>
                    <a:pt x="3503740" y="693256"/>
                  </a:lnTo>
                  <a:lnTo>
                    <a:pt x="3506716" y="694640"/>
                  </a:lnTo>
                  <a:lnTo>
                    <a:pt x="3508931" y="696577"/>
                  </a:lnTo>
                  <a:lnTo>
                    <a:pt x="3511076" y="698721"/>
                  </a:lnTo>
                  <a:lnTo>
                    <a:pt x="3513637" y="700727"/>
                  </a:lnTo>
                  <a:lnTo>
                    <a:pt x="3516198" y="701627"/>
                  </a:lnTo>
                  <a:lnTo>
                    <a:pt x="3518966" y="701972"/>
                  </a:lnTo>
                  <a:lnTo>
                    <a:pt x="3521527" y="702595"/>
                  </a:lnTo>
                  <a:lnTo>
                    <a:pt x="3523603" y="704255"/>
                  </a:lnTo>
                  <a:lnTo>
                    <a:pt x="3517651" y="705777"/>
                  </a:lnTo>
                  <a:lnTo>
                    <a:pt x="3505885" y="707299"/>
                  </a:lnTo>
                  <a:lnTo>
                    <a:pt x="3499933" y="708682"/>
                  </a:lnTo>
                  <a:lnTo>
                    <a:pt x="3502356" y="712141"/>
                  </a:lnTo>
                  <a:lnTo>
                    <a:pt x="3504432" y="714285"/>
                  </a:lnTo>
                  <a:lnTo>
                    <a:pt x="3507270" y="715323"/>
                  </a:lnTo>
                  <a:lnTo>
                    <a:pt x="3511561" y="715323"/>
                  </a:lnTo>
                  <a:cubicBezTo>
                    <a:pt x="3511561" y="715323"/>
                    <a:pt x="3514745" y="715184"/>
                    <a:pt x="3514745" y="715184"/>
                  </a:cubicBezTo>
                  <a:lnTo>
                    <a:pt x="3516336" y="714908"/>
                  </a:lnTo>
                  <a:lnTo>
                    <a:pt x="3517790" y="714493"/>
                  </a:lnTo>
                  <a:lnTo>
                    <a:pt x="3519036" y="713801"/>
                  </a:lnTo>
                  <a:lnTo>
                    <a:pt x="3520697" y="712141"/>
                  </a:lnTo>
                  <a:lnTo>
                    <a:pt x="3521735" y="711449"/>
                  </a:lnTo>
                  <a:lnTo>
                    <a:pt x="3524918" y="710688"/>
                  </a:lnTo>
                  <a:lnTo>
                    <a:pt x="3527341" y="711311"/>
                  </a:lnTo>
                  <a:lnTo>
                    <a:pt x="3529833" y="712487"/>
                  </a:lnTo>
                  <a:lnTo>
                    <a:pt x="3532809" y="713248"/>
                  </a:lnTo>
                  <a:lnTo>
                    <a:pt x="3534400" y="713386"/>
                  </a:lnTo>
                  <a:lnTo>
                    <a:pt x="3535369" y="713386"/>
                  </a:lnTo>
                  <a:cubicBezTo>
                    <a:pt x="3535369" y="713386"/>
                    <a:pt x="3536269" y="712971"/>
                    <a:pt x="3536269" y="712971"/>
                  </a:cubicBezTo>
                  <a:lnTo>
                    <a:pt x="3537584" y="712279"/>
                  </a:lnTo>
                  <a:lnTo>
                    <a:pt x="3538276" y="711657"/>
                  </a:lnTo>
                  <a:lnTo>
                    <a:pt x="3539522" y="709996"/>
                  </a:lnTo>
                  <a:lnTo>
                    <a:pt x="3540283" y="709305"/>
                  </a:lnTo>
                  <a:lnTo>
                    <a:pt x="3540975" y="709097"/>
                  </a:lnTo>
                  <a:lnTo>
                    <a:pt x="3542567" y="708682"/>
                  </a:lnTo>
                  <a:lnTo>
                    <a:pt x="3543190" y="708475"/>
                  </a:lnTo>
                  <a:lnTo>
                    <a:pt x="3545059" y="706815"/>
                  </a:lnTo>
                  <a:lnTo>
                    <a:pt x="3547205" y="705154"/>
                  </a:lnTo>
                  <a:lnTo>
                    <a:pt x="3549765" y="704117"/>
                  </a:lnTo>
                  <a:lnTo>
                    <a:pt x="3552949" y="704393"/>
                  </a:lnTo>
                  <a:lnTo>
                    <a:pt x="3555441" y="705708"/>
                  </a:lnTo>
                  <a:lnTo>
                    <a:pt x="3557448" y="707299"/>
                  </a:lnTo>
                  <a:lnTo>
                    <a:pt x="3559524" y="708475"/>
                  </a:lnTo>
                  <a:lnTo>
                    <a:pt x="3562500" y="708613"/>
                  </a:lnTo>
                  <a:lnTo>
                    <a:pt x="3564092" y="707990"/>
                  </a:lnTo>
                  <a:lnTo>
                    <a:pt x="3566376" y="706192"/>
                  </a:lnTo>
                  <a:lnTo>
                    <a:pt x="3567621" y="705569"/>
                  </a:lnTo>
                  <a:lnTo>
                    <a:pt x="3569283" y="705362"/>
                  </a:lnTo>
                  <a:lnTo>
                    <a:pt x="3570321" y="705708"/>
                  </a:lnTo>
                  <a:lnTo>
                    <a:pt x="3571497" y="706192"/>
                  </a:lnTo>
                  <a:lnTo>
                    <a:pt x="3573228" y="706538"/>
                  </a:lnTo>
                  <a:lnTo>
                    <a:pt x="3575650" y="706400"/>
                  </a:lnTo>
                  <a:lnTo>
                    <a:pt x="3580980" y="705569"/>
                  </a:lnTo>
                  <a:lnTo>
                    <a:pt x="3583817" y="705569"/>
                  </a:lnTo>
                  <a:lnTo>
                    <a:pt x="3583609" y="702595"/>
                  </a:lnTo>
                  <a:lnTo>
                    <a:pt x="3583263" y="700520"/>
                  </a:lnTo>
                  <a:lnTo>
                    <a:pt x="3582087" y="698859"/>
                  </a:lnTo>
                  <a:lnTo>
                    <a:pt x="3579318" y="697199"/>
                  </a:lnTo>
                  <a:lnTo>
                    <a:pt x="3575858" y="695677"/>
                  </a:lnTo>
                  <a:lnTo>
                    <a:pt x="3573851" y="694986"/>
                  </a:lnTo>
                  <a:lnTo>
                    <a:pt x="3572190" y="694640"/>
                  </a:lnTo>
                  <a:lnTo>
                    <a:pt x="3570667" y="694917"/>
                  </a:lnTo>
                  <a:lnTo>
                    <a:pt x="3567691" y="696231"/>
                  </a:lnTo>
                  <a:lnTo>
                    <a:pt x="3566168" y="696439"/>
                  </a:lnTo>
                  <a:lnTo>
                    <a:pt x="3563677" y="695677"/>
                  </a:lnTo>
                  <a:lnTo>
                    <a:pt x="3563400" y="694294"/>
                  </a:lnTo>
                  <a:lnTo>
                    <a:pt x="3565269" y="690144"/>
                  </a:lnTo>
                  <a:lnTo>
                    <a:pt x="3565476" y="688760"/>
                  </a:lnTo>
                  <a:lnTo>
                    <a:pt x="3565753" y="686062"/>
                  </a:lnTo>
                  <a:lnTo>
                    <a:pt x="3566238" y="684748"/>
                  </a:lnTo>
                  <a:lnTo>
                    <a:pt x="3566860" y="683987"/>
                  </a:lnTo>
                  <a:lnTo>
                    <a:pt x="3568798" y="682535"/>
                  </a:lnTo>
                  <a:lnTo>
                    <a:pt x="3569560" y="681705"/>
                  </a:lnTo>
                  <a:lnTo>
                    <a:pt x="3574681" y="673404"/>
                  </a:lnTo>
                  <a:lnTo>
                    <a:pt x="3576896" y="670637"/>
                  </a:lnTo>
                  <a:lnTo>
                    <a:pt x="3579457" y="668216"/>
                  </a:lnTo>
                  <a:lnTo>
                    <a:pt x="3592607" y="658808"/>
                  </a:lnTo>
                  <a:lnTo>
                    <a:pt x="3595998" y="655003"/>
                  </a:lnTo>
                  <a:lnTo>
                    <a:pt x="3602573" y="646357"/>
                  </a:lnTo>
                  <a:lnTo>
                    <a:pt x="3604719" y="644212"/>
                  </a:lnTo>
                  <a:lnTo>
                    <a:pt x="3609563" y="640823"/>
                  </a:lnTo>
                  <a:lnTo>
                    <a:pt x="3611847" y="638955"/>
                  </a:lnTo>
                  <a:lnTo>
                    <a:pt x="3613647" y="636465"/>
                  </a:lnTo>
                  <a:lnTo>
                    <a:pt x="3615585" y="631277"/>
                  </a:lnTo>
                  <a:lnTo>
                    <a:pt x="3617177" y="628787"/>
                  </a:lnTo>
                  <a:lnTo>
                    <a:pt x="3621468" y="624982"/>
                  </a:lnTo>
                  <a:lnTo>
                    <a:pt x="3626659" y="621731"/>
                  </a:lnTo>
                  <a:lnTo>
                    <a:pt x="3632334" y="619656"/>
                  </a:lnTo>
                  <a:lnTo>
                    <a:pt x="3637940" y="619310"/>
                  </a:lnTo>
                  <a:lnTo>
                    <a:pt x="3642923" y="619725"/>
                  </a:lnTo>
                  <a:lnTo>
                    <a:pt x="3656212" y="618272"/>
                  </a:lnTo>
                  <a:lnTo>
                    <a:pt x="3659119" y="617512"/>
                  </a:lnTo>
                  <a:lnTo>
                    <a:pt x="3664171" y="615298"/>
                  </a:lnTo>
                  <a:lnTo>
                    <a:pt x="3666732" y="614675"/>
                  </a:lnTo>
                  <a:lnTo>
                    <a:pt x="3669431" y="615160"/>
                  </a:lnTo>
                  <a:lnTo>
                    <a:pt x="3672061" y="617304"/>
                  </a:lnTo>
                  <a:lnTo>
                    <a:pt x="3673307" y="619518"/>
                  </a:lnTo>
                  <a:lnTo>
                    <a:pt x="3674830" y="620901"/>
                  </a:lnTo>
                  <a:lnTo>
                    <a:pt x="3678359" y="620624"/>
                  </a:lnTo>
                  <a:lnTo>
                    <a:pt x="3680782" y="619379"/>
                  </a:lnTo>
                  <a:lnTo>
                    <a:pt x="3683619" y="617442"/>
                  </a:lnTo>
                  <a:lnTo>
                    <a:pt x="3686526" y="615851"/>
                  </a:lnTo>
                  <a:lnTo>
                    <a:pt x="3689087" y="615505"/>
                  </a:lnTo>
                  <a:lnTo>
                    <a:pt x="3690679" y="617097"/>
                  </a:lnTo>
                  <a:lnTo>
                    <a:pt x="3690679" y="619725"/>
                  </a:lnTo>
                  <a:cubicBezTo>
                    <a:pt x="3690679" y="619725"/>
                    <a:pt x="3689918" y="622630"/>
                    <a:pt x="3689918" y="622630"/>
                  </a:cubicBezTo>
                  <a:lnTo>
                    <a:pt x="3689018" y="625051"/>
                  </a:lnTo>
                  <a:lnTo>
                    <a:pt x="3687426" y="627818"/>
                  </a:lnTo>
                  <a:lnTo>
                    <a:pt x="3683412" y="633352"/>
                  </a:lnTo>
                  <a:lnTo>
                    <a:pt x="3682166" y="636050"/>
                  </a:lnTo>
                  <a:lnTo>
                    <a:pt x="3682166" y="637503"/>
                  </a:lnTo>
                  <a:lnTo>
                    <a:pt x="3682927" y="640546"/>
                  </a:lnTo>
                  <a:lnTo>
                    <a:pt x="3683066" y="642137"/>
                  </a:lnTo>
                  <a:lnTo>
                    <a:pt x="3682581" y="643521"/>
                  </a:lnTo>
                  <a:lnTo>
                    <a:pt x="3679743" y="647879"/>
                  </a:lnTo>
                  <a:lnTo>
                    <a:pt x="3682581" y="647740"/>
                  </a:lnTo>
                  <a:lnTo>
                    <a:pt x="3685350" y="646288"/>
                  </a:lnTo>
                  <a:lnTo>
                    <a:pt x="3688395" y="645042"/>
                  </a:lnTo>
                  <a:lnTo>
                    <a:pt x="3691994" y="645527"/>
                  </a:lnTo>
                  <a:lnTo>
                    <a:pt x="3689295" y="651960"/>
                  </a:lnTo>
                  <a:lnTo>
                    <a:pt x="3688326" y="655142"/>
                  </a:lnTo>
                  <a:lnTo>
                    <a:pt x="3687703" y="658601"/>
                  </a:lnTo>
                  <a:lnTo>
                    <a:pt x="3689571" y="657840"/>
                  </a:lnTo>
                  <a:lnTo>
                    <a:pt x="3692894" y="655834"/>
                  </a:lnTo>
                  <a:lnTo>
                    <a:pt x="3694762" y="655142"/>
                  </a:lnTo>
                  <a:lnTo>
                    <a:pt x="3699261" y="654104"/>
                  </a:lnTo>
                  <a:lnTo>
                    <a:pt x="3700438" y="653274"/>
                  </a:lnTo>
                  <a:lnTo>
                    <a:pt x="3705282" y="648155"/>
                  </a:lnTo>
                  <a:lnTo>
                    <a:pt x="3731652" y="626227"/>
                  </a:lnTo>
                  <a:lnTo>
                    <a:pt x="3733105" y="625190"/>
                  </a:lnTo>
                  <a:lnTo>
                    <a:pt x="3734628" y="624498"/>
                  </a:lnTo>
                  <a:lnTo>
                    <a:pt x="3736704" y="623806"/>
                  </a:lnTo>
                  <a:lnTo>
                    <a:pt x="3737396" y="623806"/>
                  </a:lnTo>
                  <a:lnTo>
                    <a:pt x="3739334" y="624221"/>
                  </a:lnTo>
                  <a:lnTo>
                    <a:pt x="3740096" y="624221"/>
                  </a:lnTo>
                  <a:cubicBezTo>
                    <a:pt x="3740096" y="624221"/>
                    <a:pt x="3740303" y="623945"/>
                    <a:pt x="3740303" y="623945"/>
                  </a:cubicBezTo>
                  <a:lnTo>
                    <a:pt x="3740511" y="623184"/>
                  </a:lnTo>
                  <a:lnTo>
                    <a:pt x="3740788" y="622492"/>
                  </a:lnTo>
                  <a:lnTo>
                    <a:pt x="3741272" y="622215"/>
                  </a:lnTo>
                  <a:lnTo>
                    <a:pt x="3743764" y="623806"/>
                  </a:lnTo>
                  <a:lnTo>
                    <a:pt x="3745287" y="626227"/>
                  </a:lnTo>
                  <a:lnTo>
                    <a:pt x="3746878" y="627473"/>
                  </a:lnTo>
                  <a:lnTo>
                    <a:pt x="3749578" y="625397"/>
                  </a:lnTo>
                  <a:lnTo>
                    <a:pt x="3750962" y="623668"/>
                  </a:lnTo>
                  <a:lnTo>
                    <a:pt x="3751169" y="622838"/>
                  </a:lnTo>
                  <a:lnTo>
                    <a:pt x="3749439" y="620693"/>
                  </a:lnTo>
                  <a:lnTo>
                    <a:pt x="3748747" y="620071"/>
                  </a:lnTo>
                  <a:lnTo>
                    <a:pt x="3747985" y="619725"/>
                  </a:lnTo>
                  <a:lnTo>
                    <a:pt x="3747294" y="619310"/>
                  </a:lnTo>
                  <a:lnTo>
                    <a:pt x="3746740" y="618480"/>
                  </a:lnTo>
                  <a:lnTo>
                    <a:pt x="3746602" y="617304"/>
                  </a:lnTo>
                  <a:lnTo>
                    <a:pt x="3746878" y="616197"/>
                  </a:lnTo>
                  <a:lnTo>
                    <a:pt x="3747639" y="614122"/>
                  </a:lnTo>
                  <a:lnTo>
                    <a:pt x="3749162" y="606928"/>
                  </a:lnTo>
                  <a:lnTo>
                    <a:pt x="3749924" y="605337"/>
                  </a:lnTo>
                  <a:lnTo>
                    <a:pt x="3751861" y="602639"/>
                  </a:lnTo>
                  <a:lnTo>
                    <a:pt x="3752554" y="601256"/>
                  </a:lnTo>
                  <a:lnTo>
                    <a:pt x="3752554" y="599803"/>
                  </a:lnTo>
                  <a:cubicBezTo>
                    <a:pt x="3752554" y="599803"/>
                    <a:pt x="3752208" y="598627"/>
                    <a:pt x="3752208" y="598627"/>
                  </a:cubicBezTo>
                  <a:lnTo>
                    <a:pt x="3752208" y="597313"/>
                  </a:lnTo>
                  <a:cubicBezTo>
                    <a:pt x="3752208" y="597313"/>
                    <a:pt x="3753176" y="595722"/>
                    <a:pt x="3753176" y="595722"/>
                  </a:cubicBezTo>
                  <a:lnTo>
                    <a:pt x="3754768" y="594753"/>
                  </a:lnTo>
                  <a:lnTo>
                    <a:pt x="3757052" y="594200"/>
                  </a:lnTo>
                  <a:lnTo>
                    <a:pt x="3761205" y="593508"/>
                  </a:lnTo>
                  <a:lnTo>
                    <a:pt x="3770410" y="591087"/>
                  </a:lnTo>
                  <a:lnTo>
                    <a:pt x="3775116" y="590741"/>
                  </a:lnTo>
                  <a:lnTo>
                    <a:pt x="3779615" y="591779"/>
                  </a:lnTo>
                  <a:lnTo>
                    <a:pt x="3786190" y="595514"/>
                  </a:lnTo>
                  <a:lnTo>
                    <a:pt x="3788751" y="596345"/>
                  </a:lnTo>
                  <a:lnTo>
                    <a:pt x="3793457" y="596690"/>
                  </a:lnTo>
                  <a:lnTo>
                    <a:pt x="3795534" y="597175"/>
                  </a:lnTo>
                  <a:lnTo>
                    <a:pt x="3796848" y="598627"/>
                  </a:lnTo>
                  <a:lnTo>
                    <a:pt x="3794980" y="598143"/>
                  </a:lnTo>
                  <a:lnTo>
                    <a:pt x="3793526" y="598350"/>
                  </a:lnTo>
                  <a:lnTo>
                    <a:pt x="3792696" y="599250"/>
                  </a:lnTo>
                  <a:lnTo>
                    <a:pt x="3792489" y="600910"/>
                  </a:lnTo>
                  <a:lnTo>
                    <a:pt x="3787990" y="598766"/>
                  </a:lnTo>
                  <a:lnTo>
                    <a:pt x="3782868" y="598143"/>
                  </a:lnTo>
                  <a:lnTo>
                    <a:pt x="3777815" y="599111"/>
                  </a:lnTo>
                  <a:lnTo>
                    <a:pt x="3773663" y="601671"/>
                  </a:lnTo>
                  <a:lnTo>
                    <a:pt x="3770687" y="606167"/>
                  </a:lnTo>
                  <a:lnTo>
                    <a:pt x="3769649" y="610940"/>
                  </a:lnTo>
                  <a:lnTo>
                    <a:pt x="3769303" y="615921"/>
                  </a:lnTo>
                  <a:lnTo>
                    <a:pt x="3768057" y="620901"/>
                  </a:lnTo>
                  <a:lnTo>
                    <a:pt x="3766880" y="622700"/>
                  </a:lnTo>
                  <a:lnTo>
                    <a:pt x="3765496" y="624360"/>
                  </a:lnTo>
                  <a:lnTo>
                    <a:pt x="3764320" y="626158"/>
                  </a:lnTo>
                  <a:lnTo>
                    <a:pt x="3763835" y="628372"/>
                  </a:lnTo>
                  <a:lnTo>
                    <a:pt x="3764389" y="630516"/>
                  </a:lnTo>
                  <a:lnTo>
                    <a:pt x="3766950" y="632730"/>
                  </a:lnTo>
                  <a:lnTo>
                    <a:pt x="3767434" y="634874"/>
                  </a:lnTo>
                  <a:lnTo>
                    <a:pt x="3765219" y="639232"/>
                  </a:lnTo>
                  <a:lnTo>
                    <a:pt x="3761205" y="641653"/>
                  </a:lnTo>
                  <a:lnTo>
                    <a:pt x="3758782" y="644282"/>
                  </a:lnTo>
                  <a:lnTo>
                    <a:pt x="3761274" y="649262"/>
                  </a:lnTo>
                  <a:lnTo>
                    <a:pt x="3756153" y="652098"/>
                  </a:lnTo>
                  <a:lnTo>
                    <a:pt x="3754491" y="652790"/>
                  </a:lnTo>
                  <a:lnTo>
                    <a:pt x="3752415" y="653205"/>
                  </a:lnTo>
                  <a:lnTo>
                    <a:pt x="3747917" y="653482"/>
                  </a:lnTo>
                  <a:lnTo>
                    <a:pt x="3745840" y="653966"/>
                  </a:lnTo>
                  <a:lnTo>
                    <a:pt x="3744179" y="654934"/>
                  </a:lnTo>
                  <a:lnTo>
                    <a:pt x="3740926" y="657494"/>
                  </a:lnTo>
                  <a:lnTo>
                    <a:pt x="3739265" y="658601"/>
                  </a:lnTo>
                  <a:lnTo>
                    <a:pt x="3730545" y="662336"/>
                  </a:lnTo>
                  <a:lnTo>
                    <a:pt x="3727984" y="663996"/>
                  </a:lnTo>
                  <a:lnTo>
                    <a:pt x="3726461" y="665518"/>
                  </a:lnTo>
                  <a:lnTo>
                    <a:pt x="3723277" y="670983"/>
                  </a:lnTo>
                  <a:lnTo>
                    <a:pt x="3721685" y="673127"/>
                  </a:lnTo>
                  <a:lnTo>
                    <a:pt x="3720024" y="674649"/>
                  </a:lnTo>
                  <a:lnTo>
                    <a:pt x="3716079" y="677623"/>
                  </a:lnTo>
                  <a:lnTo>
                    <a:pt x="3712411" y="681013"/>
                  </a:lnTo>
                  <a:lnTo>
                    <a:pt x="3705628" y="688553"/>
                  </a:lnTo>
                  <a:lnTo>
                    <a:pt x="3701683" y="691666"/>
                  </a:lnTo>
                  <a:lnTo>
                    <a:pt x="3696008" y="694502"/>
                  </a:lnTo>
                  <a:lnTo>
                    <a:pt x="3694278" y="695816"/>
                  </a:lnTo>
                  <a:lnTo>
                    <a:pt x="3682166" y="707299"/>
                  </a:lnTo>
                  <a:lnTo>
                    <a:pt x="3674415" y="719196"/>
                  </a:lnTo>
                  <a:lnTo>
                    <a:pt x="3671369" y="722724"/>
                  </a:lnTo>
                  <a:lnTo>
                    <a:pt x="3668047" y="725976"/>
                  </a:lnTo>
                  <a:lnTo>
                    <a:pt x="3664586" y="728950"/>
                  </a:lnTo>
                  <a:lnTo>
                    <a:pt x="3654620" y="735591"/>
                  </a:lnTo>
                  <a:lnTo>
                    <a:pt x="3648460" y="740848"/>
                  </a:lnTo>
                  <a:lnTo>
                    <a:pt x="3648114" y="741194"/>
                  </a:lnTo>
                  <a:lnTo>
                    <a:pt x="3647629" y="741470"/>
                  </a:lnTo>
                  <a:lnTo>
                    <a:pt x="3646453" y="741955"/>
                  </a:lnTo>
                  <a:lnTo>
                    <a:pt x="3643892" y="742370"/>
                  </a:lnTo>
                  <a:lnTo>
                    <a:pt x="3638563" y="741747"/>
                  </a:lnTo>
                  <a:lnTo>
                    <a:pt x="3636279" y="742024"/>
                  </a:lnTo>
                  <a:lnTo>
                    <a:pt x="3634756" y="743338"/>
                  </a:lnTo>
                  <a:lnTo>
                    <a:pt x="3632265" y="747489"/>
                  </a:lnTo>
                  <a:lnTo>
                    <a:pt x="3630742" y="748941"/>
                  </a:lnTo>
                  <a:lnTo>
                    <a:pt x="3628043" y="749425"/>
                  </a:lnTo>
                  <a:lnTo>
                    <a:pt x="3623060" y="748111"/>
                  </a:lnTo>
                  <a:lnTo>
                    <a:pt x="3620637" y="748249"/>
                  </a:lnTo>
                  <a:lnTo>
                    <a:pt x="3618561" y="749287"/>
                  </a:lnTo>
                  <a:lnTo>
                    <a:pt x="3618423" y="750255"/>
                  </a:lnTo>
                  <a:lnTo>
                    <a:pt x="3619253" y="751431"/>
                  </a:lnTo>
                  <a:lnTo>
                    <a:pt x="3620222" y="753092"/>
                  </a:lnTo>
                  <a:lnTo>
                    <a:pt x="3620499" y="762430"/>
                  </a:lnTo>
                  <a:lnTo>
                    <a:pt x="3615377" y="768863"/>
                  </a:lnTo>
                  <a:lnTo>
                    <a:pt x="3607972" y="774120"/>
                  </a:lnTo>
                  <a:lnTo>
                    <a:pt x="3601397" y="780069"/>
                  </a:lnTo>
                  <a:lnTo>
                    <a:pt x="3599182" y="784081"/>
                  </a:lnTo>
                  <a:lnTo>
                    <a:pt x="3597521" y="788854"/>
                  </a:lnTo>
                  <a:lnTo>
                    <a:pt x="3592953" y="808223"/>
                  </a:lnTo>
                  <a:lnTo>
                    <a:pt x="3592330" y="813272"/>
                  </a:lnTo>
                  <a:lnTo>
                    <a:pt x="3592053" y="818253"/>
                  </a:lnTo>
                  <a:lnTo>
                    <a:pt x="3593022" y="828421"/>
                  </a:lnTo>
                  <a:lnTo>
                    <a:pt x="3600843" y="863977"/>
                  </a:lnTo>
                  <a:lnTo>
                    <a:pt x="3603265" y="880855"/>
                  </a:lnTo>
                  <a:lnTo>
                    <a:pt x="3604373" y="885905"/>
                  </a:lnTo>
                  <a:lnTo>
                    <a:pt x="3607833" y="894897"/>
                  </a:lnTo>
                  <a:lnTo>
                    <a:pt x="3609010" y="899601"/>
                  </a:lnTo>
                  <a:lnTo>
                    <a:pt x="3612125" y="927547"/>
                  </a:lnTo>
                  <a:lnTo>
                    <a:pt x="3616692" y="941935"/>
                  </a:lnTo>
                  <a:lnTo>
                    <a:pt x="3619876" y="939860"/>
                  </a:lnTo>
                  <a:lnTo>
                    <a:pt x="3644100" y="917171"/>
                  </a:lnTo>
                  <a:lnTo>
                    <a:pt x="3648391" y="910669"/>
                  </a:lnTo>
                  <a:lnTo>
                    <a:pt x="3651505" y="903475"/>
                  </a:lnTo>
                  <a:lnTo>
                    <a:pt x="3654482" y="886389"/>
                  </a:lnTo>
                  <a:lnTo>
                    <a:pt x="3654274" y="883345"/>
                  </a:lnTo>
                  <a:lnTo>
                    <a:pt x="3653582" y="883068"/>
                  </a:lnTo>
                  <a:lnTo>
                    <a:pt x="3652128" y="881478"/>
                  </a:lnTo>
                  <a:lnTo>
                    <a:pt x="3651644" y="879956"/>
                  </a:lnTo>
                  <a:lnTo>
                    <a:pt x="3653928" y="879817"/>
                  </a:lnTo>
                  <a:lnTo>
                    <a:pt x="3655174" y="880647"/>
                  </a:lnTo>
                  <a:lnTo>
                    <a:pt x="3656973" y="883138"/>
                  </a:lnTo>
                  <a:lnTo>
                    <a:pt x="3658150" y="883691"/>
                  </a:lnTo>
                  <a:lnTo>
                    <a:pt x="3659257" y="883138"/>
                  </a:lnTo>
                  <a:lnTo>
                    <a:pt x="3663064" y="879402"/>
                  </a:lnTo>
                  <a:lnTo>
                    <a:pt x="3664932" y="878295"/>
                  </a:lnTo>
                  <a:lnTo>
                    <a:pt x="3674553" y="874560"/>
                  </a:lnTo>
                  <a:lnTo>
                    <a:pt x="3676421" y="874214"/>
                  </a:lnTo>
                  <a:lnTo>
                    <a:pt x="3678428" y="874422"/>
                  </a:lnTo>
                  <a:lnTo>
                    <a:pt x="3680021" y="875183"/>
                  </a:lnTo>
                  <a:lnTo>
                    <a:pt x="3681404" y="876290"/>
                  </a:lnTo>
                  <a:lnTo>
                    <a:pt x="3682858" y="877120"/>
                  </a:lnTo>
                  <a:lnTo>
                    <a:pt x="3684588" y="877327"/>
                  </a:lnTo>
                  <a:lnTo>
                    <a:pt x="3684312" y="875459"/>
                  </a:lnTo>
                  <a:lnTo>
                    <a:pt x="3683758" y="873938"/>
                  </a:lnTo>
                  <a:lnTo>
                    <a:pt x="3683066" y="872554"/>
                  </a:lnTo>
                  <a:lnTo>
                    <a:pt x="3682581" y="870963"/>
                  </a:lnTo>
                  <a:lnTo>
                    <a:pt x="3682443" y="869303"/>
                  </a:lnTo>
                  <a:lnTo>
                    <a:pt x="3682789" y="866052"/>
                  </a:lnTo>
                  <a:lnTo>
                    <a:pt x="3682789" y="864392"/>
                  </a:lnTo>
                  <a:lnTo>
                    <a:pt x="3681682" y="857751"/>
                  </a:lnTo>
                  <a:lnTo>
                    <a:pt x="3681889" y="854638"/>
                  </a:lnTo>
                  <a:lnTo>
                    <a:pt x="3683412" y="850903"/>
                  </a:lnTo>
                  <a:lnTo>
                    <a:pt x="3687703" y="845715"/>
                  </a:lnTo>
                  <a:lnTo>
                    <a:pt x="3694209" y="840873"/>
                  </a:lnTo>
                  <a:lnTo>
                    <a:pt x="3701476" y="837483"/>
                  </a:lnTo>
                  <a:lnTo>
                    <a:pt x="3708120" y="836722"/>
                  </a:lnTo>
                  <a:lnTo>
                    <a:pt x="3714349" y="838244"/>
                  </a:lnTo>
                  <a:lnTo>
                    <a:pt x="3717394" y="838452"/>
                  </a:lnTo>
                  <a:lnTo>
                    <a:pt x="3720786" y="837414"/>
                  </a:lnTo>
                  <a:lnTo>
                    <a:pt x="3724315" y="835200"/>
                  </a:lnTo>
                  <a:lnTo>
                    <a:pt x="3726599" y="832641"/>
                  </a:lnTo>
                  <a:lnTo>
                    <a:pt x="3727222" y="829597"/>
                  </a:lnTo>
                  <a:lnTo>
                    <a:pt x="3725769" y="825862"/>
                  </a:lnTo>
                  <a:lnTo>
                    <a:pt x="3721685" y="820051"/>
                  </a:lnTo>
                  <a:lnTo>
                    <a:pt x="3720370" y="817008"/>
                  </a:lnTo>
                  <a:lnTo>
                    <a:pt x="3719955" y="813065"/>
                  </a:lnTo>
                  <a:lnTo>
                    <a:pt x="3720509" y="809537"/>
                  </a:lnTo>
                  <a:lnTo>
                    <a:pt x="3721962" y="806148"/>
                  </a:lnTo>
                  <a:lnTo>
                    <a:pt x="3726876" y="797916"/>
                  </a:lnTo>
                  <a:lnTo>
                    <a:pt x="3727776" y="796671"/>
                  </a:lnTo>
                  <a:lnTo>
                    <a:pt x="3728952" y="795702"/>
                  </a:lnTo>
                  <a:lnTo>
                    <a:pt x="3730614" y="794596"/>
                  </a:lnTo>
                  <a:lnTo>
                    <a:pt x="3735458" y="792797"/>
                  </a:lnTo>
                  <a:lnTo>
                    <a:pt x="3736635" y="791898"/>
                  </a:lnTo>
                  <a:lnTo>
                    <a:pt x="3736843" y="790999"/>
                  </a:lnTo>
                  <a:lnTo>
                    <a:pt x="3736566" y="789892"/>
                  </a:lnTo>
                  <a:lnTo>
                    <a:pt x="3736427" y="788716"/>
                  </a:lnTo>
                  <a:lnTo>
                    <a:pt x="3736843" y="787540"/>
                  </a:lnTo>
                  <a:lnTo>
                    <a:pt x="3737466" y="786987"/>
                  </a:lnTo>
                  <a:lnTo>
                    <a:pt x="3738227" y="786572"/>
                  </a:lnTo>
                  <a:lnTo>
                    <a:pt x="3739057" y="786226"/>
                  </a:lnTo>
                  <a:lnTo>
                    <a:pt x="3739819" y="785949"/>
                  </a:lnTo>
                  <a:lnTo>
                    <a:pt x="3741549" y="785672"/>
                  </a:lnTo>
                  <a:lnTo>
                    <a:pt x="3745217" y="785534"/>
                  </a:lnTo>
                  <a:lnTo>
                    <a:pt x="3747086" y="785119"/>
                  </a:lnTo>
                  <a:lnTo>
                    <a:pt x="3744594" y="787678"/>
                  </a:lnTo>
                  <a:lnTo>
                    <a:pt x="3741687" y="789408"/>
                  </a:lnTo>
                  <a:lnTo>
                    <a:pt x="3739749" y="791275"/>
                  </a:lnTo>
                  <a:lnTo>
                    <a:pt x="3740096" y="794181"/>
                  </a:lnTo>
                  <a:lnTo>
                    <a:pt x="3742587" y="796809"/>
                  </a:lnTo>
                  <a:lnTo>
                    <a:pt x="3745771" y="797570"/>
                  </a:lnTo>
                  <a:lnTo>
                    <a:pt x="3749024" y="796602"/>
                  </a:lnTo>
                  <a:lnTo>
                    <a:pt x="3751585" y="794181"/>
                  </a:lnTo>
                  <a:lnTo>
                    <a:pt x="3752554" y="792590"/>
                  </a:lnTo>
                  <a:lnTo>
                    <a:pt x="3752900" y="791206"/>
                  </a:lnTo>
                  <a:lnTo>
                    <a:pt x="3752761" y="789684"/>
                  </a:lnTo>
                  <a:lnTo>
                    <a:pt x="3751585" y="781729"/>
                  </a:lnTo>
                  <a:lnTo>
                    <a:pt x="3751585" y="780761"/>
                  </a:lnTo>
                  <a:cubicBezTo>
                    <a:pt x="3751585" y="780761"/>
                    <a:pt x="3748816" y="779308"/>
                    <a:pt x="3748816" y="779308"/>
                  </a:cubicBezTo>
                  <a:lnTo>
                    <a:pt x="3746117" y="779308"/>
                  </a:lnTo>
                  <a:cubicBezTo>
                    <a:pt x="3746117" y="779308"/>
                    <a:pt x="3743694" y="779032"/>
                    <a:pt x="3743694" y="779032"/>
                  </a:cubicBezTo>
                  <a:lnTo>
                    <a:pt x="3741895" y="776334"/>
                  </a:lnTo>
                  <a:lnTo>
                    <a:pt x="3741411" y="773774"/>
                  </a:lnTo>
                  <a:lnTo>
                    <a:pt x="3741134" y="766165"/>
                  </a:lnTo>
                  <a:lnTo>
                    <a:pt x="3741411" y="763468"/>
                  </a:lnTo>
                  <a:lnTo>
                    <a:pt x="3743002" y="760701"/>
                  </a:lnTo>
                  <a:lnTo>
                    <a:pt x="3748124" y="756204"/>
                  </a:lnTo>
                  <a:lnTo>
                    <a:pt x="3750062" y="753576"/>
                  </a:lnTo>
                  <a:lnTo>
                    <a:pt x="3750616" y="749840"/>
                  </a:lnTo>
                  <a:lnTo>
                    <a:pt x="3748747" y="747143"/>
                  </a:lnTo>
                  <a:lnTo>
                    <a:pt x="3745425" y="745413"/>
                  </a:lnTo>
                  <a:lnTo>
                    <a:pt x="3741687" y="744445"/>
                  </a:lnTo>
                  <a:lnTo>
                    <a:pt x="3738158" y="744583"/>
                  </a:lnTo>
                  <a:lnTo>
                    <a:pt x="3736635" y="746174"/>
                  </a:lnTo>
                  <a:lnTo>
                    <a:pt x="3735597" y="748526"/>
                  </a:lnTo>
                  <a:lnTo>
                    <a:pt x="3733521" y="751016"/>
                  </a:lnTo>
                  <a:lnTo>
                    <a:pt x="3732967" y="749079"/>
                  </a:lnTo>
                  <a:lnTo>
                    <a:pt x="3730683" y="747489"/>
                  </a:lnTo>
                  <a:lnTo>
                    <a:pt x="3727845" y="745898"/>
                  </a:lnTo>
                  <a:lnTo>
                    <a:pt x="3725769" y="743753"/>
                  </a:lnTo>
                  <a:lnTo>
                    <a:pt x="3724869" y="740294"/>
                  </a:lnTo>
                  <a:lnTo>
                    <a:pt x="3725215" y="736559"/>
                  </a:lnTo>
                  <a:lnTo>
                    <a:pt x="3726392" y="732893"/>
                  </a:lnTo>
                  <a:lnTo>
                    <a:pt x="3727845" y="729503"/>
                  </a:lnTo>
                  <a:lnTo>
                    <a:pt x="3731721" y="723831"/>
                  </a:lnTo>
                  <a:lnTo>
                    <a:pt x="3741757" y="714285"/>
                  </a:lnTo>
                  <a:lnTo>
                    <a:pt x="3745840" y="709581"/>
                  </a:lnTo>
                  <a:lnTo>
                    <a:pt x="3746048" y="707160"/>
                  </a:lnTo>
                  <a:lnTo>
                    <a:pt x="3746394" y="706330"/>
                  </a:lnTo>
                  <a:lnTo>
                    <a:pt x="3747086" y="706538"/>
                  </a:lnTo>
                  <a:lnTo>
                    <a:pt x="3747709" y="706676"/>
                  </a:lnTo>
                  <a:lnTo>
                    <a:pt x="3748193" y="706469"/>
                  </a:lnTo>
                  <a:lnTo>
                    <a:pt x="3748955" y="705638"/>
                  </a:lnTo>
                  <a:lnTo>
                    <a:pt x="3749785" y="704532"/>
                  </a:lnTo>
                  <a:lnTo>
                    <a:pt x="3750547" y="703425"/>
                  </a:lnTo>
                  <a:lnTo>
                    <a:pt x="3751100" y="702387"/>
                  </a:lnTo>
                  <a:lnTo>
                    <a:pt x="3751861" y="699205"/>
                  </a:lnTo>
                  <a:lnTo>
                    <a:pt x="3752069" y="692150"/>
                  </a:lnTo>
                  <a:lnTo>
                    <a:pt x="3752761" y="688760"/>
                  </a:lnTo>
                  <a:lnTo>
                    <a:pt x="3754145" y="685924"/>
                  </a:lnTo>
                  <a:lnTo>
                    <a:pt x="3756360" y="682811"/>
                  </a:lnTo>
                  <a:lnTo>
                    <a:pt x="3758921" y="680044"/>
                  </a:lnTo>
                  <a:lnTo>
                    <a:pt x="3761482" y="678315"/>
                  </a:lnTo>
                  <a:lnTo>
                    <a:pt x="3764181" y="677900"/>
                  </a:lnTo>
                  <a:lnTo>
                    <a:pt x="3767088" y="678453"/>
                  </a:lnTo>
                  <a:lnTo>
                    <a:pt x="3769233" y="679975"/>
                  </a:lnTo>
                  <a:lnTo>
                    <a:pt x="3769233" y="682535"/>
                  </a:lnTo>
                  <a:cubicBezTo>
                    <a:pt x="3769233" y="682535"/>
                    <a:pt x="3772279" y="679768"/>
                    <a:pt x="3772279" y="679768"/>
                  </a:cubicBezTo>
                  <a:lnTo>
                    <a:pt x="3774839" y="677762"/>
                  </a:lnTo>
                  <a:lnTo>
                    <a:pt x="3777608" y="677485"/>
                  </a:lnTo>
                  <a:lnTo>
                    <a:pt x="3781069" y="679906"/>
                  </a:lnTo>
                  <a:lnTo>
                    <a:pt x="3783906" y="682742"/>
                  </a:lnTo>
                  <a:lnTo>
                    <a:pt x="3785775" y="683849"/>
                  </a:lnTo>
                  <a:lnTo>
                    <a:pt x="3787298" y="682811"/>
                  </a:lnTo>
                  <a:lnTo>
                    <a:pt x="3789235" y="679353"/>
                  </a:lnTo>
                  <a:lnTo>
                    <a:pt x="3789651" y="678177"/>
                  </a:lnTo>
                  <a:lnTo>
                    <a:pt x="3789789" y="677347"/>
                  </a:lnTo>
                  <a:lnTo>
                    <a:pt x="3789997" y="676586"/>
                  </a:lnTo>
                  <a:lnTo>
                    <a:pt x="3790550" y="675617"/>
                  </a:lnTo>
                  <a:lnTo>
                    <a:pt x="3791242" y="675202"/>
                  </a:lnTo>
                  <a:lnTo>
                    <a:pt x="3792004" y="675064"/>
                  </a:lnTo>
                  <a:lnTo>
                    <a:pt x="3792834" y="675064"/>
                  </a:lnTo>
                  <a:cubicBezTo>
                    <a:pt x="3792834" y="675064"/>
                    <a:pt x="3793526" y="674787"/>
                    <a:pt x="3793526" y="674787"/>
                  </a:cubicBezTo>
                  <a:lnTo>
                    <a:pt x="3800101" y="671259"/>
                  </a:lnTo>
                  <a:lnTo>
                    <a:pt x="3807784" y="666210"/>
                  </a:lnTo>
                  <a:lnTo>
                    <a:pt x="3811868" y="663927"/>
                  </a:lnTo>
                  <a:lnTo>
                    <a:pt x="3815674" y="663374"/>
                  </a:lnTo>
                  <a:lnTo>
                    <a:pt x="3814151" y="667386"/>
                  </a:lnTo>
                  <a:lnTo>
                    <a:pt x="3812282" y="673680"/>
                  </a:lnTo>
                  <a:lnTo>
                    <a:pt x="3811245" y="679837"/>
                  </a:lnTo>
                  <a:lnTo>
                    <a:pt x="3812075" y="683572"/>
                  </a:lnTo>
                  <a:lnTo>
                    <a:pt x="3815812" y="682950"/>
                  </a:lnTo>
                  <a:lnTo>
                    <a:pt x="3820450" y="678661"/>
                  </a:lnTo>
                  <a:lnTo>
                    <a:pt x="3827855" y="670014"/>
                  </a:lnTo>
                  <a:lnTo>
                    <a:pt x="3836576" y="664757"/>
                  </a:lnTo>
                  <a:lnTo>
                    <a:pt x="3846542" y="662059"/>
                  </a:lnTo>
                  <a:lnTo>
                    <a:pt x="3872150" y="660468"/>
                  </a:lnTo>
                  <a:lnTo>
                    <a:pt x="3874365" y="660468"/>
                  </a:lnTo>
                  <a:cubicBezTo>
                    <a:pt x="3874365" y="660468"/>
                    <a:pt x="3876718" y="661160"/>
                    <a:pt x="3876718" y="661160"/>
                  </a:cubicBezTo>
                  <a:lnTo>
                    <a:pt x="3879348" y="662405"/>
                  </a:lnTo>
                  <a:lnTo>
                    <a:pt x="3881632" y="663927"/>
                  </a:lnTo>
                  <a:lnTo>
                    <a:pt x="3883709" y="665795"/>
                  </a:lnTo>
                  <a:lnTo>
                    <a:pt x="3885647" y="667870"/>
                  </a:lnTo>
                  <a:lnTo>
                    <a:pt x="3887861" y="671259"/>
                  </a:lnTo>
                  <a:lnTo>
                    <a:pt x="3889869" y="675133"/>
                  </a:lnTo>
                  <a:lnTo>
                    <a:pt x="3892360" y="678384"/>
                  </a:lnTo>
                  <a:lnTo>
                    <a:pt x="3896098" y="680044"/>
                  </a:lnTo>
                  <a:lnTo>
                    <a:pt x="3899834" y="678730"/>
                  </a:lnTo>
                  <a:lnTo>
                    <a:pt x="3901495" y="674787"/>
                  </a:lnTo>
                  <a:lnTo>
                    <a:pt x="3902465" y="669945"/>
                  </a:lnTo>
                  <a:lnTo>
                    <a:pt x="3903987" y="665864"/>
                  </a:lnTo>
                  <a:lnTo>
                    <a:pt x="3905580" y="664480"/>
                  </a:lnTo>
                  <a:lnTo>
                    <a:pt x="3907517" y="663512"/>
                  </a:lnTo>
                  <a:lnTo>
                    <a:pt x="3911601" y="662059"/>
                  </a:lnTo>
                  <a:lnTo>
                    <a:pt x="3937209" y="647671"/>
                  </a:lnTo>
                  <a:lnTo>
                    <a:pt x="3941292" y="644074"/>
                  </a:lnTo>
                  <a:lnTo>
                    <a:pt x="3941500" y="643452"/>
                  </a:lnTo>
                  <a:lnTo>
                    <a:pt x="3941500" y="642414"/>
                  </a:lnTo>
                  <a:cubicBezTo>
                    <a:pt x="3941500" y="642414"/>
                    <a:pt x="3941846" y="641307"/>
                    <a:pt x="3941846" y="641307"/>
                  </a:cubicBezTo>
                  <a:lnTo>
                    <a:pt x="3942399" y="640270"/>
                  </a:lnTo>
                  <a:lnTo>
                    <a:pt x="3943230" y="639785"/>
                  </a:lnTo>
                  <a:lnTo>
                    <a:pt x="3946968" y="638333"/>
                  </a:lnTo>
                  <a:lnTo>
                    <a:pt x="3947452" y="637779"/>
                  </a:lnTo>
                  <a:lnTo>
                    <a:pt x="3947798" y="636327"/>
                  </a:lnTo>
                  <a:lnTo>
                    <a:pt x="3948282" y="635635"/>
                  </a:lnTo>
                  <a:lnTo>
                    <a:pt x="3951951" y="635773"/>
                  </a:lnTo>
                  <a:lnTo>
                    <a:pt x="3950982" y="634528"/>
                  </a:lnTo>
                  <a:lnTo>
                    <a:pt x="3950220" y="633076"/>
                  </a:lnTo>
                  <a:lnTo>
                    <a:pt x="3949943" y="631623"/>
                  </a:lnTo>
                  <a:lnTo>
                    <a:pt x="3950843" y="630447"/>
                  </a:lnTo>
                  <a:lnTo>
                    <a:pt x="3951743" y="630724"/>
                  </a:lnTo>
                  <a:lnTo>
                    <a:pt x="3955134" y="632315"/>
                  </a:lnTo>
                  <a:lnTo>
                    <a:pt x="3956519" y="632591"/>
                  </a:lnTo>
                  <a:lnTo>
                    <a:pt x="3959425" y="630724"/>
                  </a:lnTo>
                  <a:lnTo>
                    <a:pt x="3964132" y="624014"/>
                  </a:lnTo>
                  <a:lnTo>
                    <a:pt x="3966762" y="621939"/>
                  </a:lnTo>
                  <a:lnTo>
                    <a:pt x="3968007" y="621800"/>
                  </a:lnTo>
                  <a:lnTo>
                    <a:pt x="3970984" y="622285"/>
                  </a:lnTo>
                  <a:lnTo>
                    <a:pt x="3972506" y="622077"/>
                  </a:lnTo>
                  <a:lnTo>
                    <a:pt x="3974375" y="621316"/>
                  </a:lnTo>
                  <a:lnTo>
                    <a:pt x="3977766" y="619241"/>
                  </a:lnTo>
                  <a:lnTo>
                    <a:pt x="3979704" y="618549"/>
                  </a:lnTo>
                  <a:lnTo>
                    <a:pt x="3984687" y="617927"/>
                  </a:lnTo>
                  <a:lnTo>
                    <a:pt x="3986279" y="617373"/>
                  </a:lnTo>
                  <a:lnTo>
                    <a:pt x="3987040" y="616751"/>
                  </a:lnTo>
                  <a:lnTo>
                    <a:pt x="3988148" y="615229"/>
                  </a:lnTo>
                  <a:lnTo>
                    <a:pt x="3988909" y="614606"/>
                  </a:lnTo>
                  <a:lnTo>
                    <a:pt x="3989601" y="614330"/>
                  </a:lnTo>
                  <a:lnTo>
                    <a:pt x="3990501" y="614330"/>
                  </a:lnTo>
                  <a:cubicBezTo>
                    <a:pt x="3990501" y="614330"/>
                    <a:pt x="3991124" y="614191"/>
                    <a:pt x="3991124" y="614191"/>
                  </a:cubicBezTo>
                  <a:lnTo>
                    <a:pt x="4020608" y="602293"/>
                  </a:lnTo>
                  <a:lnTo>
                    <a:pt x="4029467" y="597451"/>
                  </a:lnTo>
                  <a:lnTo>
                    <a:pt x="4038534" y="595376"/>
                  </a:lnTo>
                  <a:lnTo>
                    <a:pt x="4040887" y="594062"/>
                  </a:lnTo>
                  <a:lnTo>
                    <a:pt x="4039226" y="593785"/>
                  </a:lnTo>
                  <a:lnTo>
                    <a:pt x="4037772" y="593232"/>
                  </a:lnTo>
                  <a:lnTo>
                    <a:pt x="4036596" y="592263"/>
                  </a:lnTo>
                  <a:lnTo>
                    <a:pt x="4036111" y="590811"/>
                  </a:lnTo>
                  <a:lnTo>
                    <a:pt x="4036457" y="589220"/>
                  </a:lnTo>
                  <a:lnTo>
                    <a:pt x="4037426" y="588597"/>
                  </a:lnTo>
                  <a:lnTo>
                    <a:pt x="4039572" y="588390"/>
                  </a:lnTo>
                  <a:lnTo>
                    <a:pt x="4040125" y="588390"/>
                  </a:lnTo>
                  <a:cubicBezTo>
                    <a:pt x="4040125" y="588390"/>
                    <a:pt x="4041717" y="588459"/>
                    <a:pt x="4041717" y="588459"/>
                  </a:cubicBezTo>
                  <a:lnTo>
                    <a:pt x="4043309" y="588320"/>
                  </a:lnTo>
                  <a:lnTo>
                    <a:pt x="4043794" y="587974"/>
                  </a:lnTo>
                  <a:lnTo>
                    <a:pt x="4044139" y="589289"/>
                  </a:lnTo>
                  <a:lnTo>
                    <a:pt x="4043655" y="590534"/>
                  </a:lnTo>
                  <a:lnTo>
                    <a:pt x="4042963" y="591779"/>
                  </a:lnTo>
                  <a:lnTo>
                    <a:pt x="4042963" y="593093"/>
                  </a:lnTo>
                  <a:cubicBezTo>
                    <a:pt x="4042963" y="593093"/>
                    <a:pt x="4045247" y="594200"/>
                    <a:pt x="4045247" y="594200"/>
                  </a:cubicBezTo>
                  <a:lnTo>
                    <a:pt x="4057982" y="595445"/>
                  </a:lnTo>
                  <a:lnTo>
                    <a:pt x="4072239" y="600149"/>
                  </a:lnTo>
                  <a:lnTo>
                    <a:pt x="4077084" y="601325"/>
                  </a:lnTo>
                  <a:lnTo>
                    <a:pt x="4077638" y="601602"/>
                  </a:lnTo>
                  <a:lnTo>
                    <a:pt x="4078814" y="602363"/>
                  </a:lnTo>
                  <a:lnTo>
                    <a:pt x="4079299" y="602501"/>
                  </a:lnTo>
                  <a:lnTo>
                    <a:pt x="4080337" y="602224"/>
                  </a:lnTo>
                  <a:lnTo>
                    <a:pt x="4080544" y="601878"/>
                  </a:lnTo>
                  <a:lnTo>
                    <a:pt x="4080544" y="601463"/>
                  </a:lnTo>
                  <a:lnTo>
                    <a:pt x="4081099" y="600771"/>
                  </a:lnTo>
                  <a:lnTo>
                    <a:pt x="4081444" y="600218"/>
                  </a:lnTo>
                  <a:lnTo>
                    <a:pt x="4082690" y="597590"/>
                  </a:lnTo>
                  <a:lnTo>
                    <a:pt x="4083244" y="597105"/>
                  </a:lnTo>
                  <a:lnTo>
                    <a:pt x="4084974" y="596068"/>
                  </a:lnTo>
                  <a:lnTo>
                    <a:pt x="4085666" y="595583"/>
                  </a:lnTo>
                  <a:lnTo>
                    <a:pt x="4088642" y="593024"/>
                  </a:lnTo>
                  <a:lnTo>
                    <a:pt x="4089750" y="591572"/>
                  </a:lnTo>
                  <a:lnTo>
                    <a:pt x="4090234" y="589704"/>
                  </a:lnTo>
                  <a:lnTo>
                    <a:pt x="4090026" y="587629"/>
                  </a:lnTo>
                  <a:lnTo>
                    <a:pt x="4089196" y="586522"/>
                  </a:lnTo>
                  <a:lnTo>
                    <a:pt x="4087950" y="585830"/>
                  </a:lnTo>
                  <a:lnTo>
                    <a:pt x="4086635" y="584862"/>
                  </a:lnTo>
                  <a:lnTo>
                    <a:pt x="4085251" y="583547"/>
                  </a:lnTo>
                  <a:lnTo>
                    <a:pt x="4084628" y="582786"/>
                  </a:lnTo>
                  <a:lnTo>
                    <a:pt x="4084282" y="581818"/>
                  </a:lnTo>
                  <a:lnTo>
                    <a:pt x="4084421" y="580711"/>
                  </a:lnTo>
                  <a:lnTo>
                    <a:pt x="4084905" y="580089"/>
                  </a:lnTo>
                  <a:lnTo>
                    <a:pt x="4085459" y="579604"/>
                  </a:lnTo>
                  <a:lnTo>
                    <a:pt x="4085735" y="578913"/>
                  </a:lnTo>
                  <a:lnTo>
                    <a:pt x="4086082" y="576630"/>
                  </a:lnTo>
                  <a:lnTo>
                    <a:pt x="4085666" y="575592"/>
                  </a:lnTo>
                  <a:lnTo>
                    <a:pt x="4084351" y="574140"/>
                  </a:lnTo>
                  <a:lnTo>
                    <a:pt x="4082621" y="572964"/>
                  </a:lnTo>
                  <a:lnTo>
                    <a:pt x="4078814" y="571165"/>
                  </a:lnTo>
                  <a:lnTo>
                    <a:pt x="4077222" y="569713"/>
                  </a:lnTo>
                  <a:lnTo>
                    <a:pt x="4076461" y="568329"/>
                  </a:lnTo>
                  <a:lnTo>
                    <a:pt x="4074247" y="562726"/>
                  </a:lnTo>
                  <a:lnTo>
                    <a:pt x="4074247" y="565216"/>
                  </a:lnTo>
                  <a:cubicBezTo>
                    <a:pt x="4074247" y="565216"/>
                    <a:pt x="4073831" y="566669"/>
                    <a:pt x="4073831" y="566669"/>
                  </a:cubicBezTo>
                  <a:lnTo>
                    <a:pt x="4073070" y="566946"/>
                  </a:lnTo>
                  <a:lnTo>
                    <a:pt x="4071754" y="565839"/>
                  </a:lnTo>
                  <a:lnTo>
                    <a:pt x="4071547" y="565147"/>
                  </a:lnTo>
                  <a:lnTo>
                    <a:pt x="4071547" y="564179"/>
                  </a:lnTo>
                  <a:cubicBezTo>
                    <a:pt x="4071547" y="564179"/>
                    <a:pt x="4071547" y="563072"/>
                    <a:pt x="4071547" y="563072"/>
                  </a:cubicBezTo>
                  <a:lnTo>
                    <a:pt x="4071063" y="562034"/>
                  </a:lnTo>
                  <a:lnTo>
                    <a:pt x="4070093" y="561481"/>
                  </a:lnTo>
                  <a:lnTo>
                    <a:pt x="4068987" y="561481"/>
                  </a:lnTo>
                  <a:cubicBezTo>
                    <a:pt x="4068987" y="561481"/>
                    <a:pt x="4067879" y="561274"/>
                    <a:pt x="4067879" y="561274"/>
                  </a:cubicBezTo>
                  <a:lnTo>
                    <a:pt x="4066910" y="560443"/>
                  </a:lnTo>
                  <a:lnTo>
                    <a:pt x="4068432" y="559890"/>
                  </a:lnTo>
                  <a:lnTo>
                    <a:pt x="4070163" y="559406"/>
                  </a:lnTo>
                  <a:lnTo>
                    <a:pt x="4071824" y="558783"/>
                  </a:lnTo>
                  <a:lnTo>
                    <a:pt x="4072862" y="557953"/>
                  </a:lnTo>
                  <a:lnTo>
                    <a:pt x="4073070" y="555809"/>
                  </a:lnTo>
                  <a:lnTo>
                    <a:pt x="4072447" y="552558"/>
                  </a:lnTo>
                  <a:lnTo>
                    <a:pt x="4071478" y="549376"/>
                  </a:lnTo>
                  <a:lnTo>
                    <a:pt x="4070717" y="547508"/>
                  </a:lnTo>
                  <a:lnTo>
                    <a:pt x="4070024" y="547024"/>
                  </a:lnTo>
                  <a:lnTo>
                    <a:pt x="4068018" y="546263"/>
                  </a:lnTo>
                  <a:lnTo>
                    <a:pt x="4067326" y="545571"/>
                  </a:lnTo>
                  <a:lnTo>
                    <a:pt x="4067187" y="544810"/>
                  </a:lnTo>
                  <a:lnTo>
                    <a:pt x="4067671" y="542597"/>
                  </a:lnTo>
                  <a:lnTo>
                    <a:pt x="4067671" y="541628"/>
                  </a:lnTo>
                  <a:cubicBezTo>
                    <a:pt x="4067671" y="541628"/>
                    <a:pt x="4066979" y="539207"/>
                    <a:pt x="4066979" y="539207"/>
                  </a:cubicBezTo>
                  <a:lnTo>
                    <a:pt x="4065733" y="536855"/>
                  </a:lnTo>
                  <a:lnTo>
                    <a:pt x="4064211" y="534642"/>
                  </a:lnTo>
                  <a:lnTo>
                    <a:pt x="4062550" y="532705"/>
                  </a:lnTo>
                  <a:lnTo>
                    <a:pt x="4061511" y="534503"/>
                  </a:lnTo>
                  <a:lnTo>
                    <a:pt x="4060889" y="536094"/>
                  </a:lnTo>
                  <a:lnTo>
                    <a:pt x="4060058" y="537340"/>
                  </a:lnTo>
                  <a:lnTo>
                    <a:pt x="4058259" y="538100"/>
                  </a:lnTo>
                  <a:lnTo>
                    <a:pt x="4056390" y="537893"/>
                  </a:lnTo>
                  <a:lnTo>
                    <a:pt x="4054383" y="536925"/>
                  </a:lnTo>
                  <a:lnTo>
                    <a:pt x="4052445" y="535679"/>
                  </a:lnTo>
                  <a:lnTo>
                    <a:pt x="4049123" y="532843"/>
                  </a:lnTo>
                  <a:lnTo>
                    <a:pt x="4047600" y="531183"/>
                  </a:lnTo>
                  <a:lnTo>
                    <a:pt x="4046493" y="529315"/>
                  </a:lnTo>
                  <a:lnTo>
                    <a:pt x="4045800" y="527102"/>
                  </a:lnTo>
                  <a:lnTo>
                    <a:pt x="4045800" y="525027"/>
                  </a:lnTo>
                  <a:cubicBezTo>
                    <a:pt x="4045800" y="525027"/>
                    <a:pt x="4046839" y="520392"/>
                    <a:pt x="4046839" y="520392"/>
                  </a:cubicBezTo>
                  <a:lnTo>
                    <a:pt x="4046632" y="518663"/>
                  </a:lnTo>
                  <a:lnTo>
                    <a:pt x="4044416" y="516795"/>
                  </a:lnTo>
                  <a:lnTo>
                    <a:pt x="4041372" y="517556"/>
                  </a:lnTo>
                  <a:lnTo>
                    <a:pt x="4035281" y="521084"/>
                  </a:lnTo>
                  <a:lnTo>
                    <a:pt x="4032927" y="521706"/>
                  </a:lnTo>
                  <a:lnTo>
                    <a:pt x="4031405" y="521499"/>
                  </a:lnTo>
                  <a:lnTo>
                    <a:pt x="4029813" y="521014"/>
                  </a:lnTo>
                  <a:lnTo>
                    <a:pt x="4027529" y="520669"/>
                  </a:lnTo>
                  <a:lnTo>
                    <a:pt x="4025453" y="521014"/>
                  </a:lnTo>
                  <a:lnTo>
                    <a:pt x="4023376" y="521845"/>
                  </a:lnTo>
                  <a:lnTo>
                    <a:pt x="4019224" y="524058"/>
                  </a:lnTo>
                  <a:lnTo>
                    <a:pt x="4022615" y="519977"/>
                  </a:lnTo>
                  <a:lnTo>
                    <a:pt x="4023100" y="517902"/>
                  </a:lnTo>
                  <a:lnTo>
                    <a:pt x="4021992" y="514996"/>
                  </a:lnTo>
                  <a:lnTo>
                    <a:pt x="4019778" y="512368"/>
                  </a:lnTo>
                  <a:lnTo>
                    <a:pt x="4017770" y="512022"/>
                  </a:lnTo>
                  <a:lnTo>
                    <a:pt x="4015555" y="513129"/>
                  </a:lnTo>
                  <a:lnTo>
                    <a:pt x="4012787" y="514858"/>
                  </a:lnTo>
                  <a:lnTo>
                    <a:pt x="4009672" y="516103"/>
                  </a:lnTo>
                  <a:lnTo>
                    <a:pt x="4006558" y="516864"/>
                  </a:lnTo>
                  <a:lnTo>
                    <a:pt x="3999983" y="517694"/>
                  </a:lnTo>
                  <a:lnTo>
                    <a:pt x="3989670" y="520184"/>
                  </a:lnTo>
                  <a:lnTo>
                    <a:pt x="3986210" y="520184"/>
                  </a:lnTo>
                  <a:lnTo>
                    <a:pt x="4006973" y="515273"/>
                  </a:lnTo>
                  <a:lnTo>
                    <a:pt x="4009742" y="514028"/>
                  </a:lnTo>
                  <a:lnTo>
                    <a:pt x="4014863" y="510431"/>
                  </a:lnTo>
                  <a:lnTo>
                    <a:pt x="4017217" y="509393"/>
                  </a:lnTo>
                  <a:lnTo>
                    <a:pt x="4019431" y="509739"/>
                  </a:lnTo>
                  <a:lnTo>
                    <a:pt x="4024207" y="512575"/>
                  </a:lnTo>
                  <a:lnTo>
                    <a:pt x="4026560" y="513613"/>
                  </a:lnTo>
                  <a:lnTo>
                    <a:pt x="4038257" y="515135"/>
                  </a:lnTo>
                  <a:lnTo>
                    <a:pt x="4039918" y="515135"/>
                  </a:lnTo>
                  <a:lnTo>
                    <a:pt x="4041025" y="514236"/>
                  </a:lnTo>
                  <a:lnTo>
                    <a:pt x="4041025" y="511884"/>
                  </a:lnTo>
                  <a:cubicBezTo>
                    <a:pt x="4041025" y="511884"/>
                    <a:pt x="4038534" y="507941"/>
                    <a:pt x="4038534" y="507941"/>
                  </a:cubicBezTo>
                  <a:lnTo>
                    <a:pt x="4033688" y="506627"/>
                  </a:lnTo>
                  <a:lnTo>
                    <a:pt x="4028152" y="506281"/>
                  </a:lnTo>
                  <a:lnTo>
                    <a:pt x="4023445" y="505381"/>
                  </a:lnTo>
                  <a:lnTo>
                    <a:pt x="4024969" y="504690"/>
                  </a:lnTo>
                  <a:lnTo>
                    <a:pt x="4026283" y="504966"/>
                  </a:lnTo>
                  <a:lnTo>
                    <a:pt x="4027667" y="505520"/>
                  </a:lnTo>
                  <a:lnTo>
                    <a:pt x="4029329" y="505796"/>
                  </a:lnTo>
                  <a:lnTo>
                    <a:pt x="4030921" y="505450"/>
                  </a:lnTo>
                  <a:lnTo>
                    <a:pt x="4033966" y="504482"/>
                  </a:lnTo>
                  <a:lnTo>
                    <a:pt x="4035627" y="504482"/>
                  </a:lnTo>
                  <a:cubicBezTo>
                    <a:pt x="4035627" y="504482"/>
                    <a:pt x="4038742" y="505520"/>
                    <a:pt x="4038742" y="505520"/>
                  </a:cubicBezTo>
                  <a:lnTo>
                    <a:pt x="4041509" y="507595"/>
                  </a:lnTo>
                  <a:lnTo>
                    <a:pt x="4048846" y="515411"/>
                  </a:lnTo>
                  <a:lnTo>
                    <a:pt x="4051338" y="517418"/>
                  </a:lnTo>
                  <a:lnTo>
                    <a:pt x="4054245" y="518732"/>
                  </a:lnTo>
                  <a:lnTo>
                    <a:pt x="4061858" y="520599"/>
                  </a:lnTo>
                  <a:lnTo>
                    <a:pt x="4065388" y="521776"/>
                  </a:lnTo>
                  <a:lnTo>
                    <a:pt x="4068848" y="522536"/>
                  </a:lnTo>
                  <a:lnTo>
                    <a:pt x="4072309" y="522121"/>
                  </a:lnTo>
                  <a:lnTo>
                    <a:pt x="4075769" y="520599"/>
                  </a:lnTo>
                  <a:lnTo>
                    <a:pt x="4086428" y="514858"/>
                  </a:lnTo>
                  <a:lnTo>
                    <a:pt x="4089473" y="512852"/>
                  </a:lnTo>
                  <a:lnTo>
                    <a:pt x="4097502" y="505174"/>
                  </a:lnTo>
                  <a:lnTo>
                    <a:pt x="4102831" y="501369"/>
                  </a:lnTo>
                  <a:lnTo>
                    <a:pt x="4105115" y="499225"/>
                  </a:lnTo>
                  <a:lnTo>
                    <a:pt x="4107122" y="496458"/>
                  </a:lnTo>
                  <a:lnTo>
                    <a:pt x="4110790" y="489541"/>
                  </a:lnTo>
                  <a:lnTo>
                    <a:pt x="4112382" y="485667"/>
                  </a:lnTo>
                  <a:lnTo>
                    <a:pt x="4112866" y="482416"/>
                  </a:lnTo>
                  <a:lnTo>
                    <a:pt x="4111620" y="479026"/>
                  </a:lnTo>
                  <a:lnTo>
                    <a:pt x="4109267" y="476467"/>
                  </a:lnTo>
                  <a:lnTo>
                    <a:pt x="4106568" y="474046"/>
                  </a:lnTo>
                  <a:lnTo>
                    <a:pt x="4104561" y="471071"/>
                  </a:lnTo>
                  <a:lnTo>
                    <a:pt x="4103662" y="467059"/>
                  </a:lnTo>
                  <a:lnTo>
                    <a:pt x="4103799" y="462840"/>
                  </a:lnTo>
                  <a:lnTo>
                    <a:pt x="4104630" y="458689"/>
                  </a:lnTo>
                  <a:lnTo>
                    <a:pt x="4105876" y="454746"/>
                  </a:lnTo>
                  <a:lnTo>
                    <a:pt x="4106499" y="456337"/>
                  </a:lnTo>
                  <a:lnTo>
                    <a:pt x="4107260" y="457029"/>
                  </a:lnTo>
                  <a:lnTo>
                    <a:pt x="4108506" y="457168"/>
                  </a:lnTo>
                  <a:lnTo>
                    <a:pt x="4109959" y="456960"/>
                  </a:lnTo>
                  <a:lnTo>
                    <a:pt x="4111689" y="456476"/>
                  </a:lnTo>
                  <a:lnTo>
                    <a:pt x="4112520" y="455715"/>
                  </a:lnTo>
                  <a:lnTo>
                    <a:pt x="4113489" y="453155"/>
                  </a:lnTo>
                  <a:lnTo>
                    <a:pt x="4113697" y="452395"/>
                  </a:lnTo>
                  <a:lnTo>
                    <a:pt x="4113697" y="450527"/>
                  </a:lnTo>
                  <a:cubicBezTo>
                    <a:pt x="4113697" y="450527"/>
                    <a:pt x="4114043" y="449627"/>
                    <a:pt x="4114043" y="449627"/>
                  </a:cubicBezTo>
                  <a:lnTo>
                    <a:pt x="4114666" y="449074"/>
                  </a:lnTo>
                  <a:lnTo>
                    <a:pt x="4115566" y="448590"/>
                  </a:lnTo>
                  <a:lnTo>
                    <a:pt x="4116535" y="447898"/>
                  </a:lnTo>
                  <a:lnTo>
                    <a:pt x="4117088" y="446722"/>
                  </a:lnTo>
                  <a:lnTo>
                    <a:pt x="4117849" y="449282"/>
                  </a:lnTo>
                  <a:lnTo>
                    <a:pt x="4118404" y="452256"/>
                  </a:lnTo>
                  <a:lnTo>
                    <a:pt x="4119718" y="454400"/>
                  </a:lnTo>
                  <a:lnTo>
                    <a:pt x="4122764" y="454539"/>
                  </a:lnTo>
                  <a:lnTo>
                    <a:pt x="4124909" y="453086"/>
                  </a:lnTo>
                  <a:lnTo>
                    <a:pt x="4126570" y="450596"/>
                  </a:lnTo>
                  <a:lnTo>
                    <a:pt x="4128092" y="447829"/>
                  </a:lnTo>
                  <a:lnTo>
                    <a:pt x="4129753" y="445615"/>
                  </a:lnTo>
                  <a:lnTo>
                    <a:pt x="4129339" y="450181"/>
                  </a:lnTo>
                  <a:lnTo>
                    <a:pt x="4125186" y="462840"/>
                  </a:lnTo>
                  <a:lnTo>
                    <a:pt x="4124148" y="462286"/>
                  </a:lnTo>
                  <a:lnTo>
                    <a:pt x="4123248" y="462079"/>
                  </a:lnTo>
                  <a:lnTo>
                    <a:pt x="4121171" y="461940"/>
                  </a:lnTo>
                  <a:lnTo>
                    <a:pt x="4121656" y="464016"/>
                  </a:lnTo>
                  <a:lnTo>
                    <a:pt x="4122348" y="466022"/>
                  </a:lnTo>
                  <a:lnTo>
                    <a:pt x="4123179" y="467959"/>
                  </a:lnTo>
                  <a:lnTo>
                    <a:pt x="4124217" y="469826"/>
                  </a:lnTo>
                  <a:lnTo>
                    <a:pt x="4125393" y="471071"/>
                  </a:lnTo>
                  <a:lnTo>
                    <a:pt x="4128647" y="473838"/>
                  </a:lnTo>
                  <a:lnTo>
                    <a:pt x="4129616" y="474876"/>
                  </a:lnTo>
                  <a:lnTo>
                    <a:pt x="4130169" y="478058"/>
                  </a:lnTo>
                  <a:lnTo>
                    <a:pt x="4130030" y="481309"/>
                  </a:lnTo>
                  <a:lnTo>
                    <a:pt x="4130515" y="484283"/>
                  </a:lnTo>
                  <a:lnTo>
                    <a:pt x="4133145" y="486566"/>
                  </a:lnTo>
                  <a:lnTo>
                    <a:pt x="4136952" y="487396"/>
                  </a:lnTo>
                  <a:lnTo>
                    <a:pt x="4141935" y="487396"/>
                  </a:lnTo>
                  <a:cubicBezTo>
                    <a:pt x="4141935" y="487396"/>
                    <a:pt x="4146918" y="486981"/>
                    <a:pt x="4146918" y="486981"/>
                  </a:cubicBezTo>
                  <a:lnTo>
                    <a:pt x="4150932" y="486013"/>
                  </a:lnTo>
                  <a:lnTo>
                    <a:pt x="4158200" y="482623"/>
                  </a:lnTo>
                  <a:lnTo>
                    <a:pt x="4161453" y="481932"/>
                  </a:lnTo>
                  <a:lnTo>
                    <a:pt x="4166089" y="482623"/>
                  </a:lnTo>
                  <a:lnTo>
                    <a:pt x="4174810" y="485183"/>
                  </a:lnTo>
                  <a:lnTo>
                    <a:pt x="4178825" y="487120"/>
                  </a:lnTo>
                  <a:lnTo>
                    <a:pt x="4182008" y="490025"/>
                  </a:lnTo>
                  <a:lnTo>
                    <a:pt x="4183946" y="493760"/>
                  </a:lnTo>
                  <a:lnTo>
                    <a:pt x="4184569" y="497496"/>
                  </a:lnTo>
                  <a:lnTo>
                    <a:pt x="4184569" y="501231"/>
                  </a:lnTo>
                  <a:cubicBezTo>
                    <a:pt x="4184569" y="501231"/>
                    <a:pt x="4185054" y="505105"/>
                    <a:pt x="4185054" y="505105"/>
                  </a:cubicBezTo>
                  <a:lnTo>
                    <a:pt x="4188998" y="511538"/>
                  </a:lnTo>
                  <a:lnTo>
                    <a:pt x="4195436" y="514512"/>
                  </a:lnTo>
                  <a:lnTo>
                    <a:pt x="4202979" y="515965"/>
                  </a:lnTo>
                  <a:lnTo>
                    <a:pt x="4209900" y="517971"/>
                  </a:lnTo>
                  <a:lnTo>
                    <a:pt x="4217167" y="523228"/>
                  </a:lnTo>
                  <a:lnTo>
                    <a:pt x="4224227" y="529315"/>
                  </a:lnTo>
                  <a:lnTo>
                    <a:pt x="4231148" y="531667"/>
                  </a:lnTo>
                  <a:lnTo>
                    <a:pt x="4237654" y="525718"/>
                  </a:lnTo>
                  <a:lnTo>
                    <a:pt x="4238000" y="527932"/>
                  </a:lnTo>
                  <a:lnTo>
                    <a:pt x="4236893" y="531460"/>
                  </a:lnTo>
                  <a:lnTo>
                    <a:pt x="4237169" y="533466"/>
                  </a:lnTo>
                  <a:lnTo>
                    <a:pt x="4238899" y="535195"/>
                  </a:lnTo>
                  <a:lnTo>
                    <a:pt x="4241253" y="535679"/>
                  </a:lnTo>
                  <a:lnTo>
                    <a:pt x="4243606" y="535057"/>
                  </a:lnTo>
                  <a:lnTo>
                    <a:pt x="4245475" y="533466"/>
                  </a:lnTo>
                  <a:lnTo>
                    <a:pt x="4245821" y="531460"/>
                  </a:lnTo>
                  <a:lnTo>
                    <a:pt x="4245614" y="529177"/>
                  </a:lnTo>
                  <a:lnTo>
                    <a:pt x="4245614" y="527309"/>
                  </a:lnTo>
                  <a:cubicBezTo>
                    <a:pt x="4245614" y="527309"/>
                    <a:pt x="4246997" y="526549"/>
                    <a:pt x="4246997" y="526549"/>
                  </a:cubicBezTo>
                  <a:lnTo>
                    <a:pt x="4248381" y="526964"/>
                  </a:lnTo>
                  <a:lnTo>
                    <a:pt x="4248866" y="527932"/>
                  </a:lnTo>
                  <a:lnTo>
                    <a:pt x="4249074" y="529039"/>
                  </a:lnTo>
                  <a:lnTo>
                    <a:pt x="4249627" y="529800"/>
                  </a:lnTo>
                  <a:lnTo>
                    <a:pt x="4250804" y="530560"/>
                  </a:lnTo>
                  <a:lnTo>
                    <a:pt x="4252880" y="530837"/>
                  </a:lnTo>
                  <a:lnTo>
                    <a:pt x="4255302" y="530837"/>
                  </a:lnTo>
                  <a:cubicBezTo>
                    <a:pt x="4255302" y="530837"/>
                    <a:pt x="4256687" y="530284"/>
                    <a:pt x="4256687" y="530284"/>
                  </a:cubicBezTo>
                  <a:lnTo>
                    <a:pt x="4257033" y="528969"/>
                  </a:lnTo>
                  <a:lnTo>
                    <a:pt x="4256064" y="526825"/>
                  </a:lnTo>
                  <a:lnTo>
                    <a:pt x="4254472" y="525372"/>
                  </a:lnTo>
                  <a:lnTo>
                    <a:pt x="4252465" y="524681"/>
                  </a:lnTo>
                  <a:lnTo>
                    <a:pt x="4250389" y="524127"/>
                  </a:lnTo>
                  <a:lnTo>
                    <a:pt x="4248520" y="523297"/>
                  </a:lnTo>
                  <a:lnTo>
                    <a:pt x="4247067" y="522121"/>
                  </a:lnTo>
                  <a:lnTo>
                    <a:pt x="4246582" y="521084"/>
                  </a:lnTo>
                  <a:lnTo>
                    <a:pt x="4246582" y="519839"/>
                  </a:lnTo>
                  <a:cubicBezTo>
                    <a:pt x="4246582" y="519839"/>
                    <a:pt x="4246859" y="518109"/>
                    <a:pt x="4246859" y="518109"/>
                  </a:cubicBezTo>
                  <a:lnTo>
                    <a:pt x="4247344" y="517210"/>
                  </a:lnTo>
                  <a:lnTo>
                    <a:pt x="4248036" y="516864"/>
                  </a:lnTo>
                  <a:lnTo>
                    <a:pt x="4248381" y="516449"/>
                  </a:lnTo>
                  <a:lnTo>
                    <a:pt x="4247551" y="515204"/>
                  </a:lnTo>
                  <a:lnTo>
                    <a:pt x="4246512" y="514443"/>
                  </a:lnTo>
                  <a:lnTo>
                    <a:pt x="4245198" y="514166"/>
                  </a:lnTo>
                  <a:lnTo>
                    <a:pt x="4243883" y="514374"/>
                  </a:lnTo>
                  <a:lnTo>
                    <a:pt x="4242637" y="514858"/>
                  </a:lnTo>
                  <a:lnTo>
                    <a:pt x="4245129" y="512506"/>
                  </a:lnTo>
                  <a:lnTo>
                    <a:pt x="4254472" y="509878"/>
                  </a:lnTo>
                  <a:lnTo>
                    <a:pt x="4258348" y="507733"/>
                  </a:lnTo>
                  <a:lnTo>
                    <a:pt x="4259801" y="506004"/>
                  </a:lnTo>
                  <a:lnTo>
                    <a:pt x="4260701" y="504067"/>
                  </a:lnTo>
                  <a:lnTo>
                    <a:pt x="4260701" y="501923"/>
                  </a:lnTo>
                  <a:cubicBezTo>
                    <a:pt x="4260701" y="501923"/>
                    <a:pt x="4259524" y="499709"/>
                    <a:pt x="4259524" y="499709"/>
                  </a:cubicBezTo>
                  <a:lnTo>
                    <a:pt x="4257794" y="498464"/>
                  </a:lnTo>
                  <a:lnTo>
                    <a:pt x="4255787" y="498049"/>
                  </a:lnTo>
                  <a:lnTo>
                    <a:pt x="4253641" y="497841"/>
                  </a:lnTo>
                  <a:lnTo>
                    <a:pt x="4251427" y="497081"/>
                  </a:lnTo>
                  <a:lnTo>
                    <a:pt x="4256479" y="496389"/>
                  </a:lnTo>
                  <a:lnTo>
                    <a:pt x="4258279" y="495489"/>
                  </a:lnTo>
                  <a:lnTo>
                    <a:pt x="4259871" y="493622"/>
                  </a:lnTo>
                  <a:lnTo>
                    <a:pt x="4260770" y="491062"/>
                  </a:lnTo>
                  <a:lnTo>
                    <a:pt x="4260493" y="489264"/>
                  </a:lnTo>
                  <a:lnTo>
                    <a:pt x="4259040" y="488296"/>
                  </a:lnTo>
                  <a:lnTo>
                    <a:pt x="4256549" y="488503"/>
                  </a:lnTo>
                  <a:lnTo>
                    <a:pt x="4257171" y="485598"/>
                  </a:lnTo>
                  <a:lnTo>
                    <a:pt x="4255026" y="482692"/>
                  </a:lnTo>
                  <a:lnTo>
                    <a:pt x="4251773" y="480133"/>
                  </a:lnTo>
                  <a:lnTo>
                    <a:pt x="4248936" y="478265"/>
                  </a:lnTo>
                  <a:lnTo>
                    <a:pt x="4252811" y="477920"/>
                  </a:lnTo>
                  <a:lnTo>
                    <a:pt x="4255857" y="479234"/>
                  </a:lnTo>
                  <a:lnTo>
                    <a:pt x="4258556" y="481378"/>
                  </a:lnTo>
                  <a:lnTo>
                    <a:pt x="4261393" y="483315"/>
                  </a:lnTo>
                  <a:lnTo>
                    <a:pt x="4262501" y="483661"/>
                  </a:lnTo>
                  <a:lnTo>
                    <a:pt x="4266169" y="484422"/>
                  </a:lnTo>
                  <a:lnTo>
                    <a:pt x="4266377" y="484768"/>
                  </a:lnTo>
                  <a:lnTo>
                    <a:pt x="4266377" y="485874"/>
                  </a:lnTo>
                  <a:cubicBezTo>
                    <a:pt x="4266377" y="485874"/>
                    <a:pt x="4266792" y="486220"/>
                    <a:pt x="4266792" y="486220"/>
                  </a:cubicBezTo>
                  <a:lnTo>
                    <a:pt x="4268938" y="486220"/>
                  </a:lnTo>
                  <a:cubicBezTo>
                    <a:pt x="4268938" y="486220"/>
                    <a:pt x="4273713" y="485183"/>
                    <a:pt x="4273713" y="485183"/>
                  </a:cubicBezTo>
                  <a:lnTo>
                    <a:pt x="4275927" y="484906"/>
                  </a:lnTo>
                  <a:lnTo>
                    <a:pt x="4282364" y="485874"/>
                  </a:lnTo>
                  <a:lnTo>
                    <a:pt x="4284302" y="484975"/>
                  </a:lnTo>
                  <a:lnTo>
                    <a:pt x="4283680" y="481586"/>
                  </a:lnTo>
                  <a:lnTo>
                    <a:pt x="4278904" y="476328"/>
                  </a:lnTo>
                  <a:lnTo>
                    <a:pt x="4277035" y="473769"/>
                  </a:lnTo>
                  <a:lnTo>
                    <a:pt x="4278696" y="473285"/>
                  </a:lnTo>
                  <a:lnTo>
                    <a:pt x="4281811" y="475291"/>
                  </a:lnTo>
                  <a:lnTo>
                    <a:pt x="4285064" y="478473"/>
                  </a:lnTo>
                  <a:lnTo>
                    <a:pt x="4288663" y="480963"/>
                  </a:lnTo>
                  <a:lnTo>
                    <a:pt x="4292884" y="480963"/>
                  </a:lnTo>
                  <a:cubicBezTo>
                    <a:pt x="4292884" y="480963"/>
                    <a:pt x="4295030" y="478750"/>
                    <a:pt x="4295030" y="478750"/>
                  </a:cubicBezTo>
                  <a:lnTo>
                    <a:pt x="4296276" y="471002"/>
                  </a:lnTo>
                  <a:lnTo>
                    <a:pt x="4297937" y="467544"/>
                  </a:lnTo>
                  <a:lnTo>
                    <a:pt x="4299459" y="466022"/>
                  </a:lnTo>
                  <a:lnTo>
                    <a:pt x="4301467" y="464500"/>
                  </a:lnTo>
                  <a:lnTo>
                    <a:pt x="4303612" y="463186"/>
                  </a:lnTo>
                  <a:lnTo>
                    <a:pt x="4305758" y="462563"/>
                  </a:lnTo>
                  <a:lnTo>
                    <a:pt x="4306865" y="462771"/>
                  </a:lnTo>
                  <a:lnTo>
                    <a:pt x="4309287" y="463808"/>
                  </a:lnTo>
                  <a:lnTo>
                    <a:pt x="4310118" y="463808"/>
                  </a:lnTo>
                  <a:cubicBezTo>
                    <a:pt x="4310118" y="463808"/>
                    <a:pt x="4311432" y="462632"/>
                    <a:pt x="4311432" y="462632"/>
                  </a:cubicBezTo>
                  <a:lnTo>
                    <a:pt x="4312056" y="460764"/>
                  </a:lnTo>
                  <a:lnTo>
                    <a:pt x="4312056" y="458758"/>
                  </a:lnTo>
                  <a:cubicBezTo>
                    <a:pt x="4312056" y="458758"/>
                    <a:pt x="4311225" y="457098"/>
                    <a:pt x="4311225" y="457098"/>
                  </a:cubicBezTo>
                  <a:lnTo>
                    <a:pt x="4309287" y="456061"/>
                  </a:lnTo>
                  <a:lnTo>
                    <a:pt x="4306588" y="455715"/>
                  </a:lnTo>
                  <a:lnTo>
                    <a:pt x="4301536" y="455853"/>
                  </a:lnTo>
                  <a:lnTo>
                    <a:pt x="4302850" y="452810"/>
                  </a:lnTo>
                  <a:lnTo>
                    <a:pt x="4300705" y="451495"/>
                  </a:lnTo>
                  <a:lnTo>
                    <a:pt x="4297175" y="451495"/>
                  </a:lnTo>
                  <a:cubicBezTo>
                    <a:pt x="4297175" y="451495"/>
                    <a:pt x="4294061" y="452325"/>
                    <a:pt x="4294061" y="452325"/>
                  </a:cubicBezTo>
                  <a:lnTo>
                    <a:pt x="4295792" y="449351"/>
                  </a:lnTo>
                  <a:lnTo>
                    <a:pt x="4294338" y="446376"/>
                  </a:lnTo>
                  <a:lnTo>
                    <a:pt x="4291154" y="443540"/>
                  </a:lnTo>
                  <a:lnTo>
                    <a:pt x="4278973" y="434755"/>
                  </a:lnTo>
                  <a:lnTo>
                    <a:pt x="4273090" y="428737"/>
                  </a:lnTo>
                  <a:lnTo>
                    <a:pt x="4269975" y="426247"/>
                  </a:lnTo>
                  <a:lnTo>
                    <a:pt x="4266445" y="424587"/>
                  </a:lnTo>
                  <a:lnTo>
                    <a:pt x="4244229" y="420021"/>
                  </a:lnTo>
                  <a:lnTo>
                    <a:pt x="4245821" y="421681"/>
                  </a:lnTo>
                  <a:lnTo>
                    <a:pt x="4248589" y="422442"/>
                  </a:lnTo>
                  <a:lnTo>
                    <a:pt x="4251773" y="423065"/>
                  </a:lnTo>
                  <a:lnTo>
                    <a:pt x="4254333" y="424241"/>
                  </a:lnTo>
                  <a:lnTo>
                    <a:pt x="4250527" y="425417"/>
                  </a:lnTo>
                  <a:lnTo>
                    <a:pt x="4242429" y="423411"/>
                  </a:lnTo>
                  <a:lnTo>
                    <a:pt x="4239661" y="424103"/>
                  </a:lnTo>
                  <a:lnTo>
                    <a:pt x="4239384" y="425071"/>
                  </a:lnTo>
                  <a:lnTo>
                    <a:pt x="4240215" y="427008"/>
                  </a:lnTo>
                  <a:lnTo>
                    <a:pt x="4239799" y="428045"/>
                  </a:lnTo>
                  <a:lnTo>
                    <a:pt x="4238623" y="428599"/>
                  </a:lnTo>
                  <a:lnTo>
                    <a:pt x="4237861" y="428184"/>
                  </a:lnTo>
                  <a:lnTo>
                    <a:pt x="4237446" y="427354"/>
                  </a:lnTo>
                  <a:lnTo>
                    <a:pt x="4237169" y="426385"/>
                  </a:lnTo>
                  <a:lnTo>
                    <a:pt x="4237377" y="424518"/>
                  </a:lnTo>
                  <a:lnTo>
                    <a:pt x="4238415" y="422650"/>
                  </a:lnTo>
                  <a:lnTo>
                    <a:pt x="4239799" y="421059"/>
                  </a:lnTo>
                  <a:lnTo>
                    <a:pt x="4241115" y="419745"/>
                  </a:lnTo>
                  <a:lnTo>
                    <a:pt x="4232878" y="417324"/>
                  </a:lnTo>
                  <a:lnTo>
                    <a:pt x="4230317" y="416978"/>
                  </a:lnTo>
                  <a:lnTo>
                    <a:pt x="4227272" y="417185"/>
                  </a:lnTo>
                  <a:lnTo>
                    <a:pt x="4212876" y="419260"/>
                  </a:lnTo>
                  <a:lnTo>
                    <a:pt x="4214122" y="420436"/>
                  </a:lnTo>
                  <a:lnTo>
                    <a:pt x="4218136" y="422097"/>
                  </a:lnTo>
                  <a:lnTo>
                    <a:pt x="4221527" y="424241"/>
                  </a:lnTo>
                  <a:lnTo>
                    <a:pt x="4222704" y="426247"/>
                  </a:lnTo>
                  <a:lnTo>
                    <a:pt x="4223258" y="428737"/>
                  </a:lnTo>
                  <a:lnTo>
                    <a:pt x="4223258" y="431296"/>
                  </a:lnTo>
                  <a:cubicBezTo>
                    <a:pt x="4223258" y="431296"/>
                    <a:pt x="4222704" y="433510"/>
                    <a:pt x="4222704" y="433510"/>
                  </a:cubicBezTo>
                  <a:lnTo>
                    <a:pt x="4220974" y="435793"/>
                  </a:lnTo>
                  <a:lnTo>
                    <a:pt x="4219728" y="437176"/>
                  </a:lnTo>
                  <a:lnTo>
                    <a:pt x="4219936" y="438491"/>
                  </a:lnTo>
                  <a:lnTo>
                    <a:pt x="4222566" y="440566"/>
                  </a:lnTo>
                  <a:lnTo>
                    <a:pt x="4227134" y="443125"/>
                  </a:lnTo>
                  <a:lnTo>
                    <a:pt x="4227757" y="444855"/>
                  </a:lnTo>
                  <a:lnTo>
                    <a:pt x="4226857" y="448037"/>
                  </a:lnTo>
                  <a:lnTo>
                    <a:pt x="4226026" y="449489"/>
                  </a:lnTo>
                  <a:lnTo>
                    <a:pt x="4224919" y="450942"/>
                  </a:lnTo>
                  <a:lnTo>
                    <a:pt x="4223604" y="452187"/>
                  </a:lnTo>
                  <a:lnTo>
                    <a:pt x="4222289" y="453017"/>
                  </a:lnTo>
                  <a:lnTo>
                    <a:pt x="4223120" y="447622"/>
                  </a:lnTo>
                  <a:lnTo>
                    <a:pt x="4222912" y="444647"/>
                  </a:lnTo>
                  <a:lnTo>
                    <a:pt x="4221597" y="443056"/>
                  </a:lnTo>
                  <a:lnTo>
                    <a:pt x="4219728" y="443471"/>
                  </a:lnTo>
                  <a:lnTo>
                    <a:pt x="4218067" y="445062"/>
                  </a:lnTo>
                  <a:lnTo>
                    <a:pt x="4215437" y="448244"/>
                  </a:lnTo>
                  <a:lnTo>
                    <a:pt x="4214883" y="446307"/>
                  </a:lnTo>
                  <a:lnTo>
                    <a:pt x="4213984" y="442088"/>
                  </a:lnTo>
                  <a:lnTo>
                    <a:pt x="4213222" y="440358"/>
                  </a:lnTo>
                  <a:lnTo>
                    <a:pt x="4211907" y="439113"/>
                  </a:lnTo>
                  <a:lnTo>
                    <a:pt x="4210523" y="438560"/>
                  </a:lnTo>
                  <a:lnTo>
                    <a:pt x="4209070" y="438145"/>
                  </a:lnTo>
                  <a:lnTo>
                    <a:pt x="4205886" y="436692"/>
                  </a:lnTo>
                  <a:lnTo>
                    <a:pt x="4205055" y="436415"/>
                  </a:lnTo>
                  <a:lnTo>
                    <a:pt x="4204917" y="435516"/>
                  </a:lnTo>
                  <a:lnTo>
                    <a:pt x="4205609" y="432888"/>
                  </a:lnTo>
                  <a:lnTo>
                    <a:pt x="4206371" y="430881"/>
                  </a:lnTo>
                  <a:lnTo>
                    <a:pt x="4207132" y="429291"/>
                  </a:lnTo>
                  <a:lnTo>
                    <a:pt x="4207478" y="427561"/>
                  </a:lnTo>
                  <a:lnTo>
                    <a:pt x="4207132" y="425002"/>
                  </a:lnTo>
                  <a:lnTo>
                    <a:pt x="4206371" y="423272"/>
                  </a:lnTo>
                  <a:lnTo>
                    <a:pt x="4204640" y="420090"/>
                  </a:lnTo>
                  <a:lnTo>
                    <a:pt x="4204155" y="418084"/>
                  </a:lnTo>
                  <a:lnTo>
                    <a:pt x="4204363" y="416078"/>
                  </a:lnTo>
                  <a:lnTo>
                    <a:pt x="4205540" y="412620"/>
                  </a:lnTo>
                  <a:lnTo>
                    <a:pt x="4205817" y="410821"/>
                  </a:lnTo>
                  <a:lnTo>
                    <a:pt x="4204640" y="407432"/>
                  </a:lnTo>
                  <a:lnTo>
                    <a:pt x="4202010" y="407155"/>
                  </a:lnTo>
                  <a:lnTo>
                    <a:pt x="4198688" y="408262"/>
                  </a:lnTo>
                  <a:lnTo>
                    <a:pt x="4195089" y="408954"/>
                  </a:lnTo>
                  <a:lnTo>
                    <a:pt x="4198203" y="402313"/>
                  </a:lnTo>
                  <a:lnTo>
                    <a:pt x="4192874" y="396571"/>
                  </a:lnTo>
                  <a:lnTo>
                    <a:pt x="4157023" y="380177"/>
                  </a:lnTo>
                  <a:lnTo>
                    <a:pt x="4155154" y="379555"/>
                  </a:lnTo>
                  <a:lnTo>
                    <a:pt x="4153285" y="379209"/>
                  </a:lnTo>
                  <a:lnTo>
                    <a:pt x="4149825" y="379209"/>
                  </a:lnTo>
                  <a:lnTo>
                    <a:pt x="4148094" y="378932"/>
                  </a:lnTo>
                  <a:lnTo>
                    <a:pt x="4148718" y="378517"/>
                  </a:lnTo>
                  <a:lnTo>
                    <a:pt x="4149755" y="377687"/>
                  </a:lnTo>
                  <a:lnTo>
                    <a:pt x="4150448" y="377272"/>
                  </a:lnTo>
                  <a:lnTo>
                    <a:pt x="4146503" y="374574"/>
                  </a:lnTo>
                  <a:lnTo>
                    <a:pt x="4142142" y="372223"/>
                  </a:lnTo>
                  <a:lnTo>
                    <a:pt x="4137505" y="370216"/>
                  </a:lnTo>
                  <a:lnTo>
                    <a:pt x="4132938" y="368833"/>
                  </a:lnTo>
                  <a:lnTo>
                    <a:pt x="4135844" y="370770"/>
                  </a:lnTo>
                  <a:lnTo>
                    <a:pt x="4142212" y="373813"/>
                  </a:lnTo>
                  <a:lnTo>
                    <a:pt x="4144911" y="375958"/>
                  </a:lnTo>
                  <a:lnTo>
                    <a:pt x="4143734" y="376788"/>
                  </a:lnTo>
                  <a:lnTo>
                    <a:pt x="4142420" y="377480"/>
                  </a:lnTo>
                  <a:lnTo>
                    <a:pt x="4141035" y="377964"/>
                  </a:lnTo>
                  <a:lnTo>
                    <a:pt x="4139582" y="378241"/>
                  </a:lnTo>
                  <a:lnTo>
                    <a:pt x="4139374" y="373883"/>
                  </a:lnTo>
                  <a:lnTo>
                    <a:pt x="4134044" y="371669"/>
                  </a:lnTo>
                  <a:lnTo>
                    <a:pt x="4127955" y="369663"/>
                  </a:lnTo>
                  <a:lnTo>
                    <a:pt x="4125117" y="365928"/>
                  </a:lnTo>
                  <a:lnTo>
                    <a:pt x="4126155" y="366619"/>
                  </a:lnTo>
                  <a:lnTo>
                    <a:pt x="4127193" y="367242"/>
                  </a:lnTo>
                  <a:lnTo>
                    <a:pt x="4128369" y="367795"/>
                  </a:lnTo>
                  <a:lnTo>
                    <a:pt x="4129546" y="368210"/>
                  </a:lnTo>
                  <a:lnTo>
                    <a:pt x="4120549" y="362331"/>
                  </a:lnTo>
                  <a:lnTo>
                    <a:pt x="4099508" y="355759"/>
                  </a:lnTo>
                  <a:lnTo>
                    <a:pt x="4086428" y="350225"/>
                  </a:lnTo>
                  <a:lnTo>
                    <a:pt x="4077845" y="347666"/>
                  </a:lnTo>
                  <a:lnTo>
                    <a:pt x="4076461" y="346974"/>
                  </a:lnTo>
                  <a:lnTo>
                    <a:pt x="4073900" y="345106"/>
                  </a:lnTo>
                  <a:lnTo>
                    <a:pt x="4071962" y="344415"/>
                  </a:lnTo>
                  <a:lnTo>
                    <a:pt x="4028636" y="336114"/>
                  </a:lnTo>
                  <a:lnTo>
                    <a:pt x="4023030" y="334108"/>
                  </a:lnTo>
                  <a:lnTo>
                    <a:pt x="4017701" y="331479"/>
                  </a:lnTo>
                  <a:lnTo>
                    <a:pt x="4014863" y="330442"/>
                  </a:lnTo>
                  <a:lnTo>
                    <a:pt x="4011888" y="329957"/>
                  </a:lnTo>
                  <a:lnTo>
                    <a:pt x="4009188" y="330096"/>
                  </a:lnTo>
                  <a:lnTo>
                    <a:pt x="4001090" y="331687"/>
                  </a:lnTo>
                  <a:lnTo>
                    <a:pt x="3994377" y="332033"/>
                  </a:lnTo>
                  <a:lnTo>
                    <a:pt x="3974098" y="331133"/>
                  </a:lnTo>
                  <a:lnTo>
                    <a:pt x="3971606" y="330580"/>
                  </a:lnTo>
                  <a:lnTo>
                    <a:pt x="3965862" y="328643"/>
                  </a:lnTo>
                  <a:lnTo>
                    <a:pt x="3963647" y="328366"/>
                  </a:lnTo>
                  <a:lnTo>
                    <a:pt x="3961086" y="329681"/>
                  </a:lnTo>
                  <a:lnTo>
                    <a:pt x="3959979" y="331479"/>
                  </a:lnTo>
                  <a:lnTo>
                    <a:pt x="3958595" y="332517"/>
                  </a:lnTo>
                  <a:lnTo>
                    <a:pt x="3955134" y="331548"/>
                  </a:lnTo>
                  <a:lnTo>
                    <a:pt x="3942607" y="327052"/>
                  </a:lnTo>
                  <a:lnTo>
                    <a:pt x="3929041" y="324216"/>
                  </a:lnTo>
                  <a:lnTo>
                    <a:pt x="3901773" y="321657"/>
                  </a:lnTo>
                  <a:lnTo>
                    <a:pt x="3902465" y="326775"/>
                  </a:lnTo>
                  <a:lnTo>
                    <a:pt x="3902465" y="329473"/>
                  </a:lnTo>
                  <a:cubicBezTo>
                    <a:pt x="3902465" y="329473"/>
                    <a:pt x="3902050" y="331894"/>
                    <a:pt x="3902050" y="331894"/>
                  </a:cubicBezTo>
                  <a:lnTo>
                    <a:pt x="3900526" y="333969"/>
                  </a:lnTo>
                  <a:lnTo>
                    <a:pt x="3896443" y="336875"/>
                  </a:lnTo>
                  <a:lnTo>
                    <a:pt x="3894921" y="338742"/>
                  </a:lnTo>
                  <a:lnTo>
                    <a:pt x="3901426" y="339227"/>
                  </a:lnTo>
                  <a:lnTo>
                    <a:pt x="3903156" y="339849"/>
                  </a:lnTo>
                  <a:lnTo>
                    <a:pt x="3904126" y="340748"/>
                  </a:lnTo>
                  <a:lnTo>
                    <a:pt x="3904817" y="341994"/>
                  </a:lnTo>
                  <a:lnTo>
                    <a:pt x="3905441" y="343377"/>
                  </a:lnTo>
                  <a:lnTo>
                    <a:pt x="3906133" y="344622"/>
                  </a:lnTo>
                  <a:lnTo>
                    <a:pt x="3910424" y="349395"/>
                  </a:lnTo>
                  <a:lnTo>
                    <a:pt x="3911946" y="352024"/>
                  </a:lnTo>
                  <a:lnTo>
                    <a:pt x="3911946" y="354998"/>
                  </a:lnTo>
                  <a:cubicBezTo>
                    <a:pt x="3911946" y="354998"/>
                    <a:pt x="3907310" y="359218"/>
                    <a:pt x="3907310" y="359218"/>
                  </a:cubicBezTo>
                  <a:lnTo>
                    <a:pt x="3899350" y="361777"/>
                  </a:lnTo>
                  <a:lnTo>
                    <a:pt x="3890768" y="362746"/>
                  </a:lnTo>
                  <a:lnTo>
                    <a:pt x="3884401" y="362262"/>
                  </a:lnTo>
                  <a:lnTo>
                    <a:pt x="3881701" y="360740"/>
                  </a:lnTo>
                  <a:lnTo>
                    <a:pt x="3880179" y="358526"/>
                  </a:lnTo>
                  <a:lnTo>
                    <a:pt x="3878933" y="356036"/>
                  </a:lnTo>
                  <a:lnTo>
                    <a:pt x="3877202" y="353822"/>
                  </a:lnTo>
                  <a:lnTo>
                    <a:pt x="3874296" y="352301"/>
                  </a:lnTo>
                  <a:lnTo>
                    <a:pt x="3870212" y="351194"/>
                  </a:lnTo>
                  <a:lnTo>
                    <a:pt x="3859208" y="349049"/>
                  </a:lnTo>
                  <a:lnTo>
                    <a:pt x="3857408" y="348358"/>
                  </a:lnTo>
                  <a:lnTo>
                    <a:pt x="3856232" y="346836"/>
                  </a:lnTo>
                  <a:lnTo>
                    <a:pt x="3854709" y="343654"/>
                  </a:lnTo>
                  <a:lnTo>
                    <a:pt x="3852978" y="340748"/>
                  </a:lnTo>
                  <a:lnTo>
                    <a:pt x="3850695" y="338397"/>
                  </a:lnTo>
                  <a:lnTo>
                    <a:pt x="3847857" y="336736"/>
                  </a:lnTo>
                  <a:lnTo>
                    <a:pt x="3844535" y="336045"/>
                  </a:lnTo>
                  <a:lnTo>
                    <a:pt x="3838860" y="336875"/>
                  </a:lnTo>
                  <a:lnTo>
                    <a:pt x="3827855" y="341233"/>
                  </a:lnTo>
                  <a:lnTo>
                    <a:pt x="3821972" y="341994"/>
                  </a:lnTo>
                  <a:lnTo>
                    <a:pt x="3792419" y="339711"/>
                  </a:lnTo>
                  <a:lnTo>
                    <a:pt x="3781138" y="339711"/>
                  </a:lnTo>
                  <a:cubicBezTo>
                    <a:pt x="3781138" y="339711"/>
                    <a:pt x="3777608" y="339365"/>
                    <a:pt x="3777608" y="339365"/>
                  </a:cubicBezTo>
                  <a:lnTo>
                    <a:pt x="3768957" y="336390"/>
                  </a:lnTo>
                  <a:lnTo>
                    <a:pt x="3765842" y="336045"/>
                  </a:lnTo>
                  <a:lnTo>
                    <a:pt x="3732413" y="338673"/>
                  </a:lnTo>
                  <a:lnTo>
                    <a:pt x="3724246" y="340679"/>
                  </a:lnTo>
                  <a:lnTo>
                    <a:pt x="3717394" y="344276"/>
                  </a:lnTo>
                  <a:lnTo>
                    <a:pt x="3714557" y="349810"/>
                  </a:lnTo>
                  <a:lnTo>
                    <a:pt x="3714903" y="351332"/>
                  </a:lnTo>
                  <a:lnTo>
                    <a:pt x="3716149" y="354306"/>
                  </a:lnTo>
                  <a:lnTo>
                    <a:pt x="3716425" y="355897"/>
                  </a:lnTo>
                  <a:lnTo>
                    <a:pt x="3716218" y="358249"/>
                  </a:lnTo>
                  <a:lnTo>
                    <a:pt x="3715525" y="359287"/>
                  </a:lnTo>
                  <a:lnTo>
                    <a:pt x="3714418" y="359979"/>
                  </a:lnTo>
                  <a:lnTo>
                    <a:pt x="3712965" y="361224"/>
                  </a:lnTo>
                  <a:lnTo>
                    <a:pt x="3708397" y="366965"/>
                  </a:lnTo>
                  <a:lnTo>
                    <a:pt x="3705767" y="368902"/>
                  </a:lnTo>
                  <a:lnTo>
                    <a:pt x="3701683" y="370078"/>
                  </a:lnTo>
                  <a:lnTo>
                    <a:pt x="3707220" y="366204"/>
                  </a:lnTo>
                  <a:lnTo>
                    <a:pt x="3709435" y="363922"/>
                  </a:lnTo>
                  <a:lnTo>
                    <a:pt x="3710819" y="360601"/>
                  </a:lnTo>
                  <a:lnTo>
                    <a:pt x="3710819" y="357834"/>
                  </a:lnTo>
                  <a:cubicBezTo>
                    <a:pt x="3710819" y="357834"/>
                    <a:pt x="3709366" y="356382"/>
                    <a:pt x="3709366" y="356382"/>
                  </a:cubicBezTo>
                  <a:lnTo>
                    <a:pt x="3707290" y="355137"/>
                  </a:lnTo>
                  <a:lnTo>
                    <a:pt x="3705352" y="353061"/>
                  </a:lnTo>
                  <a:lnTo>
                    <a:pt x="3704383" y="350433"/>
                  </a:lnTo>
                  <a:lnTo>
                    <a:pt x="3703829" y="344276"/>
                  </a:lnTo>
                  <a:lnTo>
                    <a:pt x="3702998" y="341579"/>
                  </a:lnTo>
                  <a:lnTo>
                    <a:pt x="3700715" y="339157"/>
                  </a:lnTo>
                  <a:lnTo>
                    <a:pt x="3697600" y="337912"/>
                  </a:lnTo>
                  <a:lnTo>
                    <a:pt x="3683619" y="335906"/>
                  </a:lnTo>
                  <a:lnTo>
                    <a:pt x="3680713" y="334661"/>
                  </a:lnTo>
                  <a:lnTo>
                    <a:pt x="3678844" y="332379"/>
                  </a:lnTo>
                  <a:lnTo>
                    <a:pt x="3678844" y="330096"/>
                  </a:lnTo>
                  <a:cubicBezTo>
                    <a:pt x="3678844" y="330096"/>
                    <a:pt x="3679467" y="326706"/>
                    <a:pt x="3679467" y="326706"/>
                  </a:cubicBezTo>
                  <a:lnTo>
                    <a:pt x="3681336" y="320619"/>
                  </a:lnTo>
                  <a:lnTo>
                    <a:pt x="3683412" y="315569"/>
                  </a:lnTo>
                  <a:lnTo>
                    <a:pt x="3683758" y="313217"/>
                  </a:lnTo>
                  <a:lnTo>
                    <a:pt x="3683204" y="309897"/>
                  </a:lnTo>
                  <a:lnTo>
                    <a:pt x="3682235" y="307061"/>
                  </a:lnTo>
                  <a:lnTo>
                    <a:pt x="3680989" y="304571"/>
                  </a:lnTo>
                  <a:lnTo>
                    <a:pt x="3679328" y="302357"/>
                  </a:lnTo>
                  <a:lnTo>
                    <a:pt x="3677183" y="300282"/>
                  </a:lnTo>
                  <a:lnTo>
                    <a:pt x="3666178" y="293572"/>
                  </a:lnTo>
                  <a:lnTo>
                    <a:pt x="3653582" y="289214"/>
                  </a:lnTo>
                  <a:lnTo>
                    <a:pt x="3640293" y="286724"/>
                  </a:lnTo>
                  <a:lnTo>
                    <a:pt x="3613232" y="285133"/>
                  </a:lnTo>
                  <a:lnTo>
                    <a:pt x="3584924" y="286655"/>
                  </a:lnTo>
                  <a:lnTo>
                    <a:pt x="3532393" y="294541"/>
                  </a:lnTo>
                  <a:lnTo>
                    <a:pt x="3528518" y="294333"/>
                  </a:lnTo>
                  <a:lnTo>
                    <a:pt x="3524642" y="293365"/>
                  </a:lnTo>
                  <a:lnTo>
                    <a:pt x="3513014" y="289007"/>
                  </a:lnTo>
                  <a:lnTo>
                    <a:pt x="3516544" y="288522"/>
                  </a:lnTo>
                  <a:lnTo>
                    <a:pt x="3518205" y="288107"/>
                  </a:lnTo>
                  <a:lnTo>
                    <a:pt x="3519866" y="287554"/>
                  </a:lnTo>
                  <a:lnTo>
                    <a:pt x="3510592" y="279945"/>
                  </a:lnTo>
                  <a:lnTo>
                    <a:pt x="3500625" y="275933"/>
                  </a:lnTo>
                  <a:lnTo>
                    <a:pt x="3490036" y="275933"/>
                  </a:lnTo>
                  <a:cubicBezTo>
                    <a:pt x="3490036" y="275933"/>
                    <a:pt x="3478478" y="280222"/>
                    <a:pt x="3478478" y="280222"/>
                  </a:cubicBezTo>
                  <a:lnTo>
                    <a:pt x="3486922" y="275172"/>
                  </a:lnTo>
                  <a:lnTo>
                    <a:pt x="3488859" y="273235"/>
                  </a:lnTo>
                  <a:lnTo>
                    <a:pt x="3489482" y="270537"/>
                  </a:lnTo>
                  <a:lnTo>
                    <a:pt x="3487752" y="269707"/>
                  </a:lnTo>
                  <a:lnTo>
                    <a:pt x="3481454" y="269915"/>
                  </a:lnTo>
                  <a:lnTo>
                    <a:pt x="3476332" y="268877"/>
                  </a:lnTo>
                  <a:lnTo>
                    <a:pt x="3466158" y="264934"/>
                  </a:lnTo>
                  <a:lnTo>
                    <a:pt x="3455085" y="262513"/>
                  </a:lnTo>
                  <a:lnTo>
                    <a:pt x="3456053" y="260922"/>
                  </a:lnTo>
                  <a:lnTo>
                    <a:pt x="3460552" y="259400"/>
                  </a:lnTo>
                  <a:lnTo>
                    <a:pt x="3465812" y="258640"/>
                  </a:lnTo>
                  <a:lnTo>
                    <a:pt x="3472180" y="258432"/>
                  </a:lnTo>
                  <a:lnTo>
                    <a:pt x="3475086" y="257533"/>
                  </a:lnTo>
                  <a:lnTo>
                    <a:pt x="3476540" y="255319"/>
                  </a:lnTo>
                  <a:lnTo>
                    <a:pt x="3475848" y="252691"/>
                  </a:lnTo>
                  <a:lnTo>
                    <a:pt x="3473495" y="250408"/>
                  </a:lnTo>
                  <a:lnTo>
                    <a:pt x="3470519" y="248609"/>
                  </a:lnTo>
                  <a:lnTo>
                    <a:pt x="3468027" y="247364"/>
                  </a:lnTo>
                  <a:lnTo>
                    <a:pt x="3462213" y="245012"/>
                  </a:lnTo>
                  <a:lnTo>
                    <a:pt x="3455915" y="243145"/>
                  </a:lnTo>
                  <a:lnTo>
                    <a:pt x="3443249" y="240793"/>
                  </a:lnTo>
                  <a:lnTo>
                    <a:pt x="3429753" y="239409"/>
                  </a:lnTo>
                  <a:lnTo>
                    <a:pt x="3422832" y="239686"/>
                  </a:lnTo>
                  <a:lnTo>
                    <a:pt x="3416742" y="241554"/>
                  </a:lnTo>
                  <a:lnTo>
                    <a:pt x="3411343" y="245289"/>
                  </a:lnTo>
                  <a:lnTo>
                    <a:pt x="3401792" y="254489"/>
                  </a:lnTo>
                  <a:lnTo>
                    <a:pt x="3396463" y="258432"/>
                  </a:lnTo>
                  <a:lnTo>
                    <a:pt x="3391410" y="260784"/>
                  </a:lnTo>
                  <a:lnTo>
                    <a:pt x="3383936" y="263067"/>
                  </a:lnTo>
                  <a:lnTo>
                    <a:pt x="3376738" y="263828"/>
                  </a:lnTo>
                  <a:lnTo>
                    <a:pt x="3372447" y="261476"/>
                  </a:lnTo>
                  <a:lnTo>
                    <a:pt x="3372585" y="260023"/>
                  </a:lnTo>
                  <a:lnTo>
                    <a:pt x="3373554" y="257948"/>
                  </a:lnTo>
                  <a:lnTo>
                    <a:pt x="3374592" y="256080"/>
                  </a:lnTo>
                  <a:lnTo>
                    <a:pt x="3375284" y="255181"/>
                  </a:lnTo>
                  <a:lnTo>
                    <a:pt x="3378053" y="255319"/>
                  </a:lnTo>
                  <a:lnTo>
                    <a:pt x="3381859" y="256218"/>
                  </a:lnTo>
                  <a:lnTo>
                    <a:pt x="3385735" y="256495"/>
                  </a:lnTo>
                  <a:lnTo>
                    <a:pt x="3388503" y="254697"/>
                  </a:lnTo>
                  <a:lnTo>
                    <a:pt x="3388365" y="252414"/>
                  </a:lnTo>
                  <a:lnTo>
                    <a:pt x="3387189" y="249509"/>
                  </a:lnTo>
                  <a:lnTo>
                    <a:pt x="3386566" y="246673"/>
                  </a:lnTo>
                  <a:lnTo>
                    <a:pt x="3388019" y="244459"/>
                  </a:lnTo>
                  <a:lnTo>
                    <a:pt x="3390026" y="244459"/>
                  </a:lnTo>
                  <a:lnTo>
                    <a:pt x="3395702" y="246880"/>
                  </a:lnTo>
                  <a:lnTo>
                    <a:pt x="3398332" y="247434"/>
                  </a:lnTo>
                  <a:lnTo>
                    <a:pt x="3393625" y="254489"/>
                  </a:lnTo>
                  <a:lnTo>
                    <a:pt x="3398401" y="253452"/>
                  </a:lnTo>
                  <a:lnTo>
                    <a:pt x="3403938" y="250131"/>
                  </a:lnTo>
                  <a:lnTo>
                    <a:pt x="3408575" y="245635"/>
                  </a:lnTo>
                  <a:lnTo>
                    <a:pt x="3410859" y="241346"/>
                  </a:lnTo>
                  <a:lnTo>
                    <a:pt x="3379091" y="242453"/>
                  </a:lnTo>
                  <a:lnTo>
                    <a:pt x="3366425" y="245289"/>
                  </a:lnTo>
                  <a:lnTo>
                    <a:pt x="3360127" y="245635"/>
                  </a:lnTo>
                  <a:lnTo>
                    <a:pt x="3355559" y="242799"/>
                  </a:lnTo>
                  <a:lnTo>
                    <a:pt x="3359850" y="242107"/>
                  </a:lnTo>
                  <a:lnTo>
                    <a:pt x="3367256" y="238718"/>
                  </a:lnTo>
                  <a:lnTo>
                    <a:pt x="3371270" y="237473"/>
                  </a:lnTo>
                  <a:lnTo>
                    <a:pt x="3375630" y="237334"/>
                  </a:lnTo>
                  <a:lnTo>
                    <a:pt x="3394041" y="239548"/>
                  </a:lnTo>
                  <a:lnTo>
                    <a:pt x="3396671" y="239686"/>
                  </a:lnTo>
                  <a:lnTo>
                    <a:pt x="3398332" y="239340"/>
                  </a:lnTo>
                  <a:lnTo>
                    <a:pt x="3399439" y="237196"/>
                  </a:lnTo>
                  <a:lnTo>
                    <a:pt x="3397916" y="235674"/>
                  </a:lnTo>
                  <a:lnTo>
                    <a:pt x="3395286" y="234706"/>
                  </a:lnTo>
                  <a:lnTo>
                    <a:pt x="3380475" y="231247"/>
                  </a:lnTo>
                  <a:lnTo>
                    <a:pt x="3340955" y="225160"/>
                  </a:lnTo>
                  <a:lnTo>
                    <a:pt x="3310503" y="224053"/>
                  </a:lnTo>
                  <a:lnTo>
                    <a:pt x="3300813" y="221355"/>
                  </a:lnTo>
                  <a:lnTo>
                    <a:pt x="3292439" y="217274"/>
                  </a:lnTo>
                  <a:lnTo>
                    <a:pt x="3287525" y="215890"/>
                  </a:lnTo>
                  <a:lnTo>
                    <a:pt x="3283649" y="216720"/>
                  </a:lnTo>
                  <a:lnTo>
                    <a:pt x="3282610" y="218311"/>
                  </a:lnTo>
                  <a:lnTo>
                    <a:pt x="3283303" y="219695"/>
                  </a:lnTo>
                  <a:lnTo>
                    <a:pt x="3286417" y="222116"/>
                  </a:lnTo>
                  <a:lnTo>
                    <a:pt x="3287732" y="224122"/>
                  </a:lnTo>
                  <a:lnTo>
                    <a:pt x="3289739" y="228272"/>
                  </a:lnTo>
                  <a:lnTo>
                    <a:pt x="3291262" y="229794"/>
                  </a:lnTo>
                  <a:lnTo>
                    <a:pt x="3283856" y="232285"/>
                  </a:lnTo>
                  <a:lnTo>
                    <a:pt x="3280119" y="233184"/>
                  </a:lnTo>
                  <a:lnTo>
                    <a:pt x="3276174" y="233599"/>
                  </a:lnTo>
                  <a:lnTo>
                    <a:pt x="3266346" y="233391"/>
                  </a:lnTo>
                  <a:lnTo>
                    <a:pt x="3261640" y="233737"/>
                  </a:lnTo>
                  <a:lnTo>
                    <a:pt x="3257141" y="235328"/>
                  </a:lnTo>
                  <a:lnTo>
                    <a:pt x="3254857" y="236712"/>
                  </a:lnTo>
                  <a:lnTo>
                    <a:pt x="3252988" y="238303"/>
                  </a:lnTo>
                  <a:lnTo>
                    <a:pt x="3251673" y="240239"/>
                  </a:lnTo>
                  <a:lnTo>
                    <a:pt x="3251189" y="242591"/>
                  </a:lnTo>
                  <a:lnTo>
                    <a:pt x="3251604" y="245012"/>
                  </a:lnTo>
                  <a:lnTo>
                    <a:pt x="3252642" y="246396"/>
                  </a:lnTo>
                  <a:lnTo>
                    <a:pt x="3254373" y="246811"/>
                  </a:lnTo>
                  <a:lnTo>
                    <a:pt x="3256864" y="246465"/>
                  </a:lnTo>
                  <a:lnTo>
                    <a:pt x="3264546" y="244321"/>
                  </a:lnTo>
                  <a:lnTo>
                    <a:pt x="3268561" y="244113"/>
                  </a:lnTo>
                  <a:lnTo>
                    <a:pt x="3272783" y="245427"/>
                  </a:lnTo>
                  <a:lnTo>
                    <a:pt x="3268146" y="246880"/>
                  </a:lnTo>
                  <a:lnTo>
                    <a:pt x="3266138" y="247710"/>
                  </a:lnTo>
                  <a:lnTo>
                    <a:pt x="3264062" y="249163"/>
                  </a:lnTo>
                  <a:lnTo>
                    <a:pt x="3260325" y="252276"/>
                  </a:lnTo>
                  <a:lnTo>
                    <a:pt x="3258456" y="253313"/>
                  </a:lnTo>
                  <a:lnTo>
                    <a:pt x="3255618" y="254282"/>
                  </a:lnTo>
                  <a:lnTo>
                    <a:pt x="3258110" y="254697"/>
                  </a:lnTo>
                  <a:lnTo>
                    <a:pt x="3259356" y="255043"/>
                  </a:lnTo>
                  <a:lnTo>
                    <a:pt x="3260463" y="255596"/>
                  </a:lnTo>
                  <a:lnTo>
                    <a:pt x="3262332" y="256910"/>
                  </a:lnTo>
                  <a:lnTo>
                    <a:pt x="3262678" y="257533"/>
                  </a:lnTo>
                  <a:lnTo>
                    <a:pt x="3262470" y="258501"/>
                  </a:lnTo>
                  <a:lnTo>
                    <a:pt x="3262747" y="260784"/>
                  </a:lnTo>
                  <a:lnTo>
                    <a:pt x="3263923" y="263413"/>
                  </a:lnTo>
                  <a:lnTo>
                    <a:pt x="3267246" y="267978"/>
                  </a:lnTo>
                  <a:lnTo>
                    <a:pt x="3268492" y="270745"/>
                  </a:lnTo>
                  <a:lnTo>
                    <a:pt x="3255895" y="272682"/>
                  </a:lnTo>
                  <a:lnTo>
                    <a:pt x="3252435" y="272405"/>
                  </a:lnTo>
                  <a:lnTo>
                    <a:pt x="3249182" y="270676"/>
                  </a:lnTo>
                  <a:lnTo>
                    <a:pt x="3246759" y="268601"/>
                  </a:lnTo>
                  <a:lnTo>
                    <a:pt x="3244198" y="267010"/>
                  </a:lnTo>
                  <a:lnTo>
                    <a:pt x="3240323" y="266594"/>
                  </a:lnTo>
                  <a:lnTo>
                    <a:pt x="3239631" y="266871"/>
                  </a:lnTo>
                  <a:lnTo>
                    <a:pt x="3238316" y="267840"/>
                  </a:lnTo>
                  <a:lnTo>
                    <a:pt x="3237623" y="268116"/>
                  </a:lnTo>
                  <a:lnTo>
                    <a:pt x="3236724" y="267978"/>
                  </a:lnTo>
                  <a:lnTo>
                    <a:pt x="3234855" y="267148"/>
                  </a:lnTo>
                  <a:lnTo>
                    <a:pt x="3233955" y="266940"/>
                  </a:lnTo>
                  <a:lnTo>
                    <a:pt x="3232294" y="267217"/>
                  </a:lnTo>
                  <a:lnTo>
                    <a:pt x="3230910" y="267770"/>
                  </a:lnTo>
                  <a:lnTo>
                    <a:pt x="3229595" y="268531"/>
                  </a:lnTo>
                  <a:lnTo>
                    <a:pt x="3228280" y="269638"/>
                  </a:lnTo>
                  <a:lnTo>
                    <a:pt x="3226065" y="272889"/>
                  </a:lnTo>
                  <a:lnTo>
                    <a:pt x="3227104" y="274826"/>
                  </a:lnTo>
                  <a:lnTo>
                    <a:pt x="3230149" y="275933"/>
                  </a:lnTo>
                  <a:lnTo>
                    <a:pt x="3233817" y="276901"/>
                  </a:lnTo>
                  <a:lnTo>
                    <a:pt x="3230979" y="277455"/>
                  </a:lnTo>
                  <a:lnTo>
                    <a:pt x="3226688" y="279738"/>
                  </a:lnTo>
                  <a:lnTo>
                    <a:pt x="3224127" y="280429"/>
                  </a:lnTo>
                  <a:lnTo>
                    <a:pt x="3225027" y="281121"/>
                  </a:lnTo>
                  <a:lnTo>
                    <a:pt x="3227242" y="283473"/>
                  </a:lnTo>
                  <a:lnTo>
                    <a:pt x="3222397" y="282712"/>
                  </a:lnTo>
                  <a:lnTo>
                    <a:pt x="3217622" y="279807"/>
                  </a:lnTo>
                  <a:lnTo>
                    <a:pt x="3213053" y="276279"/>
                  </a:lnTo>
                  <a:lnTo>
                    <a:pt x="3208693" y="273581"/>
                  </a:lnTo>
                  <a:lnTo>
                    <a:pt x="3196650" y="268739"/>
                  </a:lnTo>
                  <a:lnTo>
                    <a:pt x="3190352" y="266940"/>
                  </a:lnTo>
                  <a:lnTo>
                    <a:pt x="3184054" y="266110"/>
                  </a:lnTo>
                  <a:lnTo>
                    <a:pt x="3181009" y="266318"/>
                  </a:lnTo>
                  <a:lnTo>
                    <a:pt x="3178379" y="266940"/>
                  </a:lnTo>
                  <a:lnTo>
                    <a:pt x="3173119" y="268808"/>
                  </a:lnTo>
                  <a:lnTo>
                    <a:pt x="3164052" y="270883"/>
                  </a:lnTo>
                  <a:lnTo>
                    <a:pt x="3161145" y="272198"/>
                  </a:lnTo>
                  <a:lnTo>
                    <a:pt x="3160107" y="272958"/>
                  </a:lnTo>
                  <a:lnTo>
                    <a:pt x="3158654" y="274342"/>
                  </a:lnTo>
                  <a:lnTo>
                    <a:pt x="3157546" y="274826"/>
                  </a:lnTo>
                  <a:lnTo>
                    <a:pt x="3155678" y="275172"/>
                  </a:lnTo>
                  <a:lnTo>
                    <a:pt x="3146127" y="274757"/>
                  </a:lnTo>
                  <a:lnTo>
                    <a:pt x="3140243" y="273650"/>
                  </a:lnTo>
                  <a:lnTo>
                    <a:pt x="3137267" y="272820"/>
                  </a:lnTo>
                  <a:lnTo>
                    <a:pt x="3132215" y="270745"/>
                  </a:lnTo>
                  <a:lnTo>
                    <a:pt x="3127163" y="267770"/>
                  </a:lnTo>
                  <a:lnTo>
                    <a:pt x="3122525" y="264104"/>
                  </a:lnTo>
                  <a:lnTo>
                    <a:pt x="3118788" y="260023"/>
                  </a:lnTo>
                  <a:lnTo>
                    <a:pt x="3116989" y="257533"/>
                  </a:lnTo>
                  <a:lnTo>
                    <a:pt x="3115812" y="256426"/>
                  </a:lnTo>
                  <a:lnTo>
                    <a:pt x="3114428" y="257049"/>
                  </a:lnTo>
                  <a:lnTo>
                    <a:pt x="3112075" y="259608"/>
                  </a:lnTo>
                  <a:lnTo>
                    <a:pt x="3109929" y="262375"/>
                  </a:lnTo>
                  <a:lnTo>
                    <a:pt x="3108060" y="265211"/>
                  </a:lnTo>
                  <a:lnTo>
                    <a:pt x="3104877" y="271298"/>
                  </a:lnTo>
                  <a:lnTo>
                    <a:pt x="3102800" y="277178"/>
                  </a:lnTo>
                  <a:lnTo>
                    <a:pt x="3102800" y="277593"/>
                  </a:lnTo>
                  <a:lnTo>
                    <a:pt x="3103077" y="278769"/>
                  </a:lnTo>
                  <a:lnTo>
                    <a:pt x="3103077" y="279046"/>
                  </a:lnTo>
                  <a:cubicBezTo>
                    <a:pt x="3103077" y="279046"/>
                    <a:pt x="3102800" y="279599"/>
                    <a:pt x="3102800" y="279599"/>
                  </a:cubicBezTo>
                  <a:lnTo>
                    <a:pt x="3102177" y="280291"/>
                  </a:lnTo>
                  <a:lnTo>
                    <a:pt x="3095948" y="289422"/>
                  </a:lnTo>
                  <a:lnTo>
                    <a:pt x="3092419" y="293710"/>
                  </a:lnTo>
                  <a:lnTo>
                    <a:pt x="3090273" y="295716"/>
                  </a:lnTo>
                  <a:lnTo>
                    <a:pt x="3087851" y="297308"/>
                  </a:lnTo>
                  <a:lnTo>
                    <a:pt x="3085428" y="297999"/>
                  </a:lnTo>
                  <a:lnTo>
                    <a:pt x="3081968" y="297238"/>
                  </a:lnTo>
                  <a:lnTo>
                    <a:pt x="3080583" y="294956"/>
                  </a:lnTo>
                  <a:lnTo>
                    <a:pt x="3079753" y="292396"/>
                  </a:lnTo>
                  <a:lnTo>
                    <a:pt x="3077885" y="290529"/>
                  </a:lnTo>
                  <a:lnTo>
                    <a:pt x="3076915" y="290529"/>
                  </a:lnTo>
                  <a:cubicBezTo>
                    <a:pt x="3076915" y="290529"/>
                    <a:pt x="3075185" y="292120"/>
                    <a:pt x="3075185" y="292120"/>
                  </a:cubicBezTo>
                  <a:lnTo>
                    <a:pt x="3073939" y="292604"/>
                  </a:lnTo>
                  <a:lnTo>
                    <a:pt x="3072417" y="292604"/>
                  </a:lnTo>
                  <a:cubicBezTo>
                    <a:pt x="3072417" y="292604"/>
                    <a:pt x="3070825" y="292120"/>
                    <a:pt x="3070825" y="292120"/>
                  </a:cubicBezTo>
                  <a:lnTo>
                    <a:pt x="3069233" y="291497"/>
                  </a:lnTo>
                  <a:lnTo>
                    <a:pt x="3067849" y="290805"/>
                  </a:lnTo>
                  <a:lnTo>
                    <a:pt x="3066395" y="289837"/>
                  </a:lnTo>
                  <a:lnTo>
                    <a:pt x="3063696" y="287623"/>
                  </a:lnTo>
                  <a:lnTo>
                    <a:pt x="3062312" y="286655"/>
                  </a:lnTo>
                  <a:lnTo>
                    <a:pt x="3060928" y="286032"/>
                  </a:lnTo>
                  <a:lnTo>
                    <a:pt x="3057813" y="285064"/>
                  </a:lnTo>
                  <a:lnTo>
                    <a:pt x="3056429" y="284372"/>
                  </a:lnTo>
                  <a:lnTo>
                    <a:pt x="3053868" y="281882"/>
                  </a:lnTo>
                  <a:lnTo>
                    <a:pt x="3045978" y="270952"/>
                  </a:lnTo>
                  <a:lnTo>
                    <a:pt x="3043832" y="268324"/>
                  </a:lnTo>
                  <a:lnTo>
                    <a:pt x="3042725" y="267355"/>
                  </a:lnTo>
                  <a:lnTo>
                    <a:pt x="3041202" y="266802"/>
                  </a:lnTo>
                  <a:lnTo>
                    <a:pt x="3039818" y="266802"/>
                  </a:lnTo>
                  <a:cubicBezTo>
                    <a:pt x="3039818" y="266802"/>
                    <a:pt x="3038503" y="266456"/>
                    <a:pt x="3038503" y="266456"/>
                  </a:cubicBezTo>
                  <a:lnTo>
                    <a:pt x="3037327" y="264865"/>
                  </a:lnTo>
                  <a:lnTo>
                    <a:pt x="3040164" y="263136"/>
                  </a:lnTo>
                  <a:lnTo>
                    <a:pt x="3043417" y="262306"/>
                  </a:lnTo>
                  <a:lnTo>
                    <a:pt x="3046878" y="262029"/>
                  </a:lnTo>
                  <a:lnTo>
                    <a:pt x="3050131" y="262167"/>
                  </a:lnTo>
                  <a:lnTo>
                    <a:pt x="3045147" y="256080"/>
                  </a:lnTo>
                  <a:lnTo>
                    <a:pt x="3043140" y="254489"/>
                  </a:lnTo>
                  <a:lnTo>
                    <a:pt x="3043486" y="256841"/>
                  </a:lnTo>
                  <a:lnTo>
                    <a:pt x="3042794" y="259262"/>
                  </a:lnTo>
                  <a:lnTo>
                    <a:pt x="3041133" y="261130"/>
                  </a:lnTo>
                  <a:lnTo>
                    <a:pt x="3038711" y="261683"/>
                  </a:lnTo>
                  <a:lnTo>
                    <a:pt x="3036496" y="260231"/>
                  </a:lnTo>
                  <a:lnTo>
                    <a:pt x="3029298" y="251722"/>
                  </a:lnTo>
                  <a:lnTo>
                    <a:pt x="3017256" y="241208"/>
                  </a:lnTo>
                  <a:lnTo>
                    <a:pt x="3014072" y="237127"/>
                  </a:lnTo>
                  <a:lnTo>
                    <a:pt x="3017117" y="237265"/>
                  </a:lnTo>
                  <a:lnTo>
                    <a:pt x="3021685" y="239271"/>
                  </a:lnTo>
                  <a:lnTo>
                    <a:pt x="3029644" y="243698"/>
                  </a:lnTo>
                  <a:lnTo>
                    <a:pt x="3037257" y="248679"/>
                  </a:lnTo>
                  <a:lnTo>
                    <a:pt x="3041341" y="250200"/>
                  </a:lnTo>
                  <a:lnTo>
                    <a:pt x="3045909" y="249509"/>
                  </a:lnTo>
                  <a:lnTo>
                    <a:pt x="3048539" y="247018"/>
                  </a:lnTo>
                  <a:lnTo>
                    <a:pt x="3049369" y="243283"/>
                  </a:lnTo>
                  <a:lnTo>
                    <a:pt x="3048539" y="239409"/>
                  </a:lnTo>
                  <a:lnTo>
                    <a:pt x="3046393" y="236227"/>
                  </a:lnTo>
                  <a:lnTo>
                    <a:pt x="3042171" y="234290"/>
                  </a:lnTo>
                  <a:lnTo>
                    <a:pt x="3032690" y="234083"/>
                  </a:lnTo>
                  <a:lnTo>
                    <a:pt x="3028468" y="232354"/>
                  </a:lnTo>
                  <a:lnTo>
                    <a:pt x="3037673" y="230071"/>
                  </a:lnTo>
                  <a:lnTo>
                    <a:pt x="3042517" y="228134"/>
                  </a:lnTo>
                  <a:lnTo>
                    <a:pt x="3045425" y="225436"/>
                  </a:lnTo>
                  <a:lnTo>
                    <a:pt x="3045217" y="221286"/>
                  </a:lnTo>
                  <a:lnTo>
                    <a:pt x="3041410" y="218934"/>
                  </a:lnTo>
                  <a:lnTo>
                    <a:pt x="3032274" y="216997"/>
                  </a:lnTo>
                  <a:lnTo>
                    <a:pt x="3038642" y="212778"/>
                  </a:lnTo>
                  <a:lnTo>
                    <a:pt x="3041410" y="210218"/>
                  </a:lnTo>
                  <a:lnTo>
                    <a:pt x="3042725" y="206898"/>
                  </a:lnTo>
                  <a:lnTo>
                    <a:pt x="3039957" y="207105"/>
                  </a:lnTo>
                  <a:lnTo>
                    <a:pt x="3038642" y="205860"/>
                  </a:lnTo>
                  <a:lnTo>
                    <a:pt x="3037880" y="203854"/>
                  </a:lnTo>
                  <a:lnTo>
                    <a:pt x="3036704" y="201917"/>
                  </a:lnTo>
                  <a:lnTo>
                    <a:pt x="3034212" y="200188"/>
                  </a:lnTo>
                  <a:lnTo>
                    <a:pt x="3031305" y="199427"/>
                  </a:lnTo>
                  <a:lnTo>
                    <a:pt x="3025284" y="199150"/>
                  </a:lnTo>
                  <a:lnTo>
                    <a:pt x="3024869" y="195968"/>
                  </a:lnTo>
                  <a:lnTo>
                    <a:pt x="3021962" y="193201"/>
                  </a:lnTo>
                  <a:lnTo>
                    <a:pt x="3018086" y="191057"/>
                  </a:lnTo>
                  <a:lnTo>
                    <a:pt x="3014556" y="189881"/>
                  </a:lnTo>
                  <a:lnTo>
                    <a:pt x="3005144" y="188152"/>
                  </a:lnTo>
                  <a:lnTo>
                    <a:pt x="3002098" y="188013"/>
                  </a:lnTo>
                  <a:lnTo>
                    <a:pt x="2999884" y="188290"/>
                  </a:lnTo>
                  <a:lnTo>
                    <a:pt x="2998638" y="188844"/>
                  </a:lnTo>
                  <a:lnTo>
                    <a:pt x="2993654" y="193340"/>
                  </a:lnTo>
                  <a:lnTo>
                    <a:pt x="2991855" y="194447"/>
                  </a:lnTo>
                  <a:lnTo>
                    <a:pt x="2989917" y="194862"/>
                  </a:lnTo>
                  <a:lnTo>
                    <a:pt x="2987633" y="194377"/>
                  </a:lnTo>
                  <a:lnTo>
                    <a:pt x="2985003" y="193132"/>
                  </a:lnTo>
                  <a:lnTo>
                    <a:pt x="2984450" y="192786"/>
                  </a:lnTo>
                  <a:lnTo>
                    <a:pt x="2984311" y="192026"/>
                  </a:lnTo>
                  <a:lnTo>
                    <a:pt x="2984588" y="191195"/>
                  </a:lnTo>
                  <a:lnTo>
                    <a:pt x="2984934" y="190573"/>
                  </a:lnTo>
                  <a:lnTo>
                    <a:pt x="2984934" y="190158"/>
                  </a:lnTo>
                  <a:cubicBezTo>
                    <a:pt x="2984934" y="190158"/>
                    <a:pt x="2984172" y="188774"/>
                    <a:pt x="2984172" y="188774"/>
                  </a:cubicBezTo>
                  <a:lnTo>
                    <a:pt x="2983757" y="188290"/>
                  </a:lnTo>
                  <a:lnTo>
                    <a:pt x="2982719" y="188290"/>
                  </a:lnTo>
                  <a:cubicBezTo>
                    <a:pt x="2982719" y="188290"/>
                    <a:pt x="2977667" y="189328"/>
                    <a:pt x="2977667" y="189328"/>
                  </a:cubicBezTo>
                  <a:lnTo>
                    <a:pt x="2972614" y="190711"/>
                  </a:lnTo>
                  <a:lnTo>
                    <a:pt x="2970054" y="191126"/>
                  </a:lnTo>
                  <a:lnTo>
                    <a:pt x="2968323" y="187875"/>
                  </a:lnTo>
                  <a:lnTo>
                    <a:pt x="2962371" y="184832"/>
                  </a:lnTo>
                  <a:lnTo>
                    <a:pt x="2955242" y="182480"/>
                  </a:lnTo>
                  <a:lnTo>
                    <a:pt x="2949982" y="181096"/>
                  </a:lnTo>
                  <a:lnTo>
                    <a:pt x="2947283" y="180681"/>
                  </a:lnTo>
                  <a:lnTo>
                    <a:pt x="2944653" y="180681"/>
                  </a:lnTo>
                  <a:cubicBezTo>
                    <a:pt x="2944653" y="180681"/>
                    <a:pt x="2942023" y="180958"/>
                    <a:pt x="2942023" y="180958"/>
                  </a:cubicBezTo>
                  <a:lnTo>
                    <a:pt x="2935517" y="182825"/>
                  </a:lnTo>
                  <a:lnTo>
                    <a:pt x="2934894" y="183171"/>
                  </a:lnTo>
                  <a:lnTo>
                    <a:pt x="2933649" y="184347"/>
                  </a:lnTo>
                  <a:lnTo>
                    <a:pt x="2933025" y="184693"/>
                  </a:lnTo>
                  <a:lnTo>
                    <a:pt x="2932195" y="184693"/>
                  </a:lnTo>
                  <a:cubicBezTo>
                    <a:pt x="2932195" y="184693"/>
                    <a:pt x="2930396" y="184347"/>
                    <a:pt x="2930396" y="184347"/>
                  </a:cubicBezTo>
                  <a:lnTo>
                    <a:pt x="2929496" y="184347"/>
                  </a:lnTo>
                  <a:cubicBezTo>
                    <a:pt x="2929496" y="184347"/>
                    <a:pt x="2927143" y="184416"/>
                    <a:pt x="2927143" y="184416"/>
                  </a:cubicBezTo>
                  <a:lnTo>
                    <a:pt x="2925136" y="184762"/>
                  </a:lnTo>
                  <a:lnTo>
                    <a:pt x="2923544" y="185938"/>
                  </a:lnTo>
                  <a:lnTo>
                    <a:pt x="2922575" y="188705"/>
                  </a:lnTo>
                  <a:lnTo>
                    <a:pt x="2922713" y="191265"/>
                  </a:lnTo>
                  <a:lnTo>
                    <a:pt x="2923682" y="194032"/>
                  </a:lnTo>
                  <a:lnTo>
                    <a:pt x="2926243" y="198874"/>
                  </a:lnTo>
                  <a:lnTo>
                    <a:pt x="2928734" y="202194"/>
                  </a:lnTo>
                  <a:lnTo>
                    <a:pt x="2929081" y="203024"/>
                  </a:lnTo>
                  <a:lnTo>
                    <a:pt x="2928734" y="203439"/>
                  </a:lnTo>
                  <a:lnTo>
                    <a:pt x="2928042" y="203647"/>
                  </a:lnTo>
                  <a:lnTo>
                    <a:pt x="2927351" y="203854"/>
                  </a:lnTo>
                  <a:lnTo>
                    <a:pt x="2927004" y="204062"/>
                  </a:lnTo>
                  <a:lnTo>
                    <a:pt x="2924720" y="208765"/>
                  </a:lnTo>
                  <a:lnTo>
                    <a:pt x="2923198" y="211187"/>
                  </a:lnTo>
                  <a:lnTo>
                    <a:pt x="2921675" y="212847"/>
                  </a:lnTo>
                  <a:lnTo>
                    <a:pt x="2919114" y="214092"/>
                  </a:lnTo>
                  <a:lnTo>
                    <a:pt x="2916692" y="213953"/>
                  </a:lnTo>
                  <a:lnTo>
                    <a:pt x="2909148" y="211325"/>
                  </a:lnTo>
                  <a:lnTo>
                    <a:pt x="2908040" y="211117"/>
                  </a:lnTo>
                  <a:lnTo>
                    <a:pt x="2906864" y="211463"/>
                  </a:lnTo>
                  <a:lnTo>
                    <a:pt x="2905618" y="212916"/>
                  </a:lnTo>
                  <a:lnTo>
                    <a:pt x="2906795" y="213953"/>
                  </a:lnTo>
                  <a:lnTo>
                    <a:pt x="2908733" y="214645"/>
                  </a:lnTo>
                  <a:lnTo>
                    <a:pt x="2909909" y="215199"/>
                  </a:lnTo>
                  <a:lnTo>
                    <a:pt x="2910255" y="216582"/>
                  </a:lnTo>
                  <a:lnTo>
                    <a:pt x="2909840" y="217274"/>
                  </a:lnTo>
                  <a:lnTo>
                    <a:pt x="2908594" y="217620"/>
                  </a:lnTo>
                  <a:lnTo>
                    <a:pt x="2906379" y="217896"/>
                  </a:lnTo>
                  <a:lnTo>
                    <a:pt x="2903680" y="218035"/>
                  </a:lnTo>
                  <a:lnTo>
                    <a:pt x="2900843" y="217827"/>
                  </a:lnTo>
                  <a:lnTo>
                    <a:pt x="2898005" y="217343"/>
                  </a:lnTo>
                  <a:lnTo>
                    <a:pt x="2895582" y="216582"/>
                  </a:lnTo>
                  <a:lnTo>
                    <a:pt x="2894267" y="215890"/>
                  </a:lnTo>
                  <a:lnTo>
                    <a:pt x="2892260" y="214438"/>
                  </a:lnTo>
                  <a:lnTo>
                    <a:pt x="2890876" y="213884"/>
                  </a:lnTo>
                  <a:lnTo>
                    <a:pt x="2889907" y="213746"/>
                  </a:lnTo>
                  <a:lnTo>
                    <a:pt x="2883816" y="213953"/>
                  </a:lnTo>
                  <a:lnTo>
                    <a:pt x="2877657" y="215060"/>
                  </a:lnTo>
                  <a:lnTo>
                    <a:pt x="2874611" y="215268"/>
                  </a:lnTo>
                  <a:lnTo>
                    <a:pt x="2872258" y="214991"/>
                  </a:lnTo>
                  <a:lnTo>
                    <a:pt x="2867483" y="213677"/>
                  </a:lnTo>
                  <a:lnTo>
                    <a:pt x="2865129" y="213262"/>
                  </a:lnTo>
                  <a:lnTo>
                    <a:pt x="2854817" y="213815"/>
                  </a:lnTo>
                  <a:lnTo>
                    <a:pt x="2851426" y="213608"/>
                  </a:lnTo>
                  <a:lnTo>
                    <a:pt x="2848519" y="212847"/>
                  </a:lnTo>
                  <a:lnTo>
                    <a:pt x="2840560" y="208973"/>
                  </a:lnTo>
                  <a:lnTo>
                    <a:pt x="2830870" y="205653"/>
                  </a:lnTo>
                  <a:lnTo>
                    <a:pt x="2824710" y="202402"/>
                  </a:lnTo>
                  <a:lnTo>
                    <a:pt x="2821942" y="200396"/>
                  </a:lnTo>
                  <a:lnTo>
                    <a:pt x="2820281" y="197767"/>
                  </a:lnTo>
                  <a:lnTo>
                    <a:pt x="2820281" y="194101"/>
                  </a:lnTo>
                  <a:lnTo>
                    <a:pt x="2822011" y="191265"/>
                  </a:lnTo>
                  <a:lnTo>
                    <a:pt x="2824849" y="190365"/>
                  </a:lnTo>
                  <a:lnTo>
                    <a:pt x="2831839" y="190020"/>
                  </a:lnTo>
                  <a:lnTo>
                    <a:pt x="2827202" y="186837"/>
                  </a:lnTo>
                  <a:lnTo>
                    <a:pt x="2819104" y="185800"/>
                  </a:lnTo>
                  <a:lnTo>
                    <a:pt x="2804501" y="186077"/>
                  </a:lnTo>
                  <a:lnTo>
                    <a:pt x="2779585" y="183241"/>
                  </a:lnTo>
                  <a:lnTo>
                    <a:pt x="2760621" y="182480"/>
                  </a:lnTo>
                  <a:lnTo>
                    <a:pt x="2757299" y="182825"/>
                  </a:lnTo>
                  <a:lnTo>
                    <a:pt x="2747748" y="185316"/>
                  </a:lnTo>
                  <a:lnTo>
                    <a:pt x="2743803" y="185800"/>
                  </a:lnTo>
                  <a:lnTo>
                    <a:pt x="2735843" y="186007"/>
                  </a:lnTo>
                  <a:lnTo>
                    <a:pt x="2731829" y="186422"/>
                  </a:lnTo>
                  <a:lnTo>
                    <a:pt x="2719233" y="189189"/>
                  </a:lnTo>
                  <a:lnTo>
                    <a:pt x="2720201" y="191403"/>
                  </a:lnTo>
                  <a:lnTo>
                    <a:pt x="2722209" y="192925"/>
                  </a:lnTo>
                  <a:lnTo>
                    <a:pt x="2727054" y="195138"/>
                  </a:lnTo>
                  <a:lnTo>
                    <a:pt x="2723178" y="197559"/>
                  </a:lnTo>
                  <a:lnTo>
                    <a:pt x="2721378" y="199081"/>
                  </a:lnTo>
                  <a:lnTo>
                    <a:pt x="2720271" y="200949"/>
                  </a:lnTo>
                  <a:lnTo>
                    <a:pt x="2719786" y="203439"/>
                  </a:lnTo>
                  <a:lnTo>
                    <a:pt x="2719648" y="208973"/>
                  </a:lnTo>
                  <a:lnTo>
                    <a:pt x="2719025" y="211740"/>
                  </a:lnTo>
                  <a:lnTo>
                    <a:pt x="2713973" y="219280"/>
                  </a:lnTo>
                  <a:lnTo>
                    <a:pt x="2713419" y="221493"/>
                  </a:lnTo>
                  <a:lnTo>
                    <a:pt x="2714803" y="223984"/>
                  </a:lnTo>
                  <a:lnTo>
                    <a:pt x="2717572" y="225505"/>
                  </a:lnTo>
                  <a:lnTo>
                    <a:pt x="2723524" y="227581"/>
                  </a:lnTo>
                  <a:lnTo>
                    <a:pt x="2720686" y="228549"/>
                  </a:lnTo>
                  <a:lnTo>
                    <a:pt x="2717503" y="228065"/>
                  </a:lnTo>
                  <a:lnTo>
                    <a:pt x="2714595" y="226543"/>
                  </a:lnTo>
                  <a:lnTo>
                    <a:pt x="2712519" y="224329"/>
                  </a:lnTo>
                  <a:lnTo>
                    <a:pt x="2711550" y="221217"/>
                  </a:lnTo>
                  <a:lnTo>
                    <a:pt x="2712450" y="218934"/>
                  </a:lnTo>
                  <a:lnTo>
                    <a:pt x="2716395" y="214714"/>
                  </a:lnTo>
                  <a:lnTo>
                    <a:pt x="2717849" y="211740"/>
                  </a:lnTo>
                  <a:lnTo>
                    <a:pt x="2718540" y="208627"/>
                  </a:lnTo>
                  <a:lnTo>
                    <a:pt x="2718956" y="198182"/>
                  </a:lnTo>
                  <a:lnTo>
                    <a:pt x="2718748" y="196314"/>
                  </a:lnTo>
                  <a:lnTo>
                    <a:pt x="2718125" y="194793"/>
                  </a:lnTo>
                  <a:lnTo>
                    <a:pt x="2716879" y="193686"/>
                  </a:lnTo>
                  <a:lnTo>
                    <a:pt x="2713280" y="191749"/>
                  </a:lnTo>
                  <a:lnTo>
                    <a:pt x="2711827" y="190642"/>
                  </a:lnTo>
                  <a:lnTo>
                    <a:pt x="2714595" y="188013"/>
                  </a:lnTo>
                  <a:lnTo>
                    <a:pt x="2716049" y="186077"/>
                  </a:lnTo>
                  <a:lnTo>
                    <a:pt x="2716188" y="184001"/>
                  </a:lnTo>
                  <a:lnTo>
                    <a:pt x="2714734" y="181027"/>
                  </a:lnTo>
                  <a:lnTo>
                    <a:pt x="2712934" y="178329"/>
                  </a:lnTo>
                  <a:lnTo>
                    <a:pt x="2710789" y="175839"/>
                  </a:lnTo>
                  <a:lnTo>
                    <a:pt x="2708228" y="173902"/>
                  </a:lnTo>
                  <a:lnTo>
                    <a:pt x="2705183" y="172726"/>
                  </a:lnTo>
                  <a:lnTo>
                    <a:pt x="2706290" y="175216"/>
                  </a:lnTo>
                  <a:lnTo>
                    <a:pt x="2706775" y="177361"/>
                  </a:lnTo>
                  <a:lnTo>
                    <a:pt x="2706083" y="179159"/>
                  </a:lnTo>
                  <a:lnTo>
                    <a:pt x="2703868" y="180750"/>
                  </a:lnTo>
                  <a:lnTo>
                    <a:pt x="2701100" y="181580"/>
                  </a:lnTo>
                  <a:lnTo>
                    <a:pt x="2697777" y="181995"/>
                  </a:lnTo>
                  <a:lnTo>
                    <a:pt x="2691341" y="181995"/>
                  </a:lnTo>
                  <a:lnTo>
                    <a:pt x="2685804" y="181373"/>
                  </a:lnTo>
                  <a:lnTo>
                    <a:pt x="2679852" y="179851"/>
                  </a:lnTo>
                  <a:lnTo>
                    <a:pt x="2674799" y="177015"/>
                  </a:lnTo>
                  <a:lnTo>
                    <a:pt x="2671754" y="172449"/>
                  </a:lnTo>
                  <a:lnTo>
                    <a:pt x="2676806" y="170858"/>
                  </a:lnTo>
                  <a:lnTo>
                    <a:pt x="2678467" y="170098"/>
                  </a:lnTo>
                  <a:lnTo>
                    <a:pt x="2674107" y="169129"/>
                  </a:lnTo>
                  <a:lnTo>
                    <a:pt x="2671616" y="168852"/>
                  </a:lnTo>
                  <a:lnTo>
                    <a:pt x="2669747" y="169129"/>
                  </a:lnTo>
                  <a:lnTo>
                    <a:pt x="2669262" y="169959"/>
                  </a:lnTo>
                  <a:lnTo>
                    <a:pt x="2668778" y="172726"/>
                  </a:lnTo>
                  <a:lnTo>
                    <a:pt x="2668224" y="173556"/>
                  </a:lnTo>
                  <a:lnTo>
                    <a:pt x="2667532" y="173556"/>
                  </a:lnTo>
                  <a:cubicBezTo>
                    <a:pt x="2667532" y="173556"/>
                    <a:pt x="2665871" y="173210"/>
                    <a:pt x="2665871" y="173210"/>
                  </a:cubicBezTo>
                  <a:lnTo>
                    <a:pt x="2659504" y="172726"/>
                  </a:lnTo>
                  <a:lnTo>
                    <a:pt x="2654520" y="171550"/>
                  </a:lnTo>
                  <a:lnTo>
                    <a:pt x="2649607" y="171273"/>
                  </a:lnTo>
                  <a:lnTo>
                    <a:pt x="2644208" y="173487"/>
                  </a:lnTo>
                  <a:lnTo>
                    <a:pt x="2640609" y="176946"/>
                  </a:lnTo>
                  <a:lnTo>
                    <a:pt x="2640263" y="179644"/>
                  </a:lnTo>
                  <a:lnTo>
                    <a:pt x="2642754" y="181373"/>
                  </a:lnTo>
                  <a:lnTo>
                    <a:pt x="2647599" y="181995"/>
                  </a:lnTo>
                  <a:lnTo>
                    <a:pt x="2651683" y="181373"/>
                  </a:lnTo>
                  <a:lnTo>
                    <a:pt x="2656389" y="180266"/>
                  </a:lnTo>
                  <a:lnTo>
                    <a:pt x="2660888" y="179851"/>
                  </a:lnTo>
                  <a:lnTo>
                    <a:pt x="2664279" y="181304"/>
                  </a:lnTo>
                  <a:lnTo>
                    <a:pt x="2660680" y="183517"/>
                  </a:lnTo>
                  <a:lnTo>
                    <a:pt x="2643516" y="189950"/>
                  </a:lnTo>
                  <a:lnTo>
                    <a:pt x="2641509" y="190504"/>
                  </a:lnTo>
                  <a:lnTo>
                    <a:pt x="2639363" y="190780"/>
                  </a:lnTo>
                  <a:lnTo>
                    <a:pt x="2637425" y="190642"/>
                  </a:lnTo>
                  <a:lnTo>
                    <a:pt x="2633619" y="190020"/>
                  </a:lnTo>
                  <a:lnTo>
                    <a:pt x="2631750" y="190227"/>
                  </a:lnTo>
                  <a:lnTo>
                    <a:pt x="2630435" y="190850"/>
                  </a:lnTo>
                  <a:lnTo>
                    <a:pt x="2627390" y="192994"/>
                  </a:lnTo>
                  <a:lnTo>
                    <a:pt x="2625936" y="193824"/>
                  </a:lnTo>
                  <a:lnTo>
                    <a:pt x="2610156" y="198666"/>
                  </a:lnTo>
                  <a:lnTo>
                    <a:pt x="2603581" y="201571"/>
                  </a:lnTo>
                  <a:lnTo>
                    <a:pt x="2595691" y="203577"/>
                  </a:lnTo>
                  <a:lnTo>
                    <a:pt x="2579288" y="204200"/>
                  </a:lnTo>
                  <a:lnTo>
                    <a:pt x="2571398" y="206414"/>
                  </a:lnTo>
                  <a:lnTo>
                    <a:pt x="2568491" y="208627"/>
                  </a:lnTo>
                  <a:lnTo>
                    <a:pt x="2563715" y="214507"/>
                  </a:lnTo>
                  <a:lnTo>
                    <a:pt x="2560878" y="217136"/>
                  </a:lnTo>
                  <a:lnTo>
                    <a:pt x="2557210" y="219280"/>
                  </a:lnTo>
                  <a:lnTo>
                    <a:pt x="2553542" y="220733"/>
                  </a:lnTo>
                  <a:lnTo>
                    <a:pt x="2549597" y="221701"/>
                  </a:lnTo>
                  <a:lnTo>
                    <a:pt x="2545444" y="222254"/>
                  </a:lnTo>
                  <a:lnTo>
                    <a:pt x="2551396" y="218588"/>
                  </a:lnTo>
                  <a:lnTo>
                    <a:pt x="2554164" y="216444"/>
                  </a:lnTo>
                  <a:lnTo>
                    <a:pt x="2556656" y="213884"/>
                  </a:lnTo>
                  <a:lnTo>
                    <a:pt x="2559078" y="210011"/>
                  </a:lnTo>
                  <a:lnTo>
                    <a:pt x="2563715" y="201156"/>
                  </a:lnTo>
                  <a:lnTo>
                    <a:pt x="2566691" y="197836"/>
                  </a:lnTo>
                  <a:lnTo>
                    <a:pt x="2569667" y="196453"/>
                  </a:lnTo>
                  <a:lnTo>
                    <a:pt x="2576450" y="195069"/>
                  </a:lnTo>
                  <a:lnTo>
                    <a:pt x="2579703" y="193478"/>
                  </a:lnTo>
                  <a:lnTo>
                    <a:pt x="2585379" y="188290"/>
                  </a:lnTo>
                  <a:lnTo>
                    <a:pt x="2588285" y="186284"/>
                  </a:lnTo>
                  <a:lnTo>
                    <a:pt x="2592023" y="185108"/>
                  </a:lnTo>
                  <a:lnTo>
                    <a:pt x="2604550" y="184001"/>
                  </a:lnTo>
                  <a:lnTo>
                    <a:pt x="2608703" y="182618"/>
                  </a:lnTo>
                  <a:lnTo>
                    <a:pt x="2612648" y="180335"/>
                  </a:lnTo>
                  <a:lnTo>
                    <a:pt x="2623860" y="172173"/>
                  </a:lnTo>
                  <a:lnTo>
                    <a:pt x="2637287" y="167054"/>
                  </a:lnTo>
                  <a:lnTo>
                    <a:pt x="2643239" y="163111"/>
                  </a:lnTo>
                  <a:lnTo>
                    <a:pt x="2642893" y="158131"/>
                  </a:lnTo>
                  <a:lnTo>
                    <a:pt x="2649122" y="156540"/>
                  </a:lnTo>
                  <a:lnTo>
                    <a:pt x="2650852" y="155709"/>
                  </a:lnTo>
                  <a:lnTo>
                    <a:pt x="2652029" y="154672"/>
                  </a:lnTo>
                  <a:lnTo>
                    <a:pt x="2654105" y="152389"/>
                  </a:lnTo>
                  <a:lnTo>
                    <a:pt x="2655351" y="151352"/>
                  </a:lnTo>
                  <a:lnTo>
                    <a:pt x="2675214" y="142428"/>
                  </a:lnTo>
                  <a:lnTo>
                    <a:pt x="2682135" y="140215"/>
                  </a:lnTo>
                  <a:lnTo>
                    <a:pt x="2685389" y="138762"/>
                  </a:lnTo>
                  <a:lnTo>
                    <a:pt x="2705806" y="125273"/>
                  </a:lnTo>
                  <a:lnTo>
                    <a:pt x="2712173" y="120293"/>
                  </a:lnTo>
                  <a:lnTo>
                    <a:pt x="2717710" y="114551"/>
                  </a:lnTo>
                  <a:lnTo>
                    <a:pt x="2721655" y="108118"/>
                  </a:lnTo>
                  <a:lnTo>
                    <a:pt x="2723247" y="103068"/>
                  </a:lnTo>
                  <a:lnTo>
                    <a:pt x="2722555" y="100232"/>
                  </a:lnTo>
                  <a:lnTo>
                    <a:pt x="2716603" y="95321"/>
                  </a:lnTo>
                  <a:lnTo>
                    <a:pt x="2712934" y="90479"/>
                  </a:lnTo>
                  <a:lnTo>
                    <a:pt x="2711204" y="90341"/>
                  </a:lnTo>
                  <a:lnTo>
                    <a:pt x="2707744" y="92554"/>
                  </a:lnTo>
                  <a:lnTo>
                    <a:pt x="2704975" y="86398"/>
                  </a:lnTo>
                  <a:lnTo>
                    <a:pt x="2703453" y="83492"/>
                  </a:lnTo>
                  <a:lnTo>
                    <a:pt x="2701515" y="80864"/>
                  </a:lnTo>
                  <a:lnTo>
                    <a:pt x="2698054" y="77198"/>
                  </a:lnTo>
                  <a:lnTo>
                    <a:pt x="2698054" y="76229"/>
                  </a:lnTo>
                  <a:cubicBezTo>
                    <a:pt x="2698054" y="76229"/>
                    <a:pt x="2700961" y="76713"/>
                    <a:pt x="2700961" y="76713"/>
                  </a:cubicBezTo>
                  <a:lnTo>
                    <a:pt x="2703799" y="78166"/>
                  </a:lnTo>
                  <a:lnTo>
                    <a:pt x="2709059" y="82731"/>
                  </a:lnTo>
                  <a:lnTo>
                    <a:pt x="2711827" y="84461"/>
                  </a:lnTo>
                  <a:lnTo>
                    <a:pt x="2715011" y="85637"/>
                  </a:lnTo>
                  <a:lnTo>
                    <a:pt x="2717849" y="86951"/>
                  </a:lnTo>
                  <a:lnTo>
                    <a:pt x="2719302" y="89165"/>
                  </a:lnTo>
                  <a:lnTo>
                    <a:pt x="2718748" y="93038"/>
                  </a:lnTo>
                  <a:lnTo>
                    <a:pt x="2722070" y="90202"/>
                  </a:lnTo>
                  <a:lnTo>
                    <a:pt x="2724770" y="83907"/>
                  </a:lnTo>
                  <a:lnTo>
                    <a:pt x="2726361" y="76990"/>
                  </a:lnTo>
                  <a:lnTo>
                    <a:pt x="2726361" y="72010"/>
                  </a:lnTo>
                  <a:cubicBezTo>
                    <a:pt x="2726361" y="72010"/>
                    <a:pt x="2720340" y="73601"/>
                    <a:pt x="2720340" y="73601"/>
                  </a:cubicBezTo>
                  <a:lnTo>
                    <a:pt x="2719164" y="67928"/>
                  </a:lnTo>
                  <a:lnTo>
                    <a:pt x="2717225" y="60942"/>
                  </a:lnTo>
                  <a:lnTo>
                    <a:pt x="2713834" y="55892"/>
                  </a:lnTo>
                  <a:lnTo>
                    <a:pt x="2708367" y="56030"/>
                  </a:lnTo>
                  <a:lnTo>
                    <a:pt x="2711066" y="59143"/>
                  </a:lnTo>
                  <a:lnTo>
                    <a:pt x="2709543" y="62256"/>
                  </a:lnTo>
                  <a:lnTo>
                    <a:pt x="2705737" y="64539"/>
                  </a:lnTo>
                  <a:lnTo>
                    <a:pt x="2701584" y="65231"/>
                  </a:lnTo>
                  <a:lnTo>
                    <a:pt x="2703176" y="63640"/>
                  </a:lnTo>
                  <a:lnTo>
                    <a:pt x="2703799" y="62256"/>
                  </a:lnTo>
                  <a:lnTo>
                    <a:pt x="2703660" y="60734"/>
                  </a:lnTo>
                  <a:lnTo>
                    <a:pt x="2701515" y="51534"/>
                  </a:lnTo>
                  <a:lnTo>
                    <a:pt x="2700892" y="50012"/>
                  </a:lnTo>
                  <a:lnTo>
                    <a:pt x="2697916" y="48006"/>
                  </a:lnTo>
                  <a:lnTo>
                    <a:pt x="2694040" y="47522"/>
                  </a:lnTo>
                  <a:lnTo>
                    <a:pt x="2690095" y="48145"/>
                  </a:lnTo>
                  <a:lnTo>
                    <a:pt x="2686704" y="49528"/>
                  </a:lnTo>
                  <a:lnTo>
                    <a:pt x="2688918" y="45516"/>
                  </a:lnTo>
                  <a:lnTo>
                    <a:pt x="2687603" y="42818"/>
                  </a:lnTo>
                  <a:lnTo>
                    <a:pt x="2684212" y="40882"/>
                  </a:lnTo>
                  <a:lnTo>
                    <a:pt x="2675976" y="37284"/>
                  </a:lnTo>
                  <a:lnTo>
                    <a:pt x="2672100" y="35901"/>
                  </a:lnTo>
                  <a:lnTo>
                    <a:pt x="2668086" y="34863"/>
                  </a:lnTo>
                  <a:lnTo>
                    <a:pt x="2663656" y="34241"/>
                  </a:lnTo>
                  <a:lnTo>
                    <a:pt x="2658950" y="34033"/>
                  </a:lnTo>
                  <a:lnTo>
                    <a:pt x="2645869" y="35278"/>
                  </a:lnTo>
                  <a:lnTo>
                    <a:pt x="2641716" y="35140"/>
                  </a:lnTo>
                  <a:lnTo>
                    <a:pt x="2633411" y="34172"/>
                  </a:lnTo>
                  <a:lnTo>
                    <a:pt x="2611056" y="34794"/>
                  </a:lnTo>
                  <a:lnTo>
                    <a:pt x="2606834" y="35348"/>
                  </a:lnTo>
                  <a:lnTo>
                    <a:pt x="2604827" y="37008"/>
                  </a:lnTo>
                  <a:lnTo>
                    <a:pt x="2603442" y="39429"/>
                  </a:lnTo>
                  <a:lnTo>
                    <a:pt x="2600812" y="42196"/>
                  </a:lnTo>
                  <a:lnTo>
                    <a:pt x="2597214" y="43648"/>
                  </a:lnTo>
                  <a:lnTo>
                    <a:pt x="2593269" y="43787"/>
                  </a:lnTo>
                  <a:lnTo>
                    <a:pt x="2589254" y="43510"/>
                  </a:lnTo>
                  <a:lnTo>
                    <a:pt x="2585379" y="43648"/>
                  </a:lnTo>
                  <a:lnTo>
                    <a:pt x="2581572" y="44133"/>
                  </a:lnTo>
                  <a:lnTo>
                    <a:pt x="2576658" y="44271"/>
                  </a:lnTo>
                  <a:lnTo>
                    <a:pt x="2572575" y="43233"/>
                  </a:lnTo>
                  <a:lnTo>
                    <a:pt x="2571121" y="40328"/>
                  </a:lnTo>
                  <a:lnTo>
                    <a:pt x="2572436" y="40466"/>
                  </a:lnTo>
                  <a:lnTo>
                    <a:pt x="2575481" y="40951"/>
                  </a:lnTo>
                  <a:lnTo>
                    <a:pt x="2576589" y="40812"/>
                  </a:lnTo>
                  <a:lnTo>
                    <a:pt x="2578111" y="39775"/>
                  </a:lnTo>
                  <a:lnTo>
                    <a:pt x="2582333" y="34863"/>
                  </a:lnTo>
                  <a:lnTo>
                    <a:pt x="2592784" y="26908"/>
                  </a:lnTo>
                  <a:lnTo>
                    <a:pt x="2589393" y="24487"/>
                  </a:lnTo>
                  <a:lnTo>
                    <a:pt x="2585655" y="23588"/>
                  </a:lnTo>
                  <a:lnTo>
                    <a:pt x="2577835" y="23726"/>
                  </a:lnTo>
                  <a:lnTo>
                    <a:pt x="2575412" y="23519"/>
                  </a:lnTo>
                  <a:lnTo>
                    <a:pt x="2570637" y="22689"/>
                  </a:lnTo>
                  <a:lnTo>
                    <a:pt x="2568214" y="22551"/>
                  </a:lnTo>
                  <a:lnTo>
                    <a:pt x="2566138" y="22896"/>
                  </a:lnTo>
                  <a:lnTo>
                    <a:pt x="2561916" y="24072"/>
                  </a:lnTo>
                  <a:lnTo>
                    <a:pt x="2559978" y="24211"/>
                  </a:lnTo>
                  <a:lnTo>
                    <a:pt x="2558040" y="23588"/>
                  </a:lnTo>
                  <a:lnTo>
                    <a:pt x="2557140" y="22620"/>
                  </a:lnTo>
                  <a:lnTo>
                    <a:pt x="2556518" y="21582"/>
                  </a:lnTo>
                  <a:lnTo>
                    <a:pt x="2555272" y="20683"/>
                  </a:lnTo>
                  <a:lnTo>
                    <a:pt x="2553542" y="20406"/>
                  </a:lnTo>
                  <a:lnTo>
                    <a:pt x="2547312" y="20960"/>
                  </a:lnTo>
                  <a:lnTo>
                    <a:pt x="2525788" y="20614"/>
                  </a:lnTo>
                  <a:lnTo>
                    <a:pt x="2530286" y="18954"/>
                  </a:lnTo>
                  <a:lnTo>
                    <a:pt x="2545375" y="16947"/>
                  </a:lnTo>
                  <a:lnTo>
                    <a:pt x="2550150" y="15564"/>
                  </a:lnTo>
                  <a:lnTo>
                    <a:pt x="2559424" y="12174"/>
                  </a:lnTo>
                  <a:lnTo>
                    <a:pt x="2564339" y="10860"/>
                  </a:lnTo>
                  <a:lnTo>
                    <a:pt x="2561085" y="7955"/>
                  </a:lnTo>
                  <a:lnTo>
                    <a:pt x="2557002" y="6641"/>
                  </a:lnTo>
                  <a:lnTo>
                    <a:pt x="2548212" y="5741"/>
                  </a:lnTo>
                  <a:lnTo>
                    <a:pt x="2543021" y="4565"/>
                  </a:lnTo>
                  <a:lnTo>
                    <a:pt x="2532986" y="1383"/>
                  </a:lnTo>
                  <a:lnTo>
                    <a:pt x="2527795" y="138"/>
                  </a:lnTo>
                  <a:lnTo>
                    <a:pt x="2523435" y="0"/>
                  </a:lnTo>
                  <a:lnTo>
                    <a:pt x="2519697" y="899"/>
                  </a:lnTo>
                  <a:lnTo>
                    <a:pt x="2515891" y="2213"/>
                  </a:lnTo>
                  <a:lnTo>
                    <a:pt x="2511738" y="3320"/>
                  </a:lnTo>
                  <a:lnTo>
                    <a:pt x="2497619" y="5603"/>
                  </a:lnTo>
                  <a:lnTo>
                    <a:pt x="2492774" y="7125"/>
                  </a:lnTo>
                  <a:lnTo>
                    <a:pt x="2471596" y="16602"/>
                  </a:lnTo>
                  <a:lnTo>
                    <a:pt x="2460383" y="23657"/>
                  </a:lnTo>
                  <a:lnTo>
                    <a:pt x="2459138" y="24695"/>
                  </a:lnTo>
                  <a:lnTo>
                    <a:pt x="2457615" y="27047"/>
                  </a:lnTo>
                  <a:lnTo>
                    <a:pt x="2457615" y="28914"/>
                  </a:lnTo>
                  <a:cubicBezTo>
                    <a:pt x="2457615" y="28914"/>
                    <a:pt x="2459553" y="32650"/>
                    <a:pt x="2459553" y="32650"/>
                  </a:cubicBezTo>
                  <a:lnTo>
                    <a:pt x="2460245" y="35140"/>
                  </a:lnTo>
                  <a:lnTo>
                    <a:pt x="2460245" y="36385"/>
                  </a:lnTo>
                  <a:cubicBezTo>
                    <a:pt x="2460245" y="36385"/>
                    <a:pt x="2459691" y="37630"/>
                    <a:pt x="2459691" y="37630"/>
                  </a:cubicBezTo>
                  <a:lnTo>
                    <a:pt x="2459138" y="40051"/>
                  </a:lnTo>
                  <a:lnTo>
                    <a:pt x="2458999" y="42127"/>
                  </a:lnTo>
                  <a:lnTo>
                    <a:pt x="2459622" y="42749"/>
                  </a:lnTo>
                  <a:lnTo>
                    <a:pt x="2461214" y="42749"/>
                  </a:lnTo>
                  <a:cubicBezTo>
                    <a:pt x="2461214" y="42749"/>
                    <a:pt x="2463844" y="42749"/>
                    <a:pt x="2463844" y="42749"/>
                  </a:cubicBezTo>
                  <a:lnTo>
                    <a:pt x="2473534" y="44963"/>
                  </a:lnTo>
                  <a:lnTo>
                    <a:pt x="2471250" y="46346"/>
                  </a:lnTo>
                  <a:lnTo>
                    <a:pt x="2467374" y="46346"/>
                  </a:lnTo>
                  <a:lnTo>
                    <a:pt x="2454777" y="43856"/>
                  </a:lnTo>
                  <a:lnTo>
                    <a:pt x="2452424" y="43856"/>
                  </a:lnTo>
                  <a:lnTo>
                    <a:pt x="2450486" y="44133"/>
                  </a:lnTo>
                  <a:lnTo>
                    <a:pt x="2446749" y="44894"/>
                  </a:lnTo>
                  <a:lnTo>
                    <a:pt x="2444811" y="45170"/>
                  </a:lnTo>
                  <a:lnTo>
                    <a:pt x="2429446" y="45516"/>
                  </a:lnTo>
                  <a:lnTo>
                    <a:pt x="2421141" y="44133"/>
                  </a:lnTo>
                  <a:lnTo>
                    <a:pt x="2416850" y="43856"/>
                  </a:lnTo>
                  <a:lnTo>
                    <a:pt x="2413666" y="45170"/>
                  </a:lnTo>
                  <a:lnTo>
                    <a:pt x="2424947" y="51811"/>
                  </a:lnTo>
                  <a:lnTo>
                    <a:pt x="2430484" y="55892"/>
                  </a:lnTo>
                  <a:lnTo>
                    <a:pt x="2434222" y="60388"/>
                  </a:lnTo>
                  <a:lnTo>
                    <a:pt x="2435260" y="65438"/>
                  </a:lnTo>
                  <a:lnTo>
                    <a:pt x="2434637" y="72010"/>
                  </a:lnTo>
                  <a:lnTo>
                    <a:pt x="2432076" y="77267"/>
                  </a:lnTo>
                  <a:lnTo>
                    <a:pt x="2427024" y="78581"/>
                  </a:lnTo>
                  <a:lnTo>
                    <a:pt x="2429238" y="76782"/>
                  </a:lnTo>
                  <a:lnTo>
                    <a:pt x="2430899" y="74500"/>
                  </a:lnTo>
                  <a:lnTo>
                    <a:pt x="2432076" y="71871"/>
                  </a:lnTo>
                  <a:lnTo>
                    <a:pt x="2432699" y="69104"/>
                  </a:lnTo>
                  <a:lnTo>
                    <a:pt x="2432838" y="66822"/>
                  </a:lnTo>
                  <a:lnTo>
                    <a:pt x="2432422" y="65161"/>
                  </a:lnTo>
                  <a:lnTo>
                    <a:pt x="2431177" y="63778"/>
                  </a:lnTo>
                  <a:lnTo>
                    <a:pt x="2429100" y="62325"/>
                  </a:lnTo>
                  <a:lnTo>
                    <a:pt x="2426539" y="60873"/>
                  </a:lnTo>
                  <a:lnTo>
                    <a:pt x="2420518" y="58521"/>
                  </a:lnTo>
                  <a:lnTo>
                    <a:pt x="2417611" y="57691"/>
                  </a:lnTo>
                  <a:lnTo>
                    <a:pt x="2414150" y="56930"/>
                  </a:lnTo>
                  <a:lnTo>
                    <a:pt x="2411382" y="56791"/>
                  </a:lnTo>
                  <a:lnTo>
                    <a:pt x="2408683" y="57345"/>
                  </a:lnTo>
                  <a:lnTo>
                    <a:pt x="2403077" y="59420"/>
                  </a:lnTo>
                  <a:lnTo>
                    <a:pt x="2396502" y="62464"/>
                  </a:lnTo>
                  <a:lnTo>
                    <a:pt x="2395048" y="62879"/>
                  </a:lnTo>
                  <a:lnTo>
                    <a:pt x="2391726" y="63570"/>
                  </a:lnTo>
                  <a:lnTo>
                    <a:pt x="2390273" y="64055"/>
                  </a:lnTo>
                  <a:lnTo>
                    <a:pt x="2389581" y="65161"/>
                  </a:lnTo>
                  <a:lnTo>
                    <a:pt x="2389027" y="66752"/>
                  </a:lnTo>
                  <a:lnTo>
                    <a:pt x="2388266" y="68274"/>
                  </a:lnTo>
                  <a:lnTo>
                    <a:pt x="2386812" y="69104"/>
                  </a:lnTo>
                  <a:lnTo>
                    <a:pt x="2386051" y="68758"/>
                  </a:lnTo>
                  <a:lnTo>
                    <a:pt x="2383975" y="67029"/>
                  </a:lnTo>
                  <a:lnTo>
                    <a:pt x="2382936" y="66614"/>
                  </a:lnTo>
                  <a:lnTo>
                    <a:pt x="2381621" y="66822"/>
                  </a:lnTo>
                  <a:lnTo>
                    <a:pt x="2380375" y="67444"/>
                  </a:lnTo>
                  <a:lnTo>
                    <a:pt x="2378091" y="68966"/>
                  </a:lnTo>
                  <a:lnTo>
                    <a:pt x="2375115" y="70626"/>
                  </a:lnTo>
                  <a:lnTo>
                    <a:pt x="2372278" y="71871"/>
                  </a:lnTo>
                  <a:lnTo>
                    <a:pt x="2365979" y="73877"/>
                  </a:lnTo>
                  <a:lnTo>
                    <a:pt x="2366810" y="68413"/>
                  </a:lnTo>
                  <a:lnTo>
                    <a:pt x="2361204" y="69588"/>
                  </a:lnTo>
                  <a:lnTo>
                    <a:pt x="2353591" y="72840"/>
                  </a:lnTo>
                  <a:lnTo>
                    <a:pt x="2348469" y="73808"/>
                  </a:lnTo>
                  <a:lnTo>
                    <a:pt x="2353522" y="69381"/>
                  </a:lnTo>
                  <a:lnTo>
                    <a:pt x="2355667" y="66891"/>
                  </a:lnTo>
                  <a:lnTo>
                    <a:pt x="2357259" y="63916"/>
                  </a:lnTo>
                  <a:lnTo>
                    <a:pt x="2353798" y="62325"/>
                  </a:lnTo>
                  <a:lnTo>
                    <a:pt x="2349784" y="61357"/>
                  </a:lnTo>
                  <a:lnTo>
                    <a:pt x="2345701" y="61011"/>
                  </a:lnTo>
                  <a:lnTo>
                    <a:pt x="2314071" y="62533"/>
                  </a:lnTo>
                  <a:lnTo>
                    <a:pt x="2310195" y="63225"/>
                  </a:lnTo>
                  <a:lnTo>
                    <a:pt x="2309365" y="63640"/>
                  </a:lnTo>
                  <a:lnTo>
                    <a:pt x="2307635" y="64954"/>
                  </a:lnTo>
                  <a:lnTo>
                    <a:pt x="2306804" y="65231"/>
                  </a:lnTo>
                  <a:lnTo>
                    <a:pt x="2305489" y="64954"/>
                  </a:lnTo>
                  <a:lnTo>
                    <a:pt x="2302721" y="63501"/>
                  </a:lnTo>
                  <a:lnTo>
                    <a:pt x="2301406" y="63155"/>
                  </a:lnTo>
                  <a:lnTo>
                    <a:pt x="2299468" y="63294"/>
                  </a:lnTo>
                  <a:lnTo>
                    <a:pt x="2298153" y="63916"/>
                  </a:lnTo>
                  <a:lnTo>
                    <a:pt x="2296976" y="65023"/>
                  </a:lnTo>
                  <a:lnTo>
                    <a:pt x="2295523" y="66683"/>
                  </a:lnTo>
                  <a:lnTo>
                    <a:pt x="2294900" y="66061"/>
                  </a:lnTo>
                  <a:lnTo>
                    <a:pt x="2293446" y="64885"/>
                  </a:lnTo>
                  <a:lnTo>
                    <a:pt x="2292823" y="64193"/>
                  </a:lnTo>
                  <a:lnTo>
                    <a:pt x="2291785" y="66337"/>
                  </a:lnTo>
                  <a:lnTo>
                    <a:pt x="2290747" y="68966"/>
                  </a:lnTo>
                  <a:lnTo>
                    <a:pt x="2290540" y="71387"/>
                  </a:lnTo>
                  <a:lnTo>
                    <a:pt x="2292131" y="72978"/>
                  </a:lnTo>
                  <a:lnTo>
                    <a:pt x="2293377" y="73116"/>
                  </a:lnTo>
                  <a:lnTo>
                    <a:pt x="2294208" y="72563"/>
                  </a:lnTo>
                  <a:lnTo>
                    <a:pt x="2294831" y="71871"/>
                  </a:lnTo>
                  <a:lnTo>
                    <a:pt x="2295592" y="71456"/>
                  </a:lnTo>
                  <a:lnTo>
                    <a:pt x="2296561" y="71318"/>
                  </a:lnTo>
                  <a:lnTo>
                    <a:pt x="2297115" y="71318"/>
                  </a:lnTo>
                  <a:cubicBezTo>
                    <a:pt x="2297115" y="71318"/>
                    <a:pt x="2298776" y="71318"/>
                    <a:pt x="2298776" y="71318"/>
                  </a:cubicBezTo>
                  <a:lnTo>
                    <a:pt x="2299814" y="71525"/>
                  </a:lnTo>
                  <a:lnTo>
                    <a:pt x="2301821" y="72286"/>
                  </a:lnTo>
                  <a:lnTo>
                    <a:pt x="2302582" y="72494"/>
                  </a:lnTo>
                  <a:lnTo>
                    <a:pt x="2302998" y="72217"/>
                  </a:lnTo>
                  <a:lnTo>
                    <a:pt x="2304243" y="71041"/>
                  </a:lnTo>
                  <a:lnTo>
                    <a:pt x="2304866" y="70695"/>
                  </a:lnTo>
                  <a:lnTo>
                    <a:pt x="2305282" y="70834"/>
                  </a:lnTo>
                  <a:lnTo>
                    <a:pt x="2306181" y="71249"/>
                  </a:lnTo>
                  <a:lnTo>
                    <a:pt x="2306527" y="71249"/>
                  </a:lnTo>
                  <a:cubicBezTo>
                    <a:pt x="2306527" y="71249"/>
                    <a:pt x="2317462" y="70211"/>
                    <a:pt x="2317462" y="70211"/>
                  </a:cubicBezTo>
                  <a:lnTo>
                    <a:pt x="2314625" y="73186"/>
                  </a:lnTo>
                  <a:lnTo>
                    <a:pt x="2309919" y="74915"/>
                  </a:lnTo>
                  <a:lnTo>
                    <a:pt x="2278912" y="81832"/>
                  </a:lnTo>
                  <a:lnTo>
                    <a:pt x="2271022" y="82870"/>
                  </a:lnTo>
                  <a:lnTo>
                    <a:pt x="2268531" y="83631"/>
                  </a:lnTo>
                  <a:lnTo>
                    <a:pt x="2263270" y="86190"/>
                  </a:lnTo>
                  <a:lnTo>
                    <a:pt x="2260986" y="87159"/>
                  </a:lnTo>
                  <a:lnTo>
                    <a:pt x="2257872" y="87643"/>
                  </a:lnTo>
                  <a:lnTo>
                    <a:pt x="2246452" y="88680"/>
                  </a:lnTo>
                  <a:lnTo>
                    <a:pt x="2240708" y="89718"/>
                  </a:lnTo>
                  <a:lnTo>
                    <a:pt x="2235240" y="91447"/>
                  </a:lnTo>
                  <a:lnTo>
                    <a:pt x="2233163" y="92485"/>
                  </a:lnTo>
                  <a:lnTo>
                    <a:pt x="2227281" y="96635"/>
                  </a:lnTo>
                  <a:lnTo>
                    <a:pt x="2224512" y="98295"/>
                  </a:lnTo>
                  <a:lnTo>
                    <a:pt x="2222505" y="98849"/>
                  </a:lnTo>
                  <a:lnTo>
                    <a:pt x="2217384" y="99126"/>
                  </a:lnTo>
                  <a:lnTo>
                    <a:pt x="2212608" y="100509"/>
                  </a:lnTo>
                  <a:lnTo>
                    <a:pt x="2208317" y="103138"/>
                  </a:lnTo>
                  <a:lnTo>
                    <a:pt x="2200427" y="109432"/>
                  </a:lnTo>
                  <a:lnTo>
                    <a:pt x="2191706" y="115105"/>
                  </a:lnTo>
                  <a:lnTo>
                    <a:pt x="2186723" y="117595"/>
                  </a:lnTo>
                  <a:lnTo>
                    <a:pt x="2182501" y="118702"/>
                  </a:lnTo>
                  <a:lnTo>
                    <a:pt x="2180009" y="118217"/>
                  </a:lnTo>
                  <a:lnTo>
                    <a:pt x="2174957" y="115796"/>
                  </a:lnTo>
                  <a:lnTo>
                    <a:pt x="2172466" y="115451"/>
                  </a:lnTo>
                  <a:lnTo>
                    <a:pt x="2170043" y="116350"/>
                  </a:lnTo>
                  <a:lnTo>
                    <a:pt x="2168175" y="118079"/>
                  </a:lnTo>
                  <a:lnTo>
                    <a:pt x="2167413" y="120224"/>
                  </a:lnTo>
                  <a:lnTo>
                    <a:pt x="2168313" y="122230"/>
                  </a:lnTo>
                  <a:lnTo>
                    <a:pt x="2170389" y="122783"/>
                  </a:lnTo>
                  <a:lnTo>
                    <a:pt x="2173504" y="122783"/>
                  </a:lnTo>
                  <a:cubicBezTo>
                    <a:pt x="2173504" y="122783"/>
                    <a:pt x="2176618" y="123336"/>
                    <a:pt x="2176618" y="123336"/>
                  </a:cubicBezTo>
                  <a:lnTo>
                    <a:pt x="2178625" y="125204"/>
                  </a:lnTo>
                  <a:lnTo>
                    <a:pt x="2178279" y="127833"/>
                  </a:lnTo>
                  <a:lnTo>
                    <a:pt x="2176272" y="130738"/>
                  </a:lnTo>
                  <a:lnTo>
                    <a:pt x="2167551" y="139177"/>
                  </a:lnTo>
                  <a:lnTo>
                    <a:pt x="2164991" y="140906"/>
                  </a:lnTo>
                  <a:lnTo>
                    <a:pt x="2162291" y="141598"/>
                  </a:lnTo>
                  <a:lnTo>
                    <a:pt x="2159869" y="140837"/>
                  </a:lnTo>
                  <a:lnTo>
                    <a:pt x="2157239" y="139177"/>
                  </a:lnTo>
                  <a:lnTo>
                    <a:pt x="2152325" y="135372"/>
                  </a:lnTo>
                  <a:lnTo>
                    <a:pt x="2151494" y="136825"/>
                  </a:lnTo>
                  <a:lnTo>
                    <a:pt x="2150525" y="137863"/>
                  </a:lnTo>
                  <a:lnTo>
                    <a:pt x="2148449" y="139523"/>
                  </a:lnTo>
                  <a:lnTo>
                    <a:pt x="2147757" y="139730"/>
                  </a:lnTo>
                  <a:lnTo>
                    <a:pt x="2146234" y="139523"/>
                  </a:lnTo>
                  <a:lnTo>
                    <a:pt x="2145473" y="139800"/>
                  </a:lnTo>
                  <a:lnTo>
                    <a:pt x="2144989" y="140560"/>
                  </a:lnTo>
                  <a:lnTo>
                    <a:pt x="2143951" y="143673"/>
                  </a:lnTo>
                  <a:lnTo>
                    <a:pt x="2152048" y="145264"/>
                  </a:lnTo>
                  <a:lnTo>
                    <a:pt x="2159731" y="147962"/>
                  </a:lnTo>
                  <a:lnTo>
                    <a:pt x="2166998" y="151767"/>
                  </a:lnTo>
                  <a:lnTo>
                    <a:pt x="2173850" y="156401"/>
                  </a:lnTo>
                  <a:lnTo>
                    <a:pt x="2170182" y="157508"/>
                  </a:lnTo>
                  <a:lnTo>
                    <a:pt x="2168243" y="157923"/>
                  </a:lnTo>
                  <a:lnTo>
                    <a:pt x="2166652" y="157923"/>
                  </a:lnTo>
                  <a:cubicBezTo>
                    <a:pt x="2166652" y="157923"/>
                    <a:pt x="2164991" y="156955"/>
                    <a:pt x="2164991" y="156955"/>
                  </a:cubicBezTo>
                  <a:lnTo>
                    <a:pt x="2161876" y="154188"/>
                  </a:lnTo>
                  <a:lnTo>
                    <a:pt x="2160146" y="153219"/>
                  </a:lnTo>
                  <a:lnTo>
                    <a:pt x="2156339" y="152735"/>
                  </a:lnTo>
                  <a:lnTo>
                    <a:pt x="2153363" y="153634"/>
                  </a:lnTo>
                  <a:lnTo>
                    <a:pt x="2150803" y="155640"/>
                  </a:lnTo>
                  <a:lnTo>
                    <a:pt x="2148311" y="158476"/>
                  </a:lnTo>
                  <a:lnTo>
                    <a:pt x="2152809" y="160206"/>
                  </a:lnTo>
                  <a:lnTo>
                    <a:pt x="2156962" y="161312"/>
                  </a:lnTo>
                  <a:lnTo>
                    <a:pt x="2160976" y="162834"/>
                  </a:lnTo>
                  <a:lnTo>
                    <a:pt x="2164783" y="165740"/>
                  </a:lnTo>
                  <a:lnTo>
                    <a:pt x="2170943" y="173556"/>
                  </a:lnTo>
                  <a:lnTo>
                    <a:pt x="2173296" y="175701"/>
                  </a:lnTo>
                  <a:lnTo>
                    <a:pt x="2175165" y="176600"/>
                  </a:lnTo>
                  <a:lnTo>
                    <a:pt x="2179110" y="177637"/>
                  </a:lnTo>
                  <a:lnTo>
                    <a:pt x="2180978" y="178398"/>
                  </a:lnTo>
                  <a:lnTo>
                    <a:pt x="2177795" y="179989"/>
                  </a:lnTo>
                  <a:lnTo>
                    <a:pt x="2172466" y="184140"/>
                  </a:lnTo>
                  <a:lnTo>
                    <a:pt x="2169282" y="185592"/>
                  </a:lnTo>
                  <a:lnTo>
                    <a:pt x="2164991" y="186284"/>
                  </a:lnTo>
                  <a:lnTo>
                    <a:pt x="2156270" y="186907"/>
                  </a:lnTo>
                  <a:lnTo>
                    <a:pt x="2152048" y="187944"/>
                  </a:lnTo>
                  <a:lnTo>
                    <a:pt x="2147549" y="192302"/>
                  </a:lnTo>
                  <a:lnTo>
                    <a:pt x="2150803" y="197421"/>
                  </a:lnTo>
                  <a:lnTo>
                    <a:pt x="2163330" y="206137"/>
                  </a:lnTo>
                  <a:lnTo>
                    <a:pt x="2160769" y="206483"/>
                  </a:lnTo>
                  <a:lnTo>
                    <a:pt x="2157378" y="204546"/>
                  </a:lnTo>
                  <a:lnTo>
                    <a:pt x="2151564" y="199704"/>
                  </a:lnTo>
                  <a:lnTo>
                    <a:pt x="2145888" y="196383"/>
                  </a:lnTo>
                  <a:lnTo>
                    <a:pt x="2144020" y="194032"/>
                  </a:lnTo>
                  <a:lnTo>
                    <a:pt x="2144366" y="190642"/>
                  </a:lnTo>
                  <a:lnTo>
                    <a:pt x="2146442" y="188359"/>
                  </a:lnTo>
                  <a:lnTo>
                    <a:pt x="2149626" y="186976"/>
                  </a:lnTo>
                  <a:lnTo>
                    <a:pt x="2156131" y="185247"/>
                  </a:lnTo>
                  <a:lnTo>
                    <a:pt x="2159661" y="183725"/>
                  </a:lnTo>
                  <a:lnTo>
                    <a:pt x="2169905" y="177914"/>
                  </a:lnTo>
                  <a:lnTo>
                    <a:pt x="2165752" y="175493"/>
                  </a:lnTo>
                  <a:lnTo>
                    <a:pt x="2159938" y="175078"/>
                  </a:lnTo>
                  <a:lnTo>
                    <a:pt x="2144297" y="177292"/>
                  </a:lnTo>
                  <a:lnTo>
                    <a:pt x="2142082" y="177776"/>
                  </a:lnTo>
                  <a:lnTo>
                    <a:pt x="2140006" y="178468"/>
                  </a:lnTo>
                  <a:lnTo>
                    <a:pt x="2139037" y="179021"/>
                  </a:lnTo>
                  <a:lnTo>
                    <a:pt x="2137306" y="180612"/>
                  </a:lnTo>
                  <a:lnTo>
                    <a:pt x="2136337" y="181165"/>
                  </a:lnTo>
                  <a:lnTo>
                    <a:pt x="2134815" y="181511"/>
                  </a:lnTo>
                  <a:lnTo>
                    <a:pt x="2132946" y="181719"/>
                  </a:lnTo>
                  <a:lnTo>
                    <a:pt x="2129416" y="181719"/>
                  </a:lnTo>
                  <a:cubicBezTo>
                    <a:pt x="2129416" y="181719"/>
                    <a:pt x="2122841" y="180474"/>
                    <a:pt x="2122841" y="180474"/>
                  </a:cubicBezTo>
                  <a:lnTo>
                    <a:pt x="2120627" y="180474"/>
                  </a:lnTo>
                  <a:cubicBezTo>
                    <a:pt x="2120627" y="180474"/>
                    <a:pt x="2039719" y="186353"/>
                    <a:pt x="2039719" y="186353"/>
                  </a:cubicBezTo>
                  <a:lnTo>
                    <a:pt x="2037573" y="186837"/>
                  </a:lnTo>
                  <a:lnTo>
                    <a:pt x="2035912" y="187806"/>
                  </a:lnTo>
                  <a:lnTo>
                    <a:pt x="2035912" y="188152"/>
                  </a:lnTo>
                  <a:cubicBezTo>
                    <a:pt x="2035912" y="188152"/>
                    <a:pt x="2035012" y="191057"/>
                    <a:pt x="2035012" y="191057"/>
                  </a:cubicBezTo>
                  <a:lnTo>
                    <a:pt x="2034389" y="191818"/>
                  </a:lnTo>
                  <a:lnTo>
                    <a:pt x="2032867" y="193340"/>
                  </a:lnTo>
                  <a:lnTo>
                    <a:pt x="2032313" y="194377"/>
                  </a:lnTo>
                  <a:lnTo>
                    <a:pt x="2032175" y="196453"/>
                  </a:lnTo>
                  <a:lnTo>
                    <a:pt x="2032451" y="199289"/>
                  </a:lnTo>
                  <a:lnTo>
                    <a:pt x="2033420" y="204200"/>
                  </a:lnTo>
                  <a:lnTo>
                    <a:pt x="2034528" y="206829"/>
                  </a:lnTo>
                  <a:lnTo>
                    <a:pt x="2035912" y="208143"/>
                  </a:lnTo>
                  <a:lnTo>
                    <a:pt x="2037573" y="209181"/>
                  </a:lnTo>
                  <a:lnTo>
                    <a:pt x="2039511" y="210772"/>
                  </a:lnTo>
                  <a:lnTo>
                    <a:pt x="2040826" y="212708"/>
                  </a:lnTo>
                  <a:lnTo>
                    <a:pt x="2041172" y="214438"/>
                  </a:lnTo>
                  <a:lnTo>
                    <a:pt x="2040826" y="216305"/>
                  </a:lnTo>
                  <a:lnTo>
                    <a:pt x="2038542" y="223154"/>
                  </a:lnTo>
                  <a:lnTo>
                    <a:pt x="2038404" y="225021"/>
                  </a:lnTo>
                  <a:lnTo>
                    <a:pt x="2038957" y="227650"/>
                  </a:lnTo>
                  <a:lnTo>
                    <a:pt x="2040549" y="232008"/>
                  </a:lnTo>
                  <a:lnTo>
                    <a:pt x="2042902" y="235328"/>
                  </a:lnTo>
                  <a:lnTo>
                    <a:pt x="2046155" y="237749"/>
                  </a:lnTo>
                  <a:lnTo>
                    <a:pt x="2050654" y="239340"/>
                  </a:lnTo>
                  <a:lnTo>
                    <a:pt x="2060482" y="240447"/>
                  </a:lnTo>
                  <a:lnTo>
                    <a:pt x="2065396" y="241623"/>
                  </a:lnTo>
                  <a:lnTo>
                    <a:pt x="2069410" y="244251"/>
                  </a:lnTo>
                  <a:lnTo>
                    <a:pt x="2070379" y="245704"/>
                  </a:lnTo>
                  <a:lnTo>
                    <a:pt x="2071625" y="249024"/>
                  </a:lnTo>
                  <a:lnTo>
                    <a:pt x="2072525" y="250546"/>
                  </a:lnTo>
                  <a:lnTo>
                    <a:pt x="2074393" y="252414"/>
                  </a:lnTo>
                  <a:lnTo>
                    <a:pt x="2076677" y="254074"/>
                  </a:lnTo>
                  <a:lnTo>
                    <a:pt x="2079100" y="255458"/>
                  </a:lnTo>
                  <a:lnTo>
                    <a:pt x="2081591" y="256495"/>
                  </a:lnTo>
                  <a:lnTo>
                    <a:pt x="2091281" y="258432"/>
                  </a:lnTo>
                  <a:lnTo>
                    <a:pt x="2095295" y="260646"/>
                  </a:lnTo>
                  <a:lnTo>
                    <a:pt x="2097787" y="265488"/>
                  </a:lnTo>
                  <a:lnTo>
                    <a:pt x="2097441" y="269569"/>
                  </a:lnTo>
                  <a:lnTo>
                    <a:pt x="2095364" y="273512"/>
                  </a:lnTo>
                  <a:lnTo>
                    <a:pt x="2092734" y="277316"/>
                  </a:lnTo>
                  <a:lnTo>
                    <a:pt x="2090865" y="281190"/>
                  </a:lnTo>
                  <a:lnTo>
                    <a:pt x="2090174" y="283957"/>
                  </a:lnTo>
                  <a:lnTo>
                    <a:pt x="2090174" y="285479"/>
                  </a:lnTo>
                  <a:cubicBezTo>
                    <a:pt x="2090174" y="285479"/>
                    <a:pt x="2093219" y="289214"/>
                    <a:pt x="2093219" y="289214"/>
                  </a:cubicBezTo>
                  <a:lnTo>
                    <a:pt x="2096126" y="293572"/>
                  </a:lnTo>
                  <a:lnTo>
                    <a:pt x="2098686" y="298207"/>
                  </a:lnTo>
                  <a:lnTo>
                    <a:pt x="2100625" y="303187"/>
                  </a:lnTo>
                  <a:lnTo>
                    <a:pt x="2100832" y="307338"/>
                  </a:lnTo>
                  <a:lnTo>
                    <a:pt x="2098825" y="310727"/>
                  </a:lnTo>
                  <a:lnTo>
                    <a:pt x="2094465" y="313563"/>
                  </a:lnTo>
                  <a:lnTo>
                    <a:pt x="2093080" y="313909"/>
                  </a:lnTo>
                  <a:lnTo>
                    <a:pt x="2091350" y="314255"/>
                  </a:lnTo>
                  <a:lnTo>
                    <a:pt x="2089689" y="314739"/>
                  </a:lnTo>
                  <a:lnTo>
                    <a:pt x="2088513" y="315500"/>
                  </a:lnTo>
                  <a:lnTo>
                    <a:pt x="2088097" y="316607"/>
                  </a:lnTo>
                  <a:lnTo>
                    <a:pt x="2088374" y="317575"/>
                  </a:lnTo>
                  <a:lnTo>
                    <a:pt x="2088789" y="318613"/>
                  </a:lnTo>
                  <a:lnTo>
                    <a:pt x="2088789" y="319858"/>
                  </a:lnTo>
                  <a:lnTo>
                    <a:pt x="2088097" y="321933"/>
                  </a:lnTo>
                  <a:lnTo>
                    <a:pt x="2087059" y="323178"/>
                  </a:lnTo>
                  <a:lnTo>
                    <a:pt x="2085467" y="323455"/>
                  </a:lnTo>
                  <a:lnTo>
                    <a:pt x="2083045" y="322418"/>
                  </a:lnTo>
                  <a:lnTo>
                    <a:pt x="2080415" y="318613"/>
                  </a:lnTo>
                  <a:lnTo>
                    <a:pt x="2081799" y="313840"/>
                  </a:lnTo>
                  <a:lnTo>
                    <a:pt x="2084775" y="308860"/>
                  </a:lnTo>
                  <a:lnTo>
                    <a:pt x="2086920" y="304294"/>
                  </a:lnTo>
                  <a:lnTo>
                    <a:pt x="2087336" y="299244"/>
                  </a:lnTo>
                  <a:lnTo>
                    <a:pt x="2086367" y="293780"/>
                  </a:lnTo>
                  <a:lnTo>
                    <a:pt x="2083529" y="290598"/>
                  </a:lnTo>
                  <a:lnTo>
                    <a:pt x="2078615" y="292465"/>
                  </a:lnTo>
                  <a:lnTo>
                    <a:pt x="2077093" y="294402"/>
                  </a:lnTo>
                  <a:lnTo>
                    <a:pt x="2073840" y="301735"/>
                  </a:lnTo>
                  <a:lnTo>
                    <a:pt x="2071279" y="306300"/>
                  </a:lnTo>
                  <a:lnTo>
                    <a:pt x="2070517" y="308514"/>
                  </a:lnTo>
                  <a:lnTo>
                    <a:pt x="2070102" y="311350"/>
                  </a:lnTo>
                  <a:lnTo>
                    <a:pt x="2069549" y="307891"/>
                  </a:lnTo>
                  <a:lnTo>
                    <a:pt x="2069549" y="305332"/>
                  </a:lnTo>
                  <a:lnTo>
                    <a:pt x="2070102" y="302911"/>
                  </a:lnTo>
                  <a:lnTo>
                    <a:pt x="2071140" y="299798"/>
                  </a:lnTo>
                  <a:lnTo>
                    <a:pt x="2071763" y="296547"/>
                  </a:lnTo>
                  <a:lnTo>
                    <a:pt x="2071556" y="293918"/>
                  </a:lnTo>
                  <a:lnTo>
                    <a:pt x="2070933" y="291359"/>
                  </a:lnTo>
                  <a:lnTo>
                    <a:pt x="2070587" y="288177"/>
                  </a:lnTo>
                  <a:lnTo>
                    <a:pt x="2070725" y="287001"/>
                  </a:lnTo>
                  <a:lnTo>
                    <a:pt x="2071348" y="283888"/>
                  </a:lnTo>
                  <a:lnTo>
                    <a:pt x="2071763" y="282781"/>
                  </a:lnTo>
                  <a:lnTo>
                    <a:pt x="2072525" y="280844"/>
                  </a:lnTo>
                  <a:lnTo>
                    <a:pt x="2073009" y="280153"/>
                  </a:lnTo>
                  <a:lnTo>
                    <a:pt x="2083806" y="274273"/>
                  </a:lnTo>
                  <a:lnTo>
                    <a:pt x="2086228" y="272336"/>
                  </a:lnTo>
                  <a:lnTo>
                    <a:pt x="2088374" y="269984"/>
                  </a:lnTo>
                  <a:lnTo>
                    <a:pt x="2089828" y="267701"/>
                  </a:lnTo>
                  <a:lnTo>
                    <a:pt x="2090035" y="265488"/>
                  </a:lnTo>
                  <a:lnTo>
                    <a:pt x="2088513" y="263413"/>
                  </a:lnTo>
                  <a:lnTo>
                    <a:pt x="2085952" y="262237"/>
                  </a:lnTo>
                  <a:lnTo>
                    <a:pt x="2082837" y="261822"/>
                  </a:lnTo>
                  <a:lnTo>
                    <a:pt x="2079723" y="261822"/>
                  </a:lnTo>
                  <a:lnTo>
                    <a:pt x="2064358" y="263482"/>
                  </a:lnTo>
                  <a:lnTo>
                    <a:pt x="2058475" y="262998"/>
                  </a:lnTo>
                  <a:lnTo>
                    <a:pt x="2052315" y="260646"/>
                  </a:lnTo>
                  <a:lnTo>
                    <a:pt x="2046501" y="257464"/>
                  </a:lnTo>
                  <a:lnTo>
                    <a:pt x="2043802" y="255596"/>
                  </a:lnTo>
                  <a:lnTo>
                    <a:pt x="2041518" y="253590"/>
                  </a:lnTo>
                  <a:lnTo>
                    <a:pt x="2040687" y="252483"/>
                  </a:lnTo>
                  <a:lnTo>
                    <a:pt x="2040134" y="251515"/>
                  </a:lnTo>
                  <a:lnTo>
                    <a:pt x="2039511" y="250615"/>
                  </a:lnTo>
                  <a:lnTo>
                    <a:pt x="2038473" y="249647"/>
                  </a:lnTo>
                  <a:lnTo>
                    <a:pt x="2037089" y="248817"/>
                  </a:lnTo>
                  <a:lnTo>
                    <a:pt x="2035566" y="248194"/>
                  </a:lnTo>
                  <a:lnTo>
                    <a:pt x="2023523" y="244805"/>
                  </a:lnTo>
                  <a:lnTo>
                    <a:pt x="2020617" y="243629"/>
                  </a:lnTo>
                  <a:lnTo>
                    <a:pt x="2013972" y="240239"/>
                  </a:lnTo>
                  <a:lnTo>
                    <a:pt x="2010858" y="239133"/>
                  </a:lnTo>
                  <a:lnTo>
                    <a:pt x="2006982" y="238648"/>
                  </a:lnTo>
                  <a:lnTo>
                    <a:pt x="1993140" y="238372"/>
                  </a:lnTo>
                  <a:lnTo>
                    <a:pt x="1986564" y="239409"/>
                  </a:lnTo>
                  <a:lnTo>
                    <a:pt x="1972307" y="246050"/>
                  </a:lnTo>
                  <a:lnTo>
                    <a:pt x="1970923" y="247364"/>
                  </a:lnTo>
                  <a:lnTo>
                    <a:pt x="1971338" y="249855"/>
                  </a:lnTo>
                  <a:lnTo>
                    <a:pt x="1974245" y="250131"/>
                  </a:lnTo>
                  <a:lnTo>
                    <a:pt x="1978121" y="249578"/>
                  </a:lnTo>
                  <a:lnTo>
                    <a:pt x="1981305" y="249578"/>
                  </a:lnTo>
                  <a:cubicBezTo>
                    <a:pt x="1981305" y="249578"/>
                    <a:pt x="1984973" y="251100"/>
                    <a:pt x="1984973" y="251100"/>
                  </a:cubicBezTo>
                  <a:lnTo>
                    <a:pt x="1986634" y="253244"/>
                  </a:lnTo>
                  <a:lnTo>
                    <a:pt x="1986080" y="255527"/>
                  </a:lnTo>
                  <a:lnTo>
                    <a:pt x="1983104" y="257602"/>
                  </a:lnTo>
                  <a:lnTo>
                    <a:pt x="1979297" y="258778"/>
                  </a:lnTo>
                  <a:lnTo>
                    <a:pt x="1975837" y="258985"/>
                  </a:lnTo>
                  <a:lnTo>
                    <a:pt x="1972515" y="258225"/>
                  </a:lnTo>
                  <a:lnTo>
                    <a:pt x="1961718" y="253452"/>
                  </a:lnTo>
                  <a:lnTo>
                    <a:pt x="1955489" y="253037"/>
                  </a:lnTo>
                  <a:lnTo>
                    <a:pt x="1949121" y="254351"/>
                  </a:lnTo>
                  <a:lnTo>
                    <a:pt x="1941716" y="256564"/>
                  </a:lnTo>
                  <a:lnTo>
                    <a:pt x="1945938" y="264796"/>
                  </a:lnTo>
                  <a:lnTo>
                    <a:pt x="1948706" y="267978"/>
                  </a:lnTo>
                  <a:lnTo>
                    <a:pt x="1952859" y="270537"/>
                  </a:lnTo>
                  <a:lnTo>
                    <a:pt x="1968224" y="276901"/>
                  </a:lnTo>
                  <a:lnTo>
                    <a:pt x="1973276" y="278146"/>
                  </a:lnTo>
                  <a:lnTo>
                    <a:pt x="1975560" y="278285"/>
                  </a:lnTo>
                  <a:lnTo>
                    <a:pt x="1980059" y="278008"/>
                  </a:lnTo>
                  <a:lnTo>
                    <a:pt x="1982273" y="278146"/>
                  </a:lnTo>
                  <a:lnTo>
                    <a:pt x="1985249" y="278977"/>
                  </a:lnTo>
                  <a:lnTo>
                    <a:pt x="1987049" y="280429"/>
                  </a:lnTo>
                  <a:lnTo>
                    <a:pt x="1990025" y="284995"/>
                  </a:lnTo>
                  <a:lnTo>
                    <a:pt x="1993417" y="288384"/>
                  </a:lnTo>
                  <a:lnTo>
                    <a:pt x="1996808" y="289422"/>
                  </a:lnTo>
                  <a:lnTo>
                    <a:pt x="2005044" y="289145"/>
                  </a:lnTo>
                  <a:lnTo>
                    <a:pt x="2000960" y="292189"/>
                  </a:lnTo>
                  <a:lnTo>
                    <a:pt x="1994939" y="292604"/>
                  </a:lnTo>
                  <a:lnTo>
                    <a:pt x="1988572" y="291428"/>
                  </a:lnTo>
                  <a:lnTo>
                    <a:pt x="1983658" y="289560"/>
                  </a:lnTo>
                  <a:lnTo>
                    <a:pt x="1976252" y="284441"/>
                  </a:lnTo>
                  <a:lnTo>
                    <a:pt x="1973691" y="283196"/>
                  </a:lnTo>
                  <a:lnTo>
                    <a:pt x="1971961" y="282850"/>
                  </a:lnTo>
                  <a:lnTo>
                    <a:pt x="1963033" y="282850"/>
                  </a:lnTo>
                  <a:cubicBezTo>
                    <a:pt x="1963033" y="282850"/>
                    <a:pt x="1962272" y="283058"/>
                    <a:pt x="1962272" y="283058"/>
                  </a:cubicBezTo>
                  <a:lnTo>
                    <a:pt x="1961579" y="283542"/>
                  </a:lnTo>
                  <a:lnTo>
                    <a:pt x="1960749" y="284165"/>
                  </a:lnTo>
                  <a:lnTo>
                    <a:pt x="1958603" y="283680"/>
                  </a:lnTo>
                  <a:lnTo>
                    <a:pt x="1953689" y="282159"/>
                  </a:lnTo>
                  <a:lnTo>
                    <a:pt x="1950852" y="281744"/>
                  </a:lnTo>
                  <a:lnTo>
                    <a:pt x="1943931" y="281259"/>
                  </a:lnTo>
                  <a:lnTo>
                    <a:pt x="1931473" y="278838"/>
                  </a:lnTo>
                  <a:lnTo>
                    <a:pt x="1928635" y="277870"/>
                  </a:lnTo>
                  <a:lnTo>
                    <a:pt x="1926974" y="276348"/>
                  </a:lnTo>
                  <a:lnTo>
                    <a:pt x="1926766" y="273927"/>
                  </a:lnTo>
                  <a:lnTo>
                    <a:pt x="1928220" y="271990"/>
                  </a:lnTo>
                  <a:lnTo>
                    <a:pt x="1929881" y="269984"/>
                  </a:lnTo>
                  <a:lnTo>
                    <a:pt x="1930573" y="267217"/>
                  </a:lnTo>
                  <a:lnTo>
                    <a:pt x="1929673" y="264589"/>
                  </a:lnTo>
                  <a:lnTo>
                    <a:pt x="1927804" y="262582"/>
                  </a:lnTo>
                  <a:lnTo>
                    <a:pt x="1926143" y="260438"/>
                  </a:lnTo>
                  <a:lnTo>
                    <a:pt x="1925728" y="257533"/>
                  </a:lnTo>
                  <a:lnTo>
                    <a:pt x="1926143" y="256011"/>
                  </a:lnTo>
                  <a:lnTo>
                    <a:pt x="1926628" y="255388"/>
                  </a:lnTo>
                  <a:lnTo>
                    <a:pt x="1927182" y="255043"/>
                  </a:lnTo>
                  <a:lnTo>
                    <a:pt x="1927874" y="254212"/>
                  </a:lnTo>
                  <a:lnTo>
                    <a:pt x="1931542" y="247572"/>
                  </a:lnTo>
                  <a:lnTo>
                    <a:pt x="1934310" y="244044"/>
                  </a:lnTo>
                  <a:lnTo>
                    <a:pt x="1934933" y="242522"/>
                  </a:lnTo>
                  <a:lnTo>
                    <a:pt x="1934725" y="240239"/>
                  </a:lnTo>
                  <a:lnTo>
                    <a:pt x="1934379" y="239202"/>
                  </a:lnTo>
                  <a:lnTo>
                    <a:pt x="1933134" y="237127"/>
                  </a:lnTo>
                  <a:lnTo>
                    <a:pt x="1932649" y="236020"/>
                  </a:lnTo>
                  <a:lnTo>
                    <a:pt x="1932649" y="234567"/>
                  </a:lnTo>
                  <a:cubicBezTo>
                    <a:pt x="1932649" y="234567"/>
                    <a:pt x="1932649" y="231731"/>
                    <a:pt x="1932649" y="231731"/>
                  </a:cubicBezTo>
                  <a:lnTo>
                    <a:pt x="1932442" y="230278"/>
                  </a:lnTo>
                  <a:lnTo>
                    <a:pt x="1931473" y="227857"/>
                  </a:lnTo>
                  <a:lnTo>
                    <a:pt x="1930019" y="225229"/>
                  </a:lnTo>
                  <a:lnTo>
                    <a:pt x="1928289" y="222739"/>
                  </a:lnTo>
                  <a:lnTo>
                    <a:pt x="1926559" y="221009"/>
                  </a:lnTo>
                  <a:lnTo>
                    <a:pt x="1924344" y="219902"/>
                  </a:lnTo>
                  <a:lnTo>
                    <a:pt x="1921091" y="219211"/>
                  </a:lnTo>
                  <a:lnTo>
                    <a:pt x="1917907" y="219418"/>
                  </a:lnTo>
                  <a:lnTo>
                    <a:pt x="1915969" y="221148"/>
                  </a:lnTo>
                  <a:lnTo>
                    <a:pt x="1916454" y="223223"/>
                  </a:lnTo>
                  <a:lnTo>
                    <a:pt x="1921368" y="231524"/>
                  </a:lnTo>
                  <a:lnTo>
                    <a:pt x="1922129" y="234636"/>
                  </a:lnTo>
                  <a:lnTo>
                    <a:pt x="1922613" y="238164"/>
                  </a:lnTo>
                  <a:lnTo>
                    <a:pt x="1922613" y="241692"/>
                  </a:lnTo>
                  <a:cubicBezTo>
                    <a:pt x="1922613" y="241692"/>
                    <a:pt x="1921922" y="244805"/>
                    <a:pt x="1921922" y="244805"/>
                  </a:cubicBezTo>
                  <a:lnTo>
                    <a:pt x="1918807" y="249024"/>
                  </a:lnTo>
                  <a:lnTo>
                    <a:pt x="1913962" y="252137"/>
                  </a:lnTo>
                  <a:lnTo>
                    <a:pt x="1908287" y="254212"/>
                  </a:lnTo>
                  <a:lnTo>
                    <a:pt x="1897628" y="256910"/>
                  </a:lnTo>
                  <a:lnTo>
                    <a:pt x="1895068" y="257879"/>
                  </a:lnTo>
                  <a:lnTo>
                    <a:pt x="1892645" y="259262"/>
                  </a:lnTo>
                  <a:lnTo>
                    <a:pt x="1889877" y="261683"/>
                  </a:lnTo>
                  <a:lnTo>
                    <a:pt x="1886555" y="265142"/>
                  </a:lnTo>
                  <a:lnTo>
                    <a:pt x="1883579" y="268808"/>
                  </a:lnTo>
                  <a:lnTo>
                    <a:pt x="1881917" y="271852"/>
                  </a:lnTo>
                  <a:lnTo>
                    <a:pt x="1881779" y="274273"/>
                  </a:lnTo>
                  <a:lnTo>
                    <a:pt x="1882817" y="275656"/>
                  </a:lnTo>
                  <a:lnTo>
                    <a:pt x="1887247" y="278354"/>
                  </a:lnTo>
                  <a:lnTo>
                    <a:pt x="1889531" y="280291"/>
                  </a:lnTo>
                  <a:lnTo>
                    <a:pt x="1891261" y="282435"/>
                  </a:lnTo>
                  <a:lnTo>
                    <a:pt x="1894444" y="287277"/>
                  </a:lnTo>
                  <a:lnTo>
                    <a:pt x="1903373" y="297584"/>
                  </a:lnTo>
                  <a:lnTo>
                    <a:pt x="1905795" y="303118"/>
                  </a:lnTo>
                  <a:lnTo>
                    <a:pt x="1904273" y="309136"/>
                  </a:lnTo>
                  <a:lnTo>
                    <a:pt x="1897282" y="319927"/>
                  </a:lnTo>
                  <a:lnTo>
                    <a:pt x="1894444" y="325392"/>
                  </a:lnTo>
                  <a:lnTo>
                    <a:pt x="1891192" y="334454"/>
                  </a:lnTo>
                  <a:lnTo>
                    <a:pt x="1890915" y="336390"/>
                  </a:lnTo>
                  <a:lnTo>
                    <a:pt x="1891399" y="338189"/>
                  </a:lnTo>
                  <a:lnTo>
                    <a:pt x="1892922" y="340403"/>
                  </a:lnTo>
                  <a:lnTo>
                    <a:pt x="1893891" y="341440"/>
                  </a:lnTo>
                  <a:lnTo>
                    <a:pt x="1895068" y="342270"/>
                  </a:lnTo>
                  <a:lnTo>
                    <a:pt x="1896106" y="343239"/>
                  </a:lnTo>
                  <a:lnTo>
                    <a:pt x="1896798" y="344484"/>
                  </a:lnTo>
                  <a:lnTo>
                    <a:pt x="1896798" y="346213"/>
                  </a:lnTo>
                  <a:cubicBezTo>
                    <a:pt x="1896798" y="346213"/>
                    <a:pt x="1895483" y="349395"/>
                    <a:pt x="1895483" y="349395"/>
                  </a:cubicBezTo>
                  <a:lnTo>
                    <a:pt x="1895275" y="350986"/>
                  </a:lnTo>
                  <a:lnTo>
                    <a:pt x="1896521" y="353061"/>
                  </a:lnTo>
                  <a:lnTo>
                    <a:pt x="1898736" y="353753"/>
                  </a:lnTo>
                  <a:lnTo>
                    <a:pt x="1904065" y="353407"/>
                  </a:lnTo>
                  <a:lnTo>
                    <a:pt x="1907249" y="353407"/>
                  </a:lnTo>
                  <a:cubicBezTo>
                    <a:pt x="1907249" y="353407"/>
                    <a:pt x="1916592" y="354583"/>
                    <a:pt x="1916592" y="354583"/>
                  </a:cubicBezTo>
                  <a:lnTo>
                    <a:pt x="1919845" y="354099"/>
                  </a:lnTo>
                  <a:lnTo>
                    <a:pt x="1922821" y="352992"/>
                  </a:lnTo>
                  <a:lnTo>
                    <a:pt x="1925659" y="351678"/>
                  </a:lnTo>
                  <a:lnTo>
                    <a:pt x="1928704" y="350571"/>
                  </a:lnTo>
                  <a:lnTo>
                    <a:pt x="1931611" y="350087"/>
                  </a:lnTo>
                  <a:lnTo>
                    <a:pt x="1934656" y="349949"/>
                  </a:lnTo>
                  <a:lnTo>
                    <a:pt x="1940678" y="350433"/>
                  </a:lnTo>
                  <a:lnTo>
                    <a:pt x="1947668" y="351816"/>
                  </a:lnTo>
                  <a:lnTo>
                    <a:pt x="1974384" y="359909"/>
                  </a:lnTo>
                  <a:lnTo>
                    <a:pt x="1975560" y="361155"/>
                  </a:lnTo>
                  <a:lnTo>
                    <a:pt x="1976321" y="362677"/>
                  </a:lnTo>
                  <a:lnTo>
                    <a:pt x="1977636" y="366412"/>
                  </a:lnTo>
                  <a:lnTo>
                    <a:pt x="1980889" y="372568"/>
                  </a:lnTo>
                  <a:lnTo>
                    <a:pt x="1982412" y="376234"/>
                  </a:lnTo>
                  <a:lnTo>
                    <a:pt x="1982412" y="379071"/>
                  </a:lnTo>
                  <a:lnTo>
                    <a:pt x="1981512" y="379901"/>
                  </a:lnTo>
                  <a:lnTo>
                    <a:pt x="1980266" y="380177"/>
                  </a:lnTo>
                  <a:lnTo>
                    <a:pt x="1978882" y="380316"/>
                  </a:lnTo>
                  <a:lnTo>
                    <a:pt x="1977636" y="380731"/>
                  </a:lnTo>
                  <a:lnTo>
                    <a:pt x="1976045" y="381907"/>
                  </a:lnTo>
                  <a:lnTo>
                    <a:pt x="1974799" y="383359"/>
                  </a:lnTo>
                  <a:lnTo>
                    <a:pt x="1973899" y="385089"/>
                  </a:lnTo>
                  <a:lnTo>
                    <a:pt x="1973276" y="387095"/>
                  </a:lnTo>
                  <a:lnTo>
                    <a:pt x="1972791" y="390000"/>
                  </a:lnTo>
                  <a:lnTo>
                    <a:pt x="1973069" y="392629"/>
                  </a:lnTo>
                  <a:lnTo>
                    <a:pt x="1974106" y="394842"/>
                  </a:lnTo>
                  <a:lnTo>
                    <a:pt x="1976045" y="396641"/>
                  </a:lnTo>
                  <a:lnTo>
                    <a:pt x="1982135" y="398439"/>
                  </a:lnTo>
                  <a:lnTo>
                    <a:pt x="1996600" y="399338"/>
                  </a:lnTo>
                  <a:lnTo>
                    <a:pt x="2001860" y="401829"/>
                  </a:lnTo>
                  <a:lnTo>
                    <a:pt x="1987049" y="402866"/>
                  </a:lnTo>
                  <a:lnTo>
                    <a:pt x="1979990" y="402244"/>
                  </a:lnTo>
                  <a:lnTo>
                    <a:pt x="1973345" y="399615"/>
                  </a:lnTo>
                  <a:lnTo>
                    <a:pt x="1968362" y="397125"/>
                  </a:lnTo>
                  <a:lnTo>
                    <a:pt x="1967116" y="396018"/>
                  </a:lnTo>
                  <a:lnTo>
                    <a:pt x="1966286" y="394565"/>
                  </a:lnTo>
                  <a:lnTo>
                    <a:pt x="1966286" y="393390"/>
                  </a:lnTo>
                  <a:cubicBezTo>
                    <a:pt x="1966286" y="393390"/>
                    <a:pt x="1967116" y="389862"/>
                    <a:pt x="1967116" y="389862"/>
                  </a:cubicBezTo>
                  <a:lnTo>
                    <a:pt x="1967808" y="381561"/>
                  </a:lnTo>
                  <a:lnTo>
                    <a:pt x="1967670" y="377065"/>
                  </a:lnTo>
                  <a:lnTo>
                    <a:pt x="1966909" y="373191"/>
                  </a:lnTo>
                  <a:lnTo>
                    <a:pt x="1965040" y="369940"/>
                  </a:lnTo>
                  <a:lnTo>
                    <a:pt x="1962272" y="367588"/>
                  </a:lnTo>
                  <a:lnTo>
                    <a:pt x="1956181" y="363230"/>
                  </a:lnTo>
                  <a:lnTo>
                    <a:pt x="1953274" y="360394"/>
                  </a:lnTo>
                  <a:lnTo>
                    <a:pt x="1950852" y="358457"/>
                  </a:lnTo>
                  <a:lnTo>
                    <a:pt x="1947945" y="357489"/>
                  </a:lnTo>
                  <a:lnTo>
                    <a:pt x="1943723" y="357627"/>
                  </a:lnTo>
                  <a:lnTo>
                    <a:pt x="1927182" y="359425"/>
                  </a:lnTo>
                  <a:lnTo>
                    <a:pt x="1918392" y="361224"/>
                  </a:lnTo>
                  <a:lnTo>
                    <a:pt x="1911817" y="364198"/>
                  </a:lnTo>
                  <a:lnTo>
                    <a:pt x="1908010" y="370493"/>
                  </a:lnTo>
                  <a:lnTo>
                    <a:pt x="1909879" y="377134"/>
                  </a:lnTo>
                  <a:lnTo>
                    <a:pt x="1913685" y="383982"/>
                  </a:lnTo>
                  <a:lnTo>
                    <a:pt x="1915969" y="390830"/>
                  </a:lnTo>
                  <a:lnTo>
                    <a:pt x="1913893" y="397609"/>
                  </a:lnTo>
                  <a:lnTo>
                    <a:pt x="1908633" y="402728"/>
                  </a:lnTo>
                  <a:lnTo>
                    <a:pt x="1902750" y="407639"/>
                  </a:lnTo>
                  <a:lnTo>
                    <a:pt x="1898667" y="413934"/>
                  </a:lnTo>
                  <a:lnTo>
                    <a:pt x="1895344" y="421543"/>
                  </a:lnTo>
                  <a:lnTo>
                    <a:pt x="1890707" y="426939"/>
                  </a:lnTo>
                  <a:lnTo>
                    <a:pt x="1884686" y="431158"/>
                  </a:lnTo>
                  <a:lnTo>
                    <a:pt x="1870082" y="438629"/>
                  </a:lnTo>
                  <a:lnTo>
                    <a:pt x="1867452" y="440912"/>
                  </a:lnTo>
                  <a:lnTo>
                    <a:pt x="1865791" y="444439"/>
                  </a:lnTo>
                  <a:lnTo>
                    <a:pt x="1864615" y="448037"/>
                  </a:lnTo>
                  <a:lnTo>
                    <a:pt x="1862884" y="451011"/>
                  </a:lnTo>
                  <a:lnTo>
                    <a:pt x="1860185" y="452879"/>
                  </a:lnTo>
                  <a:lnTo>
                    <a:pt x="1856032" y="453155"/>
                  </a:lnTo>
                  <a:lnTo>
                    <a:pt x="1852087" y="452118"/>
                  </a:lnTo>
                  <a:lnTo>
                    <a:pt x="1844613" y="449074"/>
                  </a:lnTo>
                  <a:lnTo>
                    <a:pt x="1840322" y="448452"/>
                  </a:lnTo>
                  <a:lnTo>
                    <a:pt x="1826410" y="449212"/>
                  </a:lnTo>
                  <a:lnTo>
                    <a:pt x="1821842" y="448797"/>
                  </a:lnTo>
                  <a:lnTo>
                    <a:pt x="1819420" y="448106"/>
                  </a:lnTo>
                  <a:lnTo>
                    <a:pt x="1812776" y="444924"/>
                  </a:lnTo>
                  <a:lnTo>
                    <a:pt x="1810699" y="444163"/>
                  </a:lnTo>
                  <a:lnTo>
                    <a:pt x="1806616" y="443194"/>
                  </a:lnTo>
                  <a:lnTo>
                    <a:pt x="1804539" y="442572"/>
                  </a:lnTo>
                  <a:lnTo>
                    <a:pt x="1801287" y="440427"/>
                  </a:lnTo>
                  <a:lnTo>
                    <a:pt x="1799556" y="437661"/>
                  </a:lnTo>
                  <a:lnTo>
                    <a:pt x="1798311" y="434617"/>
                  </a:lnTo>
                  <a:lnTo>
                    <a:pt x="1796303" y="431504"/>
                  </a:lnTo>
                  <a:lnTo>
                    <a:pt x="1798311" y="430328"/>
                  </a:lnTo>
                  <a:lnTo>
                    <a:pt x="1800525" y="429982"/>
                  </a:lnTo>
                  <a:lnTo>
                    <a:pt x="1805093" y="430190"/>
                  </a:lnTo>
                  <a:lnTo>
                    <a:pt x="1813260" y="429567"/>
                  </a:lnTo>
                  <a:lnTo>
                    <a:pt x="1815406" y="429775"/>
                  </a:lnTo>
                  <a:lnTo>
                    <a:pt x="1817344" y="431020"/>
                  </a:lnTo>
                  <a:lnTo>
                    <a:pt x="1820942" y="434617"/>
                  </a:lnTo>
                  <a:lnTo>
                    <a:pt x="1823157" y="435585"/>
                  </a:lnTo>
                  <a:lnTo>
                    <a:pt x="1825372" y="435170"/>
                  </a:lnTo>
                  <a:lnTo>
                    <a:pt x="1829040" y="433164"/>
                  </a:lnTo>
                  <a:lnTo>
                    <a:pt x="1831186" y="433303"/>
                  </a:lnTo>
                  <a:lnTo>
                    <a:pt x="1826964" y="435793"/>
                  </a:lnTo>
                  <a:lnTo>
                    <a:pt x="1825441" y="437246"/>
                  </a:lnTo>
                  <a:lnTo>
                    <a:pt x="1825441" y="439251"/>
                  </a:lnTo>
                  <a:cubicBezTo>
                    <a:pt x="1825441" y="439251"/>
                    <a:pt x="1827448" y="441327"/>
                    <a:pt x="1827448" y="441327"/>
                  </a:cubicBezTo>
                  <a:lnTo>
                    <a:pt x="1830840" y="441880"/>
                  </a:lnTo>
                  <a:lnTo>
                    <a:pt x="1834369" y="441396"/>
                  </a:lnTo>
                  <a:lnTo>
                    <a:pt x="1836999" y="440566"/>
                  </a:lnTo>
                  <a:lnTo>
                    <a:pt x="1838176" y="439805"/>
                  </a:lnTo>
                  <a:lnTo>
                    <a:pt x="1840529" y="438006"/>
                  </a:lnTo>
                  <a:lnTo>
                    <a:pt x="1841775" y="437246"/>
                  </a:lnTo>
                  <a:lnTo>
                    <a:pt x="1847312" y="435862"/>
                  </a:lnTo>
                  <a:lnTo>
                    <a:pt x="1848142" y="435724"/>
                  </a:lnTo>
                  <a:lnTo>
                    <a:pt x="1848973" y="433441"/>
                  </a:lnTo>
                  <a:lnTo>
                    <a:pt x="1848212" y="430536"/>
                  </a:lnTo>
                  <a:lnTo>
                    <a:pt x="1845166" y="424933"/>
                  </a:lnTo>
                  <a:lnTo>
                    <a:pt x="1851049" y="424794"/>
                  </a:lnTo>
                  <a:lnTo>
                    <a:pt x="1854995" y="422719"/>
                  </a:lnTo>
                  <a:lnTo>
                    <a:pt x="1858247" y="419053"/>
                  </a:lnTo>
                  <a:lnTo>
                    <a:pt x="1867868" y="405218"/>
                  </a:lnTo>
                  <a:lnTo>
                    <a:pt x="1870221" y="402659"/>
                  </a:lnTo>
                  <a:lnTo>
                    <a:pt x="1872020" y="401414"/>
                  </a:lnTo>
                  <a:lnTo>
                    <a:pt x="1876104" y="399477"/>
                  </a:lnTo>
                  <a:lnTo>
                    <a:pt x="1878042" y="398301"/>
                  </a:lnTo>
                  <a:lnTo>
                    <a:pt x="1881295" y="394081"/>
                  </a:lnTo>
                  <a:lnTo>
                    <a:pt x="1881987" y="389585"/>
                  </a:lnTo>
                  <a:lnTo>
                    <a:pt x="1881987" y="384950"/>
                  </a:lnTo>
                  <a:cubicBezTo>
                    <a:pt x="1881987" y="384950"/>
                    <a:pt x="1883302" y="380316"/>
                    <a:pt x="1883302" y="380316"/>
                  </a:cubicBezTo>
                  <a:lnTo>
                    <a:pt x="1886624" y="376234"/>
                  </a:lnTo>
                  <a:lnTo>
                    <a:pt x="1889738" y="373260"/>
                  </a:lnTo>
                  <a:lnTo>
                    <a:pt x="1890223" y="370631"/>
                  </a:lnTo>
                  <a:lnTo>
                    <a:pt x="1886001" y="367380"/>
                  </a:lnTo>
                  <a:lnTo>
                    <a:pt x="1876311" y="363161"/>
                  </a:lnTo>
                  <a:lnTo>
                    <a:pt x="1872089" y="360186"/>
                  </a:lnTo>
                  <a:lnTo>
                    <a:pt x="1869598" y="355690"/>
                  </a:lnTo>
                  <a:lnTo>
                    <a:pt x="1869183" y="350848"/>
                  </a:lnTo>
                  <a:lnTo>
                    <a:pt x="1870567" y="340541"/>
                  </a:lnTo>
                  <a:lnTo>
                    <a:pt x="1870844" y="335491"/>
                  </a:lnTo>
                  <a:lnTo>
                    <a:pt x="1868698" y="318821"/>
                  </a:lnTo>
                  <a:lnTo>
                    <a:pt x="1869529" y="314117"/>
                  </a:lnTo>
                  <a:lnTo>
                    <a:pt x="1872366" y="309275"/>
                  </a:lnTo>
                  <a:lnTo>
                    <a:pt x="1873059" y="307338"/>
                  </a:lnTo>
                  <a:lnTo>
                    <a:pt x="1873474" y="304294"/>
                  </a:lnTo>
                  <a:lnTo>
                    <a:pt x="1873681" y="297861"/>
                  </a:lnTo>
                  <a:lnTo>
                    <a:pt x="1873335" y="292189"/>
                  </a:lnTo>
                  <a:lnTo>
                    <a:pt x="1872851" y="289283"/>
                  </a:lnTo>
                  <a:lnTo>
                    <a:pt x="1872020" y="286516"/>
                  </a:lnTo>
                  <a:lnTo>
                    <a:pt x="1870774" y="284234"/>
                  </a:lnTo>
                  <a:lnTo>
                    <a:pt x="1868698" y="282504"/>
                  </a:lnTo>
                  <a:lnTo>
                    <a:pt x="1863300" y="280014"/>
                  </a:lnTo>
                  <a:lnTo>
                    <a:pt x="1860808" y="278631"/>
                  </a:lnTo>
                  <a:lnTo>
                    <a:pt x="1859286" y="277316"/>
                  </a:lnTo>
                  <a:lnTo>
                    <a:pt x="1857625" y="275587"/>
                  </a:lnTo>
                  <a:lnTo>
                    <a:pt x="1856310" y="273719"/>
                  </a:lnTo>
                  <a:lnTo>
                    <a:pt x="1855963" y="271852"/>
                  </a:lnTo>
                  <a:lnTo>
                    <a:pt x="1857002" y="269707"/>
                  </a:lnTo>
                  <a:lnTo>
                    <a:pt x="1859008" y="268255"/>
                  </a:lnTo>
                  <a:lnTo>
                    <a:pt x="1861293" y="267010"/>
                  </a:lnTo>
                  <a:lnTo>
                    <a:pt x="1863300" y="265419"/>
                  </a:lnTo>
                  <a:lnTo>
                    <a:pt x="1866137" y="261683"/>
                  </a:lnTo>
                  <a:lnTo>
                    <a:pt x="1868560" y="257256"/>
                  </a:lnTo>
                  <a:lnTo>
                    <a:pt x="1870636" y="252552"/>
                  </a:lnTo>
                  <a:lnTo>
                    <a:pt x="1873612" y="243352"/>
                  </a:lnTo>
                  <a:lnTo>
                    <a:pt x="1875135" y="236988"/>
                  </a:lnTo>
                  <a:lnTo>
                    <a:pt x="1875965" y="230693"/>
                  </a:lnTo>
                  <a:lnTo>
                    <a:pt x="1875135" y="226059"/>
                  </a:lnTo>
                  <a:lnTo>
                    <a:pt x="1871467" y="222946"/>
                  </a:lnTo>
                  <a:lnTo>
                    <a:pt x="1866414" y="221563"/>
                  </a:lnTo>
                  <a:lnTo>
                    <a:pt x="1856656" y="220387"/>
                  </a:lnTo>
                  <a:lnTo>
                    <a:pt x="1854233" y="219349"/>
                  </a:lnTo>
                  <a:lnTo>
                    <a:pt x="1849873" y="217066"/>
                  </a:lnTo>
                  <a:lnTo>
                    <a:pt x="1847312" y="216444"/>
                  </a:lnTo>
                  <a:lnTo>
                    <a:pt x="1843782" y="216444"/>
                  </a:lnTo>
                  <a:cubicBezTo>
                    <a:pt x="1843782" y="216444"/>
                    <a:pt x="1832847" y="217274"/>
                    <a:pt x="1832847" y="217274"/>
                  </a:cubicBezTo>
                  <a:lnTo>
                    <a:pt x="1822327" y="216997"/>
                  </a:lnTo>
                  <a:lnTo>
                    <a:pt x="1814783" y="218035"/>
                  </a:lnTo>
                  <a:lnTo>
                    <a:pt x="1812568" y="217689"/>
                  </a:lnTo>
                  <a:lnTo>
                    <a:pt x="1810561" y="216444"/>
                  </a:lnTo>
                  <a:lnTo>
                    <a:pt x="1810699" y="215337"/>
                  </a:lnTo>
                  <a:lnTo>
                    <a:pt x="1811253" y="214369"/>
                  </a:lnTo>
                  <a:lnTo>
                    <a:pt x="1810838" y="213400"/>
                  </a:lnTo>
                  <a:lnTo>
                    <a:pt x="1808761" y="212916"/>
                  </a:lnTo>
                  <a:lnTo>
                    <a:pt x="1806616" y="213608"/>
                  </a:lnTo>
                  <a:lnTo>
                    <a:pt x="1804747" y="214991"/>
                  </a:lnTo>
                  <a:lnTo>
                    <a:pt x="1803363" y="216375"/>
                  </a:lnTo>
                  <a:lnTo>
                    <a:pt x="1796649" y="227304"/>
                  </a:lnTo>
                  <a:lnTo>
                    <a:pt x="1788552" y="251999"/>
                  </a:lnTo>
                  <a:lnTo>
                    <a:pt x="1782254" y="263067"/>
                  </a:lnTo>
                  <a:lnTo>
                    <a:pt x="1777963" y="267217"/>
                  </a:lnTo>
                  <a:lnTo>
                    <a:pt x="1772841" y="270745"/>
                  </a:lnTo>
                  <a:lnTo>
                    <a:pt x="1767373" y="273719"/>
                  </a:lnTo>
                  <a:lnTo>
                    <a:pt x="1756230" y="278285"/>
                  </a:lnTo>
                  <a:lnTo>
                    <a:pt x="1753877" y="279599"/>
                  </a:lnTo>
                  <a:lnTo>
                    <a:pt x="1751593" y="281605"/>
                  </a:lnTo>
                  <a:lnTo>
                    <a:pt x="1749932" y="283819"/>
                  </a:lnTo>
                  <a:lnTo>
                    <a:pt x="1748548" y="286447"/>
                  </a:lnTo>
                  <a:lnTo>
                    <a:pt x="1748755" y="287969"/>
                  </a:lnTo>
                  <a:lnTo>
                    <a:pt x="1751731" y="286862"/>
                  </a:lnTo>
                  <a:lnTo>
                    <a:pt x="1750832" y="288453"/>
                  </a:lnTo>
                  <a:lnTo>
                    <a:pt x="1749517" y="290321"/>
                  </a:lnTo>
                  <a:lnTo>
                    <a:pt x="1748409" y="292189"/>
                  </a:lnTo>
                  <a:lnTo>
                    <a:pt x="1748133" y="293710"/>
                  </a:lnTo>
                  <a:lnTo>
                    <a:pt x="1749309" y="295993"/>
                  </a:lnTo>
                  <a:lnTo>
                    <a:pt x="1751385" y="296270"/>
                  </a:lnTo>
                  <a:lnTo>
                    <a:pt x="1753808" y="295716"/>
                  </a:lnTo>
                  <a:lnTo>
                    <a:pt x="1756161" y="295440"/>
                  </a:lnTo>
                  <a:lnTo>
                    <a:pt x="1759898" y="297515"/>
                  </a:lnTo>
                  <a:lnTo>
                    <a:pt x="1760867" y="301735"/>
                  </a:lnTo>
                  <a:lnTo>
                    <a:pt x="1760175" y="306784"/>
                  </a:lnTo>
                  <a:lnTo>
                    <a:pt x="1759068" y="311488"/>
                  </a:lnTo>
                  <a:lnTo>
                    <a:pt x="1758722" y="313909"/>
                  </a:lnTo>
                  <a:lnTo>
                    <a:pt x="1758722" y="315984"/>
                  </a:lnTo>
                  <a:cubicBezTo>
                    <a:pt x="1758722" y="315984"/>
                    <a:pt x="1759068" y="322556"/>
                    <a:pt x="1759068" y="322556"/>
                  </a:cubicBezTo>
                  <a:lnTo>
                    <a:pt x="1758722" y="324009"/>
                  </a:lnTo>
                  <a:lnTo>
                    <a:pt x="1757753" y="325254"/>
                  </a:lnTo>
                  <a:lnTo>
                    <a:pt x="1755884" y="326845"/>
                  </a:lnTo>
                  <a:lnTo>
                    <a:pt x="1755123" y="327191"/>
                  </a:lnTo>
                  <a:lnTo>
                    <a:pt x="1754431" y="327191"/>
                  </a:lnTo>
                  <a:cubicBezTo>
                    <a:pt x="1754431" y="327191"/>
                    <a:pt x="1753739" y="327121"/>
                    <a:pt x="1753739" y="327121"/>
                  </a:cubicBezTo>
                  <a:lnTo>
                    <a:pt x="1752977" y="327744"/>
                  </a:lnTo>
                  <a:lnTo>
                    <a:pt x="1752354" y="328920"/>
                  </a:lnTo>
                  <a:lnTo>
                    <a:pt x="1751939" y="330511"/>
                  </a:lnTo>
                  <a:lnTo>
                    <a:pt x="1750901" y="335906"/>
                  </a:lnTo>
                  <a:lnTo>
                    <a:pt x="1750763" y="338051"/>
                  </a:lnTo>
                  <a:lnTo>
                    <a:pt x="1751247" y="340057"/>
                  </a:lnTo>
                  <a:lnTo>
                    <a:pt x="1752562" y="341925"/>
                  </a:lnTo>
                  <a:lnTo>
                    <a:pt x="1756991" y="338950"/>
                  </a:lnTo>
                  <a:lnTo>
                    <a:pt x="1764605" y="339573"/>
                  </a:lnTo>
                  <a:lnTo>
                    <a:pt x="1772357" y="342340"/>
                  </a:lnTo>
                  <a:lnTo>
                    <a:pt x="1777063" y="345936"/>
                  </a:lnTo>
                  <a:lnTo>
                    <a:pt x="1778032" y="347943"/>
                  </a:lnTo>
                  <a:lnTo>
                    <a:pt x="1779070" y="351124"/>
                  </a:lnTo>
                  <a:lnTo>
                    <a:pt x="1780385" y="353061"/>
                  </a:lnTo>
                  <a:lnTo>
                    <a:pt x="1781631" y="354376"/>
                  </a:lnTo>
                  <a:lnTo>
                    <a:pt x="1783084" y="355690"/>
                  </a:lnTo>
                  <a:lnTo>
                    <a:pt x="1784607" y="356935"/>
                  </a:lnTo>
                  <a:lnTo>
                    <a:pt x="1786129" y="357904"/>
                  </a:lnTo>
                  <a:lnTo>
                    <a:pt x="1789382" y="359079"/>
                  </a:lnTo>
                  <a:lnTo>
                    <a:pt x="1792427" y="359079"/>
                  </a:lnTo>
                  <a:cubicBezTo>
                    <a:pt x="1792427" y="359079"/>
                    <a:pt x="1795542" y="358803"/>
                    <a:pt x="1795542" y="358803"/>
                  </a:cubicBezTo>
                  <a:lnTo>
                    <a:pt x="1799141" y="358803"/>
                  </a:lnTo>
                  <a:cubicBezTo>
                    <a:pt x="1799141" y="358803"/>
                    <a:pt x="1792566" y="370355"/>
                    <a:pt x="1792566" y="370355"/>
                  </a:cubicBezTo>
                  <a:lnTo>
                    <a:pt x="1788067" y="375819"/>
                  </a:lnTo>
                  <a:lnTo>
                    <a:pt x="1782876" y="377895"/>
                  </a:lnTo>
                  <a:lnTo>
                    <a:pt x="1780246" y="377134"/>
                  </a:lnTo>
                  <a:lnTo>
                    <a:pt x="1767512" y="370493"/>
                  </a:lnTo>
                  <a:lnTo>
                    <a:pt x="1754500" y="362054"/>
                  </a:lnTo>
                  <a:lnTo>
                    <a:pt x="1752285" y="361085"/>
                  </a:lnTo>
                  <a:lnTo>
                    <a:pt x="1745641" y="359564"/>
                  </a:lnTo>
                  <a:lnTo>
                    <a:pt x="1723424" y="351747"/>
                  </a:lnTo>
                  <a:lnTo>
                    <a:pt x="1716641" y="350018"/>
                  </a:lnTo>
                  <a:lnTo>
                    <a:pt x="1710966" y="350433"/>
                  </a:lnTo>
                  <a:lnTo>
                    <a:pt x="1705637" y="345660"/>
                  </a:lnTo>
                  <a:lnTo>
                    <a:pt x="1690549" y="341440"/>
                  </a:lnTo>
                  <a:lnTo>
                    <a:pt x="1631789" y="333969"/>
                  </a:lnTo>
                  <a:lnTo>
                    <a:pt x="1629436" y="333969"/>
                  </a:lnTo>
                  <a:cubicBezTo>
                    <a:pt x="1629436" y="333969"/>
                    <a:pt x="1627151" y="334661"/>
                    <a:pt x="1627151" y="334661"/>
                  </a:cubicBezTo>
                  <a:lnTo>
                    <a:pt x="1621545" y="337290"/>
                  </a:lnTo>
                  <a:lnTo>
                    <a:pt x="1615386" y="339434"/>
                  </a:lnTo>
                  <a:lnTo>
                    <a:pt x="1612963" y="341094"/>
                  </a:lnTo>
                  <a:lnTo>
                    <a:pt x="1615178" y="343723"/>
                  </a:lnTo>
                  <a:lnTo>
                    <a:pt x="1619262" y="349326"/>
                  </a:lnTo>
                  <a:lnTo>
                    <a:pt x="1621476" y="351816"/>
                  </a:lnTo>
                  <a:lnTo>
                    <a:pt x="1622722" y="352923"/>
                  </a:lnTo>
                  <a:lnTo>
                    <a:pt x="1623553" y="353269"/>
                  </a:lnTo>
                  <a:lnTo>
                    <a:pt x="1624245" y="353407"/>
                  </a:lnTo>
                  <a:lnTo>
                    <a:pt x="1625214" y="353822"/>
                  </a:lnTo>
                  <a:lnTo>
                    <a:pt x="1626321" y="354168"/>
                  </a:lnTo>
                  <a:lnTo>
                    <a:pt x="1627429" y="354376"/>
                  </a:lnTo>
                  <a:lnTo>
                    <a:pt x="1628328" y="355137"/>
                  </a:lnTo>
                  <a:lnTo>
                    <a:pt x="1628536" y="357143"/>
                  </a:lnTo>
                  <a:lnTo>
                    <a:pt x="1625768" y="362400"/>
                  </a:lnTo>
                  <a:lnTo>
                    <a:pt x="1620161" y="364406"/>
                  </a:lnTo>
                  <a:lnTo>
                    <a:pt x="1613656" y="364959"/>
                  </a:lnTo>
                  <a:lnTo>
                    <a:pt x="1608465" y="366066"/>
                  </a:lnTo>
                  <a:lnTo>
                    <a:pt x="1606873" y="368833"/>
                  </a:lnTo>
                  <a:lnTo>
                    <a:pt x="1607081" y="372568"/>
                  </a:lnTo>
                  <a:lnTo>
                    <a:pt x="1606111" y="375750"/>
                  </a:lnTo>
                  <a:lnTo>
                    <a:pt x="1600921" y="376926"/>
                  </a:lnTo>
                  <a:lnTo>
                    <a:pt x="1598291" y="376580"/>
                  </a:lnTo>
                  <a:lnTo>
                    <a:pt x="1595176" y="375750"/>
                  </a:lnTo>
                  <a:lnTo>
                    <a:pt x="1592408" y="374505"/>
                  </a:lnTo>
                  <a:lnTo>
                    <a:pt x="1590885" y="372983"/>
                  </a:lnTo>
                  <a:lnTo>
                    <a:pt x="1590678" y="370216"/>
                  </a:lnTo>
                  <a:lnTo>
                    <a:pt x="1591993" y="368003"/>
                  </a:lnTo>
                  <a:lnTo>
                    <a:pt x="1594138" y="366343"/>
                  </a:lnTo>
                  <a:lnTo>
                    <a:pt x="1596422" y="365167"/>
                  </a:lnTo>
                  <a:lnTo>
                    <a:pt x="1592061" y="360325"/>
                  </a:lnTo>
                  <a:lnTo>
                    <a:pt x="1589708" y="358388"/>
                  </a:lnTo>
                  <a:lnTo>
                    <a:pt x="1587424" y="357281"/>
                  </a:lnTo>
                  <a:lnTo>
                    <a:pt x="1583964" y="357281"/>
                  </a:lnTo>
                  <a:lnTo>
                    <a:pt x="1579673" y="358249"/>
                  </a:lnTo>
                  <a:lnTo>
                    <a:pt x="1575590" y="359979"/>
                  </a:lnTo>
                  <a:lnTo>
                    <a:pt x="1572960" y="362192"/>
                  </a:lnTo>
                  <a:lnTo>
                    <a:pt x="1568668" y="362192"/>
                  </a:lnTo>
                  <a:lnTo>
                    <a:pt x="1551988" y="368902"/>
                  </a:lnTo>
                  <a:lnTo>
                    <a:pt x="1545344" y="370216"/>
                  </a:lnTo>
                  <a:lnTo>
                    <a:pt x="1530395" y="368556"/>
                  </a:lnTo>
                  <a:lnTo>
                    <a:pt x="1523197" y="368764"/>
                  </a:lnTo>
                  <a:lnTo>
                    <a:pt x="1515653" y="370147"/>
                  </a:lnTo>
                  <a:lnTo>
                    <a:pt x="1512607" y="371116"/>
                  </a:lnTo>
                  <a:lnTo>
                    <a:pt x="1509216" y="372568"/>
                  </a:lnTo>
                  <a:lnTo>
                    <a:pt x="1506171" y="374505"/>
                  </a:lnTo>
                  <a:lnTo>
                    <a:pt x="1504025" y="376788"/>
                  </a:lnTo>
                  <a:lnTo>
                    <a:pt x="1503402" y="378656"/>
                  </a:lnTo>
                  <a:lnTo>
                    <a:pt x="1503195" y="380316"/>
                  </a:lnTo>
                  <a:lnTo>
                    <a:pt x="1502572" y="381561"/>
                  </a:lnTo>
                  <a:lnTo>
                    <a:pt x="1500703" y="382183"/>
                  </a:lnTo>
                  <a:lnTo>
                    <a:pt x="1499319" y="381838"/>
                  </a:lnTo>
                  <a:lnTo>
                    <a:pt x="1496827" y="379693"/>
                  </a:lnTo>
                  <a:lnTo>
                    <a:pt x="1495374" y="379001"/>
                  </a:lnTo>
                  <a:lnTo>
                    <a:pt x="1492674" y="379001"/>
                  </a:lnTo>
                  <a:cubicBezTo>
                    <a:pt x="1492674" y="379001"/>
                    <a:pt x="1483816" y="380869"/>
                    <a:pt x="1483816" y="380869"/>
                  </a:cubicBezTo>
                  <a:lnTo>
                    <a:pt x="1480493" y="380869"/>
                  </a:lnTo>
                  <a:cubicBezTo>
                    <a:pt x="1480493" y="380869"/>
                    <a:pt x="1469766" y="379693"/>
                    <a:pt x="1469766" y="379693"/>
                  </a:cubicBezTo>
                  <a:lnTo>
                    <a:pt x="1472396" y="376926"/>
                  </a:lnTo>
                  <a:lnTo>
                    <a:pt x="1476617" y="376373"/>
                  </a:lnTo>
                  <a:lnTo>
                    <a:pt x="1480840" y="376096"/>
                  </a:lnTo>
                  <a:lnTo>
                    <a:pt x="1483677" y="374367"/>
                  </a:lnTo>
                  <a:lnTo>
                    <a:pt x="1483816" y="372361"/>
                  </a:lnTo>
                  <a:lnTo>
                    <a:pt x="1482639" y="370631"/>
                  </a:lnTo>
                  <a:lnTo>
                    <a:pt x="1481186" y="369110"/>
                  </a:lnTo>
                  <a:lnTo>
                    <a:pt x="1480493" y="367726"/>
                  </a:lnTo>
                  <a:lnTo>
                    <a:pt x="1480909" y="366273"/>
                  </a:lnTo>
                  <a:lnTo>
                    <a:pt x="1481947" y="364613"/>
                  </a:lnTo>
                  <a:lnTo>
                    <a:pt x="1483262" y="363092"/>
                  </a:lnTo>
                  <a:lnTo>
                    <a:pt x="1484438" y="362054"/>
                  </a:lnTo>
                  <a:lnTo>
                    <a:pt x="1483608" y="361708"/>
                  </a:lnTo>
                  <a:lnTo>
                    <a:pt x="1482777" y="361293"/>
                  </a:lnTo>
                  <a:lnTo>
                    <a:pt x="1481947" y="360947"/>
                  </a:lnTo>
                  <a:lnTo>
                    <a:pt x="1480909" y="360809"/>
                  </a:lnTo>
                  <a:lnTo>
                    <a:pt x="1483608" y="359218"/>
                  </a:lnTo>
                  <a:lnTo>
                    <a:pt x="1487484" y="358664"/>
                  </a:lnTo>
                  <a:lnTo>
                    <a:pt x="1491637" y="358388"/>
                  </a:lnTo>
                  <a:lnTo>
                    <a:pt x="1495305" y="357696"/>
                  </a:lnTo>
                  <a:lnTo>
                    <a:pt x="1483539" y="358111"/>
                  </a:lnTo>
                  <a:lnTo>
                    <a:pt x="1472326" y="360325"/>
                  </a:lnTo>
                  <a:lnTo>
                    <a:pt x="1461391" y="364060"/>
                  </a:lnTo>
                  <a:lnTo>
                    <a:pt x="1450733" y="369110"/>
                  </a:lnTo>
                  <a:lnTo>
                    <a:pt x="1453293" y="369317"/>
                  </a:lnTo>
                  <a:lnTo>
                    <a:pt x="1455024" y="370355"/>
                  </a:lnTo>
                  <a:lnTo>
                    <a:pt x="1456616" y="371738"/>
                  </a:lnTo>
                  <a:lnTo>
                    <a:pt x="1458623" y="372914"/>
                  </a:lnTo>
                  <a:lnTo>
                    <a:pt x="1456685" y="375058"/>
                  </a:lnTo>
                  <a:lnTo>
                    <a:pt x="1453639" y="376580"/>
                  </a:lnTo>
                  <a:lnTo>
                    <a:pt x="1450248" y="377134"/>
                  </a:lnTo>
                  <a:lnTo>
                    <a:pt x="1447411" y="376373"/>
                  </a:lnTo>
                  <a:lnTo>
                    <a:pt x="1447964" y="375819"/>
                  </a:lnTo>
                  <a:lnTo>
                    <a:pt x="1448933" y="374367"/>
                  </a:lnTo>
                  <a:lnTo>
                    <a:pt x="1449556" y="373744"/>
                  </a:lnTo>
                  <a:lnTo>
                    <a:pt x="1445403" y="371600"/>
                  </a:lnTo>
                  <a:lnTo>
                    <a:pt x="1440905" y="371738"/>
                  </a:lnTo>
                  <a:lnTo>
                    <a:pt x="1417096" y="378656"/>
                  </a:lnTo>
                  <a:lnTo>
                    <a:pt x="1386990" y="392075"/>
                  </a:lnTo>
                  <a:lnTo>
                    <a:pt x="1384221" y="392836"/>
                  </a:lnTo>
                  <a:lnTo>
                    <a:pt x="1381799" y="392975"/>
                  </a:lnTo>
                  <a:lnTo>
                    <a:pt x="1377023" y="392421"/>
                  </a:lnTo>
                  <a:lnTo>
                    <a:pt x="1375016" y="392698"/>
                  </a:lnTo>
                  <a:lnTo>
                    <a:pt x="1377023" y="394773"/>
                  </a:lnTo>
                  <a:lnTo>
                    <a:pt x="1378061" y="396018"/>
                  </a:lnTo>
                  <a:lnTo>
                    <a:pt x="1378476" y="397056"/>
                  </a:lnTo>
                  <a:lnTo>
                    <a:pt x="1378269" y="398578"/>
                  </a:lnTo>
                  <a:lnTo>
                    <a:pt x="1377715" y="398923"/>
                  </a:lnTo>
                  <a:lnTo>
                    <a:pt x="1376677" y="398785"/>
                  </a:lnTo>
                  <a:lnTo>
                    <a:pt x="1375154" y="398923"/>
                  </a:lnTo>
                  <a:lnTo>
                    <a:pt x="1363112" y="401206"/>
                  </a:lnTo>
                  <a:lnTo>
                    <a:pt x="1359720" y="402520"/>
                  </a:lnTo>
                  <a:lnTo>
                    <a:pt x="1358543" y="404042"/>
                  </a:lnTo>
                  <a:lnTo>
                    <a:pt x="1357713" y="409784"/>
                  </a:lnTo>
                  <a:lnTo>
                    <a:pt x="1355567" y="419122"/>
                  </a:lnTo>
                  <a:lnTo>
                    <a:pt x="1354668" y="421958"/>
                  </a:lnTo>
                  <a:lnTo>
                    <a:pt x="1351069" y="425970"/>
                  </a:lnTo>
                  <a:lnTo>
                    <a:pt x="1345394" y="428322"/>
                  </a:lnTo>
                  <a:lnTo>
                    <a:pt x="1333420" y="430605"/>
                  </a:lnTo>
                  <a:lnTo>
                    <a:pt x="1328368" y="431020"/>
                  </a:lnTo>
                  <a:lnTo>
                    <a:pt x="1323038" y="430328"/>
                  </a:lnTo>
                  <a:lnTo>
                    <a:pt x="1318194" y="428391"/>
                  </a:lnTo>
                  <a:lnTo>
                    <a:pt x="1314387" y="424933"/>
                  </a:lnTo>
                  <a:lnTo>
                    <a:pt x="1310442" y="418223"/>
                  </a:lnTo>
                  <a:lnTo>
                    <a:pt x="1308643" y="416493"/>
                  </a:lnTo>
                  <a:lnTo>
                    <a:pt x="1305874" y="415179"/>
                  </a:lnTo>
                  <a:lnTo>
                    <a:pt x="1302275" y="414003"/>
                  </a:lnTo>
                  <a:lnTo>
                    <a:pt x="1298953" y="412551"/>
                  </a:lnTo>
                  <a:lnTo>
                    <a:pt x="1296877" y="410406"/>
                  </a:lnTo>
                  <a:lnTo>
                    <a:pt x="1297569" y="405702"/>
                  </a:lnTo>
                  <a:lnTo>
                    <a:pt x="1302206" y="401344"/>
                  </a:lnTo>
                  <a:lnTo>
                    <a:pt x="1308227" y="397955"/>
                  </a:lnTo>
                  <a:lnTo>
                    <a:pt x="1313280" y="396087"/>
                  </a:lnTo>
                  <a:lnTo>
                    <a:pt x="1326083" y="394496"/>
                  </a:lnTo>
                  <a:lnTo>
                    <a:pt x="1329059" y="394358"/>
                  </a:lnTo>
                  <a:lnTo>
                    <a:pt x="1331828" y="393943"/>
                  </a:lnTo>
                  <a:lnTo>
                    <a:pt x="1333489" y="392559"/>
                  </a:lnTo>
                  <a:lnTo>
                    <a:pt x="1333282" y="389516"/>
                  </a:lnTo>
                  <a:lnTo>
                    <a:pt x="1331967" y="387648"/>
                  </a:lnTo>
                  <a:lnTo>
                    <a:pt x="1325184" y="381838"/>
                  </a:lnTo>
                  <a:lnTo>
                    <a:pt x="1319024" y="374920"/>
                  </a:lnTo>
                  <a:lnTo>
                    <a:pt x="1316809" y="373191"/>
                  </a:lnTo>
                  <a:lnTo>
                    <a:pt x="1310580" y="370908"/>
                  </a:lnTo>
                  <a:lnTo>
                    <a:pt x="1303521" y="370216"/>
                  </a:lnTo>
                  <a:lnTo>
                    <a:pt x="1280404" y="371185"/>
                  </a:lnTo>
                  <a:lnTo>
                    <a:pt x="1277359" y="370701"/>
                  </a:lnTo>
                  <a:lnTo>
                    <a:pt x="1270645" y="368280"/>
                  </a:lnTo>
                  <a:lnTo>
                    <a:pt x="1267254" y="367242"/>
                  </a:lnTo>
                  <a:lnTo>
                    <a:pt x="1263794" y="367242"/>
                  </a:lnTo>
                  <a:cubicBezTo>
                    <a:pt x="1263794" y="367242"/>
                    <a:pt x="1268638" y="372223"/>
                    <a:pt x="1268638" y="372223"/>
                  </a:cubicBezTo>
                  <a:lnTo>
                    <a:pt x="1274798" y="375058"/>
                  </a:lnTo>
                  <a:lnTo>
                    <a:pt x="1280128" y="378586"/>
                  </a:lnTo>
                  <a:lnTo>
                    <a:pt x="1282204" y="385573"/>
                  </a:lnTo>
                  <a:lnTo>
                    <a:pt x="1281789" y="389308"/>
                  </a:lnTo>
                  <a:lnTo>
                    <a:pt x="1280820" y="392975"/>
                  </a:lnTo>
                  <a:lnTo>
                    <a:pt x="1278120" y="400168"/>
                  </a:lnTo>
                  <a:lnTo>
                    <a:pt x="1274590" y="407086"/>
                  </a:lnTo>
                  <a:lnTo>
                    <a:pt x="1273068" y="411098"/>
                  </a:lnTo>
                  <a:lnTo>
                    <a:pt x="1273068" y="414487"/>
                  </a:lnTo>
                  <a:cubicBezTo>
                    <a:pt x="1273068" y="414487"/>
                    <a:pt x="1275075" y="416839"/>
                    <a:pt x="1275075" y="416839"/>
                  </a:cubicBezTo>
                  <a:lnTo>
                    <a:pt x="1281996" y="419675"/>
                  </a:lnTo>
                  <a:lnTo>
                    <a:pt x="1284834" y="421958"/>
                  </a:lnTo>
                  <a:lnTo>
                    <a:pt x="1286218" y="425002"/>
                  </a:lnTo>
                  <a:lnTo>
                    <a:pt x="1287187" y="429083"/>
                  </a:lnTo>
                  <a:lnTo>
                    <a:pt x="1287741" y="433303"/>
                  </a:lnTo>
                  <a:lnTo>
                    <a:pt x="1287741" y="436623"/>
                  </a:lnTo>
                  <a:cubicBezTo>
                    <a:pt x="1287741" y="436623"/>
                    <a:pt x="1286702" y="440220"/>
                    <a:pt x="1286702" y="440220"/>
                  </a:cubicBezTo>
                  <a:lnTo>
                    <a:pt x="1282550" y="447345"/>
                  </a:lnTo>
                  <a:lnTo>
                    <a:pt x="1280958" y="450803"/>
                  </a:lnTo>
                  <a:lnTo>
                    <a:pt x="1280335" y="454331"/>
                  </a:lnTo>
                  <a:lnTo>
                    <a:pt x="1280335" y="461179"/>
                  </a:lnTo>
                  <a:lnTo>
                    <a:pt x="1279851" y="464846"/>
                  </a:lnTo>
                  <a:lnTo>
                    <a:pt x="1274868" y="459173"/>
                  </a:lnTo>
                  <a:lnTo>
                    <a:pt x="1271892" y="457790"/>
                  </a:lnTo>
                  <a:lnTo>
                    <a:pt x="1268223" y="459381"/>
                  </a:lnTo>
                  <a:lnTo>
                    <a:pt x="1268638" y="456752"/>
                  </a:lnTo>
                  <a:lnTo>
                    <a:pt x="1269469" y="454885"/>
                  </a:lnTo>
                  <a:lnTo>
                    <a:pt x="1269746" y="453155"/>
                  </a:lnTo>
                  <a:lnTo>
                    <a:pt x="1268362" y="450734"/>
                  </a:lnTo>
                  <a:lnTo>
                    <a:pt x="1265870" y="448659"/>
                  </a:lnTo>
                  <a:lnTo>
                    <a:pt x="1262825" y="447414"/>
                  </a:lnTo>
                  <a:lnTo>
                    <a:pt x="1259572" y="446861"/>
                  </a:lnTo>
                  <a:lnTo>
                    <a:pt x="1253412" y="446653"/>
                  </a:lnTo>
                  <a:lnTo>
                    <a:pt x="1251059" y="446307"/>
                  </a:lnTo>
                  <a:lnTo>
                    <a:pt x="1248775" y="445685"/>
                  </a:lnTo>
                  <a:lnTo>
                    <a:pt x="1243307" y="443402"/>
                  </a:lnTo>
                  <a:lnTo>
                    <a:pt x="1241231" y="443056"/>
                  </a:lnTo>
                  <a:lnTo>
                    <a:pt x="1239293" y="443817"/>
                  </a:lnTo>
                  <a:lnTo>
                    <a:pt x="1237078" y="445892"/>
                  </a:lnTo>
                  <a:lnTo>
                    <a:pt x="1228288" y="456199"/>
                  </a:lnTo>
                  <a:lnTo>
                    <a:pt x="1223375" y="460626"/>
                  </a:lnTo>
                  <a:lnTo>
                    <a:pt x="1217353" y="464085"/>
                  </a:lnTo>
                  <a:lnTo>
                    <a:pt x="1212370" y="465676"/>
                  </a:lnTo>
                  <a:lnTo>
                    <a:pt x="1210155" y="466713"/>
                  </a:lnTo>
                  <a:lnTo>
                    <a:pt x="1208009" y="468374"/>
                  </a:lnTo>
                  <a:lnTo>
                    <a:pt x="1202473" y="475291"/>
                  </a:lnTo>
                  <a:lnTo>
                    <a:pt x="1200258" y="477366"/>
                  </a:lnTo>
                  <a:lnTo>
                    <a:pt x="1194582" y="481032"/>
                  </a:lnTo>
                  <a:lnTo>
                    <a:pt x="1192091" y="482969"/>
                  </a:lnTo>
                  <a:lnTo>
                    <a:pt x="1190222" y="485598"/>
                  </a:lnTo>
                  <a:lnTo>
                    <a:pt x="1189530" y="488780"/>
                  </a:lnTo>
                  <a:lnTo>
                    <a:pt x="1189807" y="491893"/>
                  </a:lnTo>
                  <a:lnTo>
                    <a:pt x="1190845" y="494936"/>
                  </a:lnTo>
                  <a:lnTo>
                    <a:pt x="1192160" y="497841"/>
                  </a:lnTo>
                  <a:lnTo>
                    <a:pt x="1199497" y="507664"/>
                  </a:lnTo>
                  <a:lnTo>
                    <a:pt x="1203303" y="513751"/>
                  </a:lnTo>
                  <a:lnTo>
                    <a:pt x="1203926" y="518040"/>
                  </a:lnTo>
                  <a:lnTo>
                    <a:pt x="1202542" y="518663"/>
                  </a:lnTo>
                  <a:lnTo>
                    <a:pt x="1197697" y="518386"/>
                  </a:lnTo>
                  <a:lnTo>
                    <a:pt x="1195482" y="518663"/>
                  </a:lnTo>
                  <a:lnTo>
                    <a:pt x="1193060" y="520392"/>
                  </a:lnTo>
                  <a:lnTo>
                    <a:pt x="1190015" y="524819"/>
                  </a:lnTo>
                  <a:lnTo>
                    <a:pt x="1187800" y="526133"/>
                  </a:lnTo>
                  <a:lnTo>
                    <a:pt x="1184824" y="525926"/>
                  </a:lnTo>
                  <a:lnTo>
                    <a:pt x="1181779" y="524542"/>
                  </a:lnTo>
                  <a:lnTo>
                    <a:pt x="1176173" y="521222"/>
                  </a:lnTo>
                  <a:lnTo>
                    <a:pt x="1173473" y="520184"/>
                  </a:lnTo>
                  <a:lnTo>
                    <a:pt x="1167798" y="518663"/>
                  </a:lnTo>
                  <a:lnTo>
                    <a:pt x="1165168" y="517625"/>
                  </a:lnTo>
                  <a:lnTo>
                    <a:pt x="1164130" y="517003"/>
                  </a:lnTo>
                  <a:lnTo>
                    <a:pt x="1162122" y="515411"/>
                  </a:lnTo>
                  <a:lnTo>
                    <a:pt x="1161223" y="514927"/>
                  </a:lnTo>
                  <a:lnTo>
                    <a:pt x="1159631" y="514720"/>
                  </a:lnTo>
                  <a:lnTo>
                    <a:pt x="1156170" y="514927"/>
                  </a:lnTo>
                  <a:lnTo>
                    <a:pt x="1154509" y="514581"/>
                  </a:lnTo>
                  <a:lnTo>
                    <a:pt x="1151464" y="512575"/>
                  </a:lnTo>
                  <a:lnTo>
                    <a:pt x="1146273" y="507042"/>
                  </a:lnTo>
                  <a:lnTo>
                    <a:pt x="1143436" y="504690"/>
                  </a:lnTo>
                  <a:lnTo>
                    <a:pt x="1140667" y="503099"/>
                  </a:lnTo>
                  <a:lnTo>
                    <a:pt x="1136930" y="501577"/>
                  </a:lnTo>
                  <a:lnTo>
                    <a:pt x="1133123" y="500954"/>
                  </a:lnTo>
                  <a:lnTo>
                    <a:pt x="1130078" y="502061"/>
                  </a:lnTo>
                  <a:lnTo>
                    <a:pt x="1128763" y="505035"/>
                  </a:lnTo>
                  <a:lnTo>
                    <a:pt x="1128140" y="508702"/>
                  </a:lnTo>
                  <a:lnTo>
                    <a:pt x="1126686" y="511469"/>
                  </a:lnTo>
                  <a:lnTo>
                    <a:pt x="1122880" y="511815"/>
                  </a:lnTo>
                  <a:lnTo>
                    <a:pt x="1123226" y="516172"/>
                  </a:lnTo>
                  <a:lnTo>
                    <a:pt x="1125441" y="520115"/>
                  </a:lnTo>
                  <a:lnTo>
                    <a:pt x="1134784" y="530699"/>
                  </a:lnTo>
                  <a:lnTo>
                    <a:pt x="1137622" y="532497"/>
                  </a:lnTo>
                  <a:lnTo>
                    <a:pt x="1141013" y="533189"/>
                  </a:lnTo>
                  <a:lnTo>
                    <a:pt x="1145581" y="533397"/>
                  </a:lnTo>
                  <a:lnTo>
                    <a:pt x="1149526" y="534572"/>
                  </a:lnTo>
                  <a:lnTo>
                    <a:pt x="1152502" y="537409"/>
                  </a:lnTo>
                  <a:lnTo>
                    <a:pt x="1154302" y="541282"/>
                  </a:lnTo>
                  <a:lnTo>
                    <a:pt x="1154648" y="545779"/>
                  </a:lnTo>
                  <a:lnTo>
                    <a:pt x="1153886" y="548269"/>
                  </a:lnTo>
                  <a:lnTo>
                    <a:pt x="1152295" y="549652"/>
                  </a:lnTo>
                  <a:lnTo>
                    <a:pt x="1147519" y="551243"/>
                  </a:lnTo>
                  <a:lnTo>
                    <a:pt x="1142398" y="554149"/>
                  </a:lnTo>
                  <a:lnTo>
                    <a:pt x="1140667" y="554564"/>
                  </a:lnTo>
                  <a:lnTo>
                    <a:pt x="1138591" y="554218"/>
                  </a:lnTo>
                  <a:lnTo>
                    <a:pt x="1132085" y="551174"/>
                  </a:lnTo>
                  <a:lnTo>
                    <a:pt x="1123018" y="548822"/>
                  </a:lnTo>
                  <a:lnTo>
                    <a:pt x="1119073" y="546609"/>
                  </a:lnTo>
                  <a:lnTo>
                    <a:pt x="1116097" y="543565"/>
                  </a:lnTo>
                  <a:lnTo>
                    <a:pt x="1113260" y="540245"/>
                  </a:lnTo>
                  <a:lnTo>
                    <a:pt x="1109730" y="537063"/>
                  </a:lnTo>
                  <a:lnTo>
                    <a:pt x="1107723" y="535818"/>
                  </a:lnTo>
                  <a:lnTo>
                    <a:pt x="1106062" y="535057"/>
                  </a:lnTo>
                  <a:lnTo>
                    <a:pt x="1104331" y="534642"/>
                  </a:lnTo>
                  <a:lnTo>
                    <a:pt x="1097756" y="534227"/>
                  </a:lnTo>
                  <a:lnTo>
                    <a:pt x="1095819" y="533742"/>
                  </a:lnTo>
                  <a:lnTo>
                    <a:pt x="1093535" y="532497"/>
                  </a:lnTo>
                  <a:lnTo>
                    <a:pt x="1090766" y="529869"/>
                  </a:lnTo>
                  <a:lnTo>
                    <a:pt x="1088344" y="526064"/>
                  </a:lnTo>
                  <a:lnTo>
                    <a:pt x="1087652" y="522121"/>
                  </a:lnTo>
                  <a:lnTo>
                    <a:pt x="1090005" y="519008"/>
                  </a:lnTo>
                  <a:lnTo>
                    <a:pt x="1087998" y="517418"/>
                  </a:lnTo>
                  <a:lnTo>
                    <a:pt x="1087305" y="515066"/>
                  </a:lnTo>
                  <a:lnTo>
                    <a:pt x="1086890" y="509739"/>
                  </a:lnTo>
                  <a:lnTo>
                    <a:pt x="1086060" y="506972"/>
                  </a:lnTo>
                  <a:lnTo>
                    <a:pt x="1083637" y="501715"/>
                  </a:lnTo>
                  <a:lnTo>
                    <a:pt x="1079969" y="495489"/>
                  </a:lnTo>
                  <a:lnTo>
                    <a:pt x="1079554" y="494314"/>
                  </a:lnTo>
                  <a:lnTo>
                    <a:pt x="1079416" y="492653"/>
                  </a:lnTo>
                  <a:lnTo>
                    <a:pt x="1079692" y="492031"/>
                  </a:lnTo>
                  <a:lnTo>
                    <a:pt x="1080384" y="491477"/>
                  </a:lnTo>
                  <a:lnTo>
                    <a:pt x="1081492" y="489956"/>
                  </a:lnTo>
                  <a:lnTo>
                    <a:pt x="1082668" y="487465"/>
                  </a:lnTo>
                  <a:lnTo>
                    <a:pt x="1085229" y="479718"/>
                  </a:lnTo>
                  <a:lnTo>
                    <a:pt x="1085921" y="473907"/>
                  </a:lnTo>
                  <a:lnTo>
                    <a:pt x="1084814" y="468719"/>
                  </a:lnTo>
                  <a:lnTo>
                    <a:pt x="1082184" y="463946"/>
                  </a:lnTo>
                  <a:lnTo>
                    <a:pt x="1078169" y="459312"/>
                  </a:lnTo>
                  <a:lnTo>
                    <a:pt x="1073256" y="455784"/>
                  </a:lnTo>
                  <a:lnTo>
                    <a:pt x="1067857" y="453778"/>
                  </a:lnTo>
                  <a:lnTo>
                    <a:pt x="1056853" y="450734"/>
                  </a:lnTo>
                  <a:lnTo>
                    <a:pt x="1058860" y="450181"/>
                  </a:lnTo>
                  <a:lnTo>
                    <a:pt x="1060590" y="449212"/>
                  </a:lnTo>
                  <a:lnTo>
                    <a:pt x="1062044" y="447898"/>
                  </a:lnTo>
                  <a:lnTo>
                    <a:pt x="1063012" y="446100"/>
                  </a:lnTo>
                  <a:lnTo>
                    <a:pt x="1061420" y="445477"/>
                  </a:lnTo>
                  <a:lnTo>
                    <a:pt x="1058099" y="444439"/>
                  </a:lnTo>
                  <a:lnTo>
                    <a:pt x="1056576" y="443748"/>
                  </a:lnTo>
                  <a:lnTo>
                    <a:pt x="1054915" y="442572"/>
                  </a:lnTo>
                  <a:lnTo>
                    <a:pt x="1054430" y="441811"/>
                  </a:lnTo>
                  <a:lnTo>
                    <a:pt x="1054430" y="441050"/>
                  </a:lnTo>
                  <a:cubicBezTo>
                    <a:pt x="1054430" y="441050"/>
                    <a:pt x="1053877" y="439874"/>
                    <a:pt x="1053877" y="439874"/>
                  </a:cubicBezTo>
                  <a:lnTo>
                    <a:pt x="1053738" y="439251"/>
                  </a:lnTo>
                  <a:lnTo>
                    <a:pt x="1053738" y="438283"/>
                  </a:lnTo>
                  <a:cubicBezTo>
                    <a:pt x="1053738" y="438283"/>
                    <a:pt x="1053530" y="437246"/>
                    <a:pt x="1053530" y="437246"/>
                  </a:cubicBezTo>
                  <a:lnTo>
                    <a:pt x="1053184" y="436554"/>
                  </a:lnTo>
                  <a:lnTo>
                    <a:pt x="1052492" y="436277"/>
                  </a:lnTo>
                  <a:lnTo>
                    <a:pt x="1050554" y="436139"/>
                  </a:lnTo>
                  <a:lnTo>
                    <a:pt x="1049793" y="435931"/>
                  </a:lnTo>
                  <a:lnTo>
                    <a:pt x="1046471" y="433925"/>
                  </a:lnTo>
                  <a:lnTo>
                    <a:pt x="1042457" y="430674"/>
                  </a:lnTo>
                  <a:lnTo>
                    <a:pt x="1041280" y="429498"/>
                  </a:lnTo>
                  <a:lnTo>
                    <a:pt x="1040588" y="428945"/>
                  </a:lnTo>
                  <a:lnTo>
                    <a:pt x="1038927" y="427907"/>
                  </a:lnTo>
                  <a:lnTo>
                    <a:pt x="1038304" y="427285"/>
                  </a:lnTo>
                  <a:lnTo>
                    <a:pt x="1038304" y="426593"/>
                  </a:lnTo>
                  <a:lnTo>
                    <a:pt x="1039065" y="424656"/>
                  </a:lnTo>
                  <a:lnTo>
                    <a:pt x="1039065" y="423964"/>
                  </a:lnTo>
                  <a:lnTo>
                    <a:pt x="1036505" y="421543"/>
                  </a:lnTo>
                  <a:lnTo>
                    <a:pt x="1033113" y="420298"/>
                  </a:lnTo>
                  <a:lnTo>
                    <a:pt x="1029584" y="419399"/>
                  </a:lnTo>
                  <a:lnTo>
                    <a:pt x="1026469" y="418015"/>
                  </a:lnTo>
                  <a:lnTo>
                    <a:pt x="1037335" y="418845"/>
                  </a:lnTo>
                  <a:lnTo>
                    <a:pt x="1047994" y="420782"/>
                  </a:lnTo>
                  <a:lnTo>
                    <a:pt x="1046886" y="424448"/>
                  </a:lnTo>
                  <a:lnTo>
                    <a:pt x="1050416" y="428322"/>
                  </a:lnTo>
                  <a:lnTo>
                    <a:pt x="1055676" y="431504"/>
                  </a:lnTo>
                  <a:lnTo>
                    <a:pt x="1059690" y="433095"/>
                  </a:lnTo>
                  <a:lnTo>
                    <a:pt x="1060451" y="433095"/>
                  </a:lnTo>
                  <a:lnTo>
                    <a:pt x="1061836" y="432680"/>
                  </a:lnTo>
                  <a:lnTo>
                    <a:pt x="1062666" y="432680"/>
                  </a:lnTo>
                  <a:lnTo>
                    <a:pt x="1064051" y="433233"/>
                  </a:lnTo>
                  <a:lnTo>
                    <a:pt x="1066611" y="434824"/>
                  </a:lnTo>
                  <a:lnTo>
                    <a:pt x="1067926" y="435309"/>
                  </a:lnTo>
                  <a:lnTo>
                    <a:pt x="1076578" y="436761"/>
                  </a:lnTo>
                  <a:lnTo>
                    <a:pt x="1079554" y="437522"/>
                  </a:lnTo>
                  <a:lnTo>
                    <a:pt x="1078793" y="439044"/>
                  </a:lnTo>
                  <a:lnTo>
                    <a:pt x="1079208" y="440220"/>
                  </a:lnTo>
                  <a:lnTo>
                    <a:pt x="1080523" y="440912"/>
                  </a:lnTo>
                  <a:lnTo>
                    <a:pt x="1082184" y="441188"/>
                  </a:lnTo>
                  <a:lnTo>
                    <a:pt x="1085437" y="440842"/>
                  </a:lnTo>
                  <a:lnTo>
                    <a:pt x="1087167" y="440289"/>
                  </a:lnTo>
                  <a:lnTo>
                    <a:pt x="1088828" y="440427"/>
                  </a:lnTo>
                  <a:lnTo>
                    <a:pt x="1097826" y="445546"/>
                  </a:lnTo>
                  <a:lnTo>
                    <a:pt x="1103432" y="447898"/>
                  </a:lnTo>
                  <a:lnTo>
                    <a:pt x="1109314" y="449558"/>
                  </a:lnTo>
                  <a:lnTo>
                    <a:pt x="1115890" y="450942"/>
                  </a:lnTo>
                  <a:lnTo>
                    <a:pt x="1131739" y="452948"/>
                  </a:lnTo>
                  <a:lnTo>
                    <a:pt x="1136861" y="454470"/>
                  </a:lnTo>
                  <a:lnTo>
                    <a:pt x="1147173" y="459035"/>
                  </a:lnTo>
                  <a:lnTo>
                    <a:pt x="1152295" y="460834"/>
                  </a:lnTo>
                  <a:lnTo>
                    <a:pt x="1158177" y="461940"/>
                  </a:lnTo>
                  <a:lnTo>
                    <a:pt x="1169182" y="461733"/>
                  </a:lnTo>
                  <a:lnTo>
                    <a:pt x="1180325" y="459173"/>
                  </a:lnTo>
                  <a:lnTo>
                    <a:pt x="1190915" y="454885"/>
                  </a:lnTo>
                  <a:lnTo>
                    <a:pt x="1200466" y="449351"/>
                  </a:lnTo>
                  <a:lnTo>
                    <a:pt x="1205518" y="445546"/>
                  </a:lnTo>
                  <a:lnTo>
                    <a:pt x="1210363" y="441188"/>
                  </a:lnTo>
                  <a:lnTo>
                    <a:pt x="1214861" y="436415"/>
                  </a:lnTo>
                  <a:lnTo>
                    <a:pt x="1218806" y="431435"/>
                  </a:lnTo>
                  <a:lnTo>
                    <a:pt x="1220121" y="429360"/>
                  </a:lnTo>
                  <a:lnTo>
                    <a:pt x="1221090" y="427285"/>
                  </a:lnTo>
                  <a:lnTo>
                    <a:pt x="1221714" y="425071"/>
                  </a:lnTo>
                  <a:lnTo>
                    <a:pt x="1222890" y="419952"/>
                  </a:lnTo>
                  <a:lnTo>
                    <a:pt x="1223097" y="418361"/>
                  </a:lnTo>
                  <a:lnTo>
                    <a:pt x="1222959" y="417185"/>
                  </a:lnTo>
                  <a:lnTo>
                    <a:pt x="1222198" y="416355"/>
                  </a:lnTo>
                  <a:lnTo>
                    <a:pt x="1220052" y="415594"/>
                  </a:lnTo>
                  <a:lnTo>
                    <a:pt x="1219014" y="414695"/>
                  </a:lnTo>
                  <a:lnTo>
                    <a:pt x="1217976" y="412412"/>
                  </a:lnTo>
                  <a:lnTo>
                    <a:pt x="1214931" y="400030"/>
                  </a:lnTo>
                  <a:lnTo>
                    <a:pt x="1213616" y="398370"/>
                  </a:lnTo>
                  <a:lnTo>
                    <a:pt x="1211539" y="397332"/>
                  </a:lnTo>
                  <a:lnTo>
                    <a:pt x="1205518" y="395188"/>
                  </a:lnTo>
                  <a:lnTo>
                    <a:pt x="1203165" y="393943"/>
                  </a:lnTo>
                  <a:lnTo>
                    <a:pt x="1200950" y="392352"/>
                  </a:lnTo>
                  <a:lnTo>
                    <a:pt x="1194306" y="386334"/>
                  </a:lnTo>
                  <a:lnTo>
                    <a:pt x="1192022" y="384535"/>
                  </a:lnTo>
                  <a:lnTo>
                    <a:pt x="1189599" y="383429"/>
                  </a:lnTo>
                  <a:lnTo>
                    <a:pt x="1190084" y="384259"/>
                  </a:lnTo>
                  <a:lnTo>
                    <a:pt x="1190776" y="385988"/>
                  </a:lnTo>
                  <a:lnTo>
                    <a:pt x="1191191" y="386818"/>
                  </a:lnTo>
                  <a:lnTo>
                    <a:pt x="1186070" y="385780"/>
                  </a:lnTo>
                  <a:lnTo>
                    <a:pt x="1181502" y="383844"/>
                  </a:lnTo>
                  <a:lnTo>
                    <a:pt x="1172366" y="379140"/>
                  </a:lnTo>
                  <a:lnTo>
                    <a:pt x="1170843" y="378656"/>
                  </a:lnTo>
                  <a:lnTo>
                    <a:pt x="1169459" y="378448"/>
                  </a:lnTo>
                  <a:lnTo>
                    <a:pt x="1166898" y="378241"/>
                  </a:lnTo>
                  <a:lnTo>
                    <a:pt x="1164614" y="377687"/>
                  </a:lnTo>
                  <a:lnTo>
                    <a:pt x="1163022" y="376926"/>
                  </a:lnTo>
                  <a:lnTo>
                    <a:pt x="1159770" y="374713"/>
                  </a:lnTo>
                  <a:lnTo>
                    <a:pt x="1141982" y="364959"/>
                  </a:lnTo>
                  <a:lnTo>
                    <a:pt x="1113121" y="353891"/>
                  </a:lnTo>
                  <a:lnTo>
                    <a:pt x="1102947" y="351263"/>
                  </a:lnTo>
                  <a:lnTo>
                    <a:pt x="1098933" y="350848"/>
                  </a:lnTo>
                  <a:lnTo>
                    <a:pt x="1091804" y="351401"/>
                  </a:lnTo>
                  <a:lnTo>
                    <a:pt x="1087790" y="351401"/>
                  </a:lnTo>
                  <a:cubicBezTo>
                    <a:pt x="1087790" y="351401"/>
                    <a:pt x="1072079" y="348980"/>
                    <a:pt x="1072079" y="348980"/>
                  </a:cubicBezTo>
                  <a:lnTo>
                    <a:pt x="1066611" y="349118"/>
                  </a:lnTo>
                  <a:lnTo>
                    <a:pt x="1062805" y="350364"/>
                  </a:lnTo>
                  <a:lnTo>
                    <a:pt x="1056507" y="354583"/>
                  </a:lnTo>
                  <a:lnTo>
                    <a:pt x="1052423" y="355897"/>
                  </a:lnTo>
                  <a:lnTo>
                    <a:pt x="1057060" y="351955"/>
                  </a:lnTo>
                  <a:lnTo>
                    <a:pt x="1058998" y="349257"/>
                  </a:lnTo>
                  <a:lnTo>
                    <a:pt x="1058998" y="346628"/>
                  </a:lnTo>
                  <a:cubicBezTo>
                    <a:pt x="1058998" y="346628"/>
                    <a:pt x="1056991" y="345521"/>
                    <a:pt x="1056991" y="345521"/>
                  </a:cubicBezTo>
                  <a:lnTo>
                    <a:pt x="1054015" y="346006"/>
                  </a:lnTo>
                  <a:lnTo>
                    <a:pt x="1050831" y="346974"/>
                  </a:lnTo>
                  <a:lnTo>
                    <a:pt x="1048271" y="347182"/>
                  </a:lnTo>
                  <a:lnTo>
                    <a:pt x="1049932" y="345521"/>
                  </a:lnTo>
                  <a:lnTo>
                    <a:pt x="1047786" y="344899"/>
                  </a:lnTo>
                  <a:lnTo>
                    <a:pt x="1040103" y="344415"/>
                  </a:lnTo>
                  <a:lnTo>
                    <a:pt x="1037612" y="343861"/>
                  </a:lnTo>
                  <a:lnTo>
                    <a:pt x="1035397" y="343100"/>
                  </a:lnTo>
                  <a:lnTo>
                    <a:pt x="1033182" y="342063"/>
                  </a:lnTo>
                  <a:lnTo>
                    <a:pt x="1030691" y="340541"/>
                  </a:lnTo>
                  <a:lnTo>
                    <a:pt x="1034844" y="340333"/>
                  </a:lnTo>
                  <a:lnTo>
                    <a:pt x="1041695" y="340887"/>
                  </a:lnTo>
                  <a:lnTo>
                    <a:pt x="1047786" y="340887"/>
                  </a:lnTo>
                  <a:cubicBezTo>
                    <a:pt x="1047786" y="340887"/>
                    <a:pt x="1049724" y="338535"/>
                    <a:pt x="1049724" y="338535"/>
                  </a:cubicBezTo>
                  <a:lnTo>
                    <a:pt x="1048201" y="337290"/>
                  </a:lnTo>
                  <a:lnTo>
                    <a:pt x="1045433" y="336598"/>
                  </a:lnTo>
                  <a:lnTo>
                    <a:pt x="1042387" y="336252"/>
                  </a:lnTo>
                  <a:lnTo>
                    <a:pt x="1040242" y="335768"/>
                  </a:lnTo>
                  <a:lnTo>
                    <a:pt x="1028407" y="329888"/>
                  </a:lnTo>
                  <a:lnTo>
                    <a:pt x="1028407" y="331479"/>
                  </a:lnTo>
                  <a:cubicBezTo>
                    <a:pt x="1028407" y="331479"/>
                    <a:pt x="1028891" y="333001"/>
                    <a:pt x="1028891" y="333001"/>
                  </a:cubicBezTo>
                  <a:lnTo>
                    <a:pt x="1029168" y="334454"/>
                  </a:lnTo>
                  <a:lnTo>
                    <a:pt x="1028684" y="335837"/>
                  </a:lnTo>
                  <a:lnTo>
                    <a:pt x="1028199" y="335284"/>
                  </a:lnTo>
                  <a:lnTo>
                    <a:pt x="1025708" y="336183"/>
                  </a:lnTo>
                  <a:lnTo>
                    <a:pt x="1022247" y="337843"/>
                  </a:lnTo>
                  <a:lnTo>
                    <a:pt x="1018094" y="338742"/>
                  </a:lnTo>
                  <a:lnTo>
                    <a:pt x="1013942" y="338258"/>
                  </a:lnTo>
                  <a:lnTo>
                    <a:pt x="1009720" y="337221"/>
                  </a:lnTo>
                  <a:lnTo>
                    <a:pt x="1005429" y="336598"/>
                  </a:lnTo>
                  <a:lnTo>
                    <a:pt x="1005982" y="338327"/>
                  </a:lnTo>
                  <a:lnTo>
                    <a:pt x="1004321" y="336598"/>
                  </a:lnTo>
                  <a:lnTo>
                    <a:pt x="1001276" y="336045"/>
                  </a:lnTo>
                  <a:lnTo>
                    <a:pt x="998161" y="336598"/>
                  </a:lnTo>
                  <a:lnTo>
                    <a:pt x="996293" y="338189"/>
                  </a:lnTo>
                  <a:lnTo>
                    <a:pt x="995185" y="335975"/>
                  </a:lnTo>
                  <a:lnTo>
                    <a:pt x="994424" y="334869"/>
                  </a:lnTo>
                  <a:lnTo>
                    <a:pt x="993455" y="334246"/>
                  </a:lnTo>
                  <a:lnTo>
                    <a:pt x="991587" y="334246"/>
                  </a:lnTo>
                  <a:cubicBezTo>
                    <a:pt x="991587" y="334246"/>
                    <a:pt x="991310" y="335145"/>
                    <a:pt x="991310" y="335145"/>
                  </a:cubicBezTo>
                  <a:lnTo>
                    <a:pt x="991310" y="336529"/>
                  </a:lnTo>
                  <a:cubicBezTo>
                    <a:pt x="991310" y="336529"/>
                    <a:pt x="990548" y="337636"/>
                    <a:pt x="990548" y="337636"/>
                  </a:cubicBezTo>
                  <a:lnTo>
                    <a:pt x="988126" y="338258"/>
                  </a:lnTo>
                  <a:lnTo>
                    <a:pt x="984873" y="338397"/>
                  </a:lnTo>
                  <a:lnTo>
                    <a:pt x="981758" y="337843"/>
                  </a:lnTo>
                  <a:lnTo>
                    <a:pt x="979682" y="336460"/>
                  </a:lnTo>
                  <a:lnTo>
                    <a:pt x="978852" y="333693"/>
                  </a:lnTo>
                  <a:lnTo>
                    <a:pt x="979198" y="331687"/>
                  </a:lnTo>
                  <a:lnTo>
                    <a:pt x="978990" y="329957"/>
                  </a:lnTo>
                  <a:lnTo>
                    <a:pt x="976498" y="328159"/>
                  </a:lnTo>
                  <a:lnTo>
                    <a:pt x="972830" y="327191"/>
                  </a:lnTo>
                  <a:lnTo>
                    <a:pt x="968124" y="326222"/>
                  </a:lnTo>
                  <a:lnTo>
                    <a:pt x="963971" y="324769"/>
                  </a:lnTo>
                  <a:lnTo>
                    <a:pt x="962034" y="322141"/>
                  </a:lnTo>
                  <a:lnTo>
                    <a:pt x="983074" y="323870"/>
                  </a:lnTo>
                  <a:lnTo>
                    <a:pt x="987019" y="323663"/>
                  </a:lnTo>
                  <a:lnTo>
                    <a:pt x="990410" y="322902"/>
                  </a:lnTo>
                  <a:lnTo>
                    <a:pt x="993594" y="321726"/>
                  </a:lnTo>
                  <a:lnTo>
                    <a:pt x="997054" y="320135"/>
                  </a:lnTo>
                  <a:lnTo>
                    <a:pt x="1005221" y="317437"/>
                  </a:lnTo>
                  <a:lnTo>
                    <a:pt x="1007159" y="315293"/>
                  </a:lnTo>
                  <a:lnTo>
                    <a:pt x="1005221" y="311350"/>
                  </a:lnTo>
                  <a:lnTo>
                    <a:pt x="1003560" y="309828"/>
                  </a:lnTo>
                  <a:lnTo>
                    <a:pt x="1001484" y="308583"/>
                  </a:lnTo>
                  <a:lnTo>
                    <a:pt x="999269" y="307614"/>
                  </a:lnTo>
                  <a:lnTo>
                    <a:pt x="997124" y="306992"/>
                  </a:lnTo>
                  <a:lnTo>
                    <a:pt x="993870" y="306438"/>
                  </a:lnTo>
                  <a:lnTo>
                    <a:pt x="992763" y="306162"/>
                  </a:lnTo>
                  <a:lnTo>
                    <a:pt x="991794" y="305677"/>
                  </a:lnTo>
                  <a:lnTo>
                    <a:pt x="991794" y="305332"/>
                  </a:lnTo>
                  <a:lnTo>
                    <a:pt x="991517" y="304432"/>
                  </a:lnTo>
                  <a:lnTo>
                    <a:pt x="991033" y="303326"/>
                  </a:lnTo>
                  <a:lnTo>
                    <a:pt x="990479" y="302496"/>
                  </a:lnTo>
                  <a:lnTo>
                    <a:pt x="989372" y="301665"/>
                  </a:lnTo>
                  <a:lnTo>
                    <a:pt x="988610" y="301320"/>
                  </a:lnTo>
                  <a:lnTo>
                    <a:pt x="986465" y="301320"/>
                  </a:lnTo>
                  <a:cubicBezTo>
                    <a:pt x="986465" y="301320"/>
                    <a:pt x="985012" y="301596"/>
                    <a:pt x="985012" y="301596"/>
                  </a:cubicBezTo>
                  <a:lnTo>
                    <a:pt x="982797" y="302357"/>
                  </a:lnTo>
                  <a:lnTo>
                    <a:pt x="981551" y="302357"/>
                  </a:lnTo>
                  <a:lnTo>
                    <a:pt x="977952" y="301043"/>
                  </a:lnTo>
                  <a:lnTo>
                    <a:pt x="971654" y="296893"/>
                  </a:lnTo>
                  <a:lnTo>
                    <a:pt x="968332" y="295371"/>
                  </a:lnTo>
                  <a:lnTo>
                    <a:pt x="964040" y="295094"/>
                  </a:lnTo>
                  <a:lnTo>
                    <a:pt x="960580" y="296823"/>
                  </a:lnTo>
                  <a:lnTo>
                    <a:pt x="957950" y="299867"/>
                  </a:lnTo>
                  <a:lnTo>
                    <a:pt x="951237" y="314324"/>
                  </a:lnTo>
                  <a:lnTo>
                    <a:pt x="949783" y="318267"/>
                  </a:lnTo>
                  <a:lnTo>
                    <a:pt x="949230" y="315500"/>
                  </a:lnTo>
                  <a:lnTo>
                    <a:pt x="949230" y="312249"/>
                  </a:lnTo>
                  <a:cubicBezTo>
                    <a:pt x="949230" y="312249"/>
                    <a:pt x="950268" y="302426"/>
                    <a:pt x="950268" y="302426"/>
                  </a:cubicBezTo>
                  <a:lnTo>
                    <a:pt x="949506" y="301873"/>
                  </a:lnTo>
                  <a:lnTo>
                    <a:pt x="947430" y="302426"/>
                  </a:lnTo>
                  <a:lnTo>
                    <a:pt x="943692" y="302011"/>
                  </a:lnTo>
                  <a:lnTo>
                    <a:pt x="947361" y="299244"/>
                  </a:lnTo>
                  <a:lnTo>
                    <a:pt x="951998" y="296408"/>
                  </a:lnTo>
                  <a:lnTo>
                    <a:pt x="954213" y="293295"/>
                  </a:lnTo>
                  <a:lnTo>
                    <a:pt x="950614" y="289560"/>
                  </a:lnTo>
                  <a:lnTo>
                    <a:pt x="946184" y="288038"/>
                  </a:lnTo>
                  <a:lnTo>
                    <a:pt x="940647" y="287347"/>
                  </a:lnTo>
                  <a:lnTo>
                    <a:pt x="935456" y="288038"/>
                  </a:lnTo>
                  <a:lnTo>
                    <a:pt x="931719" y="290667"/>
                  </a:lnTo>
                  <a:lnTo>
                    <a:pt x="930681" y="292950"/>
                  </a:lnTo>
                  <a:lnTo>
                    <a:pt x="931580" y="293710"/>
                  </a:lnTo>
                  <a:lnTo>
                    <a:pt x="933588" y="294264"/>
                  </a:lnTo>
                  <a:lnTo>
                    <a:pt x="935664" y="295993"/>
                  </a:lnTo>
                  <a:lnTo>
                    <a:pt x="935872" y="297238"/>
                  </a:lnTo>
                  <a:lnTo>
                    <a:pt x="934488" y="297584"/>
                  </a:lnTo>
                  <a:lnTo>
                    <a:pt x="932342" y="297792"/>
                  </a:lnTo>
                  <a:lnTo>
                    <a:pt x="930265" y="298553"/>
                  </a:lnTo>
                  <a:lnTo>
                    <a:pt x="928743" y="300351"/>
                  </a:lnTo>
                  <a:lnTo>
                    <a:pt x="926805" y="304986"/>
                  </a:lnTo>
                  <a:lnTo>
                    <a:pt x="925490" y="307130"/>
                  </a:lnTo>
                  <a:lnTo>
                    <a:pt x="923760" y="308790"/>
                  </a:lnTo>
                  <a:lnTo>
                    <a:pt x="921545" y="310174"/>
                  </a:lnTo>
                  <a:lnTo>
                    <a:pt x="919123" y="311280"/>
                  </a:lnTo>
                  <a:lnTo>
                    <a:pt x="916631" y="312042"/>
                  </a:lnTo>
                  <a:lnTo>
                    <a:pt x="916977" y="309482"/>
                  </a:lnTo>
                  <a:lnTo>
                    <a:pt x="917600" y="306646"/>
                  </a:lnTo>
                  <a:lnTo>
                    <a:pt x="917600" y="304087"/>
                  </a:lnTo>
                  <a:lnTo>
                    <a:pt x="916008" y="302426"/>
                  </a:lnTo>
                  <a:lnTo>
                    <a:pt x="917531" y="300974"/>
                  </a:lnTo>
                  <a:lnTo>
                    <a:pt x="918777" y="298968"/>
                  </a:lnTo>
                  <a:lnTo>
                    <a:pt x="919469" y="296823"/>
                  </a:lnTo>
                  <a:lnTo>
                    <a:pt x="919261" y="294817"/>
                  </a:lnTo>
                  <a:lnTo>
                    <a:pt x="917738" y="292950"/>
                  </a:lnTo>
                  <a:lnTo>
                    <a:pt x="916008" y="292950"/>
                  </a:lnTo>
                  <a:cubicBezTo>
                    <a:pt x="916008" y="292950"/>
                    <a:pt x="914070" y="294264"/>
                    <a:pt x="914070" y="294264"/>
                  </a:cubicBezTo>
                  <a:lnTo>
                    <a:pt x="908534" y="298968"/>
                  </a:lnTo>
                  <a:lnTo>
                    <a:pt x="897044" y="311280"/>
                  </a:lnTo>
                  <a:lnTo>
                    <a:pt x="892892" y="316814"/>
                  </a:lnTo>
                  <a:lnTo>
                    <a:pt x="890677" y="320481"/>
                  </a:lnTo>
                  <a:lnTo>
                    <a:pt x="889223" y="322072"/>
                  </a:lnTo>
                  <a:lnTo>
                    <a:pt x="887147" y="323040"/>
                  </a:lnTo>
                  <a:lnTo>
                    <a:pt x="884863" y="323248"/>
                  </a:lnTo>
                  <a:lnTo>
                    <a:pt x="883756" y="322625"/>
                  </a:lnTo>
                  <a:lnTo>
                    <a:pt x="883548" y="321172"/>
                  </a:lnTo>
                  <a:lnTo>
                    <a:pt x="884102" y="318821"/>
                  </a:lnTo>
                  <a:lnTo>
                    <a:pt x="884656" y="317783"/>
                  </a:lnTo>
                  <a:lnTo>
                    <a:pt x="886247" y="315777"/>
                  </a:lnTo>
                  <a:lnTo>
                    <a:pt x="886870" y="314739"/>
                  </a:lnTo>
                  <a:lnTo>
                    <a:pt x="887286" y="313425"/>
                  </a:lnTo>
                  <a:lnTo>
                    <a:pt x="887632" y="310658"/>
                  </a:lnTo>
                  <a:lnTo>
                    <a:pt x="887978" y="309344"/>
                  </a:lnTo>
                  <a:lnTo>
                    <a:pt x="890331" y="306162"/>
                  </a:lnTo>
                  <a:lnTo>
                    <a:pt x="897459" y="300005"/>
                  </a:lnTo>
                  <a:lnTo>
                    <a:pt x="899328" y="297377"/>
                  </a:lnTo>
                  <a:lnTo>
                    <a:pt x="899328" y="296132"/>
                  </a:lnTo>
                  <a:cubicBezTo>
                    <a:pt x="899328" y="296132"/>
                    <a:pt x="898913" y="295440"/>
                    <a:pt x="898913" y="295440"/>
                  </a:cubicBezTo>
                  <a:lnTo>
                    <a:pt x="897875" y="294956"/>
                  </a:lnTo>
                  <a:lnTo>
                    <a:pt x="896352" y="294471"/>
                  </a:lnTo>
                  <a:lnTo>
                    <a:pt x="894276" y="294126"/>
                  </a:lnTo>
                  <a:lnTo>
                    <a:pt x="893030" y="294471"/>
                  </a:lnTo>
                  <a:lnTo>
                    <a:pt x="891992" y="295094"/>
                  </a:lnTo>
                  <a:lnTo>
                    <a:pt x="890677" y="295440"/>
                  </a:lnTo>
                  <a:lnTo>
                    <a:pt x="887286" y="294679"/>
                  </a:lnTo>
                  <a:lnTo>
                    <a:pt x="880226" y="290736"/>
                  </a:lnTo>
                  <a:lnTo>
                    <a:pt x="876558" y="290390"/>
                  </a:lnTo>
                  <a:lnTo>
                    <a:pt x="870121" y="295232"/>
                  </a:lnTo>
                  <a:lnTo>
                    <a:pt x="868875" y="296339"/>
                  </a:lnTo>
                  <a:lnTo>
                    <a:pt x="868737" y="297930"/>
                  </a:lnTo>
                  <a:lnTo>
                    <a:pt x="869360" y="298968"/>
                  </a:lnTo>
                  <a:lnTo>
                    <a:pt x="870398" y="299936"/>
                  </a:lnTo>
                  <a:lnTo>
                    <a:pt x="871575" y="301320"/>
                  </a:lnTo>
                  <a:lnTo>
                    <a:pt x="869844" y="302011"/>
                  </a:lnTo>
                  <a:lnTo>
                    <a:pt x="868529" y="303187"/>
                  </a:lnTo>
                  <a:lnTo>
                    <a:pt x="866245" y="306092"/>
                  </a:lnTo>
                  <a:lnTo>
                    <a:pt x="864654" y="307753"/>
                  </a:lnTo>
                  <a:lnTo>
                    <a:pt x="863477" y="308514"/>
                  </a:lnTo>
                  <a:lnTo>
                    <a:pt x="860293" y="309966"/>
                  </a:lnTo>
                  <a:lnTo>
                    <a:pt x="856556" y="312111"/>
                  </a:lnTo>
                  <a:lnTo>
                    <a:pt x="852749" y="315154"/>
                  </a:lnTo>
                  <a:lnTo>
                    <a:pt x="849704" y="318821"/>
                  </a:lnTo>
                  <a:lnTo>
                    <a:pt x="848389" y="322833"/>
                  </a:lnTo>
                  <a:lnTo>
                    <a:pt x="848735" y="324493"/>
                  </a:lnTo>
                  <a:lnTo>
                    <a:pt x="849496" y="326360"/>
                  </a:lnTo>
                  <a:lnTo>
                    <a:pt x="849981" y="328021"/>
                  </a:lnTo>
                  <a:lnTo>
                    <a:pt x="849496" y="329127"/>
                  </a:lnTo>
                  <a:lnTo>
                    <a:pt x="847905" y="328920"/>
                  </a:lnTo>
                  <a:lnTo>
                    <a:pt x="846036" y="327606"/>
                  </a:lnTo>
                  <a:lnTo>
                    <a:pt x="844375" y="325945"/>
                  </a:lnTo>
                  <a:lnTo>
                    <a:pt x="843336" y="324631"/>
                  </a:lnTo>
                  <a:lnTo>
                    <a:pt x="840499" y="317022"/>
                  </a:lnTo>
                  <a:lnTo>
                    <a:pt x="838215" y="314532"/>
                  </a:lnTo>
                  <a:lnTo>
                    <a:pt x="833647" y="314255"/>
                  </a:lnTo>
                  <a:lnTo>
                    <a:pt x="831640" y="314947"/>
                  </a:lnTo>
                  <a:lnTo>
                    <a:pt x="830463" y="316053"/>
                  </a:lnTo>
                  <a:lnTo>
                    <a:pt x="829425" y="317160"/>
                  </a:lnTo>
                  <a:lnTo>
                    <a:pt x="827972" y="317990"/>
                  </a:lnTo>
                  <a:lnTo>
                    <a:pt x="827626" y="317714"/>
                  </a:lnTo>
                  <a:lnTo>
                    <a:pt x="825618" y="316745"/>
                  </a:lnTo>
                  <a:lnTo>
                    <a:pt x="824996" y="316538"/>
                  </a:lnTo>
                  <a:lnTo>
                    <a:pt x="821189" y="316814"/>
                  </a:lnTo>
                  <a:lnTo>
                    <a:pt x="820151" y="317299"/>
                  </a:lnTo>
                  <a:lnTo>
                    <a:pt x="818075" y="318682"/>
                  </a:lnTo>
                  <a:lnTo>
                    <a:pt x="817036" y="319028"/>
                  </a:lnTo>
                  <a:lnTo>
                    <a:pt x="815929" y="319028"/>
                  </a:lnTo>
                  <a:lnTo>
                    <a:pt x="813645" y="318475"/>
                  </a:lnTo>
                  <a:lnTo>
                    <a:pt x="812469" y="318336"/>
                  </a:lnTo>
                  <a:lnTo>
                    <a:pt x="810323" y="318336"/>
                  </a:lnTo>
                  <a:cubicBezTo>
                    <a:pt x="810323" y="318336"/>
                    <a:pt x="808869" y="318751"/>
                    <a:pt x="808869" y="318751"/>
                  </a:cubicBezTo>
                  <a:lnTo>
                    <a:pt x="808316" y="319720"/>
                  </a:lnTo>
                  <a:lnTo>
                    <a:pt x="808869" y="321449"/>
                  </a:lnTo>
                  <a:lnTo>
                    <a:pt x="811845" y="324424"/>
                  </a:lnTo>
                  <a:lnTo>
                    <a:pt x="815514" y="325945"/>
                  </a:lnTo>
                  <a:lnTo>
                    <a:pt x="818697" y="328021"/>
                  </a:lnTo>
                  <a:lnTo>
                    <a:pt x="820151" y="332655"/>
                  </a:lnTo>
                  <a:lnTo>
                    <a:pt x="820358" y="334938"/>
                  </a:lnTo>
                  <a:lnTo>
                    <a:pt x="820358" y="335560"/>
                  </a:lnTo>
                  <a:cubicBezTo>
                    <a:pt x="820358" y="335560"/>
                    <a:pt x="815998" y="333070"/>
                    <a:pt x="815998" y="333070"/>
                  </a:cubicBezTo>
                  <a:lnTo>
                    <a:pt x="812469" y="330096"/>
                  </a:lnTo>
                  <a:lnTo>
                    <a:pt x="810669" y="329058"/>
                  </a:lnTo>
                  <a:lnTo>
                    <a:pt x="807554" y="328366"/>
                  </a:lnTo>
                  <a:lnTo>
                    <a:pt x="806447" y="329404"/>
                  </a:lnTo>
                  <a:lnTo>
                    <a:pt x="805755" y="331341"/>
                  </a:lnTo>
                  <a:lnTo>
                    <a:pt x="804025" y="333209"/>
                  </a:lnTo>
                  <a:lnTo>
                    <a:pt x="802571" y="333416"/>
                  </a:lnTo>
                  <a:lnTo>
                    <a:pt x="796965" y="332448"/>
                  </a:lnTo>
                  <a:lnTo>
                    <a:pt x="794335" y="332448"/>
                  </a:lnTo>
                  <a:lnTo>
                    <a:pt x="792536" y="333001"/>
                  </a:lnTo>
                  <a:lnTo>
                    <a:pt x="791428" y="334523"/>
                  </a:lnTo>
                  <a:lnTo>
                    <a:pt x="791082" y="337290"/>
                  </a:lnTo>
                  <a:lnTo>
                    <a:pt x="791428" y="339780"/>
                  </a:lnTo>
                  <a:lnTo>
                    <a:pt x="792397" y="341233"/>
                  </a:lnTo>
                  <a:lnTo>
                    <a:pt x="793712" y="342478"/>
                  </a:lnTo>
                  <a:lnTo>
                    <a:pt x="795304" y="344207"/>
                  </a:lnTo>
                  <a:lnTo>
                    <a:pt x="791013" y="344553"/>
                  </a:lnTo>
                  <a:lnTo>
                    <a:pt x="787898" y="346075"/>
                  </a:lnTo>
                  <a:lnTo>
                    <a:pt x="784992" y="348012"/>
                  </a:lnTo>
                  <a:lnTo>
                    <a:pt x="781046" y="349395"/>
                  </a:lnTo>
                  <a:lnTo>
                    <a:pt x="786653" y="340818"/>
                  </a:lnTo>
                  <a:lnTo>
                    <a:pt x="788798" y="335215"/>
                  </a:lnTo>
                  <a:lnTo>
                    <a:pt x="786791" y="331133"/>
                  </a:lnTo>
                  <a:lnTo>
                    <a:pt x="782431" y="331964"/>
                  </a:lnTo>
                  <a:lnTo>
                    <a:pt x="778486" y="336944"/>
                  </a:lnTo>
                  <a:lnTo>
                    <a:pt x="772464" y="346836"/>
                  </a:lnTo>
                  <a:lnTo>
                    <a:pt x="772810" y="344415"/>
                  </a:lnTo>
                  <a:lnTo>
                    <a:pt x="773710" y="341440"/>
                  </a:lnTo>
                  <a:lnTo>
                    <a:pt x="774195" y="338673"/>
                  </a:lnTo>
                  <a:lnTo>
                    <a:pt x="773433" y="336667"/>
                  </a:lnTo>
                  <a:lnTo>
                    <a:pt x="770734" y="336252"/>
                  </a:lnTo>
                  <a:lnTo>
                    <a:pt x="766789" y="337221"/>
                  </a:lnTo>
                  <a:lnTo>
                    <a:pt x="762844" y="338742"/>
                  </a:lnTo>
                  <a:lnTo>
                    <a:pt x="760214" y="340264"/>
                  </a:lnTo>
                  <a:lnTo>
                    <a:pt x="759799" y="340818"/>
                  </a:lnTo>
                  <a:lnTo>
                    <a:pt x="759383" y="342270"/>
                  </a:lnTo>
                  <a:lnTo>
                    <a:pt x="759107" y="342685"/>
                  </a:lnTo>
                  <a:lnTo>
                    <a:pt x="757792" y="343239"/>
                  </a:lnTo>
                  <a:lnTo>
                    <a:pt x="755023" y="343723"/>
                  </a:lnTo>
                  <a:lnTo>
                    <a:pt x="753777" y="344138"/>
                  </a:lnTo>
                  <a:lnTo>
                    <a:pt x="751909" y="345729"/>
                  </a:lnTo>
                  <a:lnTo>
                    <a:pt x="752186" y="347043"/>
                  </a:lnTo>
                  <a:lnTo>
                    <a:pt x="754193" y="348150"/>
                  </a:lnTo>
                  <a:lnTo>
                    <a:pt x="757307" y="349118"/>
                  </a:lnTo>
                  <a:lnTo>
                    <a:pt x="752393" y="349118"/>
                  </a:lnTo>
                  <a:cubicBezTo>
                    <a:pt x="752393" y="349118"/>
                    <a:pt x="747410" y="346974"/>
                    <a:pt x="747410" y="346974"/>
                  </a:cubicBezTo>
                  <a:lnTo>
                    <a:pt x="743050" y="346006"/>
                  </a:lnTo>
                  <a:lnTo>
                    <a:pt x="739935" y="349395"/>
                  </a:lnTo>
                  <a:lnTo>
                    <a:pt x="739935" y="350502"/>
                  </a:lnTo>
                  <a:cubicBezTo>
                    <a:pt x="739935" y="350502"/>
                    <a:pt x="740558" y="353061"/>
                    <a:pt x="740558" y="353061"/>
                  </a:cubicBezTo>
                  <a:lnTo>
                    <a:pt x="740558" y="353753"/>
                  </a:lnTo>
                  <a:lnTo>
                    <a:pt x="739451" y="354445"/>
                  </a:lnTo>
                  <a:lnTo>
                    <a:pt x="737790" y="354791"/>
                  </a:lnTo>
                  <a:lnTo>
                    <a:pt x="736059" y="354929"/>
                  </a:lnTo>
                  <a:lnTo>
                    <a:pt x="734675" y="355206"/>
                  </a:lnTo>
                  <a:lnTo>
                    <a:pt x="731838" y="356520"/>
                  </a:lnTo>
                  <a:lnTo>
                    <a:pt x="730246" y="358111"/>
                  </a:lnTo>
                  <a:lnTo>
                    <a:pt x="727200" y="362607"/>
                  </a:lnTo>
                  <a:lnTo>
                    <a:pt x="724709" y="364959"/>
                  </a:lnTo>
                  <a:lnTo>
                    <a:pt x="722079" y="366273"/>
                  </a:lnTo>
                  <a:lnTo>
                    <a:pt x="713704" y="368210"/>
                  </a:lnTo>
                  <a:lnTo>
                    <a:pt x="710659" y="369317"/>
                  </a:lnTo>
                  <a:lnTo>
                    <a:pt x="708237" y="370977"/>
                  </a:lnTo>
                  <a:lnTo>
                    <a:pt x="707752" y="373260"/>
                  </a:lnTo>
                  <a:lnTo>
                    <a:pt x="711213" y="375058"/>
                  </a:lnTo>
                  <a:lnTo>
                    <a:pt x="724640" y="374298"/>
                  </a:lnTo>
                  <a:lnTo>
                    <a:pt x="729553" y="374920"/>
                  </a:lnTo>
                  <a:lnTo>
                    <a:pt x="725262" y="376580"/>
                  </a:lnTo>
                  <a:lnTo>
                    <a:pt x="720556" y="377134"/>
                  </a:lnTo>
                  <a:lnTo>
                    <a:pt x="708652" y="376442"/>
                  </a:lnTo>
                  <a:lnTo>
                    <a:pt x="705745" y="376650"/>
                  </a:lnTo>
                  <a:lnTo>
                    <a:pt x="702977" y="377411"/>
                  </a:lnTo>
                  <a:lnTo>
                    <a:pt x="701108" y="379001"/>
                  </a:lnTo>
                  <a:lnTo>
                    <a:pt x="700762" y="381146"/>
                  </a:lnTo>
                  <a:lnTo>
                    <a:pt x="701523" y="383359"/>
                  </a:lnTo>
                  <a:lnTo>
                    <a:pt x="703046" y="385227"/>
                  </a:lnTo>
                  <a:lnTo>
                    <a:pt x="704984" y="386265"/>
                  </a:lnTo>
                  <a:lnTo>
                    <a:pt x="703530" y="387787"/>
                  </a:lnTo>
                  <a:lnTo>
                    <a:pt x="702631" y="389308"/>
                  </a:lnTo>
                  <a:lnTo>
                    <a:pt x="702492" y="391037"/>
                  </a:lnTo>
                  <a:lnTo>
                    <a:pt x="703253" y="393251"/>
                  </a:lnTo>
                  <a:lnTo>
                    <a:pt x="700831" y="390830"/>
                  </a:lnTo>
                  <a:lnTo>
                    <a:pt x="698824" y="384051"/>
                  </a:lnTo>
                  <a:lnTo>
                    <a:pt x="696955" y="381907"/>
                  </a:lnTo>
                  <a:lnTo>
                    <a:pt x="694048" y="382391"/>
                  </a:lnTo>
                  <a:lnTo>
                    <a:pt x="689134" y="384189"/>
                  </a:lnTo>
                  <a:lnTo>
                    <a:pt x="684359" y="386334"/>
                  </a:lnTo>
                  <a:lnTo>
                    <a:pt x="682213" y="387856"/>
                  </a:lnTo>
                  <a:lnTo>
                    <a:pt x="682975" y="389032"/>
                  </a:lnTo>
                  <a:lnTo>
                    <a:pt x="687473" y="389585"/>
                  </a:lnTo>
                  <a:lnTo>
                    <a:pt x="688788" y="390415"/>
                  </a:lnTo>
                  <a:lnTo>
                    <a:pt x="688096" y="391799"/>
                  </a:lnTo>
                  <a:lnTo>
                    <a:pt x="685812" y="391799"/>
                  </a:lnTo>
                  <a:cubicBezTo>
                    <a:pt x="685812" y="391799"/>
                    <a:pt x="681729" y="390622"/>
                    <a:pt x="681729" y="390622"/>
                  </a:cubicBezTo>
                  <a:lnTo>
                    <a:pt x="679514" y="390484"/>
                  </a:lnTo>
                  <a:lnTo>
                    <a:pt x="677784" y="390761"/>
                  </a:lnTo>
                  <a:lnTo>
                    <a:pt x="676261" y="391591"/>
                  </a:lnTo>
                  <a:lnTo>
                    <a:pt x="674600" y="393182"/>
                  </a:lnTo>
                  <a:lnTo>
                    <a:pt x="673216" y="395119"/>
                  </a:lnTo>
                  <a:lnTo>
                    <a:pt x="672731" y="396641"/>
                  </a:lnTo>
                  <a:lnTo>
                    <a:pt x="672454" y="398163"/>
                  </a:lnTo>
                  <a:lnTo>
                    <a:pt x="671624" y="400238"/>
                  </a:lnTo>
                  <a:lnTo>
                    <a:pt x="674738" y="400099"/>
                  </a:lnTo>
                  <a:lnTo>
                    <a:pt x="681314" y="397817"/>
                  </a:lnTo>
                  <a:lnTo>
                    <a:pt x="683390" y="398163"/>
                  </a:lnTo>
                  <a:lnTo>
                    <a:pt x="681660" y="399546"/>
                  </a:lnTo>
                  <a:lnTo>
                    <a:pt x="681106" y="401206"/>
                  </a:lnTo>
                  <a:lnTo>
                    <a:pt x="681729" y="402935"/>
                  </a:lnTo>
                  <a:lnTo>
                    <a:pt x="683321" y="404526"/>
                  </a:lnTo>
                  <a:lnTo>
                    <a:pt x="685328" y="405287"/>
                  </a:lnTo>
                  <a:lnTo>
                    <a:pt x="689065" y="405080"/>
                  </a:lnTo>
                  <a:lnTo>
                    <a:pt x="690588" y="405564"/>
                  </a:lnTo>
                  <a:lnTo>
                    <a:pt x="689273" y="406809"/>
                  </a:lnTo>
                  <a:lnTo>
                    <a:pt x="688442" y="408262"/>
                  </a:lnTo>
                  <a:lnTo>
                    <a:pt x="688165" y="409922"/>
                  </a:lnTo>
                  <a:lnTo>
                    <a:pt x="688511" y="411720"/>
                  </a:lnTo>
                  <a:lnTo>
                    <a:pt x="687542" y="410959"/>
                  </a:lnTo>
                  <a:lnTo>
                    <a:pt x="686366" y="408884"/>
                  </a:lnTo>
                  <a:lnTo>
                    <a:pt x="685535" y="407847"/>
                  </a:lnTo>
                  <a:lnTo>
                    <a:pt x="684359" y="407155"/>
                  </a:lnTo>
                  <a:lnTo>
                    <a:pt x="679168" y="404734"/>
                  </a:lnTo>
                  <a:lnTo>
                    <a:pt x="675638" y="404250"/>
                  </a:lnTo>
                  <a:lnTo>
                    <a:pt x="672662" y="405218"/>
                  </a:lnTo>
                  <a:lnTo>
                    <a:pt x="670101" y="407293"/>
                  </a:lnTo>
                  <a:lnTo>
                    <a:pt x="667610" y="410129"/>
                  </a:lnTo>
                  <a:lnTo>
                    <a:pt x="665533" y="412896"/>
                  </a:lnTo>
                  <a:lnTo>
                    <a:pt x="665257" y="414211"/>
                  </a:lnTo>
                  <a:lnTo>
                    <a:pt x="666710" y="414695"/>
                  </a:lnTo>
                  <a:lnTo>
                    <a:pt x="681452" y="415041"/>
                  </a:lnTo>
                  <a:lnTo>
                    <a:pt x="685189" y="415456"/>
                  </a:lnTo>
                  <a:lnTo>
                    <a:pt x="681729" y="417047"/>
                  </a:lnTo>
                  <a:lnTo>
                    <a:pt x="661104" y="419606"/>
                  </a:lnTo>
                  <a:lnTo>
                    <a:pt x="658335" y="420644"/>
                  </a:lnTo>
                  <a:lnTo>
                    <a:pt x="655844" y="422235"/>
                  </a:lnTo>
                  <a:lnTo>
                    <a:pt x="651484" y="426178"/>
                  </a:lnTo>
                  <a:lnTo>
                    <a:pt x="650099" y="427146"/>
                  </a:lnTo>
                  <a:lnTo>
                    <a:pt x="648923" y="427769"/>
                  </a:lnTo>
                  <a:lnTo>
                    <a:pt x="648508" y="428599"/>
                  </a:lnTo>
                  <a:lnTo>
                    <a:pt x="649338" y="430328"/>
                  </a:lnTo>
                  <a:lnTo>
                    <a:pt x="650238" y="430881"/>
                  </a:lnTo>
                  <a:lnTo>
                    <a:pt x="653352" y="431850"/>
                  </a:lnTo>
                  <a:lnTo>
                    <a:pt x="654598" y="432473"/>
                  </a:lnTo>
                  <a:lnTo>
                    <a:pt x="647884" y="433441"/>
                  </a:lnTo>
                  <a:lnTo>
                    <a:pt x="644770" y="434202"/>
                  </a:lnTo>
                  <a:lnTo>
                    <a:pt x="641863" y="436069"/>
                  </a:lnTo>
                  <a:lnTo>
                    <a:pt x="640548" y="437384"/>
                  </a:lnTo>
                  <a:lnTo>
                    <a:pt x="639925" y="438560"/>
                  </a:lnTo>
                  <a:lnTo>
                    <a:pt x="638749" y="441465"/>
                  </a:lnTo>
                  <a:lnTo>
                    <a:pt x="637987" y="442710"/>
                  </a:lnTo>
                  <a:lnTo>
                    <a:pt x="637364" y="443402"/>
                  </a:lnTo>
                  <a:lnTo>
                    <a:pt x="636811" y="444370"/>
                  </a:lnTo>
                  <a:lnTo>
                    <a:pt x="636257" y="446446"/>
                  </a:lnTo>
                  <a:lnTo>
                    <a:pt x="636880" y="454539"/>
                  </a:lnTo>
                  <a:lnTo>
                    <a:pt x="642624" y="454746"/>
                  </a:lnTo>
                  <a:lnTo>
                    <a:pt x="650169" y="452325"/>
                  </a:lnTo>
                  <a:lnTo>
                    <a:pt x="656121" y="452671"/>
                  </a:lnTo>
                  <a:lnTo>
                    <a:pt x="653629" y="454815"/>
                  </a:lnTo>
                  <a:lnTo>
                    <a:pt x="650861" y="456130"/>
                  </a:lnTo>
                  <a:lnTo>
                    <a:pt x="647884" y="456960"/>
                  </a:lnTo>
                  <a:lnTo>
                    <a:pt x="637572" y="458551"/>
                  </a:lnTo>
                  <a:lnTo>
                    <a:pt x="633766" y="459519"/>
                  </a:lnTo>
                  <a:lnTo>
                    <a:pt x="631343" y="461041"/>
                  </a:lnTo>
                  <a:lnTo>
                    <a:pt x="631205" y="463116"/>
                  </a:lnTo>
                  <a:lnTo>
                    <a:pt x="635219" y="466160"/>
                  </a:lnTo>
                  <a:lnTo>
                    <a:pt x="635357" y="468166"/>
                  </a:lnTo>
                  <a:lnTo>
                    <a:pt x="634388" y="468789"/>
                  </a:lnTo>
                  <a:lnTo>
                    <a:pt x="633073" y="468789"/>
                  </a:lnTo>
                  <a:cubicBezTo>
                    <a:pt x="633073" y="468789"/>
                    <a:pt x="631689" y="468443"/>
                    <a:pt x="631689" y="468443"/>
                  </a:cubicBezTo>
                  <a:lnTo>
                    <a:pt x="630582" y="468581"/>
                  </a:lnTo>
                  <a:lnTo>
                    <a:pt x="629059" y="469757"/>
                  </a:lnTo>
                  <a:lnTo>
                    <a:pt x="628367" y="471140"/>
                  </a:lnTo>
                  <a:lnTo>
                    <a:pt x="627882" y="472593"/>
                  </a:lnTo>
                  <a:lnTo>
                    <a:pt x="627190" y="474322"/>
                  </a:lnTo>
                  <a:lnTo>
                    <a:pt x="619785" y="485113"/>
                  </a:lnTo>
                  <a:lnTo>
                    <a:pt x="616670" y="491408"/>
                  </a:lnTo>
                  <a:lnTo>
                    <a:pt x="616670" y="497288"/>
                  </a:lnTo>
                  <a:lnTo>
                    <a:pt x="617639" y="498395"/>
                  </a:lnTo>
                  <a:lnTo>
                    <a:pt x="621238" y="501438"/>
                  </a:lnTo>
                  <a:lnTo>
                    <a:pt x="622346" y="502130"/>
                  </a:lnTo>
                  <a:lnTo>
                    <a:pt x="625322" y="501508"/>
                  </a:lnTo>
                  <a:lnTo>
                    <a:pt x="627952" y="499571"/>
                  </a:lnTo>
                  <a:lnTo>
                    <a:pt x="630374" y="497288"/>
                  </a:lnTo>
                  <a:lnTo>
                    <a:pt x="633004" y="495628"/>
                  </a:lnTo>
                  <a:lnTo>
                    <a:pt x="629267" y="501231"/>
                  </a:lnTo>
                  <a:lnTo>
                    <a:pt x="626983" y="503998"/>
                  </a:lnTo>
                  <a:lnTo>
                    <a:pt x="624560" y="505727"/>
                  </a:lnTo>
                  <a:lnTo>
                    <a:pt x="621723" y="506211"/>
                  </a:lnTo>
                  <a:lnTo>
                    <a:pt x="619993" y="505174"/>
                  </a:lnTo>
                  <a:lnTo>
                    <a:pt x="618608" y="503721"/>
                  </a:lnTo>
                  <a:lnTo>
                    <a:pt x="616670" y="502753"/>
                  </a:lnTo>
                  <a:lnTo>
                    <a:pt x="613971" y="503583"/>
                  </a:lnTo>
                  <a:lnTo>
                    <a:pt x="610026" y="505935"/>
                  </a:lnTo>
                  <a:lnTo>
                    <a:pt x="603590" y="510638"/>
                  </a:lnTo>
                  <a:lnTo>
                    <a:pt x="601582" y="512575"/>
                  </a:lnTo>
                  <a:lnTo>
                    <a:pt x="600267" y="514651"/>
                  </a:lnTo>
                  <a:lnTo>
                    <a:pt x="599506" y="517003"/>
                  </a:lnTo>
                  <a:lnTo>
                    <a:pt x="599298" y="519769"/>
                  </a:lnTo>
                  <a:lnTo>
                    <a:pt x="602759" y="518178"/>
                  </a:lnTo>
                  <a:lnTo>
                    <a:pt x="604489" y="517556"/>
                  </a:lnTo>
                  <a:lnTo>
                    <a:pt x="606289" y="517418"/>
                  </a:lnTo>
                  <a:lnTo>
                    <a:pt x="603382" y="520530"/>
                  </a:lnTo>
                  <a:lnTo>
                    <a:pt x="599783" y="522467"/>
                  </a:lnTo>
                  <a:lnTo>
                    <a:pt x="595976" y="524127"/>
                  </a:lnTo>
                  <a:lnTo>
                    <a:pt x="592516" y="526410"/>
                  </a:lnTo>
                  <a:lnTo>
                    <a:pt x="583380" y="534296"/>
                  </a:lnTo>
                  <a:lnTo>
                    <a:pt x="574175" y="544741"/>
                  </a:lnTo>
                  <a:lnTo>
                    <a:pt x="570991" y="549237"/>
                  </a:lnTo>
                  <a:lnTo>
                    <a:pt x="565800" y="554079"/>
                  </a:lnTo>
                  <a:lnTo>
                    <a:pt x="563724" y="556985"/>
                  </a:lnTo>
                  <a:lnTo>
                    <a:pt x="563862" y="560167"/>
                  </a:lnTo>
                  <a:lnTo>
                    <a:pt x="566216" y="559406"/>
                  </a:lnTo>
                  <a:lnTo>
                    <a:pt x="567669" y="560443"/>
                  </a:lnTo>
                  <a:lnTo>
                    <a:pt x="568776" y="562380"/>
                  </a:lnTo>
                  <a:lnTo>
                    <a:pt x="570161" y="564248"/>
                  </a:lnTo>
                  <a:lnTo>
                    <a:pt x="572168" y="565493"/>
                  </a:lnTo>
                  <a:lnTo>
                    <a:pt x="574244" y="565701"/>
                  </a:lnTo>
                  <a:lnTo>
                    <a:pt x="576597" y="565147"/>
                  </a:lnTo>
                  <a:lnTo>
                    <a:pt x="583518" y="561965"/>
                  </a:lnTo>
                  <a:lnTo>
                    <a:pt x="589263" y="558645"/>
                  </a:lnTo>
                  <a:lnTo>
                    <a:pt x="593000" y="554909"/>
                  </a:lnTo>
                  <a:lnTo>
                    <a:pt x="591270" y="551589"/>
                  </a:lnTo>
                  <a:lnTo>
                    <a:pt x="593761" y="549652"/>
                  </a:lnTo>
                  <a:lnTo>
                    <a:pt x="596737" y="547854"/>
                  </a:lnTo>
                  <a:lnTo>
                    <a:pt x="599783" y="547231"/>
                  </a:lnTo>
                  <a:lnTo>
                    <a:pt x="602551" y="548684"/>
                  </a:lnTo>
                  <a:lnTo>
                    <a:pt x="599506" y="550413"/>
                  </a:lnTo>
                  <a:lnTo>
                    <a:pt x="596669" y="552419"/>
                  </a:lnTo>
                  <a:lnTo>
                    <a:pt x="599921" y="553803"/>
                  </a:lnTo>
                  <a:lnTo>
                    <a:pt x="599714" y="555601"/>
                  </a:lnTo>
                  <a:lnTo>
                    <a:pt x="597568" y="557469"/>
                  </a:lnTo>
                  <a:lnTo>
                    <a:pt x="594592" y="559060"/>
                  </a:lnTo>
                  <a:lnTo>
                    <a:pt x="591201" y="560374"/>
                  </a:lnTo>
                  <a:lnTo>
                    <a:pt x="588086" y="561896"/>
                  </a:lnTo>
                  <a:lnTo>
                    <a:pt x="586633" y="564179"/>
                  </a:lnTo>
                  <a:lnTo>
                    <a:pt x="588017" y="567845"/>
                  </a:lnTo>
                  <a:lnTo>
                    <a:pt x="584764" y="568053"/>
                  </a:lnTo>
                  <a:lnTo>
                    <a:pt x="578327" y="568053"/>
                  </a:lnTo>
                  <a:lnTo>
                    <a:pt x="575074" y="568468"/>
                  </a:lnTo>
                  <a:lnTo>
                    <a:pt x="573690" y="568952"/>
                  </a:lnTo>
                  <a:lnTo>
                    <a:pt x="573067" y="569505"/>
                  </a:lnTo>
                  <a:lnTo>
                    <a:pt x="572583" y="569713"/>
                  </a:lnTo>
                  <a:lnTo>
                    <a:pt x="571545" y="569436"/>
                  </a:lnTo>
                  <a:lnTo>
                    <a:pt x="571268" y="568952"/>
                  </a:lnTo>
                  <a:lnTo>
                    <a:pt x="567392" y="564179"/>
                  </a:lnTo>
                  <a:lnTo>
                    <a:pt x="566631" y="563349"/>
                  </a:lnTo>
                  <a:lnTo>
                    <a:pt x="565662" y="562934"/>
                  </a:lnTo>
                  <a:lnTo>
                    <a:pt x="564001" y="562726"/>
                  </a:lnTo>
                  <a:lnTo>
                    <a:pt x="562755" y="562934"/>
                  </a:lnTo>
                  <a:lnTo>
                    <a:pt x="558948" y="564040"/>
                  </a:lnTo>
                  <a:lnTo>
                    <a:pt x="557910" y="564455"/>
                  </a:lnTo>
                  <a:lnTo>
                    <a:pt x="556526" y="565770"/>
                  </a:lnTo>
                  <a:lnTo>
                    <a:pt x="555488" y="567084"/>
                  </a:lnTo>
                  <a:lnTo>
                    <a:pt x="554519" y="567776"/>
                  </a:lnTo>
                  <a:lnTo>
                    <a:pt x="553135" y="567222"/>
                  </a:lnTo>
                  <a:lnTo>
                    <a:pt x="553135" y="566600"/>
                  </a:lnTo>
                  <a:lnTo>
                    <a:pt x="553758" y="565562"/>
                  </a:lnTo>
                  <a:lnTo>
                    <a:pt x="554380" y="564455"/>
                  </a:lnTo>
                  <a:lnTo>
                    <a:pt x="554380" y="563349"/>
                  </a:lnTo>
                  <a:cubicBezTo>
                    <a:pt x="554380" y="563349"/>
                    <a:pt x="551612" y="561689"/>
                    <a:pt x="551612" y="561689"/>
                  </a:cubicBezTo>
                  <a:lnTo>
                    <a:pt x="547667" y="561689"/>
                  </a:lnTo>
                  <a:cubicBezTo>
                    <a:pt x="547667" y="561689"/>
                    <a:pt x="543653" y="562726"/>
                    <a:pt x="543653" y="562726"/>
                  </a:cubicBezTo>
                  <a:lnTo>
                    <a:pt x="540815" y="564248"/>
                  </a:lnTo>
                  <a:lnTo>
                    <a:pt x="538600" y="567153"/>
                  </a:lnTo>
                  <a:lnTo>
                    <a:pt x="539915" y="568329"/>
                  </a:lnTo>
                  <a:lnTo>
                    <a:pt x="542476" y="569159"/>
                  </a:lnTo>
                  <a:lnTo>
                    <a:pt x="543999" y="571235"/>
                  </a:lnTo>
                  <a:lnTo>
                    <a:pt x="542545" y="573171"/>
                  </a:lnTo>
                  <a:lnTo>
                    <a:pt x="538946" y="573794"/>
                  </a:lnTo>
                  <a:lnTo>
                    <a:pt x="535347" y="574901"/>
                  </a:lnTo>
                  <a:lnTo>
                    <a:pt x="533963" y="578221"/>
                  </a:lnTo>
                  <a:lnTo>
                    <a:pt x="535417" y="581057"/>
                  </a:lnTo>
                  <a:lnTo>
                    <a:pt x="541507" y="585899"/>
                  </a:lnTo>
                  <a:lnTo>
                    <a:pt x="543583" y="588666"/>
                  </a:lnTo>
                  <a:lnTo>
                    <a:pt x="534794" y="582717"/>
                  </a:lnTo>
                  <a:lnTo>
                    <a:pt x="530295" y="580642"/>
                  </a:lnTo>
                  <a:lnTo>
                    <a:pt x="525173" y="580158"/>
                  </a:lnTo>
                  <a:lnTo>
                    <a:pt x="521228" y="580850"/>
                  </a:lnTo>
                  <a:lnTo>
                    <a:pt x="516522" y="582233"/>
                  </a:lnTo>
                  <a:lnTo>
                    <a:pt x="512023" y="584101"/>
                  </a:lnTo>
                  <a:lnTo>
                    <a:pt x="508632" y="586176"/>
                  </a:lnTo>
                  <a:lnTo>
                    <a:pt x="507455" y="587490"/>
                  </a:lnTo>
                  <a:lnTo>
                    <a:pt x="506002" y="589565"/>
                  </a:lnTo>
                  <a:lnTo>
                    <a:pt x="504895" y="591710"/>
                  </a:lnTo>
                  <a:lnTo>
                    <a:pt x="504895" y="593093"/>
                  </a:lnTo>
                  <a:cubicBezTo>
                    <a:pt x="504895" y="593093"/>
                    <a:pt x="506486" y="593508"/>
                    <a:pt x="506486" y="593508"/>
                  </a:cubicBezTo>
                  <a:lnTo>
                    <a:pt x="508978" y="592955"/>
                  </a:lnTo>
                  <a:lnTo>
                    <a:pt x="511539" y="592194"/>
                  </a:lnTo>
                  <a:lnTo>
                    <a:pt x="513477" y="591779"/>
                  </a:lnTo>
                  <a:lnTo>
                    <a:pt x="519983" y="592540"/>
                  </a:lnTo>
                  <a:lnTo>
                    <a:pt x="522336" y="592540"/>
                  </a:lnTo>
                  <a:lnTo>
                    <a:pt x="527873" y="591364"/>
                  </a:lnTo>
                  <a:lnTo>
                    <a:pt x="530710" y="591226"/>
                  </a:lnTo>
                  <a:lnTo>
                    <a:pt x="532648" y="592402"/>
                  </a:lnTo>
                  <a:lnTo>
                    <a:pt x="527388" y="592609"/>
                  </a:lnTo>
                  <a:lnTo>
                    <a:pt x="524550" y="593024"/>
                  </a:lnTo>
                  <a:lnTo>
                    <a:pt x="522405" y="593993"/>
                  </a:lnTo>
                  <a:lnTo>
                    <a:pt x="521298" y="595238"/>
                  </a:lnTo>
                  <a:lnTo>
                    <a:pt x="521090" y="596275"/>
                  </a:lnTo>
                  <a:lnTo>
                    <a:pt x="522059" y="596967"/>
                  </a:lnTo>
                  <a:lnTo>
                    <a:pt x="524343" y="597175"/>
                  </a:lnTo>
                  <a:lnTo>
                    <a:pt x="521851" y="598350"/>
                  </a:lnTo>
                  <a:lnTo>
                    <a:pt x="519290" y="598143"/>
                  </a:lnTo>
                  <a:lnTo>
                    <a:pt x="514099" y="596483"/>
                  </a:lnTo>
                  <a:lnTo>
                    <a:pt x="510639" y="595929"/>
                  </a:lnTo>
                  <a:lnTo>
                    <a:pt x="507178" y="595722"/>
                  </a:lnTo>
                  <a:lnTo>
                    <a:pt x="503649" y="595860"/>
                  </a:lnTo>
                  <a:lnTo>
                    <a:pt x="500257" y="596275"/>
                  </a:lnTo>
                  <a:lnTo>
                    <a:pt x="497904" y="596760"/>
                  </a:lnTo>
                  <a:lnTo>
                    <a:pt x="494859" y="597866"/>
                  </a:lnTo>
                  <a:lnTo>
                    <a:pt x="492367" y="599596"/>
                  </a:lnTo>
                  <a:lnTo>
                    <a:pt x="491814" y="601878"/>
                  </a:lnTo>
                  <a:lnTo>
                    <a:pt x="493682" y="602570"/>
                  </a:lnTo>
                  <a:lnTo>
                    <a:pt x="497281" y="602155"/>
                  </a:lnTo>
                  <a:lnTo>
                    <a:pt x="503718" y="600841"/>
                  </a:lnTo>
                  <a:lnTo>
                    <a:pt x="501849" y="602363"/>
                  </a:lnTo>
                  <a:lnTo>
                    <a:pt x="499496" y="603400"/>
                  </a:lnTo>
                  <a:lnTo>
                    <a:pt x="497004" y="603954"/>
                  </a:lnTo>
                  <a:lnTo>
                    <a:pt x="494651" y="604230"/>
                  </a:lnTo>
                  <a:lnTo>
                    <a:pt x="492575" y="604023"/>
                  </a:lnTo>
                  <a:lnTo>
                    <a:pt x="489530" y="602847"/>
                  </a:lnTo>
                  <a:lnTo>
                    <a:pt x="487869" y="602501"/>
                  </a:lnTo>
                  <a:lnTo>
                    <a:pt x="485446" y="602847"/>
                  </a:lnTo>
                  <a:lnTo>
                    <a:pt x="483093" y="603954"/>
                  </a:lnTo>
                  <a:lnTo>
                    <a:pt x="480947" y="605406"/>
                  </a:lnTo>
                  <a:lnTo>
                    <a:pt x="479217" y="606859"/>
                  </a:lnTo>
                  <a:lnTo>
                    <a:pt x="477210" y="609557"/>
                  </a:lnTo>
                  <a:lnTo>
                    <a:pt x="476449" y="610248"/>
                  </a:lnTo>
                  <a:lnTo>
                    <a:pt x="475480" y="610387"/>
                  </a:lnTo>
                  <a:lnTo>
                    <a:pt x="474511" y="610110"/>
                  </a:lnTo>
                  <a:lnTo>
                    <a:pt x="473750" y="609764"/>
                  </a:lnTo>
                  <a:lnTo>
                    <a:pt x="473127" y="609764"/>
                  </a:lnTo>
                  <a:lnTo>
                    <a:pt x="470220" y="613638"/>
                  </a:lnTo>
                  <a:lnTo>
                    <a:pt x="473127" y="615851"/>
                  </a:lnTo>
                  <a:lnTo>
                    <a:pt x="478456" y="617097"/>
                  </a:lnTo>
                  <a:lnTo>
                    <a:pt x="482816" y="617719"/>
                  </a:lnTo>
                  <a:lnTo>
                    <a:pt x="491191" y="619725"/>
                  </a:lnTo>
                  <a:lnTo>
                    <a:pt x="494028" y="620071"/>
                  </a:lnTo>
                  <a:lnTo>
                    <a:pt x="496659" y="619863"/>
                  </a:lnTo>
                  <a:lnTo>
                    <a:pt x="502195" y="619102"/>
                  </a:lnTo>
                  <a:lnTo>
                    <a:pt x="504549" y="619448"/>
                  </a:lnTo>
                  <a:lnTo>
                    <a:pt x="501019" y="620763"/>
                  </a:lnTo>
                  <a:lnTo>
                    <a:pt x="497350" y="621870"/>
                  </a:lnTo>
                  <a:lnTo>
                    <a:pt x="493544" y="622423"/>
                  </a:lnTo>
                  <a:lnTo>
                    <a:pt x="489668" y="622423"/>
                  </a:lnTo>
                  <a:cubicBezTo>
                    <a:pt x="489668" y="622423"/>
                    <a:pt x="486069" y="621593"/>
                    <a:pt x="486069" y="621593"/>
                  </a:cubicBezTo>
                  <a:lnTo>
                    <a:pt x="479148" y="619310"/>
                  </a:lnTo>
                  <a:lnTo>
                    <a:pt x="475480" y="618687"/>
                  </a:lnTo>
                  <a:lnTo>
                    <a:pt x="471950" y="618480"/>
                  </a:lnTo>
                  <a:lnTo>
                    <a:pt x="468766" y="618826"/>
                  </a:lnTo>
                  <a:lnTo>
                    <a:pt x="466829" y="620486"/>
                  </a:lnTo>
                  <a:lnTo>
                    <a:pt x="467036" y="624152"/>
                  </a:lnTo>
                  <a:lnTo>
                    <a:pt x="468282" y="626643"/>
                  </a:lnTo>
                  <a:lnTo>
                    <a:pt x="470497" y="629202"/>
                  </a:lnTo>
                  <a:lnTo>
                    <a:pt x="473057" y="631415"/>
                  </a:lnTo>
                  <a:lnTo>
                    <a:pt x="475618" y="632799"/>
                  </a:lnTo>
                  <a:lnTo>
                    <a:pt x="470012" y="634459"/>
                  </a:lnTo>
                  <a:lnTo>
                    <a:pt x="468490" y="635981"/>
                  </a:lnTo>
                  <a:lnTo>
                    <a:pt x="468766" y="639370"/>
                  </a:lnTo>
                  <a:lnTo>
                    <a:pt x="470151" y="641930"/>
                  </a:lnTo>
                  <a:lnTo>
                    <a:pt x="472296" y="644005"/>
                  </a:lnTo>
                  <a:lnTo>
                    <a:pt x="474995" y="645319"/>
                  </a:lnTo>
                  <a:lnTo>
                    <a:pt x="477971" y="645734"/>
                  </a:lnTo>
                  <a:lnTo>
                    <a:pt x="481155" y="645319"/>
                  </a:lnTo>
                  <a:lnTo>
                    <a:pt x="487661" y="643797"/>
                  </a:lnTo>
                  <a:lnTo>
                    <a:pt x="491052" y="643521"/>
                  </a:lnTo>
                  <a:lnTo>
                    <a:pt x="492921" y="643867"/>
                  </a:lnTo>
                  <a:lnTo>
                    <a:pt x="494859" y="644351"/>
                  </a:lnTo>
                  <a:lnTo>
                    <a:pt x="496728" y="644697"/>
                  </a:lnTo>
                  <a:lnTo>
                    <a:pt x="498458" y="644282"/>
                  </a:lnTo>
                  <a:lnTo>
                    <a:pt x="499565" y="643452"/>
                  </a:lnTo>
                  <a:lnTo>
                    <a:pt x="500257" y="642207"/>
                  </a:lnTo>
                  <a:lnTo>
                    <a:pt x="500880" y="640823"/>
                  </a:lnTo>
                  <a:lnTo>
                    <a:pt x="501711" y="639509"/>
                  </a:lnTo>
                  <a:lnTo>
                    <a:pt x="502818" y="641791"/>
                  </a:lnTo>
                  <a:lnTo>
                    <a:pt x="505587" y="643175"/>
                  </a:lnTo>
                  <a:lnTo>
                    <a:pt x="508978" y="643797"/>
                  </a:lnTo>
                  <a:lnTo>
                    <a:pt x="512023" y="643797"/>
                  </a:lnTo>
                  <a:cubicBezTo>
                    <a:pt x="512023" y="643797"/>
                    <a:pt x="515207" y="642414"/>
                    <a:pt x="515207" y="642414"/>
                  </a:cubicBezTo>
                  <a:lnTo>
                    <a:pt x="516038" y="640131"/>
                  </a:lnTo>
                  <a:lnTo>
                    <a:pt x="516661" y="637364"/>
                  </a:lnTo>
                  <a:lnTo>
                    <a:pt x="519152" y="634597"/>
                  </a:lnTo>
                  <a:lnTo>
                    <a:pt x="517975" y="640062"/>
                  </a:lnTo>
                  <a:lnTo>
                    <a:pt x="518737" y="641861"/>
                  </a:lnTo>
                  <a:lnTo>
                    <a:pt x="522474" y="642207"/>
                  </a:lnTo>
                  <a:lnTo>
                    <a:pt x="518737" y="643867"/>
                  </a:lnTo>
                  <a:lnTo>
                    <a:pt x="514377" y="644973"/>
                  </a:lnTo>
                  <a:lnTo>
                    <a:pt x="511331" y="646703"/>
                  </a:lnTo>
                  <a:lnTo>
                    <a:pt x="511608" y="650438"/>
                  </a:lnTo>
                  <a:lnTo>
                    <a:pt x="510777" y="650922"/>
                  </a:lnTo>
                  <a:lnTo>
                    <a:pt x="507801" y="647049"/>
                  </a:lnTo>
                  <a:lnTo>
                    <a:pt x="505379" y="645596"/>
                  </a:lnTo>
                  <a:lnTo>
                    <a:pt x="502265" y="645734"/>
                  </a:lnTo>
                  <a:lnTo>
                    <a:pt x="497281" y="646495"/>
                  </a:lnTo>
                  <a:lnTo>
                    <a:pt x="494928" y="646495"/>
                  </a:lnTo>
                  <a:cubicBezTo>
                    <a:pt x="494928" y="646495"/>
                    <a:pt x="490222" y="645734"/>
                    <a:pt x="490222" y="645734"/>
                  </a:cubicBezTo>
                  <a:lnTo>
                    <a:pt x="487869" y="645596"/>
                  </a:lnTo>
                  <a:lnTo>
                    <a:pt x="485100" y="645942"/>
                  </a:lnTo>
                  <a:lnTo>
                    <a:pt x="479494" y="647256"/>
                  </a:lnTo>
                  <a:lnTo>
                    <a:pt x="476656" y="647602"/>
                  </a:lnTo>
                  <a:lnTo>
                    <a:pt x="472365" y="647187"/>
                  </a:lnTo>
                  <a:lnTo>
                    <a:pt x="470151" y="647187"/>
                  </a:lnTo>
                  <a:cubicBezTo>
                    <a:pt x="470151" y="647187"/>
                    <a:pt x="468628" y="648017"/>
                    <a:pt x="468628" y="648017"/>
                  </a:cubicBezTo>
                  <a:lnTo>
                    <a:pt x="468351" y="649539"/>
                  </a:lnTo>
                  <a:lnTo>
                    <a:pt x="469043" y="656664"/>
                  </a:lnTo>
                  <a:lnTo>
                    <a:pt x="469527" y="658808"/>
                  </a:lnTo>
                  <a:lnTo>
                    <a:pt x="470427" y="661022"/>
                  </a:lnTo>
                  <a:lnTo>
                    <a:pt x="471812" y="662751"/>
                  </a:lnTo>
                  <a:lnTo>
                    <a:pt x="473819" y="663719"/>
                  </a:lnTo>
                  <a:lnTo>
                    <a:pt x="476033" y="663304"/>
                  </a:lnTo>
                  <a:lnTo>
                    <a:pt x="479909" y="660468"/>
                  </a:lnTo>
                  <a:lnTo>
                    <a:pt x="481917" y="659846"/>
                  </a:lnTo>
                  <a:lnTo>
                    <a:pt x="478456" y="662751"/>
                  </a:lnTo>
                  <a:lnTo>
                    <a:pt x="474649" y="664826"/>
                  </a:lnTo>
                  <a:lnTo>
                    <a:pt x="472089" y="667386"/>
                  </a:lnTo>
                  <a:lnTo>
                    <a:pt x="472089" y="671744"/>
                  </a:lnTo>
                  <a:cubicBezTo>
                    <a:pt x="472089" y="671744"/>
                    <a:pt x="474234" y="675202"/>
                    <a:pt x="474234" y="675202"/>
                  </a:cubicBezTo>
                  <a:lnTo>
                    <a:pt x="477072" y="676378"/>
                  </a:lnTo>
                  <a:lnTo>
                    <a:pt x="480048" y="676932"/>
                  </a:lnTo>
                  <a:lnTo>
                    <a:pt x="482747" y="678523"/>
                  </a:lnTo>
                  <a:lnTo>
                    <a:pt x="480394" y="679214"/>
                  </a:lnTo>
                  <a:lnTo>
                    <a:pt x="475203" y="679214"/>
                  </a:lnTo>
                  <a:cubicBezTo>
                    <a:pt x="475203" y="679214"/>
                    <a:pt x="473334" y="679698"/>
                    <a:pt x="473334" y="679698"/>
                  </a:cubicBezTo>
                  <a:lnTo>
                    <a:pt x="472642" y="680874"/>
                  </a:lnTo>
                  <a:lnTo>
                    <a:pt x="471120" y="687584"/>
                  </a:lnTo>
                  <a:lnTo>
                    <a:pt x="470704" y="692357"/>
                  </a:lnTo>
                  <a:lnTo>
                    <a:pt x="472435" y="693118"/>
                  </a:lnTo>
                  <a:lnTo>
                    <a:pt x="475411" y="691251"/>
                  </a:lnTo>
                  <a:lnTo>
                    <a:pt x="478663" y="688138"/>
                  </a:lnTo>
                  <a:lnTo>
                    <a:pt x="491537" y="673335"/>
                  </a:lnTo>
                  <a:lnTo>
                    <a:pt x="499289" y="668008"/>
                  </a:lnTo>
                  <a:lnTo>
                    <a:pt x="509808" y="665725"/>
                  </a:lnTo>
                  <a:lnTo>
                    <a:pt x="508424" y="666832"/>
                  </a:lnTo>
                  <a:lnTo>
                    <a:pt x="505310" y="668147"/>
                  </a:lnTo>
                  <a:lnTo>
                    <a:pt x="503856" y="669253"/>
                  </a:lnTo>
                  <a:lnTo>
                    <a:pt x="502541" y="670983"/>
                  </a:lnTo>
                  <a:lnTo>
                    <a:pt x="501572" y="673127"/>
                  </a:lnTo>
                  <a:lnTo>
                    <a:pt x="500119" y="677416"/>
                  </a:lnTo>
                  <a:lnTo>
                    <a:pt x="500811" y="671398"/>
                  </a:lnTo>
                  <a:lnTo>
                    <a:pt x="500050" y="670014"/>
                  </a:lnTo>
                  <a:lnTo>
                    <a:pt x="497004" y="670567"/>
                  </a:lnTo>
                  <a:lnTo>
                    <a:pt x="494513" y="672159"/>
                  </a:lnTo>
                  <a:lnTo>
                    <a:pt x="493129" y="674234"/>
                  </a:lnTo>
                  <a:lnTo>
                    <a:pt x="491122" y="678868"/>
                  </a:lnTo>
                  <a:lnTo>
                    <a:pt x="489253" y="680874"/>
                  </a:lnTo>
                  <a:lnTo>
                    <a:pt x="486623" y="683157"/>
                  </a:lnTo>
                  <a:lnTo>
                    <a:pt x="484477" y="685509"/>
                  </a:lnTo>
                  <a:lnTo>
                    <a:pt x="483993" y="687723"/>
                  </a:lnTo>
                  <a:lnTo>
                    <a:pt x="485584" y="688829"/>
                  </a:lnTo>
                  <a:lnTo>
                    <a:pt x="488422" y="688829"/>
                  </a:lnTo>
                  <a:cubicBezTo>
                    <a:pt x="488422" y="688829"/>
                    <a:pt x="493613" y="687861"/>
                    <a:pt x="493613" y="687861"/>
                  </a:cubicBezTo>
                  <a:lnTo>
                    <a:pt x="492160" y="689106"/>
                  </a:lnTo>
                  <a:lnTo>
                    <a:pt x="490429" y="689798"/>
                  </a:lnTo>
                  <a:lnTo>
                    <a:pt x="486554" y="690974"/>
                  </a:lnTo>
                  <a:lnTo>
                    <a:pt x="485584" y="691596"/>
                  </a:lnTo>
                  <a:lnTo>
                    <a:pt x="484962" y="692219"/>
                  </a:lnTo>
                  <a:lnTo>
                    <a:pt x="484339" y="692772"/>
                  </a:lnTo>
                  <a:lnTo>
                    <a:pt x="483232" y="693118"/>
                  </a:lnTo>
                  <a:lnTo>
                    <a:pt x="482263" y="692980"/>
                  </a:lnTo>
                  <a:lnTo>
                    <a:pt x="480532" y="692150"/>
                  </a:lnTo>
                  <a:lnTo>
                    <a:pt x="479771" y="691942"/>
                  </a:lnTo>
                  <a:lnTo>
                    <a:pt x="476172" y="693326"/>
                  </a:lnTo>
                  <a:lnTo>
                    <a:pt x="473473" y="696646"/>
                  </a:lnTo>
                  <a:lnTo>
                    <a:pt x="471881" y="700935"/>
                  </a:lnTo>
                  <a:lnTo>
                    <a:pt x="471535" y="705293"/>
                  </a:lnTo>
                  <a:lnTo>
                    <a:pt x="473057" y="708959"/>
                  </a:lnTo>
                  <a:lnTo>
                    <a:pt x="476172" y="708544"/>
                  </a:lnTo>
                  <a:lnTo>
                    <a:pt x="490706" y="699551"/>
                  </a:lnTo>
                  <a:lnTo>
                    <a:pt x="494651" y="697545"/>
                  </a:lnTo>
                  <a:lnTo>
                    <a:pt x="497904" y="696992"/>
                  </a:lnTo>
                  <a:lnTo>
                    <a:pt x="496105" y="698029"/>
                  </a:lnTo>
                  <a:lnTo>
                    <a:pt x="494305" y="699344"/>
                  </a:lnTo>
                  <a:lnTo>
                    <a:pt x="491122" y="702180"/>
                  </a:lnTo>
                  <a:lnTo>
                    <a:pt x="489530" y="703978"/>
                  </a:lnTo>
                  <a:lnTo>
                    <a:pt x="488838" y="705362"/>
                  </a:lnTo>
                  <a:lnTo>
                    <a:pt x="488492" y="708890"/>
                  </a:lnTo>
                  <a:lnTo>
                    <a:pt x="487938" y="710619"/>
                  </a:lnTo>
                  <a:lnTo>
                    <a:pt x="487315" y="711795"/>
                  </a:lnTo>
                  <a:lnTo>
                    <a:pt x="487523" y="712902"/>
                  </a:lnTo>
                  <a:lnTo>
                    <a:pt x="489322" y="714423"/>
                  </a:lnTo>
                  <a:lnTo>
                    <a:pt x="491398" y="715184"/>
                  </a:lnTo>
                  <a:lnTo>
                    <a:pt x="493129" y="714839"/>
                  </a:lnTo>
                  <a:lnTo>
                    <a:pt x="494790" y="714285"/>
                  </a:lnTo>
                  <a:lnTo>
                    <a:pt x="496866" y="714285"/>
                  </a:lnTo>
                  <a:lnTo>
                    <a:pt x="494790" y="715461"/>
                  </a:lnTo>
                  <a:lnTo>
                    <a:pt x="493405" y="716637"/>
                  </a:lnTo>
                  <a:lnTo>
                    <a:pt x="492160" y="717536"/>
                  </a:lnTo>
                  <a:lnTo>
                    <a:pt x="490222" y="717813"/>
                  </a:lnTo>
                  <a:lnTo>
                    <a:pt x="488076" y="716983"/>
                  </a:lnTo>
                  <a:lnTo>
                    <a:pt x="485654" y="715461"/>
                  </a:lnTo>
                  <a:lnTo>
                    <a:pt x="483232" y="714216"/>
                  </a:lnTo>
                  <a:lnTo>
                    <a:pt x="481017" y="714216"/>
                  </a:lnTo>
                  <a:cubicBezTo>
                    <a:pt x="481017" y="714216"/>
                    <a:pt x="479840" y="716015"/>
                    <a:pt x="479840" y="716015"/>
                  </a:cubicBezTo>
                  <a:lnTo>
                    <a:pt x="479356" y="718781"/>
                  </a:lnTo>
                  <a:lnTo>
                    <a:pt x="479356" y="721687"/>
                  </a:lnTo>
                  <a:cubicBezTo>
                    <a:pt x="479356" y="721687"/>
                    <a:pt x="479702" y="723900"/>
                    <a:pt x="479702" y="723900"/>
                  </a:cubicBezTo>
                  <a:lnTo>
                    <a:pt x="481155" y="726875"/>
                  </a:lnTo>
                  <a:lnTo>
                    <a:pt x="483232" y="728881"/>
                  </a:lnTo>
                  <a:lnTo>
                    <a:pt x="488561" y="732063"/>
                  </a:lnTo>
                  <a:lnTo>
                    <a:pt x="492990" y="735106"/>
                  </a:lnTo>
                  <a:lnTo>
                    <a:pt x="495343" y="736490"/>
                  </a:lnTo>
                  <a:lnTo>
                    <a:pt x="497974" y="737389"/>
                  </a:lnTo>
                  <a:lnTo>
                    <a:pt x="499565" y="737389"/>
                  </a:lnTo>
                  <a:cubicBezTo>
                    <a:pt x="499565" y="737389"/>
                    <a:pt x="501226" y="737389"/>
                    <a:pt x="501226" y="737389"/>
                  </a:cubicBezTo>
                  <a:lnTo>
                    <a:pt x="502749" y="737597"/>
                  </a:lnTo>
                  <a:lnTo>
                    <a:pt x="503718" y="738703"/>
                  </a:lnTo>
                  <a:lnTo>
                    <a:pt x="503026" y="739948"/>
                  </a:lnTo>
                  <a:lnTo>
                    <a:pt x="501711" y="741540"/>
                  </a:lnTo>
                  <a:lnTo>
                    <a:pt x="501572" y="742992"/>
                  </a:lnTo>
                  <a:lnTo>
                    <a:pt x="504549" y="743546"/>
                  </a:lnTo>
                  <a:lnTo>
                    <a:pt x="505448" y="742923"/>
                  </a:lnTo>
                  <a:lnTo>
                    <a:pt x="505794" y="741747"/>
                  </a:lnTo>
                  <a:lnTo>
                    <a:pt x="506486" y="740917"/>
                  </a:lnTo>
                  <a:lnTo>
                    <a:pt x="508355" y="741194"/>
                  </a:lnTo>
                  <a:lnTo>
                    <a:pt x="510777" y="744168"/>
                  </a:lnTo>
                  <a:lnTo>
                    <a:pt x="519360" y="743961"/>
                  </a:lnTo>
                  <a:lnTo>
                    <a:pt x="529188" y="742231"/>
                  </a:lnTo>
                  <a:lnTo>
                    <a:pt x="535209" y="740502"/>
                  </a:lnTo>
                  <a:lnTo>
                    <a:pt x="539362" y="737873"/>
                  </a:lnTo>
                  <a:lnTo>
                    <a:pt x="550020" y="728189"/>
                  </a:lnTo>
                  <a:lnTo>
                    <a:pt x="556388" y="723693"/>
                  </a:lnTo>
                  <a:lnTo>
                    <a:pt x="558879" y="721064"/>
                  </a:lnTo>
                  <a:lnTo>
                    <a:pt x="558187" y="718989"/>
                  </a:lnTo>
                  <a:lnTo>
                    <a:pt x="561371" y="717606"/>
                  </a:lnTo>
                  <a:lnTo>
                    <a:pt x="564485" y="715945"/>
                  </a:lnTo>
                  <a:lnTo>
                    <a:pt x="565731" y="713801"/>
                  </a:lnTo>
                  <a:lnTo>
                    <a:pt x="563309" y="710965"/>
                  </a:lnTo>
                  <a:lnTo>
                    <a:pt x="564762" y="711103"/>
                  </a:lnTo>
                  <a:lnTo>
                    <a:pt x="565800" y="711657"/>
                  </a:lnTo>
                  <a:lnTo>
                    <a:pt x="569330" y="714423"/>
                  </a:lnTo>
                  <a:lnTo>
                    <a:pt x="569815" y="714908"/>
                  </a:lnTo>
                  <a:lnTo>
                    <a:pt x="570437" y="715046"/>
                  </a:lnTo>
                  <a:lnTo>
                    <a:pt x="572237" y="715046"/>
                  </a:lnTo>
                  <a:cubicBezTo>
                    <a:pt x="572237" y="715046"/>
                    <a:pt x="574452" y="714631"/>
                    <a:pt x="574452" y="714631"/>
                  </a:cubicBezTo>
                  <a:lnTo>
                    <a:pt x="576182" y="713524"/>
                  </a:lnTo>
                  <a:lnTo>
                    <a:pt x="577636" y="711933"/>
                  </a:lnTo>
                  <a:lnTo>
                    <a:pt x="580473" y="707437"/>
                  </a:lnTo>
                  <a:lnTo>
                    <a:pt x="581096" y="706192"/>
                  </a:lnTo>
                  <a:lnTo>
                    <a:pt x="581511" y="704878"/>
                  </a:lnTo>
                  <a:lnTo>
                    <a:pt x="581511" y="703563"/>
                  </a:lnTo>
                  <a:cubicBezTo>
                    <a:pt x="581511" y="703563"/>
                    <a:pt x="580888" y="700105"/>
                    <a:pt x="580888" y="700105"/>
                  </a:cubicBezTo>
                  <a:lnTo>
                    <a:pt x="581442" y="698790"/>
                  </a:lnTo>
                  <a:lnTo>
                    <a:pt x="582065" y="698168"/>
                  </a:lnTo>
                  <a:lnTo>
                    <a:pt x="582757" y="697684"/>
                  </a:lnTo>
                  <a:lnTo>
                    <a:pt x="583380" y="696646"/>
                  </a:lnTo>
                  <a:lnTo>
                    <a:pt x="583657" y="695055"/>
                  </a:lnTo>
                  <a:lnTo>
                    <a:pt x="583657" y="693464"/>
                  </a:lnTo>
                  <a:lnTo>
                    <a:pt x="583795" y="691804"/>
                  </a:lnTo>
                  <a:lnTo>
                    <a:pt x="584695" y="690213"/>
                  </a:lnTo>
                  <a:lnTo>
                    <a:pt x="584833" y="694571"/>
                  </a:lnTo>
                  <a:lnTo>
                    <a:pt x="585318" y="699344"/>
                  </a:lnTo>
                  <a:lnTo>
                    <a:pt x="586564" y="703909"/>
                  </a:lnTo>
                  <a:lnTo>
                    <a:pt x="589055" y="707437"/>
                  </a:lnTo>
                  <a:lnTo>
                    <a:pt x="592031" y="708682"/>
                  </a:lnTo>
                  <a:lnTo>
                    <a:pt x="596045" y="709720"/>
                  </a:lnTo>
                  <a:lnTo>
                    <a:pt x="599575" y="711034"/>
                  </a:lnTo>
                  <a:lnTo>
                    <a:pt x="601167" y="713248"/>
                  </a:lnTo>
                  <a:lnTo>
                    <a:pt x="603036" y="717260"/>
                  </a:lnTo>
                  <a:lnTo>
                    <a:pt x="601167" y="713317"/>
                  </a:lnTo>
                  <a:lnTo>
                    <a:pt x="598260" y="711242"/>
                  </a:lnTo>
                  <a:lnTo>
                    <a:pt x="597153" y="713109"/>
                  </a:lnTo>
                  <a:lnTo>
                    <a:pt x="597153" y="716568"/>
                  </a:lnTo>
                  <a:lnTo>
                    <a:pt x="598399" y="726737"/>
                  </a:lnTo>
                  <a:lnTo>
                    <a:pt x="598606" y="730610"/>
                  </a:lnTo>
                  <a:lnTo>
                    <a:pt x="598260" y="734138"/>
                  </a:lnTo>
                  <a:lnTo>
                    <a:pt x="600960" y="734138"/>
                  </a:lnTo>
                  <a:cubicBezTo>
                    <a:pt x="600960" y="734138"/>
                    <a:pt x="601998" y="735867"/>
                    <a:pt x="601998" y="735867"/>
                  </a:cubicBezTo>
                  <a:lnTo>
                    <a:pt x="602413" y="740779"/>
                  </a:lnTo>
                  <a:lnTo>
                    <a:pt x="602759" y="741885"/>
                  </a:lnTo>
                  <a:lnTo>
                    <a:pt x="603105" y="742992"/>
                  </a:lnTo>
                  <a:lnTo>
                    <a:pt x="603590" y="744030"/>
                  </a:lnTo>
                  <a:lnTo>
                    <a:pt x="604212" y="745067"/>
                  </a:lnTo>
                  <a:lnTo>
                    <a:pt x="605043" y="745690"/>
                  </a:lnTo>
                  <a:lnTo>
                    <a:pt x="607050" y="746243"/>
                  </a:lnTo>
                  <a:lnTo>
                    <a:pt x="607742" y="746797"/>
                  </a:lnTo>
                  <a:lnTo>
                    <a:pt x="608088" y="748111"/>
                  </a:lnTo>
                  <a:lnTo>
                    <a:pt x="607950" y="751224"/>
                  </a:lnTo>
                  <a:lnTo>
                    <a:pt x="608227" y="752607"/>
                  </a:lnTo>
                  <a:lnTo>
                    <a:pt x="608781" y="753368"/>
                  </a:lnTo>
                  <a:lnTo>
                    <a:pt x="610096" y="754613"/>
                  </a:lnTo>
                  <a:lnTo>
                    <a:pt x="610580" y="755236"/>
                  </a:lnTo>
                  <a:lnTo>
                    <a:pt x="611272" y="757034"/>
                  </a:lnTo>
                  <a:lnTo>
                    <a:pt x="613072" y="763468"/>
                  </a:lnTo>
                  <a:lnTo>
                    <a:pt x="615009" y="762845"/>
                  </a:lnTo>
                  <a:lnTo>
                    <a:pt x="616947" y="768033"/>
                  </a:lnTo>
                  <a:lnTo>
                    <a:pt x="619300" y="772460"/>
                  </a:lnTo>
                  <a:lnTo>
                    <a:pt x="622207" y="776472"/>
                  </a:lnTo>
                  <a:lnTo>
                    <a:pt x="625875" y="780553"/>
                  </a:lnTo>
                  <a:lnTo>
                    <a:pt x="629059" y="783666"/>
                  </a:lnTo>
                  <a:lnTo>
                    <a:pt x="631827" y="786779"/>
                  </a:lnTo>
                  <a:lnTo>
                    <a:pt x="632035" y="789269"/>
                  </a:lnTo>
                  <a:lnTo>
                    <a:pt x="627675" y="790583"/>
                  </a:lnTo>
                  <a:lnTo>
                    <a:pt x="630651" y="795218"/>
                  </a:lnTo>
                  <a:lnTo>
                    <a:pt x="628990" y="795772"/>
                  </a:lnTo>
                  <a:lnTo>
                    <a:pt x="627329" y="795564"/>
                  </a:lnTo>
                  <a:lnTo>
                    <a:pt x="625668" y="795011"/>
                  </a:lnTo>
                  <a:lnTo>
                    <a:pt x="623938" y="794596"/>
                  </a:lnTo>
                  <a:lnTo>
                    <a:pt x="628367" y="799714"/>
                  </a:lnTo>
                  <a:lnTo>
                    <a:pt x="632173" y="805387"/>
                  </a:lnTo>
                  <a:lnTo>
                    <a:pt x="634042" y="811474"/>
                  </a:lnTo>
                  <a:lnTo>
                    <a:pt x="632589" y="817838"/>
                  </a:lnTo>
                  <a:lnTo>
                    <a:pt x="639648" y="818945"/>
                  </a:lnTo>
                  <a:lnTo>
                    <a:pt x="642971" y="818945"/>
                  </a:lnTo>
                  <a:cubicBezTo>
                    <a:pt x="642971" y="818945"/>
                    <a:pt x="646708" y="818460"/>
                    <a:pt x="646708" y="818460"/>
                  </a:cubicBezTo>
                  <a:lnTo>
                    <a:pt x="650169" y="818184"/>
                  </a:lnTo>
                  <a:lnTo>
                    <a:pt x="654044" y="818322"/>
                  </a:lnTo>
                  <a:lnTo>
                    <a:pt x="657712" y="818184"/>
                  </a:lnTo>
                  <a:lnTo>
                    <a:pt x="660550" y="817077"/>
                  </a:lnTo>
                  <a:lnTo>
                    <a:pt x="662281" y="814448"/>
                  </a:lnTo>
                  <a:lnTo>
                    <a:pt x="661657" y="812097"/>
                  </a:lnTo>
                  <a:lnTo>
                    <a:pt x="660412" y="809537"/>
                  </a:lnTo>
                  <a:lnTo>
                    <a:pt x="660550" y="806355"/>
                  </a:lnTo>
                  <a:lnTo>
                    <a:pt x="662488" y="803726"/>
                  </a:lnTo>
                  <a:lnTo>
                    <a:pt x="665326" y="802205"/>
                  </a:lnTo>
                  <a:lnTo>
                    <a:pt x="668509" y="801582"/>
                  </a:lnTo>
                  <a:lnTo>
                    <a:pt x="671486" y="801444"/>
                  </a:lnTo>
                  <a:lnTo>
                    <a:pt x="671070" y="798815"/>
                  </a:lnTo>
                  <a:lnTo>
                    <a:pt x="673354" y="797847"/>
                  </a:lnTo>
                  <a:lnTo>
                    <a:pt x="676745" y="797847"/>
                  </a:lnTo>
                  <a:cubicBezTo>
                    <a:pt x="676745" y="797847"/>
                    <a:pt x="679653" y="797985"/>
                    <a:pt x="679653" y="797985"/>
                  </a:cubicBezTo>
                  <a:lnTo>
                    <a:pt x="687127" y="797501"/>
                  </a:lnTo>
                  <a:lnTo>
                    <a:pt x="688581" y="797778"/>
                  </a:lnTo>
                  <a:lnTo>
                    <a:pt x="691903" y="798608"/>
                  </a:lnTo>
                  <a:lnTo>
                    <a:pt x="693149" y="798746"/>
                  </a:lnTo>
                  <a:lnTo>
                    <a:pt x="697093" y="796118"/>
                  </a:lnTo>
                  <a:lnTo>
                    <a:pt x="701039" y="790445"/>
                  </a:lnTo>
                  <a:lnTo>
                    <a:pt x="706575" y="778962"/>
                  </a:lnTo>
                  <a:lnTo>
                    <a:pt x="707268" y="776057"/>
                  </a:lnTo>
                  <a:lnTo>
                    <a:pt x="707129" y="771215"/>
                  </a:lnTo>
                  <a:lnTo>
                    <a:pt x="707337" y="768448"/>
                  </a:lnTo>
                  <a:lnTo>
                    <a:pt x="708029" y="766926"/>
                  </a:lnTo>
                  <a:lnTo>
                    <a:pt x="710036" y="764090"/>
                  </a:lnTo>
                  <a:lnTo>
                    <a:pt x="710590" y="762499"/>
                  </a:lnTo>
                  <a:lnTo>
                    <a:pt x="710590" y="761047"/>
                  </a:lnTo>
                  <a:cubicBezTo>
                    <a:pt x="710590" y="761047"/>
                    <a:pt x="709413" y="756066"/>
                    <a:pt x="709413" y="756066"/>
                  </a:cubicBezTo>
                  <a:lnTo>
                    <a:pt x="709137" y="754406"/>
                  </a:lnTo>
                  <a:lnTo>
                    <a:pt x="708998" y="752746"/>
                  </a:lnTo>
                  <a:lnTo>
                    <a:pt x="708998" y="751086"/>
                  </a:lnTo>
                  <a:cubicBezTo>
                    <a:pt x="708998" y="751086"/>
                    <a:pt x="709413" y="749494"/>
                    <a:pt x="709413" y="749494"/>
                  </a:cubicBezTo>
                  <a:lnTo>
                    <a:pt x="709898" y="748872"/>
                  </a:lnTo>
                  <a:lnTo>
                    <a:pt x="710590" y="748734"/>
                  </a:lnTo>
                  <a:lnTo>
                    <a:pt x="711213" y="748734"/>
                  </a:lnTo>
                  <a:cubicBezTo>
                    <a:pt x="711213" y="748734"/>
                    <a:pt x="711628" y="748526"/>
                    <a:pt x="711628" y="748526"/>
                  </a:cubicBezTo>
                  <a:lnTo>
                    <a:pt x="711766" y="747627"/>
                  </a:lnTo>
                  <a:lnTo>
                    <a:pt x="711628" y="745621"/>
                  </a:lnTo>
                  <a:lnTo>
                    <a:pt x="711628" y="744791"/>
                  </a:lnTo>
                  <a:cubicBezTo>
                    <a:pt x="711628" y="744791"/>
                    <a:pt x="712251" y="741401"/>
                    <a:pt x="712251" y="741401"/>
                  </a:cubicBezTo>
                  <a:lnTo>
                    <a:pt x="712251" y="738634"/>
                  </a:lnTo>
                  <a:lnTo>
                    <a:pt x="711766" y="735867"/>
                  </a:lnTo>
                  <a:lnTo>
                    <a:pt x="710798" y="732478"/>
                  </a:lnTo>
                  <a:lnTo>
                    <a:pt x="712251" y="732201"/>
                  </a:lnTo>
                  <a:lnTo>
                    <a:pt x="713704" y="731855"/>
                  </a:lnTo>
                  <a:lnTo>
                    <a:pt x="715089" y="731302"/>
                  </a:lnTo>
                  <a:lnTo>
                    <a:pt x="716473" y="730679"/>
                  </a:lnTo>
                  <a:lnTo>
                    <a:pt x="713428" y="728120"/>
                  </a:lnTo>
                  <a:lnTo>
                    <a:pt x="709621" y="727013"/>
                  </a:lnTo>
                  <a:lnTo>
                    <a:pt x="701662" y="726183"/>
                  </a:lnTo>
                  <a:lnTo>
                    <a:pt x="705399" y="725284"/>
                  </a:lnTo>
                  <a:lnTo>
                    <a:pt x="713566" y="725976"/>
                  </a:lnTo>
                  <a:lnTo>
                    <a:pt x="717511" y="725630"/>
                  </a:lnTo>
                  <a:lnTo>
                    <a:pt x="720902" y="724177"/>
                  </a:lnTo>
                  <a:lnTo>
                    <a:pt x="730384" y="718021"/>
                  </a:lnTo>
                  <a:lnTo>
                    <a:pt x="739658" y="713870"/>
                  </a:lnTo>
                  <a:lnTo>
                    <a:pt x="742704" y="712141"/>
                  </a:lnTo>
                  <a:lnTo>
                    <a:pt x="743949" y="711172"/>
                  </a:lnTo>
                  <a:lnTo>
                    <a:pt x="746718" y="708267"/>
                  </a:lnTo>
                  <a:lnTo>
                    <a:pt x="746718" y="707990"/>
                  </a:lnTo>
                  <a:cubicBezTo>
                    <a:pt x="746718" y="707990"/>
                    <a:pt x="748241" y="705708"/>
                    <a:pt x="748241" y="705708"/>
                  </a:cubicBezTo>
                  <a:lnTo>
                    <a:pt x="748725" y="705431"/>
                  </a:lnTo>
                  <a:lnTo>
                    <a:pt x="751562" y="704532"/>
                  </a:lnTo>
                  <a:lnTo>
                    <a:pt x="750040" y="702387"/>
                  </a:lnTo>
                  <a:lnTo>
                    <a:pt x="747825" y="702387"/>
                  </a:lnTo>
                  <a:cubicBezTo>
                    <a:pt x="747825" y="702387"/>
                    <a:pt x="743119" y="704393"/>
                    <a:pt x="743119" y="704393"/>
                  </a:cubicBezTo>
                  <a:lnTo>
                    <a:pt x="735852" y="705638"/>
                  </a:lnTo>
                  <a:lnTo>
                    <a:pt x="732322" y="705915"/>
                  </a:lnTo>
                  <a:lnTo>
                    <a:pt x="728377" y="705915"/>
                  </a:lnTo>
                  <a:cubicBezTo>
                    <a:pt x="728377" y="705915"/>
                    <a:pt x="726231" y="705638"/>
                    <a:pt x="726231" y="705638"/>
                  </a:cubicBezTo>
                  <a:lnTo>
                    <a:pt x="724986" y="705362"/>
                  </a:lnTo>
                  <a:lnTo>
                    <a:pt x="716404" y="701557"/>
                  </a:lnTo>
                  <a:lnTo>
                    <a:pt x="714465" y="701004"/>
                  </a:lnTo>
                  <a:lnTo>
                    <a:pt x="710452" y="700727"/>
                  </a:lnTo>
                  <a:lnTo>
                    <a:pt x="701869" y="700935"/>
                  </a:lnTo>
                  <a:lnTo>
                    <a:pt x="698132" y="699759"/>
                  </a:lnTo>
                  <a:lnTo>
                    <a:pt x="701246" y="699551"/>
                  </a:lnTo>
                  <a:lnTo>
                    <a:pt x="704499" y="699067"/>
                  </a:lnTo>
                  <a:lnTo>
                    <a:pt x="707268" y="697891"/>
                  </a:lnTo>
                  <a:lnTo>
                    <a:pt x="709137" y="695470"/>
                  </a:lnTo>
                  <a:lnTo>
                    <a:pt x="710798" y="696854"/>
                  </a:lnTo>
                  <a:lnTo>
                    <a:pt x="712874" y="697338"/>
                  </a:lnTo>
                  <a:lnTo>
                    <a:pt x="717096" y="697338"/>
                  </a:lnTo>
                  <a:cubicBezTo>
                    <a:pt x="717096" y="697338"/>
                    <a:pt x="719310" y="697407"/>
                    <a:pt x="719310" y="697407"/>
                  </a:cubicBezTo>
                  <a:lnTo>
                    <a:pt x="721387" y="697753"/>
                  </a:lnTo>
                  <a:lnTo>
                    <a:pt x="725678" y="699136"/>
                  </a:lnTo>
                  <a:lnTo>
                    <a:pt x="725678" y="698444"/>
                  </a:lnTo>
                  <a:cubicBezTo>
                    <a:pt x="725678" y="698444"/>
                    <a:pt x="726024" y="696992"/>
                    <a:pt x="726024" y="696992"/>
                  </a:cubicBezTo>
                  <a:lnTo>
                    <a:pt x="726024" y="696300"/>
                  </a:lnTo>
                  <a:cubicBezTo>
                    <a:pt x="726024" y="696300"/>
                    <a:pt x="727477" y="697061"/>
                    <a:pt x="727477" y="697061"/>
                  </a:cubicBezTo>
                  <a:lnTo>
                    <a:pt x="729000" y="697545"/>
                  </a:lnTo>
                  <a:lnTo>
                    <a:pt x="730592" y="697753"/>
                  </a:lnTo>
                  <a:lnTo>
                    <a:pt x="732183" y="697614"/>
                  </a:lnTo>
                  <a:lnTo>
                    <a:pt x="732529" y="694986"/>
                  </a:lnTo>
                  <a:lnTo>
                    <a:pt x="733706" y="697269"/>
                  </a:lnTo>
                  <a:lnTo>
                    <a:pt x="734814" y="700935"/>
                  </a:lnTo>
                  <a:lnTo>
                    <a:pt x="734814" y="702457"/>
                  </a:lnTo>
                  <a:cubicBezTo>
                    <a:pt x="734814" y="702457"/>
                    <a:pt x="737305" y="703287"/>
                    <a:pt x="737305" y="703287"/>
                  </a:cubicBezTo>
                  <a:lnTo>
                    <a:pt x="740281" y="702595"/>
                  </a:lnTo>
                  <a:lnTo>
                    <a:pt x="745472" y="699966"/>
                  </a:lnTo>
                  <a:lnTo>
                    <a:pt x="751424" y="696300"/>
                  </a:lnTo>
                  <a:lnTo>
                    <a:pt x="754262" y="694156"/>
                  </a:lnTo>
                  <a:lnTo>
                    <a:pt x="756753" y="691873"/>
                  </a:lnTo>
                  <a:lnTo>
                    <a:pt x="758345" y="689314"/>
                  </a:lnTo>
                  <a:lnTo>
                    <a:pt x="758691" y="686408"/>
                  </a:lnTo>
                  <a:lnTo>
                    <a:pt x="757653" y="683434"/>
                  </a:lnTo>
                  <a:lnTo>
                    <a:pt x="755439" y="680736"/>
                  </a:lnTo>
                  <a:lnTo>
                    <a:pt x="754124" y="680044"/>
                  </a:lnTo>
                  <a:lnTo>
                    <a:pt x="751078" y="678938"/>
                  </a:lnTo>
                  <a:lnTo>
                    <a:pt x="749832" y="677900"/>
                  </a:lnTo>
                  <a:lnTo>
                    <a:pt x="749279" y="676447"/>
                  </a:lnTo>
                  <a:lnTo>
                    <a:pt x="749279" y="675133"/>
                  </a:lnTo>
                  <a:cubicBezTo>
                    <a:pt x="749279" y="675133"/>
                    <a:pt x="748933" y="673750"/>
                    <a:pt x="748933" y="673750"/>
                  </a:cubicBezTo>
                  <a:lnTo>
                    <a:pt x="747341" y="672089"/>
                  </a:lnTo>
                  <a:lnTo>
                    <a:pt x="745888" y="671259"/>
                  </a:lnTo>
                  <a:lnTo>
                    <a:pt x="743050" y="670014"/>
                  </a:lnTo>
                  <a:lnTo>
                    <a:pt x="741597" y="668977"/>
                  </a:lnTo>
                  <a:lnTo>
                    <a:pt x="740420" y="667593"/>
                  </a:lnTo>
                  <a:lnTo>
                    <a:pt x="738067" y="664411"/>
                  </a:lnTo>
                  <a:lnTo>
                    <a:pt x="736890" y="663650"/>
                  </a:lnTo>
                  <a:lnTo>
                    <a:pt x="735506" y="663789"/>
                  </a:lnTo>
                  <a:lnTo>
                    <a:pt x="732876" y="664895"/>
                  </a:lnTo>
                  <a:lnTo>
                    <a:pt x="731492" y="664895"/>
                  </a:lnTo>
                  <a:cubicBezTo>
                    <a:pt x="731492" y="664895"/>
                    <a:pt x="731076" y="664480"/>
                    <a:pt x="731076" y="664480"/>
                  </a:cubicBezTo>
                  <a:lnTo>
                    <a:pt x="727962" y="661783"/>
                  </a:lnTo>
                  <a:lnTo>
                    <a:pt x="726508" y="661298"/>
                  </a:lnTo>
                  <a:lnTo>
                    <a:pt x="725262" y="661160"/>
                  </a:lnTo>
                  <a:lnTo>
                    <a:pt x="724224" y="660676"/>
                  </a:lnTo>
                  <a:lnTo>
                    <a:pt x="723186" y="659292"/>
                  </a:lnTo>
                  <a:lnTo>
                    <a:pt x="722840" y="657909"/>
                  </a:lnTo>
                  <a:lnTo>
                    <a:pt x="721871" y="648501"/>
                  </a:lnTo>
                  <a:lnTo>
                    <a:pt x="721871" y="638817"/>
                  </a:lnTo>
                  <a:cubicBezTo>
                    <a:pt x="721871" y="638817"/>
                    <a:pt x="721733" y="637503"/>
                    <a:pt x="721733" y="637503"/>
                  </a:cubicBezTo>
                  <a:lnTo>
                    <a:pt x="721179" y="634943"/>
                  </a:lnTo>
                  <a:lnTo>
                    <a:pt x="721041" y="633491"/>
                  </a:lnTo>
                  <a:lnTo>
                    <a:pt x="721317" y="631346"/>
                  </a:lnTo>
                  <a:lnTo>
                    <a:pt x="721802" y="629202"/>
                  </a:lnTo>
                  <a:lnTo>
                    <a:pt x="722148" y="627058"/>
                  </a:lnTo>
                  <a:lnTo>
                    <a:pt x="721871" y="625051"/>
                  </a:lnTo>
                  <a:lnTo>
                    <a:pt x="723186" y="625605"/>
                  </a:lnTo>
                  <a:lnTo>
                    <a:pt x="724570" y="626089"/>
                  </a:lnTo>
                  <a:lnTo>
                    <a:pt x="726024" y="626366"/>
                  </a:lnTo>
                  <a:lnTo>
                    <a:pt x="727477" y="626504"/>
                  </a:lnTo>
                  <a:lnTo>
                    <a:pt x="726162" y="622215"/>
                  </a:lnTo>
                  <a:lnTo>
                    <a:pt x="726162" y="616751"/>
                  </a:lnTo>
                  <a:cubicBezTo>
                    <a:pt x="726162" y="616751"/>
                    <a:pt x="727754" y="611770"/>
                    <a:pt x="727754" y="611770"/>
                  </a:cubicBezTo>
                  <a:lnTo>
                    <a:pt x="731007" y="608796"/>
                  </a:lnTo>
                  <a:lnTo>
                    <a:pt x="729346" y="608035"/>
                  </a:lnTo>
                  <a:lnTo>
                    <a:pt x="727823" y="606790"/>
                  </a:lnTo>
                  <a:lnTo>
                    <a:pt x="726577" y="605337"/>
                  </a:lnTo>
                  <a:lnTo>
                    <a:pt x="725955" y="603608"/>
                  </a:lnTo>
                  <a:lnTo>
                    <a:pt x="725816" y="602086"/>
                  </a:lnTo>
                  <a:lnTo>
                    <a:pt x="726093" y="601463"/>
                  </a:lnTo>
                  <a:lnTo>
                    <a:pt x="726785" y="601256"/>
                  </a:lnTo>
                  <a:lnTo>
                    <a:pt x="727962" y="600979"/>
                  </a:lnTo>
                  <a:lnTo>
                    <a:pt x="728516" y="600979"/>
                  </a:lnTo>
                  <a:cubicBezTo>
                    <a:pt x="728516" y="600979"/>
                    <a:pt x="729900" y="601948"/>
                    <a:pt x="729900" y="601948"/>
                  </a:cubicBezTo>
                  <a:lnTo>
                    <a:pt x="730592" y="602155"/>
                  </a:lnTo>
                  <a:lnTo>
                    <a:pt x="731284" y="601878"/>
                  </a:lnTo>
                  <a:lnTo>
                    <a:pt x="731768" y="601463"/>
                  </a:lnTo>
                  <a:lnTo>
                    <a:pt x="732253" y="600979"/>
                  </a:lnTo>
                  <a:lnTo>
                    <a:pt x="732876" y="600564"/>
                  </a:lnTo>
                  <a:lnTo>
                    <a:pt x="734606" y="599872"/>
                  </a:lnTo>
                  <a:lnTo>
                    <a:pt x="737720" y="598143"/>
                  </a:lnTo>
                  <a:lnTo>
                    <a:pt x="739451" y="597520"/>
                  </a:lnTo>
                  <a:lnTo>
                    <a:pt x="738828" y="597175"/>
                  </a:lnTo>
                  <a:lnTo>
                    <a:pt x="737374" y="595999"/>
                  </a:lnTo>
                  <a:lnTo>
                    <a:pt x="736682" y="595583"/>
                  </a:lnTo>
                  <a:lnTo>
                    <a:pt x="737859" y="593854"/>
                  </a:lnTo>
                  <a:lnTo>
                    <a:pt x="737513" y="591987"/>
                  </a:lnTo>
                  <a:lnTo>
                    <a:pt x="736752" y="590050"/>
                  </a:lnTo>
                  <a:lnTo>
                    <a:pt x="736752" y="588182"/>
                  </a:lnTo>
                  <a:lnTo>
                    <a:pt x="737374" y="589220"/>
                  </a:lnTo>
                  <a:lnTo>
                    <a:pt x="738205" y="589842"/>
                  </a:lnTo>
                  <a:lnTo>
                    <a:pt x="739312" y="590050"/>
                  </a:lnTo>
                  <a:lnTo>
                    <a:pt x="740627" y="589773"/>
                  </a:lnTo>
                  <a:lnTo>
                    <a:pt x="740627" y="590188"/>
                  </a:lnTo>
                  <a:cubicBezTo>
                    <a:pt x="740627" y="590188"/>
                    <a:pt x="740281" y="590880"/>
                    <a:pt x="740281" y="590880"/>
                  </a:cubicBezTo>
                  <a:lnTo>
                    <a:pt x="740281" y="591295"/>
                  </a:lnTo>
                  <a:cubicBezTo>
                    <a:pt x="740281" y="591295"/>
                    <a:pt x="742773" y="590811"/>
                    <a:pt x="742773" y="590811"/>
                  </a:cubicBezTo>
                  <a:lnTo>
                    <a:pt x="745749" y="589427"/>
                  </a:lnTo>
                  <a:lnTo>
                    <a:pt x="748102" y="587283"/>
                  </a:lnTo>
                  <a:lnTo>
                    <a:pt x="749071" y="584792"/>
                  </a:lnTo>
                  <a:lnTo>
                    <a:pt x="748102" y="584792"/>
                  </a:lnTo>
                  <a:cubicBezTo>
                    <a:pt x="748102" y="584792"/>
                    <a:pt x="746095" y="584516"/>
                    <a:pt x="746095" y="584516"/>
                  </a:cubicBezTo>
                  <a:lnTo>
                    <a:pt x="745126" y="584516"/>
                  </a:lnTo>
                  <a:lnTo>
                    <a:pt x="745680" y="584032"/>
                  </a:lnTo>
                  <a:lnTo>
                    <a:pt x="746925" y="583409"/>
                  </a:lnTo>
                  <a:lnTo>
                    <a:pt x="747895" y="582648"/>
                  </a:lnTo>
                  <a:lnTo>
                    <a:pt x="750801" y="579743"/>
                  </a:lnTo>
                  <a:lnTo>
                    <a:pt x="751978" y="578982"/>
                  </a:lnTo>
                  <a:lnTo>
                    <a:pt x="753293" y="578359"/>
                  </a:lnTo>
                  <a:lnTo>
                    <a:pt x="754746" y="577875"/>
                  </a:lnTo>
                  <a:lnTo>
                    <a:pt x="756477" y="577460"/>
                  </a:lnTo>
                  <a:lnTo>
                    <a:pt x="755854" y="576907"/>
                  </a:lnTo>
                  <a:lnTo>
                    <a:pt x="755508" y="576699"/>
                  </a:lnTo>
                  <a:lnTo>
                    <a:pt x="755023" y="576353"/>
                  </a:lnTo>
                  <a:lnTo>
                    <a:pt x="757238" y="575731"/>
                  </a:lnTo>
                  <a:lnTo>
                    <a:pt x="759176" y="575731"/>
                  </a:lnTo>
                  <a:lnTo>
                    <a:pt x="761114" y="575316"/>
                  </a:lnTo>
                  <a:lnTo>
                    <a:pt x="763328" y="573586"/>
                  </a:lnTo>
                  <a:lnTo>
                    <a:pt x="765820" y="569505"/>
                  </a:lnTo>
                  <a:lnTo>
                    <a:pt x="767343" y="568675"/>
                  </a:lnTo>
                  <a:lnTo>
                    <a:pt x="769627" y="570128"/>
                  </a:lnTo>
                  <a:lnTo>
                    <a:pt x="769627" y="569367"/>
                  </a:lnTo>
                  <a:cubicBezTo>
                    <a:pt x="769627" y="569367"/>
                    <a:pt x="769765" y="567914"/>
                    <a:pt x="769765" y="567914"/>
                  </a:cubicBezTo>
                  <a:lnTo>
                    <a:pt x="769765" y="567222"/>
                  </a:lnTo>
                  <a:lnTo>
                    <a:pt x="772741" y="568537"/>
                  </a:lnTo>
                  <a:lnTo>
                    <a:pt x="774472" y="567776"/>
                  </a:lnTo>
                  <a:lnTo>
                    <a:pt x="775994" y="565839"/>
                  </a:lnTo>
                  <a:lnTo>
                    <a:pt x="778278" y="563695"/>
                  </a:lnTo>
                  <a:lnTo>
                    <a:pt x="779731" y="563072"/>
                  </a:lnTo>
                  <a:lnTo>
                    <a:pt x="782985" y="562311"/>
                  </a:lnTo>
                  <a:lnTo>
                    <a:pt x="784507" y="561758"/>
                  </a:lnTo>
                  <a:lnTo>
                    <a:pt x="785822" y="560928"/>
                  </a:lnTo>
                  <a:lnTo>
                    <a:pt x="788175" y="558852"/>
                  </a:lnTo>
                  <a:lnTo>
                    <a:pt x="793020" y="555740"/>
                  </a:lnTo>
                  <a:lnTo>
                    <a:pt x="795373" y="553734"/>
                  </a:lnTo>
                  <a:lnTo>
                    <a:pt x="797242" y="551174"/>
                  </a:lnTo>
                  <a:lnTo>
                    <a:pt x="800910" y="544464"/>
                  </a:lnTo>
                  <a:lnTo>
                    <a:pt x="802640" y="542182"/>
                  </a:lnTo>
                  <a:lnTo>
                    <a:pt x="809769" y="535610"/>
                  </a:lnTo>
                  <a:lnTo>
                    <a:pt x="810738" y="534019"/>
                  </a:lnTo>
                  <a:lnTo>
                    <a:pt x="810392" y="532290"/>
                  </a:lnTo>
                  <a:lnTo>
                    <a:pt x="804717" y="519908"/>
                  </a:lnTo>
                  <a:lnTo>
                    <a:pt x="804302" y="517556"/>
                  </a:lnTo>
                  <a:lnTo>
                    <a:pt x="805478" y="514858"/>
                  </a:lnTo>
                  <a:lnTo>
                    <a:pt x="809977" y="510154"/>
                  </a:lnTo>
                  <a:lnTo>
                    <a:pt x="811638" y="507595"/>
                  </a:lnTo>
                  <a:lnTo>
                    <a:pt x="812261" y="504828"/>
                  </a:lnTo>
                  <a:lnTo>
                    <a:pt x="811915" y="502614"/>
                  </a:lnTo>
                  <a:lnTo>
                    <a:pt x="809354" y="497841"/>
                  </a:lnTo>
                  <a:lnTo>
                    <a:pt x="811361" y="498879"/>
                  </a:lnTo>
                  <a:lnTo>
                    <a:pt x="812330" y="499917"/>
                  </a:lnTo>
                  <a:lnTo>
                    <a:pt x="812745" y="499917"/>
                  </a:lnTo>
                  <a:cubicBezTo>
                    <a:pt x="812745" y="499917"/>
                    <a:pt x="813160" y="497911"/>
                    <a:pt x="813160" y="497911"/>
                  </a:cubicBezTo>
                  <a:lnTo>
                    <a:pt x="812884" y="497496"/>
                  </a:lnTo>
                  <a:lnTo>
                    <a:pt x="812261" y="496942"/>
                  </a:lnTo>
                  <a:lnTo>
                    <a:pt x="811776" y="496181"/>
                  </a:lnTo>
                  <a:lnTo>
                    <a:pt x="811776" y="495213"/>
                  </a:lnTo>
                  <a:cubicBezTo>
                    <a:pt x="811776" y="495213"/>
                    <a:pt x="812538" y="494244"/>
                    <a:pt x="812538" y="494244"/>
                  </a:cubicBezTo>
                  <a:lnTo>
                    <a:pt x="813368" y="494106"/>
                  </a:lnTo>
                  <a:lnTo>
                    <a:pt x="814406" y="494244"/>
                  </a:lnTo>
                  <a:lnTo>
                    <a:pt x="815583" y="494037"/>
                  </a:lnTo>
                  <a:lnTo>
                    <a:pt x="816690" y="493760"/>
                  </a:lnTo>
                  <a:lnTo>
                    <a:pt x="817798" y="493553"/>
                  </a:lnTo>
                  <a:lnTo>
                    <a:pt x="818905" y="493276"/>
                  </a:lnTo>
                  <a:lnTo>
                    <a:pt x="819874" y="492653"/>
                  </a:lnTo>
                  <a:lnTo>
                    <a:pt x="820358" y="491547"/>
                  </a:lnTo>
                  <a:lnTo>
                    <a:pt x="819666" y="489541"/>
                  </a:lnTo>
                  <a:lnTo>
                    <a:pt x="820012" y="488503"/>
                  </a:lnTo>
                  <a:lnTo>
                    <a:pt x="821535" y="487950"/>
                  </a:lnTo>
                  <a:lnTo>
                    <a:pt x="823473" y="487811"/>
                  </a:lnTo>
                  <a:lnTo>
                    <a:pt x="824511" y="487189"/>
                  </a:lnTo>
                  <a:lnTo>
                    <a:pt x="823404" y="485044"/>
                  </a:lnTo>
                  <a:lnTo>
                    <a:pt x="826449" y="485321"/>
                  </a:lnTo>
                  <a:lnTo>
                    <a:pt x="827418" y="482692"/>
                  </a:lnTo>
                  <a:lnTo>
                    <a:pt x="827764" y="478957"/>
                  </a:lnTo>
                  <a:lnTo>
                    <a:pt x="828872" y="475844"/>
                  </a:lnTo>
                  <a:lnTo>
                    <a:pt x="831017" y="474807"/>
                  </a:lnTo>
                  <a:lnTo>
                    <a:pt x="832609" y="475706"/>
                  </a:lnTo>
                  <a:lnTo>
                    <a:pt x="834408" y="476121"/>
                  </a:lnTo>
                  <a:lnTo>
                    <a:pt x="837108" y="473354"/>
                  </a:lnTo>
                  <a:lnTo>
                    <a:pt x="840153" y="476744"/>
                  </a:lnTo>
                  <a:lnTo>
                    <a:pt x="842021" y="478404"/>
                  </a:lnTo>
                  <a:lnTo>
                    <a:pt x="843959" y="479095"/>
                  </a:lnTo>
                  <a:lnTo>
                    <a:pt x="845275" y="478819"/>
                  </a:lnTo>
                  <a:lnTo>
                    <a:pt x="848181" y="477228"/>
                  </a:lnTo>
                  <a:lnTo>
                    <a:pt x="849704" y="476605"/>
                  </a:lnTo>
                  <a:lnTo>
                    <a:pt x="854064" y="475983"/>
                  </a:lnTo>
                  <a:lnTo>
                    <a:pt x="861954" y="476605"/>
                  </a:lnTo>
                  <a:lnTo>
                    <a:pt x="866315" y="476259"/>
                  </a:lnTo>
                  <a:lnTo>
                    <a:pt x="863546" y="466091"/>
                  </a:lnTo>
                  <a:lnTo>
                    <a:pt x="866315" y="476259"/>
                  </a:lnTo>
                  <a:lnTo>
                    <a:pt x="867907" y="476121"/>
                  </a:lnTo>
                  <a:lnTo>
                    <a:pt x="870744" y="476882"/>
                  </a:lnTo>
                  <a:lnTo>
                    <a:pt x="872198" y="476882"/>
                  </a:lnTo>
                  <a:cubicBezTo>
                    <a:pt x="872198" y="476882"/>
                    <a:pt x="873305" y="476259"/>
                    <a:pt x="873305" y="476259"/>
                  </a:cubicBezTo>
                  <a:lnTo>
                    <a:pt x="876212" y="473700"/>
                  </a:lnTo>
                  <a:lnTo>
                    <a:pt x="875450" y="477712"/>
                  </a:lnTo>
                  <a:lnTo>
                    <a:pt x="875450" y="478957"/>
                  </a:lnTo>
                  <a:cubicBezTo>
                    <a:pt x="875450" y="478957"/>
                    <a:pt x="876419" y="481101"/>
                    <a:pt x="876419" y="481101"/>
                  </a:cubicBezTo>
                  <a:lnTo>
                    <a:pt x="877527" y="481862"/>
                  </a:lnTo>
                  <a:lnTo>
                    <a:pt x="878911" y="482139"/>
                  </a:lnTo>
                  <a:lnTo>
                    <a:pt x="880572" y="482692"/>
                  </a:lnTo>
                  <a:lnTo>
                    <a:pt x="883825" y="484353"/>
                  </a:lnTo>
                  <a:lnTo>
                    <a:pt x="887009" y="486359"/>
                  </a:lnTo>
                  <a:lnTo>
                    <a:pt x="889569" y="488780"/>
                  </a:lnTo>
                  <a:lnTo>
                    <a:pt x="890954" y="491893"/>
                  </a:lnTo>
                  <a:lnTo>
                    <a:pt x="890954" y="495420"/>
                  </a:lnTo>
                  <a:cubicBezTo>
                    <a:pt x="890954" y="495420"/>
                    <a:pt x="889985" y="502684"/>
                    <a:pt x="889985" y="502684"/>
                  </a:cubicBezTo>
                  <a:lnTo>
                    <a:pt x="889985" y="505935"/>
                  </a:lnTo>
                  <a:cubicBezTo>
                    <a:pt x="889985" y="505935"/>
                    <a:pt x="890400" y="506627"/>
                    <a:pt x="890400" y="506627"/>
                  </a:cubicBezTo>
                  <a:lnTo>
                    <a:pt x="890884" y="507249"/>
                  </a:lnTo>
                  <a:lnTo>
                    <a:pt x="891300" y="507941"/>
                  </a:lnTo>
                  <a:lnTo>
                    <a:pt x="891507" y="508771"/>
                  </a:lnTo>
                  <a:lnTo>
                    <a:pt x="891231" y="509808"/>
                  </a:lnTo>
                  <a:lnTo>
                    <a:pt x="890816" y="510362"/>
                  </a:lnTo>
                  <a:lnTo>
                    <a:pt x="890331" y="510777"/>
                  </a:lnTo>
                  <a:lnTo>
                    <a:pt x="888877" y="513267"/>
                  </a:lnTo>
                  <a:lnTo>
                    <a:pt x="889085" y="513820"/>
                  </a:lnTo>
                  <a:lnTo>
                    <a:pt x="889639" y="514789"/>
                  </a:lnTo>
                  <a:lnTo>
                    <a:pt x="890054" y="515826"/>
                  </a:lnTo>
                  <a:lnTo>
                    <a:pt x="889846" y="516587"/>
                  </a:lnTo>
                  <a:lnTo>
                    <a:pt x="888047" y="516864"/>
                  </a:lnTo>
                  <a:lnTo>
                    <a:pt x="881126" y="516657"/>
                  </a:lnTo>
                  <a:lnTo>
                    <a:pt x="878357" y="517141"/>
                  </a:lnTo>
                  <a:lnTo>
                    <a:pt x="875658" y="519078"/>
                  </a:lnTo>
                  <a:lnTo>
                    <a:pt x="873651" y="521637"/>
                  </a:lnTo>
                  <a:lnTo>
                    <a:pt x="870190" y="527794"/>
                  </a:lnTo>
                  <a:lnTo>
                    <a:pt x="861539" y="539484"/>
                  </a:lnTo>
                  <a:lnTo>
                    <a:pt x="860362" y="540729"/>
                  </a:lnTo>
                  <a:lnTo>
                    <a:pt x="857386" y="543150"/>
                  </a:lnTo>
                  <a:lnTo>
                    <a:pt x="856141" y="544464"/>
                  </a:lnTo>
                  <a:lnTo>
                    <a:pt x="855725" y="545225"/>
                  </a:lnTo>
                  <a:lnTo>
                    <a:pt x="855310" y="546955"/>
                  </a:lnTo>
                  <a:lnTo>
                    <a:pt x="854895" y="547646"/>
                  </a:lnTo>
                  <a:lnTo>
                    <a:pt x="854341" y="548061"/>
                  </a:lnTo>
                  <a:lnTo>
                    <a:pt x="852888" y="548338"/>
                  </a:lnTo>
                  <a:lnTo>
                    <a:pt x="852196" y="548684"/>
                  </a:lnTo>
                  <a:lnTo>
                    <a:pt x="839945" y="558507"/>
                  </a:lnTo>
                  <a:lnTo>
                    <a:pt x="838076" y="559682"/>
                  </a:lnTo>
                  <a:lnTo>
                    <a:pt x="834062" y="561758"/>
                  </a:lnTo>
                  <a:lnTo>
                    <a:pt x="832540" y="562795"/>
                  </a:lnTo>
                  <a:lnTo>
                    <a:pt x="831709" y="564248"/>
                  </a:lnTo>
                  <a:lnTo>
                    <a:pt x="831155" y="565977"/>
                  </a:lnTo>
                  <a:lnTo>
                    <a:pt x="830117" y="567222"/>
                  </a:lnTo>
                  <a:lnTo>
                    <a:pt x="828041" y="567222"/>
                  </a:lnTo>
                  <a:lnTo>
                    <a:pt x="828179" y="567776"/>
                  </a:lnTo>
                  <a:lnTo>
                    <a:pt x="828387" y="568744"/>
                  </a:lnTo>
                  <a:lnTo>
                    <a:pt x="828664" y="569367"/>
                  </a:lnTo>
                  <a:lnTo>
                    <a:pt x="826795" y="569228"/>
                  </a:lnTo>
                  <a:lnTo>
                    <a:pt x="826933" y="570128"/>
                  </a:lnTo>
                  <a:lnTo>
                    <a:pt x="827764" y="571442"/>
                  </a:lnTo>
                  <a:lnTo>
                    <a:pt x="827972" y="572687"/>
                  </a:lnTo>
                  <a:lnTo>
                    <a:pt x="826933" y="574209"/>
                  </a:lnTo>
                  <a:lnTo>
                    <a:pt x="825480" y="575385"/>
                  </a:lnTo>
                  <a:lnTo>
                    <a:pt x="823681" y="576215"/>
                  </a:lnTo>
                  <a:lnTo>
                    <a:pt x="821604" y="576768"/>
                  </a:lnTo>
                  <a:lnTo>
                    <a:pt x="813852" y="577529"/>
                  </a:lnTo>
                  <a:lnTo>
                    <a:pt x="811915" y="579189"/>
                  </a:lnTo>
                  <a:lnTo>
                    <a:pt x="814199" y="583063"/>
                  </a:lnTo>
                  <a:lnTo>
                    <a:pt x="811223" y="584101"/>
                  </a:lnTo>
                  <a:lnTo>
                    <a:pt x="807762" y="587283"/>
                  </a:lnTo>
                  <a:lnTo>
                    <a:pt x="804717" y="591364"/>
                  </a:lnTo>
                  <a:lnTo>
                    <a:pt x="803125" y="594961"/>
                  </a:lnTo>
                  <a:lnTo>
                    <a:pt x="803402" y="599457"/>
                  </a:lnTo>
                  <a:lnTo>
                    <a:pt x="807139" y="606098"/>
                  </a:lnTo>
                  <a:lnTo>
                    <a:pt x="807831" y="609972"/>
                  </a:lnTo>
                  <a:lnTo>
                    <a:pt x="807485" y="611217"/>
                  </a:lnTo>
                  <a:lnTo>
                    <a:pt x="806378" y="613984"/>
                  </a:lnTo>
                  <a:lnTo>
                    <a:pt x="806378" y="615229"/>
                  </a:lnTo>
                  <a:cubicBezTo>
                    <a:pt x="806378" y="615229"/>
                    <a:pt x="806724" y="616266"/>
                    <a:pt x="806724" y="616266"/>
                  </a:cubicBezTo>
                  <a:lnTo>
                    <a:pt x="807347" y="616889"/>
                  </a:lnTo>
                  <a:lnTo>
                    <a:pt x="808039" y="617512"/>
                  </a:lnTo>
                  <a:lnTo>
                    <a:pt x="808731" y="618480"/>
                  </a:lnTo>
                  <a:lnTo>
                    <a:pt x="810530" y="622146"/>
                  </a:lnTo>
                  <a:lnTo>
                    <a:pt x="812053" y="625951"/>
                  </a:lnTo>
                  <a:lnTo>
                    <a:pt x="812399" y="627680"/>
                  </a:lnTo>
                  <a:lnTo>
                    <a:pt x="812399" y="628994"/>
                  </a:lnTo>
                  <a:cubicBezTo>
                    <a:pt x="812399" y="628994"/>
                    <a:pt x="811845" y="631208"/>
                    <a:pt x="811845" y="631208"/>
                  </a:cubicBezTo>
                  <a:lnTo>
                    <a:pt x="811707" y="631831"/>
                  </a:lnTo>
                  <a:lnTo>
                    <a:pt x="811845" y="632591"/>
                  </a:lnTo>
                  <a:lnTo>
                    <a:pt x="812469" y="633560"/>
                  </a:lnTo>
                  <a:lnTo>
                    <a:pt x="811430" y="635358"/>
                  </a:lnTo>
                  <a:lnTo>
                    <a:pt x="810323" y="643037"/>
                  </a:lnTo>
                  <a:lnTo>
                    <a:pt x="808800" y="649677"/>
                  </a:lnTo>
                  <a:lnTo>
                    <a:pt x="808316" y="653620"/>
                  </a:lnTo>
                  <a:lnTo>
                    <a:pt x="808316" y="657563"/>
                  </a:lnTo>
                  <a:cubicBezTo>
                    <a:pt x="808316" y="657563"/>
                    <a:pt x="809285" y="661229"/>
                    <a:pt x="809285" y="661229"/>
                  </a:cubicBezTo>
                  <a:lnTo>
                    <a:pt x="810115" y="662959"/>
                  </a:lnTo>
                  <a:lnTo>
                    <a:pt x="811154" y="664065"/>
                  </a:lnTo>
                  <a:lnTo>
                    <a:pt x="812399" y="664826"/>
                  </a:lnTo>
                  <a:lnTo>
                    <a:pt x="814130" y="665310"/>
                  </a:lnTo>
                  <a:lnTo>
                    <a:pt x="814683" y="665103"/>
                  </a:lnTo>
                  <a:lnTo>
                    <a:pt x="815929" y="663996"/>
                  </a:lnTo>
                  <a:lnTo>
                    <a:pt x="816690" y="663789"/>
                  </a:lnTo>
                  <a:lnTo>
                    <a:pt x="817452" y="664273"/>
                  </a:lnTo>
                  <a:lnTo>
                    <a:pt x="817729" y="665034"/>
                  </a:lnTo>
                  <a:lnTo>
                    <a:pt x="817867" y="665864"/>
                  </a:lnTo>
                  <a:lnTo>
                    <a:pt x="818490" y="666556"/>
                  </a:lnTo>
                  <a:lnTo>
                    <a:pt x="821881" y="668216"/>
                  </a:lnTo>
                  <a:lnTo>
                    <a:pt x="825826" y="669599"/>
                  </a:lnTo>
                  <a:lnTo>
                    <a:pt x="829841" y="670498"/>
                  </a:lnTo>
                  <a:lnTo>
                    <a:pt x="833647" y="670706"/>
                  </a:lnTo>
                  <a:lnTo>
                    <a:pt x="833093" y="672228"/>
                  </a:lnTo>
                  <a:lnTo>
                    <a:pt x="833093" y="673750"/>
                  </a:lnTo>
                  <a:cubicBezTo>
                    <a:pt x="833093" y="673750"/>
                    <a:pt x="833439" y="674787"/>
                    <a:pt x="833439" y="674787"/>
                  </a:cubicBezTo>
                  <a:lnTo>
                    <a:pt x="833785" y="674787"/>
                  </a:lnTo>
                  <a:cubicBezTo>
                    <a:pt x="833785" y="674787"/>
                    <a:pt x="833370" y="675410"/>
                    <a:pt x="833370" y="675410"/>
                  </a:cubicBezTo>
                  <a:lnTo>
                    <a:pt x="832678" y="676102"/>
                  </a:lnTo>
                  <a:lnTo>
                    <a:pt x="832055" y="676586"/>
                  </a:lnTo>
                  <a:lnTo>
                    <a:pt x="831778" y="676586"/>
                  </a:lnTo>
                  <a:cubicBezTo>
                    <a:pt x="831778" y="676586"/>
                    <a:pt x="831363" y="678868"/>
                    <a:pt x="831363" y="678868"/>
                  </a:cubicBezTo>
                  <a:lnTo>
                    <a:pt x="831363" y="681359"/>
                  </a:lnTo>
                  <a:cubicBezTo>
                    <a:pt x="831363" y="681359"/>
                    <a:pt x="832817" y="682811"/>
                    <a:pt x="832817" y="682811"/>
                  </a:cubicBezTo>
                  <a:lnTo>
                    <a:pt x="836346" y="681705"/>
                  </a:lnTo>
                  <a:lnTo>
                    <a:pt x="837384" y="680736"/>
                  </a:lnTo>
                  <a:lnTo>
                    <a:pt x="837938" y="679560"/>
                  </a:lnTo>
                  <a:lnTo>
                    <a:pt x="838353" y="678453"/>
                  </a:lnTo>
                  <a:lnTo>
                    <a:pt x="838976" y="677692"/>
                  </a:lnTo>
                  <a:lnTo>
                    <a:pt x="840153" y="676655"/>
                  </a:lnTo>
                  <a:lnTo>
                    <a:pt x="840153" y="676655"/>
                  </a:lnTo>
                  <a:cubicBezTo>
                    <a:pt x="840153" y="676655"/>
                    <a:pt x="840291" y="677277"/>
                    <a:pt x="840291" y="677277"/>
                  </a:cubicBezTo>
                  <a:lnTo>
                    <a:pt x="841675" y="678592"/>
                  </a:lnTo>
                  <a:lnTo>
                    <a:pt x="844929" y="681151"/>
                  </a:lnTo>
                  <a:lnTo>
                    <a:pt x="845620" y="683226"/>
                  </a:lnTo>
                  <a:lnTo>
                    <a:pt x="844305" y="685509"/>
                  </a:lnTo>
                  <a:lnTo>
                    <a:pt x="841606" y="688622"/>
                  </a:lnTo>
                  <a:lnTo>
                    <a:pt x="843821" y="688622"/>
                  </a:lnTo>
                  <a:cubicBezTo>
                    <a:pt x="843821" y="688622"/>
                    <a:pt x="845551" y="687999"/>
                    <a:pt x="845551" y="687999"/>
                  </a:cubicBezTo>
                  <a:lnTo>
                    <a:pt x="848874" y="685647"/>
                  </a:lnTo>
                  <a:lnTo>
                    <a:pt x="850950" y="684679"/>
                  </a:lnTo>
                  <a:lnTo>
                    <a:pt x="852334" y="684264"/>
                  </a:lnTo>
                  <a:lnTo>
                    <a:pt x="865345" y="683088"/>
                  </a:lnTo>
                  <a:lnTo>
                    <a:pt x="870121" y="682258"/>
                  </a:lnTo>
                  <a:lnTo>
                    <a:pt x="874066" y="681220"/>
                  </a:lnTo>
                  <a:lnTo>
                    <a:pt x="879188" y="678592"/>
                  </a:lnTo>
                  <a:lnTo>
                    <a:pt x="883410" y="677277"/>
                  </a:lnTo>
                  <a:lnTo>
                    <a:pt x="889362" y="674925"/>
                  </a:lnTo>
                  <a:lnTo>
                    <a:pt x="890469" y="674580"/>
                  </a:lnTo>
                  <a:lnTo>
                    <a:pt x="898013" y="673265"/>
                  </a:lnTo>
                  <a:lnTo>
                    <a:pt x="898221" y="673265"/>
                  </a:lnTo>
                  <a:lnTo>
                    <a:pt x="900851" y="673127"/>
                  </a:lnTo>
                  <a:lnTo>
                    <a:pt x="901958" y="672850"/>
                  </a:lnTo>
                  <a:lnTo>
                    <a:pt x="902927" y="672297"/>
                  </a:lnTo>
                  <a:lnTo>
                    <a:pt x="903965" y="671882"/>
                  </a:lnTo>
                  <a:lnTo>
                    <a:pt x="905280" y="671882"/>
                  </a:lnTo>
                  <a:lnTo>
                    <a:pt x="905280" y="670706"/>
                  </a:lnTo>
                  <a:cubicBezTo>
                    <a:pt x="905280" y="670706"/>
                    <a:pt x="904865" y="669530"/>
                    <a:pt x="904865" y="669530"/>
                  </a:cubicBezTo>
                  <a:lnTo>
                    <a:pt x="904381" y="668423"/>
                  </a:lnTo>
                  <a:lnTo>
                    <a:pt x="903689" y="667455"/>
                  </a:lnTo>
                  <a:lnTo>
                    <a:pt x="906042" y="667939"/>
                  </a:lnTo>
                  <a:lnTo>
                    <a:pt x="908187" y="668977"/>
                  </a:lnTo>
                  <a:lnTo>
                    <a:pt x="910333" y="669599"/>
                  </a:lnTo>
                  <a:lnTo>
                    <a:pt x="912825" y="668769"/>
                  </a:lnTo>
                  <a:lnTo>
                    <a:pt x="914140" y="667316"/>
                  </a:lnTo>
                  <a:lnTo>
                    <a:pt x="915731" y="663789"/>
                  </a:lnTo>
                  <a:lnTo>
                    <a:pt x="917116" y="662405"/>
                  </a:lnTo>
                  <a:lnTo>
                    <a:pt x="915801" y="665864"/>
                  </a:lnTo>
                  <a:lnTo>
                    <a:pt x="915455" y="667662"/>
                  </a:lnTo>
                  <a:lnTo>
                    <a:pt x="915662" y="669530"/>
                  </a:lnTo>
                  <a:lnTo>
                    <a:pt x="917808" y="668631"/>
                  </a:lnTo>
                  <a:lnTo>
                    <a:pt x="919953" y="668285"/>
                  </a:lnTo>
                  <a:lnTo>
                    <a:pt x="922168" y="668008"/>
                  </a:lnTo>
                  <a:lnTo>
                    <a:pt x="924383" y="667593"/>
                  </a:lnTo>
                  <a:lnTo>
                    <a:pt x="925836" y="666971"/>
                  </a:lnTo>
                  <a:lnTo>
                    <a:pt x="927151" y="666210"/>
                  </a:lnTo>
                  <a:lnTo>
                    <a:pt x="928466" y="665587"/>
                  </a:lnTo>
                  <a:lnTo>
                    <a:pt x="930197" y="665379"/>
                  </a:lnTo>
                  <a:lnTo>
                    <a:pt x="932204" y="665795"/>
                  </a:lnTo>
                  <a:lnTo>
                    <a:pt x="933657" y="666417"/>
                  </a:lnTo>
                  <a:lnTo>
                    <a:pt x="935110" y="666901"/>
                  </a:lnTo>
                  <a:lnTo>
                    <a:pt x="937048" y="666901"/>
                  </a:lnTo>
                  <a:cubicBezTo>
                    <a:pt x="937048" y="666901"/>
                    <a:pt x="938986" y="666556"/>
                    <a:pt x="938986" y="666556"/>
                  </a:cubicBezTo>
                  <a:lnTo>
                    <a:pt x="940647" y="665933"/>
                  </a:lnTo>
                  <a:lnTo>
                    <a:pt x="942239" y="665034"/>
                  </a:lnTo>
                  <a:lnTo>
                    <a:pt x="943692" y="663789"/>
                  </a:lnTo>
                  <a:lnTo>
                    <a:pt x="949230" y="658531"/>
                  </a:lnTo>
                  <a:lnTo>
                    <a:pt x="951859" y="656041"/>
                  </a:lnTo>
                  <a:lnTo>
                    <a:pt x="949298" y="658531"/>
                  </a:lnTo>
                  <a:lnTo>
                    <a:pt x="943762" y="663789"/>
                  </a:lnTo>
                  <a:lnTo>
                    <a:pt x="941962" y="665518"/>
                  </a:lnTo>
                  <a:lnTo>
                    <a:pt x="945215" y="664895"/>
                  </a:lnTo>
                  <a:lnTo>
                    <a:pt x="954213" y="662128"/>
                  </a:lnTo>
                  <a:lnTo>
                    <a:pt x="956773" y="661783"/>
                  </a:lnTo>
                  <a:lnTo>
                    <a:pt x="958850" y="662267"/>
                  </a:lnTo>
                  <a:lnTo>
                    <a:pt x="959819" y="663927"/>
                  </a:lnTo>
                  <a:lnTo>
                    <a:pt x="959196" y="666971"/>
                  </a:lnTo>
                  <a:lnTo>
                    <a:pt x="958573" y="666556"/>
                  </a:lnTo>
                  <a:lnTo>
                    <a:pt x="957119" y="665864"/>
                  </a:lnTo>
                  <a:lnTo>
                    <a:pt x="956497" y="665379"/>
                  </a:lnTo>
                  <a:lnTo>
                    <a:pt x="958158" y="668562"/>
                  </a:lnTo>
                  <a:lnTo>
                    <a:pt x="960718" y="671398"/>
                  </a:lnTo>
                  <a:lnTo>
                    <a:pt x="963833" y="673750"/>
                  </a:lnTo>
                  <a:lnTo>
                    <a:pt x="967017" y="675686"/>
                  </a:lnTo>
                  <a:lnTo>
                    <a:pt x="970200" y="676793"/>
                  </a:lnTo>
                  <a:lnTo>
                    <a:pt x="973246" y="676793"/>
                  </a:lnTo>
                  <a:cubicBezTo>
                    <a:pt x="973246" y="676793"/>
                    <a:pt x="976291" y="676586"/>
                    <a:pt x="976291" y="676586"/>
                  </a:cubicBezTo>
                  <a:lnTo>
                    <a:pt x="979613" y="676586"/>
                  </a:lnTo>
                  <a:lnTo>
                    <a:pt x="981343" y="676932"/>
                  </a:lnTo>
                  <a:lnTo>
                    <a:pt x="982658" y="677485"/>
                  </a:lnTo>
                  <a:lnTo>
                    <a:pt x="990618" y="684056"/>
                  </a:lnTo>
                  <a:lnTo>
                    <a:pt x="990618" y="686478"/>
                  </a:lnTo>
                  <a:cubicBezTo>
                    <a:pt x="990618" y="686478"/>
                    <a:pt x="987711" y="686478"/>
                    <a:pt x="987711" y="686478"/>
                  </a:cubicBezTo>
                  <a:lnTo>
                    <a:pt x="981136" y="684541"/>
                  </a:lnTo>
                  <a:lnTo>
                    <a:pt x="974284" y="683365"/>
                  </a:lnTo>
                  <a:lnTo>
                    <a:pt x="971100" y="683503"/>
                  </a:lnTo>
                  <a:lnTo>
                    <a:pt x="968124" y="684748"/>
                  </a:lnTo>
                  <a:lnTo>
                    <a:pt x="967155" y="685717"/>
                  </a:lnTo>
                  <a:lnTo>
                    <a:pt x="965909" y="687930"/>
                  </a:lnTo>
                  <a:lnTo>
                    <a:pt x="964871" y="688829"/>
                  </a:lnTo>
                  <a:lnTo>
                    <a:pt x="963279" y="689244"/>
                  </a:lnTo>
                  <a:lnTo>
                    <a:pt x="961757" y="689106"/>
                  </a:lnTo>
                  <a:lnTo>
                    <a:pt x="960165" y="688829"/>
                  </a:lnTo>
                  <a:lnTo>
                    <a:pt x="957742" y="688829"/>
                  </a:lnTo>
                  <a:cubicBezTo>
                    <a:pt x="957742" y="688829"/>
                    <a:pt x="957396" y="688414"/>
                    <a:pt x="957396" y="688414"/>
                  </a:cubicBezTo>
                  <a:lnTo>
                    <a:pt x="956981" y="688138"/>
                  </a:lnTo>
                  <a:lnTo>
                    <a:pt x="956151" y="688345"/>
                  </a:lnTo>
                  <a:lnTo>
                    <a:pt x="955528" y="688899"/>
                  </a:lnTo>
                  <a:lnTo>
                    <a:pt x="955389" y="689590"/>
                  </a:lnTo>
                  <a:lnTo>
                    <a:pt x="955389" y="690282"/>
                  </a:lnTo>
                  <a:lnTo>
                    <a:pt x="954974" y="690835"/>
                  </a:lnTo>
                  <a:lnTo>
                    <a:pt x="953590" y="691666"/>
                  </a:lnTo>
                  <a:lnTo>
                    <a:pt x="952967" y="692011"/>
                  </a:lnTo>
                  <a:lnTo>
                    <a:pt x="950406" y="691735"/>
                  </a:lnTo>
                  <a:lnTo>
                    <a:pt x="948883" y="691112"/>
                  </a:lnTo>
                  <a:lnTo>
                    <a:pt x="947915" y="690213"/>
                  </a:lnTo>
                  <a:lnTo>
                    <a:pt x="947222" y="690213"/>
                  </a:lnTo>
                  <a:lnTo>
                    <a:pt x="946461" y="692426"/>
                  </a:lnTo>
                  <a:lnTo>
                    <a:pt x="946461" y="694225"/>
                  </a:lnTo>
                  <a:cubicBezTo>
                    <a:pt x="946461" y="694225"/>
                    <a:pt x="946807" y="695885"/>
                    <a:pt x="946807" y="695885"/>
                  </a:cubicBezTo>
                  <a:lnTo>
                    <a:pt x="947015" y="697545"/>
                  </a:lnTo>
                  <a:lnTo>
                    <a:pt x="946322" y="699482"/>
                  </a:lnTo>
                  <a:lnTo>
                    <a:pt x="947430" y="700312"/>
                  </a:lnTo>
                  <a:lnTo>
                    <a:pt x="948191" y="701281"/>
                  </a:lnTo>
                  <a:lnTo>
                    <a:pt x="947361" y="700312"/>
                  </a:lnTo>
                  <a:lnTo>
                    <a:pt x="946253" y="699482"/>
                  </a:lnTo>
                  <a:lnTo>
                    <a:pt x="942101" y="701488"/>
                  </a:lnTo>
                  <a:lnTo>
                    <a:pt x="934764" y="701696"/>
                  </a:lnTo>
                  <a:lnTo>
                    <a:pt x="927082" y="700866"/>
                  </a:lnTo>
                  <a:lnTo>
                    <a:pt x="915039" y="697753"/>
                  </a:lnTo>
                  <a:lnTo>
                    <a:pt x="894345" y="694571"/>
                  </a:lnTo>
                  <a:lnTo>
                    <a:pt x="893514" y="697753"/>
                  </a:lnTo>
                  <a:lnTo>
                    <a:pt x="889639" y="698652"/>
                  </a:lnTo>
                  <a:lnTo>
                    <a:pt x="880987" y="698375"/>
                  </a:lnTo>
                  <a:lnTo>
                    <a:pt x="879672" y="698721"/>
                  </a:lnTo>
                  <a:lnTo>
                    <a:pt x="877111" y="699828"/>
                  </a:lnTo>
                  <a:lnTo>
                    <a:pt x="875796" y="700174"/>
                  </a:lnTo>
                  <a:lnTo>
                    <a:pt x="874758" y="700174"/>
                  </a:lnTo>
                  <a:lnTo>
                    <a:pt x="872544" y="699828"/>
                  </a:lnTo>
                  <a:lnTo>
                    <a:pt x="871575" y="699966"/>
                  </a:lnTo>
                  <a:lnTo>
                    <a:pt x="869775" y="700796"/>
                  </a:lnTo>
                  <a:lnTo>
                    <a:pt x="868045" y="701903"/>
                  </a:lnTo>
                  <a:lnTo>
                    <a:pt x="866315" y="702733"/>
                  </a:lnTo>
                  <a:lnTo>
                    <a:pt x="864169" y="703010"/>
                  </a:lnTo>
                  <a:lnTo>
                    <a:pt x="864792" y="705569"/>
                  </a:lnTo>
                  <a:lnTo>
                    <a:pt x="860017" y="705984"/>
                  </a:lnTo>
                  <a:lnTo>
                    <a:pt x="856210" y="707022"/>
                  </a:lnTo>
                  <a:lnTo>
                    <a:pt x="853511" y="709166"/>
                  </a:lnTo>
                  <a:lnTo>
                    <a:pt x="852126" y="713178"/>
                  </a:lnTo>
                  <a:lnTo>
                    <a:pt x="851850" y="715738"/>
                  </a:lnTo>
                  <a:lnTo>
                    <a:pt x="851988" y="718989"/>
                  </a:lnTo>
                  <a:lnTo>
                    <a:pt x="853303" y="721410"/>
                  </a:lnTo>
                  <a:lnTo>
                    <a:pt x="856487" y="721549"/>
                  </a:lnTo>
                  <a:lnTo>
                    <a:pt x="853995" y="723969"/>
                  </a:lnTo>
                  <a:lnTo>
                    <a:pt x="853649" y="725699"/>
                  </a:lnTo>
                  <a:lnTo>
                    <a:pt x="856694" y="730264"/>
                  </a:lnTo>
                  <a:lnTo>
                    <a:pt x="858356" y="733723"/>
                  </a:lnTo>
                  <a:lnTo>
                    <a:pt x="859255" y="734760"/>
                  </a:lnTo>
                  <a:lnTo>
                    <a:pt x="861539" y="735867"/>
                  </a:lnTo>
                  <a:lnTo>
                    <a:pt x="863338" y="736628"/>
                  </a:lnTo>
                  <a:lnTo>
                    <a:pt x="864861" y="737043"/>
                  </a:lnTo>
                  <a:lnTo>
                    <a:pt x="866384" y="737043"/>
                  </a:lnTo>
                  <a:cubicBezTo>
                    <a:pt x="866384" y="737043"/>
                    <a:pt x="868253" y="736697"/>
                    <a:pt x="868253" y="736697"/>
                  </a:cubicBezTo>
                  <a:lnTo>
                    <a:pt x="869360" y="736006"/>
                  </a:lnTo>
                  <a:lnTo>
                    <a:pt x="869914" y="735037"/>
                  </a:lnTo>
                  <a:lnTo>
                    <a:pt x="870536" y="734345"/>
                  </a:lnTo>
                  <a:lnTo>
                    <a:pt x="871990" y="734345"/>
                  </a:lnTo>
                  <a:cubicBezTo>
                    <a:pt x="871990" y="734345"/>
                    <a:pt x="873443" y="734760"/>
                    <a:pt x="873443" y="734760"/>
                  </a:cubicBezTo>
                  <a:lnTo>
                    <a:pt x="873928" y="735383"/>
                  </a:lnTo>
                  <a:lnTo>
                    <a:pt x="873928" y="737389"/>
                  </a:lnTo>
                  <a:lnTo>
                    <a:pt x="873582" y="740294"/>
                  </a:lnTo>
                  <a:lnTo>
                    <a:pt x="869706" y="749979"/>
                  </a:lnTo>
                  <a:lnTo>
                    <a:pt x="869429" y="753991"/>
                  </a:lnTo>
                  <a:lnTo>
                    <a:pt x="871367" y="762707"/>
                  </a:lnTo>
                  <a:lnTo>
                    <a:pt x="871367" y="766926"/>
                  </a:lnTo>
                  <a:cubicBezTo>
                    <a:pt x="871367" y="766926"/>
                    <a:pt x="870052" y="770177"/>
                    <a:pt x="870052" y="770177"/>
                  </a:cubicBezTo>
                  <a:lnTo>
                    <a:pt x="867560" y="772806"/>
                  </a:lnTo>
                  <a:lnTo>
                    <a:pt x="864377" y="774812"/>
                  </a:lnTo>
                  <a:lnTo>
                    <a:pt x="861054" y="776196"/>
                  </a:lnTo>
                  <a:lnTo>
                    <a:pt x="858771" y="776749"/>
                  </a:lnTo>
                  <a:lnTo>
                    <a:pt x="856763" y="776749"/>
                  </a:lnTo>
                  <a:cubicBezTo>
                    <a:pt x="856763" y="776749"/>
                    <a:pt x="854895" y="776472"/>
                    <a:pt x="854895" y="776472"/>
                  </a:cubicBezTo>
                  <a:lnTo>
                    <a:pt x="852818" y="775850"/>
                  </a:lnTo>
                  <a:lnTo>
                    <a:pt x="849981" y="774743"/>
                  </a:lnTo>
                  <a:lnTo>
                    <a:pt x="848458" y="773359"/>
                  </a:lnTo>
                  <a:lnTo>
                    <a:pt x="846036" y="768794"/>
                  </a:lnTo>
                  <a:lnTo>
                    <a:pt x="843683" y="765612"/>
                  </a:lnTo>
                  <a:lnTo>
                    <a:pt x="840776" y="762776"/>
                  </a:lnTo>
                  <a:lnTo>
                    <a:pt x="834754" y="757657"/>
                  </a:lnTo>
                  <a:lnTo>
                    <a:pt x="832332" y="755028"/>
                  </a:lnTo>
                  <a:lnTo>
                    <a:pt x="831086" y="755028"/>
                  </a:lnTo>
                  <a:lnTo>
                    <a:pt x="820358" y="758487"/>
                  </a:lnTo>
                  <a:lnTo>
                    <a:pt x="816482" y="760147"/>
                  </a:lnTo>
                  <a:lnTo>
                    <a:pt x="813506" y="762499"/>
                  </a:lnTo>
                  <a:lnTo>
                    <a:pt x="811292" y="765681"/>
                  </a:lnTo>
                  <a:lnTo>
                    <a:pt x="809493" y="769762"/>
                  </a:lnTo>
                  <a:lnTo>
                    <a:pt x="809077" y="771492"/>
                  </a:lnTo>
                  <a:lnTo>
                    <a:pt x="808731" y="773152"/>
                  </a:lnTo>
                  <a:lnTo>
                    <a:pt x="808316" y="774743"/>
                  </a:lnTo>
                  <a:lnTo>
                    <a:pt x="807485" y="776403"/>
                  </a:lnTo>
                  <a:lnTo>
                    <a:pt x="806170" y="777856"/>
                  </a:lnTo>
                  <a:lnTo>
                    <a:pt x="803194" y="780207"/>
                  </a:lnTo>
                  <a:lnTo>
                    <a:pt x="802018" y="781591"/>
                  </a:lnTo>
                  <a:lnTo>
                    <a:pt x="800772" y="785811"/>
                  </a:lnTo>
                  <a:lnTo>
                    <a:pt x="800633" y="790929"/>
                  </a:lnTo>
                  <a:lnTo>
                    <a:pt x="801672" y="800475"/>
                  </a:lnTo>
                  <a:lnTo>
                    <a:pt x="809423" y="796463"/>
                  </a:lnTo>
                  <a:lnTo>
                    <a:pt x="815237" y="794181"/>
                  </a:lnTo>
                  <a:lnTo>
                    <a:pt x="809423" y="796463"/>
                  </a:lnTo>
                  <a:lnTo>
                    <a:pt x="801672" y="800475"/>
                  </a:lnTo>
                  <a:lnTo>
                    <a:pt x="802433" y="806286"/>
                  </a:lnTo>
                  <a:lnTo>
                    <a:pt x="803056" y="808914"/>
                  </a:lnTo>
                  <a:lnTo>
                    <a:pt x="804025" y="811820"/>
                  </a:lnTo>
                  <a:lnTo>
                    <a:pt x="804648" y="814448"/>
                  </a:lnTo>
                  <a:lnTo>
                    <a:pt x="804994" y="819498"/>
                  </a:lnTo>
                  <a:lnTo>
                    <a:pt x="805617" y="821781"/>
                  </a:lnTo>
                  <a:lnTo>
                    <a:pt x="806724" y="821781"/>
                  </a:lnTo>
                  <a:lnTo>
                    <a:pt x="805617" y="821781"/>
                  </a:lnTo>
                  <a:cubicBezTo>
                    <a:pt x="805617" y="821781"/>
                    <a:pt x="805340" y="827315"/>
                    <a:pt x="805340" y="827315"/>
                  </a:cubicBezTo>
                  <a:lnTo>
                    <a:pt x="804509" y="829597"/>
                  </a:lnTo>
                  <a:lnTo>
                    <a:pt x="802710" y="831119"/>
                  </a:lnTo>
                  <a:lnTo>
                    <a:pt x="800218" y="831534"/>
                  </a:lnTo>
                  <a:lnTo>
                    <a:pt x="797519" y="831119"/>
                  </a:lnTo>
                  <a:lnTo>
                    <a:pt x="792397" y="829390"/>
                  </a:lnTo>
                  <a:lnTo>
                    <a:pt x="798211" y="823579"/>
                  </a:lnTo>
                  <a:lnTo>
                    <a:pt x="799941" y="821435"/>
                  </a:lnTo>
                  <a:lnTo>
                    <a:pt x="801395" y="819429"/>
                  </a:lnTo>
                  <a:lnTo>
                    <a:pt x="802502" y="817215"/>
                  </a:lnTo>
                  <a:lnTo>
                    <a:pt x="803125" y="814863"/>
                  </a:lnTo>
                  <a:lnTo>
                    <a:pt x="803263" y="812373"/>
                  </a:lnTo>
                  <a:lnTo>
                    <a:pt x="801395" y="816939"/>
                  </a:lnTo>
                  <a:lnTo>
                    <a:pt x="800287" y="819083"/>
                  </a:lnTo>
                  <a:lnTo>
                    <a:pt x="798764" y="821158"/>
                  </a:lnTo>
                  <a:lnTo>
                    <a:pt x="795373" y="825170"/>
                  </a:lnTo>
                  <a:lnTo>
                    <a:pt x="793436" y="827038"/>
                  </a:lnTo>
                  <a:lnTo>
                    <a:pt x="791359" y="828491"/>
                  </a:lnTo>
                  <a:lnTo>
                    <a:pt x="788937" y="829390"/>
                  </a:lnTo>
                  <a:lnTo>
                    <a:pt x="784230" y="829597"/>
                  </a:lnTo>
                  <a:lnTo>
                    <a:pt x="781877" y="830151"/>
                  </a:lnTo>
                  <a:lnTo>
                    <a:pt x="779870" y="831603"/>
                  </a:lnTo>
                  <a:lnTo>
                    <a:pt x="778901" y="833609"/>
                  </a:lnTo>
                  <a:lnTo>
                    <a:pt x="778278" y="835892"/>
                  </a:lnTo>
                  <a:lnTo>
                    <a:pt x="777240" y="838382"/>
                  </a:lnTo>
                  <a:lnTo>
                    <a:pt x="775925" y="839904"/>
                  </a:lnTo>
                  <a:lnTo>
                    <a:pt x="772810" y="842879"/>
                  </a:lnTo>
                  <a:lnTo>
                    <a:pt x="772534" y="843847"/>
                  </a:lnTo>
                  <a:lnTo>
                    <a:pt x="769212" y="844262"/>
                  </a:lnTo>
                  <a:lnTo>
                    <a:pt x="762013" y="846268"/>
                  </a:lnTo>
                  <a:lnTo>
                    <a:pt x="758207" y="846407"/>
                  </a:lnTo>
                  <a:lnTo>
                    <a:pt x="754124" y="845161"/>
                  </a:lnTo>
                  <a:lnTo>
                    <a:pt x="751286" y="842740"/>
                  </a:lnTo>
                  <a:lnTo>
                    <a:pt x="749279" y="839489"/>
                  </a:lnTo>
                  <a:lnTo>
                    <a:pt x="747410" y="835685"/>
                  </a:lnTo>
                  <a:lnTo>
                    <a:pt x="749348" y="836100"/>
                  </a:lnTo>
                  <a:lnTo>
                    <a:pt x="753016" y="837898"/>
                  </a:lnTo>
                  <a:lnTo>
                    <a:pt x="754954" y="838659"/>
                  </a:lnTo>
                  <a:lnTo>
                    <a:pt x="750248" y="834439"/>
                  </a:lnTo>
                  <a:lnTo>
                    <a:pt x="743465" y="833125"/>
                  </a:lnTo>
                  <a:lnTo>
                    <a:pt x="736198" y="833540"/>
                  </a:lnTo>
                  <a:lnTo>
                    <a:pt x="726577" y="835408"/>
                  </a:lnTo>
                  <a:lnTo>
                    <a:pt x="710936" y="840527"/>
                  </a:lnTo>
                  <a:lnTo>
                    <a:pt x="708029" y="841703"/>
                  </a:lnTo>
                  <a:lnTo>
                    <a:pt x="705191" y="843570"/>
                  </a:lnTo>
                  <a:lnTo>
                    <a:pt x="701731" y="846614"/>
                  </a:lnTo>
                  <a:lnTo>
                    <a:pt x="700070" y="847790"/>
                  </a:lnTo>
                  <a:lnTo>
                    <a:pt x="697717" y="848758"/>
                  </a:lnTo>
                  <a:lnTo>
                    <a:pt x="683390" y="851871"/>
                  </a:lnTo>
                  <a:lnTo>
                    <a:pt x="671416" y="856160"/>
                  </a:lnTo>
                  <a:lnTo>
                    <a:pt x="664772" y="857889"/>
                  </a:lnTo>
                  <a:lnTo>
                    <a:pt x="659720" y="857474"/>
                  </a:lnTo>
                  <a:lnTo>
                    <a:pt x="659512" y="858028"/>
                  </a:lnTo>
                  <a:lnTo>
                    <a:pt x="659650" y="857474"/>
                  </a:lnTo>
                  <a:lnTo>
                    <a:pt x="651760" y="852563"/>
                  </a:lnTo>
                  <a:lnTo>
                    <a:pt x="652522" y="855883"/>
                  </a:lnTo>
                  <a:lnTo>
                    <a:pt x="653837" y="858097"/>
                  </a:lnTo>
                  <a:lnTo>
                    <a:pt x="656121" y="859342"/>
                  </a:lnTo>
                  <a:lnTo>
                    <a:pt x="659789" y="859688"/>
                  </a:lnTo>
                  <a:lnTo>
                    <a:pt x="659512" y="859134"/>
                  </a:lnTo>
                  <a:lnTo>
                    <a:pt x="659512" y="858581"/>
                  </a:lnTo>
                  <a:cubicBezTo>
                    <a:pt x="659512" y="858581"/>
                    <a:pt x="659512" y="859134"/>
                    <a:pt x="659512" y="859134"/>
                  </a:cubicBezTo>
                  <a:lnTo>
                    <a:pt x="659720" y="859688"/>
                  </a:lnTo>
                  <a:lnTo>
                    <a:pt x="663665" y="860103"/>
                  </a:lnTo>
                  <a:lnTo>
                    <a:pt x="665603" y="860587"/>
                  </a:lnTo>
                  <a:lnTo>
                    <a:pt x="666918" y="861417"/>
                  </a:lnTo>
                  <a:lnTo>
                    <a:pt x="667195" y="862247"/>
                  </a:lnTo>
                  <a:lnTo>
                    <a:pt x="667195" y="864876"/>
                  </a:lnTo>
                  <a:cubicBezTo>
                    <a:pt x="667195" y="864876"/>
                    <a:pt x="667402" y="865983"/>
                    <a:pt x="667402" y="865983"/>
                  </a:cubicBezTo>
                  <a:lnTo>
                    <a:pt x="660689" y="863492"/>
                  </a:lnTo>
                  <a:lnTo>
                    <a:pt x="663665" y="874076"/>
                  </a:lnTo>
                  <a:lnTo>
                    <a:pt x="663942" y="877465"/>
                  </a:lnTo>
                  <a:lnTo>
                    <a:pt x="663942" y="877465"/>
                  </a:lnTo>
                  <a:cubicBezTo>
                    <a:pt x="663942" y="877465"/>
                    <a:pt x="663665" y="874076"/>
                    <a:pt x="663665" y="874076"/>
                  </a:cubicBezTo>
                  <a:lnTo>
                    <a:pt x="660689" y="863492"/>
                  </a:lnTo>
                  <a:lnTo>
                    <a:pt x="656813" y="862731"/>
                  </a:lnTo>
                  <a:lnTo>
                    <a:pt x="655013" y="862040"/>
                  </a:lnTo>
                  <a:lnTo>
                    <a:pt x="653421" y="860795"/>
                  </a:lnTo>
                  <a:lnTo>
                    <a:pt x="652522" y="859134"/>
                  </a:lnTo>
                  <a:lnTo>
                    <a:pt x="651622" y="855330"/>
                  </a:lnTo>
                  <a:lnTo>
                    <a:pt x="650653" y="853670"/>
                  </a:lnTo>
                  <a:lnTo>
                    <a:pt x="649061" y="852355"/>
                  </a:lnTo>
                  <a:lnTo>
                    <a:pt x="647746" y="852217"/>
                  </a:lnTo>
                  <a:lnTo>
                    <a:pt x="646223" y="852355"/>
                  </a:lnTo>
                  <a:lnTo>
                    <a:pt x="643939" y="852079"/>
                  </a:lnTo>
                  <a:lnTo>
                    <a:pt x="642209" y="851387"/>
                  </a:lnTo>
                  <a:lnTo>
                    <a:pt x="634458" y="845507"/>
                  </a:lnTo>
                  <a:lnTo>
                    <a:pt x="631412" y="843916"/>
                  </a:lnTo>
                  <a:lnTo>
                    <a:pt x="628090" y="843363"/>
                  </a:lnTo>
                  <a:lnTo>
                    <a:pt x="624422" y="844262"/>
                  </a:lnTo>
                  <a:lnTo>
                    <a:pt x="622761" y="845300"/>
                  </a:lnTo>
                  <a:lnTo>
                    <a:pt x="618124" y="849312"/>
                  </a:lnTo>
                  <a:lnTo>
                    <a:pt x="616186" y="850349"/>
                  </a:lnTo>
                  <a:lnTo>
                    <a:pt x="614663" y="850903"/>
                  </a:lnTo>
                  <a:lnTo>
                    <a:pt x="610718" y="851871"/>
                  </a:lnTo>
                  <a:lnTo>
                    <a:pt x="608573" y="852840"/>
                  </a:lnTo>
                  <a:lnTo>
                    <a:pt x="605181" y="855468"/>
                  </a:lnTo>
                  <a:lnTo>
                    <a:pt x="603174" y="856575"/>
                  </a:lnTo>
                  <a:lnTo>
                    <a:pt x="601236" y="857059"/>
                  </a:lnTo>
                  <a:lnTo>
                    <a:pt x="599645" y="856921"/>
                  </a:lnTo>
                  <a:lnTo>
                    <a:pt x="595838" y="855953"/>
                  </a:lnTo>
                  <a:lnTo>
                    <a:pt x="592377" y="856160"/>
                  </a:lnTo>
                  <a:lnTo>
                    <a:pt x="590716" y="855953"/>
                  </a:lnTo>
                  <a:lnTo>
                    <a:pt x="589609" y="854846"/>
                  </a:lnTo>
                  <a:lnTo>
                    <a:pt x="589955" y="853462"/>
                  </a:lnTo>
                  <a:lnTo>
                    <a:pt x="593139" y="850834"/>
                  </a:lnTo>
                  <a:lnTo>
                    <a:pt x="594177" y="849035"/>
                  </a:lnTo>
                  <a:lnTo>
                    <a:pt x="594177" y="847167"/>
                  </a:lnTo>
                  <a:cubicBezTo>
                    <a:pt x="594177" y="847167"/>
                    <a:pt x="593761" y="846407"/>
                    <a:pt x="593761" y="846407"/>
                  </a:cubicBezTo>
                  <a:lnTo>
                    <a:pt x="591547" y="845992"/>
                  </a:lnTo>
                  <a:lnTo>
                    <a:pt x="590578" y="845992"/>
                  </a:lnTo>
                  <a:cubicBezTo>
                    <a:pt x="590578" y="845992"/>
                    <a:pt x="588225" y="846960"/>
                    <a:pt x="588225" y="846960"/>
                  </a:cubicBezTo>
                  <a:lnTo>
                    <a:pt x="587186" y="847167"/>
                  </a:lnTo>
                  <a:lnTo>
                    <a:pt x="586079" y="846891"/>
                  </a:lnTo>
                  <a:lnTo>
                    <a:pt x="583934" y="845784"/>
                  </a:lnTo>
                  <a:lnTo>
                    <a:pt x="582895" y="845369"/>
                  </a:lnTo>
                  <a:lnTo>
                    <a:pt x="571614" y="843086"/>
                  </a:lnTo>
                  <a:lnTo>
                    <a:pt x="569607" y="843086"/>
                  </a:lnTo>
                  <a:lnTo>
                    <a:pt x="572583" y="840319"/>
                  </a:lnTo>
                  <a:lnTo>
                    <a:pt x="572306" y="837483"/>
                  </a:lnTo>
                  <a:lnTo>
                    <a:pt x="570022" y="835062"/>
                  </a:lnTo>
                  <a:lnTo>
                    <a:pt x="566907" y="833471"/>
                  </a:lnTo>
                  <a:lnTo>
                    <a:pt x="566423" y="830912"/>
                  </a:lnTo>
                  <a:lnTo>
                    <a:pt x="565662" y="828906"/>
                  </a:lnTo>
                  <a:lnTo>
                    <a:pt x="564001" y="827661"/>
                  </a:lnTo>
                  <a:lnTo>
                    <a:pt x="560955" y="827661"/>
                  </a:lnTo>
                  <a:lnTo>
                    <a:pt x="562063" y="825654"/>
                  </a:lnTo>
                  <a:lnTo>
                    <a:pt x="563447" y="824133"/>
                  </a:lnTo>
                  <a:lnTo>
                    <a:pt x="564555" y="822611"/>
                  </a:lnTo>
                  <a:lnTo>
                    <a:pt x="565177" y="820466"/>
                  </a:lnTo>
                  <a:lnTo>
                    <a:pt x="565039" y="818530"/>
                  </a:lnTo>
                  <a:lnTo>
                    <a:pt x="564624" y="817077"/>
                  </a:lnTo>
                  <a:lnTo>
                    <a:pt x="564485" y="815624"/>
                  </a:lnTo>
                  <a:lnTo>
                    <a:pt x="565177" y="813687"/>
                  </a:lnTo>
                  <a:lnTo>
                    <a:pt x="567531" y="811751"/>
                  </a:lnTo>
                  <a:lnTo>
                    <a:pt x="570576" y="810021"/>
                  </a:lnTo>
                  <a:lnTo>
                    <a:pt x="572237" y="808154"/>
                  </a:lnTo>
                  <a:lnTo>
                    <a:pt x="570230" y="806078"/>
                  </a:lnTo>
                  <a:lnTo>
                    <a:pt x="573137" y="804972"/>
                  </a:lnTo>
                  <a:lnTo>
                    <a:pt x="574659" y="805110"/>
                  </a:lnTo>
                  <a:lnTo>
                    <a:pt x="575697" y="804557"/>
                  </a:lnTo>
                  <a:lnTo>
                    <a:pt x="577082" y="801513"/>
                  </a:lnTo>
                  <a:lnTo>
                    <a:pt x="577912" y="798469"/>
                  </a:lnTo>
                  <a:lnTo>
                    <a:pt x="578535" y="796878"/>
                  </a:lnTo>
                  <a:lnTo>
                    <a:pt x="579504" y="795841"/>
                  </a:lnTo>
                  <a:lnTo>
                    <a:pt x="580750" y="795356"/>
                  </a:lnTo>
                  <a:lnTo>
                    <a:pt x="581304" y="795564"/>
                  </a:lnTo>
                  <a:lnTo>
                    <a:pt x="581788" y="795979"/>
                  </a:lnTo>
                  <a:lnTo>
                    <a:pt x="582895" y="796187"/>
                  </a:lnTo>
                  <a:lnTo>
                    <a:pt x="585249" y="796048"/>
                  </a:lnTo>
                  <a:lnTo>
                    <a:pt x="587740" y="795633"/>
                  </a:lnTo>
                  <a:lnTo>
                    <a:pt x="589816" y="794457"/>
                  </a:lnTo>
                  <a:lnTo>
                    <a:pt x="591062" y="791967"/>
                  </a:lnTo>
                  <a:lnTo>
                    <a:pt x="590716" y="789200"/>
                  </a:lnTo>
                  <a:lnTo>
                    <a:pt x="588709" y="788439"/>
                  </a:lnTo>
                  <a:lnTo>
                    <a:pt x="585872" y="788439"/>
                  </a:lnTo>
                  <a:cubicBezTo>
                    <a:pt x="585872" y="788439"/>
                    <a:pt x="582965" y="788301"/>
                    <a:pt x="582965" y="788301"/>
                  </a:cubicBezTo>
                  <a:lnTo>
                    <a:pt x="579089" y="785811"/>
                  </a:lnTo>
                  <a:lnTo>
                    <a:pt x="577982" y="781660"/>
                  </a:lnTo>
                  <a:lnTo>
                    <a:pt x="578812" y="776887"/>
                  </a:lnTo>
                  <a:lnTo>
                    <a:pt x="580681" y="772598"/>
                  </a:lnTo>
                  <a:lnTo>
                    <a:pt x="581995" y="770246"/>
                  </a:lnTo>
                  <a:lnTo>
                    <a:pt x="583034" y="767895"/>
                  </a:lnTo>
                  <a:lnTo>
                    <a:pt x="583588" y="765404"/>
                  </a:lnTo>
                  <a:lnTo>
                    <a:pt x="583588" y="762637"/>
                  </a:lnTo>
                  <a:cubicBezTo>
                    <a:pt x="583588" y="762637"/>
                    <a:pt x="582134" y="757865"/>
                    <a:pt x="582134" y="757865"/>
                  </a:cubicBezTo>
                  <a:lnTo>
                    <a:pt x="582619" y="755997"/>
                  </a:lnTo>
                  <a:lnTo>
                    <a:pt x="585041" y="753645"/>
                  </a:lnTo>
                  <a:lnTo>
                    <a:pt x="582480" y="754198"/>
                  </a:lnTo>
                  <a:lnTo>
                    <a:pt x="573760" y="758141"/>
                  </a:lnTo>
                  <a:lnTo>
                    <a:pt x="570922" y="759801"/>
                  </a:lnTo>
                  <a:lnTo>
                    <a:pt x="568776" y="761877"/>
                  </a:lnTo>
                  <a:lnTo>
                    <a:pt x="564831" y="766995"/>
                  </a:lnTo>
                  <a:lnTo>
                    <a:pt x="560125" y="770662"/>
                  </a:lnTo>
                  <a:lnTo>
                    <a:pt x="555073" y="771630"/>
                  </a:lnTo>
                  <a:lnTo>
                    <a:pt x="549674" y="771838"/>
                  </a:lnTo>
                  <a:lnTo>
                    <a:pt x="543999" y="773013"/>
                  </a:lnTo>
                  <a:lnTo>
                    <a:pt x="541922" y="774259"/>
                  </a:lnTo>
                  <a:lnTo>
                    <a:pt x="539362" y="776403"/>
                  </a:lnTo>
                  <a:lnTo>
                    <a:pt x="537216" y="778893"/>
                  </a:lnTo>
                  <a:lnTo>
                    <a:pt x="536455" y="781107"/>
                  </a:lnTo>
                  <a:lnTo>
                    <a:pt x="537562" y="783320"/>
                  </a:lnTo>
                  <a:lnTo>
                    <a:pt x="539985" y="784220"/>
                  </a:lnTo>
                  <a:lnTo>
                    <a:pt x="542753" y="784081"/>
                  </a:lnTo>
                  <a:lnTo>
                    <a:pt x="545176" y="783251"/>
                  </a:lnTo>
                  <a:lnTo>
                    <a:pt x="547113" y="781384"/>
                  </a:lnTo>
                  <a:lnTo>
                    <a:pt x="548844" y="778755"/>
                  </a:lnTo>
                  <a:lnTo>
                    <a:pt x="550782" y="776334"/>
                  </a:lnTo>
                  <a:lnTo>
                    <a:pt x="553273" y="775019"/>
                  </a:lnTo>
                  <a:lnTo>
                    <a:pt x="556111" y="775504"/>
                  </a:lnTo>
                  <a:lnTo>
                    <a:pt x="556734" y="777717"/>
                  </a:lnTo>
                  <a:lnTo>
                    <a:pt x="555695" y="783735"/>
                  </a:lnTo>
                  <a:lnTo>
                    <a:pt x="552443" y="781453"/>
                  </a:lnTo>
                  <a:lnTo>
                    <a:pt x="549051" y="783459"/>
                  </a:lnTo>
                  <a:lnTo>
                    <a:pt x="546075" y="786779"/>
                  </a:lnTo>
                  <a:lnTo>
                    <a:pt x="543791" y="788785"/>
                  </a:lnTo>
                  <a:lnTo>
                    <a:pt x="542407" y="788370"/>
                  </a:lnTo>
                  <a:lnTo>
                    <a:pt x="538462" y="786295"/>
                  </a:lnTo>
                  <a:lnTo>
                    <a:pt x="536732" y="785949"/>
                  </a:lnTo>
                  <a:lnTo>
                    <a:pt x="534725" y="786779"/>
                  </a:lnTo>
                  <a:lnTo>
                    <a:pt x="533894" y="788301"/>
                  </a:lnTo>
                  <a:lnTo>
                    <a:pt x="533617" y="793074"/>
                  </a:lnTo>
                  <a:lnTo>
                    <a:pt x="533617" y="795564"/>
                  </a:lnTo>
                  <a:cubicBezTo>
                    <a:pt x="533617" y="795564"/>
                    <a:pt x="534932" y="802205"/>
                    <a:pt x="534932" y="802205"/>
                  </a:cubicBezTo>
                  <a:lnTo>
                    <a:pt x="534655" y="804557"/>
                  </a:lnTo>
                  <a:lnTo>
                    <a:pt x="533410" y="809952"/>
                  </a:lnTo>
                  <a:lnTo>
                    <a:pt x="533617" y="812166"/>
                  </a:lnTo>
                  <a:lnTo>
                    <a:pt x="535347" y="813895"/>
                  </a:lnTo>
                  <a:lnTo>
                    <a:pt x="540884" y="815901"/>
                  </a:lnTo>
                  <a:lnTo>
                    <a:pt x="543030" y="817215"/>
                  </a:lnTo>
                  <a:lnTo>
                    <a:pt x="544206" y="819152"/>
                  </a:lnTo>
                  <a:lnTo>
                    <a:pt x="544829" y="821642"/>
                  </a:lnTo>
                  <a:lnTo>
                    <a:pt x="544483" y="823925"/>
                  </a:lnTo>
                  <a:lnTo>
                    <a:pt x="542753" y="825032"/>
                  </a:lnTo>
                  <a:lnTo>
                    <a:pt x="543583" y="826485"/>
                  </a:lnTo>
                  <a:lnTo>
                    <a:pt x="544206" y="828006"/>
                  </a:lnTo>
                  <a:lnTo>
                    <a:pt x="544622" y="829597"/>
                  </a:lnTo>
                  <a:lnTo>
                    <a:pt x="544760" y="831258"/>
                  </a:lnTo>
                  <a:lnTo>
                    <a:pt x="544760" y="831258"/>
                  </a:lnTo>
                  <a:cubicBezTo>
                    <a:pt x="544760" y="831258"/>
                    <a:pt x="545729" y="835131"/>
                    <a:pt x="545729" y="835131"/>
                  </a:cubicBezTo>
                  <a:lnTo>
                    <a:pt x="548221" y="838175"/>
                  </a:lnTo>
                  <a:lnTo>
                    <a:pt x="549951" y="840942"/>
                  </a:lnTo>
                  <a:lnTo>
                    <a:pt x="548636" y="843916"/>
                  </a:lnTo>
                  <a:lnTo>
                    <a:pt x="547183" y="844539"/>
                  </a:lnTo>
                  <a:lnTo>
                    <a:pt x="545383" y="844815"/>
                  </a:lnTo>
                  <a:lnTo>
                    <a:pt x="544068" y="845438"/>
                  </a:lnTo>
                  <a:lnTo>
                    <a:pt x="543929" y="847029"/>
                  </a:lnTo>
                  <a:lnTo>
                    <a:pt x="544691" y="847790"/>
                  </a:lnTo>
                  <a:lnTo>
                    <a:pt x="545937" y="847790"/>
                  </a:lnTo>
                  <a:cubicBezTo>
                    <a:pt x="545937" y="847790"/>
                    <a:pt x="547390" y="847513"/>
                    <a:pt x="547390" y="847513"/>
                  </a:cubicBezTo>
                  <a:lnTo>
                    <a:pt x="548705" y="847928"/>
                  </a:lnTo>
                  <a:lnTo>
                    <a:pt x="550366" y="850834"/>
                  </a:lnTo>
                  <a:lnTo>
                    <a:pt x="550228" y="853670"/>
                  </a:lnTo>
                  <a:lnTo>
                    <a:pt x="550643" y="856368"/>
                  </a:lnTo>
                  <a:lnTo>
                    <a:pt x="553688" y="858789"/>
                  </a:lnTo>
                  <a:lnTo>
                    <a:pt x="557010" y="860103"/>
                  </a:lnTo>
                  <a:lnTo>
                    <a:pt x="558395" y="860864"/>
                  </a:lnTo>
                  <a:lnTo>
                    <a:pt x="559986" y="862178"/>
                  </a:lnTo>
                  <a:lnTo>
                    <a:pt x="563447" y="865914"/>
                  </a:lnTo>
                  <a:lnTo>
                    <a:pt x="565316" y="867504"/>
                  </a:lnTo>
                  <a:lnTo>
                    <a:pt x="567738" y="868473"/>
                  </a:lnTo>
                  <a:lnTo>
                    <a:pt x="564693" y="867712"/>
                  </a:lnTo>
                  <a:lnTo>
                    <a:pt x="562547" y="865844"/>
                  </a:lnTo>
                  <a:lnTo>
                    <a:pt x="560679" y="863562"/>
                  </a:lnTo>
                  <a:lnTo>
                    <a:pt x="558395" y="861556"/>
                  </a:lnTo>
                  <a:lnTo>
                    <a:pt x="556111" y="860587"/>
                  </a:lnTo>
                  <a:lnTo>
                    <a:pt x="554034" y="860379"/>
                  </a:lnTo>
                  <a:lnTo>
                    <a:pt x="549259" y="860656"/>
                  </a:lnTo>
                  <a:lnTo>
                    <a:pt x="544552" y="859895"/>
                  </a:lnTo>
                  <a:lnTo>
                    <a:pt x="542961" y="860379"/>
                  </a:lnTo>
                  <a:lnTo>
                    <a:pt x="541507" y="862524"/>
                  </a:lnTo>
                  <a:lnTo>
                    <a:pt x="540953" y="865014"/>
                  </a:lnTo>
                  <a:lnTo>
                    <a:pt x="541230" y="870410"/>
                  </a:lnTo>
                  <a:lnTo>
                    <a:pt x="540884" y="873038"/>
                  </a:lnTo>
                  <a:lnTo>
                    <a:pt x="540884" y="871171"/>
                  </a:lnTo>
                  <a:cubicBezTo>
                    <a:pt x="540884" y="871171"/>
                    <a:pt x="540192" y="869095"/>
                    <a:pt x="540192" y="869095"/>
                  </a:cubicBezTo>
                  <a:lnTo>
                    <a:pt x="538946" y="867574"/>
                  </a:lnTo>
                  <a:lnTo>
                    <a:pt x="537216" y="867366"/>
                  </a:lnTo>
                  <a:lnTo>
                    <a:pt x="536247" y="868750"/>
                  </a:lnTo>
                  <a:lnTo>
                    <a:pt x="535901" y="870756"/>
                  </a:lnTo>
                  <a:lnTo>
                    <a:pt x="535140" y="871932"/>
                  </a:lnTo>
                  <a:lnTo>
                    <a:pt x="532925" y="870963"/>
                  </a:lnTo>
                  <a:lnTo>
                    <a:pt x="533756" y="867228"/>
                  </a:lnTo>
                  <a:lnTo>
                    <a:pt x="529534" y="865291"/>
                  </a:lnTo>
                  <a:lnTo>
                    <a:pt x="523651" y="864668"/>
                  </a:lnTo>
                  <a:lnTo>
                    <a:pt x="519429" y="864668"/>
                  </a:lnTo>
                  <a:cubicBezTo>
                    <a:pt x="519429" y="864668"/>
                    <a:pt x="514999" y="866121"/>
                    <a:pt x="514999" y="866121"/>
                  </a:cubicBezTo>
                  <a:lnTo>
                    <a:pt x="512092" y="868819"/>
                  </a:lnTo>
                  <a:lnTo>
                    <a:pt x="511539" y="872347"/>
                  </a:lnTo>
                  <a:lnTo>
                    <a:pt x="514031" y="876220"/>
                  </a:lnTo>
                  <a:lnTo>
                    <a:pt x="511193" y="875459"/>
                  </a:lnTo>
                  <a:lnTo>
                    <a:pt x="506694" y="872692"/>
                  </a:lnTo>
                  <a:lnTo>
                    <a:pt x="504202" y="871724"/>
                  </a:lnTo>
                  <a:lnTo>
                    <a:pt x="501088" y="871447"/>
                  </a:lnTo>
                  <a:lnTo>
                    <a:pt x="490429" y="872623"/>
                  </a:lnTo>
                  <a:lnTo>
                    <a:pt x="483370" y="874975"/>
                  </a:lnTo>
                  <a:lnTo>
                    <a:pt x="472089" y="883138"/>
                  </a:lnTo>
                  <a:lnTo>
                    <a:pt x="465721" y="886666"/>
                  </a:lnTo>
                  <a:lnTo>
                    <a:pt x="464544" y="886873"/>
                  </a:lnTo>
                  <a:lnTo>
                    <a:pt x="464060" y="886666"/>
                  </a:lnTo>
                  <a:lnTo>
                    <a:pt x="463506" y="886873"/>
                  </a:lnTo>
                  <a:lnTo>
                    <a:pt x="462191" y="888326"/>
                  </a:lnTo>
                  <a:lnTo>
                    <a:pt x="461499" y="889778"/>
                  </a:lnTo>
                  <a:lnTo>
                    <a:pt x="461015" y="891646"/>
                  </a:lnTo>
                  <a:lnTo>
                    <a:pt x="460461" y="895035"/>
                  </a:lnTo>
                  <a:lnTo>
                    <a:pt x="458662" y="901469"/>
                  </a:lnTo>
                  <a:lnTo>
                    <a:pt x="457347" y="904443"/>
                  </a:lnTo>
                  <a:lnTo>
                    <a:pt x="455616" y="907418"/>
                  </a:lnTo>
                  <a:lnTo>
                    <a:pt x="453678" y="909631"/>
                  </a:lnTo>
                  <a:lnTo>
                    <a:pt x="449387" y="913851"/>
                  </a:lnTo>
                  <a:lnTo>
                    <a:pt x="447934" y="916272"/>
                  </a:lnTo>
                  <a:lnTo>
                    <a:pt x="447380" y="919039"/>
                  </a:lnTo>
                  <a:lnTo>
                    <a:pt x="448211" y="920976"/>
                  </a:lnTo>
                  <a:lnTo>
                    <a:pt x="449733" y="922774"/>
                  </a:lnTo>
                  <a:lnTo>
                    <a:pt x="451394" y="925264"/>
                  </a:lnTo>
                  <a:lnTo>
                    <a:pt x="450494" y="925264"/>
                  </a:lnTo>
                  <a:cubicBezTo>
                    <a:pt x="450494" y="925264"/>
                    <a:pt x="448626" y="925679"/>
                    <a:pt x="448626" y="925679"/>
                  </a:cubicBezTo>
                  <a:lnTo>
                    <a:pt x="447657" y="925679"/>
                  </a:lnTo>
                  <a:lnTo>
                    <a:pt x="449041" y="926786"/>
                  </a:lnTo>
                  <a:lnTo>
                    <a:pt x="451948" y="928377"/>
                  </a:lnTo>
                  <a:lnTo>
                    <a:pt x="453263" y="929415"/>
                  </a:lnTo>
                  <a:lnTo>
                    <a:pt x="449664" y="928861"/>
                  </a:lnTo>
                  <a:lnTo>
                    <a:pt x="444681" y="926579"/>
                  </a:lnTo>
                  <a:lnTo>
                    <a:pt x="439836" y="925057"/>
                  </a:lnTo>
                  <a:lnTo>
                    <a:pt x="436583" y="926786"/>
                  </a:lnTo>
                  <a:lnTo>
                    <a:pt x="437898" y="929138"/>
                  </a:lnTo>
                  <a:lnTo>
                    <a:pt x="442812" y="930591"/>
                  </a:lnTo>
                  <a:lnTo>
                    <a:pt x="452156" y="931974"/>
                  </a:lnTo>
                  <a:lnTo>
                    <a:pt x="450148" y="932597"/>
                  </a:lnTo>
                  <a:lnTo>
                    <a:pt x="447588" y="932735"/>
                  </a:lnTo>
                  <a:lnTo>
                    <a:pt x="440321" y="932320"/>
                  </a:lnTo>
                  <a:lnTo>
                    <a:pt x="438314" y="931974"/>
                  </a:lnTo>
                  <a:lnTo>
                    <a:pt x="436306" y="931767"/>
                  </a:lnTo>
                  <a:lnTo>
                    <a:pt x="433953" y="932182"/>
                  </a:lnTo>
                  <a:lnTo>
                    <a:pt x="429454" y="933773"/>
                  </a:lnTo>
                  <a:lnTo>
                    <a:pt x="416789" y="940828"/>
                  </a:lnTo>
                  <a:lnTo>
                    <a:pt x="411529" y="942973"/>
                  </a:lnTo>
                  <a:lnTo>
                    <a:pt x="405923" y="944079"/>
                  </a:lnTo>
                  <a:lnTo>
                    <a:pt x="400940" y="946086"/>
                  </a:lnTo>
                  <a:lnTo>
                    <a:pt x="397548" y="950928"/>
                  </a:lnTo>
                  <a:lnTo>
                    <a:pt x="396925" y="953971"/>
                  </a:lnTo>
                  <a:lnTo>
                    <a:pt x="396648" y="966838"/>
                  </a:lnTo>
                  <a:lnTo>
                    <a:pt x="396303" y="967875"/>
                  </a:lnTo>
                  <a:lnTo>
                    <a:pt x="395472" y="969535"/>
                  </a:lnTo>
                  <a:lnTo>
                    <a:pt x="391873" y="973893"/>
                  </a:lnTo>
                  <a:lnTo>
                    <a:pt x="387305" y="976384"/>
                  </a:lnTo>
                  <a:lnTo>
                    <a:pt x="376785" y="979635"/>
                  </a:lnTo>
                  <a:lnTo>
                    <a:pt x="373947" y="980811"/>
                  </a:lnTo>
                  <a:lnTo>
                    <a:pt x="370833" y="982471"/>
                  </a:lnTo>
                  <a:lnTo>
                    <a:pt x="368272" y="984684"/>
                  </a:lnTo>
                  <a:lnTo>
                    <a:pt x="366957" y="987451"/>
                  </a:lnTo>
                  <a:lnTo>
                    <a:pt x="367303" y="989734"/>
                  </a:lnTo>
                  <a:lnTo>
                    <a:pt x="368687" y="991117"/>
                  </a:lnTo>
                  <a:lnTo>
                    <a:pt x="370833" y="991602"/>
                  </a:lnTo>
                  <a:lnTo>
                    <a:pt x="373394" y="991256"/>
                  </a:lnTo>
                  <a:lnTo>
                    <a:pt x="371733" y="992363"/>
                  </a:lnTo>
                  <a:lnTo>
                    <a:pt x="366127" y="994784"/>
                  </a:lnTo>
                  <a:lnTo>
                    <a:pt x="363981" y="995545"/>
                  </a:lnTo>
                  <a:lnTo>
                    <a:pt x="361005" y="996029"/>
                  </a:lnTo>
                  <a:lnTo>
                    <a:pt x="358306" y="995821"/>
                  </a:lnTo>
                  <a:lnTo>
                    <a:pt x="352561" y="994784"/>
                  </a:lnTo>
                  <a:lnTo>
                    <a:pt x="342941" y="994438"/>
                  </a:lnTo>
                  <a:lnTo>
                    <a:pt x="340588" y="993815"/>
                  </a:lnTo>
                  <a:lnTo>
                    <a:pt x="338996" y="991671"/>
                  </a:lnTo>
                  <a:lnTo>
                    <a:pt x="338027" y="986275"/>
                  </a:lnTo>
                  <a:lnTo>
                    <a:pt x="336919" y="984546"/>
                  </a:lnTo>
                  <a:lnTo>
                    <a:pt x="327507" y="984684"/>
                  </a:lnTo>
                  <a:lnTo>
                    <a:pt x="325638" y="984892"/>
                  </a:lnTo>
                  <a:lnTo>
                    <a:pt x="325084" y="986760"/>
                  </a:lnTo>
                  <a:lnTo>
                    <a:pt x="325707" y="989180"/>
                  </a:lnTo>
                  <a:lnTo>
                    <a:pt x="330137" y="998242"/>
                  </a:lnTo>
                  <a:lnTo>
                    <a:pt x="330898" y="1000525"/>
                  </a:lnTo>
                  <a:lnTo>
                    <a:pt x="331383" y="1003361"/>
                  </a:lnTo>
                  <a:lnTo>
                    <a:pt x="331659" y="1010348"/>
                  </a:lnTo>
                  <a:lnTo>
                    <a:pt x="332767" y="1013391"/>
                  </a:lnTo>
                  <a:lnTo>
                    <a:pt x="335535" y="1015605"/>
                  </a:lnTo>
                  <a:lnTo>
                    <a:pt x="333320" y="1015951"/>
                  </a:lnTo>
                  <a:lnTo>
                    <a:pt x="326468" y="1016227"/>
                  </a:lnTo>
                  <a:lnTo>
                    <a:pt x="325361" y="1015743"/>
                  </a:lnTo>
                  <a:lnTo>
                    <a:pt x="324323" y="1015121"/>
                  </a:lnTo>
                  <a:lnTo>
                    <a:pt x="323354" y="1015397"/>
                  </a:lnTo>
                  <a:lnTo>
                    <a:pt x="322523" y="1017680"/>
                  </a:lnTo>
                  <a:lnTo>
                    <a:pt x="320447" y="1016020"/>
                  </a:lnTo>
                  <a:lnTo>
                    <a:pt x="317679" y="1015536"/>
                  </a:lnTo>
                  <a:lnTo>
                    <a:pt x="314772" y="1015882"/>
                  </a:lnTo>
                  <a:lnTo>
                    <a:pt x="312142" y="1016573"/>
                  </a:lnTo>
                  <a:lnTo>
                    <a:pt x="309304" y="1017680"/>
                  </a:lnTo>
                  <a:lnTo>
                    <a:pt x="307851" y="1018095"/>
                  </a:lnTo>
                  <a:lnTo>
                    <a:pt x="306605" y="1017403"/>
                  </a:lnTo>
                  <a:lnTo>
                    <a:pt x="302314" y="1012907"/>
                  </a:lnTo>
                  <a:lnTo>
                    <a:pt x="300168" y="1011316"/>
                  </a:lnTo>
                  <a:lnTo>
                    <a:pt x="297746" y="1010555"/>
                  </a:lnTo>
                  <a:lnTo>
                    <a:pt x="294562" y="1010694"/>
                  </a:lnTo>
                  <a:lnTo>
                    <a:pt x="292001" y="1011454"/>
                  </a:lnTo>
                  <a:lnTo>
                    <a:pt x="287157" y="1013806"/>
                  </a:lnTo>
                  <a:lnTo>
                    <a:pt x="284457" y="1014498"/>
                  </a:lnTo>
                  <a:lnTo>
                    <a:pt x="273522" y="1015466"/>
                  </a:lnTo>
                  <a:lnTo>
                    <a:pt x="268054" y="1017265"/>
                  </a:lnTo>
                  <a:lnTo>
                    <a:pt x="265424" y="1021070"/>
                  </a:lnTo>
                  <a:lnTo>
                    <a:pt x="266393" y="1023698"/>
                  </a:lnTo>
                  <a:lnTo>
                    <a:pt x="269369" y="1024321"/>
                  </a:lnTo>
                  <a:lnTo>
                    <a:pt x="272968" y="1024528"/>
                  </a:lnTo>
                  <a:lnTo>
                    <a:pt x="276014" y="1025912"/>
                  </a:lnTo>
                  <a:lnTo>
                    <a:pt x="274214" y="1026119"/>
                  </a:lnTo>
                  <a:lnTo>
                    <a:pt x="270684" y="1026119"/>
                  </a:lnTo>
                  <a:lnTo>
                    <a:pt x="269023" y="1026327"/>
                  </a:lnTo>
                  <a:lnTo>
                    <a:pt x="270062" y="1027572"/>
                  </a:lnTo>
                  <a:lnTo>
                    <a:pt x="271307" y="1028333"/>
                  </a:lnTo>
                  <a:lnTo>
                    <a:pt x="274214" y="1029785"/>
                  </a:lnTo>
                  <a:lnTo>
                    <a:pt x="272553" y="1031100"/>
                  </a:lnTo>
                  <a:lnTo>
                    <a:pt x="268608" y="1032276"/>
                  </a:lnTo>
                  <a:lnTo>
                    <a:pt x="267016" y="1033521"/>
                  </a:lnTo>
                  <a:lnTo>
                    <a:pt x="269923" y="1034697"/>
                  </a:lnTo>
                  <a:lnTo>
                    <a:pt x="271307" y="1035388"/>
                  </a:lnTo>
                  <a:lnTo>
                    <a:pt x="272484" y="1036219"/>
                  </a:lnTo>
                  <a:lnTo>
                    <a:pt x="273453" y="1037325"/>
                  </a:lnTo>
                  <a:lnTo>
                    <a:pt x="274076" y="1038432"/>
                  </a:lnTo>
                  <a:lnTo>
                    <a:pt x="274837" y="1039400"/>
                  </a:lnTo>
                  <a:lnTo>
                    <a:pt x="276360" y="1040092"/>
                  </a:lnTo>
                  <a:lnTo>
                    <a:pt x="277744" y="1040092"/>
                  </a:lnTo>
                  <a:lnTo>
                    <a:pt x="281412" y="1039400"/>
                  </a:lnTo>
                  <a:lnTo>
                    <a:pt x="283073" y="1039400"/>
                  </a:lnTo>
                  <a:cubicBezTo>
                    <a:pt x="283073" y="1039400"/>
                    <a:pt x="285011" y="1039677"/>
                    <a:pt x="285011" y="1039677"/>
                  </a:cubicBezTo>
                  <a:lnTo>
                    <a:pt x="297815" y="1043343"/>
                  </a:lnTo>
                  <a:lnTo>
                    <a:pt x="298923" y="1043897"/>
                  </a:lnTo>
                  <a:lnTo>
                    <a:pt x="300860" y="1045280"/>
                  </a:lnTo>
                  <a:lnTo>
                    <a:pt x="302037" y="1045834"/>
                  </a:lnTo>
                  <a:lnTo>
                    <a:pt x="303421" y="1045972"/>
                  </a:lnTo>
                  <a:lnTo>
                    <a:pt x="305913" y="1045626"/>
                  </a:lnTo>
                  <a:lnTo>
                    <a:pt x="307297" y="1045903"/>
                  </a:lnTo>
                  <a:lnTo>
                    <a:pt x="306190" y="1047770"/>
                  </a:lnTo>
                  <a:lnTo>
                    <a:pt x="307297" y="1048116"/>
                  </a:lnTo>
                  <a:lnTo>
                    <a:pt x="309443" y="1047909"/>
                  </a:lnTo>
                  <a:lnTo>
                    <a:pt x="311380" y="1048116"/>
                  </a:lnTo>
                  <a:lnTo>
                    <a:pt x="313111" y="1049431"/>
                  </a:lnTo>
                  <a:lnTo>
                    <a:pt x="312834" y="1050468"/>
                  </a:lnTo>
                  <a:lnTo>
                    <a:pt x="311865" y="1051506"/>
                  </a:lnTo>
                  <a:lnTo>
                    <a:pt x="311865" y="1053028"/>
                  </a:lnTo>
                  <a:cubicBezTo>
                    <a:pt x="311865" y="1053028"/>
                    <a:pt x="312903" y="1054342"/>
                    <a:pt x="312903" y="1054342"/>
                  </a:cubicBezTo>
                  <a:lnTo>
                    <a:pt x="314564" y="1054826"/>
                  </a:lnTo>
                  <a:lnTo>
                    <a:pt x="321139" y="1054480"/>
                  </a:lnTo>
                  <a:lnTo>
                    <a:pt x="323285" y="1054688"/>
                  </a:lnTo>
                  <a:lnTo>
                    <a:pt x="325292" y="1055380"/>
                  </a:lnTo>
                  <a:lnTo>
                    <a:pt x="327853" y="1056694"/>
                  </a:lnTo>
                  <a:lnTo>
                    <a:pt x="324046" y="1055380"/>
                  </a:lnTo>
                  <a:lnTo>
                    <a:pt x="321970" y="1054965"/>
                  </a:lnTo>
                  <a:lnTo>
                    <a:pt x="320240" y="1055311"/>
                  </a:lnTo>
                  <a:lnTo>
                    <a:pt x="318786" y="1056763"/>
                  </a:lnTo>
                  <a:lnTo>
                    <a:pt x="319063" y="1057870"/>
                  </a:lnTo>
                  <a:lnTo>
                    <a:pt x="320101" y="1058700"/>
                  </a:lnTo>
                  <a:lnTo>
                    <a:pt x="320793" y="1059461"/>
                  </a:lnTo>
                  <a:lnTo>
                    <a:pt x="321001" y="1060775"/>
                  </a:lnTo>
                  <a:lnTo>
                    <a:pt x="321001" y="1064649"/>
                  </a:lnTo>
                  <a:cubicBezTo>
                    <a:pt x="321001" y="1064649"/>
                    <a:pt x="320862" y="1066171"/>
                    <a:pt x="320862" y="1066171"/>
                  </a:cubicBezTo>
                  <a:lnTo>
                    <a:pt x="320862" y="1067001"/>
                  </a:lnTo>
                  <a:cubicBezTo>
                    <a:pt x="320862" y="1067001"/>
                    <a:pt x="321831" y="1068730"/>
                    <a:pt x="321831" y="1068730"/>
                  </a:cubicBezTo>
                  <a:lnTo>
                    <a:pt x="325015" y="1073226"/>
                  </a:lnTo>
                  <a:lnTo>
                    <a:pt x="326330" y="1074748"/>
                  </a:lnTo>
                  <a:lnTo>
                    <a:pt x="327991" y="1076339"/>
                  </a:lnTo>
                  <a:lnTo>
                    <a:pt x="329998" y="1077723"/>
                  </a:lnTo>
                  <a:lnTo>
                    <a:pt x="332144" y="1078898"/>
                  </a:lnTo>
                  <a:lnTo>
                    <a:pt x="334289" y="1079867"/>
                  </a:lnTo>
                  <a:lnTo>
                    <a:pt x="339203" y="1081112"/>
                  </a:lnTo>
                  <a:lnTo>
                    <a:pt x="340311" y="1081735"/>
                  </a:lnTo>
                  <a:lnTo>
                    <a:pt x="341349" y="1084640"/>
                  </a:lnTo>
                  <a:lnTo>
                    <a:pt x="341903" y="1093287"/>
                  </a:lnTo>
                  <a:lnTo>
                    <a:pt x="342525" y="1096884"/>
                  </a:lnTo>
                  <a:lnTo>
                    <a:pt x="341556" y="1096469"/>
                  </a:lnTo>
                  <a:lnTo>
                    <a:pt x="340726" y="1096330"/>
                  </a:lnTo>
                  <a:lnTo>
                    <a:pt x="339757" y="1096330"/>
                  </a:lnTo>
                  <a:cubicBezTo>
                    <a:pt x="339757" y="1096330"/>
                    <a:pt x="338788" y="1096054"/>
                    <a:pt x="338788" y="1096054"/>
                  </a:cubicBezTo>
                  <a:lnTo>
                    <a:pt x="340034" y="1098682"/>
                  </a:lnTo>
                  <a:lnTo>
                    <a:pt x="342456" y="1100619"/>
                  </a:lnTo>
                  <a:lnTo>
                    <a:pt x="345294" y="1102348"/>
                  </a:lnTo>
                  <a:lnTo>
                    <a:pt x="347578" y="1104493"/>
                  </a:lnTo>
                  <a:lnTo>
                    <a:pt x="349031" y="1107675"/>
                  </a:lnTo>
                  <a:lnTo>
                    <a:pt x="350762" y="1114384"/>
                  </a:lnTo>
                  <a:lnTo>
                    <a:pt x="352492" y="1117359"/>
                  </a:lnTo>
                  <a:lnTo>
                    <a:pt x="350416" y="1115768"/>
                  </a:lnTo>
                  <a:lnTo>
                    <a:pt x="349446" y="1113762"/>
                  </a:lnTo>
                  <a:lnTo>
                    <a:pt x="348893" y="1111548"/>
                  </a:lnTo>
                  <a:lnTo>
                    <a:pt x="348062" y="1109127"/>
                  </a:lnTo>
                  <a:lnTo>
                    <a:pt x="346747" y="1107191"/>
                  </a:lnTo>
                  <a:lnTo>
                    <a:pt x="345155" y="1105530"/>
                  </a:lnTo>
                  <a:lnTo>
                    <a:pt x="343356" y="1104078"/>
                  </a:lnTo>
                  <a:lnTo>
                    <a:pt x="341418" y="1102763"/>
                  </a:lnTo>
                  <a:lnTo>
                    <a:pt x="339134" y="1114592"/>
                  </a:lnTo>
                  <a:lnTo>
                    <a:pt x="337958" y="1126559"/>
                  </a:lnTo>
                  <a:lnTo>
                    <a:pt x="338373" y="1125867"/>
                  </a:lnTo>
                  <a:lnTo>
                    <a:pt x="339411" y="1124622"/>
                  </a:lnTo>
                  <a:lnTo>
                    <a:pt x="339895" y="1124000"/>
                  </a:lnTo>
                  <a:lnTo>
                    <a:pt x="341418" y="1126006"/>
                  </a:lnTo>
                  <a:lnTo>
                    <a:pt x="336573" y="1132439"/>
                  </a:lnTo>
                  <a:lnTo>
                    <a:pt x="335604" y="1143991"/>
                  </a:lnTo>
                  <a:lnTo>
                    <a:pt x="333735" y="1155128"/>
                  </a:lnTo>
                  <a:lnTo>
                    <a:pt x="326468" y="1160247"/>
                  </a:lnTo>
                  <a:lnTo>
                    <a:pt x="321901" y="1161561"/>
                  </a:lnTo>
                  <a:lnTo>
                    <a:pt x="318094" y="1161907"/>
                  </a:lnTo>
                  <a:lnTo>
                    <a:pt x="314287" y="1161423"/>
                  </a:lnTo>
                  <a:lnTo>
                    <a:pt x="307781" y="1159762"/>
                  </a:lnTo>
                  <a:lnTo>
                    <a:pt x="305913" y="1159555"/>
                  </a:lnTo>
                  <a:lnTo>
                    <a:pt x="302175" y="1159555"/>
                  </a:lnTo>
                  <a:cubicBezTo>
                    <a:pt x="302175" y="1159555"/>
                    <a:pt x="301553" y="1159832"/>
                    <a:pt x="301553" y="1159832"/>
                  </a:cubicBezTo>
                  <a:lnTo>
                    <a:pt x="300168" y="1160662"/>
                  </a:lnTo>
                  <a:lnTo>
                    <a:pt x="299407" y="1160869"/>
                  </a:lnTo>
                  <a:lnTo>
                    <a:pt x="297953" y="1160731"/>
                  </a:lnTo>
                  <a:lnTo>
                    <a:pt x="293109" y="1159140"/>
                  </a:lnTo>
                  <a:lnTo>
                    <a:pt x="289095" y="1158171"/>
                  </a:lnTo>
                  <a:lnTo>
                    <a:pt x="285288" y="1158033"/>
                  </a:lnTo>
                  <a:lnTo>
                    <a:pt x="272276" y="1159832"/>
                  </a:lnTo>
                  <a:lnTo>
                    <a:pt x="267362" y="1159555"/>
                  </a:lnTo>
                  <a:lnTo>
                    <a:pt x="248260" y="1155474"/>
                  </a:lnTo>
                  <a:lnTo>
                    <a:pt x="243554" y="1154851"/>
                  </a:lnTo>
                  <a:lnTo>
                    <a:pt x="218845" y="1155681"/>
                  </a:lnTo>
                  <a:lnTo>
                    <a:pt x="216907" y="1155958"/>
                  </a:lnTo>
                  <a:lnTo>
                    <a:pt x="214969" y="1155958"/>
                  </a:lnTo>
                  <a:cubicBezTo>
                    <a:pt x="214969" y="1155958"/>
                    <a:pt x="212824" y="1155266"/>
                    <a:pt x="212824" y="1155266"/>
                  </a:cubicBezTo>
                  <a:lnTo>
                    <a:pt x="210748" y="1154021"/>
                  </a:lnTo>
                  <a:lnTo>
                    <a:pt x="209087" y="1152707"/>
                  </a:lnTo>
                  <a:lnTo>
                    <a:pt x="207287" y="1151669"/>
                  </a:lnTo>
                  <a:lnTo>
                    <a:pt x="204865" y="1151254"/>
                  </a:lnTo>
                  <a:lnTo>
                    <a:pt x="202927" y="1151392"/>
                  </a:lnTo>
                  <a:lnTo>
                    <a:pt x="200781" y="1151807"/>
                  </a:lnTo>
                  <a:lnTo>
                    <a:pt x="198636" y="1152430"/>
                  </a:lnTo>
                  <a:lnTo>
                    <a:pt x="196698" y="1153052"/>
                  </a:lnTo>
                  <a:lnTo>
                    <a:pt x="193514" y="1154782"/>
                  </a:lnTo>
                  <a:lnTo>
                    <a:pt x="192822" y="1155335"/>
                  </a:lnTo>
                  <a:lnTo>
                    <a:pt x="192545" y="1155958"/>
                  </a:lnTo>
                  <a:lnTo>
                    <a:pt x="192338" y="1156926"/>
                  </a:lnTo>
                  <a:lnTo>
                    <a:pt x="192199" y="1157687"/>
                  </a:lnTo>
                  <a:lnTo>
                    <a:pt x="192199" y="1157895"/>
                  </a:lnTo>
                  <a:cubicBezTo>
                    <a:pt x="192199" y="1157895"/>
                    <a:pt x="191230" y="1159071"/>
                    <a:pt x="191230" y="1159071"/>
                  </a:cubicBezTo>
                  <a:lnTo>
                    <a:pt x="189984" y="1160316"/>
                  </a:lnTo>
                  <a:lnTo>
                    <a:pt x="188392" y="1161353"/>
                  </a:lnTo>
                  <a:lnTo>
                    <a:pt x="186385" y="1162114"/>
                  </a:lnTo>
                  <a:lnTo>
                    <a:pt x="184101" y="1162460"/>
                  </a:lnTo>
                  <a:lnTo>
                    <a:pt x="179949" y="1162806"/>
                  </a:lnTo>
                  <a:lnTo>
                    <a:pt x="177872" y="1163359"/>
                  </a:lnTo>
                  <a:lnTo>
                    <a:pt x="173996" y="1166403"/>
                  </a:lnTo>
                  <a:lnTo>
                    <a:pt x="172335" y="1170692"/>
                  </a:lnTo>
                  <a:lnTo>
                    <a:pt x="173512" y="1174496"/>
                  </a:lnTo>
                  <a:lnTo>
                    <a:pt x="178288" y="1176226"/>
                  </a:lnTo>
                  <a:lnTo>
                    <a:pt x="176903" y="1178785"/>
                  </a:lnTo>
                  <a:lnTo>
                    <a:pt x="176488" y="1180999"/>
                  </a:lnTo>
                  <a:lnTo>
                    <a:pt x="177596" y="1181829"/>
                  </a:lnTo>
                  <a:lnTo>
                    <a:pt x="180710" y="1180376"/>
                  </a:lnTo>
                  <a:lnTo>
                    <a:pt x="180987" y="1183143"/>
                  </a:lnTo>
                  <a:lnTo>
                    <a:pt x="181471" y="1185426"/>
                  </a:lnTo>
                  <a:lnTo>
                    <a:pt x="181471" y="1187501"/>
                  </a:lnTo>
                  <a:cubicBezTo>
                    <a:pt x="181471" y="1187501"/>
                    <a:pt x="180641" y="1189714"/>
                    <a:pt x="180641" y="1189714"/>
                  </a:cubicBezTo>
                  <a:lnTo>
                    <a:pt x="181333" y="1189714"/>
                  </a:lnTo>
                  <a:lnTo>
                    <a:pt x="182648" y="1189922"/>
                  </a:lnTo>
                  <a:lnTo>
                    <a:pt x="183202" y="1189922"/>
                  </a:lnTo>
                  <a:cubicBezTo>
                    <a:pt x="183202" y="1189922"/>
                    <a:pt x="181540" y="1192136"/>
                    <a:pt x="181540" y="1192136"/>
                  </a:cubicBezTo>
                  <a:lnTo>
                    <a:pt x="179672" y="1195456"/>
                  </a:lnTo>
                  <a:lnTo>
                    <a:pt x="179118" y="1198223"/>
                  </a:lnTo>
                  <a:lnTo>
                    <a:pt x="181402" y="1198638"/>
                  </a:lnTo>
                  <a:lnTo>
                    <a:pt x="180018" y="1200436"/>
                  </a:lnTo>
                  <a:lnTo>
                    <a:pt x="179326" y="1202512"/>
                  </a:lnTo>
                  <a:lnTo>
                    <a:pt x="179741" y="1204172"/>
                  </a:lnTo>
                  <a:lnTo>
                    <a:pt x="181887" y="1204864"/>
                  </a:lnTo>
                  <a:lnTo>
                    <a:pt x="180710" y="1207769"/>
                  </a:lnTo>
                  <a:lnTo>
                    <a:pt x="181194" y="1211366"/>
                  </a:lnTo>
                  <a:lnTo>
                    <a:pt x="183479" y="1218352"/>
                  </a:lnTo>
                  <a:lnTo>
                    <a:pt x="183825" y="1221050"/>
                  </a:lnTo>
                  <a:lnTo>
                    <a:pt x="183963" y="1223817"/>
                  </a:lnTo>
                  <a:lnTo>
                    <a:pt x="183755" y="1226653"/>
                  </a:lnTo>
                  <a:lnTo>
                    <a:pt x="178911" y="1246921"/>
                  </a:lnTo>
                  <a:lnTo>
                    <a:pt x="176765" y="1252524"/>
                  </a:lnTo>
                  <a:lnTo>
                    <a:pt x="175104" y="1255637"/>
                  </a:lnTo>
                  <a:lnTo>
                    <a:pt x="169636" y="1263937"/>
                  </a:lnTo>
                  <a:lnTo>
                    <a:pt x="168875" y="1266151"/>
                  </a:lnTo>
                  <a:lnTo>
                    <a:pt x="167352" y="1277219"/>
                  </a:lnTo>
                  <a:lnTo>
                    <a:pt x="167491" y="1279294"/>
                  </a:lnTo>
                  <a:lnTo>
                    <a:pt x="168737" y="1280401"/>
                  </a:lnTo>
                  <a:lnTo>
                    <a:pt x="171643" y="1280124"/>
                  </a:lnTo>
                  <a:lnTo>
                    <a:pt x="174273" y="1278187"/>
                  </a:lnTo>
                  <a:lnTo>
                    <a:pt x="178080" y="1272515"/>
                  </a:lnTo>
                  <a:lnTo>
                    <a:pt x="181194" y="1271062"/>
                  </a:lnTo>
                  <a:lnTo>
                    <a:pt x="178703" y="1272723"/>
                  </a:lnTo>
                  <a:lnTo>
                    <a:pt x="177942" y="1274590"/>
                  </a:lnTo>
                  <a:lnTo>
                    <a:pt x="177734" y="1276527"/>
                  </a:lnTo>
                  <a:lnTo>
                    <a:pt x="176903" y="1278602"/>
                  </a:lnTo>
                  <a:lnTo>
                    <a:pt x="175104" y="1280193"/>
                  </a:lnTo>
                  <a:lnTo>
                    <a:pt x="173650" y="1280816"/>
                  </a:lnTo>
                  <a:lnTo>
                    <a:pt x="172681" y="1281577"/>
                  </a:lnTo>
                  <a:lnTo>
                    <a:pt x="172405" y="1283652"/>
                  </a:lnTo>
                  <a:lnTo>
                    <a:pt x="173720" y="1286419"/>
                  </a:lnTo>
                  <a:lnTo>
                    <a:pt x="180433" y="1285243"/>
                  </a:lnTo>
                  <a:lnTo>
                    <a:pt x="183755" y="1287249"/>
                  </a:lnTo>
                  <a:lnTo>
                    <a:pt x="182648" y="1287042"/>
                  </a:lnTo>
                  <a:lnTo>
                    <a:pt x="180364" y="1286903"/>
                  </a:lnTo>
                  <a:lnTo>
                    <a:pt x="179257" y="1286696"/>
                  </a:lnTo>
                  <a:lnTo>
                    <a:pt x="180226" y="1288840"/>
                  </a:lnTo>
                  <a:lnTo>
                    <a:pt x="180641" y="1290777"/>
                  </a:lnTo>
                  <a:lnTo>
                    <a:pt x="180295" y="1297348"/>
                  </a:lnTo>
                  <a:lnTo>
                    <a:pt x="181056" y="1303436"/>
                  </a:lnTo>
                  <a:lnTo>
                    <a:pt x="181056" y="1307863"/>
                  </a:lnTo>
                  <a:lnTo>
                    <a:pt x="180226" y="1312290"/>
                  </a:lnTo>
                  <a:lnTo>
                    <a:pt x="178772" y="1316579"/>
                  </a:lnTo>
                  <a:lnTo>
                    <a:pt x="176903" y="1320660"/>
                  </a:lnTo>
                  <a:lnTo>
                    <a:pt x="178703" y="1320452"/>
                  </a:lnTo>
                  <a:lnTo>
                    <a:pt x="182440" y="1319276"/>
                  </a:lnTo>
                  <a:lnTo>
                    <a:pt x="184447" y="1318861"/>
                  </a:lnTo>
                  <a:lnTo>
                    <a:pt x="186731" y="1318861"/>
                  </a:lnTo>
                  <a:cubicBezTo>
                    <a:pt x="186731" y="1318861"/>
                    <a:pt x="191922" y="1319207"/>
                    <a:pt x="191922" y="1319207"/>
                  </a:cubicBezTo>
                  <a:lnTo>
                    <a:pt x="194206" y="1319622"/>
                  </a:lnTo>
                  <a:lnTo>
                    <a:pt x="197805" y="1320798"/>
                  </a:lnTo>
                  <a:lnTo>
                    <a:pt x="199535" y="1321144"/>
                  </a:lnTo>
                  <a:lnTo>
                    <a:pt x="201473" y="1321144"/>
                  </a:lnTo>
                  <a:lnTo>
                    <a:pt x="203619" y="1320383"/>
                  </a:lnTo>
                  <a:lnTo>
                    <a:pt x="207702" y="1317893"/>
                  </a:lnTo>
                  <a:lnTo>
                    <a:pt x="209986" y="1317201"/>
                  </a:lnTo>
                  <a:lnTo>
                    <a:pt x="216146" y="1316994"/>
                  </a:lnTo>
                  <a:lnTo>
                    <a:pt x="219191" y="1316440"/>
                  </a:lnTo>
                  <a:lnTo>
                    <a:pt x="221268" y="1314849"/>
                  </a:lnTo>
                  <a:lnTo>
                    <a:pt x="221960" y="1317616"/>
                  </a:lnTo>
                  <a:lnTo>
                    <a:pt x="224936" y="1320176"/>
                  </a:lnTo>
                  <a:lnTo>
                    <a:pt x="228466" y="1322735"/>
                  </a:lnTo>
                  <a:lnTo>
                    <a:pt x="230957" y="1325502"/>
                  </a:lnTo>
                  <a:lnTo>
                    <a:pt x="231926" y="1324534"/>
                  </a:lnTo>
                  <a:lnTo>
                    <a:pt x="232618" y="1324118"/>
                  </a:lnTo>
                  <a:lnTo>
                    <a:pt x="234695" y="1323565"/>
                  </a:lnTo>
                  <a:lnTo>
                    <a:pt x="233726" y="1324049"/>
                  </a:lnTo>
                  <a:lnTo>
                    <a:pt x="232687" y="1324741"/>
                  </a:lnTo>
                  <a:lnTo>
                    <a:pt x="231857" y="1325571"/>
                  </a:lnTo>
                  <a:lnTo>
                    <a:pt x="231442" y="1326540"/>
                  </a:lnTo>
                  <a:lnTo>
                    <a:pt x="231303" y="1328546"/>
                  </a:lnTo>
                  <a:lnTo>
                    <a:pt x="231718" y="1329306"/>
                  </a:lnTo>
                  <a:lnTo>
                    <a:pt x="232480" y="1329791"/>
                  </a:lnTo>
                  <a:lnTo>
                    <a:pt x="233518" y="1331105"/>
                  </a:lnTo>
                  <a:lnTo>
                    <a:pt x="234348" y="1333249"/>
                  </a:lnTo>
                  <a:lnTo>
                    <a:pt x="234971" y="1335463"/>
                  </a:lnTo>
                  <a:lnTo>
                    <a:pt x="235802" y="1337676"/>
                  </a:lnTo>
                  <a:lnTo>
                    <a:pt x="237325" y="1339752"/>
                  </a:lnTo>
                  <a:lnTo>
                    <a:pt x="239055" y="1341135"/>
                  </a:lnTo>
                  <a:lnTo>
                    <a:pt x="241685" y="1342864"/>
                  </a:lnTo>
                  <a:lnTo>
                    <a:pt x="244523" y="1344248"/>
                  </a:lnTo>
                  <a:lnTo>
                    <a:pt x="246807" y="1344732"/>
                  </a:lnTo>
                  <a:lnTo>
                    <a:pt x="248745" y="1344110"/>
                  </a:lnTo>
                  <a:lnTo>
                    <a:pt x="250959" y="1342034"/>
                  </a:lnTo>
                  <a:lnTo>
                    <a:pt x="252344" y="1342173"/>
                  </a:lnTo>
                  <a:lnTo>
                    <a:pt x="253520" y="1338783"/>
                  </a:lnTo>
                  <a:lnTo>
                    <a:pt x="255596" y="1336224"/>
                  </a:lnTo>
                  <a:lnTo>
                    <a:pt x="258365" y="1334495"/>
                  </a:lnTo>
                  <a:lnTo>
                    <a:pt x="261756" y="1333457"/>
                  </a:lnTo>
                  <a:lnTo>
                    <a:pt x="265217" y="1333042"/>
                  </a:lnTo>
                  <a:lnTo>
                    <a:pt x="266670" y="1332696"/>
                  </a:lnTo>
                  <a:lnTo>
                    <a:pt x="268331" y="1331935"/>
                  </a:lnTo>
                  <a:lnTo>
                    <a:pt x="269577" y="1331036"/>
                  </a:lnTo>
                  <a:lnTo>
                    <a:pt x="271653" y="1329099"/>
                  </a:lnTo>
                  <a:lnTo>
                    <a:pt x="272968" y="1328338"/>
                  </a:lnTo>
                  <a:lnTo>
                    <a:pt x="276775" y="1327508"/>
                  </a:lnTo>
                  <a:lnTo>
                    <a:pt x="303975" y="1327992"/>
                  </a:lnTo>
                  <a:lnTo>
                    <a:pt x="307089" y="1327646"/>
                  </a:lnTo>
                  <a:lnTo>
                    <a:pt x="313111" y="1326609"/>
                  </a:lnTo>
                  <a:lnTo>
                    <a:pt x="316364" y="1326401"/>
                  </a:lnTo>
                  <a:lnTo>
                    <a:pt x="317886" y="1326609"/>
                  </a:lnTo>
                  <a:lnTo>
                    <a:pt x="318648" y="1326816"/>
                  </a:lnTo>
                  <a:lnTo>
                    <a:pt x="319409" y="1326609"/>
                  </a:lnTo>
                  <a:lnTo>
                    <a:pt x="321001" y="1325502"/>
                  </a:lnTo>
                  <a:lnTo>
                    <a:pt x="322454" y="1324049"/>
                  </a:lnTo>
                  <a:lnTo>
                    <a:pt x="323492" y="1322320"/>
                  </a:lnTo>
                  <a:lnTo>
                    <a:pt x="325153" y="1318585"/>
                  </a:lnTo>
                  <a:lnTo>
                    <a:pt x="327091" y="1315403"/>
                  </a:lnTo>
                  <a:lnTo>
                    <a:pt x="329583" y="1312359"/>
                  </a:lnTo>
                  <a:lnTo>
                    <a:pt x="332559" y="1309800"/>
                  </a:lnTo>
                  <a:lnTo>
                    <a:pt x="336020" y="1308209"/>
                  </a:lnTo>
                  <a:lnTo>
                    <a:pt x="339134" y="1307863"/>
                  </a:lnTo>
                  <a:lnTo>
                    <a:pt x="342456" y="1308070"/>
                  </a:lnTo>
                  <a:lnTo>
                    <a:pt x="345709" y="1307863"/>
                  </a:lnTo>
                  <a:lnTo>
                    <a:pt x="348547" y="1306548"/>
                  </a:lnTo>
                  <a:lnTo>
                    <a:pt x="347024" y="1302536"/>
                  </a:lnTo>
                  <a:lnTo>
                    <a:pt x="349308" y="1296380"/>
                  </a:lnTo>
                  <a:lnTo>
                    <a:pt x="353253" y="1290293"/>
                  </a:lnTo>
                  <a:lnTo>
                    <a:pt x="356714" y="1286557"/>
                  </a:lnTo>
                  <a:lnTo>
                    <a:pt x="363635" y="1282891"/>
                  </a:lnTo>
                  <a:lnTo>
                    <a:pt x="366542" y="1280401"/>
                  </a:lnTo>
                  <a:lnTo>
                    <a:pt x="366749" y="1277565"/>
                  </a:lnTo>
                  <a:lnTo>
                    <a:pt x="365711" y="1276804"/>
                  </a:lnTo>
                  <a:lnTo>
                    <a:pt x="362320" y="1275144"/>
                  </a:lnTo>
                  <a:lnTo>
                    <a:pt x="361005" y="1274244"/>
                  </a:lnTo>
                  <a:lnTo>
                    <a:pt x="360036" y="1272999"/>
                  </a:lnTo>
                  <a:lnTo>
                    <a:pt x="359413" y="1271685"/>
                  </a:lnTo>
                  <a:lnTo>
                    <a:pt x="358444" y="1268849"/>
                  </a:lnTo>
                  <a:lnTo>
                    <a:pt x="357475" y="1261309"/>
                  </a:lnTo>
                  <a:lnTo>
                    <a:pt x="359759" y="1254807"/>
                  </a:lnTo>
                  <a:lnTo>
                    <a:pt x="363981" y="1248858"/>
                  </a:lnTo>
                  <a:lnTo>
                    <a:pt x="368895" y="1242909"/>
                  </a:lnTo>
                  <a:lnTo>
                    <a:pt x="374709" y="1234677"/>
                  </a:lnTo>
                  <a:lnTo>
                    <a:pt x="376854" y="1232671"/>
                  </a:lnTo>
                  <a:lnTo>
                    <a:pt x="381145" y="1230112"/>
                  </a:lnTo>
                  <a:lnTo>
                    <a:pt x="381561" y="1228728"/>
                  </a:lnTo>
                  <a:lnTo>
                    <a:pt x="378377" y="1227483"/>
                  </a:lnTo>
                  <a:lnTo>
                    <a:pt x="382668" y="1224232"/>
                  </a:lnTo>
                  <a:lnTo>
                    <a:pt x="386613" y="1221742"/>
                  </a:lnTo>
                  <a:lnTo>
                    <a:pt x="390835" y="1219667"/>
                  </a:lnTo>
                  <a:lnTo>
                    <a:pt x="396025" y="1217937"/>
                  </a:lnTo>
                  <a:lnTo>
                    <a:pt x="404262" y="1216485"/>
                  </a:lnTo>
                  <a:lnTo>
                    <a:pt x="406753" y="1215585"/>
                  </a:lnTo>
                  <a:lnTo>
                    <a:pt x="408691" y="1214271"/>
                  </a:lnTo>
                  <a:lnTo>
                    <a:pt x="412221" y="1211020"/>
                  </a:lnTo>
                  <a:lnTo>
                    <a:pt x="414090" y="1209567"/>
                  </a:lnTo>
                  <a:lnTo>
                    <a:pt x="424610" y="1204172"/>
                  </a:lnTo>
                  <a:lnTo>
                    <a:pt x="428970" y="1200506"/>
                  </a:lnTo>
                  <a:lnTo>
                    <a:pt x="430700" y="1195525"/>
                  </a:lnTo>
                  <a:lnTo>
                    <a:pt x="430424" y="1194141"/>
                  </a:lnTo>
                  <a:lnTo>
                    <a:pt x="429939" y="1193173"/>
                  </a:lnTo>
                  <a:lnTo>
                    <a:pt x="429524" y="1192136"/>
                  </a:lnTo>
                  <a:lnTo>
                    <a:pt x="429524" y="1190475"/>
                  </a:lnTo>
                  <a:cubicBezTo>
                    <a:pt x="429524" y="1190475"/>
                    <a:pt x="429870" y="1190199"/>
                    <a:pt x="429870" y="1190199"/>
                  </a:cubicBezTo>
                  <a:lnTo>
                    <a:pt x="430700" y="1190060"/>
                  </a:lnTo>
                  <a:lnTo>
                    <a:pt x="431531" y="1189714"/>
                  </a:lnTo>
                  <a:lnTo>
                    <a:pt x="431877" y="1188884"/>
                  </a:lnTo>
                  <a:lnTo>
                    <a:pt x="431669" y="1188262"/>
                  </a:lnTo>
                  <a:lnTo>
                    <a:pt x="430493" y="1186394"/>
                  </a:lnTo>
                  <a:lnTo>
                    <a:pt x="430078" y="1185841"/>
                  </a:lnTo>
                  <a:lnTo>
                    <a:pt x="428209" y="1181483"/>
                  </a:lnTo>
                  <a:lnTo>
                    <a:pt x="426963" y="1177332"/>
                  </a:lnTo>
                  <a:lnTo>
                    <a:pt x="427102" y="1173182"/>
                  </a:lnTo>
                  <a:lnTo>
                    <a:pt x="429108" y="1168686"/>
                  </a:lnTo>
                  <a:lnTo>
                    <a:pt x="430839" y="1166472"/>
                  </a:lnTo>
                  <a:lnTo>
                    <a:pt x="432776" y="1164743"/>
                  </a:lnTo>
                  <a:lnTo>
                    <a:pt x="437345" y="1161630"/>
                  </a:lnTo>
                  <a:lnTo>
                    <a:pt x="442951" y="1156926"/>
                  </a:lnTo>
                  <a:lnTo>
                    <a:pt x="444612" y="1155958"/>
                  </a:lnTo>
                  <a:lnTo>
                    <a:pt x="447726" y="1155820"/>
                  </a:lnTo>
                  <a:lnTo>
                    <a:pt x="451118" y="1157065"/>
                  </a:lnTo>
                  <a:lnTo>
                    <a:pt x="454578" y="1158725"/>
                  </a:lnTo>
                  <a:lnTo>
                    <a:pt x="458039" y="1160039"/>
                  </a:lnTo>
                  <a:lnTo>
                    <a:pt x="461084" y="1160385"/>
                  </a:lnTo>
                  <a:lnTo>
                    <a:pt x="463299" y="1160039"/>
                  </a:lnTo>
                  <a:lnTo>
                    <a:pt x="465514" y="1159486"/>
                  </a:lnTo>
                  <a:lnTo>
                    <a:pt x="468490" y="1159071"/>
                  </a:lnTo>
                  <a:lnTo>
                    <a:pt x="468628" y="1160454"/>
                  </a:lnTo>
                  <a:lnTo>
                    <a:pt x="469112" y="1160938"/>
                  </a:lnTo>
                  <a:lnTo>
                    <a:pt x="469943" y="1161077"/>
                  </a:lnTo>
                  <a:lnTo>
                    <a:pt x="471604" y="1161699"/>
                  </a:lnTo>
                  <a:lnTo>
                    <a:pt x="474372" y="1162391"/>
                  </a:lnTo>
                  <a:lnTo>
                    <a:pt x="476310" y="1164397"/>
                  </a:lnTo>
                  <a:lnTo>
                    <a:pt x="476933" y="1164950"/>
                  </a:lnTo>
                  <a:lnTo>
                    <a:pt x="480256" y="1166611"/>
                  </a:lnTo>
                  <a:lnTo>
                    <a:pt x="484131" y="1167786"/>
                  </a:lnTo>
                  <a:lnTo>
                    <a:pt x="488076" y="1168340"/>
                  </a:lnTo>
                  <a:lnTo>
                    <a:pt x="491675" y="1168201"/>
                  </a:lnTo>
                  <a:lnTo>
                    <a:pt x="498665" y="1165227"/>
                  </a:lnTo>
                  <a:lnTo>
                    <a:pt x="509740" y="1155059"/>
                  </a:lnTo>
                  <a:lnTo>
                    <a:pt x="516522" y="1151323"/>
                  </a:lnTo>
                  <a:lnTo>
                    <a:pt x="517837" y="1150839"/>
                  </a:lnTo>
                  <a:lnTo>
                    <a:pt x="518944" y="1150355"/>
                  </a:lnTo>
                  <a:lnTo>
                    <a:pt x="518944" y="1150355"/>
                  </a:lnTo>
                  <a:cubicBezTo>
                    <a:pt x="518944" y="1150355"/>
                    <a:pt x="522959" y="1149525"/>
                    <a:pt x="522959" y="1149525"/>
                  </a:cubicBezTo>
                  <a:lnTo>
                    <a:pt x="526558" y="1148418"/>
                  </a:lnTo>
                  <a:lnTo>
                    <a:pt x="529810" y="1146758"/>
                  </a:lnTo>
                  <a:lnTo>
                    <a:pt x="532786" y="1144129"/>
                  </a:lnTo>
                  <a:lnTo>
                    <a:pt x="538185" y="1137350"/>
                  </a:lnTo>
                  <a:lnTo>
                    <a:pt x="541438" y="1134376"/>
                  </a:lnTo>
                  <a:lnTo>
                    <a:pt x="545314" y="1132923"/>
                  </a:lnTo>
                  <a:lnTo>
                    <a:pt x="548636" y="1133131"/>
                  </a:lnTo>
                  <a:lnTo>
                    <a:pt x="552166" y="1134237"/>
                  </a:lnTo>
                  <a:lnTo>
                    <a:pt x="569538" y="1142400"/>
                  </a:lnTo>
                  <a:lnTo>
                    <a:pt x="572652" y="1144267"/>
                  </a:lnTo>
                  <a:lnTo>
                    <a:pt x="575213" y="1147104"/>
                  </a:lnTo>
                  <a:lnTo>
                    <a:pt x="576389" y="1150424"/>
                  </a:lnTo>
                  <a:lnTo>
                    <a:pt x="577012" y="1154090"/>
                  </a:lnTo>
                  <a:lnTo>
                    <a:pt x="578051" y="1157895"/>
                  </a:lnTo>
                  <a:lnTo>
                    <a:pt x="579019" y="1159832"/>
                  </a:lnTo>
                  <a:lnTo>
                    <a:pt x="581165" y="1163290"/>
                  </a:lnTo>
                  <a:lnTo>
                    <a:pt x="581788" y="1165435"/>
                  </a:lnTo>
                  <a:lnTo>
                    <a:pt x="581788" y="1166887"/>
                  </a:lnTo>
                  <a:cubicBezTo>
                    <a:pt x="581788" y="1166887"/>
                    <a:pt x="581373" y="1170484"/>
                    <a:pt x="581373" y="1170484"/>
                  </a:cubicBezTo>
                  <a:lnTo>
                    <a:pt x="581649" y="1171729"/>
                  </a:lnTo>
                  <a:lnTo>
                    <a:pt x="582342" y="1172006"/>
                  </a:lnTo>
                  <a:lnTo>
                    <a:pt x="585110" y="1172767"/>
                  </a:lnTo>
                  <a:lnTo>
                    <a:pt x="586010" y="1173044"/>
                  </a:lnTo>
                  <a:lnTo>
                    <a:pt x="586564" y="1173666"/>
                  </a:lnTo>
                  <a:lnTo>
                    <a:pt x="588363" y="1176502"/>
                  </a:lnTo>
                  <a:lnTo>
                    <a:pt x="593761" y="1181137"/>
                  </a:lnTo>
                  <a:lnTo>
                    <a:pt x="595354" y="1183765"/>
                  </a:lnTo>
                  <a:lnTo>
                    <a:pt x="593900" y="1186187"/>
                  </a:lnTo>
                  <a:lnTo>
                    <a:pt x="595284" y="1186602"/>
                  </a:lnTo>
                  <a:lnTo>
                    <a:pt x="598330" y="1186602"/>
                  </a:lnTo>
                  <a:lnTo>
                    <a:pt x="599991" y="1186809"/>
                  </a:lnTo>
                  <a:lnTo>
                    <a:pt x="602967" y="1188193"/>
                  </a:lnTo>
                  <a:lnTo>
                    <a:pt x="604905" y="1190199"/>
                  </a:lnTo>
                  <a:lnTo>
                    <a:pt x="606566" y="1192551"/>
                  </a:lnTo>
                  <a:lnTo>
                    <a:pt x="608503" y="1194972"/>
                  </a:lnTo>
                  <a:lnTo>
                    <a:pt x="616601" y="1201681"/>
                  </a:lnTo>
                  <a:lnTo>
                    <a:pt x="623107" y="1208737"/>
                  </a:lnTo>
                  <a:lnTo>
                    <a:pt x="625460" y="1210674"/>
                  </a:lnTo>
                  <a:lnTo>
                    <a:pt x="633973" y="1215585"/>
                  </a:lnTo>
                  <a:lnTo>
                    <a:pt x="635565" y="1215931"/>
                  </a:lnTo>
                  <a:lnTo>
                    <a:pt x="641448" y="1215931"/>
                  </a:lnTo>
                  <a:lnTo>
                    <a:pt x="646708" y="1217038"/>
                  </a:lnTo>
                  <a:lnTo>
                    <a:pt x="650515" y="1219459"/>
                  </a:lnTo>
                  <a:lnTo>
                    <a:pt x="653352" y="1223194"/>
                  </a:lnTo>
                  <a:lnTo>
                    <a:pt x="655636" y="1228175"/>
                  </a:lnTo>
                  <a:lnTo>
                    <a:pt x="658474" y="1227345"/>
                  </a:lnTo>
                  <a:lnTo>
                    <a:pt x="661588" y="1228106"/>
                  </a:lnTo>
                  <a:lnTo>
                    <a:pt x="663111" y="1230181"/>
                  </a:lnTo>
                  <a:lnTo>
                    <a:pt x="661104" y="1233155"/>
                  </a:lnTo>
                  <a:lnTo>
                    <a:pt x="665049" y="1231979"/>
                  </a:lnTo>
                  <a:lnTo>
                    <a:pt x="667333" y="1231564"/>
                  </a:lnTo>
                  <a:lnTo>
                    <a:pt x="669132" y="1231564"/>
                  </a:lnTo>
                  <a:lnTo>
                    <a:pt x="670309" y="1231910"/>
                  </a:lnTo>
                  <a:lnTo>
                    <a:pt x="671209" y="1232464"/>
                  </a:lnTo>
                  <a:lnTo>
                    <a:pt x="672039" y="1233155"/>
                  </a:lnTo>
                  <a:lnTo>
                    <a:pt x="672870" y="1234262"/>
                  </a:lnTo>
                  <a:lnTo>
                    <a:pt x="673562" y="1236061"/>
                  </a:lnTo>
                  <a:lnTo>
                    <a:pt x="673562" y="1237859"/>
                  </a:lnTo>
                  <a:cubicBezTo>
                    <a:pt x="673562" y="1237859"/>
                    <a:pt x="673285" y="1239381"/>
                    <a:pt x="673285" y="1239381"/>
                  </a:cubicBezTo>
                  <a:lnTo>
                    <a:pt x="673285" y="1240488"/>
                  </a:lnTo>
                  <a:lnTo>
                    <a:pt x="676538" y="1244223"/>
                  </a:lnTo>
                  <a:lnTo>
                    <a:pt x="681106" y="1245745"/>
                  </a:lnTo>
                  <a:lnTo>
                    <a:pt x="685812" y="1246921"/>
                  </a:lnTo>
                  <a:lnTo>
                    <a:pt x="689619" y="1249273"/>
                  </a:lnTo>
                  <a:lnTo>
                    <a:pt x="692595" y="1254392"/>
                  </a:lnTo>
                  <a:lnTo>
                    <a:pt x="697855" y="1272653"/>
                  </a:lnTo>
                  <a:lnTo>
                    <a:pt x="698547" y="1273829"/>
                  </a:lnTo>
                  <a:lnTo>
                    <a:pt x="699239" y="1274452"/>
                  </a:lnTo>
                  <a:lnTo>
                    <a:pt x="699793" y="1275282"/>
                  </a:lnTo>
                  <a:lnTo>
                    <a:pt x="699793" y="1276942"/>
                  </a:lnTo>
                  <a:lnTo>
                    <a:pt x="699447" y="1278671"/>
                  </a:lnTo>
                  <a:lnTo>
                    <a:pt x="699101" y="1278948"/>
                  </a:lnTo>
                  <a:lnTo>
                    <a:pt x="698340" y="1278948"/>
                  </a:lnTo>
                  <a:cubicBezTo>
                    <a:pt x="698340" y="1278948"/>
                    <a:pt x="695986" y="1280332"/>
                    <a:pt x="695986" y="1280332"/>
                  </a:cubicBezTo>
                  <a:lnTo>
                    <a:pt x="695156" y="1280608"/>
                  </a:lnTo>
                  <a:lnTo>
                    <a:pt x="694395" y="1281093"/>
                  </a:lnTo>
                  <a:lnTo>
                    <a:pt x="693633" y="1282061"/>
                  </a:lnTo>
                  <a:lnTo>
                    <a:pt x="693218" y="1283444"/>
                  </a:lnTo>
                  <a:lnTo>
                    <a:pt x="693218" y="1286557"/>
                  </a:lnTo>
                  <a:lnTo>
                    <a:pt x="692802" y="1288148"/>
                  </a:lnTo>
                  <a:lnTo>
                    <a:pt x="691280" y="1290154"/>
                  </a:lnTo>
                  <a:lnTo>
                    <a:pt x="689342" y="1292022"/>
                  </a:lnTo>
                  <a:lnTo>
                    <a:pt x="688027" y="1294097"/>
                  </a:lnTo>
                  <a:lnTo>
                    <a:pt x="688304" y="1296864"/>
                  </a:lnTo>
                  <a:lnTo>
                    <a:pt x="690311" y="1299008"/>
                  </a:lnTo>
                  <a:lnTo>
                    <a:pt x="692941" y="1299424"/>
                  </a:lnTo>
                  <a:lnTo>
                    <a:pt x="695778" y="1298663"/>
                  </a:lnTo>
                  <a:lnTo>
                    <a:pt x="697993" y="1297279"/>
                  </a:lnTo>
                  <a:lnTo>
                    <a:pt x="698824" y="1296242"/>
                  </a:lnTo>
                  <a:lnTo>
                    <a:pt x="700277" y="1293475"/>
                  </a:lnTo>
                  <a:lnTo>
                    <a:pt x="701108" y="1292299"/>
                  </a:lnTo>
                  <a:lnTo>
                    <a:pt x="702215" y="1291330"/>
                  </a:lnTo>
                  <a:lnTo>
                    <a:pt x="704568" y="1289739"/>
                  </a:lnTo>
                  <a:lnTo>
                    <a:pt x="705607" y="1288771"/>
                  </a:lnTo>
                  <a:lnTo>
                    <a:pt x="706852" y="1286281"/>
                  </a:lnTo>
                  <a:lnTo>
                    <a:pt x="707268" y="1281300"/>
                  </a:lnTo>
                  <a:lnTo>
                    <a:pt x="708167" y="1278741"/>
                  </a:lnTo>
                  <a:lnTo>
                    <a:pt x="708998" y="1277634"/>
                  </a:lnTo>
                  <a:lnTo>
                    <a:pt x="710105" y="1276804"/>
                  </a:lnTo>
                  <a:lnTo>
                    <a:pt x="711351" y="1276112"/>
                  </a:lnTo>
                  <a:lnTo>
                    <a:pt x="712666" y="1275628"/>
                  </a:lnTo>
                  <a:lnTo>
                    <a:pt x="713843" y="1275420"/>
                  </a:lnTo>
                  <a:lnTo>
                    <a:pt x="717165" y="1275420"/>
                  </a:lnTo>
                  <a:cubicBezTo>
                    <a:pt x="717165" y="1275420"/>
                    <a:pt x="717995" y="1275213"/>
                    <a:pt x="717995" y="1275213"/>
                  </a:cubicBezTo>
                  <a:lnTo>
                    <a:pt x="719034" y="1273276"/>
                  </a:lnTo>
                  <a:lnTo>
                    <a:pt x="719518" y="1270025"/>
                  </a:lnTo>
                  <a:lnTo>
                    <a:pt x="719380" y="1266497"/>
                  </a:lnTo>
                  <a:lnTo>
                    <a:pt x="718757" y="1263799"/>
                  </a:lnTo>
                  <a:lnTo>
                    <a:pt x="716750" y="1261378"/>
                  </a:lnTo>
                  <a:lnTo>
                    <a:pt x="714050" y="1259995"/>
                  </a:lnTo>
                  <a:lnTo>
                    <a:pt x="711213" y="1258957"/>
                  </a:lnTo>
                  <a:lnTo>
                    <a:pt x="708721" y="1257574"/>
                  </a:lnTo>
                  <a:lnTo>
                    <a:pt x="706852" y="1255153"/>
                  </a:lnTo>
                  <a:lnTo>
                    <a:pt x="706575" y="1252455"/>
                  </a:lnTo>
                  <a:lnTo>
                    <a:pt x="707337" y="1249619"/>
                  </a:lnTo>
                  <a:lnTo>
                    <a:pt x="711074" y="1241664"/>
                  </a:lnTo>
                  <a:lnTo>
                    <a:pt x="712597" y="1239243"/>
                  </a:lnTo>
                  <a:lnTo>
                    <a:pt x="714465" y="1237306"/>
                  </a:lnTo>
                  <a:lnTo>
                    <a:pt x="716888" y="1235784"/>
                  </a:lnTo>
                  <a:lnTo>
                    <a:pt x="718411" y="1235784"/>
                  </a:lnTo>
                  <a:cubicBezTo>
                    <a:pt x="718411" y="1235784"/>
                    <a:pt x="721594" y="1237790"/>
                    <a:pt x="721594" y="1237790"/>
                  </a:cubicBezTo>
                  <a:lnTo>
                    <a:pt x="723878" y="1238966"/>
                  </a:lnTo>
                  <a:lnTo>
                    <a:pt x="731076" y="1240972"/>
                  </a:lnTo>
                  <a:lnTo>
                    <a:pt x="734052" y="1242494"/>
                  </a:lnTo>
                  <a:lnTo>
                    <a:pt x="735506" y="1244569"/>
                  </a:lnTo>
                  <a:lnTo>
                    <a:pt x="736682" y="1247059"/>
                  </a:lnTo>
                  <a:lnTo>
                    <a:pt x="738689" y="1249965"/>
                  </a:lnTo>
                  <a:lnTo>
                    <a:pt x="743258" y="1252247"/>
                  </a:lnTo>
                  <a:lnTo>
                    <a:pt x="745818" y="1249204"/>
                  </a:lnTo>
                  <a:lnTo>
                    <a:pt x="745956" y="1243739"/>
                  </a:lnTo>
                  <a:lnTo>
                    <a:pt x="743465" y="1238620"/>
                  </a:lnTo>
                  <a:lnTo>
                    <a:pt x="738551" y="1234400"/>
                  </a:lnTo>
                  <a:lnTo>
                    <a:pt x="717373" y="1220981"/>
                  </a:lnTo>
                  <a:lnTo>
                    <a:pt x="698132" y="1213095"/>
                  </a:lnTo>
                  <a:lnTo>
                    <a:pt x="695710" y="1211850"/>
                  </a:lnTo>
                  <a:lnTo>
                    <a:pt x="693979" y="1210052"/>
                  </a:lnTo>
                  <a:lnTo>
                    <a:pt x="693771" y="1207561"/>
                  </a:lnTo>
                  <a:lnTo>
                    <a:pt x="695294" y="1205832"/>
                  </a:lnTo>
                  <a:lnTo>
                    <a:pt x="697717" y="1204241"/>
                  </a:lnTo>
                  <a:lnTo>
                    <a:pt x="699447" y="1202512"/>
                  </a:lnTo>
                  <a:lnTo>
                    <a:pt x="699032" y="1200091"/>
                  </a:lnTo>
                  <a:lnTo>
                    <a:pt x="696540" y="1198914"/>
                  </a:lnTo>
                  <a:lnTo>
                    <a:pt x="692733" y="1198776"/>
                  </a:lnTo>
                  <a:lnTo>
                    <a:pt x="686228" y="1199468"/>
                  </a:lnTo>
                  <a:lnTo>
                    <a:pt x="682905" y="1199468"/>
                  </a:lnTo>
                  <a:lnTo>
                    <a:pt x="679791" y="1199122"/>
                  </a:lnTo>
                  <a:lnTo>
                    <a:pt x="676745" y="1198292"/>
                  </a:lnTo>
                  <a:lnTo>
                    <a:pt x="673700" y="1196839"/>
                  </a:lnTo>
                  <a:lnTo>
                    <a:pt x="668371" y="1193519"/>
                  </a:lnTo>
                  <a:lnTo>
                    <a:pt x="663180" y="1189507"/>
                  </a:lnTo>
                  <a:lnTo>
                    <a:pt x="658405" y="1184942"/>
                  </a:lnTo>
                  <a:lnTo>
                    <a:pt x="654667" y="1179892"/>
                  </a:lnTo>
                  <a:lnTo>
                    <a:pt x="652106" y="1173804"/>
                  </a:lnTo>
                  <a:lnTo>
                    <a:pt x="650238" y="1167095"/>
                  </a:lnTo>
                  <a:lnTo>
                    <a:pt x="647954" y="1160662"/>
                  </a:lnTo>
                  <a:lnTo>
                    <a:pt x="644078" y="1155335"/>
                  </a:lnTo>
                  <a:lnTo>
                    <a:pt x="638472" y="1151462"/>
                  </a:lnTo>
                  <a:lnTo>
                    <a:pt x="625945" y="1144337"/>
                  </a:lnTo>
                  <a:lnTo>
                    <a:pt x="621169" y="1139425"/>
                  </a:lnTo>
                  <a:lnTo>
                    <a:pt x="619785" y="1136589"/>
                  </a:lnTo>
                  <a:lnTo>
                    <a:pt x="618608" y="1133131"/>
                  </a:lnTo>
                  <a:lnTo>
                    <a:pt x="617916" y="1129534"/>
                  </a:lnTo>
                  <a:lnTo>
                    <a:pt x="617778" y="1126352"/>
                  </a:lnTo>
                  <a:lnTo>
                    <a:pt x="618401" y="1123308"/>
                  </a:lnTo>
                  <a:lnTo>
                    <a:pt x="619439" y="1122824"/>
                  </a:lnTo>
                  <a:lnTo>
                    <a:pt x="620823" y="1122824"/>
                  </a:lnTo>
                  <a:lnTo>
                    <a:pt x="622484" y="1121233"/>
                  </a:lnTo>
                  <a:lnTo>
                    <a:pt x="622761" y="1118466"/>
                  </a:lnTo>
                  <a:lnTo>
                    <a:pt x="621031" y="1116045"/>
                  </a:lnTo>
                  <a:lnTo>
                    <a:pt x="618678" y="1113693"/>
                  </a:lnTo>
                  <a:lnTo>
                    <a:pt x="617224" y="1111133"/>
                  </a:lnTo>
                  <a:lnTo>
                    <a:pt x="617363" y="1108090"/>
                  </a:lnTo>
                  <a:lnTo>
                    <a:pt x="618678" y="1105530"/>
                  </a:lnTo>
                  <a:lnTo>
                    <a:pt x="620892" y="1103593"/>
                  </a:lnTo>
                  <a:lnTo>
                    <a:pt x="623730" y="1102763"/>
                  </a:lnTo>
                  <a:lnTo>
                    <a:pt x="621584" y="1104908"/>
                  </a:lnTo>
                  <a:lnTo>
                    <a:pt x="623730" y="1104700"/>
                  </a:lnTo>
                  <a:lnTo>
                    <a:pt x="625875" y="1103939"/>
                  </a:lnTo>
                  <a:lnTo>
                    <a:pt x="629890" y="1101864"/>
                  </a:lnTo>
                  <a:lnTo>
                    <a:pt x="631620" y="1100757"/>
                  </a:lnTo>
                  <a:lnTo>
                    <a:pt x="635150" y="1097990"/>
                  </a:lnTo>
                  <a:lnTo>
                    <a:pt x="636603" y="1097160"/>
                  </a:lnTo>
                  <a:lnTo>
                    <a:pt x="638264" y="1096884"/>
                  </a:lnTo>
                  <a:lnTo>
                    <a:pt x="640341" y="1096884"/>
                  </a:lnTo>
                  <a:cubicBezTo>
                    <a:pt x="640341" y="1096884"/>
                    <a:pt x="643939" y="1097368"/>
                    <a:pt x="643939" y="1097368"/>
                  </a:cubicBezTo>
                  <a:lnTo>
                    <a:pt x="644978" y="1097368"/>
                  </a:lnTo>
                  <a:cubicBezTo>
                    <a:pt x="644978" y="1097368"/>
                    <a:pt x="645532" y="1097022"/>
                    <a:pt x="645532" y="1097022"/>
                  </a:cubicBezTo>
                  <a:lnTo>
                    <a:pt x="646154" y="1097022"/>
                  </a:lnTo>
                  <a:lnTo>
                    <a:pt x="647400" y="1097783"/>
                  </a:lnTo>
                  <a:lnTo>
                    <a:pt x="648508" y="1098751"/>
                  </a:lnTo>
                  <a:lnTo>
                    <a:pt x="649130" y="1099720"/>
                  </a:lnTo>
                  <a:lnTo>
                    <a:pt x="649130" y="1100688"/>
                  </a:lnTo>
                  <a:lnTo>
                    <a:pt x="648300" y="1101657"/>
                  </a:lnTo>
                  <a:lnTo>
                    <a:pt x="648577" y="1101657"/>
                  </a:lnTo>
                  <a:cubicBezTo>
                    <a:pt x="648577" y="1101657"/>
                    <a:pt x="648300" y="1101657"/>
                    <a:pt x="648300" y="1101657"/>
                  </a:cubicBezTo>
                  <a:lnTo>
                    <a:pt x="647608" y="1102279"/>
                  </a:lnTo>
                  <a:lnTo>
                    <a:pt x="646915" y="1102763"/>
                  </a:lnTo>
                  <a:lnTo>
                    <a:pt x="646154" y="1103248"/>
                  </a:lnTo>
                  <a:lnTo>
                    <a:pt x="645324" y="1103593"/>
                  </a:lnTo>
                  <a:lnTo>
                    <a:pt x="646708" y="1104769"/>
                  </a:lnTo>
                  <a:lnTo>
                    <a:pt x="648438" y="1105392"/>
                  </a:lnTo>
                  <a:lnTo>
                    <a:pt x="650376" y="1105669"/>
                  </a:lnTo>
                  <a:lnTo>
                    <a:pt x="652106" y="1105669"/>
                  </a:lnTo>
                  <a:cubicBezTo>
                    <a:pt x="652106" y="1105669"/>
                    <a:pt x="650307" y="1105669"/>
                    <a:pt x="650307" y="1105669"/>
                  </a:cubicBezTo>
                  <a:lnTo>
                    <a:pt x="648369" y="1105392"/>
                  </a:lnTo>
                  <a:lnTo>
                    <a:pt x="646639" y="1104700"/>
                  </a:lnTo>
                  <a:lnTo>
                    <a:pt x="645254" y="1103524"/>
                  </a:lnTo>
                  <a:lnTo>
                    <a:pt x="644424" y="1106914"/>
                  </a:lnTo>
                  <a:lnTo>
                    <a:pt x="645670" y="1112586"/>
                  </a:lnTo>
                  <a:lnTo>
                    <a:pt x="648092" y="1118189"/>
                  </a:lnTo>
                  <a:lnTo>
                    <a:pt x="650722" y="1121509"/>
                  </a:lnTo>
                  <a:lnTo>
                    <a:pt x="654183" y="1121164"/>
                  </a:lnTo>
                  <a:lnTo>
                    <a:pt x="656467" y="1117221"/>
                  </a:lnTo>
                  <a:lnTo>
                    <a:pt x="658266" y="1112240"/>
                  </a:lnTo>
                  <a:lnTo>
                    <a:pt x="660274" y="1108920"/>
                  </a:lnTo>
                  <a:lnTo>
                    <a:pt x="662281" y="1108366"/>
                  </a:lnTo>
                  <a:lnTo>
                    <a:pt x="664287" y="1109196"/>
                  </a:lnTo>
                  <a:lnTo>
                    <a:pt x="670101" y="1114315"/>
                  </a:lnTo>
                  <a:lnTo>
                    <a:pt x="671486" y="1116183"/>
                  </a:lnTo>
                  <a:lnTo>
                    <a:pt x="672178" y="1118327"/>
                  </a:lnTo>
                  <a:lnTo>
                    <a:pt x="672593" y="1121440"/>
                  </a:lnTo>
                  <a:lnTo>
                    <a:pt x="673977" y="1126628"/>
                  </a:lnTo>
                  <a:lnTo>
                    <a:pt x="676677" y="1130571"/>
                  </a:lnTo>
                  <a:lnTo>
                    <a:pt x="684636" y="1137488"/>
                  </a:lnTo>
                  <a:lnTo>
                    <a:pt x="682836" y="1137073"/>
                  </a:lnTo>
                  <a:lnTo>
                    <a:pt x="680968" y="1137073"/>
                  </a:lnTo>
                  <a:cubicBezTo>
                    <a:pt x="680968" y="1137073"/>
                    <a:pt x="679168" y="1137419"/>
                    <a:pt x="679168" y="1137419"/>
                  </a:cubicBezTo>
                  <a:lnTo>
                    <a:pt x="677438" y="1137903"/>
                  </a:lnTo>
                  <a:lnTo>
                    <a:pt x="679929" y="1141708"/>
                  </a:lnTo>
                  <a:lnTo>
                    <a:pt x="683044" y="1145098"/>
                  </a:lnTo>
                  <a:lnTo>
                    <a:pt x="690242" y="1150839"/>
                  </a:lnTo>
                  <a:lnTo>
                    <a:pt x="692595" y="1153122"/>
                  </a:lnTo>
                  <a:lnTo>
                    <a:pt x="694256" y="1155266"/>
                  </a:lnTo>
                  <a:lnTo>
                    <a:pt x="695986" y="1156926"/>
                  </a:lnTo>
                  <a:lnTo>
                    <a:pt x="698824" y="1157756"/>
                  </a:lnTo>
                  <a:lnTo>
                    <a:pt x="705053" y="1158033"/>
                  </a:lnTo>
                  <a:lnTo>
                    <a:pt x="713150" y="1160385"/>
                  </a:lnTo>
                  <a:lnTo>
                    <a:pt x="714811" y="1161215"/>
                  </a:lnTo>
                  <a:lnTo>
                    <a:pt x="718411" y="1163843"/>
                  </a:lnTo>
                  <a:lnTo>
                    <a:pt x="725124" y="1170000"/>
                  </a:lnTo>
                  <a:lnTo>
                    <a:pt x="728654" y="1172767"/>
                  </a:lnTo>
                  <a:lnTo>
                    <a:pt x="729900" y="1171522"/>
                  </a:lnTo>
                  <a:lnTo>
                    <a:pt x="729900" y="1171522"/>
                  </a:lnTo>
                  <a:cubicBezTo>
                    <a:pt x="729900" y="1171522"/>
                    <a:pt x="728654" y="1172767"/>
                    <a:pt x="728654" y="1172767"/>
                  </a:cubicBezTo>
                  <a:lnTo>
                    <a:pt x="730384" y="1173874"/>
                  </a:lnTo>
                  <a:lnTo>
                    <a:pt x="730384" y="1173874"/>
                  </a:lnTo>
                  <a:cubicBezTo>
                    <a:pt x="730384" y="1173874"/>
                    <a:pt x="731492" y="1175050"/>
                    <a:pt x="731492" y="1175050"/>
                  </a:cubicBezTo>
                  <a:lnTo>
                    <a:pt x="724709" y="1171660"/>
                  </a:lnTo>
                  <a:lnTo>
                    <a:pt x="720971" y="1170484"/>
                  </a:lnTo>
                  <a:lnTo>
                    <a:pt x="717373" y="1170692"/>
                  </a:lnTo>
                  <a:lnTo>
                    <a:pt x="725678" y="1173320"/>
                  </a:lnTo>
                  <a:lnTo>
                    <a:pt x="733291" y="1176987"/>
                  </a:lnTo>
                  <a:lnTo>
                    <a:pt x="747825" y="1185910"/>
                  </a:lnTo>
                  <a:lnTo>
                    <a:pt x="747825" y="1185910"/>
                  </a:lnTo>
                  <a:cubicBezTo>
                    <a:pt x="747825" y="1185910"/>
                    <a:pt x="748379" y="1185910"/>
                    <a:pt x="748379" y="1185910"/>
                  </a:cubicBezTo>
                  <a:lnTo>
                    <a:pt x="750455" y="1185772"/>
                  </a:lnTo>
                  <a:lnTo>
                    <a:pt x="752255" y="1188331"/>
                  </a:lnTo>
                  <a:lnTo>
                    <a:pt x="761598" y="1198084"/>
                  </a:lnTo>
                  <a:lnTo>
                    <a:pt x="764921" y="1200713"/>
                  </a:lnTo>
                  <a:lnTo>
                    <a:pt x="764921" y="1198776"/>
                  </a:lnTo>
                  <a:cubicBezTo>
                    <a:pt x="764921" y="1198776"/>
                    <a:pt x="764921" y="1200713"/>
                    <a:pt x="764921" y="1200713"/>
                  </a:cubicBezTo>
                  <a:lnTo>
                    <a:pt x="767827" y="1201266"/>
                  </a:lnTo>
                  <a:lnTo>
                    <a:pt x="769281" y="1202788"/>
                  </a:lnTo>
                  <a:lnTo>
                    <a:pt x="769627" y="1205071"/>
                  </a:lnTo>
                  <a:lnTo>
                    <a:pt x="767758" y="1213026"/>
                  </a:lnTo>
                  <a:lnTo>
                    <a:pt x="767481" y="1215585"/>
                  </a:lnTo>
                  <a:lnTo>
                    <a:pt x="767481" y="1218698"/>
                  </a:lnTo>
                  <a:cubicBezTo>
                    <a:pt x="767481" y="1218698"/>
                    <a:pt x="767204" y="1221742"/>
                    <a:pt x="767204" y="1221742"/>
                  </a:cubicBezTo>
                  <a:lnTo>
                    <a:pt x="765197" y="1230043"/>
                  </a:lnTo>
                  <a:lnTo>
                    <a:pt x="765336" y="1232394"/>
                  </a:lnTo>
                  <a:lnTo>
                    <a:pt x="766720" y="1236683"/>
                  </a:lnTo>
                  <a:lnTo>
                    <a:pt x="766720" y="1238897"/>
                  </a:lnTo>
                  <a:cubicBezTo>
                    <a:pt x="766720" y="1238897"/>
                    <a:pt x="766166" y="1238620"/>
                    <a:pt x="766166" y="1238620"/>
                  </a:cubicBezTo>
                  <a:lnTo>
                    <a:pt x="764921" y="1238274"/>
                  </a:lnTo>
                  <a:lnTo>
                    <a:pt x="764367" y="1238067"/>
                  </a:lnTo>
                  <a:lnTo>
                    <a:pt x="767966" y="1242701"/>
                  </a:lnTo>
                  <a:lnTo>
                    <a:pt x="772810" y="1246022"/>
                  </a:lnTo>
                  <a:lnTo>
                    <a:pt x="776963" y="1249757"/>
                  </a:lnTo>
                  <a:lnTo>
                    <a:pt x="778486" y="1255568"/>
                  </a:lnTo>
                  <a:lnTo>
                    <a:pt x="780355" y="1257297"/>
                  </a:lnTo>
                  <a:lnTo>
                    <a:pt x="781600" y="1259165"/>
                  </a:lnTo>
                  <a:lnTo>
                    <a:pt x="782639" y="1261171"/>
                  </a:lnTo>
                  <a:lnTo>
                    <a:pt x="783954" y="1263246"/>
                  </a:lnTo>
                  <a:lnTo>
                    <a:pt x="785407" y="1264975"/>
                  </a:lnTo>
                  <a:lnTo>
                    <a:pt x="792466" y="1271408"/>
                  </a:lnTo>
                  <a:lnTo>
                    <a:pt x="793712" y="1272031"/>
                  </a:lnTo>
                  <a:lnTo>
                    <a:pt x="797242" y="1272446"/>
                  </a:lnTo>
                  <a:lnTo>
                    <a:pt x="800357" y="1272446"/>
                  </a:lnTo>
                  <a:cubicBezTo>
                    <a:pt x="800357" y="1272446"/>
                    <a:pt x="801672" y="1272792"/>
                    <a:pt x="801672" y="1272792"/>
                  </a:cubicBezTo>
                  <a:lnTo>
                    <a:pt x="802294" y="1274106"/>
                  </a:lnTo>
                  <a:lnTo>
                    <a:pt x="801879" y="1275697"/>
                  </a:lnTo>
                  <a:lnTo>
                    <a:pt x="800633" y="1275697"/>
                  </a:lnTo>
                  <a:cubicBezTo>
                    <a:pt x="800633" y="1275697"/>
                    <a:pt x="799042" y="1275213"/>
                    <a:pt x="799042" y="1275213"/>
                  </a:cubicBezTo>
                  <a:lnTo>
                    <a:pt x="797657" y="1274936"/>
                  </a:lnTo>
                  <a:lnTo>
                    <a:pt x="795166" y="1275490"/>
                  </a:lnTo>
                  <a:lnTo>
                    <a:pt x="794681" y="1276181"/>
                  </a:lnTo>
                  <a:lnTo>
                    <a:pt x="796688" y="1278810"/>
                  </a:lnTo>
                  <a:lnTo>
                    <a:pt x="799872" y="1285174"/>
                  </a:lnTo>
                  <a:lnTo>
                    <a:pt x="801118" y="1287042"/>
                  </a:lnTo>
                  <a:lnTo>
                    <a:pt x="802710" y="1288356"/>
                  </a:lnTo>
                  <a:lnTo>
                    <a:pt x="804509" y="1288909"/>
                  </a:lnTo>
                  <a:lnTo>
                    <a:pt x="805893" y="1288287"/>
                  </a:lnTo>
                  <a:lnTo>
                    <a:pt x="806170" y="1285935"/>
                  </a:lnTo>
                  <a:lnTo>
                    <a:pt x="808246" y="1288425"/>
                  </a:lnTo>
                  <a:lnTo>
                    <a:pt x="810254" y="1289393"/>
                  </a:lnTo>
                  <a:lnTo>
                    <a:pt x="812676" y="1289393"/>
                  </a:lnTo>
                  <a:lnTo>
                    <a:pt x="815998" y="1288840"/>
                  </a:lnTo>
                  <a:lnTo>
                    <a:pt x="818213" y="1288632"/>
                  </a:lnTo>
                  <a:lnTo>
                    <a:pt x="825618" y="1289047"/>
                  </a:lnTo>
                  <a:lnTo>
                    <a:pt x="826864" y="1288840"/>
                  </a:lnTo>
                  <a:lnTo>
                    <a:pt x="827972" y="1288287"/>
                  </a:lnTo>
                  <a:lnTo>
                    <a:pt x="828802" y="1287042"/>
                  </a:lnTo>
                  <a:lnTo>
                    <a:pt x="830533" y="1288287"/>
                  </a:lnTo>
                  <a:lnTo>
                    <a:pt x="834408" y="1290500"/>
                  </a:lnTo>
                  <a:lnTo>
                    <a:pt x="836277" y="1291330"/>
                  </a:lnTo>
                  <a:lnTo>
                    <a:pt x="840914" y="1292368"/>
                  </a:lnTo>
                  <a:lnTo>
                    <a:pt x="842160" y="1292852"/>
                  </a:lnTo>
                  <a:lnTo>
                    <a:pt x="844167" y="1294789"/>
                  </a:lnTo>
                  <a:lnTo>
                    <a:pt x="839807" y="1296242"/>
                  </a:lnTo>
                  <a:lnTo>
                    <a:pt x="839253" y="1298663"/>
                  </a:lnTo>
                  <a:lnTo>
                    <a:pt x="834408" y="1297418"/>
                  </a:lnTo>
                  <a:lnTo>
                    <a:pt x="824442" y="1291953"/>
                  </a:lnTo>
                  <a:lnTo>
                    <a:pt x="819597" y="1290224"/>
                  </a:lnTo>
                  <a:lnTo>
                    <a:pt x="817036" y="1290224"/>
                  </a:lnTo>
                  <a:lnTo>
                    <a:pt x="815445" y="1291192"/>
                  </a:lnTo>
                  <a:lnTo>
                    <a:pt x="813991" y="1292437"/>
                  </a:lnTo>
                  <a:lnTo>
                    <a:pt x="811915" y="1293682"/>
                  </a:lnTo>
                  <a:lnTo>
                    <a:pt x="810808" y="1293682"/>
                  </a:lnTo>
                  <a:cubicBezTo>
                    <a:pt x="810808" y="1293682"/>
                    <a:pt x="808800" y="1292921"/>
                    <a:pt x="808800" y="1292921"/>
                  </a:cubicBezTo>
                  <a:lnTo>
                    <a:pt x="807762" y="1293060"/>
                  </a:lnTo>
                  <a:lnTo>
                    <a:pt x="807139" y="1293820"/>
                  </a:lnTo>
                  <a:lnTo>
                    <a:pt x="804717" y="1297971"/>
                  </a:lnTo>
                  <a:lnTo>
                    <a:pt x="803194" y="1299977"/>
                  </a:lnTo>
                  <a:lnTo>
                    <a:pt x="802640" y="1300530"/>
                  </a:lnTo>
                  <a:lnTo>
                    <a:pt x="803194" y="1301015"/>
                  </a:lnTo>
                  <a:lnTo>
                    <a:pt x="806516" y="1304473"/>
                  </a:lnTo>
                  <a:lnTo>
                    <a:pt x="809838" y="1307378"/>
                  </a:lnTo>
                  <a:lnTo>
                    <a:pt x="811430" y="1309108"/>
                  </a:lnTo>
                  <a:lnTo>
                    <a:pt x="813091" y="1311875"/>
                  </a:lnTo>
                  <a:lnTo>
                    <a:pt x="813091" y="1313881"/>
                  </a:lnTo>
                  <a:cubicBezTo>
                    <a:pt x="813091" y="1313881"/>
                    <a:pt x="812053" y="1315818"/>
                    <a:pt x="812053" y="1315818"/>
                  </a:cubicBezTo>
                  <a:lnTo>
                    <a:pt x="811430" y="1318377"/>
                  </a:lnTo>
                  <a:lnTo>
                    <a:pt x="811984" y="1321075"/>
                  </a:lnTo>
                  <a:lnTo>
                    <a:pt x="813576" y="1323703"/>
                  </a:lnTo>
                  <a:lnTo>
                    <a:pt x="815721" y="1326055"/>
                  </a:lnTo>
                  <a:lnTo>
                    <a:pt x="817867" y="1327992"/>
                  </a:lnTo>
                  <a:lnTo>
                    <a:pt x="820082" y="1322182"/>
                  </a:lnTo>
                  <a:lnTo>
                    <a:pt x="821397" y="1321767"/>
                  </a:lnTo>
                  <a:lnTo>
                    <a:pt x="824165" y="1324257"/>
                  </a:lnTo>
                  <a:lnTo>
                    <a:pt x="826311" y="1326678"/>
                  </a:lnTo>
                  <a:lnTo>
                    <a:pt x="827279" y="1327992"/>
                  </a:lnTo>
                  <a:lnTo>
                    <a:pt x="827972" y="1329514"/>
                  </a:lnTo>
                  <a:lnTo>
                    <a:pt x="828248" y="1331174"/>
                  </a:lnTo>
                  <a:lnTo>
                    <a:pt x="828248" y="1332627"/>
                  </a:lnTo>
                  <a:cubicBezTo>
                    <a:pt x="828248" y="1332627"/>
                    <a:pt x="828594" y="1333872"/>
                    <a:pt x="828594" y="1333872"/>
                  </a:cubicBezTo>
                  <a:lnTo>
                    <a:pt x="830256" y="1334840"/>
                  </a:lnTo>
                  <a:lnTo>
                    <a:pt x="830394" y="1331935"/>
                  </a:lnTo>
                  <a:lnTo>
                    <a:pt x="831502" y="1328891"/>
                  </a:lnTo>
                  <a:lnTo>
                    <a:pt x="833509" y="1326816"/>
                  </a:lnTo>
                  <a:lnTo>
                    <a:pt x="836415" y="1326816"/>
                  </a:lnTo>
                  <a:cubicBezTo>
                    <a:pt x="836415" y="1326816"/>
                    <a:pt x="838284" y="1328407"/>
                    <a:pt x="838284" y="1328407"/>
                  </a:cubicBezTo>
                  <a:lnTo>
                    <a:pt x="839807" y="1330898"/>
                  </a:lnTo>
                  <a:lnTo>
                    <a:pt x="841675" y="1333318"/>
                  </a:lnTo>
                  <a:lnTo>
                    <a:pt x="844305" y="1334840"/>
                  </a:lnTo>
                  <a:lnTo>
                    <a:pt x="840983" y="1322251"/>
                  </a:lnTo>
                  <a:lnTo>
                    <a:pt x="837523" y="1313742"/>
                  </a:lnTo>
                  <a:lnTo>
                    <a:pt x="836415" y="1309800"/>
                  </a:lnTo>
                  <a:lnTo>
                    <a:pt x="837384" y="1308070"/>
                  </a:lnTo>
                  <a:lnTo>
                    <a:pt x="841745" y="1310422"/>
                  </a:lnTo>
                  <a:lnTo>
                    <a:pt x="842990" y="1311667"/>
                  </a:lnTo>
                  <a:lnTo>
                    <a:pt x="843475" y="1312428"/>
                  </a:lnTo>
                  <a:lnTo>
                    <a:pt x="844098" y="1312843"/>
                  </a:lnTo>
                  <a:lnTo>
                    <a:pt x="845690" y="1313051"/>
                  </a:lnTo>
                  <a:lnTo>
                    <a:pt x="847697" y="1312843"/>
                  </a:lnTo>
                  <a:lnTo>
                    <a:pt x="849358" y="1312151"/>
                  </a:lnTo>
                  <a:lnTo>
                    <a:pt x="850327" y="1311045"/>
                  </a:lnTo>
                  <a:lnTo>
                    <a:pt x="850188" y="1309592"/>
                  </a:lnTo>
                  <a:lnTo>
                    <a:pt x="849220" y="1308347"/>
                  </a:lnTo>
                  <a:lnTo>
                    <a:pt x="848043" y="1308001"/>
                  </a:lnTo>
                  <a:lnTo>
                    <a:pt x="846866" y="1307863"/>
                  </a:lnTo>
                  <a:lnTo>
                    <a:pt x="845690" y="1307240"/>
                  </a:lnTo>
                  <a:lnTo>
                    <a:pt x="844721" y="1305580"/>
                  </a:lnTo>
                  <a:lnTo>
                    <a:pt x="844098" y="1303712"/>
                  </a:lnTo>
                  <a:lnTo>
                    <a:pt x="843267" y="1301983"/>
                  </a:lnTo>
                  <a:lnTo>
                    <a:pt x="841745" y="1300738"/>
                  </a:lnTo>
                  <a:lnTo>
                    <a:pt x="845551" y="1298178"/>
                  </a:lnTo>
                  <a:lnTo>
                    <a:pt x="849427" y="1297487"/>
                  </a:lnTo>
                  <a:lnTo>
                    <a:pt x="853165" y="1298524"/>
                  </a:lnTo>
                  <a:lnTo>
                    <a:pt x="856694" y="1301015"/>
                  </a:lnTo>
                  <a:lnTo>
                    <a:pt x="859601" y="1304127"/>
                  </a:lnTo>
                  <a:lnTo>
                    <a:pt x="861262" y="1305234"/>
                  </a:lnTo>
                  <a:lnTo>
                    <a:pt x="862716" y="1305027"/>
                  </a:lnTo>
                  <a:lnTo>
                    <a:pt x="863200" y="1303366"/>
                  </a:lnTo>
                  <a:lnTo>
                    <a:pt x="863062" y="1300530"/>
                  </a:lnTo>
                  <a:lnTo>
                    <a:pt x="862300" y="1295896"/>
                  </a:lnTo>
                  <a:lnTo>
                    <a:pt x="860362" y="1291745"/>
                  </a:lnTo>
                  <a:lnTo>
                    <a:pt x="856971" y="1289117"/>
                  </a:lnTo>
                  <a:lnTo>
                    <a:pt x="848597" y="1285105"/>
                  </a:lnTo>
                  <a:lnTo>
                    <a:pt x="847697" y="1284413"/>
                  </a:lnTo>
                  <a:lnTo>
                    <a:pt x="845828" y="1282476"/>
                  </a:lnTo>
                  <a:lnTo>
                    <a:pt x="844997" y="1281715"/>
                  </a:lnTo>
                  <a:lnTo>
                    <a:pt x="842990" y="1280608"/>
                  </a:lnTo>
                  <a:lnTo>
                    <a:pt x="834200" y="1277219"/>
                  </a:lnTo>
                  <a:lnTo>
                    <a:pt x="831986" y="1276735"/>
                  </a:lnTo>
                  <a:lnTo>
                    <a:pt x="834547" y="1275697"/>
                  </a:lnTo>
                  <a:lnTo>
                    <a:pt x="837108" y="1275144"/>
                  </a:lnTo>
                  <a:lnTo>
                    <a:pt x="839668" y="1274314"/>
                  </a:lnTo>
                  <a:lnTo>
                    <a:pt x="842229" y="1272584"/>
                  </a:lnTo>
                  <a:lnTo>
                    <a:pt x="840568" y="1272100"/>
                  </a:lnTo>
                  <a:lnTo>
                    <a:pt x="838976" y="1270509"/>
                  </a:lnTo>
                  <a:lnTo>
                    <a:pt x="837938" y="1268503"/>
                  </a:lnTo>
                  <a:lnTo>
                    <a:pt x="837938" y="1266774"/>
                  </a:lnTo>
                  <a:lnTo>
                    <a:pt x="839391" y="1265459"/>
                  </a:lnTo>
                  <a:lnTo>
                    <a:pt x="841260" y="1265598"/>
                  </a:lnTo>
                  <a:lnTo>
                    <a:pt x="842990" y="1266566"/>
                  </a:lnTo>
                  <a:lnTo>
                    <a:pt x="844236" y="1267673"/>
                  </a:lnTo>
                  <a:lnTo>
                    <a:pt x="844098" y="1268641"/>
                  </a:lnTo>
                  <a:lnTo>
                    <a:pt x="844098" y="1270371"/>
                  </a:lnTo>
                  <a:lnTo>
                    <a:pt x="844721" y="1271408"/>
                  </a:lnTo>
                  <a:lnTo>
                    <a:pt x="846451" y="1270025"/>
                  </a:lnTo>
                  <a:lnTo>
                    <a:pt x="847143" y="1268088"/>
                  </a:lnTo>
                  <a:lnTo>
                    <a:pt x="846659" y="1266082"/>
                  </a:lnTo>
                  <a:lnTo>
                    <a:pt x="845413" y="1264076"/>
                  </a:lnTo>
                  <a:lnTo>
                    <a:pt x="839599" y="1257504"/>
                  </a:lnTo>
                  <a:lnTo>
                    <a:pt x="833301" y="1249134"/>
                  </a:lnTo>
                  <a:lnTo>
                    <a:pt x="832263" y="1246990"/>
                  </a:lnTo>
                  <a:lnTo>
                    <a:pt x="831778" y="1242563"/>
                  </a:lnTo>
                  <a:lnTo>
                    <a:pt x="832885" y="1238343"/>
                  </a:lnTo>
                  <a:lnTo>
                    <a:pt x="835377" y="1235092"/>
                  </a:lnTo>
                  <a:lnTo>
                    <a:pt x="839184" y="1233570"/>
                  </a:lnTo>
                  <a:lnTo>
                    <a:pt x="838076" y="1237167"/>
                  </a:lnTo>
                  <a:lnTo>
                    <a:pt x="840430" y="1239381"/>
                  </a:lnTo>
                  <a:lnTo>
                    <a:pt x="844167" y="1241041"/>
                  </a:lnTo>
                  <a:lnTo>
                    <a:pt x="847212" y="1243047"/>
                  </a:lnTo>
                  <a:lnTo>
                    <a:pt x="849704" y="1248650"/>
                  </a:lnTo>
                  <a:lnTo>
                    <a:pt x="851850" y="1250795"/>
                  </a:lnTo>
                  <a:lnTo>
                    <a:pt x="854756" y="1249550"/>
                  </a:lnTo>
                  <a:lnTo>
                    <a:pt x="852265" y="1247613"/>
                  </a:lnTo>
                  <a:lnTo>
                    <a:pt x="849773" y="1245122"/>
                  </a:lnTo>
                  <a:lnTo>
                    <a:pt x="849150" y="1242978"/>
                  </a:lnTo>
                  <a:lnTo>
                    <a:pt x="852126" y="1242355"/>
                  </a:lnTo>
                  <a:lnTo>
                    <a:pt x="854480" y="1243808"/>
                  </a:lnTo>
                  <a:lnTo>
                    <a:pt x="857179" y="1246575"/>
                  </a:lnTo>
                  <a:lnTo>
                    <a:pt x="859601" y="1248719"/>
                  </a:lnTo>
                  <a:lnTo>
                    <a:pt x="861332" y="1248304"/>
                  </a:lnTo>
                  <a:lnTo>
                    <a:pt x="860986" y="1245745"/>
                  </a:lnTo>
                  <a:lnTo>
                    <a:pt x="856210" y="1241871"/>
                  </a:lnTo>
                  <a:lnTo>
                    <a:pt x="856902" y="1239727"/>
                  </a:lnTo>
                  <a:lnTo>
                    <a:pt x="859809" y="1239243"/>
                  </a:lnTo>
                  <a:lnTo>
                    <a:pt x="863131" y="1240765"/>
                  </a:lnTo>
                  <a:lnTo>
                    <a:pt x="868737" y="1244846"/>
                  </a:lnTo>
                  <a:lnTo>
                    <a:pt x="867630" y="1242563"/>
                  </a:lnTo>
                  <a:lnTo>
                    <a:pt x="866245" y="1240834"/>
                  </a:lnTo>
                  <a:lnTo>
                    <a:pt x="864515" y="1239450"/>
                  </a:lnTo>
                  <a:lnTo>
                    <a:pt x="862300" y="1238205"/>
                  </a:lnTo>
                  <a:lnTo>
                    <a:pt x="861539" y="1238067"/>
                  </a:lnTo>
                  <a:lnTo>
                    <a:pt x="860639" y="1238205"/>
                  </a:lnTo>
                  <a:lnTo>
                    <a:pt x="859671" y="1238205"/>
                  </a:lnTo>
                  <a:cubicBezTo>
                    <a:pt x="859671" y="1238205"/>
                    <a:pt x="858909" y="1237997"/>
                    <a:pt x="858909" y="1237997"/>
                  </a:cubicBezTo>
                  <a:lnTo>
                    <a:pt x="858286" y="1236960"/>
                  </a:lnTo>
                  <a:lnTo>
                    <a:pt x="858494" y="1236130"/>
                  </a:lnTo>
                  <a:lnTo>
                    <a:pt x="858909" y="1235300"/>
                  </a:lnTo>
                  <a:lnTo>
                    <a:pt x="858909" y="1234539"/>
                  </a:lnTo>
                  <a:cubicBezTo>
                    <a:pt x="858909" y="1234539"/>
                    <a:pt x="857594" y="1232325"/>
                    <a:pt x="857594" y="1232325"/>
                  </a:cubicBezTo>
                  <a:lnTo>
                    <a:pt x="856694" y="1231149"/>
                  </a:lnTo>
                  <a:lnTo>
                    <a:pt x="857248" y="1230458"/>
                  </a:lnTo>
                  <a:lnTo>
                    <a:pt x="860086" y="1229697"/>
                  </a:lnTo>
                  <a:lnTo>
                    <a:pt x="861193" y="1229697"/>
                  </a:lnTo>
                  <a:cubicBezTo>
                    <a:pt x="861193" y="1229697"/>
                    <a:pt x="863200" y="1230043"/>
                    <a:pt x="863200" y="1230043"/>
                  </a:cubicBezTo>
                  <a:lnTo>
                    <a:pt x="864308" y="1229904"/>
                  </a:lnTo>
                  <a:lnTo>
                    <a:pt x="865623" y="1229282"/>
                  </a:lnTo>
                  <a:lnTo>
                    <a:pt x="866660" y="1228382"/>
                  </a:lnTo>
                  <a:lnTo>
                    <a:pt x="867630" y="1227414"/>
                  </a:lnTo>
                  <a:lnTo>
                    <a:pt x="868737" y="1226584"/>
                  </a:lnTo>
                  <a:lnTo>
                    <a:pt x="871021" y="1225546"/>
                  </a:lnTo>
                  <a:lnTo>
                    <a:pt x="872336" y="1225546"/>
                  </a:lnTo>
                  <a:lnTo>
                    <a:pt x="873651" y="1226100"/>
                  </a:lnTo>
                  <a:lnTo>
                    <a:pt x="875866" y="1226653"/>
                  </a:lnTo>
                  <a:lnTo>
                    <a:pt x="878426" y="1226446"/>
                  </a:lnTo>
                  <a:lnTo>
                    <a:pt x="882995" y="1224370"/>
                  </a:lnTo>
                  <a:lnTo>
                    <a:pt x="885486" y="1223886"/>
                  </a:lnTo>
                  <a:lnTo>
                    <a:pt x="887493" y="1224232"/>
                  </a:lnTo>
                  <a:lnTo>
                    <a:pt x="894068" y="1226446"/>
                  </a:lnTo>
                  <a:lnTo>
                    <a:pt x="899605" y="1227345"/>
                  </a:lnTo>
                  <a:lnTo>
                    <a:pt x="902097" y="1228313"/>
                  </a:lnTo>
                  <a:lnTo>
                    <a:pt x="904104" y="1230319"/>
                  </a:lnTo>
                  <a:lnTo>
                    <a:pt x="906388" y="1232948"/>
                  </a:lnTo>
                  <a:lnTo>
                    <a:pt x="910610" y="1233570"/>
                  </a:lnTo>
                  <a:lnTo>
                    <a:pt x="919676" y="1232879"/>
                  </a:lnTo>
                  <a:lnTo>
                    <a:pt x="917738" y="1235092"/>
                  </a:lnTo>
                  <a:lnTo>
                    <a:pt x="912340" y="1237582"/>
                  </a:lnTo>
                  <a:lnTo>
                    <a:pt x="909987" y="1239381"/>
                  </a:lnTo>
                  <a:lnTo>
                    <a:pt x="908949" y="1241180"/>
                  </a:lnTo>
                  <a:lnTo>
                    <a:pt x="908118" y="1244777"/>
                  </a:lnTo>
                  <a:lnTo>
                    <a:pt x="907357" y="1246852"/>
                  </a:lnTo>
                  <a:lnTo>
                    <a:pt x="910817" y="1244984"/>
                  </a:lnTo>
                  <a:lnTo>
                    <a:pt x="916770" y="1238551"/>
                  </a:lnTo>
                  <a:lnTo>
                    <a:pt x="919815" y="1235922"/>
                  </a:lnTo>
                  <a:lnTo>
                    <a:pt x="922029" y="1234816"/>
                  </a:lnTo>
                  <a:lnTo>
                    <a:pt x="926667" y="1232879"/>
                  </a:lnTo>
                  <a:lnTo>
                    <a:pt x="928812" y="1231634"/>
                  </a:lnTo>
                  <a:lnTo>
                    <a:pt x="930335" y="1229974"/>
                  </a:lnTo>
                  <a:lnTo>
                    <a:pt x="932757" y="1226031"/>
                  </a:lnTo>
                  <a:lnTo>
                    <a:pt x="934072" y="1224509"/>
                  </a:lnTo>
                  <a:lnTo>
                    <a:pt x="936149" y="1223540"/>
                  </a:lnTo>
                  <a:lnTo>
                    <a:pt x="938294" y="1223402"/>
                  </a:lnTo>
                  <a:lnTo>
                    <a:pt x="940440" y="1223609"/>
                  </a:lnTo>
                  <a:lnTo>
                    <a:pt x="942655" y="1223471"/>
                  </a:lnTo>
                  <a:lnTo>
                    <a:pt x="944800" y="1222848"/>
                  </a:lnTo>
                  <a:lnTo>
                    <a:pt x="946668" y="1222157"/>
                  </a:lnTo>
                  <a:lnTo>
                    <a:pt x="948607" y="1221603"/>
                  </a:lnTo>
                  <a:lnTo>
                    <a:pt x="951029" y="1221603"/>
                  </a:lnTo>
                  <a:cubicBezTo>
                    <a:pt x="951029" y="1221603"/>
                    <a:pt x="960788" y="1223471"/>
                    <a:pt x="960788" y="1223471"/>
                  </a:cubicBezTo>
                  <a:lnTo>
                    <a:pt x="964456" y="1222364"/>
                  </a:lnTo>
                  <a:lnTo>
                    <a:pt x="966601" y="1217453"/>
                  </a:lnTo>
                  <a:lnTo>
                    <a:pt x="959749" y="1215447"/>
                  </a:lnTo>
                  <a:lnTo>
                    <a:pt x="951721" y="1211297"/>
                  </a:lnTo>
                  <a:lnTo>
                    <a:pt x="945700" y="1205486"/>
                  </a:lnTo>
                  <a:lnTo>
                    <a:pt x="945007" y="1198430"/>
                  </a:lnTo>
                  <a:lnTo>
                    <a:pt x="945007" y="1198430"/>
                  </a:lnTo>
                  <a:cubicBezTo>
                    <a:pt x="945007" y="1198430"/>
                    <a:pt x="943416" y="1194764"/>
                    <a:pt x="943416" y="1194764"/>
                  </a:cubicBezTo>
                  <a:lnTo>
                    <a:pt x="940716" y="1190960"/>
                  </a:lnTo>
                  <a:lnTo>
                    <a:pt x="937394" y="1187639"/>
                  </a:lnTo>
                  <a:lnTo>
                    <a:pt x="934003" y="1185495"/>
                  </a:lnTo>
                  <a:lnTo>
                    <a:pt x="939263" y="1179546"/>
                  </a:lnTo>
                  <a:lnTo>
                    <a:pt x="939955" y="1179200"/>
                  </a:lnTo>
                  <a:lnTo>
                    <a:pt x="941685" y="1178647"/>
                  </a:lnTo>
                  <a:lnTo>
                    <a:pt x="942309" y="1178093"/>
                  </a:lnTo>
                  <a:lnTo>
                    <a:pt x="943000" y="1175534"/>
                  </a:lnTo>
                  <a:lnTo>
                    <a:pt x="942793" y="1169101"/>
                  </a:lnTo>
                  <a:lnTo>
                    <a:pt x="943416" y="1166265"/>
                  </a:lnTo>
                  <a:lnTo>
                    <a:pt x="944800" y="1163982"/>
                  </a:lnTo>
                  <a:lnTo>
                    <a:pt x="946668" y="1162322"/>
                  </a:lnTo>
                  <a:lnTo>
                    <a:pt x="948883" y="1161077"/>
                  </a:lnTo>
                  <a:lnTo>
                    <a:pt x="951306" y="1160247"/>
                  </a:lnTo>
                  <a:lnTo>
                    <a:pt x="952967" y="1160108"/>
                  </a:lnTo>
                  <a:lnTo>
                    <a:pt x="953867" y="1160523"/>
                  </a:lnTo>
                  <a:lnTo>
                    <a:pt x="954628" y="1160523"/>
                  </a:lnTo>
                  <a:cubicBezTo>
                    <a:pt x="954628" y="1160523"/>
                    <a:pt x="956012" y="1158586"/>
                    <a:pt x="956012" y="1158586"/>
                  </a:cubicBezTo>
                  <a:lnTo>
                    <a:pt x="956566" y="1157065"/>
                  </a:lnTo>
                  <a:lnTo>
                    <a:pt x="956704" y="1155335"/>
                  </a:lnTo>
                  <a:lnTo>
                    <a:pt x="956704" y="1151877"/>
                  </a:lnTo>
                  <a:cubicBezTo>
                    <a:pt x="956704" y="1151877"/>
                    <a:pt x="958088" y="1139564"/>
                    <a:pt x="958088" y="1139564"/>
                  </a:cubicBezTo>
                  <a:lnTo>
                    <a:pt x="958850" y="1136658"/>
                  </a:lnTo>
                  <a:lnTo>
                    <a:pt x="960234" y="1134376"/>
                  </a:lnTo>
                  <a:lnTo>
                    <a:pt x="961757" y="1132162"/>
                  </a:lnTo>
                  <a:lnTo>
                    <a:pt x="963072" y="1129534"/>
                  </a:lnTo>
                  <a:lnTo>
                    <a:pt x="961410" y="1129810"/>
                  </a:lnTo>
                  <a:lnTo>
                    <a:pt x="963141" y="1125107"/>
                  </a:lnTo>
                  <a:lnTo>
                    <a:pt x="963556" y="1123585"/>
                  </a:lnTo>
                  <a:lnTo>
                    <a:pt x="963833" y="1119503"/>
                  </a:lnTo>
                  <a:lnTo>
                    <a:pt x="964802" y="1118258"/>
                  </a:lnTo>
                  <a:lnTo>
                    <a:pt x="967363" y="1118673"/>
                  </a:lnTo>
                  <a:lnTo>
                    <a:pt x="966809" y="1120195"/>
                  </a:lnTo>
                  <a:lnTo>
                    <a:pt x="966809" y="1123031"/>
                  </a:lnTo>
                  <a:cubicBezTo>
                    <a:pt x="966809" y="1123031"/>
                    <a:pt x="966394" y="1124622"/>
                    <a:pt x="966394" y="1124622"/>
                  </a:cubicBezTo>
                  <a:lnTo>
                    <a:pt x="972692" y="1123515"/>
                  </a:lnTo>
                  <a:lnTo>
                    <a:pt x="975599" y="1122547"/>
                  </a:lnTo>
                  <a:lnTo>
                    <a:pt x="977813" y="1120818"/>
                  </a:lnTo>
                  <a:lnTo>
                    <a:pt x="978852" y="1118673"/>
                  </a:lnTo>
                  <a:lnTo>
                    <a:pt x="979406" y="1116114"/>
                  </a:lnTo>
                  <a:lnTo>
                    <a:pt x="980097" y="1110926"/>
                  </a:lnTo>
                  <a:lnTo>
                    <a:pt x="980097" y="1110926"/>
                  </a:lnTo>
                  <a:cubicBezTo>
                    <a:pt x="980097" y="1110926"/>
                    <a:pt x="980167" y="1106568"/>
                    <a:pt x="980167" y="1106568"/>
                  </a:cubicBezTo>
                  <a:lnTo>
                    <a:pt x="978990" y="1103040"/>
                  </a:lnTo>
                  <a:lnTo>
                    <a:pt x="978575" y="1100066"/>
                  </a:lnTo>
                  <a:lnTo>
                    <a:pt x="981067" y="1097575"/>
                  </a:lnTo>
                  <a:lnTo>
                    <a:pt x="988541" y="1094393"/>
                  </a:lnTo>
                  <a:lnTo>
                    <a:pt x="991863" y="1092457"/>
                  </a:lnTo>
                  <a:lnTo>
                    <a:pt x="995324" y="1089205"/>
                  </a:lnTo>
                  <a:lnTo>
                    <a:pt x="997400" y="1086162"/>
                  </a:lnTo>
                  <a:lnTo>
                    <a:pt x="1000653" y="1079452"/>
                  </a:lnTo>
                  <a:lnTo>
                    <a:pt x="1002522" y="1076616"/>
                  </a:lnTo>
                  <a:lnTo>
                    <a:pt x="1004460" y="1075232"/>
                  </a:lnTo>
                  <a:lnTo>
                    <a:pt x="1006744" y="1074541"/>
                  </a:lnTo>
                  <a:lnTo>
                    <a:pt x="1011727" y="1073780"/>
                  </a:lnTo>
                  <a:lnTo>
                    <a:pt x="1014011" y="1073019"/>
                  </a:lnTo>
                  <a:lnTo>
                    <a:pt x="1015395" y="1072120"/>
                  </a:lnTo>
                  <a:lnTo>
                    <a:pt x="1018648" y="1069491"/>
                  </a:lnTo>
                  <a:lnTo>
                    <a:pt x="1018371" y="1072258"/>
                  </a:lnTo>
                  <a:lnTo>
                    <a:pt x="1020517" y="1073365"/>
                  </a:lnTo>
                  <a:lnTo>
                    <a:pt x="1023493" y="1072880"/>
                  </a:lnTo>
                  <a:lnTo>
                    <a:pt x="1025638" y="1071013"/>
                  </a:lnTo>
                  <a:lnTo>
                    <a:pt x="1025777" y="1067969"/>
                  </a:lnTo>
                  <a:lnTo>
                    <a:pt x="1025500" y="1064095"/>
                  </a:lnTo>
                  <a:lnTo>
                    <a:pt x="1024185" y="1060429"/>
                  </a:lnTo>
                  <a:lnTo>
                    <a:pt x="1022732" y="1057524"/>
                  </a:lnTo>
                  <a:lnTo>
                    <a:pt x="1025015" y="1060429"/>
                  </a:lnTo>
                  <a:lnTo>
                    <a:pt x="1025846" y="1063680"/>
                  </a:lnTo>
                  <a:lnTo>
                    <a:pt x="1026884" y="1067070"/>
                  </a:lnTo>
                  <a:lnTo>
                    <a:pt x="1026884" y="1070390"/>
                  </a:lnTo>
                  <a:cubicBezTo>
                    <a:pt x="1026884" y="1070390"/>
                    <a:pt x="1029238" y="1073572"/>
                    <a:pt x="1029238" y="1073572"/>
                  </a:cubicBezTo>
                  <a:lnTo>
                    <a:pt x="1032421" y="1074887"/>
                  </a:lnTo>
                  <a:lnTo>
                    <a:pt x="1036089" y="1074887"/>
                  </a:lnTo>
                  <a:cubicBezTo>
                    <a:pt x="1036089" y="1074887"/>
                    <a:pt x="1039896" y="1073987"/>
                    <a:pt x="1039896" y="1073987"/>
                  </a:cubicBezTo>
                  <a:lnTo>
                    <a:pt x="1034844" y="1076823"/>
                  </a:lnTo>
                  <a:lnTo>
                    <a:pt x="1029791" y="1076823"/>
                  </a:lnTo>
                  <a:cubicBezTo>
                    <a:pt x="1029791" y="1076823"/>
                    <a:pt x="1024531" y="1075855"/>
                    <a:pt x="1024531" y="1075855"/>
                  </a:cubicBezTo>
                  <a:lnTo>
                    <a:pt x="1018648" y="1075647"/>
                  </a:lnTo>
                  <a:lnTo>
                    <a:pt x="1020794" y="1076754"/>
                  </a:lnTo>
                  <a:lnTo>
                    <a:pt x="1026538" y="1078068"/>
                  </a:lnTo>
                  <a:lnTo>
                    <a:pt x="1028061" y="1078968"/>
                  </a:lnTo>
                  <a:lnTo>
                    <a:pt x="1028061" y="1080351"/>
                  </a:lnTo>
                  <a:cubicBezTo>
                    <a:pt x="1028061" y="1080351"/>
                    <a:pt x="1026608" y="1081112"/>
                    <a:pt x="1026608" y="1081112"/>
                  </a:cubicBezTo>
                  <a:lnTo>
                    <a:pt x="1023354" y="1081804"/>
                  </a:lnTo>
                  <a:lnTo>
                    <a:pt x="1025015" y="1082841"/>
                  </a:lnTo>
                  <a:lnTo>
                    <a:pt x="1031729" y="1085263"/>
                  </a:lnTo>
                  <a:lnTo>
                    <a:pt x="1034221" y="1086508"/>
                  </a:lnTo>
                  <a:lnTo>
                    <a:pt x="1036297" y="1087269"/>
                  </a:lnTo>
                  <a:lnTo>
                    <a:pt x="1038442" y="1087684"/>
                  </a:lnTo>
                  <a:lnTo>
                    <a:pt x="1041211" y="1087684"/>
                  </a:lnTo>
                  <a:lnTo>
                    <a:pt x="1049447" y="1086715"/>
                  </a:lnTo>
                  <a:lnTo>
                    <a:pt x="1052008" y="1086715"/>
                  </a:lnTo>
                  <a:cubicBezTo>
                    <a:pt x="1052008" y="1086715"/>
                    <a:pt x="1054223" y="1087061"/>
                    <a:pt x="1054223" y="1087061"/>
                  </a:cubicBezTo>
                  <a:lnTo>
                    <a:pt x="1056368" y="1087684"/>
                  </a:lnTo>
                  <a:lnTo>
                    <a:pt x="1058721" y="1088583"/>
                  </a:lnTo>
                  <a:lnTo>
                    <a:pt x="1059829" y="1088721"/>
                  </a:lnTo>
                  <a:lnTo>
                    <a:pt x="1060383" y="1088375"/>
                  </a:lnTo>
                  <a:lnTo>
                    <a:pt x="1060867" y="1088375"/>
                  </a:lnTo>
                  <a:cubicBezTo>
                    <a:pt x="1060867" y="1088375"/>
                    <a:pt x="1061836" y="1089205"/>
                    <a:pt x="1061836" y="1089205"/>
                  </a:cubicBezTo>
                  <a:lnTo>
                    <a:pt x="1062597" y="1090727"/>
                  </a:lnTo>
                  <a:lnTo>
                    <a:pt x="1062390" y="1091765"/>
                  </a:lnTo>
                  <a:lnTo>
                    <a:pt x="1060521" y="1093494"/>
                  </a:lnTo>
                  <a:lnTo>
                    <a:pt x="1058514" y="1095085"/>
                  </a:lnTo>
                  <a:lnTo>
                    <a:pt x="1056299" y="1096054"/>
                  </a:lnTo>
                  <a:lnTo>
                    <a:pt x="1051662" y="1097506"/>
                  </a:lnTo>
                  <a:lnTo>
                    <a:pt x="1047786" y="1099651"/>
                  </a:lnTo>
                  <a:lnTo>
                    <a:pt x="1042941" y="1102971"/>
                  </a:lnTo>
                  <a:lnTo>
                    <a:pt x="1039757" y="1106499"/>
                  </a:lnTo>
                  <a:lnTo>
                    <a:pt x="1041072" y="1109058"/>
                  </a:lnTo>
                  <a:lnTo>
                    <a:pt x="1042111" y="1109058"/>
                  </a:lnTo>
                  <a:lnTo>
                    <a:pt x="1045017" y="1108505"/>
                  </a:lnTo>
                  <a:lnTo>
                    <a:pt x="1046263" y="1108505"/>
                  </a:lnTo>
                  <a:lnTo>
                    <a:pt x="1047302" y="1108851"/>
                  </a:lnTo>
                  <a:lnTo>
                    <a:pt x="1052492" y="1112586"/>
                  </a:lnTo>
                  <a:lnTo>
                    <a:pt x="1053461" y="1113139"/>
                  </a:lnTo>
                  <a:lnTo>
                    <a:pt x="1054499" y="1113347"/>
                  </a:lnTo>
                  <a:lnTo>
                    <a:pt x="1056507" y="1113139"/>
                  </a:lnTo>
                  <a:lnTo>
                    <a:pt x="1057475" y="1113416"/>
                  </a:lnTo>
                  <a:lnTo>
                    <a:pt x="1059552" y="1114869"/>
                  </a:lnTo>
                  <a:lnTo>
                    <a:pt x="1060729" y="1116736"/>
                  </a:lnTo>
                  <a:lnTo>
                    <a:pt x="1061282" y="1118881"/>
                  </a:lnTo>
                  <a:lnTo>
                    <a:pt x="1061282" y="1121302"/>
                  </a:lnTo>
                  <a:cubicBezTo>
                    <a:pt x="1061282" y="1121302"/>
                    <a:pt x="1060798" y="1123308"/>
                    <a:pt x="1060798" y="1123308"/>
                  </a:cubicBezTo>
                  <a:lnTo>
                    <a:pt x="1058652" y="1127943"/>
                  </a:lnTo>
                  <a:lnTo>
                    <a:pt x="1058306" y="1129672"/>
                  </a:lnTo>
                  <a:lnTo>
                    <a:pt x="1060729" y="1133407"/>
                  </a:lnTo>
                  <a:lnTo>
                    <a:pt x="1065366" y="1134445"/>
                  </a:lnTo>
                  <a:lnTo>
                    <a:pt x="1070487" y="1133476"/>
                  </a:lnTo>
                  <a:lnTo>
                    <a:pt x="1074432" y="1131401"/>
                  </a:lnTo>
                  <a:lnTo>
                    <a:pt x="1079208" y="1126352"/>
                  </a:lnTo>
                  <a:lnTo>
                    <a:pt x="1081077" y="1124899"/>
                  </a:lnTo>
                  <a:lnTo>
                    <a:pt x="1083845" y="1123930"/>
                  </a:lnTo>
                  <a:lnTo>
                    <a:pt x="1086406" y="1123792"/>
                  </a:lnTo>
                  <a:lnTo>
                    <a:pt x="1088898" y="1123792"/>
                  </a:lnTo>
                  <a:cubicBezTo>
                    <a:pt x="1088898" y="1123792"/>
                    <a:pt x="1091458" y="1123446"/>
                    <a:pt x="1091458" y="1123446"/>
                  </a:cubicBezTo>
                  <a:lnTo>
                    <a:pt x="1093189" y="1122339"/>
                  </a:lnTo>
                  <a:lnTo>
                    <a:pt x="1096995" y="1118535"/>
                  </a:lnTo>
                  <a:lnTo>
                    <a:pt x="1098864" y="1117082"/>
                  </a:lnTo>
                  <a:lnTo>
                    <a:pt x="1101286" y="1115837"/>
                  </a:lnTo>
                  <a:lnTo>
                    <a:pt x="1102809" y="1115699"/>
                  </a:lnTo>
                  <a:lnTo>
                    <a:pt x="1106892" y="1117013"/>
                  </a:lnTo>
                  <a:lnTo>
                    <a:pt x="1109246" y="1117428"/>
                  </a:lnTo>
                  <a:lnTo>
                    <a:pt x="1112152" y="1117705"/>
                  </a:lnTo>
                  <a:lnTo>
                    <a:pt x="1115059" y="1117567"/>
                  </a:lnTo>
                  <a:lnTo>
                    <a:pt x="1117482" y="1116806"/>
                  </a:lnTo>
                  <a:lnTo>
                    <a:pt x="1119212" y="1115215"/>
                  </a:lnTo>
                  <a:lnTo>
                    <a:pt x="1120665" y="1112724"/>
                  </a:lnTo>
                  <a:lnTo>
                    <a:pt x="1122949" y="1107329"/>
                  </a:lnTo>
                  <a:lnTo>
                    <a:pt x="1115544" y="1106499"/>
                  </a:lnTo>
                  <a:lnTo>
                    <a:pt x="1108138" y="1108021"/>
                  </a:lnTo>
                  <a:lnTo>
                    <a:pt x="1101286" y="1108712"/>
                  </a:lnTo>
                  <a:lnTo>
                    <a:pt x="1095334" y="1105461"/>
                  </a:lnTo>
                  <a:lnTo>
                    <a:pt x="1092843" y="1102210"/>
                  </a:lnTo>
                  <a:lnTo>
                    <a:pt x="1090489" y="1098613"/>
                  </a:lnTo>
                  <a:lnTo>
                    <a:pt x="1088551" y="1094739"/>
                  </a:lnTo>
                  <a:lnTo>
                    <a:pt x="1087236" y="1090796"/>
                  </a:lnTo>
                  <a:lnTo>
                    <a:pt x="1087375" y="1086784"/>
                  </a:lnTo>
                  <a:lnTo>
                    <a:pt x="1089313" y="1084017"/>
                  </a:lnTo>
                  <a:lnTo>
                    <a:pt x="1092150" y="1081596"/>
                  </a:lnTo>
                  <a:lnTo>
                    <a:pt x="1095057" y="1078553"/>
                  </a:lnTo>
                  <a:lnTo>
                    <a:pt x="1096372" y="1081320"/>
                  </a:lnTo>
                  <a:lnTo>
                    <a:pt x="1095265" y="1083741"/>
                  </a:lnTo>
                  <a:lnTo>
                    <a:pt x="1092911" y="1085885"/>
                  </a:lnTo>
                  <a:lnTo>
                    <a:pt x="1090558" y="1087614"/>
                  </a:lnTo>
                  <a:lnTo>
                    <a:pt x="1092565" y="1087199"/>
                  </a:lnTo>
                  <a:lnTo>
                    <a:pt x="1094088" y="1086231"/>
                  </a:lnTo>
                  <a:lnTo>
                    <a:pt x="1100732" y="1078760"/>
                  </a:lnTo>
                  <a:lnTo>
                    <a:pt x="1103016" y="1076754"/>
                  </a:lnTo>
                  <a:lnTo>
                    <a:pt x="1105716" y="1074887"/>
                  </a:lnTo>
                  <a:lnTo>
                    <a:pt x="1108138" y="1073780"/>
                  </a:lnTo>
                  <a:lnTo>
                    <a:pt x="1110353" y="1073434"/>
                  </a:lnTo>
                  <a:lnTo>
                    <a:pt x="1112568" y="1073295"/>
                  </a:lnTo>
                  <a:lnTo>
                    <a:pt x="1114990" y="1072950"/>
                  </a:lnTo>
                  <a:lnTo>
                    <a:pt x="1117412" y="1072189"/>
                  </a:lnTo>
                  <a:lnTo>
                    <a:pt x="1121980" y="1070252"/>
                  </a:lnTo>
                  <a:lnTo>
                    <a:pt x="1124541" y="1069698"/>
                  </a:lnTo>
                  <a:lnTo>
                    <a:pt x="1125718" y="1069698"/>
                  </a:lnTo>
                  <a:cubicBezTo>
                    <a:pt x="1125718" y="1069698"/>
                    <a:pt x="1126479" y="1070044"/>
                    <a:pt x="1126479" y="1070044"/>
                  </a:cubicBezTo>
                  <a:lnTo>
                    <a:pt x="1127240" y="1070252"/>
                  </a:lnTo>
                  <a:lnTo>
                    <a:pt x="1128347" y="1070044"/>
                  </a:lnTo>
                  <a:lnTo>
                    <a:pt x="1129317" y="1069422"/>
                  </a:lnTo>
                  <a:lnTo>
                    <a:pt x="1131393" y="1067485"/>
                  </a:lnTo>
                  <a:lnTo>
                    <a:pt x="1132362" y="1066793"/>
                  </a:lnTo>
                  <a:lnTo>
                    <a:pt x="1133815" y="1066309"/>
                  </a:lnTo>
                  <a:lnTo>
                    <a:pt x="1136791" y="1065894"/>
                  </a:lnTo>
                  <a:lnTo>
                    <a:pt x="1138106" y="1065479"/>
                  </a:lnTo>
                  <a:lnTo>
                    <a:pt x="1139283" y="1064649"/>
                  </a:lnTo>
                  <a:lnTo>
                    <a:pt x="1141359" y="1062435"/>
                  </a:lnTo>
                  <a:lnTo>
                    <a:pt x="1142605" y="1061605"/>
                  </a:lnTo>
                  <a:lnTo>
                    <a:pt x="1146689" y="1060914"/>
                  </a:lnTo>
                  <a:lnTo>
                    <a:pt x="1151672" y="1061190"/>
                  </a:lnTo>
                  <a:lnTo>
                    <a:pt x="1155755" y="1060637"/>
                  </a:lnTo>
                  <a:lnTo>
                    <a:pt x="1156932" y="1057662"/>
                  </a:lnTo>
                  <a:lnTo>
                    <a:pt x="1156794" y="1058354"/>
                  </a:lnTo>
                  <a:lnTo>
                    <a:pt x="1156794" y="1059115"/>
                  </a:lnTo>
                  <a:cubicBezTo>
                    <a:pt x="1156794" y="1059115"/>
                    <a:pt x="1156794" y="1059876"/>
                    <a:pt x="1156794" y="1059876"/>
                  </a:cubicBezTo>
                  <a:lnTo>
                    <a:pt x="1157001" y="1060637"/>
                  </a:lnTo>
                  <a:lnTo>
                    <a:pt x="1165445" y="1056417"/>
                  </a:lnTo>
                  <a:lnTo>
                    <a:pt x="1168352" y="1055933"/>
                  </a:lnTo>
                  <a:lnTo>
                    <a:pt x="1165030" y="1058077"/>
                  </a:lnTo>
                  <a:lnTo>
                    <a:pt x="1163991" y="1058977"/>
                  </a:lnTo>
                  <a:lnTo>
                    <a:pt x="1173958" y="1056763"/>
                  </a:lnTo>
                  <a:lnTo>
                    <a:pt x="1178664" y="1056901"/>
                  </a:lnTo>
                  <a:lnTo>
                    <a:pt x="1179356" y="1060775"/>
                  </a:lnTo>
                  <a:lnTo>
                    <a:pt x="1176588" y="1063196"/>
                  </a:lnTo>
                  <a:lnTo>
                    <a:pt x="1171466" y="1065271"/>
                  </a:lnTo>
                  <a:lnTo>
                    <a:pt x="1161638" y="1068384"/>
                  </a:lnTo>
                  <a:lnTo>
                    <a:pt x="1162122" y="1069353"/>
                  </a:lnTo>
                  <a:lnTo>
                    <a:pt x="1162884" y="1072465"/>
                  </a:lnTo>
                  <a:lnTo>
                    <a:pt x="1157347" y="1071843"/>
                  </a:lnTo>
                  <a:lnTo>
                    <a:pt x="1155478" y="1071843"/>
                  </a:lnTo>
                  <a:cubicBezTo>
                    <a:pt x="1155478" y="1071843"/>
                    <a:pt x="1153402" y="1072396"/>
                    <a:pt x="1153402" y="1072396"/>
                  </a:cubicBezTo>
                  <a:lnTo>
                    <a:pt x="1151741" y="1072950"/>
                  </a:lnTo>
                  <a:lnTo>
                    <a:pt x="1150011" y="1073295"/>
                  </a:lnTo>
                  <a:lnTo>
                    <a:pt x="1147727" y="1073295"/>
                  </a:lnTo>
                  <a:cubicBezTo>
                    <a:pt x="1147727" y="1073295"/>
                    <a:pt x="1148696" y="1076063"/>
                    <a:pt x="1148696" y="1076063"/>
                  </a:cubicBezTo>
                  <a:lnTo>
                    <a:pt x="1150011" y="1077653"/>
                  </a:lnTo>
                  <a:lnTo>
                    <a:pt x="1156101" y="1081666"/>
                  </a:lnTo>
                  <a:lnTo>
                    <a:pt x="1160669" y="1085747"/>
                  </a:lnTo>
                  <a:lnTo>
                    <a:pt x="1162815" y="1088029"/>
                  </a:lnTo>
                  <a:lnTo>
                    <a:pt x="1159562" y="1088168"/>
                  </a:lnTo>
                  <a:lnTo>
                    <a:pt x="1157624" y="1088444"/>
                  </a:lnTo>
                  <a:lnTo>
                    <a:pt x="1156170" y="1089551"/>
                  </a:lnTo>
                  <a:lnTo>
                    <a:pt x="1154302" y="1092180"/>
                  </a:lnTo>
                  <a:lnTo>
                    <a:pt x="1153817" y="1089413"/>
                  </a:lnTo>
                  <a:lnTo>
                    <a:pt x="1152295" y="1090658"/>
                  </a:lnTo>
                  <a:lnTo>
                    <a:pt x="1149388" y="1095639"/>
                  </a:lnTo>
                  <a:lnTo>
                    <a:pt x="1148419" y="1096884"/>
                  </a:lnTo>
                  <a:lnTo>
                    <a:pt x="1146204" y="1099235"/>
                  </a:lnTo>
                  <a:lnTo>
                    <a:pt x="1145443" y="1100619"/>
                  </a:lnTo>
                  <a:lnTo>
                    <a:pt x="1145166" y="1101864"/>
                  </a:lnTo>
                  <a:lnTo>
                    <a:pt x="1145166" y="1103178"/>
                  </a:lnTo>
                  <a:cubicBezTo>
                    <a:pt x="1145166" y="1103178"/>
                    <a:pt x="1145374" y="1104631"/>
                    <a:pt x="1145374" y="1104631"/>
                  </a:cubicBezTo>
                  <a:lnTo>
                    <a:pt x="1144612" y="1106845"/>
                  </a:lnTo>
                  <a:lnTo>
                    <a:pt x="1143159" y="1108228"/>
                  </a:lnTo>
                  <a:lnTo>
                    <a:pt x="1140806" y="1109058"/>
                  </a:lnTo>
                  <a:lnTo>
                    <a:pt x="1137345" y="1109542"/>
                  </a:lnTo>
                  <a:lnTo>
                    <a:pt x="1134715" y="1108920"/>
                  </a:lnTo>
                  <a:lnTo>
                    <a:pt x="1131670" y="1107606"/>
                  </a:lnTo>
                  <a:lnTo>
                    <a:pt x="1128625" y="1106845"/>
                  </a:lnTo>
                  <a:lnTo>
                    <a:pt x="1125995" y="1107951"/>
                  </a:lnTo>
                  <a:lnTo>
                    <a:pt x="1130562" y="1110234"/>
                  </a:lnTo>
                  <a:lnTo>
                    <a:pt x="1128555" y="1111203"/>
                  </a:lnTo>
                  <a:lnTo>
                    <a:pt x="1126133" y="1112033"/>
                  </a:lnTo>
                  <a:lnTo>
                    <a:pt x="1124472" y="1113139"/>
                  </a:lnTo>
                  <a:lnTo>
                    <a:pt x="1124610" y="1114730"/>
                  </a:lnTo>
                  <a:lnTo>
                    <a:pt x="1126686" y="1115906"/>
                  </a:lnTo>
                  <a:lnTo>
                    <a:pt x="1133538" y="1117705"/>
                  </a:lnTo>
                  <a:lnTo>
                    <a:pt x="1136099" y="1118950"/>
                  </a:lnTo>
                  <a:lnTo>
                    <a:pt x="1137968" y="1121233"/>
                  </a:lnTo>
                  <a:lnTo>
                    <a:pt x="1139352" y="1123654"/>
                  </a:lnTo>
                  <a:lnTo>
                    <a:pt x="1141082" y="1125798"/>
                  </a:lnTo>
                  <a:lnTo>
                    <a:pt x="1143713" y="1127182"/>
                  </a:lnTo>
                  <a:lnTo>
                    <a:pt x="1145028" y="1127182"/>
                  </a:lnTo>
                  <a:cubicBezTo>
                    <a:pt x="1145028" y="1127182"/>
                    <a:pt x="1147588" y="1126697"/>
                    <a:pt x="1147588" y="1126697"/>
                  </a:cubicBezTo>
                  <a:lnTo>
                    <a:pt x="1148696" y="1126697"/>
                  </a:lnTo>
                  <a:lnTo>
                    <a:pt x="1150080" y="1127320"/>
                  </a:lnTo>
                  <a:lnTo>
                    <a:pt x="1151256" y="1128358"/>
                  </a:lnTo>
                  <a:lnTo>
                    <a:pt x="1153610" y="1130917"/>
                  </a:lnTo>
                  <a:lnTo>
                    <a:pt x="1156101" y="1133131"/>
                  </a:lnTo>
                  <a:lnTo>
                    <a:pt x="1158385" y="1134445"/>
                  </a:lnTo>
                  <a:lnTo>
                    <a:pt x="1164061" y="1136382"/>
                  </a:lnTo>
                  <a:lnTo>
                    <a:pt x="1166829" y="1137558"/>
                  </a:lnTo>
                  <a:lnTo>
                    <a:pt x="1169182" y="1139010"/>
                  </a:lnTo>
                  <a:lnTo>
                    <a:pt x="1173819" y="1142746"/>
                  </a:lnTo>
                  <a:lnTo>
                    <a:pt x="1188284" y="1156788"/>
                  </a:lnTo>
                  <a:lnTo>
                    <a:pt x="1193683" y="1160592"/>
                  </a:lnTo>
                  <a:lnTo>
                    <a:pt x="1193683" y="1160592"/>
                  </a:lnTo>
                  <a:cubicBezTo>
                    <a:pt x="1193683" y="1160592"/>
                    <a:pt x="1204895" y="1167579"/>
                    <a:pt x="1204895" y="1167579"/>
                  </a:cubicBezTo>
                  <a:lnTo>
                    <a:pt x="1212716" y="1171038"/>
                  </a:lnTo>
                  <a:lnTo>
                    <a:pt x="1214446" y="1172075"/>
                  </a:lnTo>
                  <a:lnTo>
                    <a:pt x="1216176" y="1173459"/>
                  </a:lnTo>
                  <a:lnTo>
                    <a:pt x="1216730" y="1174150"/>
                  </a:lnTo>
                  <a:lnTo>
                    <a:pt x="1217491" y="1175741"/>
                  </a:lnTo>
                  <a:lnTo>
                    <a:pt x="1218114" y="1176364"/>
                  </a:lnTo>
                  <a:lnTo>
                    <a:pt x="1219360" y="1176917"/>
                  </a:lnTo>
                  <a:lnTo>
                    <a:pt x="1222059" y="1177678"/>
                  </a:lnTo>
                  <a:lnTo>
                    <a:pt x="1223236" y="1178370"/>
                  </a:lnTo>
                  <a:lnTo>
                    <a:pt x="1225451" y="1181621"/>
                  </a:lnTo>
                  <a:lnTo>
                    <a:pt x="1226904" y="1185979"/>
                  </a:lnTo>
                  <a:lnTo>
                    <a:pt x="1230018" y="1199260"/>
                  </a:lnTo>
                  <a:lnTo>
                    <a:pt x="1229880" y="1202927"/>
                  </a:lnTo>
                  <a:lnTo>
                    <a:pt x="1228357" y="1206247"/>
                  </a:lnTo>
                  <a:lnTo>
                    <a:pt x="1225381" y="1210190"/>
                  </a:lnTo>
                  <a:lnTo>
                    <a:pt x="1230157" y="1212127"/>
                  </a:lnTo>
                  <a:lnTo>
                    <a:pt x="1225381" y="1210259"/>
                  </a:lnTo>
                  <a:lnTo>
                    <a:pt x="1223029" y="1212818"/>
                  </a:lnTo>
                  <a:lnTo>
                    <a:pt x="1220052" y="1214963"/>
                  </a:lnTo>
                  <a:lnTo>
                    <a:pt x="1203165" y="1223402"/>
                  </a:lnTo>
                  <a:lnTo>
                    <a:pt x="1199566" y="1224509"/>
                  </a:lnTo>
                  <a:lnTo>
                    <a:pt x="1196175" y="1224785"/>
                  </a:lnTo>
                  <a:lnTo>
                    <a:pt x="1192783" y="1224370"/>
                  </a:lnTo>
                  <a:lnTo>
                    <a:pt x="1182194" y="1221465"/>
                  </a:lnTo>
                  <a:lnTo>
                    <a:pt x="1178387" y="1221465"/>
                  </a:lnTo>
                  <a:cubicBezTo>
                    <a:pt x="1178387" y="1221465"/>
                    <a:pt x="1174512" y="1222018"/>
                    <a:pt x="1174512" y="1222018"/>
                  </a:cubicBezTo>
                  <a:lnTo>
                    <a:pt x="1165860" y="1224232"/>
                  </a:lnTo>
                  <a:lnTo>
                    <a:pt x="1161846" y="1224924"/>
                  </a:lnTo>
                  <a:lnTo>
                    <a:pt x="1157762" y="1224924"/>
                  </a:lnTo>
                  <a:lnTo>
                    <a:pt x="1138868" y="1220151"/>
                  </a:lnTo>
                  <a:lnTo>
                    <a:pt x="1135200" y="1218698"/>
                  </a:lnTo>
                  <a:lnTo>
                    <a:pt x="1131877" y="1216623"/>
                  </a:lnTo>
                  <a:lnTo>
                    <a:pt x="1128555" y="1214894"/>
                  </a:lnTo>
                  <a:lnTo>
                    <a:pt x="1124887" y="1214479"/>
                  </a:lnTo>
                  <a:lnTo>
                    <a:pt x="1123434" y="1214963"/>
                  </a:lnTo>
                  <a:lnTo>
                    <a:pt x="1122326" y="1215724"/>
                  </a:lnTo>
                  <a:lnTo>
                    <a:pt x="1121219" y="1216346"/>
                  </a:lnTo>
                  <a:lnTo>
                    <a:pt x="1119558" y="1216346"/>
                  </a:lnTo>
                  <a:cubicBezTo>
                    <a:pt x="1119558" y="1216346"/>
                    <a:pt x="1118104" y="1215793"/>
                    <a:pt x="1118104" y="1215793"/>
                  </a:cubicBezTo>
                  <a:lnTo>
                    <a:pt x="1116789" y="1214686"/>
                  </a:lnTo>
                  <a:lnTo>
                    <a:pt x="1115613" y="1213303"/>
                  </a:lnTo>
                  <a:lnTo>
                    <a:pt x="1114713" y="1211988"/>
                  </a:lnTo>
                  <a:lnTo>
                    <a:pt x="1113675" y="1209844"/>
                  </a:lnTo>
                  <a:lnTo>
                    <a:pt x="1113052" y="1207907"/>
                  </a:lnTo>
                  <a:lnTo>
                    <a:pt x="1112083" y="1206316"/>
                  </a:lnTo>
                  <a:lnTo>
                    <a:pt x="1110076" y="1205209"/>
                  </a:lnTo>
                  <a:lnTo>
                    <a:pt x="1108069" y="1205209"/>
                  </a:lnTo>
                  <a:lnTo>
                    <a:pt x="1103778" y="1206731"/>
                  </a:lnTo>
                  <a:lnTo>
                    <a:pt x="1101771" y="1207008"/>
                  </a:lnTo>
                  <a:lnTo>
                    <a:pt x="1098379" y="1205901"/>
                  </a:lnTo>
                  <a:lnTo>
                    <a:pt x="1095126" y="1203480"/>
                  </a:lnTo>
                  <a:lnTo>
                    <a:pt x="1093189" y="1200298"/>
                  </a:lnTo>
                  <a:lnTo>
                    <a:pt x="1093673" y="1196978"/>
                  </a:lnTo>
                  <a:lnTo>
                    <a:pt x="1091735" y="1196286"/>
                  </a:lnTo>
                  <a:lnTo>
                    <a:pt x="1090281" y="1196493"/>
                  </a:lnTo>
                  <a:lnTo>
                    <a:pt x="1088898" y="1197185"/>
                  </a:lnTo>
                  <a:lnTo>
                    <a:pt x="1087167" y="1197808"/>
                  </a:lnTo>
                  <a:lnTo>
                    <a:pt x="1082945" y="1198499"/>
                  </a:lnTo>
                  <a:lnTo>
                    <a:pt x="1078516" y="1198707"/>
                  </a:lnTo>
                  <a:lnTo>
                    <a:pt x="1060659" y="1197531"/>
                  </a:lnTo>
                  <a:lnTo>
                    <a:pt x="1053807" y="1198015"/>
                  </a:lnTo>
                  <a:lnTo>
                    <a:pt x="1046333" y="1199883"/>
                  </a:lnTo>
                  <a:lnTo>
                    <a:pt x="1039135" y="1202719"/>
                  </a:lnTo>
                  <a:lnTo>
                    <a:pt x="1021832" y="1212127"/>
                  </a:lnTo>
                  <a:lnTo>
                    <a:pt x="1018510" y="1214409"/>
                  </a:lnTo>
                  <a:lnTo>
                    <a:pt x="1013734" y="1219044"/>
                  </a:lnTo>
                  <a:lnTo>
                    <a:pt x="1011312" y="1220428"/>
                  </a:lnTo>
                  <a:lnTo>
                    <a:pt x="1007297" y="1220981"/>
                  </a:lnTo>
                  <a:lnTo>
                    <a:pt x="1003491" y="1220635"/>
                  </a:lnTo>
                  <a:lnTo>
                    <a:pt x="996362" y="1218975"/>
                  </a:lnTo>
                  <a:lnTo>
                    <a:pt x="992694" y="1218491"/>
                  </a:lnTo>
                  <a:lnTo>
                    <a:pt x="990687" y="1218629"/>
                  </a:lnTo>
                  <a:lnTo>
                    <a:pt x="986603" y="1219321"/>
                  </a:lnTo>
                  <a:lnTo>
                    <a:pt x="984596" y="1219528"/>
                  </a:lnTo>
                  <a:lnTo>
                    <a:pt x="982105" y="1219251"/>
                  </a:lnTo>
                  <a:lnTo>
                    <a:pt x="974561" y="1217868"/>
                  </a:lnTo>
                  <a:lnTo>
                    <a:pt x="971100" y="1218006"/>
                  </a:lnTo>
                  <a:lnTo>
                    <a:pt x="968263" y="1219044"/>
                  </a:lnTo>
                  <a:lnTo>
                    <a:pt x="966948" y="1221188"/>
                  </a:lnTo>
                  <a:lnTo>
                    <a:pt x="967986" y="1224647"/>
                  </a:lnTo>
                  <a:lnTo>
                    <a:pt x="970962" y="1227276"/>
                  </a:lnTo>
                  <a:lnTo>
                    <a:pt x="975115" y="1228659"/>
                  </a:lnTo>
                  <a:lnTo>
                    <a:pt x="979613" y="1229282"/>
                  </a:lnTo>
                  <a:lnTo>
                    <a:pt x="983558" y="1229489"/>
                  </a:lnTo>
                  <a:lnTo>
                    <a:pt x="978782" y="1231426"/>
                  </a:lnTo>
                  <a:lnTo>
                    <a:pt x="966809" y="1232671"/>
                  </a:lnTo>
                  <a:lnTo>
                    <a:pt x="961549" y="1235231"/>
                  </a:lnTo>
                  <a:lnTo>
                    <a:pt x="962933" y="1235992"/>
                  </a:lnTo>
                  <a:lnTo>
                    <a:pt x="965771" y="1237237"/>
                  </a:lnTo>
                  <a:lnTo>
                    <a:pt x="967155" y="1237997"/>
                  </a:lnTo>
                  <a:lnTo>
                    <a:pt x="964802" y="1238966"/>
                  </a:lnTo>
                  <a:lnTo>
                    <a:pt x="961688" y="1239243"/>
                  </a:lnTo>
                  <a:lnTo>
                    <a:pt x="955666" y="1238966"/>
                  </a:lnTo>
                  <a:lnTo>
                    <a:pt x="946600" y="1239381"/>
                  </a:lnTo>
                  <a:lnTo>
                    <a:pt x="943831" y="1239104"/>
                  </a:lnTo>
                  <a:lnTo>
                    <a:pt x="944800" y="1237029"/>
                  </a:lnTo>
                  <a:lnTo>
                    <a:pt x="943831" y="1235922"/>
                  </a:lnTo>
                  <a:lnTo>
                    <a:pt x="941824" y="1235715"/>
                  </a:lnTo>
                  <a:lnTo>
                    <a:pt x="939747" y="1236476"/>
                  </a:lnTo>
                  <a:lnTo>
                    <a:pt x="940370" y="1237029"/>
                  </a:lnTo>
                  <a:lnTo>
                    <a:pt x="941547" y="1238412"/>
                  </a:lnTo>
                  <a:lnTo>
                    <a:pt x="942170" y="1238966"/>
                  </a:lnTo>
                  <a:lnTo>
                    <a:pt x="940578" y="1239865"/>
                  </a:lnTo>
                  <a:lnTo>
                    <a:pt x="938709" y="1240488"/>
                  </a:lnTo>
                  <a:lnTo>
                    <a:pt x="936771" y="1240695"/>
                  </a:lnTo>
                  <a:lnTo>
                    <a:pt x="934972" y="1240488"/>
                  </a:lnTo>
                  <a:lnTo>
                    <a:pt x="933657" y="1239934"/>
                  </a:lnTo>
                  <a:lnTo>
                    <a:pt x="931580" y="1238205"/>
                  </a:lnTo>
                  <a:lnTo>
                    <a:pt x="930750" y="1237652"/>
                  </a:lnTo>
                  <a:lnTo>
                    <a:pt x="927359" y="1237306"/>
                  </a:lnTo>
                  <a:lnTo>
                    <a:pt x="923344" y="1237928"/>
                  </a:lnTo>
                  <a:lnTo>
                    <a:pt x="919469" y="1239312"/>
                  </a:lnTo>
                  <a:lnTo>
                    <a:pt x="916354" y="1241041"/>
                  </a:lnTo>
                  <a:lnTo>
                    <a:pt x="913447" y="1243462"/>
                  </a:lnTo>
                  <a:lnTo>
                    <a:pt x="910540" y="1246298"/>
                  </a:lnTo>
                  <a:lnTo>
                    <a:pt x="908187" y="1249342"/>
                  </a:lnTo>
                  <a:lnTo>
                    <a:pt x="906872" y="1252316"/>
                  </a:lnTo>
                  <a:lnTo>
                    <a:pt x="905765" y="1260548"/>
                  </a:lnTo>
                  <a:lnTo>
                    <a:pt x="906941" y="1261724"/>
                  </a:lnTo>
                  <a:lnTo>
                    <a:pt x="908602" y="1261932"/>
                  </a:lnTo>
                  <a:lnTo>
                    <a:pt x="919123" y="1259372"/>
                  </a:lnTo>
                  <a:lnTo>
                    <a:pt x="920853" y="1259580"/>
                  </a:lnTo>
                  <a:lnTo>
                    <a:pt x="922237" y="1260479"/>
                  </a:lnTo>
                  <a:lnTo>
                    <a:pt x="922237" y="1261032"/>
                  </a:lnTo>
                  <a:cubicBezTo>
                    <a:pt x="922237" y="1261032"/>
                    <a:pt x="921268" y="1261862"/>
                    <a:pt x="921268" y="1261862"/>
                  </a:cubicBezTo>
                  <a:lnTo>
                    <a:pt x="920230" y="1263384"/>
                  </a:lnTo>
                  <a:lnTo>
                    <a:pt x="919469" y="1265044"/>
                  </a:lnTo>
                  <a:lnTo>
                    <a:pt x="918984" y="1265598"/>
                  </a:lnTo>
                  <a:lnTo>
                    <a:pt x="918846" y="1266151"/>
                  </a:lnTo>
                  <a:lnTo>
                    <a:pt x="919053" y="1267673"/>
                  </a:lnTo>
                  <a:lnTo>
                    <a:pt x="919469" y="1268572"/>
                  </a:lnTo>
                  <a:lnTo>
                    <a:pt x="920853" y="1270578"/>
                  </a:lnTo>
                  <a:lnTo>
                    <a:pt x="921407" y="1271478"/>
                  </a:lnTo>
                  <a:lnTo>
                    <a:pt x="921268" y="1272100"/>
                  </a:lnTo>
                  <a:lnTo>
                    <a:pt x="920507" y="1273138"/>
                  </a:lnTo>
                  <a:lnTo>
                    <a:pt x="920507" y="1273622"/>
                  </a:lnTo>
                  <a:lnTo>
                    <a:pt x="921268" y="1274244"/>
                  </a:lnTo>
                  <a:lnTo>
                    <a:pt x="922376" y="1274936"/>
                  </a:lnTo>
                  <a:lnTo>
                    <a:pt x="923829" y="1275628"/>
                  </a:lnTo>
                  <a:lnTo>
                    <a:pt x="923829" y="1277357"/>
                  </a:lnTo>
                  <a:lnTo>
                    <a:pt x="922860" y="1278187"/>
                  </a:lnTo>
                  <a:lnTo>
                    <a:pt x="921545" y="1278810"/>
                  </a:lnTo>
                  <a:lnTo>
                    <a:pt x="920438" y="1279986"/>
                  </a:lnTo>
                  <a:lnTo>
                    <a:pt x="920161" y="1282753"/>
                  </a:lnTo>
                  <a:lnTo>
                    <a:pt x="921614" y="1285312"/>
                  </a:lnTo>
                  <a:lnTo>
                    <a:pt x="924175" y="1286972"/>
                  </a:lnTo>
                  <a:lnTo>
                    <a:pt x="927359" y="1287111"/>
                  </a:lnTo>
                  <a:lnTo>
                    <a:pt x="924590" y="1288148"/>
                  </a:lnTo>
                  <a:lnTo>
                    <a:pt x="918915" y="1288563"/>
                  </a:lnTo>
                  <a:lnTo>
                    <a:pt x="917531" y="1289947"/>
                  </a:lnTo>
                  <a:lnTo>
                    <a:pt x="916423" y="1288079"/>
                  </a:lnTo>
                  <a:lnTo>
                    <a:pt x="916008" y="1285866"/>
                  </a:lnTo>
                  <a:lnTo>
                    <a:pt x="915316" y="1283859"/>
                  </a:lnTo>
                  <a:lnTo>
                    <a:pt x="913447" y="1282545"/>
                  </a:lnTo>
                  <a:lnTo>
                    <a:pt x="911925" y="1283168"/>
                  </a:lnTo>
                  <a:lnTo>
                    <a:pt x="911371" y="1285243"/>
                  </a:lnTo>
                  <a:lnTo>
                    <a:pt x="911510" y="1289047"/>
                  </a:lnTo>
                  <a:lnTo>
                    <a:pt x="911164" y="1289670"/>
                  </a:lnTo>
                  <a:lnTo>
                    <a:pt x="910540" y="1290224"/>
                  </a:lnTo>
                  <a:lnTo>
                    <a:pt x="910195" y="1290984"/>
                  </a:lnTo>
                  <a:lnTo>
                    <a:pt x="910540" y="1292160"/>
                  </a:lnTo>
                  <a:lnTo>
                    <a:pt x="911302" y="1292714"/>
                  </a:lnTo>
                  <a:lnTo>
                    <a:pt x="914347" y="1293959"/>
                  </a:lnTo>
                  <a:lnTo>
                    <a:pt x="915385" y="1294305"/>
                  </a:lnTo>
                  <a:lnTo>
                    <a:pt x="916077" y="1294166"/>
                  </a:lnTo>
                  <a:lnTo>
                    <a:pt x="916770" y="1293820"/>
                  </a:lnTo>
                  <a:lnTo>
                    <a:pt x="917531" y="1293475"/>
                  </a:lnTo>
                  <a:lnTo>
                    <a:pt x="918431" y="1293475"/>
                  </a:lnTo>
                  <a:cubicBezTo>
                    <a:pt x="918431" y="1293475"/>
                    <a:pt x="919676" y="1294097"/>
                    <a:pt x="919676" y="1294097"/>
                  </a:cubicBezTo>
                  <a:lnTo>
                    <a:pt x="922791" y="1296449"/>
                  </a:lnTo>
                  <a:lnTo>
                    <a:pt x="928258" y="1298524"/>
                  </a:lnTo>
                  <a:lnTo>
                    <a:pt x="929781" y="1300254"/>
                  </a:lnTo>
                  <a:lnTo>
                    <a:pt x="929158" y="1303436"/>
                  </a:lnTo>
                  <a:lnTo>
                    <a:pt x="927705" y="1305303"/>
                  </a:lnTo>
                  <a:lnTo>
                    <a:pt x="926667" y="1306133"/>
                  </a:lnTo>
                  <a:lnTo>
                    <a:pt x="926667" y="1307240"/>
                  </a:lnTo>
                  <a:cubicBezTo>
                    <a:pt x="926667" y="1307240"/>
                    <a:pt x="930335" y="1312636"/>
                    <a:pt x="930335" y="1312636"/>
                  </a:cubicBezTo>
                  <a:lnTo>
                    <a:pt x="931235" y="1313604"/>
                  </a:lnTo>
                  <a:lnTo>
                    <a:pt x="934488" y="1315195"/>
                  </a:lnTo>
                  <a:lnTo>
                    <a:pt x="935110" y="1315818"/>
                  </a:lnTo>
                  <a:lnTo>
                    <a:pt x="934626" y="1318100"/>
                  </a:lnTo>
                  <a:lnTo>
                    <a:pt x="932273" y="1318723"/>
                  </a:lnTo>
                  <a:lnTo>
                    <a:pt x="929989" y="1319484"/>
                  </a:lnTo>
                  <a:lnTo>
                    <a:pt x="929850" y="1322389"/>
                  </a:lnTo>
                  <a:lnTo>
                    <a:pt x="934072" y="1321144"/>
                  </a:lnTo>
                  <a:lnTo>
                    <a:pt x="939678" y="1320798"/>
                  </a:lnTo>
                  <a:lnTo>
                    <a:pt x="950198" y="1321144"/>
                  </a:lnTo>
                  <a:lnTo>
                    <a:pt x="947084" y="1324118"/>
                  </a:lnTo>
                  <a:lnTo>
                    <a:pt x="945285" y="1325433"/>
                  </a:lnTo>
                  <a:lnTo>
                    <a:pt x="943485" y="1326401"/>
                  </a:lnTo>
                  <a:lnTo>
                    <a:pt x="940924" y="1326955"/>
                  </a:lnTo>
                  <a:lnTo>
                    <a:pt x="938363" y="1327093"/>
                  </a:lnTo>
                  <a:lnTo>
                    <a:pt x="935941" y="1327439"/>
                  </a:lnTo>
                  <a:lnTo>
                    <a:pt x="933865" y="1328684"/>
                  </a:lnTo>
                  <a:lnTo>
                    <a:pt x="936910" y="1329376"/>
                  </a:lnTo>
                  <a:lnTo>
                    <a:pt x="940232" y="1329030"/>
                  </a:lnTo>
                  <a:lnTo>
                    <a:pt x="946876" y="1327785"/>
                  </a:lnTo>
                  <a:lnTo>
                    <a:pt x="946392" y="1328476"/>
                  </a:lnTo>
                  <a:lnTo>
                    <a:pt x="946046" y="1329237"/>
                  </a:lnTo>
                  <a:lnTo>
                    <a:pt x="945769" y="1329929"/>
                  </a:lnTo>
                  <a:lnTo>
                    <a:pt x="945492" y="1330552"/>
                  </a:lnTo>
                  <a:lnTo>
                    <a:pt x="948330" y="1329791"/>
                  </a:lnTo>
                  <a:lnTo>
                    <a:pt x="952136" y="1326816"/>
                  </a:lnTo>
                  <a:lnTo>
                    <a:pt x="955182" y="1326540"/>
                  </a:lnTo>
                  <a:lnTo>
                    <a:pt x="956427" y="1326955"/>
                  </a:lnTo>
                  <a:lnTo>
                    <a:pt x="958780" y="1328476"/>
                  </a:lnTo>
                  <a:lnTo>
                    <a:pt x="960027" y="1329030"/>
                  </a:lnTo>
                  <a:lnTo>
                    <a:pt x="961203" y="1329030"/>
                  </a:lnTo>
                  <a:cubicBezTo>
                    <a:pt x="961203" y="1329030"/>
                    <a:pt x="965217" y="1328684"/>
                    <a:pt x="965217" y="1328684"/>
                  </a:cubicBezTo>
                  <a:lnTo>
                    <a:pt x="966671" y="1329998"/>
                  </a:lnTo>
                  <a:lnTo>
                    <a:pt x="967363" y="1331658"/>
                  </a:lnTo>
                  <a:lnTo>
                    <a:pt x="967847" y="1333595"/>
                  </a:lnTo>
                  <a:lnTo>
                    <a:pt x="968609" y="1335532"/>
                  </a:lnTo>
                  <a:lnTo>
                    <a:pt x="970616" y="1337815"/>
                  </a:lnTo>
                  <a:lnTo>
                    <a:pt x="973315" y="1339752"/>
                  </a:lnTo>
                  <a:lnTo>
                    <a:pt x="976360" y="1341135"/>
                  </a:lnTo>
                  <a:lnTo>
                    <a:pt x="979544" y="1341758"/>
                  </a:lnTo>
                  <a:lnTo>
                    <a:pt x="982451" y="1341481"/>
                  </a:lnTo>
                  <a:lnTo>
                    <a:pt x="987780" y="1339406"/>
                  </a:lnTo>
                  <a:lnTo>
                    <a:pt x="990548" y="1338714"/>
                  </a:lnTo>
                  <a:lnTo>
                    <a:pt x="993248" y="1338714"/>
                  </a:lnTo>
                  <a:cubicBezTo>
                    <a:pt x="993248" y="1338714"/>
                    <a:pt x="994701" y="1338991"/>
                    <a:pt x="994701" y="1338991"/>
                  </a:cubicBezTo>
                  <a:lnTo>
                    <a:pt x="995739" y="1338368"/>
                  </a:lnTo>
                  <a:lnTo>
                    <a:pt x="996985" y="1335809"/>
                  </a:lnTo>
                  <a:lnTo>
                    <a:pt x="997608" y="1333180"/>
                  </a:lnTo>
                  <a:lnTo>
                    <a:pt x="997954" y="1329929"/>
                  </a:lnTo>
                  <a:lnTo>
                    <a:pt x="998577" y="1326955"/>
                  </a:lnTo>
                  <a:lnTo>
                    <a:pt x="999961" y="1325018"/>
                  </a:lnTo>
                  <a:lnTo>
                    <a:pt x="1002660" y="1324672"/>
                  </a:lnTo>
                  <a:lnTo>
                    <a:pt x="1006675" y="1325018"/>
                  </a:lnTo>
                  <a:lnTo>
                    <a:pt x="1013527" y="1326332"/>
                  </a:lnTo>
                  <a:lnTo>
                    <a:pt x="1019340" y="1328407"/>
                  </a:lnTo>
                  <a:lnTo>
                    <a:pt x="1024669" y="1331243"/>
                  </a:lnTo>
                  <a:lnTo>
                    <a:pt x="1029445" y="1334771"/>
                  </a:lnTo>
                  <a:lnTo>
                    <a:pt x="1033736" y="1338922"/>
                  </a:lnTo>
                  <a:lnTo>
                    <a:pt x="1038650" y="1342726"/>
                  </a:lnTo>
                  <a:lnTo>
                    <a:pt x="1043495" y="1343833"/>
                  </a:lnTo>
                  <a:lnTo>
                    <a:pt x="1054569" y="1342657"/>
                  </a:lnTo>
                  <a:lnTo>
                    <a:pt x="1061075" y="1341412"/>
                  </a:lnTo>
                  <a:lnTo>
                    <a:pt x="1066127" y="1339198"/>
                  </a:lnTo>
                  <a:lnTo>
                    <a:pt x="1070695" y="1335947"/>
                  </a:lnTo>
                  <a:lnTo>
                    <a:pt x="1077685" y="1329860"/>
                  </a:lnTo>
                  <a:lnTo>
                    <a:pt x="1080108" y="1328130"/>
                  </a:lnTo>
                  <a:lnTo>
                    <a:pt x="1082738" y="1326816"/>
                  </a:lnTo>
                  <a:lnTo>
                    <a:pt x="1085368" y="1326470"/>
                  </a:lnTo>
                  <a:lnTo>
                    <a:pt x="1088067" y="1327231"/>
                  </a:lnTo>
                  <a:lnTo>
                    <a:pt x="1093535" y="1330275"/>
                  </a:lnTo>
                  <a:lnTo>
                    <a:pt x="1096372" y="1331313"/>
                  </a:lnTo>
                  <a:lnTo>
                    <a:pt x="1099487" y="1331589"/>
                  </a:lnTo>
                  <a:lnTo>
                    <a:pt x="1101632" y="1330898"/>
                  </a:lnTo>
                  <a:lnTo>
                    <a:pt x="1105716" y="1327577"/>
                  </a:lnTo>
                  <a:lnTo>
                    <a:pt x="1107931" y="1326055"/>
                  </a:lnTo>
                  <a:lnTo>
                    <a:pt x="1110561" y="1324879"/>
                  </a:lnTo>
                  <a:lnTo>
                    <a:pt x="1113052" y="1324741"/>
                  </a:lnTo>
                  <a:lnTo>
                    <a:pt x="1114990" y="1326470"/>
                  </a:lnTo>
                  <a:lnTo>
                    <a:pt x="1115198" y="1329514"/>
                  </a:lnTo>
                  <a:lnTo>
                    <a:pt x="1113398" y="1331797"/>
                  </a:lnTo>
                  <a:lnTo>
                    <a:pt x="1110837" y="1333803"/>
                  </a:lnTo>
                  <a:lnTo>
                    <a:pt x="1108761" y="1335947"/>
                  </a:lnTo>
                  <a:lnTo>
                    <a:pt x="1108346" y="1339060"/>
                  </a:lnTo>
                  <a:lnTo>
                    <a:pt x="1110007" y="1344940"/>
                  </a:lnTo>
                  <a:lnTo>
                    <a:pt x="1109038" y="1347568"/>
                  </a:lnTo>
                  <a:lnTo>
                    <a:pt x="1110145" y="1347983"/>
                  </a:lnTo>
                  <a:lnTo>
                    <a:pt x="1108968" y="1347568"/>
                  </a:lnTo>
                  <a:lnTo>
                    <a:pt x="1106961" y="1351580"/>
                  </a:lnTo>
                  <a:lnTo>
                    <a:pt x="1107169" y="1354970"/>
                  </a:lnTo>
                  <a:lnTo>
                    <a:pt x="1108415" y="1358359"/>
                  </a:lnTo>
                  <a:lnTo>
                    <a:pt x="1109453" y="1362164"/>
                  </a:lnTo>
                  <a:lnTo>
                    <a:pt x="1109868" y="1373785"/>
                  </a:lnTo>
                  <a:lnTo>
                    <a:pt x="1110629" y="1378005"/>
                  </a:lnTo>
                  <a:lnTo>
                    <a:pt x="1110283" y="1380080"/>
                  </a:lnTo>
                  <a:lnTo>
                    <a:pt x="1108899" y="1381671"/>
                  </a:lnTo>
                  <a:lnTo>
                    <a:pt x="1107031" y="1383193"/>
                  </a:lnTo>
                  <a:lnTo>
                    <a:pt x="1105439" y="1384784"/>
                  </a:lnTo>
                  <a:lnTo>
                    <a:pt x="1104124" y="1387205"/>
                  </a:lnTo>
                  <a:lnTo>
                    <a:pt x="1095057" y="1409825"/>
                  </a:lnTo>
                  <a:lnTo>
                    <a:pt x="1092704" y="1414459"/>
                  </a:lnTo>
                  <a:lnTo>
                    <a:pt x="1092704" y="1414459"/>
                  </a:lnTo>
                  <a:cubicBezTo>
                    <a:pt x="1092704" y="1414459"/>
                    <a:pt x="1091458" y="1419716"/>
                    <a:pt x="1091458" y="1419716"/>
                  </a:cubicBezTo>
                  <a:lnTo>
                    <a:pt x="1083776" y="1440883"/>
                  </a:lnTo>
                  <a:lnTo>
                    <a:pt x="1081007" y="1445656"/>
                  </a:lnTo>
                  <a:lnTo>
                    <a:pt x="1077685" y="1449945"/>
                  </a:lnTo>
                  <a:lnTo>
                    <a:pt x="1073810" y="1453957"/>
                  </a:lnTo>
                  <a:lnTo>
                    <a:pt x="1070833" y="1455617"/>
                  </a:lnTo>
                  <a:lnTo>
                    <a:pt x="1067788" y="1456862"/>
                  </a:lnTo>
                  <a:lnTo>
                    <a:pt x="1064674" y="1457692"/>
                  </a:lnTo>
                  <a:lnTo>
                    <a:pt x="1056299" y="1458730"/>
                  </a:lnTo>
                  <a:lnTo>
                    <a:pt x="1054777" y="1458730"/>
                  </a:lnTo>
                  <a:lnTo>
                    <a:pt x="1054084" y="1458522"/>
                  </a:lnTo>
                  <a:lnTo>
                    <a:pt x="1051731" y="1457623"/>
                  </a:lnTo>
                  <a:lnTo>
                    <a:pt x="1049239" y="1458038"/>
                  </a:lnTo>
                  <a:lnTo>
                    <a:pt x="1043356" y="1459560"/>
                  </a:lnTo>
                  <a:lnTo>
                    <a:pt x="1040726" y="1459560"/>
                  </a:lnTo>
                  <a:cubicBezTo>
                    <a:pt x="1040726" y="1459560"/>
                    <a:pt x="1038581" y="1458661"/>
                    <a:pt x="1038581" y="1458661"/>
                  </a:cubicBezTo>
                  <a:lnTo>
                    <a:pt x="1034774" y="1455548"/>
                  </a:lnTo>
                  <a:lnTo>
                    <a:pt x="1032629" y="1454580"/>
                  </a:lnTo>
                  <a:lnTo>
                    <a:pt x="1033597" y="1456240"/>
                  </a:lnTo>
                  <a:lnTo>
                    <a:pt x="1033182" y="1457623"/>
                  </a:lnTo>
                  <a:lnTo>
                    <a:pt x="1031867" y="1458522"/>
                  </a:lnTo>
                  <a:lnTo>
                    <a:pt x="1030137" y="1458730"/>
                  </a:lnTo>
                  <a:lnTo>
                    <a:pt x="1029791" y="1458315"/>
                  </a:lnTo>
                  <a:lnTo>
                    <a:pt x="1027230" y="1455963"/>
                  </a:lnTo>
                  <a:lnTo>
                    <a:pt x="1026400" y="1455548"/>
                  </a:lnTo>
                  <a:lnTo>
                    <a:pt x="1024323" y="1454926"/>
                  </a:lnTo>
                  <a:lnTo>
                    <a:pt x="1023424" y="1454580"/>
                  </a:lnTo>
                  <a:lnTo>
                    <a:pt x="1024323" y="1453611"/>
                  </a:lnTo>
                  <a:lnTo>
                    <a:pt x="1025015" y="1452574"/>
                  </a:lnTo>
                  <a:lnTo>
                    <a:pt x="1025569" y="1451467"/>
                  </a:lnTo>
                  <a:lnTo>
                    <a:pt x="1025915" y="1450291"/>
                  </a:lnTo>
                  <a:lnTo>
                    <a:pt x="1028269" y="1452297"/>
                  </a:lnTo>
                  <a:lnTo>
                    <a:pt x="1029514" y="1453058"/>
                  </a:lnTo>
                  <a:lnTo>
                    <a:pt x="1030968" y="1453473"/>
                  </a:lnTo>
                  <a:lnTo>
                    <a:pt x="1028891" y="1451398"/>
                  </a:lnTo>
                  <a:lnTo>
                    <a:pt x="1027438" y="1450222"/>
                  </a:lnTo>
                  <a:lnTo>
                    <a:pt x="1025777" y="1449807"/>
                  </a:lnTo>
                  <a:lnTo>
                    <a:pt x="1020171" y="1449945"/>
                  </a:lnTo>
                  <a:lnTo>
                    <a:pt x="1017956" y="1449738"/>
                  </a:lnTo>
                  <a:lnTo>
                    <a:pt x="1012557" y="1448492"/>
                  </a:lnTo>
                  <a:lnTo>
                    <a:pt x="1009097" y="1448769"/>
                  </a:lnTo>
                  <a:lnTo>
                    <a:pt x="1002799" y="1451882"/>
                  </a:lnTo>
                  <a:lnTo>
                    <a:pt x="998369" y="1451882"/>
                  </a:lnTo>
                  <a:cubicBezTo>
                    <a:pt x="998369" y="1451882"/>
                    <a:pt x="1002384" y="1450568"/>
                    <a:pt x="1002384" y="1450568"/>
                  </a:cubicBezTo>
                  <a:lnTo>
                    <a:pt x="1004321" y="1449738"/>
                  </a:lnTo>
                  <a:lnTo>
                    <a:pt x="1005844" y="1448492"/>
                  </a:lnTo>
                  <a:lnTo>
                    <a:pt x="998023" y="1450014"/>
                  </a:lnTo>
                  <a:lnTo>
                    <a:pt x="995809" y="1450775"/>
                  </a:lnTo>
                  <a:lnTo>
                    <a:pt x="994770" y="1451467"/>
                  </a:lnTo>
                  <a:lnTo>
                    <a:pt x="993109" y="1453196"/>
                  </a:lnTo>
                  <a:lnTo>
                    <a:pt x="992071" y="1453957"/>
                  </a:lnTo>
                  <a:lnTo>
                    <a:pt x="982866" y="1457969"/>
                  </a:lnTo>
                  <a:lnTo>
                    <a:pt x="976222" y="1461912"/>
                  </a:lnTo>
                  <a:lnTo>
                    <a:pt x="972830" y="1463572"/>
                  </a:lnTo>
                  <a:lnTo>
                    <a:pt x="969162" y="1464472"/>
                  </a:lnTo>
                  <a:lnTo>
                    <a:pt x="965286" y="1464195"/>
                  </a:lnTo>
                  <a:lnTo>
                    <a:pt x="953521" y="1460114"/>
                  </a:lnTo>
                  <a:lnTo>
                    <a:pt x="941547" y="1457762"/>
                  </a:lnTo>
                  <a:lnTo>
                    <a:pt x="926736" y="1452504"/>
                  </a:lnTo>
                  <a:lnTo>
                    <a:pt x="905419" y="1447524"/>
                  </a:lnTo>
                  <a:lnTo>
                    <a:pt x="901197" y="1447178"/>
                  </a:lnTo>
                  <a:lnTo>
                    <a:pt x="892753" y="1449253"/>
                  </a:lnTo>
                  <a:lnTo>
                    <a:pt x="888531" y="1449253"/>
                  </a:lnTo>
                  <a:cubicBezTo>
                    <a:pt x="888531" y="1449253"/>
                    <a:pt x="885971" y="1446348"/>
                    <a:pt x="885971" y="1446348"/>
                  </a:cubicBezTo>
                  <a:lnTo>
                    <a:pt x="883202" y="1442128"/>
                  </a:lnTo>
                  <a:lnTo>
                    <a:pt x="880503" y="1439777"/>
                  </a:lnTo>
                  <a:lnTo>
                    <a:pt x="877111" y="1438808"/>
                  </a:lnTo>
                  <a:lnTo>
                    <a:pt x="867076" y="1438185"/>
                  </a:lnTo>
                  <a:lnTo>
                    <a:pt x="858217" y="1435557"/>
                  </a:lnTo>
                  <a:lnTo>
                    <a:pt x="853441" y="1434519"/>
                  </a:lnTo>
                  <a:lnTo>
                    <a:pt x="848043" y="1433897"/>
                  </a:lnTo>
                  <a:lnTo>
                    <a:pt x="845344" y="1432928"/>
                  </a:lnTo>
                  <a:lnTo>
                    <a:pt x="843475" y="1431130"/>
                  </a:lnTo>
                  <a:lnTo>
                    <a:pt x="842921" y="1429262"/>
                  </a:lnTo>
                  <a:lnTo>
                    <a:pt x="843060" y="1427533"/>
                  </a:lnTo>
                  <a:lnTo>
                    <a:pt x="842783" y="1425804"/>
                  </a:lnTo>
                  <a:lnTo>
                    <a:pt x="841329" y="1423936"/>
                  </a:lnTo>
                  <a:lnTo>
                    <a:pt x="837454" y="1421791"/>
                  </a:lnTo>
                  <a:lnTo>
                    <a:pt x="832332" y="1419993"/>
                  </a:lnTo>
                  <a:lnTo>
                    <a:pt x="826933" y="1418679"/>
                  </a:lnTo>
                  <a:lnTo>
                    <a:pt x="815029" y="1417364"/>
                  </a:lnTo>
                  <a:lnTo>
                    <a:pt x="812953" y="1417572"/>
                  </a:lnTo>
                  <a:lnTo>
                    <a:pt x="811223" y="1418263"/>
                  </a:lnTo>
                  <a:lnTo>
                    <a:pt x="808039" y="1420408"/>
                  </a:lnTo>
                  <a:lnTo>
                    <a:pt x="806101" y="1421100"/>
                  </a:lnTo>
                  <a:lnTo>
                    <a:pt x="797034" y="1423382"/>
                  </a:lnTo>
                  <a:lnTo>
                    <a:pt x="792812" y="1425112"/>
                  </a:lnTo>
                  <a:lnTo>
                    <a:pt x="788591" y="1427602"/>
                  </a:lnTo>
                  <a:lnTo>
                    <a:pt x="785269" y="1430023"/>
                  </a:lnTo>
                  <a:lnTo>
                    <a:pt x="782223" y="1432790"/>
                  </a:lnTo>
                  <a:lnTo>
                    <a:pt x="779731" y="1435972"/>
                  </a:lnTo>
                  <a:lnTo>
                    <a:pt x="778140" y="1439707"/>
                  </a:lnTo>
                  <a:lnTo>
                    <a:pt x="777794" y="1444411"/>
                  </a:lnTo>
                  <a:lnTo>
                    <a:pt x="778901" y="1448354"/>
                  </a:lnTo>
                  <a:lnTo>
                    <a:pt x="780562" y="1452159"/>
                  </a:lnTo>
                  <a:lnTo>
                    <a:pt x="781877" y="1456378"/>
                  </a:lnTo>
                  <a:lnTo>
                    <a:pt x="780493" y="1463918"/>
                  </a:lnTo>
                  <a:lnTo>
                    <a:pt x="774887" y="1470697"/>
                  </a:lnTo>
                  <a:lnTo>
                    <a:pt x="767274" y="1475539"/>
                  </a:lnTo>
                  <a:lnTo>
                    <a:pt x="759799" y="1477061"/>
                  </a:lnTo>
                  <a:lnTo>
                    <a:pt x="754608" y="1475608"/>
                  </a:lnTo>
                  <a:lnTo>
                    <a:pt x="750317" y="1472772"/>
                  </a:lnTo>
                  <a:lnTo>
                    <a:pt x="746372" y="1469383"/>
                  </a:lnTo>
                  <a:lnTo>
                    <a:pt x="742081" y="1466270"/>
                  </a:lnTo>
                  <a:lnTo>
                    <a:pt x="738413" y="1464333"/>
                  </a:lnTo>
                  <a:lnTo>
                    <a:pt x="730522" y="1461151"/>
                  </a:lnTo>
                  <a:lnTo>
                    <a:pt x="722425" y="1458522"/>
                  </a:lnTo>
                  <a:lnTo>
                    <a:pt x="713912" y="1456378"/>
                  </a:lnTo>
                  <a:lnTo>
                    <a:pt x="700485" y="1454995"/>
                  </a:lnTo>
                  <a:lnTo>
                    <a:pt x="696056" y="1454026"/>
                  </a:lnTo>
                  <a:lnTo>
                    <a:pt x="691834" y="1452297"/>
                  </a:lnTo>
                  <a:lnTo>
                    <a:pt x="688511" y="1449738"/>
                  </a:lnTo>
                  <a:lnTo>
                    <a:pt x="685951" y="1446486"/>
                  </a:lnTo>
                  <a:lnTo>
                    <a:pt x="684013" y="1442682"/>
                  </a:lnTo>
                  <a:lnTo>
                    <a:pt x="681037" y="1433412"/>
                  </a:lnTo>
                  <a:lnTo>
                    <a:pt x="678683" y="1430507"/>
                  </a:lnTo>
                  <a:lnTo>
                    <a:pt x="674946" y="1429055"/>
                  </a:lnTo>
                  <a:lnTo>
                    <a:pt x="669271" y="1427740"/>
                  </a:lnTo>
                  <a:lnTo>
                    <a:pt x="661311" y="1425112"/>
                  </a:lnTo>
                  <a:lnTo>
                    <a:pt x="653352" y="1421722"/>
                  </a:lnTo>
                  <a:lnTo>
                    <a:pt x="645185" y="1418955"/>
                  </a:lnTo>
                  <a:lnTo>
                    <a:pt x="636672" y="1418333"/>
                  </a:lnTo>
                  <a:lnTo>
                    <a:pt x="628090" y="1419855"/>
                  </a:lnTo>
                  <a:lnTo>
                    <a:pt x="623868" y="1420131"/>
                  </a:lnTo>
                  <a:lnTo>
                    <a:pt x="619300" y="1419232"/>
                  </a:lnTo>
                  <a:lnTo>
                    <a:pt x="616878" y="1418194"/>
                  </a:lnTo>
                  <a:lnTo>
                    <a:pt x="612310" y="1415358"/>
                  </a:lnTo>
                  <a:lnTo>
                    <a:pt x="609957" y="1414113"/>
                  </a:lnTo>
                  <a:lnTo>
                    <a:pt x="604489" y="1412453"/>
                  </a:lnTo>
                  <a:lnTo>
                    <a:pt x="602759" y="1411623"/>
                  </a:lnTo>
                  <a:lnTo>
                    <a:pt x="602759" y="1411623"/>
                  </a:lnTo>
                  <a:cubicBezTo>
                    <a:pt x="602759" y="1411623"/>
                    <a:pt x="601236" y="1411000"/>
                    <a:pt x="601236" y="1411000"/>
                  </a:cubicBezTo>
                  <a:lnTo>
                    <a:pt x="598122" y="1410447"/>
                  </a:lnTo>
                  <a:lnTo>
                    <a:pt x="596530" y="1410032"/>
                  </a:lnTo>
                  <a:lnTo>
                    <a:pt x="597914" y="1409202"/>
                  </a:lnTo>
                  <a:lnTo>
                    <a:pt x="596045" y="1407196"/>
                  </a:lnTo>
                  <a:lnTo>
                    <a:pt x="593692" y="1402561"/>
                  </a:lnTo>
                  <a:lnTo>
                    <a:pt x="591478" y="1401109"/>
                  </a:lnTo>
                  <a:lnTo>
                    <a:pt x="589955" y="1403322"/>
                  </a:lnTo>
                  <a:lnTo>
                    <a:pt x="587948" y="1403737"/>
                  </a:lnTo>
                  <a:lnTo>
                    <a:pt x="586425" y="1402492"/>
                  </a:lnTo>
                  <a:lnTo>
                    <a:pt x="586425" y="1399656"/>
                  </a:lnTo>
                  <a:cubicBezTo>
                    <a:pt x="586425" y="1399656"/>
                    <a:pt x="579781" y="1398687"/>
                    <a:pt x="579781" y="1398687"/>
                  </a:cubicBezTo>
                  <a:lnTo>
                    <a:pt x="574590" y="1395021"/>
                  </a:lnTo>
                  <a:lnTo>
                    <a:pt x="572721" y="1389764"/>
                  </a:lnTo>
                  <a:lnTo>
                    <a:pt x="576113" y="1383884"/>
                  </a:lnTo>
                  <a:lnTo>
                    <a:pt x="585525" y="1376344"/>
                  </a:lnTo>
                  <a:lnTo>
                    <a:pt x="588294" y="1373162"/>
                  </a:lnTo>
                  <a:lnTo>
                    <a:pt x="592931" y="1365623"/>
                  </a:lnTo>
                  <a:lnTo>
                    <a:pt x="593554" y="1364308"/>
                  </a:lnTo>
                  <a:lnTo>
                    <a:pt x="593761" y="1363132"/>
                  </a:lnTo>
                  <a:lnTo>
                    <a:pt x="593761" y="1361334"/>
                  </a:lnTo>
                  <a:cubicBezTo>
                    <a:pt x="593761" y="1361334"/>
                    <a:pt x="593277" y="1357806"/>
                    <a:pt x="593277" y="1357806"/>
                  </a:cubicBezTo>
                  <a:lnTo>
                    <a:pt x="592308" y="1354970"/>
                  </a:lnTo>
                  <a:lnTo>
                    <a:pt x="590647" y="1352618"/>
                  </a:lnTo>
                  <a:lnTo>
                    <a:pt x="585249" y="1348260"/>
                  </a:lnTo>
                  <a:lnTo>
                    <a:pt x="582895" y="1345701"/>
                  </a:lnTo>
                  <a:lnTo>
                    <a:pt x="581511" y="1342588"/>
                  </a:lnTo>
                  <a:lnTo>
                    <a:pt x="581788" y="1338922"/>
                  </a:lnTo>
                  <a:lnTo>
                    <a:pt x="582619" y="1337331"/>
                  </a:lnTo>
                  <a:lnTo>
                    <a:pt x="583864" y="1336155"/>
                  </a:lnTo>
                  <a:lnTo>
                    <a:pt x="586633" y="1334079"/>
                  </a:lnTo>
                  <a:lnTo>
                    <a:pt x="588086" y="1332558"/>
                  </a:lnTo>
                  <a:lnTo>
                    <a:pt x="591616" y="1327508"/>
                  </a:lnTo>
                  <a:lnTo>
                    <a:pt x="594384" y="1324464"/>
                  </a:lnTo>
                  <a:lnTo>
                    <a:pt x="594800" y="1323634"/>
                  </a:lnTo>
                  <a:lnTo>
                    <a:pt x="594661" y="1321213"/>
                  </a:lnTo>
                  <a:lnTo>
                    <a:pt x="593554" y="1320245"/>
                  </a:lnTo>
                  <a:lnTo>
                    <a:pt x="591893" y="1320245"/>
                  </a:lnTo>
                  <a:cubicBezTo>
                    <a:pt x="591893" y="1320245"/>
                    <a:pt x="590163" y="1320798"/>
                    <a:pt x="590163" y="1320798"/>
                  </a:cubicBezTo>
                  <a:lnTo>
                    <a:pt x="588501" y="1321490"/>
                  </a:lnTo>
                  <a:lnTo>
                    <a:pt x="583242" y="1324603"/>
                  </a:lnTo>
                  <a:lnTo>
                    <a:pt x="581304" y="1325917"/>
                  </a:lnTo>
                  <a:lnTo>
                    <a:pt x="580334" y="1326678"/>
                  </a:lnTo>
                  <a:lnTo>
                    <a:pt x="579504" y="1326678"/>
                  </a:lnTo>
                  <a:cubicBezTo>
                    <a:pt x="579504" y="1326678"/>
                    <a:pt x="578120" y="1325364"/>
                    <a:pt x="578120" y="1325364"/>
                  </a:cubicBezTo>
                  <a:lnTo>
                    <a:pt x="576251" y="1321836"/>
                  </a:lnTo>
                  <a:lnTo>
                    <a:pt x="575421" y="1318170"/>
                  </a:lnTo>
                  <a:lnTo>
                    <a:pt x="573621" y="1315610"/>
                  </a:lnTo>
                  <a:lnTo>
                    <a:pt x="569053" y="1315126"/>
                  </a:lnTo>
                  <a:lnTo>
                    <a:pt x="569192" y="1316164"/>
                  </a:lnTo>
                  <a:lnTo>
                    <a:pt x="569053" y="1316648"/>
                  </a:lnTo>
                  <a:lnTo>
                    <a:pt x="568638" y="1317063"/>
                  </a:lnTo>
                  <a:lnTo>
                    <a:pt x="568084" y="1317893"/>
                  </a:lnTo>
                  <a:lnTo>
                    <a:pt x="567531" y="1315818"/>
                  </a:lnTo>
                  <a:lnTo>
                    <a:pt x="567669" y="1314988"/>
                  </a:lnTo>
                  <a:lnTo>
                    <a:pt x="568292" y="1313742"/>
                  </a:lnTo>
                  <a:lnTo>
                    <a:pt x="561855" y="1313189"/>
                  </a:lnTo>
                  <a:lnTo>
                    <a:pt x="554934" y="1316025"/>
                  </a:lnTo>
                  <a:lnTo>
                    <a:pt x="548152" y="1319899"/>
                  </a:lnTo>
                  <a:lnTo>
                    <a:pt x="542199" y="1322735"/>
                  </a:lnTo>
                  <a:lnTo>
                    <a:pt x="531056" y="1324464"/>
                  </a:lnTo>
                  <a:lnTo>
                    <a:pt x="527734" y="1324464"/>
                  </a:lnTo>
                  <a:cubicBezTo>
                    <a:pt x="527734" y="1324464"/>
                    <a:pt x="524343" y="1323496"/>
                    <a:pt x="524343" y="1323496"/>
                  </a:cubicBezTo>
                  <a:lnTo>
                    <a:pt x="517422" y="1320107"/>
                  </a:lnTo>
                  <a:lnTo>
                    <a:pt x="513684" y="1318930"/>
                  </a:lnTo>
                  <a:lnTo>
                    <a:pt x="513407" y="1322597"/>
                  </a:lnTo>
                  <a:lnTo>
                    <a:pt x="507940" y="1322251"/>
                  </a:lnTo>
                  <a:lnTo>
                    <a:pt x="498320" y="1319207"/>
                  </a:lnTo>
                  <a:lnTo>
                    <a:pt x="496174" y="1319830"/>
                  </a:lnTo>
                  <a:lnTo>
                    <a:pt x="494305" y="1321213"/>
                  </a:lnTo>
                  <a:lnTo>
                    <a:pt x="492506" y="1322804"/>
                  </a:lnTo>
                  <a:lnTo>
                    <a:pt x="490568" y="1324118"/>
                  </a:lnTo>
                  <a:lnTo>
                    <a:pt x="488007" y="1325087"/>
                  </a:lnTo>
                  <a:lnTo>
                    <a:pt x="479771" y="1327370"/>
                  </a:lnTo>
                  <a:lnTo>
                    <a:pt x="475757" y="1328961"/>
                  </a:lnTo>
                  <a:lnTo>
                    <a:pt x="473819" y="1329168"/>
                  </a:lnTo>
                  <a:lnTo>
                    <a:pt x="471535" y="1328615"/>
                  </a:lnTo>
                  <a:lnTo>
                    <a:pt x="469251" y="1327370"/>
                  </a:lnTo>
                  <a:lnTo>
                    <a:pt x="465098" y="1324534"/>
                  </a:lnTo>
                  <a:lnTo>
                    <a:pt x="462538" y="1323565"/>
                  </a:lnTo>
                  <a:lnTo>
                    <a:pt x="456516" y="1322942"/>
                  </a:lnTo>
                  <a:lnTo>
                    <a:pt x="450287" y="1323219"/>
                  </a:lnTo>
                  <a:lnTo>
                    <a:pt x="435614" y="1325986"/>
                  </a:lnTo>
                  <a:lnTo>
                    <a:pt x="430008" y="1325986"/>
                  </a:lnTo>
                  <a:cubicBezTo>
                    <a:pt x="430008" y="1325986"/>
                    <a:pt x="427170" y="1326332"/>
                    <a:pt x="427170" y="1326332"/>
                  </a:cubicBezTo>
                  <a:lnTo>
                    <a:pt x="424679" y="1327162"/>
                  </a:lnTo>
                  <a:lnTo>
                    <a:pt x="420180" y="1329791"/>
                  </a:lnTo>
                  <a:lnTo>
                    <a:pt x="417827" y="1330759"/>
                  </a:lnTo>
                  <a:lnTo>
                    <a:pt x="412152" y="1331728"/>
                  </a:lnTo>
                  <a:lnTo>
                    <a:pt x="393949" y="1332419"/>
                  </a:lnTo>
                  <a:lnTo>
                    <a:pt x="388897" y="1333318"/>
                  </a:lnTo>
                  <a:lnTo>
                    <a:pt x="384121" y="1334771"/>
                  </a:lnTo>
                  <a:lnTo>
                    <a:pt x="374709" y="1338783"/>
                  </a:lnTo>
                  <a:lnTo>
                    <a:pt x="370556" y="1341135"/>
                  </a:lnTo>
                  <a:lnTo>
                    <a:pt x="368549" y="1342519"/>
                  </a:lnTo>
                  <a:lnTo>
                    <a:pt x="366888" y="1344110"/>
                  </a:lnTo>
                  <a:lnTo>
                    <a:pt x="364742" y="1346462"/>
                  </a:lnTo>
                  <a:lnTo>
                    <a:pt x="363358" y="1347845"/>
                  </a:lnTo>
                  <a:lnTo>
                    <a:pt x="361628" y="1348467"/>
                  </a:lnTo>
                  <a:lnTo>
                    <a:pt x="353115" y="1349505"/>
                  </a:lnTo>
                  <a:lnTo>
                    <a:pt x="347993" y="1351373"/>
                  </a:lnTo>
                  <a:lnTo>
                    <a:pt x="343148" y="1354071"/>
                  </a:lnTo>
                  <a:lnTo>
                    <a:pt x="334013" y="1361057"/>
                  </a:lnTo>
                  <a:lnTo>
                    <a:pt x="329168" y="1364239"/>
                  </a:lnTo>
                  <a:lnTo>
                    <a:pt x="323908" y="1366176"/>
                  </a:lnTo>
                  <a:lnTo>
                    <a:pt x="317956" y="1366176"/>
                  </a:lnTo>
                  <a:cubicBezTo>
                    <a:pt x="317956" y="1366176"/>
                    <a:pt x="307920" y="1365623"/>
                    <a:pt x="307920" y="1365623"/>
                  </a:cubicBezTo>
                  <a:lnTo>
                    <a:pt x="304390" y="1363824"/>
                  </a:lnTo>
                  <a:lnTo>
                    <a:pt x="302314" y="1359051"/>
                  </a:lnTo>
                  <a:lnTo>
                    <a:pt x="299545" y="1361749"/>
                  </a:lnTo>
                  <a:lnTo>
                    <a:pt x="296500" y="1363063"/>
                  </a:lnTo>
                  <a:lnTo>
                    <a:pt x="293109" y="1363409"/>
                  </a:lnTo>
                  <a:lnTo>
                    <a:pt x="289371" y="1363271"/>
                  </a:lnTo>
                  <a:lnTo>
                    <a:pt x="283973" y="1362717"/>
                  </a:lnTo>
                  <a:lnTo>
                    <a:pt x="281827" y="1362925"/>
                  </a:lnTo>
                  <a:lnTo>
                    <a:pt x="276152" y="1364516"/>
                  </a:lnTo>
                  <a:lnTo>
                    <a:pt x="274214" y="1364793"/>
                  </a:lnTo>
                  <a:lnTo>
                    <a:pt x="267778" y="1363063"/>
                  </a:lnTo>
                  <a:lnTo>
                    <a:pt x="259265" y="1358428"/>
                  </a:lnTo>
                  <a:lnTo>
                    <a:pt x="253243" y="1352618"/>
                  </a:lnTo>
                  <a:lnTo>
                    <a:pt x="254281" y="1347361"/>
                  </a:lnTo>
                  <a:lnTo>
                    <a:pt x="251928" y="1347222"/>
                  </a:lnTo>
                  <a:lnTo>
                    <a:pt x="248122" y="1347845"/>
                  </a:lnTo>
                  <a:lnTo>
                    <a:pt x="244246" y="1348882"/>
                  </a:lnTo>
                  <a:lnTo>
                    <a:pt x="241754" y="1349920"/>
                  </a:lnTo>
                  <a:lnTo>
                    <a:pt x="239886" y="1352341"/>
                  </a:lnTo>
                  <a:lnTo>
                    <a:pt x="238294" y="1356077"/>
                  </a:lnTo>
                  <a:lnTo>
                    <a:pt x="235940" y="1363340"/>
                  </a:lnTo>
                  <a:lnTo>
                    <a:pt x="230404" y="1376621"/>
                  </a:lnTo>
                  <a:lnTo>
                    <a:pt x="227151" y="1383054"/>
                  </a:lnTo>
                  <a:lnTo>
                    <a:pt x="223483" y="1389211"/>
                  </a:lnTo>
                  <a:lnTo>
                    <a:pt x="219191" y="1393914"/>
                  </a:lnTo>
                  <a:lnTo>
                    <a:pt x="213654" y="1397581"/>
                  </a:lnTo>
                  <a:lnTo>
                    <a:pt x="195037" y="1405951"/>
                  </a:lnTo>
                  <a:lnTo>
                    <a:pt x="189777" y="1409133"/>
                  </a:lnTo>
                  <a:lnTo>
                    <a:pt x="185001" y="1413006"/>
                  </a:lnTo>
                  <a:lnTo>
                    <a:pt x="174966" y="1422760"/>
                  </a:lnTo>
                  <a:lnTo>
                    <a:pt x="172958" y="1425112"/>
                  </a:lnTo>
                  <a:lnTo>
                    <a:pt x="171574" y="1428086"/>
                  </a:lnTo>
                  <a:lnTo>
                    <a:pt x="169429" y="1435004"/>
                  </a:lnTo>
                  <a:lnTo>
                    <a:pt x="167975" y="1437978"/>
                  </a:lnTo>
                  <a:lnTo>
                    <a:pt x="162231" y="1446694"/>
                  </a:lnTo>
                  <a:lnTo>
                    <a:pt x="160224" y="1452366"/>
                  </a:lnTo>
                  <a:lnTo>
                    <a:pt x="159324" y="1458384"/>
                  </a:lnTo>
                  <a:lnTo>
                    <a:pt x="159324" y="1466616"/>
                  </a:lnTo>
                  <a:cubicBezTo>
                    <a:pt x="159324" y="1466616"/>
                    <a:pt x="159601" y="1467446"/>
                    <a:pt x="159601" y="1467446"/>
                  </a:cubicBezTo>
                  <a:lnTo>
                    <a:pt x="161469" y="1470697"/>
                  </a:lnTo>
                  <a:lnTo>
                    <a:pt x="163061" y="1472841"/>
                  </a:lnTo>
                  <a:lnTo>
                    <a:pt x="163546" y="1474087"/>
                  </a:lnTo>
                  <a:lnTo>
                    <a:pt x="163753" y="1477407"/>
                  </a:lnTo>
                  <a:lnTo>
                    <a:pt x="162854" y="1480796"/>
                  </a:lnTo>
                  <a:lnTo>
                    <a:pt x="161331" y="1484048"/>
                  </a:lnTo>
                  <a:lnTo>
                    <a:pt x="151641" y="1497744"/>
                  </a:lnTo>
                  <a:lnTo>
                    <a:pt x="147143" y="1502793"/>
                  </a:lnTo>
                  <a:lnTo>
                    <a:pt x="124234" y="1520710"/>
                  </a:lnTo>
                  <a:lnTo>
                    <a:pt x="117728" y="1524376"/>
                  </a:lnTo>
                  <a:lnTo>
                    <a:pt x="110530" y="1526935"/>
                  </a:lnTo>
                  <a:lnTo>
                    <a:pt x="103124" y="1528664"/>
                  </a:lnTo>
                  <a:lnTo>
                    <a:pt x="99318" y="1529079"/>
                  </a:lnTo>
                  <a:lnTo>
                    <a:pt x="97449" y="1529495"/>
                  </a:lnTo>
                  <a:lnTo>
                    <a:pt x="95788" y="1530394"/>
                  </a:lnTo>
                  <a:lnTo>
                    <a:pt x="94335" y="1531777"/>
                  </a:lnTo>
                  <a:lnTo>
                    <a:pt x="91843" y="1535236"/>
                  </a:lnTo>
                  <a:lnTo>
                    <a:pt x="90320" y="1536758"/>
                  </a:lnTo>
                  <a:lnTo>
                    <a:pt x="86029" y="1549693"/>
                  </a:lnTo>
                  <a:lnTo>
                    <a:pt x="82984" y="1555919"/>
                  </a:lnTo>
                  <a:lnTo>
                    <a:pt x="78970" y="1560761"/>
                  </a:lnTo>
                  <a:lnTo>
                    <a:pt x="75925" y="1562836"/>
                  </a:lnTo>
                  <a:lnTo>
                    <a:pt x="69626" y="1566226"/>
                  </a:lnTo>
                  <a:lnTo>
                    <a:pt x="66719" y="1568370"/>
                  </a:lnTo>
                  <a:lnTo>
                    <a:pt x="64505" y="1570860"/>
                  </a:lnTo>
                  <a:lnTo>
                    <a:pt x="62982" y="1573627"/>
                  </a:lnTo>
                  <a:lnTo>
                    <a:pt x="56476" y="1590160"/>
                  </a:lnTo>
                  <a:lnTo>
                    <a:pt x="55715" y="1593618"/>
                  </a:lnTo>
                  <a:lnTo>
                    <a:pt x="55161" y="1601158"/>
                  </a:lnTo>
                  <a:lnTo>
                    <a:pt x="54261" y="1604617"/>
                  </a:lnTo>
                  <a:lnTo>
                    <a:pt x="52116" y="1607937"/>
                  </a:lnTo>
                  <a:lnTo>
                    <a:pt x="41180" y="1618451"/>
                  </a:lnTo>
                  <a:lnTo>
                    <a:pt x="35851" y="1622809"/>
                  </a:lnTo>
                  <a:lnTo>
                    <a:pt x="33636" y="1625300"/>
                  </a:lnTo>
                  <a:lnTo>
                    <a:pt x="32183" y="1628551"/>
                  </a:lnTo>
                  <a:lnTo>
                    <a:pt x="35921" y="1624677"/>
                  </a:lnTo>
                  <a:lnTo>
                    <a:pt x="35298" y="1628412"/>
                  </a:lnTo>
                  <a:lnTo>
                    <a:pt x="33083" y="1632494"/>
                  </a:lnTo>
                  <a:lnTo>
                    <a:pt x="30384" y="1636506"/>
                  </a:lnTo>
                  <a:lnTo>
                    <a:pt x="28446" y="1640103"/>
                  </a:lnTo>
                  <a:lnTo>
                    <a:pt x="26092" y="1648680"/>
                  </a:lnTo>
                  <a:lnTo>
                    <a:pt x="24431" y="1653384"/>
                  </a:lnTo>
                  <a:lnTo>
                    <a:pt x="22009" y="1657258"/>
                  </a:lnTo>
                  <a:lnTo>
                    <a:pt x="20417" y="1658710"/>
                  </a:lnTo>
                  <a:lnTo>
                    <a:pt x="16888" y="1661201"/>
                  </a:lnTo>
                  <a:lnTo>
                    <a:pt x="15296" y="1662930"/>
                  </a:lnTo>
                  <a:lnTo>
                    <a:pt x="13911" y="1665282"/>
                  </a:lnTo>
                  <a:lnTo>
                    <a:pt x="12942" y="1667703"/>
                  </a:lnTo>
                  <a:lnTo>
                    <a:pt x="9759" y="1683405"/>
                  </a:lnTo>
                  <a:lnTo>
                    <a:pt x="9205" y="1689078"/>
                  </a:lnTo>
                  <a:lnTo>
                    <a:pt x="10105" y="1692813"/>
                  </a:lnTo>
                  <a:lnTo>
                    <a:pt x="12112" y="1687002"/>
                  </a:lnTo>
                  <a:lnTo>
                    <a:pt x="14119" y="1688524"/>
                  </a:lnTo>
                  <a:lnTo>
                    <a:pt x="16611" y="1693297"/>
                  </a:lnTo>
                  <a:lnTo>
                    <a:pt x="20140" y="1697309"/>
                  </a:lnTo>
                  <a:lnTo>
                    <a:pt x="20279" y="1696756"/>
                  </a:lnTo>
                  <a:lnTo>
                    <a:pt x="20763" y="1694957"/>
                  </a:lnTo>
                  <a:lnTo>
                    <a:pt x="23047" y="1696894"/>
                  </a:lnTo>
                  <a:lnTo>
                    <a:pt x="24985" y="1700215"/>
                  </a:lnTo>
                  <a:lnTo>
                    <a:pt x="26369" y="1703881"/>
                  </a:lnTo>
                  <a:lnTo>
                    <a:pt x="27062" y="1706648"/>
                  </a:lnTo>
                  <a:lnTo>
                    <a:pt x="27062" y="1710729"/>
                  </a:lnTo>
                  <a:cubicBezTo>
                    <a:pt x="27062" y="1710729"/>
                    <a:pt x="25954" y="1714741"/>
                    <a:pt x="25954" y="1714741"/>
                  </a:cubicBezTo>
                  <a:lnTo>
                    <a:pt x="22494" y="1722281"/>
                  </a:lnTo>
                  <a:lnTo>
                    <a:pt x="23186" y="1722004"/>
                  </a:lnTo>
                  <a:lnTo>
                    <a:pt x="24639" y="1721658"/>
                  </a:lnTo>
                  <a:lnTo>
                    <a:pt x="25331" y="1721382"/>
                  </a:lnTo>
                  <a:lnTo>
                    <a:pt x="24016" y="1723388"/>
                  </a:lnTo>
                  <a:lnTo>
                    <a:pt x="22632" y="1724010"/>
                  </a:lnTo>
                  <a:lnTo>
                    <a:pt x="21871" y="1724702"/>
                  </a:lnTo>
                  <a:lnTo>
                    <a:pt x="22424" y="1726846"/>
                  </a:lnTo>
                  <a:lnTo>
                    <a:pt x="23186" y="1727815"/>
                  </a:lnTo>
                  <a:lnTo>
                    <a:pt x="25470" y="1729821"/>
                  </a:lnTo>
                  <a:lnTo>
                    <a:pt x="26439" y="1730928"/>
                  </a:lnTo>
                  <a:lnTo>
                    <a:pt x="27131" y="1732311"/>
                  </a:lnTo>
                  <a:lnTo>
                    <a:pt x="27546" y="1733695"/>
                  </a:lnTo>
                  <a:lnTo>
                    <a:pt x="30522" y="1746837"/>
                  </a:lnTo>
                  <a:lnTo>
                    <a:pt x="31145" y="1752025"/>
                  </a:lnTo>
                  <a:lnTo>
                    <a:pt x="31145" y="1757213"/>
                  </a:lnTo>
                  <a:cubicBezTo>
                    <a:pt x="31145" y="1757213"/>
                    <a:pt x="30384" y="1763024"/>
                    <a:pt x="30384" y="1763024"/>
                  </a:cubicBezTo>
                  <a:lnTo>
                    <a:pt x="28723" y="1768420"/>
                  </a:lnTo>
                  <a:lnTo>
                    <a:pt x="24293" y="1779003"/>
                  </a:lnTo>
                  <a:lnTo>
                    <a:pt x="22494" y="1784537"/>
                  </a:lnTo>
                  <a:lnTo>
                    <a:pt x="21386" y="1790071"/>
                  </a:lnTo>
                  <a:lnTo>
                    <a:pt x="20763" y="1801415"/>
                  </a:lnTo>
                  <a:lnTo>
                    <a:pt x="17787" y="1808609"/>
                  </a:lnTo>
                  <a:lnTo>
                    <a:pt x="13012" y="1815665"/>
                  </a:lnTo>
                  <a:lnTo>
                    <a:pt x="6921" y="1821407"/>
                  </a:lnTo>
                  <a:lnTo>
                    <a:pt x="0" y="1824727"/>
                  </a:lnTo>
                  <a:lnTo>
                    <a:pt x="346" y="1825280"/>
                  </a:lnTo>
                  <a:lnTo>
                    <a:pt x="830" y="1825903"/>
                  </a:lnTo>
                  <a:lnTo>
                    <a:pt x="1384" y="1826525"/>
                  </a:lnTo>
                  <a:lnTo>
                    <a:pt x="1869" y="1826940"/>
                  </a:lnTo>
                  <a:lnTo>
                    <a:pt x="4845" y="1825903"/>
                  </a:lnTo>
                  <a:lnTo>
                    <a:pt x="9413" y="1830053"/>
                  </a:lnTo>
                  <a:lnTo>
                    <a:pt x="13635" y="1836071"/>
                  </a:lnTo>
                  <a:lnTo>
                    <a:pt x="15434" y="1840775"/>
                  </a:lnTo>
                  <a:lnTo>
                    <a:pt x="18203" y="1840291"/>
                  </a:lnTo>
                  <a:lnTo>
                    <a:pt x="19033" y="1839945"/>
                  </a:lnTo>
                  <a:lnTo>
                    <a:pt x="16472" y="1842159"/>
                  </a:lnTo>
                  <a:lnTo>
                    <a:pt x="17026" y="1844303"/>
                  </a:lnTo>
                  <a:lnTo>
                    <a:pt x="18964" y="1846793"/>
                  </a:lnTo>
                  <a:lnTo>
                    <a:pt x="20210" y="1849629"/>
                  </a:lnTo>
                  <a:lnTo>
                    <a:pt x="23324" y="1854679"/>
                  </a:lnTo>
                  <a:lnTo>
                    <a:pt x="29069" y="1852604"/>
                  </a:lnTo>
                  <a:lnTo>
                    <a:pt x="40350" y="1851359"/>
                  </a:lnTo>
                  <a:lnTo>
                    <a:pt x="43810" y="1852119"/>
                  </a:lnTo>
                  <a:lnTo>
                    <a:pt x="34744" y="1853157"/>
                  </a:lnTo>
                  <a:lnTo>
                    <a:pt x="29345" y="1853918"/>
                  </a:lnTo>
                  <a:lnTo>
                    <a:pt x="28100" y="1856062"/>
                  </a:lnTo>
                  <a:lnTo>
                    <a:pt x="26715" y="1856062"/>
                  </a:lnTo>
                  <a:lnTo>
                    <a:pt x="23878" y="1856339"/>
                  </a:lnTo>
                  <a:lnTo>
                    <a:pt x="22632" y="1856132"/>
                  </a:lnTo>
                  <a:lnTo>
                    <a:pt x="21663" y="1855440"/>
                  </a:lnTo>
                  <a:lnTo>
                    <a:pt x="20417" y="1854264"/>
                  </a:lnTo>
                  <a:lnTo>
                    <a:pt x="19448" y="1853157"/>
                  </a:lnTo>
                  <a:lnTo>
                    <a:pt x="19171" y="1852742"/>
                  </a:lnTo>
                  <a:lnTo>
                    <a:pt x="16334" y="1852950"/>
                  </a:lnTo>
                  <a:lnTo>
                    <a:pt x="15503" y="1854887"/>
                  </a:lnTo>
                  <a:lnTo>
                    <a:pt x="16126" y="1860628"/>
                  </a:lnTo>
                  <a:lnTo>
                    <a:pt x="15780" y="1866162"/>
                  </a:lnTo>
                  <a:lnTo>
                    <a:pt x="15780" y="1869136"/>
                  </a:lnTo>
                  <a:cubicBezTo>
                    <a:pt x="15780" y="1869136"/>
                    <a:pt x="16818" y="1870727"/>
                    <a:pt x="16818" y="1870727"/>
                  </a:cubicBezTo>
                  <a:lnTo>
                    <a:pt x="18203" y="1870381"/>
                  </a:lnTo>
                  <a:lnTo>
                    <a:pt x="19448" y="1869136"/>
                  </a:lnTo>
                  <a:lnTo>
                    <a:pt x="20833" y="1868721"/>
                  </a:lnTo>
                  <a:lnTo>
                    <a:pt x="22701" y="1870935"/>
                  </a:lnTo>
                  <a:lnTo>
                    <a:pt x="20002" y="1870727"/>
                  </a:lnTo>
                  <a:lnTo>
                    <a:pt x="17372" y="1871557"/>
                  </a:lnTo>
                  <a:lnTo>
                    <a:pt x="16057" y="1873217"/>
                  </a:lnTo>
                  <a:lnTo>
                    <a:pt x="17303" y="1875708"/>
                  </a:lnTo>
                  <a:lnTo>
                    <a:pt x="19933" y="1877091"/>
                  </a:lnTo>
                  <a:lnTo>
                    <a:pt x="22078" y="1877921"/>
                  </a:lnTo>
                  <a:lnTo>
                    <a:pt x="24224" y="1878267"/>
                  </a:lnTo>
                  <a:lnTo>
                    <a:pt x="26992" y="1878267"/>
                  </a:lnTo>
                  <a:cubicBezTo>
                    <a:pt x="26992" y="1878267"/>
                    <a:pt x="25677" y="1880066"/>
                    <a:pt x="25677" y="1880066"/>
                  </a:cubicBezTo>
                  <a:lnTo>
                    <a:pt x="25470" y="1881933"/>
                  </a:lnTo>
                  <a:lnTo>
                    <a:pt x="26439" y="1883524"/>
                  </a:lnTo>
                  <a:lnTo>
                    <a:pt x="28446" y="1884700"/>
                  </a:lnTo>
                  <a:lnTo>
                    <a:pt x="30591" y="1884839"/>
                  </a:lnTo>
                  <a:lnTo>
                    <a:pt x="32806" y="1884631"/>
                  </a:lnTo>
                  <a:lnTo>
                    <a:pt x="34052" y="1885254"/>
                  </a:lnTo>
                  <a:lnTo>
                    <a:pt x="33290" y="1887813"/>
                  </a:lnTo>
                  <a:lnTo>
                    <a:pt x="36128" y="1888159"/>
                  </a:lnTo>
                  <a:lnTo>
                    <a:pt x="38412" y="1887329"/>
                  </a:lnTo>
                  <a:lnTo>
                    <a:pt x="40627" y="1885945"/>
                  </a:lnTo>
                  <a:lnTo>
                    <a:pt x="43049" y="1884769"/>
                  </a:lnTo>
                  <a:lnTo>
                    <a:pt x="45126" y="1884493"/>
                  </a:lnTo>
                  <a:lnTo>
                    <a:pt x="49278" y="1884493"/>
                  </a:lnTo>
                  <a:lnTo>
                    <a:pt x="51285" y="1883939"/>
                  </a:lnTo>
                  <a:lnTo>
                    <a:pt x="49348" y="1885461"/>
                  </a:lnTo>
                  <a:lnTo>
                    <a:pt x="44087" y="1886153"/>
                  </a:lnTo>
                  <a:lnTo>
                    <a:pt x="42495" y="1888020"/>
                  </a:lnTo>
                  <a:lnTo>
                    <a:pt x="43049" y="1890442"/>
                  </a:lnTo>
                  <a:lnTo>
                    <a:pt x="45748" y="1890788"/>
                  </a:lnTo>
                  <a:lnTo>
                    <a:pt x="49001" y="1890788"/>
                  </a:lnTo>
                  <a:cubicBezTo>
                    <a:pt x="49001" y="1890788"/>
                    <a:pt x="51354" y="1891825"/>
                    <a:pt x="51354" y="1891825"/>
                  </a:cubicBezTo>
                  <a:lnTo>
                    <a:pt x="48932" y="1892102"/>
                  </a:lnTo>
                  <a:lnTo>
                    <a:pt x="46510" y="1892724"/>
                  </a:lnTo>
                  <a:lnTo>
                    <a:pt x="44364" y="1893900"/>
                  </a:lnTo>
                  <a:lnTo>
                    <a:pt x="42911" y="1895837"/>
                  </a:lnTo>
                  <a:lnTo>
                    <a:pt x="43534" y="1895837"/>
                  </a:lnTo>
                  <a:cubicBezTo>
                    <a:pt x="43534" y="1895837"/>
                    <a:pt x="44849" y="1896183"/>
                    <a:pt x="44849" y="1896183"/>
                  </a:cubicBezTo>
                  <a:lnTo>
                    <a:pt x="45472" y="1896183"/>
                  </a:lnTo>
                  <a:cubicBezTo>
                    <a:pt x="45472" y="1896183"/>
                    <a:pt x="44503" y="1898742"/>
                    <a:pt x="44503" y="1898742"/>
                  </a:cubicBezTo>
                  <a:lnTo>
                    <a:pt x="45887" y="1900264"/>
                  </a:lnTo>
                  <a:lnTo>
                    <a:pt x="47756" y="1901648"/>
                  </a:lnTo>
                  <a:lnTo>
                    <a:pt x="48240" y="1903792"/>
                  </a:lnTo>
                  <a:lnTo>
                    <a:pt x="49001" y="1903239"/>
                  </a:lnTo>
                  <a:lnTo>
                    <a:pt x="51009" y="1901994"/>
                  </a:lnTo>
                  <a:lnTo>
                    <a:pt x="51770" y="1901440"/>
                  </a:lnTo>
                  <a:lnTo>
                    <a:pt x="51216" y="1902685"/>
                  </a:lnTo>
                  <a:lnTo>
                    <a:pt x="51216" y="1903654"/>
                  </a:lnTo>
                  <a:cubicBezTo>
                    <a:pt x="51216" y="1903654"/>
                    <a:pt x="51424" y="1904691"/>
                    <a:pt x="51424" y="1904691"/>
                  </a:cubicBezTo>
                  <a:lnTo>
                    <a:pt x="51978" y="1905729"/>
                  </a:lnTo>
                  <a:lnTo>
                    <a:pt x="51978" y="1908496"/>
                  </a:lnTo>
                  <a:cubicBezTo>
                    <a:pt x="51978" y="1908496"/>
                    <a:pt x="53016" y="1908012"/>
                    <a:pt x="53016" y="1908012"/>
                  </a:cubicBezTo>
                  <a:lnTo>
                    <a:pt x="54261" y="1906213"/>
                  </a:lnTo>
                  <a:lnTo>
                    <a:pt x="55230" y="1905106"/>
                  </a:lnTo>
                  <a:lnTo>
                    <a:pt x="56961" y="1905660"/>
                  </a:lnTo>
                  <a:lnTo>
                    <a:pt x="58137" y="1907182"/>
                  </a:lnTo>
                  <a:lnTo>
                    <a:pt x="59591" y="1910986"/>
                  </a:lnTo>
                  <a:lnTo>
                    <a:pt x="61321" y="1909326"/>
                  </a:lnTo>
                  <a:lnTo>
                    <a:pt x="61321" y="1913961"/>
                  </a:lnTo>
                  <a:cubicBezTo>
                    <a:pt x="61321" y="1913961"/>
                    <a:pt x="63120" y="1917558"/>
                    <a:pt x="63120" y="1917558"/>
                  </a:cubicBezTo>
                  <a:lnTo>
                    <a:pt x="66235" y="1920394"/>
                  </a:lnTo>
                  <a:lnTo>
                    <a:pt x="70111" y="1922746"/>
                  </a:lnTo>
                  <a:lnTo>
                    <a:pt x="70803" y="1922884"/>
                  </a:lnTo>
                  <a:lnTo>
                    <a:pt x="72256" y="1922607"/>
                  </a:lnTo>
                  <a:lnTo>
                    <a:pt x="72810" y="1922746"/>
                  </a:lnTo>
                  <a:lnTo>
                    <a:pt x="73156" y="1923299"/>
                  </a:lnTo>
                  <a:lnTo>
                    <a:pt x="73640" y="1925028"/>
                  </a:lnTo>
                  <a:lnTo>
                    <a:pt x="74194" y="1925720"/>
                  </a:lnTo>
                  <a:lnTo>
                    <a:pt x="75648" y="1926827"/>
                  </a:lnTo>
                  <a:lnTo>
                    <a:pt x="77170" y="1927657"/>
                  </a:lnTo>
                  <a:lnTo>
                    <a:pt x="78624" y="1927864"/>
                  </a:lnTo>
                  <a:lnTo>
                    <a:pt x="80008" y="1927034"/>
                  </a:lnTo>
                  <a:lnTo>
                    <a:pt x="80562" y="1931116"/>
                  </a:lnTo>
                  <a:lnTo>
                    <a:pt x="80562" y="1933191"/>
                  </a:lnTo>
                  <a:lnTo>
                    <a:pt x="80008" y="1935335"/>
                  </a:lnTo>
                  <a:lnTo>
                    <a:pt x="83123" y="1935958"/>
                  </a:lnTo>
                  <a:lnTo>
                    <a:pt x="86099" y="1938725"/>
                  </a:lnTo>
                  <a:lnTo>
                    <a:pt x="88106" y="1942322"/>
                  </a:lnTo>
                  <a:lnTo>
                    <a:pt x="88244" y="1945504"/>
                  </a:lnTo>
                  <a:lnTo>
                    <a:pt x="89005" y="1946887"/>
                  </a:lnTo>
                  <a:lnTo>
                    <a:pt x="90113" y="1947925"/>
                  </a:lnTo>
                  <a:lnTo>
                    <a:pt x="91497" y="1948617"/>
                  </a:lnTo>
                  <a:lnTo>
                    <a:pt x="93089" y="1948962"/>
                  </a:lnTo>
                  <a:lnTo>
                    <a:pt x="91358" y="1949585"/>
                  </a:lnTo>
                  <a:lnTo>
                    <a:pt x="89905" y="1950899"/>
                  </a:lnTo>
                  <a:lnTo>
                    <a:pt x="89351" y="1952698"/>
                  </a:lnTo>
                  <a:lnTo>
                    <a:pt x="90320" y="1954704"/>
                  </a:lnTo>
                  <a:lnTo>
                    <a:pt x="91428" y="1954981"/>
                  </a:lnTo>
                  <a:lnTo>
                    <a:pt x="93089" y="1954773"/>
                  </a:lnTo>
                  <a:lnTo>
                    <a:pt x="94888" y="1954220"/>
                  </a:lnTo>
                  <a:lnTo>
                    <a:pt x="96342" y="1953666"/>
                  </a:lnTo>
                  <a:lnTo>
                    <a:pt x="96065" y="1954635"/>
                  </a:lnTo>
                  <a:lnTo>
                    <a:pt x="95719" y="1955326"/>
                  </a:lnTo>
                  <a:lnTo>
                    <a:pt x="95165" y="1955949"/>
                  </a:lnTo>
                  <a:lnTo>
                    <a:pt x="94196" y="1956641"/>
                  </a:lnTo>
                  <a:lnTo>
                    <a:pt x="93781" y="1957056"/>
                  </a:lnTo>
                  <a:lnTo>
                    <a:pt x="93020" y="1958162"/>
                  </a:lnTo>
                  <a:lnTo>
                    <a:pt x="92535" y="1958508"/>
                  </a:lnTo>
                  <a:lnTo>
                    <a:pt x="92120" y="1958508"/>
                  </a:lnTo>
                  <a:cubicBezTo>
                    <a:pt x="92120" y="1958508"/>
                    <a:pt x="91428" y="1958162"/>
                    <a:pt x="91428" y="1958162"/>
                  </a:cubicBezTo>
                  <a:lnTo>
                    <a:pt x="90736" y="1957886"/>
                  </a:lnTo>
                  <a:lnTo>
                    <a:pt x="90528" y="1957678"/>
                  </a:lnTo>
                  <a:lnTo>
                    <a:pt x="89836" y="1957816"/>
                  </a:lnTo>
                  <a:lnTo>
                    <a:pt x="89351" y="1957540"/>
                  </a:lnTo>
                  <a:lnTo>
                    <a:pt x="89075" y="1957540"/>
                  </a:lnTo>
                  <a:cubicBezTo>
                    <a:pt x="89075" y="1957540"/>
                    <a:pt x="88936" y="1958923"/>
                    <a:pt x="88936" y="1958923"/>
                  </a:cubicBezTo>
                  <a:lnTo>
                    <a:pt x="89351" y="1959961"/>
                  </a:lnTo>
                  <a:lnTo>
                    <a:pt x="90182" y="1961206"/>
                  </a:lnTo>
                  <a:lnTo>
                    <a:pt x="91774" y="1963074"/>
                  </a:lnTo>
                  <a:lnTo>
                    <a:pt x="92673" y="1963627"/>
                  </a:lnTo>
                  <a:lnTo>
                    <a:pt x="93573" y="1963973"/>
                  </a:lnTo>
                  <a:lnTo>
                    <a:pt x="94542" y="1964457"/>
                  </a:lnTo>
                  <a:lnTo>
                    <a:pt x="95442" y="1965426"/>
                  </a:lnTo>
                  <a:lnTo>
                    <a:pt x="95996" y="1966740"/>
                  </a:lnTo>
                  <a:lnTo>
                    <a:pt x="96480" y="1969645"/>
                  </a:lnTo>
                  <a:lnTo>
                    <a:pt x="97034" y="1970960"/>
                  </a:lnTo>
                  <a:lnTo>
                    <a:pt x="98695" y="1972481"/>
                  </a:lnTo>
                  <a:lnTo>
                    <a:pt x="100841" y="1973381"/>
                  </a:lnTo>
                  <a:lnTo>
                    <a:pt x="103055" y="1973519"/>
                  </a:lnTo>
                  <a:lnTo>
                    <a:pt x="105062" y="1972758"/>
                  </a:lnTo>
                  <a:lnTo>
                    <a:pt x="104924" y="1974072"/>
                  </a:lnTo>
                  <a:lnTo>
                    <a:pt x="104924" y="1979883"/>
                  </a:lnTo>
                  <a:cubicBezTo>
                    <a:pt x="104924" y="1979883"/>
                    <a:pt x="105962" y="1980713"/>
                    <a:pt x="105962" y="1980713"/>
                  </a:cubicBezTo>
                  <a:lnTo>
                    <a:pt x="118351" y="1985694"/>
                  </a:lnTo>
                  <a:lnTo>
                    <a:pt x="121950" y="1987838"/>
                  </a:lnTo>
                  <a:lnTo>
                    <a:pt x="125272" y="1990536"/>
                  </a:lnTo>
                  <a:lnTo>
                    <a:pt x="127694" y="1992749"/>
                  </a:lnTo>
                  <a:lnTo>
                    <a:pt x="129978" y="1994479"/>
                  </a:lnTo>
                  <a:lnTo>
                    <a:pt x="135238" y="1997591"/>
                  </a:lnTo>
                  <a:lnTo>
                    <a:pt x="137592" y="1999390"/>
                  </a:lnTo>
                  <a:lnTo>
                    <a:pt x="141190" y="2003125"/>
                  </a:lnTo>
                  <a:lnTo>
                    <a:pt x="143544" y="2004716"/>
                  </a:lnTo>
                  <a:lnTo>
                    <a:pt x="149011" y="2007829"/>
                  </a:lnTo>
                  <a:lnTo>
                    <a:pt x="153995" y="2011218"/>
                  </a:lnTo>
                  <a:lnTo>
                    <a:pt x="173097" y="2027405"/>
                  </a:lnTo>
                  <a:lnTo>
                    <a:pt x="178080" y="2030725"/>
                  </a:lnTo>
                  <a:lnTo>
                    <a:pt x="195175" y="2039926"/>
                  </a:lnTo>
                  <a:lnTo>
                    <a:pt x="201335" y="2042346"/>
                  </a:lnTo>
                  <a:lnTo>
                    <a:pt x="207426" y="2043661"/>
                  </a:lnTo>
                  <a:lnTo>
                    <a:pt x="210678" y="2042831"/>
                  </a:lnTo>
                  <a:lnTo>
                    <a:pt x="219953" y="2037919"/>
                  </a:lnTo>
                  <a:lnTo>
                    <a:pt x="245007" y="2029550"/>
                  </a:lnTo>
                  <a:lnTo>
                    <a:pt x="251790" y="2028235"/>
                  </a:lnTo>
                  <a:lnTo>
                    <a:pt x="258988" y="2027405"/>
                  </a:lnTo>
                  <a:lnTo>
                    <a:pt x="257465" y="2026921"/>
                  </a:lnTo>
                  <a:lnTo>
                    <a:pt x="255942" y="2026713"/>
                  </a:lnTo>
                  <a:lnTo>
                    <a:pt x="252690" y="2026921"/>
                  </a:lnTo>
                  <a:lnTo>
                    <a:pt x="255112" y="2025607"/>
                  </a:lnTo>
                  <a:lnTo>
                    <a:pt x="257673" y="2025814"/>
                  </a:lnTo>
                  <a:lnTo>
                    <a:pt x="260233" y="2026644"/>
                  </a:lnTo>
                  <a:lnTo>
                    <a:pt x="262725" y="2027128"/>
                  </a:lnTo>
                  <a:lnTo>
                    <a:pt x="267016" y="2027128"/>
                  </a:lnTo>
                  <a:cubicBezTo>
                    <a:pt x="267016" y="2027128"/>
                    <a:pt x="280235" y="2025261"/>
                    <a:pt x="280235" y="2025261"/>
                  </a:cubicBezTo>
                  <a:lnTo>
                    <a:pt x="277605" y="2024500"/>
                  </a:lnTo>
                  <a:lnTo>
                    <a:pt x="274491" y="2024500"/>
                  </a:lnTo>
                  <a:lnTo>
                    <a:pt x="268400" y="2025122"/>
                  </a:lnTo>
                  <a:lnTo>
                    <a:pt x="272207" y="2023531"/>
                  </a:lnTo>
                  <a:lnTo>
                    <a:pt x="276498" y="2023531"/>
                  </a:lnTo>
                  <a:cubicBezTo>
                    <a:pt x="276498" y="2023531"/>
                    <a:pt x="289994" y="2026921"/>
                    <a:pt x="289994" y="2026921"/>
                  </a:cubicBezTo>
                  <a:lnTo>
                    <a:pt x="292970" y="2027267"/>
                  </a:lnTo>
                  <a:lnTo>
                    <a:pt x="295185" y="2026852"/>
                  </a:lnTo>
                  <a:lnTo>
                    <a:pt x="296223" y="2025745"/>
                  </a:lnTo>
                  <a:lnTo>
                    <a:pt x="296569" y="2024362"/>
                  </a:lnTo>
                  <a:lnTo>
                    <a:pt x="297192" y="2023255"/>
                  </a:lnTo>
                  <a:lnTo>
                    <a:pt x="298715" y="2022770"/>
                  </a:lnTo>
                  <a:lnTo>
                    <a:pt x="298369" y="2024500"/>
                  </a:lnTo>
                  <a:lnTo>
                    <a:pt x="298853" y="2025814"/>
                  </a:lnTo>
                  <a:lnTo>
                    <a:pt x="299960" y="2026782"/>
                  </a:lnTo>
                  <a:lnTo>
                    <a:pt x="301414" y="2027336"/>
                  </a:lnTo>
                  <a:lnTo>
                    <a:pt x="300030" y="2027336"/>
                  </a:lnTo>
                  <a:cubicBezTo>
                    <a:pt x="300030" y="2027336"/>
                    <a:pt x="298161" y="2027059"/>
                    <a:pt x="298161" y="2027059"/>
                  </a:cubicBezTo>
                  <a:lnTo>
                    <a:pt x="297400" y="2027198"/>
                  </a:lnTo>
                  <a:lnTo>
                    <a:pt x="296708" y="2027682"/>
                  </a:lnTo>
                  <a:lnTo>
                    <a:pt x="299476" y="2028235"/>
                  </a:lnTo>
                  <a:lnTo>
                    <a:pt x="310965" y="2030656"/>
                  </a:lnTo>
                  <a:lnTo>
                    <a:pt x="313595" y="2031694"/>
                  </a:lnTo>
                  <a:lnTo>
                    <a:pt x="319201" y="2034392"/>
                  </a:lnTo>
                  <a:lnTo>
                    <a:pt x="321693" y="2035014"/>
                  </a:lnTo>
                  <a:lnTo>
                    <a:pt x="324392" y="2034392"/>
                  </a:lnTo>
                  <a:lnTo>
                    <a:pt x="332282" y="2029550"/>
                  </a:lnTo>
                  <a:lnTo>
                    <a:pt x="335397" y="2028374"/>
                  </a:lnTo>
                  <a:lnTo>
                    <a:pt x="344879" y="2025814"/>
                  </a:lnTo>
                  <a:lnTo>
                    <a:pt x="350831" y="2023393"/>
                  </a:lnTo>
                  <a:lnTo>
                    <a:pt x="362458" y="2017237"/>
                  </a:lnTo>
                  <a:lnTo>
                    <a:pt x="368549" y="2014885"/>
                  </a:lnTo>
                  <a:lnTo>
                    <a:pt x="371386" y="2014470"/>
                  </a:lnTo>
                  <a:lnTo>
                    <a:pt x="377200" y="2014470"/>
                  </a:lnTo>
                  <a:cubicBezTo>
                    <a:pt x="377200" y="2014470"/>
                    <a:pt x="380038" y="2014262"/>
                    <a:pt x="380038" y="2014262"/>
                  </a:cubicBezTo>
                  <a:lnTo>
                    <a:pt x="382945" y="2012948"/>
                  </a:lnTo>
                  <a:lnTo>
                    <a:pt x="386336" y="2009005"/>
                  </a:lnTo>
                  <a:lnTo>
                    <a:pt x="388828" y="2007483"/>
                  </a:lnTo>
                  <a:lnTo>
                    <a:pt x="390973" y="2006515"/>
                  </a:lnTo>
                  <a:lnTo>
                    <a:pt x="393257" y="2005823"/>
                  </a:lnTo>
                  <a:lnTo>
                    <a:pt x="397894" y="2004785"/>
                  </a:lnTo>
                  <a:lnTo>
                    <a:pt x="409106" y="2002779"/>
                  </a:lnTo>
                  <a:lnTo>
                    <a:pt x="420388" y="2001603"/>
                  </a:lnTo>
                  <a:lnTo>
                    <a:pt x="430424" y="2001603"/>
                  </a:lnTo>
                  <a:lnTo>
                    <a:pt x="433469" y="2001050"/>
                  </a:lnTo>
                  <a:lnTo>
                    <a:pt x="434230" y="2000566"/>
                  </a:lnTo>
                  <a:lnTo>
                    <a:pt x="436099" y="1998906"/>
                  </a:lnTo>
                  <a:lnTo>
                    <a:pt x="436929" y="1998283"/>
                  </a:lnTo>
                  <a:lnTo>
                    <a:pt x="438175" y="1997730"/>
                  </a:lnTo>
                  <a:lnTo>
                    <a:pt x="439490" y="1997384"/>
                  </a:lnTo>
                  <a:lnTo>
                    <a:pt x="440805" y="1997176"/>
                  </a:lnTo>
                  <a:lnTo>
                    <a:pt x="442051" y="1997176"/>
                  </a:lnTo>
                  <a:cubicBezTo>
                    <a:pt x="442051" y="1997176"/>
                    <a:pt x="435822" y="2000497"/>
                    <a:pt x="435822" y="2000497"/>
                  </a:cubicBezTo>
                  <a:lnTo>
                    <a:pt x="442189" y="2001534"/>
                  </a:lnTo>
                  <a:lnTo>
                    <a:pt x="448418" y="2001534"/>
                  </a:lnTo>
                  <a:lnTo>
                    <a:pt x="454509" y="2002088"/>
                  </a:lnTo>
                  <a:lnTo>
                    <a:pt x="460599" y="2004993"/>
                  </a:lnTo>
                  <a:lnTo>
                    <a:pt x="463091" y="2007068"/>
                  </a:lnTo>
                  <a:lnTo>
                    <a:pt x="467590" y="2011634"/>
                  </a:lnTo>
                  <a:lnTo>
                    <a:pt x="469597" y="2013986"/>
                  </a:lnTo>
                  <a:lnTo>
                    <a:pt x="471742" y="2017029"/>
                  </a:lnTo>
                  <a:lnTo>
                    <a:pt x="473057" y="2017306"/>
                  </a:lnTo>
                  <a:lnTo>
                    <a:pt x="474788" y="2015369"/>
                  </a:lnTo>
                  <a:lnTo>
                    <a:pt x="475203" y="2016406"/>
                  </a:lnTo>
                  <a:lnTo>
                    <a:pt x="475549" y="2016960"/>
                  </a:lnTo>
                  <a:lnTo>
                    <a:pt x="476172" y="2017237"/>
                  </a:lnTo>
                  <a:lnTo>
                    <a:pt x="477487" y="2017444"/>
                  </a:lnTo>
                  <a:lnTo>
                    <a:pt x="476172" y="2017790"/>
                  </a:lnTo>
                  <a:lnTo>
                    <a:pt x="474442" y="2017997"/>
                  </a:lnTo>
                  <a:lnTo>
                    <a:pt x="472919" y="2018343"/>
                  </a:lnTo>
                  <a:lnTo>
                    <a:pt x="472227" y="2019035"/>
                  </a:lnTo>
                  <a:lnTo>
                    <a:pt x="473127" y="2020764"/>
                  </a:lnTo>
                  <a:lnTo>
                    <a:pt x="475272" y="2021318"/>
                  </a:lnTo>
                  <a:lnTo>
                    <a:pt x="477695" y="2021041"/>
                  </a:lnTo>
                  <a:lnTo>
                    <a:pt x="479425" y="2020280"/>
                  </a:lnTo>
                  <a:lnTo>
                    <a:pt x="478110" y="2021940"/>
                  </a:lnTo>
                  <a:lnTo>
                    <a:pt x="476103" y="2023947"/>
                  </a:lnTo>
                  <a:lnTo>
                    <a:pt x="475411" y="2025814"/>
                  </a:lnTo>
                  <a:lnTo>
                    <a:pt x="477902" y="2026990"/>
                  </a:lnTo>
                  <a:lnTo>
                    <a:pt x="477487" y="2027128"/>
                  </a:lnTo>
                  <a:lnTo>
                    <a:pt x="476518" y="2027474"/>
                  </a:lnTo>
                  <a:lnTo>
                    <a:pt x="475964" y="2027613"/>
                  </a:lnTo>
                  <a:lnTo>
                    <a:pt x="477418" y="2031625"/>
                  </a:lnTo>
                  <a:lnTo>
                    <a:pt x="479148" y="2035291"/>
                  </a:lnTo>
                  <a:lnTo>
                    <a:pt x="481432" y="2038611"/>
                  </a:lnTo>
                  <a:lnTo>
                    <a:pt x="484547" y="2041586"/>
                  </a:lnTo>
                  <a:lnTo>
                    <a:pt x="487315" y="2043523"/>
                  </a:lnTo>
                  <a:lnTo>
                    <a:pt x="490153" y="2044837"/>
                  </a:lnTo>
                  <a:lnTo>
                    <a:pt x="492575" y="2044629"/>
                  </a:lnTo>
                  <a:lnTo>
                    <a:pt x="494374" y="2042070"/>
                  </a:lnTo>
                  <a:lnTo>
                    <a:pt x="494790" y="2044422"/>
                  </a:lnTo>
                  <a:lnTo>
                    <a:pt x="497143" y="2044837"/>
                  </a:lnTo>
                  <a:lnTo>
                    <a:pt x="499704" y="2043592"/>
                  </a:lnTo>
                  <a:lnTo>
                    <a:pt x="500742" y="2041171"/>
                  </a:lnTo>
                  <a:lnTo>
                    <a:pt x="501434" y="2043107"/>
                  </a:lnTo>
                  <a:lnTo>
                    <a:pt x="502749" y="2043938"/>
                  </a:lnTo>
                  <a:lnTo>
                    <a:pt x="504479" y="2043938"/>
                  </a:lnTo>
                  <a:cubicBezTo>
                    <a:pt x="504479" y="2043938"/>
                    <a:pt x="506556" y="2043384"/>
                    <a:pt x="506556" y="2043384"/>
                  </a:cubicBezTo>
                  <a:lnTo>
                    <a:pt x="505517" y="2041724"/>
                  </a:lnTo>
                  <a:lnTo>
                    <a:pt x="505102" y="2039856"/>
                  </a:lnTo>
                  <a:lnTo>
                    <a:pt x="504964" y="2037919"/>
                  </a:lnTo>
                  <a:lnTo>
                    <a:pt x="504618" y="2035983"/>
                  </a:lnTo>
                  <a:lnTo>
                    <a:pt x="505656" y="2037712"/>
                  </a:lnTo>
                  <a:lnTo>
                    <a:pt x="506140" y="2039926"/>
                  </a:lnTo>
                  <a:lnTo>
                    <a:pt x="506902" y="2041862"/>
                  </a:lnTo>
                  <a:lnTo>
                    <a:pt x="508770" y="2042831"/>
                  </a:lnTo>
                  <a:lnTo>
                    <a:pt x="511193" y="2042208"/>
                  </a:lnTo>
                  <a:lnTo>
                    <a:pt x="512300" y="2040410"/>
                  </a:lnTo>
                  <a:lnTo>
                    <a:pt x="512162" y="2038127"/>
                  </a:lnTo>
                  <a:lnTo>
                    <a:pt x="510916" y="2036121"/>
                  </a:lnTo>
                  <a:lnTo>
                    <a:pt x="513269" y="2037712"/>
                  </a:lnTo>
                  <a:lnTo>
                    <a:pt x="516038" y="2039303"/>
                  </a:lnTo>
                  <a:lnTo>
                    <a:pt x="518598" y="2039649"/>
                  </a:lnTo>
                  <a:lnTo>
                    <a:pt x="520398" y="2037366"/>
                  </a:lnTo>
                  <a:lnTo>
                    <a:pt x="521990" y="2039718"/>
                  </a:lnTo>
                  <a:lnTo>
                    <a:pt x="524966" y="2040271"/>
                  </a:lnTo>
                  <a:lnTo>
                    <a:pt x="535347" y="2038819"/>
                  </a:lnTo>
                  <a:lnTo>
                    <a:pt x="536386" y="2037574"/>
                  </a:lnTo>
                  <a:lnTo>
                    <a:pt x="535832" y="2035360"/>
                  </a:lnTo>
                  <a:lnTo>
                    <a:pt x="535417" y="2031832"/>
                  </a:lnTo>
                  <a:lnTo>
                    <a:pt x="538393" y="2034738"/>
                  </a:lnTo>
                  <a:lnTo>
                    <a:pt x="540054" y="2035637"/>
                  </a:lnTo>
                  <a:lnTo>
                    <a:pt x="541715" y="2035360"/>
                  </a:lnTo>
                  <a:lnTo>
                    <a:pt x="541507" y="2038404"/>
                  </a:lnTo>
                  <a:lnTo>
                    <a:pt x="542822" y="2039787"/>
                  </a:lnTo>
                  <a:lnTo>
                    <a:pt x="544068" y="2039372"/>
                  </a:lnTo>
                  <a:lnTo>
                    <a:pt x="543861" y="2037089"/>
                  </a:lnTo>
                  <a:lnTo>
                    <a:pt x="545106" y="2037989"/>
                  </a:lnTo>
                  <a:lnTo>
                    <a:pt x="548082" y="2038750"/>
                  </a:lnTo>
                  <a:lnTo>
                    <a:pt x="548982" y="2039303"/>
                  </a:lnTo>
                  <a:lnTo>
                    <a:pt x="549467" y="2040825"/>
                  </a:lnTo>
                  <a:lnTo>
                    <a:pt x="549951" y="2045114"/>
                  </a:lnTo>
                  <a:lnTo>
                    <a:pt x="550574" y="2047050"/>
                  </a:lnTo>
                  <a:lnTo>
                    <a:pt x="551681" y="2048572"/>
                  </a:lnTo>
                  <a:lnTo>
                    <a:pt x="553342" y="2050163"/>
                  </a:lnTo>
                  <a:lnTo>
                    <a:pt x="555280" y="2051408"/>
                  </a:lnTo>
                  <a:lnTo>
                    <a:pt x="557287" y="2052100"/>
                  </a:lnTo>
                  <a:lnTo>
                    <a:pt x="558810" y="2052307"/>
                  </a:lnTo>
                  <a:lnTo>
                    <a:pt x="560194" y="2052307"/>
                  </a:lnTo>
                  <a:cubicBezTo>
                    <a:pt x="560194" y="2052307"/>
                    <a:pt x="560955" y="2051547"/>
                    <a:pt x="560955" y="2051547"/>
                  </a:cubicBezTo>
                  <a:lnTo>
                    <a:pt x="560955" y="2049679"/>
                  </a:lnTo>
                  <a:cubicBezTo>
                    <a:pt x="560955" y="2049679"/>
                    <a:pt x="562132" y="2050094"/>
                    <a:pt x="562132" y="2050094"/>
                  </a:cubicBezTo>
                  <a:lnTo>
                    <a:pt x="563240" y="2050302"/>
                  </a:lnTo>
                  <a:lnTo>
                    <a:pt x="564277" y="2050163"/>
                  </a:lnTo>
                  <a:lnTo>
                    <a:pt x="565246" y="2049817"/>
                  </a:lnTo>
                  <a:lnTo>
                    <a:pt x="564555" y="2050993"/>
                  </a:lnTo>
                  <a:lnTo>
                    <a:pt x="564693" y="2052100"/>
                  </a:lnTo>
                  <a:lnTo>
                    <a:pt x="565316" y="2053138"/>
                  </a:lnTo>
                  <a:lnTo>
                    <a:pt x="566354" y="2054037"/>
                  </a:lnTo>
                  <a:lnTo>
                    <a:pt x="565039" y="2053829"/>
                  </a:lnTo>
                  <a:lnTo>
                    <a:pt x="564209" y="2053968"/>
                  </a:lnTo>
                  <a:lnTo>
                    <a:pt x="563447" y="2054383"/>
                  </a:lnTo>
                  <a:lnTo>
                    <a:pt x="562616" y="2055144"/>
                  </a:lnTo>
                  <a:lnTo>
                    <a:pt x="563309" y="2056804"/>
                  </a:lnTo>
                  <a:lnTo>
                    <a:pt x="564070" y="2058118"/>
                  </a:lnTo>
                  <a:lnTo>
                    <a:pt x="565246" y="2058810"/>
                  </a:lnTo>
                  <a:lnTo>
                    <a:pt x="566907" y="2058672"/>
                  </a:lnTo>
                  <a:lnTo>
                    <a:pt x="565939" y="2060747"/>
                  </a:lnTo>
                  <a:lnTo>
                    <a:pt x="567323" y="2063721"/>
                  </a:lnTo>
                  <a:lnTo>
                    <a:pt x="569399" y="2067110"/>
                  </a:lnTo>
                  <a:lnTo>
                    <a:pt x="570507" y="2070431"/>
                  </a:lnTo>
                  <a:lnTo>
                    <a:pt x="570161" y="2074166"/>
                  </a:lnTo>
                  <a:lnTo>
                    <a:pt x="567669" y="2086064"/>
                  </a:lnTo>
                  <a:lnTo>
                    <a:pt x="568915" y="2087794"/>
                  </a:lnTo>
                  <a:lnTo>
                    <a:pt x="571337" y="2088900"/>
                  </a:lnTo>
                  <a:lnTo>
                    <a:pt x="568915" y="2087863"/>
                  </a:lnTo>
                  <a:lnTo>
                    <a:pt x="567600" y="2086133"/>
                  </a:lnTo>
                  <a:lnTo>
                    <a:pt x="566562" y="2094365"/>
                  </a:lnTo>
                  <a:lnTo>
                    <a:pt x="565385" y="2098031"/>
                  </a:lnTo>
                  <a:lnTo>
                    <a:pt x="563309" y="2101905"/>
                  </a:lnTo>
                  <a:lnTo>
                    <a:pt x="560886" y="2105018"/>
                  </a:lnTo>
                  <a:lnTo>
                    <a:pt x="559779" y="2106747"/>
                  </a:lnTo>
                  <a:lnTo>
                    <a:pt x="559433" y="2108684"/>
                  </a:lnTo>
                  <a:lnTo>
                    <a:pt x="559986" y="2110206"/>
                  </a:lnTo>
                  <a:lnTo>
                    <a:pt x="560955" y="2110690"/>
                  </a:lnTo>
                  <a:lnTo>
                    <a:pt x="562132" y="2111174"/>
                  </a:lnTo>
                  <a:lnTo>
                    <a:pt x="563240" y="2112488"/>
                  </a:lnTo>
                  <a:lnTo>
                    <a:pt x="564970" y="2111658"/>
                  </a:lnTo>
                  <a:lnTo>
                    <a:pt x="566077" y="2112004"/>
                  </a:lnTo>
                  <a:lnTo>
                    <a:pt x="564970" y="2111658"/>
                  </a:lnTo>
                  <a:lnTo>
                    <a:pt x="563240" y="2112488"/>
                  </a:lnTo>
                  <a:lnTo>
                    <a:pt x="563378" y="2114495"/>
                  </a:lnTo>
                  <a:lnTo>
                    <a:pt x="564001" y="2116985"/>
                  </a:lnTo>
                  <a:lnTo>
                    <a:pt x="564416" y="2119406"/>
                  </a:lnTo>
                  <a:lnTo>
                    <a:pt x="563931" y="2121343"/>
                  </a:lnTo>
                  <a:lnTo>
                    <a:pt x="563240" y="2121619"/>
                  </a:lnTo>
                  <a:lnTo>
                    <a:pt x="562409" y="2121066"/>
                  </a:lnTo>
                  <a:lnTo>
                    <a:pt x="561232" y="2120513"/>
                  </a:lnTo>
                  <a:lnTo>
                    <a:pt x="559571" y="2120720"/>
                  </a:lnTo>
                  <a:lnTo>
                    <a:pt x="558256" y="2122034"/>
                  </a:lnTo>
                  <a:lnTo>
                    <a:pt x="558533" y="2123695"/>
                  </a:lnTo>
                  <a:lnTo>
                    <a:pt x="559848" y="2125493"/>
                  </a:lnTo>
                  <a:lnTo>
                    <a:pt x="561509" y="2127084"/>
                  </a:lnTo>
                  <a:lnTo>
                    <a:pt x="564139" y="2128606"/>
                  </a:lnTo>
                  <a:lnTo>
                    <a:pt x="566631" y="2129090"/>
                  </a:lnTo>
                  <a:lnTo>
                    <a:pt x="569192" y="2129298"/>
                  </a:lnTo>
                  <a:lnTo>
                    <a:pt x="571752" y="2129851"/>
                  </a:lnTo>
                  <a:lnTo>
                    <a:pt x="570230" y="2130197"/>
                  </a:lnTo>
                  <a:lnTo>
                    <a:pt x="568984" y="2130750"/>
                  </a:lnTo>
                  <a:lnTo>
                    <a:pt x="568015" y="2131649"/>
                  </a:lnTo>
                  <a:lnTo>
                    <a:pt x="567531" y="2132964"/>
                  </a:lnTo>
                  <a:lnTo>
                    <a:pt x="564762" y="2131719"/>
                  </a:lnTo>
                  <a:lnTo>
                    <a:pt x="561855" y="2130819"/>
                  </a:lnTo>
                  <a:lnTo>
                    <a:pt x="559502" y="2129436"/>
                  </a:lnTo>
                  <a:lnTo>
                    <a:pt x="558256" y="2126738"/>
                  </a:lnTo>
                  <a:lnTo>
                    <a:pt x="556803" y="2130266"/>
                  </a:lnTo>
                  <a:lnTo>
                    <a:pt x="556595" y="2140296"/>
                  </a:lnTo>
                  <a:lnTo>
                    <a:pt x="554450" y="2144793"/>
                  </a:lnTo>
                  <a:lnTo>
                    <a:pt x="552097" y="2146868"/>
                  </a:lnTo>
                  <a:lnTo>
                    <a:pt x="549674" y="2148044"/>
                  </a:lnTo>
                  <a:lnTo>
                    <a:pt x="547183" y="2148044"/>
                  </a:lnTo>
                  <a:cubicBezTo>
                    <a:pt x="547183" y="2148044"/>
                    <a:pt x="544760" y="2146176"/>
                    <a:pt x="544760" y="2146176"/>
                  </a:cubicBezTo>
                  <a:lnTo>
                    <a:pt x="549882" y="2157175"/>
                  </a:lnTo>
                  <a:lnTo>
                    <a:pt x="553827" y="2161740"/>
                  </a:lnTo>
                  <a:lnTo>
                    <a:pt x="558118" y="2161463"/>
                  </a:lnTo>
                  <a:lnTo>
                    <a:pt x="556595" y="2164230"/>
                  </a:lnTo>
                  <a:lnTo>
                    <a:pt x="557772" y="2165337"/>
                  </a:lnTo>
                  <a:lnTo>
                    <a:pt x="560056" y="2165960"/>
                  </a:lnTo>
                  <a:lnTo>
                    <a:pt x="561786" y="2167136"/>
                  </a:lnTo>
                  <a:lnTo>
                    <a:pt x="558533" y="2167827"/>
                  </a:lnTo>
                  <a:lnTo>
                    <a:pt x="555972" y="2166375"/>
                  </a:lnTo>
                  <a:lnTo>
                    <a:pt x="551681" y="2161117"/>
                  </a:lnTo>
                  <a:lnTo>
                    <a:pt x="552373" y="2163262"/>
                  </a:lnTo>
                  <a:lnTo>
                    <a:pt x="555003" y="2168796"/>
                  </a:lnTo>
                  <a:lnTo>
                    <a:pt x="556111" y="2170594"/>
                  </a:lnTo>
                  <a:lnTo>
                    <a:pt x="557356" y="2171424"/>
                  </a:lnTo>
                  <a:lnTo>
                    <a:pt x="559018" y="2172185"/>
                  </a:lnTo>
                  <a:lnTo>
                    <a:pt x="560402" y="2173154"/>
                  </a:lnTo>
                  <a:lnTo>
                    <a:pt x="560817" y="2174606"/>
                  </a:lnTo>
                  <a:lnTo>
                    <a:pt x="559779" y="2174122"/>
                  </a:lnTo>
                  <a:lnTo>
                    <a:pt x="558810" y="2173776"/>
                  </a:lnTo>
                  <a:lnTo>
                    <a:pt x="556941" y="2173431"/>
                  </a:lnTo>
                  <a:lnTo>
                    <a:pt x="561648" y="2180071"/>
                  </a:lnTo>
                  <a:lnTo>
                    <a:pt x="563240" y="2181869"/>
                  </a:lnTo>
                  <a:lnTo>
                    <a:pt x="565385" y="2183391"/>
                  </a:lnTo>
                  <a:lnTo>
                    <a:pt x="570230" y="2185467"/>
                  </a:lnTo>
                  <a:lnTo>
                    <a:pt x="572860" y="2186850"/>
                  </a:lnTo>
                  <a:lnTo>
                    <a:pt x="571199" y="2187334"/>
                  </a:lnTo>
                  <a:lnTo>
                    <a:pt x="569468" y="2186781"/>
                  </a:lnTo>
                  <a:lnTo>
                    <a:pt x="567669" y="2185882"/>
                  </a:lnTo>
                  <a:lnTo>
                    <a:pt x="565870" y="2185120"/>
                  </a:lnTo>
                  <a:lnTo>
                    <a:pt x="569745" y="2189271"/>
                  </a:lnTo>
                  <a:lnTo>
                    <a:pt x="578604" y="2196465"/>
                  </a:lnTo>
                  <a:lnTo>
                    <a:pt x="590439" y="2209470"/>
                  </a:lnTo>
                  <a:lnTo>
                    <a:pt x="593346" y="2213551"/>
                  </a:lnTo>
                  <a:lnTo>
                    <a:pt x="595146" y="2215280"/>
                  </a:lnTo>
                  <a:lnTo>
                    <a:pt x="595769" y="2213413"/>
                  </a:lnTo>
                  <a:lnTo>
                    <a:pt x="596599" y="2211822"/>
                  </a:lnTo>
                  <a:lnTo>
                    <a:pt x="597637" y="2210438"/>
                  </a:lnTo>
                  <a:lnTo>
                    <a:pt x="599091" y="2209193"/>
                  </a:lnTo>
                  <a:lnTo>
                    <a:pt x="597706" y="2210438"/>
                  </a:lnTo>
                  <a:lnTo>
                    <a:pt x="596599" y="2211822"/>
                  </a:lnTo>
                  <a:lnTo>
                    <a:pt x="595838" y="2213413"/>
                  </a:lnTo>
                  <a:lnTo>
                    <a:pt x="595146" y="2215280"/>
                  </a:lnTo>
                  <a:lnTo>
                    <a:pt x="604905" y="2224134"/>
                  </a:lnTo>
                  <a:lnTo>
                    <a:pt x="607396" y="2227386"/>
                  </a:lnTo>
                  <a:lnTo>
                    <a:pt x="608849" y="2230014"/>
                  </a:lnTo>
                  <a:lnTo>
                    <a:pt x="610026" y="2232643"/>
                  </a:lnTo>
                  <a:lnTo>
                    <a:pt x="611479" y="2235202"/>
                  </a:lnTo>
                  <a:lnTo>
                    <a:pt x="613556" y="2237762"/>
                  </a:lnTo>
                  <a:lnTo>
                    <a:pt x="615632" y="2241359"/>
                  </a:lnTo>
                  <a:lnTo>
                    <a:pt x="616463" y="2243365"/>
                  </a:lnTo>
                  <a:lnTo>
                    <a:pt x="617017" y="2245232"/>
                  </a:lnTo>
                  <a:lnTo>
                    <a:pt x="617017" y="2247377"/>
                  </a:lnTo>
                  <a:cubicBezTo>
                    <a:pt x="617017" y="2247377"/>
                    <a:pt x="616740" y="2249452"/>
                    <a:pt x="616740" y="2249452"/>
                  </a:cubicBezTo>
                  <a:lnTo>
                    <a:pt x="616740" y="2251527"/>
                  </a:lnTo>
                  <a:lnTo>
                    <a:pt x="617570" y="2253533"/>
                  </a:lnTo>
                  <a:lnTo>
                    <a:pt x="621584" y="2252772"/>
                  </a:lnTo>
                  <a:lnTo>
                    <a:pt x="622276" y="2252357"/>
                  </a:lnTo>
                  <a:lnTo>
                    <a:pt x="621584" y="2252842"/>
                  </a:lnTo>
                  <a:lnTo>
                    <a:pt x="617639" y="2253602"/>
                  </a:lnTo>
                  <a:lnTo>
                    <a:pt x="621861" y="2257822"/>
                  </a:lnTo>
                  <a:lnTo>
                    <a:pt x="625875" y="2257338"/>
                  </a:lnTo>
                  <a:lnTo>
                    <a:pt x="630236" y="2255470"/>
                  </a:lnTo>
                  <a:lnTo>
                    <a:pt x="635288" y="2255747"/>
                  </a:lnTo>
                  <a:lnTo>
                    <a:pt x="632866" y="2257269"/>
                  </a:lnTo>
                  <a:lnTo>
                    <a:pt x="630166" y="2258306"/>
                  </a:lnTo>
                  <a:lnTo>
                    <a:pt x="627398" y="2258998"/>
                  </a:lnTo>
                  <a:lnTo>
                    <a:pt x="621723" y="2260035"/>
                  </a:lnTo>
                  <a:lnTo>
                    <a:pt x="620408" y="2260381"/>
                  </a:lnTo>
                  <a:lnTo>
                    <a:pt x="620062" y="2261142"/>
                  </a:lnTo>
                  <a:lnTo>
                    <a:pt x="620269" y="2262941"/>
                  </a:lnTo>
                  <a:lnTo>
                    <a:pt x="620823" y="2265293"/>
                  </a:lnTo>
                  <a:lnTo>
                    <a:pt x="622069" y="2267714"/>
                  </a:lnTo>
                  <a:lnTo>
                    <a:pt x="628575" y="2277260"/>
                  </a:lnTo>
                  <a:lnTo>
                    <a:pt x="629821" y="2279750"/>
                  </a:lnTo>
                  <a:lnTo>
                    <a:pt x="632866" y="2288881"/>
                  </a:lnTo>
                  <a:lnTo>
                    <a:pt x="640617" y="2305897"/>
                  </a:lnTo>
                  <a:lnTo>
                    <a:pt x="641517" y="2310740"/>
                  </a:lnTo>
                  <a:lnTo>
                    <a:pt x="640687" y="2314475"/>
                  </a:lnTo>
                  <a:lnTo>
                    <a:pt x="638403" y="2317796"/>
                  </a:lnTo>
                  <a:lnTo>
                    <a:pt x="634942" y="2321531"/>
                  </a:lnTo>
                  <a:lnTo>
                    <a:pt x="635496" y="2319871"/>
                  </a:lnTo>
                  <a:lnTo>
                    <a:pt x="635773" y="2319317"/>
                  </a:lnTo>
                  <a:lnTo>
                    <a:pt x="634250" y="2320770"/>
                  </a:lnTo>
                  <a:lnTo>
                    <a:pt x="633973" y="2322430"/>
                  </a:lnTo>
                  <a:lnTo>
                    <a:pt x="634596" y="2324298"/>
                  </a:lnTo>
                  <a:lnTo>
                    <a:pt x="635427" y="2326304"/>
                  </a:lnTo>
                  <a:lnTo>
                    <a:pt x="638403" y="2336611"/>
                  </a:lnTo>
                  <a:lnTo>
                    <a:pt x="640410" y="2341660"/>
                  </a:lnTo>
                  <a:lnTo>
                    <a:pt x="648577" y="2355564"/>
                  </a:lnTo>
                  <a:lnTo>
                    <a:pt x="651068" y="2363658"/>
                  </a:lnTo>
                  <a:lnTo>
                    <a:pt x="651276" y="2373342"/>
                  </a:lnTo>
                  <a:lnTo>
                    <a:pt x="649615" y="2382957"/>
                  </a:lnTo>
                  <a:lnTo>
                    <a:pt x="646293" y="2390843"/>
                  </a:lnTo>
                  <a:lnTo>
                    <a:pt x="644493" y="2393333"/>
                  </a:lnTo>
                  <a:lnTo>
                    <a:pt x="642555" y="2395201"/>
                  </a:lnTo>
                  <a:lnTo>
                    <a:pt x="635703" y="2399766"/>
                  </a:lnTo>
                  <a:lnTo>
                    <a:pt x="634458" y="2401080"/>
                  </a:lnTo>
                  <a:lnTo>
                    <a:pt x="632381" y="2404677"/>
                  </a:lnTo>
                  <a:lnTo>
                    <a:pt x="630720" y="2407098"/>
                  </a:lnTo>
                  <a:lnTo>
                    <a:pt x="626983" y="2411802"/>
                  </a:lnTo>
                  <a:lnTo>
                    <a:pt x="625391" y="2414223"/>
                  </a:lnTo>
                  <a:lnTo>
                    <a:pt x="624630" y="2416160"/>
                  </a:lnTo>
                  <a:lnTo>
                    <a:pt x="623938" y="2420103"/>
                  </a:lnTo>
                  <a:lnTo>
                    <a:pt x="614594" y="2457111"/>
                  </a:lnTo>
                  <a:lnTo>
                    <a:pt x="612587" y="2461745"/>
                  </a:lnTo>
                  <a:lnTo>
                    <a:pt x="611341" y="2463682"/>
                  </a:lnTo>
                  <a:lnTo>
                    <a:pt x="608919" y="2466657"/>
                  </a:lnTo>
                  <a:lnTo>
                    <a:pt x="608227" y="2468455"/>
                  </a:lnTo>
                  <a:lnTo>
                    <a:pt x="608227" y="2470599"/>
                  </a:lnTo>
                  <a:cubicBezTo>
                    <a:pt x="608227" y="2470599"/>
                    <a:pt x="609196" y="2478209"/>
                    <a:pt x="609196" y="2478209"/>
                  </a:cubicBezTo>
                  <a:lnTo>
                    <a:pt x="607742" y="2497300"/>
                  </a:lnTo>
                  <a:lnTo>
                    <a:pt x="607742" y="2506362"/>
                  </a:lnTo>
                  <a:lnTo>
                    <a:pt x="609472" y="2514456"/>
                  </a:lnTo>
                  <a:lnTo>
                    <a:pt x="613072" y="2521857"/>
                  </a:lnTo>
                  <a:lnTo>
                    <a:pt x="624076" y="2536107"/>
                  </a:lnTo>
                  <a:lnTo>
                    <a:pt x="638541" y="2565091"/>
                  </a:lnTo>
                  <a:lnTo>
                    <a:pt x="641309" y="2573460"/>
                  </a:lnTo>
                  <a:lnTo>
                    <a:pt x="643040" y="2577473"/>
                  </a:lnTo>
                  <a:lnTo>
                    <a:pt x="661311" y="2606664"/>
                  </a:lnTo>
                  <a:lnTo>
                    <a:pt x="664703" y="2614204"/>
                  </a:lnTo>
                  <a:lnTo>
                    <a:pt x="664841" y="2622643"/>
                  </a:lnTo>
                  <a:lnTo>
                    <a:pt x="663665" y="2621674"/>
                  </a:lnTo>
                  <a:lnTo>
                    <a:pt x="663042" y="2625548"/>
                  </a:lnTo>
                  <a:lnTo>
                    <a:pt x="664911" y="2639314"/>
                  </a:lnTo>
                  <a:lnTo>
                    <a:pt x="665187" y="2648721"/>
                  </a:lnTo>
                  <a:lnTo>
                    <a:pt x="665672" y="2653218"/>
                  </a:lnTo>
                  <a:lnTo>
                    <a:pt x="670309" y="2666499"/>
                  </a:lnTo>
                  <a:lnTo>
                    <a:pt x="671278" y="2670649"/>
                  </a:lnTo>
                  <a:lnTo>
                    <a:pt x="671901" y="2679711"/>
                  </a:lnTo>
                  <a:lnTo>
                    <a:pt x="674738" y="2698733"/>
                  </a:lnTo>
                  <a:lnTo>
                    <a:pt x="675430" y="2700740"/>
                  </a:lnTo>
                  <a:lnTo>
                    <a:pt x="677161" y="2704475"/>
                  </a:lnTo>
                  <a:lnTo>
                    <a:pt x="677645" y="2705997"/>
                  </a:lnTo>
                  <a:lnTo>
                    <a:pt x="678614" y="2712292"/>
                  </a:lnTo>
                  <a:lnTo>
                    <a:pt x="680829" y="2720731"/>
                  </a:lnTo>
                  <a:lnTo>
                    <a:pt x="682351" y="2724605"/>
                  </a:lnTo>
                  <a:lnTo>
                    <a:pt x="686574" y="2732767"/>
                  </a:lnTo>
                  <a:lnTo>
                    <a:pt x="692041" y="2740584"/>
                  </a:lnTo>
                  <a:lnTo>
                    <a:pt x="698478" y="2747708"/>
                  </a:lnTo>
                  <a:lnTo>
                    <a:pt x="705468" y="2753657"/>
                  </a:lnTo>
                  <a:lnTo>
                    <a:pt x="705468" y="2753657"/>
                  </a:lnTo>
                  <a:cubicBezTo>
                    <a:pt x="705468" y="2753657"/>
                    <a:pt x="710452" y="2759814"/>
                    <a:pt x="710452" y="2759814"/>
                  </a:cubicBezTo>
                  <a:lnTo>
                    <a:pt x="714258" y="2767285"/>
                  </a:lnTo>
                  <a:lnTo>
                    <a:pt x="725055" y="2796545"/>
                  </a:lnTo>
                  <a:lnTo>
                    <a:pt x="741181" y="2823246"/>
                  </a:lnTo>
                  <a:lnTo>
                    <a:pt x="744088" y="2830647"/>
                  </a:lnTo>
                  <a:lnTo>
                    <a:pt x="744503" y="2839017"/>
                  </a:lnTo>
                  <a:lnTo>
                    <a:pt x="744295" y="2840539"/>
                  </a:lnTo>
                  <a:lnTo>
                    <a:pt x="743880" y="2842061"/>
                  </a:lnTo>
                  <a:lnTo>
                    <a:pt x="743258" y="2843445"/>
                  </a:lnTo>
                  <a:lnTo>
                    <a:pt x="742219" y="2844690"/>
                  </a:lnTo>
                  <a:lnTo>
                    <a:pt x="740350" y="2845796"/>
                  </a:lnTo>
                  <a:lnTo>
                    <a:pt x="738759" y="2845796"/>
                  </a:lnTo>
                  <a:cubicBezTo>
                    <a:pt x="738759" y="2845796"/>
                    <a:pt x="737374" y="2845658"/>
                    <a:pt x="737374" y="2845658"/>
                  </a:cubicBezTo>
                  <a:lnTo>
                    <a:pt x="736267" y="2845866"/>
                  </a:lnTo>
                  <a:lnTo>
                    <a:pt x="734675" y="2848633"/>
                  </a:lnTo>
                  <a:lnTo>
                    <a:pt x="735644" y="2851884"/>
                  </a:lnTo>
                  <a:lnTo>
                    <a:pt x="744295" y="2863782"/>
                  </a:lnTo>
                  <a:lnTo>
                    <a:pt x="746441" y="2867448"/>
                  </a:lnTo>
                  <a:lnTo>
                    <a:pt x="747203" y="2870906"/>
                  </a:lnTo>
                  <a:lnTo>
                    <a:pt x="746787" y="2872705"/>
                  </a:lnTo>
                  <a:lnTo>
                    <a:pt x="745126" y="2875403"/>
                  </a:lnTo>
                  <a:lnTo>
                    <a:pt x="744641" y="2877478"/>
                  </a:lnTo>
                  <a:lnTo>
                    <a:pt x="744780" y="2879207"/>
                  </a:lnTo>
                  <a:lnTo>
                    <a:pt x="745334" y="2880937"/>
                  </a:lnTo>
                  <a:lnTo>
                    <a:pt x="746164" y="2882527"/>
                  </a:lnTo>
                  <a:lnTo>
                    <a:pt x="747271" y="2883911"/>
                  </a:lnTo>
                  <a:lnTo>
                    <a:pt x="747133" y="2881421"/>
                  </a:lnTo>
                  <a:lnTo>
                    <a:pt x="747618" y="2879346"/>
                  </a:lnTo>
                  <a:lnTo>
                    <a:pt x="748933" y="2877962"/>
                  </a:lnTo>
                  <a:lnTo>
                    <a:pt x="751355" y="2877478"/>
                  </a:lnTo>
                  <a:lnTo>
                    <a:pt x="753570" y="2877962"/>
                  </a:lnTo>
                  <a:lnTo>
                    <a:pt x="754193" y="2879138"/>
                  </a:lnTo>
                  <a:lnTo>
                    <a:pt x="754193" y="2880660"/>
                  </a:lnTo>
                  <a:cubicBezTo>
                    <a:pt x="754193" y="2880660"/>
                    <a:pt x="754885" y="2882459"/>
                    <a:pt x="754885" y="2882459"/>
                  </a:cubicBezTo>
                  <a:lnTo>
                    <a:pt x="755577" y="2883565"/>
                  </a:lnTo>
                  <a:lnTo>
                    <a:pt x="755854" y="2883565"/>
                  </a:lnTo>
                  <a:cubicBezTo>
                    <a:pt x="755854" y="2883565"/>
                    <a:pt x="756684" y="2884119"/>
                    <a:pt x="756684" y="2884119"/>
                  </a:cubicBezTo>
                  <a:lnTo>
                    <a:pt x="757446" y="2884326"/>
                  </a:lnTo>
                  <a:lnTo>
                    <a:pt x="761045" y="2884810"/>
                  </a:lnTo>
                  <a:lnTo>
                    <a:pt x="762844" y="2885433"/>
                  </a:lnTo>
                  <a:lnTo>
                    <a:pt x="764505" y="2886470"/>
                  </a:lnTo>
                  <a:lnTo>
                    <a:pt x="765336" y="2887992"/>
                  </a:lnTo>
                  <a:lnTo>
                    <a:pt x="764713" y="2890206"/>
                  </a:lnTo>
                  <a:lnTo>
                    <a:pt x="768173" y="2890621"/>
                  </a:lnTo>
                  <a:lnTo>
                    <a:pt x="775925" y="2894010"/>
                  </a:lnTo>
                  <a:lnTo>
                    <a:pt x="780009" y="2894010"/>
                  </a:lnTo>
                  <a:cubicBezTo>
                    <a:pt x="780009" y="2894010"/>
                    <a:pt x="782085" y="2892903"/>
                    <a:pt x="782085" y="2892903"/>
                  </a:cubicBezTo>
                  <a:lnTo>
                    <a:pt x="786099" y="2889307"/>
                  </a:lnTo>
                  <a:lnTo>
                    <a:pt x="788106" y="2887854"/>
                  </a:lnTo>
                  <a:lnTo>
                    <a:pt x="790182" y="2886955"/>
                  </a:lnTo>
                  <a:lnTo>
                    <a:pt x="794751" y="2885640"/>
                  </a:lnTo>
                  <a:lnTo>
                    <a:pt x="796965" y="2885156"/>
                  </a:lnTo>
                  <a:lnTo>
                    <a:pt x="800979" y="2884810"/>
                  </a:lnTo>
                  <a:lnTo>
                    <a:pt x="808939" y="2884949"/>
                  </a:lnTo>
                  <a:lnTo>
                    <a:pt x="813091" y="2884534"/>
                  </a:lnTo>
                  <a:lnTo>
                    <a:pt x="817313" y="2883081"/>
                  </a:lnTo>
                  <a:lnTo>
                    <a:pt x="825065" y="2878654"/>
                  </a:lnTo>
                  <a:lnTo>
                    <a:pt x="829356" y="2877063"/>
                  </a:lnTo>
                  <a:lnTo>
                    <a:pt x="833924" y="2876648"/>
                  </a:lnTo>
                  <a:lnTo>
                    <a:pt x="842506" y="2877754"/>
                  </a:lnTo>
                  <a:lnTo>
                    <a:pt x="847074" y="2877754"/>
                  </a:lnTo>
                  <a:cubicBezTo>
                    <a:pt x="847074" y="2877754"/>
                    <a:pt x="848942" y="2877271"/>
                    <a:pt x="848942" y="2877271"/>
                  </a:cubicBezTo>
                  <a:lnTo>
                    <a:pt x="852472" y="2875887"/>
                  </a:lnTo>
                  <a:lnTo>
                    <a:pt x="854272" y="2875472"/>
                  </a:lnTo>
                  <a:lnTo>
                    <a:pt x="856971" y="2875472"/>
                  </a:lnTo>
                  <a:lnTo>
                    <a:pt x="862577" y="2876509"/>
                  </a:lnTo>
                  <a:lnTo>
                    <a:pt x="867422" y="2877754"/>
                  </a:lnTo>
                  <a:lnTo>
                    <a:pt x="871990" y="2879276"/>
                  </a:lnTo>
                  <a:lnTo>
                    <a:pt x="874274" y="2879761"/>
                  </a:lnTo>
                  <a:lnTo>
                    <a:pt x="876904" y="2879899"/>
                  </a:lnTo>
                  <a:lnTo>
                    <a:pt x="878426" y="2879276"/>
                  </a:lnTo>
                  <a:lnTo>
                    <a:pt x="879672" y="2878239"/>
                  </a:lnTo>
                  <a:lnTo>
                    <a:pt x="881402" y="2876924"/>
                  </a:lnTo>
                  <a:lnTo>
                    <a:pt x="883133" y="2875956"/>
                  </a:lnTo>
                  <a:lnTo>
                    <a:pt x="884586" y="2875333"/>
                  </a:lnTo>
                  <a:lnTo>
                    <a:pt x="886178" y="2875057"/>
                  </a:lnTo>
                  <a:lnTo>
                    <a:pt x="888254" y="2875195"/>
                  </a:lnTo>
                  <a:lnTo>
                    <a:pt x="892338" y="2876302"/>
                  </a:lnTo>
                  <a:lnTo>
                    <a:pt x="894483" y="2876579"/>
                  </a:lnTo>
                  <a:lnTo>
                    <a:pt x="896352" y="2876025"/>
                  </a:lnTo>
                  <a:lnTo>
                    <a:pt x="897183" y="2874642"/>
                  </a:lnTo>
                  <a:lnTo>
                    <a:pt x="897529" y="2872843"/>
                  </a:lnTo>
                  <a:lnTo>
                    <a:pt x="898221" y="2870976"/>
                  </a:lnTo>
                  <a:lnTo>
                    <a:pt x="900297" y="2869523"/>
                  </a:lnTo>
                  <a:lnTo>
                    <a:pt x="902996" y="2869039"/>
                  </a:lnTo>
                  <a:lnTo>
                    <a:pt x="905765" y="2869246"/>
                  </a:lnTo>
                  <a:lnTo>
                    <a:pt x="908534" y="2869730"/>
                  </a:lnTo>
                  <a:lnTo>
                    <a:pt x="911302" y="2869938"/>
                  </a:lnTo>
                  <a:lnTo>
                    <a:pt x="915178" y="2869315"/>
                  </a:lnTo>
                  <a:lnTo>
                    <a:pt x="919053" y="2868001"/>
                  </a:lnTo>
                  <a:lnTo>
                    <a:pt x="926390" y="2864335"/>
                  </a:lnTo>
                  <a:lnTo>
                    <a:pt x="934349" y="2859354"/>
                  </a:lnTo>
                  <a:lnTo>
                    <a:pt x="964179" y="2835213"/>
                  </a:lnTo>
                  <a:lnTo>
                    <a:pt x="992209" y="2807959"/>
                  </a:lnTo>
                  <a:lnTo>
                    <a:pt x="1015672" y="2770120"/>
                  </a:lnTo>
                  <a:lnTo>
                    <a:pt x="1019063" y="2765970"/>
                  </a:lnTo>
                  <a:lnTo>
                    <a:pt x="1022801" y="2762719"/>
                  </a:lnTo>
                  <a:lnTo>
                    <a:pt x="1030621" y="2757324"/>
                  </a:lnTo>
                  <a:lnTo>
                    <a:pt x="1034221" y="2753865"/>
                  </a:lnTo>
                  <a:lnTo>
                    <a:pt x="1037404" y="2748677"/>
                  </a:lnTo>
                  <a:lnTo>
                    <a:pt x="1039342" y="2743143"/>
                  </a:lnTo>
                  <a:lnTo>
                    <a:pt x="1041695" y="2731384"/>
                  </a:lnTo>
                  <a:lnTo>
                    <a:pt x="1045709" y="2717341"/>
                  </a:lnTo>
                  <a:lnTo>
                    <a:pt x="1046678" y="2712499"/>
                  </a:lnTo>
                  <a:lnTo>
                    <a:pt x="1046678" y="2712499"/>
                  </a:lnTo>
                  <a:cubicBezTo>
                    <a:pt x="1046678" y="2712499"/>
                    <a:pt x="1048132" y="2694791"/>
                    <a:pt x="1048132" y="2694791"/>
                  </a:cubicBezTo>
                  <a:lnTo>
                    <a:pt x="1047232" y="2695482"/>
                  </a:lnTo>
                  <a:lnTo>
                    <a:pt x="1046609" y="2696520"/>
                  </a:lnTo>
                  <a:lnTo>
                    <a:pt x="1046194" y="2697696"/>
                  </a:lnTo>
                  <a:lnTo>
                    <a:pt x="1045987" y="2699080"/>
                  </a:lnTo>
                  <a:lnTo>
                    <a:pt x="1043564" y="2697004"/>
                  </a:lnTo>
                  <a:lnTo>
                    <a:pt x="1042180" y="2695067"/>
                  </a:lnTo>
                  <a:lnTo>
                    <a:pt x="1041765" y="2692923"/>
                  </a:lnTo>
                  <a:lnTo>
                    <a:pt x="1042318" y="2690087"/>
                  </a:lnTo>
                  <a:lnTo>
                    <a:pt x="1043910" y="2686421"/>
                  </a:lnTo>
                  <a:lnTo>
                    <a:pt x="1046194" y="2683446"/>
                  </a:lnTo>
                  <a:lnTo>
                    <a:pt x="1049032" y="2680818"/>
                  </a:lnTo>
                  <a:lnTo>
                    <a:pt x="1052285" y="2678466"/>
                  </a:lnTo>
                  <a:lnTo>
                    <a:pt x="1059483" y="2674523"/>
                  </a:lnTo>
                  <a:lnTo>
                    <a:pt x="1082461" y="2665807"/>
                  </a:lnTo>
                  <a:lnTo>
                    <a:pt x="1088620" y="2662556"/>
                  </a:lnTo>
                  <a:lnTo>
                    <a:pt x="1095680" y="2657368"/>
                  </a:lnTo>
                  <a:lnTo>
                    <a:pt x="1100940" y="2650796"/>
                  </a:lnTo>
                  <a:lnTo>
                    <a:pt x="1101771" y="2643672"/>
                  </a:lnTo>
                  <a:lnTo>
                    <a:pt x="1100871" y="2642565"/>
                  </a:lnTo>
                  <a:lnTo>
                    <a:pt x="1099902" y="2642911"/>
                  </a:lnTo>
                  <a:lnTo>
                    <a:pt x="1099071" y="2642772"/>
                  </a:lnTo>
                  <a:lnTo>
                    <a:pt x="1098449" y="2640282"/>
                  </a:lnTo>
                  <a:lnTo>
                    <a:pt x="1098795" y="2636201"/>
                  </a:lnTo>
                  <a:lnTo>
                    <a:pt x="1101632" y="2628038"/>
                  </a:lnTo>
                  <a:lnTo>
                    <a:pt x="1102393" y="2624095"/>
                  </a:lnTo>
                  <a:lnTo>
                    <a:pt x="1102186" y="2622159"/>
                  </a:lnTo>
                  <a:lnTo>
                    <a:pt x="1101148" y="2618147"/>
                  </a:lnTo>
                  <a:lnTo>
                    <a:pt x="1100940" y="2616071"/>
                  </a:lnTo>
                  <a:lnTo>
                    <a:pt x="1101909" y="2609915"/>
                  </a:lnTo>
                  <a:lnTo>
                    <a:pt x="1101701" y="2607840"/>
                  </a:lnTo>
                  <a:lnTo>
                    <a:pt x="1100525" y="2605003"/>
                  </a:lnTo>
                  <a:lnTo>
                    <a:pt x="1099764" y="2606249"/>
                  </a:lnTo>
                  <a:lnTo>
                    <a:pt x="1098587" y="2612129"/>
                  </a:lnTo>
                  <a:lnTo>
                    <a:pt x="1097272" y="2609361"/>
                  </a:lnTo>
                  <a:lnTo>
                    <a:pt x="1096303" y="2596564"/>
                  </a:lnTo>
                  <a:lnTo>
                    <a:pt x="1091666" y="2579617"/>
                  </a:lnTo>
                  <a:lnTo>
                    <a:pt x="1089935" y="2576158"/>
                  </a:lnTo>
                  <a:lnTo>
                    <a:pt x="1085575" y="2569517"/>
                  </a:lnTo>
                  <a:lnTo>
                    <a:pt x="1084399" y="2566128"/>
                  </a:lnTo>
                  <a:lnTo>
                    <a:pt x="1084675" y="2562254"/>
                  </a:lnTo>
                  <a:lnTo>
                    <a:pt x="1085437" y="2558104"/>
                  </a:lnTo>
                  <a:lnTo>
                    <a:pt x="1085437" y="2554092"/>
                  </a:lnTo>
                  <a:lnTo>
                    <a:pt x="1083291" y="2550910"/>
                  </a:lnTo>
                  <a:lnTo>
                    <a:pt x="1085575" y="2551602"/>
                  </a:lnTo>
                  <a:lnTo>
                    <a:pt x="1086959" y="2552432"/>
                  </a:lnTo>
                  <a:lnTo>
                    <a:pt x="1088344" y="2552916"/>
                  </a:lnTo>
                  <a:lnTo>
                    <a:pt x="1090558" y="2552432"/>
                  </a:lnTo>
                  <a:lnTo>
                    <a:pt x="1093535" y="2550772"/>
                  </a:lnTo>
                  <a:lnTo>
                    <a:pt x="1096372" y="2548212"/>
                  </a:lnTo>
                  <a:lnTo>
                    <a:pt x="1105370" y="2537974"/>
                  </a:lnTo>
                  <a:lnTo>
                    <a:pt x="1107723" y="2535830"/>
                  </a:lnTo>
                  <a:lnTo>
                    <a:pt x="1110283" y="2533963"/>
                  </a:lnTo>
                  <a:lnTo>
                    <a:pt x="1112568" y="2533133"/>
                  </a:lnTo>
                  <a:lnTo>
                    <a:pt x="1114782" y="2532579"/>
                  </a:lnTo>
                  <a:lnTo>
                    <a:pt x="1116374" y="2531541"/>
                  </a:lnTo>
                  <a:lnTo>
                    <a:pt x="1116859" y="2529258"/>
                  </a:lnTo>
                  <a:lnTo>
                    <a:pt x="1119073" y="2529535"/>
                  </a:lnTo>
                  <a:lnTo>
                    <a:pt x="1121842" y="2527045"/>
                  </a:lnTo>
                  <a:lnTo>
                    <a:pt x="1133123" y="2511758"/>
                  </a:lnTo>
                  <a:lnTo>
                    <a:pt x="1135822" y="2509129"/>
                  </a:lnTo>
                  <a:lnTo>
                    <a:pt x="1142743" y="2504218"/>
                  </a:lnTo>
                  <a:lnTo>
                    <a:pt x="1150288" y="2499652"/>
                  </a:lnTo>
                  <a:lnTo>
                    <a:pt x="1158177" y="2495917"/>
                  </a:lnTo>
                  <a:lnTo>
                    <a:pt x="1171812" y="2491767"/>
                  </a:lnTo>
                  <a:lnTo>
                    <a:pt x="1174304" y="2490660"/>
                  </a:lnTo>
                  <a:lnTo>
                    <a:pt x="1188077" y="2482290"/>
                  </a:lnTo>
                  <a:lnTo>
                    <a:pt x="1190707" y="2479661"/>
                  </a:lnTo>
                  <a:lnTo>
                    <a:pt x="1190707" y="2478970"/>
                  </a:lnTo>
                  <a:cubicBezTo>
                    <a:pt x="1190707" y="2478970"/>
                    <a:pt x="1190015" y="2477033"/>
                    <a:pt x="1190015" y="2477033"/>
                  </a:cubicBezTo>
                  <a:lnTo>
                    <a:pt x="1190015" y="2476410"/>
                  </a:lnTo>
                  <a:lnTo>
                    <a:pt x="1190707" y="2475926"/>
                  </a:lnTo>
                  <a:lnTo>
                    <a:pt x="1192645" y="2475511"/>
                  </a:lnTo>
                  <a:lnTo>
                    <a:pt x="1193337" y="2475096"/>
                  </a:lnTo>
                  <a:lnTo>
                    <a:pt x="1194306" y="2473920"/>
                  </a:lnTo>
                  <a:lnTo>
                    <a:pt x="1196659" y="2470115"/>
                  </a:lnTo>
                  <a:lnTo>
                    <a:pt x="1204480" y="2460708"/>
                  </a:lnTo>
                  <a:lnTo>
                    <a:pt x="1206625" y="2457249"/>
                  </a:lnTo>
                  <a:lnTo>
                    <a:pt x="1207248" y="2455312"/>
                  </a:lnTo>
                  <a:lnTo>
                    <a:pt x="1207940" y="2450262"/>
                  </a:lnTo>
                  <a:lnTo>
                    <a:pt x="1208494" y="2449017"/>
                  </a:lnTo>
                  <a:lnTo>
                    <a:pt x="1210432" y="2446043"/>
                  </a:lnTo>
                  <a:lnTo>
                    <a:pt x="1211055" y="2444659"/>
                  </a:lnTo>
                  <a:lnTo>
                    <a:pt x="1211263" y="2441616"/>
                  </a:lnTo>
                  <a:lnTo>
                    <a:pt x="1210639" y="2437950"/>
                  </a:lnTo>
                  <a:lnTo>
                    <a:pt x="1209463" y="2436151"/>
                  </a:lnTo>
                  <a:lnTo>
                    <a:pt x="1207802" y="2438572"/>
                  </a:lnTo>
                  <a:lnTo>
                    <a:pt x="1207802" y="2436981"/>
                  </a:lnTo>
                  <a:cubicBezTo>
                    <a:pt x="1207802" y="2436981"/>
                    <a:pt x="1208287" y="2435667"/>
                    <a:pt x="1208287" y="2435667"/>
                  </a:cubicBezTo>
                  <a:lnTo>
                    <a:pt x="1208978" y="2434491"/>
                  </a:lnTo>
                  <a:lnTo>
                    <a:pt x="1209255" y="2433246"/>
                  </a:lnTo>
                  <a:lnTo>
                    <a:pt x="1208840" y="2432001"/>
                  </a:lnTo>
                  <a:lnTo>
                    <a:pt x="1208148" y="2431586"/>
                  </a:lnTo>
                  <a:lnTo>
                    <a:pt x="1207456" y="2431240"/>
                  </a:lnTo>
                  <a:lnTo>
                    <a:pt x="1206902" y="2430340"/>
                  </a:lnTo>
                  <a:lnTo>
                    <a:pt x="1206418" y="2427297"/>
                  </a:lnTo>
                  <a:lnTo>
                    <a:pt x="1206072" y="2417405"/>
                  </a:lnTo>
                  <a:lnTo>
                    <a:pt x="1206694" y="2409243"/>
                  </a:lnTo>
                  <a:lnTo>
                    <a:pt x="1206348" y="2406822"/>
                  </a:lnTo>
                  <a:lnTo>
                    <a:pt x="1205656" y="2405992"/>
                  </a:lnTo>
                  <a:lnTo>
                    <a:pt x="1204687" y="2405438"/>
                  </a:lnTo>
                  <a:lnTo>
                    <a:pt x="1203857" y="2405023"/>
                  </a:lnTo>
                  <a:lnTo>
                    <a:pt x="1203511" y="2404746"/>
                  </a:lnTo>
                  <a:lnTo>
                    <a:pt x="1203788" y="2403709"/>
                  </a:lnTo>
                  <a:lnTo>
                    <a:pt x="1204549" y="2403086"/>
                  </a:lnTo>
                  <a:lnTo>
                    <a:pt x="1205379" y="2402602"/>
                  </a:lnTo>
                  <a:lnTo>
                    <a:pt x="1205864" y="2401841"/>
                  </a:lnTo>
                  <a:lnTo>
                    <a:pt x="1206141" y="2398867"/>
                  </a:lnTo>
                  <a:lnTo>
                    <a:pt x="1204964" y="2390981"/>
                  </a:lnTo>
                  <a:lnTo>
                    <a:pt x="1203511" y="2373272"/>
                  </a:lnTo>
                  <a:lnTo>
                    <a:pt x="1203511" y="2370506"/>
                  </a:lnTo>
                  <a:cubicBezTo>
                    <a:pt x="1203511" y="2370506"/>
                    <a:pt x="1203857" y="2367946"/>
                    <a:pt x="1203857" y="2367946"/>
                  </a:cubicBezTo>
                  <a:lnTo>
                    <a:pt x="1204895" y="2363588"/>
                  </a:lnTo>
                  <a:lnTo>
                    <a:pt x="1205726" y="2361236"/>
                  </a:lnTo>
                  <a:lnTo>
                    <a:pt x="1206764" y="2359715"/>
                  </a:lnTo>
                  <a:lnTo>
                    <a:pt x="1206210" y="2359438"/>
                  </a:lnTo>
                  <a:lnTo>
                    <a:pt x="1205103" y="2358677"/>
                  </a:lnTo>
                  <a:lnTo>
                    <a:pt x="1204549" y="2358400"/>
                  </a:lnTo>
                  <a:lnTo>
                    <a:pt x="1205241" y="2357916"/>
                  </a:lnTo>
                  <a:lnTo>
                    <a:pt x="1206487" y="2356740"/>
                  </a:lnTo>
                  <a:lnTo>
                    <a:pt x="1207110" y="2356187"/>
                  </a:lnTo>
                  <a:lnTo>
                    <a:pt x="1206072" y="2355357"/>
                  </a:lnTo>
                  <a:lnTo>
                    <a:pt x="1205241" y="2354319"/>
                  </a:lnTo>
                  <a:lnTo>
                    <a:pt x="1204549" y="2353212"/>
                  </a:lnTo>
                  <a:lnTo>
                    <a:pt x="1203995" y="2352036"/>
                  </a:lnTo>
                  <a:lnTo>
                    <a:pt x="1202819" y="2350169"/>
                  </a:lnTo>
                  <a:lnTo>
                    <a:pt x="1201158" y="2348785"/>
                  </a:lnTo>
                  <a:lnTo>
                    <a:pt x="1193267" y="2343874"/>
                  </a:lnTo>
                  <a:lnTo>
                    <a:pt x="1191053" y="2342698"/>
                  </a:lnTo>
                  <a:lnTo>
                    <a:pt x="1188769" y="2342214"/>
                  </a:lnTo>
                  <a:lnTo>
                    <a:pt x="1189738" y="2339378"/>
                  </a:lnTo>
                  <a:lnTo>
                    <a:pt x="1189115" y="2335780"/>
                  </a:lnTo>
                  <a:lnTo>
                    <a:pt x="1186762" y="2329071"/>
                  </a:lnTo>
                  <a:lnTo>
                    <a:pt x="1186070" y="2325819"/>
                  </a:lnTo>
                  <a:lnTo>
                    <a:pt x="1183855" y="2318556"/>
                  </a:lnTo>
                  <a:lnTo>
                    <a:pt x="1181017" y="2312261"/>
                  </a:lnTo>
                  <a:lnTo>
                    <a:pt x="1180394" y="2309080"/>
                  </a:lnTo>
                  <a:lnTo>
                    <a:pt x="1180810" y="2305344"/>
                  </a:lnTo>
                  <a:lnTo>
                    <a:pt x="1182678" y="2298773"/>
                  </a:lnTo>
                  <a:lnTo>
                    <a:pt x="1182401" y="2295867"/>
                  </a:lnTo>
                  <a:lnTo>
                    <a:pt x="1179702" y="2295867"/>
                  </a:lnTo>
                  <a:cubicBezTo>
                    <a:pt x="1179702" y="2295867"/>
                    <a:pt x="1179910" y="2290610"/>
                    <a:pt x="1179910" y="2290610"/>
                  </a:cubicBezTo>
                  <a:lnTo>
                    <a:pt x="1180394" y="2288189"/>
                  </a:lnTo>
                  <a:lnTo>
                    <a:pt x="1181502" y="2285768"/>
                  </a:lnTo>
                  <a:lnTo>
                    <a:pt x="1184409" y="2281548"/>
                  </a:lnTo>
                  <a:lnTo>
                    <a:pt x="1184824" y="2279404"/>
                  </a:lnTo>
                  <a:lnTo>
                    <a:pt x="1183578" y="2276845"/>
                  </a:lnTo>
                  <a:lnTo>
                    <a:pt x="1182748" y="2276360"/>
                  </a:lnTo>
                  <a:lnTo>
                    <a:pt x="1180602" y="2275876"/>
                  </a:lnTo>
                  <a:lnTo>
                    <a:pt x="1179772" y="2275461"/>
                  </a:lnTo>
                  <a:lnTo>
                    <a:pt x="1179149" y="2274631"/>
                  </a:lnTo>
                  <a:lnTo>
                    <a:pt x="1178041" y="2272418"/>
                  </a:lnTo>
                  <a:lnTo>
                    <a:pt x="1177418" y="2271449"/>
                  </a:lnTo>
                  <a:lnTo>
                    <a:pt x="1175827" y="2269927"/>
                  </a:lnTo>
                  <a:lnTo>
                    <a:pt x="1172504" y="2267160"/>
                  </a:lnTo>
                  <a:lnTo>
                    <a:pt x="1171120" y="2265431"/>
                  </a:lnTo>
                  <a:lnTo>
                    <a:pt x="1169736" y="2261211"/>
                  </a:lnTo>
                  <a:lnTo>
                    <a:pt x="1170082" y="2256992"/>
                  </a:lnTo>
                  <a:lnTo>
                    <a:pt x="1176034" y="2240183"/>
                  </a:lnTo>
                  <a:lnTo>
                    <a:pt x="1178318" y="2231329"/>
                  </a:lnTo>
                  <a:lnTo>
                    <a:pt x="1169736" y="2225311"/>
                  </a:lnTo>
                  <a:lnTo>
                    <a:pt x="1157001" y="2216110"/>
                  </a:lnTo>
                  <a:lnTo>
                    <a:pt x="1169736" y="2225311"/>
                  </a:lnTo>
                  <a:lnTo>
                    <a:pt x="1178318" y="2231329"/>
                  </a:lnTo>
                  <a:lnTo>
                    <a:pt x="1179910" y="2229807"/>
                  </a:lnTo>
                  <a:lnTo>
                    <a:pt x="1181502" y="2228631"/>
                  </a:lnTo>
                  <a:lnTo>
                    <a:pt x="1183163" y="2227247"/>
                  </a:lnTo>
                  <a:lnTo>
                    <a:pt x="1184685" y="2225103"/>
                  </a:lnTo>
                  <a:lnTo>
                    <a:pt x="1187523" y="2219431"/>
                  </a:lnTo>
                  <a:lnTo>
                    <a:pt x="1192783" y="2206634"/>
                  </a:lnTo>
                  <a:lnTo>
                    <a:pt x="1196936" y="2199094"/>
                  </a:lnTo>
                  <a:lnTo>
                    <a:pt x="1197697" y="2197088"/>
                  </a:lnTo>
                  <a:lnTo>
                    <a:pt x="1198320" y="2194459"/>
                  </a:lnTo>
                  <a:lnTo>
                    <a:pt x="1198666" y="2192038"/>
                  </a:lnTo>
                  <a:lnTo>
                    <a:pt x="1199151" y="2190101"/>
                  </a:lnTo>
                  <a:lnTo>
                    <a:pt x="1200258" y="2188441"/>
                  </a:lnTo>
                  <a:lnTo>
                    <a:pt x="1202473" y="2187058"/>
                  </a:lnTo>
                  <a:lnTo>
                    <a:pt x="1205103" y="2186297"/>
                  </a:lnTo>
                  <a:lnTo>
                    <a:pt x="1207248" y="2185951"/>
                  </a:lnTo>
                  <a:lnTo>
                    <a:pt x="1209255" y="2185190"/>
                  </a:lnTo>
                  <a:lnTo>
                    <a:pt x="1211332" y="2183115"/>
                  </a:lnTo>
                  <a:lnTo>
                    <a:pt x="1212439" y="2181454"/>
                  </a:lnTo>
                  <a:lnTo>
                    <a:pt x="1213131" y="2179794"/>
                  </a:lnTo>
                  <a:lnTo>
                    <a:pt x="1213339" y="2177927"/>
                  </a:lnTo>
                  <a:lnTo>
                    <a:pt x="1212854" y="2175782"/>
                  </a:lnTo>
                  <a:lnTo>
                    <a:pt x="1213131" y="2175921"/>
                  </a:lnTo>
                  <a:lnTo>
                    <a:pt x="1214169" y="2176474"/>
                  </a:lnTo>
                  <a:lnTo>
                    <a:pt x="1214723" y="2174952"/>
                  </a:lnTo>
                  <a:lnTo>
                    <a:pt x="1215623" y="2174676"/>
                  </a:lnTo>
                  <a:lnTo>
                    <a:pt x="1216799" y="2174883"/>
                  </a:lnTo>
                  <a:lnTo>
                    <a:pt x="1218253" y="2174744"/>
                  </a:lnTo>
                  <a:lnTo>
                    <a:pt x="1220744" y="2173707"/>
                  </a:lnTo>
                  <a:lnTo>
                    <a:pt x="1222682" y="2172531"/>
                  </a:lnTo>
                  <a:lnTo>
                    <a:pt x="1224412" y="2171009"/>
                  </a:lnTo>
                  <a:lnTo>
                    <a:pt x="1226212" y="2168934"/>
                  </a:lnTo>
                  <a:lnTo>
                    <a:pt x="1226212" y="2168934"/>
                  </a:lnTo>
                  <a:cubicBezTo>
                    <a:pt x="1226212" y="2168934"/>
                    <a:pt x="1228496" y="2166029"/>
                    <a:pt x="1228496" y="2166029"/>
                  </a:cubicBezTo>
                  <a:lnTo>
                    <a:pt x="1234033" y="2156621"/>
                  </a:lnTo>
                  <a:lnTo>
                    <a:pt x="1236317" y="2153509"/>
                  </a:lnTo>
                  <a:lnTo>
                    <a:pt x="1272583" y="2114979"/>
                  </a:lnTo>
                  <a:lnTo>
                    <a:pt x="1292724" y="2099000"/>
                  </a:lnTo>
                  <a:lnTo>
                    <a:pt x="1313695" y="2086964"/>
                  </a:lnTo>
                  <a:lnTo>
                    <a:pt x="1320201" y="2082259"/>
                  </a:lnTo>
                  <a:lnTo>
                    <a:pt x="1332866" y="2070569"/>
                  </a:lnTo>
                  <a:lnTo>
                    <a:pt x="1355637" y="2044560"/>
                  </a:lnTo>
                  <a:lnTo>
                    <a:pt x="1375639" y="2016130"/>
                  </a:lnTo>
                  <a:lnTo>
                    <a:pt x="1379999" y="2008659"/>
                  </a:lnTo>
                  <a:lnTo>
                    <a:pt x="1386228" y="1993095"/>
                  </a:lnTo>
                  <a:lnTo>
                    <a:pt x="1394187" y="1979814"/>
                  </a:lnTo>
                  <a:lnTo>
                    <a:pt x="1399655" y="1968469"/>
                  </a:lnTo>
                  <a:lnTo>
                    <a:pt x="1405261" y="1960999"/>
                  </a:lnTo>
                  <a:lnTo>
                    <a:pt x="1417719" y="1938656"/>
                  </a:lnTo>
                  <a:lnTo>
                    <a:pt x="1418896" y="1934782"/>
                  </a:lnTo>
                  <a:lnTo>
                    <a:pt x="1421041" y="1921431"/>
                  </a:lnTo>
                  <a:lnTo>
                    <a:pt x="1422633" y="1918111"/>
                  </a:lnTo>
                  <a:lnTo>
                    <a:pt x="1425678" y="1916589"/>
                  </a:lnTo>
                  <a:lnTo>
                    <a:pt x="1430800" y="1917073"/>
                  </a:lnTo>
                  <a:lnTo>
                    <a:pt x="1430523" y="1915759"/>
                  </a:lnTo>
                  <a:lnTo>
                    <a:pt x="1429623" y="1914791"/>
                  </a:lnTo>
                  <a:lnTo>
                    <a:pt x="1428308" y="1914099"/>
                  </a:lnTo>
                  <a:lnTo>
                    <a:pt x="1426855" y="1913615"/>
                  </a:lnTo>
                  <a:lnTo>
                    <a:pt x="1426578" y="1914860"/>
                  </a:lnTo>
                  <a:lnTo>
                    <a:pt x="1425886" y="1915621"/>
                  </a:lnTo>
                  <a:lnTo>
                    <a:pt x="1424848" y="1915967"/>
                  </a:lnTo>
                  <a:lnTo>
                    <a:pt x="1423533" y="1915967"/>
                  </a:lnTo>
                  <a:cubicBezTo>
                    <a:pt x="1423533" y="1915967"/>
                    <a:pt x="1425263" y="1913338"/>
                    <a:pt x="1425263" y="1913338"/>
                  </a:cubicBezTo>
                  <a:lnTo>
                    <a:pt x="1425817" y="1909949"/>
                  </a:lnTo>
                  <a:lnTo>
                    <a:pt x="1425332" y="1903031"/>
                  </a:lnTo>
                  <a:lnTo>
                    <a:pt x="1425332" y="1898535"/>
                  </a:lnTo>
                  <a:cubicBezTo>
                    <a:pt x="1425332" y="1898535"/>
                    <a:pt x="1428032" y="1886568"/>
                    <a:pt x="1428032" y="1886568"/>
                  </a:cubicBezTo>
                  <a:lnTo>
                    <a:pt x="1419726" y="1884285"/>
                  </a:lnTo>
                  <a:lnTo>
                    <a:pt x="1416542" y="1884631"/>
                  </a:lnTo>
                  <a:lnTo>
                    <a:pt x="1408375" y="1890303"/>
                  </a:lnTo>
                  <a:lnTo>
                    <a:pt x="1404361" y="1892102"/>
                  </a:lnTo>
                  <a:lnTo>
                    <a:pt x="1394949" y="1894592"/>
                  </a:lnTo>
                  <a:lnTo>
                    <a:pt x="1387266" y="1897428"/>
                  </a:lnTo>
                  <a:lnTo>
                    <a:pt x="1383321" y="1898604"/>
                  </a:lnTo>
                  <a:lnTo>
                    <a:pt x="1379237" y="1898881"/>
                  </a:lnTo>
                  <a:lnTo>
                    <a:pt x="1373631" y="1897705"/>
                  </a:lnTo>
                  <a:lnTo>
                    <a:pt x="1371624" y="1897705"/>
                  </a:lnTo>
                  <a:cubicBezTo>
                    <a:pt x="1371624" y="1897705"/>
                    <a:pt x="1369064" y="1898258"/>
                    <a:pt x="1369064" y="1898258"/>
                  </a:cubicBezTo>
                  <a:lnTo>
                    <a:pt x="1361727" y="1901094"/>
                  </a:lnTo>
                  <a:lnTo>
                    <a:pt x="1357367" y="1901440"/>
                  </a:lnTo>
                  <a:lnTo>
                    <a:pt x="1349062" y="1900956"/>
                  </a:lnTo>
                  <a:lnTo>
                    <a:pt x="1345047" y="1901924"/>
                  </a:lnTo>
                  <a:lnTo>
                    <a:pt x="1333351" y="1908773"/>
                  </a:lnTo>
                  <a:lnTo>
                    <a:pt x="1329059" y="1909810"/>
                  </a:lnTo>
                  <a:lnTo>
                    <a:pt x="1324838" y="1909534"/>
                  </a:lnTo>
                  <a:lnTo>
                    <a:pt x="1316463" y="1908219"/>
                  </a:lnTo>
                  <a:lnTo>
                    <a:pt x="1312241" y="1908565"/>
                  </a:lnTo>
                  <a:lnTo>
                    <a:pt x="1308089" y="1910156"/>
                  </a:lnTo>
                  <a:lnTo>
                    <a:pt x="1300199" y="1914583"/>
                  </a:lnTo>
                  <a:lnTo>
                    <a:pt x="1296115" y="1916105"/>
                  </a:lnTo>
                  <a:lnTo>
                    <a:pt x="1284695" y="1915621"/>
                  </a:lnTo>
                  <a:lnTo>
                    <a:pt x="1276321" y="1909810"/>
                  </a:lnTo>
                  <a:lnTo>
                    <a:pt x="1261787" y="1893624"/>
                  </a:lnTo>
                  <a:lnTo>
                    <a:pt x="1260541" y="1895630"/>
                  </a:lnTo>
                  <a:lnTo>
                    <a:pt x="1258741" y="1898397"/>
                  </a:lnTo>
                  <a:lnTo>
                    <a:pt x="1260472" y="1895630"/>
                  </a:lnTo>
                  <a:lnTo>
                    <a:pt x="1261717" y="1893624"/>
                  </a:lnTo>
                  <a:lnTo>
                    <a:pt x="1257841" y="1892171"/>
                  </a:lnTo>
                  <a:lnTo>
                    <a:pt x="1249052" y="1893347"/>
                  </a:lnTo>
                  <a:lnTo>
                    <a:pt x="1246699" y="1892102"/>
                  </a:lnTo>
                  <a:lnTo>
                    <a:pt x="1248844" y="1891963"/>
                  </a:lnTo>
                  <a:lnTo>
                    <a:pt x="1251266" y="1890580"/>
                  </a:lnTo>
                  <a:lnTo>
                    <a:pt x="1255835" y="1887329"/>
                  </a:lnTo>
                  <a:lnTo>
                    <a:pt x="1259780" y="1885392"/>
                  </a:lnTo>
                  <a:lnTo>
                    <a:pt x="1261717" y="1884216"/>
                  </a:lnTo>
                  <a:lnTo>
                    <a:pt x="1263309" y="1882763"/>
                  </a:lnTo>
                  <a:lnTo>
                    <a:pt x="1264901" y="1878682"/>
                  </a:lnTo>
                  <a:lnTo>
                    <a:pt x="1263724" y="1875016"/>
                  </a:lnTo>
                  <a:lnTo>
                    <a:pt x="1259087" y="1867891"/>
                  </a:lnTo>
                  <a:lnTo>
                    <a:pt x="1258811" y="1866715"/>
                  </a:lnTo>
                  <a:lnTo>
                    <a:pt x="1258326" y="1865608"/>
                  </a:lnTo>
                  <a:lnTo>
                    <a:pt x="1257634" y="1864640"/>
                  </a:lnTo>
                  <a:lnTo>
                    <a:pt x="1256665" y="1863879"/>
                  </a:lnTo>
                  <a:lnTo>
                    <a:pt x="1256042" y="1865816"/>
                  </a:lnTo>
                  <a:lnTo>
                    <a:pt x="1253343" y="1864709"/>
                  </a:lnTo>
                  <a:lnTo>
                    <a:pt x="1250713" y="1862219"/>
                  </a:lnTo>
                  <a:lnTo>
                    <a:pt x="1246145" y="1857100"/>
                  </a:lnTo>
                  <a:lnTo>
                    <a:pt x="1245660" y="1856892"/>
                  </a:lnTo>
                  <a:lnTo>
                    <a:pt x="1245107" y="1856892"/>
                  </a:lnTo>
                  <a:cubicBezTo>
                    <a:pt x="1245107" y="1856892"/>
                    <a:pt x="1244553" y="1856892"/>
                    <a:pt x="1244553" y="1856892"/>
                  </a:cubicBezTo>
                  <a:lnTo>
                    <a:pt x="1243999" y="1856547"/>
                  </a:lnTo>
                  <a:lnTo>
                    <a:pt x="1243653" y="1855855"/>
                  </a:lnTo>
                  <a:lnTo>
                    <a:pt x="1243377" y="1854056"/>
                  </a:lnTo>
                  <a:lnTo>
                    <a:pt x="1243099" y="1853295"/>
                  </a:lnTo>
                  <a:lnTo>
                    <a:pt x="1241231" y="1849837"/>
                  </a:lnTo>
                  <a:lnTo>
                    <a:pt x="1240400" y="1848799"/>
                  </a:lnTo>
                  <a:lnTo>
                    <a:pt x="1237632" y="1846586"/>
                  </a:lnTo>
                  <a:lnTo>
                    <a:pt x="1231334" y="1842781"/>
                  </a:lnTo>
                  <a:lnTo>
                    <a:pt x="1228565" y="1840568"/>
                  </a:lnTo>
                  <a:lnTo>
                    <a:pt x="1226351" y="1837801"/>
                  </a:lnTo>
                  <a:lnTo>
                    <a:pt x="1222544" y="1831713"/>
                  </a:lnTo>
                  <a:lnTo>
                    <a:pt x="1220191" y="1829085"/>
                  </a:lnTo>
                  <a:lnTo>
                    <a:pt x="1217699" y="1827217"/>
                  </a:lnTo>
                  <a:lnTo>
                    <a:pt x="1206556" y="1821752"/>
                  </a:lnTo>
                  <a:lnTo>
                    <a:pt x="1201019" y="1819954"/>
                  </a:lnTo>
                  <a:lnTo>
                    <a:pt x="1198528" y="1818709"/>
                  </a:lnTo>
                  <a:lnTo>
                    <a:pt x="1196867" y="1816495"/>
                  </a:lnTo>
                  <a:lnTo>
                    <a:pt x="1195621" y="1813382"/>
                  </a:lnTo>
                  <a:lnTo>
                    <a:pt x="1194237" y="1810615"/>
                  </a:lnTo>
                  <a:lnTo>
                    <a:pt x="1192091" y="1809301"/>
                  </a:lnTo>
                  <a:lnTo>
                    <a:pt x="1190569" y="1810062"/>
                  </a:lnTo>
                  <a:lnTo>
                    <a:pt x="1190222" y="1811930"/>
                  </a:lnTo>
                  <a:lnTo>
                    <a:pt x="1190222" y="1814213"/>
                  </a:lnTo>
                  <a:cubicBezTo>
                    <a:pt x="1190222" y="1814213"/>
                    <a:pt x="1189876" y="1816288"/>
                    <a:pt x="1189876" y="1816288"/>
                  </a:cubicBezTo>
                  <a:lnTo>
                    <a:pt x="1187731" y="1813106"/>
                  </a:lnTo>
                  <a:lnTo>
                    <a:pt x="1180740" y="1799479"/>
                  </a:lnTo>
                  <a:lnTo>
                    <a:pt x="1179218" y="1795743"/>
                  </a:lnTo>
                  <a:lnTo>
                    <a:pt x="1178110" y="1791800"/>
                  </a:lnTo>
                  <a:lnTo>
                    <a:pt x="1175480" y="1778588"/>
                  </a:lnTo>
                  <a:lnTo>
                    <a:pt x="1172781" y="1770149"/>
                  </a:lnTo>
                  <a:lnTo>
                    <a:pt x="1165445" y="1753893"/>
                  </a:lnTo>
                  <a:lnTo>
                    <a:pt x="1164061" y="1752095"/>
                  </a:lnTo>
                  <a:lnTo>
                    <a:pt x="1162054" y="1750504"/>
                  </a:lnTo>
                  <a:lnTo>
                    <a:pt x="1158316" y="1748013"/>
                  </a:lnTo>
                  <a:lnTo>
                    <a:pt x="1157901" y="1747875"/>
                  </a:lnTo>
                  <a:lnTo>
                    <a:pt x="1157347" y="1747875"/>
                  </a:lnTo>
                  <a:cubicBezTo>
                    <a:pt x="1157347" y="1747875"/>
                    <a:pt x="1156655" y="1747668"/>
                    <a:pt x="1156655" y="1747668"/>
                  </a:cubicBezTo>
                  <a:lnTo>
                    <a:pt x="1155894" y="1747253"/>
                  </a:lnTo>
                  <a:lnTo>
                    <a:pt x="1154925" y="1746284"/>
                  </a:lnTo>
                  <a:lnTo>
                    <a:pt x="1152225" y="1742964"/>
                  </a:lnTo>
                  <a:lnTo>
                    <a:pt x="1148142" y="1739782"/>
                  </a:lnTo>
                  <a:lnTo>
                    <a:pt x="1144682" y="1737568"/>
                  </a:lnTo>
                  <a:lnTo>
                    <a:pt x="1141774" y="1734732"/>
                  </a:lnTo>
                  <a:lnTo>
                    <a:pt x="1139491" y="1729821"/>
                  </a:lnTo>
                  <a:lnTo>
                    <a:pt x="1138176" y="1724218"/>
                  </a:lnTo>
                  <a:lnTo>
                    <a:pt x="1136099" y="1706924"/>
                  </a:lnTo>
                  <a:lnTo>
                    <a:pt x="1136099" y="1695303"/>
                  </a:lnTo>
                  <a:cubicBezTo>
                    <a:pt x="1136099" y="1695303"/>
                    <a:pt x="1135061" y="1688178"/>
                    <a:pt x="1135061" y="1688178"/>
                  </a:cubicBezTo>
                  <a:lnTo>
                    <a:pt x="1135200" y="1685757"/>
                  </a:lnTo>
                  <a:lnTo>
                    <a:pt x="1136861" y="1686726"/>
                  </a:lnTo>
                  <a:lnTo>
                    <a:pt x="1137414" y="1687210"/>
                  </a:lnTo>
                  <a:lnTo>
                    <a:pt x="1136999" y="1684997"/>
                  </a:lnTo>
                  <a:lnTo>
                    <a:pt x="1135822" y="1682990"/>
                  </a:lnTo>
                  <a:lnTo>
                    <a:pt x="1132916" y="1679255"/>
                  </a:lnTo>
                  <a:lnTo>
                    <a:pt x="1131185" y="1676004"/>
                  </a:lnTo>
                  <a:lnTo>
                    <a:pt x="1130147" y="1672822"/>
                  </a:lnTo>
                  <a:lnTo>
                    <a:pt x="1129594" y="1669433"/>
                  </a:lnTo>
                  <a:lnTo>
                    <a:pt x="1129317" y="1665766"/>
                  </a:lnTo>
                  <a:lnTo>
                    <a:pt x="1127656" y="1662653"/>
                  </a:lnTo>
                  <a:close/>
                  <a:moveTo>
                    <a:pt x="3025215" y="1278602"/>
                  </a:moveTo>
                  <a:lnTo>
                    <a:pt x="3023969" y="1280747"/>
                  </a:lnTo>
                  <a:lnTo>
                    <a:pt x="3023415" y="1281577"/>
                  </a:lnTo>
                  <a:lnTo>
                    <a:pt x="3023969" y="1280747"/>
                  </a:lnTo>
                  <a:lnTo>
                    <a:pt x="3025215" y="1278602"/>
                  </a:lnTo>
                  <a:close/>
                  <a:moveTo>
                    <a:pt x="3009435" y="1284413"/>
                  </a:moveTo>
                  <a:lnTo>
                    <a:pt x="3017878" y="1284690"/>
                  </a:lnTo>
                  <a:lnTo>
                    <a:pt x="3017878" y="1284690"/>
                  </a:lnTo>
                  <a:cubicBezTo>
                    <a:pt x="3017878" y="1284690"/>
                    <a:pt x="3009435" y="1284413"/>
                    <a:pt x="3009435" y="1284413"/>
                  </a:cubicBezTo>
                  <a:lnTo>
                    <a:pt x="3002929" y="1285105"/>
                  </a:lnTo>
                  <a:lnTo>
                    <a:pt x="3009435" y="1284344"/>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0976994C-5239-4F0E-49E0-0C1B6CD6F980}"/>
                </a:ext>
              </a:extLst>
            </p:cNvPr>
            <p:cNvSpPr/>
            <p:nvPr/>
          </p:nvSpPr>
          <p:spPr>
            <a:xfrm>
              <a:off x="4515027" y="2167293"/>
              <a:ext cx="5818679" cy="3925534"/>
            </a:xfrm>
            <a:custGeom>
              <a:avLst/>
              <a:gdLst>
                <a:gd name="connsiteX0" fmla="*/ 2552911 w 4368946"/>
                <a:gd name="connsiteY0" fmla="*/ 32235 h 2947481"/>
                <a:gd name="connsiteX1" fmla="*/ 2557272 w 4368946"/>
                <a:gd name="connsiteY1" fmla="*/ 32373 h 2947481"/>
                <a:gd name="connsiteX2" fmla="*/ 2562462 w 4368946"/>
                <a:gd name="connsiteY2" fmla="*/ 33618 h 2947481"/>
                <a:gd name="connsiteX3" fmla="*/ 2572498 w 4368946"/>
                <a:gd name="connsiteY3" fmla="*/ 36800 h 2947481"/>
                <a:gd name="connsiteX4" fmla="*/ 2577689 w 4368946"/>
                <a:gd name="connsiteY4" fmla="*/ 37976 h 2947481"/>
                <a:gd name="connsiteX5" fmla="*/ 2586479 w 4368946"/>
                <a:gd name="connsiteY5" fmla="*/ 38876 h 2947481"/>
                <a:gd name="connsiteX6" fmla="*/ 2590562 w 4368946"/>
                <a:gd name="connsiteY6" fmla="*/ 40190 h 2947481"/>
                <a:gd name="connsiteX7" fmla="*/ 2593815 w 4368946"/>
                <a:gd name="connsiteY7" fmla="*/ 43095 h 2947481"/>
                <a:gd name="connsiteX8" fmla="*/ 2588901 w 4368946"/>
                <a:gd name="connsiteY8" fmla="*/ 44409 h 2947481"/>
                <a:gd name="connsiteX9" fmla="*/ 2579627 w 4368946"/>
                <a:gd name="connsiteY9" fmla="*/ 47799 h 2947481"/>
                <a:gd name="connsiteX10" fmla="*/ 2574851 w 4368946"/>
                <a:gd name="connsiteY10" fmla="*/ 49182 h 2947481"/>
                <a:gd name="connsiteX11" fmla="*/ 2559763 w 4368946"/>
                <a:gd name="connsiteY11" fmla="*/ 51188 h 2947481"/>
                <a:gd name="connsiteX12" fmla="*/ 2555264 w 4368946"/>
                <a:gd name="connsiteY12" fmla="*/ 52849 h 2947481"/>
                <a:gd name="connsiteX13" fmla="*/ 2576789 w 4368946"/>
                <a:gd name="connsiteY13" fmla="*/ 53194 h 2947481"/>
                <a:gd name="connsiteX14" fmla="*/ 2583018 w 4368946"/>
                <a:gd name="connsiteY14" fmla="*/ 52641 h 2947481"/>
                <a:gd name="connsiteX15" fmla="*/ 2584748 w 4368946"/>
                <a:gd name="connsiteY15" fmla="*/ 52918 h 2947481"/>
                <a:gd name="connsiteX16" fmla="*/ 2585994 w 4368946"/>
                <a:gd name="connsiteY16" fmla="*/ 53817 h 2947481"/>
                <a:gd name="connsiteX17" fmla="*/ 2586617 w 4368946"/>
                <a:gd name="connsiteY17" fmla="*/ 54855 h 2947481"/>
                <a:gd name="connsiteX18" fmla="*/ 2587517 w 4368946"/>
                <a:gd name="connsiteY18" fmla="*/ 55823 h 2947481"/>
                <a:gd name="connsiteX19" fmla="*/ 2589455 w 4368946"/>
                <a:gd name="connsiteY19" fmla="*/ 56446 h 2947481"/>
                <a:gd name="connsiteX20" fmla="*/ 2591393 w 4368946"/>
                <a:gd name="connsiteY20" fmla="*/ 56307 h 2947481"/>
                <a:gd name="connsiteX21" fmla="*/ 2595614 w 4368946"/>
                <a:gd name="connsiteY21" fmla="*/ 55131 h 2947481"/>
                <a:gd name="connsiteX22" fmla="*/ 2597691 w 4368946"/>
                <a:gd name="connsiteY22" fmla="*/ 54785 h 2947481"/>
                <a:gd name="connsiteX23" fmla="*/ 2600113 w 4368946"/>
                <a:gd name="connsiteY23" fmla="*/ 54924 h 2947481"/>
                <a:gd name="connsiteX24" fmla="*/ 2604888 w 4368946"/>
                <a:gd name="connsiteY24" fmla="*/ 55754 h 2947481"/>
                <a:gd name="connsiteX25" fmla="*/ 2607311 w 4368946"/>
                <a:gd name="connsiteY25" fmla="*/ 55961 h 2947481"/>
                <a:gd name="connsiteX26" fmla="*/ 2615132 w 4368946"/>
                <a:gd name="connsiteY26" fmla="*/ 55823 h 2947481"/>
                <a:gd name="connsiteX27" fmla="*/ 2618869 w 4368946"/>
                <a:gd name="connsiteY27" fmla="*/ 56722 h 2947481"/>
                <a:gd name="connsiteX28" fmla="*/ 2622261 w 4368946"/>
                <a:gd name="connsiteY28" fmla="*/ 59143 h 2947481"/>
                <a:gd name="connsiteX29" fmla="*/ 2611810 w 4368946"/>
                <a:gd name="connsiteY29" fmla="*/ 67098 h 2947481"/>
                <a:gd name="connsiteX30" fmla="*/ 2607588 w 4368946"/>
                <a:gd name="connsiteY30" fmla="*/ 72010 h 2947481"/>
                <a:gd name="connsiteX31" fmla="*/ 2606065 w 4368946"/>
                <a:gd name="connsiteY31" fmla="*/ 73047 h 2947481"/>
                <a:gd name="connsiteX32" fmla="*/ 2604958 w 4368946"/>
                <a:gd name="connsiteY32" fmla="*/ 73186 h 2947481"/>
                <a:gd name="connsiteX33" fmla="*/ 2601912 w 4368946"/>
                <a:gd name="connsiteY33" fmla="*/ 72701 h 2947481"/>
                <a:gd name="connsiteX34" fmla="*/ 2600597 w 4368946"/>
                <a:gd name="connsiteY34" fmla="*/ 72563 h 2947481"/>
                <a:gd name="connsiteX35" fmla="*/ 2602051 w 4368946"/>
                <a:gd name="connsiteY35" fmla="*/ 75468 h 2947481"/>
                <a:gd name="connsiteX36" fmla="*/ 2606135 w 4368946"/>
                <a:gd name="connsiteY36" fmla="*/ 76506 h 2947481"/>
                <a:gd name="connsiteX37" fmla="*/ 2611048 w 4368946"/>
                <a:gd name="connsiteY37" fmla="*/ 76368 h 2947481"/>
                <a:gd name="connsiteX38" fmla="*/ 2614855 w 4368946"/>
                <a:gd name="connsiteY38" fmla="*/ 75883 h 2947481"/>
                <a:gd name="connsiteX39" fmla="*/ 2618731 w 4368946"/>
                <a:gd name="connsiteY39" fmla="*/ 75745 h 2947481"/>
                <a:gd name="connsiteX40" fmla="*/ 2622745 w 4368946"/>
                <a:gd name="connsiteY40" fmla="*/ 76022 h 2947481"/>
                <a:gd name="connsiteX41" fmla="*/ 2626690 w 4368946"/>
                <a:gd name="connsiteY41" fmla="*/ 75883 h 2947481"/>
                <a:gd name="connsiteX42" fmla="*/ 2630289 w 4368946"/>
                <a:gd name="connsiteY42" fmla="*/ 74431 h 2947481"/>
                <a:gd name="connsiteX43" fmla="*/ 2632919 w 4368946"/>
                <a:gd name="connsiteY43" fmla="*/ 71664 h 2947481"/>
                <a:gd name="connsiteX44" fmla="*/ 2634303 w 4368946"/>
                <a:gd name="connsiteY44" fmla="*/ 69243 h 2947481"/>
                <a:gd name="connsiteX45" fmla="*/ 2636311 w 4368946"/>
                <a:gd name="connsiteY45" fmla="*/ 67583 h 2947481"/>
                <a:gd name="connsiteX46" fmla="*/ 2640532 w 4368946"/>
                <a:gd name="connsiteY46" fmla="*/ 67029 h 2947481"/>
                <a:gd name="connsiteX47" fmla="*/ 2662887 w 4368946"/>
                <a:gd name="connsiteY47" fmla="*/ 66407 h 2947481"/>
                <a:gd name="connsiteX48" fmla="*/ 2671193 w 4368946"/>
                <a:gd name="connsiteY48" fmla="*/ 67375 h 2947481"/>
                <a:gd name="connsiteX49" fmla="*/ 2675346 w 4368946"/>
                <a:gd name="connsiteY49" fmla="*/ 67513 h 2947481"/>
                <a:gd name="connsiteX50" fmla="*/ 2688426 w 4368946"/>
                <a:gd name="connsiteY50" fmla="*/ 66268 h 2947481"/>
                <a:gd name="connsiteX51" fmla="*/ 2693133 w 4368946"/>
                <a:gd name="connsiteY51" fmla="*/ 66476 h 2947481"/>
                <a:gd name="connsiteX52" fmla="*/ 2697562 w 4368946"/>
                <a:gd name="connsiteY52" fmla="*/ 67098 h 2947481"/>
                <a:gd name="connsiteX53" fmla="*/ 2701577 w 4368946"/>
                <a:gd name="connsiteY53" fmla="*/ 68136 h 2947481"/>
                <a:gd name="connsiteX54" fmla="*/ 2705452 w 4368946"/>
                <a:gd name="connsiteY54" fmla="*/ 69519 h 2947481"/>
                <a:gd name="connsiteX55" fmla="*/ 2713688 w 4368946"/>
                <a:gd name="connsiteY55" fmla="*/ 73116 h 2947481"/>
                <a:gd name="connsiteX56" fmla="*/ 2717080 w 4368946"/>
                <a:gd name="connsiteY56" fmla="*/ 75053 h 2947481"/>
                <a:gd name="connsiteX57" fmla="*/ 2718395 w 4368946"/>
                <a:gd name="connsiteY57" fmla="*/ 77751 h 2947481"/>
                <a:gd name="connsiteX58" fmla="*/ 2716180 w 4368946"/>
                <a:gd name="connsiteY58" fmla="*/ 81763 h 2947481"/>
                <a:gd name="connsiteX59" fmla="*/ 2719571 w 4368946"/>
                <a:gd name="connsiteY59" fmla="*/ 80380 h 2947481"/>
                <a:gd name="connsiteX60" fmla="*/ 2723516 w 4368946"/>
                <a:gd name="connsiteY60" fmla="*/ 79757 h 2947481"/>
                <a:gd name="connsiteX61" fmla="*/ 2727392 w 4368946"/>
                <a:gd name="connsiteY61" fmla="*/ 80241 h 2947481"/>
                <a:gd name="connsiteX62" fmla="*/ 2730368 w 4368946"/>
                <a:gd name="connsiteY62" fmla="*/ 82247 h 2947481"/>
                <a:gd name="connsiteX63" fmla="*/ 2730991 w 4368946"/>
                <a:gd name="connsiteY63" fmla="*/ 83769 h 2947481"/>
                <a:gd name="connsiteX64" fmla="*/ 2733137 w 4368946"/>
                <a:gd name="connsiteY64" fmla="*/ 92969 h 2947481"/>
                <a:gd name="connsiteX65" fmla="*/ 2733275 w 4368946"/>
                <a:gd name="connsiteY65" fmla="*/ 94491 h 2947481"/>
                <a:gd name="connsiteX66" fmla="*/ 2732652 w 4368946"/>
                <a:gd name="connsiteY66" fmla="*/ 95874 h 2947481"/>
                <a:gd name="connsiteX67" fmla="*/ 2731060 w 4368946"/>
                <a:gd name="connsiteY67" fmla="*/ 97465 h 2947481"/>
                <a:gd name="connsiteX68" fmla="*/ 2735213 w 4368946"/>
                <a:gd name="connsiteY68" fmla="*/ 96774 h 2947481"/>
                <a:gd name="connsiteX69" fmla="*/ 2739020 w 4368946"/>
                <a:gd name="connsiteY69" fmla="*/ 94491 h 2947481"/>
                <a:gd name="connsiteX70" fmla="*/ 2740542 w 4368946"/>
                <a:gd name="connsiteY70" fmla="*/ 91378 h 2947481"/>
                <a:gd name="connsiteX71" fmla="*/ 2737843 w 4368946"/>
                <a:gd name="connsiteY71" fmla="*/ 88265 h 2947481"/>
                <a:gd name="connsiteX72" fmla="*/ 2743311 w 4368946"/>
                <a:gd name="connsiteY72" fmla="*/ 88127 h 2947481"/>
                <a:gd name="connsiteX73" fmla="*/ 2746702 w 4368946"/>
                <a:gd name="connsiteY73" fmla="*/ 93177 h 2947481"/>
                <a:gd name="connsiteX74" fmla="*/ 2748640 w 4368946"/>
                <a:gd name="connsiteY74" fmla="*/ 100163 h 2947481"/>
                <a:gd name="connsiteX75" fmla="*/ 2749816 w 4368946"/>
                <a:gd name="connsiteY75" fmla="*/ 105835 h 2947481"/>
                <a:gd name="connsiteX76" fmla="*/ 2755907 w 4368946"/>
                <a:gd name="connsiteY76" fmla="*/ 104244 h 2947481"/>
                <a:gd name="connsiteX77" fmla="*/ 2755907 w 4368946"/>
                <a:gd name="connsiteY77" fmla="*/ 109225 h 2947481"/>
                <a:gd name="connsiteX78" fmla="*/ 2754246 w 4368946"/>
                <a:gd name="connsiteY78" fmla="*/ 116142 h 2947481"/>
                <a:gd name="connsiteX79" fmla="*/ 2751547 w 4368946"/>
                <a:gd name="connsiteY79" fmla="*/ 122437 h 2947481"/>
                <a:gd name="connsiteX80" fmla="*/ 2748225 w 4368946"/>
                <a:gd name="connsiteY80" fmla="*/ 125273 h 2947481"/>
                <a:gd name="connsiteX81" fmla="*/ 2748778 w 4368946"/>
                <a:gd name="connsiteY81" fmla="*/ 121399 h 2947481"/>
                <a:gd name="connsiteX82" fmla="*/ 2747325 w 4368946"/>
                <a:gd name="connsiteY82" fmla="*/ 119186 h 2947481"/>
                <a:gd name="connsiteX83" fmla="*/ 2744487 w 4368946"/>
                <a:gd name="connsiteY83" fmla="*/ 117872 h 2947481"/>
                <a:gd name="connsiteX84" fmla="*/ 2741304 w 4368946"/>
                <a:gd name="connsiteY84" fmla="*/ 116696 h 2947481"/>
                <a:gd name="connsiteX85" fmla="*/ 2738535 w 4368946"/>
                <a:gd name="connsiteY85" fmla="*/ 114966 h 2947481"/>
                <a:gd name="connsiteX86" fmla="*/ 2733275 w 4368946"/>
                <a:gd name="connsiteY86" fmla="*/ 110401 h 2947481"/>
                <a:gd name="connsiteX87" fmla="*/ 2730437 w 4368946"/>
                <a:gd name="connsiteY87" fmla="*/ 108948 h 2947481"/>
                <a:gd name="connsiteX88" fmla="*/ 2727531 w 4368946"/>
                <a:gd name="connsiteY88" fmla="*/ 108464 h 2947481"/>
                <a:gd name="connsiteX89" fmla="*/ 2727531 w 4368946"/>
                <a:gd name="connsiteY89" fmla="*/ 109432 h 2947481"/>
                <a:gd name="connsiteX90" fmla="*/ 2731060 w 4368946"/>
                <a:gd name="connsiteY90" fmla="*/ 113099 h 2947481"/>
                <a:gd name="connsiteX91" fmla="*/ 2732998 w 4368946"/>
                <a:gd name="connsiteY91" fmla="*/ 115727 h 2947481"/>
                <a:gd name="connsiteX92" fmla="*/ 2734521 w 4368946"/>
                <a:gd name="connsiteY92" fmla="*/ 118633 h 2947481"/>
                <a:gd name="connsiteX93" fmla="*/ 2737289 w 4368946"/>
                <a:gd name="connsiteY93" fmla="*/ 124789 h 2947481"/>
                <a:gd name="connsiteX94" fmla="*/ 2740750 w 4368946"/>
                <a:gd name="connsiteY94" fmla="*/ 122575 h 2947481"/>
                <a:gd name="connsiteX95" fmla="*/ 2742480 w 4368946"/>
                <a:gd name="connsiteY95" fmla="*/ 122714 h 2947481"/>
                <a:gd name="connsiteX96" fmla="*/ 2746148 w 4368946"/>
                <a:gd name="connsiteY96" fmla="*/ 127556 h 2947481"/>
                <a:gd name="connsiteX97" fmla="*/ 2752100 w 4368946"/>
                <a:gd name="connsiteY97" fmla="*/ 132467 h 2947481"/>
                <a:gd name="connsiteX98" fmla="*/ 2752793 w 4368946"/>
                <a:gd name="connsiteY98" fmla="*/ 135303 h 2947481"/>
                <a:gd name="connsiteX99" fmla="*/ 2751201 w 4368946"/>
                <a:gd name="connsiteY99" fmla="*/ 140353 h 2947481"/>
                <a:gd name="connsiteX100" fmla="*/ 2747256 w 4368946"/>
                <a:gd name="connsiteY100" fmla="*/ 146786 h 2947481"/>
                <a:gd name="connsiteX101" fmla="*/ 2741719 w 4368946"/>
                <a:gd name="connsiteY101" fmla="*/ 152528 h 2947481"/>
                <a:gd name="connsiteX102" fmla="*/ 2735352 w 4368946"/>
                <a:gd name="connsiteY102" fmla="*/ 157508 h 2947481"/>
                <a:gd name="connsiteX103" fmla="*/ 2714934 w 4368946"/>
                <a:gd name="connsiteY103" fmla="*/ 170997 h 2947481"/>
                <a:gd name="connsiteX104" fmla="*/ 2711681 w 4368946"/>
                <a:gd name="connsiteY104" fmla="*/ 172450 h 2947481"/>
                <a:gd name="connsiteX105" fmla="*/ 2704760 w 4368946"/>
                <a:gd name="connsiteY105" fmla="*/ 174663 h 2947481"/>
                <a:gd name="connsiteX106" fmla="*/ 2684896 w 4368946"/>
                <a:gd name="connsiteY106" fmla="*/ 183586 h 2947481"/>
                <a:gd name="connsiteX107" fmla="*/ 2683651 w 4368946"/>
                <a:gd name="connsiteY107" fmla="*/ 184624 h 2947481"/>
                <a:gd name="connsiteX108" fmla="*/ 2681574 w 4368946"/>
                <a:gd name="connsiteY108" fmla="*/ 186907 h 2947481"/>
                <a:gd name="connsiteX109" fmla="*/ 2680398 w 4368946"/>
                <a:gd name="connsiteY109" fmla="*/ 187944 h 2947481"/>
                <a:gd name="connsiteX110" fmla="*/ 2678668 w 4368946"/>
                <a:gd name="connsiteY110" fmla="*/ 188774 h 2947481"/>
                <a:gd name="connsiteX111" fmla="*/ 2672439 w 4368946"/>
                <a:gd name="connsiteY111" fmla="*/ 190365 h 2947481"/>
                <a:gd name="connsiteX112" fmla="*/ 2672784 w 4368946"/>
                <a:gd name="connsiteY112" fmla="*/ 195346 h 2947481"/>
                <a:gd name="connsiteX113" fmla="*/ 2666832 w 4368946"/>
                <a:gd name="connsiteY113" fmla="*/ 199289 h 2947481"/>
                <a:gd name="connsiteX114" fmla="*/ 2653405 w 4368946"/>
                <a:gd name="connsiteY114" fmla="*/ 204408 h 2947481"/>
                <a:gd name="connsiteX115" fmla="*/ 2642193 w 4368946"/>
                <a:gd name="connsiteY115" fmla="*/ 212570 h 2947481"/>
                <a:gd name="connsiteX116" fmla="*/ 2638248 w 4368946"/>
                <a:gd name="connsiteY116" fmla="*/ 214853 h 2947481"/>
                <a:gd name="connsiteX117" fmla="*/ 2634096 w 4368946"/>
                <a:gd name="connsiteY117" fmla="*/ 216236 h 2947481"/>
                <a:gd name="connsiteX118" fmla="*/ 2621569 w 4368946"/>
                <a:gd name="connsiteY118" fmla="*/ 217343 h 2947481"/>
                <a:gd name="connsiteX119" fmla="*/ 2617831 w 4368946"/>
                <a:gd name="connsiteY119" fmla="*/ 218519 h 2947481"/>
                <a:gd name="connsiteX120" fmla="*/ 2614924 w 4368946"/>
                <a:gd name="connsiteY120" fmla="*/ 220525 h 2947481"/>
                <a:gd name="connsiteX121" fmla="*/ 2609249 w 4368946"/>
                <a:gd name="connsiteY121" fmla="*/ 225713 h 2947481"/>
                <a:gd name="connsiteX122" fmla="*/ 2605996 w 4368946"/>
                <a:gd name="connsiteY122" fmla="*/ 227304 h 2947481"/>
                <a:gd name="connsiteX123" fmla="*/ 2599214 w 4368946"/>
                <a:gd name="connsiteY123" fmla="*/ 228687 h 2947481"/>
                <a:gd name="connsiteX124" fmla="*/ 2596237 w 4368946"/>
                <a:gd name="connsiteY124" fmla="*/ 230071 h 2947481"/>
                <a:gd name="connsiteX125" fmla="*/ 2593261 w 4368946"/>
                <a:gd name="connsiteY125" fmla="*/ 233391 h 2947481"/>
                <a:gd name="connsiteX126" fmla="*/ 2588624 w 4368946"/>
                <a:gd name="connsiteY126" fmla="*/ 242246 h 2947481"/>
                <a:gd name="connsiteX127" fmla="*/ 2586202 w 4368946"/>
                <a:gd name="connsiteY127" fmla="*/ 246119 h 2947481"/>
                <a:gd name="connsiteX128" fmla="*/ 2583710 w 4368946"/>
                <a:gd name="connsiteY128" fmla="*/ 248679 h 2947481"/>
                <a:gd name="connsiteX129" fmla="*/ 2580942 w 4368946"/>
                <a:gd name="connsiteY129" fmla="*/ 250823 h 2947481"/>
                <a:gd name="connsiteX130" fmla="*/ 2574990 w 4368946"/>
                <a:gd name="connsiteY130" fmla="*/ 254489 h 2947481"/>
                <a:gd name="connsiteX131" fmla="*/ 2579142 w 4368946"/>
                <a:gd name="connsiteY131" fmla="*/ 253936 h 2947481"/>
                <a:gd name="connsiteX132" fmla="*/ 2583087 w 4368946"/>
                <a:gd name="connsiteY132" fmla="*/ 252967 h 2947481"/>
                <a:gd name="connsiteX133" fmla="*/ 2586755 w 4368946"/>
                <a:gd name="connsiteY133" fmla="*/ 251515 h 2947481"/>
                <a:gd name="connsiteX134" fmla="*/ 2590424 w 4368946"/>
                <a:gd name="connsiteY134" fmla="*/ 249370 h 2947481"/>
                <a:gd name="connsiteX135" fmla="*/ 2593261 w 4368946"/>
                <a:gd name="connsiteY135" fmla="*/ 246742 h 2947481"/>
                <a:gd name="connsiteX136" fmla="*/ 2598037 w 4368946"/>
                <a:gd name="connsiteY136" fmla="*/ 240862 h 2947481"/>
                <a:gd name="connsiteX137" fmla="*/ 2600944 w 4368946"/>
                <a:gd name="connsiteY137" fmla="*/ 238648 h 2947481"/>
                <a:gd name="connsiteX138" fmla="*/ 2608834 w 4368946"/>
                <a:gd name="connsiteY138" fmla="*/ 236435 h 2947481"/>
                <a:gd name="connsiteX139" fmla="*/ 2625237 w 4368946"/>
                <a:gd name="connsiteY139" fmla="*/ 235812 h 2947481"/>
                <a:gd name="connsiteX140" fmla="*/ 2633127 w 4368946"/>
                <a:gd name="connsiteY140" fmla="*/ 233806 h 2947481"/>
                <a:gd name="connsiteX141" fmla="*/ 2639702 w 4368946"/>
                <a:gd name="connsiteY141" fmla="*/ 230901 h 2947481"/>
                <a:gd name="connsiteX142" fmla="*/ 2655482 w 4368946"/>
                <a:gd name="connsiteY142" fmla="*/ 226059 h 2947481"/>
                <a:gd name="connsiteX143" fmla="*/ 2656935 w 4368946"/>
                <a:gd name="connsiteY143" fmla="*/ 225229 h 2947481"/>
                <a:gd name="connsiteX144" fmla="*/ 2659981 w 4368946"/>
                <a:gd name="connsiteY144" fmla="*/ 223084 h 2947481"/>
                <a:gd name="connsiteX145" fmla="*/ 2661296 w 4368946"/>
                <a:gd name="connsiteY145" fmla="*/ 222462 h 2947481"/>
                <a:gd name="connsiteX146" fmla="*/ 2663164 w 4368946"/>
                <a:gd name="connsiteY146" fmla="*/ 222254 h 2947481"/>
                <a:gd name="connsiteX147" fmla="*/ 2666971 w 4368946"/>
                <a:gd name="connsiteY147" fmla="*/ 222877 h 2947481"/>
                <a:gd name="connsiteX148" fmla="*/ 2668909 w 4368946"/>
                <a:gd name="connsiteY148" fmla="*/ 223015 h 2947481"/>
                <a:gd name="connsiteX149" fmla="*/ 2671054 w 4368946"/>
                <a:gd name="connsiteY149" fmla="*/ 222739 h 2947481"/>
                <a:gd name="connsiteX150" fmla="*/ 2673062 w 4368946"/>
                <a:gd name="connsiteY150" fmla="*/ 222185 h 2947481"/>
                <a:gd name="connsiteX151" fmla="*/ 2690226 w 4368946"/>
                <a:gd name="connsiteY151" fmla="*/ 215752 h 2947481"/>
                <a:gd name="connsiteX152" fmla="*/ 2693825 w 4368946"/>
                <a:gd name="connsiteY152" fmla="*/ 213539 h 2947481"/>
                <a:gd name="connsiteX153" fmla="*/ 2690434 w 4368946"/>
                <a:gd name="connsiteY153" fmla="*/ 212086 h 2947481"/>
                <a:gd name="connsiteX154" fmla="*/ 2685935 w 4368946"/>
                <a:gd name="connsiteY154" fmla="*/ 212501 h 2947481"/>
                <a:gd name="connsiteX155" fmla="*/ 2681228 w 4368946"/>
                <a:gd name="connsiteY155" fmla="*/ 213608 h 2947481"/>
                <a:gd name="connsiteX156" fmla="*/ 2677145 w 4368946"/>
                <a:gd name="connsiteY156" fmla="*/ 214230 h 2947481"/>
                <a:gd name="connsiteX157" fmla="*/ 2672300 w 4368946"/>
                <a:gd name="connsiteY157" fmla="*/ 213608 h 2947481"/>
                <a:gd name="connsiteX158" fmla="*/ 2669808 w 4368946"/>
                <a:gd name="connsiteY158" fmla="*/ 211878 h 2947481"/>
                <a:gd name="connsiteX159" fmla="*/ 2670155 w 4368946"/>
                <a:gd name="connsiteY159" fmla="*/ 209181 h 2947481"/>
                <a:gd name="connsiteX160" fmla="*/ 2673754 w 4368946"/>
                <a:gd name="connsiteY160" fmla="*/ 205722 h 2947481"/>
                <a:gd name="connsiteX161" fmla="*/ 2679152 w 4368946"/>
                <a:gd name="connsiteY161" fmla="*/ 203508 h 2947481"/>
                <a:gd name="connsiteX162" fmla="*/ 2684066 w 4368946"/>
                <a:gd name="connsiteY162" fmla="*/ 203785 h 2947481"/>
                <a:gd name="connsiteX163" fmla="*/ 2689049 w 4368946"/>
                <a:gd name="connsiteY163" fmla="*/ 204961 h 2947481"/>
                <a:gd name="connsiteX164" fmla="*/ 2695417 w 4368946"/>
                <a:gd name="connsiteY164" fmla="*/ 205445 h 2947481"/>
                <a:gd name="connsiteX165" fmla="*/ 2697078 w 4368946"/>
                <a:gd name="connsiteY165" fmla="*/ 205860 h 2947481"/>
                <a:gd name="connsiteX166" fmla="*/ 2697770 w 4368946"/>
                <a:gd name="connsiteY166" fmla="*/ 205860 h 2947481"/>
                <a:gd name="connsiteX167" fmla="*/ 2698323 w 4368946"/>
                <a:gd name="connsiteY167" fmla="*/ 204961 h 2947481"/>
                <a:gd name="connsiteX168" fmla="*/ 2698808 w 4368946"/>
                <a:gd name="connsiteY168" fmla="*/ 202194 h 2947481"/>
                <a:gd name="connsiteX169" fmla="*/ 2699292 w 4368946"/>
                <a:gd name="connsiteY169" fmla="*/ 201364 h 2947481"/>
                <a:gd name="connsiteX170" fmla="*/ 2701161 w 4368946"/>
                <a:gd name="connsiteY170" fmla="*/ 201087 h 2947481"/>
                <a:gd name="connsiteX171" fmla="*/ 2703653 w 4368946"/>
                <a:gd name="connsiteY171" fmla="*/ 201364 h 2947481"/>
                <a:gd name="connsiteX172" fmla="*/ 2708013 w 4368946"/>
                <a:gd name="connsiteY172" fmla="*/ 202332 h 2947481"/>
                <a:gd name="connsiteX173" fmla="*/ 2706352 w 4368946"/>
                <a:gd name="connsiteY173" fmla="*/ 203093 h 2947481"/>
                <a:gd name="connsiteX174" fmla="*/ 2701300 w 4368946"/>
                <a:gd name="connsiteY174" fmla="*/ 204684 h 2947481"/>
                <a:gd name="connsiteX175" fmla="*/ 2704345 w 4368946"/>
                <a:gd name="connsiteY175" fmla="*/ 209250 h 2947481"/>
                <a:gd name="connsiteX176" fmla="*/ 2709397 w 4368946"/>
                <a:gd name="connsiteY176" fmla="*/ 212086 h 2947481"/>
                <a:gd name="connsiteX177" fmla="*/ 2715349 w 4368946"/>
                <a:gd name="connsiteY177" fmla="*/ 213608 h 2947481"/>
                <a:gd name="connsiteX178" fmla="*/ 2720886 w 4368946"/>
                <a:gd name="connsiteY178" fmla="*/ 214230 h 2947481"/>
                <a:gd name="connsiteX179" fmla="*/ 2727323 w 4368946"/>
                <a:gd name="connsiteY179" fmla="*/ 214230 h 2947481"/>
                <a:gd name="connsiteX180" fmla="*/ 2730645 w 4368946"/>
                <a:gd name="connsiteY180" fmla="*/ 213815 h 2947481"/>
                <a:gd name="connsiteX181" fmla="*/ 2733413 w 4368946"/>
                <a:gd name="connsiteY181" fmla="*/ 212985 h 2947481"/>
                <a:gd name="connsiteX182" fmla="*/ 2735628 w 4368946"/>
                <a:gd name="connsiteY182" fmla="*/ 211394 h 2947481"/>
                <a:gd name="connsiteX183" fmla="*/ 2736321 w 4368946"/>
                <a:gd name="connsiteY183" fmla="*/ 209596 h 2947481"/>
                <a:gd name="connsiteX184" fmla="*/ 2735836 w 4368946"/>
                <a:gd name="connsiteY184" fmla="*/ 207451 h 2947481"/>
                <a:gd name="connsiteX185" fmla="*/ 2734728 w 4368946"/>
                <a:gd name="connsiteY185" fmla="*/ 204961 h 2947481"/>
                <a:gd name="connsiteX186" fmla="*/ 2737774 w 4368946"/>
                <a:gd name="connsiteY186" fmla="*/ 206137 h 2947481"/>
                <a:gd name="connsiteX187" fmla="*/ 2740335 w 4368946"/>
                <a:gd name="connsiteY187" fmla="*/ 208074 h 2947481"/>
                <a:gd name="connsiteX188" fmla="*/ 2742480 w 4368946"/>
                <a:gd name="connsiteY188" fmla="*/ 210564 h 2947481"/>
                <a:gd name="connsiteX189" fmla="*/ 2744280 w 4368946"/>
                <a:gd name="connsiteY189" fmla="*/ 213262 h 2947481"/>
                <a:gd name="connsiteX190" fmla="*/ 2745733 w 4368946"/>
                <a:gd name="connsiteY190" fmla="*/ 216236 h 2947481"/>
                <a:gd name="connsiteX191" fmla="*/ 2745595 w 4368946"/>
                <a:gd name="connsiteY191" fmla="*/ 218311 h 2947481"/>
                <a:gd name="connsiteX192" fmla="*/ 2744141 w 4368946"/>
                <a:gd name="connsiteY192" fmla="*/ 220248 h 2947481"/>
                <a:gd name="connsiteX193" fmla="*/ 2741373 w 4368946"/>
                <a:gd name="connsiteY193" fmla="*/ 222877 h 2947481"/>
                <a:gd name="connsiteX194" fmla="*/ 2742826 w 4368946"/>
                <a:gd name="connsiteY194" fmla="*/ 223984 h 2947481"/>
                <a:gd name="connsiteX195" fmla="*/ 2746425 w 4368946"/>
                <a:gd name="connsiteY195" fmla="*/ 225921 h 2947481"/>
                <a:gd name="connsiteX196" fmla="*/ 2747671 w 4368946"/>
                <a:gd name="connsiteY196" fmla="*/ 227027 h 2947481"/>
                <a:gd name="connsiteX197" fmla="*/ 2748294 w 4368946"/>
                <a:gd name="connsiteY197" fmla="*/ 228549 h 2947481"/>
                <a:gd name="connsiteX198" fmla="*/ 2748501 w 4368946"/>
                <a:gd name="connsiteY198" fmla="*/ 230417 h 2947481"/>
                <a:gd name="connsiteX199" fmla="*/ 2748086 w 4368946"/>
                <a:gd name="connsiteY199" fmla="*/ 240862 h 2947481"/>
                <a:gd name="connsiteX200" fmla="*/ 2747394 w 4368946"/>
                <a:gd name="connsiteY200" fmla="*/ 243975 h 2947481"/>
                <a:gd name="connsiteX201" fmla="*/ 2745941 w 4368946"/>
                <a:gd name="connsiteY201" fmla="*/ 246949 h 2947481"/>
                <a:gd name="connsiteX202" fmla="*/ 2741996 w 4368946"/>
                <a:gd name="connsiteY202" fmla="*/ 251169 h 2947481"/>
                <a:gd name="connsiteX203" fmla="*/ 2741096 w 4368946"/>
                <a:gd name="connsiteY203" fmla="*/ 253452 h 2947481"/>
                <a:gd name="connsiteX204" fmla="*/ 2742065 w 4368946"/>
                <a:gd name="connsiteY204" fmla="*/ 256564 h 2947481"/>
                <a:gd name="connsiteX205" fmla="*/ 2744141 w 4368946"/>
                <a:gd name="connsiteY205" fmla="*/ 258778 h 2947481"/>
                <a:gd name="connsiteX206" fmla="*/ 2747048 w 4368946"/>
                <a:gd name="connsiteY206" fmla="*/ 260300 h 2947481"/>
                <a:gd name="connsiteX207" fmla="*/ 2750232 w 4368946"/>
                <a:gd name="connsiteY207" fmla="*/ 260784 h 2947481"/>
                <a:gd name="connsiteX208" fmla="*/ 2753070 w 4368946"/>
                <a:gd name="connsiteY208" fmla="*/ 259816 h 2947481"/>
                <a:gd name="connsiteX209" fmla="*/ 2747118 w 4368946"/>
                <a:gd name="connsiteY209" fmla="*/ 257740 h 2947481"/>
                <a:gd name="connsiteX210" fmla="*/ 2744349 w 4368946"/>
                <a:gd name="connsiteY210" fmla="*/ 256219 h 2947481"/>
                <a:gd name="connsiteX211" fmla="*/ 2742965 w 4368946"/>
                <a:gd name="connsiteY211" fmla="*/ 253728 h 2947481"/>
                <a:gd name="connsiteX212" fmla="*/ 2743518 w 4368946"/>
                <a:gd name="connsiteY212" fmla="*/ 251515 h 2947481"/>
                <a:gd name="connsiteX213" fmla="*/ 2748571 w 4368946"/>
                <a:gd name="connsiteY213" fmla="*/ 243975 h 2947481"/>
                <a:gd name="connsiteX214" fmla="*/ 2749194 w 4368946"/>
                <a:gd name="connsiteY214" fmla="*/ 241208 h 2947481"/>
                <a:gd name="connsiteX215" fmla="*/ 2749332 w 4368946"/>
                <a:gd name="connsiteY215" fmla="*/ 235674 h 2947481"/>
                <a:gd name="connsiteX216" fmla="*/ 2749816 w 4368946"/>
                <a:gd name="connsiteY216" fmla="*/ 233184 h 2947481"/>
                <a:gd name="connsiteX217" fmla="*/ 2750924 w 4368946"/>
                <a:gd name="connsiteY217" fmla="*/ 231316 h 2947481"/>
                <a:gd name="connsiteX218" fmla="*/ 2752724 w 4368946"/>
                <a:gd name="connsiteY218" fmla="*/ 229794 h 2947481"/>
                <a:gd name="connsiteX219" fmla="*/ 2756599 w 4368946"/>
                <a:gd name="connsiteY219" fmla="*/ 227373 h 2947481"/>
                <a:gd name="connsiteX220" fmla="*/ 2751755 w 4368946"/>
                <a:gd name="connsiteY220" fmla="*/ 225160 h 2947481"/>
                <a:gd name="connsiteX221" fmla="*/ 2749748 w 4368946"/>
                <a:gd name="connsiteY221" fmla="*/ 223638 h 2947481"/>
                <a:gd name="connsiteX222" fmla="*/ 2748778 w 4368946"/>
                <a:gd name="connsiteY222" fmla="*/ 221424 h 2947481"/>
                <a:gd name="connsiteX223" fmla="*/ 2761375 w 4368946"/>
                <a:gd name="connsiteY223" fmla="*/ 218657 h 2947481"/>
                <a:gd name="connsiteX224" fmla="*/ 2765389 w 4368946"/>
                <a:gd name="connsiteY224" fmla="*/ 218242 h 2947481"/>
                <a:gd name="connsiteX225" fmla="*/ 2773348 w 4368946"/>
                <a:gd name="connsiteY225" fmla="*/ 218035 h 2947481"/>
                <a:gd name="connsiteX226" fmla="*/ 2777293 w 4368946"/>
                <a:gd name="connsiteY226" fmla="*/ 217551 h 2947481"/>
                <a:gd name="connsiteX227" fmla="*/ 2786845 w 4368946"/>
                <a:gd name="connsiteY227" fmla="*/ 215060 h 2947481"/>
                <a:gd name="connsiteX228" fmla="*/ 2790167 w 4368946"/>
                <a:gd name="connsiteY228" fmla="*/ 214714 h 2947481"/>
                <a:gd name="connsiteX229" fmla="*/ 2809130 w 4368946"/>
                <a:gd name="connsiteY229" fmla="*/ 215475 h 2947481"/>
                <a:gd name="connsiteX230" fmla="*/ 2834047 w 4368946"/>
                <a:gd name="connsiteY230" fmla="*/ 218311 h 2947481"/>
                <a:gd name="connsiteX231" fmla="*/ 2848650 w 4368946"/>
                <a:gd name="connsiteY231" fmla="*/ 218035 h 2947481"/>
                <a:gd name="connsiteX232" fmla="*/ 2856748 w 4368946"/>
                <a:gd name="connsiteY232" fmla="*/ 219072 h 2947481"/>
                <a:gd name="connsiteX233" fmla="*/ 2861385 w 4368946"/>
                <a:gd name="connsiteY233" fmla="*/ 222254 h 2947481"/>
                <a:gd name="connsiteX234" fmla="*/ 2854395 w 4368946"/>
                <a:gd name="connsiteY234" fmla="*/ 222600 h 2947481"/>
                <a:gd name="connsiteX235" fmla="*/ 2851557 w 4368946"/>
                <a:gd name="connsiteY235" fmla="*/ 223499 h 2947481"/>
                <a:gd name="connsiteX236" fmla="*/ 2849826 w 4368946"/>
                <a:gd name="connsiteY236" fmla="*/ 226336 h 2947481"/>
                <a:gd name="connsiteX237" fmla="*/ 2849826 w 4368946"/>
                <a:gd name="connsiteY237" fmla="*/ 230002 h 2947481"/>
                <a:gd name="connsiteX238" fmla="*/ 2851487 w 4368946"/>
                <a:gd name="connsiteY238" fmla="*/ 232630 h 2947481"/>
                <a:gd name="connsiteX239" fmla="*/ 2854256 w 4368946"/>
                <a:gd name="connsiteY239" fmla="*/ 234636 h 2947481"/>
                <a:gd name="connsiteX240" fmla="*/ 2860416 w 4368946"/>
                <a:gd name="connsiteY240" fmla="*/ 237888 h 2947481"/>
                <a:gd name="connsiteX241" fmla="*/ 2870105 w 4368946"/>
                <a:gd name="connsiteY241" fmla="*/ 241208 h 2947481"/>
                <a:gd name="connsiteX242" fmla="*/ 2878065 w 4368946"/>
                <a:gd name="connsiteY242" fmla="*/ 245082 h 2947481"/>
                <a:gd name="connsiteX243" fmla="*/ 2880971 w 4368946"/>
                <a:gd name="connsiteY243" fmla="*/ 245843 h 2947481"/>
                <a:gd name="connsiteX244" fmla="*/ 2884363 w 4368946"/>
                <a:gd name="connsiteY244" fmla="*/ 246050 h 2947481"/>
                <a:gd name="connsiteX245" fmla="*/ 2894675 w 4368946"/>
                <a:gd name="connsiteY245" fmla="*/ 245497 h 2947481"/>
                <a:gd name="connsiteX246" fmla="*/ 2897028 w 4368946"/>
                <a:gd name="connsiteY246" fmla="*/ 245912 h 2947481"/>
                <a:gd name="connsiteX247" fmla="*/ 2901804 w 4368946"/>
                <a:gd name="connsiteY247" fmla="*/ 247226 h 2947481"/>
                <a:gd name="connsiteX248" fmla="*/ 2904157 w 4368946"/>
                <a:gd name="connsiteY248" fmla="*/ 247503 h 2947481"/>
                <a:gd name="connsiteX249" fmla="*/ 2907203 w 4368946"/>
                <a:gd name="connsiteY249" fmla="*/ 247295 h 2947481"/>
                <a:gd name="connsiteX250" fmla="*/ 2913362 w 4368946"/>
                <a:gd name="connsiteY250" fmla="*/ 246188 h 2947481"/>
                <a:gd name="connsiteX251" fmla="*/ 2919453 w 4368946"/>
                <a:gd name="connsiteY251" fmla="*/ 245981 h 2947481"/>
                <a:gd name="connsiteX252" fmla="*/ 2920422 w 4368946"/>
                <a:gd name="connsiteY252" fmla="*/ 246119 h 2947481"/>
                <a:gd name="connsiteX253" fmla="*/ 2921806 w 4368946"/>
                <a:gd name="connsiteY253" fmla="*/ 246673 h 2947481"/>
                <a:gd name="connsiteX254" fmla="*/ 2923813 w 4368946"/>
                <a:gd name="connsiteY254" fmla="*/ 248125 h 2947481"/>
                <a:gd name="connsiteX255" fmla="*/ 2925128 w 4368946"/>
                <a:gd name="connsiteY255" fmla="*/ 248817 h 2947481"/>
                <a:gd name="connsiteX256" fmla="*/ 2927551 w 4368946"/>
                <a:gd name="connsiteY256" fmla="*/ 249578 h 2947481"/>
                <a:gd name="connsiteX257" fmla="*/ 2930388 w 4368946"/>
                <a:gd name="connsiteY257" fmla="*/ 250062 h 2947481"/>
                <a:gd name="connsiteX258" fmla="*/ 2933226 w 4368946"/>
                <a:gd name="connsiteY258" fmla="*/ 250270 h 2947481"/>
                <a:gd name="connsiteX259" fmla="*/ 2935925 w 4368946"/>
                <a:gd name="connsiteY259" fmla="*/ 250131 h 2947481"/>
                <a:gd name="connsiteX260" fmla="*/ 2938140 w 4368946"/>
                <a:gd name="connsiteY260" fmla="*/ 249855 h 2947481"/>
                <a:gd name="connsiteX261" fmla="*/ 2939386 w 4368946"/>
                <a:gd name="connsiteY261" fmla="*/ 249509 h 2947481"/>
                <a:gd name="connsiteX262" fmla="*/ 2939801 w 4368946"/>
                <a:gd name="connsiteY262" fmla="*/ 248817 h 2947481"/>
                <a:gd name="connsiteX263" fmla="*/ 2939455 w 4368946"/>
                <a:gd name="connsiteY263" fmla="*/ 247434 h 2947481"/>
                <a:gd name="connsiteX264" fmla="*/ 2938278 w 4368946"/>
                <a:gd name="connsiteY264" fmla="*/ 246880 h 2947481"/>
                <a:gd name="connsiteX265" fmla="*/ 2936340 w 4368946"/>
                <a:gd name="connsiteY265" fmla="*/ 246188 h 2947481"/>
                <a:gd name="connsiteX266" fmla="*/ 2935164 w 4368946"/>
                <a:gd name="connsiteY266" fmla="*/ 245151 h 2947481"/>
                <a:gd name="connsiteX267" fmla="*/ 2936410 w 4368946"/>
                <a:gd name="connsiteY267" fmla="*/ 243698 h 2947481"/>
                <a:gd name="connsiteX268" fmla="*/ 2937586 w 4368946"/>
                <a:gd name="connsiteY268" fmla="*/ 243352 h 2947481"/>
                <a:gd name="connsiteX269" fmla="*/ 2938694 w 4368946"/>
                <a:gd name="connsiteY269" fmla="*/ 243560 h 2947481"/>
                <a:gd name="connsiteX270" fmla="*/ 2946237 w 4368946"/>
                <a:gd name="connsiteY270" fmla="*/ 246188 h 2947481"/>
                <a:gd name="connsiteX271" fmla="*/ 2948660 w 4368946"/>
                <a:gd name="connsiteY271" fmla="*/ 246327 h 2947481"/>
                <a:gd name="connsiteX272" fmla="*/ 2951221 w 4368946"/>
                <a:gd name="connsiteY272" fmla="*/ 245082 h 2947481"/>
                <a:gd name="connsiteX273" fmla="*/ 2952743 w 4368946"/>
                <a:gd name="connsiteY273" fmla="*/ 243421 h 2947481"/>
                <a:gd name="connsiteX274" fmla="*/ 2954266 w 4368946"/>
                <a:gd name="connsiteY274" fmla="*/ 241000 h 2947481"/>
                <a:gd name="connsiteX275" fmla="*/ 2956550 w 4368946"/>
                <a:gd name="connsiteY275" fmla="*/ 236297 h 2947481"/>
                <a:gd name="connsiteX276" fmla="*/ 2956896 w 4368946"/>
                <a:gd name="connsiteY276" fmla="*/ 236089 h 2947481"/>
                <a:gd name="connsiteX277" fmla="*/ 2957588 w 4368946"/>
                <a:gd name="connsiteY277" fmla="*/ 235882 h 2947481"/>
                <a:gd name="connsiteX278" fmla="*/ 2958280 w 4368946"/>
                <a:gd name="connsiteY278" fmla="*/ 235674 h 2947481"/>
                <a:gd name="connsiteX279" fmla="*/ 2958626 w 4368946"/>
                <a:gd name="connsiteY279" fmla="*/ 235259 h 2947481"/>
                <a:gd name="connsiteX280" fmla="*/ 2958280 w 4368946"/>
                <a:gd name="connsiteY280" fmla="*/ 234429 h 2947481"/>
                <a:gd name="connsiteX281" fmla="*/ 2955789 w 4368946"/>
                <a:gd name="connsiteY281" fmla="*/ 231109 h 2947481"/>
                <a:gd name="connsiteX282" fmla="*/ 2953228 w 4368946"/>
                <a:gd name="connsiteY282" fmla="*/ 226266 h 2947481"/>
                <a:gd name="connsiteX283" fmla="*/ 2952259 w 4368946"/>
                <a:gd name="connsiteY283" fmla="*/ 223499 h 2947481"/>
                <a:gd name="connsiteX284" fmla="*/ 2952121 w 4368946"/>
                <a:gd name="connsiteY284" fmla="*/ 220940 h 2947481"/>
                <a:gd name="connsiteX285" fmla="*/ 2953089 w 4368946"/>
                <a:gd name="connsiteY285" fmla="*/ 218173 h 2947481"/>
                <a:gd name="connsiteX286" fmla="*/ 2954681 w 4368946"/>
                <a:gd name="connsiteY286" fmla="*/ 216997 h 2947481"/>
                <a:gd name="connsiteX287" fmla="*/ 2956688 w 4368946"/>
                <a:gd name="connsiteY287" fmla="*/ 216651 h 2947481"/>
                <a:gd name="connsiteX288" fmla="*/ 2959042 w 4368946"/>
                <a:gd name="connsiteY288" fmla="*/ 216513 h 2947481"/>
                <a:gd name="connsiteX289" fmla="*/ 2959941 w 4368946"/>
                <a:gd name="connsiteY289" fmla="*/ 216513 h 2947481"/>
                <a:gd name="connsiteX290" fmla="*/ 2961741 w 4368946"/>
                <a:gd name="connsiteY290" fmla="*/ 216928 h 2947481"/>
                <a:gd name="connsiteX291" fmla="*/ 2962572 w 4368946"/>
                <a:gd name="connsiteY291" fmla="*/ 216928 h 2947481"/>
                <a:gd name="connsiteX292" fmla="*/ 2963194 w 4368946"/>
                <a:gd name="connsiteY292" fmla="*/ 216513 h 2947481"/>
                <a:gd name="connsiteX293" fmla="*/ 2964440 w 4368946"/>
                <a:gd name="connsiteY293" fmla="*/ 215337 h 2947481"/>
                <a:gd name="connsiteX294" fmla="*/ 2965063 w 4368946"/>
                <a:gd name="connsiteY294" fmla="*/ 214991 h 2947481"/>
                <a:gd name="connsiteX295" fmla="*/ 2971569 w 4368946"/>
                <a:gd name="connsiteY295" fmla="*/ 213123 h 2947481"/>
                <a:gd name="connsiteX296" fmla="*/ 2974199 w 4368946"/>
                <a:gd name="connsiteY296" fmla="*/ 212778 h 2947481"/>
                <a:gd name="connsiteX297" fmla="*/ 2976829 w 4368946"/>
                <a:gd name="connsiteY297" fmla="*/ 212778 h 2947481"/>
                <a:gd name="connsiteX298" fmla="*/ 2979528 w 4368946"/>
                <a:gd name="connsiteY298" fmla="*/ 213262 h 2947481"/>
                <a:gd name="connsiteX299" fmla="*/ 2984788 w 4368946"/>
                <a:gd name="connsiteY299" fmla="*/ 214645 h 2947481"/>
                <a:gd name="connsiteX300" fmla="*/ 2991917 w 4368946"/>
                <a:gd name="connsiteY300" fmla="*/ 216997 h 2947481"/>
                <a:gd name="connsiteX301" fmla="*/ 2997869 w 4368946"/>
                <a:gd name="connsiteY301" fmla="*/ 220041 h 2947481"/>
                <a:gd name="connsiteX302" fmla="*/ 2999599 w 4368946"/>
                <a:gd name="connsiteY302" fmla="*/ 223292 h 2947481"/>
                <a:gd name="connsiteX303" fmla="*/ 3002160 w 4368946"/>
                <a:gd name="connsiteY303" fmla="*/ 222877 h 2947481"/>
                <a:gd name="connsiteX304" fmla="*/ 3007212 w 4368946"/>
                <a:gd name="connsiteY304" fmla="*/ 221493 h 2947481"/>
                <a:gd name="connsiteX305" fmla="*/ 3012265 w 4368946"/>
                <a:gd name="connsiteY305" fmla="*/ 220525 h 2947481"/>
                <a:gd name="connsiteX306" fmla="*/ 3013303 w 4368946"/>
                <a:gd name="connsiteY306" fmla="*/ 220525 h 2947481"/>
                <a:gd name="connsiteX307" fmla="*/ 3013718 w 4368946"/>
                <a:gd name="connsiteY307" fmla="*/ 220940 h 2947481"/>
                <a:gd name="connsiteX308" fmla="*/ 3014549 w 4368946"/>
                <a:gd name="connsiteY308" fmla="*/ 222324 h 2947481"/>
                <a:gd name="connsiteX309" fmla="*/ 3014549 w 4368946"/>
                <a:gd name="connsiteY309" fmla="*/ 222739 h 2947481"/>
                <a:gd name="connsiteX310" fmla="*/ 3014133 w 4368946"/>
                <a:gd name="connsiteY310" fmla="*/ 223361 h 2947481"/>
                <a:gd name="connsiteX311" fmla="*/ 3013857 w 4368946"/>
                <a:gd name="connsiteY311" fmla="*/ 224191 h 2947481"/>
                <a:gd name="connsiteX312" fmla="*/ 3013995 w 4368946"/>
                <a:gd name="connsiteY312" fmla="*/ 224952 h 2947481"/>
                <a:gd name="connsiteX313" fmla="*/ 3014549 w 4368946"/>
                <a:gd name="connsiteY313" fmla="*/ 225298 h 2947481"/>
                <a:gd name="connsiteX314" fmla="*/ 3017179 w 4368946"/>
                <a:gd name="connsiteY314" fmla="*/ 226543 h 2947481"/>
                <a:gd name="connsiteX315" fmla="*/ 3019463 w 4368946"/>
                <a:gd name="connsiteY315" fmla="*/ 227027 h 2947481"/>
                <a:gd name="connsiteX316" fmla="*/ 3021401 w 4368946"/>
                <a:gd name="connsiteY316" fmla="*/ 226612 h 2947481"/>
                <a:gd name="connsiteX317" fmla="*/ 3023200 w 4368946"/>
                <a:gd name="connsiteY317" fmla="*/ 225506 h 2947481"/>
                <a:gd name="connsiteX318" fmla="*/ 3028183 w 4368946"/>
                <a:gd name="connsiteY318" fmla="*/ 221009 h 2947481"/>
                <a:gd name="connsiteX319" fmla="*/ 3029429 w 4368946"/>
                <a:gd name="connsiteY319" fmla="*/ 220456 h 2947481"/>
                <a:gd name="connsiteX320" fmla="*/ 3031644 w 4368946"/>
                <a:gd name="connsiteY320" fmla="*/ 220179 h 2947481"/>
                <a:gd name="connsiteX321" fmla="*/ 3034689 w 4368946"/>
                <a:gd name="connsiteY321" fmla="*/ 220318 h 2947481"/>
                <a:gd name="connsiteX322" fmla="*/ 3044102 w 4368946"/>
                <a:gd name="connsiteY322" fmla="*/ 222047 h 2947481"/>
                <a:gd name="connsiteX323" fmla="*/ 3047632 w 4368946"/>
                <a:gd name="connsiteY323" fmla="*/ 223223 h 2947481"/>
                <a:gd name="connsiteX324" fmla="*/ 3051508 w 4368946"/>
                <a:gd name="connsiteY324" fmla="*/ 225367 h 2947481"/>
                <a:gd name="connsiteX325" fmla="*/ 3054414 w 4368946"/>
                <a:gd name="connsiteY325" fmla="*/ 228134 h 2947481"/>
                <a:gd name="connsiteX326" fmla="*/ 3054830 w 4368946"/>
                <a:gd name="connsiteY326" fmla="*/ 231316 h 2947481"/>
                <a:gd name="connsiteX327" fmla="*/ 3060851 w 4368946"/>
                <a:gd name="connsiteY327" fmla="*/ 231593 h 2947481"/>
                <a:gd name="connsiteX328" fmla="*/ 3063758 w 4368946"/>
                <a:gd name="connsiteY328" fmla="*/ 232354 h 2947481"/>
                <a:gd name="connsiteX329" fmla="*/ 3066250 w 4368946"/>
                <a:gd name="connsiteY329" fmla="*/ 234083 h 2947481"/>
                <a:gd name="connsiteX330" fmla="*/ 3067426 w 4368946"/>
                <a:gd name="connsiteY330" fmla="*/ 236020 h 2947481"/>
                <a:gd name="connsiteX331" fmla="*/ 3068187 w 4368946"/>
                <a:gd name="connsiteY331" fmla="*/ 238026 h 2947481"/>
                <a:gd name="connsiteX332" fmla="*/ 3069502 w 4368946"/>
                <a:gd name="connsiteY332" fmla="*/ 239271 h 2947481"/>
                <a:gd name="connsiteX333" fmla="*/ 3072271 w 4368946"/>
                <a:gd name="connsiteY333" fmla="*/ 239063 h 2947481"/>
                <a:gd name="connsiteX334" fmla="*/ 3070956 w 4368946"/>
                <a:gd name="connsiteY334" fmla="*/ 242384 h 2947481"/>
                <a:gd name="connsiteX335" fmla="*/ 3068187 w 4368946"/>
                <a:gd name="connsiteY335" fmla="*/ 244943 h 2947481"/>
                <a:gd name="connsiteX336" fmla="*/ 3061820 w 4368946"/>
                <a:gd name="connsiteY336" fmla="*/ 249163 h 2947481"/>
                <a:gd name="connsiteX337" fmla="*/ 3070956 w 4368946"/>
                <a:gd name="connsiteY337" fmla="*/ 251100 h 2947481"/>
                <a:gd name="connsiteX338" fmla="*/ 3074762 w 4368946"/>
                <a:gd name="connsiteY338" fmla="*/ 253452 h 2947481"/>
                <a:gd name="connsiteX339" fmla="*/ 3074970 w 4368946"/>
                <a:gd name="connsiteY339" fmla="*/ 257602 h 2947481"/>
                <a:gd name="connsiteX340" fmla="*/ 3072063 w 4368946"/>
                <a:gd name="connsiteY340" fmla="*/ 260300 h 2947481"/>
                <a:gd name="connsiteX341" fmla="*/ 3067219 w 4368946"/>
                <a:gd name="connsiteY341" fmla="*/ 262237 h 2947481"/>
                <a:gd name="connsiteX342" fmla="*/ 3058013 w 4368946"/>
                <a:gd name="connsiteY342" fmla="*/ 264519 h 2947481"/>
                <a:gd name="connsiteX343" fmla="*/ 3062235 w 4368946"/>
                <a:gd name="connsiteY343" fmla="*/ 266249 h 2947481"/>
                <a:gd name="connsiteX344" fmla="*/ 3071717 w 4368946"/>
                <a:gd name="connsiteY344" fmla="*/ 266456 h 2947481"/>
                <a:gd name="connsiteX345" fmla="*/ 3075939 w 4368946"/>
                <a:gd name="connsiteY345" fmla="*/ 268393 h 2947481"/>
                <a:gd name="connsiteX346" fmla="*/ 3078085 w 4368946"/>
                <a:gd name="connsiteY346" fmla="*/ 271575 h 2947481"/>
                <a:gd name="connsiteX347" fmla="*/ 3078915 w 4368946"/>
                <a:gd name="connsiteY347" fmla="*/ 275449 h 2947481"/>
                <a:gd name="connsiteX348" fmla="*/ 3078085 w 4368946"/>
                <a:gd name="connsiteY348" fmla="*/ 279184 h 2947481"/>
                <a:gd name="connsiteX349" fmla="*/ 3075455 w 4368946"/>
                <a:gd name="connsiteY349" fmla="*/ 281674 h 2947481"/>
                <a:gd name="connsiteX350" fmla="*/ 3070887 w 4368946"/>
                <a:gd name="connsiteY350" fmla="*/ 282366 h 2947481"/>
                <a:gd name="connsiteX351" fmla="*/ 3066803 w 4368946"/>
                <a:gd name="connsiteY351" fmla="*/ 280844 h 2947481"/>
                <a:gd name="connsiteX352" fmla="*/ 3059190 w 4368946"/>
                <a:gd name="connsiteY352" fmla="*/ 275864 h 2947481"/>
                <a:gd name="connsiteX353" fmla="*/ 3051231 w 4368946"/>
                <a:gd name="connsiteY353" fmla="*/ 271437 h 2947481"/>
                <a:gd name="connsiteX354" fmla="*/ 3046663 w 4368946"/>
                <a:gd name="connsiteY354" fmla="*/ 269431 h 2947481"/>
                <a:gd name="connsiteX355" fmla="*/ 3043617 w 4368946"/>
                <a:gd name="connsiteY355" fmla="*/ 269292 h 2947481"/>
                <a:gd name="connsiteX356" fmla="*/ 3046801 w 4368946"/>
                <a:gd name="connsiteY356" fmla="*/ 273374 h 2947481"/>
                <a:gd name="connsiteX357" fmla="*/ 3058844 w 4368946"/>
                <a:gd name="connsiteY357" fmla="*/ 283888 h 2947481"/>
                <a:gd name="connsiteX358" fmla="*/ 3066042 w 4368946"/>
                <a:gd name="connsiteY358" fmla="*/ 292396 h 2947481"/>
                <a:gd name="connsiteX359" fmla="*/ 3068256 w 4368946"/>
                <a:gd name="connsiteY359" fmla="*/ 293849 h 2947481"/>
                <a:gd name="connsiteX360" fmla="*/ 3070679 w 4368946"/>
                <a:gd name="connsiteY360" fmla="*/ 293296 h 2947481"/>
                <a:gd name="connsiteX361" fmla="*/ 3072340 w 4368946"/>
                <a:gd name="connsiteY361" fmla="*/ 291428 h 2947481"/>
                <a:gd name="connsiteX362" fmla="*/ 3073032 w 4368946"/>
                <a:gd name="connsiteY362" fmla="*/ 289007 h 2947481"/>
                <a:gd name="connsiteX363" fmla="*/ 3072686 w 4368946"/>
                <a:gd name="connsiteY363" fmla="*/ 286655 h 2947481"/>
                <a:gd name="connsiteX364" fmla="*/ 3074693 w 4368946"/>
                <a:gd name="connsiteY364" fmla="*/ 288246 h 2947481"/>
                <a:gd name="connsiteX365" fmla="*/ 3079676 w 4368946"/>
                <a:gd name="connsiteY365" fmla="*/ 294333 h 2947481"/>
                <a:gd name="connsiteX366" fmla="*/ 3076423 w 4368946"/>
                <a:gd name="connsiteY366" fmla="*/ 294195 h 2947481"/>
                <a:gd name="connsiteX367" fmla="*/ 3072963 w 4368946"/>
                <a:gd name="connsiteY367" fmla="*/ 294472 h 2947481"/>
                <a:gd name="connsiteX368" fmla="*/ 3069710 w 4368946"/>
                <a:gd name="connsiteY368" fmla="*/ 295302 h 2947481"/>
                <a:gd name="connsiteX369" fmla="*/ 3066872 w 4368946"/>
                <a:gd name="connsiteY369" fmla="*/ 297031 h 2947481"/>
                <a:gd name="connsiteX370" fmla="*/ 3068049 w 4368946"/>
                <a:gd name="connsiteY370" fmla="*/ 298622 h 2947481"/>
                <a:gd name="connsiteX371" fmla="*/ 3069364 w 4368946"/>
                <a:gd name="connsiteY371" fmla="*/ 298968 h 2947481"/>
                <a:gd name="connsiteX372" fmla="*/ 3070748 w 4368946"/>
                <a:gd name="connsiteY372" fmla="*/ 298968 h 2947481"/>
                <a:gd name="connsiteX373" fmla="*/ 3072271 w 4368946"/>
                <a:gd name="connsiteY373" fmla="*/ 299452 h 2947481"/>
                <a:gd name="connsiteX374" fmla="*/ 3073378 w 4368946"/>
                <a:gd name="connsiteY374" fmla="*/ 300420 h 2947481"/>
                <a:gd name="connsiteX375" fmla="*/ 3075524 w 4368946"/>
                <a:gd name="connsiteY375" fmla="*/ 303049 h 2947481"/>
                <a:gd name="connsiteX376" fmla="*/ 3083414 w 4368946"/>
                <a:gd name="connsiteY376" fmla="*/ 313978 h 2947481"/>
                <a:gd name="connsiteX377" fmla="*/ 3085974 w 4368946"/>
                <a:gd name="connsiteY377" fmla="*/ 316469 h 2947481"/>
                <a:gd name="connsiteX378" fmla="*/ 3087359 w 4368946"/>
                <a:gd name="connsiteY378" fmla="*/ 317160 h 2947481"/>
                <a:gd name="connsiteX379" fmla="*/ 3090473 w 4368946"/>
                <a:gd name="connsiteY379" fmla="*/ 318129 h 2947481"/>
                <a:gd name="connsiteX380" fmla="*/ 3091858 w 4368946"/>
                <a:gd name="connsiteY380" fmla="*/ 318751 h 2947481"/>
                <a:gd name="connsiteX381" fmla="*/ 3093242 w 4368946"/>
                <a:gd name="connsiteY381" fmla="*/ 319720 h 2947481"/>
                <a:gd name="connsiteX382" fmla="*/ 3095941 w 4368946"/>
                <a:gd name="connsiteY382" fmla="*/ 321933 h 2947481"/>
                <a:gd name="connsiteX383" fmla="*/ 3097394 w 4368946"/>
                <a:gd name="connsiteY383" fmla="*/ 322902 h 2947481"/>
                <a:gd name="connsiteX384" fmla="*/ 3098779 w 4368946"/>
                <a:gd name="connsiteY384" fmla="*/ 323593 h 2947481"/>
                <a:gd name="connsiteX385" fmla="*/ 3100371 w 4368946"/>
                <a:gd name="connsiteY385" fmla="*/ 324216 h 2947481"/>
                <a:gd name="connsiteX386" fmla="*/ 3101962 w 4368946"/>
                <a:gd name="connsiteY386" fmla="*/ 324631 h 2947481"/>
                <a:gd name="connsiteX387" fmla="*/ 3103485 w 4368946"/>
                <a:gd name="connsiteY387" fmla="*/ 324631 h 2947481"/>
                <a:gd name="connsiteX388" fmla="*/ 3104731 w 4368946"/>
                <a:gd name="connsiteY388" fmla="*/ 324216 h 2947481"/>
                <a:gd name="connsiteX389" fmla="*/ 3106461 w 4368946"/>
                <a:gd name="connsiteY389" fmla="*/ 322625 h 2947481"/>
                <a:gd name="connsiteX390" fmla="*/ 3107430 w 4368946"/>
                <a:gd name="connsiteY390" fmla="*/ 322625 h 2947481"/>
                <a:gd name="connsiteX391" fmla="*/ 3109299 w 4368946"/>
                <a:gd name="connsiteY391" fmla="*/ 324493 h 2947481"/>
                <a:gd name="connsiteX392" fmla="*/ 3110129 w 4368946"/>
                <a:gd name="connsiteY392" fmla="*/ 327052 h 2947481"/>
                <a:gd name="connsiteX393" fmla="*/ 3111513 w 4368946"/>
                <a:gd name="connsiteY393" fmla="*/ 329335 h 2947481"/>
                <a:gd name="connsiteX394" fmla="*/ 3114974 w 4368946"/>
                <a:gd name="connsiteY394" fmla="*/ 330096 h 2947481"/>
                <a:gd name="connsiteX395" fmla="*/ 3117397 w 4368946"/>
                <a:gd name="connsiteY395" fmla="*/ 329404 h 2947481"/>
                <a:gd name="connsiteX396" fmla="*/ 3119819 w 4368946"/>
                <a:gd name="connsiteY396" fmla="*/ 327813 h 2947481"/>
                <a:gd name="connsiteX397" fmla="*/ 3121964 w 4368946"/>
                <a:gd name="connsiteY397" fmla="*/ 325807 h 2947481"/>
                <a:gd name="connsiteX398" fmla="*/ 3125494 w 4368946"/>
                <a:gd name="connsiteY398" fmla="*/ 321518 h 2947481"/>
                <a:gd name="connsiteX399" fmla="*/ 3131723 w 4368946"/>
                <a:gd name="connsiteY399" fmla="*/ 312387 h 2947481"/>
                <a:gd name="connsiteX400" fmla="*/ 3132346 w 4368946"/>
                <a:gd name="connsiteY400" fmla="*/ 311696 h 2947481"/>
                <a:gd name="connsiteX401" fmla="*/ 3132692 w 4368946"/>
                <a:gd name="connsiteY401" fmla="*/ 311142 h 2947481"/>
                <a:gd name="connsiteX402" fmla="*/ 3132692 w 4368946"/>
                <a:gd name="connsiteY402" fmla="*/ 310866 h 2947481"/>
                <a:gd name="connsiteX403" fmla="*/ 3132346 w 4368946"/>
                <a:gd name="connsiteY403" fmla="*/ 309690 h 2947481"/>
                <a:gd name="connsiteX404" fmla="*/ 3132346 w 4368946"/>
                <a:gd name="connsiteY404" fmla="*/ 309275 h 2947481"/>
                <a:gd name="connsiteX405" fmla="*/ 3134422 w 4368946"/>
                <a:gd name="connsiteY405" fmla="*/ 303395 h 2947481"/>
                <a:gd name="connsiteX406" fmla="*/ 3137606 w 4368946"/>
                <a:gd name="connsiteY406" fmla="*/ 297308 h 2947481"/>
                <a:gd name="connsiteX407" fmla="*/ 3139475 w 4368946"/>
                <a:gd name="connsiteY407" fmla="*/ 294472 h 2947481"/>
                <a:gd name="connsiteX408" fmla="*/ 3141620 w 4368946"/>
                <a:gd name="connsiteY408" fmla="*/ 291704 h 2947481"/>
                <a:gd name="connsiteX409" fmla="*/ 3143973 w 4368946"/>
                <a:gd name="connsiteY409" fmla="*/ 289145 h 2947481"/>
                <a:gd name="connsiteX410" fmla="*/ 3145358 w 4368946"/>
                <a:gd name="connsiteY410" fmla="*/ 288523 h 2947481"/>
                <a:gd name="connsiteX411" fmla="*/ 3146534 w 4368946"/>
                <a:gd name="connsiteY411" fmla="*/ 289629 h 2947481"/>
                <a:gd name="connsiteX412" fmla="*/ 3148334 w 4368946"/>
                <a:gd name="connsiteY412" fmla="*/ 292120 h 2947481"/>
                <a:gd name="connsiteX413" fmla="*/ 3152071 w 4368946"/>
                <a:gd name="connsiteY413" fmla="*/ 296201 h 2947481"/>
                <a:gd name="connsiteX414" fmla="*/ 3156708 w 4368946"/>
                <a:gd name="connsiteY414" fmla="*/ 299867 h 2947481"/>
                <a:gd name="connsiteX415" fmla="*/ 3161761 w 4368946"/>
                <a:gd name="connsiteY415" fmla="*/ 302841 h 2947481"/>
                <a:gd name="connsiteX416" fmla="*/ 3166813 w 4368946"/>
                <a:gd name="connsiteY416" fmla="*/ 304917 h 2947481"/>
                <a:gd name="connsiteX417" fmla="*/ 3169789 w 4368946"/>
                <a:gd name="connsiteY417" fmla="*/ 305747 h 2947481"/>
                <a:gd name="connsiteX418" fmla="*/ 3175672 w 4368946"/>
                <a:gd name="connsiteY418" fmla="*/ 306854 h 2947481"/>
                <a:gd name="connsiteX419" fmla="*/ 3185223 w 4368946"/>
                <a:gd name="connsiteY419" fmla="*/ 307269 h 2947481"/>
                <a:gd name="connsiteX420" fmla="*/ 3187092 w 4368946"/>
                <a:gd name="connsiteY420" fmla="*/ 306923 h 2947481"/>
                <a:gd name="connsiteX421" fmla="*/ 3188199 w 4368946"/>
                <a:gd name="connsiteY421" fmla="*/ 306438 h 2947481"/>
                <a:gd name="connsiteX422" fmla="*/ 3189653 w 4368946"/>
                <a:gd name="connsiteY422" fmla="*/ 305055 h 2947481"/>
                <a:gd name="connsiteX423" fmla="*/ 3190691 w 4368946"/>
                <a:gd name="connsiteY423" fmla="*/ 304294 h 2947481"/>
                <a:gd name="connsiteX424" fmla="*/ 3193598 w 4368946"/>
                <a:gd name="connsiteY424" fmla="*/ 302980 h 2947481"/>
                <a:gd name="connsiteX425" fmla="*/ 3202665 w 4368946"/>
                <a:gd name="connsiteY425" fmla="*/ 300905 h 2947481"/>
                <a:gd name="connsiteX426" fmla="*/ 3207924 w 4368946"/>
                <a:gd name="connsiteY426" fmla="*/ 299037 h 2947481"/>
                <a:gd name="connsiteX427" fmla="*/ 3210554 w 4368946"/>
                <a:gd name="connsiteY427" fmla="*/ 298414 h 2947481"/>
                <a:gd name="connsiteX428" fmla="*/ 3213600 w 4368946"/>
                <a:gd name="connsiteY428" fmla="*/ 298207 h 2947481"/>
                <a:gd name="connsiteX429" fmla="*/ 3219898 w 4368946"/>
                <a:gd name="connsiteY429" fmla="*/ 299037 h 2947481"/>
                <a:gd name="connsiteX430" fmla="*/ 3226196 w 4368946"/>
                <a:gd name="connsiteY430" fmla="*/ 300835 h 2947481"/>
                <a:gd name="connsiteX431" fmla="*/ 3238239 w 4368946"/>
                <a:gd name="connsiteY431" fmla="*/ 305678 h 2947481"/>
                <a:gd name="connsiteX432" fmla="*/ 3242599 w 4368946"/>
                <a:gd name="connsiteY432" fmla="*/ 308375 h 2947481"/>
                <a:gd name="connsiteX433" fmla="*/ 3247167 w 4368946"/>
                <a:gd name="connsiteY433" fmla="*/ 311903 h 2947481"/>
                <a:gd name="connsiteX434" fmla="*/ 3251943 w 4368946"/>
                <a:gd name="connsiteY434" fmla="*/ 314809 h 2947481"/>
                <a:gd name="connsiteX435" fmla="*/ 3256787 w 4368946"/>
                <a:gd name="connsiteY435" fmla="*/ 315569 h 2947481"/>
                <a:gd name="connsiteX436" fmla="*/ 3254573 w 4368946"/>
                <a:gd name="connsiteY436" fmla="*/ 313217 h 2947481"/>
                <a:gd name="connsiteX437" fmla="*/ 3253673 w 4368946"/>
                <a:gd name="connsiteY437" fmla="*/ 312526 h 2947481"/>
                <a:gd name="connsiteX438" fmla="*/ 3256234 w 4368946"/>
                <a:gd name="connsiteY438" fmla="*/ 311834 h 2947481"/>
                <a:gd name="connsiteX439" fmla="*/ 3260525 w 4368946"/>
                <a:gd name="connsiteY439" fmla="*/ 309551 h 2947481"/>
                <a:gd name="connsiteX440" fmla="*/ 3263362 w 4368946"/>
                <a:gd name="connsiteY440" fmla="*/ 308998 h 2947481"/>
                <a:gd name="connsiteX441" fmla="*/ 3259694 w 4368946"/>
                <a:gd name="connsiteY441" fmla="*/ 308029 h 2947481"/>
                <a:gd name="connsiteX442" fmla="*/ 3256649 w 4368946"/>
                <a:gd name="connsiteY442" fmla="*/ 306923 h 2947481"/>
                <a:gd name="connsiteX443" fmla="*/ 3255611 w 4368946"/>
                <a:gd name="connsiteY443" fmla="*/ 304986 h 2947481"/>
                <a:gd name="connsiteX444" fmla="*/ 3257826 w 4368946"/>
                <a:gd name="connsiteY444" fmla="*/ 301735 h 2947481"/>
                <a:gd name="connsiteX445" fmla="*/ 3259141 w 4368946"/>
                <a:gd name="connsiteY445" fmla="*/ 300628 h 2947481"/>
                <a:gd name="connsiteX446" fmla="*/ 3260456 w 4368946"/>
                <a:gd name="connsiteY446" fmla="*/ 299867 h 2947481"/>
                <a:gd name="connsiteX447" fmla="*/ 3261840 w 4368946"/>
                <a:gd name="connsiteY447" fmla="*/ 299314 h 2947481"/>
                <a:gd name="connsiteX448" fmla="*/ 3263501 w 4368946"/>
                <a:gd name="connsiteY448" fmla="*/ 299037 h 2947481"/>
                <a:gd name="connsiteX449" fmla="*/ 3264401 w 4368946"/>
                <a:gd name="connsiteY449" fmla="*/ 299244 h 2947481"/>
                <a:gd name="connsiteX450" fmla="*/ 3266269 w 4368946"/>
                <a:gd name="connsiteY450" fmla="*/ 300075 h 2947481"/>
                <a:gd name="connsiteX451" fmla="*/ 3267169 w 4368946"/>
                <a:gd name="connsiteY451" fmla="*/ 300213 h 2947481"/>
                <a:gd name="connsiteX452" fmla="*/ 3267861 w 4368946"/>
                <a:gd name="connsiteY452" fmla="*/ 299936 h 2947481"/>
                <a:gd name="connsiteX453" fmla="*/ 3269176 w 4368946"/>
                <a:gd name="connsiteY453" fmla="*/ 298968 h 2947481"/>
                <a:gd name="connsiteX454" fmla="*/ 3269868 w 4368946"/>
                <a:gd name="connsiteY454" fmla="*/ 298691 h 2947481"/>
                <a:gd name="connsiteX455" fmla="*/ 3273744 w 4368946"/>
                <a:gd name="connsiteY455" fmla="*/ 299106 h 2947481"/>
                <a:gd name="connsiteX456" fmla="*/ 3276305 w 4368946"/>
                <a:gd name="connsiteY456" fmla="*/ 300697 h 2947481"/>
                <a:gd name="connsiteX457" fmla="*/ 3278727 w 4368946"/>
                <a:gd name="connsiteY457" fmla="*/ 302772 h 2947481"/>
                <a:gd name="connsiteX458" fmla="*/ 3281980 w 4368946"/>
                <a:gd name="connsiteY458" fmla="*/ 304502 h 2947481"/>
                <a:gd name="connsiteX459" fmla="*/ 3285441 w 4368946"/>
                <a:gd name="connsiteY459" fmla="*/ 304778 h 2947481"/>
                <a:gd name="connsiteX460" fmla="*/ 3298037 w 4368946"/>
                <a:gd name="connsiteY460" fmla="*/ 302841 h 2947481"/>
                <a:gd name="connsiteX461" fmla="*/ 3296791 w 4368946"/>
                <a:gd name="connsiteY461" fmla="*/ 300075 h 2947481"/>
                <a:gd name="connsiteX462" fmla="*/ 3293469 w 4368946"/>
                <a:gd name="connsiteY462" fmla="*/ 295509 h 2947481"/>
                <a:gd name="connsiteX463" fmla="*/ 3292293 w 4368946"/>
                <a:gd name="connsiteY463" fmla="*/ 292880 h 2947481"/>
                <a:gd name="connsiteX464" fmla="*/ 3292016 w 4368946"/>
                <a:gd name="connsiteY464" fmla="*/ 290598 h 2947481"/>
                <a:gd name="connsiteX465" fmla="*/ 3292223 w 4368946"/>
                <a:gd name="connsiteY465" fmla="*/ 289629 h 2947481"/>
                <a:gd name="connsiteX466" fmla="*/ 3291877 w 4368946"/>
                <a:gd name="connsiteY466" fmla="*/ 289007 h 2947481"/>
                <a:gd name="connsiteX467" fmla="*/ 3290009 w 4368946"/>
                <a:gd name="connsiteY467" fmla="*/ 287692 h 2947481"/>
                <a:gd name="connsiteX468" fmla="*/ 3288901 w 4368946"/>
                <a:gd name="connsiteY468" fmla="*/ 287139 h 2947481"/>
                <a:gd name="connsiteX469" fmla="*/ 3287656 w 4368946"/>
                <a:gd name="connsiteY469" fmla="*/ 286793 h 2947481"/>
                <a:gd name="connsiteX470" fmla="*/ 3285164 w 4368946"/>
                <a:gd name="connsiteY470" fmla="*/ 286378 h 2947481"/>
                <a:gd name="connsiteX471" fmla="*/ 3288002 w 4368946"/>
                <a:gd name="connsiteY471" fmla="*/ 285410 h 2947481"/>
                <a:gd name="connsiteX472" fmla="*/ 3289870 w 4368946"/>
                <a:gd name="connsiteY472" fmla="*/ 284372 h 2947481"/>
                <a:gd name="connsiteX473" fmla="*/ 3293608 w 4368946"/>
                <a:gd name="connsiteY473" fmla="*/ 281259 h 2947481"/>
                <a:gd name="connsiteX474" fmla="*/ 3295684 w 4368946"/>
                <a:gd name="connsiteY474" fmla="*/ 279807 h 2947481"/>
                <a:gd name="connsiteX475" fmla="*/ 3297691 w 4368946"/>
                <a:gd name="connsiteY475" fmla="*/ 278977 h 2947481"/>
                <a:gd name="connsiteX476" fmla="*/ 3302328 w 4368946"/>
                <a:gd name="connsiteY476" fmla="*/ 277524 h 2947481"/>
                <a:gd name="connsiteX477" fmla="*/ 3298107 w 4368946"/>
                <a:gd name="connsiteY477" fmla="*/ 276210 h 2947481"/>
                <a:gd name="connsiteX478" fmla="*/ 3294092 w 4368946"/>
                <a:gd name="connsiteY478" fmla="*/ 276417 h 2947481"/>
                <a:gd name="connsiteX479" fmla="*/ 3286410 w 4368946"/>
                <a:gd name="connsiteY479" fmla="*/ 278562 h 2947481"/>
                <a:gd name="connsiteX480" fmla="*/ 3283918 w 4368946"/>
                <a:gd name="connsiteY480" fmla="*/ 278907 h 2947481"/>
                <a:gd name="connsiteX481" fmla="*/ 3282188 w 4368946"/>
                <a:gd name="connsiteY481" fmla="*/ 278492 h 2947481"/>
                <a:gd name="connsiteX482" fmla="*/ 3281150 w 4368946"/>
                <a:gd name="connsiteY482" fmla="*/ 277109 h 2947481"/>
                <a:gd name="connsiteX483" fmla="*/ 3280734 w 4368946"/>
                <a:gd name="connsiteY483" fmla="*/ 274688 h 2947481"/>
                <a:gd name="connsiteX484" fmla="*/ 3281219 w 4368946"/>
                <a:gd name="connsiteY484" fmla="*/ 272336 h 2947481"/>
                <a:gd name="connsiteX485" fmla="*/ 3282534 w 4368946"/>
                <a:gd name="connsiteY485" fmla="*/ 270399 h 2947481"/>
                <a:gd name="connsiteX486" fmla="*/ 3284403 w 4368946"/>
                <a:gd name="connsiteY486" fmla="*/ 268808 h 2947481"/>
                <a:gd name="connsiteX487" fmla="*/ 3286687 w 4368946"/>
                <a:gd name="connsiteY487" fmla="*/ 267425 h 2947481"/>
                <a:gd name="connsiteX488" fmla="*/ 3291185 w 4368946"/>
                <a:gd name="connsiteY488" fmla="*/ 265834 h 2947481"/>
                <a:gd name="connsiteX489" fmla="*/ 3295892 w 4368946"/>
                <a:gd name="connsiteY489" fmla="*/ 265488 h 2947481"/>
                <a:gd name="connsiteX490" fmla="*/ 3305720 w 4368946"/>
                <a:gd name="connsiteY490" fmla="*/ 265695 h 2947481"/>
                <a:gd name="connsiteX491" fmla="*/ 3309665 w 4368946"/>
                <a:gd name="connsiteY491" fmla="*/ 265280 h 2947481"/>
                <a:gd name="connsiteX492" fmla="*/ 3313402 w 4368946"/>
                <a:gd name="connsiteY492" fmla="*/ 264381 h 2947481"/>
                <a:gd name="connsiteX493" fmla="*/ 3320808 w 4368946"/>
                <a:gd name="connsiteY493" fmla="*/ 261891 h 2947481"/>
                <a:gd name="connsiteX494" fmla="*/ 3319285 w 4368946"/>
                <a:gd name="connsiteY494" fmla="*/ 260369 h 2947481"/>
                <a:gd name="connsiteX495" fmla="*/ 3317278 w 4368946"/>
                <a:gd name="connsiteY495" fmla="*/ 256219 h 2947481"/>
                <a:gd name="connsiteX496" fmla="*/ 3315963 w 4368946"/>
                <a:gd name="connsiteY496" fmla="*/ 254212 h 2947481"/>
                <a:gd name="connsiteX497" fmla="*/ 3312848 w 4368946"/>
                <a:gd name="connsiteY497" fmla="*/ 251791 h 2947481"/>
                <a:gd name="connsiteX498" fmla="*/ 3312156 w 4368946"/>
                <a:gd name="connsiteY498" fmla="*/ 250408 h 2947481"/>
                <a:gd name="connsiteX499" fmla="*/ 3313194 w 4368946"/>
                <a:gd name="connsiteY499" fmla="*/ 248817 h 2947481"/>
                <a:gd name="connsiteX500" fmla="*/ 3317070 w 4368946"/>
                <a:gd name="connsiteY500" fmla="*/ 247987 h 2947481"/>
                <a:gd name="connsiteX501" fmla="*/ 3321984 w 4368946"/>
                <a:gd name="connsiteY501" fmla="*/ 249370 h 2947481"/>
                <a:gd name="connsiteX502" fmla="*/ 3330359 w 4368946"/>
                <a:gd name="connsiteY502" fmla="*/ 253452 h 2947481"/>
                <a:gd name="connsiteX503" fmla="*/ 3340048 w 4368946"/>
                <a:gd name="connsiteY503" fmla="*/ 256149 h 2947481"/>
                <a:gd name="connsiteX504" fmla="*/ 3370501 w 4368946"/>
                <a:gd name="connsiteY504" fmla="*/ 257256 h 2947481"/>
                <a:gd name="connsiteX505" fmla="*/ 3410021 w 4368946"/>
                <a:gd name="connsiteY505" fmla="*/ 263343 h 2947481"/>
                <a:gd name="connsiteX506" fmla="*/ 3424832 w 4368946"/>
                <a:gd name="connsiteY506" fmla="*/ 266802 h 2947481"/>
                <a:gd name="connsiteX507" fmla="*/ 3427462 w 4368946"/>
                <a:gd name="connsiteY507" fmla="*/ 267771 h 2947481"/>
                <a:gd name="connsiteX508" fmla="*/ 3428984 w 4368946"/>
                <a:gd name="connsiteY508" fmla="*/ 269292 h 2947481"/>
                <a:gd name="connsiteX509" fmla="*/ 3427877 w 4368946"/>
                <a:gd name="connsiteY509" fmla="*/ 271437 h 2947481"/>
                <a:gd name="connsiteX510" fmla="*/ 3426216 w 4368946"/>
                <a:gd name="connsiteY510" fmla="*/ 271783 h 2947481"/>
                <a:gd name="connsiteX511" fmla="*/ 3423586 w 4368946"/>
                <a:gd name="connsiteY511" fmla="*/ 271644 h 2947481"/>
                <a:gd name="connsiteX512" fmla="*/ 3405176 w 4368946"/>
                <a:gd name="connsiteY512" fmla="*/ 269431 h 2947481"/>
                <a:gd name="connsiteX513" fmla="*/ 3400815 w 4368946"/>
                <a:gd name="connsiteY513" fmla="*/ 269569 h 2947481"/>
                <a:gd name="connsiteX514" fmla="*/ 3396802 w 4368946"/>
                <a:gd name="connsiteY514" fmla="*/ 270814 h 2947481"/>
                <a:gd name="connsiteX515" fmla="*/ 3389396 w 4368946"/>
                <a:gd name="connsiteY515" fmla="*/ 274204 h 2947481"/>
                <a:gd name="connsiteX516" fmla="*/ 3385105 w 4368946"/>
                <a:gd name="connsiteY516" fmla="*/ 274895 h 2947481"/>
                <a:gd name="connsiteX517" fmla="*/ 3389673 w 4368946"/>
                <a:gd name="connsiteY517" fmla="*/ 277732 h 2947481"/>
                <a:gd name="connsiteX518" fmla="*/ 3395971 w 4368946"/>
                <a:gd name="connsiteY518" fmla="*/ 277386 h 2947481"/>
                <a:gd name="connsiteX519" fmla="*/ 3408636 w 4368946"/>
                <a:gd name="connsiteY519" fmla="*/ 274550 h 2947481"/>
                <a:gd name="connsiteX520" fmla="*/ 3440404 w 4368946"/>
                <a:gd name="connsiteY520" fmla="*/ 273443 h 2947481"/>
                <a:gd name="connsiteX521" fmla="*/ 3438120 w 4368946"/>
                <a:gd name="connsiteY521" fmla="*/ 277732 h 2947481"/>
                <a:gd name="connsiteX522" fmla="*/ 3433483 w 4368946"/>
                <a:gd name="connsiteY522" fmla="*/ 282159 h 2947481"/>
                <a:gd name="connsiteX523" fmla="*/ 3427946 w 4368946"/>
                <a:gd name="connsiteY523" fmla="*/ 285479 h 2947481"/>
                <a:gd name="connsiteX524" fmla="*/ 3423171 w 4368946"/>
                <a:gd name="connsiteY524" fmla="*/ 286516 h 2947481"/>
                <a:gd name="connsiteX525" fmla="*/ 3427877 w 4368946"/>
                <a:gd name="connsiteY525" fmla="*/ 279461 h 2947481"/>
                <a:gd name="connsiteX526" fmla="*/ 3425247 w 4368946"/>
                <a:gd name="connsiteY526" fmla="*/ 278907 h 2947481"/>
                <a:gd name="connsiteX527" fmla="*/ 3419572 w 4368946"/>
                <a:gd name="connsiteY527" fmla="*/ 276486 h 2947481"/>
                <a:gd name="connsiteX528" fmla="*/ 3417565 w 4368946"/>
                <a:gd name="connsiteY528" fmla="*/ 276486 h 2947481"/>
                <a:gd name="connsiteX529" fmla="*/ 3416111 w 4368946"/>
                <a:gd name="connsiteY529" fmla="*/ 278700 h 2947481"/>
                <a:gd name="connsiteX530" fmla="*/ 3416734 w 4368946"/>
                <a:gd name="connsiteY530" fmla="*/ 281536 h 2947481"/>
                <a:gd name="connsiteX531" fmla="*/ 3417911 w 4368946"/>
                <a:gd name="connsiteY531" fmla="*/ 284441 h 2947481"/>
                <a:gd name="connsiteX532" fmla="*/ 3418049 w 4368946"/>
                <a:gd name="connsiteY532" fmla="*/ 286724 h 2947481"/>
                <a:gd name="connsiteX533" fmla="*/ 3415281 w 4368946"/>
                <a:gd name="connsiteY533" fmla="*/ 288523 h 2947481"/>
                <a:gd name="connsiteX534" fmla="*/ 3411405 w 4368946"/>
                <a:gd name="connsiteY534" fmla="*/ 288246 h 2947481"/>
                <a:gd name="connsiteX535" fmla="*/ 3407598 w 4368946"/>
                <a:gd name="connsiteY535" fmla="*/ 287347 h 2947481"/>
                <a:gd name="connsiteX536" fmla="*/ 3404830 w 4368946"/>
                <a:gd name="connsiteY536" fmla="*/ 287208 h 2947481"/>
                <a:gd name="connsiteX537" fmla="*/ 3404138 w 4368946"/>
                <a:gd name="connsiteY537" fmla="*/ 288108 h 2947481"/>
                <a:gd name="connsiteX538" fmla="*/ 3403100 w 4368946"/>
                <a:gd name="connsiteY538" fmla="*/ 289975 h 2947481"/>
                <a:gd name="connsiteX539" fmla="*/ 3402130 w 4368946"/>
                <a:gd name="connsiteY539" fmla="*/ 292050 h 2947481"/>
                <a:gd name="connsiteX540" fmla="*/ 3401992 w 4368946"/>
                <a:gd name="connsiteY540" fmla="*/ 293503 h 2947481"/>
                <a:gd name="connsiteX541" fmla="*/ 3406283 w 4368946"/>
                <a:gd name="connsiteY541" fmla="*/ 295855 h 2947481"/>
                <a:gd name="connsiteX542" fmla="*/ 3413481 w 4368946"/>
                <a:gd name="connsiteY542" fmla="*/ 295094 h 2947481"/>
                <a:gd name="connsiteX543" fmla="*/ 3420956 w 4368946"/>
                <a:gd name="connsiteY543" fmla="*/ 292811 h 2947481"/>
                <a:gd name="connsiteX544" fmla="*/ 3426008 w 4368946"/>
                <a:gd name="connsiteY544" fmla="*/ 290459 h 2947481"/>
                <a:gd name="connsiteX545" fmla="*/ 3431338 w 4368946"/>
                <a:gd name="connsiteY545" fmla="*/ 286516 h 2947481"/>
                <a:gd name="connsiteX546" fmla="*/ 3440889 w 4368946"/>
                <a:gd name="connsiteY546" fmla="*/ 277316 h 2947481"/>
                <a:gd name="connsiteX547" fmla="*/ 3446287 w 4368946"/>
                <a:gd name="connsiteY547" fmla="*/ 273581 h 2947481"/>
                <a:gd name="connsiteX548" fmla="*/ 3452378 w 4368946"/>
                <a:gd name="connsiteY548" fmla="*/ 271713 h 2947481"/>
                <a:gd name="connsiteX549" fmla="*/ 3459299 w 4368946"/>
                <a:gd name="connsiteY549" fmla="*/ 271437 h 2947481"/>
                <a:gd name="connsiteX550" fmla="*/ 3472795 w 4368946"/>
                <a:gd name="connsiteY550" fmla="*/ 272820 h 2947481"/>
                <a:gd name="connsiteX551" fmla="*/ 3485461 w 4368946"/>
                <a:gd name="connsiteY551" fmla="*/ 275172 h 2947481"/>
                <a:gd name="connsiteX552" fmla="*/ 3491759 w 4368946"/>
                <a:gd name="connsiteY552" fmla="*/ 277040 h 2947481"/>
                <a:gd name="connsiteX553" fmla="*/ 3497573 w 4368946"/>
                <a:gd name="connsiteY553" fmla="*/ 279392 h 2947481"/>
                <a:gd name="connsiteX554" fmla="*/ 3500064 w 4368946"/>
                <a:gd name="connsiteY554" fmla="*/ 280637 h 2947481"/>
                <a:gd name="connsiteX555" fmla="*/ 3503040 w 4368946"/>
                <a:gd name="connsiteY555" fmla="*/ 282435 h 2947481"/>
                <a:gd name="connsiteX556" fmla="*/ 3505394 w 4368946"/>
                <a:gd name="connsiteY556" fmla="*/ 284718 h 2947481"/>
                <a:gd name="connsiteX557" fmla="*/ 3506086 w 4368946"/>
                <a:gd name="connsiteY557" fmla="*/ 287347 h 2947481"/>
                <a:gd name="connsiteX558" fmla="*/ 3504632 w 4368946"/>
                <a:gd name="connsiteY558" fmla="*/ 289560 h 2947481"/>
                <a:gd name="connsiteX559" fmla="*/ 3501725 w 4368946"/>
                <a:gd name="connsiteY559" fmla="*/ 290459 h 2947481"/>
                <a:gd name="connsiteX560" fmla="*/ 3495358 w 4368946"/>
                <a:gd name="connsiteY560" fmla="*/ 290667 h 2947481"/>
                <a:gd name="connsiteX561" fmla="*/ 3490098 w 4368946"/>
                <a:gd name="connsiteY561" fmla="*/ 291428 h 2947481"/>
                <a:gd name="connsiteX562" fmla="*/ 3485599 w 4368946"/>
                <a:gd name="connsiteY562" fmla="*/ 292950 h 2947481"/>
                <a:gd name="connsiteX563" fmla="*/ 3484630 w 4368946"/>
                <a:gd name="connsiteY563" fmla="*/ 294541 h 2947481"/>
                <a:gd name="connsiteX564" fmla="*/ 3495704 w 4368946"/>
                <a:gd name="connsiteY564" fmla="*/ 296962 h 2947481"/>
                <a:gd name="connsiteX565" fmla="*/ 3505878 w 4368946"/>
                <a:gd name="connsiteY565" fmla="*/ 300905 h 2947481"/>
                <a:gd name="connsiteX566" fmla="*/ 3511000 w 4368946"/>
                <a:gd name="connsiteY566" fmla="*/ 301942 h 2947481"/>
                <a:gd name="connsiteX567" fmla="*/ 3517298 w 4368946"/>
                <a:gd name="connsiteY567" fmla="*/ 301735 h 2947481"/>
                <a:gd name="connsiteX568" fmla="*/ 3519028 w 4368946"/>
                <a:gd name="connsiteY568" fmla="*/ 302565 h 2947481"/>
                <a:gd name="connsiteX569" fmla="*/ 3518405 w 4368946"/>
                <a:gd name="connsiteY569" fmla="*/ 305263 h 2947481"/>
                <a:gd name="connsiteX570" fmla="*/ 3516467 w 4368946"/>
                <a:gd name="connsiteY570" fmla="*/ 307199 h 2947481"/>
                <a:gd name="connsiteX571" fmla="*/ 3508024 w 4368946"/>
                <a:gd name="connsiteY571" fmla="*/ 312249 h 2947481"/>
                <a:gd name="connsiteX572" fmla="*/ 3519582 w 4368946"/>
                <a:gd name="connsiteY572" fmla="*/ 307891 h 2947481"/>
                <a:gd name="connsiteX573" fmla="*/ 3530171 w 4368946"/>
                <a:gd name="connsiteY573" fmla="*/ 307891 h 2947481"/>
                <a:gd name="connsiteX574" fmla="*/ 3540137 w 4368946"/>
                <a:gd name="connsiteY574" fmla="*/ 311972 h 2947481"/>
                <a:gd name="connsiteX575" fmla="*/ 3549412 w 4368946"/>
                <a:gd name="connsiteY575" fmla="*/ 319581 h 2947481"/>
                <a:gd name="connsiteX576" fmla="*/ 3547751 w 4368946"/>
                <a:gd name="connsiteY576" fmla="*/ 320135 h 2947481"/>
                <a:gd name="connsiteX577" fmla="*/ 3546090 w 4368946"/>
                <a:gd name="connsiteY577" fmla="*/ 320550 h 2947481"/>
                <a:gd name="connsiteX578" fmla="*/ 3542560 w 4368946"/>
                <a:gd name="connsiteY578" fmla="*/ 321034 h 2947481"/>
                <a:gd name="connsiteX579" fmla="*/ 3554187 w 4368946"/>
                <a:gd name="connsiteY579" fmla="*/ 325392 h 2947481"/>
                <a:gd name="connsiteX580" fmla="*/ 3558063 w 4368946"/>
                <a:gd name="connsiteY580" fmla="*/ 326360 h 2947481"/>
                <a:gd name="connsiteX581" fmla="*/ 3561939 w 4368946"/>
                <a:gd name="connsiteY581" fmla="*/ 326568 h 2947481"/>
                <a:gd name="connsiteX582" fmla="*/ 3614470 w 4368946"/>
                <a:gd name="connsiteY582" fmla="*/ 318682 h 2947481"/>
                <a:gd name="connsiteX583" fmla="*/ 3642777 w 4368946"/>
                <a:gd name="connsiteY583" fmla="*/ 317160 h 2947481"/>
                <a:gd name="connsiteX584" fmla="*/ 3669839 w 4368946"/>
                <a:gd name="connsiteY584" fmla="*/ 318751 h 2947481"/>
                <a:gd name="connsiteX585" fmla="*/ 3683128 w 4368946"/>
                <a:gd name="connsiteY585" fmla="*/ 321242 h 2947481"/>
                <a:gd name="connsiteX586" fmla="*/ 3695724 w 4368946"/>
                <a:gd name="connsiteY586" fmla="*/ 325600 h 2947481"/>
                <a:gd name="connsiteX587" fmla="*/ 3706728 w 4368946"/>
                <a:gd name="connsiteY587" fmla="*/ 332309 h 2947481"/>
                <a:gd name="connsiteX588" fmla="*/ 3708874 w 4368946"/>
                <a:gd name="connsiteY588" fmla="*/ 334385 h 2947481"/>
                <a:gd name="connsiteX589" fmla="*/ 3710535 w 4368946"/>
                <a:gd name="connsiteY589" fmla="*/ 336598 h 2947481"/>
                <a:gd name="connsiteX590" fmla="*/ 3711781 w 4368946"/>
                <a:gd name="connsiteY590" fmla="*/ 339088 h 2947481"/>
                <a:gd name="connsiteX591" fmla="*/ 3712750 w 4368946"/>
                <a:gd name="connsiteY591" fmla="*/ 341925 h 2947481"/>
                <a:gd name="connsiteX592" fmla="*/ 3713303 w 4368946"/>
                <a:gd name="connsiteY592" fmla="*/ 345245 h 2947481"/>
                <a:gd name="connsiteX593" fmla="*/ 3712958 w 4368946"/>
                <a:gd name="connsiteY593" fmla="*/ 347597 h 2947481"/>
                <a:gd name="connsiteX594" fmla="*/ 3710881 w 4368946"/>
                <a:gd name="connsiteY594" fmla="*/ 352646 h 2947481"/>
                <a:gd name="connsiteX595" fmla="*/ 3709012 w 4368946"/>
                <a:gd name="connsiteY595" fmla="*/ 358734 h 2947481"/>
                <a:gd name="connsiteX596" fmla="*/ 3708320 w 4368946"/>
                <a:gd name="connsiteY596" fmla="*/ 362123 h 2947481"/>
                <a:gd name="connsiteX597" fmla="*/ 3708320 w 4368946"/>
                <a:gd name="connsiteY597" fmla="*/ 364406 h 2947481"/>
                <a:gd name="connsiteX598" fmla="*/ 3710258 w 4368946"/>
                <a:gd name="connsiteY598" fmla="*/ 366689 h 2947481"/>
                <a:gd name="connsiteX599" fmla="*/ 3713165 w 4368946"/>
                <a:gd name="connsiteY599" fmla="*/ 367934 h 2947481"/>
                <a:gd name="connsiteX600" fmla="*/ 3727146 w 4368946"/>
                <a:gd name="connsiteY600" fmla="*/ 369940 h 2947481"/>
                <a:gd name="connsiteX601" fmla="*/ 3730260 w 4368946"/>
                <a:gd name="connsiteY601" fmla="*/ 371185 h 2947481"/>
                <a:gd name="connsiteX602" fmla="*/ 3732544 w 4368946"/>
                <a:gd name="connsiteY602" fmla="*/ 373606 h 2947481"/>
                <a:gd name="connsiteX603" fmla="*/ 3733375 w 4368946"/>
                <a:gd name="connsiteY603" fmla="*/ 376304 h 2947481"/>
                <a:gd name="connsiteX604" fmla="*/ 3733928 w 4368946"/>
                <a:gd name="connsiteY604" fmla="*/ 382460 h 2947481"/>
                <a:gd name="connsiteX605" fmla="*/ 3734897 w 4368946"/>
                <a:gd name="connsiteY605" fmla="*/ 385089 h 2947481"/>
                <a:gd name="connsiteX606" fmla="*/ 3736835 w 4368946"/>
                <a:gd name="connsiteY606" fmla="*/ 387164 h 2947481"/>
                <a:gd name="connsiteX607" fmla="*/ 3738912 w 4368946"/>
                <a:gd name="connsiteY607" fmla="*/ 388409 h 2947481"/>
                <a:gd name="connsiteX608" fmla="*/ 3740296 w 4368946"/>
                <a:gd name="connsiteY608" fmla="*/ 389862 h 2947481"/>
                <a:gd name="connsiteX609" fmla="*/ 3740296 w 4368946"/>
                <a:gd name="connsiteY609" fmla="*/ 392629 h 2947481"/>
                <a:gd name="connsiteX610" fmla="*/ 3738981 w 4368946"/>
                <a:gd name="connsiteY610" fmla="*/ 395949 h 2947481"/>
                <a:gd name="connsiteX611" fmla="*/ 3736766 w 4368946"/>
                <a:gd name="connsiteY611" fmla="*/ 398232 h 2947481"/>
                <a:gd name="connsiteX612" fmla="*/ 3731229 w 4368946"/>
                <a:gd name="connsiteY612" fmla="*/ 402105 h 2947481"/>
                <a:gd name="connsiteX613" fmla="*/ 3735313 w 4368946"/>
                <a:gd name="connsiteY613" fmla="*/ 400929 h 2947481"/>
                <a:gd name="connsiteX614" fmla="*/ 3737943 w 4368946"/>
                <a:gd name="connsiteY614" fmla="*/ 398993 h 2947481"/>
                <a:gd name="connsiteX615" fmla="*/ 3742511 w 4368946"/>
                <a:gd name="connsiteY615" fmla="*/ 393251 h 2947481"/>
                <a:gd name="connsiteX616" fmla="*/ 3743964 w 4368946"/>
                <a:gd name="connsiteY616" fmla="*/ 392006 h 2947481"/>
                <a:gd name="connsiteX617" fmla="*/ 3745072 w 4368946"/>
                <a:gd name="connsiteY617" fmla="*/ 391314 h 2947481"/>
                <a:gd name="connsiteX618" fmla="*/ 3745763 w 4368946"/>
                <a:gd name="connsiteY618" fmla="*/ 390277 h 2947481"/>
                <a:gd name="connsiteX619" fmla="*/ 3745971 w 4368946"/>
                <a:gd name="connsiteY619" fmla="*/ 387925 h 2947481"/>
                <a:gd name="connsiteX620" fmla="*/ 3745694 w 4368946"/>
                <a:gd name="connsiteY620" fmla="*/ 386334 h 2947481"/>
                <a:gd name="connsiteX621" fmla="*/ 3744448 w 4368946"/>
                <a:gd name="connsiteY621" fmla="*/ 383359 h 2947481"/>
                <a:gd name="connsiteX622" fmla="*/ 3744102 w 4368946"/>
                <a:gd name="connsiteY622" fmla="*/ 381838 h 2947481"/>
                <a:gd name="connsiteX623" fmla="*/ 3746940 w 4368946"/>
                <a:gd name="connsiteY623" fmla="*/ 376304 h 2947481"/>
                <a:gd name="connsiteX624" fmla="*/ 3753792 w 4368946"/>
                <a:gd name="connsiteY624" fmla="*/ 372707 h 2947481"/>
                <a:gd name="connsiteX625" fmla="*/ 3761959 w 4368946"/>
                <a:gd name="connsiteY625" fmla="*/ 370701 h 2947481"/>
                <a:gd name="connsiteX626" fmla="*/ 3795388 w 4368946"/>
                <a:gd name="connsiteY626" fmla="*/ 368072 h 2947481"/>
                <a:gd name="connsiteX627" fmla="*/ 3798502 w 4368946"/>
                <a:gd name="connsiteY627" fmla="*/ 368418 h 2947481"/>
                <a:gd name="connsiteX628" fmla="*/ 3807154 w 4368946"/>
                <a:gd name="connsiteY628" fmla="*/ 371392 h 2947481"/>
                <a:gd name="connsiteX629" fmla="*/ 3810683 w 4368946"/>
                <a:gd name="connsiteY629" fmla="*/ 371807 h 2947481"/>
                <a:gd name="connsiteX630" fmla="*/ 3821965 w 4368946"/>
                <a:gd name="connsiteY630" fmla="*/ 371807 h 2947481"/>
                <a:gd name="connsiteX631" fmla="*/ 3851518 w 4368946"/>
                <a:gd name="connsiteY631" fmla="*/ 374021 h 2947481"/>
                <a:gd name="connsiteX632" fmla="*/ 3857401 w 4368946"/>
                <a:gd name="connsiteY632" fmla="*/ 373260 h 2947481"/>
                <a:gd name="connsiteX633" fmla="*/ 3868405 w 4368946"/>
                <a:gd name="connsiteY633" fmla="*/ 368902 h 2947481"/>
                <a:gd name="connsiteX634" fmla="*/ 3874081 w 4368946"/>
                <a:gd name="connsiteY634" fmla="*/ 368072 h 2947481"/>
                <a:gd name="connsiteX635" fmla="*/ 3877403 w 4368946"/>
                <a:gd name="connsiteY635" fmla="*/ 368764 h 2947481"/>
                <a:gd name="connsiteX636" fmla="*/ 3880241 w 4368946"/>
                <a:gd name="connsiteY636" fmla="*/ 370424 h 2947481"/>
                <a:gd name="connsiteX637" fmla="*/ 3882525 w 4368946"/>
                <a:gd name="connsiteY637" fmla="*/ 372776 h 2947481"/>
                <a:gd name="connsiteX638" fmla="*/ 3884255 w 4368946"/>
                <a:gd name="connsiteY638" fmla="*/ 375681 h 2947481"/>
                <a:gd name="connsiteX639" fmla="*/ 3885777 w 4368946"/>
                <a:gd name="connsiteY639" fmla="*/ 378863 h 2947481"/>
                <a:gd name="connsiteX640" fmla="*/ 3886954 w 4368946"/>
                <a:gd name="connsiteY640" fmla="*/ 380385 h 2947481"/>
                <a:gd name="connsiteX641" fmla="*/ 3888754 w 4368946"/>
                <a:gd name="connsiteY641" fmla="*/ 381077 h 2947481"/>
                <a:gd name="connsiteX642" fmla="*/ 3899758 w 4368946"/>
                <a:gd name="connsiteY642" fmla="*/ 383221 h 2947481"/>
                <a:gd name="connsiteX643" fmla="*/ 3903841 w 4368946"/>
                <a:gd name="connsiteY643" fmla="*/ 384328 h 2947481"/>
                <a:gd name="connsiteX644" fmla="*/ 3906748 w 4368946"/>
                <a:gd name="connsiteY644" fmla="*/ 385850 h 2947481"/>
                <a:gd name="connsiteX645" fmla="*/ 3908479 w 4368946"/>
                <a:gd name="connsiteY645" fmla="*/ 388063 h 2947481"/>
                <a:gd name="connsiteX646" fmla="*/ 3909724 w 4368946"/>
                <a:gd name="connsiteY646" fmla="*/ 390553 h 2947481"/>
                <a:gd name="connsiteX647" fmla="*/ 3911247 w 4368946"/>
                <a:gd name="connsiteY647" fmla="*/ 392767 h 2947481"/>
                <a:gd name="connsiteX648" fmla="*/ 3913947 w 4368946"/>
                <a:gd name="connsiteY648" fmla="*/ 394289 h 2947481"/>
                <a:gd name="connsiteX649" fmla="*/ 3920314 w 4368946"/>
                <a:gd name="connsiteY649" fmla="*/ 394773 h 2947481"/>
                <a:gd name="connsiteX650" fmla="*/ 3928896 w 4368946"/>
                <a:gd name="connsiteY650" fmla="*/ 393805 h 2947481"/>
                <a:gd name="connsiteX651" fmla="*/ 3936855 w 4368946"/>
                <a:gd name="connsiteY651" fmla="*/ 391245 h 2947481"/>
                <a:gd name="connsiteX652" fmla="*/ 3941423 w 4368946"/>
                <a:gd name="connsiteY652" fmla="*/ 387026 h 2947481"/>
                <a:gd name="connsiteX653" fmla="*/ 3941423 w 4368946"/>
                <a:gd name="connsiteY653" fmla="*/ 384051 h 2947481"/>
                <a:gd name="connsiteX654" fmla="*/ 3939970 w 4368946"/>
                <a:gd name="connsiteY654" fmla="*/ 381422 h 2947481"/>
                <a:gd name="connsiteX655" fmla="*/ 3935678 w 4368946"/>
                <a:gd name="connsiteY655" fmla="*/ 376650 h 2947481"/>
                <a:gd name="connsiteX656" fmla="*/ 3934986 w 4368946"/>
                <a:gd name="connsiteY656" fmla="*/ 375404 h 2947481"/>
                <a:gd name="connsiteX657" fmla="*/ 3934364 w 4368946"/>
                <a:gd name="connsiteY657" fmla="*/ 374021 h 2947481"/>
                <a:gd name="connsiteX658" fmla="*/ 3933672 w 4368946"/>
                <a:gd name="connsiteY658" fmla="*/ 372776 h 2947481"/>
                <a:gd name="connsiteX659" fmla="*/ 3932703 w 4368946"/>
                <a:gd name="connsiteY659" fmla="*/ 371877 h 2947481"/>
                <a:gd name="connsiteX660" fmla="*/ 3930972 w 4368946"/>
                <a:gd name="connsiteY660" fmla="*/ 371254 h 2947481"/>
                <a:gd name="connsiteX661" fmla="*/ 3924466 w 4368946"/>
                <a:gd name="connsiteY661" fmla="*/ 370770 h 2947481"/>
                <a:gd name="connsiteX662" fmla="*/ 3925989 w 4368946"/>
                <a:gd name="connsiteY662" fmla="*/ 368902 h 2947481"/>
                <a:gd name="connsiteX663" fmla="*/ 3930073 w 4368946"/>
                <a:gd name="connsiteY663" fmla="*/ 365997 h 2947481"/>
                <a:gd name="connsiteX664" fmla="*/ 3931595 w 4368946"/>
                <a:gd name="connsiteY664" fmla="*/ 363922 h 2947481"/>
                <a:gd name="connsiteX665" fmla="*/ 3932080 w 4368946"/>
                <a:gd name="connsiteY665" fmla="*/ 361500 h 2947481"/>
                <a:gd name="connsiteX666" fmla="*/ 3932080 w 4368946"/>
                <a:gd name="connsiteY666" fmla="*/ 358803 h 2947481"/>
                <a:gd name="connsiteX667" fmla="*/ 3931319 w 4368946"/>
                <a:gd name="connsiteY667" fmla="*/ 353684 h 2947481"/>
                <a:gd name="connsiteX668" fmla="*/ 3958587 w 4368946"/>
                <a:gd name="connsiteY668" fmla="*/ 356243 h 2947481"/>
                <a:gd name="connsiteX669" fmla="*/ 3972153 w 4368946"/>
                <a:gd name="connsiteY669" fmla="*/ 359079 h 2947481"/>
                <a:gd name="connsiteX670" fmla="*/ 3984680 w 4368946"/>
                <a:gd name="connsiteY670" fmla="*/ 363507 h 2947481"/>
                <a:gd name="connsiteX671" fmla="*/ 3988141 w 4368946"/>
                <a:gd name="connsiteY671" fmla="*/ 364475 h 2947481"/>
                <a:gd name="connsiteX672" fmla="*/ 3989525 w 4368946"/>
                <a:gd name="connsiteY672" fmla="*/ 363437 h 2947481"/>
                <a:gd name="connsiteX673" fmla="*/ 3990632 w 4368946"/>
                <a:gd name="connsiteY673" fmla="*/ 361639 h 2947481"/>
                <a:gd name="connsiteX674" fmla="*/ 3993193 w 4368946"/>
                <a:gd name="connsiteY674" fmla="*/ 360325 h 2947481"/>
                <a:gd name="connsiteX675" fmla="*/ 3995407 w 4368946"/>
                <a:gd name="connsiteY675" fmla="*/ 360601 h 2947481"/>
                <a:gd name="connsiteX676" fmla="*/ 4001152 w 4368946"/>
                <a:gd name="connsiteY676" fmla="*/ 362538 h 2947481"/>
                <a:gd name="connsiteX677" fmla="*/ 4003644 w 4368946"/>
                <a:gd name="connsiteY677" fmla="*/ 363092 h 2947481"/>
                <a:gd name="connsiteX678" fmla="*/ 4023922 w 4368946"/>
                <a:gd name="connsiteY678" fmla="*/ 363991 h 2947481"/>
                <a:gd name="connsiteX679" fmla="*/ 4030636 w 4368946"/>
                <a:gd name="connsiteY679" fmla="*/ 363645 h 2947481"/>
                <a:gd name="connsiteX680" fmla="*/ 4038734 w 4368946"/>
                <a:gd name="connsiteY680" fmla="*/ 362054 h 2947481"/>
                <a:gd name="connsiteX681" fmla="*/ 4041433 w 4368946"/>
                <a:gd name="connsiteY681" fmla="*/ 361916 h 2947481"/>
                <a:gd name="connsiteX682" fmla="*/ 4044409 w 4368946"/>
                <a:gd name="connsiteY682" fmla="*/ 362400 h 2947481"/>
                <a:gd name="connsiteX683" fmla="*/ 4047247 w 4368946"/>
                <a:gd name="connsiteY683" fmla="*/ 363437 h 2947481"/>
                <a:gd name="connsiteX684" fmla="*/ 4052576 w 4368946"/>
                <a:gd name="connsiteY684" fmla="*/ 366066 h 2947481"/>
                <a:gd name="connsiteX685" fmla="*/ 4058182 w 4368946"/>
                <a:gd name="connsiteY685" fmla="*/ 368072 h 2947481"/>
                <a:gd name="connsiteX686" fmla="*/ 4101508 w 4368946"/>
                <a:gd name="connsiteY686" fmla="*/ 376373 h 2947481"/>
                <a:gd name="connsiteX687" fmla="*/ 4103447 w 4368946"/>
                <a:gd name="connsiteY687" fmla="*/ 377065 h 2947481"/>
                <a:gd name="connsiteX688" fmla="*/ 4106007 w 4368946"/>
                <a:gd name="connsiteY688" fmla="*/ 378932 h 2947481"/>
                <a:gd name="connsiteX689" fmla="*/ 4107391 w 4368946"/>
                <a:gd name="connsiteY689" fmla="*/ 379624 h 2947481"/>
                <a:gd name="connsiteX690" fmla="*/ 4115973 w 4368946"/>
                <a:gd name="connsiteY690" fmla="*/ 382184 h 2947481"/>
                <a:gd name="connsiteX691" fmla="*/ 4129054 w 4368946"/>
                <a:gd name="connsiteY691" fmla="*/ 387717 h 2947481"/>
                <a:gd name="connsiteX692" fmla="*/ 4150095 w 4368946"/>
                <a:gd name="connsiteY692" fmla="*/ 394289 h 2947481"/>
                <a:gd name="connsiteX693" fmla="*/ 4159092 w 4368946"/>
                <a:gd name="connsiteY693" fmla="*/ 400168 h 2947481"/>
                <a:gd name="connsiteX694" fmla="*/ 4157916 w 4368946"/>
                <a:gd name="connsiteY694" fmla="*/ 399753 h 2947481"/>
                <a:gd name="connsiteX695" fmla="*/ 4156739 w 4368946"/>
                <a:gd name="connsiteY695" fmla="*/ 399200 h 2947481"/>
                <a:gd name="connsiteX696" fmla="*/ 4155700 w 4368946"/>
                <a:gd name="connsiteY696" fmla="*/ 398578 h 2947481"/>
                <a:gd name="connsiteX697" fmla="*/ 4154662 w 4368946"/>
                <a:gd name="connsiteY697" fmla="*/ 397886 h 2947481"/>
                <a:gd name="connsiteX698" fmla="*/ 4157500 w 4368946"/>
                <a:gd name="connsiteY698" fmla="*/ 401621 h 2947481"/>
                <a:gd name="connsiteX699" fmla="*/ 4163590 w 4368946"/>
                <a:gd name="connsiteY699" fmla="*/ 403627 h 2947481"/>
                <a:gd name="connsiteX700" fmla="*/ 4168920 w 4368946"/>
                <a:gd name="connsiteY700" fmla="*/ 405841 h 2947481"/>
                <a:gd name="connsiteX701" fmla="*/ 4169128 w 4368946"/>
                <a:gd name="connsiteY701" fmla="*/ 410199 h 2947481"/>
                <a:gd name="connsiteX702" fmla="*/ 4170581 w 4368946"/>
                <a:gd name="connsiteY702" fmla="*/ 409922 h 2947481"/>
                <a:gd name="connsiteX703" fmla="*/ 4171965 w 4368946"/>
                <a:gd name="connsiteY703" fmla="*/ 409438 h 2947481"/>
                <a:gd name="connsiteX704" fmla="*/ 4173280 w 4368946"/>
                <a:gd name="connsiteY704" fmla="*/ 408746 h 2947481"/>
                <a:gd name="connsiteX705" fmla="*/ 4174456 w 4368946"/>
                <a:gd name="connsiteY705" fmla="*/ 407916 h 2947481"/>
                <a:gd name="connsiteX706" fmla="*/ 4171758 w 4368946"/>
                <a:gd name="connsiteY706" fmla="*/ 405771 h 2947481"/>
                <a:gd name="connsiteX707" fmla="*/ 4165390 w 4368946"/>
                <a:gd name="connsiteY707" fmla="*/ 402728 h 2947481"/>
                <a:gd name="connsiteX708" fmla="*/ 4162483 w 4368946"/>
                <a:gd name="connsiteY708" fmla="*/ 400791 h 2947481"/>
                <a:gd name="connsiteX709" fmla="*/ 4167051 w 4368946"/>
                <a:gd name="connsiteY709" fmla="*/ 402175 h 2947481"/>
                <a:gd name="connsiteX710" fmla="*/ 4171688 w 4368946"/>
                <a:gd name="connsiteY710" fmla="*/ 404181 h 2947481"/>
                <a:gd name="connsiteX711" fmla="*/ 4176049 w 4368946"/>
                <a:gd name="connsiteY711" fmla="*/ 406532 h 2947481"/>
                <a:gd name="connsiteX712" fmla="*/ 4179993 w 4368946"/>
                <a:gd name="connsiteY712" fmla="*/ 409230 h 2947481"/>
                <a:gd name="connsiteX713" fmla="*/ 4179302 w 4368946"/>
                <a:gd name="connsiteY713" fmla="*/ 409645 h 2947481"/>
                <a:gd name="connsiteX714" fmla="*/ 4178263 w 4368946"/>
                <a:gd name="connsiteY714" fmla="*/ 410475 h 2947481"/>
                <a:gd name="connsiteX715" fmla="*/ 4177641 w 4368946"/>
                <a:gd name="connsiteY715" fmla="*/ 410890 h 2947481"/>
                <a:gd name="connsiteX716" fmla="*/ 4179371 w 4368946"/>
                <a:gd name="connsiteY716" fmla="*/ 411167 h 2947481"/>
                <a:gd name="connsiteX717" fmla="*/ 4182831 w 4368946"/>
                <a:gd name="connsiteY717" fmla="*/ 411167 h 2947481"/>
                <a:gd name="connsiteX718" fmla="*/ 4184700 w 4368946"/>
                <a:gd name="connsiteY718" fmla="*/ 411513 h 2947481"/>
                <a:gd name="connsiteX719" fmla="*/ 4186568 w 4368946"/>
                <a:gd name="connsiteY719" fmla="*/ 412136 h 2947481"/>
                <a:gd name="connsiteX720" fmla="*/ 4222420 w 4368946"/>
                <a:gd name="connsiteY720" fmla="*/ 428530 h 2947481"/>
                <a:gd name="connsiteX721" fmla="*/ 4227749 w 4368946"/>
                <a:gd name="connsiteY721" fmla="*/ 434271 h 2947481"/>
                <a:gd name="connsiteX722" fmla="*/ 4224634 w 4368946"/>
                <a:gd name="connsiteY722" fmla="*/ 440912 h 2947481"/>
                <a:gd name="connsiteX723" fmla="*/ 4228233 w 4368946"/>
                <a:gd name="connsiteY723" fmla="*/ 440220 h 2947481"/>
                <a:gd name="connsiteX724" fmla="*/ 4231555 w 4368946"/>
                <a:gd name="connsiteY724" fmla="*/ 439113 h 2947481"/>
                <a:gd name="connsiteX725" fmla="*/ 4234186 w 4368946"/>
                <a:gd name="connsiteY725" fmla="*/ 439390 h 2947481"/>
                <a:gd name="connsiteX726" fmla="*/ 4235362 w 4368946"/>
                <a:gd name="connsiteY726" fmla="*/ 442779 h 2947481"/>
                <a:gd name="connsiteX727" fmla="*/ 4235085 w 4368946"/>
                <a:gd name="connsiteY727" fmla="*/ 444578 h 2947481"/>
                <a:gd name="connsiteX728" fmla="*/ 4233909 w 4368946"/>
                <a:gd name="connsiteY728" fmla="*/ 448037 h 2947481"/>
                <a:gd name="connsiteX729" fmla="*/ 4233701 w 4368946"/>
                <a:gd name="connsiteY729" fmla="*/ 450043 h 2947481"/>
                <a:gd name="connsiteX730" fmla="*/ 4234186 w 4368946"/>
                <a:gd name="connsiteY730" fmla="*/ 452049 h 2947481"/>
                <a:gd name="connsiteX731" fmla="*/ 4235916 w 4368946"/>
                <a:gd name="connsiteY731" fmla="*/ 455231 h 2947481"/>
                <a:gd name="connsiteX732" fmla="*/ 4236678 w 4368946"/>
                <a:gd name="connsiteY732" fmla="*/ 456960 h 2947481"/>
                <a:gd name="connsiteX733" fmla="*/ 4237023 w 4368946"/>
                <a:gd name="connsiteY733" fmla="*/ 459519 h 2947481"/>
                <a:gd name="connsiteX734" fmla="*/ 4236678 w 4368946"/>
                <a:gd name="connsiteY734" fmla="*/ 461249 h 2947481"/>
                <a:gd name="connsiteX735" fmla="*/ 4235916 w 4368946"/>
                <a:gd name="connsiteY735" fmla="*/ 462840 h 2947481"/>
                <a:gd name="connsiteX736" fmla="*/ 4235155 w 4368946"/>
                <a:gd name="connsiteY736" fmla="*/ 464846 h 2947481"/>
                <a:gd name="connsiteX737" fmla="*/ 4234463 w 4368946"/>
                <a:gd name="connsiteY737" fmla="*/ 467474 h 2947481"/>
                <a:gd name="connsiteX738" fmla="*/ 4234601 w 4368946"/>
                <a:gd name="connsiteY738" fmla="*/ 468374 h 2947481"/>
                <a:gd name="connsiteX739" fmla="*/ 4235432 w 4368946"/>
                <a:gd name="connsiteY739" fmla="*/ 468650 h 2947481"/>
                <a:gd name="connsiteX740" fmla="*/ 4238615 w 4368946"/>
                <a:gd name="connsiteY740" fmla="*/ 470103 h 2947481"/>
                <a:gd name="connsiteX741" fmla="*/ 4240069 w 4368946"/>
                <a:gd name="connsiteY741" fmla="*/ 470518 h 2947481"/>
                <a:gd name="connsiteX742" fmla="*/ 4241453 w 4368946"/>
                <a:gd name="connsiteY742" fmla="*/ 471071 h 2947481"/>
                <a:gd name="connsiteX743" fmla="*/ 4242768 w 4368946"/>
                <a:gd name="connsiteY743" fmla="*/ 472317 h 2947481"/>
                <a:gd name="connsiteX744" fmla="*/ 4243530 w 4368946"/>
                <a:gd name="connsiteY744" fmla="*/ 474046 h 2947481"/>
                <a:gd name="connsiteX745" fmla="*/ 4244429 w 4368946"/>
                <a:gd name="connsiteY745" fmla="*/ 478265 h 2947481"/>
                <a:gd name="connsiteX746" fmla="*/ 4244983 w 4368946"/>
                <a:gd name="connsiteY746" fmla="*/ 480202 h 2947481"/>
                <a:gd name="connsiteX747" fmla="*/ 4247613 w 4368946"/>
                <a:gd name="connsiteY747" fmla="*/ 477020 h 2947481"/>
                <a:gd name="connsiteX748" fmla="*/ 4249274 w 4368946"/>
                <a:gd name="connsiteY748" fmla="*/ 475429 h 2947481"/>
                <a:gd name="connsiteX749" fmla="*/ 4251143 w 4368946"/>
                <a:gd name="connsiteY749" fmla="*/ 475014 h 2947481"/>
                <a:gd name="connsiteX750" fmla="*/ 4252457 w 4368946"/>
                <a:gd name="connsiteY750" fmla="*/ 476605 h 2947481"/>
                <a:gd name="connsiteX751" fmla="*/ 4252665 w 4368946"/>
                <a:gd name="connsiteY751" fmla="*/ 479580 h 2947481"/>
                <a:gd name="connsiteX752" fmla="*/ 4251835 w 4368946"/>
                <a:gd name="connsiteY752" fmla="*/ 484975 h 2947481"/>
                <a:gd name="connsiteX753" fmla="*/ 4253150 w 4368946"/>
                <a:gd name="connsiteY753" fmla="*/ 484145 h 2947481"/>
                <a:gd name="connsiteX754" fmla="*/ 4254465 w 4368946"/>
                <a:gd name="connsiteY754" fmla="*/ 482900 h 2947481"/>
                <a:gd name="connsiteX755" fmla="*/ 4255572 w 4368946"/>
                <a:gd name="connsiteY755" fmla="*/ 481447 h 2947481"/>
                <a:gd name="connsiteX756" fmla="*/ 4256403 w 4368946"/>
                <a:gd name="connsiteY756" fmla="*/ 479995 h 2947481"/>
                <a:gd name="connsiteX757" fmla="*/ 4257303 w 4368946"/>
                <a:gd name="connsiteY757" fmla="*/ 476813 h 2947481"/>
                <a:gd name="connsiteX758" fmla="*/ 4256679 w 4368946"/>
                <a:gd name="connsiteY758" fmla="*/ 475083 h 2947481"/>
                <a:gd name="connsiteX759" fmla="*/ 4252112 w 4368946"/>
                <a:gd name="connsiteY759" fmla="*/ 472524 h 2947481"/>
                <a:gd name="connsiteX760" fmla="*/ 4249482 w 4368946"/>
                <a:gd name="connsiteY760" fmla="*/ 470449 h 2947481"/>
                <a:gd name="connsiteX761" fmla="*/ 4249274 w 4368946"/>
                <a:gd name="connsiteY761" fmla="*/ 469134 h 2947481"/>
                <a:gd name="connsiteX762" fmla="*/ 4250520 w 4368946"/>
                <a:gd name="connsiteY762" fmla="*/ 467751 h 2947481"/>
                <a:gd name="connsiteX763" fmla="*/ 4252250 w 4368946"/>
                <a:gd name="connsiteY763" fmla="*/ 465468 h 2947481"/>
                <a:gd name="connsiteX764" fmla="*/ 4252873 w 4368946"/>
                <a:gd name="connsiteY764" fmla="*/ 463255 h 2947481"/>
                <a:gd name="connsiteX765" fmla="*/ 4252873 w 4368946"/>
                <a:gd name="connsiteY765" fmla="*/ 460695 h 2947481"/>
                <a:gd name="connsiteX766" fmla="*/ 4252250 w 4368946"/>
                <a:gd name="connsiteY766" fmla="*/ 458205 h 2947481"/>
                <a:gd name="connsiteX767" fmla="*/ 4251073 w 4368946"/>
                <a:gd name="connsiteY767" fmla="*/ 456199 h 2947481"/>
                <a:gd name="connsiteX768" fmla="*/ 4247682 w 4368946"/>
                <a:gd name="connsiteY768" fmla="*/ 454055 h 2947481"/>
                <a:gd name="connsiteX769" fmla="*/ 4243667 w 4368946"/>
                <a:gd name="connsiteY769" fmla="*/ 452395 h 2947481"/>
                <a:gd name="connsiteX770" fmla="*/ 4242422 w 4368946"/>
                <a:gd name="connsiteY770" fmla="*/ 451218 h 2947481"/>
                <a:gd name="connsiteX771" fmla="*/ 4256818 w 4368946"/>
                <a:gd name="connsiteY771" fmla="*/ 449143 h 2947481"/>
                <a:gd name="connsiteX772" fmla="*/ 4259863 w 4368946"/>
                <a:gd name="connsiteY772" fmla="*/ 448936 h 2947481"/>
                <a:gd name="connsiteX773" fmla="*/ 4262424 w 4368946"/>
                <a:gd name="connsiteY773" fmla="*/ 449282 h 2947481"/>
                <a:gd name="connsiteX774" fmla="*/ 4270660 w 4368946"/>
                <a:gd name="connsiteY774" fmla="*/ 451703 h 2947481"/>
                <a:gd name="connsiteX775" fmla="*/ 4269345 w 4368946"/>
                <a:gd name="connsiteY775" fmla="*/ 453017 h 2947481"/>
                <a:gd name="connsiteX776" fmla="*/ 4267961 w 4368946"/>
                <a:gd name="connsiteY776" fmla="*/ 454608 h 2947481"/>
                <a:gd name="connsiteX777" fmla="*/ 4266923 w 4368946"/>
                <a:gd name="connsiteY777" fmla="*/ 456476 h 2947481"/>
                <a:gd name="connsiteX778" fmla="*/ 4266715 w 4368946"/>
                <a:gd name="connsiteY778" fmla="*/ 458343 h 2947481"/>
                <a:gd name="connsiteX779" fmla="*/ 4266992 w 4368946"/>
                <a:gd name="connsiteY779" fmla="*/ 459312 h 2947481"/>
                <a:gd name="connsiteX780" fmla="*/ 4267407 w 4368946"/>
                <a:gd name="connsiteY780" fmla="*/ 460142 h 2947481"/>
                <a:gd name="connsiteX781" fmla="*/ 4268168 w 4368946"/>
                <a:gd name="connsiteY781" fmla="*/ 460557 h 2947481"/>
                <a:gd name="connsiteX782" fmla="*/ 4269345 w 4368946"/>
                <a:gd name="connsiteY782" fmla="*/ 460004 h 2947481"/>
                <a:gd name="connsiteX783" fmla="*/ 4269760 w 4368946"/>
                <a:gd name="connsiteY783" fmla="*/ 458966 h 2947481"/>
                <a:gd name="connsiteX784" fmla="*/ 4268930 w 4368946"/>
                <a:gd name="connsiteY784" fmla="*/ 457029 h 2947481"/>
                <a:gd name="connsiteX785" fmla="*/ 4269207 w 4368946"/>
                <a:gd name="connsiteY785" fmla="*/ 456061 h 2947481"/>
                <a:gd name="connsiteX786" fmla="*/ 4271975 w 4368946"/>
                <a:gd name="connsiteY786" fmla="*/ 455369 h 2947481"/>
                <a:gd name="connsiteX787" fmla="*/ 4280073 w 4368946"/>
                <a:gd name="connsiteY787" fmla="*/ 457375 h 2947481"/>
                <a:gd name="connsiteX788" fmla="*/ 4283879 w 4368946"/>
                <a:gd name="connsiteY788" fmla="*/ 456199 h 2947481"/>
                <a:gd name="connsiteX789" fmla="*/ 4281319 w 4368946"/>
                <a:gd name="connsiteY789" fmla="*/ 455023 h 2947481"/>
                <a:gd name="connsiteX790" fmla="*/ 4278135 w 4368946"/>
                <a:gd name="connsiteY790" fmla="*/ 454401 h 2947481"/>
                <a:gd name="connsiteX791" fmla="*/ 4275367 w 4368946"/>
                <a:gd name="connsiteY791" fmla="*/ 453640 h 2947481"/>
                <a:gd name="connsiteX792" fmla="*/ 4273775 w 4368946"/>
                <a:gd name="connsiteY792" fmla="*/ 451980 h 2947481"/>
                <a:gd name="connsiteX793" fmla="*/ 4295991 w 4368946"/>
                <a:gd name="connsiteY793" fmla="*/ 456545 h 2947481"/>
                <a:gd name="connsiteX794" fmla="*/ 4299521 w 4368946"/>
                <a:gd name="connsiteY794" fmla="*/ 458205 h 2947481"/>
                <a:gd name="connsiteX795" fmla="*/ 4302635 w 4368946"/>
                <a:gd name="connsiteY795" fmla="*/ 460695 h 2947481"/>
                <a:gd name="connsiteX796" fmla="*/ 4308519 w 4368946"/>
                <a:gd name="connsiteY796" fmla="*/ 466713 h 2947481"/>
                <a:gd name="connsiteX797" fmla="*/ 4320699 w 4368946"/>
                <a:gd name="connsiteY797" fmla="*/ 475498 h 2947481"/>
                <a:gd name="connsiteX798" fmla="*/ 4323884 w 4368946"/>
                <a:gd name="connsiteY798" fmla="*/ 478335 h 2947481"/>
                <a:gd name="connsiteX799" fmla="*/ 4325337 w 4368946"/>
                <a:gd name="connsiteY799" fmla="*/ 481309 h 2947481"/>
                <a:gd name="connsiteX800" fmla="*/ 4323607 w 4368946"/>
                <a:gd name="connsiteY800" fmla="*/ 484283 h 2947481"/>
                <a:gd name="connsiteX801" fmla="*/ 4326721 w 4368946"/>
                <a:gd name="connsiteY801" fmla="*/ 483384 h 2947481"/>
                <a:gd name="connsiteX802" fmla="*/ 4330251 w 4368946"/>
                <a:gd name="connsiteY802" fmla="*/ 483384 h 2947481"/>
                <a:gd name="connsiteX803" fmla="*/ 4332396 w 4368946"/>
                <a:gd name="connsiteY803" fmla="*/ 484768 h 2947481"/>
                <a:gd name="connsiteX804" fmla="*/ 4331081 w 4368946"/>
                <a:gd name="connsiteY804" fmla="*/ 487811 h 2947481"/>
                <a:gd name="connsiteX805" fmla="*/ 4336134 w 4368946"/>
                <a:gd name="connsiteY805" fmla="*/ 487673 h 2947481"/>
                <a:gd name="connsiteX806" fmla="*/ 4338833 w 4368946"/>
                <a:gd name="connsiteY806" fmla="*/ 488019 h 2947481"/>
                <a:gd name="connsiteX807" fmla="*/ 4340771 w 4368946"/>
                <a:gd name="connsiteY807" fmla="*/ 489056 h 2947481"/>
                <a:gd name="connsiteX808" fmla="*/ 4341532 w 4368946"/>
                <a:gd name="connsiteY808" fmla="*/ 490717 h 2947481"/>
                <a:gd name="connsiteX809" fmla="*/ 4341532 w 4368946"/>
                <a:gd name="connsiteY809" fmla="*/ 492723 h 2947481"/>
                <a:gd name="connsiteX810" fmla="*/ 4340979 w 4368946"/>
                <a:gd name="connsiteY810" fmla="*/ 494590 h 2947481"/>
                <a:gd name="connsiteX811" fmla="*/ 4339664 w 4368946"/>
                <a:gd name="connsiteY811" fmla="*/ 495835 h 2947481"/>
                <a:gd name="connsiteX812" fmla="*/ 4338833 w 4368946"/>
                <a:gd name="connsiteY812" fmla="*/ 495835 h 2947481"/>
                <a:gd name="connsiteX813" fmla="*/ 4336410 w 4368946"/>
                <a:gd name="connsiteY813" fmla="*/ 494729 h 2947481"/>
                <a:gd name="connsiteX814" fmla="*/ 4335304 w 4368946"/>
                <a:gd name="connsiteY814" fmla="*/ 494521 h 2947481"/>
                <a:gd name="connsiteX815" fmla="*/ 4333158 w 4368946"/>
                <a:gd name="connsiteY815" fmla="*/ 495144 h 2947481"/>
                <a:gd name="connsiteX816" fmla="*/ 4331013 w 4368946"/>
                <a:gd name="connsiteY816" fmla="*/ 496458 h 2947481"/>
                <a:gd name="connsiteX817" fmla="*/ 4329005 w 4368946"/>
                <a:gd name="connsiteY817" fmla="*/ 497980 h 2947481"/>
                <a:gd name="connsiteX818" fmla="*/ 4327483 w 4368946"/>
                <a:gd name="connsiteY818" fmla="*/ 499502 h 2947481"/>
                <a:gd name="connsiteX819" fmla="*/ 4325822 w 4368946"/>
                <a:gd name="connsiteY819" fmla="*/ 502960 h 2947481"/>
                <a:gd name="connsiteX820" fmla="*/ 4324576 w 4368946"/>
                <a:gd name="connsiteY820" fmla="*/ 510708 h 2947481"/>
                <a:gd name="connsiteX821" fmla="*/ 4322430 w 4368946"/>
                <a:gd name="connsiteY821" fmla="*/ 512990 h 2947481"/>
                <a:gd name="connsiteX822" fmla="*/ 4318208 w 4368946"/>
                <a:gd name="connsiteY822" fmla="*/ 512990 h 2947481"/>
                <a:gd name="connsiteX823" fmla="*/ 4314609 w 4368946"/>
                <a:gd name="connsiteY823" fmla="*/ 510431 h 2947481"/>
                <a:gd name="connsiteX824" fmla="*/ 4311356 w 4368946"/>
                <a:gd name="connsiteY824" fmla="*/ 507249 h 2947481"/>
                <a:gd name="connsiteX825" fmla="*/ 4308242 w 4368946"/>
                <a:gd name="connsiteY825" fmla="*/ 505243 h 2947481"/>
                <a:gd name="connsiteX826" fmla="*/ 4306581 w 4368946"/>
                <a:gd name="connsiteY826" fmla="*/ 505727 h 2947481"/>
                <a:gd name="connsiteX827" fmla="*/ 4308450 w 4368946"/>
                <a:gd name="connsiteY827" fmla="*/ 508287 h 2947481"/>
                <a:gd name="connsiteX828" fmla="*/ 4313225 w 4368946"/>
                <a:gd name="connsiteY828" fmla="*/ 513544 h 2947481"/>
                <a:gd name="connsiteX829" fmla="*/ 4313848 w 4368946"/>
                <a:gd name="connsiteY829" fmla="*/ 516933 h 2947481"/>
                <a:gd name="connsiteX830" fmla="*/ 4311910 w 4368946"/>
                <a:gd name="connsiteY830" fmla="*/ 517833 h 2947481"/>
                <a:gd name="connsiteX831" fmla="*/ 4305473 w 4368946"/>
                <a:gd name="connsiteY831" fmla="*/ 516864 h 2947481"/>
                <a:gd name="connsiteX832" fmla="*/ 4303259 w 4368946"/>
                <a:gd name="connsiteY832" fmla="*/ 517141 h 2947481"/>
                <a:gd name="connsiteX833" fmla="*/ 4298483 w 4368946"/>
                <a:gd name="connsiteY833" fmla="*/ 518248 h 2947481"/>
                <a:gd name="connsiteX834" fmla="*/ 4296338 w 4368946"/>
                <a:gd name="connsiteY834" fmla="*/ 518248 h 2947481"/>
                <a:gd name="connsiteX835" fmla="*/ 4295991 w 4368946"/>
                <a:gd name="connsiteY835" fmla="*/ 517902 h 2947481"/>
                <a:gd name="connsiteX836" fmla="*/ 4295991 w 4368946"/>
                <a:gd name="connsiteY836" fmla="*/ 517348 h 2947481"/>
                <a:gd name="connsiteX837" fmla="*/ 4295991 w 4368946"/>
                <a:gd name="connsiteY837" fmla="*/ 516795 h 2947481"/>
                <a:gd name="connsiteX838" fmla="*/ 4295784 w 4368946"/>
                <a:gd name="connsiteY838" fmla="*/ 516449 h 2947481"/>
                <a:gd name="connsiteX839" fmla="*/ 4292115 w 4368946"/>
                <a:gd name="connsiteY839" fmla="*/ 515688 h 2947481"/>
                <a:gd name="connsiteX840" fmla="*/ 4291008 w 4368946"/>
                <a:gd name="connsiteY840" fmla="*/ 515342 h 2947481"/>
                <a:gd name="connsiteX841" fmla="*/ 4288170 w 4368946"/>
                <a:gd name="connsiteY841" fmla="*/ 513406 h 2947481"/>
                <a:gd name="connsiteX842" fmla="*/ 4285471 w 4368946"/>
                <a:gd name="connsiteY842" fmla="*/ 511261 h 2947481"/>
                <a:gd name="connsiteX843" fmla="*/ 4282426 w 4368946"/>
                <a:gd name="connsiteY843" fmla="*/ 509947 h 2947481"/>
                <a:gd name="connsiteX844" fmla="*/ 4278550 w 4368946"/>
                <a:gd name="connsiteY844" fmla="*/ 510293 h 2947481"/>
                <a:gd name="connsiteX845" fmla="*/ 4281388 w 4368946"/>
                <a:gd name="connsiteY845" fmla="*/ 512160 h 2947481"/>
                <a:gd name="connsiteX846" fmla="*/ 4284641 w 4368946"/>
                <a:gd name="connsiteY846" fmla="*/ 514720 h 2947481"/>
                <a:gd name="connsiteX847" fmla="*/ 4286787 w 4368946"/>
                <a:gd name="connsiteY847" fmla="*/ 517625 h 2947481"/>
                <a:gd name="connsiteX848" fmla="*/ 4286163 w 4368946"/>
                <a:gd name="connsiteY848" fmla="*/ 520530 h 2947481"/>
                <a:gd name="connsiteX849" fmla="*/ 4288655 w 4368946"/>
                <a:gd name="connsiteY849" fmla="*/ 520323 h 2947481"/>
                <a:gd name="connsiteX850" fmla="*/ 4290109 w 4368946"/>
                <a:gd name="connsiteY850" fmla="*/ 521291 h 2947481"/>
                <a:gd name="connsiteX851" fmla="*/ 4290385 w 4368946"/>
                <a:gd name="connsiteY851" fmla="*/ 523090 h 2947481"/>
                <a:gd name="connsiteX852" fmla="*/ 4289486 w 4368946"/>
                <a:gd name="connsiteY852" fmla="*/ 525649 h 2947481"/>
                <a:gd name="connsiteX853" fmla="*/ 4287893 w 4368946"/>
                <a:gd name="connsiteY853" fmla="*/ 527517 h 2947481"/>
                <a:gd name="connsiteX854" fmla="*/ 4286094 w 4368946"/>
                <a:gd name="connsiteY854" fmla="*/ 528416 h 2947481"/>
                <a:gd name="connsiteX855" fmla="*/ 4281042 w 4368946"/>
                <a:gd name="connsiteY855" fmla="*/ 529108 h 2947481"/>
                <a:gd name="connsiteX856" fmla="*/ 4283257 w 4368946"/>
                <a:gd name="connsiteY856" fmla="*/ 529869 h 2947481"/>
                <a:gd name="connsiteX857" fmla="*/ 4285402 w 4368946"/>
                <a:gd name="connsiteY857" fmla="*/ 530076 h 2947481"/>
                <a:gd name="connsiteX858" fmla="*/ 4287409 w 4368946"/>
                <a:gd name="connsiteY858" fmla="*/ 530491 h 2947481"/>
                <a:gd name="connsiteX859" fmla="*/ 4289140 w 4368946"/>
                <a:gd name="connsiteY859" fmla="*/ 531737 h 2947481"/>
                <a:gd name="connsiteX860" fmla="*/ 4290316 w 4368946"/>
                <a:gd name="connsiteY860" fmla="*/ 533950 h 2947481"/>
                <a:gd name="connsiteX861" fmla="*/ 4290316 w 4368946"/>
                <a:gd name="connsiteY861" fmla="*/ 536094 h 2947481"/>
                <a:gd name="connsiteX862" fmla="*/ 4289347 w 4368946"/>
                <a:gd name="connsiteY862" fmla="*/ 538031 h 2947481"/>
                <a:gd name="connsiteX863" fmla="*/ 4287893 w 4368946"/>
                <a:gd name="connsiteY863" fmla="*/ 539761 h 2947481"/>
                <a:gd name="connsiteX864" fmla="*/ 4284018 w 4368946"/>
                <a:gd name="connsiteY864" fmla="*/ 541905 h 2947481"/>
                <a:gd name="connsiteX865" fmla="*/ 4274675 w 4368946"/>
                <a:gd name="connsiteY865" fmla="*/ 544534 h 2947481"/>
                <a:gd name="connsiteX866" fmla="*/ 4272183 w 4368946"/>
                <a:gd name="connsiteY866" fmla="*/ 546886 h 2947481"/>
                <a:gd name="connsiteX867" fmla="*/ 4273429 w 4368946"/>
                <a:gd name="connsiteY867" fmla="*/ 546401 h 2947481"/>
                <a:gd name="connsiteX868" fmla="*/ 4274744 w 4368946"/>
                <a:gd name="connsiteY868" fmla="*/ 546194 h 2947481"/>
                <a:gd name="connsiteX869" fmla="*/ 4276059 w 4368946"/>
                <a:gd name="connsiteY869" fmla="*/ 546470 h 2947481"/>
                <a:gd name="connsiteX870" fmla="*/ 4277097 w 4368946"/>
                <a:gd name="connsiteY870" fmla="*/ 547231 h 2947481"/>
                <a:gd name="connsiteX871" fmla="*/ 4277927 w 4368946"/>
                <a:gd name="connsiteY871" fmla="*/ 548476 h 2947481"/>
                <a:gd name="connsiteX872" fmla="*/ 4277581 w 4368946"/>
                <a:gd name="connsiteY872" fmla="*/ 548891 h 2947481"/>
                <a:gd name="connsiteX873" fmla="*/ 4276889 w 4368946"/>
                <a:gd name="connsiteY873" fmla="*/ 549237 h 2947481"/>
                <a:gd name="connsiteX874" fmla="*/ 4276405 w 4368946"/>
                <a:gd name="connsiteY874" fmla="*/ 550137 h 2947481"/>
                <a:gd name="connsiteX875" fmla="*/ 4276197 w 4368946"/>
                <a:gd name="connsiteY875" fmla="*/ 551866 h 2947481"/>
                <a:gd name="connsiteX876" fmla="*/ 4276197 w 4368946"/>
                <a:gd name="connsiteY876" fmla="*/ 553111 h 2947481"/>
                <a:gd name="connsiteX877" fmla="*/ 4276612 w 4368946"/>
                <a:gd name="connsiteY877" fmla="*/ 554149 h 2947481"/>
                <a:gd name="connsiteX878" fmla="*/ 4278066 w 4368946"/>
                <a:gd name="connsiteY878" fmla="*/ 555325 h 2947481"/>
                <a:gd name="connsiteX879" fmla="*/ 4279935 w 4368946"/>
                <a:gd name="connsiteY879" fmla="*/ 556155 h 2947481"/>
                <a:gd name="connsiteX880" fmla="*/ 4282011 w 4368946"/>
                <a:gd name="connsiteY880" fmla="*/ 556708 h 2947481"/>
                <a:gd name="connsiteX881" fmla="*/ 4284018 w 4368946"/>
                <a:gd name="connsiteY881" fmla="*/ 557400 h 2947481"/>
                <a:gd name="connsiteX882" fmla="*/ 4285610 w 4368946"/>
                <a:gd name="connsiteY882" fmla="*/ 558852 h 2947481"/>
                <a:gd name="connsiteX883" fmla="*/ 4286579 w 4368946"/>
                <a:gd name="connsiteY883" fmla="*/ 560997 h 2947481"/>
                <a:gd name="connsiteX884" fmla="*/ 4286232 w 4368946"/>
                <a:gd name="connsiteY884" fmla="*/ 562311 h 2947481"/>
                <a:gd name="connsiteX885" fmla="*/ 4284849 w 4368946"/>
                <a:gd name="connsiteY885" fmla="*/ 562934 h 2947481"/>
                <a:gd name="connsiteX886" fmla="*/ 4282426 w 4368946"/>
                <a:gd name="connsiteY886" fmla="*/ 562934 h 2947481"/>
                <a:gd name="connsiteX887" fmla="*/ 4280350 w 4368946"/>
                <a:gd name="connsiteY887" fmla="*/ 562588 h 2947481"/>
                <a:gd name="connsiteX888" fmla="*/ 4279173 w 4368946"/>
                <a:gd name="connsiteY888" fmla="*/ 561827 h 2947481"/>
                <a:gd name="connsiteX889" fmla="*/ 4278619 w 4368946"/>
                <a:gd name="connsiteY889" fmla="*/ 561066 h 2947481"/>
                <a:gd name="connsiteX890" fmla="*/ 4278412 w 4368946"/>
                <a:gd name="connsiteY890" fmla="*/ 559959 h 2947481"/>
                <a:gd name="connsiteX891" fmla="*/ 4277927 w 4368946"/>
                <a:gd name="connsiteY891" fmla="*/ 558991 h 2947481"/>
                <a:gd name="connsiteX892" fmla="*/ 4276543 w 4368946"/>
                <a:gd name="connsiteY892" fmla="*/ 558576 h 2947481"/>
                <a:gd name="connsiteX893" fmla="*/ 4275228 w 4368946"/>
                <a:gd name="connsiteY893" fmla="*/ 559337 h 2947481"/>
                <a:gd name="connsiteX894" fmla="*/ 4275228 w 4368946"/>
                <a:gd name="connsiteY894" fmla="*/ 561204 h 2947481"/>
                <a:gd name="connsiteX895" fmla="*/ 4275367 w 4368946"/>
                <a:gd name="connsiteY895" fmla="*/ 563487 h 2947481"/>
                <a:gd name="connsiteX896" fmla="*/ 4275020 w 4368946"/>
                <a:gd name="connsiteY896" fmla="*/ 565493 h 2947481"/>
                <a:gd name="connsiteX897" fmla="*/ 4273151 w 4368946"/>
                <a:gd name="connsiteY897" fmla="*/ 567084 h 2947481"/>
                <a:gd name="connsiteX898" fmla="*/ 4270798 w 4368946"/>
                <a:gd name="connsiteY898" fmla="*/ 567707 h 2947481"/>
                <a:gd name="connsiteX899" fmla="*/ 4268446 w 4368946"/>
                <a:gd name="connsiteY899" fmla="*/ 567223 h 2947481"/>
                <a:gd name="connsiteX900" fmla="*/ 4266715 w 4368946"/>
                <a:gd name="connsiteY900" fmla="*/ 565493 h 2947481"/>
                <a:gd name="connsiteX901" fmla="*/ 4266438 w 4368946"/>
                <a:gd name="connsiteY901" fmla="*/ 563487 h 2947481"/>
                <a:gd name="connsiteX902" fmla="*/ 4267546 w 4368946"/>
                <a:gd name="connsiteY902" fmla="*/ 559959 h 2947481"/>
                <a:gd name="connsiteX903" fmla="*/ 4267199 w 4368946"/>
                <a:gd name="connsiteY903" fmla="*/ 557746 h 2947481"/>
                <a:gd name="connsiteX904" fmla="*/ 4260694 w 4368946"/>
                <a:gd name="connsiteY904" fmla="*/ 563695 h 2947481"/>
                <a:gd name="connsiteX905" fmla="*/ 4253773 w 4368946"/>
                <a:gd name="connsiteY905" fmla="*/ 561343 h 2947481"/>
                <a:gd name="connsiteX906" fmla="*/ 4246713 w 4368946"/>
                <a:gd name="connsiteY906" fmla="*/ 555255 h 2947481"/>
                <a:gd name="connsiteX907" fmla="*/ 4239446 w 4368946"/>
                <a:gd name="connsiteY907" fmla="*/ 549998 h 2947481"/>
                <a:gd name="connsiteX908" fmla="*/ 4232525 w 4368946"/>
                <a:gd name="connsiteY908" fmla="*/ 547992 h 2947481"/>
                <a:gd name="connsiteX909" fmla="*/ 4224981 w 4368946"/>
                <a:gd name="connsiteY909" fmla="*/ 546540 h 2947481"/>
                <a:gd name="connsiteX910" fmla="*/ 4218545 w 4368946"/>
                <a:gd name="connsiteY910" fmla="*/ 543565 h 2947481"/>
                <a:gd name="connsiteX911" fmla="*/ 4214599 w 4368946"/>
                <a:gd name="connsiteY911" fmla="*/ 537132 h 2947481"/>
                <a:gd name="connsiteX912" fmla="*/ 4214115 w 4368946"/>
                <a:gd name="connsiteY912" fmla="*/ 533258 h 2947481"/>
                <a:gd name="connsiteX913" fmla="*/ 4214115 w 4368946"/>
                <a:gd name="connsiteY913" fmla="*/ 529523 h 2947481"/>
                <a:gd name="connsiteX914" fmla="*/ 4213492 w 4368946"/>
                <a:gd name="connsiteY914" fmla="*/ 525787 h 2947481"/>
                <a:gd name="connsiteX915" fmla="*/ 4211554 w 4368946"/>
                <a:gd name="connsiteY915" fmla="*/ 522052 h 2947481"/>
                <a:gd name="connsiteX916" fmla="*/ 4208370 w 4368946"/>
                <a:gd name="connsiteY916" fmla="*/ 519147 h 2947481"/>
                <a:gd name="connsiteX917" fmla="*/ 4204356 w 4368946"/>
                <a:gd name="connsiteY917" fmla="*/ 517210 h 2947481"/>
                <a:gd name="connsiteX918" fmla="*/ 4195635 w 4368946"/>
                <a:gd name="connsiteY918" fmla="*/ 514651 h 2947481"/>
                <a:gd name="connsiteX919" fmla="*/ 4190998 w 4368946"/>
                <a:gd name="connsiteY919" fmla="*/ 513959 h 2947481"/>
                <a:gd name="connsiteX920" fmla="*/ 4187745 w 4368946"/>
                <a:gd name="connsiteY920" fmla="*/ 514651 h 2947481"/>
                <a:gd name="connsiteX921" fmla="*/ 4180478 w 4368946"/>
                <a:gd name="connsiteY921" fmla="*/ 518040 h 2947481"/>
                <a:gd name="connsiteX922" fmla="*/ 4176464 w 4368946"/>
                <a:gd name="connsiteY922" fmla="*/ 519009 h 2947481"/>
                <a:gd name="connsiteX923" fmla="*/ 4171481 w 4368946"/>
                <a:gd name="connsiteY923" fmla="*/ 519493 h 2947481"/>
                <a:gd name="connsiteX924" fmla="*/ 4166498 w 4368946"/>
                <a:gd name="connsiteY924" fmla="*/ 519493 h 2947481"/>
                <a:gd name="connsiteX925" fmla="*/ 4162691 w 4368946"/>
                <a:gd name="connsiteY925" fmla="*/ 518594 h 2947481"/>
                <a:gd name="connsiteX926" fmla="*/ 4160061 w 4368946"/>
                <a:gd name="connsiteY926" fmla="*/ 516311 h 2947481"/>
                <a:gd name="connsiteX927" fmla="*/ 4159577 w 4368946"/>
                <a:gd name="connsiteY927" fmla="*/ 513336 h 2947481"/>
                <a:gd name="connsiteX928" fmla="*/ 4159715 w 4368946"/>
                <a:gd name="connsiteY928" fmla="*/ 510085 h 2947481"/>
                <a:gd name="connsiteX929" fmla="*/ 4159161 w 4368946"/>
                <a:gd name="connsiteY929" fmla="*/ 506903 h 2947481"/>
                <a:gd name="connsiteX930" fmla="*/ 4158192 w 4368946"/>
                <a:gd name="connsiteY930" fmla="*/ 505865 h 2947481"/>
                <a:gd name="connsiteX931" fmla="*/ 4154939 w 4368946"/>
                <a:gd name="connsiteY931" fmla="*/ 503099 h 2947481"/>
                <a:gd name="connsiteX932" fmla="*/ 4153762 w 4368946"/>
                <a:gd name="connsiteY932" fmla="*/ 501854 h 2947481"/>
                <a:gd name="connsiteX933" fmla="*/ 4152725 w 4368946"/>
                <a:gd name="connsiteY933" fmla="*/ 499986 h 2947481"/>
                <a:gd name="connsiteX934" fmla="*/ 4151894 w 4368946"/>
                <a:gd name="connsiteY934" fmla="*/ 498049 h 2947481"/>
                <a:gd name="connsiteX935" fmla="*/ 4151201 w 4368946"/>
                <a:gd name="connsiteY935" fmla="*/ 496043 h 2947481"/>
                <a:gd name="connsiteX936" fmla="*/ 4150717 w 4368946"/>
                <a:gd name="connsiteY936" fmla="*/ 493968 h 2947481"/>
                <a:gd name="connsiteX937" fmla="*/ 4152794 w 4368946"/>
                <a:gd name="connsiteY937" fmla="*/ 494106 h 2947481"/>
                <a:gd name="connsiteX938" fmla="*/ 4153693 w 4368946"/>
                <a:gd name="connsiteY938" fmla="*/ 494314 h 2947481"/>
                <a:gd name="connsiteX939" fmla="*/ 4154731 w 4368946"/>
                <a:gd name="connsiteY939" fmla="*/ 494867 h 2947481"/>
                <a:gd name="connsiteX940" fmla="*/ 4158884 w 4368946"/>
                <a:gd name="connsiteY940" fmla="*/ 482208 h 2947481"/>
                <a:gd name="connsiteX941" fmla="*/ 4159299 w 4368946"/>
                <a:gd name="connsiteY941" fmla="*/ 477643 h 2947481"/>
                <a:gd name="connsiteX942" fmla="*/ 4157638 w 4368946"/>
                <a:gd name="connsiteY942" fmla="*/ 479856 h 2947481"/>
                <a:gd name="connsiteX943" fmla="*/ 4156116 w 4368946"/>
                <a:gd name="connsiteY943" fmla="*/ 482623 h 2947481"/>
                <a:gd name="connsiteX944" fmla="*/ 4154455 w 4368946"/>
                <a:gd name="connsiteY944" fmla="*/ 485113 h 2947481"/>
                <a:gd name="connsiteX945" fmla="*/ 4152309 w 4368946"/>
                <a:gd name="connsiteY945" fmla="*/ 486566 h 2947481"/>
                <a:gd name="connsiteX946" fmla="*/ 4149264 w 4368946"/>
                <a:gd name="connsiteY946" fmla="*/ 486428 h 2947481"/>
                <a:gd name="connsiteX947" fmla="*/ 4147949 w 4368946"/>
                <a:gd name="connsiteY947" fmla="*/ 484283 h 2947481"/>
                <a:gd name="connsiteX948" fmla="*/ 4147395 w 4368946"/>
                <a:gd name="connsiteY948" fmla="*/ 481309 h 2947481"/>
                <a:gd name="connsiteX949" fmla="*/ 4146634 w 4368946"/>
                <a:gd name="connsiteY949" fmla="*/ 478750 h 2947481"/>
                <a:gd name="connsiteX950" fmla="*/ 4146080 w 4368946"/>
                <a:gd name="connsiteY950" fmla="*/ 479925 h 2947481"/>
                <a:gd name="connsiteX951" fmla="*/ 4145111 w 4368946"/>
                <a:gd name="connsiteY951" fmla="*/ 480617 h 2947481"/>
                <a:gd name="connsiteX952" fmla="*/ 4144211 w 4368946"/>
                <a:gd name="connsiteY952" fmla="*/ 481101 h 2947481"/>
                <a:gd name="connsiteX953" fmla="*/ 4143588 w 4368946"/>
                <a:gd name="connsiteY953" fmla="*/ 481655 h 2947481"/>
                <a:gd name="connsiteX954" fmla="*/ 4143311 w 4368946"/>
                <a:gd name="connsiteY954" fmla="*/ 482554 h 2947481"/>
                <a:gd name="connsiteX955" fmla="*/ 4143311 w 4368946"/>
                <a:gd name="connsiteY955" fmla="*/ 484422 h 2947481"/>
                <a:gd name="connsiteX956" fmla="*/ 4143035 w 4368946"/>
                <a:gd name="connsiteY956" fmla="*/ 485183 h 2947481"/>
                <a:gd name="connsiteX957" fmla="*/ 4142066 w 4368946"/>
                <a:gd name="connsiteY957" fmla="*/ 487742 h 2947481"/>
                <a:gd name="connsiteX958" fmla="*/ 4141235 w 4368946"/>
                <a:gd name="connsiteY958" fmla="*/ 488503 h 2947481"/>
                <a:gd name="connsiteX959" fmla="*/ 4139505 w 4368946"/>
                <a:gd name="connsiteY959" fmla="*/ 488987 h 2947481"/>
                <a:gd name="connsiteX960" fmla="*/ 4138052 w 4368946"/>
                <a:gd name="connsiteY960" fmla="*/ 489195 h 2947481"/>
                <a:gd name="connsiteX961" fmla="*/ 4136806 w 4368946"/>
                <a:gd name="connsiteY961" fmla="*/ 489056 h 2947481"/>
                <a:gd name="connsiteX962" fmla="*/ 4136045 w 4368946"/>
                <a:gd name="connsiteY962" fmla="*/ 488365 h 2947481"/>
                <a:gd name="connsiteX963" fmla="*/ 4135422 w 4368946"/>
                <a:gd name="connsiteY963" fmla="*/ 486774 h 2947481"/>
                <a:gd name="connsiteX964" fmla="*/ 4134176 w 4368946"/>
                <a:gd name="connsiteY964" fmla="*/ 490717 h 2947481"/>
                <a:gd name="connsiteX965" fmla="*/ 4133345 w 4368946"/>
                <a:gd name="connsiteY965" fmla="*/ 494867 h 2947481"/>
                <a:gd name="connsiteX966" fmla="*/ 4133207 w 4368946"/>
                <a:gd name="connsiteY966" fmla="*/ 499087 h 2947481"/>
                <a:gd name="connsiteX967" fmla="*/ 4134107 w 4368946"/>
                <a:gd name="connsiteY967" fmla="*/ 503099 h 2947481"/>
                <a:gd name="connsiteX968" fmla="*/ 4136114 w 4368946"/>
                <a:gd name="connsiteY968" fmla="*/ 506073 h 2947481"/>
                <a:gd name="connsiteX969" fmla="*/ 4138813 w 4368946"/>
                <a:gd name="connsiteY969" fmla="*/ 508494 h 2947481"/>
                <a:gd name="connsiteX970" fmla="*/ 4141166 w 4368946"/>
                <a:gd name="connsiteY970" fmla="*/ 511053 h 2947481"/>
                <a:gd name="connsiteX971" fmla="*/ 4142412 w 4368946"/>
                <a:gd name="connsiteY971" fmla="*/ 514443 h 2947481"/>
                <a:gd name="connsiteX972" fmla="*/ 4141927 w 4368946"/>
                <a:gd name="connsiteY972" fmla="*/ 517694 h 2947481"/>
                <a:gd name="connsiteX973" fmla="*/ 4140336 w 4368946"/>
                <a:gd name="connsiteY973" fmla="*/ 521568 h 2947481"/>
                <a:gd name="connsiteX974" fmla="*/ 4136667 w 4368946"/>
                <a:gd name="connsiteY974" fmla="*/ 528485 h 2947481"/>
                <a:gd name="connsiteX975" fmla="*/ 4134660 w 4368946"/>
                <a:gd name="connsiteY975" fmla="*/ 531252 h 2947481"/>
                <a:gd name="connsiteX976" fmla="*/ 4132376 w 4368946"/>
                <a:gd name="connsiteY976" fmla="*/ 533397 h 2947481"/>
                <a:gd name="connsiteX977" fmla="*/ 4127047 w 4368946"/>
                <a:gd name="connsiteY977" fmla="*/ 537201 h 2947481"/>
                <a:gd name="connsiteX978" fmla="*/ 4119019 w 4368946"/>
                <a:gd name="connsiteY978" fmla="*/ 544879 h 2947481"/>
                <a:gd name="connsiteX979" fmla="*/ 4115973 w 4368946"/>
                <a:gd name="connsiteY979" fmla="*/ 546886 h 2947481"/>
                <a:gd name="connsiteX980" fmla="*/ 4105314 w 4368946"/>
                <a:gd name="connsiteY980" fmla="*/ 552627 h 2947481"/>
                <a:gd name="connsiteX981" fmla="*/ 4101854 w 4368946"/>
                <a:gd name="connsiteY981" fmla="*/ 554149 h 2947481"/>
                <a:gd name="connsiteX982" fmla="*/ 4098393 w 4368946"/>
                <a:gd name="connsiteY982" fmla="*/ 554564 h 2947481"/>
                <a:gd name="connsiteX983" fmla="*/ 4094933 w 4368946"/>
                <a:gd name="connsiteY983" fmla="*/ 553803 h 2947481"/>
                <a:gd name="connsiteX984" fmla="*/ 4091403 w 4368946"/>
                <a:gd name="connsiteY984" fmla="*/ 552627 h 2947481"/>
                <a:gd name="connsiteX985" fmla="*/ 4083790 w 4368946"/>
                <a:gd name="connsiteY985" fmla="*/ 550759 h 2947481"/>
                <a:gd name="connsiteX986" fmla="*/ 4080884 w 4368946"/>
                <a:gd name="connsiteY986" fmla="*/ 549445 h 2947481"/>
                <a:gd name="connsiteX987" fmla="*/ 4078392 w 4368946"/>
                <a:gd name="connsiteY987" fmla="*/ 547439 h 2947481"/>
                <a:gd name="connsiteX988" fmla="*/ 4071055 w 4368946"/>
                <a:gd name="connsiteY988" fmla="*/ 539622 h 2947481"/>
                <a:gd name="connsiteX989" fmla="*/ 4068287 w 4368946"/>
                <a:gd name="connsiteY989" fmla="*/ 537547 h 2947481"/>
                <a:gd name="connsiteX990" fmla="*/ 4065173 w 4368946"/>
                <a:gd name="connsiteY990" fmla="*/ 536440 h 2947481"/>
                <a:gd name="connsiteX991" fmla="*/ 4063512 w 4368946"/>
                <a:gd name="connsiteY991" fmla="*/ 536440 h 2947481"/>
                <a:gd name="connsiteX992" fmla="*/ 4060466 w 4368946"/>
                <a:gd name="connsiteY992" fmla="*/ 537478 h 2947481"/>
                <a:gd name="connsiteX993" fmla="*/ 4058874 w 4368946"/>
                <a:gd name="connsiteY993" fmla="*/ 537824 h 2947481"/>
                <a:gd name="connsiteX994" fmla="*/ 4057213 w 4368946"/>
                <a:gd name="connsiteY994" fmla="*/ 537547 h 2947481"/>
                <a:gd name="connsiteX995" fmla="*/ 4055829 w 4368946"/>
                <a:gd name="connsiteY995" fmla="*/ 536994 h 2947481"/>
                <a:gd name="connsiteX996" fmla="*/ 4054514 w 4368946"/>
                <a:gd name="connsiteY996" fmla="*/ 536717 h 2947481"/>
                <a:gd name="connsiteX997" fmla="*/ 4052991 w 4368946"/>
                <a:gd name="connsiteY997" fmla="*/ 537409 h 2947481"/>
                <a:gd name="connsiteX998" fmla="*/ 4057697 w 4368946"/>
                <a:gd name="connsiteY998" fmla="*/ 538308 h 2947481"/>
                <a:gd name="connsiteX999" fmla="*/ 4063234 w 4368946"/>
                <a:gd name="connsiteY999" fmla="*/ 538654 h 2947481"/>
                <a:gd name="connsiteX1000" fmla="*/ 4068079 w 4368946"/>
                <a:gd name="connsiteY1000" fmla="*/ 539968 h 2947481"/>
                <a:gd name="connsiteX1001" fmla="*/ 4070640 w 4368946"/>
                <a:gd name="connsiteY1001" fmla="*/ 543911 h 2947481"/>
                <a:gd name="connsiteX1002" fmla="*/ 4070640 w 4368946"/>
                <a:gd name="connsiteY1002" fmla="*/ 546263 h 2947481"/>
                <a:gd name="connsiteX1003" fmla="*/ 4069464 w 4368946"/>
                <a:gd name="connsiteY1003" fmla="*/ 547162 h 2947481"/>
                <a:gd name="connsiteX1004" fmla="*/ 4067803 w 4368946"/>
                <a:gd name="connsiteY1004" fmla="*/ 547162 h 2947481"/>
                <a:gd name="connsiteX1005" fmla="*/ 4056106 w 4368946"/>
                <a:gd name="connsiteY1005" fmla="*/ 545640 h 2947481"/>
                <a:gd name="connsiteX1006" fmla="*/ 4053753 w 4368946"/>
                <a:gd name="connsiteY1006" fmla="*/ 544603 h 2947481"/>
                <a:gd name="connsiteX1007" fmla="*/ 4048977 w 4368946"/>
                <a:gd name="connsiteY1007" fmla="*/ 541767 h 2947481"/>
                <a:gd name="connsiteX1008" fmla="*/ 4046762 w 4368946"/>
                <a:gd name="connsiteY1008" fmla="*/ 541421 h 2947481"/>
                <a:gd name="connsiteX1009" fmla="*/ 4044409 w 4368946"/>
                <a:gd name="connsiteY1009" fmla="*/ 542458 h 2947481"/>
                <a:gd name="connsiteX1010" fmla="*/ 4039288 w 4368946"/>
                <a:gd name="connsiteY1010" fmla="*/ 546055 h 2947481"/>
                <a:gd name="connsiteX1011" fmla="*/ 4036519 w 4368946"/>
                <a:gd name="connsiteY1011" fmla="*/ 547301 h 2947481"/>
                <a:gd name="connsiteX1012" fmla="*/ 4015756 w 4368946"/>
                <a:gd name="connsiteY1012" fmla="*/ 552212 h 2947481"/>
                <a:gd name="connsiteX1013" fmla="*/ 4019216 w 4368946"/>
                <a:gd name="connsiteY1013" fmla="*/ 552212 h 2947481"/>
                <a:gd name="connsiteX1014" fmla="*/ 4029529 w 4368946"/>
                <a:gd name="connsiteY1014" fmla="*/ 549722 h 2947481"/>
                <a:gd name="connsiteX1015" fmla="*/ 4036103 w 4368946"/>
                <a:gd name="connsiteY1015" fmla="*/ 548891 h 2947481"/>
                <a:gd name="connsiteX1016" fmla="*/ 4039218 w 4368946"/>
                <a:gd name="connsiteY1016" fmla="*/ 548131 h 2947481"/>
                <a:gd name="connsiteX1017" fmla="*/ 4042333 w 4368946"/>
                <a:gd name="connsiteY1017" fmla="*/ 546886 h 2947481"/>
                <a:gd name="connsiteX1018" fmla="*/ 4045101 w 4368946"/>
                <a:gd name="connsiteY1018" fmla="*/ 545156 h 2947481"/>
                <a:gd name="connsiteX1019" fmla="*/ 4047316 w 4368946"/>
                <a:gd name="connsiteY1019" fmla="*/ 544049 h 2947481"/>
                <a:gd name="connsiteX1020" fmla="*/ 4049323 w 4368946"/>
                <a:gd name="connsiteY1020" fmla="*/ 544395 h 2947481"/>
                <a:gd name="connsiteX1021" fmla="*/ 4051538 w 4368946"/>
                <a:gd name="connsiteY1021" fmla="*/ 547024 h 2947481"/>
                <a:gd name="connsiteX1022" fmla="*/ 4052645 w 4368946"/>
                <a:gd name="connsiteY1022" fmla="*/ 549929 h 2947481"/>
                <a:gd name="connsiteX1023" fmla="*/ 4052161 w 4368946"/>
                <a:gd name="connsiteY1023" fmla="*/ 552004 h 2947481"/>
                <a:gd name="connsiteX1024" fmla="*/ 4048770 w 4368946"/>
                <a:gd name="connsiteY1024" fmla="*/ 556085 h 2947481"/>
                <a:gd name="connsiteX1025" fmla="*/ 4052922 w 4368946"/>
                <a:gd name="connsiteY1025" fmla="*/ 553872 h 2947481"/>
                <a:gd name="connsiteX1026" fmla="*/ 4054999 w 4368946"/>
                <a:gd name="connsiteY1026" fmla="*/ 553042 h 2947481"/>
                <a:gd name="connsiteX1027" fmla="*/ 4057075 w 4368946"/>
                <a:gd name="connsiteY1027" fmla="*/ 552696 h 2947481"/>
                <a:gd name="connsiteX1028" fmla="*/ 4059359 w 4368946"/>
                <a:gd name="connsiteY1028" fmla="*/ 553042 h 2947481"/>
                <a:gd name="connsiteX1029" fmla="*/ 4060951 w 4368946"/>
                <a:gd name="connsiteY1029" fmla="*/ 553526 h 2947481"/>
                <a:gd name="connsiteX1030" fmla="*/ 4062473 w 4368946"/>
                <a:gd name="connsiteY1030" fmla="*/ 553734 h 2947481"/>
                <a:gd name="connsiteX1031" fmla="*/ 4064826 w 4368946"/>
                <a:gd name="connsiteY1031" fmla="*/ 553111 h 2947481"/>
                <a:gd name="connsiteX1032" fmla="*/ 4070917 w 4368946"/>
                <a:gd name="connsiteY1032" fmla="*/ 549583 h 2947481"/>
                <a:gd name="connsiteX1033" fmla="*/ 4073963 w 4368946"/>
                <a:gd name="connsiteY1033" fmla="*/ 548822 h 2947481"/>
                <a:gd name="connsiteX1034" fmla="*/ 4076177 w 4368946"/>
                <a:gd name="connsiteY1034" fmla="*/ 550690 h 2947481"/>
                <a:gd name="connsiteX1035" fmla="*/ 4076385 w 4368946"/>
                <a:gd name="connsiteY1035" fmla="*/ 552419 h 2947481"/>
                <a:gd name="connsiteX1036" fmla="*/ 4075416 w 4368946"/>
                <a:gd name="connsiteY1036" fmla="*/ 557054 h 2947481"/>
                <a:gd name="connsiteX1037" fmla="*/ 4075416 w 4368946"/>
                <a:gd name="connsiteY1037" fmla="*/ 559129 h 2947481"/>
                <a:gd name="connsiteX1038" fmla="*/ 4076038 w 4368946"/>
                <a:gd name="connsiteY1038" fmla="*/ 561343 h 2947481"/>
                <a:gd name="connsiteX1039" fmla="*/ 4077146 w 4368946"/>
                <a:gd name="connsiteY1039" fmla="*/ 563210 h 2947481"/>
                <a:gd name="connsiteX1040" fmla="*/ 4078668 w 4368946"/>
                <a:gd name="connsiteY1040" fmla="*/ 564870 h 2947481"/>
                <a:gd name="connsiteX1041" fmla="*/ 4081990 w 4368946"/>
                <a:gd name="connsiteY1041" fmla="*/ 567707 h 2947481"/>
                <a:gd name="connsiteX1042" fmla="*/ 4083929 w 4368946"/>
                <a:gd name="connsiteY1042" fmla="*/ 568952 h 2947481"/>
                <a:gd name="connsiteX1043" fmla="*/ 4085936 w 4368946"/>
                <a:gd name="connsiteY1043" fmla="*/ 569920 h 2947481"/>
                <a:gd name="connsiteX1044" fmla="*/ 4087805 w 4368946"/>
                <a:gd name="connsiteY1044" fmla="*/ 570128 h 2947481"/>
                <a:gd name="connsiteX1045" fmla="*/ 4089604 w 4368946"/>
                <a:gd name="connsiteY1045" fmla="*/ 569367 h 2947481"/>
                <a:gd name="connsiteX1046" fmla="*/ 4090435 w 4368946"/>
                <a:gd name="connsiteY1046" fmla="*/ 568122 h 2947481"/>
                <a:gd name="connsiteX1047" fmla="*/ 4091057 w 4368946"/>
                <a:gd name="connsiteY1047" fmla="*/ 566531 h 2947481"/>
                <a:gd name="connsiteX1048" fmla="*/ 4092096 w 4368946"/>
                <a:gd name="connsiteY1048" fmla="*/ 564732 h 2947481"/>
                <a:gd name="connsiteX1049" fmla="*/ 4093757 w 4368946"/>
                <a:gd name="connsiteY1049" fmla="*/ 566669 h 2947481"/>
                <a:gd name="connsiteX1050" fmla="*/ 4095279 w 4368946"/>
                <a:gd name="connsiteY1050" fmla="*/ 568883 h 2947481"/>
                <a:gd name="connsiteX1051" fmla="*/ 4096525 w 4368946"/>
                <a:gd name="connsiteY1051" fmla="*/ 571235 h 2947481"/>
                <a:gd name="connsiteX1052" fmla="*/ 4097217 w 4368946"/>
                <a:gd name="connsiteY1052" fmla="*/ 573656 h 2947481"/>
                <a:gd name="connsiteX1053" fmla="*/ 4097217 w 4368946"/>
                <a:gd name="connsiteY1053" fmla="*/ 574624 h 2947481"/>
                <a:gd name="connsiteX1054" fmla="*/ 4096663 w 4368946"/>
                <a:gd name="connsiteY1054" fmla="*/ 576838 h 2947481"/>
                <a:gd name="connsiteX1055" fmla="*/ 4096802 w 4368946"/>
                <a:gd name="connsiteY1055" fmla="*/ 577599 h 2947481"/>
                <a:gd name="connsiteX1056" fmla="*/ 4097494 w 4368946"/>
                <a:gd name="connsiteY1056" fmla="*/ 578290 h 2947481"/>
                <a:gd name="connsiteX1057" fmla="*/ 4099501 w 4368946"/>
                <a:gd name="connsiteY1057" fmla="*/ 579051 h 2947481"/>
                <a:gd name="connsiteX1058" fmla="*/ 4100193 w 4368946"/>
                <a:gd name="connsiteY1058" fmla="*/ 579535 h 2947481"/>
                <a:gd name="connsiteX1059" fmla="*/ 4100954 w 4368946"/>
                <a:gd name="connsiteY1059" fmla="*/ 581403 h 2947481"/>
                <a:gd name="connsiteX1060" fmla="*/ 4101923 w 4368946"/>
                <a:gd name="connsiteY1060" fmla="*/ 584585 h 2947481"/>
                <a:gd name="connsiteX1061" fmla="*/ 4102547 w 4368946"/>
                <a:gd name="connsiteY1061" fmla="*/ 587836 h 2947481"/>
                <a:gd name="connsiteX1062" fmla="*/ 4102339 w 4368946"/>
                <a:gd name="connsiteY1062" fmla="*/ 589980 h 2947481"/>
                <a:gd name="connsiteX1063" fmla="*/ 4101301 w 4368946"/>
                <a:gd name="connsiteY1063" fmla="*/ 590811 h 2947481"/>
                <a:gd name="connsiteX1064" fmla="*/ 4099640 w 4368946"/>
                <a:gd name="connsiteY1064" fmla="*/ 591433 h 2947481"/>
                <a:gd name="connsiteX1065" fmla="*/ 4097909 w 4368946"/>
                <a:gd name="connsiteY1065" fmla="*/ 591917 h 2947481"/>
                <a:gd name="connsiteX1066" fmla="*/ 4096387 w 4368946"/>
                <a:gd name="connsiteY1066" fmla="*/ 592471 h 2947481"/>
                <a:gd name="connsiteX1067" fmla="*/ 4097356 w 4368946"/>
                <a:gd name="connsiteY1067" fmla="*/ 593301 h 2947481"/>
                <a:gd name="connsiteX1068" fmla="*/ 4098463 w 4368946"/>
                <a:gd name="connsiteY1068" fmla="*/ 593508 h 2947481"/>
                <a:gd name="connsiteX1069" fmla="*/ 4099570 w 4368946"/>
                <a:gd name="connsiteY1069" fmla="*/ 593508 h 2947481"/>
                <a:gd name="connsiteX1070" fmla="*/ 4100539 w 4368946"/>
                <a:gd name="connsiteY1070" fmla="*/ 594131 h 2947481"/>
                <a:gd name="connsiteX1071" fmla="*/ 4101023 w 4368946"/>
                <a:gd name="connsiteY1071" fmla="*/ 595168 h 2947481"/>
                <a:gd name="connsiteX1072" fmla="*/ 4101023 w 4368946"/>
                <a:gd name="connsiteY1072" fmla="*/ 596275 h 2947481"/>
                <a:gd name="connsiteX1073" fmla="*/ 4101023 w 4368946"/>
                <a:gd name="connsiteY1073" fmla="*/ 597244 h 2947481"/>
                <a:gd name="connsiteX1074" fmla="*/ 4101231 w 4368946"/>
                <a:gd name="connsiteY1074" fmla="*/ 597936 h 2947481"/>
                <a:gd name="connsiteX1075" fmla="*/ 4102547 w 4368946"/>
                <a:gd name="connsiteY1075" fmla="*/ 599042 h 2947481"/>
                <a:gd name="connsiteX1076" fmla="*/ 4103308 w 4368946"/>
                <a:gd name="connsiteY1076" fmla="*/ 598766 h 2947481"/>
                <a:gd name="connsiteX1077" fmla="*/ 4103653 w 4368946"/>
                <a:gd name="connsiteY1077" fmla="*/ 597313 h 2947481"/>
                <a:gd name="connsiteX1078" fmla="*/ 4103653 w 4368946"/>
                <a:gd name="connsiteY1078" fmla="*/ 594823 h 2947481"/>
                <a:gd name="connsiteX1079" fmla="*/ 4105869 w 4368946"/>
                <a:gd name="connsiteY1079" fmla="*/ 600426 h 2947481"/>
                <a:gd name="connsiteX1080" fmla="*/ 4106630 w 4368946"/>
                <a:gd name="connsiteY1080" fmla="*/ 601809 h 2947481"/>
                <a:gd name="connsiteX1081" fmla="*/ 4108222 w 4368946"/>
                <a:gd name="connsiteY1081" fmla="*/ 603262 h 2947481"/>
                <a:gd name="connsiteX1082" fmla="*/ 4112029 w 4368946"/>
                <a:gd name="connsiteY1082" fmla="*/ 605060 h 2947481"/>
                <a:gd name="connsiteX1083" fmla="*/ 4113759 w 4368946"/>
                <a:gd name="connsiteY1083" fmla="*/ 606236 h 2947481"/>
                <a:gd name="connsiteX1084" fmla="*/ 4115073 w 4368946"/>
                <a:gd name="connsiteY1084" fmla="*/ 607689 h 2947481"/>
                <a:gd name="connsiteX1085" fmla="*/ 4115489 w 4368946"/>
                <a:gd name="connsiteY1085" fmla="*/ 608727 h 2947481"/>
                <a:gd name="connsiteX1086" fmla="*/ 4115143 w 4368946"/>
                <a:gd name="connsiteY1086" fmla="*/ 611009 h 2947481"/>
                <a:gd name="connsiteX1087" fmla="*/ 4114866 w 4368946"/>
                <a:gd name="connsiteY1087" fmla="*/ 611701 h 2947481"/>
                <a:gd name="connsiteX1088" fmla="*/ 4114312 w 4368946"/>
                <a:gd name="connsiteY1088" fmla="*/ 612185 h 2947481"/>
                <a:gd name="connsiteX1089" fmla="*/ 4113828 w 4368946"/>
                <a:gd name="connsiteY1089" fmla="*/ 612808 h 2947481"/>
                <a:gd name="connsiteX1090" fmla="*/ 4113690 w 4368946"/>
                <a:gd name="connsiteY1090" fmla="*/ 613915 h 2947481"/>
                <a:gd name="connsiteX1091" fmla="*/ 4114035 w 4368946"/>
                <a:gd name="connsiteY1091" fmla="*/ 614883 h 2947481"/>
                <a:gd name="connsiteX1092" fmla="*/ 4114659 w 4368946"/>
                <a:gd name="connsiteY1092" fmla="*/ 615644 h 2947481"/>
                <a:gd name="connsiteX1093" fmla="*/ 4116043 w 4368946"/>
                <a:gd name="connsiteY1093" fmla="*/ 616958 h 2947481"/>
                <a:gd name="connsiteX1094" fmla="*/ 4117357 w 4368946"/>
                <a:gd name="connsiteY1094" fmla="*/ 617927 h 2947481"/>
                <a:gd name="connsiteX1095" fmla="*/ 4118603 w 4368946"/>
                <a:gd name="connsiteY1095" fmla="*/ 618618 h 2947481"/>
                <a:gd name="connsiteX1096" fmla="*/ 4119434 w 4368946"/>
                <a:gd name="connsiteY1096" fmla="*/ 619725 h 2947481"/>
                <a:gd name="connsiteX1097" fmla="*/ 4119642 w 4368946"/>
                <a:gd name="connsiteY1097" fmla="*/ 621800 h 2947481"/>
                <a:gd name="connsiteX1098" fmla="*/ 4119157 w 4368946"/>
                <a:gd name="connsiteY1098" fmla="*/ 623668 h 2947481"/>
                <a:gd name="connsiteX1099" fmla="*/ 4118050 w 4368946"/>
                <a:gd name="connsiteY1099" fmla="*/ 625121 h 2947481"/>
                <a:gd name="connsiteX1100" fmla="*/ 4115073 w 4368946"/>
                <a:gd name="connsiteY1100" fmla="*/ 627680 h 2947481"/>
                <a:gd name="connsiteX1101" fmla="*/ 4114382 w 4368946"/>
                <a:gd name="connsiteY1101" fmla="*/ 628164 h 2947481"/>
                <a:gd name="connsiteX1102" fmla="*/ 4112651 w 4368946"/>
                <a:gd name="connsiteY1102" fmla="*/ 629202 h 2947481"/>
                <a:gd name="connsiteX1103" fmla="*/ 4112098 w 4368946"/>
                <a:gd name="connsiteY1103" fmla="*/ 629686 h 2947481"/>
                <a:gd name="connsiteX1104" fmla="*/ 4110852 w 4368946"/>
                <a:gd name="connsiteY1104" fmla="*/ 632315 h 2947481"/>
                <a:gd name="connsiteX1105" fmla="*/ 4110505 w 4368946"/>
                <a:gd name="connsiteY1105" fmla="*/ 632868 h 2947481"/>
                <a:gd name="connsiteX1106" fmla="*/ 4109952 w 4368946"/>
                <a:gd name="connsiteY1106" fmla="*/ 633560 h 2947481"/>
                <a:gd name="connsiteX1107" fmla="*/ 4109952 w 4368946"/>
                <a:gd name="connsiteY1107" fmla="*/ 633975 h 2947481"/>
                <a:gd name="connsiteX1108" fmla="*/ 4109744 w 4368946"/>
                <a:gd name="connsiteY1108" fmla="*/ 634321 h 2947481"/>
                <a:gd name="connsiteX1109" fmla="*/ 4108706 w 4368946"/>
                <a:gd name="connsiteY1109" fmla="*/ 634597 h 2947481"/>
                <a:gd name="connsiteX1110" fmla="*/ 4108222 w 4368946"/>
                <a:gd name="connsiteY1110" fmla="*/ 634459 h 2947481"/>
                <a:gd name="connsiteX1111" fmla="*/ 4107045 w 4368946"/>
                <a:gd name="connsiteY1111" fmla="*/ 633698 h 2947481"/>
                <a:gd name="connsiteX1112" fmla="*/ 4106491 w 4368946"/>
                <a:gd name="connsiteY1112" fmla="*/ 633421 h 2947481"/>
                <a:gd name="connsiteX1113" fmla="*/ 4101647 w 4368946"/>
                <a:gd name="connsiteY1113" fmla="*/ 632246 h 2947481"/>
                <a:gd name="connsiteX1114" fmla="*/ 4087389 w 4368946"/>
                <a:gd name="connsiteY1114" fmla="*/ 627542 h 2947481"/>
                <a:gd name="connsiteX1115" fmla="*/ 4074654 w 4368946"/>
                <a:gd name="connsiteY1115" fmla="*/ 626297 h 2947481"/>
                <a:gd name="connsiteX1116" fmla="*/ 4072302 w 4368946"/>
                <a:gd name="connsiteY1116" fmla="*/ 625190 h 2947481"/>
                <a:gd name="connsiteX1117" fmla="*/ 4072302 w 4368946"/>
                <a:gd name="connsiteY1117" fmla="*/ 623876 h 2947481"/>
                <a:gd name="connsiteX1118" fmla="*/ 4072993 w 4368946"/>
                <a:gd name="connsiteY1118" fmla="*/ 622630 h 2947481"/>
                <a:gd name="connsiteX1119" fmla="*/ 4073478 w 4368946"/>
                <a:gd name="connsiteY1119" fmla="*/ 621385 h 2947481"/>
                <a:gd name="connsiteX1120" fmla="*/ 4073132 w 4368946"/>
                <a:gd name="connsiteY1120" fmla="*/ 620071 h 2947481"/>
                <a:gd name="connsiteX1121" fmla="*/ 4072647 w 4368946"/>
                <a:gd name="connsiteY1121" fmla="*/ 620417 h 2947481"/>
                <a:gd name="connsiteX1122" fmla="*/ 4071055 w 4368946"/>
                <a:gd name="connsiteY1122" fmla="*/ 620555 h 2947481"/>
                <a:gd name="connsiteX1123" fmla="*/ 4068841 w 4368946"/>
                <a:gd name="connsiteY1123" fmla="*/ 620555 h 2947481"/>
                <a:gd name="connsiteX1124" fmla="*/ 4066695 w 4368946"/>
                <a:gd name="connsiteY1124" fmla="*/ 620693 h 2947481"/>
                <a:gd name="connsiteX1125" fmla="*/ 4065726 w 4368946"/>
                <a:gd name="connsiteY1125" fmla="*/ 621316 h 2947481"/>
                <a:gd name="connsiteX1126" fmla="*/ 4065380 w 4368946"/>
                <a:gd name="connsiteY1126" fmla="*/ 622907 h 2947481"/>
                <a:gd name="connsiteX1127" fmla="*/ 4065865 w 4368946"/>
                <a:gd name="connsiteY1127" fmla="*/ 624360 h 2947481"/>
                <a:gd name="connsiteX1128" fmla="*/ 4067041 w 4368946"/>
                <a:gd name="connsiteY1128" fmla="*/ 625328 h 2947481"/>
                <a:gd name="connsiteX1129" fmla="*/ 4068495 w 4368946"/>
                <a:gd name="connsiteY1129" fmla="*/ 625881 h 2947481"/>
                <a:gd name="connsiteX1130" fmla="*/ 4070156 w 4368946"/>
                <a:gd name="connsiteY1130" fmla="*/ 626158 h 2947481"/>
                <a:gd name="connsiteX1131" fmla="*/ 4067803 w 4368946"/>
                <a:gd name="connsiteY1131" fmla="*/ 627473 h 2947481"/>
                <a:gd name="connsiteX1132" fmla="*/ 4058736 w 4368946"/>
                <a:gd name="connsiteY1132" fmla="*/ 629548 h 2947481"/>
                <a:gd name="connsiteX1133" fmla="*/ 4049876 w 4368946"/>
                <a:gd name="connsiteY1133" fmla="*/ 634390 h 2947481"/>
                <a:gd name="connsiteX1134" fmla="*/ 4020393 w 4368946"/>
                <a:gd name="connsiteY1134" fmla="*/ 646288 h 2947481"/>
                <a:gd name="connsiteX1135" fmla="*/ 4019770 w 4368946"/>
                <a:gd name="connsiteY1135" fmla="*/ 646495 h 2947481"/>
                <a:gd name="connsiteX1136" fmla="*/ 4019286 w 4368946"/>
                <a:gd name="connsiteY1136" fmla="*/ 646495 h 2947481"/>
                <a:gd name="connsiteX1137" fmla="*/ 4018870 w 4368946"/>
                <a:gd name="connsiteY1137" fmla="*/ 646495 h 2947481"/>
                <a:gd name="connsiteX1138" fmla="*/ 4018178 w 4368946"/>
                <a:gd name="connsiteY1138" fmla="*/ 646772 h 2947481"/>
                <a:gd name="connsiteX1139" fmla="*/ 4017417 w 4368946"/>
                <a:gd name="connsiteY1139" fmla="*/ 647395 h 2947481"/>
                <a:gd name="connsiteX1140" fmla="*/ 4016309 w 4368946"/>
                <a:gd name="connsiteY1140" fmla="*/ 648916 h 2947481"/>
                <a:gd name="connsiteX1141" fmla="*/ 4015548 w 4368946"/>
                <a:gd name="connsiteY1141" fmla="*/ 649539 h 2947481"/>
                <a:gd name="connsiteX1142" fmla="*/ 4013956 w 4368946"/>
                <a:gd name="connsiteY1142" fmla="*/ 650092 h 2947481"/>
                <a:gd name="connsiteX1143" fmla="*/ 4008973 w 4368946"/>
                <a:gd name="connsiteY1143" fmla="*/ 650715 h 2947481"/>
                <a:gd name="connsiteX1144" fmla="*/ 4007035 w 4368946"/>
                <a:gd name="connsiteY1144" fmla="*/ 651407 h 2947481"/>
                <a:gd name="connsiteX1145" fmla="*/ 4003644 w 4368946"/>
                <a:gd name="connsiteY1145" fmla="*/ 653482 h 2947481"/>
                <a:gd name="connsiteX1146" fmla="*/ 4001775 w 4368946"/>
                <a:gd name="connsiteY1146" fmla="*/ 654243 h 2947481"/>
                <a:gd name="connsiteX1147" fmla="*/ 4000253 w 4368946"/>
                <a:gd name="connsiteY1147" fmla="*/ 654450 h 2947481"/>
                <a:gd name="connsiteX1148" fmla="*/ 3997276 w 4368946"/>
                <a:gd name="connsiteY1148" fmla="*/ 653966 h 2947481"/>
                <a:gd name="connsiteX1149" fmla="*/ 3996031 w 4368946"/>
                <a:gd name="connsiteY1149" fmla="*/ 654104 h 2947481"/>
                <a:gd name="connsiteX1150" fmla="*/ 3993401 w 4368946"/>
                <a:gd name="connsiteY1150" fmla="*/ 656180 h 2947481"/>
                <a:gd name="connsiteX1151" fmla="*/ 3988694 w 4368946"/>
                <a:gd name="connsiteY1151" fmla="*/ 662889 h 2947481"/>
                <a:gd name="connsiteX1152" fmla="*/ 3985788 w 4368946"/>
                <a:gd name="connsiteY1152" fmla="*/ 664757 h 2947481"/>
                <a:gd name="connsiteX1153" fmla="*/ 3984403 w 4368946"/>
                <a:gd name="connsiteY1153" fmla="*/ 664480 h 2947481"/>
                <a:gd name="connsiteX1154" fmla="*/ 3981012 w 4368946"/>
                <a:gd name="connsiteY1154" fmla="*/ 662889 h 2947481"/>
                <a:gd name="connsiteX1155" fmla="*/ 3980112 w 4368946"/>
                <a:gd name="connsiteY1155" fmla="*/ 662613 h 2947481"/>
                <a:gd name="connsiteX1156" fmla="*/ 3979212 w 4368946"/>
                <a:gd name="connsiteY1156" fmla="*/ 663789 h 2947481"/>
                <a:gd name="connsiteX1157" fmla="*/ 3979489 w 4368946"/>
                <a:gd name="connsiteY1157" fmla="*/ 665241 h 2947481"/>
                <a:gd name="connsiteX1158" fmla="*/ 3980251 w 4368946"/>
                <a:gd name="connsiteY1158" fmla="*/ 666694 h 2947481"/>
                <a:gd name="connsiteX1159" fmla="*/ 3981220 w 4368946"/>
                <a:gd name="connsiteY1159" fmla="*/ 667939 h 2947481"/>
                <a:gd name="connsiteX1160" fmla="*/ 3977551 w 4368946"/>
                <a:gd name="connsiteY1160" fmla="*/ 667801 h 2947481"/>
                <a:gd name="connsiteX1161" fmla="*/ 3977067 w 4368946"/>
                <a:gd name="connsiteY1161" fmla="*/ 668492 h 2947481"/>
                <a:gd name="connsiteX1162" fmla="*/ 3976721 w 4368946"/>
                <a:gd name="connsiteY1162" fmla="*/ 669945 h 2947481"/>
                <a:gd name="connsiteX1163" fmla="*/ 3976237 w 4368946"/>
                <a:gd name="connsiteY1163" fmla="*/ 670498 h 2947481"/>
                <a:gd name="connsiteX1164" fmla="*/ 3972499 w 4368946"/>
                <a:gd name="connsiteY1164" fmla="*/ 671951 h 2947481"/>
                <a:gd name="connsiteX1165" fmla="*/ 3971668 w 4368946"/>
                <a:gd name="connsiteY1165" fmla="*/ 672435 h 2947481"/>
                <a:gd name="connsiteX1166" fmla="*/ 3971115 w 4368946"/>
                <a:gd name="connsiteY1166" fmla="*/ 673473 h 2947481"/>
                <a:gd name="connsiteX1167" fmla="*/ 3970838 w 4368946"/>
                <a:gd name="connsiteY1167" fmla="*/ 674580 h 2947481"/>
                <a:gd name="connsiteX1168" fmla="*/ 3970838 w 4368946"/>
                <a:gd name="connsiteY1168" fmla="*/ 675617 h 2947481"/>
                <a:gd name="connsiteX1169" fmla="*/ 3970561 w 4368946"/>
                <a:gd name="connsiteY1169" fmla="*/ 676240 h 2947481"/>
                <a:gd name="connsiteX1170" fmla="*/ 3966478 w 4368946"/>
                <a:gd name="connsiteY1170" fmla="*/ 679837 h 2947481"/>
                <a:gd name="connsiteX1171" fmla="*/ 3940869 w 4368946"/>
                <a:gd name="connsiteY1171" fmla="*/ 694225 h 2947481"/>
                <a:gd name="connsiteX1172" fmla="*/ 3936786 w 4368946"/>
                <a:gd name="connsiteY1172" fmla="*/ 695677 h 2947481"/>
                <a:gd name="connsiteX1173" fmla="*/ 3934848 w 4368946"/>
                <a:gd name="connsiteY1173" fmla="*/ 696646 h 2947481"/>
                <a:gd name="connsiteX1174" fmla="*/ 3933256 w 4368946"/>
                <a:gd name="connsiteY1174" fmla="*/ 698029 h 2947481"/>
                <a:gd name="connsiteX1175" fmla="*/ 3931734 w 4368946"/>
                <a:gd name="connsiteY1175" fmla="*/ 702111 h 2947481"/>
                <a:gd name="connsiteX1176" fmla="*/ 3930764 w 4368946"/>
                <a:gd name="connsiteY1176" fmla="*/ 706953 h 2947481"/>
                <a:gd name="connsiteX1177" fmla="*/ 3929103 w 4368946"/>
                <a:gd name="connsiteY1177" fmla="*/ 710896 h 2947481"/>
                <a:gd name="connsiteX1178" fmla="*/ 3925366 w 4368946"/>
                <a:gd name="connsiteY1178" fmla="*/ 712210 h 2947481"/>
                <a:gd name="connsiteX1179" fmla="*/ 3921629 w 4368946"/>
                <a:gd name="connsiteY1179" fmla="*/ 710550 h 2947481"/>
                <a:gd name="connsiteX1180" fmla="*/ 3919137 w 4368946"/>
                <a:gd name="connsiteY1180" fmla="*/ 707299 h 2947481"/>
                <a:gd name="connsiteX1181" fmla="*/ 3917130 w 4368946"/>
                <a:gd name="connsiteY1181" fmla="*/ 703425 h 2947481"/>
                <a:gd name="connsiteX1182" fmla="*/ 3914915 w 4368946"/>
                <a:gd name="connsiteY1182" fmla="*/ 700035 h 2947481"/>
                <a:gd name="connsiteX1183" fmla="*/ 3912978 w 4368946"/>
                <a:gd name="connsiteY1183" fmla="*/ 697960 h 2947481"/>
                <a:gd name="connsiteX1184" fmla="*/ 3910901 w 4368946"/>
                <a:gd name="connsiteY1184" fmla="*/ 696093 h 2947481"/>
                <a:gd name="connsiteX1185" fmla="*/ 3908617 w 4368946"/>
                <a:gd name="connsiteY1185" fmla="*/ 694571 h 2947481"/>
                <a:gd name="connsiteX1186" fmla="*/ 3905987 w 4368946"/>
                <a:gd name="connsiteY1186" fmla="*/ 693326 h 2947481"/>
                <a:gd name="connsiteX1187" fmla="*/ 3903634 w 4368946"/>
                <a:gd name="connsiteY1187" fmla="*/ 692703 h 2947481"/>
                <a:gd name="connsiteX1188" fmla="*/ 3901419 w 4368946"/>
                <a:gd name="connsiteY1188" fmla="*/ 692703 h 2947481"/>
                <a:gd name="connsiteX1189" fmla="*/ 3875811 w 4368946"/>
                <a:gd name="connsiteY1189" fmla="*/ 694225 h 2947481"/>
                <a:gd name="connsiteX1190" fmla="*/ 3865844 w 4368946"/>
                <a:gd name="connsiteY1190" fmla="*/ 696923 h 2947481"/>
                <a:gd name="connsiteX1191" fmla="*/ 3857124 w 4368946"/>
                <a:gd name="connsiteY1191" fmla="*/ 702180 h 2947481"/>
                <a:gd name="connsiteX1192" fmla="*/ 3849719 w 4368946"/>
                <a:gd name="connsiteY1192" fmla="*/ 710827 h 2947481"/>
                <a:gd name="connsiteX1193" fmla="*/ 3845081 w 4368946"/>
                <a:gd name="connsiteY1193" fmla="*/ 715115 h 2947481"/>
                <a:gd name="connsiteX1194" fmla="*/ 3841344 w 4368946"/>
                <a:gd name="connsiteY1194" fmla="*/ 715738 h 2947481"/>
                <a:gd name="connsiteX1195" fmla="*/ 3840513 w 4368946"/>
                <a:gd name="connsiteY1195" fmla="*/ 712003 h 2947481"/>
                <a:gd name="connsiteX1196" fmla="*/ 3841551 w 4368946"/>
                <a:gd name="connsiteY1196" fmla="*/ 705846 h 2947481"/>
                <a:gd name="connsiteX1197" fmla="*/ 3843420 w 4368946"/>
                <a:gd name="connsiteY1197" fmla="*/ 699551 h 2947481"/>
                <a:gd name="connsiteX1198" fmla="*/ 3844943 w 4368946"/>
                <a:gd name="connsiteY1198" fmla="*/ 695539 h 2947481"/>
                <a:gd name="connsiteX1199" fmla="*/ 3841136 w 4368946"/>
                <a:gd name="connsiteY1199" fmla="*/ 696093 h 2947481"/>
                <a:gd name="connsiteX1200" fmla="*/ 3837052 w 4368946"/>
                <a:gd name="connsiteY1200" fmla="*/ 698375 h 2947481"/>
                <a:gd name="connsiteX1201" fmla="*/ 3829370 w 4368946"/>
                <a:gd name="connsiteY1201" fmla="*/ 703425 h 2947481"/>
                <a:gd name="connsiteX1202" fmla="*/ 3822795 w 4368946"/>
                <a:gd name="connsiteY1202" fmla="*/ 706953 h 2947481"/>
                <a:gd name="connsiteX1203" fmla="*/ 3822103 w 4368946"/>
                <a:gd name="connsiteY1203" fmla="*/ 707160 h 2947481"/>
                <a:gd name="connsiteX1204" fmla="*/ 3821273 w 4368946"/>
                <a:gd name="connsiteY1204" fmla="*/ 707160 h 2947481"/>
                <a:gd name="connsiteX1205" fmla="*/ 3820511 w 4368946"/>
                <a:gd name="connsiteY1205" fmla="*/ 707299 h 2947481"/>
                <a:gd name="connsiteX1206" fmla="*/ 3819819 w 4368946"/>
                <a:gd name="connsiteY1206" fmla="*/ 707714 h 2947481"/>
                <a:gd name="connsiteX1207" fmla="*/ 3819266 w 4368946"/>
                <a:gd name="connsiteY1207" fmla="*/ 708682 h 2947481"/>
                <a:gd name="connsiteX1208" fmla="*/ 3819058 w 4368946"/>
                <a:gd name="connsiteY1208" fmla="*/ 709443 h 2947481"/>
                <a:gd name="connsiteX1209" fmla="*/ 3818920 w 4368946"/>
                <a:gd name="connsiteY1209" fmla="*/ 710273 h 2947481"/>
                <a:gd name="connsiteX1210" fmla="*/ 3818504 w 4368946"/>
                <a:gd name="connsiteY1210" fmla="*/ 711449 h 2947481"/>
                <a:gd name="connsiteX1211" fmla="*/ 3816566 w 4368946"/>
                <a:gd name="connsiteY1211" fmla="*/ 714908 h 2947481"/>
                <a:gd name="connsiteX1212" fmla="*/ 3815044 w 4368946"/>
                <a:gd name="connsiteY1212" fmla="*/ 715945 h 2947481"/>
                <a:gd name="connsiteX1213" fmla="*/ 3813175 w 4368946"/>
                <a:gd name="connsiteY1213" fmla="*/ 714839 h 2947481"/>
                <a:gd name="connsiteX1214" fmla="*/ 3810337 w 4368946"/>
                <a:gd name="connsiteY1214" fmla="*/ 712003 h 2947481"/>
                <a:gd name="connsiteX1215" fmla="*/ 3806877 w 4368946"/>
                <a:gd name="connsiteY1215" fmla="*/ 709581 h 2947481"/>
                <a:gd name="connsiteX1216" fmla="*/ 3804108 w 4368946"/>
                <a:gd name="connsiteY1216" fmla="*/ 709858 h 2947481"/>
                <a:gd name="connsiteX1217" fmla="*/ 3801548 w 4368946"/>
                <a:gd name="connsiteY1217" fmla="*/ 711864 h 2947481"/>
                <a:gd name="connsiteX1218" fmla="*/ 3798433 w 4368946"/>
                <a:gd name="connsiteY1218" fmla="*/ 714631 h 2947481"/>
                <a:gd name="connsiteX1219" fmla="*/ 3798433 w 4368946"/>
                <a:gd name="connsiteY1219" fmla="*/ 712072 h 2947481"/>
                <a:gd name="connsiteX1220" fmla="*/ 3796357 w 4368946"/>
                <a:gd name="connsiteY1220" fmla="*/ 710550 h 2947481"/>
                <a:gd name="connsiteX1221" fmla="*/ 3793450 w 4368946"/>
                <a:gd name="connsiteY1221" fmla="*/ 709996 h 2947481"/>
                <a:gd name="connsiteX1222" fmla="*/ 3790751 w 4368946"/>
                <a:gd name="connsiteY1222" fmla="*/ 710411 h 2947481"/>
                <a:gd name="connsiteX1223" fmla="*/ 3788190 w 4368946"/>
                <a:gd name="connsiteY1223" fmla="*/ 712141 h 2947481"/>
                <a:gd name="connsiteX1224" fmla="*/ 3785629 w 4368946"/>
                <a:gd name="connsiteY1224" fmla="*/ 714908 h 2947481"/>
                <a:gd name="connsiteX1225" fmla="*/ 3783414 w 4368946"/>
                <a:gd name="connsiteY1225" fmla="*/ 718021 h 2947481"/>
                <a:gd name="connsiteX1226" fmla="*/ 3782030 w 4368946"/>
                <a:gd name="connsiteY1226" fmla="*/ 720857 h 2947481"/>
                <a:gd name="connsiteX1227" fmla="*/ 3781338 w 4368946"/>
                <a:gd name="connsiteY1227" fmla="*/ 724246 h 2947481"/>
                <a:gd name="connsiteX1228" fmla="*/ 3781130 w 4368946"/>
                <a:gd name="connsiteY1228" fmla="*/ 731302 h 2947481"/>
                <a:gd name="connsiteX1229" fmla="*/ 3780369 w 4368946"/>
                <a:gd name="connsiteY1229" fmla="*/ 734484 h 2947481"/>
                <a:gd name="connsiteX1230" fmla="*/ 3779815 w 4368946"/>
                <a:gd name="connsiteY1230" fmla="*/ 735521 h 2947481"/>
                <a:gd name="connsiteX1231" fmla="*/ 3779054 w 4368946"/>
                <a:gd name="connsiteY1231" fmla="*/ 736628 h 2947481"/>
                <a:gd name="connsiteX1232" fmla="*/ 3778223 w 4368946"/>
                <a:gd name="connsiteY1232" fmla="*/ 737735 h 2947481"/>
                <a:gd name="connsiteX1233" fmla="*/ 3777462 w 4368946"/>
                <a:gd name="connsiteY1233" fmla="*/ 738565 h 2947481"/>
                <a:gd name="connsiteX1234" fmla="*/ 3776978 w 4368946"/>
                <a:gd name="connsiteY1234" fmla="*/ 738773 h 2947481"/>
                <a:gd name="connsiteX1235" fmla="*/ 3776355 w 4368946"/>
                <a:gd name="connsiteY1235" fmla="*/ 738634 h 2947481"/>
                <a:gd name="connsiteX1236" fmla="*/ 3775663 w 4368946"/>
                <a:gd name="connsiteY1236" fmla="*/ 738427 h 2947481"/>
                <a:gd name="connsiteX1237" fmla="*/ 3775317 w 4368946"/>
                <a:gd name="connsiteY1237" fmla="*/ 739257 h 2947481"/>
                <a:gd name="connsiteX1238" fmla="*/ 3775109 w 4368946"/>
                <a:gd name="connsiteY1238" fmla="*/ 741678 h 2947481"/>
                <a:gd name="connsiteX1239" fmla="*/ 3771026 w 4368946"/>
                <a:gd name="connsiteY1239" fmla="*/ 746382 h 2947481"/>
                <a:gd name="connsiteX1240" fmla="*/ 3760990 w 4368946"/>
                <a:gd name="connsiteY1240" fmla="*/ 755928 h 2947481"/>
                <a:gd name="connsiteX1241" fmla="*/ 3757114 w 4368946"/>
                <a:gd name="connsiteY1241" fmla="*/ 761600 h 2947481"/>
                <a:gd name="connsiteX1242" fmla="*/ 3755661 w 4368946"/>
                <a:gd name="connsiteY1242" fmla="*/ 764989 h 2947481"/>
                <a:gd name="connsiteX1243" fmla="*/ 3754484 w 4368946"/>
                <a:gd name="connsiteY1243" fmla="*/ 768656 h 2947481"/>
                <a:gd name="connsiteX1244" fmla="*/ 3754138 w 4368946"/>
                <a:gd name="connsiteY1244" fmla="*/ 772391 h 2947481"/>
                <a:gd name="connsiteX1245" fmla="*/ 3755038 w 4368946"/>
                <a:gd name="connsiteY1245" fmla="*/ 775850 h 2947481"/>
                <a:gd name="connsiteX1246" fmla="*/ 3757114 w 4368946"/>
                <a:gd name="connsiteY1246" fmla="*/ 777994 h 2947481"/>
                <a:gd name="connsiteX1247" fmla="*/ 3759952 w 4368946"/>
                <a:gd name="connsiteY1247" fmla="*/ 779585 h 2947481"/>
                <a:gd name="connsiteX1248" fmla="*/ 3762236 w 4368946"/>
                <a:gd name="connsiteY1248" fmla="*/ 781176 h 2947481"/>
                <a:gd name="connsiteX1249" fmla="*/ 3762790 w 4368946"/>
                <a:gd name="connsiteY1249" fmla="*/ 783113 h 2947481"/>
                <a:gd name="connsiteX1250" fmla="*/ 3764866 w 4368946"/>
                <a:gd name="connsiteY1250" fmla="*/ 780623 h 2947481"/>
                <a:gd name="connsiteX1251" fmla="*/ 3765904 w 4368946"/>
                <a:gd name="connsiteY1251" fmla="*/ 778271 h 2947481"/>
                <a:gd name="connsiteX1252" fmla="*/ 3767427 w 4368946"/>
                <a:gd name="connsiteY1252" fmla="*/ 776680 h 2947481"/>
                <a:gd name="connsiteX1253" fmla="*/ 3770956 w 4368946"/>
                <a:gd name="connsiteY1253" fmla="*/ 776541 h 2947481"/>
                <a:gd name="connsiteX1254" fmla="*/ 3774694 w 4368946"/>
                <a:gd name="connsiteY1254" fmla="*/ 777510 h 2947481"/>
                <a:gd name="connsiteX1255" fmla="*/ 3778016 w 4368946"/>
                <a:gd name="connsiteY1255" fmla="*/ 779239 h 2947481"/>
                <a:gd name="connsiteX1256" fmla="*/ 3779884 w 4368946"/>
                <a:gd name="connsiteY1256" fmla="*/ 781937 h 2947481"/>
                <a:gd name="connsiteX1257" fmla="*/ 3779331 w 4368946"/>
                <a:gd name="connsiteY1257" fmla="*/ 785672 h 2947481"/>
                <a:gd name="connsiteX1258" fmla="*/ 3777393 w 4368946"/>
                <a:gd name="connsiteY1258" fmla="*/ 788301 h 2947481"/>
                <a:gd name="connsiteX1259" fmla="*/ 3772271 w 4368946"/>
                <a:gd name="connsiteY1259" fmla="*/ 792728 h 2947481"/>
                <a:gd name="connsiteX1260" fmla="*/ 3770679 w 4368946"/>
                <a:gd name="connsiteY1260" fmla="*/ 795495 h 2947481"/>
                <a:gd name="connsiteX1261" fmla="*/ 3770403 w 4368946"/>
                <a:gd name="connsiteY1261" fmla="*/ 798193 h 2947481"/>
                <a:gd name="connsiteX1262" fmla="*/ 3770679 w 4368946"/>
                <a:gd name="connsiteY1262" fmla="*/ 805802 h 2947481"/>
                <a:gd name="connsiteX1263" fmla="*/ 3771164 w 4368946"/>
                <a:gd name="connsiteY1263" fmla="*/ 808361 h 2947481"/>
                <a:gd name="connsiteX1264" fmla="*/ 3772963 w 4368946"/>
                <a:gd name="connsiteY1264" fmla="*/ 811059 h 2947481"/>
                <a:gd name="connsiteX1265" fmla="*/ 3775386 w 4368946"/>
                <a:gd name="connsiteY1265" fmla="*/ 811405 h 2947481"/>
                <a:gd name="connsiteX1266" fmla="*/ 3778085 w 4368946"/>
                <a:gd name="connsiteY1266" fmla="*/ 811405 h 2947481"/>
                <a:gd name="connsiteX1267" fmla="*/ 3780715 w 4368946"/>
                <a:gd name="connsiteY1267" fmla="*/ 812857 h 2947481"/>
                <a:gd name="connsiteX1268" fmla="*/ 3780715 w 4368946"/>
                <a:gd name="connsiteY1268" fmla="*/ 813826 h 2947481"/>
                <a:gd name="connsiteX1269" fmla="*/ 3781961 w 4368946"/>
                <a:gd name="connsiteY1269" fmla="*/ 821781 h 2947481"/>
                <a:gd name="connsiteX1270" fmla="*/ 3782099 w 4368946"/>
                <a:gd name="connsiteY1270" fmla="*/ 823303 h 2947481"/>
                <a:gd name="connsiteX1271" fmla="*/ 3781753 w 4368946"/>
                <a:gd name="connsiteY1271" fmla="*/ 824686 h 2947481"/>
                <a:gd name="connsiteX1272" fmla="*/ 3780784 w 4368946"/>
                <a:gd name="connsiteY1272" fmla="*/ 826277 h 2947481"/>
                <a:gd name="connsiteX1273" fmla="*/ 3778223 w 4368946"/>
                <a:gd name="connsiteY1273" fmla="*/ 828698 h 2947481"/>
                <a:gd name="connsiteX1274" fmla="*/ 3774970 w 4368946"/>
                <a:gd name="connsiteY1274" fmla="*/ 829667 h 2947481"/>
                <a:gd name="connsiteX1275" fmla="*/ 3771787 w 4368946"/>
                <a:gd name="connsiteY1275" fmla="*/ 828906 h 2947481"/>
                <a:gd name="connsiteX1276" fmla="*/ 3769295 w 4368946"/>
                <a:gd name="connsiteY1276" fmla="*/ 826277 h 2947481"/>
                <a:gd name="connsiteX1277" fmla="*/ 3768949 w 4368946"/>
                <a:gd name="connsiteY1277" fmla="*/ 823372 h 2947481"/>
                <a:gd name="connsiteX1278" fmla="*/ 3770887 w 4368946"/>
                <a:gd name="connsiteY1278" fmla="*/ 821504 h 2947481"/>
                <a:gd name="connsiteX1279" fmla="*/ 3773794 w 4368946"/>
                <a:gd name="connsiteY1279" fmla="*/ 819775 h 2947481"/>
                <a:gd name="connsiteX1280" fmla="*/ 3776285 w 4368946"/>
                <a:gd name="connsiteY1280" fmla="*/ 817215 h 2947481"/>
                <a:gd name="connsiteX1281" fmla="*/ 3774417 w 4368946"/>
                <a:gd name="connsiteY1281" fmla="*/ 817630 h 2947481"/>
                <a:gd name="connsiteX1282" fmla="*/ 3770749 w 4368946"/>
                <a:gd name="connsiteY1282" fmla="*/ 817769 h 2947481"/>
                <a:gd name="connsiteX1283" fmla="*/ 3769018 w 4368946"/>
                <a:gd name="connsiteY1283" fmla="*/ 818045 h 2947481"/>
                <a:gd name="connsiteX1284" fmla="*/ 3768257 w 4368946"/>
                <a:gd name="connsiteY1284" fmla="*/ 818322 h 2947481"/>
                <a:gd name="connsiteX1285" fmla="*/ 3767427 w 4368946"/>
                <a:gd name="connsiteY1285" fmla="*/ 818668 h 2947481"/>
                <a:gd name="connsiteX1286" fmla="*/ 3766665 w 4368946"/>
                <a:gd name="connsiteY1286" fmla="*/ 819083 h 2947481"/>
                <a:gd name="connsiteX1287" fmla="*/ 3766042 w 4368946"/>
                <a:gd name="connsiteY1287" fmla="*/ 819636 h 2947481"/>
                <a:gd name="connsiteX1288" fmla="*/ 3765627 w 4368946"/>
                <a:gd name="connsiteY1288" fmla="*/ 820812 h 2947481"/>
                <a:gd name="connsiteX1289" fmla="*/ 3765766 w 4368946"/>
                <a:gd name="connsiteY1289" fmla="*/ 821988 h 2947481"/>
                <a:gd name="connsiteX1290" fmla="*/ 3766042 w 4368946"/>
                <a:gd name="connsiteY1290" fmla="*/ 823095 h 2947481"/>
                <a:gd name="connsiteX1291" fmla="*/ 3765835 w 4368946"/>
                <a:gd name="connsiteY1291" fmla="*/ 823994 h 2947481"/>
                <a:gd name="connsiteX1292" fmla="*/ 3764658 w 4368946"/>
                <a:gd name="connsiteY1292" fmla="*/ 824894 h 2947481"/>
                <a:gd name="connsiteX1293" fmla="*/ 3759814 w 4368946"/>
                <a:gd name="connsiteY1293" fmla="*/ 826692 h 2947481"/>
                <a:gd name="connsiteX1294" fmla="*/ 3758152 w 4368946"/>
                <a:gd name="connsiteY1294" fmla="*/ 827799 h 2947481"/>
                <a:gd name="connsiteX1295" fmla="*/ 3756976 w 4368946"/>
                <a:gd name="connsiteY1295" fmla="*/ 828767 h 2947481"/>
                <a:gd name="connsiteX1296" fmla="*/ 3756076 w 4368946"/>
                <a:gd name="connsiteY1296" fmla="*/ 830012 h 2947481"/>
                <a:gd name="connsiteX1297" fmla="*/ 3751162 w 4368946"/>
                <a:gd name="connsiteY1297" fmla="*/ 838244 h 2947481"/>
                <a:gd name="connsiteX1298" fmla="*/ 3749709 w 4368946"/>
                <a:gd name="connsiteY1298" fmla="*/ 841634 h 2947481"/>
                <a:gd name="connsiteX1299" fmla="*/ 3749155 w 4368946"/>
                <a:gd name="connsiteY1299" fmla="*/ 845161 h 2947481"/>
                <a:gd name="connsiteX1300" fmla="*/ 3749570 w 4368946"/>
                <a:gd name="connsiteY1300" fmla="*/ 849104 h 2947481"/>
                <a:gd name="connsiteX1301" fmla="*/ 3750885 w 4368946"/>
                <a:gd name="connsiteY1301" fmla="*/ 852148 h 2947481"/>
                <a:gd name="connsiteX1302" fmla="*/ 3754969 w 4368946"/>
                <a:gd name="connsiteY1302" fmla="*/ 857959 h 2947481"/>
                <a:gd name="connsiteX1303" fmla="*/ 3756422 w 4368946"/>
                <a:gd name="connsiteY1303" fmla="*/ 861694 h 2947481"/>
                <a:gd name="connsiteX1304" fmla="*/ 3755799 w 4368946"/>
                <a:gd name="connsiteY1304" fmla="*/ 864737 h 2947481"/>
                <a:gd name="connsiteX1305" fmla="*/ 3753515 w 4368946"/>
                <a:gd name="connsiteY1305" fmla="*/ 867297 h 2947481"/>
                <a:gd name="connsiteX1306" fmla="*/ 3749985 w 4368946"/>
                <a:gd name="connsiteY1306" fmla="*/ 869510 h 2947481"/>
                <a:gd name="connsiteX1307" fmla="*/ 3746594 w 4368946"/>
                <a:gd name="connsiteY1307" fmla="*/ 870548 h 2947481"/>
                <a:gd name="connsiteX1308" fmla="*/ 3743549 w 4368946"/>
                <a:gd name="connsiteY1308" fmla="*/ 870340 h 2947481"/>
                <a:gd name="connsiteX1309" fmla="*/ 3737320 w 4368946"/>
                <a:gd name="connsiteY1309" fmla="*/ 868819 h 2947481"/>
                <a:gd name="connsiteX1310" fmla="*/ 3730676 w 4368946"/>
                <a:gd name="connsiteY1310" fmla="*/ 869580 h 2947481"/>
                <a:gd name="connsiteX1311" fmla="*/ 3723408 w 4368946"/>
                <a:gd name="connsiteY1311" fmla="*/ 872969 h 2947481"/>
                <a:gd name="connsiteX1312" fmla="*/ 3716903 w 4368946"/>
                <a:gd name="connsiteY1312" fmla="*/ 877811 h 2947481"/>
                <a:gd name="connsiteX1313" fmla="*/ 3712612 w 4368946"/>
                <a:gd name="connsiteY1313" fmla="*/ 882999 h 2947481"/>
                <a:gd name="connsiteX1314" fmla="*/ 3711089 w 4368946"/>
                <a:gd name="connsiteY1314" fmla="*/ 886735 h 2947481"/>
                <a:gd name="connsiteX1315" fmla="*/ 3710881 w 4368946"/>
                <a:gd name="connsiteY1315" fmla="*/ 889847 h 2947481"/>
                <a:gd name="connsiteX1316" fmla="*/ 3711988 w 4368946"/>
                <a:gd name="connsiteY1316" fmla="*/ 896488 h 2947481"/>
                <a:gd name="connsiteX1317" fmla="*/ 3711988 w 4368946"/>
                <a:gd name="connsiteY1317" fmla="*/ 898148 h 2947481"/>
                <a:gd name="connsiteX1318" fmla="*/ 3711642 w 4368946"/>
                <a:gd name="connsiteY1318" fmla="*/ 901400 h 2947481"/>
                <a:gd name="connsiteX1319" fmla="*/ 3711781 w 4368946"/>
                <a:gd name="connsiteY1319" fmla="*/ 903060 h 2947481"/>
                <a:gd name="connsiteX1320" fmla="*/ 3712265 w 4368946"/>
                <a:gd name="connsiteY1320" fmla="*/ 904651 h 2947481"/>
                <a:gd name="connsiteX1321" fmla="*/ 3712958 w 4368946"/>
                <a:gd name="connsiteY1321" fmla="*/ 906034 h 2947481"/>
                <a:gd name="connsiteX1322" fmla="*/ 3713511 w 4368946"/>
                <a:gd name="connsiteY1322" fmla="*/ 907556 h 2947481"/>
                <a:gd name="connsiteX1323" fmla="*/ 3713788 w 4368946"/>
                <a:gd name="connsiteY1323" fmla="*/ 909424 h 2947481"/>
                <a:gd name="connsiteX1324" fmla="*/ 3712058 w 4368946"/>
                <a:gd name="connsiteY1324" fmla="*/ 909216 h 2947481"/>
                <a:gd name="connsiteX1325" fmla="*/ 3710604 w 4368946"/>
                <a:gd name="connsiteY1325" fmla="*/ 908386 h 2947481"/>
                <a:gd name="connsiteX1326" fmla="*/ 3709220 w 4368946"/>
                <a:gd name="connsiteY1326" fmla="*/ 907279 h 2947481"/>
                <a:gd name="connsiteX1327" fmla="*/ 3707628 w 4368946"/>
                <a:gd name="connsiteY1327" fmla="*/ 906518 h 2947481"/>
                <a:gd name="connsiteX1328" fmla="*/ 3705621 w 4368946"/>
                <a:gd name="connsiteY1328" fmla="*/ 906311 h 2947481"/>
                <a:gd name="connsiteX1329" fmla="*/ 3703752 w 4368946"/>
                <a:gd name="connsiteY1329" fmla="*/ 906657 h 2947481"/>
                <a:gd name="connsiteX1330" fmla="*/ 3694132 w 4368946"/>
                <a:gd name="connsiteY1330" fmla="*/ 910392 h 2947481"/>
                <a:gd name="connsiteX1331" fmla="*/ 3692263 w 4368946"/>
                <a:gd name="connsiteY1331" fmla="*/ 911499 h 2947481"/>
                <a:gd name="connsiteX1332" fmla="*/ 3688457 w 4368946"/>
                <a:gd name="connsiteY1332" fmla="*/ 915234 h 2947481"/>
                <a:gd name="connsiteX1333" fmla="*/ 3687349 w 4368946"/>
                <a:gd name="connsiteY1333" fmla="*/ 915788 h 2947481"/>
                <a:gd name="connsiteX1334" fmla="*/ 3686173 w 4368946"/>
                <a:gd name="connsiteY1334" fmla="*/ 915234 h 2947481"/>
                <a:gd name="connsiteX1335" fmla="*/ 3684373 w 4368946"/>
                <a:gd name="connsiteY1335" fmla="*/ 912744 h 2947481"/>
                <a:gd name="connsiteX1336" fmla="*/ 3683128 w 4368946"/>
                <a:gd name="connsiteY1336" fmla="*/ 911914 h 2947481"/>
                <a:gd name="connsiteX1337" fmla="*/ 3680843 w 4368946"/>
                <a:gd name="connsiteY1337" fmla="*/ 912052 h 2947481"/>
                <a:gd name="connsiteX1338" fmla="*/ 3681328 w 4368946"/>
                <a:gd name="connsiteY1338" fmla="*/ 913574 h 2947481"/>
                <a:gd name="connsiteX1339" fmla="*/ 3682782 w 4368946"/>
                <a:gd name="connsiteY1339" fmla="*/ 915165 h 2947481"/>
                <a:gd name="connsiteX1340" fmla="*/ 3683474 w 4368946"/>
                <a:gd name="connsiteY1340" fmla="*/ 915442 h 2947481"/>
                <a:gd name="connsiteX1341" fmla="*/ 3683681 w 4368946"/>
                <a:gd name="connsiteY1341" fmla="*/ 918485 h 2947481"/>
                <a:gd name="connsiteX1342" fmla="*/ 3680705 w 4368946"/>
                <a:gd name="connsiteY1342" fmla="*/ 935571 h 2947481"/>
                <a:gd name="connsiteX1343" fmla="*/ 3677591 w 4368946"/>
                <a:gd name="connsiteY1343" fmla="*/ 942765 h 2947481"/>
                <a:gd name="connsiteX1344" fmla="*/ 3673300 w 4368946"/>
                <a:gd name="connsiteY1344" fmla="*/ 949267 h 2947481"/>
                <a:gd name="connsiteX1345" fmla="*/ 3649076 w 4368946"/>
                <a:gd name="connsiteY1345" fmla="*/ 971956 h 2947481"/>
                <a:gd name="connsiteX1346" fmla="*/ 3645892 w 4368946"/>
                <a:gd name="connsiteY1346" fmla="*/ 974032 h 2947481"/>
                <a:gd name="connsiteX1347" fmla="*/ 3641324 w 4368946"/>
                <a:gd name="connsiteY1347" fmla="*/ 959643 h 2947481"/>
                <a:gd name="connsiteX1348" fmla="*/ 3638210 w 4368946"/>
                <a:gd name="connsiteY1348" fmla="*/ 931698 h 2947481"/>
                <a:gd name="connsiteX1349" fmla="*/ 3637033 w 4368946"/>
                <a:gd name="connsiteY1349" fmla="*/ 926994 h 2947481"/>
                <a:gd name="connsiteX1350" fmla="*/ 3633572 w 4368946"/>
                <a:gd name="connsiteY1350" fmla="*/ 918001 h 2947481"/>
                <a:gd name="connsiteX1351" fmla="*/ 3632465 w 4368946"/>
                <a:gd name="connsiteY1351" fmla="*/ 912951 h 2947481"/>
                <a:gd name="connsiteX1352" fmla="*/ 3630043 w 4368946"/>
                <a:gd name="connsiteY1352" fmla="*/ 896073 h 2947481"/>
                <a:gd name="connsiteX1353" fmla="*/ 3622222 w 4368946"/>
                <a:gd name="connsiteY1353" fmla="*/ 860518 h 2947481"/>
                <a:gd name="connsiteX1354" fmla="*/ 3621253 w 4368946"/>
                <a:gd name="connsiteY1354" fmla="*/ 850349 h 2947481"/>
                <a:gd name="connsiteX1355" fmla="*/ 3621530 w 4368946"/>
                <a:gd name="connsiteY1355" fmla="*/ 845369 h 2947481"/>
                <a:gd name="connsiteX1356" fmla="*/ 3622153 w 4368946"/>
                <a:gd name="connsiteY1356" fmla="*/ 840319 h 2947481"/>
                <a:gd name="connsiteX1357" fmla="*/ 3626720 w 4368946"/>
                <a:gd name="connsiteY1357" fmla="*/ 820951 h 2947481"/>
                <a:gd name="connsiteX1358" fmla="*/ 3628381 w 4368946"/>
                <a:gd name="connsiteY1358" fmla="*/ 816178 h 2947481"/>
                <a:gd name="connsiteX1359" fmla="*/ 3630596 w 4368946"/>
                <a:gd name="connsiteY1359" fmla="*/ 812166 h 2947481"/>
                <a:gd name="connsiteX1360" fmla="*/ 3637171 w 4368946"/>
                <a:gd name="connsiteY1360" fmla="*/ 806217 h 2947481"/>
                <a:gd name="connsiteX1361" fmla="*/ 3644577 w 4368946"/>
                <a:gd name="connsiteY1361" fmla="*/ 800960 h 2947481"/>
                <a:gd name="connsiteX1362" fmla="*/ 3649699 w 4368946"/>
                <a:gd name="connsiteY1362" fmla="*/ 794526 h 2947481"/>
                <a:gd name="connsiteX1363" fmla="*/ 3649422 w 4368946"/>
                <a:gd name="connsiteY1363" fmla="*/ 785188 h 2947481"/>
                <a:gd name="connsiteX1364" fmla="*/ 3648453 w 4368946"/>
                <a:gd name="connsiteY1364" fmla="*/ 783528 h 2947481"/>
                <a:gd name="connsiteX1365" fmla="*/ 3647622 w 4368946"/>
                <a:gd name="connsiteY1365" fmla="*/ 782352 h 2947481"/>
                <a:gd name="connsiteX1366" fmla="*/ 3647761 w 4368946"/>
                <a:gd name="connsiteY1366" fmla="*/ 781384 h 2947481"/>
                <a:gd name="connsiteX1367" fmla="*/ 3649837 w 4368946"/>
                <a:gd name="connsiteY1367" fmla="*/ 780346 h 2947481"/>
                <a:gd name="connsiteX1368" fmla="*/ 3652259 w 4368946"/>
                <a:gd name="connsiteY1368" fmla="*/ 780207 h 2947481"/>
                <a:gd name="connsiteX1369" fmla="*/ 3657243 w 4368946"/>
                <a:gd name="connsiteY1369" fmla="*/ 781522 h 2947481"/>
                <a:gd name="connsiteX1370" fmla="*/ 3659942 w 4368946"/>
                <a:gd name="connsiteY1370" fmla="*/ 781038 h 2947481"/>
                <a:gd name="connsiteX1371" fmla="*/ 3661464 w 4368946"/>
                <a:gd name="connsiteY1371" fmla="*/ 779585 h 2947481"/>
                <a:gd name="connsiteX1372" fmla="*/ 3663956 w 4368946"/>
                <a:gd name="connsiteY1372" fmla="*/ 775434 h 2947481"/>
                <a:gd name="connsiteX1373" fmla="*/ 3665479 w 4368946"/>
                <a:gd name="connsiteY1373" fmla="*/ 774120 h 2947481"/>
                <a:gd name="connsiteX1374" fmla="*/ 3667762 w 4368946"/>
                <a:gd name="connsiteY1374" fmla="*/ 773844 h 2947481"/>
                <a:gd name="connsiteX1375" fmla="*/ 3673092 w 4368946"/>
                <a:gd name="connsiteY1375" fmla="*/ 774466 h 2947481"/>
                <a:gd name="connsiteX1376" fmla="*/ 3675653 w 4368946"/>
                <a:gd name="connsiteY1376" fmla="*/ 774051 h 2947481"/>
                <a:gd name="connsiteX1377" fmla="*/ 3676829 w 4368946"/>
                <a:gd name="connsiteY1377" fmla="*/ 773567 h 2947481"/>
                <a:gd name="connsiteX1378" fmla="*/ 3677314 w 4368946"/>
                <a:gd name="connsiteY1378" fmla="*/ 773290 h 2947481"/>
                <a:gd name="connsiteX1379" fmla="*/ 3677660 w 4368946"/>
                <a:gd name="connsiteY1379" fmla="*/ 772944 h 2947481"/>
                <a:gd name="connsiteX1380" fmla="*/ 3683820 w 4368946"/>
                <a:gd name="connsiteY1380" fmla="*/ 767687 h 2947481"/>
                <a:gd name="connsiteX1381" fmla="*/ 3693786 w 4368946"/>
                <a:gd name="connsiteY1381" fmla="*/ 761047 h 2947481"/>
                <a:gd name="connsiteX1382" fmla="*/ 3697246 w 4368946"/>
                <a:gd name="connsiteY1382" fmla="*/ 758072 h 2947481"/>
                <a:gd name="connsiteX1383" fmla="*/ 3700568 w 4368946"/>
                <a:gd name="connsiteY1383" fmla="*/ 754821 h 2947481"/>
                <a:gd name="connsiteX1384" fmla="*/ 3703614 w 4368946"/>
                <a:gd name="connsiteY1384" fmla="*/ 751293 h 2947481"/>
                <a:gd name="connsiteX1385" fmla="*/ 3711366 w 4368946"/>
                <a:gd name="connsiteY1385" fmla="*/ 739395 h 2947481"/>
                <a:gd name="connsiteX1386" fmla="*/ 3723478 w 4368946"/>
                <a:gd name="connsiteY1386" fmla="*/ 727912 h 2947481"/>
                <a:gd name="connsiteX1387" fmla="*/ 3725208 w 4368946"/>
                <a:gd name="connsiteY1387" fmla="*/ 726598 h 2947481"/>
                <a:gd name="connsiteX1388" fmla="*/ 3730883 w 4368946"/>
                <a:gd name="connsiteY1388" fmla="*/ 723762 h 2947481"/>
                <a:gd name="connsiteX1389" fmla="*/ 3734828 w 4368946"/>
                <a:gd name="connsiteY1389" fmla="*/ 720649 h 2947481"/>
                <a:gd name="connsiteX1390" fmla="*/ 3741611 w 4368946"/>
                <a:gd name="connsiteY1390" fmla="*/ 713109 h 2947481"/>
                <a:gd name="connsiteX1391" fmla="*/ 3745279 w 4368946"/>
                <a:gd name="connsiteY1391" fmla="*/ 709720 h 2947481"/>
                <a:gd name="connsiteX1392" fmla="*/ 3749224 w 4368946"/>
                <a:gd name="connsiteY1392" fmla="*/ 706745 h 2947481"/>
                <a:gd name="connsiteX1393" fmla="*/ 3750885 w 4368946"/>
                <a:gd name="connsiteY1393" fmla="*/ 705223 h 2947481"/>
                <a:gd name="connsiteX1394" fmla="*/ 3752477 w 4368946"/>
                <a:gd name="connsiteY1394" fmla="*/ 703079 h 2947481"/>
                <a:gd name="connsiteX1395" fmla="*/ 3755661 w 4368946"/>
                <a:gd name="connsiteY1395" fmla="*/ 697614 h 2947481"/>
                <a:gd name="connsiteX1396" fmla="*/ 3757183 w 4368946"/>
                <a:gd name="connsiteY1396" fmla="*/ 696093 h 2947481"/>
                <a:gd name="connsiteX1397" fmla="*/ 3759744 w 4368946"/>
                <a:gd name="connsiteY1397" fmla="*/ 694432 h 2947481"/>
                <a:gd name="connsiteX1398" fmla="*/ 3768465 w 4368946"/>
                <a:gd name="connsiteY1398" fmla="*/ 690697 h 2947481"/>
                <a:gd name="connsiteX1399" fmla="*/ 3770126 w 4368946"/>
                <a:gd name="connsiteY1399" fmla="*/ 689590 h 2947481"/>
                <a:gd name="connsiteX1400" fmla="*/ 3773379 w 4368946"/>
                <a:gd name="connsiteY1400" fmla="*/ 687031 h 2947481"/>
                <a:gd name="connsiteX1401" fmla="*/ 3775040 w 4368946"/>
                <a:gd name="connsiteY1401" fmla="*/ 686062 h 2947481"/>
                <a:gd name="connsiteX1402" fmla="*/ 3777116 w 4368946"/>
                <a:gd name="connsiteY1402" fmla="*/ 685578 h 2947481"/>
                <a:gd name="connsiteX1403" fmla="*/ 3781615 w 4368946"/>
                <a:gd name="connsiteY1403" fmla="*/ 685301 h 2947481"/>
                <a:gd name="connsiteX1404" fmla="*/ 3783691 w 4368946"/>
                <a:gd name="connsiteY1404" fmla="*/ 684886 h 2947481"/>
                <a:gd name="connsiteX1405" fmla="*/ 3785352 w 4368946"/>
                <a:gd name="connsiteY1405" fmla="*/ 684195 h 2947481"/>
                <a:gd name="connsiteX1406" fmla="*/ 3790474 w 4368946"/>
                <a:gd name="connsiteY1406" fmla="*/ 681359 h 2947481"/>
                <a:gd name="connsiteX1407" fmla="*/ 3787982 w 4368946"/>
                <a:gd name="connsiteY1407" fmla="*/ 676378 h 2947481"/>
                <a:gd name="connsiteX1408" fmla="*/ 3790405 w 4368946"/>
                <a:gd name="connsiteY1408" fmla="*/ 673750 h 2947481"/>
                <a:gd name="connsiteX1409" fmla="*/ 3794419 w 4368946"/>
                <a:gd name="connsiteY1409" fmla="*/ 671329 h 2947481"/>
                <a:gd name="connsiteX1410" fmla="*/ 3796633 w 4368946"/>
                <a:gd name="connsiteY1410" fmla="*/ 666971 h 2947481"/>
                <a:gd name="connsiteX1411" fmla="*/ 3796149 w 4368946"/>
                <a:gd name="connsiteY1411" fmla="*/ 664826 h 2947481"/>
                <a:gd name="connsiteX1412" fmla="*/ 3793588 w 4368946"/>
                <a:gd name="connsiteY1412" fmla="*/ 662613 h 2947481"/>
                <a:gd name="connsiteX1413" fmla="*/ 3793035 w 4368946"/>
                <a:gd name="connsiteY1413" fmla="*/ 660468 h 2947481"/>
                <a:gd name="connsiteX1414" fmla="*/ 3793519 w 4368946"/>
                <a:gd name="connsiteY1414" fmla="*/ 658255 h 2947481"/>
                <a:gd name="connsiteX1415" fmla="*/ 3794696 w 4368946"/>
                <a:gd name="connsiteY1415" fmla="*/ 656456 h 2947481"/>
                <a:gd name="connsiteX1416" fmla="*/ 3796080 w 4368946"/>
                <a:gd name="connsiteY1416" fmla="*/ 654796 h 2947481"/>
                <a:gd name="connsiteX1417" fmla="*/ 3797257 w 4368946"/>
                <a:gd name="connsiteY1417" fmla="*/ 652998 h 2947481"/>
                <a:gd name="connsiteX1418" fmla="*/ 3798502 w 4368946"/>
                <a:gd name="connsiteY1418" fmla="*/ 648017 h 2947481"/>
                <a:gd name="connsiteX1419" fmla="*/ 3798848 w 4368946"/>
                <a:gd name="connsiteY1419" fmla="*/ 643037 h 2947481"/>
                <a:gd name="connsiteX1420" fmla="*/ 3799887 w 4368946"/>
                <a:gd name="connsiteY1420" fmla="*/ 638264 h 2947481"/>
                <a:gd name="connsiteX1421" fmla="*/ 3802863 w 4368946"/>
                <a:gd name="connsiteY1421" fmla="*/ 633767 h 2947481"/>
                <a:gd name="connsiteX1422" fmla="*/ 3807015 w 4368946"/>
                <a:gd name="connsiteY1422" fmla="*/ 631208 h 2947481"/>
                <a:gd name="connsiteX1423" fmla="*/ 3812068 w 4368946"/>
                <a:gd name="connsiteY1423" fmla="*/ 630239 h 2947481"/>
                <a:gd name="connsiteX1424" fmla="*/ 3817189 w 4368946"/>
                <a:gd name="connsiteY1424" fmla="*/ 630862 h 2947481"/>
                <a:gd name="connsiteX1425" fmla="*/ 3821688 w 4368946"/>
                <a:gd name="connsiteY1425" fmla="*/ 633006 h 2947481"/>
                <a:gd name="connsiteX1426" fmla="*/ 3821896 w 4368946"/>
                <a:gd name="connsiteY1426" fmla="*/ 631346 h 2947481"/>
                <a:gd name="connsiteX1427" fmla="*/ 3822726 w 4368946"/>
                <a:gd name="connsiteY1427" fmla="*/ 630447 h 2947481"/>
                <a:gd name="connsiteX1428" fmla="*/ 3824179 w 4368946"/>
                <a:gd name="connsiteY1428" fmla="*/ 630239 h 2947481"/>
                <a:gd name="connsiteX1429" fmla="*/ 3826048 w 4368946"/>
                <a:gd name="connsiteY1429" fmla="*/ 630724 h 2947481"/>
                <a:gd name="connsiteX1430" fmla="*/ 3824734 w 4368946"/>
                <a:gd name="connsiteY1430" fmla="*/ 629271 h 2947481"/>
                <a:gd name="connsiteX1431" fmla="*/ 3822657 w 4368946"/>
                <a:gd name="connsiteY1431" fmla="*/ 628787 h 2947481"/>
                <a:gd name="connsiteX1432" fmla="*/ 3817951 w 4368946"/>
                <a:gd name="connsiteY1432" fmla="*/ 628441 h 2947481"/>
                <a:gd name="connsiteX1433" fmla="*/ 3815390 w 4368946"/>
                <a:gd name="connsiteY1433" fmla="*/ 627611 h 2947481"/>
                <a:gd name="connsiteX1434" fmla="*/ 3808815 w 4368946"/>
                <a:gd name="connsiteY1434" fmla="*/ 623876 h 2947481"/>
                <a:gd name="connsiteX1435" fmla="*/ 3804316 w 4368946"/>
                <a:gd name="connsiteY1435" fmla="*/ 622838 h 2947481"/>
                <a:gd name="connsiteX1436" fmla="*/ 3799610 w 4368946"/>
                <a:gd name="connsiteY1436" fmla="*/ 623184 h 2947481"/>
                <a:gd name="connsiteX1437" fmla="*/ 3790405 w 4368946"/>
                <a:gd name="connsiteY1437" fmla="*/ 625605 h 2947481"/>
                <a:gd name="connsiteX1438" fmla="*/ 3786252 w 4368946"/>
                <a:gd name="connsiteY1438" fmla="*/ 626297 h 2947481"/>
                <a:gd name="connsiteX1439" fmla="*/ 3783968 w 4368946"/>
                <a:gd name="connsiteY1439" fmla="*/ 626850 h 2947481"/>
                <a:gd name="connsiteX1440" fmla="*/ 3782376 w 4368946"/>
                <a:gd name="connsiteY1440" fmla="*/ 627818 h 2947481"/>
                <a:gd name="connsiteX1441" fmla="*/ 3781338 w 4368946"/>
                <a:gd name="connsiteY1441" fmla="*/ 629409 h 2947481"/>
                <a:gd name="connsiteX1442" fmla="*/ 3781338 w 4368946"/>
                <a:gd name="connsiteY1442" fmla="*/ 630724 h 2947481"/>
                <a:gd name="connsiteX1443" fmla="*/ 3781753 w 4368946"/>
                <a:gd name="connsiteY1443" fmla="*/ 631900 h 2947481"/>
                <a:gd name="connsiteX1444" fmla="*/ 3781753 w 4368946"/>
                <a:gd name="connsiteY1444" fmla="*/ 633352 h 2947481"/>
                <a:gd name="connsiteX1445" fmla="*/ 3781061 w 4368946"/>
                <a:gd name="connsiteY1445" fmla="*/ 634736 h 2947481"/>
                <a:gd name="connsiteX1446" fmla="*/ 3779123 w 4368946"/>
                <a:gd name="connsiteY1446" fmla="*/ 637434 h 2947481"/>
                <a:gd name="connsiteX1447" fmla="*/ 3778362 w 4368946"/>
                <a:gd name="connsiteY1447" fmla="*/ 639024 h 2947481"/>
                <a:gd name="connsiteX1448" fmla="*/ 3776839 w 4368946"/>
                <a:gd name="connsiteY1448" fmla="*/ 646219 h 2947481"/>
                <a:gd name="connsiteX1449" fmla="*/ 3776078 w 4368946"/>
                <a:gd name="connsiteY1449" fmla="*/ 648294 h 2947481"/>
                <a:gd name="connsiteX1450" fmla="*/ 3775801 w 4368946"/>
                <a:gd name="connsiteY1450" fmla="*/ 649400 h 2947481"/>
                <a:gd name="connsiteX1451" fmla="*/ 3775939 w 4368946"/>
                <a:gd name="connsiteY1451" fmla="*/ 650576 h 2947481"/>
                <a:gd name="connsiteX1452" fmla="*/ 3776493 w 4368946"/>
                <a:gd name="connsiteY1452" fmla="*/ 651407 h 2947481"/>
                <a:gd name="connsiteX1453" fmla="*/ 3777185 w 4368946"/>
                <a:gd name="connsiteY1453" fmla="*/ 651822 h 2947481"/>
                <a:gd name="connsiteX1454" fmla="*/ 3777947 w 4368946"/>
                <a:gd name="connsiteY1454" fmla="*/ 652168 h 2947481"/>
                <a:gd name="connsiteX1455" fmla="*/ 3778639 w 4368946"/>
                <a:gd name="connsiteY1455" fmla="*/ 652790 h 2947481"/>
                <a:gd name="connsiteX1456" fmla="*/ 3780369 w 4368946"/>
                <a:gd name="connsiteY1456" fmla="*/ 654934 h 2947481"/>
                <a:gd name="connsiteX1457" fmla="*/ 3780161 w 4368946"/>
                <a:gd name="connsiteY1457" fmla="*/ 655764 h 2947481"/>
                <a:gd name="connsiteX1458" fmla="*/ 3778777 w 4368946"/>
                <a:gd name="connsiteY1458" fmla="*/ 657494 h 2947481"/>
                <a:gd name="connsiteX1459" fmla="*/ 3776078 w 4368946"/>
                <a:gd name="connsiteY1459" fmla="*/ 659569 h 2947481"/>
                <a:gd name="connsiteX1460" fmla="*/ 3774486 w 4368946"/>
                <a:gd name="connsiteY1460" fmla="*/ 658324 h 2947481"/>
                <a:gd name="connsiteX1461" fmla="*/ 3772963 w 4368946"/>
                <a:gd name="connsiteY1461" fmla="*/ 655903 h 2947481"/>
                <a:gd name="connsiteX1462" fmla="*/ 3770472 w 4368946"/>
                <a:gd name="connsiteY1462" fmla="*/ 654312 h 2947481"/>
                <a:gd name="connsiteX1463" fmla="*/ 3769987 w 4368946"/>
                <a:gd name="connsiteY1463" fmla="*/ 654588 h 2947481"/>
                <a:gd name="connsiteX1464" fmla="*/ 3769711 w 4368946"/>
                <a:gd name="connsiteY1464" fmla="*/ 655280 h 2947481"/>
                <a:gd name="connsiteX1465" fmla="*/ 3769503 w 4368946"/>
                <a:gd name="connsiteY1465" fmla="*/ 656041 h 2947481"/>
                <a:gd name="connsiteX1466" fmla="*/ 3769295 w 4368946"/>
                <a:gd name="connsiteY1466" fmla="*/ 656387 h 2947481"/>
                <a:gd name="connsiteX1467" fmla="*/ 3768534 w 4368946"/>
                <a:gd name="connsiteY1467" fmla="*/ 656387 h 2947481"/>
                <a:gd name="connsiteX1468" fmla="*/ 3766596 w 4368946"/>
                <a:gd name="connsiteY1468" fmla="*/ 655972 h 2947481"/>
                <a:gd name="connsiteX1469" fmla="*/ 3765904 w 4368946"/>
                <a:gd name="connsiteY1469" fmla="*/ 655972 h 2947481"/>
                <a:gd name="connsiteX1470" fmla="*/ 3763827 w 4368946"/>
                <a:gd name="connsiteY1470" fmla="*/ 656664 h 2947481"/>
                <a:gd name="connsiteX1471" fmla="*/ 3762305 w 4368946"/>
                <a:gd name="connsiteY1471" fmla="*/ 657356 h 2947481"/>
                <a:gd name="connsiteX1472" fmla="*/ 3760851 w 4368946"/>
                <a:gd name="connsiteY1472" fmla="*/ 658393 h 2947481"/>
                <a:gd name="connsiteX1473" fmla="*/ 3734482 w 4368946"/>
                <a:gd name="connsiteY1473" fmla="*/ 680321 h 2947481"/>
                <a:gd name="connsiteX1474" fmla="*/ 3729637 w 4368946"/>
                <a:gd name="connsiteY1474" fmla="*/ 685440 h 2947481"/>
                <a:gd name="connsiteX1475" fmla="*/ 3728461 w 4368946"/>
                <a:gd name="connsiteY1475" fmla="*/ 686270 h 2947481"/>
                <a:gd name="connsiteX1476" fmla="*/ 3723962 w 4368946"/>
                <a:gd name="connsiteY1476" fmla="*/ 687308 h 2947481"/>
                <a:gd name="connsiteX1477" fmla="*/ 3722093 w 4368946"/>
                <a:gd name="connsiteY1477" fmla="*/ 687999 h 2947481"/>
                <a:gd name="connsiteX1478" fmla="*/ 3718771 w 4368946"/>
                <a:gd name="connsiteY1478" fmla="*/ 690005 h 2947481"/>
                <a:gd name="connsiteX1479" fmla="*/ 3716903 w 4368946"/>
                <a:gd name="connsiteY1479" fmla="*/ 690766 h 2947481"/>
                <a:gd name="connsiteX1480" fmla="*/ 3717525 w 4368946"/>
                <a:gd name="connsiteY1480" fmla="*/ 687308 h 2947481"/>
                <a:gd name="connsiteX1481" fmla="*/ 3718494 w 4368946"/>
                <a:gd name="connsiteY1481" fmla="*/ 684126 h 2947481"/>
                <a:gd name="connsiteX1482" fmla="*/ 3721194 w 4368946"/>
                <a:gd name="connsiteY1482" fmla="*/ 677693 h 2947481"/>
                <a:gd name="connsiteX1483" fmla="*/ 3717595 w 4368946"/>
                <a:gd name="connsiteY1483" fmla="*/ 677208 h 2947481"/>
                <a:gd name="connsiteX1484" fmla="*/ 3714549 w 4368946"/>
                <a:gd name="connsiteY1484" fmla="*/ 678453 h 2947481"/>
                <a:gd name="connsiteX1485" fmla="*/ 3711781 w 4368946"/>
                <a:gd name="connsiteY1485" fmla="*/ 679906 h 2947481"/>
                <a:gd name="connsiteX1486" fmla="*/ 3708943 w 4368946"/>
                <a:gd name="connsiteY1486" fmla="*/ 680044 h 2947481"/>
                <a:gd name="connsiteX1487" fmla="*/ 3711781 w 4368946"/>
                <a:gd name="connsiteY1487" fmla="*/ 675686 h 2947481"/>
                <a:gd name="connsiteX1488" fmla="*/ 3712265 w 4368946"/>
                <a:gd name="connsiteY1488" fmla="*/ 674303 h 2947481"/>
                <a:gd name="connsiteX1489" fmla="*/ 3712127 w 4368946"/>
                <a:gd name="connsiteY1489" fmla="*/ 672712 h 2947481"/>
                <a:gd name="connsiteX1490" fmla="*/ 3711366 w 4368946"/>
                <a:gd name="connsiteY1490" fmla="*/ 669668 h 2947481"/>
                <a:gd name="connsiteX1491" fmla="*/ 3711366 w 4368946"/>
                <a:gd name="connsiteY1491" fmla="*/ 668216 h 2947481"/>
                <a:gd name="connsiteX1492" fmla="*/ 3712612 w 4368946"/>
                <a:gd name="connsiteY1492" fmla="*/ 665518 h 2947481"/>
                <a:gd name="connsiteX1493" fmla="*/ 3716625 w 4368946"/>
                <a:gd name="connsiteY1493" fmla="*/ 659984 h 2947481"/>
                <a:gd name="connsiteX1494" fmla="*/ 3718218 w 4368946"/>
                <a:gd name="connsiteY1494" fmla="*/ 657217 h 2947481"/>
                <a:gd name="connsiteX1495" fmla="*/ 3719117 w 4368946"/>
                <a:gd name="connsiteY1495" fmla="*/ 654796 h 2947481"/>
                <a:gd name="connsiteX1496" fmla="*/ 3719948 w 4368946"/>
                <a:gd name="connsiteY1496" fmla="*/ 651891 h 2947481"/>
                <a:gd name="connsiteX1497" fmla="*/ 3719948 w 4368946"/>
                <a:gd name="connsiteY1497" fmla="*/ 649262 h 2947481"/>
                <a:gd name="connsiteX1498" fmla="*/ 3718287 w 4368946"/>
                <a:gd name="connsiteY1498" fmla="*/ 647671 h 2947481"/>
                <a:gd name="connsiteX1499" fmla="*/ 3715726 w 4368946"/>
                <a:gd name="connsiteY1499" fmla="*/ 648017 h 2947481"/>
                <a:gd name="connsiteX1500" fmla="*/ 3712819 w 4368946"/>
                <a:gd name="connsiteY1500" fmla="*/ 649608 h 2947481"/>
                <a:gd name="connsiteX1501" fmla="*/ 3709981 w 4368946"/>
                <a:gd name="connsiteY1501" fmla="*/ 651545 h 2947481"/>
                <a:gd name="connsiteX1502" fmla="*/ 3707559 w 4368946"/>
                <a:gd name="connsiteY1502" fmla="*/ 652790 h 2947481"/>
                <a:gd name="connsiteX1503" fmla="*/ 3704029 w 4368946"/>
                <a:gd name="connsiteY1503" fmla="*/ 653067 h 2947481"/>
                <a:gd name="connsiteX1504" fmla="*/ 3702507 w 4368946"/>
                <a:gd name="connsiteY1504" fmla="*/ 651683 h 2947481"/>
                <a:gd name="connsiteX1505" fmla="*/ 3701261 w 4368946"/>
                <a:gd name="connsiteY1505" fmla="*/ 649470 h 2947481"/>
                <a:gd name="connsiteX1506" fmla="*/ 3698631 w 4368946"/>
                <a:gd name="connsiteY1506" fmla="*/ 647325 h 2947481"/>
                <a:gd name="connsiteX1507" fmla="*/ 3695931 w 4368946"/>
                <a:gd name="connsiteY1507" fmla="*/ 646841 h 2947481"/>
                <a:gd name="connsiteX1508" fmla="*/ 3693371 w 4368946"/>
                <a:gd name="connsiteY1508" fmla="*/ 647464 h 2947481"/>
                <a:gd name="connsiteX1509" fmla="*/ 3688318 w 4368946"/>
                <a:gd name="connsiteY1509" fmla="*/ 649677 h 2947481"/>
                <a:gd name="connsiteX1510" fmla="*/ 3685412 w 4368946"/>
                <a:gd name="connsiteY1510" fmla="*/ 650438 h 2947481"/>
                <a:gd name="connsiteX1511" fmla="*/ 3672123 w 4368946"/>
                <a:gd name="connsiteY1511" fmla="*/ 651891 h 2947481"/>
                <a:gd name="connsiteX1512" fmla="*/ 3667140 w 4368946"/>
                <a:gd name="connsiteY1512" fmla="*/ 651476 h 2947481"/>
                <a:gd name="connsiteX1513" fmla="*/ 3661534 w 4368946"/>
                <a:gd name="connsiteY1513" fmla="*/ 651822 h 2947481"/>
                <a:gd name="connsiteX1514" fmla="*/ 3655858 w 4368946"/>
                <a:gd name="connsiteY1514" fmla="*/ 653897 h 2947481"/>
                <a:gd name="connsiteX1515" fmla="*/ 3650668 w 4368946"/>
                <a:gd name="connsiteY1515" fmla="*/ 657148 h 2947481"/>
                <a:gd name="connsiteX1516" fmla="*/ 3646377 w 4368946"/>
                <a:gd name="connsiteY1516" fmla="*/ 660952 h 2947481"/>
                <a:gd name="connsiteX1517" fmla="*/ 3644784 w 4368946"/>
                <a:gd name="connsiteY1517" fmla="*/ 663443 h 2947481"/>
                <a:gd name="connsiteX1518" fmla="*/ 3642847 w 4368946"/>
                <a:gd name="connsiteY1518" fmla="*/ 668631 h 2947481"/>
                <a:gd name="connsiteX1519" fmla="*/ 3641047 w 4368946"/>
                <a:gd name="connsiteY1519" fmla="*/ 671121 h 2947481"/>
                <a:gd name="connsiteX1520" fmla="*/ 3638763 w 4368946"/>
                <a:gd name="connsiteY1520" fmla="*/ 672989 h 2947481"/>
                <a:gd name="connsiteX1521" fmla="*/ 3633919 w 4368946"/>
                <a:gd name="connsiteY1521" fmla="*/ 676378 h 2947481"/>
                <a:gd name="connsiteX1522" fmla="*/ 3631773 w 4368946"/>
                <a:gd name="connsiteY1522" fmla="*/ 678523 h 2947481"/>
                <a:gd name="connsiteX1523" fmla="*/ 3625198 w 4368946"/>
                <a:gd name="connsiteY1523" fmla="*/ 687169 h 2947481"/>
                <a:gd name="connsiteX1524" fmla="*/ 3621807 w 4368946"/>
                <a:gd name="connsiteY1524" fmla="*/ 690974 h 2947481"/>
                <a:gd name="connsiteX1525" fmla="*/ 3608656 w 4368946"/>
                <a:gd name="connsiteY1525" fmla="*/ 700381 h 2947481"/>
                <a:gd name="connsiteX1526" fmla="*/ 3606096 w 4368946"/>
                <a:gd name="connsiteY1526" fmla="*/ 702802 h 2947481"/>
                <a:gd name="connsiteX1527" fmla="*/ 3603881 w 4368946"/>
                <a:gd name="connsiteY1527" fmla="*/ 705569 h 2947481"/>
                <a:gd name="connsiteX1528" fmla="*/ 3598759 w 4368946"/>
                <a:gd name="connsiteY1528" fmla="*/ 713870 h 2947481"/>
                <a:gd name="connsiteX1529" fmla="*/ 3597998 w 4368946"/>
                <a:gd name="connsiteY1529" fmla="*/ 714700 h 2947481"/>
                <a:gd name="connsiteX1530" fmla="*/ 3596060 w 4368946"/>
                <a:gd name="connsiteY1530" fmla="*/ 716153 h 2947481"/>
                <a:gd name="connsiteX1531" fmla="*/ 3595437 w 4368946"/>
                <a:gd name="connsiteY1531" fmla="*/ 716914 h 2947481"/>
                <a:gd name="connsiteX1532" fmla="*/ 3594953 w 4368946"/>
                <a:gd name="connsiteY1532" fmla="*/ 718228 h 2947481"/>
                <a:gd name="connsiteX1533" fmla="*/ 3594676 w 4368946"/>
                <a:gd name="connsiteY1533" fmla="*/ 720926 h 2947481"/>
                <a:gd name="connsiteX1534" fmla="*/ 3594468 w 4368946"/>
                <a:gd name="connsiteY1534" fmla="*/ 722309 h 2947481"/>
                <a:gd name="connsiteX1535" fmla="*/ 3592599 w 4368946"/>
                <a:gd name="connsiteY1535" fmla="*/ 726460 h 2947481"/>
                <a:gd name="connsiteX1536" fmla="*/ 3592876 w 4368946"/>
                <a:gd name="connsiteY1536" fmla="*/ 727843 h 2947481"/>
                <a:gd name="connsiteX1537" fmla="*/ 3595368 w 4368946"/>
                <a:gd name="connsiteY1537" fmla="*/ 728604 h 2947481"/>
                <a:gd name="connsiteX1538" fmla="*/ 3596890 w 4368946"/>
                <a:gd name="connsiteY1538" fmla="*/ 728397 h 2947481"/>
                <a:gd name="connsiteX1539" fmla="*/ 3599866 w 4368946"/>
                <a:gd name="connsiteY1539" fmla="*/ 727082 h 2947481"/>
                <a:gd name="connsiteX1540" fmla="*/ 3601389 w 4368946"/>
                <a:gd name="connsiteY1540" fmla="*/ 726806 h 2947481"/>
                <a:gd name="connsiteX1541" fmla="*/ 3603050 w 4368946"/>
                <a:gd name="connsiteY1541" fmla="*/ 727152 h 2947481"/>
                <a:gd name="connsiteX1542" fmla="*/ 3605057 w 4368946"/>
                <a:gd name="connsiteY1542" fmla="*/ 727843 h 2947481"/>
                <a:gd name="connsiteX1543" fmla="*/ 3608518 w 4368946"/>
                <a:gd name="connsiteY1543" fmla="*/ 729365 h 2947481"/>
                <a:gd name="connsiteX1544" fmla="*/ 3611286 w 4368946"/>
                <a:gd name="connsiteY1544" fmla="*/ 731025 h 2947481"/>
                <a:gd name="connsiteX1545" fmla="*/ 3612463 w 4368946"/>
                <a:gd name="connsiteY1545" fmla="*/ 732685 h 2947481"/>
                <a:gd name="connsiteX1546" fmla="*/ 3612809 w 4368946"/>
                <a:gd name="connsiteY1546" fmla="*/ 734761 h 2947481"/>
                <a:gd name="connsiteX1547" fmla="*/ 3613017 w 4368946"/>
                <a:gd name="connsiteY1547" fmla="*/ 737735 h 2947481"/>
                <a:gd name="connsiteX1548" fmla="*/ 3610179 w 4368946"/>
                <a:gd name="connsiteY1548" fmla="*/ 737735 h 2947481"/>
                <a:gd name="connsiteX1549" fmla="*/ 3604850 w 4368946"/>
                <a:gd name="connsiteY1549" fmla="*/ 738565 h 2947481"/>
                <a:gd name="connsiteX1550" fmla="*/ 3602427 w 4368946"/>
                <a:gd name="connsiteY1550" fmla="*/ 738703 h 2947481"/>
                <a:gd name="connsiteX1551" fmla="*/ 3600697 w 4368946"/>
                <a:gd name="connsiteY1551" fmla="*/ 738358 h 2947481"/>
                <a:gd name="connsiteX1552" fmla="*/ 3599521 w 4368946"/>
                <a:gd name="connsiteY1552" fmla="*/ 737873 h 2947481"/>
                <a:gd name="connsiteX1553" fmla="*/ 3598482 w 4368946"/>
                <a:gd name="connsiteY1553" fmla="*/ 737528 h 2947481"/>
                <a:gd name="connsiteX1554" fmla="*/ 3596821 w 4368946"/>
                <a:gd name="connsiteY1554" fmla="*/ 737735 h 2947481"/>
                <a:gd name="connsiteX1555" fmla="*/ 3595575 w 4368946"/>
                <a:gd name="connsiteY1555" fmla="*/ 738358 h 2947481"/>
                <a:gd name="connsiteX1556" fmla="*/ 3593291 w 4368946"/>
                <a:gd name="connsiteY1556" fmla="*/ 740156 h 2947481"/>
                <a:gd name="connsiteX1557" fmla="*/ 3591700 w 4368946"/>
                <a:gd name="connsiteY1557" fmla="*/ 740779 h 2947481"/>
                <a:gd name="connsiteX1558" fmla="*/ 3588724 w 4368946"/>
                <a:gd name="connsiteY1558" fmla="*/ 740640 h 2947481"/>
                <a:gd name="connsiteX1559" fmla="*/ 3586647 w 4368946"/>
                <a:gd name="connsiteY1559" fmla="*/ 739464 h 2947481"/>
                <a:gd name="connsiteX1560" fmla="*/ 3584640 w 4368946"/>
                <a:gd name="connsiteY1560" fmla="*/ 737873 h 2947481"/>
                <a:gd name="connsiteX1561" fmla="*/ 3582148 w 4368946"/>
                <a:gd name="connsiteY1561" fmla="*/ 736559 h 2947481"/>
                <a:gd name="connsiteX1562" fmla="*/ 3578965 w 4368946"/>
                <a:gd name="connsiteY1562" fmla="*/ 736282 h 2947481"/>
                <a:gd name="connsiteX1563" fmla="*/ 3576404 w 4368946"/>
                <a:gd name="connsiteY1563" fmla="*/ 737320 h 2947481"/>
                <a:gd name="connsiteX1564" fmla="*/ 3574258 w 4368946"/>
                <a:gd name="connsiteY1564" fmla="*/ 738980 h 2947481"/>
                <a:gd name="connsiteX1565" fmla="*/ 3572390 w 4368946"/>
                <a:gd name="connsiteY1565" fmla="*/ 740640 h 2947481"/>
                <a:gd name="connsiteX1566" fmla="*/ 3571767 w 4368946"/>
                <a:gd name="connsiteY1566" fmla="*/ 740848 h 2947481"/>
                <a:gd name="connsiteX1567" fmla="*/ 3570175 w 4368946"/>
                <a:gd name="connsiteY1567" fmla="*/ 741263 h 2947481"/>
                <a:gd name="connsiteX1568" fmla="*/ 3569483 w 4368946"/>
                <a:gd name="connsiteY1568" fmla="*/ 741471 h 2947481"/>
                <a:gd name="connsiteX1569" fmla="*/ 3568722 w 4368946"/>
                <a:gd name="connsiteY1569" fmla="*/ 742162 h 2947481"/>
                <a:gd name="connsiteX1570" fmla="*/ 3567476 w 4368946"/>
                <a:gd name="connsiteY1570" fmla="*/ 743822 h 2947481"/>
                <a:gd name="connsiteX1571" fmla="*/ 3566784 w 4368946"/>
                <a:gd name="connsiteY1571" fmla="*/ 744445 h 2947481"/>
                <a:gd name="connsiteX1572" fmla="*/ 3565469 w 4368946"/>
                <a:gd name="connsiteY1572" fmla="*/ 745137 h 2947481"/>
                <a:gd name="connsiteX1573" fmla="*/ 3564569 w 4368946"/>
                <a:gd name="connsiteY1573" fmla="*/ 745482 h 2947481"/>
                <a:gd name="connsiteX1574" fmla="*/ 3563600 w 4368946"/>
                <a:gd name="connsiteY1574" fmla="*/ 745482 h 2947481"/>
                <a:gd name="connsiteX1575" fmla="*/ 3562008 w 4368946"/>
                <a:gd name="connsiteY1575" fmla="*/ 745482 h 2947481"/>
                <a:gd name="connsiteX1576" fmla="*/ 3559032 w 4368946"/>
                <a:gd name="connsiteY1576" fmla="*/ 744721 h 2947481"/>
                <a:gd name="connsiteX1577" fmla="*/ 3556540 w 4368946"/>
                <a:gd name="connsiteY1577" fmla="*/ 743546 h 2947481"/>
                <a:gd name="connsiteX1578" fmla="*/ 3554118 w 4368946"/>
                <a:gd name="connsiteY1578" fmla="*/ 742923 h 2947481"/>
                <a:gd name="connsiteX1579" fmla="*/ 3550934 w 4368946"/>
                <a:gd name="connsiteY1579" fmla="*/ 743684 h 2947481"/>
                <a:gd name="connsiteX1580" fmla="*/ 3549896 w 4368946"/>
                <a:gd name="connsiteY1580" fmla="*/ 744376 h 2947481"/>
                <a:gd name="connsiteX1581" fmla="*/ 3548235 w 4368946"/>
                <a:gd name="connsiteY1581" fmla="*/ 746036 h 2947481"/>
                <a:gd name="connsiteX1582" fmla="*/ 3546990 w 4368946"/>
                <a:gd name="connsiteY1582" fmla="*/ 746728 h 2947481"/>
                <a:gd name="connsiteX1583" fmla="*/ 3545536 w 4368946"/>
                <a:gd name="connsiteY1583" fmla="*/ 747143 h 2947481"/>
                <a:gd name="connsiteX1584" fmla="*/ 3543944 w 4368946"/>
                <a:gd name="connsiteY1584" fmla="*/ 747419 h 2947481"/>
                <a:gd name="connsiteX1585" fmla="*/ 3540760 w 4368946"/>
                <a:gd name="connsiteY1585" fmla="*/ 747627 h 2947481"/>
                <a:gd name="connsiteX1586" fmla="*/ 3536469 w 4368946"/>
                <a:gd name="connsiteY1586" fmla="*/ 747627 h 2947481"/>
                <a:gd name="connsiteX1587" fmla="*/ 3533631 w 4368946"/>
                <a:gd name="connsiteY1587" fmla="*/ 746520 h 2947481"/>
                <a:gd name="connsiteX1588" fmla="*/ 3531555 w 4368946"/>
                <a:gd name="connsiteY1588" fmla="*/ 744376 h 2947481"/>
                <a:gd name="connsiteX1589" fmla="*/ 3529133 w 4368946"/>
                <a:gd name="connsiteY1589" fmla="*/ 740917 h 2947481"/>
                <a:gd name="connsiteX1590" fmla="*/ 3535085 w 4368946"/>
                <a:gd name="connsiteY1590" fmla="*/ 739533 h 2947481"/>
                <a:gd name="connsiteX1591" fmla="*/ 3546851 w 4368946"/>
                <a:gd name="connsiteY1591" fmla="*/ 738012 h 2947481"/>
                <a:gd name="connsiteX1592" fmla="*/ 3552803 w 4368946"/>
                <a:gd name="connsiteY1592" fmla="*/ 736490 h 2947481"/>
                <a:gd name="connsiteX1593" fmla="*/ 3550727 w 4368946"/>
                <a:gd name="connsiteY1593" fmla="*/ 734830 h 2947481"/>
                <a:gd name="connsiteX1594" fmla="*/ 3548166 w 4368946"/>
                <a:gd name="connsiteY1594" fmla="*/ 734207 h 2947481"/>
                <a:gd name="connsiteX1595" fmla="*/ 3545397 w 4368946"/>
                <a:gd name="connsiteY1595" fmla="*/ 733861 h 2947481"/>
                <a:gd name="connsiteX1596" fmla="*/ 3542837 w 4368946"/>
                <a:gd name="connsiteY1596" fmla="*/ 732962 h 2947481"/>
                <a:gd name="connsiteX1597" fmla="*/ 3540276 w 4368946"/>
                <a:gd name="connsiteY1597" fmla="*/ 730956 h 2947481"/>
                <a:gd name="connsiteX1598" fmla="*/ 3538130 w 4368946"/>
                <a:gd name="connsiteY1598" fmla="*/ 728812 h 2947481"/>
                <a:gd name="connsiteX1599" fmla="*/ 3535916 w 4368946"/>
                <a:gd name="connsiteY1599" fmla="*/ 726875 h 2947481"/>
                <a:gd name="connsiteX1600" fmla="*/ 3532940 w 4368946"/>
                <a:gd name="connsiteY1600" fmla="*/ 725491 h 2947481"/>
                <a:gd name="connsiteX1601" fmla="*/ 3530033 w 4368946"/>
                <a:gd name="connsiteY1601" fmla="*/ 724869 h 2947481"/>
                <a:gd name="connsiteX1602" fmla="*/ 3528441 w 4368946"/>
                <a:gd name="connsiteY1602" fmla="*/ 724730 h 2947481"/>
                <a:gd name="connsiteX1603" fmla="*/ 3527126 w 4368946"/>
                <a:gd name="connsiteY1603" fmla="*/ 725007 h 2947481"/>
                <a:gd name="connsiteX1604" fmla="*/ 3526295 w 4368946"/>
                <a:gd name="connsiteY1604" fmla="*/ 725630 h 2947481"/>
                <a:gd name="connsiteX1605" fmla="*/ 3524842 w 4368946"/>
                <a:gd name="connsiteY1605" fmla="*/ 727497 h 2947481"/>
                <a:gd name="connsiteX1606" fmla="*/ 3524150 w 4368946"/>
                <a:gd name="connsiteY1606" fmla="*/ 728051 h 2947481"/>
                <a:gd name="connsiteX1607" fmla="*/ 3522143 w 4368946"/>
                <a:gd name="connsiteY1607" fmla="*/ 728258 h 2947481"/>
                <a:gd name="connsiteX1608" fmla="*/ 3518128 w 4368946"/>
                <a:gd name="connsiteY1608" fmla="*/ 727567 h 2947481"/>
                <a:gd name="connsiteX1609" fmla="*/ 3516052 w 4368946"/>
                <a:gd name="connsiteY1609" fmla="*/ 727843 h 2947481"/>
                <a:gd name="connsiteX1610" fmla="*/ 3517782 w 4368946"/>
                <a:gd name="connsiteY1610" fmla="*/ 726737 h 2947481"/>
                <a:gd name="connsiteX1611" fmla="*/ 3518751 w 4368946"/>
                <a:gd name="connsiteY1611" fmla="*/ 726252 h 2947481"/>
                <a:gd name="connsiteX1612" fmla="*/ 3519859 w 4368946"/>
                <a:gd name="connsiteY1612" fmla="*/ 725837 h 2947481"/>
                <a:gd name="connsiteX1613" fmla="*/ 3514598 w 4368946"/>
                <a:gd name="connsiteY1613" fmla="*/ 724246 h 2947481"/>
                <a:gd name="connsiteX1614" fmla="*/ 3504009 w 4368946"/>
                <a:gd name="connsiteY1614" fmla="*/ 720165 h 2947481"/>
                <a:gd name="connsiteX1615" fmla="*/ 3498611 w 4368946"/>
                <a:gd name="connsiteY1615" fmla="*/ 718989 h 2947481"/>
                <a:gd name="connsiteX1616" fmla="*/ 3496188 w 4368946"/>
                <a:gd name="connsiteY1616" fmla="*/ 718989 h 2947481"/>
                <a:gd name="connsiteX1617" fmla="*/ 3493489 w 4368946"/>
                <a:gd name="connsiteY1617" fmla="*/ 719473 h 2947481"/>
                <a:gd name="connsiteX1618" fmla="*/ 3490998 w 4368946"/>
                <a:gd name="connsiteY1618" fmla="*/ 720442 h 2947481"/>
                <a:gd name="connsiteX1619" fmla="*/ 3488991 w 4368946"/>
                <a:gd name="connsiteY1619" fmla="*/ 721894 h 2947481"/>
                <a:gd name="connsiteX1620" fmla="*/ 3487606 w 4368946"/>
                <a:gd name="connsiteY1620" fmla="*/ 723554 h 2947481"/>
                <a:gd name="connsiteX1621" fmla="*/ 3487399 w 4368946"/>
                <a:gd name="connsiteY1621" fmla="*/ 724730 h 2947481"/>
                <a:gd name="connsiteX1622" fmla="*/ 3488160 w 4368946"/>
                <a:gd name="connsiteY1622" fmla="*/ 726045 h 2947481"/>
                <a:gd name="connsiteX1623" fmla="*/ 3489544 w 4368946"/>
                <a:gd name="connsiteY1623" fmla="*/ 728051 h 2947481"/>
                <a:gd name="connsiteX1624" fmla="*/ 3487329 w 4368946"/>
                <a:gd name="connsiteY1624" fmla="*/ 728397 h 2947481"/>
                <a:gd name="connsiteX1625" fmla="*/ 3485115 w 4368946"/>
                <a:gd name="connsiteY1625" fmla="*/ 728397 h 2947481"/>
                <a:gd name="connsiteX1626" fmla="*/ 3482969 w 4368946"/>
                <a:gd name="connsiteY1626" fmla="*/ 727982 h 2947481"/>
                <a:gd name="connsiteX1627" fmla="*/ 3481101 w 4368946"/>
                <a:gd name="connsiteY1627" fmla="*/ 726667 h 2947481"/>
                <a:gd name="connsiteX1628" fmla="*/ 3479785 w 4368946"/>
                <a:gd name="connsiteY1628" fmla="*/ 728189 h 2947481"/>
                <a:gd name="connsiteX1629" fmla="*/ 3479578 w 4368946"/>
                <a:gd name="connsiteY1629" fmla="*/ 729434 h 2947481"/>
                <a:gd name="connsiteX1630" fmla="*/ 3480062 w 4368946"/>
                <a:gd name="connsiteY1630" fmla="*/ 730541 h 2947481"/>
                <a:gd name="connsiteX1631" fmla="*/ 3480823 w 4368946"/>
                <a:gd name="connsiteY1631" fmla="*/ 731510 h 2947481"/>
                <a:gd name="connsiteX1632" fmla="*/ 3481792 w 4368946"/>
                <a:gd name="connsiteY1632" fmla="*/ 731648 h 2947481"/>
                <a:gd name="connsiteX1633" fmla="*/ 3482900 w 4368946"/>
                <a:gd name="connsiteY1633" fmla="*/ 731233 h 2947481"/>
                <a:gd name="connsiteX1634" fmla="*/ 3483938 w 4368946"/>
                <a:gd name="connsiteY1634" fmla="*/ 731233 h 2947481"/>
                <a:gd name="connsiteX1635" fmla="*/ 3484423 w 4368946"/>
                <a:gd name="connsiteY1635" fmla="*/ 732547 h 2947481"/>
                <a:gd name="connsiteX1636" fmla="*/ 3483246 w 4368946"/>
                <a:gd name="connsiteY1636" fmla="*/ 734622 h 2947481"/>
                <a:gd name="connsiteX1637" fmla="*/ 3480270 w 4368946"/>
                <a:gd name="connsiteY1637" fmla="*/ 735383 h 2947481"/>
                <a:gd name="connsiteX1638" fmla="*/ 3476879 w 4368946"/>
                <a:gd name="connsiteY1638" fmla="*/ 735383 h 2947481"/>
                <a:gd name="connsiteX1639" fmla="*/ 3474456 w 4368946"/>
                <a:gd name="connsiteY1639" fmla="*/ 734830 h 2947481"/>
                <a:gd name="connsiteX1640" fmla="*/ 3471480 w 4368946"/>
                <a:gd name="connsiteY1640" fmla="*/ 732893 h 2947481"/>
                <a:gd name="connsiteX1641" fmla="*/ 3469196 w 4368946"/>
                <a:gd name="connsiteY1641" fmla="*/ 731094 h 2947481"/>
                <a:gd name="connsiteX1642" fmla="*/ 3466566 w 4368946"/>
                <a:gd name="connsiteY1642" fmla="*/ 730264 h 2947481"/>
                <a:gd name="connsiteX1643" fmla="*/ 3462413 w 4368946"/>
                <a:gd name="connsiteY1643" fmla="*/ 731164 h 2947481"/>
                <a:gd name="connsiteX1644" fmla="*/ 3457569 w 4368946"/>
                <a:gd name="connsiteY1644" fmla="*/ 733654 h 2947481"/>
                <a:gd name="connsiteX1645" fmla="*/ 3455354 w 4368946"/>
                <a:gd name="connsiteY1645" fmla="*/ 734345 h 2947481"/>
                <a:gd name="connsiteX1646" fmla="*/ 3452240 w 4368946"/>
                <a:gd name="connsiteY1646" fmla="*/ 734207 h 2947481"/>
                <a:gd name="connsiteX1647" fmla="*/ 3439228 w 4368946"/>
                <a:gd name="connsiteY1647" fmla="*/ 731371 h 2947481"/>
                <a:gd name="connsiteX1648" fmla="*/ 3437359 w 4368946"/>
                <a:gd name="connsiteY1648" fmla="*/ 730610 h 2947481"/>
                <a:gd name="connsiteX1649" fmla="*/ 3435767 w 4368946"/>
                <a:gd name="connsiteY1649" fmla="*/ 729711 h 2947481"/>
                <a:gd name="connsiteX1650" fmla="*/ 3434175 w 4368946"/>
                <a:gd name="connsiteY1650" fmla="*/ 729296 h 2947481"/>
                <a:gd name="connsiteX1651" fmla="*/ 3432307 w 4368946"/>
                <a:gd name="connsiteY1651" fmla="*/ 729849 h 2947481"/>
                <a:gd name="connsiteX1652" fmla="*/ 3431268 w 4368946"/>
                <a:gd name="connsiteY1652" fmla="*/ 731025 h 2947481"/>
                <a:gd name="connsiteX1653" fmla="*/ 3429884 w 4368946"/>
                <a:gd name="connsiteY1653" fmla="*/ 734553 h 2947481"/>
                <a:gd name="connsiteX1654" fmla="*/ 3428984 w 4368946"/>
                <a:gd name="connsiteY1654" fmla="*/ 735937 h 2947481"/>
                <a:gd name="connsiteX1655" fmla="*/ 3425662 w 4368946"/>
                <a:gd name="connsiteY1655" fmla="*/ 738012 h 2947481"/>
                <a:gd name="connsiteX1656" fmla="*/ 3423378 w 4368946"/>
                <a:gd name="connsiteY1656" fmla="*/ 737389 h 2947481"/>
                <a:gd name="connsiteX1657" fmla="*/ 3419433 w 4368946"/>
                <a:gd name="connsiteY1657" fmla="*/ 733031 h 2947481"/>
                <a:gd name="connsiteX1658" fmla="*/ 3417219 w 4368946"/>
                <a:gd name="connsiteY1658" fmla="*/ 731579 h 2947481"/>
                <a:gd name="connsiteX1659" fmla="*/ 3415004 w 4368946"/>
                <a:gd name="connsiteY1659" fmla="*/ 730887 h 2947481"/>
                <a:gd name="connsiteX1660" fmla="*/ 3412581 w 4368946"/>
                <a:gd name="connsiteY1660" fmla="*/ 730610 h 2947481"/>
                <a:gd name="connsiteX1661" fmla="*/ 3380399 w 4368946"/>
                <a:gd name="connsiteY1661" fmla="*/ 730610 h 2947481"/>
                <a:gd name="connsiteX1662" fmla="*/ 3374654 w 4368946"/>
                <a:gd name="connsiteY1662" fmla="*/ 732063 h 2947481"/>
                <a:gd name="connsiteX1663" fmla="*/ 3371609 w 4368946"/>
                <a:gd name="connsiteY1663" fmla="*/ 732547 h 2947481"/>
                <a:gd name="connsiteX1664" fmla="*/ 3369255 w 4368946"/>
                <a:gd name="connsiteY1664" fmla="*/ 732547 h 2947481"/>
                <a:gd name="connsiteX1665" fmla="*/ 3364757 w 4368946"/>
                <a:gd name="connsiteY1665" fmla="*/ 732201 h 2947481"/>
                <a:gd name="connsiteX1666" fmla="*/ 3362403 w 4368946"/>
                <a:gd name="connsiteY1666" fmla="*/ 732478 h 2947481"/>
                <a:gd name="connsiteX1667" fmla="*/ 3356659 w 4368946"/>
                <a:gd name="connsiteY1667" fmla="*/ 734000 h 2947481"/>
                <a:gd name="connsiteX1668" fmla="*/ 3350845 w 4368946"/>
                <a:gd name="connsiteY1668" fmla="*/ 736282 h 2947481"/>
                <a:gd name="connsiteX1669" fmla="*/ 3345447 w 4368946"/>
                <a:gd name="connsiteY1669" fmla="*/ 739326 h 2947481"/>
                <a:gd name="connsiteX1670" fmla="*/ 3340810 w 4368946"/>
                <a:gd name="connsiteY1670" fmla="*/ 743131 h 2947481"/>
                <a:gd name="connsiteX1671" fmla="*/ 3330497 w 4368946"/>
                <a:gd name="connsiteY1671" fmla="*/ 755028 h 2947481"/>
                <a:gd name="connsiteX1672" fmla="*/ 3325929 w 4368946"/>
                <a:gd name="connsiteY1672" fmla="*/ 758280 h 2947481"/>
                <a:gd name="connsiteX1673" fmla="*/ 3320254 w 4368946"/>
                <a:gd name="connsiteY1673" fmla="*/ 761600 h 2947481"/>
                <a:gd name="connsiteX1674" fmla="*/ 3316101 w 4368946"/>
                <a:gd name="connsiteY1674" fmla="*/ 764851 h 2947481"/>
                <a:gd name="connsiteX1675" fmla="*/ 3312848 w 4368946"/>
                <a:gd name="connsiteY1675" fmla="*/ 769001 h 2947481"/>
                <a:gd name="connsiteX1676" fmla="*/ 3308627 w 4368946"/>
                <a:gd name="connsiteY1676" fmla="*/ 778063 h 2947481"/>
                <a:gd name="connsiteX1677" fmla="*/ 3307242 w 4368946"/>
                <a:gd name="connsiteY1677" fmla="*/ 779862 h 2947481"/>
                <a:gd name="connsiteX1678" fmla="*/ 3305304 w 4368946"/>
                <a:gd name="connsiteY1678" fmla="*/ 781176 h 2947481"/>
                <a:gd name="connsiteX1679" fmla="*/ 3302259 w 4368946"/>
                <a:gd name="connsiteY1679" fmla="*/ 782629 h 2947481"/>
                <a:gd name="connsiteX1680" fmla="*/ 3299768 w 4368946"/>
                <a:gd name="connsiteY1680" fmla="*/ 784150 h 2947481"/>
                <a:gd name="connsiteX1681" fmla="*/ 3294300 w 4368946"/>
                <a:gd name="connsiteY1681" fmla="*/ 789684 h 2947481"/>
                <a:gd name="connsiteX1682" fmla="*/ 3268069 w 4368946"/>
                <a:gd name="connsiteY1682" fmla="*/ 807877 h 2947481"/>
                <a:gd name="connsiteX1683" fmla="*/ 3252843 w 4368946"/>
                <a:gd name="connsiteY1683" fmla="*/ 823994 h 2947481"/>
                <a:gd name="connsiteX1684" fmla="*/ 3244260 w 4368946"/>
                <a:gd name="connsiteY1684" fmla="*/ 830427 h 2947481"/>
                <a:gd name="connsiteX1685" fmla="*/ 3225158 w 4368946"/>
                <a:gd name="connsiteY1685" fmla="*/ 842118 h 2947481"/>
                <a:gd name="connsiteX1686" fmla="*/ 3223220 w 4368946"/>
                <a:gd name="connsiteY1686" fmla="*/ 843640 h 2947481"/>
                <a:gd name="connsiteX1687" fmla="*/ 3219898 w 4368946"/>
                <a:gd name="connsiteY1687" fmla="*/ 847098 h 2947481"/>
                <a:gd name="connsiteX1688" fmla="*/ 3218099 w 4368946"/>
                <a:gd name="connsiteY1688" fmla="*/ 848689 h 2947481"/>
                <a:gd name="connsiteX1689" fmla="*/ 3215261 w 4368946"/>
                <a:gd name="connsiteY1689" fmla="*/ 850488 h 2947481"/>
                <a:gd name="connsiteX1690" fmla="*/ 3206471 w 4368946"/>
                <a:gd name="connsiteY1690" fmla="*/ 854361 h 2947481"/>
                <a:gd name="connsiteX1691" fmla="*/ 3202180 w 4368946"/>
                <a:gd name="connsiteY1691" fmla="*/ 857267 h 2947481"/>
                <a:gd name="connsiteX1692" fmla="*/ 3199688 w 4368946"/>
                <a:gd name="connsiteY1692" fmla="*/ 860449 h 2947481"/>
                <a:gd name="connsiteX1693" fmla="*/ 3200103 w 4368946"/>
                <a:gd name="connsiteY1693" fmla="*/ 863562 h 2947481"/>
                <a:gd name="connsiteX1694" fmla="*/ 3204118 w 4368946"/>
                <a:gd name="connsiteY1694" fmla="*/ 866121 h 2947481"/>
                <a:gd name="connsiteX1695" fmla="*/ 3210070 w 4368946"/>
                <a:gd name="connsiteY1695" fmla="*/ 867643 h 2947481"/>
                <a:gd name="connsiteX1696" fmla="*/ 3215676 w 4368946"/>
                <a:gd name="connsiteY1696" fmla="*/ 868127 h 2947481"/>
                <a:gd name="connsiteX1697" fmla="*/ 3230072 w 4368946"/>
                <a:gd name="connsiteY1697" fmla="*/ 868127 h 2947481"/>
                <a:gd name="connsiteX1698" fmla="*/ 3231595 w 4368946"/>
                <a:gd name="connsiteY1698" fmla="*/ 868473 h 2947481"/>
                <a:gd name="connsiteX1699" fmla="*/ 3232287 w 4368946"/>
                <a:gd name="connsiteY1699" fmla="*/ 869718 h 2947481"/>
                <a:gd name="connsiteX1700" fmla="*/ 3232495 w 4368946"/>
                <a:gd name="connsiteY1700" fmla="*/ 872485 h 2947481"/>
                <a:gd name="connsiteX1701" fmla="*/ 3232217 w 4368946"/>
                <a:gd name="connsiteY1701" fmla="*/ 874906 h 2947481"/>
                <a:gd name="connsiteX1702" fmla="*/ 3230141 w 4368946"/>
                <a:gd name="connsiteY1702" fmla="*/ 885974 h 2947481"/>
                <a:gd name="connsiteX1703" fmla="*/ 3230003 w 4368946"/>
                <a:gd name="connsiteY1703" fmla="*/ 888049 h 2947481"/>
                <a:gd name="connsiteX1704" fmla="*/ 3230764 w 4368946"/>
                <a:gd name="connsiteY1704" fmla="*/ 889363 h 2947481"/>
                <a:gd name="connsiteX1705" fmla="*/ 3232910 w 4368946"/>
                <a:gd name="connsiteY1705" fmla="*/ 890193 h 2947481"/>
                <a:gd name="connsiteX1706" fmla="*/ 3235124 w 4368946"/>
                <a:gd name="connsiteY1706" fmla="*/ 890332 h 2947481"/>
                <a:gd name="connsiteX1707" fmla="*/ 3237339 w 4368946"/>
                <a:gd name="connsiteY1707" fmla="*/ 889778 h 2947481"/>
                <a:gd name="connsiteX1708" fmla="*/ 3239277 w 4368946"/>
                <a:gd name="connsiteY1708" fmla="*/ 888672 h 2947481"/>
                <a:gd name="connsiteX1709" fmla="*/ 3240454 w 4368946"/>
                <a:gd name="connsiteY1709" fmla="*/ 887150 h 2947481"/>
                <a:gd name="connsiteX1710" fmla="*/ 3240661 w 4368946"/>
                <a:gd name="connsiteY1710" fmla="*/ 884521 h 2947481"/>
                <a:gd name="connsiteX1711" fmla="*/ 3239692 w 4368946"/>
                <a:gd name="connsiteY1711" fmla="*/ 882930 h 2947481"/>
                <a:gd name="connsiteX1712" fmla="*/ 3239069 w 4368946"/>
                <a:gd name="connsiteY1712" fmla="*/ 881547 h 2947481"/>
                <a:gd name="connsiteX1713" fmla="*/ 3240246 w 4368946"/>
                <a:gd name="connsiteY1713" fmla="*/ 879333 h 2947481"/>
                <a:gd name="connsiteX1714" fmla="*/ 3242322 w 4368946"/>
                <a:gd name="connsiteY1714" fmla="*/ 877811 h 2947481"/>
                <a:gd name="connsiteX1715" fmla="*/ 3244814 w 4368946"/>
                <a:gd name="connsiteY1715" fmla="*/ 877120 h 2947481"/>
                <a:gd name="connsiteX1716" fmla="*/ 3247444 w 4368946"/>
                <a:gd name="connsiteY1716" fmla="*/ 876981 h 2947481"/>
                <a:gd name="connsiteX1717" fmla="*/ 3249935 w 4368946"/>
                <a:gd name="connsiteY1717" fmla="*/ 877189 h 2947481"/>
                <a:gd name="connsiteX1718" fmla="*/ 3246890 w 4368946"/>
                <a:gd name="connsiteY1718" fmla="*/ 880301 h 2947481"/>
                <a:gd name="connsiteX1719" fmla="*/ 3245229 w 4368946"/>
                <a:gd name="connsiteY1719" fmla="*/ 881478 h 2947481"/>
                <a:gd name="connsiteX1720" fmla="*/ 3243153 w 4368946"/>
                <a:gd name="connsiteY1720" fmla="*/ 882238 h 2947481"/>
                <a:gd name="connsiteX1721" fmla="*/ 3245437 w 4368946"/>
                <a:gd name="connsiteY1721" fmla="*/ 883899 h 2947481"/>
                <a:gd name="connsiteX1722" fmla="*/ 3247928 w 4368946"/>
                <a:gd name="connsiteY1722" fmla="*/ 885213 h 2947481"/>
                <a:gd name="connsiteX1723" fmla="*/ 3250489 w 4368946"/>
                <a:gd name="connsiteY1723" fmla="*/ 886112 h 2947481"/>
                <a:gd name="connsiteX1724" fmla="*/ 3253396 w 4368946"/>
                <a:gd name="connsiteY1724" fmla="*/ 886527 h 2947481"/>
                <a:gd name="connsiteX1725" fmla="*/ 3247652 w 4368946"/>
                <a:gd name="connsiteY1725" fmla="*/ 891715 h 2947481"/>
                <a:gd name="connsiteX1726" fmla="*/ 3240661 w 4368946"/>
                <a:gd name="connsiteY1726" fmla="*/ 896765 h 2947481"/>
                <a:gd name="connsiteX1727" fmla="*/ 3245922 w 4368946"/>
                <a:gd name="connsiteY1727" fmla="*/ 898425 h 2947481"/>
                <a:gd name="connsiteX1728" fmla="*/ 3252427 w 4368946"/>
                <a:gd name="connsiteY1728" fmla="*/ 897180 h 2947481"/>
                <a:gd name="connsiteX1729" fmla="*/ 3258656 w 4368946"/>
                <a:gd name="connsiteY1729" fmla="*/ 894205 h 2947481"/>
                <a:gd name="connsiteX1730" fmla="*/ 3263016 w 4368946"/>
                <a:gd name="connsiteY1730" fmla="*/ 890816 h 2947481"/>
                <a:gd name="connsiteX1731" fmla="*/ 3266062 w 4368946"/>
                <a:gd name="connsiteY1731" fmla="*/ 886873 h 2947481"/>
                <a:gd name="connsiteX1732" fmla="*/ 3267584 w 4368946"/>
                <a:gd name="connsiteY1732" fmla="*/ 886181 h 2947481"/>
                <a:gd name="connsiteX1733" fmla="*/ 3268692 w 4368946"/>
                <a:gd name="connsiteY1733" fmla="*/ 888256 h 2947481"/>
                <a:gd name="connsiteX1734" fmla="*/ 3268069 w 4368946"/>
                <a:gd name="connsiteY1734" fmla="*/ 891024 h 2947481"/>
                <a:gd name="connsiteX1735" fmla="*/ 3266062 w 4368946"/>
                <a:gd name="connsiteY1735" fmla="*/ 893444 h 2947481"/>
                <a:gd name="connsiteX1736" fmla="*/ 3263708 w 4368946"/>
                <a:gd name="connsiteY1736" fmla="*/ 895796 h 2947481"/>
                <a:gd name="connsiteX1737" fmla="*/ 3262047 w 4368946"/>
                <a:gd name="connsiteY1737" fmla="*/ 898287 h 2947481"/>
                <a:gd name="connsiteX1738" fmla="*/ 3265231 w 4368946"/>
                <a:gd name="connsiteY1738" fmla="*/ 898010 h 2947481"/>
                <a:gd name="connsiteX1739" fmla="*/ 3267653 w 4368946"/>
                <a:gd name="connsiteY1739" fmla="*/ 896557 h 2947481"/>
                <a:gd name="connsiteX1740" fmla="*/ 3269522 w 4368946"/>
                <a:gd name="connsiteY1740" fmla="*/ 894205 h 2947481"/>
                <a:gd name="connsiteX1741" fmla="*/ 3270768 w 4368946"/>
                <a:gd name="connsiteY1741" fmla="*/ 891231 h 2947481"/>
                <a:gd name="connsiteX1742" fmla="*/ 3271253 w 4368946"/>
                <a:gd name="connsiteY1742" fmla="*/ 889225 h 2947481"/>
                <a:gd name="connsiteX1743" fmla="*/ 3271599 w 4368946"/>
                <a:gd name="connsiteY1743" fmla="*/ 887150 h 2947481"/>
                <a:gd name="connsiteX1744" fmla="*/ 3271737 w 4368946"/>
                <a:gd name="connsiteY1744" fmla="*/ 882999 h 2947481"/>
                <a:gd name="connsiteX1745" fmla="*/ 3270699 w 4368946"/>
                <a:gd name="connsiteY1745" fmla="*/ 877535 h 2947481"/>
                <a:gd name="connsiteX1746" fmla="*/ 3270422 w 4368946"/>
                <a:gd name="connsiteY1746" fmla="*/ 876705 h 2947481"/>
                <a:gd name="connsiteX1747" fmla="*/ 3272706 w 4368946"/>
                <a:gd name="connsiteY1747" fmla="*/ 876428 h 2947481"/>
                <a:gd name="connsiteX1748" fmla="*/ 3281011 w 4368946"/>
                <a:gd name="connsiteY1748" fmla="*/ 878987 h 2947481"/>
                <a:gd name="connsiteX1749" fmla="*/ 3284195 w 4368946"/>
                <a:gd name="connsiteY1749" fmla="*/ 879610 h 2947481"/>
                <a:gd name="connsiteX1750" fmla="*/ 3288071 w 4368946"/>
                <a:gd name="connsiteY1750" fmla="*/ 879056 h 2947481"/>
                <a:gd name="connsiteX1751" fmla="*/ 3290770 w 4368946"/>
                <a:gd name="connsiteY1751" fmla="*/ 878365 h 2947481"/>
                <a:gd name="connsiteX1752" fmla="*/ 3293262 w 4368946"/>
                <a:gd name="connsiteY1752" fmla="*/ 878503 h 2947481"/>
                <a:gd name="connsiteX1753" fmla="*/ 3296653 w 4368946"/>
                <a:gd name="connsiteY1753" fmla="*/ 880163 h 2947481"/>
                <a:gd name="connsiteX1754" fmla="*/ 3299837 w 4368946"/>
                <a:gd name="connsiteY1754" fmla="*/ 882584 h 2947481"/>
                <a:gd name="connsiteX1755" fmla="*/ 3301844 w 4368946"/>
                <a:gd name="connsiteY1755" fmla="*/ 884798 h 2947481"/>
                <a:gd name="connsiteX1756" fmla="*/ 3305720 w 4368946"/>
                <a:gd name="connsiteY1756" fmla="*/ 890470 h 2947481"/>
                <a:gd name="connsiteX1757" fmla="*/ 3308696 w 4368946"/>
                <a:gd name="connsiteY1757" fmla="*/ 893444 h 2947481"/>
                <a:gd name="connsiteX1758" fmla="*/ 3312087 w 4368946"/>
                <a:gd name="connsiteY1758" fmla="*/ 895450 h 2947481"/>
                <a:gd name="connsiteX1759" fmla="*/ 3315617 w 4368946"/>
                <a:gd name="connsiteY1759" fmla="*/ 897111 h 2947481"/>
                <a:gd name="connsiteX1760" fmla="*/ 3319077 w 4368946"/>
                <a:gd name="connsiteY1760" fmla="*/ 899117 h 2947481"/>
                <a:gd name="connsiteX1761" fmla="*/ 3324061 w 4368946"/>
                <a:gd name="connsiteY1761" fmla="*/ 903060 h 2947481"/>
                <a:gd name="connsiteX1762" fmla="*/ 3326414 w 4368946"/>
                <a:gd name="connsiteY1762" fmla="*/ 905619 h 2947481"/>
                <a:gd name="connsiteX1763" fmla="*/ 3327313 w 4368946"/>
                <a:gd name="connsiteY1763" fmla="*/ 907902 h 2947481"/>
                <a:gd name="connsiteX1764" fmla="*/ 3325722 w 4368946"/>
                <a:gd name="connsiteY1764" fmla="*/ 911361 h 2947481"/>
                <a:gd name="connsiteX1765" fmla="*/ 3322538 w 4368946"/>
                <a:gd name="connsiteY1765" fmla="*/ 911983 h 2947481"/>
                <a:gd name="connsiteX1766" fmla="*/ 3315686 w 4368946"/>
                <a:gd name="connsiteY1766" fmla="*/ 910669 h 2947481"/>
                <a:gd name="connsiteX1767" fmla="*/ 3317624 w 4368946"/>
                <a:gd name="connsiteY1767" fmla="*/ 912882 h 2947481"/>
                <a:gd name="connsiteX1768" fmla="*/ 3322676 w 4368946"/>
                <a:gd name="connsiteY1768" fmla="*/ 916134 h 2947481"/>
                <a:gd name="connsiteX1769" fmla="*/ 3324337 w 4368946"/>
                <a:gd name="connsiteY1769" fmla="*/ 917794 h 2947481"/>
                <a:gd name="connsiteX1770" fmla="*/ 3324891 w 4368946"/>
                <a:gd name="connsiteY1770" fmla="*/ 920076 h 2947481"/>
                <a:gd name="connsiteX1771" fmla="*/ 3324614 w 4368946"/>
                <a:gd name="connsiteY1771" fmla="*/ 922636 h 2947481"/>
                <a:gd name="connsiteX1772" fmla="*/ 3323368 w 4368946"/>
                <a:gd name="connsiteY1772" fmla="*/ 927340 h 2947481"/>
                <a:gd name="connsiteX1773" fmla="*/ 3322815 w 4368946"/>
                <a:gd name="connsiteY1773" fmla="*/ 928861 h 2947481"/>
                <a:gd name="connsiteX1774" fmla="*/ 3322330 w 4368946"/>
                <a:gd name="connsiteY1774" fmla="*/ 929553 h 2947481"/>
                <a:gd name="connsiteX1775" fmla="*/ 3322192 w 4368946"/>
                <a:gd name="connsiteY1775" fmla="*/ 930245 h 2947481"/>
                <a:gd name="connsiteX1776" fmla="*/ 3322746 w 4368946"/>
                <a:gd name="connsiteY1776" fmla="*/ 931767 h 2947481"/>
                <a:gd name="connsiteX1777" fmla="*/ 3323507 w 4368946"/>
                <a:gd name="connsiteY1777" fmla="*/ 932735 h 2947481"/>
                <a:gd name="connsiteX1778" fmla="*/ 3325722 w 4368946"/>
                <a:gd name="connsiteY1778" fmla="*/ 934188 h 2947481"/>
                <a:gd name="connsiteX1779" fmla="*/ 3326621 w 4368946"/>
                <a:gd name="connsiteY1779" fmla="*/ 935018 h 2947481"/>
                <a:gd name="connsiteX1780" fmla="*/ 3327729 w 4368946"/>
                <a:gd name="connsiteY1780" fmla="*/ 936332 h 2947481"/>
                <a:gd name="connsiteX1781" fmla="*/ 3328075 w 4368946"/>
                <a:gd name="connsiteY1781" fmla="*/ 936886 h 2947481"/>
                <a:gd name="connsiteX1782" fmla="*/ 3328075 w 4368946"/>
                <a:gd name="connsiteY1782" fmla="*/ 938961 h 2947481"/>
                <a:gd name="connsiteX1783" fmla="*/ 3326691 w 4368946"/>
                <a:gd name="connsiteY1783" fmla="*/ 944149 h 2947481"/>
                <a:gd name="connsiteX1784" fmla="*/ 3325376 w 4368946"/>
                <a:gd name="connsiteY1784" fmla="*/ 946086 h 2947481"/>
                <a:gd name="connsiteX1785" fmla="*/ 3320323 w 4368946"/>
                <a:gd name="connsiteY1785" fmla="*/ 951689 h 2947481"/>
                <a:gd name="connsiteX1786" fmla="*/ 3318662 w 4368946"/>
                <a:gd name="connsiteY1786" fmla="*/ 953902 h 2947481"/>
                <a:gd name="connsiteX1787" fmla="*/ 3317486 w 4368946"/>
                <a:gd name="connsiteY1787" fmla="*/ 955977 h 2947481"/>
                <a:gd name="connsiteX1788" fmla="*/ 3311395 w 4368946"/>
                <a:gd name="connsiteY1788" fmla="*/ 971403 h 2947481"/>
                <a:gd name="connsiteX1789" fmla="*/ 3308696 w 4368946"/>
                <a:gd name="connsiteY1789" fmla="*/ 982471 h 2947481"/>
                <a:gd name="connsiteX1790" fmla="*/ 3308350 w 4368946"/>
                <a:gd name="connsiteY1790" fmla="*/ 985376 h 2947481"/>
                <a:gd name="connsiteX1791" fmla="*/ 3308350 w 4368946"/>
                <a:gd name="connsiteY1791" fmla="*/ 988212 h 2947481"/>
                <a:gd name="connsiteX1792" fmla="*/ 3308765 w 4368946"/>
                <a:gd name="connsiteY1792" fmla="*/ 993884 h 2947481"/>
                <a:gd name="connsiteX1793" fmla="*/ 3309111 w 4368946"/>
                <a:gd name="connsiteY1793" fmla="*/ 995752 h 2947481"/>
                <a:gd name="connsiteX1794" fmla="*/ 3310357 w 4368946"/>
                <a:gd name="connsiteY1794" fmla="*/ 1000110 h 2947481"/>
                <a:gd name="connsiteX1795" fmla="*/ 3310564 w 4368946"/>
                <a:gd name="connsiteY1795" fmla="*/ 1001494 h 2947481"/>
                <a:gd name="connsiteX1796" fmla="*/ 3310218 w 4368946"/>
                <a:gd name="connsiteY1796" fmla="*/ 1002808 h 2947481"/>
                <a:gd name="connsiteX1797" fmla="*/ 3308557 w 4368946"/>
                <a:gd name="connsiteY1797" fmla="*/ 1005436 h 2947481"/>
                <a:gd name="connsiteX1798" fmla="*/ 3307934 w 4368946"/>
                <a:gd name="connsiteY1798" fmla="*/ 1007097 h 2947481"/>
                <a:gd name="connsiteX1799" fmla="*/ 3307934 w 4368946"/>
                <a:gd name="connsiteY1799" fmla="*/ 1009241 h 2947481"/>
                <a:gd name="connsiteX1800" fmla="*/ 3308903 w 4368946"/>
                <a:gd name="connsiteY1800" fmla="*/ 1013599 h 2947481"/>
                <a:gd name="connsiteX1801" fmla="*/ 3309111 w 4368946"/>
                <a:gd name="connsiteY1801" fmla="*/ 1015882 h 2947481"/>
                <a:gd name="connsiteX1802" fmla="*/ 3308419 w 4368946"/>
                <a:gd name="connsiteY1802" fmla="*/ 1020101 h 2947481"/>
                <a:gd name="connsiteX1803" fmla="*/ 3305650 w 4368946"/>
                <a:gd name="connsiteY1803" fmla="*/ 1028264 h 2947481"/>
                <a:gd name="connsiteX1804" fmla="*/ 3304889 w 4368946"/>
                <a:gd name="connsiteY1804" fmla="*/ 1032414 h 2947481"/>
                <a:gd name="connsiteX1805" fmla="*/ 3305097 w 4368946"/>
                <a:gd name="connsiteY1805" fmla="*/ 1033244 h 2947481"/>
                <a:gd name="connsiteX1806" fmla="*/ 3306066 w 4368946"/>
                <a:gd name="connsiteY1806" fmla="*/ 1035042 h 2947481"/>
                <a:gd name="connsiteX1807" fmla="*/ 3306273 w 4368946"/>
                <a:gd name="connsiteY1807" fmla="*/ 1035527 h 2947481"/>
                <a:gd name="connsiteX1808" fmla="*/ 3305789 w 4368946"/>
                <a:gd name="connsiteY1808" fmla="*/ 1036841 h 2947481"/>
                <a:gd name="connsiteX1809" fmla="*/ 3304128 w 4368946"/>
                <a:gd name="connsiteY1809" fmla="*/ 1039331 h 2947481"/>
                <a:gd name="connsiteX1810" fmla="*/ 3303436 w 4368946"/>
                <a:gd name="connsiteY1810" fmla="*/ 1040576 h 2947481"/>
                <a:gd name="connsiteX1811" fmla="*/ 3302813 w 4368946"/>
                <a:gd name="connsiteY1811" fmla="*/ 1042859 h 2947481"/>
                <a:gd name="connsiteX1812" fmla="*/ 3302121 w 4368946"/>
                <a:gd name="connsiteY1812" fmla="*/ 1047632 h 2947481"/>
                <a:gd name="connsiteX1813" fmla="*/ 3301428 w 4368946"/>
                <a:gd name="connsiteY1813" fmla="*/ 1049915 h 2947481"/>
                <a:gd name="connsiteX1814" fmla="*/ 3299006 w 4368946"/>
                <a:gd name="connsiteY1814" fmla="*/ 1053858 h 2947481"/>
                <a:gd name="connsiteX1815" fmla="*/ 3295615 w 4368946"/>
                <a:gd name="connsiteY1815" fmla="*/ 1057593 h 2947481"/>
                <a:gd name="connsiteX1816" fmla="*/ 3288348 w 4368946"/>
                <a:gd name="connsiteY1816" fmla="*/ 1064441 h 2947481"/>
                <a:gd name="connsiteX1817" fmla="*/ 3285095 w 4368946"/>
                <a:gd name="connsiteY1817" fmla="*/ 1068384 h 2947481"/>
                <a:gd name="connsiteX1818" fmla="*/ 3277551 w 4368946"/>
                <a:gd name="connsiteY1818" fmla="*/ 1081181 h 2947481"/>
                <a:gd name="connsiteX1819" fmla="*/ 3267515 w 4368946"/>
                <a:gd name="connsiteY1819" fmla="*/ 1093563 h 2947481"/>
                <a:gd name="connsiteX1820" fmla="*/ 3265162 w 4368946"/>
                <a:gd name="connsiteY1820" fmla="*/ 1098544 h 2947481"/>
                <a:gd name="connsiteX1821" fmla="*/ 3263501 w 4368946"/>
                <a:gd name="connsiteY1821" fmla="*/ 1103040 h 2947481"/>
                <a:gd name="connsiteX1822" fmla="*/ 3261494 w 4368946"/>
                <a:gd name="connsiteY1822" fmla="*/ 1107329 h 2947481"/>
                <a:gd name="connsiteX1823" fmla="*/ 3259141 w 4368946"/>
                <a:gd name="connsiteY1823" fmla="*/ 1111479 h 2947481"/>
                <a:gd name="connsiteX1824" fmla="*/ 3256303 w 4368946"/>
                <a:gd name="connsiteY1824" fmla="*/ 1115561 h 2947481"/>
                <a:gd name="connsiteX1825" fmla="*/ 3219483 w 4368946"/>
                <a:gd name="connsiteY1825" fmla="*/ 1157964 h 2947481"/>
                <a:gd name="connsiteX1826" fmla="*/ 3212562 w 4368946"/>
                <a:gd name="connsiteY1826" fmla="*/ 1164743 h 2947481"/>
                <a:gd name="connsiteX1827" fmla="*/ 3209793 w 4368946"/>
                <a:gd name="connsiteY1827" fmla="*/ 1168755 h 2947481"/>
                <a:gd name="connsiteX1828" fmla="*/ 3204879 w 4368946"/>
                <a:gd name="connsiteY1828" fmla="*/ 1177263 h 2947481"/>
                <a:gd name="connsiteX1829" fmla="*/ 3198442 w 4368946"/>
                <a:gd name="connsiteY1829" fmla="*/ 1184596 h 2947481"/>
                <a:gd name="connsiteX1830" fmla="*/ 3190414 w 4368946"/>
                <a:gd name="connsiteY1830" fmla="*/ 1190890 h 2947481"/>
                <a:gd name="connsiteX1831" fmla="*/ 3173181 w 4368946"/>
                <a:gd name="connsiteY1831" fmla="*/ 1201612 h 2947481"/>
                <a:gd name="connsiteX1832" fmla="*/ 3169166 w 4368946"/>
                <a:gd name="connsiteY1832" fmla="*/ 1203618 h 2947481"/>
                <a:gd name="connsiteX1833" fmla="*/ 3163975 w 4368946"/>
                <a:gd name="connsiteY1833" fmla="*/ 1205555 h 2947481"/>
                <a:gd name="connsiteX1834" fmla="*/ 3158715 w 4368946"/>
                <a:gd name="connsiteY1834" fmla="*/ 1206870 h 2947481"/>
                <a:gd name="connsiteX1835" fmla="*/ 3154563 w 4368946"/>
                <a:gd name="connsiteY1835" fmla="*/ 1207008 h 2947481"/>
                <a:gd name="connsiteX1836" fmla="*/ 3151448 w 4368946"/>
                <a:gd name="connsiteY1836" fmla="*/ 1204933 h 2947481"/>
                <a:gd name="connsiteX1837" fmla="*/ 3147711 w 4368946"/>
                <a:gd name="connsiteY1837" fmla="*/ 1203272 h 2947481"/>
                <a:gd name="connsiteX1838" fmla="*/ 3145634 w 4368946"/>
                <a:gd name="connsiteY1838" fmla="*/ 1202788 h 2947481"/>
                <a:gd name="connsiteX1839" fmla="*/ 3143351 w 4368946"/>
                <a:gd name="connsiteY1839" fmla="*/ 1202373 h 2947481"/>
                <a:gd name="connsiteX1840" fmla="*/ 3141067 w 4368946"/>
                <a:gd name="connsiteY1840" fmla="*/ 1202373 h 2947481"/>
                <a:gd name="connsiteX1841" fmla="*/ 3138852 w 4368946"/>
                <a:gd name="connsiteY1841" fmla="*/ 1202788 h 2947481"/>
                <a:gd name="connsiteX1842" fmla="*/ 3139406 w 4368946"/>
                <a:gd name="connsiteY1842" fmla="*/ 1197047 h 2947481"/>
                <a:gd name="connsiteX1843" fmla="*/ 3139406 w 4368946"/>
                <a:gd name="connsiteY1843" fmla="*/ 1194141 h 2947481"/>
                <a:gd name="connsiteX1844" fmla="*/ 3138990 w 4368946"/>
                <a:gd name="connsiteY1844" fmla="*/ 1191375 h 2947481"/>
                <a:gd name="connsiteX1845" fmla="*/ 3137122 w 4368946"/>
                <a:gd name="connsiteY1845" fmla="*/ 1193450 h 2947481"/>
                <a:gd name="connsiteX1846" fmla="*/ 3134907 w 4368946"/>
                <a:gd name="connsiteY1846" fmla="*/ 1195387 h 2947481"/>
                <a:gd name="connsiteX1847" fmla="*/ 3132415 w 4368946"/>
                <a:gd name="connsiteY1847" fmla="*/ 1196770 h 2947481"/>
                <a:gd name="connsiteX1848" fmla="*/ 3129716 w 4368946"/>
                <a:gd name="connsiteY1848" fmla="*/ 1197185 h 2947481"/>
                <a:gd name="connsiteX1849" fmla="*/ 3130200 w 4368946"/>
                <a:gd name="connsiteY1849" fmla="*/ 1195802 h 2947481"/>
                <a:gd name="connsiteX1850" fmla="*/ 3130892 w 4368946"/>
                <a:gd name="connsiteY1850" fmla="*/ 1194487 h 2947481"/>
                <a:gd name="connsiteX1851" fmla="*/ 3131723 w 4368946"/>
                <a:gd name="connsiteY1851" fmla="*/ 1193311 h 2947481"/>
                <a:gd name="connsiteX1852" fmla="*/ 3132761 w 4368946"/>
                <a:gd name="connsiteY1852" fmla="*/ 1192274 h 2947481"/>
                <a:gd name="connsiteX1853" fmla="*/ 3128885 w 4368946"/>
                <a:gd name="connsiteY1853" fmla="*/ 1192412 h 2947481"/>
                <a:gd name="connsiteX1854" fmla="*/ 3125494 w 4368946"/>
                <a:gd name="connsiteY1854" fmla="*/ 1195525 h 2947481"/>
                <a:gd name="connsiteX1855" fmla="*/ 3120511 w 4368946"/>
                <a:gd name="connsiteY1855" fmla="*/ 1203272 h 2947481"/>
                <a:gd name="connsiteX1856" fmla="*/ 3118919 w 4368946"/>
                <a:gd name="connsiteY1856" fmla="*/ 1205348 h 2947481"/>
                <a:gd name="connsiteX1857" fmla="*/ 3117258 w 4368946"/>
                <a:gd name="connsiteY1857" fmla="*/ 1207077 h 2947481"/>
                <a:gd name="connsiteX1858" fmla="*/ 3115320 w 4368946"/>
                <a:gd name="connsiteY1858" fmla="*/ 1208391 h 2947481"/>
                <a:gd name="connsiteX1859" fmla="*/ 3113106 w 4368946"/>
                <a:gd name="connsiteY1859" fmla="*/ 1209083 h 2947481"/>
                <a:gd name="connsiteX1860" fmla="*/ 3111237 w 4368946"/>
                <a:gd name="connsiteY1860" fmla="*/ 1209083 h 2947481"/>
                <a:gd name="connsiteX1861" fmla="*/ 3107568 w 4368946"/>
                <a:gd name="connsiteY1861" fmla="*/ 1208530 h 2947481"/>
                <a:gd name="connsiteX1862" fmla="*/ 3105838 w 4368946"/>
                <a:gd name="connsiteY1862" fmla="*/ 1208668 h 2947481"/>
                <a:gd name="connsiteX1863" fmla="*/ 3107499 w 4368946"/>
                <a:gd name="connsiteY1863" fmla="*/ 1210951 h 2947481"/>
                <a:gd name="connsiteX1864" fmla="*/ 3107915 w 4368946"/>
                <a:gd name="connsiteY1864" fmla="*/ 1213303 h 2947481"/>
                <a:gd name="connsiteX1865" fmla="*/ 3107222 w 4368946"/>
                <a:gd name="connsiteY1865" fmla="*/ 1215655 h 2947481"/>
                <a:gd name="connsiteX1866" fmla="*/ 3105353 w 4368946"/>
                <a:gd name="connsiteY1866" fmla="*/ 1217868 h 2947481"/>
                <a:gd name="connsiteX1867" fmla="*/ 3105353 w 4368946"/>
                <a:gd name="connsiteY1867" fmla="*/ 1217868 h 2947481"/>
                <a:gd name="connsiteX1868" fmla="*/ 3103970 w 4368946"/>
                <a:gd name="connsiteY1868" fmla="*/ 1218214 h 2947481"/>
                <a:gd name="connsiteX1869" fmla="*/ 3101201 w 4368946"/>
                <a:gd name="connsiteY1869" fmla="*/ 1218214 h 2947481"/>
                <a:gd name="connsiteX1870" fmla="*/ 3099747 w 4368946"/>
                <a:gd name="connsiteY1870" fmla="*/ 1218491 h 2947481"/>
                <a:gd name="connsiteX1871" fmla="*/ 3098156 w 4368946"/>
                <a:gd name="connsiteY1871" fmla="*/ 1219321 h 2947481"/>
                <a:gd name="connsiteX1872" fmla="*/ 3096910 w 4368946"/>
                <a:gd name="connsiteY1872" fmla="*/ 1220566 h 2947481"/>
                <a:gd name="connsiteX1873" fmla="*/ 3094764 w 4368946"/>
                <a:gd name="connsiteY1873" fmla="*/ 1223194 h 2947481"/>
                <a:gd name="connsiteX1874" fmla="*/ 3089989 w 4368946"/>
                <a:gd name="connsiteY1874" fmla="*/ 1227829 h 2947481"/>
                <a:gd name="connsiteX1875" fmla="*/ 3087843 w 4368946"/>
                <a:gd name="connsiteY1875" fmla="*/ 1230389 h 2947481"/>
                <a:gd name="connsiteX1876" fmla="*/ 3085974 w 4368946"/>
                <a:gd name="connsiteY1876" fmla="*/ 1233225 h 2947481"/>
                <a:gd name="connsiteX1877" fmla="*/ 3084867 w 4368946"/>
                <a:gd name="connsiteY1877" fmla="*/ 1236545 h 2947481"/>
                <a:gd name="connsiteX1878" fmla="*/ 3084867 w 4368946"/>
                <a:gd name="connsiteY1878" fmla="*/ 1240211 h 2947481"/>
                <a:gd name="connsiteX1879" fmla="*/ 3085352 w 4368946"/>
                <a:gd name="connsiteY1879" fmla="*/ 1249342 h 2947481"/>
                <a:gd name="connsiteX1880" fmla="*/ 3085629 w 4368946"/>
                <a:gd name="connsiteY1880" fmla="*/ 1251210 h 2947481"/>
                <a:gd name="connsiteX1881" fmla="*/ 3085629 w 4368946"/>
                <a:gd name="connsiteY1881" fmla="*/ 1253077 h 2947481"/>
                <a:gd name="connsiteX1882" fmla="*/ 3085213 w 4368946"/>
                <a:gd name="connsiteY1882" fmla="*/ 1254668 h 2947481"/>
                <a:gd name="connsiteX1883" fmla="*/ 3083829 w 4368946"/>
                <a:gd name="connsiteY1883" fmla="*/ 1255914 h 2947481"/>
                <a:gd name="connsiteX1884" fmla="*/ 3081753 w 4368946"/>
                <a:gd name="connsiteY1884" fmla="*/ 1256744 h 2947481"/>
                <a:gd name="connsiteX1885" fmla="*/ 3079607 w 4368946"/>
                <a:gd name="connsiteY1885" fmla="*/ 1257435 h 2947481"/>
                <a:gd name="connsiteX1886" fmla="*/ 3077808 w 4368946"/>
                <a:gd name="connsiteY1886" fmla="*/ 1258265 h 2947481"/>
                <a:gd name="connsiteX1887" fmla="*/ 3075039 w 4368946"/>
                <a:gd name="connsiteY1887" fmla="*/ 1260548 h 2947481"/>
                <a:gd name="connsiteX1888" fmla="*/ 3069917 w 4368946"/>
                <a:gd name="connsiteY1888" fmla="*/ 1265460 h 2947481"/>
                <a:gd name="connsiteX1889" fmla="*/ 3059674 w 4368946"/>
                <a:gd name="connsiteY1889" fmla="*/ 1273760 h 2947481"/>
                <a:gd name="connsiteX1890" fmla="*/ 3056768 w 4368946"/>
                <a:gd name="connsiteY1890" fmla="*/ 1275213 h 2947481"/>
                <a:gd name="connsiteX1891" fmla="*/ 3050816 w 4368946"/>
                <a:gd name="connsiteY1891" fmla="*/ 1277288 h 2947481"/>
                <a:gd name="connsiteX1892" fmla="*/ 3048116 w 4368946"/>
                <a:gd name="connsiteY1892" fmla="*/ 1278464 h 2947481"/>
                <a:gd name="connsiteX1893" fmla="*/ 3043341 w 4368946"/>
                <a:gd name="connsiteY1893" fmla="*/ 1281162 h 2947481"/>
                <a:gd name="connsiteX1894" fmla="*/ 3041887 w 4368946"/>
                <a:gd name="connsiteY1894" fmla="*/ 1281854 h 2947481"/>
                <a:gd name="connsiteX1895" fmla="*/ 3040641 w 4368946"/>
                <a:gd name="connsiteY1895" fmla="*/ 1282822 h 2947481"/>
                <a:gd name="connsiteX1896" fmla="*/ 3039672 w 4368946"/>
                <a:gd name="connsiteY1896" fmla="*/ 1284482 h 2947481"/>
                <a:gd name="connsiteX1897" fmla="*/ 3039465 w 4368946"/>
                <a:gd name="connsiteY1897" fmla="*/ 1286212 h 2947481"/>
                <a:gd name="connsiteX1898" fmla="*/ 3039811 w 4368946"/>
                <a:gd name="connsiteY1898" fmla="*/ 1290431 h 2947481"/>
                <a:gd name="connsiteX1899" fmla="*/ 3039603 w 4368946"/>
                <a:gd name="connsiteY1899" fmla="*/ 1292437 h 2947481"/>
                <a:gd name="connsiteX1900" fmla="*/ 3038081 w 4368946"/>
                <a:gd name="connsiteY1900" fmla="*/ 1292437 h 2947481"/>
                <a:gd name="connsiteX1901" fmla="*/ 3036973 w 4368946"/>
                <a:gd name="connsiteY1901" fmla="*/ 1293405 h 2947481"/>
                <a:gd name="connsiteX1902" fmla="*/ 3036489 w 4368946"/>
                <a:gd name="connsiteY1902" fmla="*/ 1294927 h 2947481"/>
                <a:gd name="connsiteX1903" fmla="*/ 3036973 w 4368946"/>
                <a:gd name="connsiteY1903" fmla="*/ 1296657 h 2947481"/>
                <a:gd name="connsiteX1904" fmla="*/ 3038357 w 4368946"/>
                <a:gd name="connsiteY1904" fmla="*/ 1297694 h 2947481"/>
                <a:gd name="connsiteX1905" fmla="*/ 3043271 w 4368946"/>
                <a:gd name="connsiteY1905" fmla="*/ 1299078 h 2947481"/>
                <a:gd name="connsiteX1906" fmla="*/ 3045140 w 4368946"/>
                <a:gd name="connsiteY1906" fmla="*/ 1299770 h 2947481"/>
                <a:gd name="connsiteX1907" fmla="*/ 3046871 w 4368946"/>
                <a:gd name="connsiteY1907" fmla="*/ 1301291 h 2947481"/>
                <a:gd name="connsiteX1908" fmla="*/ 3052131 w 4368946"/>
                <a:gd name="connsiteY1908" fmla="*/ 1306410 h 2947481"/>
                <a:gd name="connsiteX1909" fmla="*/ 3054968 w 4368946"/>
                <a:gd name="connsiteY1909" fmla="*/ 1308554 h 2947481"/>
                <a:gd name="connsiteX1910" fmla="*/ 3056283 w 4368946"/>
                <a:gd name="connsiteY1910" fmla="*/ 1309731 h 2947481"/>
                <a:gd name="connsiteX1911" fmla="*/ 3057390 w 4368946"/>
                <a:gd name="connsiteY1911" fmla="*/ 1311183 h 2947481"/>
                <a:gd name="connsiteX1912" fmla="*/ 3057390 w 4368946"/>
                <a:gd name="connsiteY1912" fmla="*/ 1311183 h 2947481"/>
                <a:gd name="connsiteX1913" fmla="*/ 3064519 w 4368946"/>
                <a:gd name="connsiteY1913" fmla="*/ 1324949 h 2947481"/>
                <a:gd name="connsiteX1914" fmla="*/ 3074001 w 4368946"/>
                <a:gd name="connsiteY1914" fmla="*/ 1337953 h 2947481"/>
                <a:gd name="connsiteX1915" fmla="*/ 3076770 w 4368946"/>
                <a:gd name="connsiteY1915" fmla="*/ 1342657 h 2947481"/>
                <a:gd name="connsiteX1916" fmla="*/ 3078638 w 4368946"/>
                <a:gd name="connsiteY1916" fmla="*/ 1347707 h 2947481"/>
                <a:gd name="connsiteX1917" fmla="*/ 3079399 w 4368946"/>
                <a:gd name="connsiteY1917" fmla="*/ 1351995 h 2947481"/>
                <a:gd name="connsiteX1918" fmla="*/ 3079676 w 4368946"/>
                <a:gd name="connsiteY1918" fmla="*/ 1356215 h 2947481"/>
                <a:gd name="connsiteX1919" fmla="*/ 3078569 w 4368946"/>
                <a:gd name="connsiteY1919" fmla="*/ 1371157 h 2947481"/>
                <a:gd name="connsiteX1920" fmla="*/ 3079399 w 4368946"/>
                <a:gd name="connsiteY1920" fmla="*/ 1373508 h 2947481"/>
                <a:gd name="connsiteX1921" fmla="*/ 3082168 w 4368946"/>
                <a:gd name="connsiteY1921" fmla="*/ 1372817 h 2947481"/>
                <a:gd name="connsiteX1922" fmla="*/ 3081476 w 4368946"/>
                <a:gd name="connsiteY1922" fmla="*/ 1378350 h 2947481"/>
                <a:gd name="connsiteX1923" fmla="*/ 3079815 w 4368946"/>
                <a:gd name="connsiteY1923" fmla="*/ 1384507 h 2947481"/>
                <a:gd name="connsiteX1924" fmla="*/ 3077185 w 4368946"/>
                <a:gd name="connsiteY1924" fmla="*/ 1390179 h 2947481"/>
                <a:gd name="connsiteX1925" fmla="*/ 3073378 w 4368946"/>
                <a:gd name="connsiteY1925" fmla="*/ 1394122 h 2947481"/>
                <a:gd name="connsiteX1926" fmla="*/ 3068602 w 4368946"/>
                <a:gd name="connsiteY1926" fmla="*/ 1395160 h 2947481"/>
                <a:gd name="connsiteX1927" fmla="*/ 3063412 w 4368946"/>
                <a:gd name="connsiteY1927" fmla="*/ 1395160 h 2947481"/>
                <a:gd name="connsiteX1928" fmla="*/ 3059467 w 4368946"/>
                <a:gd name="connsiteY1928" fmla="*/ 1396266 h 2947481"/>
                <a:gd name="connsiteX1929" fmla="*/ 3058775 w 4368946"/>
                <a:gd name="connsiteY1929" fmla="*/ 1400832 h 2947481"/>
                <a:gd name="connsiteX1930" fmla="*/ 3052131 w 4368946"/>
                <a:gd name="connsiteY1930" fmla="*/ 1398687 h 2947481"/>
                <a:gd name="connsiteX1931" fmla="*/ 3049293 w 4368946"/>
                <a:gd name="connsiteY1931" fmla="*/ 1398203 h 2947481"/>
                <a:gd name="connsiteX1932" fmla="*/ 3046040 w 4368946"/>
                <a:gd name="connsiteY1932" fmla="*/ 1398618 h 2947481"/>
                <a:gd name="connsiteX1933" fmla="*/ 3044033 w 4368946"/>
                <a:gd name="connsiteY1933" fmla="*/ 1399241 h 2947481"/>
                <a:gd name="connsiteX1934" fmla="*/ 3043341 w 4368946"/>
                <a:gd name="connsiteY1934" fmla="*/ 1399656 h 2947481"/>
                <a:gd name="connsiteX1935" fmla="*/ 3043133 w 4368946"/>
                <a:gd name="connsiteY1935" fmla="*/ 1400209 h 2947481"/>
                <a:gd name="connsiteX1936" fmla="*/ 3042579 w 4368946"/>
                <a:gd name="connsiteY1936" fmla="*/ 1401454 h 2947481"/>
                <a:gd name="connsiteX1937" fmla="*/ 3042856 w 4368946"/>
                <a:gd name="connsiteY1937" fmla="*/ 1402423 h 2947481"/>
                <a:gd name="connsiteX1938" fmla="*/ 3043548 w 4368946"/>
                <a:gd name="connsiteY1938" fmla="*/ 1403530 h 2947481"/>
                <a:gd name="connsiteX1939" fmla="*/ 3043548 w 4368946"/>
                <a:gd name="connsiteY1939" fmla="*/ 1404291 h 2947481"/>
                <a:gd name="connsiteX1940" fmla="*/ 3041264 w 4368946"/>
                <a:gd name="connsiteY1940" fmla="*/ 1404221 h 2947481"/>
                <a:gd name="connsiteX1941" fmla="*/ 3040572 w 4368946"/>
                <a:gd name="connsiteY1941" fmla="*/ 1403460 h 2947481"/>
                <a:gd name="connsiteX1942" fmla="*/ 3039672 w 4368946"/>
                <a:gd name="connsiteY1942" fmla="*/ 1402077 h 2947481"/>
                <a:gd name="connsiteX1943" fmla="*/ 3038565 w 4368946"/>
                <a:gd name="connsiteY1943" fmla="*/ 1401247 h 2947481"/>
                <a:gd name="connsiteX1944" fmla="*/ 3037181 w 4368946"/>
                <a:gd name="connsiteY1944" fmla="*/ 1402008 h 2947481"/>
                <a:gd name="connsiteX1945" fmla="*/ 3036696 w 4368946"/>
                <a:gd name="connsiteY1945" fmla="*/ 1403599 h 2947481"/>
                <a:gd name="connsiteX1946" fmla="*/ 3037804 w 4368946"/>
                <a:gd name="connsiteY1946" fmla="*/ 1406504 h 2947481"/>
                <a:gd name="connsiteX1947" fmla="*/ 3037181 w 4368946"/>
                <a:gd name="connsiteY1947" fmla="*/ 1408372 h 2947481"/>
                <a:gd name="connsiteX1948" fmla="*/ 3036212 w 4368946"/>
                <a:gd name="connsiteY1948" fmla="*/ 1409479 h 2947481"/>
                <a:gd name="connsiteX1949" fmla="*/ 3034966 w 4368946"/>
                <a:gd name="connsiteY1949" fmla="*/ 1410309 h 2947481"/>
                <a:gd name="connsiteX1950" fmla="*/ 3033582 w 4368946"/>
                <a:gd name="connsiteY1950" fmla="*/ 1410309 h 2947481"/>
                <a:gd name="connsiteX1951" fmla="*/ 3032405 w 4368946"/>
                <a:gd name="connsiteY1951" fmla="*/ 1408579 h 2947481"/>
                <a:gd name="connsiteX1952" fmla="*/ 3032544 w 4368946"/>
                <a:gd name="connsiteY1952" fmla="*/ 1407403 h 2947481"/>
                <a:gd name="connsiteX1953" fmla="*/ 3033305 w 4368946"/>
                <a:gd name="connsiteY1953" fmla="*/ 1406297 h 2947481"/>
                <a:gd name="connsiteX1954" fmla="*/ 3033997 w 4368946"/>
                <a:gd name="connsiteY1954" fmla="*/ 1405052 h 2947481"/>
                <a:gd name="connsiteX1955" fmla="*/ 3033997 w 4368946"/>
                <a:gd name="connsiteY1955" fmla="*/ 1403530 h 2947481"/>
                <a:gd name="connsiteX1956" fmla="*/ 3027560 w 4368946"/>
                <a:gd name="connsiteY1956" fmla="*/ 1409479 h 2947481"/>
                <a:gd name="connsiteX1957" fmla="*/ 3025553 w 4368946"/>
                <a:gd name="connsiteY1957" fmla="*/ 1410793 h 2947481"/>
                <a:gd name="connsiteX1958" fmla="*/ 3025138 w 4368946"/>
                <a:gd name="connsiteY1958" fmla="*/ 1410585 h 2947481"/>
                <a:gd name="connsiteX1959" fmla="*/ 3024654 w 4368946"/>
                <a:gd name="connsiteY1959" fmla="*/ 1410032 h 2947481"/>
                <a:gd name="connsiteX1960" fmla="*/ 3024100 w 4368946"/>
                <a:gd name="connsiteY1960" fmla="*/ 1409548 h 2947481"/>
                <a:gd name="connsiteX1961" fmla="*/ 3023477 w 4368946"/>
                <a:gd name="connsiteY1961" fmla="*/ 1409548 h 2947481"/>
                <a:gd name="connsiteX1962" fmla="*/ 3022508 w 4368946"/>
                <a:gd name="connsiteY1962" fmla="*/ 1410240 h 2947481"/>
                <a:gd name="connsiteX1963" fmla="*/ 3020224 w 4368946"/>
                <a:gd name="connsiteY1963" fmla="*/ 1413352 h 2947481"/>
                <a:gd name="connsiteX1964" fmla="*/ 3019255 w 4368946"/>
                <a:gd name="connsiteY1964" fmla="*/ 1412937 h 2947481"/>
                <a:gd name="connsiteX1965" fmla="*/ 3018009 w 4368946"/>
                <a:gd name="connsiteY1965" fmla="*/ 1411554 h 2947481"/>
                <a:gd name="connsiteX1966" fmla="*/ 3016763 w 4368946"/>
                <a:gd name="connsiteY1966" fmla="*/ 1409755 h 2947481"/>
                <a:gd name="connsiteX1967" fmla="*/ 3014549 w 4368946"/>
                <a:gd name="connsiteY1967" fmla="*/ 1405743 h 2947481"/>
                <a:gd name="connsiteX1968" fmla="*/ 3014549 w 4368946"/>
                <a:gd name="connsiteY1968" fmla="*/ 1404706 h 2947481"/>
                <a:gd name="connsiteX1969" fmla="*/ 3016072 w 4368946"/>
                <a:gd name="connsiteY1969" fmla="*/ 1404567 h 2947481"/>
                <a:gd name="connsiteX1970" fmla="*/ 3018909 w 4368946"/>
                <a:gd name="connsiteY1970" fmla="*/ 1404844 h 2947481"/>
                <a:gd name="connsiteX1971" fmla="*/ 3017802 w 4368946"/>
                <a:gd name="connsiteY1971" fmla="*/ 1403460 h 2947481"/>
                <a:gd name="connsiteX1972" fmla="*/ 3018424 w 4368946"/>
                <a:gd name="connsiteY1972" fmla="*/ 1403045 h 2947481"/>
                <a:gd name="connsiteX1973" fmla="*/ 3019671 w 4368946"/>
                <a:gd name="connsiteY1973" fmla="*/ 1402146 h 2947481"/>
                <a:gd name="connsiteX1974" fmla="*/ 3020293 w 4368946"/>
                <a:gd name="connsiteY1974" fmla="*/ 1401800 h 2947481"/>
                <a:gd name="connsiteX1975" fmla="*/ 3017802 w 4368946"/>
                <a:gd name="connsiteY1975" fmla="*/ 1401800 h 2947481"/>
                <a:gd name="connsiteX1976" fmla="*/ 3015864 w 4368946"/>
                <a:gd name="connsiteY1976" fmla="*/ 1400071 h 2947481"/>
                <a:gd name="connsiteX1977" fmla="*/ 3014687 w 4368946"/>
                <a:gd name="connsiteY1977" fmla="*/ 1397512 h 2947481"/>
                <a:gd name="connsiteX1978" fmla="*/ 3014203 w 4368946"/>
                <a:gd name="connsiteY1978" fmla="*/ 1394676 h 2947481"/>
                <a:gd name="connsiteX1979" fmla="*/ 3014826 w 4368946"/>
                <a:gd name="connsiteY1979" fmla="*/ 1392047 h 2947481"/>
                <a:gd name="connsiteX1980" fmla="*/ 3016348 w 4368946"/>
                <a:gd name="connsiteY1980" fmla="*/ 1388934 h 2947481"/>
                <a:gd name="connsiteX1981" fmla="*/ 3018424 w 4368946"/>
                <a:gd name="connsiteY1981" fmla="*/ 1386029 h 2947481"/>
                <a:gd name="connsiteX1982" fmla="*/ 3020639 w 4368946"/>
                <a:gd name="connsiteY1982" fmla="*/ 1384161 h 2947481"/>
                <a:gd name="connsiteX1983" fmla="*/ 3018563 w 4368946"/>
                <a:gd name="connsiteY1983" fmla="*/ 1383538 h 2947481"/>
                <a:gd name="connsiteX1984" fmla="*/ 3018424 w 4368946"/>
                <a:gd name="connsiteY1984" fmla="*/ 1382847 h 2947481"/>
                <a:gd name="connsiteX1985" fmla="*/ 3020709 w 4368946"/>
                <a:gd name="connsiteY1985" fmla="*/ 1380633 h 2947481"/>
                <a:gd name="connsiteX1986" fmla="*/ 3022231 w 4368946"/>
                <a:gd name="connsiteY1986" fmla="*/ 1378627 h 2947481"/>
                <a:gd name="connsiteX1987" fmla="*/ 3022785 w 4368946"/>
                <a:gd name="connsiteY1987" fmla="*/ 1377590 h 2947481"/>
                <a:gd name="connsiteX1988" fmla="*/ 3022508 w 4368946"/>
                <a:gd name="connsiteY1988" fmla="*/ 1376690 h 2947481"/>
                <a:gd name="connsiteX1989" fmla="*/ 3021678 w 4368946"/>
                <a:gd name="connsiteY1989" fmla="*/ 1374892 h 2947481"/>
                <a:gd name="connsiteX1990" fmla="*/ 3020432 w 4368946"/>
                <a:gd name="connsiteY1990" fmla="*/ 1371226 h 2947481"/>
                <a:gd name="connsiteX1991" fmla="*/ 3019394 w 4368946"/>
                <a:gd name="connsiteY1991" fmla="*/ 1366868 h 2947481"/>
                <a:gd name="connsiteX1992" fmla="*/ 3018148 w 4368946"/>
                <a:gd name="connsiteY1992" fmla="*/ 1357529 h 2947481"/>
                <a:gd name="connsiteX1993" fmla="*/ 3014618 w 4368946"/>
                <a:gd name="connsiteY1993" fmla="*/ 1358567 h 2947481"/>
                <a:gd name="connsiteX1994" fmla="*/ 3012403 w 4368946"/>
                <a:gd name="connsiteY1994" fmla="*/ 1357253 h 2947481"/>
                <a:gd name="connsiteX1995" fmla="*/ 3012265 w 4368946"/>
                <a:gd name="connsiteY1995" fmla="*/ 1354555 h 2947481"/>
                <a:gd name="connsiteX1996" fmla="*/ 3014964 w 4368946"/>
                <a:gd name="connsiteY1996" fmla="*/ 1351511 h 2947481"/>
                <a:gd name="connsiteX1997" fmla="*/ 3018078 w 4368946"/>
                <a:gd name="connsiteY1997" fmla="*/ 1350266 h 2947481"/>
                <a:gd name="connsiteX1998" fmla="*/ 3021262 w 4368946"/>
                <a:gd name="connsiteY1998" fmla="*/ 1350405 h 2947481"/>
                <a:gd name="connsiteX1999" fmla="*/ 3024100 w 4368946"/>
                <a:gd name="connsiteY1999" fmla="*/ 1351788 h 2947481"/>
                <a:gd name="connsiteX2000" fmla="*/ 3026107 w 4368946"/>
                <a:gd name="connsiteY2000" fmla="*/ 1354347 h 2947481"/>
                <a:gd name="connsiteX2001" fmla="*/ 3027699 w 4368946"/>
                <a:gd name="connsiteY2001" fmla="*/ 1352825 h 2947481"/>
                <a:gd name="connsiteX2002" fmla="*/ 3027699 w 4368946"/>
                <a:gd name="connsiteY2002" fmla="*/ 1352065 h 2947481"/>
                <a:gd name="connsiteX2003" fmla="*/ 3026799 w 4368946"/>
                <a:gd name="connsiteY2003" fmla="*/ 1351511 h 2947481"/>
                <a:gd name="connsiteX2004" fmla="*/ 3025830 w 4368946"/>
                <a:gd name="connsiteY2004" fmla="*/ 1350405 h 2947481"/>
                <a:gd name="connsiteX2005" fmla="*/ 3025069 w 4368946"/>
                <a:gd name="connsiteY2005" fmla="*/ 1348191 h 2947481"/>
                <a:gd name="connsiteX2006" fmla="*/ 3024723 w 4368946"/>
                <a:gd name="connsiteY2006" fmla="*/ 1346323 h 2947481"/>
                <a:gd name="connsiteX2007" fmla="*/ 3024515 w 4368946"/>
                <a:gd name="connsiteY2007" fmla="*/ 1344663 h 2947481"/>
                <a:gd name="connsiteX2008" fmla="*/ 3024169 w 4368946"/>
                <a:gd name="connsiteY2008" fmla="*/ 1342795 h 2947481"/>
                <a:gd name="connsiteX2009" fmla="*/ 3020916 w 4368946"/>
                <a:gd name="connsiteY2009" fmla="*/ 1336985 h 2947481"/>
                <a:gd name="connsiteX2010" fmla="*/ 3019947 w 4368946"/>
                <a:gd name="connsiteY2010" fmla="*/ 1333872 h 2947481"/>
                <a:gd name="connsiteX2011" fmla="*/ 3021193 w 4368946"/>
                <a:gd name="connsiteY2011" fmla="*/ 1331520 h 2947481"/>
                <a:gd name="connsiteX2012" fmla="*/ 3022162 w 4368946"/>
                <a:gd name="connsiteY2012" fmla="*/ 1329583 h 2947481"/>
                <a:gd name="connsiteX2013" fmla="*/ 3021193 w 4368946"/>
                <a:gd name="connsiteY2013" fmla="*/ 1331520 h 2947481"/>
                <a:gd name="connsiteX2014" fmla="*/ 3018148 w 4368946"/>
                <a:gd name="connsiteY2014" fmla="*/ 1330483 h 2947481"/>
                <a:gd name="connsiteX2015" fmla="*/ 3015448 w 4368946"/>
                <a:gd name="connsiteY2015" fmla="*/ 1329860 h 2947481"/>
                <a:gd name="connsiteX2016" fmla="*/ 3012957 w 4368946"/>
                <a:gd name="connsiteY2016" fmla="*/ 1330275 h 2947481"/>
                <a:gd name="connsiteX2017" fmla="*/ 3010535 w 4368946"/>
                <a:gd name="connsiteY2017" fmla="*/ 1332488 h 2947481"/>
                <a:gd name="connsiteX2018" fmla="*/ 3009566 w 4368946"/>
                <a:gd name="connsiteY2018" fmla="*/ 1330828 h 2947481"/>
                <a:gd name="connsiteX2019" fmla="*/ 3007489 w 4368946"/>
                <a:gd name="connsiteY2019" fmla="*/ 1328822 h 2947481"/>
                <a:gd name="connsiteX2020" fmla="*/ 3005205 w 4368946"/>
                <a:gd name="connsiteY2020" fmla="*/ 1327231 h 2947481"/>
                <a:gd name="connsiteX2021" fmla="*/ 3003336 w 4368946"/>
                <a:gd name="connsiteY2021" fmla="*/ 1326609 h 2947481"/>
                <a:gd name="connsiteX2022" fmla="*/ 3001953 w 4368946"/>
                <a:gd name="connsiteY2022" fmla="*/ 1327231 h 2947481"/>
                <a:gd name="connsiteX2023" fmla="*/ 3000845 w 4368946"/>
                <a:gd name="connsiteY2023" fmla="*/ 1328546 h 2947481"/>
                <a:gd name="connsiteX2024" fmla="*/ 2999807 w 4368946"/>
                <a:gd name="connsiteY2024" fmla="*/ 1329998 h 2947481"/>
                <a:gd name="connsiteX2025" fmla="*/ 2998699 w 4368946"/>
                <a:gd name="connsiteY2025" fmla="*/ 1331243 h 2947481"/>
                <a:gd name="connsiteX2026" fmla="*/ 2996485 w 4368946"/>
                <a:gd name="connsiteY2026" fmla="*/ 1332696 h 2947481"/>
                <a:gd name="connsiteX2027" fmla="*/ 2995793 w 4368946"/>
                <a:gd name="connsiteY2027" fmla="*/ 1332558 h 2947481"/>
                <a:gd name="connsiteX2028" fmla="*/ 2995377 w 4368946"/>
                <a:gd name="connsiteY2028" fmla="*/ 1331658 h 2947481"/>
                <a:gd name="connsiteX2029" fmla="*/ 2994132 w 4368946"/>
                <a:gd name="connsiteY2029" fmla="*/ 1330552 h 2947481"/>
                <a:gd name="connsiteX2030" fmla="*/ 2988872 w 4368946"/>
                <a:gd name="connsiteY2030" fmla="*/ 1328615 h 2947481"/>
                <a:gd name="connsiteX2031" fmla="*/ 2987141 w 4368946"/>
                <a:gd name="connsiteY2031" fmla="*/ 1327854 h 2947481"/>
                <a:gd name="connsiteX2032" fmla="*/ 2992540 w 4368946"/>
                <a:gd name="connsiteY2032" fmla="*/ 1324810 h 2947481"/>
                <a:gd name="connsiteX2033" fmla="*/ 2990048 w 4368946"/>
                <a:gd name="connsiteY2033" fmla="*/ 1323842 h 2947481"/>
                <a:gd name="connsiteX2034" fmla="*/ 2980981 w 4368946"/>
                <a:gd name="connsiteY2034" fmla="*/ 1323081 h 2947481"/>
                <a:gd name="connsiteX2035" fmla="*/ 2983681 w 4368946"/>
                <a:gd name="connsiteY2035" fmla="*/ 1321282 h 2947481"/>
                <a:gd name="connsiteX2036" fmla="*/ 2984996 w 4368946"/>
                <a:gd name="connsiteY2036" fmla="*/ 1318930 h 2947481"/>
                <a:gd name="connsiteX2037" fmla="*/ 2986034 w 4368946"/>
                <a:gd name="connsiteY2037" fmla="*/ 1316302 h 2947481"/>
                <a:gd name="connsiteX2038" fmla="*/ 2987903 w 4368946"/>
                <a:gd name="connsiteY2038" fmla="*/ 1313673 h 2947481"/>
                <a:gd name="connsiteX2039" fmla="*/ 2990394 w 4368946"/>
                <a:gd name="connsiteY2039" fmla="*/ 1311806 h 2947481"/>
                <a:gd name="connsiteX2040" fmla="*/ 2993024 w 4368946"/>
                <a:gd name="connsiteY2040" fmla="*/ 1310630 h 2947481"/>
                <a:gd name="connsiteX2041" fmla="*/ 2995931 w 4368946"/>
                <a:gd name="connsiteY2041" fmla="*/ 1309938 h 2947481"/>
                <a:gd name="connsiteX2042" fmla="*/ 2998976 w 4368946"/>
                <a:gd name="connsiteY2042" fmla="*/ 1309523 h 2947481"/>
                <a:gd name="connsiteX2043" fmla="*/ 2996554 w 4368946"/>
                <a:gd name="connsiteY2043" fmla="*/ 1308278 h 2947481"/>
                <a:gd name="connsiteX2044" fmla="*/ 2994062 w 4368946"/>
                <a:gd name="connsiteY2044" fmla="*/ 1307863 h 2947481"/>
                <a:gd name="connsiteX2045" fmla="*/ 2992055 w 4368946"/>
                <a:gd name="connsiteY2045" fmla="*/ 1307033 h 2947481"/>
                <a:gd name="connsiteX2046" fmla="*/ 2990948 w 4368946"/>
                <a:gd name="connsiteY2046" fmla="*/ 1304612 h 2947481"/>
                <a:gd name="connsiteX2047" fmla="*/ 2991571 w 4368946"/>
                <a:gd name="connsiteY2047" fmla="*/ 1301430 h 2947481"/>
                <a:gd name="connsiteX2048" fmla="*/ 2995170 w 4368946"/>
                <a:gd name="connsiteY2048" fmla="*/ 1295273 h 2947481"/>
                <a:gd name="connsiteX2049" fmla="*/ 2995447 w 4368946"/>
                <a:gd name="connsiteY2049" fmla="*/ 1291745 h 2947481"/>
                <a:gd name="connsiteX2050" fmla="*/ 2994201 w 4368946"/>
                <a:gd name="connsiteY2050" fmla="*/ 1289117 h 2947481"/>
                <a:gd name="connsiteX2051" fmla="*/ 2992055 w 4368946"/>
                <a:gd name="connsiteY2051" fmla="*/ 1287526 h 2947481"/>
                <a:gd name="connsiteX2052" fmla="*/ 2983404 w 4368946"/>
                <a:gd name="connsiteY2052" fmla="*/ 1283859 h 2947481"/>
                <a:gd name="connsiteX2053" fmla="*/ 2982642 w 4368946"/>
                <a:gd name="connsiteY2053" fmla="*/ 1284136 h 2947481"/>
                <a:gd name="connsiteX2054" fmla="*/ 2982158 w 4368946"/>
                <a:gd name="connsiteY2054" fmla="*/ 1285174 h 2947481"/>
                <a:gd name="connsiteX2055" fmla="*/ 2980012 w 4368946"/>
                <a:gd name="connsiteY2055" fmla="*/ 1286419 h 2947481"/>
                <a:gd name="connsiteX2056" fmla="*/ 2978628 w 4368946"/>
                <a:gd name="connsiteY2056" fmla="*/ 1283583 h 2947481"/>
                <a:gd name="connsiteX2057" fmla="*/ 2974476 w 4368946"/>
                <a:gd name="connsiteY2057" fmla="*/ 1279156 h 2947481"/>
                <a:gd name="connsiteX2058" fmla="*/ 2974199 w 4368946"/>
                <a:gd name="connsiteY2058" fmla="*/ 1276666 h 2947481"/>
                <a:gd name="connsiteX2059" fmla="*/ 2971154 w 4368946"/>
                <a:gd name="connsiteY2059" fmla="*/ 1279086 h 2947481"/>
                <a:gd name="connsiteX2060" fmla="*/ 2968246 w 4368946"/>
                <a:gd name="connsiteY2060" fmla="*/ 1280055 h 2947481"/>
                <a:gd name="connsiteX2061" fmla="*/ 2961118 w 4368946"/>
                <a:gd name="connsiteY2061" fmla="*/ 1280816 h 2947481"/>
                <a:gd name="connsiteX2062" fmla="*/ 2960633 w 4368946"/>
                <a:gd name="connsiteY2062" fmla="*/ 1280816 h 2947481"/>
                <a:gd name="connsiteX2063" fmla="*/ 2959526 w 4368946"/>
                <a:gd name="connsiteY2063" fmla="*/ 1280263 h 2947481"/>
                <a:gd name="connsiteX2064" fmla="*/ 2958972 w 4368946"/>
                <a:gd name="connsiteY2064" fmla="*/ 1280263 h 2947481"/>
                <a:gd name="connsiteX2065" fmla="*/ 2958488 w 4368946"/>
                <a:gd name="connsiteY2065" fmla="*/ 1280539 h 2947481"/>
                <a:gd name="connsiteX2066" fmla="*/ 2957657 w 4368946"/>
                <a:gd name="connsiteY2066" fmla="*/ 1281854 h 2947481"/>
                <a:gd name="connsiteX2067" fmla="*/ 2957034 w 4368946"/>
                <a:gd name="connsiteY2067" fmla="*/ 1282269 h 2947481"/>
                <a:gd name="connsiteX2068" fmla="*/ 2944230 w 4368946"/>
                <a:gd name="connsiteY2068" fmla="*/ 1286419 h 2947481"/>
                <a:gd name="connsiteX2069" fmla="*/ 2937379 w 4368946"/>
                <a:gd name="connsiteY2069" fmla="*/ 1289601 h 2947481"/>
                <a:gd name="connsiteX2070" fmla="*/ 2934056 w 4368946"/>
                <a:gd name="connsiteY2070" fmla="*/ 1291953 h 2947481"/>
                <a:gd name="connsiteX2071" fmla="*/ 2928589 w 4368946"/>
                <a:gd name="connsiteY2071" fmla="*/ 1297279 h 2947481"/>
                <a:gd name="connsiteX2072" fmla="*/ 2925543 w 4368946"/>
                <a:gd name="connsiteY2072" fmla="*/ 1299839 h 2947481"/>
                <a:gd name="connsiteX2073" fmla="*/ 2924436 w 4368946"/>
                <a:gd name="connsiteY2073" fmla="*/ 1300461 h 2947481"/>
                <a:gd name="connsiteX2074" fmla="*/ 2921183 w 4368946"/>
                <a:gd name="connsiteY2074" fmla="*/ 1301845 h 2947481"/>
                <a:gd name="connsiteX2075" fmla="*/ 2920630 w 4368946"/>
                <a:gd name="connsiteY2075" fmla="*/ 1301845 h 2947481"/>
                <a:gd name="connsiteX2076" fmla="*/ 2919937 w 4368946"/>
                <a:gd name="connsiteY2076" fmla="*/ 1301568 h 2947481"/>
                <a:gd name="connsiteX2077" fmla="*/ 2919176 w 4368946"/>
                <a:gd name="connsiteY2077" fmla="*/ 1301360 h 2947481"/>
                <a:gd name="connsiteX2078" fmla="*/ 2918484 w 4368946"/>
                <a:gd name="connsiteY2078" fmla="*/ 1301499 h 2947481"/>
                <a:gd name="connsiteX2079" fmla="*/ 2918138 w 4368946"/>
                <a:gd name="connsiteY2079" fmla="*/ 1301983 h 2947481"/>
                <a:gd name="connsiteX2080" fmla="*/ 2917861 w 4368946"/>
                <a:gd name="connsiteY2080" fmla="*/ 1302675 h 2947481"/>
                <a:gd name="connsiteX2081" fmla="*/ 2917861 w 4368946"/>
                <a:gd name="connsiteY2081" fmla="*/ 1303297 h 2947481"/>
                <a:gd name="connsiteX2082" fmla="*/ 2917930 w 4368946"/>
                <a:gd name="connsiteY2082" fmla="*/ 1303436 h 2947481"/>
                <a:gd name="connsiteX2083" fmla="*/ 2915646 w 4368946"/>
                <a:gd name="connsiteY2083" fmla="*/ 1305165 h 2947481"/>
                <a:gd name="connsiteX2084" fmla="*/ 2914470 w 4368946"/>
                <a:gd name="connsiteY2084" fmla="*/ 1305788 h 2947481"/>
                <a:gd name="connsiteX2085" fmla="*/ 2909486 w 4368946"/>
                <a:gd name="connsiteY2085" fmla="*/ 1307517 h 2947481"/>
                <a:gd name="connsiteX2086" fmla="*/ 2908725 w 4368946"/>
                <a:gd name="connsiteY2086" fmla="*/ 1307863 h 2947481"/>
                <a:gd name="connsiteX2087" fmla="*/ 2906234 w 4368946"/>
                <a:gd name="connsiteY2087" fmla="*/ 1306203 h 2947481"/>
                <a:gd name="connsiteX2088" fmla="*/ 2907618 w 4368946"/>
                <a:gd name="connsiteY2088" fmla="*/ 1304127 h 2947481"/>
                <a:gd name="connsiteX2089" fmla="*/ 2910732 w 4368946"/>
                <a:gd name="connsiteY2089" fmla="*/ 1302191 h 2947481"/>
                <a:gd name="connsiteX2090" fmla="*/ 2913431 w 4368946"/>
                <a:gd name="connsiteY2090" fmla="*/ 1300945 h 2947481"/>
                <a:gd name="connsiteX2091" fmla="*/ 2915923 w 4368946"/>
                <a:gd name="connsiteY2091" fmla="*/ 1300115 h 2947481"/>
                <a:gd name="connsiteX2092" fmla="*/ 2917307 w 4368946"/>
                <a:gd name="connsiteY2092" fmla="*/ 1299562 h 2947481"/>
                <a:gd name="connsiteX2093" fmla="*/ 2918138 w 4368946"/>
                <a:gd name="connsiteY2093" fmla="*/ 1298939 h 2947481"/>
                <a:gd name="connsiteX2094" fmla="*/ 2918138 w 4368946"/>
                <a:gd name="connsiteY2094" fmla="*/ 1298317 h 2947481"/>
                <a:gd name="connsiteX2095" fmla="*/ 2917584 w 4368946"/>
                <a:gd name="connsiteY2095" fmla="*/ 1296933 h 2947481"/>
                <a:gd name="connsiteX2096" fmla="*/ 2917584 w 4368946"/>
                <a:gd name="connsiteY2096" fmla="*/ 1296380 h 2947481"/>
                <a:gd name="connsiteX2097" fmla="*/ 2919176 w 4368946"/>
                <a:gd name="connsiteY2097" fmla="*/ 1294028 h 2947481"/>
                <a:gd name="connsiteX2098" fmla="*/ 2920214 w 4368946"/>
                <a:gd name="connsiteY2098" fmla="*/ 1292921 h 2947481"/>
                <a:gd name="connsiteX2099" fmla="*/ 2921460 w 4368946"/>
                <a:gd name="connsiteY2099" fmla="*/ 1291884 h 2947481"/>
                <a:gd name="connsiteX2100" fmla="*/ 2918830 w 4368946"/>
                <a:gd name="connsiteY2100" fmla="*/ 1291538 h 2947481"/>
                <a:gd name="connsiteX2101" fmla="*/ 2913016 w 4368946"/>
                <a:gd name="connsiteY2101" fmla="*/ 1291953 h 2947481"/>
                <a:gd name="connsiteX2102" fmla="*/ 2910179 w 4368946"/>
                <a:gd name="connsiteY2102" fmla="*/ 1291953 h 2947481"/>
                <a:gd name="connsiteX2103" fmla="*/ 2910386 w 4368946"/>
                <a:gd name="connsiteY2103" fmla="*/ 1289463 h 2947481"/>
                <a:gd name="connsiteX2104" fmla="*/ 2911009 w 4368946"/>
                <a:gd name="connsiteY2104" fmla="*/ 1287457 h 2947481"/>
                <a:gd name="connsiteX2105" fmla="*/ 2912462 w 4368946"/>
                <a:gd name="connsiteY2105" fmla="*/ 1286073 h 2947481"/>
                <a:gd name="connsiteX2106" fmla="*/ 2915231 w 4368946"/>
                <a:gd name="connsiteY2106" fmla="*/ 1285589 h 2947481"/>
                <a:gd name="connsiteX2107" fmla="*/ 2914608 w 4368946"/>
                <a:gd name="connsiteY2107" fmla="*/ 1282338 h 2947481"/>
                <a:gd name="connsiteX2108" fmla="*/ 2915992 w 4368946"/>
                <a:gd name="connsiteY2108" fmla="*/ 1280608 h 2947481"/>
                <a:gd name="connsiteX2109" fmla="*/ 2921114 w 4368946"/>
                <a:gd name="connsiteY2109" fmla="*/ 1277772 h 2947481"/>
                <a:gd name="connsiteX2110" fmla="*/ 2923052 w 4368946"/>
                <a:gd name="connsiteY2110" fmla="*/ 1275905 h 2947481"/>
                <a:gd name="connsiteX2111" fmla="*/ 2925128 w 4368946"/>
                <a:gd name="connsiteY2111" fmla="*/ 1273414 h 2947481"/>
                <a:gd name="connsiteX2112" fmla="*/ 2928519 w 4368946"/>
                <a:gd name="connsiteY2112" fmla="*/ 1268503 h 2947481"/>
                <a:gd name="connsiteX2113" fmla="*/ 2929904 w 4368946"/>
                <a:gd name="connsiteY2113" fmla="*/ 1262900 h 2947481"/>
                <a:gd name="connsiteX2114" fmla="*/ 2927066 w 4368946"/>
                <a:gd name="connsiteY2114" fmla="*/ 1259580 h 2947481"/>
                <a:gd name="connsiteX2115" fmla="*/ 2923329 w 4368946"/>
                <a:gd name="connsiteY2115" fmla="*/ 1256536 h 2947481"/>
                <a:gd name="connsiteX2116" fmla="*/ 2921806 w 4368946"/>
                <a:gd name="connsiteY2116" fmla="*/ 1251832 h 2947481"/>
                <a:gd name="connsiteX2117" fmla="*/ 2920560 w 4368946"/>
                <a:gd name="connsiteY2117" fmla="*/ 1254184 h 2947481"/>
                <a:gd name="connsiteX2118" fmla="*/ 2918899 w 4368946"/>
                <a:gd name="connsiteY2118" fmla="*/ 1254876 h 2947481"/>
                <a:gd name="connsiteX2119" fmla="*/ 2916823 w 4368946"/>
                <a:gd name="connsiteY2119" fmla="*/ 1254599 h 2947481"/>
                <a:gd name="connsiteX2120" fmla="*/ 2914400 w 4368946"/>
                <a:gd name="connsiteY2120" fmla="*/ 1254115 h 2947481"/>
                <a:gd name="connsiteX2121" fmla="*/ 2910386 w 4368946"/>
                <a:gd name="connsiteY2121" fmla="*/ 1253838 h 2947481"/>
                <a:gd name="connsiteX2122" fmla="*/ 2907964 w 4368946"/>
                <a:gd name="connsiteY2122" fmla="*/ 1254461 h 2947481"/>
                <a:gd name="connsiteX2123" fmla="*/ 2905957 w 4368946"/>
                <a:gd name="connsiteY2123" fmla="*/ 1256121 h 2947481"/>
                <a:gd name="connsiteX2124" fmla="*/ 2901112 w 4368946"/>
                <a:gd name="connsiteY2124" fmla="*/ 1261171 h 2947481"/>
                <a:gd name="connsiteX2125" fmla="*/ 2897098 w 4368946"/>
                <a:gd name="connsiteY2125" fmla="*/ 1266428 h 2947481"/>
                <a:gd name="connsiteX2126" fmla="*/ 2894883 w 4368946"/>
                <a:gd name="connsiteY2126" fmla="*/ 1268849 h 2947481"/>
                <a:gd name="connsiteX2127" fmla="*/ 2892461 w 4368946"/>
                <a:gd name="connsiteY2127" fmla="*/ 1270786 h 2947481"/>
                <a:gd name="connsiteX2128" fmla="*/ 2889623 w 4368946"/>
                <a:gd name="connsiteY2128" fmla="*/ 1272377 h 2947481"/>
                <a:gd name="connsiteX2129" fmla="*/ 2879034 w 4368946"/>
                <a:gd name="connsiteY2129" fmla="*/ 1277426 h 2947481"/>
                <a:gd name="connsiteX2130" fmla="*/ 2874881 w 4368946"/>
                <a:gd name="connsiteY2130" fmla="*/ 1279848 h 2947481"/>
                <a:gd name="connsiteX2131" fmla="*/ 2871282 w 4368946"/>
                <a:gd name="connsiteY2131" fmla="*/ 1282960 h 2947481"/>
                <a:gd name="connsiteX2132" fmla="*/ 2868375 w 4368946"/>
                <a:gd name="connsiteY2132" fmla="*/ 1287457 h 2947481"/>
                <a:gd name="connsiteX2133" fmla="*/ 2866368 w 4368946"/>
                <a:gd name="connsiteY2133" fmla="*/ 1292645 h 2947481"/>
                <a:gd name="connsiteX2134" fmla="*/ 2864914 w 4368946"/>
                <a:gd name="connsiteY2134" fmla="*/ 1295066 h 2947481"/>
                <a:gd name="connsiteX2135" fmla="*/ 2862492 w 4368946"/>
                <a:gd name="connsiteY2135" fmla="*/ 1296864 h 2947481"/>
                <a:gd name="connsiteX2136" fmla="*/ 2860554 w 4368946"/>
                <a:gd name="connsiteY2136" fmla="*/ 1297348 h 2947481"/>
                <a:gd name="connsiteX2137" fmla="*/ 2856332 w 4368946"/>
                <a:gd name="connsiteY2137" fmla="*/ 1297210 h 2947481"/>
                <a:gd name="connsiteX2138" fmla="*/ 2854395 w 4368946"/>
                <a:gd name="connsiteY2138" fmla="*/ 1297348 h 2947481"/>
                <a:gd name="connsiteX2139" fmla="*/ 2852941 w 4368946"/>
                <a:gd name="connsiteY2139" fmla="*/ 1297902 h 2947481"/>
                <a:gd name="connsiteX2140" fmla="*/ 2849826 w 4368946"/>
                <a:gd name="connsiteY2140" fmla="*/ 1299493 h 2947481"/>
                <a:gd name="connsiteX2141" fmla="*/ 2848373 w 4368946"/>
                <a:gd name="connsiteY2141" fmla="*/ 1299700 h 2947481"/>
                <a:gd name="connsiteX2142" fmla="*/ 2847335 w 4368946"/>
                <a:gd name="connsiteY2142" fmla="*/ 1299147 h 2947481"/>
                <a:gd name="connsiteX2143" fmla="*/ 2845259 w 4368946"/>
                <a:gd name="connsiteY2143" fmla="*/ 1296864 h 2947481"/>
                <a:gd name="connsiteX2144" fmla="*/ 2844082 w 4368946"/>
                <a:gd name="connsiteY2144" fmla="*/ 1296103 h 2947481"/>
                <a:gd name="connsiteX2145" fmla="*/ 2840968 w 4368946"/>
                <a:gd name="connsiteY2145" fmla="*/ 1295965 h 2947481"/>
                <a:gd name="connsiteX2146" fmla="*/ 2838614 w 4368946"/>
                <a:gd name="connsiteY2146" fmla="*/ 1297348 h 2947481"/>
                <a:gd name="connsiteX2147" fmla="*/ 2836884 w 4368946"/>
                <a:gd name="connsiteY2147" fmla="*/ 1299700 h 2947481"/>
                <a:gd name="connsiteX2148" fmla="*/ 2835500 w 4368946"/>
                <a:gd name="connsiteY2148" fmla="*/ 1302329 h 2947481"/>
                <a:gd name="connsiteX2149" fmla="*/ 2833769 w 4368946"/>
                <a:gd name="connsiteY2149" fmla="*/ 1307655 h 2947481"/>
                <a:gd name="connsiteX2150" fmla="*/ 2833769 w 4368946"/>
                <a:gd name="connsiteY2150" fmla="*/ 1312497 h 2947481"/>
                <a:gd name="connsiteX2151" fmla="*/ 2835984 w 4368946"/>
                <a:gd name="connsiteY2151" fmla="*/ 1316786 h 2947481"/>
                <a:gd name="connsiteX2152" fmla="*/ 2840621 w 4368946"/>
                <a:gd name="connsiteY2152" fmla="*/ 1320245 h 2947481"/>
                <a:gd name="connsiteX2153" fmla="*/ 2843459 w 4368946"/>
                <a:gd name="connsiteY2153" fmla="*/ 1321490 h 2947481"/>
                <a:gd name="connsiteX2154" fmla="*/ 2846643 w 4368946"/>
                <a:gd name="connsiteY2154" fmla="*/ 1322458 h 2947481"/>
                <a:gd name="connsiteX2155" fmla="*/ 2849826 w 4368946"/>
                <a:gd name="connsiteY2155" fmla="*/ 1323081 h 2947481"/>
                <a:gd name="connsiteX2156" fmla="*/ 2852941 w 4368946"/>
                <a:gd name="connsiteY2156" fmla="*/ 1323358 h 2947481"/>
                <a:gd name="connsiteX2157" fmla="*/ 2857440 w 4368946"/>
                <a:gd name="connsiteY2157" fmla="*/ 1322873 h 2947481"/>
                <a:gd name="connsiteX2158" fmla="*/ 2859447 w 4368946"/>
                <a:gd name="connsiteY2158" fmla="*/ 1323150 h 2947481"/>
                <a:gd name="connsiteX2159" fmla="*/ 2861592 w 4368946"/>
                <a:gd name="connsiteY2159" fmla="*/ 1324672 h 2947481"/>
                <a:gd name="connsiteX2160" fmla="*/ 2862423 w 4368946"/>
                <a:gd name="connsiteY2160" fmla="*/ 1326055 h 2947481"/>
                <a:gd name="connsiteX2161" fmla="*/ 2863392 w 4368946"/>
                <a:gd name="connsiteY2161" fmla="*/ 1328269 h 2947481"/>
                <a:gd name="connsiteX2162" fmla="*/ 2864153 w 4368946"/>
                <a:gd name="connsiteY2162" fmla="*/ 1330552 h 2947481"/>
                <a:gd name="connsiteX2163" fmla="*/ 2864430 w 4368946"/>
                <a:gd name="connsiteY2163" fmla="*/ 1332212 h 2947481"/>
                <a:gd name="connsiteX2164" fmla="*/ 2863876 w 4368946"/>
                <a:gd name="connsiteY2164" fmla="*/ 1333803 h 2947481"/>
                <a:gd name="connsiteX2165" fmla="*/ 2862838 w 4368946"/>
                <a:gd name="connsiteY2165" fmla="*/ 1335394 h 2947481"/>
                <a:gd name="connsiteX2166" fmla="*/ 2862008 w 4368946"/>
                <a:gd name="connsiteY2166" fmla="*/ 1337261 h 2947481"/>
                <a:gd name="connsiteX2167" fmla="*/ 2861869 w 4368946"/>
                <a:gd name="connsiteY2167" fmla="*/ 1339683 h 2947481"/>
                <a:gd name="connsiteX2168" fmla="*/ 2864292 w 4368946"/>
                <a:gd name="connsiteY2168" fmla="*/ 1343764 h 2947481"/>
                <a:gd name="connsiteX2169" fmla="*/ 2869067 w 4368946"/>
                <a:gd name="connsiteY2169" fmla="*/ 1346323 h 2947481"/>
                <a:gd name="connsiteX2170" fmla="*/ 2874604 w 4368946"/>
                <a:gd name="connsiteY2170" fmla="*/ 1346946 h 2947481"/>
                <a:gd name="connsiteX2171" fmla="*/ 2879380 w 4368946"/>
                <a:gd name="connsiteY2171" fmla="*/ 1345217 h 2947481"/>
                <a:gd name="connsiteX2172" fmla="*/ 2880418 w 4368946"/>
                <a:gd name="connsiteY2172" fmla="*/ 1344040 h 2947481"/>
                <a:gd name="connsiteX2173" fmla="*/ 2880695 w 4368946"/>
                <a:gd name="connsiteY2173" fmla="*/ 1343141 h 2947481"/>
                <a:gd name="connsiteX2174" fmla="*/ 2880695 w 4368946"/>
                <a:gd name="connsiteY2174" fmla="*/ 1342311 h 2947481"/>
                <a:gd name="connsiteX2175" fmla="*/ 2881179 w 4368946"/>
                <a:gd name="connsiteY2175" fmla="*/ 1341481 h 2947481"/>
                <a:gd name="connsiteX2176" fmla="*/ 2882148 w 4368946"/>
                <a:gd name="connsiteY2176" fmla="*/ 1340720 h 2947481"/>
                <a:gd name="connsiteX2177" fmla="*/ 2888862 w 4368946"/>
                <a:gd name="connsiteY2177" fmla="*/ 1336293 h 2947481"/>
                <a:gd name="connsiteX2178" fmla="*/ 2889831 w 4368946"/>
                <a:gd name="connsiteY2178" fmla="*/ 1334841 h 2947481"/>
                <a:gd name="connsiteX2179" fmla="*/ 2889069 w 4368946"/>
                <a:gd name="connsiteY2179" fmla="*/ 1333319 h 2947481"/>
                <a:gd name="connsiteX2180" fmla="*/ 2896129 w 4368946"/>
                <a:gd name="connsiteY2180" fmla="*/ 1330967 h 2947481"/>
                <a:gd name="connsiteX2181" fmla="*/ 2899382 w 4368946"/>
                <a:gd name="connsiteY2181" fmla="*/ 1330413 h 2947481"/>
                <a:gd name="connsiteX2182" fmla="*/ 2903119 w 4368946"/>
                <a:gd name="connsiteY2182" fmla="*/ 1331174 h 2947481"/>
                <a:gd name="connsiteX2183" fmla="*/ 2912186 w 4368946"/>
                <a:gd name="connsiteY2183" fmla="*/ 1336086 h 2947481"/>
                <a:gd name="connsiteX2184" fmla="*/ 2915370 w 4368946"/>
                <a:gd name="connsiteY2184" fmla="*/ 1337400 h 2947481"/>
                <a:gd name="connsiteX2185" fmla="*/ 2918692 w 4368946"/>
                <a:gd name="connsiteY2185" fmla="*/ 1338437 h 2947481"/>
                <a:gd name="connsiteX2186" fmla="*/ 2920422 w 4368946"/>
                <a:gd name="connsiteY2186" fmla="*/ 1338714 h 2947481"/>
                <a:gd name="connsiteX2187" fmla="*/ 2922221 w 4368946"/>
                <a:gd name="connsiteY2187" fmla="*/ 1338714 h 2947481"/>
                <a:gd name="connsiteX2188" fmla="*/ 2923398 w 4368946"/>
                <a:gd name="connsiteY2188" fmla="*/ 1338299 h 2947481"/>
                <a:gd name="connsiteX2189" fmla="*/ 2926097 w 4368946"/>
                <a:gd name="connsiteY2189" fmla="*/ 1337123 h 2947481"/>
                <a:gd name="connsiteX2190" fmla="*/ 2926997 w 4368946"/>
                <a:gd name="connsiteY2190" fmla="*/ 1336916 h 2947481"/>
                <a:gd name="connsiteX2191" fmla="*/ 2928104 w 4368946"/>
                <a:gd name="connsiteY2191" fmla="*/ 1337400 h 2947481"/>
                <a:gd name="connsiteX2192" fmla="*/ 2930803 w 4368946"/>
                <a:gd name="connsiteY2192" fmla="*/ 1339198 h 2947481"/>
                <a:gd name="connsiteX2193" fmla="*/ 2932257 w 4368946"/>
                <a:gd name="connsiteY2193" fmla="*/ 1339821 h 2947481"/>
                <a:gd name="connsiteX2194" fmla="*/ 2933987 w 4368946"/>
                <a:gd name="connsiteY2194" fmla="*/ 1339959 h 2947481"/>
                <a:gd name="connsiteX2195" fmla="*/ 2937379 w 4368946"/>
                <a:gd name="connsiteY2195" fmla="*/ 1339752 h 2947481"/>
                <a:gd name="connsiteX2196" fmla="*/ 2939109 w 4368946"/>
                <a:gd name="connsiteY2196" fmla="*/ 1339890 h 2947481"/>
                <a:gd name="connsiteX2197" fmla="*/ 2937863 w 4368946"/>
                <a:gd name="connsiteY2197" fmla="*/ 1341135 h 2947481"/>
                <a:gd name="connsiteX2198" fmla="*/ 2937240 w 4368946"/>
                <a:gd name="connsiteY2198" fmla="*/ 1342657 h 2947481"/>
                <a:gd name="connsiteX2199" fmla="*/ 2936686 w 4368946"/>
                <a:gd name="connsiteY2199" fmla="*/ 1345701 h 2947481"/>
                <a:gd name="connsiteX2200" fmla="*/ 2936340 w 4368946"/>
                <a:gd name="connsiteY2200" fmla="*/ 1346185 h 2947481"/>
                <a:gd name="connsiteX2201" fmla="*/ 2935095 w 4368946"/>
                <a:gd name="connsiteY2201" fmla="*/ 1347637 h 2947481"/>
                <a:gd name="connsiteX2202" fmla="*/ 2934749 w 4368946"/>
                <a:gd name="connsiteY2202" fmla="*/ 1348122 h 2947481"/>
                <a:gd name="connsiteX2203" fmla="*/ 2934956 w 4368946"/>
                <a:gd name="connsiteY2203" fmla="*/ 1348468 h 2947481"/>
                <a:gd name="connsiteX2204" fmla="*/ 2935440 w 4368946"/>
                <a:gd name="connsiteY2204" fmla="*/ 1348883 h 2947481"/>
                <a:gd name="connsiteX2205" fmla="*/ 2935925 w 4368946"/>
                <a:gd name="connsiteY2205" fmla="*/ 1349228 h 2947481"/>
                <a:gd name="connsiteX2206" fmla="*/ 2936202 w 4368946"/>
                <a:gd name="connsiteY2206" fmla="*/ 1349436 h 2947481"/>
                <a:gd name="connsiteX2207" fmla="*/ 2934818 w 4368946"/>
                <a:gd name="connsiteY2207" fmla="*/ 1351442 h 2947481"/>
                <a:gd name="connsiteX2208" fmla="*/ 2933503 w 4368946"/>
                <a:gd name="connsiteY2208" fmla="*/ 1352410 h 2947481"/>
                <a:gd name="connsiteX2209" fmla="*/ 2931911 w 4368946"/>
                <a:gd name="connsiteY2209" fmla="*/ 1352618 h 2947481"/>
                <a:gd name="connsiteX2210" fmla="*/ 2929904 w 4368946"/>
                <a:gd name="connsiteY2210" fmla="*/ 1352341 h 2947481"/>
                <a:gd name="connsiteX2211" fmla="*/ 2929004 w 4368946"/>
                <a:gd name="connsiteY2211" fmla="*/ 1351926 h 2947481"/>
                <a:gd name="connsiteX2212" fmla="*/ 2928104 w 4368946"/>
                <a:gd name="connsiteY2212" fmla="*/ 1351235 h 2947481"/>
                <a:gd name="connsiteX2213" fmla="*/ 2926928 w 4368946"/>
                <a:gd name="connsiteY2213" fmla="*/ 1350543 h 2947481"/>
                <a:gd name="connsiteX2214" fmla="*/ 2925059 w 4368946"/>
                <a:gd name="connsiteY2214" fmla="*/ 1350335 h 2947481"/>
                <a:gd name="connsiteX2215" fmla="*/ 2923190 w 4368946"/>
                <a:gd name="connsiteY2215" fmla="*/ 1350750 h 2947481"/>
                <a:gd name="connsiteX2216" fmla="*/ 2921322 w 4368946"/>
                <a:gd name="connsiteY2216" fmla="*/ 1351580 h 2947481"/>
                <a:gd name="connsiteX2217" fmla="*/ 2917861 w 4368946"/>
                <a:gd name="connsiteY2217" fmla="*/ 1353586 h 2947481"/>
                <a:gd name="connsiteX2218" fmla="*/ 2904296 w 4368946"/>
                <a:gd name="connsiteY2218" fmla="*/ 1359051 h 2947481"/>
                <a:gd name="connsiteX2219" fmla="*/ 2903604 w 4368946"/>
                <a:gd name="connsiteY2219" fmla="*/ 1358913 h 2947481"/>
                <a:gd name="connsiteX2220" fmla="*/ 2902635 w 4368946"/>
                <a:gd name="connsiteY2220" fmla="*/ 1358428 h 2947481"/>
                <a:gd name="connsiteX2221" fmla="*/ 2901665 w 4368946"/>
                <a:gd name="connsiteY2221" fmla="*/ 1358013 h 2947481"/>
                <a:gd name="connsiteX2222" fmla="*/ 2900904 w 4368946"/>
                <a:gd name="connsiteY2222" fmla="*/ 1358221 h 2947481"/>
                <a:gd name="connsiteX2223" fmla="*/ 2900697 w 4368946"/>
                <a:gd name="connsiteY2223" fmla="*/ 1358705 h 2947481"/>
                <a:gd name="connsiteX2224" fmla="*/ 2900697 w 4368946"/>
                <a:gd name="connsiteY2224" fmla="*/ 1359328 h 2947481"/>
                <a:gd name="connsiteX2225" fmla="*/ 2900835 w 4368946"/>
                <a:gd name="connsiteY2225" fmla="*/ 1359743 h 2947481"/>
                <a:gd name="connsiteX2226" fmla="*/ 2901181 w 4368946"/>
                <a:gd name="connsiteY2226" fmla="*/ 1359605 h 2947481"/>
                <a:gd name="connsiteX2227" fmla="*/ 2901735 w 4368946"/>
                <a:gd name="connsiteY2227" fmla="*/ 1359605 h 2947481"/>
                <a:gd name="connsiteX2228" fmla="*/ 2901735 w 4368946"/>
                <a:gd name="connsiteY2228" fmla="*/ 1360919 h 2947481"/>
                <a:gd name="connsiteX2229" fmla="*/ 2901527 w 4368946"/>
                <a:gd name="connsiteY2229" fmla="*/ 1362994 h 2947481"/>
                <a:gd name="connsiteX2230" fmla="*/ 2901181 w 4368946"/>
                <a:gd name="connsiteY2230" fmla="*/ 1362856 h 2947481"/>
                <a:gd name="connsiteX2231" fmla="*/ 2900004 w 4368946"/>
                <a:gd name="connsiteY2231" fmla="*/ 1363340 h 2947481"/>
                <a:gd name="connsiteX2232" fmla="*/ 2898689 w 4368946"/>
                <a:gd name="connsiteY2232" fmla="*/ 1364170 h 2947481"/>
                <a:gd name="connsiteX2233" fmla="*/ 2897790 w 4368946"/>
                <a:gd name="connsiteY2233" fmla="*/ 1365138 h 2947481"/>
                <a:gd name="connsiteX2234" fmla="*/ 2897167 w 4368946"/>
                <a:gd name="connsiteY2234" fmla="*/ 1367075 h 2947481"/>
                <a:gd name="connsiteX2235" fmla="*/ 2897305 w 4368946"/>
                <a:gd name="connsiteY2235" fmla="*/ 1368182 h 2947481"/>
                <a:gd name="connsiteX2236" fmla="*/ 2897098 w 4368946"/>
                <a:gd name="connsiteY2236" fmla="*/ 1369081 h 2947481"/>
                <a:gd name="connsiteX2237" fmla="*/ 2895644 w 4368946"/>
                <a:gd name="connsiteY2237" fmla="*/ 1370396 h 2947481"/>
                <a:gd name="connsiteX2238" fmla="*/ 2892599 w 4368946"/>
                <a:gd name="connsiteY2238" fmla="*/ 1371848 h 2947481"/>
                <a:gd name="connsiteX2239" fmla="*/ 2891353 w 4368946"/>
                <a:gd name="connsiteY2239" fmla="*/ 1370880 h 2947481"/>
                <a:gd name="connsiteX2240" fmla="*/ 2890869 w 4368946"/>
                <a:gd name="connsiteY2240" fmla="*/ 1369012 h 2947481"/>
                <a:gd name="connsiteX2241" fmla="*/ 2889831 w 4368946"/>
                <a:gd name="connsiteY2241" fmla="*/ 1367767 h 2947481"/>
                <a:gd name="connsiteX2242" fmla="*/ 2887131 w 4368946"/>
                <a:gd name="connsiteY2242" fmla="*/ 1367974 h 2947481"/>
                <a:gd name="connsiteX2243" fmla="*/ 2886370 w 4368946"/>
                <a:gd name="connsiteY2243" fmla="*/ 1369773 h 2947481"/>
                <a:gd name="connsiteX2244" fmla="*/ 2887270 w 4368946"/>
                <a:gd name="connsiteY2244" fmla="*/ 1371987 h 2947481"/>
                <a:gd name="connsiteX2245" fmla="*/ 2889554 w 4368946"/>
                <a:gd name="connsiteY2245" fmla="*/ 1373508 h 2947481"/>
                <a:gd name="connsiteX2246" fmla="*/ 2876819 w 4368946"/>
                <a:gd name="connsiteY2246" fmla="*/ 1384922 h 2947481"/>
                <a:gd name="connsiteX2247" fmla="*/ 2874466 w 4368946"/>
                <a:gd name="connsiteY2247" fmla="*/ 1387758 h 2947481"/>
                <a:gd name="connsiteX2248" fmla="*/ 2870244 w 4368946"/>
                <a:gd name="connsiteY2248" fmla="*/ 1394122 h 2947481"/>
                <a:gd name="connsiteX2249" fmla="*/ 2868998 w 4368946"/>
                <a:gd name="connsiteY2249" fmla="*/ 1395506 h 2947481"/>
                <a:gd name="connsiteX2250" fmla="*/ 2867614 w 4368946"/>
                <a:gd name="connsiteY2250" fmla="*/ 1396681 h 2947481"/>
                <a:gd name="connsiteX2251" fmla="*/ 2866575 w 4368946"/>
                <a:gd name="connsiteY2251" fmla="*/ 1398134 h 2947481"/>
                <a:gd name="connsiteX2252" fmla="*/ 2866368 w 4368946"/>
                <a:gd name="connsiteY2252" fmla="*/ 1400140 h 2947481"/>
                <a:gd name="connsiteX2253" fmla="*/ 2866922 w 4368946"/>
                <a:gd name="connsiteY2253" fmla="*/ 1402077 h 2947481"/>
                <a:gd name="connsiteX2254" fmla="*/ 2867890 w 4368946"/>
                <a:gd name="connsiteY2254" fmla="*/ 1402561 h 2947481"/>
                <a:gd name="connsiteX2255" fmla="*/ 2869205 w 4368946"/>
                <a:gd name="connsiteY2255" fmla="*/ 1402561 h 2947481"/>
                <a:gd name="connsiteX2256" fmla="*/ 2870936 w 4368946"/>
                <a:gd name="connsiteY2256" fmla="*/ 1403184 h 2947481"/>
                <a:gd name="connsiteX2257" fmla="*/ 2882494 w 4368946"/>
                <a:gd name="connsiteY2257" fmla="*/ 1409825 h 2947481"/>
                <a:gd name="connsiteX2258" fmla="*/ 2888031 w 4368946"/>
                <a:gd name="connsiteY2258" fmla="*/ 1413975 h 2947481"/>
                <a:gd name="connsiteX2259" fmla="*/ 2891422 w 4368946"/>
                <a:gd name="connsiteY2259" fmla="*/ 1419647 h 2947481"/>
                <a:gd name="connsiteX2260" fmla="*/ 2896336 w 4368946"/>
                <a:gd name="connsiteY2260" fmla="*/ 1432582 h 2947481"/>
                <a:gd name="connsiteX2261" fmla="*/ 2899866 w 4368946"/>
                <a:gd name="connsiteY2261" fmla="*/ 1439638 h 2947481"/>
                <a:gd name="connsiteX2262" fmla="*/ 2901389 w 4368946"/>
                <a:gd name="connsiteY2262" fmla="*/ 1443443 h 2947481"/>
                <a:gd name="connsiteX2263" fmla="*/ 2902081 w 4368946"/>
                <a:gd name="connsiteY2263" fmla="*/ 1447109 h 2947481"/>
                <a:gd name="connsiteX2264" fmla="*/ 2901873 w 4368946"/>
                <a:gd name="connsiteY2264" fmla="*/ 1448838 h 2947481"/>
                <a:gd name="connsiteX2265" fmla="*/ 2901597 w 4368946"/>
                <a:gd name="connsiteY2265" fmla="*/ 1450083 h 2947481"/>
                <a:gd name="connsiteX2266" fmla="*/ 2901597 w 4368946"/>
                <a:gd name="connsiteY2266" fmla="*/ 1451259 h 2947481"/>
                <a:gd name="connsiteX2267" fmla="*/ 2902635 w 4368946"/>
                <a:gd name="connsiteY2267" fmla="*/ 1452850 h 2947481"/>
                <a:gd name="connsiteX2268" fmla="*/ 2904088 w 4368946"/>
                <a:gd name="connsiteY2268" fmla="*/ 1453957 h 2947481"/>
                <a:gd name="connsiteX2269" fmla="*/ 2905818 w 4368946"/>
                <a:gd name="connsiteY2269" fmla="*/ 1454580 h 2947481"/>
                <a:gd name="connsiteX2270" fmla="*/ 2907687 w 4368946"/>
                <a:gd name="connsiteY2270" fmla="*/ 1455133 h 2947481"/>
                <a:gd name="connsiteX2271" fmla="*/ 2909348 w 4368946"/>
                <a:gd name="connsiteY2271" fmla="*/ 1455825 h 2947481"/>
                <a:gd name="connsiteX2272" fmla="*/ 2911286 w 4368946"/>
                <a:gd name="connsiteY2272" fmla="*/ 1457692 h 2947481"/>
                <a:gd name="connsiteX2273" fmla="*/ 2912255 w 4368946"/>
                <a:gd name="connsiteY2273" fmla="*/ 1459629 h 2947481"/>
                <a:gd name="connsiteX2274" fmla="*/ 2913016 w 4368946"/>
                <a:gd name="connsiteY2274" fmla="*/ 1461705 h 2947481"/>
                <a:gd name="connsiteX2275" fmla="*/ 2914470 w 4368946"/>
                <a:gd name="connsiteY2275" fmla="*/ 1463849 h 2947481"/>
                <a:gd name="connsiteX2276" fmla="*/ 2917169 w 4368946"/>
                <a:gd name="connsiteY2276" fmla="*/ 1465855 h 2947481"/>
                <a:gd name="connsiteX2277" fmla="*/ 2919730 w 4368946"/>
                <a:gd name="connsiteY2277" fmla="*/ 1467308 h 2947481"/>
                <a:gd name="connsiteX2278" fmla="*/ 2921598 w 4368946"/>
                <a:gd name="connsiteY2278" fmla="*/ 1469383 h 2947481"/>
                <a:gd name="connsiteX2279" fmla="*/ 2922221 w 4368946"/>
                <a:gd name="connsiteY2279" fmla="*/ 1473187 h 2947481"/>
                <a:gd name="connsiteX2280" fmla="*/ 2919315 w 4368946"/>
                <a:gd name="connsiteY2280" fmla="*/ 1472980 h 2947481"/>
                <a:gd name="connsiteX2281" fmla="*/ 2916753 w 4368946"/>
                <a:gd name="connsiteY2281" fmla="*/ 1471942 h 2947481"/>
                <a:gd name="connsiteX2282" fmla="*/ 2914262 w 4368946"/>
                <a:gd name="connsiteY2282" fmla="*/ 1470628 h 2947481"/>
                <a:gd name="connsiteX2283" fmla="*/ 2911563 w 4368946"/>
                <a:gd name="connsiteY2283" fmla="*/ 1469660 h 2947481"/>
                <a:gd name="connsiteX2284" fmla="*/ 2906580 w 4368946"/>
                <a:gd name="connsiteY2284" fmla="*/ 1469244 h 2947481"/>
                <a:gd name="connsiteX2285" fmla="*/ 2904365 w 4368946"/>
                <a:gd name="connsiteY2285" fmla="*/ 1468829 h 2947481"/>
                <a:gd name="connsiteX2286" fmla="*/ 2897167 w 4368946"/>
                <a:gd name="connsiteY2286" fmla="*/ 1465578 h 2947481"/>
                <a:gd name="connsiteX2287" fmla="*/ 2893083 w 4368946"/>
                <a:gd name="connsiteY2287" fmla="*/ 1465232 h 2947481"/>
                <a:gd name="connsiteX2288" fmla="*/ 2889000 w 4368946"/>
                <a:gd name="connsiteY2288" fmla="*/ 1466132 h 2947481"/>
                <a:gd name="connsiteX2289" fmla="*/ 2884155 w 4368946"/>
                <a:gd name="connsiteY2289" fmla="*/ 1467999 h 2947481"/>
                <a:gd name="connsiteX2290" fmla="*/ 2887131 w 4368946"/>
                <a:gd name="connsiteY2290" fmla="*/ 1468414 h 2947481"/>
                <a:gd name="connsiteX2291" fmla="*/ 2889831 w 4368946"/>
                <a:gd name="connsiteY2291" fmla="*/ 1467723 h 2947481"/>
                <a:gd name="connsiteX2292" fmla="*/ 2892461 w 4368946"/>
                <a:gd name="connsiteY2292" fmla="*/ 1466685 h 2947481"/>
                <a:gd name="connsiteX2293" fmla="*/ 2895298 w 4368946"/>
                <a:gd name="connsiteY2293" fmla="*/ 1466408 h 2947481"/>
                <a:gd name="connsiteX2294" fmla="*/ 2897167 w 4368946"/>
                <a:gd name="connsiteY2294" fmla="*/ 1466754 h 2947481"/>
                <a:gd name="connsiteX2295" fmla="*/ 2897928 w 4368946"/>
                <a:gd name="connsiteY2295" fmla="*/ 1467238 h 2947481"/>
                <a:gd name="connsiteX2296" fmla="*/ 2898343 w 4368946"/>
                <a:gd name="connsiteY2296" fmla="*/ 1467930 h 2947481"/>
                <a:gd name="connsiteX2297" fmla="*/ 2899313 w 4368946"/>
                <a:gd name="connsiteY2297" fmla="*/ 1468968 h 2947481"/>
                <a:gd name="connsiteX2298" fmla="*/ 2902358 w 4368946"/>
                <a:gd name="connsiteY2298" fmla="*/ 1471527 h 2947481"/>
                <a:gd name="connsiteX2299" fmla="*/ 2913777 w 4368946"/>
                <a:gd name="connsiteY2299" fmla="*/ 1478514 h 2947481"/>
                <a:gd name="connsiteX2300" fmla="*/ 2918484 w 4368946"/>
                <a:gd name="connsiteY2300" fmla="*/ 1482457 h 2947481"/>
                <a:gd name="connsiteX2301" fmla="*/ 2921391 w 4368946"/>
                <a:gd name="connsiteY2301" fmla="*/ 1487091 h 2947481"/>
                <a:gd name="connsiteX2302" fmla="*/ 2921875 w 4368946"/>
                <a:gd name="connsiteY2302" fmla="*/ 1490342 h 2947481"/>
                <a:gd name="connsiteX2303" fmla="*/ 2920698 w 4368946"/>
                <a:gd name="connsiteY2303" fmla="*/ 1491518 h 2947481"/>
                <a:gd name="connsiteX2304" fmla="*/ 2915300 w 4368946"/>
                <a:gd name="connsiteY2304" fmla="*/ 1492625 h 2947481"/>
                <a:gd name="connsiteX2305" fmla="*/ 2912809 w 4368946"/>
                <a:gd name="connsiteY2305" fmla="*/ 1493801 h 2947481"/>
                <a:gd name="connsiteX2306" fmla="*/ 2906856 w 4368946"/>
                <a:gd name="connsiteY2306" fmla="*/ 1497191 h 2947481"/>
                <a:gd name="connsiteX2307" fmla="*/ 2904711 w 4368946"/>
                <a:gd name="connsiteY2307" fmla="*/ 1498781 h 2947481"/>
                <a:gd name="connsiteX2308" fmla="*/ 2901597 w 4368946"/>
                <a:gd name="connsiteY2308" fmla="*/ 1502102 h 2947481"/>
                <a:gd name="connsiteX2309" fmla="*/ 2900212 w 4368946"/>
                <a:gd name="connsiteY2309" fmla="*/ 1502655 h 2947481"/>
                <a:gd name="connsiteX2310" fmla="*/ 2894537 w 4368946"/>
                <a:gd name="connsiteY2310" fmla="*/ 1503001 h 2947481"/>
                <a:gd name="connsiteX2311" fmla="*/ 2892184 w 4368946"/>
                <a:gd name="connsiteY2311" fmla="*/ 1503485 h 2947481"/>
                <a:gd name="connsiteX2312" fmla="*/ 2889900 w 4368946"/>
                <a:gd name="connsiteY2312" fmla="*/ 1504454 h 2947481"/>
                <a:gd name="connsiteX2313" fmla="*/ 2887616 w 4368946"/>
                <a:gd name="connsiteY2313" fmla="*/ 1506114 h 2947481"/>
                <a:gd name="connsiteX2314" fmla="*/ 2889208 w 4368946"/>
                <a:gd name="connsiteY2314" fmla="*/ 1505837 h 2947481"/>
                <a:gd name="connsiteX2315" fmla="*/ 2889969 w 4368946"/>
                <a:gd name="connsiteY2315" fmla="*/ 1505837 h 2947481"/>
                <a:gd name="connsiteX2316" fmla="*/ 2890938 w 4368946"/>
                <a:gd name="connsiteY2316" fmla="*/ 1505976 h 2947481"/>
                <a:gd name="connsiteX2317" fmla="*/ 2891561 w 4368946"/>
                <a:gd name="connsiteY2317" fmla="*/ 1505768 h 2947481"/>
                <a:gd name="connsiteX2318" fmla="*/ 2893153 w 4368946"/>
                <a:gd name="connsiteY2318" fmla="*/ 1504800 h 2947481"/>
                <a:gd name="connsiteX2319" fmla="*/ 2893845 w 4368946"/>
                <a:gd name="connsiteY2319" fmla="*/ 1504661 h 2947481"/>
                <a:gd name="connsiteX2320" fmla="*/ 2894398 w 4368946"/>
                <a:gd name="connsiteY2320" fmla="*/ 1505146 h 2947481"/>
                <a:gd name="connsiteX2321" fmla="*/ 2895229 w 4368946"/>
                <a:gd name="connsiteY2321" fmla="*/ 1506736 h 2947481"/>
                <a:gd name="connsiteX2322" fmla="*/ 2895783 w 4368946"/>
                <a:gd name="connsiteY2322" fmla="*/ 1507221 h 2947481"/>
                <a:gd name="connsiteX2323" fmla="*/ 2899174 w 4368946"/>
                <a:gd name="connsiteY2323" fmla="*/ 1507843 h 2947481"/>
                <a:gd name="connsiteX2324" fmla="*/ 2901665 w 4368946"/>
                <a:gd name="connsiteY2324" fmla="*/ 1507151 h 2947481"/>
                <a:gd name="connsiteX2325" fmla="*/ 2904088 w 4368946"/>
                <a:gd name="connsiteY2325" fmla="*/ 1505906 h 2947481"/>
                <a:gd name="connsiteX2326" fmla="*/ 2907410 w 4368946"/>
                <a:gd name="connsiteY2326" fmla="*/ 1504800 h 2947481"/>
                <a:gd name="connsiteX2327" fmla="*/ 2910871 w 4368946"/>
                <a:gd name="connsiteY2327" fmla="*/ 1505007 h 2947481"/>
                <a:gd name="connsiteX2328" fmla="*/ 2913362 w 4368946"/>
                <a:gd name="connsiteY2328" fmla="*/ 1506736 h 2947481"/>
                <a:gd name="connsiteX2329" fmla="*/ 2915508 w 4368946"/>
                <a:gd name="connsiteY2329" fmla="*/ 1509158 h 2947481"/>
                <a:gd name="connsiteX2330" fmla="*/ 2918000 w 4368946"/>
                <a:gd name="connsiteY2330" fmla="*/ 1511509 h 2947481"/>
                <a:gd name="connsiteX2331" fmla="*/ 2919937 w 4368946"/>
                <a:gd name="connsiteY2331" fmla="*/ 1512547 h 2947481"/>
                <a:gd name="connsiteX2332" fmla="*/ 2922221 w 4368946"/>
                <a:gd name="connsiteY2332" fmla="*/ 1513377 h 2947481"/>
                <a:gd name="connsiteX2333" fmla="*/ 2924644 w 4368946"/>
                <a:gd name="connsiteY2333" fmla="*/ 1514000 h 2947481"/>
                <a:gd name="connsiteX2334" fmla="*/ 2926789 w 4368946"/>
                <a:gd name="connsiteY2334" fmla="*/ 1514415 h 2947481"/>
                <a:gd name="connsiteX2335" fmla="*/ 2923606 w 4368946"/>
                <a:gd name="connsiteY2335" fmla="*/ 1516144 h 2947481"/>
                <a:gd name="connsiteX2336" fmla="*/ 2914816 w 4368946"/>
                <a:gd name="connsiteY2336" fmla="*/ 1523061 h 2947481"/>
                <a:gd name="connsiteX2337" fmla="*/ 2916892 w 4368946"/>
                <a:gd name="connsiteY2337" fmla="*/ 1522508 h 2947481"/>
                <a:gd name="connsiteX2338" fmla="*/ 2921598 w 4368946"/>
                <a:gd name="connsiteY2338" fmla="*/ 1520225 h 2947481"/>
                <a:gd name="connsiteX2339" fmla="*/ 2923259 w 4368946"/>
                <a:gd name="connsiteY2339" fmla="*/ 1520087 h 2947481"/>
                <a:gd name="connsiteX2340" fmla="*/ 2924159 w 4368946"/>
                <a:gd name="connsiteY2340" fmla="*/ 1521470 h 2947481"/>
                <a:gd name="connsiteX2341" fmla="*/ 2924367 w 4368946"/>
                <a:gd name="connsiteY2341" fmla="*/ 1523684 h 2947481"/>
                <a:gd name="connsiteX2342" fmla="*/ 2924090 w 4368946"/>
                <a:gd name="connsiteY2342" fmla="*/ 1526036 h 2947481"/>
                <a:gd name="connsiteX2343" fmla="*/ 2923675 w 4368946"/>
                <a:gd name="connsiteY2343" fmla="*/ 1527696 h 2947481"/>
                <a:gd name="connsiteX2344" fmla="*/ 2922844 w 4368946"/>
                <a:gd name="connsiteY2344" fmla="*/ 1530325 h 2947481"/>
                <a:gd name="connsiteX2345" fmla="*/ 2922429 w 4368946"/>
                <a:gd name="connsiteY2345" fmla="*/ 1530463 h 2947481"/>
                <a:gd name="connsiteX2346" fmla="*/ 2921598 w 4368946"/>
                <a:gd name="connsiteY2346" fmla="*/ 1529356 h 2947481"/>
                <a:gd name="connsiteX2347" fmla="*/ 2919522 w 4368946"/>
                <a:gd name="connsiteY2347" fmla="*/ 1528249 h 2947481"/>
                <a:gd name="connsiteX2348" fmla="*/ 2917792 w 4368946"/>
                <a:gd name="connsiteY2348" fmla="*/ 1528111 h 2947481"/>
                <a:gd name="connsiteX2349" fmla="*/ 2916061 w 4368946"/>
                <a:gd name="connsiteY2349" fmla="*/ 1528457 h 2947481"/>
                <a:gd name="connsiteX2350" fmla="*/ 2914608 w 4368946"/>
                <a:gd name="connsiteY2350" fmla="*/ 1529425 h 2947481"/>
                <a:gd name="connsiteX2351" fmla="*/ 2913570 w 4368946"/>
                <a:gd name="connsiteY2351" fmla="*/ 1530878 h 2947481"/>
                <a:gd name="connsiteX2352" fmla="*/ 2915923 w 4368946"/>
                <a:gd name="connsiteY2352" fmla="*/ 1531985 h 2947481"/>
                <a:gd name="connsiteX2353" fmla="*/ 2917722 w 4368946"/>
                <a:gd name="connsiteY2353" fmla="*/ 1533852 h 2947481"/>
                <a:gd name="connsiteX2354" fmla="*/ 2917861 w 4368946"/>
                <a:gd name="connsiteY2354" fmla="*/ 1535305 h 2947481"/>
                <a:gd name="connsiteX2355" fmla="*/ 2915439 w 4368946"/>
                <a:gd name="connsiteY2355" fmla="*/ 1535305 h 2947481"/>
                <a:gd name="connsiteX2356" fmla="*/ 2917861 w 4368946"/>
                <a:gd name="connsiteY2356" fmla="*/ 1536827 h 2947481"/>
                <a:gd name="connsiteX2357" fmla="*/ 2917446 w 4368946"/>
                <a:gd name="connsiteY2357" fmla="*/ 1538210 h 2947481"/>
                <a:gd name="connsiteX2358" fmla="*/ 2915923 w 4368946"/>
                <a:gd name="connsiteY2358" fmla="*/ 1539456 h 2947481"/>
                <a:gd name="connsiteX2359" fmla="*/ 2914816 w 4368946"/>
                <a:gd name="connsiteY2359" fmla="*/ 1540701 h 2947481"/>
                <a:gd name="connsiteX2360" fmla="*/ 2914816 w 4368946"/>
                <a:gd name="connsiteY2360" fmla="*/ 1542914 h 2947481"/>
                <a:gd name="connsiteX2361" fmla="*/ 2916338 w 4368946"/>
                <a:gd name="connsiteY2361" fmla="*/ 1547549 h 2947481"/>
                <a:gd name="connsiteX2362" fmla="*/ 2916892 w 4368946"/>
                <a:gd name="connsiteY2362" fmla="*/ 1549970 h 2947481"/>
                <a:gd name="connsiteX2363" fmla="*/ 2915023 w 4368946"/>
                <a:gd name="connsiteY2363" fmla="*/ 1549555 h 2947481"/>
                <a:gd name="connsiteX2364" fmla="*/ 2913362 w 4368946"/>
                <a:gd name="connsiteY2364" fmla="*/ 1550177 h 2947481"/>
                <a:gd name="connsiteX2365" fmla="*/ 2911770 w 4368946"/>
                <a:gd name="connsiteY2365" fmla="*/ 1551146 h 2947481"/>
                <a:gd name="connsiteX2366" fmla="*/ 2909902 w 4368946"/>
                <a:gd name="connsiteY2366" fmla="*/ 1551630 h 2947481"/>
                <a:gd name="connsiteX2367" fmla="*/ 2909140 w 4368946"/>
                <a:gd name="connsiteY2367" fmla="*/ 1551077 h 2947481"/>
                <a:gd name="connsiteX2368" fmla="*/ 2908864 w 4368946"/>
                <a:gd name="connsiteY2368" fmla="*/ 1549970 h 2947481"/>
                <a:gd name="connsiteX2369" fmla="*/ 2908310 w 4368946"/>
                <a:gd name="connsiteY2369" fmla="*/ 1549209 h 2947481"/>
                <a:gd name="connsiteX2370" fmla="*/ 2906718 w 4368946"/>
                <a:gd name="connsiteY2370" fmla="*/ 1549555 h 2947481"/>
                <a:gd name="connsiteX2371" fmla="*/ 2904780 w 4368946"/>
                <a:gd name="connsiteY2371" fmla="*/ 1551630 h 2947481"/>
                <a:gd name="connsiteX2372" fmla="*/ 2903742 w 4368946"/>
                <a:gd name="connsiteY2372" fmla="*/ 1554259 h 2947481"/>
                <a:gd name="connsiteX2373" fmla="*/ 2902219 w 4368946"/>
                <a:gd name="connsiteY2373" fmla="*/ 1556265 h 2947481"/>
                <a:gd name="connsiteX2374" fmla="*/ 2898897 w 4368946"/>
                <a:gd name="connsiteY2374" fmla="*/ 1556541 h 2947481"/>
                <a:gd name="connsiteX2375" fmla="*/ 2900282 w 4368946"/>
                <a:gd name="connsiteY2375" fmla="*/ 1558478 h 2947481"/>
                <a:gd name="connsiteX2376" fmla="*/ 2899797 w 4368946"/>
                <a:gd name="connsiteY2376" fmla="*/ 1560623 h 2947481"/>
                <a:gd name="connsiteX2377" fmla="*/ 2897167 w 4368946"/>
                <a:gd name="connsiteY2377" fmla="*/ 1565188 h 2947481"/>
                <a:gd name="connsiteX2378" fmla="*/ 2895021 w 4368946"/>
                <a:gd name="connsiteY2378" fmla="*/ 1570791 h 2947481"/>
                <a:gd name="connsiteX2379" fmla="*/ 2893568 w 4368946"/>
                <a:gd name="connsiteY2379" fmla="*/ 1573558 h 2947481"/>
                <a:gd name="connsiteX2380" fmla="*/ 2891284 w 4368946"/>
                <a:gd name="connsiteY2380" fmla="*/ 1576463 h 2947481"/>
                <a:gd name="connsiteX2381" fmla="*/ 2888446 w 4368946"/>
                <a:gd name="connsiteY2381" fmla="*/ 1579230 h 2947481"/>
                <a:gd name="connsiteX2382" fmla="*/ 2887201 w 4368946"/>
                <a:gd name="connsiteY2382" fmla="*/ 1580752 h 2947481"/>
                <a:gd name="connsiteX2383" fmla="*/ 2886093 w 4368946"/>
                <a:gd name="connsiteY2383" fmla="*/ 1582758 h 2947481"/>
                <a:gd name="connsiteX2384" fmla="*/ 2885747 w 4368946"/>
                <a:gd name="connsiteY2384" fmla="*/ 1584280 h 2947481"/>
                <a:gd name="connsiteX2385" fmla="*/ 2885401 w 4368946"/>
                <a:gd name="connsiteY2385" fmla="*/ 1585940 h 2947481"/>
                <a:gd name="connsiteX2386" fmla="*/ 2884986 w 4368946"/>
                <a:gd name="connsiteY2386" fmla="*/ 1587462 h 2947481"/>
                <a:gd name="connsiteX2387" fmla="*/ 2884155 w 4368946"/>
                <a:gd name="connsiteY2387" fmla="*/ 1588638 h 2947481"/>
                <a:gd name="connsiteX2388" fmla="*/ 2882010 w 4368946"/>
                <a:gd name="connsiteY2388" fmla="*/ 1589330 h 2947481"/>
                <a:gd name="connsiteX2389" fmla="*/ 2880556 w 4368946"/>
                <a:gd name="connsiteY2389" fmla="*/ 1588223 h 2947481"/>
                <a:gd name="connsiteX2390" fmla="*/ 2879726 w 4368946"/>
                <a:gd name="connsiteY2390" fmla="*/ 1586078 h 2947481"/>
                <a:gd name="connsiteX2391" fmla="*/ 2879726 w 4368946"/>
                <a:gd name="connsiteY2391" fmla="*/ 1583657 h 2947481"/>
                <a:gd name="connsiteX2392" fmla="*/ 2878757 w 4368946"/>
                <a:gd name="connsiteY2392" fmla="*/ 1585041 h 2947481"/>
                <a:gd name="connsiteX2393" fmla="*/ 2877580 w 4368946"/>
                <a:gd name="connsiteY2393" fmla="*/ 1585871 h 2947481"/>
                <a:gd name="connsiteX2394" fmla="*/ 2876265 w 4368946"/>
                <a:gd name="connsiteY2394" fmla="*/ 1586009 h 2947481"/>
                <a:gd name="connsiteX2395" fmla="*/ 2874743 w 4368946"/>
                <a:gd name="connsiteY2395" fmla="*/ 1585041 h 2947481"/>
                <a:gd name="connsiteX2396" fmla="*/ 2875919 w 4368946"/>
                <a:gd name="connsiteY2396" fmla="*/ 1587808 h 2947481"/>
                <a:gd name="connsiteX2397" fmla="*/ 2878272 w 4368946"/>
                <a:gd name="connsiteY2397" fmla="*/ 1590367 h 2947481"/>
                <a:gd name="connsiteX2398" fmla="*/ 2880279 w 4368946"/>
                <a:gd name="connsiteY2398" fmla="*/ 1592927 h 2947481"/>
                <a:gd name="connsiteX2399" fmla="*/ 2880418 w 4368946"/>
                <a:gd name="connsiteY2399" fmla="*/ 1595694 h 2947481"/>
                <a:gd name="connsiteX2400" fmla="*/ 2879172 w 4368946"/>
                <a:gd name="connsiteY2400" fmla="*/ 1596869 h 2947481"/>
                <a:gd name="connsiteX2401" fmla="*/ 2874327 w 4368946"/>
                <a:gd name="connsiteY2401" fmla="*/ 1600605 h 2947481"/>
                <a:gd name="connsiteX2402" fmla="*/ 2872735 w 4368946"/>
                <a:gd name="connsiteY2402" fmla="*/ 1601573 h 2947481"/>
                <a:gd name="connsiteX2403" fmla="*/ 2870798 w 4368946"/>
                <a:gd name="connsiteY2403" fmla="*/ 1601919 h 2947481"/>
                <a:gd name="connsiteX2404" fmla="*/ 2869067 w 4368946"/>
                <a:gd name="connsiteY2404" fmla="*/ 1601642 h 2947481"/>
                <a:gd name="connsiteX2405" fmla="*/ 2865468 w 4368946"/>
                <a:gd name="connsiteY2405" fmla="*/ 1600467 h 2947481"/>
                <a:gd name="connsiteX2406" fmla="*/ 2867060 w 4368946"/>
                <a:gd name="connsiteY2406" fmla="*/ 1602680 h 2947481"/>
                <a:gd name="connsiteX2407" fmla="*/ 2868444 w 4368946"/>
                <a:gd name="connsiteY2407" fmla="*/ 1603441 h 2947481"/>
                <a:gd name="connsiteX2408" fmla="*/ 2872113 w 4368946"/>
                <a:gd name="connsiteY2408" fmla="*/ 1603648 h 2947481"/>
                <a:gd name="connsiteX2409" fmla="*/ 2874604 w 4368946"/>
                <a:gd name="connsiteY2409" fmla="*/ 1603994 h 2947481"/>
                <a:gd name="connsiteX2410" fmla="*/ 2875435 w 4368946"/>
                <a:gd name="connsiteY2410" fmla="*/ 1604479 h 2947481"/>
                <a:gd name="connsiteX2411" fmla="*/ 2875296 w 4368946"/>
                <a:gd name="connsiteY2411" fmla="*/ 1605862 h 2947481"/>
                <a:gd name="connsiteX2412" fmla="*/ 2873981 w 4368946"/>
                <a:gd name="connsiteY2412" fmla="*/ 1611949 h 2947481"/>
                <a:gd name="connsiteX2413" fmla="*/ 2873981 w 4368946"/>
                <a:gd name="connsiteY2413" fmla="*/ 1613125 h 2947481"/>
                <a:gd name="connsiteX2414" fmla="*/ 2874327 w 4368946"/>
                <a:gd name="connsiteY2414" fmla="*/ 1613955 h 2947481"/>
                <a:gd name="connsiteX2415" fmla="*/ 2875019 w 4368946"/>
                <a:gd name="connsiteY2415" fmla="*/ 1615131 h 2947481"/>
                <a:gd name="connsiteX2416" fmla="*/ 2875573 w 4368946"/>
                <a:gd name="connsiteY2416" fmla="*/ 1616307 h 2947481"/>
                <a:gd name="connsiteX2417" fmla="*/ 2875573 w 4368946"/>
                <a:gd name="connsiteY2417" fmla="*/ 1617276 h 2947481"/>
                <a:gd name="connsiteX2418" fmla="*/ 2874466 w 4368946"/>
                <a:gd name="connsiteY2418" fmla="*/ 1617414 h 2947481"/>
                <a:gd name="connsiteX2419" fmla="*/ 2872805 w 4368946"/>
                <a:gd name="connsiteY2419" fmla="*/ 1616930 h 2947481"/>
                <a:gd name="connsiteX2420" fmla="*/ 2871074 w 4368946"/>
                <a:gd name="connsiteY2420" fmla="*/ 1616307 h 2947481"/>
                <a:gd name="connsiteX2421" fmla="*/ 2869759 w 4368946"/>
                <a:gd name="connsiteY2421" fmla="*/ 1615961 h 2947481"/>
                <a:gd name="connsiteX2422" fmla="*/ 2867544 w 4368946"/>
                <a:gd name="connsiteY2422" fmla="*/ 1615961 h 2947481"/>
                <a:gd name="connsiteX2423" fmla="*/ 2866714 w 4368946"/>
                <a:gd name="connsiteY2423" fmla="*/ 1616100 h 2947481"/>
                <a:gd name="connsiteX2424" fmla="*/ 2866575 w 4368946"/>
                <a:gd name="connsiteY2424" fmla="*/ 1616791 h 2947481"/>
                <a:gd name="connsiteX2425" fmla="*/ 2866437 w 4368946"/>
                <a:gd name="connsiteY2425" fmla="*/ 1618313 h 2947481"/>
                <a:gd name="connsiteX2426" fmla="*/ 2866714 w 4368946"/>
                <a:gd name="connsiteY2426" fmla="*/ 1618936 h 2947481"/>
                <a:gd name="connsiteX2427" fmla="*/ 2867475 w 4368946"/>
                <a:gd name="connsiteY2427" fmla="*/ 1619489 h 2947481"/>
                <a:gd name="connsiteX2428" fmla="*/ 2868098 w 4368946"/>
                <a:gd name="connsiteY2428" fmla="*/ 1620181 h 2947481"/>
                <a:gd name="connsiteX2429" fmla="*/ 2867890 w 4368946"/>
                <a:gd name="connsiteY2429" fmla="*/ 1621149 h 2947481"/>
                <a:gd name="connsiteX2430" fmla="*/ 2867060 w 4368946"/>
                <a:gd name="connsiteY2430" fmla="*/ 1621564 h 2947481"/>
                <a:gd name="connsiteX2431" fmla="*/ 2865883 w 4368946"/>
                <a:gd name="connsiteY2431" fmla="*/ 1621357 h 2947481"/>
                <a:gd name="connsiteX2432" fmla="*/ 2864638 w 4368946"/>
                <a:gd name="connsiteY2432" fmla="*/ 1621080 h 2947481"/>
                <a:gd name="connsiteX2433" fmla="*/ 2863669 w 4368946"/>
                <a:gd name="connsiteY2433" fmla="*/ 1621080 h 2947481"/>
                <a:gd name="connsiteX2434" fmla="*/ 2861800 w 4368946"/>
                <a:gd name="connsiteY2434" fmla="*/ 1622325 h 2947481"/>
                <a:gd name="connsiteX2435" fmla="*/ 2861523 w 4368946"/>
                <a:gd name="connsiteY2435" fmla="*/ 1623501 h 2947481"/>
                <a:gd name="connsiteX2436" fmla="*/ 2861800 w 4368946"/>
                <a:gd name="connsiteY2436" fmla="*/ 1624816 h 2947481"/>
                <a:gd name="connsiteX2437" fmla="*/ 2861316 w 4368946"/>
                <a:gd name="connsiteY2437" fmla="*/ 1626476 h 2947481"/>
                <a:gd name="connsiteX2438" fmla="*/ 2860139 w 4368946"/>
                <a:gd name="connsiteY2438" fmla="*/ 1627721 h 2947481"/>
                <a:gd name="connsiteX2439" fmla="*/ 2858478 w 4368946"/>
                <a:gd name="connsiteY2439" fmla="*/ 1628689 h 2947481"/>
                <a:gd name="connsiteX2440" fmla="*/ 2856678 w 4368946"/>
                <a:gd name="connsiteY2440" fmla="*/ 1629381 h 2947481"/>
                <a:gd name="connsiteX2441" fmla="*/ 2854879 w 4368946"/>
                <a:gd name="connsiteY2441" fmla="*/ 1629865 h 2947481"/>
                <a:gd name="connsiteX2442" fmla="*/ 2856609 w 4368946"/>
                <a:gd name="connsiteY2442" fmla="*/ 1632425 h 2947481"/>
                <a:gd name="connsiteX2443" fmla="*/ 2854879 w 4368946"/>
                <a:gd name="connsiteY2443" fmla="*/ 1634362 h 2947481"/>
                <a:gd name="connsiteX2444" fmla="*/ 2851557 w 4368946"/>
                <a:gd name="connsiteY2444" fmla="*/ 1635538 h 2947481"/>
                <a:gd name="connsiteX2445" fmla="*/ 2848442 w 4368946"/>
                <a:gd name="connsiteY2445" fmla="*/ 1635745 h 2947481"/>
                <a:gd name="connsiteX2446" fmla="*/ 2847474 w 4368946"/>
                <a:gd name="connsiteY2446" fmla="*/ 1635468 h 2947481"/>
                <a:gd name="connsiteX2447" fmla="*/ 2846574 w 4368946"/>
                <a:gd name="connsiteY2447" fmla="*/ 1634984 h 2947481"/>
                <a:gd name="connsiteX2448" fmla="*/ 2845535 w 4368946"/>
                <a:gd name="connsiteY2448" fmla="*/ 1634638 h 2947481"/>
                <a:gd name="connsiteX2449" fmla="*/ 2844566 w 4368946"/>
                <a:gd name="connsiteY2449" fmla="*/ 1634638 h 2947481"/>
                <a:gd name="connsiteX2450" fmla="*/ 2843528 w 4368946"/>
                <a:gd name="connsiteY2450" fmla="*/ 1635122 h 2947481"/>
                <a:gd name="connsiteX2451" fmla="*/ 2842905 w 4368946"/>
                <a:gd name="connsiteY2451" fmla="*/ 1635814 h 2947481"/>
                <a:gd name="connsiteX2452" fmla="*/ 2842421 w 4368946"/>
                <a:gd name="connsiteY2452" fmla="*/ 1636506 h 2947481"/>
                <a:gd name="connsiteX2453" fmla="*/ 2841867 w 4368946"/>
                <a:gd name="connsiteY2453" fmla="*/ 1637059 h 2947481"/>
                <a:gd name="connsiteX2454" fmla="*/ 2840483 w 4368946"/>
                <a:gd name="connsiteY2454" fmla="*/ 1637889 h 2947481"/>
                <a:gd name="connsiteX2455" fmla="*/ 2839514 w 4368946"/>
                <a:gd name="connsiteY2455" fmla="*/ 1638166 h 2947481"/>
                <a:gd name="connsiteX2456" fmla="*/ 2838338 w 4368946"/>
                <a:gd name="connsiteY2456" fmla="*/ 1638166 h 2947481"/>
                <a:gd name="connsiteX2457" fmla="*/ 2839168 w 4368946"/>
                <a:gd name="connsiteY2457" fmla="*/ 1639619 h 2947481"/>
                <a:gd name="connsiteX2458" fmla="*/ 2842006 w 4368946"/>
                <a:gd name="connsiteY2458" fmla="*/ 1640656 h 2947481"/>
                <a:gd name="connsiteX2459" fmla="*/ 2842698 w 4368946"/>
                <a:gd name="connsiteY2459" fmla="*/ 1642316 h 2947481"/>
                <a:gd name="connsiteX2460" fmla="*/ 2842006 w 4368946"/>
                <a:gd name="connsiteY2460" fmla="*/ 1644530 h 2947481"/>
                <a:gd name="connsiteX2461" fmla="*/ 2839999 w 4368946"/>
                <a:gd name="connsiteY2461" fmla="*/ 1646190 h 2947481"/>
                <a:gd name="connsiteX2462" fmla="*/ 2836261 w 4368946"/>
                <a:gd name="connsiteY2462" fmla="*/ 1648473 h 2947481"/>
                <a:gd name="connsiteX2463" fmla="*/ 2835430 w 4368946"/>
                <a:gd name="connsiteY2463" fmla="*/ 1649511 h 2947481"/>
                <a:gd name="connsiteX2464" fmla="*/ 2833977 w 4368946"/>
                <a:gd name="connsiteY2464" fmla="*/ 1651655 h 2947481"/>
                <a:gd name="connsiteX2465" fmla="*/ 2833423 w 4368946"/>
                <a:gd name="connsiteY2465" fmla="*/ 1652347 h 2947481"/>
                <a:gd name="connsiteX2466" fmla="*/ 2832801 w 4368946"/>
                <a:gd name="connsiteY2466" fmla="*/ 1652554 h 2947481"/>
                <a:gd name="connsiteX2467" fmla="*/ 2831832 w 4368946"/>
                <a:gd name="connsiteY2467" fmla="*/ 1652554 h 2947481"/>
                <a:gd name="connsiteX2468" fmla="*/ 2830932 w 4368946"/>
                <a:gd name="connsiteY2468" fmla="*/ 1652762 h 2947481"/>
                <a:gd name="connsiteX2469" fmla="*/ 2830101 w 4368946"/>
                <a:gd name="connsiteY2469" fmla="*/ 1653384 h 2947481"/>
                <a:gd name="connsiteX2470" fmla="*/ 2829894 w 4368946"/>
                <a:gd name="connsiteY2470" fmla="*/ 1654214 h 2947481"/>
                <a:gd name="connsiteX2471" fmla="*/ 2829894 w 4368946"/>
                <a:gd name="connsiteY2471" fmla="*/ 1655529 h 2947481"/>
                <a:gd name="connsiteX2472" fmla="*/ 2829548 w 4368946"/>
                <a:gd name="connsiteY2472" fmla="*/ 1656981 h 2947481"/>
                <a:gd name="connsiteX2473" fmla="*/ 2828509 w 4368946"/>
                <a:gd name="connsiteY2473" fmla="*/ 1658226 h 2947481"/>
                <a:gd name="connsiteX2474" fmla="*/ 2827541 w 4368946"/>
                <a:gd name="connsiteY2474" fmla="*/ 1656220 h 2947481"/>
                <a:gd name="connsiteX2475" fmla="*/ 2825810 w 4368946"/>
                <a:gd name="connsiteY2475" fmla="*/ 1656013 h 2947481"/>
                <a:gd name="connsiteX2476" fmla="*/ 2823734 w 4368946"/>
                <a:gd name="connsiteY2476" fmla="*/ 1656774 h 2947481"/>
                <a:gd name="connsiteX2477" fmla="*/ 2821796 w 4368946"/>
                <a:gd name="connsiteY2477" fmla="*/ 1657604 h 2947481"/>
                <a:gd name="connsiteX2478" fmla="*/ 2821173 w 4368946"/>
                <a:gd name="connsiteY2478" fmla="*/ 1657604 h 2947481"/>
                <a:gd name="connsiteX2479" fmla="*/ 2819581 w 4368946"/>
                <a:gd name="connsiteY2479" fmla="*/ 1657396 h 2947481"/>
                <a:gd name="connsiteX2480" fmla="*/ 2818889 w 4368946"/>
                <a:gd name="connsiteY2480" fmla="*/ 1657535 h 2947481"/>
                <a:gd name="connsiteX2481" fmla="*/ 2818474 w 4368946"/>
                <a:gd name="connsiteY2481" fmla="*/ 1658157 h 2947481"/>
                <a:gd name="connsiteX2482" fmla="*/ 2818266 w 4368946"/>
                <a:gd name="connsiteY2482" fmla="*/ 1660440 h 2947481"/>
                <a:gd name="connsiteX2483" fmla="*/ 2817920 w 4368946"/>
                <a:gd name="connsiteY2483" fmla="*/ 1661201 h 2947481"/>
                <a:gd name="connsiteX2484" fmla="*/ 2816813 w 4368946"/>
                <a:gd name="connsiteY2484" fmla="*/ 1662100 h 2947481"/>
                <a:gd name="connsiteX2485" fmla="*/ 2815705 w 4368946"/>
                <a:gd name="connsiteY2485" fmla="*/ 1662792 h 2947481"/>
                <a:gd name="connsiteX2486" fmla="*/ 2814529 w 4368946"/>
                <a:gd name="connsiteY2486" fmla="*/ 1663276 h 2947481"/>
                <a:gd name="connsiteX2487" fmla="*/ 2813145 w 4368946"/>
                <a:gd name="connsiteY2487" fmla="*/ 1663483 h 2947481"/>
                <a:gd name="connsiteX2488" fmla="*/ 2814460 w 4368946"/>
                <a:gd name="connsiteY2488" fmla="*/ 1664936 h 2947481"/>
                <a:gd name="connsiteX2489" fmla="*/ 2813975 w 4368946"/>
                <a:gd name="connsiteY2489" fmla="*/ 1665628 h 2947481"/>
                <a:gd name="connsiteX2490" fmla="*/ 2812660 w 4368946"/>
                <a:gd name="connsiteY2490" fmla="*/ 1666181 h 2947481"/>
                <a:gd name="connsiteX2491" fmla="*/ 2811553 w 4368946"/>
                <a:gd name="connsiteY2491" fmla="*/ 1667150 h 2947481"/>
                <a:gd name="connsiteX2492" fmla="*/ 2811207 w 4368946"/>
                <a:gd name="connsiteY2492" fmla="*/ 1668326 h 2947481"/>
                <a:gd name="connsiteX2493" fmla="*/ 2811207 w 4368946"/>
                <a:gd name="connsiteY2493" fmla="*/ 1669640 h 2947481"/>
                <a:gd name="connsiteX2494" fmla="*/ 2810930 w 4368946"/>
                <a:gd name="connsiteY2494" fmla="*/ 1670954 h 2947481"/>
                <a:gd name="connsiteX2495" fmla="*/ 2810376 w 4368946"/>
                <a:gd name="connsiteY2495" fmla="*/ 1671992 h 2947481"/>
                <a:gd name="connsiteX2496" fmla="*/ 2809200 w 4368946"/>
                <a:gd name="connsiteY2496" fmla="*/ 1672614 h 2947481"/>
                <a:gd name="connsiteX2497" fmla="*/ 2808092 w 4368946"/>
                <a:gd name="connsiteY2497" fmla="*/ 1672476 h 2947481"/>
                <a:gd name="connsiteX2498" fmla="*/ 2806985 w 4368946"/>
                <a:gd name="connsiteY2498" fmla="*/ 1672130 h 2947481"/>
                <a:gd name="connsiteX2499" fmla="*/ 2805808 w 4368946"/>
                <a:gd name="connsiteY2499" fmla="*/ 1672130 h 2947481"/>
                <a:gd name="connsiteX2500" fmla="*/ 2804839 w 4368946"/>
                <a:gd name="connsiteY2500" fmla="*/ 1672476 h 2947481"/>
                <a:gd name="connsiteX2501" fmla="*/ 2801033 w 4368946"/>
                <a:gd name="connsiteY2501" fmla="*/ 1674344 h 2947481"/>
                <a:gd name="connsiteX2502" fmla="*/ 2798472 w 4368946"/>
                <a:gd name="connsiteY2502" fmla="*/ 1674966 h 2947481"/>
                <a:gd name="connsiteX2503" fmla="*/ 2794112 w 4368946"/>
                <a:gd name="connsiteY2503" fmla="*/ 1674828 h 2947481"/>
                <a:gd name="connsiteX2504" fmla="*/ 2791828 w 4368946"/>
                <a:gd name="connsiteY2504" fmla="*/ 1675105 h 2947481"/>
                <a:gd name="connsiteX2505" fmla="*/ 2791136 w 4368946"/>
                <a:gd name="connsiteY2505" fmla="*/ 1675589 h 2947481"/>
                <a:gd name="connsiteX2506" fmla="*/ 2790443 w 4368946"/>
                <a:gd name="connsiteY2506" fmla="*/ 1677111 h 2947481"/>
                <a:gd name="connsiteX2507" fmla="*/ 2789959 w 4368946"/>
                <a:gd name="connsiteY2507" fmla="*/ 1677526 h 2947481"/>
                <a:gd name="connsiteX2508" fmla="*/ 2788506 w 4368946"/>
                <a:gd name="connsiteY2508" fmla="*/ 1677526 h 2947481"/>
                <a:gd name="connsiteX2509" fmla="*/ 2787537 w 4368946"/>
                <a:gd name="connsiteY2509" fmla="*/ 1677249 h 2947481"/>
                <a:gd name="connsiteX2510" fmla="*/ 2786567 w 4368946"/>
                <a:gd name="connsiteY2510" fmla="*/ 1676765 h 2947481"/>
                <a:gd name="connsiteX2511" fmla="*/ 2785391 w 4368946"/>
                <a:gd name="connsiteY2511" fmla="*/ 1676488 h 2947481"/>
                <a:gd name="connsiteX2512" fmla="*/ 2782969 w 4368946"/>
                <a:gd name="connsiteY2512" fmla="*/ 1676626 h 2947481"/>
                <a:gd name="connsiteX2513" fmla="*/ 2781308 w 4368946"/>
                <a:gd name="connsiteY2513" fmla="*/ 1677249 h 2947481"/>
                <a:gd name="connsiteX2514" fmla="*/ 2779646 w 4368946"/>
                <a:gd name="connsiteY2514" fmla="*/ 1678217 h 2947481"/>
                <a:gd name="connsiteX2515" fmla="*/ 2776809 w 4368946"/>
                <a:gd name="connsiteY2515" fmla="*/ 1679394 h 2947481"/>
                <a:gd name="connsiteX2516" fmla="*/ 2776394 w 4368946"/>
                <a:gd name="connsiteY2516" fmla="*/ 1679739 h 2947481"/>
                <a:gd name="connsiteX2517" fmla="*/ 2775840 w 4368946"/>
                <a:gd name="connsiteY2517" fmla="*/ 1680016 h 2947481"/>
                <a:gd name="connsiteX2518" fmla="*/ 2774802 w 4368946"/>
                <a:gd name="connsiteY2518" fmla="*/ 1680016 h 2947481"/>
                <a:gd name="connsiteX2519" fmla="*/ 2774110 w 4368946"/>
                <a:gd name="connsiteY2519" fmla="*/ 1679463 h 2947481"/>
                <a:gd name="connsiteX2520" fmla="*/ 2773556 w 4368946"/>
                <a:gd name="connsiteY2520" fmla="*/ 1677595 h 2947481"/>
                <a:gd name="connsiteX2521" fmla="*/ 2772795 w 4368946"/>
                <a:gd name="connsiteY2521" fmla="*/ 1677249 h 2947481"/>
                <a:gd name="connsiteX2522" fmla="*/ 2771480 w 4368946"/>
                <a:gd name="connsiteY2522" fmla="*/ 1677802 h 2947481"/>
                <a:gd name="connsiteX2523" fmla="*/ 2770580 w 4368946"/>
                <a:gd name="connsiteY2523" fmla="*/ 1679048 h 2947481"/>
                <a:gd name="connsiteX2524" fmla="*/ 2770164 w 4368946"/>
                <a:gd name="connsiteY2524" fmla="*/ 1680569 h 2947481"/>
                <a:gd name="connsiteX2525" fmla="*/ 2770164 w 4368946"/>
                <a:gd name="connsiteY2525" fmla="*/ 1682091 h 2947481"/>
                <a:gd name="connsiteX2526" fmla="*/ 2768434 w 4368946"/>
                <a:gd name="connsiteY2526" fmla="*/ 1681538 h 2947481"/>
                <a:gd name="connsiteX2527" fmla="*/ 2766842 w 4368946"/>
                <a:gd name="connsiteY2527" fmla="*/ 1681123 h 2947481"/>
                <a:gd name="connsiteX2528" fmla="*/ 2765251 w 4368946"/>
                <a:gd name="connsiteY2528" fmla="*/ 1681123 h 2947481"/>
                <a:gd name="connsiteX2529" fmla="*/ 2763520 w 4368946"/>
                <a:gd name="connsiteY2529" fmla="*/ 1681538 h 2947481"/>
                <a:gd name="connsiteX2530" fmla="*/ 2762828 w 4368946"/>
                <a:gd name="connsiteY2530" fmla="*/ 1681330 h 2947481"/>
                <a:gd name="connsiteX2531" fmla="*/ 2762136 w 4368946"/>
                <a:gd name="connsiteY2531" fmla="*/ 1681330 h 2947481"/>
                <a:gd name="connsiteX2532" fmla="*/ 2762136 w 4368946"/>
                <a:gd name="connsiteY2532" fmla="*/ 1681261 h 2947481"/>
                <a:gd name="connsiteX2533" fmla="*/ 2762828 w 4368946"/>
                <a:gd name="connsiteY2533" fmla="*/ 1681261 h 2947481"/>
                <a:gd name="connsiteX2534" fmla="*/ 2763520 w 4368946"/>
                <a:gd name="connsiteY2534" fmla="*/ 1681538 h 2947481"/>
                <a:gd name="connsiteX2535" fmla="*/ 2765597 w 4368946"/>
                <a:gd name="connsiteY2535" fmla="*/ 1685481 h 2947481"/>
                <a:gd name="connsiteX2536" fmla="*/ 2761652 w 4368946"/>
                <a:gd name="connsiteY2536" fmla="*/ 1686311 h 2947481"/>
                <a:gd name="connsiteX2537" fmla="*/ 2757568 w 4368946"/>
                <a:gd name="connsiteY2537" fmla="*/ 1684997 h 2947481"/>
                <a:gd name="connsiteX2538" fmla="*/ 2759022 w 4368946"/>
                <a:gd name="connsiteY2538" fmla="*/ 1682506 h 2947481"/>
                <a:gd name="connsiteX2539" fmla="*/ 2759022 w 4368946"/>
                <a:gd name="connsiteY2539" fmla="*/ 1682506 h 2947481"/>
                <a:gd name="connsiteX2540" fmla="*/ 2755422 w 4368946"/>
                <a:gd name="connsiteY2540" fmla="*/ 1680639 h 2947481"/>
                <a:gd name="connsiteX2541" fmla="*/ 2752308 w 4368946"/>
                <a:gd name="connsiteY2541" fmla="*/ 1676972 h 2947481"/>
                <a:gd name="connsiteX2542" fmla="*/ 2750439 w 4368946"/>
                <a:gd name="connsiteY2542" fmla="*/ 1672614 h 2947481"/>
                <a:gd name="connsiteX2543" fmla="*/ 2750785 w 4368946"/>
                <a:gd name="connsiteY2543" fmla="*/ 1668602 h 2947481"/>
                <a:gd name="connsiteX2544" fmla="*/ 2748433 w 4368946"/>
                <a:gd name="connsiteY2544" fmla="*/ 1669433 h 2947481"/>
                <a:gd name="connsiteX2545" fmla="*/ 2746771 w 4368946"/>
                <a:gd name="connsiteY2545" fmla="*/ 1672614 h 2947481"/>
                <a:gd name="connsiteX2546" fmla="*/ 2744764 w 4368946"/>
                <a:gd name="connsiteY2546" fmla="*/ 1673444 h 2947481"/>
                <a:gd name="connsiteX2547" fmla="*/ 2746702 w 4368946"/>
                <a:gd name="connsiteY2547" fmla="*/ 1676696 h 2947481"/>
                <a:gd name="connsiteX2548" fmla="*/ 2749055 w 4368946"/>
                <a:gd name="connsiteY2548" fmla="*/ 1681469 h 2947481"/>
                <a:gd name="connsiteX2549" fmla="*/ 2750232 w 4368946"/>
                <a:gd name="connsiteY2549" fmla="*/ 1685965 h 2947481"/>
                <a:gd name="connsiteX2550" fmla="*/ 2748848 w 4368946"/>
                <a:gd name="connsiteY2550" fmla="*/ 1688317 h 2947481"/>
                <a:gd name="connsiteX2551" fmla="*/ 2748225 w 4368946"/>
                <a:gd name="connsiteY2551" fmla="*/ 1688455 h 2947481"/>
                <a:gd name="connsiteX2552" fmla="*/ 2748225 w 4368946"/>
                <a:gd name="connsiteY2552" fmla="*/ 1688455 h 2947481"/>
                <a:gd name="connsiteX2553" fmla="*/ 2748848 w 4368946"/>
                <a:gd name="connsiteY2553" fmla="*/ 1688386 h 2947481"/>
                <a:gd name="connsiteX2554" fmla="*/ 2748986 w 4368946"/>
                <a:gd name="connsiteY2554" fmla="*/ 1688939 h 2947481"/>
                <a:gd name="connsiteX2555" fmla="*/ 2748778 w 4368946"/>
                <a:gd name="connsiteY2555" fmla="*/ 1689285 h 2947481"/>
                <a:gd name="connsiteX2556" fmla="*/ 2748363 w 4368946"/>
                <a:gd name="connsiteY2556" fmla="*/ 1689285 h 2947481"/>
                <a:gd name="connsiteX2557" fmla="*/ 2747948 w 4368946"/>
                <a:gd name="connsiteY2557" fmla="*/ 1689285 h 2947481"/>
                <a:gd name="connsiteX2558" fmla="*/ 2743103 w 4368946"/>
                <a:gd name="connsiteY2558" fmla="*/ 1691706 h 2947481"/>
                <a:gd name="connsiteX2559" fmla="*/ 2740958 w 4368946"/>
                <a:gd name="connsiteY2559" fmla="*/ 1691706 h 2947481"/>
                <a:gd name="connsiteX2560" fmla="*/ 2739781 w 4368946"/>
                <a:gd name="connsiteY2560" fmla="*/ 1689216 h 2947481"/>
                <a:gd name="connsiteX2561" fmla="*/ 2738674 w 4368946"/>
                <a:gd name="connsiteY2561" fmla="*/ 1690876 h 2947481"/>
                <a:gd name="connsiteX2562" fmla="*/ 2737912 w 4368946"/>
                <a:gd name="connsiteY2562" fmla="*/ 1694473 h 2947481"/>
                <a:gd name="connsiteX2563" fmla="*/ 2737013 w 4368946"/>
                <a:gd name="connsiteY2563" fmla="*/ 1695995 h 2947481"/>
                <a:gd name="connsiteX2564" fmla="*/ 2736043 w 4368946"/>
                <a:gd name="connsiteY2564" fmla="*/ 1696410 h 2947481"/>
                <a:gd name="connsiteX2565" fmla="*/ 2735282 w 4368946"/>
                <a:gd name="connsiteY2565" fmla="*/ 1695926 h 2947481"/>
                <a:gd name="connsiteX2566" fmla="*/ 2734659 w 4368946"/>
                <a:gd name="connsiteY2566" fmla="*/ 1695303 h 2947481"/>
                <a:gd name="connsiteX2567" fmla="*/ 2734037 w 4368946"/>
                <a:gd name="connsiteY2567" fmla="*/ 1695165 h 2947481"/>
                <a:gd name="connsiteX2568" fmla="*/ 2731683 w 4368946"/>
                <a:gd name="connsiteY2568" fmla="*/ 1696756 h 2947481"/>
                <a:gd name="connsiteX2569" fmla="*/ 2730922 w 4368946"/>
                <a:gd name="connsiteY2569" fmla="*/ 1697102 h 2947481"/>
                <a:gd name="connsiteX2570" fmla="*/ 2730576 w 4368946"/>
                <a:gd name="connsiteY2570" fmla="*/ 1697448 h 2947481"/>
                <a:gd name="connsiteX2571" fmla="*/ 2729884 w 4368946"/>
                <a:gd name="connsiteY2571" fmla="*/ 1698693 h 2947481"/>
                <a:gd name="connsiteX2572" fmla="*/ 2729399 w 4368946"/>
                <a:gd name="connsiteY2572" fmla="*/ 1698970 h 2947481"/>
                <a:gd name="connsiteX2573" fmla="*/ 2728430 w 4368946"/>
                <a:gd name="connsiteY2573" fmla="*/ 1698693 h 2947481"/>
                <a:gd name="connsiteX2574" fmla="*/ 2727600 w 4368946"/>
                <a:gd name="connsiteY2574" fmla="*/ 1698070 h 2947481"/>
                <a:gd name="connsiteX2575" fmla="*/ 2726839 w 4368946"/>
                <a:gd name="connsiteY2575" fmla="*/ 1697309 h 2947481"/>
                <a:gd name="connsiteX2576" fmla="*/ 2726077 w 4368946"/>
                <a:gd name="connsiteY2576" fmla="*/ 1696687 h 2947481"/>
                <a:gd name="connsiteX2577" fmla="*/ 2726077 w 4368946"/>
                <a:gd name="connsiteY2577" fmla="*/ 1696410 h 2947481"/>
                <a:gd name="connsiteX2578" fmla="*/ 2725870 w 4368946"/>
                <a:gd name="connsiteY2578" fmla="*/ 1695788 h 2947481"/>
                <a:gd name="connsiteX2579" fmla="*/ 2725454 w 4368946"/>
                <a:gd name="connsiteY2579" fmla="*/ 1695096 h 2947481"/>
                <a:gd name="connsiteX2580" fmla="*/ 2724831 w 4368946"/>
                <a:gd name="connsiteY2580" fmla="*/ 1694543 h 2947481"/>
                <a:gd name="connsiteX2581" fmla="*/ 2725524 w 4368946"/>
                <a:gd name="connsiteY2581" fmla="*/ 1698624 h 2947481"/>
                <a:gd name="connsiteX2582" fmla="*/ 2723032 w 4368946"/>
                <a:gd name="connsiteY2582" fmla="*/ 1699108 h 2947481"/>
                <a:gd name="connsiteX2583" fmla="*/ 2719225 w 4368946"/>
                <a:gd name="connsiteY2583" fmla="*/ 1698001 h 2947481"/>
                <a:gd name="connsiteX2584" fmla="*/ 2716180 w 4368946"/>
                <a:gd name="connsiteY2584" fmla="*/ 1697448 h 2947481"/>
                <a:gd name="connsiteX2585" fmla="*/ 2716180 w 4368946"/>
                <a:gd name="connsiteY2585" fmla="*/ 1697863 h 2947481"/>
                <a:gd name="connsiteX2586" fmla="*/ 2714796 w 4368946"/>
                <a:gd name="connsiteY2586" fmla="*/ 1699039 h 2947481"/>
                <a:gd name="connsiteX2587" fmla="*/ 2713135 w 4368946"/>
                <a:gd name="connsiteY2587" fmla="*/ 1700146 h 2947481"/>
                <a:gd name="connsiteX2588" fmla="*/ 2712650 w 4368946"/>
                <a:gd name="connsiteY2588" fmla="*/ 1700422 h 2947481"/>
                <a:gd name="connsiteX2589" fmla="*/ 2710020 w 4368946"/>
                <a:gd name="connsiteY2589" fmla="*/ 1702705 h 2947481"/>
                <a:gd name="connsiteX2590" fmla="*/ 2708705 w 4368946"/>
                <a:gd name="connsiteY2590" fmla="*/ 1703466 h 2947481"/>
                <a:gd name="connsiteX2591" fmla="*/ 2706837 w 4368946"/>
                <a:gd name="connsiteY2591" fmla="*/ 1704227 h 2947481"/>
                <a:gd name="connsiteX2592" fmla="*/ 2704968 w 4368946"/>
                <a:gd name="connsiteY2592" fmla="*/ 1704711 h 2947481"/>
                <a:gd name="connsiteX2593" fmla="*/ 2699431 w 4368946"/>
                <a:gd name="connsiteY2593" fmla="*/ 1705679 h 2947481"/>
                <a:gd name="connsiteX2594" fmla="*/ 2698946 w 4368946"/>
                <a:gd name="connsiteY2594" fmla="*/ 1705679 h 2947481"/>
                <a:gd name="connsiteX2595" fmla="*/ 2698462 w 4368946"/>
                <a:gd name="connsiteY2595" fmla="*/ 1705403 h 2947481"/>
                <a:gd name="connsiteX2596" fmla="*/ 2698047 w 4368946"/>
                <a:gd name="connsiteY2596" fmla="*/ 1705126 h 2947481"/>
                <a:gd name="connsiteX2597" fmla="*/ 2697701 w 4368946"/>
                <a:gd name="connsiteY2597" fmla="*/ 1705126 h 2947481"/>
                <a:gd name="connsiteX2598" fmla="*/ 2697008 w 4368946"/>
                <a:gd name="connsiteY2598" fmla="*/ 1705403 h 2947481"/>
                <a:gd name="connsiteX2599" fmla="*/ 2696801 w 4368946"/>
                <a:gd name="connsiteY2599" fmla="*/ 1705956 h 2947481"/>
                <a:gd name="connsiteX2600" fmla="*/ 2696662 w 4368946"/>
                <a:gd name="connsiteY2600" fmla="*/ 1706509 h 2947481"/>
                <a:gd name="connsiteX2601" fmla="*/ 2696316 w 4368946"/>
                <a:gd name="connsiteY2601" fmla="*/ 1706855 h 2947481"/>
                <a:gd name="connsiteX2602" fmla="*/ 2692648 w 4368946"/>
                <a:gd name="connsiteY2602" fmla="*/ 1707478 h 2947481"/>
                <a:gd name="connsiteX2603" fmla="*/ 2691610 w 4368946"/>
                <a:gd name="connsiteY2603" fmla="*/ 1707824 h 2947481"/>
                <a:gd name="connsiteX2604" fmla="*/ 2690849 w 4368946"/>
                <a:gd name="connsiteY2604" fmla="*/ 1708515 h 2947481"/>
                <a:gd name="connsiteX2605" fmla="*/ 2689188 w 4368946"/>
                <a:gd name="connsiteY2605" fmla="*/ 1710452 h 2947481"/>
                <a:gd name="connsiteX2606" fmla="*/ 2688357 w 4368946"/>
                <a:gd name="connsiteY2606" fmla="*/ 1710937 h 2947481"/>
                <a:gd name="connsiteX2607" fmla="*/ 2686835 w 4368946"/>
                <a:gd name="connsiteY2607" fmla="*/ 1711282 h 2947481"/>
                <a:gd name="connsiteX2608" fmla="*/ 2685589 w 4368946"/>
                <a:gd name="connsiteY2608" fmla="*/ 1711282 h 2947481"/>
                <a:gd name="connsiteX2609" fmla="*/ 2684758 w 4368946"/>
                <a:gd name="connsiteY2609" fmla="*/ 1710729 h 2947481"/>
                <a:gd name="connsiteX2610" fmla="*/ 2684204 w 4368946"/>
                <a:gd name="connsiteY2610" fmla="*/ 1708930 h 2947481"/>
                <a:gd name="connsiteX2611" fmla="*/ 2683235 w 4368946"/>
                <a:gd name="connsiteY2611" fmla="*/ 1711697 h 2947481"/>
                <a:gd name="connsiteX2612" fmla="*/ 2679290 w 4368946"/>
                <a:gd name="connsiteY2612" fmla="*/ 1716401 h 2947481"/>
                <a:gd name="connsiteX2613" fmla="*/ 2679083 w 4368946"/>
                <a:gd name="connsiteY2613" fmla="*/ 1718615 h 2947481"/>
                <a:gd name="connsiteX2614" fmla="*/ 2679983 w 4368946"/>
                <a:gd name="connsiteY2614" fmla="*/ 1719514 h 2947481"/>
                <a:gd name="connsiteX2615" fmla="*/ 2682543 w 4368946"/>
                <a:gd name="connsiteY2615" fmla="*/ 1720206 h 2947481"/>
                <a:gd name="connsiteX2616" fmla="*/ 2683720 w 4368946"/>
                <a:gd name="connsiteY2616" fmla="*/ 1721036 h 2947481"/>
                <a:gd name="connsiteX2617" fmla="*/ 2683582 w 4368946"/>
                <a:gd name="connsiteY2617" fmla="*/ 1721589 h 2947481"/>
                <a:gd name="connsiteX2618" fmla="*/ 2682198 w 4368946"/>
                <a:gd name="connsiteY2618" fmla="*/ 1722973 h 2947481"/>
                <a:gd name="connsiteX2619" fmla="*/ 2682198 w 4368946"/>
                <a:gd name="connsiteY2619" fmla="*/ 1723664 h 2947481"/>
                <a:gd name="connsiteX2620" fmla="*/ 2683859 w 4368946"/>
                <a:gd name="connsiteY2620" fmla="*/ 1725809 h 2947481"/>
                <a:gd name="connsiteX2621" fmla="*/ 2685589 w 4368946"/>
                <a:gd name="connsiteY2621" fmla="*/ 1727400 h 2947481"/>
                <a:gd name="connsiteX2622" fmla="*/ 2686004 w 4368946"/>
                <a:gd name="connsiteY2622" fmla="*/ 1729060 h 2947481"/>
                <a:gd name="connsiteX2623" fmla="*/ 2683859 w 4368946"/>
                <a:gd name="connsiteY2623" fmla="*/ 1731343 h 2947481"/>
                <a:gd name="connsiteX2624" fmla="*/ 2681090 w 4368946"/>
                <a:gd name="connsiteY2624" fmla="*/ 1732449 h 2947481"/>
                <a:gd name="connsiteX2625" fmla="*/ 2677560 w 4368946"/>
                <a:gd name="connsiteY2625" fmla="*/ 1732726 h 2947481"/>
                <a:gd name="connsiteX2626" fmla="*/ 2674515 w 4368946"/>
                <a:gd name="connsiteY2626" fmla="*/ 1731827 h 2947481"/>
                <a:gd name="connsiteX2627" fmla="*/ 2673269 w 4368946"/>
                <a:gd name="connsiteY2627" fmla="*/ 1729406 h 2947481"/>
                <a:gd name="connsiteX2628" fmla="*/ 2675276 w 4368946"/>
                <a:gd name="connsiteY2628" fmla="*/ 1729683 h 2947481"/>
                <a:gd name="connsiteX2629" fmla="*/ 2670224 w 4368946"/>
                <a:gd name="connsiteY2629" fmla="*/ 1722073 h 2947481"/>
                <a:gd name="connsiteX2630" fmla="*/ 2669047 w 4368946"/>
                <a:gd name="connsiteY2630" fmla="*/ 1719237 h 2947481"/>
                <a:gd name="connsiteX2631" fmla="*/ 2668840 w 4368946"/>
                <a:gd name="connsiteY2631" fmla="*/ 1717577 h 2947481"/>
                <a:gd name="connsiteX2632" fmla="*/ 2669047 w 4368946"/>
                <a:gd name="connsiteY2632" fmla="*/ 1715710 h 2947481"/>
                <a:gd name="connsiteX2633" fmla="*/ 2669324 w 4368946"/>
                <a:gd name="connsiteY2633" fmla="*/ 1713911 h 2947481"/>
                <a:gd name="connsiteX2634" fmla="*/ 2669808 w 4368946"/>
                <a:gd name="connsiteY2634" fmla="*/ 1712389 h 2947481"/>
                <a:gd name="connsiteX2635" fmla="*/ 2671816 w 4368946"/>
                <a:gd name="connsiteY2635" fmla="*/ 1708654 h 2947481"/>
                <a:gd name="connsiteX2636" fmla="*/ 2672577 w 4368946"/>
                <a:gd name="connsiteY2636" fmla="*/ 1707962 h 2947481"/>
                <a:gd name="connsiteX2637" fmla="*/ 2673408 w 4368946"/>
                <a:gd name="connsiteY2637" fmla="*/ 1707754 h 2947481"/>
                <a:gd name="connsiteX2638" fmla="*/ 2674031 w 4368946"/>
                <a:gd name="connsiteY2638" fmla="*/ 1707270 h 2947481"/>
                <a:gd name="connsiteX2639" fmla="*/ 2674169 w 4368946"/>
                <a:gd name="connsiteY2639" fmla="*/ 1705749 h 2947481"/>
                <a:gd name="connsiteX2640" fmla="*/ 2672923 w 4368946"/>
                <a:gd name="connsiteY2640" fmla="*/ 1705610 h 2947481"/>
                <a:gd name="connsiteX2641" fmla="*/ 2672162 w 4368946"/>
                <a:gd name="connsiteY2641" fmla="*/ 1705334 h 2947481"/>
                <a:gd name="connsiteX2642" fmla="*/ 2671470 w 4368946"/>
                <a:gd name="connsiteY2642" fmla="*/ 1704849 h 2947481"/>
                <a:gd name="connsiteX2643" fmla="*/ 2670639 w 4368946"/>
                <a:gd name="connsiteY2643" fmla="*/ 1704019 h 2947481"/>
                <a:gd name="connsiteX2644" fmla="*/ 2669324 w 4368946"/>
                <a:gd name="connsiteY2644" fmla="*/ 1704503 h 2947481"/>
                <a:gd name="connsiteX2645" fmla="*/ 2668286 w 4368946"/>
                <a:gd name="connsiteY2645" fmla="*/ 1703466 h 2947481"/>
                <a:gd name="connsiteX2646" fmla="*/ 2667178 w 4368946"/>
                <a:gd name="connsiteY2646" fmla="*/ 1701944 h 2947481"/>
                <a:gd name="connsiteX2647" fmla="*/ 2665656 w 4368946"/>
                <a:gd name="connsiteY2647" fmla="*/ 1700976 h 2947481"/>
                <a:gd name="connsiteX2648" fmla="*/ 2665656 w 4368946"/>
                <a:gd name="connsiteY2648" fmla="*/ 1704158 h 2947481"/>
                <a:gd name="connsiteX2649" fmla="*/ 2663372 w 4368946"/>
                <a:gd name="connsiteY2649" fmla="*/ 1705887 h 2947481"/>
                <a:gd name="connsiteX2650" fmla="*/ 2659842 w 4368946"/>
                <a:gd name="connsiteY2650" fmla="*/ 1706579 h 2947481"/>
                <a:gd name="connsiteX2651" fmla="*/ 2656589 w 4368946"/>
                <a:gd name="connsiteY2651" fmla="*/ 1706579 h 2947481"/>
                <a:gd name="connsiteX2652" fmla="*/ 2657420 w 4368946"/>
                <a:gd name="connsiteY2652" fmla="*/ 1703812 h 2947481"/>
                <a:gd name="connsiteX2653" fmla="*/ 2655551 w 4368946"/>
                <a:gd name="connsiteY2653" fmla="*/ 1702843 h 2947481"/>
                <a:gd name="connsiteX2654" fmla="*/ 2652575 w 4368946"/>
                <a:gd name="connsiteY2654" fmla="*/ 1702636 h 2947481"/>
                <a:gd name="connsiteX2655" fmla="*/ 2650083 w 4368946"/>
                <a:gd name="connsiteY2655" fmla="*/ 1702290 h 2947481"/>
                <a:gd name="connsiteX2656" fmla="*/ 2648077 w 4368946"/>
                <a:gd name="connsiteY2656" fmla="*/ 1700561 h 2947481"/>
                <a:gd name="connsiteX2657" fmla="*/ 2647038 w 4368946"/>
                <a:gd name="connsiteY2657" fmla="*/ 1698416 h 2947481"/>
                <a:gd name="connsiteX2658" fmla="*/ 2646000 w 4368946"/>
                <a:gd name="connsiteY2658" fmla="*/ 1696687 h 2947481"/>
                <a:gd name="connsiteX2659" fmla="*/ 2643993 w 4368946"/>
                <a:gd name="connsiteY2659" fmla="*/ 1696203 h 2947481"/>
                <a:gd name="connsiteX2660" fmla="*/ 2644201 w 4368946"/>
                <a:gd name="connsiteY2660" fmla="*/ 1697378 h 2947481"/>
                <a:gd name="connsiteX2661" fmla="*/ 2644823 w 4368946"/>
                <a:gd name="connsiteY2661" fmla="*/ 1700768 h 2947481"/>
                <a:gd name="connsiteX2662" fmla="*/ 2644823 w 4368946"/>
                <a:gd name="connsiteY2662" fmla="*/ 1701598 h 2947481"/>
                <a:gd name="connsiteX2663" fmla="*/ 2643785 w 4368946"/>
                <a:gd name="connsiteY2663" fmla="*/ 1702566 h 2947481"/>
                <a:gd name="connsiteX2664" fmla="*/ 2643093 w 4368946"/>
                <a:gd name="connsiteY2664" fmla="*/ 1702151 h 2947481"/>
                <a:gd name="connsiteX2665" fmla="*/ 2642539 w 4368946"/>
                <a:gd name="connsiteY2665" fmla="*/ 1701321 h 2947481"/>
                <a:gd name="connsiteX2666" fmla="*/ 2641917 w 4368946"/>
                <a:gd name="connsiteY2666" fmla="*/ 1701114 h 2947481"/>
                <a:gd name="connsiteX2667" fmla="*/ 2641363 w 4368946"/>
                <a:gd name="connsiteY2667" fmla="*/ 1701598 h 2947481"/>
                <a:gd name="connsiteX2668" fmla="*/ 2640048 w 4368946"/>
                <a:gd name="connsiteY2668" fmla="*/ 1703258 h 2947481"/>
                <a:gd name="connsiteX2669" fmla="*/ 2639217 w 4368946"/>
                <a:gd name="connsiteY2669" fmla="*/ 1703881 h 2947481"/>
                <a:gd name="connsiteX2670" fmla="*/ 2638041 w 4368946"/>
                <a:gd name="connsiteY2670" fmla="*/ 1704227 h 2947481"/>
                <a:gd name="connsiteX2671" fmla="*/ 2633542 w 4368946"/>
                <a:gd name="connsiteY2671" fmla="*/ 1704988 h 2947481"/>
                <a:gd name="connsiteX2672" fmla="*/ 2629459 w 4368946"/>
                <a:gd name="connsiteY2672" fmla="*/ 1702566 h 2947481"/>
                <a:gd name="connsiteX2673" fmla="*/ 2621084 w 4368946"/>
                <a:gd name="connsiteY2673" fmla="*/ 1702082 h 2947481"/>
                <a:gd name="connsiteX2674" fmla="*/ 2629459 w 4368946"/>
                <a:gd name="connsiteY2674" fmla="*/ 1702636 h 2947481"/>
                <a:gd name="connsiteX2675" fmla="*/ 2633542 w 4368946"/>
                <a:gd name="connsiteY2675" fmla="*/ 1704988 h 2947481"/>
                <a:gd name="connsiteX2676" fmla="*/ 2630843 w 4368946"/>
                <a:gd name="connsiteY2676" fmla="*/ 1705472 h 2947481"/>
                <a:gd name="connsiteX2677" fmla="*/ 2627244 w 4368946"/>
                <a:gd name="connsiteY2677" fmla="*/ 1706924 h 2947481"/>
                <a:gd name="connsiteX2678" fmla="*/ 2623853 w 4368946"/>
                <a:gd name="connsiteY2678" fmla="*/ 1708792 h 2947481"/>
                <a:gd name="connsiteX2679" fmla="*/ 2621707 w 4368946"/>
                <a:gd name="connsiteY2679" fmla="*/ 1710522 h 2947481"/>
                <a:gd name="connsiteX2680" fmla="*/ 2621015 w 4368946"/>
                <a:gd name="connsiteY2680" fmla="*/ 1711974 h 2947481"/>
                <a:gd name="connsiteX2681" fmla="*/ 2620807 w 4368946"/>
                <a:gd name="connsiteY2681" fmla="*/ 1713358 h 2947481"/>
                <a:gd name="connsiteX2682" fmla="*/ 2620461 w 4368946"/>
                <a:gd name="connsiteY2682" fmla="*/ 1714672 h 2947481"/>
                <a:gd name="connsiteX2683" fmla="*/ 2619423 w 4368946"/>
                <a:gd name="connsiteY2683" fmla="*/ 1715986 h 2947481"/>
                <a:gd name="connsiteX2684" fmla="*/ 2617762 w 4368946"/>
                <a:gd name="connsiteY2684" fmla="*/ 1717024 h 2947481"/>
                <a:gd name="connsiteX2685" fmla="*/ 2616724 w 4368946"/>
                <a:gd name="connsiteY2685" fmla="*/ 1717024 h 2947481"/>
                <a:gd name="connsiteX2686" fmla="*/ 2615893 w 4368946"/>
                <a:gd name="connsiteY2686" fmla="*/ 1716678 h 2947481"/>
                <a:gd name="connsiteX2687" fmla="*/ 2614647 w 4368946"/>
                <a:gd name="connsiteY2687" fmla="*/ 1716540 h 2947481"/>
                <a:gd name="connsiteX2688" fmla="*/ 2608003 w 4368946"/>
                <a:gd name="connsiteY2688" fmla="*/ 1716540 h 2947481"/>
                <a:gd name="connsiteX2689" fmla="*/ 2607103 w 4368946"/>
                <a:gd name="connsiteY2689" fmla="*/ 1717093 h 2947481"/>
                <a:gd name="connsiteX2690" fmla="*/ 2607103 w 4368946"/>
                <a:gd name="connsiteY2690" fmla="*/ 1717300 h 2947481"/>
                <a:gd name="connsiteX2691" fmla="*/ 2607380 w 4368946"/>
                <a:gd name="connsiteY2691" fmla="*/ 1717715 h 2947481"/>
                <a:gd name="connsiteX2692" fmla="*/ 2607242 w 4368946"/>
                <a:gd name="connsiteY2692" fmla="*/ 1719099 h 2947481"/>
                <a:gd name="connsiteX2693" fmla="*/ 2607242 w 4368946"/>
                <a:gd name="connsiteY2693" fmla="*/ 1719722 h 2947481"/>
                <a:gd name="connsiteX2694" fmla="*/ 2608003 w 4368946"/>
                <a:gd name="connsiteY2694" fmla="*/ 1721243 h 2947481"/>
                <a:gd name="connsiteX2695" fmla="*/ 2608142 w 4368946"/>
                <a:gd name="connsiteY2695" fmla="*/ 1721935 h 2947481"/>
                <a:gd name="connsiteX2696" fmla="*/ 2607865 w 4368946"/>
                <a:gd name="connsiteY2696" fmla="*/ 1722696 h 2947481"/>
                <a:gd name="connsiteX2697" fmla="*/ 2606619 w 4368946"/>
                <a:gd name="connsiteY2697" fmla="*/ 1723872 h 2947481"/>
                <a:gd name="connsiteX2698" fmla="*/ 2606135 w 4368946"/>
                <a:gd name="connsiteY2698" fmla="*/ 1724633 h 2947481"/>
                <a:gd name="connsiteX2699" fmla="*/ 2603505 w 4368946"/>
                <a:gd name="connsiteY2699" fmla="*/ 1730582 h 2947481"/>
                <a:gd name="connsiteX2700" fmla="*/ 2601774 w 4368946"/>
                <a:gd name="connsiteY2700" fmla="*/ 1733210 h 2947481"/>
                <a:gd name="connsiteX2701" fmla="*/ 2599075 w 4368946"/>
                <a:gd name="connsiteY2701" fmla="*/ 1735770 h 2947481"/>
                <a:gd name="connsiteX2702" fmla="*/ 2593400 w 4368946"/>
                <a:gd name="connsiteY2702" fmla="*/ 1739920 h 2947481"/>
                <a:gd name="connsiteX2703" fmla="*/ 2591254 w 4368946"/>
                <a:gd name="connsiteY2703" fmla="*/ 1742341 h 2947481"/>
                <a:gd name="connsiteX2704" fmla="*/ 2589593 w 4368946"/>
                <a:gd name="connsiteY2704" fmla="*/ 1746077 h 2947481"/>
                <a:gd name="connsiteX2705" fmla="*/ 2587794 w 4368946"/>
                <a:gd name="connsiteY2705" fmla="*/ 1754585 h 2947481"/>
                <a:gd name="connsiteX2706" fmla="*/ 2587032 w 4368946"/>
                <a:gd name="connsiteY2706" fmla="*/ 1757421 h 2947481"/>
                <a:gd name="connsiteX2707" fmla="*/ 2585648 w 4368946"/>
                <a:gd name="connsiteY2707" fmla="*/ 1760188 h 2947481"/>
                <a:gd name="connsiteX2708" fmla="*/ 2585509 w 4368946"/>
                <a:gd name="connsiteY2708" fmla="*/ 1761295 h 2947481"/>
                <a:gd name="connsiteX2709" fmla="*/ 2585994 w 4368946"/>
                <a:gd name="connsiteY2709" fmla="*/ 1763301 h 2947481"/>
                <a:gd name="connsiteX2710" fmla="*/ 2586548 w 4368946"/>
                <a:gd name="connsiteY2710" fmla="*/ 1764546 h 2947481"/>
                <a:gd name="connsiteX2711" fmla="*/ 2590562 w 4368946"/>
                <a:gd name="connsiteY2711" fmla="*/ 1770979 h 2947481"/>
                <a:gd name="connsiteX2712" fmla="*/ 2592569 w 4368946"/>
                <a:gd name="connsiteY2712" fmla="*/ 1773262 h 2947481"/>
                <a:gd name="connsiteX2713" fmla="*/ 2600251 w 4368946"/>
                <a:gd name="connsiteY2713" fmla="*/ 1779903 h 2947481"/>
                <a:gd name="connsiteX2714" fmla="*/ 2601705 w 4368946"/>
                <a:gd name="connsiteY2714" fmla="*/ 1781355 h 2947481"/>
                <a:gd name="connsiteX2715" fmla="*/ 2602674 w 4368946"/>
                <a:gd name="connsiteY2715" fmla="*/ 1782946 h 2947481"/>
                <a:gd name="connsiteX2716" fmla="*/ 2602882 w 4368946"/>
                <a:gd name="connsiteY2716" fmla="*/ 1784122 h 2947481"/>
                <a:gd name="connsiteX2717" fmla="*/ 2602536 w 4368946"/>
                <a:gd name="connsiteY2717" fmla="*/ 1786958 h 2947481"/>
                <a:gd name="connsiteX2718" fmla="*/ 2602743 w 4368946"/>
                <a:gd name="connsiteY2718" fmla="*/ 1788480 h 2947481"/>
                <a:gd name="connsiteX2719" fmla="*/ 2600805 w 4368946"/>
                <a:gd name="connsiteY2719" fmla="*/ 1787788 h 2947481"/>
                <a:gd name="connsiteX2720" fmla="*/ 2600182 w 4368946"/>
                <a:gd name="connsiteY2720" fmla="*/ 1787511 h 2947481"/>
                <a:gd name="connsiteX2721" fmla="*/ 2603435 w 4368946"/>
                <a:gd name="connsiteY2721" fmla="*/ 1789933 h 2947481"/>
                <a:gd name="connsiteX2722" fmla="*/ 2613540 w 4368946"/>
                <a:gd name="connsiteY2722" fmla="*/ 1800862 h 2947481"/>
                <a:gd name="connsiteX2723" fmla="*/ 2617000 w 4368946"/>
                <a:gd name="connsiteY2723" fmla="*/ 1805497 h 2947481"/>
                <a:gd name="connsiteX2724" fmla="*/ 2618385 w 4368946"/>
                <a:gd name="connsiteY2724" fmla="*/ 1806742 h 2947481"/>
                <a:gd name="connsiteX2725" fmla="*/ 2623022 w 4368946"/>
                <a:gd name="connsiteY2725" fmla="*/ 1810270 h 2947481"/>
                <a:gd name="connsiteX2726" fmla="*/ 2629320 w 4368946"/>
                <a:gd name="connsiteY2726" fmla="*/ 1817187 h 2947481"/>
                <a:gd name="connsiteX2727" fmla="*/ 2631466 w 4368946"/>
                <a:gd name="connsiteY2727" fmla="*/ 1818986 h 2947481"/>
                <a:gd name="connsiteX2728" fmla="*/ 2632227 w 4368946"/>
                <a:gd name="connsiteY2728" fmla="*/ 1819124 h 2947481"/>
                <a:gd name="connsiteX2729" fmla="*/ 2634096 w 4368946"/>
                <a:gd name="connsiteY2729" fmla="*/ 1818501 h 2947481"/>
                <a:gd name="connsiteX2730" fmla="*/ 2635065 w 4368946"/>
                <a:gd name="connsiteY2730" fmla="*/ 1818709 h 2947481"/>
                <a:gd name="connsiteX2731" fmla="*/ 2636103 w 4368946"/>
                <a:gd name="connsiteY2731" fmla="*/ 1819677 h 2947481"/>
                <a:gd name="connsiteX2732" fmla="*/ 2650845 w 4368946"/>
                <a:gd name="connsiteY2732" fmla="*/ 1839738 h 2947481"/>
                <a:gd name="connsiteX2733" fmla="*/ 2653475 w 4368946"/>
                <a:gd name="connsiteY2733" fmla="*/ 1845410 h 2947481"/>
                <a:gd name="connsiteX2734" fmla="*/ 2661157 w 4368946"/>
                <a:gd name="connsiteY2734" fmla="*/ 1870658 h 2947481"/>
                <a:gd name="connsiteX2735" fmla="*/ 2661157 w 4368946"/>
                <a:gd name="connsiteY2735" fmla="*/ 1873771 h 2947481"/>
                <a:gd name="connsiteX2736" fmla="*/ 2660257 w 4368946"/>
                <a:gd name="connsiteY2736" fmla="*/ 1871834 h 2947481"/>
                <a:gd name="connsiteX2737" fmla="*/ 2660534 w 4368946"/>
                <a:gd name="connsiteY2737" fmla="*/ 1878613 h 2947481"/>
                <a:gd name="connsiteX2738" fmla="*/ 2661365 w 4368946"/>
                <a:gd name="connsiteY2738" fmla="*/ 1885115 h 2947481"/>
                <a:gd name="connsiteX2739" fmla="*/ 2661919 w 4368946"/>
                <a:gd name="connsiteY2739" fmla="*/ 1886637 h 2947481"/>
                <a:gd name="connsiteX2740" fmla="*/ 2663441 w 4368946"/>
                <a:gd name="connsiteY2740" fmla="*/ 1889612 h 2947481"/>
                <a:gd name="connsiteX2741" fmla="*/ 2663926 w 4368946"/>
                <a:gd name="connsiteY2741" fmla="*/ 1891064 h 2947481"/>
                <a:gd name="connsiteX2742" fmla="*/ 2664133 w 4368946"/>
                <a:gd name="connsiteY2742" fmla="*/ 1893001 h 2947481"/>
                <a:gd name="connsiteX2743" fmla="*/ 2664133 w 4368946"/>
                <a:gd name="connsiteY2743" fmla="*/ 1896806 h 2947481"/>
                <a:gd name="connsiteX2744" fmla="*/ 2664410 w 4368946"/>
                <a:gd name="connsiteY2744" fmla="*/ 1898742 h 2947481"/>
                <a:gd name="connsiteX2745" fmla="*/ 2663856 w 4368946"/>
                <a:gd name="connsiteY2745" fmla="*/ 1897912 h 2947481"/>
                <a:gd name="connsiteX2746" fmla="*/ 2662680 w 4368946"/>
                <a:gd name="connsiteY2746" fmla="*/ 1896391 h 2947481"/>
                <a:gd name="connsiteX2747" fmla="*/ 2662126 w 4368946"/>
                <a:gd name="connsiteY2747" fmla="*/ 1895561 h 2947481"/>
                <a:gd name="connsiteX2748" fmla="*/ 2660257 w 4368946"/>
                <a:gd name="connsiteY2748" fmla="*/ 1897082 h 2947481"/>
                <a:gd name="connsiteX2749" fmla="*/ 2659981 w 4368946"/>
                <a:gd name="connsiteY2749" fmla="*/ 1898950 h 2947481"/>
                <a:gd name="connsiteX2750" fmla="*/ 2660604 w 4368946"/>
                <a:gd name="connsiteY2750" fmla="*/ 1901025 h 2947481"/>
                <a:gd name="connsiteX2751" fmla="*/ 2661434 w 4368946"/>
                <a:gd name="connsiteY2751" fmla="*/ 1903239 h 2947481"/>
                <a:gd name="connsiteX2752" fmla="*/ 2659358 w 4368946"/>
                <a:gd name="connsiteY2752" fmla="*/ 1902685 h 2947481"/>
                <a:gd name="connsiteX2753" fmla="*/ 2660188 w 4368946"/>
                <a:gd name="connsiteY2753" fmla="*/ 1913476 h 2947481"/>
                <a:gd name="connsiteX2754" fmla="*/ 2659565 w 4368946"/>
                <a:gd name="connsiteY2754" fmla="*/ 1911332 h 2947481"/>
                <a:gd name="connsiteX2755" fmla="*/ 2658942 w 4368946"/>
                <a:gd name="connsiteY2755" fmla="*/ 1912923 h 2947481"/>
                <a:gd name="connsiteX2756" fmla="*/ 2659081 w 4368946"/>
                <a:gd name="connsiteY2756" fmla="*/ 1914376 h 2947481"/>
                <a:gd name="connsiteX2757" fmla="*/ 2659358 w 4368946"/>
                <a:gd name="connsiteY2757" fmla="*/ 1915759 h 2947481"/>
                <a:gd name="connsiteX2758" fmla="*/ 2659219 w 4368946"/>
                <a:gd name="connsiteY2758" fmla="*/ 1917073 h 2947481"/>
                <a:gd name="connsiteX2759" fmla="*/ 2657904 w 4368946"/>
                <a:gd name="connsiteY2759" fmla="*/ 1919979 h 2947481"/>
                <a:gd name="connsiteX2760" fmla="*/ 2657628 w 4368946"/>
                <a:gd name="connsiteY2760" fmla="*/ 1919979 h 2947481"/>
                <a:gd name="connsiteX2761" fmla="*/ 2655551 w 4368946"/>
                <a:gd name="connsiteY2761" fmla="*/ 1922400 h 2947481"/>
                <a:gd name="connsiteX2762" fmla="*/ 2655066 w 4368946"/>
                <a:gd name="connsiteY2762" fmla="*/ 1923230 h 2947481"/>
                <a:gd name="connsiteX2763" fmla="*/ 2654444 w 4368946"/>
                <a:gd name="connsiteY2763" fmla="*/ 1924890 h 2947481"/>
                <a:gd name="connsiteX2764" fmla="*/ 2653959 w 4368946"/>
                <a:gd name="connsiteY2764" fmla="*/ 1925582 h 2947481"/>
                <a:gd name="connsiteX2765" fmla="*/ 2649253 w 4368946"/>
                <a:gd name="connsiteY2765" fmla="*/ 1928003 h 2947481"/>
                <a:gd name="connsiteX2766" fmla="*/ 2640463 w 4368946"/>
                <a:gd name="connsiteY2766" fmla="*/ 1933606 h 2947481"/>
                <a:gd name="connsiteX2767" fmla="*/ 2639494 w 4368946"/>
                <a:gd name="connsiteY2767" fmla="*/ 1933952 h 2947481"/>
                <a:gd name="connsiteX2768" fmla="*/ 2637348 w 4368946"/>
                <a:gd name="connsiteY2768" fmla="*/ 1934298 h 2947481"/>
                <a:gd name="connsiteX2769" fmla="*/ 2636449 w 4368946"/>
                <a:gd name="connsiteY2769" fmla="*/ 1934713 h 2947481"/>
                <a:gd name="connsiteX2770" fmla="*/ 2635687 w 4368946"/>
                <a:gd name="connsiteY2770" fmla="*/ 1935543 h 2947481"/>
                <a:gd name="connsiteX2771" fmla="*/ 2634442 w 4368946"/>
                <a:gd name="connsiteY2771" fmla="*/ 1937687 h 2947481"/>
                <a:gd name="connsiteX2772" fmla="*/ 2633681 w 4368946"/>
                <a:gd name="connsiteY2772" fmla="*/ 1938517 h 2947481"/>
                <a:gd name="connsiteX2773" fmla="*/ 2631674 w 4368946"/>
                <a:gd name="connsiteY2773" fmla="*/ 1939624 h 2947481"/>
                <a:gd name="connsiteX2774" fmla="*/ 2621361 w 4368946"/>
                <a:gd name="connsiteY2774" fmla="*/ 1943844 h 2947481"/>
                <a:gd name="connsiteX2775" fmla="*/ 2618039 w 4368946"/>
                <a:gd name="connsiteY2775" fmla="*/ 1944259 h 2947481"/>
                <a:gd name="connsiteX2776" fmla="*/ 2615270 w 4368946"/>
                <a:gd name="connsiteY2776" fmla="*/ 1943083 h 2947481"/>
                <a:gd name="connsiteX2777" fmla="*/ 2613886 w 4368946"/>
                <a:gd name="connsiteY2777" fmla="*/ 1939624 h 2947481"/>
                <a:gd name="connsiteX2778" fmla="*/ 2613540 w 4368946"/>
                <a:gd name="connsiteY2778" fmla="*/ 1941077 h 2947481"/>
                <a:gd name="connsiteX2779" fmla="*/ 2613332 w 4368946"/>
                <a:gd name="connsiteY2779" fmla="*/ 1942875 h 2947481"/>
                <a:gd name="connsiteX2780" fmla="*/ 2612986 w 4368946"/>
                <a:gd name="connsiteY2780" fmla="*/ 1944466 h 2947481"/>
                <a:gd name="connsiteX2781" fmla="*/ 2611948 w 4368946"/>
                <a:gd name="connsiteY2781" fmla="*/ 1945435 h 2947481"/>
                <a:gd name="connsiteX2782" fmla="*/ 2610149 w 4368946"/>
                <a:gd name="connsiteY2782" fmla="*/ 1944950 h 2947481"/>
                <a:gd name="connsiteX2783" fmla="*/ 2608903 w 4368946"/>
                <a:gd name="connsiteY2783" fmla="*/ 1943498 h 2947481"/>
                <a:gd name="connsiteX2784" fmla="*/ 2607588 w 4368946"/>
                <a:gd name="connsiteY2784" fmla="*/ 1942529 h 2947481"/>
                <a:gd name="connsiteX2785" fmla="*/ 2605512 w 4368946"/>
                <a:gd name="connsiteY2785" fmla="*/ 1943774 h 2947481"/>
                <a:gd name="connsiteX2786" fmla="*/ 2606757 w 4368946"/>
                <a:gd name="connsiteY2786" fmla="*/ 1943774 h 2947481"/>
                <a:gd name="connsiteX2787" fmla="*/ 2607934 w 4368946"/>
                <a:gd name="connsiteY2787" fmla="*/ 1944120 h 2947481"/>
                <a:gd name="connsiteX2788" fmla="*/ 2608695 w 4368946"/>
                <a:gd name="connsiteY2788" fmla="*/ 1944812 h 2947481"/>
                <a:gd name="connsiteX2789" fmla="*/ 2609041 w 4368946"/>
                <a:gd name="connsiteY2789" fmla="*/ 1945988 h 2947481"/>
                <a:gd name="connsiteX2790" fmla="*/ 2608280 w 4368946"/>
                <a:gd name="connsiteY2790" fmla="*/ 1947302 h 2947481"/>
                <a:gd name="connsiteX2791" fmla="*/ 2606342 w 4368946"/>
                <a:gd name="connsiteY2791" fmla="*/ 1947579 h 2947481"/>
                <a:gd name="connsiteX2792" fmla="*/ 2602536 w 4368946"/>
                <a:gd name="connsiteY2792" fmla="*/ 1947302 h 2947481"/>
                <a:gd name="connsiteX2793" fmla="*/ 2608072 w 4368946"/>
                <a:gd name="connsiteY2793" fmla="*/ 1950138 h 2947481"/>
                <a:gd name="connsiteX2794" fmla="*/ 2608834 w 4368946"/>
                <a:gd name="connsiteY2794" fmla="*/ 1952006 h 2947481"/>
                <a:gd name="connsiteX2795" fmla="*/ 2606550 w 4368946"/>
                <a:gd name="connsiteY2795" fmla="*/ 1954635 h 2947481"/>
                <a:gd name="connsiteX2796" fmla="*/ 2605096 w 4368946"/>
                <a:gd name="connsiteY2796" fmla="*/ 1956018 h 2947481"/>
                <a:gd name="connsiteX2797" fmla="*/ 2604473 w 4368946"/>
                <a:gd name="connsiteY2797" fmla="*/ 1955880 h 2947481"/>
                <a:gd name="connsiteX2798" fmla="*/ 2602812 w 4368946"/>
                <a:gd name="connsiteY2798" fmla="*/ 1955257 h 2947481"/>
                <a:gd name="connsiteX2799" fmla="*/ 2600875 w 4368946"/>
                <a:gd name="connsiteY2799" fmla="*/ 1954081 h 2947481"/>
                <a:gd name="connsiteX2800" fmla="*/ 2595684 w 4368946"/>
                <a:gd name="connsiteY2800" fmla="*/ 1948893 h 2947481"/>
                <a:gd name="connsiteX2801" fmla="*/ 2598175 w 4368946"/>
                <a:gd name="connsiteY2801" fmla="*/ 1951798 h 2947481"/>
                <a:gd name="connsiteX2802" fmla="*/ 2601705 w 4368946"/>
                <a:gd name="connsiteY2802" fmla="*/ 1955326 h 2947481"/>
                <a:gd name="connsiteX2803" fmla="*/ 2604266 w 4368946"/>
                <a:gd name="connsiteY2803" fmla="*/ 1958993 h 2947481"/>
                <a:gd name="connsiteX2804" fmla="*/ 2603712 w 4368946"/>
                <a:gd name="connsiteY2804" fmla="*/ 1962174 h 2947481"/>
                <a:gd name="connsiteX2805" fmla="*/ 2600251 w 4368946"/>
                <a:gd name="connsiteY2805" fmla="*/ 1962659 h 2947481"/>
                <a:gd name="connsiteX2806" fmla="*/ 2596306 w 4368946"/>
                <a:gd name="connsiteY2806" fmla="*/ 1959823 h 2947481"/>
                <a:gd name="connsiteX2807" fmla="*/ 2592500 w 4368946"/>
                <a:gd name="connsiteY2807" fmla="*/ 1956018 h 2947481"/>
                <a:gd name="connsiteX2808" fmla="*/ 2589385 w 4368946"/>
                <a:gd name="connsiteY2808" fmla="*/ 1953597 h 2947481"/>
                <a:gd name="connsiteX2809" fmla="*/ 2594023 w 4368946"/>
                <a:gd name="connsiteY2809" fmla="*/ 1958439 h 2947481"/>
                <a:gd name="connsiteX2810" fmla="*/ 2596306 w 4368946"/>
                <a:gd name="connsiteY2810" fmla="*/ 1961483 h 2947481"/>
                <a:gd name="connsiteX2811" fmla="*/ 2597137 w 4368946"/>
                <a:gd name="connsiteY2811" fmla="*/ 1964112 h 2947481"/>
                <a:gd name="connsiteX2812" fmla="*/ 2595891 w 4368946"/>
                <a:gd name="connsiteY2812" fmla="*/ 1966463 h 2947481"/>
                <a:gd name="connsiteX2813" fmla="*/ 2593400 w 4368946"/>
                <a:gd name="connsiteY2813" fmla="*/ 1968123 h 2947481"/>
                <a:gd name="connsiteX2814" fmla="*/ 2587724 w 4368946"/>
                <a:gd name="connsiteY2814" fmla="*/ 1970337 h 2947481"/>
                <a:gd name="connsiteX2815" fmla="*/ 2582741 w 4368946"/>
                <a:gd name="connsiteY2815" fmla="*/ 1974072 h 2947481"/>
                <a:gd name="connsiteX2816" fmla="*/ 2578381 w 4368946"/>
                <a:gd name="connsiteY2816" fmla="*/ 1978845 h 2947481"/>
                <a:gd name="connsiteX2817" fmla="*/ 2573605 w 4368946"/>
                <a:gd name="connsiteY2817" fmla="*/ 1982511 h 2947481"/>
                <a:gd name="connsiteX2818" fmla="*/ 2567445 w 4368946"/>
                <a:gd name="connsiteY2818" fmla="*/ 1983134 h 2947481"/>
                <a:gd name="connsiteX2819" fmla="*/ 2568069 w 4368946"/>
                <a:gd name="connsiteY2819" fmla="*/ 1982442 h 2947481"/>
                <a:gd name="connsiteX2820" fmla="*/ 2569314 w 4368946"/>
                <a:gd name="connsiteY2820" fmla="*/ 1980782 h 2947481"/>
                <a:gd name="connsiteX2821" fmla="*/ 2570006 w 4368946"/>
                <a:gd name="connsiteY2821" fmla="*/ 1980091 h 2947481"/>
                <a:gd name="connsiteX2822" fmla="*/ 2568345 w 4368946"/>
                <a:gd name="connsiteY2822" fmla="*/ 1977808 h 2947481"/>
                <a:gd name="connsiteX2823" fmla="*/ 2567930 w 4368946"/>
                <a:gd name="connsiteY2823" fmla="*/ 1974349 h 2947481"/>
                <a:gd name="connsiteX2824" fmla="*/ 2568968 w 4368946"/>
                <a:gd name="connsiteY2824" fmla="*/ 1961552 h 2947481"/>
                <a:gd name="connsiteX2825" fmla="*/ 2569522 w 4368946"/>
                <a:gd name="connsiteY2825" fmla="*/ 1959823 h 2947481"/>
                <a:gd name="connsiteX2826" fmla="*/ 2570491 w 4368946"/>
                <a:gd name="connsiteY2826" fmla="*/ 1958716 h 2947481"/>
                <a:gd name="connsiteX2827" fmla="*/ 2574021 w 4368946"/>
                <a:gd name="connsiteY2827" fmla="*/ 1955811 h 2947481"/>
                <a:gd name="connsiteX2828" fmla="*/ 2573605 w 4368946"/>
                <a:gd name="connsiteY2828" fmla="*/ 1953735 h 2947481"/>
                <a:gd name="connsiteX2829" fmla="*/ 2571944 w 4368946"/>
                <a:gd name="connsiteY2829" fmla="*/ 1951798 h 2947481"/>
                <a:gd name="connsiteX2830" fmla="*/ 2569799 w 4368946"/>
                <a:gd name="connsiteY2830" fmla="*/ 1950346 h 2947481"/>
                <a:gd name="connsiteX2831" fmla="*/ 2567930 w 4368946"/>
                <a:gd name="connsiteY2831" fmla="*/ 1949378 h 2947481"/>
                <a:gd name="connsiteX2832" fmla="*/ 2566892 w 4368946"/>
                <a:gd name="connsiteY2832" fmla="*/ 1949239 h 2947481"/>
                <a:gd name="connsiteX2833" fmla="*/ 2565923 w 4368946"/>
                <a:gd name="connsiteY2833" fmla="*/ 1949516 h 2947481"/>
                <a:gd name="connsiteX2834" fmla="*/ 2565092 w 4368946"/>
                <a:gd name="connsiteY2834" fmla="*/ 1949654 h 2947481"/>
                <a:gd name="connsiteX2835" fmla="*/ 2563985 w 4368946"/>
                <a:gd name="connsiteY2835" fmla="*/ 1949308 h 2947481"/>
                <a:gd name="connsiteX2836" fmla="*/ 2563154 w 4368946"/>
                <a:gd name="connsiteY2836" fmla="*/ 1948478 h 2947481"/>
                <a:gd name="connsiteX2837" fmla="*/ 2561216 w 4368946"/>
                <a:gd name="connsiteY2837" fmla="*/ 1946057 h 2947481"/>
                <a:gd name="connsiteX2838" fmla="*/ 2560109 w 4368946"/>
                <a:gd name="connsiteY2838" fmla="*/ 1945020 h 2947481"/>
                <a:gd name="connsiteX2839" fmla="*/ 2557202 w 4368946"/>
                <a:gd name="connsiteY2839" fmla="*/ 1943290 h 2947481"/>
                <a:gd name="connsiteX2840" fmla="*/ 2550973 w 4368946"/>
                <a:gd name="connsiteY2840" fmla="*/ 1941630 h 2947481"/>
                <a:gd name="connsiteX2841" fmla="*/ 2548551 w 4368946"/>
                <a:gd name="connsiteY2841" fmla="*/ 1939970 h 2947481"/>
                <a:gd name="connsiteX2842" fmla="*/ 2546821 w 4368946"/>
                <a:gd name="connsiteY2842" fmla="*/ 1942391 h 2947481"/>
                <a:gd name="connsiteX2843" fmla="*/ 2544537 w 4368946"/>
                <a:gd name="connsiteY2843" fmla="*/ 1942806 h 2947481"/>
                <a:gd name="connsiteX2844" fmla="*/ 2542876 w 4368946"/>
                <a:gd name="connsiteY2844" fmla="*/ 1941492 h 2947481"/>
                <a:gd name="connsiteX2845" fmla="*/ 2542876 w 4368946"/>
                <a:gd name="connsiteY2845" fmla="*/ 1938586 h 2947481"/>
                <a:gd name="connsiteX2846" fmla="*/ 2543568 w 4368946"/>
                <a:gd name="connsiteY2846" fmla="*/ 1937410 h 2947481"/>
                <a:gd name="connsiteX2847" fmla="*/ 2544606 w 4368946"/>
                <a:gd name="connsiteY2847" fmla="*/ 1936580 h 2947481"/>
                <a:gd name="connsiteX2848" fmla="*/ 2545160 w 4368946"/>
                <a:gd name="connsiteY2848" fmla="*/ 1935404 h 2947481"/>
                <a:gd name="connsiteX2849" fmla="*/ 2544813 w 4368946"/>
                <a:gd name="connsiteY2849" fmla="*/ 1933260 h 2947481"/>
                <a:gd name="connsiteX2850" fmla="*/ 2544121 w 4368946"/>
                <a:gd name="connsiteY2850" fmla="*/ 1931738 h 2947481"/>
                <a:gd name="connsiteX2851" fmla="*/ 2543291 w 4368946"/>
                <a:gd name="connsiteY2851" fmla="*/ 1930701 h 2947481"/>
                <a:gd name="connsiteX2852" fmla="*/ 2542183 w 4368946"/>
                <a:gd name="connsiteY2852" fmla="*/ 1930147 h 2947481"/>
                <a:gd name="connsiteX2853" fmla="*/ 2540938 w 4368946"/>
                <a:gd name="connsiteY2853" fmla="*/ 1930147 h 2947481"/>
                <a:gd name="connsiteX2854" fmla="*/ 2539692 w 4368946"/>
                <a:gd name="connsiteY2854" fmla="*/ 1931185 h 2947481"/>
                <a:gd name="connsiteX2855" fmla="*/ 2539000 w 4368946"/>
                <a:gd name="connsiteY2855" fmla="*/ 1932637 h 2947481"/>
                <a:gd name="connsiteX2856" fmla="*/ 2538100 w 4368946"/>
                <a:gd name="connsiteY2856" fmla="*/ 1933952 h 2947481"/>
                <a:gd name="connsiteX2857" fmla="*/ 2536231 w 4368946"/>
                <a:gd name="connsiteY2857" fmla="*/ 1934574 h 2947481"/>
                <a:gd name="connsiteX2858" fmla="*/ 2534432 w 4368946"/>
                <a:gd name="connsiteY2858" fmla="*/ 1934298 h 2947481"/>
                <a:gd name="connsiteX2859" fmla="*/ 2533463 w 4368946"/>
                <a:gd name="connsiteY2859" fmla="*/ 1933537 h 2947481"/>
                <a:gd name="connsiteX2860" fmla="*/ 2533048 w 4368946"/>
                <a:gd name="connsiteY2860" fmla="*/ 1932222 h 2947481"/>
                <a:gd name="connsiteX2861" fmla="*/ 2532632 w 4368946"/>
                <a:gd name="connsiteY2861" fmla="*/ 1930355 h 2947481"/>
                <a:gd name="connsiteX2862" fmla="*/ 2532217 w 4368946"/>
                <a:gd name="connsiteY2862" fmla="*/ 1926550 h 2947481"/>
                <a:gd name="connsiteX2863" fmla="*/ 2532079 w 4368946"/>
                <a:gd name="connsiteY2863" fmla="*/ 1923022 h 2947481"/>
                <a:gd name="connsiteX2864" fmla="*/ 2531456 w 4368946"/>
                <a:gd name="connsiteY2864" fmla="*/ 1919702 h 2947481"/>
                <a:gd name="connsiteX2865" fmla="*/ 2529518 w 4368946"/>
                <a:gd name="connsiteY2865" fmla="*/ 1916382 h 2947481"/>
                <a:gd name="connsiteX2866" fmla="*/ 2529310 w 4368946"/>
                <a:gd name="connsiteY2866" fmla="*/ 1916728 h 2947481"/>
                <a:gd name="connsiteX2867" fmla="*/ 2529310 w 4368946"/>
                <a:gd name="connsiteY2867" fmla="*/ 1917073 h 2947481"/>
                <a:gd name="connsiteX2868" fmla="*/ 2529310 w 4368946"/>
                <a:gd name="connsiteY2868" fmla="*/ 1917419 h 2947481"/>
                <a:gd name="connsiteX2869" fmla="*/ 2529172 w 4368946"/>
                <a:gd name="connsiteY2869" fmla="*/ 1917765 h 2947481"/>
                <a:gd name="connsiteX2870" fmla="*/ 2527511 w 4368946"/>
                <a:gd name="connsiteY2870" fmla="*/ 1915275 h 2947481"/>
                <a:gd name="connsiteX2871" fmla="*/ 2524327 w 4368946"/>
                <a:gd name="connsiteY2871" fmla="*/ 1909741 h 2947481"/>
                <a:gd name="connsiteX2872" fmla="*/ 2522182 w 4368946"/>
                <a:gd name="connsiteY2872" fmla="*/ 1907251 h 2947481"/>
                <a:gd name="connsiteX2873" fmla="*/ 2520659 w 4368946"/>
                <a:gd name="connsiteY2873" fmla="*/ 1908773 h 2947481"/>
                <a:gd name="connsiteX2874" fmla="*/ 2518513 w 4368946"/>
                <a:gd name="connsiteY2874" fmla="*/ 1907666 h 2947481"/>
                <a:gd name="connsiteX2875" fmla="*/ 2516506 w 4368946"/>
                <a:gd name="connsiteY2875" fmla="*/ 1905314 h 2947481"/>
                <a:gd name="connsiteX2876" fmla="*/ 2515191 w 4368946"/>
                <a:gd name="connsiteY2876" fmla="*/ 1903169 h 2947481"/>
                <a:gd name="connsiteX2877" fmla="*/ 2514568 w 4368946"/>
                <a:gd name="connsiteY2877" fmla="*/ 1904484 h 2947481"/>
                <a:gd name="connsiteX2878" fmla="*/ 2513115 w 4368946"/>
                <a:gd name="connsiteY2878" fmla="*/ 1902754 h 2947481"/>
                <a:gd name="connsiteX2879" fmla="*/ 2511592 w 4368946"/>
                <a:gd name="connsiteY2879" fmla="*/ 1901440 h 2947481"/>
                <a:gd name="connsiteX2880" fmla="*/ 2508132 w 4368946"/>
                <a:gd name="connsiteY2880" fmla="*/ 1899227 h 2947481"/>
                <a:gd name="connsiteX2881" fmla="*/ 2505571 w 4368946"/>
                <a:gd name="connsiteY2881" fmla="*/ 1898051 h 2947481"/>
                <a:gd name="connsiteX2882" fmla="*/ 2503702 w 4368946"/>
                <a:gd name="connsiteY2882" fmla="*/ 1897705 h 2947481"/>
                <a:gd name="connsiteX2883" fmla="*/ 2498926 w 4368946"/>
                <a:gd name="connsiteY2883" fmla="*/ 1898258 h 2947481"/>
                <a:gd name="connsiteX2884" fmla="*/ 2494082 w 4368946"/>
                <a:gd name="connsiteY2884" fmla="*/ 1898258 h 2947481"/>
                <a:gd name="connsiteX2885" fmla="*/ 2491452 w 4368946"/>
                <a:gd name="connsiteY2885" fmla="*/ 1898120 h 2947481"/>
                <a:gd name="connsiteX2886" fmla="*/ 2489514 w 4368946"/>
                <a:gd name="connsiteY2886" fmla="*/ 1897774 h 2947481"/>
                <a:gd name="connsiteX2887" fmla="*/ 2487507 w 4368946"/>
                <a:gd name="connsiteY2887" fmla="*/ 1897082 h 2947481"/>
                <a:gd name="connsiteX2888" fmla="*/ 2486676 w 4368946"/>
                <a:gd name="connsiteY2888" fmla="*/ 1896252 h 2947481"/>
                <a:gd name="connsiteX2889" fmla="*/ 2486676 w 4368946"/>
                <a:gd name="connsiteY2889" fmla="*/ 1894661 h 2947481"/>
                <a:gd name="connsiteX2890" fmla="*/ 2487784 w 4368946"/>
                <a:gd name="connsiteY2890" fmla="*/ 1887190 h 2947481"/>
                <a:gd name="connsiteX2891" fmla="*/ 2488061 w 4368946"/>
                <a:gd name="connsiteY2891" fmla="*/ 1883386 h 2947481"/>
                <a:gd name="connsiteX2892" fmla="*/ 2486538 w 4368946"/>
                <a:gd name="connsiteY2892" fmla="*/ 1880619 h 2947481"/>
                <a:gd name="connsiteX2893" fmla="*/ 2482247 w 4368946"/>
                <a:gd name="connsiteY2893" fmla="*/ 1879236 h 2947481"/>
                <a:gd name="connsiteX2894" fmla="*/ 2480516 w 4368946"/>
                <a:gd name="connsiteY2894" fmla="*/ 1879097 h 2947481"/>
                <a:gd name="connsiteX2895" fmla="*/ 2478440 w 4368946"/>
                <a:gd name="connsiteY2895" fmla="*/ 1879097 h 2947481"/>
                <a:gd name="connsiteX2896" fmla="*/ 2476225 w 4368946"/>
                <a:gd name="connsiteY2896" fmla="*/ 1879374 h 2947481"/>
                <a:gd name="connsiteX2897" fmla="*/ 2473941 w 4368946"/>
                <a:gd name="connsiteY2897" fmla="*/ 1879858 h 2947481"/>
                <a:gd name="connsiteX2898" fmla="*/ 2471173 w 4368946"/>
                <a:gd name="connsiteY2898" fmla="*/ 1880896 h 2947481"/>
                <a:gd name="connsiteX2899" fmla="*/ 2469789 w 4368946"/>
                <a:gd name="connsiteY2899" fmla="*/ 1882141 h 2947481"/>
                <a:gd name="connsiteX2900" fmla="*/ 2469235 w 4368946"/>
                <a:gd name="connsiteY2900" fmla="*/ 1883801 h 2947481"/>
                <a:gd name="connsiteX2901" fmla="*/ 2469096 w 4368946"/>
                <a:gd name="connsiteY2901" fmla="*/ 1886153 h 2947481"/>
                <a:gd name="connsiteX2902" fmla="*/ 2469235 w 4368946"/>
                <a:gd name="connsiteY2902" fmla="*/ 1886983 h 2947481"/>
                <a:gd name="connsiteX2903" fmla="*/ 2469858 w 4368946"/>
                <a:gd name="connsiteY2903" fmla="*/ 1888920 h 2947481"/>
                <a:gd name="connsiteX2904" fmla="*/ 2469996 w 4368946"/>
                <a:gd name="connsiteY2904" fmla="*/ 1889819 h 2947481"/>
                <a:gd name="connsiteX2905" fmla="*/ 2469720 w 4368946"/>
                <a:gd name="connsiteY2905" fmla="*/ 1891133 h 2947481"/>
                <a:gd name="connsiteX2906" fmla="*/ 2468405 w 4368946"/>
                <a:gd name="connsiteY2906" fmla="*/ 1893762 h 2947481"/>
                <a:gd name="connsiteX2907" fmla="*/ 2467989 w 4368946"/>
                <a:gd name="connsiteY2907" fmla="*/ 1895076 h 2947481"/>
                <a:gd name="connsiteX2908" fmla="*/ 2467781 w 4368946"/>
                <a:gd name="connsiteY2908" fmla="*/ 1897566 h 2947481"/>
                <a:gd name="connsiteX2909" fmla="*/ 2468335 w 4368946"/>
                <a:gd name="connsiteY2909" fmla="*/ 1902478 h 2947481"/>
                <a:gd name="connsiteX2910" fmla="*/ 2468335 w 4368946"/>
                <a:gd name="connsiteY2910" fmla="*/ 1904968 h 2947481"/>
                <a:gd name="connsiteX2911" fmla="*/ 2467228 w 4368946"/>
                <a:gd name="connsiteY2911" fmla="*/ 1909672 h 2947481"/>
                <a:gd name="connsiteX2912" fmla="*/ 2460584 w 4368946"/>
                <a:gd name="connsiteY2912" fmla="*/ 1922815 h 2947481"/>
                <a:gd name="connsiteX2913" fmla="*/ 2458092 w 4368946"/>
                <a:gd name="connsiteY2913" fmla="*/ 1931946 h 2947481"/>
                <a:gd name="connsiteX2914" fmla="*/ 2457123 w 4368946"/>
                <a:gd name="connsiteY2914" fmla="*/ 1934574 h 2947481"/>
                <a:gd name="connsiteX2915" fmla="*/ 2453524 w 4368946"/>
                <a:gd name="connsiteY2915" fmla="*/ 1941699 h 2947481"/>
                <a:gd name="connsiteX2916" fmla="*/ 2452071 w 4368946"/>
                <a:gd name="connsiteY2916" fmla="*/ 1945573 h 2947481"/>
                <a:gd name="connsiteX2917" fmla="*/ 2451102 w 4368946"/>
                <a:gd name="connsiteY2917" fmla="*/ 1950000 h 2947481"/>
                <a:gd name="connsiteX2918" fmla="*/ 2450756 w 4368946"/>
                <a:gd name="connsiteY2918" fmla="*/ 1954566 h 2947481"/>
                <a:gd name="connsiteX2919" fmla="*/ 2450963 w 4368946"/>
                <a:gd name="connsiteY2919" fmla="*/ 1958923 h 2947481"/>
                <a:gd name="connsiteX2920" fmla="*/ 2451378 w 4368946"/>
                <a:gd name="connsiteY2920" fmla="*/ 1960376 h 2947481"/>
                <a:gd name="connsiteX2921" fmla="*/ 2452555 w 4368946"/>
                <a:gd name="connsiteY2921" fmla="*/ 1963143 h 2947481"/>
                <a:gd name="connsiteX2922" fmla="*/ 2452971 w 4368946"/>
                <a:gd name="connsiteY2922" fmla="*/ 1964527 h 2947481"/>
                <a:gd name="connsiteX2923" fmla="*/ 2452971 w 4368946"/>
                <a:gd name="connsiteY2923" fmla="*/ 1968677 h 2947481"/>
                <a:gd name="connsiteX2924" fmla="*/ 2455116 w 4368946"/>
                <a:gd name="connsiteY2924" fmla="*/ 1969991 h 2947481"/>
                <a:gd name="connsiteX2925" fmla="*/ 2457400 w 4368946"/>
                <a:gd name="connsiteY2925" fmla="*/ 1969576 h 2947481"/>
                <a:gd name="connsiteX2926" fmla="*/ 2459822 w 4368946"/>
                <a:gd name="connsiteY2926" fmla="*/ 1968538 h 2947481"/>
                <a:gd name="connsiteX2927" fmla="*/ 2462383 w 4368946"/>
                <a:gd name="connsiteY2927" fmla="*/ 1968193 h 2947481"/>
                <a:gd name="connsiteX2928" fmla="*/ 2465774 w 4368946"/>
                <a:gd name="connsiteY2928" fmla="*/ 1970821 h 2947481"/>
                <a:gd name="connsiteX2929" fmla="*/ 2467297 w 4368946"/>
                <a:gd name="connsiteY2929" fmla="*/ 1976078 h 2947481"/>
                <a:gd name="connsiteX2930" fmla="*/ 2468543 w 4368946"/>
                <a:gd name="connsiteY2930" fmla="*/ 1982027 h 2947481"/>
                <a:gd name="connsiteX2931" fmla="*/ 2471035 w 4368946"/>
                <a:gd name="connsiteY2931" fmla="*/ 1986731 h 2947481"/>
                <a:gd name="connsiteX2932" fmla="*/ 2471588 w 4368946"/>
                <a:gd name="connsiteY2932" fmla="*/ 1985555 h 2947481"/>
                <a:gd name="connsiteX2933" fmla="*/ 2471726 w 4368946"/>
                <a:gd name="connsiteY2933" fmla="*/ 1985002 h 2947481"/>
                <a:gd name="connsiteX2934" fmla="*/ 2474910 w 4368946"/>
                <a:gd name="connsiteY2934" fmla="*/ 1990605 h 2947481"/>
                <a:gd name="connsiteX2935" fmla="*/ 2479686 w 4368946"/>
                <a:gd name="connsiteY2935" fmla="*/ 2011841 h 2947481"/>
                <a:gd name="connsiteX2936" fmla="*/ 2477748 w 4368946"/>
                <a:gd name="connsiteY2936" fmla="*/ 2010250 h 2947481"/>
                <a:gd name="connsiteX2937" fmla="*/ 2476295 w 4368946"/>
                <a:gd name="connsiteY2937" fmla="*/ 2005754 h 2947481"/>
                <a:gd name="connsiteX2938" fmla="*/ 2474218 w 4368946"/>
                <a:gd name="connsiteY2938" fmla="*/ 2005062 h 2947481"/>
                <a:gd name="connsiteX2939" fmla="*/ 2474772 w 4368946"/>
                <a:gd name="connsiteY2939" fmla="*/ 2002295 h 2947481"/>
                <a:gd name="connsiteX2940" fmla="*/ 2473319 w 4368946"/>
                <a:gd name="connsiteY2940" fmla="*/ 2001258 h 2947481"/>
                <a:gd name="connsiteX2941" fmla="*/ 2472004 w 4368946"/>
                <a:gd name="connsiteY2941" fmla="*/ 2002503 h 2947481"/>
                <a:gd name="connsiteX2942" fmla="*/ 2472972 w 4368946"/>
                <a:gd name="connsiteY2942" fmla="*/ 2006584 h 2947481"/>
                <a:gd name="connsiteX2943" fmla="*/ 2475326 w 4368946"/>
                <a:gd name="connsiteY2943" fmla="*/ 2010043 h 2947481"/>
                <a:gd name="connsiteX2944" fmla="*/ 2478094 w 4368946"/>
                <a:gd name="connsiteY2944" fmla="*/ 2012325 h 2947481"/>
                <a:gd name="connsiteX2945" fmla="*/ 2484600 w 4368946"/>
                <a:gd name="connsiteY2945" fmla="*/ 2016407 h 2947481"/>
                <a:gd name="connsiteX2946" fmla="*/ 2488476 w 4368946"/>
                <a:gd name="connsiteY2946" fmla="*/ 2018205 h 2947481"/>
                <a:gd name="connsiteX2947" fmla="*/ 2495674 w 4368946"/>
                <a:gd name="connsiteY2947" fmla="*/ 2018205 h 2947481"/>
                <a:gd name="connsiteX2948" fmla="*/ 2499480 w 4368946"/>
                <a:gd name="connsiteY2948" fmla="*/ 2019381 h 2947481"/>
                <a:gd name="connsiteX2949" fmla="*/ 2501349 w 4368946"/>
                <a:gd name="connsiteY2949" fmla="*/ 2020903 h 2947481"/>
                <a:gd name="connsiteX2950" fmla="*/ 2502733 w 4368946"/>
                <a:gd name="connsiteY2950" fmla="*/ 2022978 h 2947481"/>
                <a:gd name="connsiteX2951" fmla="*/ 2504048 w 4368946"/>
                <a:gd name="connsiteY2951" fmla="*/ 2025122 h 2947481"/>
                <a:gd name="connsiteX2952" fmla="*/ 2505432 w 4368946"/>
                <a:gd name="connsiteY2952" fmla="*/ 2027128 h 2947481"/>
                <a:gd name="connsiteX2953" fmla="*/ 2506886 w 4368946"/>
                <a:gd name="connsiteY2953" fmla="*/ 2028581 h 2947481"/>
                <a:gd name="connsiteX2954" fmla="*/ 2511938 w 4368946"/>
                <a:gd name="connsiteY2954" fmla="*/ 2032386 h 2947481"/>
                <a:gd name="connsiteX2955" fmla="*/ 2516091 w 4368946"/>
                <a:gd name="connsiteY2955" fmla="*/ 2033977 h 2947481"/>
                <a:gd name="connsiteX2956" fmla="*/ 2519067 w 4368946"/>
                <a:gd name="connsiteY2956" fmla="*/ 2036882 h 2947481"/>
                <a:gd name="connsiteX2957" fmla="*/ 2521766 w 4368946"/>
                <a:gd name="connsiteY2957" fmla="*/ 2040410 h 2947481"/>
                <a:gd name="connsiteX2958" fmla="*/ 2524881 w 4368946"/>
                <a:gd name="connsiteY2958" fmla="*/ 2043661 h 2947481"/>
                <a:gd name="connsiteX2959" fmla="*/ 2530625 w 4368946"/>
                <a:gd name="connsiteY2959" fmla="*/ 2048365 h 2947481"/>
                <a:gd name="connsiteX2960" fmla="*/ 2533117 w 4368946"/>
                <a:gd name="connsiteY2960" fmla="*/ 2050924 h 2947481"/>
                <a:gd name="connsiteX2961" fmla="*/ 2535401 w 4368946"/>
                <a:gd name="connsiteY2961" fmla="*/ 2054106 h 2947481"/>
                <a:gd name="connsiteX2962" fmla="*/ 2537546 w 4368946"/>
                <a:gd name="connsiteY2962" fmla="*/ 2058256 h 2947481"/>
                <a:gd name="connsiteX2963" fmla="*/ 2539138 w 4368946"/>
                <a:gd name="connsiteY2963" fmla="*/ 2062338 h 2947481"/>
                <a:gd name="connsiteX2964" fmla="*/ 2540038 w 4368946"/>
                <a:gd name="connsiteY2964" fmla="*/ 2066626 h 2947481"/>
                <a:gd name="connsiteX2965" fmla="*/ 2540246 w 4368946"/>
                <a:gd name="connsiteY2965" fmla="*/ 2071330 h 2947481"/>
                <a:gd name="connsiteX2966" fmla="*/ 2538723 w 4368946"/>
                <a:gd name="connsiteY2966" fmla="*/ 2081637 h 2947481"/>
                <a:gd name="connsiteX2967" fmla="*/ 2538723 w 4368946"/>
                <a:gd name="connsiteY2967" fmla="*/ 2083712 h 2947481"/>
                <a:gd name="connsiteX2968" fmla="*/ 2539069 w 4368946"/>
                <a:gd name="connsiteY2968" fmla="*/ 2085373 h 2947481"/>
                <a:gd name="connsiteX2969" fmla="*/ 2539553 w 4368946"/>
                <a:gd name="connsiteY2969" fmla="*/ 2086963 h 2947481"/>
                <a:gd name="connsiteX2970" fmla="*/ 2539969 w 4368946"/>
                <a:gd name="connsiteY2970" fmla="*/ 2088970 h 2947481"/>
                <a:gd name="connsiteX2971" fmla="*/ 2539969 w 4368946"/>
                <a:gd name="connsiteY2971" fmla="*/ 2092981 h 2947481"/>
                <a:gd name="connsiteX2972" fmla="*/ 2539692 w 4368946"/>
                <a:gd name="connsiteY2972" fmla="*/ 2096994 h 2947481"/>
                <a:gd name="connsiteX2973" fmla="*/ 2539900 w 4368946"/>
                <a:gd name="connsiteY2973" fmla="*/ 2100867 h 2947481"/>
                <a:gd name="connsiteX2974" fmla="*/ 2541699 w 4368946"/>
                <a:gd name="connsiteY2974" fmla="*/ 2104534 h 2947481"/>
                <a:gd name="connsiteX2975" fmla="*/ 2543083 w 4368946"/>
                <a:gd name="connsiteY2975" fmla="*/ 2105848 h 2947481"/>
                <a:gd name="connsiteX2976" fmla="*/ 2546267 w 4368946"/>
                <a:gd name="connsiteY2976" fmla="*/ 2108062 h 2947481"/>
                <a:gd name="connsiteX2977" fmla="*/ 2547582 w 4368946"/>
                <a:gd name="connsiteY2977" fmla="*/ 2109307 h 2947481"/>
                <a:gd name="connsiteX2978" fmla="*/ 2548620 w 4368946"/>
                <a:gd name="connsiteY2978" fmla="*/ 2110897 h 2947481"/>
                <a:gd name="connsiteX2979" fmla="*/ 2555403 w 4368946"/>
                <a:gd name="connsiteY2979" fmla="*/ 2124732 h 2947481"/>
                <a:gd name="connsiteX2980" fmla="*/ 2557202 w 4368946"/>
                <a:gd name="connsiteY2980" fmla="*/ 2129851 h 2947481"/>
                <a:gd name="connsiteX2981" fmla="*/ 2556787 w 4368946"/>
                <a:gd name="connsiteY2981" fmla="*/ 2133033 h 2947481"/>
                <a:gd name="connsiteX2982" fmla="*/ 2554849 w 4368946"/>
                <a:gd name="connsiteY2982" fmla="*/ 2133517 h 2947481"/>
                <a:gd name="connsiteX2983" fmla="*/ 2553465 w 4368946"/>
                <a:gd name="connsiteY2983" fmla="*/ 2132134 h 2947481"/>
                <a:gd name="connsiteX2984" fmla="*/ 2552219 w 4368946"/>
                <a:gd name="connsiteY2984" fmla="*/ 2130059 h 2947481"/>
                <a:gd name="connsiteX2985" fmla="*/ 2550904 w 4368946"/>
                <a:gd name="connsiteY2985" fmla="*/ 2128399 h 2947481"/>
                <a:gd name="connsiteX2986" fmla="*/ 2551388 w 4368946"/>
                <a:gd name="connsiteY2986" fmla="*/ 2130819 h 2947481"/>
                <a:gd name="connsiteX2987" fmla="*/ 2550558 w 4368946"/>
                <a:gd name="connsiteY2987" fmla="*/ 2131442 h 2947481"/>
                <a:gd name="connsiteX2988" fmla="*/ 2549104 w 4368946"/>
                <a:gd name="connsiteY2988" fmla="*/ 2131304 h 2947481"/>
                <a:gd name="connsiteX2989" fmla="*/ 2547513 w 4368946"/>
                <a:gd name="connsiteY2989" fmla="*/ 2131442 h 2947481"/>
                <a:gd name="connsiteX2990" fmla="*/ 2543498 w 4368946"/>
                <a:gd name="connsiteY2990" fmla="*/ 2133379 h 2947481"/>
                <a:gd name="connsiteX2991" fmla="*/ 2541768 w 4368946"/>
                <a:gd name="connsiteY2991" fmla="*/ 2133863 h 2947481"/>
                <a:gd name="connsiteX2992" fmla="*/ 2540038 w 4368946"/>
                <a:gd name="connsiteY2992" fmla="*/ 2133448 h 2947481"/>
                <a:gd name="connsiteX2993" fmla="*/ 2539277 w 4368946"/>
                <a:gd name="connsiteY2993" fmla="*/ 2132687 h 2947481"/>
                <a:gd name="connsiteX2994" fmla="*/ 2537200 w 4368946"/>
                <a:gd name="connsiteY2994" fmla="*/ 2129989 h 2947481"/>
                <a:gd name="connsiteX2995" fmla="*/ 2536162 w 4368946"/>
                <a:gd name="connsiteY2995" fmla="*/ 2129021 h 2947481"/>
                <a:gd name="connsiteX2996" fmla="*/ 2534155 w 4368946"/>
                <a:gd name="connsiteY2996" fmla="*/ 2127707 h 2947481"/>
                <a:gd name="connsiteX2997" fmla="*/ 2527580 w 4368946"/>
                <a:gd name="connsiteY2997" fmla="*/ 2124525 h 2947481"/>
                <a:gd name="connsiteX2998" fmla="*/ 2496712 w 4368946"/>
                <a:gd name="connsiteY2998" fmla="*/ 2103773 h 2947481"/>
                <a:gd name="connsiteX2999" fmla="*/ 2495812 w 4368946"/>
                <a:gd name="connsiteY2999" fmla="*/ 2102666 h 2947481"/>
                <a:gd name="connsiteX3000" fmla="*/ 2495604 w 4368946"/>
                <a:gd name="connsiteY3000" fmla="*/ 2101559 h 2947481"/>
                <a:gd name="connsiteX3001" fmla="*/ 2496020 w 4368946"/>
                <a:gd name="connsiteY3001" fmla="*/ 2098654 h 2947481"/>
                <a:gd name="connsiteX3002" fmla="*/ 2496020 w 4368946"/>
                <a:gd name="connsiteY3002" fmla="*/ 2097132 h 2947481"/>
                <a:gd name="connsiteX3003" fmla="*/ 2494635 w 4368946"/>
                <a:gd name="connsiteY3003" fmla="*/ 2093466 h 2947481"/>
                <a:gd name="connsiteX3004" fmla="*/ 2492213 w 4368946"/>
                <a:gd name="connsiteY3004" fmla="*/ 2090076 h 2947481"/>
                <a:gd name="connsiteX3005" fmla="*/ 2486607 w 4368946"/>
                <a:gd name="connsiteY3005" fmla="*/ 2084058 h 2947481"/>
                <a:gd name="connsiteX3006" fmla="*/ 2485431 w 4368946"/>
                <a:gd name="connsiteY3006" fmla="*/ 2082536 h 2947481"/>
                <a:gd name="connsiteX3007" fmla="*/ 2484807 w 4368946"/>
                <a:gd name="connsiteY3007" fmla="*/ 2081153 h 2947481"/>
                <a:gd name="connsiteX3008" fmla="*/ 2484116 w 4368946"/>
                <a:gd name="connsiteY3008" fmla="*/ 2078870 h 2947481"/>
                <a:gd name="connsiteX3009" fmla="*/ 2482108 w 4368946"/>
                <a:gd name="connsiteY3009" fmla="*/ 2074166 h 2947481"/>
                <a:gd name="connsiteX3010" fmla="*/ 2481001 w 4368946"/>
                <a:gd name="connsiteY3010" fmla="*/ 2070362 h 2947481"/>
                <a:gd name="connsiteX3011" fmla="*/ 2476848 w 4368946"/>
                <a:gd name="connsiteY3011" fmla="*/ 2050302 h 2947481"/>
                <a:gd name="connsiteX3012" fmla="*/ 2476087 w 4368946"/>
                <a:gd name="connsiteY3012" fmla="*/ 2042485 h 2947481"/>
                <a:gd name="connsiteX3013" fmla="*/ 2475326 w 4368946"/>
                <a:gd name="connsiteY3013" fmla="*/ 2038473 h 2947481"/>
                <a:gd name="connsiteX3014" fmla="*/ 2472142 w 4368946"/>
                <a:gd name="connsiteY3014" fmla="*/ 2031694 h 2947481"/>
                <a:gd name="connsiteX3015" fmla="*/ 2470827 w 4368946"/>
                <a:gd name="connsiteY3015" fmla="*/ 2027958 h 2947481"/>
                <a:gd name="connsiteX3016" fmla="*/ 2471657 w 4368946"/>
                <a:gd name="connsiteY3016" fmla="*/ 2024362 h 2947481"/>
                <a:gd name="connsiteX3017" fmla="*/ 2472350 w 4368946"/>
                <a:gd name="connsiteY3017" fmla="*/ 2023531 h 2947481"/>
                <a:gd name="connsiteX3018" fmla="*/ 2473941 w 4368946"/>
                <a:gd name="connsiteY3018" fmla="*/ 2023324 h 2947481"/>
                <a:gd name="connsiteX3019" fmla="*/ 2473941 w 4368946"/>
                <a:gd name="connsiteY3019" fmla="*/ 2023324 h 2947481"/>
                <a:gd name="connsiteX3020" fmla="*/ 2472280 w 4368946"/>
                <a:gd name="connsiteY3020" fmla="*/ 2023531 h 2947481"/>
                <a:gd name="connsiteX3021" fmla="*/ 2471588 w 4368946"/>
                <a:gd name="connsiteY3021" fmla="*/ 2024362 h 2947481"/>
                <a:gd name="connsiteX3022" fmla="*/ 2470827 w 4368946"/>
                <a:gd name="connsiteY3022" fmla="*/ 2027958 h 2947481"/>
                <a:gd name="connsiteX3023" fmla="*/ 2463629 w 4368946"/>
                <a:gd name="connsiteY3023" fmla="*/ 2020419 h 2947481"/>
                <a:gd name="connsiteX3024" fmla="*/ 2462106 w 4368946"/>
                <a:gd name="connsiteY3024" fmla="*/ 2018136 h 2947481"/>
                <a:gd name="connsiteX3025" fmla="*/ 2462106 w 4368946"/>
                <a:gd name="connsiteY3025" fmla="*/ 2017167 h 2947481"/>
                <a:gd name="connsiteX3026" fmla="*/ 2462591 w 4368946"/>
                <a:gd name="connsiteY3026" fmla="*/ 2015023 h 2947481"/>
                <a:gd name="connsiteX3027" fmla="*/ 2462591 w 4368946"/>
                <a:gd name="connsiteY3027" fmla="*/ 2014055 h 2947481"/>
                <a:gd name="connsiteX3028" fmla="*/ 2462175 w 4368946"/>
                <a:gd name="connsiteY3028" fmla="*/ 2013778 h 2947481"/>
                <a:gd name="connsiteX3029" fmla="*/ 2461553 w 4368946"/>
                <a:gd name="connsiteY3029" fmla="*/ 2013363 h 2947481"/>
                <a:gd name="connsiteX3030" fmla="*/ 2460999 w 4368946"/>
                <a:gd name="connsiteY3030" fmla="*/ 2013086 h 2947481"/>
                <a:gd name="connsiteX3031" fmla="*/ 2460722 w 4368946"/>
                <a:gd name="connsiteY3031" fmla="*/ 2013086 h 2947481"/>
                <a:gd name="connsiteX3032" fmla="*/ 2460168 w 4368946"/>
                <a:gd name="connsiteY3032" fmla="*/ 2012187 h 2947481"/>
                <a:gd name="connsiteX3033" fmla="*/ 2459476 w 4368946"/>
                <a:gd name="connsiteY3033" fmla="*/ 2011564 h 2947481"/>
                <a:gd name="connsiteX3034" fmla="*/ 2459199 w 4368946"/>
                <a:gd name="connsiteY3034" fmla="*/ 2010596 h 2947481"/>
                <a:gd name="connsiteX3035" fmla="*/ 2459961 w 4368946"/>
                <a:gd name="connsiteY3035" fmla="*/ 2008867 h 2947481"/>
                <a:gd name="connsiteX3036" fmla="*/ 2457123 w 4368946"/>
                <a:gd name="connsiteY3036" fmla="*/ 2009489 h 2947481"/>
                <a:gd name="connsiteX3037" fmla="*/ 2455531 w 4368946"/>
                <a:gd name="connsiteY3037" fmla="*/ 2008313 h 2947481"/>
                <a:gd name="connsiteX3038" fmla="*/ 2453386 w 4368946"/>
                <a:gd name="connsiteY3038" fmla="*/ 2003955 h 2947481"/>
                <a:gd name="connsiteX3039" fmla="*/ 2452624 w 4368946"/>
                <a:gd name="connsiteY3039" fmla="*/ 2003125 h 2947481"/>
                <a:gd name="connsiteX3040" fmla="*/ 2450756 w 4368946"/>
                <a:gd name="connsiteY3040" fmla="*/ 2001742 h 2947481"/>
                <a:gd name="connsiteX3041" fmla="*/ 2450202 w 4368946"/>
                <a:gd name="connsiteY3041" fmla="*/ 2001258 h 2947481"/>
                <a:gd name="connsiteX3042" fmla="*/ 2449925 w 4368946"/>
                <a:gd name="connsiteY3042" fmla="*/ 2001119 h 2947481"/>
                <a:gd name="connsiteX3043" fmla="*/ 2449441 w 4368946"/>
                <a:gd name="connsiteY3043" fmla="*/ 2000981 h 2947481"/>
                <a:gd name="connsiteX3044" fmla="*/ 2448956 w 4368946"/>
                <a:gd name="connsiteY3044" fmla="*/ 2000773 h 2947481"/>
                <a:gd name="connsiteX3045" fmla="*/ 2448541 w 4368946"/>
                <a:gd name="connsiteY3045" fmla="*/ 2000428 h 2947481"/>
                <a:gd name="connsiteX3046" fmla="*/ 2448333 w 4368946"/>
                <a:gd name="connsiteY3046" fmla="*/ 1999805 h 2947481"/>
                <a:gd name="connsiteX3047" fmla="*/ 2448680 w 4368946"/>
                <a:gd name="connsiteY3047" fmla="*/ 1998283 h 2947481"/>
                <a:gd name="connsiteX3048" fmla="*/ 2448541 w 4368946"/>
                <a:gd name="connsiteY3048" fmla="*/ 1997730 h 2947481"/>
                <a:gd name="connsiteX3049" fmla="*/ 2447433 w 4368946"/>
                <a:gd name="connsiteY3049" fmla="*/ 1996761 h 2947481"/>
                <a:gd name="connsiteX3050" fmla="*/ 2445011 w 4368946"/>
                <a:gd name="connsiteY3050" fmla="*/ 1995309 h 2947481"/>
                <a:gd name="connsiteX3051" fmla="*/ 2443973 w 4368946"/>
                <a:gd name="connsiteY3051" fmla="*/ 1994479 h 2947481"/>
                <a:gd name="connsiteX3052" fmla="*/ 2443212 w 4368946"/>
                <a:gd name="connsiteY3052" fmla="*/ 1993372 h 2947481"/>
                <a:gd name="connsiteX3053" fmla="*/ 2441827 w 4368946"/>
                <a:gd name="connsiteY3053" fmla="*/ 1990743 h 2947481"/>
                <a:gd name="connsiteX3054" fmla="*/ 2440997 w 4368946"/>
                <a:gd name="connsiteY3054" fmla="*/ 1989706 h 2947481"/>
                <a:gd name="connsiteX3055" fmla="*/ 2438644 w 4368946"/>
                <a:gd name="connsiteY3055" fmla="*/ 1988460 h 2947481"/>
                <a:gd name="connsiteX3056" fmla="*/ 2437467 w 4368946"/>
                <a:gd name="connsiteY3056" fmla="*/ 1989360 h 2947481"/>
                <a:gd name="connsiteX3057" fmla="*/ 2436636 w 4368946"/>
                <a:gd name="connsiteY3057" fmla="*/ 1990812 h 2947481"/>
                <a:gd name="connsiteX3058" fmla="*/ 2435183 w 4368946"/>
                <a:gd name="connsiteY3058" fmla="*/ 1991504 h 2947481"/>
                <a:gd name="connsiteX3059" fmla="*/ 2431515 w 4368946"/>
                <a:gd name="connsiteY3059" fmla="*/ 1985348 h 2947481"/>
                <a:gd name="connsiteX3060" fmla="*/ 2433591 w 4368946"/>
                <a:gd name="connsiteY3060" fmla="*/ 1972066 h 2947481"/>
                <a:gd name="connsiteX3061" fmla="*/ 2441274 w 4368946"/>
                <a:gd name="connsiteY3061" fmla="*/ 1949378 h 2947481"/>
                <a:gd name="connsiteX3062" fmla="*/ 2439682 w 4368946"/>
                <a:gd name="connsiteY3062" fmla="*/ 1950692 h 2947481"/>
                <a:gd name="connsiteX3063" fmla="*/ 2438921 w 4368946"/>
                <a:gd name="connsiteY3063" fmla="*/ 1951522 h 2947481"/>
                <a:gd name="connsiteX3064" fmla="*/ 2438367 w 4368946"/>
                <a:gd name="connsiteY3064" fmla="*/ 1952629 h 2947481"/>
                <a:gd name="connsiteX3065" fmla="*/ 2437329 w 4368946"/>
                <a:gd name="connsiteY3065" fmla="*/ 1950415 h 2947481"/>
                <a:gd name="connsiteX3066" fmla="*/ 2436914 w 4368946"/>
                <a:gd name="connsiteY3066" fmla="*/ 1947717 h 2947481"/>
                <a:gd name="connsiteX3067" fmla="*/ 2437052 w 4368946"/>
                <a:gd name="connsiteY3067" fmla="*/ 1940108 h 2947481"/>
                <a:gd name="connsiteX3068" fmla="*/ 2437329 w 4368946"/>
                <a:gd name="connsiteY3068" fmla="*/ 1938656 h 2947481"/>
                <a:gd name="connsiteX3069" fmla="*/ 2440166 w 4368946"/>
                <a:gd name="connsiteY3069" fmla="*/ 1932845 h 2947481"/>
                <a:gd name="connsiteX3070" fmla="*/ 2440927 w 4368946"/>
                <a:gd name="connsiteY3070" fmla="*/ 1930493 h 2947481"/>
                <a:gd name="connsiteX3071" fmla="*/ 2441966 w 4368946"/>
                <a:gd name="connsiteY3071" fmla="*/ 1925720 h 2947481"/>
                <a:gd name="connsiteX3072" fmla="*/ 2442174 w 4368946"/>
                <a:gd name="connsiteY3072" fmla="*/ 1920740 h 2947481"/>
                <a:gd name="connsiteX3073" fmla="*/ 2442866 w 4368946"/>
                <a:gd name="connsiteY3073" fmla="*/ 1918595 h 2947481"/>
                <a:gd name="connsiteX3074" fmla="*/ 2444942 w 4368946"/>
                <a:gd name="connsiteY3074" fmla="*/ 1917004 h 2947481"/>
                <a:gd name="connsiteX3075" fmla="*/ 2443212 w 4368946"/>
                <a:gd name="connsiteY3075" fmla="*/ 1916243 h 2947481"/>
                <a:gd name="connsiteX3076" fmla="*/ 2441897 w 4368946"/>
                <a:gd name="connsiteY3076" fmla="*/ 1916520 h 2947481"/>
                <a:gd name="connsiteX3077" fmla="*/ 2440789 w 4368946"/>
                <a:gd name="connsiteY3077" fmla="*/ 1916520 h 2947481"/>
                <a:gd name="connsiteX3078" fmla="*/ 2439820 w 4368946"/>
                <a:gd name="connsiteY3078" fmla="*/ 1914929 h 2947481"/>
                <a:gd name="connsiteX3079" fmla="*/ 2439820 w 4368946"/>
                <a:gd name="connsiteY3079" fmla="*/ 1913338 h 2947481"/>
                <a:gd name="connsiteX3080" fmla="*/ 2440789 w 4368946"/>
                <a:gd name="connsiteY3080" fmla="*/ 1907942 h 2947481"/>
                <a:gd name="connsiteX3081" fmla="*/ 2441205 w 4368946"/>
                <a:gd name="connsiteY3081" fmla="*/ 1906352 h 2947481"/>
                <a:gd name="connsiteX3082" fmla="*/ 2440443 w 4368946"/>
                <a:gd name="connsiteY3082" fmla="*/ 1906352 h 2947481"/>
                <a:gd name="connsiteX3083" fmla="*/ 2439890 w 4368946"/>
                <a:gd name="connsiteY3083" fmla="*/ 1906213 h 2947481"/>
                <a:gd name="connsiteX3084" fmla="*/ 2439613 w 4368946"/>
                <a:gd name="connsiteY3084" fmla="*/ 1905937 h 2947481"/>
                <a:gd name="connsiteX3085" fmla="*/ 2439474 w 4368946"/>
                <a:gd name="connsiteY3085" fmla="*/ 1905314 h 2947481"/>
                <a:gd name="connsiteX3086" fmla="*/ 2439682 w 4368946"/>
                <a:gd name="connsiteY3086" fmla="*/ 1904761 h 2947481"/>
                <a:gd name="connsiteX3087" fmla="*/ 2440166 w 4368946"/>
                <a:gd name="connsiteY3087" fmla="*/ 1904346 h 2947481"/>
                <a:gd name="connsiteX3088" fmla="*/ 2440651 w 4368946"/>
                <a:gd name="connsiteY3088" fmla="*/ 1904000 h 2947481"/>
                <a:gd name="connsiteX3089" fmla="*/ 2440859 w 4368946"/>
                <a:gd name="connsiteY3089" fmla="*/ 1903654 h 2947481"/>
                <a:gd name="connsiteX3090" fmla="*/ 2440651 w 4368946"/>
                <a:gd name="connsiteY3090" fmla="*/ 1903031 h 2947481"/>
                <a:gd name="connsiteX3091" fmla="*/ 2440374 w 4368946"/>
                <a:gd name="connsiteY3091" fmla="*/ 1902478 h 2947481"/>
                <a:gd name="connsiteX3092" fmla="*/ 2440028 w 4368946"/>
                <a:gd name="connsiteY3092" fmla="*/ 1901855 h 2947481"/>
                <a:gd name="connsiteX3093" fmla="*/ 2440028 w 4368946"/>
                <a:gd name="connsiteY3093" fmla="*/ 1901164 h 2947481"/>
                <a:gd name="connsiteX3094" fmla="*/ 2440166 w 4368946"/>
                <a:gd name="connsiteY3094" fmla="*/ 1898258 h 2947481"/>
                <a:gd name="connsiteX3095" fmla="*/ 2440166 w 4368946"/>
                <a:gd name="connsiteY3095" fmla="*/ 1895630 h 2947481"/>
                <a:gd name="connsiteX3096" fmla="*/ 2439128 w 4368946"/>
                <a:gd name="connsiteY3096" fmla="*/ 1890096 h 2947481"/>
                <a:gd name="connsiteX3097" fmla="*/ 2437675 w 4368946"/>
                <a:gd name="connsiteY3097" fmla="*/ 1884700 h 2947481"/>
                <a:gd name="connsiteX3098" fmla="*/ 2436706 w 4368946"/>
                <a:gd name="connsiteY3098" fmla="*/ 1882072 h 2947481"/>
                <a:gd name="connsiteX3099" fmla="*/ 2435529 w 4368946"/>
                <a:gd name="connsiteY3099" fmla="*/ 1879512 h 2947481"/>
                <a:gd name="connsiteX3100" fmla="*/ 2432692 w 4368946"/>
                <a:gd name="connsiteY3100" fmla="*/ 1875154 h 2947481"/>
                <a:gd name="connsiteX3101" fmla="*/ 2431930 w 4368946"/>
                <a:gd name="connsiteY3101" fmla="*/ 1873632 h 2947481"/>
                <a:gd name="connsiteX3102" fmla="*/ 2431653 w 4368946"/>
                <a:gd name="connsiteY3102" fmla="*/ 1872387 h 2947481"/>
                <a:gd name="connsiteX3103" fmla="*/ 2431653 w 4368946"/>
                <a:gd name="connsiteY3103" fmla="*/ 1871211 h 2947481"/>
                <a:gd name="connsiteX3104" fmla="*/ 2431515 w 4368946"/>
                <a:gd name="connsiteY3104" fmla="*/ 1870105 h 2947481"/>
                <a:gd name="connsiteX3105" fmla="*/ 2430962 w 4368946"/>
                <a:gd name="connsiteY3105" fmla="*/ 1868860 h 2947481"/>
                <a:gd name="connsiteX3106" fmla="*/ 2429854 w 4368946"/>
                <a:gd name="connsiteY3106" fmla="*/ 1875915 h 2947481"/>
                <a:gd name="connsiteX3107" fmla="*/ 2428885 w 4368946"/>
                <a:gd name="connsiteY3107" fmla="*/ 1873148 h 2947481"/>
                <a:gd name="connsiteX3108" fmla="*/ 2428608 w 4368946"/>
                <a:gd name="connsiteY3108" fmla="*/ 1870174 h 2947481"/>
                <a:gd name="connsiteX3109" fmla="*/ 2428608 w 4368946"/>
                <a:gd name="connsiteY3109" fmla="*/ 1867199 h 2947481"/>
                <a:gd name="connsiteX3110" fmla="*/ 2428470 w 4368946"/>
                <a:gd name="connsiteY3110" fmla="*/ 1864363 h 2947481"/>
                <a:gd name="connsiteX3111" fmla="*/ 2427570 w 4368946"/>
                <a:gd name="connsiteY3111" fmla="*/ 1861735 h 2947481"/>
                <a:gd name="connsiteX3112" fmla="*/ 2426324 w 4368946"/>
                <a:gd name="connsiteY3112" fmla="*/ 1859037 h 2947481"/>
                <a:gd name="connsiteX3113" fmla="*/ 2425286 w 4368946"/>
                <a:gd name="connsiteY3113" fmla="*/ 1856270 h 2947481"/>
                <a:gd name="connsiteX3114" fmla="*/ 2425286 w 4368946"/>
                <a:gd name="connsiteY3114" fmla="*/ 1853434 h 2947481"/>
                <a:gd name="connsiteX3115" fmla="*/ 2427155 w 4368946"/>
                <a:gd name="connsiteY3115" fmla="*/ 1854402 h 2947481"/>
                <a:gd name="connsiteX3116" fmla="*/ 2426117 w 4368946"/>
                <a:gd name="connsiteY3116" fmla="*/ 1853365 h 2947481"/>
                <a:gd name="connsiteX3117" fmla="*/ 2425148 w 4368946"/>
                <a:gd name="connsiteY3117" fmla="*/ 1852811 h 2947481"/>
                <a:gd name="connsiteX3118" fmla="*/ 2424317 w 4368946"/>
                <a:gd name="connsiteY3118" fmla="*/ 1852396 h 2947481"/>
                <a:gd name="connsiteX3119" fmla="*/ 2423763 w 4368946"/>
                <a:gd name="connsiteY3119" fmla="*/ 1851843 h 2947481"/>
                <a:gd name="connsiteX3120" fmla="*/ 2423209 w 4368946"/>
                <a:gd name="connsiteY3120" fmla="*/ 1850529 h 2947481"/>
                <a:gd name="connsiteX3121" fmla="*/ 2421826 w 4368946"/>
                <a:gd name="connsiteY3121" fmla="*/ 1835449 h 2947481"/>
                <a:gd name="connsiteX3122" fmla="*/ 2418850 w 4368946"/>
                <a:gd name="connsiteY3122" fmla="*/ 1823828 h 2947481"/>
                <a:gd name="connsiteX3123" fmla="*/ 2418365 w 4368946"/>
                <a:gd name="connsiteY3123" fmla="*/ 1817740 h 2947481"/>
                <a:gd name="connsiteX3124" fmla="*/ 2421133 w 4368946"/>
                <a:gd name="connsiteY3124" fmla="*/ 1813175 h 2947481"/>
                <a:gd name="connsiteX3125" fmla="*/ 2417119 w 4368946"/>
                <a:gd name="connsiteY3125" fmla="*/ 1814005 h 2947481"/>
                <a:gd name="connsiteX3126" fmla="*/ 2414281 w 4368946"/>
                <a:gd name="connsiteY3126" fmla="*/ 1813175 h 2947481"/>
                <a:gd name="connsiteX3127" fmla="*/ 2412274 w 4368946"/>
                <a:gd name="connsiteY3127" fmla="*/ 1810754 h 2947481"/>
                <a:gd name="connsiteX3128" fmla="*/ 2410752 w 4368946"/>
                <a:gd name="connsiteY3128" fmla="*/ 1806949 h 2947481"/>
                <a:gd name="connsiteX3129" fmla="*/ 2409644 w 4368946"/>
                <a:gd name="connsiteY3129" fmla="*/ 1803145 h 2947481"/>
                <a:gd name="connsiteX3130" fmla="*/ 2409091 w 4368946"/>
                <a:gd name="connsiteY3130" fmla="*/ 1801830 h 2947481"/>
                <a:gd name="connsiteX3131" fmla="*/ 2408052 w 4368946"/>
                <a:gd name="connsiteY3131" fmla="*/ 1800240 h 2947481"/>
                <a:gd name="connsiteX3132" fmla="*/ 2406945 w 4368946"/>
                <a:gd name="connsiteY3132" fmla="*/ 1798787 h 2947481"/>
                <a:gd name="connsiteX3133" fmla="*/ 2405699 w 4368946"/>
                <a:gd name="connsiteY3133" fmla="*/ 1797403 h 2947481"/>
                <a:gd name="connsiteX3134" fmla="*/ 2404384 w 4368946"/>
                <a:gd name="connsiteY3134" fmla="*/ 1796158 h 2947481"/>
                <a:gd name="connsiteX3135" fmla="*/ 2402861 w 4368946"/>
                <a:gd name="connsiteY3135" fmla="*/ 1795052 h 2947481"/>
                <a:gd name="connsiteX3136" fmla="*/ 2403277 w 4368946"/>
                <a:gd name="connsiteY3136" fmla="*/ 1795674 h 2947481"/>
                <a:gd name="connsiteX3137" fmla="*/ 2403623 w 4368946"/>
                <a:gd name="connsiteY3137" fmla="*/ 1796366 h 2947481"/>
                <a:gd name="connsiteX3138" fmla="*/ 2403761 w 4368946"/>
                <a:gd name="connsiteY3138" fmla="*/ 1797057 h 2947481"/>
                <a:gd name="connsiteX3139" fmla="*/ 2403761 w 4368946"/>
                <a:gd name="connsiteY3139" fmla="*/ 1798994 h 2947481"/>
                <a:gd name="connsiteX3140" fmla="*/ 2404038 w 4368946"/>
                <a:gd name="connsiteY3140" fmla="*/ 1801761 h 2947481"/>
                <a:gd name="connsiteX3141" fmla="*/ 2404038 w 4368946"/>
                <a:gd name="connsiteY3141" fmla="*/ 1803075 h 2947481"/>
                <a:gd name="connsiteX3142" fmla="*/ 2403415 w 4368946"/>
                <a:gd name="connsiteY3142" fmla="*/ 1805497 h 2947481"/>
                <a:gd name="connsiteX3143" fmla="*/ 2402308 w 4368946"/>
                <a:gd name="connsiteY3143" fmla="*/ 1807987 h 2947481"/>
                <a:gd name="connsiteX3144" fmla="*/ 2400785 w 4368946"/>
                <a:gd name="connsiteY3144" fmla="*/ 1810339 h 2947481"/>
                <a:gd name="connsiteX3145" fmla="*/ 2399055 w 4368946"/>
                <a:gd name="connsiteY3145" fmla="*/ 1812137 h 2947481"/>
                <a:gd name="connsiteX3146" fmla="*/ 2397532 w 4368946"/>
                <a:gd name="connsiteY3146" fmla="*/ 1813313 h 2947481"/>
                <a:gd name="connsiteX3147" fmla="*/ 2395871 w 4368946"/>
                <a:gd name="connsiteY3147" fmla="*/ 1814143 h 2947481"/>
                <a:gd name="connsiteX3148" fmla="*/ 2394141 w 4368946"/>
                <a:gd name="connsiteY3148" fmla="*/ 1814351 h 2947481"/>
                <a:gd name="connsiteX3149" fmla="*/ 2392411 w 4368946"/>
                <a:gd name="connsiteY3149" fmla="*/ 1813728 h 2947481"/>
                <a:gd name="connsiteX3150" fmla="*/ 2391234 w 4368946"/>
                <a:gd name="connsiteY3150" fmla="*/ 1812345 h 2947481"/>
                <a:gd name="connsiteX3151" fmla="*/ 2390265 w 4368946"/>
                <a:gd name="connsiteY3151" fmla="*/ 1809301 h 2947481"/>
                <a:gd name="connsiteX3152" fmla="*/ 2389088 w 4368946"/>
                <a:gd name="connsiteY3152" fmla="*/ 1808748 h 2947481"/>
                <a:gd name="connsiteX3153" fmla="*/ 2390058 w 4368946"/>
                <a:gd name="connsiteY3153" fmla="*/ 1811238 h 2947481"/>
                <a:gd name="connsiteX3154" fmla="*/ 2390404 w 4368946"/>
                <a:gd name="connsiteY3154" fmla="*/ 1812621 h 2947481"/>
                <a:gd name="connsiteX3155" fmla="*/ 2390888 w 4368946"/>
                <a:gd name="connsiteY3155" fmla="*/ 1815734 h 2947481"/>
                <a:gd name="connsiteX3156" fmla="*/ 2391096 w 4368946"/>
                <a:gd name="connsiteY3156" fmla="*/ 1816080 h 2947481"/>
                <a:gd name="connsiteX3157" fmla="*/ 2390611 w 4368946"/>
                <a:gd name="connsiteY3157" fmla="*/ 1816219 h 2947481"/>
                <a:gd name="connsiteX3158" fmla="*/ 2388881 w 4368946"/>
                <a:gd name="connsiteY3158" fmla="*/ 1817671 h 2947481"/>
                <a:gd name="connsiteX3159" fmla="*/ 2387358 w 4368946"/>
                <a:gd name="connsiteY3159" fmla="*/ 1818640 h 2947481"/>
                <a:gd name="connsiteX3160" fmla="*/ 2383275 w 4368946"/>
                <a:gd name="connsiteY3160" fmla="*/ 1820231 h 2947481"/>
                <a:gd name="connsiteX3161" fmla="*/ 2381475 w 4368946"/>
                <a:gd name="connsiteY3161" fmla="*/ 1821337 h 2947481"/>
                <a:gd name="connsiteX3162" fmla="*/ 2379745 w 4368946"/>
                <a:gd name="connsiteY3162" fmla="*/ 1823551 h 2947481"/>
                <a:gd name="connsiteX3163" fmla="*/ 2378153 w 4368946"/>
                <a:gd name="connsiteY3163" fmla="*/ 1826387 h 2947481"/>
                <a:gd name="connsiteX3164" fmla="*/ 2376215 w 4368946"/>
                <a:gd name="connsiteY3164" fmla="*/ 1828947 h 2947481"/>
                <a:gd name="connsiteX3165" fmla="*/ 2373655 w 4368946"/>
                <a:gd name="connsiteY3165" fmla="*/ 1830537 h 2947481"/>
                <a:gd name="connsiteX3166" fmla="*/ 2371163 w 4368946"/>
                <a:gd name="connsiteY3166" fmla="*/ 1830537 h 2947481"/>
                <a:gd name="connsiteX3167" fmla="*/ 2370955 w 4368946"/>
                <a:gd name="connsiteY3167" fmla="*/ 1828739 h 2947481"/>
                <a:gd name="connsiteX3168" fmla="*/ 2371578 w 4368946"/>
                <a:gd name="connsiteY3168" fmla="*/ 1825972 h 2947481"/>
                <a:gd name="connsiteX3169" fmla="*/ 2371578 w 4368946"/>
                <a:gd name="connsiteY3169" fmla="*/ 1823274 h 2947481"/>
                <a:gd name="connsiteX3170" fmla="*/ 2370679 w 4368946"/>
                <a:gd name="connsiteY3170" fmla="*/ 1825695 h 2947481"/>
                <a:gd name="connsiteX3171" fmla="*/ 2368948 w 4368946"/>
                <a:gd name="connsiteY3171" fmla="*/ 1828047 h 2947481"/>
                <a:gd name="connsiteX3172" fmla="*/ 2366664 w 4368946"/>
                <a:gd name="connsiteY3172" fmla="*/ 1829431 h 2947481"/>
                <a:gd name="connsiteX3173" fmla="*/ 2363965 w 4368946"/>
                <a:gd name="connsiteY3173" fmla="*/ 1829154 h 2947481"/>
                <a:gd name="connsiteX3174" fmla="*/ 2362788 w 4368946"/>
                <a:gd name="connsiteY3174" fmla="*/ 1827840 h 2947481"/>
                <a:gd name="connsiteX3175" fmla="*/ 2362166 w 4368946"/>
                <a:gd name="connsiteY3175" fmla="*/ 1825834 h 2947481"/>
                <a:gd name="connsiteX3176" fmla="*/ 2362166 w 4368946"/>
                <a:gd name="connsiteY3176" fmla="*/ 1823551 h 2947481"/>
                <a:gd name="connsiteX3177" fmla="*/ 2362166 w 4368946"/>
                <a:gd name="connsiteY3177" fmla="*/ 1821407 h 2947481"/>
                <a:gd name="connsiteX3178" fmla="*/ 2361612 w 4368946"/>
                <a:gd name="connsiteY3178" fmla="*/ 1823482 h 2947481"/>
                <a:gd name="connsiteX3179" fmla="*/ 2360712 w 4368946"/>
                <a:gd name="connsiteY3179" fmla="*/ 1825142 h 2947481"/>
                <a:gd name="connsiteX3180" fmla="*/ 2359328 w 4368946"/>
                <a:gd name="connsiteY3180" fmla="*/ 1826456 h 2947481"/>
                <a:gd name="connsiteX3181" fmla="*/ 2357390 w 4368946"/>
                <a:gd name="connsiteY3181" fmla="*/ 1827425 h 2947481"/>
                <a:gd name="connsiteX3182" fmla="*/ 2357252 w 4368946"/>
                <a:gd name="connsiteY3182" fmla="*/ 1824174 h 2947481"/>
                <a:gd name="connsiteX3183" fmla="*/ 2358497 w 4368946"/>
                <a:gd name="connsiteY3183" fmla="*/ 1817602 h 2947481"/>
                <a:gd name="connsiteX3184" fmla="*/ 2358221 w 4368946"/>
                <a:gd name="connsiteY3184" fmla="*/ 1814351 h 2947481"/>
                <a:gd name="connsiteX3185" fmla="*/ 2356975 w 4368946"/>
                <a:gd name="connsiteY3185" fmla="*/ 1817740 h 2947481"/>
                <a:gd name="connsiteX3186" fmla="*/ 2354206 w 4368946"/>
                <a:gd name="connsiteY3186" fmla="*/ 1821752 h 2947481"/>
                <a:gd name="connsiteX3187" fmla="*/ 2350953 w 4368946"/>
                <a:gd name="connsiteY3187" fmla="*/ 1824589 h 2947481"/>
                <a:gd name="connsiteX3188" fmla="*/ 2348254 w 4368946"/>
                <a:gd name="connsiteY3188" fmla="*/ 1824381 h 2947481"/>
                <a:gd name="connsiteX3189" fmla="*/ 2347631 w 4368946"/>
                <a:gd name="connsiteY3189" fmla="*/ 1820438 h 2947481"/>
                <a:gd name="connsiteX3190" fmla="*/ 2349154 w 4368946"/>
                <a:gd name="connsiteY3190" fmla="*/ 1814489 h 2947481"/>
                <a:gd name="connsiteX3191" fmla="*/ 2353030 w 4368946"/>
                <a:gd name="connsiteY3191" fmla="*/ 1804390 h 2947481"/>
                <a:gd name="connsiteX3192" fmla="*/ 2354276 w 4368946"/>
                <a:gd name="connsiteY3192" fmla="*/ 1799755 h 2947481"/>
                <a:gd name="connsiteX3193" fmla="*/ 2355037 w 4368946"/>
                <a:gd name="connsiteY3193" fmla="*/ 1795536 h 2947481"/>
                <a:gd name="connsiteX3194" fmla="*/ 2355037 w 4368946"/>
                <a:gd name="connsiteY3194" fmla="*/ 1791247 h 2947481"/>
                <a:gd name="connsiteX3195" fmla="*/ 2351715 w 4368946"/>
                <a:gd name="connsiteY3195" fmla="*/ 1775821 h 2947481"/>
                <a:gd name="connsiteX3196" fmla="*/ 2349915 w 4368946"/>
                <a:gd name="connsiteY3196" fmla="*/ 1770564 h 2947481"/>
                <a:gd name="connsiteX3197" fmla="*/ 2347147 w 4368946"/>
                <a:gd name="connsiteY3197" fmla="*/ 1765999 h 2947481"/>
                <a:gd name="connsiteX3198" fmla="*/ 2348739 w 4368946"/>
                <a:gd name="connsiteY3198" fmla="*/ 1765791 h 2947481"/>
                <a:gd name="connsiteX3199" fmla="*/ 2346039 w 4368946"/>
                <a:gd name="connsiteY3199" fmla="*/ 1763577 h 2947481"/>
                <a:gd name="connsiteX3200" fmla="*/ 2344724 w 4368946"/>
                <a:gd name="connsiteY3200" fmla="*/ 1760672 h 2947481"/>
                <a:gd name="connsiteX3201" fmla="*/ 2344378 w 4368946"/>
                <a:gd name="connsiteY3201" fmla="*/ 1757283 h 2947481"/>
                <a:gd name="connsiteX3202" fmla="*/ 2344586 w 4368946"/>
                <a:gd name="connsiteY3202" fmla="*/ 1753755 h 2947481"/>
                <a:gd name="connsiteX3203" fmla="*/ 2343548 w 4368946"/>
                <a:gd name="connsiteY3203" fmla="*/ 1756729 h 2947481"/>
                <a:gd name="connsiteX3204" fmla="*/ 2343063 w 4368946"/>
                <a:gd name="connsiteY3204" fmla="*/ 1759566 h 2947481"/>
                <a:gd name="connsiteX3205" fmla="*/ 2342025 w 4368946"/>
                <a:gd name="connsiteY3205" fmla="*/ 1761295 h 2947481"/>
                <a:gd name="connsiteX3206" fmla="*/ 2339464 w 4368946"/>
                <a:gd name="connsiteY3206" fmla="*/ 1761018 h 2947481"/>
                <a:gd name="connsiteX3207" fmla="*/ 2336904 w 4368946"/>
                <a:gd name="connsiteY3207" fmla="*/ 1758943 h 2947481"/>
                <a:gd name="connsiteX3208" fmla="*/ 2334412 w 4368946"/>
                <a:gd name="connsiteY3208" fmla="*/ 1755692 h 2947481"/>
                <a:gd name="connsiteX3209" fmla="*/ 2333582 w 4368946"/>
                <a:gd name="connsiteY3209" fmla="*/ 1752925 h 2947481"/>
                <a:gd name="connsiteX3210" fmla="*/ 2335934 w 4368946"/>
                <a:gd name="connsiteY3210" fmla="*/ 1752371 h 2947481"/>
                <a:gd name="connsiteX3211" fmla="*/ 2337595 w 4368946"/>
                <a:gd name="connsiteY3211" fmla="*/ 1753201 h 2947481"/>
                <a:gd name="connsiteX3212" fmla="*/ 2338841 w 4368946"/>
                <a:gd name="connsiteY3212" fmla="*/ 1754308 h 2947481"/>
                <a:gd name="connsiteX3213" fmla="*/ 2340226 w 4368946"/>
                <a:gd name="connsiteY3213" fmla="*/ 1754723 h 2947481"/>
                <a:gd name="connsiteX3214" fmla="*/ 2342164 w 4368946"/>
                <a:gd name="connsiteY3214" fmla="*/ 1753547 h 2947481"/>
                <a:gd name="connsiteX3215" fmla="*/ 2343617 w 4368946"/>
                <a:gd name="connsiteY3215" fmla="*/ 1751680 h 2947481"/>
                <a:gd name="connsiteX3216" fmla="*/ 2343340 w 4368946"/>
                <a:gd name="connsiteY3216" fmla="*/ 1750642 h 2947481"/>
                <a:gd name="connsiteX3217" fmla="*/ 2342233 w 4368946"/>
                <a:gd name="connsiteY3217" fmla="*/ 1749881 h 2947481"/>
                <a:gd name="connsiteX3218" fmla="*/ 2341195 w 4368946"/>
                <a:gd name="connsiteY3218" fmla="*/ 1748844 h 2947481"/>
                <a:gd name="connsiteX3219" fmla="*/ 2337249 w 4368946"/>
                <a:gd name="connsiteY3219" fmla="*/ 1744555 h 2947481"/>
                <a:gd name="connsiteX3220" fmla="*/ 2336280 w 4368946"/>
                <a:gd name="connsiteY3220" fmla="*/ 1742410 h 2947481"/>
                <a:gd name="connsiteX3221" fmla="*/ 2337665 w 4368946"/>
                <a:gd name="connsiteY3221" fmla="*/ 1740059 h 2947481"/>
                <a:gd name="connsiteX3222" fmla="*/ 2333789 w 4368946"/>
                <a:gd name="connsiteY3222" fmla="*/ 1739229 h 2947481"/>
                <a:gd name="connsiteX3223" fmla="*/ 2330121 w 4368946"/>
                <a:gd name="connsiteY3223" fmla="*/ 1737222 h 2947481"/>
                <a:gd name="connsiteX3224" fmla="*/ 2327491 w 4368946"/>
                <a:gd name="connsiteY3224" fmla="*/ 1737015 h 2947481"/>
                <a:gd name="connsiteX3225" fmla="*/ 2326937 w 4368946"/>
                <a:gd name="connsiteY3225" fmla="*/ 1741442 h 2947481"/>
                <a:gd name="connsiteX3226" fmla="*/ 2324930 w 4368946"/>
                <a:gd name="connsiteY3226" fmla="*/ 1740335 h 2947481"/>
                <a:gd name="connsiteX3227" fmla="*/ 2323615 w 4368946"/>
                <a:gd name="connsiteY3227" fmla="*/ 1738329 h 2947481"/>
                <a:gd name="connsiteX3228" fmla="*/ 2323615 w 4368946"/>
                <a:gd name="connsiteY3228" fmla="*/ 1736047 h 2947481"/>
                <a:gd name="connsiteX3229" fmla="*/ 2324930 w 4368946"/>
                <a:gd name="connsiteY3229" fmla="*/ 1734179 h 2947481"/>
                <a:gd name="connsiteX3230" fmla="*/ 2323684 w 4368946"/>
                <a:gd name="connsiteY3230" fmla="*/ 1734040 h 2947481"/>
                <a:gd name="connsiteX3231" fmla="*/ 2323269 w 4368946"/>
                <a:gd name="connsiteY3231" fmla="*/ 1734040 h 2947481"/>
                <a:gd name="connsiteX3232" fmla="*/ 2323753 w 4368946"/>
                <a:gd name="connsiteY3232" fmla="*/ 1732795 h 2947481"/>
                <a:gd name="connsiteX3233" fmla="*/ 2324030 w 4368946"/>
                <a:gd name="connsiteY3233" fmla="*/ 1731550 h 2947481"/>
                <a:gd name="connsiteX3234" fmla="*/ 2324030 w 4368946"/>
                <a:gd name="connsiteY3234" fmla="*/ 1730305 h 2947481"/>
                <a:gd name="connsiteX3235" fmla="*/ 2323684 w 4368946"/>
                <a:gd name="connsiteY3235" fmla="*/ 1729198 h 2947481"/>
                <a:gd name="connsiteX3236" fmla="*/ 2322853 w 4368946"/>
                <a:gd name="connsiteY3236" fmla="*/ 1731758 h 2947481"/>
                <a:gd name="connsiteX3237" fmla="*/ 2321746 w 4368946"/>
                <a:gd name="connsiteY3237" fmla="*/ 1733487 h 2947481"/>
                <a:gd name="connsiteX3238" fmla="*/ 2320431 w 4368946"/>
                <a:gd name="connsiteY3238" fmla="*/ 1733902 h 2947481"/>
                <a:gd name="connsiteX3239" fmla="*/ 2319186 w 4368946"/>
                <a:gd name="connsiteY3239" fmla="*/ 1732726 h 2947481"/>
                <a:gd name="connsiteX3240" fmla="*/ 2319531 w 4368946"/>
                <a:gd name="connsiteY3240" fmla="*/ 1732449 h 2947481"/>
                <a:gd name="connsiteX3241" fmla="*/ 2319877 w 4368946"/>
                <a:gd name="connsiteY3241" fmla="*/ 1731481 h 2947481"/>
                <a:gd name="connsiteX3242" fmla="*/ 2320293 w 4368946"/>
                <a:gd name="connsiteY3242" fmla="*/ 1729821 h 2947481"/>
                <a:gd name="connsiteX3243" fmla="*/ 2319739 w 4368946"/>
                <a:gd name="connsiteY3243" fmla="*/ 1728783 h 2947481"/>
                <a:gd name="connsiteX3244" fmla="*/ 2318701 w 4368946"/>
                <a:gd name="connsiteY3244" fmla="*/ 1727538 h 2947481"/>
                <a:gd name="connsiteX3245" fmla="*/ 2316901 w 4368946"/>
                <a:gd name="connsiteY3245" fmla="*/ 1725671 h 2947481"/>
                <a:gd name="connsiteX3246" fmla="*/ 2317179 w 4368946"/>
                <a:gd name="connsiteY3246" fmla="*/ 1727123 h 2947481"/>
                <a:gd name="connsiteX3247" fmla="*/ 2317317 w 4368946"/>
                <a:gd name="connsiteY3247" fmla="*/ 1728645 h 2947481"/>
                <a:gd name="connsiteX3248" fmla="*/ 2317317 w 4368946"/>
                <a:gd name="connsiteY3248" fmla="*/ 1730098 h 2947481"/>
                <a:gd name="connsiteX3249" fmla="*/ 2317179 w 4368946"/>
                <a:gd name="connsiteY3249" fmla="*/ 1731619 h 2947481"/>
                <a:gd name="connsiteX3250" fmla="*/ 2308873 w 4368946"/>
                <a:gd name="connsiteY3250" fmla="*/ 1720621 h 2947481"/>
                <a:gd name="connsiteX3251" fmla="*/ 2306520 w 4368946"/>
                <a:gd name="connsiteY3251" fmla="*/ 1713634 h 2947481"/>
                <a:gd name="connsiteX3252" fmla="*/ 2306105 w 4368946"/>
                <a:gd name="connsiteY3252" fmla="*/ 1711490 h 2947481"/>
                <a:gd name="connsiteX3253" fmla="*/ 2306450 w 4368946"/>
                <a:gd name="connsiteY3253" fmla="*/ 1708377 h 2947481"/>
                <a:gd name="connsiteX3254" fmla="*/ 2307489 w 4368946"/>
                <a:gd name="connsiteY3254" fmla="*/ 1707132 h 2947481"/>
                <a:gd name="connsiteX3255" fmla="*/ 2307489 w 4368946"/>
                <a:gd name="connsiteY3255" fmla="*/ 1707132 h 2947481"/>
                <a:gd name="connsiteX3256" fmla="*/ 2306382 w 4368946"/>
                <a:gd name="connsiteY3256" fmla="*/ 1708377 h 2947481"/>
                <a:gd name="connsiteX3257" fmla="*/ 2306035 w 4368946"/>
                <a:gd name="connsiteY3257" fmla="*/ 1711490 h 2947481"/>
                <a:gd name="connsiteX3258" fmla="*/ 2306450 w 4368946"/>
                <a:gd name="connsiteY3258" fmla="*/ 1713634 h 2947481"/>
                <a:gd name="connsiteX3259" fmla="*/ 2308804 w 4368946"/>
                <a:gd name="connsiteY3259" fmla="*/ 1720621 h 2947481"/>
                <a:gd name="connsiteX3260" fmla="*/ 2305759 w 4368946"/>
                <a:gd name="connsiteY3260" fmla="*/ 1716609 h 2947481"/>
                <a:gd name="connsiteX3261" fmla="*/ 2304028 w 4368946"/>
                <a:gd name="connsiteY3261" fmla="*/ 1712251 h 2947481"/>
                <a:gd name="connsiteX3262" fmla="*/ 2302298 w 4368946"/>
                <a:gd name="connsiteY3262" fmla="*/ 1702636 h 2947481"/>
                <a:gd name="connsiteX3263" fmla="*/ 2299599 w 4368946"/>
                <a:gd name="connsiteY3263" fmla="*/ 1694266 h 2947481"/>
                <a:gd name="connsiteX3264" fmla="*/ 2298630 w 4368946"/>
                <a:gd name="connsiteY3264" fmla="*/ 1689908 h 2947481"/>
                <a:gd name="connsiteX3265" fmla="*/ 2299253 w 4368946"/>
                <a:gd name="connsiteY3265" fmla="*/ 1685896 h 2947481"/>
                <a:gd name="connsiteX3266" fmla="*/ 2297868 w 4368946"/>
                <a:gd name="connsiteY3266" fmla="*/ 1687072 h 2947481"/>
                <a:gd name="connsiteX3267" fmla="*/ 2293716 w 4368946"/>
                <a:gd name="connsiteY3267" fmla="*/ 1680639 h 2947481"/>
                <a:gd name="connsiteX3268" fmla="*/ 2291916 w 4368946"/>
                <a:gd name="connsiteY3268" fmla="*/ 1677042 h 2947481"/>
                <a:gd name="connsiteX3269" fmla="*/ 2291293 w 4368946"/>
                <a:gd name="connsiteY3269" fmla="*/ 1673790 h 2947481"/>
                <a:gd name="connsiteX3270" fmla="*/ 2288179 w 4368946"/>
                <a:gd name="connsiteY3270" fmla="*/ 1677526 h 2947481"/>
                <a:gd name="connsiteX3271" fmla="*/ 2284372 w 4368946"/>
                <a:gd name="connsiteY3271" fmla="*/ 1679601 h 2947481"/>
                <a:gd name="connsiteX3272" fmla="*/ 2280496 w 4368946"/>
                <a:gd name="connsiteY3272" fmla="*/ 1679394 h 2947481"/>
                <a:gd name="connsiteX3273" fmla="*/ 2277105 w 4368946"/>
                <a:gd name="connsiteY3273" fmla="*/ 1676281 h 2947481"/>
                <a:gd name="connsiteX3274" fmla="*/ 2275029 w 4368946"/>
                <a:gd name="connsiteY3274" fmla="*/ 1671923 h 2947481"/>
                <a:gd name="connsiteX3275" fmla="*/ 2273922 w 4368946"/>
                <a:gd name="connsiteY3275" fmla="*/ 1667357 h 2947481"/>
                <a:gd name="connsiteX3276" fmla="*/ 2273091 w 4368946"/>
                <a:gd name="connsiteY3276" fmla="*/ 1657811 h 2947481"/>
                <a:gd name="connsiteX3277" fmla="*/ 2272122 w 4368946"/>
                <a:gd name="connsiteY3277" fmla="*/ 1660094 h 2947481"/>
                <a:gd name="connsiteX3278" fmla="*/ 2271014 w 4368946"/>
                <a:gd name="connsiteY3278" fmla="*/ 1661270 h 2947481"/>
                <a:gd name="connsiteX3279" fmla="*/ 2269215 w 4368946"/>
                <a:gd name="connsiteY3279" fmla="*/ 1661478 h 2947481"/>
                <a:gd name="connsiteX3280" fmla="*/ 2266101 w 4368946"/>
                <a:gd name="connsiteY3280" fmla="*/ 1660924 h 2947481"/>
                <a:gd name="connsiteX3281" fmla="*/ 2268108 w 4368946"/>
                <a:gd name="connsiteY3281" fmla="*/ 1662238 h 2947481"/>
                <a:gd name="connsiteX3282" fmla="*/ 2270392 w 4368946"/>
                <a:gd name="connsiteY3282" fmla="*/ 1663207 h 2947481"/>
                <a:gd name="connsiteX3283" fmla="*/ 2272260 w 4368946"/>
                <a:gd name="connsiteY3283" fmla="*/ 1664452 h 2947481"/>
                <a:gd name="connsiteX3284" fmla="*/ 2272953 w 4368946"/>
                <a:gd name="connsiteY3284" fmla="*/ 1666666 h 2947481"/>
                <a:gd name="connsiteX3285" fmla="*/ 2272191 w 4368946"/>
                <a:gd name="connsiteY3285" fmla="*/ 1668602 h 2947481"/>
                <a:gd name="connsiteX3286" fmla="*/ 2270876 w 4368946"/>
                <a:gd name="connsiteY3286" fmla="*/ 1669986 h 2947481"/>
                <a:gd name="connsiteX3287" fmla="*/ 2270392 w 4368946"/>
                <a:gd name="connsiteY3287" fmla="*/ 1671438 h 2947481"/>
                <a:gd name="connsiteX3288" fmla="*/ 2272053 w 4368946"/>
                <a:gd name="connsiteY3288" fmla="*/ 1673444 h 2947481"/>
                <a:gd name="connsiteX3289" fmla="*/ 2270184 w 4368946"/>
                <a:gd name="connsiteY3289" fmla="*/ 1674482 h 2947481"/>
                <a:gd name="connsiteX3290" fmla="*/ 2269699 w 4368946"/>
                <a:gd name="connsiteY3290" fmla="*/ 1676419 h 2947481"/>
                <a:gd name="connsiteX3291" fmla="*/ 2270046 w 4368946"/>
                <a:gd name="connsiteY3291" fmla="*/ 1678632 h 2947481"/>
                <a:gd name="connsiteX3292" fmla="*/ 2270669 w 4368946"/>
                <a:gd name="connsiteY3292" fmla="*/ 1680639 h 2947481"/>
                <a:gd name="connsiteX3293" fmla="*/ 2272745 w 4368946"/>
                <a:gd name="connsiteY3293" fmla="*/ 1684997 h 2947481"/>
                <a:gd name="connsiteX3294" fmla="*/ 2272745 w 4368946"/>
                <a:gd name="connsiteY3294" fmla="*/ 1686864 h 2947481"/>
                <a:gd name="connsiteX3295" fmla="*/ 2271430 w 4368946"/>
                <a:gd name="connsiteY3295" fmla="*/ 1689355 h 2947481"/>
                <a:gd name="connsiteX3296" fmla="*/ 2267831 w 4368946"/>
                <a:gd name="connsiteY3296" fmla="*/ 1694335 h 2947481"/>
                <a:gd name="connsiteX3297" fmla="*/ 2265547 w 4368946"/>
                <a:gd name="connsiteY3297" fmla="*/ 1696894 h 2947481"/>
                <a:gd name="connsiteX3298" fmla="*/ 2263817 w 4368946"/>
                <a:gd name="connsiteY3298" fmla="*/ 1697932 h 2947481"/>
                <a:gd name="connsiteX3299" fmla="*/ 2262017 w 4368946"/>
                <a:gd name="connsiteY3299" fmla="*/ 1696618 h 2947481"/>
                <a:gd name="connsiteX3300" fmla="*/ 2262225 w 4368946"/>
                <a:gd name="connsiteY3300" fmla="*/ 1694335 h 2947481"/>
                <a:gd name="connsiteX3301" fmla="*/ 2263471 w 4368946"/>
                <a:gd name="connsiteY3301" fmla="*/ 1691983 h 2947481"/>
                <a:gd name="connsiteX3302" fmla="*/ 2264855 w 4368946"/>
                <a:gd name="connsiteY3302" fmla="*/ 1690392 h 2947481"/>
                <a:gd name="connsiteX3303" fmla="*/ 2263401 w 4368946"/>
                <a:gd name="connsiteY3303" fmla="*/ 1690945 h 2947481"/>
                <a:gd name="connsiteX3304" fmla="*/ 2262086 w 4368946"/>
                <a:gd name="connsiteY3304" fmla="*/ 1691637 h 2947481"/>
                <a:gd name="connsiteX3305" fmla="*/ 2260771 w 4368946"/>
                <a:gd name="connsiteY3305" fmla="*/ 1692467 h 2947481"/>
                <a:gd name="connsiteX3306" fmla="*/ 2259526 w 4368946"/>
                <a:gd name="connsiteY3306" fmla="*/ 1693436 h 2947481"/>
                <a:gd name="connsiteX3307" fmla="*/ 2258626 w 4368946"/>
                <a:gd name="connsiteY3307" fmla="*/ 1690876 h 2947481"/>
                <a:gd name="connsiteX3308" fmla="*/ 2258349 w 4368946"/>
                <a:gd name="connsiteY3308" fmla="*/ 1688386 h 2947481"/>
                <a:gd name="connsiteX3309" fmla="*/ 2258833 w 4368946"/>
                <a:gd name="connsiteY3309" fmla="*/ 1685965 h 2947481"/>
                <a:gd name="connsiteX3310" fmla="*/ 2260218 w 4368946"/>
                <a:gd name="connsiteY3310" fmla="*/ 1683544 h 2947481"/>
                <a:gd name="connsiteX3311" fmla="*/ 2258211 w 4368946"/>
                <a:gd name="connsiteY3311" fmla="*/ 1685412 h 2947481"/>
                <a:gd name="connsiteX3312" fmla="*/ 2257726 w 4368946"/>
                <a:gd name="connsiteY3312" fmla="*/ 1687625 h 2947481"/>
                <a:gd name="connsiteX3313" fmla="*/ 2257726 w 4368946"/>
                <a:gd name="connsiteY3313" fmla="*/ 1690046 h 2947481"/>
                <a:gd name="connsiteX3314" fmla="*/ 2257242 w 4368946"/>
                <a:gd name="connsiteY3314" fmla="*/ 1692606 h 2947481"/>
                <a:gd name="connsiteX3315" fmla="*/ 2256134 w 4368946"/>
                <a:gd name="connsiteY3315" fmla="*/ 1694612 h 2947481"/>
                <a:gd name="connsiteX3316" fmla="*/ 2254681 w 4368946"/>
                <a:gd name="connsiteY3316" fmla="*/ 1696133 h 2947481"/>
                <a:gd name="connsiteX3317" fmla="*/ 2253089 w 4368946"/>
                <a:gd name="connsiteY3317" fmla="*/ 1697586 h 2947481"/>
                <a:gd name="connsiteX3318" fmla="*/ 2251566 w 4368946"/>
                <a:gd name="connsiteY3318" fmla="*/ 1699177 h 2947481"/>
                <a:gd name="connsiteX3319" fmla="*/ 2251428 w 4368946"/>
                <a:gd name="connsiteY3319" fmla="*/ 1696272 h 2947481"/>
                <a:gd name="connsiteX3320" fmla="*/ 2249836 w 4368946"/>
                <a:gd name="connsiteY3320" fmla="*/ 1687763 h 2947481"/>
                <a:gd name="connsiteX3321" fmla="*/ 2249836 w 4368946"/>
                <a:gd name="connsiteY3321" fmla="*/ 1690807 h 2947481"/>
                <a:gd name="connsiteX3322" fmla="*/ 2250182 w 4368946"/>
                <a:gd name="connsiteY3322" fmla="*/ 1694335 h 2947481"/>
                <a:gd name="connsiteX3323" fmla="*/ 2249767 w 4368946"/>
                <a:gd name="connsiteY3323" fmla="*/ 1697586 h 2947481"/>
                <a:gd name="connsiteX3324" fmla="*/ 2247414 w 4368946"/>
                <a:gd name="connsiteY3324" fmla="*/ 1699869 h 2947481"/>
                <a:gd name="connsiteX3325" fmla="*/ 2244368 w 4368946"/>
                <a:gd name="connsiteY3325" fmla="*/ 1699869 h 2947481"/>
                <a:gd name="connsiteX3326" fmla="*/ 2242638 w 4368946"/>
                <a:gd name="connsiteY3326" fmla="*/ 1697794 h 2947481"/>
                <a:gd name="connsiteX3327" fmla="*/ 2240908 w 4368946"/>
                <a:gd name="connsiteY3327" fmla="*/ 1691983 h 2947481"/>
                <a:gd name="connsiteX3328" fmla="*/ 2240908 w 4368946"/>
                <a:gd name="connsiteY3328" fmla="*/ 1693297 h 2947481"/>
                <a:gd name="connsiteX3329" fmla="*/ 2240631 w 4368946"/>
                <a:gd name="connsiteY3329" fmla="*/ 1694404 h 2947481"/>
                <a:gd name="connsiteX3330" fmla="*/ 2239939 w 4368946"/>
                <a:gd name="connsiteY3330" fmla="*/ 1695096 h 2947481"/>
                <a:gd name="connsiteX3331" fmla="*/ 2238762 w 4368946"/>
                <a:gd name="connsiteY3331" fmla="*/ 1695303 h 2947481"/>
                <a:gd name="connsiteX3332" fmla="*/ 2239524 w 4368946"/>
                <a:gd name="connsiteY3332" fmla="*/ 1696410 h 2947481"/>
                <a:gd name="connsiteX3333" fmla="*/ 2240354 w 4368946"/>
                <a:gd name="connsiteY3333" fmla="*/ 1698001 h 2947481"/>
                <a:gd name="connsiteX3334" fmla="*/ 2240908 w 4368946"/>
                <a:gd name="connsiteY3334" fmla="*/ 1699661 h 2947481"/>
                <a:gd name="connsiteX3335" fmla="*/ 2240769 w 4368946"/>
                <a:gd name="connsiteY3335" fmla="*/ 1700976 h 2947481"/>
                <a:gd name="connsiteX3336" fmla="*/ 2239731 w 4368946"/>
                <a:gd name="connsiteY3336" fmla="*/ 1701806 h 2947481"/>
                <a:gd name="connsiteX3337" fmla="*/ 2238554 w 4368946"/>
                <a:gd name="connsiteY3337" fmla="*/ 1701667 h 2947481"/>
                <a:gd name="connsiteX3338" fmla="*/ 2237517 w 4368946"/>
                <a:gd name="connsiteY3338" fmla="*/ 1700837 h 2947481"/>
                <a:gd name="connsiteX3339" fmla="*/ 2236824 w 4368946"/>
                <a:gd name="connsiteY3339" fmla="*/ 1699454 h 2947481"/>
                <a:gd name="connsiteX3340" fmla="*/ 2236478 w 4368946"/>
                <a:gd name="connsiteY3340" fmla="*/ 1700630 h 2947481"/>
                <a:gd name="connsiteX3341" fmla="*/ 2235924 w 4368946"/>
                <a:gd name="connsiteY3341" fmla="*/ 1701391 h 2947481"/>
                <a:gd name="connsiteX3342" fmla="*/ 2235232 w 4368946"/>
                <a:gd name="connsiteY3342" fmla="*/ 1702082 h 2947481"/>
                <a:gd name="connsiteX3343" fmla="*/ 2234471 w 4368946"/>
                <a:gd name="connsiteY3343" fmla="*/ 1703051 h 2947481"/>
                <a:gd name="connsiteX3344" fmla="*/ 2233364 w 4368946"/>
                <a:gd name="connsiteY3344" fmla="*/ 1699938 h 2947481"/>
                <a:gd name="connsiteX3345" fmla="*/ 2233917 w 4368946"/>
                <a:gd name="connsiteY3345" fmla="*/ 1693574 h 2947481"/>
                <a:gd name="connsiteX3346" fmla="*/ 2232326 w 4368946"/>
                <a:gd name="connsiteY3346" fmla="*/ 1691015 h 2947481"/>
                <a:gd name="connsiteX3347" fmla="*/ 2231703 w 4368946"/>
                <a:gd name="connsiteY3347" fmla="*/ 1698762 h 2947481"/>
                <a:gd name="connsiteX3348" fmla="*/ 2231357 w 4368946"/>
                <a:gd name="connsiteY3348" fmla="*/ 1700422 h 2947481"/>
                <a:gd name="connsiteX3349" fmla="*/ 2229834 w 4368946"/>
                <a:gd name="connsiteY3349" fmla="*/ 1701806 h 2947481"/>
                <a:gd name="connsiteX3350" fmla="*/ 2228104 w 4368946"/>
                <a:gd name="connsiteY3350" fmla="*/ 1701806 h 2947481"/>
                <a:gd name="connsiteX3351" fmla="*/ 2226373 w 4368946"/>
                <a:gd name="connsiteY3351" fmla="*/ 1700837 h 2947481"/>
                <a:gd name="connsiteX3352" fmla="*/ 2224989 w 4368946"/>
                <a:gd name="connsiteY3352" fmla="*/ 1699108 h 2947481"/>
                <a:gd name="connsiteX3353" fmla="*/ 2224851 w 4368946"/>
                <a:gd name="connsiteY3353" fmla="*/ 1700561 h 2947481"/>
                <a:gd name="connsiteX3354" fmla="*/ 2224228 w 4368946"/>
                <a:gd name="connsiteY3354" fmla="*/ 1701806 h 2947481"/>
                <a:gd name="connsiteX3355" fmla="*/ 2223121 w 4368946"/>
                <a:gd name="connsiteY3355" fmla="*/ 1702359 h 2947481"/>
                <a:gd name="connsiteX3356" fmla="*/ 2221598 w 4368946"/>
                <a:gd name="connsiteY3356" fmla="*/ 1701806 h 2947481"/>
                <a:gd name="connsiteX3357" fmla="*/ 2220560 w 4368946"/>
                <a:gd name="connsiteY3357" fmla="*/ 1700630 h 2947481"/>
                <a:gd name="connsiteX3358" fmla="*/ 2220560 w 4368946"/>
                <a:gd name="connsiteY3358" fmla="*/ 1699315 h 2947481"/>
                <a:gd name="connsiteX3359" fmla="*/ 2221667 w 4368946"/>
                <a:gd name="connsiteY3359" fmla="*/ 1696410 h 2947481"/>
                <a:gd name="connsiteX3360" fmla="*/ 2222636 w 4368946"/>
                <a:gd name="connsiteY3360" fmla="*/ 1692813 h 2947481"/>
                <a:gd name="connsiteX3361" fmla="*/ 2222636 w 4368946"/>
                <a:gd name="connsiteY3361" fmla="*/ 1691360 h 2947481"/>
                <a:gd name="connsiteX3362" fmla="*/ 2222013 w 4368946"/>
                <a:gd name="connsiteY3362" fmla="*/ 1689631 h 2947481"/>
                <a:gd name="connsiteX3363" fmla="*/ 2220975 w 4368946"/>
                <a:gd name="connsiteY3363" fmla="*/ 1688455 h 2947481"/>
                <a:gd name="connsiteX3364" fmla="*/ 2219799 w 4368946"/>
                <a:gd name="connsiteY3364" fmla="*/ 1687763 h 2947481"/>
                <a:gd name="connsiteX3365" fmla="*/ 2218622 w 4368946"/>
                <a:gd name="connsiteY3365" fmla="*/ 1686933 h 2947481"/>
                <a:gd name="connsiteX3366" fmla="*/ 2217860 w 4368946"/>
                <a:gd name="connsiteY3366" fmla="*/ 1685342 h 2947481"/>
                <a:gd name="connsiteX3367" fmla="*/ 2218345 w 4368946"/>
                <a:gd name="connsiteY3367" fmla="*/ 1687625 h 2947481"/>
                <a:gd name="connsiteX3368" fmla="*/ 2219729 w 4368946"/>
                <a:gd name="connsiteY3368" fmla="*/ 1689009 h 2947481"/>
                <a:gd name="connsiteX3369" fmla="*/ 2221114 w 4368946"/>
                <a:gd name="connsiteY3369" fmla="*/ 1690185 h 2947481"/>
                <a:gd name="connsiteX3370" fmla="*/ 2221736 w 4368946"/>
                <a:gd name="connsiteY3370" fmla="*/ 1691775 h 2947481"/>
                <a:gd name="connsiteX3371" fmla="*/ 2220975 w 4368946"/>
                <a:gd name="connsiteY3371" fmla="*/ 1693643 h 2947481"/>
                <a:gd name="connsiteX3372" fmla="*/ 2219314 w 4368946"/>
                <a:gd name="connsiteY3372" fmla="*/ 1695926 h 2947481"/>
                <a:gd name="connsiteX3373" fmla="*/ 2217307 w 4368946"/>
                <a:gd name="connsiteY3373" fmla="*/ 1698070 h 2947481"/>
                <a:gd name="connsiteX3374" fmla="*/ 2215715 w 4368946"/>
                <a:gd name="connsiteY3374" fmla="*/ 1699454 h 2947481"/>
                <a:gd name="connsiteX3375" fmla="*/ 2210732 w 4368946"/>
                <a:gd name="connsiteY3375" fmla="*/ 1701875 h 2947481"/>
                <a:gd name="connsiteX3376" fmla="*/ 2205264 w 4368946"/>
                <a:gd name="connsiteY3376" fmla="*/ 1703258 h 2947481"/>
                <a:gd name="connsiteX3377" fmla="*/ 2200281 w 4368946"/>
                <a:gd name="connsiteY3377" fmla="*/ 1705195 h 2947481"/>
                <a:gd name="connsiteX3378" fmla="*/ 2196405 w 4368946"/>
                <a:gd name="connsiteY3378" fmla="*/ 1709276 h 2947481"/>
                <a:gd name="connsiteX3379" fmla="*/ 2195505 w 4368946"/>
                <a:gd name="connsiteY3379" fmla="*/ 1711836 h 2947481"/>
                <a:gd name="connsiteX3380" fmla="*/ 2195505 w 4368946"/>
                <a:gd name="connsiteY3380" fmla="*/ 1714188 h 2947481"/>
                <a:gd name="connsiteX3381" fmla="*/ 2196613 w 4368946"/>
                <a:gd name="connsiteY3381" fmla="*/ 1719168 h 2947481"/>
                <a:gd name="connsiteX3382" fmla="*/ 2197028 w 4368946"/>
                <a:gd name="connsiteY3382" fmla="*/ 1721728 h 2947481"/>
                <a:gd name="connsiteX3383" fmla="*/ 2196820 w 4368946"/>
                <a:gd name="connsiteY3383" fmla="*/ 1723249 h 2947481"/>
                <a:gd name="connsiteX3384" fmla="*/ 2192529 w 4368946"/>
                <a:gd name="connsiteY3384" fmla="*/ 1730305 h 2947481"/>
                <a:gd name="connsiteX3385" fmla="*/ 2189553 w 4368946"/>
                <a:gd name="connsiteY3385" fmla="*/ 1734110 h 2947481"/>
                <a:gd name="connsiteX3386" fmla="*/ 2186162 w 4368946"/>
                <a:gd name="connsiteY3386" fmla="*/ 1736807 h 2947481"/>
                <a:gd name="connsiteX3387" fmla="*/ 2182701 w 4368946"/>
                <a:gd name="connsiteY3387" fmla="*/ 1736807 h 2947481"/>
                <a:gd name="connsiteX3388" fmla="*/ 2182563 w 4368946"/>
                <a:gd name="connsiteY3388" fmla="*/ 1739713 h 2947481"/>
                <a:gd name="connsiteX3389" fmla="*/ 2177718 w 4368946"/>
                <a:gd name="connsiteY3389" fmla="*/ 1742272 h 2947481"/>
                <a:gd name="connsiteX3390" fmla="*/ 2171489 w 4368946"/>
                <a:gd name="connsiteY3390" fmla="*/ 1744140 h 2947481"/>
                <a:gd name="connsiteX3391" fmla="*/ 2167198 w 4368946"/>
                <a:gd name="connsiteY3391" fmla="*/ 1744762 h 2947481"/>
                <a:gd name="connsiteX3392" fmla="*/ 2168651 w 4368946"/>
                <a:gd name="connsiteY3392" fmla="*/ 1742895 h 2947481"/>
                <a:gd name="connsiteX3393" fmla="*/ 2168375 w 4368946"/>
                <a:gd name="connsiteY3393" fmla="*/ 1741650 h 2947481"/>
                <a:gd name="connsiteX3394" fmla="*/ 2166921 w 4368946"/>
                <a:gd name="connsiteY3394" fmla="*/ 1741165 h 2947481"/>
                <a:gd name="connsiteX3395" fmla="*/ 2164845 w 4368946"/>
                <a:gd name="connsiteY3395" fmla="*/ 1741442 h 2947481"/>
                <a:gd name="connsiteX3396" fmla="*/ 2163668 w 4368946"/>
                <a:gd name="connsiteY3396" fmla="*/ 1742134 h 2947481"/>
                <a:gd name="connsiteX3397" fmla="*/ 2161938 w 4368946"/>
                <a:gd name="connsiteY3397" fmla="*/ 1743517 h 2947481"/>
                <a:gd name="connsiteX3398" fmla="*/ 2160554 w 4368946"/>
                <a:gd name="connsiteY3398" fmla="*/ 1745108 h 2947481"/>
                <a:gd name="connsiteX3399" fmla="*/ 2160208 w 4368946"/>
                <a:gd name="connsiteY3399" fmla="*/ 1746353 h 2947481"/>
                <a:gd name="connsiteX3400" fmla="*/ 2161107 w 4368946"/>
                <a:gd name="connsiteY3400" fmla="*/ 1746976 h 2947481"/>
                <a:gd name="connsiteX3401" fmla="*/ 2162007 w 4368946"/>
                <a:gd name="connsiteY3401" fmla="*/ 1746492 h 2947481"/>
                <a:gd name="connsiteX3402" fmla="*/ 2162976 w 4368946"/>
                <a:gd name="connsiteY3402" fmla="*/ 1745731 h 2947481"/>
                <a:gd name="connsiteX3403" fmla="*/ 2163807 w 4368946"/>
                <a:gd name="connsiteY3403" fmla="*/ 1745592 h 2947481"/>
                <a:gd name="connsiteX3404" fmla="*/ 2164706 w 4368946"/>
                <a:gd name="connsiteY3404" fmla="*/ 1745731 h 2947481"/>
                <a:gd name="connsiteX3405" fmla="*/ 2165468 w 4368946"/>
                <a:gd name="connsiteY3405" fmla="*/ 1745592 h 2947481"/>
                <a:gd name="connsiteX3406" fmla="*/ 2165745 w 4368946"/>
                <a:gd name="connsiteY3406" fmla="*/ 1745800 h 2947481"/>
                <a:gd name="connsiteX3407" fmla="*/ 2165260 w 4368946"/>
                <a:gd name="connsiteY3407" fmla="*/ 1746699 h 2947481"/>
                <a:gd name="connsiteX3408" fmla="*/ 2164222 w 4368946"/>
                <a:gd name="connsiteY3408" fmla="*/ 1747668 h 2947481"/>
                <a:gd name="connsiteX3409" fmla="*/ 2159446 w 4368946"/>
                <a:gd name="connsiteY3409" fmla="*/ 1750711 h 2947481"/>
                <a:gd name="connsiteX3410" fmla="*/ 2156470 w 4368946"/>
                <a:gd name="connsiteY3410" fmla="*/ 1753271 h 2947481"/>
                <a:gd name="connsiteX3411" fmla="*/ 2153910 w 4368946"/>
                <a:gd name="connsiteY3411" fmla="*/ 1755899 h 2947481"/>
                <a:gd name="connsiteX3412" fmla="*/ 2145604 w 4368946"/>
                <a:gd name="connsiteY3412" fmla="*/ 1767036 h 2947481"/>
                <a:gd name="connsiteX3413" fmla="*/ 2141313 w 4368946"/>
                <a:gd name="connsiteY3413" fmla="*/ 1771671 h 2947481"/>
                <a:gd name="connsiteX3414" fmla="*/ 2136537 w 4368946"/>
                <a:gd name="connsiteY3414" fmla="*/ 1775683 h 2947481"/>
                <a:gd name="connsiteX3415" fmla="*/ 2126710 w 4368946"/>
                <a:gd name="connsiteY3415" fmla="*/ 1782600 h 2947481"/>
                <a:gd name="connsiteX3416" fmla="*/ 2118819 w 4368946"/>
                <a:gd name="connsiteY3416" fmla="*/ 1790555 h 2947481"/>
                <a:gd name="connsiteX3417" fmla="*/ 2114252 w 4368946"/>
                <a:gd name="connsiteY3417" fmla="*/ 1793945 h 2947481"/>
                <a:gd name="connsiteX3418" fmla="*/ 2107469 w 4368946"/>
                <a:gd name="connsiteY3418" fmla="*/ 1797265 h 2947481"/>
                <a:gd name="connsiteX3419" fmla="*/ 2104077 w 4368946"/>
                <a:gd name="connsiteY3419" fmla="*/ 1799340 h 2947481"/>
                <a:gd name="connsiteX3420" fmla="*/ 2101655 w 4368946"/>
                <a:gd name="connsiteY3420" fmla="*/ 1801969 h 2947481"/>
                <a:gd name="connsiteX3421" fmla="*/ 2100825 w 4368946"/>
                <a:gd name="connsiteY3421" fmla="*/ 1804182 h 2947481"/>
                <a:gd name="connsiteX3422" fmla="*/ 2101101 w 4368946"/>
                <a:gd name="connsiteY3422" fmla="*/ 1805428 h 2947481"/>
                <a:gd name="connsiteX3423" fmla="*/ 2101725 w 4368946"/>
                <a:gd name="connsiteY3423" fmla="*/ 1806534 h 2947481"/>
                <a:gd name="connsiteX3424" fmla="*/ 2101932 w 4368946"/>
                <a:gd name="connsiteY3424" fmla="*/ 1808471 h 2947481"/>
                <a:gd name="connsiteX3425" fmla="*/ 2099925 w 4368946"/>
                <a:gd name="connsiteY3425" fmla="*/ 1812967 h 2947481"/>
                <a:gd name="connsiteX3426" fmla="*/ 2095911 w 4368946"/>
                <a:gd name="connsiteY3426" fmla="*/ 1815873 h 2947481"/>
                <a:gd name="connsiteX3427" fmla="*/ 2090928 w 4368946"/>
                <a:gd name="connsiteY3427" fmla="*/ 1817464 h 2947481"/>
                <a:gd name="connsiteX3428" fmla="*/ 2082138 w 4368946"/>
                <a:gd name="connsiteY3428" fmla="*/ 1818224 h 2947481"/>
                <a:gd name="connsiteX3429" fmla="*/ 2080061 w 4368946"/>
                <a:gd name="connsiteY3429" fmla="*/ 1819055 h 2947481"/>
                <a:gd name="connsiteX3430" fmla="*/ 2078746 w 4368946"/>
                <a:gd name="connsiteY3430" fmla="*/ 1820992 h 2947481"/>
                <a:gd name="connsiteX3431" fmla="*/ 2077016 w 4368946"/>
                <a:gd name="connsiteY3431" fmla="*/ 1824589 h 2947481"/>
                <a:gd name="connsiteX3432" fmla="*/ 2075009 w 4368946"/>
                <a:gd name="connsiteY3432" fmla="*/ 1828116 h 2947481"/>
                <a:gd name="connsiteX3433" fmla="*/ 2073763 w 4368946"/>
                <a:gd name="connsiteY3433" fmla="*/ 1829846 h 2947481"/>
                <a:gd name="connsiteX3434" fmla="*/ 2072656 w 4368946"/>
                <a:gd name="connsiteY3434" fmla="*/ 1830676 h 2947481"/>
                <a:gd name="connsiteX3435" fmla="*/ 2070856 w 4368946"/>
                <a:gd name="connsiteY3435" fmla="*/ 1830468 h 2947481"/>
                <a:gd name="connsiteX3436" fmla="*/ 2068295 w 4368946"/>
                <a:gd name="connsiteY3436" fmla="*/ 1828393 h 2947481"/>
                <a:gd name="connsiteX3437" fmla="*/ 2066427 w 4368946"/>
                <a:gd name="connsiteY3437" fmla="*/ 1827770 h 2947481"/>
                <a:gd name="connsiteX3438" fmla="*/ 2063658 w 4368946"/>
                <a:gd name="connsiteY3438" fmla="*/ 1828255 h 2947481"/>
                <a:gd name="connsiteX3439" fmla="*/ 2061305 w 4368946"/>
                <a:gd name="connsiteY3439" fmla="*/ 1829846 h 2947481"/>
                <a:gd name="connsiteX3440" fmla="*/ 2059298 w 4368946"/>
                <a:gd name="connsiteY3440" fmla="*/ 1832059 h 2947481"/>
                <a:gd name="connsiteX3441" fmla="*/ 2057844 w 4368946"/>
                <a:gd name="connsiteY3441" fmla="*/ 1834342 h 2947481"/>
                <a:gd name="connsiteX3442" fmla="*/ 2055422 w 4368946"/>
                <a:gd name="connsiteY3442" fmla="*/ 1840775 h 2947481"/>
                <a:gd name="connsiteX3443" fmla="*/ 2055284 w 4368946"/>
                <a:gd name="connsiteY3443" fmla="*/ 1846378 h 2947481"/>
                <a:gd name="connsiteX3444" fmla="*/ 2056253 w 4368946"/>
                <a:gd name="connsiteY3444" fmla="*/ 1852050 h 2947481"/>
                <a:gd name="connsiteX3445" fmla="*/ 2056737 w 4368946"/>
                <a:gd name="connsiteY3445" fmla="*/ 1858553 h 2947481"/>
                <a:gd name="connsiteX3446" fmla="*/ 2056114 w 4368946"/>
                <a:gd name="connsiteY3446" fmla="*/ 1863464 h 2947481"/>
                <a:gd name="connsiteX3447" fmla="*/ 2056114 w 4368946"/>
                <a:gd name="connsiteY3447" fmla="*/ 1865747 h 2947481"/>
                <a:gd name="connsiteX3448" fmla="*/ 2058536 w 4368946"/>
                <a:gd name="connsiteY3448" fmla="*/ 1876745 h 2947481"/>
                <a:gd name="connsiteX3449" fmla="*/ 2059367 w 4368946"/>
                <a:gd name="connsiteY3449" fmla="*/ 1879374 h 2947481"/>
                <a:gd name="connsiteX3450" fmla="*/ 2057153 w 4368946"/>
                <a:gd name="connsiteY3450" fmla="*/ 1875639 h 2947481"/>
                <a:gd name="connsiteX3451" fmla="*/ 2056322 w 4368946"/>
                <a:gd name="connsiteY3451" fmla="*/ 1874463 h 2947481"/>
                <a:gd name="connsiteX3452" fmla="*/ 2055007 w 4368946"/>
                <a:gd name="connsiteY3452" fmla="*/ 1876607 h 2947481"/>
                <a:gd name="connsiteX3453" fmla="*/ 2056391 w 4368946"/>
                <a:gd name="connsiteY3453" fmla="*/ 1878890 h 2947481"/>
                <a:gd name="connsiteX3454" fmla="*/ 2058536 w 4368946"/>
                <a:gd name="connsiteY3454" fmla="*/ 1881449 h 2947481"/>
                <a:gd name="connsiteX3455" fmla="*/ 2059783 w 4368946"/>
                <a:gd name="connsiteY3455" fmla="*/ 1884216 h 2947481"/>
                <a:gd name="connsiteX3456" fmla="*/ 2059644 w 4368946"/>
                <a:gd name="connsiteY3456" fmla="*/ 1888159 h 2947481"/>
                <a:gd name="connsiteX3457" fmla="*/ 2058883 w 4368946"/>
                <a:gd name="connsiteY3457" fmla="*/ 1892586 h 2947481"/>
                <a:gd name="connsiteX3458" fmla="*/ 2057706 w 4368946"/>
                <a:gd name="connsiteY3458" fmla="*/ 1896944 h 2947481"/>
                <a:gd name="connsiteX3459" fmla="*/ 2056183 w 4368946"/>
                <a:gd name="connsiteY3459" fmla="*/ 1900749 h 2947481"/>
                <a:gd name="connsiteX3460" fmla="*/ 2051339 w 4368946"/>
                <a:gd name="connsiteY3460" fmla="*/ 1908703 h 2947481"/>
                <a:gd name="connsiteX3461" fmla="*/ 2050024 w 4368946"/>
                <a:gd name="connsiteY3461" fmla="*/ 1911609 h 2947481"/>
                <a:gd name="connsiteX3462" fmla="*/ 2049332 w 4368946"/>
                <a:gd name="connsiteY3462" fmla="*/ 1915067 h 2947481"/>
                <a:gd name="connsiteX3463" fmla="*/ 2048986 w 4368946"/>
                <a:gd name="connsiteY3463" fmla="*/ 1919149 h 2947481"/>
                <a:gd name="connsiteX3464" fmla="*/ 2048363 w 4368946"/>
                <a:gd name="connsiteY3464" fmla="*/ 1922884 h 2947481"/>
                <a:gd name="connsiteX3465" fmla="*/ 2046771 w 4368946"/>
                <a:gd name="connsiteY3465" fmla="*/ 1925443 h 2947481"/>
                <a:gd name="connsiteX3466" fmla="*/ 2049332 w 4368946"/>
                <a:gd name="connsiteY3466" fmla="*/ 1926481 h 2947481"/>
                <a:gd name="connsiteX3467" fmla="*/ 2050231 w 4368946"/>
                <a:gd name="connsiteY3467" fmla="*/ 1931046 h 2947481"/>
                <a:gd name="connsiteX3468" fmla="*/ 2049885 w 4368946"/>
                <a:gd name="connsiteY3468" fmla="*/ 1940800 h 2947481"/>
                <a:gd name="connsiteX3469" fmla="*/ 2049055 w 4368946"/>
                <a:gd name="connsiteY3469" fmla="*/ 1945573 h 2947481"/>
                <a:gd name="connsiteX3470" fmla="*/ 2047048 w 4368946"/>
                <a:gd name="connsiteY3470" fmla="*/ 1946403 h 2947481"/>
                <a:gd name="connsiteX3471" fmla="*/ 2044002 w 4368946"/>
                <a:gd name="connsiteY3471" fmla="*/ 1945988 h 2947481"/>
                <a:gd name="connsiteX3472" fmla="*/ 2039988 w 4368946"/>
                <a:gd name="connsiteY3472" fmla="*/ 1947026 h 2947481"/>
                <a:gd name="connsiteX3473" fmla="*/ 2038396 w 4368946"/>
                <a:gd name="connsiteY3473" fmla="*/ 1948409 h 2947481"/>
                <a:gd name="connsiteX3474" fmla="*/ 2037704 w 4368946"/>
                <a:gd name="connsiteY3474" fmla="*/ 1950000 h 2947481"/>
                <a:gd name="connsiteX3475" fmla="*/ 2037358 w 4368946"/>
                <a:gd name="connsiteY3475" fmla="*/ 1951729 h 2947481"/>
                <a:gd name="connsiteX3476" fmla="*/ 2036735 w 4368946"/>
                <a:gd name="connsiteY3476" fmla="*/ 1953597 h 2947481"/>
                <a:gd name="connsiteX3477" fmla="*/ 2035420 w 4368946"/>
                <a:gd name="connsiteY3477" fmla="*/ 1955603 h 2947481"/>
                <a:gd name="connsiteX3478" fmla="*/ 2032306 w 4368946"/>
                <a:gd name="connsiteY3478" fmla="*/ 1959477 h 2947481"/>
                <a:gd name="connsiteX3479" fmla="*/ 2031268 w 4368946"/>
                <a:gd name="connsiteY3479" fmla="*/ 1961690 h 2947481"/>
                <a:gd name="connsiteX3480" fmla="*/ 2031406 w 4368946"/>
                <a:gd name="connsiteY3480" fmla="*/ 1965702 h 2947481"/>
                <a:gd name="connsiteX3481" fmla="*/ 2033967 w 4368946"/>
                <a:gd name="connsiteY3481" fmla="*/ 1967224 h 2947481"/>
                <a:gd name="connsiteX3482" fmla="*/ 2037566 w 4368946"/>
                <a:gd name="connsiteY3482" fmla="*/ 1968054 h 2947481"/>
                <a:gd name="connsiteX3483" fmla="*/ 2040750 w 4368946"/>
                <a:gd name="connsiteY3483" fmla="*/ 1970060 h 2947481"/>
                <a:gd name="connsiteX3484" fmla="*/ 2034313 w 4368946"/>
                <a:gd name="connsiteY3484" fmla="*/ 1968746 h 2947481"/>
                <a:gd name="connsiteX3485" fmla="*/ 2026907 w 4368946"/>
                <a:gd name="connsiteY3485" fmla="*/ 1969300 h 2947481"/>
                <a:gd name="connsiteX3486" fmla="*/ 2020055 w 4368946"/>
                <a:gd name="connsiteY3486" fmla="*/ 1971790 h 2947481"/>
                <a:gd name="connsiteX3487" fmla="*/ 2015349 w 4368946"/>
                <a:gd name="connsiteY3487" fmla="*/ 1976355 h 2947481"/>
                <a:gd name="connsiteX3488" fmla="*/ 2014311 w 4368946"/>
                <a:gd name="connsiteY3488" fmla="*/ 1979330 h 2947481"/>
                <a:gd name="connsiteX3489" fmla="*/ 2013896 w 4368946"/>
                <a:gd name="connsiteY3489" fmla="*/ 1982235 h 2947481"/>
                <a:gd name="connsiteX3490" fmla="*/ 2013273 w 4368946"/>
                <a:gd name="connsiteY3490" fmla="*/ 1985002 h 2947481"/>
                <a:gd name="connsiteX3491" fmla="*/ 2011612 w 4368946"/>
                <a:gd name="connsiteY3491" fmla="*/ 1987630 h 2947481"/>
                <a:gd name="connsiteX3492" fmla="*/ 2009397 w 4368946"/>
                <a:gd name="connsiteY3492" fmla="*/ 1989360 h 2947481"/>
                <a:gd name="connsiteX3493" fmla="*/ 2006421 w 4368946"/>
                <a:gd name="connsiteY3493" fmla="*/ 1991227 h 2947481"/>
                <a:gd name="connsiteX3494" fmla="*/ 2003237 w 4368946"/>
                <a:gd name="connsiteY3494" fmla="*/ 1992611 h 2947481"/>
                <a:gd name="connsiteX3495" fmla="*/ 2000676 w 4368946"/>
                <a:gd name="connsiteY3495" fmla="*/ 1993164 h 2947481"/>
                <a:gd name="connsiteX3496" fmla="*/ 1994793 w 4368946"/>
                <a:gd name="connsiteY3496" fmla="*/ 1990951 h 2947481"/>
                <a:gd name="connsiteX3497" fmla="*/ 1989049 w 4368946"/>
                <a:gd name="connsiteY3497" fmla="*/ 1986039 h 2947481"/>
                <a:gd name="connsiteX3498" fmla="*/ 1984204 w 4368946"/>
                <a:gd name="connsiteY3498" fmla="*/ 1980091 h 2947481"/>
                <a:gd name="connsiteX3499" fmla="*/ 1980882 w 4368946"/>
                <a:gd name="connsiteY3499" fmla="*/ 1974833 h 2947481"/>
                <a:gd name="connsiteX3500" fmla="*/ 1978806 w 4368946"/>
                <a:gd name="connsiteY3500" fmla="*/ 1969991 h 2947481"/>
                <a:gd name="connsiteX3501" fmla="*/ 1977213 w 4368946"/>
                <a:gd name="connsiteY3501" fmla="*/ 1965011 h 2947481"/>
                <a:gd name="connsiteX3502" fmla="*/ 1974930 w 4368946"/>
                <a:gd name="connsiteY3502" fmla="*/ 1954566 h 2947481"/>
                <a:gd name="connsiteX3503" fmla="*/ 1976798 w 4368946"/>
                <a:gd name="connsiteY3503" fmla="*/ 1957194 h 2947481"/>
                <a:gd name="connsiteX3504" fmla="*/ 1978736 w 4368946"/>
                <a:gd name="connsiteY3504" fmla="*/ 1962728 h 2947481"/>
                <a:gd name="connsiteX3505" fmla="*/ 1978528 w 4368946"/>
                <a:gd name="connsiteY3505" fmla="*/ 1959546 h 2947481"/>
                <a:gd name="connsiteX3506" fmla="*/ 1977767 w 4368946"/>
                <a:gd name="connsiteY3506" fmla="*/ 1956295 h 2947481"/>
                <a:gd name="connsiteX3507" fmla="*/ 1973269 w 4368946"/>
                <a:gd name="connsiteY3507" fmla="*/ 1947441 h 2947481"/>
                <a:gd name="connsiteX3508" fmla="*/ 1964479 w 4368946"/>
                <a:gd name="connsiteY3508" fmla="*/ 1924959 h 2947481"/>
                <a:gd name="connsiteX3509" fmla="*/ 1960603 w 4368946"/>
                <a:gd name="connsiteY3509" fmla="*/ 1918111 h 2947481"/>
                <a:gd name="connsiteX3510" fmla="*/ 1952367 w 4368946"/>
                <a:gd name="connsiteY3510" fmla="*/ 1907735 h 2947481"/>
                <a:gd name="connsiteX3511" fmla="*/ 1950221 w 4368946"/>
                <a:gd name="connsiteY3511" fmla="*/ 1903861 h 2947481"/>
                <a:gd name="connsiteX3512" fmla="*/ 1948491 w 4368946"/>
                <a:gd name="connsiteY3512" fmla="*/ 1899711 h 2947481"/>
                <a:gd name="connsiteX3513" fmla="*/ 1935825 w 4368946"/>
                <a:gd name="connsiteY3513" fmla="*/ 1857861 h 2947481"/>
                <a:gd name="connsiteX3514" fmla="*/ 1934372 w 4368946"/>
                <a:gd name="connsiteY3514" fmla="*/ 1855094 h 2947481"/>
                <a:gd name="connsiteX3515" fmla="*/ 1932503 w 4368946"/>
                <a:gd name="connsiteY3515" fmla="*/ 1852258 h 2947481"/>
                <a:gd name="connsiteX3516" fmla="*/ 1928766 w 4368946"/>
                <a:gd name="connsiteY3516" fmla="*/ 1847416 h 2947481"/>
                <a:gd name="connsiteX3517" fmla="*/ 1927728 w 4368946"/>
                <a:gd name="connsiteY3517" fmla="*/ 1845756 h 2947481"/>
                <a:gd name="connsiteX3518" fmla="*/ 1926897 w 4368946"/>
                <a:gd name="connsiteY3518" fmla="*/ 1843750 h 2947481"/>
                <a:gd name="connsiteX3519" fmla="*/ 1926274 w 4368946"/>
                <a:gd name="connsiteY3519" fmla="*/ 1841674 h 2947481"/>
                <a:gd name="connsiteX3520" fmla="*/ 1925513 w 4368946"/>
                <a:gd name="connsiteY3520" fmla="*/ 1839738 h 2947481"/>
                <a:gd name="connsiteX3521" fmla="*/ 1924129 w 4368946"/>
                <a:gd name="connsiteY3521" fmla="*/ 1838077 h 2947481"/>
                <a:gd name="connsiteX3522" fmla="*/ 1924821 w 4368946"/>
                <a:gd name="connsiteY3522" fmla="*/ 1838077 h 2947481"/>
                <a:gd name="connsiteX3523" fmla="*/ 1926205 w 4368946"/>
                <a:gd name="connsiteY3523" fmla="*/ 1838077 h 2947481"/>
                <a:gd name="connsiteX3524" fmla="*/ 1926897 w 4368946"/>
                <a:gd name="connsiteY3524" fmla="*/ 1838077 h 2947481"/>
                <a:gd name="connsiteX3525" fmla="*/ 1924406 w 4368946"/>
                <a:gd name="connsiteY3525" fmla="*/ 1835449 h 2947481"/>
                <a:gd name="connsiteX3526" fmla="*/ 1923991 w 4368946"/>
                <a:gd name="connsiteY3526" fmla="*/ 1834065 h 2947481"/>
                <a:gd name="connsiteX3527" fmla="*/ 1924821 w 4368946"/>
                <a:gd name="connsiteY3527" fmla="*/ 1832543 h 2947481"/>
                <a:gd name="connsiteX3528" fmla="*/ 1921222 w 4368946"/>
                <a:gd name="connsiteY3528" fmla="*/ 1830745 h 2947481"/>
                <a:gd name="connsiteX3529" fmla="*/ 1918177 w 4368946"/>
                <a:gd name="connsiteY3529" fmla="*/ 1825765 h 2947481"/>
                <a:gd name="connsiteX3530" fmla="*/ 1915893 w 4368946"/>
                <a:gd name="connsiteY3530" fmla="*/ 1819954 h 2947481"/>
                <a:gd name="connsiteX3531" fmla="*/ 1914508 w 4368946"/>
                <a:gd name="connsiteY3531" fmla="*/ 1815458 h 2947481"/>
                <a:gd name="connsiteX3532" fmla="*/ 1905026 w 4368946"/>
                <a:gd name="connsiteY3532" fmla="*/ 1767728 h 2947481"/>
                <a:gd name="connsiteX3533" fmla="*/ 1905026 w 4368946"/>
                <a:gd name="connsiteY3533" fmla="*/ 1765791 h 2947481"/>
                <a:gd name="connsiteX3534" fmla="*/ 1905788 w 4368946"/>
                <a:gd name="connsiteY3534" fmla="*/ 1763370 h 2947481"/>
                <a:gd name="connsiteX3535" fmla="*/ 1906757 w 4368946"/>
                <a:gd name="connsiteY3535" fmla="*/ 1761295 h 2947481"/>
                <a:gd name="connsiteX3536" fmla="*/ 1907380 w 4368946"/>
                <a:gd name="connsiteY3536" fmla="*/ 1759081 h 2947481"/>
                <a:gd name="connsiteX3537" fmla="*/ 1906826 w 4368946"/>
                <a:gd name="connsiteY3537" fmla="*/ 1756522 h 2947481"/>
                <a:gd name="connsiteX3538" fmla="*/ 1906411 w 4368946"/>
                <a:gd name="connsiteY3538" fmla="*/ 1757767 h 2947481"/>
                <a:gd name="connsiteX3539" fmla="*/ 1905788 w 4368946"/>
                <a:gd name="connsiteY3539" fmla="*/ 1758805 h 2947481"/>
                <a:gd name="connsiteX3540" fmla="*/ 1904958 w 4368946"/>
                <a:gd name="connsiteY3540" fmla="*/ 1759773 h 2947481"/>
                <a:gd name="connsiteX3541" fmla="*/ 1903988 w 4368946"/>
                <a:gd name="connsiteY3541" fmla="*/ 1760465 h 2947481"/>
                <a:gd name="connsiteX3542" fmla="*/ 1903227 w 4368946"/>
                <a:gd name="connsiteY3542" fmla="*/ 1757629 h 2947481"/>
                <a:gd name="connsiteX3543" fmla="*/ 1903227 w 4368946"/>
                <a:gd name="connsiteY3543" fmla="*/ 1755069 h 2947481"/>
                <a:gd name="connsiteX3544" fmla="*/ 1904334 w 4368946"/>
                <a:gd name="connsiteY3544" fmla="*/ 1753547 h 2947481"/>
                <a:gd name="connsiteX3545" fmla="*/ 1907172 w 4368946"/>
                <a:gd name="connsiteY3545" fmla="*/ 1753893 h 2947481"/>
                <a:gd name="connsiteX3546" fmla="*/ 1905373 w 4368946"/>
                <a:gd name="connsiteY3546" fmla="*/ 1753271 h 2947481"/>
                <a:gd name="connsiteX3547" fmla="*/ 1904196 w 4368946"/>
                <a:gd name="connsiteY3547" fmla="*/ 1752510 h 2947481"/>
                <a:gd name="connsiteX3548" fmla="*/ 1903227 w 4368946"/>
                <a:gd name="connsiteY3548" fmla="*/ 1751472 h 2947481"/>
                <a:gd name="connsiteX3549" fmla="*/ 1902396 w 4368946"/>
                <a:gd name="connsiteY3549" fmla="*/ 1750089 h 2947481"/>
                <a:gd name="connsiteX3550" fmla="*/ 1902535 w 4368946"/>
                <a:gd name="connsiteY3550" fmla="*/ 1749881 h 2947481"/>
                <a:gd name="connsiteX3551" fmla="*/ 1902535 w 4368946"/>
                <a:gd name="connsiteY3551" fmla="*/ 1747875 h 2947481"/>
                <a:gd name="connsiteX3552" fmla="*/ 1901289 w 4368946"/>
                <a:gd name="connsiteY3552" fmla="*/ 1743932 h 2947481"/>
                <a:gd name="connsiteX3553" fmla="*/ 1900943 w 4368946"/>
                <a:gd name="connsiteY3553" fmla="*/ 1740612 h 2947481"/>
                <a:gd name="connsiteX3554" fmla="*/ 1901289 w 4368946"/>
                <a:gd name="connsiteY3554" fmla="*/ 1737361 h 2947481"/>
                <a:gd name="connsiteX3555" fmla="*/ 1904334 w 4368946"/>
                <a:gd name="connsiteY3555" fmla="*/ 1726985 h 2947481"/>
                <a:gd name="connsiteX3556" fmla="*/ 1905026 w 4368946"/>
                <a:gd name="connsiteY3556" fmla="*/ 1722834 h 2947481"/>
                <a:gd name="connsiteX3557" fmla="*/ 1905026 w 4368946"/>
                <a:gd name="connsiteY3557" fmla="*/ 1718684 h 2947481"/>
                <a:gd name="connsiteX3558" fmla="*/ 1903850 w 4368946"/>
                <a:gd name="connsiteY3558" fmla="*/ 1714741 h 2947481"/>
                <a:gd name="connsiteX3559" fmla="*/ 1900459 w 4368946"/>
                <a:gd name="connsiteY3559" fmla="*/ 1710176 h 2947481"/>
                <a:gd name="connsiteX3560" fmla="*/ 1899836 w 4368946"/>
                <a:gd name="connsiteY3560" fmla="*/ 1707685 h 2947481"/>
                <a:gd name="connsiteX3561" fmla="*/ 1901912 w 4368946"/>
                <a:gd name="connsiteY3561" fmla="*/ 1705403 h 2947481"/>
                <a:gd name="connsiteX3562" fmla="*/ 1901289 w 4368946"/>
                <a:gd name="connsiteY3562" fmla="*/ 1705541 h 2947481"/>
                <a:gd name="connsiteX3563" fmla="*/ 1900043 w 4368946"/>
                <a:gd name="connsiteY3563" fmla="*/ 1705541 h 2947481"/>
                <a:gd name="connsiteX3564" fmla="*/ 1899420 w 4368946"/>
                <a:gd name="connsiteY3564" fmla="*/ 1705679 h 2947481"/>
                <a:gd name="connsiteX3565" fmla="*/ 1901843 w 4368946"/>
                <a:gd name="connsiteY3565" fmla="*/ 1703673 h 2947481"/>
                <a:gd name="connsiteX3566" fmla="*/ 1909733 w 4368946"/>
                <a:gd name="connsiteY3566" fmla="*/ 1699246 h 2947481"/>
                <a:gd name="connsiteX3567" fmla="*/ 1906826 w 4368946"/>
                <a:gd name="connsiteY3567" fmla="*/ 1700215 h 2947481"/>
                <a:gd name="connsiteX3568" fmla="*/ 1903919 w 4368946"/>
                <a:gd name="connsiteY3568" fmla="*/ 1700561 h 2947481"/>
                <a:gd name="connsiteX3569" fmla="*/ 1897898 w 4368946"/>
                <a:gd name="connsiteY3569" fmla="*/ 1700422 h 2947481"/>
                <a:gd name="connsiteX3570" fmla="*/ 1898244 w 4368946"/>
                <a:gd name="connsiteY3570" fmla="*/ 1698624 h 2947481"/>
                <a:gd name="connsiteX3571" fmla="*/ 1898798 w 4368946"/>
                <a:gd name="connsiteY3571" fmla="*/ 1696894 h 2947481"/>
                <a:gd name="connsiteX3572" fmla="*/ 1899767 w 4368946"/>
                <a:gd name="connsiteY3572" fmla="*/ 1695442 h 2947481"/>
                <a:gd name="connsiteX3573" fmla="*/ 1901220 w 4368946"/>
                <a:gd name="connsiteY3573" fmla="*/ 1694266 h 2947481"/>
                <a:gd name="connsiteX3574" fmla="*/ 1899282 w 4368946"/>
                <a:gd name="connsiteY3574" fmla="*/ 1694473 h 2947481"/>
                <a:gd name="connsiteX3575" fmla="*/ 1897967 w 4368946"/>
                <a:gd name="connsiteY3575" fmla="*/ 1693920 h 2947481"/>
                <a:gd name="connsiteX3576" fmla="*/ 1897483 w 4368946"/>
                <a:gd name="connsiteY3576" fmla="*/ 1692606 h 2947481"/>
                <a:gd name="connsiteX3577" fmla="*/ 1898105 w 4368946"/>
                <a:gd name="connsiteY3577" fmla="*/ 1690669 h 2947481"/>
                <a:gd name="connsiteX3578" fmla="*/ 1899074 w 4368946"/>
                <a:gd name="connsiteY3578" fmla="*/ 1689631 h 2947481"/>
                <a:gd name="connsiteX3579" fmla="*/ 1900389 w 4368946"/>
                <a:gd name="connsiteY3579" fmla="*/ 1689009 h 2947481"/>
                <a:gd name="connsiteX3580" fmla="*/ 1903504 w 4368946"/>
                <a:gd name="connsiteY3580" fmla="*/ 1688386 h 2947481"/>
                <a:gd name="connsiteX3581" fmla="*/ 1900459 w 4368946"/>
                <a:gd name="connsiteY3581" fmla="*/ 1687625 h 2947481"/>
                <a:gd name="connsiteX3582" fmla="*/ 1897067 w 4368946"/>
                <a:gd name="connsiteY3582" fmla="*/ 1687348 h 2947481"/>
                <a:gd name="connsiteX3583" fmla="*/ 1890423 w 4368946"/>
                <a:gd name="connsiteY3583" fmla="*/ 1687625 h 2947481"/>
                <a:gd name="connsiteX3584" fmla="*/ 1892776 w 4368946"/>
                <a:gd name="connsiteY3584" fmla="*/ 1689631 h 2947481"/>
                <a:gd name="connsiteX3585" fmla="*/ 1891738 w 4368946"/>
                <a:gd name="connsiteY3585" fmla="*/ 1692398 h 2947481"/>
                <a:gd name="connsiteX3586" fmla="*/ 1887378 w 4368946"/>
                <a:gd name="connsiteY3586" fmla="*/ 1697655 h 2947481"/>
                <a:gd name="connsiteX3587" fmla="*/ 1891599 w 4368946"/>
                <a:gd name="connsiteY3587" fmla="*/ 1700699 h 2947481"/>
                <a:gd name="connsiteX3588" fmla="*/ 1891115 w 4368946"/>
                <a:gd name="connsiteY3588" fmla="*/ 1705541 h 2947481"/>
                <a:gd name="connsiteX3589" fmla="*/ 1887931 w 4368946"/>
                <a:gd name="connsiteY3589" fmla="*/ 1710452 h 2947481"/>
                <a:gd name="connsiteX3590" fmla="*/ 1883986 w 4368946"/>
                <a:gd name="connsiteY3590" fmla="*/ 1713842 h 2947481"/>
                <a:gd name="connsiteX3591" fmla="*/ 1872844 w 4368946"/>
                <a:gd name="connsiteY3591" fmla="*/ 1719722 h 2947481"/>
                <a:gd name="connsiteX3592" fmla="*/ 1866684 w 4368946"/>
                <a:gd name="connsiteY3592" fmla="*/ 1721728 h 2947481"/>
                <a:gd name="connsiteX3593" fmla="*/ 1860870 w 4368946"/>
                <a:gd name="connsiteY3593" fmla="*/ 1721866 h 2947481"/>
                <a:gd name="connsiteX3594" fmla="*/ 1856302 w 4368946"/>
                <a:gd name="connsiteY3594" fmla="*/ 1720275 h 2947481"/>
                <a:gd name="connsiteX3595" fmla="*/ 1852080 w 4368946"/>
                <a:gd name="connsiteY3595" fmla="*/ 1717577 h 2947481"/>
                <a:gd name="connsiteX3596" fmla="*/ 1848204 w 4368946"/>
                <a:gd name="connsiteY3596" fmla="*/ 1714326 h 2947481"/>
                <a:gd name="connsiteX3597" fmla="*/ 1827026 w 4368946"/>
                <a:gd name="connsiteY3597" fmla="*/ 1692536 h 2947481"/>
                <a:gd name="connsiteX3598" fmla="*/ 1825018 w 4368946"/>
                <a:gd name="connsiteY3598" fmla="*/ 1690115 h 2947481"/>
                <a:gd name="connsiteX3599" fmla="*/ 1823703 w 4368946"/>
                <a:gd name="connsiteY3599" fmla="*/ 1687487 h 2947481"/>
                <a:gd name="connsiteX3600" fmla="*/ 1823981 w 4368946"/>
                <a:gd name="connsiteY3600" fmla="*/ 1685066 h 2947481"/>
                <a:gd name="connsiteX3601" fmla="*/ 1825572 w 4368946"/>
                <a:gd name="connsiteY3601" fmla="*/ 1683820 h 2947481"/>
                <a:gd name="connsiteX3602" fmla="*/ 1826957 w 4368946"/>
                <a:gd name="connsiteY3602" fmla="*/ 1684582 h 2947481"/>
                <a:gd name="connsiteX3603" fmla="*/ 1828341 w 4368946"/>
                <a:gd name="connsiteY3603" fmla="*/ 1686103 h 2947481"/>
                <a:gd name="connsiteX3604" fmla="*/ 1829725 w 4368946"/>
                <a:gd name="connsiteY3604" fmla="*/ 1687072 h 2947481"/>
                <a:gd name="connsiteX3605" fmla="*/ 1831940 w 4368946"/>
                <a:gd name="connsiteY3605" fmla="*/ 1686726 h 2947481"/>
                <a:gd name="connsiteX3606" fmla="*/ 1839484 w 4368946"/>
                <a:gd name="connsiteY3606" fmla="*/ 1683198 h 2947481"/>
                <a:gd name="connsiteX3607" fmla="*/ 1845990 w 4368946"/>
                <a:gd name="connsiteY3607" fmla="*/ 1681814 h 2947481"/>
                <a:gd name="connsiteX3608" fmla="*/ 1847858 w 4368946"/>
                <a:gd name="connsiteY3608" fmla="*/ 1680984 h 2947481"/>
                <a:gd name="connsiteX3609" fmla="*/ 1849589 w 4368946"/>
                <a:gd name="connsiteY3609" fmla="*/ 1679394 h 2947481"/>
                <a:gd name="connsiteX3610" fmla="*/ 1851457 w 4368946"/>
                <a:gd name="connsiteY3610" fmla="*/ 1676972 h 2947481"/>
                <a:gd name="connsiteX3611" fmla="*/ 1853118 w 4368946"/>
                <a:gd name="connsiteY3611" fmla="*/ 1674275 h 2947481"/>
                <a:gd name="connsiteX3612" fmla="*/ 1854295 w 4368946"/>
                <a:gd name="connsiteY3612" fmla="*/ 1671854 h 2947481"/>
                <a:gd name="connsiteX3613" fmla="*/ 1854987 w 4368946"/>
                <a:gd name="connsiteY3613" fmla="*/ 1670678 h 2947481"/>
                <a:gd name="connsiteX3614" fmla="*/ 1855471 w 4368946"/>
                <a:gd name="connsiteY3614" fmla="*/ 1670124 h 2947481"/>
                <a:gd name="connsiteX3615" fmla="*/ 1855264 w 4368946"/>
                <a:gd name="connsiteY3615" fmla="*/ 1669917 h 2947481"/>
                <a:gd name="connsiteX3616" fmla="*/ 1853741 w 4368946"/>
                <a:gd name="connsiteY3616" fmla="*/ 1669917 h 2947481"/>
                <a:gd name="connsiteX3617" fmla="*/ 1853257 w 4368946"/>
                <a:gd name="connsiteY3617" fmla="*/ 1670332 h 2947481"/>
                <a:gd name="connsiteX3618" fmla="*/ 1852634 w 4368946"/>
                <a:gd name="connsiteY3618" fmla="*/ 1671992 h 2947481"/>
                <a:gd name="connsiteX3619" fmla="*/ 1852218 w 4368946"/>
                <a:gd name="connsiteY3619" fmla="*/ 1672545 h 2947481"/>
                <a:gd name="connsiteX3620" fmla="*/ 1851596 w 4368946"/>
                <a:gd name="connsiteY3620" fmla="*/ 1672545 h 2947481"/>
                <a:gd name="connsiteX3621" fmla="*/ 1849242 w 4368946"/>
                <a:gd name="connsiteY3621" fmla="*/ 1672130 h 2947481"/>
                <a:gd name="connsiteX3622" fmla="*/ 1848343 w 4368946"/>
                <a:gd name="connsiteY3622" fmla="*/ 1672130 h 2947481"/>
                <a:gd name="connsiteX3623" fmla="*/ 1846059 w 4368946"/>
                <a:gd name="connsiteY3623" fmla="*/ 1672960 h 2947481"/>
                <a:gd name="connsiteX3624" fmla="*/ 1841768 w 4368946"/>
                <a:gd name="connsiteY3624" fmla="*/ 1675381 h 2947481"/>
                <a:gd name="connsiteX3625" fmla="*/ 1839760 w 4368946"/>
                <a:gd name="connsiteY3625" fmla="*/ 1676142 h 2947481"/>
                <a:gd name="connsiteX3626" fmla="*/ 1834500 w 4368946"/>
                <a:gd name="connsiteY3626" fmla="*/ 1676142 h 2947481"/>
                <a:gd name="connsiteX3627" fmla="*/ 1828687 w 4368946"/>
                <a:gd name="connsiteY3627" fmla="*/ 1674413 h 2947481"/>
                <a:gd name="connsiteX3628" fmla="*/ 1823150 w 4368946"/>
                <a:gd name="connsiteY3628" fmla="*/ 1671577 h 2947481"/>
                <a:gd name="connsiteX3629" fmla="*/ 1818790 w 4368946"/>
                <a:gd name="connsiteY3629" fmla="*/ 1668395 h 2947481"/>
                <a:gd name="connsiteX3630" fmla="*/ 1816990 w 4368946"/>
                <a:gd name="connsiteY3630" fmla="*/ 1666458 h 2947481"/>
                <a:gd name="connsiteX3631" fmla="*/ 1814775 w 4368946"/>
                <a:gd name="connsiteY3631" fmla="*/ 1663691 h 2947481"/>
                <a:gd name="connsiteX3632" fmla="*/ 1813045 w 4368946"/>
                <a:gd name="connsiteY3632" fmla="*/ 1660717 h 2947481"/>
                <a:gd name="connsiteX3633" fmla="*/ 1812422 w 4368946"/>
                <a:gd name="connsiteY3633" fmla="*/ 1658226 h 2947481"/>
                <a:gd name="connsiteX3634" fmla="*/ 1813460 w 4368946"/>
                <a:gd name="connsiteY3634" fmla="*/ 1656428 h 2947481"/>
                <a:gd name="connsiteX3635" fmla="*/ 1815537 w 4368946"/>
                <a:gd name="connsiteY3635" fmla="*/ 1654629 h 2947481"/>
                <a:gd name="connsiteX3636" fmla="*/ 1819828 w 4368946"/>
                <a:gd name="connsiteY3636" fmla="*/ 1651862 h 2947481"/>
                <a:gd name="connsiteX3637" fmla="*/ 1817613 w 4368946"/>
                <a:gd name="connsiteY3637" fmla="*/ 1652831 h 2947481"/>
                <a:gd name="connsiteX3638" fmla="*/ 1813599 w 4368946"/>
                <a:gd name="connsiteY3638" fmla="*/ 1655252 h 2947481"/>
                <a:gd name="connsiteX3639" fmla="*/ 1811661 w 4368946"/>
                <a:gd name="connsiteY3639" fmla="*/ 1656220 h 2947481"/>
                <a:gd name="connsiteX3640" fmla="*/ 1809377 w 4368946"/>
                <a:gd name="connsiteY3640" fmla="*/ 1656774 h 2947481"/>
                <a:gd name="connsiteX3641" fmla="*/ 1808200 w 4368946"/>
                <a:gd name="connsiteY3641" fmla="*/ 1656220 h 2947481"/>
                <a:gd name="connsiteX3642" fmla="*/ 1807578 w 4368946"/>
                <a:gd name="connsiteY3642" fmla="*/ 1654560 h 2947481"/>
                <a:gd name="connsiteX3643" fmla="*/ 1807093 w 4368946"/>
                <a:gd name="connsiteY3643" fmla="*/ 1651724 h 2947481"/>
                <a:gd name="connsiteX3644" fmla="*/ 1806954 w 4368946"/>
                <a:gd name="connsiteY3644" fmla="*/ 1652347 h 2947481"/>
                <a:gd name="connsiteX3645" fmla="*/ 1806678 w 4368946"/>
                <a:gd name="connsiteY3645" fmla="*/ 1652969 h 2947481"/>
                <a:gd name="connsiteX3646" fmla="*/ 1806401 w 4368946"/>
                <a:gd name="connsiteY3646" fmla="*/ 1653522 h 2947481"/>
                <a:gd name="connsiteX3647" fmla="*/ 1805985 w 4368946"/>
                <a:gd name="connsiteY3647" fmla="*/ 1654076 h 2947481"/>
                <a:gd name="connsiteX3648" fmla="*/ 1804809 w 4368946"/>
                <a:gd name="connsiteY3648" fmla="*/ 1652623 h 2947481"/>
                <a:gd name="connsiteX3649" fmla="*/ 1803563 w 4368946"/>
                <a:gd name="connsiteY3649" fmla="*/ 1652208 h 2947481"/>
                <a:gd name="connsiteX3650" fmla="*/ 1802248 w 4368946"/>
                <a:gd name="connsiteY3650" fmla="*/ 1651862 h 2947481"/>
                <a:gd name="connsiteX3651" fmla="*/ 1800656 w 4368946"/>
                <a:gd name="connsiteY3651" fmla="*/ 1650686 h 2947481"/>
                <a:gd name="connsiteX3652" fmla="*/ 1799549 w 4368946"/>
                <a:gd name="connsiteY3652" fmla="*/ 1652208 h 2947481"/>
                <a:gd name="connsiteX3653" fmla="*/ 1798026 w 4368946"/>
                <a:gd name="connsiteY3653" fmla="*/ 1652762 h 2947481"/>
                <a:gd name="connsiteX3654" fmla="*/ 1796711 w 4368946"/>
                <a:gd name="connsiteY3654" fmla="*/ 1652139 h 2947481"/>
                <a:gd name="connsiteX3655" fmla="*/ 1796296 w 4368946"/>
                <a:gd name="connsiteY3655" fmla="*/ 1650271 h 2947481"/>
                <a:gd name="connsiteX3656" fmla="*/ 1794358 w 4368946"/>
                <a:gd name="connsiteY3656" fmla="*/ 1650064 h 2947481"/>
                <a:gd name="connsiteX3657" fmla="*/ 1792282 w 4368946"/>
                <a:gd name="connsiteY3657" fmla="*/ 1648196 h 2947481"/>
                <a:gd name="connsiteX3658" fmla="*/ 1790413 w 4368946"/>
                <a:gd name="connsiteY3658" fmla="*/ 1645706 h 2947481"/>
                <a:gd name="connsiteX3659" fmla="*/ 1789236 w 4368946"/>
                <a:gd name="connsiteY3659" fmla="*/ 1643492 h 2947481"/>
                <a:gd name="connsiteX3660" fmla="*/ 1788129 w 4368946"/>
                <a:gd name="connsiteY3660" fmla="*/ 1639204 h 2947481"/>
                <a:gd name="connsiteX3661" fmla="*/ 1787506 w 4368946"/>
                <a:gd name="connsiteY3661" fmla="*/ 1635399 h 2947481"/>
                <a:gd name="connsiteX3662" fmla="*/ 1786053 w 4368946"/>
                <a:gd name="connsiteY3662" fmla="*/ 1632286 h 2947481"/>
                <a:gd name="connsiteX3663" fmla="*/ 1782523 w 4368946"/>
                <a:gd name="connsiteY3663" fmla="*/ 1629934 h 2947481"/>
                <a:gd name="connsiteX3664" fmla="*/ 1780170 w 4368946"/>
                <a:gd name="connsiteY3664" fmla="*/ 1629312 h 2947481"/>
                <a:gd name="connsiteX3665" fmla="*/ 1778509 w 4368946"/>
                <a:gd name="connsiteY3665" fmla="*/ 1629035 h 2947481"/>
                <a:gd name="connsiteX3666" fmla="*/ 1777332 w 4368946"/>
                <a:gd name="connsiteY3666" fmla="*/ 1628412 h 2947481"/>
                <a:gd name="connsiteX3667" fmla="*/ 1776363 w 4368946"/>
                <a:gd name="connsiteY3667" fmla="*/ 1626683 h 2947481"/>
                <a:gd name="connsiteX3668" fmla="*/ 1776017 w 4368946"/>
                <a:gd name="connsiteY3668" fmla="*/ 1625092 h 2947481"/>
                <a:gd name="connsiteX3669" fmla="*/ 1776017 w 4368946"/>
                <a:gd name="connsiteY3669" fmla="*/ 1621219 h 2947481"/>
                <a:gd name="connsiteX3670" fmla="*/ 1775740 w 4368946"/>
                <a:gd name="connsiteY3670" fmla="*/ 1619420 h 2947481"/>
                <a:gd name="connsiteX3671" fmla="*/ 1773872 w 4368946"/>
                <a:gd name="connsiteY3671" fmla="*/ 1616238 h 2947481"/>
                <a:gd name="connsiteX3672" fmla="*/ 1770757 w 4368946"/>
                <a:gd name="connsiteY3672" fmla="*/ 1612987 h 2947481"/>
                <a:gd name="connsiteX3673" fmla="*/ 1767435 w 4368946"/>
                <a:gd name="connsiteY3673" fmla="*/ 1611742 h 2947481"/>
                <a:gd name="connsiteX3674" fmla="*/ 1764874 w 4368946"/>
                <a:gd name="connsiteY3674" fmla="*/ 1614440 h 2947481"/>
                <a:gd name="connsiteX3675" fmla="*/ 1766743 w 4368946"/>
                <a:gd name="connsiteY3675" fmla="*/ 1614163 h 2947481"/>
                <a:gd name="connsiteX3676" fmla="*/ 1768612 w 4368946"/>
                <a:gd name="connsiteY3676" fmla="*/ 1614163 h 2947481"/>
                <a:gd name="connsiteX3677" fmla="*/ 1770342 w 4368946"/>
                <a:gd name="connsiteY3677" fmla="*/ 1614509 h 2947481"/>
                <a:gd name="connsiteX3678" fmla="*/ 1771864 w 4368946"/>
                <a:gd name="connsiteY3678" fmla="*/ 1615546 h 2947481"/>
                <a:gd name="connsiteX3679" fmla="*/ 1767573 w 4368946"/>
                <a:gd name="connsiteY3679" fmla="*/ 1615408 h 2947481"/>
                <a:gd name="connsiteX3680" fmla="*/ 1755461 w 4368946"/>
                <a:gd name="connsiteY3680" fmla="*/ 1617621 h 2947481"/>
                <a:gd name="connsiteX3681" fmla="*/ 1740997 w 4368946"/>
                <a:gd name="connsiteY3681" fmla="*/ 1618313 h 2947481"/>
                <a:gd name="connsiteX3682" fmla="*/ 1736359 w 4368946"/>
                <a:gd name="connsiteY3682" fmla="*/ 1619074 h 2947481"/>
                <a:gd name="connsiteX3683" fmla="*/ 1735459 w 4368946"/>
                <a:gd name="connsiteY3683" fmla="*/ 1619558 h 2947481"/>
                <a:gd name="connsiteX3684" fmla="*/ 1734214 w 4368946"/>
                <a:gd name="connsiteY3684" fmla="*/ 1620804 h 2947481"/>
                <a:gd name="connsiteX3685" fmla="*/ 1733176 w 4368946"/>
                <a:gd name="connsiteY3685" fmla="*/ 1621149 h 2947481"/>
                <a:gd name="connsiteX3686" fmla="*/ 1732691 w 4368946"/>
                <a:gd name="connsiteY3686" fmla="*/ 1621011 h 2947481"/>
                <a:gd name="connsiteX3687" fmla="*/ 1731307 w 4368946"/>
                <a:gd name="connsiteY3687" fmla="*/ 1620319 h 2947481"/>
                <a:gd name="connsiteX3688" fmla="*/ 1730753 w 4368946"/>
                <a:gd name="connsiteY3688" fmla="*/ 1620043 h 2947481"/>
                <a:gd name="connsiteX3689" fmla="*/ 1728746 w 4368946"/>
                <a:gd name="connsiteY3689" fmla="*/ 1619351 h 2947481"/>
                <a:gd name="connsiteX3690" fmla="*/ 1724455 w 4368946"/>
                <a:gd name="connsiteY3690" fmla="*/ 1617483 h 2947481"/>
                <a:gd name="connsiteX3691" fmla="*/ 1722725 w 4368946"/>
                <a:gd name="connsiteY3691" fmla="*/ 1616999 h 2947481"/>
                <a:gd name="connsiteX3692" fmla="*/ 1721410 w 4368946"/>
                <a:gd name="connsiteY3692" fmla="*/ 1616999 h 2947481"/>
                <a:gd name="connsiteX3693" fmla="*/ 1713935 w 4368946"/>
                <a:gd name="connsiteY3693" fmla="*/ 1617276 h 2947481"/>
                <a:gd name="connsiteX3694" fmla="*/ 1711789 w 4368946"/>
                <a:gd name="connsiteY3694" fmla="*/ 1617621 h 2947481"/>
                <a:gd name="connsiteX3695" fmla="*/ 1710336 w 4368946"/>
                <a:gd name="connsiteY3695" fmla="*/ 1618659 h 2947481"/>
                <a:gd name="connsiteX3696" fmla="*/ 1709920 w 4368946"/>
                <a:gd name="connsiteY3696" fmla="*/ 1620942 h 2947481"/>
                <a:gd name="connsiteX3697" fmla="*/ 1698847 w 4368946"/>
                <a:gd name="connsiteY3697" fmla="*/ 1620458 h 2947481"/>
                <a:gd name="connsiteX3698" fmla="*/ 1693933 w 4368946"/>
                <a:gd name="connsiteY3698" fmla="*/ 1619697 h 2947481"/>
                <a:gd name="connsiteX3699" fmla="*/ 1692341 w 4368946"/>
                <a:gd name="connsiteY3699" fmla="*/ 1619697 h 2947481"/>
                <a:gd name="connsiteX3700" fmla="*/ 1691095 w 4368946"/>
                <a:gd name="connsiteY3700" fmla="*/ 1620181 h 2947481"/>
                <a:gd name="connsiteX3701" fmla="*/ 1688742 w 4368946"/>
                <a:gd name="connsiteY3701" fmla="*/ 1621426 h 2947481"/>
                <a:gd name="connsiteX3702" fmla="*/ 1687704 w 4368946"/>
                <a:gd name="connsiteY3702" fmla="*/ 1621772 h 2947481"/>
                <a:gd name="connsiteX3703" fmla="*/ 1686112 w 4368946"/>
                <a:gd name="connsiteY3703" fmla="*/ 1621910 h 2947481"/>
                <a:gd name="connsiteX3704" fmla="*/ 1681544 w 4368946"/>
                <a:gd name="connsiteY3704" fmla="*/ 1621634 h 2947481"/>
                <a:gd name="connsiteX3705" fmla="*/ 1675523 w 4368946"/>
                <a:gd name="connsiteY3705" fmla="*/ 1622602 h 2947481"/>
                <a:gd name="connsiteX3706" fmla="*/ 1672477 w 4368946"/>
                <a:gd name="connsiteY3706" fmla="*/ 1622602 h 2947481"/>
                <a:gd name="connsiteX3707" fmla="*/ 1670470 w 4368946"/>
                <a:gd name="connsiteY3707" fmla="*/ 1621149 h 2947481"/>
                <a:gd name="connsiteX3708" fmla="*/ 1670955 w 4368946"/>
                <a:gd name="connsiteY3708" fmla="*/ 1619005 h 2947481"/>
                <a:gd name="connsiteX3709" fmla="*/ 1671508 w 4368946"/>
                <a:gd name="connsiteY3709" fmla="*/ 1612364 h 2947481"/>
                <a:gd name="connsiteX3710" fmla="*/ 1671993 w 4368946"/>
                <a:gd name="connsiteY3710" fmla="*/ 1610428 h 2947481"/>
                <a:gd name="connsiteX3711" fmla="*/ 1673308 w 4368946"/>
                <a:gd name="connsiteY3711" fmla="*/ 1607522 h 2947481"/>
                <a:gd name="connsiteX3712" fmla="*/ 1673931 w 4368946"/>
                <a:gd name="connsiteY3712" fmla="*/ 1605931 h 2947481"/>
                <a:gd name="connsiteX3713" fmla="*/ 1675108 w 4368946"/>
                <a:gd name="connsiteY3713" fmla="*/ 1601573 h 2947481"/>
                <a:gd name="connsiteX3714" fmla="*/ 1673931 w 4368946"/>
                <a:gd name="connsiteY3714" fmla="*/ 1605931 h 2947481"/>
                <a:gd name="connsiteX3715" fmla="*/ 1673308 w 4368946"/>
                <a:gd name="connsiteY3715" fmla="*/ 1607522 h 2947481"/>
                <a:gd name="connsiteX3716" fmla="*/ 1671993 w 4368946"/>
                <a:gd name="connsiteY3716" fmla="*/ 1610428 h 2947481"/>
                <a:gd name="connsiteX3717" fmla="*/ 1671508 w 4368946"/>
                <a:gd name="connsiteY3717" fmla="*/ 1612364 h 2947481"/>
                <a:gd name="connsiteX3718" fmla="*/ 1670955 w 4368946"/>
                <a:gd name="connsiteY3718" fmla="*/ 1619005 h 2947481"/>
                <a:gd name="connsiteX3719" fmla="*/ 1670470 w 4368946"/>
                <a:gd name="connsiteY3719" fmla="*/ 1621149 h 2947481"/>
                <a:gd name="connsiteX3720" fmla="*/ 1668532 w 4368946"/>
                <a:gd name="connsiteY3720" fmla="*/ 1622049 h 2947481"/>
                <a:gd name="connsiteX3721" fmla="*/ 1667148 w 4368946"/>
                <a:gd name="connsiteY3721" fmla="*/ 1622602 h 2947481"/>
                <a:gd name="connsiteX3722" fmla="*/ 1665626 w 4368946"/>
                <a:gd name="connsiteY3722" fmla="*/ 1622740 h 2947481"/>
                <a:gd name="connsiteX3723" fmla="*/ 1663342 w 4368946"/>
                <a:gd name="connsiteY3723" fmla="*/ 1622533 h 2947481"/>
                <a:gd name="connsiteX3724" fmla="*/ 1660850 w 4368946"/>
                <a:gd name="connsiteY3724" fmla="*/ 1622118 h 2947481"/>
                <a:gd name="connsiteX3725" fmla="*/ 1654967 w 4368946"/>
                <a:gd name="connsiteY3725" fmla="*/ 1620596 h 2947481"/>
                <a:gd name="connsiteX3726" fmla="*/ 1652752 w 4368946"/>
                <a:gd name="connsiteY3726" fmla="*/ 1619628 h 2947481"/>
                <a:gd name="connsiteX3727" fmla="*/ 1651368 w 4368946"/>
                <a:gd name="connsiteY3727" fmla="*/ 1618590 h 2947481"/>
                <a:gd name="connsiteX3728" fmla="*/ 1650191 w 4368946"/>
                <a:gd name="connsiteY3728" fmla="*/ 1617414 h 2947481"/>
                <a:gd name="connsiteX3729" fmla="*/ 1649084 w 4368946"/>
                <a:gd name="connsiteY3729" fmla="*/ 1616515 h 2947481"/>
                <a:gd name="connsiteX3730" fmla="*/ 1647769 w 4368946"/>
                <a:gd name="connsiteY3730" fmla="*/ 1616100 h 2947481"/>
                <a:gd name="connsiteX3731" fmla="*/ 1645208 w 4368946"/>
                <a:gd name="connsiteY3731" fmla="*/ 1617829 h 2947481"/>
                <a:gd name="connsiteX3732" fmla="*/ 1644239 w 4368946"/>
                <a:gd name="connsiteY3732" fmla="*/ 1618244 h 2947481"/>
                <a:gd name="connsiteX3733" fmla="*/ 1642855 w 4368946"/>
                <a:gd name="connsiteY3733" fmla="*/ 1618244 h 2947481"/>
                <a:gd name="connsiteX3734" fmla="*/ 1638426 w 4368946"/>
                <a:gd name="connsiteY3734" fmla="*/ 1616999 h 2947481"/>
                <a:gd name="connsiteX3735" fmla="*/ 1636349 w 4368946"/>
                <a:gd name="connsiteY3735" fmla="*/ 1616791 h 2947481"/>
                <a:gd name="connsiteX3736" fmla="*/ 1632197 w 4368946"/>
                <a:gd name="connsiteY3736" fmla="*/ 1616791 h 2947481"/>
                <a:gd name="connsiteX3737" fmla="*/ 1627490 w 4368946"/>
                <a:gd name="connsiteY3737" fmla="*/ 1615961 h 2947481"/>
                <a:gd name="connsiteX3738" fmla="*/ 1625483 w 4368946"/>
                <a:gd name="connsiteY3738" fmla="*/ 1615754 h 2947481"/>
                <a:gd name="connsiteX3739" fmla="*/ 1620846 w 4368946"/>
                <a:gd name="connsiteY3739" fmla="*/ 1615892 h 2947481"/>
                <a:gd name="connsiteX3740" fmla="*/ 1618285 w 4368946"/>
                <a:gd name="connsiteY3740" fmla="*/ 1615685 h 2947481"/>
                <a:gd name="connsiteX3741" fmla="*/ 1616209 w 4368946"/>
                <a:gd name="connsiteY3741" fmla="*/ 1614924 h 2947481"/>
                <a:gd name="connsiteX3742" fmla="*/ 1614202 w 4368946"/>
                <a:gd name="connsiteY3742" fmla="*/ 1613886 h 2947481"/>
                <a:gd name="connsiteX3743" fmla="*/ 1611849 w 4368946"/>
                <a:gd name="connsiteY3743" fmla="*/ 1612848 h 2947481"/>
                <a:gd name="connsiteX3744" fmla="*/ 1609149 w 4368946"/>
                <a:gd name="connsiteY3744" fmla="*/ 1612295 h 2947481"/>
                <a:gd name="connsiteX3745" fmla="*/ 1601190 w 4368946"/>
                <a:gd name="connsiteY3745" fmla="*/ 1612157 h 2947481"/>
                <a:gd name="connsiteX3746" fmla="*/ 1599944 w 4368946"/>
                <a:gd name="connsiteY3746" fmla="*/ 1611949 h 2947481"/>
                <a:gd name="connsiteX3747" fmla="*/ 1596276 w 4368946"/>
                <a:gd name="connsiteY3747" fmla="*/ 1610912 h 2947481"/>
                <a:gd name="connsiteX3748" fmla="*/ 1592331 w 4368946"/>
                <a:gd name="connsiteY3748" fmla="*/ 1610428 h 2947481"/>
                <a:gd name="connsiteX3749" fmla="*/ 1585202 w 4368946"/>
                <a:gd name="connsiteY3749" fmla="*/ 1608076 h 2947481"/>
                <a:gd name="connsiteX3750" fmla="*/ 1581880 w 4368946"/>
                <a:gd name="connsiteY3750" fmla="*/ 1606070 h 2947481"/>
                <a:gd name="connsiteX3751" fmla="*/ 1579873 w 4368946"/>
                <a:gd name="connsiteY3751" fmla="*/ 1603026 h 2947481"/>
                <a:gd name="connsiteX3752" fmla="*/ 1578627 w 4368946"/>
                <a:gd name="connsiteY3752" fmla="*/ 1599291 h 2947481"/>
                <a:gd name="connsiteX3753" fmla="*/ 1575651 w 4368946"/>
                <a:gd name="connsiteY3753" fmla="*/ 1587254 h 2947481"/>
                <a:gd name="connsiteX3754" fmla="*/ 1572675 w 4368946"/>
                <a:gd name="connsiteY3754" fmla="*/ 1579991 h 2947481"/>
                <a:gd name="connsiteX3755" fmla="*/ 1567415 w 4368946"/>
                <a:gd name="connsiteY3755" fmla="*/ 1575426 h 2947481"/>
                <a:gd name="connsiteX3756" fmla="*/ 1558418 w 4368946"/>
                <a:gd name="connsiteY3756" fmla="*/ 1575633 h 2947481"/>
                <a:gd name="connsiteX3757" fmla="*/ 1556272 w 4368946"/>
                <a:gd name="connsiteY3757" fmla="*/ 1576394 h 2947481"/>
                <a:gd name="connsiteX3758" fmla="*/ 1548105 w 4368946"/>
                <a:gd name="connsiteY3758" fmla="*/ 1580337 h 2947481"/>
                <a:gd name="connsiteX3759" fmla="*/ 1545752 w 4368946"/>
                <a:gd name="connsiteY3759" fmla="*/ 1582343 h 2947481"/>
                <a:gd name="connsiteX3760" fmla="*/ 1544229 w 4368946"/>
                <a:gd name="connsiteY3760" fmla="*/ 1583519 h 2947481"/>
                <a:gd name="connsiteX3761" fmla="*/ 1542361 w 4368946"/>
                <a:gd name="connsiteY3761" fmla="*/ 1584349 h 2947481"/>
                <a:gd name="connsiteX3762" fmla="*/ 1538692 w 4368946"/>
                <a:gd name="connsiteY3762" fmla="*/ 1585179 h 2947481"/>
                <a:gd name="connsiteX3763" fmla="*/ 1536685 w 4368946"/>
                <a:gd name="connsiteY3763" fmla="*/ 1585871 h 2947481"/>
                <a:gd name="connsiteX3764" fmla="*/ 1535024 w 4368946"/>
                <a:gd name="connsiteY3764" fmla="*/ 1586978 h 2947481"/>
                <a:gd name="connsiteX3765" fmla="*/ 1531771 w 4368946"/>
                <a:gd name="connsiteY3765" fmla="*/ 1589537 h 2947481"/>
                <a:gd name="connsiteX3766" fmla="*/ 1529903 w 4368946"/>
                <a:gd name="connsiteY3766" fmla="*/ 1590367 h 2947481"/>
                <a:gd name="connsiteX3767" fmla="*/ 1525889 w 4368946"/>
                <a:gd name="connsiteY3767" fmla="*/ 1590367 h 2947481"/>
                <a:gd name="connsiteX3768" fmla="*/ 1517652 w 4368946"/>
                <a:gd name="connsiteY3768" fmla="*/ 1586839 h 2947481"/>
                <a:gd name="connsiteX3769" fmla="*/ 1513361 w 4368946"/>
                <a:gd name="connsiteY3769" fmla="*/ 1585802 h 2947481"/>
                <a:gd name="connsiteX3770" fmla="*/ 1508032 w 4368946"/>
                <a:gd name="connsiteY3770" fmla="*/ 1585663 h 2947481"/>
                <a:gd name="connsiteX3771" fmla="*/ 1505817 w 4368946"/>
                <a:gd name="connsiteY3771" fmla="*/ 1585041 h 2947481"/>
                <a:gd name="connsiteX3772" fmla="*/ 1503256 w 4368946"/>
                <a:gd name="connsiteY3772" fmla="*/ 1583381 h 2947481"/>
                <a:gd name="connsiteX3773" fmla="*/ 1502080 w 4368946"/>
                <a:gd name="connsiteY3773" fmla="*/ 1582343 h 2947481"/>
                <a:gd name="connsiteX3774" fmla="*/ 1500073 w 4368946"/>
                <a:gd name="connsiteY3774" fmla="*/ 1580199 h 2947481"/>
                <a:gd name="connsiteX3775" fmla="*/ 1498758 w 4368946"/>
                <a:gd name="connsiteY3775" fmla="*/ 1579161 h 2947481"/>
                <a:gd name="connsiteX3776" fmla="*/ 1496543 w 4368946"/>
                <a:gd name="connsiteY3776" fmla="*/ 1577916 h 2947481"/>
                <a:gd name="connsiteX3777" fmla="*/ 1491768 w 4368946"/>
                <a:gd name="connsiteY3777" fmla="*/ 1575772 h 2947481"/>
                <a:gd name="connsiteX3778" fmla="*/ 1489414 w 4368946"/>
                <a:gd name="connsiteY3778" fmla="*/ 1574527 h 2947481"/>
                <a:gd name="connsiteX3779" fmla="*/ 1487407 w 4368946"/>
                <a:gd name="connsiteY3779" fmla="*/ 1572935 h 2947481"/>
                <a:gd name="connsiteX3780" fmla="*/ 1486161 w 4368946"/>
                <a:gd name="connsiteY3780" fmla="*/ 1571414 h 2947481"/>
                <a:gd name="connsiteX3781" fmla="*/ 1483808 w 4368946"/>
                <a:gd name="connsiteY3781" fmla="*/ 1567955 h 2947481"/>
                <a:gd name="connsiteX3782" fmla="*/ 1480763 w 4368946"/>
                <a:gd name="connsiteY3782" fmla="*/ 1565119 h 2947481"/>
                <a:gd name="connsiteX3783" fmla="*/ 1476818 w 4368946"/>
                <a:gd name="connsiteY3783" fmla="*/ 1562698 h 2947481"/>
                <a:gd name="connsiteX3784" fmla="*/ 1472596 w 4368946"/>
                <a:gd name="connsiteY3784" fmla="*/ 1560830 h 2947481"/>
                <a:gd name="connsiteX3785" fmla="*/ 1464291 w 4368946"/>
                <a:gd name="connsiteY3785" fmla="*/ 1558755 h 2947481"/>
                <a:gd name="connsiteX3786" fmla="*/ 1461176 w 4368946"/>
                <a:gd name="connsiteY3786" fmla="*/ 1557441 h 2947481"/>
                <a:gd name="connsiteX3787" fmla="*/ 1458684 w 4368946"/>
                <a:gd name="connsiteY3787" fmla="*/ 1555227 h 2947481"/>
                <a:gd name="connsiteX3788" fmla="*/ 1455155 w 4368946"/>
                <a:gd name="connsiteY3788" fmla="*/ 1549624 h 2947481"/>
                <a:gd name="connsiteX3789" fmla="*/ 1453148 w 4368946"/>
                <a:gd name="connsiteY3789" fmla="*/ 1545681 h 2947481"/>
                <a:gd name="connsiteX3790" fmla="*/ 1452386 w 4368946"/>
                <a:gd name="connsiteY3790" fmla="*/ 1543675 h 2947481"/>
                <a:gd name="connsiteX3791" fmla="*/ 1452179 w 4368946"/>
                <a:gd name="connsiteY3791" fmla="*/ 1542499 h 2947481"/>
                <a:gd name="connsiteX3792" fmla="*/ 1451971 w 4368946"/>
                <a:gd name="connsiteY3792" fmla="*/ 1540009 h 2947481"/>
                <a:gd name="connsiteX3793" fmla="*/ 1451556 w 4368946"/>
                <a:gd name="connsiteY3793" fmla="*/ 1538902 h 2947481"/>
                <a:gd name="connsiteX3794" fmla="*/ 1450864 w 4368946"/>
                <a:gd name="connsiteY3794" fmla="*/ 1538210 h 2947481"/>
                <a:gd name="connsiteX3795" fmla="*/ 1449203 w 4368946"/>
                <a:gd name="connsiteY3795" fmla="*/ 1537173 h 2947481"/>
                <a:gd name="connsiteX3796" fmla="*/ 1448580 w 4368946"/>
                <a:gd name="connsiteY3796" fmla="*/ 1536550 h 2947481"/>
                <a:gd name="connsiteX3797" fmla="*/ 1448095 w 4368946"/>
                <a:gd name="connsiteY3797" fmla="*/ 1535098 h 2947481"/>
                <a:gd name="connsiteX3798" fmla="*/ 1447680 w 4368946"/>
                <a:gd name="connsiteY3798" fmla="*/ 1532400 h 2947481"/>
                <a:gd name="connsiteX3799" fmla="*/ 1447126 w 4368946"/>
                <a:gd name="connsiteY3799" fmla="*/ 1531016 h 2947481"/>
                <a:gd name="connsiteX3800" fmla="*/ 1446296 w 4368946"/>
                <a:gd name="connsiteY3800" fmla="*/ 1530325 h 2947481"/>
                <a:gd name="connsiteX3801" fmla="*/ 1444288 w 4368946"/>
                <a:gd name="connsiteY3801" fmla="*/ 1529702 h 2947481"/>
                <a:gd name="connsiteX3802" fmla="*/ 1443527 w 4368946"/>
                <a:gd name="connsiteY3802" fmla="*/ 1529010 h 2947481"/>
                <a:gd name="connsiteX3803" fmla="*/ 1443320 w 4368946"/>
                <a:gd name="connsiteY3803" fmla="*/ 1528249 h 2947481"/>
                <a:gd name="connsiteX3804" fmla="*/ 1443666 w 4368946"/>
                <a:gd name="connsiteY3804" fmla="*/ 1526658 h 2947481"/>
                <a:gd name="connsiteX3805" fmla="*/ 1443666 w 4368946"/>
                <a:gd name="connsiteY3805" fmla="*/ 1525828 h 2947481"/>
                <a:gd name="connsiteX3806" fmla="*/ 1441797 w 4368946"/>
                <a:gd name="connsiteY3806" fmla="*/ 1522231 h 2947481"/>
                <a:gd name="connsiteX3807" fmla="*/ 1436399 w 4368946"/>
                <a:gd name="connsiteY3807" fmla="*/ 1516282 h 2947481"/>
                <a:gd name="connsiteX3808" fmla="*/ 1433907 w 4368946"/>
                <a:gd name="connsiteY3808" fmla="*/ 1512962 h 2947481"/>
                <a:gd name="connsiteX3809" fmla="*/ 1433215 w 4368946"/>
                <a:gd name="connsiteY3809" fmla="*/ 1511233 h 2947481"/>
                <a:gd name="connsiteX3810" fmla="*/ 1432523 w 4368946"/>
                <a:gd name="connsiteY3810" fmla="*/ 1509088 h 2947481"/>
                <a:gd name="connsiteX3811" fmla="*/ 1431623 w 4368946"/>
                <a:gd name="connsiteY3811" fmla="*/ 1507151 h 2947481"/>
                <a:gd name="connsiteX3812" fmla="*/ 1430446 w 4368946"/>
                <a:gd name="connsiteY3812" fmla="*/ 1506045 h 2947481"/>
                <a:gd name="connsiteX3813" fmla="*/ 1428232 w 4368946"/>
                <a:gd name="connsiteY3813" fmla="*/ 1506183 h 2947481"/>
                <a:gd name="connsiteX3814" fmla="*/ 1423664 w 4368946"/>
                <a:gd name="connsiteY3814" fmla="*/ 1508881 h 2947481"/>
                <a:gd name="connsiteX3815" fmla="*/ 1421518 w 4368946"/>
                <a:gd name="connsiteY3815" fmla="*/ 1509573 h 2947481"/>
                <a:gd name="connsiteX3816" fmla="*/ 1418750 w 4368946"/>
                <a:gd name="connsiteY3816" fmla="*/ 1508812 h 2947481"/>
                <a:gd name="connsiteX3817" fmla="*/ 1415012 w 4368946"/>
                <a:gd name="connsiteY3817" fmla="*/ 1506875 h 2947481"/>
                <a:gd name="connsiteX3818" fmla="*/ 1411344 w 4368946"/>
                <a:gd name="connsiteY3818" fmla="*/ 1504523 h 2947481"/>
                <a:gd name="connsiteX3819" fmla="*/ 1409130 w 4368946"/>
                <a:gd name="connsiteY3819" fmla="*/ 1502240 h 2947481"/>
                <a:gd name="connsiteX3820" fmla="*/ 1410375 w 4368946"/>
                <a:gd name="connsiteY3820" fmla="*/ 1502033 h 2947481"/>
                <a:gd name="connsiteX3821" fmla="*/ 1413213 w 4368946"/>
                <a:gd name="connsiteY3821" fmla="*/ 1501894 h 2947481"/>
                <a:gd name="connsiteX3822" fmla="*/ 1413974 w 4368946"/>
                <a:gd name="connsiteY3822" fmla="*/ 1501548 h 2947481"/>
                <a:gd name="connsiteX3823" fmla="*/ 1413974 w 4368946"/>
                <a:gd name="connsiteY3823" fmla="*/ 1500234 h 2947481"/>
                <a:gd name="connsiteX3824" fmla="*/ 1412590 w 4368946"/>
                <a:gd name="connsiteY3824" fmla="*/ 1499473 h 2947481"/>
                <a:gd name="connsiteX3825" fmla="*/ 1410721 w 4368946"/>
                <a:gd name="connsiteY3825" fmla="*/ 1499197 h 2947481"/>
                <a:gd name="connsiteX3826" fmla="*/ 1409199 w 4368946"/>
                <a:gd name="connsiteY3826" fmla="*/ 1499197 h 2947481"/>
                <a:gd name="connsiteX3827" fmla="*/ 1409891 w 4368946"/>
                <a:gd name="connsiteY3827" fmla="*/ 1500511 h 2947481"/>
                <a:gd name="connsiteX3828" fmla="*/ 1407537 w 4368946"/>
                <a:gd name="connsiteY3828" fmla="*/ 1501756 h 2947481"/>
                <a:gd name="connsiteX3829" fmla="*/ 1407261 w 4368946"/>
                <a:gd name="connsiteY3829" fmla="*/ 1503762 h 2947481"/>
                <a:gd name="connsiteX3830" fmla="*/ 1407607 w 4368946"/>
                <a:gd name="connsiteY3830" fmla="*/ 1506045 h 2947481"/>
                <a:gd name="connsiteX3831" fmla="*/ 1407191 w 4368946"/>
                <a:gd name="connsiteY3831" fmla="*/ 1508258 h 2947481"/>
                <a:gd name="connsiteX3832" fmla="*/ 1405738 w 4368946"/>
                <a:gd name="connsiteY3832" fmla="*/ 1509573 h 2947481"/>
                <a:gd name="connsiteX3833" fmla="*/ 1403731 w 4368946"/>
                <a:gd name="connsiteY3833" fmla="*/ 1510195 h 2947481"/>
                <a:gd name="connsiteX3834" fmla="*/ 1401655 w 4368946"/>
                <a:gd name="connsiteY3834" fmla="*/ 1510610 h 2947481"/>
                <a:gd name="connsiteX3835" fmla="*/ 1399717 w 4368946"/>
                <a:gd name="connsiteY3835" fmla="*/ 1511440 h 2947481"/>
                <a:gd name="connsiteX3836" fmla="*/ 1397779 w 4368946"/>
                <a:gd name="connsiteY3836" fmla="*/ 1509988 h 2947481"/>
                <a:gd name="connsiteX3837" fmla="*/ 1399648 w 4368946"/>
                <a:gd name="connsiteY3837" fmla="*/ 1511440 h 2947481"/>
                <a:gd name="connsiteX3838" fmla="*/ 1396533 w 4368946"/>
                <a:gd name="connsiteY3838" fmla="*/ 1511440 h 2947481"/>
                <a:gd name="connsiteX3839" fmla="*/ 1393280 w 4368946"/>
                <a:gd name="connsiteY3839" fmla="*/ 1510334 h 2947481"/>
                <a:gd name="connsiteX3840" fmla="*/ 1390235 w 4368946"/>
                <a:gd name="connsiteY3840" fmla="*/ 1509642 h 2947481"/>
                <a:gd name="connsiteX3841" fmla="*/ 1387882 w 4368946"/>
                <a:gd name="connsiteY3841" fmla="*/ 1510956 h 2947481"/>
                <a:gd name="connsiteX3842" fmla="*/ 1388228 w 4368946"/>
                <a:gd name="connsiteY3842" fmla="*/ 1513377 h 2947481"/>
                <a:gd name="connsiteX3843" fmla="*/ 1389197 w 4368946"/>
                <a:gd name="connsiteY3843" fmla="*/ 1515660 h 2947481"/>
                <a:gd name="connsiteX3844" fmla="*/ 1390373 w 4368946"/>
                <a:gd name="connsiteY3844" fmla="*/ 1517873 h 2947481"/>
                <a:gd name="connsiteX3845" fmla="*/ 1391342 w 4368946"/>
                <a:gd name="connsiteY3845" fmla="*/ 1520156 h 2947481"/>
                <a:gd name="connsiteX3846" fmla="*/ 1388712 w 4368946"/>
                <a:gd name="connsiteY3846" fmla="*/ 1519534 h 2947481"/>
                <a:gd name="connsiteX3847" fmla="*/ 1386359 w 4368946"/>
                <a:gd name="connsiteY3847" fmla="*/ 1520364 h 2947481"/>
                <a:gd name="connsiteX3848" fmla="*/ 1384352 w 4368946"/>
                <a:gd name="connsiteY3848" fmla="*/ 1522093 h 2947481"/>
                <a:gd name="connsiteX3849" fmla="*/ 1382622 w 4368946"/>
                <a:gd name="connsiteY3849" fmla="*/ 1524237 h 2947481"/>
                <a:gd name="connsiteX3850" fmla="*/ 1386151 w 4368946"/>
                <a:gd name="connsiteY3850" fmla="*/ 1525206 h 2947481"/>
                <a:gd name="connsiteX3851" fmla="*/ 1388158 w 4368946"/>
                <a:gd name="connsiteY3851" fmla="*/ 1525552 h 2947481"/>
                <a:gd name="connsiteX3852" fmla="*/ 1389473 w 4368946"/>
                <a:gd name="connsiteY3852" fmla="*/ 1526728 h 2947481"/>
                <a:gd name="connsiteX3853" fmla="*/ 1397571 w 4368946"/>
                <a:gd name="connsiteY3853" fmla="*/ 1543398 h 2947481"/>
                <a:gd name="connsiteX3854" fmla="*/ 1385459 w 4368946"/>
                <a:gd name="connsiteY3854" fmla="*/ 1543606 h 2947481"/>
                <a:gd name="connsiteX3855" fmla="*/ 1397640 w 4368946"/>
                <a:gd name="connsiteY3855" fmla="*/ 1543398 h 2947481"/>
                <a:gd name="connsiteX3856" fmla="*/ 1401931 w 4368946"/>
                <a:gd name="connsiteY3856" fmla="*/ 1551353 h 2947481"/>
                <a:gd name="connsiteX3857" fmla="*/ 1405461 w 4368946"/>
                <a:gd name="connsiteY3857" fmla="*/ 1559654 h 2947481"/>
                <a:gd name="connsiteX3858" fmla="*/ 1405807 w 4368946"/>
                <a:gd name="connsiteY3858" fmla="*/ 1561176 h 2947481"/>
                <a:gd name="connsiteX3859" fmla="*/ 1405669 w 4368946"/>
                <a:gd name="connsiteY3859" fmla="*/ 1562144 h 2947481"/>
                <a:gd name="connsiteX3860" fmla="*/ 1405876 w 4368946"/>
                <a:gd name="connsiteY3860" fmla="*/ 1563182 h 2947481"/>
                <a:gd name="connsiteX3861" fmla="*/ 1407261 w 4368946"/>
                <a:gd name="connsiteY3861" fmla="*/ 1564842 h 2947481"/>
                <a:gd name="connsiteX3862" fmla="*/ 1408714 w 4368946"/>
                <a:gd name="connsiteY3862" fmla="*/ 1565880 h 2947481"/>
                <a:gd name="connsiteX3863" fmla="*/ 1414182 w 4368946"/>
                <a:gd name="connsiteY3863" fmla="*/ 1568024 h 2947481"/>
                <a:gd name="connsiteX3864" fmla="*/ 1415220 w 4368946"/>
                <a:gd name="connsiteY3864" fmla="*/ 1571898 h 2947481"/>
                <a:gd name="connsiteX3865" fmla="*/ 1421311 w 4368946"/>
                <a:gd name="connsiteY3865" fmla="*/ 1577778 h 2947481"/>
                <a:gd name="connsiteX3866" fmla="*/ 1433146 w 4368946"/>
                <a:gd name="connsiteY3866" fmla="*/ 1587393 h 2947481"/>
                <a:gd name="connsiteX3867" fmla="*/ 1430377 w 4368946"/>
                <a:gd name="connsiteY3867" fmla="*/ 1586770 h 2947481"/>
                <a:gd name="connsiteX3868" fmla="*/ 1430931 w 4368946"/>
                <a:gd name="connsiteY3868" fmla="*/ 1588984 h 2947481"/>
                <a:gd name="connsiteX3869" fmla="*/ 1433976 w 4368946"/>
                <a:gd name="connsiteY3869" fmla="*/ 1593895 h 2947481"/>
                <a:gd name="connsiteX3870" fmla="*/ 1434253 w 4368946"/>
                <a:gd name="connsiteY3870" fmla="*/ 1595763 h 2947481"/>
                <a:gd name="connsiteX3871" fmla="*/ 1433907 w 4368946"/>
                <a:gd name="connsiteY3871" fmla="*/ 1597561 h 2947481"/>
                <a:gd name="connsiteX3872" fmla="*/ 1432592 w 4368946"/>
                <a:gd name="connsiteY3872" fmla="*/ 1600328 h 2947481"/>
                <a:gd name="connsiteX3873" fmla="*/ 1432108 w 4368946"/>
                <a:gd name="connsiteY3873" fmla="*/ 1600605 h 2947481"/>
                <a:gd name="connsiteX3874" fmla="*/ 1431623 w 4368946"/>
                <a:gd name="connsiteY3874" fmla="*/ 1600397 h 2947481"/>
                <a:gd name="connsiteX3875" fmla="*/ 1431346 w 4368946"/>
                <a:gd name="connsiteY3875" fmla="*/ 1600882 h 2947481"/>
                <a:gd name="connsiteX3876" fmla="*/ 1431554 w 4368946"/>
                <a:gd name="connsiteY3876" fmla="*/ 1603164 h 2947481"/>
                <a:gd name="connsiteX3877" fmla="*/ 1432730 w 4368946"/>
                <a:gd name="connsiteY3877" fmla="*/ 1607038 h 2947481"/>
                <a:gd name="connsiteX3878" fmla="*/ 1434738 w 4368946"/>
                <a:gd name="connsiteY3878" fmla="*/ 1610151 h 2947481"/>
                <a:gd name="connsiteX3879" fmla="*/ 1439444 w 4368946"/>
                <a:gd name="connsiteY3879" fmla="*/ 1615961 h 2947481"/>
                <a:gd name="connsiteX3880" fmla="*/ 1441312 w 4368946"/>
                <a:gd name="connsiteY3880" fmla="*/ 1619697 h 2947481"/>
                <a:gd name="connsiteX3881" fmla="*/ 1444081 w 4368946"/>
                <a:gd name="connsiteY3881" fmla="*/ 1627029 h 2947481"/>
                <a:gd name="connsiteX3882" fmla="*/ 1446711 w 4368946"/>
                <a:gd name="connsiteY3882" fmla="*/ 1630488 h 2947481"/>
                <a:gd name="connsiteX3883" fmla="*/ 1446711 w 4368946"/>
                <a:gd name="connsiteY3883" fmla="*/ 1630488 h 2947481"/>
                <a:gd name="connsiteX3884" fmla="*/ 1447403 w 4368946"/>
                <a:gd name="connsiteY3884" fmla="*/ 1628343 h 2947481"/>
                <a:gd name="connsiteX3885" fmla="*/ 1447196 w 4368946"/>
                <a:gd name="connsiteY3885" fmla="*/ 1626130 h 2947481"/>
                <a:gd name="connsiteX3886" fmla="*/ 1446088 w 4368946"/>
                <a:gd name="connsiteY3886" fmla="*/ 1621634 h 2947481"/>
                <a:gd name="connsiteX3887" fmla="*/ 1445811 w 4368946"/>
                <a:gd name="connsiteY3887" fmla="*/ 1619005 h 2947481"/>
                <a:gd name="connsiteX3888" fmla="*/ 1446019 w 4368946"/>
                <a:gd name="connsiteY3888" fmla="*/ 1616999 h 2947481"/>
                <a:gd name="connsiteX3889" fmla="*/ 1449687 w 4368946"/>
                <a:gd name="connsiteY3889" fmla="*/ 1605240 h 2947481"/>
                <a:gd name="connsiteX3890" fmla="*/ 1450794 w 4368946"/>
                <a:gd name="connsiteY3890" fmla="*/ 1603095 h 2947481"/>
                <a:gd name="connsiteX3891" fmla="*/ 1451487 w 4368946"/>
                <a:gd name="connsiteY3891" fmla="*/ 1602196 h 2947481"/>
                <a:gd name="connsiteX3892" fmla="*/ 1452456 w 4368946"/>
                <a:gd name="connsiteY3892" fmla="*/ 1601227 h 2947481"/>
                <a:gd name="connsiteX3893" fmla="*/ 1453494 w 4368946"/>
                <a:gd name="connsiteY3893" fmla="*/ 1600467 h 2947481"/>
                <a:gd name="connsiteX3894" fmla="*/ 1454601 w 4368946"/>
                <a:gd name="connsiteY3894" fmla="*/ 1599982 h 2947481"/>
                <a:gd name="connsiteX3895" fmla="*/ 1456054 w 4368946"/>
                <a:gd name="connsiteY3895" fmla="*/ 1599775 h 2947481"/>
                <a:gd name="connsiteX3896" fmla="*/ 1456608 w 4368946"/>
                <a:gd name="connsiteY3896" fmla="*/ 1600052 h 2947481"/>
                <a:gd name="connsiteX3897" fmla="*/ 1457162 w 4368946"/>
                <a:gd name="connsiteY3897" fmla="*/ 1600812 h 2947481"/>
                <a:gd name="connsiteX3898" fmla="*/ 1460484 w 4368946"/>
                <a:gd name="connsiteY3898" fmla="*/ 1603579 h 2947481"/>
                <a:gd name="connsiteX3899" fmla="*/ 1461591 w 4368946"/>
                <a:gd name="connsiteY3899" fmla="*/ 1605101 h 2947481"/>
                <a:gd name="connsiteX3900" fmla="*/ 1461938 w 4368946"/>
                <a:gd name="connsiteY3900" fmla="*/ 1606900 h 2947481"/>
                <a:gd name="connsiteX3901" fmla="*/ 1461591 w 4368946"/>
                <a:gd name="connsiteY3901" fmla="*/ 1614232 h 2947481"/>
                <a:gd name="connsiteX3902" fmla="*/ 1461799 w 4368946"/>
                <a:gd name="connsiteY3902" fmla="*/ 1616376 h 2947481"/>
                <a:gd name="connsiteX3903" fmla="*/ 1462284 w 4368946"/>
                <a:gd name="connsiteY3903" fmla="*/ 1619074 h 2947481"/>
                <a:gd name="connsiteX3904" fmla="*/ 1462699 w 4368946"/>
                <a:gd name="connsiteY3904" fmla="*/ 1623294 h 2947481"/>
                <a:gd name="connsiteX3905" fmla="*/ 1462076 w 4368946"/>
                <a:gd name="connsiteY3905" fmla="*/ 1628343 h 2947481"/>
                <a:gd name="connsiteX3906" fmla="*/ 1459999 w 4368946"/>
                <a:gd name="connsiteY3906" fmla="*/ 1632632 h 2947481"/>
                <a:gd name="connsiteX3907" fmla="*/ 1456193 w 4368946"/>
                <a:gd name="connsiteY3907" fmla="*/ 1634569 h 2947481"/>
                <a:gd name="connsiteX3908" fmla="*/ 1456954 w 4368946"/>
                <a:gd name="connsiteY3908" fmla="*/ 1634846 h 2947481"/>
                <a:gd name="connsiteX3909" fmla="*/ 1457508 w 4368946"/>
                <a:gd name="connsiteY3909" fmla="*/ 1635192 h 2947481"/>
                <a:gd name="connsiteX3910" fmla="*/ 1458200 w 4368946"/>
                <a:gd name="connsiteY3910" fmla="*/ 1635468 h 2947481"/>
                <a:gd name="connsiteX3911" fmla="*/ 1459169 w 4368946"/>
                <a:gd name="connsiteY3911" fmla="*/ 1635468 h 2947481"/>
                <a:gd name="connsiteX3912" fmla="*/ 1458754 w 4368946"/>
                <a:gd name="connsiteY3912" fmla="*/ 1636644 h 2947481"/>
                <a:gd name="connsiteX3913" fmla="*/ 1457577 w 4368946"/>
                <a:gd name="connsiteY3913" fmla="*/ 1639204 h 2947481"/>
                <a:gd name="connsiteX3914" fmla="*/ 1457093 w 4368946"/>
                <a:gd name="connsiteY3914" fmla="*/ 1640587 h 2947481"/>
                <a:gd name="connsiteX3915" fmla="*/ 1462491 w 4368946"/>
                <a:gd name="connsiteY3915" fmla="*/ 1641832 h 2947481"/>
                <a:gd name="connsiteX3916" fmla="*/ 1463321 w 4368946"/>
                <a:gd name="connsiteY3916" fmla="*/ 1646674 h 2947481"/>
                <a:gd name="connsiteX3917" fmla="*/ 1462491 w 4368946"/>
                <a:gd name="connsiteY3917" fmla="*/ 1641832 h 2947481"/>
                <a:gd name="connsiteX3918" fmla="*/ 1463253 w 4368946"/>
                <a:gd name="connsiteY3918" fmla="*/ 1640656 h 2947481"/>
                <a:gd name="connsiteX3919" fmla="*/ 1464083 w 4368946"/>
                <a:gd name="connsiteY3919" fmla="*/ 1641348 h 2947481"/>
                <a:gd name="connsiteX3920" fmla="*/ 1464983 w 4368946"/>
                <a:gd name="connsiteY3920" fmla="*/ 1641832 h 2947481"/>
                <a:gd name="connsiteX3921" fmla="*/ 1465744 w 4368946"/>
                <a:gd name="connsiteY3921" fmla="*/ 1642178 h 2947481"/>
                <a:gd name="connsiteX3922" fmla="*/ 1466298 w 4368946"/>
                <a:gd name="connsiteY3922" fmla="*/ 1642524 h 2947481"/>
                <a:gd name="connsiteX3923" fmla="*/ 1466851 w 4368946"/>
                <a:gd name="connsiteY3923" fmla="*/ 1643769 h 2947481"/>
                <a:gd name="connsiteX3924" fmla="*/ 1467336 w 4368946"/>
                <a:gd name="connsiteY3924" fmla="*/ 1646813 h 2947481"/>
                <a:gd name="connsiteX3925" fmla="*/ 1468166 w 4368946"/>
                <a:gd name="connsiteY3925" fmla="*/ 1648127 h 2947481"/>
                <a:gd name="connsiteX3926" fmla="*/ 1471489 w 4368946"/>
                <a:gd name="connsiteY3926" fmla="*/ 1649372 h 2947481"/>
                <a:gd name="connsiteX3927" fmla="*/ 1475226 w 4368946"/>
                <a:gd name="connsiteY3927" fmla="*/ 1648680 h 2947481"/>
                <a:gd name="connsiteX3928" fmla="*/ 1482009 w 4368946"/>
                <a:gd name="connsiteY3928" fmla="*/ 1645775 h 2947481"/>
                <a:gd name="connsiteX3929" fmla="*/ 1490453 w 4368946"/>
                <a:gd name="connsiteY3929" fmla="*/ 1644738 h 2947481"/>
                <a:gd name="connsiteX3930" fmla="*/ 1507340 w 4368946"/>
                <a:gd name="connsiteY3930" fmla="*/ 1646329 h 2947481"/>
                <a:gd name="connsiteX3931" fmla="*/ 1515714 w 4368946"/>
                <a:gd name="connsiteY3931" fmla="*/ 1644530 h 2947481"/>
                <a:gd name="connsiteX3932" fmla="*/ 1519037 w 4368946"/>
                <a:gd name="connsiteY3932" fmla="*/ 1642731 h 2947481"/>
                <a:gd name="connsiteX3933" fmla="*/ 1521390 w 4368946"/>
                <a:gd name="connsiteY3933" fmla="*/ 1640726 h 2947481"/>
                <a:gd name="connsiteX3934" fmla="*/ 1523328 w 4368946"/>
                <a:gd name="connsiteY3934" fmla="*/ 1638304 h 2947481"/>
                <a:gd name="connsiteX3935" fmla="*/ 1527480 w 4368946"/>
                <a:gd name="connsiteY3935" fmla="*/ 1631871 h 2947481"/>
                <a:gd name="connsiteX3936" fmla="*/ 1529972 w 4368946"/>
                <a:gd name="connsiteY3936" fmla="*/ 1629381 h 2947481"/>
                <a:gd name="connsiteX3937" fmla="*/ 1535924 w 4368946"/>
                <a:gd name="connsiteY3937" fmla="*/ 1624401 h 2947481"/>
                <a:gd name="connsiteX3938" fmla="*/ 1538416 w 4368946"/>
                <a:gd name="connsiteY3938" fmla="*/ 1621841 h 2947481"/>
                <a:gd name="connsiteX3939" fmla="*/ 1542776 w 4368946"/>
                <a:gd name="connsiteY3939" fmla="*/ 1616307 h 2947481"/>
                <a:gd name="connsiteX3940" fmla="*/ 1545198 w 4368946"/>
                <a:gd name="connsiteY3940" fmla="*/ 1613679 h 2947481"/>
                <a:gd name="connsiteX3941" fmla="*/ 1551773 w 4368946"/>
                <a:gd name="connsiteY3941" fmla="*/ 1608283 h 2947481"/>
                <a:gd name="connsiteX3942" fmla="*/ 1554334 w 4368946"/>
                <a:gd name="connsiteY3942" fmla="*/ 1605309 h 2947481"/>
                <a:gd name="connsiteX3943" fmla="*/ 1556064 w 4368946"/>
                <a:gd name="connsiteY3943" fmla="*/ 1601227 h 2947481"/>
                <a:gd name="connsiteX3944" fmla="*/ 1557379 w 4368946"/>
                <a:gd name="connsiteY3944" fmla="*/ 1599014 h 2947481"/>
                <a:gd name="connsiteX3945" fmla="*/ 1559594 w 4368946"/>
                <a:gd name="connsiteY3945" fmla="*/ 1596800 h 2947481"/>
                <a:gd name="connsiteX3946" fmla="*/ 1561809 w 4368946"/>
                <a:gd name="connsiteY3946" fmla="*/ 1595417 h 2947481"/>
                <a:gd name="connsiteX3947" fmla="*/ 1563262 w 4368946"/>
                <a:gd name="connsiteY3947" fmla="*/ 1595417 h 2947481"/>
                <a:gd name="connsiteX3948" fmla="*/ 1563885 w 4368946"/>
                <a:gd name="connsiteY3948" fmla="*/ 1598737 h 2947481"/>
                <a:gd name="connsiteX3949" fmla="*/ 1563055 w 4368946"/>
                <a:gd name="connsiteY3949" fmla="*/ 1603095 h 2947481"/>
                <a:gd name="connsiteX3950" fmla="*/ 1560563 w 4368946"/>
                <a:gd name="connsiteY3950" fmla="*/ 1610773 h 2947481"/>
                <a:gd name="connsiteX3951" fmla="*/ 1560563 w 4368946"/>
                <a:gd name="connsiteY3951" fmla="*/ 1610773 h 2947481"/>
                <a:gd name="connsiteX3952" fmla="*/ 1562155 w 4368946"/>
                <a:gd name="connsiteY3952" fmla="*/ 1613955 h 2947481"/>
                <a:gd name="connsiteX3953" fmla="*/ 1562363 w 4368946"/>
                <a:gd name="connsiteY3953" fmla="*/ 1618036 h 2947481"/>
                <a:gd name="connsiteX3954" fmla="*/ 1562155 w 4368946"/>
                <a:gd name="connsiteY3954" fmla="*/ 1622325 h 2947481"/>
                <a:gd name="connsiteX3955" fmla="*/ 1562432 w 4368946"/>
                <a:gd name="connsiteY3955" fmla="*/ 1626130 h 2947481"/>
                <a:gd name="connsiteX3956" fmla="*/ 1562432 w 4368946"/>
                <a:gd name="connsiteY3956" fmla="*/ 1626130 h 2947481"/>
                <a:gd name="connsiteX3957" fmla="*/ 1566377 w 4368946"/>
                <a:gd name="connsiteY3957" fmla="*/ 1635192 h 2947481"/>
                <a:gd name="connsiteX3958" fmla="*/ 1571775 w 4368946"/>
                <a:gd name="connsiteY3958" fmla="*/ 1642939 h 2947481"/>
                <a:gd name="connsiteX3959" fmla="*/ 1578835 w 4368946"/>
                <a:gd name="connsiteY3959" fmla="*/ 1648957 h 2947481"/>
                <a:gd name="connsiteX3960" fmla="*/ 1587832 w 4368946"/>
                <a:gd name="connsiteY3960" fmla="*/ 1652900 h 2947481"/>
                <a:gd name="connsiteX3961" fmla="*/ 1603059 w 4368946"/>
                <a:gd name="connsiteY3961" fmla="*/ 1655944 h 2947481"/>
                <a:gd name="connsiteX3962" fmla="*/ 1609772 w 4368946"/>
                <a:gd name="connsiteY3962" fmla="*/ 1658572 h 2947481"/>
                <a:gd name="connsiteX3963" fmla="*/ 1614963 w 4368946"/>
                <a:gd name="connsiteY3963" fmla="*/ 1663760 h 2947481"/>
                <a:gd name="connsiteX3964" fmla="*/ 1619393 w 4368946"/>
                <a:gd name="connsiteY3964" fmla="*/ 1670608 h 2947481"/>
                <a:gd name="connsiteX3965" fmla="*/ 1624306 w 4368946"/>
                <a:gd name="connsiteY3965" fmla="*/ 1677180 h 2947481"/>
                <a:gd name="connsiteX3966" fmla="*/ 1627421 w 4368946"/>
                <a:gd name="connsiteY3966" fmla="*/ 1679463 h 2947481"/>
                <a:gd name="connsiteX3967" fmla="*/ 1630605 w 4368946"/>
                <a:gd name="connsiteY3967" fmla="*/ 1680915 h 2947481"/>
                <a:gd name="connsiteX3968" fmla="*/ 1633027 w 4368946"/>
                <a:gd name="connsiteY3968" fmla="*/ 1682645 h 2947481"/>
                <a:gd name="connsiteX3969" fmla="*/ 1633788 w 4368946"/>
                <a:gd name="connsiteY3969" fmla="*/ 1685965 h 2947481"/>
                <a:gd name="connsiteX3970" fmla="*/ 1632820 w 4368946"/>
                <a:gd name="connsiteY3970" fmla="*/ 1689424 h 2947481"/>
                <a:gd name="connsiteX3971" fmla="*/ 1630951 w 4368946"/>
                <a:gd name="connsiteY3971" fmla="*/ 1692882 h 2947481"/>
                <a:gd name="connsiteX3972" fmla="*/ 1624237 w 4368946"/>
                <a:gd name="connsiteY3972" fmla="*/ 1702982 h 2947481"/>
                <a:gd name="connsiteX3973" fmla="*/ 1615655 w 4368946"/>
                <a:gd name="connsiteY3973" fmla="*/ 1711767 h 2947481"/>
                <a:gd name="connsiteX3974" fmla="*/ 1613164 w 4368946"/>
                <a:gd name="connsiteY3974" fmla="*/ 1715225 h 2947481"/>
                <a:gd name="connsiteX3975" fmla="*/ 1609357 w 4368946"/>
                <a:gd name="connsiteY3975" fmla="*/ 1722627 h 2947481"/>
                <a:gd name="connsiteX3976" fmla="*/ 1607142 w 4368946"/>
                <a:gd name="connsiteY3976" fmla="*/ 1726155 h 2947481"/>
                <a:gd name="connsiteX3977" fmla="*/ 1604789 w 4368946"/>
                <a:gd name="connsiteY3977" fmla="*/ 1728230 h 2947481"/>
                <a:gd name="connsiteX3978" fmla="*/ 1602159 w 4368946"/>
                <a:gd name="connsiteY3978" fmla="*/ 1728991 h 2947481"/>
                <a:gd name="connsiteX3979" fmla="*/ 1600498 w 4368946"/>
                <a:gd name="connsiteY3979" fmla="*/ 1727884 h 2947481"/>
                <a:gd name="connsiteX3980" fmla="*/ 1600982 w 4368946"/>
                <a:gd name="connsiteY3980" fmla="*/ 1724495 h 2947481"/>
                <a:gd name="connsiteX3981" fmla="*/ 1594892 w 4368946"/>
                <a:gd name="connsiteY3981" fmla="*/ 1727953 h 2947481"/>
                <a:gd name="connsiteX3982" fmla="*/ 1591778 w 4368946"/>
                <a:gd name="connsiteY3982" fmla="*/ 1736531 h 2947481"/>
                <a:gd name="connsiteX3983" fmla="*/ 1590739 w 4368946"/>
                <a:gd name="connsiteY3983" fmla="*/ 1746492 h 2947481"/>
                <a:gd name="connsiteX3984" fmla="*/ 1591224 w 4368946"/>
                <a:gd name="connsiteY3984" fmla="*/ 1757974 h 2947481"/>
                <a:gd name="connsiteX3985" fmla="*/ 1590255 w 4368946"/>
                <a:gd name="connsiteY3985" fmla="*/ 1759911 h 2947481"/>
                <a:gd name="connsiteX3986" fmla="*/ 1587832 w 4368946"/>
                <a:gd name="connsiteY3986" fmla="*/ 1760603 h 2947481"/>
                <a:gd name="connsiteX3987" fmla="*/ 1579250 w 4368946"/>
                <a:gd name="connsiteY3987" fmla="*/ 1761848 h 2947481"/>
                <a:gd name="connsiteX3988" fmla="*/ 1574821 w 4368946"/>
                <a:gd name="connsiteY3988" fmla="*/ 1763232 h 2947481"/>
                <a:gd name="connsiteX3989" fmla="*/ 1570876 w 4368946"/>
                <a:gd name="connsiteY3989" fmla="*/ 1765514 h 2947481"/>
                <a:gd name="connsiteX3990" fmla="*/ 1568038 w 4368946"/>
                <a:gd name="connsiteY3990" fmla="*/ 1768766 h 2947481"/>
                <a:gd name="connsiteX3991" fmla="*/ 1566515 w 4368946"/>
                <a:gd name="connsiteY3991" fmla="*/ 1772985 h 2947481"/>
                <a:gd name="connsiteX3992" fmla="*/ 1565616 w 4368946"/>
                <a:gd name="connsiteY3992" fmla="*/ 1776928 h 2947481"/>
                <a:gd name="connsiteX3993" fmla="*/ 1563885 w 4368946"/>
                <a:gd name="connsiteY3993" fmla="*/ 1780318 h 2947481"/>
                <a:gd name="connsiteX3994" fmla="*/ 1559802 w 4368946"/>
                <a:gd name="connsiteY3994" fmla="*/ 1782669 h 2947481"/>
                <a:gd name="connsiteX3995" fmla="*/ 1555857 w 4368946"/>
                <a:gd name="connsiteY3995" fmla="*/ 1783223 h 2947481"/>
                <a:gd name="connsiteX3996" fmla="*/ 1547482 w 4368946"/>
                <a:gd name="connsiteY3996" fmla="*/ 1783569 h 2947481"/>
                <a:gd name="connsiteX3997" fmla="*/ 1543676 w 4368946"/>
                <a:gd name="connsiteY3997" fmla="*/ 1784952 h 2947481"/>
                <a:gd name="connsiteX3998" fmla="*/ 1540700 w 4368946"/>
                <a:gd name="connsiteY3998" fmla="*/ 1787719 h 2947481"/>
                <a:gd name="connsiteX3999" fmla="*/ 1539661 w 4368946"/>
                <a:gd name="connsiteY3999" fmla="*/ 1790624 h 2947481"/>
                <a:gd name="connsiteX4000" fmla="*/ 1539038 w 4368946"/>
                <a:gd name="connsiteY4000" fmla="*/ 1796919 h 2947481"/>
                <a:gd name="connsiteX4001" fmla="*/ 1536824 w 4368946"/>
                <a:gd name="connsiteY4001" fmla="*/ 1801000 h 2947481"/>
                <a:gd name="connsiteX4002" fmla="*/ 1533363 w 4368946"/>
                <a:gd name="connsiteY4002" fmla="*/ 1802730 h 2947481"/>
                <a:gd name="connsiteX4003" fmla="*/ 1529280 w 4368946"/>
                <a:gd name="connsiteY4003" fmla="*/ 1803006 h 2947481"/>
                <a:gd name="connsiteX4004" fmla="*/ 1521044 w 4368946"/>
                <a:gd name="connsiteY4004" fmla="*/ 1802660 h 2947481"/>
                <a:gd name="connsiteX4005" fmla="*/ 1517237 w 4368946"/>
                <a:gd name="connsiteY4005" fmla="*/ 1803075 h 2947481"/>
                <a:gd name="connsiteX4006" fmla="*/ 1513638 w 4368946"/>
                <a:gd name="connsiteY4006" fmla="*/ 1804113 h 2947481"/>
                <a:gd name="connsiteX4007" fmla="*/ 1506025 w 4368946"/>
                <a:gd name="connsiteY4007" fmla="*/ 1807503 h 2947481"/>
                <a:gd name="connsiteX4008" fmla="*/ 1497858 w 4368946"/>
                <a:gd name="connsiteY4008" fmla="*/ 1809578 h 2947481"/>
                <a:gd name="connsiteX4009" fmla="*/ 1493844 w 4368946"/>
                <a:gd name="connsiteY4009" fmla="*/ 1810892 h 2947481"/>
                <a:gd name="connsiteX4010" fmla="*/ 1493844 w 4368946"/>
                <a:gd name="connsiteY4010" fmla="*/ 1810892 h 2947481"/>
                <a:gd name="connsiteX4011" fmla="*/ 1487615 w 4368946"/>
                <a:gd name="connsiteY4011" fmla="*/ 1813175 h 2947481"/>
                <a:gd name="connsiteX4012" fmla="*/ 1481593 w 4368946"/>
                <a:gd name="connsiteY4012" fmla="*/ 1816011 h 2947481"/>
                <a:gd name="connsiteX4013" fmla="*/ 1476956 w 4368946"/>
                <a:gd name="connsiteY4013" fmla="*/ 1820231 h 2947481"/>
                <a:gd name="connsiteX4014" fmla="*/ 1475018 w 4368946"/>
                <a:gd name="connsiteY4014" fmla="*/ 1826595 h 2947481"/>
                <a:gd name="connsiteX4015" fmla="*/ 1475018 w 4368946"/>
                <a:gd name="connsiteY4015" fmla="*/ 1830122 h 2947481"/>
                <a:gd name="connsiteX4016" fmla="*/ 1474603 w 4368946"/>
                <a:gd name="connsiteY4016" fmla="*/ 1832198 h 2947481"/>
                <a:gd name="connsiteX4017" fmla="*/ 1473150 w 4368946"/>
                <a:gd name="connsiteY4017" fmla="*/ 1833650 h 2947481"/>
                <a:gd name="connsiteX4018" fmla="*/ 1459238 w 4368946"/>
                <a:gd name="connsiteY4018" fmla="*/ 1840844 h 2947481"/>
                <a:gd name="connsiteX4019" fmla="*/ 1418611 w 4368946"/>
                <a:gd name="connsiteY4019" fmla="*/ 1853226 h 2947481"/>
                <a:gd name="connsiteX4020" fmla="*/ 1412867 w 4368946"/>
                <a:gd name="connsiteY4020" fmla="*/ 1856201 h 2947481"/>
                <a:gd name="connsiteX4021" fmla="*/ 1409199 w 4368946"/>
                <a:gd name="connsiteY4021" fmla="*/ 1859590 h 2947481"/>
                <a:gd name="connsiteX4022" fmla="*/ 1406084 w 4368946"/>
                <a:gd name="connsiteY4022" fmla="*/ 1863187 h 2947481"/>
                <a:gd name="connsiteX4023" fmla="*/ 1402416 w 4368946"/>
                <a:gd name="connsiteY4023" fmla="*/ 1866231 h 2947481"/>
                <a:gd name="connsiteX4024" fmla="*/ 1397502 w 4368946"/>
                <a:gd name="connsiteY4024" fmla="*/ 1867822 h 2947481"/>
                <a:gd name="connsiteX4025" fmla="*/ 1388712 w 4368946"/>
                <a:gd name="connsiteY4025" fmla="*/ 1867684 h 2947481"/>
                <a:gd name="connsiteX4026" fmla="*/ 1385805 w 4368946"/>
                <a:gd name="connsiteY4026" fmla="*/ 1868237 h 2947481"/>
                <a:gd name="connsiteX4027" fmla="*/ 1383175 w 4368946"/>
                <a:gd name="connsiteY4027" fmla="*/ 1869551 h 2947481"/>
                <a:gd name="connsiteX4028" fmla="*/ 1376392 w 4368946"/>
                <a:gd name="connsiteY4028" fmla="*/ 1874670 h 2947481"/>
                <a:gd name="connsiteX4029" fmla="*/ 1371617 w 4368946"/>
                <a:gd name="connsiteY4029" fmla="*/ 1876953 h 2947481"/>
                <a:gd name="connsiteX4030" fmla="*/ 1366011 w 4368946"/>
                <a:gd name="connsiteY4030" fmla="*/ 1878682 h 2947481"/>
                <a:gd name="connsiteX4031" fmla="*/ 1360267 w 4368946"/>
                <a:gd name="connsiteY4031" fmla="*/ 1879858 h 2947481"/>
                <a:gd name="connsiteX4032" fmla="*/ 1346078 w 4368946"/>
                <a:gd name="connsiteY4032" fmla="*/ 1880688 h 2947481"/>
                <a:gd name="connsiteX4033" fmla="*/ 1343102 w 4368946"/>
                <a:gd name="connsiteY4033" fmla="*/ 1881311 h 2947481"/>
                <a:gd name="connsiteX4034" fmla="*/ 1340195 w 4368946"/>
                <a:gd name="connsiteY4034" fmla="*/ 1882556 h 2947481"/>
                <a:gd name="connsiteX4035" fmla="*/ 1338257 w 4368946"/>
                <a:gd name="connsiteY4035" fmla="*/ 1884147 h 2947481"/>
                <a:gd name="connsiteX4036" fmla="*/ 1336527 w 4368946"/>
                <a:gd name="connsiteY4036" fmla="*/ 1885945 h 2947481"/>
                <a:gd name="connsiteX4037" fmla="*/ 1334174 w 4368946"/>
                <a:gd name="connsiteY4037" fmla="*/ 1887882 h 2947481"/>
                <a:gd name="connsiteX4038" fmla="*/ 1332720 w 4368946"/>
                <a:gd name="connsiteY4038" fmla="*/ 1888574 h 2947481"/>
                <a:gd name="connsiteX4039" fmla="*/ 1329744 w 4368946"/>
                <a:gd name="connsiteY4039" fmla="*/ 1889819 h 2947481"/>
                <a:gd name="connsiteX4040" fmla="*/ 1328291 w 4368946"/>
                <a:gd name="connsiteY4040" fmla="*/ 1890580 h 2947481"/>
                <a:gd name="connsiteX4041" fmla="*/ 1327253 w 4368946"/>
                <a:gd name="connsiteY4041" fmla="*/ 1891410 h 2947481"/>
                <a:gd name="connsiteX4042" fmla="*/ 1326630 w 4368946"/>
                <a:gd name="connsiteY4042" fmla="*/ 1892171 h 2947481"/>
                <a:gd name="connsiteX4043" fmla="*/ 1325938 w 4368946"/>
                <a:gd name="connsiteY4043" fmla="*/ 1892863 h 2947481"/>
                <a:gd name="connsiteX4044" fmla="*/ 1324553 w 4368946"/>
                <a:gd name="connsiteY4044" fmla="*/ 1893554 h 2947481"/>
                <a:gd name="connsiteX4045" fmla="*/ 1322339 w 4368946"/>
                <a:gd name="connsiteY4045" fmla="*/ 1893970 h 2947481"/>
                <a:gd name="connsiteX4046" fmla="*/ 1318255 w 4368946"/>
                <a:gd name="connsiteY4046" fmla="*/ 1893831 h 2947481"/>
                <a:gd name="connsiteX4047" fmla="*/ 1316179 w 4368946"/>
                <a:gd name="connsiteY4047" fmla="*/ 1894108 h 2947481"/>
                <a:gd name="connsiteX4048" fmla="*/ 1310573 w 4368946"/>
                <a:gd name="connsiteY4048" fmla="*/ 1896321 h 2947481"/>
                <a:gd name="connsiteX4049" fmla="*/ 1307735 w 4368946"/>
                <a:gd name="connsiteY4049" fmla="*/ 1897290 h 2947481"/>
                <a:gd name="connsiteX4050" fmla="*/ 1304621 w 4368946"/>
                <a:gd name="connsiteY4050" fmla="*/ 1897290 h 2947481"/>
                <a:gd name="connsiteX4051" fmla="*/ 1302129 w 4368946"/>
                <a:gd name="connsiteY4051" fmla="*/ 1896529 h 2947481"/>
                <a:gd name="connsiteX4052" fmla="*/ 1299776 w 4368946"/>
                <a:gd name="connsiteY4052" fmla="*/ 1895353 h 2947481"/>
                <a:gd name="connsiteX4053" fmla="*/ 1297423 w 4368946"/>
                <a:gd name="connsiteY4053" fmla="*/ 1894730 h 2947481"/>
                <a:gd name="connsiteX4054" fmla="*/ 1294723 w 4368946"/>
                <a:gd name="connsiteY4054" fmla="*/ 1895491 h 2947481"/>
                <a:gd name="connsiteX4055" fmla="*/ 1294378 w 4368946"/>
                <a:gd name="connsiteY4055" fmla="*/ 1892932 h 2947481"/>
                <a:gd name="connsiteX4056" fmla="*/ 1293408 w 4368946"/>
                <a:gd name="connsiteY4056" fmla="*/ 1890718 h 2947481"/>
                <a:gd name="connsiteX4057" fmla="*/ 1290986 w 4368946"/>
                <a:gd name="connsiteY4057" fmla="*/ 1886291 h 2947481"/>
                <a:gd name="connsiteX4058" fmla="*/ 1290156 w 4368946"/>
                <a:gd name="connsiteY4058" fmla="*/ 1883801 h 2947481"/>
                <a:gd name="connsiteX4059" fmla="*/ 1289948 w 4368946"/>
                <a:gd name="connsiteY4059" fmla="*/ 1881795 h 2947481"/>
                <a:gd name="connsiteX4060" fmla="*/ 1290225 w 4368946"/>
                <a:gd name="connsiteY4060" fmla="*/ 1875154 h 2947481"/>
                <a:gd name="connsiteX4061" fmla="*/ 1290017 w 4368946"/>
                <a:gd name="connsiteY4061" fmla="*/ 1873563 h 2947481"/>
                <a:gd name="connsiteX4062" fmla="*/ 1289602 w 4368946"/>
                <a:gd name="connsiteY4062" fmla="*/ 1871972 h 2947481"/>
                <a:gd name="connsiteX4063" fmla="*/ 1288979 w 4368946"/>
                <a:gd name="connsiteY4063" fmla="*/ 1870243 h 2947481"/>
                <a:gd name="connsiteX4064" fmla="*/ 1288425 w 4368946"/>
                <a:gd name="connsiteY4064" fmla="*/ 1869413 h 2947481"/>
                <a:gd name="connsiteX4065" fmla="*/ 1286972 w 4368946"/>
                <a:gd name="connsiteY4065" fmla="*/ 1867753 h 2947481"/>
                <a:gd name="connsiteX4066" fmla="*/ 1286418 w 4368946"/>
                <a:gd name="connsiteY4066" fmla="*/ 1866923 h 2947481"/>
                <a:gd name="connsiteX4067" fmla="*/ 1286211 w 4368946"/>
                <a:gd name="connsiteY4067" fmla="*/ 1866023 h 2947481"/>
                <a:gd name="connsiteX4068" fmla="*/ 1286211 w 4368946"/>
                <a:gd name="connsiteY4068" fmla="*/ 1862703 h 2947481"/>
                <a:gd name="connsiteX4069" fmla="*/ 1282819 w 4368946"/>
                <a:gd name="connsiteY4069" fmla="*/ 1849837 h 2947481"/>
                <a:gd name="connsiteX4070" fmla="*/ 1282681 w 4368946"/>
                <a:gd name="connsiteY4070" fmla="*/ 1848799 h 2947481"/>
                <a:gd name="connsiteX4071" fmla="*/ 1282681 w 4368946"/>
                <a:gd name="connsiteY4071" fmla="*/ 1847831 h 2947481"/>
                <a:gd name="connsiteX4072" fmla="*/ 1282612 w 4368946"/>
                <a:gd name="connsiteY4072" fmla="*/ 1846793 h 2947481"/>
                <a:gd name="connsiteX4073" fmla="*/ 1282196 w 4368946"/>
                <a:gd name="connsiteY4073" fmla="*/ 1845548 h 2947481"/>
                <a:gd name="connsiteX4074" fmla="*/ 1280812 w 4368946"/>
                <a:gd name="connsiteY4074" fmla="*/ 1843888 h 2947481"/>
                <a:gd name="connsiteX4075" fmla="*/ 1279151 w 4368946"/>
                <a:gd name="connsiteY4075" fmla="*/ 1842574 h 2947481"/>
                <a:gd name="connsiteX4076" fmla="*/ 1278044 w 4368946"/>
                <a:gd name="connsiteY4076" fmla="*/ 1841190 h 2947481"/>
                <a:gd name="connsiteX4077" fmla="*/ 1278320 w 4368946"/>
                <a:gd name="connsiteY4077" fmla="*/ 1839392 h 2947481"/>
                <a:gd name="connsiteX4078" fmla="*/ 1278805 w 4368946"/>
                <a:gd name="connsiteY4078" fmla="*/ 1839807 h 2947481"/>
                <a:gd name="connsiteX4079" fmla="*/ 1280259 w 4368946"/>
                <a:gd name="connsiteY4079" fmla="*/ 1840775 h 2947481"/>
                <a:gd name="connsiteX4080" fmla="*/ 1280397 w 4368946"/>
                <a:gd name="connsiteY4080" fmla="*/ 1838216 h 2947481"/>
                <a:gd name="connsiteX4081" fmla="*/ 1279359 w 4368946"/>
                <a:gd name="connsiteY4081" fmla="*/ 1833304 h 2947481"/>
                <a:gd name="connsiteX4082" fmla="*/ 1279359 w 4368946"/>
                <a:gd name="connsiteY4082" fmla="*/ 1830814 h 2947481"/>
                <a:gd name="connsiteX4083" fmla="*/ 1280674 w 4368946"/>
                <a:gd name="connsiteY4083" fmla="*/ 1820784 h 2947481"/>
                <a:gd name="connsiteX4084" fmla="*/ 1280466 w 4368946"/>
                <a:gd name="connsiteY4084" fmla="*/ 1816910 h 2947481"/>
                <a:gd name="connsiteX4085" fmla="*/ 1279290 w 4368946"/>
                <a:gd name="connsiteY4085" fmla="*/ 1812414 h 2947481"/>
                <a:gd name="connsiteX4086" fmla="*/ 1277421 w 4368946"/>
                <a:gd name="connsiteY4086" fmla="*/ 1808679 h 2947481"/>
                <a:gd name="connsiteX4087" fmla="*/ 1272784 w 4368946"/>
                <a:gd name="connsiteY4087" fmla="*/ 1801415 h 2947481"/>
                <a:gd name="connsiteX4088" fmla="*/ 1271953 w 4368946"/>
                <a:gd name="connsiteY4088" fmla="*/ 1799548 h 2947481"/>
                <a:gd name="connsiteX4089" fmla="*/ 1270638 w 4368946"/>
                <a:gd name="connsiteY4089" fmla="*/ 1795467 h 2947481"/>
                <a:gd name="connsiteX4090" fmla="*/ 1269808 w 4368946"/>
                <a:gd name="connsiteY4090" fmla="*/ 1793599 h 2947481"/>
                <a:gd name="connsiteX4091" fmla="*/ 1268216 w 4368946"/>
                <a:gd name="connsiteY4091" fmla="*/ 1791524 h 2947481"/>
                <a:gd name="connsiteX4092" fmla="*/ 1266139 w 4368946"/>
                <a:gd name="connsiteY4092" fmla="*/ 1789656 h 2947481"/>
                <a:gd name="connsiteX4093" fmla="*/ 1261848 w 4368946"/>
                <a:gd name="connsiteY4093" fmla="*/ 1786336 h 2947481"/>
                <a:gd name="connsiteX4094" fmla="*/ 1255965 w 4368946"/>
                <a:gd name="connsiteY4094" fmla="*/ 1779903 h 2947481"/>
                <a:gd name="connsiteX4095" fmla="*/ 1251605 w 4368946"/>
                <a:gd name="connsiteY4095" fmla="*/ 1772432 h 2947481"/>
                <a:gd name="connsiteX4096" fmla="*/ 1240947 w 4368946"/>
                <a:gd name="connsiteY4096" fmla="*/ 1748428 h 2947481"/>
                <a:gd name="connsiteX4097" fmla="*/ 1235894 w 4368946"/>
                <a:gd name="connsiteY4097" fmla="*/ 1741580 h 2947481"/>
                <a:gd name="connsiteX4098" fmla="*/ 1229596 w 4368946"/>
                <a:gd name="connsiteY4098" fmla="*/ 1735839 h 2947481"/>
                <a:gd name="connsiteX4099" fmla="*/ 1218038 w 4368946"/>
                <a:gd name="connsiteY4099" fmla="*/ 1729060 h 2947481"/>
                <a:gd name="connsiteX4100" fmla="*/ 1215131 w 4368946"/>
                <a:gd name="connsiteY4100" fmla="*/ 1726293 h 2947481"/>
                <a:gd name="connsiteX4101" fmla="*/ 1206895 w 4368946"/>
                <a:gd name="connsiteY4101" fmla="*/ 1715225 h 2947481"/>
                <a:gd name="connsiteX4102" fmla="*/ 1205510 w 4368946"/>
                <a:gd name="connsiteY4102" fmla="*/ 1713081 h 2947481"/>
                <a:gd name="connsiteX4103" fmla="*/ 1204542 w 4368946"/>
                <a:gd name="connsiteY4103" fmla="*/ 1710729 h 2947481"/>
                <a:gd name="connsiteX4104" fmla="*/ 1204196 w 4368946"/>
                <a:gd name="connsiteY4104" fmla="*/ 1708792 h 2947481"/>
                <a:gd name="connsiteX4105" fmla="*/ 1204334 w 4368946"/>
                <a:gd name="connsiteY4105" fmla="*/ 1707339 h 2947481"/>
                <a:gd name="connsiteX4106" fmla="*/ 1204542 w 4368946"/>
                <a:gd name="connsiteY4106" fmla="*/ 1705818 h 2947481"/>
                <a:gd name="connsiteX4107" fmla="*/ 1204542 w 4368946"/>
                <a:gd name="connsiteY4107" fmla="*/ 1703881 h 2947481"/>
                <a:gd name="connsiteX4108" fmla="*/ 1204057 w 4368946"/>
                <a:gd name="connsiteY4108" fmla="*/ 1701806 h 2947481"/>
                <a:gd name="connsiteX4109" fmla="*/ 1201912 w 4368946"/>
                <a:gd name="connsiteY4109" fmla="*/ 1697863 h 2947481"/>
                <a:gd name="connsiteX4110" fmla="*/ 1201289 w 4368946"/>
                <a:gd name="connsiteY4110" fmla="*/ 1695788 h 2947481"/>
                <a:gd name="connsiteX4111" fmla="*/ 1201289 w 4368946"/>
                <a:gd name="connsiteY4111" fmla="*/ 1693712 h 2947481"/>
                <a:gd name="connsiteX4112" fmla="*/ 1202811 w 4368946"/>
                <a:gd name="connsiteY4112" fmla="*/ 1687072 h 2947481"/>
                <a:gd name="connsiteX4113" fmla="*/ 1203019 w 4368946"/>
                <a:gd name="connsiteY4113" fmla="*/ 1683198 h 2947481"/>
                <a:gd name="connsiteX4114" fmla="*/ 1202604 w 4368946"/>
                <a:gd name="connsiteY4114" fmla="*/ 1679532 h 2947481"/>
                <a:gd name="connsiteX4115" fmla="*/ 1201358 w 4368946"/>
                <a:gd name="connsiteY4115" fmla="*/ 1676211 h 2947481"/>
                <a:gd name="connsiteX4116" fmla="*/ 1199143 w 4368946"/>
                <a:gd name="connsiteY4116" fmla="*/ 1673237 h 2947481"/>
                <a:gd name="connsiteX4117" fmla="*/ 1200389 w 4368946"/>
                <a:gd name="connsiteY4117" fmla="*/ 1673237 h 2947481"/>
                <a:gd name="connsiteX4118" fmla="*/ 1197828 w 4368946"/>
                <a:gd name="connsiteY4118" fmla="*/ 1670055 h 2947481"/>
                <a:gd name="connsiteX4119" fmla="*/ 1192291 w 4368946"/>
                <a:gd name="connsiteY4119" fmla="*/ 1658365 h 2947481"/>
                <a:gd name="connsiteX4120" fmla="*/ 1189938 w 4368946"/>
                <a:gd name="connsiteY4120" fmla="*/ 1654491 h 2947481"/>
                <a:gd name="connsiteX4121" fmla="*/ 1187377 w 4368946"/>
                <a:gd name="connsiteY4121" fmla="*/ 1651032 h 2947481"/>
                <a:gd name="connsiteX4122" fmla="*/ 1184401 w 4368946"/>
                <a:gd name="connsiteY4122" fmla="*/ 1647989 h 2947481"/>
                <a:gd name="connsiteX4123" fmla="*/ 1180664 w 4368946"/>
                <a:gd name="connsiteY4123" fmla="*/ 1645291 h 2947481"/>
                <a:gd name="connsiteX4124" fmla="*/ 1172082 w 4368946"/>
                <a:gd name="connsiteY4124" fmla="*/ 1640864 h 2947481"/>
                <a:gd name="connsiteX4125" fmla="*/ 1169728 w 4368946"/>
                <a:gd name="connsiteY4125" fmla="*/ 1638789 h 2947481"/>
                <a:gd name="connsiteX4126" fmla="*/ 1168690 w 4368946"/>
                <a:gd name="connsiteY4126" fmla="*/ 1637336 h 2947481"/>
                <a:gd name="connsiteX4127" fmla="*/ 1166683 w 4368946"/>
                <a:gd name="connsiteY4127" fmla="*/ 1633946 h 2947481"/>
                <a:gd name="connsiteX4128" fmla="*/ 1165022 w 4368946"/>
                <a:gd name="connsiteY4128" fmla="*/ 1630211 h 2947481"/>
                <a:gd name="connsiteX4129" fmla="*/ 1165022 w 4368946"/>
                <a:gd name="connsiteY4129" fmla="*/ 1629312 h 2947481"/>
                <a:gd name="connsiteX4130" fmla="*/ 1165230 w 4368946"/>
                <a:gd name="connsiteY4130" fmla="*/ 1628482 h 2947481"/>
                <a:gd name="connsiteX4131" fmla="*/ 1165368 w 4368946"/>
                <a:gd name="connsiteY4131" fmla="*/ 1626614 h 2947481"/>
                <a:gd name="connsiteX4132" fmla="*/ 1164745 w 4368946"/>
                <a:gd name="connsiteY4132" fmla="*/ 1622879 h 2947481"/>
                <a:gd name="connsiteX4133" fmla="*/ 1163500 w 4368946"/>
                <a:gd name="connsiteY4133" fmla="*/ 1619143 h 2947481"/>
                <a:gd name="connsiteX4134" fmla="*/ 1161700 w 4368946"/>
                <a:gd name="connsiteY4134" fmla="*/ 1615616 h 2947481"/>
                <a:gd name="connsiteX4135" fmla="*/ 1159555 w 4368946"/>
                <a:gd name="connsiteY4135" fmla="*/ 1612364 h 2947481"/>
                <a:gd name="connsiteX4136" fmla="*/ 1158447 w 4368946"/>
                <a:gd name="connsiteY4136" fmla="*/ 1611050 h 2947481"/>
                <a:gd name="connsiteX4137" fmla="*/ 1156025 w 4368946"/>
                <a:gd name="connsiteY4137" fmla="*/ 1608698 h 2947481"/>
                <a:gd name="connsiteX4138" fmla="*/ 1155056 w 4368946"/>
                <a:gd name="connsiteY4138" fmla="*/ 1607453 h 2947481"/>
                <a:gd name="connsiteX4139" fmla="*/ 1154087 w 4368946"/>
                <a:gd name="connsiteY4139" fmla="*/ 1605585 h 2947481"/>
                <a:gd name="connsiteX4140" fmla="*/ 1152633 w 4368946"/>
                <a:gd name="connsiteY4140" fmla="*/ 1602057 h 2947481"/>
                <a:gd name="connsiteX4141" fmla="*/ 1125364 w 4368946"/>
                <a:gd name="connsiteY4141" fmla="*/ 1559032 h 2947481"/>
                <a:gd name="connsiteX4142" fmla="*/ 1122596 w 4368946"/>
                <a:gd name="connsiteY4142" fmla="*/ 1555988 h 2947481"/>
                <a:gd name="connsiteX4143" fmla="*/ 1118651 w 4368946"/>
                <a:gd name="connsiteY4143" fmla="*/ 1553290 h 2947481"/>
                <a:gd name="connsiteX4144" fmla="*/ 1114429 w 4368946"/>
                <a:gd name="connsiteY4144" fmla="*/ 1552183 h 2947481"/>
                <a:gd name="connsiteX4145" fmla="*/ 1110692 w 4368946"/>
                <a:gd name="connsiteY4145" fmla="*/ 1554051 h 2947481"/>
                <a:gd name="connsiteX4146" fmla="*/ 1110899 w 4368946"/>
                <a:gd name="connsiteY4146" fmla="*/ 1550800 h 2947481"/>
                <a:gd name="connsiteX4147" fmla="*/ 1114290 w 4368946"/>
                <a:gd name="connsiteY4147" fmla="*/ 1539594 h 2947481"/>
                <a:gd name="connsiteX4148" fmla="*/ 1117543 w 4368946"/>
                <a:gd name="connsiteY4148" fmla="*/ 1524583 h 2947481"/>
                <a:gd name="connsiteX4149" fmla="*/ 1117889 w 4368946"/>
                <a:gd name="connsiteY4149" fmla="*/ 1523476 h 2947481"/>
                <a:gd name="connsiteX4150" fmla="*/ 1118097 w 4368946"/>
                <a:gd name="connsiteY4150" fmla="*/ 1522300 h 2947481"/>
                <a:gd name="connsiteX4151" fmla="*/ 1118097 w 4368946"/>
                <a:gd name="connsiteY4151" fmla="*/ 1521125 h 2947481"/>
                <a:gd name="connsiteX4152" fmla="*/ 1117959 w 4368946"/>
                <a:gd name="connsiteY4152" fmla="*/ 1520018 h 2947481"/>
                <a:gd name="connsiteX4153" fmla="*/ 1116574 w 4368946"/>
                <a:gd name="connsiteY4153" fmla="*/ 1521747 h 2947481"/>
                <a:gd name="connsiteX4154" fmla="*/ 1116574 w 4368946"/>
                <a:gd name="connsiteY4154" fmla="*/ 1521747 h 2947481"/>
                <a:gd name="connsiteX4155" fmla="*/ 1114360 w 4368946"/>
                <a:gd name="connsiteY4155" fmla="*/ 1524376 h 2947481"/>
                <a:gd name="connsiteX4156" fmla="*/ 1113044 w 4368946"/>
                <a:gd name="connsiteY4156" fmla="*/ 1527350 h 2947481"/>
                <a:gd name="connsiteX4157" fmla="*/ 1110553 w 4368946"/>
                <a:gd name="connsiteY4157" fmla="*/ 1537242 h 2947481"/>
                <a:gd name="connsiteX4158" fmla="*/ 1108200 w 4368946"/>
                <a:gd name="connsiteY4158" fmla="*/ 1543675 h 2947481"/>
                <a:gd name="connsiteX4159" fmla="*/ 1107231 w 4368946"/>
                <a:gd name="connsiteY4159" fmla="*/ 1546857 h 2947481"/>
                <a:gd name="connsiteX4160" fmla="*/ 1106539 w 4368946"/>
                <a:gd name="connsiteY4160" fmla="*/ 1553290 h 2947481"/>
                <a:gd name="connsiteX4161" fmla="*/ 1105777 w 4368946"/>
                <a:gd name="connsiteY4161" fmla="*/ 1556403 h 2947481"/>
                <a:gd name="connsiteX4162" fmla="*/ 1103909 w 4368946"/>
                <a:gd name="connsiteY4162" fmla="*/ 1559101 h 2947481"/>
                <a:gd name="connsiteX4163" fmla="*/ 1102663 w 4368946"/>
                <a:gd name="connsiteY4163" fmla="*/ 1560346 h 2947481"/>
                <a:gd name="connsiteX4164" fmla="*/ 1101902 w 4368946"/>
                <a:gd name="connsiteY4164" fmla="*/ 1560761 h 2947481"/>
                <a:gd name="connsiteX4165" fmla="*/ 1100933 w 4368946"/>
                <a:gd name="connsiteY4165" fmla="*/ 1560553 h 2947481"/>
                <a:gd name="connsiteX4166" fmla="*/ 1099064 w 4368946"/>
                <a:gd name="connsiteY4166" fmla="*/ 1559862 h 2947481"/>
                <a:gd name="connsiteX4167" fmla="*/ 1097541 w 4368946"/>
                <a:gd name="connsiteY4167" fmla="*/ 1558962 h 2947481"/>
                <a:gd name="connsiteX4168" fmla="*/ 1095880 w 4368946"/>
                <a:gd name="connsiteY4168" fmla="*/ 1557579 h 2947481"/>
                <a:gd name="connsiteX4169" fmla="*/ 1084530 w 4368946"/>
                <a:gd name="connsiteY4169" fmla="*/ 1545059 h 2947481"/>
                <a:gd name="connsiteX4170" fmla="*/ 1082799 w 4368946"/>
                <a:gd name="connsiteY4170" fmla="*/ 1542222 h 2947481"/>
                <a:gd name="connsiteX4171" fmla="*/ 1081830 w 4368946"/>
                <a:gd name="connsiteY4171" fmla="*/ 1539456 h 2947481"/>
                <a:gd name="connsiteX4172" fmla="*/ 1081138 w 4368946"/>
                <a:gd name="connsiteY4172" fmla="*/ 1536550 h 2947481"/>
                <a:gd name="connsiteX4173" fmla="*/ 1080031 w 4368946"/>
                <a:gd name="connsiteY4173" fmla="*/ 1533437 h 2947481"/>
                <a:gd name="connsiteX4174" fmla="*/ 1078439 w 4368946"/>
                <a:gd name="connsiteY4174" fmla="*/ 1530671 h 2947481"/>
                <a:gd name="connsiteX4175" fmla="*/ 1074563 w 4368946"/>
                <a:gd name="connsiteY4175" fmla="*/ 1525621 h 2947481"/>
                <a:gd name="connsiteX4176" fmla="*/ 1072902 w 4368946"/>
                <a:gd name="connsiteY4176" fmla="*/ 1522992 h 2947481"/>
                <a:gd name="connsiteX4177" fmla="*/ 1071587 w 4368946"/>
                <a:gd name="connsiteY4177" fmla="*/ 1519949 h 2947481"/>
                <a:gd name="connsiteX4178" fmla="*/ 1069511 w 4368946"/>
                <a:gd name="connsiteY4178" fmla="*/ 1513723 h 2947481"/>
                <a:gd name="connsiteX4179" fmla="*/ 1068265 w 4368946"/>
                <a:gd name="connsiteY4179" fmla="*/ 1510610 h 2947481"/>
                <a:gd name="connsiteX4180" fmla="*/ 1065981 w 4368946"/>
                <a:gd name="connsiteY4180" fmla="*/ 1512962 h 2947481"/>
                <a:gd name="connsiteX4181" fmla="*/ 1064943 w 4368946"/>
                <a:gd name="connsiteY4181" fmla="*/ 1515937 h 2947481"/>
                <a:gd name="connsiteX4182" fmla="*/ 1065151 w 4368946"/>
                <a:gd name="connsiteY4182" fmla="*/ 1519118 h 2947481"/>
                <a:gd name="connsiteX4183" fmla="*/ 1068127 w 4368946"/>
                <a:gd name="connsiteY4183" fmla="*/ 1525275 h 2947481"/>
                <a:gd name="connsiteX4184" fmla="*/ 1069580 w 4368946"/>
                <a:gd name="connsiteY4184" fmla="*/ 1531362 h 2947481"/>
                <a:gd name="connsiteX4185" fmla="*/ 1070618 w 4368946"/>
                <a:gd name="connsiteY4185" fmla="*/ 1534613 h 2947481"/>
                <a:gd name="connsiteX4186" fmla="*/ 1072279 w 4368946"/>
                <a:gd name="connsiteY4186" fmla="*/ 1537726 h 2947481"/>
                <a:gd name="connsiteX4187" fmla="*/ 1081277 w 4368946"/>
                <a:gd name="connsiteY4187" fmla="*/ 1549417 h 2947481"/>
                <a:gd name="connsiteX4188" fmla="*/ 1086883 w 4368946"/>
                <a:gd name="connsiteY4188" fmla="*/ 1555365 h 2947481"/>
                <a:gd name="connsiteX4189" fmla="*/ 1088751 w 4368946"/>
                <a:gd name="connsiteY4189" fmla="*/ 1558340 h 2947481"/>
                <a:gd name="connsiteX4190" fmla="*/ 1089167 w 4368946"/>
                <a:gd name="connsiteY4190" fmla="*/ 1560208 h 2947481"/>
                <a:gd name="connsiteX4191" fmla="*/ 1089167 w 4368946"/>
                <a:gd name="connsiteY4191" fmla="*/ 1564289 h 2947481"/>
                <a:gd name="connsiteX4192" fmla="*/ 1089513 w 4368946"/>
                <a:gd name="connsiteY4192" fmla="*/ 1566226 h 2947481"/>
                <a:gd name="connsiteX4193" fmla="*/ 1090274 w 4368946"/>
                <a:gd name="connsiteY4193" fmla="*/ 1568024 h 2947481"/>
                <a:gd name="connsiteX4194" fmla="*/ 1093665 w 4368946"/>
                <a:gd name="connsiteY4194" fmla="*/ 1572590 h 2947481"/>
                <a:gd name="connsiteX4195" fmla="*/ 1095119 w 4368946"/>
                <a:gd name="connsiteY4195" fmla="*/ 1576256 h 2947481"/>
                <a:gd name="connsiteX4196" fmla="*/ 1096434 w 4368946"/>
                <a:gd name="connsiteY4196" fmla="*/ 1583796 h 2947481"/>
                <a:gd name="connsiteX4197" fmla="*/ 1097472 w 4368946"/>
                <a:gd name="connsiteY4197" fmla="*/ 1587531 h 2947481"/>
                <a:gd name="connsiteX4198" fmla="*/ 1122734 w 4368946"/>
                <a:gd name="connsiteY4198" fmla="*/ 1636921 h 2947481"/>
                <a:gd name="connsiteX4199" fmla="*/ 1125502 w 4368946"/>
                <a:gd name="connsiteY4199" fmla="*/ 1640449 h 2947481"/>
                <a:gd name="connsiteX4200" fmla="*/ 1135123 w 4368946"/>
                <a:gd name="connsiteY4200" fmla="*/ 1649372 h 2947481"/>
                <a:gd name="connsiteX4201" fmla="*/ 1129725 w 4368946"/>
                <a:gd name="connsiteY4201" fmla="*/ 1651102 h 2947481"/>
                <a:gd name="connsiteX4202" fmla="*/ 1129309 w 4368946"/>
                <a:gd name="connsiteY4202" fmla="*/ 1658365 h 2947481"/>
                <a:gd name="connsiteX4203" fmla="*/ 1131593 w 4368946"/>
                <a:gd name="connsiteY4203" fmla="*/ 1667011 h 2947481"/>
                <a:gd name="connsiteX4204" fmla="*/ 1134292 w 4368946"/>
                <a:gd name="connsiteY4204" fmla="*/ 1672822 h 2947481"/>
                <a:gd name="connsiteX4205" fmla="*/ 1136992 w 4368946"/>
                <a:gd name="connsiteY4205" fmla="*/ 1675451 h 2947481"/>
                <a:gd name="connsiteX4206" fmla="*/ 1143290 w 4368946"/>
                <a:gd name="connsiteY4206" fmla="*/ 1679186 h 2947481"/>
                <a:gd name="connsiteX4207" fmla="*/ 1152772 w 4368946"/>
                <a:gd name="connsiteY4207" fmla="*/ 1686795 h 2947481"/>
                <a:gd name="connsiteX4208" fmla="*/ 1155955 w 4368946"/>
                <a:gd name="connsiteY4208" fmla="*/ 1689839 h 2947481"/>
                <a:gd name="connsiteX4209" fmla="*/ 1157616 w 4368946"/>
                <a:gd name="connsiteY4209" fmla="*/ 1692951 h 2947481"/>
                <a:gd name="connsiteX4210" fmla="*/ 1157894 w 4368946"/>
                <a:gd name="connsiteY4210" fmla="*/ 1696618 h 2947481"/>
                <a:gd name="connsiteX4211" fmla="*/ 1158447 w 4368946"/>
                <a:gd name="connsiteY4211" fmla="*/ 1700007 h 2947481"/>
                <a:gd name="connsiteX4212" fmla="*/ 1159485 w 4368946"/>
                <a:gd name="connsiteY4212" fmla="*/ 1703189 h 2947481"/>
                <a:gd name="connsiteX4213" fmla="*/ 1161216 w 4368946"/>
                <a:gd name="connsiteY4213" fmla="*/ 1706440 h 2947481"/>
                <a:gd name="connsiteX4214" fmla="*/ 1164122 w 4368946"/>
                <a:gd name="connsiteY4214" fmla="*/ 1710176 h 2947481"/>
                <a:gd name="connsiteX4215" fmla="*/ 1165299 w 4368946"/>
                <a:gd name="connsiteY4215" fmla="*/ 1712182 h 2947481"/>
                <a:gd name="connsiteX4216" fmla="*/ 1165714 w 4368946"/>
                <a:gd name="connsiteY4216" fmla="*/ 1714395 h 2947481"/>
                <a:gd name="connsiteX4217" fmla="*/ 1165161 w 4368946"/>
                <a:gd name="connsiteY4217" fmla="*/ 1713911 h 2947481"/>
                <a:gd name="connsiteX4218" fmla="*/ 1163500 w 4368946"/>
                <a:gd name="connsiteY4218" fmla="*/ 1712942 h 2947481"/>
                <a:gd name="connsiteX4219" fmla="*/ 1163361 w 4368946"/>
                <a:gd name="connsiteY4219" fmla="*/ 1715364 h 2947481"/>
                <a:gd name="connsiteX4220" fmla="*/ 1164330 w 4368946"/>
                <a:gd name="connsiteY4220" fmla="*/ 1722488 h 2947481"/>
                <a:gd name="connsiteX4221" fmla="*/ 1164330 w 4368946"/>
                <a:gd name="connsiteY4221" fmla="*/ 1734110 h 2947481"/>
                <a:gd name="connsiteX4222" fmla="*/ 1166476 w 4368946"/>
                <a:gd name="connsiteY4222" fmla="*/ 1751403 h 2947481"/>
                <a:gd name="connsiteX4223" fmla="*/ 1167791 w 4368946"/>
                <a:gd name="connsiteY4223" fmla="*/ 1757006 h 2947481"/>
                <a:gd name="connsiteX4224" fmla="*/ 1170074 w 4368946"/>
                <a:gd name="connsiteY4224" fmla="*/ 1761917 h 2947481"/>
                <a:gd name="connsiteX4225" fmla="*/ 1172981 w 4368946"/>
                <a:gd name="connsiteY4225" fmla="*/ 1764754 h 2947481"/>
                <a:gd name="connsiteX4226" fmla="*/ 1176442 w 4368946"/>
                <a:gd name="connsiteY4226" fmla="*/ 1766967 h 2947481"/>
                <a:gd name="connsiteX4227" fmla="*/ 1180525 w 4368946"/>
                <a:gd name="connsiteY4227" fmla="*/ 1770149 h 2947481"/>
                <a:gd name="connsiteX4228" fmla="*/ 1183225 w 4368946"/>
                <a:gd name="connsiteY4228" fmla="*/ 1773469 h 2947481"/>
                <a:gd name="connsiteX4229" fmla="*/ 1184194 w 4368946"/>
                <a:gd name="connsiteY4229" fmla="*/ 1774438 h 2947481"/>
                <a:gd name="connsiteX4230" fmla="*/ 1184955 w 4368946"/>
                <a:gd name="connsiteY4230" fmla="*/ 1774853 h 2947481"/>
                <a:gd name="connsiteX4231" fmla="*/ 1185647 w 4368946"/>
                <a:gd name="connsiteY4231" fmla="*/ 1775060 h 2947481"/>
                <a:gd name="connsiteX4232" fmla="*/ 1186201 w 4368946"/>
                <a:gd name="connsiteY4232" fmla="*/ 1775060 h 2947481"/>
                <a:gd name="connsiteX4233" fmla="*/ 1186616 w 4368946"/>
                <a:gd name="connsiteY4233" fmla="*/ 1775268 h 2947481"/>
                <a:gd name="connsiteX4234" fmla="*/ 1190354 w 4368946"/>
                <a:gd name="connsiteY4234" fmla="*/ 1777758 h 2947481"/>
                <a:gd name="connsiteX4235" fmla="*/ 1192360 w 4368946"/>
                <a:gd name="connsiteY4235" fmla="*/ 1779349 h 2947481"/>
                <a:gd name="connsiteX4236" fmla="*/ 1193745 w 4368946"/>
                <a:gd name="connsiteY4236" fmla="*/ 1781148 h 2947481"/>
                <a:gd name="connsiteX4237" fmla="*/ 1201081 w 4368946"/>
                <a:gd name="connsiteY4237" fmla="*/ 1797403 h 2947481"/>
                <a:gd name="connsiteX4238" fmla="*/ 1203780 w 4368946"/>
                <a:gd name="connsiteY4238" fmla="*/ 1805843 h 2947481"/>
                <a:gd name="connsiteX4239" fmla="*/ 1206410 w 4368946"/>
                <a:gd name="connsiteY4239" fmla="*/ 1819055 h 2947481"/>
                <a:gd name="connsiteX4240" fmla="*/ 1207518 w 4368946"/>
                <a:gd name="connsiteY4240" fmla="*/ 1822997 h 2947481"/>
                <a:gd name="connsiteX4241" fmla="*/ 1209040 w 4368946"/>
                <a:gd name="connsiteY4241" fmla="*/ 1826733 h 2947481"/>
                <a:gd name="connsiteX4242" fmla="*/ 1216031 w 4368946"/>
                <a:gd name="connsiteY4242" fmla="*/ 1840360 h 2947481"/>
                <a:gd name="connsiteX4243" fmla="*/ 1218176 w 4368946"/>
                <a:gd name="connsiteY4243" fmla="*/ 1843542 h 2947481"/>
                <a:gd name="connsiteX4244" fmla="*/ 1218591 w 4368946"/>
                <a:gd name="connsiteY4244" fmla="*/ 1841467 h 2947481"/>
                <a:gd name="connsiteX4245" fmla="*/ 1218591 w 4368946"/>
                <a:gd name="connsiteY4245" fmla="*/ 1839184 h 2947481"/>
                <a:gd name="connsiteX4246" fmla="*/ 1218937 w 4368946"/>
                <a:gd name="connsiteY4246" fmla="*/ 1837316 h 2947481"/>
                <a:gd name="connsiteX4247" fmla="*/ 1220460 w 4368946"/>
                <a:gd name="connsiteY4247" fmla="*/ 1836556 h 2947481"/>
                <a:gd name="connsiteX4248" fmla="*/ 1222606 w 4368946"/>
                <a:gd name="connsiteY4248" fmla="*/ 1837870 h 2947481"/>
                <a:gd name="connsiteX4249" fmla="*/ 1223990 w 4368946"/>
                <a:gd name="connsiteY4249" fmla="*/ 1840637 h 2947481"/>
                <a:gd name="connsiteX4250" fmla="*/ 1225236 w 4368946"/>
                <a:gd name="connsiteY4250" fmla="*/ 1843750 h 2947481"/>
                <a:gd name="connsiteX4251" fmla="*/ 1226897 w 4368946"/>
                <a:gd name="connsiteY4251" fmla="*/ 1845963 h 2947481"/>
                <a:gd name="connsiteX4252" fmla="*/ 1229388 w 4368946"/>
                <a:gd name="connsiteY4252" fmla="*/ 1847208 h 2947481"/>
                <a:gd name="connsiteX4253" fmla="*/ 1234925 w 4368946"/>
                <a:gd name="connsiteY4253" fmla="*/ 1849007 h 2947481"/>
                <a:gd name="connsiteX4254" fmla="*/ 1246068 w 4368946"/>
                <a:gd name="connsiteY4254" fmla="*/ 1854472 h 2947481"/>
                <a:gd name="connsiteX4255" fmla="*/ 1248560 w 4368946"/>
                <a:gd name="connsiteY4255" fmla="*/ 1856339 h 2947481"/>
                <a:gd name="connsiteX4256" fmla="*/ 1250913 w 4368946"/>
                <a:gd name="connsiteY4256" fmla="*/ 1859037 h 2947481"/>
                <a:gd name="connsiteX4257" fmla="*/ 1254720 w 4368946"/>
                <a:gd name="connsiteY4257" fmla="*/ 1865124 h 2947481"/>
                <a:gd name="connsiteX4258" fmla="*/ 1256935 w 4368946"/>
                <a:gd name="connsiteY4258" fmla="*/ 1867891 h 2947481"/>
                <a:gd name="connsiteX4259" fmla="*/ 1259703 w 4368946"/>
                <a:gd name="connsiteY4259" fmla="*/ 1870105 h 2947481"/>
                <a:gd name="connsiteX4260" fmla="*/ 1266001 w 4368946"/>
                <a:gd name="connsiteY4260" fmla="*/ 1873909 h 2947481"/>
                <a:gd name="connsiteX4261" fmla="*/ 1268769 w 4368946"/>
                <a:gd name="connsiteY4261" fmla="*/ 1876123 h 2947481"/>
                <a:gd name="connsiteX4262" fmla="*/ 1269600 w 4368946"/>
                <a:gd name="connsiteY4262" fmla="*/ 1877160 h 2947481"/>
                <a:gd name="connsiteX4263" fmla="*/ 1271469 w 4368946"/>
                <a:gd name="connsiteY4263" fmla="*/ 1880619 h 2947481"/>
                <a:gd name="connsiteX4264" fmla="*/ 1271745 w 4368946"/>
                <a:gd name="connsiteY4264" fmla="*/ 1881380 h 2947481"/>
                <a:gd name="connsiteX4265" fmla="*/ 1272022 w 4368946"/>
                <a:gd name="connsiteY4265" fmla="*/ 1883178 h 2947481"/>
                <a:gd name="connsiteX4266" fmla="*/ 1272368 w 4368946"/>
                <a:gd name="connsiteY4266" fmla="*/ 1883870 h 2947481"/>
                <a:gd name="connsiteX4267" fmla="*/ 1272922 w 4368946"/>
                <a:gd name="connsiteY4267" fmla="*/ 1884216 h 2947481"/>
                <a:gd name="connsiteX4268" fmla="*/ 1273476 w 4368946"/>
                <a:gd name="connsiteY4268" fmla="*/ 1884216 h 2947481"/>
                <a:gd name="connsiteX4269" fmla="*/ 1274029 w 4368946"/>
                <a:gd name="connsiteY4269" fmla="*/ 1884216 h 2947481"/>
                <a:gd name="connsiteX4270" fmla="*/ 1274514 w 4368946"/>
                <a:gd name="connsiteY4270" fmla="*/ 1884424 h 2947481"/>
                <a:gd name="connsiteX4271" fmla="*/ 1279082 w 4368946"/>
                <a:gd name="connsiteY4271" fmla="*/ 1889542 h 2947481"/>
                <a:gd name="connsiteX4272" fmla="*/ 1281712 w 4368946"/>
                <a:gd name="connsiteY4272" fmla="*/ 1892033 h 2947481"/>
                <a:gd name="connsiteX4273" fmla="*/ 1284411 w 4368946"/>
                <a:gd name="connsiteY4273" fmla="*/ 1893139 h 2947481"/>
                <a:gd name="connsiteX4274" fmla="*/ 1285034 w 4368946"/>
                <a:gd name="connsiteY4274" fmla="*/ 1891203 h 2947481"/>
                <a:gd name="connsiteX4275" fmla="*/ 1286003 w 4368946"/>
                <a:gd name="connsiteY4275" fmla="*/ 1891963 h 2947481"/>
                <a:gd name="connsiteX4276" fmla="*/ 1286695 w 4368946"/>
                <a:gd name="connsiteY4276" fmla="*/ 1892932 h 2947481"/>
                <a:gd name="connsiteX4277" fmla="*/ 1287180 w 4368946"/>
                <a:gd name="connsiteY4277" fmla="*/ 1894039 h 2947481"/>
                <a:gd name="connsiteX4278" fmla="*/ 1287456 w 4368946"/>
                <a:gd name="connsiteY4278" fmla="*/ 1895215 h 2947481"/>
                <a:gd name="connsiteX4279" fmla="*/ 1292093 w 4368946"/>
                <a:gd name="connsiteY4279" fmla="*/ 1902339 h 2947481"/>
                <a:gd name="connsiteX4280" fmla="*/ 1293270 w 4368946"/>
                <a:gd name="connsiteY4280" fmla="*/ 1906006 h 2947481"/>
                <a:gd name="connsiteX4281" fmla="*/ 1291678 w 4368946"/>
                <a:gd name="connsiteY4281" fmla="*/ 1910087 h 2947481"/>
                <a:gd name="connsiteX4282" fmla="*/ 1290086 w 4368946"/>
                <a:gd name="connsiteY4282" fmla="*/ 1911540 h 2947481"/>
                <a:gd name="connsiteX4283" fmla="*/ 1288148 w 4368946"/>
                <a:gd name="connsiteY4283" fmla="*/ 1912715 h 2947481"/>
                <a:gd name="connsiteX4284" fmla="*/ 1284204 w 4368946"/>
                <a:gd name="connsiteY4284" fmla="*/ 1914652 h 2947481"/>
                <a:gd name="connsiteX4285" fmla="*/ 1279636 w 4368946"/>
                <a:gd name="connsiteY4285" fmla="*/ 1917903 h 2947481"/>
                <a:gd name="connsiteX4286" fmla="*/ 1277213 w 4368946"/>
                <a:gd name="connsiteY4286" fmla="*/ 1919287 h 2947481"/>
                <a:gd name="connsiteX4287" fmla="*/ 1275068 w 4368946"/>
                <a:gd name="connsiteY4287" fmla="*/ 1919425 h 2947481"/>
                <a:gd name="connsiteX4288" fmla="*/ 1277421 w 4368946"/>
                <a:gd name="connsiteY4288" fmla="*/ 1920670 h 2947481"/>
                <a:gd name="connsiteX4289" fmla="*/ 1286211 w 4368946"/>
                <a:gd name="connsiteY4289" fmla="*/ 1919495 h 2947481"/>
                <a:gd name="connsiteX4290" fmla="*/ 1290086 w 4368946"/>
                <a:gd name="connsiteY4290" fmla="*/ 1920947 h 2947481"/>
                <a:gd name="connsiteX4291" fmla="*/ 1288841 w 4368946"/>
                <a:gd name="connsiteY4291" fmla="*/ 1922953 h 2947481"/>
                <a:gd name="connsiteX4292" fmla="*/ 1287110 w 4368946"/>
                <a:gd name="connsiteY4292" fmla="*/ 1925720 h 2947481"/>
                <a:gd name="connsiteX4293" fmla="*/ 1288910 w 4368946"/>
                <a:gd name="connsiteY4293" fmla="*/ 1922953 h 2947481"/>
                <a:gd name="connsiteX4294" fmla="*/ 1290156 w 4368946"/>
                <a:gd name="connsiteY4294" fmla="*/ 1920947 h 2947481"/>
                <a:gd name="connsiteX4295" fmla="*/ 1304690 w 4368946"/>
                <a:gd name="connsiteY4295" fmla="*/ 1937134 h 2947481"/>
                <a:gd name="connsiteX4296" fmla="*/ 1313065 w 4368946"/>
                <a:gd name="connsiteY4296" fmla="*/ 1942944 h 2947481"/>
                <a:gd name="connsiteX4297" fmla="*/ 1324484 w 4368946"/>
                <a:gd name="connsiteY4297" fmla="*/ 1943428 h 2947481"/>
                <a:gd name="connsiteX4298" fmla="*/ 1328568 w 4368946"/>
                <a:gd name="connsiteY4298" fmla="*/ 1941907 h 2947481"/>
                <a:gd name="connsiteX4299" fmla="*/ 1336458 w 4368946"/>
                <a:gd name="connsiteY4299" fmla="*/ 1937480 h 2947481"/>
                <a:gd name="connsiteX4300" fmla="*/ 1340610 w 4368946"/>
                <a:gd name="connsiteY4300" fmla="*/ 1935889 h 2947481"/>
                <a:gd name="connsiteX4301" fmla="*/ 1344832 w 4368946"/>
                <a:gd name="connsiteY4301" fmla="*/ 1935543 h 2947481"/>
                <a:gd name="connsiteX4302" fmla="*/ 1353207 w 4368946"/>
                <a:gd name="connsiteY4302" fmla="*/ 1936857 h 2947481"/>
                <a:gd name="connsiteX4303" fmla="*/ 1357429 w 4368946"/>
                <a:gd name="connsiteY4303" fmla="*/ 1937134 h 2947481"/>
                <a:gd name="connsiteX4304" fmla="*/ 1361720 w 4368946"/>
                <a:gd name="connsiteY4304" fmla="*/ 1936096 h 2947481"/>
                <a:gd name="connsiteX4305" fmla="*/ 1373416 w 4368946"/>
                <a:gd name="connsiteY4305" fmla="*/ 1929248 h 2947481"/>
                <a:gd name="connsiteX4306" fmla="*/ 1377431 w 4368946"/>
                <a:gd name="connsiteY4306" fmla="*/ 1928279 h 2947481"/>
                <a:gd name="connsiteX4307" fmla="*/ 1385736 w 4368946"/>
                <a:gd name="connsiteY4307" fmla="*/ 1928764 h 2947481"/>
                <a:gd name="connsiteX4308" fmla="*/ 1390096 w 4368946"/>
                <a:gd name="connsiteY4308" fmla="*/ 1928418 h 2947481"/>
                <a:gd name="connsiteX4309" fmla="*/ 1397433 w 4368946"/>
                <a:gd name="connsiteY4309" fmla="*/ 1925582 h 2947481"/>
                <a:gd name="connsiteX4310" fmla="*/ 1399994 w 4368946"/>
                <a:gd name="connsiteY4310" fmla="*/ 1925028 h 2947481"/>
                <a:gd name="connsiteX4311" fmla="*/ 1402001 w 4368946"/>
                <a:gd name="connsiteY4311" fmla="*/ 1925028 h 2947481"/>
                <a:gd name="connsiteX4312" fmla="*/ 1407607 w 4368946"/>
                <a:gd name="connsiteY4312" fmla="*/ 1926274 h 2947481"/>
                <a:gd name="connsiteX4313" fmla="*/ 1411690 w 4368946"/>
                <a:gd name="connsiteY4313" fmla="*/ 1925997 h 2947481"/>
                <a:gd name="connsiteX4314" fmla="*/ 1415635 w 4368946"/>
                <a:gd name="connsiteY4314" fmla="*/ 1924821 h 2947481"/>
                <a:gd name="connsiteX4315" fmla="*/ 1423318 w 4368946"/>
                <a:gd name="connsiteY4315" fmla="*/ 1921985 h 2947481"/>
                <a:gd name="connsiteX4316" fmla="*/ 1432730 w 4368946"/>
                <a:gd name="connsiteY4316" fmla="*/ 1919495 h 2947481"/>
                <a:gd name="connsiteX4317" fmla="*/ 1436745 w 4368946"/>
                <a:gd name="connsiteY4317" fmla="*/ 1917696 h 2947481"/>
                <a:gd name="connsiteX4318" fmla="*/ 1444912 w 4368946"/>
                <a:gd name="connsiteY4318" fmla="*/ 1912024 h 2947481"/>
                <a:gd name="connsiteX4319" fmla="*/ 1448095 w 4368946"/>
                <a:gd name="connsiteY4319" fmla="*/ 1911678 h 2947481"/>
                <a:gd name="connsiteX4320" fmla="*/ 1456400 w 4368946"/>
                <a:gd name="connsiteY4320" fmla="*/ 1913961 h 2947481"/>
                <a:gd name="connsiteX4321" fmla="*/ 1453701 w 4368946"/>
                <a:gd name="connsiteY4321" fmla="*/ 1925928 h 2947481"/>
                <a:gd name="connsiteX4322" fmla="*/ 1453701 w 4368946"/>
                <a:gd name="connsiteY4322" fmla="*/ 1930424 h 2947481"/>
                <a:gd name="connsiteX4323" fmla="*/ 1454117 w 4368946"/>
                <a:gd name="connsiteY4323" fmla="*/ 1937341 h 2947481"/>
                <a:gd name="connsiteX4324" fmla="*/ 1453563 w 4368946"/>
                <a:gd name="connsiteY4324" fmla="*/ 1940731 h 2947481"/>
                <a:gd name="connsiteX4325" fmla="*/ 1451833 w 4368946"/>
                <a:gd name="connsiteY4325" fmla="*/ 1943290 h 2947481"/>
                <a:gd name="connsiteX4326" fmla="*/ 1453148 w 4368946"/>
                <a:gd name="connsiteY4326" fmla="*/ 1943290 h 2947481"/>
                <a:gd name="connsiteX4327" fmla="*/ 1454186 w 4368946"/>
                <a:gd name="connsiteY4327" fmla="*/ 1942944 h 2947481"/>
                <a:gd name="connsiteX4328" fmla="*/ 1454878 w 4368946"/>
                <a:gd name="connsiteY4328" fmla="*/ 1942183 h 2947481"/>
                <a:gd name="connsiteX4329" fmla="*/ 1455155 w 4368946"/>
                <a:gd name="connsiteY4329" fmla="*/ 1940938 h 2947481"/>
                <a:gd name="connsiteX4330" fmla="*/ 1456608 w 4368946"/>
                <a:gd name="connsiteY4330" fmla="*/ 1941422 h 2947481"/>
                <a:gd name="connsiteX4331" fmla="*/ 1457923 w 4368946"/>
                <a:gd name="connsiteY4331" fmla="*/ 1942114 h 2947481"/>
                <a:gd name="connsiteX4332" fmla="*/ 1458823 w 4368946"/>
                <a:gd name="connsiteY4332" fmla="*/ 1943083 h 2947481"/>
                <a:gd name="connsiteX4333" fmla="*/ 1459100 w 4368946"/>
                <a:gd name="connsiteY4333" fmla="*/ 1944397 h 2947481"/>
                <a:gd name="connsiteX4334" fmla="*/ 1453978 w 4368946"/>
                <a:gd name="connsiteY4334" fmla="*/ 1943913 h 2947481"/>
                <a:gd name="connsiteX4335" fmla="*/ 1450933 w 4368946"/>
                <a:gd name="connsiteY4335" fmla="*/ 1945435 h 2947481"/>
                <a:gd name="connsiteX4336" fmla="*/ 1449341 w 4368946"/>
                <a:gd name="connsiteY4336" fmla="*/ 1948755 h 2947481"/>
                <a:gd name="connsiteX4337" fmla="*/ 1447196 w 4368946"/>
                <a:gd name="connsiteY4337" fmla="*/ 1962105 h 2947481"/>
                <a:gd name="connsiteX4338" fmla="*/ 1446019 w 4368946"/>
                <a:gd name="connsiteY4338" fmla="*/ 1965979 h 2947481"/>
                <a:gd name="connsiteX4339" fmla="*/ 1433561 w 4368946"/>
                <a:gd name="connsiteY4339" fmla="*/ 1988322 h 2947481"/>
                <a:gd name="connsiteX4340" fmla="*/ 1427955 w 4368946"/>
                <a:gd name="connsiteY4340" fmla="*/ 1995793 h 2947481"/>
                <a:gd name="connsiteX4341" fmla="*/ 1422487 w 4368946"/>
                <a:gd name="connsiteY4341" fmla="*/ 2007137 h 2947481"/>
                <a:gd name="connsiteX4342" fmla="*/ 1414528 w 4368946"/>
                <a:gd name="connsiteY4342" fmla="*/ 2020419 h 2947481"/>
                <a:gd name="connsiteX4343" fmla="*/ 1408299 w 4368946"/>
                <a:gd name="connsiteY4343" fmla="*/ 2035983 h 2947481"/>
                <a:gd name="connsiteX4344" fmla="*/ 1403939 w 4368946"/>
                <a:gd name="connsiteY4344" fmla="*/ 2043453 h 2947481"/>
                <a:gd name="connsiteX4345" fmla="*/ 1383937 w 4368946"/>
                <a:gd name="connsiteY4345" fmla="*/ 2071884 h 2947481"/>
                <a:gd name="connsiteX4346" fmla="*/ 1361166 w 4368946"/>
                <a:gd name="connsiteY4346" fmla="*/ 2097893 h 2947481"/>
                <a:gd name="connsiteX4347" fmla="*/ 1348501 w 4368946"/>
                <a:gd name="connsiteY4347" fmla="*/ 2109583 h 2947481"/>
                <a:gd name="connsiteX4348" fmla="*/ 1341995 w 4368946"/>
                <a:gd name="connsiteY4348" fmla="*/ 2114287 h 2947481"/>
                <a:gd name="connsiteX4349" fmla="*/ 1321024 w 4368946"/>
                <a:gd name="connsiteY4349" fmla="*/ 2126323 h 2947481"/>
                <a:gd name="connsiteX4350" fmla="*/ 1300883 w 4368946"/>
                <a:gd name="connsiteY4350" fmla="*/ 2142302 h 2947481"/>
                <a:gd name="connsiteX4351" fmla="*/ 1264617 w 4368946"/>
                <a:gd name="connsiteY4351" fmla="*/ 2180832 h 2947481"/>
                <a:gd name="connsiteX4352" fmla="*/ 1262333 w 4368946"/>
                <a:gd name="connsiteY4352" fmla="*/ 2183945 h 2947481"/>
                <a:gd name="connsiteX4353" fmla="*/ 1256796 w 4368946"/>
                <a:gd name="connsiteY4353" fmla="*/ 2193353 h 2947481"/>
                <a:gd name="connsiteX4354" fmla="*/ 1254512 w 4368946"/>
                <a:gd name="connsiteY4354" fmla="*/ 2196258 h 2947481"/>
                <a:gd name="connsiteX4355" fmla="*/ 1254512 w 4368946"/>
                <a:gd name="connsiteY4355" fmla="*/ 2196258 h 2947481"/>
                <a:gd name="connsiteX4356" fmla="*/ 1252712 w 4368946"/>
                <a:gd name="connsiteY4356" fmla="*/ 2198402 h 2947481"/>
                <a:gd name="connsiteX4357" fmla="*/ 1250982 w 4368946"/>
                <a:gd name="connsiteY4357" fmla="*/ 2199924 h 2947481"/>
                <a:gd name="connsiteX4358" fmla="*/ 1249044 w 4368946"/>
                <a:gd name="connsiteY4358" fmla="*/ 2201100 h 2947481"/>
                <a:gd name="connsiteX4359" fmla="*/ 1246553 w 4368946"/>
                <a:gd name="connsiteY4359" fmla="*/ 2202137 h 2947481"/>
                <a:gd name="connsiteX4360" fmla="*/ 1245099 w 4368946"/>
                <a:gd name="connsiteY4360" fmla="*/ 2202276 h 2947481"/>
                <a:gd name="connsiteX4361" fmla="*/ 1243923 w 4368946"/>
                <a:gd name="connsiteY4361" fmla="*/ 2202068 h 2947481"/>
                <a:gd name="connsiteX4362" fmla="*/ 1243023 w 4368946"/>
                <a:gd name="connsiteY4362" fmla="*/ 2202345 h 2947481"/>
                <a:gd name="connsiteX4363" fmla="*/ 1242469 w 4368946"/>
                <a:gd name="connsiteY4363" fmla="*/ 2203867 h 2947481"/>
                <a:gd name="connsiteX4364" fmla="*/ 1241431 w 4368946"/>
                <a:gd name="connsiteY4364" fmla="*/ 2203313 h 2947481"/>
                <a:gd name="connsiteX4365" fmla="*/ 1241154 w 4368946"/>
                <a:gd name="connsiteY4365" fmla="*/ 2203175 h 2947481"/>
                <a:gd name="connsiteX4366" fmla="*/ 1241639 w 4368946"/>
                <a:gd name="connsiteY4366" fmla="*/ 2205319 h 2947481"/>
                <a:gd name="connsiteX4367" fmla="*/ 1241431 w 4368946"/>
                <a:gd name="connsiteY4367" fmla="*/ 2207187 h 2947481"/>
                <a:gd name="connsiteX4368" fmla="*/ 1240739 w 4368946"/>
                <a:gd name="connsiteY4368" fmla="*/ 2208847 h 2947481"/>
                <a:gd name="connsiteX4369" fmla="*/ 1239632 w 4368946"/>
                <a:gd name="connsiteY4369" fmla="*/ 2210507 h 2947481"/>
                <a:gd name="connsiteX4370" fmla="*/ 1237555 w 4368946"/>
                <a:gd name="connsiteY4370" fmla="*/ 2212583 h 2947481"/>
                <a:gd name="connsiteX4371" fmla="*/ 1235548 w 4368946"/>
                <a:gd name="connsiteY4371" fmla="*/ 2213343 h 2947481"/>
                <a:gd name="connsiteX4372" fmla="*/ 1233403 w 4368946"/>
                <a:gd name="connsiteY4372" fmla="*/ 2213689 h 2947481"/>
                <a:gd name="connsiteX4373" fmla="*/ 1230773 w 4368946"/>
                <a:gd name="connsiteY4373" fmla="*/ 2214450 h 2947481"/>
                <a:gd name="connsiteX4374" fmla="*/ 1228558 w 4368946"/>
                <a:gd name="connsiteY4374" fmla="*/ 2215834 h 2947481"/>
                <a:gd name="connsiteX4375" fmla="*/ 1227451 w 4368946"/>
                <a:gd name="connsiteY4375" fmla="*/ 2217494 h 2947481"/>
                <a:gd name="connsiteX4376" fmla="*/ 1226966 w 4368946"/>
                <a:gd name="connsiteY4376" fmla="*/ 2219431 h 2947481"/>
                <a:gd name="connsiteX4377" fmla="*/ 1226620 w 4368946"/>
                <a:gd name="connsiteY4377" fmla="*/ 2221852 h 2947481"/>
                <a:gd name="connsiteX4378" fmla="*/ 1225997 w 4368946"/>
                <a:gd name="connsiteY4378" fmla="*/ 2224481 h 2947481"/>
                <a:gd name="connsiteX4379" fmla="*/ 1225236 w 4368946"/>
                <a:gd name="connsiteY4379" fmla="*/ 2226486 h 2947481"/>
                <a:gd name="connsiteX4380" fmla="*/ 1221083 w 4368946"/>
                <a:gd name="connsiteY4380" fmla="*/ 2234026 h 2947481"/>
                <a:gd name="connsiteX4381" fmla="*/ 1215823 w 4368946"/>
                <a:gd name="connsiteY4381" fmla="*/ 2246823 h 2947481"/>
                <a:gd name="connsiteX4382" fmla="*/ 1212985 w 4368946"/>
                <a:gd name="connsiteY4382" fmla="*/ 2252496 h 2947481"/>
                <a:gd name="connsiteX4383" fmla="*/ 1211463 w 4368946"/>
                <a:gd name="connsiteY4383" fmla="*/ 2254640 h 2947481"/>
                <a:gd name="connsiteX4384" fmla="*/ 1209802 w 4368946"/>
                <a:gd name="connsiteY4384" fmla="*/ 2256024 h 2947481"/>
                <a:gd name="connsiteX4385" fmla="*/ 1208210 w 4368946"/>
                <a:gd name="connsiteY4385" fmla="*/ 2257200 h 2947481"/>
                <a:gd name="connsiteX4386" fmla="*/ 1206618 w 4368946"/>
                <a:gd name="connsiteY4386" fmla="*/ 2258721 h 2947481"/>
                <a:gd name="connsiteX4387" fmla="*/ 1198036 w 4368946"/>
                <a:gd name="connsiteY4387" fmla="*/ 2252703 h 2947481"/>
                <a:gd name="connsiteX4388" fmla="*/ 1185301 w 4368946"/>
                <a:gd name="connsiteY4388" fmla="*/ 2243503 h 2947481"/>
                <a:gd name="connsiteX4389" fmla="*/ 1198036 w 4368946"/>
                <a:gd name="connsiteY4389" fmla="*/ 2252703 h 2947481"/>
                <a:gd name="connsiteX4390" fmla="*/ 1206618 w 4368946"/>
                <a:gd name="connsiteY4390" fmla="*/ 2258721 h 2947481"/>
                <a:gd name="connsiteX4391" fmla="*/ 1204334 w 4368946"/>
                <a:gd name="connsiteY4391" fmla="*/ 2267576 h 2947481"/>
                <a:gd name="connsiteX4392" fmla="*/ 1198382 w 4368946"/>
                <a:gd name="connsiteY4392" fmla="*/ 2284385 h 2947481"/>
                <a:gd name="connsiteX4393" fmla="*/ 1198036 w 4368946"/>
                <a:gd name="connsiteY4393" fmla="*/ 2288604 h 2947481"/>
                <a:gd name="connsiteX4394" fmla="*/ 1199420 w 4368946"/>
                <a:gd name="connsiteY4394" fmla="*/ 2292824 h 2947481"/>
                <a:gd name="connsiteX4395" fmla="*/ 1200804 w 4368946"/>
                <a:gd name="connsiteY4395" fmla="*/ 2294553 h 2947481"/>
                <a:gd name="connsiteX4396" fmla="*/ 1204126 w 4368946"/>
                <a:gd name="connsiteY4396" fmla="*/ 2297320 h 2947481"/>
                <a:gd name="connsiteX4397" fmla="*/ 1205718 w 4368946"/>
                <a:gd name="connsiteY4397" fmla="*/ 2298842 h 2947481"/>
                <a:gd name="connsiteX4398" fmla="*/ 1206341 w 4368946"/>
                <a:gd name="connsiteY4398" fmla="*/ 2299810 h 2947481"/>
                <a:gd name="connsiteX4399" fmla="*/ 1207448 w 4368946"/>
                <a:gd name="connsiteY4399" fmla="*/ 2302024 h 2947481"/>
                <a:gd name="connsiteX4400" fmla="*/ 1208072 w 4368946"/>
                <a:gd name="connsiteY4400" fmla="*/ 2302854 h 2947481"/>
                <a:gd name="connsiteX4401" fmla="*/ 1208902 w 4368946"/>
                <a:gd name="connsiteY4401" fmla="*/ 2303269 h 2947481"/>
                <a:gd name="connsiteX4402" fmla="*/ 1211048 w 4368946"/>
                <a:gd name="connsiteY4402" fmla="*/ 2303753 h 2947481"/>
                <a:gd name="connsiteX4403" fmla="*/ 1211878 w 4368946"/>
                <a:gd name="connsiteY4403" fmla="*/ 2304237 h 2947481"/>
                <a:gd name="connsiteX4404" fmla="*/ 1213124 w 4368946"/>
                <a:gd name="connsiteY4404" fmla="*/ 2306797 h 2947481"/>
                <a:gd name="connsiteX4405" fmla="*/ 1212709 w 4368946"/>
                <a:gd name="connsiteY4405" fmla="*/ 2308941 h 2947481"/>
                <a:gd name="connsiteX4406" fmla="*/ 1209802 w 4368946"/>
                <a:gd name="connsiteY4406" fmla="*/ 2313161 h 2947481"/>
                <a:gd name="connsiteX4407" fmla="*/ 1208694 w 4368946"/>
                <a:gd name="connsiteY4407" fmla="*/ 2315582 h 2947481"/>
                <a:gd name="connsiteX4408" fmla="*/ 1208210 w 4368946"/>
                <a:gd name="connsiteY4408" fmla="*/ 2318003 h 2947481"/>
                <a:gd name="connsiteX4409" fmla="*/ 1208002 w 4368946"/>
                <a:gd name="connsiteY4409" fmla="*/ 2323191 h 2947481"/>
                <a:gd name="connsiteX4410" fmla="*/ 1210701 w 4368946"/>
                <a:gd name="connsiteY4410" fmla="*/ 2323191 h 2947481"/>
                <a:gd name="connsiteX4411" fmla="*/ 1210978 w 4368946"/>
                <a:gd name="connsiteY4411" fmla="*/ 2326165 h 2947481"/>
                <a:gd name="connsiteX4412" fmla="*/ 1209109 w 4368946"/>
                <a:gd name="connsiteY4412" fmla="*/ 2332737 h 2947481"/>
                <a:gd name="connsiteX4413" fmla="*/ 1208694 w 4368946"/>
                <a:gd name="connsiteY4413" fmla="*/ 2336472 h 2947481"/>
                <a:gd name="connsiteX4414" fmla="*/ 1209317 w 4368946"/>
                <a:gd name="connsiteY4414" fmla="*/ 2339654 h 2947481"/>
                <a:gd name="connsiteX4415" fmla="*/ 1212155 w 4368946"/>
                <a:gd name="connsiteY4415" fmla="*/ 2345949 h 2947481"/>
                <a:gd name="connsiteX4416" fmla="*/ 1214370 w 4368946"/>
                <a:gd name="connsiteY4416" fmla="*/ 2353212 h 2947481"/>
                <a:gd name="connsiteX4417" fmla="*/ 1215061 w 4368946"/>
                <a:gd name="connsiteY4417" fmla="*/ 2356463 h 2947481"/>
                <a:gd name="connsiteX4418" fmla="*/ 1217415 w 4368946"/>
                <a:gd name="connsiteY4418" fmla="*/ 2363173 h 2947481"/>
                <a:gd name="connsiteX4419" fmla="*/ 1218038 w 4368946"/>
                <a:gd name="connsiteY4419" fmla="*/ 2366770 h 2947481"/>
                <a:gd name="connsiteX4420" fmla="*/ 1217069 w 4368946"/>
                <a:gd name="connsiteY4420" fmla="*/ 2369606 h 2947481"/>
                <a:gd name="connsiteX4421" fmla="*/ 1219353 w 4368946"/>
                <a:gd name="connsiteY4421" fmla="*/ 2370091 h 2947481"/>
                <a:gd name="connsiteX4422" fmla="*/ 1221567 w 4368946"/>
                <a:gd name="connsiteY4422" fmla="*/ 2371266 h 2947481"/>
                <a:gd name="connsiteX4423" fmla="*/ 1229458 w 4368946"/>
                <a:gd name="connsiteY4423" fmla="*/ 2376178 h 2947481"/>
                <a:gd name="connsiteX4424" fmla="*/ 1231119 w 4368946"/>
                <a:gd name="connsiteY4424" fmla="*/ 2377561 h 2947481"/>
                <a:gd name="connsiteX4425" fmla="*/ 1232295 w 4368946"/>
                <a:gd name="connsiteY4425" fmla="*/ 2379429 h 2947481"/>
                <a:gd name="connsiteX4426" fmla="*/ 1232849 w 4368946"/>
                <a:gd name="connsiteY4426" fmla="*/ 2380605 h 2947481"/>
                <a:gd name="connsiteX4427" fmla="*/ 1233541 w 4368946"/>
                <a:gd name="connsiteY4427" fmla="*/ 2381712 h 2947481"/>
                <a:gd name="connsiteX4428" fmla="*/ 1234372 w 4368946"/>
                <a:gd name="connsiteY4428" fmla="*/ 2382749 h 2947481"/>
                <a:gd name="connsiteX4429" fmla="*/ 1235410 w 4368946"/>
                <a:gd name="connsiteY4429" fmla="*/ 2383580 h 2947481"/>
                <a:gd name="connsiteX4430" fmla="*/ 1234787 w 4368946"/>
                <a:gd name="connsiteY4430" fmla="*/ 2384133 h 2947481"/>
                <a:gd name="connsiteX4431" fmla="*/ 1233541 w 4368946"/>
                <a:gd name="connsiteY4431" fmla="*/ 2385309 h 2947481"/>
                <a:gd name="connsiteX4432" fmla="*/ 1232849 w 4368946"/>
                <a:gd name="connsiteY4432" fmla="*/ 2385793 h 2947481"/>
                <a:gd name="connsiteX4433" fmla="*/ 1233403 w 4368946"/>
                <a:gd name="connsiteY4433" fmla="*/ 2386070 h 2947481"/>
                <a:gd name="connsiteX4434" fmla="*/ 1234510 w 4368946"/>
                <a:gd name="connsiteY4434" fmla="*/ 2386831 h 2947481"/>
                <a:gd name="connsiteX4435" fmla="*/ 1235064 w 4368946"/>
                <a:gd name="connsiteY4435" fmla="*/ 2387107 h 2947481"/>
                <a:gd name="connsiteX4436" fmla="*/ 1234026 w 4368946"/>
                <a:gd name="connsiteY4436" fmla="*/ 2388629 h 2947481"/>
                <a:gd name="connsiteX4437" fmla="*/ 1233195 w 4368946"/>
                <a:gd name="connsiteY4437" fmla="*/ 2390981 h 2947481"/>
                <a:gd name="connsiteX4438" fmla="*/ 1232157 w 4368946"/>
                <a:gd name="connsiteY4438" fmla="*/ 2395339 h 2947481"/>
                <a:gd name="connsiteX4439" fmla="*/ 1231811 w 4368946"/>
                <a:gd name="connsiteY4439" fmla="*/ 2397898 h 2947481"/>
                <a:gd name="connsiteX4440" fmla="*/ 1231811 w 4368946"/>
                <a:gd name="connsiteY4440" fmla="*/ 2400665 h 2947481"/>
                <a:gd name="connsiteX4441" fmla="*/ 1233264 w 4368946"/>
                <a:gd name="connsiteY4441" fmla="*/ 2418374 h 2947481"/>
                <a:gd name="connsiteX4442" fmla="*/ 1234441 w 4368946"/>
                <a:gd name="connsiteY4442" fmla="*/ 2426259 h 2947481"/>
                <a:gd name="connsiteX4443" fmla="*/ 1234164 w 4368946"/>
                <a:gd name="connsiteY4443" fmla="*/ 2429234 h 2947481"/>
                <a:gd name="connsiteX4444" fmla="*/ 1233679 w 4368946"/>
                <a:gd name="connsiteY4444" fmla="*/ 2429995 h 2947481"/>
                <a:gd name="connsiteX4445" fmla="*/ 1232849 w 4368946"/>
                <a:gd name="connsiteY4445" fmla="*/ 2430479 h 2947481"/>
                <a:gd name="connsiteX4446" fmla="*/ 1232088 w 4368946"/>
                <a:gd name="connsiteY4446" fmla="*/ 2431102 h 2947481"/>
                <a:gd name="connsiteX4447" fmla="*/ 1231811 w 4368946"/>
                <a:gd name="connsiteY4447" fmla="*/ 2432139 h 2947481"/>
                <a:gd name="connsiteX4448" fmla="*/ 1232157 w 4368946"/>
                <a:gd name="connsiteY4448" fmla="*/ 2432416 h 2947481"/>
                <a:gd name="connsiteX4449" fmla="*/ 1232987 w 4368946"/>
                <a:gd name="connsiteY4449" fmla="*/ 2432831 h 2947481"/>
                <a:gd name="connsiteX4450" fmla="*/ 1233956 w 4368946"/>
                <a:gd name="connsiteY4450" fmla="*/ 2433384 h 2947481"/>
                <a:gd name="connsiteX4451" fmla="*/ 1234648 w 4368946"/>
                <a:gd name="connsiteY4451" fmla="*/ 2434214 h 2947481"/>
                <a:gd name="connsiteX4452" fmla="*/ 1234994 w 4368946"/>
                <a:gd name="connsiteY4452" fmla="*/ 2436635 h 2947481"/>
                <a:gd name="connsiteX4453" fmla="*/ 1234372 w 4368946"/>
                <a:gd name="connsiteY4453" fmla="*/ 2444798 h 2947481"/>
                <a:gd name="connsiteX4454" fmla="*/ 1234718 w 4368946"/>
                <a:gd name="connsiteY4454" fmla="*/ 2454690 h 2947481"/>
                <a:gd name="connsiteX4455" fmla="*/ 1235202 w 4368946"/>
                <a:gd name="connsiteY4455" fmla="*/ 2457733 h 2947481"/>
                <a:gd name="connsiteX4456" fmla="*/ 1235756 w 4368946"/>
                <a:gd name="connsiteY4456" fmla="*/ 2458633 h 2947481"/>
                <a:gd name="connsiteX4457" fmla="*/ 1236448 w 4368946"/>
                <a:gd name="connsiteY4457" fmla="*/ 2458978 h 2947481"/>
                <a:gd name="connsiteX4458" fmla="*/ 1237140 w 4368946"/>
                <a:gd name="connsiteY4458" fmla="*/ 2459393 h 2947481"/>
                <a:gd name="connsiteX4459" fmla="*/ 1237555 w 4368946"/>
                <a:gd name="connsiteY4459" fmla="*/ 2460638 h 2947481"/>
                <a:gd name="connsiteX4460" fmla="*/ 1237278 w 4368946"/>
                <a:gd name="connsiteY4460" fmla="*/ 2461884 h 2947481"/>
                <a:gd name="connsiteX4461" fmla="*/ 1236586 w 4368946"/>
                <a:gd name="connsiteY4461" fmla="*/ 2463060 h 2947481"/>
                <a:gd name="connsiteX4462" fmla="*/ 1236033 w 4368946"/>
                <a:gd name="connsiteY4462" fmla="*/ 2464374 h 2947481"/>
                <a:gd name="connsiteX4463" fmla="*/ 1236033 w 4368946"/>
                <a:gd name="connsiteY4463" fmla="*/ 2465965 h 2947481"/>
                <a:gd name="connsiteX4464" fmla="*/ 1237763 w 4368946"/>
                <a:gd name="connsiteY4464" fmla="*/ 2463544 h 2947481"/>
                <a:gd name="connsiteX4465" fmla="*/ 1238939 w 4368946"/>
                <a:gd name="connsiteY4465" fmla="*/ 2465342 h 2947481"/>
                <a:gd name="connsiteX4466" fmla="*/ 1239562 w 4368946"/>
                <a:gd name="connsiteY4466" fmla="*/ 2469009 h 2947481"/>
                <a:gd name="connsiteX4467" fmla="*/ 1239355 w 4368946"/>
                <a:gd name="connsiteY4467" fmla="*/ 2472052 h 2947481"/>
                <a:gd name="connsiteX4468" fmla="*/ 1238732 w 4368946"/>
                <a:gd name="connsiteY4468" fmla="*/ 2473436 h 2947481"/>
                <a:gd name="connsiteX4469" fmla="*/ 1236794 w 4368946"/>
                <a:gd name="connsiteY4469" fmla="*/ 2476410 h 2947481"/>
                <a:gd name="connsiteX4470" fmla="*/ 1236240 w 4368946"/>
                <a:gd name="connsiteY4470" fmla="*/ 2477655 h 2947481"/>
                <a:gd name="connsiteX4471" fmla="*/ 1235548 w 4368946"/>
                <a:gd name="connsiteY4471" fmla="*/ 2482705 h 2947481"/>
                <a:gd name="connsiteX4472" fmla="*/ 1234925 w 4368946"/>
                <a:gd name="connsiteY4472" fmla="*/ 2484642 h 2947481"/>
                <a:gd name="connsiteX4473" fmla="*/ 1232780 w 4368946"/>
                <a:gd name="connsiteY4473" fmla="*/ 2488101 h 2947481"/>
                <a:gd name="connsiteX4474" fmla="*/ 1224959 w 4368946"/>
                <a:gd name="connsiteY4474" fmla="*/ 2497508 h 2947481"/>
                <a:gd name="connsiteX4475" fmla="*/ 1222606 w 4368946"/>
                <a:gd name="connsiteY4475" fmla="*/ 2501313 h 2947481"/>
                <a:gd name="connsiteX4476" fmla="*/ 1221637 w 4368946"/>
                <a:gd name="connsiteY4476" fmla="*/ 2502488 h 2947481"/>
                <a:gd name="connsiteX4477" fmla="*/ 1220945 w 4368946"/>
                <a:gd name="connsiteY4477" fmla="*/ 2502904 h 2947481"/>
                <a:gd name="connsiteX4478" fmla="*/ 1219007 w 4368946"/>
                <a:gd name="connsiteY4478" fmla="*/ 2503319 h 2947481"/>
                <a:gd name="connsiteX4479" fmla="*/ 1218315 w 4368946"/>
                <a:gd name="connsiteY4479" fmla="*/ 2503803 h 2947481"/>
                <a:gd name="connsiteX4480" fmla="*/ 1218315 w 4368946"/>
                <a:gd name="connsiteY4480" fmla="*/ 2504425 h 2947481"/>
                <a:gd name="connsiteX4481" fmla="*/ 1219007 w 4368946"/>
                <a:gd name="connsiteY4481" fmla="*/ 2506362 h 2947481"/>
                <a:gd name="connsiteX4482" fmla="*/ 1219007 w 4368946"/>
                <a:gd name="connsiteY4482" fmla="*/ 2507054 h 2947481"/>
                <a:gd name="connsiteX4483" fmla="*/ 1216308 w 4368946"/>
                <a:gd name="connsiteY4483" fmla="*/ 2509752 h 2947481"/>
                <a:gd name="connsiteX4484" fmla="*/ 1202534 w 4368946"/>
                <a:gd name="connsiteY4484" fmla="*/ 2518122 h 2947481"/>
                <a:gd name="connsiteX4485" fmla="*/ 1200043 w 4368946"/>
                <a:gd name="connsiteY4485" fmla="*/ 2519229 h 2947481"/>
                <a:gd name="connsiteX4486" fmla="*/ 1186408 w 4368946"/>
                <a:gd name="connsiteY4486" fmla="*/ 2523379 h 2947481"/>
                <a:gd name="connsiteX4487" fmla="*/ 1178518 w 4368946"/>
                <a:gd name="connsiteY4487" fmla="*/ 2527114 h 2947481"/>
                <a:gd name="connsiteX4488" fmla="*/ 1170974 w 4368946"/>
                <a:gd name="connsiteY4488" fmla="*/ 2531680 h 2947481"/>
                <a:gd name="connsiteX4489" fmla="*/ 1164053 w 4368946"/>
                <a:gd name="connsiteY4489" fmla="*/ 2536591 h 2947481"/>
                <a:gd name="connsiteX4490" fmla="*/ 1161354 w 4368946"/>
                <a:gd name="connsiteY4490" fmla="*/ 2539220 h 2947481"/>
                <a:gd name="connsiteX4491" fmla="*/ 1150073 w 4368946"/>
                <a:gd name="connsiteY4491" fmla="*/ 2554507 h 2947481"/>
                <a:gd name="connsiteX4492" fmla="*/ 1147304 w 4368946"/>
                <a:gd name="connsiteY4492" fmla="*/ 2556997 h 2947481"/>
                <a:gd name="connsiteX4493" fmla="*/ 1145089 w 4368946"/>
                <a:gd name="connsiteY4493" fmla="*/ 2556721 h 2947481"/>
                <a:gd name="connsiteX4494" fmla="*/ 1144605 w 4368946"/>
                <a:gd name="connsiteY4494" fmla="*/ 2559003 h 2947481"/>
                <a:gd name="connsiteX4495" fmla="*/ 1143013 w 4368946"/>
                <a:gd name="connsiteY4495" fmla="*/ 2560041 h 2947481"/>
                <a:gd name="connsiteX4496" fmla="*/ 1140798 w 4368946"/>
                <a:gd name="connsiteY4496" fmla="*/ 2560594 h 2947481"/>
                <a:gd name="connsiteX4497" fmla="*/ 1138514 w 4368946"/>
                <a:gd name="connsiteY4497" fmla="*/ 2561424 h 2947481"/>
                <a:gd name="connsiteX4498" fmla="*/ 1135953 w 4368946"/>
                <a:gd name="connsiteY4498" fmla="*/ 2563292 h 2947481"/>
                <a:gd name="connsiteX4499" fmla="*/ 1133600 w 4368946"/>
                <a:gd name="connsiteY4499" fmla="*/ 2565436 h 2947481"/>
                <a:gd name="connsiteX4500" fmla="*/ 1124603 w 4368946"/>
                <a:gd name="connsiteY4500" fmla="*/ 2575674 h 2947481"/>
                <a:gd name="connsiteX4501" fmla="*/ 1121765 w 4368946"/>
                <a:gd name="connsiteY4501" fmla="*/ 2578233 h 2947481"/>
                <a:gd name="connsiteX4502" fmla="*/ 1118789 w 4368946"/>
                <a:gd name="connsiteY4502" fmla="*/ 2579893 h 2947481"/>
                <a:gd name="connsiteX4503" fmla="*/ 1116574 w 4368946"/>
                <a:gd name="connsiteY4503" fmla="*/ 2580378 h 2947481"/>
                <a:gd name="connsiteX4504" fmla="*/ 1115190 w 4368946"/>
                <a:gd name="connsiteY4504" fmla="*/ 2579893 h 2947481"/>
                <a:gd name="connsiteX4505" fmla="*/ 1113806 w 4368946"/>
                <a:gd name="connsiteY4505" fmla="*/ 2579063 h 2947481"/>
                <a:gd name="connsiteX4506" fmla="*/ 1111522 w 4368946"/>
                <a:gd name="connsiteY4506" fmla="*/ 2578372 h 2947481"/>
                <a:gd name="connsiteX4507" fmla="*/ 1113668 w 4368946"/>
                <a:gd name="connsiteY4507" fmla="*/ 2581554 h 2947481"/>
                <a:gd name="connsiteX4508" fmla="*/ 1113668 w 4368946"/>
                <a:gd name="connsiteY4508" fmla="*/ 2585566 h 2947481"/>
                <a:gd name="connsiteX4509" fmla="*/ 1112906 w 4368946"/>
                <a:gd name="connsiteY4509" fmla="*/ 2589716 h 2947481"/>
                <a:gd name="connsiteX4510" fmla="*/ 1112629 w 4368946"/>
                <a:gd name="connsiteY4510" fmla="*/ 2593590 h 2947481"/>
                <a:gd name="connsiteX4511" fmla="*/ 1113806 w 4368946"/>
                <a:gd name="connsiteY4511" fmla="*/ 2596980 h 2947481"/>
                <a:gd name="connsiteX4512" fmla="*/ 1118166 w 4368946"/>
                <a:gd name="connsiteY4512" fmla="*/ 2603620 h 2947481"/>
                <a:gd name="connsiteX4513" fmla="*/ 1119896 w 4368946"/>
                <a:gd name="connsiteY4513" fmla="*/ 2607079 h 2947481"/>
                <a:gd name="connsiteX4514" fmla="*/ 1124534 w 4368946"/>
                <a:gd name="connsiteY4514" fmla="*/ 2624026 h 2947481"/>
                <a:gd name="connsiteX4515" fmla="*/ 1125502 w 4368946"/>
                <a:gd name="connsiteY4515" fmla="*/ 2636824 h 2947481"/>
                <a:gd name="connsiteX4516" fmla="*/ 1126817 w 4368946"/>
                <a:gd name="connsiteY4516" fmla="*/ 2639590 h 2947481"/>
                <a:gd name="connsiteX4517" fmla="*/ 1127994 w 4368946"/>
                <a:gd name="connsiteY4517" fmla="*/ 2633711 h 2947481"/>
                <a:gd name="connsiteX4518" fmla="*/ 1128756 w 4368946"/>
                <a:gd name="connsiteY4518" fmla="*/ 2632466 h 2947481"/>
                <a:gd name="connsiteX4519" fmla="*/ 1129932 w 4368946"/>
                <a:gd name="connsiteY4519" fmla="*/ 2635301 h 2947481"/>
                <a:gd name="connsiteX4520" fmla="*/ 1130140 w 4368946"/>
                <a:gd name="connsiteY4520" fmla="*/ 2637377 h 2947481"/>
                <a:gd name="connsiteX4521" fmla="*/ 1129171 w 4368946"/>
                <a:gd name="connsiteY4521" fmla="*/ 2643533 h 2947481"/>
                <a:gd name="connsiteX4522" fmla="*/ 1129378 w 4368946"/>
                <a:gd name="connsiteY4522" fmla="*/ 2645608 h 2947481"/>
                <a:gd name="connsiteX4523" fmla="*/ 1130417 w 4368946"/>
                <a:gd name="connsiteY4523" fmla="*/ 2649620 h 2947481"/>
                <a:gd name="connsiteX4524" fmla="*/ 1130624 w 4368946"/>
                <a:gd name="connsiteY4524" fmla="*/ 2651557 h 2947481"/>
                <a:gd name="connsiteX4525" fmla="*/ 1129863 w 4368946"/>
                <a:gd name="connsiteY4525" fmla="*/ 2655500 h 2947481"/>
                <a:gd name="connsiteX4526" fmla="*/ 1127025 w 4368946"/>
                <a:gd name="connsiteY4526" fmla="*/ 2663663 h 2947481"/>
                <a:gd name="connsiteX4527" fmla="*/ 1126679 w 4368946"/>
                <a:gd name="connsiteY4527" fmla="*/ 2667744 h 2947481"/>
                <a:gd name="connsiteX4528" fmla="*/ 1127302 w 4368946"/>
                <a:gd name="connsiteY4528" fmla="*/ 2670234 h 2947481"/>
                <a:gd name="connsiteX4529" fmla="*/ 1128132 w 4368946"/>
                <a:gd name="connsiteY4529" fmla="*/ 2670372 h 2947481"/>
                <a:gd name="connsiteX4530" fmla="*/ 1129101 w 4368946"/>
                <a:gd name="connsiteY4530" fmla="*/ 2670027 h 2947481"/>
                <a:gd name="connsiteX4531" fmla="*/ 1130001 w 4368946"/>
                <a:gd name="connsiteY4531" fmla="*/ 2671133 h 2947481"/>
                <a:gd name="connsiteX4532" fmla="*/ 1129171 w 4368946"/>
                <a:gd name="connsiteY4532" fmla="*/ 2678258 h 2947481"/>
                <a:gd name="connsiteX4533" fmla="*/ 1123911 w 4368946"/>
                <a:gd name="connsiteY4533" fmla="*/ 2684830 h 2947481"/>
                <a:gd name="connsiteX4534" fmla="*/ 1116851 w 4368946"/>
                <a:gd name="connsiteY4534" fmla="*/ 2690018 h 2947481"/>
                <a:gd name="connsiteX4535" fmla="*/ 1110692 w 4368946"/>
                <a:gd name="connsiteY4535" fmla="*/ 2693269 h 2947481"/>
                <a:gd name="connsiteX4536" fmla="*/ 1087713 w 4368946"/>
                <a:gd name="connsiteY4536" fmla="*/ 2701985 h 2947481"/>
                <a:gd name="connsiteX4537" fmla="*/ 1080515 w 4368946"/>
                <a:gd name="connsiteY4537" fmla="*/ 2705928 h 2947481"/>
                <a:gd name="connsiteX4538" fmla="*/ 1077262 w 4368946"/>
                <a:gd name="connsiteY4538" fmla="*/ 2708279 h 2947481"/>
                <a:gd name="connsiteX4539" fmla="*/ 1074425 w 4368946"/>
                <a:gd name="connsiteY4539" fmla="*/ 2710908 h 2947481"/>
                <a:gd name="connsiteX4540" fmla="*/ 1072141 w 4368946"/>
                <a:gd name="connsiteY4540" fmla="*/ 2713883 h 2947481"/>
                <a:gd name="connsiteX4541" fmla="*/ 1070549 w 4368946"/>
                <a:gd name="connsiteY4541" fmla="*/ 2717549 h 2947481"/>
                <a:gd name="connsiteX4542" fmla="*/ 1069995 w 4368946"/>
                <a:gd name="connsiteY4542" fmla="*/ 2720385 h 2947481"/>
                <a:gd name="connsiteX4543" fmla="*/ 1070411 w 4368946"/>
                <a:gd name="connsiteY4543" fmla="*/ 2722530 h 2947481"/>
                <a:gd name="connsiteX4544" fmla="*/ 1071795 w 4368946"/>
                <a:gd name="connsiteY4544" fmla="*/ 2724466 h 2947481"/>
                <a:gd name="connsiteX4545" fmla="*/ 1074217 w 4368946"/>
                <a:gd name="connsiteY4545" fmla="*/ 2726541 h 2947481"/>
                <a:gd name="connsiteX4546" fmla="*/ 1074425 w 4368946"/>
                <a:gd name="connsiteY4546" fmla="*/ 2725158 h 2947481"/>
                <a:gd name="connsiteX4547" fmla="*/ 1074840 w 4368946"/>
                <a:gd name="connsiteY4547" fmla="*/ 2723982 h 2947481"/>
                <a:gd name="connsiteX4548" fmla="*/ 1075463 w 4368946"/>
                <a:gd name="connsiteY4548" fmla="*/ 2722945 h 2947481"/>
                <a:gd name="connsiteX4549" fmla="*/ 1076363 w 4368946"/>
                <a:gd name="connsiteY4549" fmla="*/ 2722253 h 2947481"/>
                <a:gd name="connsiteX4550" fmla="*/ 1074909 w 4368946"/>
                <a:gd name="connsiteY4550" fmla="*/ 2739961 h 2947481"/>
                <a:gd name="connsiteX4551" fmla="*/ 1074909 w 4368946"/>
                <a:gd name="connsiteY4551" fmla="*/ 2739961 h 2947481"/>
                <a:gd name="connsiteX4552" fmla="*/ 1073941 w 4368946"/>
                <a:gd name="connsiteY4552" fmla="*/ 2744803 h 2947481"/>
                <a:gd name="connsiteX4553" fmla="*/ 1069926 w 4368946"/>
                <a:gd name="connsiteY4553" fmla="*/ 2758846 h 2947481"/>
                <a:gd name="connsiteX4554" fmla="*/ 1067573 w 4368946"/>
                <a:gd name="connsiteY4554" fmla="*/ 2770605 h 2947481"/>
                <a:gd name="connsiteX4555" fmla="*/ 1065635 w 4368946"/>
                <a:gd name="connsiteY4555" fmla="*/ 2776139 h 2947481"/>
                <a:gd name="connsiteX4556" fmla="*/ 1062451 w 4368946"/>
                <a:gd name="connsiteY4556" fmla="*/ 2781327 h 2947481"/>
                <a:gd name="connsiteX4557" fmla="*/ 1058853 w 4368946"/>
                <a:gd name="connsiteY4557" fmla="*/ 2784786 h 2947481"/>
                <a:gd name="connsiteX4558" fmla="*/ 1051032 w 4368946"/>
                <a:gd name="connsiteY4558" fmla="*/ 2790112 h 2947481"/>
                <a:gd name="connsiteX4559" fmla="*/ 1047294 w 4368946"/>
                <a:gd name="connsiteY4559" fmla="*/ 2793363 h 2947481"/>
                <a:gd name="connsiteX4560" fmla="*/ 1043903 w 4368946"/>
                <a:gd name="connsiteY4560" fmla="*/ 2797513 h 2947481"/>
                <a:gd name="connsiteX4561" fmla="*/ 1020440 w 4368946"/>
                <a:gd name="connsiteY4561" fmla="*/ 2835351 h 2947481"/>
                <a:gd name="connsiteX4562" fmla="*/ 992410 w 4368946"/>
                <a:gd name="connsiteY4562" fmla="*/ 2862606 h 2947481"/>
                <a:gd name="connsiteX4563" fmla="*/ 962580 w 4368946"/>
                <a:gd name="connsiteY4563" fmla="*/ 2886747 h 2947481"/>
                <a:gd name="connsiteX4564" fmla="*/ 954620 w 4368946"/>
                <a:gd name="connsiteY4564" fmla="*/ 2891728 h 2947481"/>
                <a:gd name="connsiteX4565" fmla="*/ 947284 w 4368946"/>
                <a:gd name="connsiteY4565" fmla="*/ 2895394 h 2947481"/>
                <a:gd name="connsiteX4566" fmla="*/ 943408 w 4368946"/>
                <a:gd name="connsiteY4566" fmla="*/ 2896708 h 2947481"/>
                <a:gd name="connsiteX4567" fmla="*/ 939532 w 4368946"/>
                <a:gd name="connsiteY4567" fmla="*/ 2897331 h 2947481"/>
                <a:gd name="connsiteX4568" fmla="*/ 936764 w 4368946"/>
                <a:gd name="connsiteY4568" fmla="*/ 2897123 h 2947481"/>
                <a:gd name="connsiteX4569" fmla="*/ 933996 w 4368946"/>
                <a:gd name="connsiteY4569" fmla="*/ 2896639 h 2947481"/>
                <a:gd name="connsiteX4570" fmla="*/ 931227 w 4368946"/>
                <a:gd name="connsiteY4570" fmla="*/ 2896431 h 2947481"/>
                <a:gd name="connsiteX4571" fmla="*/ 928528 w 4368946"/>
                <a:gd name="connsiteY4571" fmla="*/ 2896916 h 2947481"/>
                <a:gd name="connsiteX4572" fmla="*/ 926452 w 4368946"/>
                <a:gd name="connsiteY4572" fmla="*/ 2898368 h 2947481"/>
                <a:gd name="connsiteX4573" fmla="*/ 925759 w 4368946"/>
                <a:gd name="connsiteY4573" fmla="*/ 2900236 h 2947481"/>
                <a:gd name="connsiteX4574" fmla="*/ 925413 w 4368946"/>
                <a:gd name="connsiteY4574" fmla="*/ 2902034 h 2947481"/>
                <a:gd name="connsiteX4575" fmla="*/ 924583 w 4368946"/>
                <a:gd name="connsiteY4575" fmla="*/ 2903418 h 2947481"/>
                <a:gd name="connsiteX4576" fmla="*/ 922714 w 4368946"/>
                <a:gd name="connsiteY4576" fmla="*/ 2903971 h 2947481"/>
                <a:gd name="connsiteX4577" fmla="*/ 920569 w 4368946"/>
                <a:gd name="connsiteY4577" fmla="*/ 2903694 h 2947481"/>
                <a:gd name="connsiteX4578" fmla="*/ 916485 w 4368946"/>
                <a:gd name="connsiteY4578" fmla="*/ 2902588 h 2947481"/>
                <a:gd name="connsiteX4579" fmla="*/ 914409 w 4368946"/>
                <a:gd name="connsiteY4579" fmla="*/ 2902449 h 2947481"/>
                <a:gd name="connsiteX4580" fmla="*/ 912817 w 4368946"/>
                <a:gd name="connsiteY4580" fmla="*/ 2902726 h 2947481"/>
                <a:gd name="connsiteX4581" fmla="*/ 911363 w 4368946"/>
                <a:gd name="connsiteY4581" fmla="*/ 2903349 h 2947481"/>
                <a:gd name="connsiteX4582" fmla="*/ 909633 w 4368946"/>
                <a:gd name="connsiteY4582" fmla="*/ 2904317 h 2947481"/>
                <a:gd name="connsiteX4583" fmla="*/ 907903 w 4368946"/>
                <a:gd name="connsiteY4583" fmla="*/ 2905631 h 2947481"/>
                <a:gd name="connsiteX4584" fmla="*/ 906657 w 4368946"/>
                <a:gd name="connsiteY4584" fmla="*/ 2906669 h 2947481"/>
                <a:gd name="connsiteX4585" fmla="*/ 905135 w 4368946"/>
                <a:gd name="connsiteY4585" fmla="*/ 2907292 h 2947481"/>
                <a:gd name="connsiteX4586" fmla="*/ 902505 w 4368946"/>
                <a:gd name="connsiteY4586" fmla="*/ 2907153 h 2947481"/>
                <a:gd name="connsiteX4587" fmla="*/ 900221 w 4368946"/>
                <a:gd name="connsiteY4587" fmla="*/ 2906669 h 2947481"/>
                <a:gd name="connsiteX4588" fmla="*/ 895653 w 4368946"/>
                <a:gd name="connsiteY4588" fmla="*/ 2905147 h 2947481"/>
                <a:gd name="connsiteX4589" fmla="*/ 890808 w 4368946"/>
                <a:gd name="connsiteY4589" fmla="*/ 2903902 h 2947481"/>
                <a:gd name="connsiteX4590" fmla="*/ 885202 w 4368946"/>
                <a:gd name="connsiteY4590" fmla="*/ 2902864 h 2947481"/>
                <a:gd name="connsiteX4591" fmla="*/ 882502 w 4368946"/>
                <a:gd name="connsiteY4591" fmla="*/ 2902864 h 2947481"/>
                <a:gd name="connsiteX4592" fmla="*/ 880703 w 4368946"/>
                <a:gd name="connsiteY4592" fmla="*/ 2903279 h 2947481"/>
                <a:gd name="connsiteX4593" fmla="*/ 877174 w 4368946"/>
                <a:gd name="connsiteY4593" fmla="*/ 2904663 h 2947481"/>
                <a:gd name="connsiteX4594" fmla="*/ 875305 w 4368946"/>
                <a:gd name="connsiteY4594" fmla="*/ 2905078 h 2947481"/>
                <a:gd name="connsiteX4595" fmla="*/ 870737 w 4368946"/>
                <a:gd name="connsiteY4595" fmla="*/ 2905078 h 2947481"/>
                <a:gd name="connsiteX4596" fmla="*/ 862154 w 4368946"/>
                <a:gd name="connsiteY4596" fmla="*/ 2904041 h 2947481"/>
                <a:gd name="connsiteX4597" fmla="*/ 857587 w 4368946"/>
                <a:gd name="connsiteY4597" fmla="*/ 2904456 h 2947481"/>
                <a:gd name="connsiteX4598" fmla="*/ 853296 w 4368946"/>
                <a:gd name="connsiteY4598" fmla="*/ 2906047 h 2947481"/>
                <a:gd name="connsiteX4599" fmla="*/ 845544 w 4368946"/>
                <a:gd name="connsiteY4599" fmla="*/ 2910474 h 2947481"/>
                <a:gd name="connsiteX4600" fmla="*/ 841322 w 4368946"/>
                <a:gd name="connsiteY4600" fmla="*/ 2911926 h 2947481"/>
                <a:gd name="connsiteX4601" fmla="*/ 837169 w 4368946"/>
                <a:gd name="connsiteY4601" fmla="*/ 2912341 h 2947481"/>
                <a:gd name="connsiteX4602" fmla="*/ 829210 w 4368946"/>
                <a:gd name="connsiteY4602" fmla="*/ 2912203 h 2947481"/>
                <a:gd name="connsiteX4603" fmla="*/ 825196 w 4368946"/>
                <a:gd name="connsiteY4603" fmla="*/ 2912549 h 2947481"/>
                <a:gd name="connsiteX4604" fmla="*/ 822981 w 4368946"/>
                <a:gd name="connsiteY4604" fmla="*/ 2913033 h 2947481"/>
                <a:gd name="connsiteX4605" fmla="*/ 818413 w 4368946"/>
                <a:gd name="connsiteY4605" fmla="*/ 2914347 h 2947481"/>
                <a:gd name="connsiteX4606" fmla="*/ 816337 w 4368946"/>
                <a:gd name="connsiteY4606" fmla="*/ 2915247 h 2947481"/>
                <a:gd name="connsiteX4607" fmla="*/ 814330 w 4368946"/>
                <a:gd name="connsiteY4607" fmla="*/ 2916699 h 2947481"/>
                <a:gd name="connsiteX4608" fmla="*/ 810315 w 4368946"/>
                <a:gd name="connsiteY4608" fmla="*/ 2920296 h 2947481"/>
                <a:gd name="connsiteX4609" fmla="*/ 808239 w 4368946"/>
                <a:gd name="connsiteY4609" fmla="*/ 2921472 h 2947481"/>
                <a:gd name="connsiteX4610" fmla="*/ 804156 w 4368946"/>
                <a:gd name="connsiteY4610" fmla="*/ 2921472 h 2947481"/>
                <a:gd name="connsiteX4611" fmla="*/ 796404 w 4368946"/>
                <a:gd name="connsiteY4611" fmla="*/ 2918083 h 2947481"/>
                <a:gd name="connsiteX4612" fmla="*/ 792943 w 4368946"/>
                <a:gd name="connsiteY4612" fmla="*/ 2917668 h 2947481"/>
                <a:gd name="connsiteX4613" fmla="*/ 793566 w 4368946"/>
                <a:gd name="connsiteY4613" fmla="*/ 2915454 h 2947481"/>
                <a:gd name="connsiteX4614" fmla="*/ 792736 w 4368946"/>
                <a:gd name="connsiteY4614" fmla="*/ 2913932 h 2947481"/>
                <a:gd name="connsiteX4615" fmla="*/ 791075 w 4368946"/>
                <a:gd name="connsiteY4615" fmla="*/ 2912895 h 2947481"/>
                <a:gd name="connsiteX4616" fmla="*/ 789275 w 4368946"/>
                <a:gd name="connsiteY4616" fmla="*/ 2912272 h 2947481"/>
                <a:gd name="connsiteX4617" fmla="*/ 785676 w 4368946"/>
                <a:gd name="connsiteY4617" fmla="*/ 2911788 h 2947481"/>
                <a:gd name="connsiteX4618" fmla="*/ 784915 w 4368946"/>
                <a:gd name="connsiteY4618" fmla="*/ 2911580 h 2947481"/>
                <a:gd name="connsiteX4619" fmla="*/ 784085 w 4368946"/>
                <a:gd name="connsiteY4619" fmla="*/ 2911096 h 2947481"/>
                <a:gd name="connsiteX4620" fmla="*/ 783807 w 4368946"/>
                <a:gd name="connsiteY4620" fmla="*/ 2911096 h 2947481"/>
                <a:gd name="connsiteX4621" fmla="*/ 783116 w 4368946"/>
                <a:gd name="connsiteY4621" fmla="*/ 2909920 h 2947481"/>
                <a:gd name="connsiteX4622" fmla="*/ 782492 w 4368946"/>
                <a:gd name="connsiteY4622" fmla="*/ 2908122 h 2947481"/>
                <a:gd name="connsiteX4623" fmla="*/ 782492 w 4368946"/>
                <a:gd name="connsiteY4623" fmla="*/ 2906600 h 2947481"/>
                <a:gd name="connsiteX4624" fmla="*/ 781801 w 4368946"/>
                <a:gd name="connsiteY4624" fmla="*/ 2905424 h 2947481"/>
                <a:gd name="connsiteX4625" fmla="*/ 779586 w 4368946"/>
                <a:gd name="connsiteY4625" fmla="*/ 2904940 h 2947481"/>
                <a:gd name="connsiteX4626" fmla="*/ 777163 w 4368946"/>
                <a:gd name="connsiteY4626" fmla="*/ 2905424 h 2947481"/>
                <a:gd name="connsiteX4627" fmla="*/ 775848 w 4368946"/>
                <a:gd name="connsiteY4627" fmla="*/ 2906807 h 2947481"/>
                <a:gd name="connsiteX4628" fmla="*/ 775364 w 4368946"/>
                <a:gd name="connsiteY4628" fmla="*/ 2908882 h 2947481"/>
                <a:gd name="connsiteX4629" fmla="*/ 775502 w 4368946"/>
                <a:gd name="connsiteY4629" fmla="*/ 2911373 h 2947481"/>
                <a:gd name="connsiteX4630" fmla="*/ 774395 w 4368946"/>
                <a:gd name="connsiteY4630" fmla="*/ 2909989 h 2947481"/>
                <a:gd name="connsiteX4631" fmla="*/ 773564 w 4368946"/>
                <a:gd name="connsiteY4631" fmla="*/ 2908399 h 2947481"/>
                <a:gd name="connsiteX4632" fmla="*/ 773011 w 4368946"/>
                <a:gd name="connsiteY4632" fmla="*/ 2906669 h 2947481"/>
                <a:gd name="connsiteX4633" fmla="*/ 772872 w 4368946"/>
                <a:gd name="connsiteY4633" fmla="*/ 2904940 h 2947481"/>
                <a:gd name="connsiteX4634" fmla="*/ 773357 w 4368946"/>
                <a:gd name="connsiteY4634" fmla="*/ 2902864 h 2947481"/>
                <a:gd name="connsiteX4635" fmla="*/ 775018 w 4368946"/>
                <a:gd name="connsiteY4635" fmla="*/ 2900167 h 2947481"/>
                <a:gd name="connsiteX4636" fmla="*/ 775433 w 4368946"/>
                <a:gd name="connsiteY4636" fmla="*/ 2898368 h 2947481"/>
                <a:gd name="connsiteX4637" fmla="*/ 774672 w 4368946"/>
                <a:gd name="connsiteY4637" fmla="*/ 2894910 h 2947481"/>
                <a:gd name="connsiteX4638" fmla="*/ 772526 w 4368946"/>
                <a:gd name="connsiteY4638" fmla="*/ 2891243 h 2947481"/>
                <a:gd name="connsiteX4639" fmla="*/ 763875 w 4368946"/>
                <a:gd name="connsiteY4639" fmla="*/ 2879346 h 2947481"/>
                <a:gd name="connsiteX4640" fmla="*/ 762906 w 4368946"/>
                <a:gd name="connsiteY4640" fmla="*/ 2876094 h 2947481"/>
                <a:gd name="connsiteX4641" fmla="*/ 764498 w 4368946"/>
                <a:gd name="connsiteY4641" fmla="*/ 2873328 h 2947481"/>
                <a:gd name="connsiteX4642" fmla="*/ 765605 w 4368946"/>
                <a:gd name="connsiteY4642" fmla="*/ 2873120 h 2947481"/>
                <a:gd name="connsiteX4643" fmla="*/ 766989 w 4368946"/>
                <a:gd name="connsiteY4643" fmla="*/ 2873328 h 2947481"/>
                <a:gd name="connsiteX4644" fmla="*/ 768581 w 4368946"/>
                <a:gd name="connsiteY4644" fmla="*/ 2873328 h 2947481"/>
                <a:gd name="connsiteX4645" fmla="*/ 770450 w 4368946"/>
                <a:gd name="connsiteY4645" fmla="*/ 2872151 h 2947481"/>
                <a:gd name="connsiteX4646" fmla="*/ 771488 w 4368946"/>
                <a:gd name="connsiteY4646" fmla="*/ 2870906 h 2947481"/>
                <a:gd name="connsiteX4647" fmla="*/ 772111 w 4368946"/>
                <a:gd name="connsiteY4647" fmla="*/ 2869523 h 2947481"/>
                <a:gd name="connsiteX4648" fmla="*/ 772526 w 4368946"/>
                <a:gd name="connsiteY4648" fmla="*/ 2868001 h 2947481"/>
                <a:gd name="connsiteX4649" fmla="*/ 772734 w 4368946"/>
                <a:gd name="connsiteY4649" fmla="*/ 2866479 h 2947481"/>
                <a:gd name="connsiteX4650" fmla="*/ 772319 w 4368946"/>
                <a:gd name="connsiteY4650" fmla="*/ 2858109 h 2947481"/>
                <a:gd name="connsiteX4651" fmla="*/ 769412 w 4368946"/>
                <a:gd name="connsiteY4651" fmla="*/ 2850708 h 2947481"/>
                <a:gd name="connsiteX4652" fmla="*/ 753286 w 4368946"/>
                <a:gd name="connsiteY4652" fmla="*/ 2824007 h 2947481"/>
                <a:gd name="connsiteX4653" fmla="*/ 742489 w 4368946"/>
                <a:gd name="connsiteY4653" fmla="*/ 2794746 h 2947481"/>
                <a:gd name="connsiteX4654" fmla="*/ 738682 w 4368946"/>
                <a:gd name="connsiteY4654" fmla="*/ 2787276 h 2947481"/>
                <a:gd name="connsiteX4655" fmla="*/ 733699 w 4368946"/>
                <a:gd name="connsiteY4655" fmla="*/ 2781119 h 2947481"/>
                <a:gd name="connsiteX4656" fmla="*/ 733699 w 4368946"/>
                <a:gd name="connsiteY4656" fmla="*/ 2781119 h 2947481"/>
                <a:gd name="connsiteX4657" fmla="*/ 726708 w 4368946"/>
                <a:gd name="connsiteY4657" fmla="*/ 2775240 h 2947481"/>
                <a:gd name="connsiteX4658" fmla="*/ 720272 w 4368946"/>
                <a:gd name="connsiteY4658" fmla="*/ 2768115 h 2947481"/>
                <a:gd name="connsiteX4659" fmla="*/ 714804 w 4368946"/>
                <a:gd name="connsiteY4659" fmla="*/ 2760298 h 2947481"/>
                <a:gd name="connsiteX4660" fmla="*/ 710583 w 4368946"/>
                <a:gd name="connsiteY4660" fmla="*/ 2752136 h 2947481"/>
                <a:gd name="connsiteX4661" fmla="*/ 709060 w 4368946"/>
                <a:gd name="connsiteY4661" fmla="*/ 2748262 h 2947481"/>
                <a:gd name="connsiteX4662" fmla="*/ 706845 w 4368946"/>
                <a:gd name="connsiteY4662" fmla="*/ 2739823 h 2947481"/>
                <a:gd name="connsiteX4663" fmla="*/ 705876 w 4368946"/>
                <a:gd name="connsiteY4663" fmla="*/ 2733528 h 2947481"/>
                <a:gd name="connsiteX4664" fmla="*/ 705392 w 4368946"/>
                <a:gd name="connsiteY4664" fmla="*/ 2732006 h 2947481"/>
                <a:gd name="connsiteX4665" fmla="*/ 703661 w 4368946"/>
                <a:gd name="connsiteY4665" fmla="*/ 2728271 h 2947481"/>
                <a:gd name="connsiteX4666" fmla="*/ 702969 w 4368946"/>
                <a:gd name="connsiteY4666" fmla="*/ 2726265 h 2947481"/>
                <a:gd name="connsiteX4667" fmla="*/ 700132 w 4368946"/>
                <a:gd name="connsiteY4667" fmla="*/ 2707242 h 2947481"/>
                <a:gd name="connsiteX4668" fmla="*/ 699508 w 4368946"/>
                <a:gd name="connsiteY4668" fmla="*/ 2698180 h 2947481"/>
                <a:gd name="connsiteX4669" fmla="*/ 698539 w 4368946"/>
                <a:gd name="connsiteY4669" fmla="*/ 2694030 h 2947481"/>
                <a:gd name="connsiteX4670" fmla="*/ 693902 w 4368946"/>
                <a:gd name="connsiteY4670" fmla="*/ 2680748 h 2947481"/>
                <a:gd name="connsiteX4671" fmla="*/ 693418 w 4368946"/>
                <a:gd name="connsiteY4671" fmla="*/ 2676321 h 2947481"/>
                <a:gd name="connsiteX4672" fmla="*/ 693141 w 4368946"/>
                <a:gd name="connsiteY4672" fmla="*/ 2666914 h 2947481"/>
                <a:gd name="connsiteX4673" fmla="*/ 691272 w 4368946"/>
                <a:gd name="connsiteY4673" fmla="*/ 2653148 h 2947481"/>
                <a:gd name="connsiteX4674" fmla="*/ 691895 w 4368946"/>
                <a:gd name="connsiteY4674" fmla="*/ 2649275 h 2947481"/>
                <a:gd name="connsiteX4675" fmla="*/ 693072 w 4368946"/>
                <a:gd name="connsiteY4675" fmla="*/ 2650243 h 2947481"/>
                <a:gd name="connsiteX4676" fmla="*/ 692933 w 4368946"/>
                <a:gd name="connsiteY4676" fmla="*/ 2641804 h 2947481"/>
                <a:gd name="connsiteX4677" fmla="*/ 689542 w 4368946"/>
                <a:gd name="connsiteY4677" fmla="*/ 2634264 h 2947481"/>
                <a:gd name="connsiteX4678" fmla="*/ 671271 w 4368946"/>
                <a:gd name="connsiteY4678" fmla="*/ 2605073 h 2947481"/>
                <a:gd name="connsiteX4679" fmla="*/ 669540 w 4368946"/>
                <a:gd name="connsiteY4679" fmla="*/ 2601061 h 2947481"/>
                <a:gd name="connsiteX4680" fmla="*/ 666772 w 4368946"/>
                <a:gd name="connsiteY4680" fmla="*/ 2592691 h 2947481"/>
                <a:gd name="connsiteX4681" fmla="*/ 652306 w 4368946"/>
                <a:gd name="connsiteY4681" fmla="*/ 2563707 h 2947481"/>
                <a:gd name="connsiteX4682" fmla="*/ 641302 w 4368946"/>
                <a:gd name="connsiteY4682" fmla="*/ 2549457 h 2947481"/>
                <a:gd name="connsiteX4683" fmla="*/ 637703 w 4368946"/>
                <a:gd name="connsiteY4683" fmla="*/ 2542056 h 2947481"/>
                <a:gd name="connsiteX4684" fmla="*/ 635973 w 4368946"/>
                <a:gd name="connsiteY4684" fmla="*/ 2533963 h 2947481"/>
                <a:gd name="connsiteX4685" fmla="*/ 635973 w 4368946"/>
                <a:gd name="connsiteY4685" fmla="*/ 2524901 h 2947481"/>
                <a:gd name="connsiteX4686" fmla="*/ 637426 w 4368946"/>
                <a:gd name="connsiteY4686" fmla="*/ 2505809 h 2947481"/>
                <a:gd name="connsiteX4687" fmla="*/ 636388 w 4368946"/>
                <a:gd name="connsiteY4687" fmla="*/ 2498200 h 2947481"/>
                <a:gd name="connsiteX4688" fmla="*/ 636388 w 4368946"/>
                <a:gd name="connsiteY4688" fmla="*/ 2496055 h 2947481"/>
                <a:gd name="connsiteX4689" fmla="*/ 637149 w 4368946"/>
                <a:gd name="connsiteY4689" fmla="*/ 2494257 h 2947481"/>
                <a:gd name="connsiteX4690" fmla="*/ 639572 w 4368946"/>
                <a:gd name="connsiteY4690" fmla="*/ 2491282 h 2947481"/>
                <a:gd name="connsiteX4691" fmla="*/ 640818 w 4368946"/>
                <a:gd name="connsiteY4691" fmla="*/ 2489346 h 2947481"/>
                <a:gd name="connsiteX4692" fmla="*/ 642825 w 4368946"/>
                <a:gd name="connsiteY4692" fmla="*/ 2484711 h 2947481"/>
                <a:gd name="connsiteX4693" fmla="*/ 652168 w 4368946"/>
                <a:gd name="connsiteY4693" fmla="*/ 2447703 h 2947481"/>
                <a:gd name="connsiteX4694" fmla="*/ 652860 w 4368946"/>
                <a:gd name="connsiteY4694" fmla="*/ 2443760 h 2947481"/>
                <a:gd name="connsiteX4695" fmla="*/ 653622 w 4368946"/>
                <a:gd name="connsiteY4695" fmla="*/ 2441823 h 2947481"/>
                <a:gd name="connsiteX4696" fmla="*/ 655214 w 4368946"/>
                <a:gd name="connsiteY4696" fmla="*/ 2439402 h 2947481"/>
                <a:gd name="connsiteX4697" fmla="*/ 658951 w 4368946"/>
                <a:gd name="connsiteY4697" fmla="*/ 2434698 h 2947481"/>
                <a:gd name="connsiteX4698" fmla="*/ 660612 w 4368946"/>
                <a:gd name="connsiteY4698" fmla="*/ 2432278 h 2947481"/>
                <a:gd name="connsiteX4699" fmla="*/ 662688 w 4368946"/>
                <a:gd name="connsiteY4699" fmla="*/ 2428680 h 2947481"/>
                <a:gd name="connsiteX4700" fmla="*/ 663934 w 4368946"/>
                <a:gd name="connsiteY4700" fmla="*/ 2427366 h 2947481"/>
                <a:gd name="connsiteX4701" fmla="*/ 670786 w 4368946"/>
                <a:gd name="connsiteY4701" fmla="*/ 2422801 h 2947481"/>
                <a:gd name="connsiteX4702" fmla="*/ 672724 w 4368946"/>
                <a:gd name="connsiteY4702" fmla="*/ 2420933 h 2947481"/>
                <a:gd name="connsiteX4703" fmla="*/ 674523 w 4368946"/>
                <a:gd name="connsiteY4703" fmla="*/ 2418443 h 2947481"/>
                <a:gd name="connsiteX4704" fmla="*/ 677845 w 4368946"/>
                <a:gd name="connsiteY4704" fmla="*/ 2410557 h 2947481"/>
                <a:gd name="connsiteX4705" fmla="*/ 679506 w 4368946"/>
                <a:gd name="connsiteY4705" fmla="*/ 2400942 h 2947481"/>
                <a:gd name="connsiteX4706" fmla="*/ 679299 w 4368946"/>
                <a:gd name="connsiteY4706" fmla="*/ 2391258 h 2947481"/>
                <a:gd name="connsiteX4707" fmla="*/ 676807 w 4368946"/>
                <a:gd name="connsiteY4707" fmla="*/ 2383164 h 2947481"/>
                <a:gd name="connsiteX4708" fmla="*/ 668641 w 4368946"/>
                <a:gd name="connsiteY4708" fmla="*/ 2369261 h 2947481"/>
                <a:gd name="connsiteX4709" fmla="*/ 666633 w 4368946"/>
                <a:gd name="connsiteY4709" fmla="*/ 2364211 h 2947481"/>
                <a:gd name="connsiteX4710" fmla="*/ 663657 w 4368946"/>
                <a:gd name="connsiteY4710" fmla="*/ 2353904 h 2947481"/>
                <a:gd name="connsiteX4711" fmla="*/ 662827 w 4368946"/>
                <a:gd name="connsiteY4711" fmla="*/ 2351898 h 2947481"/>
                <a:gd name="connsiteX4712" fmla="*/ 662204 w 4368946"/>
                <a:gd name="connsiteY4712" fmla="*/ 2350030 h 2947481"/>
                <a:gd name="connsiteX4713" fmla="*/ 662481 w 4368946"/>
                <a:gd name="connsiteY4713" fmla="*/ 2348370 h 2947481"/>
                <a:gd name="connsiteX4714" fmla="*/ 664003 w 4368946"/>
                <a:gd name="connsiteY4714" fmla="*/ 2346917 h 2947481"/>
                <a:gd name="connsiteX4715" fmla="*/ 663726 w 4368946"/>
                <a:gd name="connsiteY4715" fmla="*/ 2347471 h 2947481"/>
                <a:gd name="connsiteX4716" fmla="*/ 663173 w 4368946"/>
                <a:gd name="connsiteY4716" fmla="*/ 2349131 h 2947481"/>
                <a:gd name="connsiteX4717" fmla="*/ 666633 w 4368946"/>
                <a:gd name="connsiteY4717" fmla="*/ 2345396 h 2947481"/>
                <a:gd name="connsiteX4718" fmla="*/ 668917 w 4368946"/>
                <a:gd name="connsiteY4718" fmla="*/ 2342075 h 2947481"/>
                <a:gd name="connsiteX4719" fmla="*/ 669748 w 4368946"/>
                <a:gd name="connsiteY4719" fmla="*/ 2338340 h 2947481"/>
                <a:gd name="connsiteX4720" fmla="*/ 668848 w 4368946"/>
                <a:gd name="connsiteY4720" fmla="*/ 2333498 h 2947481"/>
                <a:gd name="connsiteX4721" fmla="*/ 661096 w 4368946"/>
                <a:gd name="connsiteY4721" fmla="*/ 2316481 h 2947481"/>
                <a:gd name="connsiteX4722" fmla="*/ 658051 w 4368946"/>
                <a:gd name="connsiteY4722" fmla="*/ 2307350 h 2947481"/>
                <a:gd name="connsiteX4723" fmla="*/ 656805 w 4368946"/>
                <a:gd name="connsiteY4723" fmla="*/ 2304860 h 2947481"/>
                <a:gd name="connsiteX4724" fmla="*/ 650300 w 4368946"/>
                <a:gd name="connsiteY4724" fmla="*/ 2295314 h 2947481"/>
                <a:gd name="connsiteX4725" fmla="*/ 649054 w 4368946"/>
                <a:gd name="connsiteY4725" fmla="*/ 2292893 h 2947481"/>
                <a:gd name="connsiteX4726" fmla="*/ 648500 w 4368946"/>
                <a:gd name="connsiteY4726" fmla="*/ 2290541 h 2947481"/>
                <a:gd name="connsiteX4727" fmla="*/ 648293 w 4368946"/>
                <a:gd name="connsiteY4727" fmla="*/ 2288743 h 2947481"/>
                <a:gd name="connsiteX4728" fmla="*/ 648639 w 4368946"/>
                <a:gd name="connsiteY4728" fmla="*/ 2287982 h 2947481"/>
                <a:gd name="connsiteX4729" fmla="*/ 649954 w 4368946"/>
                <a:gd name="connsiteY4729" fmla="*/ 2287636 h 2947481"/>
                <a:gd name="connsiteX4730" fmla="*/ 655629 w 4368946"/>
                <a:gd name="connsiteY4730" fmla="*/ 2286598 h 2947481"/>
                <a:gd name="connsiteX4731" fmla="*/ 658397 w 4368946"/>
                <a:gd name="connsiteY4731" fmla="*/ 2285906 h 2947481"/>
                <a:gd name="connsiteX4732" fmla="*/ 661096 w 4368946"/>
                <a:gd name="connsiteY4732" fmla="*/ 2284869 h 2947481"/>
                <a:gd name="connsiteX4733" fmla="*/ 663519 w 4368946"/>
                <a:gd name="connsiteY4733" fmla="*/ 2283347 h 2947481"/>
                <a:gd name="connsiteX4734" fmla="*/ 658466 w 4368946"/>
                <a:gd name="connsiteY4734" fmla="*/ 2283070 h 2947481"/>
                <a:gd name="connsiteX4735" fmla="*/ 654106 w 4368946"/>
                <a:gd name="connsiteY4735" fmla="*/ 2284938 h 2947481"/>
                <a:gd name="connsiteX4736" fmla="*/ 650092 w 4368946"/>
                <a:gd name="connsiteY4736" fmla="*/ 2285422 h 2947481"/>
                <a:gd name="connsiteX4737" fmla="*/ 645870 w 4368946"/>
                <a:gd name="connsiteY4737" fmla="*/ 2281202 h 2947481"/>
                <a:gd name="connsiteX4738" fmla="*/ 649815 w 4368946"/>
                <a:gd name="connsiteY4738" fmla="*/ 2280442 h 2947481"/>
                <a:gd name="connsiteX4739" fmla="*/ 650507 w 4368946"/>
                <a:gd name="connsiteY4739" fmla="*/ 2279957 h 2947481"/>
                <a:gd name="connsiteX4740" fmla="*/ 649815 w 4368946"/>
                <a:gd name="connsiteY4740" fmla="*/ 2280372 h 2947481"/>
                <a:gd name="connsiteX4741" fmla="*/ 645801 w 4368946"/>
                <a:gd name="connsiteY4741" fmla="*/ 2281133 h 2947481"/>
                <a:gd name="connsiteX4742" fmla="*/ 644970 w 4368946"/>
                <a:gd name="connsiteY4742" fmla="*/ 2279127 h 2947481"/>
                <a:gd name="connsiteX4743" fmla="*/ 644970 w 4368946"/>
                <a:gd name="connsiteY4743" fmla="*/ 2277052 h 2947481"/>
                <a:gd name="connsiteX4744" fmla="*/ 645247 w 4368946"/>
                <a:gd name="connsiteY4744" fmla="*/ 2274977 h 2947481"/>
                <a:gd name="connsiteX4745" fmla="*/ 645247 w 4368946"/>
                <a:gd name="connsiteY4745" fmla="*/ 2272833 h 2947481"/>
                <a:gd name="connsiteX4746" fmla="*/ 644624 w 4368946"/>
                <a:gd name="connsiteY4746" fmla="*/ 2270965 h 2947481"/>
                <a:gd name="connsiteX4747" fmla="*/ 643794 w 4368946"/>
                <a:gd name="connsiteY4747" fmla="*/ 2268959 h 2947481"/>
                <a:gd name="connsiteX4748" fmla="*/ 641717 w 4368946"/>
                <a:gd name="connsiteY4748" fmla="*/ 2265362 h 2947481"/>
                <a:gd name="connsiteX4749" fmla="*/ 639641 w 4368946"/>
                <a:gd name="connsiteY4749" fmla="*/ 2262803 h 2947481"/>
                <a:gd name="connsiteX4750" fmla="*/ 638188 w 4368946"/>
                <a:gd name="connsiteY4750" fmla="*/ 2260243 h 2947481"/>
                <a:gd name="connsiteX4751" fmla="*/ 637011 w 4368946"/>
                <a:gd name="connsiteY4751" fmla="*/ 2257615 h 2947481"/>
                <a:gd name="connsiteX4752" fmla="*/ 635558 w 4368946"/>
                <a:gd name="connsiteY4752" fmla="*/ 2254986 h 2947481"/>
                <a:gd name="connsiteX4753" fmla="*/ 633066 w 4368946"/>
                <a:gd name="connsiteY4753" fmla="*/ 2251735 h 2947481"/>
                <a:gd name="connsiteX4754" fmla="*/ 623307 w 4368946"/>
                <a:gd name="connsiteY4754" fmla="*/ 2242881 h 2947481"/>
                <a:gd name="connsiteX4755" fmla="*/ 623999 w 4368946"/>
                <a:gd name="connsiteY4755" fmla="*/ 2241013 h 2947481"/>
                <a:gd name="connsiteX4756" fmla="*/ 624761 w 4368946"/>
                <a:gd name="connsiteY4756" fmla="*/ 2239422 h 2947481"/>
                <a:gd name="connsiteX4757" fmla="*/ 625868 w 4368946"/>
                <a:gd name="connsiteY4757" fmla="*/ 2238038 h 2947481"/>
                <a:gd name="connsiteX4758" fmla="*/ 627252 w 4368946"/>
                <a:gd name="connsiteY4758" fmla="*/ 2236793 h 2947481"/>
                <a:gd name="connsiteX4759" fmla="*/ 625799 w 4368946"/>
                <a:gd name="connsiteY4759" fmla="*/ 2238038 h 2947481"/>
                <a:gd name="connsiteX4760" fmla="*/ 624761 w 4368946"/>
                <a:gd name="connsiteY4760" fmla="*/ 2239422 h 2947481"/>
                <a:gd name="connsiteX4761" fmla="*/ 623930 w 4368946"/>
                <a:gd name="connsiteY4761" fmla="*/ 2241013 h 2947481"/>
                <a:gd name="connsiteX4762" fmla="*/ 623307 w 4368946"/>
                <a:gd name="connsiteY4762" fmla="*/ 2242881 h 2947481"/>
                <a:gd name="connsiteX4763" fmla="*/ 621508 w 4368946"/>
                <a:gd name="connsiteY4763" fmla="*/ 2241151 h 2947481"/>
                <a:gd name="connsiteX4764" fmla="*/ 618601 w 4368946"/>
                <a:gd name="connsiteY4764" fmla="*/ 2237070 h 2947481"/>
                <a:gd name="connsiteX4765" fmla="*/ 606766 w 4368946"/>
                <a:gd name="connsiteY4765" fmla="*/ 2224065 h 2947481"/>
                <a:gd name="connsiteX4766" fmla="*/ 597907 w 4368946"/>
                <a:gd name="connsiteY4766" fmla="*/ 2216871 h 2947481"/>
                <a:gd name="connsiteX4767" fmla="*/ 594031 w 4368946"/>
                <a:gd name="connsiteY4767" fmla="*/ 2212721 h 2947481"/>
                <a:gd name="connsiteX4768" fmla="*/ 595830 w 4368946"/>
                <a:gd name="connsiteY4768" fmla="*/ 2213482 h 2947481"/>
                <a:gd name="connsiteX4769" fmla="*/ 597630 w 4368946"/>
                <a:gd name="connsiteY4769" fmla="*/ 2214381 h 2947481"/>
                <a:gd name="connsiteX4770" fmla="*/ 599360 w 4368946"/>
                <a:gd name="connsiteY4770" fmla="*/ 2214935 h 2947481"/>
                <a:gd name="connsiteX4771" fmla="*/ 601021 w 4368946"/>
                <a:gd name="connsiteY4771" fmla="*/ 2214450 h 2947481"/>
                <a:gd name="connsiteX4772" fmla="*/ 598391 w 4368946"/>
                <a:gd name="connsiteY4772" fmla="*/ 2213067 h 2947481"/>
                <a:gd name="connsiteX4773" fmla="*/ 593546 w 4368946"/>
                <a:gd name="connsiteY4773" fmla="*/ 2210992 h 2947481"/>
                <a:gd name="connsiteX4774" fmla="*/ 591401 w 4368946"/>
                <a:gd name="connsiteY4774" fmla="*/ 2209470 h 2947481"/>
                <a:gd name="connsiteX4775" fmla="*/ 589809 w 4368946"/>
                <a:gd name="connsiteY4775" fmla="*/ 2207671 h 2947481"/>
                <a:gd name="connsiteX4776" fmla="*/ 585103 w 4368946"/>
                <a:gd name="connsiteY4776" fmla="*/ 2201031 h 2947481"/>
                <a:gd name="connsiteX4777" fmla="*/ 586971 w 4368946"/>
                <a:gd name="connsiteY4777" fmla="*/ 2201376 h 2947481"/>
                <a:gd name="connsiteX4778" fmla="*/ 587940 w 4368946"/>
                <a:gd name="connsiteY4778" fmla="*/ 2201722 h 2947481"/>
                <a:gd name="connsiteX4779" fmla="*/ 588979 w 4368946"/>
                <a:gd name="connsiteY4779" fmla="*/ 2202207 h 2947481"/>
                <a:gd name="connsiteX4780" fmla="*/ 588563 w 4368946"/>
                <a:gd name="connsiteY4780" fmla="*/ 2200754 h 2947481"/>
                <a:gd name="connsiteX4781" fmla="*/ 587179 w 4368946"/>
                <a:gd name="connsiteY4781" fmla="*/ 2199786 h 2947481"/>
                <a:gd name="connsiteX4782" fmla="*/ 585518 w 4368946"/>
                <a:gd name="connsiteY4782" fmla="*/ 2199024 h 2947481"/>
                <a:gd name="connsiteX4783" fmla="*/ 584272 w 4368946"/>
                <a:gd name="connsiteY4783" fmla="*/ 2198194 h 2947481"/>
                <a:gd name="connsiteX4784" fmla="*/ 583165 w 4368946"/>
                <a:gd name="connsiteY4784" fmla="*/ 2196396 h 2947481"/>
                <a:gd name="connsiteX4785" fmla="*/ 580535 w 4368946"/>
                <a:gd name="connsiteY4785" fmla="*/ 2190862 h 2947481"/>
                <a:gd name="connsiteX4786" fmla="*/ 579843 w 4368946"/>
                <a:gd name="connsiteY4786" fmla="*/ 2188718 h 2947481"/>
                <a:gd name="connsiteX4787" fmla="*/ 584134 w 4368946"/>
                <a:gd name="connsiteY4787" fmla="*/ 2193975 h 2947481"/>
                <a:gd name="connsiteX4788" fmla="*/ 586695 w 4368946"/>
                <a:gd name="connsiteY4788" fmla="*/ 2195428 h 2947481"/>
                <a:gd name="connsiteX4789" fmla="*/ 589948 w 4368946"/>
                <a:gd name="connsiteY4789" fmla="*/ 2194736 h 2947481"/>
                <a:gd name="connsiteX4790" fmla="*/ 588217 w 4368946"/>
                <a:gd name="connsiteY4790" fmla="*/ 2193560 h 2947481"/>
                <a:gd name="connsiteX4791" fmla="*/ 585933 w 4368946"/>
                <a:gd name="connsiteY4791" fmla="*/ 2192937 h 2947481"/>
                <a:gd name="connsiteX4792" fmla="*/ 584757 w 4368946"/>
                <a:gd name="connsiteY4792" fmla="*/ 2191830 h 2947481"/>
                <a:gd name="connsiteX4793" fmla="*/ 586279 w 4368946"/>
                <a:gd name="connsiteY4793" fmla="*/ 2189063 h 2947481"/>
                <a:gd name="connsiteX4794" fmla="*/ 581988 w 4368946"/>
                <a:gd name="connsiteY4794" fmla="*/ 2189340 h 2947481"/>
                <a:gd name="connsiteX4795" fmla="*/ 578043 w 4368946"/>
                <a:gd name="connsiteY4795" fmla="*/ 2184775 h 2947481"/>
                <a:gd name="connsiteX4796" fmla="*/ 572922 w 4368946"/>
                <a:gd name="connsiteY4796" fmla="*/ 2173776 h 2947481"/>
                <a:gd name="connsiteX4797" fmla="*/ 575344 w 4368946"/>
                <a:gd name="connsiteY4797" fmla="*/ 2175506 h 2947481"/>
                <a:gd name="connsiteX4798" fmla="*/ 577836 w 4368946"/>
                <a:gd name="connsiteY4798" fmla="*/ 2175506 h 2947481"/>
                <a:gd name="connsiteX4799" fmla="*/ 580258 w 4368946"/>
                <a:gd name="connsiteY4799" fmla="*/ 2174399 h 2947481"/>
                <a:gd name="connsiteX4800" fmla="*/ 582611 w 4368946"/>
                <a:gd name="connsiteY4800" fmla="*/ 2172324 h 2947481"/>
                <a:gd name="connsiteX4801" fmla="*/ 584757 w 4368946"/>
                <a:gd name="connsiteY4801" fmla="*/ 2167896 h 2947481"/>
                <a:gd name="connsiteX4802" fmla="*/ 584964 w 4368946"/>
                <a:gd name="connsiteY4802" fmla="*/ 2157867 h 2947481"/>
                <a:gd name="connsiteX4803" fmla="*/ 586418 w 4368946"/>
                <a:gd name="connsiteY4803" fmla="*/ 2154339 h 2947481"/>
                <a:gd name="connsiteX4804" fmla="*/ 587664 w 4368946"/>
                <a:gd name="connsiteY4804" fmla="*/ 2157036 h 2947481"/>
                <a:gd name="connsiteX4805" fmla="*/ 590017 w 4368946"/>
                <a:gd name="connsiteY4805" fmla="*/ 2158420 h 2947481"/>
                <a:gd name="connsiteX4806" fmla="*/ 592924 w 4368946"/>
                <a:gd name="connsiteY4806" fmla="*/ 2159319 h 2947481"/>
                <a:gd name="connsiteX4807" fmla="*/ 595692 w 4368946"/>
                <a:gd name="connsiteY4807" fmla="*/ 2160564 h 2947481"/>
                <a:gd name="connsiteX4808" fmla="*/ 596176 w 4368946"/>
                <a:gd name="connsiteY4808" fmla="*/ 2159250 h 2947481"/>
                <a:gd name="connsiteX4809" fmla="*/ 597146 w 4368946"/>
                <a:gd name="connsiteY4809" fmla="*/ 2158350 h 2947481"/>
                <a:gd name="connsiteX4810" fmla="*/ 598391 w 4368946"/>
                <a:gd name="connsiteY4810" fmla="*/ 2157797 h 2947481"/>
                <a:gd name="connsiteX4811" fmla="*/ 599914 w 4368946"/>
                <a:gd name="connsiteY4811" fmla="*/ 2157451 h 2947481"/>
                <a:gd name="connsiteX4812" fmla="*/ 597353 w 4368946"/>
                <a:gd name="connsiteY4812" fmla="*/ 2156898 h 2947481"/>
                <a:gd name="connsiteX4813" fmla="*/ 594792 w 4368946"/>
                <a:gd name="connsiteY4813" fmla="*/ 2156690 h 2947481"/>
                <a:gd name="connsiteX4814" fmla="*/ 592301 w 4368946"/>
                <a:gd name="connsiteY4814" fmla="*/ 2156206 h 2947481"/>
                <a:gd name="connsiteX4815" fmla="*/ 589671 w 4368946"/>
                <a:gd name="connsiteY4815" fmla="*/ 2154684 h 2947481"/>
                <a:gd name="connsiteX4816" fmla="*/ 588010 w 4368946"/>
                <a:gd name="connsiteY4816" fmla="*/ 2153094 h 2947481"/>
                <a:gd name="connsiteX4817" fmla="*/ 586695 w 4368946"/>
                <a:gd name="connsiteY4817" fmla="*/ 2151295 h 2947481"/>
                <a:gd name="connsiteX4818" fmla="*/ 586418 w 4368946"/>
                <a:gd name="connsiteY4818" fmla="*/ 2149635 h 2947481"/>
                <a:gd name="connsiteX4819" fmla="*/ 587733 w 4368946"/>
                <a:gd name="connsiteY4819" fmla="*/ 2148321 h 2947481"/>
                <a:gd name="connsiteX4820" fmla="*/ 589394 w 4368946"/>
                <a:gd name="connsiteY4820" fmla="*/ 2148113 h 2947481"/>
                <a:gd name="connsiteX4821" fmla="*/ 590570 w 4368946"/>
                <a:gd name="connsiteY4821" fmla="*/ 2148666 h 2947481"/>
                <a:gd name="connsiteX4822" fmla="*/ 591401 w 4368946"/>
                <a:gd name="connsiteY4822" fmla="*/ 2149220 h 2947481"/>
                <a:gd name="connsiteX4823" fmla="*/ 592093 w 4368946"/>
                <a:gd name="connsiteY4823" fmla="*/ 2148943 h 2947481"/>
                <a:gd name="connsiteX4824" fmla="*/ 592577 w 4368946"/>
                <a:gd name="connsiteY4824" fmla="*/ 2147006 h 2947481"/>
                <a:gd name="connsiteX4825" fmla="*/ 592162 w 4368946"/>
                <a:gd name="connsiteY4825" fmla="*/ 2144585 h 2947481"/>
                <a:gd name="connsiteX4826" fmla="*/ 591539 w 4368946"/>
                <a:gd name="connsiteY4826" fmla="*/ 2142095 h 2947481"/>
                <a:gd name="connsiteX4827" fmla="*/ 591401 w 4368946"/>
                <a:gd name="connsiteY4827" fmla="*/ 2140089 h 2947481"/>
                <a:gd name="connsiteX4828" fmla="*/ 593131 w 4368946"/>
                <a:gd name="connsiteY4828" fmla="*/ 2139259 h 2947481"/>
                <a:gd name="connsiteX4829" fmla="*/ 594239 w 4368946"/>
                <a:gd name="connsiteY4829" fmla="*/ 2139605 h 2947481"/>
                <a:gd name="connsiteX4830" fmla="*/ 593131 w 4368946"/>
                <a:gd name="connsiteY4830" fmla="*/ 2139259 h 2947481"/>
                <a:gd name="connsiteX4831" fmla="*/ 591401 w 4368946"/>
                <a:gd name="connsiteY4831" fmla="*/ 2140089 h 2947481"/>
                <a:gd name="connsiteX4832" fmla="*/ 590294 w 4368946"/>
                <a:gd name="connsiteY4832" fmla="*/ 2138775 h 2947481"/>
                <a:gd name="connsiteX4833" fmla="*/ 589117 w 4368946"/>
                <a:gd name="connsiteY4833" fmla="*/ 2138290 h 2947481"/>
                <a:gd name="connsiteX4834" fmla="*/ 588148 w 4368946"/>
                <a:gd name="connsiteY4834" fmla="*/ 2137806 h 2947481"/>
                <a:gd name="connsiteX4835" fmla="*/ 587594 w 4368946"/>
                <a:gd name="connsiteY4835" fmla="*/ 2136284 h 2947481"/>
                <a:gd name="connsiteX4836" fmla="*/ 587940 w 4368946"/>
                <a:gd name="connsiteY4836" fmla="*/ 2134347 h 2947481"/>
                <a:gd name="connsiteX4837" fmla="*/ 589048 w 4368946"/>
                <a:gd name="connsiteY4837" fmla="*/ 2132618 h 2947481"/>
                <a:gd name="connsiteX4838" fmla="*/ 591470 w 4368946"/>
                <a:gd name="connsiteY4838" fmla="*/ 2129505 h 2947481"/>
                <a:gd name="connsiteX4839" fmla="*/ 593546 w 4368946"/>
                <a:gd name="connsiteY4839" fmla="*/ 2125631 h 2947481"/>
                <a:gd name="connsiteX4840" fmla="*/ 594723 w 4368946"/>
                <a:gd name="connsiteY4840" fmla="*/ 2121965 h 2947481"/>
                <a:gd name="connsiteX4841" fmla="*/ 595761 w 4368946"/>
                <a:gd name="connsiteY4841" fmla="*/ 2113734 h 2947481"/>
                <a:gd name="connsiteX4842" fmla="*/ 597076 w 4368946"/>
                <a:gd name="connsiteY4842" fmla="*/ 2115463 h 2947481"/>
                <a:gd name="connsiteX4843" fmla="*/ 599498 w 4368946"/>
                <a:gd name="connsiteY4843" fmla="*/ 2116500 h 2947481"/>
                <a:gd name="connsiteX4844" fmla="*/ 597076 w 4368946"/>
                <a:gd name="connsiteY4844" fmla="*/ 2115394 h 2947481"/>
                <a:gd name="connsiteX4845" fmla="*/ 595830 w 4368946"/>
                <a:gd name="connsiteY4845" fmla="*/ 2113665 h 2947481"/>
                <a:gd name="connsiteX4846" fmla="*/ 598322 w 4368946"/>
                <a:gd name="connsiteY4846" fmla="*/ 2101767 h 2947481"/>
                <a:gd name="connsiteX4847" fmla="*/ 598668 w 4368946"/>
                <a:gd name="connsiteY4847" fmla="*/ 2098031 h 2947481"/>
                <a:gd name="connsiteX4848" fmla="*/ 597561 w 4368946"/>
                <a:gd name="connsiteY4848" fmla="*/ 2094711 h 2947481"/>
                <a:gd name="connsiteX4849" fmla="*/ 595485 w 4368946"/>
                <a:gd name="connsiteY4849" fmla="*/ 2091321 h 2947481"/>
                <a:gd name="connsiteX4850" fmla="*/ 594100 w 4368946"/>
                <a:gd name="connsiteY4850" fmla="*/ 2088347 h 2947481"/>
                <a:gd name="connsiteX4851" fmla="*/ 595069 w 4368946"/>
                <a:gd name="connsiteY4851" fmla="*/ 2086272 h 2947481"/>
                <a:gd name="connsiteX4852" fmla="*/ 593408 w 4368946"/>
                <a:gd name="connsiteY4852" fmla="*/ 2086410 h 2947481"/>
                <a:gd name="connsiteX4853" fmla="*/ 592231 w 4368946"/>
                <a:gd name="connsiteY4853" fmla="*/ 2085718 h 2947481"/>
                <a:gd name="connsiteX4854" fmla="*/ 591470 w 4368946"/>
                <a:gd name="connsiteY4854" fmla="*/ 2084404 h 2947481"/>
                <a:gd name="connsiteX4855" fmla="*/ 590778 w 4368946"/>
                <a:gd name="connsiteY4855" fmla="*/ 2082744 h 2947481"/>
                <a:gd name="connsiteX4856" fmla="*/ 591609 w 4368946"/>
                <a:gd name="connsiteY4856" fmla="*/ 2081983 h 2947481"/>
                <a:gd name="connsiteX4857" fmla="*/ 592370 w 4368946"/>
                <a:gd name="connsiteY4857" fmla="*/ 2081568 h 2947481"/>
                <a:gd name="connsiteX4858" fmla="*/ 593200 w 4368946"/>
                <a:gd name="connsiteY4858" fmla="*/ 2081430 h 2947481"/>
                <a:gd name="connsiteX4859" fmla="*/ 594515 w 4368946"/>
                <a:gd name="connsiteY4859" fmla="*/ 2081637 h 2947481"/>
                <a:gd name="connsiteX4860" fmla="*/ 593477 w 4368946"/>
                <a:gd name="connsiteY4860" fmla="*/ 2080738 h 2947481"/>
                <a:gd name="connsiteX4861" fmla="*/ 592854 w 4368946"/>
                <a:gd name="connsiteY4861" fmla="*/ 2079700 h 2947481"/>
                <a:gd name="connsiteX4862" fmla="*/ 592716 w 4368946"/>
                <a:gd name="connsiteY4862" fmla="*/ 2078594 h 2947481"/>
                <a:gd name="connsiteX4863" fmla="*/ 593408 w 4368946"/>
                <a:gd name="connsiteY4863" fmla="*/ 2077417 h 2947481"/>
                <a:gd name="connsiteX4864" fmla="*/ 592439 w 4368946"/>
                <a:gd name="connsiteY4864" fmla="*/ 2077763 h 2947481"/>
                <a:gd name="connsiteX4865" fmla="*/ 591401 w 4368946"/>
                <a:gd name="connsiteY4865" fmla="*/ 2077902 h 2947481"/>
                <a:gd name="connsiteX4866" fmla="*/ 590294 w 4368946"/>
                <a:gd name="connsiteY4866" fmla="*/ 2077694 h 2947481"/>
                <a:gd name="connsiteX4867" fmla="*/ 589117 w 4368946"/>
                <a:gd name="connsiteY4867" fmla="*/ 2077279 h 2947481"/>
                <a:gd name="connsiteX4868" fmla="*/ 589117 w 4368946"/>
                <a:gd name="connsiteY4868" fmla="*/ 2079147 h 2947481"/>
                <a:gd name="connsiteX4869" fmla="*/ 588425 w 4368946"/>
                <a:gd name="connsiteY4869" fmla="*/ 2079839 h 2947481"/>
                <a:gd name="connsiteX4870" fmla="*/ 587041 w 4368946"/>
                <a:gd name="connsiteY4870" fmla="*/ 2079839 h 2947481"/>
                <a:gd name="connsiteX4871" fmla="*/ 585518 w 4368946"/>
                <a:gd name="connsiteY4871" fmla="*/ 2079700 h 2947481"/>
                <a:gd name="connsiteX4872" fmla="*/ 583511 w 4368946"/>
                <a:gd name="connsiteY4872" fmla="*/ 2079009 h 2947481"/>
                <a:gd name="connsiteX4873" fmla="*/ 581573 w 4368946"/>
                <a:gd name="connsiteY4873" fmla="*/ 2077763 h 2947481"/>
                <a:gd name="connsiteX4874" fmla="*/ 579912 w 4368946"/>
                <a:gd name="connsiteY4874" fmla="*/ 2076172 h 2947481"/>
                <a:gd name="connsiteX4875" fmla="*/ 578804 w 4368946"/>
                <a:gd name="connsiteY4875" fmla="*/ 2074651 h 2947481"/>
                <a:gd name="connsiteX4876" fmla="*/ 578182 w 4368946"/>
                <a:gd name="connsiteY4876" fmla="*/ 2072714 h 2947481"/>
                <a:gd name="connsiteX4877" fmla="*/ 577697 w 4368946"/>
                <a:gd name="connsiteY4877" fmla="*/ 2068425 h 2947481"/>
                <a:gd name="connsiteX4878" fmla="*/ 577213 w 4368946"/>
                <a:gd name="connsiteY4878" fmla="*/ 2066903 h 2947481"/>
                <a:gd name="connsiteX4879" fmla="*/ 576313 w 4368946"/>
                <a:gd name="connsiteY4879" fmla="*/ 2066350 h 2947481"/>
                <a:gd name="connsiteX4880" fmla="*/ 573337 w 4368946"/>
                <a:gd name="connsiteY4880" fmla="*/ 2065589 h 2947481"/>
                <a:gd name="connsiteX4881" fmla="*/ 572091 w 4368946"/>
                <a:gd name="connsiteY4881" fmla="*/ 2064690 h 2947481"/>
                <a:gd name="connsiteX4882" fmla="*/ 572299 w 4368946"/>
                <a:gd name="connsiteY4882" fmla="*/ 2066972 h 2947481"/>
                <a:gd name="connsiteX4883" fmla="*/ 571053 w 4368946"/>
                <a:gd name="connsiteY4883" fmla="*/ 2067387 h 2947481"/>
                <a:gd name="connsiteX4884" fmla="*/ 569738 w 4368946"/>
                <a:gd name="connsiteY4884" fmla="*/ 2066004 h 2947481"/>
                <a:gd name="connsiteX4885" fmla="*/ 569946 w 4368946"/>
                <a:gd name="connsiteY4885" fmla="*/ 2062960 h 2947481"/>
                <a:gd name="connsiteX4886" fmla="*/ 568285 w 4368946"/>
                <a:gd name="connsiteY4886" fmla="*/ 2063237 h 2947481"/>
                <a:gd name="connsiteX4887" fmla="*/ 566623 w 4368946"/>
                <a:gd name="connsiteY4887" fmla="*/ 2062338 h 2947481"/>
                <a:gd name="connsiteX4888" fmla="*/ 563647 w 4368946"/>
                <a:gd name="connsiteY4888" fmla="*/ 2059433 h 2947481"/>
                <a:gd name="connsiteX4889" fmla="*/ 564062 w 4368946"/>
                <a:gd name="connsiteY4889" fmla="*/ 2063029 h 2947481"/>
                <a:gd name="connsiteX4890" fmla="*/ 564616 w 4368946"/>
                <a:gd name="connsiteY4890" fmla="*/ 2065243 h 2947481"/>
                <a:gd name="connsiteX4891" fmla="*/ 563578 w 4368946"/>
                <a:gd name="connsiteY4891" fmla="*/ 2066488 h 2947481"/>
                <a:gd name="connsiteX4892" fmla="*/ 553196 w 4368946"/>
                <a:gd name="connsiteY4892" fmla="*/ 2067941 h 2947481"/>
                <a:gd name="connsiteX4893" fmla="*/ 550220 w 4368946"/>
                <a:gd name="connsiteY4893" fmla="*/ 2067387 h 2947481"/>
                <a:gd name="connsiteX4894" fmla="*/ 548628 w 4368946"/>
                <a:gd name="connsiteY4894" fmla="*/ 2065036 h 2947481"/>
                <a:gd name="connsiteX4895" fmla="*/ 546829 w 4368946"/>
                <a:gd name="connsiteY4895" fmla="*/ 2067318 h 2947481"/>
                <a:gd name="connsiteX4896" fmla="*/ 544268 w 4368946"/>
                <a:gd name="connsiteY4896" fmla="*/ 2066972 h 2947481"/>
                <a:gd name="connsiteX4897" fmla="*/ 541500 w 4368946"/>
                <a:gd name="connsiteY4897" fmla="*/ 2065381 h 2947481"/>
                <a:gd name="connsiteX4898" fmla="*/ 539147 w 4368946"/>
                <a:gd name="connsiteY4898" fmla="*/ 2063790 h 2947481"/>
                <a:gd name="connsiteX4899" fmla="*/ 540392 w 4368946"/>
                <a:gd name="connsiteY4899" fmla="*/ 2065796 h 2947481"/>
                <a:gd name="connsiteX4900" fmla="*/ 540531 w 4368946"/>
                <a:gd name="connsiteY4900" fmla="*/ 2068079 h 2947481"/>
                <a:gd name="connsiteX4901" fmla="*/ 539423 w 4368946"/>
                <a:gd name="connsiteY4901" fmla="*/ 2069878 h 2947481"/>
                <a:gd name="connsiteX4902" fmla="*/ 537001 w 4368946"/>
                <a:gd name="connsiteY4902" fmla="*/ 2070500 h 2947481"/>
                <a:gd name="connsiteX4903" fmla="*/ 535132 w 4368946"/>
                <a:gd name="connsiteY4903" fmla="*/ 2069532 h 2947481"/>
                <a:gd name="connsiteX4904" fmla="*/ 534371 w 4368946"/>
                <a:gd name="connsiteY4904" fmla="*/ 2067595 h 2947481"/>
                <a:gd name="connsiteX4905" fmla="*/ 533887 w 4368946"/>
                <a:gd name="connsiteY4905" fmla="*/ 2065381 h 2947481"/>
                <a:gd name="connsiteX4906" fmla="*/ 532849 w 4368946"/>
                <a:gd name="connsiteY4906" fmla="*/ 2063652 h 2947481"/>
                <a:gd name="connsiteX4907" fmla="*/ 533195 w 4368946"/>
                <a:gd name="connsiteY4907" fmla="*/ 2065589 h 2947481"/>
                <a:gd name="connsiteX4908" fmla="*/ 533333 w 4368946"/>
                <a:gd name="connsiteY4908" fmla="*/ 2067526 h 2947481"/>
                <a:gd name="connsiteX4909" fmla="*/ 533748 w 4368946"/>
                <a:gd name="connsiteY4909" fmla="*/ 2069393 h 2947481"/>
                <a:gd name="connsiteX4910" fmla="*/ 534786 w 4368946"/>
                <a:gd name="connsiteY4910" fmla="*/ 2071054 h 2947481"/>
                <a:gd name="connsiteX4911" fmla="*/ 532710 w 4368946"/>
                <a:gd name="connsiteY4911" fmla="*/ 2071607 h 2947481"/>
                <a:gd name="connsiteX4912" fmla="*/ 530980 w 4368946"/>
                <a:gd name="connsiteY4912" fmla="*/ 2071607 h 2947481"/>
                <a:gd name="connsiteX4913" fmla="*/ 529665 w 4368946"/>
                <a:gd name="connsiteY4913" fmla="*/ 2070846 h 2947481"/>
                <a:gd name="connsiteX4914" fmla="*/ 528972 w 4368946"/>
                <a:gd name="connsiteY4914" fmla="*/ 2068909 h 2947481"/>
                <a:gd name="connsiteX4915" fmla="*/ 527934 w 4368946"/>
                <a:gd name="connsiteY4915" fmla="*/ 2071330 h 2947481"/>
                <a:gd name="connsiteX4916" fmla="*/ 525374 w 4368946"/>
                <a:gd name="connsiteY4916" fmla="*/ 2072575 h 2947481"/>
                <a:gd name="connsiteX4917" fmla="*/ 523020 w 4368946"/>
                <a:gd name="connsiteY4917" fmla="*/ 2072160 h 2947481"/>
                <a:gd name="connsiteX4918" fmla="*/ 522605 w 4368946"/>
                <a:gd name="connsiteY4918" fmla="*/ 2069809 h 2947481"/>
                <a:gd name="connsiteX4919" fmla="*/ 520806 w 4368946"/>
                <a:gd name="connsiteY4919" fmla="*/ 2072368 h 2947481"/>
                <a:gd name="connsiteX4920" fmla="*/ 518383 w 4368946"/>
                <a:gd name="connsiteY4920" fmla="*/ 2072575 h 2947481"/>
                <a:gd name="connsiteX4921" fmla="*/ 515546 w 4368946"/>
                <a:gd name="connsiteY4921" fmla="*/ 2071261 h 2947481"/>
                <a:gd name="connsiteX4922" fmla="*/ 512777 w 4368946"/>
                <a:gd name="connsiteY4922" fmla="*/ 2069324 h 2947481"/>
                <a:gd name="connsiteX4923" fmla="*/ 509663 w 4368946"/>
                <a:gd name="connsiteY4923" fmla="*/ 2066350 h 2947481"/>
                <a:gd name="connsiteX4924" fmla="*/ 507379 w 4368946"/>
                <a:gd name="connsiteY4924" fmla="*/ 2063029 h 2947481"/>
                <a:gd name="connsiteX4925" fmla="*/ 505648 w 4368946"/>
                <a:gd name="connsiteY4925" fmla="*/ 2059363 h 2947481"/>
                <a:gd name="connsiteX4926" fmla="*/ 504195 w 4368946"/>
                <a:gd name="connsiteY4926" fmla="*/ 2055351 h 2947481"/>
                <a:gd name="connsiteX4927" fmla="*/ 504748 w 4368946"/>
                <a:gd name="connsiteY4927" fmla="*/ 2055213 h 2947481"/>
                <a:gd name="connsiteX4928" fmla="*/ 505718 w 4368946"/>
                <a:gd name="connsiteY4928" fmla="*/ 2054867 h 2947481"/>
                <a:gd name="connsiteX4929" fmla="*/ 506133 w 4368946"/>
                <a:gd name="connsiteY4929" fmla="*/ 2054729 h 2947481"/>
                <a:gd name="connsiteX4930" fmla="*/ 503641 w 4368946"/>
                <a:gd name="connsiteY4930" fmla="*/ 2053553 h 2947481"/>
                <a:gd name="connsiteX4931" fmla="*/ 504333 w 4368946"/>
                <a:gd name="connsiteY4931" fmla="*/ 2051685 h 2947481"/>
                <a:gd name="connsiteX4932" fmla="*/ 506341 w 4368946"/>
                <a:gd name="connsiteY4932" fmla="*/ 2049679 h 2947481"/>
                <a:gd name="connsiteX4933" fmla="*/ 507656 w 4368946"/>
                <a:gd name="connsiteY4933" fmla="*/ 2048019 h 2947481"/>
                <a:gd name="connsiteX4934" fmla="*/ 505925 w 4368946"/>
                <a:gd name="connsiteY4934" fmla="*/ 2048780 h 2947481"/>
                <a:gd name="connsiteX4935" fmla="*/ 503503 w 4368946"/>
                <a:gd name="connsiteY4935" fmla="*/ 2049057 h 2947481"/>
                <a:gd name="connsiteX4936" fmla="*/ 501357 w 4368946"/>
                <a:gd name="connsiteY4936" fmla="*/ 2048503 h 2947481"/>
                <a:gd name="connsiteX4937" fmla="*/ 500457 w 4368946"/>
                <a:gd name="connsiteY4937" fmla="*/ 2046774 h 2947481"/>
                <a:gd name="connsiteX4938" fmla="*/ 501150 w 4368946"/>
                <a:gd name="connsiteY4938" fmla="*/ 2046082 h 2947481"/>
                <a:gd name="connsiteX4939" fmla="*/ 502672 w 4368946"/>
                <a:gd name="connsiteY4939" fmla="*/ 2045736 h 2947481"/>
                <a:gd name="connsiteX4940" fmla="*/ 504403 w 4368946"/>
                <a:gd name="connsiteY4940" fmla="*/ 2045529 h 2947481"/>
                <a:gd name="connsiteX4941" fmla="*/ 505718 w 4368946"/>
                <a:gd name="connsiteY4941" fmla="*/ 2045183 h 2947481"/>
                <a:gd name="connsiteX4942" fmla="*/ 504403 w 4368946"/>
                <a:gd name="connsiteY4942" fmla="*/ 2044975 h 2947481"/>
                <a:gd name="connsiteX4943" fmla="*/ 503780 w 4368946"/>
                <a:gd name="connsiteY4943" fmla="*/ 2044699 h 2947481"/>
                <a:gd name="connsiteX4944" fmla="*/ 503434 w 4368946"/>
                <a:gd name="connsiteY4944" fmla="*/ 2044145 h 2947481"/>
                <a:gd name="connsiteX4945" fmla="*/ 503018 w 4368946"/>
                <a:gd name="connsiteY4945" fmla="*/ 2043107 h 2947481"/>
                <a:gd name="connsiteX4946" fmla="*/ 501288 w 4368946"/>
                <a:gd name="connsiteY4946" fmla="*/ 2045044 h 2947481"/>
                <a:gd name="connsiteX4947" fmla="*/ 499973 w 4368946"/>
                <a:gd name="connsiteY4947" fmla="*/ 2044768 h 2947481"/>
                <a:gd name="connsiteX4948" fmla="*/ 497827 w 4368946"/>
                <a:gd name="connsiteY4948" fmla="*/ 2041724 h 2947481"/>
                <a:gd name="connsiteX4949" fmla="*/ 495820 w 4368946"/>
                <a:gd name="connsiteY4949" fmla="*/ 2039372 h 2947481"/>
                <a:gd name="connsiteX4950" fmla="*/ 491322 w 4368946"/>
                <a:gd name="connsiteY4950" fmla="*/ 2034807 h 2947481"/>
                <a:gd name="connsiteX4951" fmla="*/ 488830 w 4368946"/>
                <a:gd name="connsiteY4951" fmla="*/ 2032731 h 2947481"/>
                <a:gd name="connsiteX4952" fmla="*/ 482739 w 4368946"/>
                <a:gd name="connsiteY4952" fmla="*/ 2029826 h 2947481"/>
                <a:gd name="connsiteX4953" fmla="*/ 476649 w 4368946"/>
                <a:gd name="connsiteY4953" fmla="*/ 2029273 h 2947481"/>
                <a:gd name="connsiteX4954" fmla="*/ 470420 w 4368946"/>
                <a:gd name="connsiteY4954" fmla="*/ 2029273 h 2947481"/>
                <a:gd name="connsiteX4955" fmla="*/ 464053 w 4368946"/>
                <a:gd name="connsiteY4955" fmla="*/ 2028235 h 2947481"/>
                <a:gd name="connsiteX4956" fmla="*/ 470282 w 4368946"/>
                <a:gd name="connsiteY4956" fmla="*/ 2024984 h 2947481"/>
                <a:gd name="connsiteX4957" fmla="*/ 469036 w 4368946"/>
                <a:gd name="connsiteY4957" fmla="*/ 2024984 h 2947481"/>
                <a:gd name="connsiteX4958" fmla="*/ 467721 w 4368946"/>
                <a:gd name="connsiteY4958" fmla="*/ 2025192 h 2947481"/>
                <a:gd name="connsiteX4959" fmla="*/ 466406 w 4368946"/>
                <a:gd name="connsiteY4959" fmla="*/ 2025537 h 2947481"/>
                <a:gd name="connsiteX4960" fmla="*/ 465160 w 4368946"/>
                <a:gd name="connsiteY4960" fmla="*/ 2026091 h 2947481"/>
                <a:gd name="connsiteX4961" fmla="*/ 464329 w 4368946"/>
                <a:gd name="connsiteY4961" fmla="*/ 2026713 h 2947481"/>
                <a:gd name="connsiteX4962" fmla="*/ 462461 w 4368946"/>
                <a:gd name="connsiteY4962" fmla="*/ 2028374 h 2947481"/>
                <a:gd name="connsiteX4963" fmla="*/ 461699 w 4368946"/>
                <a:gd name="connsiteY4963" fmla="*/ 2028858 h 2947481"/>
                <a:gd name="connsiteX4964" fmla="*/ 458654 w 4368946"/>
                <a:gd name="connsiteY4964" fmla="*/ 2029411 h 2947481"/>
                <a:gd name="connsiteX4965" fmla="*/ 448618 w 4368946"/>
                <a:gd name="connsiteY4965" fmla="*/ 2029411 h 2947481"/>
                <a:gd name="connsiteX4966" fmla="*/ 437337 w 4368946"/>
                <a:gd name="connsiteY4966" fmla="*/ 2030587 h 2947481"/>
                <a:gd name="connsiteX4967" fmla="*/ 426125 w 4368946"/>
                <a:gd name="connsiteY4967" fmla="*/ 2032593 h 2947481"/>
                <a:gd name="connsiteX4968" fmla="*/ 421488 w 4368946"/>
                <a:gd name="connsiteY4968" fmla="*/ 2033631 h 2947481"/>
                <a:gd name="connsiteX4969" fmla="*/ 419204 w 4368946"/>
                <a:gd name="connsiteY4969" fmla="*/ 2034323 h 2947481"/>
                <a:gd name="connsiteX4970" fmla="*/ 417058 w 4368946"/>
                <a:gd name="connsiteY4970" fmla="*/ 2035291 h 2947481"/>
                <a:gd name="connsiteX4971" fmla="*/ 414567 w 4368946"/>
                <a:gd name="connsiteY4971" fmla="*/ 2036813 h 2947481"/>
                <a:gd name="connsiteX4972" fmla="*/ 411175 w 4368946"/>
                <a:gd name="connsiteY4972" fmla="*/ 2040756 h 2947481"/>
                <a:gd name="connsiteX4973" fmla="*/ 408269 w 4368946"/>
                <a:gd name="connsiteY4973" fmla="*/ 2042070 h 2947481"/>
                <a:gd name="connsiteX4974" fmla="*/ 405431 w 4368946"/>
                <a:gd name="connsiteY4974" fmla="*/ 2042347 h 2947481"/>
                <a:gd name="connsiteX4975" fmla="*/ 399617 w 4368946"/>
                <a:gd name="connsiteY4975" fmla="*/ 2042347 h 2947481"/>
                <a:gd name="connsiteX4976" fmla="*/ 396779 w 4368946"/>
                <a:gd name="connsiteY4976" fmla="*/ 2042692 h 2947481"/>
                <a:gd name="connsiteX4977" fmla="*/ 390689 w 4368946"/>
                <a:gd name="connsiteY4977" fmla="*/ 2045044 h 2947481"/>
                <a:gd name="connsiteX4978" fmla="*/ 379061 w 4368946"/>
                <a:gd name="connsiteY4978" fmla="*/ 2051201 h 2947481"/>
                <a:gd name="connsiteX4979" fmla="*/ 373109 w 4368946"/>
                <a:gd name="connsiteY4979" fmla="*/ 2053622 h 2947481"/>
                <a:gd name="connsiteX4980" fmla="*/ 363627 w 4368946"/>
                <a:gd name="connsiteY4980" fmla="*/ 2056181 h 2947481"/>
                <a:gd name="connsiteX4981" fmla="*/ 360513 w 4368946"/>
                <a:gd name="connsiteY4981" fmla="*/ 2057357 h 2947481"/>
                <a:gd name="connsiteX4982" fmla="*/ 352623 w 4368946"/>
                <a:gd name="connsiteY4982" fmla="*/ 2062199 h 2947481"/>
                <a:gd name="connsiteX4983" fmla="*/ 349923 w 4368946"/>
                <a:gd name="connsiteY4983" fmla="*/ 2062822 h 2947481"/>
                <a:gd name="connsiteX4984" fmla="*/ 347432 w 4368946"/>
                <a:gd name="connsiteY4984" fmla="*/ 2062199 h 2947481"/>
                <a:gd name="connsiteX4985" fmla="*/ 341826 w 4368946"/>
                <a:gd name="connsiteY4985" fmla="*/ 2059502 h 2947481"/>
                <a:gd name="connsiteX4986" fmla="*/ 339196 w 4368946"/>
                <a:gd name="connsiteY4986" fmla="*/ 2058464 h 2947481"/>
                <a:gd name="connsiteX4987" fmla="*/ 327707 w 4368946"/>
                <a:gd name="connsiteY4987" fmla="*/ 2056043 h 2947481"/>
                <a:gd name="connsiteX4988" fmla="*/ 324938 w 4368946"/>
                <a:gd name="connsiteY4988" fmla="*/ 2055490 h 2947481"/>
                <a:gd name="connsiteX4989" fmla="*/ 325631 w 4368946"/>
                <a:gd name="connsiteY4989" fmla="*/ 2055005 h 2947481"/>
                <a:gd name="connsiteX4990" fmla="*/ 326392 w 4368946"/>
                <a:gd name="connsiteY4990" fmla="*/ 2054867 h 2947481"/>
                <a:gd name="connsiteX4991" fmla="*/ 328260 w 4368946"/>
                <a:gd name="connsiteY4991" fmla="*/ 2055213 h 2947481"/>
                <a:gd name="connsiteX4992" fmla="*/ 329645 w 4368946"/>
                <a:gd name="connsiteY4992" fmla="*/ 2055213 h 2947481"/>
                <a:gd name="connsiteX4993" fmla="*/ 328191 w 4368946"/>
                <a:gd name="connsiteY4993" fmla="*/ 2054590 h 2947481"/>
                <a:gd name="connsiteX4994" fmla="*/ 327084 w 4368946"/>
                <a:gd name="connsiteY4994" fmla="*/ 2053622 h 2947481"/>
                <a:gd name="connsiteX4995" fmla="*/ 326599 w 4368946"/>
                <a:gd name="connsiteY4995" fmla="*/ 2052308 h 2947481"/>
                <a:gd name="connsiteX4996" fmla="*/ 326946 w 4368946"/>
                <a:gd name="connsiteY4996" fmla="*/ 2050578 h 2947481"/>
                <a:gd name="connsiteX4997" fmla="*/ 325423 w 4368946"/>
                <a:gd name="connsiteY4997" fmla="*/ 2051062 h 2947481"/>
                <a:gd name="connsiteX4998" fmla="*/ 324800 w 4368946"/>
                <a:gd name="connsiteY4998" fmla="*/ 2052169 h 2947481"/>
                <a:gd name="connsiteX4999" fmla="*/ 324454 w 4368946"/>
                <a:gd name="connsiteY4999" fmla="*/ 2053553 h 2947481"/>
                <a:gd name="connsiteX5000" fmla="*/ 323416 w 4368946"/>
                <a:gd name="connsiteY5000" fmla="*/ 2054660 h 2947481"/>
                <a:gd name="connsiteX5001" fmla="*/ 321201 w 4368946"/>
                <a:gd name="connsiteY5001" fmla="*/ 2055075 h 2947481"/>
                <a:gd name="connsiteX5002" fmla="*/ 318225 w 4368946"/>
                <a:gd name="connsiteY5002" fmla="*/ 2054729 h 2947481"/>
                <a:gd name="connsiteX5003" fmla="*/ 304729 w 4368946"/>
                <a:gd name="connsiteY5003" fmla="*/ 2051408 h 2947481"/>
                <a:gd name="connsiteX5004" fmla="*/ 300438 w 4368946"/>
                <a:gd name="connsiteY5004" fmla="*/ 2051408 h 2947481"/>
                <a:gd name="connsiteX5005" fmla="*/ 296631 w 4368946"/>
                <a:gd name="connsiteY5005" fmla="*/ 2052999 h 2947481"/>
                <a:gd name="connsiteX5006" fmla="*/ 302722 w 4368946"/>
                <a:gd name="connsiteY5006" fmla="*/ 2052377 h 2947481"/>
                <a:gd name="connsiteX5007" fmla="*/ 305836 w 4368946"/>
                <a:gd name="connsiteY5007" fmla="*/ 2052377 h 2947481"/>
                <a:gd name="connsiteX5008" fmla="*/ 308466 w 4368946"/>
                <a:gd name="connsiteY5008" fmla="*/ 2053138 h 2947481"/>
                <a:gd name="connsiteX5009" fmla="*/ 295247 w 4368946"/>
                <a:gd name="connsiteY5009" fmla="*/ 2054867 h 2947481"/>
                <a:gd name="connsiteX5010" fmla="*/ 290956 w 4368946"/>
                <a:gd name="connsiteY5010" fmla="*/ 2054867 h 2947481"/>
                <a:gd name="connsiteX5011" fmla="*/ 288464 w 4368946"/>
                <a:gd name="connsiteY5011" fmla="*/ 2054452 h 2947481"/>
                <a:gd name="connsiteX5012" fmla="*/ 285903 w 4368946"/>
                <a:gd name="connsiteY5012" fmla="*/ 2053622 h 2947481"/>
                <a:gd name="connsiteX5013" fmla="*/ 283342 w 4368946"/>
                <a:gd name="connsiteY5013" fmla="*/ 2053414 h 2947481"/>
                <a:gd name="connsiteX5014" fmla="*/ 280920 w 4368946"/>
                <a:gd name="connsiteY5014" fmla="*/ 2054729 h 2947481"/>
                <a:gd name="connsiteX5015" fmla="*/ 284173 w 4368946"/>
                <a:gd name="connsiteY5015" fmla="*/ 2054521 h 2947481"/>
                <a:gd name="connsiteX5016" fmla="*/ 285696 w 4368946"/>
                <a:gd name="connsiteY5016" fmla="*/ 2054729 h 2947481"/>
                <a:gd name="connsiteX5017" fmla="*/ 287218 w 4368946"/>
                <a:gd name="connsiteY5017" fmla="*/ 2055213 h 2947481"/>
                <a:gd name="connsiteX5018" fmla="*/ 280020 w 4368946"/>
                <a:gd name="connsiteY5018" fmla="*/ 2056043 h 2947481"/>
                <a:gd name="connsiteX5019" fmla="*/ 273238 w 4368946"/>
                <a:gd name="connsiteY5019" fmla="*/ 2057357 h 2947481"/>
                <a:gd name="connsiteX5020" fmla="*/ 248183 w 4368946"/>
                <a:gd name="connsiteY5020" fmla="*/ 2065727 h 2947481"/>
                <a:gd name="connsiteX5021" fmla="*/ 238909 w 4368946"/>
                <a:gd name="connsiteY5021" fmla="*/ 2070639 h 2947481"/>
                <a:gd name="connsiteX5022" fmla="*/ 235656 w 4368946"/>
                <a:gd name="connsiteY5022" fmla="*/ 2071469 h 2947481"/>
                <a:gd name="connsiteX5023" fmla="*/ 229566 w 4368946"/>
                <a:gd name="connsiteY5023" fmla="*/ 2070154 h 2947481"/>
                <a:gd name="connsiteX5024" fmla="*/ 223406 w 4368946"/>
                <a:gd name="connsiteY5024" fmla="*/ 2067733 h 2947481"/>
                <a:gd name="connsiteX5025" fmla="*/ 206311 w 4368946"/>
                <a:gd name="connsiteY5025" fmla="*/ 2058533 h 2947481"/>
                <a:gd name="connsiteX5026" fmla="*/ 201328 w 4368946"/>
                <a:gd name="connsiteY5026" fmla="*/ 2055213 h 2947481"/>
                <a:gd name="connsiteX5027" fmla="*/ 182225 w 4368946"/>
                <a:gd name="connsiteY5027" fmla="*/ 2039026 h 2947481"/>
                <a:gd name="connsiteX5028" fmla="*/ 177242 w 4368946"/>
                <a:gd name="connsiteY5028" fmla="*/ 2035637 h 2947481"/>
                <a:gd name="connsiteX5029" fmla="*/ 171774 w 4368946"/>
                <a:gd name="connsiteY5029" fmla="*/ 2032524 h 2947481"/>
                <a:gd name="connsiteX5030" fmla="*/ 169421 w 4368946"/>
                <a:gd name="connsiteY5030" fmla="*/ 2030933 h 2947481"/>
                <a:gd name="connsiteX5031" fmla="*/ 165822 w 4368946"/>
                <a:gd name="connsiteY5031" fmla="*/ 2027198 h 2947481"/>
                <a:gd name="connsiteX5032" fmla="*/ 163469 w 4368946"/>
                <a:gd name="connsiteY5032" fmla="*/ 2025399 h 2947481"/>
                <a:gd name="connsiteX5033" fmla="*/ 158209 w 4368946"/>
                <a:gd name="connsiteY5033" fmla="*/ 2022286 h 2947481"/>
                <a:gd name="connsiteX5034" fmla="*/ 155925 w 4368946"/>
                <a:gd name="connsiteY5034" fmla="*/ 2020557 h 2947481"/>
                <a:gd name="connsiteX5035" fmla="*/ 153503 w 4368946"/>
                <a:gd name="connsiteY5035" fmla="*/ 2018343 h 2947481"/>
                <a:gd name="connsiteX5036" fmla="*/ 150180 w 4368946"/>
                <a:gd name="connsiteY5036" fmla="*/ 2015646 h 2947481"/>
                <a:gd name="connsiteX5037" fmla="*/ 146582 w 4368946"/>
                <a:gd name="connsiteY5037" fmla="*/ 2013501 h 2947481"/>
                <a:gd name="connsiteX5038" fmla="*/ 134193 w 4368946"/>
                <a:gd name="connsiteY5038" fmla="*/ 2008521 h 2947481"/>
                <a:gd name="connsiteX5039" fmla="*/ 133224 w 4368946"/>
                <a:gd name="connsiteY5039" fmla="*/ 2007691 h 2947481"/>
                <a:gd name="connsiteX5040" fmla="*/ 133224 w 4368946"/>
                <a:gd name="connsiteY5040" fmla="*/ 2001880 h 2947481"/>
                <a:gd name="connsiteX5041" fmla="*/ 133293 w 4368946"/>
                <a:gd name="connsiteY5041" fmla="*/ 2000566 h 2947481"/>
                <a:gd name="connsiteX5042" fmla="*/ 131286 w 4368946"/>
                <a:gd name="connsiteY5042" fmla="*/ 2001327 h 2947481"/>
                <a:gd name="connsiteX5043" fmla="*/ 129071 w 4368946"/>
                <a:gd name="connsiteY5043" fmla="*/ 2001188 h 2947481"/>
                <a:gd name="connsiteX5044" fmla="*/ 126926 w 4368946"/>
                <a:gd name="connsiteY5044" fmla="*/ 2000289 h 2947481"/>
                <a:gd name="connsiteX5045" fmla="*/ 125265 w 4368946"/>
                <a:gd name="connsiteY5045" fmla="*/ 1998767 h 2947481"/>
                <a:gd name="connsiteX5046" fmla="*/ 124711 w 4368946"/>
                <a:gd name="connsiteY5046" fmla="*/ 1997453 h 2947481"/>
                <a:gd name="connsiteX5047" fmla="*/ 124226 w 4368946"/>
                <a:gd name="connsiteY5047" fmla="*/ 1994548 h 2947481"/>
                <a:gd name="connsiteX5048" fmla="*/ 123673 w 4368946"/>
                <a:gd name="connsiteY5048" fmla="*/ 1993233 h 2947481"/>
                <a:gd name="connsiteX5049" fmla="*/ 122773 w 4368946"/>
                <a:gd name="connsiteY5049" fmla="*/ 1992265 h 2947481"/>
                <a:gd name="connsiteX5050" fmla="*/ 121804 w 4368946"/>
                <a:gd name="connsiteY5050" fmla="*/ 1991781 h 2947481"/>
                <a:gd name="connsiteX5051" fmla="*/ 120904 w 4368946"/>
                <a:gd name="connsiteY5051" fmla="*/ 1991435 h 2947481"/>
                <a:gd name="connsiteX5052" fmla="*/ 120005 w 4368946"/>
                <a:gd name="connsiteY5052" fmla="*/ 1990882 h 2947481"/>
                <a:gd name="connsiteX5053" fmla="*/ 118413 w 4368946"/>
                <a:gd name="connsiteY5053" fmla="*/ 1989014 h 2947481"/>
                <a:gd name="connsiteX5054" fmla="*/ 117582 w 4368946"/>
                <a:gd name="connsiteY5054" fmla="*/ 1987769 h 2947481"/>
                <a:gd name="connsiteX5055" fmla="*/ 117167 w 4368946"/>
                <a:gd name="connsiteY5055" fmla="*/ 1986731 h 2947481"/>
                <a:gd name="connsiteX5056" fmla="*/ 117305 w 4368946"/>
                <a:gd name="connsiteY5056" fmla="*/ 1985417 h 2947481"/>
                <a:gd name="connsiteX5057" fmla="*/ 117582 w 4368946"/>
                <a:gd name="connsiteY5057" fmla="*/ 1985417 h 2947481"/>
                <a:gd name="connsiteX5058" fmla="*/ 118067 w 4368946"/>
                <a:gd name="connsiteY5058" fmla="*/ 1985694 h 2947481"/>
                <a:gd name="connsiteX5059" fmla="*/ 118759 w 4368946"/>
                <a:gd name="connsiteY5059" fmla="*/ 1985555 h 2947481"/>
                <a:gd name="connsiteX5060" fmla="*/ 118966 w 4368946"/>
                <a:gd name="connsiteY5060" fmla="*/ 1985763 h 2947481"/>
                <a:gd name="connsiteX5061" fmla="*/ 119658 w 4368946"/>
                <a:gd name="connsiteY5061" fmla="*/ 1986039 h 2947481"/>
                <a:gd name="connsiteX5062" fmla="*/ 120351 w 4368946"/>
                <a:gd name="connsiteY5062" fmla="*/ 1986316 h 2947481"/>
                <a:gd name="connsiteX5063" fmla="*/ 120766 w 4368946"/>
                <a:gd name="connsiteY5063" fmla="*/ 1986316 h 2947481"/>
                <a:gd name="connsiteX5064" fmla="*/ 121250 w 4368946"/>
                <a:gd name="connsiteY5064" fmla="*/ 1986039 h 2947481"/>
                <a:gd name="connsiteX5065" fmla="*/ 122012 w 4368946"/>
                <a:gd name="connsiteY5065" fmla="*/ 1984933 h 2947481"/>
                <a:gd name="connsiteX5066" fmla="*/ 122427 w 4368946"/>
                <a:gd name="connsiteY5066" fmla="*/ 1984518 h 2947481"/>
                <a:gd name="connsiteX5067" fmla="*/ 123396 w 4368946"/>
                <a:gd name="connsiteY5067" fmla="*/ 1983826 h 2947481"/>
                <a:gd name="connsiteX5068" fmla="*/ 123950 w 4368946"/>
                <a:gd name="connsiteY5068" fmla="*/ 1983203 h 2947481"/>
                <a:gd name="connsiteX5069" fmla="*/ 124296 w 4368946"/>
                <a:gd name="connsiteY5069" fmla="*/ 1982511 h 2947481"/>
                <a:gd name="connsiteX5070" fmla="*/ 124572 w 4368946"/>
                <a:gd name="connsiteY5070" fmla="*/ 1981543 h 2947481"/>
                <a:gd name="connsiteX5071" fmla="*/ 123119 w 4368946"/>
                <a:gd name="connsiteY5071" fmla="*/ 1982096 h 2947481"/>
                <a:gd name="connsiteX5072" fmla="*/ 121320 w 4368946"/>
                <a:gd name="connsiteY5072" fmla="*/ 1982650 h 2947481"/>
                <a:gd name="connsiteX5073" fmla="*/ 119658 w 4368946"/>
                <a:gd name="connsiteY5073" fmla="*/ 1982857 h 2947481"/>
                <a:gd name="connsiteX5074" fmla="*/ 118551 w 4368946"/>
                <a:gd name="connsiteY5074" fmla="*/ 1982581 h 2947481"/>
                <a:gd name="connsiteX5075" fmla="*/ 117582 w 4368946"/>
                <a:gd name="connsiteY5075" fmla="*/ 1980575 h 2947481"/>
                <a:gd name="connsiteX5076" fmla="*/ 118136 w 4368946"/>
                <a:gd name="connsiteY5076" fmla="*/ 1978776 h 2947481"/>
                <a:gd name="connsiteX5077" fmla="*/ 119589 w 4368946"/>
                <a:gd name="connsiteY5077" fmla="*/ 1977462 h 2947481"/>
                <a:gd name="connsiteX5078" fmla="*/ 121320 w 4368946"/>
                <a:gd name="connsiteY5078" fmla="*/ 1976839 h 2947481"/>
                <a:gd name="connsiteX5079" fmla="*/ 119728 w 4368946"/>
                <a:gd name="connsiteY5079" fmla="*/ 1976493 h 2947481"/>
                <a:gd name="connsiteX5080" fmla="*/ 118344 w 4368946"/>
                <a:gd name="connsiteY5080" fmla="*/ 1975802 h 2947481"/>
                <a:gd name="connsiteX5081" fmla="*/ 117236 w 4368946"/>
                <a:gd name="connsiteY5081" fmla="*/ 1974764 h 2947481"/>
                <a:gd name="connsiteX5082" fmla="*/ 116475 w 4368946"/>
                <a:gd name="connsiteY5082" fmla="*/ 1973381 h 2947481"/>
                <a:gd name="connsiteX5083" fmla="*/ 116336 w 4368946"/>
                <a:gd name="connsiteY5083" fmla="*/ 1970199 h 2947481"/>
                <a:gd name="connsiteX5084" fmla="*/ 114329 w 4368946"/>
                <a:gd name="connsiteY5084" fmla="*/ 1966602 h 2947481"/>
                <a:gd name="connsiteX5085" fmla="*/ 111353 w 4368946"/>
                <a:gd name="connsiteY5085" fmla="*/ 1963835 h 2947481"/>
                <a:gd name="connsiteX5086" fmla="*/ 108239 w 4368946"/>
                <a:gd name="connsiteY5086" fmla="*/ 1963212 h 2947481"/>
                <a:gd name="connsiteX5087" fmla="*/ 108792 w 4368946"/>
                <a:gd name="connsiteY5087" fmla="*/ 1961068 h 2947481"/>
                <a:gd name="connsiteX5088" fmla="*/ 108792 w 4368946"/>
                <a:gd name="connsiteY5088" fmla="*/ 1958993 h 2947481"/>
                <a:gd name="connsiteX5089" fmla="*/ 108239 w 4368946"/>
                <a:gd name="connsiteY5089" fmla="*/ 1954911 h 2947481"/>
                <a:gd name="connsiteX5090" fmla="*/ 106854 w 4368946"/>
                <a:gd name="connsiteY5090" fmla="*/ 1955741 h 2947481"/>
                <a:gd name="connsiteX5091" fmla="*/ 105401 w 4368946"/>
                <a:gd name="connsiteY5091" fmla="*/ 1955534 h 2947481"/>
                <a:gd name="connsiteX5092" fmla="*/ 103878 w 4368946"/>
                <a:gd name="connsiteY5092" fmla="*/ 1954704 h 2947481"/>
                <a:gd name="connsiteX5093" fmla="*/ 102425 w 4368946"/>
                <a:gd name="connsiteY5093" fmla="*/ 1953597 h 2947481"/>
                <a:gd name="connsiteX5094" fmla="*/ 101871 w 4368946"/>
                <a:gd name="connsiteY5094" fmla="*/ 1952905 h 2947481"/>
                <a:gd name="connsiteX5095" fmla="*/ 101387 w 4368946"/>
                <a:gd name="connsiteY5095" fmla="*/ 1951176 h 2947481"/>
                <a:gd name="connsiteX5096" fmla="*/ 101041 w 4368946"/>
                <a:gd name="connsiteY5096" fmla="*/ 1950623 h 2947481"/>
                <a:gd name="connsiteX5097" fmla="*/ 100487 w 4368946"/>
                <a:gd name="connsiteY5097" fmla="*/ 1950484 h 2947481"/>
                <a:gd name="connsiteX5098" fmla="*/ 99034 w 4368946"/>
                <a:gd name="connsiteY5098" fmla="*/ 1950761 h 2947481"/>
                <a:gd name="connsiteX5099" fmla="*/ 98341 w 4368946"/>
                <a:gd name="connsiteY5099" fmla="*/ 1950623 h 2947481"/>
                <a:gd name="connsiteX5100" fmla="*/ 94466 w 4368946"/>
                <a:gd name="connsiteY5100" fmla="*/ 1948271 h 2947481"/>
                <a:gd name="connsiteX5101" fmla="*/ 91351 w 4368946"/>
                <a:gd name="connsiteY5101" fmla="*/ 1945435 h 2947481"/>
                <a:gd name="connsiteX5102" fmla="*/ 89482 w 4368946"/>
                <a:gd name="connsiteY5102" fmla="*/ 1941838 h 2947481"/>
                <a:gd name="connsiteX5103" fmla="*/ 89482 w 4368946"/>
                <a:gd name="connsiteY5103" fmla="*/ 1937203 h 2947481"/>
                <a:gd name="connsiteX5104" fmla="*/ 87821 w 4368946"/>
                <a:gd name="connsiteY5104" fmla="*/ 1938863 h 2947481"/>
                <a:gd name="connsiteX5105" fmla="*/ 86368 w 4368946"/>
                <a:gd name="connsiteY5105" fmla="*/ 1935059 h 2947481"/>
                <a:gd name="connsiteX5106" fmla="*/ 85191 w 4368946"/>
                <a:gd name="connsiteY5106" fmla="*/ 1933537 h 2947481"/>
                <a:gd name="connsiteX5107" fmla="*/ 83461 w 4368946"/>
                <a:gd name="connsiteY5107" fmla="*/ 1932983 h 2947481"/>
                <a:gd name="connsiteX5108" fmla="*/ 82492 w 4368946"/>
                <a:gd name="connsiteY5108" fmla="*/ 1934090 h 2947481"/>
                <a:gd name="connsiteX5109" fmla="*/ 81246 w 4368946"/>
                <a:gd name="connsiteY5109" fmla="*/ 1935889 h 2947481"/>
                <a:gd name="connsiteX5110" fmla="*/ 80277 w 4368946"/>
                <a:gd name="connsiteY5110" fmla="*/ 1936373 h 2947481"/>
                <a:gd name="connsiteX5111" fmla="*/ 80277 w 4368946"/>
                <a:gd name="connsiteY5111" fmla="*/ 1933606 h 2947481"/>
                <a:gd name="connsiteX5112" fmla="*/ 79654 w 4368946"/>
                <a:gd name="connsiteY5112" fmla="*/ 1932568 h 2947481"/>
                <a:gd name="connsiteX5113" fmla="*/ 79378 w 4368946"/>
                <a:gd name="connsiteY5113" fmla="*/ 1931531 h 2947481"/>
                <a:gd name="connsiteX5114" fmla="*/ 79378 w 4368946"/>
                <a:gd name="connsiteY5114" fmla="*/ 1930562 h 2947481"/>
                <a:gd name="connsiteX5115" fmla="*/ 80001 w 4368946"/>
                <a:gd name="connsiteY5115" fmla="*/ 1929317 h 2947481"/>
                <a:gd name="connsiteX5116" fmla="*/ 79239 w 4368946"/>
                <a:gd name="connsiteY5116" fmla="*/ 1929871 h 2947481"/>
                <a:gd name="connsiteX5117" fmla="*/ 77232 w 4368946"/>
                <a:gd name="connsiteY5117" fmla="*/ 1931116 h 2947481"/>
                <a:gd name="connsiteX5118" fmla="*/ 76471 w 4368946"/>
                <a:gd name="connsiteY5118" fmla="*/ 1931669 h 2947481"/>
                <a:gd name="connsiteX5119" fmla="*/ 75986 w 4368946"/>
                <a:gd name="connsiteY5119" fmla="*/ 1929525 h 2947481"/>
                <a:gd name="connsiteX5120" fmla="*/ 74118 w 4368946"/>
                <a:gd name="connsiteY5120" fmla="*/ 1928141 h 2947481"/>
                <a:gd name="connsiteX5121" fmla="*/ 72733 w 4368946"/>
                <a:gd name="connsiteY5121" fmla="*/ 1926619 h 2947481"/>
                <a:gd name="connsiteX5122" fmla="*/ 73702 w 4368946"/>
                <a:gd name="connsiteY5122" fmla="*/ 1923991 h 2947481"/>
                <a:gd name="connsiteX5123" fmla="*/ 73079 w 4368946"/>
                <a:gd name="connsiteY5123" fmla="*/ 1923991 h 2947481"/>
                <a:gd name="connsiteX5124" fmla="*/ 71764 w 4368946"/>
                <a:gd name="connsiteY5124" fmla="*/ 1923714 h 2947481"/>
                <a:gd name="connsiteX5125" fmla="*/ 71142 w 4368946"/>
                <a:gd name="connsiteY5125" fmla="*/ 1923714 h 2947481"/>
                <a:gd name="connsiteX5126" fmla="*/ 72595 w 4368946"/>
                <a:gd name="connsiteY5126" fmla="*/ 1921777 h 2947481"/>
                <a:gd name="connsiteX5127" fmla="*/ 74740 w 4368946"/>
                <a:gd name="connsiteY5127" fmla="*/ 1920601 h 2947481"/>
                <a:gd name="connsiteX5128" fmla="*/ 77163 w 4368946"/>
                <a:gd name="connsiteY5128" fmla="*/ 1919979 h 2947481"/>
                <a:gd name="connsiteX5129" fmla="*/ 79585 w 4368946"/>
                <a:gd name="connsiteY5129" fmla="*/ 1919702 h 2947481"/>
                <a:gd name="connsiteX5130" fmla="*/ 77232 w 4368946"/>
                <a:gd name="connsiteY5130" fmla="*/ 1918595 h 2947481"/>
                <a:gd name="connsiteX5131" fmla="*/ 73979 w 4368946"/>
                <a:gd name="connsiteY5131" fmla="*/ 1918595 h 2947481"/>
                <a:gd name="connsiteX5132" fmla="*/ 71280 w 4368946"/>
                <a:gd name="connsiteY5132" fmla="*/ 1918318 h 2947481"/>
                <a:gd name="connsiteX5133" fmla="*/ 70726 w 4368946"/>
                <a:gd name="connsiteY5133" fmla="*/ 1915898 h 2947481"/>
                <a:gd name="connsiteX5134" fmla="*/ 72318 w 4368946"/>
                <a:gd name="connsiteY5134" fmla="*/ 1914030 h 2947481"/>
                <a:gd name="connsiteX5135" fmla="*/ 77578 w 4368946"/>
                <a:gd name="connsiteY5135" fmla="*/ 1913338 h 2947481"/>
                <a:gd name="connsiteX5136" fmla="*/ 79516 w 4368946"/>
                <a:gd name="connsiteY5136" fmla="*/ 1911816 h 2947481"/>
                <a:gd name="connsiteX5137" fmla="*/ 77509 w 4368946"/>
                <a:gd name="connsiteY5137" fmla="*/ 1912370 h 2947481"/>
                <a:gd name="connsiteX5138" fmla="*/ 73356 w 4368946"/>
                <a:gd name="connsiteY5138" fmla="*/ 1912370 h 2947481"/>
                <a:gd name="connsiteX5139" fmla="*/ 71280 w 4368946"/>
                <a:gd name="connsiteY5139" fmla="*/ 1912646 h 2947481"/>
                <a:gd name="connsiteX5140" fmla="*/ 68857 w 4368946"/>
                <a:gd name="connsiteY5140" fmla="*/ 1913822 h 2947481"/>
                <a:gd name="connsiteX5141" fmla="*/ 66643 w 4368946"/>
                <a:gd name="connsiteY5141" fmla="*/ 1915206 h 2947481"/>
                <a:gd name="connsiteX5142" fmla="*/ 64359 w 4368946"/>
                <a:gd name="connsiteY5142" fmla="*/ 1916036 h 2947481"/>
                <a:gd name="connsiteX5143" fmla="*/ 61521 w 4368946"/>
                <a:gd name="connsiteY5143" fmla="*/ 1915690 h 2947481"/>
                <a:gd name="connsiteX5144" fmla="*/ 62283 w 4368946"/>
                <a:gd name="connsiteY5144" fmla="*/ 1913130 h 2947481"/>
                <a:gd name="connsiteX5145" fmla="*/ 61037 w 4368946"/>
                <a:gd name="connsiteY5145" fmla="*/ 1912508 h 2947481"/>
                <a:gd name="connsiteX5146" fmla="*/ 58822 w 4368946"/>
                <a:gd name="connsiteY5146" fmla="*/ 1912715 h 2947481"/>
                <a:gd name="connsiteX5147" fmla="*/ 56676 w 4368946"/>
                <a:gd name="connsiteY5147" fmla="*/ 1912577 h 2947481"/>
                <a:gd name="connsiteX5148" fmla="*/ 54669 w 4368946"/>
                <a:gd name="connsiteY5148" fmla="*/ 1911401 h 2947481"/>
                <a:gd name="connsiteX5149" fmla="*/ 53700 w 4368946"/>
                <a:gd name="connsiteY5149" fmla="*/ 1909810 h 2947481"/>
                <a:gd name="connsiteX5150" fmla="*/ 53908 w 4368946"/>
                <a:gd name="connsiteY5150" fmla="*/ 1907942 h 2947481"/>
                <a:gd name="connsiteX5151" fmla="*/ 55223 w 4368946"/>
                <a:gd name="connsiteY5151" fmla="*/ 1906075 h 2947481"/>
                <a:gd name="connsiteX5152" fmla="*/ 52454 w 4368946"/>
                <a:gd name="connsiteY5152" fmla="*/ 1906075 h 2947481"/>
                <a:gd name="connsiteX5153" fmla="*/ 50309 w 4368946"/>
                <a:gd name="connsiteY5153" fmla="*/ 1905798 h 2947481"/>
                <a:gd name="connsiteX5154" fmla="*/ 48163 w 4368946"/>
                <a:gd name="connsiteY5154" fmla="*/ 1904968 h 2947481"/>
                <a:gd name="connsiteX5155" fmla="*/ 45533 w 4368946"/>
                <a:gd name="connsiteY5155" fmla="*/ 1903585 h 2947481"/>
                <a:gd name="connsiteX5156" fmla="*/ 44288 w 4368946"/>
                <a:gd name="connsiteY5156" fmla="*/ 1901094 h 2947481"/>
                <a:gd name="connsiteX5157" fmla="*/ 45603 w 4368946"/>
                <a:gd name="connsiteY5157" fmla="*/ 1899434 h 2947481"/>
                <a:gd name="connsiteX5158" fmla="*/ 48233 w 4368946"/>
                <a:gd name="connsiteY5158" fmla="*/ 1898604 h 2947481"/>
                <a:gd name="connsiteX5159" fmla="*/ 50932 w 4368946"/>
                <a:gd name="connsiteY5159" fmla="*/ 1898812 h 2947481"/>
                <a:gd name="connsiteX5160" fmla="*/ 49063 w 4368946"/>
                <a:gd name="connsiteY5160" fmla="*/ 1896598 h 2947481"/>
                <a:gd name="connsiteX5161" fmla="*/ 47679 w 4368946"/>
                <a:gd name="connsiteY5161" fmla="*/ 1897013 h 2947481"/>
                <a:gd name="connsiteX5162" fmla="*/ 46433 w 4368946"/>
                <a:gd name="connsiteY5162" fmla="*/ 1898258 h 2947481"/>
                <a:gd name="connsiteX5163" fmla="*/ 45049 w 4368946"/>
                <a:gd name="connsiteY5163" fmla="*/ 1898604 h 2947481"/>
                <a:gd name="connsiteX5164" fmla="*/ 44080 w 4368946"/>
                <a:gd name="connsiteY5164" fmla="*/ 1897013 h 2947481"/>
                <a:gd name="connsiteX5165" fmla="*/ 44080 w 4368946"/>
                <a:gd name="connsiteY5165" fmla="*/ 1894039 h 2947481"/>
                <a:gd name="connsiteX5166" fmla="*/ 44357 w 4368946"/>
                <a:gd name="connsiteY5166" fmla="*/ 1888505 h 2947481"/>
                <a:gd name="connsiteX5167" fmla="*/ 43734 w 4368946"/>
                <a:gd name="connsiteY5167" fmla="*/ 1882763 h 2947481"/>
                <a:gd name="connsiteX5168" fmla="*/ 44565 w 4368946"/>
                <a:gd name="connsiteY5168" fmla="*/ 1880827 h 2947481"/>
                <a:gd name="connsiteX5169" fmla="*/ 47402 w 4368946"/>
                <a:gd name="connsiteY5169" fmla="*/ 1880619 h 2947481"/>
                <a:gd name="connsiteX5170" fmla="*/ 47679 w 4368946"/>
                <a:gd name="connsiteY5170" fmla="*/ 1881034 h 2947481"/>
                <a:gd name="connsiteX5171" fmla="*/ 48648 w 4368946"/>
                <a:gd name="connsiteY5171" fmla="*/ 1882141 h 2947481"/>
                <a:gd name="connsiteX5172" fmla="*/ 49894 w 4368946"/>
                <a:gd name="connsiteY5172" fmla="*/ 1883317 h 2947481"/>
                <a:gd name="connsiteX5173" fmla="*/ 50863 w 4368946"/>
                <a:gd name="connsiteY5173" fmla="*/ 1884009 h 2947481"/>
                <a:gd name="connsiteX5174" fmla="*/ 52109 w 4368946"/>
                <a:gd name="connsiteY5174" fmla="*/ 1884216 h 2947481"/>
                <a:gd name="connsiteX5175" fmla="*/ 54946 w 4368946"/>
                <a:gd name="connsiteY5175" fmla="*/ 1883939 h 2947481"/>
                <a:gd name="connsiteX5176" fmla="*/ 56330 w 4368946"/>
                <a:gd name="connsiteY5176" fmla="*/ 1883939 h 2947481"/>
                <a:gd name="connsiteX5177" fmla="*/ 57576 w 4368946"/>
                <a:gd name="connsiteY5177" fmla="*/ 1881795 h 2947481"/>
                <a:gd name="connsiteX5178" fmla="*/ 62975 w 4368946"/>
                <a:gd name="connsiteY5178" fmla="*/ 1881034 h 2947481"/>
                <a:gd name="connsiteX5179" fmla="*/ 72041 w 4368946"/>
                <a:gd name="connsiteY5179" fmla="*/ 1879997 h 2947481"/>
                <a:gd name="connsiteX5180" fmla="*/ 68581 w 4368946"/>
                <a:gd name="connsiteY5180" fmla="*/ 1879236 h 2947481"/>
                <a:gd name="connsiteX5181" fmla="*/ 57299 w 4368946"/>
                <a:gd name="connsiteY5181" fmla="*/ 1880481 h 2947481"/>
                <a:gd name="connsiteX5182" fmla="*/ 51555 w 4368946"/>
                <a:gd name="connsiteY5182" fmla="*/ 1882556 h 2947481"/>
                <a:gd name="connsiteX5183" fmla="*/ 48440 w 4368946"/>
                <a:gd name="connsiteY5183" fmla="*/ 1877506 h 2947481"/>
                <a:gd name="connsiteX5184" fmla="*/ 47194 w 4368946"/>
                <a:gd name="connsiteY5184" fmla="*/ 1874670 h 2947481"/>
                <a:gd name="connsiteX5185" fmla="*/ 45256 w 4368946"/>
                <a:gd name="connsiteY5185" fmla="*/ 1872180 h 2947481"/>
                <a:gd name="connsiteX5186" fmla="*/ 44703 w 4368946"/>
                <a:gd name="connsiteY5186" fmla="*/ 1870036 h 2947481"/>
                <a:gd name="connsiteX5187" fmla="*/ 47264 w 4368946"/>
                <a:gd name="connsiteY5187" fmla="*/ 1867822 h 2947481"/>
                <a:gd name="connsiteX5188" fmla="*/ 46433 w 4368946"/>
                <a:gd name="connsiteY5188" fmla="*/ 1868168 h 2947481"/>
                <a:gd name="connsiteX5189" fmla="*/ 43665 w 4368946"/>
                <a:gd name="connsiteY5189" fmla="*/ 1868652 h 2947481"/>
                <a:gd name="connsiteX5190" fmla="*/ 41865 w 4368946"/>
                <a:gd name="connsiteY5190" fmla="*/ 1863948 h 2947481"/>
                <a:gd name="connsiteX5191" fmla="*/ 37643 w 4368946"/>
                <a:gd name="connsiteY5191" fmla="*/ 1857930 h 2947481"/>
                <a:gd name="connsiteX5192" fmla="*/ 33075 w 4368946"/>
                <a:gd name="connsiteY5192" fmla="*/ 1853780 h 2947481"/>
                <a:gd name="connsiteX5193" fmla="*/ 30099 w 4368946"/>
                <a:gd name="connsiteY5193" fmla="*/ 1854817 h 2947481"/>
                <a:gd name="connsiteX5194" fmla="*/ 29615 w 4368946"/>
                <a:gd name="connsiteY5194" fmla="*/ 1854402 h 2947481"/>
                <a:gd name="connsiteX5195" fmla="*/ 29061 w 4368946"/>
                <a:gd name="connsiteY5195" fmla="*/ 1853780 h 2947481"/>
                <a:gd name="connsiteX5196" fmla="*/ 28577 w 4368946"/>
                <a:gd name="connsiteY5196" fmla="*/ 1853157 h 2947481"/>
                <a:gd name="connsiteX5197" fmla="*/ 28231 w 4368946"/>
                <a:gd name="connsiteY5197" fmla="*/ 1852604 h 2947481"/>
                <a:gd name="connsiteX5198" fmla="*/ 35152 w 4368946"/>
                <a:gd name="connsiteY5198" fmla="*/ 1849284 h 2947481"/>
                <a:gd name="connsiteX5199" fmla="*/ 41242 w 4368946"/>
                <a:gd name="connsiteY5199" fmla="*/ 1843542 h 2947481"/>
                <a:gd name="connsiteX5200" fmla="*/ 46018 w 4368946"/>
                <a:gd name="connsiteY5200" fmla="*/ 1836486 h 2947481"/>
                <a:gd name="connsiteX5201" fmla="*/ 48994 w 4368946"/>
                <a:gd name="connsiteY5201" fmla="*/ 1829292 h 2947481"/>
                <a:gd name="connsiteX5202" fmla="*/ 49617 w 4368946"/>
                <a:gd name="connsiteY5202" fmla="*/ 1817948 h 2947481"/>
                <a:gd name="connsiteX5203" fmla="*/ 50724 w 4368946"/>
                <a:gd name="connsiteY5203" fmla="*/ 1812414 h 2947481"/>
                <a:gd name="connsiteX5204" fmla="*/ 52524 w 4368946"/>
                <a:gd name="connsiteY5204" fmla="*/ 1806880 h 2947481"/>
                <a:gd name="connsiteX5205" fmla="*/ 56953 w 4368946"/>
                <a:gd name="connsiteY5205" fmla="*/ 1796297 h 2947481"/>
                <a:gd name="connsiteX5206" fmla="*/ 58614 w 4368946"/>
                <a:gd name="connsiteY5206" fmla="*/ 1790901 h 2947481"/>
                <a:gd name="connsiteX5207" fmla="*/ 59445 w 4368946"/>
                <a:gd name="connsiteY5207" fmla="*/ 1785091 h 2947481"/>
                <a:gd name="connsiteX5208" fmla="*/ 59445 w 4368946"/>
                <a:gd name="connsiteY5208" fmla="*/ 1779903 h 2947481"/>
                <a:gd name="connsiteX5209" fmla="*/ 58822 w 4368946"/>
                <a:gd name="connsiteY5209" fmla="*/ 1774715 h 2947481"/>
                <a:gd name="connsiteX5210" fmla="*/ 55846 w 4368946"/>
                <a:gd name="connsiteY5210" fmla="*/ 1761571 h 2947481"/>
                <a:gd name="connsiteX5211" fmla="*/ 55431 w 4368946"/>
                <a:gd name="connsiteY5211" fmla="*/ 1760188 h 2947481"/>
                <a:gd name="connsiteX5212" fmla="*/ 54739 w 4368946"/>
                <a:gd name="connsiteY5212" fmla="*/ 1758805 h 2947481"/>
                <a:gd name="connsiteX5213" fmla="*/ 53770 w 4368946"/>
                <a:gd name="connsiteY5213" fmla="*/ 1757698 h 2947481"/>
                <a:gd name="connsiteX5214" fmla="*/ 51486 w 4368946"/>
                <a:gd name="connsiteY5214" fmla="*/ 1755692 h 2947481"/>
                <a:gd name="connsiteX5215" fmla="*/ 50724 w 4368946"/>
                <a:gd name="connsiteY5215" fmla="*/ 1754723 h 2947481"/>
                <a:gd name="connsiteX5216" fmla="*/ 50171 w 4368946"/>
                <a:gd name="connsiteY5216" fmla="*/ 1752579 h 2947481"/>
                <a:gd name="connsiteX5217" fmla="*/ 50932 w 4368946"/>
                <a:gd name="connsiteY5217" fmla="*/ 1751887 h 2947481"/>
                <a:gd name="connsiteX5218" fmla="*/ 52316 w 4368946"/>
                <a:gd name="connsiteY5218" fmla="*/ 1751265 h 2947481"/>
                <a:gd name="connsiteX5219" fmla="*/ 53631 w 4368946"/>
                <a:gd name="connsiteY5219" fmla="*/ 1749259 h 2947481"/>
                <a:gd name="connsiteX5220" fmla="*/ 52939 w 4368946"/>
                <a:gd name="connsiteY5220" fmla="*/ 1749535 h 2947481"/>
                <a:gd name="connsiteX5221" fmla="*/ 51486 w 4368946"/>
                <a:gd name="connsiteY5221" fmla="*/ 1749881 h 2947481"/>
                <a:gd name="connsiteX5222" fmla="*/ 50793 w 4368946"/>
                <a:gd name="connsiteY5222" fmla="*/ 1750158 h 2947481"/>
                <a:gd name="connsiteX5223" fmla="*/ 54254 w 4368946"/>
                <a:gd name="connsiteY5223" fmla="*/ 1742618 h 2947481"/>
                <a:gd name="connsiteX5224" fmla="*/ 55292 w 4368946"/>
                <a:gd name="connsiteY5224" fmla="*/ 1738606 h 2947481"/>
                <a:gd name="connsiteX5225" fmla="*/ 55292 w 4368946"/>
                <a:gd name="connsiteY5225" fmla="*/ 1734525 h 2947481"/>
                <a:gd name="connsiteX5226" fmla="*/ 54600 w 4368946"/>
                <a:gd name="connsiteY5226" fmla="*/ 1731758 h 2947481"/>
                <a:gd name="connsiteX5227" fmla="*/ 53216 w 4368946"/>
                <a:gd name="connsiteY5227" fmla="*/ 1728091 h 2947481"/>
                <a:gd name="connsiteX5228" fmla="*/ 51278 w 4368946"/>
                <a:gd name="connsiteY5228" fmla="*/ 1724771 h 2947481"/>
                <a:gd name="connsiteX5229" fmla="*/ 48994 w 4368946"/>
                <a:gd name="connsiteY5229" fmla="*/ 1722834 h 2947481"/>
                <a:gd name="connsiteX5230" fmla="*/ 48509 w 4368946"/>
                <a:gd name="connsiteY5230" fmla="*/ 1724633 h 2947481"/>
                <a:gd name="connsiteX5231" fmla="*/ 48371 w 4368946"/>
                <a:gd name="connsiteY5231" fmla="*/ 1725186 h 2947481"/>
                <a:gd name="connsiteX5232" fmla="*/ 44841 w 4368946"/>
                <a:gd name="connsiteY5232" fmla="*/ 1721174 h 2947481"/>
                <a:gd name="connsiteX5233" fmla="*/ 42350 w 4368946"/>
                <a:gd name="connsiteY5233" fmla="*/ 1716401 h 2947481"/>
                <a:gd name="connsiteX5234" fmla="*/ 40343 w 4368946"/>
                <a:gd name="connsiteY5234" fmla="*/ 1714879 h 2947481"/>
                <a:gd name="connsiteX5235" fmla="*/ 38335 w 4368946"/>
                <a:gd name="connsiteY5235" fmla="*/ 1720690 h 2947481"/>
                <a:gd name="connsiteX5236" fmla="*/ 37436 w 4368946"/>
                <a:gd name="connsiteY5236" fmla="*/ 1716955 h 2947481"/>
                <a:gd name="connsiteX5237" fmla="*/ 37989 w 4368946"/>
                <a:gd name="connsiteY5237" fmla="*/ 1711282 h 2947481"/>
                <a:gd name="connsiteX5238" fmla="*/ 41173 w 4368946"/>
                <a:gd name="connsiteY5238" fmla="*/ 1695580 h 2947481"/>
                <a:gd name="connsiteX5239" fmla="*/ 42142 w 4368946"/>
                <a:gd name="connsiteY5239" fmla="*/ 1693159 h 2947481"/>
                <a:gd name="connsiteX5240" fmla="*/ 43526 w 4368946"/>
                <a:gd name="connsiteY5240" fmla="*/ 1690807 h 2947481"/>
                <a:gd name="connsiteX5241" fmla="*/ 45118 w 4368946"/>
                <a:gd name="connsiteY5241" fmla="*/ 1689078 h 2947481"/>
                <a:gd name="connsiteX5242" fmla="*/ 48648 w 4368946"/>
                <a:gd name="connsiteY5242" fmla="*/ 1686587 h 2947481"/>
                <a:gd name="connsiteX5243" fmla="*/ 50240 w 4368946"/>
                <a:gd name="connsiteY5243" fmla="*/ 1685135 h 2947481"/>
                <a:gd name="connsiteX5244" fmla="*/ 52662 w 4368946"/>
                <a:gd name="connsiteY5244" fmla="*/ 1681261 h 2947481"/>
                <a:gd name="connsiteX5245" fmla="*/ 54323 w 4368946"/>
                <a:gd name="connsiteY5245" fmla="*/ 1676557 h 2947481"/>
                <a:gd name="connsiteX5246" fmla="*/ 56676 w 4368946"/>
                <a:gd name="connsiteY5246" fmla="*/ 1667980 h 2947481"/>
                <a:gd name="connsiteX5247" fmla="*/ 58614 w 4368946"/>
                <a:gd name="connsiteY5247" fmla="*/ 1664383 h 2947481"/>
                <a:gd name="connsiteX5248" fmla="*/ 61313 w 4368946"/>
                <a:gd name="connsiteY5248" fmla="*/ 1660371 h 2947481"/>
                <a:gd name="connsiteX5249" fmla="*/ 63528 w 4368946"/>
                <a:gd name="connsiteY5249" fmla="*/ 1656290 h 2947481"/>
                <a:gd name="connsiteX5250" fmla="*/ 64151 w 4368946"/>
                <a:gd name="connsiteY5250" fmla="*/ 1652554 h 2947481"/>
                <a:gd name="connsiteX5251" fmla="*/ 60414 w 4368946"/>
                <a:gd name="connsiteY5251" fmla="*/ 1656428 h 2947481"/>
                <a:gd name="connsiteX5252" fmla="*/ 61867 w 4368946"/>
                <a:gd name="connsiteY5252" fmla="*/ 1653177 h 2947481"/>
                <a:gd name="connsiteX5253" fmla="*/ 64082 w 4368946"/>
                <a:gd name="connsiteY5253" fmla="*/ 1650686 h 2947481"/>
                <a:gd name="connsiteX5254" fmla="*/ 69411 w 4368946"/>
                <a:gd name="connsiteY5254" fmla="*/ 1646329 h 2947481"/>
                <a:gd name="connsiteX5255" fmla="*/ 80347 w 4368946"/>
                <a:gd name="connsiteY5255" fmla="*/ 1635814 h 2947481"/>
                <a:gd name="connsiteX5256" fmla="*/ 82492 w 4368946"/>
                <a:gd name="connsiteY5256" fmla="*/ 1632494 h 2947481"/>
                <a:gd name="connsiteX5257" fmla="*/ 83392 w 4368946"/>
                <a:gd name="connsiteY5257" fmla="*/ 1629035 h 2947481"/>
                <a:gd name="connsiteX5258" fmla="*/ 83946 w 4368946"/>
                <a:gd name="connsiteY5258" fmla="*/ 1621495 h 2947481"/>
                <a:gd name="connsiteX5259" fmla="*/ 84707 w 4368946"/>
                <a:gd name="connsiteY5259" fmla="*/ 1618036 h 2947481"/>
                <a:gd name="connsiteX5260" fmla="*/ 91213 w 4368946"/>
                <a:gd name="connsiteY5260" fmla="*/ 1601504 h 2947481"/>
                <a:gd name="connsiteX5261" fmla="*/ 92735 w 4368946"/>
                <a:gd name="connsiteY5261" fmla="*/ 1598737 h 2947481"/>
                <a:gd name="connsiteX5262" fmla="*/ 94950 w 4368946"/>
                <a:gd name="connsiteY5262" fmla="*/ 1596247 h 2947481"/>
                <a:gd name="connsiteX5263" fmla="*/ 97857 w 4368946"/>
                <a:gd name="connsiteY5263" fmla="*/ 1594103 h 2947481"/>
                <a:gd name="connsiteX5264" fmla="*/ 104155 w 4368946"/>
                <a:gd name="connsiteY5264" fmla="*/ 1590713 h 2947481"/>
                <a:gd name="connsiteX5265" fmla="*/ 107200 w 4368946"/>
                <a:gd name="connsiteY5265" fmla="*/ 1588638 h 2947481"/>
                <a:gd name="connsiteX5266" fmla="*/ 111215 w 4368946"/>
                <a:gd name="connsiteY5266" fmla="*/ 1583796 h 2947481"/>
                <a:gd name="connsiteX5267" fmla="*/ 114260 w 4368946"/>
                <a:gd name="connsiteY5267" fmla="*/ 1577570 h 2947481"/>
                <a:gd name="connsiteX5268" fmla="*/ 118551 w 4368946"/>
                <a:gd name="connsiteY5268" fmla="*/ 1564635 h 2947481"/>
                <a:gd name="connsiteX5269" fmla="*/ 120074 w 4368946"/>
                <a:gd name="connsiteY5269" fmla="*/ 1563113 h 2947481"/>
                <a:gd name="connsiteX5270" fmla="*/ 122565 w 4368946"/>
                <a:gd name="connsiteY5270" fmla="*/ 1559654 h 2947481"/>
                <a:gd name="connsiteX5271" fmla="*/ 124019 w 4368946"/>
                <a:gd name="connsiteY5271" fmla="*/ 1558271 h 2947481"/>
                <a:gd name="connsiteX5272" fmla="*/ 125680 w 4368946"/>
                <a:gd name="connsiteY5272" fmla="*/ 1557371 h 2947481"/>
                <a:gd name="connsiteX5273" fmla="*/ 127549 w 4368946"/>
                <a:gd name="connsiteY5273" fmla="*/ 1556956 h 2947481"/>
                <a:gd name="connsiteX5274" fmla="*/ 131355 w 4368946"/>
                <a:gd name="connsiteY5274" fmla="*/ 1556541 h 2947481"/>
                <a:gd name="connsiteX5275" fmla="*/ 138761 w 4368946"/>
                <a:gd name="connsiteY5275" fmla="*/ 1554812 h 2947481"/>
                <a:gd name="connsiteX5276" fmla="*/ 145959 w 4368946"/>
                <a:gd name="connsiteY5276" fmla="*/ 1552253 h 2947481"/>
                <a:gd name="connsiteX5277" fmla="*/ 152465 w 4368946"/>
                <a:gd name="connsiteY5277" fmla="*/ 1548586 h 2947481"/>
                <a:gd name="connsiteX5278" fmla="*/ 175373 w 4368946"/>
                <a:gd name="connsiteY5278" fmla="*/ 1530671 h 2947481"/>
                <a:gd name="connsiteX5279" fmla="*/ 179872 w 4368946"/>
                <a:gd name="connsiteY5279" fmla="*/ 1525621 h 2947481"/>
                <a:gd name="connsiteX5280" fmla="*/ 189562 w 4368946"/>
                <a:gd name="connsiteY5280" fmla="*/ 1511924 h 2947481"/>
                <a:gd name="connsiteX5281" fmla="*/ 191084 w 4368946"/>
                <a:gd name="connsiteY5281" fmla="*/ 1508673 h 2947481"/>
                <a:gd name="connsiteX5282" fmla="*/ 191984 w 4368946"/>
                <a:gd name="connsiteY5282" fmla="*/ 1505284 h 2947481"/>
                <a:gd name="connsiteX5283" fmla="*/ 191776 w 4368946"/>
                <a:gd name="connsiteY5283" fmla="*/ 1501963 h 2947481"/>
                <a:gd name="connsiteX5284" fmla="*/ 191292 w 4368946"/>
                <a:gd name="connsiteY5284" fmla="*/ 1500718 h 2947481"/>
                <a:gd name="connsiteX5285" fmla="*/ 189700 w 4368946"/>
                <a:gd name="connsiteY5285" fmla="*/ 1498574 h 2947481"/>
                <a:gd name="connsiteX5286" fmla="*/ 187831 w 4368946"/>
                <a:gd name="connsiteY5286" fmla="*/ 1495323 h 2947481"/>
                <a:gd name="connsiteX5287" fmla="*/ 187624 w 4368946"/>
                <a:gd name="connsiteY5287" fmla="*/ 1494493 h 2947481"/>
                <a:gd name="connsiteX5288" fmla="*/ 187624 w 4368946"/>
                <a:gd name="connsiteY5288" fmla="*/ 1486261 h 2947481"/>
                <a:gd name="connsiteX5289" fmla="*/ 188454 w 4368946"/>
                <a:gd name="connsiteY5289" fmla="*/ 1480243 h 2947481"/>
                <a:gd name="connsiteX5290" fmla="*/ 190461 w 4368946"/>
                <a:gd name="connsiteY5290" fmla="*/ 1474571 h 2947481"/>
                <a:gd name="connsiteX5291" fmla="*/ 196206 w 4368946"/>
                <a:gd name="connsiteY5291" fmla="*/ 1465855 h 2947481"/>
                <a:gd name="connsiteX5292" fmla="*/ 197659 w 4368946"/>
                <a:gd name="connsiteY5292" fmla="*/ 1462880 h 2947481"/>
                <a:gd name="connsiteX5293" fmla="*/ 199805 w 4368946"/>
                <a:gd name="connsiteY5293" fmla="*/ 1455963 h 2947481"/>
                <a:gd name="connsiteX5294" fmla="*/ 201189 w 4368946"/>
                <a:gd name="connsiteY5294" fmla="*/ 1452989 h 2947481"/>
                <a:gd name="connsiteX5295" fmla="*/ 203196 w 4368946"/>
                <a:gd name="connsiteY5295" fmla="*/ 1450637 h 2947481"/>
                <a:gd name="connsiteX5296" fmla="*/ 213232 w 4368946"/>
                <a:gd name="connsiteY5296" fmla="*/ 1440883 h 2947481"/>
                <a:gd name="connsiteX5297" fmla="*/ 218007 w 4368946"/>
                <a:gd name="connsiteY5297" fmla="*/ 1437010 h 2947481"/>
                <a:gd name="connsiteX5298" fmla="*/ 223267 w 4368946"/>
                <a:gd name="connsiteY5298" fmla="*/ 1433828 h 2947481"/>
                <a:gd name="connsiteX5299" fmla="*/ 241885 w 4368946"/>
                <a:gd name="connsiteY5299" fmla="*/ 1425458 h 2947481"/>
                <a:gd name="connsiteX5300" fmla="*/ 247422 w 4368946"/>
                <a:gd name="connsiteY5300" fmla="*/ 1421791 h 2947481"/>
                <a:gd name="connsiteX5301" fmla="*/ 251713 w 4368946"/>
                <a:gd name="connsiteY5301" fmla="*/ 1417088 h 2947481"/>
                <a:gd name="connsiteX5302" fmla="*/ 255381 w 4368946"/>
                <a:gd name="connsiteY5302" fmla="*/ 1410931 h 2947481"/>
                <a:gd name="connsiteX5303" fmla="*/ 258634 w 4368946"/>
                <a:gd name="connsiteY5303" fmla="*/ 1404498 h 2947481"/>
                <a:gd name="connsiteX5304" fmla="*/ 264171 w 4368946"/>
                <a:gd name="connsiteY5304" fmla="*/ 1391217 h 2947481"/>
                <a:gd name="connsiteX5305" fmla="*/ 266524 w 4368946"/>
                <a:gd name="connsiteY5305" fmla="*/ 1383953 h 2947481"/>
                <a:gd name="connsiteX5306" fmla="*/ 268116 w 4368946"/>
                <a:gd name="connsiteY5306" fmla="*/ 1380218 h 2947481"/>
                <a:gd name="connsiteX5307" fmla="*/ 269985 w 4368946"/>
                <a:gd name="connsiteY5307" fmla="*/ 1377797 h 2947481"/>
                <a:gd name="connsiteX5308" fmla="*/ 272476 w 4368946"/>
                <a:gd name="connsiteY5308" fmla="*/ 1376760 h 2947481"/>
                <a:gd name="connsiteX5309" fmla="*/ 276352 w 4368946"/>
                <a:gd name="connsiteY5309" fmla="*/ 1375722 h 2947481"/>
                <a:gd name="connsiteX5310" fmla="*/ 280159 w 4368946"/>
                <a:gd name="connsiteY5310" fmla="*/ 1375099 h 2947481"/>
                <a:gd name="connsiteX5311" fmla="*/ 282512 w 4368946"/>
                <a:gd name="connsiteY5311" fmla="*/ 1375238 h 2947481"/>
                <a:gd name="connsiteX5312" fmla="*/ 281474 w 4368946"/>
                <a:gd name="connsiteY5312" fmla="*/ 1380495 h 2947481"/>
                <a:gd name="connsiteX5313" fmla="*/ 287495 w 4368946"/>
                <a:gd name="connsiteY5313" fmla="*/ 1386305 h 2947481"/>
                <a:gd name="connsiteX5314" fmla="*/ 296008 w 4368946"/>
                <a:gd name="connsiteY5314" fmla="*/ 1390940 h 2947481"/>
                <a:gd name="connsiteX5315" fmla="*/ 302445 w 4368946"/>
                <a:gd name="connsiteY5315" fmla="*/ 1392669 h 2947481"/>
                <a:gd name="connsiteX5316" fmla="*/ 304383 w 4368946"/>
                <a:gd name="connsiteY5316" fmla="*/ 1392393 h 2947481"/>
                <a:gd name="connsiteX5317" fmla="*/ 310058 w 4368946"/>
                <a:gd name="connsiteY5317" fmla="*/ 1390802 h 2947481"/>
                <a:gd name="connsiteX5318" fmla="*/ 312204 w 4368946"/>
                <a:gd name="connsiteY5318" fmla="*/ 1390594 h 2947481"/>
                <a:gd name="connsiteX5319" fmla="*/ 317602 w 4368946"/>
                <a:gd name="connsiteY5319" fmla="*/ 1391148 h 2947481"/>
                <a:gd name="connsiteX5320" fmla="*/ 321339 w 4368946"/>
                <a:gd name="connsiteY5320" fmla="*/ 1391286 h 2947481"/>
                <a:gd name="connsiteX5321" fmla="*/ 324731 w 4368946"/>
                <a:gd name="connsiteY5321" fmla="*/ 1390940 h 2947481"/>
                <a:gd name="connsiteX5322" fmla="*/ 327776 w 4368946"/>
                <a:gd name="connsiteY5322" fmla="*/ 1389626 h 2947481"/>
                <a:gd name="connsiteX5323" fmla="*/ 330544 w 4368946"/>
                <a:gd name="connsiteY5323" fmla="*/ 1386928 h 2947481"/>
                <a:gd name="connsiteX5324" fmla="*/ 332621 w 4368946"/>
                <a:gd name="connsiteY5324" fmla="*/ 1391701 h 2947481"/>
                <a:gd name="connsiteX5325" fmla="*/ 336150 w 4368946"/>
                <a:gd name="connsiteY5325" fmla="*/ 1393499 h 2947481"/>
                <a:gd name="connsiteX5326" fmla="*/ 346186 w 4368946"/>
                <a:gd name="connsiteY5326" fmla="*/ 1394122 h 2947481"/>
                <a:gd name="connsiteX5327" fmla="*/ 352138 w 4368946"/>
                <a:gd name="connsiteY5327" fmla="*/ 1394122 h 2947481"/>
                <a:gd name="connsiteX5328" fmla="*/ 357398 w 4368946"/>
                <a:gd name="connsiteY5328" fmla="*/ 1392116 h 2947481"/>
                <a:gd name="connsiteX5329" fmla="*/ 362243 w 4368946"/>
                <a:gd name="connsiteY5329" fmla="*/ 1388934 h 2947481"/>
                <a:gd name="connsiteX5330" fmla="*/ 371379 w 4368946"/>
                <a:gd name="connsiteY5330" fmla="*/ 1381948 h 2947481"/>
                <a:gd name="connsiteX5331" fmla="*/ 376224 w 4368946"/>
                <a:gd name="connsiteY5331" fmla="*/ 1379250 h 2947481"/>
                <a:gd name="connsiteX5332" fmla="*/ 381346 w 4368946"/>
                <a:gd name="connsiteY5332" fmla="*/ 1377382 h 2947481"/>
                <a:gd name="connsiteX5333" fmla="*/ 389858 w 4368946"/>
                <a:gd name="connsiteY5333" fmla="*/ 1376345 h 2947481"/>
                <a:gd name="connsiteX5334" fmla="*/ 391589 w 4368946"/>
                <a:gd name="connsiteY5334" fmla="*/ 1375722 h 2947481"/>
                <a:gd name="connsiteX5335" fmla="*/ 392973 w 4368946"/>
                <a:gd name="connsiteY5335" fmla="*/ 1374338 h 2947481"/>
                <a:gd name="connsiteX5336" fmla="*/ 395118 w 4368946"/>
                <a:gd name="connsiteY5336" fmla="*/ 1371987 h 2947481"/>
                <a:gd name="connsiteX5337" fmla="*/ 396779 w 4368946"/>
                <a:gd name="connsiteY5337" fmla="*/ 1370396 h 2947481"/>
                <a:gd name="connsiteX5338" fmla="*/ 398786 w 4368946"/>
                <a:gd name="connsiteY5338" fmla="*/ 1369012 h 2947481"/>
                <a:gd name="connsiteX5339" fmla="*/ 402939 w 4368946"/>
                <a:gd name="connsiteY5339" fmla="*/ 1366660 h 2947481"/>
                <a:gd name="connsiteX5340" fmla="*/ 412352 w 4368946"/>
                <a:gd name="connsiteY5340" fmla="*/ 1362648 h 2947481"/>
                <a:gd name="connsiteX5341" fmla="*/ 417127 w 4368946"/>
                <a:gd name="connsiteY5341" fmla="*/ 1361196 h 2947481"/>
                <a:gd name="connsiteX5342" fmla="*/ 422180 w 4368946"/>
                <a:gd name="connsiteY5342" fmla="*/ 1360296 h 2947481"/>
                <a:gd name="connsiteX5343" fmla="*/ 440382 w 4368946"/>
                <a:gd name="connsiteY5343" fmla="*/ 1359605 h 2947481"/>
                <a:gd name="connsiteX5344" fmla="*/ 446058 w 4368946"/>
                <a:gd name="connsiteY5344" fmla="*/ 1358636 h 2947481"/>
                <a:gd name="connsiteX5345" fmla="*/ 448411 w 4368946"/>
                <a:gd name="connsiteY5345" fmla="*/ 1357668 h 2947481"/>
                <a:gd name="connsiteX5346" fmla="*/ 452909 w 4368946"/>
                <a:gd name="connsiteY5346" fmla="*/ 1355039 h 2947481"/>
                <a:gd name="connsiteX5347" fmla="*/ 455401 w 4368946"/>
                <a:gd name="connsiteY5347" fmla="*/ 1354209 h 2947481"/>
                <a:gd name="connsiteX5348" fmla="*/ 458239 w 4368946"/>
                <a:gd name="connsiteY5348" fmla="*/ 1353932 h 2947481"/>
                <a:gd name="connsiteX5349" fmla="*/ 463845 w 4368946"/>
                <a:gd name="connsiteY5349" fmla="*/ 1353932 h 2947481"/>
                <a:gd name="connsiteX5350" fmla="*/ 478518 w 4368946"/>
                <a:gd name="connsiteY5350" fmla="*/ 1351096 h 2947481"/>
                <a:gd name="connsiteX5351" fmla="*/ 484747 w 4368946"/>
                <a:gd name="connsiteY5351" fmla="*/ 1350820 h 2947481"/>
                <a:gd name="connsiteX5352" fmla="*/ 490768 w 4368946"/>
                <a:gd name="connsiteY5352" fmla="*/ 1351442 h 2947481"/>
                <a:gd name="connsiteX5353" fmla="*/ 493329 w 4368946"/>
                <a:gd name="connsiteY5353" fmla="*/ 1352410 h 2947481"/>
                <a:gd name="connsiteX5354" fmla="*/ 497481 w 4368946"/>
                <a:gd name="connsiteY5354" fmla="*/ 1355247 h 2947481"/>
                <a:gd name="connsiteX5355" fmla="*/ 499765 w 4368946"/>
                <a:gd name="connsiteY5355" fmla="*/ 1356492 h 2947481"/>
                <a:gd name="connsiteX5356" fmla="*/ 502050 w 4368946"/>
                <a:gd name="connsiteY5356" fmla="*/ 1357045 h 2947481"/>
                <a:gd name="connsiteX5357" fmla="*/ 503987 w 4368946"/>
                <a:gd name="connsiteY5357" fmla="*/ 1356838 h 2947481"/>
                <a:gd name="connsiteX5358" fmla="*/ 508002 w 4368946"/>
                <a:gd name="connsiteY5358" fmla="*/ 1355247 h 2947481"/>
                <a:gd name="connsiteX5359" fmla="*/ 516238 w 4368946"/>
                <a:gd name="connsiteY5359" fmla="*/ 1352964 h 2947481"/>
                <a:gd name="connsiteX5360" fmla="*/ 518799 w 4368946"/>
                <a:gd name="connsiteY5360" fmla="*/ 1351995 h 2947481"/>
                <a:gd name="connsiteX5361" fmla="*/ 520737 w 4368946"/>
                <a:gd name="connsiteY5361" fmla="*/ 1350681 h 2947481"/>
                <a:gd name="connsiteX5362" fmla="*/ 522536 w 4368946"/>
                <a:gd name="connsiteY5362" fmla="*/ 1349090 h 2947481"/>
                <a:gd name="connsiteX5363" fmla="*/ 524405 w 4368946"/>
                <a:gd name="connsiteY5363" fmla="*/ 1347707 h 2947481"/>
                <a:gd name="connsiteX5364" fmla="*/ 526550 w 4368946"/>
                <a:gd name="connsiteY5364" fmla="*/ 1347084 h 2947481"/>
                <a:gd name="connsiteX5365" fmla="*/ 536171 w 4368946"/>
                <a:gd name="connsiteY5365" fmla="*/ 1350128 h 2947481"/>
                <a:gd name="connsiteX5366" fmla="*/ 541638 w 4368946"/>
                <a:gd name="connsiteY5366" fmla="*/ 1350474 h 2947481"/>
                <a:gd name="connsiteX5367" fmla="*/ 541915 w 4368946"/>
                <a:gd name="connsiteY5367" fmla="*/ 1346807 h 2947481"/>
                <a:gd name="connsiteX5368" fmla="*/ 545652 w 4368946"/>
                <a:gd name="connsiteY5368" fmla="*/ 1347983 h 2947481"/>
                <a:gd name="connsiteX5369" fmla="*/ 552574 w 4368946"/>
                <a:gd name="connsiteY5369" fmla="*/ 1351373 h 2947481"/>
                <a:gd name="connsiteX5370" fmla="*/ 555965 w 4368946"/>
                <a:gd name="connsiteY5370" fmla="*/ 1352341 h 2947481"/>
                <a:gd name="connsiteX5371" fmla="*/ 559287 w 4368946"/>
                <a:gd name="connsiteY5371" fmla="*/ 1352341 h 2947481"/>
                <a:gd name="connsiteX5372" fmla="*/ 570430 w 4368946"/>
                <a:gd name="connsiteY5372" fmla="*/ 1350543 h 2947481"/>
                <a:gd name="connsiteX5373" fmla="*/ 576382 w 4368946"/>
                <a:gd name="connsiteY5373" fmla="*/ 1347707 h 2947481"/>
                <a:gd name="connsiteX5374" fmla="*/ 583165 w 4368946"/>
                <a:gd name="connsiteY5374" fmla="*/ 1343833 h 2947481"/>
                <a:gd name="connsiteX5375" fmla="*/ 590086 w 4368946"/>
                <a:gd name="connsiteY5375" fmla="*/ 1340997 h 2947481"/>
                <a:gd name="connsiteX5376" fmla="*/ 596522 w 4368946"/>
                <a:gd name="connsiteY5376" fmla="*/ 1341550 h 2947481"/>
                <a:gd name="connsiteX5377" fmla="*/ 595900 w 4368946"/>
                <a:gd name="connsiteY5377" fmla="*/ 1342795 h 2947481"/>
                <a:gd name="connsiteX5378" fmla="*/ 595761 w 4368946"/>
                <a:gd name="connsiteY5378" fmla="*/ 1343625 h 2947481"/>
                <a:gd name="connsiteX5379" fmla="*/ 596315 w 4368946"/>
                <a:gd name="connsiteY5379" fmla="*/ 1345701 h 2947481"/>
                <a:gd name="connsiteX5380" fmla="*/ 596869 w 4368946"/>
                <a:gd name="connsiteY5380" fmla="*/ 1344871 h 2947481"/>
                <a:gd name="connsiteX5381" fmla="*/ 597284 w 4368946"/>
                <a:gd name="connsiteY5381" fmla="*/ 1344456 h 2947481"/>
                <a:gd name="connsiteX5382" fmla="*/ 597422 w 4368946"/>
                <a:gd name="connsiteY5382" fmla="*/ 1343971 h 2947481"/>
                <a:gd name="connsiteX5383" fmla="*/ 597284 w 4368946"/>
                <a:gd name="connsiteY5383" fmla="*/ 1342934 h 2947481"/>
                <a:gd name="connsiteX5384" fmla="*/ 601852 w 4368946"/>
                <a:gd name="connsiteY5384" fmla="*/ 1343418 h 2947481"/>
                <a:gd name="connsiteX5385" fmla="*/ 603651 w 4368946"/>
                <a:gd name="connsiteY5385" fmla="*/ 1345977 h 2947481"/>
                <a:gd name="connsiteX5386" fmla="*/ 604482 w 4368946"/>
                <a:gd name="connsiteY5386" fmla="*/ 1349644 h 2947481"/>
                <a:gd name="connsiteX5387" fmla="*/ 606351 w 4368946"/>
                <a:gd name="connsiteY5387" fmla="*/ 1353171 h 2947481"/>
                <a:gd name="connsiteX5388" fmla="*/ 607735 w 4368946"/>
                <a:gd name="connsiteY5388" fmla="*/ 1354486 h 2947481"/>
                <a:gd name="connsiteX5389" fmla="*/ 608565 w 4368946"/>
                <a:gd name="connsiteY5389" fmla="*/ 1354486 h 2947481"/>
                <a:gd name="connsiteX5390" fmla="*/ 609534 w 4368946"/>
                <a:gd name="connsiteY5390" fmla="*/ 1353725 h 2947481"/>
                <a:gd name="connsiteX5391" fmla="*/ 611472 w 4368946"/>
                <a:gd name="connsiteY5391" fmla="*/ 1352410 h 2947481"/>
                <a:gd name="connsiteX5392" fmla="*/ 616732 w 4368946"/>
                <a:gd name="connsiteY5392" fmla="*/ 1349298 h 2947481"/>
                <a:gd name="connsiteX5393" fmla="*/ 618393 w 4368946"/>
                <a:gd name="connsiteY5393" fmla="*/ 1348606 h 2947481"/>
                <a:gd name="connsiteX5394" fmla="*/ 620124 w 4368946"/>
                <a:gd name="connsiteY5394" fmla="*/ 1348122 h 2947481"/>
                <a:gd name="connsiteX5395" fmla="*/ 621785 w 4368946"/>
                <a:gd name="connsiteY5395" fmla="*/ 1348122 h 2947481"/>
                <a:gd name="connsiteX5396" fmla="*/ 622892 w 4368946"/>
                <a:gd name="connsiteY5396" fmla="*/ 1349090 h 2947481"/>
                <a:gd name="connsiteX5397" fmla="*/ 623030 w 4368946"/>
                <a:gd name="connsiteY5397" fmla="*/ 1351511 h 2947481"/>
                <a:gd name="connsiteX5398" fmla="*/ 622615 w 4368946"/>
                <a:gd name="connsiteY5398" fmla="*/ 1352341 h 2947481"/>
                <a:gd name="connsiteX5399" fmla="*/ 619847 w 4368946"/>
                <a:gd name="connsiteY5399" fmla="*/ 1355385 h 2947481"/>
                <a:gd name="connsiteX5400" fmla="*/ 616317 w 4368946"/>
                <a:gd name="connsiteY5400" fmla="*/ 1360435 h 2947481"/>
                <a:gd name="connsiteX5401" fmla="*/ 614864 w 4368946"/>
                <a:gd name="connsiteY5401" fmla="*/ 1361956 h 2947481"/>
                <a:gd name="connsiteX5402" fmla="*/ 612095 w 4368946"/>
                <a:gd name="connsiteY5402" fmla="*/ 1364032 h 2947481"/>
                <a:gd name="connsiteX5403" fmla="*/ 610849 w 4368946"/>
                <a:gd name="connsiteY5403" fmla="*/ 1365208 h 2947481"/>
                <a:gd name="connsiteX5404" fmla="*/ 610019 w 4368946"/>
                <a:gd name="connsiteY5404" fmla="*/ 1366799 h 2947481"/>
                <a:gd name="connsiteX5405" fmla="*/ 609742 w 4368946"/>
                <a:gd name="connsiteY5405" fmla="*/ 1370465 h 2947481"/>
                <a:gd name="connsiteX5406" fmla="*/ 611126 w 4368946"/>
                <a:gd name="connsiteY5406" fmla="*/ 1373577 h 2947481"/>
                <a:gd name="connsiteX5407" fmla="*/ 613479 w 4368946"/>
                <a:gd name="connsiteY5407" fmla="*/ 1376137 h 2947481"/>
                <a:gd name="connsiteX5408" fmla="*/ 618878 w 4368946"/>
                <a:gd name="connsiteY5408" fmla="*/ 1380495 h 2947481"/>
                <a:gd name="connsiteX5409" fmla="*/ 620539 w 4368946"/>
                <a:gd name="connsiteY5409" fmla="*/ 1382847 h 2947481"/>
                <a:gd name="connsiteX5410" fmla="*/ 621508 w 4368946"/>
                <a:gd name="connsiteY5410" fmla="*/ 1385683 h 2947481"/>
                <a:gd name="connsiteX5411" fmla="*/ 621923 w 4368946"/>
                <a:gd name="connsiteY5411" fmla="*/ 1389211 h 2947481"/>
                <a:gd name="connsiteX5412" fmla="*/ 621923 w 4368946"/>
                <a:gd name="connsiteY5412" fmla="*/ 1391009 h 2947481"/>
                <a:gd name="connsiteX5413" fmla="*/ 621785 w 4368946"/>
                <a:gd name="connsiteY5413" fmla="*/ 1392185 h 2947481"/>
                <a:gd name="connsiteX5414" fmla="*/ 621162 w 4368946"/>
                <a:gd name="connsiteY5414" fmla="*/ 1393499 h 2947481"/>
                <a:gd name="connsiteX5415" fmla="*/ 616525 w 4368946"/>
                <a:gd name="connsiteY5415" fmla="*/ 1401039 h 2947481"/>
                <a:gd name="connsiteX5416" fmla="*/ 613756 w 4368946"/>
                <a:gd name="connsiteY5416" fmla="*/ 1404221 h 2947481"/>
                <a:gd name="connsiteX5417" fmla="*/ 604343 w 4368946"/>
                <a:gd name="connsiteY5417" fmla="*/ 1411761 h 2947481"/>
                <a:gd name="connsiteX5418" fmla="*/ 600952 w 4368946"/>
                <a:gd name="connsiteY5418" fmla="*/ 1417641 h 2947481"/>
                <a:gd name="connsiteX5419" fmla="*/ 602821 w 4368946"/>
                <a:gd name="connsiteY5419" fmla="*/ 1422898 h 2947481"/>
                <a:gd name="connsiteX5420" fmla="*/ 608012 w 4368946"/>
                <a:gd name="connsiteY5420" fmla="*/ 1426564 h 2947481"/>
                <a:gd name="connsiteX5421" fmla="*/ 614587 w 4368946"/>
                <a:gd name="connsiteY5421" fmla="*/ 1427533 h 2947481"/>
                <a:gd name="connsiteX5422" fmla="*/ 614587 w 4368946"/>
                <a:gd name="connsiteY5422" fmla="*/ 1430369 h 2947481"/>
                <a:gd name="connsiteX5423" fmla="*/ 616179 w 4368946"/>
                <a:gd name="connsiteY5423" fmla="*/ 1431614 h 2947481"/>
                <a:gd name="connsiteX5424" fmla="*/ 618186 w 4368946"/>
                <a:gd name="connsiteY5424" fmla="*/ 1431199 h 2947481"/>
                <a:gd name="connsiteX5425" fmla="*/ 619708 w 4368946"/>
                <a:gd name="connsiteY5425" fmla="*/ 1428985 h 2947481"/>
                <a:gd name="connsiteX5426" fmla="*/ 621923 w 4368946"/>
                <a:gd name="connsiteY5426" fmla="*/ 1430438 h 2947481"/>
                <a:gd name="connsiteX5427" fmla="*/ 624276 w 4368946"/>
                <a:gd name="connsiteY5427" fmla="*/ 1435073 h 2947481"/>
                <a:gd name="connsiteX5428" fmla="*/ 626145 w 4368946"/>
                <a:gd name="connsiteY5428" fmla="*/ 1437079 h 2947481"/>
                <a:gd name="connsiteX5429" fmla="*/ 624761 w 4368946"/>
                <a:gd name="connsiteY5429" fmla="*/ 1437909 h 2947481"/>
                <a:gd name="connsiteX5430" fmla="*/ 626352 w 4368946"/>
                <a:gd name="connsiteY5430" fmla="*/ 1438324 h 2947481"/>
                <a:gd name="connsiteX5431" fmla="*/ 629467 w 4368946"/>
                <a:gd name="connsiteY5431" fmla="*/ 1438877 h 2947481"/>
                <a:gd name="connsiteX5432" fmla="*/ 630990 w 4368946"/>
                <a:gd name="connsiteY5432" fmla="*/ 1439500 h 2947481"/>
                <a:gd name="connsiteX5433" fmla="*/ 630990 w 4368946"/>
                <a:gd name="connsiteY5433" fmla="*/ 1439500 h 2947481"/>
                <a:gd name="connsiteX5434" fmla="*/ 632720 w 4368946"/>
                <a:gd name="connsiteY5434" fmla="*/ 1440330 h 2947481"/>
                <a:gd name="connsiteX5435" fmla="*/ 638188 w 4368946"/>
                <a:gd name="connsiteY5435" fmla="*/ 1441990 h 2947481"/>
                <a:gd name="connsiteX5436" fmla="*/ 640541 w 4368946"/>
                <a:gd name="connsiteY5436" fmla="*/ 1443235 h 2947481"/>
                <a:gd name="connsiteX5437" fmla="*/ 645109 w 4368946"/>
                <a:gd name="connsiteY5437" fmla="*/ 1446071 h 2947481"/>
                <a:gd name="connsiteX5438" fmla="*/ 647531 w 4368946"/>
                <a:gd name="connsiteY5438" fmla="*/ 1447109 h 2947481"/>
                <a:gd name="connsiteX5439" fmla="*/ 652099 w 4368946"/>
                <a:gd name="connsiteY5439" fmla="*/ 1448008 h 2947481"/>
                <a:gd name="connsiteX5440" fmla="*/ 656321 w 4368946"/>
                <a:gd name="connsiteY5440" fmla="*/ 1447731 h 2947481"/>
                <a:gd name="connsiteX5441" fmla="*/ 664903 w 4368946"/>
                <a:gd name="connsiteY5441" fmla="*/ 1446210 h 2947481"/>
                <a:gd name="connsiteX5442" fmla="*/ 673416 w 4368946"/>
                <a:gd name="connsiteY5442" fmla="*/ 1446832 h 2947481"/>
                <a:gd name="connsiteX5443" fmla="*/ 681583 w 4368946"/>
                <a:gd name="connsiteY5443" fmla="*/ 1449599 h 2947481"/>
                <a:gd name="connsiteX5444" fmla="*/ 689542 w 4368946"/>
                <a:gd name="connsiteY5444" fmla="*/ 1452989 h 2947481"/>
                <a:gd name="connsiteX5445" fmla="*/ 697502 w 4368946"/>
                <a:gd name="connsiteY5445" fmla="*/ 1455617 h 2947481"/>
                <a:gd name="connsiteX5446" fmla="*/ 703177 w 4368946"/>
                <a:gd name="connsiteY5446" fmla="*/ 1456932 h 2947481"/>
                <a:gd name="connsiteX5447" fmla="*/ 706914 w 4368946"/>
                <a:gd name="connsiteY5447" fmla="*/ 1458384 h 2947481"/>
                <a:gd name="connsiteX5448" fmla="*/ 709267 w 4368946"/>
                <a:gd name="connsiteY5448" fmla="*/ 1461290 h 2947481"/>
                <a:gd name="connsiteX5449" fmla="*/ 712243 w 4368946"/>
                <a:gd name="connsiteY5449" fmla="*/ 1470559 h 2947481"/>
                <a:gd name="connsiteX5450" fmla="*/ 714181 w 4368946"/>
                <a:gd name="connsiteY5450" fmla="*/ 1474363 h 2947481"/>
                <a:gd name="connsiteX5451" fmla="*/ 716742 w 4368946"/>
                <a:gd name="connsiteY5451" fmla="*/ 1477614 h 2947481"/>
                <a:gd name="connsiteX5452" fmla="*/ 720064 w 4368946"/>
                <a:gd name="connsiteY5452" fmla="*/ 1480174 h 2947481"/>
                <a:gd name="connsiteX5453" fmla="*/ 724286 w 4368946"/>
                <a:gd name="connsiteY5453" fmla="*/ 1481903 h 2947481"/>
                <a:gd name="connsiteX5454" fmla="*/ 728716 w 4368946"/>
                <a:gd name="connsiteY5454" fmla="*/ 1482872 h 2947481"/>
                <a:gd name="connsiteX5455" fmla="*/ 742143 w 4368946"/>
                <a:gd name="connsiteY5455" fmla="*/ 1484255 h 2947481"/>
                <a:gd name="connsiteX5456" fmla="*/ 750656 w 4368946"/>
                <a:gd name="connsiteY5456" fmla="*/ 1486399 h 2947481"/>
                <a:gd name="connsiteX5457" fmla="*/ 758753 w 4368946"/>
                <a:gd name="connsiteY5457" fmla="*/ 1489028 h 2947481"/>
                <a:gd name="connsiteX5458" fmla="*/ 766643 w 4368946"/>
                <a:gd name="connsiteY5458" fmla="*/ 1492210 h 2947481"/>
                <a:gd name="connsiteX5459" fmla="*/ 770312 w 4368946"/>
                <a:gd name="connsiteY5459" fmla="*/ 1494147 h 2947481"/>
                <a:gd name="connsiteX5460" fmla="*/ 774603 w 4368946"/>
                <a:gd name="connsiteY5460" fmla="*/ 1497260 h 2947481"/>
                <a:gd name="connsiteX5461" fmla="*/ 778548 w 4368946"/>
                <a:gd name="connsiteY5461" fmla="*/ 1500649 h 2947481"/>
                <a:gd name="connsiteX5462" fmla="*/ 782839 w 4368946"/>
                <a:gd name="connsiteY5462" fmla="*/ 1503485 h 2947481"/>
                <a:gd name="connsiteX5463" fmla="*/ 788030 w 4368946"/>
                <a:gd name="connsiteY5463" fmla="*/ 1504938 h 2947481"/>
                <a:gd name="connsiteX5464" fmla="*/ 795504 w 4368946"/>
                <a:gd name="connsiteY5464" fmla="*/ 1503416 h 2947481"/>
                <a:gd name="connsiteX5465" fmla="*/ 803118 w 4368946"/>
                <a:gd name="connsiteY5465" fmla="*/ 1498574 h 2947481"/>
                <a:gd name="connsiteX5466" fmla="*/ 808724 w 4368946"/>
                <a:gd name="connsiteY5466" fmla="*/ 1491795 h 2947481"/>
                <a:gd name="connsiteX5467" fmla="*/ 810108 w 4368946"/>
                <a:gd name="connsiteY5467" fmla="*/ 1484255 h 2947481"/>
                <a:gd name="connsiteX5468" fmla="*/ 808793 w 4368946"/>
                <a:gd name="connsiteY5468" fmla="*/ 1480036 h 2947481"/>
                <a:gd name="connsiteX5469" fmla="*/ 807132 w 4368946"/>
                <a:gd name="connsiteY5469" fmla="*/ 1476231 h 2947481"/>
                <a:gd name="connsiteX5470" fmla="*/ 806024 w 4368946"/>
                <a:gd name="connsiteY5470" fmla="*/ 1472288 h 2947481"/>
                <a:gd name="connsiteX5471" fmla="*/ 806370 w 4368946"/>
                <a:gd name="connsiteY5471" fmla="*/ 1467584 h 2947481"/>
                <a:gd name="connsiteX5472" fmla="*/ 807962 w 4368946"/>
                <a:gd name="connsiteY5472" fmla="*/ 1463849 h 2947481"/>
                <a:gd name="connsiteX5473" fmla="*/ 810454 w 4368946"/>
                <a:gd name="connsiteY5473" fmla="*/ 1460667 h 2947481"/>
                <a:gd name="connsiteX5474" fmla="*/ 813499 w 4368946"/>
                <a:gd name="connsiteY5474" fmla="*/ 1457900 h 2947481"/>
                <a:gd name="connsiteX5475" fmla="*/ 816821 w 4368946"/>
                <a:gd name="connsiteY5475" fmla="*/ 1455479 h 2947481"/>
                <a:gd name="connsiteX5476" fmla="*/ 821043 w 4368946"/>
                <a:gd name="connsiteY5476" fmla="*/ 1452989 h 2947481"/>
                <a:gd name="connsiteX5477" fmla="*/ 825265 w 4368946"/>
                <a:gd name="connsiteY5477" fmla="*/ 1451259 h 2947481"/>
                <a:gd name="connsiteX5478" fmla="*/ 834332 w 4368946"/>
                <a:gd name="connsiteY5478" fmla="*/ 1448977 h 2947481"/>
                <a:gd name="connsiteX5479" fmla="*/ 836270 w 4368946"/>
                <a:gd name="connsiteY5479" fmla="*/ 1448285 h 2947481"/>
                <a:gd name="connsiteX5480" fmla="*/ 839453 w 4368946"/>
                <a:gd name="connsiteY5480" fmla="*/ 1446141 h 2947481"/>
                <a:gd name="connsiteX5481" fmla="*/ 841184 w 4368946"/>
                <a:gd name="connsiteY5481" fmla="*/ 1445449 h 2947481"/>
                <a:gd name="connsiteX5482" fmla="*/ 843260 w 4368946"/>
                <a:gd name="connsiteY5482" fmla="*/ 1445241 h 2947481"/>
                <a:gd name="connsiteX5483" fmla="*/ 855164 w 4368946"/>
                <a:gd name="connsiteY5483" fmla="*/ 1446556 h 2947481"/>
                <a:gd name="connsiteX5484" fmla="*/ 860563 w 4368946"/>
                <a:gd name="connsiteY5484" fmla="*/ 1447870 h 2947481"/>
                <a:gd name="connsiteX5485" fmla="*/ 865684 w 4368946"/>
                <a:gd name="connsiteY5485" fmla="*/ 1449668 h 2947481"/>
                <a:gd name="connsiteX5486" fmla="*/ 869560 w 4368946"/>
                <a:gd name="connsiteY5486" fmla="*/ 1451813 h 2947481"/>
                <a:gd name="connsiteX5487" fmla="*/ 871014 w 4368946"/>
                <a:gd name="connsiteY5487" fmla="*/ 1453680 h 2947481"/>
                <a:gd name="connsiteX5488" fmla="*/ 871290 w 4368946"/>
                <a:gd name="connsiteY5488" fmla="*/ 1455410 h 2947481"/>
                <a:gd name="connsiteX5489" fmla="*/ 871152 w 4368946"/>
                <a:gd name="connsiteY5489" fmla="*/ 1457139 h 2947481"/>
                <a:gd name="connsiteX5490" fmla="*/ 871706 w 4368946"/>
                <a:gd name="connsiteY5490" fmla="*/ 1459007 h 2947481"/>
                <a:gd name="connsiteX5491" fmla="*/ 873574 w 4368946"/>
                <a:gd name="connsiteY5491" fmla="*/ 1460805 h 2947481"/>
                <a:gd name="connsiteX5492" fmla="*/ 876274 w 4368946"/>
                <a:gd name="connsiteY5492" fmla="*/ 1461774 h 2947481"/>
                <a:gd name="connsiteX5493" fmla="*/ 881672 w 4368946"/>
                <a:gd name="connsiteY5493" fmla="*/ 1462396 h 2947481"/>
                <a:gd name="connsiteX5494" fmla="*/ 886448 w 4368946"/>
                <a:gd name="connsiteY5494" fmla="*/ 1463434 h 2947481"/>
                <a:gd name="connsiteX5495" fmla="*/ 895307 w 4368946"/>
                <a:gd name="connsiteY5495" fmla="*/ 1466063 h 2947481"/>
                <a:gd name="connsiteX5496" fmla="*/ 905342 w 4368946"/>
                <a:gd name="connsiteY5496" fmla="*/ 1466685 h 2947481"/>
                <a:gd name="connsiteX5497" fmla="*/ 908734 w 4368946"/>
                <a:gd name="connsiteY5497" fmla="*/ 1467653 h 2947481"/>
                <a:gd name="connsiteX5498" fmla="*/ 911433 w 4368946"/>
                <a:gd name="connsiteY5498" fmla="*/ 1470005 h 2947481"/>
                <a:gd name="connsiteX5499" fmla="*/ 914201 w 4368946"/>
                <a:gd name="connsiteY5499" fmla="*/ 1474225 h 2947481"/>
                <a:gd name="connsiteX5500" fmla="*/ 916762 w 4368946"/>
                <a:gd name="connsiteY5500" fmla="*/ 1477130 h 2947481"/>
                <a:gd name="connsiteX5501" fmla="*/ 920984 w 4368946"/>
                <a:gd name="connsiteY5501" fmla="*/ 1477130 h 2947481"/>
                <a:gd name="connsiteX5502" fmla="*/ 929428 w 4368946"/>
                <a:gd name="connsiteY5502" fmla="*/ 1474986 h 2947481"/>
                <a:gd name="connsiteX5503" fmla="*/ 933650 w 4368946"/>
                <a:gd name="connsiteY5503" fmla="*/ 1475332 h 2947481"/>
                <a:gd name="connsiteX5504" fmla="*/ 954967 w 4368946"/>
                <a:gd name="connsiteY5504" fmla="*/ 1480312 h 2947481"/>
                <a:gd name="connsiteX5505" fmla="*/ 969778 w 4368946"/>
                <a:gd name="connsiteY5505" fmla="*/ 1485569 h 2947481"/>
                <a:gd name="connsiteX5506" fmla="*/ 981751 w 4368946"/>
                <a:gd name="connsiteY5506" fmla="*/ 1487921 h 2947481"/>
                <a:gd name="connsiteX5507" fmla="*/ 993517 w 4368946"/>
                <a:gd name="connsiteY5507" fmla="*/ 1492003 h 2947481"/>
                <a:gd name="connsiteX5508" fmla="*/ 997393 w 4368946"/>
                <a:gd name="connsiteY5508" fmla="*/ 1492279 h 2947481"/>
                <a:gd name="connsiteX5509" fmla="*/ 1001061 w 4368946"/>
                <a:gd name="connsiteY5509" fmla="*/ 1491380 h 2947481"/>
                <a:gd name="connsiteX5510" fmla="*/ 1004452 w 4368946"/>
                <a:gd name="connsiteY5510" fmla="*/ 1489720 h 2947481"/>
                <a:gd name="connsiteX5511" fmla="*/ 1011097 w 4368946"/>
                <a:gd name="connsiteY5511" fmla="*/ 1485777 h 2947481"/>
                <a:gd name="connsiteX5512" fmla="*/ 1020302 w 4368946"/>
                <a:gd name="connsiteY5512" fmla="*/ 1481765 h 2947481"/>
                <a:gd name="connsiteX5513" fmla="*/ 1021340 w 4368946"/>
                <a:gd name="connsiteY5513" fmla="*/ 1481004 h 2947481"/>
                <a:gd name="connsiteX5514" fmla="*/ 1023001 w 4368946"/>
                <a:gd name="connsiteY5514" fmla="*/ 1479275 h 2947481"/>
                <a:gd name="connsiteX5515" fmla="*/ 1024039 w 4368946"/>
                <a:gd name="connsiteY5515" fmla="*/ 1478583 h 2947481"/>
                <a:gd name="connsiteX5516" fmla="*/ 1026254 w 4368946"/>
                <a:gd name="connsiteY5516" fmla="*/ 1477822 h 2947481"/>
                <a:gd name="connsiteX5517" fmla="*/ 1034075 w 4368946"/>
                <a:gd name="connsiteY5517" fmla="*/ 1476300 h 2947481"/>
                <a:gd name="connsiteX5518" fmla="*/ 1032552 w 4368946"/>
                <a:gd name="connsiteY5518" fmla="*/ 1477545 h 2947481"/>
                <a:gd name="connsiteX5519" fmla="*/ 1030614 w 4368946"/>
                <a:gd name="connsiteY5519" fmla="*/ 1478375 h 2947481"/>
                <a:gd name="connsiteX5520" fmla="*/ 1026600 w 4368946"/>
                <a:gd name="connsiteY5520" fmla="*/ 1479621 h 2947481"/>
                <a:gd name="connsiteX5521" fmla="*/ 1031030 w 4368946"/>
                <a:gd name="connsiteY5521" fmla="*/ 1479621 h 2947481"/>
                <a:gd name="connsiteX5522" fmla="*/ 1037328 w 4368946"/>
                <a:gd name="connsiteY5522" fmla="*/ 1476508 h 2947481"/>
                <a:gd name="connsiteX5523" fmla="*/ 1040788 w 4368946"/>
                <a:gd name="connsiteY5523" fmla="*/ 1476231 h 2947481"/>
                <a:gd name="connsiteX5524" fmla="*/ 1046187 w 4368946"/>
                <a:gd name="connsiteY5524" fmla="*/ 1477476 h 2947481"/>
                <a:gd name="connsiteX5525" fmla="*/ 1048402 w 4368946"/>
                <a:gd name="connsiteY5525" fmla="*/ 1477684 h 2947481"/>
                <a:gd name="connsiteX5526" fmla="*/ 1054008 w 4368946"/>
                <a:gd name="connsiteY5526" fmla="*/ 1477545 h 2947481"/>
                <a:gd name="connsiteX5527" fmla="*/ 1055669 w 4368946"/>
                <a:gd name="connsiteY5527" fmla="*/ 1477960 h 2947481"/>
                <a:gd name="connsiteX5528" fmla="*/ 1057122 w 4368946"/>
                <a:gd name="connsiteY5528" fmla="*/ 1479136 h 2947481"/>
                <a:gd name="connsiteX5529" fmla="*/ 1059199 w 4368946"/>
                <a:gd name="connsiteY5529" fmla="*/ 1481211 h 2947481"/>
                <a:gd name="connsiteX5530" fmla="*/ 1057745 w 4368946"/>
                <a:gd name="connsiteY5530" fmla="*/ 1480796 h 2947481"/>
                <a:gd name="connsiteX5531" fmla="*/ 1056499 w 4368946"/>
                <a:gd name="connsiteY5531" fmla="*/ 1480036 h 2947481"/>
                <a:gd name="connsiteX5532" fmla="*/ 1054146 w 4368946"/>
                <a:gd name="connsiteY5532" fmla="*/ 1478029 h 2947481"/>
                <a:gd name="connsiteX5533" fmla="*/ 1053800 w 4368946"/>
                <a:gd name="connsiteY5533" fmla="*/ 1479205 h 2947481"/>
                <a:gd name="connsiteX5534" fmla="*/ 1053246 w 4368946"/>
                <a:gd name="connsiteY5534" fmla="*/ 1480312 h 2947481"/>
                <a:gd name="connsiteX5535" fmla="*/ 1052554 w 4368946"/>
                <a:gd name="connsiteY5535" fmla="*/ 1481350 h 2947481"/>
                <a:gd name="connsiteX5536" fmla="*/ 1051654 w 4368946"/>
                <a:gd name="connsiteY5536" fmla="*/ 1482318 h 2947481"/>
                <a:gd name="connsiteX5537" fmla="*/ 1052554 w 4368946"/>
                <a:gd name="connsiteY5537" fmla="*/ 1482664 h 2947481"/>
                <a:gd name="connsiteX5538" fmla="*/ 1054630 w 4368946"/>
                <a:gd name="connsiteY5538" fmla="*/ 1483287 h 2947481"/>
                <a:gd name="connsiteX5539" fmla="*/ 1055461 w 4368946"/>
                <a:gd name="connsiteY5539" fmla="*/ 1483702 h 2947481"/>
                <a:gd name="connsiteX5540" fmla="*/ 1058022 w 4368946"/>
                <a:gd name="connsiteY5540" fmla="*/ 1486054 h 2947481"/>
                <a:gd name="connsiteX5541" fmla="*/ 1058368 w 4368946"/>
                <a:gd name="connsiteY5541" fmla="*/ 1486469 h 2947481"/>
                <a:gd name="connsiteX5542" fmla="*/ 1060098 w 4368946"/>
                <a:gd name="connsiteY5542" fmla="*/ 1486261 h 2947481"/>
                <a:gd name="connsiteX5543" fmla="*/ 1061413 w 4368946"/>
                <a:gd name="connsiteY5543" fmla="*/ 1485362 h 2947481"/>
                <a:gd name="connsiteX5544" fmla="*/ 1061829 w 4368946"/>
                <a:gd name="connsiteY5544" fmla="*/ 1483978 h 2947481"/>
                <a:gd name="connsiteX5545" fmla="*/ 1060860 w 4368946"/>
                <a:gd name="connsiteY5545" fmla="*/ 1482318 h 2947481"/>
                <a:gd name="connsiteX5546" fmla="*/ 1063005 w 4368946"/>
                <a:gd name="connsiteY5546" fmla="*/ 1483287 h 2947481"/>
                <a:gd name="connsiteX5547" fmla="*/ 1066812 w 4368946"/>
                <a:gd name="connsiteY5547" fmla="*/ 1486399 h 2947481"/>
                <a:gd name="connsiteX5548" fmla="*/ 1068957 w 4368946"/>
                <a:gd name="connsiteY5548" fmla="*/ 1487368 h 2947481"/>
                <a:gd name="connsiteX5549" fmla="*/ 1071587 w 4368946"/>
                <a:gd name="connsiteY5549" fmla="*/ 1487368 h 2947481"/>
                <a:gd name="connsiteX5550" fmla="*/ 1077470 w 4368946"/>
                <a:gd name="connsiteY5550" fmla="*/ 1485846 h 2947481"/>
                <a:gd name="connsiteX5551" fmla="*/ 1079962 w 4368946"/>
                <a:gd name="connsiteY5551" fmla="*/ 1485431 h 2947481"/>
                <a:gd name="connsiteX5552" fmla="*/ 1082315 w 4368946"/>
                <a:gd name="connsiteY5552" fmla="*/ 1486330 h 2947481"/>
                <a:gd name="connsiteX5553" fmla="*/ 1083007 w 4368946"/>
                <a:gd name="connsiteY5553" fmla="*/ 1486538 h 2947481"/>
                <a:gd name="connsiteX5554" fmla="*/ 1084530 w 4368946"/>
                <a:gd name="connsiteY5554" fmla="*/ 1486538 h 2947481"/>
                <a:gd name="connsiteX5555" fmla="*/ 1092904 w 4368946"/>
                <a:gd name="connsiteY5555" fmla="*/ 1485500 h 2947481"/>
                <a:gd name="connsiteX5556" fmla="*/ 1096019 w 4368946"/>
                <a:gd name="connsiteY5556" fmla="*/ 1484670 h 2947481"/>
                <a:gd name="connsiteX5557" fmla="*/ 1099064 w 4368946"/>
                <a:gd name="connsiteY5557" fmla="*/ 1483425 h 2947481"/>
                <a:gd name="connsiteX5558" fmla="*/ 1102040 w 4368946"/>
                <a:gd name="connsiteY5558" fmla="*/ 1481765 h 2947481"/>
                <a:gd name="connsiteX5559" fmla="*/ 1105916 w 4368946"/>
                <a:gd name="connsiteY5559" fmla="*/ 1477753 h 2947481"/>
                <a:gd name="connsiteX5560" fmla="*/ 1109238 w 4368946"/>
                <a:gd name="connsiteY5560" fmla="*/ 1473464 h 2947481"/>
                <a:gd name="connsiteX5561" fmla="*/ 1112007 w 4368946"/>
                <a:gd name="connsiteY5561" fmla="*/ 1468691 h 2947481"/>
                <a:gd name="connsiteX5562" fmla="*/ 1119689 w 4368946"/>
                <a:gd name="connsiteY5562" fmla="*/ 1447524 h 2947481"/>
                <a:gd name="connsiteX5563" fmla="*/ 1120935 w 4368946"/>
                <a:gd name="connsiteY5563" fmla="*/ 1442267 h 2947481"/>
                <a:gd name="connsiteX5564" fmla="*/ 1120935 w 4368946"/>
                <a:gd name="connsiteY5564" fmla="*/ 1442267 h 2947481"/>
                <a:gd name="connsiteX5565" fmla="*/ 1123288 w 4368946"/>
                <a:gd name="connsiteY5565" fmla="*/ 1437632 h 2947481"/>
                <a:gd name="connsiteX5566" fmla="*/ 1132355 w 4368946"/>
                <a:gd name="connsiteY5566" fmla="*/ 1415013 h 2947481"/>
                <a:gd name="connsiteX5567" fmla="*/ 1133670 w 4368946"/>
                <a:gd name="connsiteY5567" fmla="*/ 1412591 h 2947481"/>
                <a:gd name="connsiteX5568" fmla="*/ 1135261 w 4368946"/>
                <a:gd name="connsiteY5568" fmla="*/ 1411000 h 2947481"/>
                <a:gd name="connsiteX5569" fmla="*/ 1137130 w 4368946"/>
                <a:gd name="connsiteY5569" fmla="*/ 1409479 h 2947481"/>
                <a:gd name="connsiteX5570" fmla="*/ 1138514 w 4368946"/>
                <a:gd name="connsiteY5570" fmla="*/ 1407888 h 2947481"/>
                <a:gd name="connsiteX5571" fmla="*/ 1138860 w 4368946"/>
                <a:gd name="connsiteY5571" fmla="*/ 1405812 h 2947481"/>
                <a:gd name="connsiteX5572" fmla="*/ 1138099 w 4368946"/>
                <a:gd name="connsiteY5572" fmla="*/ 1401593 h 2947481"/>
                <a:gd name="connsiteX5573" fmla="*/ 1137684 w 4368946"/>
                <a:gd name="connsiteY5573" fmla="*/ 1389972 h 2947481"/>
                <a:gd name="connsiteX5574" fmla="*/ 1136646 w 4368946"/>
                <a:gd name="connsiteY5574" fmla="*/ 1386167 h 2947481"/>
                <a:gd name="connsiteX5575" fmla="*/ 1135400 w 4368946"/>
                <a:gd name="connsiteY5575" fmla="*/ 1382778 h 2947481"/>
                <a:gd name="connsiteX5576" fmla="*/ 1135192 w 4368946"/>
                <a:gd name="connsiteY5576" fmla="*/ 1379388 h 2947481"/>
                <a:gd name="connsiteX5577" fmla="*/ 1137199 w 4368946"/>
                <a:gd name="connsiteY5577" fmla="*/ 1375376 h 2947481"/>
                <a:gd name="connsiteX5578" fmla="*/ 1138376 w 4368946"/>
                <a:gd name="connsiteY5578" fmla="*/ 1375791 h 2947481"/>
                <a:gd name="connsiteX5579" fmla="*/ 1137268 w 4368946"/>
                <a:gd name="connsiteY5579" fmla="*/ 1375376 h 2947481"/>
                <a:gd name="connsiteX5580" fmla="*/ 1138237 w 4368946"/>
                <a:gd name="connsiteY5580" fmla="*/ 1372747 h 2947481"/>
                <a:gd name="connsiteX5581" fmla="*/ 1136576 w 4368946"/>
                <a:gd name="connsiteY5581" fmla="*/ 1366868 h 2947481"/>
                <a:gd name="connsiteX5582" fmla="*/ 1136992 w 4368946"/>
                <a:gd name="connsiteY5582" fmla="*/ 1363755 h 2947481"/>
                <a:gd name="connsiteX5583" fmla="*/ 1139068 w 4368946"/>
                <a:gd name="connsiteY5583" fmla="*/ 1361611 h 2947481"/>
                <a:gd name="connsiteX5584" fmla="*/ 1141629 w 4368946"/>
                <a:gd name="connsiteY5584" fmla="*/ 1359605 h 2947481"/>
                <a:gd name="connsiteX5585" fmla="*/ 1143428 w 4368946"/>
                <a:gd name="connsiteY5585" fmla="*/ 1357322 h 2947481"/>
                <a:gd name="connsiteX5586" fmla="*/ 1143220 w 4368946"/>
                <a:gd name="connsiteY5586" fmla="*/ 1354278 h 2947481"/>
                <a:gd name="connsiteX5587" fmla="*/ 1141283 w 4368946"/>
                <a:gd name="connsiteY5587" fmla="*/ 1352549 h 2947481"/>
                <a:gd name="connsiteX5588" fmla="*/ 1138791 w 4368946"/>
                <a:gd name="connsiteY5588" fmla="*/ 1352687 h 2947481"/>
                <a:gd name="connsiteX5589" fmla="*/ 1136161 w 4368946"/>
                <a:gd name="connsiteY5589" fmla="*/ 1353863 h 2947481"/>
                <a:gd name="connsiteX5590" fmla="*/ 1133946 w 4368946"/>
                <a:gd name="connsiteY5590" fmla="*/ 1355385 h 2947481"/>
                <a:gd name="connsiteX5591" fmla="*/ 1129863 w 4368946"/>
                <a:gd name="connsiteY5591" fmla="*/ 1358705 h 2947481"/>
                <a:gd name="connsiteX5592" fmla="*/ 1127717 w 4368946"/>
                <a:gd name="connsiteY5592" fmla="*/ 1359397 h 2947481"/>
                <a:gd name="connsiteX5593" fmla="*/ 1124603 w 4368946"/>
                <a:gd name="connsiteY5593" fmla="*/ 1359120 h 2947481"/>
                <a:gd name="connsiteX5594" fmla="*/ 1121765 w 4368946"/>
                <a:gd name="connsiteY5594" fmla="*/ 1358083 h 2947481"/>
                <a:gd name="connsiteX5595" fmla="*/ 1116298 w 4368946"/>
                <a:gd name="connsiteY5595" fmla="*/ 1355039 h 2947481"/>
                <a:gd name="connsiteX5596" fmla="*/ 1113598 w 4368946"/>
                <a:gd name="connsiteY5596" fmla="*/ 1354278 h 2947481"/>
                <a:gd name="connsiteX5597" fmla="*/ 1110968 w 4368946"/>
                <a:gd name="connsiteY5597" fmla="*/ 1354624 h 2947481"/>
                <a:gd name="connsiteX5598" fmla="*/ 1108338 w 4368946"/>
                <a:gd name="connsiteY5598" fmla="*/ 1355938 h 2947481"/>
                <a:gd name="connsiteX5599" fmla="*/ 1105916 w 4368946"/>
                <a:gd name="connsiteY5599" fmla="*/ 1357668 h 2947481"/>
                <a:gd name="connsiteX5600" fmla="*/ 1098926 w 4368946"/>
                <a:gd name="connsiteY5600" fmla="*/ 1363755 h 2947481"/>
                <a:gd name="connsiteX5601" fmla="*/ 1094357 w 4368946"/>
                <a:gd name="connsiteY5601" fmla="*/ 1367006 h 2947481"/>
                <a:gd name="connsiteX5602" fmla="*/ 1089305 w 4368946"/>
                <a:gd name="connsiteY5602" fmla="*/ 1369220 h 2947481"/>
                <a:gd name="connsiteX5603" fmla="*/ 1082799 w 4368946"/>
                <a:gd name="connsiteY5603" fmla="*/ 1370465 h 2947481"/>
                <a:gd name="connsiteX5604" fmla="*/ 1071726 w 4368946"/>
                <a:gd name="connsiteY5604" fmla="*/ 1371641 h 2947481"/>
                <a:gd name="connsiteX5605" fmla="*/ 1066881 w 4368946"/>
                <a:gd name="connsiteY5605" fmla="*/ 1370534 h 2947481"/>
                <a:gd name="connsiteX5606" fmla="*/ 1061967 w 4368946"/>
                <a:gd name="connsiteY5606" fmla="*/ 1366729 h 2947481"/>
                <a:gd name="connsiteX5607" fmla="*/ 1057676 w 4368946"/>
                <a:gd name="connsiteY5607" fmla="*/ 1362579 h 2947481"/>
                <a:gd name="connsiteX5608" fmla="*/ 1052900 w 4368946"/>
                <a:gd name="connsiteY5608" fmla="*/ 1359051 h 2947481"/>
                <a:gd name="connsiteX5609" fmla="*/ 1047571 w 4368946"/>
                <a:gd name="connsiteY5609" fmla="*/ 1356215 h 2947481"/>
                <a:gd name="connsiteX5610" fmla="*/ 1041757 w 4368946"/>
                <a:gd name="connsiteY5610" fmla="*/ 1354140 h 2947481"/>
                <a:gd name="connsiteX5611" fmla="*/ 1034905 w 4368946"/>
                <a:gd name="connsiteY5611" fmla="*/ 1352825 h 2947481"/>
                <a:gd name="connsiteX5612" fmla="*/ 1030891 w 4368946"/>
                <a:gd name="connsiteY5612" fmla="*/ 1352480 h 2947481"/>
                <a:gd name="connsiteX5613" fmla="*/ 1028192 w 4368946"/>
                <a:gd name="connsiteY5613" fmla="*/ 1352825 h 2947481"/>
                <a:gd name="connsiteX5614" fmla="*/ 1026808 w 4368946"/>
                <a:gd name="connsiteY5614" fmla="*/ 1354762 h 2947481"/>
                <a:gd name="connsiteX5615" fmla="*/ 1026185 w 4368946"/>
                <a:gd name="connsiteY5615" fmla="*/ 1357737 h 2947481"/>
                <a:gd name="connsiteX5616" fmla="*/ 1025839 w 4368946"/>
                <a:gd name="connsiteY5616" fmla="*/ 1360988 h 2947481"/>
                <a:gd name="connsiteX5617" fmla="*/ 1025216 w 4368946"/>
                <a:gd name="connsiteY5617" fmla="*/ 1363616 h 2947481"/>
                <a:gd name="connsiteX5618" fmla="*/ 1023970 w 4368946"/>
                <a:gd name="connsiteY5618" fmla="*/ 1366176 h 2947481"/>
                <a:gd name="connsiteX5619" fmla="*/ 1022932 w 4368946"/>
                <a:gd name="connsiteY5619" fmla="*/ 1366799 h 2947481"/>
                <a:gd name="connsiteX5620" fmla="*/ 1021478 w 4368946"/>
                <a:gd name="connsiteY5620" fmla="*/ 1366591 h 2947481"/>
                <a:gd name="connsiteX5621" fmla="*/ 1018779 w 4368946"/>
                <a:gd name="connsiteY5621" fmla="*/ 1366591 h 2947481"/>
                <a:gd name="connsiteX5622" fmla="*/ 1016011 w 4368946"/>
                <a:gd name="connsiteY5622" fmla="*/ 1367214 h 2947481"/>
                <a:gd name="connsiteX5623" fmla="*/ 1010681 w 4368946"/>
                <a:gd name="connsiteY5623" fmla="*/ 1369289 h 2947481"/>
                <a:gd name="connsiteX5624" fmla="*/ 1007775 w 4368946"/>
                <a:gd name="connsiteY5624" fmla="*/ 1369566 h 2947481"/>
                <a:gd name="connsiteX5625" fmla="*/ 1004591 w 4368946"/>
                <a:gd name="connsiteY5625" fmla="*/ 1368943 h 2947481"/>
                <a:gd name="connsiteX5626" fmla="*/ 1001546 w 4368946"/>
                <a:gd name="connsiteY5626" fmla="*/ 1367559 h 2947481"/>
                <a:gd name="connsiteX5627" fmla="*/ 998846 w 4368946"/>
                <a:gd name="connsiteY5627" fmla="*/ 1365623 h 2947481"/>
                <a:gd name="connsiteX5628" fmla="*/ 996839 w 4368946"/>
                <a:gd name="connsiteY5628" fmla="*/ 1363340 h 2947481"/>
                <a:gd name="connsiteX5629" fmla="*/ 996078 w 4368946"/>
                <a:gd name="connsiteY5629" fmla="*/ 1361403 h 2947481"/>
                <a:gd name="connsiteX5630" fmla="*/ 995594 w 4368946"/>
                <a:gd name="connsiteY5630" fmla="*/ 1359466 h 2947481"/>
                <a:gd name="connsiteX5631" fmla="*/ 994901 w 4368946"/>
                <a:gd name="connsiteY5631" fmla="*/ 1357806 h 2947481"/>
                <a:gd name="connsiteX5632" fmla="*/ 993448 w 4368946"/>
                <a:gd name="connsiteY5632" fmla="*/ 1356492 h 2947481"/>
                <a:gd name="connsiteX5633" fmla="*/ 989434 w 4368946"/>
                <a:gd name="connsiteY5633" fmla="*/ 1356907 h 2947481"/>
                <a:gd name="connsiteX5634" fmla="*/ 988257 w 4368946"/>
                <a:gd name="connsiteY5634" fmla="*/ 1356907 h 2947481"/>
                <a:gd name="connsiteX5635" fmla="*/ 987011 w 4368946"/>
                <a:gd name="connsiteY5635" fmla="*/ 1356353 h 2947481"/>
                <a:gd name="connsiteX5636" fmla="*/ 984658 w 4368946"/>
                <a:gd name="connsiteY5636" fmla="*/ 1354832 h 2947481"/>
                <a:gd name="connsiteX5637" fmla="*/ 983412 w 4368946"/>
                <a:gd name="connsiteY5637" fmla="*/ 1354416 h 2947481"/>
                <a:gd name="connsiteX5638" fmla="*/ 980367 w 4368946"/>
                <a:gd name="connsiteY5638" fmla="*/ 1354693 h 2947481"/>
                <a:gd name="connsiteX5639" fmla="*/ 976560 w 4368946"/>
                <a:gd name="connsiteY5639" fmla="*/ 1357668 h 2947481"/>
                <a:gd name="connsiteX5640" fmla="*/ 973723 w 4368946"/>
                <a:gd name="connsiteY5640" fmla="*/ 1358428 h 2947481"/>
                <a:gd name="connsiteX5641" fmla="*/ 974000 w 4368946"/>
                <a:gd name="connsiteY5641" fmla="*/ 1357806 h 2947481"/>
                <a:gd name="connsiteX5642" fmla="*/ 974276 w 4368946"/>
                <a:gd name="connsiteY5642" fmla="*/ 1357114 h 2947481"/>
                <a:gd name="connsiteX5643" fmla="*/ 974622 w 4368946"/>
                <a:gd name="connsiteY5643" fmla="*/ 1356353 h 2947481"/>
                <a:gd name="connsiteX5644" fmla="*/ 975107 w 4368946"/>
                <a:gd name="connsiteY5644" fmla="*/ 1355662 h 2947481"/>
                <a:gd name="connsiteX5645" fmla="*/ 968462 w 4368946"/>
                <a:gd name="connsiteY5645" fmla="*/ 1356907 h 2947481"/>
                <a:gd name="connsiteX5646" fmla="*/ 965140 w 4368946"/>
                <a:gd name="connsiteY5646" fmla="*/ 1357253 h 2947481"/>
                <a:gd name="connsiteX5647" fmla="*/ 962095 w 4368946"/>
                <a:gd name="connsiteY5647" fmla="*/ 1356561 h 2947481"/>
                <a:gd name="connsiteX5648" fmla="*/ 964171 w 4368946"/>
                <a:gd name="connsiteY5648" fmla="*/ 1355316 h 2947481"/>
                <a:gd name="connsiteX5649" fmla="*/ 966594 w 4368946"/>
                <a:gd name="connsiteY5649" fmla="*/ 1354970 h 2947481"/>
                <a:gd name="connsiteX5650" fmla="*/ 969155 w 4368946"/>
                <a:gd name="connsiteY5650" fmla="*/ 1354832 h 2947481"/>
                <a:gd name="connsiteX5651" fmla="*/ 971716 w 4368946"/>
                <a:gd name="connsiteY5651" fmla="*/ 1354278 h 2947481"/>
                <a:gd name="connsiteX5652" fmla="*/ 973515 w 4368946"/>
                <a:gd name="connsiteY5652" fmla="*/ 1353310 h 2947481"/>
                <a:gd name="connsiteX5653" fmla="*/ 975315 w 4368946"/>
                <a:gd name="connsiteY5653" fmla="*/ 1351995 h 2947481"/>
                <a:gd name="connsiteX5654" fmla="*/ 978429 w 4368946"/>
                <a:gd name="connsiteY5654" fmla="*/ 1349021 h 2947481"/>
                <a:gd name="connsiteX5655" fmla="*/ 967909 w 4368946"/>
                <a:gd name="connsiteY5655" fmla="*/ 1348675 h 2947481"/>
                <a:gd name="connsiteX5656" fmla="*/ 962303 w 4368946"/>
                <a:gd name="connsiteY5656" fmla="*/ 1349021 h 2947481"/>
                <a:gd name="connsiteX5657" fmla="*/ 958081 w 4368946"/>
                <a:gd name="connsiteY5657" fmla="*/ 1350266 h 2947481"/>
                <a:gd name="connsiteX5658" fmla="*/ 958219 w 4368946"/>
                <a:gd name="connsiteY5658" fmla="*/ 1347361 h 2947481"/>
                <a:gd name="connsiteX5659" fmla="*/ 960503 w 4368946"/>
                <a:gd name="connsiteY5659" fmla="*/ 1346600 h 2947481"/>
                <a:gd name="connsiteX5660" fmla="*/ 962856 w 4368946"/>
                <a:gd name="connsiteY5660" fmla="*/ 1345977 h 2947481"/>
                <a:gd name="connsiteX5661" fmla="*/ 963341 w 4368946"/>
                <a:gd name="connsiteY5661" fmla="*/ 1343695 h 2947481"/>
                <a:gd name="connsiteX5662" fmla="*/ 962718 w 4368946"/>
                <a:gd name="connsiteY5662" fmla="*/ 1343072 h 2947481"/>
                <a:gd name="connsiteX5663" fmla="*/ 959465 w 4368946"/>
                <a:gd name="connsiteY5663" fmla="*/ 1341481 h 2947481"/>
                <a:gd name="connsiteX5664" fmla="*/ 958565 w 4368946"/>
                <a:gd name="connsiteY5664" fmla="*/ 1340513 h 2947481"/>
                <a:gd name="connsiteX5665" fmla="*/ 954967 w 4368946"/>
                <a:gd name="connsiteY5665" fmla="*/ 1335117 h 2947481"/>
                <a:gd name="connsiteX5666" fmla="*/ 954967 w 4368946"/>
                <a:gd name="connsiteY5666" fmla="*/ 1334010 h 2947481"/>
                <a:gd name="connsiteX5667" fmla="*/ 955935 w 4368946"/>
                <a:gd name="connsiteY5667" fmla="*/ 1333180 h 2947481"/>
                <a:gd name="connsiteX5668" fmla="*/ 957389 w 4368946"/>
                <a:gd name="connsiteY5668" fmla="*/ 1331313 h 2947481"/>
                <a:gd name="connsiteX5669" fmla="*/ 958012 w 4368946"/>
                <a:gd name="connsiteY5669" fmla="*/ 1328131 h 2947481"/>
                <a:gd name="connsiteX5670" fmla="*/ 956489 w 4368946"/>
                <a:gd name="connsiteY5670" fmla="*/ 1326401 h 2947481"/>
                <a:gd name="connsiteX5671" fmla="*/ 951022 w 4368946"/>
                <a:gd name="connsiteY5671" fmla="*/ 1324326 h 2947481"/>
                <a:gd name="connsiteX5672" fmla="*/ 947907 w 4368946"/>
                <a:gd name="connsiteY5672" fmla="*/ 1321974 h 2947481"/>
                <a:gd name="connsiteX5673" fmla="*/ 946661 w 4368946"/>
                <a:gd name="connsiteY5673" fmla="*/ 1321352 h 2947481"/>
                <a:gd name="connsiteX5674" fmla="*/ 945761 w 4368946"/>
                <a:gd name="connsiteY5674" fmla="*/ 1321352 h 2947481"/>
                <a:gd name="connsiteX5675" fmla="*/ 945000 w 4368946"/>
                <a:gd name="connsiteY5675" fmla="*/ 1321628 h 2947481"/>
                <a:gd name="connsiteX5676" fmla="*/ 944308 w 4368946"/>
                <a:gd name="connsiteY5676" fmla="*/ 1321974 h 2947481"/>
                <a:gd name="connsiteX5677" fmla="*/ 943616 w 4368946"/>
                <a:gd name="connsiteY5677" fmla="*/ 1322112 h 2947481"/>
                <a:gd name="connsiteX5678" fmla="*/ 942578 w 4368946"/>
                <a:gd name="connsiteY5678" fmla="*/ 1321767 h 2947481"/>
                <a:gd name="connsiteX5679" fmla="*/ 939532 w 4368946"/>
                <a:gd name="connsiteY5679" fmla="*/ 1320522 h 2947481"/>
                <a:gd name="connsiteX5680" fmla="*/ 938771 w 4368946"/>
                <a:gd name="connsiteY5680" fmla="*/ 1319968 h 2947481"/>
                <a:gd name="connsiteX5681" fmla="*/ 938425 w 4368946"/>
                <a:gd name="connsiteY5681" fmla="*/ 1318792 h 2947481"/>
                <a:gd name="connsiteX5682" fmla="*/ 938771 w 4368946"/>
                <a:gd name="connsiteY5682" fmla="*/ 1318031 h 2947481"/>
                <a:gd name="connsiteX5683" fmla="*/ 939394 w 4368946"/>
                <a:gd name="connsiteY5683" fmla="*/ 1317478 h 2947481"/>
                <a:gd name="connsiteX5684" fmla="*/ 939740 w 4368946"/>
                <a:gd name="connsiteY5684" fmla="*/ 1316855 h 2947481"/>
                <a:gd name="connsiteX5685" fmla="*/ 939602 w 4368946"/>
                <a:gd name="connsiteY5685" fmla="*/ 1313051 h 2947481"/>
                <a:gd name="connsiteX5686" fmla="*/ 940155 w 4368946"/>
                <a:gd name="connsiteY5686" fmla="*/ 1310976 h 2947481"/>
                <a:gd name="connsiteX5687" fmla="*/ 941678 w 4368946"/>
                <a:gd name="connsiteY5687" fmla="*/ 1310353 h 2947481"/>
                <a:gd name="connsiteX5688" fmla="*/ 943547 w 4368946"/>
                <a:gd name="connsiteY5688" fmla="*/ 1311667 h 2947481"/>
                <a:gd name="connsiteX5689" fmla="*/ 944239 w 4368946"/>
                <a:gd name="connsiteY5689" fmla="*/ 1313673 h 2947481"/>
                <a:gd name="connsiteX5690" fmla="*/ 944654 w 4368946"/>
                <a:gd name="connsiteY5690" fmla="*/ 1315887 h 2947481"/>
                <a:gd name="connsiteX5691" fmla="*/ 945761 w 4368946"/>
                <a:gd name="connsiteY5691" fmla="*/ 1317755 h 2947481"/>
                <a:gd name="connsiteX5692" fmla="*/ 947146 w 4368946"/>
                <a:gd name="connsiteY5692" fmla="*/ 1316371 h 2947481"/>
                <a:gd name="connsiteX5693" fmla="*/ 952821 w 4368946"/>
                <a:gd name="connsiteY5693" fmla="*/ 1315956 h 2947481"/>
                <a:gd name="connsiteX5694" fmla="*/ 955589 w 4368946"/>
                <a:gd name="connsiteY5694" fmla="*/ 1314919 h 2947481"/>
                <a:gd name="connsiteX5695" fmla="*/ 952406 w 4368946"/>
                <a:gd name="connsiteY5695" fmla="*/ 1314780 h 2947481"/>
                <a:gd name="connsiteX5696" fmla="*/ 949845 w 4368946"/>
                <a:gd name="connsiteY5696" fmla="*/ 1313120 h 2947481"/>
                <a:gd name="connsiteX5697" fmla="*/ 948392 w 4368946"/>
                <a:gd name="connsiteY5697" fmla="*/ 1310561 h 2947481"/>
                <a:gd name="connsiteX5698" fmla="*/ 948668 w 4368946"/>
                <a:gd name="connsiteY5698" fmla="*/ 1307794 h 2947481"/>
                <a:gd name="connsiteX5699" fmla="*/ 949776 w 4368946"/>
                <a:gd name="connsiteY5699" fmla="*/ 1306618 h 2947481"/>
                <a:gd name="connsiteX5700" fmla="*/ 951091 w 4368946"/>
                <a:gd name="connsiteY5700" fmla="*/ 1305995 h 2947481"/>
                <a:gd name="connsiteX5701" fmla="*/ 952060 w 4368946"/>
                <a:gd name="connsiteY5701" fmla="*/ 1305165 h 2947481"/>
                <a:gd name="connsiteX5702" fmla="*/ 952060 w 4368946"/>
                <a:gd name="connsiteY5702" fmla="*/ 1303436 h 2947481"/>
                <a:gd name="connsiteX5703" fmla="*/ 950606 w 4368946"/>
                <a:gd name="connsiteY5703" fmla="*/ 1302744 h 2947481"/>
                <a:gd name="connsiteX5704" fmla="*/ 949499 w 4368946"/>
                <a:gd name="connsiteY5704" fmla="*/ 1302052 h 2947481"/>
                <a:gd name="connsiteX5705" fmla="*/ 948738 w 4368946"/>
                <a:gd name="connsiteY5705" fmla="*/ 1301430 h 2947481"/>
                <a:gd name="connsiteX5706" fmla="*/ 948738 w 4368946"/>
                <a:gd name="connsiteY5706" fmla="*/ 1300945 h 2947481"/>
                <a:gd name="connsiteX5707" fmla="*/ 949499 w 4368946"/>
                <a:gd name="connsiteY5707" fmla="*/ 1299908 h 2947481"/>
                <a:gd name="connsiteX5708" fmla="*/ 949637 w 4368946"/>
                <a:gd name="connsiteY5708" fmla="*/ 1299285 h 2947481"/>
                <a:gd name="connsiteX5709" fmla="*/ 949083 w 4368946"/>
                <a:gd name="connsiteY5709" fmla="*/ 1298386 h 2947481"/>
                <a:gd name="connsiteX5710" fmla="*/ 947699 w 4368946"/>
                <a:gd name="connsiteY5710" fmla="*/ 1296380 h 2947481"/>
                <a:gd name="connsiteX5711" fmla="*/ 947284 w 4368946"/>
                <a:gd name="connsiteY5711" fmla="*/ 1295481 h 2947481"/>
                <a:gd name="connsiteX5712" fmla="*/ 947077 w 4368946"/>
                <a:gd name="connsiteY5712" fmla="*/ 1293959 h 2947481"/>
                <a:gd name="connsiteX5713" fmla="*/ 947215 w 4368946"/>
                <a:gd name="connsiteY5713" fmla="*/ 1293405 h 2947481"/>
                <a:gd name="connsiteX5714" fmla="*/ 947699 w 4368946"/>
                <a:gd name="connsiteY5714" fmla="*/ 1292852 h 2947481"/>
                <a:gd name="connsiteX5715" fmla="*/ 948461 w 4368946"/>
                <a:gd name="connsiteY5715" fmla="*/ 1291192 h 2947481"/>
                <a:gd name="connsiteX5716" fmla="*/ 949499 w 4368946"/>
                <a:gd name="connsiteY5716" fmla="*/ 1289670 h 2947481"/>
                <a:gd name="connsiteX5717" fmla="*/ 950329 w 4368946"/>
                <a:gd name="connsiteY5717" fmla="*/ 1288840 h 2947481"/>
                <a:gd name="connsiteX5718" fmla="*/ 950329 w 4368946"/>
                <a:gd name="connsiteY5718" fmla="*/ 1288287 h 2947481"/>
                <a:gd name="connsiteX5719" fmla="*/ 949014 w 4368946"/>
                <a:gd name="connsiteY5719" fmla="*/ 1287387 h 2947481"/>
                <a:gd name="connsiteX5720" fmla="*/ 947284 w 4368946"/>
                <a:gd name="connsiteY5720" fmla="*/ 1287180 h 2947481"/>
                <a:gd name="connsiteX5721" fmla="*/ 936764 w 4368946"/>
                <a:gd name="connsiteY5721" fmla="*/ 1289739 h 2947481"/>
                <a:gd name="connsiteX5722" fmla="*/ 935103 w 4368946"/>
                <a:gd name="connsiteY5722" fmla="*/ 1289532 h 2947481"/>
                <a:gd name="connsiteX5723" fmla="*/ 933926 w 4368946"/>
                <a:gd name="connsiteY5723" fmla="*/ 1288356 h 2947481"/>
                <a:gd name="connsiteX5724" fmla="*/ 935034 w 4368946"/>
                <a:gd name="connsiteY5724" fmla="*/ 1280124 h 2947481"/>
                <a:gd name="connsiteX5725" fmla="*/ 936349 w 4368946"/>
                <a:gd name="connsiteY5725" fmla="*/ 1277150 h 2947481"/>
                <a:gd name="connsiteX5726" fmla="*/ 938702 w 4368946"/>
                <a:gd name="connsiteY5726" fmla="*/ 1274106 h 2947481"/>
                <a:gd name="connsiteX5727" fmla="*/ 941609 w 4368946"/>
                <a:gd name="connsiteY5727" fmla="*/ 1271270 h 2947481"/>
                <a:gd name="connsiteX5728" fmla="*/ 944516 w 4368946"/>
                <a:gd name="connsiteY5728" fmla="*/ 1268849 h 2947481"/>
                <a:gd name="connsiteX5729" fmla="*/ 947630 w 4368946"/>
                <a:gd name="connsiteY5729" fmla="*/ 1267120 h 2947481"/>
                <a:gd name="connsiteX5730" fmla="*/ 951506 w 4368946"/>
                <a:gd name="connsiteY5730" fmla="*/ 1265736 h 2947481"/>
                <a:gd name="connsiteX5731" fmla="*/ 955520 w 4368946"/>
                <a:gd name="connsiteY5731" fmla="*/ 1265114 h 2947481"/>
                <a:gd name="connsiteX5732" fmla="*/ 958912 w 4368946"/>
                <a:gd name="connsiteY5732" fmla="*/ 1265460 h 2947481"/>
                <a:gd name="connsiteX5733" fmla="*/ 959742 w 4368946"/>
                <a:gd name="connsiteY5733" fmla="*/ 1266013 h 2947481"/>
                <a:gd name="connsiteX5734" fmla="*/ 961818 w 4368946"/>
                <a:gd name="connsiteY5734" fmla="*/ 1267742 h 2947481"/>
                <a:gd name="connsiteX5735" fmla="*/ 963134 w 4368946"/>
                <a:gd name="connsiteY5735" fmla="*/ 1268295 h 2947481"/>
                <a:gd name="connsiteX5736" fmla="*/ 964933 w 4368946"/>
                <a:gd name="connsiteY5736" fmla="*/ 1268503 h 2947481"/>
                <a:gd name="connsiteX5737" fmla="*/ 966871 w 4368946"/>
                <a:gd name="connsiteY5737" fmla="*/ 1268295 h 2947481"/>
                <a:gd name="connsiteX5738" fmla="*/ 968740 w 4368946"/>
                <a:gd name="connsiteY5738" fmla="*/ 1267673 h 2947481"/>
                <a:gd name="connsiteX5739" fmla="*/ 970331 w 4368946"/>
                <a:gd name="connsiteY5739" fmla="*/ 1266774 h 2947481"/>
                <a:gd name="connsiteX5740" fmla="*/ 969709 w 4368946"/>
                <a:gd name="connsiteY5740" fmla="*/ 1266220 h 2947481"/>
                <a:gd name="connsiteX5741" fmla="*/ 968532 w 4368946"/>
                <a:gd name="connsiteY5741" fmla="*/ 1264837 h 2947481"/>
                <a:gd name="connsiteX5742" fmla="*/ 967909 w 4368946"/>
                <a:gd name="connsiteY5742" fmla="*/ 1264283 h 2947481"/>
                <a:gd name="connsiteX5743" fmla="*/ 969985 w 4368946"/>
                <a:gd name="connsiteY5743" fmla="*/ 1263522 h 2947481"/>
                <a:gd name="connsiteX5744" fmla="*/ 971992 w 4368946"/>
                <a:gd name="connsiteY5744" fmla="*/ 1263730 h 2947481"/>
                <a:gd name="connsiteX5745" fmla="*/ 972961 w 4368946"/>
                <a:gd name="connsiteY5745" fmla="*/ 1264837 h 2947481"/>
                <a:gd name="connsiteX5746" fmla="*/ 971992 w 4368946"/>
                <a:gd name="connsiteY5746" fmla="*/ 1266912 h 2947481"/>
                <a:gd name="connsiteX5747" fmla="*/ 974761 w 4368946"/>
                <a:gd name="connsiteY5747" fmla="*/ 1267189 h 2947481"/>
                <a:gd name="connsiteX5748" fmla="*/ 983828 w 4368946"/>
                <a:gd name="connsiteY5748" fmla="*/ 1266774 h 2947481"/>
                <a:gd name="connsiteX5749" fmla="*/ 989849 w 4368946"/>
                <a:gd name="connsiteY5749" fmla="*/ 1267050 h 2947481"/>
                <a:gd name="connsiteX5750" fmla="*/ 992963 w 4368946"/>
                <a:gd name="connsiteY5750" fmla="*/ 1266774 h 2947481"/>
                <a:gd name="connsiteX5751" fmla="*/ 995316 w 4368946"/>
                <a:gd name="connsiteY5751" fmla="*/ 1265805 h 2947481"/>
                <a:gd name="connsiteX5752" fmla="*/ 993933 w 4368946"/>
                <a:gd name="connsiteY5752" fmla="*/ 1265044 h 2947481"/>
                <a:gd name="connsiteX5753" fmla="*/ 991095 w 4368946"/>
                <a:gd name="connsiteY5753" fmla="*/ 1263799 h 2947481"/>
                <a:gd name="connsiteX5754" fmla="*/ 989710 w 4368946"/>
                <a:gd name="connsiteY5754" fmla="*/ 1263038 h 2947481"/>
                <a:gd name="connsiteX5755" fmla="*/ 994970 w 4368946"/>
                <a:gd name="connsiteY5755" fmla="*/ 1260479 h 2947481"/>
                <a:gd name="connsiteX5756" fmla="*/ 1006944 w 4368946"/>
                <a:gd name="connsiteY5756" fmla="*/ 1259234 h 2947481"/>
                <a:gd name="connsiteX5757" fmla="*/ 1011719 w 4368946"/>
                <a:gd name="connsiteY5757" fmla="*/ 1257297 h 2947481"/>
                <a:gd name="connsiteX5758" fmla="*/ 1007775 w 4368946"/>
                <a:gd name="connsiteY5758" fmla="*/ 1257089 h 2947481"/>
                <a:gd name="connsiteX5759" fmla="*/ 1003276 w 4368946"/>
                <a:gd name="connsiteY5759" fmla="*/ 1256467 h 2947481"/>
                <a:gd name="connsiteX5760" fmla="*/ 999123 w 4368946"/>
                <a:gd name="connsiteY5760" fmla="*/ 1255084 h 2947481"/>
                <a:gd name="connsiteX5761" fmla="*/ 996147 w 4368946"/>
                <a:gd name="connsiteY5761" fmla="*/ 1252455 h 2947481"/>
                <a:gd name="connsiteX5762" fmla="*/ 995109 w 4368946"/>
                <a:gd name="connsiteY5762" fmla="*/ 1248996 h 2947481"/>
                <a:gd name="connsiteX5763" fmla="*/ 996424 w 4368946"/>
                <a:gd name="connsiteY5763" fmla="*/ 1246852 h 2947481"/>
                <a:gd name="connsiteX5764" fmla="*/ 999261 w 4368946"/>
                <a:gd name="connsiteY5764" fmla="*/ 1245814 h 2947481"/>
                <a:gd name="connsiteX5765" fmla="*/ 1002722 w 4368946"/>
                <a:gd name="connsiteY5765" fmla="*/ 1245676 h 2947481"/>
                <a:gd name="connsiteX5766" fmla="*/ 1010266 w 4368946"/>
                <a:gd name="connsiteY5766" fmla="*/ 1247059 h 2947481"/>
                <a:gd name="connsiteX5767" fmla="*/ 1012758 w 4368946"/>
                <a:gd name="connsiteY5767" fmla="*/ 1247336 h 2947481"/>
                <a:gd name="connsiteX5768" fmla="*/ 1014765 w 4368946"/>
                <a:gd name="connsiteY5768" fmla="*/ 1247128 h 2947481"/>
                <a:gd name="connsiteX5769" fmla="*/ 1018848 w 4368946"/>
                <a:gd name="connsiteY5769" fmla="*/ 1246437 h 2947481"/>
                <a:gd name="connsiteX5770" fmla="*/ 1020855 w 4368946"/>
                <a:gd name="connsiteY5770" fmla="*/ 1246298 h 2947481"/>
                <a:gd name="connsiteX5771" fmla="*/ 1024524 w 4368946"/>
                <a:gd name="connsiteY5771" fmla="*/ 1246783 h 2947481"/>
                <a:gd name="connsiteX5772" fmla="*/ 1031652 w 4368946"/>
                <a:gd name="connsiteY5772" fmla="*/ 1248443 h 2947481"/>
                <a:gd name="connsiteX5773" fmla="*/ 1035459 w 4368946"/>
                <a:gd name="connsiteY5773" fmla="*/ 1248789 h 2947481"/>
                <a:gd name="connsiteX5774" fmla="*/ 1039473 w 4368946"/>
                <a:gd name="connsiteY5774" fmla="*/ 1248235 h 2947481"/>
                <a:gd name="connsiteX5775" fmla="*/ 1041896 w 4368946"/>
                <a:gd name="connsiteY5775" fmla="*/ 1246852 h 2947481"/>
                <a:gd name="connsiteX5776" fmla="*/ 1046671 w 4368946"/>
                <a:gd name="connsiteY5776" fmla="*/ 1242217 h 2947481"/>
                <a:gd name="connsiteX5777" fmla="*/ 1049993 w 4368946"/>
                <a:gd name="connsiteY5777" fmla="*/ 1239935 h 2947481"/>
                <a:gd name="connsiteX5778" fmla="*/ 1067296 w 4368946"/>
                <a:gd name="connsiteY5778" fmla="*/ 1230527 h 2947481"/>
                <a:gd name="connsiteX5779" fmla="*/ 1074494 w 4368946"/>
                <a:gd name="connsiteY5779" fmla="*/ 1227691 h 2947481"/>
                <a:gd name="connsiteX5780" fmla="*/ 1081969 w 4368946"/>
                <a:gd name="connsiteY5780" fmla="*/ 1225823 h 2947481"/>
                <a:gd name="connsiteX5781" fmla="*/ 1088821 w 4368946"/>
                <a:gd name="connsiteY5781" fmla="*/ 1225339 h 2947481"/>
                <a:gd name="connsiteX5782" fmla="*/ 1106677 w 4368946"/>
                <a:gd name="connsiteY5782" fmla="*/ 1226515 h 2947481"/>
                <a:gd name="connsiteX5783" fmla="*/ 1111107 w 4368946"/>
                <a:gd name="connsiteY5783" fmla="*/ 1226307 h 2947481"/>
                <a:gd name="connsiteX5784" fmla="*/ 1115329 w 4368946"/>
                <a:gd name="connsiteY5784" fmla="*/ 1225616 h 2947481"/>
                <a:gd name="connsiteX5785" fmla="*/ 1117059 w 4368946"/>
                <a:gd name="connsiteY5785" fmla="*/ 1224993 h 2947481"/>
                <a:gd name="connsiteX5786" fmla="*/ 1118443 w 4368946"/>
                <a:gd name="connsiteY5786" fmla="*/ 1224301 h 2947481"/>
                <a:gd name="connsiteX5787" fmla="*/ 1119896 w 4368946"/>
                <a:gd name="connsiteY5787" fmla="*/ 1224094 h 2947481"/>
                <a:gd name="connsiteX5788" fmla="*/ 1121834 w 4368946"/>
                <a:gd name="connsiteY5788" fmla="*/ 1224785 h 2947481"/>
                <a:gd name="connsiteX5789" fmla="*/ 1121350 w 4368946"/>
                <a:gd name="connsiteY5789" fmla="*/ 1228106 h 2947481"/>
                <a:gd name="connsiteX5790" fmla="*/ 1123288 w 4368946"/>
                <a:gd name="connsiteY5790" fmla="*/ 1231288 h 2947481"/>
                <a:gd name="connsiteX5791" fmla="*/ 1126541 w 4368946"/>
                <a:gd name="connsiteY5791" fmla="*/ 1233709 h 2947481"/>
                <a:gd name="connsiteX5792" fmla="*/ 1129932 w 4368946"/>
                <a:gd name="connsiteY5792" fmla="*/ 1234816 h 2947481"/>
                <a:gd name="connsiteX5793" fmla="*/ 1131939 w 4368946"/>
                <a:gd name="connsiteY5793" fmla="*/ 1234539 h 2947481"/>
                <a:gd name="connsiteX5794" fmla="*/ 1136230 w 4368946"/>
                <a:gd name="connsiteY5794" fmla="*/ 1233017 h 2947481"/>
                <a:gd name="connsiteX5795" fmla="*/ 1138237 w 4368946"/>
                <a:gd name="connsiteY5795" fmla="*/ 1233017 h 2947481"/>
                <a:gd name="connsiteX5796" fmla="*/ 1140244 w 4368946"/>
                <a:gd name="connsiteY5796" fmla="*/ 1234124 h 2947481"/>
                <a:gd name="connsiteX5797" fmla="*/ 1141213 w 4368946"/>
                <a:gd name="connsiteY5797" fmla="*/ 1235715 h 2947481"/>
                <a:gd name="connsiteX5798" fmla="*/ 1141837 w 4368946"/>
                <a:gd name="connsiteY5798" fmla="*/ 1237652 h 2947481"/>
                <a:gd name="connsiteX5799" fmla="*/ 1142874 w 4368946"/>
                <a:gd name="connsiteY5799" fmla="*/ 1239796 h 2947481"/>
                <a:gd name="connsiteX5800" fmla="*/ 1143774 w 4368946"/>
                <a:gd name="connsiteY5800" fmla="*/ 1241110 h 2947481"/>
                <a:gd name="connsiteX5801" fmla="*/ 1144951 w 4368946"/>
                <a:gd name="connsiteY5801" fmla="*/ 1242494 h 2947481"/>
                <a:gd name="connsiteX5802" fmla="*/ 1146266 w 4368946"/>
                <a:gd name="connsiteY5802" fmla="*/ 1243601 h 2947481"/>
                <a:gd name="connsiteX5803" fmla="*/ 1147719 w 4368946"/>
                <a:gd name="connsiteY5803" fmla="*/ 1244223 h 2947481"/>
                <a:gd name="connsiteX5804" fmla="*/ 1149380 w 4368946"/>
                <a:gd name="connsiteY5804" fmla="*/ 1244223 h 2947481"/>
                <a:gd name="connsiteX5805" fmla="*/ 1150488 w 4368946"/>
                <a:gd name="connsiteY5805" fmla="*/ 1243531 h 2947481"/>
                <a:gd name="connsiteX5806" fmla="*/ 1151595 w 4368946"/>
                <a:gd name="connsiteY5806" fmla="*/ 1242770 h 2947481"/>
                <a:gd name="connsiteX5807" fmla="*/ 1153049 w 4368946"/>
                <a:gd name="connsiteY5807" fmla="*/ 1242286 h 2947481"/>
                <a:gd name="connsiteX5808" fmla="*/ 1156717 w 4368946"/>
                <a:gd name="connsiteY5808" fmla="*/ 1242701 h 2947481"/>
                <a:gd name="connsiteX5809" fmla="*/ 1160039 w 4368946"/>
                <a:gd name="connsiteY5809" fmla="*/ 1244431 h 2947481"/>
                <a:gd name="connsiteX5810" fmla="*/ 1163361 w 4368946"/>
                <a:gd name="connsiteY5810" fmla="*/ 1246506 h 2947481"/>
                <a:gd name="connsiteX5811" fmla="*/ 1167029 w 4368946"/>
                <a:gd name="connsiteY5811" fmla="*/ 1247958 h 2947481"/>
                <a:gd name="connsiteX5812" fmla="*/ 1185924 w 4368946"/>
                <a:gd name="connsiteY5812" fmla="*/ 1252731 h 2947481"/>
                <a:gd name="connsiteX5813" fmla="*/ 1190007 w 4368946"/>
                <a:gd name="connsiteY5813" fmla="*/ 1252731 h 2947481"/>
                <a:gd name="connsiteX5814" fmla="*/ 1194021 w 4368946"/>
                <a:gd name="connsiteY5814" fmla="*/ 1252040 h 2947481"/>
                <a:gd name="connsiteX5815" fmla="*/ 1202673 w 4368946"/>
                <a:gd name="connsiteY5815" fmla="*/ 1249826 h 2947481"/>
                <a:gd name="connsiteX5816" fmla="*/ 1206549 w 4368946"/>
                <a:gd name="connsiteY5816" fmla="*/ 1249204 h 2947481"/>
                <a:gd name="connsiteX5817" fmla="*/ 1210355 w 4368946"/>
                <a:gd name="connsiteY5817" fmla="*/ 1249204 h 2947481"/>
                <a:gd name="connsiteX5818" fmla="*/ 1220945 w 4368946"/>
                <a:gd name="connsiteY5818" fmla="*/ 1252109 h 2947481"/>
                <a:gd name="connsiteX5819" fmla="*/ 1224336 w 4368946"/>
                <a:gd name="connsiteY5819" fmla="*/ 1252524 h 2947481"/>
                <a:gd name="connsiteX5820" fmla="*/ 1227727 w 4368946"/>
                <a:gd name="connsiteY5820" fmla="*/ 1252247 h 2947481"/>
                <a:gd name="connsiteX5821" fmla="*/ 1231326 w 4368946"/>
                <a:gd name="connsiteY5821" fmla="*/ 1251141 h 2947481"/>
                <a:gd name="connsiteX5822" fmla="*/ 1248214 w 4368946"/>
                <a:gd name="connsiteY5822" fmla="*/ 1242701 h 2947481"/>
                <a:gd name="connsiteX5823" fmla="*/ 1251190 w 4368946"/>
                <a:gd name="connsiteY5823" fmla="*/ 1240557 h 2947481"/>
                <a:gd name="connsiteX5824" fmla="*/ 1253543 w 4368946"/>
                <a:gd name="connsiteY5824" fmla="*/ 1237998 h 2947481"/>
                <a:gd name="connsiteX5825" fmla="*/ 1258318 w 4368946"/>
                <a:gd name="connsiteY5825" fmla="*/ 1239865 h 2947481"/>
                <a:gd name="connsiteX5826" fmla="*/ 1253543 w 4368946"/>
                <a:gd name="connsiteY5826" fmla="*/ 1237928 h 2947481"/>
                <a:gd name="connsiteX5827" fmla="*/ 1256519 w 4368946"/>
                <a:gd name="connsiteY5827" fmla="*/ 1233985 h 2947481"/>
                <a:gd name="connsiteX5828" fmla="*/ 1258042 w 4368946"/>
                <a:gd name="connsiteY5828" fmla="*/ 1230665 h 2947481"/>
                <a:gd name="connsiteX5829" fmla="*/ 1258180 w 4368946"/>
                <a:gd name="connsiteY5829" fmla="*/ 1226999 h 2947481"/>
                <a:gd name="connsiteX5830" fmla="*/ 1255066 w 4368946"/>
                <a:gd name="connsiteY5830" fmla="*/ 1213718 h 2947481"/>
                <a:gd name="connsiteX5831" fmla="*/ 1253612 w 4368946"/>
                <a:gd name="connsiteY5831" fmla="*/ 1209360 h 2947481"/>
                <a:gd name="connsiteX5832" fmla="*/ 1251397 w 4368946"/>
                <a:gd name="connsiteY5832" fmla="*/ 1206109 h 2947481"/>
                <a:gd name="connsiteX5833" fmla="*/ 1250221 w 4368946"/>
                <a:gd name="connsiteY5833" fmla="*/ 1205417 h 2947481"/>
                <a:gd name="connsiteX5834" fmla="*/ 1247521 w 4368946"/>
                <a:gd name="connsiteY5834" fmla="*/ 1204656 h 2947481"/>
                <a:gd name="connsiteX5835" fmla="*/ 1246276 w 4368946"/>
                <a:gd name="connsiteY5835" fmla="*/ 1204102 h 2947481"/>
                <a:gd name="connsiteX5836" fmla="*/ 1245653 w 4368946"/>
                <a:gd name="connsiteY5836" fmla="*/ 1203480 h 2947481"/>
                <a:gd name="connsiteX5837" fmla="*/ 1244891 w 4368946"/>
                <a:gd name="connsiteY5837" fmla="*/ 1201889 h 2947481"/>
                <a:gd name="connsiteX5838" fmla="*/ 1244338 w 4368946"/>
                <a:gd name="connsiteY5838" fmla="*/ 1201197 h 2947481"/>
                <a:gd name="connsiteX5839" fmla="*/ 1242608 w 4368946"/>
                <a:gd name="connsiteY5839" fmla="*/ 1199814 h 2947481"/>
                <a:gd name="connsiteX5840" fmla="*/ 1240878 w 4368946"/>
                <a:gd name="connsiteY5840" fmla="*/ 1198776 h 2947481"/>
                <a:gd name="connsiteX5841" fmla="*/ 1233057 w 4368946"/>
                <a:gd name="connsiteY5841" fmla="*/ 1195318 h 2947481"/>
                <a:gd name="connsiteX5842" fmla="*/ 1221844 w 4368946"/>
                <a:gd name="connsiteY5842" fmla="*/ 1188331 h 2947481"/>
                <a:gd name="connsiteX5843" fmla="*/ 1221844 w 4368946"/>
                <a:gd name="connsiteY5843" fmla="*/ 1188331 h 2947481"/>
                <a:gd name="connsiteX5844" fmla="*/ 1216446 w 4368946"/>
                <a:gd name="connsiteY5844" fmla="*/ 1184526 h 2947481"/>
                <a:gd name="connsiteX5845" fmla="*/ 1201981 w 4368946"/>
                <a:gd name="connsiteY5845" fmla="*/ 1170484 h 2947481"/>
                <a:gd name="connsiteX5846" fmla="*/ 1197343 w 4368946"/>
                <a:gd name="connsiteY5846" fmla="*/ 1166749 h 2947481"/>
                <a:gd name="connsiteX5847" fmla="*/ 1194991 w 4368946"/>
                <a:gd name="connsiteY5847" fmla="*/ 1165296 h 2947481"/>
                <a:gd name="connsiteX5848" fmla="*/ 1192222 w 4368946"/>
                <a:gd name="connsiteY5848" fmla="*/ 1164120 h 2947481"/>
                <a:gd name="connsiteX5849" fmla="*/ 1186547 w 4368946"/>
                <a:gd name="connsiteY5849" fmla="*/ 1162183 h 2947481"/>
                <a:gd name="connsiteX5850" fmla="*/ 1184263 w 4368946"/>
                <a:gd name="connsiteY5850" fmla="*/ 1160869 h 2947481"/>
                <a:gd name="connsiteX5851" fmla="*/ 1181771 w 4368946"/>
                <a:gd name="connsiteY5851" fmla="*/ 1158656 h 2947481"/>
                <a:gd name="connsiteX5852" fmla="*/ 1179418 w 4368946"/>
                <a:gd name="connsiteY5852" fmla="*/ 1156096 h 2947481"/>
                <a:gd name="connsiteX5853" fmla="*/ 1178242 w 4368946"/>
                <a:gd name="connsiteY5853" fmla="*/ 1155059 h 2947481"/>
                <a:gd name="connsiteX5854" fmla="*/ 1176857 w 4368946"/>
                <a:gd name="connsiteY5854" fmla="*/ 1154436 h 2947481"/>
                <a:gd name="connsiteX5855" fmla="*/ 1175750 w 4368946"/>
                <a:gd name="connsiteY5855" fmla="*/ 1154436 h 2947481"/>
                <a:gd name="connsiteX5856" fmla="*/ 1173189 w 4368946"/>
                <a:gd name="connsiteY5856" fmla="*/ 1154989 h 2947481"/>
                <a:gd name="connsiteX5857" fmla="*/ 1171874 w 4368946"/>
                <a:gd name="connsiteY5857" fmla="*/ 1154989 h 2947481"/>
                <a:gd name="connsiteX5858" fmla="*/ 1169244 w 4368946"/>
                <a:gd name="connsiteY5858" fmla="*/ 1153606 h 2947481"/>
                <a:gd name="connsiteX5859" fmla="*/ 1167514 w 4368946"/>
                <a:gd name="connsiteY5859" fmla="*/ 1151462 h 2947481"/>
                <a:gd name="connsiteX5860" fmla="*/ 1166130 w 4368946"/>
                <a:gd name="connsiteY5860" fmla="*/ 1149040 h 2947481"/>
                <a:gd name="connsiteX5861" fmla="*/ 1164261 w 4368946"/>
                <a:gd name="connsiteY5861" fmla="*/ 1146758 h 2947481"/>
                <a:gd name="connsiteX5862" fmla="*/ 1161700 w 4368946"/>
                <a:gd name="connsiteY5862" fmla="*/ 1145513 h 2947481"/>
                <a:gd name="connsiteX5863" fmla="*/ 1154848 w 4368946"/>
                <a:gd name="connsiteY5863" fmla="*/ 1143714 h 2947481"/>
                <a:gd name="connsiteX5864" fmla="*/ 1152772 w 4368946"/>
                <a:gd name="connsiteY5864" fmla="*/ 1142538 h 2947481"/>
                <a:gd name="connsiteX5865" fmla="*/ 1152633 w 4368946"/>
                <a:gd name="connsiteY5865" fmla="*/ 1140947 h 2947481"/>
                <a:gd name="connsiteX5866" fmla="*/ 1154294 w 4368946"/>
                <a:gd name="connsiteY5866" fmla="*/ 1139840 h 2947481"/>
                <a:gd name="connsiteX5867" fmla="*/ 1156717 w 4368946"/>
                <a:gd name="connsiteY5867" fmla="*/ 1139010 h 2947481"/>
                <a:gd name="connsiteX5868" fmla="*/ 1158724 w 4368946"/>
                <a:gd name="connsiteY5868" fmla="*/ 1138042 h 2947481"/>
                <a:gd name="connsiteX5869" fmla="*/ 1154156 w 4368946"/>
                <a:gd name="connsiteY5869" fmla="*/ 1135759 h 2947481"/>
                <a:gd name="connsiteX5870" fmla="*/ 1156786 w 4368946"/>
                <a:gd name="connsiteY5870" fmla="*/ 1134652 h 2947481"/>
                <a:gd name="connsiteX5871" fmla="*/ 1159831 w 4368946"/>
                <a:gd name="connsiteY5871" fmla="*/ 1135413 h 2947481"/>
                <a:gd name="connsiteX5872" fmla="*/ 1162877 w 4368946"/>
                <a:gd name="connsiteY5872" fmla="*/ 1136728 h 2947481"/>
                <a:gd name="connsiteX5873" fmla="*/ 1165507 w 4368946"/>
                <a:gd name="connsiteY5873" fmla="*/ 1137350 h 2947481"/>
                <a:gd name="connsiteX5874" fmla="*/ 1168967 w 4368946"/>
                <a:gd name="connsiteY5874" fmla="*/ 1136866 h 2947481"/>
                <a:gd name="connsiteX5875" fmla="*/ 1171320 w 4368946"/>
                <a:gd name="connsiteY5875" fmla="*/ 1136036 h 2947481"/>
                <a:gd name="connsiteX5876" fmla="*/ 1172774 w 4368946"/>
                <a:gd name="connsiteY5876" fmla="*/ 1134652 h 2947481"/>
                <a:gd name="connsiteX5877" fmla="*/ 1173535 w 4368946"/>
                <a:gd name="connsiteY5877" fmla="*/ 1132439 h 2947481"/>
                <a:gd name="connsiteX5878" fmla="*/ 1173327 w 4368946"/>
                <a:gd name="connsiteY5878" fmla="*/ 1130986 h 2947481"/>
                <a:gd name="connsiteX5879" fmla="*/ 1173327 w 4368946"/>
                <a:gd name="connsiteY5879" fmla="*/ 1129672 h 2947481"/>
                <a:gd name="connsiteX5880" fmla="*/ 1173535 w 4368946"/>
                <a:gd name="connsiteY5880" fmla="*/ 1128427 h 2947481"/>
                <a:gd name="connsiteX5881" fmla="*/ 1174297 w 4368946"/>
                <a:gd name="connsiteY5881" fmla="*/ 1127043 h 2947481"/>
                <a:gd name="connsiteX5882" fmla="*/ 1176511 w 4368946"/>
                <a:gd name="connsiteY5882" fmla="*/ 1124691 h 2947481"/>
                <a:gd name="connsiteX5883" fmla="*/ 1177480 w 4368946"/>
                <a:gd name="connsiteY5883" fmla="*/ 1123446 h 2947481"/>
                <a:gd name="connsiteX5884" fmla="*/ 1180387 w 4368946"/>
                <a:gd name="connsiteY5884" fmla="*/ 1118466 h 2947481"/>
                <a:gd name="connsiteX5885" fmla="*/ 1181910 w 4368946"/>
                <a:gd name="connsiteY5885" fmla="*/ 1117221 h 2947481"/>
                <a:gd name="connsiteX5886" fmla="*/ 1182394 w 4368946"/>
                <a:gd name="connsiteY5886" fmla="*/ 1119988 h 2947481"/>
                <a:gd name="connsiteX5887" fmla="*/ 1184263 w 4368946"/>
                <a:gd name="connsiteY5887" fmla="*/ 1117359 h 2947481"/>
                <a:gd name="connsiteX5888" fmla="*/ 1185716 w 4368946"/>
                <a:gd name="connsiteY5888" fmla="*/ 1116252 h 2947481"/>
                <a:gd name="connsiteX5889" fmla="*/ 1187654 w 4368946"/>
                <a:gd name="connsiteY5889" fmla="*/ 1115976 h 2947481"/>
                <a:gd name="connsiteX5890" fmla="*/ 1190907 w 4368946"/>
                <a:gd name="connsiteY5890" fmla="*/ 1115837 h 2947481"/>
                <a:gd name="connsiteX5891" fmla="*/ 1188761 w 4368946"/>
                <a:gd name="connsiteY5891" fmla="*/ 1113554 h 2947481"/>
                <a:gd name="connsiteX5892" fmla="*/ 1184194 w 4368946"/>
                <a:gd name="connsiteY5892" fmla="*/ 1109473 h 2947481"/>
                <a:gd name="connsiteX5893" fmla="*/ 1178103 w 4368946"/>
                <a:gd name="connsiteY5893" fmla="*/ 1105461 h 2947481"/>
                <a:gd name="connsiteX5894" fmla="*/ 1176788 w 4368946"/>
                <a:gd name="connsiteY5894" fmla="*/ 1103870 h 2947481"/>
                <a:gd name="connsiteX5895" fmla="*/ 1175819 w 4368946"/>
                <a:gd name="connsiteY5895" fmla="*/ 1101103 h 2947481"/>
                <a:gd name="connsiteX5896" fmla="*/ 1178103 w 4368946"/>
                <a:gd name="connsiteY5896" fmla="*/ 1101103 h 2947481"/>
                <a:gd name="connsiteX5897" fmla="*/ 1179833 w 4368946"/>
                <a:gd name="connsiteY5897" fmla="*/ 1100757 h 2947481"/>
                <a:gd name="connsiteX5898" fmla="*/ 1181494 w 4368946"/>
                <a:gd name="connsiteY5898" fmla="*/ 1100204 h 2947481"/>
                <a:gd name="connsiteX5899" fmla="*/ 1183571 w 4368946"/>
                <a:gd name="connsiteY5899" fmla="*/ 1099720 h 2947481"/>
                <a:gd name="connsiteX5900" fmla="*/ 1185439 w 4368946"/>
                <a:gd name="connsiteY5900" fmla="*/ 1099720 h 2947481"/>
                <a:gd name="connsiteX5901" fmla="*/ 1190976 w 4368946"/>
                <a:gd name="connsiteY5901" fmla="*/ 1100273 h 2947481"/>
                <a:gd name="connsiteX5902" fmla="*/ 1190215 w 4368946"/>
                <a:gd name="connsiteY5902" fmla="*/ 1097160 h 2947481"/>
                <a:gd name="connsiteX5903" fmla="*/ 1189730 w 4368946"/>
                <a:gd name="connsiteY5903" fmla="*/ 1096192 h 2947481"/>
                <a:gd name="connsiteX5904" fmla="*/ 1199558 w 4368946"/>
                <a:gd name="connsiteY5904" fmla="*/ 1093079 h 2947481"/>
                <a:gd name="connsiteX5905" fmla="*/ 1204680 w 4368946"/>
                <a:gd name="connsiteY5905" fmla="*/ 1091004 h 2947481"/>
                <a:gd name="connsiteX5906" fmla="*/ 1207448 w 4368946"/>
                <a:gd name="connsiteY5906" fmla="*/ 1088583 h 2947481"/>
                <a:gd name="connsiteX5907" fmla="*/ 1206757 w 4368946"/>
                <a:gd name="connsiteY5907" fmla="*/ 1084709 h 2947481"/>
                <a:gd name="connsiteX5908" fmla="*/ 1202050 w 4368946"/>
                <a:gd name="connsiteY5908" fmla="*/ 1084571 h 2947481"/>
                <a:gd name="connsiteX5909" fmla="*/ 1192084 w 4368946"/>
                <a:gd name="connsiteY5909" fmla="*/ 1086784 h 2947481"/>
                <a:gd name="connsiteX5910" fmla="*/ 1193122 w 4368946"/>
                <a:gd name="connsiteY5910" fmla="*/ 1085885 h 2947481"/>
                <a:gd name="connsiteX5911" fmla="*/ 1196444 w 4368946"/>
                <a:gd name="connsiteY5911" fmla="*/ 1083741 h 2947481"/>
                <a:gd name="connsiteX5912" fmla="*/ 1193537 w 4368946"/>
                <a:gd name="connsiteY5912" fmla="*/ 1084225 h 2947481"/>
                <a:gd name="connsiteX5913" fmla="*/ 1185093 w 4368946"/>
                <a:gd name="connsiteY5913" fmla="*/ 1088444 h 2947481"/>
                <a:gd name="connsiteX5914" fmla="*/ 1184886 w 4368946"/>
                <a:gd name="connsiteY5914" fmla="*/ 1087684 h 2947481"/>
                <a:gd name="connsiteX5915" fmla="*/ 1184886 w 4368946"/>
                <a:gd name="connsiteY5915" fmla="*/ 1086923 h 2947481"/>
                <a:gd name="connsiteX5916" fmla="*/ 1184886 w 4368946"/>
                <a:gd name="connsiteY5916" fmla="*/ 1086162 h 2947481"/>
                <a:gd name="connsiteX5917" fmla="*/ 1185024 w 4368946"/>
                <a:gd name="connsiteY5917" fmla="*/ 1085470 h 2947481"/>
                <a:gd name="connsiteX5918" fmla="*/ 1183848 w 4368946"/>
                <a:gd name="connsiteY5918" fmla="*/ 1088444 h 2947481"/>
                <a:gd name="connsiteX5919" fmla="*/ 1179764 w 4368946"/>
                <a:gd name="connsiteY5919" fmla="*/ 1088998 h 2947481"/>
                <a:gd name="connsiteX5920" fmla="*/ 1174781 w 4368946"/>
                <a:gd name="connsiteY5920" fmla="*/ 1088721 h 2947481"/>
                <a:gd name="connsiteX5921" fmla="*/ 1170697 w 4368946"/>
                <a:gd name="connsiteY5921" fmla="*/ 1089413 h 2947481"/>
                <a:gd name="connsiteX5922" fmla="*/ 1169452 w 4368946"/>
                <a:gd name="connsiteY5922" fmla="*/ 1090243 h 2947481"/>
                <a:gd name="connsiteX5923" fmla="*/ 1167375 w 4368946"/>
                <a:gd name="connsiteY5923" fmla="*/ 1092457 h 2947481"/>
                <a:gd name="connsiteX5924" fmla="*/ 1166199 w 4368946"/>
                <a:gd name="connsiteY5924" fmla="*/ 1093287 h 2947481"/>
                <a:gd name="connsiteX5925" fmla="*/ 1164883 w 4368946"/>
                <a:gd name="connsiteY5925" fmla="*/ 1093702 h 2947481"/>
                <a:gd name="connsiteX5926" fmla="*/ 1161907 w 4368946"/>
                <a:gd name="connsiteY5926" fmla="*/ 1094117 h 2947481"/>
                <a:gd name="connsiteX5927" fmla="*/ 1160454 w 4368946"/>
                <a:gd name="connsiteY5927" fmla="*/ 1094601 h 2947481"/>
                <a:gd name="connsiteX5928" fmla="*/ 1159485 w 4368946"/>
                <a:gd name="connsiteY5928" fmla="*/ 1095293 h 2947481"/>
                <a:gd name="connsiteX5929" fmla="*/ 1157409 w 4368946"/>
                <a:gd name="connsiteY5929" fmla="*/ 1097230 h 2947481"/>
                <a:gd name="connsiteX5930" fmla="*/ 1156440 w 4368946"/>
                <a:gd name="connsiteY5930" fmla="*/ 1097852 h 2947481"/>
                <a:gd name="connsiteX5931" fmla="*/ 1155332 w 4368946"/>
                <a:gd name="connsiteY5931" fmla="*/ 1098060 h 2947481"/>
                <a:gd name="connsiteX5932" fmla="*/ 1154571 w 4368946"/>
                <a:gd name="connsiteY5932" fmla="*/ 1097852 h 2947481"/>
                <a:gd name="connsiteX5933" fmla="*/ 1153810 w 4368946"/>
                <a:gd name="connsiteY5933" fmla="*/ 1097506 h 2947481"/>
                <a:gd name="connsiteX5934" fmla="*/ 1152633 w 4368946"/>
                <a:gd name="connsiteY5934" fmla="*/ 1097506 h 2947481"/>
                <a:gd name="connsiteX5935" fmla="*/ 1150073 w 4368946"/>
                <a:gd name="connsiteY5935" fmla="*/ 1097990 h 2947481"/>
                <a:gd name="connsiteX5936" fmla="*/ 1145504 w 4368946"/>
                <a:gd name="connsiteY5936" fmla="*/ 1099927 h 2947481"/>
                <a:gd name="connsiteX5937" fmla="*/ 1143082 w 4368946"/>
                <a:gd name="connsiteY5937" fmla="*/ 1100688 h 2947481"/>
                <a:gd name="connsiteX5938" fmla="*/ 1140660 w 4368946"/>
                <a:gd name="connsiteY5938" fmla="*/ 1101034 h 2947481"/>
                <a:gd name="connsiteX5939" fmla="*/ 1138445 w 4368946"/>
                <a:gd name="connsiteY5939" fmla="*/ 1101173 h 2947481"/>
                <a:gd name="connsiteX5940" fmla="*/ 1136230 w 4368946"/>
                <a:gd name="connsiteY5940" fmla="*/ 1101518 h 2947481"/>
                <a:gd name="connsiteX5941" fmla="*/ 1133808 w 4368946"/>
                <a:gd name="connsiteY5941" fmla="*/ 1102625 h 2947481"/>
                <a:gd name="connsiteX5942" fmla="*/ 1131108 w 4368946"/>
                <a:gd name="connsiteY5942" fmla="*/ 1104493 h 2947481"/>
                <a:gd name="connsiteX5943" fmla="*/ 1128825 w 4368946"/>
                <a:gd name="connsiteY5943" fmla="*/ 1106499 h 2947481"/>
                <a:gd name="connsiteX5944" fmla="*/ 1122180 w 4368946"/>
                <a:gd name="connsiteY5944" fmla="*/ 1113969 h 2947481"/>
                <a:gd name="connsiteX5945" fmla="*/ 1120658 w 4368946"/>
                <a:gd name="connsiteY5945" fmla="*/ 1114938 h 2947481"/>
                <a:gd name="connsiteX5946" fmla="*/ 1118651 w 4368946"/>
                <a:gd name="connsiteY5946" fmla="*/ 1115353 h 2947481"/>
                <a:gd name="connsiteX5947" fmla="*/ 1121004 w 4368946"/>
                <a:gd name="connsiteY5947" fmla="*/ 1113624 h 2947481"/>
                <a:gd name="connsiteX5948" fmla="*/ 1123357 w 4368946"/>
                <a:gd name="connsiteY5948" fmla="*/ 1111479 h 2947481"/>
                <a:gd name="connsiteX5949" fmla="*/ 1124464 w 4368946"/>
                <a:gd name="connsiteY5949" fmla="*/ 1109058 h 2947481"/>
                <a:gd name="connsiteX5950" fmla="*/ 1123149 w 4368946"/>
                <a:gd name="connsiteY5950" fmla="*/ 1106291 h 2947481"/>
                <a:gd name="connsiteX5951" fmla="*/ 1120243 w 4368946"/>
                <a:gd name="connsiteY5951" fmla="*/ 1109335 h 2947481"/>
                <a:gd name="connsiteX5952" fmla="*/ 1117405 w 4368946"/>
                <a:gd name="connsiteY5952" fmla="*/ 1111756 h 2947481"/>
                <a:gd name="connsiteX5953" fmla="*/ 1115467 w 4368946"/>
                <a:gd name="connsiteY5953" fmla="*/ 1114523 h 2947481"/>
                <a:gd name="connsiteX5954" fmla="*/ 1115329 w 4368946"/>
                <a:gd name="connsiteY5954" fmla="*/ 1118535 h 2947481"/>
                <a:gd name="connsiteX5955" fmla="*/ 1116644 w 4368946"/>
                <a:gd name="connsiteY5955" fmla="*/ 1122478 h 2947481"/>
                <a:gd name="connsiteX5956" fmla="*/ 1118581 w 4368946"/>
                <a:gd name="connsiteY5956" fmla="*/ 1126352 h 2947481"/>
                <a:gd name="connsiteX5957" fmla="*/ 1120935 w 4368946"/>
                <a:gd name="connsiteY5957" fmla="*/ 1129949 h 2947481"/>
                <a:gd name="connsiteX5958" fmla="*/ 1123426 w 4368946"/>
                <a:gd name="connsiteY5958" fmla="*/ 1133200 h 2947481"/>
                <a:gd name="connsiteX5959" fmla="*/ 1129378 w 4368946"/>
                <a:gd name="connsiteY5959" fmla="*/ 1136451 h 2947481"/>
                <a:gd name="connsiteX5960" fmla="*/ 1136230 w 4368946"/>
                <a:gd name="connsiteY5960" fmla="*/ 1135759 h 2947481"/>
                <a:gd name="connsiteX5961" fmla="*/ 1143636 w 4368946"/>
                <a:gd name="connsiteY5961" fmla="*/ 1134237 h 2947481"/>
                <a:gd name="connsiteX5962" fmla="*/ 1151041 w 4368946"/>
                <a:gd name="connsiteY5962" fmla="*/ 1135068 h 2947481"/>
                <a:gd name="connsiteX5963" fmla="*/ 1148758 w 4368946"/>
                <a:gd name="connsiteY5963" fmla="*/ 1140463 h 2947481"/>
                <a:gd name="connsiteX5964" fmla="*/ 1147304 w 4368946"/>
                <a:gd name="connsiteY5964" fmla="*/ 1142953 h 2947481"/>
                <a:gd name="connsiteX5965" fmla="*/ 1145574 w 4368946"/>
                <a:gd name="connsiteY5965" fmla="*/ 1144544 h 2947481"/>
                <a:gd name="connsiteX5966" fmla="*/ 1143152 w 4368946"/>
                <a:gd name="connsiteY5966" fmla="*/ 1145305 h 2947481"/>
                <a:gd name="connsiteX5967" fmla="*/ 1140244 w 4368946"/>
                <a:gd name="connsiteY5967" fmla="*/ 1145444 h 2947481"/>
                <a:gd name="connsiteX5968" fmla="*/ 1137338 w 4368946"/>
                <a:gd name="connsiteY5968" fmla="*/ 1145167 h 2947481"/>
                <a:gd name="connsiteX5969" fmla="*/ 1134985 w 4368946"/>
                <a:gd name="connsiteY5969" fmla="*/ 1144752 h 2947481"/>
                <a:gd name="connsiteX5970" fmla="*/ 1130901 w 4368946"/>
                <a:gd name="connsiteY5970" fmla="*/ 1143437 h 2947481"/>
                <a:gd name="connsiteX5971" fmla="*/ 1129378 w 4368946"/>
                <a:gd name="connsiteY5971" fmla="*/ 1143576 h 2947481"/>
                <a:gd name="connsiteX5972" fmla="*/ 1126956 w 4368946"/>
                <a:gd name="connsiteY5972" fmla="*/ 1144821 h 2947481"/>
                <a:gd name="connsiteX5973" fmla="*/ 1125087 w 4368946"/>
                <a:gd name="connsiteY5973" fmla="*/ 1146274 h 2947481"/>
                <a:gd name="connsiteX5974" fmla="*/ 1121281 w 4368946"/>
                <a:gd name="connsiteY5974" fmla="*/ 1150078 h 2947481"/>
                <a:gd name="connsiteX5975" fmla="*/ 1119550 w 4368946"/>
                <a:gd name="connsiteY5975" fmla="*/ 1151185 h 2947481"/>
                <a:gd name="connsiteX5976" fmla="*/ 1116990 w 4368946"/>
                <a:gd name="connsiteY5976" fmla="*/ 1151600 h 2947481"/>
                <a:gd name="connsiteX5977" fmla="*/ 1114498 w 4368946"/>
                <a:gd name="connsiteY5977" fmla="*/ 1151600 h 2947481"/>
                <a:gd name="connsiteX5978" fmla="*/ 1111937 w 4368946"/>
                <a:gd name="connsiteY5978" fmla="*/ 1151669 h 2947481"/>
                <a:gd name="connsiteX5979" fmla="*/ 1109169 w 4368946"/>
                <a:gd name="connsiteY5979" fmla="*/ 1152637 h 2947481"/>
                <a:gd name="connsiteX5980" fmla="*/ 1107300 w 4368946"/>
                <a:gd name="connsiteY5980" fmla="*/ 1154090 h 2947481"/>
                <a:gd name="connsiteX5981" fmla="*/ 1102525 w 4368946"/>
                <a:gd name="connsiteY5981" fmla="*/ 1159140 h 2947481"/>
                <a:gd name="connsiteX5982" fmla="*/ 1098580 w 4368946"/>
                <a:gd name="connsiteY5982" fmla="*/ 1161215 h 2947481"/>
                <a:gd name="connsiteX5983" fmla="*/ 1093458 w 4368946"/>
                <a:gd name="connsiteY5983" fmla="*/ 1162183 h 2947481"/>
                <a:gd name="connsiteX5984" fmla="*/ 1088821 w 4368946"/>
                <a:gd name="connsiteY5984" fmla="*/ 1161146 h 2947481"/>
                <a:gd name="connsiteX5985" fmla="*/ 1086398 w 4368946"/>
                <a:gd name="connsiteY5985" fmla="*/ 1157410 h 2947481"/>
                <a:gd name="connsiteX5986" fmla="*/ 1086744 w 4368946"/>
                <a:gd name="connsiteY5986" fmla="*/ 1155681 h 2947481"/>
                <a:gd name="connsiteX5987" fmla="*/ 1088890 w 4368946"/>
                <a:gd name="connsiteY5987" fmla="*/ 1151047 h 2947481"/>
                <a:gd name="connsiteX5988" fmla="*/ 1089444 w 4368946"/>
                <a:gd name="connsiteY5988" fmla="*/ 1149040 h 2947481"/>
                <a:gd name="connsiteX5989" fmla="*/ 1089444 w 4368946"/>
                <a:gd name="connsiteY5989" fmla="*/ 1146619 h 2947481"/>
                <a:gd name="connsiteX5990" fmla="*/ 1088821 w 4368946"/>
                <a:gd name="connsiteY5990" fmla="*/ 1144475 h 2947481"/>
                <a:gd name="connsiteX5991" fmla="*/ 1087644 w 4368946"/>
                <a:gd name="connsiteY5991" fmla="*/ 1142607 h 2947481"/>
                <a:gd name="connsiteX5992" fmla="*/ 1085568 w 4368946"/>
                <a:gd name="connsiteY5992" fmla="*/ 1141155 h 2947481"/>
                <a:gd name="connsiteX5993" fmla="*/ 1084599 w 4368946"/>
                <a:gd name="connsiteY5993" fmla="*/ 1140878 h 2947481"/>
                <a:gd name="connsiteX5994" fmla="*/ 1082592 w 4368946"/>
                <a:gd name="connsiteY5994" fmla="*/ 1141086 h 2947481"/>
                <a:gd name="connsiteX5995" fmla="*/ 1081554 w 4368946"/>
                <a:gd name="connsiteY5995" fmla="*/ 1140878 h 2947481"/>
                <a:gd name="connsiteX5996" fmla="*/ 1080584 w 4368946"/>
                <a:gd name="connsiteY5996" fmla="*/ 1140325 h 2947481"/>
                <a:gd name="connsiteX5997" fmla="*/ 1075394 w 4368946"/>
                <a:gd name="connsiteY5997" fmla="*/ 1136589 h 2947481"/>
                <a:gd name="connsiteX5998" fmla="*/ 1074356 w 4368946"/>
                <a:gd name="connsiteY5998" fmla="*/ 1136243 h 2947481"/>
                <a:gd name="connsiteX5999" fmla="*/ 1073110 w 4368946"/>
                <a:gd name="connsiteY5999" fmla="*/ 1136243 h 2947481"/>
                <a:gd name="connsiteX6000" fmla="*/ 1070203 w 4368946"/>
                <a:gd name="connsiteY6000" fmla="*/ 1136797 h 2947481"/>
                <a:gd name="connsiteX6001" fmla="*/ 1069165 w 4368946"/>
                <a:gd name="connsiteY6001" fmla="*/ 1136797 h 2947481"/>
                <a:gd name="connsiteX6002" fmla="*/ 1067850 w 4368946"/>
                <a:gd name="connsiteY6002" fmla="*/ 1134237 h 2947481"/>
                <a:gd name="connsiteX6003" fmla="*/ 1071033 w 4368946"/>
                <a:gd name="connsiteY6003" fmla="*/ 1130710 h 2947481"/>
                <a:gd name="connsiteX6004" fmla="*/ 1075878 w 4368946"/>
                <a:gd name="connsiteY6004" fmla="*/ 1127389 h 2947481"/>
                <a:gd name="connsiteX6005" fmla="*/ 1079754 w 4368946"/>
                <a:gd name="connsiteY6005" fmla="*/ 1125245 h 2947481"/>
                <a:gd name="connsiteX6006" fmla="*/ 1084391 w 4368946"/>
                <a:gd name="connsiteY6006" fmla="*/ 1123792 h 2947481"/>
                <a:gd name="connsiteX6007" fmla="*/ 1086606 w 4368946"/>
                <a:gd name="connsiteY6007" fmla="*/ 1122824 h 2947481"/>
                <a:gd name="connsiteX6008" fmla="*/ 1088613 w 4368946"/>
                <a:gd name="connsiteY6008" fmla="*/ 1121233 h 2947481"/>
                <a:gd name="connsiteX6009" fmla="*/ 1090482 w 4368946"/>
                <a:gd name="connsiteY6009" fmla="*/ 1119503 h 2947481"/>
                <a:gd name="connsiteX6010" fmla="*/ 1090689 w 4368946"/>
                <a:gd name="connsiteY6010" fmla="*/ 1118466 h 2947481"/>
                <a:gd name="connsiteX6011" fmla="*/ 1089928 w 4368946"/>
                <a:gd name="connsiteY6011" fmla="*/ 1116944 h 2947481"/>
                <a:gd name="connsiteX6012" fmla="*/ 1088959 w 4368946"/>
                <a:gd name="connsiteY6012" fmla="*/ 1116045 h 2947481"/>
                <a:gd name="connsiteX6013" fmla="*/ 1088475 w 4368946"/>
                <a:gd name="connsiteY6013" fmla="*/ 1116045 h 2947481"/>
                <a:gd name="connsiteX6014" fmla="*/ 1087921 w 4368946"/>
                <a:gd name="connsiteY6014" fmla="*/ 1116460 h 2947481"/>
                <a:gd name="connsiteX6015" fmla="*/ 1086814 w 4368946"/>
                <a:gd name="connsiteY6015" fmla="*/ 1116321 h 2947481"/>
                <a:gd name="connsiteX6016" fmla="*/ 1084460 w 4368946"/>
                <a:gd name="connsiteY6016" fmla="*/ 1115422 h 2947481"/>
                <a:gd name="connsiteX6017" fmla="*/ 1082315 w 4368946"/>
                <a:gd name="connsiteY6017" fmla="*/ 1114800 h 2947481"/>
                <a:gd name="connsiteX6018" fmla="*/ 1080100 w 4368946"/>
                <a:gd name="connsiteY6018" fmla="*/ 1114523 h 2947481"/>
                <a:gd name="connsiteX6019" fmla="*/ 1077539 w 4368946"/>
                <a:gd name="connsiteY6019" fmla="*/ 1114523 h 2947481"/>
                <a:gd name="connsiteX6020" fmla="*/ 1069303 w 4368946"/>
                <a:gd name="connsiteY6020" fmla="*/ 1115422 h 2947481"/>
                <a:gd name="connsiteX6021" fmla="*/ 1066535 w 4368946"/>
                <a:gd name="connsiteY6021" fmla="*/ 1115422 h 2947481"/>
                <a:gd name="connsiteX6022" fmla="*/ 1064389 w 4368946"/>
                <a:gd name="connsiteY6022" fmla="*/ 1115007 h 2947481"/>
                <a:gd name="connsiteX6023" fmla="*/ 1062313 w 4368946"/>
                <a:gd name="connsiteY6023" fmla="*/ 1114246 h 2947481"/>
                <a:gd name="connsiteX6024" fmla="*/ 1059821 w 4368946"/>
                <a:gd name="connsiteY6024" fmla="*/ 1113001 h 2947481"/>
                <a:gd name="connsiteX6025" fmla="*/ 1053108 w 4368946"/>
                <a:gd name="connsiteY6025" fmla="*/ 1110580 h 2947481"/>
                <a:gd name="connsiteX6026" fmla="*/ 1051447 w 4368946"/>
                <a:gd name="connsiteY6026" fmla="*/ 1109542 h 2947481"/>
                <a:gd name="connsiteX6027" fmla="*/ 1054700 w 4368946"/>
                <a:gd name="connsiteY6027" fmla="*/ 1108851 h 2947481"/>
                <a:gd name="connsiteX6028" fmla="*/ 1056084 w 4368946"/>
                <a:gd name="connsiteY6028" fmla="*/ 1108090 h 2947481"/>
                <a:gd name="connsiteX6029" fmla="*/ 1056084 w 4368946"/>
                <a:gd name="connsiteY6029" fmla="*/ 1106706 h 2947481"/>
                <a:gd name="connsiteX6030" fmla="*/ 1054630 w 4368946"/>
                <a:gd name="connsiteY6030" fmla="*/ 1105807 h 2947481"/>
                <a:gd name="connsiteX6031" fmla="*/ 1048886 w 4368946"/>
                <a:gd name="connsiteY6031" fmla="*/ 1104493 h 2947481"/>
                <a:gd name="connsiteX6032" fmla="*/ 1046741 w 4368946"/>
                <a:gd name="connsiteY6032" fmla="*/ 1103386 h 2947481"/>
                <a:gd name="connsiteX6033" fmla="*/ 1052623 w 4368946"/>
                <a:gd name="connsiteY6033" fmla="*/ 1103593 h 2947481"/>
                <a:gd name="connsiteX6034" fmla="*/ 1057883 w 4368946"/>
                <a:gd name="connsiteY6034" fmla="*/ 1104562 h 2947481"/>
                <a:gd name="connsiteX6035" fmla="*/ 1062936 w 4368946"/>
                <a:gd name="connsiteY6035" fmla="*/ 1104562 h 2947481"/>
                <a:gd name="connsiteX6036" fmla="*/ 1067988 w 4368946"/>
                <a:gd name="connsiteY6036" fmla="*/ 1101726 h 2947481"/>
                <a:gd name="connsiteX6037" fmla="*/ 1064182 w 4368946"/>
                <a:gd name="connsiteY6037" fmla="*/ 1102556 h 2947481"/>
                <a:gd name="connsiteX6038" fmla="*/ 1060514 w 4368946"/>
                <a:gd name="connsiteY6038" fmla="*/ 1102556 h 2947481"/>
                <a:gd name="connsiteX6039" fmla="*/ 1057330 w 4368946"/>
                <a:gd name="connsiteY6039" fmla="*/ 1101311 h 2947481"/>
                <a:gd name="connsiteX6040" fmla="*/ 1055046 w 4368946"/>
                <a:gd name="connsiteY6040" fmla="*/ 1098129 h 2947481"/>
                <a:gd name="connsiteX6041" fmla="*/ 1055046 w 4368946"/>
                <a:gd name="connsiteY6041" fmla="*/ 1094808 h 2947481"/>
                <a:gd name="connsiteX6042" fmla="*/ 1053938 w 4368946"/>
                <a:gd name="connsiteY6042" fmla="*/ 1091419 h 2947481"/>
                <a:gd name="connsiteX6043" fmla="*/ 1053108 w 4368946"/>
                <a:gd name="connsiteY6043" fmla="*/ 1088168 h 2947481"/>
                <a:gd name="connsiteX6044" fmla="*/ 1050824 w 4368946"/>
                <a:gd name="connsiteY6044" fmla="*/ 1085263 h 2947481"/>
                <a:gd name="connsiteX6045" fmla="*/ 1052277 w 4368946"/>
                <a:gd name="connsiteY6045" fmla="*/ 1088168 h 2947481"/>
                <a:gd name="connsiteX6046" fmla="*/ 1053592 w 4368946"/>
                <a:gd name="connsiteY6046" fmla="*/ 1091834 h 2947481"/>
                <a:gd name="connsiteX6047" fmla="*/ 1053869 w 4368946"/>
                <a:gd name="connsiteY6047" fmla="*/ 1095708 h 2947481"/>
                <a:gd name="connsiteX6048" fmla="*/ 1053731 w 4368946"/>
                <a:gd name="connsiteY6048" fmla="*/ 1098751 h 2947481"/>
                <a:gd name="connsiteX6049" fmla="*/ 1051585 w 4368946"/>
                <a:gd name="connsiteY6049" fmla="*/ 1100619 h 2947481"/>
                <a:gd name="connsiteX6050" fmla="*/ 1048609 w 4368946"/>
                <a:gd name="connsiteY6050" fmla="*/ 1101103 h 2947481"/>
                <a:gd name="connsiteX6051" fmla="*/ 1046463 w 4368946"/>
                <a:gd name="connsiteY6051" fmla="*/ 1099997 h 2947481"/>
                <a:gd name="connsiteX6052" fmla="*/ 1046741 w 4368946"/>
                <a:gd name="connsiteY6052" fmla="*/ 1097230 h 2947481"/>
                <a:gd name="connsiteX6053" fmla="*/ 1043487 w 4368946"/>
                <a:gd name="connsiteY6053" fmla="*/ 1099858 h 2947481"/>
                <a:gd name="connsiteX6054" fmla="*/ 1042103 w 4368946"/>
                <a:gd name="connsiteY6054" fmla="*/ 1100757 h 2947481"/>
                <a:gd name="connsiteX6055" fmla="*/ 1039819 w 4368946"/>
                <a:gd name="connsiteY6055" fmla="*/ 1101518 h 2947481"/>
                <a:gd name="connsiteX6056" fmla="*/ 1034836 w 4368946"/>
                <a:gd name="connsiteY6056" fmla="*/ 1102279 h 2947481"/>
                <a:gd name="connsiteX6057" fmla="*/ 1032552 w 4368946"/>
                <a:gd name="connsiteY6057" fmla="*/ 1102971 h 2947481"/>
                <a:gd name="connsiteX6058" fmla="*/ 1030614 w 4368946"/>
                <a:gd name="connsiteY6058" fmla="*/ 1104354 h 2947481"/>
                <a:gd name="connsiteX6059" fmla="*/ 1028745 w 4368946"/>
                <a:gd name="connsiteY6059" fmla="*/ 1107191 h 2947481"/>
                <a:gd name="connsiteX6060" fmla="*/ 1025493 w 4368946"/>
                <a:gd name="connsiteY6060" fmla="*/ 1113900 h 2947481"/>
                <a:gd name="connsiteX6061" fmla="*/ 1023416 w 4368946"/>
                <a:gd name="connsiteY6061" fmla="*/ 1116944 h 2947481"/>
                <a:gd name="connsiteX6062" fmla="*/ 1019956 w 4368946"/>
                <a:gd name="connsiteY6062" fmla="*/ 1120195 h 2947481"/>
                <a:gd name="connsiteX6063" fmla="*/ 1016634 w 4368946"/>
                <a:gd name="connsiteY6063" fmla="*/ 1122132 h 2947481"/>
                <a:gd name="connsiteX6064" fmla="*/ 1009159 w 4368946"/>
                <a:gd name="connsiteY6064" fmla="*/ 1125314 h 2947481"/>
                <a:gd name="connsiteX6065" fmla="*/ 1006667 w 4368946"/>
                <a:gd name="connsiteY6065" fmla="*/ 1127804 h 2947481"/>
                <a:gd name="connsiteX6066" fmla="*/ 1007082 w 4368946"/>
                <a:gd name="connsiteY6066" fmla="*/ 1130779 h 2947481"/>
                <a:gd name="connsiteX6067" fmla="*/ 1008259 w 4368946"/>
                <a:gd name="connsiteY6067" fmla="*/ 1134306 h 2947481"/>
                <a:gd name="connsiteX6068" fmla="*/ 1008259 w 4368946"/>
                <a:gd name="connsiteY6068" fmla="*/ 1138664 h 2947481"/>
                <a:gd name="connsiteX6069" fmla="*/ 1008259 w 4368946"/>
                <a:gd name="connsiteY6069" fmla="*/ 1138664 h 2947481"/>
                <a:gd name="connsiteX6070" fmla="*/ 1007567 w 4368946"/>
                <a:gd name="connsiteY6070" fmla="*/ 1143852 h 2947481"/>
                <a:gd name="connsiteX6071" fmla="*/ 1007013 w 4368946"/>
                <a:gd name="connsiteY6071" fmla="*/ 1146412 h 2947481"/>
                <a:gd name="connsiteX6072" fmla="*/ 1005975 w 4368946"/>
                <a:gd name="connsiteY6072" fmla="*/ 1148556 h 2947481"/>
                <a:gd name="connsiteX6073" fmla="*/ 1003760 w 4368946"/>
                <a:gd name="connsiteY6073" fmla="*/ 1150286 h 2947481"/>
                <a:gd name="connsiteX6074" fmla="*/ 1000854 w 4368946"/>
                <a:gd name="connsiteY6074" fmla="*/ 1151254 h 2947481"/>
                <a:gd name="connsiteX6075" fmla="*/ 994555 w 4368946"/>
                <a:gd name="connsiteY6075" fmla="*/ 1152361 h 2947481"/>
                <a:gd name="connsiteX6076" fmla="*/ 995040 w 4368946"/>
                <a:gd name="connsiteY6076" fmla="*/ 1150770 h 2947481"/>
                <a:gd name="connsiteX6077" fmla="*/ 995040 w 4368946"/>
                <a:gd name="connsiteY6077" fmla="*/ 1147934 h 2947481"/>
                <a:gd name="connsiteX6078" fmla="*/ 995524 w 4368946"/>
                <a:gd name="connsiteY6078" fmla="*/ 1146412 h 2947481"/>
                <a:gd name="connsiteX6079" fmla="*/ 992963 w 4368946"/>
                <a:gd name="connsiteY6079" fmla="*/ 1145997 h 2947481"/>
                <a:gd name="connsiteX6080" fmla="*/ 991994 w 4368946"/>
                <a:gd name="connsiteY6080" fmla="*/ 1147242 h 2947481"/>
                <a:gd name="connsiteX6081" fmla="*/ 991718 w 4368946"/>
                <a:gd name="connsiteY6081" fmla="*/ 1151323 h 2947481"/>
                <a:gd name="connsiteX6082" fmla="*/ 991302 w 4368946"/>
                <a:gd name="connsiteY6082" fmla="*/ 1152845 h 2947481"/>
                <a:gd name="connsiteX6083" fmla="*/ 989572 w 4368946"/>
                <a:gd name="connsiteY6083" fmla="*/ 1157549 h 2947481"/>
                <a:gd name="connsiteX6084" fmla="*/ 991233 w 4368946"/>
                <a:gd name="connsiteY6084" fmla="*/ 1157272 h 2947481"/>
                <a:gd name="connsiteX6085" fmla="*/ 989918 w 4368946"/>
                <a:gd name="connsiteY6085" fmla="*/ 1159901 h 2947481"/>
                <a:gd name="connsiteX6086" fmla="*/ 988395 w 4368946"/>
                <a:gd name="connsiteY6086" fmla="*/ 1162114 h 2947481"/>
                <a:gd name="connsiteX6087" fmla="*/ 987011 w 4368946"/>
                <a:gd name="connsiteY6087" fmla="*/ 1164397 h 2947481"/>
                <a:gd name="connsiteX6088" fmla="*/ 986250 w 4368946"/>
                <a:gd name="connsiteY6088" fmla="*/ 1167302 h 2947481"/>
                <a:gd name="connsiteX6089" fmla="*/ 984935 w 4368946"/>
                <a:gd name="connsiteY6089" fmla="*/ 1179615 h 2947481"/>
                <a:gd name="connsiteX6090" fmla="*/ 984935 w 4368946"/>
                <a:gd name="connsiteY6090" fmla="*/ 1183074 h 2947481"/>
                <a:gd name="connsiteX6091" fmla="*/ 984727 w 4368946"/>
                <a:gd name="connsiteY6091" fmla="*/ 1184803 h 2947481"/>
                <a:gd name="connsiteX6092" fmla="*/ 984174 w 4368946"/>
                <a:gd name="connsiteY6092" fmla="*/ 1186325 h 2947481"/>
                <a:gd name="connsiteX6093" fmla="*/ 982789 w 4368946"/>
                <a:gd name="connsiteY6093" fmla="*/ 1188193 h 2947481"/>
                <a:gd name="connsiteX6094" fmla="*/ 982028 w 4368946"/>
                <a:gd name="connsiteY6094" fmla="*/ 1188193 h 2947481"/>
                <a:gd name="connsiteX6095" fmla="*/ 981128 w 4368946"/>
                <a:gd name="connsiteY6095" fmla="*/ 1187847 h 2947481"/>
                <a:gd name="connsiteX6096" fmla="*/ 979467 w 4368946"/>
                <a:gd name="connsiteY6096" fmla="*/ 1187985 h 2947481"/>
                <a:gd name="connsiteX6097" fmla="*/ 977045 w 4368946"/>
                <a:gd name="connsiteY6097" fmla="*/ 1188815 h 2947481"/>
                <a:gd name="connsiteX6098" fmla="*/ 974830 w 4368946"/>
                <a:gd name="connsiteY6098" fmla="*/ 1190060 h 2947481"/>
                <a:gd name="connsiteX6099" fmla="*/ 972961 w 4368946"/>
                <a:gd name="connsiteY6099" fmla="*/ 1191721 h 2947481"/>
                <a:gd name="connsiteX6100" fmla="*/ 971577 w 4368946"/>
                <a:gd name="connsiteY6100" fmla="*/ 1194003 h 2947481"/>
                <a:gd name="connsiteX6101" fmla="*/ 970954 w 4368946"/>
                <a:gd name="connsiteY6101" fmla="*/ 1196839 h 2947481"/>
                <a:gd name="connsiteX6102" fmla="*/ 971162 w 4368946"/>
                <a:gd name="connsiteY6102" fmla="*/ 1203272 h 2947481"/>
                <a:gd name="connsiteX6103" fmla="*/ 970470 w 4368946"/>
                <a:gd name="connsiteY6103" fmla="*/ 1205832 h 2947481"/>
                <a:gd name="connsiteX6104" fmla="*/ 969847 w 4368946"/>
                <a:gd name="connsiteY6104" fmla="*/ 1206385 h 2947481"/>
                <a:gd name="connsiteX6105" fmla="*/ 968117 w 4368946"/>
                <a:gd name="connsiteY6105" fmla="*/ 1206939 h 2947481"/>
                <a:gd name="connsiteX6106" fmla="*/ 967425 w 4368946"/>
                <a:gd name="connsiteY6106" fmla="*/ 1207285 h 2947481"/>
                <a:gd name="connsiteX6107" fmla="*/ 962164 w 4368946"/>
                <a:gd name="connsiteY6107" fmla="*/ 1213233 h 2947481"/>
                <a:gd name="connsiteX6108" fmla="*/ 965556 w 4368946"/>
                <a:gd name="connsiteY6108" fmla="*/ 1215378 h 2947481"/>
                <a:gd name="connsiteX6109" fmla="*/ 968878 w 4368946"/>
                <a:gd name="connsiteY6109" fmla="*/ 1218698 h 2947481"/>
                <a:gd name="connsiteX6110" fmla="*/ 971577 w 4368946"/>
                <a:gd name="connsiteY6110" fmla="*/ 1222503 h 2947481"/>
                <a:gd name="connsiteX6111" fmla="*/ 973169 w 4368946"/>
                <a:gd name="connsiteY6111" fmla="*/ 1226169 h 2947481"/>
                <a:gd name="connsiteX6112" fmla="*/ 973169 w 4368946"/>
                <a:gd name="connsiteY6112" fmla="*/ 1226169 h 2947481"/>
                <a:gd name="connsiteX6113" fmla="*/ 973861 w 4368946"/>
                <a:gd name="connsiteY6113" fmla="*/ 1233225 h 2947481"/>
                <a:gd name="connsiteX6114" fmla="*/ 979882 w 4368946"/>
                <a:gd name="connsiteY6114" fmla="*/ 1239035 h 2947481"/>
                <a:gd name="connsiteX6115" fmla="*/ 987911 w 4368946"/>
                <a:gd name="connsiteY6115" fmla="*/ 1243186 h 2947481"/>
                <a:gd name="connsiteX6116" fmla="*/ 994763 w 4368946"/>
                <a:gd name="connsiteY6116" fmla="*/ 1245192 h 2947481"/>
                <a:gd name="connsiteX6117" fmla="*/ 992617 w 4368946"/>
                <a:gd name="connsiteY6117" fmla="*/ 1250103 h 2947481"/>
                <a:gd name="connsiteX6118" fmla="*/ 988949 w 4368946"/>
                <a:gd name="connsiteY6118" fmla="*/ 1251210 h 2947481"/>
                <a:gd name="connsiteX6119" fmla="*/ 979191 w 4368946"/>
                <a:gd name="connsiteY6119" fmla="*/ 1249273 h 2947481"/>
                <a:gd name="connsiteX6120" fmla="*/ 976768 w 4368946"/>
                <a:gd name="connsiteY6120" fmla="*/ 1249273 h 2947481"/>
                <a:gd name="connsiteX6121" fmla="*/ 974830 w 4368946"/>
                <a:gd name="connsiteY6121" fmla="*/ 1249895 h 2947481"/>
                <a:gd name="connsiteX6122" fmla="*/ 972961 w 4368946"/>
                <a:gd name="connsiteY6122" fmla="*/ 1250587 h 2947481"/>
                <a:gd name="connsiteX6123" fmla="*/ 970816 w 4368946"/>
                <a:gd name="connsiteY6123" fmla="*/ 1251210 h 2947481"/>
                <a:gd name="connsiteX6124" fmla="*/ 968601 w 4368946"/>
                <a:gd name="connsiteY6124" fmla="*/ 1251348 h 2947481"/>
                <a:gd name="connsiteX6125" fmla="*/ 966456 w 4368946"/>
                <a:gd name="connsiteY6125" fmla="*/ 1251141 h 2947481"/>
                <a:gd name="connsiteX6126" fmla="*/ 964310 w 4368946"/>
                <a:gd name="connsiteY6126" fmla="*/ 1251279 h 2947481"/>
                <a:gd name="connsiteX6127" fmla="*/ 962234 w 4368946"/>
                <a:gd name="connsiteY6127" fmla="*/ 1252247 h 2947481"/>
                <a:gd name="connsiteX6128" fmla="*/ 960919 w 4368946"/>
                <a:gd name="connsiteY6128" fmla="*/ 1253769 h 2947481"/>
                <a:gd name="connsiteX6129" fmla="*/ 958497 w 4368946"/>
                <a:gd name="connsiteY6129" fmla="*/ 1257712 h 2947481"/>
                <a:gd name="connsiteX6130" fmla="*/ 956974 w 4368946"/>
                <a:gd name="connsiteY6130" fmla="*/ 1259372 h 2947481"/>
                <a:gd name="connsiteX6131" fmla="*/ 954828 w 4368946"/>
                <a:gd name="connsiteY6131" fmla="*/ 1260617 h 2947481"/>
                <a:gd name="connsiteX6132" fmla="*/ 950191 w 4368946"/>
                <a:gd name="connsiteY6132" fmla="*/ 1262554 h 2947481"/>
                <a:gd name="connsiteX6133" fmla="*/ 947976 w 4368946"/>
                <a:gd name="connsiteY6133" fmla="*/ 1263661 h 2947481"/>
                <a:gd name="connsiteX6134" fmla="*/ 944931 w 4368946"/>
                <a:gd name="connsiteY6134" fmla="*/ 1266290 h 2947481"/>
                <a:gd name="connsiteX6135" fmla="*/ 938979 w 4368946"/>
                <a:gd name="connsiteY6135" fmla="*/ 1272723 h 2947481"/>
                <a:gd name="connsiteX6136" fmla="*/ 935518 w 4368946"/>
                <a:gd name="connsiteY6136" fmla="*/ 1274590 h 2947481"/>
                <a:gd name="connsiteX6137" fmla="*/ 936280 w 4368946"/>
                <a:gd name="connsiteY6137" fmla="*/ 1272515 h 2947481"/>
                <a:gd name="connsiteX6138" fmla="*/ 937110 w 4368946"/>
                <a:gd name="connsiteY6138" fmla="*/ 1268918 h 2947481"/>
                <a:gd name="connsiteX6139" fmla="*/ 938148 w 4368946"/>
                <a:gd name="connsiteY6139" fmla="*/ 1267120 h 2947481"/>
                <a:gd name="connsiteX6140" fmla="*/ 940501 w 4368946"/>
                <a:gd name="connsiteY6140" fmla="*/ 1265321 h 2947481"/>
                <a:gd name="connsiteX6141" fmla="*/ 945900 w 4368946"/>
                <a:gd name="connsiteY6141" fmla="*/ 1262831 h 2947481"/>
                <a:gd name="connsiteX6142" fmla="*/ 947838 w 4368946"/>
                <a:gd name="connsiteY6142" fmla="*/ 1260617 h 2947481"/>
                <a:gd name="connsiteX6143" fmla="*/ 938771 w 4368946"/>
                <a:gd name="connsiteY6143" fmla="*/ 1261309 h 2947481"/>
                <a:gd name="connsiteX6144" fmla="*/ 934549 w 4368946"/>
                <a:gd name="connsiteY6144" fmla="*/ 1260687 h 2947481"/>
                <a:gd name="connsiteX6145" fmla="*/ 932265 w 4368946"/>
                <a:gd name="connsiteY6145" fmla="*/ 1258058 h 2947481"/>
                <a:gd name="connsiteX6146" fmla="*/ 930258 w 4368946"/>
                <a:gd name="connsiteY6146" fmla="*/ 1256052 h 2947481"/>
                <a:gd name="connsiteX6147" fmla="*/ 927767 w 4368946"/>
                <a:gd name="connsiteY6147" fmla="*/ 1255084 h 2947481"/>
                <a:gd name="connsiteX6148" fmla="*/ 922230 w 4368946"/>
                <a:gd name="connsiteY6148" fmla="*/ 1254184 h 2947481"/>
                <a:gd name="connsiteX6149" fmla="*/ 915655 w 4368946"/>
                <a:gd name="connsiteY6149" fmla="*/ 1251971 h 2947481"/>
                <a:gd name="connsiteX6150" fmla="*/ 913647 w 4368946"/>
                <a:gd name="connsiteY6150" fmla="*/ 1251625 h 2947481"/>
                <a:gd name="connsiteX6151" fmla="*/ 911156 w 4368946"/>
                <a:gd name="connsiteY6151" fmla="*/ 1252109 h 2947481"/>
                <a:gd name="connsiteX6152" fmla="*/ 906588 w 4368946"/>
                <a:gd name="connsiteY6152" fmla="*/ 1254184 h 2947481"/>
                <a:gd name="connsiteX6153" fmla="*/ 904027 w 4368946"/>
                <a:gd name="connsiteY6153" fmla="*/ 1254392 h 2947481"/>
                <a:gd name="connsiteX6154" fmla="*/ 901813 w 4368946"/>
                <a:gd name="connsiteY6154" fmla="*/ 1253838 h 2947481"/>
                <a:gd name="connsiteX6155" fmla="*/ 900498 w 4368946"/>
                <a:gd name="connsiteY6155" fmla="*/ 1253285 h 2947481"/>
                <a:gd name="connsiteX6156" fmla="*/ 899183 w 4368946"/>
                <a:gd name="connsiteY6156" fmla="*/ 1253285 h 2947481"/>
                <a:gd name="connsiteX6157" fmla="*/ 896899 w 4368946"/>
                <a:gd name="connsiteY6157" fmla="*/ 1254322 h 2947481"/>
                <a:gd name="connsiteX6158" fmla="*/ 895791 w 4368946"/>
                <a:gd name="connsiteY6158" fmla="*/ 1255153 h 2947481"/>
                <a:gd name="connsiteX6159" fmla="*/ 894822 w 4368946"/>
                <a:gd name="connsiteY6159" fmla="*/ 1256121 h 2947481"/>
                <a:gd name="connsiteX6160" fmla="*/ 893784 w 4368946"/>
                <a:gd name="connsiteY6160" fmla="*/ 1257020 h 2947481"/>
                <a:gd name="connsiteX6161" fmla="*/ 892469 w 4368946"/>
                <a:gd name="connsiteY6161" fmla="*/ 1257643 h 2947481"/>
                <a:gd name="connsiteX6162" fmla="*/ 891362 w 4368946"/>
                <a:gd name="connsiteY6162" fmla="*/ 1257781 h 2947481"/>
                <a:gd name="connsiteX6163" fmla="*/ 889354 w 4368946"/>
                <a:gd name="connsiteY6163" fmla="*/ 1257435 h 2947481"/>
                <a:gd name="connsiteX6164" fmla="*/ 888247 w 4368946"/>
                <a:gd name="connsiteY6164" fmla="*/ 1257435 h 2947481"/>
                <a:gd name="connsiteX6165" fmla="*/ 885409 w 4368946"/>
                <a:gd name="connsiteY6165" fmla="*/ 1258196 h 2947481"/>
                <a:gd name="connsiteX6166" fmla="*/ 884856 w 4368946"/>
                <a:gd name="connsiteY6166" fmla="*/ 1258888 h 2947481"/>
                <a:gd name="connsiteX6167" fmla="*/ 885756 w 4368946"/>
                <a:gd name="connsiteY6167" fmla="*/ 1260064 h 2947481"/>
                <a:gd name="connsiteX6168" fmla="*/ 887071 w 4368946"/>
                <a:gd name="connsiteY6168" fmla="*/ 1262277 h 2947481"/>
                <a:gd name="connsiteX6169" fmla="*/ 887071 w 4368946"/>
                <a:gd name="connsiteY6169" fmla="*/ 1263038 h 2947481"/>
                <a:gd name="connsiteX6170" fmla="*/ 886655 w 4368946"/>
                <a:gd name="connsiteY6170" fmla="*/ 1263868 h 2947481"/>
                <a:gd name="connsiteX6171" fmla="*/ 886448 w 4368946"/>
                <a:gd name="connsiteY6171" fmla="*/ 1264699 h 2947481"/>
                <a:gd name="connsiteX6172" fmla="*/ 887071 w 4368946"/>
                <a:gd name="connsiteY6172" fmla="*/ 1265736 h 2947481"/>
                <a:gd name="connsiteX6173" fmla="*/ 887832 w 4368946"/>
                <a:gd name="connsiteY6173" fmla="*/ 1266013 h 2947481"/>
                <a:gd name="connsiteX6174" fmla="*/ 888801 w 4368946"/>
                <a:gd name="connsiteY6174" fmla="*/ 1266013 h 2947481"/>
                <a:gd name="connsiteX6175" fmla="*/ 889701 w 4368946"/>
                <a:gd name="connsiteY6175" fmla="*/ 1265805 h 2947481"/>
                <a:gd name="connsiteX6176" fmla="*/ 890462 w 4368946"/>
                <a:gd name="connsiteY6176" fmla="*/ 1265944 h 2947481"/>
                <a:gd name="connsiteX6177" fmla="*/ 892677 w 4368946"/>
                <a:gd name="connsiteY6177" fmla="*/ 1267189 h 2947481"/>
                <a:gd name="connsiteX6178" fmla="*/ 894407 w 4368946"/>
                <a:gd name="connsiteY6178" fmla="*/ 1268572 h 2947481"/>
                <a:gd name="connsiteX6179" fmla="*/ 895791 w 4368946"/>
                <a:gd name="connsiteY6179" fmla="*/ 1270302 h 2947481"/>
                <a:gd name="connsiteX6180" fmla="*/ 896899 w 4368946"/>
                <a:gd name="connsiteY6180" fmla="*/ 1272584 h 2947481"/>
                <a:gd name="connsiteX6181" fmla="*/ 891292 w 4368946"/>
                <a:gd name="connsiteY6181" fmla="*/ 1268503 h 2947481"/>
                <a:gd name="connsiteX6182" fmla="*/ 887970 w 4368946"/>
                <a:gd name="connsiteY6182" fmla="*/ 1266981 h 2947481"/>
                <a:gd name="connsiteX6183" fmla="*/ 885063 w 4368946"/>
                <a:gd name="connsiteY6183" fmla="*/ 1267465 h 2947481"/>
                <a:gd name="connsiteX6184" fmla="*/ 884371 w 4368946"/>
                <a:gd name="connsiteY6184" fmla="*/ 1269610 h 2947481"/>
                <a:gd name="connsiteX6185" fmla="*/ 889147 w 4368946"/>
                <a:gd name="connsiteY6185" fmla="*/ 1273483 h 2947481"/>
                <a:gd name="connsiteX6186" fmla="*/ 889493 w 4368946"/>
                <a:gd name="connsiteY6186" fmla="*/ 1276043 h 2947481"/>
                <a:gd name="connsiteX6187" fmla="*/ 887763 w 4368946"/>
                <a:gd name="connsiteY6187" fmla="*/ 1276458 h 2947481"/>
                <a:gd name="connsiteX6188" fmla="*/ 885340 w 4368946"/>
                <a:gd name="connsiteY6188" fmla="*/ 1274314 h 2947481"/>
                <a:gd name="connsiteX6189" fmla="*/ 882641 w 4368946"/>
                <a:gd name="connsiteY6189" fmla="*/ 1271547 h 2947481"/>
                <a:gd name="connsiteX6190" fmla="*/ 880288 w 4368946"/>
                <a:gd name="connsiteY6190" fmla="*/ 1270094 h 2947481"/>
                <a:gd name="connsiteX6191" fmla="*/ 877312 w 4368946"/>
                <a:gd name="connsiteY6191" fmla="*/ 1270717 h 2947481"/>
                <a:gd name="connsiteX6192" fmla="*/ 877935 w 4368946"/>
                <a:gd name="connsiteY6192" fmla="*/ 1272861 h 2947481"/>
                <a:gd name="connsiteX6193" fmla="*/ 880426 w 4368946"/>
                <a:gd name="connsiteY6193" fmla="*/ 1275351 h 2947481"/>
                <a:gd name="connsiteX6194" fmla="*/ 882918 w 4368946"/>
                <a:gd name="connsiteY6194" fmla="*/ 1277288 h 2947481"/>
                <a:gd name="connsiteX6195" fmla="*/ 880011 w 4368946"/>
                <a:gd name="connsiteY6195" fmla="*/ 1278533 h 2947481"/>
                <a:gd name="connsiteX6196" fmla="*/ 877865 w 4368946"/>
                <a:gd name="connsiteY6196" fmla="*/ 1276389 h 2947481"/>
                <a:gd name="connsiteX6197" fmla="*/ 875374 w 4368946"/>
                <a:gd name="connsiteY6197" fmla="*/ 1270786 h 2947481"/>
                <a:gd name="connsiteX6198" fmla="*/ 872329 w 4368946"/>
                <a:gd name="connsiteY6198" fmla="*/ 1268780 h 2947481"/>
                <a:gd name="connsiteX6199" fmla="*/ 868591 w 4368946"/>
                <a:gd name="connsiteY6199" fmla="*/ 1267120 h 2947481"/>
                <a:gd name="connsiteX6200" fmla="*/ 866238 w 4368946"/>
                <a:gd name="connsiteY6200" fmla="*/ 1264906 h 2947481"/>
                <a:gd name="connsiteX6201" fmla="*/ 867345 w 4368946"/>
                <a:gd name="connsiteY6201" fmla="*/ 1261309 h 2947481"/>
                <a:gd name="connsiteX6202" fmla="*/ 863539 w 4368946"/>
                <a:gd name="connsiteY6202" fmla="*/ 1262831 h 2947481"/>
                <a:gd name="connsiteX6203" fmla="*/ 861047 w 4368946"/>
                <a:gd name="connsiteY6203" fmla="*/ 1266082 h 2947481"/>
                <a:gd name="connsiteX6204" fmla="*/ 859940 w 4368946"/>
                <a:gd name="connsiteY6204" fmla="*/ 1270302 h 2947481"/>
                <a:gd name="connsiteX6205" fmla="*/ 860424 w 4368946"/>
                <a:gd name="connsiteY6205" fmla="*/ 1274729 h 2947481"/>
                <a:gd name="connsiteX6206" fmla="*/ 861462 w 4368946"/>
                <a:gd name="connsiteY6206" fmla="*/ 1276873 h 2947481"/>
                <a:gd name="connsiteX6207" fmla="*/ 867761 w 4368946"/>
                <a:gd name="connsiteY6207" fmla="*/ 1285243 h 2947481"/>
                <a:gd name="connsiteX6208" fmla="*/ 873574 w 4368946"/>
                <a:gd name="connsiteY6208" fmla="*/ 1291815 h 2947481"/>
                <a:gd name="connsiteX6209" fmla="*/ 874820 w 4368946"/>
                <a:gd name="connsiteY6209" fmla="*/ 1293820 h 2947481"/>
                <a:gd name="connsiteX6210" fmla="*/ 875305 w 4368946"/>
                <a:gd name="connsiteY6210" fmla="*/ 1295827 h 2947481"/>
                <a:gd name="connsiteX6211" fmla="*/ 874612 w 4368946"/>
                <a:gd name="connsiteY6211" fmla="*/ 1297763 h 2947481"/>
                <a:gd name="connsiteX6212" fmla="*/ 872882 w 4368946"/>
                <a:gd name="connsiteY6212" fmla="*/ 1299147 h 2947481"/>
                <a:gd name="connsiteX6213" fmla="*/ 872259 w 4368946"/>
                <a:gd name="connsiteY6213" fmla="*/ 1298109 h 2947481"/>
                <a:gd name="connsiteX6214" fmla="*/ 872259 w 4368946"/>
                <a:gd name="connsiteY6214" fmla="*/ 1296380 h 2947481"/>
                <a:gd name="connsiteX6215" fmla="*/ 872398 w 4368946"/>
                <a:gd name="connsiteY6215" fmla="*/ 1295412 h 2947481"/>
                <a:gd name="connsiteX6216" fmla="*/ 871152 w 4368946"/>
                <a:gd name="connsiteY6216" fmla="*/ 1294305 h 2947481"/>
                <a:gd name="connsiteX6217" fmla="*/ 869422 w 4368946"/>
                <a:gd name="connsiteY6217" fmla="*/ 1293336 h 2947481"/>
                <a:gd name="connsiteX6218" fmla="*/ 867553 w 4368946"/>
                <a:gd name="connsiteY6218" fmla="*/ 1293198 h 2947481"/>
                <a:gd name="connsiteX6219" fmla="*/ 866100 w 4368946"/>
                <a:gd name="connsiteY6219" fmla="*/ 1294512 h 2947481"/>
                <a:gd name="connsiteX6220" fmla="*/ 866100 w 4368946"/>
                <a:gd name="connsiteY6220" fmla="*/ 1296242 h 2947481"/>
                <a:gd name="connsiteX6221" fmla="*/ 867138 w 4368946"/>
                <a:gd name="connsiteY6221" fmla="*/ 1298248 h 2947481"/>
                <a:gd name="connsiteX6222" fmla="*/ 868730 w 4368946"/>
                <a:gd name="connsiteY6222" fmla="*/ 1299839 h 2947481"/>
                <a:gd name="connsiteX6223" fmla="*/ 870391 w 4368946"/>
                <a:gd name="connsiteY6223" fmla="*/ 1300323 h 2947481"/>
                <a:gd name="connsiteX6224" fmla="*/ 867830 w 4368946"/>
                <a:gd name="connsiteY6224" fmla="*/ 1302052 h 2947481"/>
                <a:gd name="connsiteX6225" fmla="*/ 865269 w 4368946"/>
                <a:gd name="connsiteY6225" fmla="*/ 1302882 h 2947481"/>
                <a:gd name="connsiteX6226" fmla="*/ 862708 w 4368946"/>
                <a:gd name="connsiteY6226" fmla="*/ 1303436 h 2947481"/>
                <a:gd name="connsiteX6227" fmla="*/ 860147 w 4368946"/>
                <a:gd name="connsiteY6227" fmla="*/ 1304473 h 2947481"/>
                <a:gd name="connsiteX6228" fmla="*/ 862362 w 4368946"/>
                <a:gd name="connsiteY6228" fmla="*/ 1304958 h 2947481"/>
                <a:gd name="connsiteX6229" fmla="*/ 871152 w 4368946"/>
                <a:gd name="connsiteY6229" fmla="*/ 1308347 h 2947481"/>
                <a:gd name="connsiteX6230" fmla="*/ 873159 w 4368946"/>
                <a:gd name="connsiteY6230" fmla="*/ 1309454 h 2947481"/>
                <a:gd name="connsiteX6231" fmla="*/ 873990 w 4368946"/>
                <a:gd name="connsiteY6231" fmla="*/ 1310215 h 2947481"/>
                <a:gd name="connsiteX6232" fmla="*/ 875859 w 4368946"/>
                <a:gd name="connsiteY6232" fmla="*/ 1312152 h 2947481"/>
                <a:gd name="connsiteX6233" fmla="*/ 876758 w 4368946"/>
                <a:gd name="connsiteY6233" fmla="*/ 1312843 h 2947481"/>
                <a:gd name="connsiteX6234" fmla="*/ 885133 w 4368946"/>
                <a:gd name="connsiteY6234" fmla="*/ 1316855 h 2947481"/>
                <a:gd name="connsiteX6235" fmla="*/ 888524 w 4368946"/>
                <a:gd name="connsiteY6235" fmla="*/ 1319484 h 2947481"/>
                <a:gd name="connsiteX6236" fmla="*/ 890462 w 4368946"/>
                <a:gd name="connsiteY6236" fmla="*/ 1323634 h 2947481"/>
                <a:gd name="connsiteX6237" fmla="*/ 891223 w 4368946"/>
                <a:gd name="connsiteY6237" fmla="*/ 1328269 h 2947481"/>
                <a:gd name="connsiteX6238" fmla="*/ 891362 w 4368946"/>
                <a:gd name="connsiteY6238" fmla="*/ 1331105 h 2947481"/>
                <a:gd name="connsiteX6239" fmla="*/ 890877 w 4368946"/>
                <a:gd name="connsiteY6239" fmla="*/ 1332765 h 2947481"/>
                <a:gd name="connsiteX6240" fmla="*/ 889424 w 4368946"/>
                <a:gd name="connsiteY6240" fmla="*/ 1332973 h 2947481"/>
                <a:gd name="connsiteX6241" fmla="*/ 887763 w 4368946"/>
                <a:gd name="connsiteY6241" fmla="*/ 1331866 h 2947481"/>
                <a:gd name="connsiteX6242" fmla="*/ 884856 w 4368946"/>
                <a:gd name="connsiteY6242" fmla="*/ 1328753 h 2947481"/>
                <a:gd name="connsiteX6243" fmla="*/ 881326 w 4368946"/>
                <a:gd name="connsiteY6243" fmla="*/ 1326263 h 2947481"/>
                <a:gd name="connsiteX6244" fmla="*/ 877589 w 4368946"/>
                <a:gd name="connsiteY6244" fmla="*/ 1325225 h 2947481"/>
                <a:gd name="connsiteX6245" fmla="*/ 873713 w 4368946"/>
                <a:gd name="connsiteY6245" fmla="*/ 1325917 h 2947481"/>
                <a:gd name="connsiteX6246" fmla="*/ 869906 w 4368946"/>
                <a:gd name="connsiteY6246" fmla="*/ 1328476 h 2947481"/>
                <a:gd name="connsiteX6247" fmla="*/ 871429 w 4368946"/>
                <a:gd name="connsiteY6247" fmla="*/ 1329722 h 2947481"/>
                <a:gd name="connsiteX6248" fmla="*/ 872259 w 4368946"/>
                <a:gd name="connsiteY6248" fmla="*/ 1331451 h 2947481"/>
                <a:gd name="connsiteX6249" fmla="*/ 872882 w 4368946"/>
                <a:gd name="connsiteY6249" fmla="*/ 1333319 h 2947481"/>
                <a:gd name="connsiteX6250" fmla="*/ 873851 w 4368946"/>
                <a:gd name="connsiteY6250" fmla="*/ 1334979 h 2947481"/>
                <a:gd name="connsiteX6251" fmla="*/ 875028 w 4368946"/>
                <a:gd name="connsiteY6251" fmla="*/ 1335601 h 2947481"/>
                <a:gd name="connsiteX6252" fmla="*/ 876204 w 4368946"/>
                <a:gd name="connsiteY6252" fmla="*/ 1335740 h 2947481"/>
                <a:gd name="connsiteX6253" fmla="*/ 877381 w 4368946"/>
                <a:gd name="connsiteY6253" fmla="*/ 1336086 h 2947481"/>
                <a:gd name="connsiteX6254" fmla="*/ 878350 w 4368946"/>
                <a:gd name="connsiteY6254" fmla="*/ 1337331 h 2947481"/>
                <a:gd name="connsiteX6255" fmla="*/ 878488 w 4368946"/>
                <a:gd name="connsiteY6255" fmla="*/ 1338783 h 2947481"/>
                <a:gd name="connsiteX6256" fmla="*/ 877519 w 4368946"/>
                <a:gd name="connsiteY6256" fmla="*/ 1339890 h 2947481"/>
                <a:gd name="connsiteX6257" fmla="*/ 875859 w 4368946"/>
                <a:gd name="connsiteY6257" fmla="*/ 1340582 h 2947481"/>
                <a:gd name="connsiteX6258" fmla="*/ 873851 w 4368946"/>
                <a:gd name="connsiteY6258" fmla="*/ 1340789 h 2947481"/>
                <a:gd name="connsiteX6259" fmla="*/ 872259 w 4368946"/>
                <a:gd name="connsiteY6259" fmla="*/ 1340582 h 2947481"/>
                <a:gd name="connsiteX6260" fmla="*/ 871636 w 4368946"/>
                <a:gd name="connsiteY6260" fmla="*/ 1340167 h 2947481"/>
                <a:gd name="connsiteX6261" fmla="*/ 871152 w 4368946"/>
                <a:gd name="connsiteY6261" fmla="*/ 1339406 h 2947481"/>
                <a:gd name="connsiteX6262" fmla="*/ 869906 w 4368946"/>
                <a:gd name="connsiteY6262" fmla="*/ 1338161 h 2947481"/>
                <a:gd name="connsiteX6263" fmla="*/ 865546 w 4368946"/>
                <a:gd name="connsiteY6263" fmla="*/ 1335809 h 2947481"/>
                <a:gd name="connsiteX6264" fmla="*/ 864577 w 4368946"/>
                <a:gd name="connsiteY6264" fmla="*/ 1337538 h 2947481"/>
                <a:gd name="connsiteX6265" fmla="*/ 865684 w 4368946"/>
                <a:gd name="connsiteY6265" fmla="*/ 1341481 h 2947481"/>
                <a:gd name="connsiteX6266" fmla="*/ 869145 w 4368946"/>
                <a:gd name="connsiteY6266" fmla="*/ 1349989 h 2947481"/>
                <a:gd name="connsiteX6267" fmla="*/ 872467 w 4368946"/>
                <a:gd name="connsiteY6267" fmla="*/ 1362579 h 2947481"/>
                <a:gd name="connsiteX6268" fmla="*/ 869837 w 4368946"/>
                <a:gd name="connsiteY6268" fmla="*/ 1361057 h 2947481"/>
                <a:gd name="connsiteX6269" fmla="*/ 867968 w 4368946"/>
                <a:gd name="connsiteY6269" fmla="*/ 1358636 h 2947481"/>
                <a:gd name="connsiteX6270" fmla="*/ 866445 w 4368946"/>
                <a:gd name="connsiteY6270" fmla="*/ 1356146 h 2947481"/>
                <a:gd name="connsiteX6271" fmla="*/ 864577 w 4368946"/>
                <a:gd name="connsiteY6271" fmla="*/ 1354555 h 2947481"/>
                <a:gd name="connsiteX6272" fmla="*/ 861670 w 4368946"/>
                <a:gd name="connsiteY6272" fmla="*/ 1354555 h 2947481"/>
                <a:gd name="connsiteX6273" fmla="*/ 859663 w 4368946"/>
                <a:gd name="connsiteY6273" fmla="*/ 1356699 h 2947481"/>
                <a:gd name="connsiteX6274" fmla="*/ 858556 w 4368946"/>
                <a:gd name="connsiteY6274" fmla="*/ 1359743 h 2947481"/>
                <a:gd name="connsiteX6275" fmla="*/ 858417 w 4368946"/>
                <a:gd name="connsiteY6275" fmla="*/ 1362648 h 2947481"/>
                <a:gd name="connsiteX6276" fmla="*/ 856756 w 4368946"/>
                <a:gd name="connsiteY6276" fmla="*/ 1361680 h 2947481"/>
                <a:gd name="connsiteX6277" fmla="*/ 856341 w 4368946"/>
                <a:gd name="connsiteY6277" fmla="*/ 1360435 h 2947481"/>
                <a:gd name="connsiteX6278" fmla="*/ 856341 w 4368946"/>
                <a:gd name="connsiteY6278" fmla="*/ 1358982 h 2947481"/>
                <a:gd name="connsiteX6279" fmla="*/ 856133 w 4368946"/>
                <a:gd name="connsiteY6279" fmla="*/ 1357322 h 2947481"/>
                <a:gd name="connsiteX6280" fmla="*/ 855441 w 4368946"/>
                <a:gd name="connsiteY6280" fmla="*/ 1355800 h 2947481"/>
                <a:gd name="connsiteX6281" fmla="*/ 854472 w 4368946"/>
                <a:gd name="connsiteY6281" fmla="*/ 1354486 h 2947481"/>
                <a:gd name="connsiteX6282" fmla="*/ 852327 w 4368946"/>
                <a:gd name="connsiteY6282" fmla="*/ 1352065 h 2947481"/>
                <a:gd name="connsiteX6283" fmla="*/ 849558 w 4368946"/>
                <a:gd name="connsiteY6283" fmla="*/ 1349574 h 2947481"/>
                <a:gd name="connsiteX6284" fmla="*/ 848243 w 4368946"/>
                <a:gd name="connsiteY6284" fmla="*/ 1349989 h 2947481"/>
                <a:gd name="connsiteX6285" fmla="*/ 846029 w 4368946"/>
                <a:gd name="connsiteY6285" fmla="*/ 1355800 h 2947481"/>
                <a:gd name="connsiteX6286" fmla="*/ 843883 w 4368946"/>
                <a:gd name="connsiteY6286" fmla="*/ 1353863 h 2947481"/>
                <a:gd name="connsiteX6287" fmla="*/ 841737 w 4368946"/>
                <a:gd name="connsiteY6287" fmla="*/ 1351511 h 2947481"/>
                <a:gd name="connsiteX6288" fmla="*/ 840145 w 4368946"/>
                <a:gd name="connsiteY6288" fmla="*/ 1348883 h 2947481"/>
                <a:gd name="connsiteX6289" fmla="*/ 839592 w 4368946"/>
                <a:gd name="connsiteY6289" fmla="*/ 1346185 h 2947481"/>
                <a:gd name="connsiteX6290" fmla="*/ 840215 w 4368946"/>
                <a:gd name="connsiteY6290" fmla="*/ 1343625 h 2947481"/>
                <a:gd name="connsiteX6291" fmla="*/ 841184 w 4368946"/>
                <a:gd name="connsiteY6291" fmla="*/ 1341689 h 2947481"/>
                <a:gd name="connsiteX6292" fmla="*/ 841184 w 4368946"/>
                <a:gd name="connsiteY6292" fmla="*/ 1339683 h 2947481"/>
                <a:gd name="connsiteX6293" fmla="*/ 839592 w 4368946"/>
                <a:gd name="connsiteY6293" fmla="*/ 1336916 h 2947481"/>
                <a:gd name="connsiteX6294" fmla="*/ 838000 w 4368946"/>
                <a:gd name="connsiteY6294" fmla="*/ 1335186 h 2947481"/>
                <a:gd name="connsiteX6295" fmla="*/ 834678 w 4368946"/>
                <a:gd name="connsiteY6295" fmla="*/ 1332281 h 2947481"/>
                <a:gd name="connsiteX6296" fmla="*/ 831355 w 4368946"/>
                <a:gd name="connsiteY6296" fmla="*/ 1328822 h 2947481"/>
                <a:gd name="connsiteX6297" fmla="*/ 830802 w 4368946"/>
                <a:gd name="connsiteY6297" fmla="*/ 1328338 h 2947481"/>
                <a:gd name="connsiteX6298" fmla="*/ 831355 w 4368946"/>
                <a:gd name="connsiteY6298" fmla="*/ 1327785 h 2947481"/>
                <a:gd name="connsiteX6299" fmla="*/ 832878 w 4368946"/>
                <a:gd name="connsiteY6299" fmla="*/ 1325779 h 2947481"/>
                <a:gd name="connsiteX6300" fmla="*/ 835301 w 4368946"/>
                <a:gd name="connsiteY6300" fmla="*/ 1321628 h 2947481"/>
                <a:gd name="connsiteX6301" fmla="*/ 835924 w 4368946"/>
                <a:gd name="connsiteY6301" fmla="*/ 1320867 h 2947481"/>
                <a:gd name="connsiteX6302" fmla="*/ 836962 w 4368946"/>
                <a:gd name="connsiteY6302" fmla="*/ 1320729 h 2947481"/>
                <a:gd name="connsiteX6303" fmla="*/ 838969 w 4368946"/>
                <a:gd name="connsiteY6303" fmla="*/ 1321559 h 2947481"/>
                <a:gd name="connsiteX6304" fmla="*/ 840076 w 4368946"/>
                <a:gd name="connsiteY6304" fmla="*/ 1321559 h 2947481"/>
                <a:gd name="connsiteX6305" fmla="*/ 842152 w 4368946"/>
                <a:gd name="connsiteY6305" fmla="*/ 1320314 h 2947481"/>
                <a:gd name="connsiteX6306" fmla="*/ 843606 w 4368946"/>
                <a:gd name="connsiteY6306" fmla="*/ 1319069 h 2947481"/>
                <a:gd name="connsiteX6307" fmla="*/ 845198 w 4368946"/>
                <a:gd name="connsiteY6307" fmla="*/ 1318100 h 2947481"/>
                <a:gd name="connsiteX6308" fmla="*/ 847759 w 4368946"/>
                <a:gd name="connsiteY6308" fmla="*/ 1318100 h 2947481"/>
                <a:gd name="connsiteX6309" fmla="*/ 852603 w 4368946"/>
                <a:gd name="connsiteY6309" fmla="*/ 1319830 h 2947481"/>
                <a:gd name="connsiteX6310" fmla="*/ 862570 w 4368946"/>
                <a:gd name="connsiteY6310" fmla="*/ 1325295 h 2947481"/>
                <a:gd name="connsiteX6311" fmla="*/ 867415 w 4368946"/>
                <a:gd name="connsiteY6311" fmla="*/ 1326540 h 2947481"/>
                <a:gd name="connsiteX6312" fmla="*/ 867968 w 4368946"/>
                <a:gd name="connsiteY6312" fmla="*/ 1324118 h 2947481"/>
                <a:gd name="connsiteX6313" fmla="*/ 872329 w 4368946"/>
                <a:gd name="connsiteY6313" fmla="*/ 1322666 h 2947481"/>
                <a:gd name="connsiteX6314" fmla="*/ 870321 w 4368946"/>
                <a:gd name="connsiteY6314" fmla="*/ 1320729 h 2947481"/>
                <a:gd name="connsiteX6315" fmla="*/ 869076 w 4368946"/>
                <a:gd name="connsiteY6315" fmla="*/ 1320245 h 2947481"/>
                <a:gd name="connsiteX6316" fmla="*/ 864439 w 4368946"/>
                <a:gd name="connsiteY6316" fmla="*/ 1319207 h 2947481"/>
                <a:gd name="connsiteX6317" fmla="*/ 862570 w 4368946"/>
                <a:gd name="connsiteY6317" fmla="*/ 1318377 h 2947481"/>
                <a:gd name="connsiteX6318" fmla="*/ 858694 w 4368946"/>
                <a:gd name="connsiteY6318" fmla="*/ 1316164 h 2947481"/>
                <a:gd name="connsiteX6319" fmla="*/ 856964 w 4368946"/>
                <a:gd name="connsiteY6319" fmla="*/ 1314919 h 2947481"/>
                <a:gd name="connsiteX6320" fmla="*/ 856133 w 4368946"/>
                <a:gd name="connsiteY6320" fmla="*/ 1316164 h 2947481"/>
                <a:gd name="connsiteX6321" fmla="*/ 855026 w 4368946"/>
                <a:gd name="connsiteY6321" fmla="*/ 1316717 h 2947481"/>
                <a:gd name="connsiteX6322" fmla="*/ 853780 w 4368946"/>
                <a:gd name="connsiteY6322" fmla="*/ 1316924 h 2947481"/>
                <a:gd name="connsiteX6323" fmla="*/ 846375 w 4368946"/>
                <a:gd name="connsiteY6323" fmla="*/ 1316509 h 2947481"/>
                <a:gd name="connsiteX6324" fmla="*/ 844160 w 4368946"/>
                <a:gd name="connsiteY6324" fmla="*/ 1316717 h 2947481"/>
                <a:gd name="connsiteX6325" fmla="*/ 840838 w 4368946"/>
                <a:gd name="connsiteY6325" fmla="*/ 1317270 h 2947481"/>
                <a:gd name="connsiteX6326" fmla="*/ 838415 w 4368946"/>
                <a:gd name="connsiteY6326" fmla="*/ 1317270 h 2947481"/>
                <a:gd name="connsiteX6327" fmla="*/ 836408 w 4368946"/>
                <a:gd name="connsiteY6327" fmla="*/ 1316302 h 2947481"/>
                <a:gd name="connsiteX6328" fmla="*/ 834332 w 4368946"/>
                <a:gd name="connsiteY6328" fmla="*/ 1313812 h 2947481"/>
                <a:gd name="connsiteX6329" fmla="*/ 834055 w 4368946"/>
                <a:gd name="connsiteY6329" fmla="*/ 1316164 h 2947481"/>
                <a:gd name="connsiteX6330" fmla="*/ 832670 w 4368946"/>
                <a:gd name="connsiteY6330" fmla="*/ 1316786 h 2947481"/>
                <a:gd name="connsiteX6331" fmla="*/ 830871 w 4368946"/>
                <a:gd name="connsiteY6331" fmla="*/ 1316233 h 2947481"/>
                <a:gd name="connsiteX6332" fmla="*/ 829279 w 4368946"/>
                <a:gd name="connsiteY6332" fmla="*/ 1314919 h 2947481"/>
                <a:gd name="connsiteX6333" fmla="*/ 828033 w 4368946"/>
                <a:gd name="connsiteY6333" fmla="*/ 1313051 h 2947481"/>
                <a:gd name="connsiteX6334" fmla="*/ 824850 w 4368946"/>
                <a:gd name="connsiteY6334" fmla="*/ 1306687 h 2947481"/>
                <a:gd name="connsiteX6335" fmla="*/ 822843 w 4368946"/>
                <a:gd name="connsiteY6335" fmla="*/ 1304058 h 2947481"/>
                <a:gd name="connsiteX6336" fmla="*/ 823327 w 4368946"/>
                <a:gd name="connsiteY6336" fmla="*/ 1303366 h 2947481"/>
                <a:gd name="connsiteX6337" fmla="*/ 825819 w 4368946"/>
                <a:gd name="connsiteY6337" fmla="*/ 1302813 h 2947481"/>
                <a:gd name="connsiteX6338" fmla="*/ 827203 w 4368946"/>
                <a:gd name="connsiteY6338" fmla="*/ 1303090 h 2947481"/>
                <a:gd name="connsiteX6339" fmla="*/ 828795 w 4368946"/>
                <a:gd name="connsiteY6339" fmla="*/ 1303643 h 2947481"/>
                <a:gd name="connsiteX6340" fmla="*/ 830040 w 4368946"/>
                <a:gd name="connsiteY6340" fmla="*/ 1303643 h 2947481"/>
                <a:gd name="connsiteX6341" fmla="*/ 830456 w 4368946"/>
                <a:gd name="connsiteY6341" fmla="*/ 1301983 h 2947481"/>
                <a:gd name="connsiteX6342" fmla="*/ 829833 w 4368946"/>
                <a:gd name="connsiteY6342" fmla="*/ 1300669 h 2947481"/>
                <a:gd name="connsiteX6343" fmla="*/ 828518 w 4368946"/>
                <a:gd name="connsiteY6343" fmla="*/ 1300254 h 2947481"/>
                <a:gd name="connsiteX6344" fmla="*/ 825403 w 4368946"/>
                <a:gd name="connsiteY6344" fmla="*/ 1300254 h 2947481"/>
                <a:gd name="connsiteX6345" fmla="*/ 821874 w 4368946"/>
                <a:gd name="connsiteY6345" fmla="*/ 1299908 h 2947481"/>
                <a:gd name="connsiteX6346" fmla="*/ 820628 w 4368946"/>
                <a:gd name="connsiteY6346" fmla="*/ 1299285 h 2947481"/>
                <a:gd name="connsiteX6347" fmla="*/ 813569 w 4368946"/>
                <a:gd name="connsiteY6347" fmla="*/ 1292852 h 2947481"/>
                <a:gd name="connsiteX6348" fmla="*/ 812115 w 4368946"/>
                <a:gd name="connsiteY6348" fmla="*/ 1291123 h 2947481"/>
                <a:gd name="connsiteX6349" fmla="*/ 810800 w 4368946"/>
                <a:gd name="connsiteY6349" fmla="*/ 1289047 h 2947481"/>
                <a:gd name="connsiteX6350" fmla="*/ 809762 w 4368946"/>
                <a:gd name="connsiteY6350" fmla="*/ 1287042 h 2947481"/>
                <a:gd name="connsiteX6351" fmla="*/ 808516 w 4368946"/>
                <a:gd name="connsiteY6351" fmla="*/ 1285174 h 2947481"/>
                <a:gd name="connsiteX6352" fmla="*/ 806647 w 4368946"/>
                <a:gd name="connsiteY6352" fmla="*/ 1283444 h 2947481"/>
                <a:gd name="connsiteX6353" fmla="*/ 805125 w 4368946"/>
                <a:gd name="connsiteY6353" fmla="*/ 1277634 h 2947481"/>
                <a:gd name="connsiteX6354" fmla="*/ 800972 w 4368946"/>
                <a:gd name="connsiteY6354" fmla="*/ 1273898 h 2947481"/>
                <a:gd name="connsiteX6355" fmla="*/ 796127 w 4368946"/>
                <a:gd name="connsiteY6355" fmla="*/ 1270578 h 2947481"/>
                <a:gd name="connsiteX6356" fmla="*/ 792528 w 4368946"/>
                <a:gd name="connsiteY6356" fmla="*/ 1265944 h 2947481"/>
                <a:gd name="connsiteX6357" fmla="*/ 793082 w 4368946"/>
                <a:gd name="connsiteY6357" fmla="*/ 1266151 h 2947481"/>
                <a:gd name="connsiteX6358" fmla="*/ 794328 w 4368946"/>
                <a:gd name="connsiteY6358" fmla="*/ 1266497 h 2947481"/>
                <a:gd name="connsiteX6359" fmla="*/ 794951 w 4368946"/>
                <a:gd name="connsiteY6359" fmla="*/ 1266774 h 2947481"/>
                <a:gd name="connsiteX6360" fmla="*/ 794951 w 4368946"/>
                <a:gd name="connsiteY6360" fmla="*/ 1264560 h 2947481"/>
                <a:gd name="connsiteX6361" fmla="*/ 793497 w 4368946"/>
                <a:gd name="connsiteY6361" fmla="*/ 1260272 h 2947481"/>
                <a:gd name="connsiteX6362" fmla="*/ 793359 w 4368946"/>
                <a:gd name="connsiteY6362" fmla="*/ 1257919 h 2947481"/>
                <a:gd name="connsiteX6363" fmla="*/ 795366 w 4368946"/>
                <a:gd name="connsiteY6363" fmla="*/ 1249619 h 2947481"/>
                <a:gd name="connsiteX6364" fmla="*/ 795573 w 4368946"/>
                <a:gd name="connsiteY6364" fmla="*/ 1246575 h 2947481"/>
                <a:gd name="connsiteX6365" fmla="*/ 795573 w 4368946"/>
                <a:gd name="connsiteY6365" fmla="*/ 1243462 h 2947481"/>
                <a:gd name="connsiteX6366" fmla="*/ 795851 w 4368946"/>
                <a:gd name="connsiteY6366" fmla="*/ 1240903 h 2947481"/>
                <a:gd name="connsiteX6367" fmla="*/ 797719 w 4368946"/>
                <a:gd name="connsiteY6367" fmla="*/ 1232948 h 2947481"/>
                <a:gd name="connsiteX6368" fmla="*/ 797373 w 4368946"/>
                <a:gd name="connsiteY6368" fmla="*/ 1230665 h 2947481"/>
                <a:gd name="connsiteX6369" fmla="*/ 795919 w 4368946"/>
                <a:gd name="connsiteY6369" fmla="*/ 1229143 h 2947481"/>
                <a:gd name="connsiteX6370" fmla="*/ 793013 w 4368946"/>
                <a:gd name="connsiteY6370" fmla="*/ 1228590 h 2947481"/>
                <a:gd name="connsiteX6371" fmla="*/ 793013 w 4368946"/>
                <a:gd name="connsiteY6371" fmla="*/ 1226653 h 2947481"/>
                <a:gd name="connsiteX6372" fmla="*/ 793013 w 4368946"/>
                <a:gd name="connsiteY6372" fmla="*/ 1228590 h 2947481"/>
                <a:gd name="connsiteX6373" fmla="*/ 789691 w 4368946"/>
                <a:gd name="connsiteY6373" fmla="*/ 1225961 h 2947481"/>
                <a:gd name="connsiteX6374" fmla="*/ 780347 w 4368946"/>
                <a:gd name="connsiteY6374" fmla="*/ 1216208 h 2947481"/>
                <a:gd name="connsiteX6375" fmla="*/ 778548 w 4368946"/>
                <a:gd name="connsiteY6375" fmla="*/ 1213648 h 2947481"/>
                <a:gd name="connsiteX6376" fmla="*/ 776471 w 4368946"/>
                <a:gd name="connsiteY6376" fmla="*/ 1213787 h 2947481"/>
                <a:gd name="connsiteX6377" fmla="*/ 775918 w 4368946"/>
                <a:gd name="connsiteY6377" fmla="*/ 1213925 h 2947481"/>
                <a:gd name="connsiteX6378" fmla="*/ 775918 w 4368946"/>
                <a:gd name="connsiteY6378" fmla="*/ 1213925 h 2947481"/>
                <a:gd name="connsiteX6379" fmla="*/ 761383 w 4368946"/>
                <a:gd name="connsiteY6379" fmla="*/ 1204933 h 2947481"/>
                <a:gd name="connsiteX6380" fmla="*/ 753770 w 4368946"/>
                <a:gd name="connsiteY6380" fmla="*/ 1201266 h 2947481"/>
                <a:gd name="connsiteX6381" fmla="*/ 745465 w 4368946"/>
                <a:gd name="connsiteY6381" fmla="*/ 1198638 h 2947481"/>
                <a:gd name="connsiteX6382" fmla="*/ 749064 w 4368946"/>
                <a:gd name="connsiteY6382" fmla="*/ 1198430 h 2947481"/>
                <a:gd name="connsiteX6383" fmla="*/ 752801 w 4368946"/>
                <a:gd name="connsiteY6383" fmla="*/ 1199606 h 2947481"/>
                <a:gd name="connsiteX6384" fmla="*/ 759584 w 4368946"/>
                <a:gd name="connsiteY6384" fmla="*/ 1202996 h 2947481"/>
                <a:gd name="connsiteX6385" fmla="*/ 758476 w 4368946"/>
                <a:gd name="connsiteY6385" fmla="*/ 1201820 h 2947481"/>
                <a:gd name="connsiteX6386" fmla="*/ 758476 w 4368946"/>
                <a:gd name="connsiteY6386" fmla="*/ 1201820 h 2947481"/>
                <a:gd name="connsiteX6387" fmla="*/ 756746 w 4368946"/>
                <a:gd name="connsiteY6387" fmla="*/ 1200713 h 2947481"/>
                <a:gd name="connsiteX6388" fmla="*/ 757992 w 4368946"/>
                <a:gd name="connsiteY6388" fmla="*/ 1199468 h 2947481"/>
                <a:gd name="connsiteX6389" fmla="*/ 756746 w 4368946"/>
                <a:gd name="connsiteY6389" fmla="*/ 1200713 h 2947481"/>
                <a:gd name="connsiteX6390" fmla="*/ 753216 w 4368946"/>
                <a:gd name="connsiteY6390" fmla="*/ 1197946 h 2947481"/>
                <a:gd name="connsiteX6391" fmla="*/ 746503 w 4368946"/>
                <a:gd name="connsiteY6391" fmla="*/ 1191790 h 2947481"/>
                <a:gd name="connsiteX6392" fmla="*/ 742904 w 4368946"/>
                <a:gd name="connsiteY6392" fmla="*/ 1189092 h 2947481"/>
                <a:gd name="connsiteX6393" fmla="*/ 741243 w 4368946"/>
                <a:gd name="connsiteY6393" fmla="*/ 1188262 h 2947481"/>
                <a:gd name="connsiteX6394" fmla="*/ 733145 w 4368946"/>
                <a:gd name="connsiteY6394" fmla="*/ 1185910 h 2947481"/>
                <a:gd name="connsiteX6395" fmla="*/ 726916 w 4368946"/>
                <a:gd name="connsiteY6395" fmla="*/ 1185633 h 2947481"/>
                <a:gd name="connsiteX6396" fmla="*/ 724078 w 4368946"/>
                <a:gd name="connsiteY6396" fmla="*/ 1184803 h 2947481"/>
                <a:gd name="connsiteX6397" fmla="*/ 722348 w 4368946"/>
                <a:gd name="connsiteY6397" fmla="*/ 1183143 h 2947481"/>
                <a:gd name="connsiteX6398" fmla="*/ 720687 w 4368946"/>
                <a:gd name="connsiteY6398" fmla="*/ 1180999 h 2947481"/>
                <a:gd name="connsiteX6399" fmla="*/ 718334 w 4368946"/>
                <a:gd name="connsiteY6399" fmla="*/ 1178716 h 2947481"/>
                <a:gd name="connsiteX6400" fmla="*/ 711136 w 4368946"/>
                <a:gd name="connsiteY6400" fmla="*/ 1172974 h 2947481"/>
                <a:gd name="connsiteX6401" fmla="*/ 708022 w 4368946"/>
                <a:gd name="connsiteY6401" fmla="*/ 1169585 h 2947481"/>
                <a:gd name="connsiteX6402" fmla="*/ 705530 w 4368946"/>
                <a:gd name="connsiteY6402" fmla="*/ 1165781 h 2947481"/>
                <a:gd name="connsiteX6403" fmla="*/ 707260 w 4368946"/>
                <a:gd name="connsiteY6403" fmla="*/ 1165296 h 2947481"/>
                <a:gd name="connsiteX6404" fmla="*/ 709060 w 4368946"/>
                <a:gd name="connsiteY6404" fmla="*/ 1164950 h 2947481"/>
                <a:gd name="connsiteX6405" fmla="*/ 710928 w 4368946"/>
                <a:gd name="connsiteY6405" fmla="*/ 1164950 h 2947481"/>
                <a:gd name="connsiteX6406" fmla="*/ 712728 w 4368946"/>
                <a:gd name="connsiteY6406" fmla="*/ 1165366 h 2947481"/>
                <a:gd name="connsiteX6407" fmla="*/ 704769 w 4368946"/>
                <a:gd name="connsiteY6407" fmla="*/ 1158448 h 2947481"/>
                <a:gd name="connsiteX6408" fmla="*/ 702069 w 4368946"/>
                <a:gd name="connsiteY6408" fmla="*/ 1154505 h 2947481"/>
                <a:gd name="connsiteX6409" fmla="*/ 700685 w 4368946"/>
                <a:gd name="connsiteY6409" fmla="*/ 1149317 h 2947481"/>
                <a:gd name="connsiteX6410" fmla="*/ 700270 w 4368946"/>
                <a:gd name="connsiteY6410" fmla="*/ 1146204 h 2947481"/>
                <a:gd name="connsiteX6411" fmla="*/ 699578 w 4368946"/>
                <a:gd name="connsiteY6411" fmla="*/ 1144060 h 2947481"/>
                <a:gd name="connsiteX6412" fmla="*/ 698193 w 4368946"/>
                <a:gd name="connsiteY6412" fmla="*/ 1142192 h 2947481"/>
                <a:gd name="connsiteX6413" fmla="*/ 692380 w 4368946"/>
                <a:gd name="connsiteY6413" fmla="*/ 1137073 h 2947481"/>
                <a:gd name="connsiteX6414" fmla="*/ 690373 w 4368946"/>
                <a:gd name="connsiteY6414" fmla="*/ 1136243 h 2947481"/>
                <a:gd name="connsiteX6415" fmla="*/ 688366 w 4368946"/>
                <a:gd name="connsiteY6415" fmla="*/ 1136797 h 2947481"/>
                <a:gd name="connsiteX6416" fmla="*/ 686359 w 4368946"/>
                <a:gd name="connsiteY6416" fmla="*/ 1140117 h 2947481"/>
                <a:gd name="connsiteX6417" fmla="*/ 684559 w 4368946"/>
                <a:gd name="connsiteY6417" fmla="*/ 1145098 h 2947481"/>
                <a:gd name="connsiteX6418" fmla="*/ 682275 w 4368946"/>
                <a:gd name="connsiteY6418" fmla="*/ 1149040 h 2947481"/>
                <a:gd name="connsiteX6419" fmla="*/ 678814 w 4368946"/>
                <a:gd name="connsiteY6419" fmla="*/ 1149386 h 2947481"/>
                <a:gd name="connsiteX6420" fmla="*/ 676184 w 4368946"/>
                <a:gd name="connsiteY6420" fmla="*/ 1146066 h 2947481"/>
                <a:gd name="connsiteX6421" fmla="*/ 673762 w 4368946"/>
                <a:gd name="connsiteY6421" fmla="*/ 1140463 h 2947481"/>
                <a:gd name="connsiteX6422" fmla="*/ 672516 w 4368946"/>
                <a:gd name="connsiteY6422" fmla="*/ 1134791 h 2947481"/>
                <a:gd name="connsiteX6423" fmla="*/ 673347 w 4368946"/>
                <a:gd name="connsiteY6423" fmla="*/ 1131401 h 2947481"/>
                <a:gd name="connsiteX6424" fmla="*/ 674731 w 4368946"/>
                <a:gd name="connsiteY6424" fmla="*/ 1132577 h 2947481"/>
                <a:gd name="connsiteX6425" fmla="*/ 676462 w 4368946"/>
                <a:gd name="connsiteY6425" fmla="*/ 1133269 h 2947481"/>
                <a:gd name="connsiteX6426" fmla="*/ 678399 w 4368946"/>
                <a:gd name="connsiteY6426" fmla="*/ 1133546 h 2947481"/>
                <a:gd name="connsiteX6427" fmla="*/ 680199 w 4368946"/>
                <a:gd name="connsiteY6427" fmla="*/ 1133546 h 2947481"/>
                <a:gd name="connsiteX6428" fmla="*/ 678468 w 4368946"/>
                <a:gd name="connsiteY6428" fmla="*/ 1133546 h 2947481"/>
                <a:gd name="connsiteX6429" fmla="*/ 676530 w 4368946"/>
                <a:gd name="connsiteY6429" fmla="*/ 1133269 h 2947481"/>
                <a:gd name="connsiteX6430" fmla="*/ 674800 w 4368946"/>
                <a:gd name="connsiteY6430" fmla="*/ 1132646 h 2947481"/>
                <a:gd name="connsiteX6431" fmla="*/ 673416 w 4368946"/>
                <a:gd name="connsiteY6431" fmla="*/ 1131470 h 2947481"/>
                <a:gd name="connsiteX6432" fmla="*/ 674247 w 4368946"/>
                <a:gd name="connsiteY6432" fmla="*/ 1131125 h 2947481"/>
                <a:gd name="connsiteX6433" fmla="*/ 675008 w 4368946"/>
                <a:gd name="connsiteY6433" fmla="*/ 1130640 h 2947481"/>
                <a:gd name="connsiteX6434" fmla="*/ 675700 w 4368946"/>
                <a:gd name="connsiteY6434" fmla="*/ 1130156 h 2947481"/>
                <a:gd name="connsiteX6435" fmla="*/ 676392 w 4368946"/>
                <a:gd name="connsiteY6435" fmla="*/ 1129534 h 2947481"/>
                <a:gd name="connsiteX6436" fmla="*/ 676669 w 4368946"/>
                <a:gd name="connsiteY6436" fmla="*/ 1129534 h 2947481"/>
                <a:gd name="connsiteX6437" fmla="*/ 676392 w 4368946"/>
                <a:gd name="connsiteY6437" fmla="*/ 1129534 h 2947481"/>
                <a:gd name="connsiteX6438" fmla="*/ 677223 w 4368946"/>
                <a:gd name="connsiteY6438" fmla="*/ 1128565 h 2947481"/>
                <a:gd name="connsiteX6439" fmla="*/ 677223 w 4368946"/>
                <a:gd name="connsiteY6439" fmla="*/ 1127597 h 2947481"/>
                <a:gd name="connsiteX6440" fmla="*/ 676600 w 4368946"/>
                <a:gd name="connsiteY6440" fmla="*/ 1126628 h 2947481"/>
                <a:gd name="connsiteX6441" fmla="*/ 675492 w 4368946"/>
                <a:gd name="connsiteY6441" fmla="*/ 1125660 h 2947481"/>
                <a:gd name="connsiteX6442" fmla="*/ 674247 w 4368946"/>
                <a:gd name="connsiteY6442" fmla="*/ 1124899 h 2947481"/>
                <a:gd name="connsiteX6443" fmla="*/ 673624 w 4368946"/>
                <a:gd name="connsiteY6443" fmla="*/ 1124899 h 2947481"/>
                <a:gd name="connsiteX6444" fmla="*/ 673070 w 4368946"/>
                <a:gd name="connsiteY6444" fmla="*/ 1125176 h 2947481"/>
                <a:gd name="connsiteX6445" fmla="*/ 672032 w 4368946"/>
                <a:gd name="connsiteY6445" fmla="*/ 1125176 h 2947481"/>
                <a:gd name="connsiteX6446" fmla="*/ 668433 w 4368946"/>
                <a:gd name="connsiteY6446" fmla="*/ 1124830 h 2947481"/>
                <a:gd name="connsiteX6447" fmla="*/ 666357 w 4368946"/>
                <a:gd name="connsiteY6447" fmla="*/ 1124830 h 2947481"/>
                <a:gd name="connsiteX6448" fmla="*/ 664696 w 4368946"/>
                <a:gd name="connsiteY6448" fmla="*/ 1125107 h 2947481"/>
                <a:gd name="connsiteX6449" fmla="*/ 663242 w 4368946"/>
                <a:gd name="connsiteY6449" fmla="*/ 1125937 h 2947481"/>
                <a:gd name="connsiteX6450" fmla="*/ 659712 w 4368946"/>
                <a:gd name="connsiteY6450" fmla="*/ 1128703 h 2947481"/>
                <a:gd name="connsiteX6451" fmla="*/ 657982 w 4368946"/>
                <a:gd name="connsiteY6451" fmla="*/ 1129810 h 2947481"/>
                <a:gd name="connsiteX6452" fmla="*/ 653968 w 4368946"/>
                <a:gd name="connsiteY6452" fmla="*/ 1131885 h 2947481"/>
                <a:gd name="connsiteX6453" fmla="*/ 651822 w 4368946"/>
                <a:gd name="connsiteY6453" fmla="*/ 1132646 h 2947481"/>
                <a:gd name="connsiteX6454" fmla="*/ 649676 w 4368946"/>
                <a:gd name="connsiteY6454" fmla="*/ 1132854 h 2947481"/>
                <a:gd name="connsiteX6455" fmla="*/ 651822 w 4368946"/>
                <a:gd name="connsiteY6455" fmla="*/ 1130710 h 2947481"/>
                <a:gd name="connsiteX6456" fmla="*/ 648985 w 4368946"/>
                <a:gd name="connsiteY6456" fmla="*/ 1131540 h 2947481"/>
                <a:gd name="connsiteX6457" fmla="*/ 646770 w 4368946"/>
                <a:gd name="connsiteY6457" fmla="*/ 1133476 h 2947481"/>
                <a:gd name="connsiteX6458" fmla="*/ 645455 w 4368946"/>
                <a:gd name="connsiteY6458" fmla="*/ 1136036 h 2947481"/>
                <a:gd name="connsiteX6459" fmla="*/ 645317 w 4368946"/>
                <a:gd name="connsiteY6459" fmla="*/ 1139079 h 2947481"/>
                <a:gd name="connsiteX6460" fmla="*/ 646770 w 4368946"/>
                <a:gd name="connsiteY6460" fmla="*/ 1141639 h 2947481"/>
                <a:gd name="connsiteX6461" fmla="*/ 649123 w 4368946"/>
                <a:gd name="connsiteY6461" fmla="*/ 1143991 h 2947481"/>
                <a:gd name="connsiteX6462" fmla="*/ 650853 w 4368946"/>
                <a:gd name="connsiteY6462" fmla="*/ 1146412 h 2947481"/>
                <a:gd name="connsiteX6463" fmla="*/ 650576 w 4368946"/>
                <a:gd name="connsiteY6463" fmla="*/ 1149179 h 2947481"/>
                <a:gd name="connsiteX6464" fmla="*/ 648915 w 4368946"/>
                <a:gd name="connsiteY6464" fmla="*/ 1150770 h 2947481"/>
                <a:gd name="connsiteX6465" fmla="*/ 647531 w 4368946"/>
                <a:gd name="connsiteY6465" fmla="*/ 1150770 h 2947481"/>
                <a:gd name="connsiteX6466" fmla="*/ 646493 w 4368946"/>
                <a:gd name="connsiteY6466" fmla="*/ 1151254 h 2947481"/>
                <a:gd name="connsiteX6467" fmla="*/ 645870 w 4368946"/>
                <a:gd name="connsiteY6467" fmla="*/ 1154298 h 2947481"/>
                <a:gd name="connsiteX6468" fmla="*/ 646008 w 4368946"/>
                <a:gd name="connsiteY6468" fmla="*/ 1157480 h 2947481"/>
                <a:gd name="connsiteX6469" fmla="*/ 646700 w 4368946"/>
                <a:gd name="connsiteY6469" fmla="*/ 1161077 h 2947481"/>
                <a:gd name="connsiteX6470" fmla="*/ 647877 w 4368946"/>
                <a:gd name="connsiteY6470" fmla="*/ 1164535 h 2947481"/>
                <a:gd name="connsiteX6471" fmla="*/ 649261 w 4368946"/>
                <a:gd name="connsiteY6471" fmla="*/ 1167371 h 2947481"/>
                <a:gd name="connsiteX6472" fmla="*/ 654037 w 4368946"/>
                <a:gd name="connsiteY6472" fmla="*/ 1172283 h 2947481"/>
                <a:gd name="connsiteX6473" fmla="*/ 666564 w 4368946"/>
                <a:gd name="connsiteY6473" fmla="*/ 1179408 h 2947481"/>
                <a:gd name="connsiteX6474" fmla="*/ 672170 w 4368946"/>
                <a:gd name="connsiteY6474" fmla="*/ 1183281 h 2947481"/>
                <a:gd name="connsiteX6475" fmla="*/ 676046 w 4368946"/>
                <a:gd name="connsiteY6475" fmla="*/ 1188608 h 2947481"/>
                <a:gd name="connsiteX6476" fmla="*/ 678330 w 4368946"/>
                <a:gd name="connsiteY6476" fmla="*/ 1195041 h 2947481"/>
                <a:gd name="connsiteX6477" fmla="*/ 680199 w 4368946"/>
                <a:gd name="connsiteY6477" fmla="*/ 1201751 h 2947481"/>
                <a:gd name="connsiteX6478" fmla="*/ 682760 w 4368946"/>
                <a:gd name="connsiteY6478" fmla="*/ 1207838 h 2947481"/>
                <a:gd name="connsiteX6479" fmla="*/ 686497 w 4368946"/>
                <a:gd name="connsiteY6479" fmla="*/ 1212888 h 2947481"/>
                <a:gd name="connsiteX6480" fmla="*/ 691272 w 4368946"/>
                <a:gd name="connsiteY6480" fmla="*/ 1217453 h 2947481"/>
                <a:gd name="connsiteX6481" fmla="*/ 696463 w 4368946"/>
                <a:gd name="connsiteY6481" fmla="*/ 1221465 h 2947481"/>
                <a:gd name="connsiteX6482" fmla="*/ 701793 w 4368946"/>
                <a:gd name="connsiteY6482" fmla="*/ 1224785 h 2947481"/>
                <a:gd name="connsiteX6483" fmla="*/ 704838 w 4368946"/>
                <a:gd name="connsiteY6483" fmla="*/ 1226238 h 2947481"/>
                <a:gd name="connsiteX6484" fmla="*/ 707883 w 4368946"/>
                <a:gd name="connsiteY6484" fmla="*/ 1227068 h 2947481"/>
                <a:gd name="connsiteX6485" fmla="*/ 710998 w 4368946"/>
                <a:gd name="connsiteY6485" fmla="*/ 1227414 h 2947481"/>
                <a:gd name="connsiteX6486" fmla="*/ 714320 w 4368946"/>
                <a:gd name="connsiteY6486" fmla="*/ 1227414 h 2947481"/>
                <a:gd name="connsiteX6487" fmla="*/ 720826 w 4368946"/>
                <a:gd name="connsiteY6487" fmla="*/ 1226722 h 2947481"/>
                <a:gd name="connsiteX6488" fmla="*/ 724632 w 4368946"/>
                <a:gd name="connsiteY6488" fmla="*/ 1226861 h 2947481"/>
                <a:gd name="connsiteX6489" fmla="*/ 727124 w 4368946"/>
                <a:gd name="connsiteY6489" fmla="*/ 1228037 h 2947481"/>
                <a:gd name="connsiteX6490" fmla="*/ 727539 w 4368946"/>
                <a:gd name="connsiteY6490" fmla="*/ 1230458 h 2947481"/>
                <a:gd name="connsiteX6491" fmla="*/ 725809 w 4368946"/>
                <a:gd name="connsiteY6491" fmla="*/ 1232187 h 2947481"/>
                <a:gd name="connsiteX6492" fmla="*/ 723386 w 4368946"/>
                <a:gd name="connsiteY6492" fmla="*/ 1233778 h 2947481"/>
                <a:gd name="connsiteX6493" fmla="*/ 721864 w 4368946"/>
                <a:gd name="connsiteY6493" fmla="*/ 1235507 h 2947481"/>
                <a:gd name="connsiteX6494" fmla="*/ 722071 w 4368946"/>
                <a:gd name="connsiteY6494" fmla="*/ 1237998 h 2947481"/>
                <a:gd name="connsiteX6495" fmla="*/ 723802 w 4368946"/>
                <a:gd name="connsiteY6495" fmla="*/ 1239796 h 2947481"/>
                <a:gd name="connsiteX6496" fmla="*/ 726224 w 4368946"/>
                <a:gd name="connsiteY6496" fmla="*/ 1241041 h 2947481"/>
                <a:gd name="connsiteX6497" fmla="*/ 745465 w 4368946"/>
                <a:gd name="connsiteY6497" fmla="*/ 1248927 h 2947481"/>
                <a:gd name="connsiteX6498" fmla="*/ 766643 w 4368946"/>
                <a:gd name="connsiteY6498" fmla="*/ 1262347 h 2947481"/>
                <a:gd name="connsiteX6499" fmla="*/ 771557 w 4368946"/>
                <a:gd name="connsiteY6499" fmla="*/ 1266566 h 2947481"/>
                <a:gd name="connsiteX6500" fmla="*/ 774049 w 4368946"/>
                <a:gd name="connsiteY6500" fmla="*/ 1271685 h 2947481"/>
                <a:gd name="connsiteX6501" fmla="*/ 773910 w 4368946"/>
                <a:gd name="connsiteY6501" fmla="*/ 1277150 h 2947481"/>
                <a:gd name="connsiteX6502" fmla="*/ 771350 w 4368946"/>
                <a:gd name="connsiteY6502" fmla="*/ 1280193 h 2947481"/>
                <a:gd name="connsiteX6503" fmla="*/ 766782 w 4368946"/>
                <a:gd name="connsiteY6503" fmla="*/ 1277911 h 2947481"/>
                <a:gd name="connsiteX6504" fmla="*/ 764774 w 4368946"/>
                <a:gd name="connsiteY6504" fmla="*/ 1275005 h 2947481"/>
                <a:gd name="connsiteX6505" fmla="*/ 763598 w 4368946"/>
                <a:gd name="connsiteY6505" fmla="*/ 1272515 h 2947481"/>
                <a:gd name="connsiteX6506" fmla="*/ 762144 w 4368946"/>
                <a:gd name="connsiteY6506" fmla="*/ 1270440 h 2947481"/>
                <a:gd name="connsiteX6507" fmla="*/ 759168 w 4368946"/>
                <a:gd name="connsiteY6507" fmla="*/ 1268918 h 2947481"/>
                <a:gd name="connsiteX6508" fmla="*/ 751971 w 4368946"/>
                <a:gd name="connsiteY6508" fmla="*/ 1266912 h 2947481"/>
                <a:gd name="connsiteX6509" fmla="*/ 749686 w 4368946"/>
                <a:gd name="connsiteY6509" fmla="*/ 1265736 h 2947481"/>
                <a:gd name="connsiteX6510" fmla="*/ 746503 w 4368946"/>
                <a:gd name="connsiteY6510" fmla="*/ 1263661 h 2947481"/>
                <a:gd name="connsiteX6511" fmla="*/ 744980 w 4368946"/>
                <a:gd name="connsiteY6511" fmla="*/ 1263661 h 2947481"/>
                <a:gd name="connsiteX6512" fmla="*/ 742558 w 4368946"/>
                <a:gd name="connsiteY6512" fmla="*/ 1265252 h 2947481"/>
                <a:gd name="connsiteX6513" fmla="*/ 740689 w 4368946"/>
                <a:gd name="connsiteY6513" fmla="*/ 1267189 h 2947481"/>
                <a:gd name="connsiteX6514" fmla="*/ 739167 w 4368946"/>
                <a:gd name="connsiteY6514" fmla="*/ 1269610 h 2947481"/>
                <a:gd name="connsiteX6515" fmla="*/ 735429 w 4368946"/>
                <a:gd name="connsiteY6515" fmla="*/ 1277565 h 2947481"/>
                <a:gd name="connsiteX6516" fmla="*/ 734668 w 4368946"/>
                <a:gd name="connsiteY6516" fmla="*/ 1280401 h 2947481"/>
                <a:gd name="connsiteX6517" fmla="*/ 734945 w 4368946"/>
                <a:gd name="connsiteY6517" fmla="*/ 1283099 h 2947481"/>
                <a:gd name="connsiteX6518" fmla="*/ 736813 w 4368946"/>
                <a:gd name="connsiteY6518" fmla="*/ 1285520 h 2947481"/>
                <a:gd name="connsiteX6519" fmla="*/ 739305 w 4368946"/>
                <a:gd name="connsiteY6519" fmla="*/ 1286903 h 2947481"/>
                <a:gd name="connsiteX6520" fmla="*/ 742143 w 4368946"/>
                <a:gd name="connsiteY6520" fmla="*/ 1287941 h 2947481"/>
                <a:gd name="connsiteX6521" fmla="*/ 744842 w 4368946"/>
                <a:gd name="connsiteY6521" fmla="*/ 1289324 h 2947481"/>
                <a:gd name="connsiteX6522" fmla="*/ 746849 w 4368946"/>
                <a:gd name="connsiteY6522" fmla="*/ 1291745 h 2947481"/>
                <a:gd name="connsiteX6523" fmla="*/ 747472 w 4368946"/>
                <a:gd name="connsiteY6523" fmla="*/ 1294443 h 2947481"/>
                <a:gd name="connsiteX6524" fmla="*/ 747610 w 4368946"/>
                <a:gd name="connsiteY6524" fmla="*/ 1297971 h 2947481"/>
                <a:gd name="connsiteX6525" fmla="*/ 747126 w 4368946"/>
                <a:gd name="connsiteY6525" fmla="*/ 1301222 h 2947481"/>
                <a:gd name="connsiteX6526" fmla="*/ 746088 w 4368946"/>
                <a:gd name="connsiteY6526" fmla="*/ 1303159 h 2947481"/>
                <a:gd name="connsiteX6527" fmla="*/ 745257 w 4368946"/>
                <a:gd name="connsiteY6527" fmla="*/ 1303297 h 2947481"/>
                <a:gd name="connsiteX6528" fmla="*/ 741935 w 4368946"/>
                <a:gd name="connsiteY6528" fmla="*/ 1303297 h 2947481"/>
                <a:gd name="connsiteX6529" fmla="*/ 740758 w 4368946"/>
                <a:gd name="connsiteY6529" fmla="*/ 1303574 h 2947481"/>
                <a:gd name="connsiteX6530" fmla="*/ 739443 w 4368946"/>
                <a:gd name="connsiteY6530" fmla="*/ 1304058 h 2947481"/>
                <a:gd name="connsiteX6531" fmla="*/ 738198 w 4368946"/>
                <a:gd name="connsiteY6531" fmla="*/ 1304750 h 2947481"/>
                <a:gd name="connsiteX6532" fmla="*/ 737090 w 4368946"/>
                <a:gd name="connsiteY6532" fmla="*/ 1305580 h 2947481"/>
                <a:gd name="connsiteX6533" fmla="*/ 736260 w 4368946"/>
                <a:gd name="connsiteY6533" fmla="*/ 1306687 h 2947481"/>
                <a:gd name="connsiteX6534" fmla="*/ 735360 w 4368946"/>
                <a:gd name="connsiteY6534" fmla="*/ 1309246 h 2947481"/>
                <a:gd name="connsiteX6535" fmla="*/ 734945 w 4368946"/>
                <a:gd name="connsiteY6535" fmla="*/ 1314227 h 2947481"/>
                <a:gd name="connsiteX6536" fmla="*/ 733699 w 4368946"/>
                <a:gd name="connsiteY6536" fmla="*/ 1316717 h 2947481"/>
                <a:gd name="connsiteX6537" fmla="*/ 732661 w 4368946"/>
                <a:gd name="connsiteY6537" fmla="*/ 1317685 h 2947481"/>
                <a:gd name="connsiteX6538" fmla="*/ 730307 w 4368946"/>
                <a:gd name="connsiteY6538" fmla="*/ 1319276 h 2947481"/>
                <a:gd name="connsiteX6539" fmla="*/ 729200 w 4368946"/>
                <a:gd name="connsiteY6539" fmla="*/ 1320245 h 2947481"/>
                <a:gd name="connsiteX6540" fmla="*/ 728370 w 4368946"/>
                <a:gd name="connsiteY6540" fmla="*/ 1321421 h 2947481"/>
                <a:gd name="connsiteX6541" fmla="*/ 726916 w 4368946"/>
                <a:gd name="connsiteY6541" fmla="*/ 1324188 h 2947481"/>
                <a:gd name="connsiteX6542" fmla="*/ 726086 w 4368946"/>
                <a:gd name="connsiteY6542" fmla="*/ 1325225 h 2947481"/>
                <a:gd name="connsiteX6543" fmla="*/ 723871 w 4368946"/>
                <a:gd name="connsiteY6543" fmla="*/ 1326609 h 2947481"/>
                <a:gd name="connsiteX6544" fmla="*/ 721033 w 4368946"/>
                <a:gd name="connsiteY6544" fmla="*/ 1327370 h 2947481"/>
                <a:gd name="connsiteX6545" fmla="*/ 718403 w 4368946"/>
                <a:gd name="connsiteY6545" fmla="*/ 1326955 h 2947481"/>
                <a:gd name="connsiteX6546" fmla="*/ 716396 w 4368946"/>
                <a:gd name="connsiteY6546" fmla="*/ 1324810 h 2947481"/>
                <a:gd name="connsiteX6547" fmla="*/ 716119 w 4368946"/>
                <a:gd name="connsiteY6547" fmla="*/ 1322043 h 2947481"/>
                <a:gd name="connsiteX6548" fmla="*/ 717434 w 4368946"/>
                <a:gd name="connsiteY6548" fmla="*/ 1319968 h 2947481"/>
                <a:gd name="connsiteX6549" fmla="*/ 719372 w 4368946"/>
                <a:gd name="connsiteY6549" fmla="*/ 1318100 h 2947481"/>
                <a:gd name="connsiteX6550" fmla="*/ 720895 w 4368946"/>
                <a:gd name="connsiteY6550" fmla="*/ 1316094 h 2947481"/>
                <a:gd name="connsiteX6551" fmla="*/ 721310 w 4368946"/>
                <a:gd name="connsiteY6551" fmla="*/ 1314503 h 2947481"/>
                <a:gd name="connsiteX6552" fmla="*/ 721310 w 4368946"/>
                <a:gd name="connsiteY6552" fmla="*/ 1311391 h 2947481"/>
                <a:gd name="connsiteX6553" fmla="*/ 721725 w 4368946"/>
                <a:gd name="connsiteY6553" fmla="*/ 1310007 h 2947481"/>
                <a:gd name="connsiteX6554" fmla="*/ 722487 w 4368946"/>
                <a:gd name="connsiteY6554" fmla="*/ 1309039 h 2947481"/>
                <a:gd name="connsiteX6555" fmla="*/ 723248 w 4368946"/>
                <a:gd name="connsiteY6555" fmla="*/ 1308554 h 2947481"/>
                <a:gd name="connsiteX6556" fmla="*/ 724078 w 4368946"/>
                <a:gd name="connsiteY6556" fmla="*/ 1308278 h 2947481"/>
                <a:gd name="connsiteX6557" fmla="*/ 726432 w 4368946"/>
                <a:gd name="connsiteY6557" fmla="*/ 1306825 h 2947481"/>
                <a:gd name="connsiteX6558" fmla="*/ 727193 w 4368946"/>
                <a:gd name="connsiteY6558" fmla="*/ 1306825 h 2947481"/>
                <a:gd name="connsiteX6559" fmla="*/ 727539 w 4368946"/>
                <a:gd name="connsiteY6559" fmla="*/ 1306548 h 2947481"/>
                <a:gd name="connsiteX6560" fmla="*/ 727885 w 4368946"/>
                <a:gd name="connsiteY6560" fmla="*/ 1304819 h 2947481"/>
                <a:gd name="connsiteX6561" fmla="*/ 727885 w 4368946"/>
                <a:gd name="connsiteY6561" fmla="*/ 1303159 h 2947481"/>
                <a:gd name="connsiteX6562" fmla="*/ 727331 w 4368946"/>
                <a:gd name="connsiteY6562" fmla="*/ 1302329 h 2947481"/>
                <a:gd name="connsiteX6563" fmla="*/ 726640 w 4368946"/>
                <a:gd name="connsiteY6563" fmla="*/ 1301706 h 2947481"/>
                <a:gd name="connsiteX6564" fmla="*/ 725947 w 4368946"/>
                <a:gd name="connsiteY6564" fmla="*/ 1300530 h 2947481"/>
                <a:gd name="connsiteX6565" fmla="*/ 720687 w 4368946"/>
                <a:gd name="connsiteY6565" fmla="*/ 1282269 h 2947481"/>
                <a:gd name="connsiteX6566" fmla="*/ 717711 w 4368946"/>
                <a:gd name="connsiteY6566" fmla="*/ 1277150 h 2947481"/>
                <a:gd name="connsiteX6567" fmla="*/ 713904 w 4368946"/>
                <a:gd name="connsiteY6567" fmla="*/ 1274798 h 2947481"/>
                <a:gd name="connsiteX6568" fmla="*/ 709198 w 4368946"/>
                <a:gd name="connsiteY6568" fmla="*/ 1273622 h 2947481"/>
                <a:gd name="connsiteX6569" fmla="*/ 704630 w 4368946"/>
                <a:gd name="connsiteY6569" fmla="*/ 1272100 h 2947481"/>
                <a:gd name="connsiteX6570" fmla="*/ 701377 w 4368946"/>
                <a:gd name="connsiteY6570" fmla="*/ 1268365 h 2947481"/>
                <a:gd name="connsiteX6571" fmla="*/ 701377 w 4368946"/>
                <a:gd name="connsiteY6571" fmla="*/ 1267258 h 2947481"/>
                <a:gd name="connsiteX6572" fmla="*/ 701654 w 4368946"/>
                <a:gd name="connsiteY6572" fmla="*/ 1265736 h 2947481"/>
                <a:gd name="connsiteX6573" fmla="*/ 701654 w 4368946"/>
                <a:gd name="connsiteY6573" fmla="*/ 1263938 h 2947481"/>
                <a:gd name="connsiteX6574" fmla="*/ 700962 w 4368946"/>
                <a:gd name="connsiteY6574" fmla="*/ 1262139 h 2947481"/>
                <a:gd name="connsiteX6575" fmla="*/ 700132 w 4368946"/>
                <a:gd name="connsiteY6575" fmla="*/ 1261032 h 2947481"/>
                <a:gd name="connsiteX6576" fmla="*/ 699301 w 4368946"/>
                <a:gd name="connsiteY6576" fmla="*/ 1260341 h 2947481"/>
                <a:gd name="connsiteX6577" fmla="*/ 698401 w 4368946"/>
                <a:gd name="connsiteY6577" fmla="*/ 1259787 h 2947481"/>
                <a:gd name="connsiteX6578" fmla="*/ 697225 w 4368946"/>
                <a:gd name="connsiteY6578" fmla="*/ 1259441 h 2947481"/>
                <a:gd name="connsiteX6579" fmla="*/ 695425 w 4368946"/>
                <a:gd name="connsiteY6579" fmla="*/ 1259441 h 2947481"/>
                <a:gd name="connsiteX6580" fmla="*/ 693141 w 4368946"/>
                <a:gd name="connsiteY6580" fmla="*/ 1259856 h 2947481"/>
                <a:gd name="connsiteX6581" fmla="*/ 689196 w 4368946"/>
                <a:gd name="connsiteY6581" fmla="*/ 1261032 h 2947481"/>
                <a:gd name="connsiteX6582" fmla="*/ 691203 w 4368946"/>
                <a:gd name="connsiteY6582" fmla="*/ 1258058 h 2947481"/>
                <a:gd name="connsiteX6583" fmla="*/ 689681 w 4368946"/>
                <a:gd name="connsiteY6583" fmla="*/ 1255983 h 2947481"/>
                <a:gd name="connsiteX6584" fmla="*/ 686566 w 4368946"/>
                <a:gd name="connsiteY6584" fmla="*/ 1255222 h 2947481"/>
                <a:gd name="connsiteX6585" fmla="*/ 683729 w 4368946"/>
                <a:gd name="connsiteY6585" fmla="*/ 1256052 h 2947481"/>
                <a:gd name="connsiteX6586" fmla="*/ 681445 w 4368946"/>
                <a:gd name="connsiteY6586" fmla="*/ 1251071 h 2947481"/>
                <a:gd name="connsiteX6587" fmla="*/ 678607 w 4368946"/>
                <a:gd name="connsiteY6587" fmla="*/ 1247336 h 2947481"/>
                <a:gd name="connsiteX6588" fmla="*/ 674800 w 4368946"/>
                <a:gd name="connsiteY6588" fmla="*/ 1244915 h 2947481"/>
                <a:gd name="connsiteX6589" fmla="*/ 669540 w 4368946"/>
                <a:gd name="connsiteY6589" fmla="*/ 1243808 h 2947481"/>
                <a:gd name="connsiteX6590" fmla="*/ 663657 w 4368946"/>
                <a:gd name="connsiteY6590" fmla="*/ 1243808 h 2947481"/>
                <a:gd name="connsiteX6591" fmla="*/ 662065 w 4368946"/>
                <a:gd name="connsiteY6591" fmla="*/ 1243462 h 2947481"/>
                <a:gd name="connsiteX6592" fmla="*/ 653552 w 4368946"/>
                <a:gd name="connsiteY6592" fmla="*/ 1238551 h 2947481"/>
                <a:gd name="connsiteX6593" fmla="*/ 651199 w 4368946"/>
                <a:gd name="connsiteY6593" fmla="*/ 1236614 h 2947481"/>
                <a:gd name="connsiteX6594" fmla="*/ 644693 w 4368946"/>
                <a:gd name="connsiteY6594" fmla="*/ 1229558 h 2947481"/>
                <a:gd name="connsiteX6595" fmla="*/ 636596 w 4368946"/>
                <a:gd name="connsiteY6595" fmla="*/ 1222849 h 2947481"/>
                <a:gd name="connsiteX6596" fmla="*/ 634658 w 4368946"/>
                <a:gd name="connsiteY6596" fmla="*/ 1220428 h 2947481"/>
                <a:gd name="connsiteX6597" fmla="*/ 632997 w 4368946"/>
                <a:gd name="connsiteY6597" fmla="*/ 1218076 h 2947481"/>
                <a:gd name="connsiteX6598" fmla="*/ 631059 w 4368946"/>
                <a:gd name="connsiteY6598" fmla="*/ 1216070 h 2947481"/>
                <a:gd name="connsiteX6599" fmla="*/ 628083 w 4368946"/>
                <a:gd name="connsiteY6599" fmla="*/ 1214686 h 2947481"/>
                <a:gd name="connsiteX6600" fmla="*/ 626422 w 4368946"/>
                <a:gd name="connsiteY6600" fmla="*/ 1214479 h 2947481"/>
                <a:gd name="connsiteX6601" fmla="*/ 623376 w 4368946"/>
                <a:gd name="connsiteY6601" fmla="*/ 1214479 h 2947481"/>
                <a:gd name="connsiteX6602" fmla="*/ 621992 w 4368946"/>
                <a:gd name="connsiteY6602" fmla="*/ 1214063 h 2947481"/>
                <a:gd name="connsiteX6603" fmla="*/ 623446 w 4368946"/>
                <a:gd name="connsiteY6603" fmla="*/ 1211642 h 2947481"/>
                <a:gd name="connsiteX6604" fmla="*/ 621854 w 4368946"/>
                <a:gd name="connsiteY6604" fmla="*/ 1209014 h 2947481"/>
                <a:gd name="connsiteX6605" fmla="*/ 616455 w 4368946"/>
                <a:gd name="connsiteY6605" fmla="*/ 1204379 h 2947481"/>
                <a:gd name="connsiteX6606" fmla="*/ 614656 w 4368946"/>
                <a:gd name="connsiteY6606" fmla="*/ 1201543 h 2947481"/>
                <a:gd name="connsiteX6607" fmla="*/ 614102 w 4368946"/>
                <a:gd name="connsiteY6607" fmla="*/ 1200921 h 2947481"/>
                <a:gd name="connsiteX6608" fmla="*/ 613203 w 4368946"/>
                <a:gd name="connsiteY6608" fmla="*/ 1200644 h 2947481"/>
                <a:gd name="connsiteX6609" fmla="*/ 610434 w 4368946"/>
                <a:gd name="connsiteY6609" fmla="*/ 1199883 h 2947481"/>
                <a:gd name="connsiteX6610" fmla="*/ 609742 w 4368946"/>
                <a:gd name="connsiteY6610" fmla="*/ 1199606 h 2947481"/>
                <a:gd name="connsiteX6611" fmla="*/ 609465 w 4368946"/>
                <a:gd name="connsiteY6611" fmla="*/ 1198361 h 2947481"/>
                <a:gd name="connsiteX6612" fmla="*/ 609811 w 4368946"/>
                <a:gd name="connsiteY6612" fmla="*/ 1194764 h 2947481"/>
                <a:gd name="connsiteX6613" fmla="*/ 609811 w 4368946"/>
                <a:gd name="connsiteY6613" fmla="*/ 1193311 h 2947481"/>
                <a:gd name="connsiteX6614" fmla="*/ 609188 w 4368946"/>
                <a:gd name="connsiteY6614" fmla="*/ 1191167 h 2947481"/>
                <a:gd name="connsiteX6615" fmla="*/ 607043 w 4368946"/>
                <a:gd name="connsiteY6615" fmla="*/ 1187708 h 2947481"/>
                <a:gd name="connsiteX6616" fmla="*/ 606074 w 4368946"/>
                <a:gd name="connsiteY6616" fmla="*/ 1185772 h 2947481"/>
                <a:gd name="connsiteX6617" fmla="*/ 605036 w 4368946"/>
                <a:gd name="connsiteY6617" fmla="*/ 1181967 h 2947481"/>
                <a:gd name="connsiteX6618" fmla="*/ 604413 w 4368946"/>
                <a:gd name="connsiteY6618" fmla="*/ 1178301 h 2947481"/>
                <a:gd name="connsiteX6619" fmla="*/ 603236 w 4368946"/>
                <a:gd name="connsiteY6619" fmla="*/ 1174981 h 2947481"/>
                <a:gd name="connsiteX6620" fmla="*/ 600675 w 4368946"/>
                <a:gd name="connsiteY6620" fmla="*/ 1172144 h 2947481"/>
                <a:gd name="connsiteX6621" fmla="*/ 597561 w 4368946"/>
                <a:gd name="connsiteY6621" fmla="*/ 1170277 h 2947481"/>
                <a:gd name="connsiteX6622" fmla="*/ 580189 w 4368946"/>
                <a:gd name="connsiteY6622" fmla="*/ 1162114 h 2947481"/>
                <a:gd name="connsiteX6623" fmla="*/ 576659 w 4368946"/>
                <a:gd name="connsiteY6623" fmla="*/ 1161008 h 2947481"/>
                <a:gd name="connsiteX6624" fmla="*/ 573337 w 4368946"/>
                <a:gd name="connsiteY6624" fmla="*/ 1160800 h 2947481"/>
                <a:gd name="connsiteX6625" fmla="*/ 569461 w 4368946"/>
                <a:gd name="connsiteY6625" fmla="*/ 1162253 h 2947481"/>
                <a:gd name="connsiteX6626" fmla="*/ 566208 w 4368946"/>
                <a:gd name="connsiteY6626" fmla="*/ 1165227 h 2947481"/>
                <a:gd name="connsiteX6627" fmla="*/ 560810 w 4368946"/>
                <a:gd name="connsiteY6627" fmla="*/ 1172006 h 2947481"/>
                <a:gd name="connsiteX6628" fmla="*/ 557834 w 4368946"/>
                <a:gd name="connsiteY6628" fmla="*/ 1174635 h 2947481"/>
                <a:gd name="connsiteX6629" fmla="*/ 554581 w 4368946"/>
                <a:gd name="connsiteY6629" fmla="*/ 1176295 h 2947481"/>
                <a:gd name="connsiteX6630" fmla="*/ 550982 w 4368946"/>
                <a:gd name="connsiteY6630" fmla="*/ 1177402 h 2947481"/>
                <a:gd name="connsiteX6631" fmla="*/ 546967 w 4368946"/>
                <a:gd name="connsiteY6631" fmla="*/ 1178232 h 2947481"/>
                <a:gd name="connsiteX6632" fmla="*/ 546967 w 4368946"/>
                <a:gd name="connsiteY6632" fmla="*/ 1178232 h 2947481"/>
                <a:gd name="connsiteX6633" fmla="*/ 545860 w 4368946"/>
                <a:gd name="connsiteY6633" fmla="*/ 1178647 h 2947481"/>
                <a:gd name="connsiteX6634" fmla="*/ 544545 w 4368946"/>
                <a:gd name="connsiteY6634" fmla="*/ 1179131 h 2947481"/>
                <a:gd name="connsiteX6635" fmla="*/ 537762 w 4368946"/>
                <a:gd name="connsiteY6635" fmla="*/ 1182866 h 2947481"/>
                <a:gd name="connsiteX6636" fmla="*/ 526689 w 4368946"/>
                <a:gd name="connsiteY6636" fmla="*/ 1193035 h 2947481"/>
                <a:gd name="connsiteX6637" fmla="*/ 519698 w 4368946"/>
                <a:gd name="connsiteY6637" fmla="*/ 1196009 h 2947481"/>
                <a:gd name="connsiteX6638" fmla="*/ 516099 w 4368946"/>
                <a:gd name="connsiteY6638" fmla="*/ 1196148 h 2947481"/>
                <a:gd name="connsiteX6639" fmla="*/ 512154 w 4368946"/>
                <a:gd name="connsiteY6639" fmla="*/ 1195594 h 2947481"/>
                <a:gd name="connsiteX6640" fmla="*/ 508278 w 4368946"/>
                <a:gd name="connsiteY6640" fmla="*/ 1194418 h 2947481"/>
                <a:gd name="connsiteX6641" fmla="*/ 504956 w 4368946"/>
                <a:gd name="connsiteY6641" fmla="*/ 1192758 h 2947481"/>
                <a:gd name="connsiteX6642" fmla="*/ 504333 w 4368946"/>
                <a:gd name="connsiteY6642" fmla="*/ 1192205 h 2947481"/>
                <a:gd name="connsiteX6643" fmla="*/ 502396 w 4368946"/>
                <a:gd name="connsiteY6643" fmla="*/ 1190199 h 2947481"/>
                <a:gd name="connsiteX6644" fmla="*/ 499627 w 4368946"/>
                <a:gd name="connsiteY6644" fmla="*/ 1189507 h 2947481"/>
                <a:gd name="connsiteX6645" fmla="*/ 497966 w 4368946"/>
                <a:gd name="connsiteY6645" fmla="*/ 1188884 h 2947481"/>
                <a:gd name="connsiteX6646" fmla="*/ 497135 w 4368946"/>
                <a:gd name="connsiteY6646" fmla="*/ 1188746 h 2947481"/>
                <a:gd name="connsiteX6647" fmla="*/ 496651 w 4368946"/>
                <a:gd name="connsiteY6647" fmla="*/ 1188262 h 2947481"/>
                <a:gd name="connsiteX6648" fmla="*/ 496513 w 4368946"/>
                <a:gd name="connsiteY6648" fmla="*/ 1186878 h 2947481"/>
                <a:gd name="connsiteX6649" fmla="*/ 493536 w 4368946"/>
                <a:gd name="connsiteY6649" fmla="*/ 1187293 h 2947481"/>
                <a:gd name="connsiteX6650" fmla="*/ 491322 w 4368946"/>
                <a:gd name="connsiteY6650" fmla="*/ 1187847 h 2947481"/>
                <a:gd name="connsiteX6651" fmla="*/ 489107 w 4368946"/>
                <a:gd name="connsiteY6651" fmla="*/ 1188193 h 2947481"/>
                <a:gd name="connsiteX6652" fmla="*/ 486062 w 4368946"/>
                <a:gd name="connsiteY6652" fmla="*/ 1187847 h 2947481"/>
                <a:gd name="connsiteX6653" fmla="*/ 482601 w 4368946"/>
                <a:gd name="connsiteY6653" fmla="*/ 1186533 h 2947481"/>
                <a:gd name="connsiteX6654" fmla="*/ 479141 w 4368946"/>
                <a:gd name="connsiteY6654" fmla="*/ 1184872 h 2947481"/>
                <a:gd name="connsiteX6655" fmla="*/ 475749 w 4368946"/>
                <a:gd name="connsiteY6655" fmla="*/ 1183627 h 2947481"/>
                <a:gd name="connsiteX6656" fmla="*/ 472635 w 4368946"/>
                <a:gd name="connsiteY6656" fmla="*/ 1183765 h 2947481"/>
                <a:gd name="connsiteX6657" fmla="*/ 470974 w 4368946"/>
                <a:gd name="connsiteY6657" fmla="*/ 1184734 h 2947481"/>
                <a:gd name="connsiteX6658" fmla="*/ 465368 w 4368946"/>
                <a:gd name="connsiteY6658" fmla="*/ 1189438 h 2947481"/>
                <a:gd name="connsiteX6659" fmla="*/ 460800 w 4368946"/>
                <a:gd name="connsiteY6659" fmla="*/ 1192551 h 2947481"/>
                <a:gd name="connsiteX6660" fmla="*/ 458862 w 4368946"/>
                <a:gd name="connsiteY6660" fmla="*/ 1194280 h 2947481"/>
                <a:gd name="connsiteX6661" fmla="*/ 457132 w 4368946"/>
                <a:gd name="connsiteY6661" fmla="*/ 1196494 h 2947481"/>
                <a:gd name="connsiteX6662" fmla="*/ 455124 w 4368946"/>
                <a:gd name="connsiteY6662" fmla="*/ 1200921 h 2947481"/>
                <a:gd name="connsiteX6663" fmla="*/ 454986 w 4368946"/>
                <a:gd name="connsiteY6663" fmla="*/ 1205071 h 2947481"/>
                <a:gd name="connsiteX6664" fmla="*/ 456232 w 4368946"/>
                <a:gd name="connsiteY6664" fmla="*/ 1209221 h 2947481"/>
                <a:gd name="connsiteX6665" fmla="*/ 458100 w 4368946"/>
                <a:gd name="connsiteY6665" fmla="*/ 1213579 h 2947481"/>
                <a:gd name="connsiteX6666" fmla="*/ 458516 w 4368946"/>
                <a:gd name="connsiteY6666" fmla="*/ 1214133 h 2947481"/>
                <a:gd name="connsiteX6667" fmla="*/ 459692 w 4368946"/>
                <a:gd name="connsiteY6667" fmla="*/ 1216000 h 2947481"/>
                <a:gd name="connsiteX6668" fmla="*/ 459900 w 4368946"/>
                <a:gd name="connsiteY6668" fmla="*/ 1216623 h 2947481"/>
                <a:gd name="connsiteX6669" fmla="*/ 459554 w 4368946"/>
                <a:gd name="connsiteY6669" fmla="*/ 1217453 h 2947481"/>
                <a:gd name="connsiteX6670" fmla="*/ 458723 w 4368946"/>
                <a:gd name="connsiteY6670" fmla="*/ 1217799 h 2947481"/>
                <a:gd name="connsiteX6671" fmla="*/ 457893 w 4368946"/>
                <a:gd name="connsiteY6671" fmla="*/ 1217937 h 2947481"/>
                <a:gd name="connsiteX6672" fmla="*/ 457478 w 4368946"/>
                <a:gd name="connsiteY6672" fmla="*/ 1218214 h 2947481"/>
                <a:gd name="connsiteX6673" fmla="*/ 457478 w 4368946"/>
                <a:gd name="connsiteY6673" fmla="*/ 1219874 h 2947481"/>
                <a:gd name="connsiteX6674" fmla="*/ 457893 w 4368946"/>
                <a:gd name="connsiteY6674" fmla="*/ 1220912 h 2947481"/>
                <a:gd name="connsiteX6675" fmla="*/ 458377 w 4368946"/>
                <a:gd name="connsiteY6675" fmla="*/ 1221880 h 2947481"/>
                <a:gd name="connsiteX6676" fmla="*/ 458654 w 4368946"/>
                <a:gd name="connsiteY6676" fmla="*/ 1223264 h 2947481"/>
                <a:gd name="connsiteX6677" fmla="*/ 456924 w 4368946"/>
                <a:gd name="connsiteY6677" fmla="*/ 1228244 h 2947481"/>
                <a:gd name="connsiteX6678" fmla="*/ 452564 w 4368946"/>
                <a:gd name="connsiteY6678" fmla="*/ 1231910 h 2947481"/>
                <a:gd name="connsiteX6679" fmla="*/ 442043 w 4368946"/>
                <a:gd name="connsiteY6679" fmla="*/ 1237306 h 2947481"/>
                <a:gd name="connsiteX6680" fmla="*/ 440175 w 4368946"/>
                <a:gd name="connsiteY6680" fmla="*/ 1238758 h 2947481"/>
                <a:gd name="connsiteX6681" fmla="*/ 436645 w 4368946"/>
                <a:gd name="connsiteY6681" fmla="*/ 1242010 h 2947481"/>
                <a:gd name="connsiteX6682" fmla="*/ 434707 w 4368946"/>
                <a:gd name="connsiteY6682" fmla="*/ 1243324 h 2947481"/>
                <a:gd name="connsiteX6683" fmla="*/ 432215 w 4368946"/>
                <a:gd name="connsiteY6683" fmla="*/ 1244223 h 2947481"/>
                <a:gd name="connsiteX6684" fmla="*/ 423979 w 4368946"/>
                <a:gd name="connsiteY6684" fmla="*/ 1245676 h 2947481"/>
                <a:gd name="connsiteX6685" fmla="*/ 418788 w 4368946"/>
                <a:gd name="connsiteY6685" fmla="*/ 1247405 h 2947481"/>
                <a:gd name="connsiteX6686" fmla="*/ 414567 w 4368946"/>
                <a:gd name="connsiteY6686" fmla="*/ 1249480 h 2947481"/>
                <a:gd name="connsiteX6687" fmla="*/ 410622 w 4368946"/>
                <a:gd name="connsiteY6687" fmla="*/ 1251971 h 2947481"/>
                <a:gd name="connsiteX6688" fmla="*/ 406331 w 4368946"/>
                <a:gd name="connsiteY6688" fmla="*/ 1255222 h 2947481"/>
                <a:gd name="connsiteX6689" fmla="*/ 409514 w 4368946"/>
                <a:gd name="connsiteY6689" fmla="*/ 1256467 h 2947481"/>
                <a:gd name="connsiteX6690" fmla="*/ 409099 w 4368946"/>
                <a:gd name="connsiteY6690" fmla="*/ 1257850 h 2947481"/>
                <a:gd name="connsiteX6691" fmla="*/ 404808 w 4368946"/>
                <a:gd name="connsiteY6691" fmla="*/ 1260410 h 2947481"/>
                <a:gd name="connsiteX6692" fmla="*/ 402662 w 4368946"/>
                <a:gd name="connsiteY6692" fmla="*/ 1262416 h 2947481"/>
                <a:gd name="connsiteX6693" fmla="*/ 396849 w 4368946"/>
                <a:gd name="connsiteY6693" fmla="*/ 1270648 h 2947481"/>
                <a:gd name="connsiteX6694" fmla="*/ 391935 w 4368946"/>
                <a:gd name="connsiteY6694" fmla="*/ 1276596 h 2947481"/>
                <a:gd name="connsiteX6695" fmla="*/ 387713 w 4368946"/>
                <a:gd name="connsiteY6695" fmla="*/ 1282545 h 2947481"/>
                <a:gd name="connsiteX6696" fmla="*/ 385429 w 4368946"/>
                <a:gd name="connsiteY6696" fmla="*/ 1289047 h 2947481"/>
                <a:gd name="connsiteX6697" fmla="*/ 386398 w 4368946"/>
                <a:gd name="connsiteY6697" fmla="*/ 1296588 h 2947481"/>
                <a:gd name="connsiteX6698" fmla="*/ 387367 w 4368946"/>
                <a:gd name="connsiteY6698" fmla="*/ 1299424 h 2947481"/>
                <a:gd name="connsiteX6699" fmla="*/ 387989 w 4368946"/>
                <a:gd name="connsiteY6699" fmla="*/ 1300738 h 2947481"/>
                <a:gd name="connsiteX6700" fmla="*/ 388959 w 4368946"/>
                <a:gd name="connsiteY6700" fmla="*/ 1301983 h 2947481"/>
                <a:gd name="connsiteX6701" fmla="*/ 390274 w 4368946"/>
                <a:gd name="connsiteY6701" fmla="*/ 1302882 h 2947481"/>
                <a:gd name="connsiteX6702" fmla="*/ 393665 w 4368946"/>
                <a:gd name="connsiteY6702" fmla="*/ 1304542 h 2947481"/>
                <a:gd name="connsiteX6703" fmla="*/ 394703 w 4368946"/>
                <a:gd name="connsiteY6703" fmla="*/ 1305303 h 2947481"/>
                <a:gd name="connsiteX6704" fmla="*/ 394495 w 4368946"/>
                <a:gd name="connsiteY6704" fmla="*/ 1308139 h 2947481"/>
                <a:gd name="connsiteX6705" fmla="*/ 391589 w 4368946"/>
                <a:gd name="connsiteY6705" fmla="*/ 1310630 h 2947481"/>
                <a:gd name="connsiteX6706" fmla="*/ 384668 w 4368946"/>
                <a:gd name="connsiteY6706" fmla="*/ 1314296 h 2947481"/>
                <a:gd name="connsiteX6707" fmla="*/ 381207 w 4368946"/>
                <a:gd name="connsiteY6707" fmla="*/ 1318031 h 2947481"/>
                <a:gd name="connsiteX6708" fmla="*/ 377262 w 4368946"/>
                <a:gd name="connsiteY6708" fmla="*/ 1324118 h 2947481"/>
                <a:gd name="connsiteX6709" fmla="*/ 374978 w 4368946"/>
                <a:gd name="connsiteY6709" fmla="*/ 1330275 h 2947481"/>
                <a:gd name="connsiteX6710" fmla="*/ 376501 w 4368946"/>
                <a:gd name="connsiteY6710" fmla="*/ 1334287 h 2947481"/>
                <a:gd name="connsiteX6711" fmla="*/ 373663 w 4368946"/>
                <a:gd name="connsiteY6711" fmla="*/ 1335601 h 2947481"/>
                <a:gd name="connsiteX6712" fmla="*/ 370410 w 4368946"/>
                <a:gd name="connsiteY6712" fmla="*/ 1335809 h 2947481"/>
                <a:gd name="connsiteX6713" fmla="*/ 367088 w 4368946"/>
                <a:gd name="connsiteY6713" fmla="*/ 1335601 h 2947481"/>
                <a:gd name="connsiteX6714" fmla="*/ 363973 w 4368946"/>
                <a:gd name="connsiteY6714" fmla="*/ 1335947 h 2947481"/>
                <a:gd name="connsiteX6715" fmla="*/ 360513 w 4368946"/>
                <a:gd name="connsiteY6715" fmla="*/ 1337538 h 2947481"/>
                <a:gd name="connsiteX6716" fmla="*/ 357537 w 4368946"/>
                <a:gd name="connsiteY6716" fmla="*/ 1340098 h 2947481"/>
                <a:gd name="connsiteX6717" fmla="*/ 355045 w 4368946"/>
                <a:gd name="connsiteY6717" fmla="*/ 1343141 h 2947481"/>
                <a:gd name="connsiteX6718" fmla="*/ 353107 w 4368946"/>
                <a:gd name="connsiteY6718" fmla="*/ 1346323 h 2947481"/>
                <a:gd name="connsiteX6719" fmla="*/ 351446 w 4368946"/>
                <a:gd name="connsiteY6719" fmla="*/ 1350059 h 2947481"/>
                <a:gd name="connsiteX6720" fmla="*/ 350408 w 4368946"/>
                <a:gd name="connsiteY6720" fmla="*/ 1351788 h 2947481"/>
                <a:gd name="connsiteX6721" fmla="*/ 348955 w 4368946"/>
                <a:gd name="connsiteY6721" fmla="*/ 1353240 h 2947481"/>
                <a:gd name="connsiteX6722" fmla="*/ 347363 w 4368946"/>
                <a:gd name="connsiteY6722" fmla="*/ 1354347 h 2947481"/>
                <a:gd name="connsiteX6723" fmla="*/ 346601 w 4368946"/>
                <a:gd name="connsiteY6723" fmla="*/ 1354555 h 2947481"/>
                <a:gd name="connsiteX6724" fmla="*/ 345840 w 4368946"/>
                <a:gd name="connsiteY6724" fmla="*/ 1354347 h 2947481"/>
                <a:gd name="connsiteX6725" fmla="*/ 344317 w 4368946"/>
                <a:gd name="connsiteY6725" fmla="*/ 1354140 h 2947481"/>
                <a:gd name="connsiteX6726" fmla="*/ 341065 w 4368946"/>
                <a:gd name="connsiteY6726" fmla="*/ 1354347 h 2947481"/>
                <a:gd name="connsiteX6727" fmla="*/ 335043 w 4368946"/>
                <a:gd name="connsiteY6727" fmla="*/ 1355385 h 2947481"/>
                <a:gd name="connsiteX6728" fmla="*/ 331929 w 4368946"/>
                <a:gd name="connsiteY6728" fmla="*/ 1355731 h 2947481"/>
                <a:gd name="connsiteX6729" fmla="*/ 304729 w 4368946"/>
                <a:gd name="connsiteY6729" fmla="*/ 1355247 h 2947481"/>
                <a:gd name="connsiteX6730" fmla="*/ 300922 w 4368946"/>
                <a:gd name="connsiteY6730" fmla="*/ 1356077 h 2947481"/>
                <a:gd name="connsiteX6731" fmla="*/ 299607 w 4368946"/>
                <a:gd name="connsiteY6731" fmla="*/ 1356838 h 2947481"/>
                <a:gd name="connsiteX6732" fmla="*/ 297531 w 4368946"/>
                <a:gd name="connsiteY6732" fmla="*/ 1358774 h 2947481"/>
                <a:gd name="connsiteX6733" fmla="*/ 296285 w 4368946"/>
                <a:gd name="connsiteY6733" fmla="*/ 1359674 h 2947481"/>
                <a:gd name="connsiteX6734" fmla="*/ 294624 w 4368946"/>
                <a:gd name="connsiteY6734" fmla="*/ 1360435 h 2947481"/>
                <a:gd name="connsiteX6735" fmla="*/ 293171 w 4368946"/>
                <a:gd name="connsiteY6735" fmla="*/ 1360781 h 2947481"/>
                <a:gd name="connsiteX6736" fmla="*/ 289710 w 4368946"/>
                <a:gd name="connsiteY6736" fmla="*/ 1361196 h 2947481"/>
                <a:gd name="connsiteX6737" fmla="*/ 286318 w 4368946"/>
                <a:gd name="connsiteY6737" fmla="*/ 1362233 h 2947481"/>
                <a:gd name="connsiteX6738" fmla="*/ 283550 w 4368946"/>
                <a:gd name="connsiteY6738" fmla="*/ 1363962 h 2947481"/>
                <a:gd name="connsiteX6739" fmla="*/ 281474 w 4368946"/>
                <a:gd name="connsiteY6739" fmla="*/ 1366522 h 2947481"/>
                <a:gd name="connsiteX6740" fmla="*/ 280297 w 4368946"/>
                <a:gd name="connsiteY6740" fmla="*/ 1369911 h 2947481"/>
                <a:gd name="connsiteX6741" fmla="*/ 278913 w 4368946"/>
                <a:gd name="connsiteY6741" fmla="*/ 1369773 h 2947481"/>
                <a:gd name="connsiteX6742" fmla="*/ 276698 w 4368946"/>
                <a:gd name="connsiteY6742" fmla="*/ 1371848 h 2947481"/>
                <a:gd name="connsiteX6743" fmla="*/ 274760 w 4368946"/>
                <a:gd name="connsiteY6743" fmla="*/ 1372471 h 2947481"/>
                <a:gd name="connsiteX6744" fmla="*/ 272476 w 4368946"/>
                <a:gd name="connsiteY6744" fmla="*/ 1371987 h 2947481"/>
                <a:gd name="connsiteX6745" fmla="*/ 269639 w 4368946"/>
                <a:gd name="connsiteY6745" fmla="*/ 1370603 h 2947481"/>
                <a:gd name="connsiteX6746" fmla="*/ 267009 w 4368946"/>
                <a:gd name="connsiteY6746" fmla="*/ 1368874 h 2947481"/>
                <a:gd name="connsiteX6747" fmla="*/ 265278 w 4368946"/>
                <a:gd name="connsiteY6747" fmla="*/ 1367490 h 2947481"/>
                <a:gd name="connsiteX6748" fmla="*/ 263756 w 4368946"/>
                <a:gd name="connsiteY6748" fmla="*/ 1365415 h 2947481"/>
                <a:gd name="connsiteX6749" fmla="*/ 262925 w 4368946"/>
                <a:gd name="connsiteY6749" fmla="*/ 1363201 h 2947481"/>
                <a:gd name="connsiteX6750" fmla="*/ 262302 w 4368946"/>
                <a:gd name="connsiteY6750" fmla="*/ 1360988 h 2947481"/>
                <a:gd name="connsiteX6751" fmla="*/ 261472 w 4368946"/>
                <a:gd name="connsiteY6751" fmla="*/ 1358844 h 2947481"/>
                <a:gd name="connsiteX6752" fmla="*/ 260434 w 4368946"/>
                <a:gd name="connsiteY6752" fmla="*/ 1357529 h 2947481"/>
                <a:gd name="connsiteX6753" fmla="*/ 259672 w 4368946"/>
                <a:gd name="connsiteY6753" fmla="*/ 1357045 h 2947481"/>
                <a:gd name="connsiteX6754" fmla="*/ 259257 w 4368946"/>
                <a:gd name="connsiteY6754" fmla="*/ 1356284 h 2947481"/>
                <a:gd name="connsiteX6755" fmla="*/ 259395 w 4368946"/>
                <a:gd name="connsiteY6755" fmla="*/ 1354278 h 2947481"/>
                <a:gd name="connsiteX6756" fmla="*/ 259811 w 4368946"/>
                <a:gd name="connsiteY6756" fmla="*/ 1353310 h 2947481"/>
                <a:gd name="connsiteX6757" fmla="*/ 260641 w 4368946"/>
                <a:gd name="connsiteY6757" fmla="*/ 1352480 h 2947481"/>
                <a:gd name="connsiteX6758" fmla="*/ 261680 w 4368946"/>
                <a:gd name="connsiteY6758" fmla="*/ 1351788 h 2947481"/>
                <a:gd name="connsiteX6759" fmla="*/ 262648 w 4368946"/>
                <a:gd name="connsiteY6759" fmla="*/ 1351304 h 2947481"/>
                <a:gd name="connsiteX6760" fmla="*/ 260572 w 4368946"/>
                <a:gd name="connsiteY6760" fmla="*/ 1351857 h 2947481"/>
                <a:gd name="connsiteX6761" fmla="*/ 259880 w 4368946"/>
                <a:gd name="connsiteY6761" fmla="*/ 1352272 h 2947481"/>
                <a:gd name="connsiteX6762" fmla="*/ 258911 w 4368946"/>
                <a:gd name="connsiteY6762" fmla="*/ 1353240 h 2947481"/>
                <a:gd name="connsiteX6763" fmla="*/ 256419 w 4368946"/>
                <a:gd name="connsiteY6763" fmla="*/ 1350474 h 2947481"/>
                <a:gd name="connsiteX6764" fmla="*/ 252890 w 4368946"/>
                <a:gd name="connsiteY6764" fmla="*/ 1347914 h 2947481"/>
                <a:gd name="connsiteX6765" fmla="*/ 249914 w 4368946"/>
                <a:gd name="connsiteY6765" fmla="*/ 1345355 h 2947481"/>
                <a:gd name="connsiteX6766" fmla="*/ 249221 w 4368946"/>
                <a:gd name="connsiteY6766" fmla="*/ 1342588 h 2947481"/>
                <a:gd name="connsiteX6767" fmla="*/ 247145 w 4368946"/>
                <a:gd name="connsiteY6767" fmla="*/ 1344179 h 2947481"/>
                <a:gd name="connsiteX6768" fmla="*/ 244100 w 4368946"/>
                <a:gd name="connsiteY6768" fmla="*/ 1344732 h 2947481"/>
                <a:gd name="connsiteX6769" fmla="*/ 237940 w 4368946"/>
                <a:gd name="connsiteY6769" fmla="*/ 1344940 h 2947481"/>
                <a:gd name="connsiteX6770" fmla="*/ 235656 w 4368946"/>
                <a:gd name="connsiteY6770" fmla="*/ 1345632 h 2947481"/>
                <a:gd name="connsiteX6771" fmla="*/ 231573 w 4368946"/>
                <a:gd name="connsiteY6771" fmla="*/ 1348122 h 2947481"/>
                <a:gd name="connsiteX6772" fmla="*/ 229427 w 4368946"/>
                <a:gd name="connsiteY6772" fmla="*/ 1348883 h 2947481"/>
                <a:gd name="connsiteX6773" fmla="*/ 227489 w 4368946"/>
                <a:gd name="connsiteY6773" fmla="*/ 1348883 h 2947481"/>
                <a:gd name="connsiteX6774" fmla="*/ 225759 w 4368946"/>
                <a:gd name="connsiteY6774" fmla="*/ 1348537 h 2947481"/>
                <a:gd name="connsiteX6775" fmla="*/ 222160 w 4368946"/>
                <a:gd name="connsiteY6775" fmla="*/ 1347361 h 2947481"/>
                <a:gd name="connsiteX6776" fmla="*/ 219876 w 4368946"/>
                <a:gd name="connsiteY6776" fmla="*/ 1346946 h 2947481"/>
                <a:gd name="connsiteX6777" fmla="*/ 214685 w 4368946"/>
                <a:gd name="connsiteY6777" fmla="*/ 1346531 h 2947481"/>
                <a:gd name="connsiteX6778" fmla="*/ 212401 w 4368946"/>
                <a:gd name="connsiteY6778" fmla="*/ 1346531 h 2947481"/>
                <a:gd name="connsiteX6779" fmla="*/ 210394 w 4368946"/>
                <a:gd name="connsiteY6779" fmla="*/ 1347015 h 2947481"/>
                <a:gd name="connsiteX6780" fmla="*/ 206657 w 4368946"/>
                <a:gd name="connsiteY6780" fmla="*/ 1348191 h 2947481"/>
                <a:gd name="connsiteX6781" fmla="*/ 204857 w 4368946"/>
                <a:gd name="connsiteY6781" fmla="*/ 1348398 h 2947481"/>
                <a:gd name="connsiteX6782" fmla="*/ 206726 w 4368946"/>
                <a:gd name="connsiteY6782" fmla="*/ 1344317 h 2947481"/>
                <a:gd name="connsiteX6783" fmla="*/ 208179 w 4368946"/>
                <a:gd name="connsiteY6783" fmla="*/ 1340029 h 2947481"/>
                <a:gd name="connsiteX6784" fmla="*/ 209010 w 4368946"/>
                <a:gd name="connsiteY6784" fmla="*/ 1335601 h 2947481"/>
                <a:gd name="connsiteX6785" fmla="*/ 209010 w 4368946"/>
                <a:gd name="connsiteY6785" fmla="*/ 1331174 h 2947481"/>
                <a:gd name="connsiteX6786" fmla="*/ 208249 w 4368946"/>
                <a:gd name="connsiteY6786" fmla="*/ 1325087 h 2947481"/>
                <a:gd name="connsiteX6787" fmla="*/ 208595 w 4368946"/>
                <a:gd name="connsiteY6787" fmla="*/ 1318515 h 2947481"/>
                <a:gd name="connsiteX6788" fmla="*/ 208179 w 4368946"/>
                <a:gd name="connsiteY6788" fmla="*/ 1316579 h 2947481"/>
                <a:gd name="connsiteX6789" fmla="*/ 207210 w 4368946"/>
                <a:gd name="connsiteY6789" fmla="*/ 1314434 h 2947481"/>
                <a:gd name="connsiteX6790" fmla="*/ 208318 w 4368946"/>
                <a:gd name="connsiteY6790" fmla="*/ 1314642 h 2947481"/>
                <a:gd name="connsiteX6791" fmla="*/ 210602 w 4368946"/>
                <a:gd name="connsiteY6791" fmla="*/ 1314780 h 2947481"/>
                <a:gd name="connsiteX6792" fmla="*/ 211709 w 4368946"/>
                <a:gd name="connsiteY6792" fmla="*/ 1314988 h 2947481"/>
                <a:gd name="connsiteX6793" fmla="*/ 208387 w 4368946"/>
                <a:gd name="connsiteY6793" fmla="*/ 1312982 h 2947481"/>
                <a:gd name="connsiteX6794" fmla="*/ 201673 w 4368946"/>
                <a:gd name="connsiteY6794" fmla="*/ 1314157 h 2947481"/>
                <a:gd name="connsiteX6795" fmla="*/ 200358 w 4368946"/>
                <a:gd name="connsiteY6795" fmla="*/ 1311391 h 2947481"/>
                <a:gd name="connsiteX6796" fmla="*/ 200635 w 4368946"/>
                <a:gd name="connsiteY6796" fmla="*/ 1309315 h 2947481"/>
                <a:gd name="connsiteX6797" fmla="*/ 201604 w 4368946"/>
                <a:gd name="connsiteY6797" fmla="*/ 1308554 h 2947481"/>
                <a:gd name="connsiteX6798" fmla="*/ 203058 w 4368946"/>
                <a:gd name="connsiteY6798" fmla="*/ 1307932 h 2947481"/>
                <a:gd name="connsiteX6799" fmla="*/ 204857 w 4368946"/>
                <a:gd name="connsiteY6799" fmla="*/ 1306341 h 2947481"/>
                <a:gd name="connsiteX6800" fmla="*/ 205688 w 4368946"/>
                <a:gd name="connsiteY6800" fmla="*/ 1304266 h 2947481"/>
                <a:gd name="connsiteX6801" fmla="*/ 205895 w 4368946"/>
                <a:gd name="connsiteY6801" fmla="*/ 1302329 h 2947481"/>
                <a:gd name="connsiteX6802" fmla="*/ 206657 w 4368946"/>
                <a:gd name="connsiteY6802" fmla="*/ 1300461 h 2947481"/>
                <a:gd name="connsiteX6803" fmla="*/ 209148 w 4368946"/>
                <a:gd name="connsiteY6803" fmla="*/ 1298801 h 2947481"/>
                <a:gd name="connsiteX6804" fmla="*/ 206034 w 4368946"/>
                <a:gd name="connsiteY6804" fmla="*/ 1300254 h 2947481"/>
                <a:gd name="connsiteX6805" fmla="*/ 202227 w 4368946"/>
                <a:gd name="connsiteY6805" fmla="*/ 1305926 h 2947481"/>
                <a:gd name="connsiteX6806" fmla="*/ 199597 w 4368946"/>
                <a:gd name="connsiteY6806" fmla="*/ 1307863 h 2947481"/>
                <a:gd name="connsiteX6807" fmla="*/ 196690 w 4368946"/>
                <a:gd name="connsiteY6807" fmla="*/ 1308139 h 2947481"/>
                <a:gd name="connsiteX6808" fmla="*/ 195445 w 4368946"/>
                <a:gd name="connsiteY6808" fmla="*/ 1307033 h 2947481"/>
                <a:gd name="connsiteX6809" fmla="*/ 195306 w 4368946"/>
                <a:gd name="connsiteY6809" fmla="*/ 1304958 h 2947481"/>
                <a:gd name="connsiteX6810" fmla="*/ 196829 w 4368946"/>
                <a:gd name="connsiteY6810" fmla="*/ 1293890 h 2947481"/>
                <a:gd name="connsiteX6811" fmla="*/ 197590 w 4368946"/>
                <a:gd name="connsiteY6811" fmla="*/ 1291676 h 2947481"/>
                <a:gd name="connsiteX6812" fmla="*/ 203058 w 4368946"/>
                <a:gd name="connsiteY6812" fmla="*/ 1283375 h 2947481"/>
                <a:gd name="connsiteX6813" fmla="*/ 204719 w 4368946"/>
                <a:gd name="connsiteY6813" fmla="*/ 1280263 h 2947481"/>
                <a:gd name="connsiteX6814" fmla="*/ 206864 w 4368946"/>
                <a:gd name="connsiteY6814" fmla="*/ 1274660 h 2947481"/>
                <a:gd name="connsiteX6815" fmla="*/ 211709 w 4368946"/>
                <a:gd name="connsiteY6815" fmla="*/ 1254392 h 2947481"/>
                <a:gd name="connsiteX6816" fmla="*/ 211917 w 4368946"/>
                <a:gd name="connsiteY6816" fmla="*/ 1251556 h 2947481"/>
                <a:gd name="connsiteX6817" fmla="*/ 211778 w 4368946"/>
                <a:gd name="connsiteY6817" fmla="*/ 1248789 h 2947481"/>
                <a:gd name="connsiteX6818" fmla="*/ 211432 w 4368946"/>
                <a:gd name="connsiteY6818" fmla="*/ 1246091 h 2947481"/>
                <a:gd name="connsiteX6819" fmla="*/ 209148 w 4368946"/>
                <a:gd name="connsiteY6819" fmla="*/ 1239104 h 2947481"/>
                <a:gd name="connsiteX6820" fmla="*/ 208664 w 4368946"/>
                <a:gd name="connsiteY6820" fmla="*/ 1235507 h 2947481"/>
                <a:gd name="connsiteX6821" fmla="*/ 209840 w 4368946"/>
                <a:gd name="connsiteY6821" fmla="*/ 1232602 h 2947481"/>
                <a:gd name="connsiteX6822" fmla="*/ 207695 w 4368946"/>
                <a:gd name="connsiteY6822" fmla="*/ 1231910 h 2947481"/>
                <a:gd name="connsiteX6823" fmla="*/ 207280 w 4368946"/>
                <a:gd name="connsiteY6823" fmla="*/ 1230250 h 2947481"/>
                <a:gd name="connsiteX6824" fmla="*/ 207972 w 4368946"/>
                <a:gd name="connsiteY6824" fmla="*/ 1228175 h 2947481"/>
                <a:gd name="connsiteX6825" fmla="*/ 209356 w 4368946"/>
                <a:gd name="connsiteY6825" fmla="*/ 1226376 h 2947481"/>
                <a:gd name="connsiteX6826" fmla="*/ 207072 w 4368946"/>
                <a:gd name="connsiteY6826" fmla="*/ 1225961 h 2947481"/>
                <a:gd name="connsiteX6827" fmla="*/ 207626 w 4368946"/>
                <a:gd name="connsiteY6827" fmla="*/ 1223194 h 2947481"/>
                <a:gd name="connsiteX6828" fmla="*/ 209494 w 4368946"/>
                <a:gd name="connsiteY6828" fmla="*/ 1219874 h 2947481"/>
                <a:gd name="connsiteX6829" fmla="*/ 211155 w 4368946"/>
                <a:gd name="connsiteY6829" fmla="*/ 1217661 h 2947481"/>
                <a:gd name="connsiteX6830" fmla="*/ 210602 w 4368946"/>
                <a:gd name="connsiteY6830" fmla="*/ 1217661 h 2947481"/>
                <a:gd name="connsiteX6831" fmla="*/ 209287 w 4368946"/>
                <a:gd name="connsiteY6831" fmla="*/ 1217384 h 2947481"/>
                <a:gd name="connsiteX6832" fmla="*/ 208595 w 4368946"/>
                <a:gd name="connsiteY6832" fmla="*/ 1217384 h 2947481"/>
                <a:gd name="connsiteX6833" fmla="*/ 209564 w 4368946"/>
                <a:gd name="connsiteY6833" fmla="*/ 1215170 h 2947481"/>
                <a:gd name="connsiteX6834" fmla="*/ 209564 w 4368946"/>
                <a:gd name="connsiteY6834" fmla="*/ 1213095 h 2947481"/>
                <a:gd name="connsiteX6835" fmla="*/ 209010 w 4368946"/>
                <a:gd name="connsiteY6835" fmla="*/ 1210812 h 2947481"/>
                <a:gd name="connsiteX6836" fmla="*/ 208733 w 4368946"/>
                <a:gd name="connsiteY6836" fmla="*/ 1208045 h 2947481"/>
                <a:gd name="connsiteX6837" fmla="*/ 205619 w 4368946"/>
                <a:gd name="connsiteY6837" fmla="*/ 1209498 h 2947481"/>
                <a:gd name="connsiteX6838" fmla="*/ 204511 w 4368946"/>
                <a:gd name="connsiteY6838" fmla="*/ 1208668 h 2947481"/>
                <a:gd name="connsiteX6839" fmla="*/ 204926 w 4368946"/>
                <a:gd name="connsiteY6839" fmla="*/ 1206454 h 2947481"/>
                <a:gd name="connsiteX6840" fmla="*/ 206311 w 4368946"/>
                <a:gd name="connsiteY6840" fmla="*/ 1203895 h 2947481"/>
                <a:gd name="connsiteX6841" fmla="*/ 201535 w 4368946"/>
                <a:gd name="connsiteY6841" fmla="*/ 1202166 h 2947481"/>
                <a:gd name="connsiteX6842" fmla="*/ 200358 w 4368946"/>
                <a:gd name="connsiteY6842" fmla="*/ 1198361 h 2947481"/>
                <a:gd name="connsiteX6843" fmla="*/ 202020 w 4368946"/>
                <a:gd name="connsiteY6843" fmla="*/ 1194072 h 2947481"/>
                <a:gd name="connsiteX6844" fmla="*/ 205895 w 4368946"/>
                <a:gd name="connsiteY6844" fmla="*/ 1191029 h 2947481"/>
                <a:gd name="connsiteX6845" fmla="*/ 207972 w 4368946"/>
                <a:gd name="connsiteY6845" fmla="*/ 1190475 h 2947481"/>
                <a:gd name="connsiteX6846" fmla="*/ 212124 w 4368946"/>
                <a:gd name="connsiteY6846" fmla="*/ 1190130 h 2947481"/>
                <a:gd name="connsiteX6847" fmla="*/ 214408 w 4368946"/>
                <a:gd name="connsiteY6847" fmla="*/ 1189784 h 2947481"/>
                <a:gd name="connsiteX6848" fmla="*/ 216415 w 4368946"/>
                <a:gd name="connsiteY6848" fmla="*/ 1189023 h 2947481"/>
                <a:gd name="connsiteX6849" fmla="*/ 218007 w 4368946"/>
                <a:gd name="connsiteY6849" fmla="*/ 1187985 h 2947481"/>
                <a:gd name="connsiteX6850" fmla="*/ 219253 w 4368946"/>
                <a:gd name="connsiteY6850" fmla="*/ 1186740 h 2947481"/>
                <a:gd name="connsiteX6851" fmla="*/ 220291 w 4368946"/>
                <a:gd name="connsiteY6851" fmla="*/ 1185564 h 2947481"/>
                <a:gd name="connsiteX6852" fmla="*/ 220291 w 4368946"/>
                <a:gd name="connsiteY6852" fmla="*/ 1185357 h 2947481"/>
                <a:gd name="connsiteX6853" fmla="*/ 220361 w 4368946"/>
                <a:gd name="connsiteY6853" fmla="*/ 1184596 h 2947481"/>
                <a:gd name="connsiteX6854" fmla="*/ 220568 w 4368946"/>
                <a:gd name="connsiteY6854" fmla="*/ 1183627 h 2947481"/>
                <a:gd name="connsiteX6855" fmla="*/ 220845 w 4368946"/>
                <a:gd name="connsiteY6855" fmla="*/ 1183005 h 2947481"/>
                <a:gd name="connsiteX6856" fmla="*/ 221537 w 4368946"/>
                <a:gd name="connsiteY6856" fmla="*/ 1182451 h 2947481"/>
                <a:gd name="connsiteX6857" fmla="*/ 224721 w 4368946"/>
                <a:gd name="connsiteY6857" fmla="*/ 1180722 h 2947481"/>
                <a:gd name="connsiteX6858" fmla="*/ 226659 w 4368946"/>
                <a:gd name="connsiteY6858" fmla="*/ 1180099 h 2947481"/>
                <a:gd name="connsiteX6859" fmla="*/ 228804 w 4368946"/>
                <a:gd name="connsiteY6859" fmla="*/ 1179477 h 2947481"/>
                <a:gd name="connsiteX6860" fmla="*/ 230950 w 4368946"/>
                <a:gd name="connsiteY6860" fmla="*/ 1179062 h 2947481"/>
                <a:gd name="connsiteX6861" fmla="*/ 232888 w 4368946"/>
                <a:gd name="connsiteY6861" fmla="*/ 1178923 h 2947481"/>
                <a:gd name="connsiteX6862" fmla="*/ 235310 w 4368946"/>
                <a:gd name="connsiteY6862" fmla="*/ 1179338 h 2947481"/>
                <a:gd name="connsiteX6863" fmla="*/ 237110 w 4368946"/>
                <a:gd name="connsiteY6863" fmla="*/ 1180376 h 2947481"/>
                <a:gd name="connsiteX6864" fmla="*/ 238771 w 4368946"/>
                <a:gd name="connsiteY6864" fmla="*/ 1181690 h 2947481"/>
                <a:gd name="connsiteX6865" fmla="*/ 240847 w 4368946"/>
                <a:gd name="connsiteY6865" fmla="*/ 1182935 h 2947481"/>
                <a:gd name="connsiteX6866" fmla="*/ 242992 w 4368946"/>
                <a:gd name="connsiteY6866" fmla="*/ 1183627 h 2947481"/>
                <a:gd name="connsiteX6867" fmla="*/ 244930 w 4368946"/>
                <a:gd name="connsiteY6867" fmla="*/ 1183627 h 2947481"/>
                <a:gd name="connsiteX6868" fmla="*/ 246868 w 4368946"/>
                <a:gd name="connsiteY6868" fmla="*/ 1183420 h 2947481"/>
                <a:gd name="connsiteX6869" fmla="*/ 271577 w 4368946"/>
                <a:gd name="connsiteY6869" fmla="*/ 1182590 h 2947481"/>
                <a:gd name="connsiteX6870" fmla="*/ 276283 w 4368946"/>
                <a:gd name="connsiteY6870" fmla="*/ 1183212 h 2947481"/>
                <a:gd name="connsiteX6871" fmla="*/ 295385 w 4368946"/>
                <a:gd name="connsiteY6871" fmla="*/ 1187293 h 2947481"/>
                <a:gd name="connsiteX6872" fmla="*/ 300299 w 4368946"/>
                <a:gd name="connsiteY6872" fmla="*/ 1187570 h 2947481"/>
                <a:gd name="connsiteX6873" fmla="*/ 313311 w 4368946"/>
                <a:gd name="connsiteY6873" fmla="*/ 1185772 h 2947481"/>
                <a:gd name="connsiteX6874" fmla="*/ 317117 w 4368946"/>
                <a:gd name="connsiteY6874" fmla="*/ 1185910 h 2947481"/>
                <a:gd name="connsiteX6875" fmla="*/ 321132 w 4368946"/>
                <a:gd name="connsiteY6875" fmla="*/ 1186878 h 2947481"/>
                <a:gd name="connsiteX6876" fmla="*/ 325977 w 4368946"/>
                <a:gd name="connsiteY6876" fmla="*/ 1188469 h 2947481"/>
                <a:gd name="connsiteX6877" fmla="*/ 327430 w 4368946"/>
                <a:gd name="connsiteY6877" fmla="*/ 1188608 h 2947481"/>
                <a:gd name="connsiteX6878" fmla="*/ 328191 w 4368946"/>
                <a:gd name="connsiteY6878" fmla="*/ 1188400 h 2947481"/>
                <a:gd name="connsiteX6879" fmla="*/ 329575 w 4368946"/>
                <a:gd name="connsiteY6879" fmla="*/ 1187570 h 2947481"/>
                <a:gd name="connsiteX6880" fmla="*/ 330198 w 4368946"/>
                <a:gd name="connsiteY6880" fmla="*/ 1187363 h 2947481"/>
                <a:gd name="connsiteX6881" fmla="*/ 333936 w 4368946"/>
                <a:gd name="connsiteY6881" fmla="*/ 1187363 h 2947481"/>
                <a:gd name="connsiteX6882" fmla="*/ 335805 w 4368946"/>
                <a:gd name="connsiteY6882" fmla="*/ 1187501 h 2947481"/>
                <a:gd name="connsiteX6883" fmla="*/ 342310 w 4368946"/>
                <a:gd name="connsiteY6883" fmla="*/ 1189161 h 2947481"/>
                <a:gd name="connsiteX6884" fmla="*/ 346117 w 4368946"/>
                <a:gd name="connsiteY6884" fmla="*/ 1189645 h 2947481"/>
                <a:gd name="connsiteX6885" fmla="*/ 349923 w 4368946"/>
                <a:gd name="connsiteY6885" fmla="*/ 1189299 h 2947481"/>
                <a:gd name="connsiteX6886" fmla="*/ 354492 w 4368946"/>
                <a:gd name="connsiteY6886" fmla="*/ 1187985 h 2947481"/>
                <a:gd name="connsiteX6887" fmla="*/ 361759 w 4368946"/>
                <a:gd name="connsiteY6887" fmla="*/ 1182866 h 2947481"/>
                <a:gd name="connsiteX6888" fmla="*/ 363627 w 4368946"/>
                <a:gd name="connsiteY6888" fmla="*/ 1171729 h 2947481"/>
                <a:gd name="connsiteX6889" fmla="*/ 364596 w 4368946"/>
                <a:gd name="connsiteY6889" fmla="*/ 1160178 h 2947481"/>
                <a:gd name="connsiteX6890" fmla="*/ 369441 w 4368946"/>
                <a:gd name="connsiteY6890" fmla="*/ 1153744 h 2947481"/>
                <a:gd name="connsiteX6891" fmla="*/ 367919 w 4368946"/>
                <a:gd name="connsiteY6891" fmla="*/ 1151738 h 2947481"/>
                <a:gd name="connsiteX6892" fmla="*/ 367434 w 4368946"/>
                <a:gd name="connsiteY6892" fmla="*/ 1152361 h 2947481"/>
                <a:gd name="connsiteX6893" fmla="*/ 366396 w 4368946"/>
                <a:gd name="connsiteY6893" fmla="*/ 1153606 h 2947481"/>
                <a:gd name="connsiteX6894" fmla="*/ 365980 w 4368946"/>
                <a:gd name="connsiteY6894" fmla="*/ 1154298 h 2947481"/>
                <a:gd name="connsiteX6895" fmla="*/ 367157 w 4368946"/>
                <a:gd name="connsiteY6895" fmla="*/ 1142331 h 2947481"/>
                <a:gd name="connsiteX6896" fmla="*/ 369441 w 4368946"/>
                <a:gd name="connsiteY6896" fmla="*/ 1130502 h 2947481"/>
                <a:gd name="connsiteX6897" fmla="*/ 371379 w 4368946"/>
                <a:gd name="connsiteY6897" fmla="*/ 1131816 h 2947481"/>
                <a:gd name="connsiteX6898" fmla="*/ 373179 w 4368946"/>
                <a:gd name="connsiteY6898" fmla="*/ 1133269 h 2947481"/>
                <a:gd name="connsiteX6899" fmla="*/ 374770 w 4368946"/>
                <a:gd name="connsiteY6899" fmla="*/ 1134929 h 2947481"/>
                <a:gd name="connsiteX6900" fmla="*/ 376085 w 4368946"/>
                <a:gd name="connsiteY6900" fmla="*/ 1136866 h 2947481"/>
                <a:gd name="connsiteX6901" fmla="*/ 376916 w 4368946"/>
                <a:gd name="connsiteY6901" fmla="*/ 1139287 h 2947481"/>
                <a:gd name="connsiteX6902" fmla="*/ 377470 w 4368946"/>
                <a:gd name="connsiteY6902" fmla="*/ 1141501 h 2947481"/>
                <a:gd name="connsiteX6903" fmla="*/ 378438 w 4368946"/>
                <a:gd name="connsiteY6903" fmla="*/ 1143507 h 2947481"/>
                <a:gd name="connsiteX6904" fmla="*/ 380515 w 4368946"/>
                <a:gd name="connsiteY6904" fmla="*/ 1145098 h 2947481"/>
                <a:gd name="connsiteX6905" fmla="*/ 378785 w 4368946"/>
                <a:gd name="connsiteY6905" fmla="*/ 1142123 h 2947481"/>
                <a:gd name="connsiteX6906" fmla="*/ 377054 w 4368946"/>
                <a:gd name="connsiteY6906" fmla="*/ 1135413 h 2947481"/>
                <a:gd name="connsiteX6907" fmla="*/ 375601 w 4368946"/>
                <a:gd name="connsiteY6907" fmla="*/ 1132231 h 2947481"/>
                <a:gd name="connsiteX6908" fmla="*/ 373317 w 4368946"/>
                <a:gd name="connsiteY6908" fmla="*/ 1130087 h 2947481"/>
                <a:gd name="connsiteX6909" fmla="*/ 370479 w 4368946"/>
                <a:gd name="connsiteY6909" fmla="*/ 1128358 h 2947481"/>
                <a:gd name="connsiteX6910" fmla="*/ 368057 w 4368946"/>
                <a:gd name="connsiteY6910" fmla="*/ 1126421 h 2947481"/>
                <a:gd name="connsiteX6911" fmla="*/ 366811 w 4368946"/>
                <a:gd name="connsiteY6911" fmla="*/ 1123792 h 2947481"/>
                <a:gd name="connsiteX6912" fmla="*/ 367780 w 4368946"/>
                <a:gd name="connsiteY6912" fmla="*/ 1124000 h 2947481"/>
                <a:gd name="connsiteX6913" fmla="*/ 368749 w 4368946"/>
                <a:gd name="connsiteY6913" fmla="*/ 1124000 h 2947481"/>
                <a:gd name="connsiteX6914" fmla="*/ 369580 w 4368946"/>
                <a:gd name="connsiteY6914" fmla="*/ 1124207 h 2947481"/>
                <a:gd name="connsiteX6915" fmla="*/ 370549 w 4368946"/>
                <a:gd name="connsiteY6915" fmla="*/ 1124622 h 2947481"/>
                <a:gd name="connsiteX6916" fmla="*/ 369926 w 4368946"/>
                <a:gd name="connsiteY6916" fmla="*/ 1121025 h 2947481"/>
                <a:gd name="connsiteX6917" fmla="*/ 369372 w 4368946"/>
                <a:gd name="connsiteY6917" fmla="*/ 1112379 h 2947481"/>
                <a:gd name="connsiteX6918" fmla="*/ 368334 w 4368946"/>
                <a:gd name="connsiteY6918" fmla="*/ 1109473 h 2947481"/>
                <a:gd name="connsiteX6919" fmla="*/ 367226 w 4368946"/>
                <a:gd name="connsiteY6919" fmla="*/ 1108851 h 2947481"/>
                <a:gd name="connsiteX6920" fmla="*/ 362312 w 4368946"/>
                <a:gd name="connsiteY6920" fmla="*/ 1107606 h 2947481"/>
                <a:gd name="connsiteX6921" fmla="*/ 360167 w 4368946"/>
                <a:gd name="connsiteY6921" fmla="*/ 1106637 h 2947481"/>
                <a:gd name="connsiteX6922" fmla="*/ 358021 w 4368946"/>
                <a:gd name="connsiteY6922" fmla="*/ 1105461 h 2947481"/>
                <a:gd name="connsiteX6923" fmla="*/ 356014 w 4368946"/>
                <a:gd name="connsiteY6923" fmla="*/ 1104078 h 2947481"/>
                <a:gd name="connsiteX6924" fmla="*/ 354353 w 4368946"/>
                <a:gd name="connsiteY6924" fmla="*/ 1102487 h 2947481"/>
                <a:gd name="connsiteX6925" fmla="*/ 353038 w 4368946"/>
                <a:gd name="connsiteY6925" fmla="*/ 1100965 h 2947481"/>
                <a:gd name="connsiteX6926" fmla="*/ 349855 w 4368946"/>
                <a:gd name="connsiteY6926" fmla="*/ 1096469 h 2947481"/>
                <a:gd name="connsiteX6927" fmla="*/ 348955 w 4368946"/>
                <a:gd name="connsiteY6927" fmla="*/ 1094739 h 2947481"/>
                <a:gd name="connsiteX6928" fmla="*/ 348955 w 4368946"/>
                <a:gd name="connsiteY6928" fmla="*/ 1093909 h 2947481"/>
                <a:gd name="connsiteX6929" fmla="*/ 349093 w 4368946"/>
                <a:gd name="connsiteY6929" fmla="*/ 1092387 h 2947481"/>
                <a:gd name="connsiteX6930" fmla="*/ 349093 w 4368946"/>
                <a:gd name="connsiteY6930" fmla="*/ 1088514 h 2947481"/>
                <a:gd name="connsiteX6931" fmla="*/ 348886 w 4368946"/>
                <a:gd name="connsiteY6931" fmla="*/ 1087199 h 2947481"/>
                <a:gd name="connsiteX6932" fmla="*/ 348193 w 4368946"/>
                <a:gd name="connsiteY6932" fmla="*/ 1086439 h 2947481"/>
                <a:gd name="connsiteX6933" fmla="*/ 347155 w 4368946"/>
                <a:gd name="connsiteY6933" fmla="*/ 1085609 h 2947481"/>
                <a:gd name="connsiteX6934" fmla="*/ 346878 w 4368946"/>
                <a:gd name="connsiteY6934" fmla="*/ 1084502 h 2947481"/>
                <a:gd name="connsiteX6935" fmla="*/ 348332 w 4368946"/>
                <a:gd name="connsiteY6935" fmla="*/ 1083049 h 2947481"/>
                <a:gd name="connsiteX6936" fmla="*/ 350062 w 4368946"/>
                <a:gd name="connsiteY6936" fmla="*/ 1082703 h 2947481"/>
                <a:gd name="connsiteX6937" fmla="*/ 352138 w 4368946"/>
                <a:gd name="connsiteY6937" fmla="*/ 1083118 h 2947481"/>
                <a:gd name="connsiteX6938" fmla="*/ 355945 w 4368946"/>
                <a:gd name="connsiteY6938" fmla="*/ 1084432 h 2947481"/>
                <a:gd name="connsiteX6939" fmla="*/ 353384 w 4368946"/>
                <a:gd name="connsiteY6939" fmla="*/ 1083118 h 2947481"/>
                <a:gd name="connsiteX6940" fmla="*/ 351377 w 4368946"/>
                <a:gd name="connsiteY6940" fmla="*/ 1082426 h 2947481"/>
                <a:gd name="connsiteX6941" fmla="*/ 349231 w 4368946"/>
                <a:gd name="connsiteY6941" fmla="*/ 1082219 h 2947481"/>
                <a:gd name="connsiteX6942" fmla="*/ 342656 w 4368946"/>
                <a:gd name="connsiteY6942" fmla="*/ 1082565 h 2947481"/>
                <a:gd name="connsiteX6943" fmla="*/ 340995 w 4368946"/>
                <a:gd name="connsiteY6943" fmla="*/ 1082081 h 2947481"/>
                <a:gd name="connsiteX6944" fmla="*/ 339888 w 4368946"/>
                <a:gd name="connsiteY6944" fmla="*/ 1080766 h 2947481"/>
                <a:gd name="connsiteX6945" fmla="*/ 339888 w 4368946"/>
                <a:gd name="connsiteY6945" fmla="*/ 1079244 h 2947481"/>
                <a:gd name="connsiteX6946" fmla="*/ 340926 w 4368946"/>
                <a:gd name="connsiteY6946" fmla="*/ 1078207 h 2947481"/>
                <a:gd name="connsiteX6947" fmla="*/ 341203 w 4368946"/>
                <a:gd name="connsiteY6947" fmla="*/ 1077169 h 2947481"/>
                <a:gd name="connsiteX6948" fmla="*/ 339473 w 4368946"/>
                <a:gd name="connsiteY6948" fmla="*/ 1075855 h 2947481"/>
                <a:gd name="connsiteX6949" fmla="*/ 337535 w 4368946"/>
                <a:gd name="connsiteY6949" fmla="*/ 1075648 h 2947481"/>
                <a:gd name="connsiteX6950" fmla="*/ 335389 w 4368946"/>
                <a:gd name="connsiteY6950" fmla="*/ 1075855 h 2947481"/>
                <a:gd name="connsiteX6951" fmla="*/ 334282 w 4368946"/>
                <a:gd name="connsiteY6951" fmla="*/ 1075509 h 2947481"/>
                <a:gd name="connsiteX6952" fmla="*/ 335389 w 4368946"/>
                <a:gd name="connsiteY6952" fmla="*/ 1073641 h 2947481"/>
                <a:gd name="connsiteX6953" fmla="*/ 334005 w 4368946"/>
                <a:gd name="connsiteY6953" fmla="*/ 1073365 h 2947481"/>
                <a:gd name="connsiteX6954" fmla="*/ 331513 w 4368946"/>
                <a:gd name="connsiteY6954" fmla="*/ 1073711 h 2947481"/>
                <a:gd name="connsiteX6955" fmla="*/ 330129 w 4368946"/>
                <a:gd name="connsiteY6955" fmla="*/ 1073572 h 2947481"/>
                <a:gd name="connsiteX6956" fmla="*/ 328953 w 4368946"/>
                <a:gd name="connsiteY6956" fmla="*/ 1073019 h 2947481"/>
                <a:gd name="connsiteX6957" fmla="*/ 327015 w 4368946"/>
                <a:gd name="connsiteY6957" fmla="*/ 1071635 h 2947481"/>
                <a:gd name="connsiteX6958" fmla="*/ 325907 w 4368946"/>
                <a:gd name="connsiteY6958" fmla="*/ 1071082 h 2947481"/>
                <a:gd name="connsiteX6959" fmla="*/ 313104 w 4368946"/>
                <a:gd name="connsiteY6959" fmla="*/ 1067416 h 2947481"/>
                <a:gd name="connsiteX6960" fmla="*/ 311165 w 4368946"/>
                <a:gd name="connsiteY6960" fmla="*/ 1067070 h 2947481"/>
                <a:gd name="connsiteX6961" fmla="*/ 309504 w 4368946"/>
                <a:gd name="connsiteY6961" fmla="*/ 1067070 h 2947481"/>
                <a:gd name="connsiteX6962" fmla="*/ 305836 w 4368946"/>
                <a:gd name="connsiteY6962" fmla="*/ 1067831 h 2947481"/>
                <a:gd name="connsiteX6963" fmla="*/ 304452 w 4368946"/>
                <a:gd name="connsiteY6963" fmla="*/ 1067831 h 2947481"/>
                <a:gd name="connsiteX6964" fmla="*/ 302929 w 4368946"/>
                <a:gd name="connsiteY6964" fmla="*/ 1067139 h 2947481"/>
                <a:gd name="connsiteX6965" fmla="*/ 302168 w 4368946"/>
                <a:gd name="connsiteY6965" fmla="*/ 1066171 h 2947481"/>
                <a:gd name="connsiteX6966" fmla="*/ 301545 w 4368946"/>
                <a:gd name="connsiteY6966" fmla="*/ 1065064 h 2947481"/>
                <a:gd name="connsiteX6967" fmla="*/ 300576 w 4368946"/>
                <a:gd name="connsiteY6967" fmla="*/ 1063957 h 2947481"/>
                <a:gd name="connsiteX6968" fmla="*/ 299399 w 4368946"/>
                <a:gd name="connsiteY6968" fmla="*/ 1063127 h 2947481"/>
                <a:gd name="connsiteX6969" fmla="*/ 298015 w 4368946"/>
                <a:gd name="connsiteY6969" fmla="*/ 1062435 h 2947481"/>
                <a:gd name="connsiteX6970" fmla="*/ 295108 w 4368946"/>
                <a:gd name="connsiteY6970" fmla="*/ 1061259 h 2947481"/>
                <a:gd name="connsiteX6971" fmla="*/ 296700 w 4368946"/>
                <a:gd name="connsiteY6971" fmla="*/ 1060014 h 2947481"/>
                <a:gd name="connsiteX6972" fmla="*/ 300645 w 4368946"/>
                <a:gd name="connsiteY6972" fmla="*/ 1058838 h 2947481"/>
                <a:gd name="connsiteX6973" fmla="*/ 302306 w 4368946"/>
                <a:gd name="connsiteY6973" fmla="*/ 1057524 h 2947481"/>
                <a:gd name="connsiteX6974" fmla="*/ 299399 w 4368946"/>
                <a:gd name="connsiteY6974" fmla="*/ 1056071 h 2947481"/>
                <a:gd name="connsiteX6975" fmla="*/ 298154 w 4368946"/>
                <a:gd name="connsiteY6975" fmla="*/ 1055311 h 2947481"/>
                <a:gd name="connsiteX6976" fmla="*/ 297115 w 4368946"/>
                <a:gd name="connsiteY6976" fmla="*/ 1054065 h 2947481"/>
                <a:gd name="connsiteX6977" fmla="*/ 298777 w 4368946"/>
                <a:gd name="connsiteY6977" fmla="*/ 1053858 h 2947481"/>
                <a:gd name="connsiteX6978" fmla="*/ 302306 w 4368946"/>
                <a:gd name="connsiteY6978" fmla="*/ 1053858 h 2947481"/>
                <a:gd name="connsiteX6979" fmla="*/ 304106 w 4368946"/>
                <a:gd name="connsiteY6979" fmla="*/ 1053650 h 2947481"/>
                <a:gd name="connsiteX6980" fmla="*/ 301060 w 4368946"/>
                <a:gd name="connsiteY6980" fmla="*/ 1052267 h 2947481"/>
                <a:gd name="connsiteX6981" fmla="*/ 297462 w 4368946"/>
                <a:gd name="connsiteY6981" fmla="*/ 1052059 h 2947481"/>
                <a:gd name="connsiteX6982" fmla="*/ 294486 w 4368946"/>
                <a:gd name="connsiteY6982" fmla="*/ 1051437 h 2947481"/>
                <a:gd name="connsiteX6983" fmla="*/ 293517 w 4368946"/>
                <a:gd name="connsiteY6983" fmla="*/ 1048808 h 2947481"/>
                <a:gd name="connsiteX6984" fmla="*/ 296147 w 4368946"/>
                <a:gd name="connsiteY6984" fmla="*/ 1045003 h 2947481"/>
                <a:gd name="connsiteX6985" fmla="*/ 301614 w 4368946"/>
                <a:gd name="connsiteY6985" fmla="*/ 1043205 h 2947481"/>
                <a:gd name="connsiteX6986" fmla="*/ 312550 w 4368946"/>
                <a:gd name="connsiteY6986" fmla="*/ 1042237 h 2947481"/>
                <a:gd name="connsiteX6987" fmla="*/ 315249 w 4368946"/>
                <a:gd name="connsiteY6987" fmla="*/ 1041545 h 2947481"/>
                <a:gd name="connsiteX6988" fmla="*/ 320093 w 4368946"/>
                <a:gd name="connsiteY6988" fmla="*/ 1039193 h 2947481"/>
                <a:gd name="connsiteX6989" fmla="*/ 322654 w 4368946"/>
                <a:gd name="connsiteY6989" fmla="*/ 1038432 h 2947481"/>
                <a:gd name="connsiteX6990" fmla="*/ 325838 w 4368946"/>
                <a:gd name="connsiteY6990" fmla="*/ 1038294 h 2947481"/>
                <a:gd name="connsiteX6991" fmla="*/ 328260 w 4368946"/>
                <a:gd name="connsiteY6991" fmla="*/ 1039055 h 2947481"/>
                <a:gd name="connsiteX6992" fmla="*/ 330406 w 4368946"/>
                <a:gd name="connsiteY6992" fmla="*/ 1040646 h 2947481"/>
                <a:gd name="connsiteX6993" fmla="*/ 334697 w 4368946"/>
                <a:gd name="connsiteY6993" fmla="*/ 1045142 h 2947481"/>
                <a:gd name="connsiteX6994" fmla="*/ 335943 w 4368946"/>
                <a:gd name="connsiteY6994" fmla="*/ 1045834 h 2947481"/>
                <a:gd name="connsiteX6995" fmla="*/ 337396 w 4368946"/>
                <a:gd name="connsiteY6995" fmla="*/ 1045419 h 2947481"/>
                <a:gd name="connsiteX6996" fmla="*/ 340234 w 4368946"/>
                <a:gd name="connsiteY6996" fmla="*/ 1044312 h 2947481"/>
                <a:gd name="connsiteX6997" fmla="*/ 342864 w 4368946"/>
                <a:gd name="connsiteY6997" fmla="*/ 1043620 h 2947481"/>
                <a:gd name="connsiteX6998" fmla="*/ 345771 w 4368946"/>
                <a:gd name="connsiteY6998" fmla="*/ 1043274 h 2947481"/>
                <a:gd name="connsiteX6999" fmla="*/ 348540 w 4368946"/>
                <a:gd name="connsiteY6999" fmla="*/ 1043758 h 2947481"/>
                <a:gd name="connsiteX7000" fmla="*/ 350616 w 4368946"/>
                <a:gd name="connsiteY7000" fmla="*/ 1045419 h 2947481"/>
                <a:gd name="connsiteX7001" fmla="*/ 351446 w 4368946"/>
                <a:gd name="connsiteY7001" fmla="*/ 1043136 h 2947481"/>
                <a:gd name="connsiteX7002" fmla="*/ 352415 w 4368946"/>
                <a:gd name="connsiteY7002" fmla="*/ 1042859 h 2947481"/>
                <a:gd name="connsiteX7003" fmla="*/ 353453 w 4368946"/>
                <a:gd name="connsiteY7003" fmla="*/ 1043482 h 2947481"/>
                <a:gd name="connsiteX7004" fmla="*/ 354561 w 4368946"/>
                <a:gd name="connsiteY7004" fmla="*/ 1043966 h 2947481"/>
                <a:gd name="connsiteX7005" fmla="*/ 361413 w 4368946"/>
                <a:gd name="connsiteY7005" fmla="*/ 1043689 h 2947481"/>
                <a:gd name="connsiteX7006" fmla="*/ 363627 w 4368946"/>
                <a:gd name="connsiteY7006" fmla="*/ 1043343 h 2947481"/>
                <a:gd name="connsiteX7007" fmla="*/ 360859 w 4368946"/>
                <a:gd name="connsiteY7007" fmla="*/ 1041130 h 2947481"/>
                <a:gd name="connsiteX7008" fmla="*/ 359752 w 4368946"/>
                <a:gd name="connsiteY7008" fmla="*/ 1038086 h 2947481"/>
                <a:gd name="connsiteX7009" fmla="*/ 359475 w 4368946"/>
                <a:gd name="connsiteY7009" fmla="*/ 1031100 h 2947481"/>
                <a:gd name="connsiteX7010" fmla="*/ 358990 w 4368946"/>
                <a:gd name="connsiteY7010" fmla="*/ 1028264 h 2947481"/>
                <a:gd name="connsiteX7011" fmla="*/ 358229 w 4368946"/>
                <a:gd name="connsiteY7011" fmla="*/ 1025981 h 2947481"/>
                <a:gd name="connsiteX7012" fmla="*/ 353799 w 4368946"/>
                <a:gd name="connsiteY7012" fmla="*/ 1016919 h 2947481"/>
                <a:gd name="connsiteX7013" fmla="*/ 353177 w 4368946"/>
                <a:gd name="connsiteY7013" fmla="*/ 1014498 h 2947481"/>
                <a:gd name="connsiteX7014" fmla="*/ 353730 w 4368946"/>
                <a:gd name="connsiteY7014" fmla="*/ 1012630 h 2947481"/>
                <a:gd name="connsiteX7015" fmla="*/ 355599 w 4368946"/>
                <a:gd name="connsiteY7015" fmla="*/ 1012423 h 2947481"/>
                <a:gd name="connsiteX7016" fmla="*/ 365012 w 4368946"/>
                <a:gd name="connsiteY7016" fmla="*/ 1012285 h 2947481"/>
                <a:gd name="connsiteX7017" fmla="*/ 366119 w 4368946"/>
                <a:gd name="connsiteY7017" fmla="*/ 1014014 h 2947481"/>
                <a:gd name="connsiteX7018" fmla="*/ 367088 w 4368946"/>
                <a:gd name="connsiteY7018" fmla="*/ 1019409 h 2947481"/>
                <a:gd name="connsiteX7019" fmla="*/ 368680 w 4368946"/>
                <a:gd name="connsiteY7019" fmla="*/ 1021554 h 2947481"/>
                <a:gd name="connsiteX7020" fmla="*/ 371033 w 4368946"/>
                <a:gd name="connsiteY7020" fmla="*/ 1022176 h 2947481"/>
                <a:gd name="connsiteX7021" fmla="*/ 380653 w 4368946"/>
                <a:gd name="connsiteY7021" fmla="*/ 1022522 h 2947481"/>
                <a:gd name="connsiteX7022" fmla="*/ 386398 w 4368946"/>
                <a:gd name="connsiteY7022" fmla="*/ 1023560 h 2947481"/>
                <a:gd name="connsiteX7023" fmla="*/ 389097 w 4368946"/>
                <a:gd name="connsiteY7023" fmla="*/ 1023767 h 2947481"/>
                <a:gd name="connsiteX7024" fmla="*/ 392073 w 4368946"/>
                <a:gd name="connsiteY7024" fmla="*/ 1023283 h 2947481"/>
                <a:gd name="connsiteX7025" fmla="*/ 394219 w 4368946"/>
                <a:gd name="connsiteY7025" fmla="*/ 1022522 h 2947481"/>
                <a:gd name="connsiteX7026" fmla="*/ 399825 w 4368946"/>
                <a:gd name="connsiteY7026" fmla="*/ 1020101 h 2947481"/>
                <a:gd name="connsiteX7027" fmla="*/ 401486 w 4368946"/>
                <a:gd name="connsiteY7027" fmla="*/ 1018994 h 2947481"/>
                <a:gd name="connsiteX7028" fmla="*/ 398925 w 4368946"/>
                <a:gd name="connsiteY7028" fmla="*/ 1019340 h 2947481"/>
                <a:gd name="connsiteX7029" fmla="*/ 396779 w 4368946"/>
                <a:gd name="connsiteY7029" fmla="*/ 1018856 h 2947481"/>
                <a:gd name="connsiteX7030" fmla="*/ 395395 w 4368946"/>
                <a:gd name="connsiteY7030" fmla="*/ 1017473 h 2947481"/>
                <a:gd name="connsiteX7031" fmla="*/ 395049 w 4368946"/>
                <a:gd name="connsiteY7031" fmla="*/ 1015190 h 2947481"/>
                <a:gd name="connsiteX7032" fmla="*/ 396364 w 4368946"/>
                <a:gd name="connsiteY7032" fmla="*/ 1012423 h 2947481"/>
                <a:gd name="connsiteX7033" fmla="*/ 398925 w 4368946"/>
                <a:gd name="connsiteY7033" fmla="*/ 1010209 h 2947481"/>
                <a:gd name="connsiteX7034" fmla="*/ 402040 w 4368946"/>
                <a:gd name="connsiteY7034" fmla="*/ 1008549 h 2947481"/>
                <a:gd name="connsiteX7035" fmla="*/ 404877 w 4368946"/>
                <a:gd name="connsiteY7035" fmla="*/ 1007373 h 2947481"/>
                <a:gd name="connsiteX7036" fmla="*/ 415397 w 4368946"/>
                <a:gd name="connsiteY7036" fmla="*/ 1004122 h 2947481"/>
                <a:gd name="connsiteX7037" fmla="*/ 419965 w 4368946"/>
                <a:gd name="connsiteY7037" fmla="*/ 1001632 h 2947481"/>
                <a:gd name="connsiteX7038" fmla="*/ 423564 w 4368946"/>
                <a:gd name="connsiteY7038" fmla="*/ 997274 h 2947481"/>
                <a:gd name="connsiteX7039" fmla="*/ 424395 w 4368946"/>
                <a:gd name="connsiteY7039" fmla="*/ 995614 h 2947481"/>
                <a:gd name="connsiteX7040" fmla="*/ 424741 w 4368946"/>
                <a:gd name="connsiteY7040" fmla="*/ 994576 h 2947481"/>
                <a:gd name="connsiteX7041" fmla="*/ 425018 w 4368946"/>
                <a:gd name="connsiteY7041" fmla="*/ 981710 h 2947481"/>
                <a:gd name="connsiteX7042" fmla="*/ 425640 w 4368946"/>
                <a:gd name="connsiteY7042" fmla="*/ 978666 h 2947481"/>
                <a:gd name="connsiteX7043" fmla="*/ 429032 w 4368946"/>
                <a:gd name="connsiteY7043" fmla="*/ 973824 h 2947481"/>
                <a:gd name="connsiteX7044" fmla="*/ 434015 w 4368946"/>
                <a:gd name="connsiteY7044" fmla="*/ 971818 h 2947481"/>
                <a:gd name="connsiteX7045" fmla="*/ 439621 w 4368946"/>
                <a:gd name="connsiteY7045" fmla="*/ 970711 h 2947481"/>
                <a:gd name="connsiteX7046" fmla="*/ 444881 w 4368946"/>
                <a:gd name="connsiteY7046" fmla="*/ 968567 h 2947481"/>
                <a:gd name="connsiteX7047" fmla="*/ 457547 w 4368946"/>
                <a:gd name="connsiteY7047" fmla="*/ 961511 h 2947481"/>
                <a:gd name="connsiteX7048" fmla="*/ 462045 w 4368946"/>
                <a:gd name="connsiteY7048" fmla="*/ 959920 h 2947481"/>
                <a:gd name="connsiteX7049" fmla="*/ 464399 w 4368946"/>
                <a:gd name="connsiteY7049" fmla="*/ 959505 h 2947481"/>
                <a:gd name="connsiteX7050" fmla="*/ 466406 w 4368946"/>
                <a:gd name="connsiteY7050" fmla="*/ 959713 h 2947481"/>
                <a:gd name="connsiteX7051" fmla="*/ 468413 w 4368946"/>
                <a:gd name="connsiteY7051" fmla="*/ 960058 h 2947481"/>
                <a:gd name="connsiteX7052" fmla="*/ 475680 w 4368946"/>
                <a:gd name="connsiteY7052" fmla="*/ 960474 h 2947481"/>
                <a:gd name="connsiteX7053" fmla="*/ 478241 w 4368946"/>
                <a:gd name="connsiteY7053" fmla="*/ 960335 h 2947481"/>
                <a:gd name="connsiteX7054" fmla="*/ 480248 w 4368946"/>
                <a:gd name="connsiteY7054" fmla="*/ 959713 h 2947481"/>
                <a:gd name="connsiteX7055" fmla="*/ 470905 w 4368946"/>
                <a:gd name="connsiteY7055" fmla="*/ 958329 h 2947481"/>
                <a:gd name="connsiteX7056" fmla="*/ 465990 w 4368946"/>
                <a:gd name="connsiteY7056" fmla="*/ 956877 h 2947481"/>
                <a:gd name="connsiteX7057" fmla="*/ 464675 w 4368946"/>
                <a:gd name="connsiteY7057" fmla="*/ 954525 h 2947481"/>
                <a:gd name="connsiteX7058" fmla="*/ 467929 w 4368946"/>
                <a:gd name="connsiteY7058" fmla="*/ 952795 h 2947481"/>
                <a:gd name="connsiteX7059" fmla="*/ 472773 w 4368946"/>
                <a:gd name="connsiteY7059" fmla="*/ 954317 h 2947481"/>
                <a:gd name="connsiteX7060" fmla="*/ 477756 w 4368946"/>
                <a:gd name="connsiteY7060" fmla="*/ 956600 h 2947481"/>
                <a:gd name="connsiteX7061" fmla="*/ 481356 w 4368946"/>
                <a:gd name="connsiteY7061" fmla="*/ 957153 h 2947481"/>
                <a:gd name="connsiteX7062" fmla="*/ 480041 w 4368946"/>
                <a:gd name="connsiteY7062" fmla="*/ 956116 h 2947481"/>
                <a:gd name="connsiteX7063" fmla="*/ 477133 w 4368946"/>
                <a:gd name="connsiteY7063" fmla="*/ 954525 h 2947481"/>
                <a:gd name="connsiteX7064" fmla="*/ 475749 w 4368946"/>
                <a:gd name="connsiteY7064" fmla="*/ 953418 h 2947481"/>
                <a:gd name="connsiteX7065" fmla="*/ 476718 w 4368946"/>
                <a:gd name="connsiteY7065" fmla="*/ 953418 h 2947481"/>
                <a:gd name="connsiteX7066" fmla="*/ 478587 w 4368946"/>
                <a:gd name="connsiteY7066" fmla="*/ 953072 h 2947481"/>
                <a:gd name="connsiteX7067" fmla="*/ 479487 w 4368946"/>
                <a:gd name="connsiteY7067" fmla="*/ 953072 h 2947481"/>
                <a:gd name="connsiteX7068" fmla="*/ 477826 w 4368946"/>
                <a:gd name="connsiteY7068" fmla="*/ 950513 h 2947481"/>
                <a:gd name="connsiteX7069" fmla="*/ 476303 w 4368946"/>
                <a:gd name="connsiteY7069" fmla="*/ 948714 h 2947481"/>
                <a:gd name="connsiteX7070" fmla="*/ 475472 w 4368946"/>
                <a:gd name="connsiteY7070" fmla="*/ 946777 h 2947481"/>
                <a:gd name="connsiteX7071" fmla="*/ 476026 w 4368946"/>
                <a:gd name="connsiteY7071" fmla="*/ 944010 h 2947481"/>
                <a:gd name="connsiteX7072" fmla="*/ 477480 w 4368946"/>
                <a:gd name="connsiteY7072" fmla="*/ 941589 h 2947481"/>
                <a:gd name="connsiteX7073" fmla="*/ 481771 w 4368946"/>
                <a:gd name="connsiteY7073" fmla="*/ 937370 h 2947481"/>
                <a:gd name="connsiteX7074" fmla="*/ 483708 w 4368946"/>
                <a:gd name="connsiteY7074" fmla="*/ 935156 h 2947481"/>
                <a:gd name="connsiteX7075" fmla="*/ 485439 w 4368946"/>
                <a:gd name="connsiteY7075" fmla="*/ 932182 h 2947481"/>
                <a:gd name="connsiteX7076" fmla="*/ 486754 w 4368946"/>
                <a:gd name="connsiteY7076" fmla="*/ 929207 h 2947481"/>
                <a:gd name="connsiteX7077" fmla="*/ 488553 w 4368946"/>
                <a:gd name="connsiteY7077" fmla="*/ 922774 h 2947481"/>
                <a:gd name="connsiteX7078" fmla="*/ 489107 w 4368946"/>
                <a:gd name="connsiteY7078" fmla="*/ 919384 h 2947481"/>
                <a:gd name="connsiteX7079" fmla="*/ 489592 w 4368946"/>
                <a:gd name="connsiteY7079" fmla="*/ 917517 h 2947481"/>
                <a:gd name="connsiteX7080" fmla="*/ 490284 w 4368946"/>
                <a:gd name="connsiteY7080" fmla="*/ 916064 h 2947481"/>
                <a:gd name="connsiteX7081" fmla="*/ 491599 w 4368946"/>
                <a:gd name="connsiteY7081" fmla="*/ 914612 h 2947481"/>
                <a:gd name="connsiteX7082" fmla="*/ 492152 w 4368946"/>
                <a:gd name="connsiteY7082" fmla="*/ 914404 h 2947481"/>
                <a:gd name="connsiteX7083" fmla="*/ 492637 w 4368946"/>
                <a:gd name="connsiteY7083" fmla="*/ 914612 h 2947481"/>
                <a:gd name="connsiteX7084" fmla="*/ 493813 w 4368946"/>
                <a:gd name="connsiteY7084" fmla="*/ 914404 h 2947481"/>
                <a:gd name="connsiteX7085" fmla="*/ 500181 w 4368946"/>
                <a:gd name="connsiteY7085" fmla="*/ 910876 h 2947481"/>
                <a:gd name="connsiteX7086" fmla="*/ 511462 w 4368946"/>
                <a:gd name="connsiteY7086" fmla="*/ 902714 h 2947481"/>
                <a:gd name="connsiteX7087" fmla="*/ 518522 w 4368946"/>
                <a:gd name="connsiteY7087" fmla="*/ 900362 h 2947481"/>
                <a:gd name="connsiteX7088" fmla="*/ 529180 w 4368946"/>
                <a:gd name="connsiteY7088" fmla="*/ 899186 h 2947481"/>
                <a:gd name="connsiteX7089" fmla="*/ 532295 w 4368946"/>
                <a:gd name="connsiteY7089" fmla="*/ 899463 h 2947481"/>
                <a:gd name="connsiteX7090" fmla="*/ 534786 w 4368946"/>
                <a:gd name="connsiteY7090" fmla="*/ 900431 h 2947481"/>
                <a:gd name="connsiteX7091" fmla="*/ 539285 w 4368946"/>
                <a:gd name="connsiteY7091" fmla="*/ 903198 h 2947481"/>
                <a:gd name="connsiteX7092" fmla="*/ 542123 w 4368946"/>
                <a:gd name="connsiteY7092" fmla="*/ 903959 h 2947481"/>
                <a:gd name="connsiteX7093" fmla="*/ 539631 w 4368946"/>
                <a:gd name="connsiteY7093" fmla="*/ 900085 h 2947481"/>
                <a:gd name="connsiteX7094" fmla="*/ 540185 w 4368946"/>
                <a:gd name="connsiteY7094" fmla="*/ 896557 h 2947481"/>
                <a:gd name="connsiteX7095" fmla="*/ 543092 w 4368946"/>
                <a:gd name="connsiteY7095" fmla="*/ 893860 h 2947481"/>
                <a:gd name="connsiteX7096" fmla="*/ 547521 w 4368946"/>
                <a:gd name="connsiteY7096" fmla="*/ 892476 h 2947481"/>
                <a:gd name="connsiteX7097" fmla="*/ 551743 w 4368946"/>
                <a:gd name="connsiteY7097" fmla="*/ 892476 h 2947481"/>
                <a:gd name="connsiteX7098" fmla="*/ 557626 w 4368946"/>
                <a:gd name="connsiteY7098" fmla="*/ 893029 h 2947481"/>
                <a:gd name="connsiteX7099" fmla="*/ 561848 w 4368946"/>
                <a:gd name="connsiteY7099" fmla="*/ 894966 h 2947481"/>
                <a:gd name="connsiteX7100" fmla="*/ 561017 w 4368946"/>
                <a:gd name="connsiteY7100" fmla="*/ 898702 h 2947481"/>
                <a:gd name="connsiteX7101" fmla="*/ 563232 w 4368946"/>
                <a:gd name="connsiteY7101" fmla="*/ 899670 h 2947481"/>
                <a:gd name="connsiteX7102" fmla="*/ 563994 w 4368946"/>
                <a:gd name="connsiteY7102" fmla="*/ 898494 h 2947481"/>
                <a:gd name="connsiteX7103" fmla="*/ 564340 w 4368946"/>
                <a:gd name="connsiteY7103" fmla="*/ 896488 h 2947481"/>
                <a:gd name="connsiteX7104" fmla="*/ 565308 w 4368946"/>
                <a:gd name="connsiteY7104" fmla="*/ 895105 h 2947481"/>
                <a:gd name="connsiteX7105" fmla="*/ 567038 w 4368946"/>
                <a:gd name="connsiteY7105" fmla="*/ 895312 h 2947481"/>
                <a:gd name="connsiteX7106" fmla="*/ 568285 w 4368946"/>
                <a:gd name="connsiteY7106" fmla="*/ 896834 h 2947481"/>
                <a:gd name="connsiteX7107" fmla="*/ 568907 w 4368946"/>
                <a:gd name="connsiteY7107" fmla="*/ 898909 h 2947481"/>
                <a:gd name="connsiteX7108" fmla="*/ 568907 w 4368946"/>
                <a:gd name="connsiteY7108" fmla="*/ 900777 h 2947481"/>
                <a:gd name="connsiteX7109" fmla="*/ 569323 w 4368946"/>
                <a:gd name="connsiteY7109" fmla="*/ 898148 h 2947481"/>
                <a:gd name="connsiteX7110" fmla="*/ 569046 w 4368946"/>
                <a:gd name="connsiteY7110" fmla="*/ 892753 h 2947481"/>
                <a:gd name="connsiteX7111" fmla="*/ 569600 w 4368946"/>
                <a:gd name="connsiteY7111" fmla="*/ 890262 h 2947481"/>
                <a:gd name="connsiteX7112" fmla="*/ 571053 w 4368946"/>
                <a:gd name="connsiteY7112" fmla="*/ 888118 h 2947481"/>
                <a:gd name="connsiteX7113" fmla="*/ 572645 w 4368946"/>
                <a:gd name="connsiteY7113" fmla="*/ 887634 h 2947481"/>
                <a:gd name="connsiteX7114" fmla="*/ 577351 w 4368946"/>
                <a:gd name="connsiteY7114" fmla="*/ 888395 h 2947481"/>
                <a:gd name="connsiteX7115" fmla="*/ 582127 w 4368946"/>
                <a:gd name="connsiteY7115" fmla="*/ 888118 h 2947481"/>
                <a:gd name="connsiteX7116" fmla="*/ 584203 w 4368946"/>
                <a:gd name="connsiteY7116" fmla="*/ 888326 h 2947481"/>
                <a:gd name="connsiteX7117" fmla="*/ 586487 w 4368946"/>
                <a:gd name="connsiteY7117" fmla="*/ 889294 h 2947481"/>
                <a:gd name="connsiteX7118" fmla="*/ 588771 w 4368946"/>
                <a:gd name="connsiteY7118" fmla="*/ 891300 h 2947481"/>
                <a:gd name="connsiteX7119" fmla="*/ 590640 w 4368946"/>
                <a:gd name="connsiteY7119" fmla="*/ 893583 h 2947481"/>
                <a:gd name="connsiteX7120" fmla="*/ 592785 w 4368946"/>
                <a:gd name="connsiteY7120" fmla="*/ 895450 h 2947481"/>
                <a:gd name="connsiteX7121" fmla="*/ 595830 w 4368946"/>
                <a:gd name="connsiteY7121" fmla="*/ 896212 h 2947481"/>
                <a:gd name="connsiteX7122" fmla="*/ 593408 w 4368946"/>
                <a:gd name="connsiteY7122" fmla="*/ 895243 h 2947481"/>
                <a:gd name="connsiteX7123" fmla="*/ 591539 w 4368946"/>
                <a:gd name="connsiteY7123" fmla="*/ 893652 h 2947481"/>
                <a:gd name="connsiteX7124" fmla="*/ 588079 w 4368946"/>
                <a:gd name="connsiteY7124" fmla="*/ 889917 h 2947481"/>
                <a:gd name="connsiteX7125" fmla="*/ 586487 w 4368946"/>
                <a:gd name="connsiteY7125" fmla="*/ 888602 h 2947481"/>
                <a:gd name="connsiteX7126" fmla="*/ 585103 w 4368946"/>
                <a:gd name="connsiteY7126" fmla="*/ 887841 h 2947481"/>
                <a:gd name="connsiteX7127" fmla="*/ 581780 w 4368946"/>
                <a:gd name="connsiteY7127" fmla="*/ 886527 h 2947481"/>
                <a:gd name="connsiteX7128" fmla="*/ 578735 w 4368946"/>
                <a:gd name="connsiteY7128" fmla="*/ 884106 h 2947481"/>
                <a:gd name="connsiteX7129" fmla="*/ 578320 w 4368946"/>
                <a:gd name="connsiteY7129" fmla="*/ 881408 h 2947481"/>
                <a:gd name="connsiteX7130" fmla="*/ 578458 w 4368946"/>
                <a:gd name="connsiteY7130" fmla="*/ 878572 h 2947481"/>
                <a:gd name="connsiteX7131" fmla="*/ 576797 w 4368946"/>
                <a:gd name="connsiteY7131" fmla="*/ 875667 h 2947481"/>
                <a:gd name="connsiteX7132" fmla="*/ 575482 w 4368946"/>
                <a:gd name="connsiteY7132" fmla="*/ 875252 h 2947481"/>
                <a:gd name="connsiteX7133" fmla="*/ 574029 w 4368946"/>
                <a:gd name="connsiteY7133" fmla="*/ 875459 h 2947481"/>
                <a:gd name="connsiteX7134" fmla="*/ 572783 w 4368946"/>
                <a:gd name="connsiteY7134" fmla="*/ 875459 h 2947481"/>
                <a:gd name="connsiteX7135" fmla="*/ 572022 w 4368946"/>
                <a:gd name="connsiteY7135" fmla="*/ 874768 h 2947481"/>
                <a:gd name="connsiteX7136" fmla="*/ 572160 w 4368946"/>
                <a:gd name="connsiteY7136" fmla="*/ 873177 h 2947481"/>
                <a:gd name="connsiteX7137" fmla="*/ 573475 w 4368946"/>
                <a:gd name="connsiteY7137" fmla="*/ 872554 h 2947481"/>
                <a:gd name="connsiteX7138" fmla="*/ 575275 w 4368946"/>
                <a:gd name="connsiteY7138" fmla="*/ 872277 h 2947481"/>
                <a:gd name="connsiteX7139" fmla="*/ 576728 w 4368946"/>
                <a:gd name="connsiteY7139" fmla="*/ 871655 h 2947481"/>
                <a:gd name="connsiteX7140" fmla="*/ 578043 w 4368946"/>
                <a:gd name="connsiteY7140" fmla="*/ 868680 h 2947481"/>
                <a:gd name="connsiteX7141" fmla="*/ 576313 w 4368946"/>
                <a:gd name="connsiteY7141" fmla="*/ 865914 h 2947481"/>
                <a:gd name="connsiteX7142" fmla="*/ 573821 w 4368946"/>
                <a:gd name="connsiteY7142" fmla="*/ 862870 h 2947481"/>
                <a:gd name="connsiteX7143" fmla="*/ 572852 w 4368946"/>
                <a:gd name="connsiteY7143" fmla="*/ 858996 h 2947481"/>
                <a:gd name="connsiteX7144" fmla="*/ 572852 w 4368946"/>
                <a:gd name="connsiteY7144" fmla="*/ 858996 h 2947481"/>
                <a:gd name="connsiteX7145" fmla="*/ 572714 w 4368946"/>
                <a:gd name="connsiteY7145" fmla="*/ 857336 h 2947481"/>
                <a:gd name="connsiteX7146" fmla="*/ 572299 w 4368946"/>
                <a:gd name="connsiteY7146" fmla="*/ 855745 h 2947481"/>
                <a:gd name="connsiteX7147" fmla="*/ 571676 w 4368946"/>
                <a:gd name="connsiteY7147" fmla="*/ 854223 h 2947481"/>
                <a:gd name="connsiteX7148" fmla="*/ 570845 w 4368946"/>
                <a:gd name="connsiteY7148" fmla="*/ 852771 h 2947481"/>
                <a:gd name="connsiteX7149" fmla="*/ 572576 w 4368946"/>
                <a:gd name="connsiteY7149" fmla="*/ 851664 h 2947481"/>
                <a:gd name="connsiteX7150" fmla="*/ 572922 w 4368946"/>
                <a:gd name="connsiteY7150" fmla="*/ 849381 h 2947481"/>
                <a:gd name="connsiteX7151" fmla="*/ 572299 w 4368946"/>
                <a:gd name="connsiteY7151" fmla="*/ 846891 h 2947481"/>
                <a:gd name="connsiteX7152" fmla="*/ 571122 w 4368946"/>
                <a:gd name="connsiteY7152" fmla="*/ 844954 h 2947481"/>
                <a:gd name="connsiteX7153" fmla="*/ 568977 w 4368946"/>
                <a:gd name="connsiteY7153" fmla="*/ 843640 h 2947481"/>
                <a:gd name="connsiteX7154" fmla="*/ 563440 w 4368946"/>
                <a:gd name="connsiteY7154" fmla="*/ 841634 h 2947481"/>
                <a:gd name="connsiteX7155" fmla="*/ 561709 w 4368946"/>
                <a:gd name="connsiteY7155" fmla="*/ 839904 h 2947481"/>
                <a:gd name="connsiteX7156" fmla="*/ 561502 w 4368946"/>
                <a:gd name="connsiteY7156" fmla="*/ 837691 h 2947481"/>
                <a:gd name="connsiteX7157" fmla="*/ 562747 w 4368946"/>
                <a:gd name="connsiteY7157" fmla="*/ 832295 h 2947481"/>
                <a:gd name="connsiteX7158" fmla="*/ 563025 w 4368946"/>
                <a:gd name="connsiteY7158" fmla="*/ 829943 h 2947481"/>
                <a:gd name="connsiteX7159" fmla="*/ 561709 w 4368946"/>
                <a:gd name="connsiteY7159" fmla="*/ 823303 h 2947481"/>
                <a:gd name="connsiteX7160" fmla="*/ 561709 w 4368946"/>
                <a:gd name="connsiteY7160" fmla="*/ 820812 h 2947481"/>
                <a:gd name="connsiteX7161" fmla="*/ 561917 w 4368946"/>
                <a:gd name="connsiteY7161" fmla="*/ 816039 h 2947481"/>
                <a:gd name="connsiteX7162" fmla="*/ 562747 w 4368946"/>
                <a:gd name="connsiteY7162" fmla="*/ 814518 h 2947481"/>
                <a:gd name="connsiteX7163" fmla="*/ 564755 w 4368946"/>
                <a:gd name="connsiteY7163" fmla="*/ 813687 h 2947481"/>
                <a:gd name="connsiteX7164" fmla="*/ 566485 w 4368946"/>
                <a:gd name="connsiteY7164" fmla="*/ 814033 h 2947481"/>
                <a:gd name="connsiteX7165" fmla="*/ 570430 w 4368946"/>
                <a:gd name="connsiteY7165" fmla="*/ 816109 h 2947481"/>
                <a:gd name="connsiteX7166" fmla="*/ 571814 w 4368946"/>
                <a:gd name="connsiteY7166" fmla="*/ 816524 h 2947481"/>
                <a:gd name="connsiteX7167" fmla="*/ 574098 w 4368946"/>
                <a:gd name="connsiteY7167" fmla="*/ 814518 h 2947481"/>
                <a:gd name="connsiteX7168" fmla="*/ 577074 w 4368946"/>
                <a:gd name="connsiteY7168" fmla="*/ 811197 h 2947481"/>
                <a:gd name="connsiteX7169" fmla="*/ 580465 w 4368946"/>
                <a:gd name="connsiteY7169" fmla="*/ 809191 h 2947481"/>
                <a:gd name="connsiteX7170" fmla="*/ 583719 w 4368946"/>
                <a:gd name="connsiteY7170" fmla="*/ 811474 h 2947481"/>
                <a:gd name="connsiteX7171" fmla="*/ 584757 w 4368946"/>
                <a:gd name="connsiteY7171" fmla="*/ 805456 h 2947481"/>
                <a:gd name="connsiteX7172" fmla="*/ 584134 w 4368946"/>
                <a:gd name="connsiteY7172" fmla="*/ 803242 h 2947481"/>
                <a:gd name="connsiteX7173" fmla="*/ 581296 w 4368946"/>
                <a:gd name="connsiteY7173" fmla="*/ 802758 h 2947481"/>
                <a:gd name="connsiteX7174" fmla="*/ 578804 w 4368946"/>
                <a:gd name="connsiteY7174" fmla="*/ 804072 h 2947481"/>
                <a:gd name="connsiteX7175" fmla="*/ 576867 w 4368946"/>
                <a:gd name="connsiteY7175" fmla="*/ 806494 h 2947481"/>
                <a:gd name="connsiteX7176" fmla="*/ 575136 w 4368946"/>
                <a:gd name="connsiteY7176" fmla="*/ 809122 h 2947481"/>
                <a:gd name="connsiteX7177" fmla="*/ 573198 w 4368946"/>
                <a:gd name="connsiteY7177" fmla="*/ 810990 h 2947481"/>
                <a:gd name="connsiteX7178" fmla="*/ 570776 w 4368946"/>
                <a:gd name="connsiteY7178" fmla="*/ 811820 h 2947481"/>
                <a:gd name="connsiteX7179" fmla="*/ 568008 w 4368946"/>
                <a:gd name="connsiteY7179" fmla="*/ 811958 h 2947481"/>
                <a:gd name="connsiteX7180" fmla="*/ 565585 w 4368946"/>
                <a:gd name="connsiteY7180" fmla="*/ 811059 h 2947481"/>
                <a:gd name="connsiteX7181" fmla="*/ 564478 w 4368946"/>
                <a:gd name="connsiteY7181" fmla="*/ 808845 h 2947481"/>
                <a:gd name="connsiteX7182" fmla="*/ 565239 w 4368946"/>
                <a:gd name="connsiteY7182" fmla="*/ 806632 h 2947481"/>
                <a:gd name="connsiteX7183" fmla="*/ 567385 w 4368946"/>
                <a:gd name="connsiteY7183" fmla="*/ 804142 h 2947481"/>
                <a:gd name="connsiteX7184" fmla="*/ 569946 w 4368946"/>
                <a:gd name="connsiteY7184" fmla="*/ 801997 h 2947481"/>
                <a:gd name="connsiteX7185" fmla="*/ 572022 w 4368946"/>
                <a:gd name="connsiteY7185" fmla="*/ 800752 h 2947481"/>
                <a:gd name="connsiteX7186" fmla="*/ 577697 w 4368946"/>
                <a:gd name="connsiteY7186" fmla="*/ 799576 h 2947481"/>
                <a:gd name="connsiteX7187" fmla="*/ 583095 w 4368946"/>
                <a:gd name="connsiteY7187" fmla="*/ 799369 h 2947481"/>
                <a:gd name="connsiteX7188" fmla="*/ 588148 w 4368946"/>
                <a:gd name="connsiteY7188" fmla="*/ 798400 h 2947481"/>
                <a:gd name="connsiteX7189" fmla="*/ 592854 w 4368946"/>
                <a:gd name="connsiteY7189" fmla="*/ 794734 h 2947481"/>
                <a:gd name="connsiteX7190" fmla="*/ 596800 w 4368946"/>
                <a:gd name="connsiteY7190" fmla="*/ 789615 h 2947481"/>
                <a:gd name="connsiteX7191" fmla="*/ 598945 w 4368946"/>
                <a:gd name="connsiteY7191" fmla="*/ 787540 h 2947481"/>
                <a:gd name="connsiteX7192" fmla="*/ 601783 w 4368946"/>
                <a:gd name="connsiteY7192" fmla="*/ 785880 h 2947481"/>
                <a:gd name="connsiteX7193" fmla="*/ 610503 w 4368946"/>
                <a:gd name="connsiteY7193" fmla="*/ 781937 h 2947481"/>
                <a:gd name="connsiteX7194" fmla="*/ 613064 w 4368946"/>
                <a:gd name="connsiteY7194" fmla="*/ 781384 h 2947481"/>
                <a:gd name="connsiteX7195" fmla="*/ 610642 w 4368946"/>
                <a:gd name="connsiteY7195" fmla="*/ 783735 h 2947481"/>
                <a:gd name="connsiteX7196" fmla="*/ 610157 w 4368946"/>
                <a:gd name="connsiteY7196" fmla="*/ 785603 h 2947481"/>
                <a:gd name="connsiteX7197" fmla="*/ 611542 w 4368946"/>
                <a:gd name="connsiteY7197" fmla="*/ 790376 h 2947481"/>
                <a:gd name="connsiteX7198" fmla="*/ 611542 w 4368946"/>
                <a:gd name="connsiteY7198" fmla="*/ 793143 h 2947481"/>
                <a:gd name="connsiteX7199" fmla="*/ 611057 w 4368946"/>
                <a:gd name="connsiteY7199" fmla="*/ 795633 h 2947481"/>
                <a:gd name="connsiteX7200" fmla="*/ 610019 w 4368946"/>
                <a:gd name="connsiteY7200" fmla="*/ 797985 h 2947481"/>
                <a:gd name="connsiteX7201" fmla="*/ 608704 w 4368946"/>
                <a:gd name="connsiteY7201" fmla="*/ 800337 h 2947481"/>
                <a:gd name="connsiteX7202" fmla="*/ 606835 w 4368946"/>
                <a:gd name="connsiteY7202" fmla="*/ 804626 h 2947481"/>
                <a:gd name="connsiteX7203" fmla="*/ 606004 w 4368946"/>
                <a:gd name="connsiteY7203" fmla="*/ 809399 h 2947481"/>
                <a:gd name="connsiteX7204" fmla="*/ 607112 w 4368946"/>
                <a:gd name="connsiteY7204" fmla="*/ 813549 h 2947481"/>
                <a:gd name="connsiteX7205" fmla="*/ 610988 w 4368946"/>
                <a:gd name="connsiteY7205" fmla="*/ 816039 h 2947481"/>
                <a:gd name="connsiteX7206" fmla="*/ 613894 w 4368946"/>
                <a:gd name="connsiteY7206" fmla="*/ 816247 h 2947481"/>
                <a:gd name="connsiteX7207" fmla="*/ 616732 w 4368946"/>
                <a:gd name="connsiteY7207" fmla="*/ 816247 h 2947481"/>
                <a:gd name="connsiteX7208" fmla="*/ 618739 w 4368946"/>
                <a:gd name="connsiteY7208" fmla="*/ 816939 h 2947481"/>
                <a:gd name="connsiteX7209" fmla="*/ 619085 w 4368946"/>
                <a:gd name="connsiteY7209" fmla="*/ 819706 h 2947481"/>
                <a:gd name="connsiteX7210" fmla="*/ 617840 w 4368946"/>
                <a:gd name="connsiteY7210" fmla="*/ 822196 h 2947481"/>
                <a:gd name="connsiteX7211" fmla="*/ 615763 w 4368946"/>
                <a:gd name="connsiteY7211" fmla="*/ 823372 h 2947481"/>
                <a:gd name="connsiteX7212" fmla="*/ 613272 w 4368946"/>
                <a:gd name="connsiteY7212" fmla="*/ 823787 h 2947481"/>
                <a:gd name="connsiteX7213" fmla="*/ 610918 w 4368946"/>
                <a:gd name="connsiteY7213" fmla="*/ 823925 h 2947481"/>
                <a:gd name="connsiteX7214" fmla="*/ 609811 w 4368946"/>
                <a:gd name="connsiteY7214" fmla="*/ 823718 h 2947481"/>
                <a:gd name="connsiteX7215" fmla="*/ 609327 w 4368946"/>
                <a:gd name="connsiteY7215" fmla="*/ 823303 h 2947481"/>
                <a:gd name="connsiteX7216" fmla="*/ 608773 w 4368946"/>
                <a:gd name="connsiteY7216" fmla="*/ 823095 h 2947481"/>
                <a:gd name="connsiteX7217" fmla="*/ 607527 w 4368946"/>
                <a:gd name="connsiteY7217" fmla="*/ 823579 h 2947481"/>
                <a:gd name="connsiteX7218" fmla="*/ 606558 w 4368946"/>
                <a:gd name="connsiteY7218" fmla="*/ 824617 h 2947481"/>
                <a:gd name="connsiteX7219" fmla="*/ 605935 w 4368946"/>
                <a:gd name="connsiteY7219" fmla="*/ 826208 h 2947481"/>
                <a:gd name="connsiteX7220" fmla="*/ 605105 w 4368946"/>
                <a:gd name="connsiteY7220" fmla="*/ 829251 h 2947481"/>
                <a:gd name="connsiteX7221" fmla="*/ 603721 w 4368946"/>
                <a:gd name="connsiteY7221" fmla="*/ 832295 h 2947481"/>
                <a:gd name="connsiteX7222" fmla="*/ 602682 w 4368946"/>
                <a:gd name="connsiteY7222" fmla="*/ 832849 h 2947481"/>
                <a:gd name="connsiteX7223" fmla="*/ 601160 w 4368946"/>
                <a:gd name="connsiteY7223" fmla="*/ 832710 h 2947481"/>
                <a:gd name="connsiteX7224" fmla="*/ 598253 w 4368946"/>
                <a:gd name="connsiteY7224" fmla="*/ 833817 h 2947481"/>
                <a:gd name="connsiteX7225" fmla="*/ 600260 w 4368946"/>
                <a:gd name="connsiteY7225" fmla="*/ 835892 h 2947481"/>
                <a:gd name="connsiteX7226" fmla="*/ 598599 w 4368946"/>
                <a:gd name="connsiteY7226" fmla="*/ 837760 h 2947481"/>
                <a:gd name="connsiteX7227" fmla="*/ 595554 w 4368946"/>
                <a:gd name="connsiteY7227" fmla="*/ 839489 h 2947481"/>
                <a:gd name="connsiteX7228" fmla="*/ 593200 w 4368946"/>
                <a:gd name="connsiteY7228" fmla="*/ 841426 h 2947481"/>
                <a:gd name="connsiteX7229" fmla="*/ 592508 w 4368946"/>
                <a:gd name="connsiteY7229" fmla="*/ 843363 h 2947481"/>
                <a:gd name="connsiteX7230" fmla="*/ 592647 w 4368946"/>
                <a:gd name="connsiteY7230" fmla="*/ 844815 h 2947481"/>
                <a:gd name="connsiteX7231" fmla="*/ 593062 w 4368946"/>
                <a:gd name="connsiteY7231" fmla="*/ 846268 h 2947481"/>
                <a:gd name="connsiteX7232" fmla="*/ 593200 w 4368946"/>
                <a:gd name="connsiteY7232" fmla="*/ 848205 h 2947481"/>
                <a:gd name="connsiteX7233" fmla="*/ 592577 w 4368946"/>
                <a:gd name="connsiteY7233" fmla="*/ 850349 h 2947481"/>
                <a:gd name="connsiteX7234" fmla="*/ 591470 w 4368946"/>
                <a:gd name="connsiteY7234" fmla="*/ 851871 h 2947481"/>
                <a:gd name="connsiteX7235" fmla="*/ 590086 w 4368946"/>
                <a:gd name="connsiteY7235" fmla="*/ 853393 h 2947481"/>
                <a:gd name="connsiteX7236" fmla="*/ 588979 w 4368946"/>
                <a:gd name="connsiteY7236" fmla="*/ 855399 h 2947481"/>
                <a:gd name="connsiteX7237" fmla="*/ 592024 w 4368946"/>
                <a:gd name="connsiteY7237" fmla="*/ 855399 h 2947481"/>
                <a:gd name="connsiteX7238" fmla="*/ 593685 w 4368946"/>
                <a:gd name="connsiteY7238" fmla="*/ 856644 h 2947481"/>
                <a:gd name="connsiteX7239" fmla="*/ 594446 w 4368946"/>
                <a:gd name="connsiteY7239" fmla="*/ 858650 h 2947481"/>
                <a:gd name="connsiteX7240" fmla="*/ 594931 w 4368946"/>
                <a:gd name="connsiteY7240" fmla="*/ 861210 h 2947481"/>
                <a:gd name="connsiteX7241" fmla="*/ 598045 w 4368946"/>
                <a:gd name="connsiteY7241" fmla="*/ 862801 h 2947481"/>
                <a:gd name="connsiteX7242" fmla="*/ 600329 w 4368946"/>
                <a:gd name="connsiteY7242" fmla="*/ 865222 h 2947481"/>
                <a:gd name="connsiteX7243" fmla="*/ 600606 w 4368946"/>
                <a:gd name="connsiteY7243" fmla="*/ 868058 h 2947481"/>
                <a:gd name="connsiteX7244" fmla="*/ 597630 w 4368946"/>
                <a:gd name="connsiteY7244" fmla="*/ 870825 h 2947481"/>
                <a:gd name="connsiteX7245" fmla="*/ 599637 w 4368946"/>
                <a:gd name="connsiteY7245" fmla="*/ 870825 h 2947481"/>
                <a:gd name="connsiteX7246" fmla="*/ 610918 w 4368946"/>
                <a:gd name="connsiteY7246" fmla="*/ 873108 h 2947481"/>
                <a:gd name="connsiteX7247" fmla="*/ 611957 w 4368946"/>
                <a:gd name="connsiteY7247" fmla="*/ 873523 h 2947481"/>
                <a:gd name="connsiteX7248" fmla="*/ 614102 w 4368946"/>
                <a:gd name="connsiteY7248" fmla="*/ 874629 h 2947481"/>
                <a:gd name="connsiteX7249" fmla="*/ 615209 w 4368946"/>
                <a:gd name="connsiteY7249" fmla="*/ 874906 h 2947481"/>
                <a:gd name="connsiteX7250" fmla="*/ 616248 w 4368946"/>
                <a:gd name="connsiteY7250" fmla="*/ 874698 h 2947481"/>
                <a:gd name="connsiteX7251" fmla="*/ 618601 w 4368946"/>
                <a:gd name="connsiteY7251" fmla="*/ 873799 h 2947481"/>
                <a:gd name="connsiteX7252" fmla="*/ 619570 w 4368946"/>
                <a:gd name="connsiteY7252" fmla="*/ 873799 h 2947481"/>
                <a:gd name="connsiteX7253" fmla="*/ 621785 w 4368946"/>
                <a:gd name="connsiteY7253" fmla="*/ 874145 h 2947481"/>
                <a:gd name="connsiteX7254" fmla="*/ 622269 w 4368946"/>
                <a:gd name="connsiteY7254" fmla="*/ 874906 h 2947481"/>
                <a:gd name="connsiteX7255" fmla="*/ 622269 w 4368946"/>
                <a:gd name="connsiteY7255" fmla="*/ 876774 h 2947481"/>
                <a:gd name="connsiteX7256" fmla="*/ 621162 w 4368946"/>
                <a:gd name="connsiteY7256" fmla="*/ 878572 h 2947481"/>
                <a:gd name="connsiteX7257" fmla="*/ 617978 w 4368946"/>
                <a:gd name="connsiteY7257" fmla="*/ 881201 h 2947481"/>
                <a:gd name="connsiteX7258" fmla="*/ 617632 w 4368946"/>
                <a:gd name="connsiteY7258" fmla="*/ 882584 h 2947481"/>
                <a:gd name="connsiteX7259" fmla="*/ 618739 w 4368946"/>
                <a:gd name="connsiteY7259" fmla="*/ 883691 h 2947481"/>
                <a:gd name="connsiteX7260" fmla="*/ 620400 w 4368946"/>
                <a:gd name="connsiteY7260" fmla="*/ 883899 h 2947481"/>
                <a:gd name="connsiteX7261" fmla="*/ 623861 w 4368946"/>
                <a:gd name="connsiteY7261" fmla="*/ 883691 h 2947481"/>
                <a:gd name="connsiteX7262" fmla="*/ 627667 w 4368946"/>
                <a:gd name="connsiteY7262" fmla="*/ 884659 h 2947481"/>
                <a:gd name="connsiteX7263" fmla="*/ 629260 w 4368946"/>
                <a:gd name="connsiteY7263" fmla="*/ 884798 h 2947481"/>
                <a:gd name="connsiteX7264" fmla="*/ 631197 w 4368946"/>
                <a:gd name="connsiteY7264" fmla="*/ 884314 h 2947481"/>
                <a:gd name="connsiteX7265" fmla="*/ 633205 w 4368946"/>
                <a:gd name="connsiteY7265" fmla="*/ 883207 h 2947481"/>
                <a:gd name="connsiteX7266" fmla="*/ 636596 w 4368946"/>
                <a:gd name="connsiteY7266" fmla="*/ 880578 h 2947481"/>
                <a:gd name="connsiteX7267" fmla="*/ 638741 w 4368946"/>
                <a:gd name="connsiteY7267" fmla="*/ 879610 h 2947481"/>
                <a:gd name="connsiteX7268" fmla="*/ 642686 w 4368946"/>
                <a:gd name="connsiteY7268" fmla="*/ 878641 h 2947481"/>
                <a:gd name="connsiteX7269" fmla="*/ 644209 w 4368946"/>
                <a:gd name="connsiteY7269" fmla="*/ 878088 h 2947481"/>
                <a:gd name="connsiteX7270" fmla="*/ 646147 w 4368946"/>
                <a:gd name="connsiteY7270" fmla="*/ 877050 h 2947481"/>
                <a:gd name="connsiteX7271" fmla="*/ 650784 w 4368946"/>
                <a:gd name="connsiteY7271" fmla="*/ 873038 h 2947481"/>
                <a:gd name="connsiteX7272" fmla="*/ 652445 w 4368946"/>
                <a:gd name="connsiteY7272" fmla="*/ 872001 h 2947481"/>
                <a:gd name="connsiteX7273" fmla="*/ 656113 w 4368946"/>
                <a:gd name="connsiteY7273" fmla="*/ 871102 h 2947481"/>
                <a:gd name="connsiteX7274" fmla="*/ 659435 w 4368946"/>
                <a:gd name="connsiteY7274" fmla="*/ 871655 h 2947481"/>
                <a:gd name="connsiteX7275" fmla="*/ 662481 w 4368946"/>
                <a:gd name="connsiteY7275" fmla="*/ 873246 h 2947481"/>
                <a:gd name="connsiteX7276" fmla="*/ 670232 w 4368946"/>
                <a:gd name="connsiteY7276" fmla="*/ 879126 h 2947481"/>
                <a:gd name="connsiteX7277" fmla="*/ 671963 w 4368946"/>
                <a:gd name="connsiteY7277" fmla="*/ 879817 h 2947481"/>
                <a:gd name="connsiteX7278" fmla="*/ 674247 w 4368946"/>
                <a:gd name="connsiteY7278" fmla="*/ 880094 h 2947481"/>
                <a:gd name="connsiteX7279" fmla="*/ 675769 w 4368946"/>
                <a:gd name="connsiteY7279" fmla="*/ 879956 h 2947481"/>
                <a:gd name="connsiteX7280" fmla="*/ 677084 w 4368946"/>
                <a:gd name="connsiteY7280" fmla="*/ 880094 h 2947481"/>
                <a:gd name="connsiteX7281" fmla="*/ 678676 w 4368946"/>
                <a:gd name="connsiteY7281" fmla="*/ 881408 h 2947481"/>
                <a:gd name="connsiteX7282" fmla="*/ 679645 w 4368946"/>
                <a:gd name="connsiteY7282" fmla="*/ 883068 h 2947481"/>
                <a:gd name="connsiteX7283" fmla="*/ 680545 w 4368946"/>
                <a:gd name="connsiteY7283" fmla="*/ 886873 h 2947481"/>
                <a:gd name="connsiteX7284" fmla="*/ 681445 w 4368946"/>
                <a:gd name="connsiteY7284" fmla="*/ 888533 h 2947481"/>
                <a:gd name="connsiteX7285" fmla="*/ 683036 w 4368946"/>
                <a:gd name="connsiteY7285" fmla="*/ 889778 h 2947481"/>
                <a:gd name="connsiteX7286" fmla="*/ 684836 w 4368946"/>
                <a:gd name="connsiteY7286" fmla="*/ 890470 h 2947481"/>
                <a:gd name="connsiteX7287" fmla="*/ 688712 w 4368946"/>
                <a:gd name="connsiteY7287" fmla="*/ 891231 h 2947481"/>
                <a:gd name="connsiteX7288" fmla="*/ 691688 w 4368946"/>
                <a:gd name="connsiteY7288" fmla="*/ 901815 h 2947481"/>
                <a:gd name="connsiteX7289" fmla="*/ 691965 w 4368946"/>
                <a:gd name="connsiteY7289" fmla="*/ 905204 h 2947481"/>
                <a:gd name="connsiteX7290" fmla="*/ 691965 w 4368946"/>
                <a:gd name="connsiteY7290" fmla="*/ 905204 h 2947481"/>
                <a:gd name="connsiteX7291" fmla="*/ 691688 w 4368946"/>
                <a:gd name="connsiteY7291" fmla="*/ 901815 h 2947481"/>
                <a:gd name="connsiteX7292" fmla="*/ 688712 w 4368946"/>
                <a:gd name="connsiteY7292" fmla="*/ 891231 h 2947481"/>
                <a:gd name="connsiteX7293" fmla="*/ 695425 w 4368946"/>
                <a:gd name="connsiteY7293" fmla="*/ 893721 h 2947481"/>
                <a:gd name="connsiteX7294" fmla="*/ 695287 w 4368946"/>
                <a:gd name="connsiteY7294" fmla="*/ 892614 h 2947481"/>
                <a:gd name="connsiteX7295" fmla="*/ 695287 w 4368946"/>
                <a:gd name="connsiteY7295" fmla="*/ 889986 h 2947481"/>
                <a:gd name="connsiteX7296" fmla="*/ 694941 w 4368946"/>
                <a:gd name="connsiteY7296" fmla="*/ 889156 h 2947481"/>
                <a:gd name="connsiteX7297" fmla="*/ 693626 w 4368946"/>
                <a:gd name="connsiteY7297" fmla="*/ 888326 h 2947481"/>
                <a:gd name="connsiteX7298" fmla="*/ 691688 w 4368946"/>
                <a:gd name="connsiteY7298" fmla="*/ 887841 h 2947481"/>
                <a:gd name="connsiteX7299" fmla="*/ 687743 w 4368946"/>
                <a:gd name="connsiteY7299" fmla="*/ 887426 h 2947481"/>
                <a:gd name="connsiteX7300" fmla="*/ 687535 w 4368946"/>
                <a:gd name="connsiteY7300" fmla="*/ 886873 h 2947481"/>
                <a:gd name="connsiteX7301" fmla="*/ 687535 w 4368946"/>
                <a:gd name="connsiteY7301" fmla="*/ 886320 h 2947481"/>
                <a:gd name="connsiteX7302" fmla="*/ 687535 w 4368946"/>
                <a:gd name="connsiteY7302" fmla="*/ 886873 h 2947481"/>
                <a:gd name="connsiteX7303" fmla="*/ 687812 w 4368946"/>
                <a:gd name="connsiteY7303" fmla="*/ 887426 h 2947481"/>
                <a:gd name="connsiteX7304" fmla="*/ 684144 w 4368946"/>
                <a:gd name="connsiteY7304" fmla="*/ 887081 h 2947481"/>
                <a:gd name="connsiteX7305" fmla="*/ 681860 w 4368946"/>
                <a:gd name="connsiteY7305" fmla="*/ 885835 h 2947481"/>
                <a:gd name="connsiteX7306" fmla="*/ 680545 w 4368946"/>
                <a:gd name="connsiteY7306" fmla="*/ 883622 h 2947481"/>
                <a:gd name="connsiteX7307" fmla="*/ 679784 w 4368946"/>
                <a:gd name="connsiteY7307" fmla="*/ 880301 h 2947481"/>
                <a:gd name="connsiteX7308" fmla="*/ 687674 w 4368946"/>
                <a:gd name="connsiteY7308" fmla="*/ 885213 h 2947481"/>
                <a:gd name="connsiteX7309" fmla="*/ 687535 w 4368946"/>
                <a:gd name="connsiteY7309" fmla="*/ 885766 h 2947481"/>
                <a:gd name="connsiteX7310" fmla="*/ 687743 w 4368946"/>
                <a:gd name="connsiteY7310" fmla="*/ 885213 h 2947481"/>
                <a:gd name="connsiteX7311" fmla="*/ 692795 w 4368946"/>
                <a:gd name="connsiteY7311" fmla="*/ 885628 h 2947481"/>
                <a:gd name="connsiteX7312" fmla="*/ 699439 w 4368946"/>
                <a:gd name="connsiteY7312" fmla="*/ 883899 h 2947481"/>
                <a:gd name="connsiteX7313" fmla="*/ 711413 w 4368946"/>
                <a:gd name="connsiteY7313" fmla="*/ 879610 h 2947481"/>
                <a:gd name="connsiteX7314" fmla="*/ 725740 w 4368946"/>
                <a:gd name="connsiteY7314" fmla="*/ 876497 h 2947481"/>
                <a:gd name="connsiteX7315" fmla="*/ 728093 w 4368946"/>
                <a:gd name="connsiteY7315" fmla="*/ 875529 h 2947481"/>
                <a:gd name="connsiteX7316" fmla="*/ 729754 w 4368946"/>
                <a:gd name="connsiteY7316" fmla="*/ 874353 h 2947481"/>
                <a:gd name="connsiteX7317" fmla="*/ 733214 w 4368946"/>
                <a:gd name="connsiteY7317" fmla="*/ 871309 h 2947481"/>
                <a:gd name="connsiteX7318" fmla="*/ 736052 w 4368946"/>
                <a:gd name="connsiteY7318" fmla="*/ 869441 h 2947481"/>
                <a:gd name="connsiteX7319" fmla="*/ 738959 w 4368946"/>
                <a:gd name="connsiteY7319" fmla="*/ 868265 h 2947481"/>
                <a:gd name="connsiteX7320" fmla="*/ 754601 w 4368946"/>
                <a:gd name="connsiteY7320" fmla="*/ 863147 h 2947481"/>
                <a:gd name="connsiteX7321" fmla="*/ 764221 w 4368946"/>
                <a:gd name="connsiteY7321" fmla="*/ 861279 h 2947481"/>
                <a:gd name="connsiteX7322" fmla="*/ 771488 w 4368946"/>
                <a:gd name="connsiteY7322" fmla="*/ 860864 h 2947481"/>
                <a:gd name="connsiteX7323" fmla="*/ 778271 w 4368946"/>
                <a:gd name="connsiteY7323" fmla="*/ 862178 h 2947481"/>
                <a:gd name="connsiteX7324" fmla="*/ 782977 w 4368946"/>
                <a:gd name="connsiteY7324" fmla="*/ 866398 h 2947481"/>
                <a:gd name="connsiteX7325" fmla="*/ 781039 w 4368946"/>
                <a:gd name="connsiteY7325" fmla="*/ 865637 h 2947481"/>
                <a:gd name="connsiteX7326" fmla="*/ 777371 w 4368946"/>
                <a:gd name="connsiteY7326" fmla="*/ 863838 h 2947481"/>
                <a:gd name="connsiteX7327" fmla="*/ 775433 w 4368946"/>
                <a:gd name="connsiteY7327" fmla="*/ 863423 h 2947481"/>
                <a:gd name="connsiteX7328" fmla="*/ 777302 w 4368946"/>
                <a:gd name="connsiteY7328" fmla="*/ 867228 h 2947481"/>
                <a:gd name="connsiteX7329" fmla="*/ 779309 w 4368946"/>
                <a:gd name="connsiteY7329" fmla="*/ 870479 h 2947481"/>
                <a:gd name="connsiteX7330" fmla="*/ 782146 w 4368946"/>
                <a:gd name="connsiteY7330" fmla="*/ 872900 h 2947481"/>
                <a:gd name="connsiteX7331" fmla="*/ 786230 w 4368946"/>
                <a:gd name="connsiteY7331" fmla="*/ 874145 h 2947481"/>
                <a:gd name="connsiteX7332" fmla="*/ 790037 w 4368946"/>
                <a:gd name="connsiteY7332" fmla="*/ 874007 h 2947481"/>
                <a:gd name="connsiteX7333" fmla="*/ 797234 w 4368946"/>
                <a:gd name="connsiteY7333" fmla="*/ 872001 h 2947481"/>
                <a:gd name="connsiteX7334" fmla="*/ 800557 w 4368946"/>
                <a:gd name="connsiteY7334" fmla="*/ 871586 h 2947481"/>
                <a:gd name="connsiteX7335" fmla="*/ 800834 w 4368946"/>
                <a:gd name="connsiteY7335" fmla="*/ 870617 h 2947481"/>
                <a:gd name="connsiteX7336" fmla="*/ 803948 w 4368946"/>
                <a:gd name="connsiteY7336" fmla="*/ 867643 h 2947481"/>
                <a:gd name="connsiteX7337" fmla="*/ 805263 w 4368946"/>
                <a:gd name="connsiteY7337" fmla="*/ 866121 h 2947481"/>
                <a:gd name="connsiteX7338" fmla="*/ 806301 w 4368946"/>
                <a:gd name="connsiteY7338" fmla="*/ 863631 h 2947481"/>
                <a:gd name="connsiteX7339" fmla="*/ 806924 w 4368946"/>
                <a:gd name="connsiteY7339" fmla="*/ 861348 h 2947481"/>
                <a:gd name="connsiteX7340" fmla="*/ 807893 w 4368946"/>
                <a:gd name="connsiteY7340" fmla="*/ 859342 h 2947481"/>
                <a:gd name="connsiteX7341" fmla="*/ 809900 w 4368946"/>
                <a:gd name="connsiteY7341" fmla="*/ 857889 h 2947481"/>
                <a:gd name="connsiteX7342" fmla="*/ 812254 w 4368946"/>
                <a:gd name="connsiteY7342" fmla="*/ 857336 h 2947481"/>
                <a:gd name="connsiteX7343" fmla="*/ 816960 w 4368946"/>
                <a:gd name="connsiteY7343" fmla="*/ 857128 h 2947481"/>
                <a:gd name="connsiteX7344" fmla="*/ 819382 w 4368946"/>
                <a:gd name="connsiteY7344" fmla="*/ 856229 h 2947481"/>
                <a:gd name="connsiteX7345" fmla="*/ 821458 w 4368946"/>
                <a:gd name="connsiteY7345" fmla="*/ 854776 h 2947481"/>
                <a:gd name="connsiteX7346" fmla="*/ 823396 w 4368946"/>
                <a:gd name="connsiteY7346" fmla="*/ 852909 h 2947481"/>
                <a:gd name="connsiteX7347" fmla="*/ 826788 w 4368946"/>
                <a:gd name="connsiteY7347" fmla="*/ 848897 h 2947481"/>
                <a:gd name="connsiteX7348" fmla="*/ 828310 w 4368946"/>
                <a:gd name="connsiteY7348" fmla="*/ 846822 h 2947481"/>
                <a:gd name="connsiteX7349" fmla="*/ 829418 w 4368946"/>
                <a:gd name="connsiteY7349" fmla="*/ 844677 h 2947481"/>
                <a:gd name="connsiteX7350" fmla="*/ 831287 w 4368946"/>
                <a:gd name="connsiteY7350" fmla="*/ 840112 h 2947481"/>
                <a:gd name="connsiteX7351" fmla="*/ 831148 w 4368946"/>
                <a:gd name="connsiteY7351" fmla="*/ 842602 h 2947481"/>
                <a:gd name="connsiteX7352" fmla="*/ 830525 w 4368946"/>
                <a:gd name="connsiteY7352" fmla="*/ 844954 h 2947481"/>
                <a:gd name="connsiteX7353" fmla="*/ 829418 w 4368946"/>
                <a:gd name="connsiteY7353" fmla="*/ 847168 h 2947481"/>
                <a:gd name="connsiteX7354" fmla="*/ 827964 w 4368946"/>
                <a:gd name="connsiteY7354" fmla="*/ 849173 h 2947481"/>
                <a:gd name="connsiteX7355" fmla="*/ 826234 w 4368946"/>
                <a:gd name="connsiteY7355" fmla="*/ 851318 h 2947481"/>
                <a:gd name="connsiteX7356" fmla="*/ 820420 w 4368946"/>
                <a:gd name="connsiteY7356" fmla="*/ 857128 h 2947481"/>
                <a:gd name="connsiteX7357" fmla="*/ 825542 w 4368946"/>
                <a:gd name="connsiteY7357" fmla="*/ 858858 h 2947481"/>
                <a:gd name="connsiteX7358" fmla="*/ 828241 w 4368946"/>
                <a:gd name="connsiteY7358" fmla="*/ 859273 h 2947481"/>
                <a:gd name="connsiteX7359" fmla="*/ 830733 w 4368946"/>
                <a:gd name="connsiteY7359" fmla="*/ 858858 h 2947481"/>
                <a:gd name="connsiteX7360" fmla="*/ 832532 w 4368946"/>
                <a:gd name="connsiteY7360" fmla="*/ 857336 h 2947481"/>
                <a:gd name="connsiteX7361" fmla="*/ 833363 w 4368946"/>
                <a:gd name="connsiteY7361" fmla="*/ 855053 h 2947481"/>
                <a:gd name="connsiteX7362" fmla="*/ 833640 w 4368946"/>
                <a:gd name="connsiteY7362" fmla="*/ 849588 h 2947481"/>
                <a:gd name="connsiteX7363" fmla="*/ 834747 w 4368946"/>
                <a:gd name="connsiteY7363" fmla="*/ 849588 h 2947481"/>
                <a:gd name="connsiteX7364" fmla="*/ 833640 w 4368946"/>
                <a:gd name="connsiteY7364" fmla="*/ 849588 h 2947481"/>
                <a:gd name="connsiteX7365" fmla="*/ 833017 w 4368946"/>
                <a:gd name="connsiteY7365" fmla="*/ 847306 h 2947481"/>
                <a:gd name="connsiteX7366" fmla="*/ 832670 w 4368946"/>
                <a:gd name="connsiteY7366" fmla="*/ 842256 h 2947481"/>
                <a:gd name="connsiteX7367" fmla="*/ 832048 w 4368946"/>
                <a:gd name="connsiteY7367" fmla="*/ 839627 h 2947481"/>
                <a:gd name="connsiteX7368" fmla="*/ 831079 w 4368946"/>
                <a:gd name="connsiteY7368" fmla="*/ 836722 h 2947481"/>
                <a:gd name="connsiteX7369" fmla="*/ 830456 w 4368946"/>
                <a:gd name="connsiteY7369" fmla="*/ 834094 h 2947481"/>
                <a:gd name="connsiteX7370" fmla="*/ 829694 w 4368946"/>
                <a:gd name="connsiteY7370" fmla="*/ 828283 h 2947481"/>
                <a:gd name="connsiteX7371" fmla="*/ 837446 w 4368946"/>
                <a:gd name="connsiteY7371" fmla="*/ 824271 h 2947481"/>
                <a:gd name="connsiteX7372" fmla="*/ 843260 w 4368946"/>
                <a:gd name="connsiteY7372" fmla="*/ 821988 h 2947481"/>
                <a:gd name="connsiteX7373" fmla="*/ 837446 w 4368946"/>
                <a:gd name="connsiteY7373" fmla="*/ 824271 h 2947481"/>
                <a:gd name="connsiteX7374" fmla="*/ 829694 w 4368946"/>
                <a:gd name="connsiteY7374" fmla="*/ 828283 h 2947481"/>
                <a:gd name="connsiteX7375" fmla="*/ 828657 w 4368946"/>
                <a:gd name="connsiteY7375" fmla="*/ 818737 h 2947481"/>
                <a:gd name="connsiteX7376" fmla="*/ 828795 w 4368946"/>
                <a:gd name="connsiteY7376" fmla="*/ 813618 h 2947481"/>
                <a:gd name="connsiteX7377" fmla="*/ 830040 w 4368946"/>
                <a:gd name="connsiteY7377" fmla="*/ 809399 h 2947481"/>
                <a:gd name="connsiteX7378" fmla="*/ 831217 w 4368946"/>
                <a:gd name="connsiteY7378" fmla="*/ 808015 h 2947481"/>
                <a:gd name="connsiteX7379" fmla="*/ 834193 w 4368946"/>
                <a:gd name="connsiteY7379" fmla="*/ 805663 h 2947481"/>
                <a:gd name="connsiteX7380" fmla="*/ 835508 w 4368946"/>
                <a:gd name="connsiteY7380" fmla="*/ 804211 h 2947481"/>
                <a:gd name="connsiteX7381" fmla="*/ 836339 w 4368946"/>
                <a:gd name="connsiteY7381" fmla="*/ 802551 h 2947481"/>
                <a:gd name="connsiteX7382" fmla="*/ 836754 w 4368946"/>
                <a:gd name="connsiteY7382" fmla="*/ 800960 h 2947481"/>
                <a:gd name="connsiteX7383" fmla="*/ 837100 w 4368946"/>
                <a:gd name="connsiteY7383" fmla="*/ 799299 h 2947481"/>
                <a:gd name="connsiteX7384" fmla="*/ 837515 w 4368946"/>
                <a:gd name="connsiteY7384" fmla="*/ 797570 h 2947481"/>
                <a:gd name="connsiteX7385" fmla="*/ 839315 w 4368946"/>
                <a:gd name="connsiteY7385" fmla="*/ 793489 h 2947481"/>
                <a:gd name="connsiteX7386" fmla="*/ 841530 w 4368946"/>
                <a:gd name="connsiteY7386" fmla="*/ 790307 h 2947481"/>
                <a:gd name="connsiteX7387" fmla="*/ 844506 w 4368946"/>
                <a:gd name="connsiteY7387" fmla="*/ 787955 h 2947481"/>
                <a:gd name="connsiteX7388" fmla="*/ 848381 w 4368946"/>
                <a:gd name="connsiteY7388" fmla="*/ 786295 h 2947481"/>
                <a:gd name="connsiteX7389" fmla="*/ 859109 w 4368946"/>
                <a:gd name="connsiteY7389" fmla="*/ 782836 h 2947481"/>
                <a:gd name="connsiteX7390" fmla="*/ 860355 w 4368946"/>
                <a:gd name="connsiteY7390" fmla="*/ 782836 h 2947481"/>
                <a:gd name="connsiteX7391" fmla="*/ 862778 w 4368946"/>
                <a:gd name="connsiteY7391" fmla="*/ 785465 h 2947481"/>
                <a:gd name="connsiteX7392" fmla="*/ 868799 w 4368946"/>
                <a:gd name="connsiteY7392" fmla="*/ 790583 h 2947481"/>
                <a:gd name="connsiteX7393" fmla="*/ 871706 w 4368946"/>
                <a:gd name="connsiteY7393" fmla="*/ 793420 h 2947481"/>
                <a:gd name="connsiteX7394" fmla="*/ 874059 w 4368946"/>
                <a:gd name="connsiteY7394" fmla="*/ 796602 h 2947481"/>
                <a:gd name="connsiteX7395" fmla="*/ 876481 w 4368946"/>
                <a:gd name="connsiteY7395" fmla="*/ 801167 h 2947481"/>
                <a:gd name="connsiteX7396" fmla="*/ 878004 w 4368946"/>
                <a:gd name="connsiteY7396" fmla="*/ 802551 h 2947481"/>
                <a:gd name="connsiteX7397" fmla="*/ 880841 w 4368946"/>
                <a:gd name="connsiteY7397" fmla="*/ 803657 h 2947481"/>
                <a:gd name="connsiteX7398" fmla="*/ 882918 w 4368946"/>
                <a:gd name="connsiteY7398" fmla="*/ 804280 h 2947481"/>
                <a:gd name="connsiteX7399" fmla="*/ 884787 w 4368946"/>
                <a:gd name="connsiteY7399" fmla="*/ 804626 h 2947481"/>
                <a:gd name="connsiteX7400" fmla="*/ 886794 w 4368946"/>
                <a:gd name="connsiteY7400" fmla="*/ 804626 h 2947481"/>
                <a:gd name="connsiteX7401" fmla="*/ 889078 w 4368946"/>
                <a:gd name="connsiteY7401" fmla="*/ 804003 h 2947481"/>
                <a:gd name="connsiteX7402" fmla="*/ 892400 w 4368946"/>
                <a:gd name="connsiteY7402" fmla="*/ 802620 h 2947481"/>
                <a:gd name="connsiteX7403" fmla="*/ 895583 w 4368946"/>
                <a:gd name="connsiteY7403" fmla="*/ 800614 h 2947481"/>
                <a:gd name="connsiteX7404" fmla="*/ 898075 w 4368946"/>
                <a:gd name="connsiteY7404" fmla="*/ 797985 h 2947481"/>
                <a:gd name="connsiteX7405" fmla="*/ 899459 w 4368946"/>
                <a:gd name="connsiteY7405" fmla="*/ 794734 h 2947481"/>
                <a:gd name="connsiteX7406" fmla="*/ 899459 w 4368946"/>
                <a:gd name="connsiteY7406" fmla="*/ 790514 h 2947481"/>
                <a:gd name="connsiteX7407" fmla="*/ 897452 w 4368946"/>
                <a:gd name="connsiteY7407" fmla="*/ 781799 h 2947481"/>
                <a:gd name="connsiteX7408" fmla="*/ 897729 w 4368946"/>
                <a:gd name="connsiteY7408" fmla="*/ 777787 h 2947481"/>
                <a:gd name="connsiteX7409" fmla="*/ 901605 w 4368946"/>
                <a:gd name="connsiteY7409" fmla="*/ 768102 h 2947481"/>
                <a:gd name="connsiteX7410" fmla="*/ 901951 w 4368946"/>
                <a:gd name="connsiteY7410" fmla="*/ 765197 h 2947481"/>
                <a:gd name="connsiteX7411" fmla="*/ 901951 w 4368946"/>
                <a:gd name="connsiteY7411" fmla="*/ 763191 h 2947481"/>
                <a:gd name="connsiteX7412" fmla="*/ 901466 w 4368946"/>
                <a:gd name="connsiteY7412" fmla="*/ 762568 h 2947481"/>
                <a:gd name="connsiteX7413" fmla="*/ 900013 w 4368946"/>
                <a:gd name="connsiteY7413" fmla="*/ 762084 h 2947481"/>
                <a:gd name="connsiteX7414" fmla="*/ 898560 w 4368946"/>
                <a:gd name="connsiteY7414" fmla="*/ 762084 h 2947481"/>
                <a:gd name="connsiteX7415" fmla="*/ 897937 w 4368946"/>
                <a:gd name="connsiteY7415" fmla="*/ 762845 h 2947481"/>
                <a:gd name="connsiteX7416" fmla="*/ 897383 w 4368946"/>
                <a:gd name="connsiteY7416" fmla="*/ 763813 h 2947481"/>
                <a:gd name="connsiteX7417" fmla="*/ 896275 w 4368946"/>
                <a:gd name="connsiteY7417" fmla="*/ 764505 h 2947481"/>
                <a:gd name="connsiteX7418" fmla="*/ 894407 w 4368946"/>
                <a:gd name="connsiteY7418" fmla="*/ 764851 h 2947481"/>
                <a:gd name="connsiteX7419" fmla="*/ 892884 w 4368946"/>
                <a:gd name="connsiteY7419" fmla="*/ 764851 h 2947481"/>
                <a:gd name="connsiteX7420" fmla="*/ 891362 w 4368946"/>
                <a:gd name="connsiteY7420" fmla="*/ 764436 h 2947481"/>
                <a:gd name="connsiteX7421" fmla="*/ 889562 w 4368946"/>
                <a:gd name="connsiteY7421" fmla="*/ 763675 h 2947481"/>
                <a:gd name="connsiteX7422" fmla="*/ 887278 w 4368946"/>
                <a:gd name="connsiteY7422" fmla="*/ 762568 h 2947481"/>
                <a:gd name="connsiteX7423" fmla="*/ 886378 w 4368946"/>
                <a:gd name="connsiteY7423" fmla="*/ 761531 h 2947481"/>
                <a:gd name="connsiteX7424" fmla="*/ 884717 w 4368946"/>
                <a:gd name="connsiteY7424" fmla="*/ 758072 h 2947481"/>
                <a:gd name="connsiteX7425" fmla="*/ 881672 w 4368946"/>
                <a:gd name="connsiteY7425" fmla="*/ 753507 h 2947481"/>
                <a:gd name="connsiteX7426" fmla="*/ 882018 w 4368946"/>
                <a:gd name="connsiteY7426" fmla="*/ 751777 h 2947481"/>
                <a:gd name="connsiteX7427" fmla="*/ 884510 w 4368946"/>
                <a:gd name="connsiteY7427" fmla="*/ 749356 h 2947481"/>
                <a:gd name="connsiteX7428" fmla="*/ 881326 w 4368946"/>
                <a:gd name="connsiteY7428" fmla="*/ 749218 h 2947481"/>
                <a:gd name="connsiteX7429" fmla="*/ 880011 w 4368946"/>
                <a:gd name="connsiteY7429" fmla="*/ 746797 h 2947481"/>
                <a:gd name="connsiteX7430" fmla="*/ 879872 w 4368946"/>
                <a:gd name="connsiteY7430" fmla="*/ 743546 h 2947481"/>
                <a:gd name="connsiteX7431" fmla="*/ 880150 w 4368946"/>
                <a:gd name="connsiteY7431" fmla="*/ 740986 h 2947481"/>
                <a:gd name="connsiteX7432" fmla="*/ 881533 w 4368946"/>
                <a:gd name="connsiteY7432" fmla="*/ 736974 h 2947481"/>
                <a:gd name="connsiteX7433" fmla="*/ 884233 w 4368946"/>
                <a:gd name="connsiteY7433" fmla="*/ 734830 h 2947481"/>
                <a:gd name="connsiteX7434" fmla="*/ 888039 w 4368946"/>
                <a:gd name="connsiteY7434" fmla="*/ 733792 h 2947481"/>
                <a:gd name="connsiteX7435" fmla="*/ 892815 w 4368946"/>
                <a:gd name="connsiteY7435" fmla="*/ 733377 h 2947481"/>
                <a:gd name="connsiteX7436" fmla="*/ 892192 w 4368946"/>
                <a:gd name="connsiteY7436" fmla="*/ 730818 h 2947481"/>
                <a:gd name="connsiteX7437" fmla="*/ 894338 w 4368946"/>
                <a:gd name="connsiteY7437" fmla="*/ 730541 h 2947481"/>
                <a:gd name="connsiteX7438" fmla="*/ 896068 w 4368946"/>
                <a:gd name="connsiteY7438" fmla="*/ 729711 h 2947481"/>
                <a:gd name="connsiteX7439" fmla="*/ 897798 w 4368946"/>
                <a:gd name="connsiteY7439" fmla="*/ 728604 h 2947481"/>
                <a:gd name="connsiteX7440" fmla="*/ 899598 w 4368946"/>
                <a:gd name="connsiteY7440" fmla="*/ 727774 h 2947481"/>
                <a:gd name="connsiteX7441" fmla="*/ 900566 w 4368946"/>
                <a:gd name="connsiteY7441" fmla="*/ 727636 h 2947481"/>
                <a:gd name="connsiteX7442" fmla="*/ 902781 w 4368946"/>
                <a:gd name="connsiteY7442" fmla="*/ 727982 h 2947481"/>
                <a:gd name="connsiteX7443" fmla="*/ 903820 w 4368946"/>
                <a:gd name="connsiteY7443" fmla="*/ 727982 h 2947481"/>
                <a:gd name="connsiteX7444" fmla="*/ 905135 w 4368946"/>
                <a:gd name="connsiteY7444" fmla="*/ 727636 h 2947481"/>
                <a:gd name="connsiteX7445" fmla="*/ 907695 w 4368946"/>
                <a:gd name="connsiteY7445" fmla="*/ 726529 h 2947481"/>
                <a:gd name="connsiteX7446" fmla="*/ 909010 w 4368946"/>
                <a:gd name="connsiteY7446" fmla="*/ 726183 h 2947481"/>
                <a:gd name="connsiteX7447" fmla="*/ 917662 w 4368946"/>
                <a:gd name="connsiteY7447" fmla="*/ 726460 h 2947481"/>
                <a:gd name="connsiteX7448" fmla="*/ 921538 w 4368946"/>
                <a:gd name="connsiteY7448" fmla="*/ 725560 h 2947481"/>
                <a:gd name="connsiteX7449" fmla="*/ 922368 w 4368946"/>
                <a:gd name="connsiteY7449" fmla="*/ 722379 h 2947481"/>
                <a:gd name="connsiteX7450" fmla="*/ 943062 w 4368946"/>
                <a:gd name="connsiteY7450" fmla="*/ 725560 h 2947481"/>
                <a:gd name="connsiteX7451" fmla="*/ 955105 w 4368946"/>
                <a:gd name="connsiteY7451" fmla="*/ 728673 h 2947481"/>
                <a:gd name="connsiteX7452" fmla="*/ 962788 w 4368946"/>
                <a:gd name="connsiteY7452" fmla="*/ 729503 h 2947481"/>
                <a:gd name="connsiteX7453" fmla="*/ 970124 w 4368946"/>
                <a:gd name="connsiteY7453" fmla="*/ 729296 h 2947481"/>
                <a:gd name="connsiteX7454" fmla="*/ 974276 w 4368946"/>
                <a:gd name="connsiteY7454" fmla="*/ 727290 h 2947481"/>
                <a:gd name="connsiteX7455" fmla="*/ 975384 w 4368946"/>
                <a:gd name="connsiteY7455" fmla="*/ 728120 h 2947481"/>
                <a:gd name="connsiteX7456" fmla="*/ 976215 w 4368946"/>
                <a:gd name="connsiteY7456" fmla="*/ 729088 h 2947481"/>
                <a:gd name="connsiteX7457" fmla="*/ 975453 w 4368946"/>
                <a:gd name="connsiteY7457" fmla="*/ 728120 h 2947481"/>
                <a:gd name="connsiteX7458" fmla="*/ 974346 w 4368946"/>
                <a:gd name="connsiteY7458" fmla="*/ 727290 h 2947481"/>
                <a:gd name="connsiteX7459" fmla="*/ 975038 w 4368946"/>
                <a:gd name="connsiteY7459" fmla="*/ 725353 h 2947481"/>
                <a:gd name="connsiteX7460" fmla="*/ 974830 w 4368946"/>
                <a:gd name="connsiteY7460" fmla="*/ 723693 h 2947481"/>
                <a:gd name="connsiteX7461" fmla="*/ 974415 w 4368946"/>
                <a:gd name="connsiteY7461" fmla="*/ 722033 h 2947481"/>
                <a:gd name="connsiteX7462" fmla="*/ 974415 w 4368946"/>
                <a:gd name="connsiteY7462" fmla="*/ 720234 h 2947481"/>
                <a:gd name="connsiteX7463" fmla="*/ 975245 w 4368946"/>
                <a:gd name="connsiteY7463" fmla="*/ 718021 h 2947481"/>
                <a:gd name="connsiteX7464" fmla="*/ 975937 w 4368946"/>
                <a:gd name="connsiteY7464" fmla="*/ 718021 h 2947481"/>
                <a:gd name="connsiteX7465" fmla="*/ 976906 w 4368946"/>
                <a:gd name="connsiteY7465" fmla="*/ 718920 h 2947481"/>
                <a:gd name="connsiteX7466" fmla="*/ 978429 w 4368946"/>
                <a:gd name="connsiteY7466" fmla="*/ 719542 h 2947481"/>
                <a:gd name="connsiteX7467" fmla="*/ 980990 w 4368946"/>
                <a:gd name="connsiteY7467" fmla="*/ 719819 h 2947481"/>
                <a:gd name="connsiteX7468" fmla="*/ 981613 w 4368946"/>
                <a:gd name="connsiteY7468" fmla="*/ 719473 h 2947481"/>
                <a:gd name="connsiteX7469" fmla="*/ 982997 w 4368946"/>
                <a:gd name="connsiteY7469" fmla="*/ 718643 h 2947481"/>
                <a:gd name="connsiteX7470" fmla="*/ 983412 w 4368946"/>
                <a:gd name="connsiteY7470" fmla="*/ 718090 h 2947481"/>
                <a:gd name="connsiteX7471" fmla="*/ 983412 w 4368946"/>
                <a:gd name="connsiteY7471" fmla="*/ 717398 h 2947481"/>
                <a:gd name="connsiteX7472" fmla="*/ 983551 w 4368946"/>
                <a:gd name="connsiteY7472" fmla="*/ 716706 h 2947481"/>
                <a:gd name="connsiteX7473" fmla="*/ 984174 w 4368946"/>
                <a:gd name="connsiteY7473" fmla="*/ 716153 h 2947481"/>
                <a:gd name="connsiteX7474" fmla="*/ 985004 w 4368946"/>
                <a:gd name="connsiteY7474" fmla="*/ 715945 h 2947481"/>
                <a:gd name="connsiteX7475" fmla="*/ 985419 w 4368946"/>
                <a:gd name="connsiteY7475" fmla="*/ 716222 h 2947481"/>
                <a:gd name="connsiteX7476" fmla="*/ 985765 w 4368946"/>
                <a:gd name="connsiteY7476" fmla="*/ 716568 h 2947481"/>
                <a:gd name="connsiteX7477" fmla="*/ 986596 w 4368946"/>
                <a:gd name="connsiteY7477" fmla="*/ 716568 h 2947481"/>
                <a:gd name="connsiteX7478" fmla="*/ 988188 w 4368946"/>
                <a:gd name="connsiteY7478" fmla="*/ 716568 h 2947481"/>
                <a:gd name="connsiteX7479" fmla="*/ 989780 w 4368946"/>
                <a:gd name="connsiteY7479" fmla="*/ 716845 h 2947481"/>
                <a:gd name="connsiteX7480" fmla="*/ 991302 w 4368946"/>
                <a:gd name="connsiteY7480" fmla="*/ 716983 h 2947481"/>
                <a:gd name="connsiteX7481" fmla="*/ 992894 w 4368946"/>
                <a:gd name="connsiteY7481" fmla="*/ 716568 h 2947481"/>
                <a:gd name="connsiteX7482" fmla="*/ 993933 w 4368946"/>
                <a:gd name="connsiteY7482" fmla="*/ 715669 h 2947481"/>
                <a:gd name="connsiteX7483" fmla="*/ 995178 w 4368946"/>
                <a:gd name="connsiteY7483" fmla="*/ 713455 h 2947481"/>
                <a:gd name="connsiteX7484" fmla="*/ 996147 w 4368946"/>
                <a:gd name="connsiteY7484" fmla="*/ 712487 h 2947481"/>
                <a:gd name="connsiteX7485" fmla="*/ 999123 w 4368946"/>
                <a:gd name="connsiteY7485" fmla="*/ 711242 h 2947481"/>
                <a:gd name="connsiteX7486" fmla="*/ 1002307 w 4368946"/>
                <a:gd name="connsiteY7486" fmla="*/ 711103 h 2947481"/>
                <a:gd name="connsiteX7487" fmla="*/ 1009159 w 4368946"/>
                <a:gd name="connsiteY7487" fmla="*/ 712279 h 2947481"/>
                <a:gd name="connsiteX7488" fmla="*/ 1015734 w 4368946"/>
                <a:gd name="connsiteY7488" fmla="*/ 714216 h 2947481"/>
                <a:gd name="connsiteX7489" fmla="*/ 1018572 w 4368946"/>
                <a:gd name="connsiteY7489" fmla="*/ 714216 h 2947481"/>
                <a:gd name="connsiteX7490" fmla="*/ 1018640 w 4368946"/>
                <a:gd name="connsiteY7490" fmla="*/ 711726 h 2947481"/>
                <a:gd name="connsiteX7491" fmla="*/ 1010681 w 4368946"/>
                <a:gd name="connsiteY7491" fmla="*/ 705154 h 2947481"/>
                <a:gd name="connsiteX7492" fmla="*/ 1009366 w 4368946"/>
                <a:gd name="connsiteY7492" fmla="*/ 704601 h 2947481"/>
                <a:gd name="connsiteX7493" fmla="*/ 1007636 w 4368946"/>
                <a:gd name="connsiteY7493" fmla="*/ 704255 h 2947481"/>
                <a:gd name="connsiteX7494" fmla="*/ 1004314 w 4368946"/>
                <a:gd name="connsiteY7494" fmla="*/ 704255 h 2947481"/>
                <a:gd name="connsiteX7495" fmla="*/ 1001269 w 4368946"/>
                <a:gd name="connsiteY7495" fmla="*/ 704532 h 2947481"/>
                <a:gd name="connsiteX7496" fmla="*/ 998224 w 4368946"/>
                <a:gd name="connsiteY7496" fmla="*/ 704532 h 2947481"/>
                <a:gd name="connsiteX7497" fmla="*/ 995040 w 4368946"/>
                <a:gd name="connsiteY7497" fmla="*/ 703356 h 2947481"/>
                <a:gd name="connsiteX7498" fmla="*/ 991856 w 4368946"/>
                <a:gd name="connsiteY7498" fmla="*/ 701419 h 2947481"/>
                <a:gd name="connsiteX7499" fmla="*/ 988742 w 4368946"/>
                <a:gd name="connsiteY7499" fmla="*/ 699067 h 2947481"/>
                <a:gd name="connsiteX7500" fmla="*/ 986181 w 4368946"/>
                <a:gd name="connsiteY7500" fmla="*/ 696231 h 2947481"/>
                <a:gd name="connsiteX7501" fmla="*/ 984520 w 4368946"/>
                <a:gd name="connsiteY7501" fmla="*/ 693049 h 2947481"/>
                <a:gd name="connsiteX7502" fmla="*/ 985143 w 4368946"/>
                <a:gd name="connsiteY7502" fmla="*/ 693533 h 2947481"/>
                <a:gd name="connsiteX7503" fmla="*/ 986596 w 4368946"/>
                <a:gd name="connsiteY7503" fmla="*/ 694225 h 2947481"/>
                <a:gd name="connsiteX7504" fmla="*/ 987219 w 4368946"/>
                <a:gd name="connsiteY7504" fmla="*/ 694640 h 2947481"/>
                <a:gd name="connsiteX7505" fmla="*/ 987842 w 4368946"/>
                <a:gd name="connsiteY7505" fmla="*/ 691596 h 2947481"/>
                <a:gd name="connsiteX7506" fmla="*/ 986873 w 4368946"/>
                <a:gd name="connsiteY7506" fmla="*/ 689936 h 2947481"/>
                <a:gd name="connsiteX7507" fmla="*/ 984797 w 4368946"/>
                <a:gd name="connsiteY7507" fmla="*/ 689452 h 2947481"/>
                <a:gd name="connsiteX7508" fmla="*/ 982236 w 4368946"/>
                <a:gd name="connsiteY7508" fmla="*/ 689798 h 2947481"/>
                <a:gd name="connsiteX7509" fmla="*/ 973238 w 4368946"/>
                <a:gd name="connsiteY7509" fmla="*/ 692565 h 2947481"/>
                <a:gd name="connsiteX7510" fmla="*/ 969985 w 4368946"/>
                <a:gd name="connsiteY7510" fmla="*/ 693187 h 2947481"/>
                <a:gd name="connsiteX7511" fmla="*/ 971785 w 4368946"/>
                <a:gd name="connsiteY7511" fmla="*/ 691458 h 2947481"/>
                <a:gd name="connsiteX7512" fmla="*/ 977322 w 4368946"/>
                <a:gd name="connsiteY7512" fmla="*/ 686201 h 2947481"/>
                <a:gd name="connsiteX7513" fmla="*/ 979882 w 4368946"/>
                <a:gd name="connsiteY7513" fmla="*/ 683711 h 2947481"/>
                <a:gd name="connsiteX7514" fmla="*/ 977252 w 4368946"/>
                <a:gd name="connsiteY7514" fmla="*/ 686201 h 2947481"/>
                <a:gd name="connsiteX7515" fmla="*/ 971716 w 4368946"/>
                <a:gd name="connsiteY7515" fmla="*/ 691458 h 2947481"/>
                <a:gd name="connsiteX7516" fmla="*/ 970262 w 4368946"/>
                <a:gd name="connsiteY7516" fmla="*/ 692703 h 2947481"/>
                <a:gd name="connsiteX7517" fmla="*/ 968670 w 4368946"/>
                <a:gd name="connsiteY7517" fmla="*/ 693602 h 2947481"/>
                <a:gd name="connsiteX7518" fmla="*/ 967009 w 4368946"/>
                <a:gd name="connsiteY7518" fmla="*/ 694225 h 2947481"/>
                <a:gd name="connsiteX7519" fmla="*/ 965071 w 4368946"/>
                <a:gd name="connsiteY7519" fmla="*/ 694640 h 2947481"/>
                <a:gd name="connsiteX7520" fmla="*/ 963134 w 4368946"/>
                <a:gd name="connsiteY7520" fmla="*/ 694640 h 2947481"/>
                <a:gd name="connsiteX7521" fmla="*/ 961680 w 4368946"/>
                <a:gd name="connsiteY7521" fmla="*/ 694087 h 2947481"/>
                <a:gd name="connsiteX7522" fmla="*/ 960227 w 4368946"/>
                <a:gd name="connsiteY7522" fmla="*/ 693464 h 2947481"/>
                <a:gd name="connsiteX7523" fmla="*/ 958219 w 4368946"/>
                <a:gd name="connsiteY7523" fmla="*/ 693049 h 2947481"/>
                <a:gd name="connsiteX7524" fmla="*/ 956489 w 4368946"/>
                <a:gd name="connsiteY7524" fmla="*/ 693257 h 2947481"/>
                <a:gd name="connsiteX7525" fmla="*/ 955174 w 4368946"/>
                <a:gd name="connsiteY7525" fmla="*/ 693879 h 2947481"/>
                <a:gd name="connsiteX7526" fmla="*/ 953859 w 4368946"/>
                <a:gd name="connsiteY7526" fmla="*/ 694640 h 2947481"/>
                <a:gd name="connsiteX7527" fmla="*/ 952406 w 4368946"/>
                <a:gd name="connsiteY7527" fmla="*/ 695262 h 2947481"/>
                <a:gd name="connsiteX7528" fmla="*/ 950191 w 4368946"/>
                <a:gd name="connsiteY7528" fmla="*/ 695677 h 2947481"/>
                <a:gd name="connsiteX7529" fmla="*/ 947976 w 4368946"/>
                <a:gd name="connsiteY7529" fmla="*/ 695954 h 2947481"/>
                <a:gd name="connsiteX7530" fmla="*/ 945831 w 4368946"/>
                <a:gd name="connsiteY7530" fmla="*/ 696300 h 2947481"/>
                <a:gd name="connsiteX7531" fmla="*/ 943685 w 4368946"/>
                <a:gd name="connsiteY7531" fmla="*/ 697199 h 2947481"/>
                <a:gd name="connsiteX7532" fmla="*/ 943477 w 4368946"/>
                <a:gd name="connsiteY7532" fmla="*/ 695332 h 2947481"/>
                <a:gd name="connsiteX7533" fmla="*/ 943823 w 4368946"/>
                <a:gd name="connsiteY7533" fmla="*/ 693533 h 2947481"/>
                <a:gd name="connsiteX7534" fmla="*/ 945138 w 4368946"/>
                <a:gd name="connsiteY7534" fmla="*/ 690074 h 2947481"/>
                <a:gd name="connsiteX7535" fmla="*/ 943755 w 4368946"/>
                <a:gd name="connsiteY7535" fmla="*/ 691458 h 2947481"/>
                <a:gd name="connsiteX7536" fmla="*/ 942162 w 4368946"/>
                <a:gd name="connsiteY7536" fmla="*/ 694986 h 2947481"/>
                <a:gd name="connsiteX7537" fmla="*/ 940847 w 4368946"/>
                <a:gd name="connsiteY7537" fmla="*/ 696439 h 2947481"/>
                <a:gd name="connsiteX7538" fmla="*/ 938356 w 4368946"/>
                <a:gd name="connsiteY7538" fmla="*/ 697269 h 2947481"/>
                <a:gd name="connsiteX7539" fmla="*/ 936210 w 4368946"/>
                <a:gd name="connsiteY7539" fmla="*/ 696646 h 2947481"/>
                <a:gd name="connsiteX7540" fmla="*/ 934065 w 4368946"/>
                <a:gd name="connsiteY7540" fmla="*/ 695608 h 2947481"/>
                <a:gd name="connsiteX7541" fmla="*/ 931711 w 4368946"/>
                <a:gd name="connsiteY7541" fmla="*/ 695124 h 2947481"/>
                <a:gd name="connsiteX7542" fmla="*/ 932404 w 4368946"/>
                <a:gd name="connsiteY7542" fmla="*/ 696093 h 2947481"/>
                <a:gd name="connsiteX7543" fmla="*/ 932888 w 4368946"/>
                <a:gd name="connsiteY7543" fmla="*/ 697199 h 2947481"/>
                <a:gd name="connsiteX7544" fmla="*/ 933234 w 4368946"/>
                <a:gd name="connsiteY7544" fmla="*/ 698375 h 2947481"/>
                <a:gd name="connsiteX7545" fmla="*/ 933234 w 4368946"/>
                <a:gd name="connsiteY7545" fmla="*/ 699551 h 2947481"/>
                <a:gd name="connsiteX7546" fmla="*/ 931989 w 4368946"/>
                <a:gd name="connsiteY7546" fmla="*/ 699551 h 2947481"/>
                <a:gd name="connsiteX7547" fmla="*/ 930950 w 4368946"/>
                <a:gd name="connsiteY7547" fmla="*/ 699966 h 2947481"/>
                <a:gd name="connsiteX7548" fmla="*/ 929981 w 4368946"/>
                <a:gd name="connsiteY7548" fmla="*/ 700520 h 2947481"/>
                <a:gd name="connsiteX7549" fmla="*/ 928874 w 4368946"/>
                <a:gd name="connsiteY7549" fmla="*/ 700796 h 2947481"/>
                <a:gd name="connsiteX7550" fmla="*/ 926244 w 4368946"/>
                <a:gd name="connsiteY7550" fmla="*/ 700935 h 2947481"/>
                <a:gd name="connsiteX7551" fmla="*/ 926037 w 4368946"/>
                <a:gd name="connsiteY7551" fmla="*/ 700935 h 2947481"/>
                <a:gd name="connsiteX7552" fmla="*/ 918492 w 4368946"/>
                <a:gd name="connsiteY7552" fmla="*/ 702249 h 2947481"/>
                <a:gd name="connsiteX7553" fmla="*/ 917385 w 4368946"/>
                <a:gd name="connsiteY7553" fmla="*/ 702595 h 2947481"/>
                <a:gd name="connsiteX7554" fmla="*/ 911433 w 4368946"/>
                <a:gd name="connsiteY7554" fmla="*/ 704947 h 2947481"/>
                <a:gd name="connsiteX7555" fmla="*/ 907211 w 4368946"/>
                <a:gd name="connsiteY7555" fmla="*/ 706261 h 2947481"/>
                <a:gd name="connsiteX7556" fmla="*/ 902089 w 4368946"/>
                <a:gd name="connsiteY7556" fmla="*/ 708959 h 2947481"/>
                <a:gd name="connsiteX7557" fmla="*/ 898144 w 4368946"/>
                <a:gd name="connsiteY7557" fmla="*/ 709996 h 2947481"/>
                <a:gd name="connsiteX7558" fmla="*/ 893369 w 4368946"/>
                <a:gd name="connsiteY7558" fmla="*/ 710827 h 2947481"/>
                <a:gd name="connsiteX7559" fmla="*/ 880357 w 4368946"/>
                <a:gd name="connsiteY7559" fmla="*/ 712003 h 2947481"/>
                <a:gd name="connsiteX7560" fmla="*/ 878973 w 4368946"/>
                <a:gd name="connsiteY7560" fmla="*/ 712418 h 2947481"/>
                <a:gd name="connsiteX7561" fmla="*/ 876896 w 4368946"/>
                <a:gd name="connsiteY7561" fmla="*/ 713386 h 2947481"/>
                <a:gd name="connsiteX7562" fmla="*/ 873574 w 4368946"/>
                <a:gd name="connsiteY7562" fmla="*/ 715738 h 2947481"/>
                <a:gd name="connsiteX7563" fmla="*/ 871844 w 4368946"/>
                <a:gd name="connsiteY7563" fmla="*/ 716430 h 2947481"/>
                <a:gd name="connsiteX7564" fmla="*/ 869629 w 4368946"/>
                <a:gd name="connsiteY7564" fmla="*/ 716430 h 2947481"/>
                <a:gd name="connsiteX7565" fmla="*/ 872329 w 4368946"/>
                <a:gd name="connsiteY7565" fmla="*/ 713317 h 2947481"/>
                <a:gd name="connsiteX7566" fmla="*/ 873644 w 4368946"/>
                <a:gd name="connsiteY7566" fmla="*/ 711034 h 2947481"/>
                <a:gd name="connsiteX7567" fmla="*/ 872951 w 4368946"/>
                <a:gd name="connsiteY7567" fmla="*/ 708959 h 2947481"/>
                <a:gd name="connsiteX7568" fmla="*/ 869699 w 4368946"/>
                <a:gd name="connsiteY7568" fmla="*/ 706400 h 2947481"/>
                <a:gd name="connsiteX7569" fmla="*/ 868314 w 4368946"/>
                <a:gd name="connsiteY7569" fmla="*/ 705085 h 2947481"/>
                <a:gd name="connsiteX7570" fmla="*/ 868176 w 4368946"/>
                <a:gd name="connsiteY7570" fmla="*/ 704393 h 2947481"/>
                <a:gd name="connsiteX7571" fmla="*/ 868176 w 4368946"/>
                <a:gd name="connsiteY7571" fmla="*/ 704393 h 2947481"/>
                <a:gd name="connsiteX7572" fmla="*/ 866999 w 4368946"/>
                <a:gd name="connsiteY7572" fmla="*/ 705500 h 2947481"/>
                <a:gd name="connsiteX7573" fmla="*/ 866376 w 4368946"/>
                <a:gd name="connsiteY7573" fmla="*/ 706261 h 2947481"/>
                <a:gd name="connsiteX7574" fmla="*/ 865961 w 4368946"/>
                <a:gd name="connsiteY7574" fmla="*/ 707368 h 2947481"/>
                <a:gd name="connsiteX7575" fmla="*/ 865408 w 4368946"/>
                <a:gd name="connsiteY7575" fmla="*/ 708544 h 2947481"/>
                <a:gd name="connsiteX7576" fmla="*/ 864369 w 4368946"/>
                <a:gd name="connsiteY7576" fmla="*/ 709512 h 2947481"/>
                <a:gd name="connsiteX7577" fmla="*/ 860839 w 4368946"/>
                <a:gd name="connsiteY7577" fmla="*/ 710619 h 2947481"/>
                <a:gd name="connsiteX7578" fmla="*/ 859455 w 4368946"/>
                <a:gd name="connsiteY7578" fmla="*/ 709166 h 2947481"/>
                <a:gd name="connsiteX7579" fmla="*/ 859455 w 4368946"/>
                <a:gd name="connsiteY7579" fmla="*/ 706676 h 2947481"/>
                <a:gd name="connsiteX7580" fmla="*/ 859801 w 4368946"/>
                <a:gd name="connsiteY7580" fmla="*/ 704393 h 2947481"/>
                <a:gd name="connsiteX7581" fmla="*/ 860078 w 4368946"/>
                <a:gd name="connsiteY7581" fmla="*/ 704393 h 2947481"/>
                <a:gd name="connsiteX7582" fmla="*/ 860701 w 4368946"/>
                <a:gd name="connsiteY7582" fmla="*/ 703840 h 2947481"/>
                <a:gd name="connsiteX7583" fmla="*/ 861393 w 4368946"/>
                <a:gd name="connsiteY7583" fmla="*/ 703148 h 2947481"/>
                <a:gd name="connsiteX7584" fmla="*/ 861808 w 4368946"/>
                <a:gd name="connsiteY7584" fmla="*/ 702595 h 2947481"/>
                <a:gd name="connsiteX7585" fmla="*/ 861462 w 4368946"/>
                <a:gd name="connsiteY7585" fmla="*/ 702595 h 2947481"/>
                <a:gd name="connsiteX7586" fmla="*/ 861185 w 4368946"/>
                <a:gd name="connsiteY7586" fmla="*/ 701488 h 2947481"/>
                <a:gd name="connsiteX7587" fmla="*/ 861185 w 4368946"/>
                <a:gd name="connsiteY7587" fmla="*/ 699966 h 2947481"/>
                <a:gd name="connsiteX7588" fmla="*/ 861739 w 4368946"/>
                <a:gd name="connsiteY7588" fmla="*/ 698445 h 2947481"/>
                <a:gd name="connsiteX7589" fmla="*/ 857933 w 4368946"/>
                <a:gd name="connsiteY7589" fmla="*/ 698237 h 2947481"/>
                <a:gd name="connsiteX7590" fmla="*/ 853918 w 4368946"/>
                <a:gd name="connsiteY7590" fmla="*/ 697338 h 2947481"/>
                <a:gd name="connsiteX7591" fmla="*/ 849973 w 4368946"/>
                <a:gd name="connsiteY7591" fmla="*/ 695954 h 2947481"/>
                <a:gd name="connsiteX7592" fmla="*/ 846582 w 4368946"/>
                <a:gd name="connsiteY7592" fmla="*/ 694294 h 2947481"/>
                <a:gd name="connsiteX7593" fmla="*/ 845959 w 4368946"/>
                <a:gd name="connsiteY7593" fmla="*/ 693602 h 2947481"/>
                <a:gd name="connsiteX7594" fmla="*/ 845821 w 4368946"/>
                <a:gd name="connsiteY7594" fmla="*/ 692772 h 2947481"/>
                <a:gd name="connsiteX7595" fmla="*/ 845544 w 4368946"/>
                <a:gd name="connsiteY7595" fmla="*/ 692011 h 2947481"/>
                <a:gd name="connsiteX7596" fmla="*/ 844782 w 4368946"/>
                <a:gd name="connsiteY7596" fmla="*/ 691527 h 2947481"/>
                <a:gd name="connsiteX7597" fmla="*/ 844021 w 4368946"/>
                <a:gd name="connsiteY7597" fmla="*/ 691735 h 2947481"/>
                <a:gd name="connsiteX7598" fmla="*/ 842775 w 4368946"/>
                <a:gd name="connsiteY7598" fmla="*/ 692841 h 2947481"/>
                <a:gd name="connsiteX7599" fmla="*/ 842222 w 4368946"/>
                <a:gd name="connsiteY7599" fmla="*/ 693049 h 2947481"/>
                <a:gd name="connsiteX7600" fmla="*/ 840491 w 4368946"/>
                <a:gd name="connsiteY7600" fmla="*/ 692565 h 2947481"/>
                <a:gd name="connsiteX7601" fmla="*/ 839246 w 4368946"/>
                <a:gd name="connsiteY7601" fmla="*/ 691804 h 2947481"/>
                <a:gd name="connsiteX7602" fmla="*/ 838208 w 4368946"/>
                <a:gd name="connsiteY7602" fmla="*/ 690697 h 2947481"/>
                <a:gd name="connsiteX7603" fmla="*/ 837377 w 4368946"/>
                <a:gd name="connsiteY7603" fmla="*/ 688968 h 2947481"/>
                <a:gd name="connsiteX7604" fmla="*/ 836546 w 4368946"/>
                <a:gd name="connsiteY7604" fmla="*/ 685301 h 2947481"/>
                <a:gd name="connsiteX7605" fmla="*/ 836546 w 4368946"/>
                <a:gd name="connsiteY7605" fmla="*/ 681359 h 2947481"/>
                <a:gd name="connsiteX7606" fmla="*/ 836962 w 4368946"/>
                <a:gd name="connsiteY7606" fmla="*/ 677416 h 2947481"/>
                <a:gd name="connsiteX7607" fmla="*/ 838484 w 4368946"/>
                <a:gd name="connsiteY7607" fmla="*/ 670775 h 2947481"/>
                <a:gd name="connsiteX7608" fmla="*/ 839592 w 4368946"/>
                <a:gd name="connsiteY7608" fmla="*/ 663097 h 2947481"/>
                <a:gd name="connsiteX7609" fmla="*/ 840630 w 4368946"/>
                <a:gd name="connsiteY7609" fmla="*/ 661298 h 2947481"/>
                <a:gd name="connsiteX7610" fmla="*/ 840007 w 4368946"/>
                <a:gd name="connsiteY7610" fmla="*/ 660330 h 2947481"/>
                <a:gd name="connsiteX7611" fmla="*/ 839869 w 4368946"/>
                <a:gd name="connsiteY7611" fmla="*/ 659569 h 2947481"/>
                <a:gd name="connsiteX7612" fmla="*/ 840007 w 4368946"/>
                <a:gd name="connsiteY7612" fmla="*/ 658946 h 2947481"/>
                <a:gd name="connsiteX7613" fmla="*/ 840561 w 4368946"/>
                <a:gd name="connsiteY7613" fmla="*/ 656733 h 2947481"/>
                <a:gd name="connsiteX7614" fmla="*/ 840561 w 4368946"/>
                <a:gd name="connsiteY7614" fmla="*/ 655419 h 2947481"/>
                <a:gd name="connsiteX7615" fmla="*/ 840284 w 4368946"/>
                <a:gd name="connsiteY7615" fmla="*/ 653689 h 2947481"/>
                <a:gd name="connsiteX7616" fmla="*/ 838761 w 4368946"/>
                <a:gd name="connsiteY7616" fmla="*/ 649885 h 2947481"/>
                <a:gd name="connsiteX7617" fmla="*/ 836962 w 4368946"/>
                <a:gd name="connsiteY7617" fmla="*/ 646219 h 2947481"/>
                <a:gd name="connsiteX7618" fmla="*/ 836270 w 4368946"/>
                <a:gd name="connsiteY7618" fmla="*/ 645250 h 2947481"/>
                <a:gd name="connsiteX7619" fmla="*/ 835578 w 4368946"/>
                <a:gd name="connsiteY7619" fmla="*/ 644628 h 2947481"/>
                <a:gd name="connsiteX7620" fmla="*/ 834955 w 4368946"/>
                <a:gd name="connsiteY7620" fmla="*/ 644005 h 2947481"/>
                <a:gd name="connsiteX7621" fmla="*/ 834539 w 4368946"/>
                <a:gd name="connsiteY7621" fmla="*/ 642967 h 2947481"/>
                <a:gd name="connsiteX7622" fmla="*/ 834539 w 4368946"/>
                <a:gd name="connsiteY7622" fmla="*/ 641722 h 2947481"/>
                <a:gd name="connsiteX7623" fmla="*/ 835716 w 4368946"/>
                <a:gd name="connsiteY7623" fmla="*/ 638955 h 2947481"/>
                <a:gd name="connsiteX7624" fmla="*/ 836062 w 4368946"/>
                <a:gd name="connsiteY7624" fmla="*/ 637710 h 2947481"/>
                <a:gd name="connsiteX7625" fmla="*/ 835370 w 4368946"/>
                <a:gd name="connsiteY7625" fmla="*/ 633836 h 2947481"/>
                <a:gd name="connsiteX7626" fmla="*/ 831633 w 4368946"/>
                <a:gd name="connsiteY7626" fmla="*/ 627196 h 2947481"/>
                <a:gd name="connsiteX7627" fmla="*/ 831355 w 4368946"/>
                <a:gd name="connsiteY7627" fmla="*/ 622700 h 2947481"/>
                <a:gd name="connsiteX7628" fmla="*/ 832948 w 4368946"/>
                <a:gd name="connsiteY7628" fmla="*/ 619103 h 2947481"/>
                <a:gd name="connsiteX7629" fmla="*/ 835993 w 4368946"/>
                <a:gd name="connsiteY7629" fmla="*/ 615021 h 2947481"/>
                <a:gd name="connsiteX7630" fmla="*/ 839453 w 4368946"/>
                <a:gd name="connsiteY7630" fmla="*/ 611839 h 2947481"/>
                <a:gd name="connsiteX7631" fmla="*/ 842429 w 4368946"/>
                <a:gd name="connsiteY7631" fmla="*/ 610802 h 2947481"/>
                <a:gd name="connsiteX7632" fmla="*/ 840145 w 4368946"/>
                <a:gd name="connsiteY7632" fmla="*/ 606928 h 2947481"/>
                <a:gd name="connsiteX7633" fmla="*/ 842083 w 4368946"/>
                <a:gd name="connsiteY7633" fmla="*/ 605268 h 2947481"/>
                <a:gd name="connsiteX7634" fmla="*/ 849835 w 4368946"/>
                <a:gd name="connsiteY7634" fmla="*/ 604507 h 2947481"/>
                <a:gd name="connsiteX7635" fmla="*/ 851911 w 4368946"/>
                <a:gd name="connsiteY7635" fmla="*/ 603954 h 2947481"/>
                <a:gd name="connsiteX7636" fmla="*/ 853711 w 4368946"/>
                <a:gd name="connsiteY7636" fmla="*/ 603124 h 2947481"/>
                <a:gd name="connsiteX7637" fmla="*/ 855164 w 4368946"/>
                <a:gd name="connsiteY7637" fmla="*/ 601948 h 2947481"/>
                <a:gd name="connsiteX7638" fmla="*/ 856202 w 4368946"/>
                <a:gd name="connsiteY7638" fmla="*/ 600426 h 2947481"/>
                <a:gd name="connsiteX7639" fmla="*/ 855995 w 4368946"/>
                <a:gd name="connsiteY7639" fmla="*/ 599181 h 2947481"/>
                <a:gd name="connsiteX7640" fmla="*/ 855164 w 4368946"/>
                <a:gd name="connsiteY7640" fmla="*/ 597866 h 2947481"/>
                <a:gd name="connsiteX7641" fmla="*/ 855026 w 4368946"/>
                <a:gd name="connsiteY7641" fmla="*/ 596967 h 2947481"/>
                <a:gd name="connsiteX7642" fmla="*/ 856894 w 4368946"/>
                <a:gd name="connsiteY7642" fmla="*/ 597105 h 2947481"/>
                <a:gd name="connsiteX7643" fmla="*/ 856618 w 4368946"/>
                <a:gd name="connsiteY7643" fmla="*/ 596483 h 2947481"/>
                <a:gd name="connsiteX7644" fmla="*/ 856410 w 4368946"/>
                <a:gd name="connsiteY7644" fmla="*/ 595514 h 2947481"/>
                <a:gd name="connsiteX7645" fmla="*/ 856272 w 4368946"/>
                <a:gd name="connsiteY7645" fmla="*/ 594961 h 2947481"/>
                <a:gd name="connsiteX7646" fmla="*/ 858348 w 4368946"/>
                <a:gd name="connsiteY7646" fmla="*/ 594961 h 2947481"/>
                <a:gd name="connsiteX7647" fmla="*/ 859386 w 4368946"/>
                <a:gd name="connsiteY7647" fmla="*/ 593716 h 2947481"/>
                <a:gd name="connsiteX7648" fmla="*/ 859940 w 4368946"/>
                <a:gd name="connsiteY7648" fmla="*/ 591987 h 2947481"/>
                <a:gd name="connsiteX7649" fmla="*/ 860770 w 4368946"/>
                <a:gd name="connsiteY7649" fmla="*/ 590534 h 2947481"/>
                <a:gd name="connsiteX7650" fmla="*/ 862293 w 4368946"/>
                <a:gd name="connsiteY7650" fmla="*/ 589496 h 2947481"/>
                <a:gd name="connsiteX7651" fmla="*/ 866307 w 4368946"/>
                <a:gd name="connsiteY7651" fmla="*/ 587421 h 2947481"/>
                <a:gd name="connsiteX7652" fmla="*/ 868176 w 4368946"/>
                <a:gd name="connsiteY7652" fmla="*/ 586245 h 2947481"/>
                <a:gd name="connsiteX7653" fmla="*/ 880426 w 4368946"/>
                <a:gd name="connsiteY7653" fmla="*/ 576423 h 2947481"/>
                <a:gd name="connsiteX7654" fmla="*/ 881118 w 4368946"/>
                <a:gd name="connsiteY7654" fmla="*/ 576077 h 2947481"/>
                <a:gd name="connsiteX7655" fmla="*/ 882572 w 4368946"/>
                <a:gd name="connsiteY7655" fmla="*/ 575800 h 2947481"/>
                <a:gd name="connsiteX7656" fmla="*/ 883126 w 4368946"/>
                <a:gd name="connsiteY7656" fmla="*/ 575385 h 2947481"/>
                <a:gd name="connsiteX7657" fmla="*/ 883541 w 4368946"/>
                <a:gd name="connsiteY7657" fmla="*/ 574693 h 2947481"/>
                <a:gd name="connsiteX7658" fmla="*/ 883956 w 4368946"/>
                <a:gd name="connsiteY7658" fmla="*/ 572964 h 2947481"/>
                <a:gd name="connsiteX7659" fmla="*/ 884371 w 4368946"/>
                <a:gd name="connsiteY7659" fmla="*/ 572203 h 2947481"/>
                <a:gd name="connsiteX7660" fmla="*/ 885617 w 4368946"/>
                <a:gd name="connsiteY7660" fmla="*/ 570889 h 2947481"/>
                <a:gd name="connsiteX7661" fmla="*/ 888593 w 4368946"/>
                <a:gd name="connsiteY7661" fmla="*/ 568468 h 2947481"/>
                <a:gd name="connsiteX7662" fmla="*/ 889770 w 4368946"/>
                <a:gd name="connsiteY7662" fmla="*/ 567223 h 2947481"/>
                <a:gd name="connsiteX7663" fmla="*/ 898421 w 4368946"/>
                <a:gd name="connsiteY7663" fmla="*/ 555532 h 2947481"/>
                <a:gd name="connsiteX7664" fmla="*/ 901881 w 4368946"/>
                <a:gd name="connsiteY7664" fmla="*/ 549376 h 2947481"/>
                <a:gd name="connsiteX7665" fmla="*/ 903889 w 4368946"/>
                <a:gd name="connsiteY7665" fmla="*/ 546816 h 2947481"/>
                <a:gd name="connsiteX7666" fmla="*/ 906588 w 4368946"/>
                <a:gd name="connsiteY7666" fmla="*/ 544879 h 2947481"/>
                <a:gd name="connsiteX7667" fmla="*/ 909356 w 4368946"/>
                <a:gd name="connsiteY7667" fmla="*/ 544395 h 2947481"/>
                <a:gd name="connsiteX7668" fmla="*/ 916278 w 4368946"/>
                <a:gd name="connsiteY7668" fmla="*/ 544603 h 2947481"/>
                <a:gd name="connsiteX7669" fmla="*/ 918077 w 4368946"/>
                <a:gd name="connsiteY7669" fmla="*/ 544326 h 2947481"/>
                <a:gd name="connsiteX7670" fmla="*/ 918284 w 4368946"/>
                <a:gd name="connsiteY7670" fmla="*/ 543565 h 2947481"/>
                <a:gd name="connsiteX7671" fmla="*/ 917869 w 4368946"/>
                <a:gd name="connsiteY7671" fmla="*/ 542528 h 2947481"/>
                <a:gd name="connsiteX7672" fmla="*/ 917316 w 4368946"/>
                <a:gd name="connsiteY7672" fmla="*/ 541559 h 2947481"/>
                <a:gd name="connsiteX7673" fmla="*/ 917108 w 4368946"/>
                <a:gd name="connsiteY7673" fmla="*/ 541006 h 2947481"/>
                <a:gd name="connsiteX7674" fmla="*/ 918562 w 4368946"/>
                <a:gd name="connsiteY7674" fmla="*/ 538515 h 2947481"/>
                <a:gd name="connsiteX7675" fmla="*/ 919046 w 4368946"/>
                <a:gd name="connsiteY7675" fmla="*/ 538100 h 2947481"/>
                <a:gd name="connsiteX7676" fmla="*/ 919461 w 4368946"/>
                <a:gd name="connsiteY7676" fmla="*/ 537547 h 2947481"/>
                <a:gd name="connsiteX7677" fmla="*/ 919738 w 4368946"/>
                <a:gd name="connsiteY7677" fmla="*/ 536510 h 2947481"/>
                <a:gd name="connsiteX7678" fmla="*/ 919531 w 4368946"/>
                <a:gd name="connsiteY7678" fmla="*/ 535679 h 2947481"/>
                <a:gd name="connsiteX7679" fmla="*/ 919115 w 4368946"/>
                <a:gd name="connsiteY7679" fmla="*/ 534988 h 2947481"/>
                <a:gd name="connsiteX7680" fmla="*/ 918631 w 4368946"/>
                <a:gd name="connsiteY7680" fmla="*/ 534365 h 2947481"/>
                <a:gd name="connsiteX7681" fmla="*/ 918284 w 4368946"/>
                <a:gd name="connsiteY7681" fmla="*/ 533673 h 2947481"/>
                <a:gd name="connsiteX7682" fmla="*/ 918284 w 4368946"/>
                <a:gd name="connsiteY7682" fmla="*/ 530422 h 2947481"/>
                <a:gd name="connsiteX7683" fmla="*/ 919184 w 4368946"/>
                <a:gd name="connsiteY7683" fmla="*/ 523159 h 2947481"/>
                <a:gd name="connsiteX7684" fmla="*/ 919184 w 4368946"/>
                <a:gd name="connsiteY7684" fmla="*/ 519631 h 2947481"/>
                <a:gd name="connsiteX7685" fmla="*/ 917800 w 4368946"/>
                <a:gd name="connsiteY7685" fmla="*/ 516518 h 2947481"/>
                <a:gd name="connsiteX7686" fmla="*/ 915240 w 4368946"/>
                <a:gd name="connsiteY7686" fmla="*/ 514097 h 2947481"/>
                <a:gd name="connsiteX7687" fmla="*/ 912056 w 4368946"/>
                <a:gd name="connsiteY7687" fmla="*/ 512091 h 2947481"/>
                <a:gd name="connsiteX7688" fmla="*/ 908803 w 4368946"/>
                <a:gd name="connsiteY7688" fmla="*/ 510431 h 2947481"/>
                <a:gd name="connsiteX7689" fmla="*/ 907142 w 4368946"/>
                <a:gd name="connsiteY7689" fmla="*/ 509878 h 2947481"/>
                <a:gd name="connsiteX7690" fmla="*/ 905757 w 4368946"/>
                <a:gd name="connsiteY7690" fmla="*/ 509601 h 2947481"/>
                <a:gd name="connsiteX7691" fmla="*/ 904650 w 4368946"/>
                <a:gd name="connsiteY7691" fmla="*/ 508840 h 2947481"/>
                <a:gd name="connsiteX7692" fmla="*/ 903750 w 4368946"/>
                <a:gd name="connsiteY7692" fmla="*/ 506696 h 2947481"/>
                <a:gd name="connsiteX7693" fmla="*/ 903750 w 4368946"/>
                <a:gd name="connsiteY7693" fmla="*/ 505450 h 2947481"/>
                <a:gd name="connsiteX7694" fmla="*/ 904442 w 4368946"/>
                <a:gd name="connsiteY7694" fmla="*/ 501438 h 2947481"/>
                <a:gd name="connsiteX7695" fmla="*/ 901536 w 4368946"/>
                <a:gd name="connsiteY7695" fmla="*/ 503998 h 2947481"/>
                <a:gd name="connsiteX7696" fmla="*/ 900428 w 4368946"/>
                <a:gd name="connsiteY7696" fmla="*/ 504551 h 2947481"/>
                <a:gd name="connsiteX7697" fmla="*/ 898975 w 4368946"/>
                <a:gd name="connsiteY7697" fmla="*/ 504551 h 2947481"/>
                <a:gd name="connsiteX7698" fmla="*/ 896137 w 4368946"/>
                <a:gd name="connsiteY7698" fmla="*/ 503790 h 2947481"/>
                <a:gd name="connsiteX7699" fmla="*/ 894545 w 4368946"/>
                <a:gd name="connsiteY7699" fmla="*/ 503929 h 2947481"/>
                <a:gd name="connsiteX7700" fmla="*/ 891777 w 4368946"/>
                <a:gd name="connsiteY7700" fmla="*/ 493760 h 2947481"/>
                <a:gd name="connsiteX7701" fmla="*/ 894545 w 4368946"/>
                <a:gd name="connsiteY7701" fmla="*/ 503929 h 2947481"/>
                <a:gd name="connsiteX7702" fmla="*/ 890185 w 4368946"/>
                <a:gd name="connsiteY7702" fmla="*/ 504275 h 2947481"/>
                <a:gd name="connsiteX7703" fmla="*/ 882295 w 4368946"/>
                <a:gd name="connsiteY7703" fmla="*/ 503652 h 2947481"/>
                <a:gd name="connsiteX7704" fmla="*/ 877935 w 4368946"/>
                <a:gd name="connsiteY7704" fmla="*/ 504275 h 2947481"/>
                <a:gd name="connsiteX7705" fmla="*/ 876412 w 4368946"/>
                <a:gd name="connsiteY7705" fmla="*/ 504897 h 2947481"/>
                <a:gd name="connsiteX7706" fmla="*/ 873505 w 4368946"/>
                <a:gd name="connsiteY7706" fmla="*/ 506488 h 2947481"/>
                <a:gd name="connsiteX7707" fmla="*/ 872190 w 4368946"/>
                <a:gd name="connsiteY7707" fmla="*/ 506765 h 2947481"/>
                <a:gd name="connsiteX7708" fmla="*/ 870252 w 4368946"/>
                <a:gd name="connsiteY7708" fmla="*/ 506073 h 2947481"/>
                <a:gd name="connsiteX7709" fmla="*/ 868384 w 4368946"/>
                <a:gd name="connsiteY7709" fmla="*/ 504413 h 2947481"/>
                <a:gd name="connsiteX7710" fmla="*/ 865338 w 4368946"/>
                <a:gd name="connsiteY7710" fmla="*/ 501023 h 2947481"/>
                <a:gd name="connsiteX7711" fmla="*/ 862639 w 4368946"/>
                <a:gd name="connsiteY7711" fmla="*/ 503790 h 2947481"/>
                <a:gd name="connsiteX7712" fmla="*/ 860839 w 4368946"/>
                <a:gd name="connsiteY7712" fmla="*/ 503375 h 2947481"/>
                <a:gd name="connsiteX7713" fmla="*/ 859248 w 4368946"/>
                <a:gd name="connsiteY7713" fmla="*/ 502476 h 2947481"/>
                <a:gd name="connsiteX7714" fmla="*/ 857102 w 4368946"/>
                <a:gd name="connsiteY7714" fmla="*/ 503514 h 2947481"/>
                <a:gd name="connsiteX7715" fmla="*/ 855995 w 4368946"/>
                <a:gd name="connsiteY7715" fmla="*/ 506627 h 2947481"/>
                <a:gd name="connsiteX7716" fmla="*/ 855649 w 4368946"/>
                <a:gd name="connsiteY7716" fmla="*/ 510362 h 2947481"/>
                <a:gd name="connsiteX7717" fmla="*/ 854680 w 4368946"/>
                <a:gd name="connsiteY7717" fmla="*/ 512990 h 2947481"/>
                <a:gd name="connsiteX7718" fmla="*/ 851635 w 4368946"/>
                <a:gd name="connsiteY7718" fmla="*/ 512714 h 2947481"/>
                <a:gd name="connsiteX7719" fmla="*/ 852742 w 4368946"/>
                <a:gd name="connsiteY7719" fmla="*/ 514858 h 2947481"/>
                <a:gd name="connsiteX7720" fmla="*/ 851703 w 4368946"/>
                <a:gd name="connsiteY7720" fmla="*/ 515481 h 2947481"/>
                <a:gd name="connsiteX7721" fmla="*/ 849766 w 4368946"/>
                <a:gd name="connsiteY7721" fmla="*/ 515619 h 2947481"/>
                <a:gd name="connsiteX7722" fmla="*/ 848243 w 4368946"/>
                <a:gd name="connsiteY7722" fmla="*/ 516172 h 2947481"/>
                <a:gd name="connsiteX7723" fmla="*/ 847897 w 4368946"/>
                <a:gd name="connsiteY7723" fmla="*/ 517210 h 2947481"/>
                <a:gd name="connsiteX7724" fmla="*/ 848589 w 4368946"/>
                <a:gd name="connsiteY7724" fmla="*/ 519216 h 2947481"/>
                <a:gd name="connsiteX7725" fmla="*/ 848105 w 4368946"/>
                <a:gd name="connsiteY7725" fmla="*/ 520323 h 2947481"/>
                <a:gd name="connsiteX7726" fmla="*/ 847136 w 4368946"/>
                <a:gd name="connsiteY7726" fmla="*/ 520945 h 2947481"/>
                <a:gd name="connsiteX7727" fmla="*/ 846029 w 4368946"/>
                <a:gd name="connsiteY7727" fmla="*/ 521222 h 2947481"/>
                <a:gd name="connsiteX7728" fmla="*/ 844921 w 4368946"/>
                <a:gd name="connsiteY7728" fmla="*/ 521430 h 2947481"/>
                <a:gd name="connsiteX7729" fmla="*/ 843814 w 4368946"/>
                <a:gd name="connsiteY7729" fmla="*/ 521706 h 2947481"/>
                <a:gd name="connsiteX7730" fmla="*/ 842637 w 4368946"/>
                <a:gd name="connsiteY7730" fmla="*/ 521914 h 2947481"/>
                <a:gd name="connsiteX7731" fmla="*/ 841599 w 4368946"/>
                <a:gd name="connsiteY7731" fmla="*/ 521776 h 2947481"/>
                <a:gd name="connsiteX7732" fmla="*/ 840768 w 4368946"/>
                <a:gd name="connsiteY7732" fmla="*/ 521914 h 2947481"/>
                <a:gd name="connsiteX7733" fmla="*/ 840076 w 4368946"/>
                <a:gd name="connsiteY7733" fmla="*/ 522882 h 2947481"/>
                <a:gd name="connsiteX7734" fmla="*/ 840076 w 4368946"/>
                <a:gd name="connsiteY7734" fmla="*/ 523851 h 2947481"/>
                <a:gd name="connsiteX7735" fmla="*/ 840561 w 4368946"/>
                <a:gd name="connsiteY7735" fmla="*/ 524612 h 2947481"/>
                <a:gd name="connsiteX7736" fmla="*/ 841184 w 4368946"/>
                <a:gd name="connsiteY7736" fmla="*/ 525165 h 2947481"/>
                <a:gd name="connsiteX7737" fmla="*/ 841460 w 4368946"/>
                <a:gd name="connsiteY7737" fmla="*/ 525580 h 2947481"/>
                <a:gd name="connsiteX7738" fmla="*/ 841045 w 4368946"/>
                <a:gd name="connsiteY7738" fmla="*/ 527517 h 2947481"/>
                <a:gd name="connsiteX7739" fmla="*/ 840630 w 4368946"/>
                <a:gd name="connsiteY7739" fmla="*/ 527517 h 2947481"/>
                <a:gd name="connsiteX7740" fmla="*/ 839661 w 4368946"/>
                <a:gd name="connsiteY7740" fmla="*/ 526549 h 2947481"/>
                <a:gd name="connsiteX7741" fmla="*/ 837654 w 4368946"/>
                <a:gd name="connsiteY7741" fmla="*/ 525511 h 2947481"/>
                <a:gd name="connsiteX7742" fmla="*/ 840215 w 4368946"/>
                <a:gd name="connsiteY7742" fmla="*/ 530284 h 2947481"/>
                <a:gd name="connsiteX7743" fmla="*/ 840561 w 4368946"/>
                <a:gd name="connsiteY7743" fmla="*/ 532497 h 2947481"/>
                <a:gd name="connsiteX7744" fmla="*/ 839938 w 4368946"/>
                <a:gd name="connsiteY7744" fmla="*/ 535264 h 2947481"/>
                <a:gd name="connsiteX7745" fmla="*/ 838277 w 4368946"/>
                <a:gd name="connsiteY7745" fmla="*/ 537824 h 2947481"/>
                <a:gd name="connsiteX7746" fmla="*/ 833778 w 4368946"/>
                <a:gd name="connsiteY7746" fmla="*/ 542528 h 2947481"/>
                <a:gd name="connsiteX7747" fmla="*/ 832602 w 4368946"/>
                <a:gd name="connsiteY7747" fmla="*/ 545225 h 2947481"/>
                <a:gd name="connsiteX7748" fmla="*/ 833017 w 4368946"/>
                <a:gd name="connsiteY7748" fmla="*/ 547577 h 2947481"/>
                <a:gd name="connsiteX7749" fmla="*/ 838692 w 4368946"/>
                <a:gd name="connsiteY7749" fmla="*/ 559959 h 2947481"/>
                <a:gd name="connsiteX7750" fmla="*/ 839038 w 4368946"/>
                <a:gd name="connsiteY7750" fmla="*/ 561689 h 2947481"/>
                <a:gd name="connsiteX7751" fmla="*/ 838069 w 4368946"/>
                <a:gd name="connsiteY7751" fmla="*/ 563280 h 2947481"/>
                <a:gd name="connsiteX7752" fmla="*/ 830940 w 4368946"/>
                <a:gd name="connsiteY7752" fmla="*/ 569851 h 2947481"/>
                <a:gd name="connsiteX7753" fmla="*/ 829210 w 4368946"/>
                <a:gd name="connsiteY7753" fmla="*/ 572134 h 2947481"/>
                <a:gd name="connsiteX7754" fmla="*/ 825542 w 4368946"/>
                <a:gd name="connsiteY7754" fmla="*/ 578844 h 2947481"/>
                <a:gd name="connsiteX7755" fmla="*/ 823673 w 4368946"/>
                <a:gd name="connsiteY7755" fmla="*/ 581403 h 2947481"/>
                <a:gd name="connsiteX7756" fmla="*/ 821320 w 4368946"/>
                <a:gd name="connsiteY7756" fmla="*/ 583409 h 2947481"/>
                <a:gd name="connsiteX7757" fmla="*/ 816475 w 4368946"/>
                <a:gd name="connsiteY7757" fmla="*/ 586522 h 2947481"/>
                <a:gd name="connsiteX7758" fmla="*/ 814122 w 4368946"/>
                <a:gd name="connsiteY7758" fmla="*/ 588597 h 2947481"/>
                <a:gd name="connsiteX7759" fmla="*/ 812807 w 4368946"/>
                <a:gd name="connsiteY7759" fmla="*/ 589427 h 2947481"/>
                <a:gd name="connsiteX7760" fmla="*/ 811284 w 4368946"/>
                <a:gd name="connsiteY7760" fmla="*/ 589980 h 2947481"/>
                <a:gd name="connsiteX7761" fmla="*/ 808031 w 4368946"/>
                <a:gd name="connsiteY7761" fmla="*/ 590741 h 2947481"/>
                <a:gd name="connsiteX7762" fmla="*/ 806578 w 4368946"/>
                <a:gd name="connsiteY7762" fmla="*/ 591364 h 2947481"/>
                <a:gd name="connsiteX7763" fmla="*/ 804294 w 4368946"/>
                <a:gd name="connsiteY7763" fmla="*/ 593508 h 2947481"/>
                <a:gd name="connsiteX7764" fmla="*/ 802772 w 4368946"/>
                <a:gd name="connsiteY7764" fmla="*/ 595445 h 2947481"/>
                <a:gd name="connsiteX7765" fmla="*/ 801041 w 4368946"/>
                <a:gd name="connsiteY7765" fmla="*/ 596206 h 2947481"/>
                <a:gd name="connsiteX7766" fmla="*/ 798065 w 4368946"/>
                <a:gd name="connsiteY7766" fmla="*/ 594892 h 2947481"/>
                <a:gd name="connsiteX7767" fmla="*/ 798065 w 4368946"/>
                <a:gd name="connsiteY7767" fmla="*/ 595583 h 2947481"/>
                <a:gd name="connsiteX7768" fmla="*/ 797858 w 4368946"/>
                <a:gd name="connsiteY7768" fmla="*/ 597036 h 2947481"/>
                <a:gd name="connsiteX7769" fmla="*/ 797858 w 4368946"/>
                <a:gd name="connsiteY7769" fmla="*/ 597797 h 2947481"/>
                <a:gd name="connsiteX7770" fmla="*/ 795643 w 4368946"/>
                <a:gd name="connsiteY7770" fmla="*/ 596345 h 2947481"/>
                <a:gd name="connsiteX7771" fmla="*/ 794120 w 4368946"/>
                <a:gd name="connsiteY7771" fmla="*/ 597175 h 2947481"/>
                <a:gd name="connsiteX7772" fmla="*/ 791628 w 4368946"/>
                <a:gd name="connsiteY7772" fmla="*/ 601256 h 2947481"/>
                <a:gd name="connsiteX7773" fmla="*/ 789414 w 4368946"/>
                <a:gd name="connsiteY7773" fmla="*/ 602985 h 2947481"/>
                <a:gd name="connsiteX7774" fmla="*/ 787476 w 4368946"/>
                <a:gd name="connsiteY7774" fmla="*/ 603400 h 2947481"/>
                <a:gd name="connsiteX7775" fmla="*/ 785538 w 4368946"/>
                <a:gd name="connsiteY7775" fmla="*/ 603400 h 2947481"/>
                <a:gd name="connsiteX7776" fmla="*/ 783323 w 4368946"/>
                <a:gd name="connsiteY7776" fmla="*/ 604023 h 2947481"/>
                <a:gd name="connsiteX7777" fmla="*/ 783807 w 4368946"/>
                <a:gd name="connsiteY7777" fmla="*/ 604369 h 2947481"/>
                <a:gd name="connsiteX7778" fmla="*/ 784154 w 4368946"/>
                <a:gd name="connsiteY7778" fmla="*/ 604576 h 2947481"/>
                <a:gd name="connsiteX7779" fmla="*/ 784777 w 4368946"/>
                <a:gd name="connsiteY7779" fmla="*/ 605129 h 2947481"/>
                <a:gd name="connsiteX7780" fmla="*/ 783046 w 4368946"/>
                <a:gd name="connsiteY7780" fmla="*/ 605544 h 2947481"/>
                <a:gd name="connsiteX7781" fmla="*/ 781593 w 4368946"/>
                <a:gd name="connsiteY7781" fmla="*/ 606029 h 2947481"/>
                <a:gd name="connsiteX7782" fmla="*/ 780278 w 4368946"/>
                <a:gd name="connsiteY7782" fmla="*/ 606651 h 2947481"/>
                <a:gd name="connsiteX7783" fmla="*/ 779101 w 4368946"/>
                <a:gd name="connsiteY7783" fmla="*/ 607412 h 2947481"/>
                <a:gd name="connsiteX7784" fmla="*/ 776194 w 4368946"/>
                <a:gd name="connsiteY7784" fmla="*/ 610317 h 2947481"/>
                <a:gd name="connsiteX7785" fmla="*/ 775225 w 4368946"/>
                <a:gd name="connsiteY7785" fmla="*/ 611078 h 2947481"/>
                <a:gd name="connsiteX7786" fmla="*/ 773980 w 4368946"/>
                <a:gd name="connsiteY7786" fmla="*/ 611701 h 2947481"/>
                <a:gd name="connsiteX7787" fmla="*/ 773426 w 4368946"/>
                <a:gd name="connsiteY7787" fmla="*/ 612185 h 2947481"/>
                <a:gd name="connsiteX7788" fmla="*/ 774395 w 4368946"/>
                <a:gd name="connsiteY7788" fmla="*/ 612185 h 2947481"/>
                <a:gd name="connsiteX7789" fmla="*/ 776402 w 4368946"/>
                <a:gd name="connsiteY7789" fmla="*/ 612462 h 2947481"/>
                <a:gd name="connsiteX7790" fmla="*/ 777371 w 4368946"/>
                <a:gd name="connsiteY7790" fmla="*/ 612462 h 2947481"/>
                <a:gd name="connsiteX7791" fmla="*/ 776402 w 4368946"/>
                <a:gd name="connsiteY7791" fmla="*/ 614883 h 2947481"/>
                <a:gd name="connsiteX7792" fmla="*/ 774049 w 4368946"/>
                <a:gd name="connsiteY7792" fmla="*/ 617027 h 2947481"/>
                <a:gd name="connsiteX7793" fmla="*/ 771073 w 4368946"/>
                <a:gd name="connsiteY7793" fmla="*/ 618411 h 2947481"/>
                <a:gd name="connsiteX7794" fmla="*/ 768512 w 4368946"/>
                <a:gd name="connsiteY7794" fmla="*/ 618895 h 2947481"/>
                <a:gd name="connsiteX7795" fmla="*/ 768512 w 4368946"/>
                <a:gd name="connsiteY7795" fmla="*/ 618480 h 2947481"/>
                <a:gd name="connsiteX7796" fmla="*/ 768858 w 4368946"/>
                <a:gd name="connsiteY7796" fmla="*/ 617788 h 2947481"/>
                <a:gd name="connsiteX7797" fmla="*/ 768858 w 4368946"/>
                <a:gd name="connsiteY7797" fmla="*/ 617373 h 2947481"/>
                <a:gd name="connsiteX7798" fmla="*/ 767612 w 4368946"/>
                <a:gd name="connsiteY7798" fmla="*/ 617650 h 2947481"/>
                <a:gd name="connsiteX7799" fmla="*/ 766505 w 4368946"/>
                <a:gd name="connsiteY7799" fmla="*/ 617442 h 2947481"/>
                <a:gd name="connsiteX7800" fmla="*/ 765674 w 4368946"/>
                <a:gd name="connsiteY7800" fmla="*/ 616820 h 2947481"/>
                <a:gd name="connsiteX7801" fmla="*/ 765052 w 4368946"/>
                <a:gd name="connsiteY7801" fmla="*/ 615782 h 2947481"/>
                <a:gd name="connsiteX7802" fmla="*/ 765052 w 4368946"/>
                <a:gd name="connsiteY7802" fmla="*/ 617650 h 2947481"/>
                <a:gd name="connsiteX7803" fmla="*/ 765813 w 4368946"/>
                <a:gd name="connsiteY7803" fmla="*/ 619587 h 2947481"/>
                <a:gd name="connsiteX7804" fmla="*/ 766159 w 4368946"/>
                <a:gd name="connsiteY7804" fmla="*/ 621455 h 2947481"/>
                <a:gd name="connsiteX7805" fmla="*/ 764982 w 4368946"/>
                <a:gd name="connsiteY7805" fmla="*/ 623184 h 2947481"/>
                <a:gd name="connsiteX7806" fmla="*/ 765674 w 4368946"/>
                <a:gd name="connsiteY7806" fmla="*/ 623599 h 2947481"/>
                <a:gd name="connsiteX7807" fmla="*/ 767128 w 4368946"/>
                <a:gd name="connsiteY7807" fmla="*/ 624775 h 2947481"/>
                <a:gd name="connsiteX7808" fmla="*/ 767750 w 4368946"/>
                <a:gd name="connsiteY7808" fmla="*/ 625121 h 2947481"/>
                <a:gd name="connsiteX7809" fmla="*/ 766020 w 4368946"/>
                <a:gd name="connsiteY7809" fmla="*/ 625743 h 2947481"/>
                <a:gd name="connsiteX7810" fmla="*/ 762906 w 4368946"/>
                <a:gd name="connsiteY7810" fmla="*/ 627473 h 2947481"/>
                <a:gd name="connsiteX7811" fmla="*/ 761176 w 4368946"/>
                <a:gd name="connsiteY7811" fmla="*/ 628164 h 2947481"/>
                <a:gd name="connsiteX7812" fmla="*/ 760553 w 4368946"/>
                <a:gd name="connsiteY7812" fmla="*/ 628579 h 2947481"/>
                <a:gd name="connsiteX7813" fmla="*/ 760068 w 4368946"/>
                <a:gd name="connsiteY7813" fmla="*/ 629064 h 2947481"/>
                <a:gd name="connsiteX7814" fmla="*/ 759584 w 4368946"/>
                <a:gd name="connsiteY7814" fmla="*/ 629479 h 2947481"/>
                <a:gd name="connsiteX7815" fmla="*/ 758892 w 4368946"/>
                <a:gd name="connsiteY7815" fmla="*/ 629755 h 2947481"/>
                <a:gd name="connsiteX7816" fmla="*/ 758200 w 4368946"/>
                <a:gd name="connsiteY7816" fmla="*/ 629548 h 2947481"/>
                <a:gd name="connsiteX7817" fmla="*/ 756815 w 4368946"/>
                <a:gd name="connsiteY7817" fmla="*/ 628648 h 2947481"/>
                <a:gd name="connsiteX7818" fmla="*/ 756262 w 4368946"/>
                <a:gd name="connsiteY7818" fmla="*/ 628648 h 2947481"/>
                <a:gd name="connsiteX7819" fmla="*/ 755085 w 4368946"/>
                <a:gd name="connsiteY7819" fmla="*/ 628856 h 2947481"/>
                <a:gd name="connsiteX7820" fmla="*/ 754393 w 4368946"/>
                <a:gd name="connsiteY7820" fmla="*/ 629064 h 2947481"/>
                <a:gd name="connsiteX7821" fmla="*/ 754116 w 4368946"/>
                <a:gd name="connsiteY7821" fmla="*/ 629686 h 2947481"/>
                <a:gd name="connsiteX7822" fmla="*/ 754255 w 4368946"/>
                <a:gd name="connsiteY7822" fmla="*/ 631208 h 2947481"/>
                <a:gd name="connsiteX7823" fmla="*/ 754877 w 4368946"/>
                <a:gd name="connsiteY7823" fmla="*/ 632937 h 2947481"/>
                <a:gd name="connsiteX7824" fmla="*/ 756123 w 4368946"/>
                <a:gd name="connsiteY7824" fmla="*/ 634390 h 2947481"/>
                <a:gd name="connsiteX7825" fmla="*/ 757646 w 4368946"/>
                <a:gd name="connsiteY7825" fmla="*/ 635635 h 2947481"/>
                <a:gd name="connsiteX7826" fmla="*/ 759307 w 4368946"/>
                <a:gd name="connsiteY7826" fmla="*/ 636396 h 2947481"/>
                <a:gd name="connsiteX7827" fmla="*/ 756054 w 4368946"/>
                <a:gd name="connsiteY7827" fmla="*/ 639370 h 2947481"/>
                <a:gd name="connsiteX7828" fmla="*/ 754531 w 4368946"/>
                <a:gd name="connsiteY7828" fmla="*/ 644351 h 2947481"/>
                <a:gd name="connsiteX7829" fmla="*/ 754531 w 4368946"/>
                <a:gd name="connsiteY7829" fmla="*/ 649816 h 2947481"/>
                <a:gd name="connsiteX7830" fmla="*/ 755846 w 4368946"/>
                <a:gd name="connsiteY7830" fmla="*/ 654104 h 2947481"/>
                <a:gd name="connsiteX7831" fmla="*/ 754393 w 4368946"/>
                <a:gd name="connsiteY7831" fmla="*/ 653966 h 2947481"/>
                <a:gd name="connsiteX7832" fmla="*/ 752940 w 4368946"/>
                <a:gd name="connsiteY7832" fmla="*/ 653689 h 2947481"/>
                <a:gd name="connsiteX7833" fmla="*/ 751555 w 4368946"/>
                <a:gd name="connsiteY7833" fmla="*/ 653205 h 2947481"/>
                <a:gd name="connsiteX7834" fmla="*/ 750240 w 4368946"/>
                <a:gd name="connsiteY7834" fmla="*/ 652652 h 2947481"/>
                <a:gd name="connsiteX7835" fmla="*/ 750517 w 4368946"/>
                <a:gd name="connsiteY7835" fmla="*/ 654658 h 2947481"/>
                <a:gd name="connsiteX7836" fmla="*/ 750171 w 4368946"/>
                <a:gd name="connsiteY7836" fmla="*/ 656802 h 2947481"/>
                <a:gd name="connsiteX7837" fmla="*/ 749686 w 4368946"/>
                <a:gd name="connsiteY7837" fmla="*/ 658946 h 2947481"/>
                <a:gd name="connsiteX7838" fmla="*/ 749410 w 4368946"/>
                <a:gd name="connsiteY7838" fmla="*/ 661091 h 2947481"/>
                <a:gd name="connsiteX7839" fmla="*/ 749548 w 4368946"/>
                <a:gd name="connsiteY7839" fmla="*/ 662544 h 2947481"/>
                <a:gd name="connsiteX7840" fmla="*/ 750102 w 4368946"/>
                <a:gd name="connsiteY7840" fmla="*/ 665103 h 2947481"/>
                <a:gd name="connsiteX7841" fmla="*/ 750240 w 4368946"/>
                <a:gd name="connsiteY7841" fmla="*/ 666417 h 2947481"/>
                <a:gd name="connsiteX7842" fmla="*/ 750240 w 4368946"/>
                <a:gd name="connsiteY7842" fmla="*/ 676102 h 2947481"/>
                <a:gd name="connsiteX7843" fmla="*/ 751209 w 4368946"/>
                <a:gd name="connsiteY7843" fmla="*/ 685509 h 2947481"/>
                <a:gd name="connsiteX7844" fmla="*/ 751555 w 4368946"/>
                <a:gd name="connsiteY7844" fmla="*/ 686893 h 2947481"/>
                <a:gd name="connsiteX7845" fmla="*/ 752594 w 4368946"/>
                <a:gd name="connsiteY7845" fmla="*/ 688276 h 2947481"/>
                <a:gd name="connsiteX7846" fmla="*/ 753632 w 4368946"/>
                <a:gd name="connsiteY7846" fmla="*/ 688760 h 2947481"/>
                <a:gd name="connsiteX7847" fmla="*/ 754877 w 4368946"/>
                <a:gd name="connsiteY7847" fmla="*/ 688899 h 2947481"/>
                <a:gd name="connsiteX7848" fmla="*/ 756331 w 4368946"/>
                <a:gd name="connsiteY7848" fmla="*/ 689383 h 2947481"/>
                <a:gd name="connsiteX7849" fmla="*/ 759445 w 4368946"/>
                <a:gd name="connsiteY7849" fmla="*/ 692081 h 2947481"/>
                <a:gd name="connsiteX7850" fmla="*/ 759861 w 4368946"/>
                <a:gd name="connsiteY7850" fmla="*/ 692496 h 2947481"/>
                <a:gd name="connsiteX7851" fmla="*/ 761245 w 4368946"/>
                <a:gd name="connsiteY7851" fmla="*/ 692496 h 2947481"/>
                <a:gd name="connsiteX7852" fmla="*/ 763875 w 4368946"/>
                <a:gd name="connsiteY7852" fmla="*/ 691389 h 2947481"/>
                <a:gd name="connsiteX7853" fmla="*/ 765259 w 4368946"/>
                <a:gd name="connsiteY7853" fmla="*/ 691251 h 2947481"/>
                <a:gd name="connsiteX7854" fmla="*/ 766436 w 4368946"/>
                <a:gd name="connsiteY7854" fmla="*/ 692011 h 2947481"/>
                <a:gd name="connsiteX7855" fmla="*/ 768789 w 4368946"/>
                <a:gd name="connsiteY7855" fmla="*/ 695193 h 2947481"/>
                <a:gd name="connsiteX7856" fmla="*/ 769965 w 4368946"/>
                <a:gd name="connsiteY7856" fmla="*/ 696577 h 2947481"/>
                <a:gd name="connsiteX7857" fmla="*/ 771419 w 4368946"/>
                <a:gd name="connsiteY7857" fmla="*/ 697614 h 2947481"/>
                <a:gd name="connsiteX7858" fmla="*/ 774256 w 4368946"/>
                <a:gd name="connsiteY7858" fmla="*/ 698860 h 2947481"/>
                <a:gd name="connsiteX7859" fmla="*/ 775710 w 4368946"/>
                <a:gd name="connsiteY7859" fmla="*/ 699690 h 2947481"/>
                <a:gd name="connsiteX7860" fmla="*/ 777302 w 4368946"/>
                <a:gd name="connsiteY7860" fmla="*/ 701350 h 2947481"/>
                <a:gd name="connsiteX7861" fmla="*/ 777648 w 4368946"/>
                <a:gd name="connsiteY7861" fmla="*/ 702733 h 2947481"/>
                <a:gd name="connsiteX7862" fmla="*/ 777648 w 4368946"/>
                <a:gd name="connsiteY7862" fmla="*/ 704048 h 2947481"/>
                <a:gd name="connsiteX7863" fmla="*/ 778201 w 4368946"/>
                <a:gd name="connsiteY7863" fmla="*/ 705500 h 2947481"/>
                <a:gd name="connsiteX7864" fmla="*/ 779447 w 4368946"/>
                <a:gd name="connsiteY7864" fmla="*/ 706538 h 2947481"/>
                <a:gd name="connsiteX7865" fmla="*/ 782492 w 4368946"/>
                <a:gd name="connsiteY7865" fmla="*/ 707645 h 2947481"/>
                <a:gd name="connsiteX7866" fmla="*/ 783807 w 4368946"/>
                <a:gd name="connsiteY7866" fmla="*/ 708336 h 2947481"/>
                <a:gd name="connsiteX7867" fmla="*/ 786022 w 4368946"/>
                <a:gd name="connsiteY7867" fmla="*/ 711034 h 2947481"/>
                <a:gd name="connsiteX7868" fmla="*/ 787061 w 4368946"/>
                <a:gd name="connsiteY7868" fmla="*/ 714009 h 2947481"/>
                <a:gd name="connsiteX7869" fmla="*/ 786715 w 4368946"/>
                <a:gd name="connsiteY7869" fmla="*/ 716914 h 2947481"/>
                <a:gd name="connsiteX7870" fmla="*/ 785123 w 4368946"/>
                <a:gd name="connsiteY7870" fmla="*/ 719473 h 2947481"/>
                <a:gd name="connsiteX7871" fmla="*/ 782631 w 4368946"/>
                <a:gd name="connsiteY7871" fmla="*/ 721756 h 2947481"/>
                <a:gd name="connsiteX7872" fmla="*/ 779794 w 4368946"/>
                <a:gd name="connsiteY7872" fmla="*/ 723900 h 2947481"/>
                <a:gd name="connsiteX7873" fmla="*/ 773841 w 4368946"/>
                <a:gd name="connsiteY7873" fmla="*/ 727567 h 2947481"/>
                <a:gd name="connsiteX7874" fmla="*/ 768650 w 4368946"/>
                <a:gd name="connsiteY7874" fmla="*/ 730195 h 2947481"/>
                <a:gd name="connsiteX7875" fmla="*/ 765674 w 4368946"/>
                <a:gd name="connsiteY7875" fmla="*/ 730887 h 2947481"/>
                <a:gd name="connsiteX7876" fmla="*/ 763252 w 4368946"/>
                <a:gd name="connsiteY7876" fmla="*/ 730057 h 2947481"/>
                <a:gd name="connsiteX7877" fmla="*/ 763252 w 4368946"/>
                <a:gd name="connsiteY7877" fmla="*/ 728535 h 2947481"/>
                <a:gd name="connsiteX7878" fmla="*/ 762076 w 4368946"/>
                <a:gd name="connsiteY7878" fmla="*/ 724869 h 2947481"/>
                <a:gd name="connsiteX7879" fmla="*/ 760899 w 4368946"/>
                <a:gd name="connsiteY7879" fmla="*/ 722586 h 2947481"/>
                <a:gd name="connsiteX7880" fmla="*/ 760553 w 4368946"/>
                <a:gd name="connsiteY7880" fmla="*/ 725215 h 2947481"/>
                <a:gd name="connsiteX7881" fmla="*/ 758961 w 4368946"/>
                <a:gd name="connsiteY7881" fmla="*/ 725353 h 2947481"/>
                <a:gd name="connsiteX7882" fmla="*/ 757369 w 4368946"/>
                <a:gd name="connsiteY7882" fmla="*/ 725145 h 2947481"/>
                <a:gd name="connsiteX7883" fmla="*/ 755846 w 4368946"/>
                <a:gd name="connsiteY7883" fmla="*/ 724661 h 2947481"/>
                <a:gd name="connsiteX7884" fmla="*/ 754393 w 4368946"/>
                <a:gd name="connsiteY7884" fmla="*/ 723900 h 2947481"/>
                <a:gd name="connsiteX7885" fmla="*/ 754393 w 4368946"/>
                <a:gd name="connsiteY7885" fmla="*/ 724592 h 2947481"/>
                <a:gd name="connsiteX7886" fmla="*/ 754047 w 4368946"/>
                <a:gd name="connsiteY7886" fmla="*/ 726045 h 2947481"/>
                <a:gd name="connsiteX7887" fmla="*/ 754047 w 4368946"/>
                <a:gd name="connsiteY7887" fmla="*/ 726737 h 2947481"/>
                <a:gd name="connsiteX7888" fmla="*/ 749686 w 4368946"/>
                <a:gd name="connsiteY7888" fmla="*/ 725353 h 2947481"/>
                <a:gd name="connsiteX7889" fmla="*/ 747610 w 4368946"/>
                <a:gd name="connsiteY7889" fmla="*/ 725007 h 2947481"/>
                <a:gd name="connsiteX7890" fmla="*/ 745395 w 4368946"/>
                <a:gd name="connsiteY7890" fmla="*/ 724869 h 2947481"/>
                <a:gd name="connsiteX7891" fmla="*/ 741174 w 4368946"/>
                <a:gd name="connsiteY7891" fmla="*/ 724869 h 2947481"/>
                <a:gd name="connsiteX7892" fmla="*/ 739097 w 4368946"/>
                <a:gd name="connsiteY7892" fmla="*/ 724454 h 2947481"/>
                <a:gd name="connsiteX7893" fmla="*/ 737436 w 4368946"/>
                <a:gd name="connsiteY7893" fmla="*/ 723070 h 2947481"/>
                <a:gd name="connsiteX7894" fmla="*/ 735568 w 4368946"/>
                <a:gd name="connsiteY7894" fmla="*/ 725491 h 2947481"/>
                <a:gd name="connsiteX7895" fmla="*/ 732799 w 4368946"/>
                <a:gd name="connsiteY7895" fmla="*/ 726667 h 2947481"/>
                <a:gd name="connsiteX7896" fmla="*/ 729546 w 4368946"/>
                <a:gd name="connsiteY7896" fmla="*/ 727152 h 2947481"/>
                <a:gd name="connsiteX7897" fmla="*/ 726432 w 4368946"/>
                <a:gd name="connsiteY7897" fmla="*/ 727359 h 2947481"/>
                <a:gd name="connsiteX7898" fmla="*/ 730169 w 4368946"/>
                <a:gd name="connsiteY7898" fmla="*/ 728535 h 2947481"/>
                <a:gd name="connsiteX7899" fmla="*/ 738751 w 4368946"/>
                <a:gd name="connsiteY7899" fmla="*/ 728327 h 2947481"/>
                <a:gd name="connsiteX7900" fmla="*/ 742765 w 4368946"/>
                <a:gd name="connsiteY7900" fmla="*/ 728604 h 2947481"/>
                <a:gd name="connsiteX7901" fmla="*/ 744703 w 4368946"/>
                <a:gd name="connsiteY7901" fmla="*/ 729157 h 2947481"/>
                <a:gd name="connsiteX7902" fmla="*/ 753286 w 4368946"/>
                <a:gd name="connsiteY7902" fmla="*/ 732962 h 2947481"/>
                <a:gd name="connsiteX7903" fmla="*/ 754531 w 4368946"/>
                <a:gd name="connsiteY7903" fmla="*/ 733239 h 2947481"/>
                <a:gd name="connsiteX7904" fmla="*/ 756677 w 4368946"/>
                <a:gd name="connsiteY7904" fmla="*/ 733446 h 2947481"/>
                <a:gd name="connsiteX7905" fmla="*/ 760622 w 4368946"/>
                <a:gd name="connsiteY7905" fmla="*/ 733446 h 2947481"/>
                <a:gd name="connsiteX7906" fmla="*/ 764152 w 4368946"/>
                <a:gd name="connsiteY7906" fmla="*/ 733239 h 2947481"/>
                <a:gd name="connsiteX7907" fmla="*/ 771419 w 4368946"/>
                <a:gd name="connsiteY7907" fmla="*/ 731994 h 2947481"/>
                <a:gd name="connsiteX7908" fmla="*/ 776125 w 4368946"/>
                <a:gd name="connsiteY7908" fmla="*/ 730057 h 2947481"/>
                <a:gd name="connsiteX7909" fmla="*/ 778340 w 4368946"/>
                <a:gd name="connsiteY7909" fmla="*/ 730057 h 2947481"/>
                <a:gd name="connsiteX7910" fmla="*/ 779862 w 4368946"/>
                <a:gd name="connsiteY7910" fmla="*/ 732132 h 2947481"/>
                <a:gd name="connsiteX7911" fmla="*/ 777025 w 4368946"/>
                <a:gd name="connsiteY7911" fmla="*/ 733031 h 2947481"/>
                <a:gd name="connsiteX7912" fmla="*/ 776540 w 4368946"/>
                <a:gd name="connsiteY7912" fmla="*/ 733308 h 2947481"/>
                <a:gd name="connsiteX7913" fmla="*/ 775087 w 4368946"/>
                <a:gd name="connsiteY7913" fmla="*/ 735591 h 2947481"/>
                <a:gd name="connsiteX7914" fmla="*/ 775087 w 4368946"/>
                <a:gd name="connsiteY7914" fmla="*/ 735867 h 2947481"/>
                <a:gd name="connsiteX7915" fmla="*/ 772249 w 4368946"/>
                <a:gd name="connsiteY7915" fmla="*/ 738773 h 2947481"/>
                <a:gd name="connsiteX7916" fmla="*/ 771004 w 4368946"/>
                <a:gd name="connsiteY7916" fmla="*/ 739741 h 2947481"/>
                <a:gd name="connsiteX7917" fmla="*/ 767958 w 4368946"/>
                <a:gd name="connsiteY7917" fmla="*/ 741471 h 2947481"/>
                <a:gd name="connsiteX7918" fmla="*/ 758684 w 4368946"/>
                <a:gd name="connsiteY7918" fmla="*/ 745621 h 2947481"/>
                <a:gd name="connsiteX7919" fmla="*/ 749202 w 4368946"/>
                <a:gd name="connsiteY7919" fmla="*/ 751777 h 2947481"/>
                <a:gd name="connsiteX7920" fmla="*/ 745811 w 4368946"/>
                <a:gd name="connsiteY7920" fmla="*/ 753230 h 2947481"/>
                <a:gd name="connsiteX7921" fmla="*/ 741866 w 4368946"/>
                <a:gd name="connsiteY7921" fmla="*/ 753576 h 2947481"/>
                <a:gd name="connsiteX7922" fmla="*/ 733699 w 4368946"/>
                <a:gd name="connsiteY7922" fmla="*/ 752884 h 2947481"/>
                <a:gd name="connsiteX7923" fmla="*/ 729962 w 4368946"/>
                <a:gd name="connsiteY7923" fmla="*/ 753783 h 2947481"/>
                <a:gd name="connsiteX7924" fmla="*/ 737921 w 4368946"/>
                <a:gd name="connsiteY7924" fmla="*/ 754613 h 2947481"/>
                <a:gd name="connsiteX7925" fmla="*/ 741727 w 4368946"/>
                <a:gd name="connsiteY7925" fmla="*/ 755720 h 2947481"/>
                <a:gd name="connsiteX7926" fmla="*/ 744773 w 4368946"/>
                <a:gd name="connsiteY7926" fmla="*/ 758280 h 2947481"/>
                <a:gd name="connsiteX7927" fmla="*/ 743388 w 4368946"/>
                <a:gd name="connsiteY7927" fmla="*/ 758902 h 2947481"/>
                <a:gd name="connsiteX7928" fmla="*/ 742004 w 4368946"/>
                <a:gd name="connsiteY7928" fmla="*/ 759455 h 2947481"/>
                <a:gd name="connsiteX7929" fmla="*/ 740551 w 4368946"/>
                <a:gd name="connsiteY7929" fmla="*/ 759801 h 2947481"/>
                <a:gd name="connsiteX7930" fmla="*/ 739097 w 4368946"/>
                <a:gd name="connsiteY7930" fmla="*/ 760078 h 2947481"/>
                <a:gd name="connsiteX7931" fmla="*/ 740066 w 4368946"/>
                <a:gd name="connsiteY7931" fmla="*/ 763468 h 2947481"/>
                <a:gd name="connsiteX7932" fmla="*/ 740551 w 4368946"/>
                <a:gd name="connsiteY7932" fmla="*/ 766235 h 2947481"/>
                <a:gd name="connsiteX7933" fmla="*/ 740551 w 4368946"/>
                <a:gd name="connsiteY7933" fmla="*/ 769001 h 2947481"/>
                <a:gd name="connsiteX7934" fmla="*/ 739997 w 4368946"/>
                <a:gd name="connsiteY7934" fmla="*/ 772391 h 2947481"/>
                <a:gd name="connsiteX7935" fmla="*/ 739997 w 4368946"/>
                <a:gd name="connsiteY7935" fmla="*/ 773221 h 2947481"/>
                <a:gd name="connsiteX7936" fmla="*/ 740135 w 4368946"/>
                <a:gd name="connsiteY7936" fmla="*/ 775227 h 2947481"/>
                <a:gd name="connsiteX7937" fmla="*/ 739997 w 4368946"/>
                <a:gd name="connsiteY7937" fmla="*/ 776126 h 2947481"/>
                <a:gd name="connsiteX7938" fmla="*/ 739582 w 4368946"/>
                <a:gd name="connsiteY7938" fmla="*/ 776403 h 2947481"/>
                <a:gd name="connsiteX7939" fmla="*/ 738959 w 4368946"/>
                <a:gd name="connsiteY7939" fmla="*/ 776403 h 2947481"/>
                <a:gd name="connsiteX7940" fmla="*/ 738267 w 4368946"/>
                <a:gd name="connsiteY7940" fmla="*/ 776403 h 2947481"/>
                <a:gd name="connsiteX7941" fmla="*/ 737782 w 4368946"/>
                <a:gd name="connsiteY7941" fmla="*/ 777026 h 2947481"/>
                <a:gd name="connsiteX7942" fmla="*/ 737436 w 4368946"/>
                <a:gd name="connsiteY7942" fmla="*/ 778617 h 2947481"/>
                <a:gd name="connsiteX7943" fmla="*/ 737436 w 4368946"/>
                <a:gd name="connsiteY7943" fmla="*/ 780277 h 2947481"/>
                <a:gd name="connsiteX7944" fmla="*/ 737436 w 4368946"/>
                <a:gd name="connsiteY7944" fmla="*/ 781937 h 2947481"/>
                <a:gd name="connsiteX7945" fmla="*/ 737713 w 4368946"/>
                <a:gd name="connsiteY7945" fmla="*/ 783597 h 2947481"/>
                <a:gd name="connsiteX7946" fmla="*/ 738820 w 4368946"/>
                <a:gd name="connsiteY7946" fmla="*/ 788578 h 2947481"/>
                <a:gd name="connsiteX7947" fmla="*/ 738820 w 4368946"/>
                <a:gd name="connsiteY7947" fmla="*/ 790030 h 2947481"/>
                <a:gd name="connsiteX7948" fmla="*/ 738267 w 4368946"/>
                <a:gd name="connsiteY7948" fmla="*/ 791621 h 2947481"/>
                <a:gd name="connsiteX7949" fmla="*/ 736260 w 4368946"/>
                <a:gd name="connsiteY7949" fmla="*/ 794457 h 2947481"/>
                <a:gd name="connsiteX7950" fmla="*/ 735568 w 4368946"/>
                <a:gd name="connsiteY7950" fmla="*/ 795979 h 2947481"/>
                <a:gd name="connsiteX7951" fmla="*/ 735360 w 4368946"/>
                <a:gd name="connsiteY7951" fmla="*/ 798746 h 2947481"/>
                <a:gd name="connsiteX7952" fmla="*/ 735498 w 4368946"/>
                <a:gd name="connsiteY7952" fmla="*/ 803588 h 2947481"/>
                <a:gd name="connsiteX7953" fmla="*/ 734806 w 4368946"/>
                <a:gd name="connsiteY7953" fmla="*/ 806494 h 2947481"/>
                <a:gd name="connsiteX7954" fmla="*/ 729269 w 4368946"/>
                <a:gd name="connsiteY7954" fmla="*/ 817976 h 2947481"/>
                <a:gd name="connsiteX7955" fmla="*/ 725324 w 4368946"/>
                <a:gd name="connsiteY7955" fmla="*/ 823648 h 2947481"/>
                <a:gd name="connsiteX7956" fmla="*/ 721379 w 4368946"/>
                <a:gd name="connsiteY7956" fmla="*/ 826277 h 2947481"/>
                <a:gd name="connsiteX7957" fmla="*/ 720134 w 4368946"/>
                <a:gd name="connsiteY7957" fmla="*/ 826139 h 2947481"/>
                <a:gd name="connsiteX7958" fmla="*/ 716811 w 4368946"/>
                <a:gd name="connsiteY7958" fmla="*/ 825309 h 2947481"/>
                <a:gd name="connsiteX7959" fmla="*/ 715358 w 4368946"/>
                <a:gd name="connsiteY7959" fmla="*/ 825032 h 2947481"/>
                <a:gd name="connsiteX7960" fmla="*/ 707883 w 4368946"/>
                <a:gd name="connsiteY7960" fmla="*/ 825516 h 2947481"/>
                <a:gd name="connsiteX7961" fmla="*/ 704976 w 4368946"/>
                <a:gd name="connsiteY7961" fmla="*/ 825309 h 2947481"/>
                <a:gd name="connsiteX7962" fmla="*/ 701585 w 4368946"/>
                <a:gd name="connsiteY7962" fmla="*/ 825309 h 2947481"/>
                <a:gd name="connsiteX7963" fmla="*/ 699301 w 4368946"/>
                <a:gd name="connsiteY7963" fmla="*/ 826346 h 2947481"/>
                <a:gd name="connsiteX7964" fmla="*/ 699716 w 4368946"/>
                <a:gd name="connsiteY7964" fmla="*/ 828975 h 2947481"/>
                <a:gd name="connsiteX7965" fmla="*/ 696740 w 4368946"/>
                <a:gd name="connsiteY7965" fmla="*/ 829113 h 2947481"/>
                <a:gd name="connsiteX7966" fmla="*/ 693556 w 4368946"/>
                <a:gd name="connsiteY7966" fmla="*/ 829736 h 2947481"/>
                <a:gd name="connsiteX7967" fmla="*/ 690719 w 4368946"/>
                <a:gd name="connsiteY7967" fmla="*/ 831258 h 2947481"/>
                <a:gd name="connsiteX7968" fmla="*/ 688781 w 4368946"/>
                <a:gd name="connsiteY7968" fmla="*/ 833955 h 2947481"/>
                <a:gd name="connsiteX7969" fmla="*/ 688642 w 4368946"/>
                <a:gd name="connsiteY7969" fmla="*/ 837137 h 2947481"/>
                <a:gd name="connsiteX7970" fmla="*/ 689888 w 4368946"/>
                <a:gd name="connsiteY7970" fmla="*/ 839697 h 2947481"/>
                <a:gd name="connsiteX7971" fmla="*/ 690511 w 4368946"/>
                <a:gd name="connsiteY7971" fmla="*/ 842049 h 2947481"/>
                <a:gd name="connsiteX7972" fmla="*/ 688781 w 4368946"/>
                <a:gd name="connsiteY7972" fmla="*/ 844677 h 2947481"/>
                <a:gd name="connsiteX7973" fmla="*/ 685943 w 4368946"/>
                <a:gd name="connsiteY7973" fmla="*/ 845784 h 2947481"/>
                <a:gd name="connsiteX7974" fmla="*/ 682275 w 4368946"/>
                <a:gd name="connsiteY7974" fmla="*/ 845922 h 2947481"/>
                <a:gd name="connsiteX7975" fmla="*/ 678399 w 4368946"/>
                <a:gd name="connsiteY7975" fmla="*/ 845784 h 2947481"/>
                <a:gd name="connsiteX7976" fmla="*/ 674939 w 4368946"/>
                <a:gd name="connsiteY7976" fmla="*/ 846061 h 2947481"/>
                <a:gd name="connsiteX7977" fmla="*/ 671201 w 4368946"/>
                <a:gd name="connsiteY7977" fmla="*/ 846614 h 2947481"/>
                <a:gd name="connsiteX7978" fmla="*/ 667879 w 4368946"/>
                <a:gd name="connsiteY7978" fmla="*/ 846614 h 2947481"/>
                <a:gd name="connsiteX7979" fmla="*/ 660820 w 4368946"/>
                <a:gd name="connsiteY7979" fmla="*/ 845438 h 2947481"/>
                <a:gd name="connsiteX7980" fmla="*/ 662273 w 4368946"/>
                <a:gd name="connsiteY7980" fmla="*/ 839074 h 2947481"/>
                <a:gd name="connsiteX7981" fmla="*/ 660404 w 4368946"/>
                <a:gd name="connsiteY7981" fmla="*/ 832987 h 2947481"/>
                <a:gd name="connsiteX7982" fmla="*/ 656598 w 4368946"/>
                <a:gd name="connsiteY7982" fmla="*/ 827315 h 2947481"/>
                <a:gd name="connsiteX7983" fmla="*/ 652168 w 4368946"/>
                <a:gd name="connsiteY7983" fmla="*/ 822196 h 2947481"/>
                <a:gd name="connsiteX7984" fmla="*/ 653899 w 4368946"/>
                <a:gd name="connsiteY7984" fmla="*/ 822611 h 2947481"/>
                <a:gd name="connsiteX7985" fmla="*/ 655560 w 4368946"/>
                <a:gd name="connsiteY7985" fmla="*/ 823164 h 2947481"/>
                <a:gd name="connsiteX7986" fmla="*/ 657221 w 4368946"/>
                <a:gd name="connsiteY7986" fmla="*/ 823372 h 2947481"/>
                <a:gd name="connsiteX7987" fmla="*/ 658882 w 4368946"/>
                <a:gd name="connsiteY7987" fmla="*/ 822818 h 2947481"/>
                <a:gd name="connsiteX7988" fmla="*/ 655906 w 4368946"/>
                <a:gd name="connsiteY7988" fmla="*/ 818184 h 2947481"/>
                <a:gd name="connsiteX7989" fmla="*/ 660266 w 4368946"/>
                <a:gd name="connsiteY7989" fmla="*/ 816870 h 2947481"/>
                <a:gd name="connsiteX7990" fmla="*/ 660058 w 4368946"/>
                <a:gd name="connsiteY7990" fmla="*/ 814379 h 2947481"/>
                <a:gd name="connsiteX7991" fmla="*/ 657290 w 4368946"/>
                <a:gd name="connsiteY7991" fmla="*/ 811267 h 2947481"/>
                <a:gd name="connsiteX7992" fmla="*/ 654106 w 4368946"/>
                <a:gd name="connsiteY7992" fmla="*/ 808154 h 2947481"/>
                <a:gd name="connsiteX7993" fmla="*/ 650438 w 4368946"/>
                <a:gd name="connsiteY7993" fmla="*/ 804072 h 2947481"/>
                <a:gd name="connsiteX7994" fmla="*/ 647531 w 4368946"/>
                <a:gd name="connsiteY7994" fmla="*/ 800060 h 2947481"/>
                <a:gd name="connsiteX7995" fmla="*/ 645178 w 4368946"/>
                <a:gd name="connsiteY7995" fmla="*/ 795633 h 2947481"/>
                <a:gd name="connsiteX7996" fmla="*/ 643240 w 4368946"/>
                <a:gd name="connsiteY7996" fmla="*/ 790445 h 2947481"/>
                <a:gd name="connsiteX7997" fmla="*/ 641302 w 4368946"/>
                <a:gd name="connsiteY7997" fmla="*/ 791068 h 2947481"/>
                <a:gd name="connsiteX7998" fmla="*/ 639503 w 4368946"/>
                <a:gd name="connsiteY7998" fmla="*/ 784635 h 2947481"/>
                <a:gd name="connsiteX7999" fmla="*/ 638811 w 4368946"/>
                <a:gd name="connsiteY7999" fmla="*/ 782836 h 2947481"/>
                <a:gd name="connsiteX8000" fmla="*/ 638326 w 4368946"/>
                <a:gd name="connsiteY8000" fmla="*/ 782214 h 2947481"/>
                <a:gd name="connsiteX8001" fmla="*/ 637011 w 4368946"/>
                <a:gd name="connsiteY8001" fmla="*/ 780968 h 2947481"/>
                <a:gd name="connsiteX8002" fmla="*/ 636457 w 4368946"/>
                <a:gd name="connsiteY8002" fmla="*/ 780207 h 2947481"/>
                <a:gd name="connsiteX8003" fmla="*/ 636181 w 4368946"/>
                <a:gd name="connsiteY8003" fmla="*/ 778824 h 2947481"/>
                <a:gd name="connsiteX8004" fmla="*/ 636319 w 4368946"/>
                <a:gd name="connsiteY8004" fmla="*/ 775711 h 2947481"/>
                <a:gd name="connsiteX8005" fmla="*/ 635973 w 4368946"/>
                <a:gd name="connsiteY8005" fmla="*/ 774397 h 2947481"/>
                <a:gd name="connsiteX8006" fmla="*/ 635281 w 4368946"/>
                <a:gd name="connsiteY8006" fmla="*/ 773844 h 2947481"/>
                <a:gd name="connsiteX8007" fmla="*/ 633273 w 4368946"/>
                <a:gd name="connsiteY8007" fmla="*/ 773290 h 2947481"/>
                <a:gd name="connsiteX8008" fmla="*/ 632443 w 4368946"/>
                <a:gd name="connsiteY8008" fmla="*/ 772668 h 2947481"/>
                <a:gd name="connsiteX8009" fmla="*/ 631820 w 4368946"/>
                <a:gd name="connsiteY8009" fmla="*/ 771630 h 2947481"/>
                <a:gd name="connsiteX8010" fmla="*/ 631336 w 4368946"/>
                <a:gd name="connsiteY8010" fmla="*/ 770592 h 2947481"/>
                <a:gd name="connsiteX8011" fmla="*/ 630990 w 4368946"/>
                <a:gd name="connsiteY8011" fmla="*/ 769486 h 2947481"/>
                <a:gd name="connsiteX8012" fmla="*/ 630643 w 4368946"/>
                <a:gd name="connsiteY8012" fmla="*/ 768379 h 2947481"/>
                <a:gd name="connsiteX8013" fmla="*/ 630228 w 4368946"/>
                <a:gd name="connsiteY8013" fmla="*/ 763468 h 2947481"/>
                <a:gd name="connsiteX8014" fmla="*/ 629190 w 4368946"/>
                <a:gd name="connsiteY8014" fmla="*/ 761807 h 2947481"/>
                <a:gd name="connsiteX8015" fmla="*/ 626491 w 4368946"/>
                <a:gd name="connsiteY8015" fmla="*/ 761807 h 2947481"/>
                <a:gd name="connsiteX8016" fmla="*/ 626837 w 4368946"/>
                <a:gd name="connsiteY8016" fmla="*/ 758210 h 2947481"/>
                <a:gd name="connsiteX8017" fmla="*/ 626629 w 4368946"/>
                <a:gd name="connsiteY8017" fmla="*/ 754337 h 2947481"/>
                <a:gd name="connsiteX8018" fmla="*/ 625384 w 4368946"/>
                <a:gd name="connsiteY8018" fmla="*/ 744168 h 2947481"/>
                <a:gd name="connsiteX8019" fmla="*/ 625384 w 4368946"/>
                <a:gd name="connsiteY8019" fmla="*/ 740709 h 2947481"/>
                <a:gd name="connsiteX8020" fmla="*/ 626491 w 4368946"/>
                <a:gd name="connsiteY8020" fmla="*/ 738842 h 2947481"/>
                <a:gd name="connsiteX8021" fmla="*/ 629398 w 4368946"/>
                <a:gd name="connsiteY8021" fmla="*/ 740917 h 2947481"/>
                <a:gd name="connsiteX8022" fmla="*/ 631266 w 4368946"/>
                <a:gd name="connsiteY8022" fmla="*/ 744860 h 2947481"/>
                <a:gd name="connsiteX8023" fmla="*/ 629398 w 4368946"/>
                <a:gd name="connsiteY8023" fmla="*/ 740848 h 2947481"/>
                <a:gd name="connsiteX8024" fmla="*/ 627806 w 4368946"/>
                <a:gd name="connsiteY8024" fmla="*/ 738634 h 2947481"/>
                <a:gd name="connsiteX8025" fmla="*/ 624276 w 4368946"/>
                <a:gd name="connsiteY8025" fmla="*/ 737320 h 2947481"/>
                <a:gd name="connsiteX8026" fmla="*/ 620262 w 4368946"/>
                <a:gd name="connsiteY8026" fmla="*/ 736282 h 2947481"/>
                <a:gd name="connsiteX8027" fmla="*/ 617286 w 4368946"/>
                <a:gd name="connsiteY8027" fmla="*/ 735037 h 2947481"/>
                <a:gd name="connsiteX8028" fmla="*/ 614794 w 4368946"/>
                <a:gd name="connsiteY8028" fmla="*/ 731510 h 2947481"/>
                <a:gd name="connsiteX8029" fmla="*/ 613548 w 4368946"/>
                <a:gd name="connsiteY8029" fmla="*/ 726944 h 2947481"/>
                <a:gd name="connsiteX8030" fmla="*/ 613064 w 4368946"/>
                <a:gd name="connsiteY8030" fmla="*/ 722171 h 2947481"/>
                <a:gd name="connsiteX8031" fmla="*/ 612925 w 4368946"/>
                <a:gd name="connsiteY8031" fmla="*/ 717813 h 2947481"/>
                <a:gd name="connsiteX8032" fmla="*/ 612026 w 4368946"/>
                <a:gd name="connsiteY8032" fmla="*/ 719404 h 2947481"/>
                <a:gd name="connsiteX8033" fmla="*/ 611887 w 4368946"/>
                <a:gd name="connsiteY8033" fmla="*/ 721064 h 2947481"/>
                <a:gd name="connsiteX8034" fmla="*/ 611887 w 4368946"/>
                <a:gd name="connsiteY8034" fmla="*/ 722655 h 2947481"/>
                <a:gd name="connsiteX8035" fmla="*/ 611610 w 4368946"/>
                <a:gd name="connsiteY8035" fmla="*/ 724246 h 2947481"/>
                <a:gd name="connsiteX8036" fmla="*/ 610988 w 4368946"/>
                <a:gd name="connsiteY8036" fmla="*/ 725284 h 2947481"/>
                <a:gd name="connsiteX8037" fmla="*/ 610295 w 4368946"/>
                <a:gd name="connsiteY8037" fmla="*/ 725768 h 2947481"/>
                <a:gd name="connsiteX8038" fmla="*/ 609673 w 4368946"/>
                <a:gd name="connsiteY8038" fmla="*/ 726391 h 2947481"/>
                <a:gd name="connsiteX8039" fmla="*/ 609119 w 4368946"/>
                <a:gd name="connsiteY8039" fmla="*/ 727705 h 2947481"/>
                <a:gd name="connsiteX8040" fmla="*/ 609742 w 4368946"/>
                <a:gd name="connsiteY8040" fmla="*/ 731164 h 2947481"/>
                <a:gd name="connsiteX8041" fmla="*/ 609742 w 4368946"/>
                <a:gd name="connsiteY8041" fmla="*/ 732478 h 2947481"/>
                <a:gd name="connsiteX8042" fmla="*/ 609327 w 4368946"/>
                <a:gd name="connsiteY8042" fmla="*/ 733792 h 2947481"/>
                <a:gd name="connsiteX8043" fmla="*/ 608704 w 4368946"/>
                <a:gd name="connsiteY8043" fmla="*/ 735037 h 2947481"/>
                <a:gd name="connsiteX8044" fmla="*/ 605866 w 4368946"/>
                <a:gd name="connsiteY8044" fmla="*/ 739533 h 2947481"/>
                <a:gd name="connsiteX8045" fmla="*/ 604413 w 4368946"/>
                <a:gd name="connsiteY8045" fmla="*/ 741125 h 2947481"/>
                <a:gd name="connsiteX8046" fmla="*/ 602682 w 4368946"/>
                <a:gd name="connsiteY8046" fmla="*/ 742231 h 2947481"/>
                <a:gd name="connsiteX8047" fmla="*/ 600467 w 4368946"/>
                <a:gd name="connsiteY8047" fmla="*/ 742646 h 2947481"/>
                <a:gd name="connsiteX8048" fmla="*/ 598668 w 4368946"/>
                <a:gd name="connsiteY8048" fmla="*/ 742646 h 2947481"/>
                <a:gd name="connsiteX8049" fmla="*/ 598045 w 4368946"/>
                <a:gd name="connsiteY8049" fmla="*/ 742508 h 2947481"/>
                <a:gd name="connsiteX8050" fmla="*/ 597561 w 4368946"/>
                <a:gd name="connsiteY8050" fmla="*/ 742024 h 2947481"/>
                <a:gd name="connsiteX8051" fmla="*/ 594031 w 4368946"/>
                <a:gd name="connsiteY8051" fmla="*/ 739257 h 2947481"/>
                <a:gd name="connsiteX8052" fmla="*/ 592993 w 4368946"/>
                <a:gd name="connsiteY8052" fmla="*/ 738703 h 2947481"/>
                <a:gd name="connsiteX8053" fmla="*/ 591539 w 4368946"/>
                <a:gd name="connsiteY8053" fmla="*/ 738565 h 2947481"/>
                <a:gd name="connsiteX8054" fmla="*/ 593962 w 4368946"/>
                <a:gd name="connsiteY8054" fmla="*/ 741401 h 2947481"/>
                <a:gd name="connsiteX8055" fmla="*/ 592716 w 4368946"/>
                <a:gd name="connsiteY8055" fmla="*/ 743546 h 2947481"/>
                <a:gd name="connsiteX8056" fmla="*/ 589601 w 4368946"/>
                <a:gd name="connsiteY8056" fmla="*/ 745206 h 2947481"/>
                <a:gd name="connsiteX8057" fmla="*/ 586418 w 4368946"/>
                <a:gd name="connsiteY8057" fmla="*/ 746589 h 2947481"/>
                <a:gd name="connsiteX8058" fmla="*/ 587110 w 4368946"/>
                <a:gd name="connsiteY8058" fmla="*/ 748664 h 2947481"/>
                <a:gd name="connsiteX8059" fmla="*/ 584618 w 4368946"/>
                <a:gd name="connsiteY8059" fmla="*/ 751293 h 2947481"/>
                <a:gd name="connsiteX8060" fmla="*/ 578251 w 4368946"/>
                <a:gd name="connsiteY8060" fmla="*/ 755789 h 2947481"/>
                <a:gd name="connsiteX8061" fmla="*/ 567592 w 4368946"/>
                <a:gd name="connsiteY8061" fmla="*/ 765473 h 2947481"/>
                <a:gd name="connsiteX8062" fmla="*/ 563440 w 4368946"/>
                <a:gd name="connsiteY8062" fmla="*/ 768102 h 2947481"/>
                <a:gd name="connsiteX8063" fmla="*/ 557418 w 4368946"/>
                <a:gd name="connsiteY8063" fmla="*/ 769831 h 2947481"/>
                <a:gd name="connsiteX8064" fmla="*/ 547590 w 4368946"/>
                <a:gd name="connsiteY8064" fmla="*/ 771561 h 2947481"/>
                <a:gd name="connsiteX8065" fmla="*/ 539008 w 4368946"/>
                <a:gd name="connsiteY8065" fmla="*/ 771768 h 2947481"/>
                <a:gd name="connsiteX8066" fmla="*/ 536586 w 4368946"/>
                <a:gd name="connsiteY8066" fmla="*/ 768794 h 2947481"/>
                <a:gd name="connsiteX8067" fmla="*/ 534717 w 4368946"/>
                <a:gd name="connsiteY8067" fmla="*/ 768517 h 2947481"/>
                <a:gd name="connsiteX8068" fmla="*/ 534025 w 4368946"/>
                <a:gd name="connsiteY8068" fmla="*/ 769347 h 2947481"/>
                <a:gd name="connsiteX8069" fmla="*/ 533679 w 4368946"/>
                <a:gd name="connsiteY8069" fmla="*/ 770523 h 2947481"/>
                <a:gd name="connsiteX8070" fmla="*/ 532779 w 4368946"/>
                <a:gd name="connsiteY8070" fmla="*/ 771146 h 2947481"/>
                <a:gd name="connsiteX8071" fmla="*/ 529803 w 4368946"/>
                <a:gd name="connsiteY8071" fmla="*/ 770592 h 2947481"/>
                <a:gd name="connsiteX8072" fmla="*/ 529941 w 4368946"/>
                <a:gd name="connsiteY8072" fmla="*/ 769140 h 2947481"/>
                <a:gd name="connsiteX8073" fmla="*/ 531256 w 4368946"/>
                <a:gd name="connsiteY8073" fmla="*/ 767549 h 2947481"/>
                <a:gd name="connsiteX8074" fmla="*/ 531949 w 4368946"/>
                <a:gd name="connsiteY8074" fmla="*/ 766304 h 2947481"/>
                <a:gd name="connsiteX8075" fmla="*/ 530980 w 4368946"/>
                <a:gd name="connsiteY8075" fmla="*/ 765197 h 2947481"/>
                <a:gd name="connsiteX8076" fmla="*/ 529457 w 4368946"/>
                <a:gd name="connsiteY8076" fmla="*/ 764989 h 2947481"/>
                <a:gd name="connsiteX8077" fmla="*/ 527796 w 4368946"/>
                <a:gd name="connsiteY8077" fmla="*/ 765128 h 2947481"/>
                <a:gd name="connsiteX8078" fmla="*/ 526204 w 4368946"/>
                <a:gd name="connsiteY8078" fmla="*/ 765128 h 2947481"/>
                <a:gd name="connsiteX8079" fmla="*/ 523574 w 4368946"/>
                <a:gd name="connsiteY8079" fmla="*/ 764159 h 2947481"/>
                <a:gd name="connsiteX8080" fmla="*/ 521221 w 4368946"/>
                <a:gd name="connsiteY8080" fmla="*/ 762776 h 2947481"/>
                <a:gd name="connsiteX8081" fmla="*/ 516792 w 4368946"/>
                <a:gd name="connsiteY8081" fmla="*/ 759732 h 2947481"/>
                <a:gd name="connsiteX8082" fmla="*/ 511462 w 4368946"/>
                <a:gd name="connsiteY8082" fmla="*/ 756550 h 2947481"/>
                <a:gd name="connsiteX8083" fmla="*/ 509386 w 4368946"/>
                <a:gd name="connsiteY8083" fmla="*/ 754544 h 2947481"/>
                <a:gd name="connsiteX8084" fmla="*/ 507932 w 4368946"/>
                <a:gd name="connsiteY8084" fmla="*/ 751570 h 2947481"/>
                <a:gd name="connsiteX8085" fmla="*/ 507586 w 4368946"/>
                <a:gd name="connsiteY8085" fmla="*/ 749356 h 2947481"/>
                <a:gd name="connsiteX8086" fmla="*/ 507586 w 4368946"/>
                <a:gd name="connsiteY8086" fmla="*/ 746451 h 2947481"/>
                <a:gd name="connsiteX8087" fmla="*/ 508071 w 4368946"/>
                <a:gd name="connsiteY8087" fmla="*/ 743684 h 2947481"/>
                <a:gd name="connsiteX8088" fmla="*/ 509247 w 4368946"/>
                <a:gd name="connsiteY8088" fmla="*/ 741955 h 2947481"/>
                <a:gd name="connsiteX8089" fmla="*/ 511462 w 4368946"/>
                <a:gd name="connsiteY8089" fmla="*/ 741955 h 2947481"/>
                <a:gd name="connsiteX8090" fmla="*/ 513884 w 4368946"/>
                <a:gd name="connsiteY8090" fmla="*/ 743131 h 2947481"/>
                <a:gd name="connsiteX8091" fmla="*/ 516307 w 4368946"/>
                <a:gd name="connsiteY8091" fmla="*/ 744652 h 2947481"/>
                <a:gd name="connsiteX8092" fmla="*/ 518453 w 4368946"/>
                <a:gd name="connsiteY8092" fmla="*/ 745482 h 2947481"/>
                <a:gd name="connsiteX8093" fmla="*/ 520390 w 4368946"/>
                <a:gd name="connsiteY8093" fmla="*/ 745206 h 2947481"/>
                <a:gd name="connsiteX8094" fmla="*/ 521636 w 4368946"/>
                <a:gd name="connsiteY8094" fmla="*/ 744306 h 2947481"/>
                <a:gd name="connsiteX8095" fmla="*/ 523020 w 4368946"/>
                <a:gd name="connsiteY8095" fmla="*/ 743131 h 2947481"/>
                <a:gd name="connsiteX8096" fmla="*/ 525097 w 4368946"/>
                <a:gd name="connsiteY8096" fmla="*/ 741955 h 2947481"/>
                <a:gd name="connsiteX8097" fmla="*/ 523020 w 4368946"/>
                <a:gd name="connsiteY8097" fmla="*/ 741955 h 2947481"/>
                <a:gd name="connsiteX8098" fmla="*/ 521359 w 4368946"/>
                <a:gd name="connsiteY8098" fmla="*/ 742508 h 2947481"/>
                <a:gd name="connsiteX8099" fmla="*/ 519629 w 4368946"/>
                <a:gd name="connsiteY8099" fmla="*/ 742854 h 2947481"/>
                <a:gd name="connsiteX8100" fmla="*/ 517553 w 4368946"/>
                <a:gd name="connsiteY8100" fmla="*/ 742093 h 2947481"/>
                <a:gd name="connsiteX8101" fmla="*/ 515753 w 4368946"/>
                <a:gd name="connsiteY8101" fmla="*/ 740571 h 2947481"/>
                <a:gd name="connsiteX8102" fmla="*/ 515546 w 4368946"/>
                <a:gd name="connsiteY8102" fmla="*/ 739464 h 2947481"/>
                <a:gd name="connsiteX8103" fmla="*/ 516168 w 4368946"/>
                <a:gd name="connsiteY8103" fmla="*/ 738288 h 2947481"/>
                <a:gd name="connsiteX8104" fmla="*/ 516722 w 4368946"/>
                <a:gd name="connsiteY8104" fmla="*/ 736559 h 2947481"/>
                <a:gd name="connsiteX8105" fmla="*/ 517068 w 4368946"/>
                <a:gd name="connsiteY8105" fmla="*/ 733031 h 2947481"/>
                <a:gd name="connsiteX8106" fmla="*/ 517760 w 4368946"/>
                <a:gd name="connsiteY8106" fmla="*/ 731648 h 2947481"/>
                <a:gd name="connsiteX8107" fmla="*/ 519352 w 4368946"/>
                <a:gd name="connsiteY8107" fmla="*/ 729849 h 2947481"/>
                <a:gd name="connsiteX8108" fmla="*/ 522536 w 4368946"/>
                <a:gd name="connsiteY8108" fmla="*/ 727013 h 2947481"/>
                <a:gd name="connsiteX8109" fmla="*/ 524335 w 4368946"/>
                <a:gd name="connsiteY8109" fmla="*/ 725699 h 2947481"/>
                <a:gd name="connsiteX8110" fmla="*/ 526135 w 4368946"/>
                <a:gd name="connsiteY8110" fmla="*/ 724661 h 2947481"/>
                <a:gd name="connsiteX8111" fmla="*/ 522882 w 4368946"/>
                <a:gd name="connsiteY8111" fmla="*/ 725215 h 2947481"/>
                <a:gd name="connsiteX8112" fmla="*/ 518937 w 4368946"/>
                <a:gd name="connsiteY8112" fmla="*/ 727221 h 2947481"/>
                <a:gd name="connsiteX8113" fmla="*/ 504403 w 4368946"/>
                <a:gd name="connsiteY8113" fmla="*/ 736213 h 2947481"/>
                <a:gd name="connsiteX8114" fmla="*/ 501288 w 4368946"/>
                <a:gd name="connsiteY8114" fmla="*/ 736628 h 2947481"/>
                <a:gd name="connsiteX8115" fmla="*/ 499765 w 4368946"/>
                <a:gd name="connsiteY8115" fmla="*/ 732962 h 2947481"/>
                <a:gd name="connsiteX8116" fmla="*/ 500111 w 4368946"/>
                <a:gd name="connsiteY8116" fmla="*/ 728604 h 2947481"/>
                <a:gd name="connsiteX8117" fmla="*/ 501704 w 4368946"/>
                <a:gd name="connsiteY8117" fmla="*/ 724315 h 2947481"/>
                <a:gd name="connsiteX8118" fmla="*/ 504403 w 4368946"/>
                <a:gd name="connsiteY8118" fmla="*/ 720995 h 2947481"/>
                <a:gd name="connsiteX8119" fmla="*/ 508002 w 4368946"/>
                <a:gd name="connsiteY8119" fmla="*/ 719612 h 2947481"/>
                <a:gd name="connsiteX8120" fmla="*/ 508763 w 4368946"/>
                <a:gd name="connsiteY8120" fmla="*/ 719819 h 2947481"/>
                <a:gd name="connsiteX8121" fmla="*/ 510493 w 4368946"/>
                <a:gd name="connsiteY8121" fmla="*/ 720649 h 2947481"/>
                <a:gd name="connsiteX8122" fmla="*/ 511462 w 4368946"/>
                <a:gd name="connsiteY8122" fmla="*/ 720787 h 2947481"/>
                <a:gd name="connsiteX8123" fmla="*/ 512569 w 4368946"/>
                <a:gd name="connsiteY8123" fmla="*/ 720442 h 2947481"/>
                <a:gd name="connsiteX8124" fmla="*/ 513192 w 4368946"/>
                <a:gd name="connsiteY8124" fmla="*/ 719888 h 2947481"/>
                <a:gd name="connsiteX8125" fmla="*/ 513816 w 4368946"/>
                <a:gd name="connsiteY8125" fmla="*/ 719266 h 2947481"/>
                <a:gd name="connsiteX8126" fmla="*/ 514784 w 4368946"/>
                <a:gd name="connsiteY8126" fmla="*/ 718643 h 2947481"/>
                <a:gd name="connsiteX8127" fmla="*/ 518660 w 4368946"/>
                <a:gd name="connsiteY8127" fmla="*/ 717467 h 2947481"/>
                <a:gd name="connsiteX8128" fmla="*/ 520390 w 4368946"/>
                <a:gd name="connsiteY8128" fmla="*/ 716776 h 2947481"/>
                <a:gd name="connsiteX8129" fmla="*/ 521844 w 4368946"/>
                <a:gd name="connsiteY8129" fmla="*/ 715530 h 2947481"/>
                <a:gd name="connsiteX8130" fmla="*/ 516653 w 4368946"/>
                <a:gd name="connsiteY8130" fmla="*/ 716499 h 2947481"/>
                <a:gd name="connsiteX8131" fmla="*/ 513816 w 4368946"/>
                <a:gd name="connsiteY8131" fmla="*/ 716499 h 2947481"/>
                <a:gd name="connsiteX8132" fmla="*/ 512223 w 4368946"/>
                <a:gd name="connsiteY8132" fmla="*/ 715392 h 2947481"/>
                <a:gd name="connsiteX8133" fmla="*/ 512708 w 4368946"/>
                <a:gd name="connsiteY8133" fmla="*/ 713178 h 2947481"/>
                <a:gd name="connsiteX8134" fmla="*/ 514853 w 4368946"/>
                <a:gd name="connsiteY8134" fmla="*/ 710827 h 2947481"/>
                <a:gd name="connsiteX8135" fmla="*/ 517484 w 4368946"/>
                <a:gd name="connsiteY8135" fmla="*/ 708544 h 2947481"/>
                <a:gd name="connsiteX8136" fmla="*/ 519352 w 4368946"/>
                <a:gd name="connsiteY8136" fmla="*/ 706538 h 2947481"/>
                <a:gd name="connsiteX8137" fmla="*/ 521359 w 4368946"/>
                <a:gd name="connsiteY8137" fmla="*/ 701903 h 2947481"/>
                <a:gd name="connsiteX8138" fmla="*/ 522744 w 4368946"/>
                <a:gd name="connsiteY8138" fmla="*/ 699828 h 2947481"/>
                <a:gd name="connsiteX8139" fmla="*/ 525235 w 4368946"/>
                <a:gd name="connsiteY8139" fmla="*/ 698237 h 2947481"/>
                <a:gd name="connsiteX8140" fmla="*/ 528280 w 4368946"/>
                <a:gd name="connsiteY8140" fmla="*/ 697684 h 2947481"/>
                <a:gd name="connsiteX8141" fmla="*/ 529042 w 4368946"/>
                <a:gd name="connsiteY8141" fmla="*/ 699067 h 2947481"/>
                <a:gd name="connsiteX8142" fmla="*/ 528350 w 4368946"/>
                <a:gd name="connsiteY8142" fmla="*/ 705085 h 2947481"/>
                <a:gd name="connsiteX8143" fmla="*/ 529803 w 4368946"/>
                <a:gd name="connsiteY8143" fmla="*/ 700796 h 2947481"/>
                <a:gd name="connsiteX8144" fmla="*/ 530772 w 4368946"/>
                <a:gd name="connsiteY8144" fmla="*/ 698652 h 2947481"/>
                <a:gd name="connsiteX8145" fmla="*/ 532087 w 4368946"/>
                <a:gd name="connsiteY8145" fmla="*/ 696923 h 2947481"/>
                <a:gd name="connsiteX8146" fmla="*/ 533541 w 4368946"/>
                <a:gd name="connsiteY8146" fmla="*/ 695816 h 2947481"/>
                <a:gd name="connsiteX8147" fmla="*/ 536655 w 4368946"/>
                <a:gd name="connsiteY8147" fmla="*/ 694502 h 2947481"/>
                <a:gd name="connsiteX8148" fmla="*/ 538039 w 4368946"/>
                <a:gd name="connsiteY8148" fmla="*/ 693395 h 2947481"/>
                <a:gd name="connsiteX8149" fmla="*/ 527519 w 4368946"/>
                <a:gd name="connsiteY8149" fmla="*/ 695677 h 2947481"/>
                <a:gd name="connsiteX8150" fmla="*/ 519768 w 4368946"/>
                <a:gd name="connsiteY8150" fmla="*/ 701004 h 2947481"/>
                <a:gd name="connsiteX8151" fmla="*/ 506894 w 4368946"/>
                <a:gd name="connsiteY8151" fmla="*/ 715807 h 2947481"/>
                <a:gd name="connsiteX8152" fmla="*/ 503641 w 4368946"/>
                <a:gd name="connsiteY8152" fmla="*/ 718920 h 2947481"/>
                <a:gd name="connsiteX8153" fmla="*/ 500665 w 4368946"/>
                <a:gd name="connsiteY8153" fmla="*/ 720787 h 2947481"/>
                <a:gd name="connsiteX8154" fmla="*/ 498935 w 4368946"/>
                <a:gd name="connsiteY8154" fmla="*/ 720027 h 2947481"/>
                <a:gd name="connsiteX8155" fmla="*/ 499350 w 4368946"/>
                <a:gd name="connsiteY8155" fmla="*/ 715254 h 2947481"/>
                <a:gd name="connsiteX8156" fmla="*/ 500873 w 4368946"/>
                <a:gd name="connsiteY8156" fmla="*/ 708544 h 2947481"/>
                <a:gd name="connsiteX8157" fmla="*/ 501565 w 4368946"/>
                <a:gd name="connsiteY8157" fmla="*/ 707368 h 2947481"/>
                <a:gd name="connsiteX8158" fmla="*/ 503434 w 4368946"/>
                <a:gd name="connsiteY8158" fmla="*/ 706953 h 2947481"/>
                <a:gd name="connsiteX8159" fmla="*/ 508625 w 4368946"/>
                <a:gd name="connsiteY8159" fmla="*/ 706953 h 2947481"/>
                <a:gd name="connsiteX8160" fmla="*/ 510978 w 4368946"/>
                <a:gd name="connsiteY8160" fmla="*/ 706192 h 2947481"/>
                <a:gd name="connsiteX8161" fmla="*/ 508278 w 4368946"/>
                <a:gd name="connsiteY8161" fmla="*/ 704601 h 2947481"/>
                <a:gd name="connsiteX8162" fmla="*/ 505302 w 4368946"/>
                <a:gd name="connsiteY8162" fmla="*/ 704048 h 2947481"/>
                <a:gd name="connsiteX8163" fmla="*/ 502465 w 4368946"/>
                <a:gd name="connsiteY8163" fmla="*/ 702872 h 2947481"/>
                <a:gd name="connsiteX8164" fmla="*/ 500319 w 4368946"/>
                <a:gd name="connsiteY8164" fmla="*/ 699413 h 2947481"/>
                <a:gd name="connsiteX8165" fmla="*/ 500319 w 4368946"/>
                <a:gd name="connsiteY8165" fmla="*/ 695055 h 2947481"/>
                <a:gd name="connsiteX8166" fmla="*/ 502811 w 4368946"/>
                <a:gd name="connsiteY8166" fmla="*/ 692496 h 2947481"/>
                <a:gd name="connsiteX8167" fmla="*/ 506617 w 4368946"/>
                <a:gd name="connsiteY8167" fmla="*/ 690420 h 2947481"/>
                <a:gd name="connsiteX8168" fmla="*/ 510078 w 4368946"/>
                <a:gd name="connsiteY8168" fmla="*/ 687515 h 2947481"/>
                <a:gd name="connsiteX8169" fmla="*/ 508071 w 4368946"/>
                <a:gd name="connsiteY8169" fmla="*/ 688138 h 2947481"/>
                <a:gd name="connsiteX8170" fmla="*/ 504195 w 4368946"/>
                <a:gd name="connsiteY8170" fmla="*/ 690974 h 2947481"/>
                <a:gd name="connsiteX8171" fmla="*/ 501980 w 4368946"/>
                <a:gd name="connsiteY8171" fmla="*/ 691389 h 2947481"/>
                <a:gd name="connsiteX8172" fmla="*/ 499973 w 4368946"/>
                <a:gd name="connsiteY8172" fmla="*/ 690420 h 2947481"/>
                <a:gd name="connsiteX8173" fmla="*/ 498589 w 4368946"/>
                <a:gd name="connsiteY8173" fmla="*/ 688691 h 2947481"/>
                <a:gd name="connsiteX8174" fmla="*/ 497689 w 4368946"/>
                <a:gd name="connsiteY8174" fmla="*/ 686478 h 2947481"/>
                <a:gd name="connsiteX8175" fmla="*/ 497205 w 4368946"/>
                <a:gd name="connsiteY8175" fmla="*/ 684333 h 2947481"/>
                <a:gd name="connsiteX8176" fmla="*/ 496513 w 4368946"/>
                <a:gd name="connsiteY8176" fmla="*/ 677208 h 2947481"/>
                <a:gd name="connsiteX8177" fmla="*/ 496789 w 4368946"/>
                <a:gd name="connsiteY8177" fmla="*/ 675686 h 2947481"/>
                <a:gd name="connsiteX8178" fmla="*/ 498312 w 4368946"/>
                <a:gd name="connsiteY8178" fmla="*/ 674856 h 2947481"/>
                <a:gd name="connsiteX8179" fmla="*/ 500527 w 4368946"/>
                <a:gd name="connsiteY8179" fmla="*/ 674856 h 2947481"/>
                <a:gd name="connsiteX8180" fmla="*/ 504818 w 4368946"/>
                <a:gd name="connsiteY8180" fmla="*/ 675202 h 2947481"/>
                <a:gd name="connsiteX8181" fmla="*/ 507656 w 4368946"/>
                <a:gd name="connsiteY8181" fmla="*/ 674856 h 2947481"/>
                <a:gd name="connsiteX8182" fmla="*/ 513262 w 4368946"/>
                <a:gd name="connsiteY8182" fmla="*/ 673542 h 2947481"/>
                <a:gd name="connsiteX8183" fmla="*/ 516030 w 4368946"/>
                <a:gd name="connsiteY8183" fmla="*/ 673196 h 2947481"/>
                <a:gd name="connsiteX8184" fmla="*/ 518383 w 4368946"/>
                <a:gd name="connsiteY8184" fmla="*/ 673335 h 2947481"/>
                <a:gd name="connsiteX8185" fmla="*/ 523090 w 4368946"/>
                <a:gd name="connsiteY8185" fmla="*/ 674165 h 2947481"/>
                <a:gd name="connsiteX8186" fmla="*/ 525443 w 4368946"/>
                <a:gd name="connsiteY8186" fmla="*/ 674165 h 2947481"/>
                <a:gd name="connsiteX8187" fmla="*/ 530426 w 4368946"/>
                <a:gd name="connsiteY8187" fmla="*/ 673335 h 2947481"/>
                <a:gd name="connsiteX8188" fmla="*/ 533541 w 4368946"/>
                <a:gd name="connsiteY8188" fmla="*/ 673196 h 2947481"/>
                <a:gd name="connsiteX8189" fmla="*/ 535963 w 4368946"/>
                <a:gd name="connsiteY8189" fmla="*/ 674649 h 2947481"/>
                <a:gd name="connsiteX8190" fmla="*/ 538939 w 4368946"/>
                <a:gd name="connsiteY8190" fmla="*/ 678523 h 2947481"/>
                <a:gd name="connsiteX8191" fmla="*/ 539770 w 4368946"/>
                <a:gd name="connsiteY8191" fmla="*/ 678038 h 2947481"/>
                <a:gd name="connsiteX8192" fmla="*/ 539493 w 4368946"/>
                <a:gd name="connsiteY8192" fmla="*/ 674303 h 2947481"/>
                <a:gd name="connsiteX8193" fmla="*/ 542538 w 4368946"/>
                <a:gd name="connsiteY8193" fmla="*/ 672574 h 2947481"/>
                <a:gd name="connsiteX8194" fmla="*/ 546898 w 4368946"/>
                <a:gd name="connsiteY8194" fmla="*/ 671467 h 2947481"/>
                <a:gd name="connsiteX8195" fmla="*/ 550635 w 4368946"/>
                <a:gd name="connsiteY8195" fmla="*/ 669807 h 2947481"/>
                <a:gd name="connsiteX8196" fmla="*/ 546898 w 4368946"/>
                <a:gd name="connsiteY8196" fmla="*/ 669461 h 2947481"/>
                <a:gd name="connsiteX8197" fmla="*/ 546137 w 4368946"/>
                <a:gd name="connsiteY8197" fmla="*/ 667662 h 2947481"/>
                <a:gd name="connsiteX8198" fmla="*/ 547313 w 4368946"/>
                <a:gd name="connsiteY8198" fmla="*/ 662198 h 2947481"/>
                <a:gd name="connsiteX8199" fmla="*/ 544822 w 4368946"/>
                <a:gd name="connsiteY8199" fmla="*/ 664964 h 2947481"/>
                <a:gd name="connsiteX8200" fmla="*/ 544199 w 4368946"/>
                <a:gd name="connsiteY8200" fmla="*/ 667732 h 2947481"/>
                <a:gd name="connsiteX8201" fmla="*/ 543368 w 4368946"/>
                <a:gd name="connsiteY8201" fmla="*/ 670014 h 2947481"/>
                <a:gd name="connsiteX8202" fmla="*/ 540185 w 4368946"/>
                <a:gd name="connsiteY8202" fmla="*/ 671329 h 2947481"/>
                <a:gd name="connsiteX8203" fmla="*/ 537140 w 4368946"/>
                <a:gd name="connsiteY8203" fmla="*/ 671329 h 2947481"/>
                <a:gd name="connsiteX8204" fmla="*/ 533748 w 4368946"/>
                <a:gd name="connsiteY8204" fmla="*/ 670775 h 2947481"/>
                <a:gd name="connsiteX8205" fmla="*/ 530980 w 4368946"/>
                <a:gd name="connsiteY8205" fmla="*/ 669392 h 2947481"/>
                <a:gd name="connsiteX8206" fmla="*/ 529872 w 4368946"/>
                <a:gd name="connsiteY8206" fmla="*/ 667109 h 2947481"/>
                <a:gd name="connsiteX8207" fmla="*/ 529042 w 4368946"/>
                <a:gd name="connsiteY8207" fmla="*/ 668423 h 2947481"/>
                <a:gd name="connsiteX8208" fmla="*/ 528419 w 4368946"/>
                <a:gd name="connsiteY8208" fmla="*/ 669807 h 2947481"/>
                <a:gd name="connsiteX8209" fmla="*/ 527727 w 4368946"/>
                <a:gd name="connsiteY8209" fmla="*/ 671052 h 2947481"/>
                <a:gd name="connsiteX8210" fmla="*/ 526619 w 4368946"/>
                <a:gd name="connsiteY8210" fmla="*/ 671882 h 2947481"/>
                <a:gd name="connsiteX8211" fmla="*/ 524889 w 4368946"/>
                <a:gd name="connsiteY8211" fmla="*/ 672297 h 2947481"/>
                <a:gd name="connsiteX8212" fmla="*/ 523020 w 4368946"/>
                <a:gd name="connsiteY8212" fmla="*/ 671951 h 2947481"/>
                <a:gd name="connsiteX8213" fmla="*/ 521083 w 4368946"/>
                <a:gd name="connsiteY8213" fmla="*/ 671467 h 2947481"/>
                <a:gd name="connsiteX8214" fmla="*/ 519214 w 4368946"/>
                <a:gd name="connsiteY8214" fmla="*/ 671121 h 2947481"/>
                <a:gd name="connsiteX8215" fmla="*/ 515823 w 4368946"/>
                <a:gd name="connsiteY8215" fmla="*/ 671398 h 2947481"/>
                <a:gd name="connsiteX8216" fmla="*/ 509317 w 4368946"/>
                <a:gd name="connsiteY8216" fmla="*/ 672920 h 2947481"/>
                <a:gd name="connsiteX8217" fmla="*/ 506133 w 4368946"/>
                <a:gd name="connsiteY8217" fmla="*/ 673335 h 2947481"/>
                <a:gd name="connsiteX8218" fmla="*/ 503157 w 4368946"/>
                <a:gd name="connsiteY8218" fmla="*/ 672920 h 2947481"/>
                <a:gd name="connsiteX8219" fmla="*/ 500457 w 4368946"/>
                <a:gd name="connsiteY8219" fmla="*/ 671605 h 2947481"/>
                <a:gd name="connsiteX8220" fmla="*/ 498312 w 4368946"/>
                <a:gd name="connsiteY8220" fmla="*/ 669530 h 2947481"/>
                <a:gd name="connsiteX8221" fmla="*/ 496928 w 4368946"/>
                <a:gd name="connsiteY8221" fmla="*/ 666971 h 2947481"/>
                <a:gd name="connsiteX8222" fmla="*/ 496651 w 4368946"/>
                <a:gd name="connsiteY8222" fmla="*/ 663581 h 2947481"/>
                <a:gd name="connsiteX8223" fmla="*/ 498174 w 4368946"/>
                <a:gd name="connsiteY8223" fmla="*/ 662059 h 2947481"/>
                <a:gd name="connsiteX8224" fmla="*/ 503780 w 4368946"/>
                <a:gd name="connsiteY8224" fmla="*/ 660399 h 2947481"/>
                <a:gd name="connsiteX8225" fmla="*/ 501219 w 4368946"/>
                <a:gd name="connsiteY8225" fmla="*/ 659016 h 2947481"/>
                <a:gd name="connsiteX8226" fmla="*/ 498658 w 4368946"/>
                <a:gd name="connsiteY8226" fmla="*/ 656802 h 2947481"/>
                <a:gd name="connsiteX8227" fmla="*/ 496444 w 4368946"/>
                <a:gd name="connsiteY8227" fmla="*/ 654243 h 2947481"/>
                <a:gd name="connsiteX8228" fmla="*/ 495198 w 4368946"/>
                <a:gd name="connsiteY8228" fmla="*/ 651753 h 2947481"/>
                <a:gd name="connsiteX8229" fmla="*/ 494990 w 4368946"/>
                <a:gd name="connsiteY8229" fmla="*/ 648086 h 2947481"/>
                <a:gd name="connsiteX8230" fmla="*/ 496928 w 4368946"/>
                <a:gd name="connsiteY8230" fmla="*/ 646426 h 2947481"/>
                <a:gd name="connsiteX8231" fmla="*/ 500111 w 4368946"/>
                <a:gd name="connsiteY8231" fmla="*/ 646080 h 2947481"/>
                <a:gd name="connsiteX8232" fmla="*/ 503641 w 4368946"/>
                <a:gd name="connsiteY8232" fmla="*/ 646288 h 2947481"/>
                <a:gd name="connsiteX8233" fmla="*/ 507310 w 4368946"/>
                <a:gd name="connsiteY8233" fmla="*/ 646910 h 2947481"/>
                <a:gd name="connsiteX8234" fmla="*/ 514231 w 4368946"/>
                <a:gd name="connsiteY8234" fmla="*/ 649193 h 2947481"/>
                <a:gd name="connsiteX8235" fmla="*/ 517829 w 4368946"/>
                <a:gd name="connsiteY8235" fmla="*/ 649954 h 2947481"/>
                <a:gd name="connsiteX8236" fmla="*/ 521705 w 4368946"/>
                <a:gd name="connsiteY8236" fmla="*/ 649954 h 2947481"/>
                <a:gd name="connsiteX8237" fmla="*/ 525512 w 4368946"/>
                <a:gd name="connsiteY8237" fmla="*/ 649470 h 2947481"/>
                <a:gd name="connsiteX8238" fmla="*/ 529180 w 4368946"/>
                <a:gd name="connsiteY8238" fmla="*/ 648363 h 2947481"/>
                <a:gd name="connsiteX8239" fmla="*/ 532710 w 4368946"/>
                <a:gd name="connsiteY8239" fmla="*/ 647049 h 2947481"/>
                <a:gd name="connsiteX8240" fmla="*/ 530357 w 4368946"/>
                <a:gd name="connsiteY8240" fmla="*/ 646703 h 2947481"/>
                <a:gd name="connsiteX8241" fmla="*/ 524820 w 4368946"/>
                <a:gd name="connsiteY8241" fmla="*/ 647464 h 2947481"/>
                <a:gd name="connsiteX8242" fmla="*/ 522190 w 4368946"/>
                <a:gd name="connsiteY8242" fmla="*/ 647671 h 2947481"/>
                <a:gd name="connsiteX8243" fmla="*/ 519352 w 4368946"/>
                <a:gd name="connsiteY8243" fmla="*/ 647325 h 2947481"/>
                <a:gd name="connsiteX8244" fmla="*/ 510978 w 4368946"/>
                <a:gd name="connsiteY8244" fmla="*/ 645319 h 2947481"/>
                <a:gd name="connsiteX8245" fmla="*/ 506617 w 4368946"/>
                <a:gd name="connsiteY8245" fmla="*/ 644697 h 2947481"/>
                <a:gd name="connsiteX8246" fmla="*/ 501288 w 4368946"/>
                <a:gd name="connsiteY8246" fmla="*/ 643452 h 2947481"/>
                <a:gd name="connsiteX8247" fmla="*/ 498381 w 4368946"/>
                <a:gd name="connsiteY8247" fmla="*/ 641238 h 2947481"/>
                <a:gd name="connsiteX8248" fmla="*/ 501288 w 4368946"/>
                <a:gd name="connsiteY8248" fmla="*/ 637364 h 2947481"/>
                <a:gd name="connsiteX8249" fmla="*/ 501911 w 4368946"/>
                <a:gd name="connsiteY8249" fmla="*/ 637364 h 2947481"/>
                <a:gd name="connsiteX8250" fmla="*/ 502672 w 4368946"/>
                <a:gd name="connsiteY8250" fmla="*/ 637710 h 2947481"/>
                <a:gd name="connsiteX8251" fmla="*/ 503641 w 4368946"/>
                <a:gd name="connsiteY8251" fmla="*/ 637987 h 2947481"/>
                <a:gd name="connsiteX8252" fmla="*/ 504610 w 4368946"/>
                <a:gd name="connsiteY8252" fmla="*/ 637849 h 2947481"/>
                <a:gd name="connsiteX8253" fmla="*/ 505372 w 4368946"/>
                <a:gd name="connsiteY8253" fmla="*/ 637157 h 2947481"/>
                <a:gd name="connsiteX8254" fmla="*/ 507379 w 4368946"/>
                <a:gd name="connsiteY8254" fmla="*/ 634459 h 2947481"/>
                <a:gd name="connsiteX8255" fmla="*/ 509109 w 4368946"/>
                <a:gd name="connsiteY8255" fmla="*/ 633006 h 2947481"/>
                <a:gd name="connsiteX8256" fmla="*/ 511254 w 4368946"/>
                <a:gd name="connsiteY8256" fmla="*/ 631554 h 2947481"/>
                <a:gd name="connsiteX8257" fmla="*/ 513608 w 4368946"/>
                <a:gd name="connsiteY8257" fmla="*/ 630447 h 2947481"/>
                <a:gd name="connsiteX8258" fmla="*/ 516030 w 4368946"/>
                <a:gd name="connsiteY8258" fmla="*/ 630101 h 2947481"/>
                <a:gd name="connsiteX8259" fmla="*/ 517691 w 4368946"/>
                <a:gd name="connsiteY8259" fmla="*/ 630447 h 2947481"/>
                <a:gd name="connsiteX8260" fmla="*/ 520737 w 4368946"/>
                <a:gd name="connsiteY8260" fmla="*/ 631623 h 2947481"/>
                <a:gd name="connsiteX8261" fmla="*/ 522813 w 4368946"/>
                <a:gd name="connsiteY8261" fmla="*/ 631831 h 2947481"/>
                <a:gd name="connsiteX8262" fmla="*/ 525166 w 4368946"/>
                <a:gd name="connsiteY8262" fmla="*/ 631554 h 2947481"/>
                <a:gd name="connsiteX8263" fmla="*/ 527658 w 4368946"/>
                <a:gd name="connsiteY8263" fmla="*/ 631000 h 2947481"/>
                <a:gd name="connsiteX8264" fmla="*/ 530011 w 4368946"/>
                <a:gd name="connsiteY8264" fmla="*/ 629963 h 2947481"/>
                <a:gd name="connsiteX8265" fmla="*/ 531880 w 4368946"/>
                <a:gd name="connsiteY8265" fmla="*/ 628441 h 2947481"/>
                <a:gd name="connsiteX8266" fmla="*/ 525443 w 4368946"/>
                <a:gd name="connsiteY8266" fmla="*/ 629755 h 2947481"/>
                <a:gd name="connsiteX8267" fmla="*/ 521844 w 4368946"/>
                <a:gd name="connsiteY8267" fmla="*/ 630170 h 2947481"/>
                <a:gd name="connsiteX8268" fmla="*/ 519975 w 4368946"/>
                <a:gd name="connsiteY8268" fmla="*/ 629479 h 2947481"/>
                <a:gd name="connsiteX8269" fmla="*/ 520529 w 4368946"/>
                <a:gd name="connsiteY8269" fmla="*/ 627196 h 2947481"/>
                <a:gd name="connsiteX8270" fmla="*/ 523020 w 4368946"/>
                <a:gd name="connsiteY8270" fmla="*/ 625466 h 2947481"/>
                <a:gd name="connsiteX8271" fmla="*/ 526066 w 4368946"/>
                <a:gd name="connsiteY8271" fmla="*/ 624360 h 2947481"/>
                <a:gd name="connsiteX8272" fmla="*/ 528419 w 4368946"/>
                <a:gd name="connsiteY8272" fmla="*/ 623876 h 2947481"/>
                <a:gd name="connsiteX8273" fmla="*/ 531810 w 4368946"/>
                <a:gd name="connsiteY8273" fmla="*/ 623460 h 2947481"/>
                <a:gd name="connsiteX8274" fmla="*/ 535340 w 4368946"/>
                <a:gd name="connsiteY8274" fmla="*/ 623322 h 2947481"/>
                <a:gd name="connsiteX8275" fmla="*/ 538801 w 4368946"/>
                <a:gd name="connsiteY8275" fmla="*/ 623530 h 2947481"/>
                <a:gd name="connsiteX8276" fmla="*/ 542261 w 4368946"/>
                <a:gd name="connsiteY8276" fmla="*/ 624083 h 2947481"/>
                <a:gd name="connsiteX8277" fmla="*/ 547452 w 4368946"/>
                <a:gd name="connsiteY8277" fmla="*/ 625743 h 2947481"/>
                <a:gd name="connsiteX8278" fmla="*/ 550013 w 4368946"/>
                <a:gd name="connsiteY8278" fmla="*/ 625951 h 2947481"/>
                <a:gd name="connsiteX8279" fmla="*/ 552504 w 4368946"/>
                <a:gd name="connsiteY8279" fmla="*/ 624775 h 2947481"/>
                <a:gd name="connsiteX8280" fmla="*/ 550220 w 4368946"/>
                <a:gd name="connsiteY8280" fmla="*/ 624567 h 2947481"/>
                <a:gd name="connsiteX8281" fmla="*/ 549252 w 4368946"/>
                <a:gd name="connsiteY8281" fmla="*/ 623876 h 2947481"/>
                <a:gd name="connsiteX8282" fmla="*/ 549459 w 4368946"/>
                <a:gd name="connsiteY8282" fmla="*/ 622838 h 2947481"/>
                <a:gd name="connsiteX8283" fmla="*/ 550567 w 4368946"/>
                <a:gd name="connsiteY8283" fmla="*/ 621593 h 2947481"/>
                <a:gd name="connsiteX8284" fmla="*/ 552712 w 4368946"/>
                <a:gd name="connsiteY8284" fmla="*/ 620624 h 2947481"/>
                <a:gd name="connsiteX8285" fmla="*/ 555550 w 4368946"/>
                <a:gd name="connsiteY8285" fmla="*/ 620209 h 2947481"/>
                <a:gd name="connsiteX8286" fmla="*/ 560810 w 4368946"/>
                <a:gd name="connsiteY8286" fmla="*/ 620002 h 2947481"/>
                <a:gd name="connsiteX8287" fmla="*/ 558872 w 4368946"/>
                <a:gd name="connsiteY8287" fmla="*/ 618826 h 2947481"/>
                <a:gd name="connsiteX8288" fmla="*/ 556034 w 4368946"/>
                <a:gd name="connsiteY8288" fmla="*/ 618964 h 2947481"/>
                <a:gd name="connsiteX8289" fmla="*/ 550497 w 4368946"/>
                <a:gd name="connsiteY8289" fmla="*/ 620140 h 2947481"/>
                <a:gd name="connsiteX8290" fmla="*/ 548144 w 4368946"/>
                <a:gd name="connsiteY8290" fmla="*/ 620140 h 2947481"/>
                <a:gd name="connsiteX8291" fmla="*/ 541638 w 4368946"/>
                <a:gd name="connsiteY8291" fmla="*/ 619379 h 2947481"/>
                <a:gd name="connsiteX8292" fmla="*/ 539700 w 4368946"/>
                <a:gd name="connsiteY8292" fmla="*/ 619794 h 2947481"/>
                <a:gd name="connsiteX8293" fmla="*/ 537140 w 4368946"/>
                <a:gd name="connsiteY8293" fmla="*/ 620555 h 2947481"/>
                <a:gd name="connsiteX8294" fmla="*/ 534648 w 4368946"/>
                <a:gd name="connsiteY8294" fmla="*/ 621109 h 2947481"/>
                <a:gd name="connsiteX8295" fmla="*/ 532987 w 4368946"/>
                <a:gd name="connsiteY8295" fmla="*/ 620693 h 2947481"/>
                <a:gd name="connsiteX8296" fmla="*/ 532987 w 4368946"/>
                <a:gd name="connsiteY8296" fmla="*/ 619310 h 2947481"/>
                <a:gd name="connsiteX8297" fmla="*/ 534094 w 4368946"/>
                <a:gd name="connsiteY8297" fmla="*/ 617166 h 2947481"/>
                <a:gd name="connsiteX8298" fmla="*/ 535548 w 4368946"/>
                <a:gd name="connsiteY8298" fmla="*/ 615090 h 2947481"/>
                <a:gd name="connsiteX8299" fmla="*/ 536724 w 4368946"/>
                <a:gd name="connsiteY8299" fmla="*/ 613776 h 2947481"/>
                <a:gd name="connsiteX8300" fmla="*/ 540116 w 4368946"/>
                <a:gd name="connsiteY8300" fmla="*/ 611701 h 2947481"/>
                <a:gd name="connsiteX8301" fmla="*/ 544614 w 4368946"/>
                <a:gd name="connsiteY8301" fmla="*/ 609833 h 2947481"/>
                <a:gd name="connsiteX8302" fmla="*/ 549320 w 4368946"/>
                <a:gd name="connsiteY8302" fmla="*/ 608450 h 2947481"/>
                <a:gd name="connsiteX8303" fmla="*/ 553266 w 4368946"/>
                <a:gd name="connsiteY8303" fmla="*/ 607758 h 2947481"/>
                <a:gd name="connsiteX8304" fmla="*/ 558387 w 4368946"/>
                <a:gd name="connsiteY8304" fmla="*/ 608242 h 2947481"/>
                <a:gd name="connsiteX8305" fmla="*/ 562886 w 4368946"/>
                <a:gd name="connsiteY8305" fmla="*/ 610317 h 2947481"/>
                <a:gd name="connsiteX8306" fmla="*/ 571676 w 4368946"/>
                <a:gd name="connsiteY8306" fmla="*/ 616266 h 2947481"/>
                <a:gd name="connsiteX8307" fmla="*/ 569600 w 4368946"/>
                <a:gd name="connsiteY8307" fmla="*/ 613500 h 2947481"/>
                <a:gd name="connsiteX8308" fmla="*/ 563509 w 4368946"/>
                <a:gd name="connsiteY8308" fmla="*/ 608657 h 2947481"/>
                <a:gd name="connsiteX8309" fmla="*/ 562055 w 4368946"/>
                <a:gd name="connsiteY8309" fmla="*/ 605821 h 2947481"/>
                <a:gd name="connsiteX8310" fmla="*/ 563440 w 4368946"/>
                <a:gd name="connsiteY8310" fmla="*/ 602501 h 2947481"/>
                <a:gd name="connsiteX8311" fmla="*/ 567038 w 4368946"/>
                <a:gd name="connsiteY8311" fmla="*/ 601394 h 2947481"/>
                <a:gd name="connsiteX8312" fmla="*/ 570638 w 4368946"/>
                <a:gd name="connsiteY8312" fmla="*/ 600771 h 2947481"/>
                <a:gd name="connsiteX8313" fmla="*/ 572091 w 4368946"/>
                <a:gd name="connsiteY8313" fmla="*/ 598835 h 2947481"/>
                <a:gd name="connsiteX8314" fmla="*/ 570568 w 4368946"/>
                <a:gd name="connsiteY8314" fmla="*/ 596760 h 2947481"/>
                <a:gd name="connsiteX8315" fmla="*/ 568008 w 4368946"/>
                <a:gd name="connsiteY8315" fmla="*/ 595929 h 2947481"/>
                <a:gd name="connsiteX8316" fmla="*/ 566692 w 4368946"/>
                <a:gd name="connsiteY8316" fmla="*/ 594753 h 2947481"/>
                <a:gd name="connsiteX8317" fmla="*/ 568907 w 4368946"/>
                <a:gd name="connsiteY8317" fmla="*/ 591848 h 2947481"/>
                <a:gd name="connsiteX8318" fmla="*/ 571745 w 4368946"/>
                <a:gd name="connsiteY8318" fmla="*/ 590326 h 2947481"/>
                <a:gd name="connsiteX8319" fmla="*/ 575759 w 4368946"/>
                <a:gd name="connsiteY8319" fmla="*/ 589289 h 2947481"/>
                <a:gd name="connsiteX8320" fmla="*/ 579704 w 4368946"/>
                <a:gd name="connsiteY8320" fmla="*/ 589289 h 2947481"/>
                <a:gd name="connsiteX8321" fmla="*/ 582404 w 4368946"/>
                <a:gd name="connsiteY8321" fmla="*/ 590949 h 2947481"/>
                <a:gd name="connsiteX8322" fmla="*/ 582404 w 4368946"/>
                <a:gd name="connsiteY8322" fmla="*/ 592056 h 2947481"/>
                <a:gd name="connsiteX8323" fmla="*/ 581850 w 4368946"/>
                <a:gd name="connsiteY8323" fmla="*/ 593163 h 2947481"/>
                <a:gd name="connsiteX8324" fmla="*/ 581227 w 4368946"/>
                <a:gd name="connsiteY8324" fmla="*/ 594200 h 2947481"/>
                <a:gd name="connsiteX8325" fmla="*/ 581227 w 4368946"/>
                <a:gd name="connsiteY8325" fmla="*/ 594823 h 2947481"/>
                <a:gd name="connsiteX8326" fmla="*/ 582611 w 4368946"/>
                <a:gd name="connsiteY8326" fmla="*/ 595376 h 2947481"/>
                <a:gd name="connsiteX8327" fmla="*/ 583580 w 4368946"/>
                <a:gd name="connsiteY8327" fmla="*/ 594684 h 2947481"/>
                <a:gd name="connsiteX8328" fmla="*/ 584618 w 4368946"/>
                <a:gd name="connsiteY8328" fmla="*/ 593370 h 2947481"/>
                <a:gd name="connsiteX8329" fmla="*/ 586003 w 4368946"/>
                <a:gd name="connsiteY8329" fmla="*/ 592056 h 2947481"/>
                <a:gd name="connsiteX8330" fmla="*/ 587041 w 4368946"/>
                <a:gd name="connsiteY8330" fmla="*/ 591641 h 2947481"/>
                <a:gd name="connsiteX8331" fmla="*/ 590847 w 4368946"/>
                <a:gd name="connsiteY8331" fmla="*/ 590534 h 2947481"/>
                <a:gd name="connsiteX8332" fmla="*/ 592093 w 4368946"/>
                <a:gd name="connsiteY8332" fmla="*/ 590326 h 2947481"/>
                <a:gd name="connsiteX8333" fmla="*/ 593754 w 4368946"/>
                <a:gd name="connsiteY8333" fmla="*/ 590534 h 2947481"/>
                <a:gd name="connsiteX8334" fmla="*/ 594723 w 4368946"/>
                <a:gd name="connsiteY8334" fmla="*/ 590949 h 2947481"/>
                <a:gd name="connsiteX8335" fmla="*/ 595485 w 4368946"/>
                <a:gd name="connsiteY8335" fmla="*/ 591779 h 2947481"/>
                <a:gd name="connsiteX8336" fmla="*/ 599360 w 4368946"/>
                <a:gd name="connsiteY8336" fmla="*/ 596552 h 2947481"/>
                <a:gd name="connsiteX8337" fmla="*/ 599637 w 4368946"/>
                <a:gd name="connsiteY8337" fmla="*/ 597036 h 2947481"/>
                <a:gd name="connsiteX8338" fmla="*/ 600675 w 4368946"/>
                <a:gd name="connsiteY8338" fmla="*/ 597313 h 2947481"/>
                <a:gd name="connsiteX8339" fmla="*/ 601160 w 4368946"/>
                <a:gd name="connsiteY8339" fmla="*/ 597105 h 2947481"/>
                <a:gd name="connsiteX8340" fmla="*/ 601783 w 4368946"/>
                <a:gd name="connsiteY8340" fmla="*/ 596552 h 2947481"/>
                <a:gd name="connsiteX8341" fmla="*/ 603167 w 4368946"/>
                <a:gd name="connsiteY8341" fmla="*/ 596068 h 2947481"/>
                <a:gd name="connsiteX8342" fmla="*/ 606420 w 4368946"/>
                <a:gd name="connsiteY8342" fmla="*/ 595653 h 2947481"/>
                <a:gd name="connsiteX8343" fmla="*/ 612857 w 4368946"/>
                <a:gd name="connsiteY8343" fmla="*/ 595653 h 2947481"/>
                <a:gd name="connsiteX8344" fmla="*/ 616109 w 4368946"/>
                <a:gd name="connsiteY8344" fmla="*/ 595445 h 2947481"/>
                <a:gd name="connsiteX8345" fmla="*/ 614725 w 4368946"/>
                <a:gd name="connsiteY8345" fmla="*/ 591779 h 2947481"/>
                <a:gd name="connsiteX8346" fmla="*/ 616179 w 4368946"/>
                <a:gd name="connsiteY8346" fmla="*/ 589496 h 2947481"/>
                <a:gd name="connsiteX8347" fmla="*/ 619293 w 4368946"/>
                <a:gd name="connsiteY8347" fmla="*/ 587975 h 2947481"/>
                <a:gd name="connsiteX8348" fmla="*/ 622684 w 4368946"/>
                <a:gd name="connsiteY8348" fmla="*/ 586660 h 2947481"/>
                <a:gd name="connsiteX8349" fmla="*/ 625660 w 4368946"/>
                <a:gd name="connsiteY8349" fmla="*/ 585069 h 2947481"/>
                <a:gd name="connsiteX8350" fmla="*/ 627806 w 4368946"/>
                <a:gd name="connsiteY8350" fmla="*/ 583202 h 2947481"/>
                <a:gd name="connsiteX8351" fmla="*/ 628014 w 4368946"/>
                <a:gd name="connsiteY8351" fmla="*/ 581403 h 2947481"/>
                <a:gd name="connsiteX8352" fmla="*/ 624761 w 4368946"/>
                <a:gd name="connsiteY8352" fmla="*/ 580019 h 2947481"/>
                <a:gd name="connsiteX8353" fmla="*/ 627598 w 4368946"/>
                <a:gd name="connsiteY8353" fmla="*/ 578014 h 2947481"/>
                <a:gd name="connsiteX8354" fmla="*/ 630643 w 4368946"/>
                <a:gd name="connsiteY8354" fmla="*/ 576284 h 2947481"/>
                <a:gd name="connsiteX8355" fmla="*/ 627875 w 4368946"/>
                <a:gd name="connsiteY8355" fmla="*/ 574831 h 2947481"/>
                <a:gd name="connsiteX8356" fmla="*/ 624830 w 4368946"/>
                <a:gd name="connsiteY8356" fmla="*/ 575454 h 2947481"/>
                <a:gd name="connsiteX8357" fmla="*/ 621854 w 4368946"/>
                <a:gd name="connsiteY8357" fmla="*/ 577253 h 2947481"/>
                <a:gd name="connsiteX8358" fmla="*/ 619362 w 4368946"/>
                <a:gd name="connsiteY8358" fmla="*/ 579189 h 2947481"/>
                <a:gd name="connsiteX8359" fmla="*/ 621093 w 4368946"/>
                <a:gd name="connsiteY8359" fmla="*/ 582510 h 2947481"/>
                <a:gd name="connsiteX8360" fmla="*/ 617355 w 4368946"/>
                <a:gd name="connsiteY8360" fmla="*/ 586245 h 2947481"/>
                <a:gd name="connsiteX8361" fmla="*/ 611610 w 4368946"/>
                <a:gd name="connsiteY8361" fmla="*/ 589565 h 2947481"/>
                <a:gd name="connsiteX8362" fmla="*/ 604689 w 4368946"/>
                <a:gd name="connsiteY8362" fmla="*/ 592748 h 2947481"/>
                <a:gd name="connsiteX8363" fmla="*/ 602336 w 4368946"/>
                <a:gd name="connsiteY8363" fmla="*/ 593301 h 2947481"/>
                <a:gd name="connsiteX8364" fmla="*/ 600260 w 4368946"/>
                <a:gd name="connsiteY8364" fmla="*/ 593093 h 2947481"/>
                <a:gd name="connsiteX8365" fmla="*/ 598253 w 4368946"/>
                <a:gd name="connsiteY8365" fmla="*/ 591848 h 2947481"/>
                <a:gd name="connsiteX8366" fmla="*/ 596869 w 4368946"/>
                <a:gd name="connsiteY8366" fmla="*/ 589980 h 2947481"/>
                <a:gd name="connsiteX8367" fmla="*/ 595761 w 4368946"/>
                <a:gd name="connsiteY8367" fmla="*/ 588044 h 2947481"/>
                <a:gd name="connsiteX8368" fmla="*/ 594308 w 4368946"/>
                <a:gd name="connsiteY8368" fmla="*/ 587006 h 2947481"/>
                <a:gd name="connsiteX8369" fmla="*/ 591955 w 4368946"/>
                <a:gd name="connsiteY8369" fmla="*/ 587767 h 2947481"/>
                <a:gd name="connsiteX8370" fmla="*/ 591816 w 4368946"/>
                <a:gd name="connsiteY8370" fmla="*/ 584585 h 2947481"/>
                <a:gd name="connsiteX8371" fmla="*/ 593892 w 4368946"/>
                <a:gd name="connsiteY8371" fmla="*/ 581680 h 2947481"/>
                <a:gd name="connsiteX8372" fmla="*/ 599083 w 4368946"/>
                <a:gd name="connsiteY8372" fmla="*/ 576838 h 2947481"/>
                <a:gd name="connsiteX8373" fmla="*/ 602267 w 4368946"/>
                <a:gd name="connsiteY8373" fmla="*/ 572411 h 2947481"/>
                <a:gd name="connsiteX8374" fmla="*/ 611472 w 4368946"/>
                <a:gd name="connsiteY8374" fmla="*/ 561965 h 2947481"/>
                <a:gd name="connsiteX8375" fmla="*/ 620608 w 4368946"/>
                <a:gd name="connsiteY8375" fmla="*/ 554079 h 2947481"/>
                <a:gd name="connsiteX8376" fmla="*/ 624069 w 4368946"/>
                <a:gd name="connsiteY8376" fmla="*/ 551797 h 2947481"/>
                <a:gd name="connsiteX8377" fmla="*/ 627875 w 4368946"/>
                <a:gd name="connsiteY8377" fmla="*/ 550137 h 2947481"/>
                <a:gd name="connsiteX8378" fmla="*/ 631474 w 4368946"/>
                <a:gd name="connsiteY8378" fmla="*/ 548200 h 2947481"/>
                <a:gd name="connsiteX8379" fmla="*/ 634381 w 4368946"/>
                <a:gd name="connsiteY8379" fmla="*/ 545087 h 2947481"/>
                <a:gd name="connsiteX8380" fmla="*/ 632582 w 4368946"/>
                <a:gd name="connsiteY8380" fmla="*/ 545225 h 2947481"/>
                <a:gd name="connsiteX8381" fmla="*/ 630851 w 4368946"/>
                <a:gd name="connsiteY8381" fmla="*/ 545848 h 2947481"/>
                <a:gd name="connsiteX8382" fmla="*/ 627391 w 4368946"/>
                <a:gd name="connsiteY8382" fmla="*/ 547439 h 2947481"/>
                <a:gd name="connsiteX8383" fmla="*/ 627598 w 4368946"/>
                <a:gd name="connsiteY8383" fmla="*/ 544672 h 2947481"/>
                <a:gd name="connsiteX8384" fmla="*/ 628360 w 4368946"/>
                <a:gd name="connsiteY8384" fmla="*/ 542320 h 2947481"/>
                <a:gd name="connsiteX8385" fmla="*/ 629675 w 4368946"/>
                <a:gd name="connsiteY8385" fmla="*/ 540245 h 2947481"/>
                <a:gd name="connsiteX8386" fmla="*/ 631682 w 4368946"/>
                <a:gd name="connsiteY8386" fmla="*/ 538308 h 2947481"/>
                <a:gd name="connsiteX8387" fmla="*/ 638118 w 4368946"/>
                <a:gd name="connsiteY8387" fmla="*/ 533604 h 2947481"/>
                <a:gd name="connsiteX8388" fmla="*/ 642063 w 4368946"/>
                <a:gd name="connsiteY8388" fmla="*/ 531252 h 2947481"/>
                <a:gd name="connsiteX8389" fmla="*/ 644763 w 4368946"/>
                <a:gd name="connsiteY8389" fmla="*/ 530422 h 2947481"/>
                <a:gd name="connsiteX8390" fmla="*/ 646700 w 4368946"/>
                <a:gd name="connsiteY8390" fmla="*/ 531391 h 2947481"/>
                <a:gd name="connsiteX8391" fmla="*/ 648085 w 4368946"/>
                <a:gd name="connsiteY8391" fmla="*/ 532843 h 2947481"/>
                <a:gd name="connsiteX8392" fmla="*/ 649815 w 4368946"/>
                <a:gd name="connsiteY8392" fmla="*/ 533881 h 2947481"/>
                <a:gd name="connsiteX8393" fmla="*/ 652653 w 4368946"/>
                <a:gd name="connsiteY8393" fmla="*/ 533397 h 2947481"/>
                <a:gd name="connsiteX8394" fmla="*/ 655075 w 4368946"/>
                <a:gd name="connsiteY8394" fmla="*/ 531667 h 2947481"/>
                <a:gd name="connsiteX8395" fmla="*/ 657359 w 4368946"/>
                <a:gd name="connsiteY8395" fmla="*/ 528900 h 2947481"/>
                <a:gd name="connsiteX8396" fmla="*/ 661096 w 4368946"/>
                <a:gd name="connsiteY8396" fmla="*/ 523297 h 2947481"/>
                <a:gd name="connsiteX8397" fmla="*/ 658466 w 4368946"/>
                <a:gd name="connsiteY8397" fmla="*/ 524957 h 2947481"/>
                <a:gd name="connsiteX8398" fmla="*/ 656044 w 4368946"/>
                <a:gd name="connsiteY8398" fmla="*/ 527240 h 2947481"/>
                <a:gd name="connsiteX8399" fmla="*/ 653414 w 4368946"/>
                <a:gd name="connsiteY8399" fmla="*/ 529177 h 2947481"/>
                <a:gd name="connsiteX8400" fmla="*/ 650438 w 4368946"/>
                <a:gd name="connsiteY8400" fmla="*/ 529800 h 2947481"/>
                <a:gd name="connsiteX8401" fmla="*/ 649330 w 4368946"/>
                <a:gd name="connsiteY8401" fmla="*/ 529108 h 2947481"/>
                <a:gd name="connsiteX8402" fmla="*/ 645732 w 4368946"/>
                <a:gd name="connsiteY8402" fmla="*/ 526064 h 2947481"/>
                <a:gd name="connsiteX8403" fmla="*/ 644763 w 4368946"/>
                <a:gd name="connsiteY8403" fmla="*/ 524957 h 2947481"/>
                <a:gd name="connsiteX8404" fmla="*/ 644763 w 4368946"/>
                <a:gd name="connsiteY8404" fmla="*/ 519078 h 2947481"/>
                <a:gd name="connsiteX8405" fmla="*/ 647877 w 4368946"/>
                <a:gd name="connsiteY8405" fmla="*/ 512783 h 2947481"/>
                <a:gd name="connsiteX8406" fmla="*/ 655283 w 4368946"/>
                <a:gd name="connsiteY8406" fmla="*/ 501992 h 2947481"/>
                <a:gd name="connsiteX8407" fmla="*/ 655975 w 4368946"/>
                <a:gd name="connsiteY8407" fmla="*/ 500262 h 2947481"/>
                <a:gd name="connsiteX8408" fmla="*/ 656459 w 4368946"/>
                <a:gd name="connsiteY8408" fmla="*/ 498810 h 2947481"/>
                <a:gd name="connsiteX8409" fmla="*/ 657151 w 4368946"/>
                <a:gd name="connsiteY8409" fmla="*/ 497426 h 2947481"/>
                <a:gd name="connsiteX8410" fmla="*/ 658674 w 4368946"/>
                <a:gd name="connsiteY8410" fmla="*/ 496250 h 2947481"/>
                <a:gd name="connsiteX8411" fmla="*/ 659781 w 4368946"/>
                <a:gd name="connsiteY8411" fmla="*/ 496112 h 2947481"/>
                <a:gd name="connsiteX8412" fmla="*/ 661166 w 4368946"/>
                <a:gd name="connsiteY8412" fmla="*/ 496389 h 2947481"/>
                <a:gd name="connsiteX8413" fmla="*/ 662481 w 4368946"/>
                <a:gd name="connsiteY8413" fmla="*/ 496389 h 2947481"/>
                <a:gd name="connsiteX8414" fmla="*/ 663450 w 4368946"/>
                <a:gd name="connsiteY8414" fmla="*/ 495835 h 2947481"/>
                <a:gd name="connsiteX8415" fmla="*/ 663311 w 4368946"/>
                <a:gd name="connsiteY8415" fmla="*/ 493829 h 2947481"/>
                <a:gd name="connsiteX8416" fmla="*/ 659297 w 4368946"/>
                <a:gd name="connsiteY8416" fmla="*/ 490786 h 2947481"/>
                <a:gd name="connsiteX8417" fmla="*/ 659435 w 4368946"/>
                <a:gd name="connsiteY8417" fmla="*/ 488711 h 2947481"/>
                <a:gd name="connsiteX8418" fmla="*/ 661858 w 4368946"/>
                <a:gd name="connsiteY8418" fmla="*/ 487189 h 2947481"/>
                <a:gd name="connsiteX8419" fmla="*/ 665664 w 4368946"/>
                <a:gd name="connsiteY8419" fmla="*/ 486220 h 2947481"/>
                <a:gd name="connsiteX8420" fmla="*/ 675977 w 4368946"/>
                <a:gd name="connsiteY8420" fmla="*/ 484629 h 2947481"/>
                <a:gd name="connsiteX8421" fmla="*/ 678953 w 4368946"/>
                <a:gd name="connsiteY8421" fmla="*/ 483799 h 2947481"/>
                <a:gd name="connsiteX8422" fmla="*/ 681721 w 4368946"/>
                <a:gd name="connsiteY8422" fmla="*/ 482485 h 2947481"/>
                <a:gd name="connsiteX8423" fmla="*/ 684213 w 4368946"/>
                <a:gd name="connsiteY8423" fmla="*/ 480341 h 2947481"/>
                <a:gd name="connsiteX8424" fmla="*/ 678261 w 4368946"/>
                <a:gd name="connsiteY8424" fmla="*/ 479995 h 2947481"/>
                <a:gd name="connsiteX8425" fmla="*/ 670717 w 4368946"/>
                <a:gd name="connsiteY8425" fmla="*/ 482416 h 2947481"/>
                <a:gd name="connsiteX8426" fmla="*/ 664972 w 4368946"/>
                <a:gd name="connsiteY8426" fmla="*/ 482208 h 2947481"/>
                <a:gd name="connsiteX8427" fmla="*/ 664350 w 4368946"/>
                <a:gd name="connsiteY8427" fmla="*/ 474115 h 2947481"/>
                <a:gd name="connsiteX8428" fmla="*/ 664903 w 4368946"/>
                <a:gd name="connsiteY8428" fmla="*/ 472040 h 2947481"/>
                <a:gd name="connsiteX8429" fmla="*/ 665457 w 4368946"/>
                <a:gd name="connsiteY8429" fmla="*/ 471071 h 2947481"/>
                <a:gd name="connsiteX8430" fmla="*/ 666080 w 4368946"/>
                <a:gd name="connsiteY8430" fmla="*/ 470380 h 2947481"/>
                <a:gd name="connsiteX8431" fmla="*/ 666841 w 4368946"/>
                <a:gd name="connsiteY8431" fmla="*/ 469134 h 2947481"/>
                <a:gd name="connsiteX8432" fmla="*/ 668018 w 4368946"/>
                <a:gd name="connsiteY8432" fmla="*/ 466229 h 2947481"/>
                <a:gd name="connsiteX8433" fmla="*/ 668641 w 4368946"/>
                <a:gd name="connsiteY8433" fmla="*/ 465053 h 2947481"/>
                <a:gd name="connsiteX8434" fmla="*/ 669956 w 4368946"/>
                <a:gd name="connsiteY8434" fmla="*/ 463739 h 2947481"/>
                <a:gd name="connsiteX8435" fmla="*/ 672862 w 4368946"/>
                <a:gd name="connsiteY8435" fmla="*/ 461871 h 2947481"/>
                <a:gd name="connsiteX8436" fmla="*/ 675977 w 4368946"/>
                <a:gd name="connsiteY8436" fmla="*/ 461110 h 2947481"/>
                <a:gd name="connsiteX8437" fmla="*/ 682690 w 4368946"/>
                <a:gd name="connsiteY8437" fmla="*/ 460142 h 2947481"/>
                <a:gd name="connsiteX8438" fmla="*/ 681445 w 4368946"/>
                <a:gd name="connsiteY8438" fmla="*/ 459519 h 2947481"/>
                <a:gd name="connsiteX8439" fmla="*/ 678330 w 4368946"/>
                <a:gd name="connsiteY8439" fmla="*/ 458551 h 2947481"/>
                <a:gd name="connsiteX8440" fmla="*/ 677430 w 4368946"/>
                <a:gd name="connsiteY8440" fmla="*/ 457998 h 2947481"/>
                <a:gd name="connsiteX8441" fmla="*/ 676600 w 4368946"/>
                <a:gd name="connsiteY8441" fmla="*/ 456268 h 2947481"/>
                <a:gd name="connsiteX8442" fmla="*/ 677015 w 4368946"/>
                <a:gd name="connsiteY8442" fmla="*/ 455438 h 2947481"/>
                <a:gd name="connsiteX8443" fmla="*/ 678192 w 4368946"/>
                <a:gd name="connsiteY8443" fmla="*/ 454816 h 2947481"/>
                <a:gd name="connsiteX8444" fmla="*/ 679576 w 4368946"/>
                <a:gd name="connsiteY8444" fmla="*/ 453847 h 2947481"/>
                <a:gd name="connsiteX8445" fmla="*/ 683936 w 4368946"/>
                <a:gd name="connsiteY8445" fmla="*/ 449904 h 2947481"/>
                <a:gd name="connsiteX8446" fmla="*/ 686427 w 4368946"/>
                <a:gd name="connsiteY8446" fmla="*/ 448313 h 2947481"/>
                <a:gd name="connsiteX8447" fmla="*/ 689196 w 4368946"/>
                <a:gd name="connsiteY8447" fmla="*/ 447276 h 2947481"/>
                <a:gd name="connsiteX8448" fmla="*/ 709821 w 4368946"/>
                <a:gd name="connsiteY8448" fmla="*/ 444716 h 2947481"/>
                <a:gd name="connsiteX8449" fmla="*/ 713281 w 4368946"/>
                <a:gd name="connsiteY8449" fmla="*/ 443125 h 2947481"/>
                <a:gd name="connsiteX8450" fmla="*/ 709544 w 4368946"/>
                <a:gd name="connsiteY8450" fmla="*/ 442710 h 2947481"/>
                <a:gd name="connsiteX8451" fmla="*/ 694802 w 4368946"/>
                <a:gd name="connsiteY8451" fmla="*/ 442364 h 2947481"/>
                <a:gd name="connsiteX8452" fmla="*/ 693349 w 4368946"/>
                <a:gd name="connsiteY8452" fmla="*/ 441880 h 2947481"/>
                <a:gd name="connsiteX8453" fmla="*/ 693626 w 4368946"/>
                <a:gd name="connsiteY8453" fmla="*/ 440566 h 2947481"/>
                <a:gd name="connsiteX8454" fmla="*/ 695702 w 4368946"/>
                <a:gd name="connsiteY8454" fmla="*/ 437799 h 2947481"/>
                <a:gd name="connsiteX8455" fmla="*/ 698193 w 4368946"/>
                <a:gd name="connsiteY8455" fmla="*/ 434963 h 2947481"/>
                <a:gd name="connsiteX8456" fmla="*/ 700754 w 4368946"/>
                <a:gd name="connsiteY8456" fmla="*/ 432888 h 2947481"/>
                <a:gd name="connsiteX8457" fmla="*/ 703730 w 4368946"/>
                <a:gd name="connsiteY8457" fmla="*/ 431919 h 2947481"/>
                <a:gd name="connsiteX8458" fmla="*/ 707260 w 4368946"/>
                <a:gd name="connsiteY8458" fmla="*/ 432403 h 2947481"/>
                <a:gd name="connsiteX8459" fmla="*/ 712451 w 4368946"/>
                <a:gd name="connsiteY8459" fmla="*/ 434824 h 2947481"/>
                <a:gd name="connsiteX8460" fmla="*/ 713628 w 4368946"/>
                <a:gd name="connsiteY8460" fmla="*/ 435516 h 2947481"/>
                <a:gd name="connsiteX8461" fmla="*/ 714458 w 4368946"/>
                <a:gd name="connsiteY8461" fmla="*/ 436554 h 2947481"/>
                <a:gd name="connsiteX8462" fmla="*/ 715635 w 4368946"/>
                <a:gd name="connsiteY8462" fmla="*/ 438629 h 2947481"/>
                <a:gd name="connsiteX8463" fmla="*/ 716604 w 4368946"/>
                <a:gd name="connsiteY8463" fmla="*/ 439390 h 2947481"/>
                <a:gd name="connsiteX8464" fmla="*/ 716258 w 4368946"/>
                <a:gd name="connsiteY8464" fmla="*/ 437591 h 2947481"/>
                <a:gd name="connsiteX8465" fmla="*/ 716535 w 4368946"/>
                <a:gd name="connsiteY8465" fmla="*/ 435931 h 2947481"/>
                <a:gd name="connsiteX8466" fmla="*/ 717365 w 4368946"/>
                <a:gd name="connsiteY8466" fmla="*/ 434479 h 2947481"/>
                <a:gd name="connsiteX8467" fmla="*/ 718680 w 4368946"/>
                <a:gd name="connsiteY8467" fmla="*/ 433233 h 2947481"/>
                <a:gd name="connsiteX8468" fmla="*/ 717157 w 4368946"/>
                <a:gd name="connsiteY8468" fmla="*/ 432749 h 2947481"/>
                <a:gd name="connsiteX8469" fmla="*/ 713420 w 4368946"/>
                <a:gd name="connsiteY8469" fmla="*/ 432957 h 2947481"/>
                <a:gd name="connsiteX8470" fmla="*/ 711413 w 4368946"/>
                <a:gd name="connsiteY8470" fmla="*/ 432196 h 2947481"/>
                <a:gd name="connsiteX8471" fmla="*/ 709821 w 4368946"/>
                <a:gd name="connsiteY8471" fmla="*/ 430605 h 2947481"/>
                <a:gd name="connsiteX8472" fmla="*/ 709198 w 4368946"/>
                <a:gd name="connsiteY8472" fmla="*/ 428876 h 2947481"/>
                <a:gd name="connsiteX8473" fmla="*/ 709752 w 4368946"/>
                <a:gd name="connsiteY8473" fmla="*/ 427215 h 2947481"/>
                <a:gd name="connsiteX8474" fmla="*/ 711482 w 4368946"/>
                <a:gd name="connsiteY8474" fmla="*/ 425832 h 2947481"/>
                <a:gd name="connsiteX8475" fmla="*/ 709406 w 4368946"/>
                <a:gd name="connsiteY8475" fmla="*/ 425486 h 2947481"/>
                <a:gd name="connsiteX8476" fmla="*/ 702831 w 4368946"/>
                <a:gd name="connsiteY8476" fmla="*/ 427769 h 2947481"/>
                <a:gd name="connsiteX8477" fmla="*/ 699716 w 4368946"/>
                <a:gd name="connsiteY8477" fmla="*/ 427907 h 2947481"/>
                <a:gd name="connsiteX8478" fmla="*/ 700547 w 4368946"/>
                <a:gd name="connsiteY8478" fmla="*/ 425832 h 2947481"/>
                <a:gd name="connsiteX8479" fmla="*/ 700824 w 4368946"/>
                <a:gd name="connsiteY8479" fmla="*/ 424310 h 2947481"/>
                <a:gd name="connsiteX8480" fmla="*/ 701308 w 4368946"/>
                <a:gd name="connsiteY8480" fmla="*/ 422788 h 2947481"/>
                <a:gd name="connsiteX8481" fmla="*/ 702692 w 4368946"/>
                <a:gd name="connsiteY8481" fmla="*/ 420851 h 2947481"/>
                <a:gd name="connsiteX8482" fmla="*/ 704353 w 4368946"/>
                <a:gd name="connsiteY8482" fmla="*/ 419260 h 2947481"/>
                <a:gd name="connsiteX8483" fmla="*/ 705876 w 4368946"/>
                <a:gd name="connsiteY8483" fmla="*/ 418430 h 2947481"/>
                <a:gd name="connsiteX8484" fmla="*/ 707606 w 4368946"/>
                <a:gd name="connsiteY8484" fmla="*/ 418154 h 2947481"/>
                <a:gd name="connsiteX8485" fmla="*/ 709821 w 4368946"/>
                <a:gd name="connsiteY8485" fmla="*/ 418292 h 2947481"/>
                <a:gd name="connsiteX8486" fmla="*/ 713904 w 4368946"/>
                <a:gd name="connsiteY8486" fmla="*/ 419399 h 2947481"/>
                <a:gd name="connsiteX8487" fmla="*/ 716189 w 4368946"/>
                <a:gd name="connsiteY8487" fmla="*/ 419399 h 2947481"/>
                <a:gd name="connsiteX8488" fmla="*/ 716881 w 4368946"/>
                <a:gd name="connsiteY8488" fmla="*/ 418085 h 2947481"/>
                <a:gd name="connsiteX8489" fmla="*/ 715565 w 4368946"/>
                <a:gd name="connsiteY8489" fmla="*/ 417254 h 2947481"/>
                <a:gd name="connsiteX8490" fmla="*/ 711067 w 4368946"/>
                <a:gd name="connsiteY8490" fmla="*/ 416701 h 2947481"/>
                <a:gd name="connsiteX8491" fmla="*/ 710305 w 4368946"/>
                <a:gd name="connsiteY8491" fmla="*/ 415525 h 2947481"/>
                <a:gd name="connsiteX8492" fmla="*/ 712451 w 4368946"/>
                <a:gd name="connsiteY8492" fmla="*/ 414003 h 2947481"/>
                <a:gd name="connsiteX8493" fmla="*/ 717226 w 4368946"/>
                <a:gd name="connsiteY8493" fmla="*/ 411859 h 2947481"/>
                <a:gd name="connsiteX8494" fmla="*/ 722141 w 4368946"/>
                <a:gd name="connsiteY8494" fmla="*/ 410060 h 2947481"/>
                <a:gd name="connsiteX8495" fmla="*/ 725047 w 4368946"/>
                <a:gd name="connsiteY8495" fmla="*/ 409576 h 2947481"/>
                <a:gd name="connsiteX8496" fmla="*/ 726916 w 4368946"/>
                <a:gd name="connsiteY8496" fmla="*/ 411720 h 2947481"/>
                <a:gd name="connsiteX8497" fmla="*/ 728923 w 4368946"/>
                <a:gd name="connsiteY8497" fmla="*/ 418500 h 2947481"/>
                <a:gd name="connsiteX8498" fmla="*/ 731346 w 4368946"/>
                <a:gd name="connsiteY8498" fmla="*/ 420920 h 2947481"/>
                <a:gd name="connsiteX8499" fmla="*/ 730584 w 4368946"/>
                <a:gd name="connsiteY8499" fmla="*/ 418707 h 2947481"/>
                <a:gd name="connsiteX8500" fmla="*/ 730723 w 4368946"/>
                <a:gd name="connsiteY8500" fmla="*/ 416978 h 2947481"/>
                <a:gd name="connsiteX8501" fmla="*/ 731623 w 4368946"/>
                <a:gd name="connsiteY8501" fmla="*/ 415456 h 2947481"/>
                <a:gd name="connsiteX8502" fmla="*/ 733076 w 4368946"/>
                <a:gd name="connsiteY8502" fmla="*/ 413934 h 2947481"/>
                <a:gd name="connsiteX8503" fmla="*/ 731138 w 4368946"/>
                <a:gd name="connsiteY8503" fmla="*/ 412897 h 2947481"/>
                <a:gd name="connsiteX8504" fmla="*/ 729616 w 4368946"/>
                <a:gd name="connsiteY8504" fmla="*/ 411029 h 2947481"/>
                <a:gd name="connsiteX8505" fmla="*/ 728854 w 4368946"/>
                <a:gd name="connsiteY8505" fmla="*/ 408815 h 2947481"/>
                <a:gd name="connsiteX8506" fmla="*/ 729200 w 4368946"/>
                <a:gd name="connsiteY8506" fmla="*/ 406671 h 2947481"/>
                <a:gd name="connsiteX8507" fmla="*/ 731069 w 4368946"/>
                <a:gd name="connsiteY8507" fmla="*/ 405080 h 2947481"/>
                <a:gd name="connsiteX8508" fmla="*/ 733837 w 4368946"/>
                <a:gd name="connsiteY8508" fmla="*/ 404319 h 2947481"/>
                <a:gd name="connsiteX8509" fmla="*/ 736744 w 4368946"/>
                <a:gd name="connsiteY8509" fmla="*/ 404111 h 2947481"/>
                <a:gd name="connsiteX8510" fmla="*/ 748649 w 4368946"/>
                <a:gd name="connsiteY8510" fmla="*/ 404803 h 2947481"/>
                <a:gd name="connsiteX8511" fmla="*/ 753355 w 4368946"/>
                <a:gd name="connsiteY8511" fmla="*/ 404250 h 2947481"/>
                <a:gd name="connsiteX8512" fmla="*/ 757646 w 4368946"/>
                <a:gd name="connsiteY8512" fmla="*/ 402590 h 2947481"/>
                <a:gd name="connsiteX8513" fmla="*/ 752732 w 4368946"/>
                <a:gd name="connsiteY8513" fmla="*/ 401967 h 2947481"/>
                <a:gd name="connsiteX8514" fmla="*/ 739305 w 4368946"/>
                <a:gd name="connsiteY8514" fmla="*/ 402728 h 2947481"/>
                <a:gd name="connsiteX8515" fmla="*/ 735844 w 4368946"/>
                <a:gd name="connsiteY8515" fmla="*/ 400929 h 2947481"/>
                <a:gd name="connsiteX8516" fmla="*/ 736329 w 4368946"/>
                <a:gd name="connsiteY8516" fmla="*/ 398647 h 2947481"/>
                <a:gd name="connsiteX8517" fmla="*/ 738751 w 4368946"/>
                <a:gd name="connsiteY8517" fmla="*/ 396987 h 2947481"/>
                <a:gd name="connsiteX8518" fmla="*/ 741796 w 4368946"/>
                <a:gd name="connsiteY8518" fmla="*/ 395880 h 2947481"/>
                <a:gd name="connsiteX8519" fmla="*/ 750171 w 4368946"/>
                <a:gd name="connsiteY8519" fmla="*/ 393943 h 2947481"/>
                <a:gd name="connsiteX8520" fmla="*/ 752801 w 4368946"/>
                <a:gd name="connsiteY8520" fmla="*/ 392629 h 2947481"/>
                <a:gd name="connsiteX8521" fmla="*/ 755293 w 4368946"/>
                <a:gd name="connsiteY8521" fmla="*/ 390277 h 2947481"/>
                <a:gd name="connsiteX8522" fmla="*/ 758338 w 4368946"/>
                <a:gd name="connsiteY8522" fmla="*/ 385780 h 2947481"/>
                <a:gd name="connsiteX8523" fmla="*/ 759930 w 4368946"/>
                <a:gd name="connsiteY8523" fmla="*/ 384189 h 2947481"/>
                <a:gd name="connsiteX8524" fmla="*/ 762767 w 4368946"/>
                <a:gd name="connsiteY8524" fmla="*/ 382875 h 2947481"/>
                <a:gd name="connsiteX8525" fmla="*/ 764152 w 4368946"/>
                <a:gd name="connsiteY8525" fmla="*/ 382599 h 2947481"/>
                <a:gd name="connsiteX8526" fmla="*/ 765882 w 4368946"/>
                <a:gd name="connsiteY8526" fmla="*/ 382460 h 2947481"/>
                <a:gd name="connsiteX8527" fmla="*/ 767543 w 4368946"/>
                <a:gd name="connsiteY8527" fmla="*/ 382114 h 2947481"/>
                <a:gd name="connsiteX8528" fmla="*/ 768650 w 4368946"/>
                <a:gd name="connsiteY8528" fmla="*/ 381422 h 2947481"/>
                <a:gd name="connsiteX8529" fmla="*/ 768650 w 4368946"/>
                <a:gd name="connsiteY8529" fmla="*/ 380731 h 2947481"/>
                <a:gd name="connsiteX8530" fmla="*/ 768028 w 4368946"/>
                <a:gd name="connsiteY8530" fmla="*/ 378171 h 2947481"/>
                <a:gd name="connsiteX8531" fmla="*/ 768028 w 4368946"/>
                <a:gd name="connsiteY8531" fmla="*/ 377065 h 2947481"/>
                <a:gd name="connsiteX8532" fmla="*/ 771142 w 4368946"/>
                <a:gd name="connsiteY8532" fmla="*/ 373675 h 2947481"/>
                <a:gd name="connsiteX8533" fmla="*/ 775502 w 4368946"/>
                <a:gd name="connsiteY8533" fmla="*/ 374643 h 2947481"/>
                <a:gd name="connsiteX8534" fmla="*/ 780485 w 4368946"/>
                <a:gd name="connsiteY8534" fmla="*/ 376719 h 2947481"/>
                <a:gd name="connsiteX8535" fmla="*/ 785400 w 4368946"/>
                <a:gd name="connsiteY8535" fmla="*/ 376719 h 2947481"/>
                <a:gd name="connsiteX8536" fmla="*/ 782285 w 4368946"/>
                <a:gd name="connsiteY8536" fmla="*/ 375819 h 2947481"/>
                <a:gd name="connsiteX8537" fmla="*/ 780278 w 4368946"/>
                <a:gd name="connsiteY8537" fmla="*/ 374713 h 2947481"/>
                <a:gd name="connsiteX8538" fmla="*/ 780001 w 4368946"/>
                <a:gd name="connsiteY8538" fmla="*/ 373398 h 2947481"/>
                <a:gd name="connsiteX8539" fmla="*/ 781870 w 4368946"/>
                <a:gd name="connsiteY8539" fmla="*/ 371807 h 2947481"/>
                <a:gd name="connsiteX8540" fmla="*/ 783116 w 4368946"/>
                <a:gd name="connsiteY8540" fmla="*/ 371392 h 2947481"/>
                <a:gd name="connsiteX8541" fmla="*/ 785884 w 4368946"/>
                <a:gd name="connsiteY8541" fmla="*/ 370908 h 2947481"/>
                <a:gd name="connsiteX8542" fmla="*/ 787199 w 4368946"/>
                <a:gd name="connsiteY8542" fmla="*/ 370355 h 2947481"/>
                <a:gd name="connsiteX8543" fmla="*/ 787476 w 4368946"/>
                <a:gd name="connsiteY8543" fmla="*/ 369940 h 2947481"/>
                <a:gd name="connsiteX8544" fmla="*/ 787891 w 4368946"/>
                <a:gd name="connsiteY8544" fmla="*/ 368487 h 2947481"/>
                <a:gd name="connsiteX8545" fmla="*/ 788306 w 4368946"/>
                <a:gd name="connsiteY8545" fmla="*/ 367934 h 2947481"/>
                <a:gd name="connsiteX8546" fmla="*/ 790936 w 4368946"/>
                <a:gd name="connsiteY8546" fmla="*/ 366412 h 2947481"/>
                <a:gd name="connsiteX8547" fmla="*/ 794881 w 4368946"/>
                <a:gd name="connsiteY8547" fmla="*/ 364890 h 2947481"/>
                <a:gd name="connsiteX8548" fmla="*/ 798827 w 4368946"/>
                <a:gd name="connsiteY8548" fmla="*/ 363922 h 2947481"/>
                <a:gd name="connsiteX8549" fmla="*/ 801525 w 4368946"/>
                <a:gd name="connsiteY8549" fmla="*/ 364337 h 2947481"/>
                <a:gd name="connsiteX8550" fmla="*/ 802287 w 4368946"/>
                <a:gd name="connsiteY8550" fmla="*/ 366343 h 2947481"/>
                <a:gd name="connsiteX8551" fmla="*/ 801803 w 4368946"/>
                <a:gd name="connsiteY8551" fmla="*/ 369110 h 2947481"/>
                <a:gd name="connsiteX8552" fmla="*/ 800903 w 4368946"/>
                <a:gd name="connsiteY8552" fmla="*/ 372084 h 2947481"/>
                <a:gd name="connsiteX8553" fmla="*/ 800557 w 4368946"/>
                <a:gd name="connsiteY8553" fmla="*/ 374505 h 2947481"/>
                <a:gd name="connsiteX8554" fmla="*/ 806578 w 4368946"/>
                <a:gd name="connsiteY8554" fmla="*/ 364613 h 2947481"/>
                <a:gd name="connsiteX8555" fmla="*/ 810523 w 4368946"/>
                <a:gd name="connsiteY8555" fmla="*/ 359633 h 2947481"/>
                <a:gd name="connsiteX8556" fmla="*/ 814884 w 4368946"/>
                <a:gd name="connsiteY8556" fmla="*/ 358803 h 2947481"/>
                <a:gd name="connsiteX8557" fmla="*/ 816891 w 4368946"/>
                <a:gd name="connsiteY8557" fmla="*/ 362884 h 2947481"/>
                <a:gd name="connsiteX8558" fmla="*/ 814745 w 4368946"/>
                <a:gd name="connsiteY8558" fmla="*/ 368487 h 2947481"/>
                <a:gd name="connsiteX8559" fmla="*/ 809139 w 4368946"/>
                <a:gd name="connsiteY8559" fmla="*/ 377065 h 2947481"/>
                <a:gd name="connsiteX8560" fmla="*/ 813084 w 4368946"/>
                <a:gd name="connsiteY8560" fmla="*/ 375681 h 2947481"/>
                <a:gd name="connsiteX8561" fmla="*/ 815991 w 4368946"/>
                <a:gd name="connsiteY8561" fmla="*/ 373744 h 2947481"/>
                <a:gd name="connsiteX8562" fmla="*/ 819105 w 4368946"/>
                <a:gd name="connsiteY8562" fmla="*/ 372223 h 2947481"/>
                <a:gd name="connsiteX8563" fmla="*/ 823396 w 4368946"/>
                <a:gd name="connsiteY8563" fmla="*/ 371877 h 2947481"/>
                <a:gd name="connsiteX8564" fmla="*/ 821805 w 4368946"/>
                <a:gd name="connsiteY8564" fmla="*/ 370147 h 2947481"/>
                <a:gd name="connsiteX8565" fmla="*/ 820490 w 4368946"/>
                <a:gd name="connsiteY8565" fmla="*/ 368902 h 2947481"/>
                <a:gd name="connsiteX8566" fmla="*/ 819521 w 4368946"/>
                <a:gd name="connsiteY8566" fmla="*/ 367450 h 2947481"/>
                <a:gd name="connsiteX8567" fmla="*/ 819175 w 4368946"/>
                <a:gd name="connsiteY8567" fmla="*/ 364959 h 2947481"/>
                <a:gd name="connsiteX8568" fmla="*/ 819521 w 4368946"/>
                <a:gd name="connsiteY8568" fmla="*/ 362192 h 2947481"/>
                <a:gd name="connsiteX8569" fmla="*/ 820628 w 4368946"/>
                <a:gd name="connsiteY8569" fmla="*/ 360670 h 2947481"/>
                <a:gd name="connsiteX8570" fmla="*/ 822427 w 4368946"/>
                <a:gd name="connsiteY8570" fmla="*/ 360117 h 2947481"/>
                <a:gd name="connsiteX8571" fmla="*/ 825057 w 4368946"/>
                <a:gd name="connsiteY8571" fmla="*/ 360117 h 2947481"/>
                <a:gd name="connsiteX8572" fmla="*/ 830663 w 4368946"/>
                <a:gd name="connsiteY8572" fmla="*/ 361085 h 2947481"/>
                <a:gd name="connsiteX8573" fmla="*/ 832117 w 4368946"/>
                <a:gd name="connsiteY8573" fmla="*/ 360878 h 2947481"/>
                <a:gd name="connsiteX8574" fmla="*/ 833847 w 4368946"/>
                <a:gd name="connsiteY8574" fmla="*/ 359010 h 2947481"/>
                <a:gd name="connsiteX8575" fmla="*/ 834539 w 4368946"/>
                <a:gd name="connsiteY8575" fmla="*/ 357074 h 2947481"/>
                <a:gd name="connsiteX8576" fmla="*/ 835647 w 4368946"/>
                <a:gd name="connsiteY8576" fmla="*/ 356036 h 2947481"/>
                <a:gd name="connsiteX8577" fmla="*/ 838761 w 4368946"/>
                <a:gd name="connsiteY8577" fmla="*/ 356728 h 2947481"/>
                <a:gd name="connsiteX8578" fmla="*/ 840561 w 4368946"/>
                <a:gd name="connsiteY8578" fmla="*/ 357765 h 2947481"/>
                <a:gd name="connsiteX8579" fmla="*/ 844090 w 4368946"/>
                <a:gd name="connsiteY8579" fmla="*/ 360740 h 2947481"/>
                <a:gd name="connsiteX8580" fmla="*/ 848381 w 4368946"/>
                <a:gd name="connsiteY8580" fmla="*/ 363230 h 2947481"/>
                <a:gd name="connsiteX8581" fmla="*/ 848381 w 4368946"/>
                <a:gd name="connsiteY8581" fmla="*/ 362607 h 2947481"/>
                <a:gd name="connsiteX8582" fmla="*/ 848243 w 4368946"/>
                <a:gd name="connsiteY8582" fmla="*/ 360325 h 2947481"/>
                <a:gd name="connsiteX8583" fmla="*/ 846790 w 4368946"/>
                <a:gd name="connsiteY8583" fmla="*/ 355690 h 2947481"/>
                <a:gd name="connsiteX8584" fmla="*/ 843606 w 4368946"/>
                <a:gd name="connsiteY8584" fmla="*/ 353615 h 2947481"/>
                <a:gd name="connsiteX8585" fmla="*/ 839938 w 4368946"/>
                <a:gd name="connsiteY8585" fmla="*/ 352093 h 2947481"/>
                <a:gd name="connsiteX8586" fmla="*/ 836962 w 4368946"/>
                <a:gd name="connsiteY8586" fmla="*/ 349119 h 2947481"/>
                <a:gd name="connsiteX8587" fmla="*/ 836408 w 4368946"/>
                <a:gd name="connsiteY8587" fmla="*/ 347389 h 2947481"/>
                <a:gd name="connsiteX8588" fmla="*/ 836962 w 4368946"/>
                <a:gd name="connsiteY8588" fmla="*/ 346421 h 2947481"/>
                <a:gd name="connsiteX8589" fmla="*/ 838415 w 4368946"/>
                <a:gd name="connsiteY8589" fmla="*/ 346075 h 2947481"/>
                <a:gd name="connsiteX8590" fmla="*/ 840561 w 4368946"/>
                <a:gd name="connsiteY8590" fmla="*/ 346075 h 2947481"/>
                <a:gd name="connsiteX8591" fmla="*/ 841737 w 4368946"/>
                <a:gd name="connsiteY8591" fmla="*/ 346075 h 2947481"/>
                <a:gd name="connsiteX8592" fmla="*/ 844021 w 4368946"/>
                <a:gd name="connsiteY8592" fmla="*/ 346628 h 2947481"/>
                <a:gd name="connsiteX8593" fmla="*/ 845129 w 4368946"/>
                <a:gd name="connsiteY8593" fmla="*/ 346628 h 2947481"/>
                <a:gd name="connsiteX8594" fmla="*/ 846167 w 4368946"/>
                <a:gd name="connsiteY8594" fmla="*/ 346282 h 2947481"/>
                <a:gd name="connsiteX8595" fmla="*/ 848243 w 4368946"/>
                <a:gd name="connsiteY8595" fmla="*/ 344899 h 2947481"/>
                <a:gd name="connsiteX8596" fmla="*/ 849281 w 4368946"/>
                <a:gd name="connsiteY8596" fmla="*/ 344415 h 2947481"/>
                <a:gd name="connsiteX8597" fmla="*/ 853088 w 4368946"/>
                <a:gd name="connsiteY8597" fmla="*/ 344138 h 2947481"/>
                <a:gd name="connsiteX8598" fmla="*/ 853711 w 4368946"/>
                <a:gd name="connsiteY8598" fmla="*/ 344346 h 2947481"/>
                <a:gd name="connsiteX8599" fmla="*/ 855718 w 4368946"/>
                <a:gd name="connsiteY8599" fmla="*/ 345314 h 2947481"/>
                <a:gd name="connsiteX8600" fmla="*/ 856064 w 4368946"/>
                <a:gd name="connsiteY8600" fmla="*/ 345591 h 2947481"/>
                <a:gd name="connsiteX8601" fmla="*/ 857517 w 4368946"/>
                <a:gd name="connsiteY8601" fmla="*/ 344761 h 2947481"/>
                <a:gd name="connsiteX8602" fmla="*/ 858556 w 4368946"/>
                <a:gd name="connsiteY8602" fmla="*/ 343654 h 2947481"/>
                <a:gd name="connsiteX8603" fmla="*/ 859732 w 4368946"/>
                <a:gd name="connsiteY8603" fmla="*/ 342547 h 2947481"/>
                <a:gd name="connsiteX8604" fmla="*/ 861739 w 4368946"/>
                <a:gd name="connsiteY8604" fmla="*/ 341855 h 2947481"/>
                <a:gd name="connsiteX8605" fmla="*/ 866307 w 4368946"/>
                <a:gd name="connsiteY8605" fmla="*/ 342132 h 2947481"/>
                <a:gd name="connsiteX8606" fmla="*/ 868591 w 4368946"/>
                <a:gd name="connsiteY8606" fmla="*/ 344622 h 2947481"/>
                <a:gd name="connsiteX8607" fmla="*/ 871429 w 4368946"/>
                <a:gd name="connsiteY8607" fmla="*/ 352231 h 2947481"/>
                <a:gd name="connsiteX8608" fmla="*/ 872467 w 4368946"/>
                <a:gd name="connsiteY8608" fmla="*/ 353546 h 2947481"/>
                <a:gd name="connsiteX8609" fmla="*/ 874128 w 4368946"/>
                <a:gd name="connsiteY8609" fmla="*/ 355206 h 2947481"/>
                <a:gd name="connsiteX8610" fmla="*/ 875997 w 4368946"/>
                <a:gd name="connsiteY8610" fmla="*/ 356520 h 2947481"/>
                <a:gd name="connsiteX8611" fmla="*/ 877589 w 4368946"/>
                <a:gd name="connsiteY8611" fmla="*/ 356728 h 2947481"/>
                <a:gd name="connsiteX8612" fmla="*/ 878073 w 4368946"/>
                <a:gd name="connsiteY8612" fmla="*/ 355621 h 2947481"/>
                <a:gd name="connsiteX8613" fmla="*/ 877589 w 4368946"/>
                <a:gd name="connsiteY8613" fmla="*/ 353961 h 2947481"/>
                <a:gd name="connsiteX8614" fmla="*/ 876827 w 4368946"/>
                <a:gd name="connsiteY8614" fmla="*/ 352093 h 2947481"/>
                <a:gd name="connsiteX8615" fmla="*/ 876481 w 4368946"/>
                <a:gd name="connsiteY8615" fmla="*/ 350433 h 2947481"/>
                <a:gd name="connsiteX8616" fmla="*/ 877796 w 4368946"/>
                <a:gd name="connsiteY8616" fmla="*/ 346421 h 2947481"/>
                <a:gd name="connsiteX8617" fmla="*/ 880841 w 4368946"/>
                <a:gd name="connsiteY8617" fmla="*/ 342755 h 2947481"/>
                <a:gd name="connsiteX8618" fmla="*/ 884648 w 4368946"/>
                <a:gd name="connsiteY8618" fmla="*/ 339711 h 2947481"/>
                <a:gd name="connsiteX8619" fmla="*/ 888386 w 4368946"/>
                <a:gd name="connsiteY8619" fmla="*/ 337567 h 2947481"/>
                <a:gd name="connsiteX8620" fmla="*/ 891569 w 4368946"/>
                <a:gd name="connsiteY8620" fmla="*/ 336114 h 2947481"/>
                <a:gd name="connsiteX8621" fmla="*/ 892746 w 4368946"/>
                <a:gd name="connsiteY8621" fmla="*/ 335353 h 2947481"/>
                <a:gd name="connsiteX8622" fmla="*/ 894338 w 4368946"/>
                <a:gd name="connsiteY8622" fmla="*/ 333693 h 2947481"/>
                <a:gd name="connsiteX8623" fmla="*/ 896622 w 4368946"/>
                <a:gd name="connsiteY8623" fmla="*/ 330787 h 2947481"/>
                <a:gd name="connsiteX8624" fmla="*/ 897937 w 4368946"/>
                <a:gd name="connsiteY8624" fmla="*/ 329612 h 2947481"/>
                <a:gd name="connsiteX8625" fmla="*/ 899667 w 4368946"/>
                <a:gd name="connsiteY8625" fmla="*/ 328920 h 2947481"/>
                <a:gd name="connsiteX8626" fmla="*/ 898490 w 4368946"/>
                <a:gd name="connsiteY8626" fmla="*/ 327536 h 2947481"/>
                <a:gd name="connsiteX8627" fmla="*/ 897452 w 4368946"/>
                <a:gd name="connsiteY8627" fmla="*/ 326568 h 2947481"/>
                <a:gd name="connsiteX8628" fmla="*/ 896829 w 4368946"/>
                <a:gd name="connsiteY8628" fmla="*/ 325530 h 2947481"/>
                <a:gd name="connsiteX8629" fmla="*/ 896968 w 4368946"/>
                <a:gd name="connsiteY8629" fmla="*/ 323939 h 2947481"/>
                <a:gd name="connsiteX8630" fmla="*/ 898214 w 4368946"/>
                <a:gd name="connsiteY8630" fmla="*/ 322833 h 2947481"/>
                <a:gd name="connsiteX8631" fmla="*/ 904650 w 4368946"/>
                <a:gd name="connsiteY8631" fmla="*/ 317990 h 2947481"/>
                <a:gd name="connsiteX8632" fmla="*/ 908318 w 4368946"/>
                <a:gd name="connsiteY8632" fmla="*/ 318336 h 2947481"/>
                <a:gd name="connsiteX8633" fmla="*/ 915378 w 4368946"/>
                <a:gd name="connsiteY8633" fmla="*/ 322279 h 2947481"/>
                <a:gd name="connsiteX8634" fmla="*/ 918769 w 4368946"/>
                <a:gd name="connsiteY8634" fmla="*/ 323040 h 2947481"/>
                <a:gd name="connsiteX8635" fmla="*/ 920084 w 4368946"/>
                <a:gd name="connsiteY8635" fmla="*/ 322694 h 2947481"/>
                <a:gd name="connsiteX8636" fmla="*/ 921122 w 4368946"/>
                <a:gd name="connsiteY8636" fmla="*/ 322072 h 2947481"/>
                <a:gd name="connsiteX8637" fmla="*/ 922368 w 4368946"/>
                <a:gd name="connsiteY8637" fmla="*/ 321726 h 2947481"/>
                <a:gd name="connsiteX8638" fmla="*/ 924444 w 4368946"/>
                <a:gd name="connsiteY8638" fmla="*/ 322072 h 2947481"/>
                <a:gd name="connsiteX8639" fmla="*/ 925967 w 4368946"/>
                <a:gd name="connsiteY8639" fmla="*/ 322556 h 2947481"/>
                <a:gd name="connsiteX8640" fmla="*/ 927005 w 4368946"/>
                <a:gd name="connsiteY8640" fmla="*/ 323040 h 2947481"/>
                <a:gd name="connsiteX8641" fmla="*/ 927490 w 4368946"/>
                <a:gd name="connsiteY8641" fmla="*/ 323732 h 2947481"/>
                <a:gd name="connsiteX8642" fmla="*/ 927490 w 4368946"/>
                <a:gd name="connsiteY8642" fmla="*/ 324977 h 2947481"/>
                <a:gd name="connsiteX8643" fmla="*/ 925621 w 4368946"/>
                <a:gd name="connsiteY8643" fmla="*/ 327675 h 2947481"/>
                <a:gd name="connsiteX8644" fmla="*/ 918492 w 4368946"/>
                <a:gd name="connsiteY8644" fmla="*/ 333831 h 2947481"/>
                <a:gd name="connsiteX8645" fmla="*/ 916139 w 4368946"/>
                <a:gd name="connsiteY8645" fmla="*/ 337013 h 2947481"/>
                <a:gd name="connsiteX8646" fmla="*/ 915793 w 4368946"/>
                <a:gd name="connsiteY8646" fmla="*/ 338327 h 2947481"/>
                <a:gd name="connsiteX8647" fmla="*/ 915447 w 4368946"/>
                <a:gd name="connsiteY8647" fmla="*/ 341094 h 2947481"/>
                <a:gd name="connsiteX8648" fmla="*/ 915032 w 4368946"/>
                <a:gd name="connsiteY8648" fmla="*/ 342409 h 2947481"/>
                <a:gd name="connsiteX8649" fmla="*/ 914409 w 4368946"/>
                <a:gd name="connsiteY8649" fmla="*/ 343446 h 2947481"/>
                <a:gd name="connsiteX8650" fmla="*/ 912817 w 4368946"/>
                <a:gd name="connsiteY8650" fmla="*/ 345452 h 2947481"/>
                <a:gd name="connsiteX8651" fmla="*/ 912263 w 4368946"/>
                <a:gd name="connsiteY8651" fmla="*/ 346490 h 2947481"/>
                <a:gd name="connsiteX8652" fmla="*/ 911710 w 4368946"/>
                <a:gd name="connsiteY8652" fmla="*/ 348842 h 2947481"/>
                <a:gd name="connsiteX8653" fmla="*/ 911917 w 4368946"/>
                <a:gd name="connsiteY8653" fmla="*/ 350294 h 2947481"/>
                <a:gd name="connsiteX8654" fmla="*/ 913025 w 4368946"/>
                <a:gd name="connsiteY8654" fmla="*/ 350917 h 2947481"/>
                <a:gd name="connsiteX8655" fmla="*/ 915308 w 4368946"/>
                <a:gd name="connsiteY8655" fmla="*/ 350709 h 2947481"/>
                <a:gd name="connsiteX8656" fmla="*/ 917385 w 4368946"/>
                <a:gd name="connsiteY8656" fmla="*/ 349741 h 2947481"/>
                <a:gd name="connsiteX8657" fmla="*/ 918838 w 4368946"/>
                <a:gd name="connsiteY8657" fmla="*/ 348150 h 2947481"/>
                <a:gd name="connsiteX8658" fmla="*/ 921053 w 4368946"/>
                <a:gd name="connsiteY8658" fmla="*/ 344484 h 2947481"/>
                <a:gd name="connsiteX8659" fmla="*/ 925206 w 4368946"/>
                <a:gd name="connsiteY8659" fmla="*/ 338950 h 2947481"/>
                <a:gd name="connsiteX8660" fmla="*/ 936695 w 4368946"/>
                <a:gd name="connsiteY8660" fmla="*/ 326637 h 2947481"/>
                <a:gd name="connsiteX8661" fmla="*/ 942232 w 4368946"/>
                <a:gd name="connsiteY8661" fmla="*/ 321933 h 2947481"/>
                <a:gd name="connsiteX8662" fmla="*/ 944170 w 4368946"/>
                <a:gd name="connsiteY8662" fmla="*/ 320688 h 2947481"/>
                <a:gd name="connsiteX8663" fmla="*/ 945900 w 4368946"/>
                <a:gd name="connsiteY8663" fmla="*/ 320688 h 2947481"/>
                <a:gd name="connsiteX8664" fmla="*/ 947422 w 4368946"/>
                <a:gd name="connsiteY8664" fmla="*/ 322487 h 2947481"/>
                <a:gd name="connsiteX8665" fmla="*/ 947630 w 4368946"/>
                <a:gd name="connsiteY8665" fmla="*/ 324493 h 2947481"/>
                <a:gd name="connsiteX8666" fmla="*/ 946938 w 4368946"/>
                <a:gd name="connsiteY8666" fmla="*/ 326637 h 2947481"/>
                <a:gd name="connsiteX8667" fmla="*/ 945692 w 4368946"/>
                <a:gd name="connsiteY8667" fmla="*/ 328643 h 2947481"/>
                <a:gd name="connsiteX8668" fmla="*/ 944170 w 4368946"/>
                <a:gd name="connsiteY8668" fmla="*/ 330096 h 2947481"/>
                <a:gd name="connsiteX8669" fmla="*/ 945761 w 4368946"/>
                <a:gd name="connsiteY8669" fmla="*/ 331756 h 2947481"/>
                <a:gd name="connsiteX8670" fmla="*/ 945761 w 4368946"/>
                <a:gd name="connsiteY8670" fmla="*/ 334315 h 2947481"/>
                <a:gd name="connsiteX8671" fmla="*/ 945138 w 4368946"/>
                <a:gd name="connsiteY8671" fmla="*/ 337152 h 2947481"/>
                <a:gd name="connsiteX8672" fmla="*/ 944792 w 4368946"/>
                <a:gd name="connsiteY8672" fmla="*/ 339711 h 2947481"/>
                <a:gd name="connsiteX8673" fmla="*/ 947284 w 4368946"/>
                <a:gd name="connsiteY8673" fmla="*/ 338950 h 2947481"/>
                <a:gd name="connsiteX8674" fmla="*/ 949707 w 4368946"/>
                <a:gd name="connsiteY8674" fmla="*/ 337843 h 2947481"/>
                <a:gd name="connsiteX8675" fmla="*/ 951921 w 4368946"/>
                <a:gd name="connsiteY8675" fmla="*/ 336460 h 2947481"/>
                <a:gd name="connsiteX8676" fmla="*/ 953652 w 4368946"/>
                <a:gd name="connsiteY8676" fmla="*/ 334800 h 2947481"/>
                <a:gd name="connsiteX8677" fmla="*/ 954967 w 4368946"/>
                <a:gd name="connsiteY8677" fmla="*/ 332655 h 2947481"/>
                <a:gd name="connsiteX8678" fmla="*/ 956904 w 4368946"/>
                <a:gd name="connsiteY8678" fmla="*/ 328021 h 2947481"/>
                <a:gd name="connsiteX8679" fmla="*/ 958427 w 4368946"/>
                <a:gd name="connsiteY8679" fmla="*/ 326222 h 2947481"/>
                <a:gd name="connsiteX8680" fmla="*/ 960503 w 4368946"/>
                <a:gd name="connsiteY8680" fmla="*/ 325461 h 2947481"/>
                <a:gd name="connsiteX8681" fmla="*/ 962649 w 4368946"/>
                <a:gd name="connsiteY8681" fmla="*/ 325254 h 2947481"/>
                <a:gd name="connsiteX8682" fmla="*/ 964033 w 4368946"/>
                <a:gd name="connsiteY8682" fmla="*/ 324908 h 2947481"/>
                <a:gd name="connsiteX8683" fmla="*/ 963825 w 4368946"/>
                <a:gd name="connsiteY8683" fmla="*/ 323663 h 2947481"/>
                <a:gd name="connsiteX8684" fmla="*/ 961749 w 4368946"/>
                <a:gd name="connsiteY8684" fmla="*/ 321933 h 2947481"/>
                <a:gd name="connsiteX8685" fmla="*/ 959742 w 4368946"/>
                <a:gd name="connsiteY8685" fmla="*/ 321380 h 2947481"/>
                <a:gd name="connsiteX8686" fmla="*/ 958842 w 4368946"/>
                <a:gd name="connsiteY8686" fmla="*/ 320619 h 2947481"/>
                <a:gd name="connsiteX8687" fmla="*/ 959880 w 4368946"/>
                <a:gd name="connsiteY8687" fmla="*/ 318336 h 2947481"/>
                <a:gd name="connsiteX8688" fmla="*/ 963618 w 4368946"/>
                <a:gd name="connsiteY8688" fmla="*/ 315708 h 2947481"/>
                <a:gd name="connsiteX8689" fmla="*/ 968809 w 4368946"/>
                <a:gd name="connsiteY8689" fmla="*/ 315016 h 2947481"/>
                <a:gd name="connsiteX8690" fmla="*/ 974346 w 4368946"/>
                <a:gd name="connsiteY8690" fmla="*/ 315708 h 2947481"/>
                <a:gd name="connsiteX8691" fmla="*/ 978775 w 4368946"/>
                <a:gd name="connsiteY8691" fmla="*/ 317230 h 2947481"/>
                <a:gd name="connsiteX8692" fmla="*/ 982374 w 4368946"/>
                <a:gd name="connsiteY8692" fmla="*/ 320965 h 2947481"/>
                <a:gd name="connsiteX8693" fmla="*/ 980159 w 4368946"/>
                <a:gd name="connsiteY8693" fmla="*/ 324078 h 2947481"/>
                <a:gd name="connsiteX8694" fmla="*/ 975522 w 4368946"/>
                <a:gd name="connsiteY8694" fmla="*/ 326914 h 2947481"/>
                <a:gd name="connsiteX8695" fmla="*/ 971854 w 4368946"/>
                <a:gd name="connsiteY8695" fmla="*/ 329681 h 2947481"/>
                <a:gd name="connsiteX8696" fmla="*/ 975591 w 4368946"/>
                <a:gd name="connsiteY8696" fmla="*/ 330096 h 2947481"/>
                <a:gd name="connsiteX8697" fmla="*/ 977668 w 4368946"/>
                <a:gd name="connsiteY8697" fmla="*/ 329542 h 2947481"/>
                <a:gd name="connsiteX8698" fmla="*/ 978429 w 4368946"/>
                <a:gd name="connsiteY8698" fmla="*/ 330096 h 2947481"/>
                <a:gd name="connsiteX8699" fmla="*/ 977391 w 4368946"/>
                <a:gd name="connsiteY8699" fmla="*/ 339918 h 2947481"/>
                <a:gd name="connsiteX8700" fmla="*/ 977391 w 4368946"/>
                <a:gd name="connsiteY8700" fmla="*/ 343170 h 2947481"/>
                <a:gd name="connsiteX8701" fmla="*/ 977945 w 4368946"/>
                <a:gd name="connsiteY8701" fmla="*/ 345936 h 2947481"/>
                <a:gd name="connsiteX8702" fmla="*/ 979398 w 4368946"/>
                <a:gd name="connsiteY8702" fmla="*/ 341994 h 2947481"/>
                <a:gd name="connsiteX8703" fmla="*/ 986112 w 4368946"/>
                <a:gd name="connsiteY8703" fmla="*/ 327536 h 2947481"/>
                <a:gd name="connsiteX8704" fmla="*/ 988742 w 4368946"/>
                <a:gd name="connsiteY8704" fmla="*/ 324493 h 2947481"/>
                <a:gd name="connsiteX8705" fmla="*/ 992202 w 4368946"/>
                <a:gd name="connsiteY8705" fmla="*/ 322763 h 2947481"/>
                <a:gd name="connsiteX8706" fmla="*/ 996493 w 4368946"/>
                <a:gd name="connsiteY8706" fmla="*/ 323040 h 2947481"/>
                <a:gd name="connsiteX8707" fmla="*/ 999815 w 4368946"/>
                <a:gd name="connsiteY8707" fmla="*/ 324562 h 2947481"/>
                <a:gd name="connsiteX8708" fmla="*/ 1006113 w 4368946"/>
                <a:gd name="connsiteY8708" fmla="*/ 328712 h 2947481"/>
                <a:gd name="connsiteX8709" fmla="*/ 1009712 w 4368946"/>
                <a:gd name="connsiteY8709" fmla="*/ 330027 h 2947481"/>
                <a:gd name="connsiteX8710" fmla="*/ 1010958 w 4368946"/>
                <a:gd name="connsiteY8710" fmla="*/ 330027 h 2947481"/>
                <a:gd name="connsiteX8711" fmla="*/ 1013173 w 4368946"/>
                <a:gd name="connsiteY8711" fmla="*/ 329266 h 2947481"/>
                <a:gd name="connsiteX8712" fmla="*/ 1014627 w 4368946"/>
                <a:gd name="connsiteY8712" fmla="*/ 329058 h 2947481"/>
                <a:gd name="connsiteX8713" fmla="*/ 1015942 w 4368946"/>
                <a:gd name="connsiteY8713" fmla="*/ 329058 h 2947481"/>
                <a:gd name="connsiteX8714" fmla="*/ 1016772 w 4368946"/>
                <a:gd name="connsiteY8714" fmla="*/ 328989 h 2947481"/>
                <a:gd name="connsiteX8715" fmla="*/ 1017533 w 4368946"/>
                <a:gd name="connsiteY8715" fmla="*/ 329335 h 2947481"/>
                <a:gd name="connsiteX8716" fmla="*/ 1018640 w 4368946"/>
                <a:gd name="connsiteY8716" fmla="*/ 330165 h 2947481"/>
                <a:gd name="connsiteX8717" fmla="*/ 1019194 w 4368946"/>
                <a:gd name="connsiteY8717" fmla="*/ 330995 h 2947481"/>
                <a:gd name="connsiteX8718" fmla="*/ 1019679 w 4368946"/>
                <a:gd name="connsiteY8718" fmla="*/ 332102 h 2947481"/>
                <a:gd name="connsiteX8719" fmla="*/ 1019956 w 4368946"/>
                <a:gd name="connsiteY8719" fmla="*/ 333001 h 2947481"/>
                <a:gd name="connsiteX8720" fmla="*/ 1019956 w 4368946"/>
                <a:gd name="connsiteY8720" fmla="*/ 333347 h 2947481"/>
                <a:gd name="connsiteX8721" fmla="*/ 1020925 w 4368946"/>
                <a:gd name="connsiteY8721" fmla="*/ 333831 h 2947481"/>
                <a:gd name="connsiteX8722" fmla="*/ 1022032 w 4368946"/>
                <a:gd name="connsiteY8722" fmla="*/ 334108 h 2947481"/>
                <a:gd name="connsiteX8723" fmla="*/ 1025285 w 4368946"/>
                <a:gd name="connsiteY8723" fmla="*/ 334661 h 2947481"/>
                <a:gd name="connsiteX8724" fmla="*/ 1027430 w 4368946"/>
                <a:gd name="connsiteY8724" fmla="*/ 335284 h 2947481"/>
                <a:gd name="connsiteX8725" fmla="*/ 1029645 w 4368946"/>
                <a:gd name="connsiteY8725" fmla="*/ 336252 h 2947481"/>
                <a:gd name="connsiteX8726" fmla="*/ 1031721 w 4368946"/>
                <a:gd name="connsiteY8726" fmla="*/ 337497 h 2947481"/>
                <a:gd name="connsiteX8727" fmla="*/ 1033382 w 4368946"/>
                <a:gd name="connsiteY8727" fmla="*/ 339019 h 2947481"/>
                <a:gd name="connsiteX8728" fmla="*/ 1035321 w 4368946"/>
                <a:gd name="connsiteY8728" fmla="*/ 342962 h 2947481"/>
                <a:gd name="connsiteX8729" fmla="*/ 1033382 w 4368946"/>
                <a:gd name="connsiteY8729" fmla="*/ 345106 h 2947481"/>
                <a:gd name="connsiteX8730" fmla="*/ 1025216 w 4368946"/>
                <a:gd name="connsiteY8730" fmla="*/ 347804 h 2947481"/>
                <a:gd name="connsiteX8731" fmla="*/ 1021755 w 4368946"/>
                <a:gd name="connsiteY8731" fmla="*/ 349395 h 2947481"/>
                <a:gd name="connsiteX8732" fmla="*/ 1018572 w 4368946"/>
                <a:gd name="connsiteY8732" fmla="*/ 350571 h 2947481"/>
                <a:gd name="connsiteX8733" fmla="*/ 1015180 w 4368946"/>
                <a:gd name="connsiteY8733" fmla="*/ 351332 h 2947481"/>
                <a:gd name="connsiteX8734" fmla="*/ 1011235 w 4368946"/>
                <a:gd name="connsiteY8734" fmla="*/ 351540 h 2947481"/>
                <a:gd name="connsiteX8735" fmla="*/ 990195 w 4368946"/>
                <a:gd name="connsiteY8735" fmla="*/ 349810 h 2947481"/>
                <a:gd name="connsiteX8736" fmla="*/ 992133 w 4368946"/>
                <a:gd name="connsiteY8736" fmla="*/ 352439 h 2947481"/>
                <a:gd name="connsiteX8737" fmla="*/ 996285 w 4368946"/>
                <a:gd name="connsiteY8737" fmla="*/ 353891 h 2947481"/>
                <a:gd name="connsiteX8738" fmla="*/ 1000992 w 4368946"/>
                <a:gd name="connsiteY8738" fmla="*/ 354860 h 2947481"/>
                <a:gd name="connsiteX8739" fmla="*/ 1004660 w 4368946"/>
                <a:gd name="connsiteY8739" fmla="*/ 355828 h 2947481"/>
                <a:gd name="connsiteX8740" fmla="*/ 1007152 w 4368946"/>
                <a:gd name="connsiteY8740" fmla="*/ 357627 h 2947481"/>
                <a:gd name="connsiteX8741" fmla="*/ 1007359 w 4368946"/>
                <a:gd name="connsiteY8741" fmla="*/ 359356 h 2947481"/>
                <a:gd name="connsiteX8742" fmla="*/ 1007013 w 4368946"/>
                <a:gd name="connsiteY8742" fmla="*/ 361362 h 2947481"/>
                <a:gd name="connsiteX8743" fmla="*/ 1007844 w 4368946"/>
                <a:gd name="connsiteY8743" fmla="*/ 364129 h 2947481"/>
                <a:gd name="connsiteX8744" fmla="*/ 1009920 w 4368946"/>
                <a:gd name="connsiteY8744" fmla="*/ 365513 h 2947481"/>
                <a:gd name="connsiteX8745" fmla="*/ 1013034 w 4368946"/>
                <a:gd name="connsiteY8745" fmla="*/ 366066 h 2947481"/>
                <a:gd name="connsiteX8746" fmla="*/ 1016288 w 4368946"/>
                <a:gd name="connsiteY8746" fmla="*/ 365928 h 2947481"/>
                <a:gd name="connsiteX8747" fmla="*/ 1018710 w 4368946"/>
                <a:gd name="connsiteY8747" fmla="*/ 365305 h 2947481"/>
                <a:gd name="connsiteX8748" fmla="*/ 1019540 w 4368946"/>
                <a:gd name="connsiteY8748" fmla="*/ 364198 h 2947481"/>
                <a:gd name="connsiteX8749" fmla="*/ 1019540 w 4368946"/>
                <a:gd name="connsiteY8749" fmla="*/ 362815 h 2947481"/>
                <a:gd name="connsiteX8750" fmla="*/ 1019748 w 4368946"/>
                <a:gd name="connsiteY8750" fmla="*/ 361846 h 2947481"/>
                <a:gd name="connsiteX8751" fmla="*/ 1021617 w 4368946"/>
                <a:gd name="connsiteY8751" fmla="*/ 361846 h 2947481"/>
                <a:gd name="connsiteX8752" fmla="*/ 1022586 w 4368946"/>
                <a:gd name="connsiteY8752" fmla="*/ 362538 h 2947481"/>
                <a:gd name="connsiteX8753" fmla="*/ 1023347 w 4368946"/>
                <a:gd name="connsiteY8753" fmla="*/ 363645 h 2947481"/>
                <a:gd name="connsiteX8754" fmla="*/ 1024454 w 4368946"/>
                <a:gd name="connsiteY8754" fmla="*/ 365858 h 2947481"/>
                <a:gd name="connsiteX8755" fmla="*/ 1026323 w 4368946"/>
                <a:gd name="connsiteY8755" fmla="*/ 364267 h 2947481"/>
                <a:gd name="connsiteX8756" fmla="*/ 1029438 w 4368946"/>
                <a:gd name="connsiteY8756" fmla="*/ 363714 h 2947481"/>
                <a:gd name="connsiteX8757" fmla="*/ 1032483 w 4368946"/>
                <a:gd name="connsiteY8757" fmla="*/ 364267 h 2947481"/>
                <a:gd name="connsiteX8758" fmla="*/ 1034144 w 4368946"/>
                <a:gd name="connsiteY8758" fmla="*/ 365997 h 2947481"/>
                <a:gd name="connsiteX8759" fmla="*/ 1033590 w 4368946"/>
                <a:gd name="connsiteY8759" fmla="*/ 364267 h 2947481"/>
                <a:gd name="connsiteX8760" fmla="*/ 1037881 w 4368946"/>
                <a:gd name="connsiteY8760" fmla="*/ 364890 h 2947481"/>
                <a:gd name="connsiteX8761" fmla="*/ 1042103 w 4368946"/>
                <a:gd name="connsiteY8761" fmla="*/ 365928 h 2947481"/>
                <a:gd name="connsiteX8762" fmla="*/ 1046256 w 4368946"/>
                <a:gd name="connsiteY8762" fmla="*/ 366412 h 2947481"/>
                <a:gd name="connsiteX8763" fmla="*/ 1050409 w 4368946"/>
                <a:gd name="connsiteY8763" fmla="*/ 365513 h 2947481"/>
                <a:gd name="connsiteX8764" fmla="*/ 1053869 w 4368946"/>
                <a:gd name="connsiteY8764" fmla="*/ 363852 h 2947481"/>
                <a:gd name="connsiteX8765" fmla="*/ 1056361 w 4368946"/>
                <a:gd name="connsiteY8765" fmla="*/ 362953 h 2947481"/>
                <a:gd name="connsiteX8766" fmla="*/ 1056845 w 4368946"/>
                <a:gd name="connsiteY8766" fmla="*/ 363507 h 2947481"/>
                <a:gd name="connsiteX8767" fmla="*/ 1057330 w 4368946"/>
                <a:gd name="connsiteY8767" fmla="*/ 362123 h 2947481"/>
                <a:gd name="connsiteX8768" fmla="*/ 1057053 w 4368946"/>
                <a:gd name="connsiteY8768" fmla="*/ 360670 h 2947481"/>
                <a:gd name="connsiteX8769" fmla="*/ 1056638 w 4368946"/>
                <a:gd name="connsiteY8769" fmla="*/ 359149 h 2947481"/>
                <a:gd name="connsiteX8770" fmla="*/ 1056638 w 4368946"/>
                <a:gd name="connsiteY8770" fmla="*/ 357558 h 2947481"/>
                <a:gd name="connsiteX8771" fmla="*/ 1068403 w 4368946"/>
                <a:gd name="connsiteY8771" fmla="*/ 363437 h 2947481"/>
                <a:gd name="connsiteX8772" fmla="*/ 1070549 w 4368946"/>
                <a:gd name="connsiteY8772" fmla="*/ 363922 h 2947481"/>
                <a:gd name="connsiteX8773" fmla="*/ 1073594 w 4368946"/>
                <a:gd name="connsiteY8773" fmla="*/ 364267 h 2947481"/>
                <a:gd name="connsiteX8774" fmla="*/ 1076363 w 4368946"/>
                <a:gd name="connsiteY8774" fmla="*/ 364959 h 2947481"/>
                <a:gd name="connsiteX8775" fmla="*/ 1077886 w 4368946"/>
                <a:gd name="connsiteY8775" fmla="*/ 366204 h 2947481"/>
                <a:gd name="connsiteX8776" fmla="*/ 1075947 w 4368946"/>
                <a:gd name="connsiteY8776" fmla="*/ 368487 h 2947481"/>
                <a:gd name="connsiteX8777" fmla="*/ 1069857 w 4368946"/>
                <a:gd name="connsiteY8777" fmla="*/ 368487 h 2947481"/>
                <a:gd name="connsiteX8778" fmla="*/ 1063005 w 4368946"/>
                <a:gd name="connsiteY8778" fmla="*/ 368003 h 2947481"/>
                <a:gd name="connsiteX8779" fmla="*/ 1058853 w 4368946"/>
                <a:gd name="connsiteY8779" fmla="*/ 368210 h 2947481"/>
                <a:gd name="connsiteX8780" fmla="*/ 1061344 w 4368946"/>
                <a:gd name="connsiteY8780" fmla="*/ 369732 h 2947481"/>
                <a:gd name="connsiteX8781" fmla="*/ 1063559 w 4368946"/>
                <a:gd name="connsiteY8781" fmla="*/ 370770 h 2947481"/>
                <a:gd name="connsiteX8782" fmla="*/ 1065774 w 4368946"/>
                <a:gd name="connsiteY8782" fmla="*/ 371531 h 2947481"/>
                <a:gd name="connsiteX8783" fmla="*/ 1068265 w 4368946"/>
                <a:gd name="connsiteY8783" fmla="*/ 372084 h 2947481"/>
                <a:gd name="connsiteX8784" fmla="*/ 1075947 w 4368946"/>
                <a:gd name="connsiteY8784" fmla="*/ 372568 h 2947481"/>
                <a:gd name="connsiteX8785" fmla="*/ 1078093 w 4368946"/>
                <a:gd name="connsiteY8785" fmla="*/ 373191 h 2947481"/>
                <a:gd name="connsiteX8786" fmla="*/ 1076432 w 4368946"/>
                <a:gd name="connsiteY8786" fmla="*/ 374851 h 2947481"/>
                <a:gd name="connsiteX8787" fmla="*/ 1078993 w 4368946"/>
                <a:gd name="connsiteY8787" fmla="*/ 374643 h 2947481"/>
                <a:gd name="connsiteX8788" fmla="*/ 1082177 w 4368946"/>
                <a:gd name="connsiteY8788" fmla="*/ 373675 h 2947481"/>
                <a:gd name="connsiteX8789" fmla="*/ 1085153 w 4368946"/>
                <a:gd name="connsiteY8789" fmla="*/ 373191 h 2947481"/>
                <a:gd name="connsiteX8790" fmla="*/ 1087160 w 4368946"/>
                <a:gd name="connsiteY8790" fmla="*/ 374298 h 2947481"/>
                <a:gd name="connsiteX8791" fmla="*/ 1087160 w 4368946"/>
                <a:gd name="connsiteY8791" fmla="*/ 376926 h 2947481"/>
                <a:gd name="connsiteX8792" fmla="*/ 1085153 w 4368946"/>
                <a:gd name="connsiteY8792" fmla="*/ 379624 h 2947481"/>
                <a:gd name="connsiteX8793" fmla="*/ 1080515 w 4368946"/>
                <a:gd name="connsiteY8793" fmla="*/ 383567 h 2947481"/>
                <a:gd name="connsiteX8794" fmla="*/ 1084599 w 4368946"/>
                <a:gd name="connsiteY8794" fmla="*/ 382253 h 2947481"/>
                <a:gd name="connsiteX8795" fmla="*/ 1090897 w 4368946"/>
                <a:gd name="connsiteY8795" fmla="*/ 378033 h 2947481"/>
                <a:gd name="connsiteX8796" fmla="*/ 1094704 w 4368946"/>
                <a:gd name="connsiteY8796" fmla="*/ 376788 h 2947481"/>
                <a:gd name="connsiteX8797" fmla="*/ 1100171 w 4368946"/>
                <a:gd name="connsiteY8797" fmla="*/ 376650 h 2947481"/>
                <a:gd name="connsiteX8798" fmla="*/ 1115882 w 4368946"/>
                <a:gd name="connsiteY8798" fmla="*/ 379001 h 2947481"/>
                <a:gd name="connsiteX8799" fmla="*/ 1119896 w 4368946"/>
                <a:gd name="connsiteY8799" fmla="*/ 379001 h 2947481"/>
                <a:gd name="connsiteX8800" fmla="*/ 1127025 w 4368946"/>
                <a:gd name="connsiteY8800" fmla="*/ 378517 h 2947481"/>
                <a:gd name="connsiteX8801" fmla="*/ 1131040 w 4368946"/>
                <a:gd name="connsiteY8801" fmla="*/ 378932 h 2947481"/>
                <a:gd name="connsiteX8802" fmla="*/ 1141213 w 4368946"/>
                <a:gd name="connsiteY8802" fmla="*/ 381561 h 2947481"/>
                <a:gd name="connsiteX8803" fmla="*/ 1170074 w 4368946"/>
                <a:gd name="connsiteY8803" fmla="*/ 392629 h 2947481"/>
                <a:gd name="connsiteX8804" fmla="*/ 1187862 w 4368946"/>
                <a:gd name="connsiteY8804" fmla="*/ 402451 h 2947481"/>
                <a:gd name="connsiteX8805" fmla="*/ 1191115 w 4368946"/>
                <a:gd name="connsiteY8805" fmla="*/ 404665 h 2947481"/>
                <a:gd name="connsiteX8806" fmla="*/ 1192706 w 4368946"/>
                <a:gd name="connsiteY8806" fmla="*/ 405426 h 2947481"/>
                <a:gd name="connsiteX8807" fmla="*/ 1194991 w 4368946"/>
                <a:gd name="connsiteY8807" fmla="*/ 405979 h 2947481"/>
                <a:gd name="connsiteX8808" fmla="*/ 1197551 w 4368946"/>
                <a:gd name="connsiteY8808" fmla="*/ 406187 h 2947481"/>
                <a:gd name="connsiteX8809" fmla="*/ 1198936 w 4368946"/>
                <a:gd name="connsiteY8809" fmla="*/ 406394 h 2947481"/>
                <a:gd name="connsiteX8810" fmla="*/ 1200458 w 4368946"/>
                <a:gd name="connsiteY8810" fmla="*/ 406878 h 2947481"/>
                <a:gd name="connsiteX8811" fmla="*/ 1209594 w 4368946"/>
                <a:gd name="connsiteY8811" fmla="*/ 411582 h 2947481"/>
                <a:gd name="connsiteX8812" fmla="*/ 1214162 w 4368946"/>
                <a:gd name="connsiteY8812" fmla="*/ 413519 h 2947481"/>
                <a:gd name="connsiteX8813" fmla="*/ 1219284 w 4368946"/>
                <a:gd name="connsiteY8813" fmla="*/ 414557 h 2947481"/>
                <a:gd name="connsiteX8814" fmla="*/ 1218868 w 4368946"/>
                <a:gd name="connsiteY8814" fmla="*/ 413727 h 2947481"/>
                <a:gd name="connsiteX8815" fmla="*/ 1218176 w 4368946"/>
                <a:gd name="connsiteY8815" fmla="*/ 411997 h 2947481"/>
                <a:gd name="connsiteX8816" fmla="*/ 1217692 w 4368946"/>
                <a:gd name="connsiteY8816" fmla="*/ 411167 h 2947481"/>
                <a:gd name="connsiteX8817" fmla="*/ 1220114 w 4368946"/>
                <a:gd name="connsiteY8817" fmla="*/ 412274 h 2947481"/>
                <a:gd name="connsiteX8818" fmla="*/ 1222398 w 4368946"/>
                <a:gd name="connsiteY8818" fmla="*/ 414072 h 2947481"/>
                <a:gd name="connsiteX8819" fmla="*/ 1229042 w 4368946"/>
                <a:gd name="connsiteY8819" fmla="*/ 420090 h 2947481"/>
                <a:gd name="connsiteX8820" fmla="*/ 1231257 w 4368946"/>
                <a:gd name="connsiteY8820" fmla="*/ 421681 h 2947481"/>
                <a:gd name="connsiteX8821" fmla="*/ 1233610 w 4368946"/>
                <a:gd name="connsiteY8821" fmla="*/ 422927 h 2947481"/>
                <a:gd name="connsiteX8822" fmla="*/ 1239632 w 4368946"/>
                <a:gd name="connsiteY8822" fmla="*/ 425071 h 2947481"/>
                <a:gd name="connsiteX8823" fmla="*/ 1241708 w 4368946"/>
                <a:gd name="connsiteY8823" fmla="*/ 426108 h 2947481"/>
                <a:gd name="connsiteX8824" fmla="*/ 1243023 w 4368946"/>
                <a:gd name="connsiteY8824" fmla="*/ 427769 h 2947481"/>
                <a:gd name="connsiteX8825" fmla="*/ 1246068 w 4368946"/>
                <a:gd name="connsiteY8825" fmla="*/ 440151 h 2947481"/>
                <a:gd name="connsiteX8826" fmla="*/ 1247106 w 4368946"/>
                <a:gd name="connsiteY8826" fmla="*/ 442434 h 2947481"/>
                <a:gd name="connsiteX8827" fmla="*/ 1248145 w 4368946"/>
                <a:gd name="connsiteY8827" fmla="*/ 443333 h 2947481"/>
                <a:gd name="connsiteX8828" fmla="*/ 1250290 w 4368946"/>
                <a:gd name="connsiteY8828" fmla="*/ 444094 h 2947481"/>
                <a:gd name="connsiteX8829" fmla="*/ 1251051 w 4368946"/>
                <a:gd name="connsiteY8829" fmla="*/ 444924 h 2947481"/>
                <a:gd name="connsiteX8830" fmla="*/ 1251190 w 4368946"/>
                <a:gd name="connsiteY8830" fmla="*/ 446100 h 2947481"/>
                <a:gd name="connsiteX8831" fmla="*/ 1250982 w 4368946"/>
                <a:gd name="connsiteY8831" fmla="*/ 447691 h 2947481"/>
                <a:gd name="connsiteX8832" fmla="*/ 1249806 w 4368946"/>
                <a:gd name="connsiteY8832" fmla="*/ 452810 h 2947481"/>
                <a:gd name="connsiteX8833" fmla="*/ 1249183 w 4368946"/>
                <a:gd name="connsiteY8833" fmla="*/ 455023 h 2947481"/>
                <a:gd name="connsiteX8834" fmla="*/ 1248214 w 4368946"/>
                <a:gd name="connsiteY8834" fmla="*/ 457098 h 2947481"/>
                <a:gd name="connsiteX8835" fmla="*/ 1246899 w 4368946"/>
                <a:gd name="connsiteY8835" fmla="*/ 459173 h 2947481"/>
                <a:gd name="connsiteX8836" fmla="*/ 1242954 w 4368946"/>
                <a:gd name="connsiteY8836" fmla="*/ 464154 h 2947481"/>
                <a:gd name="connsiteX8837" fmla="*/ 1238455 w 4368946"/>
                <a:gd name="connsiteY8837" fmla="*/ 468927 h 2947481"/>
                <a:gd name="connsiteX8838" fmla="*/ 1233610 w 4368946"/>
                <a:gd name="connsiteY8838" fmla="*/ 473285 h 2947481"/>
                <a:gd name="connsiteX8839" fmla="*/ 1228558 w 4368946"/>
                <a:gd name="connsiteY8839" fmla="*/ 477090 h 2947481"/>
                <a:gd name="connsiteX8840" fmla="*/ 1219007 w 4368946"/>
                <a:gd name="connsiteY8840" fmla="*/ 482623 h 2947481"/>
                <a:gd name="connsiteX8841" fmla="*/ 1208418 w 4368946"/>
                <a:gd name="connsiteY8841" fmla="*/ 486912 h 2947481"/>
                <a:gd name="connsiteX8842" fmla="*/ 1197275 w 4368946"/>
                <a:gd name="connsiteY8842" fmla="*/ 489471 h 2947481"/>
                <a:gd name="connsiteX8843" fmla="*/ 1186270 w 4368946"/>
                <a:gd name="connsiteY8843" fmla="*/ 489679 h 2947481"/>
                <a:gd name="connsiteX8844" fmla="*/ 1180387 w 4368946"/>
                <a:gd name="connsiteY8844" fmla="*/ 488572 h 2947481"/>
                <a:gd name="connsiteX8845" fmla="*/ 1175265 w 4368946"/>
                <a:gd name="connsiteY8845" fmla="*/ 486774 h 2947481"/>
                <a:gd name="connsiteX8846" fmla="*/ 1164953 w 4368946"/>
                <a:gd name="connsiteY8846" fmla="*/ 482208 h 2947481"/>
                <a:gd name="connsiteX8847" fmla="*/ 1159831 w 4368946"/>
                <a:gd name="connsiteY8847" fmla="*/ 480686 h 2947481"/>
                <a:gd name="connsiteX8848" fmla="*/ 1143982 w 4368946"/>
                <a:gd name="connsiteY8848" fmla="*/ 478680 h 2947481"/>
                <a:gd name="connsiteX8849" fmla="*/ 1137407 w 4368946"/>
                <a:gd name="connsiteY8849" fmla="*/ 477297 h 2947481"/>
                <a:gd name="connsiteX8850" fmla="*/ 1131524 w 4368946"/>
                <a:gd name="connsiteY8850" fmla="*/ 475637 h 2947481"/>
                <a:gd name="connsiteX8851" fmla="*/ 1125918 w 4368946"/>
                <a:gd name="connsiteY8851" fmla="*/ 473285 h 2947481"/>
                <a:gd name="connsiteX8852" fmla="*/ 1116920 w 4368946"/>
                <a:gd name="connsiteY8852" fmla="*/ 468166 h 2947481"/>
                <a:gd name="connsiteX8853" fmla="*/ 1115259 w 4368946"/>
                <a:gd name="connsiteY8853" fmla="*/ 468028 h 2947481"/>
                <a:gd name="connsiteX8854" fmla="*/ 1113529 w 4368946"/>
                <a:gd name="connsiteY8854" fmla="*/ 468581 h 2947481"/>
                <a:gd name="connsiteX8855" fmla="*/ 1110276 w 4368946"/>
                <a:gd name="connsiteY8855" fmla="*/ 468927 h 2947481"/>
                <a:gd name="connsiteX8856" fmla="*/ 1108615 w 4368946"/>
                <a:gd name="connsiteY8856" fmla="*/ 468650 h 2947481"/>
                <a:gd name="connsiteX8857" fmla="*/ 1107300 w 4368946"/>
                <a:gd name="connsiteY8857" fmla="*/ 467959 h 2947481"/>
                <a:gd name="connsiteX8858" fmla="*/ 1106885 w 4368946"/>
                <a:gd name="connsiteY8858" fmla="*/ 466783 h 2947481"/>
                <a:gd name="connsiteX8859" fmla="*/ 1107646 w 4368946"/>
                <a:gd name="connsiteY8859" fmla="*/ 465261 h 2947481"/>
                <a:gd name="connsiteX8860" fmla="*/ 1104670 w 4368946"/>
                <a:gd name="connsiteY8860" fmla="*/ 464500 h 2947481"/>
                <a:gd name="connsiteX8861" fmla="*/ 1096019 w 4368946"/>
                <a:gd name="connsiteY8861" fmla="*/ 463047 h 2947481"/>
                <a:gd name="connsiteX8862" fmla="*/ 1094704 w 4368946"/>
                <a:gd name="connsiteY8862" fmla="*/ 462563 h 2947481"/>
                <a:gd name="connsiteX8863" fmla="*/ 1092143 w 4368946"/>
                <a:gd name="connsiteY8863" fmla="*/ 460972 h 2947481"/>
                <a:gd name="connsiteX8864" fmla="*/ 1090759 w 4368946"/>
                <a:gd name="connsiteY8864" fmla="*/ 460419 h 2947481"/>
                <a:gd name="connsiteX8865" fmla="*/ 1089928 w 4368946"/>
                <a:gd name="connsiteY8865" fmla="*/ 460419 h 2947481"/>
                <a:gd name="connsiteX8866" fmla="*/ 1088544 w 4368946"/>
                <a:gd name="connsiteY8866" fmla="*/ 460834 h 2947481"/>
                <a:gd name="connsiteX8867" fmla="*/ 1087783 w 4368946"/>
                <a:gd name="connsiteY8867" fmla="*/ 460834 h 2947481"/>
                <a:gd name="connsiteX8868" fmla="*/ 1083768 w 4368946"/>
                <a:gd name="connsiteY8868" fmla="*/ 459243 h 2947481"/>
                <a:gd name="connsiteX8869" fmla="*/ 1078508 w 4368946"/>
                <a:gd name="connsiteY8869" fmla="*/ 456061 h 2947481"/>
                <a:gd name="connsiteX8870" fmla="*/ 1074978 w 4368946"/>
                <a:gd name="connsiteY8870" fmla="*/ 452187 h 2947481"/>
                <a:gd name="connsiteX8871" fmla="*/ 1076086 w 4368946"/>
                <a:gd name="connsiteY8871" fmla="*/ 448521 h 2947481"/>
                <a:gd name="connsiteX8872" fmla="*/ 1065427 w 4368946"/>
                <a:gd name="connsiteY8872" fmla="*/ 446584 h 2947481"/>
                <a:gd name="connsiteX8873" fmla="*/ 1054561 w 4368946"/>
                <a:gd name="connsiteY8873" fmla="*/ 445754 h 2947481"/>
                <a:gd name="connsiteX8874" fmla="*/ 1057676 w 4368946"/>
                <a:gd name="connsiteY8874" fmla="*/ 447137 h 2947481"/>
                <a:gd name="connsiteX8875" fmla="*/ 1061205 w 4368946"/>
                <a:gd name="connsiteY8875" fmla="*/ 448037 h 2947481"/>
                <a:gd name="connsiteX8876" fmla="*/ 1064597 w 4368946"/>
                <a:gd name="connsiteY8876" fmla="*/ 449282 h 2947481"/>
                <a:gd name="connsiteX8877" fmla="*/ 1067158 w 4368946"/>
                <a:gd name="connsiteY8877" fmla="*/ 451703 h 2947481"/>
                <a:gd name="connsiteX8878" fmla="*/ 1067158 w 4368946"/>
                <a:gd name="connsiteY8878" fmla="*/ 452395 h 2947481"/>
                <a:gd name="connsiteX8879" fmla="*/ 1066396 w 4368946"/>
                <a:gd name="connsiteY8879" fmla="*/ 454331 h 2947481"/>
                <a:gd name="connsiteX8880" fmla="*/ 1066396 w 4368946"/>
                <a:gd name="connsiteY8880" fmla="*/ 455023 h 2947481"/>
                <a:gd name="connsiteX8881" fmla="*/ 1067019 w 4368946"/>
                <a:gd name="connsiteY8881" fmla="*/ 455646 h 2947481"/>
                <a:gd name="connsiteX8882" fmla="*/ 1068680 w 4368946"/>
                <a:gd name="connsiteY8882" fmla="*/ 456683 h 2947481"/>
                <a:gd name="connsiteX8883" fmla="*/ 1069372 w 4368946"/>
                <a:gd name="connsiteY8883" fmla="*/ 457237 h 2947481"/>
                <a:gd name="connsiteX8884" fmla="*/ 1070549 w 4368946"/>
                <a:gd name="connsiteY8884" fmla="*/ 458413 h 2947481"/>
                <a:gd name="connsiteX8885" fmla="*/ 1074563 w 4368946"/>
                <a:gd name="connsiteY8885" fmla="*/ 461664 h 2947481"/>
                <a:gd name="connsiteX8886" fmla="*/ 1077886 w 4368946"/>
                <a:gd name="connsiteY8886" fmla="*/ 463670 h 2947481"/>
                <a:gd name="connsiteX8887" fmla="*/ 1078647 w 4368946"/>
                <a:gd name="connsiteY8887" fmla="*/ 463877 h 2947481"/>
                <a:gd name="connsiteX8888" fmla="*/ 1080584 w 4368946"/>
                <a:gd name="connsiteY8888" fmla="*/ 464016 h 2947481"/>
                <a:gd name="connsiteX8889" fmla="*/ 1081277 w 4368946"/>
                <a:gd name="connsiteY8889" fmla="*/ 464292 h 2947481"/>
                <a:gd name="connsiteX8890" fmla="*/ 1081623 w 4368946"/>
                <a:gd name="connsiteY8890" fmla="*/ 464984 h 2947481"/>
                <a:gd name="connsiteX8891" fmla="*/ 1081761 w 4368946"/>
                <a:gd name="connsiteY8891" fmla="*/ 466022 h 2947481"/>
                <a:gd name="connsiteX8892" fmla="*/ 1081761 w 4368946"/>
                <a:gd name="connsiteY8892" fmla="*/ 466990 h 2947481"/>
                <a:gd name="connsiteX8893" fmla="*/ 1081969 w 4368946"/>
                <a:gd name="connsiteY8893" fmla="*/ 467613 h 2947481"/>
                <a:gd name="connsiteX8894" fmla="*/ 1082453 w 4368946"/>
                <a:gd name="connsiteY8894" fmla="*/ 468789 h 2947481"/>
                <a:gd name="connsiteX8895" fmla="*/ 1082453 w 4368946"/>
                <a:gd name="connsiteY8895" fmla="*/ 469549 h 2947481"/>
                <a:gd name="connsiteX8896" fmla="*/ 1083007 w 4368946"/>
                <a:gd name="connsiteY8896" fmla="*/ 470310 h 2947481"/>
                <a:gd name="connsiteX8897" fmla="*/ 1084668 w 4368946"/>
                <a:gd name="connsiteY8897" fmla="*/ 471486 h 2947481"/>
                <a:gd name="connsiteX8898" fmla="*/ 1086191 w 4368946"/>
                <a:gd name="connsiteY8898" fmla="*/ 472178 h 2947481"/>
                <a:gd name="connsiteX8899" fmla="*/ 1089513 w 4368946"/>
                <a:gd name="connsiteY8899" fmla="*/ 473216 h 2947481"/>
                <a:gd name="connsiteX8900" fmla="*/ 1091105 w 4368946"/>
                <a:gd name="connsiteY8900" fmla="*/ 473838 h 2947481"/>
                <a:gd name="connsiteX8901" fmla="*/ 1090136 w 4368946"/>
                <a:gd name="connsiteY8901" fmla="*/ 475637 h 2947481"/>
                <a:gd name="connsiteX8902" fmla="*/ 1088682 w 4368946"/>
                <a:gd name="connsiteY8902" fmla="*/ 476951 h 2947481"/>
                <a:gd name="connsiteX8903" fmla="*/ 1086952 w 4368946"/>
                <a:gd name="connsiteY8903" fmla="*/ 477920 h 2947481"/>
                <a:gd name="connsiteX8904" fmla="*/ 1084945 w 4368946"/>
                <a:gd name="connsiteY8904" fmla="*/ 478473 h 2947481"/>
                <a:gd name="connsiteX8905" fmla="*/ 1095950 w 4368946"/>
                <a:gd name="connsiteY8905" fmla="*/ 481516 h 2947481"/>
                <a:gd name="connsiteX8906" fmla="*/ 1101348 w 4368946"/>
                <a:gd name="connsiteY8906" fmla="*/ 483523 h 2947481"/>
                <a:gd name="connsiteX8907" fmla="*/ 1106262 w 4368946"/>
                <a:gd name="connsiteY8907" fmla="*/ 487050 h 2947481"/>
                <a:gd name="connsiteX8908" fmla="*/ 1110276 w 4368946"/>
                <a:gd name="connsiteY8908" fmla="*/ 491685 h 2947481"/>
                <a:gd name="connsiteX8909" fmla="*/ 1112906 w 4368946"/>
                <a:gd name="connsiteY8909" fmla="*/ 496458 h 2947481"/>
                <a:gd name="connsiteX8910" fmla="*/ 1114014 w 4368946"/>
                <a:gd name="connsiteY8910" fmla="*/ 501646 h 2947481"/>
                <a:gd name="connsiteX8911" fmla="*/ 1113322 w 4368946"/>
                <a:gd name="connsiteY8911" fmla="*/ 507457 h 2947481"/>
                <a:gd name="connsiteX8912" fmla="*/ 1110761 w 4368946"/>
                <a:gd name="connsiteY8912" fmla="*/ 515204 h 2947481"/>
                <a:gd name="connsiteX8913" fmla="*/ 1109584 w 4368946"/>
                <a:gd name="connsiteY8913" fmla="*/ 517694 h 2947481"/>
                <a:gd name="connsiteX8914" fmla="*/ 1108477 w 4368946"/>
                <a:gd name="connsiteY8914" fmla="*/ 519216 h 2947481"/>
                <a:gd name="connsiteX8915" fmla="*/ 1107784 w 4368946"/>
                <a:gd name="connsiteY8915" fmla="*/ 519769 h 2947481"/>
                <a:gd name="connsiteX8916" fmla="*/ 1107508 w 4368946"/>
                <a:gd name="connsiteY8916" fmla="*/ 520392 h 2947481"/>
                <a:gd name="connsiteX8917" fmla="*/ 1107646 w 4368946"/>
                <a:gd name="connsiteY8917" fmla="*/ 522052 h 2947481"/>
                <a:gd name="connsiteX8918" fmla="*/ 1108061 w 4368946"/>
                <a:gd name="connsiteY8918" fmla="*/ 523228 h 2947481"/>
                <a:gd name="connsiteX8919" fmla="*/ 1111729 w 4368946"/>
                <a:gd name="connsiteY8919" fmla="*/ 529454 h 2947481"/>
                <a:gd name="connsiteX8920" fmla="*/ 1114152 w 4368946"/>
                <a:gd name="connsiteY8920" fmla="*/ 534711 h 2947481"/>
                <a:gd name="connsiteX8921" fmla="*/ 1114983 w 4368946"/>
                <a:gd name="connsiteY8921" fmla="*/ 537478 h 2947481"/>
                <a:gd name="connsiteX8922" fmla="*/ 1115398 w 4368946"/>
                <a:gd name="connsiteY8922" fmla="*/ 542804 h 2947481"/>
                <a:gd name="connsiteX8923" fmla="*/ 1116090 w 4368946"/>
                <a:gd name="connsiteY8923" fmla="*/ 545156 h 2947481"/>
                <a:gd name="connsiteX8924" fmla="*/ 1118097 w 4368946"/>
                <a:gd name="connsiteY8924" fmla="*/ 546747 h 2947481"/>
                <a:gd name="connsiteX8925" fmla="*/ 1115744 w 4368946"/>
                <a:gd name="connsiteY8925" fmla="*/ 549860 h 2947481"/>
                <a:gd name="connsiteX8926" fmla="*/ 1116436 w 4368946"/>
                <a:gd name="connsiteY8926" fmla="*/ 553803 h 2947481"/>
                <a:gd name="connsiteX8927" fmla="*/ 1118858 w 4368946"/>
                <a:gd name="connsiteY8927" fmla="*/ 557607 h 2947481"/>
                <a:gd name="connsiteX8928" fmla="*/ 1121627 w 4368946"/>
                <a:gd name="connsiteY8928" fmla="*/ 560236 h 2947481"/>
                <a:gd name="connsiteX8929" fmla="*/ 1123911 w 4368946"/>
                <a:gd name="connsiteY8929" fmla="*/ 561481 h 2947481"/>
                <a:gd name="connsiteX8930" fmla="*/ 1125849 w 4368946"/>
                <a:gd name="connsiteY8930" fmla="*/ 561965 h 2947481"/>
                <a:gd name="connsiteX8931" fmla="*/ 1132423 w 4368946"/>
                <a:gd name="connsiteY8931" fmla="*/ 562380 h 2947481"/>
                <a:gd name="connsiteX8932" fmla="*/ 1134154 w 4368946"/>
                <a:gd name="connsiteY8932" fmla="*/ 562795 h 2947481"/>
                <a:gd name="connsiteX8933" fmla="*/ 1135815 w 4368946"/>
                <a:gd name="connsiteY8933" fmla="*/ 563556 h 2947481"/>
                <a:gd name="connsiteX8934" fmla="*/ 1137822 w 4368946"/>
                <a:gd name="connsiteY8934" fmla="*/ 564801 h 2947481"/>
                <a:gd name="connsiteX8935" fmla="*/ 1141352 w 4368946"/>
                <a:gd name="connsiteY8935" fmla="*/ 567983 h 2947481"/>
                <a:gd name="connsiteX8936" fmla="*/ 1144189 w 4368946"/>
                <a:gd name="connsiteY8936" fmla="*/ 571304 h 2947481"/>
                <a:gd name="connsiteX8937" fmla="*/ 1147165 w 4368946"/>
                <a:gd name="connsiteY8937" fmla="*/ 574347 h 2947481"/>
                <a:gd name="connsiteX8938" fmla="*/ 1151111 w 4368946"/>
                <a:gd name="connsiteY8938" fmla="*/ 576561 h 2947481"/>
                <a:gd name="connsiteX8939" fmla="*/ 1160177 w 4368946"/>
                <a:gd name="connsiteY8939" fmla="*/ 578913 h 2947481"/>
                <a:gd name="connsiteX8940" fmla="*/ 1166683 w 4368946"/>
                <a:gd name="connsiteY8940" fmla="*/ 581956 h 2947481"/>
                <a:gd name="connsiteX8941" fmla="*/ 1168759 w 4368946"/>
                <a:gd name="connsiteY8941" fmla="*/ 582302 h 2947481"/>
                <a:gd name="connsiteX8942" fmla="*/ 1170490 w 4368946"/>
                <a:gd name="connsiteY8942" fmla="*/ 581887 h 2947481"/>
                <a:gd name="connsiteX8943" fmla="*/ 1175612 w 4368946"/>
                <a:gd name="connsiteY8943" fmla="*/ 578982 h 2947481"/>
                <a:gd name="connsiteX8944" fmla="*/ 1180387 w 4368946"/>
                <a:gd name="connsiteY8944" fmla="*/ 577391 h 2947481"/>
                <a:gd name="connsiteX8945" fmla="*/ 1181979 w 4368946"/>
                <a:gd name="connsiteY8945" fmla="*/ 576007 h 2947481"/>
                <a:gd name="connsiteX8946" fmla="*/ 1182740 w 4368946"/>
                <a:gd name="connsiteY8946" fmla="*/ 573517 h 2947481"/>
                <a:gd name="connsiteX8947" fmla="*/ 1182394 w 4368946"/>
                <a:gd name="connsiteY8947" fmla="*/ 569090 h 2947481"/>
                <a:gd name="connsiteX8948" fmla="*/ 1180595 w 4368946"/>
                <a:gd name="connsiteY8948" fmla="*/ 565216 h 2947481"/>
                <a:gd name="connsiteX8949" fmla="*/ 1177619 w 4368946"/>
                <a:gd name="connsiteY8949" fmla="*/ 562380 h 2947481"/>
                <a:gd name="connsiteX8950" fmla="*/ 1173673 w 4368946"/>
                <a:gd name="connsiteY8950" fmla="*/ 561204 h 2947481"/>
                <a:gd name="connsiteX8951" fmla="*/ 1169106 w 4368946"/>
                <a:gd name="connsiteY8951" fmla="*/ 560997 h 2947481"/>
                <a:gd name="connsiteX8952" fmla="*/ 1165714 w 4368946"/>
                <a:gd name="connsiteY8952" fmla="*/ 560305 h 2947481"/>
                <a:gd name="connsiteX8953" fmla="*/ 1162877 w 4368946"/>
                <a:gd name="connsiteY8953" fmla="*/ 558507 h 2947481"/>
                <a:gd name="connsiteX8954" fmla="*/ 1153533 w 4368946"/>
                <a:gd name="connsiteY8954" fmla="*/ 547923 h 2947481"/>
                <a:gd name="connsiteX8955" fmla="*/ 1151318 w 4368946"/>
                <a:gd name="connsiteY8955" fmla="*/ 543980 h 2947481"/>
                <a:gd name="connsiteX8956" fmla="*/ 1150972 w 4368946"/>
                <a:gd name="connsiteY8956" fmla="*/ 539622 h 2947481"/>
                <a:gd name="connsiteX8957" fmla="*/ 1154779 w 4368946"/>
                <a:gd name="connsiteY8957" fmla="*/ 539276 h 2947481"/>
                <a:gd name="connsiteX8958" fmla="*/ 1156232 w 4368946"/>
                <a:gd name="connsiteY8958" fmla="*/ 536510 h 2947481"/>
                <a:gd name="connsiteX8959" fmla="*/ 1156855 w 4368946"/>
                <a:gd name="connsiteY8959" fmla="*/ 532843 h 2947481"/>
                <a:gd name="connsiteX8960" fmla="*/ 1158170 w 4368946"/>
                <a:gd name="connsiteY8960" fmla="*/ 529869 h 2947481"/>
                <a:gd name="connsiteX8961" fmla="*/ 1161216 w 4368946"/>
                <a:gd name="connsiteY8961" fmla="*/ 528762 h 2947481"/>
                <a:gd name="connsiteX8962" fmla="*/ 1165022 w 4368946"/>
                <a:gd name="connsiteY8962" fmla="*/ 529385 h 2947481"/>
                <a:gd name="connsiteX8963" fmla="*/ 1168759 w 4368946"/>
                <a:gd name="connsiteY8963" fmla="*/ 530906 h 2947481"/>
                <a:gd name="connsiteX8964" fmla="*/ 1171528 w 4368946"/>
                <a:gd name="connsiteY8964" fmla="*/ 532497 h 2947481"/>
                <a:gd name="connsiteX8965" fmla="*/ 1174365 w 4368946"/>
                <a:gd name="connsiteY8965" fmla="*/ 534849 h 2947481"/>
                <a:gd name="connsiteX8966" fmla="*/ 1179556 w 4368946"/>
                <a:gd name="connsiteY8966" fmla="*/ 540383 h 2947481"/>
                <a:gd name="connsiteX8967" fmla="*/ 1182601 w 4368946"/>
                <a:gd name="connsiteY8967" fmla="*/ 542389 h 2947481"/>
                <a:gd name="connsiteX8968" fmla="*/ 1184263 w 4368946"/>
                <a:gd name="connsiteY8968" fmla="*/ 542735 h 2947481"/>
                <a:gd name="connsiteX8969" fmla="*/ 1187723 w 4368946"/>
                <a:gd name="connsiteY8969" fmla="*/ 542528 h 2947481"/>
                <a:gd name="connsiteX8970" fmla="*/ 1189315 w 4368946"/>
                <a:gd name="connsiteY8970" fmla="*/ 542735 h 2947481"/>
                <a:gd name="connsiteX8971" fmla="*/ 1190215 w 4368946"/>
                <a:gd name="connsiteY8971" fmla="*/ 543219 h 2947481"/>
                <a:gd name="connsiteX8972" fmla="*/ 1192222 w 4368946"/>
                <a:gd name="connsiteY8972" fmla="*/ 544810 h 2947481"/>
                <a:gd name="connsiteX8973" fmla="*/ 1193260 w 4368946"/>
                <a:gd name="connsiteY8973" fmla="*/ 545433 h 2947481"/>
                <a:gd name="connsiteX8974" fmla="*/ 1195890 w 4368946"/>
                <a:gd name="connsiteY8974" fmla="*/ 546470 h 2947481"/>
                <a:gd name="connsiteX8975" fmla="*/ 1201566 w 4368946"/>
                <a:gd name="connsiteY8975" fmla="*/ 547992 h 2947481"/>
                <a:gd name="connsiteX8976" fmla="*/ 1204265 w 4368946"/>
                <a:gd name="connsiteY8976" fmla="*/ 549030 h 2947481"/>
                <a:gd name="connsiteX8977" fmla="*/ 1209871 w 4368946"/>
                <a:gd name="connsiteY8977" fmla="*/ 552350 h 2947481"/>
                <a:gd name="connsiteX8978" fmla="*/ 1212916 w 4368946"/>
                <a:gd name="connsiteY8978" fmla="*/ 553734 h 2947481"/>
                <a:gd name="connsiteX8979" fmla="*/ 1215892 w 4368946"/>
                <a:gd name="connsiteY8979" fmla="*/ 553941 h 2947481"/>
                <a:gd name="connsiteX8980" fmla="*/ 1218107 w 4368946"/>
                <a:gd name="connsiteY8980" fmla="*/ 552627 h 2947481"/>
                <a:gd name="connsiteX8981" fmla="*/ 1221152 w 4368946"/>
                <a:gd name="connsiteY8981" fmla="*/ 548200 h 2947481"/>
                <a:gd name="connsiteX8982" fmla="*/ 1223575 w 4368946"/>
                <a:gd name="connsiteY8982" fmla="*/ 546470 h 2947481"/>
                <a:gd name="connsiteX8983" fmla="*/ 1225790 w 4368946"/>
                <a:gd name="connsiteY8983" fmla="*/ 546194 h 2947481"/>
                <a:gd name="connsiteX8984" fmla="*/ 1230634 w 4368946"/>
                <a:gd name="connsiteY8984" fmla="*/ 546470 h 2947481"/>
                <a:gd name="connsiteX8985" fmla="*/ 1232018 w 4368946"/>
                <a:gd name="connsiteY8985" fmla="*/ 545848 h 2947481"/>
                <a:gd name="connsiteX8986" fmla="*/ 1231396 w 4368946"/>
                <a:gd name="connsiteY8986" fmla="*/ 541559 h 2947481"/>
                <a:gd name="connsiteX8987" fmla="*/ 1227589 w 4368946"/>
                <a:gd name="connsiteY8987" fmla="*/ 535472 h 2947481"/>
                <a:gd name="connsiteX8988" fmla="*/ 1220252 w 4368946"/>
                <a:gd name="connsiteY8988" fmla="*/ 525649 h 2947481"/>
                <a:gd name="connsiteX8989" fmla="*/ 1218937 w 4368946"/>
                <a:gd name="connsiteY8989" fmla="*/ 522744 h 2947481"/>
                <a:gd name="connsiteX8990" fmla="*/ 1217899 w 4368946"/>
                <a:gd name="connsiteY8990" fmla="*/ 519700 h 2947481"/>
                <a:gd name="connsiteX8991" fmla="*/ 1217622 w 4368946"/>
                <a:gd name="connsiteY8991" fmla="*/ 516587 h 2947481"/>
                <a:gd name="connsiteX8992" fmla="*/ 1218315 w 4368946"/>
                <a:gd name="connsiteY8992" fmla="*/ 513406 h 2947481"/>
                <a:gd name="connsiteX8993" fmla="*/ 1220183 w 4368946"/>
                <a:gd name="connsiteY8993" fmla="*/ 510777 h 2947481"/>
                <a:gd name="connsiteX8994" fmla="*/ 1222675 w 4368946"/>
                <a:gd name="connsiteY8994" fmla="*/ 508840 h 2947481"/>
                <a:gd name="connsiteX8995" fmla="*/ 1228350 w 4368946"/>
                <a:gd name="connsiteY8995" fmla="*/ 505174 h 2947481"/>
                <a:gd name="connsiteX8996" fmla="*/ 1230565 w 4368946"/>
                <a:gd name="connsiteY8996" fmla="*/ 503099 h 2947481"/>
                <a:gd name="connsiteX8997" fmla="*/ 1236102 w 4368946"/>
                <a:gd name="connsiteY8997" fmla="*/ 496181 h 2947481"/>
                <a:gd name="connsiteX8998" fmla="*/ 1238247 w 4368946"/>
                <a:gd name="connsiteY8998" fmla="*/ 494521 h 2947481"/>
                <a:gd name="connsiteX8999" fmla="*/ 1240462 w 4368946"/>
                <a:gd name="connsiteY8999" fmla="*/ 493484 h 2947481"/>
                <a:gd name="connsiteX9000" fmla="*/ 1245445 w 4368946"/>
                <a:gd name="connsiteY9000" fmla="*/ 491893 h 2947481"/>
                <a:gd name="connsiteX9001" fmla="*/ 1251467 w 4368946"/>
                <a:gd name="connsiteY9001" fmla="*/ 488434 h 2947481"/>
                <a:gd name="connsiteX9002" fmla="*/ 1256381 w 4368946"/>
                <a:gd name="connsiteY9002" fmla="*/ 484007 h 2947481"/>
                <a:gd name="connsiteX9003" fmla="*/ 1265171 w 4368946"/>
                <a:gd name="connsiteY9003" fmla="*/ 473700 h 2947481"/>
                <a:gd name="connsiteX9004" fmla="*/ 1267385 w 4368946"/>
                <a:gd name="connsiteY9004" fmla="*/ 471625 h 2947481"/>
                <a:gd name="connsiteX9005" fmla="*/ 1269323 w 4368946"/>
                <a:gd name="connsiteY9005" fmla="*/ 470864 h 2947481"/>
                <a:gd name="connsiteX9006" fmla="*/ 1271399 w 4368946"/>
                <a:gd name="connsiteY9006" fmla="*/ 471210 h 2947481"/>
                <a:gd name="connsiteX9007" fmla="*/ 1276867 w 4368946"/>
                <a:gd name="connsiteY9007" fmla="*/ 473492 h 2947481"/>
                <a:gd name="connsiteX9008" fmla="*/ 1279151 w 4368946"/>
                <a:gd name="connsiteY9008" fmla="*/ 474115 h 2947481"/>
                <a:gd name="connsiteX9009" fmla="*/ 1281504 w 4368946"/>
                <a:gd name="connsiteY9009" fmla="*/ 474461 h 2947481"/>
                <a:gd name="connsiteX9010" fmla="*/ 1287664 w 4368946"/>
                <a:gd name="connsiteY9010" fmla="*/ 474668 h 2947481"/>
                <a:gd name="connsiteX9011" fmla="*/ 1290917 w 4368946"/>
                <a:gd name="connsiteY9011" fmla="*/ 475222 h 2947481"/>
                <a:gd name="connsiteX9012" fmla="*/ 1293962 w 4368946"/>
                <a:gd name="connsiteY9012" fmla="*/ 476467 h 2947481"/>
                <a:gd name="connsiteX9013" fmla="*/ 1296454 w 4368946"/>
                <a:gd name="connsiteY9013" fmla="*/ 478542 h 2947481"/>
                <a:gd name="connsiteX9014" fmla="*/ 1297838 w 4368946"/>
                <a:gd name="connsiteY9014" fmla="*/ 480963 h 2947481"/>
                <a:gd name="connsiteX9015" fmla="*/ 1297561 w 4368946"/>
                <a:gd name="connsiteY9015" fmla="*/ 482693 h 2947481"/>
                <a:gd name="connsiteX9016" fmla="*/ 1296731 w 4368946"/>
                <a:gd name="connsiteY9016" fmla="*/ 484560 h 2947481"/>
                <a:gd name="connsiteX9017" fmla="*/ 1296316 w 4368946"/>
                <a:gd name="connsiteY9017" fmla="*/ 487189 h 2947481"/>
                <a:gd name="connsiteX9018" fmla="*/ 1299984 w 4368946"/>
                <a:gd name="connsiteY9018" fmla="*/ 485598 h 2947481"/>
                <a:gd name="connsiteX9019" fmla="*/ 1302960 w 4368946"/>
                <a:gd name="connsiteY9019" fmla="*/ 486981 h 2947481"/>
                <a:gd name="connsiteX9020" fmla="*/ 1307943 w 4368946"/>
                <a:gd name="connsiteY9020" fmla="*/ 492654 h 2947481"/>
                <a:gd name="connsiteX9021" fmla="*/ 1308428 w 4368946"/>
                <a:gd name="connsiteY9021" fmla="*/ 488987 h 2947481"/>
                <a:gd name="connsiteX9022" fmla="*/ 1308428 w 4368946"/>
                <a:gd name="connsiteY9022" fmla="*/ 482139 h 2947481"/>
                <a:gd name="connsiteX9023" fmla="*/ 1309050 w 4368946"/>
                <a:gd name="connsiteY9023" fmla="*/ 478611 h 2947481"/>
                <a:gd name="connsiteX9024" fmla="*/ 1310642 w 4368946"/>
                <a:gd name="connsiteY9024" fmla="*/ 475153 h 2947481"/>
                <a:gd name="connsiteX9025" fmla="*/ 1314795 w 4368946"/>
                <a:gd name="connsiteY9025" fmla="*/ 468028 h 2947481"/>
                <a:gd name="connsiteX9026" fmla="*/ 1315902 w 4368946"/>
                <a:gd name="connsiteY9026" fmla="*/ 464431 h 2947481"/>
                <a:gd name="connsiteX9027" fmla="*/ 1315902 w 4368946"/>
                <a:gd name="connsiteY9027" fmla="*/ 461110 h 2947481"/>
                <a:gd name="connsiteX9028" fmla="*/ 1315349 w 4368946"/>
                <a:gd name="connsiteY9028" fmla="*/ 456891 h 2947481"/>
                <a:gd name="connsiteX9029" fmla="*/ 1314380 w 4368946"/>
                <a:gd name="connsiteY9029" fmla="*/ 452810 h 2947481"/>
                <a:gd name="connsiteX9030" fmla="*/ 1312995 w 4368946"/>
                <a:gd name="connsiteY9030" fmla="*/ 449766 h 2947481"/>
                <a:gd name="connsiteX9031" fmla="*/ 1310158 w 4368946"/>
                <a:gd name="connsiteY9031" fmla="*/ 447483 h 2947481"/>
                <a:gd name="connsiteX9032" fmla="*/ 1303237 w 4368946"/>
                <a:gd name="connsiteY9032" fmla="*/ 444647 h 2947481"/>
                <a:gd name="connsiteX9033" fmla="*/ 1301229 w 4368946"/>
                <a:gd name="connsiteY9033" fmla="*/ 442295 h 2947481"/>
                <a:gd name="connsiteX9034" fmla="*/ 1301229 w 4368946"/>
                <a:gd name="connsiteY9034" fmla="*/ 438906 h 2947481"/>
                <a:gd name="connsiteX9035" fmla="*/ 1302752 w 4368946"/>
                <a:gd name="connsiteY9035" fmla="*/ 434894 h 2947481"/>
                <a:gd name="connsiteX9036" fmla="*/ 1306282 w 4368946"/>
                <a:gd name="connsiteY9036" fmla="*/ 427976 h 2947481"/>
                <a:gd name="connsiteX9037" fmla="*/ 1308981 w 4368946"/>
                <a:gd name="connsiteY9037" fmla="*/ 420782 h 2947481"/>
                <a:gd name="connsiteX9038" fmla="*/ 1309950 w 4368946"/>
                <a:gd name="connsiteY9038" fmla="*/ 417116 h 2947481"/>
                <a:gd name="connsiteX9039" fmla="*/ 1310365 w 4368946"/>
                <a:gd name="connsiteY9039" fmla="*/ 413381 h 2947481"/>
                <a:gd name="connsiteX9040" fmla="*/ 1308289 w 4368946"/>
                <a:gd name="connsiteY9040" fmla="*/ 406394 h 2947481"/>
                <a:gd name="connsiteX9041" fmla="*/ 1302960 w 4368946"/>
                <a:gd name="connsiteY9041" fmla="*/ 402866 h 2947481"/>
                <a:gd name="connsiteX9042" fmla="*/ 1296800 w 4368946"/>
                <a:gd name="connsiteY9042" fmla="*/ 400030 h 2947481"/>
                <a:gd name="connsiteX9043" fmla="*/ 1291955 w 4368946"/>
                <a:gd name="connsiteY9043" fmla="*/ 395119 h 2947481"/>
                <a:gd name="connsiteX9044" fmla="*/ 1295416 w 4368946"/>
                <a:gd name="connsiteY9044" fmla="*/ 395119 h 2947481"/>
                <a:gd name="connsiteX9045" fmla="*/ 1298807 w 4368946"/>
                <a:gd name="connsiteY9045" fmla="*/ 396087 h 2947481"/>
                <a:gd name="connsiteX9046" fmla="*/ 1305520 w 4368946"/>
                <a:gd name="connsiteY9046" fmla="*/ 398508 h 2947481"/>
                <a:gd name="connsiteX9047" fmla="*/ 1308566 w 4368946"/>
                <a:gd name="connsiteY9047" fmla="*/ 398993 h 2947481"/>
                <a:gd name="connsiteX9048" fmla="*/ 1331682 w 4368946"/>
                <a:gd name="connsiteY9048" fmla="*/ 398024 h 2947481"/>
                <a:gd name="connsiteX9049" fmla="*/ 1338742 w 4368946"/>
                <a:gd name="connsiteY9049" fmla="*/ 398716 h 2947481"/>
                <a:gd name="connsiteX9050" fmla="*/ 1344971 w 4368946"/>
                <a:gd name="connsiteY9050" fmla="*/ 400999 h 2947481"/>
                <a:gd name="connsiteX9051" fmla="*/ 1347186 w 4368946"/>
                <a:gd name="connsiteY9051" fmla="*/ 402728 h 2947481"/>
                <a:gd name="connsiteX9052" fmla="*/ 1353345 w 4368946"/>
                <a:gd name="connsiteY9052" fmla="*/ 409645 h 2947481"/>
                <a:gd name="connsiteX9053" fmla="*/ 1360128 w 4368946"/>
                <a:gd name="connsiteY9053" fmla="*/ 415456 h 2947481"/>
                <a:gd name="connsiteX9054" fmla="*/ 1361443 w 4368946"/>
                <a:gd name="connsiteY9054" fmla="*/ 417324 h 2947481"/>
                <a:gd name="connsiteX9055" fmla="*/ 1361651 w 4368946"/>
                <a:gd name="connsiteY9055" fmla="*/ 420367 h 2947481"/>
                <a:gd name="connsiteX9056" fmla="*/ 1359989 w 4368946"/>
                <a:gd name="connsiteY9056" fmla="*/ 421751 h 2947481"/>
                <a:gd name="connsiteX9057" fmla="*/ 1357221 w 4368946"/>
                <a:gd name="connsiteY9057" fmla="*/ 422166 h 2947481"/>
                <a:gd name="connsiteX9058" fmla="*/ 1354245 w 4368946"/>
                <a:gd name="connsiteY9058" fmla="*/ 422304 h 2947481"/>
                <a:gd name="connsiteX9059" fmla="*/ 1341441 w 4368946"/>
                <a:gd name="connsiteY9059" fmla="*/ 423895 h 2947481"/>
                <a:gd name="connsiteX9060" fmla="*/ 1336389 w 4368946"/>
                <a:gd name="connsiteY9060" fmla="*/ 425763 h 2947481"/>
                <a:gd name="connsiteX9061" fmla="*/ 1330367 w 4368946"/>
                <a:gd name="connsiteY9061" fmla="*/ 429152 h 2947481"/>
                <a:gd name="connsiteX9062" fmla="*/ 1325730 w 4368946"/>
                <a:gd name="connsiteY9062" fmla="*/ 433510 h 2947481"/>
                <a:gd name="connsiteX9063" fmla="*/ 1325038 w 4368946"/>
                <a:gd name="connsiteY9063" fmla="*/ 438214 h 2947481"/>
                <a:gd name="connsiteX9064" fmla="*/ 1327114 w 4368946"/>
                <a:gd name="connsiteY9064" fmla="*/ 440358 h 2947481"/>
                <a:gd name="connsiteX9065" fmla="*/ 1330437 w 4368946"/>
                <a:gd name="connsiteY9065" fmla="*/ 441811 h 2947481"/>
                <a:gd name="connsiteX9066" fmla="*/ 1334035 w 4368946"/>
                <a:gd name="connsiteY9066" fmla="*/ 442987 h 2947481"/>
                <a:gd name="connsiteX9067" fmla="*/ 1336804 w 4368946"/>
                <a:gd name="connsiteY9067" fmla="*/ 444301 h 2947481"/>
                <a:gd name="connsiteX9068" fmla="*/ 1338603 w 4368946"/>
                <a:gd name="connsiteY9068" fmla="*/ 446030 h 2947481"/>
                <a:gd name="connsiteX9069" fmla="*/ 1342549 w 4368946"/>
                <a:gd name="connsiteY9069" fmla="*/ 452740 h 2947481"/>
                <a:gd name="connsiteX9070" fmla="*/ 1346355 w 4368946"/>
                <a:gd name="connsiteY9070" fmla="*/ 456199 h 2947481"/>
                <a:gd name="connsiteX9071" fmla="*/ 1351200 w 4368946"/>
                <a:gd name="connsiteY9071" fmla="*/ 458136 h 2947481"/>
                <a:gd name="connsiteX9072" fmla="*/ 1356529 w 4368946"/>
                <a:gd name="connsiteY9072" fmla="*/ 458828 h 2947481"/>
                <a:gd name="connsiteX9073" fmla="*/ 1361582 w 4368946"/>
                <a:gd name="connsiteY9073" fmla="*/ 458413 h 2947481"/>
                <a:gd name="connsiteX9074" fmla="*/ 1373555 w 4368946"/>
                <a:gd name="connsiteY9074" fmla="*/ 456130 h 2947481"/>
                <a:gd name="connsiteX9075" fmla="*/ 1379230 w 4368946"/>
                <a:gd name="connsiteY9075" fmla="*/ 453778 h 2947481"/>
                <a:gd name="connsiteX9076" fmla="*/ 1382829 w 4368946"/>
                <a:gd name="connsiteY9076" fmla="*/ 449766 h 2947481"/>
                <a:gd name="connsiteX9077" fmla="*/ 1383729 w 4368946"/>
                <a:gd name="connsiteY9077" fmla="*/ 446930 h 2947481"/>
                <a:gd name="connsiteX9078" fmla="*/ 1385875 w 4368946"/>
                <a:gd name="connsiteY9078" fmla="*/ 437591 h 2947481"/>
                <a:gd name="connsiteX9079" fmla="*/ 1386705 w 4368946"/>
                <a:gd name="connsiteY9079" fmla="*/ 431850 h 2947481"/>
                <a:gd name="connsiteX9080" fmla="*/ 1387882 w 4368946"/>
                <a:gd name="connsiteY9080" fmla="*/ 430328 h 2947481"/>
                <a:gd name="connsiteX9081" fmla="*/ 1391273 w 4368946"/>
                <a:gd name="connsiteY9081" fmla="*/ 429014 h 2947481"/>
                <a:gd name="connsiteX9082" fmla="*/ 1403316 w 4368946"/>
                <a:gd name="connsiteY9082" fmla="*/ 426731 h 2947481"/>
                <a:gd name="connsiteX9083" fmla="*/ 1404838 w 4368946"/>
                <a:gd name="connsiteY9083" fmla="*/ 426593 h 2947481"/>
                <a:gd name="connsiteX9084" fmla="*/ 1405876 w 4368946"/>
                <a:gd name="connsiteY9084" fmla="*/ 426731 h 2947481"/>
                <a:gd name="connsiteX9085" fmla="*/ 1406430 w 4368946"/>
                <a:gd name="connsiteY9085" fmla="*/ 426385 h 2947481"/>
                <a:gd name="connsiteX9086" fmla="*/ 1406638 w 4368946"/>
                <a:gd name="connsiteY9086" fmla="*/ 424863 h 2947481"/>
                <a:gd name="connsiteX9087" fmla="*/ 1406222 w 4368946"/>
                <a:gd name="connsiteY9087" fmla="*/ 423826 h 2947481"/>
                <a:gd name="connsiteX9088" fmla="*/ 1405184 w 4368946"/>
                <a:gd name="connsiteY9088" fmla="*/ 422581 h 2947481"/>
                <a:gd name="connsiteX9089" fmla="*/ 1403177 w 4368946"/>
                <a:gd name="connsiteY9089" fmla="*/ 420505 h 2947481"/>
                <a:gd name="connsiteX9090" fmla="*/ 1405184 w 4368946"/>
                <a:gd name="connsiteY9090" fmla="*/ 420229 h 2947481"/>
                <a:gd name="connsiteX9091" fmla="*/ 1409960 w 4368946"/>
                <a:gd name="connsiteY9091" fmla="*/ 420782 h 2947481"/>
                <a:gd name="connsiteX9092" fmla="*/ 1412382 w 4368946"/>
                <a:gd name="connsiteY9092" fmla="*/ 420644 h 2947481"/>
                <a:gd name="connsiteX9093" fmla="*/ 1415151 w 4368946"/>
                <a:gd name="connsiteY9093" fmla="*/ 419883 h 2947481"/>
                <a:gd name="connsiteX9094" fmla="*/ 1445257 w 4368946"/>
                <a:gd name="connsiteY9094" fmla="*/ 406532 h 2947481"/>
                <a:gd name="connsiteX9095" fmla="*/ 1469066 w 4368946"/>
                <a:gd name="connsiteY9095" fmla="*/ 399615 h 2947481"/>
                <a:gd name="connsiteX9096" fmla="*/ 1473565 w 4368946"/>
                <a:gd name="connsiteY9096" fmla="*/ 399477 h 2947481"/>
                <a:gd name="connsiteX9097" fmla="*/ 1477717 w 4368946"/>
                <a:gd name="connsiteY9097" fmla="*/ 401621 h 2947481"/>
                <a:gd name="connsiteX9098" fmla="*/ 1477095 w 4368946"/>
                <a:gd name="connsiteY9098" fmla="*/ 402244 h 2947481"/>
                <a:gd name="connsiteX9099" fmla="*/ 1476126 w 4368946"/>
                <a:gd name="connsiteY9099" fmla="*/ 403696 h 2947481"/>
                <a:gd name="connsiteX9100" fmla="*/ 1475572 w 4368946"/>
                <a:gd name="connsiteY9100" fmla="*/ 404250 h 2947481"/>
                <a:gd name="connsiteX9101" fmla="*/ 1478410 w 4368946"/>
                <a:gd name="connsiteY9101" fmla="*/ 405011 h 2947481"/>
                <a:gd name="connsiteX9102" fmla="*/ 1481801 w 4368946"/>
                <a:gd name="connsiteY9102" fmla="*/ 404457 h 2947481"/>
                <a:gd name="connsiteX9103" fmla="*/ 1484846 w 4368946"/>
                <a:gd name="connsiteY9103" fmla="*/ 402936 h 2947481"/>
                <a:gd name="connsiteX9104" fmla="*/ 1486784 w 4368946"/>
                <a:gd name="connsiteY9104" fmla="*/ 400791 h 2947481"/>
                <a:gd name="connsiteX9105" fmla="*/ 1484777 w 4368946"/>
                <a:gd name="connsiteY9105" fmla="*/ 399615 h 2947481"/>
                <a:gd name="connsiteX9106" fmla="*/ 1483185 w 4368946"/>
                <a:gd name="connsiteY9106" fmla="*/ 398232 h 2947481"/>
                <a:gd name="connsiteX9107" fmla="*/ 1481455 w 4368946"/>
                <a:gd name="connsiteY9107" fmla="*/ 397194 h 2947481"/>
                <a:gd name="connsiteX9108" fmla="*/ 1478894 w 4368946"/>
                <a:gd name="connsiteY9108" fmla="*/ 396987 h 2947481"/>
                <a:gd name="connsiteX9109" fmla="*/ 1489553 w 4368946"/>
                <a:gd name="connsiteY9109" fmla="*/ 391937 h 2947481"/>
                <a:gd name="connsiteX9110" fmla="*/ 1500488 w 4368946"/>
                <a:gd name="connsiteY9110" fmla="*/ 388202 h 2947481"/>
                <a:gd name="connsiteX9111" fmla="*/ 1511700 w 4368946"/>
                <a:gd name="connsiteY9111" fmla="*/ 385988 h 2947481"/>
                <a:gd name="connsiteX9112" fmla="*/ 1523466 w 4368946"/>
                <a:gd name="connsiteY9112" fmla="*/ 385573 h 2947481"/>
                <a:gd name="connsiteX9113" fmla="*/ 1519798 w 4368946"/>
                <a:gd name="connsiteY9113" fmla="*/ 386265 h 2947481"/>
                <a:gd name="connsiteX9114" fmla="*/ 1515645 w 4368946"/>
                <a:gd name="connsiteY9114" fmla="*/ 386541 h 2947481"/>
                <a:gd name="connsiteX9115" fmla="*/ 1511769 w 4368946"/>
                <a:gd name="connsiteY9115" fmla="*/ 387095 h 2947481"/>
                <a:gd name="connsiteX9116" fmla="*/ 1509070 w 4368946"/>
                <a:gd name="connsiteY9116" fmla="*/ 388686 h 2947481"/>
                <a:gd name="connsiteX9117" fmla="*/ 1510108 w 4368946"/>
                <a:gd name="connsiteY9117" fmla="*/ 388824 h 2947481"/>
                <a:gd name="connsiteX9118" fmla="*/ 1510939 w 4368946"/>
                <a:gd name="connsiteY9118" fmla="*/ 389170 h 2947481"/>
                <a:gd name="connsiteX9119" fmla="*/ 1511769 w 4368946"/>
                <a:gd name="connsiteY9119" fmla="*/ 389585 h 2947481"/>
                <a:gd name="connsiteX9120" fmla="*/ 1512600 w 4368946"/>
                <a:gd name="connsiteY9120" fmla="*/ 389931 h 2947481"/>
                <a:gd name="connsiteX9121" fmla="*/ 1511423 w 4368946"/>
                <a:gd name="connsiteY9121" fmla="*/ 390968 h 2947481"/>
                <a:gd name="connsiteX9122" fmla="*/ 1510108 w 4368946"/>
                <a:gd name="connsiteY9122" fmla="*/ 392490 h 2947481"/>
                <a:gd name="connsiteX9123" fmla="*/ 1509070 w 4368946"/>
                <a:gd name="connsiteY9123" fmla="*/ 394150 h 2947481"/>
                <a:gd name="connsiteX9124" fmla="*/ 1508655 w 4368946"/>
                <a:gd name="connsiteY9124" fmla="*/ 395603 h 2947481"/>
                <a:gd name="connsiteX9125" fmla="*/ 1509347 w 4368946"/>
                <a:gd name="connsiteY9125" fmla="*/ 396987 h 2947481"/>
                <a:gd name="connsiteX9126" fmla="*/ 1510801 w 4368946"/>
                <a:gd name="connsiteY9126" fmla="*/ 398508 h 2947481"/>
                <a:gd name="connsiteX9127" fmla="*/ 1511977 w 4368946"/>
                <a:gd name="connsiteY9127" fmla="*/ 400238 h 2947481"/>
                <a:gd name="connsiteX9128" fmla="*/ 1511838 w 4368946"/>
                <a:gd name="connsiteY9128" fmla="*/ 402244 h 2947481"/>
                <a:gd name="connsiteX9129" fmla="*/ 1509001 w 4368946"/>
                <a:gd name="connsiteY9129" fmla="*/ 403973 h 2947481"/>
                <a:gd name="connsiteX9130" fmla="*/ 1504779 w 4368946"/>
                <a:gd name="connsiteY9130" fmla="*/ 404250 h 2947481"/>
                <a:gd name="connsiteX9131" fmla="*/ 1500557 w 4368946"/>
                <a:gd name="connsiteY9131" fmla="*/ 404803 h 2947481"/>
                <a:gd name="connsiteX9132" fmla="*/ 1497927 w 4368946"/>
                <a:gd name="connsiteY9132" fmla="*/ 407570 h 2947481"/>
                <a:gd name="connsiteX9133" fmla="*/ 1508655 w 4368946"/>
                <a:gd name="connsiteY9133" fmla="*/ 408815 h 2947481"/>
                <a:gd name="connsiteX9134" fmla="*/ 1511977 w 4368946"/>
                <a:gd name="connsiteY9134" fmla="*/ 408815 h 2947481"/>
                <a:gd name="connsiteX9135" fmla="*/ 1520836 w 4368946"/>
                <a:gd name="connsiteY9135" fmla="*/ 406809 h 2947481"/>
                <a:gd name="connsiteX9136" fmla="*/ 1523535 w 4368946"/>
                <a:gd name="connsiteY9136" fmla="*/ 406809 h 2947481"/>
                <a:gd name="connsiteX9137" fmla="*/ 1524989 w 4368946"/>
                <a:gd name="connsiteY9137" fmla="*/ 407570 h 2947481"/>
                <a:gd name="connsiteX9138" fmla="*/ 1527480 w 4368946"/>
                <a:gd name="connsiteY9138" fmla="*/ 409714 h 2947481"/>
                <a:gd name="connsiteX9139" fmla="*/ 1528865 w 4368946"/>
                <a:gd name="connsiteY9139" fmla="*/ 410060 h 2947481"/>
                <a:gd name="connsiteX9140" fmla="*/ 1530733 w 4368946"/>
                <a:gd name="connsiteY9140" fmla="*/ 409438 h 2947481"/>
                <a:gd name="connsiteX9141" fmla="*/ 1531356 w 4368946"/>
                <a:gd name="connsiteY9141" fmla="*/ 408193 h 2947481"/>
                <a:gd name="connsiteX9142" fmla="*/ 1531564 w 4368946"/>
                <a:gd name="connsiteY9142" fmla="*/ 406532 h 2947481"/>
                <a:gd name="connsiteX9143" fmla="*/ 1532187 w 4368946"/>
                <a:gd name="connsiteY9143" fmla="*/ 404665 h 2947481"/>
                <a:gd name="connsiteX9144" fmla="*/ 1534332 w 4368946"/>
                <a:gd name="connsiteY9144" fmla="*/ 402382 h 2947481"/>
                <a:gd name="connsiteX9145" fmla="*/ 1537377 w 4368946"/>
                <a:gd name="connsiteY9145" fmla="*/ 400445 h 2947481"/>
                <a:gd name="connsiteX9146" fmla="*/ 1540769 w 4368946"/>
                <a:gd name="connsiteY9146" fmla="*/ 398993 h 2947481"/>
                <a:gd name="connsiteX9147" fmla="*/ 1543814 w 4368946"/>
                <a:gd name="connsiteY9147" fmla="*/ 398024 h 2947481"/>
                <a:gd name="connsiteX9148" fmla="*/ 1551358 w 4368946"/>
                <a:gd name="connsiteY9148" fmla="*/ 396641 h 2947481"/>
                <a:gd name="connsiteX9149" fmla="*/ 1558556 w 4368946"/>
                <a:gd name="connsiteY9149" fmla="*/ 396433 h 2947481"/>
                <a:gd name="connsiteX9150" fmla="*/ 1573506 w 4368946"/>
                <a:gd name="connsiteY9150" fmla="*/ 398093 h 2947481"/>
                <a:gd name="connsiteX9151" fmla="*/ 1580150 w 4368946"/>
                <a:gd name="connsiteY9151" fmla="*/ 396779 h 2947481"/>
                <a:gd name="connsiteX9152" fmla="*/ 1596830 w 4368946"/>
                <a:gd name="connsiteY9152" fmla="*/ 390069 h 2947481"/>
                <a:gd name="connsiteX9153" fmla="*/ 1601121 w 4368946"/>
                <a:gd name="connsiteY9153" fmla="*/ 390069 h 2947481"/>
                <a:gd name="connsiteX9154" fmla="*/ 1603751 w 4368946"/>
                <a:gd name="connsiteY9154" fmla="*/ 387856 h 2947481"/>
                <a:gd name="connsiteX9155" fmla="*/ 1607834 w 4368946"/>
                <a:gd name="connsiteY9155" fmla="*/ 386126 h 2947481"/>
                <a:gd name="connsiteX9156" fmla="*/ 1612125 w 4368946"/>
                <a:gd name="connsiteY9156" fmla="*/ 385158 h 2947481"/>
                <a:gd name="connsiteX9157" fmla="*/ 1615586 w 4368946"/>
                <a:gd name="connsiteY9157" fmla="*/ 385158 h 2947481"/>
                <a:gd name="connsiteX9158" fmla="*/ 1617870 w 4368946"/>
                <a:gd name="connsiteY9158" fmla="*/ 386265 h 2947481"/>
                <a:gd name="connsiteX9159" fmla="*/ 1620223 w 4368946"/>
                <a:gd name="connsiteY9159" fmla="*/ 388202 h 2947481"/>
                <a:gd name="connsiteX9160" fmla="*/ 1624584 w 4368946"/>
                <a:gd name="connsiteY9160" fmla="*/ 393044 h 2947481"/>
                <a:gd name="connsiteX9161" fmla="*/ 1622299 w 4368946"/>
                <a:gd name="connsiteY9161" fmla="*/ 394220 h 2947481"/>
                <a:gd name="connsiteX9162" fmla="*/ 1620154 w 4368946"/>
                <a:gd name="connsiteY9162" fmla="*/ 395880 h 2947481"/>
                <a:gd name="connsiteX9163" fmla="*/ 1618839 w 4368946"/>
                <a:gd name="connsiteY9163" fmla="*/ 398093 h 2947481"/>
                <a:gd name="connsiteX9164" fmla="*/ 1619046 w 4368946"/>
                <a:gd name="connsiteY9164" fmla="*/ 400860 h 2947481"/>
                <a:gd name="connsiteX9165" fmla="*/ 1620569 w 4368946"/>
                <a:gd name="connsiteY9165" fmla="*/ 402382 h 2947481"/>
                <a:gd name="connsiteX9166" fmla="*/ 1623338 w 4368946"/>
                <a:gd name="connsiteY9166" fmla="*/ 403627 h 2947481"/>
                <a:gd name="connsiteX9167" fmla="*/ 1626452 w 4368946"/>
                <a:gd name="connsiteY9167" fmla="*/ 404457 h 2947481"/>
                <a:gd name="connsiteX9168" fmla="*/ 1629082 w 4368946"/>
                <a:gd name="connsiteY9168" fmla="*/ 404803 h 2947481"/>
                <a:gd name="connsiteX9169" fmla="*/ 1634273 w 4368946"/>
                <a:gd name="connsiteY9169" fmla="*/ 403627 h 2947481"/>
                <a:gd name="connsiteX9170" fmla="*/ 1635242 w 4368946"/>
                <a:gd name="connsiteY9170" fmla="*/ 400445 h 2947481"/>
                <a:gd name="connsiteX9171" fmla="*/ 1635034 w 4368946"/>
                <a:gd name="connsiteY9171" fmla="*/ 396710 h 2947481"/>
                <a:gd name="connsiteX9172" fmla="*/ 1636626 w 4368946"/>
                <a:gd name="connsiteY9172" fmla="*/ 393943 h 2947481"/>
                <a:gd name="connsiteX9173" fmla="*/ 1641817 w 4368946"/>
                <a:gd name="connsiteY9173" fmla="*/ 392836 h 2947481"/>
                <a:gd name="connsiteX9174" fmla="*/ 1648323 w 4368946"/>
                <a:gd name="connsiteY9174" fmla="*/ 392283 h 2947481"/>
                <a:gd name="connsiteX9175" fmla="*/ 1653929 w 4368946"/>
                <a:gd name="connsiteY9175" fmla="*/ 390277 h 2947481"/>
                <a:gd name="connsiteX9176" fmla="*/ 1656697 w 4368946"/>
                <a:gd name="connsiteY9176" fmla="*/ 385019 h 2947481"/>
                <a:gd name="connsiteX9177" fmla="*/ 1656490 w 4368946"/>
                <a:gd name="connsiteY9177" fmla="*/ 383014 h 2947481"/>
                <a:gd name="connsiteX9178" fmla="*/ 1655590 w 4368946"/>
                <a:gd name="connsiteY9178" fmla="*/ 382253 h 2947481"/>
                <a:gd name="connsiteX9179" fmla="*/ 1654483 w 4368946"/>
                <a:gd name="connsiteY9179" fmla="*/ 382045 h 2947481"/>
                <a:gd name="connsiteX9180" fmla="*/ 1653375 w 4368946"/>
                <a:gd name="connsiteY9180" fmla="*/ 381699 h 2947481"/>
                <a:gd name="connsiteX9181" fmla="*/ 1652406 w 4368946"/>
                <a:gd name="connsiteY9181" fmla="*/ 381284 h 2947481"/>
                <a:gd name="connsiteX9182" fmla="*/ 1651714 w 4368946"/>
                <a:gd name="connsiteY9182" fmla="*/ 381146 h 2947481"/>
                <a:gd name="connsiteX9183" fmla="*/ 1650884 w 4368946"/>
                <a:gd name="connsiteY9183" fmla="*/ 380800 h 2947481"/>
                <a:gd name="connsiteX9184" fmla="*/ 1649638 w 4368946"/>
                <a:gd name="connsiteY9184" fmla="*/ 379693 h 2947481"/>
                <a:gd name="connsiteX9185" fmla="*/ 1647423 w 4368946"/>
                <a:gd name="connsiteY9185" fmla="*/ 377203 h 2947481"/>
                <a:gd name="connsiteX9186" fmla="*/ 1643339 w 4368946"/>
                <a:gd name="connsiteY9186" fmla="*/ 371600 h 2947481"/>
                <a:gd name="connsiteX9187" fmla="*/ 1641125 w 4368946"/>
                <a:gd name="connsiteY9187" fmla="*/ 368971 h 2947481"/>
                <a:gd name="connsiteX9188" fmla="*/ 1643547 w 4368946"/>
                <a:gd name="connsiteY9188" fmla="*/ 367311 h 2947481"/>
                <a:gd name="connsiteX9189" fmla="*/ 1649707 w 4368946"/>
                <a:gd name="connsiteY9189" fmla="*/ 365167 h 2947481"/>
                <a:gd name="connsiteX9190" fmla="*/ 1655313 w 4368946"/>
                <a:gd name="connsiteY9190" fmla="*/ 362538 h 2947481"/>
                <a:gd name="connsiteX9191" fmla="*/ 1657597 w 4368946"/>
                <a:gd name="connsiteY9191" fmla="*/ 361916 h 2947481"/>
                <a:gd name="connsiteX9192" fmla="*/ 1659950 w 4368946"/>
                <a:gd name="connsiteY9192" fmla="*/ 361916 h 2947481"/>
                <a:gd name="connsiteX9193" fmla="*/ 1718710 w 4368946"/>
                <a:gd name="connsiteY9193" fmla="*/ 369386 h 2947481"/>
                <a:gd name="connsiteX9194" fmla="*/ 1733798 w 4368946"/>
                <a:gd name="connsiteY9194" fmla="*/ 373606 h 2947481"/>
                <a:gd name="connsiteX9195" fmla="*/ 1739128 w 4368946"/>
                <a:gd name="connsiteY9195" fmla="*/ 378379 h 2947481"/>
                <a:gd name="connsiteX9196" fmla="*/ 1744803 w 4368946"/>
                <a:gd name="connsiteY9196" fmla="*/ 377964 h 2947481"/>
                <a:gd name="connsiteX9197" fmla="*/ 1751586 w 4368946"/>
                <a:gd name="connsiteY9197" fmla="*/ 379693 h 2947481"/>
                <a:gd name="connsiteX9198" fmla="*/ 1773803 w 4368946"/>
                <a:gd name="connsiteY9198" fmla="*/ 387510 h 2947481"/>
                <a:gd name="connsiteX9199" fmla="*/ 1780447 w 4368946"/>
                <a:gd name="connsiteY9199" fmla="*/ 389032 h 2947481"/>
                <a:gd name="connsiteX9200" fmla="*/ 1782661 w 4368946"/>
                <a:gd name="connsiteY9200" fmla="*/ 390000 h 2947481"/>
                <a:gd name="connsiteX9201" fmla="*/ 1795673 w 4368946"/>
                <a:gd name="connsiteY9201" fmla="*/ 398439 h 2947481"/>
                <a:gd name="connsiteX9202" fmla="*/ 1808408 w 4368946"/>
                <a:gd name="connsiteY9202" fmla="*/ 405080 h 2947481"/>
                <a:gd name="connsiteX9203" fmla="*/ 1811038 w 4368946"/>
                <a:gd name="connsiteY9203" fmla="*/ 405841 h 2947481"/>
                <a:gd name="connsiteX9204" fmla="*/ 1816229 w 4368946"/>
                <a:gd name="connsiteY9204" fmla="*/ 403766 h 2947481"/>
                <a:gd name="connsiteX9205" fmla="*/ 1820727 w 4368946"/>
                <a:gd name="connsiteY9205" fmla="*/ 398301 h 2947481"/>
                <a:gd name="connsiteX9206" fmla="*/ 1827303 w 4368946"/>
                <a:gd name="connsiteY9206" fmla="*/ 386749 h 2947481"/>
                <a:gd name="connsiteX9207" fmla="*/ 1823703 w 4368946"/>
                <a:gd name="connsiteY9207" fmla="*/ 386749 h 2947481"/>
                <a:gd name="connsiteX9208" fmla="*/ 1820589 w 4368946"/>
                <a:gd name="connsiteY9208" fmla="*/ 387095 h 2947481"/>
                <a:gd name="connsiteX9209" fmla="*/ 1817544 w 4368946"/>
                <a:gd name="connsiteY9209" fmla="*/ 387095 h 2947481"/>
                <a:gd name="connsiteX9210" fmla="*/ 1814291 w 4368946"/>
                <a:gd name="connsiteY9210" fmla="*/ 385850 h 2947481"/>
                <a:gd name="connsiteX9211" fmla="*/ 1812768 w 4368946"/>
                <a:gd name="connsiteY9211" fmla="*/ 384881 h 2947481"/>
                <a:gd name="connsiteX9212" fmla="*/ 1811246 w 4368946"/>
                <a:gd name="connsiteY9212" fmla="*/ 383636 h 2947481"/>
                <a:gd name="connsiteX9213" fmla="*/ 1809792 w 4368946"/>
                <a:gd name="connsiteY9213" fmla="*/ 382322 h 2947481"/>
                <a:gd name="connsiteX9214" fmla="*/ 1808546 w 4368946"/>
                <a:gd name="connsiteY9214" fmla="*/ 381007 h 2947481"/>
                <a:gd name="connsiteX9215" fmla="*/ 1807231 w 4368946"/>
                <a:gd name="connsiteY9215" fmla="*/ 379071 h 2947481"/>
                <a:gd name="connsiteX9216" fmla="*/ 1806193 w 4368946"/>
                <a:gd name="connsiteY9216" fmla="*/ 375889 h 2947481"/>
                <a:gd name="connsiteX9217" fmla="*/ 1805224 w 4368946"/>
                <a:gd name="connsiteY9217" fmla="*/ 373883 h 2947481"/>
                <a:gd name="connsiteX9218" fmla="*/ 1800518 w 4368946"/>
                <a:gd name="connsiteY9218" fmla="*/ 370286 h 2947481"/>
                <a:gd name="connsiteX9219" fmla="*/ 1792766 w 4368946"/>
                <a:gd name="connsiteY9219" fmla="*/ 367519 h 2947481"/>
                <a:gd name="connsiteX9220" fmla="*/ 1785153 w 4368946"/>
                <a:gd name="connsiteY9220" fmla="*/ 366896 h 2947481"/>
                <a:gd name="connsiteX9221" fmla="*/ 1780724 w 4368946"/>
                <a:gd name="connsiteY9221" fmla="*/ 369871 h 2947481"/>
                <a:gd name="connsiteX9222" fmla="*/ 1779409 w 4368946"/>
                <a:gd name="connsiteY9222" fmla="*/ 368003 h 2947481"/>
                <a:gd name="connsiteX9223" fmla="*/ 1778924 w 4368946"/>
                <a:gd name="connsiteY9223" fmla="*/ 365997 h 2947481"/>
                <a:gd name="connsiteX9224" fmla="*/ 1779063 w 4368946"/>
                <a:gd name="connsiteY9224" fmla="*/ 363852 h 2947481"/>
                <a:gd name="connsiteX9225" fmla="*/ 1780101 w 4368946"/>
                <a:gd name="connsiteY9225" fmla="*/ 358457 h 2947481"/>
                <a:gd name="connsiteX9226" fmla="*/ 1780516 w 4368946"/>
                <a:gd name="connsiteY9226" fmla="*/ 356866 h 2947481"/>
                <a:gd name="connsiteX9227" fmla="*/ 1781139 w 4368946"/>
                <a:gd name="connsiteY9227" fmla="*/ 355690 h 2947481"/>
                <a:gd name="connsiteX9228" fmla="*/ 1781900 w 4368946"/>
                <a:gd name="connsiteY9228" fmla="*/ 355067 h 2947481"/>
                <a:gd name="connsiteX9229" fmla="*/ 1783284 w 4368946"/>
                <a:gd name="connsiteY9229" fmla="*/ 355067 h 2947481"/>
                <a:gd name="connsiteX9230" fmla="*/ 1784046 w 4368946"/>
                <a:gd name="connsiteY9230" fmla="*/ 354791 h 2947481"/>
                <a:gd name="connsiteX9231" fmla="*/ 1785914 w 4368946"/>
                <a:gd name="connsiteY9231" fmla="*/ 353200 h 2947481"/>
                <a:gd name="connsiteX9232" fmla="*/ 1786883 w 4368946"/>
                <a:gd name="connsiteY9232" fmla="*/ 351955 h 2947481"/>
                <a:gd name="connsiteX9233" fmla="*/ 1787229 w 4368946"/>
                <a:gd name="connsiteY9233" fmla="*/ 350502 h 2947481"/>
                <a:gd name="connsiteX9234" fmla="*/ 1786883 w 4368946"/>
                <a:gd name="connsiteY9234" fmla="*/ 343931 h 2947481"/>
                <a:gd name="connsiteX9235" fmla="*/ 1786883 w 4368946"/>
                <a:gd name="connsiteY9235" fmla="*/ 341855 h 2947481"/>
                <a:gd name="connsiteX9236" fmla="*/ 1787299 w 4368946"/>
                <a:gd name="connsiteY9236" fmla="*/ 339434 h 2947481"/>
                <a:gd name="connsiteX9237" fmla="*/ 1788406 w 4368946"/>
                <a:gd name="connsiteY9237" fmla="*/ 334730 h 2947481"/>
                <a:gd name="connsiteX9238" fmla="*/ 1789098 w 4368946"/>
                <a:gd name="connsiteY9238" fmla="*/ 329681 h 2947481"/>
                <a:gd name="connsiteX9239" fmla="*/ 1788129 w 4368946"/>
                <a:gd name="connsiteY9239" fmla="*/ 325461 h 2947481"/>
                <a:gd name="connsiteX9240" fmla="*/ 1784392 w 4368946"/>
                <a:gd name="connsiteY9240" fmla="*/ 323386 h 2947481"/>
                <a:gd name="connsiteX9241" fmla="*/ 1782039 w 4368946"/>
                <a:gd name="connsiteY9241" fmla="*/ 323663 h 2947481"/>
                <a:gd name="connsiteX9242" fmla="*/ 1779616 w 4368946"/>
                <a:gd name="connsiteY9242" fmla="*/ 324216 h 2947481"/>
                <a:gd name="connsiteX9243" fmla="*/ 1777540 w 4368946"/>
                <a:gd name="connsiteY9243" fmla="*/ 323939 h 2947481"/>
                <a:gd name="connsiteX9244" fmla="*/ 1776363 w 4368946"/>
                <a:gd name="connsiteY9244" fmla="*/ 321657 h 2947481"/>
                <a:gd name="connsiteX9245" fmla="*/ 1776640 w 4368946"/>
                <a:gd name="connsiteY9245" fmla="*/ 320135 h 2947481"/>
                <a:gd name="connsiteX9246" fmla="*/ 1777748 w 4368946"/>
                <a:gd name="connsiteY9246" fmla="*/ 318267 h 2947481"/>
                <a:gd name="connsiteX9247" fmla="*/ 1779063 w 4368946"/>
                <a:gd name="connsiteY9247" fmla="*/ 316399 h 2947481"/>
                <a:gd name="connsiteX9248" fmla="*/ 1779962 w 4368946"/>
                <a:gd name="connsiteY9248" fmla="*/ 314809 h 2947481"/>
                <a:gd name="connsiteX9249" fmla="*/ 1776986 w 4368946"/>
                <a:gd name="connsiteY9249" fmla="*/ 315915 h 2947481"/>
                <a:gd name="connsiteX9250" fmla="*/ 1776779 w 4368946"/>
                <a:gd name="connsiteY9250" fmla="*/ 314393 h 2947481"/>
                <a:gd name="connsiteX9251" fmla="*/ 1778163 w 4368946"/>
                <a:gd name="connsiteY9251" fmla="*/ 311765 h 2947481"/>
                <a:gd name="connsiteX9252" fmla="*/ 1779824 w 4368946"/>
                <a:gd name="connsiteY9252" fmla="*/ 309551 h 2947481"/>
                <a:gd name="connsiteX9253" fmla="*/ 1782108 w 4368946"/>
                <a:gd name="connsiteY9253" fmla="*/ 307545 h 2947481"/>
                <a:gd name="connsiteX9254" fmla="*/ 1784461 w 4368946"/>
                <a:gd name="connsiteY9254" fmla="*/ 306231 h 2947481"/>
                <a:gd name="connsiteX9255" fmla="*/ 1795604 w 4368946"/>
                <a:gd name="connsiteY9255" fmla="*/ 301665 h 2947481"/>
                <a:gd name="connsiteX9256" fmla="*/ 1801072 w 4368946"/>
                <a:gd name="connsiteY9256" fmla="*/ 298691 h 2947481"/>
                <a:gd name="connsiteX9257" fmla="*/ 1806193 w 4368946"/>
                <a:gd name="connsiteY9257" fmla="*/ 295163 h 2947481"/>
                <a:gd name="connsiteX9258" fmla="*/ 1810484 w 4368946"/>
                <a:gd name="connsiteY9258" fmla="*/ 291013 h 2947481"/>
                <a:gd name="connsiteX9259" fmla="*/ 1816782 w 4368946"/>
                <a:gd name="connsiteY9259" fmla="*/ 279945 h 2947481"/>
                <a:gd name="connsiteX9260" fmla="*/ 1824880 w 4368946"/>
                <a:gd name="connsiteY9260" fmla="*/ 255250 h 2947481"/>
                <a:gd name="connsiteX9261" fmla="*/ 1831594 w 4368946"/>
                <a:gd name="connsiteY9261" fmla="*/ 244321 h 2947481"/>
                <a:gd name="connsiteX9262" fmla="*/ 1832978 w 4368946"/>
                <a:gd name="connsiteY9262" fmla="*/ 242937 h 2947481"/>
                <a:gd name="connsiteX9263" fmla="*/ 1834847 w 4368946"/>
                <a:gd name="connsiteY9263" fmla="*/ 241554 h 2947481"/>
                <a:gd name="connsiteX9264" fmla="*/ 1836992 w 4368946"/>
                <a:gd name="connsiteY9264" fmla="*/ 240862 h 2947481"/>
                <a:gd name="connsiteX9265" fmla="*/ 1839068 w 4368946"/>
                <a:gd name="connsiteY9265" fmla="*/ 241346 h 2947481"/>
                <a:gd name="connsiteX9266" fmla="*/ 1839484 w 4368946"/>
                <a:gd name="connsiteY9266" fmla="*/ 242315 h 2947481"/>
                <a:gd name="connsiteX9267" fmla="*/ 1838930 w 4368946"/>
                <a:gd name="connsiteY9267" fmla="*/ 243283 h 2947481"/>
                <a:gd name="connsiteX9268" fmla="*/ 1838791 w 4368946"/>
                <a:gd name="connsiteY9268" fmla="*/ 244390 h 2947481"/>
                <a:gd name="connsiteX9269" fmla="*/ 1840799 w 4368946"/>
                <a:gd name="connsiteY9269" fmla="*/ 245635 h 2947481"/>
                <a:gd name="connsiteX9270" fmla="*/ 1843014 w 4368946"/>
                <a:gd name="connsiteY9270" fmla="*/ 245981 h 2947481"/>
                <a:gd name="connsiteX9271" fmla="*/ 1850557 w 4368946"/>
                <a:gd name="connsiteY9271" fmla="*/ 244943 h 2947481"/>
                <a:gd name="connsiteX9272" fmla="*/ 1861078 w 4368946"/>
                <a:gd name="connsiteY9272" fmla="*/ 245220 h 2947481"/>
                <a:gd name="connsiteX9273" fmla="*/ 1872013 w 4368946"/>
                <a:gd name="connsiteY9273" fmla="*/ 244251 h 2947481"/>
                <a:gd name="connsiteX9274" fmla="*/ 1875543 w 4368946"/>
                <a:gd name="connsiteY9274" fmla="*/ 244251 h 2947481"/>
                <a:gd name="connsiteX9275" fmla="*/ 1878104 w 4368946"/>
                <a:gd name="connsiteY9275" fmla="*/ 244943 h 2947481"/>
                <a:gd name="connsiteX9276" fmla="*/ 1882464 w 4368946"/>
                <a:gd name="connsiteY9276" fmla="*/ 247226 h 2947481"/>
                <a:gd name="connsiteX9277" fmla="*/ 1884886 w 4368946"/>
                <a:gd name="connsiteY9277" fmla="*/ 248264 h 2947481"/>
                <a:gd name="connsiteX9278" fmla="*/ 1894645 w 4368946"/>
                <a:gd name="connsiteY9278" fmla="*/ 249440 h 2947481"/>
                <a:gd name="connsiteX9279" fmla="*/ 1899697 w 4368946"/>
                <a:gd name="connsiteY9279" fmla="*/ 250823 h 2947481"/>
                <a:gd name="connsiteX9280" fmla="*/ 1903365 w 4368946"/>
                <a:gd name="connsiteY9280" fmla="*/ 253936 h 2947481"/>
                <a:gd name="connsiteX9281" fmla="*/ 1904196 w 4368946"/>
                <a:gd name="connsiteY9281" fmla="*/ 258570 h 2947481"/>
                <a:gd name="connsiteX9282" fmla="*/ 1903365 w 4368946"/>
                <a:gd name="connsiteY9282" fmla="*/ 264865 h 2947481"/>
                <a:gd name="connsiteX9283" fmla="*/ 1901843 w 4368946"/>
                <a:gd name="connsiteY9283" fmla="*/ 271229 h 2947481"/>
                <a:gd name="connsiteX9284" fmla="*/ 1898867 w 4368946"/>
                <a:gd name="connsiteY9284" fmla="*/ 280429 h 2947481"/>
                <a:gd name="connsiteX9285" fmla="*/ 1896790 w 4368946"/>
                <a:gd name="connsiteY9285" fmla="*/ 285133 h 2947481"/>
                <a:gd name="connsiteX9286" fmla="*/ 1894368 w 4368946"/>
                <a:gd name="connsiteY9286" fmla="*/ 289560 h 2947481"/>
                <a:gd name="connsiteX9287" fmla="*/ 1891531 w 4368946"/>
                <a:gd name="connsiteY9287" fmla="*/ 293296 h 2947481"/>
                <a:gd name="connsiteX9288" fmla="*/ 1889523 w 4368946"/>
                <a:gd name="connsiteY9288" fmla="*/ 294887 h 2947481"/>
                <a:gd name="connsiteX9289" fmla="*/ 1887239 w 4368946"/>
                <a:gd name="connsiteY9289" fmla="*/ 296132 h 2947481"/>
                <a:gd name="connsiteX9290" fmla="*/ 1885232 w 4368946"/>
                <a:gd name="connsiteY9290" fmla="*/ 297584 h 2947481"/>
                <a:gd name="connsiteX9291" fmla="*/ 1884194 w 4368946"/>
                <a:gd name="connsiteY9291" fmla="*/ 299729 h 2947481"/>
                <a:gd name="connsiteX9292" fmla="*/ 1884540 w 4368946"/>
                <a:gd name="connsiteY9292" fmla="*/ 301596 h 2947481"/>
                <a:gd name="connsiteX9293" fmla="*/ 1885855 w 4368946"/>
                <a:gd name="connsiteY9293" fmla="*/ 303464 h 2947481"/>
                <a:gd name="connsiteX9294" fmla="*/ 1887516 w 4368946"/>
                <a:gd name="connsiteY9294" fmla="*/ 305193 h 2947481"/>
                <a:gd name="connsiteX9295" fmla="*/ 1889039 w 4368946"/>
                <a:gd name="connsiteY9295" fmla="*/ 306508 h 2947481"/>
                <a:gd name="connsiteX9296" fmla="*/ 1891531 w 4368946"/>
                <a:gd name="connsiteY9296" fmla="*/ 307891 h 2947481"/>
                <a:gd name="connsiteX9297" fmla="*/ 1896929 w 4368946"/>
                <a:gd name="connsiteY9297" fmla="*/ 310381 h 2947481"/>
                <a:gd name="connsiteX9298" fmla="*/ 1899005 w 4368946"/>
                <a:gd name="connsiteY9298" fmla="*/ 312111 h 2947481"/>
                <a:gd name="connsiteX9299" fmla="*/ 1900251 w 4368946"/>
                <a:gd name="connsiteY9299" fmla="*/ 314393 h 2947481"/>
                <a:gd name="connsiteX9300" fmla="*/ 1901081 w 4368946"/>
                <a:gd name="connsiteY9300" fmla="*/ 317160 h 2947481"/>
                <a:gd name="connsiteX9301" fmla="*/ 1901566 w 4368946"/>
                <a:gd name="connsiteY9301" fmla="*/ 320066 h 2947481"/>
                <a:gd name="connsiteX9302" fmla="*/ 1901912 w 4368946"/>
                <a:gd name="connsiteY9302" fmla="*/ 325738 h 2947481"/>
                <a:gd name="connsiteX9303" fmla="*/ 1901704 w 4368946"/>
                <a:gd name="connsiteY9303" fmla="*/ 332171 h 2947481"/>
                <a:gd name="connsiteX9304" fmla="*/ 1901289 w 4368946"/>
                <a:gd name="connsiteY9304" fmla="*/ 335215 h 2947481"/>
                <a:gd name="connsiteX9305" fmla="*/ 1900597 w 4368946"/>
                <a:gd name="connsiteY9305" fmla="*/ 337152 h 2947481"/>
                <a:gd name="connsiteX9306" fmla="*/ 1897759 w 4368946"/>
                <a:gd name="connsiteY9306" fmla="*/ 341994 h 2947481"/>
                <a:gd name="connsiteX9307" fmla="*/ 1896929 w 4368946"/>
                <a:gd name="connsiteY9307" fmla="*/ 346697 h 2947481"/>
                <a:gd name="connsiteX9308" fmla="*/ 1899074 w 4368946"/>
                <a:gd name="connsiteY9308" fmla="*/ 363368 h 2947481"/>
                <a:gd name="connsiteX9309" fmla="*/ 1898798 w 4368946"/>
                <a:gd name="connsiteY9309" fmla="*/ 368418 h 2947481"/>
                <a:gd name="connsiteX9310" fmla="*/ 1897413 w 4368946"/>
                <a:gd name="connsiteY9310" fmla="*/ 378725 h 2947481"/>
                <a:gd name="connsiteX9311" fmla="*/ 1897829 w 4368946"/>
                <a:gd name="connsiteY9311" fmla="*/ 383567 h 2947481"/>
                <a:gd name="connsiteX9312" fmla="*/ 1900320 w 4368946"/>
                <a:gd name="connsiteY9312" fmla="*/ 387994 h 2947481"/>
                <a:gd name="connsiteX9313" fmla="*/ 1904542 w 4368946"/>
                <a:gd name="connsiteY9313" fmla="*/ 390968 h 2947481"/>
                <a:gd name="connsiteX9314" fmla="*/ 1914232 w 4368946"/>
                <a:gd name="connsiteY9314" fmla="*/ 395188 h 2947481"/>
                <a:gd name="connsiteX9315" fmla="*/ 1918453 w 4368946"/>
                <a:gd name="connsiteY9315" fmla="*/ 398439 h 2947481"/>
                <a:gd name="connsiteX9316" fmla="*/ 1917969 w 4368946"/>
                <a:gd name="connsiteY9316" fmla="*/ 401137 h 2947481"/>
                <a:gd name="connsiteX9317" fmla="*/ 1914855 w 4368946"/>
                <a:gd name="connsiteY9317" fmla="*/ 404111 h 2947481"/>
                <a:gd name="connsiteX9318" fmla="*/ 1911532 w 4368946"/>
                <a:gd name="connsiteY9318" fmla="*/ 408193 h 2947481"/>
                <a:gd name="connsiteX9319" fmla="*/ 1910217 w 4368946"/>
                <a:gd name="connsiteY9319" fmla="*/ 412827 h 2947481"/>
                <a:gd name="connsiteX9320" fmla="*/ 1910217 w 4368946"/>
                <a:gd name="connsiteY9320" fmla="*/ 417462 h 2947481"/>
                <a:gd name="connsiteX9321" fmla="*/ 1909456 w 4368946"/>
                <a:gd name="connsiteY9321" fmla="*/ 421958 h 2947481"/>
                <a:gd name="connsiteX9322" fmla="*/ 1906203 w 4368946"/>
                <a:gd name="connsiteY9322" fmla="*/ 426178 h 2947481"/>
                <a:gd name="connsiteX9323" fmla="*/ 1904265 w 4368946"/>
                <a:gd name="connsiteY9323" fmla="*/ 427354 h 2947481"/>
                <a:gd name="connsiteX9324" fmla="*/ 1900182 w 4368946"/>
                <a:gd name="connsiteY9324" fmla="*/ 429291 h 2947481"/>
                <a:gd name="connsiteX9325" fmla="*/ 1898382 w 4368946"/>
                <a:gd name="connsiteY9325" fmla="*/ 430536 h 2947481"/>
                <a:gd name="connsiteX9326" fmla="*/ 1896029 w 4368946"/>
                <a:gd name="connsiteY9326" fmla="*/ 433095 h 2947481"/>
                <a:gd name="connsiteX9327" fmla="*/ 1886409 w 4368946"/>
                <a:gd name="connsiteY9327" fmla="*/ 446930 h 2947481"/>
                <a:gd name="connsiteX9328" fmla="*/ 1883156 w 4368946"/>
                <a:gd name="connsiteY9328" fmla="*/ 450596 h 2947481"/>
                <a:gd name="connsiteX9329" fmla="*/ 1879211 w 4368946"/>
                <a:gd name="connsiteY9329" fmla="*/ 452671 h 2947481"/>
                <a:gd name="connsiteX9330" fmla="*/ 1873328 w 4368946"/>
                <a:gd name="connsiteY9330" fmla="*/ 452810 h 2947481"/>
                <a:gd name="connsiteX9331" fmla="*/ 1876373 w 4368946"/>
                <a:gd name="connsiteY9331" fmla="*/ 458413 h 2947481"/>
                <a:gd name="connsiteX9332" fmla="*/ 1877135 w 4368946"/>
                <a:gd name="connsiteY9332" fmla="*/ 461318 h 2947481"/>
                <a:gd name="connsiteX9333" fmla="*/ 1876304 w 4368946"/>
                <a:gd name="connsiteY9333" fmla="*/ 463601 h 2947481"/>
                <a:gd name="connsiteX9334" fmla="*/ 1875474 w 4368946"/>
                <a:gd name="connsiteY9334" fmla="*/ 463739 h 2947481"/>
                <a:gd name="connsiteX9335" fmla="*/ 1869936 w 4368946"/>
                <a:gd name="connsiteY9335" fmla="*/ 465122 h 2947481"/>
                <a:gd name="connsiteX9336" fmla="*/ 1868691 w 4368946"/>
                <a:gd name="connsiteY9336" fmla="*/ 465883 h 2947481"/>
                <a:gd name="connsiteX9337" fmla="*/ 1866338 w 4368946"/>
                <a:gd name="connsiteY9337" fmla="*/ 467682 h 2947481"/>
                <a:gd name="connsiteX9338" fmla="*/ 1865161 w 4368946"/>
                <a:gd name="connsiteY9338" fmla="*/ 468443 h 2947481"/>
                <a:gd name="connsiteX9339" fmla="*/ 1862531 w 4368946"/>
                <a:gd name="connsiteY9339" fmla="*/ 469273 h 2947481"/>
                <a:gd name="connsiteX9340" fmla="*/ 1859001 w 4368946"/>
                <a:gd name="connsiteY9340" fmla="*/ 469757 h 2947481"/>
                <a:gd name="connsiteX9341" fmla="*/ 1855610 w 4368946"/>
                <a:gd name="connsiteY9341" fmla="*/ 469204 h 2947481"/>
                <a:gd name="connsiteX9342" fmla="*/ 1853533 w 4368946"/>
                <a:gd name="connsiteY9342" fmla="*/ 467129 h 2947481"/>
                <a:gd name="connsiteX9343" fmla="*/ 1853533 w 4368946"/>
                <a:gd name="connsiteY9343" fmla="*/ 465122 h 2947481"/>
                <a:gd name="connsiteX9344" fmla="*/ 1855125 w 4368946"/>
                <a:gd name="connsiteY9344" fmla="*/ 463670 h 2947481"/>
                <a:gd name="connsiteX9345" fmla="*/ 1859347 w 4368946"/>
                <a:gd name="connsiteY9345" fmla="*/ 461179 h 2947481"/>
                <a:gd name="connsiteX9346" fmla="*/ 1857202 w 4368946"/>
                <a:gd name="connsiteY9346" fmla="*/ 461041 h 2947481"/>
                <a:gd name="connsiteX9347" fmla="*/ 1853533 w 4368946"/>
                <a:gd name="connsiteY9347" fmla="*/ 463047 h 2947481"/>
                <a:gd name="connsiteX9348" fmla="*/ 1851319 w 4368946"/>
                <a:gd name="connsiteY9348" fmla="*/ 463462 h 2947481"/>
                <a:gd name="connsiteX9349" fmla="*/ 1849104 w 4368946"/>
                <a:gd name="connsiteY9349" fmla="*/ 462494 h 2947481"/>
                <a:gd name="connsiteX9350" fmla="*/ 1845505 w 4368946"/>
                <a:gd name="connsiteY9350" fmla="*/ 458966 h 2947481"/>
                <a:gd name="connsiteX9351" fmla="*/ 1843567 w 4368946"/>
                <a:gd name="connsiteY9351" fmla="*/ 457721 h 2947481"/>
                <a:gd name="connsiteX9352" fmla="*/ 1841421 w 4368946"/>
                <a:gd name="connsiteY9352" fmla="*/ 457513 h 2947481"/>
                <a:gd name="connsiteX9353" fmla="*/ 1833255 w 4368946"/>
                <a:gd name="connsiteY9353" fmla="*/ 458136 h 2947481"/>
                <a:gd name="connsiteX9354" fmla="*/ 1828687 w 4368946"/>
                <a:gd name="connsiteY9354" fmla="*/ 457928 h 2947481"/>
                <a:gd name="connsiteX9355" fmla="*/ 1826472 w 4368946"/>
                <a:gd name="connsiteY9355" fmla="*/ 458274 h 2947481"/>
                <a:gd name="connsiteX9356" fmla="*/ 1824465 w 4368946"/>
                <a:gd name="connsiteY9356" fmla="*/ 459450 h 2947481"/>
                <a:gd name="connsiteX9357" fmla="*/ 1826472 w 4368946"/>
                <a:gd name="connsiteY9357" fmla="*/ 462563 h 2947481"/>
                <a:gd name="connsiteX9358" fmla="*/ 1827718 w 4368946"/>
                <a:gd name="connsiteY9358" fmla="*/ 465607 h 2947481"/>
                <a:gd name="connsiteX9359" fmla="*/ 1829448 w 4368946"/>
                <a:gd name="connsiteY9359" fmla="*/ 468374 h 2947481"/>
                <a:gd name="connsiteX9360" fmla="*/ 1832701 w 4368946"/>
                <a:gd name="connsiteY9360" fmla="*/ 470518 h 2947481"/>
                <a:gd name="connsiteX9361" fmla="*/ 1834777 w 4368946"/>
                <a:gd name="connsiteY9361" fmla="*/ 471140 h 2947481"/>
                <a:gd name="connsiteX9362" fmla="*/ 1838861 w 4368946"/>
                <a:gd name="connsiteY9362" fmla="*/ 472109 h 2947481"/>
                <a:gd name="connsiteX9363" fmla="*/ 1840937 w 4368946"/>
                <a:gd name="connsiteY9363" fmla="*/ 472870 h 2947481"/>
                <a:gd name="connsiteX9364" fmla="*/ 1847581 w 4368946"/>
                <a:gd name="connsiteY9364" fmla="*/ 476052 h 2947481"/>
                <a:gd name="connsiteX9365" fmla="*/ 1850004 w 4368946"/>
                <a:gd name="connsiteY9365" fmla="*/ 476744 h 2947481"/>
                <a:gd name="connsiteX9366" fmla="*/ 1854572 w 4368946"/>
                <a:gd name="connsiteY9366" fmla="*/ 477159 h 2947481"/>
                <a:gd name="connsiteX9367" fmla="*/ 1868483 w 4368946"/>
                <a:gd name="connsiteY9367" fmla="*/ 476398 h 2947481"/>
                <a:gd name="connsiteX9368" fmla="*/ 1872774 w 4368946"/>
                <a:gd name="connsiteY9368" fmla="*/ 477020 h 2947481"/>
                <a:gd name="connsiteX9369" fmla="*/ 1880249 w 4368946"/>
                <a:gd name="connsiteY9369" fmla="*/ 480064 h 2947481"/>
                <a:gd name="connsiteX9370" fmla="*/ 1884194 w 4368946"/>
                <a:gd name="connsiteY9370" fmla="*/ 481101 h 2947481"/>
                <a:gd name="connsiteX9371" fmla="*/ 1888347 w 4368946"/>
                <a:gd name="connsiteY9371" fmla="*/ 480825 h 2947481"/>
                <a:gd name="connsiteX9372" fmla="*/ 1891046 w 4368946"/>
                <a:gd name="connsiteY9372" fmla="*/ 478957 h 2947481"/>
                <a:gd name="connsiteX9373" fmla="*/ 1892776 w 4368946"/>
                <a:gd name="connsiteY9373" fmla="*/ 475983 h 2947481"/>
                <a:gd name="connsiteX9374" fmla="*/ 1893953 w 4368946"/>
                <a:gd name="connsiteY9374" fmla="*/ 472386 h 2947481"/>
                <a:gd name="connsiteX9375" fmla="*/ 1895614 w 4368946"/>
                <a:gd name="connsiteY9375" fmla="*/ 468858 h 2947481"/>
                <a:gd name="connsiteX9376" fmla="*/ 1898244 w 4368946"/>
                <a:gd name="connsiteY9376" fmla="*/ 466575 h 2947481"/>
                <a:gd name="connsiteX9377" fmla="*/ 1912847 w 4368946"/>
                <a:gd name="connsiteY9377" fmla="*/ 459104 h 2947481"/>
                <a:gd name="connsiteX9378" fmla="*/ 1918869 w 4368946"/>
                <a:gd name="connsiteY9378" fmla="*/ 454885 h 2947481"/>
                <a:gd name="connsiteX9379" fmla="*/ 1923506 w 4368946"/>
                <a:gd name="connsiteY9379" fmla="*/ 449489 h 2947481"/>
                <a:gd name="connsiteX9380" fmla="*/ 1926828 w 4368946"/>
                <a:gd name="connsiteY9380" fmla="*/ 441880 h 2947481"/>
                <a:gd name="connsiteX9381" fmla="*/ 1930912 w 4368946"/>
                <a:gd name="connsiteY9381" fmla="*/ 435585 h 2947481"/>
                <a:gd name="connsiteX9382" fmla="*/ 1936794 w 4368946"/>
                <a:gd name="connsiteY9382" fmla="*/ 430674 h 2947481"/>
                <a:gd name="connsiteX9383" fmla="*/ 1942055 w 4368946"/>
                <a:gd name="connsiteY9383" fmla="*/ 425555 h 2947481"/>
                <a:gd name="connsiteX9384" fmla="*/ 1944131 w 4368946"/>
                <a:gd name="connsiteY9384" fmla="*/ 418776 h 2947481"/>
                <a:gd name="connsiteX9385" fmla="*/ 1941847 w 4368946"/>
                <a:gd name="connsiteY9385" fmla="*/ 411928 h 2947481"/>
                <a:gd name="connsiteX9386" fmla="*/ 1938040 w 4368946"/>
                <a:gd name="connsiteY9386" fmla="*/ 405080 h 2947481"/>
                <a:gd name="connsiteX9387" fmla="*/ 1936171 w 4368946"/>
                <a:gd name="connsiteY9387" fmla="*/ 398439 h 2947481"/>
                <a:gd name="connsiteX9388" fmla="*/ 1939978 w 4368946"/>
                <a:gd name="connsiteY9388" fmla="*/ 392145 h 2947481"/>
                <a:gd name="connsiteX9389" fmla="*/ 1946553 w 4368946"/>
                <a:gd name="connsiteY9389" fmla="*/ 389170 h 2947481"/>
                <a:gd name="connsiteX9390" fmla="*/ 1955343 w 4368946"/>
                <a:gd name="connsiteY9390" fmla="*/ 387372 h 2947481"/>
                <a:gd name="connsiteX9391" fmla="*/ 1971884 w 4368946"/>
                <a:gd name="connsiteY9391" fmla="*/ 385573 h 2947481"/>
                <a:gd name="connsiteX9392" fmla="*/ 1976106 w 4368946"/>
                <a:gd name="connsiteY9392" fmla="*/ 385435 h 2947481"/>
                <a:gd name="connsiteX9393" fmla="*/ 1979013 w 4368946"/>
                <a:gd name="connsiteY9393" fmla="*/ 386403 h 2947481"/>
                <a:gd name="connsiteX9394" fmla="*/ 1981436 w 4368946"/>
                <a:gd name="connsiteY9394" fmla="*/ 388340 h 2947481"/>
                <a:gd name="connsiteX9395" fmla="*/ 1984342 w 4368946"/>
                <a:gd name="connsiteY9395" fmla="*/ 391176 h 2947481"/>
                <a:gd name="connsiteX9396" fmla="*/ 1990433 w 4368946"/>
                <a:gd name="connsiteY9396" fmla="*/ 395534 h 2947481"/>
                <a:gd name="connsiteX9397" fmla="*/ 1993202 w 4368946"/>
                <a:gd name="connsiteY9397" fmla="*/ 397886 h 2947481"/>
                <a:gd name="connsiteX9398" fmla="*/ 1995070 w 4368946"/>
                <a:gd name="connsiteY9398" fmla="*/ 401137 h 2947481"/>
                <a:gd name="connsiteX9399" fmla="*/ 1995831 w 4368946"/>
                <a:gd name="connsiteY9399" fmla="*/ 405011 h 2947481"/>
                <a:gd name="connsiteX9400" fmla="*/ 1995970 w 4368946"/>
                <a:gd name="connsiteY9400" fmla="*/ 409507 h 2947481"/>
                <a:gd name="connsiteX9401" fmla="*/ 1995278 w 4368946"/>
                <a:gd name="connsiteY9401" fmla="*/ 417808 h 2947481"/>
                <a:gd name="connsiteX9402" fmla="*/ 1994447 w 4368946"/>
                <a:gd name="connsiteY9402" fmla="*/ 421336 h 2947481"/>
                <a:gd name="connsiteX9403" fmla="*/ 1994447 w 4368946"/>
                <a:gd name="connsiteY9403" fmla="*/ 422512 h 2947481"/>
                <a:gd name="connsiteX9404" fmla="*/ 1995347 w 4368946"/>
                <a:gd name="connsiteY9404" fmla="*/ 423964 h 2947481"/>
                <a:gd name="connsiteX9405" fmla="*/ 1996593 w 4368946"/>
                <a:gd name="connsiteY9405" fmla="*/ 425071 h 2947481"/>
                <a:gd name="connsiteX9406" fmla="*/ 2001576 w 4368946"/>
                <a:gd name="connsiteY9406" fmla="*/ 427561 h 2947481"/>
                <a:gd name="connsiteX9407" fmla="*/ 2008220 w 4368946"/>
                <a:gd name="connsiteY9407" fmla="*/ 430190 h 2947481"/>
                <a:gd name="connsiteX9408" fmla="*/ 2015280 w 4368946"/>
                <a:gd name="connsiteY9408" fmla="*/ 430812 h 2947481"/>
                <a:gd name="connsiteX9409" fmla="*/ 2030091 w 4368946"/>
                <a:gd name="connsiteY9409" fmla="*/ 429775 h 2947481"/>
                <a:gd name="connsiteX9410" fmla="*/ 2024831 w 4368946"/>
                <a:gd name="connsiteY9410" fmla="*/ 427285 h 2947481"/>
                <a:gd name="connsiteX9411" fmla="*/ 2010366 w 4368946"/>
                <a:gd name="connsiteY9411" fmla="*/ 426385 h 2947481"/>
                <a:gd name="connsiteX9412" fmla="*/ 2004275 w 4368946"/>
                <a:gd name="connsiteY9412" fmla="*/ 424587 h 2947481"/>
                <a:gd name="connsiteX9413" fmla="*/ 2002337 w 4368946"/>
                <a:gd name="connsiteY9413" fmla="*/ 422788 h 2947481"/>
                <a:gd name="connsiteX9414" fmla="*/ 2001299 w 4368946"/>
                <a:gd name="connsiteY9414" fmla="*/ 420575 h 2947481"/>
                <a:gd name="connsiteX9415" fmla="*/ 2001022 w 4368946"/>
                <a:gd name="connsiteY9415" fmla="*/ 417946 h 2947481"/>
                <a:gd name="connsiteX9416" fmla="*/ 2001507 w 4368946"/>
                <a:gd name="connsiteY9416" fmla="*/ 415041 h 2947481"/>
                <a:gd name="connsiteX9417" fmla="*/ 2002130 w 4368946"/>
                <a:gd name="connsiteY9417" fmla="*/ 413035 h 2947481"/>
                <a:gd name="connsiteX9418" fmla="*/ 2003029 w 4368946"/>
                <a:gd name="connsiteY9418" fmla="*/ 411305 h 2947481"/>
                <a:gd name="connsiteX9419" fmla="*/ 2004275 w 4368946"/>
                <a:gd name="connsiteY9419" fmla="*/ 409853 h 2947481"/>
                <a:gd name="connsiteX9420" fmla="*/ 2005867 w 4368946"/>
                <a:gd name="connsiteY9420" fmla="*/ 408677 h 2947481"/>
                <a:gd name="connsiteX9421" fmla="*/ 2007113 w 4368946"/>
                <a:gd name="connsiteY9421" fmla="*/ 408262 h 2947481"/>
                <a:gd name="connsiteX9422" fmla="*/ 2008497 w 4368946"/>
                <a:gd name="connsiteY9422" fmla="*/ 408124 h 2947481"/>
                <a:gd name="connsiteX9423" fmla="*/ 2009743 w 4368946"/>
                <a:gd name="connsiteY9423" fmla="*/ 407847 h 2947481"/>
                <a:gd name="connsiteX9424" fmla="*/ 2010643 w 4368946"/>
                <a:gd name="connsiteY9424" fmla="*/ 407017 h 2947481"/>
                <a:gd name="connsiteX9425" fmla="*/ 2010643 w 4368946"/>
                <a:gd name="connsiteY9425" fmla="*/ 404181 h 2947481"/>
                <a:gd name="connsiteX9426" fmla="*/ 2009120 w 4368946"/>
                <a:gd name="connsiteY9426" fmla="*/ 400514 h 2947481"/>
                <a:gd name="connsiteX9427" fmla="*/ 2005867 w 4368946"/>
                <a:gd name="connsiteY9427" fmla="*/ 394358 h 2947481"/>
                <a:gd name="connsiteX9428" fmla="*/ 2004552 w 4368946"/>
                <a:gd name="connsiteY9428" fmla="*/ 390623 h 2947481"/>
                <a:gd name="connsiteX9429" fmla="*/ 2003791 w 4368946"/>
                <a:gd name="connsiteY9429" fmla="*/ 389101 h 2947481"/>
                <a:gd name="connsiteX9430" fmla="*/ 2002614 w 4368946"/>
                <a:gd name="connsiteY9430" fmla="*/ 387856 h 2947481"/>
                <a:gd name="connsiteX9431" fmla="*/ 1975899 w 4368946"/>
                <a:gd name="connsiteY9431" fmla="*/ 379762 h 2947481"/>
                <a:gd name="connsiteX9432" fmla="*/ 1968908 w 4368946"/>
                <a:gd name="connsiteY9432" fmla="*/ 378379 h 2947481"/>
                <a:gd name="connsiteX9433" fmla="*/ 1962887 w 4368946"/>
                <a:gd name="connsiteY9433" fmla="*/ 377895 h 2947481"/>
                <a:gd name="connsiteX9434" fmla="*/ 1959842 w 4368946"/>
                <a:gd name="connsiteY9434" fmla="*/ 378033 h 2947481"/>
                <a:gd name="connsiteX9435" fmla="*/ 1956935 w 4368946"/>
                <a:gd name="connsiteY9435" fmla="*/ 378517 h 2947481"/>
                <a:gd name="connsiteX9436" fmla="*/ 1953889 w 4368946"/>
                <a:gd name="connsiteY9436" fmla="*/ 379624 h 2947481"/>
                <a:gd name="connsiteX9437" fmla="*/ 1951052 w 4368946"/>
                <a:gd name="connsiteY9437" fmla="*/ 380938 h 2947481"/>
                <a:gd name="connsiteX9438" fmla="*/ 1948076 w 4368946"/>
                <a:gd name="connsiteY9438" fmla="*/ 382045 h 2947481"/>
                <a:gd name="connsiteX9439" fmla="*/ 1944823 w 4368946"/>
                <a:gd name="connsiteY9439" fmla="*/ 382529 h 2947481"/>
                <a:gd name="connsiteX9440" fmla="*/ 1935479 w 4368946"/>
                <a:gd name="connsiteY9440" fmla="*/ 381422 h 2947481"/>
                <a:gd name="connsiteX9441" fmla="*/ 1932296 w 4368946"/>
                <a:gd name="connsiteY9441" fmla="*/ 381422 h 2947481"/>
                <a:gd name="connsiteX9442" fmla="*/ 1926967 w 4368946"/>
                <a:gd name="connsiteY9442" fmla="*/ 381699 h 2947481"/>
                <a:gd name="connsiteX9443" fmla="*/ 1924752 w 4368946"/>
                <a:gd name="connsiteY9443" fmla="*/ 381007 h 2947481"/>
                <a:gd name="connsiteX9444" fmla="*/ 1923506 w 4368946"/>
                <a:gd name="connsiteY9444" fmla="*/ 378932 h 2947481"/>
                <a:gd name="connsiteX9445" fmla="*/ 1923713 w 4368946"/>
                <a:gd name="connsiteY9445" fmla="*/ 377341 h 2947481"/>
                <a:gd name="connsiteX9446" fmla="*/ 1925098 w 4368946"/>
                <a:gd name="connsiteY9446" fmla="*/ 374159 h 2947481"/>
                <a:gd name="connsiteX9447" fmla="*/ 1925098 w 4368946"/>
                <a:gd name="connsiteY9447" fmla="*/ 372430 h 2947481"/>
                <a:gd name="connsiteX9448" fmla="*/ 1924406 w 4368946"/>
                <a:gd name="connsiteY9448" fmla="*/ 371185 h 2947481"/>
                <a:gd name="connsiteX9449" fmla="*/ 1923367 w 4368946"/>
                <a:gd name="connsiteY9449" fmla="*/ 370216 h 2947481"/>
                <a:gd name="connsiteX9450" fmla="*/ 1922191 w 4368946"/>
                <a:gd name="connsiteY9450" fmla="*/ 369386 h 2947481"/>
                <a:gd name="connsiteX9451" fmla="*/ 1921222 w 4368946"/>
                <a:gd name="connsiteY9451" fmla="*/ 368349 h 2947481"/>
                <a:gd name="connsiteX9452" fmla="*/ 1919699 w 4368946"/>
                <a:gd name="connsiteY9452" fmla="*/ 366135 h 2947481"/>
                <a:gd name="connsiteX9453" fmla="*/ 1919215 w 4368946"/>
                <a:gd name="connsiteY9453" fmla="*/ 364337 h 2947481"/>
                <a:gd name="connsiteX9454" fmla="*/ 1919492 w 4368946"/>
                <a:gd name="connsiteY9454" fmla="*/ 362400 h 2947481"/>
                <a:gd name="connsiteX9455" fmla="*/ 1922744 w 4368946"/>
                <a:gd name="connsiteY9455" fmla="*/ 353338 h 2947481"/>
                <a:gd name="connsiteX9456" fmla="*/ 1925582 w 4368946"/>
                <a:gd name="connsiteY9456" fmla="*/ 347873 h 2947481"/>
                <a:gd name="connsiteX9457" fmla="*/ 1932573 w 4368946"/>
                <a:gd name="connsiteY9457" fmla="*/ 337082 h 2947481"/>
                <a:gd name="connsiteX9458" fmla="*/ 1934095 w 4368946"/>
                <a:gd name="connsiteY9458" fmla="*/ 331064 h 2947481"/>
                <a:gd name="connsiteX9459" fmla="*/ 1931673 w 4368946"/>
                <a:gd name="connsiteY9459" fmla="*/ 325530 h 2947481"/>
                <a:gd name="connsiteX9460" fmla="*/ 1922744 w 4368946"/>
                <a:gd name="connsiteY9460" fmla="*/ 315224 h 2947481"/>
                <a:gd name="connsiteX9461" fmla="*/ 1919561 w 4368946"/>
                <a:gd name="connsiteY9461" fmla="*/ 310381 h 2947481"/>
                <a:gd name="connsiteX9462" fmla="*/ 1917831 w 4368946"/>
                <a:gd name="connsiteY9462" fmla="*/ 308237 h 2947481"/>
                <a:gd name="connsiteX9463" fmla="*/ 1915547 w 4368946"/>
                <a:gd name="connsiteY9463" fmla="*/ 306300 h 2947481"/>
                <a:gd name="connsiteX9464" fmla="*/ 1911117 w 4368946"/>
                <a:gd name="connsiteY9464" fmla="*/ 303602 h 2947481"/>
                <a:gd name="connsiteX9465" fmla="*/ 1910079 w 4368946"/>
                <a:gd name="connsiteY9465" fmla="*/ 302219 h 2947481"/>
                <a:gd name="connsiteX9466" fmla="*/ 1910217 w 4368946"/>
                <a:gd name="connsiteY9466" fmla="*/ 299798 h 2947481"/>
                <a:gd name="connsiteX9467" fmla="*/ 1911879 w 4368946"/>
                <a:gd name="connsiteY9467" fmla="*/ 296754 h 2947481"/>
                <a:gd name="connsiteX9468" fmla="*/ 1914855 w 4368946"/>
                <a:gd name="connsiteY9468" fmla="*/ 293088 h 2947481"/>
                <a:gd name="connsiteX9469" fmla="*/ 1918177 w 4368946"/>
                <a:gd name="connsiteY9469" fmla="*/ 289629 h 2947481"/>
                <a:gd name="connsiteX9470" fmla="*/ 1920945 w 4368946"/>
                <a:gd name="connsiteY9470" fmla="*/ 287208 h 2947481"/>
                <a:gd name="connsiteX9471" fmla="*/ 1923367 w 4368946"/>
                <a:gd name="connsiteY9471" fmla="*/ 285825 h 2947481"/>
                <a:gd name="connsiteX9472" fmla="*/ 1925928 w 4368946"/>
                <a:gd name="connsiteY9472" fmla="*/ 284856 h 2947481"/>
                <a:gd name="connsiteX9473" fmla="*/ 1936587 w 4368946"/>
                <a:gd name="connsiteY9473" fmla="*/ 282159 h 2947481"/>
                <a:gd name="connsiteX9474" fmla="*/ 1942262 w 4368946"/>
                <a:gd name="connsiteY9474" fmla="*/ 280083 h 2947481"/>
                <a:gd name="connsiteX9475" fmla="*/ 1947107 w 4368946"/>
                <a:gd name="connsiteY9475" fmla="*/ 276971 h 2947481"/>
                <a:gd name="connsiteX9476" fmla="*/ 1950221 w 4368946"/>
                <a:gd name="connsiteY9476" fmla="*/ 272751 h 2947481"/>
                <a:gd name="connsiteX9477" fmla="*/ 1950844 w 4368946"/>
                <a:gd name="connsiteY9477" fmla="*/ 269638 h 2947481"/>
                <a:gd name="connsiteX9478" fmla="*/ 1950844 w 4368946"/>
                <a:gd name="connsiteY9478" fmla="*/ 266110 h 2947481"/>
                <a:gd name="connsiteX9479" fmla="*/ 1950429 w 4368946"/>
                <a:gd name="connsiteY9479" fmla="*/ 262583 h 2947481"/>
                <a:gd name="connsiteX9480" fmla="*/ 1949668 w 4368946"/>
                <a:gd name="connsiteY9480" fmla="*/ 259470 h 2947481"/>
                <a:gd name="connsiteX9481" fmla="*/ 1944754 w 4368946"/>
                <a:gd name="connsiteY9481" fmla="*/ 251169 h 2947481"/>
                <a:gd name="connsiteX9482" fmla="*/ 1944269 w 4368946"/>
                <a:gd name="connsiteY9482" fmla="*/ 249094 h 2947481"/>
                <a:gd name="connsiteX9483" fmla="*/ 1946207 w 4368946"/>
                <a:gd name="connsiteY9483" fmla="*/ 247364 h 2947481"/>
                <a:gd name="connsiteX9484" fmla="*/ 1949391 w 4368946"/>
                <a:gd name="connsiteY9484" fmla="*/ 247157 h 2947481"/>
                <a:gd name="connsiteX9485" fmla="*/ 1952644 w 4368946"/>
                <a:gd name="connsiteY9485" fmla="*/ 247849 h 2947481"/>
                <a:gd name="connsiteX9486" fmla="*/ 1954858 w 4368946"/>
                <a:gd name="connsiteY9486" fmla="*/ 248955 h 2947481"/>
                <a:gd name="connsiteX9487" fmla="*/ 1956589 w 4368946"/>
                <a:gd name="connsiteY9487" fmla="*/ 250685 h 2947481"/>
                <a:gd name="connsiteX9488" fmla="*/ 1958319 w 4368946"/>
                <a:gd name="connsiteY9488" fmla="*/ 253175 h 2947481"/>
                <a:gd name="connsiteX9489" fmla="*/ 1959773 w 4368946"/>
                <a:gd name="connsiteY9489" fmla="*/ 255803 h 2947481"/>
                <a:gd name="connsiteX9490" fmla="*/ 1960742 w 4368946"/>
                <a:gd name="connsiteY9490" fmla="*/ 258225 h 2947481"/>
                <a:gd name="connsiteX9491" fmla="*/ 1960949 w 4368946"/>
                <a:gd name="connsiteY9491" fmla="*/ 259677 h 2947481"/>
                <a:gd name="connsiteX9492" fmla="*/ 1960810 w 4368946"/>
                <a:gd name="connsiteY9492" fmla="*/ 262513 h 2947481"/>
                <a:gd name="connsiteX9493" fmla="*/ 1960810 w 4368946"/>
                <a:gd name="connsiteY9493" fmla="*/ 263966 h 2947481"/>
                <a:gd name="connsiteX9494" fmla="*/ 1961364 w 4368946"/>
                <a:gd name="connsiteY9494" fmla="*/ 265073 h 2947481"/>
                <a:gd name="connsiteX9495" fmla="*/ 1962610 w 4368946"/>
                <a:gd name="connsiteY9495" fmla="*/ 267148 h 2947481"/>
                <a:gd name="connsiteX9496" fmla="*/ 1962956 w 4368946"/>
                <a:gd name="connsiteY9496" fmla="*/ 268186 h 2947481"/>
                <a:gd name="connsiteX9497" fmla="*/ 1963164 w 4368946"/>
                <a:gd name="connsiteY9497" fmla="*/ 270468 h 2947481"/>
                <a:gd name="connsiteX9498" fmla="*/ 1962541 w 4368946"/>
                <a:gd name="connsiteY9498" fmla="*/ 271990 h 2947481"/>
                <a:gd name="connsiteX9499" fmla="*/ 1959773 w 4368946"/>
                <a:gd name="connsiteY9499" fmla="*/ 275518 h 2947481"/>
                <a:gd name="connsiteX9500" fmla="*/ 1956104 w 4368946"/>
                <a:gd name="connsiteY9500" fmla="*/ 282159 h 2947481"/>
                <a:gd name="connsiteX9501" fmla="*/ 1955412 w 4368946"/>
                <a:gd name="connsiteY9501" fmla="*/ 282989 h 2947481"/>
                <a:gd name="connsiteX9502" fmla="*/ 1954858 w 4368946"/>
                <a:gd name="connsiteY9502" fmla="*/ 283335 h 2947481"/>
                <a:gd name="connsiteX9503" fmla="*/ 1954374 w 4368946"/>
                <a:gd name="connsiteY9503" fmla="*/ 283957 h 2947481"/>
                <a:gd name="connsiteX9504" fmla="*/ 1953959 w 4368946"/>
                <a:gd name="connsiteY9504" fmla="*/ 285479 h 2947481"/>
                <a:gd name="connsiteX9505" fmla="*/ 1954374 w 4368946"/>
                <a:gd name="connsiteY9505" fmla="*/ 288384 h 2947481"/>
                <a:gd name="connsiteX9506" fmla="*/ 1956035 w 4368946"/>
                <a:gd name="connsiteY9506" fmla="*/ 290529 h 2947481"/>
                <a:gd name="connsiteX9507" fmla="*/ 1957904 w 4368946"/>
                <a:gd name="connsiteY9507" fmla="*/ 292535 h 2947481"/>
                <a:gd name="connsiteX9508" fmla="*/ 1958804 w 4368946"/>
                <a:gd name="connsiteY9508" fmla="*/ 295163 h 2947481"/>
                <a:gd name="connsiteX9509" fmla="*/ 1958112 w 4368946"/>
                <a:gd name="connsiteY9509" fmla="*/ 297930 h 2947481"/>
                <a:gd name="connsiteX9510" fmla="*/ 1956450 w 4368946"/>
                <a:gd name="connsiteY9510" fmla="*/ 299936 h 2947481"/>
                <a:gd name="connsiteX9511" fmla="*/ 1954997 w 4368946"/>
                <a:gd name="connsiteY9511" fmla="*/ 301873 h 2947481"/>
                <a:gd name="connsiteX9512" fmla="*/ 1955204 w 4368946"/>
                <a:gd name="connsiteY9512" fmla="*/ 304294 h 2947481"/>
                <a:gd name="connsiteX9513" fmla="*/ 1956866 w 4368946"/>
                <a:gd name="connsiteY9513" fmla="*/ 305816 h 2947481"/>
                <a:gd name="connsiteX9514" fmla="*/ 1959703 w 4368946"/>
                <a:gd name="connsiteY9514" fmla="*/ 306784 h 2947481"/>
                <a:gd name="connsiteX9515" fmla="*/ 1972161 w 4368946"/>
                <a:gd name="connsiteY9515" fmla="*/ 309205 h 2947481"/>
                <a:gd name="connsiteX9516" fmla="*/ 1979082 w 4368946"/>
                <a:gd name="connsiteY9516" fmla="*/ 309690 h 2947481"/>
                <a:gd name="connsiteX9517" fmla="*/ 1981920 w 4368946"/>
                <a:gd name="connsiteY9517" fmla="*/ 310105 h 2947481"/>
                <a:gd name="connsiteX9518" fmla="*/ 1986834 w 4368946"/>
                <a:gd name="connsiteY9518" fmla="*/ 311626 h 2947481"/>
                <a:gd name="connsiteX9519" fmla="*/ 1988979 w 4368946"/>
                <a:gd name="connsiteY9519" fmla="*/ 312111 h 2947481"/>
                <a:gd name="connsiteX9520" fmla="*/ 1989810 w 4368946"/>
                <a:gd name="connsiteY9520" fmla="*/ 311488 h 2947481"/>
                <a:gd name="connsiteX9521" fmla="*/ 1990502 w 4368946"/>
                <a:gd name="connsiteY9521" fmla="*/ 311004 h 2947481"/>
                <a:gd name="connsiteX9522" fmla="*/ 1991263 w 4368946"/>
                <a:gd name="connsiteY9522" fmla="*/ 310727 h 2947481"/>
                <a:gd name="connsiteX9523" fmla="*/ 2000192 w 4368946"/>
                <a:gd name="connsiteY9523" fmla="*/ 310727 h 2947481"/>
                <a:gd name="connsiteX9524" fmla="*/ 2001922 w 4368946"/>
                <a:gd name="connsiteY9524" fmla="*/ 311142 h 2947481"/>
                <a:gd name="connsiteX9525" fmla="*/ 2004483 w 4368946"/>
                <a:gd name="connsiteY9525" fmla="*/ 312387 h 2947481"/>
                <a:gd name="connsiteX9526" fmla="*/ 2011888 w 4368946"/>
                <a:gd name="connsiteY9526" fmla="*/ 317506 h 2947481"/>
                <a:gd name="connsiteX9527" fmla="*/ 2016802 w 4368946"/>
                <a:gd name="connsiteY9527" fmla="*/ 319374 h 2947481"/>
                <a:gd name="connsiteX9528" fmla="*/ 2023170 w 4368946"/>
                <a:gd name="connsiteY9528" fmla="*/ 320550 h 2947481"/>
                <a:gd name="connsiteX9529" fmla="*/ 2029191 w 4368946"/>
                <a:gd name="connsiteY9529" fmla="*/ 320135 h 2947481"/>
                <a:gd name="connsiteX9530" fmla="*/ 2033275 w 4368946"/>
                <a:gd name="connsiteY9530" fmla="*/ 317091 h 2947481"/>
                <a:gd name="connsiteX9531" fmla="*/ 2025039 w 4368946"/>
                <a:gd name="connsiteY9531" fmla="*/ 317368 h 2947481"/>
                <a:gd name="connsiteX9532" fmla="*/ 2021647 w 4368946"/>
                <a:gd name="connsiteY9532" fmla="*/ 316330 h 2947481"/>
                <a:gd name="connsiteX9533" fmla="*/ 2018256 w 4368946"/>
                <a:gd name="connsiteY9533" fmla="*/ 312941 h 2947481"/>
                <a:gd name="connsiteX9534" fmla="*/ 2015280 w 4368946"/>
                <a:gd name="connsiteY9534" fmla="*/ 308375 h 2947481"/>
                <a:gd name="connsiteX9535" fmla="*/ 2013480 w 4368946"/>
                <a:gd name="connsiteY9535" fmla="*/ 306923 h 2947481"/>
                <a:gd name="connsiteX9536" fmla="*/ 2010504 w 4368946"/>
                <a:gd name="connsiteY9536" fmla="*/ 306093 h 2947481"/>
                <a:gd name="connsiteX9537" fmla="*/ 2008290 w 4368946"/>
                <a:gd name="connsiteY9537" fmla="*/ 305954 h 2947481"/>
                <a:gd name="connsiteX9538" fmla="*/ 2003791 w 4368946"/>
                <a:gd name="connsiteY9538" fmla="*/ 306231 h 2947481"/>
                <a:gd name="connsiteX9539" fmla="*/ 2001507 w 4368946"/>
                <a:gd name="connsiteY9539" fmla="*/ 306093 h 2947481"/>
                <a:gd name="connsiteX9540" fmla="*/ 1996454 w 4368946"/>
                <a:gd name="connsiteY9540" fmla="*/ 304848 h 2947481"/>
                <a:gd name="connsiteX9541" fmla="*/ 1981090 w 4368946"/>
                <a:gd name="connsiteY9541" fmla="*/ 298484 h 2947481"/>
                <a:gd name="connsiteX9542" fmla="*/ 1976937 w 4368946"/>
                <a:gd name="connsiteY9542" fmla="*/ 295924 h 2947481"/>
                <a:gd name="connsiteX9543" fmla="*/ 1974169 w 4368946"/>
                <a:gd name="connsiteY9543" fmla="*/ 292742 h 2947481"/>
                <a:gd name="connsiteX9544" fmla="*/ 1969946 w 4368946"/>
                <a:gd name="connsiteY9544" fmla="*/ 284511 h 2947481"/>
                <a:gd name="connsiteX9545" fmla="*/ 1977352 w 4368946"/>
                <a:gd name="connsiteY9545" fmla="*/ 282297 h 2947481"/>
                <a:gd name="connsiteX9546" fmla="*/ 1983719 w 4368946"/>
                <a:gd name="connsiteY9546" fmla="*/ 280983 h 2947481"/>
                <a:gd name="connsiteX9547" fmla="*/ 1989948 w 4368946"/>
                <a:gd name="connsiteY9547" fmla="*/ 281398 h 2947481"/>
                <a:gd name="connsiteX9548" fmla="*/ 2000745 w 4368946"/>
                <a:gd name="connsiteY9548" fmla="*/ 286171 h 2947481"/>
                <a:gd name="connsiteX9549" fmla="*/ 2004067 w 4368946"/>
                <a:gd name="connsiteY9549" fmla="*/ 286932 h 2947481"/>
                <a:gd name="connsiteX9550" fmla="*/ 2007528 w 4368946"/>
                <a:gd name="connsiteY9550" fmla="*/ 286724 h 2947481"/>
                <a:gd name="connsiteX9551" fmla="*/ 2011335 w 4368946"/>
                <a:gd name="connsiteY9551" fmla="*/ 285548 h 2947481"/>
                <a:gd name="connsiteX9552" fmla="*/ 2014311 w 4368946"/>
                <a:gd name="connsiteY9552" fmla="*/ 283473 h 2947481"/>
                <a:gd name="connsiteX9553" fmla="*/ 2014864 w 4368946"/>
                <a:gd name="connsiteY9553" fmla="*/ 281190 h 2947481"/>
                <a:gd name="connsiteX9554" fmla="*/ 2013203 w 4368946"/>
                <a:gd name="connsiteY9554" fmla="*/ 279046 h 2947481"/>
                <a:gd name="connsiteX9555" fmla="*/ 2009535 w 4368946"/>
                <a:gd name="connsiteY9555" fmla="*/ 277455 h 2947481"/>
                <a:gd name="connsiteX9556" fmla="*/ 2006351 w 4368946"/>
                <a:gd name="connsiteY9556" fmla="*/ 277455 h 2947481"/>
                <a:gd name="connsiteX9557" fmla="*/ 2002476 w 4368946"/>
                <a:gd name="connsiteY9557" fmla="*/ 278077 h 2947481"/>
                <a:gd name="connsiteX9558" fmla="*/ 1999569 w 4368946"/>
                <a:gd name="connsiteY9558" fmla="*/ 277801 h 2947481"/>
                <a:gd name="connsiteX9559" fmla="*/ 1999154 w 4368946"/>
                <a:gd name="connsiteY9559" fmla="*/ 275310 h 2947481"/>
                <a:gd name="connsiteX9560" fmla="*/ 2000538 w 4368946"/>
                <a:gd name="connsiteY9560" fmla="*/ 273996 h 2947481"/>
                <a:gd name="connsiteX9561" fmla="*/ 2014795 w 4368946"/>
                <a:gd name="connsiteY9561" fmla="*/ 267356 h 2947481"/>
                <a:gd name="connsiteX9562" fmla="*/ 2021370 w 4368946"/>
                <a:gd name="connsiteY9562" fmla="*/ 266318 h 2947481"/>
                <a:gd name="connsiteX9563" fmla="*/ 2035212 w 4368946"/>
                <a:gd name="connsiteY9563" fmla="*/ 266595 h 2947481"/>
                <a:gd name="connsiteX9564" fmla="*/ 2039088 w 4368946"/>
                <a:gd name="connsiteY9564" fmla="*/ 267079 h 2947481"/>
                <a:gd name="connsiteX9565" fmla="*/ 2042203 w 4368946"/>
                <a:gd name="connsiteY9565" fmla="*/ 268186 h 2947481"/>
                <a:gd name="connsiteX9566" fmla="*/ 2048847 w 4368946"/>
                <a:gd name="connsiteY9566" fmla="*/ 271575 h 2947481"/>
                <a:gd name="connsiteX9567" fmla="*/ 2051754 w 4368946"/>
                <a:gd name="connsiteY9567" fmla="*/ 272751 h 2947481"/>
                <a:gd name="connsiteX9568" fmla="*/ 2063797 w 4368946"/>
                <a:gd name="connsiteY9568" fmla="*/ 276140 h 2947481"/>
                <a:gd name="connsiteX9569" fmla="*/ 2065319 w 4368946"/>
                <a:gd name="connsiteY9569" fmla="*/ 276763 h 2947481"/>
                <a:gd name="connsiteX9570" fmla="*/ 2066704 w 4368946"/>
                <a:gd name="connsiteY9570" fmla="*/ 277593 h 2947481"/>
                <a:gd name="connsiteX9571" fmla="*/ 2067742 w 4368946"/>
                <a:gd name="connsiteY9571" fmla="*/ 278562 h 2947481"/>
                <a:gd name="connsiteX9572" fmla="*/ 2068365 w 4368946"/>
                <a:gd name="connsiteY9572" fmla="*/ 279461 h 2947481"/>
                <a:gd name="connsiteX9573" fmla="*/ 2068918 w 4368946"/>
                <a:gd name="connsiteY9573" fmla="*/ 280429 h 2947481"/>
                <a:gd name="connsiteX9574" fmla="*/ 2069749 w 4368946"/>
                <a:gd name="connsiteY9574" fmla="*/ 281536 h 2947481"/>
                <a:gd name="connsiteX9575" fmla="*/ 2072033 w 4368946"/>
                <a:gd name="connsiteY9575" fmla="*/ 283542 h 2947481"/>
                <a:gd name="connsiteX9576" fmla="*/ 2074732 w 4368946"/>
                <a:gd name="connsiteY9576" fmla="*/ 285410 h 2947481"/>
                <a:gd name="connsiteX9577" fmla="*/ 2080546 w 4368946"/>
                <a:gd name="connsiteY9577" fmla="*/ 288592 h 2947481"/>
                <a:gd name="connsiteX9578" fmla="*/ 2086705 w 4368946"/>
                <a:gd name="connsiteY9578" fmla="*/ 290944 h 2947481"/>
                <a:gd name="connsiteX9579" fmla="*/ 2092589 w 4368946"/>
                <a:gd name="connsiteY9579" fmla="*/ 291428 h 2947481"/>
                <a:gd name="connsiteX9580" fmla="*/ 2107953 w 4368946"/>
                <a:gd name="connsiteY9580" fmla="*/ 289768 h 2947481"/>
                <a:gd name="connsiteX9581" fmla="*/ 2111068 w 4368946"/>
                <a:gd name="connsiteY9581" fmla="*/ 289768 h 2947481"/>
                <a:gd name="connsiteX9582" fmla="*/ 2114182 w 4368946"/>
                <a:gd name="connsiteY9582" fmla="*/ 290183 h 2947481"/>
                <a:gd name="connsiteX9583" fmla="*/ 2116743 w 4368946"/>
                <a:gd name="connsiteY9583" fmla="*/ 291359 h 2947481"/>
                <a:gd name="connsiteX9584" fmla="*/ 2118266 w 4368946"/>
                <a:gd name="connsiteY9584" fmla="*/ 293434 h 2947481"/>
                <a:gd name="connsiteX9585" fmla="*/ 2118058 w 4368946"/>
                <a:gd name="connsiteY9585" fmla="*/ 295647 h 2947481"/>
                <a:gd name="connsiteX9586" fmla="*/ 2116605 w 4368946"/>
                <a:gd name="connsiteY9586" fmla="*/ 297930 h 2947481"/>
                <a:gd name="connsiteX9587" fmla="*/ 2114459 w 4368946"/>
                <a:gd name="connsiteY9587" fmla="*/ 300282 h 2947481"/>
                <a:gd name="connsiteX9588" fmla="*/ 2112037 w 4368946"/>
                <a:gd name="connsiteY9588" fmla="*/ 302219 h 2947481"/>
                <a:gd name="connsiteX9589" fmla="*/ 2101240 w 4368946"/>
                <a:gd name="connsiteY9589" fmla="*/ 308099 h 2947481"/>
                <a:gd name="connsiteX9590" fmla="*/ 2100755 w 4368946"/>
                <a:gd name="connsiteY9590" fmla="*/ 308790 h 2947481"/>
                <a:gd name="connsiteX9591" fmla="*/ 2099994 w 4368946"/>
                <a:gd name="connsiteY9591" fmla="*/ 310727 h 2947481"/>
                <a:gd name="connsiteX9592" fmla="*/ 2099579 w 4368946"/>
                <a:gd name="connsiteY9592" fmla="*/ 311834 h 2947481"/>
                <a:gd name="connsiteX9593" fmla="*/ 2098956 w 4368946"/>
                <a:gd name="connsiteY9593" fmla="*/ 314947 h 2947481"/>
                <a:gd name="connsiteX9594" fmla="*/ 2098817 w 4368946"/>
                <a:gd name="connsiteY9594" fmla="*/ 316123 h 2947481"/>
                <a:gd name="connsiteX9595" fmla="*/ 2099164 w 4368946"/>
                <a:gd name="connsiteY9595" fmla="*/ 319305 h 2947481"/>
                <a:gd name="connsiteX9596" fmla="*/ 2099786 w 4368946"/>
                <a:gd name="connsiteY9596" fmla="*/ 321864 h 2947481"/>
                <a:gd name="connsiteX9597" fmla="*/ 2099994 w 4368946"/>
                <a:gd name="connsiteY9597" fmla="*/ 324493 h 2947481"/>
                <a:gd name="connsiteX9598" fmla="*/ 2099371 w 4368946"/>
                <a:gd name="connsiteY9598" fmla="*/ 327744 h 2947481"/>
                <a:gd name="connsiteX9599" fmla="*/ 2098333 w 4368946"/>
                <a:gd name="connsiteY9599" fmla="*/ 330857 h 2947481"/>
                <a:gd name="connsiteX9600" fmla="*/ 2097779 w 4368946"/>
                <a:gd name="connsiteY9600" fmla="*/ 333278 h 2947481"/>
                <a:gd name="connsiteX9601" fmla="*/ 2097779 w 4368946"/>
                <a:gd name="connsiteY9601" fmla="*/ 335837 h 2947481"/>
                <a:gd name="connsiteX9602" fmla="*/ 2098333 w 4368946"/>
                <a:gd name="connsiteY9602" fmla="*/ 339296 h 2947481"/>
                <a:gd name="connsiteX9603" fmla="*/ 2098749 w 4368946"/>
                <a:gd name="connsiteY9603" fmla="*/ 336460 h 2947481"/>
                <a:gd name="connsiteX9604" fmla="*/ 2099510 w 4368946"/>
                <a:gd name="connsiteY9604" fmla="*/ 334246 h 2947481"/>
                <a:gd name="connsiteX9605" fmla="*/ 2102071 w 4368946"/>
                <a:gd name="connsiteY9605" fmla="*/ 329681 h 2947481"/>
                <a:gd name="connsiteX9606" fmla="*/ 2105323 w 4368946"/>
                <a:gd name="connsiteY9606" fmla="*/ 322348 h 2947481"/>
                <a:gd name="connsiteX9607" fmla="*/ 2106846 w 4368946"/>
                <a:gd name="connsiteY9607" fmla="*/ 320412 h 2947481"/>
                <a:gd name="connsiteX9608" fmla="*/ 2111760 w 4368946"/>
                <a:gd name="connsiteY9608" fmla="*/ 318544 h 2947481"/>
                <a:gd name="connsiteX9609" fmla="*/ 2114598 w 4368946"/>
                <a:gd name="connsiteY9609" fmla="*/ 321726 h 2947481"/>
                <a:gd name="connsiteX9610" fmla="*/ 2115567 w 4368946"/>
                <a:gd name="connsiteY9610" fmla="*/ 327191 h 2947481"/>
                <a:gd name="connsiteX9611" fmla="*/ 2115151 w 4368946"/>
                <a:gd name="connsiteY9611" fmla="*/ 332240 h 2947481"/>
                <a:gd name="connsiteX9612" fmla="*/ 2113006 w 4368946"/>
                <a:gd name="connsiteY9612" fmla="*/ 336806 h 2947481"/>
                <a:gd name="connsiteX9613" fmla="*/ 2110030 w 4368946"/>
                <a:gd name="connsiteY9613" fmla="*/ 341786 h 2947481"/>
                <a:gd name="connsiteX9614" fmla="*/ 2108646 w 4368946"/>
                <a:gd name="connsiteY9614" fmla="*/ 346559 h 2947481"/>
                <a:gd name="connsiteX9615" fmla="*/ 2111276 w 4368946"/>
                <a:gd name="connsiteY9615" fmla="*/ 350364 h 2947481"/>
                <a:gd name="connsiteX9616" fmla="*/ 2113698 w 4368946"/>
                <a:gd name="connsiteY9616" fmla="*/ 351401 h 2947481"/>
                <a:gd name="connsiteX9617" fmla="*/ 2115290 w 4368946"/>
                <a:gd name="connsiteY9617" fmla="*/ 351124 h 2947481"/>
                <a:gd name="connsiteX9618" fmla="*/ 2116328 w 4368946"/>
                <a:gd name="connsiteY9618" fmla="*/ 349879 h 2947481"/>
                <a:gd name="connsiteX9619" fmla="*/ 2117020 w 4368946"/>
                <a:gd name="connsiteY9619" fmla="*/ 347804 h 2947481"/>
                <a:gd name="connsiteX9620" fmla="*/ 2117020 w 4368946"/>
                <a:gd name="connsiteY9620" fmla="*/ 346559 h 2947481"/>
                <a:gd name="connsiteX9621" fmla="*/ 2116605 w 4368946"/>
                <a:gd name="connsiteY9621" fmla="*/ 345521 h 2947481"/>
                <a:gd name="connsiteX9622" fmla="*/ 2116328 w 4368946"/>
                <a:gd name="connsiteY9622" fmla="*/ 344553 h 2947481"/>
                <a:gd name="connsiteX9623" fmla="*/ 2116743 w 4368946"/>
                <a:gd name="connsiteY9623" fmla="*/ 343446 h 2947481"/>
                <a:gd name="connsiteX9624" fmla="*/ 2117920 w 4368946"/>
                <a:gd name="connsiteY9624" fmla="*/ 342685 h 2947481"/>
                <a:gd name="connsiteX9625" fmla="*/ 2119581 w 4368946"/>
                <a:gd name="connsiteY9625" fmla="*/ 342201 h 2947481"/>
                <a:gd name="connsiteX9626" fmla="*/ 2121311 w 4368946"/>
                <a:gd name="connsiteY9626" fmla="*/ 341855 h 2947481"/>
                <a:gd name="connsiteX9627" fmla="*/ 2122695 w 4368946"/>
                <a:gd name="connsiteY9627" fmla="*/ 341509 h 2947481"/>
                <a:gd name="connsiteX9628" fmla="*/ 2127056 w 4368946"/>
                <a:gd name="connsiteY9628" fmla="*/ 338673 h 2947481"/>
                <a:gd name="connsiteX9629" fmla="*/ 2129063 w 4368946"/>
                <a:gd name="connsiteY9629" fmla="*/ 335284 h 2947481"/>
                <a:gd name="connsiteX9630" fmla="*/ 2128855 w 4368946"/>
                <a:gd name="connsiteY9630" fmla="*/ 331133 h 2947481"/>
                <a:gd name="connsiteX9631" fmla="*/ 2126917 w 4368946"/>
                <a:gd name="connsiteY9631" fmla="*/ 326153 h 2947481"/>
                <a:gd name="connsiteX9632" fmla="*/ 2124356 w 4368946"/>
                <a:gd name="connsiteY9632" fmla="*/ 321518 h 2947481"/>
                <a:gd name="connsiteX9633" fmla="*/ 2121450 w 4368946"/>
                <a:gd name="connsiteY9633" fmla="*/ 317160 h 2947481"/>
                <a:gd name="connsiteX9634" fmla="*/ 2118473 w 4368946"/>
                <a:gd name="connsiteY9634" fmla="*/ 313425 h 2947481"/>
                <a:gd name="connsiteX9635" fmla="*/ 2118473 w 4368946"/>
                <a:gd name="connsiteY9635" fmla="*/ 311903 h 2947481"/>
                <a:gd name="connsiteX9636" fmla="*/ 2119096 w 4368946"/>
                <a:gd name="connsiteY9636" fmla="*/ 309136 h 2947481"/>
                <a:gd name="connsiteX9637" fmla="*/ 2120965 w 4368946"/>
                <a:gd name="connsiteY9637" fmla="*/ 305263 h 2947481"/>
                <a:gd name="connsiteX9638" fmla="*/ 2123595 w 4368946"/>
                <a:gd name="connsiteY9638" fmla="*/ 301458 h 2947481"/>
                <a:gd name="connsiteX9639" fmla="*/ 2125671 w 4368946"/>
                <a:gd name="connsiteY9639" fmla="*/ 297515 h 2947481"/>
                <a:gd name="connsiteX9640" fmla="*/ 2126017 w 4368946"/>
                <a:gd name="connsiteY9640" fmla="*/ 293434 h 2947481"/>
                <a:gd name="connsiteX9641" fmla="*/ 2123526 w 4368946"/>
                <a:gd name="connsiteY9641" fmla="*/ 288592 h 2947481"/>
                <a:gd name="connsiteX9642" fmla="*/ 2119512 w 4368946"/>
                <a:gd name="connsiteY9642" fmla="*/ 286378 h 2947481"/>
                <a:gd name="connsiteX9643" fmla="*/ 2109822 w 4368946"/>
                <a:gd name="connsiteY9643" fmla="*/ 284441 h 2947481"/>
                <a:gd name="connsiteX9644" fmla="*/ 2107331 w 4368946"/>
                <a:gd name="connsiteY9644" fmla="*/ 283404 h 2947481"/>
                <a:gd name="connsiteX9645" fmla="*/ 2104908 w 4368946"/>
                <a:gd name="connsiteY9645" fmla="*/ 282020 h 2947481"/>
                <a:gd name="connsiteX9646" fmla="*/ 2102624 w 4368946"/>
                <a:gd name="connsiteY9646" fmla="*/ 280360 h 2947481"/>
                <a:gd name="connsiteX9647" fmla="*/ 2100755 w 4368946"/>
                <a:gd name="connsiteY9647" fmla="*/ 278492 h 2947481"/>
                <a:gd name="connsiteX9648" fmla="*/ 2099856 w 4368946"/>
                <a:gd name="connsiteY9648" fmla="*/ 276971 h 2947481"/>
                <a:gd name="connsiteX9649" fmla="*/ 2098610 w 4368946"/>
                <a:gd name="connsiteY9649" fmla="*/ 273650 h 2947481"/>
                <a:gd name="connsiteX9650" fmla="*/ 2097641 w 4368946"/>
                <a:gd name="connsiteY9650" fmla="*/ 272198 h 2947481"/>
                <a:gd name="connsiteX9651" fmla="*/ 2093626 w 4368946"/>
                <a:gd name="connsiteY9651" fmla="*/ 269569 h 2947481"/>
                <a:gd name="connsiteX9652" fmla="*/ 2088713 w 4368946"/>
                <a:gd name="connsiteY9652" fmla="*/ 268393 h 2947481"/>
                <a:gd name="connsiteX9653" fmla="*/ 2078884 w 4368946"/>
                <a:gd name="connsiteY9653" fmla="*/ 267286 h 2947481"/>
                <a:gd name="connsiteX9654" fmla="*/ 2074386 w 4368946"/>
                <a:gd name="connsiteY9654" fmla="*/ 265695 h 2947481"/>
                <a:gd name="connsiteX9655" fmla="*/ 2071133 w 4368946"/>
                <a:gd name="connsiteY9655" fmla="*/ 263274 h 2947481"/>
                <a:gd name="connsiteX9656" fmla="*/ 2068780 w 4368946"/>
                <a:gd name="connsiteY9656" fmla="*/ 259954 h 2947481"/>
                <a:gd name="connsiteX9657" fmla="*/ 2067188 w 4368946"/>
                <a:gd name="connsiteY9657" fmla="*/ 255596 h 2947481"/>
                <a:gd name="connsiteX9658" fmla="*/ 2066634 w 4368946"/>
                <a:gd name="connsiteY9658" fmla="*/ 252967 h 2947481"/>
                <a:gd name="connsiteX9659" fmla="*/ 2066773 w 4368946"/>
                <a:gd name="connsiteY9659" fmla="*/ 251100 h 2947481"/>
                <a:gd name="connsiteX9660" fmla="*/ 2069057 w 4368946"/>
                <a:gd name="connsiteY9660" fmla="*/ 244251 h 2947481"/>
                <a:gd name="connsiteX9661" fmla="*/ 2069403 w 4368946"/>
                <a:gd name="connsiteY9661" fmla="*/ 242384 h 2947481"/>
                <a:gd name="connsiteX9662" fmla="*/ 2069057 w 4368946"/>
                <a:gd name="connsiteY9662" fmla="*/ 240655 h 2947481"/>
                <a:gd name="connsiteX9663" fmla="*/ 2067742 w 4368946"/>
                <a:gd name="connsiteY9663" fmla="*/ 238718 h 2947481"/>
                <a:gd name="connsiteX9664" fmla="*/ 2065804 w 4368946"/>
                <a:gd name="connsiteY9664" fmla="*/ 237127 h 2947481"/>
                <a:gd name="connsiteX9665" fmla="*/ 2064143 w 4368946"/>
                <a:gd name="connsiteY9665" fmla="*/ 236089 h 2947481"/>
                <a:gd name="connsiteX9666" fmla="*/ 2062759 w 4368946"/>
                <a:gd name="connsiteY9666" fmla="*/ 234775 h 2947481"/>
                <a:gd name="connsiteX9667" fmla="*/ 2061651 w 4368946"/>
                <a:gd name="connsiteY9667" fmla="*/ 232146 h 2947481"/>
                <a:gd name="connsiteX9668" fmla="*/ 2060682 w 4368946"/>
                <a:gd name="connsiteY9668" fmla="*/ 227235 h 2947481"/>
                <a:gd name="connsiteX9669" fmla="*/ 2060405 w 4368946"/>
                <a:gd name="connsiteY9669" fmla="*/ 224399 h 2947481"/>
                <a:gd name="connsiteX9670" fmla="*/ 2060544 w 4368946"/>
                <a:gd name="connsiteY9670" fmla="*/ 222324 h 2947481"/>
                <a:gd name="connsiteX9671" fmla="*/ 2061098 w 4368946"/>
                <a:gd name="connsiteY9671" fmla="*/ 221286 h 2947481"/>
                <a:gd name="connsiteX9672" fmla="*/ 2062620 w 4368946"/>
                <a:gd name="connsiteY9672" fmla="*/ 219764 h 2947481"/>
                <a:gd name="connsiteX9673" fmla="*/ 2063243 w 4368946"/>
                <a:gd name="connsiteY9673" fmla="*/ 219003 h 2947481"/>
                <a:gd name="connsiteX9674" fmla="*/ 2064212 w 4368946"/>
                <a:gd name="connsiteY9674" fmla="*/ 216098 h 2947481"/>
                <a:gd name="connsiteX9675" fmla="*/ 2064212 w 4368946"/>
                <a:gd name="connsiteY9675" fmla="*/ 215752 h 2947481"/>
                <a:gd name="connsiteX9676" fmla="*/ 2065804 w 4368946"/>
                <a:gd name="connsiteY9676" fmla="*/ 214784 h 2947481"/>
                <a:gd name="connsiteX9677" fmla="*/ 2067949 w 4368946"/>
                <a:gd name="connsiteY9677" fmla="*/ 214299 h 2947481"/>
                <a:gd name="connsiteX9678" fmla="*/ 2148857 w 4368946"/>
                <a:gd name="connsiteY9678" fmla="*/ 208420 h 2947481"/>
                <a:gd name="connsiteX9679" fmla="*/ 2151072 w 4368946"/>
                <a:gd name="connsiteY9679" fmla="*/ 208420 h 2947481"/>
                <a:gd name="connsiteX9680" fmla="*/ 2157647 w 4368946"/>
                <a:gd name="connsiteY9680" fmla="*/ 209596 h 2947481"/>
                <a:gd name="connsiteX9681" fmla="*/ 2161177 w 4368946"/>
                <a:gd name="connsiteY9681" fmla="*/ 209596 h 2947481"/>
                <a:gd name="connsiteX9682" fmla="*/ 2163045 w 4368946"/>
                <a:gd name="connsiteY9682" fmla="*/ 209457 h 2947481"/>
                <a:gd name="connsiteX9683" fmla="*/ 2164568 w 4368946"/>
                <a:gd name="connsiteY9683" fmla="*/ 209111 h 2947481"/>
                <a:gd name="connsiteX9684" fmla="*/ 2165537 w 4368946"/>
                <a:gd name="connsiteY9684" fmla="*/ 208558 h 2947481"/>
                <a:gd name="connsiteX9685" fmla="*/ 2167267 w 4368946"/>
                <a:gd name="connsiteY9685" fmla="*/ 206967 h 2947481"/>
                <a:gd name="connsiteX9686" fmla="*/ 2168236 w 4368946"/>
                <a:gd name="connsiteY9686" fmla="*/ 206414 h 2947481"/>
                <a:gd name="connsiteX9687" fmla="*/ 2170312 w 4368946"/>
                <a:gd name="connsiteY9687" fmla="*/ 205722 h 2947481"/>
                <a:gd name="connsiteX9688" fmla="*/ 2172527 w 4368946"/>
                <a:gd name="connsiteY9688" fmla="*/ 205238 h 2947481"/>
                <a:gd name="connsiteX9689" fmla="*/ 2188169 w 4368946"/>
                <a:gd name="connsiteY9689" fmla="*/ 203024 h 2947481"/>
                <a:gd name="connsiteX9690" fmla="*/ 2193983 w 4368946"/>
                <a:gd name="connsiteY9690" fmla="*/ 203439 h 2947481"/>
                <a:gd name="connsiteX9691" fmla="*/ 2198135 w 4368946"/>
                <a:gd name="connsiteY9691" fmla="*/ 205860 h 2947481"/>
                <a:gd name="connsiteX9692" fmla="*/ 2187892 w 4368946"/>
                <a:gd name="connsiteY9692" fmla="*/ 211671 h 2947481"/>
                <a:gd name="connsiteX9693" fmla="*/ 2184363 w 4368946"/>
                <a:gd name="connsiteY9693" fmla="*/ 213193 h 2947481"/>
                <a:gd name="connsiteX9694" fmla="*/ 2177857 w 4368946"/>
                <a:gd name="connsiteY9694" fmla="*/ 214922 h 2947481"/>
                <a:gd name="connsiteX9695" fmla="*/ 2174673 w 4368946"/>
                <a:gd name="connsiteY9695" fmla="*/ 216305 h 2947481"/>
                <a:gd name="connsiteX9696" fmla="*/ 2172597 w 4368946"/>
                <a:gd name="connsiteY9696" fmla="*/ 218588 h 2947481"/>
                <a:gd name="connsiteX9697" fmla="*/ 2172251 w 4368946"/>
                <a:gd name="connsiteY9697" fmla="*/ 221978 h 2947481"/>
                <a:gd name="connsiteX9698" fmla="*/ 2174119 w 4368946"/>
                <a:gd name="connsiteY9698" fmla="*/ 224330 h 2947481"/>
                <a:gd name="connsiteX9699" fmla="*/ 2179794 w 4368946"/>
                <a:gd name="connsiteY9699" fmla="*/ 227650 h 2947481"/>
                <a:gd name="connsiteX9700" fmla="*/ 2185608 w 4368946"/>
                <a:gd name="connsiteY9700" fmla="*/ 232492 h 2947481"/>
                <a:gd name="connsiteX9701" fmla="*/ 2189000 w 4368946"/>
                <a:gd name="connsiteY9701" fmla="*/ 234429 h 2947481"/>
                <a:gd name="connsiteX9702" fmla="*/ 2191560 w 4368946"/>
                <a:gd name="connsiteY9702" fmla="*/ 234083 h 2947481"/>
                <a:gd name="connsiteX9703" fmla="*/ 2179033 w 4368946"/>
                <a:gd name="connsiteY9703" fmla="*/ 225367 h 2947481"/>
                <a:gd name="connsiteX9704" fmla="*/ 2175780 w 4368946"/>
                <a:gd name="connsiteY9704" fmla="*/ 220248 h 2947481"/>
                <a:gd name="connsiteX9705" fmla="*/ 2180279 w 4368946"/>
                <a:gd name="connsiteY9705" fmla="*/ 215890 h 2947481"/>
                <a:gd name="connsiteX9706" fmla="*/ 2184501 w 4368946"/>
                <a:gd name="connsiteY9706" fmla="*/ 214853 h 2947481"/>
                <a:gd name="connsiteX9707" fmla="*/ 2193221 w 4368946"/>
                <a:gd name="connsiteY9707" fmla="*/ 214230 h 2947481"/>
                <a:gd name="connsiteX9708" fmla="*/ 2197512 w 4368946"/>
                <a:gd name="connsiteY9708" fmla="*/ 213539 h 2947481"/>
                <a:gd name="connsiteX9709" fmla="*/ 2200696 w 4368946"/>
                <a:gd name="connsiteY9709" fmla="*/ 212086 h 2947481"/>
                <a:gd name="connsiteX9710" fmla="*/ 2206026 w 4368946"/>
                <a:gd name="connsiteY9710" fmla="*/ 207935 h 2947481"/>
                <a:gd name="connsiteX9711" fmla="*/ 2209209 w 4368946"/>
                <a:gd name="connsiteY9711" fmla="*/ 206344 h 2947481"/>
                <a:gd name="connsiteX9712" fmla="*/ 2207340 w 4368946"/>
                <a:gd name="connsiteY9712" fmla="*/ 205584 h 2947481"/>
                <a:gd name="connsiteX9713" fmla="*/ 2203396 w 4368946"/>
                <a:gd name="connsiteY9713" fmla="*/ 204546 h 2947481"/>
                <a:gd name="connsiteX9714" fmla="*/ 2201527 w 4368946"/>
                <a:gd name="connsiteY9714" fmla="*/ 203647 h 2947481"/>
                <a:gd name="connsiteX9715" fmla="*/ 2199173 w 4368946"/>
                <a:gd name="connsiteY9715" fmla="*/ 201502 h 2947481"/>
                <a:gd name="connsiteX9716" fmla="*/ 2193014 w 4368946"/>
                <a:gd name="connsiteY9716" fmla="*/ 193686 h 2947481"/>
                <a:gd name="connsiteX9717" fmla="*/ 2189207 w 4368946"/>
                <a:gd name="connsiteY9717" fmla="*/ 190780 h 2947481"/>
                <a:gd name="connsiteX9718" fmla="*/ 2185193 w 4368946"/>
                <a:gd name="connsiteY9718" fmla="*/ 189259 h 2947481"/>
                <a:gd name="connsiteX9719" fmla="*/ 2181040 w 4368946"/>
                <a:gd name="connsiteY9719" fmla="*/ 188152 h 2947481"/>
                <a:gd name="connsiteX9720" fmla="*/ 2176542 w 4368946"/>
                <a:gd name="connsiteY9720" fmla="*/ 186422 h 2947481"/>
                <a:gd name="connsiteX9721" fmla="*/ 2179033 w 4368946"/>
                <a:gd name="connsiteY9721" fmla="*/ 183586 h 2947481"/>
                <a:gd name="connsiteX9722" fmla="*/ 2181594 w 4368946"/>
                <a:gd name="connsiteY9722" fmla="*/ 181580 h 2947481"/>
                <a:gd name="connsiteX9723" fmla="*/ 2184570 w 4368946"/>
                <a:gd name="connsiteY9723" fmla="*/ 180681 h 2947481"/>
                <a:gd name="connsiteX9724" fmla="*/ 2188376 w 4368946"/>
                <a:gd name="connsiteY9724" fmla="*/ 181165 h 2947481"/>
                <a:gd name="connsiteX9725" fmla="*/ 2190107 w 4368946"/>
                <a:gd name="connsiteY9725" fmla="*/ 182134 h 2947481"/>
                <a:gd name="connsiteX9726" fmla="*/ 2193221 w 4368946"/>
                <a:gd name="connsiteY9726" fmla="*/ 184901 h 2947481"/>
                <a:gd name="connsiteX9727" fmla="*/ 2194882 w 4368946"/>
                <a:gd name="connsiteY9727" fmla="*/ 185800 h 2947481"/>
                <a:gd name="connsiteX9728" fmla="*/ 2196474 w 4368946"/>
                <a:gd name="connsiteY9728" fmla="*/ 185800 h 2947481"/>
                <a:gd name="connsiteX9729" fmla="*/ 2198412 w 4368946"/>
                <a:gd name="connsiteY9729" fmla="*/ 185385 h 2947481"/>
                <a:gd name="connsiteX9730" fmla="*/ 2202081 w 4368946"/>
                <a:gd name="connsiteY9730" fmla="*/ 184278 h 2947481"/>
                <a:gd name="connsiteX9731" fmla="*/ 2195228 w 4368946"/>
                <a:gd name="connsiteY9731" fmla="*/ 179644 h 2947481"/>
                <a:gd name="connsiteX9732" fmla="*/ 2187961 w 4368946"/>
                <a:gd name="connsiteY9732" fmla="*/ 175839 h 2947481"/>
                <a:gd name="connsiteX9733" fmla="*/ 2180279 w 4368946"/>
                <a:gd name="connsiteY9733" fmla="*/ 173141 h 2947481"/>
                <a:gd name="connsiteX9734" fmla="*/ 2172181 w 4368946"/>
                <a:gd name="connsiteY9734" fmla="*/ 171550 h 2947481"/>
                <a:gd name="connsiteX9735" fmla="*/ 2173219 w 4368946"/>
                <a:gd name="connsiteY9735" fmla="*/ 168437 h 2947481"/>
                <a:gd name="connsiteX9736" fmla="*/ 2173704 w 4368946"/>
                <a:gd name="connsiteY9736" fmla="*/ 167677 h 2947481"/>
                <a:gd name="connsiteX9737" fmla="*/ 2174465 w 4368946"/>
                <a:gd name="connsiteY9737" fmla="*/ 167400 h 2947481"/>
                <a:gd name="connsiteX9738" fmla="*/ 2175988 w 4368946"/>
                <a:gd name="connsiteY9738" fmla="*/ 167607 h 2947481"/>
                <a:gd name="connsiteX9739" fmla="*/ 2176680 w 4368946"/>
                <a:gd name="connsiteY9739" fmla="*/ 167400 h 2947481"/>
                <a:gd name="connsiteX9740" fmla="*/ 2178756 w 4368946"/>
                <a:gd name="connsiteY9740" fmla="*/ 165740 h 2947481"/>
                <a:gd name="connsiteX9741" fmla="*/ 2179725 w 4368946"/>
                <a:gd name="connsiteY9741" fmla="*/ 164702 h 2947481"/>
                <a:gd name="connsiteX9742" fmla="*/ 2180556 w 4368946"/>
                <a:gd name="connsiteY9742" fmla="*/ 163249 h 2947481"/>
                <a:gd name="connsiteX9743" fmla="*/ 2185470 w 4368946"/>
                <a:gd name="connsiteY9743" fmla="*/ 167054 h 2947481"/>
                <a:gd name="connsiteX9744" fmla="*/ 2188100 w 4368946"/>
                <a:gd name="connsiteY9744" fmla="*/ 168714 h 2947481"/>
                <a:gd name="connsiteX9745" fmla="*/ 2190522 w 4368946"/>
                <a:gd name="connsiteY9745" fmla="*/ 169475 h 2947481"/>
                <a:gd name="connsiteX9746" fmla="*/ 2193221 w 4368946"/>
                <a:gd name="connsiteY9746" fmla="*/ 168783 h 2947481"/>
                <a:gd name="connsiteX9747" fmla="*/ 2195782 w 4368946"/>
                <a:gd name="connsiteY9747" fmla="*/ 167054 h 2947481"/>
                <a:gd name="connsiteX9748" fmla="*/ 2204503 w 4368946"/>
                <a:gd name="connsiteY9748" fmla="*/ 158615 h 2947481"/>
                <a:gd name="connsiteX9749" fmla="*/ 2206510 w 4368946"/>
                <a:gd name="connsiteY9749" fmla="*/ 155710 h 2947481"/>
                <a:gd name="connsiteX9750" fmla="*/ 2206856 w 4368946"/>
                <a:gd name="connsiteY9750" fmla="*/ 153081 h 2947481"/>
                <a:gd name="connsiteX9751" fmla="*/ 2204849 w 4368946"/>
                <a:gd name="connsiteY9751" fmla="*/ 151213 h 2947481"/>
                <a:gd name="connsiteX9752" fmla="*/ 2201734 w 4368946"/>
                <a:gd name="connsiteY9752" fmla="*/ 150729 h 2947481"/>
                <a:gd name="connsiteX9753" fmla="*/ 2198620 w 4368946"/>
                <a:gd name="connsiteY9753" fmla="*/ 150729 h 2947481"/>
                <a:gd name="connsiteX9754" fmla="*/ 2196543 w 4368946"/>
                <a:gd name="connsiteY9754" fmla="*/ 150106 h 2947481"/>
                <a:gd name="connsiteX9755" fmla="*/ 2195644 w 4368946"/>
                <a:gd name="connsiteY9755" fmla="*/ 148100 h 2947481"/>
                <a:gd name="connsiteX9756" fmla="*/ 2196405 w 4368946"/>
                <a:gd name="connsiteY9756" fmla="*/ 145956 h 2947481"/>
                <a:gd name="connsiteX9757" fmla="*/ 2198274 w 4368946"/>
                <a:gd name="connsiteY9757" fmla="*/ 144227 h 2947481"/>
                <a:gd name="connsiteX9758" fmla="*/ 2200696 w 4368946"/>
                <a:gd name="connsiteY9758" fmla="*/ 143327 h 2947481"/>
                <a:gd name="connsiteX9759" fmla="*/ 2203188 w 4368946"/>
                <a:gd name="connsiteY9759" fmla="*/ 143673 h 2947481"/>
                <a:gd name="connsiteX9760" fmla="*/ 2208240 w 4368946"/>
                <a:gd name="connsiteY9760" fmla="*/ 146094 h 2947481"/>
                <a:gd name="connsiteX9761" fmla="*/ 2210732 w 4368946"/>
                <a:gd name="connsiteY9761" fmla="*/ 146579 h 2947481"/>
                <a:gd name="connsiteX9762" fmla="*/ 2214954 w 4368946"/>
                <a:gd name="connsiteY9762" fmla="*/ 145472 h 2947481"/>
                <a:gd name="connsiteX9763" fmla="*/ 2219937 w 4368946"/>
                <a:gd name="connsiteY9763" fmla="*/ 142982 h 2947481"/>
                <a:gd name="connsiteX9764" fmla="*/ 2228657 w 4368946"/>
                <a:gd name="connsiteY9764" fmla="*/ 137309 h 2947481"/>
                <a:gd name="connsiteX9765" fmla="*/ 2236548 w 4368946"/>
                <a:gd name="connsiteY9765" fmla="*/ 131015 h 2947481"/>
                <a:gd name="connsiteX9766" fmla="*/ 2240839 w 4368946"/>
                <a:gd name="connsiteY9766" fmla="*/ 128386 h 2947481"/>
                <a:gd name="connsiteX9767" fmla="*/ 2245614 w 4368946"/>
                <a:gd name="connsiteY9767" fmla="*/ 127002 h 2947481"/>
                <a:gd name="connsiteX9768" fmla="*/ 2250736 w 4368946"/>
                <a:gd name="connsiteY9768" fmla="*/ 126726 h 2947481"/>
                <a:gd name="connsiteX9769" fmla="*/ 2252743 w 4368946"/>
                <a:gd name="connsiteY9769" fmla="*/ 126172 h 2947481"/>
                <a:gd name="connsiteX9770" fmla="*/ 2255511 w 4368946"/>
                <a:gd name="connsiteY9770" fmla="*/ 124512 h 2947481"/>
                <a:gd name="connsiteX9771" fmla="*/ 2261394 w 4368946"/>
                <a:gd name="connsiteY9771" fmla="*/ 120362 h 2947481"/>
                <a:gd name="connsiteX9772" fmla="*/ 2263471 w 4368946"/>
                <a:gd name="connsiteY9772" fmla="*/ 119324 h 2947481"/>
                <a:gd name="connsiteX9773" fmla="*/ 2268938 w 4368946"/>
                <a:gd name="connsiteY9773" fmla="*/ 117595 h 2947481"/>
                <a:gd name="connsiteX9774" fmla="*/ 2274683 w 4368946"/>
                <a:gd name="connsiteY9774" fmla="*/ 116557 h 2947481"/>
                <a:gd name="connsiteX9775" fmla="*/ 2286102 w 4368946"/>
                <a:gd name="connsiteY9775" fmla="*/ 115520 h 2947481"/>
                <a:gd name="connsiteX9776" fmla="*/ 2289217 w 4368946"/>
                <a:gd name="connsiteY9776" fmla="*/ 115036 h 2947481"/>
                <a:gd name="connsiteX9777" fmla="*/ 2291501 w 4368946"/>
                <a:gd name="connsiteY9777" fmla="*/ 114067 h 2947481"/>
                <a:gd name="connsiteX9778" fmla="*/ 2296761 w 4368946"/>
                <a:gd name="connsiteY9778" fmla="*/ 111508 h 2947481"/>
                <a:gd name="connsiteX9779" fmla="*/ 2299253 w 4368946"/>
                <a:gd name="connsiteY9779" fmla="*/ 110747 h 2947481"/>
                <a:gd name="connsiteX9780" fmla="*/ 2307143 w 4368946"/>
                <a:gd name="connsiteY9780" fmla="*/ 109709 h 2947481"/>
                <a:gd name="connsiteX9781" fmla="*/ 2338149 w 4368946"/>
                <a:gd name="connsiteY9781" fmla="*/ 102792 h 2947481"/>
                <a:gd name="connsiteX9782" fmla="*/ 2342856 w 4368946"/>
                <a:gd name="connsiteY9782" fmla="*/ 101062 h 2947481"/>
                <a:gd name="connsiteX9783" fmla="*/ 2345693 w 4368946"/>
                <a:gd name="connsiteY9783" fmla="*/ 98088 h 2947481"/>
                <a:gd name="connsiteX9784" fmla="*/ 2334758 w 4368946"/>
                <a:gd name="connsiteY9784" fmla="*/ 99195 h 2947481"/>
                <a:gd name="connsiteX9785" fmla="*/ 2334412 w 4368946"/>
                <a:gd name="connsiteY9785" fmla="*/ 99195 h 2947481"/>
                <a:gd name="connsiteX9786" fmla="*/ 2333512 w 4368946"/>
                <a:gd name="connsiteY9786" fmla="*/ 98711 h 2947481"/>
                <a:gd name="connsiteX9787" fmla="*/ 2333097 w 4368946"/>
                <a:gd name="connsiteY9787" fmla="*/ 98572 h 2947481"/>
                <a:gd name="connsiteX9788" fmla="*/ 2332474 w 4368946"/>
                <a:gd name="connsiteY9788" fmla="*/ 98918 h 2947481"/>
                <a:gd name="connsiteX9789" fmla="*/ 2331228 w 4368946"/>
                <a:gd name="connsiteY9789" fmla="*/ 100094 h 2947481"/>
                <a:gd name="connsiteX9790" fmla="*/ 2330813 w 4368946"/>
                <a:gd name="connsiteY9790" fmla="*/ 100371 h 2947481"/>
                <a:gd name="connsiteX9791" fmla="*/ 2330052 w 4368946"/>
                <a:gd name="connsiteY9791" fmla="*/ 100163 h 2947481"/>
                <a:gd name="connsiteX9792" fmla="*/ 2328044 w 4368946"/>
                <a:gd name="connsiteY9792" fmla="*/ 99402 h 2947481"/>
                <a:gd name="connsiteX9793" fmla="*/ 2327006 w 4368946"/>
                <a:gd name="connsiteY9793" fmla="*/ 99195 h 2947481"/>
                <a:gd name="connsiteX9794" fmla="*/ 2325345 w 4368946"/>
                <a:gd name="connsiteY9794" fmla="*/ 99195 h 2947481"/>
                <a:gd name="connsiteX9795" fmla="*/ 2324792 w 4368946"/>
                <a:gd name="connsiteY9795" fmla="*/ 99195 h 2947481"/>
                <a:gd name="connsiteX9796" fmla="*/ 2323823 w 4368946"/>
                <a:gd name="connsiteY9796" fmla="*/ 99333 h 2947481"/>
                <a:gd name="connsiteX9797" fmla="*/ 2323061 w 4368946"/>
                <a:gd name="connsiteY9797" fmla="*/ 99748 h 2947481"/>
                <a:gd name="connsiteX9798" fmla="*/ 2322438 w 4368946"/>
                <a:gd name="connsiteY9798" fmla="*/ 100440 h 2947481"/>
                <a:gd name="connsiteX9799" fmla="*/ 2321608 w 4368946"/>
                <a:gd name="connsiteY9799" fmla="*/ 100993 h 2947481"/>
                <a:gd name="connsiteX9800" fmla="*/ 2320362 w 4368946"/>
                <a:gd name="connsiteY9800" fmla="*/ 100855 h 2947481"/>
                <a:gd name="connsiteX9801" fmla="*/ 2318770 w 4368946"/>
                <a:gd name="connsiteY9801" fmla="*/ 99264 h 2947481"/>
                <a:gd name="connsiteX9802" fmla="*/ 2318978 w 4368946"/>
                <a:gd name="connsiteY9802" fmla="*/ 96843 h 2947481"/>
                <a:gd name="connsiteX9803" fmla="*/ 2320016 w 4368946"/>
                <a:gd name="connsiteY9803" fmla="*/ 94214 h 2947481"/>
                <a:gd name="connsiteX9804" fmla="*/ 2321054 w 4368946"/>
                <a:gd name="connsiteY9804" fmla="*/ 92070 h 2947481"/>
                <a:gd name="connsiteX9805" fmla="*/ 2321677 w 4368946"/>
                <a:gd name="connsiteY9805" fmla="*/ 92762 h 2947481"/>
                <a:gd name="connsiteX9806" fmla="*/ 2323131 w 4368946"/>
                <a:gd name="connsiteY9806" fmla="*/ 93938 h 2947481"/>
                <a:gd name="connsiteX9807" fmla="*/ 2323753 w 4368946"/>
                <a:gd name="connsiteY9807" fmla="*/ 94560 h 2947481"/>
                <a:gd name="connsiteX9808" fmla="*/ 2325207 w 4368946"/>
                <a:gd name="connsiteY9808" fmla="*/ 92900 h 2947481"/>
                <a:gd name="connsiteX9809" fmla="*/ 2326383 w 4368946"/>
                <a:gd name="connsiteY9809" fmla="*/ 91793 h 2947481"/>
                <a:gd name="connsiteX9810" fmla="*/ 2327698 w 4368946"/>
                <a:gd name="connsiteY9810" fmla="*/ 91171 h 2947481"/>
                <a:gd name="connsiteX9811" fmla="*/ 2329636 w 4368946"/>
                <a:gd name="connsiteY9811" fmla="*/ 91032 h 2947481"/>
                <a:gd name="connsiteX9812" fmla="*/ 2330951 w 4368946"/>
                <a:gd name="connsiteY9812" fmla="*/ 91378 h 2947481"/>
                <a:gd name="connsiteX9813" fmla="*/ 2333720 w 4368946"/>
                <a:gd name="connsiteY9813" fmla="*/ 92831 h 2947481"/>
                <a:gd name="connsiteX9814" fmla="*/ 2335035 w 4368946"/>
                <a:gd name="connsiteY9814" fmla="*/ 93108 h 2947481"/>
                <a:gd name="connsiteX9815" fmla="*/ 2335865 w 4368946"/>
                <a:gd name="connsiteY9815" fmla="*/ 92831 h 2947481"/>
                <a:gd name="connsiteX9816" fmla="*/ 2337595 w 4368946"/>
                <a:gd name="connsiteY9816" fmla="*/ 91516 h 2947481"/>
                <a:gd name="connsiteX9817" fmla="*/ 2338426 w 4368946"/>
                <a:gd name="connsiteY9817" fmla="*/ 91101 h 2947481"/>
                <a:gd name="connsiteX9818" fmla="*/ 2342302 w 4368946"/>
                <a:gd name="connsiteY9818" fmla="*/ 90410 h 2947481"/>
                <a:gd name="connsiteX9819" fmla="*/ 2373931 w 4368946"/>
                <a:gd name="connsiteY9819" fmla="*/ 88888 h 2947481"/>
                <a:gd name="connsiteX9820" fmla="*/ 2378015 w 4368946"/>
                <a:gd name="connsiteY9820" fmla="*/ 89234 h 2947481"/>
                <a:gd name="connsiteX9821" fmla="*/ 2382029 w 4368946"/>
                <a:gd name="connsiteY9821" fmla="*/ 90202 h 2947481"/>
                <a:gd name="connsiteX9822" fmla="*/ 2385490 w 4368946"/>
                <a:gd name="connsiteY9822" fmla="*/ 91793 h 2947481"/>
                <a:gd name="connsiteX9823" fmla="*/ 2383898 w 4368946"/>
                <a:gd name="connsiteY9823" fmla="*/ 94768 h 2947481"/>
                <a:gd name="connsiteX9824" fmla="*/ 2381752 w 4368946"/>
                <a:gd name="connsiteY9824" fmla="*/ 97258 h 2947481"/>
                <a:gd name="connsiteX9825" fmla="*/ 2376700 w 4368946"/>
                <a:gd name="connsiteY9825" fmla="*/ 101685 h 2947481"/>
                <a:gd name="connsiteX9826" fmla="*/ 2381821 w 4368946"/>
                <a:gd name="connsiteY9826" fmla="*/ 100717 h 2947481"/>
                <a:gd name="connsiteX9827" fmla="*/ 2389435 w 4368946"/>
                <a:gd name="connsiteY9827" fmla="*/ 97465 h 2947481"/>
                <a:gd name="connsiteX9828" fmla="*/ 2395041 w 4368946"/>
                <a:gd name="connsiteY9828" fmla="*/ 96289 h 2947481"/>
                <a:gd name="connsiteX9829" fmla="*/ 2394210 w 4368946"/>
                <a:gd name="connsiteY9829" fmla="*/ 101754 h 2947481"/>
                <a:gd name="connsiteX9830" fmla="*/ 2400508 w 4368946"/>
                <a:gd name="connsiteY9830" fmla="*/ 99748 h 2947481"/>
                <a:gd name="connsiteX9831" fmla="*/ 2403346 w 4368946"/>
                <a:gd name="connsiteY9831" fmla="*/ 98503 h 2947481"/>
                <a:gd name="connsiteX9832" fmla="*/ 2406322 w 4368946"/>
                <a:gd name="connsiteY9832" fmla="*/ 96843 h 2947481"/>
                <a:gd name="connsiteX9833" fmla="*/ 2408606 w 4368946"/>
                <a:gd name="connsiteY9833" fmla="*/ 95321 h 2947481"/>
                <a:gd name="connsiteX9834" fmla="*/ 2409852 w 4368946"/>
                <a:gd name="connsiteY9834" fmla="*/ 94698 h 2947481"/>
                <a:gd name="connsiteX9835" fmla="*/ 2411167 w 4368946"/>
                <a:gd name="connsiteY9835" fmla="*/ 94491 h 2947481"/>
                <a:gd name="connsiteX9836" fmla="*/ 2412205 w 4368946"/>
                <a:gd name="connsiteY9836" fmla="*/ 94906 h 2947481"/>
                <a:gd name="connsiteX9837" fmla="*/ 2414281 w 4368946"/>
                <a:gd name="connsiteY9837" fmla="*/ 96635 h 2947481"/>
                <a:gd name="connsiteX9838" fmla="*/ 2415043 w 4368946"/>
                <a:gd name="connsiteY9838" fmla="*/ 96981 h 2947481"/>
                <a:gd name="connsiteX9839" fmla="*/ 2416496 w 4368946"/>
                <a:gd name="connsiteY9839" fmla="*/ 96151 h 2947481"/>
                <a:gd name="connsiteX9840" fmla="*/ 2417257 w 4368946"/>
                <a:gd name="connsiteY9840" fmla="*/ 94629 h 2947481"/>
                <a:gd name="connsiteX9841" fmla="*/ 2417811 w 4368946"/>
                <a:gd name="connsiteY9841" fmla="*/ 93038 h 2947481"/>
                <a:gd name="connsiteX9842" fmla="*/ 2418503 w 4368946"/>
                <a:gd name="connsiteY9842" fmla="*/ 91932 h 2947481"/>
                <a:gd name="connsiteX9843" fmla="*/ 2419957 w 4368946"/>
                <a:gd name="connsiteY9843" fmla="*/ 91447 h 2947481"/>
                <a:gd name="connsiteX9844" fmla="*/ 2423279 w 4368946"/>
                <a:gd name="connsiteY9844" fmla="*/ 90756 h 2947481"/>
                <a:gd name="connsiteX9845" fmla="*/ 2424732 w 4368946"/>
                <a:gd name="connsiteY9845" fmla="*/ 90341 h 2947481"/>
                <a:gd name="connsiteX9846" fmla="*/ 2431307 w 4368946"/>
                <a:gd name="connsiteY9846" fmla="*/ 87297 h 2947481"/>
                <a:gd name="connsiteX9847" fmla="*/ 2436914 w 4368946"/>
                <a:gd name="connsiteY9847" fmla="*/ 85222 h 2947481"/>
                <a:gd name="connsiteX9848" fmla="*/ 2439613 w 4368946"/>
                <a:gd name="connsiteY9848" fmla="*/ 84668 h 2947481"/>
                <a:gd name="connsiteX9849" fmla="*/ 2442381 w 4368946"/>
                <a:gd name="connsiteY9849" fmla="*/ 84807 h 2947481"/>
                <a:gd name="connsiteX9850" fmla="*/ 2445842 w 4368946"/>
                <a:gd name="connsiteY9850" fmla="*/ 85568 h 2947481"/>
                <a:gd name="connsiteX9851" fmla="*/ 2448748 w 4368946"/>
                <a:gd name="connsiteY9851" fmla="*/ 86398 h 2947481"/>
                <a:gd name="connsiteX9852" fmla="*/ 2454770 w 4368946"/>
                <a:gd name="connsiteY9852" fmla="*/ 88750 h 2947481"/>
                <a:gd name="connsiteX9853" fmla="*/ 2457331 w 4368946"/>
                <a:gd name="connsiteY9853" fmla="*/ 90202 h 2947481"/>
                <a:gd name="connsiteX9854" fmla="*/ 2459407 w 4368946"/>
                <a:gd name="connsiteY9854" fmla="*/ 91655 h 2947481"/>
                <a:gd name="connsiteX9855" fmla="*/ 2460653 w 4368946"/>
                <a:gd name="connsiteY9855" fmla="*/ 93038 h 2947481"/>
                <a:gd name="connsiteX9856" fmla="*/ 2461068 w 4368946"/>
                <a:gd name="connsiteY9856" fmla="*/ 94698 h 2947481"/>
                <a:gd name="connsiteX9857" fmla="*/ 2460930 w 4368946"/>
                <a:gd name="connsiteY9857" fmla="*/ 96981 h 2947481"/>
                <a:gd name="connsiteX9858" fmla="*/ 2460307 w 4368946"/>
                <a:gd name="connsiteY9858" fmla="*/ 99748 h 2947481"/>
                <a:gd name="connsiteX9859" fmla="*/ 2459130 w 4368946"/>
                <a:gd name="connsiteY9859" fmla="*/ 102377 h 2947481"/>
                <a:gd name="connsiteX9860" fmla="*/ 2457469 w 4368946"/>
                <a:gd name="connsiteY9860" fmla="*/ 104659 h 2947481"/>
                <a:gd name="connsiteX9861" fmla="*/ 2455254 w 4368946"/>
                <a:gd name="connsiteY9861" fmla="*/ 106458 h 2947481"/>
                <a:gd name="connsiteX9862" fmla="*/ 2460307 w 4368946"/>
                <a:gd name="connsiteY9862" fmla="*/ 105144 h 2947481"/>
                <a:gd name="connsiteX9863" fmla="*/ 2462868 w 4368946"/>
                <a:gd name="connsiteY9863" fmla="*/ 99887 h 2947481"/>
                <a:gd name="connsiteX9864" fmla="*/ 2463490 w 4368946"/>
                <a:gd name="connsiteY9864" fmla="*/ 93315 h 2947481"/>
                <a:gd name="connsiteX9865" fmla="*/ 2462452 w 4368946"/>
                <a:gd name="connsiteY9865" fmla="*/ 88265 h 2947481"/>
                <a:gd name="connsiteX9866" fmla="*/ 2458715 w 4368946"/>
                <a:gd name="connsiteY9866" fmla="*/ 83769 h 2947481"/>
                <a:gd name="connsiteX9867" fmla="*/ 2453178 w 4368946"/>
                <a:gd name="connsiteY9867" fmla="*/ 79688 h 2947481"/>
                <a:gd name="connsiteX9868" fmla="*/ 2441897 w 4368946"/>
                <a:gd name="connsiteY9868" fmla="*/ 73047 h 2947481"/>
                <a:gd name="connsiteX9869" fmla="*/ 2445080 w 4368946"/>
                <a:gd name="connsiteY9869" fmla="*/ 71733 h 2947481"/>
                <a:gd name="connsiteX9870" fmla="*/ 2449371 w 4368946"/>
                <a:gd name="connsiteY9870" fmla="*/ 72010 h 2947481"/>
                <a:gd name="connsiteX9871" fmla="*/ 2457677 w 4368946"/>
                <a:gd name="connsiteY9871" fmla="*/ 73393 h 2947481"/>
                <a:gd name="connsiteX9872" fmla="*/ 2473042 w 4368946"/>
                <a:gd name="connsiteY9872" fmla="*/ 73047 h 2947481"/>
                <a:gd name="connsiteX9873" fmla="*/ 2474980 w 4368946"/>
                <a:gd name="connsiteY9873" fmla="*/ 72771 h 2947481"/>
                <a:gd name="connsiteX9874" fmla="*/ 2478717 w 4368946"/>
                <a:gd name="connsiteY9874" fmla="*/ 72010 h 2947481"/>
                <a:gd name="connsiteX9875" fmla="*/ 2480655 w 4368946"/>
                <a:gd name="connsiteY9875" fmla="*/ 71733 h 2947481"/>
                <a:gd name="connsiteX9876" fmla="*/ 2483008 w 4368946"/>
                <a:gd name="connsiteY9876" fmla="*/ 71733 h 2947481"/>
                <a:gd name="connsiteX9877" fmla="*/ 2495604 w 4368946"/>
                <a:gd name="connsiteY9877" fmla="*/ 74223 h 2947481"/>
                <a:gd name="connsiteX9878" fmla="*/ 2499480 w 4368946"/>
                <a:gd name="connsiteY9878" fmla="*/ 74223 h 2947481"/>
                <a:gd name="connsiteX9879" fmla="*/ 2501764 w 4368946"/>
                <a:gd name="connsiteY9879" fmla="*/ 72840 h 2947481"/>
                <a:gd name="connsiteX9880" fmla="*/ 2492075 w 4368946"/>
                <a:gd name="connsiteY9880" fmla="*/ 70626 h 2947481"/>
                <a:gd name="connsiteX9881" fmla="*/ 2489445 w 4368946"/>
                <a:gd name="connsiteY9881" fmla="*/ 70488 h 2947481"/>
                <a:gd name="connsiteX9882" fmla="*/ 2487853 w 4368946"/>
                <a:gd name="connsiteY9882" fmla="*/ 70488 h 2947481"/>
                <a:gd name="connsiteX9883" fmla="*/ 2487230 w 4368946"/>
                <a:gd name="connsiteY9883" fmla="*/ 69934 h 2947481"/>
                <a:gd name="connsiteX9884" fmla="*/ 2487368 w 4368946"/>
                <a:gd name="connsiteY9884" fmla="*/ 67859 h 2947481"/>
                <a:gd name="connsiteX9885" fmla="*/ 2487922 w 4368946"/>
                <a:gd name="connsiteY9885" fmla="*/ 65438 h 2947481"/>
                <a:gd name="connsiteX9886" fmla="*/ 2488407 w 4368946"/>
                <a:gd name="connsiteY9886" fmla="*/ 64193 h 2947481"/>
                <a:gd name="connsiteX9887" fmla="*/ 2488407 w 4368946"/>
                <a:gd name="connsiteY9887" fmla="*/ 62948 h 2947481"/>
                <a:gd name="connsiteX9888" fmla="*/ 2487784 w 4368946"/>
                <a:gd name="connsiteY9888" fmla="*/ 60458 h 2947481"/>
                <a:gd name="connsiteX9889" fmla="*/ 2485915 w 4368946"/>
                <a:gd name="connsiteY9889" fmla="*/ 56722 h 2947481"/>
                <a:gd name="connsiteX9890" fmla="*/ 2485915 w 4368946"/>
                <a:gd name="connsiteY9890" fmla="*/ 54855 h 2947481"/>
                <a:gd name="connsiteX9891" fmla="*/ 2487368 w 4368946"/>
                <a:gd name="connsiteY9891" fmla="*/ 52503 h 2947481"/>
                <a:gd name="connsiteX9892" fmla="*/ 2488614 w 4368946"/>
                <a:gd name="connsiteY9892" fmla="*/ 51465 h 2947481"/>
                <a:gd name="connsiteX9893" fmla="*/ 2499826 w 4368946"/>
                <a:gd name="connsiteY9893" fmla="*/ 44409 h 2947481"/>
                <a:gd name="connsiteX9894" fmla="*/ 2521005 w 4368946"/>
                <a:gd name="connsiteY9894" fmla="*/ 34933 h 2947481"/>
                <a:gd name="connsiteX9895" fmla="*/ 2525850 w 4368946"/>
                <a:gd name="connsiteY9895" fmla="*/ 33411 h 2947481"/>
                <a:gd name="connsiteX9896" fmla="*/ 2539969 w 4368946"/>
                <a:gd name="connsiteY9896" fmla="*/ 31128 h 2947481"/>
                <a:gd name="connsiteX9897" fmla="*/ 2544121 w 4368946"/>
                <a:gd name="connsiteY9897" fmla="*/ 30021 h 2947481"/>
                <a:gd name="connsiteX9898" fmla="*/ 2547928 w 4368946"/>
                <a:gd name="connsiteY9898" fmla="*/ 28707 h 2947481"/>
                <a:gd name="connsiteX9899" fmla="*/ 2551665 w 4368946"/>
                <a:gd name="connsiteY9899" fmla="*/ 27808 h 2947481"/>
                <a:gd name="connsiteX9900" fmla="*/ 3052269 w 4368946"/>
                <a:gd name="connsiteY9900" fmla="*/ 1312636 h 2947481"/>
                <a:gd name="connsiteX9901" fmla="*/ 3052823 w 4368946"/>
                <a:gd name="connsiteY9901" fmla="*/ 1311806 h 2947481"/>
                <a:gd name="connsiteX9902" fmla="*/ 3054068 w 4368946"/>
                <a:gd name="connsiteY9902" fmla="*/ 1309661 h 2947481"/>
                <a:gd name="connsiteX9903" fmla="*/ 3052823 w 4368946"/>
                <a:gd name="connsiteY9903" fmla="*/ 1311806 h 2947481"/>
                <a:gd name="connsiteX9904" fmla="*/ 3052269 w 4368946"/>
                <a:gd name="connsiteY9904" fmla="*/ 1312636 h 2947481"/>
                <a:gd name="connsiteX9905" fmla="*/ 3031783 w 4368946"/>
                <a:gd name="connsiteY9905" fmla="*/ 1316233 h 2947481"/>
                <a:gd name="connsiteX9906" fmla="*/ 3038288 w 4368946"/>
                <a:gd name="connsiteY9906" fmla="*/ 1315541 h 2947481"/>
                <a:gd name="connsiteX9907" fmla="*/ 3046732 w 4368946"/>
                <a:gd name="connsiteY9907" fmla="*/ 1315818 h 2947481"/>
                <a:gd name="connsiteX9908" fmla="*/ 3046732 w 4368946"/>
                <a:gd name="connsiteY9908" fmla="*/ 1315818 h 2947481"/>
                <a:gd name="connsiteX9909" fmla="*/ 3038288 w 4368946"/>
                <a:gd name="connsiteY9909" fmla="*/ 1315541 h 2947481"/>
                <a:gd name="connsiteX9910" fmla="*/ 3031783 w 4368946"/>
                <a:gd name="connsiteY9910" fmla="*/ 1316302 h 2947481"/>
                <a:gd name="connsiteX9911" fmla="*/ 2551665 w 4368946"/>
                <a:gd name="connsiteY9911" fmla="*/ 208 h 2947481"/>
                <a:gd name="connsiteX9912" fmla="*/ 2545229 w 4368946"/>
                <a:gd name="connsiteY9912" fmla="*/ 968 h 2947481"/>
                <a:gd name="connsiteX9913" fmla="*/ 2541491 w 4368946"/>
                <a:gd name="connsiteY9913" fmla="*/ 1868 h 2947481"/>
                <a:gd name="connsiteX9914" fmla="*/ 2538792 w 4368946"/>
                <a:gd name="connsiteY9914" fmla="*/ 2698 h 2947481"/>
                <a:gd name="connsiteX9915" fmla="*/ 2536093 w 4368946"/>
                <a:gd name="connsiteY9915" fmla="*/ 3666 h 2947481"/>
                <a:gd name="connsiteX9916" fmla="*/ 2534362 w 4368946"/>
                <a:gd name="connsiteY9916" fmla="*/ 4150 h 2947481"/>
                <a:gd name="connsiteX9917" fmla="*/ 2521559 w 4368946"/>
                <a:gd name="connsiteY9917" fmla="*/ 6226 h 2947481"/>
                <a:gd name="connsiteX9918" fmla="*/ 2517544 w 4368946"/>
                <a:gd name="connsiteY9918" fmla="*/ 7194 h 2947481"/>
                <a:gd name="connsiteX9919" fmla="*/ 2512700 w 4368946"/>
                <a:gd name="connsiteY9919" fmla="*/ 8716 h 2947481"/>
                <a:gd name="connsiteX9920" fmla="*/ 2509793 w 4368946"/>
                <a:gd name="connsiteY9920" fmla="*/ 9823 h 2947481"/>
                <a:gd name="connsiteX9921" fmla="*/ 2488614 w 4368946"/>
                <a:gd name="connsiteY9921" fmla="*/ 19299 h 2947481"/>
                <a:gd name="connsiteX9922" fmla="*/ 2485153 w 4368946"/>
                <a:gd name="connsiteY9922" fmla="*/ 21167 h 2947481"/>
                <a:gd name="connsiteX9923" fmla="*/ 2473941 w 4368946"/>
                <a:gd name="connsiteY9923" fmla="*/ 28223 h 2947481"/>
                <a:gd name="connsiteX9924" fmla="*/ 2471381 w 4368946"/>
                <a:gd name="connsiteY9924" fmla="*/ 30021 h 2947481"/>
                <a:gd name="connsiteX9925" fmla="*/ 2470135 w 4368946"/>
                <a:gd name="connsiteY9925" fmla="*/ 31059 h 2947481"/>
                <a:gd name="connsiteX9926" fmla="*/ 2464044 w 4368946"/>
                <a:gd name="connsiteY9926" fmla="*/ 37838 h 2947481"/>
                <a:gd name="connsiteX9927" fmla="*/ 2462522 w 4368946"/>
                <a:gd name="connsiteY9927" fmla="*/ 40190 h 2947481"/>
                <a:gd name="connsiteX9928" fmla="*/ 2459753 w 4368946"/>
                <a:gd name="connsiteY9928" fmla="*/ 45793 h 2947481"/>
                <a:gd name="connsiteX9929" fmla="*/ 2454078 w 4368946"/>
                <a:gd name="connsiteY9929" fmla="*/ 44824 h 2947481"/>
                <a:gd name="connsiteX9930" fmla="*/ 2451102 w 4368946"/>
                <a:gd name="connsiteY9930" fmla="*/ 44479 h 2947481"/>
                <a:gd name="connsiteX9931" fmla="*/ 2446811 w 4368946"/>
                <a:gd name="connsiteY9931" fmla="*/ 44202 h 2947481"/>
                <a:gd name="connsiteX9932" fmla="*/ 2445219 w 4368946"/>
                <a:gd name="connsiteY9932" fmla="*/ 44202 h 2947481"/>
                <a:gd name="connsiteX9933" fmla="*/ 2434768 w 4368946"/>
                <a:gd name="connsiteY9933" fmla="*/ 46277 h 2947481"/>
                <a:gd name="connsiteX9934" fmla="*/ 2431584 w 4368946"/>
                <a:gd name="connsiteY9934" fmla="*/ 47591 h 2947481"/>
                <a:gd name="connsiteX9935" fmla="*/ 2415942 w 4368946"/>
                <a:gd name="connsiteY9935" fmla="*/ 64124 h 2947481"/>
                <a:gd name="connsiteX9936" fmla="*/ 2415527 w 4368946"/>
                <a:gd name="connsiteY9936" fmla="*/ 64331 h 2947481"/>
                <a:gd name="connsiteX9937" fmla="*/ 2414351 w 4368946"/>
                <a:gd name="connsiteY9937" fmla="*/ 64608 h 2947481"/>
                <a:gd name="connsiteX9938" fmla="*/ 2410821 w 4368946"/>
                <a:gd name="connsiteY9938" fmla="*/ 65576 h 2947481"/>
                <a:gd name="connsiteX9939" fmla="*/ 2409367 w 4368946"/>
                <a:gd name="connsiteY9939" fmla="*/ 66061 h 2947481"/>
                <a:gd name="connsiteX9940" fmla="*/ 2406115 w 4368946"/>
                <a:gd name="connsiteY9940" fmla="*/ 67444 h 2947481"/>
                <a:gd name="connsiteX9941" fmla="*/ 2405353 w 4368946"/>
                <a:gd name="connsiteY9941" fmla="*/ 67583 h 2947481"/>
                <a:gd name="connsiteX9942" fmla="*/ 2400508 w 4368946"/>
                <a:gd name="connsiteY9942" fmla="*/ 68828 h 2947481"/>
                <a:gd name="connsiteX9943" fmla="*/ 2397186 w 4368946"/>
                <a:gd name="connsiteY9943" fmla="*/ 66960 h 2947481"/>
                <a:gd name="connsiteX9944" fmla="*/ 2393726 w 4368946"/>
                <a:gd name="connsiteY9944" fmla="*/ 65369 h 2947481"/>
                <a:gd name="connsiteX9945" fmla="*/ 2388327 w 4368946"/>
                <a:gd name="connsiteY9945" fmla="*/ 63501 h 2947481"/>
                <a:gd name="connsiteX9946" fmla="*/ 2384313 w 4368946"/>
                <a:gd name="connsiteY9946" fmla="*/ 62533 h 2947481"/>
                <a:gd name="connsiteX9947" fmla="*/ 2380230 w 4368946"/>
                <a:gd name="connsiteY9947" fmla="*/ 61910 h 2947481"/>
                <a:gd name="connsiteX9948" fmla="*/ 2376146 w 4368946"/>
                <a:gd name="connsiteY9948" fmla="*/ 61564 h 2947481"/>
                <a:gd name="connsiteX9949" fmla="*/ 2373931 w 4368946"/>
                <a:gd name="connsiteY9949" fmla="*/ 61495 h 2947481"/>
                <a:gd name="connsiteX9950" fmla="*/ 2372547 w 4368946"/>
                <a:gd name="connsiteY9950" fmla="*/ 61495 h 2947481"/>
                <a:gd name="connsiteX9951" fmla="*/ 2340918 w 4368946"/>
                <a:gd name="connsiteY9951" fmla="*/ 63017 h 2947481"/>
                <a:gd name="connsiteX9952" fmla="*/ 2337180 w 4368946"/>
                <a:gd name="connsiteY9952" fmla="*/ 63432 h 2947481"/>
                <a:gd name="connsiteX9953" fmla="*/ 2334204 w 4368946"/>
                <a:gd name="connsiteY9953" fmla="*/ 63985 h 2947481"/>
                <a:gd name="connsiteX9954" fmla="*/ 2329636 w 4368946"/>
                <a:gd name="connsiteY9954" fmla="*/ 63640 h 2947481"/>
                <a:gd name="connsiteX9955" fmla="*/ 2327560 w 4368946"/>
                <a:gd name="connsiteY9955" fmla="*/ 63709 h 2947481"/>
                <a:gd name="connsiteX9956" fmla="*/ 2325622 w 4368946"/>
                <a:gd name="connsiteY9956" fmla="*/ 63847 h 2947481"/>
                <a:gd name="connsiteX9957" fmla="*/ 2320777 w 4368946"/>
                <a:gd name="connsiteY9957" fmla="*/ 64608 h 2947481"/>
                <a:gd name="connsiteX9958" fmla="*/ 2316555 w 4368946"/>
                <a:gd name="connsiteY9958" fmla="*/ 64954 h 2947481"/>
                <a:gd name="connsiteX9959" fmla="*/ 2295861 w 4368946"/>
                <a:gd name="connsiteY9959" fmla="*/ 80449 h 2947481"/>
                <a:gd name="connsiteX9960" fmla="*/ 2294823 w 4368946"/>
                <a:gd name="connsiteY9960" fmla="*/ 82593 h 2947481"/>
                <a:gd name="connsiteX9961" fmla="*/ 2294339 w 4368946"/>
                <a:gd name="connsiteY9961" fmla="*/ 83769 h 2947481"/>
                <a:gd name="connsiteX9962" fmla="*/ 2291017 w 4368946"/>
                <a:gd name="connsiteY9962" fmla="*/ 84530 h 2947481"/>
                <a:gd name="connsiteX9963" fmla="*/ 2288525 w 4368946"/>
                <a:gd name="connsiteY9963" fmla="*/ 85291 h 2947481"/>
                <a:gd name="connsiteX9964" fmla="*/ 2284303 w 4368946"/>
                <a:gd name="connsiteY9964" fmla="*/ 86951 h 2947481"/>
                <a:gd name="connsiteX9965" fmla="*/ 2281327 w 4368946"/>
                <a:gd name="connsiteY9965" fmla="*/ 88404 h 2947481"/>
                <a:gd name="connsiteX9966" fmla="*/ 2272053 w 4368946"/>
                <a:gd name="connsiteY9966" fmla="*/ 89234 h 2947481"/>
                <a:gd name="connsiteX9967" fmla="*/ 2269699 w 4368946"/>
                <a:gd name="connsiteY9967" fmla="*/ 89580 h 2947481"/>
                <a:gd name="connsiteX9968" fmla="*/ 2263955 w 4368946"/>
                <a:gd name="connsiteY9968" fmla="*/ 90617 h 2947481"/>
                <a:gd name="connsiteX9969" fmla="*/ 2260356 w 4368946"/>
                <a:gd name="connsiteY9969" fmla="*/ 91516 h 2947481"/>
                <a:gd name="connsiteX9970" fmla="*/ 2254889 w 4368946"/>
                <a:gd name="connsiteY9970" fmla="*/ 93246 h 2947481"/>
                <a:gd name="connsiteX9971" fmla="*/ 2250736 w 4368946"/>
                <a:gd name="connsiteY9971" fmla="*/ 94975 h 2947481"/>
                <a:gd name="connsiteX9972" fmla="*/ 2248659 w 4368946"/>
                <a:gd name="connsiteY9972" fmla="*/ 96013 h 2947481"/>
                <a:gd name="connsiteX9973" fmla="*/ 2245130 w 4368946"/>
                <a:gd name="connsiteY9973" fmla="*/ 98157 h 2947481"/>
                <a:gd name="connsiteX9974" fmla="*/ 2242777 w 4368946"/>
                <a:gd name="connsiteY9974" fmla="*/ 99817 h 2947481"/>
                <a:gd name="connsiteX9975" fmla="*/ 2237655 w 4368946"/>
                <a:gd name="connsiteY9975" fmla="*/ 100786 h 2947481"/>
                <a:gd name="connsiteX9976" fmla="*/ 2232879 w 4368946"/>
                <a:gd name="connsiteY9976" fmla="*/ 102169 h 2947481"/>
                <a:gd name="connsiteX9977" fmla="*/ 2226304 w 4368946"/>
                <a:gd name="connsiteY9977" fmla="*/ 105075 h 2947481"/>
                <a:gd name="connsiteX9978" fmla="*/ 2222013 w 4368946"/>
                <a:gd name="connsiteY9978" fmla="*/ 107703 h 2947481"/>
                <a:gd name="connsiteX9979" fmla="*/ 2219175 w 4368946"/>
                <a:gd name="connsiteY9979" fmla="*/ 109709 h 2947481"/>
                <a:gd name="connsiteX9980" fmla="*/ 2212324 w 4368946"/>
                <a:gd name="connsiteY9980" fmla="*/ 115174 h 2947481"/>
                <a:gd name="connsiteX9981" fmla="*/ 2209417 w 4368946"/>
                <a:gd name="connsiteY9981" fmla="*/ 117041 h 2947481"/>
                <a:gd name="connsiteX9982" fmla="*/ 2206994 w 4368946"/>
                <a:gd name="connsiteY9982" fmla="*/ 116557 h 2947481"/>
                <a:gd name="connsiteX9983" fmla="*/ 2204503 w 4368946"/>
                <a:gd name="connsiteY9983" fmla="*/ 116211 h 2947481"/>
                <a:gd name="connsiteX9984" fmla="*/ 2200558 w 4368946"/>
                <a:gd name="connsiteY9984" fmla="*/ 115935 h 2947481"/>
                <a:gd name="connsiteX9985" fmla="*/ 2191007 w 4368946"/>
                <a:gd name="connsiteY9985" fmla="*/ 117664 h 2947481"/>
                <a:gd name="connsiteX9986" fmla="*/ 2188584 w 4368946"/>
                <a:gd name="connsiteY9986" fmla="*/ 118563 h 2947481"/>
                <a:gd name="connsiteX9987" fmla="*/ 2179172 w 4368946"/>
                <a:gd name="connsiteY9987" fmla="*/ 124374 h 2947481"/>
                <a:gd name="connsiteX9988" fmla="*/ 2177303 w 4368946"/>
                <a:gd name="connsiteY9988" fmla="*/ 126103 h 2947481"/>
                <a:gd name="connsiteX9989" fmla="*/ 2170174 w 4368946"/>
                <a:gd name="connsiteY9989" fmla="*/ 136963 h 2947481"/>
                <a:gd name="connsiteX9990" fmla="*/ 2169828 w 4368946"/>
                <a:gd name="connsiteY9990" fmla="*/ 137932 h 2947481"/>
                <a:gd name="connsiteX9991" fmla="*/ 2162215 w 4368946"/>
                <a:gd name="connsiteY9991" fmla="*/ 142636 h 2947481"/>
                <a:gd name="connsiteX9992" fmla="*/ 2150449 w 4368946"/>
                <a:gd name="connsiteY9992" fmla="*/ 152597 h 2947481"/>
                <a:gd name="connsiteX9993" fmla="*/ 2149964 w 4368946"/>
                <a:gd name="connsiteY9993" fmla="*/ 153358 h 2947481"/>
                <a:gd name="connsiteX9994" fmla="*/ 2146781 w 4368946"/>
                <a:gd name="connsiteY9994" fmla="*/ 159860 h 2947481"/>
                <a:gd name="connsiteX9995" fmla="*/ 2145743 w 4368946"/>
                <a:gd name="connsiteY9995" fmla="*/ 162973 h 2947481"/>
                <a:gd name="connsiteX9996" fmla="*/ 2145881 w 4368946"/>
                <a:gd name="connsiteY9996" fmla="*/ 181096 h 2947481"/>
                <a:gd name="connsiteX9997" fmla="*/ 2065458 w 4368946"/>
                <a:gd name="connsiteY9997" fmla="*/ 186976 h 2947481"/>
                <a:gd name="connsiteX9998" fmla="*/ 2061166 w 4368946"/>
                <a:gd name="connsiteY9998" fmla="*/ 187599 h 2947481"/>
                <a:gd name="connsiteX9999" fmla="*/ 2059021 w 4368946"/>
                <a:gd name="connsiteY9999" fmla="*/ 188083 h 2947481"/>
                <a:gd name="connsiteX10000" fmla="*/ 2051546 w 4368946"/>
                <a:gd name="connsiteY10000" fmla="*/ 191057 h 2947481"/>
                <a:gd name="connsiteX10001" fmla="*/ 2049885 w 4368946"/>
                <a:gd name="connsiteY10001" fmla="*/ 192026 h 2947481"/>
                <a:gd name="connsiteX10002" fmla="*/ 2038050 w 4368946"/>
                <a:gd name="connsiteY10002" fmla="*/ 205584 h 2947481"/>
                <a:gd name="connsiteX10003" fmla="*/ 2036043 w 4368946"/>
                <a:gd name="connsiteY10003" fmla="*/ 208904 h 2947481"/>
                <a:gd name="connsiteX10004" fmla="*/ 2035489 w 4368946"/>
                <a:gd name="connsiteY10004" fmla="*/ 209942 h 2947481"/>
                <a:gd name="connsiteX10005" fmla="*/ 2032444 w 4368946"/>
                <a:gd name="connsiteY10005" fmla="*/ 220733 h 2947481"/>
                <a:gd name="connsiteX10006" fmla="*/ 2032306 w 4368946"/>
                <a:gd name="connsiteY10006" fmla="*/ 222808 h 2947481"/>
                <a:gd name="connsiteX10007" fmla="*/ 2032375 w 4368946"/>
                <a:gd name="connsiteY10007" fmla="*/ 227581 h 2947481"/>
                <a:gd name="connsiteX10008" fmla="*/ 2032652 w 4368946"/>
                <a:gd name="connsiteY10008" fmla="*/ 230417 h 2947481"/>
                <a:gd name="connsiteX10009" fmla="*/ 2032998 w 4368946"/>
                <a:gd name="connsiteY10009" fmla="*/ 232769 h 2947481"/>
                <a:gd name="connsiteX10010" fmla="*/ 2033967 w 4368946"/>
                <a:gd name="connsiteY10010" fmla="*/ 237680 h 2947481"/>
                <a:gd name="connsiteX10011" fmla="*/ 2034244 w 4368946"/>
                <a:gd name="connsiteY10011" fmla="*/ 238994 h 2947481"/>
                <a:gd name="connsiteX10012" fmla="*/ 2021439 w 4368946"/>
                <a:gd name="connsiteY10012" fmla="*/ 238787 h 2947481"/>
                <a:gd name="connsiteX10013" fmla="*/ 2020955 w 4368946"/>
                <a:gd name="connsiteY10013" fmla="*/ 238787 h 2947481"/>
                <a:gd name="connsiteX10014" fmla="*/ 2016595 w 4368946"/>
                <a:gd name="connsiteY10014" fmla="*/ 239133 h 2947481"/>
                <a:gd name="connsiteX10015" fmla="*/ 2010020 w 4368946"/>
                <a:gd name="connsiteY10015" fmla="*/ 240170 h 2947481"/>
                <a:gd name="connsiteX10016" fmla="*/ 2002614 w 4368946"/>
                <a:gd name="connsiteY10016" fmla="*/ 242453 h 2947481"/>
                <a:gd name="connsiteX10017" fmla="*/ 1988357 w 4368946"/>
                <a:gd name="connsiteY10017" fmla="*/ 249094 h 2947481"/>
                <a:gd name="connsiteX10018" fmla="*/ 1986626 w 4368946"/>
                <a:gd name="connsiteY10018" fmla="*/ 249993 h 2947481"/>
                <a:gd name="connsiteX10019" fmla="*/ 1985865 w 4368946"/>
                <a:gd name="connsiteY10019" fmla="*/ 247779 h 2947481"/>
                <a:gd name="connsiteX10020" fmla="*/ 1984896 w 4368946"/>
                <a:gd name="connsiteY10020" fmla="*/ 245358 h 2947481"/>
                <a:gd name="connsiteX10021" fmla="*/ 1983443 w 4368946"/>
                <a:gd name="connsiteY10021" fmla="*/ 242315 h 2947481"/>
                <a:gd name="connsiteX10022" fmla="*/ 1981989 w 4368946"/>
                <a:gd name="connsiteY10022" fmla="*/ 239686 h 2947481"/>
                <a:gd name="connsiteX10023" fmla="*/ 1980467 w 4368946"/>
                <a:gd name="connsiteY10023" fmla="*/ 237265 h 2947481"/>
                <a:gd name="connsiteX10024" fmla="*/ 1978736 w 4368946"/>
                <a:gd name="connsiteY10024" fmla="*/ 234775 h 2947481"/>
                <a:gd name="connsiteX10025" fmla="*/ 1975414 w 4368946"/>
                <a:gd name="connsiteY10025" fmla="*/ 230832 h 2947481"/>
                <a:gd name="connsiteX10026" fmla="*/ 1973684 w 4368946"/>
                <a:gd name="connsiteY10026" fmla="*/ 229103 h 2947481"/>
                <a:gd name="connsiteX10027" fmla="*/ 1966348 w 4368946"/>
                <a:gd name="connsiteY10027" fmla="*/ 223984 h 2947481"/>
                <a:gd name="connsiteX10028" fmla="*/ 1964133 w 4368946"/>
                <a:gd name="connsiteY10028" fmla="*/ 222877 h 2947481"/>
                <a:gd name="connsiteX10029" fmla="*/ 1958112 w 4368946"/>
                <a:gd name="connsiteY10029" fmla="*/ 220802 h 2947481"/>
                <a:gd name="connsiteX10030" fmla="*/ 1954858 w 4368946"/>
                <a:gd name="connsiteY10030" fmla="*/ 220110 h 2947481"/>
                <a:gd name="connsiteX10031" fmla="*/ 1948837 w 4368946"/>
                <a:gd name="connsiteY10031" fmla="*/ 219418 h 2947481"/>
                <a:gd name="connsiteX10032" fmla="*/ 1947315 w 4368946"/>
                <a:gd name="connsiteY10032" fmla="*/ 219418 h 2947481"/>
                <a:gd name="connsiteX10033" fmla="*/ 1944131 w 4368946"/>
                <a:gd name="connsiteY10033" fmla="*/ 219626 h 2947481"/>
                <a:gd name="connsiteX10034" fmla="*/ 1926897 w 4368946"/>
                <a:gd name="connsiteY10034" fmla="*/ 226958 h 2947481"/>
                <a:gd name="connsiteX10035" fmla="*/ 1924959 w 4368946"/>
                <a:gd name="connsiteY10035" fmla="*/ 228687 h 2947481"/>
                <a:gd name="connsiteX10036" fmla="*/ 1920876 w 4368946"/>
                <a:gd name="connsiteY10036" fmla="*/ 233391 h 2947481"/>
                <a:gd name="connsiteX10037" fmla="*/ 1920253 w 4368946"/>
                <a:gd name="connsiteY10037" fmla="*/ 232907 h 2947481"/>
                <a:gd name="connsiteX10038" fmla="*/ 1916585 w 4368946"/>
                <a:gd name="connsiteY10038" fmla="*/ 229794 h 2947481"/>
                <a:gd name="connsiteX10039" fmla="*/ 1905926 w 4368946"/>
                <a:gd name="connsiteY10039" fmla="*/ 224260 h 2947481"/>
                <a:gd name="connsiteX10040" fmla="*/ 1900874 w 4368946"/>
                <a:gd name="connsiteY10040" fmla="*/ 222877 h 2947481"/>
                <a:gd name="connsiteX10041" fmla="*/ 1896998 w 4368946"/>
                <a:gd name="connsiteY10041" fmla="*/ 222116 h 2947481"/>
                <a:gd name="connsiteX10042" fmla="*/ 1891531 w 4368946"/>
                <a:gd name="connsiteY10042" fmla="*/ 221424 h 2947481"/>
                <a:gd name="connsiteX10043" fmla="*/ 1889731 w 4368946"/>
                <a:gd name="connsiteY10043" fmla="*/ 220525 h 2947481"/>
                <a:gd name="connsiteX10044" fmla="*/ 1883502 w 4368946"/>
                <a:gd name="connsiteY10044" fmla="*/ 218173 h 2947481"/>
                <a:gd name="connsiteX10045" fmla="*/ 1880941 w 4368946"/>
                <a:gd name="connsiteY10045" fmla="*/ 217551 h 2947481"/>
                <a:gd name="connsiteX10046" fmla="*/ 1875058 w 4368946"/>
                <a:gd name="connsiteY10046" fmla="*/ 216790 h 2947481"/>
                <a:gd name="connsiteX10047" fmla="*/ 1871528 w 4368946"/>
                <a:gd name="connsiteY10047" fmla="*/ 216790 h 2947481"/>
                <a:gd name="connsiteX10048" fmla="*/ 1870975 w 4368946"/>
                <a:gd name="connsiteY10048" fmla="*/ 216720 h 2947481"/>
                <a:gd name="connsiteX10049" fmla="*/ 1868622 w 4368946"/>
                <a:gd name="connsiteY10049" fmla="*/ 216790 h 2947481"/>
                <a:gd name="connsiteX10050" fmla="*/ 1859209 w 4368946"/>
                <a:gd name="connsiteY10050" fmla="*/ 217620 h 2947481"/>
                <a:gd name="connsiteX10051" fmla="*/ 1851665 w 4368946"/>
                <a:gd name="connsiteY10051" fmla="*/ 217412 h 2947481"/>
                <a:gd name="connsiteX10052" fmla="*/ 1844605 w 4368946"/>
                <a:gd name="connsiteY10052" fmla="*/ 214576 h 2947481"/>
                <a:gd name="connsiteX10053" fmla="*/ 1842529 w 4368946"/>
                <a:gd name="connsiteY10053" fmla="*/ 214092 h 2947481"/>
                <a:gd name="connsiteX10054" fmla="*/ 1835954 w 4368946"/>
                <a:gd name="connsiteY10054" fmla="*/ 213262 h 2947481"/>
                <a:gd name="connsiteX10055" fmla="*/ 1827164 w 4368946"/>
                <a:gd name="connsiteY10055" fmla="*/ 214714 h 2947481"/>
                <a:gd name="connsiteX10056" fmla="*/ 1825018 w 4368946"/>
                <a:gd name="connsiteY10056" fmla="*/ 215406 h 2947481"/>
                <a:gd name="connsiteX10057" fmla="*/ 1816990 w 4368946"/>
                <a:gd name="connsiteY10057" fmla="*/ 219695 h 2947481"/>
                <a:gd name="connsiteX10058" fmla="*/ 1815121 w 4368946"/>
                <a:gd name="connsiteY10058" fmla="*/ 221078 h 2947481"/>
                <a:gd name="connsiteX10059" fmla="*/ 1812353 w 4368946"/>
                <a:gd name="connsiteY10059" fmla="*/ 223499 h 2947481"/>
                <a:gd name="connsiteX10060" fmla="*/ 1810969 w 4368946"/>
                <a:gd name="connsiteY10060" fmla="*/ 224883 h 2947481"/>
                <a:gd name="connsiteX10061" fmla="*/ 1806954 w 4368946"/>
                <a:gd name="connsiteY10061" fmla="*/ 230002 h 2947481"/>
                <a:gd name="connsiteX10062" fmla="*/ 1800241 w 4368946"/>
                <a:gd name="connsiteY10062" fmla="*/ 240931 h 2947481"/>
                <a:gd name="connsiteX10063" fmla="*/ 1797542 w 4368946"/>
                <a:gd name="connsiteY10063" fmla="*/ 246811 h 2947481"/>
                <a:gd name="connsiteX10064" fmla="*/ 1790344 w 4368946"/>
                <a:gd name="connsiteY10064" fmla="*/ 268877 h 2947481"/>
                <a:gd name="connsiteX10065" fmla="*/ 1787437 w 4368946"/>
                <a:gd name="connsiteY10065" fmla="*/ 273927 h 2947481"/>
                <a:gd name="connsiteX10066" fmla="*/ 1785568 w 4368946"/>
                <a:gd name="connsiteY10066" fmla="*/ 275172 h 2947481"/>
                <a:gd name="connsiteX10067" fmla="*/ 1782731 w 4368946"/>
                <a:gd name="connsiteY10067" fmla="*/ 276694 h 2947481"/>
                <a:gd name="connsiteX10068" fmla="*/ 1772972 w 4368946"/>
                <a:gd name="connsiteY10068" fmla="*/ 280637 h 2947481"/>
                <a:gd name="connsiteX10069" fmla="*/ 1769996 w 4368946"/>
                <a:gd name="connsiteY10069" fmla="*/ 282089 h 2947481"/>
                <a:gd name="connsiteX10070" fmla="*/ 1767643 w 4368946"/>
                <a:gd name="connsiteY10070" fmla="*/ 283404 h 2947481"/>
                <a:gd name="connsiteX10071" fmla="*/ 1763006 w 4368946"/>
                <a:gd name="connsiteY10071" fmla="*/ 286655 h 2947481"/>
                <a:gd name="connsiteX10072" fmla="*/ 1760722 w 4368946"/>
                <a:gd name="connsiteY10072" fmla="*/ 288661 h 2947481"/>
                <a:gd name="connsiteX10073" fmla="*/ 1756846 w 4368946"/>
                <a:gd name="connsiteY10073" fmla="*/ 292742 h 2947481"/>
                <a:gd name="connsiteX10074" fmla="*/ 1755185 w 4368946"/>
                <a:gd name="connsiteY10074" fmla="*/ 294956 h 2947481"/>
                <a:gd name="connsiteX10075" fmla="*/ 1752485 w 4368946"/>
                <a:gd name="connsiteY10075" fmla="*/ 299175 h 2947481"/>
                <a:gd name="connsiteX10076" fmla="*/ 1751101 w 4368946"/>
                <a:gd name="connsiteY10076" fmla="*/ 301804 h 2947481"/>
                <a:gd name="connsiteX10077" fmla="*/ 1748125 w 4368946"/>
                <a:gd name="connsiteY10077" fmla="*/ 316469 h 2947481"/>
                <a:gd name="connsiteX10078" fmla="*/ 1748125 w 4368946"/>
                <a:gd name="connsiteY10078" fmla="*/ 316676 h 2947481"/>
                <a:gd name="connsiteX10079" fmla="*/ 1750755 w 4368946"/>
                <a:gd name="connsiteY10079" fmla="*/ 334592 h 2947481"/>
                <a:gd name="connsiteX10080" fmla="*/ 1751932 w 4368946"/>
                <a:gd name="connsiteY10080" fmla="*/ 336875 h 2947481"/>
                <a:gd name="connsiteX10081" fmla="*/ 1755877 w 4368946"/>
                <a:gd name="connsiteY10081" fmla="*/ 342547 h 2947481"/>
                <a:gd name="connsiteX10082" fmla="*/ 1755807 w 4368946"/>
                <a:gd name="connsiteY10082" fmla="*/ 342755 h 2947481"/>
                <a:gd name="connsiteX10083" fmla="*/ 1755185 w 4368946"/>
                <a:gd name="connsiteY10083" fmla="*/ 343931 h 2947481"/>
                <a:gd name="connsiteX10084" fmla="*/ 1752762 w 4368946"/>
                <a:gd name="connsiteY10084" fmla="*/ 350364 h 2947481"/>
                <a:gd name="connsiteX10085" fmla="*/ 1752485 w 4368946"/>
                <a:gd name="connsiteY10085" fmla="*/ 351401 h 2947481"/>
                <a:gd name="connsiteX10086" fmla="*/ 1751032 w 4368946"/>
                <a:gd name="connsiteY10086" fmla="*/ 351055 h 2947481"/>
                <a:gd name="connsiteX10087" fmla="*/ 1748540 w 4368946"/>
                <a:gd name="connsiteY10087" fmla="*/ 350502 h 2947481"/>
                <a:gd name="connsiteX10088" fmla="*/ 1740443 w 4368946"/>
                <a:gd name="connsiteY10088" fmla="*/ 346767 h 2947481"/>
                <a:gd name="connsiteX10089" fmla="*/ 1725355 w 4368946"/>
                <a:gd name="connsiteY10089" fmla="*/ 342547 h 2947481"/>
                <a:gd name="connsiteX10090" fmla="*/ 1721410 w 4368946"/>
                <a:gd name="connsiteY10090" fmla="*/ 341717 h 2947481"/>
                <a:gd name="connsiteX10091" fmla="*/ 1662650 w 4368946"/>
                <a:gd name="connsiteY10091" fmla="*/ 334246 h 2947481"/>
                <a:gd name="connsiteX10092" fmla="*/ 1659120 w 4368946"/>
                <a:gd name="connsiteY10092" fmla="*/ 334039 h 2947481"/>
                <a:gd name="connsiteX10093" fmla="*/ 1658705 w 4368946"/>
                <a:gd name="connsiteY10093" fmla="*/ 334039 h 2947481"/>
                <a:gd name="connsiteX10094" fmla="*/ 1656351 w 4368946"/>
                <a:gd name="connsiteY10094" fmla="*/ 334039 h 2947481"/>
                <a:gd name="connsiteX10095" fmla="*/ 1649153 w 4368946"/>
                <a:gd name="connsiteY10095" fmla="*/ 335145 h 2947481"/>
                <a:gd name="connsiteX10096" fmla="*/ 1646869 w 4368946"/>
                <a:gd name="connsiteY10096" fmla="*/ 335768 h 2947481"/>
                <a:gd name="connsiteX10097" fmla="*/ 1642578 w 4368946"/>
                <a:gd name="connsiteY10097" fmla="*/ 337428 h 2947481"/>
                <a:gd name="connsiteX10098" fmla="*/ 1638426 w 4368946"/>
                <a:gd name="connsiteY10098" fmla="*/ 339434 h 2947481"/>
                <a:gd name="connsiteX10099" fmla="*/ 1633719 w 4368946"/>
                <a:gd name="connsiteY10099" fmla="*/ 341025 h 2947481"/>
                <a:gd name="connsiteX10100" fmla="*/ 1627006 w 4368946"/>
                <a:gd name="connsiteY10100" fmla="*/ 344415 h 2947481"/>
                <a:gd name="connsiteX10101" fmla="*/ 1624584 w 4368946"/>
                <a:gd name="connsiteY10101" fmla="*/ 346075 h 2947481"/>
                <a:gd name="connsiteX10102" fmla="*/ 1615032 w 4368946"/>
                <a:gd name="connsiteY10102" fmla="*/ 357419 h 2947481"/>
                <a:gd name="connsiteX10103" fmla="*/ 1614617 w 4368946"/>
                <a:gd name="connsiteY10103" fmla="*/ 357419 h 2947481"/>
                <a:gd name="connsiteX10104" fmla="*/ 1611157 w 4368946"/>
                <a:gd name="connsiteY10104" fmla="*/ 357419 h 2947481"/>
                <a:gd name="connsiteX10105" fmla="*/ 1605066 w 4368946"/>
                <a:gd name="connsiteY10105" fmla="*/ 358111 h 2947481"/>
                <a:gd name="connsiteX10106" fmla="*/ 1600775 w 4368946"/>
                <a:gd name="connsiteY10106" fmla="*/ 359079 h 2947481"/>
                <a:gd name="connsiteX10107" fmla="*/ 1595861 w 4368946"/>
                <a:gd name="connsiteY10107" fmla="*/ 360670 h 2947481"/>
                <a:gd name="connsiteX10108" fmla="*/ 1591778 w 4368946"/>
                <a:gd name="connsiteY10108" fmla="*/ 362400 h 2947481"/>
                <a:gd name="connsiteX10109" fmla="*/ 1590947 w 4368946"/>
                <a:gd name="connsiteY10109" fmla="*/ 362815 h 2947481"/>
                <a:gd name="connsiteX10110" fmla="*/ 1585548 w 4368946"/>
                <a:gd name="connsiteY10110" fmla="*/ 364337 h 2947481"/>
                <a:gd name="connsiteX10111" fmla="*/ 1571291 w 4368946"/>
                <a:gd name="connsiteY10111" fmla="*/ 370078 h 2947481"/>
                <a:gd name="connsiteX10112" fmla="*/ 1560701 w 4368946"/>
                <a:gd name="connsiteY10112" fmla="*/ 368902 h 2947481"/>
                <a:gd name="connsiteX10113" fmla="*/ 1557587 w 4368946"/>
                <a:gd name="connsiteY10113" fmla="*/ 368695 h 2947481"/>
                <a:gd name="connsiteX10114" fmla="*/ 1556756 w 4368946"/>
                <a:gd name="connsiteY10114" fmla="*/ 368695 h 2947481"/>
                <a:gd name="connsiteX10115" fmla="*/ 1549559 w 4368946"/>
                <a:gd name="connsiteY10115" fmla="*/ 368902 h 2947481"/>
                <a:gd name="connsiteX10116" fmla="*/ 1545475 w 4368946"/>
                <a:gd name="connsiteY10116" fmla="*/ 369317 h 2947481"/>
                <a:gd name="connsiteX10117" fmla="*/ 1544991 w 4368946"/>
                <a:gd name="connsiteY10117" fmla="*/ 369317 h 2947481"/>
                <a:gd name="connsiteX10118" fmla="*/ 1522428 w 4368946"/>
                <a:gd name="connsiteY10118" fmla="*/ 357696 h 2947481"/>
                <a:gd name="connsiteX10119" fmla="*/ 1521459 w 4368946"/>
                <a:gd name="connsiteY10119" fmla="*/ 357696 h 2947481"/>
                <a:gd name="connsiteX10120" fmla="*/ 1509693 w 4368946"/>
                <a:gd name="connsiteY10120" fmla="*/ 358111 h 2947481"/>
                <a:gd name="connsiteX10121" fmla="*/ 1505333 w 4368946"/>
                <a:gd name="connsiteY10121" fmla="*/ 358595 h 2947481"/>
                <a:gd name="connsiteX10122" fmla="*/ 1494120 w 4368946"/>
                <a:gd name="connsiteY10122" fmla="*/ 360809 h 2947481"/>
                <a:gd name="connsiteX10123" fmla="*/ 1490453 w 4368946"/>
                <a:gd name="connsiteY10123" fmla="*/ 361777 h 2947481"/>
                <a:gd name="connsiteX10124" fmla="*/ 1479517 w 4368946"/>
                <a:gd name="connsiteY10124" fmla="*/ 365513 h 2947481"/>
                <a:gd name="connsiteX10125" fmla="*/ 1476680 w 4368946"/>
                <a:gd name="connsiteY10125" fmla="*/ 366689 h 2947481"/>
                <a:gd name="connsiteX10126" fmla="*/ 1466229 w 4368946"/>
                <a:gd name="connsiteY10126" fmla="*/ 371600 h 2947481"/>
                <a:gd name="connsiteX10127" fmla="*/ 1460207 w 4368946"/>
                <a:gd name="connsiteY10127" fmla="*/ 372638 h 2947481"/>
                <a:gd name="connsiteX10128" fmla="*/ 1436399 w 4368946"/>
                <a:gd name="connsiteY10128" fmla="*/ 379555 h 2947481"/>
                <a:gd name="connsiteX10129" fmla="*/ 1432869 w 4368946"/>
                <a:gd name="connsiteY10129" fmla="*/ 380869 h 2947481"/>
                <a:gd name="connsiteX10130" fmla="*/ 1406984 w 4368946"/>
                <a:gd name="connsiteY10130" fmla="*/ 392352 h 2947481"/>
                <a:gd name="connsiteX10131" fmla="*/ 1404077 w 4368946"/>
                <a:gd name="connsiteY10131" fmla="*/ 392214 h 2947481"/>
                <a:gd name="connsiteX10132" fmla="*/ 1400616 w 4368946"/>
                <a:gd name="connsiteY10132" fmla="*/ 392421 h 2947481"/>
                <a:gd name="connsiteX10133" fmla="*/ 1398609 w 4368946"/>
                <a:gd name="connsiteY10133" fmla="*/ 392698 h 2947481"/>
                <a:gd name="connsiteX10134" fmla="*/ 1382552 w 4368946"/>
                <a:gd name="connsiteY10134" fmla="*/ 400514 h 2947481"/>
                <a:gd name="connsiteX10135" fmla="*/ 1381514 w 4368946"/>
                <a:gd name="connsiteY10135" fmla="*/ 399062 h 2947481"/>
                <a:gd name="connsiteX10136" fmla="*/ 1376946 w 4368946"/>
                <a:gd name="connsiteY10136" fmla="*/ 394081 h 2947481"/>
                <a:gd name="connsiteX10137" fmla="*/ 1371617 w 4368946"/>
                <a:gd name="connsiteY10137" fmla="*/ 389516 h 2947481"/>
                <a:gd name="connsiteX10138" fmla="*/ 1366703 w 4368946"/>
                <a:gd name="connsiteY10138" fmla="*/ 383982 h 2947481"/>
                <a:gd name="connsiteX10139" fmla="*/ 1363173 w 4368946"/>
                <a:gd name="connsiteY10139" fmla="*/ 380662 h 2947481"/>
                <a:gd name="connsiteX10140" fmla="*/ 1360958 w 4368946"/>
                <a:gd name="connsiteY10140" fmla="*/ 378932 h 2947481"/>
                <a:gd name="connsiteX10141" fmla="*/ 1353415 w 4368946"/>
                <a:gd name="connsiteY10141" fmla="*/ 374713 h 2947481"/>
                <a:gd name="connsiteX10142" fmla="*/ 1347186 w 4368946"/>
                <a:gd name="connsiteY10142" fmla="*/ 372430 h 2947481"/>
                <a:gd name="connsiteX10143" fmla="*/ 1340403 w 4368946"/>
                <a:gd name="connsiteY10143" fmla="*/ 370839 h 2947481"/>
                <a:gd name="connsiteX10144" fmla="*/ 1333343 w 4368946"/>
                <a:gd name="connsiteY10144" fmla="*/ 370147 h 2947481"/>
                <a:gd name="connsiteX10145" fmla="*/ 1330575 w 4368946"/>
                <a:gd name="connsiteY10145" fmla="*/ 370009 h 2947481"/>
                <a:gd name="connsiteX10146" fmla="*/ 1329468 w 4368946"/>
                <a:gd name="connsiteY10146" fmla="*/ 370009 h 2947481"/>
                <a:gd name="connsiteX10147" fmla="*/ 1310158 w 4368946"/>
                <a:gd name="connsiteY10147" fmla="*/ 370770 h 2947481"/>
                <a:gd name="connsiteX10148" fmla="*/ 1307043 w 4368946"/>
                <a:gd name="connsiteY10148" fmla="*/ 369663 h 2947481"/>
                <a:gd name="connsiteX10149" fmla="*/ 1305520 w 4368946"/>
                <a:gd name="connsiteY10149" fmla="*/ 369179 h 2947481"/>
                <a:gd name="connsiteX10150" fmla="*/ 1302129 w 4368946"/>
                <a:gd name="connsiteY10150" fmla="*/ 368141 h 2947481"/>
                <a:gd name="connsiteX10151" fmla="*/ 1294308 w 4368946"/>
                <a:gd name="connsiteY10151" fmla="*/ 367035 h 2947481"/>
                <a:gd name="connsiteX10152" fmla="*/ 1293754 w 4368946"/>
                <a:gd name="connsiteY10152" fmla="*/ 367035 h 2947481"/>
                <a:gd name="connsiteX10153" fmla="*/ 1290294 w 4368946"/>
                <a:gd name="connsiteY10153" fmla="*/ 367035 h 2947481"/>
                <a:gd name="connsiteX10154" fmla="*/ 1265171 w 4368946"/>
                <a:gd name="connsiteY10154" fmla="*/ 384397 h 2947481"/>
                <a:gd name="connsiteX10155" fmla="*/ 1271192 w 4368946"/>
                <a:gd name="connsiteY10155" fmla="*/ 414280 h 2947481"/>
                <a:gd name="connsiteX10156" fmla="*/ 1276036 w 4368946"/>
                <a:gd name="connsiteY10156" fmla="*/ 419191 h 2947481"/>
                <a:gd name="connsiteX10157" fmla="*/ 1277698 w 4368946"/>
                <a:gd name="connsiteY10157" fmla="*/ 420713 h 2947481"/>
                <a:gd name="connsiteX10158" fmla="*/ 1277075 w 4368946"/>
                <a:gd name="connsiteY10158" fmla="*/ 422027 h 2947481"/>
                <a:gd name="connsiteX10159" fmla="*/ 1275898 w 4368946"/>
                <a:gd name="connsiteY10159" fmla="*/ 424794 h 2947481"/>
                <a:gd name="connsiteX10160" fmla="*/ 1274375 w 4368946"/>
                <a:gd name="connsiteY10160" fmla="*/ 428806 h 2947481"/>
                <a:gd name="connsiteX10161" fmla="*/ 1273753 w 4368946"/>
                <a:gd name="connsiteY10161" fmla="*/ 430536 h 2947481"/>
                <a:gd name="connsiteX10162" fmla="*/ 1270361 w 4368946"/>
                <a:gd name="connsiteY10162" fmla="*/ 425901 h 2947481"/>
                <a:gd name="connsiteX10163" fmla="*/ 1269877 w 4368946"/>
                <a:gd name="connsiteY10163" fmla="*/ 425348 h 2947481"/>
                <a:gd name="connsiteX10164" fmla="*/ 1268769 w 4368946"/>
                <a:gd name="connsiteY10164" fmla="*/ 420713 h 2947481"/>
                <a:gd name="connsiteX10165" fmla="*/ 1263856 w 4368946"/>
                <a:gd name="connsiteY10165" fmla="*/ 410544 h 2947481"/>
                <a:gd name="connsiteX10166" fmla="*/ 1262541 w 4368946"/>
                <a:gd name="connsiteY10166" fmla="*/ 408884 h 2947481"/>
                <a:gd name="connsiteX10167" fmla="*/ 1252782 w 4368946"/>
                <a:gd name="connsiteY10167" fmla="*/ 400860 h 2947481"/>
                <a:gd name="connsiteX10168" fmla="*/ 1250705 w 4368946"/>
                <a:gd name="connsiteY10168" fmla="*/ 399823 h 2947481"/>
                <a:gd name="connsiteX10169" fmla="*/ 1247660 w 4368946"/>
                <a:gd name="connsiteY10169" fmla="*/ 398578 h 2947481"/>
                <a:gd name="connsiteX10170" fmla="*/ 1244545 w 4368946"/>
                <a:gd name="connsiteY10170" fmla="*/ 397471 h 2947481"/>
                <a:gd name="connsiteX10171" fmla="*/ 1239770 w 4368946"/>
                <a:gd name="connsiteY10171" fmla="*/ 393182 h 2947481"/>
                <a:gd name="connsiteX10172" fmla="*/ 1238247 w 4368946"/>
                <a:gd name="connsiteY10172" fmla="*/ 391937 h 2947481"/>
                <a:gd name="connsiteX10173" fmla="*/ 1235963 w 4368946"/>
                <a:gd name="connsiteY10173" fmla="*/ 390138 h 2947481"/>
                <a:gd name="connsiteX10174" fmla="*/ 1230427 w 4368946"/>
                <a:gd name="connsiteY10174" fmla="*/ 386749 h 2947481"/>
                <a:gd name="connsiteX10175" fmla="*/ 1228004 w 4368946"/>
                <a:gd name="connsiteY10175" fmla="*/ 385642 h 2947481"/>
                <a:gd name="connsiteX10176" fmla="*/ 1216515 w 4368946"/>
                <a:gd name="connsiteY10176" fmla="*/ 383152 h 2947481"/>
                <a:gd name="connsiteX10177" fmla="*/ 1214370 w 4368946"/>
                <a:gd name="connsiteY10177" fmla="*/ 383221 h 2947481"/>
                <a:gd name="connsiteX10178" fmla="*/ 1211947 w 4368946"/>
                <a:gd name="connsiteY10178" fmla="*/ 381976 h 2947481"/>
                <a:gd name="connsiteX10179" fmla="*/ 1208072 w 4368946"/>
                <a:gd name="connsiteY10179" fmla="*/ 380316 h 2947481"/>
                <a:gd name="connsiteX10180" fmla="*/ 1206549 w 4368946"/>
                <a:gd name="connsiteY10180" fmla="*/ 379831 h 2947481"/>
                <a:gd name="connsiteX10181" fmla="*/ 1201427 w 4368946"/>
                <a:gd name="connsiteY10181" fmla="*/ 378656 h 2947481"/>
                <a:gd name="connsiteX10182" fmla="*/ 1201219 w 4368946"/>
                <a:gd name="connsiteY10182" fmla="*/ 378656 h 2947481"/>
                <a:gd name="connsiteX10183" fmla="*/ 1200043 w 4368946"/>
                <a:gd name="connsiteY10183" fmla="*/ 377964 h 2947481"/>
                <a:gd name="connsiteX10184" fmla="*/ 1182256 w 4368946"/>
                <a:gd name="connsiteY10184" fmla="*/ 368141 h 2947481"/>
                <a:gd name="connsiteX10185" fmla="*/ 1178795 w 4368946"/>
                <a:gd name="connsiteY10185" fmla="*/ 366550 h 2947481"/>
                <a:gd name="connsiteX10186" fmla="*/ 1149934 w 4368946"/>
                <a:gd name="connsiteY10186" fmla="*/ 355482 h 2947481"/>
                <a:gd name="connsiteX10187" fmla="*/ 1146958 w 4368946"/>
                <a:gd name="connsiteY10187" fmla="*/ 354514 h 2947481"/>
                <a:gd name="connsiteX10188" fmla="*/ 1136784 w 4368946"/>
                <a:gd name="connsiteY10188" fmla="*/ 351885 h 2947481"/>
                <a:gd name="connsiteX10189" fmla="*/ 1132562 w 4368946"/>
                <a:gd name="connsiteY10189" fmla="*/ 351124 h 2947481"/>
                <a:gd name="connsiteX10190" fmla="*/ 1128548 w 4368946"/>
                <a:gd name="connsiteY10190" fmla="*/ 350709 h 2947481"/>
                <a:gd name="connsiteX10191" fmla="*/ 1125849 w 4368946"/>
                <a:gd name="connsiteY10191" fmla="*/ 350571 h 2947481"/>
                <a:gd name="connsiteX10192" fmla="*/ 1123772 w 4368946"/>
                <a:gd name="connsiteY10192" fmla="*/ 350640 h 2947481"/>
                <a:gd name="connsiteX10193" fmla="*/ 1117959 w 4368946"/>
                <a:gd name="connsiteY10193" fmla="*/ 351055 h 2947481"/>
                <a:gd name="connsiteX10194" fmla="*/ 1117059 w 4368946"/>
                <a:gd name="connsiteY10194" fmla="*/ 351055 h 2947481"/>
                <a:gd name="connsiteX10195" fmla="*/ 1103147 w 4368946"/>
                <a:gd name="connsiteY10195" fmla="*/ 348911 h 2947481"/>
                <a:gd name="connsiteX10196" fmla="*/ 1098995 w 4368946"/>
                <a:gd name="connsiteY10196" fmla="*/ 348634 h 2947481"/>
                <a:gd name="connsiteX10197" fmla="*/ 1098372 w 4368946"/>
                <a:gd name="connsiteY10197" fmla="*/ 348634 h 2947481"/>
                <a:gd name="connsiteX10198" fmla="*/ 1094289 w 4368946"/>
                <a:gd name="connsiteY10198" fmla="*/ 344484 h 2947481"/>
                <a:gd name="connsiteX10199" fmla="*/ 1092766 w 4368946"/>
                <a:gd name="connsiteY10199" fmla="*/ 343239 h 2947481"/>
                <a:gd name="connsiteX10200" fmla="*/ 1081692 w 4368946"/>
                <a:gd name="connsiteY10200" fmla="*/ 337636 h 2947481"/>
                <a:gd name="connsiteX10201" fmla="*/ 1078923 w 4368946"/>
                <a:gd name="connsiteY10201" fmla="*/ 336944 h 2947481"/>
                <a:gd name="connsiteX10202" fmla="*/ 1075740 w 4368946"/>
                <a:gd name="connsiteY10202" fmla="*/ 336321 h 2947481"/>
                <a:gd name="connsiteX10203" fmla="*/ 1067711 w 4368946"/>
                <a:gd name="connsiteY10203" fmla="*/ 332309 h 2947481"/>
                <a:gd name="connsiteX10204" fmla="*/ 1058506 w 4368946"/>
                <a:gd name="connsiteY10204" fmla="*/ 329542 h 2947481"/>
                <a:gd name="connsiteX10205" fmla="*/ 1056845 w 4368946"/>
                <a:gd name="connsiteY10205" fmla="*/ 326153 h 2947481"/>
                <a:gd name="connsiteX10206" fmla="*/ 1050755 w 4368946"/>
                <a:gd name="connsiteY10206" fmla="*/ 317990 h 2947481"/>
                <a:gd name="connsiteX10207" fmla="*/ 1049094 w 4368946"/>
                <a:gd name="connsiteY10207" fmla="*/ 316469 h 2947481"/>
                <a:gd name="connsiteX10208" fmla="*/ 1044872 w 4368946"/>
                <a:gd name="connsiteY10208" fmla="*/ 313287 h 2947481"/>
                <a:gd name="connsiteX10209" fmla="*/ 1042796 w 4368946"/>
                <a:gd name="connsiteY10209" fmla="*/ 312042 h 2947481"/>
                <a:gd name="connsiteX10210" fmla="*/ 1039335 w 4368946"/>
                <a:gd name="connsiteY10210" fmla="*/ 310243 h 2947481"/>
                <a:gd name="connsiteX10211" fmla="*/ 1037120 w 4368946"/>
                <a:gd name="connsiteY10211" fmla="*/ 309275 h 2947481"/>
                <a:gd name="connsiteX10212" fmla="*/ 1035459 w 4368946"/>
                <a:gd name="connsiteY10212" fmla="*/ 308652 h 2947481"/>
                <a:gd name="connsiteX10213" fmla="*/ 1034559 w 4368946"/>
                <a:gd name="connsiteY10213" fmla="*/ 307891 h 2947481"/>
                <a:gd name="connsiteX10214" fmla="*/ 1033452 w 4368946"/>
                <a:gd name="connsiteY10214" fmla="*/ 307061 h 2947481"/>
                <a:gd name="connsiteX10215" fmla="*/ 1028054 w 4368946"/>
                <a:gd name="connsiteY10215" fmla="*/ 303672 h 2947481"/>
                <a:gd name="connsiteX10216" fmla="*/ 1027292 w 4368946"/>
                <a:gd name="connsiteY10216" fmla="*/ 303326 h 2947481"/>
                <a:gd name="connsiteX10217" fmla="*/ 1015388 w 4368946"/>
                <a:gd name="connsiteY10217" fmla="*/ 300628 h 2947481"/>
                <a:gd name="connsiteX10218" fmla="*/ 1014557 w 4368946"/>
                <a:gd name="connsiteY10218" fmla="*/ 300628 h 2947481"/>
                <a:gd name="connsiteX10219" fmla="*/ 1013588 w 4368946"/>
                <a:gd name="connsiteY10219" fmla="*/ 300628 h 2947481"/>
                <a:gd name="connsiteX10220" fmla="*/ 1010197 w 4368946"/>
                <a:gd name="connsiteY10220" fmla="*/ 298760 h 2947481"/>
                <a:gd name="connsiteX10221" fmla="*/ 1006875 w 4368946"/>
                <a:gd name="connsiteY10221" fmla="*/ 297238 h 2947481"/>
                <a:gd name="connsiteX10222" fmla="*/ 996770 w 4368946"/>
                <a:gd name="connsiteY10222" fmla="*/ 294679 h 2947481"/>
                <a:gd name="connsiteX10223" fmla="*/ 994071 w 4368946"/>
                <a:gd name="connsiteY10223" fmla="*/ 294541 h 2947481"/>
                <a:gd name="connsiteX10224" fmla="*/ 986458 w 4368946"/>
                <a:gd name="connsiteY10224" fmla="*/ 290459 h 2947481"/>
                <a:gd name="connsiteX10225" fmla="*/ 982028 w 4368946"/>
                <a:gd name="connsiteY10225" fmla="*/ 288938 h 2947481"/>
                <a:gd name="connsiteX10226" fmla="*/ 976491 w 4368946"/>
                <a:gd name="connsiteY10226" fmla="*/ 287623 h 2947481"/>
                <a:gd name="connsiteX10227" fmla="*/ 970954 w 4368946"/>
                <a:gd name="connsiteY10227" fmla="*/ 286932 h 2947481"/>
                <a:gd name="connsiteX10228" fmla="*/ 967355 w 4368946"/>
                <a:gd name="connsiteY10228" fmla="*/ 286724 h 2947481"/>
                <a:gd name="connsiteX10229" fmla="*/ 963756 w 4368946"/>
                <a:gd name="connsiteY10229" fmla="*/ 286932 h 2947481"/>
                <a:gd name="connsiteX10230" fmla="*/ 958565 w 4368946"/>
                <a:gd name="connsiteY10230" fmla="*/ 287623 h 2947481"/>
                <a:gd name="connsiteX10231" fmla="*/ 946315 w 4368946"/>
                <a:gd name="connsiteY10231" fmla="*/ 292396 h 2947481"/>
                <a:gd name="connsiteX10232" fmla="*/ 944377 w 4368946"/>
                <a:gd name="connsiteY10232" fmla="*/ 292396 h 2947481"/>
                <a:gd name="connsiteX10233" fmla="*/ 943270 w 4368946"/>
                <a:gd name="connsiteY10233" fmla="*/ 292396 h 2947481"/>
                <a:gd name="connsiteX10234" fmla="*/ 941540 w 4368946"/>
                <a:gd name="connsiteY10234" fmla="*/ 292396 h 2947481"/>
                <a:gd name="connsiteX10235" fmla="*/ 931020 w 4368946"/>
                <a:gd name="connsiteY10235" fmla="*/ 295025 h 2947481"/>
                <a:gd name="connsiteX10236" fmla="*/ 927767 w 4368946"/>
                <a:gd name="connsiteY10236" fmla="*/ 294264 h 2947481"/>
                <a:gd name="connsiteX10237" fmla="*/ 925690 w 4368946"/>
                <a:gd name="connsiteY10237" fmla="*/ 293918 h 2947481"/>
                <a:gd name="connsiteX10238" fmla="*/ 920915 w 4368946"/>
                <a:gd name="connsiteY10238" fmla="*/ 293503 h 2947481"/>
                <a:gd name="connsiteX10239" fmla="*/ 920153 w 4368946"/>
                <a:gd name="connsiteY10239" fmla="*/ 293503 h 2947481"/>
                <a:gd name="connsiteX10240" fmla="*/ 909564 w 4368946"/>
                <a:gd name="connsiteY10240" fmla="*/ 290252 h 2947481"/>
                <a:gd name="connsiteX10241" fmla="*/ 905896 w 4368946"/>
                <a:gd name="connsiteY10241" fmla="*/ 289906 h 2947481"/>
                <a:gd name="connsiteX10242" fmla="*/ 903197 w 4368946"/>
                <a:gd name="connsiteY10242" fmla="*/ 289768 h 2947481"/>
                <a:gd name="connsiteX10243" fmla="*/ 886517 w 4368946"/>
                <a:gd name="connsiteY10243" fmla="*/ 295302 h 2947481"/>
                <a:gd name="connsiteX10244" fmla="*/ 880080 w 4368946"/>
                <a:gd name="connsiteY10244" fmla="*/ 300144 h 2947481"/>
                <a:gd name="connsiteX10245" fmla="*/ 878073 w 4368946"/>
                <a:gd name="connsiteY10245" fmla="*/ 301804 h 2947481"/>
                <a:gd name="connsiteX10246" fmla="*/ 876827 w 4368946"/>
                <a:gd name="connsiteY10246" fmla="*/ 302911 h 2947481"/>
                <a:gd name="connsiteX10247" fmla="*/ 869422 w 4368946"/>
                <a:gd name="connsiteY10247" fmla="*/ 314048 h 2947481"/>
                <a:gd name="connsiteX10248" fmla="*/ 866584 w 4368946"/>
                <a:gd name="connsiteY10248" fmla="*/ 313702 h 2947481"/>
                <a:gd name="connsiteX10249" fmla="*/ 862016 w 4368946"/>
                <a:gd name="connsiteY10249" fmla="*/ 313425 h 2947481"/>
                <a:gd name="connsiteX10250" fmla="*/ 860286 w 4368946"/>
                <a:gd name="connsiteY10250" fmla="*/ 313425 h 2947481"/>
                <a:gd name="connsiteX10251" fmla="*/ 851012 w 4368946"/>
                <a:gd name="connsiteY10251" fmla="*/ 315016 h 2947481"/>
                <a:gd name="connsiteX10252" fmla="*/ 849005 w 4368946"/>
                <a:gd name="connsiteY10252" fmla="*/ 315708 h 2947481"/>
                <a:gd name="connsiteX10253" fmla="*/ 848451 w 4368946"/>
                <a:gd name="connsiteY10253" fmla="*/ 315915 h 2947481"/>
                <a:gd name="connsiteX10254" fmla="*/ 846097 w 4368946"/>
                <a:gd name="connsiteY10254" fmla="*/ 316054 h 2947481"/>
                <a:gd name="connsiteX10255" fmla="*/ 838692 w 4368946"/>
                <a:gd name="connsiteY10255" fmla="*/ 317575 h 2947481"/>
                <a:gd name="connsiteX10256" fmla="*/ 838277 w 4368946"/>
                <a:gd name="connsiteY10256" fmla="*/ 317575 h 2947481"/>
                <a:gd name="connsiteX10257" fmla="*/ 836131 w 4368946"/>
                <a:gd name="connsiteY10257" fmla="*/ 317575 h 2947481"/>
                <a:gd name="connsiteX10258" fmla="*/ 831148 w 4368946"/>
                <a:gd name="connsiteY10258" fmla="*/ 318267 h 2947481"/>
                <a:gd name="connsiteX10259" fmla="*/ 829694 w 4368946"/>
                <a:gd name="connsiteY10259" fmla="*/ 318613 h 2947481"/>
                <a:gd name="connsiteX10260" fmla="*/ 812738 w 4368946"/>
                <a:gd name="connsiteY10260" fmla="*/ 330096 h 2947481"/>
                <a:gd name="connsiteX10261" fmla="*/ 808101 w 4368946"/>
                <a:gd name="connsiteY10261" fmla="*/ 330649 h 2947481"/>
                <a:gd name="connsiteX10262" fmla="*/ 803740 w 4368946"/>
                <a:gd name="connsiteY10262" fmla="*/ 331479 h 2947481"/>
                <a:gd name="connsiteX10263" fmla="*/ 793843 w 4368946"/>
                <a:gd name="connsiteY10263" fmla="*/ 335560 h 2947481"/>
                <a:gd name="connsiteX10264" fmla="*/ 791006 w 4368946"/>
                <a:gd name="connsiteY10264" fmla="*/ 336045 h 2947481"/>
                <a:gd name="connsiteX10265" fmla="*/ 787061 w 4368946"/>
                <a:gd name="connsiteY10265" fmla="*/ 337013 h 2947481"/>
                <a:gd name="connsiteX10266" fmla="*/ 783254 w 4368946"/>
                <a:gd name="connsiteY10266" fmla="*/ 338189 h 2947481"/>
                <a:gd name="connsiteX10267" fmla="*/ 779309 w 4368946"/>
                <a:gd name="connsiteY10267" fmla="*/ 339711 h 2947481"/>
                <a:gd name="connsiteX10268" fmla="*/ 775433 w 4368946"/>
                <a:gd name="connsiteY10268" fmla="*/ 341579 h 2947481"/>
                <a:gd name="connsiteX10269" fmla="*/ 772803 w 4368946"/>
                <a:gd name="connsiteY10269" fmla="*/ 343100 h 2947481"/>
                <a:gd name="connsiteX10270" fmla="*/ 769827 w 4368946"/>
                <a:gd name="connsiteY10270" fmla="*/ 345106 h 2947481"/>
                <a:gd name="connsiteX10271" fmla="*/ 769758 w 4368946"/>
                <a:gd name="connsiteY10271" fmla="*/ 345106 h 2947481"/>
                <a:gd name="connsiteX10272" fmla="*/ 749341 w 4368946"/>
                <a:gd name="connsiteY10272" fmla="*/ 354099 h 2947481"/>
                <a:gd name="connsiteX10273" fmla="*/ 746226 w 4368946"/>
                <a:gd name="connsiteY10273" fmla="*/ 357489 h 2947481"/>
                <a:gd name="connsiteX10274" fmla="*/ 744634 w 4368946"/>
                <a:gd name="connsiteY10274" fmla="*/ 359356 h 2947481"/>
                <a:gd name="connsiteX10275" fmla="*/ 738959 w 4368946"/>
                <a:gd name="connsiteY10275" fmla="*/ 363714 h 2947481"/>
                <a:gd name="connsiteX10276" fmla="*/ 737367 w 4368946"/>
                <a:gd name="connsiteY10276" fmla="*/ 365305 h 2947481"/>
                <a:gd name="connsiteX10277" fmla="*/ 735152 w 4368946"/>
                <a:gd name="connsiteY10277" fmla="*/ 367865 h 2947481"/>
                <a:gd name="connsiteX10278" fmla="*/ 734183 w 4368946"/>
                <a:gd name="connsiteY10278" fmla="*/ 368072 h 2947481"/>
                <a:gd name="connsiteX10279" fmla="*/ 730931 w 4368946"/>
                <a:gd name="connsiteY10279" fmla="*/ 369040 h 2947481"/>
                <a:gd name="connsiteX10280" fmla="*/ 727885 w 4368946"/>
                <a:gd name="connsiteY10280" fmla="*/ 370147 h 2947481"/>
                <a:gd name="connsiteX10281" fmla="*/ 721656 w 4368946"/>
                <a:gd name="connsiteY10281" fmla="*/ 373398 h 2947481"/>
                <a:gd name="connsiteX10282" fmla="*/ 719234 w 4368946"/>
                <a:gd name="connsiteY10282" fmla="*/ 375059 h 2947481"/>
                <a:gd name="connsiteX10283" fmla="*/ 711551 w 4368946"/>
                <a:gd name="connsiteY10283" fmla="*/ 383083 h 2947481"/>
                <a:gd name="connsiteX10284" fmla="*/ 711413 w 4368946"/>
                <a:gd name="connsiteY10284" fmla="*/ 383083 h 2947481"/>
                <a:gd name="connsiteX10285" fmla="*/ 706499 w 4368946"/>
                <a:gd name="connsiteY10285" fmla="*/ 384881 h 2947481"/>
                <a:gd name="connsiteX10286" fmla="*/ 704699 w 4368946"/>
                <a:gd name="connsiteY10286" fmla="*/ 385642 h 2947481"/>
                <a:gd name="connsiteX10287" fmla="*/ 699924 w 4368946"/>
                <a:gd name="connsiteY10287" fmla="*/ 387787 h 2947481"/>
                <a:gd name="connsiteX10288" fmla="*/ 695079 w 4368946"/>
                <a:gd name="connsiteY10288" fmla="*/ 390553 h 2947481"/>
                <a:gd name="connsiteX10289" fmla="*/ 692933 w 4368946"/>
                <a:gd name="connsiteY10289" fmla="*/ 392075 h 2947481"/>
                <a:gd name="connsiteX10290" fmla="*/ 691895 w 4368946"/>
                <a:gd name="connsiteY10290" fmla="*/ 392836 h 2947481"/>
                <a:gd name="connsiteX10291" fmla="*/ 691065 w 4368946"/>
                <a:gd name="connsiteY10291" fmla="*/ 393320 h 2947481"/>
                <a:gd name="connsiteX10292" fmla="*/ 689542 w 4368946"/>
                <a:gd name="connsiteY10292" fmla="*/ 394150 h 2947481"/>
                <a:gd name="connsiteX10293" fmla="*/ 683867 w 4368946"/>
                <a:gd name="connsiteY10293" fmla="*/ 398301 h 2947481"/>
                <a:gd name="connsiteX10294" fmla="*/ 682206 w 4368946"/>
                <a:gd name="connsiteY10294" fmla="*/ 399892 h 2947481"/>
                <a:gd name="connsiteX10295" fmla="*/ 678745 w 4368946"/>
                <a:gd name="connsiteY10295" fmla="*/ 403973 h 2947481"/>
                <a:gd name="connsiteX10296" fmla="*/ 677361 w 4368946"/>
                <a:gd name="connsiteY10296" fmla="*/ 405910 h 2947481"/>
                <a:gd name="connsiteX10297" fmla="*/ 673762 w 4368946"/>
                <a:gd name="connsiteY10297" fmla="*/ 413104 h 2947481"/>
                <a:gd name="connsiteX10298" fmla="*/ 673278 w 4368946"/>
                <a:gd name="connsiteY10298" fmla="*/ 414626 h 2947481"/>
                <a:gd name="connsiteX10299" fmla="*/ 672585 w 4368946"/>
                <a:gd name="connsiteY10299" fmla="*/ 417047 h 2947481"/>
                <a:gd name="connsiteX10300" fmla="*/ 671271 w 4368946"/>
                <a:gd name="connsiteY10300" fmla="*/ 421612 h 2947481"/>
                <a:gd name="connsiteX10301" fmla="*/ 670232 w 4368946"/>
                <a:gd name="connsiteY10301" fmla="*/ 423065 h 2947481"/>
                <a:gd name="connsiteX10302" fmla="*/ 668987 w 4368946"/>
                <a:gd name="connsiteY10302" fmla="*/ 424863 h 2947481"/>
                <a:gd name="connsiteX10303" fmla="*/ 667741 w 4368946"/>
                <a:gd name="connsiteY10303" fmla="*/ 425624 h 2947481"/>
                <a:gd name="connsiteX10304" fmla="*/ 664211 w 4368946"/>
                <a:gd name="connsiteY10304" fmla="*/ 428322 h 2947481"/>
                <a:gd name="connsiteX10305" fmla="*/ 661581 w 4368946"/>
                <a:gd name="connsiteY10305" fmla="*/ 430674 h 2947481"/>
                <a:gd name="connsiteX10306" fmla="*/ 651407 w 4368946"/>
                <a:gd name="connsiteY10306" fmla="*/ 441257 h 2947481"/>
                <a:gd name="connsiteX10307" fmla="*/ 649123 w 4368946"/>
                <a:gd name="connsiteY10307" fmla="*/ 443264 h 2947481"/>
                <a:gd name="connsiteX10308" fmla="*/ 647808 w 4368946"/>
                <a:gd name="connsiteY10308" fmla="*/ 444578 h 2947481"/>
                <a:gd name="connsiteX10309" fmla="*/ 642963 w 4368946"/>
                <a:gd name="connsiteY10309" fmla="*/ 451149 h 2947481"/>
                <a:gd name="connsiteX10310" fmla="*/ 642340 w 4368946"/>
                <a:gd name="connsiteY10310" fmla="*/ 452325 h 2947481"/>
                <a:gd name="connsiteX10311" fmla="*/ 641302 w 4368946"/>
                <a:gd name="connsiteY10311" fmla="*/ 454470 h 2947481"/>
                <a:gd name="connsiteX10312" fmla="*/ 640333 w 4368946"/>
                <a:gd name="connsiteY10312" fmla="*/ 455991 h 2947481"/>
                <a:gd name="connsiteX10313" fmla="*/ 639779 w 4368946"/>
                <a:gd name="connsiteY10313" fmla="*/ 456960 h 2947481"/>
                <a:gd name="connsiteX10314" fmla="*/ 636942 w 4368946"/>
                <a:gd name="connsiteY10314" fmla="*/ 463670 h 2947481"/>
                <a:gd name="connsiteX10315" fmla="*/ 636388 w 4368946"/>
                <a:gd name="connsiteY10315" fmla="*/ 465745 h 2947481"/>
                <a:gd name="connsiteX10316" fmla="*/ 635419 w 4368946"/>
                <a:gd name="connsiteY10316" fmla="*/ 471971 h 2947481"/>
                <a:gd name="connsiteX10317" fmla="*/ 630575 w 4368946"/>
                <a:gd name="connsiteY10317" fmla="*/ 485113 h 2947481"/>
                <a:gd name="connsiteX10318" fmla="*/ 629121 w 4368946"/>
                <a:gd name="connsiteY10318" fmla="*/ 488365 h 2947481"/>
                <a:gd name="connsiteX10319" fmla="*/ 623722 w 4368946"/>
                <a:gd name="connsiteY10319" fmla="*/ 496250 h 2947481"/>
                <a:gd name="connsiteX10320" fmla="*/ 621715 w 4368946"/>
                <a:gd name="connsiteY10320" fmla="*/ 499640 h 2947481"/>
                <a:gd name="connsiteX10321" fmla="*/ 618601 w 4368946"/>
                <a:gd name="connsiteY10321" fmla="*/ 505935 h 2947481"/>
                <a:gd name="connsiteX10322" fmla="*/ 616109 w 4368946"/>
                <a:gd name="connsiteY10322" fmla="*/ 513613 h 2947481"/>
                <a:gd name="connsiteX10323" fmla="*/ 613964 w 4368946"/>
                <a:gd name="connsiteY10323" fmla="*/ 515135 h 2947481"/>
                <a:gd name="connsiteX10324" fmla="*/ 611126 w 4368946"/>
                <a:gd name="connsiteY10324" fmla="*/ 517556 h 2947481"/>
                <a:gd name="connsiteX10325" fmla="*/ 609119 w 4368946"/>
                <a:gd name="connsiteY10325" fmla="*/ 519493 h 2947481"/>
                <a:gd name="connsiteX10326" fmla="*/ 604966 w 4368946"/>
                <a:gd name="connsiteY10326" fmla="*/ 524542 h 2947481"/>
                <a:gd name="connsiteX10327" fmla="*/ 603651 w 4368946"/>
                <a:gd name="connsiteY10327" fmla="*/ 526618 h 2947481"/>
                <a:gd name="connsiteX10328" fmla="*/ 600745 w 4368946"/>
                <a:gd name="connsiteY10328" fmla="*/ 532705 h 2947481"/>
                <a:gd name="connsiteX10329" fmla="*/ 592093 w 4368946"/>
                <a:gd name="connsiteY10329" fmla="*/ 540176 h 2947481"/>
                <a:gd name="connsiteX10330" fmla="*/ 589394 w 4368946"/>
                <a:gd name="connsiteY10330" fmla="*/ 542873 h 2947481"/>
                <a:gd name="connsiteX10331" fmla="*/ 580189 w 4368946"/>
                <a:gd name="connsiteY10331" fmla="*/ 553319 h 2947481"/>
                <a:gd name="connsiteX10332" fmla="*/ 578458 w 4368946"/>
                <a:gd name="connsiteY10332" fmla="*/ 555532 h 2947481"/>
                <a:gd name="connsiteX10333" fmla="*/ 576936 w 4368946"/>
                <a:gd name="connsiteY10333" fmla="*/ 557677 h 2947481"/>
                <a:gd name="connsiteX10334" fmla="*/ 573891 w 4368946"/>
                <a:gd name="connsiteY10334" fmla="*/ 560513 h 2947481"/>
                <a:gd name="connsiteX10335" fmla="*/ 567592 w 4368946"/>
                <a:gd name="connsiteY10335" fmla="*/ 561412 h 2947481"/>
                <a:gd name="connsiteX10336" fmla="*/ 563578 w 4368946"/>
                <a:gd name="connsiteY10336" fmla="*/ 562450 h 2947481"/>
                <a:gd name="connsiteX10337" fmla="*/ 557349 w 4368946"/>
                <a:gd name="connsiteY10337" fmla="*/ 564940 h 2947481"/>
                <a:gd name="connsiteX10338" fmla="*/ 554511 w 4368946"/>
                <a:gd name="connsiteY10338" fmla="*/ 566462 h 2947481"/>
                <a:gd name="connsiteX10339" fmla="*/ 545860 w 4368946"/>
                <a:gd name="connsiteY10339" fmla="*/ 573794 h 2947481"/>
                <a:gd name="connsiteX10340" fmla="*/ 543646 w 4368946"/>
                <a:gd name="connsiteY10340" fmla="*/ 576699 h 2947481"/>
                <a:gd name="connsiteX10341" fmla="*/ 541154 w 4368946"/>
                <a:gd name="connsiteY10341" fmla="*/ 580573 h 2947481"/>
                <a:gd name="connsiteX10342" fmla="*/ 540600 w 4368946"/>
                <a:gd name="connsiteY10342" fmla="*/ 580711 h 2947481"/>
                <a:gd name="connsiteX10343" fmla="*/ 535893 w 4368946"/>
                <a:gd name="connsiteY10343" fmla="*/ 582095 h 2947481"/>
                <a:gd name="connsiteX10344" fmla="*/ 533125 w 4368946"/>
                <a:gd name="connsiteY10344" fmla="*/ 583063 h 2947481"/>
                <a:gd name="connsiteX10345" fmla="*/ 528626 w 4368946"/>
                <a:gd name="connsiteY10345" fmla="*/ 584931 h 2947481"/>
                <a:gd name="connsiteX10346" fmla="*/ 524820 w 4368946"/>
                <a:gd name="connsiteY10346" fmla="*/ 586799 h 2947481"/>
                <a:gd name="connsiteX10347" fmla="*/ 521429 w 4368946"/>
                <a:gd name="connsiteY10347" fmla="*/ 588874 h 2947481"/>
                <a:gd name="connsiteX10348" fmla="*/ 514992 w 4368946"/>
                <a:gd name="connsiteY10348" fmla="*/ 594200 h 2947481"/>
                <a:gd name="connsiteX10349" fmla="*/ 513816 w 4368946"/>
                <a:gd name="connsiteY10349" fmla="*/ 595514 h 2947481"/>
                <a:gd name="connsiteX10350" fmla="*/ 512016 w 4368946"/>
                <a:gd name="connsiteY10350" fmla="*/ 597728 h 2947481"/>
                <a:gd name="connsiteX10351" fmla="*/ 511462 w 4368946"/>
                <a:gd name="connsiteY10351" fmla="*/ 598420 h 2947481"/>
                <a:gd name="connsiteX10352" fmla="*/ 505925 w 4368946"/>
                <a:gd name="connsiteY10352" fmla="*/ 601394 h 2947481"/>
                <a:gd name="connsiteX10353" fmla="*/ 504057 w 4368946"/>
                <a:gd name="connsiteY10353" fmla="*/ 602708 h 2947481"/>
                <a:gd name="connsiteX10354" fmla="*/ 500596 w 4368946"/>
                <a:gd name="connsiteY10354" fmla="*/ 604023 h 2947481"/>
                <a:gd name="connsiteX10355" fmla="*/ 498243 w 4368946"/>
                <a:gd name="connsiteY10355" fmla="*/ 605129 h 2947481"/>
                <a:gd name="connsiteX10356" fmla="*/ 494505 w 4368946"/>
                <a:gd name="connsiteY10356" fmla="*/ 607205 h 2947481"/>
                <a:gd name="connsiteX10357" fmla="*/ 492360 w 4368946"/>
                <a:gd name="connsiteY10357" fmla="*/ 608657 h 2947481"/>
                <a:gd name="connsiteX10358" fmla="*/ 490560 w 4368946"/>
                <a:gd name="connsiteY10358" fmla="*/ 609972 h 2947481"/>
                <a:gd name="connsiteX10359" fmla="*/ 477687 w 4368946"/>
                <a:gd name="connsiteY10359" fmla="*/ 619448 h 2947481"/>
                <a:gd name="connsiteX10360" fmla="*/ 474780 w 4368946"/>
                <a:gd name="connsiteY10360" fmla="*/ 623322 h 2947481"/>
                <a:gd name="connsiteX10361" fmla="*/ 470697 w 4368946"/>
                <a:gd name="connsiteY10361" fmla="*/ 631208 h 2947481"/>
                <a:gd name="connsiteX10362" fmla="*/ 465990 w 4368946"/>
                <a:gd name="connsiteY10362" fmla="*/ 648086 h 2947481"/>
                <a:gd name="connsiteX10363" fmla="*/ 466198 w 4368946"/>
                <a:gd name="connsiteY10363" fmla="*/ 651753 h 2947481"/>
                <a:gd name="connsiteX10364" fmla="*/ 467790 w 4368946"/>
                <a:gd name="connsiteY10364" fmla="*/ 659707 h 2947481"/>
                <a:gd name="connsiteX10365" fmla="*/ 467790 w 4368946"/>
                <a:gd name="connsiteY10365" fmla="*/ 664619 h 2947481"/>
                <a:gd name="connsiteX10366" fmla="*/ 468067 w 4368946"/>
                <a:gd name="connsiteY10366" fmla="*/ 668008 h 2947481"/>
                <a:gd name="connsiteX10367" fmla="*/ 468275 w 4368946"/>
                <a:gd name="connsiteY10367" fmla="*/ 669807 h 2947481"/>
                <a:gd name="connsiteX10368" fmla="*/ 468067 w 4368946"/>
                <a:gd name="connsiteY10368" fmla="*/ 671259 h 2947481"/>
                <a:gd name="connsiteX10369" fmla="*/ 467859 w 4368946"/>
                <a:gd name="connsiteY10369" fmla="*/ 678384 h 2947481"/>
                <a:gd name="connsiteX10370" fmla="*/ 468551 w 4368946"/>
                <a:gd name="connsiteY10370" fmla="*/ 685509 h 2947481"/>
                <a:gd name="connsiteX10371" fmla="*/ 469174 w 4368946"/>
                <a:gd name="connsiteY10371" fmla="*/ 689175 h 2947481"/>
                <a:gd name="connsiteX10372" fmla="*/ 469659 w 4368946"/>
                <a:gd name="connsiteY10372" fmla="*/ 691320 h 2947481"/>
                <a:gd name="connsiteX10373" fmla="*/ 470974 w 4368946"/>
                <a:gd name="connsiteY10373" fmla="*/ 695539 h 2947481"/>
                <a:gd name="connsiteX10374" fmla="*/ 471389 w 4368946"/>
                <a:gd name="connsiteY10374" fmla="*/ 696646 h 2947481"/>
                <a:gd name="connsiteX10375" fmla="*/ 471389 w 4368946"/>
                <a:gd name="connsiteY10375" fmla="*/ 698237 h 2947481"/>
                <a:gd name="connsiteX10376" fmla="*/ 472012 w 4368946"/>
                <a:gd name="connsiteY10376" fmla="*/ 703771 h 2947481"/>
                <a:gd name="connsiteX10377" fmla="*/ 471112 w 4368946"/>
                <a:gd name="connsiteY10377" fmla="*/ 707714 h 2947481"/>
                <a:gd name="connsiteX10378" fmla="*/ 470559 w 4368946"/>
                <a:gd name="connsiteY10378" fmla="*/ 711518 h 2947481"/>
                <a:gd name="connsiteX10379" fmla="*/ 470143 w 4368946"/>
                <a:gd name="connsiteY10379" fmla="*/ 716291 h 2947481"/>
                <a:gd name="connsiteX10380" fmla="*/ 471112 w 4368946"/>
                <a:gd name="connsiteY10380" fmla="*/ 726252 h 2947481"/>
                <a:gd name="connsiteX10381" fmla="*/ 470835 w 4368946"/>
                <a:gd name="connsiteY10381" fmla="*/ 729573 h 2947481"/>
                <a:gd name="connsiteX10382" fmla="*/ 472981 w 4368946"/>
                <a:gd name="connsiteY10382" fmla="*/ 742439 h 2947481"/>
                <a:gd name="connsiteX10383" fmla="*/ 474503 w 4368946"/>
                <a:gd name="connsiteY10383" fmla="*/ 746105 h 2947481"/>
                <a:gd name="connsiteX10384" fmla="*/ 479002 w 4368946"/>
                <a:gd name="connsiteY10384" fmla="*/ 753299 h 2947481"/>
                <a:gd name="connsiteX10385" fmla="*/ 479141 w 4368946"/>
                <a:gd name="connsiteY10385" fmla="*/ 754060 h 2947481"/>
                <a:gd name="connsiteX10386" fmla="*/ 481771 w 4368946"/>
                <a:gd name="connsiteY10386" fmla="*/ 762430 h 2947481"/>
                <a:gd name="connsiteX10387" fmla="*/ 483224 w 4368946"/>
                <a:gd name="connsiteY10387" fmla="*/ 765404 h 2947481"/>
                <a:gd name="connsiteX10388" fmla="*/ 488623 w 4368946"/>
                <a:gd name="connsiteY10388" fmla="*/ 772806 h 2947481"/>
                <a:gd name="connsiteX10389" fmla="*/ 490699 w 4368946"/>
                <a:gd name="connsiteY10389" fmla="*/ 774812 h 2947481"/>
                <a:gd name="connsiteX10390" fmla="*/ 495959 w 4368946"/>
                <a:gd name="connsiteY10390" fmla="*/ 778824 h 2947481"/>
                <a:gd name="connsiteX10391" fmla="*/ 500457 w 4368946"/>
                <a:gd name="connsiteY10391" fmla="*/ 781522 h 2947481"/>
                <a:gd name="connsiteX10392" fmla="*/ 504126 w 4368946"/>
                <a:gd name="connsiteY10392" fmla="*/ 784012 h 2947481"/>
                <a:gd name="connsiteX10393" fmla="*/ 505856 w 4368946"/>
                <a:gd name="connsiteY10393" fmla="*/ 785119 h 2947481"/>
                <a:gd name="connsiteX10394" fmla="*/ 523436 w 4368946"/>
                <a:gd name="connsiteY10394" fmla="*/ 796325 h 2947481"/>
                <a:gd name="connsiteX10395" fmla="*/ 526412 w 4368946"/>
                <a:gd name="connsiteY10395" fmla="*/ 796878 h 2947481"/>
                <a:gd name="connsiteX10396" fmla="*/ 531395 w 4368946"/>
                <a:gd name="connsiteY10396" fmla="*/ 797363 h 2947481"/>
                <a:gd name="connsiteX10397" fmla="*/ 531602 w 4368946"/>
                <a:gd name="connsiteY10397" fmla="*/ 797363 h 2947481"/>
                <a:gd name="connsiteX10398" fmla="*/ 537209 w 4368946"/>
                <a:gd name="connsiteY10398" fmla="*/ 797985 h 2947481"/>
                <a:gd name="connsiteX10399" fmla="*/ 537209 w 4368946"/>
                <a:gd name="connsiteY10399" fmla="*/ 798123 h 2947481"/>
                <a:gd name="connsiteX10400" fmla="*/ 536171 w 4368946"/>
                <a:gd name="connsiteY10400" fmla="*/ 801721 h 2947481"/>
                <a:gd name="connsiteX10401" fmla="*/ 533056 w 4368946"/>
                <a:gd name="connsiteY10401" fmla="*/ 813065 h 2947481"/>
                <a:gd name="connsiteX10402" fmla="*/ 532779 w 4368946"/>
                <a:gd name="connsiteY10402" fmla="*/ 817838 h 2947481"/>
                <a:gd name="connsiteX10403" fmla="*/ 532779 w 4368946"/>
                <a:gd name="connsiteY10403" fmla="*/ 819706 h 2947481"/>
                <a:gd name="connsiteX10404" fmla="*/ 532779 w 4368946"/>
                <a:gd name="connsiteY10404" fmla="*/ 822196 h 2947481"/>
                <a:gd name="connsiteX10405" fmla="*/ 533333 w 4368946"/>
                <a:gd name="connsiteY10405" fmla="*/ 827107 h 2947481"/>
                <a:gd name="connsiteX10406" fmla="*/ 533610 w 4368946"/>
                <a:gd name="connsiteY10406" fmla="*/ 828629 h 2947481"/>
                <a:gd name="connsiteX10407" fmla="*/ 533333 w 4368946"/>
                <a:gd name="connsiteY10407" fmla="*/ 829943 h 2947481"/>
                <a:gd name="connsiteX10408" fmla="*/ 532710 w 4368946"/>
                <a:gd name="connsiteY10408" fmla="*/ 838867 h 2947481"/>
                <a:gd name="connsiteX10409" fmla="*/ 532917 w 4368946"/>
                <a:gd name="connsiteY10409" fmla="*/ 841080 h 2947481"/>
                <a:gd name="connsiteX10410" fmla="*/ 540877 w 4368946"/>
                <a:gd name="connsiteY10410" fmla="*/ 857959 h 2947481"/>
                <a:gd name="connsiteX10411" fmla="*/ 542607 w 4368946"/>
                <a:gd name="connsiteY10411" fmla="*/ 859688 h 2947481"/>
                <a:gd name="connsiteX10412" fmla="*/ 543507 w 4368946"/>
                <a:gd name="connsiteY10412" fmla="*/ 860518 h 2947481"/>
                <a:gd name="connsiteX10413" fmla="*/ 544407 w 4368946"/>
                <a:gd name="connsiteY10413" fmla="*/ 862801 h 2947481"/>
                <a:gd name="connsiteX10414" fmla="*/ 544476 w 4368946"/>
                <a:gd name="connsiteY10414" fmla="*/ 863285 h 2947481"/>
                <a:gd name="connsiteX10415" fmla="*/ 538178 w 4368946"/>
                <a:gd name="connsiteY10415" fmla="*/ 864461 h 2947481"/>
                <a:gd name="connsiteX10416" fmla="*/ 533748 w 4368946"/>
                <a:gd name="connsiteY10416" fmla="*/ 865844 h 2947481"/>
                <a:gd name="connsiteX10417" fmla="*/ 525304 w 4368946"/>
                <a:gd name="connsiteY10417" fmla="*/ 870133 h 2947481"/>
                <a:gd name="connsiteX10418" fmla="*/ 524958 w 4368946"/>
                <a:gd name="connsiteY10418" fmla="*/ 870133 h 2947481"/>
                <a:gd name="connsiteX10419" fmla="*/ 514300 w 4368946"/>
                <a:gd name="connsiteY10419" fmla="*/ 871309 h 2947481"/>
                <a:gd name="connsiteX10420" fmla="*/ 508555 w 4368946"/>
                <a:gd name="connsiteY10420" fmla="*/ 872554 h 2947481"/>
                <a:gd name="connsiteX10421" fmla="*/ 501496 w 4368946"/>
                <a:gd name="connsiteY10421" fmla="*/ 874906 h 2947481"/>
                <a:gd name="connsiteX10422" fmla="*/ 494090 w 4368946"/>
                <a:gd name="connsiteY10422" fmla="*/ 878711 h 2947481"/>
                <a:gd name="connsiteX10423" fmla="*/ 484124 w 4368946"/>
                <a:gd name="connsiteY10423" fmla="*/ 885974 h 2947481"/>
                <a:gd name="connsiteX10424" fmla="*/ 483847 w 4368946"/>
                <a:gd name="connsiteY10424" fmla="*/ 886112 h 2947481"/>
                <a:gd name="connsiteX10425" fmla="*/ 482255 w 4368946"/>
                <a:gd name="connsiteY10425" fmla="*/ 886596 h 2947481"/>
                <a:gd name="connsiteX10426" fmla="*/ 481702 w 4368946"/>
                <a:gd name="connsiteY10426" fmla="*/ 886804 h 2947481"/>
                <a:gd name="connsiteX10427" fmla="*/ 469659 w 4368946"/>
                <a:gd name="connsiteY10427" fmla="*/ 894828 h 2947481"/>
                <a:gd name="connsiteX10428" fmla="*/ 468344 w 4368946"/>
                <a:gd name="connsiteY10428" fmla="*/ 896281 h 2947481"/>
                <a:gd name="connsiteX10429" fmla="*/ 464399 w 4368946"/>
                <a:gd name="connsiteY10429" fmla="*/ 902160 h 2947481"/>
                <a:gd name="connsiteX10430" fmla="*/ 463706 w 4368946"/>
                <a:gd name="connsiteY10430" fmla="*/ 903613 h 2947481"/>
                <a:gd name="connsiteX10431" fmla="*/ 461630 w 4368946"/>
                <a:gd name="connsiteY10431" fmla="*/ 909147 h 2947481"/>
                <a:gd name="connsiteX10432" fmla="*/ 461146 w 4368946"/>
                <a:gd name="connsiteY10432" fmla="*/ 911015 h 2947481"/>
                <a:gd name="connsiteX10433" fmla="*/ 460661 w 4368946"/>
                <a:gd name="connsiteY10433" fmla="*/ 913228 h 2947481"/>
                <a:gd name="connsiteX10434" fmla="*/ 460315 w 4368946"/>
                <a:gd name="connsiteY10434" fmla="*/ 915234 h 2947481"/>
                <a:gd name="connsiteX10435" fmla="*/ 459623 w 4368946"/>
                <a:gd name="connsiteY10435" fmla="*/ 917586 h 2947481"/>
                <a:gd name="connsiteX10436" fmla="*/ 456855 w 4368946"/>
                <a:gd name="connsiteY10436" fmla="*/ 920353 h 2947481"/>
                <a:gd name="connsiteX10437" fmla="*/ 452564 w 4368946"/>
                <a:gd name="connsiteY10437" fmla="*/ 925818 h 2947481"/>
                <a:gd name="connsiteX10438" fmla="*/ 451110 w 4368946"/>
                <a:gd name="connsiteY10438" fmla="*/ 928239 h 2947481"/>
                <a:gd name="connsiteX10439" fmla="*/ 451041 w 4368946"/>
                <a:gd name="connsiteY10439" fmla="*/ 928377 h 2947481"/>
                <a:gd name="connsiteX10440" fmla="*/ 450626 w 4368946"/>
                <a:gd name="connsiteY10440" fmla="*/ 928585 h 2947481"/>
                <a:gd name="connsiteX10441" fmla="*/ 441005 w 4368946"/>
                <a:gd name="connsiteY10441" fmla="*/ 937093 h 2947481"/>
                <a:gd name="connsiteX10442" fmla="*/ 431939 w 4368946"/>
                <a:gd name="connsiteY10442" fmla="*/ 942143 h 2947481"/>
                <a:gd name="connsiteX10443" fmla="*/ 430693 w 4368946"/>
                <a:gd name="connsiteY10443" fmla="*/ 942627 h 2947481"/>
                <a:gd name="connsiteX10444" fmla="*/ 427578 w 4368946"/>
                <a:gd name="connsiteY10444" fmla="*/ 943249 h 2947481"/>
                <a:gd name="connsiteX10445" fmla="*/ 422595 w 4368946"/>
                <a:gd name="connsiteY10445" fmla="*/ 944771 h 2947481"/>
                <a:gd name="connsiteX10446" fmla="*/ 417612 w 4368946"/>
                <a:gd name="connsiteY10446" fmla="*/ 946777 h 2947481"/>
                <a:gd name="connsiteX10447" fmla="*/ 405431 w 4368946"/>
                <a:gd name="connsiteY10447" fmla="*/ 956392 h 2947481"/>
                <a:gd name="connsiteX10448" fmla="*/ 402040 w 4368946"/>
                <a:gd name="connsiteY10448" fmla="*/ 961235 h 2947481"/>
                <a:gd name="connsiteX10449" fmla="*/ 397541 w 4368946"/>
                <a:gd name="connsiteY10449" fmla="*/ 971472 h 2947481"/>
                <a:gd name="connsiteX10450" fmla="*/ 396918 w 4368946"/>
                <a:gd name="connsiteY10450" fmla="*/ 974516 h 2947481"/>
                <a:gd name="connsiteX10451" fmla="*/ 396295 w 4368946"/>
                <a:gd name="connsiteY10451" fmla="*/ 979427 h 2947481"/>
                <a:gd name="connsiteX10452" fmla="*/ 395672 w 4368946"/>
                <a:gd name="connsiteY10452" fmla="*/ 979635 h 2947481"/>
                <a:gd name="connsiteX10453" fmla="*/ 393527 w 4368946"/>
                <a:gd name="connsiteY10453" fmla="*/ 980395 h 2947481"/>
                <a:gd name="connsiteX10454" fmla="*/ 390689 w 4368946"/>
                <a:gd name="connsiteY10454" fmla="*/ 981572 h 2947481"/>
                <a:gd name="connsiteX10455" fmla="*/ 388059 w 4368946"/>
                <a:gd name="connsiteY10455" fmla="*/ 982817 h 2947481"/>
                <a:gd name="connsiteX10456" fmla="*/ 384944 w 4368946"/>
                <a:gd name="connsiteY10456" fmla="*/ 984477 h 2947481"/>
                <a:gd name="connsiteX10457" fmla="*/ 379961 w 4368946"/>
                <a:gd name="connsiteY10457" fmla="*/ 987866 h 2947481"/>
                <a:gd name="connsiteX10458" fmla="*/ 379753 w 4368946"/>
                <a:gd name="connsiteY10458" fmla="*/ 988005 h 2947481"/>
                <a:gd name="connsiteX10459" fmla="*/ 364319 w 4368946"/>
                <a:gd name="connsiteY10459" fmla="*/ 983301 h 2947481"/>
                <a:gd name="connsiteX10460" fmla="*/ 363973 w 4368946"/>
                <a:gd name="connsiteY10460" fmla="*/ 983301 h 2947481"/>
                <a:gd name="connsiteX10461" fmla="*/ 354561 w 4368946"/>
                <a:gd name="connsiteY10461" fmla="*/ 983439 h 2947481"/>
                <a:gd name="connsiteX10462" fmla="*/ 352208 w 4368946"/>
                <a:gd name="connsiteY10462" fmla="*/ 983578 h 2947481"/>
                <a:gd name="connsiteX10463" fmla="*/ 350339 w 4368946"/>
                <a:gd name="connsiteY10463" fmla="*/ 983785 h 2947481"/>
                <a:gd name="connsiteX10464" fmla="*/ 326392 w 4368946"/>
                <a:gd name="connsiteY10464" fmla="*/ 1003638 h 2947481"/>
                <a:gd name="connsiteX10465" fmla="*/ 325838 w 4368946"/>
                <a:gd name="connsiteY10465" fmla="*/ 1005506 h 2947481"/>
                <a:gd name="connsiteX10466" fmla="*/ 325077 w 4368946"/>
                <a:gd name="connsiteY10466" fmla="*/ 1009102 h 2947481"/>
                <a:gd name="connsiteX10467" fmla="*/ 324246 w 4368946"/>
                <a:gd name="connsiteY10467" fmla="*/ 1009102 h 2947481"/>
                <a:gd name="connsiteX10468" fmla="*/ 321063 w 4368946"/>
                <a:gd name="connsiteY10468" fmla="*/ 1009241 h 2947481"/>
                <a:gd name="connsiteX10469" fmla="*/ 313795 w 4368946"/>
                <a:gd name="connsiteY10469" fmla="*/ 1010486 h 2947481"/>
                <a:gd name="connsiteX10470" fmla="*/ 311235 w 4368946"/>
                <a:gd name="connsiteY10470" fmla="*/ 1011247 h 2947481"/>
                <a:gd name="connsiteX10471" fmla="*/ 307359 w 4368946"/>
                <a:gd name="connsiteY10471" fmla="*/ 1012769 h 2947481"/>
                <a:gd name="connsiteX10472" fmla="*/ 306044 w 4368946"/>
                <a:gd name="connsiteY10472" fmla="*/ 1013391 h 2947481"/>
                <a:gd name="connsiteX10473" fmla="*/ 298708 w 4368946"/>
                <a:gd name="connsiteY10473" fmla="*/ 1014014 h 2947481"/>
                <a:gd name="connsiteX10474" fmla="*/ 292340 w 4368946"/>
                <a:gd name="connsiteY10474" fmla="*/ 1015328 h 2947481"/>
                <a:gd name="connsiteX10475" fmla="*/ 286872 w 4368946"/>
                <a:gd name="connsiteY10475" fmla="*/ 1017127 h 2947481"/>
                <a:gd name="connsiteX10476" fmla="*/ 272822 w 4368946"/>
                <a:gd name="connsiteY10476" fmla="*/ 1027572 h 2947481"/>
                <a:gd name="connsiteX10477" fmla="*/ 270192 w 4368946"/>
                <a:gd name="connsiteY10477" fmla="*/ 1031376 h 2947481"/>
                <a:gd name="connsiteX10478" fmla="*/ 266939 w 4368946"/>
                <a:gd name="connsiteY10478" fmla="*/ 1056625 h 2947481"/>
                <a:gd name="connsiteX10479" fmla="*/ 267078 w 4368946"/>
                <a:gd name="connsiteY10479" fmla="*/ 1063542 h 2947481"/>
                <a:gd name="connsiteX10480" fmla="*/ 282166 w 4368946"/>
                <a:gd name="connsiteY10480" fmla="*/ 1084363 h 2947481"/>
                <a:gd name="connsiteX10481" fmla="*/ 291163 w 4368946"/>
                <a:gd name="connsiteY10481" fmla="*/ 1090727 h 2947481"/>
                <a:gd name="connsiteX10482" fmla="*/ 292686 w 4368946"/>
                <a:gd name="connsiteY10482" fmla="*/ 1091419 h 2947481"/>
                <a:gd name="connsiteX10483" fmla="*/ 303898 w 4368946"/>
                <a:gd name="connsiteY10483" fmla="*/ 1093771 h 2947481"/>
                <a:gd name="connsiteX10484" fmla="*/ 305283 w 4368946"/>
                <a:gd name="connsiteY10484" fmla="*/ 1093771 h 2947481"/>
                <a:gd name="connsiteX10485" fmla="*/ 309227 w 4368946"/>
                <a:gd name="connsiteY10485" fmla="*/ 1093494 h 2947481"/>
                <a:gd name="connsiteX10486" fmla="*/ 313726 w 4368946"/>
                <a:gd name="connsiteY10486" fmla="*/ 1094739 h 2947481"/>
                <a:gd name="connsiteX10487" fmla="*/ 316979 w 4368946"/>
                <a:gd name="connsiteY10487" fmla="*/ 1096469 h 2947481"/>
                <a:gd name="connsiteX10488" fmla="*/ 318156 w 4368946"/>
                <a:gd name="connsiteY10488" fmla="*/ 1097022 h 2947481"/>
                <a:gd name="connsiteX10489" fmla="*/ 318502 w 4368946"/>
                <a:gd name="connsiteY10489" fmla="*/ 1097160 h 2947481"/>
                <a:gd name="connsiteX10490" fmla="*/ 319332 w 4368946"/>
                <a:gd name="connsiteY10490" fmla="*/ 1098129 h 2947481"/>
                <a:gd name="connsiteX10491" fmla="*/ 321962 w 4368946"/>
                <a:gd name="connsiteY10491" fmla="*/ 1100896 h 2947481"/>
                <a:gd name="connsiteX10492" fmla="*/ 323969 w 4368946"/>
                <a:gd name="connsiteY10492" fmla="*/ 1105945 h 2947481"/>
                <a:gd name="connsiteX10493" fmla="*/ 324869 w 4368946"/>
                <a:gd name="connsiteY10493" fmla="*/ 1107675 h 2947481"/>
                <a:gd name="connsiteX10494" fmla="*/ 326876 w 4368946"/>
                <a:gd name="connsiteY10494" fmla="*/ 1110926 h 2947481"/>
                <a:gd name="connsiteX10495" fmla="*/ 330060 w 4368946"/>
                <a:gd name="connsiteY10495" fmla="*/ 1115422 h 2947481"/>
                <a:gd name="connsiteX10496" fmla="*/ 331583 w 4368946"/>
                <a:gd name="connsiteY10496" fmla="*/ 1117359 h 2947481"/>
                <a:gd name="connsiteX10497" fmla="*/ 332898 w 4368946"/>
                <a:gd name="connsiteY10497" fmla="*/ 1118881 h 2947481"/>
                <a:gd name="connsiteX10498" fmla="*/ 334974 w 4368946"/>
                <a:gd name="connsiteY10498" fmla="*/ 1121094 h 2947481"/>
                <a:gd name="connsiteX10499" fmla="*/ 336635 w 4368946"/>
                <a:gd name="connsiteY10499" fmla="*/ 1122685 h 2947481"/>
                <a:gd name="connsiteX10500" fmla="*/ 338850 w 4368946"/>
                <a:gd name="connsiteY10500" fmla="*/ 1124553 h 2947481"/>
                <a:gd name="connsiteX10501" fmla="*/ 340372 w 4368946"/>
                <a:gd name="connsiteY10501" fmla="*/ 1131609 h 2947481"/>
                <a:gd name="connsiteX10502" fmla="*/ 339680 w 4368946"/>
                <a:gd name="connsiteY10502" fmla="*/ 1135413 h 2947481"/>
                <a:gd name="connsiteX10503" fmla="*/ 339334 w 4368946"/>
                <a:gd name="connsiteY10503" fmla="*/ 1137973 h 2947481"/>
                <a:gd name="connsiteX10504" fmla="*/ 338227 w 4368946"/>
                <a:gd name="connsiteY10504" fmla="*/ 1149179 h 2947481"/>
                <a:gd name="connsiteX10505" fmla="*/ 336774 w 4368946"/>
                <a:gd name="connsiteY10505" fmla="*/ 1156027 h 2947481"/>
                <a:gd name="connsiteX10506" fmla="*/ 336635 w 4368946"/>
                <a:gd name="connsiteY10506" fmla="*/ 1157964 h 2947481"/>
                <a:gd name="connsiteX10507" fmla="*/ 333867 w 4368946"/>
                <a:gd name="connsiteY10507" fmla="*/ 1157825 h 2947481"/>
                <a:gd name="connsiteX10508" fmla="*/ 333313 w 4368946"/>
                <a:gd name="connsiteY10508" fmla="*/ 1157825 h 2947481"/>
                <a:gd name="connsiteX10509" fmla="*/ 329575 w 4368946"/>
                <a:gd name="connsiteY10509" fmla="*/ 1157825 h 2947481"/>
                <a:gd name="connsiteX10510" fmla="*/ 326876 w 4368946"/>
                <a:gd name="connsiteY10510" fmla="*/ 1158102 h 2947481"/>
                <a:gd name="connsiteX10511" fmla="*/ 323485 w 4368946"/>
                <a:gd name="connsiteY10511" fmla="*/ 1157272 h 2947481"/>
                <a:gd name="connsiteX10512" fmla="*/ 317810 w 4368946"/>
                <a:gd name="connsiteY10512" fmla="*/ 1156511 h 2947481"/>
                <a:gd name="connsiteX10513" fmla="*/ 314003 w 4368946"/>
                <a:gd name="connsiteY10513" fmla="*/ 1156373 h 2947481"/>
                <a:gd name="connsiteX10514" fmla="*/ 313242 w 4368946"/>
                <a:gd name="connsiteY10514" fmla="*/ 1156373 h 2947481"/>
                <a:gd name="connsiteX10515" fmla="*/ 309435 w 4368946"/>
                <a:gd name="connsiteY10515" fmla="*/ 1156650 h 2947481"/>
                <a:gd name="connsiteX10516" fmla="*/ 298984 w 4368946"/>
                <a:gd name="connsiteY10516" fmla="*/ 1158102 h 2947481"/>
                <a:gd name="connsiteX10517" fmla="*/ 298915 w 4368946"/>
                <a:gd name="connsiteY10517" fmla="*/ 1158102 h 2947481"/>
                <a:gd name="connsiteX10518" fmla="*/ 281959 w 4368946"/>
                <a:gd name="connsiteY10518" fmla="*/ 1154505 h 2947481"/>
                <a:gd name="connsiteX10519" fmla="*/ 280020 w 4368946"/>
                <a:gd name="connsiteY10519" fmla="*/ 1154159 h 2947481"/>
                <a:gd name="connsiteX10520" fmla="*/ 275314 w 4368946"/>
                <a:gd name="connsiteY10520" fmla="*/ 1153537 h 2947481"/>
                <a:gd name="connsiteX10521" fmla="*/ 271507 w 4368946"/>
                <a:gd name="connsiteY10521" fmla="*/ 1153260 h 2947481"/>
                <a:gd name="connsiteX10522" fmla="*/ 270608 w 4368946"/>
                <a:gd name="connsiteY10522" fmla="*/ 1153260 h 2947481"/>
                <a:gd name="connsiteX10523" fmla="*/ 249637 w 4368946"/>
                <a:gd name="connsiteY10523" fmla="*/ 1153952 h 2947481"/>
                <a:gd name="connsiteX10524" fmla="*/ 248875 w 4368946"/>
                <a:gd name="connsiteY10524" fmla="*/ 1153537 h 2947481"/>
                <a:gd name="connsiteX10525" fmla="*/ 239809 w 4368946"/>
                <a:gd name="connsiteY10525" fmla="*/ 1150355 h 2947481"/>
                <a:gd name="connsiteX10526" fmla="*/ 237386 w 4368946"/>
                <a:gd name="connsiteY10526" fmla="*/ 1149940 h 2947481"/>
                <a:gd name="connsiteX10527" fmla="*/ 232957 w 4368946"/>
                <a:gd name="connsiteY10527" fmla="*/ 1149594 h 2947481"/>
                <a:gd name="connsiteX10528" fmla="*/ 230881 w 4368946"/>
                <a:gd name="connsiteY10528" fmla="*/ 1149663 h 2947481"/>
                <a:gd name="connsiteX10529" fmla="*/ 228943 w 4368946"/>
                <a:gd name="connsiteY10529" fmla="*/ 1149801 h 2947481"/>
                <a:gd name="connsiteX10530" fmla="*/ 225967 w 4368946"/>
                <a:gd name="connsiteY10530" fmla="*/ 1150217 h 2947481"/>
                <a:gd name="connsiteX10531" fmla="*/ 223821 w 4368946"/>
                <a:gd name="connsiteY10531" fmla="*/ 1150632 h 2947481"/>
                <a:gd name="connsiteX10532" fmla="*/ 221329 w 4368946"/>
                <a:gd name="connsiteY10532" fmla="*/ 1151185 h 2947481"/>
                <a:gd name="connsiteX10533" fmla="*/ 219184 w 4368946"/>
                <a:gd name="connsiteY10533" fmla="*/ 1151807 h 2947481"/>
                <a:gd name="connsiteX10534" fmla="*/ 218007 w 4368946"/>
                <a:gd name="connsiteY10534" fmla="*/ 1152153 h 2947481"/>
                <a:gd name="connsiteX10535" fmla="*/ 216069 w 4368946"/>
                <a:gd name="connsiteY10535" fmla="*/ 1152776 h 2947481"/>
                <a:gd name="connsiteX10536" fmla="*/ 211640 w 4368946"/>
                <a:gd name="connsiteY10536" fmla="*/ 1154644 h 2947481"/>
                <a:gd name="connsiteX10537" fmla="*/ 208456 w 4368946"/>
                <a:gd name="connsiteY10537" fmla="*/ 1156373 h 2947481"/>
                <a:gd name="connsiteX10538" fmla="*/ 204442 w 4368946"/>
                <a:gd name="connsiteY10538" fmla="*/ 1159001 h 2947481"/>
                <a:gd name="connsiteX10539" fmla="*/ 203750 w 4368946"/>
                <a:gd name="connsiteY10539" fmla="*/ 1159555 h 2947481"/>
                <a:gd name="connsiteX10540" fmla="*/ 201120 w 4368946"/>
                <a:gd name="connsiteY10540" fmla="*/ 1161907 h 2947481"/>
                <a:gd name="connsiteX10541" fmla="*/ 200635 w 4368946"/>
                <a:gd name="connsiteY10541" fmla="*/ 1162045 h 2947481"/>
                <a:gd name="connsiteX10542" fmla="*/ 198559 w 4368946"/>
                <a:gd name="connsiteY10542" fmla="*/ 1162598 h 2947481"/>
                <a:gd name="connsiteX10543" fmla="*/ 188731 w 4368946"/>
                <a:gd name="connsiteY10543" fmla="*/ 1167579 h 2947481"/>
                <a:gd name="connsiteX10544" fmla="*/ 184855 w 4368946"/>
                <a:gd name="connsiteY10544" fmla="*/ 1170623 h 2947481"/>
                <a:gd name="connsiteX10545" fmla="*/ 176273 w 4368946"/>
                <a:gd name="connsiteY10545" fmla="*/ 1182313 h 2947481"/>
                <a:gd name="connsiteX10546" fmla="*/ 174612 w 4368946"/>
                <a:gd name="connsiteY10546" fmla="*/ 1186602 h 2947481"/>
                <a:gd name="connsiteX10547" fmla="*/ 173989 w 4368946"/>
                <a:gd name="connsiteY10547" fmla="*/ 1204794 h 2947481"/>
                <a:gd name="connsiteX10548" fmla="*/ 175166 w 4368946"/>
                <a:gd name="connsiteY10548" fmla="*/ 1208599 h 2947481"/>
                <a:gd name="connsiteX10549" fmla="*/ 178072 w 4368946"/>
                <a:gd name="connsiteY10549" fmla="*/ 1214963 h 2947481"/>
                <a:gd name="connsiteX10550" fmla="*/ 179872 w 4368946"/>
                <a:gd name="connsiteY10550" fmla="*/ 1219459 h 2947481"/>
                <a:gd name="connsiteX10551" fmla="*/ 179664 w 4368946"/>
                <a:gd name="connsiteY10551" fmla="*/ 1227414 h 2947481"/>
                <a:gd name="connsiteX10552" fmla="*/ 180495 w 4368946"/>
                <a:gd name="connsiteY10552" fmla="*/ 1235231 h 2947481"/>
                <a:gd name="connsiteX10553" fmla="*/ 180910 w 4368946"/>
                <a:gd name="connsiteY10553" fmla="*/ 1236891 h 2947481"/>
                <a:gd name="connsiteX10554" fmla="*/ 181395 w 4368946"/>
                <a:gd name="connsiteY10554" fmla="*/ 1238551 h 2947481"/>
                <a:gd name="connsiteX10555" fmla="*/ 181672 w 4368946"/>
                <a:gd name="connsiteY10555" fmla="*/ 1240834 h 2947481"/>
                <a:gd name="connsiteX10556" fmla="*/ 182779 w 4368946"/>
                <a:gd name="connsiteY10556" fmla="*/ 1245745 h 2947481"/>
                <a:gd name="connsiteX10557" fmla="*/ 183955 w 4368946"/>
                <a:gd name="connsiteY10557" fmla="*/ 1249411 h 2947481"/>
                <a:gd name="connsiteX10558" fmla="*/ 180287 w 4368946"/>
                <a:gd name="connsiteY10558" fmla="*/ 1264699 h 2947481"/>
                <a:gd name="connsiteX10559" fmla="*/ 179388 w 4368946"/>
                <a:gd name="connsiteY10559" fmla="*/ 1267050 h 2947481"/>
                <a:gd name="connsiteX10560" fmla="*/ 179180 w 4368946"/>
                <a:gd name="connsiteY10560" fmla="*/ 1267465 h 2947481"/>
                <a:gd name="connsiteX10561" fmla="*/ 174474 w 4368946"/>
                <a:gd name="connsiteY10561" fmla="*/ 1274590 h 2947481"/>
                <a:gd name="connsiteX10562" fmla="*/ 171359 w 4368946"/>
                <a:gd name="connsiteY10562" fmla="*/ 1280954 h 2947481"/>
                <a:gd name="connsiteX10563" fmla="*/ 170598 w 4368946"/>
                <a:gd name="connsiteY10563" fmla="*/ 1283168 h 2947481"/>
                <a:gd name="connsiteX10564" fmla="*/ 169421 w 4368946"/>
                <a:gd name="connsiteY10564" fmla="*/ 1288217 h 2947481"/>
                <a:gd name="connsiteX10565" fmla="*/ 167898 w 4368946"/>
                <a:gd name="connsiteY10565" fmla="*/ 1299285 h 2947481"/>
                <a:gd name="connsiteX10566" fmla="*/ 167691 w 4368946"/>
                <a:gd name="connsiteY10566" fmla="*/ 1305027 h 2947481"/>
                <a:gd name="connsiteX10567" fmla="*/ 167829 w 4368946"/>
                <a:gd name="connsiteY10567" fmla="*/ 1307102 h 2947481"/>
                <a:gd name="connsiteX10568" fmla="*/ 176757 w 4368946"/>
                <a:gd name="connsiteY10568" fmla="*/ 1325571 h 2947481"/>
                <a:gd name="connsiteX10569" fmla="*/ 178003 w 4368946"/>
                <a:gd name="connsiteY10569" fmla="*/ 1326678 h 2947481"/>
                <a:gd name="connsiteX10570" fmla="*/ 178142 w 4368946"/>
                <a:gd name="connsiteY10570" fmla="*/ 1326816 h 2947481"/>
                <a:gd name="connsiteX10571" fmla="*/ 181325 w 4368946"/>
                <a:gd name="connsiteY10571" fmla="*/ 1331036 h 2947481"/>
                <a:gd name="connsiteX10572" fmla="*/ 180910 w 4368946"/>
                <a:gd name="connsiteY10572" fmla="*/ 1332212 h 2947481"/>
                <a:gd name="connsiteX10573" fmla="*/ 179595 w 4368946"/>
                <a:gd name="connsiteY10573" fmla="*/ 1335117 h 2947481"/>
                <a:gd name="connsiteX10574" fmla="*/ 182502 w 4368946"/>
                <a:gd name="connsiteY10574" fmla="*/ 1362856 h 2947481"/>
                <a:gd name="connsiteX10575" fmla="*/ 204788 w 4368946"/>
                <a:gd name="connsiteY10575" fmla="*/ 1374131 h 2947481"/>
                <a:gd name="connsiteX10576" fmla="*/ 208110 w 4368946"/>
                <a:gd name="connsiteY10576" fmla="*/ 1373923 h 2947481"/>
                <a:gd name="connsiteX10577" fmla="*/ 209910 w 4368946"/>
                <a:gd name="connsiteY10577" fmla="*/ 1373716 h 2947481"/>
                <a:gd name="connsiteX10578" fmla="*/ 214962 w 4368946"/>
                <a:gd name="connsiteY10578" fmla="*/ 1372609 h 2947481"/>
                <a:gd name="connsiteX10579" fmla="*/ 215723 w 4368946"/>
                <a:gd name="connsiteY10579" fmla="*/ 1372402 h 2947481"/>
                <a:gd name="connsiteX10580" fmla="*/ 215723 w 4368946"/>
                <a:gd name="connsiteY10580" fmla="*/ 1372402 h 2947481"/>
                <a:gd name="connsiteX10581" fmla="*/ 216900 w 4368946"/>
                <a:gd name="connsiteY10581" fmla="*/ 1372817 h 2947481"/>
                <a:gd name="connsiteX10582" fmla="*/ 220014 w 4368946"/>
                <a:gd name="connsiteY10582" fmla="*/ 1373647 h 2947481"/>
                <a:gd name="connsiteX10583" fmla="*/ 221745 w 4368946"/>
                <a:gd name="connsiteY10583" fmla="*/ 1373992 h 2947481"/>
                <a:gd name="connsiteX10584" fmla="*/ 227420 w 4368946"/>
                <a:gd name="connsiteY10584" fmla="*/ 1374546 h 2947481"/>
                <a:gd name="connsiteX10585" fmla="*/ 229358 w 4368946"/>
                <a:gd name="connsiteY10585" fmla="*/ 1374546 h 2947481"/>
                <a:gd name="connsiteX10586" fmla="*/ 237871 w 4368946"/>
                <a:gd name="connsiteY10586" fmla="*/ 1373232 h 2947481"/>
                <a:gd name="connsiteX10587" fmla="*/ 239047 w 4368946"/>
                <a:gd name="connsiteY10587" fmla="*/ 1375860 h 2947481"/>
                <a:gd name="connsiteX10588" fmla="*/ 237802 w 4368946"/>
                <a:gd name="connsiteY10588" fmla="*/ 1379734 h 2947481"/>
                <a:gd name="connsiteX10589" fmla="*/ 233095 w 4368946"/>
                <a:gd name="connsiteY10589" fmla="*/ 1391009 h 2947481"/>
                <a:gd name="connsiteX10590" fmla="*/ 230742 w 4368946"/>
                <a:gd name="connsiteY10590" fmla="*/ 1395713 h 2947481"/>
                <a:gd name="connsiteX10591" fmla="*/ 229081 w 4368946"/>
                <a:gd name="connsiteY10591" fmla="*/ 1398549 h 2947481"/>
                <a:gd name="connsiteX10592" fmla="*/ 229081 w 4368946"/>
                <a:gd name="connsiteY10592" fmla="*/ 1398549 h 2947481"/>
                <a:gd name="connsiteX10593" fmla="*/ 228250 w 4368946"/>
                <a:gd name="connsiteY10593" fmla="*/ 1399172 h 2947481"/>
                <a:gd name="connsiteX10594" fmla="*/ 211640 w 4368946"/>
                <a:gd name="connsiteY10594" fmla="*/ 1406642 h 2947481"/>
                <a:gd name="connsiteX10595" fmla="*/ 208595 w 4368946"/>
                <a:gd name="connsiteY10595" fmla="*/ 1408233 h 2947481"/>
                <a:gd name="connsiteX10596" fmla="*/ 203335 w 4368946"/>
                <a:gd name="connsiteY10596" fmla="*/ 1411415 h 2947481"/>
                <a:gd name="connsiteX10597" fmla="*/ 200358 w 4368946"/>
                <a:gd name="connsiteY10597" fmla="*/ 1413491 h 2947481"/>
                <a:gd name="connsiteX10598" fmla="*/ 195583 w 4368946"/>
                <a:gd name="connsiteY10598" fmla="*/ 1417364 h 2947481"/>
                <a:gd name="connsiteX10599" fmla="*/ 193645 w 4368946"/>
                <a:gd name="connsiteY10599" fmla="*/ 1419094 h 2947481"/>
                <a:gd name="connsiteX10600" fmla="*/ 183610 w 4368946"/>
                <a:gd name="connsiteY10600" fmla="*/ 1428847 h 2947481"/>
                <a:gd name="connsiteX10601" fmla="*/ 181810 w 4368946"/>
                <a:gd name="connsiteY10601" fmla="*/ 1430784 h 2947481"/>
                <a:gd name="connsiteX10602" fmla="*/ 179803 w 4368946"/>
                <a:gd name="connsiteY10602" fmla="*/ 1433136 h 2947481"/>
                <a:gd name="connsiteX10603" fmla="*/ 175789 w 4368946"/>
                <a:gd name="connsiteY10603" fmla="*/ 1439500 h 2947481"/>
                <a:gd name="connsiteX10604" fmla="*/ 174404 w 4368946"/>
                <a:gd name="connsiteY10604" fmla="*/ 1442474 h 2947481"/>
                <a:gd name="connsiteX10605" fmla="*/ 173089 w 4368946"/>
                <a:gd name="connsiteY10605" fmla="*/ 1445864 h 2947481"/>
                <a:gd name="connsiteX10606" fmla="*/ 171705 w 4368946"/>
                <a:gd name="connsiteY10606" fmla="*/ 1450360 h 2947481"/>
                <a:gd name="connsiteX10607" fmla="*/ 167068 w 4368946"/>
                <a:gd name="connsiteY10607" fmla="*/ 1457485 h 2947481"/>
                <a:gd name="connsiteX10608" fmla="*/ 164161 w 4368946"/>
                <a:gd name="connsiteY10608" fmla="*/ 1463365 h 2947481"/>
                <a:gd name="connsiteX10609" fmla="*/ 162154 w 4368946"/>
                <a:gd name="connsiteY10609" fmla="*/ 1469037 h 2947481"/>
                <a:gd name="connsiteX10610" fmla="*/ 160839 w 4368946"/>
                <a:gd name="connsiteY10610" fmla="*/ 1474225 h 2947481"/>
                <a:gd name="connsiteX10611" fmla="*/ 159939 w 4368946"/>
                <a:gd name="connsiteY10611" fmla="*/ 1480243 h 2947481"/>
                <a:gd name="connsiteX10612" fmla="*/ 159662 w 4368946"/>
                <a:gd name="connsiteY10612" fmla="*/ 1484532 h 2947481"/>
                <a:gd name="connsiteX10613" fmla="*/ 159662 w 4368946"/>
                <a:gd name="connsiteY10613" fmla="*/ 1492763 h 2947481"/>
                <a:gd name="connsiteX10614" fmla="*/ 160562 w 4368946"/>
                <a:gd name="connsiteY10614" fmla="*/ 1499266 h 2947481"/>
                <a:gd name="connsiteX10615" fmla="*/ 160770 w 4368946"/>
                <a:gd name="connsiteY10615" fmla="*/ 1500096 h 2947481"/>
                <a:gd name="connsiteX10616" fmla="*/ 161185 w 4368946"/>
                <a:gd name="connsiteY10616" fmla="*/ 1501687 h 2947481"/>
                <a:gd name="connsiteX10617" fmla="*/ 157863 w 4368946"/>
                <a:gd name="connsiteY10617" fmla="*/ 1506391 h 2947481"/>
                <a:gd name="connsiteX10618" fmla="*/ 155994 w 4368946"/>
                <a:gd name="connsiteY10618" fmla="*/ 1508466 h 2947481"/>
                <a:gd name="connsiteX10619" fmla="*/ 136684 w 4368946"/>
                <a:gd name="connsiteY10619" fmla="*/ 1523546 h 2947481"/>
                <a:gd name="connsiteX10620" fmla="*/ 134054 w 4368946"/>
                <a:gd name="connsiteY10620" fmla="*/ 1524998 h 2947481"/>
                <a:gd name="connsiteX10621" fmla="*/ 130525 w 4368946"/>
                <a:gd name="connsiteY10621" fmla="*/ 1526243 h 2947481"/>
                <a:gd name="connsiteX10622" fmla="*/ 126372 w 4368946"/>
                <a:gd name="connsiteY10622" fmla="*/ 1527212 h 2947481"/>
                <a:gd name="connsiteX10623" fmla="*/ 124296 w 4368946"/>
                <a:gd name="connsiteY10623" fmla="*/ 1527419 h 2947481"/>
                <a:gd name="connsiteX10624" fmla="*/ 121389 w 4368946"/>
                <a:gd name="connsiteY10624" fmla="*/ 1527903 h 2947481"/>
                <a:gd name="connsiteX10625" fmla="*/ 119520 w 4368946"/>
                <a:gd name="connsiteY10625" fmla="*/ 1528319 h 2947481"/>
                <a:gd name="connsiteX10626" fmla="*/ 112253 w 4368946"/>
                <a:gd name="connsiteY10626" fmla="*/ 1530947 h 2947481"/>
                <a:gd name="connsiteX10627" fmla="*/ 110592 w 4368946"/>
                <a:gd name="connsiteY10627" fmla="*/ 1531846 h 2947481"/>
                <a:gd name="connsiteX10628" fmla="*/ 104501 w 4368946"/>
                <a:gd name="connsiteY10628" fmla="*/ 1536204 h 2947481"/>
                <a:gd name="connsiteX10629" fmla="*/ 103048 w 4368946"/>
                <a:gd name="connsiteY10629" fmla="*/ 1537588 h 2947481"/>
                <a:gd name="connsiteX10630" fmla="*/ 99726 w 4368946"/>
                <a:gd name="connsiteY10630" fmla="*/ 1541323 h 2947481"/>
                <a:gd name="connsiteX10631" fmla="*/ 98411 w 4368946"/>
                <a:gd name="connsiteY10631" fmla="*/ 1543191 h 2947481"/>
                <a:gd name="connsiteX10632" fmla="*/ 98272 w 4368946"/>
                <a:gd name="connsiteY10632" fmla="*/ 1543329 h 2947481"/>
                <a:gd name="connsiteX10633" fmla="*/ 91836 w 4368946"/>
                <a:gd name="connsiteY10633" fmla="*/ 1553913 h 2947481"/>
                <a:gd name="connsiteX10634" fmla="*/ 88098 w 4368946"/>
                <a:gd name="connsiteY10634" fmla="*/ 1565119 h 2947481"/>
                <a:gd name="connsiteX10635" fmla="*/ 87752 w 4368946"/>
                <a:gd name="connsiteY10635" fmla="*/ 1565880 h 2947481"/>
                <a:gd name="connsiteX10636" fmla="*/ 84153 w 4368946"/>
                <a:gd name="connsiteY10636" fmla="*/ 1567817 h 2947481"/>
                <a:gd name="connsiteX10637" fmla="*/ 81108 w 4368946"/>
                <a:gd name="connsiteY10637" fmla="*/ 1569754 h 2947481"/>
                <a:gd name="connsiteX10638" fmla="*/ 78201 w 4368946"/>
                <a:gd name="connsiteY10638" fmla="*/ 1571898 h 2947481"/>
                <a:gd name="connsiteX10639" fmla="*/ 73772 w 4368946"/>
                <a:gd name="connsiteY10639" fmla="*/ 1575910 h 2947481"/>
                <a:gd name="connsiteX10640" fmla="*/ 71557 w 4368946"/>
                <a:gd name="connsiteY10640" fmla="*/ 1578400 h 2947481"/>
                <a:gd name="connsiteX10641" fmla="*/ 68096 w 4368946"/>
                <a:gd name="connsiteY10641" fmla="*/ 1583242 h 2947481"/>
                <a:gd name="connsiteX10642" fmla="*/ 66574 w 4368946"/>
                <a:gd name="connsiteY10642" fmla="*/ 1586009 h 2947481"/>
                <a:gd name="connsiteX10643" fmla="*/ 64982 w 4368946"/>
                <a:gd name="connsiteY10643" fmla="*/ 1589330 h 2947481"/>
                <a:gd name="connsiteX10644" fmla="*/ 58476 w 4368946"/>
                <a:gd name="connsiteY10644" fmla="*/ 1605862 h 2947481"/>
                <a:gd name="connsiteX10645" fmla="*/ 57230 w 4368946"/>
                <a:gd name="connsiteY10645" fmla="*/ 1609874 h 2947481"/>
                <a:gd name="connsiteX10646" fmla="*/ 56469 w 4368946"/>
                <a:gd name="connsiteY10646" fmla="*/ 1613333 h 2947481"/>
                <a:gd name="connsiteX10647" fmla="*/ 55846 w 4368946"/>
                <a:gd name="connsiteY10647" fmla="*/ 1617483 h 2947481"/>
                <a:gd name="connsiteX10648" fmla="*/ 55846 w 4368946"/>
                <a:gd name="connsiteY10648" fmla="*/ 1618521 h 2947481"/>
                <a:gd name="connsiteX10649" fmla="*/ 50517 w 4368946"/>
                <a:gd name="connsiteY10649" fmla="*/ 1623570 h 2947481"/>
                <a:gd name="connsiteX10650" fmla="*/ 46018 w 4368946"/>
                <a:gd name="connsiteY10650" fmla="*/ 1627237 h 2947481"/>
                <a:gd name="connsiteX10651" fmla="*/ 42973 w 4368946"/>
                <a:gd name="connsiteY10651" fmla="*/ 1630142 h 2947481"/>
                <a:gd name="connsiteX10652" fmla="*/ 40758 w 4368946"/>
                <a:gd name="connsiteY10652" fmla="*/ 1632632 h 2947481"/>
                <a:gd name="connsiteX10653" fmla="*/ 36121 w 4368946"/>
                <a:gd name="connsiteY10653" fmla="*/ 1639688 h 2947481"/>
                <a:gd name="connsiteX10654" fmla="*/ 34667 w 4368946"/>
                <a:gd name="connsiteY10654" fmla="*/ 1642939 h 2947481"/>
                <a:gd name="connsiteX10655" fmla="*/ 32314 w 4368946"/>
                <a:gd name="connsiteY10655" fmla="*/ 1651655 h 2947481"/>
                <a:gd name="connsiteX10656" fmla="*/ 31760 w 4368946"/>
                <a:gd name="connsiteY10656" fmla="*/ 1652623 h 2947481"/>
                <a:gd name="connsiteX10657" fmla="*/ 29407 w 4368946"/>
                <a:gd name="connsiteY10657" fmla="*/ 1658503 h 2947481"/>
                <a:gd name="connsiteX10658" fmla="*/ 27608 w 4368946"/>
                <a:gd name="connsiteY10658" fmla="*/ 1665075 h 2947481"/>
                <a:gd name="connsiteX10659" fmla="*/ 24286 w 4368946"/>
                <a:gd name="connsiteY10659" fmla="*/ 1668049 h 2947481"/>
                <a:gd name="connsiteX10660" fmla="*/ 22694 w 4368946"/>
                <a:gd name="connsiteY10660" fmla="*/ 1669778 h 2947481"/>
                <a:gd name="connsiteX10661" fmla="*/ 18956 w 4368946"/>
                <a:gd name="connsiteY10661" fmla="*/ 1674759 h 2947481"/>
                <a:gd name="connsiteX10662" fmla="*/ 17572 w 4368946"/>
                <a:gd name="connsiteY10662" fmla="*/ 1677111 h 2947481"/>
                <a:gd name="connsiteX10663" fmla="*/ 15634 w 4368946"/>
                <a:gd name="connsiteY10663" fmla="*/ 1681192 h 2947481"/>
                <a:gd name="connsiteX10664" fmla="*/ 14665 w 4368946"/>
                <a:gd name="connsiteY10664" fmla="*/ 1683613 h 2947481"/>
                <a:gd name="connsiteX10665" fmla="*/ 13420 w 4368946"/>
                <a:gd name="connsiteY10665" fmla="*/ 1687971 h 2947481"/>
                <a:gd name="connsiteX10666" fmla="*/ 10236 w 4368946"/>
                <a:gd name="connsiteY10666" fmla="*/ 1703673 h 2947481"/>
                <a:gd name="connsiteX10667" fmla="*/ 9820 w 4368946"/>
                <a:gd name="connsiteY10667" fmla="*/ 1706579 h 2947481"/>
                <a:gd name="connsiteX10668" fmla="*/ 9267 w 4368946"/>
                <a:gd name="connsiteY10668" fmla="*/ 1712251 h 2947481"/>
                <a:gd name="connsiteX10669" fmla="*/ 9890 w 4368946"/>
                <a:gd name="connsiteY10669" fmla="*/ 1721382 h 2947481"/>
                <a:gd name="connsiteX10670" fmla="*/ 10790 w 4368946"/>
                <a:gd name="connsiteY10670" fmla="*/ 1725117 h 2947481"/>
                <a:gd name="connsiteX10671" fmla="*/ 23178 w 4368946"/>
                <a:gd name="connsiteY10671" fmla="*/ 1742134 h 2947481"/>
                <a:gd name="connsiteX10672" fmla="*/ 23178 w 4368946"/>
                <a:gd name="connsiteY10672" fmla="*/ 1742272 h 2947481"/>
                <a:gd name="connsiteX10673" fmla="*/ 22763 w 4368946"/>
                <a:gd name="connsiteY10673" fmla="*/ 1757283 h 2947481"/>
                <a:gd name="connsiteX10674" fmla="*/ 23317 w 4368946"/>
                <a:gd name="connsiteY10674" fmla="*/ 1759427 h 2947481"/>
                <a:gd name="connsiteX10675" fmla="*/ 28300 w 4368946"/>
                <a:gd name="connsiteY10675" fmla="*/ 1769596 h 2947481"/>
                <a:gd name="connsiteX10676" fmla="*/ 29061 w 4368946"/>
                <a:gd name="connsiteY10676" fmla="*/ 1770564 h 2947481"/>
                <a:gd name="connsiteX10677" fmla="*/ 29476 w 4368946"/>
                <a:gd name="connsiteY10677" fmla="*/ 1771117 h 2947481"/>
                <a:gd name="connsiteX10678" fmla="*/ 30861 w 4368946"/>
                <a:gd name="connsiteY10678" fmla="*/ 1777274 h 2947481"/>
                <a:gd name="connsiteX10679" fmla="*/ 31138 w 4368946"/>
                <a:gd name="connsiteY10679" fmla="*/ 1779488 h 2947481"/>
                <a:gd name="connsiteX10680" fmla="*/ 31138 w 4368946"/>
                <a:gd name="connsiteY10680" fmla="*/ 1781078 h 2947481"/>
                <a:gd name="connsiteX10681" fmla="*/ 30930 w 4368946"/>
                <a:gd name="connsiteY10681" fmla="*/ 1782600 h 2947481"/>
                <a:gd name="connsiteX10682" fmla="*/ 30307 w 4368946"/>
                <a:gd name="connsiteY10682" fmla="*/ 1784676 h 2947481"/>
                <a:gd name="connsiteX10683" fmla="*/ 26362 w 4368946"/>
                <a:gd name="connsiteY10683" fmla="*/ 1794152 h 2947481"/>
                <a:gd name="connsiteX10684" fmla="*/ 25601 w 4368946"/>
                <a:gd name="connsiteY10684" fmla="*/ 1796227 h 2947481"/>
                <a:gd name="connsiteX10685" fmla="*/ 23801 w 4368946"/>
                <a:gd name="connsiteY10685" fmla="*/ 1801761 h 2947481"/>
                <a:gd name="connsiteX10686" fmla="*/ 22971 w 4368946"/>
                <a:gd name="connsiteY10686" fmla="*/ 1805013 h 2947481"/>
                <a:gd name="connsiteX10687" fmla="*/ 21863 w 4368946"/>
                <a:gd name="connsiteY10687" fmla="*/ 1810546 h 2947481"/>
                <a:gd name="connsiteX10688" fmla="*/ 21379 w 4368946"/>
                <a:gd name="connsiteY10688" fmla="*/ 1814351 h 2947481"/>
                <a:gd name="connsiteX10689" fmla="*/ 21033 w 4368946"/>
                <a:gd name="connsiteY10689" fmla="*/ 1820992 h 2947481"/>
                <a:gd name="connsiteX10690" fmla="*/ 21033 w 4368946"/>
                <a:gd name="connsiteY10690" fmla="*/ 1821199 h 2947481"/>
                <a:gd name="connsiteX10691" fmla="*/ 19510 w 4368946"/>
                <a:gd name="connsiteY10691" fmla="*/ 1823343 h 2947481"/>
                <a:gd name="connsiteX10692" fmla="*/ 18749 w 4368946"/>
                <a:gd name="connsiteY10692" fmla="*/ 1824104 h 2947481"/>
                <a:gd name="connsiteX10693" fmla="*/ 15634 w 4368946"/>
                <a:gd name="connsiteY10693" fmla="*/ 1825626 h 2947481"/>
                <a:gd name="connsiteX10694" fmla="*/ 961 w 4368946"/>
                <a:gd name="connsiteY10694" fmla="*/ 1843265 h 2947481"/>
                <a:gd name="connsiteX10695" fmla="*/ 4630 w 4368946"/>
                <a:gd name="connsiteY10695" fmla="*/ 1865885 h 2947481"/>
                <a:gd name="connsiteX10696" fmla="*/ 4976 w 4368946"/>
                <a:gd name="connsiteY10696" fmla="*/ 1866438 h 2947481"/>
                <a:gd name="connsiteX10697" fmla="*/ 6637 w 4368946"/>
                <a:gd name="connsiteY10697" fmla="*/ 1868721 h 2947481"/>
                <a:gd name="connsiteX10698" fmla="*/ 7121 w 4368946"/>
                <a:gd name="connsiteY10698" fmla="*/ 1869344 h 2947481"/>
                <a:gd name="connsiteX10699" fmla="*/ 7744 w 4368946"/>
                <a:gd name="connsiteY10699" fmla="*/ 1870036 h 2947481"/>
                <a:gd name="connsiteX10700" fmla="*/ 8298 w 4368946"/>
                <a:gd name="connsiteY10700" fmla="*/ 1870658 h 2947481"/>
                <a:gd name="connsiteX10701" fmla="*/ 10305 w 4368946"/>
                <a:gd name="connsiteY10701" fmla="*/ 1872664 h 2947481"/>
                <a:gd name="connsiteX10702" fmla="*/ 10790 w 4368946"/>
                <a:gd name="connsiteY10702" fmla="*/ 1873079 h 2947481"/>
                <a:gd name="connsiteX10703" fmla="*/ 15773 w 4368946"/>
                <a:gd name="connsiteY10703" fmla="*/ 1876745 h 2947481"/>
                <a:gd name="connsiteX10704" fmla="*/ 15634 w 4368946"/>
                <a:gd name="connsiteY10704" fmla="*/ 1883870 h 2947481"/>
                <a:gd name="connsiteX10705" fmla="*/ 15980 w 4368946"/>
                <a:gd name="connsiteY10705" fmla="*/ 1887260 h 2947481"/>
                <a:gd name="connsiteX10706" fmla="*/ 15773 w 4368946"/>
                <a:gd name="connsiteY10706" fmla="*/ 1890442 h 2947481"/>
                <a:gd name="connsiteX10707" fmla="*/ 15773 w 4368946"/>
                <a:gd name="connsiteY10707" fmla="*/ 1892932 h 2947481"/>
                <a:gd name="connsiteX10708" fmla="*/ 15773 w 4368946"/>
                <a:gd name="connsiteY10708" fmla="*/ 1895906 h 2947481"/>
                <a:gd name="connsiteX10709" fmla="*/ 15980 w 4368946"/>
                <a:gd name="connsiteY10709" fmla="*/ 1898258 h 2947481"/>
                <a:gd name="connsiteX10710" fmla="*/ 18818 w 4368946"/>
                <a:gd name="connsiteY10710" fmla="*/ 1911609 h 2947481"/>
                <a:gd name="connsiteX10711" fmla="*/ 20064 w 4368946"/>
                <a:gd name="connsiteY10711" fmla="*/ 1914099 h 2947481"/>
                <a:gd name="connsiteX10712" fmla="*/ 31968 w 4368946"/>
                <a:gd name="connsiteY10712" fmla="*/ 1926343 h 2947481"/>
                <a:gd name="connsiteX10713" fmla="*/ 40343 w 4368946"/>
                <a:gd name="connsiteY10713" fmla="*/ 1933675 h 2947481"/>
                <a:gd name="connsiteX10714" fmla="*/ 42350 w 4368946"/>
                <a:gd name="connsiteY10714" fmla="*/ 1934851 h 2947481"/>
                <a:gd name="connsiteX10715" fmla="*/ 43595 w 4368946"/>
                <a:gd name="connsiteY10715" fmla="*/ 1935543 h 2947481"/>
                <a:gd name="connsiteX10716" fmla="*/ 47956 w 4368946"/>
                <a:gd name="connsiteY10716" fmla="*/ 1938379 h 2947481"/>
                <a:gd name="connsiteX10717" fmla="*/ 51832 w 4368946"/>
                <a:gd name="connsiteY10717" fmla="*/ 1943636 h 2947481"/>
                <a:gd name="connsiteX10718" fmla="*/ 51832 w 4368946"/>
                <a:gd name="connsiteY10718" fmla="*/ 1943636 h 2947481"/>
                <a:gd name="connsiteX10719" fmla="*/ 56261 w 4368946"/>
                <a:gd name="connsiteY10719" fmla="*/ 1949447 h 2947481"/>
                <a:gd name="connsiteX10720" fmla="*/ 65743 w 4368946"/>
                <a:gd name="connsiteY10720" fmla="*/ 1958508 h 2947481"/>
                <a:gd name="connsiteX10721" fmla="*/ 68096 w 4368946"/>
                <a:gd name="connsiteY10721" fmla="*/ 1959754 h 2947481"/>
                <a:gd name="connsiteX10722" fmla="*/ 71972 w 4368946"/>
                <a:gd name="connsiteY10722" fmla="*/ 1964112 h 2947481"/>
                <a:gd name="connsiteX10723" fmla="*/ 75087 w 4368946"/>
                <a:gd name="connsiteY10723" fmla="*/ 1966947 h 2947481"/>
                <a:gd name="connsiteX10724" fmla="*/ 79378 w 4368946"/>
                <a:gd name="connsiteY10724" fmla="*/ 1970199 h 2947481"/>
                <a:gd name="connsiteX10725" fmla="*/ 82008 w 4368946"/>
                <a:gd name="connsiteY10725" fmla="*/ 1971790 h 2947481"/>
                <a:gd name="connsiteX10726" fmla="*/ 84222 w 4368946"/>
                <a:gd name="connsiteY10726" fmla="*/ 1976148 h 2947481"/>
                <a:gd name="connsiteX10727" fmla="*/ 89206 w 4368946"/>
                <a:gd name="connsiteY10727" fmla="*/ 1982096 h 2947481"/>
                <a:gd name="connsiteX10728" fmla="*/ 89206 w 4368946"/>
                <a:gd name="connsiteY10728" fmla="*/ 1982235 h 2947481"/>
                <a:gd name="connsiteX10729" fmla="*/ 90936 w 4368946"/>
                <a:gd name="connsiteY10729" fmla="*/ 1995378 h 2947481"/>
                <a:gd name="connsiteX10730" fmla="*/ 91351 w 4368946"/>
                <a:gd name="connsiteY10730" fmla="*/ 1996415 h 2947481"/>
                <a:gd name="connsiteX10731" fmla="*/ 94466 w 4368946"/>
                <a:gd name="connsiteY10731" fmla="*/ 2002226 h 2947481"/>
                <a:gd name="connsiteX10732" fmla="*/ 95296 w 4368946"/>
                <a:gd name="connsiteY10732" fmla="*/ 2003471 h 2947481"/>
                <a:gd name="connsiteX10733" fmla="*/ 96957 w 4368946"/>
                <a:gd name="connsiteY10733" fmla="*/ 2005616 h 2947481"/>
                <a:gd name="connsiteX10734" fmla="*/ 98549 w 4368946"/>
                <a:gd name="connsiteY10734" fmla="*/ 2007483 h 2947481"/>
                <a:gd name="connsiteX10735" fmla="*/ 99380 w 4368946"/>
                <a:gd name="connsiteY10735" fmla="*/ 2008452 h 2947481"/>
                <a:gd name="connsiteX10736" fmla="*/ 105747 w 4368946"/>
                <a:gd name="connsiteY10736" fmla="*/ 2017444 h 2947481"/>
                <a:gd name="connsiteX10737" fmla="*/ 107408 w 4368946"/>
                <a:gd name="connsiteY10737" fmla="*/ 2018966 h 2947481"/>
                <a:gd name="connsiteX10738" fmla="*/ 108723 w 4368946"/>
                <a:gd name="connsiteY10738" fmla="*/ 2020142 h 2947481"/>
                <a:gd name="connsiteX10739" fmla="*/ 114606 w 4368946"/>
                <a:gd name="connsiteY10739" fmla="*/ 2027128 h 2947481"/>
                <a:gd name="connsiteX10740" fmla="*/ 115575 w 4368946"/>
                <a:gd name="connsiteY10740" fmla="*/ 2027958 h 2947481"/>
                <a:gd name="connsiteX10741" fmla="*/ 123188 w 4368946"/>
                <a:gd name="connsiteY10741" fmla="*/ 2032593 h 2947481"/>
                <a:gd name="connsiteX10742" fmla="*/ 133639 w 4368946"/>
                <a:gd name="connsiteY10742" fmla="*/ 2036744 h 2947481"/>
                <a:gd name="connsiteX10743" fmla="*/ 134677 w 4368946"/>
                <a:gd name="connsiteY10743" fmla="*/ 2037574 h 2947481"/>
                <a:gd name="connsiteX10744" fmla="*/ 136477 w 4368946"/>
                <a:gd name="connsiteY10744" fmla="*/ 2039234 h 2947481"/>
                <a:gd name="connsiteX10745" fmla="*/ 138691 w 4368946"/>
                <a:gd name="connsiteY10745" fmla="*/ 2041032 h 2947481"/>
                <a:gd name="connsiteX10746" fmla="*/ 140975 w 4368946"/>
                <a:gd name="connsiteY10746" fmla="*/ 2042762 h 2947481"/>
                <a:gd name="connsiteX10747" fmla="*/ 143398 w 4368946"/>
                <a:gd name="connsiteY10747" fmla="*/ 2044422 h 2947481"/>
                <a:gd name="connsiteX10748" fmla="*/ 146997 w 4368946"/>
                <a:gd name="connsiteY10748" fmla="*/ 2046566 h 2947481"/>
                <a:gd name="connsiteX10749" fmla="*/ 148865 w 4368946"/>
                <a:gd name="connsiteY10749" fmla="*/ 2048503 h 2947481"/>
                <a:gd name="connsiteX10750" fmla="*/ 153226 w 4368946"/>
                <a:gd name="connsiteY10750" fmla="*/ 2052169 h 2947481"/>
                <a:gd name="connsiteX10751" fmla="*/ 155579 w 4368946"/>
                <a:gd name="connsiteY10751" fmla="*/ 2053760 h 2947481"/>
                <a:gd name="connsiteX10752" fmla="*/ 157517 w 4368946"/>
                <a:gd name="connsiteY10752" fmla="*/ 2055005 h 2947481"/>
                <a:gd name="connsiteX10753" fmla="*/ 161946 w 4368946"/>
                <a:gd name="connsiteY10753" fmla="*/ 2057496 h 2947481"/>
                <a:gd name="connsiteX10754" fmla="*/ 164784 w 4368946"/>
                <a:gd name="connsiteY10754" fmla="*/ 2059433 h 2947481"/>
                <a:gd name="connsiteX10755" fmla="*/ 182779 w 4368946"/>
                <a:gd name="connsiteY10755" fmla="*/ 2074651 h 2947481"/>
                <a:gd name="connsiteX10756" fmla="*/ 185201 w 4368946"/>
                <a:gd name="connsiteY10756" fmla="*/ 2076449 h 2947481"/>
                <a:gd name="connsiteX10757" fmla="*/ 190184 w 4368946"/>
                <a:gd name="connsiteY10757" fmla="*/ 2079769 h 2947481"/>
                <a:gd name="connsiteX10758" fmla="*/ 192538 w 4368946"/>
                <a:gd name="connsiteY10758" fmla="*/ 2081153 h 2947481"/>
                <a:gd name="connsiteX10759" fmla="*/ 209633 w 4368946"/>
                <a:gd name="connsiteY10759" fmla="*/ 2090353 h 2947481"/>
                <a:gd name="connsiteX10760" fmla="*/ 212609 w 4368946"/>
                <a:gd name="connsiteY10760" fmla="*/ 2091736 h 2947481"/>
                <a:gd name="connsiteX10761" fmla="*/ 218769 w 4368946"/>
                <a:gd name="connsiteY10761" fmla="*/ 2094158 h 2947481"/>
                <a:gd name="connsiteX10762" fmla="*/ 223060 w 4368946"/>
                <a:gd name="connsiteY10762" fmla="*/ 2095472 h 2947481"/>
                <a:gd name="connsiteX10763" fmla="*/ 229150 w 4368946"/>
                <a:gd name="connsiteY10763" fmla="*/ 2096786 h 2947481"/>
                <a:gd name="connsiteX10764" fmla="*/ 235103 w 4368946"/>
                <a:gd name="connsiteY10764" fmla="*/ 2097409 h 2947481"/>
                <a:gd name="connsiteX10765" fmla="*/ 241885 w 4368946"/>
                <a:gd name="connsiteY10765" fmla="*/ 2096579 h 2947481"/>
                <a:gd name="connsiteX10766" fmla="*/ 245138 w 4368946"/>
                <a:gd name="connsiteY10766" fmla="*/ 2095749 h 2947481"/>
                <a:gd name="connsiteX10767" fmla="*/ 251298 w 4368946"/>
                <a:gd name="connsiteY10767" fmla="*/ 2093397 h 2947481"/>
                <a:gd name="connsiteX10768" fmla="*/ 258565 w 4368946"/>
                <a:gd name="connsiteY10768" fmla="*/ 2089523 h 2947481"/>
                <a:gd name="connsiteX10769" fmla="*/ 279674 w 4368946"/>
                <a:gd name="connsiteY10769" fmla="*/ 2082467 h 2947481"/>
                <a:gd name="connsiteX10770" fmla="*/ 283689 w 4368946"/>
                <a:gd name="connsiteY10770" fmla="*/ 2081706 h 2947481"/>
                <a:gd name="connsiteX10771" fmla="*/ 289918 w 4368946"/>
                <a:gd name="connsiteY10771" fmla="*/ 2080945 h 2947481"/>
                <a:gd name="connsiteX10772" fmla="*/ 290056 w 4368946"/>
                <a:gd name="connsiteY10772" fmla="*/ 2080945 h 2947481"/>
                <a:gd name="connsiteX10773" fmla="*/ 290333 w 4368946"/>
                <a:gd name="connsiteY10773" fmla="*/ 2080945 h 2947481"/>
                <a:gd name="connsiteX10774" fmla="*/ 290817 w 4368946"/>
                <a:gd name="connsiteY10774" fmla="*/ 2080945 h 2947481"/>
                <a:gd name="connsiteX10775" fmla="*/ 295108 w 4368946"/>
                <a:gd name="connsiteY10775" fmla="*/ 2080945 h 2947481"/>
                <a:gd name="connsiteX10776" fmla="*/ 298292 w 4368946"/>
                <a:gd name="connsiteY10776" fmla="*/ 2080669 h 2947481"/>
                <a:gd name="connsiteX10777" fmla="*/ 308328 w 4368946"/>
                <a:gd name="connsiteY10777" fmla="*/ 2079354 h 2947481"/>
                <a:gd name="connsiteX10778" fmla="*/ 310819 w 4368946"/>
                <a:gd name="connsiteY10778" fmla="*/ 2079977 h 2947481"/>
                <a:gd name="connsiteX10779" fmla="*/ 314141 w 4368946"/>
                <a:gd name="connsiteY10779" fmla="*/ 2080600 h 2947481"/>
                <a:gd name="connsiteX10780" fmla="*/ 317117 w 4368946"/>
                <a:gd name="connsiteY10780" fmla="*/ 2080945 h 2947481"/>
                <a:gd name="connsiteX10781" fmla="*/ 319194 w 4368946"/>
                <a:gd name="connsiteY10781" fmla="*/ 2081153 h 2947481"/>
                <a:gd name="connsiteX10782" fmla="*/ 321616 w 4368946"/>
                <a:gd name="connsiteY10782" fmla="*/ 2081637 h 2947481"/>
                <a:gd name="connsiteX10783" fmla="*/ 330268 w 4368946"/>
                <a:gd name="connsiteY10783" fmla="*/ 2083436 h 2947481"/>
                <a:gd name="connsiteX10784" fmla="*/ 334628 w 4368946"/>
                <a:gd name="connsiteY10784" fmla="*/ 2085511 h 2947481"/>
                <a:gd name="connsiteX10785" fmla="*/ 340096 w 4368946"/>
                <a:gd name="connsiteY10785" fmla="*/ 2087448 h 2947481"/>
                <a:gd name="connsiteX10786" fmla="*/ 342587 w 4368946"/>
                <a:gd name="connsiteY10786" fmla="*/ 2088070 h 2947481"/>
                <a:gd name="connsiteX10787" fmla="*/ 349231 w 4368946"/>
                <a:gd name="connsiteY10787" fmla="*/ 2088900 h 2947481"/>
                <a:gd name="connsiteX10788" fmla="*/ 355461 w 4368946"/>
                <a:gd name="connsiteY10788" fmla="*/ 2088209 h 2947481"/>
                <a:gd name="connsiteX10789" fmla="*/ 358160 w 4368946"/>
                <a:gd name="connsiteY10789" fmla="*/ 2087586 h 2947481"/>
                <a:gd name="connsiteX10790" fmla="*/ 366396 w 4368946"/>
                <a:gd name="connsiteY10790" fmla="*/ 2084197 h 2947481"/>
                <a:gd name="connsiteX10791" fmla="*/ 371933 w 4368946"/>
                <a:gd name="connsiteY10791" fmla="*/ 2080807 h 2947481"/>
                <a:gd name="connsiteX10792" fmla="*/ 379685 w 4368946"/>
                <a:gd name="connsiteY10792" fmla="*/ 2078663 h 2947481"/>
                <a:gd name="connsiteX10793" fmla="*/ 382868 w 4368946"/>
                <a:gd name="connsiteY10793" fmla="*/ 2077556 h 2947481"/>
                <a:gd name="connsiteX10794" fmla="*/ 388820 w 4368946"/>
                <a:gd name="connsiteY10794" fmla="*/ 2075135 h 2947481"/>
                <a:gd name="connsiteX10795" fmla="*/ 391381 w 4368946"/>
                <a:gd name="connsiteY10795" fmla="*/ 2073959 h 2947481"/>
                <a:gd name="connsiteX10796" fmla="*/ 401486 w 4368946"/>
                <a:gd name="connsiteY10796" fmla="*/ 2068563 h 2947481"/>
                <a:gd name="connsiteX10797" fmla="*/ 402109 w 4368946"/>
                <a:gd name="connsiteY10797" fmla="*/ 2068287 h 2947481"/>
                <a:gd name="connsiteX10798" fmla="*/ 404324 w 4368946"/>
                <a:gd name="connsiteY10798" fmla="*/ 2068287 h 2947481"/>
                <a:gd name="connsiteX10799" fmla="*/ 404670 w 4368946"/>
                <a:gd name="connsiteY10799" fmla="*/ 2068287 h 2947481"/>
                <a:gd name="connsiteX10800" fmla="*/ 407438 w 4368946"/>
                <a:gd name="connsiteY10800" fmla="*/ 2068148 h 2947481"/>
                <a:gd name="connsiteX10801" fmla="*/ 410276 w 4368946"/>
                <a:gd name="connsiteY10801" fmla="*/ 2067872 h 2947481"/>
                <a:gd name="connsiteX10802" fmla="*/ 419134 w 4368946"/>
                <a:gd name="connsiteY10802" fmla="*/ 2065451 h 2947481"/>
                <a:gd name="connsiteX10803" fmla="*/ 422042 w 4368946"/>
                <a:gd name="connsiteY10803" fmla="*/ 2064136 h 2947481"/>
                <a:gd name="connsiteX10804" fmla="*/ 430485 w 4368946"/>
                <a:gd name="connsiteY10804" fmla="*/ 2058118 h 2947481"/>
                <a:gd name="connsiteX10805" fmla="*/ 430762 w 4368946"/>
                <a:gd name="connsiteY10805" fmla="*/ 2058118 h 2947481"/>
                <a:gd name="connsiteX10806" fmla="*/ 440382 w 4368946"/>
                <a:gd name="connsiteY10806" fmla="*/ 2056320 h 2947481"/>
                <a:gd name="connsiteX10807" fmla="*/ 449242 w 4368946"/>
                <a:gd name="connsiteY10807" fmla="*/ 2055420 h 2947481"/>
                <a:gd name="connsiteX10808" fmla="*/ 457824 w 4368946"/>
                <a:gd name="connsiteY10808" fmla="*/ 2055420 h 2947481"/>
                <a:gd name="connsiteX10809" fmla="*/ 463014 w 4368946"/>
                <a:gd name="connsiteY10809" fmla="*/ 2054936 h 2947481"/>
                <a:gd name="connsiteX10810" fmla="*/ 464053 w 4368946"/>
                <a:gd name="connsiteY10810" fmla="*/ 2054729 h 2947481"/>
                <a:gd name="connsiteX10811" fmla="*/ 465160 w 4368946"/>
                <a:gd name="connsiteY10811" fmla="*/ 2054936 h 2947481"/>
                <a:gd name="connsiteX10812" fmla="*/ 469659 w 4368946"/>
                <a:gd name="connsiteY10812" fmla="*/ 2055282 h 2947481"/>
                <a:gd name="connsiteX10813" fmla="*/ 473465 w 4368946"/>
                <a:gd name="connsiteY10813" fmla="*/ 2055282 h 2947481"/>
                <a:gd name="connsiteX10814" fmla="*/ 474019 w 4368946"/>
                <a:gd name="connsiteY10814" fmla="*/ 2055835 h 2947481"/>
                <a:gd name="connsiteX10815" fmla="*/ 474988 w 4368946"/>
                <a:gd name="connsiteY10815" fmla="*/ 2057980 h 2947481"/>
                <a:gd name="connsiteX10816" fmla="*/ 475888 w 4368946"/>
                <a:gd name="connsiteY10816" fmla="*/ 2059709 h 2947481"/>
                <a:gd name="connsiteX10817" fmla="*/ 476511 w 4368946"/>
                <a:gd name="connsiteY10817" fmla="*/ 2060885 h 2947481"/>
                <a:gd name="connsiteX10818" fmla="*/ 476995 w 4368946"/>
                <a:gd name="connsiteY10818" fmla="*/ 2062199 h 2947481"/>
                <a:gd name="connsiteX10819" fmla="*/ 477272 w 4368946"/>
                <a:gd name="connsiteY10819" fmla="*/ 2062960 h 2947481"/>
                <a:gd name="connsiteX10820" fmla="*/ 478725 w 4368946"/>
                <a:gd name="connsiteY10820" fmla="*/ 2066972 h 2947481"/>
                <a:gd name="connsiteX10821" fmla="*/ 479833 w 4368946"/>
                <a:gd name="connsiteY10821" fmla="*/ 2069670 h 2947481"/>
                <a:gd name="connsiteX10822" fmla="*/ 481563 w 4368946"/>
                <a:gd name="connsiteY10822" fmla="*/ 2073336 h 2947481"/>
                <a:gd name="connsiteX10823" fmla="*/ 483708 w 4368946"/>
                <a:gd name="connsiteY10823" fmla="*/ 2077072 h 2947481"/>
                <a:gd name="connsiteX10824" fmla="*/ 485993 w 4368946"/>
                <a:gd name="connsiteY10824" fmla="*/ 2080392 h 2947481"/>
                <a:gd name="connsiteX10825" fmla="*/ 489799 w 4368946"/>
                <a:gd name="connsiteY10825" fmla="*/ 2084819 h 2947481"/>
                <a:gd name="connsiteX10826" fmla="*/ 492914 w 4368946"/>
                <a:gd name="connsiteY10826" fmla="*/ 2087793 h 2947481"/>
                <a:gd name="connsiteX10827" fmla="*/ 496028 w 4368946"/>
                <a:gd name="connsiteY10827" fmla="*/ 2090284 h 2947481"/>
                <a:gd name="connsiteX10828" fmla="*/ 498796 w 4368946"/>
                <a:gd name="connsiteY10828" fmla="*/ 2092221 h 2947481"/>
                <a:gd name="connsiteX10829" fmla="*/ 503087 w 4368946"/>
                <a:gd name="connsiteY10829" fmla="*/ 2094711 h 2947481"/>
                <a:gd name="connsiteX10830" fmla="*/ 505925 w 4368946"/>
                <a:gd name="connsiteY10830" fmla="*/ 2096025 h 2947481"/>
                <a:gd name="connsiteX10831" fmla="*/ 517553 w 4368946"/>
                <a:gd name="connsiteY10831" fmla="*/ 2098585 h 2947481"/>
                <a:gd name="connsiteX10832" fmla="*/ 520044 w 4368946"/>
                <a:gd name="connsiteY10832" fmla="*/ 2098446 h 2947481"/>
                <a:gd name="connsiteX10833" fmla="*/ 521359 w 4368946"/>
                <a:gd name="connsiteY10833" fmla="*/ 2098308 h 2947481"/>
                <a:gd name="connsiteX10834" fmla="*/ 524612 w 4368946"/>
                <a:gd name="connsiteY10834" fmla="*/ 2098516 h 2947481"/>
                <a:gd name="connsiteX10835" fmla="*/ 531741 w 4368946"/>
                <a:gd name="connsiteY10835" fmla="*/ 2097616 h 2947481"/>
                <a:gd name="connsiteX10836" fmla="*/ 532571 w 4368946"/>
                <a:gd name="connsiteY10836" fmla="*/ 2097616 h 2947481"/>
                <a:gd name="connsiteX10837" fmla="*/ 539077 w 4368946"/>
                <a:gd name="connsiteY10837" fmla="*/ 2096717 h 2947481"/>
                <a:gd name="connsiteX10838" fmla="*/ 540877 w 4368946"/>
                <a:gd name="connsiteY10838" fmla="*/ 2096233 h 2947481"/>
                <a:gd name="connsiteX10839" fmla="*/ 543022 w 4368946"/>
                <a:gd name="connsiteY10839" fmla="*/ 2095818 h 2947481"/>
                <a:gd name="connsiteX10840" fmla="*/ 545445 w 4368946"/>
                <a:gd name="connsiteY10840" fmla="*/ 2095195 h 2947481"/>
                <a:gd name="connsiteX10841" fmla="*/ 549320 w 4368946"/>
                <a:gd name="connsiteY10841" fmla="*/ 2093950 h 2947481"/>
                <a:gd name="connsiteX10842" fmla="*/ 552574 w 4368946"/>
                <a:gd name="connsiteY10842" fmla="*/ 2094158 h 2947481"/>
                <a:gd name="connsiteX10843" fmla="*/ 556380 w 4368946"/>
                <a:gd name="connsiteY10843" fmla="*/ 2093881 h 2947481"/>
                <a:gd name="connsiteX10844" fmla="*/ 559010 w 4368946"/>
                <a:gd name="connsiteY10844" fmla="*/ 2093535 h 2947481"/>
                <a:gd name="connsiteX10845" fmla="*/ 559979 w 4368946"/>
                <a:gd name="connsiteY10845" fmla="*/ 2094503 h 2947481"/>
                <a:gd name="connsiteX10846" fmla="*/ 561640 w 4368946"/>
                <a:gd name="connsiteY10846" fmla="*/ 2096094 h 2947481"/>
                <a:gd name="connsiteX10847" fmla="*/ 565931 w 4368946"/>
                <a:gd name="connsiteY10847" fmla="*/ 2099553 h 2947481"/>
                <a:gd name="connsiteX10848" fmla="*/ 567869 w 4368946"/>
                <a:gd name="connsiteY10848" fmla="*/ 2100798 h 2947481"/>
                <a:gd name="connsiteX10849" fmla="*/ 569184 w 4368946"/>
                <a:gd name="connsiteY10849" fmla="*/ 2101628 h 2947481"/>
                <a:gd name="connsiteX10850" fmla="*/ 568423 w 4368946"/>
                <a:gd name="connsiteY10850" fmla="*/ 2105364 h 2947481"/>
                <a:gd name="connsiteX10851" fmla="*/ 567731 w 4368946"/>
                <a:gd name="connsiteY10851" fmla="*/ 2108961 h 2947481"/>
                <a:gd name="connsiteX10852" fmla="*/ 567108 w 4368946"/>
                <a:gd name="connsiteY10852" fmla="*/ 2113665 h 2947481"/>
                <a:gd name="connsiteX10853" fmla="*/ 566762 w 4368946"/>
                <a:gd name="connsiteY10853" fmla="*/ 2114080 h 2947481"/>
                <a:gd name="connsiteX10854" fmla="*/ 564893 w 4368946"/>
                <a:gd name="connsiteY10854" fmla="*/ 2116777 h 2947481"/>
                <a:gd name="connsiteX10855" fmla="*/ 563786 w 4368946"/>
                <a:gd name="connsiteY10855" fmla="*/ 2118507 h 2947481"/>
                <a:gd name="connsiteX10856" fmla="*/ 560117 w 4368946"/>
                <a:gd name="connsiteY10856" fmla="*/ 2128399 h 2947481"/>
                <a:gd name="connsiteX10857" fmla="*/ 559771 w 4368946"/>
                <a:gd name="connsiteY10857" fmla="*/ 2130335 h 2947481"/>
                <a:gd name="connsiteX10858" fmla="*/ 559702 w 4368946"/>
                <a:gd name="connsiteY10858" fmla="*/ 2138982 h 2947481"/>
                <a:gd name="connsiteX10859" fmla="*/ 558110 w 4368946"/>
                <a:gd name="connsiteY10859" fmla="*/ 2148182 h 2947481"/>
                <a:gd name="connsiteX10860" fmla="*/ 557903 w 4368946"/>
                <a:gd name="connsiteY10860" fmla="*/ 2148805 h 2947481"/>
                <a:gd name="connsiteX10861" fmla="*/ 554719 w 4368946"/>
                <a:gd name="connsiteY10861" fmla="*/ 2151087 h 2947481"/>
                <a:gd name="connsiteX10862" fmla="*/ 547244 w 4368946"/>
                <a:gd name="connsiteY10862" fmla="*/ 2184083 h 2947481"/>
                <a:gd name="connsiteX10863" fmla="*/ 552366 w 4368946"/>
                <a:gd name="connsiteY10863" fmla="*/ 2195082 h 2947481"/>
                <a:gd name="connsiteX10864" fmla="*/ 553266 w 4368946"/>
                <a:gd name="connsiteY10864" fmla="*/ 2196811 h 2947481"/>
                <a:gd name="connsiteX10865" fmla="*/ 553750 w 4368946"/>
                <a:gd name="connsiteY10865" fmla="*/ 2198264 h 2947481"/>
                <a:gd name="connsiteX10866" fmla="*/ 554996 w 4368946"/>
                <a:gd name="connsiteY10866" fmla="*/ 2201376 h 2947481"/>
                <a:gd name="connsiteX10867" fmla="*/ 557626 w 4368946"/>
                <a:gd name="connsiteY10867" fmla="*/ 2206910 h 2947481"/>
                <a:gd name="connsiteX10868" fmla="*/ 558526 w 4368946"/>
                <a:gd name="connsiteY10868" fmla="*/ 2208640 h 2947481"/>
                <a:gd name="connsiteX10869" fmla="*/ 562055 w 4368946"/>
                <a:gd name="connsiteY10869" fmla="*/ 2215557 h 2947481"/>
                <a:gd name="connsiteX10870" fmla="*/ 566762 w 4368946"/>
                <a:gd name="connsiteY10870" fmla="*/ 2222198 h 2947481"/>
                <a:gd name="connsiteX10871" fmla="*/ 568631 w 4368946"/>
                <a:gd name="connsiteY10871" fmla="*/ 2224549 h 2947481"/>
                <a:gd name="connsiteX10872" fmla="*/ 570222 w 4368946"/>
                <a:gd name="connsiteY10872" fmla="*/ 2226348 h 2947481"/>
                <a:gd name="connsiteX10873" fmla="*/ 570568 w 4368946"/>
                <a:gd name="connsiteY10873" fmla="*/ 2226763 h 2947481"/>
                <a:gd name="connsiteX10874" fmla="*/ 573268 w 4368946"/>
                <a:gd name="connsiteY10874" fmla="*/ 2230152 h 2947481"/>
                <a:gd name="connsiteX10875" fmla="*/ 577143 w 4368946"/>
                <a:gd name="connsiteY10875" fmla="*/ 2234303 h 2947481"/>
                <a:gd name="connsiteX10876" fmla="*/ 579981 w 4368946"/>
                <a:gd name="connsiteY10876" fmla="*/ 2237001 h 2947481"/>
                <a:gd name="connsiteX10877" fmla="*/ 587179 w 4368946"/>
                <a:gd name="connsiteY10877" fmla="*/ 2242811 h 2947481"/>
                <a:gd name="connsiteX10878" fmla="*/ 596453 w 4368946"/>
                <a:gd name="connsiteY10878" fmla="*/ 2252980 h 2947481"/>
                <a:gd name="connsiteX10879" fmla="*/ 598322 w 4368946"/>
                <a:gd name="connsiteY10879" fmla="*/ 2255609 h 2947481"/>
                <a:gd name="connsiteX10880" fmla="*/ 601783 w 4368946"/>
                <a:gd name="connsiteY10880" fmla="*/ 2259690 h 2947481"/>
                <a:gd name="connsiteX10881" fmla="*/ 603582 w 4368946"/>
                <a:gd name="connsiteY10881" fmla="*/ 2261419 h 2947481"/>
                <a:gd name="connsiteX10882" fmla="*/ 604136 w 4368946"/>
                <a:gd name="connsiteY10882" fmla="*/ 2261972 h 2947481"/>
                <a:gd name="connsiteX10883" fmla="*/ 611818 w 4368946"/>
                <a:gd name="connsiteY10883" fmla="*/ 2268959 h 2947481"/>
                <a:gd name="connsiteX10884" fmla="*/ 612372 w 4368946"/>
                <a:gd name="connsiteY10884" fmla="*/ 2270204 h 2947481"/>
                <a:gd name="connsiteX10885" fmla="*/ 613479 w 4368946"/>
                <a:gd name="connsiteY10885" fmla="*/ 2272349 h 2947481"/>
                <a:gd name="connsiteX10886" fmla="*/ 614933 w 4368946"/>
                <a:gd name="connsiteY10886" fmla="*/ 2274908 h 2947481"/>
                <a:gd name="connsiteX10887" fmla="*/ 616732 w 4368946"/>
                <a:gd name="connsiteY10887" fmla="*/ 2277744 h 2947481"/>
                <a:gd name="connsiteX10888" fmla="*/ 616732 w 4368946"/>
                <a:gd name="connsiteY10888" fmla="*/ 2277744 h 2947481"/>
                <a:gd name="connsiteX10889" fmla="*/ 618878 w 4368946"/>
                <a:gd name="connsiteY10889" fmla="*/ 2288466 h 2947481"/>
                <a:gd name="connsiteX10890" fmla="*/ 619708 w 4368946"/>
                <a:gd name="connsiteY10890" fmla="*/ 2290472 h 2947481"/>
                <a:gd name="connsiteX10891" fmla="*/ 620470 w 4368946"/>
                <a:gd name="connsiteY10891" fmla="*/ 2292132 h 2947481"/>
                <a:gd name="connsiteX10892" fmla="*/ 621093 w 4368946"/>
                <a:gd name="connsiteY10892" fmla="*/ 2295729 h 2947481"/>
                <a:gd name="connsiteX10893" fmla="*/ 621646 w 4368946"/>
                <a:gd name="connsiteY10893" fmla="*/ 2298081 h 2947481"/>
                <a:gd name="connsiteX10894" fmla="*/ 623861 w 4368946"/>
                <a:gd name="connsiteY10894" fmla="*/ 2304099 h 2947481"/>
                <a:gd name="connsiteX10895" fmla="*/ 625107 w 4368946"/>
                <a:gd name="connsiteY10895" fmla="*/ 2306520 h 2947481"/>
                <a:gd name="connsiteX10896" fmla="*/ 626837 w 4368946"/>
                <a:gd name="connsiteY10896" fmla="*/ 2309495 h 2947481"/>
                <a:gd name="connsiteX10897" fmla="*/ 632028 w 4368946"/>
                <a:gd name="connsiteY10897" fmla="*/ 2317173 h 2947481"/>
                <a:gd name="connsiteX10898" fmla="*/ 634312 w 4368946"/>
                <a:gd name="connsiteY10898" fmla="*/ 2323952 h 2947481"/>
                <a:gd name="connsiteX10899" fmla="*/ 635350 w 4368946"/>
                <a:gd name="connsiteY10899" fmla="*/ 2326650 h 2947481"/>
                <a:gd name="connsiteX10900" fmla="*/ 638118 w 4368946"/>
                <a:gd name="connsiteY10900" fmla="*/ 2332737 h 2947481"/>
                <a:gd name="connsiteX10901" fmla="*/ 634519 w 4368946"/>
                <a:gd name="connsiteY10901" fmla="*/ 2342767 h 2947481"/>
                <a:gd name="connsiteX10902" fmla="*/ 634243 w 4368946"/>
                <a:gd name="connsiteY10902" fmla="*/ 2344427 h 2947481"/>
                <a:gd name="connsiteX10903" fmla="*/ 635350 w 4368946"/>
                <a:gd name="connsiteY10903" fmla="*/ 2357363 h 2947481"/>
                <a:gd name="connsiteX10904" fmla="*/ 635973 w 4368946"/>
                <a:gd name="connsiteY10904" fmla="*/ 2359230 h 2947481"/>
                <a:gd name="connsiteX10905" fmla="*/ 636873 w 4368946"/>
                <a:gd name="connsiteY10905" fmla="*/ 2361513 h 2947481"/>
                <a:gd name="connsiteX10906" fmla="*/ 637011 w 4368946"/>
                <a:gd name="connsiteY10906" fmla="*/ 2361859 h 2947481"/>
                <a:gd name="connsiteX10907" fmla="*/ 639503 w 4368946"/>
                <a:gd name="connsiteY10907" fmla="*/ 2370436 h 2947481"/>
                <a:gd name="connsiteX10908" fmla="*/ 640333 w 4368946"/>
                <a:gd name="connsiteY10908" fmla="*/ 2372857 h 2947481"/>
                <a:gd name="connsiteX10909" fmla="*/ 642340 w 4368946"/>
                <a:gd name="connsiteY10909" fmla="*/ 2377907 h 2947481"/>
                <a:gd name="connsiteX10910" fmla="*/ 644278 w 4368946"/>
                <a:gd name="connsiteY10910" fmla="*/ 2381850 h 2947481"/>
                <a:gd name="connsiteX10911" fmla="*/ 650853 w 4368946"/>
                <a:gd name="connsiteY10911" fmla="*/ 2392987 h 2947481"/>
                <a:gd name="connsiteX10912" fmla="*/ 651269 w 4368946"/>
                <a:gd name="connsiteY10912" fmla="*/ 2394301 h 2947481"/>
                <a:gd name="connsiteX10913" fmla="*/ 651269 w 4368946"/>
                <a:gd name="connsiteY10913" fmla="*/ 2397345 h 2947481"/>
                <a:gd name="connsiteX10914" fmla="*/ 650646 w 4368946"/>
                <a:gd name="connsiteY10914" fmla="*/ 2401149 h 2947481"/>
                <a:gd name="connsiteX10915" fmla="*/ 650646 w 4368946"/>
                <a:gd name="connsiteY10915" fmla="*/ 2401149 h 2947481"/>
                <a:gd name="connsiteX10916" fmla="*/ 648154 w 4368946"/>
                <a:gd name="connsiteY10916" fmla="*/ 2402879 h 2947481"/>
                <a:gd name="connsiteX10917" fmla="*/ 643378 w 4368946"/>
                <a:gd name="connsiteY10917" fmla="*/ 2406891 h 2947481"/>
                <a:gd name="connsiteX10918" fmla="*/ 642133 w 4368946"/>
                <a:gd name="connsiteY10918" fmla="*/ 2408205 h 2947481"/>
                <a:gd name="connsiteX10919" fmla="*/ 638188 w 4368946"/>
                <a:gd name="connsiteY10919" fmla="*/ 2413531 h 2947481"/>
                <a:gd name="connsiteX10920" fmla="*/ 636734 w 4368946"/>
                <a:gd name="connsiteY10920" fmla="*/ 2416091 h 2947481"/>
                <a:gd name="connsiteX10921" fmla="*/ 636249 w 4368946"/>
                <a:gd name="connsiteY10921" fmla="*/ 2416783 h 2947481"/>
                <a:gd name="connsiteX10922" fmla="*/ 633135 w 4368946"/>
                <a:gd name="connsiteY10922" fmla="*/ 2420726 h 2947481"/>
                <a:gd name="connsiteX10923" fmla="*/ 631612 w 4368946"/>
                <a:gd name="connsiteY10923" fmla="*/ 2422870 h 2947481"/>
                <a:gd name="connsiteX10924" fmla="*/ 630021 w 4368946"/>
                <a:gd name="connsiteY10924" fmla="*/ 2425291 h 2947481"/>
                <a:gd name="connsiteX10925" fmla="*/ 627529 w 4368946"/>
                <a:gd name="connsiteY10925" fmla="*/ 2430133 h 2947481"/>
                <a:gd name="connsiteX10926" fmla="*/ 626768 w 4368946"/>
                <a:gd name="connsiteY10926" fmla="*/ 2432070 h 2947481"/>
                <a:gd name="connsiteX10927" fmla="*/ 625245 w 4368946"/>
                <a:gd name="connsiteY10927" fmla="*/ 2437535 h 2947481"/>
                <a:gd name="connsiteX10928" fmla="*/ 624761 w 4368946"/>
                <a:gd name="connsiteY10928" fmla="*/ 2440440 h 2947481"/>
                <a:gd name="connsiteX10929" fmla="*/ 616248 w 4368946"/>
                <a:gd name="connsiteY10929" fmla="*/ 2474335 h 2947481"/>
                <a:gd name="connsiteX10930" fmla="*/ 615348 w 4368946"/>
                <a:gd name="connsiteY10930" fmla="*/ 2475442 h 2947481"/>
                <a:gd name="connsiteX10931" fmla="*/ 611195 w 4368946"/>
                <a:gd name="connsiteY10931" fmla="*/ 2482567 h 2947481"/>
                <a:gd name="connsiteX10932" fmla="*/ 610503 w 4368946"/>
                <a:gd name="connsiteY10932" fmla="*/ 2484365 h 2947481"/>
                <a:gd name="connsiteX10933" fmla="*/ 608565 w 4368946"/>
                <a:gd name="connsiteY10933" fmla="*/ 2493704 h 2947481"/>
                <a:gd name="connsiteX10934" fmla="*/ 608565 w 4368946"/>
                <a:gd name="connsiteY10934" fmla="*/ 2495848 h 2947481"/>
                <a:gd name="connsiteX10935" fmla="*/ 608704 w 4368946"/>
                <a:gd name="connsiteY10935" fmla="*/ 2500413 h 2947481"/>
                <a:gd name="connsiteX10936" fmla="*/ 609327 w 4368946"/>
                <a:gd name="connsiteY10936" fmla="*/ 2505186 h 2947481"/>
                <a:gd name="connsiteX10937" fmla="*/ 608081 w 4368946"/>
                <a:gd name="connsiteY10937" fmla="*/ 2521373 h 2947481"/>
                <a:gd name="connsiteX10938" fmla="*/ 608012 w 4368946"/>
                <a:gd name="connsiteY10938" fmla="*/ 2523517 h 2947481"/>
                <a:gd name="connsiteX10939" fmla="*/ 608012 w 4368946"/>
                <a:gd name="connsiteY10939" fmla="*/ 2532579 h 2947481"/>
                <a:gd name="connsiteX10940" fmla="*/ 608634 w 4368946"/>
                <a:gd name="connsiteY10940" fmla="*/ 2538459 h 2947481"/>
                <a:gd name="connsiteX10941" fmla="*/ 610434 w 4368946"/>
                <a:gd name="connsiteY10941" fmla="*/ 2546552 h 2947481"/>
                <a:gd name="connsiteX10942" fmla="*/ 612579 w 4368946"/>
                <a:gd name="connsiteY10942" fmla="*/ 2552708 h 2947481"/>
                <a:gd name="connsiteX10943" fmla="*/ 616179 w 4368946"/>
                <a:gd name="connsiteY10943" fmla="*/ 2560110 h 2947481"/>
                <a:gd name="connsiteX10944" fmla="*/ 619155 w 4368946"/>
                <a:gd name="connsiteY10944" fmla="*/ 2564952 h 2947481"/>
                <a:gd name="connsiteX10945" fmla="*/ 628498 w 4368946"/>
                <a:gd name="connsiteY10945" fmla="*/ 2577058 h 2947481"/>
                <a:gd name="connsiteX10946" fmla="*/ 640818 w 4368946"/>
                <a:gd name="connsiteY10946" fmla="*/ 2601753 h 2947481"/>
                <a:gd name="connsiteX10947" fmla="*/ 642894 w 4368946"/>
                <a:gd name="connsiteY10947" fmla="*/ 2608186 h 2947481"/>
                <a:gd name="connsiteX10948" fmla="*/ 643794 w 4368946"/>
                <a:gd name="connsiteY10948" fmla="*/ 2610538 h 2947481"/>
                <a:gd name="connsiteX10949" fmla="*/ 645524 w 4368946"/>
                <a:gd name="connsiteY10949" fmla="*/ 2614549 h 2947481"/>
                <a:gd name="connsiteX10950" fmla="*/ 647531 w 4368946"/>
                <a:gd name="connsiteY10950" fmla="*/ 2618354 h 2947481"/>
                <a:gd name="connsiteX10951" fmla="*/ 664072 w 4368946"/>
                <a:gd name="connsiteY10951" fmla="*/ 2644778 h 2947481"/>
                <a:gd name="connsiteX10952" fmla="*/ 663657 w 4368946"/>
                <a:gd name="connsiteY10952" fmla="*/ 2647200 h 2947481"/>
                <a:gd name="connsiteX10953" fmla="*/ 663519 w 4368946"/>
                <a:gd name="connsiteY10953" fmla="*/ 2655500 h 2947481"/>
                <a:gd name="connsiteX10954" fmla="*/ 665180 w 4368946"/>
                <a:gd name="connsiteY10954" fmla="*/ 2667744 h 2947481"/>
                <a:gd name="connsiteX10955" fmla="*/ 665387 w 4368946"/>
                <a:gd name="connsiteY10955" fmla="*/ 2675699 h 2947481"/>
                <a:gd name="connsiteX10956" fmla="*/ 665526 w 4368946"/>
                <a:gd name="connsiteY10956" fmla="*/ 2678051 h 2947481"/>
                <a:gd name="connsiteX10957" fmla="*/ 666011 w 4368946"/>
                <a:gd name="connsiteY10957" fmla="*/ 2682478 h 2947481"/>
                <a:gd name="connsiteX10958" fmla="*/ 667394 w 4368946"/>
                <a:gd name="connsiteY10958" fmla="*/ 2688427 h 2947481"/>
                <a:gd name="connsiteX10959" fmla="*/ 671478 w 4368946"/>
                <a:gd name="connsiteY10959" fmla="*/ 2700186 h 2947481"/>
                <a:gd name="connsiteX10960" fmla="*/ 671617 w 4368946"/>
                <a:gd name="connsiteY10960" fmla="*/ 2700809 h 2947481"/>
                <a:gd name="connsiteX10961" fmla="*/ 672101 w 4368946"/>
                <a:gd name="connsiteY10961" fmla="*/ 2707796 h 2947481"/>
                <a:gd name="connsiteX10962" fmla="*/ 672309 w 4368946"/>
                <a:gd name="connsiteY10962" fmla="*/ 2709940 h 2947481"/>
                <a:gd name="connsiteX10963" fmla="*/ 675146 w 4368946"/>
                <a:gd name="connsiteY10963" fmla="*/ 2728963 h 2947481"/>
                <a:gd name="connsiteX10964" fmla="*/ 676323 w 4368946"/>
                <a:gd name="connsiteY10964" fmla="*/ 2733736 h 2947481"/>
                <a:gd name="connsiteX10965" fmla="*/ 677015 w 4368946"/>
                <a:gd name="connsiteY10965" fmla="*/ 2735741 h 2947481"/>
                <a:gd name="connsiteX10966" fmla="*/ 678123 w 4368946"/>
                <a:gd name="connsiteY10966" fmla="*/ 2738577 h 2947481"/>
                <a:gd name="connsiteX10967" fmla="*/ 678538 w 4368946"/>
                <a:gd name="connsiteY10967" fmla="*/ 2739477 h 2947481"/>
                <a:gd name="connsiteX10968" fmla="*/ 679022 w 4368946"/>
                <a:gd name="connsiteY10968" fmla="*/ 2742659 h 2947481"/>
                <a:gd name="connsiteX10969" fmla="*/ 679645 w 4368946"/>
                <a:gd name="connsiteY10969" fmla="*/ 2745495 h 2947481"/>
                <a:gd name="connsiteX10970" fmla="*/ 681860 w 4368946"/>
                <a:gd name="connsiteY10970" fmla="*/ 2753934 h 2947481"/>
                <a:gd name="connsiteX10971" fmla="*/ 682829 w 4368946"/>
                <a:gd name="connsiteY10971" fmla="*/ 2756909 h 2947481"/>
                <a:gd name="connsiteX10972" fmla="*/ 684351 w 4368946"/>
                <a:gd name="connsiteY10972" fmla="*/ 2760782 h 2947481"/>
                <a:gd name="connsiteX10973" fmla="*/ 685528 w 4368946"/>
                <a:gd name="connsiteY10973" fmla="*/ 2763411 h 2947481"/>
                <a:gd name="connsiteX10974" fmla="*/ 689750 w 4368946"/>
                <a:gd name="connsiteY10974" fmla="*/ 2771573 h 2947481"/>
                <a:gd name="connsiteX10975" fmla="*/ 691618 w 4368946"/>
                <a:gd name="connsiteY10975" fmla="*/ 2774617 h 2947481"/>
                <a:gd name="connsiteX10976" fmla="*/ 697086 w 4368946"/>
                <a:gd name="connsiteY10976" fmla="*/ 2782434 h 2947481"/>
                <a:gd name="connsiteX10977" fmla="*/ 699232 w 4368946"/>
                <a:gd name="connsiteY10977" fmla="*/ 2785201 h 2947481"/>
                <a:gd name="connsiteX10978" fmla="*/ 705668 w 4368946"/>
                <a:gd name="connsiteY10978" fmla="*/ 2792325 h 2947481"/>
                <a:gd name="connsiteX10979" fmla="*/ 708368 w 4368946"/>
                <a:gd name="connsiteY10979" fmla="*/ 2794954 h 2947481"/>
                <a:gd name="connsiteX10980" fmla="*/ 713559 w 4368946"/>
                <a:gd name="connsiteY10980" fmla="*/ 2799312 h 2947481"/>
                <a:gd name="connsiteX10981" fmla="*/ 714874 w 4368946"/>
                <a:gd name="connsiteY10981" fmla="*/ 2800972 h 2947481"/>
                <a:gd name="connsiteX10982" fmla="*/ 716604 w 4368946"/>
                <a:gd name="connsiteY10982" fmla="*/ 2804431 h 2947481"/>
                <a:gd name="connsiteX10983" fmla="*/ 726847 w 4368946"/>
                <a:gd name="connsiteY10983" fmla="*/ 2832169 h 2947481"/>
                <a:gd name="connsiteX10984" fmla="*/ 729131 w 4368946"/>
                <a:gd name="connsiteY10984" fmla="*/ 2836873 h 2947481"/>
                <a:gd name="connsiteX10985" fmla="*/ 741035 w 4368946"/>
                <a:gd name="connsiteY10985" fmla="*/ 2856587 h 2947481"/>
                <a:gd name="connsiteX10986" fmla="*/ 740135 w 4368946"/>
                <a:gd name="connsiteY10986" fmla="*/ 2858040 h 2947481"/>
                <a:gd name="connsiteX10987" fmla="*/ 738544 w 4368946"/>
                <a:gd name="connsiteY10987" fmla="*/ 2860807 h 2947481"/>
                <a:gd name="connsiteX10988" fmla="*/ 735914 w 4368946"/>
                <a:gd name="connsiteY10988" fmla="*/ 2882320 h 2947481"/>
                <a:gd name="connsiteX10989" fmla="*/ 736883 w 4368946"/>
                <a:gd name="connsiteY10989" fmla="*/ 2885571 h 2947481"/>
                <a:gd name="connsiteX10990" fmla="*/ 741104 w 4368946"/>
                <a:gd name="connsiteY10990" fmla="*/ 2894149 h 2947481"/>
                <a:gd name="connsiteX10991" fmla="*/ 745049 w 4368946"/>
                <a:gd name="connsiteY10991" fmla="*/ 2899613 h 2947481"/>
                <a:gd name="connsiteX10992" fmla="*/ 744911 w 4368946"/>
                <a:gd name="connsiteY10992" fmla="*/ 2905701 h 2947481"/>
                <a:gd name="connsiteX10993" fmla="*/ 745049 w 4368946"/>
                <a:gd name="connsiteY10993" fmla="*/ 2907430 h 2947481"/>
                <a:gd name="connsiteX10994" fmla="*/ 746295 w 4368946"/>
                <a:gd name="connsiteY10994" fmla="*/ 2913725 h 2947481"/>
                <a:gd name="connsiteX10995" fmla="*/ 746849 w 4368946"/>
                <a:gd name="connsiteY10995" fmla="*/ 2915454 h 2947481"/>
                <a:gd name="connsiteX10996" fmla="*/ 748856 w 4368946"/>
                <a:gd name="connsiteY10996" fmla="*/ 2920089 h 2947481"/>
                <a:gd name="connsiteX10997" fmla="*/ 749686 w 4368946"/>
                <a:gd name="connsiteY10997" fmla="*/ 2921680 h 2947481"/>
                <a:gd name="connsiteX10998" fmla="*/ 752247 w 4368946"/>
                <a:gd name="connsiteY10998" fmla="*/ 2925553 h 2947481"/>
                <a:gd name="connsiteX10999" fmla="*/ 753355 w 4368946"/>
                <a:gd name="connsiteY10999" fmla="*/ 2926937 h 2947481"/>
                <a:gd name="connsiteX11000" fmla="*/ 774879 w 4368946"/>
                <a:gd name="connsiteY11000" fmla="*/ 2937451 h 2947481"/>
                <a:gd name="connsiteX11001" fmla="*/ 788583 w 4368946"/>
                <a:gd name="connsiteY11001" fmla="*/ 2943469 h 2947481"/>
                <a:gd name="connsiteX11002" fmla="*/ 792528 w 4368946"/>
                <a:gd name="connsiteY11002" fmla="*/ 2945198 h 2947481"/>
                <a:gd name="connsiteX11003" fmla="*/ 803394 w 4368946"/>
                <a:gd name="connsiteY11003" fmla="*/ 2947481 h 2947481"/>
                <a:gd name="connsiteX11004" fmla="*/ 807478 w 4368946"/>
                <a:gd name="connsiteY11004" fmla="*/ 2947481 h 2947481"/>
                <a:gd name="connsiteX11005" fmla="*/ 807685 w 4368946"/>
                <a:gd name="connsiteY11005" fmla="*/ 2947481 h 2947481"/>
                <a:gd name="connsiteX11006" fmla="*/ 821043 w 4368946"/>
                <a:gd name="connsiteY11006" fmla="*/ 2944023 h 2947481"/>
                <a:gd name="connsiteX11007" fmla="*/ 823119 w 4368946"/>
                <a:gd name="connsiteY11007" fmla="*/ 2942847 h 2947481"/>
                <a:gd name="connsiteX11008" fmla="*/ 828172 w 4368946"/>
                <a:gd name="connsiteY11008" fmla="*/ 2939250 h 2947481"/>
                <a:gd name="connsiteX11009" fmla="*/ 829279 w 4368946"/>
                <a:gd name="connsiteY11009" fmla="*/ 2938212 h 2947481"/>
                <a:gd name="connsiteX11010" fmla="*/ 829625 w 4368946"/>
                <a:gd name="connsiteY11010" fmla="*/ 2938212 h 2947481"/>
                <a:gd name="connsiteX11011" fmla="*/ 836062 w 4368946"/>
                <a:gd name="connsiteY11011" fmla="*/ 2938281 h 2947481"/>
                <a:gd name="connsiteX11012" fmla="*/ 836546 w 4368946"/>
                <a:gd name="connsiteY11012" fmla="*/ 2938281 h 2947481"/>
                <a:gd name="connsiteX11013" fmla="*/ 839176 w 4368946"/>
                <a:gd name="connsiteY11013" fmla="*/ 2938143 h 2947481"/>
                <a:gd name="connsiteX11014" fmla="*/ 843329 w 4368946"/>
                <a:gd name="connsiteY11014" fmla="*/ 2937728 h 2947481"/>
                <a:gd name="connsiteX11015" fmla="*/ 849766 w 4368946"/>
                <a:gd name="connsiteY11015" fmla="*/ 2936345 h 2947481"/>
                <a:gd name="connsiteX11016" fmla="*/ 853988 w 4368946"/>
                <a:gd name="connsiteY11016" fmla="*/ 2934892 h 2947481"/>
                <a:gd name="connsiteX11017" fmla="*/ 858625 w 4368946"/>
                <a:gd name="connsiteY11017" fmla="*/ 2932747 h 2947481"/>
                <a:gd name="connsiteX11018" fmla="*/ 862847 w 4368946"/>
                <a:gd name="connsiteY11018" fmla="*/ 2930326 h 2947481"/>
                <a:gd name="connsiteX11019" fmla="*/ 866515 w 4368946"/>
                <a:gd name="connsiteY11019" fmla="*/ 2930811 h 2947481"/>
                <a:gd name="connsiteX11020" fmla="*/ 870045 w 4368946"/>
                <a:gd name="connsiteY11020" fmla="*/ 2931018 h 2947481"/>
                <a:gd name="connsiteX11021" fmla="*/ 870460 w 4368946"/>
                <a:gd name="connsiteY11021" fmla="*/ 2931018 h 2947481"/>
                <a:gd name="connsiteX11022" fmla="*/ 875028 w 4368946"/>
                <a:gd name="connsiteY11022" fmla="*/ 2931018 h 2947481"/>
                <a:gd name="connsiteX11023" fmla="*/ 880911 w 4368946"/>
                <a:gd name="connsiteY11023" fmla="*/ 2930188 h 2947481"/>
                <a:gd name="connsiteX11024" fmla="*/ 882780 w 4368946"/>
                <a:gd name="connsiteY11024" fmla="*/ 2929773 h 2947481"/>
                <a:gd name="connsiteX11025" fmla="*/ 884648 w 4368946"/>
                <a:gd name="connsiteY11025" fmla="*/ 2929289 h 2947481"/>
                <a:gd name="connsiteX11026" fmla="*/ 887071 w 4368946"/>
                <a:gd name="connsiteY11026" fmla="*/ 2929911 h 2947481"/>
                <a:gd name="connsiteX11027" fmla="*/ 890669 w 4368946"/>
                <a:gd name="connsiteY11027" fmla="*/ 2931087 h 2947481"/>
                <a:gd name="connsiteX11028" fmla="*/ 893507 w 4368946"/>
                <a:gd name="connsiteY11028" fmla="*/ 2931848 h 2947481"/>
                <a:gd name="connsiteX11029" fmla="*/ 895791 w 4368946"/>
                <a:gd name="connsiteY11029" fmla="*/ 2932332 h 2947481"/>
                <a:gd name="connsiteX11030" fmla="*/ 900221 w 4368946"/>
                <a:gd name="connsiteY11030" fmla="*/ 2932955 h 2947481"/>
                <a:gd name="connsiteX11031" fmla="*/ 902851 w 4368946"/>
                <a:gd name="connsiteY11031" fmla="*/ 2933093 h 2947481"/>
                <a:gd name="connsiteX11032" fmla="*/ 904373 w 4368946"/>
                <a:gd name="connsiteY11032" fmla="*/ 2933093 h 2947481"/>
                <a:gd name="connsiteX11033" fmla="*/ 914755 w 4368946"/>
                <a:gd name="connsiteY11033" fmla="*/ 2931087 h 2947481"/>
                <a:gd name="connsiteX11034" fmla="*/ 916278 w 4368946"/>
                <a:gd name="connsiteY11034" fmla="*/ 2930465 h 2947481"/>
                <a:gd name="connsiteX11035" fmla="*/ 918216 w 4368946"/>
                <a:gd name="connsiteY11035" fmla="*/ 2929634 h 2947481"/>
                <a:gd name="connsiteX11036" fmla="*/ 918216 w 4368946"/>
                <a:gd name="connsiteY11036" fmla="*/ 2929634 h 2947481"/>
                <a:gd name="connsiteX11037" fmla="*/ 921953 w 4368946"/>
                <a:gd name="connsiteY11037" fmla="*/ 2929911 h 2947481"/>
                <a:gd name="connsiteX11038" fmla="*/ 930120 w 4368946"/>
                <a:gd name="connsiteY11038" fmla="*/ 2928666 h 2947481"/>
                <a:gd name="connsiteX11039" fmla="*/ 931989 w 4368946"/>
                <a:gd name="connsiteY11039" fmla="*/ 2928113 h 2947481"/>
                <a:gd name="connsiteX11040" fmla="*/ 941332 w 4368946"/>
                <a:gd name="connsiteY11040" fmla="*/ 2923133 h 2947481"/>
                <a:gd name="connsiteX11041" fmla="*/ 943131 w 4368946"/>
                <a:gd name="connsiteY11041" fmla="*/ 2922925 h 2947481"/>
                <a:gd name="connsiteX11042" fmla="*/ 947007 w 4368946"/>
                <a:gd name="connsiteY11042" fmla="*/ 2922302 h 2947481"/>
                <a:gd name="connsiteX11043" fmla="*/ 951644 w 4368946"/>
                <a:gd name="connsiteY11043" fmla="*/ 2921126 h 2947481"/>
                <a:gd name="connsiteX11044" fmla="*/ 955520 w 4368946"/>
                <a:gd name="connsiteY11044" fmla="*/ 2919812 h 2947481"/>
                <a:gd name="connsiteX11045" fmla="*/ 958912 w 4368946"/>
                <a:gd name="connsiteY11045" fmla="*/ 2918428 h 2947481"/>
                <a:gd name="connsiteX11046" fmla="*/ 966248 w 4368946"/>
                <a:gd name="connsiteY11046" fmla="*/ 2914762 h 2947481"/>
                <a:gd name="connsiteX11047" fmla="*/ 968532 w 4368946"/>
                <a:gd name="connsiteY11047" fmla="*/ 2913517 h 2947481"/>
                <a:gd name="connsiteX11048" fmla="*/ 976491 w 4368946"/>
                <a:gd name="connsiteY11048" fmla="*/ 2908537 h 2947481"/>
                <a:gd name="connsiteX11049" fmla="*/ 979260 w 4368946"/>
                <a:gd name="connsiteY11049" fmla="*/ 2906531 h 2947481"/>
                <a:gd name="connsiteX11050" fmla="*/ 1009090 w 4368946"/>
                <a:gd name="connsiteY11050" fmla="*/ 2882389 h 2947481"/>
                <a:gd name="connsiteX11051" fmla="*/ 1011027 w 4368946"/>
                <a:gd name="connsiteY11051" fmla="*/ 2880729 h 2947481"/>
                <a:gd name="connsiteX11052" fmla="*/ 1039058 w 4368946"/>
                <a:gd name="connsiteY11052" fmla="*/ 2853475 h 2947481"/>
                <a:gd name="connsiteX11053" fmla="*/ 1043280 w 4368946"/>
                <a:gd name="connsiteY11053" fmla="*/ 2848218 h 2947481"/>
                <a:gd name="connsiteX11054" fmla="*/ 1065704 w 4368946"/>
                <a:gd name="connsiteY11054" fmla="*/ 2811971 h 2947481"/>
                <a:gd name="connsiteX11055" fmla="*/ 1066466 w 4368946"/>
                <a:gd name="connsiteY11055" fmla="*/ 2811002 h 2947481"/>
                <a:gd name="connsiteX11056" fmla="*/ 1067296 w 4368946"/>
                <a:gd name="connsiteY11056" fmla="*/ 2810241 h 2947481"/>
                <a:gd name="connsiteX11057" fmla="*/ 1073802 w 4368946"/>
                <a:gd name="connsiteY11057" fmla="*/ 2805814 h 2947481"/>
                <a:gd name="connsiteX11058" fmla="*/ 1077401 w 4368946"/>
                <a:gd name="connsiteY11058" fmla="*/ 2802840 h 2947481"/>
                <a:gd name="connsiteX11059" fmla="*/ 1081000 w 4368946"/>
                <a:gd name="connsiteY11059" fmla="*/ 2799381 h 2947481"/>
                <a:gd name="connsiteX11060" fmla="*/ 1085360 w 4368946"/>
                <a:gd name="connsiteY11060" fmla="*/ 2793916 h 2947481"/>
                <a:gd name="connsiteX11061" fmla="*/ 1088544 w 4368946"/>
                <a:gd name="connsiteY11061" fmla="*/ 2788728 h 2947481"/>
                <a:gd name="connsiteX11062" fmla="*/ 1091035 w 4368946"/>
                <a:gd name="connsiteY11062" fmla="*/ 2783471 h 2947481"/>
                <a:gd name="connsiteX11063" fmla="*/ 1092974 w 4368946"/>
                <a:gd name="connsiteY11063" fmla="*/ 2777937 h 2947481"/>
                <a:gd name="connsiteX11064" fmla="*/ 1094011 w 4368946"/>
                <a:gd name="connsiteY11064" fmla="*/ 2774271 h 2947481"/>
                <a:gd name="connsiteX11065" fmla="*/ 1096157 w 4368946"/>
                <a:gd name="connsiteY11065" fmla="*/ 2763618 h 2947481"/>
                <a:gd name="connsiteX11066" fmla="*/ 1099895 w 4368946"/>
                <a:gd name="connsiteY11066" fmla="*/ 2750545 h 2947481"/>
                <a:gd name="connsiteX11067" fmla="*/ 1100379 w 4368946"/>
                <a:gd name="connsiteY11067" fmla="*/ 2748470 h 2947481"/>
                <a:gd name="connsiteX11068" fmla="*/ 1101348 w 4368946"/>
                <a:gd name="connsiteY11068" fmla="*/ 2743627 h 2947481"/>
                <a:gd name="connsiteX11069" fmla="*/ 1101902 w 4368946"/>
                <a:gd name="connsiteY11069" fmla="*/ 2738992 h 2947481"/>
                <a:gd name="connsiteX11070" fmla="*/ 1103147 w 4368946"/>
                <a:gd name="connsiteY11070" fmla="*/ 2723636 h 2947481"/>
                <a:gd name="connsiteX11071" fmla="*/ 1119758 w 4368946"/>
                <a:gd name="connsiteY11071" fmla="*/ 2717342 h 2947481"/>
                <a:gd name="connsiteX11072" fmla="*/ 1122942 w 4368946"/>
                <a:gd name="connsiteY11072" fmla="*/ 2715889 h 2947481"/>
                <a:gd name="connsiteX11073" fmla="*/ 1129101 w 4368946"/>
                <a:gd name="connsiteY11073" fmla="*/ 2712637 h 2947481"/>
                <a:gd name="connsiteX11074" fmla="*/ 1132562 w 4368946"/>
                <a:gd name="connsiteY11074" fmla="*/ 2710424 h 2947481"/>
                <a:gd name="connsiteX11075" fmla="*/ 1139622 w 4368946"/>
                <a:gd name="connsiteY11075" fmla="*/ 2705236 h 2947481"/>
                <a:gd name="connsiteX11076" fmla="*/ 1144743 w 4368946"/>
                <a:gd name="connsiteY11076" fmla="*/ 2700325 h 2947481"/>
                <a:gd name="connsiteX11077" fmla="*/ 1150003 w 4368946"/>
                <a:gd name="connsiteY11077" fmla="*/ 2693753 h 2947481"/>
                <a:gd name="connsiteX11078" fmla="*/ 1155886 w 4368946"/>
                <a:gd name="connsiteY11078" fmla="*/ 2679642 h 2947481"/>
                <a:gd name="connsiteX11079" fmla="*/ 1156717 w 4368946"/>
                <a:gd name="connsiteY11079" fmla="*/ 2672517 h 2947481"/>
                <a:gd name="connsiteX11080" fmla="*/ 1155748 w 4368946"/>
                <a:gd name="connsiteY11080" fmla="*/ 2661311 h 2947481"/>
                <a:gd name="connsiteX11081" fmla="*/ 1156301 w 4368946"/>
                <a:gd name="connsiteY11081" fmla="*/ 2658959 h 2947481"/>
                <a:gd name="connsiteX11082" fmla="*/ 1157063 w 4368946"/>
                <a:gd name="connsiteY11082" fmla="*/ 2655016 h 2947481"/>
                <a:gd name="connsiteX11083" fmla="*/ 1157409 w 4368946"/>
                <a:gd name="connsiteY11083" fmla="*/ 2646784 h 2947481"/>
                <a:gd name="connsiteX11084" fmla="*/ 1157201 w 4368946"/>
                <a:gd name="connsiteY11084" fmla="*/ 2644847 h 2947481"/>
                <a:gd name="connsiteX11085" fmla="*/ 1156579 w 4368946"/>
                <a:gd name="connsiteY11085" fmla="*/ 2641251 h 2947481"/>
                <a:gd name="connsiteX11086" fmla="*/ 1156786 w 4368946"/>
                <a:gd name="connsiteY11086" fmla="*/ 2640005 h 2947481"/>
                <a:gd name="connsiteX11087" fmla="*/ 1156994 w 4368946"/>
                <a:gd name="connsiteY11087" fmla="*/ 2632811 h 2947481"/>
                <a:gd name="connsiteX11088" fmla="*/ 1156786 w 4368946"/>
                <a:gd name="connsiteY11088" fmla="*/ 2630736 h 2947481"/>
                <a:gd name="connsiteX11089" fmla="*/ 1154848 w 4368946"/>
                <a:gd name="connsiteY11089" fmla="*/ 2623058 h 2947481"/>
                <a:gd name="connsiteX11090" fmla="*/ 1153671 w 4368946"/>
                <a:gd name="connsiteY11090" fmla="*/ 2620222 h 2947481"/>
                <a:gd name="connsiteX11091" fmla="*/ 1150349 w 4368946"/>
                <a:gd name="connsiteY11091" fmla="*/ 2614342 h 2947481"/>
                <a:gd name="connsiteX11092" fmla="*/ 1145920 w 4368946"/>
                <a:gd name="connsiteY11092" fmla="*/ 2598086 h 2947481"/>
                <a:gd name="connsiteX11093" fmla="*/ 1143982 w 4368946"/>
                <a:gd name="connsiteY11093" fmla="*/ 2593037 h 2947481"/>
                <a:gd name="connsiteX11094" fmla="*/ 1144743 w 4368946"/>
                <a:gd name="connsiteY11094" fmla="*/ 2592137 h 2947481"/>
                <a:gd name="connsiteX11095" fmla="*/ 1151526 w 4368946"/>
                <a:gd name="connsiteY11095" fmla="*/ 2584390 h 2947481"/>
                <a:gd name="connsiteX11096" fmla="*/ 1157201 w 4368946"/>
                <a:gd name="connsiteY11096" fmla="*/ 2581623 h 2947481"/>
                <a:gd name="connsiteX11097" fmla="*/ 1158793 w 4368946"/>
                <a:gd name="connsiteY11097" fmla="*/ 2580585 h 2947481"/>
                <a:gd name="connsiteX11098" fmla="*/ 1161769 w 4368946"/>
                <a:gd name="connsiteY11098" fmla="*/ 2578441 h 2947481"/>
                <a:gd name="connsiteX11099" fmla="*/ 1165230 w 4368946"/>
                <a:gd name="connsiteY11099" fmla="*/ 2575743 h 2947481"/>
                <a:gd name="connsiteX11100" fmla="*/ 1167998 w 4368946"/>
                <a:gd name="connsiteY11100" fmla="*/ 2573253 h 2947481"/>
                <a:gd name="connsiteX11101" fmla="*/ 1171666 w 4368946"/>
                <a:gd name="connsiteY11101" fmla="*/ 2569241 h 2947481"/>
                <a:gd name="connsiteX11102" fmla="*/ 1181494 w 4368946"/>
                <a:gd name="connsiteY11102" fmla="*/ 2555960 h 2947481"/>
                <a:gd name="connsiteX11103" fmla="*/ 1185509 w 4368946"/>
                <a:gd name="connsiteY11103" fmla="*/ 2553123 h 2947481"/>
                <a:gd name="connsiteX11104" fmla="*/ 1190976 w 4368946"/>
                <a:gd name="connsiteY11104" fmla="*/ 2549872 h 2947481"/>
                <a:gd name="connsiteX11105" fmla="*/ 1195821 w 4368946"/>
                <a:gd name="connsiteY11105" fmla="*/ 2547590 h 2947481"/>
                <a:gd name="connsiteX11106" fmla="*/ 1207587 w 4368946"/>
                <a:gd name="connsiteY11106" fmla="*/ 2543992 h 2947481"/>
                <a:gd name="connsiteX11107" fmla="*/ 1210355 w 4368946"/>
                <a:gd name="connsiteY11107" fmla="*/ 2542955 h 2947481"/>
                <a:gd name="connsiteX11108" fmla="*/ 1212847 w 4368946"/>
                <a:gd name="connsiteY11108" fmla="*/ 2541848 h 2947481"/>
                <a:gd name="connsiteX11109" fmla="*/ 1216308 w 4368946"/>
                <a:gd name="connsiteY11109" fmla="*/ 2540050 h 2947481"/>
                <a:gd name="connsiteX11110" fmla="*/ 1230081 w 4368946"/>
                <a:gd name="connsiteY11110" fmla="*/ 2531680 h 2947481"/>
                <a:gd name="connsiteX11111" fmla="*/ 1235341 w 4368946"/>
                <a:gd name="connsiteY11111" fmla="*/ 2527598 h 2947481"/>
                <a:gd name="connsiteX11112" fmla="*/ 1237970 w 4368946"/>
                <a:gd name="connsiteY11112" fmla="*/ 2524901 h 2947481"/>
                <a:gd name="connsiteX11113" fmla="*/ 1243508 w 4368946"/>
                <a:gd name="connsiteY11113" fmla="*/ 2517015 h 2947481"/>
                <a:gd name="connsiteX11114" fmla="*/ 1245584 w 4368946"/>
                <a:gd name="connsiteY11114" fmla="*/ 2514110 h 2947481"/>
                <a:gd name="connsiteX11115" fmla="*/ 1246899 w 4368946"/>
                <a:gd name="connsiteY11115" fmla="*/ 2511965 h 2947481"/>
                <a:gd name="connsiteX11116" fmla="*/ 1253474 w 4368946"/>
                <a:gd name="connsiteY11116" fmla="*/ 2504080 h 2947481"/>
                <a:gd name="connsiteX11117" fmla="*/ 1255758 w 4368946"/>
                <a:gd name="connsiteY11117" fmla="*/ 2500897 h 2947481"/>
                <a:gd name="connsiteX11118" fmla="*/ 1257903 w 4368946"/>
                <a:gd name="connsiteY11118" fmla="*/ 2497439 h 2947481"/>
                <a:gd name="connsiteX11119" fmla="*/ 1260602 w 4368946"/>
                <a:gd name="connsiteY11119" fmla="*/ 2491697 h 2947481"/>
                <a:gd name="connsiteX11120" fmla="*/ 1261226 w 4368946"/>
                <a:gd name="connsiteY11120" fmla="*/ 2489761 h 2947481"/>
                <a:gd name="connsiteX11121" fmla="*/ 1262333 w 4368946"/>
                <a:gd name="connsiteY11121" fmla="*/ 2485126 h 2947481"/>
                <a:gd name="connsiteX11122" fmla="*/ 1263163 w 4368946"/>
                <a:gd name="connsiteY11122" fmla="*/ 2483535 h 2947481"/>
                <a:gd name="connsiteX11123" fmla="*/ 1263786 w 4368946"/>
                <a:gd name="connsiteY11123" fmla="*/ 2482152 h 2947481"/>
                <a:gd name="connsiteX11124" fmla="*/ 1266416 w 4368946"/>
                <a:gd name="connsiteY11124" fmla="*/ 2471914 h 2947481"/>
                <a:gd name="connsiteX11125" fmla="*/ 1266624 w 4368946"/>
                <a:gd name="connsiteY11125" fmla="*/ 2468870 h 2947481"/>
                <a:gd name="connsiteX11126" fmla="*/ 1266278 w 4368946"/>
                <a:gd name="connsiteY11126" fmla="*/ 2462645 h 2947481"/>
                <a:gd name="connsiteX11127" fmla="*/ 1265655 w 4368946"/>
                <a:gd name="connsiteY11127" fmla="*/ 2458978 h 2947481"/>
                <a:gd name="connsiteX11128" fmla="*/ 1263924 w 4368946"/>
                <a:gd name="connsiteY11128" fmla="*/ 2452891 h 2947481"/>
                <a:gd name="connsiteX11129" fmla="*/ 1263302 w 4368946"/>
                <a:gd name="connsiteY11129" fmla="*/ 2450608 h 2947481"/>
                <a:gd name="connsiteX11130" fmla="*/ 1262887 w 4368946"/>
                <a:gd name="connsiteY11130" fmla="*/ 2449363 h 2947481"/>
                <a:gd name="connsiteX11131" fmla="*/ 1261502 w 4368946"/>
                <a:gd name="connsiteY11131" fmla="*/ 2445766 h 2947481"/>
                <a:gd name="connsiteX11132" fmla="*/ 1261502 w 4368946"/>
                <a:gd name="connsiteY11132" fmla="*/ 2443760 h 2947481"/>
                <a:gd name="connsiteX11133" fmla="*/ 1261987 w 4368946"/>
                <a:gd name="connsiteY11133" fmla="*/ 2437189 h 2947481"/>
                <a:gd name="connsiteX11134" fmla="*/ 1261779 w 4368946"/>
                <a:gd name="connsiteY11134" fmla="*/ 2430894 h 2947481"/>
                <a:gd name="connsiteX11135" fmla="*/ 1261433 w 4368946"/>
                <a:gd name="connsiteY11135" fmla="*/ 2428473 h 2947481"/>
                <a:gd name="connsiteX11136" fmla="*/ 1261433 w 4368946"/>
                <a:gd name="connsiteY11136" fmla="*/ 2428127 h 2947481"/>
                <a:gd name="connsiteX11137" fmla="*/ 1261433 w 4368946"/>
                <a:gd name="connsiteY11137" fmla="*/ 2427228 h 2947481"/>
                <a:gd name="connsiteX11138" fmla="*/ 1261364 w 4368946"/>
                <a:gd name="connsiteY11138" fmla="*/ 2420449 h 2947481"/>
                <a:gd name="connsiteX11139" fmla="*/ 1260326 w 4368946"/>
                <a:gd name="connsiteY11139" fmla="*/ 2413462 h 2947481"/>
                <a:gd name="connsiteX11140" fmla="*/ 1259080 w 4368946"/>
                <a:gd name="connsiteY11140" fmla="*/ 2398244 h 2947481"/>
                <a:gd name="connsiteX11141" fmla="*/ 1262333 w 4368946"/>
                <a:gd name="connsiteY11141" fmla="*/ 2386000 h 2947481"/>
                <a:gd name="connsiteX11142" fmla="*/ 1262679 w 4368946"/>
                <a:gd name="connsiteY11142" fmla="*/ 2381919 h 2947481"/>
                <a:gd name="connsiteX11143" fmla="*/ 1255550 w 4368946"/>
                <a:gd name="connsiteY11143" fmla="*/ 2363173 h 2947481"/>
                <a:gd name="connsiteX11144" fmla="*/ 1255273 w 4368946"/>
                <a:gd name="connsiteY11144" fmla="*/ 2362758 h 2947481"/>
                <a:gd name="connsiteX11145" fmla="*/ 1254097 w 4368946"/>
                <a:gd name="connsiteY11145" fmla="*/ 2360890 h 2947481"/>
                <a:gd name="connsiteX11146" fmla="*/ 1248421 w 4368946"/>
                <a:gd name="connsiteY11146" fmla="*/ 2354457 h 2947481"/>
                <a:gd name="connsiteX11147" fmla="*/ 1246760 w 4368946"/>
                <a:gd name="connsiteY11147" fmla="*/ 2353074 h 2947481"/>
                <a:gd name="connsiteX11148" fmla="*/ 1243646 w 4368946"/>
                <a:gd name="connsiteY11148" fmla="*/ 2350791 h 2947481"/>
                <a:gd name="connsiteX11149" fmla="*/ 1242262 w 4368946"/>
                <a:gd name="connsiteY11149" fmla="*/ 2349961 h 2947481"/>
                <a:gd name="connsiteX11150" fmla="*/ 1241293 w 4368946"/>
                <a:gd name="connsiteY11150" fmla="*/ 2347125 h 2947481"/>
                <a:gd name="connsiteX11151" fmla="*/ 1240947 w 4368946"/>
                <a:gd name="connsiteY11151" fmla="*/ 2345465 h 2947481"/>
                <a:gd name="connsiteX11152" fmla="*/ 1240393 w 4368946"/>
                <a:gd name="connsiteY11152" fmla="*/ 2343321 h 2947481"/>
                <a:gd name="connsiteX11153" fmla="*/ 1238178 w 4368946"/>
                <a:gd name="connsiteY11153" fmla="*/ 2336057 h 2947481"/>
                <a:gd name="connsiteX11154" fmla="*/ 1236932 w 4368946"/>
                <a:gd name="connsiteY11154" fmla="*/ 2332806 h 2947481"/>
                <a:gd name="connsiteX11155" fmla="*/ 1237140 w 4368946"/>
                <a:gd name="connsiteY11155" fmla="*/ 2332045 h 2947481"/>
                <a:gd name="connsiteX11156" fmla="*/ 1238040 w 4368946"/>
                <a:gd name="connsiteY11156" fmla="*/ 2321738 h 2947481"/>
                <a:gd name="connsiteX11157" fmla="*/ 1237763 w 4368946"/>
                <a:gd name="connsiteY11157" fmla="*/ 2318833 h 2947481"/>
                <a:gd name="connsiteX11158" fmla="*/ 1237694 w 4368946"/>
                <a:gd name="connsiteY11158" fmla="*/ 2318072 h 2947481"/>
                <a:gd name="connsiteX11159" fmla="*/ 1239355 w 4368946"/>
                <a:gd name="connsiteY11159" fmla="*/ 2312677 h 2947481"/>
                <a:gd name="connsiteX11160" fmla="*/ 1239770 w 4368946"/>
                <a:gd name="connsiteY11160" fmla="*/ 2310532 h 2947481"/>
                <a:gd name="connsiteX11161" fmla="*/ 1237486 w 4368946"/>
                <a:gd name="connsiteY11161" fmla="*/ 2292755 h 2947481"/>
                <a:gd name="connsiteX11162" fmla="*/ 1236240 w 4368946"/>
                <a:gd name="connsiteY11162" fmla="*/ 2290195 h 2947481"/>
                <a:gd name="connsiteX11163" fmla="*/ 1228073 w 4368946"/>
                <a:gd name="connsiteY11163" fmla="*/ 2280303 h 2947481"/>
                <a:gd name="connsiteX11164" fmla="*/ 1230011 w 4368946"/>
                <a:gd name="connsiteY11164" fmla="*/ 2274908 h 2947481"/>
                <a:gd name="connsiteX11165" fmla="*/ 1230703 w 4368946"/>
                <a:gd name="connsiteY11165" fmla="*/ 2272625 h 2947481"/>
                <a:gd name="connsiteX11166" fmla="*/ 1230842 w 4368946"/>
                <a:gd name="connsiteY11166" fmla="*/ 2272141 h 2947481"/>
                <a:gd name="connsiteX11167" fmla="*/ 1233749 w 4368946"/>
                <a:gd name="connsiteY11167" fmla="*/ 2268613 h 2947481"/>
                <a:gd name="connsiteX11168" fmla="*/ 1235271 w 4368946"/>
                <a:gd name="connsiteY11168" fmla="*/ 2266469 h 2947481"/>
                <a:gd name="connsiteX11169" fmla="*/ 1237348 w 4368946"/>
                <a:gd name="connsiteY11169" fmla="*/ 2263010 h 2947481"/>
                <a:gd name="connsiteX11170" fmla="*/ 1240185 w 4368946"/>
                <a:gd name="connsiteY11170" fmla="*/ 2257338 h 2947481"/>
                <a:gd name="connsiteX11171" fmla="*/ 1241016 w 4368946"/>
                <a:gd name="connsiteY11171" fmla="*/ 2255470 h 2947481"/>
                <a:gd name="connsiteX11172" fmla="*/ 1245722 w 4368946"/>
                <a:gd name="connsiteY11172" fmla="*/ 2244126 h 2947481"/>
                <a:gd name="connsiteX11173" fmla="*/ 1249114 w 4368946"/>
                <a:gd name="connsiteY11173" fmla="*/ 2237969 h 2947481"/>
                <a:gd name="connsiteX11174" fmla="*/ 1250567 w 4368946"/>
                <a:gd name="connsiteY11174" fmla="*/ 2234925 h 2947481"/>
                <a:gd name="connsiteX11175" fmla="*/ 1256657 w 4368946"/>
                <a:gd name="connsiteY11175" fmla="*/ 2230429 h 2947481"/>
                <a:gd name="connsiteX11176" fmla="*/ 1258734 w 4368946"/>
                <a:gd name="connsiteY11176" fmla="*/ 2228354 h 2947481"/>
                <a:gd name="connsiteX11177" fmla="*/ 1262263 w 4368946"/>
                <a:gd name="connsiteY11177" fmla="*/ 2224065 h 2947481"/>
                <a:gd name="connsiteX11178" fmla="*/ 1263094 w 4368946"/>
                <a:gd name="connsiteY11178" fmla="*/ 2222889 h 2947481"/>
                <a:gd name="connsiteX11179" fmla="*/ 1264755 w 4368946"/>
                <a:gd name="connsiteY11179" fmla="*/ 2221921 h 2947481"/>
                <a:gd name="connsiteX11180" fmla="*/ 1268631 w 4368946"/>
                <a:gd name="connsiteY11180" fmla="*/ 2219154 h 2947481"/>
                <a:gd name="connsiteX11181" fmla="*/ 1270361 w 4368946"/>
                <a:gd name="connsiteY11181" fmla="*/ 2217632 h 2947481"/>
                <a:gd name="connsiteX11182" fmla="*/ 1273337 w 4368946"/>
                <a:gd name="connsiteY11182" fmla="*/ 2214658 h 2947481"/>
                <a:gd name="connsiteX11183" fmla="*/ 1275137 w 4368946"/>
                <a:gd name="connsiteY11183" fmla="*/ 2212583 h 2947481"/>
                <a:gd name="connsiteX11184" fmla="*/ 1276590 w 4368946"/>
                <a:gd name="connsiteY11184" fmla="*/ 2210784 h 2947481"/>
                <a:gd name="connsiteX11185" fmla="*/ 1278182 w 4368946"/>
                <a:gd name="connsiteY11185" fmla="*/ 2208709 h 2947481"/>
                <a:gd name="connsiteX11186" fmla="*/ 1280328 w 4368946"/>
                <a:gd name="connsiteY11186" fmla="*/ 2205596 h 2947481"/>
                <a:gd name="connsiteX11187" fmla="*/ 1285172 w 4368946"/>
                <a:gd name="connsiteY11187" fmla="*/ 2197364 h 2947481"/>
                <a:gd name="connsiteX11188" fmla="*/ 1285588 w 4368946"/>
                <a:gd name="connsiteY11188" fmla="*/ 2196742 h 2947481"/>
                <a:gd name="connsiteX11189" fmla="*/ 1319293 w 4368946"/>
                <a:gd name="connsiteY11189" fmla="*/ 2160979 h 2947481"/>
                <a:gd name="connsiteX11190" fmla="*/ 1336250 w 4368946"/>
                <a:gd name="connsiteY11190" fmla="*/ 2147490 h 2947481"/>
                <a:gd name="connsiteX11191" fmla="*/ 1355422 w 4368946"/>
                <a:gd name="connsiteY11191" fmla="*/ 2136492 h 2947481"/>
                <a:gd name="connsiteX11192" fmla="*/ 1357775 w 4368946"/>
                <a:gd name="connsiteY11192" fmla="*/ 2134970 h 2947481"/>
                <a:gd name="connsiteX11193" fmla="*/ 1364280 w 4368946"/>
                <a:gd name="connsiteY11193" fmla="*/ 2130266 h 2947481"/>
                <a:gd name="connsiteX11194" fmla="*/ 1366911 w 4368946"/>
                <a:gd name="connsiteY11194" fmla="*/ 2128122 h 2947481"/>
                <a:gd name="connsiteX11195" fmla="*/ 1379576 w 4368946"/>
                <a:gd name="connsiteY11195" fmla="*/ 2116431 h 2947481"/>
                <a:gd name="connsiteX11196" fmla="*/ 1381653 w 4368946"/>
                <a:gd name="connsiteY11196" fmla="*/ 2114356 h 2947481"/>
                <a:gd name="connsiteX11197" fmla="*/ 1404423 w 4368946"/>
                <a:gd name="connsiteY11197" fmla="*/ 2088347 h 2947481"/>
                <a:gd name="connsiteX11198" fmla="*/ 1406222 w 4368946"/>
                <a:gd name="connsiteY11198" fmla="*/ 2086064 h 2947481"/>
                <a:gd name="connsiteX11199" fmla="*/ 1426224 w 4368946"/>
                <a:gd name="connsiteY11199" fmla="*/ 2057634 h 2947481"/>
                <a:gd name="connsiteX11200" fmla="*/ 1427539 w 4368946"/>
                <a:gd name="connsiteY11200" fmla="*/ 2055628 h 2947481"/>
                <a:gd name="connsiteX11201" fmla="*/ 1431900 w 4368946"/>
                <a:gd name="connsiteY11201" fmla="*/ 2048157 h 2947481"/>
                <a:gd name="connsiteX11202" fmla="*/ 1433699 w 4368946"/>
                <a:gd name="connsiteY11202" fmla="*/ 2044560 h 2947481"/>
                <a:gd name="connsiteX11203" fmla="*/ 1439098 w 4368946"/>
                <a:gd name="connsiteY11203" fmla="*/ 2031071 h 2947481"/>
                <a:gd name="connsiteX11204" fmla="*/ 1445950 w 4368946"/>
                <a:gd name="connsiteY11204" fmla="*/ 2019727 h 2947481"/>
                <a:gd name="connsiteX11205" fmla="*/ 1447196 w 4368946"/>
                <a:gd name="connsiteY11205" fmla="*/ 2017375 h 2947481"/>
                <a:gd name="connsiteX11206" fmla="*/ 1451487 w 4368946"/>
                <a:gd name="connsiteY11206" fmla="*/ 2008452 h 2947481"/>
                <a:gd name="connsiteX11207" fmla="*/ 1455432 w 4368946"/>
                <a:gd name="connsiteY11207" fmla="*/ 2003194 h 2947481"/>
                <a:gd name="connsiteX11208" fmla="*/ 1457439 w 4368946"/>
                <a:gd name="connsiteY11208" fmla="*/ 2000151 h 2947481"/>
                <a:gd name="connsiteX11209" fmla="*/ 1469966 w 4368946"/>
                <a:gd name="connsiteY11209" fmla="*/ 1977808 h 2947481"/>
                <a:gd name="connsiteX11210" fmla="*/ 1472319 w 4368946"/>
                <a:gd name="connsiteY11210" fmla="*/ 1972205 h 2947481"/>
                <a:gd name="connsiteX11211" fmla="*/ 1473496 w 4368946"/>
                <a:gd name="connsiteY11211" fmla="*/ 1968331 h 2947481"/>
                <a:gd name="connsiteX11212" fmla="*/ 1474119 w 4368946"/>
                <a:gd name="connsiteY11212" fmla="*/ 1965702 h 2947481"/>
                <a:gd name="connsiteX11213" fmla="*/ 1479517 w 4368946"/>
                <a:gd name="connsiteY11213" fmla="*/ 1960999 h 2947481"/>
                <a:gd name="connsiteX11214" fmla="*/ 1485815 w 4368946"/>
                <a:gd name="connsiteY11214" fmla="*/ 1936788 h 2947481"/>
                <a:gd name="connsiteX11215" fmla="*/ 1485538 w 4368946"/>
                <a:gd name="connsiteY11215" fmla="*/ 1935474 h 2947481"/>
                <a:gd name="connsiteX11216" fmla="*/ 1481386 w 4368946"/>
                <a:gd name="connsiteY11216" fmla="*/ 1925789 h 2947481"/>
                <a:gd name="connsiteX11217" fmla="*/ 1483116 w 4368946"/>
                <a:gd name="connsiteY11217" fmla="*/ 1918180 h 2947481"/>
                <a:gd name="connsiteX11218" fmla="*/ 1463391 w 4368946"/>
                <a:gd name="connsiteY11218" fmla="*/ 1885461 h 2947481"/>
                <a:gd name="connsiteX11219" fmla="*/ 1455086 w 4368946"/>
                <a:gd name="connsiteY11219" fmla="*/ 1883178 h 2947481"/>
                <a:gd name="connsiteX11220" fmla="*/ 1447749 w 4368946"/>
                <a:gd name="connsiteY11220" fmla="*/ 1882210 h 2947481"/>
                <a:gd name="connsiteX11221" fmla="*/ 1444912 w 4368946"/>
                <a:gd name="connsiteY11221" fmla="*/ 1882348 h 2947481"/>
                <a:gd name="connsiteX11222" fmla="*/ 1441728 w 4368946"/>
                <a:gd name="connsiteY11222" fmla="*/ 1882694 h 2947481"/>
                <a:gd name="connsiteX11223" fmla="*/ 1428785 w 4368946"/>
                <a:gd name="connsiteY11223" fmla="*/ 1887467 h 2947481"/>
                <a:gd name="connsiteX11224" fmla="*/ 1422902 w 4368946"/>
                <a:gd name="connsiteY11224" fmla="*/ 1891548 h 2947481"/>
                <a:gd name="connsiteX11225" fmla="*/ 1415912 w 4368946"/>
                <a:gd name="connsiteY11225" fmla="*/ 1893416 h 2947481"/>
                <a:gd name="connsiteX11226" fmla="*/ 1413490 w 4368946"/>
                <a:gd name="connsiteY11226" fmla="*/ 1894177 h 2947481"/>
                <a:gd name="connsiteX11227" fmla="*/ 1407884 w 4368946"/>
                <a:gd name="connsiteY11227" fmla="*/ 1896252 h 2947481"/>
                <a:gd name="connsiteX11228" fmla="*/ 1407469 w 4368946"/>
                <a:gd name="connsiteY11228" fmla="*/ 1896252 h 2947481"/>
                <a:gd name="connsiteX11229" fmla="*/ 1402208 w 4368946"/>
                <a:gd name="connsiteY11229" fmla="*/ 1895561 h 2947481"/>
                <a:gd name="connsiteX11230" fmla="*/ 1400201 w 4368946"/>
                <a:gd name="connsiteY11230" fmla="*/ 1895561 h 2947481"/>
                <a:gd name="connsiteX11231" fmla="*/ 1399717 w 4368946"/>
                <a:gd name="connsiteY11231" fmla="*/ 1895561 h 2947481"/>
                <a:gd name="connsiteX11232" fmla="*/ 1393626 w 4368946"/>
                <a:gd name="connsiteY11232" fmla="*/ 1896252 h 2947481"/>
                <a:gd name="connsiteX11233" fmla="*/ 1391066 w 4368946"/>
                <a:gd name="connsiteY11233" fmla="*/ 1896806 h 2947481"/>
                <a:gd name="connsiteX11234" fmla="*/ 1390373 w 4368946"/>
                <a:gd name="connsiteY11234" fmla="*/ 1896944 h 2947481"/>
                <a:gd name="connsiteX11235" fmla="*/ 1393488 w 4368946"/>
                <a:gd name="connsiteY11235" fmla="*/ 1894938 h 2947481"/>
                <a:gd name="connsiteX11236" fmla="*/ 1395287 w 4368946"/>
                <a:gd name="connsiteY11236" fmla="*/ 1893624 h 2947481"/>
                <a:gd name="connsiteX11237" fmla="*/ 1397640 w 4368946"/>
                <a:gd name="connsiteY11237" fmla="*/ 1893624 h 2947481"/>
                <a:gd name="connsiteX11238" fmla="*/ 1397987 w 4368946"/>
                <a:gd name="connsiteY11238" fmla="*/ 1893624 h 2947481"/>
                <a:gd name="connsiteX11239" fmla="*/ 1406638 w 4368946"/>
                <a:gd name="connsiteY11239" fmla="*/ 1892240 h 2947481"/>
                <a:gd name="connsiteX11240" fmla="*/ 1411552 w 4368946"/>
                <a:gd name="connsiteY11240" fmla="*/ 1890649 h 2947481"/>
                <a:gd name="connsiteX11241" fmla="*/ 1420618 w 4368946"/>
                <a:gd name="connsiteY11241" fmla="*/ 1885669 h 2947481"/>
                <a:gd name="connsiteX11242" fmla="*/ 1424287 w 4368946"/>
                <a:gd name="connsiteY11242" fmla="*/ 1882625 h 2947481"/>
                <a:gd name="connsiteX11243" fmla="*/ 1427401 w 4368946"/>
                <a:gd name="connsiteY11243" fmla="*/ 1879582 h 2947481"/>
                <a:gd name="connsiteX11244" fmla="*/ 1429547 w 4368946"/>
                <a:gd name="connsiteY11244" fmla="*/ 1877160 h 2947481"/>
                <a:gd name="connsiteX11245" fmla="*/ 1429547 w 4368946"/>
                <a:gd name="connsiteY11245" fmla="*/ 1877160 h 2947481"/>
                <a:gd name="connsiteX11246" fmla="*/ 1467820 w 4368946"/>
                <a:gd name="connsiteY11246" fmla="*/ 1865470 h 2947481"/>
                <a:gd name="connsiteX11247" fmla="*/ 1472457 w 4368946"/>
                <a:gd name="connsiteY11247" fmla="*/ 1863602 h 2947481"/>
                <a:gd name="connsiteX11248" fmla="*/ 1486369 w 4368946"/>
                <a:gd name="connsiteY11248" fmla="*/ 1856408 h 2947481"/>
                <a:gd name="connsiteX11249" fmla="*/ 1492944 w 4368946"/>
                <a:gd name="connsiteY11249" fmla="*/ 1851635 h 2947481"/>
                <a:gd name="connsiteX11250" fmla="*/ 1494398 w 4368946"/>
                <a:gd name="connsiteY11250" fmla="*/ 1850183 h 2947481"/>
                <a:gd name="connsiteX11251" fmla="*/ 1502218 w 4368946"/>
                <a:gd name="connsiteY11251" fmla="*/ 1835656 h 2947481"/>
                <a:gd name="connsiteX11252" fmla="*/ 1503602 w 4368946"/>
                <a:gd name="connsiteY11252" fmla="*/ 1835172 h 2947481"/>
                <a:gd name="connsiteX11253" fmla="*/ 1504087 w 4368946"/>
                <a:gd name="connsiteY11253" fmla="*/ 1834965 h 2947481"/>
                <a:gd name="connsiteX11254" fmla="*/ 1506094 w 4368946"/>
                <a:gd name="connsiteY11254" fmla="*/ 1834273 h 2947481"/>
                <a:gd name="connsiteX11255" fmla="*/ 1513223 w 4368946"/>
                <a:gd name="connsiteY11255" fmla="*/ 1832474 h 2947481"/>
                <a:gd name="connsiteX11256" fmla="*/ 1517791 w 4368946"/>
                <a:gd name="connsiteY11256" fmla="*/ 1830883 h 2947481"/>
                <a:gd name="connsiteX11257" fmla="*/ 1522843 w 4368946"/>
                <a:gd name="connsiteY11257" fmla="*/ 1828601 h 2947481"/>
                <a:gd name="connsiteX11258" fmla="*/ 1528380 w 4368946"/>
                <a:gd name="connsiteY11258" fmla="*/ 1828808 h 2947481"/>
                <a:gd name="connsiteX11259" fmla="*/ 1529556 w 4368946"/>
                <a:gd name="connsiteY11259" fmla="*/ 1828808 h 2947481"/>
                <a:gd name="connsiteX11260" fmla="*/ 1531495 w 4368946"/>
                <a:gd name="connsiteY11260" fmla="*/ 1828739 h 2947481"/>
                <a:gd name="connsiteX11261" fmla="*/ 1535578 w 4368946"/>
                <a:gd name="connsiteY11261" fmla="*/ 1828462 h 2947481"/>
                <a:gd name="connsiteX11262" fmla="*/ 1546237 w 4368946"/>
                <a:gd name="connsiteY11262" fmla="*/ 1825488 h 2947481"/>
                <a:gd name="connsiteX11263" fmla="*/ 1549697 w 4368946"/>
                <a:gd name="connsiteY11263" fmla="*/ 1823758 h 2947481"/>
                <a:gd name="connsiteX11264" fmla="*/ 1561463 w 4368946"/>
                <a:gd name="connsiteY11264" fmla="*/ 1812276 h 2947481"/>
                <a:gd name="connsiteX11265" fmla="*/ 1563609 w 4368946"/>
                <a:gd name="connsiteY11265" fmla="*/ 1808263 h 2947481"/>
                <a:gd name="connsiteX11266" fmla="*/ 1563955 w 4368946"/>
                <a:gd name="connsiteY11266" fmla="*/ 1808263 h 2947481"/>
                <a:gd name="connsiteX11267" fmla="*/ 1573713 w 4368946"/>
                <a:gd name="connsiteY11267" fmla="*/ 1804874 h 2947481"/>
                <a:gd name="connsiteX11268" fmla="*/ 1577797 w 4368946"/>
                <a:gd name="connsiteY11268" fmla="*/ 1802522 h 2947481"/>
                <a:gd name="connsiteX11269" fmla="*/ 1588663 w 4368946"/>
                <a:gd name="connsiteY11269" fmla="*/ 1791247 h 2947481"/>
                <a:gd name="connsiteX11270" fmla="*/ 1590393 w 4368946"/>
                <a:gd name="connsiteY11270" fmla="*/ 1787857 h 2947481"/>
                <a:gd name="connsiteX11271" fmla="*/ 1591224 w 4368946"/>
                <a:gd name="connsiteY11271" fmla="*/ 1786197 h 2947481"/>
                <a:gd name="connsiteX11272" fmla="*/ 1592124 w 4368946"/>
                <a:gd name="connsiteY11272" fmla="*/ 1786059 h 2947481"/>
                <a:gd name="connsiteX11273" fmla="*/ 1595930 w 4368946"/>
                <a:gd name="connsiteY11273" fmla="*/ 1785229 h 2947481"/>
                <a:gd name="connsiteX11274" fmla="*/ 1598352 w 4368946"/>
                <a:gd name="connsiteY11274" fmla="*/ 1784537 h 2947481"/>
                <a:gd name="connsiteX11275" fmla="*/ 1615240 w 4368946"/>
                <a:gd name="connsiteY11275" fmla="*/ 1770564 h 2947481"/>
                <a:gd name="connsiteX11276" fmla="*/ 1616209 w 4368946"/>
                <a:gd name="connsiteY11276" fmla="*/ 1768627 h 2947481"/>
                <a:gd name="connsiteX11277" fmla="*/ 1619185 w 4368946"/>
                <a:gd name="connsiteY11277" fmla="*/ 1754862 h 2947481"/>
                <a:gd name="connsiteX11278" fmla="*/ 1618977 w 4368946"/>
                <a:gd name="connsiteY11278" fmla="*/ 1750227 h 2947481"/>
                <a:gd name="connsiteX11279" fmla="*/ 1623199 w 4368946"/>
                <a:gd name="connsiteY11279" fmla="*/ 1747183 h 2947481"/>
                <a:gd name="connsiteX11280" fmla="*/ 1625552 w 4368946"/>
                <a:gd name="connsiteY11280" fmla="*/ 1745108 h 2947481"/>
                <a:gd name="connsiteX11281" fmla="*/ 1630882 w 4368946"/>
                <a:gd name="connsiteY11281" fmla="*/ 1738952 h 2947481"/>
                <a:gd name="connsiteX11282" fmla="*/ 1633096 w 4368946"/>
                <a:gd name="connsiteY11282" fmla="*/ 1735424 h 2947481"/>
                <a:gd name="connsiteX11283" fmla="*/ 1634342 w 4368946"/>
                <a:gd name="connsiteY11283" fmla="*/ 1733279 h 2947481"/>
                <a:gd name="connsiteX11284" fmla="*/ 1637249 w 4368946"/>
                <a:gd name="connsiteY11284" fmla="*/ 1727676 h 2947481"/>
                <a:gd name="connsiteX11285" fmla="*/ 1637249 w 4368946"/>
                <a:gd name="connsiteY11285" fmla="*/ 1727538 h 2947481"/>
                <a:gd name="connsiteX11286" fmla="*/ 1644447 w 4368946"/>
                <a:gd name="connsiteY11286" fmla="*/ 1720206 h 2947481"/>
                <a:gd name="connsiteX11287" fmla="*/ 1647700 w 4368946"/>
                <a:gd name="connsiteY11287" fmla="*/ 1716194 h 2947481"/>
                <a:gd name="connsiteX11288" fmla="*/ 1654413 w 4368946"/>
                <a:gd name="connsiteY11288" fmla="*/ 1706094 h 2947481"/>
                <a:gd name="connsiteX11289" fmla="*/ 1655867 w 4368946"/>
                <a:gd name="connsiteY11289" fmla="*/ 1703673 h 2947481"/>
                <a:gd name="connsiteX11290" fmla="*/ 1657735 w 4368946"/>
                <a:gd name="connsiteY11290" fmla="*/ 1700215 h 2947481"/>
                <a:gd name="connsiteX11291" fmla="*/ 1659950 w 4368946"/>
                <a:gd name="connsiteY11291" fmla="*/ 1694473 h 2947481"/>
                <a:gd name="connsiteX11292" fmla="*/ 1660919 w 4368946"/>
                <a:gd name="connsiteY11292" fmla="*/ 1691015 h 2947481"/>
                <a:gd name="connsiteX11293" fmla="*/ 1661196 w 4368946"/>
                <a:gd name="connsiteY11293" fmla="*/ 1677733 h 2947481"/>
                <a:gd name="connsiteX11294" fmla="*/ 1660435 w 4368946"/>
                <a:gd name="connsiteY11294" fmla="*/ 1674413 h 2947481"/>
                <a:gd name="connsiteX11295" fmla="*/ 1649430 w 4368946"/>
                <a:gd name="connsiteY11295" fmla="*/ 1657880 h 2947481"/>
                <a:gd name="connsiteX11296" fmla="*/ 1647008 w 4368946"/>
                <a:gd name="connsiteY11296" fmla="*/ 1656151 h 2947481"/>
                <a:gd name="connsiteX11297" fmla="*/ 1643755 w 4368946"/>
                <a:gd name="connsiteY11297" fmla="*/ 1654145 h 2947481"/>
                <a:gd name="connsiteX11298" fmla="*/ 1642648 w 4368946"/>
                <a:gd name="connsiteY11298" fmla="*/ 1652623 h 2947481"/>
                <a:gd name="connsiteX11299" fmla="*/ 1638702 w 4368946"/>
                <a:gd name="connsiteY11299" fmla="*/ 1646536 h 2947481"/>
                <a:gd name="connsiteX11300" fmla="*/ 1635519 w 4368946"/>
                <a:gd name="connsiteY11300" fmla="*/ 1642455 h 2947481"/>
                <a:gd name="connsiteX11301" fmla="*/ 1636072 w 4368946"/>
                <a:gd name="connsiteY11301" fmla="*/ 1642593 h 2947481"/>
                <a:gd name="connsiteX11302" fmla="*/ 1641817 w 4368946"/>
                <a:gd name="connsiteY11302" fmla="*/ 1643492 h 2947481"/>
                <a:gd name="connsiteX11303" fmla="*/ 1643201 w 4368946"/>
                <a:gd name="connsiteY11303" fmla="*/ 1643492 h 2947481"/>
                <a:gd name="connsiteX11304" fmla="*/ 1644239 w 4368946"/>
                <a:gd name="connsiteY11304" fmla="*/ 1643631 h 2947481"/>
                <a:gd name="connsiteX11305" fmla="*/ 1648392 w 4368946"/>
                <a:gd name="connsiteY11305" fmla="*/ 1645083 h 2947481"/>
                <a:gd name="connsiteX11306" fmla="*/ 1654275 w 4368946"/>
                <a:gd name="connsiteY11306" fmla="*/ 1646605 h 2947481"/>
                <a:gd name="connsiteX11307" fmla="*/ 1656905 w 4368946"/>
                <a:gd name="connsiteY11307" fmla="*/ 1647159 h 2947481"/>
                <a:gd name="connsiteX11308" fmla="*/ 1659396 w 4368946"/>
                <a:gd name="connsiteY11308" fmla="*/ 1647574 h 2947481"/>
                <a:gd name="connsiteX11309" fmla="*/ 1661542 w 4368946"/>
                <a:gd name="connsiteY11309" fmla="*/ 1647850 h 2947481"/>
                <a:gd name="connsiteX11310" fmla="*/ 1663826 w 4368946"/>
                <a:gd name="connsiteY11310" fmla="*/ 1648058 h 2947481"/>
                <a:gd name="connsiteX11311" fmla="*/ 1665972 w 4368946"/>
                <a:gd name="connsiteY11311" fmla="*/ 1648127 h 2947481"/>
                <a:gd name="connsiteX11312" fmla="*/ 1668602 w 4368946"/>
                <a:gd name="connsiteY11312" fmla="*/ 1647989 h 2947481"/>
                <a:gd name="connsiteX11313" fmla="*/ 1670124 w 4368946"/>
                <a:gd name="connsiteY11313" fmla="*/ 1647850 h 2947481"/>
                <a:gd name="connsiteX11314" fmla="*/ 1670124 w 4368946"/>
                <a:gd name="connsiteY11314" fmla="*/ 1647850 h 2947481"/>
                <a:gd name="connsiteX11315" fmla="*/ 1672823 w 4368946"/>
                <a:gd name="connsiteY11315" fmla="*/ 1647989 h 2947481"/>
                <a:gd name="connsiteX11316" fmla="*/ 1675869 w 4368946"/>
                <a:gd name="connsiteY11316" fmla="*/ 1647989 h 2947481"/>
                <a:gd name="connsiteX11317" fmla="*/ 1680298 w 4368946"/>
                <a:gd name="connsiteY11317" fmla="*/ 1647643 h 2947481"/>
                <a:gd name="connsiteX11318" fmla="*/ 1683344 w 4368946"/>
                <a:gd name="connsiteY11318" fmla="*/ 1647159 h 2947481"/>
                <a:gd name="connsiteX11319" fmla="*/ 1684935 w 4368946"/>
                <a:gd name="connsiteY11319" fmla="*/ 1647159 h 2947481"/>
                <a:gd name="connsiteX11320" fmla="*/ 1686458 w 4368946"/>
                <a:gd name="connsiteY11320" fmla="*/ 1647297 h 2947481"/>
                <a:gd name="connsiteX11321" fmla="*/ 1688327 w 4368946"/>
                <a:gd name="connsiteY11321" fmla="*/ 1647297 h 2947481"/>
                <a:gd name="connsiteX11322" fmla="*/ 1689919 w 4368946"/>
                <a:gd name="connsiteY11322" fmla="*/ 1647159 h 2947481"/>
                <a:gd name="connsiteX11323" fmla="*/ 1696286 w 4368946"/>
                <a:gd name="connsiteY11323" fmla="*/ 1645983 h 2947481"/>
                <a:gd name="connsiteX11324" fmla="*/ 1696840 w 4368946"/>
                <a:gd name="connsiteY11324" fmla="*/ 1645844 h 2947481"/>
                <a:gd name="connsiteX11325" fmla="*/ 1698016 w 4368946"/>
                <a:gd name="connsiteY11325" fmla="*/ 1645914 h 2947481"/>
                <a:gd name="connsiteX11326" fmla="*/ 1709090 w 4368946"/>
                <a:gd name="connsiteY11326" fmla="*/ 1646398 h 2947481"/>
                <a:gd name="connsiteX11327" fmla="*/ 1710336 w 4368946"/>
                <a:gd name="connsiteY11327" fmla="*/ 1646398 h 2947481"/>
                <a:gd name="connsiteX11328" fmla="*/ 1721617 w 4368946"/>
                <a:gd name="connsiteY11328" fmla="*/ 1643977 h 2947481"/>
                <a:gd name="connsiteX11329" fmla="*/ 1724940 w 4368946"/>
                <a:gd name="connsiteY11329" fmla="*/ 1645222 h 2947481"/>
                <a:gd name="connsiteX11330" fmla="*/ 1725424 w 4368946"/>
                <a:gd name="connsiteY11330" fmla="*/ 1645360 h 2947481"/>
                <a:gd name="connsiteX11331" fmla="*/ 1733591 w 4368946"/>
                <a:gd name="connsiteY11331" fmla="*/ 1646605 h 2947481"/>
                <a:gd name="connsiteX11332" fmla="*/ 1742934 w 4368946"/>
                <a:gd name="connsiteY11332" fmla="*/ 1645014 h 2947481"/>
                <a:gd name="connsiteX11333" fmla="*/ 1743973 w 4368946"/>
                <a:gd name="connsiteY11333" fmla="*/ 1644668 h 2947481"/>
                <a:gd name="connsiteX11334" fmla="*/ 1746603 w 4368946"/>
                <a:gd name="connsiteY11334" fmla="*/ 1643561 h 2947481"/>
                <a:gd name="connsiteX11335" fmla="*/ 1755807 w 4368946"/>
                <a:gd name="connsiteY11335" fmla="*/ 1643146 h 2947481"/>
                <a:gd name="connsiteX11336" fmla="*/ 1763352 w 4368946"/>
                <a:gd name="connsiteY11336" fmla="*/ 1649926 h 2947481"/>
                <a:gd name="connsiteX11337" fmla="*/ 1765082 w 4368946"/>
                <a:gd name="connsiteY11337" fmla="*/ 1654076 h 2947481"/>
                <a:gd name="connsiteX11338" fmla="*/ 1766258 w 4368946"/>
                <a:gd name="connsiteY11338" fmla="*/ 1656290 h 2947481"/>
                <a:gd name="connsiteX11339" fmla="*/ 1768473 w 4368946"/>
                <a:gd name="connsiteY11339" fmla="*/ 1659887 h 2947481"/>
                <a:gd name="connsiteX11340" fmla="*/ 1770342 w 4368946"/>
                <a:gd name="connsiteY11340" fmla="*/ 1662377 h 2947481"/>
                <a:gd name="connsiteX11341" fmla="*/ 1774218 w 4368946"/>
                <a:gd name="connsiteY11341" fmla="*/ 1666666 h 2947481"/>
                <a:gd name="connsiteX11342" fmla="*/ 1776294 w 4368946"/>
                <a:gd name="connsiteY11342" fmla="*/ 1668533 h 2947481"/>
                <a:gd name="connsiteX11343" fmla="*/ 1777886 w 4368946"/>
                <a:gd name="connsiteY11343" fmla="*/ 1669848 h 2947481"/>
                <a:gd name="connsiteX11344" fmla="*/ 1785568 w 4368946"/>
                <a:gd name="connsiteY11344" fmla="*/ 1675105 h 2947481"/>
                <a:gd name="connsiteX11345" fmla="*/ 1786883 w 4368946"/>
                <a:gd name="connsiteY11345" fmla="*/ 1675727 h 2947481"/>
                <a:gd name="connsiteX11346" fmla="*/ 1792628 w 4368946"/>
                <a:gd name="connsiteY11346" fmla="*/ 1677664 h 2947481"/>
                <a:gd name="connsiteX11347" fmla="*/ 1793528 w 4368946"/>
                <a:gd name="connsiteY11347" fmla="*/ 1678840 h 2947481"/>
                <a:gd name="connsiteX11348" fmla="*/ 1795742 w 4368946"/>
                <a:gd name="connsiteY11348" fmla="*/ 1681607 h 2947481"/>
                <a:gd name="connsiteX11349" fmla="*/ 1796573 w 4368946"/>
                <a:gd name="connsiteY11349" fmla="*/ 1682575 h 2947481"/>
                <a:gd name="connsiteX11350" fmla="*/ 1799411 w 4368946"/>
                <a:gd name="connsiteY11350" fmla="*/ 1697655 h 2947481"/>
                <a:gd name="connsiteX11351" fmla="*/ 1800725 w 4368946"/>
                <a:gd name="connsiteY11351" fmla="*/ 1700284 h 2947481"/>
                <a:gd name="connsiteX11352" fmla="*/ 1804048 w 4368946"/>
                <a:gd name="connsiteY11352" fmla="*/ 1705334 h 2947481"/>
                <a:gd name="connsiteX11353" fmla="*/ 1806055 w 4368946"/>
                <a:gd name="connsiteY11353" fmla="*/ 1707754 h 2947481"/>
                <a:gd name="connsiteX11354" fmla="*/ 1807578 w 4368946"/>
                <a:gd name="connsiteY11354" fmla="*/ 1709484 h 2947481"/>
                <a:gd name="connsiteX11355" fmla="*/ 1828756 w 4368946"/>
                <a:gd name="connsiteY11355" fmla="*/ 1731274 h 2947481"/>
                <a:gd name="connsiteX11356" fmla="*/ 1830763 w 4368946"/>
                <a:gd name="connsiteY11356" fmla="*/ 1733141 h 2947481"/>
                <a:gd name="connsiteX11357" fmla="*/ 1834639 w 4368946"/>
                <a:gd name="connsiteY11357" fmla="*/ 1736392 h 2947481"/>
                <a:gd name="connsiteX11358" fmla="*/ 1837615 w 4368946"/>
                <a:gd name="connsiteY11358" fmla="*/ 1738606 h 2947481"/>
                <a:gd name="connsiteX11359" fmla="*/ 1841837 w 4368946"/>
                <a:gd name="connsiteY11359" fmla="*/ 1741304 h 2947481"/>
                <a:gd name="connsiteX11360" fmla="*/ 1847581 w 4368946"/>
                <a:gd name="connsiteY11360" fmla="*/ 1744071 h 2947481"/>
                <a:gd name="connsiteX11361" fmla="*/ 1852149 w 4368946"/>
                <a:gd name="connsiteY11361" fmla="*/ 1745662 h 2947481"/>
                <a:gd name="connsiteX11362" fmla="*/ 1861285 w 4368946"/>
                <a:gd name="connsiteY11362" fmla="*/ 1747183 h 2947481"/>
                <a:gd name="connsiteX11363" fmla="*/ 1861977 w 4368946"/>
                <a:gd name="connsiteY11363" fmla="*/ 1747183 h 2947481"/>
                <a:gd name="connsiteX11364" fmla="*/ 1867791 w 4368946"/>
                <a:gd name="connsiteY11364" fmla="*/ 1747045 h 2947481"/>
                <a:gd name="connsiteX11365" fmla="*/ 1874228 w 4368946"/>
                <a:gd name="connsiteY11365" fmla="*/ 1746146 h 2947481"/>
                <a:gd name="connsiteX11366" fmla="*/ 1875127 w 4368946"/>
                <a:gd name="connsiteY11366" fmla="*/ 1750020 h 2947481"/>
                <a:gd name="connsiteX11367" fmla="*/ 1875820 w 4368946"/>
                <a:gd name="connsiteY11367" fmla="*/ 1754447 h 2947481"/>
                <a:gd name="connsiteX11368" fmla="*/ 1875820 w 4368946"/>
                <a:gd name="connsiteY11368" fmla="*/ 1755899 h 2947481"/>
                <a:gd name="connsiteX11369" fmla="*/ 1876857 w 4368946"/>
                <a:gd name="connsiteY11369" fmla="*/ 1763024 h 2947481"/>
                <a:gd name="connsiteX11370" fmla="*/ 1877619 w 4368946"/>
                <a:gd name="connsiteY11370" fmla="*/ 1765722 h 2947481"/>
                <a:gd name="connsiteX11371" fmla="*/ 1878172 w 4368946"/>
                <a:gd name="connsiteY11371" fmla="*/ 1771048 h 2947481"/>
                <a:gd name="connsiteX11372" fmla="*/ 1887655 w 4368946"/>
                <a:gd name="connsiteY11372" fmla="*/ 1818778 h 2947481"/>
                <a:gd name="connsiteX11373" fmla="*/ 1888347 w 4368946"/>
                <a:gd name="connsiteY11373" fmla="*/ 1821476 h 2947481"/>
                <a:gd name="connsiteX11374" fmla="*/ 1889731 w 4368946"/>
                <a:gd name="connsiteY11374" fmla="*/ 1825972 h 2947481"/>
                <a:gd name="connsiteX11375" fmla="*/ 1890423 w 4368946"/>
                <a:gd name="connsiteY11375" fmla="*/ 1827909 h 2947481"/>
                <a:gd name="connsiteX11376" fmla="*/ 1892707 w 4368946"/>
                <a:gd name="connsiteY11376" fmla="*/ 1833719 h 2947481"/>
                <a:gd name="connsiteX11377" fmla="*/ 1894853 w 4368946"/>
                <a:gd name="connsiteY11377" fmla="*/ 1838077 h 2947481"/>
                <a:gd name="connsiteX11378" fmla="*/ 1897413 w 4368946"/>
                <a:gd name="connsiteY11378" fmla="*/ 1842297 h 2947481"/>
                <a:gd name="connsiteX11379" fmla="*/ 1901081 w 4368946"/>
                <a:gd name="connsiteY11379" fmla="*/ 1850944 h 2947481"/>
                <a:gd name="connsiteX11380" fmla="*/ 1901635 w 4368946"/>
                <a:gd name="connsiteY11380" fmla="*/ 1852327 h 2947481"/>
                <a:gd name="connsiteX11381" fmla="*/ 1902466 w 4368946"/>
                <a:gd name="connsiteY11381" fmla="*/ 1854333 h 2947481"/>
                <a:gd name="connsiteX11382" fmla="*/ 1904196 w 4368946"/>
                <a:gd name="connsiteY11382" fmla="*/ 1857792 h 2947481"/>
                <a:gd name="connsiteX11383" fmla="*/ 1905234 w 4368946"/>
                <a:gd name="connsiteY11383" fmla="*/ 1859452 h 2947481"/>
                <a:gd name="connsiteX11384" fmla="*/ 1907172 w 4368946"/>
                <a:gd name="connsiteY11384" fmla="*/ 1862288 h 2947481"/>
                <a:gd name="connsiteX11385" fmla="*/ 1910148 w 4368946"/>
                <a:gd name="connsiteY11385" fmla="*/ 1866162 h 2947481"/>
                <a:gd name="connsiteX11386" fmla="*/ 1910356 w 4368946"/>
                <a:gd name="connsiteY11386" fmla="*/ 1866508 h 2947481"/>
                <a:gd name="connsiteX11387" fmla="*/ 1922122 w 4368946"/>
                <a:gd name="connsiteY11387" fmla="*/ 1905591 h 2947481"/>
                <a:gd name="connsiteX11388" fmla="*/ 1923091 w 4368946"/>
                <a:gd name="connsiteY11388" fmla="*/ 1908288 h 2947481"/>
                <a:gd name="connsiteX11389" fmla="*/ 1924821 w 4368946"/>
                <a:gd name="connsiteY11389" fmla="*/ 1912439 h 2947481"/>
                <a:gd name="connsiteX11390" fmla="*/ 1926205 w 4368946"/>
                <a:gd name="connsiteY11390" fmla="*/ 1915344 h 2947481"/>
                <a:gd name="connsiteX11391" fmla="*/ 1928350 w 4368946"/>
                <a:gd name="connsiteY11391" fmla="*/ 1919218 h 2947481"/>
                <a:gd name="connsiteX11392" fmla="*/ 1930773 w 4368946"/>
                <a:gd name="connsiteY11392" fmla="*/ 1922884 h 2947481"/>
                <a:gd name="connsiteX11393" fmla="*/ 1937625 w 4368946"/>
                <a:gd name="connsiteY11393" fmla="*/ 1931531 h 2947481"/>
                <a:gd name="connsiteX11394" fmla="*/ 1939424 w 4368946"/>
                <a:gd name="connsiteY11394" fmla="*/ 1934782 h 2947481"/>
                <a:gd name="connsiteX11395" fmla="*/ 1947384 w 4368946"/>
                <a:gd name="connsiteY11395" fmla="*/ 1955119 h 2947481"/>
                <a:gd name="connsiteX11396" fmla="*/ 1947937 w 4368946"/>
                <a:gd name="connsiteY11396" fmla="*/ 1958370 h 2947481"/>
                <a:gd name="connsiteX11397" fmla="*/ 1950221 w 4368946"/>
                <a:gd name="connsiteY11397" fmla="*/ 1968815 h 2947481"/>
                <a:gd name="connsiteX11398" fmla="*/ 1950844 w 4368946"/>
                <a:gd name="connsiteY11398" fmla="*/ 1971167 h 2947481"/>
                <a:gd name="connsiteX11399" fmla="*/ 1952436 w 4368946"/>
                <a:gd name="connsiteY11399" fmla="*/ 1976148 h 2947481"/>
                <a:gd name="connsiteX11400" fmla="*/ 1953405 w 4368946"/>
                <a:gd name="connsiteY11400" fmla="*/ 1978776 h 2947481"/>
                <a:gd name="connsiteX11401" fmla="*/ 1955482 w 4368946"/>
                <a:gd name="connsiteY11401" fmla="*/ 1983618 h 2947481"/>
                <a:gd name="connsiteX11402" fmla="*/ 1957488 w 4368946"/>
                <a:gd name="connsiteY11402" fmla="*/ 1987354 h 2947481"/>
                <a:gd name="connsiteX11403" fmla="*/ 1960810 w 4368946"/>
                <a:gd name="connsiteY11403" fmla="*/ 1992611 h 2947481"/>
                <a:gd name="connsiteX11404" fmla="*/ 1962749 w 4368946"/>
                <a:gd name="connsiteY11404" fmla="*/ 1995309 h 2947481"/>
                <a:gd name="connsiteX11405" fmla="*/ 1967593 w 4368946"/>
                <a:gd name="connsiteY11405" fmla="*/ 2001258 h 2947481"/>
                <a:gd name="connsiteX11406" fmla="*/ 1970985 w 4368946"/>
                <a:gd name="connsiteY11406" fmla="*/ 2004785 h 2947481"/>
                <a:gd name="connsiteX11407" fmla="*/ 1976729 w 4368946"/>
                <a:gd name="connsiteY11407" fmla="*/ 2009697 h 2947481"/>
                <a:gd name="connsiteX11408" fmla="*/ 1985173 w 4368946"/>
                <a:gd name="connsiteY11408" fmla="*/ 2014677 h 2947481"/>
                <a:gd name="connsiteX11409" fmla="*/ 1991056 w 4368946"/>
                <a:gd name="connsiteY11409" fmla="*/ 2016891 h 2947481"/>
                <a:gd name="connsiteX11410" fmla="*/ 2000676 w 4368946"/>
                <a:gd name="connsiteY11410" fmla="*/ 2018620 h 2947481"/>
                <a:gd name="connsiteX11411" fmla="*/ 2006351 w 4368946"/>
                <a:gd name="connsiteY11411" fmla="*/ 2018067 h 2947481"/>
                <a:gd name="connsiteX11412" fmla="*/ 2008912 w 4368946"/>
                <a:gd name="connsiteY11412" fmla="*/ 2017513 h 2947481"/>
                <a:gd name="connsiteX11413" fmla="*/ 2014380 w 4368946"/>
                <a:gd name="connsiteY11413" fmla="*/ 2015784 h 2947481"/>
                <a:gd name="connsiteX11414" fmla="*/ 2017564 w 4368946"/>
                <a:gd name="connsiteY11414" fmla="*/ 2014401 h 2947481"/>
                <a:gd name="connsiteX11415" fmla="*/ 2020955 w 4368946"/>
                <a:gd name="connsiteY11415" fmla="*/ 2012602 h 2947481"/>
                <a:gd name="connsiteX11416" fmla="*/ 2023931 w 4368946"/>
                <a:gd name="connsiteY11416" fmla="*/ 2010734 h 2947481"/>
                <a:gd name="connsiteX11417" fmla="*/ 2026769 w 4368946"/>
                <a:gd name="connsiteY11417" fmla="*/ 2008728 h 2947481"/>
                <a:gd name="connsiteX11418" fmla="*/ 2028984 w 4368946"/>
                <a:gd name="connsiteY11418" fmla="*/ 2006999 h 2947481"/>
                <a:gd name="connsiteX11419" fmla="*/ 2035143 w 4368946"/>
                <a:gd name="connsiteY11419" fmla="*/ 2000012 h 2947481"/>
                <a:gd name="connsiteX11420" fmla="*/ 2036804 w 4368946"/>
                <a:gd name="connsiteY11420" fmla="*/ 1997384 h 2947481"/>
                <a:gd name="connsiteX11421" fmla="*/ 2037981 w 4368946"/>
                <a:gd name="connsiteY11421" fmla="*/ 1995378 h 2947481"/>
                <a:gd name="connsiteX11422" fmla="*/ 2040750 w 4368946"/>
                <a:gd name="connsiteY11422" fmla="*/ 1995516 h 2947481"/>
                <a:gd name="connsiteX11423" fmla="*/ 2066427 w 4368946"/>
                <a:gd name="connsiteY11423" fmla="*/ 1978223 h 2947481"/>
                <a:gd name="connsiteX11424" fmla="*/ 2068088 w 4368946"/>
                <a:gd name="connsiteY11424" fmla="*/ 1963350 h 2947481"/>
                <a:gd name="connsiteX11425" fmla="*/ 2076255 w 4368946"/>
                <a:gd name="connsiteY11425" fmla="*/ 1948063 h 2947481"/>
                <a:gd name="connsiteX11426" fmla="*/ 2077085 w 4368946"/>
                <a:gd name="connsiteY11426" fmla="*/ 1943290 h 2947481"/>
                <a:gd name="connsiteX11427" fmla="*/ 2077501 w 4368946"/>
                <a:gd name="connsiteY11427" fmla="*/ 1939486 h 2947481"/>
                <a:gd name="connsiteX11428" fmla="*/ 2077847 w 4368946"/>
                <a:gd name="connsiteY11428" fmla="*/ 1929732 h 2947481"/>
                <a:gd name="connsiteX11429" fmla="*/ 2077362 w 4368946"/>
                <a:gd name="connsiteY11429" fmla="*/ 1923437 h 2947481"/>
                <a:gd name="connsiteX11430" fmla="*/ 2076532 w 4368946"/>
                <a:gd name="connsiteY11430" fmla="*/ 1919218 h 2947481"/>
                <a:gd name="connsiteX11431" fmla="*/ 2076532 w 4368946"/>
                <a:gd name="connsiteY11431" fmla="*/ 1918249 h 2947481"/>
                <a:gd name="connsiteX11432" fmla="*/ 2079854 w 4368946"/>
                <a:gd name="connsiteY11432" fmla="*/ 1912992 h 2947481"/>
                <a:gd name="connsiteX11433" fmla="*/ 2081999 w 4368946"/>
                <a:gd name="connsiteY11433" fmla="*/ 1908773 h 2947481"/>
                <a:gd name="connsiteX11434" fmla="*/ 2083522 w 4368946"/>
                <a:gd name="connsiteY11434" fmla="*/ 1904968 h 2947481"/>
                <a:gd name="connsiteX11435" fmla="*/ 2084491 w 4368946"/>
                <a:gd name="connsiteY11435" fmla="*/ 1901994 h 2947481"/>
                <a:gd name="connsiteX11436" fmla="*/ 2085667 w 4368946"/>
                <a:gd name="connsiteY11436" fmla="*/ 1897636 h 2947481"/>
                <a:gd name="connsiteX11437" fmla="*/ 2086221 w 4368946"/>
                <a:gd name="connsiteY11437" fmla="*/ 1895076 h 2947481"/>
                <a:gd name="connsiteX11438" fmla="*/ 2086982 w 4368946"/>
                <a:gd name="connsiteY11438" fmla="*/ 1890649 h 2947481"/>
                <a:gd name="connsiteX11439" fmla="*/ 2087328 w 4368946"/>
                <a:gd name="connsiteY11439" fmla="*/ 1886983 h 2947481"/>
                <a:gd name="connsiteX11440" fmla="*/ 2087467 w 4368946"/>
                <a:gd name="connsiteY11440" fmla="*/ 1883040 h 2947481"/>
                <a:gd name="connsiteX11441" fmla="*/ 2087121 w 4368946"/>
                <a:gd name="connsiteY11441" fmla="*/ 1877368 h 2947481"/>
                <a:gd name="connsiteX11442" fmla="*/ 2085737 w 4368946"/>
                <a:gd name="connsiteY11442" fmla="*/ 1868583 h 2947481"/>
                <a:gd name="connsiteX11443" fmla="*/ 2085252 w 4368946"/>
                <a:gd name="connsiteY11443" fmla="*/ 1867130 h 2947481"/>
                <a:gd name="connsiteX11444" fmla="*/ 2084006 w 4368946"/>
                <a:gd name="connsiteY11444" fmla="*/ 1861458 h 2947481"/>
                <a:gd name="connsiteX11445" fmla="*/ 2084214 w 4368946"/>
                <a:gd name="connsiteY11445" fmla="*/ 1859660 h 2947481"/>
                <a:gd name="connsiteX11446" fmla="*/ 2084352 w 4368946"/>
                <a:gd name="connsiteY11446" fmla="*/ 1854264 h 2947481"/>
                <a:gd name="connsiteX11447" fmla="*/ 2084352 w 4368946"/>
                <a:gd name="connsiteY11447" fmla="*/ 1853572 h 2947481"/>
                <a:gd name="connsiteX11448" fmla="*/ 2089266 w 4368946"/>
                <a:gd name="connsiteY11448" fmla="*/ 1850667 h 2947481"/>
                <a:gd name="connsiteX11449" fmla="*/ 2090374 w 4368946"/>
                <a:gd name="connsiteY11449" fmla="*/ 1849837 h 2947481"/>
                <a:gd name="connsiteX11450" fmla="*/ 2096257 w 4368946"/>
                <a:gd name="connsiteY11450" fmla="*/ 1843957 h 2947481"/>
                <a:gd name="connsiteX11451" fmla="*/ 2097502 w 4368946"/>
                <a:gd name="connsiteY11451" fmla="*/ 1842228 h 2947481"/>
                <a:gd name="connsiteX11452" fmla="*/ 2097502 w 4368946"/>
                <a:gd name="connsiteY11452" fmla="*/ 1842228 h 2947481"/>
                <a:gd name="connsiteX11453" fmla="*/ 2099440 w 4368946"/>
                <a:gd name="connsiteY11453" fmla="*/ 1841674 h 2947481"/>
                <a:gd name="connsiteX11454" fmla="*/ 2104423 w 4368946"/>
                <a:gd name="connsiteY11454" fmla="*/ 1840083 h 2947481"/>
                <a:gd name="connsiteX11455" fmla="*/ 2112383 w 4368946"/>
                <a:gd name="connsiteY11455" fmla="*/ 1836071 h 2947481"/>
                <a:gd name="connsiteX11456" fmla="*/ 2116397 w 4368946"/>
                <a:gd name="connsiteY11456" fmla="*/ 1833166 h 2947481"/>
                <a:gd name="connsiteX11457" fmla="*/ 2125395 w 4368946"/>
                <a:gd name="connsiteY11457" fmla="*/ 1822029 h 2947481"/>
                <a:gd name="connsiteX11458" fmla="*/ 2127402 w 4368946"/>
                <a:gd name="connsiteY11458" fmla="*/ 1817602 h 2947481"/>
                <a:gd name="connsiteX11459" fmla="*/ 2128025 w 4368946"/>
                <a:gd name="connsiteY11459" fmla="*/ 1816011 h 2947481"/>
                <a:gd name="connsiteX11460" fmla="*/ 2131139 w 4368946"/>
                <a:gd name="connsiteY11460" fmla="*/ 1814005 h 2947481"/>
                <a:gd name="connsiteX11461" fmla="*/ 2135707 w 4368946"/>
                <a:gd name="connsiteY11461" fmla="*/ 1810616 h 2947481"/>
                <a:gd name="connsiteX11462" fmla="*/ 2138683 w 4368946"/>
                <a:gd name="connsiteY11462" fmla="*/ 1807987 h 2947481"/>
                <a:gd name="connsiteX11463" fmla="*/ 2144843 w 4368946"/>
                <a:gd name="connsiteY11463" fmla="*/ 1801761 h 2947481"/>
                <a:gd name="connsiteX11464" fmla="*/ 2152664 w 4368946"/>
                <a:gd name="connsiteY11464" fmla="*/ 1796297 h 2947481"/>
                <a:gd name="connsiteX11465" fmla="*/ 2154533 w 4368946"/>
                <a:gd name="connsiteY11465" fmla="*/ 1794844 h 2947481"/>
                <a:gd name="connsiteX11466" fmla="*/ 2159308 w 4368946"/>
                <a:gd name="connsiteY11466" fmla="*/ 1790832 h 2947481"/>
                <a:gd name="connsiteX11467" fmla="*/ 2161800 w 4368946"/>
                <a:gd name="connsiteY11467" fmla="*/ 1788480 h 2947481"/>
                <a:gd name="connsiteX11468" fmla="*/ 2166091 w 4368946"/>
                <a:gd name="connsiteY11468" fmla="*/ 1783845 h 2947481"/>
                <a:gd name="connsiteX11469" fmla="*/ 2168028 w 4368946"/>
                <a:gd name="connsiteY11469" fmla="*/ 1781493 h 2947481"/>
                <a:gd name="connsiteX11470" fmla="*/ 2175227 w 4368946"/>
                <a:gd name="connsiteY11470" fmla="*/ 1771809 h 2947481"/>
                <a:gd name="connsiteX11471" fmla="*/ 2175711 w 4368946"/>
                <a:gd name="connsiteY11471" fmla="*/ 1771325 h 2947481"/>
                <a:gd name="connsiteX11472" fmla="*/ 2176265 w 4368946"/>
                <a:gd name="connsiteY11472" fmla="*/ 1770841 h 2947481"/>
                <a:gd name="connsiteX11473" fmla="*/ 2179379 w 4368946"/>
                <a:gd name="connsiteY11473" fmla="*/ 1768835 h 2947481"/>
                <a:gd name="connsiteX11474" fmla="*/ 2180002 w 4368946"/>
                <a:gd name="connsiteY11474" fmla="*/ 1768420 h 2947481"/>
                <a:gd name="connsiteX11475" fmla="*/ 2185608 w 4368946"/>
                <a:gd name="connsiteY11475" fmla="*/ 1766759 h 2947481"/>
                <a:gd name="connsiteX11476" fmla="*/ 2190661 w 4368946"/>
                <a:gd name="connsiteY11476" fmla="*/ 1764684 h 2947481"/>
                <a:gd name="connsiteX11477" fmla="*/ 2195505 w 4368946"/>
                <a:gd name="connsiteY11477" fmla="*/ 1762125 h 2947481"/>
                <a:gd name="connsiteX11478" fmla="*/ 2201803 w 4368946"/>
                <a:gd name="connsiteY11478" fmla="*/ 1757629 h 2947481"/>
                <a:gd name="connsiteX11479" fmla="*/ 2203534 w 4368946"/>
                <a:gd name="connsiteY11479" fmla="*/ 1756383 h 2947481"/>
                <a:gd name="connsiteX11480" fmla="*/ 2206925 w 4368946"/>
                <a:gd name="connsiteY11480" fmla="*/ 1753686 h 2947481"/>
                <a:gd name="connsiteX11481" fmla="*/ 2211562 w 4368946"/>
                <a:gd name="connsiteY11481" fmla="*/ 1748982 h 2947481"/>
                <a:gd name="connsiteX11482" fmla="*/ 2214538 w 4368946"/>
                <a:gd name="connsiteY11482" fmla="*/ 1745177 h 2947481"/>
                <a:gd name="connsiteX11483" fmla="*/ 2216269 w 4368946"/>
                <a:gd name="connsiteY11483" fmla="*/ 1742687 h 2947481"/>
                <a:gd name="connsiteX11484" fmla="*/ 2220560 w 4368946"/>
                <a:gd name="connsiteY11484" fmla="*/ 1735631 h 2947481"/>
                <a:gd name="connsiteX11485" fmla="*/ 2223812 w 4368946"/>
                <a:gd name="connsiteY11485" fmla="*/ 1727884 h 2947481"/>
                <a:gd name="connsiteX11486" fmla="*/ 2227550 w 4368946"/>
                <a:gd name="connsiteY11486" fmla="*/ 1727538 h 2947481"/>
                <a:gd name="connsiteX11487" fmla="*/ 2229972 w 4368946"/>
                <a:gd name="connsiteY11487" fmla="*/ 1728091 h 2947481"/>
                <a:gd name="connsiteX11488" fmla="*/ 2234748 w 4368946"/>
                <a:gd name="connsiteY11488" fmla="*/ 1728506 h 2947481"/>
                <a:gd name="connsiteX11489" fmla="*/ 2243953 w 4368946"/>
                <a:gd name="connsiteY11489" fmla="*/ 1726916 h 2947481"/>
                <a:gd name="connsiteX11490" fmla="*/ 2250944 w 4368946"/>
                <a:gd name="connsiteY11490" fmla="*/ 1724979 h 2947481"/>
                <a:gd name="connsiteX11491" fmla="*/ 2254681 w 4368946"/>
                <a:gd name="connsiteY11491" fmla="*/ 1724287 h 2947481"/>
                <a:gd name="connsiteX11492" fmla="*/ 2260356 w 4368946"/>
                <a:gd name="connsiteY11492" fmla="*/ 1723111 h 2947481"/>
                <a:gd name="connsiteX11493" fmla="*/ 2264163 w 4368946"/>
                <a:gd name="connsiteY11493" fmla="*/ 1723388 h 2947481"/>
                <a:gd name="connsiteX11494" fmla="*/ 2278074 w 4368946"/>
                <a:gd name="connsiteY11494" fmla="*/ 1719652 h 2947481"/>
                <a:gd name="connsiteX11495" fmla="*/ 2278282 w 4368946"/>
                <a:gd name="connsiteY11495" fmla="*/ 1719652 h 2947481"/>
                <a:gd name="connsiteX11496" fmla="*/ 2278628 w 4368946"/>
                <a:gd name="connsiteY11496" fmla="*/ 1720413 h 2947481"/>
                <a:gd name="connsiteX11497" fmla="*/ 2280358 w 4368946"/>
                <a:gd name="connsiteY11497" fmla="*/ 1724771 h 2947481"/>
                <a:gd name="connsiteX11498" fmla="*/ 2284026 w 4368946"/>
                <a:gd name="connsiteY11498" fmla="*/ 1731274 h 2947481"/>
                <a:gd name="connsiteX11499" fmla="*/ 2287071 w 4368946"/>
                <a:gd name="connsiteY11499" fmla="*/ 1735286 h 2947481"/>
                <a:gd name="connsiteX11500" fmla="*/ 2288041 w 4368946"/>
                <a:gd name="connsiteY11500" fmla="*/ 1736531 h 2947481"/>
                <a:gd name="connsiteX11501" fmla="*/ 2295308 w 4368946"/>
                <a:gd name="connsiteY11501" fmla="*/ 1746215 h 2947481"/>
                <a:gd name="connsiteX11502" fmla="*/ 2300914 w 4368946"/>
                <a:gd name="connsiteY11502" fmla="*/ 1751818 h 2947481"/>
                <a:gd name="connsiteX11503" fmla="*/ 2301883 w 4368946"/>
                <a:gd name="connsiteY11503" fmla="*/ 1753271 h 2947481"/>
                <a:gd name="connsiteX11504" fmla="*/ 2307627 w 4368946"/>
                <a:gd name="connsiteY11504" fmla="*/ 1759773 h 2947481"/>
                <a:gd name="connsiteX11505" fmla="*/ 2308319 w 4368946"/>
                <a:gd name="connsiteY11505" fmla="*/ 1761917 h 2947481"/>
                <a:gd name="connsiteX11506" fmla="*/ 2312680 w 4368946"/>
                <a:gd name="connsiteY11506" fmla="*/ 1770426 h 2947481"/>
                <a:gd name="connsiteX11507" fmla="*/ 2315171 w 4368946"/>
                <a:gd name="connsiteY11507" fmla="*/ 1773677 h 2947481"/>
                <a:gd name="connsiteX11508" fmla="*/ 2319877 w 4368946"/>
                <a:gd name="connsiteY11508" fmla="*/ 1778519 h 2947481"/>
                <a:gd name="connsiteX11509" fmla="*/ 2322438 w 4368946"/>
                <a:gd name="connsiteY11509" fmla="*/ 1780594 h 2947481"/>
                <a:gd name="connsiteX11510" fmla="*/ 2325691 w 4368946"/>
                <a:gd name="connsiteY11510" fmla="*/ 1782808 h 2947481"/>
                <a:gd name="connsiteX11511" fmla="*/ 2327629 w 4368946"/>
                <a:gd name="connsiteY11511" fmla="*/ 1791524 h 2947481"/>
                <a:gd name="connsiteX11512" fmla="*/ 2327629 w 4368946"/>
                <a:gd name="connsiteY11512" fmla="*/ 1791800 h 2947481"/>
                <a:gd name="connsiteX11513" fmla="*/ 2327006 w 4368946"/>
                <a:gd name="connsiteY11513" fmla="*/ 1793876 h 2947481"/>
                <a:gd name="connsiteX11514" fmla="*/ 2323684 w 4368946"/>
                <a:gd name="connsiteY11514" fmla="*/ 1802522 h 2947481"/>
                <a:gd name="connsiteX11515" fmla="*/ 2322715 w 4368946"/>
                <a:gd name="connsiteY11515" fmla="*/ 1805497 h 2947481"/>
                <a:gd name="connsiteX11516" fmla="*/ 2321192 w 4368946"/>
                <a:gd name="connsiteY11516" fmla="*/ 1811446 h 2947481"/>
                <a:gd name="connsiteX11517" fmla="*/ 2320639 w 4368946"/>
                <a:gd name="connsiteY11517" fmla="*/ 1822652 h 2947481"/>
                <a:gd name="connsiteX11518" fmla="*/ 2321262 w 4368946"/>
                <a:gd name="connsiteY11518" fmla="*/ 1826595 h 2947481"/>
                <a:gd name="connsiteX11519" fmla="*/ 2344655 w 4368946"/>
                <a:gd name="connsiteY11519" fmla="*/ 1849768 h 2947481"/>
                <a:gd name="connsiteX11520" fmla="*/ 2353930 w 4368946"/>
                <a:gd name="connsiteY11520" fmla="*/ 1852811 h 2947481"/>
                <a:gd name="connsiteX11521" fmla="*/ 2361404 w 4368946"/>
                <a:gd name="connsiteY11521" fmla="*/ 1854679 h 2947481"/>
                <a:gd name="connsiteX11522" fmla="*/ 2363134 w 4368946"/>
                <a:gd name="connsiteY11522" fmla="*/ 1854887 h 2947481"/>
                <a:gd name="connsiteX11523" fmla="*/ 2371578 w 4368946"/>
                <a:gd name="connsiteY11523" fmla="*/ 1856201 h 2947481"/>
                <a:gd name="connsiteX11524" fmla="*/ 2374070 w 4368946"/>
                <a:gd name="connsiteY11524" fmla="*/ 1856201 h 2947481"/>
                <a:gd name="connsiteX11525" fmla="*/ 2388881 w 4368946"/>
                <a:gd name="connsiteY11525" fmla="*/ 1851912 h 2947481"/>
                <a:gd name="connsiteX11526" fmla="*/ 2391442 w 4368946"/>
                <a:gd name="connsiteY11526" fmla="*/ 1850321 h 2947481"/>
                <a:gd name="connsiteX11527" fmla="*/ 2395594 w 4368946"/>
                <a:gd name="connsiteY11527" fmla="*/ 1847070 h 2947481"/>
                <a:gd name="connsiteX11528" fmla="*/ 2395940 w 4368946"/>
                <a:gd name="connsiteY11528" fmla="*/ 1851082 h 2947481"/>
                <a:gd name="connsiteX11529" fmla="*/ 2398086 w 4368946"/>
                <a:gd name="connsiteY11529" fmla="*/ 1859521 h 2947481"/>
                <a:gd name="connsiteX11530" fmla="*/ 2398640 w 4368946"/>
                <a:gd name="connsiteY11530" fmla="*/ 1860835 h 2947481"/>
                <a:gd name="connsiteX11531" fmla="*/ 2398917 w 4368946"/>
                <a:gd name="connsiteY11531" fmla="*/ 1861389 h 2947481"/>
                <a:gd name="connsiteX11532" fmla="*/ 2399678 w 4368946"/>
                <a:gd name="connsiteY11532" fmla="*/ 1863810 h 2947481"/>
                <a:gd name="connsiteX11533" fmla="*/ 2400716 w 4368946"/>
                <a:gd name="connsiteY11533" fmla="*/ 1866577 h 2947481"/>
                <a:gd name="connsiteX11534" fmla="*/ 2401270 w 4368946"/>
                <a:gd name="connsiteY11534" fmla="*/ 1867960 h 2947481"/>
                <a:gd name="connsiteX11535" fmla="*/ 2401339 w 4368946"/>
                <a:gd name="connsiteY11535" fmla="*/ 1870451 h 2947481"/>
                <a:gd name="connsiteX11536" fmla="*/ 2401616 w 4368946"/>
                <a:gd name="connsiteY11536" fmla="*/ 1873425 h 2947481"/>
                <a:gd name="connsiteX11537" fmla="*/ 2403139 w 4368946"/>
                <a:gd name="connsiteY11537" fmla="*/ 1880342 h 2947481"/>
                <a:gd name="connsiteX11538" fmla="*/ 2404108 w 4368946"/>
                <a:gd name="connsiteY11538" fmla="*/ 1883109 h 2947481"/>
                <a:gd name="connsiteX11539" fmla="*/ 2412620 w 4368946"/>
                <a:gd name="connsiteY11539" fmla="*/ 1895215 h 2947481"/>
                <a:gd name="connsiteX11540" fmla="*/ 2412759 w 4368946"/>
                <a:gd name="connsiteY11540" fmla="*/ 1896045 h 2947481"/>
                <a:gd name="connsiteX11541" fmla="*/ 2412759 w 4368946"/>
                <a:gd name="connsiteY11541" fmla="*/ 1897359 h 2947481"/>
                <a:gd name="connsiteX11542" fmla="*/ 2412620 w 4368946"/>
                <a:gd name="connsiteY11542" fmla="*/ 1897774 h 2947481"/>
                <a:gd name="connsiteX11543" fmla="*/ 2412620 w 4368946"/>
                <a:gd name="connsiteY11543" fmla="*/ 1908565 h 2947481"/>
                <a:gd name="connsiteX11544" fmla="*/ 2412482 w 4368946"/>
                <a:gd name="connsiteY11544" fmla="*/ 1911194 h 2947481"/>
                <a:gd name="connsiteX11545" fmla="*/ 2412482 w 4368946"/>
                <a:gd name="connsiteY11545" fmla="*/ 1912785 h 2947481"/>
                <a:gd name="connsiteX11546" fmla="*/ 2414074 w 4368946"/>
                <a:gd name="connsiteY11546" fmla="*/ 1921985 h 2947481"/>
                <a:gd name="connsiteX11547" fmla="*/ 2412897 w 4368946"/>
                <a:gd name="connsiteY11547" fmla="*/ 1924337 h 2947481"/>
                <a:gd name="connsiteX11548" fmla="*/ 2410544 w 4368946"/>
                <a:gd name="connsiteY11548" fmla="*/ 1931254 h 2947481"/>
                <a:gd name="connsiteX11549" fmla="*/ 2410267 w 4368946"/>
                <a:gd name="connsiteY11549" fmla="*/ 1932707 h 2947481"/>
                <a:gd name="connsiteX11550" fmla="*/ 2409783 w 4368946"/>
                <a:gd name="connsiteY11550" fmla="*/ 1937618 h 2947481"/>
                <a:gd name="connsiteX11551" fmla="*/ 2409644 w 4368946"/>
                <a:gd name="connsiteY11551" fmla="*/ 1945227 h 2947481"/>
                <a:gd name="connsiteX11552" fmla="*/ 2409990 w 4368946"/>
                <a:gd name="connsiteY11552" fmla="*/ 1950000 h 2947481"/>
                <a:gd name="connsiteX11553" fmla="*/ 2410406 w 4368946"/>
                <a:gd name="connsiteY11553" fmla="*/ 1952698 h 2947481"/>
                <a:gd name="connsiteX11554" fmla="*/ 2410406 w 4368946"/>
                <a:gd name="connsiteY11554" fmla="*/ 1952974 h 2947481"/>
                <a:gd name="connsiteX11555" fmla="*/ 2407637 w 4368946"/>
                <a:gd name="connsiteY11555" fmla="*/ 1961068 h 2947481"/>
                <a:gd name="connsiteX11556" fmla="*/ 2406530 w 4368946"/>
                <a:gd name="connsiteY11556" fmla="*/ 1965633 h 2947481"/>
                <a:gd name="connsiteX11557" fmla="*/ 2404454 w 4368946"/>
                <a:gd name="connsiteY11557" fmla="*/ 1978915 h 2947481"/>
                <a:gd name="connsiteX11558" fmla="*/ 2407914 w 4368946"/>
                <a:gd name="connsiteY11558" fmla="*/ 1997245 h 2947481"/>
                <a:gd name="connsiteX11559" fmla="*/ 2411582 w 4368946"/>
                <a:gd name="connsiteY11559" fmla="*/ 2003402 h 2947481"/>
                <a:gd name="connsiteX11560" fmla="*/ 2427501 w 4368946"/>
                <a:gd name="connsiteY11560" fmla="*/ 2015922 h 2947481"/>
                <a:gd name="connsiteX11561" fmla="*/ 2431307 w 4368946"/>
                <a:gd name="connsiteY11561" fmla="*/ 2019727 h 2947481"/>
                <a:gd name="connsiteX11562" fmla="*/ 2431723 w 4368946"/>
                <a:gd name="connsiteY11562" fmla="*/ 2020073 h 2947481"/>
                <a:gd name="connsiteX11563" fmla="*/ 2431861 w 4368946"/>
                <a:gd name="connsiteY11563" fmla="*/ 2020211 h 2947481"/>
                <a:gd name="connsiteX11564" fmla="*/ 2436568 w 4368946"/>
                <a:gd name="connsiteY11564" fmla="*/ 2026160 h 2947481"/>
                <a:gd name="connsiteX11565" fmla="*/ 2439336 w 4368946"/>
                <a:gd name="connsiteY11565" fmla="*/ 2031417 h 2947481"/>
                <a:gd name="connsiteX11566" fmla="*/ 2440859 w 4368946"/>
                <a:gd name="connsiteY11566" fmla="*/ 2033700 h 2947481"/>
                <a:gd name="connsiteX11567" fmla="*/ 2443765 w 4368946"/>
                <a:gd name="connsiteY11567" fmla="*/ 2037366 h 2947481"/>
                <a:gd name="connsiteX11568" fmla="*/ 2446949 w 4368946"/>
                <a:gd name="connsiteY11568" fmla="*/ 2040756 h 2947481"/>
                <a:gd name="connsiteX11569" fmla="*/ 2447157 w 4368946"/>
                <a:gd name="connsiteY11569" fmla="*/ 2041240 h 2947481"/>
                <a:gd name="connsiteX11570" fmla="*/ 2448748 w 4368946"/>
                <a:gd name="connsiteY11570" fmla="*/ 2044699 h 2947481"/>
                <a:gd name="connsiteX11571" fmla="*/ 2449371 w 4368946"/>
                <a:gd name="connsiteY11571" fmla="*/ 2050855 h 2947481"/>
                <a:gd name="connsiteX11572" fmla="*/ 2449787 w 4368946"/>
                <a:gd name="connsiteY11572" fmla="*/ 2053829 h 2947481"/>
                <a:gd name="connsiteX11573" fmla="*/ 2453939 w 4368946"/>
                <a:gd name="connsiteY11573" fmla="*/ 2073890 h 2947481"/>
                <a:gd name="connsiteX11574" fmla="*/ 2454493 w 4368946"/>
                <a:gd name="connsiteY11574" fmla="*/ 2076103 h 2947481"/>
                <a:gd name="connsiteX11575" fmla="*/ 2455601 w 4368946"/>
                <a:gd name="connsiteY11575" fmla="*/ 2079908 h 2947481"/>
                <a:gd name="connsiteX11576" fmla="*/ 2456708 w 4368946"/>
                <a:gd name="connsiteY11576" fmla="*/ 2083020 h 2947481"/>
                <a:gd name="connsiteX11577" fmla="*/ 2458161 w 4368946"/>
                <a:gd name="connsiteY11577" fmla="*/ 2086410 h 2947481"/>
                <a:gd name="connsiteX11578" fmla="*/ 2458438 w 4368946"/>
                <a:gd name="connsiteY11578" fmla="*/ 2087378 h 2947481"/>
                <a:gd name="connsiteX11579" fmla="*/ 2459822 w 4368946"/>
                <a:gd name="connsiteY11579" fmla="*/ 2090906 h 2947481"/>
                <a:gd name="connsiteX11580" fmla="*/ 2460445 w 4368946"/>
                <a:gd name="connsiteY11580" fmla="*/ 2092290 h 2947481"/>
                <a:gd name="connsiteX11581" fmla="*/ 2463421 w 4368946"/>
                <a:gd name="connsiteY11581" fmla="*/ 2097201 h 2947481"/>
                <a:gd name="connsiteX11582" fmla="*/ 2464598 w 4368946"/>
                <a:gd name="connsiteY11582" fmla="*/ 2098723 h 2947481"/>
                <a:gd name="connsiteX11583" fmla="*/ 2466328 w 4368946"/>
                <a:gd name="connsiteY11583" fmla="*/ 2100798 h 2947481"/>
                <a:gd name="connsiteX11584" fmla="*/ 2468197 w 4368946"/>
                <a:gd name="connsiteY11584" fmla="*/ 2102804 h 2947481"/>
                <a:gd name="connsiteX11585" fmla="*/ 2468335 w 4368946"/>
                <a:gd name="connsiteY11585" fmla="*/ 2103911 h 2947481"/>
                <a:gd name="connsiteX11586" fmla="*/ 2468543 w 4368946"/>
                <a:gd name="connsiteY11586" fmla="*/ 2105018 h 2947481"/>
                <a:gd name="connsiteX11587" fmla="*/ 2474287 w 4368946"/>
                <a:gd name="connsiteY11587" fmla="*/ 2117884 h 2947481"/>
                <a:gd name="connsiteX11588" fmla="*/ 2475187 w 4368946"/>
                <a:gd name="connsiteY11588" fmla="*/ 2118991 h 2947481"/>
                <a:gd name="connsiteX11589" fmla="*/ 2481278 w 4368946"/>
                <a:gd name="connsiteY11589" fmla="*/ 2124594 h 2947481"/>
                <a:gd name="connsiteX11590" fmla="*/ 2512146 w 4368946"/>
                <a:gd name="connsiteY11590" fmla="*/ 2145346 h 2947481"/>
                <a:gd name="connsiteX11591" fmla="*/ 2515537 w 4368946"/>
                <a:gd name="connsiteY11591" fmla="*/ 2147283 h 2947481"/>
                <a:gd name="connsiteX11592" fmla="*/ 2518306 w 4368946"/>
                <a:gd name="connsiteY11592" fmla="*/ 2148597 h 2947481"/>
                <a:gd name="connsiteX11593" fmla="*/ 2520105 w 4368946"/>
                <a:gd name="connsiteY11593" fmla="*/ 2150534 h 2947481"/>
                <a:gd name="connsiteX11594" fmla="*/ 2520867 w 4368946"/>
                <a:gd name="connsiteY11594" fmla="*/ 2151295 h 2947481"/>
                <a:gd name="connsiteX11595" fmla="*/ 2533947 w 4368946"/>
                <a:gd name="connsiteY11595" fmla="*/ 2158282 h 2947481"/>
                <a:gd name="connsiteX11596" fmla="*/ 2535747 w 4368946"/>
                <a:gd name="connsiteY11596" fmla="*/ 2158697 h 2947481"/>
                <a:gd name="connsiteX11597" fmla="*/ 2541837 w 4368946"/>
                <a:gd name="connsiteY11597" fmla="*/ 2159388 h 2947481"/>
                <a:gd name="connsiteX11598" fmla="*/ 2548897 w 4368946"/>
                <a:gd name="connsiteY11598" fmla="*/ 2158489 h 2947481"/>
                <a:gd name="connsiteX11599" fmla="*/ 2549104 w 4368946"/>
                <a:gd name="connsiteY11599" fmla="*/ 2158489 h 2947481"/>
                <a:gd name="connsiteX11600" fmla="*/ 2554988 w 4368946"/>
                <a:gd name="connsiteY11600" fmla="*/ 2159042 h 2947481"/>
                <a:gd name="connsiteX11601" fmla="*/ 2562047 w 4368946"/>
                <a:gd name="connsiteY11601" fmla="*/ 2158143 h 2947481"/>
                <a:gd name="connsiteX11602" fmla="*/ 2563985 w 4368946"/>
                <a:gd name="connsiteY11602" fmla="*/ 2157659 h 2947481"/>
                <a:gd name="connsiteX11603" fmla="*/ 2584402 w 4368946"/>
                <a:gd name="connsiteY11603" fmla="*/ 2134278 h 2947481"/>
                <a:gd name="connsiteX11604" fmla="*/ 2584818 w 4368946"/>
                <a:gd name="connsiteY11604" fmla="*/ 2131096 h 2947481"/>
                <a:gd name="connsiteX11605" fmla="*/ 2583433 w 4368946"/>
                <a:gd name="connsiteY11605" fmla="*/ 2118507 h 2947481"/>
                <a:gd name="connsiteX11606" fmla="*/ 2581634 w 4368946"/>
                <a:gd name="connsiteY11606" fmla="*/ 2113388 h 2947481"/>
                <a:gd name="connsiteX11607" fmla="*/ 2580388 w 4368946"/>
                <a:gd name="connsiteY11607" fmla="*/ 2110413 h 2947481"/>
                <a:gd name="connsiteX11608" fmla="*/ 2573605 w 4368946"/>
                <a:gd name="connsiteY11608" fmla="*/ 2096579 h 2947481"/>
                <a:gd name="connsiteX11609" fmla="*/ 2571875 w 4368946"/>
                <a:gd name="connsiteY11609" fmla="*/ 2093535 h 2947481"/>
                <a:gd name="connsiteX11610" fmla="*/ 2570837 w 4368946"/>
                <a:gd name="connsiteY11610" fmla="*/ 2091944 h 2947481"/>
                <a:gd name="connsiteX11611" fmla="*/ 2567791 w 4368946"/>
                <a:gd name="connsiteY11611" fmla="*/ 2088139 h 2947481"/>
                <a:gd name="connsiteX11612" fmla="*/ 2567791 w 4368946"/>
                <a:gd name="connsiteY11612" fmla="*/ 2086410 h 2947481"/>
                <a:gd name="connsiteX11613" fmla="*/ 2567169 w 4368946"/>
                <a:gd name="connsiteY11613" fmla="*/ 2081084 h 2947481"/>
                <a:gd name="connsiteX11614" fmla="*/ 2566822 w 4368946"/>
                <a:gd name="connsiteY11614" fmla="*/ 2079493 h 2947481"/>
                <a:gd name="connsiteX11615" fmla="*/ 2567722 w 4368946"/>
                <a:gd name="connsiteY11615" fmla="*/ 2073198 h 2947481"/>
                <a:gd name="connsiteX11616" fmla="*/ 2567999 w 4368946"/>
                <a:gd name="connsiteY11616" fmla="*/ 2068148 h 2947481"/>
                <a:gd name="connsiteX11617" fmla="*/ 2567791 w 4368946"/>
                <a:gd name="connsiteY11617" fmla="*/ 2063444 h 2947481"/>
                <a:gd name="connsiteX11618" fmla="*/ 2567238 w 4368946"/>
                <a:gd name="connsiteY11618" fmla="*/ 2058810 h 2947481"/>
                <a:gd name="connsiteX11619" fmla="*/ 2566338 w 4368946"/>
                <a:gd name="connsiteY11619" fmla="*/ 2054521 h 2947481"/>
                <a:gd name="connsiteX11620" fmla="*/ 2565092 w 4368946"/>
                <a:gd name="connsiteY11620" fmla="*/ 2050232 h 2947481"/>
                <a:gd name="connsiteX11621" fmla="*/ 2563500 w 4368946"/>
                <a:gd name="connsiteY11621" fmla="*/ 2046151 h 2947481"/>
                <a:gd name="connsiteX11622" fmla="*/ 2562255 w 4368946"/>
                <a:gd name="connsiteY11622" fmla="*/ 2043384 h 2947481"/>
                <a:gd name="connsiteX11623" fmla="*/ 2560109 w 4368946"/>
                <a:gd name="connsiteY11623" fmla="*/ 2039234 h 2947481"/>
                <a:gd name="connsiteX11624" fmla="*/ 2558102 w 4368946"/>
                <a:gd name="connsiteY11624" fmla="*/ 2035983 h 2947481"/>
                <a:gd name="connsiteX11625" fmla="*/ 2555818 w 4368946"/>
                <a:gd name="connsiteY11625" fmla="*/ 2032801 h 2947481"/>
                <a:gd name="connsiteX11626" fmla="*/ 2553049 w 4368946"/>
                <a:gd name="connsiteY11626" fmla="*/ 2029480 h 2947481"/>
                <a:gd name="connsiteX11627" fmla="*/ 2550558 w 4368946"/>
                <a:gd name="connsiteY11627" fmla="*/ 2026921 h 2947481"/>
                <a:gd name="connsiteX11628" fmla="*/ 2548136 w 4368946"/>
                <a:gd name="connsiteY11628" fmla="*/ 2024707 h 2947481"/>
                <a:gd name="connsiteX11629" fmla="*/ 2543706 w 4368946"/>
                <a:gd name="connsiteY11629" fmla="*/ 2021110 h 2947481"/>
                <a:gd name="connsiteX11630" fmla="*/ 2542806 w 4368946"/>
                <a:gd name="connsiteY11630" fmla="*/ 2020211 h 2947481"/>
                <a:gd name="connsiteX11631" fmla="*/ 2541007 w 4368946"/>
                <a:gd name="connsiteY11631" fmla="*/ 2017859 h 2947481"/>
                <a:gd name="connsiteX11632" fmla="*/ 2538377 w 4368946"/>
                <a:gd name="connsiteY11632" fmla="*/ 2014885 h 2947481"/>
                <a:gd name="connsiteX11633" fmla="*/ 2535401 w 4368946"/>
                <a:gd name="connsiteY11633" fmla="*/ 2011979 h 2947481"/>
                <a:gd name="connsiteX11634" fmla="*/ 2526057 w 4368946"/>
                <a:gd name="connsiteY11634" fmla="*/ 2005961 h 2947481"/>
                <a:gd name="connsiteX11635" fmla="*/ 2525504 w 4368946"/>
                <a:gd name="connsiteY11635" fmla="*/ 2005131 h 2947481"/>
                <a:gd name="connsiteX11636" fmla="*/ 2524119 w 4368946"/>
                <a:gd name="connsiteY11636" fmla="*/ 2003056 h 2947481"/>
                <a:gd name="connsiteX11637" fmla="*/ 2518928 w 4368946"/>
                <a:gd name="connsiteY11637" fmla="*/ 1997384 h 2947481"/>
                <a:gd name="connsiteX11638" fmla="*/ 2517060 w 4368946"/>
                <a:gd name="connsiteY11638" fmla="*/ 1995862 h 2947481"/>
                <a:gd name="connsiteX11639" fmla="*/ 2507024 w 4368946"/>
                <a:gd name="connsiteY11639" fmla="*/ 1990605 h 2947481"/>
                <a:gd name="connsiteX11640" fmla="*/ 2503564 w 4368946"/>
                <a:gd name="connsiteY11640" fmla="*/ 1989636 h 2947481"/>
                <a:gd name="connsiteX11641" fmla="*/ 2501972 w 4368946"/>
                <a:gd name="connsiteY11641" fmla="*/ 1982442 h 2947481"/>
                <a:gd name="connsiteX11642" fmla="*/ 2498996 w 4368946"/>
                <a:gd name="connsiteY11642" fmla="*/ 1974764 h 2947481"/>
                <a:gd name="connsiteX11643" fmla="*/ 2495812 w 4368946"/>
                <a:gd name="connsiteY11643" fmla="*/ 1969161 h 2947481"/>
                <a:gd name="connsiteX11644" fmla="*/ 2494013 w 4368946"/>
                <a:gd name="connsiteY11644" fmla="*/ 1966394 h 2947481"/>
                <a:gd name="connsiteX11645" fmla="*/ 2493943 w 4368946"/>
                <a:gd name="connsiteY11645" fmla="*/ 1966048 h 2947481"/>
                <a:gd name="connsiteX11646" fmla="*/ 2492421 w 4368946"/>
                <a:gd name="connsiteY11646" fmla="*/ 1960791 h 2947481"/>
                <a:gd name="connsiteX11647" fmla="*/ 2482731 w 4368946"/>
                <a:gd name="connsiteY11647" fmla="*/ 1946680 h 2947481"/>
                <a:gd name="connsiteX11648" fmla="*/ 2481485 w 4368946"/>
                <a:gd name="connsiteY11648" fmla="*/ 1945711 h 2947481"/>
                <a:gd name="connsiteX11649" fmla="*/ 2481901 w 4368946"/>
                <a:gd name="connsiteY11649" fmla="*/ 1944812 h 2947481"/>
                <a:gd name="connsiteX11650" fmla="*/ 2483146 w 4368946"/>
                <a:gd name="connsiteY11650" fmla="*/ 1941976 h 2947481"/>
                <a:gd name="connsiteX11651" fmla="*/ 2484116 w 4368946"/>
                <a:gd name="connsiteY11651" fmla="*/ 1939347 h 2947481"/>
                <a:gd name="connsiteX11652" fmla="*/ 2484807 w 4368946"/>
                <a:gd name="connsiteY11652" fmla="*/ 1937134 h 2947481"/>
                <a:gd name="connsiteX11653" fmla="*/ 2486607 w 4368946"/>
                <a:gd name="connsiteY11653" fmla="*/ 1930631 h 2947481"/>
                <a:gd name="connsiteX11654" fmla="*/ 2490206 w 4368946"/>
                <a:gd name="connsiteY11654" fmla="*/ 1923507 h 2947481"/>
                <a:gd name="connsiteX11655" fmla="*/ 2492282 w 4368946"/>
                <a:gd name="connsiteY11655" fmla="*/ 1923645 h 2947481"/>
                <a:gd name="connsiteX11656" fmla="*/ 2494151 w 4368946"/>
                <a:gd name="connsiteY11656" fmla="*/ 1923645 h 2947481"/>
                <a:gd name="connsiteX11657" fmla="*/ 2494566 w 4368946"/>
                <a:gd name="connsiteY11657" fmla="*/ 1923645 h 2947481"/>
                <a:gd name="connsiteX11658" fmla="*/ 2497058 w 4368946"/>
                <a:gd name="connsiteY11658" fmla="*/ 1923645 h 2947481"/>
                <a:gd name="connsiteX11659" fmla="*/ 2499342 w 4368946"/>
                <a:gd name="connsiteY11659" fmla="*/ 1925305 h 2947481"/>
                <a:gd name="connsiteX11660" fmla="*/ 2505017 w 4368946"/>
                <a:gd name="connsiteY11660" fmla="*/ 1929525 h 2947481"/>
                <a:gd name="connsiteX11661" fmla="*/ 2505225 w 4368946"/>
                <a:gd name="connsiteY11661" fmla="*/ 1931185 h 2947481"/>
                <a:gd name="connsiteX11662" fmla="*/ 2505640 w 4368946"/>
                <a:gd name="connsiteY11662" fmla="*/ 1933813 h 2947481"/>
                <a:gd name="connsiteX11663" fmla="*/ 2506055 w 4368946"/>
                <a:gd name="connsiteY11663" fmla="*/ 1935681 h 2947481"/>
                <a:gd name="connsiteX11664" fmla="*/ 2506817 w 4368946"/>
                <a:gd name="connsiteY11664" fmla="*/ 1938448 h 2947481"/>
                <a:gd name="connsiteX11665" fmla="*/ 2507232 w 4368946"/>
                <a:gd name="connsiteY11665" fmla="*/ 1939762 h 2947481"/>
                <a:gd name="connsiteX11666" fmla="*/ 2516160 w 4368946"/>
                <a:gd name="connsiteY11666" fmla="*/ 1952767 h 2947481"/>
                <a:gd name="connsiteX11667" fmla="*/ 2517129 w 4368946"/>
                <a:gd name="connsiteY11667" fmla="*/ 1953528 h 2947481"/>
                <a:gd name="connsiteX11668" fmla="*/ 2521351 w 4368946"/>
                <a:gd name="connsiteY11668" fmla="*/ 1956364 h 2947481"/>
                <a:gd name="connsiteX11669" fmla="*/ 2525919 w 4368946"/>
                <a:gd name="connsiteY11669" fmla="*/ 1960929 h 2947481"/>
                <a:gd name="connsiteX11670" fmla="*/ 2527580 w 4368946"/>
                <a:gd name="connsiteY11670" fmla="*/ 1962244 h 2947481"/>
                <a:gd name="connsiteX11671" fmla="*/ 2540522 w 4368946"/>
                <a:gd name="connsiteY11671" fmla="*/ 1967847 h 2947481"/>
                <a:gd name="connsiteX11672" fmla="*/ 2540384 w 4368946"/>
                <a:gd name="connsiteY11672" fmla="*/ 1969922 h 2947481"/>
                <a:gd name="connsiteX11673" fmla="*/ 2540384 w 4368946"/>
                <a:gd name="connsiteY11673" fmla="*/ 1974833 h 2947481"/>
                <a:gd name="connsiteX11674" fmla="*/ 2542530 w 4368946"/>
                <a:gd name="connsiteY11674" fmla="*/ 1993095 h 2947481"/>
                <a:gd name="connsiteX11675" fmla="*/ 2567376 w 4368946"/>
                <a:gd name="connsiteY11675" fmla="*/ 2008590 h 2947481"/>
                <a:gd name="connsiteX11676" fmla="*/ 2570145 w 4368946"/>
                <a:gd name="connsiteY11676" fmla="*/ 2008452 h 2947481"/>
                <a:gd name="connsiteX11677" fmla="*/ 2576305 w 4368946"/>
                <a:gd name="connsiteY11677" fmla="*/ 2007829 h 2947481"/>
                <a:gd name="connsiteX11678" fmla="*/ 2590424 w 4368946"/>
                <a:gd name="connsiteY11678" fmla="*/ 2002226 h 2947481"/>
                <a:gd name="connsiteX11679" fmla="*/ 2595199 w 4368946"/>
                <a:gd name="connsiteY11679" fmla="*/ 1998560 h 2947481"/>
                <a:gd name="connsiteX11680" fmla="*/ 2598660 w 4368946"/>
                <a:gd name="connsiteY11680" fmla="*/ 1995378 h 2947481"/>
                <a:gd name="connsiteX11681" fmla="*/ 2601290 w 4368946"/>
                <a:gd name="connsiteY11681" fmla="*/ 1992542 h 2947481"/>
                <a:gd name="connsiteX11682" fmla="*/ 2603366 w 4368946"/>
                <a:gd name="connsiteY11682" fmla="*/ 1991712 h 2947481"/>
                <a:gd name="connsiteX11683" fmla="*/ 2608557 w 4368946"/>
                <a:gd name="connsiteY11683" fmla="*/ 1989014 h 2947481"/>
                <a:gd name="connsiteX11684" fmla="*/ 2611048 w 4368946"/>
                <a:gd name="connsiteY11684" fmla="*/ 1987354 h 2947481"/>
                <a:gd name="connsiteX11685" fmla="*/ 2612709 w 4368946"/>
                <a:gd name="connsiteY11685" fmla="*/ 1986178 h 2947481"/>
                <a:gd name="connsiteX11686" fmla="*/ 2630220 w 4368946"/>
                <a:gd name="connsiteY11686" fmla="*/ 1967847 h 2947481"/>
                <a:gd name="connsiteX11687" fmla="*/ 2631674 w 4368946"/>
                <a:gd name="connsiteY11687" fmla="*/ 1967293 h 2947481"/>
                <a:gd name="connsiteX11688" fmla="*/ 2641986 w 4368946"/>
                <a:gd name="connsiteY11688" fmla="*/ 1963074 h 2947481"/>
                <a:gd name="connsiteX11689" fmla="*/ 2645031 w 4368946"/>
                <a:gd name="connsiteY11689" fmla="*/ 1961621 h 2947481"/>
                <a:gd name="connsiteX11690" fmla="*/ 2647038 w 4368946"/>
                <a:gd name="connsiteY11690" fmla="*/ 1960514 h 2947481"/>
                <a:gd name="connsiteX11691" fmla="*/ 2652852 w 4368946"/>
                <a:gd name="connsiteY11691" fmla="*/ 1956156 h 2947481"/>
                <a:gd name="connsiteX11692" fmla="*/ 2655136 w 4368946"/>
                <a:gd name="connsiteY11692" fmla="*/ 1954842 h 2947481"/>
                <a:gd name="connsiteX11693" fmla="*/ 2662957 w 4368946"/>
                <a:gd name="connsiteY11693" fmla="*/ 1949862 h 2947481"/>
                <a:gd name="connsiteX11694" fmla="*/ 2666556 w 4368946"/>
                <a:gd name="connsiteY11694" fmla="*/ 1947994 h 2947481"/>
                <a:gd name="connsiteX11695" fmla="*/ 2676453 w 4368946"/>
                <a:gd name="connsiteY11695" fmla="*/ 1939347 h 2947481"/>
                <a:gd name="connsiteX11696" fmla="*/ 2676937 w 4368946"/>
                <a:gd name="connsiteY11696" fmla="*/ 1938656 h 2947481"/>
                <a:gd name="connsiteX11697" fmla="*/ 2678737 w 4368946"/>
                <a:gd name="connsiteY11697" fmla="*/ 1935750 h 2947481"/>
                <a:gd name="connsiteX11698" fmla="*/ 2682889 w 4368946"/>
                <a:gd name="connsiteY11698" fmla="*/ 1929386 h 2947481"/>
                <a:gd name="connsiteX11699" fmla="*/ 2684204 w 4368946"/>
                <a:gd name="connsiteY11699" fmla="*/ 1926481 h 2947481"/>
                <a:gd name="connsiteX11700" fmla="*/ 2686211 w 4368946"/>
                <a:gd name="connsiteY11700" fmla="*/ 1920463 h 2947481"/>
                <a:gd name="connsiteX11701" fmla="*/ 2687804 w 4368946"/>
                <a:gd name="connsiteY11701" fmla="*/ 1911125 h 2947481"/>
                <a:gd name="connsiteX11702" fmla="*/ 2691679 w 4368946"/>
                <a:gd name="connsiteY11702" fmla="*/ 1892655 h 2947481"/>
                <a:gd name="connsiteX11703" fmla="*/ 2691679 w 4368946"/>
                <a:gd name="connsiteY11703" fmla="*/ 1891410 h 2947481"/>
                <a:gd name="connsiteX11704" fmla="*/ 2691541 w 4368946"/>
                <a:gd name="connsiteY11704" fmla="*/ 1887744 h 2947481"/>
                <a:gd name="connsiteX11705" fmla="*/ 2691333 w 4368946"/>
                <a:gd name="connsiteY11705" fmla="*/ 1885807 h 2947481"/>
                <a:gd name="connsiteX11706" fmla="*/ 2690157 w 4368946"/>
                <a:gd name="connsiteY11706" fmla="*/ 1880342 h 2947481"/>
                <a:gd name="connsiteX11707" fmla="*/ 2689672 w 4368946"/>
                <a:gd name="connsiteY11707" fmla="*/ 1878890 h 2947481"/>
                <a:gd name="connsiteX11708" fmla="*/ 2688426 w 4368946"/>
                <a:gd name="connsiteY11708" fmla="*/ 1875639 h 2947481"/>
                <a:gd name="connsiteX11709" fmla="*/ 2688703 w 4368946"/>
                <a:gd name="connsiteY11709" fmla="*/ 1871972 h 2947481"/>
                <a:gd name="connsiteX11710" fmla="*/ 2688703 w 4368946"/>
                <a:gd name="connsiteY11710" fmla="*/ 1868860 h 2947481"/>
                <a:gd name="connsiteX11711" fmla="*/ 2687526 w 4368946"/>
                <a:gd name="connsiteY11711" fmla="*/ 1860490 h 2947481"/>
                <a:gd name="connsiteX11712" fmla="*/ 2679844 w 4368946"/>
                <a:gd name="connsiteY11712" fmla="*/ 1835241 h 2947481"/>
                <a:gd name="connsiteX11713" fmla="*/ 2678460 w 4368946"/>
                <a:gd name="connsiteY11713" fmla="*/ 1831575 h 2947481"/>
                <a:gd name="connsiteX11714" fmla="*/ 2675830 w 4368946"/>
                <a:gd name="connsiteY11714" fmla="*/ 1825903 h 2947481"/>
                <a:gd name="connsiteX11715" fmla="*/ 2673062 w 4368946"/>
                <a:gd name="connsiteY11715" fmla="*/ 1821199 h 2947481"/>
                <a:gd name="connsiteX11716" fmla="*/ 2658320 w 4368946"/>
                <a:gd name="connsiteY11716" fmla="*/ 1801139 h 2947481"/>
                <a:gd name="connsiteX11717" fmla="*/ 2655205 w 4368946"/>
                <a:gd name="connsiteY11717" fmla="*/ 1797611 h 2947481"/>
                <a:gd name="connsiteX11718" fmla="*/ 2654167 w 4368946"/>
                <a:gd name="connsiteY11718" fmla="*/ 1796642 h 2947481"/>
                <a:gd name="connsiteX11719" fmla="*/ 2644339 w 4368946"/>
                <a:gd name="connsiteY11719" fmla="*/ 1790555 h 2947481"/>
                <a:gd name="connsiteX11720" fmla="*/ 2643508 w 4368946"/>
                <a:gd name="connsiteY11720" fmla="*/ 1789656 h 2947481"/>
                <a:gd name="connsiteX11721" fmla="*/ 2639909 w 4368946"/>
                <a:gd name="connsiteY11721" fmla="*/ 1786336 h 2947481"/>
                <a:gd name="connsiteX11722" fmla="*/ 2637210 w 4368946"/>
                <a:gd name="connsiteY11722" fmla="*/ 1784261 h 2947481"/>
                <a:gd name="connsiteX11723" fmla="*/ 2635687 w 4368946"/>
                <a:gd name="connsiteY11723" fmla="*/ 1782254 h 2947481"/>
                <a:gd name="connsiteX11724" fmla="*/ 2633888 w 4368946"/>
                <a:gd name="connsiteY11724" fmla="*/ 1780110 h 2947481"/>
                <a:gd name="connsiteX11725" fmla="*/ 2629874 w 4368946"/>
                <a:gd name="connsiteY11725" fmla="*/ 1775752 h 2947481"/>
                <a:gd name="connsiteX11726" fmla="*/ 2626275 w 4368946"/>
                <a:gd name="connsiteY11726" fmla="*/ 1766414 h 2947481"/>
                <a:gd name="connsiteX11727" fmla="*/ 2625306 w 4368946"/>
                <a:gd name="connsiteY11727" fmla="*/ 1764823 h 2947481"/>
                <a:gd name="connsiteX11728" fmla="*/ 2621499 w 4368946"/>
                <a:gd name="connsiteY11728" fmla="*/ 1759981 h 2947481"/>
                <a:gd name="connsiteX11729" fmla="*/ 2620046 w 4368946"/>
                <a:gd name="connsiteY11729" fmla="*/ 1758528 h 2947481"/>
                <a:gd name="connsiteX11730" fmla="*/ 2618315 w 4368946"/>
                <a:gd name="connsiteY11730" fmla="*/ 1756937 h 2947481"/>
                <a:gd name="connsiteX11731" fmla="*/ 2616447 w 4368946"/>
                <a:gd name="connsiteY11731" fmla="*/ 1755346 h 2947481"/>
                <a:gd name="connsiteX11732" fmla="*/ 2618315 w 4368946"/>
                <a:gd name="connsiteY11732" fmla="*/ 1753755 h 2947481"/>
                <a:gd name="connsiteX11733" fmla="*/ 2621015 w 4368946"/>
                <a:gd name="connsiteY11733" fmla="*/ 1751195 h 2947481"/>
                <a:gd name="connsiteX11734" fmla="*/ 2624821 w 4368946"/>
                <a:gd name="connsiteY11734" fmla="*/ 1746630 h 2947481"/>
                <a:gd name="connsiteX11735" fmla="*/ 2626621 w 4368946"/>
                <a:gd name="connsiteY11735" fmla="*/ 1744001 h 2947481"/>
                <a:gd name="connsiteX11736" fmla="*/ 2628628 w 4368946"/>
                <a:gd name="connsiteY11736" fmla="*/ 1740474 h 2947481"/>
                <a:gd name="connsiteX11737" fmla="*/ 2632089 w 4368946"/>
                <a:gd name="connsiteY11737" fmla="*/ 1738744 h 2947481"/>
                <a:gd name="connsiteX11738" fmla="*/ 2633750 w 4368946"/>
                <a:gd name="connsiteY11738" fmla="*/ 1737707 h 2947481"/>
                <a:gd name="connsiteX11739" fmla="*/ 2641155 w 4368946"/>
                <a:gd name="connsiteY11739" fmla="*/ 1731274 h 2947481"/>
                <a:gd name="connsiteX11740" fmla="*/ 2642193 w 4368946"/>
                <a:gd name="connsiteY11740" fmla="*/ 1729959 h 2947481"/>
                <a:gd name="connsiteX11741" fmla="*/ 2642470 w 4368946"/>
                <a:gd name="connsiteY11741" fmla="*/ 1729613 h 2947481"/>
                <a:gd name="connsiteX11742" fmla="*/ 2642816 w 4368946"/>
                <a:gd name="connsiteY11742" fmla="*/ 1729613 h 2947481"/>
                <a:gd name="connsiteX11743" fmla="*/ 2644339 w 4368946"/>
                <a:gd name="connsiteY11743" fmla="*/ 1729268 h 2947481"/>
                <a:gd name="connsiteX11744" fmla="*/ 2644754 w 4368946"/>
                <a:gd name="connsiteY11744" fmla="*/ 1730374 h 2947481"/>
                <a:gd name="connsiteX11745" fmla="*/ 2646623 w 4368946"/>
                <a:gd name="connsiteY11745" fmla="*/ 1734179 h 2947481"/>
                <a:gd name="connsiteX11746" fmla="*/ 2648699 w 4368946"/>
                <a:gd name="connsiteY11746" fmla="*/ 1739713 h 2947481"/>
                <a:gd name="connsiteX11747" fmla="*/ 2649945 w 4368946"/>
                <a:gd name="connsiteY11747" fmla="*/ 1742134 h 2947481"/>
                <a:gd name="connsiteX11748" fmla="*/ 2666902 w 4368946"/>
                <a:gd name="connsiteY11748" fmla="*/ 1756314 h 2947481"/>
                <a:gd name="connsiteX11749" fmla="*/ 2669947 w 4368946"/>
                <a:gd name="connsiteY11749" fmla="*/ 1757214 h 2947481"/>
                <a:gd name="connsiteX11750" fmla="*/ 2677768 w 4368946"/>
                <a:gd name="connsiteY11750" fmla="*/ 1758320 h 2947481"/>
                <a:gd name="connsiteX11751" fmla="*/ 2679983 w 4368946"/>
                <a:gd name="connsiteY11751" fmla="*/ 1758251 h 2947481"/>
                <a:gd name="connsiteX11752" fmla="*/ 2683513 w 4368946"/>
                <a:gd name="connsiteY11752" fmla="*/ 1757974 h 2947481"/>
                <a:gd name="connsiteX11753" fmla="*/ 2691472 w 4368946"/>
                <a:gd name="connsiteY11753" fmla="*/ 1756107 h 2947481"/>
                <a:gd name="connsiteX11754" fmla="*/ 2694240 w 4368946"/>
                <a:gd name="connsiteY11754" fmla="*/ 1755000 h 2947481"/>
                <a:gd name="connsiteX11755" fmla="*/ 2704276 w 4368946"/>
                <a:gd name="connsiteY11755" fmla="*/ 1748221 h 2947481"/>
                <a:gd name="connsiteX11756" fmla="*/ 2706421 w 4368946"/>
                <a:gd name="connsiteY11756" fmla="*/ 1745938 h 2947481"/>
                <a:gd name="connsiteX11757" fmla="*/ 2713827 w 4368946"/>
                <a:gd name="connsiteY11757" fmla="*/ 1728991 h 2947481"/>
                <a:gd name="connsiteX11758" fmla="*/ 2714173 w 4368946"/>
                <a:gd name="connsiteY11758" fmla="*/ 1728991 h 2947481"/>
                <a:gd name="connsiteX11759" fmla="*/ 2717634 w 4368946"/>
                <a:gd name="connsiteY11759" fmla="*/ 1727676 h 2947481"/>
                <a:gd name="connsiteX11760" fmla="*/ 2719502 w 4368946"/>
                <a:gd name="connsiteY11760" fmla="*/ 1726916 h 2947481"/>
                <a:gd name="connsiteX11761" fmla="*/ 2722686 w 4368946"/>
                <a:gd name="connsiteY11761" fmla="*/ 1725325 h 2947481"/>
                <a:gd name="connsiteX11762" fmla="*/ 2723586 w 4368946"/>
                <a:gd name="connsiteY11762" fmla="*/ 1724840 h 2947481"/>
                <a:gd name="connsiteX11763" fmla="*/ 2726562 w 4368946"/>
                <a:gd name="connsiteY11763" fmla="*/ 1724633 h 2947481"/>
                <a:gd name="connsiteX11764" fmla="*/ 2729468 w 4368946"/>
                <a:gd name="connsiteY11764" fmla="*/ 1724771 h 2947481"/>
                <a:gd name="connsiteX11765" fmla="*/ 2742480 w 4368946"/>
                <a:gd name="connsiteY11765" fmla="*/ 1721520 h 2947481"/>
                <a:gd name="connsiteX11766" fmla="*/ 2746910 w 4368946"/>
                <a:gd name="connsiteY11766" fmla="*/ 1720067 h 2947481"/>
                <a:gd name="connsiteX11767" fmla="*/ 2747879 w 4368946"/>
                <a:gd name="connsiteY11767" fmla="*/ 1719652 h 2947481"/>
                <a:gd name="connsiteX11768" fmla="*/ 2755838 w 4368946"/>
                <a:gd name="connsiteY11768" fmla="*/ 1714534 h 2947481"/>
                <a:gd name="connsiteX11769" fmla="*/ 2757153 w 4368946"/>
                <a:gd name="connsiteY11769" fmla="*/ 1713842 h 2947481"/>
                <a:gd name="connsiteX11770" fmla="*/ 2761444 w 4368946"/>
                <a:gd name="connsiteY11770" fmla="*/ 1712112 h 2947481"/>
                <a:gd name="connsiteX11771" fmla="*/ 2761721 w 4368946"/>
                <a:gd name="connsiteY11771" fmla="*/ 1712112 h 2947481"/>
                <a:gd name="connsiteX11772" fmla="*/ 2767466 w 4368946"/>
                <a:gd name="connsiteY11772" fmla="*/ 1711490 h 2947481"/>
                <a:gd name="connsiteX11773" fmla="*/ 2771410 w 4368946"/>
                <a:gd name="connsiteY11773" fmla="*/ 1710660 h 2947481"/>
                <a:gd name="connsiteX11774" fmla="*/ 2783591 w 4368946"/>
                <a:gd name="connsiteY11774" fmla="*/ 1704711 h 2947481"/>
                <a:gd name="connsiteX11775" fmla="*/ 2787121 w 4368946"/>
                <a:gd name="connsiteY11775" fmla="*/ 1703466 h 2947481"/>
                <a:gd name="connsiteX11776" fmla="*/ 2787260 w 4368946"/>
                <a:gd name="connsiteY11776" fmla="*/ 1703466 h 2947481"/>
                <a:gd name="connsiteX11777" fmla="*/ 2788782 w 4368946"/>
                <a:gd name="connsiteY11777" fmla="*/ 1703466 h 2947481"/>
                <a:gd name="connsiteX11778" fmla="*/ 2790167 w 4368946"/>
                <a:gd name="connsiteY11778" fmla="*/ 1703466 h 2947481"/>
                <a:gd name="connsiteX11779" fmla="*/ 2791620 w 4368946"/>
                <a:gd name="connsiteY11779" fmla="*/ 1703466 h 2947481"/>
                <a:gd name="connsiteX11780" fmla="*/ 2802348 w 4368946"/>
                <a:gd name="connsiteY11780" fmla="*/ 1700630 h 2947481"/>
                <a:gd name="connsiteX11781" fmla="*/ 2805670 w 4368946"/>
                <a:gd name="connsiteY11781" fmla="*/ 1700007 h 2947481"/>
                <a:gd name="connsiteX11782" fmla="*/ 2808231 w 4368946"/>
                <a:gd name="connsiteY11782" fmla="*/ 1699385 h 2947481"/>
                <a:gd name="connsiteX11783" fmla="*/ 2810930 w 4368946"/>
                <a:gd name="connsiteY11783" fmla="*/ 1698554 h 2947481"/>
                <a:gd name="connsiteX11784" fmla="*/ 2822765 w 4368946"/>
                <a:gd name="connsiteY11784" fmla="*/ 1695234 h 2947481"/>
                <a:gd name="connsiteX11785" fmla="*/ 2823942 w 4368946"/>
                <a:gd name="connsiteY11785" fmla="*/ 1694612 h 2947481"/>
                <a:gd name="connsiteX11786" fmla="*/ 2834946 w 4368946"/>
                <a:gd name="connsiteY11786" fmla="*/ 1683682 h 2947481"/>
                <a:gd name="connsiteX11787" fmla="*/ 2835084 w 4368946"/>
                <a:gd name="connsiteY11787" fmla="*/ 1683405 h 2947481"/>
                <a:gd name="connsiteX11788" fmla="*/ 2850450 w 4368946"/>
                <a:gd name="connsiteY11788" fmla="*/ 1673721 h 2947481"/>
                <a:gd name="connsiteX11789" fmla="*/ 2851487 w 4368946"/>
                <a:gd name="connsiteY11789" fmla="*/ 1672476 h 2947481"/>
                <a:gd name="connsiteX11790" fmla="*/ 2852802 w 4368946"/>
                <a:gd name="connsiteY11790" fmla="*/ 1670747 h 2947481"/>
                <a:gd name="connsiteX11791" fmla="*/ 2855502 w 4368946"/>
                <a:gd name="connsiteY11791" fmla="*/ 1667772 h 2947481"/>
                <a:gd name="connsiteX11792" fmla="*/ 2855640 w 4368946"/>
                <a:gd name="connsiteY11792" fmla="*/ 1667634 h 2947481"/>
                <a:gd name="connsiteX11793" fmla="*/ 2858201 w 4368946"/>
                <a:gd name="connsiteY11793" fmla="*/ 1665697 h 2947481"/>
                <a:gd name="connsiteX11794" fmla="*/ 2860208 w 4368946"/>
                <a:gd name="connsiteY11794" fmla="*/ 1664037 h 2947481"/>
                <a:gd name="connsiteX11795" fmla="*/ 2865399 w 4368946"/>
                <a:gd name="connsiteY11795" fmla="*/ 1658295 h 2947481"/>
                <a:gd name="connsiteX11796" fmla="*/ 2875504 w 4368946"/>
                <a:gd name="connsiteY11796" fmla="*/ 1651378 h 2947481"/>
                <a:gd name="connsiteX11797" fmla="*/ 2877234 w 4368946"/>
                <a:gd name="connsiteY11797" fmla="*/ 1649441 h 2947481"/>
                <a:gd name="connsiteX11798" fmla="*/ 2880764 w 4368946"/>
                <a:gd name="connsiteY11798" fmla="*/ 1644668 h 2947481"/>
                <a:gd name="connsiteX11799" fmla="*/ 2881733 w 4368946"/>
                <a:gd name="connsiteY11799" fmla="*/ 1643631 h 2947481"/>
                <a:gd name="connsiteX11800" fmla="*/ 2882217 w 4368946"/>
                <a:gd name="connsiteY11800" fmla="*/ 1643146 h 2947481"/>
                <a:gd name="connsiteX11801" fmla="*/ 2884571 w 4368946"/>
                <a:gd name="connsiteY11801" fmla="*/ 1641625 h 2947481"/>
                <a:gd name="connsiteX11802" fmla="*/ 2903258 w 4368946"/>
                <a:gd name="connsiteY11802" fmla="*/ 1617552 h 2947481"/>
                <a:gd name="connsiteX11803" fmla="*/ 2903258 w 4368946"/>
                <a:gd name="connsiteY11803" fmla="*/ 1616584 h 2947481"/>
                <a:gd name="connsiteX11804" fmla="*/ 2903050 w 4368946"/>
                <a:gd name="connsiteY11804" fmla="*/ 1610013 h 2947481"/>
                <a:gd name="connsiteX11805" fmla="*/ 2906649 w 4368946"/>
                <a:gd name="connsiteY11805" fmla="*/ 1603233 h 2947481"/>
                <a:gd name="connsiteX11806" fmla="*/ 2907133 w 4368946"/>
                <a:gd name="connsiteY11806" fmla="*/ 1602542 h 2947481"/>
                <a:gd name="connsiteX11807" fmla="*/ 2907964 w 4368946"/>
                <a:gd name="connsiteY11807" fmla="*/ 1601366 h 2947481"/>
                <a:gd name="connsiteX11808" fmla="*/ 2911840 w 4368946"/>
                <a:gd name="connsiteY11808" fmla="*/ 1593342 h 2947481"/>
                <a:gd name="connsiteX11809" fmla="*/ 2913362 w 4368946"/>
                <a:gd name="connsiteY11809" fmla="*/ 1591543 h 2947481"/>
                <a:gd name="connsiteX11810" fmla="*/ 2915646 w 4368946"/>
                <a:gd name="connsiteY11810" fmla="*/ 1588638 h 2947481"/>
                <a:gd name="connsiteX11811" fmla="*/ 2918346 w 4368946"/>
                <a:gd name="connsiteY11811" fmla="*/ 1584418 h 2947481"/>
                <a:gd name="connsiteX11812" fmla="*/ 2919799 w 4368946"/>
                <a:gd name="connsiteY11812" fmla="*/ 1581651 h 2947481"/>
                <a:gd name="connsiteX11813" fmla="*/ 2921114 w 4368946"/>
                <a:gd name="connsiteY11813" fmla="*/ 1578677 h 2947481"/>
                <a:gd name="connsiteX11814" fmla="*/ 2922429 w 4368946"/>
                <a:gd name="connsiteY11814" fmla="*/ 1575149 h 2947481"/>
                <a:gd name="connsiteX11815" fmla="*/ 2922429 w 4368946"/>
                <a:gd name="connsiteY11815" fmla="*/ 1575149 h 2947481"/>
                <a:gd name="connsiteX11816" fmla="*/ 2936479 w 4368946"/>
                <a:gd name="connsiteY11816" fmla="*/ 1567471 h 2947481"/>
                <a:gd name="connsiteX11817" fmla="*/ 2944438 w 4368946"/>
                <a:gd name="connsiteY11817" fmla="*/ 1545404 h 2947481"/>
                <a:gd name="connsiteX11818" fmla="*/ 2949075 w 4368946"/>
                <a:gd name="connsiteY11818" fmla="*/ 1536827 h 2947481"/>
                <a:gd name="connsiteX11819" fmla="*/ 2949906 w 4368946"/>
                <a:gd name="connsiteY11819" fmla="*/ 1534198 h 2947481"/>
                <a:gd name="connsiteX11820" fmla="*/ 2950460 w 4368946"/>
                <a:gd name="connsiteY11820" fmla="*/ 1532400 h 2947481"/>
                <a:gd name="connsiteX11821" fmla="*/ 2950875 w 4368946"/>
                <a:gd name="connsiteY11821" fmla="*/ 1530740 h 2947481"/>
                <a:gd name="connsiteX11822" fmla="*/ 2951567 w 4368946"/>
                <a:gd name="connsiteY11822" fmla="*/ 1526797 h 2947481"/>
                <a:gd name="connsiteX11823" fmla="*/ 2951843 w 4368946"/>
                <a:gd name="connsiteY11823" fmla="*/ 1524445 h 2947481"/>
                <a:gd name="connsiteX11824" fmla="*/ 2951913 w 4368946"/>
                <a:gd name="connsiteY11824" fmla="*/ 1523476 h 2947481"/>
                <a:gd name="connsiteX11825" fmla="*/ 2953989 w 4368946"/>
                <a:gd name="connsiteY11825" fmla="*/ 1507912 h 2947481"/>
                <a:gd name="connsiteX11826" fmla="*/ 2948521 w 4368946"/>
                <a:gd name="connsiteY11826" fmla="*/ 1495185 h 2947481"/>
                <a:gd name="connsiteX11827" fmla="*/ 2949145 w 4368946"/>
                <a:gd name="connsiteY11827" fmla="*/ 1484117 h 2947481"/>
                <a:gd name="connsiteX11828" fmla="*/ 2948660 w 4368946"/>
                <a:gd name="connsiteY11828" fmla="*/ 1480866 h 2947481"/>
                <a:gd name="connsiteX11829" fmla="*/ 2948452 w 4368946"/>
                <a:gd name="connsiteY11829" fmla="*/ 1479621 h 2947481"/>
                <a:gd name="connsiteX11830" fmla="*/ 2949421 w 4368946"/>
                <a:gd name="connsiteY11830" fmla="*/ 1466408 h 2947481"/>
                <a:gd name="connsiteX11831" fmla="*/ 2948798 w 4368946"/>
                <a:gd name="connsiteY11831" fmla="*/ 1462604 h 2947481"/>
                <a:gd name="connsiteX11832" fmla="*/ 2942154 w 4368946"/>
                <a:gd name="connsiteY11832" fmla="*/ 1448838 h 2947481"/>
                <a:gd name="connsiteX11833" fmla="*/ 2940285 w 4368946"/>
                <a:gd name="connsiteY11833" fmla="*/ 1446763 h 2947481"/>
                <a:gd name="connsiteX11834" fmla="*/ 2935579 w 4368946"/>
                <a:gd name="connsiteY11834" fmla="*/ 1442543 h 2947481"/>
                <a:gd name="connsiteX11835" fmla="*/ 2930388 w 4368946"/>
                <a:gd name="connsiteY11835" fmla="*/ 1435695 h 2947481"/>
                <a:gd name="connsiteX11836" fmla="*/ 2928450 w 4368946"/>
                <a:gd name="connsiteY11836" fmla="*/ 1433828 h 2947481"/>
                <a:gd name="connsiteX11837" fmla="*/ 2927758 w 4368946"/>
                <a:gd name="connsiteY11837" fmla="*/ 1433136 h 2947481"/>
                <a:gd name="connsiteX11838" fmla="*/ 2926997 w 4368946"/>
                <a:gd name="connsiteY11838" fmla="*/ 1430992 h 2947481"/>
                <a:gd name="connsiteX11839" fmla="*/ 2925474 w 4368946"/>
                <a:gd name="connsiteY11839" fmla="*/ 1427187 h 2947481"/>
                <a:gd name="connsiteX11840" fmla="*/ 2924505 w 4368946"/>
                <a:gd name="connsiteY11840" fmla="*/ 1425112 h 2947481"/>
                <a:gd name="connsiteX11841" fmla="*/ 2921598 w 4368946"/>
                <a:gd name="connsiteY11841" fmla="*/ 1419301 h 2947481"/>
                <a:gd name="connsiteX11842" fmla="*/ 2917169 w 4368946"/>
                <a:gd name="connsiteY11842" fmla="*/ 1407680 h 2947481"/>
                <a:gd name="connsiteX11843" fmla="*/ 2915023 w 4368946"/>
                <a:gd name="connsiteY11843" fmla="*/ 1403322 h 2947481"/>
                <a:gd name="connsiteX11844" fmla="*/ 2911632 w 4368946"/>
                <a:gd name="connsiteY11844" fmla="*/ 1397650 h 2947481"/>
                <a:gd name="connsiteX11845" fmla="*/ 2908033 w 4368946"/>
                <a:gd name="connsiteY11845" fmla="*/ 1392877 h 2947481"/>
                <a:gd name="connsiteX11846" fmla="*/ 2913916 w 4368946"/>
                <a:gd name="connsiteY11846" fmla="*/ 1388796 h 2947481"/>
                <a:gd name="connsiteX11847" fmla="*/ 2915370 w 4368946"/>
                <a:gd name="connsiteY11847" fmla="*/ 1387481 h 2947481"/>
                <a:gd name="connsiteX11848" fmla="*/ 2921322 w 4368946"/>
                <a:gd name="connsiteY11848" fmla="*/ 1379803 h 2947481"/>
                <a:gd name="connsiteX11849" fmla="*/ 2921529 w 4368946"/>
                <a:gd name="connsiteY11849" fmla="*/ 1379526 h 2947481"/>
                <a:gd name="connsiteX11850" fmla="*/ 2926443 w 4368946"/>
                <a:gd name="connsiteY11850" fmla="*/ 1377520 h 2947481"/>
                <a:gd name="connsiteX11851" fmla="*/ 2928035 w 4368946"/>
                <a:gd name="connsiteY11851" fmla="*/ 1377728 h 2947481"/>
                <a:gd name="connsiteX11852" fmla="*/ 2931495 w 4368946"/>
                <a:gd name="connsiteY11852" fmla="*/ 1377935 h 2947481"/>
                <a:gd name="connsiteX11853" fmla="*/ 2934610 w 4368946"/>
                <a:gd name="connsiteY11853" fmla="*/ 1377728 h 2947481"/>
                <a:gd name="connsiteX11854" fmla="*/ 2936202 w 4368946"/>
                <a:gd name="connsiteY11854" fmla="*/ 1377520 h 2947481"/>
                <a:gd name="connsiteX11855" fmla="*/ 2949352 w 4368946"/>
                <a:gd name="connsiteY11855" fmla="*/ 1372402 h 2947481"/>
                <a:gd name="connsiteX11856" fmla="*/ 2950667 w 4368946"/>
                <a:gd name="connsiteY11856" fmla="*/ 1371433 h 2947481"/>
                <a:gd name="connsiteX11857" fmla="*/ 2957242 w 4368946"/>
                <a:gd name="connsiteY11857" fmla="*/ 1364585 h 2947481"/>
                <a:gd name="connsiteX11858" fmla="*/ 2958626 w 4368946"/>
                <a:gd name="connsiteY11858" fmla="*/ 1362579 h 2947481"/>
                <a:gd name="connsiteX11859" fmla="*/ 2963194 w 4368946"/>
                <a:gd name="connsiteY11859" fmla="*/ 1350335 h 2947481"/>
                <a:gd name="connsiteX11860" fmla="*/ 2965755 w 4368946"/>
                <a:gd name="connsiteY11860" fmla="*/ 1343349 h 2947481"/>
                <a:gd name="connsiteX11861" fmla="*/ 2967001 w 4368946"/>
                <a:gd name="connsiteY11861" fmla="*/ 1344110 h 2947481"/>
                <a:gd name="connsiteX11862" fmla="*/ 2975791 w 4368946"/>
                <a:gd name="connsiteY11862" fmla="*/ 1350197 h 2947481"/>
                <a:gd name="connsiteX11863" fmla="*/ 2977521 w 4368946"/>
                <a:gd name="connsiteY11863" fmla="*/ 1350958 h 2947481"/>
                <a:gd name="connsiteX11864" fmla="*/ 2978628 w 4368946"/>
                <a:gd name="connsiteY11864" fmla="*/ 1351442 h 2947481"/>
                <a:gd name="connsiteX11865" fmla="*/ 2984650 w 4368946"/>
                <a:gd name="connsiteY11865" fmla="*/ 1354970 h 2947481"/>
                <a:gd name="connsiteX11866" fmla="*/ 2984650 w 4368946"/>
                <a:gd name="connsiteY11866" fmla="*/ 1355662 h 2947481"/>
                <a:gd name="connsiteX11867" fmla="*/ 2991709 w 4368946"/>
                <a:gd name="connsiteY11867" fmla="*/ 1372609 h 2947481"/>
                <a:gd name="connsiteX11868" fmla="*/ 2991363 w 4368946"/>
                <a:gd name="connsiteY11868" fmla="*/ 1373923 h 2947481"/>
                <a:gd name="connsiteX11869" fmla="*/ 2989979 w 4368946"/>
                <a:gd name="connsiteY11869" fmla="*/ 1376760 h 2947481"/>
                <a:gd name="connsiteX11870" fmla="*/ 2987833 w 4368946"/>
                <a:gd name="connsiteY11870" fmla="*/ 1382778 h 2947481"/>
                <a:gd name="connsiteX11871" fmla="*/ 2987211 w 4368946"/>
                <a:gd name="connsiteY11871" fmla="*/ 1385406 h 2947481"/>
                <a:gd name="connsiteX11872" fmla="*/ 2986864 w 4368946"/>
                <a:gd name="connsiteY11872" fmla="*/ 1396197 h 2947481"/>
                <a:gd name="connsiteX11873" fmla="*/ 2987141 w 4368946"/>
                <a:gd name="connsiteY11873" fmla="*/ 1397719 h 2947481"/>
                <a:gd name="connsiteX11874" fmla="*/ 2986934 w 4368946"/>
                <a:gd name="connsiteY11874" fmla="*/ 1399587 h 2947481"/>
                <a:gd name="connsiteX11875" fmla="*/ 2986934 w 4368946"/>
                <a:gd name="connsiteY11875" fmla="*/ 1400624 h 2947481"/>
                <a:gd name="connsiteX11876" fmla="*/ 2990256 w 4368946"/>
                <a:gd name="connsiteY11876" fmla="*/ 1416050 h 2947481"/>
                <a:gd name="connsiteX11877" fmla="*/ 2992470 w 4368946"/>
                <a:gd name="connsiteY11877" fmla="*/ 1420062 h 2947481"/>
                <a:gd name="connsiteX11878" fmla="*/ 2993785 w 4368946"/>
                <a:gd name="connsiteY11878" fmla="*/ 1422206 h 2947481"/>
                <a:gd name="connsiteX11879" fmla="*/ 2995032 w 4368946"/>
                <a:gd name="connsiteY11879" fmla="*/ 1424005 h 2947481"/>
                <a:gd name="connsiteX11880" fmla="*/ 2997592 w 4368946"/>
                <a:gd name="connsiteY11880" fmla="*/ 1427187 h 2947481"/>
                <a:gd name="connsiteX11881" fmla="*/ 2998838 w 4368946"/>
                <a:gd name="connsiteY11881" fmla="*/ 1428570 h 2947481"/>
                <a:gd name="connsiteX11882" fmla="*/ 3008735 w 4368946"/>
                <a:gd name="connsiteY11882" fmla="*/ 1435419 h 2947481"/>
                <a:gd name="connsiteX11883" fmla="*/ 3009704 w 4368946"/>
                <a:gd name="connsiteY11883" fmla="*/ 1435834 h 2947481"/>
                <a:gd name="connsiteX11884" fmla="*/ 3020155 w 4368946"/>
                <a:gd name="connsiteY11884" fmla="*/ 1437909 h 2947481"/>
                <a:gd name="connsiteX11885" fmla="*/ 3033028 w 4368946"/>
                <a:gd name="connsiteY11885" fmla="*/ 1434727 h 2947481"/>
                <a:gd name="connsiteX11886" fmla="*/ 3033374 w 4368946"/>
                <a:gd name="connsiteY11886" fmla="*/ 1434727 h 2947481"/>
                <a:gd name="connsiteX11887" fmla="*/ 3034828 w 4368946"/>
                <a:gd name="connsiteY11887" fmla="*/ 1434727 h 2947481"/>
                <a:gd name="connsiteX11888" fmla="*/ 3050054 w 4368946"/>
                <a:gd name="connsiteY11888" fmla="*/ 1430162 h 2947481"/>
                <a:gd name="connsiteX11889" fmla="*/ 3051300 w 4368946"/>
                <a:gd name="connsiteY11889" fmla="*/ 1429331 h 2947481"/>
                <a:gd name="connsiteX11890" fmla="*/ 3055522 w 4368946"/>
                <a:gd name="connsiteY11890" fmla="*/ 1425873 h 2947481"/>
                <a:gd name="connsiteX11891" fmla="*/ 3056837 w 4368946"/>
                <a:gd name="connsiteY11891" fmla="*/ 1425181 h 2947481"/>
                <a:gd name="connsiteX11892" fmla="*/ 3058636 w 4368946"/>
                <a:gd name="connsiteY11892" fmla="*/ 1425181 h 2947481"/>
                <a:gd name="connsiteX11893" fmla="*/ 3073240 w 4368946"/>
                <a:gd name="connsiteY11893" fmla="*/ 1421031 h 2947481"/>
                <a:gd name="connsiteX11894" fmla="*/ 3076839 w 4368946"/>
                <a:gd name="connsiteY11894" fmla="*/ 1418402 h 2947481"/>
                <a:gd name="connsiteX11895" fmla="*/ 3079123 w 4368946"/>
                <a:gd name="connsiteY11895" fmla="*/ 1417918 h 2947481"/>
                <a:gd name="connsiteX11896" fmla="*/ 3093034 w 4368946"/>
                <a:gd name="connsiteY11896" fmla="*/ 1410170 h 2947481"/>
                <a:gd name="connsiteX11897" fmla="*/ 3096841 w 4368946"/>
                <a:gd name="connsiteY11897" fmla="*/ 1406227 h 2947481"/>
                <a:gd name="connsiteX11898" fmla="*/ 3102101 w 4368946"/>
                <a:gd name="connsiteY11898" fmla="*/ 1398618 h 2947481"/>
                <a:gd name="connsiteX11899" fmla="*/ 3104731 w 4368946"/>
                <a:gd name="connsiteY11899" fmla="*/ 1392946 h 2947481"/>
                <a:gd name="connsiteX11900" fmla="*/ 3106323 w 4368946"/>
                <a:gd name="connsiteY11900" fmla="*/ 1388588 h 2947481"/>
                <a:gd name="connsiteX11901" fmla="*/ 3107984 w 4368946"/>
                <a:gd name="connsiteY11901" fmla="*/ 1382432 h 2947481"/>
                <a:gd name="connsiteX11902" fmla="*/ 3108745 w 4368946"/>
                <a:gd name="connsiteY11902" fmla="*/ 1378696 h 2947481"/>
                <a:gd name="connsiteX11903" fmla="*/ 3109437 w 4368946"/>
                <a:gd name="connsiteY11903" fmla="*/ 1373162 h 2947481"/>
                <a:gd name="connsiteX11904" fmla="*/ 3106876 w 4368946"/>
                <a:gd name="connsiteY11904" fmla="*/ 1357460 h 2947481"/>
                <a:gd name="connsiteX11905" fmla="*/ 3107084 w 4368946"/>
                <a:gd name="connsiteY11905" fmla="*/ 1354970 h 2947481"/>
                <a:gd name="connsiteX11906" fmla="*/ 3107084 w 4368946"/>
                <a:gd name="connsiteY11906" fmla="*/ 1351096 h 2947481"/>
                <a:gd name="connsiteX11907" fmla="*/ 3106807 w 4368946"/>
                <a:gd name="connsiteY11907" fmla="*/ 1346877 h 2947481"/>
                <a:gd name="connsiteX11908" fmla="*/ 3106461 w 4368946"/>
                <a:gd name="connsiteY11908" fmla="*/ 1343971 h 2947481"/>
                <a:gd name="connsiteX11909" fmla="*/ 3105700 w 4368946"/>
                <a:gd name="connsiteY11909" fmla="*/ 1339683 h 2947481"/>
                <a:gd name="connsiteX11910" fmla="*/ 3104385 w 4368946"/>
                <a:gd name="connsiteY11910" fmla="*/ 1334841 h 2947481"/>
                <a:gd name="connsiteX11911" fmla="*/ 3102516 w 4368946"/>
                <a:gd name="connsiteY11911" fmla="*/ 1329791 h 2947481"/>
                <a:gd name="connsiteX11912" fmla="*/ 3100440 w 4368946"/>
                <a:gd name="connsiteY11912" fmla="*/ 1325433 h 2947481"/>
                <a:gd name="connsiteX11913" fmla="*/ 3097671 w 4368946"/>
                <a:gd name="connsiteY11913" fmla="*/ 1320729 h 2947481"/>
                <a:gd name="connsiteX11914" fmla="*/ 3096149 w 4368946"/>
                <a:gd name="connsiteY11914" fmla="*/ 1318377 h 2947481"/>
                <a:gd name="connsiteX11915" fmla="*/ 3087843 w 4368946"/>
                <a:gd name="connsiteY11915" fmla="*/ 1307033 h 2947481"/>
                <a:gd name="connsiteX11916" fmla="*/ 3082237 w 4368946"/>
                <a:gd name="connsiteY11916" fmla="*/ 1296311 h 2947481"/>
                <a:gd name="connsiteX11917" fmla="*/ 3079399 w 4368946"/>
                <a:gd name="connsiteY11917" fmla="*/ 1291538 h 2947481"/>
                <a:gd name="connsiteX11918" fmla="*/ 3078707 w 4368946"/>
                <a:gd name="connsiteY11918" fmla="*/ 1290569 h 2947481"/>
                <a:gd name="connsiteX11919" fmla="*/ 3087082 w 4368946"/>
                <a:gd name="connsiteY11919" fmla="*/ 1283790 h 2947481"/>
                <a:gd name="connsiteX11920" fmla="*/ 3088882 w 4368946"/>
                <a:gd name="connsiteY11920" fmla="*/ 1282199 h 2947481"/>
                <a:gd name="connsiteX11921" fmla="*/ 3092134 w 4368946"/>
                <a:gd name="connsiteY11921" fmla="*/ 1279017 h 2947481"/>
                <a:gd name="connsiteX11922" fmla="*/ 3093934 w 4368946"/>
                <a:gd name="connsiteY11922" fmla="*/ 1278326 h 2947481"/>
                <a:gd name="connsiteX11923" fmla="*/ 3102032 w 4368946"/>
                <a:gd name="connsiteY11923" fmla="*/ 1273276 h 2947481"/>
                <a:gd name="connsiteX11924" fmla="*/ 3103416 w 4368946"/>
                <a:gd name="connsiteY11924" fmla="*/ 1272031 h 2947481"/>
                <a:gd name="connsiteX11925" fmla="*/ 3111583 w 4368946"/>
                <a:gd name="connsiteY11925" fmla="*/ 1259095 h 2947481"/>
                <a:gd name="connsiteX11926" fmla="*/ 3112067 w 4368946"/>
                <a:gd name="connsiteY11926" fmla="*/ 1257504 h 2947481"/>
                <a:gd name="connsiteX11927" fmla="*/ 3113174 w 4368946"/>
                <a:gd name="connsiteY11927" fmla="*/ 1249273 h 2947481"/>
                <a:gd name="connsiteX11928" fmla="*/ 3113174 w 4368946"/>
                <a:gd name="connsiteY11928" fmla="*/ 1247405 h 2947481"/>
                <a:gd name="connsiteX11929" fmla="*/ 3112898 w 4368946"/>
                <a:gd name="connsiteY11929" fmla="*/ 1244154 h 2947481"/>
                <a:gd name="connsiteX11930" fmla="*/ 3112759 w 4368946"/>
                <a:gd name="connsiteY11930" fmla="*/ 1243393 h 2947481"/>
                <a:gd name="connsiteX11931" fmla="*/ 3112621 w 4368946"/>
                <a:gd name="connsiteY11931" fmla="*/ 1241318 h 2947481"/>
                <a:gd name="connsiteX11932" fmla="*/ 3127155 w 4368946"/>
                <a:gd name="connsiteY11932" fmla="*/ 1231495 h 2947481"/>
                <a:gd name="connsiteX11933" fmla="*/ 3128193 w 4368946"/>
                <a:gd name="connsiteY11933" fmla="*/ 1230250 h 2947481"/>
                <a:gd name="connsiteX11934" fmla="*/ 3129231 w 4368946"/>
                <a:gd name="connsiteY11934" fmla="*/ 1228867 h 2947481"/>
                <a:gd name="connsiteX11935" fmla="*/ 3130408 w 4368946"/>
                <a:gd name="connsiteY11935" fmla="*/ 1228106 h 2947481"/>
                <a:gd name="connsiteX11936" fmla="*/ 3132346 w 4368946"/>
                <a:gd name="connsiteY11936" fmla="*/ 1226791 h 2947481"/>
                <a:gd name="connsiteX11937" fmla="*/ 3132831 w 4368946"/>
                <a:gd name="connsiteY11937" fmla="*/ 1226446 h 2947481"/>
                <a:gd name="connsiteX11938" fmla="*/ 3138644 w 4368946"/>
                <a:gd name="connsiteY11938" fmla="*/ 1227068 h 2947481"/>
                <a:gd name="connsiteX11939" fmla="*/ 3139613 w 4368946"/>
                <a:gd name="connsiteY11939" fmla="*/ 1227068 h 2947481"/>
                <a:gd name="connsiteX11940" fmla="*/ 3154286 w 4368946"/>
                <a:gd name="connsiteY11940" fmla="*/ 1231288 h 2947481"/>
                <a:gd name="connsiteX11941" fmla="*/ 3155255 w 4368946"/>
                <a:gd name="connsiteY11941" fmla="*/ 1231288 h 2947481"/>
                <a:gd name="connsiteX11942" fmla="*/ 3159408 w 4368946"/>
                <a:gd name="connsiteY11942" fmla="*/ 1231149 h 2947481"/>
                <a:gd name="connsiteX11943" fmla="*/ 3165014 w 4368946"/>
                <a:gd name="connsiteY11943" fmla="*/ 1230389 h 2947481"/>
                <a:gd name="connsiteX11944" fmla="*/ 3170273 w 4368946"/>
                <a:gd name="connsiteY11944" fmla="*/ 1229074 h 2947481"/>
                <a:gd name="connsiteX11945" fmla="*/ 3173319 w 4368946"/>
                <a:gd name="connsiteY11945" fmla="*/ 1228106 h 2947481"/>
                <a:gd name="connsiteX11946" fmla="*/ 3178510 w 4368946"/>
                <a:gd name="connsiteY11946" fmla="*/ 1226169 h 2947481"/>
                <a:gd name="connsiteX11947" fmla="*/ 3181348 w 4368946"/>
                <a:gd name="connsiteY11947" fmla="*/ 1224924 h 2947481"/>
                <a:gd name="connsiteX11948" fmla="*/ 3185362 w 4368946"/>
                <a:gd name="connsiteY11948" fmla="*/ 1222918 h 2947481"/>
                <a:gd name="connsiteX11949" fmla="*/ 3187507 w 4368946"/>
                <a:gd name="connsiteY11949" fmla="*/ 1221742 h 2947481"/>
                <a:gd name="connsiteX11950" fmla="*/ 3204741 w 4368946"/>
                <a:gd name="connsiteY11950" fmla="*/ 1211020 h 2947481"/>
                <a:gd name="connsiteX11951" fmla="*/ 3207232 w 4368946"/>
                <a:gd name="connsiteY11951" fmla="*/ 1209290 h 2947481"/>
                <a:gd name="connsiteX11952" fmla="*/ 3215261 w 4368946"/>
                <a:gd name="connsiteY11952" fmla="*/ 1202996 h 2947481"/>
                <a:gd name="connsiteX11953" fmla="*/ 3218998 w 4368946"/>
                <a:gd name="connsiteY11953" fmla="*/ 1199399 h 2947481"/>
                <a:gd name="connsiteX11954" fmla="*/ 3225435 w 4368946"/>
                <a:gd name="connsiteY11954" fmla="*/ 1192066 h 2947481"/>
                <a:gd name="connsiteX11955" fmla="*/ 3228549 w 4368946"/>
                <a:gd name="connsiteY11955" fmla="*/ 1187778 h 2947481"/>
                <a:gd name="connsiteX11956" fmla="*/ 3232979 w 4368946"/>
                <a:gd name="connsiteY11956" fmla="*/ 1180099 h 2947481"/>
                <a:gd name="connsiteX11957" fmla="*/ 3233602 w 4368946"/>
                <a:gd name="connsiteY11957" fmla="*/ 1179200 h 2947481"/>
                <a:gd name="connsiteX11958" fmla="*/ 3238585 w 4368946"/>
                <a:gd name="connsiteY11958" fmla="*/ 1174358 h 2947481"/>
                <a:gd name="connsiteX11959" fmla="*/ 3240108 w 4368946"/>
                <a:gd name="connsiteY11959" fmla="*/ 1172698 h 2947481"/>
                <a:gd name="connsiteX11960" fmla="*/ 3276928 w 4368946"/>
                <a:gd name="connsiteY11960" fmla="*/ 1130295 h 2947481"/>
                <a:gd name="connsiteX11961" fmla="*/ 3278727 w 4368946"/>
                <a:gd name="connsiteY11961" fmla="*/ 1128012 h 2947481"/>
                <a:gd name="connsiteX11962" fmla="*/ 3281565 w 4368946"/>
                <a:gd name="connsiteY11962" fmla="*/ 1123930 h 2947481"/>
                <a:gd name="connsiteX11963" fmla="*/ 3282949 w 4368946"/>
                <a:gd name="connsiteY11963" fmla="*/ 1121786 h 2947481"/>
                <a:gd name="connsiteX11964" fmla="*/ 3285302 w 4368946"/>
                <a:gd name="connsiteY11964" fmla="*/ 1117636 h 2947481"/>
                <a:gd name="connsiteX11965" fmla="*/ 3286410 w 4368946"/>
                <a:gd name="connsiteY11965" fmla="*/ 1115491 h 2947481"/>
                <a:gd name="connsiteX11966" fmla="*/ 3288417 w 4368946"/>
                <a:gd name="connsiteY11966" fmla="*/ 1111203 h 2947481"/>
                <a:gd name="connsiteX11967" fmla="*/ 3289178 w 4368946"/>
                <a:gd name="connsiteY11967" fmla="*/ 1109404 h 2947481"/>
                <a:gd name="connsiteX11968" fmla="*/ 3290493 w 4368946"/>
                <a:gd name="connsiteY11968" fmla="*/ 1106015 h 2947481"/>
                <a:gd name="connsiteX11969" fmla="*/ 3290978 w 4368946"/>
                <a:gd name="connsiteY11969" fmla="*/ 1105046 h 2947481"/>
                <a:gd name="connsiteX11970" fmla="*/ 3298937 w 4368946"/>
                <a:gd name="connsiteY11970" fmla="*/ 1095224 h 2947481"/>
                <a:gd name="connsiteX11971" fmla="*/ 3301290 w 4368946"/>
                <a:gd name="connsiteY11971" fmla="*/ 1091834 h 2947481"/>
                <a:gd name="connsiteX11972" fmla="*/ 3307727 w 4368946"/>
                <a:gd name="connsiteY11972" fmla="*/ 1080905 h 2947481"/>
                <a:gd name="connsiteX11973" fmla="*/ 3308419 w 4368946"/>
                <a:gd name="connsiteY11973" fmla="*/ 1080005 h 2947481"/>
                <a:gd name="connsiteX11974" fmla="*/ 3314440 w 4368946"/>
                <a:gd name="connsiteY11974" fmla="*/ 1074333 h 2947481"/>
                <a:gd name="connsiteX11975" fmla="*/ 3315894 w 4368946"/>
                <a:gd name="connsiteY11975" fmla="*/ 1072811 h 2947481"/>
                <a:gd name="connsiteX11976" fmla="*/ 3319285 w 4368946"/>
                <a:gd name="connsiteY11976" fmla="*/ 1069076 h 2947481"/>
                <a:gd name="connsiteX11977" fmla="*/ 3322330 w 4368946"/>
                <a:gd name="connsiteY11977" fmla="*/ 1065064 h 2947481"/>
                <a:gd name="connsiteX11978" fmla="*/ 3324753 w 4368946"/>
                <a:gd name="connsiteY11978" fmla="*/ 1061121 h 2947481"/>
                <a:gd name="connsiteX11979" fmla="*/ 3327660 w 4368946"/>
                <a:gd name="connsiteY11979" fmla="*/ 1054826 h 2947481"/>
                <a:gd name="connsiteX11980" fmla="*/ 3328352 w 4368946"/>
                <a:gd name="connsiteY11980" fmla="*/ 1052543 h 2947481"/>
                <a:gd name="connsiteX11981" fmla="*/ 3329321 w 4368946"/>
                <a:gd name="connsiteY11981" fmla="*/ 1048324 h 2947481"/>
                <a:gd name="connsiteX11982" fmla="*/ 3329459 w 4368946"/>
                <a:gd name="connsiteY11982" fmla="*/ 1047563 h 2947481"/>
                <a:gd name="connsiteX11983" fmla="*/ 3331743 w 4368946"/>
                <a:gd name="connsiteY11983" fmla="*/ 1042790 h 2947481"/>
                <a:gd name="connsiteX11984" fmla="*/ 3332227 w 4368946"/>
                <a:gd name="connsiteY11984" fmla="*/ 1041476 h 2947481"/>
                <a:gd name="connsiteX11985" fmla="*/ 3333612 w 4368946"/>
                <a:gd name="connsiteY11985" fmla="*/ 1028402 h 2947481"/>
                <a:gd name="connsiteX11986" fmla="*/ 3334581 w 4368946"/>
                <a:gd name="connsiteY11986" fmla="*/ 1025566 h 2947481"/>
                <a:gd name="connsiteX11987" fmla="*/ 3335688 w 4368946"/>
                <a:gd name="connsiteY11987" fmla="*/ 1021070 h 2947481"/>
                <a:gd name="connsiteX11988" fmla="*/ 3336380 w 4368946"/>
                <a:gd name="connsiteY11988" fmla="*/ 1016850 h 2947481"/>
                <a:gd name="connsiteX11989" fmla="*/ 3336657 w 4368946"/>
                <a:gd name="connsiteY11989" fmla="*/ 1010209 h 2947481"/>
                <a:gd name="connsiteX11990" fmla="*/ 3336519 w 4368946"/>
                <a:gd name="connsiteY11990" fmla="*/ 1008134 h 2947481"/>
                <a:gd name="connsiteX11991" fmla="*/ 3337003 w 4368946"/>
                <a:gd name="connsiteY11991" fmla="*/ 1006474 h 2947481"/>
                <a:gd name="connsiteX11992" fmla="*/ 3337349 w 4368946"/>
                <a:gd name="connsiteY11992" fmla="*/ 1005160 h 2947481"/>
                <a:gd name="connsiteX11993" fmla="*/ 3337972 w 4368946"/>
                <a:gd name="connsiteY11993" fmla="*/ 993746 h 2947481"/>
                <a:gd name="connsiteX11994" fmla="*/ 3337764 w 4368946"/>
                <a:gd name="connsiteY11994" fmla="*/ 992363 h 2947481"/>
                <a:gd name="connsiteX11995" fmla="*/ 3337072 w 4368946"/>
                <a:gd name="connsiteY11995" fmla="*/ 989111 h 2947481"/>
                <a:gd name="connsiteX11996" fmla="*/ 3336311 w 4368946"/>
                <a:gd name="connsiteY11996" fmla="*/ 986414 h 2947481"/>
                <a:gd name="connsiteX11997" fmla="*/ 3336103 w 4368946"/>
                <a:gd name="connsiteY11997" fmla="*/ 983854 h 2947481"/>
                <a:gd name="connsiteX11998" fmla="*/ 3337903 w 4368946"/>
                <a:gd name="connsiteY11998" fmla="*/ 976314 h 2947481"/>
                <a:gd name="connsiteX11999" fmla="*/ 3342263 w 4368946"/>
                <a:gd name="connsiteY11999" fmla="*/ 965385 h 2947481"/>
                <a:gd name="connsiteX12000" fmla="*/ 3346070 w 4368946"/>
                <a:gd name="connsiteY12000" fmla="*/ 961165 h 2947481"/>
                <a:gd name="connsiteX12001" fmla="*/ 3348423 w 4368946"/>
                <a:gd name="connsiteY12001" fmla="*/ 958191 h 2947481"/>
                <a:gd name="connsiteX12002" fmla="*/ 3349738 w 4368946"/>
                <a:gd name="connsiteY12002" fmla="*/ 956254 h 2947481"/>
                <a:gd name="connsiteX12003" fmla="*/ 3353683 w 4368946"/>
                <a:gd name="connsiteY12003" fmla="*/ 947538 h 2947481"/>
                <a:gd name="connsiteX12004" fmla="*/ 3354998 w 4368946"/>
                <a:gd name="connsiteY12004" fmla="*/ 942350 h 2947481"/>
                <a:gd name="connsiteX12005" fmla="*/ 3355828 w 4368946"/>
                <a:gd name="connsiteY12005" fmla="*/ 936470 h 2947481"/>
                <a:gd name="connsiteX12006" fmla="*/ 3355828 w 4368946"/>
                <a:gd name="connsiteY12006" fmla="*/ 934395 h 2947481"/>
                <a:gd name="connsiteX12007" fmla="*/ 3352437 w 4368946"/>
                <a:gd name="connsiteY12007" fmla="*/ 920076 h 2947481"/>
                <a:gd name="connsiteX12008" fmla="*/ 3352437 w 4368946"/>
                <a:gd name="connsiteY12008" fmla="*/ 919730 h 2947481"/>
                <a:gd name="connsiteX12009" fmla="*/ 3352645 w 4368946"/>
                <a:gd name="connsiteY12009" fmla="*/ 915926 h 2947481"/>
                <a:gd name="connsiteX12010" fmla="*/ 3353268 w 4368946"/>
                <a:gd name="connsiteY12010" fmla="*/ 894413 h 2947481"/>
                <a:gd name="connsiteX12011" fmla="*/ 3352368 w 4368946"/>
                <a:gd name="connsiteY12011" fmla="*/ 892130 h 2947481"/>
                <a:gd name="connsiteX12012" fmla="*/ 3346969 w 4368946"/>
                <a:gd name="connsiteY12012" fmla="*/ 883484 h 2947481"/>
                <a:gd name="connsiteX12013" fmla="*/ 3344616 w 4368946"/>
                <a:gd name="connsiteY12013" fmla="*/ 880924 h 2947481"/>
                <a:gd name="connsiteX12014" fmla="*/ 3341363 w 4368946"/>
                <a:gd name="connsiteY12014" fmla="*/ 877880 h 2947481"/>
                <a:gd name="connsiteX12015" fmla="*/ 3336380 w 4368946"/>
                <a:gd name="connsiteY12015" fmla="*/ 873938 h 2947481"/>
                <a:gd name="connsiteX12016" fmla="*/ 3333058 w 4368946"/>
                <a:gd name="connsiteY12016" fmla="*/ 871655 h 2947481"/>
                <a:gd name="connsiteX12017" fmla="*/ 3329597 w 4368946"/>
                <a:gd name="connsiteY12017" fmla="*/ 869649 h 2947481"/>
                <a:gd name="connsiteX12018" fmla="*/ 3327729 w 4368946"/>
                <a:gd name="connsiteY12018" fmla="*/ 868680 h 2947481"/>
                <a:gd name="connsiteX12019" fmla="*/ 3326483 w 4368946"/>
                <a:gd name="connsiteY12019" fmla="*/ 868058 h 2947481"/>
                <a:gd name="connsiteX12020" fmla="*/ 3324822 w 4368946"/>
                <a:gd name="connsiteY12020" fmla="*/ 865637 h 2947481"/>
                <a:gd name="connsiteX12021" fmla="*/ 3322538 w 4368946"/>
                <a:gd name="connsiteY12021" fmla="*/ 862801 h 2947481"/>
                <a:gd name="connsiteX12022" fmla="*/ 3320531 w 4368946"/>
                <a:gd name="connsiteY12022" fmla="*/ 860587 h 2947481"/>
                <a:gd name="connsiteX12023" fmla="*/ 3316794 w 4368946"/>
                <a:gd name="connsiteY12023" fmla="*/ 857128 h 2947481"/>
                <a:gd name="connsiteX12024" fmla="*/ 3313610 w 4368946"/>
                <a:gd name="connsiteY12024" fmla="*/ 854707 h 2947481"/>
                <a:gd name="connsiteX12025" fmla="*/ 3308834 w 4368946"/>
                <a:gd name="connsiteY12025" fmla="*/ 851802 h 2947481"/>
                <a:gd name="connsiteX12026" fmla="*/ 3305443 w 4368946"/>
                <a:gd name="connsiteY12026" fmla="*/ 850142 h 2947481"/>
                <a:gd name="connsiteX12027" fmla="*/ 3294577 w 4368946"/>
                <a:gd name="connsiteY12027" fmla="*/ 847375 h 2947481"/>
                <a:gd name="connsiteX12028" fmla="*/ 3292085 w 4368946"/>
                <a:gd name="connsiteY12028" fmla="*/ 847237 h 2947481"/>
                <a:gd name="connsiteX12029" fmla="*/ 3290909 w 4368946"/>
                <a:gd name="connsiteY12029" fmla="*/ 847237 h 2947481"/>
                <a:gd name="connsiteX12030" fmla="*/ 3285233 w 4368946"/>
                <a:gd name="connsiteY12030" fmla="*/ 847790 h 2947481"/>
                <a:gd name="connsiteX12031" fmla="*/ 3281011 w 4368946"/>
                <a:gd name="connsiteY12031" fmla="*/ 846476 h 2947481"/>
                <a:gd name="connsiteX12032" fmla="*/ 3272844 w 4368946"/>
                <a:gd name="connsiteY12032" fmla="*/ 845231 h 2947481"/>
                <a:gd name="connsiteX12033" fmla="*/ 3269384 w 4368946"/>
                <a:gd name="connsiteY12033" fmla="*/ 845438 h 2947481"/>
                <a:gd name="connsiteX12034" fmla="*/ 3267100 w 4368946"/>
                <a:gd name="connsiteY12034" fmla="*/ 845715 h 2947481"/>
                <a:gd name="connsiteX12035" fmla="*/ 3264816 w 4368946"/>
                <a:gd name="connsiteY12035" fmla="*/ 846130 h 2947481"/>
                <a:gd name="connsiteX12036" fmla="*/ 3269453 w 4368946"/>
                <a:gd name="connsiteY12036" fmla="*/ 842671 h 2947481"/>
                <a:gd name="connsiteX12037" fmla="*/ 3272983 w 4368946"/>
                <a:gd name="connsiteY12037" fmla="*/ 839489 h 2947481"/>
                <a:gd name="connsiteX12038" fmla="*/ 3286271 w 4368946"/>
                <a:gd name="connsiteY12038" fmla="*/ 825447 h 2947481"/>
                <a:gd name="connsiteX12039" fmla="*/ 3310149 w 4368946"/>
                <a:gd name="connsiteY12039" fmla="*/ 808845 h 2947481"/>
                <a:gd name="connsiteX12040" fmla="*/ 3314025 w 4368946"/>
                <a:gd name="connsiteY12040" fmla="*/ 805594 h 2947481"/>
                <a:gd name="connsiteX12041" fmla="*/ 3316655 w 4368946"/>
                <a:gd name="connsiteY12041" fmla="*/ 802896 h 2947481"/>
                <a:gd name="connsiteX12042" fmla="*/ 3317278 w 4368946"/>
                <a:gd name="connsiteY12042" fmla="*/ 802620 h 2947481"/>
                <a:gd name="connsiteX12043" fmla="*/ 3320600 w 4368946"/>
                <a:gd name="connsiteY12043" fmla="*/ 800683 h 2947481"/>
                <a:gd name="connsiteX12044" fmla="*/ 3322538 w 4368946"/>
                <a:gd name="connsiteY12044" fmla="*/ 799369 h 2947481"/>
                <a:gd name="connsiteX12045" fmla="*/ 3328975 w 4368946"/>
                <a:gd name="connsiteY12045" fmla="*/ 793351 h 2947481"/>
                <a:gd name="connsiteX12046" fmla="*/ 3330359 w 4368946"/>
                <a:gd name="connsiteY12046" fmla="*/ 791552 h 2947481"/>
                <a:gd name="connsiteX12047" fmla="*/ 3333612 w 4368946"/>
                <a:gd name="connsiteY12047" fmla="*/ 786226 h 2947481"/>
                <a:gd name="connsiteX12048" fmla="*/ 3336173 w 4368946"/>
                <a:gd name="connsiteY12048" fmla="*/ 780761 h 2947481"/>
                <a:gd name="connsiteX12049" fmla="*/ 3339910 w 4368946"/>
                <a:gd name="connsiteY12049" fmla="*/ 778547 h 2947481"/>
                <a:gd name="connsiteX12050" fmla="*/ 3341986 w 4368946"/>
                <a:gd name="connsiteY12050" fmla="*/ 777164 h 2947481"/>
                <a:gd name="connsiteX12051" fmla="*/ 3346554 w 4368946"/>
                <a:gd name="connsiteY12051" fmla="*/ 773913 h 2947481"/>
                <a:gd name="connsiteX12052" fmla="*/ 3351330 w 4368946"/>
                <a:gd name="connsiteY12052" fmla="*/ 769555 h 2947481"/>
                <a:gd name="connsiteX12053" fmla="*/ 3360050 w 4368946"/>
                <a:gd name="connsiteY12053" fmla="*/ 759455 h 2947481"/>
                <a:gd name="connsiteX12054" fmla="*/ 3360950 w 4368946"/>
                <a:gd name="connsiteY12054" fmla="*/ 758695 h 2947481"/>
                <a:gd name="connsiteX12055" fmla="*/ 3362611 w 4368946"/>
                <a:gd name="connsiteY12055" fmla="*/ 757795 h 2947481"/>
                <a:gd name="connsiteX12056" fmla="*/ 3365103 w 4368946"/>
                <a:gd name="connsiteY12056" fmla="*/ 756827 h 2947481"/>
                <a:gd name="connsiteX12057" fmla="*/ 3366072 w 4368946"/>
                <a:gd name="connsiteY12057" fmla="*/ 756550 h 2947481"/>
                <a:gd name="connsiteX12058" fmla="*/ 3367041 w 4368946"/>
                <a:gd name="connsiteY12058" fmla="*/ 756550 h 2947481"/>
                <a:gd name="connsiteX12059" fmla="*/ 3369048 w 4368946"/>
                <a:gd name="connsiteY12059" fmla="*/ 756689 h 2947481"/>
                <a:gd name="connsiteX12060" fmla="*/ 3371401 w 4368946"/>
                <a:gd name="connsiteY12060" fmla="*/ 756689 h 2947481"/>
                <a:gd name="connsiteX12061" fmla="*/ 3375969 w 4368946"/>
                <a:gd name="connsiteY12061" fmla="*/ 756343 h 2947481"/>
                <a:gd name="connsiteX12062" fmla="*/ 3379014 w 4368946"/>
                <a:gd name="connsiteY12062" fmla="*/ 755858 h 2947481"/>
                <a:gd name="connsiteX12063" fmla="*/ 3381021 w 4368946"/>
                <a:gd name="connsiteY12063" fmla="*/ 755443 h 2947481"/>
                <a:gd name="connsiteX12064" fmla="*/ 3383513 w 4368946"/>
                <a:gd name="connsiteY12064" fmla="*/ 754821 h 2947481"/>
                <a:gd name="connsiteX12065" fmla="*/ 3404968 w 4368946"/>
                <a:gd name="connsiteY12065" fmla="*/ 754821 h 2947481"/>
                <a:gd name="connsiteX12066" fmla="*/ 3415489 w 4368946"/>
                <a:gd name="connsiteY12066" fmla="*/ 760493 h 2947481"/>
                <a:gd name="connsiteX12067" fmla="*/ 3417772 w 4368946"/>
                <a:gd name="connsiteY12067" fmla="*/ 761116 h 2947481"/>
                <a:gd name="connsiteX12068" fmla="*/ 3425386 w 4368946"/>
                <a:gd name="connsiteY12068" fmla="*/ 762153 h 2947481"/>
                <a:gd name="connsiteX12069" fmla="*/ 3440058 w 4368946"/>
                <a:gd name="connsiteY12069" fmla="*/ 757934 h 2947481"/>
                <a:gd name="connsiteX12070" fmla="*/ 3441927 w 4368946"/>
                <a:gd name="connsiteY12070" fmla="*/ 756758 h 2947481"/>
                <a:gd name="connsiteX12071" fmla="*/ 3446080 w 4368946"/>
                <a:gd name="connsiteY12071" fmla="*/ 757657 h 2947481"/>
                <a:gd name="connsiteX12072" fmla="*/ 3451063 w 4368946"/>
                <a:gd name="connsiteY12072" fmla="*/ 758280 h 2947481"/>
                <a:gd name="connsiteX12073" fmla="*/ 3454177 w 4368946"/>
                <a:gd name="connsiteY12073" fmla="*/ 758418 h 2947481"/>
                <a:gd name="connsiteX12074" fmla="*/ 3455146 w 4368946"/>
                <a:gd name="connsiteY12074" fmla="*/ 758418 h 2947481"/>
                <a:gd name="connsiteX12075" fmla="*/ 3463244 w 4368946"/>
                <a:gd name="connsiteY12075" fmla="*/ 757173 h 2947481"/>
                <a:gd name="connsiteX12076" fmla="*/ 3464005 w 4368946"/>
                <a:gd name="connsiteY12076" fmla="*/ 756965 h 2947481"/>
                <a:gd name="connsiteX12077" fmla="*/ 3468504 w 4368946"/>
                <a:gd name="connsiteY12077" fmla="*/ 758280 h 2947481"/>
                <a:gd name="connsiteX12078" fmla="*/ 3470926 w 4368946"/>
                <a:gd name="connsiteY12078" fmla="*/ 758764 h 2947481"/>
                <a:gd name="connsiteX12079" fmla="*/ 3476325 w 4368946"/>
                <a:gd name="connsiteY12079" fmla="*/ 759317 h 2947481"/>
                <a:gd name="connsiteX12080" fmla="*/ 3479716 w 4368946"/>
                <a:gd name="connsiteY12080" fmla="*/ 759317 h 2947481"/>
                <a:gd name="connsiteX12081" fmla="*/ 3479993 w 4368946"/>
                <a:gd name="connsiteY12081" fmla="*/ 759317 h 2947481"/>
                <a:gd name="connsiteX12082" fmla="*/ 3487191 w 4368946"/>
                <a:gd name="connsiteY12082" fmla="*/ 758349 h 2947481"/>
                <a:gd name="connsiteX12083" fmla="*/ 3490167 w 4368946"/>
                <a:gd name="connsiteY12083" fmla="*/ 757588 h 2947481"/>
                <a:gd name="connsiteX12084" fmla="*/ 3503940 w 4368946"/>
                <a:gd name="connsiteY12084" fmla="*/ 749010 h 2947481"/>
                <a:gd name="connsiteX12085" fmla="*/ 3504286 w 4368946"/>
                <a:gd name="connsiteY12085" fmla="*/ 749149 h 2947481"/>
                <a:gd name="connsiteX12086" fmla="*/ 3506432 w 4368946"/>
                <a:gd name="connsiteY12086" fmla="*/ 752884 h 2947481"/>
                <a:gd name="connsiteX12087" fmla="*/ 3508854 w 4368946"/>
                <a:gd name="connsiteY12087" fmla="*/ 756343 h 2947481"/>
                <a:gd name="connsiteX12088" fmla="*/ 3511553 w 4368946"/>
                <a:gd name="connsiteY12088" fmla="*/ 759663 h 2947481"/>
                <a:gd name="connsiteX12089" fmla="*/ 3513630 w 4368946"/>
                <a:gd name="connsiteY12089" fmla="*/ 761807 h 2947481"/>
                <a:gd name="connsiteX12090" fmla="*/ 3524357 w 4368946"/>
                <a:gd name="connsiteY12090" fmla="*/ 768794 h 2947481"/>
                <a:gd name="connsiteX12091" fmla="*/ 3527195 w 4368946"/>
                <a:gd name="connsiteY12091" fmla="*/ 769831 h 2947481"/>
                <a:gd name="connsiteX12092" fmla="*/ 3536054 w 4368946"/>
                <a:gd name="connsiteY12092" fmla="*/ 771423 h 2947481"/>
                <a:gd name="connsiteX12093" fmla="*/ 3540345 w 4368946"/>
                <a:gd name="connsiteY12093" fmla="*/ 771423 h 2947481"/>
                <a:gd name="connsiteX12094" fmla="*/ 3540830 w 4368946"/>
                <a:gd name="connsiteY12094" fmla="*/ 771492 h 2947481"/>
                <a:gd name="connsiteX12095" fmla="*/ 3542698 w 4368946"/>
                <a:gd name="connsiteY12095" fmla="*/ 771492 h 2947481"/>
                <a:gd name="connsiteX12096" fmla="*/ 3545882 w 4368946"/>
                <a:gd name="connsiteY12096" fmla="*/ 771284 h 2947481"/>
                <a:gd name="connsiteX12097" fmla="*/ 3548927 w 4368946"/>
                <a:gd name="connsiteY12097" fmla="*/ 770869 h 2947481"/>
                <a:gd name="connsiteX12098" fmla="*/ 3550519 w 4368946"/>
                <a:gd name="connsiteY12098" fmla="*/ 770592 h 2947481"/>
                <a:gd name="connsiteX12099" fmla="*/ 3553495 w 4368946"/>
                <a:gd name="connsiteY12099" fmla="*/ 769901 h 2947481"/>
                <a:gd name="connsiteX12100" fmla="*/ 3554949 w 4368946"/>
                <a:gd name="connsiteY12100" fmla="*/ 769486 h 2947481"/>
                <a:gd name="connsiteX12101" fmla="*/ 3556887 w 4368946"/>
                <a:gd name="connsiteY12101" fmla="*/ 768863 h 2947481"/>
                <a:gd name="connsiteX12102" fmla="*/ 3560139 w 4368946"/>
                <a:gd name="connsiteY12102" fmla="*/ 769278 h 2947481"/>
                <a:gd name="connsiteX12103" fmla="*/ 3561731 w 4368946"/>
                <a:gd name="connsiteY12103" fmla="*/ 769416 h 2947481"/>
                <a:gd name="connsiteX12104" fmla="*/ 3563600 w 4368946"/>
                <a:gd name="connsiteY12104" fmla="*/ 769416 h 2947481"/>
                <a:gd name="connsiteX12105" fmla="*/ 3565676 w 4368946"/>
                <a:gd name="connsiteY12105" fmla="*/ 769347 h 2947481"/>
                <a:gd name="connsiteX12106" fmla="*/ 3566645 w 4368946"/>
                <a:gd name="connsiteY12106" fmla="*/ 769347 h 2947481"/>
                <a:gd name="connsiteX12107" fmla="*/ 3573982 w 4368946"/>
                <a:gd name="connsiteY12107" fmla="*/ 767687 h 2947481"/>
                <a:gd name="connsiteX12108" fmla="*/ 3574881 w 4368946"/>
                <a:gd name="connsiteY12108" fmla="*/ 767341 h 2947481"/>
                <a:gd name="connsiteX12109" fmla="*/ 3578411 w 4368946"/>
                <a:gd name="connsiteY12109" fmla="*/ 765750 h 2947481"/>
                <a:gd name="connsiteX12110" fmla="*/ 3579726 w 4368946"/>
                <a:gd name="connsiteY12110" fmla="*/ 765058 h 2947481"/>
                <a:gd name="connsiteX12111" fmla="*/ 3582218 w 4368946"/>
                <a:gd name="connsiteY12111" fmla="*/ 763606 h 2947481"/>
                <a:gd name="connsiteX12112" fmla="*/ 3587755 w 4368946"/>
                <a:gd name="connsiteY12112" fmla="*/ 764367 h 2947481"/>
                <a:gd name="connsiteX12113" fmla="*/ 3590731 w 4368946"/>
                <a:gd name="connsiteY12113" fmla="*/ 764505 h 2947481"/>
                <a:gd name="connsiteX12114" fmla="*/ 3591769 w 4368946"/>
                <a:gd name="connsiteY12114" fmla="*/ 764505 h 2947481"/>
                <a:gd name="connsiteX12115" fmla="*/ 3601735 w 4368946"/>
                <a:gd name="connsiteY12115" fmla="*/ 762638 h 2947481"/>
                <a:gd name="connsiteX12116" fmla="*/ 3602289 w 4368946"/>
                <a:gd name="connsiteY12116" fmla="*/ 762430 h 2947481"/>
                <a:gd name="connsiteX12117" fmla="*/ 3602497 w 4368946"/>
                <a:gd name="connsiteY12117" fmla="*/ 762430 h 2947481"/>
                <a:gd name="connsiteX12118" fmla="*/ 3604089 w 4368946"/>
                <a:gd name="connsiteY12118" fmla="*/ 762430 h 2947481"/>
                <a:gd name="connsiteX12119" fmla="*/ 3606511 w 4368946"/>
                <a:gd name="connsiteY12119" fmla="*/ 762292 h 2947481"/>
                <a:gd name="connsiteX12120" fmla="*/ 3609348 w 4368946"/>
                <a:gd name="connsiteY12120" fmla="*/ 762015 h 2947481"/>
                <a:gd name="connsiteX12121" fmla="*/ 3612463 w 4368946"/>
                <a:gd name="connsiteY12121" fmla="*/ 761531 h 2947481"/>
                <a:gd name="connsiteX12122" fmla="*/ 3613086 w 4368946"/>
                <a:gd name="connsiteY12122" fmla="*/ 761531 h 2947481"/>
                <a:gd name="connsiteX12123" fmla="*/ 3633226 w 4368946"/>
                <a:gd name="connsiteY12123" fmla="*/ 752815 h 2947481"/>
                <a:gd name="connsiteX12124" fmla="*/ 3640701 w 4368946"/>
                <a:gd name="connsiteY12124" fmla="*/ 732132 h 2947481"/>
                <a:gd name="connsiteX12125" fmla="*/ 3640493 w 4368946"/>
                <a:gd name="connsiteY12125" fmla="*/ 729157 h 2947481"/>
                <a:gd name="connsiteX12126" fmla="*/ 3640217 w 4368946"/>
                <a:gd name="connsiteY12126" fmla="*/ 726598 h 2947481"/>
                <a:gd name="connsiteX12127" fmla="*/ 3639871 w 4368946"/>
                <a:gd name="connsiteY12127" fmla="*/ 724523 h 2947481"/>
                <a:gd name="connsiteX12128" fmla="*/ 3635234 w 4368946"/>
                <a:gd name="connsiteY12128" fmla="*/ 712971 h 2947481"/>
                <a:gd name="connsiteX12129" fmla="*/ 3634611 w 4368946"/>
                <a:gd name="connsiteY12129" fmla="*/ 712072 h 2947481"/>
                <a:gd name="connsiteX12130" fmla="*/ 3638071 w 4368946"/>
                <a:gd name="connsiteY12130" fmla="*/ 709581 h 2947481"/>
                <a:gd name="connsiteX12131" fmla="*/ 3642570 w 4368946"/>
                <a:gd name="connsiteY12131" fmla="*/ 705569 h 2947481"/>
                <a:gd name="connsiteX12132" fmla="*/ 3645961 w 4368946"/>
                <a:gd name="connsiteY12132" fmla="*/ 701765 h 2947481"/>
                <a:gd name="connsiteX12133" fmla="*/ 3647414 w 4368946"/>
                <a:gd name="connsiteY12133" fmla="*/ 700035 h 2947481"/>
                <a:gd name="connsiteX12134" fmla="*/ 3652329 w 4368946"/>
                <a:gd name="connsiteY12134" fmla="*/ 693602 h 2947481"/>
                <a:gd name="connsiteX12135" fmla="*/ 3654751 w 4368946"/>
                <a:gd name="connsiteY12135" fmla="*/ 691942 h 2947481"/>
                <a:gd name="connsiteX12136" fmla="*/ 3656343 w 4368946"/>
                <a:gd name="connsiteY12136" fmla="*/ 690766 h 2947481"/>
                <a:gd name="connsiteX12137" fmla="*/ 3658627 w 4368946"/>
                <a:gd name="connsiteY12137" fmla="*/ 688899 h 2947481"/>
                <a:gd name="connsiteX12138" fmla="*/ 3663610 w 4368946"/>
                <a:gd name="connsiteY12138" fmla="*/ 683641 h 2947481"/>
                <a:gd name="connsiteX12139" fmla="*/ 3665410 w 4368946"/>
                <a:gd name="connsiteY12139" fmla="*/ 681151 h 2947481"/>
                <a:gd name="connsiteX12140" fmla="*/ 3668524 w 4368946"/>
                <a:gd name="connsiteY12140" fmla="*/ 675617 h 2947481"/>
                <a:gd name="connsiteX12141" fmla="*/ 3670047 w 4368946"/>
                <a:gd name="connsiteY12141" fmla="*/ 675756 h 2947481"/>
                <a:gd name="connsiteX12142" fmla="*/ 3672261 w 4368946"/>
                <a:gd name="connsiteY12142" fmla="*/ 675825 h 2947481"/>
                <a:gd name="connsiteX12143" fmla="*/ 3675237 w 4368946"/>
                <a:gd name="connsiteY12143" fmla="*/ 675686 h 2947481"/>
                <a:gd name="connsiteX12144" fmla="*/ 3681467 w 4368946"/>
                <a:gd name="connsiteY12144" fmla="*/ 674995 h 2947481"/>
                <a:gd name="connsiteX12145" fmla="*/ 3685065 w 4368946"/>
                <a:gd name="connsiteY12145" fmla="*/ 690144 h 2947481"/>
                <a:gd name="connsiteX12146" fmla="*/ 3691433 w 4368946"/>
                <a:gd name="connsiteY12146" fmla="*/ 697753 h 2947481"/>
                <a:gd name="connsiteX12147" fmla="*/ 3699600 w 4368946"/>
                <a:gd name="connsiteY12147" fmla="*/ 708682 h 2947481"/>
                <a:gd name="connsiteX12148" fmla="*/ 3699669 w 4368946"/>
                <a:gd name="connsiteY12148" fmla="*/ 708682 h 2947481"/>
                <a:gd name="connsiteX12149" fmla="*/ 3692194 w 4368946"/>
                <a:gd name="connsiteY12149" fmla="*/ 715738 h 2947481"/>
                <a:gd name="connsiteX12150" fmla="*/ 3688041 w 4368946"/>
                <a:gd name="connsiteY12150" fmla="*/ 720649 h 2947481"/>
                <a:gd name="connsiteX12151" fmla="*/ 3681259 w 4368946"/>
                <a:gd name="connsiteY12151" fmla="*/ 730956 h 2947481"/>
                <a:gd name="connsiteX12152" fmla="*/ 3680152 w 4368946"/>
                <a:gd name="connsiteY12152" fmla="*/ 732201 h 2947481"/>
                <a:gd name="connsiteX12153" fmla="*/ 3678283 w 4368946"/>
                <a:gd name="connsiteY12153" fmla="*/ 734000 h 2947481"/>
                <a:gd name="connsiteX12154" fmla="*/ 3676760 w 4368946"/>
                <a:gd name="connsiteY12154" fmla="*/ 735314 h 2947481"/>
                <a:gd name="connsiteX12155" fmla="*/ 3668178 w 4368946"/>
                <a:gd name="connsiteY12155" fmla="*/ 740986 h 2947481"/>
                <a:gd name="connsiteX12156" fmla="*/ 3666032 w 4368946"/>
                <a:gd name="connsiteY12156" fmla="*/ 742577 h 2947481"/>
                <a:gd name="connsiteX12157" fmla="*/ 3663887 w 4368946"/>
                <a:gd name="connsiteY12157" fmla="*/ 742785 h 2947481"/>
                <a:gd name="connsiteX12158" fmla="*/ 3661603 w 4368946"/>
                <a:gd name="connsiteY12158" fmla="*/ 743061 h 2947481"/>
                <a:gd name="connsiteX12159" fmla="*/ 3647484 w 4368946"/>
                <a:gd name="connsiteY12159" fmla="*/ 749149 h 2947481"/>
                <a:gd name="connsiteX12160" fmla="*/ 3636895 w 4368946"/>
                <a:gd name="connsiteY12160" fmla="*/ 752123 h 2947481"/>
                <a:gd name="connsiteX12161" fmla="*/ 3634818 w 4368946"/>
                <a:gd name="connsiteY12161" fmla="*/ 753161 h 2947481"/>
                <a:gd name="connsiteX12162" fmla="*/ 3619869 w 4368946"/>
                <a:gd name="connsiteY12162" fmla="*/ 774743 h 2947481"/>
                <a:gd name="connsiteX12163" fmla="*/ 3619730 w 4368946"/>
                <a:gd name="connsiteY12163" fmla="*/ 775711 h 2947481"/>
                <a:gd name="connsiteX12164" fmla="*/ 3619661 w 4368946"/>
                <a:gd name="connsiteY12164" fmla="*/ 780899 h 2947481"/>
                <a:gd name="connsiteX12165" fmla="*/ 3618208 w 4368946"/>
                <a:gd name="connsiteY12165" fmla="*/ 782144 h 2947481"/>
                <a:gd name="connsiteX12166" fmla="*/ 3611632 w 4368946"/>
                <a:gd name="connsiteY12166" fmla="*/ 788093 h 2947481"/>
                <a:gd name="connsiteX12167" fmla="*/ 3605957 w 4368946"/>
                <a:gd name="connsiteY12167" fmla="*/ 795287 h 2947481"/>
                <a:gd name="connsiteX12168" fmla="*/ 3603742 w 4368946"/>
                <a:gd name="connsiteY12168" fmla="*/ 799299 h 2947481"/>
                <a:gd name="connsiteX12169" fmla="*/ 3601874 w 4368946"/>
                <a:gd name="connsiteY12169" fmla="*/ 803588 h 2947481"/>
                <a:gd name="connsiteX12170" fmla="*/ 3600212 w 4368946"/>
                <a:gd name="connsiteY12170" fmla="*/ 808361 h 2947481"/>
                <a:gd name="connsiteX12171" fmla="*/ 3599451 w 4368946"/>
                <a:gd name="connsiteY12171" fmla="*/ 811128 h 2947481"/>
                <a:gd name="connsiteX12172" fmla="*/ 3594883 w 4368946"/>
                <a:gd name="connsiteY12172" fmla="*/ 830497 h 2947481"/>
                <a:gd name="connsiteX12173" fmla="*/ 3594330 w 4368946"/>
                <a:gd name="connsiteY12173" fmla="*/ 833471 h 2947481"/>
                <a:gd name="connsiteX12174" fmla="*/ 3593707 w 4368946"/>
                <a:gd name="connsiteY12174" fmla="*/ 838521 h 2947481"/>
                <a:gd name="connsiteX12175" fmla="*/ 3593568 w 4368946"/>
                <a:gd name="connsiteY12175" fmla="*/ 840458 h 2947481"/>
                <a:gd name="connsiteX12176" fmla="*/ 3593291 w 4368946"/>
                <a:gd name="connsiteY12176" fmla="*/ 845438 h 2947481"/>
                <a:gd name="connsiteX12177" fmla="*/ 3593361 w 4368946"/>
                <a:gd name="connsiteY12177" fmla="*/ 849450 h 2947481"/>
                <a:gd name="connsiteX12178" fmla="*/ 3594330 w 4368946"/>
                <a:gd name="connsiteY12178" fmla="*/ 859619 h 2947481"/>
                <a:gd name="connsiteX12179" fmla="*/ 3594883 w 4368946"/>
                <a:gd name="connsiteY12179" fmla="*/ 862939 h 2947481"/>
                <a:gd name="connsiteX12180" fmla="*/ 3602497 w 4368946"/>
                <a:gd name="connsiteY12180" fmla="*/ 897526 h 2947481"/>
                <a:gd name="connsiteX12181" fmla="*/ 3604781 w 4368946"/>
                <a:gd name="connsiteY12181" fmla="*/ 913436 h 2947481"/>
                <a:gd name="connsiteX12182" fmla="*/ 3605127 w 4368946"/>
                <a:gd name="connsiteY12182" fmla="*/ 915303 h 2947481"/>
                <a:gd name="connsiteX12183" fmla="*/ 3606234 w 4368946"/>
                <a:gd name="connsiteY12183" fmla="*/ 920353 h 2947481"/>
                <a:gd name="connsiteX12184" fmla="*/ 3607480 w 4368946"/>
                <a:gd name="connsiteY12184" fmla="*/ 924572 h 2947481"/>
                <a:gd name="connsiteX12185" fmla="*/ 3610317 w 4368946"/>
                <a:gd name="connsiteY12185" fmla="*/ 931905 h 2947481"/>
                <a:gd name="connsiteX12186" fmla="*/ 3610594 w 4368946"/>
                <a:gd name="connsiteY12186" fmla="*/ 933150 h 2947481"/>
                <a:gd name="connsiteX12187" fmla="*/ 3613501 w 4368946"/>
                <a:gd name="connsiteY12187" fmla="*/ 959228 h 2947481"/>
                <a:gd name="connsiteX12188" fmla="*/ 3614608 w 4368946"/>
                <a:gd name="connsiteY12188" fmla="*/ 964486 h 2947481"/>
                <a:gd name="connsiteX12189" fmla="*/ 3619177 w 4368946"/>
                <a:gd name="connsiteY12189" fmla="*/ 978874 h 2947481"/>
                <a:gd name="connsiteX12190" fmla="*/ 3636133 w 4368946"/>
                <a:gd name="connsiteY12190" fmla="*/ 996513 h 2947481"/>
                <a:gd name="connsiteX12191" fmla="*/ 3645546 w 4368946"/>
                <a:gd name="connsiteY12191" fmla="*/ 998173 h 2947481"/>
                <a:gd name="connsiteX12192" fmla="*/ 3660495 w 4368946"/>
                <a:gd name="connsiteY12192" fmla="*/ 993815 h 2947481"/>
                <a:gd name="connsiteX12193" fmla="*/ 3663679 w 4368946"/>
                <a:gd name="connsiteY12193" fmla="*/ 991740 h 2947481"/>
                <a:gd name="connsiteX12194" fmla="*/ 3667693 w 4368946"/>
                <a:gd name="connsiteY12194" fmla="*/ 988627 h 2947481"/>
                <a:gd name="connsiteX12195" fmla="*/ 3691917 w 4368946"/>
                <a:gd name="connsiteY12195" fmla="*/ 965938 h 2947481"/>
                <a:gd name="connsiteX12196" fmla="*/ 3696070 w 4368946"/>
                <a:gd name="connsiteY12196" fmla="*/ 961027 h 2947481"/>
                <a:gd name="connsiteX12197" fmla="*/ 3700361 w 4368946"/>
                <a:gd name="connsiteY12197" fmla="*/ 954525 h 2947481"/>
                <a:gd name="connsiteX12198" fmla="*/ 3702645 w 4368946"/>
                <a:gd name="connsiteY12198" fmla="*/ 950236 h 2947481"/>
                <a:gd name="connsiteX12199" fmla="*/ 3705759 w 4368946"/>
                <a:gd name="connsiteY12199" fmla="*/ 943042 h 2947481"/>
                <a:gd name="connsiteX12200" fmla="*/ 3707628 w 4368946"/>
                <a:gd name="connsiteY12200" fmla="*/ 936816 h 2947481"/>
                <a:gd name="connsiteX12201" fmla="*/ 3708251 w 4368946"/>
                <a:gd name="connsiteY12201" fmla="*/ 933219 h 2947481"/>
                <a:gd name="connsiteX12202" fmla="*/ 3708389 w 4368946"/>
                <a:gd name="connsiteY12202" fmla="*/ 933219 h 2947481"/>
                <a:gd name="connsiteX12203" fmla="*/ 3710120 w 4368946"/>
                <a:gd name="connsiteY12203" fmla="*/ 933427 h 2947481"/>
                <a:gd name="connsiteX12204" fmla="*/ 3713580 w 4368946"/>
                <a:gd name="connsiteY12204" fmla="*/ 933634 h 2947481"/>
                <a:gd name="connsiteX12205" fmla="*/ 3733236 w 4368946"/>
                <a:gd name="connsiteY12205" fmla="*/ 925403 h 2947481"/>
                <a:gd name="connsiteX12206" fmla="*/ 3740988 w 4368946"/>
                <a:gd name="connsiteY12206" fmla="*/ 902230 h 2947481"/>
                <a:gd name="connsiteX12207" fmla="*/ 3740711 w 4368946"/>
                <a:gd name="connsiteY12207" fmla="*/ 900362 h 2947481"/>
                <a:gd name="connsiteX12208" fmla="*/ 3739396 w 4368946"/>
                <a:gd name="connsiteY12208" fmla="*/ 894828 h 2947481"/>
                <a:gd name="connsiteX12209" fmla="*/ 3739396 w 4368946"/>
                <a:gd name="connsiteY12209" fmla="*/ 894275 h 2947481"/>
                <a:gd name="connsiteX12210" fmla="*/ 3741334 w 4368946"/>
                <a:gd name="connsiteY12210" fmla="*/ 894482 h 2947481"/>
                <a:gd name="connsiteX12211" fmla="*/ 3744379 w 4368946"/>
                <a:gd name="connsiteY12211" fmla="*/ 894690 h 2947481"/>
                <a:gd name="connsiteX12212" fmla="*/ 3746317 w 4368946"/>
                <a:gd name="connsiteY12212" fmla="*/ 894690 h 2947481"/>
                <a:gd name="connsiteX12213" fmla="*/ 3754484 w 4368946"/>
                <a:gd name="connsiteY12213" fmla="*/ 893444 h 2947481"/>
                <a:gd name="connsiteX12214" fmla="*/ 3757875 w 4368946"/>
                <a:gd name="connsiteY12214" fmla="*/ 892407 h 2947481"/>
                <a:gd name="connsiteX12215" fmla="*/ 3764381 w 4368946"/>
                <a:gd name="connsiteY12215" fmla="*/ 889432 h 2947481"/>
                <a:gd name="connsiteX12216" fmla="*/ 3767911 w 4368946"/>
                <a:gd name="connsiteY12216" fmla="*/ 887219 h 2947481"/>
                <a:gd name="connsiteX12217" fmla="*/ 3774140 w 4368946"/>
                <a:gd name="connsiteY12217" fmla="*/ 881962 h 2947481"/>
                <a:gd name="connsiteX12218" fmla="*/ 3776424 w 4368946"/>
                <a:gd name="connsiteY12218" fmla="*/ 879402 h 2947481"/>
                <a:gd name="connsiteX12219" fmla="*/ 3782722 w 4368946"/>
                <a:gd name="connsiteY12219" fmla="*/ 866674 h 2947481"/>
                <a:gd name="connsiteX12220" fmla="*/ 3783345 w 4368946"/>
                <a:gd name="connsiteY12220" fmla="*/ 863631 h 2947481"/>
                <a:gd name="connsiteX12221" fmla="*/ 3783345 w 4368946"/>
                <a:gd name="connsiteY12221" fmla="*/ 852563 h 2947481"/>
                <a:gd name="connsiteX12222" fmla="*/ 3785906 w 4368946"/>
                <a:gd name="connsiteY12222" fmla="*/ 851802 h 2947481"/>
                <a:gd name="connsiteX12223" fmla="*/ 3797257 w 4368946"/>
                <a:gd name="connsiteY12223" fmla="*/ 845300 h 2947481"/>
                <a:gd name="connsiteX12224" fmla="*/ 3799817 w 4368946"/>
                <a:gd name="connsiteY12224" fmla="*/ 842879 h 2947481"/>
                <a:gd name="connsiteX12225" fmla="*/ 3804801 w 4368946"/>
                <a:gd name="connsiteY12225" fmla="*/ 836584 h 2947481"/>
                <a:gd name="connsiteX12226" fmla="*/ 3805769 w 4368946"/>
                <a:gd name="connsiteY12226" fmla="*/ 834993 h 2947481"/>
                <a:gd name="connsiteX12227" fmla="*/ 3808745 w 4368946"/>
                <a:gd name="connsiteY12227" fmla="*/ 827522 h 2947481"/>
                <a:gd name="connsiteX12228" fmla="*/ 3809092 w 4368946"/>
                <a:gd name="connsiteY12228" fmla="*/ 826139 h 2947481"/>
                <a:gd name="connsiteX12229" fmla="*/ 3809784 w 4368946"/>
                <a:gd name="connsiteY12229" fmla="*/ 817769 h 2947481"/>
                <a:gd name="connsiteX12230" fmla="*/ 3809645 w 4368946"/>
                <a:gd name="connsiteY12230" fmla="*/ 816247 h 2947481"/>
                <a:gd name="connsiteX12231" fmla="*/ 3809438 w 4368946"/>
                <a:gd name="connsiteY12231" fmla="*/ 814241 h 2947481"/>
                <a:gd name="connsiteX12232" fmla="*/ 3808399 w 4368946"/>
                <a:gd name="connsiteY12232" fmla="*/ 807185 h 2947481"/>
                <a:gd name="connsiteX12233" fmla="*/ 3808399 w 4368946"/>
                <a:gd name="connsiteY12233" fmla="*/ 807185 h 2947481"/>
                <a:gd name="connsiteX12234" fmla="*/ 3804178 w 4368946"/>
                <a:gd name="connsiteY12234" fmla="*/ 794388 h 2947481"/>
                <a:gd name="connsiteX12235" fmla="*/ 3806738 w 4368946"/>
                <a:gd name="connsiteY12235" fmla="*/ 786295 h 2947481"/>
                <a:gd name="connsiteX12236" fmla="*/ 3807292 w 4368946"/>
                <a:gd name="connsiteY12236" fmla="*/ 782559 h 2947481"/>
                <a:gd name="connsiteX12237" fmla="*/ 3802793 w 4368946"/>
                <a:gd name="connsiteY12237" fmla="*/ 762776 h 2947481"/>
                <a:gd name="connsiteX12238" fmla="*/ 3800924 w 4368946"/>
                <a:gd name="connsiteY12238" fmla="*/ 760078 h 2947481"/>
                <a:gd name="connsiteX12239" fmla="*/ 3796841 w 4368946"/>
                <a:gd name="connsiteY12239" fmla="*/ 755374 h 2947481"/>
                <a:gd name="connsiteX12240" fmla="*/ 3798433 w 4368946"/>
                <a:gd name="connsiteY12240" fmla="*/ 753161 h 2947481"/>
                <a:gd name="connsiteX12241" fmla="*/ 3799056 w 4368946"/>
                <a:gd name="connsiteY12241" fmla="*/ 752400 h 2947481"/>
                <a:gd name="connsiteX12242" fmla="*/ 3799817 w 4368946"/>
                <a:gd name="connsiteY12242" fmla="*/ 751431 h 2947481"/>
                <a:gd name="connsiteX12243" fmla="*/ 3800648 w 4368946"/>
                <a:gd name="connsiteY12243" fmla="*/ 750325 h 2947481"/>
                <a:gd name="connsiteX12244" fmla="*/ 3801963 w 4368946"/>
                <a:gd name="connsiteY12244" fmla="*/ 748595 h 2947481"/>
                <a:gd name="connsiteX12245" fmla="*/ 3802724 w 4368946"/>
                <a:gd name="connsiteY12245" fmla="*/ 747489 h 2947481"/>
                <a:gd name="connsiteX12246" fmla="*/ 3804039 w 4368946"/>
                <a:gd name="connsiteY12246" fmla="*/ 745344 h 2947481"/>
                <a:gd name="connsiteX12247" fmla="*/ 3804593 w 4368946"/>
                <a:gd name="connsiteY12247" fmla="*/ 744306 h 2947481"/>
                <a:gd name="connsiteX12248" fmla="*/ 3806877 w 4368946"/>
                <a:gd name="connsiteY12248" fmla="*/ 738911 h 2947481"/>
                <a:gd name="connsiteX12249" fmla="*/ 3814975 w 4368946"/>
                <a:gd name="connsiteY12249" fmla="*/ 740156 h 2947481"/>
                <a:gd name="connsiteX12250" fmla="*/ 3828470 w 4368946"/>
                <a:gd name="connsiteY12250" fmla="*/ 736628 h 2947481"/>
                <a:gd name="connsiteX12251" fmla="*/ 3841206 w 4368946"/>
                <a:gd name="connsiteY12251" fmla="*/ 739741 h 2947481"/>
                <a:gd name="connsiteX12252" fmla="*/ 3845773 w 4368946"/>
                <a:gd name="connsiteY12252" fmla="*/ 739395 h 2947481"/>
                <a:gd name="connsiteX12253" fmla="*/ 3849511 w 4368946"/>
                <a:gd name="connsiteY12253" fmla="*/ 738773 h 2947481"/>
                <a:gd name="connsiteX12254" fmla="*/ 3863838 w 4368946"/>
                <a:gd name="connsiteY12254" fmla="*/ 731717 h 2947481"/>
                <a:gd name="connsiteX12255" fmla="*/ 3868475 w 4368946"/>
                <a:gd name="connsiteY12255" fmla="*/ 727428 h 2947481"/>
                <a:gd name="connsiteX12256" fmla="*/ 3870690 w 4368946"/>
                <a:gd name="connsiteY12256" fmla="*/ 725145 h 2947481"/>
                <a:gd name="connsiteX12257" fmla="*/ 3875188 w 4368946"/>
                <a:gd name="connsiteY12257" fmla="*/ 719888 h 2947481"/>
                <a:gd name="connsiteX12258" fmla="*/ 3876780 w 4368946"/>
                <a:gd name="connsiteY12258" fmla="*/ 718920 h 2947481"/>
                <a:gd name="connsiteX12259" fmla="*/ 3880309 w 4368946"/>
                <a:gd name="connsiteY12259" fmla="*/ 717951 h 2947481"/>
                <a:gd name="connsiteX12260" fmla="*/ 3894983 w 4368946"/>
                <a:gd name="connsiteY12260" fmla="*/ 717052 h 2947481"/>
                <a:gd name="connsiteX12261" fmla="*/ 3897128 w 4368946"/>
                <a:gd name="connsiteY12261" fmla="*/ 720372 h 2947481"/>
                <a:gd name="connsiteX12262" fmla="*/ 3899619 w 4368946"/>
                <a:gd name="connsiteY12262" fmla="*/ 723624 h 2947481"/>
                <a:gd name="connsiteX12263" fmla="*/ 3910278 w 4368946"/>
                <a:gd name="connsiteY12263" fmla="*/ 732063 h 2947481"/>
                <a:gd name="connsiteX12264" fmla="*/ 3914016 w 4368946"/>
                <a:gd name="connsiteY12264" fmla="*/ 733723 h 2947481"/>
                <a:gd name="connsiteX12265" fmla="*/ 3925297 w 4368946"/>
                <a:gd name="connsiteY12265" fmla="*/ 736144 h 2947481"/>
                <a:gd name="connsiteX12266" fmla="*/ 3934641 w 4368946"/>
                <a:gd name="connsiteY12266" fmla="*/ 734484 h 2947481"/>
                <a:gd name="connsiteX12267" fmla="*/ 3938377 w 4368946"/>
                <a:gd name="connsiteY12267" fmla="*/ 733170 h 2947481"/>
                <a:gd name="connsiteX12268" fmla="*/ 3954504 w 4368946"/>
                <a:gd name="connsiteY12268" fmla="*/ 717882 h 2947481"/>
                <a:gd name="connsiteX12269" fmla="*/ 3956165 w 4368946"/>
                <a:gd name="connsiteY12269" fmla="*/ 713939 h 2947481"/>
                <a:gd name="connsiteX12270" fmla="*/ 3956373 w 4368946"/>
                <a:gd name="connsiteY12270" fmla="*/ 713386 h 2947481"/>
                <a:gd name="connsiteX12271" fmla="*/ 3979973 w 4368946"/>
                <a:gd name="connsiteY12271" fmla="*/ 700174 h 2947481"/>
                <a:gd name="connsiteX12272" fmla="*/ 3984749 w 4368946"/>
                <a:gd name="connsiteY12272" fmla="*/ 696784 h 2947481"/>
                <a:gd name="connsiteX12273" fmla="*/ 3988833 w 4368946"/>
                <a:gd name="connsiteY12273" fmla="*/ 693187 h 2947481"/>
                <a:gd name="connsiteX12274" fmla="*/ 3992362 w 4368946"/>
                <a:gd name="connsiteY12274" fmla="*/ 689383 h 2947481"/>
                <a:gd name="connsiteX12275" fmla="*/ 3999214 w 4368946"/>
                <a:gd name="connsiteY12275" fmla="*/ 685025 h 2947481"/>
                <a:gd name="connsiteX12276" fmla="*/ 4000875 w 4368946"/>
                <a:gd name="connsiteY12276" fmla="*/ 684056 h 2947481"/>
                <a:gd name="connsiteX12277" fmla="*/ 4003782 w 4368946"/>
                <a:gd name="connsiteY12277" fmla="*/ 682189 h 2947481"/>
                <a:gd name="connsiteX12278" fmla="*/ 4009734 w 4368946"/>
                <a:gd name="connsiteY12278" fmla="*/ 676932 h 2947481"/>
                <a:gd name="connsiteX12279" fmla="*/ 4012779 w 4368946"/>
                <a:gd name="connsiteY12279" fmla="*/ 675825 h 2947481"/>
                <a:gd name="connsiteX12280" fmla="*/ 4014648 w 4368946"/>
                <a:gd name="connsiteY12280" fmla="*/ 675064 h 2947481"/>
                <a:gd name="connsiteX12281" fmla="*/ 4017417 w 4368946"/>
                <a:gd name="connsiteY12281" fmla="*/ 673680 h 2947481"/>
                <a:gd name="connsiteX12282" fmla="*/ 4017555 w 4368946"/>
                <a:gd name="connsiteY12282" fmla="*/ 673680 h 2947481"/>
                <a:gd name="connsiteX12283" fmla="*/ 4022885 w 4368946"/>
                <a:gd name="connsiteY12283" fmla="*/ 672435 h 2947481"/>
                <a:gd name="connsiteX12284" fmla="*/ 4024476 w 4368946"/>
                <a:gd name="connsiteY12284" fmla="*/ 671882 h 2947481"/>
                <a:gd name="connsiteX12285" fmla="*/ 4032436 w 4368946"/>
                <a:gd name="connsiteY12285" fmla="*/ 667593 h 2947481"/>
                <a:gd name="connsiteX12286" fmla="*/ 4032712 w 4368946"/>
                <a:gd name="connsiteY12286" fmla="*/ 667386 h 2947481"/>
                <a:gd name="connsiteX12287" fmla="*/ 4060258 w 4368946"/>
                <a:gd name="connsiteY12287" fmla="*/ 656249 h 2947481"/>
                <a:gd name="connsiteX12288" fmla="*/ 4063096 w 4368946"/>
                <a:gd name="connsiteY12288" fmla="*/ 654865 h 2947481"/>
                <a:gd name="connsiteX12289" fmla="*/ 4068633 w 4368946"/>
                <a:gd name="connsiteY12289" fmla="*/ 651822 h 2947481"/>
                <a:gd name="connsiteX12290" fmla="*/ 4073963 w 4368946"/>
                <a:gd name="connsiteY12290" fmla="*/ 650576 h 2947481"/>
                <a:gd name="connsiteX12291" fmla="*/ 4075000 w 4368946"/>
                <a:gd name="connsiteY12291" fmla="*/ 650300 h 2947481"/>
                <a:gd name="connsiteX12292" fmla="*/ 4081506 w 4368946"/>
                <a:gd name="connsiteY12292" fmla="*/ 650922 h 2947481"/>
                <a:gd name="connsiteX12293" fmla="*/ 4092857 w 4368946"/>
                <a:gd name="connsiteY12293" fmla="*/ 654658 h 2947481"/>
                <a:gd name="connsiteX12294" fmla="*/ 4095071 w 4368946"/>
                <a:gd name="connsiteY12294" fmla="*/ 655280 h 2947481"/>
                <a:gd name="connsiteX12295" fmla="*/ 4096110 w 4368946"/>
                <a:gd name="connsiteY12295" fmla="*/ 655557 h 2947481"/>
                <a:gd name="connsiteX12296" fmla="*/ 4101785 w 4368946"/>
                <a:gd name="connsiteY12296" fmla="*/ 657563 h 2947481"/>
                <a:gd name="connsiteX12297" fmla="*/ 4102270 w 4368946"/>
                <a:gd name="connsiteY12297" fmla="*/ 657701 h 2947481"/>
                <a:gd name="connsiteX12298" fmla="*/ 4108499 w 4368946"/>
                <a:gd name="connsiteY12298" fmla="*/ 658393 h 2947481"/>
                <a:gd name="connsiteX12299" fmla="*/ 4115835 w 4368946"/>
                <a:gd name="connsiteY12299" fmla="*/ 657425 h 2947481"/>
                <a:gd name="connsiteX12300" fmla="*/ 4116873 w 4368946"/>
                <a:gd name="connsiteY12300" fmla="*/ 657148 h 2947481"/>
                <a:gd name="connsiteX12301" fmla="*/ 4133484 w 4368946"/>
                <a:gd name="connsiteY12301" fmla="*/ 644282 h 2947481"/>
                <a:gd name="connsiteX12302" fmla="*/ 4135906 w 4368946"/>
                <a:gd name="connsiteY12302" fmla="*/ 642207 h 2947481"/>
                <a:gd name="connsiteX12303" fmla="*/ 4140128 w 4368946"/>
                <a:gd name="connsiteY12303" fmla="*/ 637641 h 2947481"/>
                <a:gd name="connsiteX12304" fmla="*/ 4141235 w 4368946"/>
                <a:gd name="connsiteY12304" fmla="*/ 636188 h 2947481"/>
                <a:gd name="connsiteX12305" fmla="*/ 4145665 w 4368946"/>
                <a:gd name="connsiteY12305" fmla="*/ 626988 h 2947481"/>
                <a:gd name="connsiteX12306" fmla="*/ 4146149 w 4368946"/>
                <a:gd name="connsiteY12306" fmla="*/ 625121 h 2947481"/>
                <a:gd name="connsiteX12307" fmla="*/ 4146980 w 4368946"/>
                <a:gd name="connsiteY12307" fmla="*/ 615090 h 2947481"/>
                <a:gd name="connsiteX12308" fmla="*/ 4146772 w 4368946"/>
                <a:gd name="connsiteY12308" fmla="*/ 613015 h 2947481"/>
                <a:gd name="connsiteX12309" fmla="*/ 4142619 w 4368946"/>
                <a:gd name="connsiteY12309" fmla="*/ 601048 h 2947481"/>
                <a:gd name="connsiteX12310" fmla="*/ 4140958 w 4368946"/>
                <a:gd name="connsiteY12310" fmla="*/ 594615 h 2947481"/>
                <a:gd name="connsiteX12311" fmla="*/ 4140544 w 4368946"/>
                <a:gd name="connsiteY12311" fmla="*/ 593578 h 2947481"/>
                <a:gd name="connsiteX12312" fmla="*/ 4135076 w 4368946"/>
                <a:gd name="connsiteY12312" fmla="*/ 584862 h 2947481"/>
                <a:gd name="connsiteX12313" fmla="*/ 4133761 w 4368946"/>
                <a:gd name="connsiteY12313" fmla="*/ 583409 h 2947481"/>
                <a:gd name="connsiteX12314" fmla="*/ 4129538 w 4368946"/>
                <a:gd name="connsiteY12314" fmla="*/ 579674 h 2947481"/>
                <a:gd name="connsiteX12315" fmla="*/ 4129331 w 4368946"/>
                <a:gd name="connsiteY12315" fmla="*/ 578429 h 2947481"/>
                <a:gd name="connsiteX12316" fmla="*/ 4128708 w 4368946"/>
                <a:gd name="connsiteY12316" fmla="*/ 575177 h 2947481"/>
                <a:gd name="connsiteX12317" fmla="*/ 4128085 w 4368946"/>
                <a:gd name="connsiteY12317" fmla="*/ 572687 h 2947481"/>
                <a:gd name="connsiteX12318" fmla="*/ 4127116 w 4368946"/>
                <a:gd name="connsiteY12318" fmla="*/ 569505 h 2947481"/>
                <a:gd name="connsiteX12319" fmla="*/ 4126840 w 4368946"/>
                <a:gd name="connsiteY12319" fmla="*/ 568537 h 2947481"/>
                <a:gd name="connsiteX12320" fmla="*/ 4128639 w 4368946"/>
                <a:gd name="connsiteY12320" fmla="*/ 567568 h 2947481"/>
                <a:gd name="connsiteX12321" fmla="*/ 4130646 w 4368946"/>
                <a:gd name="connsiteY12321" fmla="*/ 566392 h 2947481"/>
                <a:gd name="connsiteX12322" fmla="*/ 4133692 w 4368946"/>
                <a:gd name="connsiteY12322" fmla="*/ 564386 h 2947481"/>
                <a:gd name="connsiteX12323" fmla="*/ 4137844 w 4368946"/>
                <a:gd name="connsiteY12323" fmla="*/ 561135 h 2947481"/>
                <a:gd name="connsiteX12324" fmla="*/ 4144350 w 4368946"/>
                <a:gd name="connsiteY12324" fmla="*/ 554910 h 2947481"/>
                <a:gd name="connsiteX12325" fmla="*/ 4148018 w 4368946"/>
                <a:gd name="connsiteY12325" fmla="*/ 552350 h 2947481"/>
                <a:gd name="connsiteX12326" fmla="*/ 4151132 w 4368946"/>
                <a:gd name="connsiteY12326" fmla="*/ 549791 h 2947481"/>
                <a:gd name="connsiteX12327" fmla="*/ 4153417 w 4368946"/>
                <a:gd name="connsiteY12327" fmla="*/ 547646 h 2947481"/>
                <a:gd name="connsiteX12328" fmla="*/ 4156877 w 4368946"/>
                <a:gd name="connsiteY12328" fmla="*/ 543703 h 2947481"/>
                <a:gd name="connsiteX12329" fmla="*/ 4157916 w 4368946"/>
                <a:gd name="connsiteY12329" fmla="*/ 542182 h 2947481"/>
                <a:gd name="connsiteX12330" fmla="*/ 4160338 w 4368946"/>
                <a:gd name="connsiteY12330" fmla="*/ 542735 h 2947481"/>
                <a:gd name="connsiteX12331" fmla="*/ 4165874 w 4368946"/>
                <a:gd name="connsiteY12331" fmla="*/ 543358 h 2947481"/>
                <a:gd name="connsiteX12332" fmla="*/ 4170858 w 4368946"/>
                <a:gd name="connsiteY12332" fmla="*/ 543358 h 2947481"/>
                <a:gd name="connsiteX12333" fmla="*/ 4171273 w 4368946"/>
                <a:gd name="connsiteY12333" fmla="*/ 543427 h 2947481"/>
                <a:gd name="connsiteX12334" fmla="*/ 4174041 w 4368946"/>
                <a:gd name="connsiteY12334" fmla="*/ 543288 h 2947481"/>
                <a:gd name="connsiteX12335" fmla="*/ 4179024 w 4368946"/>
                <a:gd name="connsiteY12335" fmla="*/ 542804 h 2947481"/>
                <a:gd name="connsiteX12336" fmla="*/ 4182554 w 4368946"/>
                <a:gd name="connsiteY12336" fmla="*/ 542182 h 2947481"/>
                <a:gd name="connsiteX12337" fmla="*/ 4186568 w 4368946"/>
                <a:gd name="connsiteY12337" fmla="*/ 541213 h 2947481"/>
                <a:gd name="connsiteX12338" fmla="*/ 4187745 w 4368946"/>
                <a:gd name="connsiteY12338" fmla="*/ 540936 h 2947481"/>
                <a:gd name="connsiteX12339" fmla="*/ 4190722 w 4368946"/>
                <a:gd name="connsiteY12339" fmla="*/ 547785 h 2947481"/>
                <a:gd name="connsiteX12340" fmla="*/ 4194666 w 4368946"/>
                <a:gd name="connsiteY12340" fmla="*/ 554218 h 2947481"/>
                <a:gd name="connsiteX12341" fmla="*/ 4206778 w 4368946"/>
                <a:gd name="connsiteY12341" fmla="*/ 565009 h 2947481"/>
                <a:gd name="connsiteX12342" fmla="*/ 4213215 w 4368946"/>
                <a:gd name="connsiteY12342" fmla="*/ 567983 h 2947481"/>
                <a:gd name="connsiteX12343" fmla="*/ 4219513 w 4368946"/>
                <a:gd name="connsiteY12343" fmla="*/ 569989 h 2947481"/>
                <a:gd name="connsiteX12344" fmla="*/ 4225811 w 4368946"/>
                <a:gd name="connsiteY12344" fmla="*/ 571165 h 2947481"/>
                <a:gd name="connsiteX12345" fmla="*/ 4226850 w 4368946"/>
                <a:gd name="connsiteY12345" fmla="*/ 571442 h 2947481"/>
                <a:gd name="connsiteX12346" fmla="*/ 4229203 w 4368946"/>
                <a:gd name="connsiteY12346" fmla="*/ 573171 h 2947481"/>
                <a:gd name="connsiteX12347" fmla="*/ 4235432 w 4368946"/>
                <a:gd name="connsiteY12347" fmla="*/ 578567 h 2947481"/>
                <a:gd name="connsiteX12348" fmla="*/ 4244499 w 4368946"/>
                <a:gd name="connsiteY12348" fmla="*/ 583755 h 2947481"/>
                <a:gd name="connsiteX12349" fmla="*/ 4251420 w 4368946"/>
                <a:gd name="connsiteY12349" fmla="*/ 586107 h 2947481"/>
                <a:gd name="connsiteX12350" fmla="*/ 4253081 w 4368946"/>
                <a:gd name="connsiteY12350" fmla="*/ 586660 h 2947481"/>
                <a:gd name="connsiteX12351" fmla="*/ 4262839 w 4368946"/>
                <a:gd name="connsiteY12351" fmla="*/ 590603 h 2947481"/>
                <a:gd name="connsiteX12352" fmla="*/ 4265193 w 4368946"/>
                <a:gd name="connsiteY12352" fmla="*/ 591087 h 2947481"/>
                <a:gd name="connsiteX12353" fmla="*/ 4270521 w 4368946"/>
                <a:gd name="connsiteY12353" fmla="*/ 591641 h 2947481"/>
                <a:gd name="connsiteX12354" fmla="*/ 4277442 w 4368946"/>
                <a:gd name="connsiteY12354" fmla="*/ 590741 h 2947481"/>
                <a:gd name="connsiteX12355" fmla="*/ 4279796 w 4368946"/>
                <a:gd name="connsiteY12355" fmla="*/ 590119 h 2947481"/>
                <a:gd name="connsiteX12356" fmla="*/ 4287963 w 4368946"/>
                <a:gd name="connsiteY12356" fmla="*/ 586522 h 2947481"/>
                <a:gd name="connsiteX12357" fmla="*/ 4296130 w 4368946"/>
                <a:gd name="connsiteY12357" fmla="*/ 584170 h 2947481"/>
                <a:gd name="connsiteX12358" fmla="*/ 4297514 w 4368946"/>
                <a:gd name="connsiteY12358" fmla="*/ 583547 h 2947481"/>
                <a:gd name="connsiteX12359" fmla="*/ 4312810 w 4368946"/>
                <a:gd name="connsiteY12359" fmla="*/ 564940 h 2947481"/>
                <a:gd name="connsiteX12360" fmla="*/ 4313156 w 4368946"/>
                <a:gd name="connsiteY12360" fmla="*/ 563625 h 2947481"/>
                <a:gd name="connsiteX12361" fmla="*/ 4312602 w 4368946"/>
                <a:gd name="connsiteY12361" fmla="*/ 548615 h 2947481"/>
                <a:gd name="connsiteX12362" fmla="*/ 4314125 w 4368946"/>
                <a:gd name="connsiteY12362" fmla="*/ 545779 h 2947481"/>
                <a:gd name="connsiteX12363" fmla="*/ 4315024 w 4368946"/>
                <a:gd name="connsiteY12363" fmla="*/ 543842 h 2947481"/>
                <a:gd name="connsiteX12364" fmla="*/ 4316063 w 4368946"/>
                <a:gd name="connsiteY12364" fmla="*/ 541213 h 2947481"/>
                <a:gd name="connsiteX12365" fmla="*/ 4322984 w 4368946"/>
                <a:gd name="connsiteY12365" fmla="*/ 539069 h 2947481"/>
                <a:gd name="connsiteX12366" fmla="*/ 4324922 w 4368946"/>
                <a:gd name="connsiteY12366" fmla="*/ 538170 h 2947481"/>
                <a:gd name="connsiteX12367" fmla="*/ 4329074 w 4368946"/>
                <a:gd name="connsiteY12367" fmla="*/ 535818 h 2947481"/>
                <a:gd name="connsiteX12368" fmla="*/ 4342017 w 4368946"/>
                <a:gd name="connsiteY12368" fmla="*/ 528139 h 2947481"/>
                <a:gd name="connsiteX12369" fmla="*/ 4344162 w 4368946"/>
                <a:gd name="connsiteY12369" fmla="*/ 525857 h 2947481"/>
                <a:gd name="connsiteX12370" fmla="*/ 4349630 w 4368946"/>
                <a:gd name="connsiteY12370" fmla="*/ 517487 h 2947481"/>
                <a:gd name="connsiteX12371" fmla="*/ 4358628 w 4368946"/>
                <a:gd name="connsiteY12371" fmla="*/ 511676 h 2947481"/>
                <a:gd name="connsiteX12372" fmla="*/ 4359942 w 4368946"/>
                <a:gd name="connsiteY12372" fmla="*/ 510431 h 2947481"/>
                <a:gd name="connsiteX12373" fmla="*/ 4366794 w 4368946"/>
                <a:gd name="connsiteY12373" fmla="*/ 499640 h 2947481"/>
                <a:gd name="connsiteX12374" fmla="*/ 4367417 w 4368946"/>
                <a:gd name="connsiteY12374" fmla="*/ 497772 h 2947481"/>
                <a:gd name="connsiteX12375" fmla="*/ 4368940 w 4368946"/>
                <a:gd name="connsiteY12375" fmla="*/ 487742 h 2947481"/>
                <a:gd name="connsiteX12376" fmla="*/ 4368940 w 4368946"/>
                <a:gd name="connsiteY12376" fmla="*/ 485736 h 2947481"/>
                <a:gd name="connsiteX12377" fmla="*/ 4366379 w 4368946"/>
                <a:gd name="connsiteY12377" fmla="*/ 475222 h 2947481"/>
                <a:gd name="connsiteX12378" fmla="*/ 4365618 w 4368946"/>
                <a:gd name="connsiteY12378" fmla="*/ 473562 h 2947481"/>
                <a:gd name="connsiteX12379" fmla="*/ 4353575 w 4368946"/>
                <a:gd name="connsiteY12379" fmla="*/ 460695 h 2947481"/>
                <a:gd name="connsiteX12380" fmla="*/ 4351637 w 4368946"/>
                <a:gd name="connsiteY12380" fmla="*/ 459658 h 2947481"/>
                <a:gd name="connsiteX12381" fmla="*/ 4347623 w 4368946"/>
                <a:gd name="connsiteY12381" fmla="*/ 457928 h 2947481"/>
                <a:gd name="connsiteX12382" fmla="*/ 4346792 w 4368946"/>
                <a:gd name="connsiteY12382" fmla="*/ 457375 h 2947481"/>
                <a:gd name="connsiteX12383" fmla="*/ 4344647 w 4368946"/>
                <a:gd name="connsiteY12383" fmla="*/ 456061 h 2947481"/>
                <a:gd name="connsiteX12384" fmla="*/ 4343816 w 4368946"/>
                <a:gd name="connsiteY12384" fmla="*/ 455576 h 2947481"/>
                <a:gd name="connsiteX12385" fmla="*/ 4341809 w 4368946"/>
                <a:gd name="connsiteY12385" fmla="*/ 453640 h 2947481"/>
                <a:gd name="connsiteX12386" fmla="*/ 4338626 w 4368946"/>
                <a:gd name="connsiteY12386" fmla="*/ 450803 h 2947481"/>
                <a:gd name="connsiteX12387" fmla="*/ 4336549 w 4368946"/>
                <a:gd name="connsiteY12387" fmla="*/ 449143 h 2947481"/>
                <a:gd name="connsiteX12388" fmla="*/ 4326306 w 4368946"/>
                <a:gd name="connsiteY12388" fmla="*/ 441742 h 2947481"/>
                <a:gd name="connsiteX12389" fmla="*/ 4322153 w 4368946"/>
                <a:gd name="connsiteY12389" fmla="*/ 437453 h 2947481"/>
                <a:gd name="connsiteX12390" fmla="*/ 4319800 w 4368946"/>
                <a:gd name="connsiteY12390" fmla="*/ 435309 h 2947481"/>
                <a:gd name="connsiteX12391" fmla="*/ 4316685 w 4368946"/>
                <a:gd name="connsiteY12391" fmla="*/ 432818 h 2947481"/>
                <a:gd name="connsiteX12392" fmla="*/ 4311148 w 4368946"/>
                <a:gd name="connsiteY12392" fmla="*/ 429360 h 2947481"/>
                <a:gd name="connsiteX12393" fmla="*/ 4307619 w 4368946"/>
                <a:gd name="connsiteY12393" fmla="*/ 427700 h 2947481"/>
                <a:gd name="connsiteX12394" fmla="*/ 4301251 w 4368946"/>
                <a:gd name="connsiteY12394" fmla="*/ 425555 h 2947481"/>
                <a:gd name="connsiteX12395" fmla="*/ 4279035 w 4368946"/>
                <a:gd name="connsiteY12395" fmla="*/ 420990 h 2947481"/>
                <a:gd name="connsiteX12396" fmla="*/ 4275159 w 4368946"/>
                <a:gd name="connsiteY12396" fmla="*/ 420505 h 2947481"/>
                <a:gd name="connsiteX12397" fmla="*/ 4269968 w 4368946"/>
                <a:gd name="connsiteY12397" fmla="*/ 418984 h 2947481"/>
                <a:gd name="connsiteX12398" fmla="*/ 4265885 w 4368946"/>
                <a:gd name="connsiteY12398" fmla="*/ 418085 h 2947481"/>
                <a:gd name="connsiteX12399" fmla="*/ 4263324 w 4368946"/>
                <a:gd name="connsiteY12399" fmla="*/ 417739 h 2947481"/>
                <a:gd name="connsiteX12400" fmla="*/ 4259517 w 4368946"/>
                <a:gd name="connsiteY12400" fmla="*/ 417462 h 2947481"/>
                <a:gd name="connsiteX12401" fmla="*/ 4257856 w 4368946"/>
                <a:gd name="connsiteY12401" fmla="*/ 417462 h 2947481"/>
                <a:gd name="connsiteX12402" fmla="*/ 4254811 w 4368946"/>
                <a:gd name="connsiteY12402" fmla="*/ 417669 h 2947481"/>
                <a:gd name="connsiteX12403" fmla="*/ 4254811 w 4368946"/>
                <a:gd name="connsiteY12403" fmla="*/ 417669 h 2947481"/>
                <a:gd name="connsiteX12404" fmla="*/ 4247544 w 4368946"/>
                <a:gd name="connsiteY12404" fmla="*/ 411720 h 2947481"/>
                <a:gd name="connsiteX12405" fmla="*/ 4242353 w 4368946"/>
                <a:gd name="connsiteY12405" fmla="*/ 406117 h 2947481"/>
                <a:gd name="connsiteX12406" fmla="*/ 4233632 w 4368946"/>
                <a:gd name="connsiteY12406" fmla="*/ 399823 h 2947481"/>
                <a:gd name="connsiteX12407" fmla="*/ 4197781 w 4368946"/>
                <a:gd name="connsiteY12407" fmla="*/ 383429 h 2947481"/>
                <a:gd name="connsiteX12408" fmla="*/ 4195497 w 4368946"/>
                <a:gd name="connsiteY12408" fmla="*/ 382529 h 2947481"/>
                <a:gd name="connsiteX12409" fmla="*/ 4194182 w 4368946"/>
                <a:gd name="connsiteY12409" fmla="*/ 382045 h 2947481"/>
                <a:gd name="connsiteX12410" fmla="*/ 4191275 w 4368946"/>
                <a:gd name="connsiteY12410" fmla="*/ 380108 h 2947481"/>
                <a:gd name="connsiteX12411" fmla="*/ 4188853 w 4368946"/>
                <a:gd name="connsiteY12411" fmla="*/ 378656 h 2947481"/>
                <a:gd name="connsiteX12412" fmla="*/ 4184492 w 4368946"/>
                <a:gd name="connsiteY12412" fmla="*/ 376304 h 2947481"/>
                <a:gd name="connsiteX12413" fmla="*/ 4182209 w 4368946"/>
                <a:gd name="connsiteY12413" fmla="*/ 375197 h 2947481"/>
                <a:gd name="connsiteX12414" fmla="*/ 4177571 w 4368946"/>
                <a:gd name="connsiteY12414" fmla="*/ 373191 h 2947481"/>
                <a:gd name="connsiteX12415" fmla="*/ 4174872 w 4368946"/>
                <a:gd name="connsiteY12415" fmla="*/ 372223 h 2947481"/>
                <a:gd name="connsiteX12416" fmla="*/ 4170304 w 4368946"/>
                <a:gd name="connsiteY12416" fmla="*/ 370839 h 2947481"/>
                <a:gd name="connsiteX12417" fmla="*/ 4169404 w 4368946"/>
                <a:gd name="connsiteY12417" fmla="*/ 370562 h 2947481"/>
                <a:gd name="connsiteX12418" fmla="*/ 4165044 w 4368946"/>
                <a:gd name="connsiteY12418" fmla="*/ 367726 h 2947481"/>
                <a:gd name="connsiteX12419" fmla="*/ 4158053 w 4368946"/>
                <a:gd name="connsiteY12419" fmla="*/ 364406 h 2947481"/>
                <a:gd name="connsiteX12420" fmla="*/ 4138328 w 4368946"/>
                <a:gd name="connsiteY12420" fmla="*/ 358249 h 2947481"/>
                <a:gd name="connsiteX12421" fmla="*/ 4126563 w 4368946"/>
                <a:gd name="connsiteY12421" fmla="*/ 353269 h 2947481"/>
                <a:gd name="connsiteX12422" fmla="*/ 4123656 w 4368946"/>
                <a:gd name="connsiteY12422" fmla="*/ 352231 h 2947481"/>
                <a:gd name="connsiteX12423" fmla="*/ 4118811 w 4368946"/>
                <a:gd name="connsiteY12423" fmla="*/ 350779 h 2947481"/>
                <a:gd name="connsiteX12424" fmla="*/ 4112790 w 4368946"/>
                <a:gd name="connsiteY12424" fmla="*/ 347666 h 2947481"/>
                <a:gd name="connsiteX12425" fmla="*/ 4110852 w 4368946"/>
                <a:gd name="connsiteY12425" fmla="*/ 346974 h 2947481"/>
                <a:gd name="connsiteX12426" fmla="*/ 4106491 w 4368946"/>
                <a:gd name="connsiteY12426" fmla="*/ 345729 h 2947481"/>
                <a:gd name="connsiteX12427" fmla="*/ 4065242 w 4368946"/>
                <a:gd name="connsiteY12427" fmla="*/ 337843 h 2947481"/>
                <a:gd name="connsiteX12428" fmla="*/ 4063234 w 4368946"/>
                <a:gd name="connsiteY12428" fmla="*/ 337082 h 2947481"/>
                <a:gd name="connsiteX12429" fmla="*/ 4059359 w 4368946"/>
                <a:gd name="connsiteY12429" fmla="*/ 335145 h 2947481"/>
                <a:gd name="connsiteX12430" fmla="*/ 4056313 w 4368946"/>
                <a:gd name="connsiteY12430" fmla="*/ 333831 h 2947481"/>
                <a:gd name="connsiteX12431" fmla="*/ 4053475 w 4368946"/>
                <a:gd name="connsiteY12431" fmla="*/ 332794 h 2947481"/>
                <a:gd name="connsiteX12432" fmla="*/ 4048770 w 4368946"/>
                <a:gd name="connsiteY12432" fmla="*/ 331548 h 2947481"/>
                <a:gd name="connsiteX12433" fmla="*/ 4045793 w 4368946"/>
                <a:gd name="connsiteY12433" fmla="*/ 331064 h 2947481"/>
                <a:gd name="connsiteX12434" fmla="*/ 4041157 w 4368946"/>
                <a:gd name="connsiteY12434" fmla="*/ 330649 h 2947481"/>
                <a:gd name="connsiteX12435" fmla="*/ 4039703 w 4368946"/>
                <a:gd name="connsiteY12435" fmla="*/ 330649 h 2947481"/>
                <a:gd name="connsiteX12436" fmla="*/ 4037003 w 4368946"/>
                <a:gd name="connsiteY12436" fmla="*/ 330787 h 2947481"/>
                <a:gd name="connsiteX12437" fmla="*/ 4033128 w 4368946"/>
                <a:gd name="connsiteY12437" fmla="*/ 331272 h 2947481"/>
                <a:gd name="connsiteX12438" fmla="*/ 4027037 w 4368946"/>
                <a:gd name="connsiteY12438" fmla="*/ 332448 h 2947481"/>
                <a:gd name="connsiteX12439" fmla="*/ 4023646 w 4368946"/>
                <a:gd name="connsiteY12439" fmla="*/ 332586 h 2947481"/>
                <a:gd name="connsiteX12440" fmla="*/ 4007589 w 4368946"/>
                <a:gd name="connsiteY12440" fmla="*/ 331894 h 2947481"/>
                <a:gd name="connsiteX12441" fmla="*/ 4003990 w 4368946"/>
                <a:gd name="connsiteY12441" fmla="*/ 330649 h 2947481"/>
                <a:gd name="connsiteX12442" fmla="*/ 3998245 w 4368946"/>
                <a:gd name="connsiteY12442" fmla="*/ 329404 h 2947481"/>
                <a:gd name="connsiteX12443" fmla="*/ 3996031 w 4368946"/>
                <a:gd name="connsiteY12443" fmla="*/ 329127 h 2947481"/>
                <a:gd name="connsiteX12444" fmla="*/ 3992916 w 4368946"/>
                <a:gd name="connsiteY12444" fmla="*/ 328920 h 2947481"/>
                <a:gd name="connsiteX12445" fmla="*/ 3984195 w 4368946"/>
                <a:gd name="connsiteY12445" fmla="*/ 330303 h 2947481"/>
                <a:gd name="connsiteX12446" fmla="*/ 3981081 w 4368946"/>
                <a:gd name="connsiteY12446" fmla="*/ 329197 h 2947481"/>
                <a:gd name="connsiteX12447" fmla="*/ 3977482 w 4368946"/>
                <a:gd name="connsiteY12447" fmla="*/ 328159 h 2947481"/>
                <a:gd name="connsiteX12448" fmla="*/ 3963917 w 4368946"/>
                <a:gd name="connsiteY12448" fmla="*/ 325323 h 2947481"/>
                <a:gd name="connsiteX12449" fmla="*/ 3960871 w 4368946"/>
                <a:gd name="connsiteY12449" fmla="*/ 324839 h 2947481"/>
                <a:gd name="connsiteX12450" fmla="*/ 3933602 w 4368946"/>
                <a:gd name="connsiteY12450" fmla="*/ 322279 h 2947481"/>
                <a:gd name="connsiteX12451" fmla="*/ 3930972 w 4368946"/>
                <a:gd name="connsiteY12451" fmla="*/ 322141 h 2947481"/>
                <a:gd name="connsiteX12452" fmla="*/ 3910970 w 4368946"/>
                <a:gd name="connsiteY12452" fmla="*/ 330718 h 2947481"/>
                <a:gd name="connsiteX12453" fmla="*/ 3903357 w 4368946"/>
                <a:gd name="connsiteY12453" fmla="*/ 348703 h 2947481"/>
                <a:gd name="connsiteX12454" fmla="*/ 3902665 w 4368946"/>
                <a:gd name="connsiteY12454" fmla="*/ 349534 h 2947481"/>
                <a:gd name="connsiteX12455" fmla="*/ 3902457 w 4368946"/>
                <a:gd name="connsiteY12455" fmla="*/ 349741 h 2947481"/>
                <a:gd name="connsiteX12456" fmla="*/ 3902457 w 4368946"/>
                <a:gd name="connsiteY12456" fmla="*/ 349741 h 2947481"/>
                <a:gd name="connsiteX12457" fmla="*/ 3900174 w 4368946"/>
                <a:gd name="connsiteY12457" fmla="*/ 347389 h 2947481"/>
                <a:gd name="connsiteX12458" fmla="*/ 3894221 w 4368946"/>
                <a:gd name="connsiteY12458" fmla="*/ 342685 h 2947481"/>
                <a:gd name="connsiteX12459" fmla="*/ 3891384 w 4368946"/>
                <a:gd name="connsiteY12459" fmla="*/ 341025 h 2947481"/>
                <a:gd name="connsiteX12460" fmla="*/ 3883147 w 4368946"/>
                <a:gd name="connsiteY12460" fmla="*/ 337843 h 2947481"/>
                <a:gd name="connsiteX12461" fmla="*/ 3879825 w 4368946"/>
                <a:gd name="connsiteY12461" fmla="*/ 337152 h 2947481"/>
                <a:gd name="connsiteX12462" fmla="*/ 3874012 w 4368946"/>
                <a:gd name="connsiteY12462" fmla="*/ 336529 h 2947481"/>
                <a:gd name="connsiteX12463" fmla="*/ 3869859 w 4368946"/>
                <a:gd name="connsiteY12463" fmla="*/ 336875 h 2947481"/>
                <a:gd name="connsiteX12464" fmla="*/ 3864183 w 4368946"/>
                <a:gd name="connsiteY12464" fmla="*/ 337705 h 2947481"/>
                <a:gd name="connsiteX12465" fmla="*/ 3858162 w 4368946"/>
                <a:gd name="connsiteY12465" fmla="*/ 339365 h 2947481"/>
                <a:gd name="connsiteX12466" fmla="*/ 3850618 w 4368946"/>
                <a:gd name="connsiteY12466" fmla="*/ 342340 h 2947481"/>
                <a:gd name="connsiteX12467" fmla="*/ 3824179 w 4368946"/>
                <a:gd name="connsiteY12467" fmla="*/ 340264 h 2947481"/>
                <a:gd name="connsiteX12468" fmla="*/ 3822034 w 4368946"/>
                <a:gd name="connsiteY12468" fmla="*/ 340195 h 2947481"/>
                <a:gd name="connsiteX12469" fmla="*/ 3821826 w 4368946"/>
                <a:gd name="connsiteY12469" fmla="*/ 340195 h 2947481"/>
                <a:gd name="connsiteX12470" fmla="*/ 3812968 w 4368946"/>
                <a:gd name="connsiteY12470" fmla="*/ 340195 h 2947481"/>
                <a:gd name="connsiteX12471" fmla="*/ 3807430 w 4368946"/>
                <a:gd name="connsiteY12471" fmla="*/ 338327 h 2947481"/>
                <a:gd name="connsiteX12472" fmla="*/ 3801548 w 4368946"/>
                <a:gd name="connsiteY12472" fmla="*/ 337013 h 2947481"/>
                <a:gd name="connsiteX12473" fmla="*/ 3798433 w 4368946"/>
                <a:gd name="connsiteY12473" fmla="*/ 336667 h 2947481"/>
                <a:gd name="connsiteX12474" fmla="*/ 3795250 w 4368946"/>
                <a:gd name="connsiteY12474" fmla="*/ 336460 h 2947481"/>
                <a:gd name="connsiteX12475" fmla="*/ 3793035 w 4368946"/>
                <a:gd name="connsiteY12475" fmla="*/ 336529 h 2947481"/>
                <a:gd name="connsiteX12476" fmla="*/ 3759606 w 4368946"/>
                <a:gd name="connsiteY12476" fmla="*/ 339158 h 2947481"/>
                <a:gd name="connsiteX12477" fmla="*/ 3755245 w 4368946"/>
                <a:gd name="connsiteY12477" fmla="*/ 339849 h 2947481"/>
                <a:gd name="connsiteX12478" fmla="*/ 3747078 w 4368946"/>
                <a:gd name="connsiteY12478" fmla="*/ 341855 h 2947481"/>
                <a:gd name="connsiteX12479" fmla="*/ 3743618 w 4368946"/>
                <a:gd name="connsiteY12479" fmla="*/ 342962 h 2947481"/>
                <a:gd name="connsiteX12480" fmla="*/ 3740780 w 4368946"/>
                <a:gd name="connsiteY12480" fmla="*/ 341579 h 2947481"/>
                <a:gd name="connsiteX12481" fmla="*/ 3740365 w 4368946"/>
                <a:gd name="connsiteY12481" fmla="*/ 336460 h 2947481"/>
                <a:gd name="connsiteX12482" fmla="*/ 3739811 w 4368946"/>
                <a:gd name="connsiteY12482" fmla="*/ 333139 h 2947481"/>
                <a:gd name="connsiteX12483" fmla="*/ 3738704 w 4368946"/>
                <a:gd name="connsiteY12483" fmla="*/ 328920 h 2947481"/>
                <a:gd name="connsiteX12484" fmla="*/ 3737735 w 4368946"/>
                <a:gd name="connsiteY12484" fmla="*/ 326084 h 2947481"/>
                <a:gd name="connsiteX12485" fmla="*/ 3736282 w 4368946"/>
                <a:gd name="connsiteY12485" fmla="*/ 322625 h 2947481"/>
                <a:gd name="connsiteX12486" fmla="*/ 3735036 w 4368946"/>
                <a:gd name="connsiteY12486" fmla="*/ 320135 h 2947481"/>
                <a:gd name="connsiteX12487" fmla="*/ 3732198 w 4368946"/>
                <a:gd name="connsiteY12487" fmla="*/ 315639 h 2947481"/>
                <a:gd name="connsiteX12488" fmla="*/ 3730537 w 4368946"/>
                <a:gd name="connsiteY12488" fmla="*/ 313425 h 2947481"/>
                <a:gd name="connsiteX12489" fmla="*/ 3727699 w 4368946"/>
                <a:gd name="connsiteY12489" fmla="*/ 310243 h 2947481"/>
                <a:gd name="connsiteX12490" fmla="*/ 3725554 w 4368946"/>
                <a:gd name="connsiteY12490" fmla="*/ 308168 h 2947481"/>
                <a:gd name="connsiteX12491" fmla="*/ 3720986 w 4368946"/>
                <a:gd name="connsiteY12491" fmla="*/ 304640 h 2947481"/>
                <a:gd name="connsiteX12492" fmla="*/ 3709981 w 4368946"/>
                <a:gd name="connsiteY12492" fmla="*/ 297930 h 2947481"/>
                <a:gd name="connsiteX12493" fmla="*/ 3704652 w 4368946"/>
                <a:gd name="connsiteY12493" fmla="*/ 295371 h 2947481"/>
                <a:gd name="connsiteX12494" fmla="*/ 3692056 w 4368946"/>
                <a:gd name="connsiteY12494" fmla="*/ 291013 h 2947481"/>
                <a:gd name="connsiteX12495" fmla="*/ 3688111 w 4368946"/>
                <a:gd name="connsiteY12495" fmla="*/ 289975 h 2947481"/>
                <a:gd name="connsiteX12496" fmla="*/ 3674822 w 4368946"/>
                <a:gd name="connsiteY12496" fmla="*/ 287485 h 2947481"/>
                <a:gd name="connsiteX12497" fmla="*/ 3671292 w 4368946"/>
                <a:gd name="connsiteY12497" fmla="*/ 287070 h 2947481"/>
                <a:gd name="connsiteX12498" fmla="*/ 3644231 w 4368946"/>
                <a:gd name="connsiteY12498" fmla="*/ 285479 h 2947481"/>
                <a:gd name="connsiteX12499" fmla="*/ 3642639 w 4368946"/>
                <a:gd name="connsiteY12499" fmla="*/ 285479 h 2947481"/>
                <a:gd name="connsiteX12500" fmla="*/ 3641116 w 4368946"/>
                <a:gd name="connsiteY12500" fmla="*/ 285479 h 2947481"/>
                <a:gd name="connsiteX12501" fmla="*/ 3612809 w 4368946"/>
                <a:gd name="connsiteY12501" fmla="*/ 287001 h 2947481"/>
                <a:gd name="connsiteX12502" fmla="*/ 3610179 w 4368946"/>
                <a:gd name="connsiteY12502" fmla="*/ 287277 h 2947481"/>
                <a:gd name="connsiteX12503" fmla="*/ 3566507 w 4368946"/>
                <a:gd name="connsiteY12503" fmla="*/ 293849 h 2947481"/>
                <a:gd name="connsiteX12504" fmla="*/ 3557509 w 4368946"/>
                <a:gd name="connsiteY12504" fmla="*/ 286516 h 2947481"/>
                <a:gd name="connsiteX12505" fmla="*/ 3550381 w 4368946"/>
                <a:gd name="connsiteY12505" fmla="*/ 282297 h 2947481"/>
                <a:gd name="connsiteX12506" fmla="*/ 3540414 w 4368946"/>
                <a:gd name="connsiteY12506" fmla="*/ 278285 h 2947481"/>
                <a:gd name="connsiteX12507" fmla="*/ 3536054 w 4368946"/>
                <a:gd name="connsiteY12507" fmla="*/ 276901 h 2947481"/>
                <a:gd name="connsiteX12508" fmla="*/ 3532178 w 4368946"/>
                <a:gd name="connsiteY12508" fmla="*/ 274342 h 2947481"/>
                <a:gd name="connsiteX12509" fmla="*/ 3531901 w 4368946"/>
                <a:gd name="connsiteY12509" fmla="*/ 273374 h 2947481"/>
                <a:gd name="connsiteX12510" fmla="*/ 3524288 w 4368946"/>
                <a:gd name="connsiteY12510" fmla="*/ 260646 h 2947481"/>
                <a:gd name="connsiteX12511" fmla="*/ 3521935 w 4368946"/>
                <a:gd name="connsiteY12511" fmla="*/ 258363 h 2947481"/>
                <a:gd name="connsiteX12512" fmla="*/ 3517090 w 4368946"/>
                <a:gd name="connsiteY12512" fmla="*/ 254697 h 2947481"/>
                <a:gd name="connsiteX12513" fmla="*/ 3514114 w 4368946"/>
                <a:gd name="connsiteY12513" fmla="*/ 252898 h 2947481"/>
                <a:gd name="connsiteX12514" fmla="*/ 3512384 w 4368946"/>
                <a:gd name="connsiteY12514" fmla="*/ 251930 h 2947481"/>
                <a:gd name="connsiteX12515" fmla="*/ 3509892 w 4368946"/>
                <a:gd name="connsiteY12515" fmla="*/ 250685 h 2947481"/>
                <a:gd name="connsiteX12516" fmla="*/ 3507885 w 4368946"/>
                <a:gd name="connsiteY12516" fmla="*/ 249785 h 2947481"/>
                <a:gd name="connsiteX12517" fmla="*/ 3502071 w 4368946"/>
                <a:gd name="connsiteY12517" fmla="*/ 247434 h 2947481"/>
                <a:gd name="connsiteX12518" fmla="*/ 3499510 w 4368946"/>
                <a:gd name="connsiteY12518" fmla="*/ 246534 h 2947481"/>
                <a:gd name="connsiteX12519" fmla="*/ 3493212 w 4368946"/>
                <a:gd name="connsiteY12519" fmla="*/ 244667 h 2947481"/>
                <a:gd name="connsiteX12520" fmla="*/ 3490306 w 4368946"/>
                <a:gd name="connsiteY12520" fmla="*/ 243975 h 2947481"/>
                <a:gd name="connsiteX12521" fmla="*/ 3477640 w 4368946"/>
                <a:gd name="connsiteY12521" fmla="*/ 241623 h 2947481"/>
                <a:gd name="connsiteX12522" fmla="*/ 3475494 w 4368946"/>
                <a:gd name="connsiteY12522" fmla="*/ 241346 h 2947481"/>
                <a:gd name="connsiteX12523" fmla="*/ 3461998 w 4368946"/>
                <a:gd name="connsiteY12523" fmla="*/ 239963 h 2947481"/>
                <a:gd name="connsiteX12524" fmla="*/ 3459091 w 4368946"/>
                <a:gd name="connsiteY12524" fmla="*/ 239824 h 2947481"/>
                <a:gd name="connsiteX12525" fmla="*/ 3457915 w 4368946"/>
                <a:gd name="connsiteY12525" fmla="*/ 239824 h 2947481"/>
                <a:gd name="connsiteX12526" fmla="*/ 3450993 w 4368946"/>
                <a:gd name="connsiteY12526" fmla="*/ 240101 h 2947481"/>
                <a:gd name="connsiteX12527" fmla="*/ 3444072 w 4368946"/>
                <a:gd name="connsiteY12527" fmla="*/ 241277 h 2947481"/>
                <a:gd name="connsiteX12528" fmla="*/ 3443519 w 4368946"/>
                <a:gd name="connsiteY12528" fmla="*/ 241415 h 2947481"/>
                <a:gd name="connsiteX12529" fmla="*/ 3436667 w 4368946"/>
                <a:gd name="connsiteY12529" fmla="*/ 237749 h 2947481"/>
                <a:gd name="connsiteX12530" fmla="*/ 3434037 w 4368946"/>
                <a:gd name="connsiteY12530" fmla="*/ 236781 h 2947481"/>
                <a:gd name="connsiteX12531" fmla="*/ 3430715 w 4368946"/>
                <a:gd name="connsiteY12531" fmla="*/ 235812 h 2947481"/>
                <a:gd name="connsiteX12532" fmla="*/ 3415904 w 4368946"/>
                <a:gd name="connsiteY12532" fmla="*/ 232354 h 2947481"/>
                <a:gd name="connsiteX12533" fmla="*/ 3413827 w 4368946"/>
                <a:gd name="connsiteY12533" fmla="*/ 231939 h 2947481"/>
                <a:gd name="connsiteX12534" fmla="*/ 3374308 w 4368946"/>
                <a:gd name="connsiteY12534" fmla="*/ 225851 h 2947481"/>
                <a:gd name="connsiteX12535" fmla="*/ 3371055 w 4368946"/>
                <a:gd name="connsiteY12535" fmla="*/ 225575 h 2947481"/>
                <a:gd name="connsiteX12536" fmla="*/ 3343855 w 4368946"/>
                <a:gd name="connsiteY12536" fmla="*/ 224606 h 2947481"/>
                <a:gd name="connsiteX12537" fmla="*/ 3339702 w 4368946"/>
                <a:gd name="connsiteY12537" fmla="*/ 223430 h 2947481"/>
                <a:gd name="connsiteX12538" fmla="*/ 3333612 w 4368946"/>
                <a:gd name="connsiteY12538" fmla="*/ 220456 h 2947481"/>
                <a:gd name="connsiteX12539" fmla="*/ 3328975 w 4368946"/>
                <a:gd name="connsiteY12539" fmla="*/ 218657 h 2947481"/>
                <a:gd name="connsiteX12540" fmla="*/ 3324061 w 4368946"/>
                <a:gd name="connsiteY12540" fmla="*/ 217274 h 2947481"/>
                <a:gd name="connsiteX12541" fmla="*/ 3316586 w 4368946"/>
                <a:gd name="connsiteY12541" fmla="*/ 216236 h 2947481"/>
                <a:gd name="connsiteX12542" fmla="*/ 3310841 w 4368946"/>
                <a:gd name="connsiteY12542" fmla="*/ 216859 h 2947481"/>
                <a:gd name="connsiteX12543" fmla="*/ 3306965 w 4368946"/>
                <a:gd name="connsiteY12543" fmla="*/ 217689 h 2947481"/>
                <a:gd name="connsiteX12544" fmla="*/ 3289247 w 4368946"/>
                <a:gd name="connsiteY12544" fmla="*/ 230140 h 2947481"/>
                <a:gd name="connsiteX12545" fmla="*/ 3288209 w 4368946"/>
                <a:gd name="connsiteY12545" fmla="*/ 231731 h 2947481"/>
                <a:gd name="connsiteX12546" fmla="*/ 3286756 w 4368946"/>
                <a:gd name="connsiteY12546" fmla="*/ 234360 h 2947481"/>
                <a:gd name="connsiteX12547" fmla="*/ 3281288 w 4368946"/>
                <a:gd name="connsiteY12547" fmla="*/ 235743 h 2947481"/>
                <a:gd name="connsiteX12548" fmla="*/ 3276789 w 4368946"/>
                <a:gd name="connsiteY12548" fmla="*/ 237334 h 2947481"/>
                <a:gd name="connsiteX12549" fmla="*/ 3271737 w 4368946"/>
                <a:gd name="connsiteY12549" fmla="*/ 239755 h 2947481"/>
                <a:gd name="connsiteX12550" fmla="*/ 3269453 w 4368946"/>
                <a:gd name="connsiteY12550" fmla="*/ 241139 h 2947481"/>
                <a:gd name="connsiteX12551" fmla="*/ 3265992 w 4368946"/>
                <a:gd name="connsiteY12551" fmla="*/ 243629 h 2947481"/>
                <a:gd name="connsiteX12552" fmla="*/ 3264124 w 4368946"/>
                <a:gd name="connsiteY12552" fmla="*/ 245220 h 2947481"/>
                <a:gd name="connsiteX12553" fmla="*/ 3259279 w 4368946"/>
                <a:gd name="connsiteY12553" fmla="*/ 250477 h 2947481"/>
                <a:gd name="connsiteX12554" fmla="*/ 3257964 w 4368946"/>
                <a:gd name="connsiteY12554" fmla="*/ 252414 h 2947481"/>
                <a:gd name="connsiteX12555" fmla="*/ 3253535 w 4368946"/>
                <a:gd name="connsiteY12555" fmla="*/ 262790 h 2947481"/>
                <a:gd name="connsiteX12556" fmla="*/ 3253050 w 4368946"/>
                <a:gd name="connsiteY12556" fmla="*/ 265142 h 2947481"/>
                <a:gd name="connsiteX12557" fmla="*/ 3252566 w 4368946"/>
                <a:gd name="connsiteY12557" fmla="*/ 268808 h 2947481"/>
                <a:gd name="connsiteX12558" fmla="*/ 3251458 w 4368946"/>
                <a:gd name="connsiteY12558" fmla="*/ 269223 h 2947481"/>
                <a:gd name="connsiteX12559" fmla="*/ 3250074 w 4368946"/>
                <a:gd name="connsiteY12559" fmla="*/ 269777 h 2947481"/>
                <a:gd name="connsiteX12560" fmla="*/ 3245575 w 4368946"/>
                <a:gd name="connsiteY12560" fmla="*/ 271990 h 2947481"/>
                <a:gd name="connsiteX12561" fmla="*/ 3244260 w 4368946"/>
                <a:gd name="connsiteY12561" fmla="*/ 272751 h 2947481"/>
                <a:gd name="connsiteX12562" fmla="*/ 3243014 w 4368946"/>
                <a:gd name="connsiteY12562" fmla="*/ 273581 h 2947481"/>
                <a:gd name="connsiteX12563" fmla="*/ 3236163 w 4368946"/>
                <a:gd name="connsiteY12563" fmla="*/ 270814 h 2947481"/>
                <a:gd name="connsiteX12564" fmla="*/ 3233394 w 4368946"/>
                <a:gd name="connsiteY12564" fmla="*/ 269846 h 2947481"/>
                <a:gd name="connsiteX12565" fmla="*/ 3227096 w 4368946"/>
                <a:gd name="connsiteY12565" fmla="*/ 268047 h 2947481"/>
                <a:gd name="connsiteX12566" fmla="*/ 3223289 w 4368946"/>
                <a:gd name="connsiteY12566" fmla="*/ 267217 h 2947481"/>
                <a:gd name="connsiteX12567" fmla="*/ 3216991 w 4368946"/>
                <a:gd name="connsiteY12567" fmla="*/ 266387 h 2947481"/>
                <a:gd name="connsiteX12568" fmla="*/ 3213184 w 4368946"/>
                <a:gd name="connsiteY12568" fmla="*/ 266110 h 2947481"/>
                <a:gd name="connsiteX12569" fmla="*/ 3211593 w 4368946"/>
                <a:gd name="connsiteY12569" fmla="*/ 266110 h 2947481"/>
                <a:gd name="connsiteX12570" fmla="*/ 3208547 w 4368946"/>
                <a:gd name="connsiteY12570" fmla="*/ 266318 h 2947481"/>
                <a:gd name="connsiteX12571" fmla="*/ 3203564 w 4368946"/>
                <a:gd name="connsiteY12571" fmla="*/ 267079 h 2947481"/>
                <a:gd name="connsiteX12572" fmla="*/ 3200934 w 4368946"/>
                <a:gd name="connsiteY12572" fmla="*/ 267701 h 2947481"/>
                <a:gd name="connsiteX12573" fmla="*/ 3198442 w 4368946"/>
                <a:gd name="connsiteY12573" fmla="*/ 268462 h 2947481"/>
                <a:gd name="connsiteX12574" fmla="*/ 3194705 w 4368946"/>
                <a:gd name="connsiteY12574" fmla="*/ 269777 h 2947481"/>
                <a:gd name="connsiteX12575" fmla="*/ 3187161 w 4368946"/>
                <a:gd name="connsiteY12575" fmla="*/ 271506 h 2947481"/>
                <a:gd name="connsiteX12576" fmla="*/ 3182039 w 4368946"/>
                <a:gd name="connsiteY12576" fmla="*/ 273235 h 2947481"/>
                <a:gd name="connsiteX12577" fmla="*/ 3179133 w 4368946"/>
                <a:gd name="connsiteY12577" fmla="*/ 274550 h 2947481"/>
                <a:gd name="connsiteX12578" fmla="*/ 3178371 w 4368946"/>
                <a:gd name="connsiteY12578" fmla="*/ 274895 h 2947481"/>
                <a:gd name="connsiteX12579" fmla="*/ 3175603 w 4368946"/>
                <a:gd name="connsiteY12579" fmla="*/ 274411 h 2947481"/>
                <a:gd name="connsiteX12580" fmla="*/ 3175395 w 4368946"/>
                <a:gd name="connsiteY12580" fmla="*/ 274411 h 2947481"/>
                <a:gd name="connsiteX12581" fmla="*/ 3173665 w 4368946"/>
                <a:gd name="connsiteY12581" fmla="*/ 273650 h 2947481"/>
                <a:gd name="connsiteX12582" fmla="*/ 3171935 w 4368946"/>
                <a:gd name="connsiteY12582" fmla="*/ 272613 h 2947481"/>
                <a:gd name="connsiteX12583" fmla="*/ 3170551 w 4368946"/>
                <a:gd name="connsiteY12583" fmla="*/ 271506 h 2947481"/>
                <a:gd name="connsiteX12584" fmla="*/ 3169374 w 4368946"/>
                <a:gd name="connsiteY12584" fmla="*/ 270261 h 2947481"/>
                <a:gd name="connsiteX12585" fmla="*/ 3168543 w 4368946"/>
                <a:gd name="connsiteY12585" fmla="*/ 269085 h 2947481"/>
                <a:gd name="connsiteX12586" fmla="*/ 3165083 w 4368946"/>
                <a:gd name="connsiteY12586" fmla="*/ 265142 h 2947481"/>
                <a:gd name="connsiteX12587" fmla="*/ 3163906 w 4368946"/>
                <a:gd name="connsiteY12587" fmla="*/ 264035 h 2947481"/>
                <a:gd name="connsiteX12588" fmla="*/ 3144942 w 4368946"/>
                <a:gd name="connsiteY12588" fmla="*/ 256564 h 2947481"/>
                <a:gd name="connsiteX12589" fmla="*/ 3133661 w 4368946"/>
                <a:gd name="connsiteY12589" fmla="*/ 258985 h 2947481"/>
                <a:gd name="connsiteX12590" fmla="*/ 3132277 w 4368946"/>
                <a:gd name="connsiteY12590" fmla="*/ 259608 h 2947481"/>
                <a:gd name="connsiteX12591" fmla="*/ 3123279 w 4368946"/>
                <a:gd name="connsiteY12591" fmla="*/ 266041 h 2947481"/>
                <a:gd name="connsiteX12592" fmla="*/ 3120926 w 4368946"/>
                <a:gd name="connsiteY12592" fmla="*/ 268601 h 2947481"/>
                <a:gd name="connsiteX12593" fmla="*/ 3119473 w 4368946"/>
                <a:gd name="connsiteY12593" fmla="*/ 270261 h 2947481"/>
                <a:gd name="connsiteX12594" fmla="*/ 3117327 w 4368946"/>
                <a:gd name="connsiteY12594" fmla="*/ 273028 h 2947481"/>
                <a:gd name="connsiteX12595" fmla="*/ 3116012 w 4368946"/>
                <a:gd name="connsiteY12595" fmla="*/ 274826 h 2947481"/>
                <a:gd name="connsiteX12596" fmla="*/ 3114143 w 4368946"/>
                <a:gd name="connsiteY12596" fmla="*/ 277662 h 2947481"/>
                <a:gd name="connsiteX12597" fmla="*/ 3112621 w 4368946"/>
                <a:gd name="connsiteY12597" fmla="*/ 280222 h 2947481"/>
                <a:gd name="connsiteX12598" fmla="*/ 3109437 w 4368946"/>
                <a:gd name="connsiteY12598" fmla="*/ 286309 h 2947481"/>
                <a:gd name="connsiteX12599" fmla="*/ 3107915 w 4368946"/>
                <a:gd name="connsiteY12599" fmla="*/ 289837 h 2947481"/>
                <a:gd name="connsiteX12600" fmla="*/ 3107638 w 4368946"/>
                <a:gd name="connsiteY12600" fmla="*/ 290667 h 2947481"/>
                <a:gd name="connsiteX12601" fmla="*/ 3107015 w 4368946"/>
                <a:gd name="connsiteY12601" fmla="*/ 290667 h 2947481"/>
                <a:gd name="connsiteX12602" fmla="*/ 3107015 w 4368946"/>
                <a:gd name="connsiteY12602" fmla="*/ 290667 h 2947481"/>
                <a:gd name="connsiteX12603" fmla="*/ 3105008 w 4368946"/>
                <a:gd name="connsiteY12603" fmla="*/ 279738 h 2947481"/>
                <a:gd name="connsiteX12604" fmla="*/ 3105631 w 4368946"/>
                <a:gd name="connsiteY12604" fmla="*/ 277040 h 2947481"/>
                <a:gd name="connsiteX12605" fmla="*/ 3105631 w 4368946"/>
                <a:gd name="connsiteY12605" fmla="*/ 265211 h 2947481"/>
                <a:gd name="connsiteX12606" fmla="*/ 3104800 w 4368946"/>
                <a:gd name="connsiteY12606" fmla="*/ 261337 h 2947481"/>
                <a:gd name="connsiteX12607" fmla="*/ 3102239 w 4368946"/>
                <a:gd name="connsiteY12607" fmla="*/ 254212 h 2947481"/>
                <a:gd name="connsiteX12608" fmla="*/ 3102239 w 4368946"/>
                <a:gd name="connsiteY12608" fmla="*/ 251861 h 2947481"/>
                <a:gd name="connsiteX12609" fmla="*/ 3102032 w 4368946"/>
                <a:gd name="connsiteY12609" fmla="*/ 247710 h 2947481"/>
                <a:gd name="connsiteX12610" fmla="*/ 3099401 w 4368946"/>
                <a:gd name="connsiteY12610" fmla="*/ 237057 h 2947481"/>
                <a:gd name="connsiteX12611" fmla="*/ 3094141 w 4368946"/>
                <a:gd name="connsiteY12611" fmla="*/ 218035 h 2947481"/>
                <a:gd name="connsiteX12612" fmla="*/ 3086182 w 4368946"/>
                <a:gd name="connsiteY12612" fmla="*/ 210772 h 2947481"/>
                <a:gd name="connsiteX12613" fmla="*/ 3081476 w 4368946"/>
                <a:gd name="connsiteY12613" fmla="*/ 206690 h 2947481"/>
                <a:gd name="connsiteX12614" fmla="*/ 3078984 w 4368946"/>
                <a:gd name="connsiteY12614" fmla="*/ 204961 h 2947481"/>
                <a:gd name="connsiteX12615" fmla="*/ 3070679 w 4368946"/>
                <a:gd name="connsiteY12615" fmla="*/ 201087 h 2947481"/>
                <a:gd name="connsiteX12616" fmla="*/ 3070610 w 4368946"/>
                <a:gd name="connsiteY12616" fmla="*/ 201087 h 2947481"/>
                <a:gd name="connsiteX12617" fmla="*/ 3070333 w 4368946"/>
                <a:gd name="connsiteY12617" fmla="*/ 200811 h 2947481"/>
                <a:gd name="connsiteX12618" fmla="*/ 3064589 w 4368946"/>
                <a:gd name="connsiteY12618" fmla="*/ 196591 h 2947481"/>
                <a:gd name="connsiteX12619" fmla="*/ 3060713 w 4368946"/>
                <a:gd name="connsiteY12619" fmla="*/ 194447 h 2947481"/>
                <a:gd name="connsiteX12620" fmla="*/ 3056006 w 4368946"/>
                <a:gd name="connsiteY12620" fmla="*/ 192371 h 2947481"/>
                <a:gd name="connsiteX12621" fmla="*/ 3052477 w 4368946"/>
                <a:gd name="connsiteY12621" fmla="*/ 191195 h 2947481"/>
                <a:gd name="connsiteX12622" fmla="*/ 3048808 w 4368946"/>
                <a:gd name="connsiteY12622" fmla="*/ 190227 h 2947481"/>
                <a:gd name="connsiteX12623" fmla="*/ 3039396 w 4368946"/>
                <a:gd name="connsiteY12623" fmla="*/ 188498 h 2947481"/>
                <a:gd name="connsiteX12624" fmla="*/ 3035312 w 4368946"/>
                <a:gd name="connsiteY12624" fmla="*/ 188014 h 2947481"/>
                <a:gd name="connsiteX12625" fmla="*/ 3032267 w 4368946"/>
                <a:gd name="connsiteY12625" fmla="*/ 187875 h 2947481"/>
                <a:gd name="connsiteX12626" fmla="*/ 3031298 w 4368946"/>
                <a:gd name="connsiteY12626" fmla="*/ 187875 h 2947481"/>
                <a:gd name="connsiteX12627" fmla="*/ 3028183 w 4368946"/>
                <a:gd name="connsiteY12627" fmla="*/ 188083 h 2947481"/>
                <a:gd name="connsiteX12628" fmla="*/ 3025969 w 4368946"/>
                <a:gd name="connsiteY12628" fmla="*/ 188359 h 2947481"/>
                <a:gd name="connsiteX12629" fmla="*/ 3021124 w 4368946"/>
                <a:gd name="connsiteY12629" fmla="*/ 189328 h 2947481"/>
                <a:gd name="connsiteX12630" fmla="*/ 3013026 w 4368946"/>
                <a:gd name="connsiteY12630" fmla="*/ 188083 h 2947481"/>
                <a:gd name="connsiteX12631" fmla="*/ 3011019 w 4368946"/>
                <a:gd name="connsiteY12631" fmla="*/ 188152 h 2947481"/>
                <a:gd name="connsiteX12632" fmla="*/ 3009981 w 4368946"/>
                <a:gd name="connsiteY12632" fmla="*/ 188152 h 2947481"/>
                <a:gd name="connsiteX12633" fmla="*/ 3006728 w 4368946"/>
                <a:gd name="connsiteY12633" fmla="*/ 188636 h 2947481"/>
                <a:gd name="connsiteX12634" fmla="*/ 3006313 w 4368946"/>
                <a:gd name="connsiteY12634" fmla="*/ 188636 h 2947481"/>
                <a:gd name="connsiteX12635" fmla="*/ 3004098 w 4368946"/>
                <a:gd name="connsiteY12635" fmla="*/ 187599 h 2947481"/>
                <a:gd name="connsiteX12636" fmla="*/ 3000360 w 4368946"/>
                <a:gd name="connsiteY12636" fmla="*/ 186007 h 2947481"/>
                <a:gd name="connsiteX12637" fmla="*/ 2993232 w 4368946"/>
                <a:gd name="connsiteY12637" fmla="*/ 183656 h 2947481"/>
                <a:gd name="connsiteX12638" fmla="*/ 2991432 w 4368946"/>
                <a:gd name="connsiteY12638" fmla="*/ 183102 h 2947481"/>
                <a:gd name="connsiteX12639" fmla="*/ 2986172 w 4368946"/>
                <a:gd name="connsiteY12639" fmla="*/ 181719 h 2947481"/>
                <a:gd name="connsiteX12640" fmla="*/ 2983196 w 4368946"/>
                <a:gd name="connsiteY12640" fmla="*/ 181096 h 2947481"/>
                <a:gd name="connsiteX12641" fmla="*/ 2980497 w 4368946"/>
                <a:gd name="connsiteY12641" fmla="*/ 180681 h 2947481"/>
                <a:gd name="connsiteX12642" fmla="*/ 2977244 w 4368946"/>
                <a:gd name="connsiteY12642" fmla="*/ 180404 h 2947481"/>
                <a:gd name="connsiteX12643" fmla="*/ 2974614 w 4368946"/>
                <a:gd name="connsiteY12643" fmla="*/ 180404 h 2947481"/>
                <a:gd name="connsiteX12644" fmla="*/ 2973853 w 4368946"/>
                <a:gd name="connsiteY12644" fmla="*/ 180335 h 2947481"/>
                <a:gd name="connsiteX12645" fmla="*/ 2970461 w 4368946"/>
                <a:gd name="connsiteY12645" fmla="*/ 180543 h 2947481"/>
                <a:gd name="connsiteX12646" fmla="*/ 2967831 w 4368946"/>
                <a:gd name="connsiteY12646" fmla="*/ 180889 h 2947481"/>
                <a:gd name="connsiteX12647" fmla="*/ 2963540 w 4368946"/>
                <a:gd name="connsiteY12647" fmla="*/ 181788 h 2947481"/>
                <a:gd name="connsiteX12648" fmla="*/ 2957034 w 4368946"/>
                <a:gd name="connsiteY12648" fmla="*/ 183656 h 2947481"/>
                <a:gd name="connsiteX12649" fmla="*/ 2955373 w 4368946"/>
                <a:gd name="connsiteY12649" fmla="*/ 184209 h 2947481"/>
                <a:gd name="connsiteX12650" fmla="*/ 2955097 w 4368946"/>
                <a:gd name="connsiteY12650" fmla="*/ 184209 h 2947481"/>
                <a:gd name="connsiteX12651" fmla="*/ 2951982 w 4368946"/>
                <a:gd name="connsiteY12651" fmla="*/ 184555 h 2947481"/>
                <a:gd name="connsiteX12652" fmla="*/ 2949975 w 4368946"/>
                <a:gd name="connsiteY12652" fmla="*/ 184901 h 2947481"/>
                <a:gd name="connsiteX12653" fmla="*/ 2938348 w 4368946"/>
                <a:gd name="connsiteY12653" fmla="*/ 189674 h 2947481"/>
                <a:gd name="connsiteX12654" fmla="*/ 2936756 w 4368946"/>
                <a:gd name="connsiteY12654" fmla="*/ 190850 h 2947481"/>
                <a:gd name="connsiteX12655" fmla="*/ 2926720 w 4368946"/>
                <a:gd name="connsiteY12655" fmla="*/ 204131 h 2947481"/>
                <a:gd name="connsiteX12656" fmla="*/ 2925751 w 4368946"/>
                <a:gd name="connsiteY12656" fmla="*/ 206898 h 2947481"/>
                <a:gd name="connsiteX12657" fmla="*/ 2924228 w 4368946"/>
                <a:gd name="connsiteY12657" fmla="*/ 213884 h 2947481"/>
                <a:gd name="connsiteX12658" fmla="*/ 2924228 w 4368946"/>
                <a:gd name="connsiteY12658" fmla="*/ 213884 h 2947481"/>
                <a:gd name="connsiteX12659" fmla="*/ 2923329 w 4368946"/>
                <a:gd name="connsiteY12659" fmla="*/ 213746 h 2947481"/>
                <a:gd name="connsiteX12660" fmla="*/ 2919315 w 4368946"/>
                <a:gd name="connsiteY12660" fmla="*/ 213469 h 2947481"/>
                <a:gd name="connsiteX12661" fmla="*/ 2918346 w 4368946"/>
                <a:gd name="connsiteY12661" fmla="*/ 213469 h 2947481"/>
                <a:gd name="connsiteX12662" fmla="*/ 2912255 w 4368946"/>
                <a:gd name="connsiteY12662" fmla="*/ 213677 h 2947481"/>
                <a:gd name="connsiteX12663" fmla="*/ 2908310 w 4368946"/>
                <a:gd name="connsiteY12663" fmla="*/ 214092 h 2947481"/>
                <a:gd name="connsiteX12664" fmla="*/ 2905265 w 4368946"/>
                <a:gd name="connsiteY12664" fmla="*/ 214645 h 2947481"/>
                <a:gd name="connsiteX12665" fmla="*/ 2904365 w 4368946"/>
                <a:gd name="connsiteY12665" fmla="*/ 214369 h 2947481"/>
                <a:gd name="connsiteX12666" fmla="*/ 2901458 w 4368946"/>
                <a:gd name="connsiteY12666" fmla="*/ 213746 h 2947481"/>
                <a:gd name="connsiteX12667" fmla="*/ 2899105 w 4368946"/>
                <a:gd name="connsiteY12667" fmla="*/ 213331 h 2947481"/>
                <a:gd name="connsiteX12668" fmla="*/ 2894537 w 4368946"/>
                <a:gd name="connsiteY12668" fmla="*/ 212985 h 2947481"/>
                <a:gd name="connsiteX12669" fmla="*/ 2893083 w 4368946"/>
                <a:gd name="connsiteY12669" fmla="*/ 212985 h 2947481"/>
                <a:gd name="connsiteX12670" fmla="*/ 2888654 w 4368946"/>
                <a:gd name="connsiteY12670" fmla="*/ 213193 h 2947481"/>
                <a:gd name="connsiteX12671" fmla="*/ 2877026 w 4368946"/>
                <a:gd name="connsiteY12671" fmla="*/ 194585 h 2947481"/>
                <a:gd name="connsiteX12672" fmla="*/ 2872389 w 4368946"/>
                <a:gd name="connsiteY12672" fmla="*/ 191403 h 2947481"/>
                <a:gd name="connsiteX12673" fmla="*/ 2860070 w 4368946"/>
                <a:gd name="connsiteY12673" fmla="*/ 186699 h 2947481"/>
                <a:gd name="connsiteX12674" fmla="*/ 2851972 w 4368946"/>
                <a:gd name="connsiteY12674" fmla="*/ 185662 h 2947481"/>
                <a:gd name="connsiteX12675" fmla="*/ 2848581 w 4368946"/>
                <a:gd name="connsiteY12675" fmla="*/ 185454 h 2947481"/>
                <a:gd name="connsiteX12676" fmla="*/ 2848027 w 4368946"/>
                <a:gd name="connsiteY12676" fmla="*/ 185454 h 2947481"/>
                <a:gd name="connsiteX12677" fmla="*/ 2835292 w 4368946"/>
                <a:gd name="connsiteY12677" fmla="*/ 185731 h 2947481"/>
                <a:gd name="connsiteX12678" fmla="*/ 2812245 w 4368946"/>
                <a:gd name="connsiteY12678" fmla="*/ 183102 h 2947481"/>
                <a:gd name="connsiteX12679" fmla="*/ 2810238 w 4368946"/>
                <a:gd name="connsiteY12679" fmla="*/ 182964 h 2947481"/>
                <a:gd name="connsiteX12680" fmla="*/ 2791274 w 4368946"/>
                <a:gd name="connsiteY12680" fmla="*/ 182203 h 2947481"/>
                <a:gd name="connsiteX12681" fmla="*/ 2790167 w 4368946"/>
                <a:gd name="connsiteY12681" fmla="*/ 182203 h 2947481"/>
                <a:gd name="connsiteX12682" fmla="*/ 2787537 w 4368946"/>
                <a:gd name="connsiteY12682" fmla="*/ 182341 h 2947481"/>
                <a:gd name="connsiteX12683" fmla="*/ 2784215 w 4368946"/>
                <a:gd name="connsiteY12683" fmla="*/ 182687 h 2947481"/>
                <a:gd name="connsiteX12684" fmla="*/ 2779923 w 4368946"/>
                <a:gd name="connsiteY12684" fmla="*/ 183448 h 2947481"/>
                <a:gd name="connsiteX12685" fmla="*/ 2772033 w 4368946"/>
                <a:gd name="connsiteY12685" fmla="*/ 185523 h 2947481"/>
                <a:gd name="connsiteX12686" fmla="*/ 2771203 w 4368946"/>
                <a:gd name="connsiteY12686" fmla="*/ 185662 h 2947481"/>
                <a:gd name="connsiteX12687" fmla="*/ 2764628 w 4368946"/>
                <a:gd name="connsiteY12687" fmla="*/ 185869 h 2947481"/>
                <a:gd name="connsiteX12688" fmla="*/ 2762413 w 4368946"/>
                <a:gd name="connsiteY12688" fmla="*/ 186007 h 2947481"/>
                <a:gd name="connsiteX12689" fmla="*/ 2761928 w 4368946"/>
                <a:gd name="connsiteY12689" fmla="*/ 186007 h 2947481"/>
                <a:gd name="connsiteX12690" fmla="*/ 2761444 w 4368946"/>
                <a:gd name="connsiteY12690" fmla="*/ 185454 h 2947481"/>
                <a:gd name="connsiteX12691" fmla="*/ 2757153 w 4368946"/>
                <a:gd name="connsiteY12691" fmla="*/ 181442 h 2947481"/>
                <a:gd name="connsiteX12692" fmla="*/ 2754592 w 4368946"/>
                <a:gd name="connsiteY12692" fmla="*/ 179505 h 2947481"/>
                <a:gd name="connsiteX12693" fmla="*/ 2749886 w 4368946"/>
                <a:gd name="connsiteY12693" fmla="*/ 176600 h 2947481"/>
                <a:gd name="connsiteX12694" fmla="*/ 2750716 w 4368946"/>
                <a:gd name="connsiteY12694" fmla="*/ 176046 h 2947481"/>
                <a:gd name="connsiteX12695" fmla="*/ 2752585 w 4368946"/>
                <a:gd name="connsiteY12695" fmla="*/ 174732 h 2947481"/>
                <a:gd name="connsiteX12696" fmla="*/ 2758952 w 4368946"/>
                <a:gd name="connsiteY12696" fmla="*/ 169752 h 2947481"/>
                <a:gd name="connsiteX12697" fmla="*/ 2761790 w 4368946"/>
                <a:gd name="connsiteY12697" fmla="*/ 167192 h 2947481"/>
                <a:gd name="connsiteX12698" fmla="*/ 2767327 w 4368946"/>
                <a:gd name="connsiteY12698" fmla="*/ 161451 h 2947481"/>
                <a:gd name="connsiteX12699" fmla="*/ 2771064 w 4368946"/>
                <a:gd name="connsiteY12699" fmla="*/ 156678 h 2947481"/>
                <a:gd name="connsiteX12700" fmla="*/ 2775009 w 4368946"/>
                <a:gd name="connsiteY12700" fmla="*/ 150245 h 2947481"/>
                <a:gd name="connsiteX12701" fmla="*/ 2777847 w 4368946"/>
                <a:gd name="connsiteY12701" fmla="*/ 144019 h 2947481"/>
                <a:gd name="connsiteX12702" fmla="*/ 2779439 w 4368946"/>
                <a:gd name="connsiteY12702" fmla="*/ 138969 h 2947481"/>
                <a:gd name="connsiteX12703" fmla="*/ 2779923 w 4368946"/>
                <a:gd name="connsiteY12703" fmla="*/ 124166 h 2947481"/>
                <a:gd name="connsiteX12704" fmla="*/ 2779646 w 4368946"/>
                <a:gd name="connsiteY12704" fmla="*/ 123129 h 2947481"/>
                <a:gd name="connsiteX12705" fmla="*/ 2779854 w 4368946"/>
                <a:gd name="connsiteY12705" fmla="*/ 122645 h 2947481"/>
                <a:gd name="connsiteX12706" fmla="*/ 2781446 w 4368946"/>
                <a:gd name="connsiteY12706" fmla="*/ 117872 h 2947481"/>
                <a:gd name="connsiteX12707" fmla="*/ 2783038 w 4368946"/>
                <a:gd name="connsiteY12707" fmla="*/ 110954 h 2947481"/>
                <a:gd name="connsiteX12708" fmla="*/ 2783730 w 4368946"/>
                <a:gd name="connsiteY12708" fmla="*/ 105144 h 2947481"/>
                <a:gd name="connsiteX12709" fmla="*/ 2783730 w 4368946"/>
                <a:gd name="connsiteY12709" fmla="*/ 100163 h 2947481"/>
                <a:gd name="connsiteX12710" fmla="*/ 2773210 w 4368946"/>
                <a:gd name="connsiteY12710" fmla="*/ 78028 h 2947481"/>
                <a:gd name="connsiteX12711" fmla="*/ 2772103 w 4368946"/>
                <a:gd name="connsiteY12711" fmla="*/ 77198 h 2947481"/>
                <a:gd name="connsiteX12712" fmla="*/ 2769957 w 4368946"/>
                <a:gd name="connsiteY12712" fmla="*/ 73324 h 2947481"/>
                <a:gd name="connsiteX12713" fmla="*/ 2766566 w 4368946"/>
                <a:gd name="connsiteY12713" fmla="*/ 68274 h 2947481"/>
                <a:gd name="connsiteX12714" fmla="*/ 2748294 w 4368946"/>
                <a:gd name="connsiteY12714" fmla="*/ 56376 h 2947481"/>
                <a:gd name="connsiteX12715" fmla="*/ 2745872 w 4368946"/>
                <a:gd name="connsiteY12715" fmla="*/ 54578 h 2947481"/>
                <a:gd name="connsiteX12716" fmla="*/ 2742895 w 4368946"/>
                <a:gd name="connsiteY12716" fmla="*/ 52572 h 2947481"/>
                <a:gd name="connsiteX12717" fmla="*/ 2734590 w 4368946"/>
                <a:gd name="connsiteY12717" fmla="*/ 48906 h 2947481"/>
                <a:gd name="connsiteX12718" fmla="*/ 2731130 w 4368946"/>
                <a:gd name="connsiteY12718" fmla="*/ 46554 h 2947481"/>
                <a:gd name="connsiteX12719" fmla="*/ 2727738 w 4368946"/>
                <a:gd name="connsiteY12719" fmla="*/ 44617 h 2947481"/>
                <a:gd name="connsiteX12720" fmla="*/ 2725039 w 4368946"/>
                <a:gd name="connsiteY12720" fmla="*/ 43303 h 2947481"/>
                <a:gd name="connsiteX12721" fmla="*/ 2716803 w 4368946"/>
                <a:gd name="connsiteY12721" fmla="*/ 39706 h 2947481"/>
                <a:gd name="connsiteX12722" fmla="*/ 2715142 w 4368946"/>
                <a:gd name="connsiteY12722" fmla="*/ 39083 h 2947481"/>
                <a:gd name="connsiteX12723" fmla="*/ 2711266 w 4368946"/>
                <a:gd name="connsiteY12723" fmla="*/ 37700 h 2947481"/>
                <a:gd name="connsiteX12724" fmla="*/ 2708567 w 4368946"/>
                <a:gd name="connsiteY12724" fmla="*/ 36869 h 2947481"/>
                <a:gd name="connsiteX12725" fmla="*/ 2704553 w 4368946"/>
                <a:gd name="connsiteY12725" fmla="*/ 35832 h 2947481"/>
                <a:gd name="connsiteX12726" fmla="*/ 2701784 w 4368946"/>
                <a:gd name="connsiteY12726" fmla="*/ 35279 h 2947481"/>
                <a:gd name="connsiteX12727" fmla="*/ 2697355 w 4368946"/>
                <a:gd name="connsiteY12727" fmla="*/ 34656 h 2947481"/>
                <a:gd name="connsiteX12728" fmla="*/ 2694379 w 4368946"/>
                <a:gd name="connsiteY12728" fmla="*/ 34379 h 2947481"/>
                <a:gd name="connsiteX12729" fmla="*/ 2689672 w 4368946"/>
                <a:gd name="connsiteY12729" fmla="*/ 34172 h 2947481"/>
                <a:gd name="connsiteX12730" fmla="*/ 2688634 w 4368946"/>
                <a:gd name="connsiteY12730" fmla="*/ 34172 h 2947481"/>
                <a:gd name="connsiteX12731" fmla="*/ 2686004 w 4368946"/>
                <a:gd name="connsiteY12731" fmla="*/ 34310 h 2947481"/>
                <a:gd name="connsiteX12732" fmla="*/ 2674723 w 4368946"/>
                <a:gd name="connsiteY12732" fmla="*/ 35417 h 2947481"/>
                <a:gd name="connsiteX12733" fmla="*/ 2673477 w 4368946"/>
                <a:gd name="connsiteY12733" fmla="*/ 35417 h 2947481"/>
                <a:gd name="connsiteX12734" fmla="*/ 2666348 w 4368946"/>
                <a:gd name="connsiteY12734" fmla="*/ 34518 h 2947481"/>
                <a:gd name="connsiteX12735" fmla="*/ 2663095 w 4368946"/>
                <a:gd name="connsiteY12735" fmla="*/ 34310 h 2947481"/>
                <a:gd name="connsiteX12736" fmla="*/ 2662334 w 4368946"/>
                <a:gd name="connsiteY12736" fmla="*/ 34310 h 2947481"/>
                <a:gd name="connsiteX12737" fmla="*/ 2641847 w 4368946"/>
                <a:gd name="connsiteY12737" fmla="*/ 34863 h 2947481"/>
                <a:gd name="connsiteX12738" fmla="*/ 2638663 w 4368946"/>
                <a:gd name="connsiteY12738" fmla="*/ 32166 h 2947481"/>
                <a:gd name="connsiteX12739" fmla="*/ 2635272 w 4368946"/>
                <a:gd name="connsiteY12739" fmla="*/ 29745 h 2947481"/>
                <a:gd name="connsiteX12740" fmla="*/ 2625721 w 4368946"/>
                <a:gd name="connsiteY12740" fmla="*/ 25387 h 2947481"/>
                <a:gd name="connsiteX12741" fmla="*/ 2621984 w 4368946"/>
                <a:gd name="connsiteY12741" fmla="*/ 24487 h 2947481"/>
                <a:gd name="connsiteX12742" fmla="*/ 2617554 w 4368946"/>
                <a:gd name="connsiteY12742" fmla="*/ 23796 h 2947481"/>
                <a:gd name="connsiteX12743" fmla="*/ 2612571 w 4368946"/>
                <a:gd name="connsiteY12743" fmla="*/ 17916 h 2947481"/>
                <a:gd name="connsiteX12744" fmla="*/ 2609318 w 4368946"/>
                <a:gd name="connsiteY12744" fmla="*/ 15011 h 2947481"/>
                <a:gd name="connsiteX12745" fmla="*/ 2599352 w 4368946"/>
                <a:gd name="connsiteY12745" fmla="*/ 9338 h 2947481"/>
                <a:gd name="connsiteX12746" fmla="*/ 2595268 w 4368946"/>
                <a:gd name="connsiteY12746" fmla="*/ 8024 h 2947481"/>
                <a:gd name="connsiteX12747" fmla="*/ 2589662 w 4368946"/>
                <a:gd name="connsiteY12747" fmla="*/ 6848 h 2947481"/>
                <a:gd name="connsiteX12748" fmla="*/ 2582464 w 4368946"/>
                <a:gd name="connsiteY12748" fmla="*/ 6087 h 2947481"/>
                <a:gd name="connsiteX12749" fmla="*/ 2580111 w 4368946"/>
                <a:gd name="connsiteY12749" fmla="*/ 5534 h 2947481"/>
                <a:gd name="connsiteX12750" fmla="*/ 2571321 w 4368946"/>
                <a:gd name="connsiteY12750" fmla="*/ 2698 h 2947481"/>
                <a:gd name="connsiteX12751" fmla="*/ 2569384 w 4368946"/>
                <a:gd name="connsiteY12751" fmla="*/ 2144 h 2947481"/>
                <a:gd name="connsiteX12752" fmla="*/ 2564193 w 4368946"/>
                <a:gd name="connsiteY12752" fmla="*/ 899 h 2947481"/>
                <a:gd name="connsiteX12753" fmla="*/ 2558586 w 4368946"/>
                <a:gd name="connsiteY12753" fmla="*/ 138 h 2947481"/>
                <a:gd name="connsiteX12754" fmla="*/ 2554226 w 4368946"/>
                <a:gd name="connsiteY12754" fmla="*/ 0 h 2947481"/>
                <a:gd name="connsiteX12755" fmla="*/ 2553327 w 4368946"/>
                <a:gd name="connsiteY12755" fmla="*/ 0 h 2947481"/>
                <a:gd name="connsiteX12756" fmla="*/ 2553327 w 4368946"/>
                <a:gd name="connsiteY12756" fmla="*/ 0 h 2947481"/>
                <a:gd name="connsiteX12757" fmla="*/ 1139691 w 4368946"/>
                <a:gd name="connsiteY12757" fmla="*/ 507042 h 2947481"/>
                <a:gd name="connsiteX12758" fmla="*/ 1139898 w 4368946"/>
                <a:gd name="connsiteY12758" fmla="*/ 505381 h 2947481"/>
                <a:gd name="connsiteX12759" fmla="*/ 1141698 w 4368946"/>
                <a:gd name="connsiteY12759" fmla="*/ 505589 h 2947481"/>
                <a:gd name="connsiteX12760" fmla="*/ 1139691 w 4368946"/>
                <a:gd name="connsiteY12760" fmla="*/ 506972 h 2947481"/>
                <a:gd name="connsiteX12761" fmla="*/ 1139691 w 4368946"/>
                <a:gd name="connsiteY12761" fmla="*/ 506972 h 2947481"/>
                <a:gd name="connsiteX12762" fmla="*/ 870114 w 4368946"/>
                <a:gd name="connsiteY12762" fmla="*/ 531737 h 2947481"/>
                <a:gd name="connsiteX12763" fmla="*/ 875166 w 4368946"/>
                <a:gd name="connsiteY12763" fmla="*/ 531252 h 2947481"/>
                <a:gd name="connsiteX12764" fmla="*/ 876481 w 4368946"/>
                <a:gd name="connsiteY12764" fmla="*/ 530975 h 2947481"/>
                <a:gd name="connsiteX12765" fmla="*/ 877104 w 4368946"/>
                <a:gd name="connsiteY12765" fmla="*/ 530837 h 2947481"/>
                <a:gd name="connsiteX12766" fmla="*/ 875651 w 4368946"/>
                <a:gd name="connsiteY12766" fmla="*/ 533120 h 2947481"/>
                <a:gd name="connsiteX12767" fmla="*/ 872951 w 4368946"/>
                <a:gd name="connsiteY12767" fmla="*/ 537824 h 2947481"/>
                <a:gd name="connsiteX12768" fmla="*/ 866861 w 4368946"/>
                <a:gd name="connsiteY12768" fmla="*/ 546055 h 2947481"/>
                <a:gd name="connsiteX12769" fmla="*/ 865892 w 4368946"/>
                <a:gd name="connsiteY12769" fmla="*/ 546886 h 2947481"/>
                <a:gd name="connsiteX12770" fmla="*/ 863262 w 4368946"/>
                <a:gd name="connsiteY12770" fmla="*/ 549306 h 2947481"/>
                <a:gd name="connsiteX12771" fmla="*/ 862985 w 4368946"/>
                <a:gd name="connsiteY12771" fmla="*/ 549583 h 2947481"/>
                <a:gd name="connsiteX12772" fmla="*/ 861739 w 4368946"/>
                <a:gd name="connsiteY12772" fmla="*/ 546194 h 2947481"/>
                <a:gd name="connsiteX12773" fmla="*/ 864577 w 4368946"/>
                <a:gd name="connsiteY12773" fmla="*/ 538861 h 2947481"/>
                <a:gd name="connsiteX12774" fmla="*/ 864854 w 4368946"/>
                <a:gd name="connsiteY12774" fmla="*/ 537685 h 2947481"/>
                <a:gd name="connsiteX12775" fmla="*/ 869006 w 4368946"/>
                <a:gd name="connsiteY12775" fmla="*/ 532705 h 2947481"/>
                <a:gd name="connsiteX12776" fmla="*/ 869975 w 4368946"/>
                <a:gd name="connsiteY12776" fmla="*/ 531806 h 2947481"/>
                <a:gd name="connsiteX12777" fmla="*/ 869975 w 4368946"/>
                <a:gd name="connsiteY12777" fmla="*/ 531806 h 2947481"/>
                <a:gd name="connsiteX12778" fmla="*/ 798342 w 4368946"/>
                <a:gd name="connsiteY12778" fmla="*/ 625743 h 2947481"/>
                <a:gd name="connsiteX12779" fmla="*/ 801803 w 4368946"/>
                <a:gd name="connsiteY12779" fmla="*/ 623876 h 2947481"/>
                <a:gd name="connsiteX12780" fmla="*/ 801941 w 4368946"/>
                <a:gd name="connsiteY12780" fmla="*/ 626089 h 2947481"/>
                <a:gd name="connsiteX12781" fmla="*/ 804986 w 4368946"/>
                <a:gd name="connsiteY12781" fmla="*/ 637226 h 2947481"/>
                <a:gd name="connsiteX12782" fmla="*/ 804986 w 4368946"/>
                <a:gd name="connsiteY12782" fmla="*/ 637503 h 2947481"/>
                <a:gd name="connsiteX12783" fmla="*/ 804986 w 4368946"/>
                <a:gd name="connsiteY12783" fmla="*/ 638748 h 2947481"/>
                <a:gd name="connsiteX12784" fmla="*/ 806786 w 4368946"/>
                <a:gd name="connsiteY12784" fmla="*/ 650438 h 2947481"/>
                <a:gd name="connsiteX12785" fmla="*/ 807201 w 4368946"/>
                <a:gd name="connsiteY12785" fmla="*/ 651476 h 2947481"/>
                <a:gd name="connsiteX12786" fmla="*/ 810177 w 4368946"/>
                <a:gd name="connsiteY12786" fmla="*/ 657079 h 2947481"/>
                <a:gd name="connsiteX12787" fmla="*/ 809346 w 4368946"/>
                <a:gd name="connsiteY12787" fmla="*/ 662820 h 2947481"/>
                <a:gd name="connsiteX12788" fmla="*/ 808031 w 4368946"/>
                <a:gd name="connsiteY12788" fmla="*/ 668354 h 2947481"/>
                <a:gd name="connsiteX12789" fmla="*/ 807478 w 4368946"/>
                <a:gd name="connsiteY12789" fmla="*/ 671329 h 2947481"/>
                <a:gd name="connsiteX12790" fmla="*/ 806993 w 4368946"/>
                <a:gd name="connsiteY12790" fmla="*/ 675271 h 2947481"/>
                <a:gd name="connsiteX12791" fmla="*/ 806786 w 4368946"/>
                <a:gd name="connsiteY12791" fmla="*/ 679076 h 2947481"/>
                <a:gd name="connsiteX12792" fmla="*/ 806786 w 4368946"/>
                <a:gd name="connsiteY12792" fmla="*/ 683019 h 2947481"/>
                <a:gd name="connsiteX12793" fmla="*/ 807616 w 4368946"/>
                <a:gd name="connsiteY12793" fmla="*/ 688899 h 2947481"/>
                <a:gd name="connsiteX12794" fmla="*/ 808447 w 4368946"/>
                <a:gd name="connsiteY12794" fmla="*/ 692565 h 2947481"/>
                <a:gd name="connsiteX12795" fmla="*/ 810385 w 4368946"/>
                <a:gd name="connsiteY12795" fmla="*/ 698099 h 2947481"/>
                <a:gd name="connsiteX12796" fmla="*/ 811215 w 4368946"/>
                <a:gd name="connsiteY12796" fmla="*/ 699828 h 2947481"/>
                <a:gd name="connsiteX12797" fmla="*/ 815645 w 4368946"/>
                <a:gd name="connsiteY12797" fmla="*/ 706400 h 2947481"/>
                <a:gd name="connsiteX12798" fmla="*/ 816683 w 4368946"/>
                <a:gd name="connsiteY12798" fmla="*/ 707506 h 2947481"/>
                <a:gd name="connsiteX12799" fmla="*/ 822981 w 4368946"/>
                <a:gd name="connsiteY12799" fmla="*/ 712694 h 2947481"/>
                <a:gd name="connsiteX12800" fmla="*/ 824227 w 4368946"/>
                <a:gd name="connsiteY12800" fmla="*/ 713455 h 2947481"/>
                <a:gd name="connsiteX12801" fmla="*/ 830733 w 4368946"/>
                <a:gd name="connsiteY12801" fmla="*/ 716291 h 2947481"/>
                <a:gd name="connsiteX12802" fmla="*/ 831702 w 4368946"/>
                <a:gd name="connsiteY12802" fmla="*/ 716568 h 2947481"/>
                <a:gd name="connsiteX12803" fmla="*/ 837585 w 4368946"/>
                <a:gd name="connsiteY12803" fmla="*/ 725630 h 2947481"/>
                <a:gd name="connsiteX12804" fmla="*/ 838969 w 4368946"/>
                <a:gd name="connsiteY12804" fmla="*/ 727082 h 2947481"/>
                <a:gd name="connsiteX12805" fmla="*/ 847966 w 4368946"/>
                <a:gd name="connsiteY12805" fmla="*/ 733239 h 2947481"/>
                <a:gd name="connsiteX12806" fmla="*/ 850596 w 4368946"/>
                <a:gd name="connsiteY12806" fmla="*/ 735591 h 2947481"/>
                <a:gd name="connsiteX12807" fmla="*/ 850388 w 4368946"/>
                <a:gd name="connsiteY12807" fmla="*/ 737735 h 2947481"/>
                <a:gd name="connsiteX12808" fmla="*/ 850250 w 4368946"/>
                <a:gd name="connsiteY12808" fmla="*/ 741747 h 2947481"/>
                <a:gd name="connsiteX12809" fmla="*/ 850388 w 4368946"/>
                <a:gd name="connsiteY12809" fmla="*/ 744998 h 2947481"/>
                <a:gd name="connsiteX12810" fmla="*/ 851842 w 4368946"/>
                <a:gd name="connsiteY12810" fmla="*/ 752953 h 2947481"/>
                <a:gd name="connsiteX12811" fmla="*/ 848658 w 4368946"/>
                <a:gd name="connsiteY12811" fmla="*/ 753783 h 2947481"/>
                <a:gd name="connsiteX12812" fmla="*/ 837931 w 4368946"/>
                <a:gd name="connsiteY12812" fmla="*/ 757242 h 2947481"/>
                <a:gd name="connsiteX12813" fmla="*/ 835508 w 4368946"/>
                <a:gd name="connsiteY12813" fmla="*/ 758141 h 2947481"/>
                <a:gd name="connsiteX12814" fmla="*/ 831633 w 4368946"/>
                <a:gd name="connsiteY12814" fmla="*/ 759801 h 2947481"/>
                <a:gd name="connsiteX12815" fmla="*/ 825196 w 4368946"/>
                <a:gd name="connsiteY12815" fmla="*/ 763675 h 2947481"/>
                <a:gd name="connsiteX12816" fmla="*/ 822220 w 4368946"/>
                <a:gd name="connsiteY12816" fmla="*/ 766027 h 2947481"/>
                <a:gd name="connsiteX12817" fmla="*/ 816960 w 4368946"/>
                <a:gd name="connsiteY12817" fmla="*/ 771630 h 2947481"/>
                <a:gd name="connsiteX12818" fmla="*/ 814745 w 4368946"/>
                <a:gd name="connsiteY12818" fmla="*/ 774812 h 2947481"/>
                <a:gd name="connsiteX12819" fmla="*/ 812046 w 4368946"/>
                <a:gd name="connsiteY12819" fmla="*/ 779654 h 2947481"/>
                <a:gd name="connsiteX12820" fmla="*/ 810246 w 4368946"/>
                <a:gd name="connsiteY12820" fmla="*/ 783735 h 2947481"/>
                <a:gd name="connsiteX12821" fmla="*/ 809277 w 4368946"/>
                <a:gd name="connsiteY12821" fmla="*/ 786295 h 2947481"/>
                <a:gd name="connsiteX12822" fmla="*/ 807962 w 4368946"/>
                <a:gd name="connsiteY12822" fmla="*/ 787747 h 2947481"/>
                <a:gd name="connsiteX12823" fmla="*/ 806786 w 4368946"/>
                <a:gd name="connsiteY12823" fmla="*/ 789131 h 2947481"/>
                <a:gd name="connsiteX12824" fmla="*/ 801595 w 4368946"/>
                <a:gd name="connsiteY12824" fmla="*/ 799023 h 2947481"/>
                <a:gd name="connsiteX12825" fmla="*/ 800349 w 4368946"/>
                <a:gd name="connsiteY12825" fmla="*/ 803242 h 2947481"/>
                <a:gd name="connsiteX12826" fmla="*/ 799242 w 4368946"/>
                <a:gd name="connsiteY12826" fmla="*/ 810160 h 2947481"/>
                <a:gd name="connsiteX12827" fmla="*/ 799103 w 4368946"/>
                <a:gd name="connsiteY12827" fmla="*/ 815278 h 2947481"/>
                <a:gd name="connsiteX12828" fmla="*/ 799242 w 4368946"/>
                <a:gd name="connsiteY12828" fmla="*/ 818945 h 2947481"/>
                <a:gd name="connsiteX12829" fmla="*/ 800072 w 4368946"/>
                <a:gd name="connsiteY12829" fmla="*/ 827038 h 2947481"/>
                <a:gd name="connsiteX12830" fmla="*/ 800210 w 4368946"/>
                <a:gd name="connsiteY12830" fmla="*/ 828836 h 2947481"/>
                <a:gd name="connsiteX12831" fmla="*/ 791628 w 4368946"/>
                <a:gd name="connsiteY12831" fmla="*/ 833056 h 2947481"/>
                <a:gd name="connsiteX12832" fmla="*/ 789621 w 4368946"/>
                <a:gd name="connsiteY12832" fmla="*/ 834509 h 2947481"/>
                <a:gd name="connsiteX12833" fmla="*/ 788791 w 4368946"/>
                <a:gd name="connsiteY12833" fmla="*/ 835131 h 2947481"/>
                <a:gd name="connsiteX12834" fmla="*/ 781593 w 4368946"/>
                <a:gd name="connsiteY12834" fmla="*/ 832710 h 2947481"/>
                <a:gd name="connsiteX12835" fmla="*/ 774810 w 4368946"/>
                <a:gd name="connsiteY12835" fmla="*/ 831396 h 2947481"/>
                <a:gd name="connsiteX12836" fmla="*/ 769619 w 4368946"/>
                <a:gd name="connsiteY12836" fmla="*/ 830912 h 2947481"/>
                <a:gd name="connsiteX12837" fmla="*/ 767958 w 4368946"/>
                <a:gd name="connsiteY12837" fmla="*/ 830912 h 2947481"/>
                <a:gd name="connsiteX12838" fmla="*/ 760691 w 4368946"/>
                <a:gd name="connsiteY12838" fmla="*/ 831327 h 2947481"/>
                <a:gd name="connsiteX12839" fmla="*/ 757161 w 4368946"/>
                <a:gd name="connsiteY12839" fmla="*/ 831742 h 2947481"/>
                <a:gd name="connsiteX12840" fmla="*/ 747887 w 4368946"/>
                <a:gd name="connsiteY12840" fmla="*/ 833540 h 2947481"/>
                <a:gd name="connsiteX12841" fmla="*/ 749410 w 4368946"/>
                <a:gd name="connsiteY12841" fmla="*/ 831396 h 2947481"/>
                <a:gd name="connsiteX12842" fmla="*/ 751625 w 4368946"/>
                <a:gd name="connsiteY12842" fmla="*/ 827591 h 2947481"/>
                <a:gd name="connsiteX12843" fmla="*/ 757161 w 4368946"/>
                <a:gd name="connsiteY12843" fmla="*/ 816109 h 2947481"/>
                <a:gd name="connsiteX12844" fmla="*/ 759099 w 4368946"/>
                <a:gd name="connsiteY12844" fmla="*/ 810851 h 2947481"/>
                <a:gd name="connsiteX12845" fmla="*/ 759791 w 4368946"/>
                <a:gd name="connsiteY12845" fmla="*/ 807946 h 2947481"/>
                <a:gd name="connsiteX12846" fmla="*/ 760622 w 4368946"/>
                <a:gd name="connsiteY12846" fmla="*/ 801375 h 2947481"/>
                <a:gd name="connsiteX12847" fmla="*/ 761798 w 4368946"/>
                <a:gd name="connsiteY12847" fmla="*/ 798608 h 2947481"/>
                <a:gd name="connsiteX12848" fmla="*/ 762352 w 4368946"/>
                <a:gd name="connsiteY12848" fmla="*/ 797017 h 2947481"/>
                <a:gd name="connsiteX12849" fmla="*/ 763944 w 4368946"/>
                <a:gd name="connsiteY12849" fmla="*/ 787056 h 2947481"/>
                <a:gd name="connsiteX12850" fmla="*/ 763944 w 4368946"/>
                <a:gd name="connsiteY12850" fmla="*/ 785603 h 2947481"/>
                <a:gd name="connsiteX12851" fmla="*/ 763667 w 4368946"/>
                <a:gd name="connsiteY12851" fmla="*/ 782421 h 2947481"/>
                <a:gd name="connsiteX12852" fmla="*/ 764774 w 4368946"/>
                <a:gd name="connsiteY12852" fmla="*/ 777994 h 2947481"/>
                <a:gd name="connsiteX12853" fmla="*/ 764913 w 4368946"/>
                <a:gd name="connsiteY12853" fmla="*/ 777095 h 2947481"/>
                <a:gd name="connsiteX12854" fmla="*/ 765259 w 4368946"/>
                <a:gd name="connsiteY12854" fmla="*/ 771699 h 2947481"/>
                <a:gd name="connsiteX12855" fmla="*/ 765259 w 4368946"/>
                <a:gd name="connsiteY12855" fmla="*/ 771146 h 2947481"/>
                <a:gd name="connsiteX12856" fmla="*/ 765398 w 4368946"/>
                <a:gd name="connsiteY12856" fmla="*/ 770938 h 2947481"/>
                <a:gd name="connsiteX12857" fmla="*/ 766228 w 4368946"/>
                <a:gd name="connsiteY12857" fmla="*/ 769624 h 2947481"/>
                <a:gd name="connsiteX12858" fmla="*/ 769550 w 4368946"/>
                <a:gd name="connsiteY12858" fmla="*/ 767480 h 2947481"/>
                <a:gd name="connsiteX12859" fmla="*/ 776886 w 4368946"/>
                <a:gd name="connsiteY12859" fmla="*/ 764159 h 2947481"/>
                <a:gd name="connsiteX12860" fmla="*/ 779309 w 4368946"/>
                <a:gd name="connsiteY12860" fmla="*/ 762914 h 2947481"/>
                <a:gd name="connsiteX12861" fmla="*/ 782354 w 4368946"/>
                <a:gd name="connsiteY12861" fmla="*/ 761185 h 2947481"/>
                <a:gd name="connsiteX12862" fmla="*/ 785053 w 4368946"/>
                <a:gd name="connsiteY12862" fmla="*/ 759455 h 2947481"/>
                <a:gd name="connsiteX12863" fmla="*/ 786299 w 4368946"/>
                <a:gd name="connsiteY12863" fmla="*/ 758487 h 2947481"/>
                <a:gd name="connsiteX12864" fmla="*/ 789967 w 4368946"/>
                <a:gd name="connsiteY12864" fmla="*/ 755236 h 2947481"/>
                <a:gd name="connsiteX12865" fmla="*/ 791905 w 4368946"/>
                <a:gd name="connsiteY12865" fmla="*/ 753161 h 2947481"/>
                <a:gd name="connsiteX12866" fmla="*/ 803602 w 4368946"/>
                <a:gd name="connsiteY12866" fmla="*/ 738427 h 2947481"/>
                <a:gd name="connsiteX12867" fmla="*/ 804779 w 4368946"/>
                <a:gd name="connsiteY12867" fmla="*/ 733654 h 2947481"/>
                <a:gd name="connsiteX12868" fmla="*/ 806024 w 4368946"/>
                <a:gd name="connsiteY12868" fmla="*/ 731855 h 2947481"/>
                <a:gd name="connsiteX12869" fmla="*/ 807616 w 4368946"/>
                <a:gd name="connsiteY12869" fmla="*/ 729296 h 2947481"/>
                <a:gd name="connsiteX12870" fmla="*/ 811769 w 4368946"/>
                <a:gd name="connsiteY12870" fmla="*/ 717536 h 2947481"/>
                <a:gd name="connsiteX12871" fmla="*/ 812115 w 4368946"/>
                <a:gd name="connsiteY12871" fmla="*/ 714631 h 2947481"/>
                <a:gd name="connsiteX12872" fmla="*/ 810731 w 4368946"/>
                <a:gd name="connsiteY12872" fmla="*/ 702457 h 2947481"/>
                <a:gd name="connsiteX12873" fmla="*/ 809693 w 4368946"/>
                <a:gd name="connsiteY12873" fmla="*/ 699482 h 2947481"/>
                <a:gd name="connsiteX12874" fmla="*/ 804917 w 4368946"/>
                <a:gd name="connsiteY12874" fmla="*/ 690974 h 2947481"/>
                <a:gd name="connsiteX12875" fmla="*/ 802702 w 4368946"/>
                <a:gd name="connsiteY12875" fmla="*/ 688276 h 2947481"/>
                <a:gd name="connsiteX12876" fmla="*/ 798065 w 4368946"/>
                <a:gd name="connsiteY12876" fmla="*/ 683849 h 2947481"/>
                <a:gd name="connsiteX12877" fmla="*/ 794674 w 4368946"/>
                <a:gd name="connsiteY12877" fmla="*/ 679629 h 2947481"/>
                <a:gd name="connsiteX12878" fmla="*/ 793082 w 4368946"/>
                <a:gd name="connsiteY12878" fmla="*/ 677969 h 2947481"/>
                <a:gd name="connsiteX12879" fmla="*/ 787130 w 4368946"/>
                <a:gd name="connsiteY12879" fmla="*/ 673335 h 2947481"/>
                <a:gd name="connsiteX12880" fmla="*/ 785953 w 4368946"/>
                <a:gd name="connsiteY12880" fmla="*/ 672643 h 2947481"/>
                <a:gd name="connsiteX12881" fmla="*/ 779447 w 4368946"/>
                <a:gd name="connsiteY12881" fmla="*/ 666625 h 2947481"/>
                <a:gd name="connsiteX12882" fmla="*/ 778271 w 4368946"/>
                <a:gd name="connsiteY12882" fmla="*/ 665864 h 2947481"/>
                <a:gd name="connsiteX12883" fmla="*/ 777648 w 4368946"/>
                <a:gd name="connsiteY12883" fmla="*/ 665449 h 2947481"/>
                <a:gd name="connsiteX12884" fmla="*/ 781039 w 4368946"/>
                <a:gd name="connsiteY12884" fmla="*/ 647810 h 2947481"/>
                <a:gd name="connsiteX12885" fmla="*/ 782908 w 4368946"/>
                <a:gd name="connsiteY12885" fmla="*/ 643936 h 2947481"/>
                <a:gd name="connsiteX12886" fmla="*/ 790037 w 4368946"/>
                <a:gd name="connsiteY12886" fmla="*/ 635289 h 2947481"/>
                <a:gd name="connsiteX12887" fmla="*/ 790244 w 4368946"/>
                <a:gd name="connsiteY12887" fmla="*/ 635082 h 2947481"/>
                <a:gd name="connsiteX12888" fmla="*/ 792597 w 4368946"/>
                <a:gd name="connsiteY12888" fmla="*/ 632937 h 2947481"/>
                <a:gd name="connsiteX12889" fmla="*/ 798342 w 4368946"/>
                <a:gd name="connsiteY12889" fmla="*/ 625743 h 2947481"/>
                <a:gd name="connsiteX12890" fmla="*/ 798342 w 4368946"/>
                <a:gd name="connsiteY12890" fmla="*/ 625743 h 2947481"/>
                <a:gd name="connsiteX12891" fmla="*/ 627737 w 4368946"/>
                <a:gd name="connsiteY12891" fmla="*/ 845300 h 2947481"/>
                <a:gd name="connsiteX12892" fmla="*/ 629813 w 4368946"/>
                <a:gd name="connsiteY12892" fmla="*/ 844124 h 2947481"/>
                <a:gd name="connsiteX12893" fmla="*/ 630851 w 4368946"/>
                <a:gd name="connsiteY12893" fmla="*/ 843501 h 2947481"/>
                <a:gd name="connsiteX12894" fmla="*/ 631059 w 4368946"/>
                <a:gd name="connsiteY12894" fmla="*/ 846476 h 2947481"/>
                <a:gd name="connsiteX12895" fmla="*/ 627806 w 4368946"/>
                <a:gd name="connsiteY12895" fmla="*/ 845300 h 2947481"/>
                <a:gd name="connsiteX12896" fmla="*/ 627806 w 4368946"/>
                <a:gd name="connsiteY12896" fmla="*/ 845300 h 2947481"/>
                <a:gd name="connsiteX12897" fmla="*/ 1034975 w 4368946"/>
                <a:gd name="connsiteY12897" fmla="*/ 1140048 h 2947481"/>
                <a:gd name="connsiteX12898" fmla="*/ 1038297 w 4368946"/>
                <a:gd name="connsiteY12898" fmla="*/ 1137350 h 2947481"/>
                <a:gd name="connsiteX12899" fmla="*/ 1039750 w 4368946"/>
                <a:gd name="connsiteY12899" fmla="*/ 1135967 h 2947481"/>
                <a:gd name="connsiteX12900" fmla="*/ 1042311 w 4368946"/>
                <a:gd name="connsiteY12900" fmla="*/ 1143645 h 2947481"/>
                <a:gd name="connsiteX12901" fmla="*/ 1043626 w 4368946"/>
                <a:gd name="connsiteY12901" fmla="*/ 1146204 h 2947481"/>
                <a:gd name="connsiteX12902" fmla="*/ 1058229 w 4368946"/>
                <a:gd name="connsiteY12902" fmla="*/ 1159486 h 2947481"/>
                <a:gd name="connsiteX12903" fmla="*/ 1062313 w 4368946"/>
                <a:gd name="connsiteY12903" fmla="*/ 1169585 h 2947481"/>
                <a:gd name="connsiteX12904" fmla="*/ 1064735 w 4368946"/>
                <a:gd name="connsiteY12904" fmla="*/ 1173320 h 2947481"/>
                <a:gd name="connsiteX12905" fmla="*/ 1081969 w 4368946"/>
                <a:gd name="connsiteY12905" fmla="*/ 1185149 h 2947481"/>
                <a:gd name="connsiteX12906" fmla="*/ 1086606 w 4368946"/>
                <a:gd name="connsiteY12906" fmla="*/ 1186187 h 2947481"/>
                <a:gd name="connsiteX12907" fmla="*/ 1092489 w 4368946"/>
                <a:gd name="connsiteY12907" fmla="*/ 1186809 h 2947481"/>
                <a:gd name="connsiteX12908" fmla="*/ 1097611 w 4368946"/>
                <a:gd name="connsiteY12908" fmla="*/ 1186325 h 2947481"/>
                <a:gd name="connsiteX12909" fmla="*/ 1102732 w 4368946"/>
                <a:gd name="connsiteY12909" fmla="*/ 1185357 h 2947481"/>
                <a:gd name="connsiteX12910" fmla="*/ 1110414 w 4368946"/>
                <a:gd name="connsiteY12910" fmla="*/ 1182659 h 2947481"/>
                <a:gd name="connsiteX12911" fmla="*/ 1114360 w 4368946"/>
                <a:gd name="connsiteY12911" fmla="*/ 1180584 h 2947481"/>
                <a:gd name="connsiteX12912" fmla="*/ 1120935 w 4368946"/>
                <a:gd name="connsiteY12912" fmla="*/ 1175742 h 2947481"/>
                <a:gd name="connsiteX12913" fmla="*/ 1123219 w 4368946"/>
                <a:gd name="connsiteY12913" fmla="*/ 1175396 h 2947481"/>
                <a:gd name="connsiteX12914" fmla="*/ 1133254 w 4368946"/>
                <a:gd name="connsiteY12914" fmla="*/ 1171591 h 2947481"/>
                <a:gd name="connsiteX12915" fmla="*/ 1134985 w 4368946"/>
                <a:gd name="connsiteY12915" fmla="*/ 1170484 h 2947481"/>
                <a:gd name="connsiteX12916" fmla="*/ 1135884 w 4368946"/>
                <a:gd name="connsiteY12916" fmla="*/ 1169931 h 2947481"/>
                <a:gd name="connsiteX12917" fmla="*/ 1136576 w 4368946"/>
                <a:gd name="connsiteY12917" fmla="*/ 1169931 h 2947481"/>
                <a:gd name="connsiteX12918" fmla="*/ 1139345 w 4368946"/>
                <a:gd name="connsiteY12918" fmla="*/ 1170138 h 2947481"/>
                <a:gd name="connsiteX12919" fmla="*/ 1140729 w 4368946"/>
                <a:gd name="connsiteY12919" fmla="*/ 1170138 h 2947481"/>
                <a:gd name="connsiteX12920" fmla="*/ 1143636 w 4368946"/>
                <a:gd name="connsiteY12920" fmla="*/ 1170000 h 2947481"/>
                <a:gd name="connsiteX12921" fmla="*/ 1148065 w 4368946"/>
                <a:gd name="connsiteY12921" fmla="*/ 1169447 h 2947481"/>
                <a:gd name="connsiteX12922" fmla="*/ 1155609 w 4368946"/>
                <a:gd name="connsiteY12922" fmla="*/ 1175119 h 2947481"/>
                <a:gd name="connsiteX12923" fmla="*/ 1158239 w 4368946"/>
                <a:gd name="connsiteY12923" fmla="*/ 1176502 h 2947481"/>
                <a:gd name="connsiteX12924" fmla="*/ 1165507 w 4368946"/>
                <a:gd name="connsiteY12924" fmla="*/ 1179062 h 2947481"/>
                <a:gd name="connsiteX12925" fmla="*/ 1169659 w 4368946"/>
                <a:gd name="connsiteY12925" fmla="*/ 1181967 h 2947481"/>
                <a:gd name="connsiteX12926" fmla="*/ 1171943 w 4368946"/>
                <a:gd name="connsiteY12926" fmla="*/ 1183281 h 2947481"/>
                <a:gd name="connsiteX12927" fmla="*/ 1176580 w 4368946"/>
                <a:gd name="connsiteY12927" fmla="*/ 1185357 h 2947481"/>
                <a:gd name="connsiteX12928" fmla="*/ 1180871 w 4368946"/>
                <a:gd name="connsiteY12928" fmla="*/ 1186809 h 2947481"/>
                <a:gd name="connsiteX12929" fmla="*/ 1182671 w 4368946"/>
                <a:gd name="connsiteY12929" fmla="*/ 1188262 h 2947481"/>
                <a:gd name="connsiteX12930" fmla="*/ 1196236 w 4368946"/>
                <a:gd name="connsiteY12930" fmla="*/ 1201405 h 2947481"/>
                <a:gd name="connsiteX12931" fmla="*/ 1199489 w 4368946"/>
                <a:gd name="connsiteY12931" fmla="*/ 1204102 h 2947481"/>
                <a:gd name="connsiteX12932" fmla="*/ 1204888 w 4368946"/>
                <a:gd name="connsiteY12932" fmla="*/ 1207907 h 2947481"/>
                <a:gd name="connsiteX12933" fmla="*/ 1207379 w 4368946"/>
                <a:gd name="connsiteY12933" fmla="*/ 1209498 h 2947481"/>
                <a:gd name="connsiteX12934" fmla="*/ 1217484 w 4368946"/>
                <a:gd name="connsiteY12934" fmla="*/ 1215793 h 2947481"/>
                <a:gd name="connsiteX12935" fmla="*/ 1220945 w 4368946"/>
                <a:gd name="connsiteY12935" fmla="*/ 1217661 h 2947481"/>
                <a:gd name="connsiteX12936" fmla="*/ 1224336 w 4368946"/>
                <a:gd name="connsiteY12936" fmla="*/ 1219113 h 2947481"/>
                <a:gd name="connsiteX12937" fmla="*/ 1224682 w 4368946"/>
                <a:gd name="connsiteY12937" fmla="*/ 1219459 h 2947481"/>
                <a:gd name="connsiteX12938" fmla="*/ 1225097 w 4368946"/>
                <a:gd name="connsiteY12938" fmla="*/ 1219943 h 2947481"/>
                <a:gd name="connsiteX12939" fmla="*/ 1222675 w 4368946"/>
                <a:gd name="connsiteY12939" fmla="*/ 1221119 h 2947481"/>
                <a:gd name="connsiteX12940" fmla="*/ 1216723 w 4368946"/>
                <a:gd name="connsiteY12940" fmla="*/ 1219528 h 2947481"/>
                <a:gd name="connsiteX12941" fmla="*/ 1209733 w 4368946"/>
                <a:gd name="connsiteY12941" fmla="*/ 1218560 h 2947481"/>
                <a:gd name="connsiteX12942" fmla="*/ 1205926 w 4368946"/>
                <a:gd name="connsiteY12942" fmla="*/ 1218560 h 2947481"/>
                <a:gd name="connsiteX12943" fmla="*/ 1205649 w 4368946"/>
                <a:gd name="connsiteY12943" fmla="*/ 1218560 h 2947481"/>
                <a:gd name="connsiteX12944" fmla="*/ 1201358 w 4368946"/>
                <a:gd name="connsiteY12944" fmla="*/ 1218906 h 2947481"/>
                <a:gd name="connsiteX12945" fmla="*/ 1197482 w 4368946"/>
                <a:gd name="connsiteY12945" fmla="*/ 1219528 h 2947481"/>
                <a:gd name="connsiteX12946" fmla="*/ 1194991 w 4368946"/>
                <a:gd name="connsiteY12946" fmla="*/ 1220013 h 2947481"/>
                <a:gd name="connsiteX12947" fmla="*/ 1187723 w 4368946"/>
                <a:gd name="connsiteY12947" fmla="*/ 1221880 h 2947481"/>
                <a:gd name="connsiteX12948" fmla="*/ 1174850 w 4368946"/>
                <a:gd name="connsiteY12948" fmla="*/ 1218629 h 2947481"/>
                <a:gd name="connsiteX12949" fmla="*/ 1173743 w 4368946"/>
                <a:gd name="connsiteY12949" fmla="*/ 1217937 h 2947481"/>
                <a:gd name="connsiteX12950" fmla="*/ 1171943 w 4368946"/>
                <a:gd name="connsiteY12950" fmla="*/ 1216900 h 2947481"/>
                <a:gd name="connsiteX12951" fmla="*/ 1168621 w 4368946"/>
                <a:gd name="connsiteY12951" fmla="*/ 1215170 h 2947481"/>
                <a:gd name="connsiteX12952" fmla="*/ 1159416 w 4368946"/>
                <a:gd name="connsiteY12952" fmla="*/ 1212265 h 2947481"/>
                <a:gd name="connsiteX12953" fmla="*/ 1152841 w 4368946"/>
                <a:gd name="connsiteY12953" fmla="*/ 1207077 h 2947481"/>
                <a:gd name="connsiteX12954" fmla="*/ 1150834 w 4368946"/>
                <a:gd name="connsiteY12954" fmla="*/ 1205970 h 2947481"/>
                <a:gd name="connsiteX12955" fmla="*/ 1140660 w 4368946"/>
                <a:gd name="connsiteY12955" fmla="*/ 1202650 h 2947481"/>
                <a:gd name="connsiteX12956" fmla="*/ 1130555 w 4368946"/>
                <a:gd name="connsiteY12956" fmla="*/ 1196009 h 2947481"/>
                <a:gd name="connsiteX12957" fmla="*/ 1128617 w 4368946"/>
                <a:gd name="connsiteY12957" fmla="*/ 1195318 h 2947481"/>
                <a:gd name="connsiteX12958" fmla="*/ 1118858 w 4368946"/>
                <a:gd name="connsiteY12958" fmla="*/ 1193519 h 2947481"/>
                <a:gd name="connsiteX12959" fmla="*/ 1114775 w 4368946"/>
                <a:gd name="connsiteY12959" fmla="*/ 1193796 h 2947481"/>
                <a:gd name="connsiteX12960" fmla="*/ 1113322 w 4368946"/>
                <a:gd name="connsiteY12960" fmla="*/ 1194003 h 2947481"/>
                <a:gd name="connsiteX12961" fmla="*/ 1106677 w 4368946"/>
                <a:gd name="connsiteY12961" fmla="*/ 1195871 h 2947481"/>
                <a:gd name="connsiteX12962" fmla="*/ 1105916 w 4368946"/>
                <a:gd name="connsiteY12962" fmla="*/ 1195871 h 2947481"/>
                <a:gd name="connsiteX12963" fmla="*/ 1089513 w 4368946"/>
                <a:gd name="connsiteY12963" fmla="*/ 1194833 h 2947481"/>
                <a:gd name="connsiteX12964" fmla="*/ 1087713 w 4368946"/>
                <a:gd name="connsiteY12964" fmla="*/ 1194833 h 2947481"/>
                <a:gd name="connsiteX12965" fmla="*/ 1085845 w 4368946"/>
                <a:gd name="connsiteY12965" fmla="*/ 1194833 h 2947481"/>
                <a:gd name="connsiteX12966" fmla="*/ 1078993 w 4368946"/>
                <a:gd name="connsiteY12966" fmla="*/ 1195318 h 2947481"/>
                <a:gd name="connsiteX12967" fmla="*/ 1074286 w 4368946"/>
                <a:gd name="connsiteY12967" fmla="*/ 1196078 h 2947481"/>
                <a:gd name="connsiteX12968" fmla="*/ 1066812 w 4368946"/>
                <a:gd name="connsiteY12968" fmla="*/ 1197946 h 2947481"/>
                <a:gd name="connsiteX12969" fmla="*/ 1063351 w 4368946"/>
                <a:gd name="connsiteY12969" fmla="*/ 1199053 h 2947481"/>
                <a:gd name="connsiteX12970" fmla="*/ 1056153 w 4368946"/>
                <a:gd name="connsiteY12970" fmla="*/ 1201889 h 2947481"/>
                <a:gd name="connsiteX12971" fmla="*/ 1052969 w 4368946"/>
                <a:gd name="connsiteY12971" fmla="*/ 1203342 h 2947481"/>
                <a:gd name="connsiteX12972" fmla="*/ 1035667 w 4368946"/>
                <a:gd name="connsiteY12972" fmla="*/ 1212749 h 2947481"/>
                <a:gd name="connsiteX12973" fmla="*/ 1033244 w 4368946"/>
                <a:gd name="connsiteY12973" fmla="*/ 1214271 h 2947481"/>
                <a:gd name="connsiteX12974" fmla="*/ 1029922 w 4368946"/>
                <a:gd name="connsiteY12974" fmla="*/ 1216554 h 2947481"/>
                <a:gd name="connsiteX12975" fmla="*/ 1029369 w 4368946"/>
                <a:gd name="connsiteY12975" fmla="*/ 1216900 h 2947481"/>
                <a:gd name="connsiteX12976" fmla="*/ 1027015 w 4368946"/>
                <a:gd name="connsiteY12976" fmla="*/ 1216485 h 2947481"/>
                <a:gd name="connsiteX12977" fmla="*/ 1023347 w 4368946"/>
                <a:gd name="connsiteY12977" fmla="*/ 1216000 h 2947481"/>
                <a:gd name="connsiteX12978" fmla="*/ 1019817 w 4368946"/>
                <a:gd name="connsiteY12978" fmla="*/ 1215793 h 2947481"/>
                <a:gd name="connsiteX12979" fmla="*/ 1018364 w 4368946"/>
                <a:gd name="connsiteY12979" fmla="*/ 1215793 h 2947481"/>
                <a:gd name="connsiteX12980" fmla="*/ 1016357 w 4368946"/>
                <a:gd name="connsiteY12980" fmla="*/ 1215931 h 2947481"/>
                <a:gd name="connsiteX12981" fmla="*/ 1013242 w 4368946"/>
                <a:gd name="connsiteY12981" fmla="*/ 1216277 h 2947481"/>
                <a:gd name="connsiteX12982" fmla="*/ 1011789 w 4368946"/>
                <a:gd name="connsiteY12982" fmla="*/ 1216485 h 2947481"/>
                <a:gd name="connsiteX12983" fmla="*/ 1006598 w 4368946"/>
                <a:gd name="connsiteY12983" fmla="*/ 1215516 h 2947481"/>
                <a:gd name="connsiteX12984" fmla="*/ 1001684 w 4368946"/>
                <a:gd name="connsiteY12984" fmla="*/ 1215101 h 2947481"/>
                <a:gd name="connsiteX12985" fmla="*/ 1000784 w 4368946"/>
                <a:gd name="connsiteY12985" fmla="*/ 1215101 h 2947481"/>
                <a:gd name="connsiteX12986" fmla="*/ 999539 w 4368946"/>
                <a:gd name="connsiteY12986" fmla="*/ 1215101 h 2947481"/>
                <a:gd name="connsiteX12987" fmla="*/ 998916 w 4368946"/>
                <a:gd name="connsiteY12987" fmla="*/ 1214963 h 2947481"/>
                <a:gd name="connsiteX12988" fmla="*/ 997255 w 4368946"/>
                <a:gd name="connsiteY12988" fmla="*/ 1210951 h 2947481"/>
                <a:gd name="connsiteX12989" fmla="*/ 996701 w 4368946"/>
                <a:gd name="connsiteY12989" fmla="*/ 1209706 h 2947481"/>
                <a:gd name="connsiteX12990" fmla="*/ 996909 w 4368946"/>
                <a:gd name="connsiteY12990" fmla="*/ 1208806 h 2947481"/>
                <a:gd name="connsiteX12991" fmla="*/ 1004106 w 4368946"/>
                <a:gd name="connsiteY12991" fmla="*/ 1202235 h 2947481"/>
                <a:gd name="connsiteX12992" fmla="*/ 1005491 w 4368946"/>
                <a:gd name="connsiteY12992" fmla="*/ 1200367 h 2947481"/>
                <a:gd name="connsiteX12993" fmla="*/ 1009574 w 4368946"/>
                <a:gd name="connsiteY12993" fmla="*/ 1192896 h 2947481"/>
                <a:gd name="connsiteX12994" fmla="*/ 1010128 w 4368946"/>
                <a:gd name="connsiteY12994" fmla="*/ 1191375 h 2947481"/>
                <a:gd name="connsiteX12995" fmla="*/ 1011651 w 4368946"/>
                <a:gd name="connsiteY12995" fmla="*/ 1184319 h 2947481"/>
                <a:gd name="connsiteX12996" fmla="*/ 1011789 w 4368946"/>
                <a:gd name="connsiteY12996" fmla="*/ 1182590 h 2947481"/>
                <a:gd name="connsiteX12997" fmla="*/ 1011858 w 4368946"/>
                <a:gd name="connsiteY12997" fmla="*/ 1180930 h 2947481"/>
                <a:gd name="connsiteX12998" fmla="*/ 1011858 w 4368946"/>
                <a:gd name="connsiteY12998" fmla="*/ 1178577 h 2947481"/>
                <a:gd name="connsiteX12999" fmla="*/ 1012412 w 4368946"/>
                <a:gd name="connsiteY12999" fmla="*/ 1173528 h 2947481"/>
                <a:gd name="connsiteX13000" fmla="*/ 1020302 w 4368946"/>
                <a:gd name="connsiteY13000" fmla="*/ 1169101 h 2947481"/>
                <a:gd name="connsiteX13001" fmla="*/ 1022517 w 4368946"/>
                <a:gd name="connsiteY13001" fmla="*/ 1167371 h 2947481"/>
                <a:gd name="connsiteX13002" fmla="*/ 1029991 w 4368946"/>
                <a:gd name="connsiteY13002" fmla="*/ 1158033 h 2947481"/>
                <a:gd name="connsiteX13003" fmla="*/ 1031030 w 4368946"/>
                <a:gd name="connsiteY13003" fmla="*/ 1155889 h 2947481"/>
                <a:gd name="connsiteX13004" fmla="*/ 1033244 w 4368946"/>
                <a:gd name="connsiteY13004" fmla="*/ 1149663 h 2947481"/>
                <a:gd name="connsiteX13005" fmla="*/ 1033798 w 4368946"/>
                <a:gd name="connsiteY13005" fmla="*/ 1147104 h 2947481"/>
                <a:gd name="connsiteX13006" fmla="*/ 1034213 w 4368946"/>
                <a:gd name="connsiteY13006" fmla="*/ 1144890 h 2947481"/>
                <a:gd name="connsiteX13007" fmla="*/ 1034836 w 4368946"/>
                <a:gd name="connsiteY13007" fmla="*/ 1140256 h 2947481"/>
                <a:gd name="connsiteX13008" fmla="*/ 1034836 w 4368946"/>
                <a:gd name="connsiteY13008" fmla="*/ 1140256 h 2947481"/>
                <a:gd name="connsiteX13009" fmla="*/ 554996 w 4368946"/>
                <a:gd name="connsiteY13009" fmla="*/ 1202512 h 2947481"/>
                <a:gd name="connsiteX13010" fmla="*/ 556173 w 4368946"/>
                <a:gd name="connsiteY13010" fmla="*/ 1202304 h 2947481"/>
                <a:gd name="connsiteX13011" fmla="*/ 558595 w 4368946"/>
                <a:gd name="connsiteY13011" fmla="*/ 1201682 h 2947481"/>
                <a:gd name="connsiteX13012" fmla="*/ 562194 w 4368946"/>
                <a:gd name="connsiteY13012" fmla="*/ 1200575 h 2947481"/>
                <a:gd name="connsiteX13013" fmla="*/ 566970 w 4368946"/>
                <a:gd name="connsiteY13013" fmla="*/ 1198638 h 2947481"/>
                <a:gd name="connsiteX13014" fmla="*/ 570222 w 4368946"/>
                <a:gd name="connsiteY13014" fmla="*/ 1196978 h 2947481"/>
                <a:gd name="connsiteX13015" fmla="*/ 575967 w 4368946"/>
                <a:gd name="connsiteY13015" fmla="*/ 1193035 h 2947481"/>
                <a:gd name="connsiteX13016" fmla="*/ 578943 w 4368946"/>
                <a:gd name="connsiteY13016" fmla="*/ 1190406 h 2947481"/>
                <a:gd name="connsiteX13017" fmla="*/ 578943 w 4368946"/>
                <a:gd name="connsiteY13017" fmla="*/ 1190406 h 2947481"/>
                <a:gd name="connsiteX13018" fmla="*/ 578943 w 4368946"/>
                <a:gd name="connsiteY13018" fmla="*/ 1190406 h 2947481"/>
                <a:gd name="connsiteX13019" fmla="*/ 580812 w 4368946"/>
                <a:gd name="connsiteY13019" fmla="*/ 1195594 h 2947481"/>
                <a:gd name="connsiteX13020" fmla="*/ 581296 w 4368946"/>
                <a:gd name="connsiteY13020" fmla="*/ 1196563 h 2947481"/>
                <a:gd name="connsiteX13021" fmla="*/ 581988 w 4368946"/>
                <a:gd name="connsiteY13021" fmla="*/ 1202027 h 2947481"/>
                <a:gd name="connsiteX13022" fmla="*/ 582265 w 4368946"/>
                <a:gd name="connsiteY13022" fmla="*/ 1203272 h 2947481"/>
                <a:gd name="connsiteX13023" fmla="*/ 595485 w 4368946"/>
                <a:gd name="connsiteY13023" fmla="*/ 1221119 h 2947481"/>
                <a:gd name="connsiteX13024" fmla="*/ 595692 w 4368946"/>
                <a:gd name="connsiteY13024" fmla="*/ 1221673 h 2947481"/>
                <a:gd name="connsiteX13025" fmla="*/ 613964 w 4368946"/>
                <a:gd name="connsiteY13025" fmla="*/ 1238205 h 2947481"/>
                <a:gd name="connsiteX13026" fmla="*/ 615279 w 4368946"/>
                <a:gd name="connsiteY13026" fmla="*/ 1238551 h 2947481"/>
                <a:gd name="connsiteX13027" fmla="*/ 618393 w 4368946"/>
                <a:gd name="connsiteY13027" fmla="*/ 1241595 h 2947481"/>
                <a:gd name="connsiteX13028" fmla="*/ 625107 w 4368946"/>
                <a:gd name="connsiteY13028" fmla="*/ 1247128 h 2947481"/>
                <a:gd name="connsiteX13029" fmla="*/ 630367 w 4368946"/>
                <a:gd name="connsiteY13029" fmla="*/ 1252870 h 2947481"/>
                <a:gd name="connsiteX13030" fmla="*/ 633343 w 4368946"/>
                <a:gd name="connsiteY13030" fmla="*/ 1255706 h 2947481"/>
                <a:gd name="connsiteX13031" fmla="*/ 635696 w 4368946"/>
                <a:gd name="connsiteY13031" fmla="*/ 1257643 h 2947481"/>
                <a:gd name="connsiteX13032" fmla="*/ 639226 w 4368946"/>
                <a:gd name="connsiteY13032" fmla="*/ 1260064 h 2947481"/>
                <a:gd name="connsiteX13033" fmla="*/ 647739 w 4368946"/>
                <a:gd name="connsiteY13033" fmla="*/ 1264975 h 2947481"/>
                <a:gd name="connsiteX13034" fmla="*/ 656044 w 4368946"/>
                <a:gd name="connsiteY13034" fmla="*/ 1268088 h 2947481"/>
                <a:gd name="connsiteX13035" fmla="*/ 657636 w 4368946"/>
                <a:gd name="connsiteY13035" fmla="*/ 1268434 h 2947481"/>
                <a:gd name="connsiteX13036" fmla="*/ 660197 w 4368946"/>
                <a:gd name="connsiteY13036" fmla="*/ 1268849 h 2947481"/>
                <a:gd name="connsiteX13037" fmla="*/ 667602 w 4368946"/>
                <a:gd name="connsiteY13037" fmla="*/ 1276389 h 2947481"/>
                <a:gd name="connsiteX13038" fmla="*/ 680960 w 4368946"/>
                <a:gd name="connsiteY13038" fmla="*/ 1285036 h 2947481"/>
                <a:gd name="connsiteX13039" fmla="*/ 683175 w 4368946"/>
                <a:gd name="connsiteY13039" fmla="*/ 1287595 h 2947481"/>
                <a:gd name="connsiteX13040" fmla="*/ 695148 w 4368946"/>
                <a:gd name="connsiteY13040" fmla="*/ 1295688 h 2947481"/>
                <a:gd name="connsiteX13041" fmla="*/ 695910 w 4368946"/>
                <a:gd name="connsiteY13041" fmla="*/ 1295965 h 2947481"/>
                <a:gd name="connsiteX13042" fmla="*/ 694664 w 4368946"/>
                <a:gd name="connsiteY13042" fmla="*/ 1299285 h 2947481"/>
                <a:gd name="connsiteX13043" fmla="*/ 694248 w 4368946"/>
                <a:gd name="connsiteY13043" fmla="*/ 1300669 h 2947481"/>
                <a:gd name="connsiteX13044" fmla="*/ 693902 w 4368946"/>
                <a:gd name="connsiteY13044" fmla="*/ 1301776 h 2947481"/>
                <a:gd name="connsiteX13045" fmla="*/ 693418 w 4368946"/>
                <a:gd name="connsiteY13045" fmla="*/ 1302467 h 2947481"/>
                <a:gd name="connsiteX13046" fmla="*/ 692103 w 4368946"/>
                <a:gd name="connsiteY13046" fmla="*/ 1304542 h 2947481"/>
                <a:gd name="connsiteX13047" fmla="*/ 687881 w 4368946"/>
                <a:gd name="connsiteY13047" fmla="*/ 1322251 h 2947481"/>
                <a:gd name="connsiteX13048" fmla="*/ 688158 w 4368946"/>
                <a:gd name="connsiteY13048" fmla="*/ 1325018 h 2947481"/>
                <a:gd name="connsiteX13049" fmla="*/ 695425 w 4368946"/>
                <a:gd name="connsiteY13049" fmla="*/ 1340997 h 2947481"/>
                <a:gd name="connsiteX13050" fmla="*/ 697432 w 4368946"/>
                <a:gd name="connsiteY13050" fmla="*/ 1343141 h 2947481"/>
                <a:gd name="connsiteX13051" fmla="*/ 713281 w 4368946"/>
                <a:gd name="connsiteY13051" fmla="*/ 1351580 h 2947481"/>
                <a:gd name="connsiteX13052" fmla="*/ 715911 w 4368946"/>
                <a:gd name="connsiteY13052" fmla="*/ 1351995 h 2947481"/>
                <a:gd name="connsiteX13053" fmla="*/ 720341 w 4368946"/>
                <a:gd name="connsiteY13053" fmla="*/ 1352341 h 2947481"/>
                <a:gd name="connsiteX13054" fmla="*/ 727885 w 4368946"/>
                <a:gd name="connsiteY13054" fmla="*/ 1351304 h 2947481"/>
                <a:gd name="connsiteX13055" fmla="*/ 730723 w 4368946"/>
                <a:gd name="connsiteY13055" fmla="*/ 1350543 h 2947481"/>
                <a:gd name="connsiteX13056" fmla="*/ 738128 w 4368946"/>
                <a:gd name="connsiteY13056" fmla="*/ 1347222 h 2947481"/>
                <a:gd name="connsiteX13057" fmla="*/ 740343 w 4368946"/>
                <a:gd name="connsiteY13057" fmla="*/ 1345839 h 2947481"/>
                <a:gd name="connsiteX13058" fmla="*/ 747126 w 4368946"/>
                <a:gd name="connsiteY13058" fmla="*/ 1339752 h 2947481"/>
                <a:gd name="connsiteX13059" fmla="*/ 747956 w 4368946"/>
                <a:gd name="connsiteY13059" fmla="*/ 1338714 h 2947481"/>
                <a:gd name="connsiteX13060" fmla="*/ 749548 w 4368946"/>
                <a:gd name="connsiteY13060" fmla="*/ 1336501 h 2947481"/>
                <a:gd name="connsiteX13061" fmla="*/ 750517 w 4368946"/>
                <a:gd name="connsiteY13061" fmla="*/ 1335671 h 2947481"/>
                <a:gd name="connsiteX13062" fmla="*/ 751555 w 4368946"/>
                <a:gd name="connsiteY13062" fmla="*/ 1334702 h 2947481"/>
                <a:gd name="connsiteX13063" fmla="*/ 757784 w 4368946"/>
                <a:gd name="connsiteY13063" fmla="*/ 1326609 h 2947481"/>
                <a:gd name="connsiteX13064" fmla="*/ 758684 w 4368946"/>
                <a:gd name="connsiteY13064" fmla="*/ 1324810 h 2947481"/>
                <a:gd name="connsiteX13065" fmla="*/ 770035 w 4368946"/>
                <a:gd name="connsiteY13065" fmla="*/ 1313327 h 2947481"/>
                <a:gd name="connsiteX13066" fmla="*/ 771073 w 4368946"/>
                <a:gd name="connsiteY13066" fmla="*/ 1311391 h 2947481"/>
                <a:gd name="connsiteX13067" fmla="*/ 773495 w 4368946"/>
                <a:gd name="connsiteY13067" fmla="*/ 1304888 h 2947481"/>
                <a:gd name="connsiteX13068" fmla="*/ 786368 w 4368946"/>
                <a:gd name="connsiteY13068" fmla="*/ 1300185 h 2947481"/>
                <a:gd name="connsiteX13069" fmla="*/ 787061 w 4368946"/>
                <a:gd name="connsiteY13069" fmla="*/ 1301360 h 2947481"/>
                <a:gd name="connsiteX13070" fmla="*/ 788376 w 4368946"/>
                <a:gd name="connsiteY13070" fmla="*/ 1303436 h 2947481"/>
                <a:gd name="connsiteX13071" fmla="*/ 790383 w 4368946"/>
                <a:gd name="connsiteY13071" fmla="*/ 1306133 h 2947481"/>
                <a:gd name="connsiteX13072" fmla="*/ 791836 w 4368946"/>
                <a:gd name="connsiteY13072" fmla="*/ 1307863 h 2947481"/>
                <a:gd name="connsiteX13073" fmla="*/ 794397 w 4368946"/>
                <a:gd name="connsiteY13073" fmla="*/ 1310561 h 2947481"/>
                <a:gd name="connsiteX13074" fmla="*/ 797234 w 4368946"/>
                <a:gd name="connsiteY13074" fmla="*/ 1313189 h 2947481"/>
                <a:gd name="connsiteX13075" fmla="*/ 800142 w 4368946"/>
                <a:gd name="connsiteY13075" fmla="*/ 1318031 h 2947481"/>
                <a:gd name="connsiteX13076" fmla="*/ 800626 w 4368946"/>
                <a:gd name="connsiteY13076" fmla="*/ 1318654 h 2947481"/>
                <a:gd name="connsiteX13077" fmla="*/ 802564 w 4368946"/>
                <a:gd name="connsiteY13077" fmla="*/ 1322528 h 2947481"/>
                <a:gd name="connsiteX13078" fmla="*/ 802356 w 4368946"/>
                <a:gd name="connsiteY13078" fmla="*/ 1326194 h 2947481"/>
                <a:gd name="connsiteX13079" fmla="*/ 811354 w 4368946"/>
                <a:gd name="connsiteY13079" fmla="*/ 1346047 h 2947481"/>
                <a:gd name="connsiteX13080" fmla="*/ 811838 w 4368946"/>
                <a:gd name="connsiteY13080" fmla="*/ 1349298 h 2947481"/>
                <a:gd name="connsiteX13081" fmla="*/ 812392 w 4368946"/>
                <a:gd name="connsiteY13081" fmla="*/ 1351995 h 2947481"/>
                <a:gd name="connsiteX13082" fmla="*/ 815783 w 4368946"/>
                <a:gd name="connsiteY13082" fmla="*/ 1360573 h 2947481"/>
                <a:gd name="connsiteX13083" fmla="*/ 817375 w 4368946"/>
                <a:gd name="connsiteY13083" fmla="*/ 1363201 h 2947481"/>
                <a:gd name="connsiteX13084" fmla="*/ 820420 w 4368946"/>
                <a:gd name="connsiteY13084" fmla="*/ 1367283 h 2947481"/>
                <a:gd name="connsiteX13085" fmla="*/ 822566 w 4368946"/>
                <a:gd name="connsiteY13085" fmla="*/ 1369635 h 2947481"/>
                <a:gd name="connsiteX13086" fmla="*/ 824850 w 4368946"/>
                <a:gd name="connsiteY13086" fmla="*/ 1371917 h 2947481"/>
                <a:gd name="connsiteX13087" fmla="*/ 826996 w 4368946"/>
                <a:gd name="connsiteY13087" fmla="*/ 1373854 h 2947481"/>
                <a:gd name="connsiteX13088" fmla="*/ 837585 w 4368946"/>
                <a:gd name="connsiteY13088" fmla="*/ 1379665 h 2947481"/>
                <a:gd name="connsiteX13089" fmla="*/ 842014 w 4368946"/>
                <a:gd name="connsiteY13089" fmla="*/ 1382916 h 2947481"/>
                <a:gd name="connsiteX13090" fmla="*/ 843675 w 4368946"/>
                <a:gd name="connsiteY13090" fmla="*/ 1383884 h 2947481"/>
                <a:gd name="connsiteX13091" fmla="*/ 857725 w 4368946"/>
                <a:gd name="connsiteY13091" fmla="*/ 1387689 h 2947481"/>
                <a:gd name="connsiteX13092" fmla="*/ 864784 w 4368946"/>
                <a:gd name="connsiteY13092" fmla="*/ 1386790 h 2947481"/>
                <a:gd name="connsiteX13093" fmla="*/ 871706 w 4368946"/>
                <a:gd name="connsiteY13093" fmla="*/ 1387689 h 2947481"/>
                <a:gd name="connsiteX13094" fmla="*/ 888524 w 4368946"/>
                <a:gd name="connsiteY13094" fmla="*/ 1382017 h 2947481"/>
                <a:gd name="connsiteX13095" fmla="*/ 899113 w 4368946"/>
                <a:gd name="connsiteY13095" fmla="*/ 1356284 h 2947481"/>
                <a:gd name="connsiteX13096" fmla="*/ 916554 w 4368946"/>
                <a:gd name="connsiteY13096" fmla="*/ 1338230 h 2947481"/>
                <a:gd name="connsiteX13097" fmla="*/ 917039 w 4368946"/>
                <a:gd name="connsiteY13097" fmla="*/ 1336570 h 2947481"/>
                <a:gd name="connsiteX13098" fmla="*/ 917247 w 4368946"/>
                <a:gd name="connsiteY13098" fmla="*/ 1335947 h 2947481"/>
                <a:gd name="connsiteX13099" fmla="*/ 921261 w 4368946"/>
                <a:gd name="connsiteY13099" fmla="*/ 1339544 h 2947481"/>
                <a:gd name="connsiteX13100" fmla="*/ 922022 w 4368946"/>
                <a:gd name="connsiteY13100" fmla="*/ 1340098 h 2947481"/>
                <a:gd name="connsiteX13101" fmla="*/ 927698 w 4368946"/>
                <a:gd name="connsiteY13101" fmla="*/ 1343280 h 2947481"/>
                <a:gd name="connsiteX13102" fmla="*/ 928459 w 4368946"/>
                <a:gd name="connsiteY13102" fmla="*/ 1343625 h 2947481"/>
                <a:gd name="connsiteX13103" fmla="*/ 929220 w 4368946"/>
                <a:gd name="connsiteY13103" fmla="*/ 1345217 h 2947481"/>
                <a:gd name="connsiteX13104" fmla="*/ 929220 w 4368946"/>
                <a:gd name="connsiteY13104" fmla="*/ 1346185 h 2947481"/>
                <a:gd name="connsiteX13105" fmla="*/ 935587 w 4368946"/>
                <a:gd name="connsiteY13105" fmla="*/ 1365277 h 2947481"/>
                <a:gd name="connsiteX13106" fmla="*/ 954759 w 4368946"/>
                <a:gd name="connsiteY13106" fmla="*/ 1380841 h 2947481"/>
                <a:gd name="connsiteX13107" fmla="*/ 957804 w 4368946"/>
                <a:gd name="connsiteY13107" fmla="*/ 1381533 h 2947481"/>
                <a:gd name="connsiteX13108" fmla="*/ 963825 w 4368946"/>
                <a:gd name="connsiteY13108" fmla="*/ 1382224 h 2947481"/>
                <a:gd name="connsiteX13109" fmla="*/ 964449 w 4368946"/>
                <a:gd name="connsiteY13109" fmla="*/ 1382224 h 2947481"/>
                <a:gd name="connsiteX13110" fmla="*/ 972477 w 4368946"/>
                <a:gd name="connsiteY13110" fmla="*/ 1383400 h 2947481"/>
                <a:gd name="connsiteX13111" fmla="*/ 978360 w 4368946"/>
                <a:gd name="connsiteY13111" fmla="*/ 1382778 h 2947481"/>
                <a:gd name="connsiteX13112" fmla="*/ 981474 w 4368946"/>
                <a:gd name="connsiteY13112" fmla="*/ 1385406 h 2947481"/>
                <a:gd name="connsiteX13113" fmla="*/ 984174 w 4368946"/>
                <a:gd name="connsiteY13113" fmla="*/ 1387343 h 2947481"/>
                <a:gd name="connsiteX13114" fmla="*/ 989088 w 4368946"/>
                <a:gd name="connsiteY13114" fmla="*/ 1390179 h 2947481"/>
                <a:gd name="connsiteX13115" fmla="*/ 992133 w 4368946"/>
                <a:gd name="connsiteY13115" fmla="*/ 1391563 h 2947481"/>
                <a:gd name="connsiteX13116" fmla="*/ 997877 w 4368946"/>
                <a:gd name="connsiteY13116" fmla="*/ 1393430 h 2947481"/>
                <a:gd name="connsiteX13117" fmla="*/ 1001061 w 4368946"/>
                <a:gd name="connsiteY13117" fmla="*/ 1394053 h 2947481"/>
                <a:gd name="connsiteX13118" fmla="*/ 1006598 w 4368946"/>
                <a:gd name="connsiteY13118" fmla="*/ 1394606 h 2947481"/>
                <a:gd name="connsiteX13119" fmla="*/ 1009020 w 4368946"/>
                <a:gd name="connsiteY13119" fmla="*/ 1394468 h 2947481"/>
                <a:gd name="connsiteX13120" fmla="*/ 1011927 w 4368946"/>
                <a:gd name="connsiteY13120" fmla="*/ 1394191 h 2947481"/>
                <a:gd name="connsiteX13121" fmla="*/ 1019540 w 4368946"/>
                <a:gd name="connsiteY13121" fmla="*/ 1392393 h 2947481"/>
                <a:gd name="connsiteX13122" fmla="*/ 1021202 w 4368946"/>
                <a:gd name="connsiteY13122" fmla="*/ 1391770 h 2947481"/>
                <a:gd name="connsiteX13123" fmla="*/ 1021755 w 4368946"/>
                <a:gd name="connsiteY13123" fmla="*/ 1391770 h 2947481"/>
                <a:gd name="connsiteX13124" fmla="*/ 1036151 w 4368946"/>
                <a:gd name="connsiteY13124" fmla="*/ 1387758 h 2947481"/>
                <a:gd name="connsiteX13125" fmla="*/ 1037189 w 4368946"/>
                <a:gd name="connsiteY13125" fmla="*/ 1387136 h 2947481"/>
                <a:gd name="connsiteX13126" fmla="*/ 1041480 w 4368946"/>
                <a:gd name="connsiteY13126" fmla="*/ 1383884 h 2947481"/>
                <a:gd name="connsiteX13127" fmla="*/ 1043695 w 4368946"/>
                <a:gd name="connsiteY13127" fmla="*/ 1385821 h 2947481"/>
                <a:gd name="connsiteX13128" fmla="*/ 1048609 w 4368946"/>
                <a:gd name="connsiteY13128" fmla="*/ 1389626 h 2947481"/>
                <a:gd name="connsiteX13129" fmla="*/ 1059406 w 4368946"/>
                <a:gd name="connsiteY13129" fmla="*/ 1394745 h 2947481"/>
                <a:gd name="connsiteX13130" fmla="*/ 1064251 w 4368946"/>
                <a:gd name="connsiteY13130" fmla="*/ 1395851 h 2947481"/>
                <a:gd name="connsiteX13131" fmla="*/ 1070480 w 4368946"/>
                <a:gd name="connsiteY13131" fmla="*/ 1396543 h 2947481"/>
                <a:gd name="connsiteX13132" fmla="*/ 1073317 w 4368946"/>
                <a:gd name="connsiteY13132" fmla="*/ 1396405 h 2947481"/>
                <a:gd name="connsiteX13133" fmla="*/ 1084391 w 4368946"/>
                <a:gd name="connsiteY13133" fmla="*/ 1395229 h 2947481"/>
                <a:gd name="connsiteX13134" fmla="*/ 1086675 w 4368946"/>
                <a:gd name="connsiteY13134" fmla="*/ 1394883 h 2947481"/>
                <a:gd name="connsiteX13135" fmla="*/ 1093181 w 4368946"/>
                <a:gd name="connsiteY13135" fmla="*/ 1393638 h 2947481"/>
                <a:gd name="connsiteX13136" fmla="*/ 1099272 w 4368946"/>
                <a:gd name="connsiteY13136" fmla="*/ 1391770 h 2947481"/>
                <a:gd name="connsiteX13137" fmla="*/ 1104324 w 4368946"/>
                <a:gd name="connsiteY13137" fmla="*/ 1389557 h 2947481"/>
                <a:gd name="connsiteX13138" fmla="*/ 1107577 w 4368946"/>
                <a:gd name="connsiteY13138" fmla="*/ 1387827 h 2947481"/>
                <a:gd name="connsiteX13139" fmla="*/ 1108200 w 4368946"/>
                <a:gd name="connsiteY13139" fmla="*/ 1389764 h 2947481"/>
                <a:gd name="connsiteX13140" fmla="*/ 1108892 w 4368946"/>
                <a:gd name="connsiteY13140" fmla="*/ 1391632 h 2947481"/>
                <a:gd name="connsiteX13141" fmla="*/ 1109031 w 4368946"/>
                <a:gd name="connsiteY13141" fmla="*/ 1395160 h 2947481"/>
                <a:gd name="connsiteX13142" fmla="*/ 1108200 w 4368946"/>
                <a:gd name="connsiteY13142" fmla="*/ 1396543 h 2947481"/>
                <a:gd name="connsiteX13143" fmla="*/ 1106885 w 4368946"/>
                <a:gd name="connsiteY13143" fmla="*/ 1398964 h 2947481"/>
                <a:gd name="connsiteX13144" fmla="*/ 1105431 w 4368946"/>
                <a:gd name="connsiteY13144" fmla="*/ 1402077 h 2947481"/>
                <a:gd name="connsiteX13145" fmla="*/ 1096780 w 4368946"/>
                <a:gd name="connsiteY13145" fmla="*/ 1423590 h 2947481"/>
                <a:gd name="connsiteX13146" fmla="*/ 1095396 w 4368946"/>
                <a:gd name="connsiteY13146" fmla="*/ 1426288 h 2947481"/>
                <a:gd name="connsiteX13147" fmla="*/ 1092696 w 4368946"/>
                <a:gd name="connsiteY13147" fmla="*/ 1433205 h 2947481"/>
                <a:gd name="connsiteX13148" fmla="*/ 1091797 w 4368946"/>
                <a:gd name="connsiteY13148" fmla="*/ 1436940 h 2947481"/>
                <a:gd name="connsiteX13149" fmla="*/ 1085499 w 4368946"/>
                <a:gd name="connsiteY13149" fmla="*/ 1454372 h 2947481"/>
                <a:gd name="connsiteX13150" fmla="*/ 1084876 w 4368946"/>
                <a:gd name="connsiteY13150" fmla="*/ 1455410 h 2947481"/>
                <a:gd name="connsiteX13151" fmla="*/ 1084599 w 4368946"/>
                <a:gd name="connsiteY13151" fmla="*/ 1455825 h 2947481"/>
                <a:gd name="connsiteX13152" fmla="*/ 1078716 w 4368946"/>
                <a:gd name="connsiteY13152" fmla="*/ 1455202 h 2947481"/>
                <a:gd name="connsiteX13153" fmla="*/ 1074009 w 4368946"/>
                <a:gd name="connsiteY13153" fmla="*/ 1455617 h 2947481"/>
                <a:gd name="connsiteX13154" fmla="*/ 1073802 w 4368946"/>
                <a:gd name="connsiteY13154" fmla="*/ 1455617 h 2947481"/>
                <a:gd name="connsiteX13155" fmla="*/ 1072833 w 4368946"/>
                <a:gd name="connsiteY13155" fmla="*/ 1454856 h 2947481"/>
                <a:gd name="connsiteX13156" fmla="*/ 1071380 w 4368946"/>
                <a:gd name="connsiteY13156" fmla="*/ 1453680 h 2947481"/>
                <a:gd name="connsiteX13157" fmla="*/ 1061344 w 4368946"/>
                <a:gd name="connsiteY13157" fmla="*/ 1448700 h 2947481"/>
                <a:gd name="connsiteX13158" fmla="*/ 1059683 w 4368946"/>
                <a:gd name="connsiteY13158" fmla="*/ 1448285 h 2947481"/>
                <a:gd name="connsiteX13159" fmla="*/ 1052693 w 4368946"/>
                <a:gd name="connsiteY13159" fmla="*/ 1447386 h 2947481"/>
                <a:gd name="connsiteX13160" fmla="*/ 1052139 w 4368946"/>
                <a:gd name="connsiteY13160" fmla="*/ 1447386 h 2947481"/>
                <a:gd name="connsiteX13161" fmla="*/ 1048817 w 4368946"/>
                <a:gd name="connsiteY13161" fmla="*/ 1447386 h 2947481"/>
                <a:gd name="connsiteX13162" fmla="*/ 1045841 w 4368946"/>
                <a:gd name="connsiteY13162" fmla="*/ 1446763 h 2947481"/>
                <a:gd name="connsiteX13163" fmla="*/ 1039542 w 4368946"/>
                <a:gd name="connsiteY13163" fmla="*/ 1446002 h 2947481"/>
                <a:gd name="connsiteX13164" fmla="*/ 1037535 w 4368946"/>
                <a:gd name="connsiteY13164" fmla="*/ 1446071 h 2947481"/>
                <a:gd name="connsiteX13165" fmla="*/ 1035943 w 4368946"/>
                <a:gd name="connsiteY13165" fmla="*/ 1446210 h 2947481"/>
                <a:gd name="connsiteX13166" fmla="*/ 1032760 w 4368946"/>
                <a:gd name="connsiteY13166" fmla="*/ 1446002 h 2947481"/>
                <a:gd name="connsiteX13167" fmla="*/ 1027361 w 4368946"/>
                <a:gd name="connsiteY13167" fmla="*/ 1446556 h 2947481"/>
                <a:gd name="connsiteX13168" fmla="*/ 1019540 w 4368946"/>
                <a:gd name="connsiteY13168" fmla="*/ 1448077 h 2947481"/>
                <a:gd name="connsiteX13169" fmla="*/ 1015526 w 4368946"/>
                <a:gd name="connsiteY13169" fmla="*/ 1449184 h 2947481"/>
                <a:gd name="connsiteX13170" fmla="*/ 1013312 w 4368946"/>
                <a:gd name="connsiteY13170" fmla="*/ 1449945 h 2947481"/>
                <a:gd name="connsiteX13171" fmla="*/ 1006598 w 4368946"/>
                <a:gd name="connsiteY13171" fmla="*/ 1453473 h 2947481"/>
                <a:gd name="connsiteX13172" fmla="*/ 1005560 w 4368946"/>
                <a:gd name="connsiteY13172" fmla="*/ 1454165 h 2947481"/>
                <a:gd name="connsiteX13173" fmla="*/ 1003622 w 4368946"/>
                <a:gd name="connsiteY13173" fmla="*/ 1455687 h 2947481"/>
                <a:gd name="connsiteX13174" fmla="*/ 998708 w 4368946"/>
                <a:gd name="connsiteY13174" fmla="*/ 1457831 h 2947481"/>
                <a:gd name="connsiteX13175" fmla="*/ 995732 w 4368946"/>
                <a:gd name="connsiteY13175" fmla="*/ 1459353 h 2947481"/>
                <a:gd name="connsiteX13176" fmla="*/ 993586 w 4368946"/>
                <a:gd name="connsiteY13176" fmla="*/ 1460598 h 2947481"/>
                <a:gd name="connsiteX13177" fmla="*/ 989572 w 4368946"/>
                <a:gd name="connsiteY13177" fmla="*/ 1459214 h 2947481"/>
                <a:gd name="connsiteX13178" fmla="*/ 985835 w 4368946"/>
                <a:gd name="connsiteY13178" fmla="*/ 1458177 h 2947481"/>
                <a:gd name="connsiteX13179" fmla="*/ 975868 w 4368946"/>
                <a:gd name="connsiteY13179" fmla="*/ 1456171 h 2947481"/>
                <a:gd name="connsiteX13180" fmla="*/ 962995 w 4368946"/>
                <a:gd name="connsiteY13180" fmla="*/ 1451536 h 2947481"/>
                <a:gd name="connsiteX13181" fmla="*/ 959950 w 4368946"/>
                <a:gd name="connsiteY13181" fmla="*/ 1450637 h 2947481"/>
                <a:gd name="connsiteX13182" fmla="*/ 938633 w 4368946"/>
                <a:gd name="connsiteY13182" fmla="*/ 1445656 h 2947481"/>
                <a:gd name="connsiteX13183" fmla="*/ 934480 w 4368946"/>
                <a:gd name="connsiteY13183" fmla="*/ 1445034 h 2947481"/>
                <a:gd name="connsiteX13184" fmla="*/ 930258 w 4368946"/>
                <a:gd name="connsiteY13184" fmla="*/ 1444688 h 2947481"/>
                <a:gd name="connsiteX13185" fmla="*/ 928182 w 4368946"/>
                <a:gd name="connsiteY13185" fmla="*/ 1444619 h 2947481"/>
                <a:gd name="connsiteX13186" fmla="*/ 926382 w 4368946"/>
                <a:gd name="connsiteY13186" fmla="*/ 1444619 h 2947481"/>
                <a:gd name="connsiteX13187" fmla="*/ 925621 w 4368946"/>
                <a:gd name="connsiteY13187" fmla="*/ 1443996 h 2947481"/>
                <a:gd name="connsiteX13188" fmla="*/ 914824 w 4368946"/>
                <a:gd name="connsiteY13188" fmla="*/ 1438185 h 2947481"/>
                <a:gd name="connsiteX13189" fmla="*/ 911433 w 4368946"/>
                <a:gd name="connsiteY13189" fmla="*/ 1437217 h 2947481"/>
                <a:gd name="connsiteX13190" fmla="*/ 905827 w 4368946"/>
                <a:gd name="connsiteY13190" fmla="*/ 1436318 h 2947481"/>
                <a:gd name="connsiteX13191" fmla="*/ 898975 w 4368946"/>
                <a:gd name="connsiteY13191" fmla="*/ 1435903 h 2947481"/>
                <a:gd name="connsiteX13192" fmla="*/ 893161 w 4368946"/>
                <a:gd name="connsiteY13192" fmla="*/ 1434173 h 2947481"/>
                <a:gd name="connsiteX13193" fmla="*/ 891569 w 4368946"/>
                <a:gd name="connsiteY13193" fmla="*/ 1433758 h 2947481"/>
                <a:gd name="connsiteX13194" fmla="*/ 890254 w 4368946"/>
                <a:gd name="connsiteY13194" fmla="*/ 1432098 h 2947481"/>
                <a:gd name="connsiteX13195" fmla="*/ 881949 w 4368946"/>
                <a:gd name="connsiteY13195" fmla="*/ 1424974 h 2947481"/>
                <a:gd name="connsiteX13196" fmla="*/ 878073 w 4368946"/>
                <a:gd name="connsiteY13196" fmla="*/ 1422829 h 2947481"/>
                <a:gd name="connsiteX13197" fmla="*/ 873782 w 4368946"/>
                <a:gd name="connsiteY13197" fmla="*/ 1420892 h 2947481"/>
                <a:gd name="connsiteX13198" fmla="*/ 868660 w 4368946"/>
                <a:gd name="connsiteY13198" fmla="*/ 1419094 h 2947481"/>
                <a:gd name="connsiteX13199" fmla="*/ 865961 w 4368946"/>
                <a:gd name="connsiteY13199" fmla="*/ 1418333 h 2947481"/>
                <a:gd name="connsiteX13200" fmla="*/ 860563 w 4368946"/>
                <a:gd name="connsiteY13200" fmla="*/ 1417018 h 2947481"/>
                <a:gd name="connsiteX13201" fmla="*/ 857102 w 4368946"/>
                <a:gd name="connsiteY13201" fmla="*/ 1416396 h 2947481"/>
                <a:gd name="connsiteX13202" fmla="*/ 845198 w 4368946"/>
                <a:gd name="connsiteY13202" fmla="*/ 1415082 h 2947481"/>
                <a:gd name="connsiteX13203" fmla="*/ 842222 w 4368946"/>
                <a:gd name="connsiteY13203" fmla="*/ 1414943 h 2947481"/>
                <a:gd name="connsiteX13204" fmla="*/ 839384 w 4368946"/>
                <a:gd name="connsiteY13204" fmla="*/ 1415082 h 2947481"/>
                <a:gd name="connsiteX13205" fmla="*/ 837308 w 4368946"/>
                <a:gd name="connsiteY13205" fmla="*/ 1415289 h 2947481"/>
                <a:gd name="connsiteX13206" fmla="*/ 829694 w 4368946"/>
                <a:gd name="connsiteY13206" fmla="*/ 1417226 h 2947481"/>
                <a:gd name="connsiteX13207" fmla="*/ 827964 w 4368946"/>
                <a:gd name="connsiteY13207" fmla="*/ 1417918 h 2947481"/>
                <a:gd name="connsiteX13208" fmla="*/ 823327 w 4368946"/>
                <a:gd name="connsiteY13208" fmla="*/ 1420339 h 2947481"/>
                <a:gd name="connsiteX13209" fmla="*/ 817583 w 4368946"/>
                <a:gd name="connsiteY13209" fmla="*/ 1421791 h 2947481"/>
                <a:gd name="connsiteX13210" fmla="*/ 813707 w 4368946"/>
                <a:gd name="connsiteY13210" fmla="*/ 1423106 h 2947481"/>
                <a:gd name="connsiteX13211" fmla="*/ 809485 w 4368946"/>
                <a:gd name="connsiteY13211" fmla="*/ 1424835 h 2947481"/>
                <a:gd name="connsiteX13212" fmla="*/ 805955 w 4368946"/>
                <a:gd name="connsiteY13212" fmla="*/ 1426564 h 2947481"/>
                <a:gd name="connsiteX13213" fmla="*/ 801733 w 4368946"/>
                <a:gd name="connsiteY13213" fmla="*/ 1429055 h 2947481"/>
                <a:gd name="connsiteX13214" fmla="*/ 799380 w 4368946"/>
                <a:gd name="connsiteY13214" fmla="*/ 1430577 h 2947481"/>
                <a:gd name="connsiteX13215" fmla="*/ 796058 w 4368946"/>
                <a:gd name="connsiteY13215" fmla="*/ 1432997 h 2947481"/>
                <a:gd name="connsiteX13216" fmla="*/ 793912 w 4368946"/>
                <a:gd name="connsiteY13216" fmla="*/ 1434727 h 2947481"/>
                <a:gd name="connsiteX13217" fmla="*/ 790867 w 4368946"/>
                <a:gd name="connsiteY13217" fmla="*/ 1437494 h 2947481"/>
                <a:gd name="connsiteX13218" fmla="*/ 787545 w 4368946"/>
                <a:gd name="connsiteY13218" fmla="*/ 1441091 h 2947481"/>
                <a:gd name="connsiteX13219" fmla="*/ 785053 w 4368946"/>
                <a:gd name="connsiteY13219" fmla="*/ 1444273 h 2947481"/>
                <a:gd name="connsiteX13220" fmla="*/ 781524 w 4368946"/>
                <a:gd name="connsiteY13220" fmla="*/ 1450222 h 2947481"/>
                <a:gd name="connsiteX13221" fmla="*/ 779932 w 4368946"/>
                <a:gd name="connsiteY13221" fmla="*/ 1453957 h 2947481"/>
                <a:gd name="connsiteX13222" fmla="*/ 777717 w 4368946"/>
                <a:gd name="connsiteY13222" fmla="*/ 1463019 h 2947481"/>
                <a:gd name="connsiteX13223" fmla="*/ 777579 w 4368946"/>
                <a:gd name="connsiteY13223" fmla="*/ 1464610 h 2947481"/>
                <a:gd name="connsiteX13224" fmla="*/ 775987 w 4368946"/>
                <a:gd name="connsiteY13224" fmla="*/ 1463918 h 2947481"/>
                <a:gd name="connsiteX13225" fmla="*/ 768097 w 4368946"/>
                <a:gd name="connsiteY13225" fmla="*/ 1460736 h 2947481"/>
                <a:gd name="connsiteX13226" fmla="*/ 766228 w 4368946"/>
                <a:gd name="connsiteY13226" fmla="*/ 1460044 h 2947481"/>
                <a:gd name="connsiteX13227" fmla="*/ 758130 w 4368946"/>
                <a:gd name="connsiteY13227" fmla="*/ 1457416 h 2947481"/>
                <a:gd name="connsiteX13228" fmla="*/ 756262 w 4368946"/>
                <a:gd name="connsiteY13228" fmla="*/ 1456862 h 2947481"/>
                <a:gd name="connsiteX13229" fmla="*/ 747749 w 4368946"/>
                <a:gd name="connsiteY13229" fmla="*/ 1454718 h 2947481"/>
                <a:gd name="connsiteX13230" fmla="*/ 743942 w 4368946"/>
                <a:gd name="connsiteY13230" fmla="*/ 1454026 h 2947481"/>
                <a:gd name="connsiteX13231" fmla="*/ 735498 w 4368946"/>
                <a:gd name="connsiteY13231" fmla="*/ 1453127 h 2947481"/>
                <a:gd name="connsiteX13232" fmla="*/ 734529 w 4368946"/>
                <a:gd name="connsiteY13232" fmla="*/ 1450153 h 2947481"/>
                <a:gd name="connsiteX13233" fmla="*/ 729477 w 4368946"/>
                <a:gd name="connsiteY13233" fmla="*/ 1440953 h 2947481"/>
                <a:gd name="connsiteX13234" fmla="*/ 727124 w 4368946"/>
                <a:gd name="connsiteY13234" fmla="*/ 1438047 h 2947481"/>
                <a:gd name="connsiteX13235" fmla="*/ 715981 w 4368946"/>
                <a:gd name="connsiteY13235" fmla="*/ 1429954 h 2947481"/>
                <a:gd name="connsiteX13236" fmla="*/ 712243 w 4368946"/>
                <a:gd name="connsiteY13236" fmla="*/ 1428501 h 2947481"/>
                <a:gd name="connsiteX13237" fmla="*/ 708160 w 4368946"/>
                <a:gd name="connsiteY13237" fmla="*/ 1427256 h 2947481"/>
                <a:gd name="connsiteX13238" fmla="*/ 703730 w 4368946"/>
                <a:gd name="connsiteY13238" fmla="*/ 1426219 h 2947481"/>
                <a:gd name="connsiteX13239" fmla="*/ 698055 w 4368946"/>
                <a:gd name="connsiteY13239" fmla="*/ 1424351 h 2947481"/>
                <a:gd name="connsiteX13240" fmla="*/ 691134 w 4368946"/>
                <a:gd name="connsiteY13240" fmla="*/ 1421446 h 2947481"/>
                <a:gd name="connsiteX13241" fmla="*/ 689265 w 4368946"/>
                <a:gd name="connsiteY13241" fmla="*/ 1420754 h 2947481"/>
                <a:gd name="connsiteX13242" fmla="*/ 681099 w 4368946"/>
                <a:gd name="connsiteY13242" fmla="*/ 1417987 h 2947481"/>
                <a:gd name="connsiteX13243" fmla="*/ 674316 w 4368946"/>
                <a:gd name="connsiteY13243" fmla="*/ 1416603 h 2947481"/>
                <a:gd name="connsiteX13244" fmla="*/ 665803 w 4368946"/>
                <a:gd name="connsiteY13244" fmla="*/ 1415981 h 2947481"/>
                <a:gd name="connsiteX13245" fmla="*/ 663726 w 4368946"/>
                <a:gd name="connsiteY13245" fmla="*/ 1415912 h 2947481"/>
                <a:gd name="connsiteX13246" fmla="*/ 658812 w 4368946"/>
                <a:gd name="connsiteY13246" fmla="*/ 1416327 h 2947481"/>
                <a:gd name="connsiteX13247" fmla="*/ 654037 w 4368946"/>
                <a:gd name="connsiteY13247" fmla="*/ 1417157 h 2947481"/>
                <a:gd name="connsiteX13248" fmla="*/ 653968 w 4368946"/>
                <a:gd name="connsiteY13248" fmla="*/ 1417157 h 2947481"/>
                <a:gd name="connsiteX13249" fmla="*/ 652099 w 4368946"/>
                <a:gd name="connsiteY13249" fmla="*/ 1416050 h 2947481"/>
                <a:gd name="connsiteX13250" fmla="*/ 649746 w 4368946"/>
                <a:gd name="connsiteY13250" fmla="*/ 1414805 h 2947481"/>
                <a:gd name="connsiteX13251" fmla="*/ 645317 w 4368946"/>
                <a:gd name="connsiteY13251" fmla="*/ 1413006 h 2947481"/>
                <a:gd name="connsiteX13252" fmla="*/ 643794 w 4368946"/>
                <a:gd name="connsiteY13252" fmla="*/ 1412522 h 2947481"/>
                <a:gd name="connsiteX13253" fmla="*/ 641233 w 4368946"/>
                <a:gd name="connsiteY13253" fmla="*/ 1409202 h 2947481"/>
                <a:gd name="connsiteX13254" fmla="*/ 643586 w 4368946"/>
                <a:gd name="connsiteY13254" fmla="*/ 1405328 h 2947481"/>
                <a:gd name="connsiteX13255" fmla="*/ 644763 w 4368946"/>
                <a:gd name="connsiteY13255" fmla="*/ 1403253 h 2947481"/>
                <a:gd name="connsiteX13256" fmla="*/ 645385 w 4368946"/>
                <a:gd name="connsiteY13256" fmla="*/ 1401939 h 2947481"/>
                <a:gd name="connsiteX13257" fmla="*/ 648015 w 4368946"/>
                <a:gd name="connsiteY13257" fmla="*/ 1393707 h 2947481"/>
                <a:gd name="connsiteX13258" fmla="*/ 648223 w 4368946"/>
                <a:gd name="connsiteY13258" fmla="*/ 1392531 h 2947481"/>
                <a:gd name="connsiteX13259" fmla="*/ 648500 w 4368946"/>
                <a:gd name="connsiteY13259" fmla="*/ 1387274 h 2947481"/>
                <a:gd name="connsiteX13260" fmla="*/ 648500 w 4368946"/>
                <a:gd name="connsiteY13260" fmla="*/ 1385475 h 2947481"/>
                <a:gd name="connsiteX13261" fmla="*/ 648223 w 4368946"/>
                <a:gd name="connsiteY13261" fmla="*/ 1383262 h 2947481"/>
                <a:gd name="connsiteX13262" fmla="*/ 647808 w 4368946"/>
                <a:gd name="connsiteY13262" fmla="*/ 1379734 h 2947481"/>
                <a:gd name="connsiteX13263" fmla="*/ 646493 w 4368946"/>
                <a:gd name="connsiteY13263" fmla="*/ 1373992 h 2947481"/>
                <a:gd name="connsiteX13264" fmla="*/ 645524 w 4368946"/>
                <a:gd name="connsiteY13264" fmla="*/ 1371157 h 2947481"/>
                <a:gd name="connsiteX13265" fmla="*/ 643448 w 4368946"/>
                <a:gd name="connsiteY13265" fmla="*/ 1366522 h 2947481"/>
                <a:gd name="connsiteX13266" fmla="*/ 646008 w 4368946"/>
                <a:gd name="connsiteY13266" fmla="*/ 1362510 h 2947481"/>
                <a:gd name="connsiteX13267" fmla="*/ 646424 w 4368946"/>
                <a:gd name="connsiteY13267" fmla="*/ 1361680 h 2947481"/>
                <a:gd name="connsiteX13268" fmla="*/ 649538 w 4368946"/>
                <a:gd name="connsiteY13268" fmla="*/ 1347222 h 2947481"/>
                <a:gd name="connsiteX13269" fmla="*/ 649400 w 4368946"/>
                <a:gd name="connsiteY13269" fmla="*/ 1344801 h 2947481"/>
                <a:gd name="connsiteX13270" fmla="*/ 640264 w 4368946"/>
                <a:gd name="connsiteY13270" fmla="*/ 1325917 h 2947481"/>
                <a:gd name="connsiteX13271" fmla="*/ 639157 w 4368946"/>
                <a:gd name="connsiteY13271" fmla="*/ 1324949 h 2947481"/>
                <a:gd name="connsiteX13272" fmla="*/ 620608 w 4368946"/>
                <a:gd name="connsiteY13272" fmla="*/ 1317824 h 2947481"/>
                <a:gd name="connsiteX13273" fmla="*/ 619985 w 4368946"/>
                <a:gd name="connsiteY13273" fmla="*/ 1317824 h 2947481"/>
                <a:gd name="connsiteX13274" fmla="*/ 618324 w 4368946"/>
                <a:gd name="connsiteY13274" fmla="*/ 1317824 h 2947481"/>
                <a:gd name="connsiteX13275" fmla="*/ 616248 w 4368946"/>
                <a:gd name="connsiteY13275" fmla="*/ 1317962 h 2947481"/>
                <a:gd name="connsiteX13276" fmla="*/ 606904 w 4368946"/>
                <a:gd name="connsiteY13276" fmla="*/ 1313881 h 2947481"/>
                <a:gd name="connsiteX13277" fmla="*/ 597768 w 4368946"/>
                <a:gd name="connsiteY13277" fmla="*/ 1311460 h 2947481"/>
                <a:gd name="connsiteX13278" fmla="*/ 591332 w 4368946"/>
                <a:gd name="connsiteY13278" fmla="*/ 1310906 h 2947481"/>
                <a:gd name="connsiteX13279" fmla="*/ 588840 w 4368946"/>
                <a:gd name="connsiteY13279" fmla="*/ 1310768 h 2947481"/>
                <a:gd name="connsiteX13280" fmla="*/ 578458 w 4368946"/>
                <a:gd name="connsiteY13280" fmla="*/ 1312774 h 2947481"/>
                <a:gd name="connsiteX13281" fmla="*/ 571537 w 4368946"/>
                <a:gd name="connsiteY13281" fmla="*/ 1315610 h 2947481"/>
                <a:gd name="connsiteX13282" fmla="*/ 568285 w 4368946"/>
                <a:gd name="connsiteY13282" fmla="*/ 1317201 h 2947481"/>
                <a:gd name="connsiteX13283" fmla="*/ 562401 w 4368946"/>
                <a:gd name="connsiteY13283" fmla="*/ 1320522 h 2947481"/>
                <a:gd name="connsiteX13284" fmla="*/ 560948 w 4368946"/>
                <a:gd name="connsiteY13284" fmla="*/ 1321213 h 2947481"/>
                <a:gd name="connsiteX13285" fmla="*/ 558664 w 4368946"/>
                <a:gd name="connsiteY13285" fmla="*/ 1321559 h 2947481"/>
                <a:gd name="connsiteX13286" fmla="*/ 556449 w 4368946"/>
                <a:gd name="connsiteY13286" fmla="*/ 1320452 h 2947481"/>
                <a:gd name="connsiteX13287" fmla="*/ 552574 w 4368946"/>
                <a:gd name="connsiteY13287" fmla="*/ 1318930 h 2947481"/>
                <a:gd name="connsiteX13288" fmla="*/ 548836 w 4368946"/>
                <a:gd name="connsiteY13288" fmla="*/ 1317755 h 2947481"/>
                <a:gd name="connsiteX13289" fmla="*/ 540600 w 4368946"/>
                <a:gd name="connsiteY13289" fmla="*/ 1316509 h 2947481"/>
                <a:gd name="connsiteX13290" fmla="*/ 532433 w 4368946"/>
                <a:gd name="connsiteY13290" fmla="*/ 1317755 h 2947481"/>
                <a:gd name="connsiteX13291" fmla="*/ 525304 w 4368946"/>
                <a:gd name="connsiteY13291" fmla="*/ 1316786 h 2947481"/>
                <a:gd name="connsiteX13292" fmla="*/ 517622 w 4368946"/>
                <a:gd name="connsiteY13292" fmla="*/ 1317893 h 2947481"/>
                <a:gd name="connsiteX13293" fmla="*/ 515477 w 4368946"/>
                <a:gd name="connsiteY13293" fmla="*/ 1318515 h 2947481"/>
                <a:gd name="connsiteX13294" fmla="*/ 506825 w 4368946"/>
                <a:gd name="connsiteY13294" fmla="*/ 1322735 h 2947481"/>
                <a:gd name="connsiteX13295" fmla="*/ 504956 w 4368946"/>
                <a:gd name="connsiteY13295" fmla="*/ 1324118 h 2947481"/>
                <a:gd name="connsiteX13296" fmla="*/ 504333 w 4368946"/>
                <a:gd name="connsiteY13296" fmla="*/ 1324603 h 2947481"/>
                <a:gd name="connsiteX13297" fmla="*/ 503849 w 4368946"/>
                <a:gd name="connsiteY13297" fmla="*/ 1324741 h 2947481"/>
                <a:gd name="connsiteX13298" fmla="*/ 501634 w 4368946"/>
                <a:gd name="connsiteY13298" fmla="*/ 1323842 h 2947481"/>
                <a:gd name="connsiteX13299" fmla="*/ 499074 w 4368946"/>
                <a:gd name="connsiteY13299" fmla="*/ 1322873 h 2947481"/>
                <a:gd name="connsiteX13300" fmla="*/ 492498 w 4368946"/>
                <a:gd name="connsiteY13300" fmla="*/ 1321352 h 2947481"/>
                <a:gd name="connsiteX13301" fmla="*/ 486477 w 4368946"/>
                <a:gd name="connsiteY13301" fmla="*/ 1320729 h 2947481"/>
                <a:gd name="connsiteX13302" fmla="*/ 483501 w 4368946"/>
                <a:gd name="connsiteY13302" fmla="*/ 1320591 h 2947481"/>
                <a:gd name="connsiteX13303" fmla="*/ 482393 w 4368946"/>
                <a:gd name="connsiteY13303" fmla="*/ 1320591 h 2947481"/>
                <a:gd name="connsiteX13304" fmla="*/ 476165 w 4368946"/>
                <a:gd name="connsiteY13304" fmla="*/ 1320867 h 2947481"/>
                <a:gd name="connsiteX13305" fmla="*/ 472220 w 4368946"/>
                <a:gd name="connsiteY13305" fmla="*/ 1321282 h 2947481"/>
                <a:gd name="connsiteX13306" fmla="*/ 459831 w 4368946"/>
                <a:gd name="connsiteY13306" fmla="*/ 1323565 h 2947481"/>
                <a:gd name="connsiteX13307" fmla="*/ 456647 w 4368946"/>
                <a:gd name="connsiteY13307" fmla="*/ 1323565 h 2947481"/>
                <a:gd name="connsiteX13308" fmla="*/ 454570 w 4368946"/>
                <a:gd name="connsiteY13308" fmla="*/ 1323703 h 2947481"/>
                <a:gd name="connsiteX13309" fmla="*/ 451733 w 4368946"/>
                <a:gd name="connsiteY13309" fmla="*/ 1323980 h 2947481"/>
                <a:gd name="connsiteX13310" fmla="*/ 445435 w 4368946"/>
                <a:gd name="connsiteY13310" fmla="*/ 1325295 h 2947481"/>
                <a:gd name="connsiteX13311" fmla="*/ 442943 w 4368946"/>
                <a:gd name="connsiteY13311" fmla="*/ 1326125 h 2947481"/>
                <a:gd name="connsiteX13312" fmla="*/ 437683 w 4368946"/>
                <a:gd name="connsiteY13312" fmla="*/ 1328546 h 2947481"/>
                <a:gd name="connsiteX13313" fmla="*/ 436368 w 4368946"/>
                <a:gd name="connsiteY13313" fmla="*/ 1329306 h 2947481"/>
                <a:gd name="connsiteX13314" fmla="*/ 419965 w 4368946"/>
                <a:gd name="connsiteY13314" fmla="*/ 1329929 h 2947481"/>
                <a:gd name="connsiteX13315" fmla="*/ 416228 w 4368946"/>
                <a:gd name="connsiteY13315" fmla="*/ 1330344 h 2947481"/>
                <a:gd name="connsiteX13316" fmla="*/ 411175 w 4368946"/>
                <a:gd name="connsiteY13316" fmla="*/ 1331243 h 2947481"/>
                <a:gd name="connsiteX13317" fmla="*/ 407853 w 4368946"/>
                <a:gd name="connsiteY13317" fmla="*/ 1332073 h 2947481"/>
                <a:gd name="connsiteX13318" fmla="*/ 403770 w 4368946"/>
                <a:gd name="connsiteY13318" fmla="*/ 1333319 h 2947481"/>
                <a:gd name="connsiteX13319" fmla="*/ 403770 w 4368946"/>
                <a:gd name="connsiteY13319" fmla="*/ 1332350 h 2947481"/>
                <a:gd name="connsiteX13320" fmla="*/ 404116 w 4368946"/>
                <a:gd name="connsiteY13320" fmla="*/ 1332143 h 2947481"/>
                <a:gd name="connsiteX13321" fmla="*/ 409168 w 4368946"/>
                <a:gd name="connsiteY13321" fmla="*/ 1328753 h 2947481"/>
                <a:gd name="connsiteX13322" fmla="*/ 412075 w 4368946"/>
                <a:gd name="connsiteY13322" fmla="*/ 1326263 h 2947481"/>
                <a:gd name="connsiteX13323" fmla="*/ 421765 w 4368946"/>
                <a:gd name="connsiteY13323" fmla="*/ 1306964 h 2947481"/>
                <a:gd name="connsiteX13324" fmla="*/ 421972 w 4368946"/>
                <a:gd name="connsiteY13324" fmla="*/ 1304127 h 2947481"/>
                <a:gd name="connsiteX13325" fmla="*/ 416989 w 4368946"/>
                <a:gd name="connsiteY13325" fmla="*/ 1286419 h 2947481"/>
                <a:gd name="connsiteX13326" fmla="*/ 417889 w 4368946"/>
                <a:gd name="connsiteY13326" fmla="*/ 1285381 h 2947481"/>
                <a:gd name="connsiteX13327" fmla="*/ 419273 w 4368946"/>
                <a:gd name="connsiteY13327" fmla="*/ 1283583 h 2947481"/>
                <a:gd name="connsiteX13328" fmla="*/ 422526 w 4368946"/>
                <a:gd name="connsiteY13328" fmla="*/ 1278948 h 2947481"/>
                <a:gd name="connsiteX13329" fmla="*/ 423010 w 4368946"/>
                <a:gd name="connsiteY13329" fmla="*/ 1278671 h 2947481"/>
                <a:gd name="connsiteX13330" fmla="*/ 432493 w 4368946"/>
                <a:gd name="connsiteY13330" fmla="*/ 1269264 h 2947481"/>
                <a:gd name="connsiteX13331" fmla="*/ 436714 w 4368946"/>
                <a:gd name="connsiteY13331" fmla="*/ 1268503 h 2947481"/>
                <a:gd name="connsiteX13332" fmla="*/ 441351 w 4368946"/>
                <a:gd name="connsiteY13332" fmla="*/ 1267258 h 2947481"/>
                <a:gd name="connsiteX13333" fmla="*/ 443843 w 4368946"/>
                <a:gd name="connsiteY13333" fmla="*/ 1266359 h 2947481"/>
                <a:gd name="connsiteX13334" fmla="*/ 449795 w 4368946"/>
                <a:gd name="connsiteY13334" fmla="*/ 1263384 h 2947481"/>
                <a:gd name="connsiteX13335" fmla="*/ 451733 w 4368946"/>
                <a:gd name="connsiteY13335" fmla="*/ 1262070 h 2947481"/>
                <a:gd name="connsiteX13336" fmla="*/ 455124 w 4368946"/>
                <a:gd name="connsiteY13336" fmla="*/ 1259441 h 2947481"/>
                <a:gd name="connsiteX13337" fmla="*/ 457132 w 4368946"/>
                <a:gd name="connsiteY13337" fmla="*/ 1257574 h 2947481"/>
                <a:gd name="connsiteX13338" fmla="*/ 464952 w 4368946"/>
                <a:gd name="connsiteY13338" fmla="*/ 1253562 h 2947481"/>
                <a:gd name="connsiteX13339" fmla="*/ 470005 w 4368946"/>
                <a:gd name="connsiteY13339" fmla="*/ 1250241 h 2947481"/>
                <a:gd name="connsiteX13340" fmla="*/ 474365 w 4368946"/>
                <a:gd name="connsiteY13340" fmla="*/ 1246575 h 2947481"/>
                <a:gd name="connsiteX13341" fmla="*/ 482878 w 4368946"/>
                <a:gd name="connsiteY13341" fmla="*/ 1234331 h 2947481"/>
                <a:gd name="connsiteX13342" fmla="*/ 484608 w 4368946"/>
                <a:gd name="connsiteY13342" fmla="*/ 1229351 h 2947481"/>
                <a:gd name="connsiteX13343" fmla="*/ 486062 w 4368946"/>
                <a:gd name="connsiteY13343" fmla="*/ 1221949 h 2947481"/>
                <a:gd name="connsiteX13344" fmla="*/ 487308 w 4368946"/>
                <a:gd name="connsiteY13344" fmla="*/ 1213095 h 2947481"/>
                <a:gd name="connsiteX13345" fmla="*/ 488830 w 4368946"/>
                <a:gd name="connsiteY13345" fmla="*/ 1213095 h 2947481"/>
                <a:gd name="connsiteX13346" fmla="*/ 489384 w 4368946"/>
                <a:gd name="connsiteY13346" fmla="*/ 1213095 h 2947481"/>
                <a:gd name="connsiteX13347" fmla="*/ 492360 w 4368946"/>
                <a:gd name="connsiteY13347" fmla="*/ 1214824 h 2947481"/>
                <a:gd name="connsiteX13348" fmla="*/ 495682 w 4368946"/>
                <a:gd name="connsiteY13348" fmla="*/ 1216485 h 2947481"/>
                <a:gd name="connsiteX13349" fmla="*/ 500181 w 4368946"/>
                <a:gd name="connsiteY13349" fmla="*/ 1218283 h 2947481"/>
                <a:gd name="connsiteX13350" fmla="*/ 504057 w 4368946"/>
                <a:gd name="connsiteY13350" fmla="*/ 1219459 h 2947481"/>
                <a:gd name="connsiteX13351" fmla="*/ 507932 w 4368946"/>
                <a:gd name="connsiteY13351" fmla="*/ 1220289 h 2947481"/>
                <a:gd name="connsiteX13352" fmla="*/ 511877 w 4368946"/>
                <a:gd name="connsiteY13352" fmla="*/ 1220843 h 2947481"/>
                <a:gd name="connsiteX13353" fmla="*/ 515892 w 4368946"/>
                <a:gd name="connsiteY13353" fmla="*/ 1221119 h 2947481"/>
                <a:gd name="connsiteX13354" fmla="*/ 516999 w 4368946"/>
                <a:gd name="connsiteY13354" fmla="*/ 1221119 h 2947481"/>
                <a:gd name="connsiteX13355" fmla="*/ 520598 w 4368946"/>
                <a:gd name="connsiteY13355" fmla="*/ 1220981 h 2947481"/>
                <a:gd name="connsiteX13356" fmla="*/ 530357 w 4368946"/>
                <a:gd name="connsiteY13356" fmla="*/ 1218767 h 2947481"/>
                <a:gd name="connsiteX13357" fmla="*/ 537347 w 4368946"/>
                <a:gd name="connsiteY13357" fmla="*/ 1215793 h 2947481"/>
                <a:gd name="connsiteX13358" fmla="*/ 545237 w 4368946"/>
                <a:gd name="connsiteY13358" fmla="*/ 1210743 h 2947481"/>
                <a:gd name="connsiteX13359" fmla="*/ 553819 w 4368946"/>
                <a:gd name="connsiteY13359" fmla="*/ 1202927 h 2947481"/>
                <a:gd name="connsiteX13360" fmla="*/ 555204 w 4368946"/>
                <a:gd name="connsiteY13360" fmla="*/ 1202166 h 2947481"/>
                <a:gd name="connsiteX13361" fmla="*/ 555204 w 4368946"/>
                <a:gd name="connsiteY13361" fmla="*/ 1202166 h 2947481"/>
                <a:gd name="connsiteX13362" fmla="*/ 905827 w 4368946"/>
                <a:gd name="connsiteY13362" fmla="*/ 1295688 h 2947481"/>
                <a:gd name="connsiteX13363" fmla="*/ 906865 w 4368946"/>
                <a:gd name="connsiteY13363" fmla="*/ 1295273 h 2947481"/>
                <a:gd name="connsiteX13364" fmla="*/ 907903 w 4368946"/>
                <a:gd name="connsiteY13364" fmla="*/ 1297625 h 2947481"/>
                <a:gd name="connsiteX13365" fmla="*/ 905827 w 4368946"/>
                <a:gd name="connsiteY13365" fmla="*/ 1295688 h 2947481"/>
                <a:gd name="connsiteX13366" fmla="*/ 905827 w 4368946"/>
                <a:gd name="connsiteY13366" fmla="*/ 1295688 h 2947481"/>
                <a:gd name="connsiteX13367" fmla="*/ 2952674 w 4368946"/>
                <a:gd name="connsiteY13367" fmla="*/ 1308969 h 2947481"/>
                <a:gd name="connsiteX13368" fmla="*/ 2953989 w 4368946"/>
                <a:gd name="connsiteY13368" fmla="*/ 1308554 h 2947481"/>
                <a:gd name="connsiteX13369" fmla="*/ 2952259 w 4368946"/>
                <a:gd name="connsiteY13369" fmla="*/ 1313881 h 2947481"/>
                <a:gd name="connsiteX13370" fmla="*/ 2948314 w 4368946"/>
                <a:gd name="connsiteY13370" fmla="*/ 1311806 h 2947481"/>
                <a:gd name="connsiteX13371" fmla="*/ 2949836 w 4368946"/>
                <a:gd name="connsiteY13371" fmla="*/ 1310284 h 2947481"/>
                <a:gd name="connsiteX13372" fmla="*/ 2952674 w 4368946"/>
                <a:gd name="connsiteY13372" fmla="*/ 1308969 h 2947481"/>
                <a:gd name="connsiteX13373" fmla="*/ 2952674 w 4368946"/>
                <a:gd name="connsiteY13373" fmla="*/ 1308969 h 2947481"/>
                <a:gd name="connsiteX13374" fmla="*/ 1488376 w 4368946"/>
                <a:gd name="connsiteY13374" fmla="*/ 1611396 h 2947481"/>
                <a:gd name="connsiteX13375" fmla="*/ 1488584 w 4368946"/>
                <a:gd name="connsiteY13375" fmla="*/ 1606415 h 2947481"/>
                <a:gd name="connsiteX13376" fmla="*/ 1488584 w 4368946"/>
                <a:gd name="connsiteY13376" fmla="*/ 1605724 h 2947481"/>
                <a:gd name="connsiteX13377" fmla="*/ 1490037 w 4368946"/>
                <a:gd name="connsiteY13377" fmla="*/ 1606623 h 2947481"/>
                <a:gd name="connsiteX13378" fmla="*/ 1497235 w 4368946"/>
                <a:gd name="connsiteY13378" fmla="*/ 1609874 h 2947481"/>
                <a:gd name="connsiteX13379" fmla="*/ 1499450 w 4368946"/>
                <a:gd name="connsiteY13379" fmla="*/ 1610497 h 2947481"/>
                <a:gd name="connsiteX13380" fmla="*/ 1506025 w 4368946"/>
                <a:gd name="connsiteY13380" fmla="*/ 1611603 h 2947481"/>
                <a:gd name="connsiteX13381" fmla="*/ 1503326 w 4368946"/>
                <a:gd name="connsiteY13381" fmla="*/ 1615131 h 2947481"/>
                <a:gd name="connsiteX13382" fmla="*/ 1502426 w 4368946"/>
                <a:gd name="connsiteY13382" fmla="*/ 1616515 h 2947481"/>
                <a:gd name="connsiteX13383" fmla="*/ 1492113 w 4368946"/>
                <a:gd name="connsiteY13383" fmla="*/ 1615546 h 2947481"/>
                <a:gd name="connsiteX13384" fmla="*/ 1489483 w 4368946"/>
                <a:gd name="connsiteY13384" fmla="*/ 1615408 h 2947481"/>
                <a:gd name="connsiteX13385" fmla="*/ 1488930 w 4368946"/>
                <a:gd name="connsiteY13385" fmla="*/ 1615408 h 2947481"/>
                <a:gd name="connsiteX13386" fmla="*/ 1488930 w 4368946"/>
                <a:gd name="connsiteY13386" fmla="*/ 1614786 h 2947481"/>
                <a:gd name="connsiteX13387" fmla="*/ 1488514 w 4368946"/>
                <a:gd name="connsiteY13387" fmla="*/ 1612295 h 2947481"/>
                <a:gd name="connsiteX13388" fmla="*/ 1488376 w 4368946"/>
                <a:gd name="connsiteY13388" fmla="*/ 1611396 h 2947481"/>
                <a:gd name="connsiteX13389" fmla="*/ 1488376 w 4368946"/>
                <a:gd name="connsiteY13389" fmla="*/ 1611396 h 2947481"/>
                <a:gd name="connsiteX13390" fmla="*/ 1192291 w 4368946"/>
                <a:gd name="connsiteY13390" fmla="*/ 1744001 h 2947481"/>
                <a:gd name="connsiteX13391" fmla="*/ 1191945 w 4368946"/>
                <a:gd name="connsiteY13391" fmla="*/ 1741442 h 2947481"/>
                <a:gd name="connsiteX13392" fmla="*/ 1194921 w 4368946"/>
                <a:gd name="connsiteY13392" fmla="*/ 1744832 h 2947481"/>
                <a:gd name="connsiteX13393" fmla="*/ 1197828 w 4368946"/>
                <a:gd name="connsiteY13393" fmla="*/ 1747598 h 2947481"/>
                <a:gd name="connsiteX13394" fmla="*/ 1203019 w 4368946"/>
                <a:gd name="connsiteY13394" fmla="*/ 1751541 h 2947481"/>
                <a:gd name="connsiteX13395" fmla="*/ 1212085 w 4368946"/>
                <a:gd name="connsiteY13395" fmla="*/ 1756799 h 2947481"/>
                <a:gd name="connsiteX13396" fmla="*/ 1214162 w 4368946"/>
                <a:gd name="connsiteY13396" fmla="*/ 1758666 h 2947481"/>
                <a:gd name="connsiteX13397" fmla="*/ 1215823 w 4368946"/>
                <a:gd name="connsiteY13397" fmla="*/ 1760880 h 2947481"/>
                <a:gd name="connsiteX13398" fmla="*/ 1225236 w 4368946"/>
                <a:gd name="connsiteY13398" fmla="*/ 1782185 h 2947481"/>
                <a:gd name="connsiteX13399" fmla="*/ 1226620 w 4368946"/>
                <a:gd name="connsiteY13399" fmla="*/ 1784952 h 2947481"/>
                <a:gd name="connsiteX13400" fmla="*/ 1230980 w 4368946"/>
                <a:gd name="connsiteY13400" fmla="*/ 1792423 h 2947481"/>
                <a:gd name="connsiteX13401" fmla="*/ 1234441 w 4368946"/>
                <a:gd name="connsiteY13401" fmla="*/ 1797127 h 2947481"/>
                <a:gd name="connsiteX13402" fmla="*/ 1240324 w 4368946"/>
                <a:gd name="connsiteY13402" fmla="*/ 1803560 h 2947481"/>
                <a:gd name="connsiteX13403" fmla="*/ 1243784 w 4368946"/>
                <a:gd name="connsiteY13403" fmla="*/ 1806742 h 2947481"/>
                <a:gd name="connsiteX13404" fmla="*/ 1244891 w 4368946"/>
                <a:gd name="connsiteY13404" fmla="*/ 1807572 h 2947481"/>
                <a:gd name="connsiteX13405" fmla="*/ 1245515 w 4368946"/>
                <a:gd name="connsiteY13405" fmla="*/ 1809163 h 2947481"/>
                <a:gd name="connsiteX13406" fmla="*/ 1246345 w 4368946"/>
                <a:gd name="connsiteY13406" fmla="*/ 1811031 h 2947481"/>
                <a:gd name="connsiteX13407" fmla="*/ 1248283 w 4368946"/>
                <a:gd name="connsiteY13407" fmla="*/ 1814697 h 2947481"/>
                <a:gd name="connsiteX13408" fmla="*/ 1251467 w 4368946"/>
                <a:gd name="connsiteY13408" fmla="*/ 1819746 h 2947481"/>
                <a:gd name="connsiteX13409" fmla="*/ 1250705 w 4368946"/>
                <a:gd name="connsiteY13409" fmla="*/ 1825280 h 2947481"/>
                <a:gd name="connsiteX13410" fmla="*/ 1245584 w 4368946"/>
                <a:gd name="connsiteY13410" fmla="*/ 1822790 h 2947481"/>
                <a:gd name="connsiteX13411" fmla="*/ 1244961 w 4368946"/>
                <a:gd name="connsiteY13411" fmla="*/ 1822513 h 2947481"/>
                <a:gd name="connsiteX13412" fmla="*/ 1235341 w 4368946"/>
                <a:gd name="connsiteY13412" fmla="*/ 1812829 h 2947481"/>
                <a:gd name="connsiteX13413" fmla="*/ 1233195 w 4368946"/>
                <a:gd name="connsiteY13413" fmla="*/ 1811515 h 2947481"/>
                <a:gd name="connsiteX13414" fmla="*/ 1231811 w 4368946"/>
                <a:gd name="connsiteY13414" fmla="*/ 1810754 h 2947481"/>
                <a:gd name="connsiteX13415" fmla="*/ 1229527 w 4368946"/>
                <a:gd name="connsiteY13415" fmla="*/ 1799271 h 2947481"/>
                <a:gd name="connsiteX13416" fmla="*/ 1228766 w 4368946"/>
                <a:gd name="connsiteY13416" fmla="*/ 1796227 h 2947481"/>
                <a:gd name="connsiteX13417" fmla="*/ 1226066 w 4368946"/>
                <a:gd name="connsiteY13417" fmla="*/ 1787788 h 2947481"/>
                <a:gd name="connsiteX13418" fmla="*/ 1224959 w 4368946"/>
                <a:gd name="connsiteY13418" fmla="*/ 1784883 h 2947481"/>
                <a:gd name="connsiteX13419" fmla="*/ 1217622 w 4368946"/>
                <a:gd name="connsiteY13419" fmla="*/ 1768627 h 2947481"/>
                <a:gd name="connsiteX13420" fmla="*/ 1214439 w 4368946"/>
                <a:gd name="connsiteY13420" fmla="*/ 1763232 h 2947481"/>
                <a:gd name="connsiteX13421" fmla="*/ 1213055 w 4368946"/>
                <a:gd name="connsiteY13421" fmla="*/ 1761433 h 2947481"/>
                <a:gd name="connsiteX13422" fmla="*/ 1208556 w 4368946"/>
                <a:gd name="connsiteY13422" fmla="*/ 1756729 h 2947481"/>
                <a:gd name="connsiteX13423" fmla="*/ 1206549 w 4368946"/>
                <a:gd name="connsiteY13423" fmla="*/ 1755138 h 2947481"/>
                <a:gd name="connsiteX13424" fmla="*/ 1204334 w 4368946"/>
                <a:gd name="connsiteY13424" fmla="*/ 1753478 h 2947481"/>
                <a:gd name="connsiteX13425" fmla="*/ 1200597 w 4368946"/>
                <a:gd name="connsiteY13425" fmla="*/ 1750988 h 2947481"/>
                <a:gd name="connsiteX13426" fmla="*/ 1199697 w 4368946"/>
                <a:gd name="connsiteY13426" fmla="*/ 1750435 h 2947481"/>
                <a:gd name="connsiteX13427" fmla="*/ 1196236 w 4368946"/>
                <a:gd name="connsiteY13427" fmla="*/ 1747183 h 2947481"/>
                <a:gd name="connsiteX13428" fmla="*/ 1192153 w 4368946"/>
                <a:gd name="connsiteY13428" fmla="*/ 1744001 h 2947481"/>
                <a:gd name="connsiteX13429" fmla="*/ 1192153 w 4368946"/>
                <a:gd name="connsiteY13429" fmla="*/ 1744001 h 2947481"/>
                <a:gd name="connsiteX13430" fmla="*/ 1352446 w 4368946"/>
                <a:gd name="connsiteY13430" fmla="*/ 1906421 h 2947481"/>
                <a:gd name="connsiteX13431" fmla="*/ 1353830 w 4368946"/>
                <a:gd name="connsiteY13431" fmla="*/ 1906421 h 2947481"/>
                <a:gd name="connsiteX13432" fmla="*/ 1352030 w 4368946"/>
                <a:gd name="connsiteY13432" fmla="*/ 1907389 h 2947481"/>
                <a:gd name="connsiteX13433" fmla="*/ 1351338 w 4368946"/>
                <a:gd name="connsiteY13433" fmla="*/ 1907251 h 2947481"/>
                <a:gd name="connsiteX13434" fmla="*/ 1352446 w 4368946"/>
                <a:gd name="connsiteY13434" fmla="*/ 1906352 h 2947481"/>
                <a:gd name="connsiteX13435" fmla="*/ 1352446 w 4368946"/>
                <a:gd name="connsiteY13435" fmla="*/ 1906352 h 294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Lst>
              <a:rect l="l" t="t" r="r" b="b"/>
              <a:pathLst>
                <a:path w="4368946" h="2947481">
                  <a:moveTo>
                    <a:pt x="2552911" y="32235"/>
                  </a:moveTo>
                  <a:lnTo>
                    <a:pt x="2557272" y="32373"/>
                  </a:lnTo>
                  <a:lnTo>
                    <a:pt x="2562462" y="33618"/>
                  </a:lnTo>
                  <a:lnTo>
                    <a:pt x="2572498" y="36800"/>
                  </a:lnTo>
                  <a:lnTo>
                    <a:pt x="2577689" y="37976"/>
                  </a:lnTo>
                  <a:lnTo>
                    <a:pt x="2586479" y="38876"/>
                  </a:lnTo>
                  <a:lnTo>
                    <a:pt x="2590562" y="40190"/>
                  </a:lnTo>
                  <a:lnTo>
                    <a:pt x="2593815" y="43095"/>
                  </a:lnTo>
                  <a:lnTo>
                    <a:pt x="2588901" y="44409"/>
                  </a:lnTo>
                  <a:lnTo>
                    <a:pt x="2579627" y="47799"/>
                  </a:lnTo>
                  <a:lnTo>
                    <a:pt x="2574851" y="49182"/>
                  </a:lnTo>
                  <a:lnTo>
                    <a:pt x="2559763" y="51188"/>
                  </a:lnTo>
                  <a:lnTo>
                    <a:pt x="2555264" y="52849"/>
                  </a:lnTo>
                  <a:lnTo>
                    <a:pt x="2576789" y="53194"/>
                  </a:lnTo>
                  <a:lnTo>
                    <a:pt x="2583018" y="52641"/>
                  </a:lnTo>
                  <a:lnTo>
                    <a:pt x="2584748" y="52918"/>
                  </a:lnTo>
                  <a:lnTo>
                    <a:pt x="2585994" y="53817"/>
                  </a:lnTo>
                  <a:lnTo>
                    <a:pt x="2586617" y="54855"/>
                  </a:lnTo>
                  <a:lnTo>
                    <a:pt x="2587517" y="55823"/>
                  </a:lnTo>
                  <a:lnTo>
                    <a:pt x="2589455" y="56446"/>
                  </a:lnTo>
                  <a:lnTo>
                    <a:pt x="2591393" y="56307"/>
                  </a:lnTo>
                  <a:lnTo>
                    <a:pt x="2595614" y="55131"/>
                  </a:lnTo>
                  <a:lnTo>
                    <a:pt x="2597691" y="54785"/>
                  </a:lnTo>
                  <a:lnTo>
                    <a:pt x="2600113" y="54924"/>
                  </a:lnTo>
                  <a:lnTo>
                    <a:pt x="2604888" y="55754"/>
                  </a:lnTo>
                  <a:lnTo>
                    <a:pt x="2607311" y="55961"/>
                  </a:lnTo>
                  <a:lnTo>
                    <a:pt x="2615132" y="55823"/>
                  </a:lnTo>
                  <a:lnTo>
                    <a:pt x="2618869" y="56722"/>
                  </a:lnTo>
                  <a:lnTo>
                    <a:pt x="2622261" y="59143"/>
                  </a:lnTo>
                  <a:lnTo>
                    <a:pt x="2611810" y="67098"/>
                  </a:lnTo>
                  <a:lnTo>
                    <a:pt x="2607588" y="72010"/>
                  </a:lnTo>
                  <a:lnTo>
                    <a:pt x="2606065" y="73047"/>
                  </a:lnTo>
                  <a:lnTo>
                    <a:pt x="2604958" y="73186"/>
                  </a:lnTo>
                  <a:lnTo>
                    <a:pt x="2601912" y="72701"/>
                  </a:lnTo>
                  <a:lnTo>
                    <a:pt x="2600597" y="72563"/>
                  </a:lnTo>
                  <a:lnTo>
                    <a:pt x="2602051" y="75468"/>
                  </a:lnTo>
                  <a:lnTo>
                    <a:pt x="2606135" y="76506"/>
                  </a:lnTo>
                  <a:lnTo>
                    <a:pt x="2611048" y="76368"/>
                  </a:lnTo>
                  <a:lnTo>
                    <a:pt x="2614855" y="75883"/>
                  </a:lnTo>
                  <a:lnTo>
                    <a:pt x="2618731" y="75745"/>
                  </a:lnTo>
                  <a:lnTo>
                    <a:pt x="2622745" y="76022"/>
                  </a:lnTo>
                  <a:lnTo>
                    <a:pt x="2626690" y="75883"/>
                  </a:lnTo>
                  <a:lnTo>
                    <a:pt x="2630289" y="74431"/>
                  </a:lnTo>
                  <a:lnTo>
                    <a:pt x="2632919" y="71664"/>
                  </a:lnTo>
                  <a:lnTo>
                    <a:pt x="2634303" y="69243"/>
                  </a:lnTo>
                  <a:lnTo>
                    <a:pt x="2636311" y="67583"/>
                  </a:lnTo>
                  <a:lnTo>
                    <a:pt x="2640532" y="67029"/>
                  </a:lnTo>
                  <a:lnTo>
                    <a:pt x="2662887" y="66407"/>
                  </a:lnTo>
                  <a:lnTo>
                    <a:pt x="2671193" y="67375"/>
                  </a:lnTo>
                  <a:lnTo>
                    <a:pt x="2675346" y="67513"/>
                  </a:lnTo>
                  <a:lnTo>
                    <a:pt x="2688426" y="66268"/>
                  </a:lnTo>
                  <a:lnTo>
                    <a:pt x="2693133" y="66476"/>
                  </a:lnTo>
                  <a:lnTo>
                    <a:pt x="2697562" y="67098"/>
                  </a:lnTo>
                  <a:lnTo>
                    <a:pt x="2701577" y="68136"/>
                  </a:lnTo>
                  <a:lnTo>
                    <a:pt x="2705452" y="69519"/>
                  </a:lnTo>
                  <a:lnTo>
                    <a:pt x="2713688" y="73116"/>
                  </a:lnTo>
                  <a:lnTo>
                    <a:pt x="2717080" y="75053"/>
                  </a:lnTo>
                  <a:lnTo>
                    <a:pt x="2718395" y="77751"/>
                  </a:lnTo>
                  <a:lnTo>
                    <a:pt x="2716180" y="81763"/>
                  </a:lnTo>
                  <a:lnTo>
                    <a:pt x="2719571" y="80380"/>
                  </a:lnTo>
                  <a:lnTo>
                    <a:pt x="2723516" y="79757"/>
                  </a:lnTo>
                  <a:lnTo>
                    <a:pt x="2727392" y="80241"/>
                  </a:lnTo>
                  <a:lnTo>
                    <a:pt x="2730368" y="82247"/>
                  </a:lnTo>
                  <a:lnTo>
                    <a:pt x="2730991" y="83769"/>
                  </a:lnTo>
                  <a:lnTo>
                    <a:pt x="2733137" y="92969"/>
                  </a:lnTo>
                  <a:lnTo>
                    <a:pt x="2733275" y="94491"/>
                  </a:lnTo>
                  <a:lnTo>
                    <a:pt x="2732652" y="95874"/>
                  </a:lnTo>
                  <a:lnTo>
                    <a:pt x="2731060" y="97465"/>
                  </a:lnTo>
                  <a:lnTo>
                    <a:pt x="2735213" y="96774"/>
                  </a:lnTo>
                  <a:lnTo>
                    <a:pt x="2739020" y="94491"/>
                  </a:lnTo>
                  <a:lnTo>
                    <a:pt x="2740542" y="91378"/>
                  </a:lnTo>
                  <a:lnTo>
                    <a:pt x="2737843" y="88265"/>
                  </a:lnTo>
                  <a:lnTo>
                    <a:pt x="2743311" y="88127"/>
                  </a:lnTo>
                  <a:lnTo>
                    <a:pt x="2746702" y="93177"/>
                  </a:lnTo>
                  <a:lnTo>
                    <a:pt x="2748640" y="100163"/>
                  </a:lnTo>
                  <a:lnTo>
                    <a:pt x="2749816" y="105835"/>
                  </a:lnTo>
                  <a:lnTo>
                    <a:pt x="2755907" y="104244"/>
                  </a:lnTo>
                  <a:lnTo>
                    <a:pt x="2755907" y="109225"/>
                  </a:lnTo>
                  <a:cubicBezTo>
                    <a:pt x="2755907" y="109225"/>
                    <a:pt x="2754246" y="116142"/>
                    <a:pt x="2754246" y="116142"/>
                  </a:cubicBezTo>
                  <a:lnTo>
                    <a:pt x="2751547" y="122437"/>
                  </a:lnTo>
                  <a:lnTo>
                    <a:pt x="2748225" y="125273"/>
                  </a:lnTo>
                  <a:lnTo>
                    <a:pt x="2748778" y="121399"/>
                  </a:lnTo>
                  <a:lnTo>
                    <a:pt x="2747325" y="119186"/>
                  </a:lnTo>
                  <a:lnTo>
                    <a:pt x="2744487" y="117872"/>
                  </a:lnTo>
                  <a:lnTo>
                    <a:pt x="2741304" y="116696"/>
                  </a:lnTo>
                  <a:lnTo>
                    <a:pt x="2738535" y="114966"/>
                  </a:lnTo>
                  <a:lnTo>
                    <a:pt x="2733275" y="110401"/>
                  </a:lnTo>
                  <a:lnTo>
                    <a:pt x="2730437" y="108948"/>
                  </a:lnTo>
                  <a:lnTo>
                    <a:pt x="2727531" y="108464"/>
                  </a:lnTo>
                  <a:lnTo>
                    <a:pt x="2727531" y="109432"/>
                  </a:lnTo>
                  <a:cubicBezTo>
                    <a:pt x="2727531" y="109432"/>
                    <a:pt x="2731060" y="113099"/>
                    <a:pt x="2731060" y="113099"/>
                  </a:cubicBezTo>
                  <a:lnTo>
                    <a:pt x="2732998" y="115727"/>
                  </a:lnTo>
                  <a:lnTo>
                    <a:pt x="2734521" y="118633"/>
                  </a:lnTo>
                  <a:lnTo>
                    <a:pt x="2737289" y="124789"/>
                  </a:lnTo>
                  <a:lnTo>
                    <a:pt x="2740750" y="122575"/>
                  </a:lnTo>
                  <a:lnTo>
                    <a:pt x="2742480" y="122714"/>
                  </a:lnTo>
                  <a:lnTo>
                    <a:pt x="2746148" y="127556"/>
                  </a:lnTo>
                  <a:lnTo>
                    <a:pt x="2752100" y="132467"/>
                  </a:lnTo>
                  <a:lnTo>
                    <a:pt x="2752793" y="135303"/>
                  </a:lnTo>
                  <a:lnTo>
                    <a:pt x="2751201" y="140353"/>
                  </a:lnTo>
                  <a:lnTo>
                    <a:pt x="2747256" y="146786"/>
                  </a:lnTo>
                  <a:lnTo>
                    <a:pt x="2741719" y="152528"/>
                  </a:lnTo>
                  <a:lnTo>
                    <a:pt x="2735352" y="157508"/>
                  </a:lnTo>
                  <a:lnTo>
                    <a:pt x="2714934" y="170997"/>
                  </a:lnTo>
                  <a:lnTo>
                    <a:pt x="2711681" y="172450"/>
                  </a:lnTo>
                  <a:lnTo>
                    <a:pt x="2704760" y="174663"/>
                  </a:lnTo>
                  <a:lnTo>
                    <a:pt x="2684896" y="183586"/>
                  </a:lnTo>
                  <a:lnTo>
                    <a:pt x="2683651" y="184624"/>
                  </a:lnTo>
                  <a:lnTo>
                    <a:pt x="2681574" y="186907"/>
                  </a:lnTo>
                  <a:lnTo>
                    <a:pt x="2680398" y="187944"/>
                  </a:lnTo>
                  <a:lnTo>
                    <a:pt x="2678668" y="188774"/>
                  </a:lnTo>
                  <a:lnTo>
                    <a:pt x="2672439" y="190365"/>
                  </a:lnTo>
                  <a:lnTo>
                    <a:pt x="2672784" y="195346"/>
                  </a:lnTo>
                  <a:lnTo>
                    <a:pt x="2666832" y="199289"/>
                  </a:lnTo>
                  <a:lnTo>
                    <a:pt x="2653405" y="204408"/>
                  </a:lnTo>
                  <a:lnTo>
                    <a:pt x="2642193" y="212570"/>
                  </a:lnTo>
                  <a:lnTo>
                    <a:pt x="2638248" y="214853"/>
                  </a:lnTo>
                  <a:lnTo>
                    <a:pt x="2634096" y="216236"/>
                  </a:lnTo>
                  <a:lnTo>
                    <a:pt x="2621569" y="217343"/>
                  </a:lnTo>
                  <a:lnTo>
                    <a:pt x="2617831" y="218519"/>
                  </a:lnTo>
                  <a:lnTo>
                    <a:pt x="2614924" y="220525"/>
                  </a:lnTo>
                  <a:lnTo>
                    <a:pt x="2609249" y="225713"/>
                  </a:lnTo>
                  <a:lnTo>
                    <a:pt x="2605996" y="227304"/>
                  </a:lnTo>
                  <a:lnTo>
                    <a:pt x="2599214" y="228687"/>
                  </a:lnTo>
                  <a:lnTo>
                    <a:pt x="2596237" y="230071"/>
                  </a:lnTo>
                  <a:lnTo>
                    <a:pt x="2593261" y="233391"/>
                  </a:lnTo>
                  <a:lnTo>
                    <a:pt x="2588624" y="242246"/>
                  </a:lnTo>
                  <a:lnTo>
                    <a:pt x="2586202" y="246119"/>
                  </a:lnTo>
                  <a:lnTo>
                    <a:pt x="2583710" y="248679"/>
                  </a:lnTo>
                  <a:lnTo>
                    <a:pt x="2580942" y="250823"/>
                  </a:lnTo>
                  <a:lnTo>
                    <a:pt x="2574990" y="254489"/>
                  </a:lnTo>
                  <a:lnTo>
                    <a:pt x="2579142" y="253936"/>
                  </a:lnTo>
                  <a:lnTo>
                    <a:pt x="2583087" y="252967"/>
                  </a:lnTo>
                  <a:lnTo>
                    <a:pt x="2586755" y="251515"/>
                  </a:lnTo>
                  <a:lnTo>
                    <a:pt x="2590424" y="249370"/>
                  </a:lnTo>
                  <a:lnTo>
                    <a:pt x="2593261" y="246742"/>
                  </a:lnTo>
                  <a:lnTo>
                    <a:pt x="2598037" y="240862"/>
                  </a:lnTo>
                  <a:lnTo>
                    <a:pt x="2600944" y="238648"/>
                  </a:lnTo>
                  <a:lnTo>
                    <a:pt x="2608834" y="236435"/>
                  </a:lnTo>
                  <a:lnTo>
                    <a:pt x="2625237" y="235812"/>
                  </a:lnTo>
                  <a:lnTo>
                    <a:pt x="2633127" y="233806"/>
                  </a:lnTo>
                  <a:lnTo>
                    <a:pt x="2639702" y="230901"/>
                  </a:lnTo>
                  <a:lnTo>
                    <a:pt x="2655482" y="226059"/>
                  </a:lnTo>
                  <a:lnTo>
                    <a:pt x="2656935" y="225229"/>
                  </a:lnTo>
                  <a:lnTo>
                    <a:pt x="2659981" y="223084"/>
                  </a:lnTo>
                  <a:lnTo>
                    <a:pt x="2661296" y="222462"/>
                  </a:lnTo>
                  <a:lnTo>
                    <a:pt x="2663164" y="222254"/>
                  </a:lnTo>
                  <a:lnTo>
                    <a:pt x="2666971" y="222877"/>
                  </a:lnTo>
                  <a:lnTo>
                    <a:pt x="2668909" y="223015"/>
                  </a:lnTo>
                  <a:lnTo>
                    <a:pt x="2671054" y="222739"/>
                  </a:lnTo>
                  <a:lnTo>
                    <a:pt x="2673062" y="222185"/>
                  </a:lnTo>
                  <a:lnTo>
                    <a:pt x="2690226" y="215752"/>
                  </a:lnTo>
                  <a:lnTo>
                    <a:pt x="2693825" y="213539"/>
                  </a:lnTo>
                  <a:lnTo>
                    <a:pt x="2690434" y="212086"/>
                  </a:lnTo>
                  <a:lnTo>
                    <a:pt x="2685935" y="212501"/>
                  </a:lnTo>
                  <a:lnTo>
                    <a:pt x="2681228" y="213608"/>
                  </a:lnTo>
                  <a:lnTo>
                    <a:pt x="2677145" y="214230"/>
                  </a:lnTo>
                  <a:lnTo>
                    <a:pt x="2672300" y="213608"/>
                  </a:lnTo>
                  <a:lnTo>
                    <a:pt x="2669808" y="211878"/>
                  </a:lnTo>
                  <a:lnTo>
                    <a:pt x="2670155" y="209181"/>
                  </a:lnTo>
                  <a:lnTo>
                    <a:pt x="2673754" y="205722"/>
                  </a:lnTo>
                  <a:lnTo>
                    <a:pt x="2679152" y="203508"/>
                  </a:lnTo>
                  <a:lnTo>
                    <a:pt x="2684066" y="203785"/>
                  </a:lnTo>
                  <a:lnTo>
                    <a:pt x="2689049" y="204961"/>
                  </a:lnTo>
                  <a:lnTo>
                    <a:pt x="2695417" y="205445"/>
                  </a:lnTo>
                  <a:lnTo>
                    <a:pt x="2697078" y="205860"/>
                  </a:lnTo>
                  <a:lnTo>
                    <a:pt x="2697770" y="205860"/>
                  </a:lnTo>
                  <a:cubicBezTo>
                    <a:pt x="2697770" y="205860"/>
                    <a:pt x="2698323" y="204961"/>
                    <a:pt x="2698323" y="204961"/>
                  </a:cubicBezTo>
                  <a:lnTo>
                    <a:pt x="2698808" y="202194"/>
                  </a:lnTo>
                  <a:lnTo>
                    <a:pt x="2699292" y="201364"/>
                  </a:lnTo>
                  <a:lnTo>
                    <a:pt x="2701161" y="201087"/>
                  </a:lnTo>
                  <a:lnTo>
                    <a:pt x="2703653" y="201364"/>
                  </a:lnTo>
                  <a:lnTo>
                    <a:pt x="2708013" y="202332"/>
                  </a:lnTo>
                  <a:lnTo>
                    <a:pt x="2706352" y="203093"/>
                  </a:lnTo>
                  <a:lnTo>
                    <a:pt x="2701300" y="204684"/>
                  </a:lnTo>
                  <a:lnTo>
                    <a:pt x="2704345" y="209250"/>
                  </a:lnTo>
                  <a:lnTo>
                    <a:pt x="2709397" y="212086"/>
                  </a:lnTo>
                  <a:lnTo>
                    <a:pt x="2715349" y="213608"/>
                  </a:lnTo>
                  <a:lnTo>
                    <a:pt x="2720886" y="214230"/>
                  </a:lnTo>
                  <a:lnTo>
                    <a:pt x="2727323" y="214230"/>
                  </a:lnTo>
                  <a:lnTo>
                    <a:pt x="2730645" y="213815"/>
                  </a:lnTo>
                  <a:lnTo>
                    <a:pt x="2733413" y="212985"/>
                  </a:lnTo>
                  <a:lnTo>
                    <a:pt x="2735628" y="211394"/>
                  </a:lnTo>
                  <a:lnTo>
                    <a:pt x="2736321" y="209596"/>
                  </a:lnTo>
                  <a:lnTo>
                    <a:pt x="2735836" y="207451"/>
                  </a:lnTo>
                  <a:lnTo>
                    <a:pt x="2734728" y="204961"/>
                  </a:lnTo>
                  <a:lnTo>
                    <a:pt x="2737774" y="206137"/>
                  </a:lnTo>
                  <a:lnTo>
                    <a:pt x="2740335" y="208074"/>
                  </a:lnTo>
                  <a:lnTo>
                    <a:pt x="2742480" y="210564"/>
                  </a:lnTo>
                  <a:lnTo>
                    <a:pt x="2744280" y="213262"/>
                  </a:lnTo>
                  <a:lnTo>
                    <a:pt x="2745733" y="216236"/>
                  </a:lnTo>
                  <a:lnTo>
                    <a:pt x="2745595" y="218311"/>
                  </a:lnTo>
                  <a:lnTo>
                    <a:pt x="2744141" y="220248"/>
                  </a:lnTo>
                  <a:lnTo>
                    <a:pt x="2741373" y="222877"/>
                  </a:lnTo>
                  <a:lnTo>
                    <a:pt x="2742826" y="223984"/>
                  </a:lnTo>
                  <a:lnTo>
                    <a:pt x="2746425" y="225921"/>
                  </a:lnTo>
                  <a:lnTo>
                    <a:pt x="2747671" y="227027"/>
                  </a:lnTo>
                  <a:lnTo>
                    <a:pt x="2748294" y="228549"/>
                  </a:lnTo>
                  <a:lnTo>
                    <a:pt x="2748501" y="230417"/>
                  </a:lnTo>
                  <a:lnTo>
                    <a:pt x="2748086" y="240862"/>
                  </a:lnTo>
                  <a:lnTo>
                    <a:pt x="2747394" y="243975"/>
                  </a:lnTo>
                  <a:lnTo>
                    <a:pt x="2745941" y="246949"/>
                  </a:lnTo>
                  <a:lnTo>
                    <a:pt x="2741996" y="251169"/>
                  </a:lnTo>
                  <a:lnTo>
                    <a:pt x="2741096" y="253452"/>
                  </a:lnTo>
                  <a:lnTo>
                    <a:pt x="2742065" y="256564"/>
                  </a:lnTo>
                  <a:lnTo>
                    <a:pt x="2744141" y="258778"/>
                  </a:lnTo>
                  <a:lnTo>
                    <a:pt x="2747048" y="260300"/>
                  </a:lnTo>
                  <a:lnTo>
                    <a:pt x="2750232" y="260784"/>
                  </a:lnTo>
                  <a:lnTo>
                    <a:pt x="2753070" y="259816"/>
                  </a:lnTo>
                  <a:lnTo>
                    <a:pt x="2747118" y="257740"/>
                  </a:lnTo>
                  <a:lnTo>
                    <a:pt x="2744349" y="256219"/>
                  </a:lnTo>
                  <a:lnTo>
                    <a:pt x="2742965" y="253728"/>
                  </a:lnTo>
                  <a:lnTo>
                    <a:pt x="2743518" y="251515"/>
                  </a:lnTo>
                  <a:lnTo>
                    <a:pt x="2748571" y="243975"/>
                  </a:lnTo>
                  <a:lnTo>
                    <a:pt x="2749194" y="241208"/>
                  </a:lnTo>
                  <a:lnTo>
                    <a:pt x="2749332" y="235674"/>
                  </a:lnTo>
                  <a:lnTo>
                    <a:pt x="2749816" y="233184"/>
                  </a:lnTo>
                  <a:lnTo>
                    <a:pt x="2750924" y="231316"/>
                  </a:lnTo>
                  <a:lnTo>
                    <a:pt x="2752724" y="229794"/>
                  </a:lnTo>
                  <a:lnTo>
                    <a:pt x="2756599" y="227373"/>
                  </a:lnTo>
                  <a:lnTo>
                    <a:pt x="2751755" y="225160"/>
                  </a:lnTo>
                  <a:lnTo>
                    <a:pt x="2749748" y="223638"/>
                  </a:lnTo>
                  <a:lnTo>
                    <a:pt x="2748778" y="221424"/>
                  </a:lnTo>
                  <a:lnTo>
                    <a:pt x="2761375" y="218657"/>
                  </a:lnTo>
                  <a:lnTo>
                    <a:pt x="2765389" y="218242"/>
                  </a:lnTo>
                  <a:lnTo>
                    <a:pt x="2773348" y="218035"/>
                  </a:lnTo>
                  <a:lnTo>
                    <a:pt x="2777293" y="217551"/>
                  </a:lnTo>
                  <a:lnTo>
                    <a:pt x="2786845" y="215060"/>
                  </a:lnTo>
                  <a:lnTo>
                    <a:pt x="2790167" y="214714"/>
                  </a:lnTo>
                  <a:lnTo>
                    <a:pt x="2809130" y="215475"/>
                  </a:lnTo>
                  <a:lnTo>
                    <a:pt x="2834047" y="218311"/>
                  </a:lnTo>
                  <a:lnTo>
                    <a:pt x="2848650" y="218035"/>
                  </a:lnTo>
                  <a:lnTo>
                    <a:pt x="2856748" y="219072"/>
                  </a:lnTo>
                  <a:lnTo>
                    <a:pt x="2861385" y="222254"/>
                  </a:lnTo>
                  <a:lnTo>
                    <a:pt x="2854395" y="222600"/>
                  </a:lnTo>
                  <a:lnTo>
                    <a:pt x="2851557" y="223499"/>
                  </a:lnTo>
                  <a:lnTo>
                    <a:pt x="2849826" y="226336"/>
                  </a:lnTo>
                  <a:lnTo>
                    <a:pt x="2849826" y="230002"/>
                  </a:lnTo>
                  <a:lnTo>
                    <a:pt x="2851487" y="232630"/>
                  </a:lnTo>
                  <a:lnTo>
                    <a:pt x="2854256" y="234636"/>
                  </a:lnTo>
                  <a:lnTo>
                    <a:pt x="2860416" y="237888"/>
                  </a:lnTo>
                  <a:lnTo>
                    <a:pt x="2870105" y="241208"/>
                  </a:lnTo>
                  <a:lnTo>
                    <a:pt x="2878065" y="245082"/>
                  </a:lnTo>
                  <a:lnTo>
                    <a:pt x="2880971" y="245843"/>
                  </a:lnTo>
                  <a:lnTo>
                    <a:pt x="2884363" y="246050"/>
                  </a:lnTo>
                  <a:lnTo>
                    <a:pt x="2894675" y="245497"/>
                  </a:lnTo>
                  <a:lnTo>
                    <a:pt x="2897028" y="245912"/>
                  </a:lnTo>
                  <a:lnTo>
                    <a:pt x="2901804" y="247226"/>
                  </a:lnTo>
                  <a:lnTo>
                    <a:pt x="2904157" y="247503"/>
                  </a:lnTo>
                  <a:lnTo>
                    <a:pt x="2907203" y="247295"/>
                  </a:lnTo>
                  <a:lnTo>
                    <a:pt x="2913362" y="246188"/>
                  </a:lnTo>
                  <a:lnTo>
                    <a:pt x="2919453" y="245981"/>
                  </a:lnTo>
                  <a:lnTo>
                    <a:pt x="2920422" y="246119"/>
                  </a:lnTo>
                  <a:lnTo>
                    <a:pt x="2921806" y="246673"/>
                  </a:lnTo>
                  <a:lnTo>
                    <a:pt x="2923813" y="248125"/>
                  </a:lnTo>
                  <a:lnTo>
                    <a:pt x="2925128" y="248817"/>
                  </a:lnTo>
                  <a:lnTo>
                    <a:pt x="2927551" y="249578"/>
                  </a:lnTo>
                  <a:lnTo>
                    <a:pt x="2930388" y="250062"/>
                  </a:lnTo>
                  <a:lnTo>
                    <a:pt x="2933226" y="250270"/>
                  </a:lnTo>
                  <a:lnTo>
                    <a:pt x="2935925" y="250131"/>
                  </a:lnTo>
                  <a:lnTo>
                    <a:pt x="2938140" y="249855"/>
                  </a:lnTo>
                  <a:lnTo>
                    <a:pt x="2939386" y="249509"/>
                  </a:lnTo>
                  <a:lnTo>
                    <a:pt x="2939801" y="248817"/>
                  </a:lnTo>
                  <a:lnTo>
                    <a:pt x="2939455" y="247434"/>
                  </a:lnTo>
                  <a:lnTo>
                    <a:pt x="2938278" y="246880"/>
                  </a:lnTo>
                  <a:lnTo>
                    <a:pt x="2936340" y="246188"/>
                  </a:lnTo>
                  <a:lnTo>
                    <a:pt x="2935164" y="245151"/>
                  </a:lnTo>
                  <a:lnTo>
                    <a:pt x="2936410" y="243698"/>
                  </a:lnTo>
                  <a:lnTo>
                    <a:pt x="2937586" y="243352"/>
                  </a:lnTo>
                  <a:lnTo>
                    <a:pt x="2938694" y="243560"/>
                  </a:lnTo>
                  <a:lnTo>
                    <a:pt x="2946237" y="246188"/>
                  </a:lnTo>
                  <a:lnTo>
                    <a:pt x="2948660" y="246327"/>
                  </a:lnTo>
                  <a:lnTo>
                    <a:pt x="2951221" y="245082"/>
                  </a:lnTo>
                  <a:lnTo>
                    <a:pt x="2952743" y="243421"/>
                  </a:lnTo>
                  <a:lnTo>
                    <a:pt x="2954266" y="241000"/>
                  </a:lnTo>
                  <a:lnTo>
                    <a:pt x="2956550" y="236297"/>
                  </a:lnTo>
                  <a:lnTo>
                    <a:pt x="2956896" y="236089"/>
                  </a:lnTo>
                  <a:lnTo>
                    <a:pt x="2957588" y="235882"/>
                  </a:lnTo>
                  <a:lnTo>
                    <a:pt x="2958280" y="235674"/>
                  </a:lnTo>
                  <a:lnTo>
                    <a:pt x="2958626" y="235259"/>
                  </a:lnTo>
                  <a:lnTo>
                    <a:pt x="2958280" y="234429"/>
                  </a:lnTo>
                  <a:lnTo>
                    <a:pt x="2955789" y="231109"/>
                  </a:lnTo>
                  <a:lnTo>
                    <a:pt x="2953228" y="226266"/>
                  </a:lnTo>
                  <a:lnTo>
                    <a:pt x="2952259" y="223499"/>
                  </a:lnTo>
                  <a:lnTo>
                    <a:pt x="2952121" y="220940"/>
                  </a:lnTo>
                  <a:lnTo>
                    <a:pt x="2953089" y="218173"/>
                  </a:lnTo>
                  <a:lnTo>
                    <a:pt x="2954681" y="216997"/>
                  </a:lnTo>
                  <a:lnTo>
                    <a:pt x="2956688" y="216651"/>
                  </a:lnTo>
                  <a:lnTo>
                    <a:pt x="2959042" y="216513"/>
                  </a:lnTo>
                  <a:lnTo>
                    <a:pt x="2959941" y="216513"/>
                  </a:lnTo>
                  <a:cubicBezTo>
                    <a:pt x="2959941" y="216513"/>
                    <a:pt x="2961741" y="216928"/>
                    <a:pt x="2961741" y="216928"/>
                  </a:cubicBezTo>
                  <a:lnTo>
                    <a:pt x="2962572" y="216928"/>
                  </a:lnTo>
                  <a:cubicBezTo>
                    <a:pt x="2962572" y="216928"/>
                    <a:pt x="2963194" y="216513"/>
                    <a:pt x="2963194" y="216513"/>
                  </a:cubicBezTo>
                  <a:lnTo>
                    <a:pt x="2964440" y="215337"/>
                  </a:lnTo>
                  <a:lnTo>
                    <a:pt x="2965063" y="214991"/>
                  </a:lnTo>
                  <a:lnTo>
                    <a:pt x="2971569" y="213123"/>
                  </a:lnTo>
                  <a:lnTo>
                    <a:pt x="2974199" y="212778"/>
                  </a:lnTo>
                  <a:lnTo>
                    <a:pt x="2976829" y="212778"/>
                  </a:lnTo>
                  <a:cubicBezTo>
                    <a:pt x="2976829" y="212778"/>
                    <a:pt x="2979528" y="213262"/>
                    <a:pt x="2979528" y="213262"/>
                  </a:cubicBezTo>
                  <a:lnTo>
                    <a:pt x="2984788" y="214645"/>
                  </a:lnTo>
                  <a:lnTo>
                    <a:pt x="2991917" y="216997"/>
                  </a:lnTo>
                  <a:lnTo>
                    <a:pt x="2997869" y="220041"/>
                  </a:lnTo>
                  <a:lnTo>
                    <a:pt x="2999599" y="223292"/>
                  </a:lnTo>
                  <a:lnTo>
                    <a:pt x="3002160" y="222877"/>
                  </a:lnTo>
                  <a:lnTo>
                    <a:pt x="3007212" y="221493"/>
                  </a:lnTo>
                  <a:lnTo>
                    <a:pt x="3012265" y="220525"/>
                  </a:lnTo>
                  <a:lnTo>
                    <a:pt x="3013303" y="220525"/>
                  </a:lnTo>
                  <a:cubicBezTo>
                    <a:pt x="3013303" y="220525"/>
                    <a:pt x="3013718" y="220940"/>
                    <a:pt x="3013718" y="220940"/>
                  </a:cubicBezTo>
                  <a:lnTo>
                    <a:pt x="3014549" y="222324"/>
                  </a:lnTo>
                  <a:lnTo>
                    <a:pt x="3014549" y="222739"/>
                  </a:lnTo>
                  <a:cubicBezTo>
                    <a:pt x="3014549" y="222739"/>
                    <a:pt x="3014133" y="223361"/>
                    <a:pt x="3014133" y="223361"/>
                  </a:cubicBezTo>
                  <a:lnTo>
                    <a:pt x="3013857" y="224191"/>
                  </a:lnTo>
                  <a:lnTo>
                    <a:pt x="3013995" y="224952"/>
                  </a:lnTo>
                  <a:lnTo>
                    <a:pt x="3014549" y="225298"/>
                  </a:lnTo>
                  <a:lnTo>
                    <a:pt x="3017179" y="226543"/>
                  </a:lnTo>
                  <a:lnTo>
                    <a:pt x="3019463" y="227027"/>
                  </a:lnTo>
                  <a:lnTo>
                    <a:pt x="3021401" y="226612"/>
                  </a:lnTo>
                  <a:lnTo>
                    <a:pt x="3023200" y="225506"/>
                  </a:lnTo>
                  <a:lnTo>
                    <a:pt x="3028183" y="221009"/>
                  </a:lnTo>
                  <a:lnTo>
                    <a:pt x="3029429" y="220456"/>
                  </a:lnTo>
                  <a:lnTo>
                    <a:pt x="3031644" y="220179"/>
                  </a:lnTo>
                  <a:lnTo>
                    <a:pt x="3034689" y="220318"/>
                  </a:lnTo>
                  <a:lnTo>
                    <a:pt x="3044102" y="222047"/>
                  </a:lnTo>
                  <a:lnTo>
                    <a:pt x="3047632" y="223223"/>
                  </a:lnTo>
                  <a:lnTo>
                    <a:pt x="3051508" y="225367"/>
                  </a:lnTo>
                  <a:lnTo>
                    <a:pt x="3054414" y="228134"/>
                  </a:lnTo>
                  <a:lnTo>
                    <a:pt x="3054830" y="231316"/>
                  </a:lnTo>
                  <a:lnTo>
                    <a:pt x="3060851" y="231593"/>
                  </a:lnTo>
                  <a:lnTo>
                    <a:pt x="3063758" y="232354"/>
                  </a:lnTo>
                  <a:lnTo>
                    <a:pt x="3066250" y="234083"/>
                  </a:lnTo>
                  <a:lnTo>
                    <a:pt x="3067426" y="236020"/>
                  </a:lnTo>
                  <a:lnTo>
                    <a:pt x="3068187" y="238026"/>
                  </a:lnTo>
                  <a:lnTo>
                    <a:pt x="3069502" y="239271"/>
                  </a:lnTo>
                  <a:lnTo>
                    <a:pt x="3072271" y="239063"/>
                  </a:lnTo>
                  <a:lnTo>
                    <a:pt x="3070956" y="242384"/>
                  </a:lnTo>
                  <a:lnTo>
                    <a:pt x="3068187" y="244943"/>
                  </a:lnTo>
                  <a:lnTo>
                    <a:pt x="3061820" y="249163"/>
                  </a:lnTo>
                  <a:lnTo>
                    <a:pt x="3070956" y="251100"/>
                  </a:lnTo>
                  <a:lnTo>
                    <a:pt x="3074762" y="253452"/>
                  </a:lnTo>
                  <a:lnTo>
                    <a:pt x="3074970" y="257602"/>
                  </a:lnTo>
                  <a:lnTo>
                    <a:pt x="3072063" y="260300"/>
                  </a:lnTo>
                  <a:lnTo>
                    <a:pt x="3067219" y="262237"/>
                  </a:lnTo>
                  <a:lnTo>
                    <a:pt x="3058013" y="264519"/>
                  </a:lnTo>
                  <a:lnTo>
                    <a:pt x="3062235" y="266249"/>
                  </a:lnTo>
                  <a:lnTo>
                    <a:pt x="3071717" y="266456"/>
                  </a:lnTo>
                  <a:lnTo>
                    <a:pt x="3075939" y="268393"/>
                  </a:lnTo>
                  <a:lnTo>
                    <a:pt x="3078085" y="271575"/>
                  </a:lnTo>
                  <a:lnTo>
                    <a:pt x="3078915" y="275449"/>
                  </a:lnTo>
                  <a:lnTo>
                    <a:pt x="3078085" y="279184"/>
                  </a:lnTo>
                  <a:lnTo>
                    <a:pt x="3075455" y="281674"/>
                  </a:lnTo>
                  <a:lnTo>
                    <a:pt x="3070887" y="282366"/>
                  </a:lnTo>
                  <a:lnTo>
                    <a:pt x="3066803" y="280844"/>
                  </a:lnTo>
                  <a:lnTo>
                    <a:pt x="3059190" y="275864"/>
                  </a:lnTo>
                  <a:lnTo>
                    <a:pt x="3051231" y="271437"/>
                  </a:lnTo>
                  <a:lnTo>
                    <a:pt x="3046663" y="269431"/>
                  </a:lnTo>
                  <a:lnTo>
                    <a:pt x="3043617" y="269292"/>
                  </a:lnTo>
                  <a:lnTo>
                    <a:pt x="3046801" y="273374"/>
                  </a:lnTo>
                  <a:lnTo>
                    <a:pt x="3058844" y="283888"/>
                  </a:lnTo>
                  <a:lnTo>
                    <a:pt x="3066042" y="292396"/>
                  </a:lnTo>
                  <a:lnTo>
                    <a:pt x="3068256" y="293849"/>
                  </a:lnTo>
                  <a:lnTo>
                    <a:pt x="3070679" y="293296"/>
                  </a:lnTo>
                  <a:lnTo>
                    <a:pt x="3072340" y="291428"/>
                  </a:lnTo>
                  <a:lnTo>
                    <a:pt x="3073032" y="289007"/>
                  </a:lnTo>
                  <a:lnTo>
                    <a:pt x="3072686" y="286655"/>
                  </a:lnTo>
                  <a:lnTo>
                    <a:pt x="3074693" y="288246"/>
                  </a:lnTo>
                  <a:lnTo>
                    <a:pt x="3079676" y="294333"/>
                  </a:lnTo>
                  <a:lnTo>
                    <a:pt x="3076423" y="294195"/>
                  </a:lnTo>
                  <a:lnTo>
                    <a:pt x="3072963" y="294472"/>
                  </a:lnTo>
                  <a:lnTo>
                    <a:pt x="3069710" y="295302"/>
                  </a:lnTo>
                  <a:lnTo>
                    <a:pt x="3066872" y="297031"/>
                  </a:lnTo>
                  <a:lnTo>
                    <a:pt x="3068049" y="298622"/>
                  </a:lnTo>
                  <a:lnTo>
                    <a:pt x="3069364" y="298968"/>
                  </a:lnTo>
                  <a:lnTo>
                    <a:pt x="3070748" y="298968"/>
                  </a:lnTo>
                  <a:cubicBezTo>
                    <a:pt x="3070748" y="298968"/>
                    <a:pt x="3072271" y="299452"/>
                    <a:pt x="3072271" y="299452"/>
                  </a:cubicBezTo>
                  <a:lnTo>
                    <a:pt x="3073378" y="300420"/>
                  </a:lnTo>
                  <a:lnTo>
                    <a:pt x="3075524" y="303049"/>
                  </a:lnTo>
                  <a:lnTo>
                    <a:pt x="3083414" y="313978"/>
                  </a:lnTo>
                  <a:lnTo>
                    <a:pt x="3085974" y="316469"/>
                  </a:lnTo>
                  <a:lnTo>
                    <a:pt x="3087359" y="317160"/>
                  </a:lnTo>
                  <a:lnTo>
                    <a:pt x="3090473" y="318129"/>
                  </a:lnTo>
                  <a:lnTo>
                    <a:pt x="3091858" y="318751"/>
                  </a:lnTo>
                  <a:lnTo>
                    <a:pt x="3093242" y="319720"/>
                  </a:lnTo>
                  <a:lnTo>
                    <a:pt x="3095941" y="321933"/>
                  </a:lnTo>
                  <a:lnTo>
                    <a:pt x="3097394" y="322902"/>
                  </a:lnTo>
                  <a:lnTo>
                    <a:pt x="3098779" y="323593"/>
                  </a:lnTo>
                  <a:lnTo>
                    <a:pt x="3100371" y="324216"/>
                  </a:lnTo>
                  <a:lnTo>
                    <a:pt x="3101962" y="324631"/>
                  </a:lnTo>
                  <a:lnTo>
                    <a:pt x="3103485" y="324631"/>
                  </a:lnTo>
                  <a:cubicBezTo>
                    <a:pt x="3103485" y="324631"/>
                    <a:pt x="3104731" y="324216"/>
                    <a:pt x="3104731" y="324216"/>
                  </a:cubicBezTo>
                  <a:lnTo>
                    <a:pt x="3106461" y="322625"/>
                  </a:lnTo>
                  <a:lnTo>
                    <a:pt x="3107430" y="322625"/>
                  </a:lnTo>
                  <a:cubicBezTo>
                    <a:pt x="3107430" y="322625"/>
                    <a:pt x="3109299" y="324493"/>
                    <a:pt x="3109299" y="324493"/>
                  </a:cubicBezTo>
                  <a:lnTo>
                    <a:pt x="3110129" y="327052"/>
                  </a:lnTo>
                  <a:lnTo>
                    <a:pt x="3111513" y="329335"/>
                  </a:lnTo>
                  <a:lnTo>
                    <a:pt x="3114974" y="330096"/>
                  </a:lnTo>
                  <a:lnTo>
                    <a:pt x="3117397" y="329404"/>
                  </a:lnTo>
                  <a:lnTo>
                    <a:pt x="3119819" y="327813"/>
                  </a:lnTo>
                  <a:lnTo>
                    <a:pt x="3121964" y="325807"/>
                  </a:lnTo>
                  <a:lnTo>
                    <a:pt x="3125494" y="321518"/>
                  </a:lnTo>
                  <a:lnTo>
                    <a:pt x="3131723" y="312387"/>
                  </a:lnTo>
                  <a:lnTo>
                    <a:pt x="3132346" y="311696"/>
                  </a:lnTo>
                  <a:lnTo>
                    <a:pt x="3132692" y="311142"/>
                  </a:lnTo>
                  <a:lnTo>
                    <a:pt x="3132692" y="310866"/>
                  </a:lnTo>
                  <a:cubicBezTo>
                    <a:pt x="3132692" y="310866"/>
                    <a:pt x="3132346" y="309690"/>
                    <a:pt x="3132346" y="309690"/>
                  </a:cubicBezTo>
                  <a:lnTo>
                    <a:pt x="3132346" y="309275"/>
                  </a:lnTo>
                  <a:lnTo>
                    <a:pt x="3134422" y="303395"/>
                  </a:lnTo>
                  <a:lnTo>
                    <a:pt x="3137606" y="297308"/>
                  </a:lnTo>
                  <a:lnTo>
                    <a:pt x="3139475" y="294472"/>
                  </a:lnTo>
                  <a:lnTo>
                    <a:pt x="3141620" y="291704"/>
                  </a:lnTo>
                  <a:lnTo>
                    <a:pt x="3143973" y="289145"/>
                  </a:lnTo>
                  <a:lnTo>
                    <a:pt x="3145358" y="288523"/>
                  </a:lnTo>
                  <a:lnTo>
                    <a:pt x="3146534" y="289629"/>
                  </a:lnTo>
                  <a:lnTo>
                    <a:pt x="3148334" y="292120"/>
                  </a:lnTo>
                  <a:lnTo>
                    <a:pt x="3152071" y="296201"/>
                  </a:lnTo>
                  <a:lnTo>
                    <a:pt x="3156708" y="299867"/>
                  </a:lnTo>
                  <a:lnTo>
                    <a:pt x="3161761" y="302841"/>
                  </a:lnTo>
                  <a:lnTo>
                    <a:pt x="3166813" y="304917"/>
                  </a:lnTo>
                  <a:lnTo>
                    <a:pt x="3169789" y="305747"/>
                  </a:lnTo>
                  <a:lnTo>
                    <a:pt x="3175672" y="306854"/>
                  </a:lnTo>
                  <a:lnTo>
                    <a:pt x="3185223" y="307269"/>
                  </a:lnTo>
                  <a:lnTo>
                    <a:pt x="3187092" y="306923"/>
                  </a:lnTo>
                  <a:lnTo>
                    <a:pt x="3188199" y="306438"/>
                  </a:lnTo>
                  <a:lnTo>
                    <a:pt x="3189653" y="305055"/>
                  </a:lnTo>
                  <a:lnTo>
                    <a:pt x="3190691" y="304294"/>
                  </a:lnTo>
                  <a:lnTo>
                    <a:pt x="3193598" y="302980"/>
                  </a:lnTo>
                  <a:lnTo>
                    <a:pt x="3202665" y="300905"/>
                  </a:lnTo>
                  <a:lnTo>
                    <a:pt x="3207924" y="299037"/>
                  </a:lnTo>
                  <a:lnTo>
                    <a:pt x="3210554" y="298414"/>
                  </a:lnTo>
                  <a:lnTo>
                    <a:pt x="3213600" y="298207"/>
                  </a:lnTo>
                  <a:lnTo>
                    <a:pt x="3219898" y="299037"/>
                  </a:lnTo>
                  <a:lnTo>
                    <a:pt x="3226196" y="300835"/>
                  </a:lnTo>
                  <a:lnTo>
                    <a:pt x="3238239" y="305678"/>
                  </a:lnTo>
                  <a:lnTo>
                    <a:pt x="3242599" y="308375"/>
                  </a:lnTo>
                  <a:lnTo>
                    <a:pt x="3247167" y="311903"/>
                  </a:lnTo>
                  <a:lnTo>
                    <a:pt x="3251943" y="314809"/>
                  </a:lnTo>
                  <a:lnTo>
                    <a:pt x="3256787" y="315569"/>
                  </a:lnTo>
                  <a:lnTo>
                    <a:pt x="3254573" y="313217"/>
                  </a:lnTo>
                  <a:lnTo>
                    <a:pt x="3253673" y="312526"/>
                  </a:lnTo>
                  <a:lnTo>
                    <a:pt x="3256234" y="311834"/>
                  </a:lnTo>
                  <a:lnTo>
                    <a:pt x="3260525" y="309551"/>
                  </a:lnTo>
                  <a:lnTo>
                    <a:pt x="3263362" y="308998"/>
                  </a:lnTo>
                  <a:lnTo>
                    <a:pt x="3259694" y="308029"/>
                  </a:lnTo>
                  <a:lnTo>
                    <a:pt x="3256649" y="306923"/>
                  </a:lnTo>
                  <a:lnTo>
                    <a:pt x="3255611" y="304986"/>
                  </a:lnTo>
                  <a:lnTo>
                    <a:pt x="3257826" y="301735"/>
                  </a:lnTo>
                  <a:lnTo>
                    <a:pt x="3259141" y="300628"/>
                  </a:lnTo>
                  <a:lnTo>
                    <a:pt x="3260456" y="299867"/>
                  </a:lnTo>
                  <a:lnTo>
                    <a:pt x="3261840" y="299314"/>
                  </a:lnTo>
                  <a:lnTo>
                    <a:pt x="3263501" y="299037"/>
                  </a:lnTo>
                  <a:lnTo>
                    <a:pt x="3264401" y="299244"/>
                  </a:lnTo>
                  <a:lnTo>
                    <a:pt x="3266269" y="300075"/>
                  </a:lnTo>
                  <a:lnTo>
                    <a:pt x="3267169" y="300213"/>
                  </a:lnTo>
                  <a:lnTo>
                    <a:pt x="3267861" y="299936"/>
                  </a:lnTo>
                  <a:lnTo>
                    <a:pt x="3269176" y="298968"/>
                  </a:lnTo>
                  <a:lnTo>
                    <a:pt x="3269868" y="298691"/>
                  </a:lnTo>
                  <a:lnTo>
                    <a:pt x="3273744" y="299106"/>
                  </a:lnTo>
                  <a:lnTo>
                    <a:pt x="3276305" y="300697"/>
                  </a:lnTo>
                  <a:lnTo>
                    <a:pt x="3278727" y="302772"/>
                  </a:lnTo>
                  <a:lnTo>
                    <a:pt x="3281980" y="304502"/>
                  </a:lnTo>
                  <a:lnTo>
                    <a:pt x="3285441" y="304778"/>
                  </a:lnTo>
                  <a:lnTo>
                    <a:pt x="3298037" y="302841"/>
                  </a:lnTo>
                  <a:lnTo>
                    <a:pt x="3296791" y="300075"/>
                  </a:lnTo>
                  <a:lnTo>
                    <a:pt x="3293469" y="295509"/>
                  </a:lnTo>
                  <a:lnTo>
                    <a:pt x="3292293" y="292880"/>
                  </a:lnTo>
                  <a:lnTo>
                    <a:pt x="3292016" y="290598"/>
                  </a:lnTo>
                  <a:lnTo>
                    <a:pt x="3292223" y="289629"/>
                  </a:lnTo>
                  <a:lnTo>
                    <a:pt x="3291877" y="289007"/>
                  </a:lnTo>
                  <a:lnTo>
                    <a:pt x="3290009" y="287692"/>
                  </a:lnTo>
                  <a:lnTo>
                    <a:pt x="3288901" y="287139"/>
                  </a:lnTo>
                  <a:lnTo>
                    <a:pt x="3287656" y="286793"/>
                  </a:lnTo>
                  <a:lnTo>
                    <a:pt x="3285164" y="286378"/>
                  </a:lnTo>
                  <a:lnTo>
                    <a:pt x="3288002" y="285410"/>
                  </a:lnTo>
                  <a:lnTo>
                    <a:pt x="3289870" y="284372"/>
                  </a:lnTo>
                  <a:lnTo>
                    <a:pt x="3293608" y="281259"/>
                  </a:lnTo>
                  <a:lnTo>
                    <a:pt x="3295684" y="279807"/>
                  </a:lnTo>
                  <a:lnTo>
                    <a:pt x="3297691" y="278977"/>
                  </a:lnTo>
                  <a:lnTo>
                    <a:pt x="3302328" y="277524"/>
                  </a:lnTo>
                  <a:lnTo>
                    <a:pt x="3298107" y="276210"/>
                  </a:lnTo>
                  <a:lnTo>
                    <a:pt x="3294092" y="276417"/>
                  </a:lnTo>
                  <a:lnTo>
                    <a:pt x="3286410" y="278562"/>
                  </a:lnTo>
                  <a:lnTo>
                    <a:pt x="3283918" y="278907"/>
                  </a:lnTo>
                  <a:lnTo>
                    <a:pt x="3282188" y="278492"/>
                  </a:lnTo>
                  <a:lnTo>
                    <a:pt x="3281150" y="277109"/>
                  </a:lnTo>
                  <a:lnTo>
                    <a:pt x="3280734" y="274688"/>
                  </a:lnTo>
                  <a:lnTo>
                    <a:pt x="3281219" y="272336"/>
                  </a:lnTo>
                  <a:lnTo>
                    <a:pt x="3282534" y="270399"/>
                  </a:lnTo>
                  <a:lnTo>
                    <a:pt x="3284403" y="268808"/>
                  </a:lnTo>
                  <a:lnTo>
                    <a:pt x="3286687" y="267425"/>
                  </a:lnTo>
                  <a:lnTo>
                    <a:pt x="3291185" y="265834"/>
                  </a:lnTo>
                  <a:lnTo>
                    <a:pt x="3295892" y="265488"/>
                  </a:lnTo>
                  <a:lnTo>
                    <a:pt x="3305720" y="265695"/>
                  </a:lnTo>
                  <a:lnTo>
                    <a:pt x="3309665" y="265280"/>
                  </a:lnTo>
                  <a:lnTo>
                    <a:pt x="3313402" y="264381"/>
                  </a:lnTo>
                  <a:lnTo>
                    <a:pt x="3320808" y="261891"/>
                  </a:lnTo>
                  <a:lnTo>
                    <a:pt x="3319285" y="260369"/>
                  </a:lnTo>
                  <a:lnTo>
                    <a:pt x="3317278" y="256219"/>
                  </a:lnTo>
                  <a:lnTo>
                    <a:pt x="3315963" y="254212"/>
                  </a:lnTo>
                  <a:lnTo>
                    <a:pt x="3312848" y="251791"/>
                  </a:lnTo>
                  <a:lnTo>
                    <a:pt x="3312156" y="250408"/>
                  </a:lnTo>
                  <a:lnTo>
                    <a:pt x="3313194" y="248817"/>
                  </a:lnTo>
                  <a:lnTo>
                    <a:pt x="3317070" y="247987"/>
                  </a:lnTo>
                  <a:lnTo>
                    <a:pt x="3321984" y="249370"/>
                  </a:lnTo>
                  <a:lnTo>
                    <a:pt x="3330359" y="253452"/>
                  </a:lnTo>
                  <a:lnTo>
                    <a:pt x="3340048" y="256149"/>
                  </a:lnTo>
                  <a:lnTo>
                    <a:pt x="3370501" y="257256"/>
                  </a:lnTo>
                  <a:lnTo>
                    <a:pt x="3410021" y="263343"/>
                  </a:lnTo>
                  <a:lnTo>
                    <a:pt x="3424832" y="266802"/>
                  </a:lnTo>
                  <a:lnTo>
                    <a:pt x="3427462" y="267771"/>
                  </a:lnTo>
                  <a:lnTo>
                    <a:pt x="3428984" y="269292"/>
                  </a:lnTo>
                  <a:lnTo>
                    <a:pt x="3427877" y="271437"/>
                  </a:lnTo>
                  <a:lnTo>
                    <a:pt x="3426216" y="271783"/>
                  </a:lnTo>
                  <a:lnTo>
                    <a:pt x="3423586" y="271644"/>
                  </a:lnTo>
                  <a:lnTo>
                    <a:pt x="3405176" y="269431"/>
                  </a:lnTo>
                  <a:lnTo>
                    <a:pt x="3400815" y="269569"/>
                  </a:lnTo>
                  <a:lnTo>
                    <a:pt x="3396802" y="270814"/>
                  </a:lnTo>
                  <a:lnTo>
                    <a:pt x="3389396" y="274204"/>
                  </a:lnTo>
                  <a:lnTo>
                    <a:pt x="3385105" y="274895"/>
                  </a:lnTo>
                  <a:lnTo>
                    <a:pt x="3389673" y="277732"/>
                  </a:lnTo>
                  <a:lnTo>
                    <a:pt x="3395971" y="277386"/>
                  </a:lnTo>
                  <a:lnTo>
                    <a:pt x="3408636" y="274550"/>
                  </a:lnTo>
                  <a:lnTo>
                    <a:pt x="3440404" y="273443"/>
                  </a:lnTo>
                  <a:lnTo>
                    <a:pt x="3438120" y="277732"/>
                  </a:lnTo>
                  <a:lnTo>
                    <a:pt x="3433483" y="282159"/>
                  </a:lnTo>
                  <a:lnTo>
                    <a:pt x="3427946" y="285479"/>
                  </a:lnTo>
                  <a:lnTo>
                    <a:pt x="3423171" y="286516"/>
                  </a:lnTo>
                  <a:lnTo>
                    <a:pt x="3427877" y="279461"/>
                  </a:lnTo>
                  <a:lnTo>
                    <a:pt x="3425247" y="278907"/>
                  </a:lnTo>
                  <a:lnTo>
                    <a:pt x="3419572" y="276486"/>
                  </a:lnTo>
                  <a:lnTo>
                    <a:pt x="3417565" y="276486"/>
                  </a:lnTo>
                  <a:lnTo>
                    <a:pt x="3416111" y="278700"/>
                  </a:lnTo>
                  <a:lnTo>
                    <a:pt x="3416734" y="281536"/>
                  </a:lnTo>
                  <a:lnTo>
                    <a:pt x="3417911" y="284441"/>
                  </a:lnTo>
                  <a:lnTo>
                    <a:pt x="3418049" y="286724"/>
                  </a:lnTo>
                  <a:lnTo>
                    <a:pt x="3415281" y="288523"/>
                  </a:lnTo>
                  <a:lnTo>
                    <a:pt x="3411405" y="288246"/>
                  </a:lnTo>
                  <a:lnTo>
                    <a:pt x="3407598" y="287347"/>
                  </a:lnTo>
                  <a:lnTo>
                    <a:pt x="3404830" y="287208"/>
                  </a:lnTo>
                  <a:lnTo>
                    <a:pt x="3404138" y="288108"/>
                  </a:lnTo>
                  <a:lnTo>
                    <a:pt x="3403100" y="289975"/>
                  </a:lnTo>
                  <a:lnTo>
                    <a:pt x="3402130" y="292050"/>
                  </a:lnTo>
                  <a:lnTo>
                    <a:pt x="3401992" y="293503"/>
                  </a:lnTo>
                  <a:lnTo>
                    <a:pt x="3406283" y="295855"/>
                  </a:lnTo>
                  <a:lnTo>
                    <a:pt x="3413481" y="295094"/>
                  </a:lnTo>
                  <a:lnTo>
                    <a:pt x="3420956" y="292811"/>
                  </a:lnTo>
                  <a:lnTo>
                    <a:pt x="3426008" y="290459"/>
                  </a:lnTo>
                  <a:lnTo>
                    <a:pt x="3431338" y="286516"/>
                  </a:lnTo>
                  <a:lnTo>
                    <a:pt x="3440889" y="277316"/>
                  </a:lnTo>
                  <a:lnTo>
                    <a:pt x="3446287" y="273581"/>
                  </a:lnTo>
                  <a:lnTo>
                    <a:pt x="3452378" y="271713"/>
                  </a:lnTo>
                  <a:lnTo>
                    <a:pt x="3459299" y="271437"/>
                  </a:lnTo>
                  <a:lnTo>
                    <a:pt x="3472795" y="272820"/>
                  </a:lnTo>
                  <a:lnTo>
                    <a:pt x="3485461" y="275172"/>
                  </a:lnTo>
                  <a:lnTo>
                    <a:pt x="3491759" y="277040"/>
                  </a:lnTo>
                  <a:lnTo>
                    <a:pt x="3497573" y="279392"/>
                  </a:lnTo>
                  <a:lnTo>
                    <a:pt x="3500064" y="280637"/>
                  </a:lnTo>
                  <a:lnTo>
                    <a:pt x="3503040" y="282435"/>
                  </a:lnTo>
                  <a:lnTo>
                    <a:pt x="3505394" y="284718"/>
                  </a:lnTo>
                  <a:lnTo>
                    <a:pt x="3506086" y="287347"/>
                  </a:lnTo>
                  <a:lnTo>
                    <a:pt x="3504632" y="289560"/>
                  </a:lnTo>
                  <a:lnTo>
                    <a:pt x="3501725" y="290459"/>
                  </a:lnTo>
                  <a:lnTo>
                    <a:pt x="3495358" y="290667"/>
                  </a:lnTo>
                  <a:lnTo>
                    <a:pt x="3490098" y="291428"/>
                  </a:lnTo>
                  <a:lnTo>
                    <a:pt x="3485599" y="292950"/>
                  </a:lnTo>
                  <a:lnTo>
                    <a:pt x="3484630" y="294541"/>
                  </a:lnTo>
                  <a:lnTo>
                    <a:pt x="3495704" y="296962"/>
                  </a:lnTo>
                  <a:lnTo>
                    <a:pt x="3505878" y="300905"/>
                  </a:lnTo>
                  <a:lnTo>
                    <a:pt x="3511000" y="301942"/>
                  </a:lnTo>
                  <a:lnTo>
                    <a:pt x="3517298" y="301735"/>
                  </a:lnTo>
                  <a:lnTo>
                    <a:pt x="3519028" y="302565"/>
                  </a:lnTo>
                  <a:lnTo>
                    <a:pt x="3518405" y="305263"/>
                  </a:lnTo>
                  <a:lnTo>
                    <a:pt x="3516467" y="307199"/>
                  </a:lnTo>
                  <a:lnTo>
                    <a:pt x="3508024" y="312249"/>
                  </a:lnTo>
                  <a:lnTo>
                    <a:pt x="3519582" y="307891"/>
                  </a:lnTo>
                  <a:lnTo>
                    <a:pt x="3530171" y="307891"/>
                  </a:lnTo>
                  <a:cubicBezTo>
                    <a:pt x="3530171" y="307891"/>
                    <a:pt x="3540137" y="311972"/>
                    <a:pt x="3540137" y="311972"/>
                  </a:cubicBezTo>
                  <a:lnTo>
                    <a:pt x="3549412" y="319581"/>
                  </a:lnTo>
                  <a:lnTo>
                    <a:pt x="3547751" y="320135"/>
                  </a:lnTo>
                  <a:lnTo>
                    <a:pt x="3546090" y="320550"/>
                  </a:lnTo>
                  <a:lnTo>
                    <a:pt x="3542560" y="321034"/>
                  </a:lnTo>
                  <a:lnTo>
                    <a:pt x="3554187" y="325392"/>
                  </a:lnTo>
                  <a:lnTo>
                    <a:pt x="3558063" y="326360"/>
                  </a:lnTo>
                  <a:lnTo>
                    <a:pt x="3561939" y="326568"/>
                  </a:lnTo>
                  <a:lnTo>
                    <a:pt x="3614470" y="318682"/>
                  </a:lnTo>
                  <a:lnTo>
                    <a:pt x="3642777" y="317160"/>
                  </a:lnTo>
                  <a:lnTo>
                    <a:pt x="3669839" y="318751"/>
                  </a:lnTo>
                  <a:lnTo>
                    <a:pt x="3683128" y="321242"/>
                  </a:lnTo>
                  <a:lnTo>
                    <a:pt x="3695724" y="325600"/>
                  </a:lnTo>
                  <a:lnTo>
                    <a:pt x="3706728" y="332309"/>
                  </a:lnTo>
                  <a:lnTo>
                    <a:pt x="3708874" y="334385"/>
                  </a:lnTo>
                  <a:lnTo>
                    <a:pt x="3710535" y="336598"/>
                  </a:lnTo>
                  <a:lnTo>
                    <a:pt x="3711781" y="339088"/>
                  </a:lnTo>
                  <a:lnTo>
                    <a:pt x="3712750" y="341925"/>
                  </a:lnTo>
                  <a:lnTo>
                    <a:pt x="3713303" y="345245"/>
                  </a:lnTo>
                  <a:lnTo>
                    <a:pt x="3712958" y="347597"/>
                  </a:lnTo>
                  <a:lnTo>
                    <a:pt x="3710881" y="352646"/>
                  </a:lnTo>
                  <a:lnTo>
                    <a:pt x="3709012" y="358734"/>
                  </a:lnTo>
                  <a:lnTo>
                    <a:pt x="3708320" y="362123"/>
                  </a:lnTo>
                  <a:lnTo>
                    <a:pt x="3708320" y="364406"/>
                  </a:lnTo>
                  <a:cubicBezTo>
                    <a:pt x="3708320" y="364406"/>
                    <a:pt x="3710258" y="366689"/>
                    <a:pt x="3710258" y="366689"/>
                  </a:cubicBezTo>
                  <a:lnTo>
                    <a:pt x="3713165" y="367934"/>
                  </a:lnTo>
                  <a:lnTo>
                    <a:pt x="3727146" y="369940"/>
                  </a:lnTo>
                  <a:lnTo>
                    <a:pt x="3730260" y="371185"/>
                  </a:lnTo>
                  <a:lnTo>
                    <a:pt x="3732544" y="373606"/>
                  </a:lnTo>
                  <a:lnTo>
                    <a:pt x="3733375" y="376304"/>
                  </a:lnTo>
                  <a:lnTo>
                    <a:pt x="3733928" y="382460"/>
                  </a:lnTo>
                  <a:lnTo>
                    <a:pt x="3734897" y="385089"/>
                  </a:lnTo>
                  <a:lnTo>
                    <a:pt x="3736835" y="387164"/>
                  </a:lnTo>
                  <a:lnTo>
                    <a:pt x="3738912" y="388409"/>
                  </a:lnTo>
                  <a:lnTo>
                    <a:pt x="3740296" y="389862"/>
                  </a:lnTo>
                  <a:lnTo>
                    <a:pt x="3740296" y="392629"/>
                  </a:lnTo>
                  <a:cubicBezTo>
                    <a:pt x="3740296" y="392629"/>
                    <a:pt x="3738981" y="395949"/>
                    <a:pt x="3738981" y="395949"/>
                  </a:cubicBezTo>
                  <a:lnTo>
                    <a:pt x="3736766" y="398232"/>
                  </a:lnTo>
                  <a:lnTo>
                    <a:pt x="3731229" y="402105"/>
                  </a:lnTo>
                  <a:lnTo>
                    <a:pt x="3735313" y="400929"/>
                  </a:lnTo>
                  <a:lnTo>
                    <a:pt x="3737943" y="398993"/>
                  </a:lnTo>
                  <a:lnTo>
                    <a:pt x="3742511" y="393251"/>
                  </a:lnTo>
                  <a:lnTo>
                    <a:pt x="3743964" y="392006"/>
                  </a:lnTo>
                  <a:lnTo>
                    <a:pt x="3745072" y="391314"/>
                  </a:lnTo>
                  <a:lnTo>
                    <a:pt x="3745763" y="390277"/>
                  </a:lnTo>
                  <a:lnTo>
                    <a:pt x="3745971" y="387925"/>
                  </a:lnTo>
                  <a:lnTo>
                    <a:pt x="3745694" y="386334"/>
                  </a:lnTo>
                  <a:lnTo>
                    <a:pt x="3744448" y="383359"/>
                  </a:lnTo>
                  <a:lnTo>
                    <a:pt x="3744102" y="381838"/>
                  </a:lnTo>
                  <a:lnTo>
                    <a:pt x="3746940" y="376304"/>
                  </a:lnTo>
                  <a:lnTo>
                    <a:pt x="3753792" y="372707"/>
                  </a:lnTo>
                  <a:lnTo>
                    <a:pt x="3761959" y="370701"/>
                  </a:lnTo>
                  <a:lnTo>
                    <a:pt x="3795388" y="368072"/>
                  </a:lnTo>
                  <a:lnTo>
                    <a:pt x="3798502" y="368418"/>
                  </a:lnTo>
                  <a:lnTo>
                    <a:pt x="3807154" y="371392"/>
                  </a:lnTo>
                  <a:lnTo>
                    <a:pt x="3810683" y="371807"/>
                  </a:lnTo>
                  <a:lnTo>
                    <a:pt x="3821965" y="371807"/>
                  </a:lnTo>
                  <a:cubicBezTo>
                    <a:pt x="3821965" y="371807"/>
                    <a:pt x="3851518" y="374021"/>
                    <a:pt x="3851518" y="374021"/>
                  </a:cubicBezTo>
                  <a:lnTo>
                    <a:pt x="3857401" y="373260"/>
                  </a:lnTo>
                  <a:lnTo>
                    <a:pt x="3868405" y="368902"/>
                  </a:lnTo>
                  <a:lnTo>
                    <a:pt x="3874081" y="368072"/>
                  </a:lnTo>
                  <a:lnTo>
                    <a:pt x="3877403" y="368764"/>
                  </a:lnTo>
                  <a:lnTo>
                    <a:pt x="3880241" y="370424"/>
                  </a:lnTo>
                  <a:lnTo>
                    <a:pt x="3882525" y="372776"/>
                  </a:lnTo>
                  <a:lnTo>
                    <a:pt x="3884255" y="375681"/>
                  </a:lnTo>
                  <a:lnTo>
                    <a:pt x="3885777" y="378863"/>
                  </a:lnTo>
                  <a:lnTo>
                    <a:pt x="3886954" y="380385"/>
                  </a:lnTo>
                  <a:lnTo>
                    <a:pt x="3888754" y="381077"/>
                  </a:lnTo>
                  <a:lnTo>
                    <a:pt x="3899758" y="383221"/>
                  </a:lnTo>
                  <a:lnTo>
                    <a:pt x="3903841" y="384328"/>
                  </a:lnTo>
                  <a:lnTo>
                    <a:pt x="3906748" y="385850"/>
                  </a:lnTo>
                  <a:lnTo>
                    <a:pt x="3908479" y="388063"/>
                  </a:lnTo>
                  <a:lnTo>
                    <a:pt x="3909724" y="390553"/>
                  </a:lnTo>
                  <a:lnTo>
                    <a:pt x="3911247" y="392767"/>
                  </a:lnTo>
                  <a:lnTo>
                    <a:pt x="3913947" y="394289"/>
                  </a:lnTo>
                  <a:lnTo>
                    <a:pt x="3920314" y="394773"/>
                  </a:lnTo>
                  <a:lnTo>
                    <a:pt x="3928896" y="393805"/>
                  </a:lnTo>
                  <a:lnTo>
                    <a:pt x="3936855" y="391245"/>
                  </a:lnTo>
                  <a:lnTo>
                    <a:pt x="3941423" y="387026"/>
                  </a:lnTo>
                  <a:lnTo>
                    <a:pt x="3941423" y="384051"/>
                  </a:lnTo>
                  <a:cubicBezTo>
                    <a:pt x="3941423" y="384051"/>
                    <a:pt x="3939970" y="381422"/>
                    <a:pt x="3939970" y="381422"/>
                  </a:cubicBezTo>
                  <a:lnTo>
                    <a:pt x="3935678" y="376650"/>
                  </a:lnTo>
                  <a:lnTo>
                    <a:pt x="3934986" y="375404"/>
                  </a:lnTo>
                  <a:lnTo>
                    <a:pt x="3934364" y="374021"/>
                  </a:lnTo>
                  <a:lnTo>
                    <a:pt x="3933672" y="372776"/>
                  </a:lnTo>
                  <a:lnTo>
                    <a:pt x="3932703" y="371877"/>
                  </a:lnTo>
                  <a:lnTo>
                    <a:pt x="3930972" y="371254"/>
                  </a:lnTo>
                  <a:lnTo>
                    <a:pt x="3924466" y="370770"/>
                  </a:lnTo>
                  <a:lnTo>
                    <a:pt x="3925989" y="368902"/>
                  </a:lnTo>
                  <a:lnTo>
                    <a:pt x="3930073" y="365997"/>
                  </a:lnTo>
                  <a:lnTo>
                    <a:pt x="3931595" y="363922"/>
                  </a:lnTo>
                  <a:lnTo>
                    <a:pt x="3932080" y="361500"/>
                  </a:lnTo>
                  <a:lnTo>
                    <a:pt x="3932080" y="358803"/>
                  </a:lnTo>
                  <a:cubicBezTo>
                    <a:pt x="3932080" y="358803"/>
                    <a:pt x="3931319" y="353684"/>
                    <a:pt x="3931319" y="353684"/>
                  </a:cubicBezTo>
                  <a:lnTo>
                    <a:pt x="3958587" y="356243"/>
                  </a:lnTo>
                  <a:lnTo>
                    <a:pt x="3972153" y="359079"/>
                  </a:lnTo>
                  <a:lnTo>
                    <a:pt x="3984680" y="363507"/>
                  </a:lnTo>
                  <a:lnTo>
                    <a:pt x="3988141" y="364475"/>
                  </a:lnTo>
                  <a:lnTo>
                    <a:pt x="3989525" y="363437"/>
                  </a:lnTo>
                  <a:lnTo>
                    <a:pt x="3990632" y="361639"/>
                  </a:lnTo>
                  <a:lnTo>
                    <a:pt x="3993193" y="360325"/>
                  </a:lnTo>
                  <a:lnTo>
                    <a:pt x="3995407" y="360601"/>
                  </a:lnTo>
                  <a:lnTo>
                    <a:pt x="4001152" y="362538"/>
                  </a:lnTo>
                  <a:lnTo>
                    <a:pt x="4003644" y="363092"/>
                  </a:lnTo>
                  <a:lnTo>
                    <a:pt x="4023922" y="363991"/>
                  </a:lnTo>
                  <a:lnTo>
                    <a:pt x="4030636" y="363645"/>
                  </a:lnTo>
                  <a:lnTo>
                    <a:pt x="4038734" y="362054"/>
                  </a:lnTo>
                  <a:lnTo>
                    <a:pt x="4041433" y="361916"/>
                  </a:lnTo>
                  <a:lnTo>
                    <a:pt x="4044409" y="362400"/>
                  </a:lnTo>
                  <a:lnTo>
                    <a:pt x="4047247" y="363437"/>
                  </a:lnTo>
                  <a:lnTo>
                    <a:pt x="4052576" y="366066"/>
                  </a:lnTo>
                  <a:lnTo>
                    <a:pt x="4058182" y="368072"/>
                  </a:lnTo>
                  <a:lnTo>
                    <a:pt x="4101508" y="376373"/>
                  </a:lnTo>
                  <a:lnTo>
                    <a:pt x="4103447" y="377065"/>
                  </a:lnTo>
                  <a:lnTo>
                    <a:pt x="4106007" y="378932"/>
                  </a:lnTo>
                  <a:lnTo>
                    <a:pt x="4107391" y="379624"/>
                  </a:lnTo>
                  <a:lnTo>
                    <a:pt x="4115973" y="382184"/>
                  </a:lnTo>
                  <a:lnTo>
                    <a:pt x="4129054" y="387717"/>
                  </a:lnTo>
                  <a:lnTo>
                    <a:pt x="4150095" y="394289"/>
                  </a:lnTo>
                  <a:lnTo>
                    <a:pt x="4159092" y="400168"/>
                  </a:lnTo>
                  <a:lnTo>
                    <a:pt x="4157916" y="399753"/>
                  </a:lnTo>
                  <a:lnTo>
                    <a:pt x="4156739" y="399200"/>
                  </a:lnTo>
                  <a:lnTo>
                    <a:pt x="4155700" y="398578"/>
                  </a:lnTo>
                  <a:lnTo>
                    <a:pt x="4154662" y="397886"/>
                  </a:lnTo>
                  <a:lnTo>
                    <a:pt x="4157500" y="401621"/>
                  </a:lnTo>
                  <a:lnTo>
                    <a:pt x="4163590" y="403627"/>
                  </a:lnTo>
                  <a:lnTo>
                    <a:pt x="4168920" y="405841"/>
                  </a:lnTo>
                  <a:lnTo>
                    <a:pt x="4169128" y="410199"/>
                  </a:lnTo>
                  <a:lnTo>
                    <a:pt x="4170581" y="409922"/>
                  </a:lnTo>
                  <a:lnTo>
                    <a:pt x="4171965" y="409438"/>
                  </a:lnTo>
                  <a:lnTo>
                    <a:pt x="4173280" y="408746"/>
                  </a:lnTo>
                  <a:lnTo>
                    <a:pt x="4174456" y="407916"/>
                  </a:lnTo>
                  <a:lnTo>
                    <a:pt x="4171758" y="405771"/>
                  </a:lnTo>
                  <a:lnTo>
                    <a:pt x="4165390" y="402728"/>
                  </a:lnTo>
                  <a:lnTo>
                    <a:pt x="4162483" y="400791"/>
                  </a:lnTo>
                  <a:lnTo>
                    <a:pt x="4167051" y="402175"/>
                  </a:lnTo>
                  <a:lnTo>
                    <a:pt x="4171688" y="404181"/>
                  </a:lnTo>
                  <a:lnTo>
                    <a:pt x="4176049" y="406532"/>
                  </a:lnTo>
                  <a:lnTo>
                    <a:pt x="4179993" y="409230"/>
                  </a:lnTo>
                  <a:lnTo>
                    <a:pt x="4179302" y="409645"/>
                  </a:lnTo>
                  <a:lnTo>
                    <a:pt x="4178263" y="410475"/>
                  </a:lnTo>
                  <a:lnTo>
                    <a:pt x="4177641" y="410890"/>
                  </a:lnTo>
                  <a:lnTo>
                    <a:pt x="4179371" y="411167"/>
                  </a:lnTo>
                  <a:lnTo>
                    <a:pt x="4182831" y="411167"/>
                  </a:lnTo>
                  <a:lnTo>
                    <a:pt x="4184700" y="411513"/>
                  </a:lnTo>
                  <a:lnTo>
                    <a:pt x="4186568" y="412136"/>
                  </a:lnTo>
                  <a:lnTo>
                    <a:pt x="4222420" y="428530"/>
                  </a:lnTo>
                  <a:lnTo>
                    <a:pt x="4227749" y="434271"/>
                  </a:lnTo>
                  <a:lnTo>
                    <a:pt x="4224634" y="440912"/>
                  </a:lnTo>
                  <a:lnTo>
                    <a:pt x="4228233" y="440220"/>
                  </a:lnTo>
                  <a:lnTo>
                    <a:pt x="4231555" y="439113"/>
                  </a:lnTo>
                  <a:lnTo>
                    <a:pt x="4234186" y="439390"/>
                  </a:lnTo>
                  <a:lnTo>
                    <a:pt x="4235362" y="442779"/>
                  </a:lnTo>
                  <a:lnTo>
                    <a:pt x="4235085" y="444578"/>
                  </a:lnTo>
                  <a:lnTo>
                    <a:pt x="4233909" y="448037"/>
                  </a:lnTo>
                  <a:lnTo>
                    <a:pt x="4233701" y="450043"/>
                  </a:lnTo>
                  <a:lnTo>
                    <a:pt x="4234186" y="452049"/>
                  </a:lnTo>
                  <a:lnTo>
                    <a:pt x="4235916" y="455231"/>
                  </a:lnTo>
                  <a:lnTo>
                    <a:pt x="4236678" y="456960"/>
                  </a:lnTo>
                  <a:lnTo>
                    <a:pt x="4237023" y="459519"/>
                  </a:lnTo>
                  <a:lnTo>
                    <a:pt x="4236678" y="461249"/>
                  </a:lnTo>
                  <a:lnTo>
                    <a:pt x="4235916" y="462840"/>
                  </a:lnTo>
                  <a:lnTo>
                    <a:pt x="4235155" y="464846"/>
                  </a:lnTo>
                  <a:lnTo>
                    <a:pt x="4234463" y="467474"/>
                  </a:lnTo>
                  <a:lnTo>
                    <a:pt x="4234601" y="468374"/>
                  </a:lnTo>
                  <a:lnTo>
                    <a:pt x="4235432" y="468650"/>
                  </a:lnTo>
                  <a:lnTo>
                    <a:pt x="4238615" y="470103"/>
                  </a:lnTo>
                  <a:lnTo>
                    <a:pt x="4240069" y="470518"/>
                  </a:lnTo>
                  <a:lnTo>
                    <a:pt x="4241453" y="471071"/>
                  </a:lnTo>
                  <a:lnTo>
                    <a:pt x="4242768" y="472317"/>
                  </a:lnTo>
                  <a:lnTo>
                    <a:pt x="4243530" y="474046"/>
                  </a:lnTo>
                  <a:lnTo>
                    <a:pt x="4244429" y="478265"/>
                  </a:lnTo>
                  <a:lnTo>
                    <a:pt x="4244983" y="480202"/>
                  </a:lnTo>
                  <a:lnTo>
                    <a:pt x="4247613" y="477020"/>
                  </a:lnTo>
                  <a:lnTo>
                    <a:pt x="4249274" y="475429"/>
                  </a:lnTo>
                  <a:lnTo>
                    <a:pt x="4251143" y="475014"/>
                  </a:lnTo>
                  <a:lnTo>
                    <a:pt x="4252457" y="476605"/>
                  </a:lnTo>
                  <a:lnTo>
                    <a:pt x="4252665" y="479580"/>
                  </a:lnTo>
                  <a:lnTo>
                    <a:pt x="4251835" y="484975"/>
                  </a:lnTo>
                  <a:lnTo>
                    <a:pt x="4253150" y="484145"/>
                  </a:lnTo>
                  <a:lnTo>
                    <a:pt x="4254465" y="482900"/>
                  </a:lnTo>
                  <a:lnTo>
                    <a:pt x="4255572" y="481447"/>
                  </a:lnTo>
                  <a:lnTo>
                    <a:pt x="4256403" y="479995"/>
                  </a:lnTo>
                  <a:lnTo>
                    <a:pt x="4257303" y="476813"/>
                  </a:lnTo>
                  <a:lnTo>
                    <a:pt x="4256679" y="475083"/>
                  </a:lnTo>
                  <a:lnTo>
                    <a:pt x="4252112" y="472524"/>
                  </a:lnTo>
                  <a:lnTo>
                    <a:pt x="4249482" y="470449"/>
                  </a:lnTo>
                  <a:lnTo>
                    <a:pt x="4249274" y="469134"/>
                  </a:lnTo>
                  <a:lnTo>
                    <a:pt x="4250520" y="467751"/>
                  </a:lnTo>
                  <a:lnTo>
                    <a:pt x="4252250" y="465468"/>
                  </a:lnTo>
                  <a:lnTo>
                    <a:pt x="4252873" y="463255"/>
                  </a:lnTo>
                  <a:lnTo>
                    <a:pt x="4252873" y="460695"/>
                  </a:lnTo>
                  <a:cubicBezTo>
                    <a:pt x="4252873" y="460695"/>
                    <a:pt x="4252250" y="458205"/>
                    <a:pt x="4252250" y="458205"/>
                  </a:cubicBezTo>
                  <a:lnTo>
                    <a:pt x="4251073" y="456199"/>
                  </a:lnTo>
                  <a:lnTo>
                    <a:pt x="4247682" y="454055"/>
                  </a:lnTo>
                  <a:lnTo>
                    <a:pt x="4243667" y="452395"/>
                  </a:lnTo>
                  <a:lnTo>
                    <a:pt x="4242422" y="451218"/>
                  </a:lnTo>
                  <a:lnTo>
                    <a:pt x="4256818" y="449143"/>
                  </a:lnTo>
                  <a:lnTo>
                    <a:pt x="4259863" y="448936"/>
                  </a:lnTo>
                  <a:lnTo>
                    <a:pt x="4262424" y="449282"/>
                  </a:lnTo>
                  <a:lnTo>
                    <a:pt x="4270660" y="451703"/>
                  </a:lnTo>
                  <a:lnTo>
                    <a:pt x="4269345" y="453017"/>
                  </a:lnTo>
                  <a:lnTo>
                    <a:pt x="4267961" y="454608"/>
                  </a:lnTo>
                  <a:lnTo>
                    <a:pt x="4266923" y="456476"/>
                  </a:lnTo>
                  <a:lnTo>
                    <a:pt x="4266715" y="458343"/>
                  </a:lnTo>
                  <a:lnTo>
                    <a:pt x="4266992" y="459312"/>
                  </a:lnTo>
                  <a:lnTo>
                    <a:pt x="4267407" y="460142"/>
                  </a:lnTo>
                  <a:lnTo>
                    <a:pt x="4268168" y="460557"/>
                  </a:lnTo>
                  <a:lnTo>
                    <a:pt x="4269345" y="460004"/>
                  </a:lnTo>
                  <a:lnTo>
                    <a:pt x="4269760" y="458966"/>
                  </a:lnTo>
                  <a:lnTo>
                    <a:pt x="4268930" y="457029"/>
                  </a:lnTo>
                  <a:lnTo>
                    <a:pt x="4269207" y="456061"/>
                  </a:lnTo>
                  <a:lnTo>
                    <a:pt x="4271975" y="455369"/>
                  </a:lnTo>
                  <a:lnTo>
                    <a:pt x="4280073" y="457375"/>
                  </a:lnTo>
                  <a:lnTo>
                    <a:pt x="4283879" y="456199"/>
                  </a:lnTo>
                  <a:lnTo>
                    <a:pt x="4281319" y="455023"/>
                  </a:lnTo>
                  <a:lnTo>
                    <a:pt x="4278135" y="454401"/>
                  </a:lnTo>
                  <a:lnTo>
                    <a:pt x="4275367" y="453640"/>
                  </a:lnTo>
                  <a:lnTo>
                    <a:pt x="4273775" y="451980"/>
                  </a:lnTo>
                  <a:lnTo>
                    <a:pt x="4295991" y="456545"/>
                  </a:lnTo>
                  <a:lnTo>
                    <a:pt x="4299521" y="458205"/>
                  </a:lnTo>
                  <a:lnTo>
                    <a:pt x="4302635" y="460695"/>
                  </a:lnTo>
                  <a:lnTo>
                    <a:pt x="4308519" y="466713"/>
                  </a:lnTo>
                  <a:lnTo>
                    <a:pt x="4320699" y="475498"/>
                  </a:lnTo>
                  <a:lnTo>
                    <a:pt x="4323884" y="478335"/>
                  </a:lnTo>
                  <a:lnTo>
                    <a:pt x="4325337" y="481309"/>
                  </a:lnTo>
                  <a:lnTo>
                    <a:pt x="4323607" y="484283"/>
                  </a:lnTo>
                  <a:lnTo>
                    <a:pt x="4326721" y="483384"/>
                  </a:lnTo>
                  <a:lnTo>
                    <a:pt x="4330251" y="483384"/>
                  </a:lnTo>
                  <a:cubicBezTo>
                    <a:pt x="4330251" y="483384"/>
                    <a:pt x="4332396" y="484768"/>
                    <a:pt x="4332396" y="484768"/>
                  </a:cubicBezTo>
                  <a:lnTo>
                    <a:pt x="4331081" y="487811"/>
                  </a:lnTo>
                  <a:lnTo>
                    <a:pt x="4336134" y="487673"/>
                  </a:lnTo>
                  <a:lnTo>
                    <a:pt x="4338833" y="488019"/>
                  </a:lnTo>
                  <a:lnTo>
                    <a:pt x="4340771" y="489056"/>
                  </a:lnTo>
                  <a:lnTo>
                    <a:pt x="4341532" y="490717"/>
                  </a:lnTo>
                  <a:lnTo>
                    <a:pt x="4341532" y="492723"/>
                  </a:lnTo>
                  <a:cubicBezTo>
                    <a:pt x="4341532" y="492723"/>
                    <a:pt x="4340979" y="494590"/>
                    <a:pt x="4340979" y="494590"/>
                  </a:cubicBezTo>
                  <a:lnTo>
                    <a:pt x="4339664" y="495835"/>
                  </a:lnTo>
                  <a:lnTo>
                    <a:pt x="4338833" y="495835"/>
                  </a:lnTo>
                  <a:cubicBezTo>
                    <a:pt x="4338833" y="495835"/>
                    <a:pt x="4336410" y="494729"/>
                    <a:pt x="4336410" y="494729"/>
                  </a:cubicBezTo>
                  <a:lnTo>
                    <a:pt x="4335304" y="494521"/>
                  </a:lnTo>
                  <a:lnTo>
                    <a:pt x="4333158" y="495144"/>
                  </a:lnTo>
                  <a:lnTo>
                    <a:pt x="4331013" y="496458"/>
                  </a:lnTo>
                  <a:lnTo>
                    <a:pt x="4329005" y="497980"/>
                  </a:lnTo>
                  <a:lnTo>
                    <a:pt x="4327483" y="499502"/>
                  </a:lnTo>
                  <a:lnTo>
                    <a:pt x="4325822" y="502960"/>
                  </a:lnTo>
                  <a:lnTo>
                    <a:pt x="4324576" y="510708"/>
                  </a:lnTo>
                  <a:lnTo>
                    <a:pt x="4322430" y="512990"/>
                  </a:lnTo>
                  <a:lnTo>
                    <a:pt x="4318208" y="512990"/>
                  </a:lnTo>
                  <a:cubicBezTo>
                    <a:pt x="4318208" y="512990"/>
                    <a:pt x="4314609" y="510431"/>
                    <a:pt x="4314609" y="510431"/>
                  </a:cubicBezTo>
                  <a:lnTo>
                    <a:pt x="4311356" y="507249"/>
                  </a:lnTo>
                  <a:lnTo>
                    <a:pt x="4308242" y="505243"/>
                  </a:lnTo>
                  <a:lnTo>
                    <a:pt x="4306581" y="505727"/>
                  </a:lnTo>
                  <a:lnTo>
                    <a:pt x="4308450" y="508287"/>
                  </a:lnTo>
                  <a:lnTo>
                    <a:pt x="4313225" y="513544"/>
                  </a:lnTo>
                  <a:lnTo>
                    <a:pt x="4313848" y="516933"/>
                  </a:lnTo>
                  <a:lnTo>
                    <a:pt x="4311910" y="517833"/>
                  </a:lnTo>
                  <a:lnTo>
                    <a:pt x="4305473" y="516864"/>
                  </a:lnTo>
                  <a:lnTo>
                    <a:pt x="4303259" y="517141"/>
                  </a:lnTo>
                  <a:lnTo>
                    <a:pt x="4298483" y="518248"/>
                  </a:lnTo>
                  <a:lnTo>
                    <a:pt x="4296338" y="518248"/>
                  </a:lnTo>
                  <a:cubicBezTo>
                    <a:pt x="4296338" y="518248"/>
                    <a:pt x="4295991" y="517902"/>
                    <a:pt x="4295991" y="517902"/>
                  </a:cubicBezTo>
                  <a:lnTo>
                    <a:pt x="4295991" y="517348"/>
                  </a:lnTo>
                  <a:cubicBezTo>
                    <a:pt x="4295991" y="517348"/>
                    <a:pt x="4295991" y="516795"/>
                    <a:pt x="4295991" y="516795"/>
                  </a:cubicBezTo>
                  <a:lnTo>
                    <a:pt x="4295784" y="516449"/>
                  </a:lnTo>
                  <a:lnTo>
                    <a:pt x="4292115" y="515688"/>
                  </a:lnTo>
                  <a:lnTo>
                    <a:pt x="4291008" y="515342"/>
                  </a:lnTo>
                  <a:lnTo>
                    <a:pt x="4288170" y="513406"/>
                  </a:lnTo>
                  <a:lnTo>
                    <a:pt x="4285471" y="511261"/>
                  </a:lnTo>
                  <a:lnTo>
                    <a:pt x="4282426" y="509947"/>
                  </a:lnTo>
                  <a:lnTo>
                    <a:pt x="4278550" y="510293"/>
                  </a:lnTo>
                  <a:lnTo>
                    <a:pt x="4281388" y="512160"/>
                  </a:lnTo>
                  <a:lnTo>
                    <a:pt x="4284641" y="514720"/>
                  </a:lnTo>
                  <a:lnTo>
                    <a:pt x="4286787" y="517625"/>
                  </a:lnTo>
                  <a:lnTo>
                    <a:pt x="4286163" y="520530"/>
                  </a:lnTo>
                  <a:lnTo>
                    <a:pt x="4288655" y="520323"/>
                  </a:lnTo>
                  <a:lnTo>
                    <a:pt x="4290109" y="521291"/>
                  </a:lnTo>
                  <a:lnTo>
                    <a:pt x="4290385" y="523090"/>
                  </a:lnTo>
                  <a:lnTo>
                    <a:pt x="4289486" y="525649"/>
                  </a:lnTo>
                  <a:lnTo>
                    <a:pt x="4287893" y="527517"/>
                  </a:lnTo>
                  <a:lnTo>
                    <a:pt x="4286094" y="528416"/>
                  </a:lnTo>
                  <a:lnTo>
                    <a:pt x="4281042" y="529108"/>
                  </a:lnTo>
                  <a:lnTo>
                    <a:pt x="4283257" y="529869"/>
                  </a:lnTo>
                  <a:lnTo>
                    <a:pt x="4285402" y="530076"/>
                  </a:lnTo>
                  <a:lnTo>
                    <a:pt x="4287409" y="530491"/>
                  </a:lnTo>
                  <a:lnTo>
                    <a:pt x="4289140" y="531737"/>
                  </a:lnTo>
                  <a:lnTo>
                    <a:pt x="4290316" y="533950"/>
                  </a:lnTo>
                  <a:lnTo>
                    <a:pt x="4290316" y="536094"/>
                  </a:lnTo>
                  <a:cubicBezTo>
                    <a:pt x="4290316" y="536094"/>
                    <a:pt x="4289347" y="538031"/>
                    <a:pt x="4289347" y="538031"/>
                  </a:cubicBezTo>
                  <a:lnTo>
                    <a:pt x="4287893" y="539761"/>
                  </a:lnTo>
                  <a:lnTo>
                    <a:pt x="4284018" y="541905"/>
                  </a:lnTo>
                  <a:lnTo>
                    <a:pt x="4274675" y="544534"/>
                  </a:lnTo>
                  <a:lnTo>
                    <a:pt x="4272183" y="546886"/>
                  </a:lnTo>
                  <a:lnTo>
                    <a:pt x="4273429" y="546401"/>
                  </a:lnTo>
                  <a:lnTo>
                    <a:pt x="4274744" y="546194"/>
                  </a:lnTo>
                  <a:lnTo>
                    <a:pt x="4276059" y="546470"/>
                  </a:lnTo>
                  <a:lnTo>
                    <a:pt x="4277097" y="547231"/>
                  </a:lnTo>
                  <a:lnTo>
                    <a:pt x="4277927" y="548476"/>
                  </a:lnTo>
                  <a:lnTo>
                    <a:pt x="4277581" y="548891"/>
                  </a:lnTo>
                  <a:lnTo>
                    <a:pt x="4276889" y="549237"/>
                  </a:lnTo>
                  <a:lnTo>
                    <a:pt x="4276405" y="550137"/>
                  </a:lnTo>
                  <a:lnTo>
                    <a:pt x="4276197" y="551866"/>
                  </a:lnTo>
                  <a:lnTo>
                    <a:pt x="4276197" y="553111"/>
                  </a:lnTo>
                  <a:cubicBezTo>
                    <a:pt x="4276197" y="553111"/>
                    <a:pt x="4276612" y="554149"/>
                    <a:pt x="4276612" y="554149"/>
                  </a:cubicBezTo>
                  <a:lnTo>
                    <a:pt x="4278066" y="555325"/>
                  </a:lnTo>
                  <a:lnTo>
                    <a:pt x="4279935" y="556155"/>
                  </a:lnTo>
                  <a:lnTo>
                    <a:pt x="4282011" y="556708"/>
                  </a:lnTo>
                  <a:lnTo>
                    <a:pt x="4284018" y="557400"/>
                  </a:lnTo>
                  <a:lnTo>
                    <a:pt x="4285610" y="558852"/>
                  </a:lnTo>
                  <a:lnTo>
                    <a:pt x="4286579" y="560997"/>
                  </a:lnTo>
                  <a:lnTo>
                    <a:pt x="4286232" y="562311"/>
                  </a:lnTo>
                  <a:lnTo>
                    <a:pt x="4284849" y="562934"/>
                  </a:lnTo>
                  <a:lnTo>
                    <a:pt x="4282426" y="562934"/>
                  </a:lnTo>
                  <a:cubicBezTo>
                    <a:pt x="4282426" y="562934"/>
                    <a:pt x="4280350" y="562588"/>
                    <a:pt x="4280350" y="562588"/>
                  </a:cubicBezTo>
                  <a:lnTo>
                    <a:pt x="4279173" y="561827"/>
                  </a:lnTo>
                  <a:lnTo>
                    <a:pt x="4278619" y="561066"/>
                  </a:lnTo>
                  <a:lnTo>
                    <a:pt x="4278412" y="559959"/>
                  </a:lnTo>
                  <a:lnTo>
                    <a:pt x="4277927" y="558991"/>
                  </a:lnTo>
                  <a:lnTo>
                    <a:pt x="4276543" y="558576"/>
                  </a:lnTo>
                  <a:lnTo>
                    <a:pt x="4275228" y="559337"/>
                  </a:lnTo>
                  <a:lnTo>
                    <a:pt x="4275228" y="561204"/>
                  </a:lnTo>
                  <a:cubicBezTo>
                    <a:pt x="4275228" y="561204"/>
                    <a:pt x="4275367" y="563487"/>
                    <a:pt x="4275367" y="563487"/>
                  </a:cubicBezTo>
                  <a:lnTo>
                    <a:pt x="4275020" y="565493"/>
                  </a:lnTo>
                  <a:lnTo>
                    <a:pt x="4273151" y="567084"/>
                  </a:lnTo>
                  <a:lnTo>
                    <a:pt x="4270798" y="567707"/>
                  </a:lnTo>
                  <a:lnTo>
                    <a:pt x="4268446" y="567223"/>
                  </a:lnTo>
                  <a:lnTo>
                    <a:pt x="4266715" y="565493"/>
                  </a:lnTo>
                  <a:lnTo>
                    <a:pt x="4266438" y="563487"/>
                  </a:lnTo>
                  <a:lnTo>
                    <a:pt x="4267546" y="559959"/>
                  </a:lnTo>
                  <a:lnTo>
                    <a:pt x="4267199" y="557746"/>
                  </a:lnTo>
                  <a:lnTo>
                    <a:pt x="4260694" y="563695"/>
                  </a:lnTo>
                  <a:lnTo>
                    <a:pt x="4253773" y="561343"/>
                  </a:lnTo>
                  <a:lnTo>
                    <a:pt x="4246713" y="555255"/>
                  </a:lnTo>
                  <a:lnTo>
                    <a:pt x="4239446" y="549998"/>
                  </a:lnTo>
                  <a:lnTo>
                    <a:pt x="4232525" y="547992"/>
                  </a:lnTo>
                  <a:lnTo>
                    <a:pt x="4224981" y="546540"/>
                  </a:lnTo>
                  <a:lnTo>
                    <a:pt x="4218545" y="543565"/>
                  </a:lnTo>
                  <a:lnTo>
                    <a:pt x="4214599" y="537132"/>
                  </a:lnTo>
                  <a:lnTo>
                    <a:pt x="4214115" y="533258"/>
                  </a:lnTo>
                  <a:lnTo>
                    <a:pt x="4214115" y="529523"/>
                  </a:lnTo>
                  <a:cubicBezTo>
                    <a:pt x="4214115" y="529523"/>
                    <a:pt x="4213492" y="525787"/>
                    <a:pt x="4213492" y="525787"/>
                  </a:cubicBezTo>
                  <a:lnTo>
                    <a:pt x="4211554" y="522052"/>
                  </a:lnTo>
                  <a:lnTo>
                    <a:pt x="4208370" y="519147"/>
                  </a:lnTo>
                  <a:lnTo>
                    <a:pt x="4204356" y="517210"/>
                  </a:lnTo>
                  <a:lnTo>
                    <a:pt x="4195635" y="514651"/>
                  </a:lnTo>
                  <a:lnTo>
                    <a:pt x="4190998" y="513959"/>
                  </a:lnTo>
                  <a:lnTo>
                    <a:pt x="4187745" y="514651"/>
                  </a:lnTo>
                  <a:lnTo>
                    <a:pt x="4180478" y="518040"/>
                  </a:lnTo>
                  <a:lnTo>
                    <a:pt x="4176464" y="519009"/>
                  </a:lnTo>
                  <a:lnTo>
                    <a:pt x="4171481" y="519493"/>
                  </a:lnTo>
                  <a:lnTo>
                    <a:pt x="4166498" y="519493"/>
                  </a:lnTo>
                  <a:cubicBezTo>
                    <a:pt x="4166498" y="519493"/>
                    <a:pt x="4162691" y="518594"/>
                    <a:pt x="4162691" y="518594"/>
                  </a:cubicBezTo>
                  <a:lnTo>
                    <a:pt x="4160061" y="516311"/>
                  </a:lnTo>
                  <a:lnTo>
                    <a:pt x="4159577" y="513336"/>
                  </a:lnTo>
                  <a:lnTo>
                    <a:pt x="4159715" y="510085"/>
                  </a:lnTo>
                  <a:lnTo>
                    <a:pt x="4159161" y="506903"/>
                  </a:lnTo>
                  <a:lnTo>
                    <a:pt x="4158192" y="505865"/>
                  </a:lnTo>
                  <a:lnTo>
                    <a:pt x="4154939" y="503099"/>
                  </a:lnTo>
                  <a:lnTo>
                    <a:pt x="4153762" y="501854"/>
                  </a:lnTo>
                  <a:lnTo>
                    <a:pt x="4152725" y="499986"/>
                  </a:lnTo>
                  <a:lnTo>
                    <a:pt x="4151894" y="498049"/>
                  </a:lnTo>
                  <a:lnTo>
                    <a:pt x="4151201" y="496043"/>
                  </a:lnTo>
                  <a:lnTo>
                    <a:pt x="4150717" y="493968"/>
                  </a:lnTo>
                  <a:lnTo>
                    <a:pt x="4152794" y="494106"/>
                  </a:lnTo>
                  <a:lnTo>
                    <a:pt x="4153693" y="494314"/>
                  </a:lnTo>
                  <a:lnTo>
                    <a:pt x="4154731" y="494867"/>
                  </a:lnTo>
                  <a:lnTo>
                    <a:pt x="4158884" y="482208"/>
                  </a:lnTo>
                  <a:lnTo>
                    <a:pt x="4159299" y="477643"/>
                  </a:lnTo>
                  <a:lnTo>
                    <a:pt x="4157638" y="479856"/>
                  </a:lnTo>
                  <a:lnTo>
                    <a:pt x="4156116" y="482623"/>
                  </a:lnTo>
                  <a:lnTo>
                    <a:pt x="4154455" y="485113"/>
                  </a:lnTo>
                  <a:lnTo>
                    <a:pt x="4152309" y="486566"/>
                  </a:lnTo>
                  <a:lnTo>
                    <a:pt x="4149264" y="486428"/>
                  </a:lnTo>
                  <a:lnTo>
                    <a:pt x="4147949" y="484283"/>
                  </a:lnTo>
                  <a:lnTo>
                    <a:pt x="4147395" y="481309"/>
                  </a:lnTo>
                  <a:lnTo>
                    <a:pt x="4146634" y="478750"/>
                  </a:lnTo>
                  <a:lnTo>
                    <a:pt x="4146080" y="479925"/>
                  </a:lnTo>
                  <a:lnTo>
                    <a:pt x="4145111" y="480617"/>
                  </a:lnTo>
                  <a:lnTo>
                    <a:pt x="4144211" y="481101"/>
                  </a:lnTo>
                  <a:lnTo>
                    <a:pt x="4143588" y="481655"/>
                  </a:lnTo>
                  <a:lnTo>
                    <a:pt x="4143311" y="482554"/>
                  </a:lnTo>
                  <a:lnTo>
                    <a:pt x="4143311" y="484422"/>
                  </a:lnTo>
                  <a:cubicBezTo>
                    <a:pt x="4143311" y="484422"/>
                    <a:pt x="4143035" y="485183"/>
                    <a:pt x="4143035" y="485183"/>
                  </a:cubicBezTo>
                  <a:lnTo>
                    <a:pt x="4142066" y="487742"/>
                  </a:lnTo>
                  <a:lnTo>
                    <a:pt x="4141235" y="488503"/>
                  </a:lnTo>
                  <a:lnTo>
                    <a:pt x="4139505" y="488987"/>
                  </a:lnTo>
                  <a:lnTo>
                    <a:pt x="4138052" y="489195"/>
                  </a:lnTo>
                  <a:lnTo>
                    <a:pt x="4136806" y="489056"/>
                  </a:lnTo>
                  <a:lnTo>
                    <a:pt x="4136045" y="488365"/>
                  </a:lnTo>
                  <a:lnTo>
                    <a:pt x="4135422" y="486774"/>
                  </a:lnTo>
                  <a:lnTo>
                    <a:pt x="4134176" y="490717"/>
                  </a:lnTo>
                  <a:lnTo>
                    <a:pt x="4133345" y="494867"/>
                  </a:lnTo>
                  <a:lnTo>
                    <a:pt x="4133207" y="499087"/>
                  </a:lnTo>
                  <a:lnTo>
                    <a:pt x="4134107" y="503099"/>
                  </a:lnTo>
                  <a:lnTo>
                    <a:pt x="4136114" y="506073"/>
                  </a:lnTo>
                  <a:lnTo>
                    <a:pt x="4138813" y="508494"/>
                  </a:lnTo>
                  <a:lnTo>
                    <a:pt x="4141166" y="511053"/>
                  </a:lnTo>
                  <a:lnTo>
                    <a:pt x="4142412" y="514443"/>
                  </a:lnTo>
                  <a:lnTo>
                    <a:pt x="4141927" y="517694"/>
                  </a:lnTo>
                  <a:lnTo>
                    <a:pt x="4140336" y="521568"/>
                  </a:lnTo>
                  <a:lnTo>
                    <a:pt x="4136667" y="528485"/>
                  </a:lnTo>
                  <a:lnTo>
                    <a:pt x="4134660" y="531252"/>
                  </a:lnTo>
                  <a:lnTo>
                    <a:pt x="4132376" y="533397"/>
                  </a:lnTo>
                  <a:lnTo>
                    <a:pt x="4127047" y="537201"/>
                  </a:lnTo>
                  <a:lnTo>
                    <a:pt x="4119019" y="544879"/>
                  </a:lnTo>
                  <a:lnTo>
                    <a:pt x="4115973" y="546886"/>
                  </a:lnTo>
                  <a:lnTo>
                    <a:pt x="4105314" y="552627"/>
                  </a:lnTo>
                  <a:lnTo>
                    <a:pt x="4101854" y="554149"/>
                  </a:lnTo>
                  <a:lnTo>
                    <a:pt x="4098393" y="554564"/>
                  </a:lnTo>
                  <a:lnTo>
                    <a:pt x="4094933" y="553803"/>
                  </a:lnTo>
                  <a:lnTo>
                    <a:pt x="4091403" y="552627"/>
                  </a:lnTo>
                  <a:lnTo>
                    <a:pt x="4083790" y="550759"/>
                  </a:lnTo>
                  <a:lnTo>
                    <a:pt x="4080884" y="549445"/>
                  </a:lnTo>
                  <a:lnTo>
                    <a:pt x="4078392" y="547439"/>
                  </a:lnTo>
                  <a:lnTo>
                    <a:pt x="4071055" y="539622"/>
                  </a:lnTo>
                  <a:lnTo>
                    <a:pt x="4068287" y="537547"/>
                  </a:lnTo>
                  <a:lnTo>
                    <a:pt x="4065173" y="536440"/>
                  </a:lnTo>
                  <a:lnTo>
                    <a:pt x="4063512" y="536440"/>
                  </a:lnTo>
                  <a:cubicBezTo>
                    <a:pt x="4063512" y="536440"/>
                    <a:pt x="4060466" y="537478"/>
                    <a:pt x="4060466" y="537478"/>
                  </a:cubicBezTo>
                  <a:lnTo>
                    <a:pt x="4058874" y="537824"/>
                  </a:lnTo>
                  <a:lnTo>
                    <a:pt x="4057213" y="537547"/>
                  </a:lnTo>
                  <a:lnTo>
                    <a:pt x="4055829" y="536994"/>
                  </a:lnTo>
                  <a:lnTo>
                    <a:pt x="4054514" y="536717"/>
                  </a:lnTo>
                  <a:lnTo>
                    <a:pt x="4052991" y="537409"/>
                  </a:lnTo>
                  <a:lnTo>
                    <a:pt x="4057697" y="538308"/>
                  </a:lnTo>
                  <a:lnTo>
                    <a:pt x="4063234" y="538654"/>
                  </a:lnTo>
                  <a:lnTo>
                    <a:pt x="4068079" y="539968"/>
                  </a:lnTo>
                  <a:lnTo>
                    <a:pt x="4070640" y="543911"/>
                  </a:lnTo>
                  <a:lnTo>
                    <a:pt x="4070640" y="546263"/>
                  </a:lnTo>
                  <a:cubicBezTo>
                    <a:pt x="4070640" y="546263"/>
                    <a:pt x="4069464" y="547162"/>
                    <a:pt x="4069464" y="547162"/>
                  </a:cubicBezTo>
                  <a:lnTo>
                    <a:pt x="4067803" y="547162"/>
                  </a:lnTo>
                  <a:lnTo>
                    <a:pt x="4056106" y="545640"/>
                  </a:lnTo>
                  <a:lnTo>
                    <a:pt x="4053753" y="544603"/>
                  </a:lnTo>
                  <a:lnTo>
                    <a:pt x="4048977" y="541767"/>
                  </a:lnTo>
                  <a:lnTo>
                    <a:pt x="4046762" y="541421"/>
                  </a:lnTo>
                  <a:lnTo>
                    <a:pt x="4044409" y="542458"/>
                  </a:lnTo>
                  <a:lnTo>
                    <a:pt x="4039288" y="546055"/>
                  </a:lnTo>
                  <a:lnTo>
                    <a:pt x="4036519" y="547301"/>
                  </a:lnTo>
                  <a:lnTo>
                    <a:pt x="4015756" y="552212"/>
                  </a:lnTo>
                  <a:lnTo>
                    <a:pt x="4019216" y="552212"/>
                  </a:lnTo>
                  <a:lnTo>
                    <a:pt x="4029529" y="549722"/>
                  </a:lnTo>
                  <a:lnTo>
                    <a:pt x="4036103" y="548891"/>
                  </a:lnTo>
                  <a:lnTo>
                    <a:pt x="4039218" y="548131"/>
                  </a:lnTo>
                  <a:lnTo>
                    <a:pt x="4042333" y="546886"/>
                  </a:lnTo>
                  <a:lnTo>
                    <a:pt x="4045101" y="545156"/>
                  </a:lnTo>
                  <a:lnTo>
                    <a:pt x="4047316" y="544049"/>
                  </a:lnTo>
                  <a:lnTo>
                    <a:pt x="4049323" y="544395"/>
                  </a:lnTo>
                  <a:lnTo>
                    <a:pt x="4051538" y="547024"/>
                  </a:lnTo>
                  <a:lnTo>
                    <a:pt x="4052645" y="549929"/>
                  </a:lnTo>
                  <a:lnTo>
                    <a:pt x="4052161" y="552004"/>
                  </a:lnTo>
                  <a:lnTo>
                    <a:pt x="4048770" y="556085"/>
                  </a:lnTo>
                  <a:lnTo>
                    <a:pt x="4052922" y="553872"/>
                  </a:lnTo>
                  <a:lnTo>
                    <a:pt x="4054999" y="553042"/>
                  </a:lnTo>
                  <a:lnTo>
                    <a:pt x="4057075" y="552696"/>
                  </a:lnTo>
                  <a:lnTo>
                    <a:pt x="4059359" y="553042"/>
                  </a:lnTo>
                  <a:lnTo>
                    <a:pt x="4060951" y="553526"/>
                  </a:lnTo>
                  <a:lnTo>
                    <a:pt x="4062473" y="553734"/>
                  </a:lnTo>
                  <a:lnTo>
                    <a:pt x="4064826" y="553111"/>
                  </a:lnTo>
                  <a:lnTo>
                    <a:pt x="4070917" y="549583"/>
                  </a:lnTo>
                  <a:lnTo>
                    <a:pt x="4073963" y="548822"/>
                  </a:lnTo>
                  <a:lnTo>
                    <a:pt x="4076177" y="550690"/>
                  </a:lnTo>
                  <a:lnTo>
                    <a:pt x="4076385" y="552419"/>
                  </a:lnTo>
                  <a:lnTo>
                    <a:pt x="4075416" y="557054"/>
                  </a:lnTo>
                  <a:lnTo>
                    <a:pt x="4075416" y="559129"/>
                  </a:lnTo>
                  <a:cubicBezTo>
                    <a:pt x="4075416" y="559129"/>
                    <a:pt x="4076038" y="561343"/>
                    <a:pt x="4076038" y="561343"/>
                  </a:cubicBezTo>
                  <a:lnTo>
                    <a:pt x="4077146" y="563210"/>
                  </a:lnTo>
                  <a:lnTo>
                    <a:pt x="4078668" y="564870"/>
                  </a:lnTo>
                  <a:lnTo>
                    <a:pt x="4081990" y="567707"/>
                  </a:lnTo>
                  <a:lnTo>
                    <a:pt x="4083929" y="568952"/>
                  </a:lnTo>
                  <a:lnTo>
                    <a:pt x="4085936" y="569920"/>
                  </a:lnTo>
                  <a:lnTo>
                    <a:pt x="4087805" y="570128"/>
                  </a:lnTo>
                  <a:lnTo>
                    <a:pt x="4089604" y="569367"/>
                  </a:lnTo>
                  <a:lnTo>
                    <a:pt x="4090435" y="568122"/>
                  </a:lnTo>
                  <a:lnTo>
                    <a:pt x="4091057" y="566531"/>
                  </a:lnTo>
                  <a:lnTo>
                    <a:pt x="4092096" y="564732"/>
                  </a:lnTo>
                  <a:lnTo>
                    <a:pt x="4093757" y="566669"/>
                  </a:lnTo>
                  <a:lnTo>
                    <a:pt x="4095279" y="568883"/>
                  </a:lnTo>
                  <a:lnTo>
                    <a:pt x="4096525" y="571235"/>
                  </a:lnTo>
                  <a:lnTo>
                    <a:pt x="4097217" y="573656"/>
                  </a:lnTo>
                  <a:lnTo>
                    <a:pt x="4097217" y="574624"/>
                  </a:lnTo>
                  <a:cubicBezTo>
                    <a:pt x="4097217" y="574624"/>
                    <a:pt x="4096663" y="576838"/>
                    <a:pt x="4096663" y="576838"/>
                  </a:cubicBezTo>
                  <a:lnTo>
                    <a:pt x="4096802" y="577599"/>
                  </a:lnTo>
                  <a:lnTo>
                    <a:pt x="4097494" y="578290"/>
                  </a:lnTo>
                  <a:lnTo>
                    <a:pt x="4099501" y="579051"/>
                  </a:lnTo>
                  <a:lnTo>
                    <a:pt x="4100193" y="579535"/>
                  </a:lnTo>
                  <a:lnTo>
                    <a:pt x="4100954" y="581403"/>
                  </a:lnTo>
                  <a:lnTo>
                    <a:pt x="4101923" y="584585"/>
                  </a:lnTo>
                  <a:lnTo>
                    <a:pt x="4102547" y="587836"/>
                  </a:lnTo>
                  <a:lnTo>
                    <a:pt x="4102339" y="589980"/>
                  </a:lnTo>
                  <a:lnTo>
                    <a:pt x="4101301" y="590811"/>
                  </a:lnTo>
                  <a:lnTo>
                    <a:pt x="4099640" y="591433"/>
                  </a:lnTo>
                  <a:lnTo>
                    <a:pt x="4097909" y="591917"/>
                  </a:lnTo>
                  <a:lnTo>
                    <a:pt x="4096387" y="592471"/>
                  </a:lnTo>
                  <a:lnTo>
                    <a:pt x="4097356" y="593301"/>
                  </a:lnTo>
                  <a:lnTo>
                    <a:pt x="4098463" y="593508"/>
                  </a:lnTo>
                  <a:lnTo>
                    <a:pt x="4099570" y="593508"/>
                  </a:lnTo>
                  <a:cubicBezTo>
                    <a:pt x="4099570" y="593508"/>
                    <a:pt x="4100539" y="594131"/>
                    <a:pt x="4100539" y="594131"/>
                  </a:cubicBezTo>
                  <a:lnTo>
                    <a:pt x="4101023" y="595168"/>
                  </a:lnTo>
                  <a:lnTo>
                    <a:pt x="4101023" y="596275"/>
                  </a:lnTo>
                  <a:cubicBezTo>
                    <a:pt x="4101023" y="596275"/>
                    <a:pt x="4101023" y="597244"/>
                    <a:pt x="4101023" y="597244"/>
                  </a:cubicBezTo>
                  <a:lnTo>
                    <a:pt x="4101231" y="597936"/>
                  </a:lnTo>
                  <a:lnTo>
                    <a:pt x="4102547" y="599042"/>
                  </a:lnTo>
                  <a:lnTo>
                    <a:pt x="4103308" y="598766"/>
                  </a:lnTo>
                  <a:lnTo>
                    <a:pt x="4103653" y="597313"/>
                  </a:lnTo>
                  <a:lnTo>
                    <a:pt x="4103653" y="594823"/>
                  </a:lnTo>
                  <a:cubicBezTo>
                    <a:pt x="4103653" y="594823"/>
                    <a:pt x="4105869" y="600426"/>
                    <a:pt x="4105869" y="600426"/>
                  </a:cubicBezTo>
                  <a:lnTo>
                    <a:pt x="4106630" y="601809"/>
                  </a:lnTo>
                  <a:lnTo>
                    <a:pt x="4108222" y="603262"/>
                  </a:lnTo>
                  <a:lnTo>
                    <a:pt x="4112029" y="605060"/>
                  </a:lnTo>
                  <a:lnTo>
                    <a:pt x="4113759" y="606236"/>
                  </a:lnTo>
                  <a:lnTo>
                    <a:pt x="4115073" y="607689"/>
                  </a:lnTo>
                  <a:lnTo>
                    <a:pt x="4115489" y="608727"/>
                  </a:lnTo>
                  <a:lnTo>
                    <a:pt x="4115143" y="611009"/>
                  </a:lnTo>
                  <a:lnTo>
                    <a:pt x="4114866" y="611701"/>
                  </a:lnTo>
                  <a:lnTo>
                    <a:pt x="4114312" y="612185"/>
                  </a:lnTo>
                  <a:lnTo>
                    <a:pt x="4113828" y="612808"/>
                  </a:lnTo>
                  <a:lnTo>
                    <a:pt x="4113690" y="613915"/>
                  </a:lnTo>
                  <a:lnTo>
                    <a:pt x="4114035" y="614883"/>
                  </a:lnTo>
                  <a:lnTo>
                    <a:pt x="4114659" y="615644"/>
                  </a:lnTo>
                  <a:lnTo>
                    <a:pt x="4116043" y="616958"/>
                  </a:lnTo>
                  <a:lnTo>
                    <a:pt x="4117357" y="617927"/>
                  </a:lnTo>
                  <a:lnTo>
                    <a:pt x="4118603" y="618618"/>
                  </a:lnTo>
                  <a:lnTo>
                    <a:pt x="4119434" y="619725"/>
                  </a:lnTo>
                  <a:lnTo>
                    <a:pt x="4119642" y="621800"/>
                  </a:lnTo>
                  <a:lnTo>
                    <a:pt x="4119157" y="623668"/>
                  </a:lnTo>
                  <a:lnTo>
                    <a:pt x="4118050" y="625121"/>
                  </a:lnTo>
                  <a:lnTo>
                    <a:pt x="4115073" y="627680"/>
                  </a:lnTo>
                  <a:lnTo>
                    <a:pt x="4114382" y="628164"/>
                  </a:lnTo>
                  <a:lnTo>
                    <a:pt x="4112651" y="629202"/>
                  </a:lnTo>
                  <a:lnTo>
                    <a:pt x="4112098" y="629686"/>
                  </a:lnTo>
                  <a:lnTo>
                    <a:pt x="4110852" y="632315"/>
                  </a:lnTo>
                  <a:lnTo>
                    <a:pt x="4110505" y="632868"/>
                  </a:lnTo>
                  <a:lnTo>
                    <a:pt x="4109952" y="633560"/>
                  </a:lnTo>
                  <a:lnTo>
                    <a:pt x="4109952" y="633975"/>
                  </a:lnTo>
                  <a:lnTo>
                    <a:pt x="4109744" y="634321"/>
                  </a:lnTo>
                  <a:lnTo>
                    <a:pt x="4108706" y="634597"/>
                  </a:lnTo>
                  <a:lnTo>
                    <a:pt x="4108222" y="634459"/>
                  </a:lnTo>
                  <a:lnTo>
                    <a:pt x="4107045" y="633698"/>
                  </a:lnTo>
                  <a:lnTo>
                    <a:pt x="4106491" y="633421"/>
                  </a:lnTo>
                  <a:lnTo>
                    <a:pt x="4101647" y="632246"/>
                  </a:lnTo>
                  <a:lnTo>
                    <a:pt x="4087389" y="627542"/>
                  </a:lnTo>
                  <a:lnTo>
                    <a:pt x="4074654" y="626297"/>
                  </a:lnTo>
                  <a:lnTo>
                    <a:pt x="4072302" y="625190"/>
                  </a:lnTo>
                  <a:lnTo>
                    <a:pt x="4072302" y="623876"/>
                  </a:lnTo>
                  <a:cubicBezTo>
                    <a:pt x="4072302" y="623876"/>
                    <a:pt x="4072993" y="622630"/>
                    <a:pt x="4072993" y="622630"/>
                  </a:cubicBezTo>
                  <a:lnTo>
                    <a:pt x="4073478" y="621385"/>
                  </a:lnTo>
                  <a:lnTo>
                    <a:pt x="4073132" y="620071"/>
                  </a:lnTo>
                  <a:lnTo>
                    <a:pt x="4072647" y="620417"/>
                  </a:lnTo>
                  <a:lnTo>
                    <a:pt x="4071055" y="620555"/>
                  </a:lnTo>
                  <a:lnTo>
                    <a:pt x="4068841" y="620555"/>
                  </a:lnTo>
                  <a:cubicBezTo>
                    <a:pt x="4068841" y="620555"/>
                    <a:pt x="4066695" y="620693"/>
                    <a:pt x="4066695" y="620693"/>
                  </a:cubicBezTo>
                  <a:lnTo>
                    <a:pt x="4065726" y="621316"/>
                  </a:lnTo>
                  <a:lnTo>
                    <a:pt x="4065380" y="622907"/>
                  </a:lnTo>
                  <a:lnTo>
                    <a:pt x="4065865" y="624360"/>
                  </a:lnTo>
                  <a:lnTo>
                    <a:pt x="4067041" y="625328"/>
                  </a:lnTo>
                  <a:lnTo>
                    <a:pt x="4068495" y="625881"/>
                  </a:lnTo>
                  <a:lnTo>
                    <a:pt x="4070156" y="626158"/>
                  </a:lnTo>
                  <a:lnTo>
                    <a:pt x="4067803" y="627473"/>
                  </a:lnTo>
                  <a:lnTo>
                    <a:pt x="4058736" y="629548"/>
                  </a:lnTo>
                  <a:lnTo>
                    <a:pt x="4049876" y="634390"/>
                  </a:lnTo>
                  <a:lnTo>
                    <a:pt x="4020393" y="646288"/>
                  </a:lnTo>
                  <a:lnTo>
                    <a:pt x="4019770" y="646495"/>
                  </a:lnTo>
                  <a:lnTo>
                    <a:pt x="4019286" y="646495"/>
                  </a:lnTo>
                  <a:cubicBezTo>
                    <a:pt x="4019286" y="646495"/>
                    <a:pt x="4018870" y="646495"/>
                    <a:pt x="4018870" y="646495"/>
                  </a:cubicBezTo>
                  <a:lnTo>
                    <a:pt x="4018178" y="646772"/>
                  </a:lnTo>
                  <a:lnTo>
                    <a:pt x="4017417" y="647395"/>
                  </a:lnTo>
                  <a:lnTo>
                    <a:pt x="4016309" y="648916"/>
                  </a:lnTo>
                  <a:lnTo>
                    <a:pt x="4015548" y="649539"/>
                  </a:lnTo>
                  <a:lnTo>
                    <a:pt x="4013956" y="650092"/>
                  </a:lnTo>
                  <a:lnTo>
                    <a:pt x="4008973" y="650715"/>
                  </a:lnTo>
                  <a:lnTo>
                    <a:pt x="4007035" y="651407"/>
                  </a:lnTo>
                  <a:lnTo>
                    <a:pt x="4003644" y="653482"/>
                  </a:lnTo>
                  <a:lnTo>
                    <a:pt x="4001775" y="654243"/>
                  </a:lnTo>
                  <a:lnTo>
                    <a:pt x="4000253" y="654450"/>
                  </a:lnTo>
                  <a:lnTo>
                    <a:pt x="3997276" y="653966"/>
                  </a:lnTo>
                  <a:lnTo>
                    <a:pt x="3996031" y="654104"/>
                  </a:lnTo>
                  <a:lnTo>
                    <a:pt x="3993401" y="656180"/>
                  </a:lnTo>
                  <a:lnTo>
                    <a:pt x="3988694" y="662889"/>
                  </a:lnTo>
                  <a:lnTo>
                    <a:pt x="3985788" y="664757"/>
                  </a:lnTo>
                  <a:lnTo>
                    <a:pt x="3984403" y="664480"/>
                  </a:lnTo>
                  <a:lnTo>
                    <a:pt x="3981012" y="662889"/>
                  </a:lnTo>
                  <a:lnTo>
                    <a:pt x="3980112" y="662613"/>
                  </a:lnTo>
                  <a:lnTo>
                    <a:pt x="3979212" y="663789"/>
                  </a:lnTo>
                  <a:lnTo>
                    <a:pt x="3979489" y="665241"/>
                  </a:lnTo>
                  <a:lnTo>
                    <a:pt x="3980251" y="666694"/>
                  </a:lnTo>
                  <a:lnTo>
                    <a:pt x="3981220" y="667939"/>
                  </a:lnTo>
                  <a:lnTo>
                    <a:pt x="3977551" y="667801"/>
                  </a:lnTo>
                  <a:lnTo>
                    <a:pt x="3977067" y="668492"/>
                  </a:lnTo>
                  <a:lnTo>
                    <a:pt x="3976721" y="669945"/>
                  </a:lnTo>
                  <a:lnTo>
                    <a:pt x="3976237" y="670498"/>
                  </a:lnTo>
                  <a:lnTo>
                    <a:pt x="3972499" y="671951"/>
                  </a:lnTo>
                  <a:lnTo>
                    <a:pt x="3971668" y="672435"/>
                  </a:lnTo>
                  <a:lnTo>
                    <a:pt x="3971115" y="673473"/>
                  </a:lnTo>
                  <a:lnTo>
                    <a:pt x="3970838" y="674580"/>
                  </a:lnTo>
                  <a:lnTo>
                    <a:pt x="3970838" y="675617"/>
                  </a:lnTo>
                  <a:cubicBezTo>
                    <a:pt x="3970838" y="675617"/>
                    <a:pt x="3970561" y="676240"/>
                    <a:pt x="3970561" y="676240"/>
                  </a:cubicBezTo>
                  <a:lnTo>
                    <a:pt x="3966478" y="679837"/>
                  </a:lnTo>
                  <a:lnTo>
                    <a:pt x="3940869" y="694225"/>
                  </a:lnTo>
                  <a:lnTo>
                    <a:pt x="3936786" y="695677"/>
                  </a:lnTo>
                  <a:lnTo>
                    <a:pt x="3934848" y="696646"/>
                  </a:lnTo>
                  <a:lnTo>
                    <a:pt x="3933256" y="698029"/>
                  </a:lnTo>
                  <a:lnTo>
                    <a:pt x="3931734" y="702111"/>
                  </a:lnTo>
                  <a:lnTo>
                    <a:pt x="3930764" y="706953"/>
                  </a:lnTo>
                  <a:lnTo>
                    <a:pt x="3929103" y="710896"/>
                  </a:lnTo>
                  <a:lnTo>
                    <a:pt x="3925366" y="712210"/>
                  </a:lnTo>
                  <a:lnTo>
                    <a:pt x="3921629" y="710550"/>
                  </a:lnTo>
                  <a:lnTo>
                    <a:pt x="3919137" y="707299"/>
                  </a:lnTo>
                  <a:lnTo>
                    <a:pt x="3917130" y="703425"/>
                  </a:lnTo>
                  <a:lnTo>
                    <a:pt x="3914915" y="700035"/>
                  </a:lnTo>
                  <a:lnTo>
                    <a:pt x="3912978" y="697960"/>
                  </a:lnTo>
                  <a:lnTo>
                    <a:pt x="3910901" y="696093"/>
                  </a:lnTo>
                  <a:lnTo>
                    <a:pt x="3908617" y="694571"/>
                  </a:lnTo>
                  <a:lnTo>
                    <a:pt x="3905987" y="693326"/>
                  </a:lnTo>
                  <a:lnTo>
                    <a:pt x="3903634" y="692703"/>
                  </a:lnTo>
                  <a:lnTo>
                    <a:pt x="3901419" y="692703"/>
                  </a:lnTo>
                  <a:cubicBezTo>
                    <a:pt x="3901419" y="692703"/>
                    <a:pt x="3875811" y="694225"/>
                    <a:pt x="3875811" y="694225"/>
                  </a:cubicBezTo>
                  <a:lnTo>
                    <a:pt x="3865844" y="696923"/>
                  </a:lnTo>
                  <a:lnTo>
                    <a:pt x="3857124" y="702180"/>
                  </a:lnTo>
                  <a:lnTo>
                    <a:pt x="3849719" y="710827"/>
                  </a:lnTo>
                  <a:lnTo>
                    <a:pt x="3845081" y="715115"/>
                  </a:lnTo>
                  <a:lnTo>
                    <a:pt x="3841344" y="715738"/>
                  </a:lnTo>
                  <a:lnTo>
                    <a:pt x="3840513" y="712003"/>
                  </a:lnTo>
                  <a:lnTo>
                    <a:pt x="3841551" y="705846"/>
                  </a:lnTo>
                  <a:lnTo>
                    <a:pt x="3843420" y="699551"/>
                  </a:lnTo>
                  <a:lnTo>
                    <a:pt x="3844943" y="695539"/>
                  </a:lnTo>
                  <a:lnTo>
                    <a:pt x="3841136" y="696093"/>
                  </a:lnTo>
                  <a:lnTo>
                    <a:pt x="3837052" y="698375"/>
                  </a:lnTo>
                  <a:lnTo>
                    <a:pt x="3829370" y="703425"/>
                  </a:lnTo>
                  <a:lnTo>
                    <a:pt x="3822795" y="706953"/>
                  </a:lnTo>
                  <a:lnTo>
                    <a:pt x="3822103" y="707160"/>
                  </a:lnTo>
                  <a:lnTo>
                    <a:pt x="3821273" y="707160"/>
                  </a:lnTo>
                  <a:cubicBezTo>
                    <a:pt x="3821273" y="707160"/>
                    <a:pt x="3820511" y="707299"/>
                    <a:pt x="3820511" y="707299"/>
                  </a:cubicBezTo>
                  <a:lnTo>
                    <a:pt x="3819819" y="707714"/>
                  </a:lnTo>
                  <a:lnTo>
                    <a:pt x="3819266" y="708682"/>
                  </a:lnTo>
                  <a:lnTo>
                    <a:pt x="3819058" y="709443"/>
                  </a:lnTo>
                  <a:lnTo>
                    <a:pt x="3818920" y="710273"/>
                  </a:lnTo>
                  <a:lnTo>
                    <a:pt x="3818504" y="711449"/>
                  </a:lnTo>
                  <a:lnTo>
                    <a:pt x="3816566" y="714908"/>
                  </a:lnTo>
                  <a:lnTo>
                    <a:pt x="3815044" y="715945"/>
                  </a:lnTo>
                  <a:lnTo>
                    <a:pt x="3813175" y="714839"/>
                  </a:lnTo>
                  <a:lnTo>
                    <a:pt x="3810337" y="712003"/>
                  </a:lnTo>
                  <a:lnTo>
                    <a:pt x="3806877" y="709581"/>
                  </a:lnTo>
                  <a:lnTo>
                    <a:pt x="3804108" y="709858"/>
                  </a:lnTo>
                  <a:lnTo>
                    <a:pt x="3801548" y="711864"/>
                  </a:lnTo>
                  <a:lnTo>
                    <a:pt x="3798433" y="714631"/>
                  </a:lnTo>
                  <a:lnTo>
                    <a:pt x="3798433" y="712072"/>
                  </a:lnTo>
                  <a:cubicBezTo>
                    <a:pt x="3798433" y="712072"/>
                    <a:pt x="3796357" y="710550"/>
                    <a:pt x="3796357" y="710550"/>
                  </a:cubicBezTo>
                  <a:lnTo>
                    <a:pt x="3793450" y="709996"/>
                  </a:lnTo>
                  <a:lnTo>
                    <a:pt x="3790751" y="710411"/>
                  </a:lnTo>
                  <a:lnTo>
                    <a:pt x="3788190" y="712141"/>
                  </a:lnTo>
                  <a:lnTo>
                    <a:pt x="3785629" y="714908"/>
                  </a:lnTo>
                  <a:lnTo>
                    <a:pt x="3783414" y="718021"/>
                  </a:lnTo>
                  <a:lnTo>
                    <a:pt x="3782030" y="720857"/>
                  </a:lnTo>
                  <a:lnTo>
                    <a:pt x="3781338" y="724246"/>
                  </a:lnTo>
                  <a:lnTo>
                    <a:pt x="3781130" y="731302"/>
                  </a:lnTo>
                  <a:lnTo>
                    <a:pt x="3780369" y="734484"/>
                  </a:lnTo>
                  <a:lnTo>
                    <a:pt x="3779815" y="735521"/>
                  </a:lnTo>
                  <a:lnTo>
                    <a:pt x="3779054" y="736628"/>
                  </a:lnTo>
                  <a:lnTo>
                    <a:pt x="3778223" y="737735"/>
                  </a:lnTo>
                  <a:lnTo>
                    <a:pt x="3777462" y="738565"/>
                  </a:lnTo>
                  <a:lnTo>
                    <a:pt x="3776978" y="738773"/>
                  </a:lnTo>
                  <a:lnTo>
                    <a:pt x="3776355" y="738634"/>
                  </a:lnTo>
                  <a:lnTo>
                    <a:pt x="3775663" y="738427"/>
                  </a:lnTo>
                  <a:lnTo>
                    <a:pt x="3775317" y="739257"/>
                  </a:lnTo>
                  <a:lnTo>
                    <a:pt x="3775109" y="741678"/>
                  </a:lnTo>
                  <a:lnTo>
                    <a:pt x="3771026" y="746382"/>
                  </a:lnTo>
                  <a:lnTo>
                    <a:pt x="3760990" y="755928"/>
                  </a:lnTo>
                  <a:lnTo>
                    <a:pt x="3757114" y="761600"/>
                  </a:lnTo>
                  <a:lnTo>
                    <a:pt x="3755661" y="764989"/>
                  </a:lnTo>
                  <a:lnTo>
                    <a:pt x="3754484" y="768656"/>
                  </a:lnTo>
                  <a:lnTo>
                    <a:pt x="3754138" y="772391"/>
                  </a:lnTo>
                  <a:lnTo>
                    <a:pt x="3755038" y="775850"/>
                  </a:lnTo>
                  <a:lnTo>
                    <a:pt x="3757114" y="777994"/>
                  </a:lnTo>
                  <a:lnTo>
                    <a:pt x="3759952" y="779585"/>
                  </a:lnTo>
                  <a:lnTo>
                    <a:pt x="3762236" y="781176"/>
                  </a:lnTo>
                  <a:lnTo>
                    <a:pt x="3762790" y="783113"/>
                  </a:lnTo>
                  <a:lnTo>
                    <a:pt x="3764866" y="780623"/>
                  </a:lnTo>
                  <a:lnTo>
                    <a:pt x="3765904" y="778271"/>
                  </a:lnTo>
                  <a:lnTo>
                    <a:pt x="3767427" y="776680"/>
                  </a:lnTo>
                  <a:lnTo>
                    <a:pt x="3770956" y="776541"/>
                  </a:lnTo>
                  <a:lnTo>
                    <a:pt x="3774694" y="777510"/>
                  </a:lnTo>
                  <a:lnTo>
                    <a:pt x="3778016" y="779239"/>
                  </a:lnTo>
                  <a:lnTo>
                    <a:pt x="3779884" y="781937"/>
                  </a:lnTo>
                  <a:lnTo>
                    <a:pt x="3779331" y="785672"/>
                  </a:lnTo>
                  <a:lnTo>
                    <a:pt x="3777393" y="788301"/>
                  </a:lnTo>
                  <a:lnTo>
                    <a:pt x="3772271" y="792728"/>
                  </a:lnTo>
                  <a:lnTo>
                    <a:pt x="3770679" y="795495"/>
                  </a:lnTo>
                  <a:lnTo>
                    <a:pt x="3770403" y="798193"/>
                  </a:lnTo>
                  <a:lnTo>
                    <a:pt x="3770679" y="805802"/>
                  </a:lnTo>
                  <a:lnTo>
                    <a:pt x="3771164" y="808361"/>
                  </a:lnTo>
                  <a:lnTo>
                    <a:pt x="3772963" y="811059"/>
                  </a:lnTo>
                  <a:lnTo>
                    <a:pt x="3775386" y="811405"/>
                  </a:lnTo>
                  <a:lnTo>
                    <a:pt x="3778085" y="811405"/>
                  </a:lnTo>
                  <a:cubicBezTo>
                    <a:pt x="3778085" y="811405"/>
                    <a:pt x="3780715" y="812857"/>
                    <a:pt x="3780715" y="812857"/>
                  </a:cubicBezTo>
                  <a:lnTo>
                    <a:pt x="3780715" y="813826"/>
                  </a:lnTo>
                  <a:cubicBezTo>
                    <a:pt x="3780715" y="813826"/>
                    <a:pt x="3781961" y="821781"/>
                    <a:pt x="3781961" y="821781"/>
                  </a:cubicBezTo>
                  <a:lnTo>
                    <a:pt x="3782099" y="823303"/>
                  </a:lnTo>
                  <a:lnTo>
                    <a:pt x="3781753" y="824686"/>
                  </a:lnTo>
                  <a:lnTo>
                    <a:pt x="3780784" y="826277"/>
                  </a:lnTo>
                  <a:lnTo>
                    <a:pt x="3778223" y="828698"/>
                  </a:lnTo>
                  <a:lnTo>
                    <a:pt x="3774970" y="829667"/>
                  </a:lnTo>
                  <a:lnTo>
                    <a:pt x="3771787" y="828906"/>
                  </a:lnTo>
                  <a:lnTo>
                    <a:pt x="3769295" y="826277"/>
                  </a:lnTo>
                  <a:lnTo>
                    <a:pt x="3768949" y="823372"/>
                  </a:lnTo>
                  <a:lnTo>
                    <a:pt x="3770887" y="821504"/>
                  </a:lnTo>
                  <a:lnTo>
                    <a:pt x="3773794" y="819775"/>
                  </a:lnTo>
                  <a:lnTo>
                    <a:pt x="3776285" y="817215"/>
                  </a:lnTo>
                  <a:lnTo>
                    <a:pt x="3774417" y="817630"/>
                  </a:lnTo>
                  <a:lnTo>
                    <a:pt x="3770749" y="817769"/>
                  </a:lnTo>
                  <a:lnTo>
                    <a:pt x="3769018" y="818045"/>
                  </a:lnTo>
                  <a:lnTo>
                    <a:pt x="3768257" y="818322"/>
                  </a:lnTo>
                  <a:lnTo>
                    <a:pt x="3767427" y="818668"/>
                  </a:lnTo>
                  <a:lnTo>
                    <a:pt x="3766665" y="819083"/>
                  </a:lnTo>
                  <a:lnTo>
                    <a:pt x="3766042" y="819636"/>
                  </a:lnTo>
                  <a:lnTo>
                    <a:pt x="3765627" y="820812"/>
                  </a:lnTo>
                  <a:lnTo>
                    <a:pt x="3765766" y="821988"/>
                  </a:lnTo>
                  <a:lnTo>
                    <a:pt x="3766042" y="823095"/>
                  </a:lnTo>
                  <a:lnTo>
                    <a:pt x="3765835" y="823994"/>
                  </a:lnTo>
                  <a:lnTo>
                    <a:pt x="3764658" y="824894"/>
                  </a:lnTo>
                  <a:lnTo>
                    <a:pt x="3759814" y="826692"/>
                  </a:lnTo>
                  <a:lnTo>
                    <a:pt x="3758152" y="827799"/>
                  </a:lnTo>
                  <a:lnTo>
                    <a:pt x="3756976" y="828767"/>
                  </a:lnTo>
                  <a:lnTo>
                    <a:pt x="3756076" y="830012"/>
                  </a:lnTo>
                  <a:lnTo>
                    <a:pt x="3751162" y="838244"/>
                  </a:lnTo>
                  <a:lnTo>
                    <a:pt x="3749709" y="841634"/>
                  </a:lnTo>
                  <a:lnTo>
                    <a:pt x="3749155" y="845161"/>
                  </a:lnTo>
                  <a:lnTo>
                    <a:pt x="3749570" y="849104"/>
                  </a:lnTo>
                  <a:lnTo>
                    <a:pt x="3750885" y="852148"/>
                  </a:lnTo>
                  <a:lnTo>
                    <a:pt x="3754969" y="857959"/>
                  </a:lnTo>
                  <a:lnTo>
                    <a:pt x="3756422" y="861694"/>
                  </a:lnTo>
                  <a:lnTo>
                    <a:pt x="3755799" y="864737"/>
                  </a:lnTo>
                  <a:lnTo>
                    <a:pt x="3753515" y="867297"/>
                  </a:lnTo>
                  <a:lnTo>
                    <a:pt x="3749985" y="869510"/>
                  </a:lnTo>
                  <a:lnTo>
                    <a:pt x="3746594" y="870548"/>
                  </a:lnTo>
                  <a:lnTo>
                    <a:pt x="3743549" y="870340"/>
                  </a:lnTo>
                  <a:lnTo>
                    <a:pt x="3737320" y="868819"/>
                  </a:lnTo>
                  <a:lnTo>
                    <a:pt x="3730676" y="869580"/>
                  </a:lnTo>
                  <a:lnTo>
                    <a:pt x="3723408" y="872969"/>
                  </a:lnTo>
                  <a:lnTo>
                    <a:pt x="3716903" y="877811"/>
                  </a:lnTo>
                  <a:lnTo>
                    <a:pt x="3712612" y="882999"/>
                  </a:lnTo>
                  <a:lnTo>
                    <a:pt x="3711089" y="886735"/>
                  </a:lnTo>
                  <a:lnTo>
                    <a:pt x="3710881" y="889847"/>
                  </a:lnTo>
                  <a:lnTo>
                    <a:pt x="3711988" y="896488"/>
                  </a:lnTo>
                  <a:lnTo>
                    <a:pt x="3711988" y="898148"/>
                  </a:lnTo>
                  <a:lnTo>
                    <a:pt x="3711642" y="901400"/>
                  </a:lnTo>
                  <a:lnTo>
                    <a:pt x="3711781" y="903060"/>
                  </a:lnTo>
                  <a:lnTo>
                    <a:pt x="3712265" y="904651"/>
                  </a:lnTo>
                  <a:lnTo>
                    <a:pt x="3712958" y="906034"/>
                  </a:lnTo>
                  <a:lnTo>
                    <a:pt x="3713511" y="907556"/>
                  </a:lnTo>
                  <a:lnTo>
                    <a:pt x="3713788" y="909424"/>
                  </a:lnTo>
                  <a:lnTo>
                    <a:pt x="3712058" y="909216"/>
                  </a:lnTo>
                  <a:lnTo>
                    <a:pt x="3710604" y="908386"/>
                  </a:lnTo>
                  <a:lnTo>
                    <a:pt x="3709220" y="907279"/>
                  </a:lnTo>
                  <a:lnTo>
                    <a:pt x="3707628" y="906518"/>
                  </a:lnTo>
                  <a:lnTo>
                    <a:pt x="3705621" y="906311"/>
                  </a:lnTo>
                  <a:lnTo>
                    <a:pt x="3703752" y="906657"/>
                  </a:lnTo>
                  <a:lnTo>
                    <a:pt x="3694132" y="910392"/>
                  </a:lnTo>
                  <a:lnTo>
                    <a:pt x="3692263" y="911499"/>
                  </a:lnTo>
                  <a:lnTo>
                    <a:pt x="3688457" y="915234"/>
                  </a:lnTo>
                  <a:lnTo>
                    <a:pt x="3687349" y="915788"/>
                  </a:lnTo>
                  <a:lnTo>
                    <a:pt x="3686173" y="915234"/>
                  </a:lnTo>
                  <a:lnTo>
                    <a:pt x="3684373" y="912744"/>
                  </a:lnTo>
                  <a:lnTo>
                    <a:pt x="3683128" y="911914"/>
                  </a:lnTo>
                  <a:lnTo>
                    <a:pt x="3680843" y="912052"/>
                  </a:lnTo>
                  <a:lnTo>
                    <a:pt x="3681328" y="913574"/>
                  </a:lnTo>
                  <a:lnTo>
                    <a:pt x="3682782" y="915165"/>
                  </a:lnTo>
                  <a:lnTo>
                    <a:pt x="3683474" y="915442"/>
                  </a:lnTo>
                  <a:lnTo>
                    <a:pt x="3683681" y="918485"/>
                  </a:lnTo>
                  <a:lnTo>
                    <a:pt x="3680705" y="935571"/>
                  </a:lnTo>
                  <a:lnTo>
                    <a:pt x="3677591" y="942765"/>
                  </a:lnTo>
                  <a:lnTo>
                    <a:pt x="3673300" y="949267"/>
                  </a:lnTo>
                  <a:lnTo>
                    <a:pt x="3649076" y="971956"/>
                  </a:lnTo>
                  <a:lnTo>
                    <a:pt x="3645892" y="974032"/>
                  </a:lnTo>
                  <a:lnTo>
                    <a:pt x="3641324" y="959643"/>
                  </a:lnTo>
                  <a:lnTo>
                    <a:pt x="3638210" y="931698"/>
                  </a:lnTo>
                  <a:lnTo>
                    <a:pt x="3637033" y="926994"/>
                  </a:lnTo>
                  <a:lnTo>
                    <a:pt x="3633572" y="918001"/>
                  </a:lnTo>
                  <a:lnTo>
                    <a:pt x="3632465" y="912951"/>
                  </a:lnTo>
                  <a:lnTo>
                    <a:pt x="3630043" y="896073"/>
                  </a:lnTo>
                  <a:lnTo>
                    <a:pt x="3622222" y="860518"/>
                  </a:lnTo>
                  <a:lnTo>
                    <a:pt x="3621253" y="850349"/>
                  </a:lnTo>
                  <a:lnTo>
                    <a:pt x="3621530" y="845369"/>
                  </a:lnTo>
                  <a:lnTo>
                    <a:pt x="3622153" y="840319"/>
                  </a:lnTo>
                  <a:lnTo>
                    <a:pt x="3626720" y="820951"/>
                  </a:lnTo>
                  <a:lnTo>
                    <a:pt x="3628381" y="816178"/>
                  </a:lnTo>
                  <a:lnTo>
                    <a:pt x="3630596" y="812166"/>
                  </a:lnTo>
                  <a:lnTo>
                    <a:pt x="3637171" y="806217"/>
                  </a:lnTo>
                  <a:lnTo>
                    <a:pt x="3644577" y="800960"/>
                  </a:lnTo>
                  <a:lnTo>
                    <a:pt x="3649699" y="794526"/>
                  </a:lnTo>
                  <a:lnTo>
                    <a:pt x="3649422" y="785188"/>
                  </a:lnTo>
                  <a:lnTo>
                    <a:pt x="3648453" y="783528"/>
                  </a:lnTo>
                  <a:lnTo>
                    <a:pt x="3647622" y="782352"/>
                  </a:lnTo>
                  <a:lnTo>
                    <a:pt x="3647761" y="781384"/>
                  </a:lnTo>
                  <a:lnTo>
                    <a:pt x="3649837" y="780346"/>
                  </a:lnTo>
                  <a:lnTo>
                    <a:pt x="3652259" y="780207"/>
                  </a:lnTo>
                  <a:lnTo>
                    <a:pt x="3657243" y="781522"/>
                  </a:lnTo>
                  <a:lnTo>
                    <a:pt x="3659942" y="781038"/>
                  </a:lnTo>
                  <a:lnTo>
                    <a:pt x="3661464" y="779585"/>
                  </a:lnTo>
                  <a:lnTo>
                    <a:pt x="3663956" y="775434"/>
                  </a:lnTo>
                  <a:lnTo>
                    <a:pt x="3665479" y="774120"/>
                  </a:lnTo>
                  <a:lnTo>
                    <a:pt x="3667762" y="773844"/>
                  </a:lnTo>
                  <a:lnTo>
                    <a:pt x="3673092" y="774466"/>
                  </a:lnTo>
                  <a:lnTo>
                    <a:pt x="3675653" y="774051"/>
                  </a:lnTo>
                  <a:lnTo>
                    <a:pt x="3676829" y="773567"/>
                  </a:lnTo>
                  <a:lnTo>
                    <a:pt x="3677314" y="773290"/>
                  </a:lnTo>
                  <a:lnTo>
                    <a:pt x="3677660" y="772944"/>
                  </a:lnTo>
                  <a:lnTo>
                    <a:pt x="3683820" y="767687"/>
                  </a:lnTo>
                  <a:lnTo>
                    <a:pt x="3693786" y="761047"/>
                  </a:lnTo>
                  <a:lnTo>
                    <a:pt x="3697246" y="758072"/>
                  </a:lnTo>
                  <a:lnTo>
                    <a:pt x="3700568" y="754821"/>
                  </a:lnTo>
                  <a:lnTo>
                    <a:pt x="3703614" y="751293"/>
                  </a:lnTo>
                  <a:lnTo>
                    <a:pt x="3711366" y="739395"/>
                  </a:lnTo>
                  <a:lnTo>
                    <a:pt x="3723478" y="727912"/>
                  </a:lnTo>
                  <a:lnTo>
                    <a:pt x="3725208" y="726598"/>
                  </a:lnTo>
                  <a:lnTo>
                    <a:pt x="3730883" y="723762"/>
                  </a:lnTo>
                  <a:lnTo>
                    <a:pt x="3734828" y="720649"/>
                  </a:lnTo>
                  <a:lnTo>
                    <a:pt x="3741611" y="713109"/>
                  </a:lnTo>
                  <a:lnTo>
                    <a:pt x="3745279" y="709720"/>
                  </a:lnTo>
                  <a:lnTo>
                    <a:pt x="3749224" y="706745"/>
                  </a:lnTo>
                  <a:lnTo>
                    <a:pt x="3750885" y="705223"/>
                  </a:lnTo>
                  <a:lnTo>
                    <a:pt x="3752477" y="703079"/>
                  </a:lnTo>
                  <a:lnTo>
                    <a:pt x="3755661" y="697614"/>
                  </a:lnTo>
                  <a:lnTo>
                    <a:pt x="3757183" y="696093"/>
                  </a:lnTo>
                  <a:lnTo>
                    <a:pt x="3759744" y="694432"/>
                  </a:lnTo>
                  <a:lnTo>
                    <a:pt x="3768465" y="690697"/>
                  </a:lnTo>
                  <a:lnTo>
                    <a:pt x="3770126" y="689590"/>
                  </a:lnTo>
                  <a:lnTo>
                    <a:pt x="3773379" y="687031"/>
                  </a:lnTo>
                  <a:lnTo>
                    <a:pt x="3775040" y="686062"/>
                  </a:lnTo>
                  <a:lnTo>
                    <a:pt x="3777116" y="685578"/>
                  </a:lnTo>
                  <a:lnTo>
                    <a:pt x="3781615" y="685301"/>
                  </a:lnTo>
                  <a:lnTo>
                    <a:pt x="3783691" y="684886"/>
                  </a:lnTo>
                  <a:lnTo>
                    <a:pt x="3785352" y="684195"/>
                  </a:lnTo>
                  <a:lnTo>
                    <a:pt x="3790474" y="681359"/>
                  </a:lnTo>
                  <a:lnTo>
                    <a:pt x="3787982" y="676378"/>
                  </a:lnTo>
                  <a:lnTo>
                    <a:pt x="3790405" y="673750"/>
                  </a:lnTo>
                  <a:lnTo>
                    <a:pt x="3794419" y="671329"/>
                  </a:lnTo>
                  <a:lnTo>
                    <a:pt x="3796633" y="666971"/>
                  </a:lnTo>
                  <a:lnTo>
                    <a:pt x="3796149" y="664826"/>
                  </a:lnTo>
                  <a:lnTo>
                    <a:pt x="3793588" y="662613"/>
                  </a:lnTo>
                  <a:lnTo>
                    <a:pt x="3793035" y="660468"/>
                  </a:lnTo>
                  <a:lnTo>
                    <a:pt x="3793519" y="658255"/>
                  </a:lnTo>
                  <a:lnTo>
                    <a:pt x="3794696" y="656456"/>
                  </a:lnTo>
                  <a:lnTo>
                    <a:pt x="3796080" y="654796"/>
                  </a:lnTo>
                  <a:lnTo>
                    <a:pt x="3797257" y="652998"/>
                  </a:lnTo>
                  <a:lnTo>
                    <a:pt x="3798502" y="648017"/>
                  </a:lnTo>
                  <a:lnTo>
                    <a:pt x="3798848" y="643037"/>
                  </a:lnTo>
                  <a:lnTo>
                    <a:pt x="3799887" y="638264"/>
                  </a:lnTo>
                  <a:lnTo>
                    <a:pt x="3802863" y="633767"/>
                  </a:lnTo>
                  <a:lnTo>
                    <a:pt x="3807015" y="631208"/>
                  </a:lnTo>
                  <a:lnTo>
                    <a:pt x="3812068" y="630239"/>
                  </a:lnTo>
                  <a:lnTo>
                    <a:pt x="3817189" y="630862"/>
                  </a:lnTo>
                  <a:lnTo>
                    <a:pt x="3821688" y="633006"/>
                  </a:lnTo>
                  <a:lnTo>
                    <a:pt x="3821896" y="631346"/>
                  </a:lnTo>
                  <a:lnTo>
                    <a:pt x="3822726" y="630447"/>
                  </a:lnTo>
                  <a:lnTo>
                    <a:pt x="3824179" y="630239"/>
                  </a:lnTo>
                  <a:lnTo>
                    <a:pt x="3826048" y="630724"/>
                  </a:lnTo>
                  <a:lnTo>
                    <a:pt x="3824734" y="629271"/>
                  </a:lnTo>
                  <a:lnTo>
                    <a:pt x="3822657" y="628787"/>
                  </a:lnTo>
                  <a:lnTo>
                    <a:pt x="3817951" y="628441"/>
                  </a:lnTo>
                  <a:lnTo>
                    <a:pt x="3815390" y="627611"/>
                  </a:lnTo>
                  <a:lnTo>
                    <a:pt x="3808815" y="623876"/>
                  </a:lnTo>
                  <a:lnTo>
                    <a:pt x="3804316" y="622838"/>
                  </a:lnTo>
                  <a:lnTo>
                    <a:pt x="3799610" y="623184"/>
                  </a:lnTo>
                  <a:lnTo>
                    <a:pt x="3790405" y="625605"/>
                  </a:lnTo>
                  <a:lnTo>
                    <a:pt x="3786252" y="626297"/>
                  </a:lnTo>
                  <a:lnTo>
                    <a:pt x="3783968" y="626850"/>
                  </a:lnTo>
                  <a:lnTo>
                    <a:pt x="3782376" y="627818"/>
                  </a:lnTo>
                  <a:lnTo>
                    <a:pt x="3781338" y="629409"/>
                  </a:lnTo>
                  <a:lnTo>
                    <a:pt x="3781338" y="630724"/>
                  </a:lnTo>
                  <a:cubicBezTo>
                    <a:pt x="3781338" y="630724"/>
                    <a:pt x="3781753" y="631900"/>
                    <a:pt x="3781753" y="631900"/>
                  </a:cubicBezTo>
                  <a:lnTo>
                    <a:pt x="3781753" y="633352"/>
                  </a:lnTo>
                  <a:cubicBezTo>
                    <a:pt x="3781753" y="633352"/>
                    <a:pt x="3781061" y="634736"/>
                    <a:pt x="3781061" y="634736"/>
                  </a:cubicBezTo>
                  <a:lnTo>
                    <a:pt x="3779123" y="637434"/>
                  </a:lnTo>
                  <a:lnTo>
                    <a:pt x="3778362" y="639024"/>
                  </a:lnTo>
                  <a:lnTo>
                    <a:pt x="3776839" y="646219"/>
                  </a:lnTo>
                  <a:lnTo>
                    <a:pt x="3776078" y="648294"/>
                  </a:lnTo>
                  <a:lnTo>
                    <a:pt x="3775801" y="649400"/>
                  </a:lnTo>
                  <a:lnTo>
                    <a:pt x="3775939" y="650576"/>
                  </a:lnTo>
                  <a:lnTo>
                    <a:pt x="3776493" y="651407"/>
                  </a:lnTo>
                  <a:lnTo>
                    <a:pt x="3777185" y="651822"/>
                  </a:lnTo>
                  <a:lnTo>
                    <a:pt x="3777947" y="652168"/>
                  </a:lnTo>
                  <a:lnTo>
                    <a:pt x="3778639" y="652790"/>
                  </a:lnTo>
                  <a:lnTo>
                    <a:pt x="3780369" y="654934"/>
                  </a:lnTo>
                  <a:lnTo>
                    <a:pt x="3780161" y="655764"/>
                  </a:lnTo>
                  <a:lnTo>
                    <a:pt x="3778777" y="657494"/>
                  </a:lnTo>
                  <a:lnTo>
                    <a:pt x="3776078" y="659569"/>
                  </a:lnTo>
                  <a:lnTo>
                    <a:pt x="3774486" y="658324"/>
                  </a:lnTo>
                  <a:lnTo>
                    <a:pt x="3772963" y="655903"/>
                  </a:lnTo>
                  <a:lnTo>
                    <a:pt x="3770472" y="654312"/>
                  </a:lnTo>
                  <a:lnTo>
                    <a:pt x="3769987" y="654588"/>
                  </a:lnTo>
                  <a:lnTo>
                    <a:pt x="3769711" y="655280"/>
                  </a:lnTo>
                  <a:lnTo>
                    <a:pt x="3769503" y="656041"/>
                  </a:lnTo>
                  <a:lnTo>
                    <a:pt x="3769295" y="656387"/>
                  </a:lnTo>
                  <a:lnTo>
                    <a:pt x="3768534" y="656387"/>
                  </a:lnTo>
                  <a:cubicBezTo>
                    <a:pt x="3768534" y="656387"/>
                    <a:pt x="3766596" y="655972"/>
                    <a:pt x="3766596" y="655972"/>
                  </a:cubicBezTo>
                  <a:lnTo>
                    <a:pt x="3765904" y="655972"/>
                  </a:lnTo>
                  <a:lnTo>
                    <a:pt x="3763827" y="656664"/>
                  </a:lnTo>
                  <a:lnTo>
                    <a:pt x="3762305" y="657356"/>
                  </a:lnTo>
                  <a:lnTo>
                    <a:pt x="3760851" y="658393"/>
                  </a:lnTo>
                  <a:lnTo>
                    <a:pt x="3734482" y="680321"/>
                  </a:lnTo>
                  <a:lnTo>
                    <a:pt x="3729637" y="685440"/>
                  </a:lnTo>
                  <a:lnTo>
                    <a:pt x="3728461" y="686270"/>
                  </a:lnTo>
                  <a:lnTo>
                    <a:pt x="3723962" y="687308"/>
                  </a:lnTo>
                  <a:lnTo>
                    <a:pt x="3722093" y="687999"/>
                  </a:lnTo>
                  <a:lnTo>
                    <a:pt x="3718771" y="690005"/>
                  </a:lnTo>
                  <a:lnTo>
                    <a:pt x="3716903" y="690766"/>
                  </a:lnTo>
                  <a:lnTo>
                    <a:pt x="3717525" y="687308"/>
                  </a:lnTo>
                  <a:lnTo>
                    <a:pt x="3718494" y="684126"/>
                  </a:lnTo>
                  <a:lnTo>
                    <a:pt x="3721194" y="677693"/>
                  </a:lnTo>
                  <a:lnTo>
                    <a:pt x="3717595" y="677208"/>
                  </a:lnTo>
                  <a:lnTo>
                    <a:pt x="3714549" y="678453"/>
                  </a:lnTo>
                  <a:lnTo>
                    <a:pt x="3711781" y="679906"/>
                  </a:lnTo>
                  <a:lnTo>
                    <a:pt x="3708943" y="680044"/>
                  </a:lnTo>
                  <a:lnTo>
                    <a:pt x="3711781" y="675686"/>
                  </a:lnTo>
                  <a:lnTo>
                    <a:pt x="3712265" y="674303"/>
                  </a:lnTo>
                  <a:lnTo>
                    <a:pt x="3712127" y="672712"/>
                  </a:lnTo>
                  <a:lnTo>
                    <a:pt x="3711366" y="669668"/>
                  </a:lnTo>
                  <a:lnTo>
                    <a:pt x="3711366" y="668216"/>
                  </a:lnTo>
                  <a:lnTo>
                    <a:pt x="3712612" y="665518"/>
                  </a:lnTo>
                  <a:lnTo>
                    <a:pt x="3716625" y="659984"/>
                  </a:lnTo>
                  <a:lnTo>
                    <a:pt x="3718218" y="657217"/>
                  </a:lnTo>
                  <a:lnTo>
                    <a:pt x="3719117" y="654796"/>
                  </a:lnTo>
                  <a:lnTo>
                    <a:pt x="3719948" y="651891"/>
                  </a:lnTo>
                  <a:lnTo>
                    <a:pt x="3719948" y="649262"/>
                  </a:lnTo>
                  <a:cubicBezTo>
                    <a:pt x="3719948" y="649262"/>
                    <a:pt x="3718287" y="647671"/>
                    <a:pt x="3718287" y="647671"/>
                  </a:cubicBezTo>
                  <a:lnTo>
                    <a:pt x="3715726" y="648017"/>
                  </a:lnTo>
                  <a:lnTo>
                    <a:pt x="3712819" y="649608"/>
                  </a:lnTo>
                  <a:lnTo>
                    <a:pt x="3709981" y="651545"/>
                  </a:lnTo>
                  <a:lnTo>
                    <a:pt x="3707559" y="652790"/>
                  </a:lnTo>
                  <a:lnTo>
                    <a:pt x="3704029" y="653067"/>
                  </a:lnTo>
                  <a:lnTo>
                    <a:pt x="3702507" y="651683"/>
                  </a:lnTo>
                  <a:lnTo>
                    <a:pt x="3701261" y="649470"/>
                  </a:lnTo>
                  <a:lnTo>
                    <a:pt x="3698631" y="647325"/>
                  </a:lnTo>
                  <a:lnTo>
                    <a:pt x="3695931" y="646841"/>
                  </a:lnTo>
                  <a:lnTo>
                    <a:pt x="3693371" y="647464"/>
                  </a:lnTo>
                  <a:lnTo>
                    <a:pt x="3688318" y="649677"/>
                  </a:lnTo>
                  <a:lnTo>
                    <a:pt x="3685412" y="650438"/>
                  </a:lnTo>
                  <a:lnTo>
                    <a:pt x="3672123" y="651891"/>
                  </a:lnTo>
                  <a:lnTo>
                    <a:pt x="3667140" y="651476"/>
                  </a:lnTo>
                  <a:lnTo>
                    <a:pt x="3661534" y="651822"/>
                  </a:lnTo>
                  <a:lnTo>
                    <a:pt x="3655858" y="653897"/>
                  </a:lnTo>
                  <a:lnTo>
                    <a:pt x="3650668" y="657148"/>
                  </a:lnTo>
                  <a:lnTo>
                    <a:pt x="3646377" y="660952"/>
                  </a:lnTo>
                  <a:lnTo>
                    <a:pt x="3644784" y="663443"/>
                  </a:lnTo>
                  <a:lnTo>
                    <a:pt x="3642847" y="668631"/>
                  </a:lnTo>
                  <a:lnTo>
                    <a:pt x="3641047" y="671121"/>
                  </a:lnTo>
                  <a:lnTo>
                    <a:pt x="3638763" y="672989"/>
                  </a:lnTo>
                  <a:lnTo>
                    <a:pt x="3633919" y="676378"/>
                  </a:lnTo>
                  <a:lnTo>
                    <a:pt x="3631773" y="678523"/>
                  </a:lnTo>
                  <a:lnTo>
                    <a:pt x="3625198" y="687169"/>
                  </a:lnTo>
                  <a:lnTo>
                    <a:pt x="3621807" y="690974"/>
                  </a:lnTo>
                  <a:lnTo>
                    <a:pt x="3608656" y="700381"/>
                  </a:lnTo>
                  <a:lnTo>
                    <a:pt x="3606096" y="702802"/>
                  </a:lnTo>
                  <a:lnTo>
                    <a:pt x="3603881" y="705569"/>
                  </a:lnTo>
                  <a:lnTo>
                    <a:pt x="3598759" y="713870"/>
                  </a:lnTo>
                  <a:lnTo>
                    <a:pt x="3597998" y="714700"/>
                  </a:lnTo>
                  <a:lnTo>
                    <a:pt x="3596060" y="716153"/>
                  </a:lnTo>
                  <a:lnTo>
                    <a:pt x="3595437" y="716914"/>
                  </a:lnTo>
                  <a:lnTo>
                    <a:pt x="3594953" y="718228"/>
                  </a:lnTo>
                  <a:lnTo>
                    <a:pt x="3594676" y="720926"/>
                  </a:lnTo>
                  <a:lnTo>
                    <a:pt x="3594468" y="722309"/>
                  </a:lnTo>
                  <a:lnTo>
                    <a:pt x="3592599" y="726460"/>
                  </a:lnTo>
                  <a:lnTo>
                    <a:pt x="3592876" y="727843"/>
                  </a:lnTo>
                  <a:lnTo>
                    <a:pt x="3595368" y="728604"/>
                  </a:lnTo>
                  <a:lnTo>
                    <a:pt x="3596890" y="728397"/>
                  </a:lnTo>
                  <a:lnTo>
                    <a:pt x="3599866" y="727082"/>
                  </a:lnTo>
                  <a:lnTo>
                    <a:pt x="3601389" y="726806"/>
                  </a:lnTo>
                  <a:lnTo>
                    <a:pt x="3603050" y="727152"/>
                  </a:lnTo>
                  <a:lnTo>
                    <a:pt x="3605057" y="727843"/>
                  </a:lnTo>
                  <a:lnTo>
                    <a:pt x="3608518" y="729365"/>
                  </a:lnTo>
                  <a:lnTo>
                    <a:pt x="3611286" y="731025"/>
                  </a:lnTo>
                  <a:lnTo>
                    <a:pt x="3612463" y="732685"/>
                  </a:lnTo>
                  <a:lnTo>
                    <a:pt x="3612809" y="734761"/>
                  </a:lnTo>
                  <a:lnTo>
                    <a:pt x="3613017" y="737735"/>
                  </a:lnTo>
                  <a:lnTo>
                    <a:pt x="3610179" y="737735"/>
                  </a:lnTo>
                  <a:lnTo>
                    <a:pt x="3604850" y="738565"/>
                  </a:lnTo>
                  <a:lnTo>
                    <a:pt x="3602427" y="738703"/>
                  </a:lnTo>
                  <a:lnTo>
                    <a:pt x="3600697" y="738358"/>
                  </a:lnTo>
                  <a:lnTo>
                    <a:pt x="3599521" y="737873"/>
                  </a:lnTo>
                  <a:lnTo>
                    <a:pt x="3598482" y="737528"/>
                  </a:lnTo>
                  <a:lnTo>
                    <a:pt x="3596821" y="737735"/>
                  </a:lnTo>
                  <a:lnTo>
                    <a:pt x="3595575" y="738358"/>
                  </a:lnTo>
                  <a:lnTo>
                    <a:pt x="3593291" y="740156"/>
                  </a:lnTo>
                  <a:lnTo>
                    <a:pt x="3591700" y="740779"/>
                  </a:lnTo>
                  <a:lnTo>
                    <a:pt x="3588724" y="740640"/>
                  </a:lnTo>
                  <a:lnTo>
                    <a:pt x="3586647" y="739464"/>
                  </a:lnTo>
                  <a:lnTo>
                    <a:pt x="3584640" y="737873"/>
                  </a:lnTo>
                  <a:lnTo>
                    <a:pt x="3582148" y="736559"/>
                  </a:lnTo>
                  <a:lnTo>
                    <a:pt x="3578965" y="736282"/>
                  </a:lnTo>
                  <a:lnTo>
                    <a:pt x="3576404" y="737320"/>
                  </a:lnTo>
                  <a:lnTo>
                    <a:pt x="3574258" y="738980"/>
                  </a:lnTo>
                  <a:lnTo>
                    <a:pt x="3572390" y="740640"/>
                  </a:lnTo>
                  <a:lnTo>
                    <a:pt x="3571767" y="740848"/>
                  </a:lnTo>
                  <a:lnTo>
                    <a:pt x="3570175" y="741263"/>
                  </a:lnTo>
                  <a:lnTo>
                    <a:pt x="3569483" y="741471"/>
                  </a:lnTo>
                  <a:lnTo>
                    <a:pt x="3568722" y="742162"/>
                  </a:lnTo>
                  <a:lnTo>
                    <a:pt x="3567476" y="743822"/>
                  </a:lnTo>
                  <a:lnTo>
                    <a:pt x="3566784" y="744445"/>
                  </a:lnTo>
                  <a:lnTo>
                    <a:pt x="3565469" y="745137"/>
                  </a:lnTo>
                  <a:lnTo>
                    <a:pt x="3564569" y="745482"/>
                  </a:lnTo>
                  <a:lnTo>
                    <a:pt x="3563600" y="745482"/>
                  </a:lnTo>
                  <a:cubicBezTo>
                    <a:pt x="3563600" y="745482"/>
                    <a:pt x="3562008" y="745482"/>
                    <a:pt x="3562008" y="745482"/>
                  </a:cubicBezTo>
                  <a:lnTo>
                    <a:pt x="3559032" y="744721"/>
                  </a:lnTo>
                  <a:lnTo>
                    <a:pt x="3556540" y="743546"/>
                  </a:lnTo>
                  <a:lnTo>
                    <a:pt x="3554118" y="742923"/>
                  </a:lnTo>
                  <a:lnTo>
                    <a:pt x="3550934" y="743684"/>
                  </a:lnTo>
                  <a:lnTo>
                    <a:pt x="3549896" y="744376"/>
                  </a:lnTo>
                  <a:lnTo>
                    <a:pt x="3548235" y="746036"/>
                  </a:lnTo>
                  <a:lnTo>
                    <a:pt x="3546990" y="746728"/>
                  </a:lnTo>
                  <a:lnTo>
                    <a:pt x="3545536" y="747143"/>
                  </a:lnTo>
                  <a:lnTo>
                    <a:pt x="3543944" y="747419"/>
                  </a:lnTo>
                  <a:lnTo>
                    <a:pt x="3540760" y="747627"/>
                  </a:lnTo>
                  <a:lnTo>
                    <a:pt x="3536469" y="747627"/>
                  </a:lnTo>
                  <a:cubicBezTo>
                    <a:pt x="3536469" y="747627"/>
                    <a:pt x="3533631" y="746520"/>
                    <a:pt x="3533631" y="746520"/>
                  </a:cubicBezTo>
                  <a:lnTo>
                    <a:pt x="3531555" y="744376"/>
                  </a:lnTo>
                  <a:lnTo>
                    <a:pt x="3529133" y="740917"/>
                  </a:lnTo>
                  <a:lnTo>
                    <a:pt x="3535085" y="739533"/>
                  </a:lnTo>
                  <a:lnTo>
                    <a:pt x="3546851" y="738012"/>
                  </a:lnTo>
                  <a:lnTo>
                    <a:pt x="3552803" y="736490"/>
                  </a:lnTo>
                  <a:lnTo>
                    <a:pt x="3550727" y="734830"/>
                  </a:lnTo>
                  <a:lnTo>
                    <a:pt x="3548166" y="734207"/>
                  </a:lnTo>
                  <a:lnTo>
                    <a:pt x="3545397" y="733861"/>
                  </a:lnTo>
                  <a:lnTo>
                    <a:pt x="3542837" y="732962"/>
                  </a:lnTo>
                  <a:lnTo>
                    <a:pt x="3540276" y="730956"/>
                  </a:lnTo>
                  <a:lnTo>
                    <a:pt x="3538130" y="728812"/>
                  </a:lnTo>
                  <a:lnTo>
                    <a:pt x="3535916" y="726875"/>
                  </a:lnTo>
                  <a:lnTo>
                    <a:pt x="3532940" y="725491"/>
                  </a:lnTo>
                  <a:lnTo>
                    <a:pt x="3530033" y="724869"/>
                  </a:lnTo>
                  <a:lnTo>
                    <a:pt x="3528441" y="724730"/>
                  </a:lnTo>
                  <a:lnTo>
                    <a:pt x="3527126" y="725007"/>
                  </a:lnTo>
                  <a:lnTo>
                    <a:pt x="3526295" y="725630"/>
                  </a:lnTo>
                  <a:lnTo>
                    <a:pt x="3524842" y="727497"/>
                  </a:lnTo>
                  <a:lnTo>
                    <a:pt x="3524150" y="728051"/>
                  </a:lnTo>
                  <a:lnTo>
                    <a:pt x="3522143" y="728258"/>
                  </a:lnTo>
                  <a:lnTo>
                    <a:pt x="3518128" y="727567"/>
                  </a:lnTo>
                  <a:lnTo>
                    <a:pt x="3516052" y="727843"/>
                  </a:lnTo>
                  <a:lnTo>
                    <a:pt x="3517782" y="726737"/>
                  </a:lnTo>
                  <a:lnTo>
                    <a:pt x="3518751" y="726252"/>
                  </a:lnTo>
                  <a:lnTo>
                    <a:pt x="3519859" y="725837"/>
                  </a:lnTo>
                  <a:lnTo>
                    <a:pt x="3514598" y="724246"/>
                  </a:lnTo>
                  <a:lnTo>
                    <a:pt x="3504009" y="720165"/>
                  </a:lnTo>
                  <a:lnTo>
                    <a:pt x="3498611" y="718989"/>
                  </a:lnTo>
                  <a:lnTo>
                    <a:pt x="3496188" y="718989"/>
                  </a:lnTo>
                  <a:cubicBezTo>
                    <a:pt x="3496188" y="718989"/>
                    <a:pt x="3493489" y="719473"/>
                    <a:pt x="3493489" y="719473"/>
                  </a:cubicBezTo>
                  <a:lnTo>
                    <a:pt x="3490998" y="720442"/>
                  </a:lnTo>
                  <a:lnTo>
                    <a:pt x="3488991" y="721894"/>
                  </a:lnTo>
                  <a:lnTo>
                    <a:pt x="3487606" y="723554"/>
                  </a:lnTo>
                  <a:lnTo>
                    <a:pt x="3487399" y="724730"/>
                  </a:lnTo>
                  <a:lnTo>
                    <a:pt x="3488160" y="726045"/>
                  </a:lnTo>
                  <a:lnTo>
                    <a:pt x="3489544" y="728051"/>
                  </a:lnTo>
                  <a:lnTo>
                    <a:pt x="3487329" y="728397"/>
                  </a:lnTo>
                  <a:lnTo>
                    <a:pt x="3485115" y="728397"/>
                  </a:lnTo>
                  <a:cubicBezTo>
                    <a:pt x="3485115" y="728397"/>
                    <a:pt x="3482969" y="727982"/>
                    <a:pt x="3482969" y="727982"/>
                  </a:cubicBezTo>
                  <a:lnTo>
                    <a:pt x="3481101" y="726667"/>
                  </a:lnTo>
                  <a:lnTo>
                    <a:pt x="3479785" y="728189"/>
                  </a:lnTo>
                  <a:lnTo>
                    <a:pt x="3479578" y="729434"/>
                  </a:lnTo>
                  <a:lnTo>
                    <a:pt x="3480062" y="730541"/>
                  </a:lnTo>
                  <a:lnTo>
                    <a:pt x="3480823" y="731510"/>
                  </a:lnTo>
                  <a:lnTo>
                    <a:pt x="3481792" y="731648"/>
                  </a:lnTo>
                  <a:lnTo>
                    <a:pt x="3482900" y="731233"/>
                  </a:lnTo>
                  <a:lnTo>
                    <a:pt x="3483938" y="731233"/>
                  </a:lnTo>
                  <a:cubicBezTo>
                    <a:pt x="3483938" y="731233"/>
                    <a:pt x="3484423" y="732547"/>
                    <a:pt x="3484423" y="732547"/>
                  </a:cubicBezTo>
                  <a:lnTo>
                    <a:pt x="3483246" y="734622"/>
                  </a:lnTo>
                  <a:lnTo>
                    <a:pt x="3480270" y="735383"/>
                  </a:lnTo>
                  <a:lnTo>
                    <a:pt x="3476879" y="735383"/>
                  </a:lnTo>
                  <a:cubicBezTo>
                    <a:pt x="3476879" y="735383"/>
                    <a:pt x="3474456" y="734830"/>
                    <a:pt x="3474456" y="734830"/>
                  </a:cubicBezTo>
                  <a:lnTo>
                    <a:pt x="3471480" y="732893"/>
                  </a:lnTo>
                  <a:lnTo>
                    <a:pt x="3469196" y="731094"/>
                  </a:lnTo>
                  <a:lnTo>
                    <a:pt x="3466566" y="730264"/>
                  </a:lnTo>
                  <a:lnTo>
                    <a:pt x="3462413" y="731164"/>
                  </a:lnTo>
                  <a:lnTo>
                    <a:pt x="3457569" y="733654"/>
                  </a:lnTo>
                  <a:lnTo>
                    <a:pt x="3455354" y="734345"/>
                  </a:lnTo>
                  <a:lnTo>
                    <a:pt x="3452240" y="734207"/>
                  </a:lnTo>
                  <a:lnTo>
                    <a:pt x="3439228" y="731371"/>
                  </a:lnTo>
                  <a:lnTo>
                    <a:pt x="3437359" y="730610"/>
                  </a:lnTo>
                  <a:lnTo>
                    <a:pt x="3435767" y="729711"/>
                  </a:lnTo>
                  <a:lnTo>
                    <a:pt x="3434175" y="729296"/>
                  </a:lnTo>
                  <a:lnTo>
                    <a:pt x="3432307" y="729849"/>
                  </a:lnTo>
                  <a:lnTo>
                    <a:pt x="3431268" y="731025"/>
                  </a:lnTo>
                  <a:lnTo>
                    <a:pt x="3429884" y="734553"/>
                  </a:lnTo>
                  <a:lnTo>
                    <a:pt x="3428984" y="735937"/>
                  </a:lnTo>
                  <a:lnTo>
                    <a:pt x="3425662" y="738012"/>
                  </a:lnTo>
                  <a:lnTo>
                    <a:pt x="3423378" y="737389"/>
                  </a:lnTo>
                  <a:lnTo>
                    <a:pt x="3419433" y="733031"/>
                  </a:lnTo>
                  <a:lnTo>
                    <a:pt x="3417219" y="731579"/>
                  </a:lnTo>
                  <a:lnTo>
                    <a:pt x="3415004" y="730887"/>
                  </a:lnTo>
                  <a:lnTo>
                    <a:pt x="3412581" y="730610"/>
                  </a:lnTo>
                  <a:lnTo>
                    <a:pt x="3380399" y="730610"/>
                  </a:lnTo>
                  <a:cubicBezTo>
                    <a:pt x="3380399" y="730610"/>
                    <a:pt x="3374654" y="732063"/>
                    <a:pt x="3374654" y="732063"/>
                  </a:cubicBezTo>
                  <a:lnTo>
                    <a:pt x="3371609" y="732547"/>
                  </a:lnTo>
                  <a:lnTo>
                    <a:pt x="3369255" y="732547"/>
                  </a:lnTo>
                  <a:lnTo>
                    <a:pt x="3364757" y="732201"/>
                  </a:lnTo>
                  <a:lnTo>
                    <a:pt x="3362403" y="732478"/>
                  </a:lnTo>
                  <a:lnTo>
                    <a:pt x="3356659" y="734000"/>
                  </a:lnTo>
                  <a:lnTo>
                    <a:pt x="3350845" y="736282"/>
                  </a:lnTo>
                  <a:lnTo>
                    <a:pt x="3345447" y="739326"/>
                  </a:lnTo>
                  <a:lnTo>
                    <a:pt x="3340810" y="743131"/>
                  </a:lnTo>
                  <a:lnTo>
                    <a:pt x="3330497" y="755028"/>
                  </a:lnTo>
                  <a:lnTo>
                    <a:pt x="3325929" y="758280"/>
                  </a:lnTo>
                  <a:lnTo>
                    <a:pt x="3320254" y="761600"/>
                  </a:lnTo>
                  <a:lnTo>
                    <a:pt x="3316101" y="764851"/>
                  </a:lnTo>
                  <a:lnTo>
                    <a:pt x="3312848" y="769001"/>
                  </a:lnTo>
                  <a:lnTo>
                    <a:pt x="3308627" y="778063"/>
                  </a:lnTo>
                  <a:lnTo>
                    <a:pt x="3307242" y="779862"/>
                  </a:lnTo>
                  <a:lnTo>
                    <a:pt x="3305304" y="781176"/>
                  </a:lnTo>
                  <a:lnTo>
                    <a:pt x="3302259" y="782629"/>
                  </a:lnTo>
                  <a:lnTo>
                    <a:pt x="3299768" y="784150"/>
                  </a:lnTo>
                  <a:lnTo>
                    <a:pt x="3294300" y="789684"/>
                  </a:lnTo>
                  <a:lnTo>
                    <a:pt x="3268069" y="807877"/>
                  </a:lnTo>
                  <a:lnTo>
                    <a:pt x="3252843" y="823994"/>
                  </a:lnTo>
                  <a:lnTo>
                    <a:pt x="3244260" y="830427"/>
                  </a:lnTo>
                  <a:lnTo>
                    <a:pt x="3225158" y="842118"/>
                  </a:lnTo>
                  <a:lnTo>
                    <a:pt x="3223220" y="843640"/>
                  </a:lnTo>
                  <a:lnTo>
                    <a:pt x="3219898" y="847098"/>
                  </a:lnTo>
                  <a:lnTo>
                    <a:pt x="3218099" y="848689"/>
                  </a:lnTo>
                  <a:lnTo>
                    <a:pt x="3215261" y="850488"/>
                  </a:lnTo>
                  <a:lnTo>
                    <a:pt x="3206471" y="854361"/>
                  </a:lnTo>
                  <a:lnTo>
                    <a:pt x="3202180" y="857267"/>
                  </a:lnTo>
                  <a:lnTo>
                    <a:pt x="3199688" y="860449"/>
                  </a:lnTo>
                  <a:lnTo>
                    <a:pt x="3200103" y="863562"/>
                  </a:lnTo>
                  <a:lnTo>
                    <a:pt x="3204118" y="866121"/>
                  </a:lnTo>
                  <a:lnTo>
                    <a:pt x="3210070" y="867643"/>
                  </a:lnTo>
                  <a:lnTo>
                    <a:pt x="3215676" y="868127"/>
                  </a:lnTo>
                  <a:lnTo>
                    <a:pt x="3230072" y="868127"/>
                  </a:lnTo>
                  <a:lnTo>
                    <a:pt x="3231595" y="868473"/>
                  </a:lnTo>
                  <a:lnTo>
                    <a:pt x="3232287" y="869718"/>
                  </a:lnTo>
                  <a:lnTo>
                    <a:pt x="3232495" y="872485"/>
                  </a:lnTo>
                  <a:lnTo>
                    <a:pt x="3232217" y="874906"/>
                  </a:lnTo>
                  <a:lnTo>
                    <a:pt x="3230141" y="885974"/>
                  </a:lnTo>
                  <a:lnTo>
                    <a:pt x="3230003" y="888049"/>
                  </a:lnTo>
                  <a:lnTo>
                    <a:pt x="3230764" y="889363"/>
                  </a:lnTo>
                  <a:lnTo>
                    <a:pt x="3232910" y="890193"/>
                  </a:lnTo>
                  <a:lnTo>
                    <a:pt x="3235124" y="890332"/>
                  </a:lnTo>
                  <a:lnTo>
                    <a:pt x="3237339" y="889778"/>
                  </a:lnTo>
                  <a:lnTo>
                    <a:pt x="3239277" y="888672"/>
                  </a:lnTo>
                  <a:lnTo>
                    <a:pt x="3240454" y="887150"/>
                  </a:lnTo>
                  <a:lnTo>
                    <a:pt x="3240661" y="884521"/>
                  </a:lnTo>
                  <a:lnTo>
                    <a:pt x="3239692" y="882930"/>
                  </a:lnTo>
                  <a:lnTo>
                    <a:pt x="3239069" y="881547"/>
                  </a:lnTo>
                  <a:lnTo>
                    <a:pt x="3240246" y="879333"/>
                  </a:lnTo>
                  <a:lnTo>
                    <a:pt x="3242322" y="877811"/>
                  </a:lnTo>
                  <a:lnTo>
                    <a:pt x="3244814" y="877120"/>
                  </a:lnTo>
                  <a:lnTo>
                    <a:pt x="3247444" y="876981"/>
                  </a:lnTo>
                  <a:lnTo>
                    <a:pt x="3249935" y="877189"/>
                  </a:lnTo>
                  <a:lnTo>
                    <a:pt x="3246890" y="880301"/>
                  </a:lnTo>
                  <a:lnTo>
                    <a:pt x="3245229" y="881478"/>
                  </a:lnTo>
                  <a:lnTo>
                    <a:pt x="3243153" y="882238"/>
                  </a:lnTo>
                  <a:lnTo>
                    <a:pt x="3245437" y="883899"/>
                  </a:lnTo>
                  <a:lnTo>
                    <a:pt x="3247928" y="885213"/>
                  </a:lnTo>
                  <a:lnTo>
                    <a:pt x="3250489" y="886112"/>
                  </a:lnTo>
                  <a:lnTo>
                    <a:pt x="3253396" y="886527"/>
                  </a:lnTo>
                  <a:lnTo>
                    <a:pt x="3247652" y="891715"/>
                  </a:lnTo>
                  <a:lnTo>
                    <a:pt x="3240661" y="896765"/>
                  </a:lnTo>
                  <a:lnTo>
                    <a:pt x="3245922" y="898425"/>
                  </a:lnTo>
                  <a:lnTo>
                    <a:pt x="3252427" y="897180"/>
                  </a:lnTo>
                  <a:lnTo>
                    <a:pt x="3258656" y="894205"/>
                  </a:lnTo>
                  <a:lnTo>
                    <a:pt x="3263016" y="890816"/>
                  </a:lnTo>
                  <a:lnTo>
                    <a:pt x="3266062" y="886873"/>
                  </a:lnTo>
                  <a:lnTo>
                    <a:pt x="3267584" y="886181"/>
                  </a:lnTo>
                  <a:lnTo>
                    <a:pt x="3268692" y="888256"/>
                  </a:lnTo>
                  <a:lnTo>
                    <a:pt x="3268069" y="891024"/>
                  </a:lnTo>
                  <a:lnTo>
                    <a:pt x="3266062" y="893444"/>
                  </a:lnTo>
                  <a:lnTo>
                    <a:pt x="3263708" y="895796"/>
                  </a:lnTo>
                  <a:lnTo>
                    <a:pt x="3262047" y="898287"/>
                  </a:lnTo>
                  <a:lnTo>
                    <a:pt x="3265231" y="898010"/>
                  </a:lnTo>
                  <a:lnTo>
                    <a:pt x="3267653" y="896557"/>
                  </a:lnTo>
                  <a:lnTo>
                    <a:pt x="3269522" y="894205"/>
                  </a:lnTo>
                  <a:lnTo>
                    <a:pt x="3270768" y="891231"/>
                  </a:lnTo>
                  <a:lnTo>
                    <a:pt x="3271253" y="889225"/>
                  </a:lnTo>
                  <a:lnTo>
                    <a:pt x="3271599" y="887150"/>
                  </a:lnTo>
                  <a:lnTo>
                    <a:pt x="3271737" y="882999"/>
                  </a:lnTo>
                  <a:lnTo>
                    <a:pt x="3270699" y="877535"/>
                  </a:lnTo>
                  <a:lnTo>
                    <a:pt x="3270422" y="876705"/>
                  </a:lnTo>
                  <a:lnTo>
                    <a:pt x="3272706" y="876428"/>
                  </a:lnTo>
                  <a:lnTo>
                    <a:pt x="3281011" y="878987"/>
                  </a:lnTo>
                  <a:lnTo>
                    <a:pt x="3284195" y="879610"/>
                  </a:lnTo>
                  <a:lnTo>
                    <a:pt x="3288071" y="879056"/>
                  </a:lnTo>
                  <a:lnTo>
                    <a:pt x="3290770" y="878365"/>
                  </a:lnTo>
                  <a:lnTo>
                    <a:pt x="3293262" y="878503"/>
                  </a:lnTo>
                  <a:lnTo>
                    <a:pt x="3296653" y="880163"/>
                  </a:lnTo>
                  <a:lnTo>
                    <a:pt x="3299837" y="882584"/>
                  </a:lnTo>
                  <a:lnTo>
                    <a:pt x="3301844" y="884798"/>
                  </a:lnTo>
                  <a:lnTo>
                    <a:pt x="3305720" y="890470"/>
                  </a:lnTo>
                  <a:lnTo>
                    <a:pt x="3308696" y="893444"/>
                  </a:lnTo>
                  <a:lnTo>
                    <a:pt x="3312087" y="895450"/>
                  </a:lnTo>
                  <a:lnTo>
                    <a:pt x="3315617" y="897111"/>
                  </a:lnTo>
                  <a:lnTo>
                    <a:pt x="3319077" y="899117"/>
                  </a:lnTo>
                  <a:lnTo>
                    <a:pt x="3324061" y="903060"/>
                  </a:lnTo>
                  <a:lnTo>
                    <a:pt x="3326414" y="905619"/>
                  </a:lnTo>
                  <a:lnTo>
                    <a:pt x="3327313" y="907902"/>
                  </a:lnTo>
                  <a:lnTo>
                    <a:pt x="3325722" y="911361"/>
                  </a:lnTo>
                  <a:lnTo>
                    <a:pt x="3322538" y="911983"/>
                  </a:lnTo>
                  <a:lnTo>
                    <a:pt x="3315686" y="910669"/>
                  </a:lnTo>
                  <a:lnTo>
                    <a:pt x="3317624" y="912882"/>
                  </a:lnTo>
                  <a:lnTo>
                    <a:pt x="3322676" y="916134"/>
                  </a:lnTo>
                  <a:lnTo>
                    <a:pt x="3324337" y="917794"/>
                  </a:lnTo>
                  <a:lnTo>
                    <a:pt x="3324891" y="920076"/>
                  </a:lnTo>
                  <a:lnTo>
                    <a:pt x="3324614" y="922636"/>
                  </a:lnTo>
                  <a:lnTo>
                    <a:pt x="3323368" y="927340"/>
                  </a:lnTo>
                  <a:lnTo>
                    <a:pt x="3322815" y="928861"/>
                  </a:lnTo>
                  <a:lnTo>
                    <a:pt x="3322330" y="929553"/>
                  </a:lnTo>
                  <a:lnTo>
                    <a:pt x="3322192" y="930245"/>
                  </a:lnTo>
                  <a:lnTo>
                    <a:pt x="3322746" y="931767"/>
                  </a:lnTo>
                  <a:lnTo>
                    <a:pt x="3323507" y="932735"/>
                  </a:lnTo>
                  <a:lnTo>
                    <a:pt x="3325722" y="934188"/>
                  </a:lnTo>
                  <a:lnTo>
                    <a:pt x="3326621" y="935018"/>
                  </a:lnTo>
                  <a:lnTo>
                    <a:pt x="3327729" y="936332"/>
                  </a:lnTo>
                  <a:lnTo>
                    <a:pt x="3328075" y="936886"/>
                  </a:lnTo>
                  <a:lnTo>
                    <a:pt x="3328075" y="938961"/>
                  </a:lnTo>
                  <a:cubicBezTo>
                    <a:pt x="3328075" y="938961"/>
                    <a:pt x="3326691" y="944149"/>
                    <a:pt x="3326691" y="944149"/>
                  </a:cubicBezTo>
                  <a:lnTo>
                    <a:pt x="3325376" y="946086"/>
                  </a:lnTo>
                  <a:lnTo>
                    <a:pt x="3320323" y="951689"/>
                  </a:lnTo>
                  <a:lnTo>
                    <a:pt x="3318662" y="953902"/>
                  </a:lnTo>
                  <a:lnTo>
                    <a:pt x="3317486" y="955977"/>
                  </a:lnTo>
                  <a:lnTo>
                    <a:pt x="3311395" y="971403"/>
                  </a:lnTo>
                  <a:lnTo>
                    <a:pt x="3308696" y="982471"/>
                  </a:lnTo>
                  <a:lnTo>
                    <a:pt x="3308350" y="985376"/>
                  </a:lnTo>
                  <a:lnTo>
                    <a:pt x="3308350" y="988212"/>
                  </a:lnTo>
                  <a:cubicBezTo>
                    <a:pt x="3308350" y="988212"/>
                    <a:pt x="3308765" y="993884"/>
                    <a:pt x="3308765" y="993884"/>
                  </a:cubicBezTo>
                  <a:lnTo>
                    <a:pt x="3309111" y="995752"/>
                  </a:lnTo>
                  <a:lnTo>
                    <a:pt x="3310357" y="1000110"/>
                  </a:lnTo>
                  <a:lnTo>
                    <a:pt x="3310564" y="1001494"/>
                  </a:lnTo>
                  <a:lnTo>
                    <a:pt x="3310218" y="1002808"/>
                  </a:lnTo>
                  <a:lnTo>
                    <a:pt x="3308557" y="1005436"/>
                  </a:lnTo>
                  <a:lnTo>
                    <a:pt x="3307934" y="1007097"/>
                  </a:lnTo>
                  <a:lnTo>
                    <a:pt x="3307934" y="1009241"/>
                  </a:lnTo>
                  <a:cubicBezTo>
                    <a:pt x="3307934" y="1009241"/>
                    <a:pt x="3308903" y="1013599"/>
                    <a:pt x="3308903" y="1013599"/>
                  </a:cubicBezTo>
                  <a:lnTo>
                    <a:pt x="3309111" y="1015882"/>
                  </a:lnTo>
                  <a:lnTo>
                    <a:pt x="3308419" y="1020101"/>
                  </a:lnTo>
                  <a:lnTo>
                    <a:pt x="3305650" y="1028264"/>
                  </a:lnTo>
                  <a:lnTo>
                    <a:pt x="3304889" y="1032414"/>
                  </a:lnTo>
                  <a:lnTo>
                    <a:pt x="3305097" y="1033244"/>
                  </a:lnTo>
                  <a:lnTo>
                    <a:pt x="3306066" y="1035042"/>
                  </a:lnTo>
                  <a:lnTo>
                    <a:pt x="3306273" y="1035527"/>
                  </a:lnTo>
                  <a:lnTo>
                    <a:pt x="3305789" y="1036841"/>
                  </a:lnTo>
                  <a:lnTo>
                    <a:pt x="3304128" y="1039331"/>
                  </a:lnTo>
                  <a:lnTo>
                    <a:pt x="3303436" y="1040576"/>
                  </a:lnTo>
                  <a:lnTo>
                    <a:pt x="3302813" y="1042859"/>
                  </a:lnTo>
                  <a:lnTo>
                    <a:pt x="3302121" y="1047632"/>
                  </a:lnTo>
                  <a:lnTo>
                    <a:pt x="3301428" y="1049915"/>
                  </a:lnTo>
                  <a:lnTo>
                    <a:pt x="3299006" y="1053858"/>
                  </a:lnTo>
                  <a:lnTo>
                    <a:pt x="3295615" y="1057593"/>
                  </a:lnTo>
                  <a:lnTo>
                    <a:pt x="3288348" y="1064441"/>
                  </a:lnTo>
                  <a:lnTo>
                    <a:pt x="3285095" y="1068384"/>
                  </a:lnTo>
                  <a:lnTo>
                    <a:pt x="3277551" y="1081181"/>
                  </a:lnTo>
                  <a:lnTo>
                    <a:pt x="3267515" y="1093563"/>
                  </a:lnTo>
                  <a:lnTo>
                    <a:pt x="3265162" y="1098544"/>
                  </a:lnTo>
                  <a:lnTo>
                    <a:pt x="3263501" y="1103040"/>
                  </a:lnTo>
                  <a:lnTo>
                    <a:pt x="3261494" y="1107329"/>
                  </a:lnTo>
                  <a:lnTo>
                    <a:pt x="3259141" y="1111479"/>
                  </a:lnTo>
                  <a:lnTo>
                    <a:pt x="3256303" y="1115561"/>
                  </a:lnTo>
                  <a:lnTo>
                    <a:pt x="3219483" y="1157964"/>
                  </a:lnTo>
                  <a:lnTo>
                    <a:pt x="3212562" y="1164743"/>
                  </a:lnTo>
                  <a:lnTo>
                    <a:pt x="3209793" y="1168755"/>
                  </a:lnTo>
                  <a:lnTo>
                    <a:pt x="3204879" y="1177263"/>
                  </a:lnTo>
                  <a:lnTo>
                    <a:pt x="3198442" y="1184596"/>
                  </a:lnTo>
                  <a:lnTo>
                    <a:pt x="3190414" y="1190890"/>
                  </a:lnTo>
                  <a:lnTo>
                    <a:pt x="3173181" y="1201612"/>
                  </a:lnTo>
                  <a:lnTo>
                    <a:pt x="3169166" y="1203618"/>
                  </a:lnTo>
                  <a:lnTo>
                    <a:pt x="3163975" y="1205555"/>
                  </a:lnTo>
                  <a:lnTo>
                    <a:pt x="3158715" y="1206870"/>
                  </a:lnTo>
                  <a:lnTo>
                    <a:pt x="3154563" y="1207008"/>
                  </a:lnTo>
                  <a:lnTo>
                    <a:pt x="3151448" y="1204933"/>
                  </a:lnTo>
                  <a:lnTo>
                    <a:pt x="3147711" y="1203272"/>
                  </a:lnTo>
                  <a:lnTo>
                    <a:pt x="3145634" y="1202788"/>
                  </a:lnTo>
                  <a:lnTo>
                    <a:pt x="3143351" y="1202373"/>
                  </a:lnTo>
                  <a:lnTo>
                    <a:pt x="3141067" y="1202373"/>
                  </a:lnTo>
                  <a:cubicBezTo>
                    <a:pt x="3141067" y="1202373"/>
                    <a:pt x="3138852" y="1202788"/>
                    <a:pt x="3138852" y="1202788"/>
                  </a:cubicBezTo>
                  <a:lnTo>
                    <a:pt x="3139406" y="1197047"/>
                  </a:lnTo>
                  <a:lnTo>
                    <a:pt x="3139406" y="1194141"/>
                  </a:lnTo>
                  <a:cubicBezTo>
                    <a:pt x="3139406" y="1194141"/>
                    <a:pt x="3138990" y="1191375"/>
                    <a:pt x="3138990" y="1191375"/>
                  </a:cubicBezTo>
                  <a:lnTo>
                    <a:pt x="3137122" y="1193450"/>
                  </a:lnTo>
                  <a:lnTo>
                    <a:pt x="3134907" y="1195387"/>
                  </a:lnTo>
                  <a:lnTo>
                    <a:pt x="3132415" y="1196770"/>
                  </a:lnTo>
                  <a:lnTo>
                    <a:pt x="3129716" y="1197185"/>
                  </a:lnTo>
                  <a:lnTo>
                    <a:pt x="3130200" y="1195802"/>
                  </a:lnTo>
                  <a:lnTo>
                    <a:pt x="3130892" y="1194487"/>
                  </a:lnTo>
                  <a:lnTo>
                    <a:pt x="3131723" y="1193311"/>
                  </a:lnTo>
                  <a:lnTo>
                    <a:pt x="3132761" y="1192274"/>
                  </a:lnTo>
                  <a:lnTo>
                    <a:pt x="3128885" y="1192412"/>
                  </a:lnTo>
                  <a:lnTo>
                    <a:pt x="3125494" y="1195525"/>
                  </a:lnTo>
                  <a:lnTo>
                    <a:pt x="3120511" y="1203272"/>
                  </a:lnTo>
                  <a:lnTo>
                    <a:pt x="3118919" y="1205348"/>
                  </a:lnTo>
                  <a:lnTo>
                    <a:pt x="3117258" y="1207077"/>
                  </a:lnTo>
                  <a:lnTo>
                    <a:pt x="3115320" y="1208391"/>
                  </a:lnTo>
                  <a:lnTo>
                    <a:pt x="3113106" y="1209083"/>
                  </a:lnTo>
                  <a:lnTo>
                    <a:pt x="3111237" y="1209083"/>
                  </a:lnTo>
                  <a:cubicBezTo>
                    <a:pt x="3111237" y="1209083"/>
                    <a:pt x="3107568" y="1208530"/>
                    <a:pt x="3107568" y="1208530"/>
                  </a:cubicBezTo>
                  <a:lnTo>
                    <a:pt x="3105838" y="1208668"/>
                  </a:lnTo>
                  <a:lnTo>
                    <a:pt x="3107499" y="1210951"/>
                  </a:lnTo>
                  <a:lnTo>
                    <a:pt x="3107915" y="1213303"/>
                  </a:lnTo>
                  <a:lnTo>
                    <a:pt x="3107222" y="1215655"/>
                  </a:lnTo>
                  <a:lnTo>
                    <a:pt x="3105353" y="1217868"/>
                  </a:lnTo>
                  <a:lnTo>
                    <a:pt x="3105353" y="1217868"/>
                  </a:lnTo>
                  <a:cubicBezTo>
                    <a:pt x="3105353" y="1217868"/>
                    <a:pt x="3103970" y="1218214"/>
                    <a:pt x="3103970" y="1218214"/>
                  </a:cubicBezTo>
                  <a:lnTo>
                    <a:pt x="3101201" y="1218214"/>
                  </a:lnTo>
                  <a:lnTo>
                    <a:pt x="3099747" y="1218491"/>
                  </a:lnTo>
                  <a:lnTo>
                    <a:pt x="3098156" y="1219321"/>
                  </a:lnTo>
                  <a:lnTo>
                    <a:pt x="3096910" y="1220566"/>
                  </a:lnTo>
                  <a:lnTo>
                    <a:pt x="3094764" y="1223194"/>
                  </a:lnTo>
                  <a:lnTo>
                    <a:pt x="3089989" y="1227829"/>
                  </a:lnTo>
                  <a:lnTo>
                    <a:pt x="3087843" y="1230389"/>
                  </a:lnTo>
                  <a:lnTo>
                    <a:pt x="3085974" y="1233225"/>
                  </a:lnTo>
                  <a:lnTo>
                    <a:pt x="3084867" y="1236545"/>
                  </a:lnTo>
                  <a:lnTo>
                    <a:pt x="3084867" y="1240211"/>
                  </a:lnTo>
                  <a:cubicBezTo>
                    <a:pt x="3084867" y="1240211"/>
                    <a:pt x="3085352" y="1249342"/>
                    <a:pt x="3085352" y="1249342"/>
                  </a:cubicBezTo>
                  <a:lnTo>
                    <a:pt x="3085629" y="1251210"/>
                  </a:lnTo>
                  <a:lnTo>
                    <a:pt x="3085629" y="1253077"/>
                  </a:lnTo>
                  <a:cubicBezTo>
                    <a:pt x="3085629" y="1253077"/>
                    <a:pt x="3085213" y="1254668"/>
                    <a:pt x="3085213" y="1254668"/>
                  </a:cubicBezTo>
                  <a:lnTo>
                    <a:pt x="3083829" y="1255914"/>
                  </a:lnTo>
                  <a:lnTo>
                    <a:pt x="3081753" y="1256744"/>
                  </a:lnTo>
                  <a:lnTo>
                    <a:pt x="3079607" y="1257435"/>
                  </a:lnTo>
                  <a:lnTo>
                    <a:pt x="3077808" y="1258265"/>
                  </a:lnTo>
                  <a:lnTo>
                    <a:pt x="3075039" y="1260548"/>
                  </a:lnTo>
                  <a:lnTo>
                    <a:pt x="3069917" y="1265460"/>
                  </a:lnTo>
                  <a:lnTo>
                    <a:pt x="3059674" y="1273760"/>
                  </a:lnTo>
                  <a:lnTo>
                    <a:pt x="3056768" y="1275213"/>
                  </a:lnTo>
                  <a:lnTo>
                    <a:pt x="3050816" y="1277288"/>
                  </a:lnTo>
                  <a:lnTo>
                    <a:pt x="3048116" y="1278464"/>
                  </a:lnTo>
                  <a:lnTo>
                    <a:pt x="3043341" y="1281162"/>
                  </a:lnTo>
                  <a:lnTo>
                    <a:pt x="3041887" y="1281854"/>
                  </a:lnTo>
                  <a:lnTo>
                    <a:pt x="3040641" y="1282822"/>
                  </a:lnTo>
                  <a:lnTo>
                    <a:pt x="3039672" y="1284482"/>
                  </a:lnTo>
                  <a:lnTo>
                    <a:pt x="3039465" y="1286212"/>
                  </a:lnTo>
                  <a:lnTo>
                    <a:pt x="3039811" y="1290431"/>
                  </a:lnTo>
                  <a:lnTo>
                    <a:pt x="3039603" y="1292437"/>
                  </a:lnTo>
                  <a:lnTo>
                    <a:pt x="3038081" y="1292437"/>
                  </a:lnTo>
                  <a:lnTo>
                    <a:pt x="3036973" y="1293405"/>
                  </a:lnTo>
                  <a:lnTo>
                    <a:pt x="3036489" y="1294927"/>
                  </a:lnTo>
                  <a:lnTo>
                    <a:pt x="3036973" y="1296657"/>
                  </a:lnTo>
                  <a:lnTo>
                    <a:pt x="3038357" y="1297694"/>
                  </a:lnTo>
                  <a:lnTo>
                    <a:pt x="3043271" y="1299078"/>
                  </a:lnTo>
                  <a:lnTo>
                    <a:pt x="3045140" y="1299770"/>
                  </a:lnTo>
                  <a:lnTo>
                    <a:pt x="3046871" y="1301291"/>
                  </a:lnTo>
                  <a:lnTo>
                    <a:pt x="3052131" y="1306410"/>
                  </a:lnTo>
                  <a:lnTo>
                    <a:pt x="3054968" y="1308554"/>
                  </a:lnTo>
                  <a:lnTo>
                    <a:pt x="3056283" y="1309731"/>
                  </a:lnTo>
                  <a:lnTo>
                    <a:pt x="3057390" y="1311183"/>
                  </a:lnTo>
                  <a:lnTo>
                    <a:pt x="3057390" y="1311183"/>
                  </a:lnTo>
                  <a:cubicBezTo>
                    <a:pt x="3057390" y="1311183"/>
                    <a:pt x="3064519" y="1324949"/>
                    <a:pt x="3064519" y="1324949"/>
                  </a:cubicBezTo>
                  <a:lnTo>
                    <a:pt x="3074001" y="1337953"/>
                  </a:lnTo>
                  <a:lnTo>
                    <a:pt x="3076770" y="1342657"/>
                  </a:lnTo>
                  <a:lnTo>
                    <a:pt x="3078638" y="1347707"/>
                  </a:lnTo>
                  <a:lnTo>
                    <a:pt x="3079399" y="1351995"/>
                  </a:lnTo>
                  <a:lnTo>
                    <a:pt x="3079676" y="1356215"/>
                  </a:lnTo>
                  <a:lnTo>
                    <a:pt x="3078569" y="1371157"/>
                  </a:lnTo>
                  <a:lnTo>
                    <a:pt x="3079399" y="1373508"/>
                  </a:lnTo>
                  <a:lnTo>
                    <a:pt x="3082168" y="1372817"/>
                  </a:lnTo>
                  <a:lnTo>
                    <a:pt x="3081476" y="1378350"/>
                  </a:lnTo>
                  <a:lnTo>
                    <a:pt x="3079815" y="1384507"/>
                  </a:lnTo>
                  <a:lnTo>
                    <a:pt x="3077185" y="1390179"/>
                  </a:lnTo>
                  <a:lnTo>
                    <a:pt x="3073378" y="1394122"/>
                  </a:lnTo>
                  <a:lnTo>
                    <a:pt x="3068602" y="1395160"/>
                  </a:lnTo>
                  <a:lnTo>
                    <a:pt x="3063412" y="1395160"/>
                  </a:lnTo>
                  <a:cubicBezTo>
                    <a:pt x="3063412" y="1395160"/>
                    <a:pt x="3059467" y="1396266"/>
                    <a:pt x="3059467" y="1396266"/>
                  </a:cubicBezTo>
                  <a:lnTo>
                    <a:pt x="3058775" y="1400832"/>
                  </a:lnTo>
                  <a:lnTo>
                    <a:pt x="3052131" y="1398687"/>
                  </a:lnTo>
                  <a:lnTo>
                    <a:pt x="3049293" y="1398203"/>
                  </a:lnTo>
                  <a:lnTo>
                    <a:pt x="3046040" y="1398618"/>
                  </a:lnTo>
                  <a:lnTo>
                    <a:pt x="3044033" y="1399241"/>
                  </a:lnTo>
                  <a:lnTo>
                    <a:pt x="3043341" y="1399656"/>
                  </a:lnTo>
                  <a:lnTo>
                    <a:pt x="3043133" y="1400209"/>
                  </a:lnTo>
                  <a:lnTo>
                    <a:pt x="3042579" y="1401454"/>
                  </a:lnTo>
                  <a:lnTo>
                    <a:pt x="3042856" y="1402423"/>
                  </a:lnTo>
                  <a:lnTo>
                    <a:pt x="3043548" y="1403530"/>
                  </a:lnTo>
                  <a:lnTo>
                    <a:pt x="3043548" y="1404291"/>
                  </a:lnTo>
                  <a:cubicBezTo>
                    <a:pt x="3043548" y="1404291"/>
                    <a:pt x="3041264" y="1404221"/>
                    <a:pt x="3041264" y="1404221"/>
                  </a:cubicBezTo>
                  <a:lnTo>
                    <a:pt x="3040572" y="1403460"/>
                  </a:lnTo>
                  <a:lnTo>
                    <a:pt x="3039672" y="1402077"/>
                  </a:lnTo>
                  <a:lnTo>
                    <a:pt x="3038565" y="1401247"/>
                  </a:lnTo>
                  <a:lnTo>
                    <a:pt x="3037181" y="1402008"/>
                  </a:lnTo>
                  <a:lnTo>
                    <a:pt x="3036696" y="1403599"/>
                  </a:lnTo>
                  <a:lnTo>
                    <a:pt x="3037804" y="1406504"/>
                  </a:lnTo>
                  <a:lnTo>
                    <a:pt x="3037181" y="1408372"/>
                  </a:lnTo>
                  <a:lnTo>
                    <a:pt x="3036212" y="1409479"/>
                  </a:lnTo>
                  <a:lnTo>
                    <a:pt x="3034966" y="1410309"/>
                  </a:lnTo>
                  <a:lnTo>
                    <a:pt x="3033582" y="1410309"/>
                  </a:lnTo>
                  <a:cubicBezTo>
                    <a:pt x="3033582" y="1410309"/>
                    <a:pt x="3032405" y="1408579"/>
                    <a:pt x="3032405" y="1408579"/>
                  </a:cubicBezTo>
                  <a:lnTo>
                    <a:pt x="3032544" y="1407403"/>
                  </a:lnTo>
                  <a:lnTo>
                    <a:pt x="3033305" y="1406297"/>
                  </a:lnTo>
                  <a:lnTo>
                    <a:pt x="3033997" y="1405052"/>
                  </a:lnTo>
                  <a:lnTo>
                    <a:pt x="3033997" y="1403530"/>
                  </a:lnTo>
                  <a:cubicBezTo>
                    <a:pt x="3033997" y="1403530"/>
                    <a:pt x="3027560" y="1409479"/>
                    <a:pt x="3027560" y="1409479"/>
                  </a:cubicBezTo>
                  <a:lnTo>
                    <a:pt x="3025553" y="1410793"/>
                  </a:lnTo>
                  <a:lnTo>
                    <a:pt x="3025138" y="1410585"/>
                  </a:lnTo>
                  <a:lnTo>
                    <a:pt x="3024654" y="1410032"/>
                  </a:lnTo>
                  <a:lnTo>
                    <a:pt x="3024100" y="1409548"/>
                  </a:lnTo>
                  <a:lnTo>
                    <a:pt x="3023477" y="1409548"/>
                  </a:lnTo>
                  <a:cubicBezTo>
                    <a:pt x="3023477" y="1409548"/>
                    <a:pt x="3022508" y="1410240"/>
                    <a:pt x="3022508" y="1410240"/>
                  </a:cubicBezTo>
                  <a:lnTo>
                    <a:pt x="3020224" y="1413352"/>
                  </a:lnTo>
                  <a:lnTo>
                    <a:pt x="3019255" y="1412937"/>
                  </a:lnTo>
                  <a:lnTo>
                    <a:pt x="3018009" y="1411554"/>
                  </a:lnTo>
                  <a:lnTo>
                    <a:pt x="3016763" y="1409755"/>
                  </a:lnTo>
                  <a:lnTo>
                    <a:pt x="3014549" y="1405743"/>
                  </a:lnTo>
                  <a:lnTo>
                    <a:pt x="3014549" y="1404706"/>
                  </a:lnTo>
                  <a:cubicBezTo>
                    <a:pt x="3014549" y="1404706"/>
                    <a:pt x="3016072" y="1404567"/>
                    <a:pt x="3016072" y="1404567"/>
                  </a:cubicBezTo>
                  <a:lnTo>
                    <a:pt x="3018909" y="1404844"/>
                  </a:lnTo>
                  <a:lnTo>
                    <a:pt x="3017802" y="1403460"/>
                  </a:lnTo>
                  <a:lnTo>
                    <a:pt x="3018424" y="1403045"/>
                  </a:lnTo>
                  <a:lnTo>
                    <a:pt x="3019671" y="1402146"/>
                  </a:lnTo>
                  <a:lnTo>
                    <a:pt x="3020293" y="1401800"/>
                  </a:lnTo>
                  <a:lnTo>
                    <a:pt x="3017802" y="1401800"/>
                  </a:lnTo>
                  <a:cubicBezTo>
                    <a:pt x="3017802" y="1401800"/>
                    <a:pt x="3015864" y="1400071"/>
                    <a:pt x="3015864" y="1400071"/>
                  </a:cubicBezTo>
                  <a:lnTo>
                    <a:pt x="3014687" y="1397512"/>
                  </a:lnTo>
                  <a:lnTo>
                    <a:pt x="3014203" y="1394676"/>
                  </a:lnTo>
                  <a:lnTo>
                    <a:pt x="3014826" y="1392047"/>
                  </a:lnTo>
                  <a:lnTo>
                    <a:pt x="3016348" y="1388934"/>
                  </a:lnTo>
                  <a:lnTo>
                    <a:pt x="3018424" y="1386029"/>
                  </a:lnTo>
                  <a:lnTo>
                    <a:pt x="3020639" y="1384161"/>
                  </a:lnTo>
                  <a:lnTo>
                    <a:pt x="3018563" y="1383538"/>
                  </a:lnTo>
                  <a:lnTo>
                    <a:pt x="3018424" y="1382847"/>
                  </a:lnTo>
                  <a:lnTo>
                    <a:pt x="3020709" y="1380633"/>
                  </a:lnTo>
                  <a:lnTo>
                    <a:pt x="3022231" y="1378627"/>
                  </a:lnTo>
                  <a:lnTo>
                    <a:pt x="3022785" y="1377590"/>
                  </a:lnTo>
                  <a:lnTo>
                    <a:pt x="3022508" y="1376690"/>
                  </a:lnTo>
                  <a:lnTo>
                    <a:pt x="3021678" y="1374892"/>
                  </a:lnTo>
                  <a:lnTo>
                    <a:pt x="3020432" y="1371226"/>
                  </a:lnTo>
                  <a:lnTo>
                    <a:pt x="3019394" y="1366868"/>
                  </a:lnTo>
                  <a:lnTo>
                    <a:pt x="3018148" y="1357529"/>
                  </a:lnTo>
                  <a:lnTo>
                    <a:pt x="3014618" y="1358567"/>
                  </a:lnTo>
                  <a:lnTo>
                    <a:pt x="3012403" y="1357253"/>
                  </a:lnTo>
                  <a:lnTo>
                    <a:pt x="3012265" y="1354555"/>
                  </a:lnTo>
                  <a:lnTo>
                    <a:pt x="3014964" y="1351511"/>
                  </a:lnTo>
                  <a:lnTo>
                    <a:pt x="3018078" y="1350266"/>
                  </a:lnTo>
                  <a:lnTo>
                    <a:pt x="3021262" y="1350405"/>
                  </a:lnTo>
                  <a:lnTo>
                    <a:pt x="3024100" y="1351788"/>
                  </a:lnTo>
                  <a:lnTo>
                    <a:pt x="3026107" y="1354347"/>
                  </a:lnTo>
                  <a:lnTo>
                    <a:pt x="3027699" y="1352825"/>
                  </a:lnTo>
                  <a:lnTo>
                    <a:pt x="3027699" y="1352065"/>
                  </a:lnTo>
                  <a:cubicBezTo>
                    <a:pt x="3027699" y="1352065"/>
                    <a:pt x="3026799" y="1351511"/>
                    <a:pt x="3026799" y="1351511"/>
                  </a:cubicBezTo>
                  <a:lnTo>
                    <a:pt x="3025830" y="1350405"/>
                  </a:lnTo>
                  <a:lnTo>
                    <a:pt x="3025069" y="1348191"/>
                  </a:lnTo>
                  <a:lnTo>
                    <a:pt x="3024723" y="1346323"/>
                  </a:lnTo>
                  <a:lnTo>
                    <a:pt x="3024515" y="1344663"/>
                  </a:lnTo>
                  <a:lnTo>
                    <a:pt x="3024169" y="1342795"/>
                  </a:lnTo>
                  <a:lnTo>
                    <a:pt x="3020916" y="1336985"/>
                  </a:lnTo>
                  <a:lnTo>
                    <a:pt x="3019947" y="1333872"/>
                  </a:lnTo>
                  <a:lnTo>
                    <a:pt x="3021193" y="1331520"/>
                  </a:lnTo>
                  <a:lnTo>
                    <a:pt x="3022162" y="1329583"/>
                  </a:lnTo>
                  <a:lnTo>
                    <a:pt x="3021193" y="1331520"/>
                  </a:lnTo>
                  <a:lnTo>
                    <a:pt x="3018148" y="1330483"/>
                  </a:lnTo>
                  <a:lnTo>
                    <a:pt x="3015448" y="1329860"/>
                  </a:lnTo>
                  <a:lnTo>
                    <a:pt x="3012957" y="1330275"/>
                  </a:lnTo>
                  <a:lnTo>
                    <a:pt x="3010535" y="1332488"/>
                  </a:lnTo>
                  <a:lnTo>
                    <a:pt x="3009566" y="1330828"/>
                  </a:lnTo>
                  <a:lnTo>
                    <a:pt x="3007489" y="1328822"/>
                  </a:lnTo>
                  <a:lnTo>
                    <a:pt x="3005205" y="1327231"/>
                  </a:lnTo>
                  <a:lnTo>
                    <a:pt x="3003336" y="1326609"/>
                  </a:lnTo>
                  <a:lnTo>
                    <a:pt x="3001953" y="1327231"/>
                  </a:lnTo>
                  <a:lnTo>
                    <a:pt x="3000845" y="1328546"/>
                  </a:lnTo>
                  <a:lnTo>
                    <a:pt x="2999807" y="1329998"/>
                  </a:lnTo>
                  <a:lnTo>
                    <a:pt x="2998699" y="1331243"/>
                  </a:lnTo>
                  <a:lnTo>
                    <a:pt x="2996485" y="1332696"/>
                  </a:lnTo>
                  <a:lnTo>
                    <a:pt x="2995793" y="1332558"/>
                  </a:lnTo>
                  <a:lnTo>
                    <a:pt x="2995377" y="1331658"/>
                  </a:lnTo>
                  <a:lnTo>
                    <a:pt x="2994132" y="1330552"/>
                  </a:lnTo>
                  <a:lnTo>
                    <a:pt x="2988872" y="1328615"/>
                  </a:lnTo>
                  <a:lnTo>
                    <a:pt x="2987141" y="1327854"/>
                  </a:lnTo>
                  <a:lnTo>
                    <a:pt x="2992540" y="1324810"/>
                  </a:lnTo>
                  <a:lnTo>
                    <a:pt x="2990048" y="1323842"/>
                  </a:lnTo>
                  <a:lnTo>
                    <a:pt x="2980981" y="1323081"/>
                  </a:lnTo>
                  <a:lnTo>
                    <a:pt x="2983681" y="1321282"/>
                  </a:lnTo>
                  <a:lnTo>
                    <a:pt x="2984996" y="1318930"/>
                  </a:lnTo>
                  <a:lnTo>
                    <a:pt x="2986034" y="1316302"/>
                  </a:lnTo>
                  <a:lnTo>
                    <a:pt x="2987903" y="1313673"/>
                  </a:lnTo>
                  <a:lnTo>
                    <a:pt x="2990394" y="1311806"/>
                  </a:lnTo>
                  <a:lnTo>
                    <a:pt x="2993024" y="1310630"/>
                  </a:lnTo>
                  <a:lnTo>
                    <a:pt x="2995931" y="1309938"/>
                  </a:lnTo>
                  <a:lnTo>
                    <a:pt x="2998976" y="1309523"/>
                  </a:lnTo>
                  <a:lnTo>
                    <a:pt x="2996554" y="1308278"/>
                  </a:lnTo>
                  <a:lnTo>
                    <a:pt x="2994062" y="1307863"/>
                  </a:lnTo>
                  <a:lnTo>
                    <a:pt x="2992055" y="1307033"/>
                  </a:lnTo>
                  <a:lnTo>
                    <a:pt x="2990948" y="1304612"/>
                  </a:lnTo>
                  <a:lnTo>
                    <a:pt x="2991571" y="1301430"/>
                  </a:lnTo>
                  <a:lnTo>
                    <a:pt x="2995170" y="1295273"/>
                  </a:lnTo>
                  <a:lnTo>
                    <a:pt x="2995447" y="1291745"/>
                  </a:lnTo>
                  <a:lnTo>
                    <a:pt x="2994201" y="1289117"/>
                  </a:lnTo>
                  <a:lnTo>
                    <a:pt x="2992055" y="1287526"/>
                  </a:lnTo>
                  <a:lnTo>
                    <a:pt x="2983404" y="1283859"/>
                  </a:lnTo>
                  <a:lnTo>
                    <a:pt x="2982642" y="1284136"/>
                  </a:lnTo>
                  <a:lnTo>
                    <a:pt x="2982158" y="1285174"/>
                  </a:lnTo>
                  <a:lnTo>
                    <a:pt x="2980012" y="1286419"/>
                  </a:lnTo>
                  <a:lnTo>
                    <a:pt x="2978628" y="1283583"/>
                  </a:lnTo>
                  <a:lnTo>
                    <a:pt x="2974476" y="1279156"/>
                  </a:lnTo>
                  <a:lnTo>
                    <a:pt x="2974199" y="1276666"/>
                  </a:lnTo>
                  <a:lnTo>
                    <a:pt x="2971154" y="1279086"/>
                  </a:lnTo>
                  <a:lnTo>
                    <a:pt x="2968246" y="1280055"/>
                  </a:lnTo>
                  <a:lnTo>
                    <a:pt x="2961118" y="1280816"/>
                  </a:lnTo>
                  <a:lnTo>
                    <a:pt x="2960633" y="1280816"/>
                  </a:lnTo>
                  <a:cubicBezTo>
                    <a:pt x="2960633" y="1280816"/>
                    <a:pt x="2959526" y="1280263"/>
                    <a:pt x="2959526" y="1280263"/>
                  </a:cubicBezTo>
                  <a:lnTo>
                    <a:pt x="2958972" y="1280263"/>
                  </a:lnTo>
                  <a:cubicBezTo>
                    <a:pt x="2958972" y="1280263"/>
                    <a:pt x="2958488" y="1280539"/>
                    <a:pt x="2958488" y="1280539"/>
                  </a:cubicBezTo>
                  <a:lnTo>
                    <a:pt x="2957657" y="1281854"/>
                  </a:lnTo>
                  <a:lnTo>
                    <a:pt x="2957034" y="1282269"/>
                  </a:lnTo>
                  <a:lnTo>
                    <a:pt x="2944230" y="1286419"/>
                  </a:lnTo>
                  <a:lnTo>
                    <a:pt x="2937379" y="1289601"/>
                  </a:lnTo>
                  <a:lnTo>
                    <a:pt x="2934056" y="1291953"/>
                  </a:lnTo>
                  <a:lnTo>
                    <a:pt x="2928589" y="1297279"/>
                  </a:lnTo>
                  <a:lnTo>
                    <a:pt x="2925543" y="1299839"/>
                  </a:lnTo>
                  <a:lnTo>
                    <a:pt x="2924436" y="1300461"/>
                  </a:lnTo>
                  <a:lnTo>
                    <a:pt x="2921183" y="1301845"/>
                  </a:lnTo>
                  <a:lnTo>
                    <a:pt x="2920630" y="1301845"/>
                  </a:lnTo>
                  <a:cubicBezTo>
                    <a:pt x="2920630" y="1301845"/>
                    <a:pt x="2919937" y="1301568"/>
                    <a:pt x="2919937" y="1301568"/>
                  </a:cubicBezTo>
                  <a:lnTo>
                    <a:pt x="2919176" y="1301360"/>
                  </a:lnTo>
                  <a:lnTo>
                    <a:pt x="2918484" y="1301499"/>
                  </a:lnTo>
                  <a:lnTo>
                    <a:pt x="2918138" y="1301983"/>
                  </a:lnTo>
                  <a:lnTo>
                    <a:pt x="2917861" y="1302675"/>
                  </a:lnTo>
                  <a:lnTo>
                    <a:pt x="2917861" y="1303297"/>
                  </a:lnTo>
                  <a:cubicBezTo>
                    <a:pt x="2917861" y="1303297"/>
                    <a:pt x="2917930" y="1303436"/>
                    <a:pt x="2917930" y="1303436"/>
                  </a:cubicBezTo>
                  <a:lnTo>
                    <a:pt x="2915646" y="1305165"/>
                  </a:lnTo>
                  <a:lnTo>
                    <a:pt x="2914470" y="1305788"/>
                  </a:lnTo>
                  <a:lnTo>
                    <a:pt x="2909486" y="1307517"/>
                  </a:lnTo>
                  <a:lnTo>
                    <a:pt x="2908725" y="1307863"/>
                  </a:lnTo>
                  <a:lnTo>
                    <a:pt x="2906234" y="1306203"/>
                  </a:lnTo>
                  <a:lnTo>
                    <a:pt x="2907618" y="1304127"/>
                  </a:lnTo>
                  <a:lnTo>
                    <a:pt x="2910732" y="1302191"/>
                  </a:lnTo>
                  <a:lnTo>
                    <a:pt x="2913431" y="1300945"/>
                  </a:lnTo>
                  <a:lnTo>
                    <a:pt x="2915923" y="1300115"/>
                  </a:lnTo>
                  <a:lnTo>
                    <a:pt x="2917307" y="1299562"/>
                  </a:lnTo>
                  <a:lnTo>
                    <a:pt x="2918138" y="1298939"/>
                  </a:lnTo>
                  <a:lnTo>
                    <a:pt x="2918138" y="1298317"/>
                  </a:lnTo>
                  <a:cubicBezTo>
                    <a:pt x="2918138" y="1298317"/>
                    <a:pt x="2917584" y="1296933"/>
                    <a:pt x="2917584" y="1296933"/>
                  </a:cubicBezTo>
                  <a:lnTo>
                    <a:pt x="2917584" y="1296380"/>
                  </a:lnTo>
                  <a:lnTo>
                    <a:pt x="2919176" y="1294028"/>
                  </a:lnTo>
                  <a:lnTo>
                    <a:pt x="2920214" y="1292921"/>
                  </a:lnTo>
                  <a:lnTo>
                    <a:pt x="2921460" y="1291884"/>
                  </a:lnTo>
                  <a:lnTo>
                    <a:pt x="2918830" y="1291538"/>
                  </a:lnTo>
                  <a:lnTo>
                    <a:pt x="2913016" y="1291953"/>
                  </a:lnTo>
                  <a:lnTo>
                    <a:pt x="2910179" y="1291953"/>
                  </a:lnTo>
                  <a:cubicBezTo>
                    <a:pt x="2910179" y="1291953"/>
                    <a:pt x="2910386" y="1289463"/>
                    <a:pt x="2910386" y="1289463"/>
                  </a:cubicBezTo>
                  <a:lnTo>
                    <a:pt x="2911009" y="1287457"/>
                  </a:lnTo>
                  <a:lnTo>
                    <a:pt x="2912462" y="1286073"/>
                  </a:lnTo>
                  <a:lnTo>
                    <a:pt x="2915231" y="1285589"/>
                  </a:lnTo>
                  <a:lnTo>
                    <a:pt x="2914608" y="1282338"/>
                  </a:lnTo>
                  <a:lnTo>
                    <a:pt x="2915992" y="1280608"/>
                  </a:lnTo>
                  <a:lnTo>
                    <a:pt x="2921114" y="1277772"/>
                  </a:lnTo>
                  <a:lnTo>
                    <a:pt x="2923052" y="1275905"/>
                  </a:lnTo>
                  <a:lnTo>
                    <a:pt x="2925128" y="1273414"/>
                  </a:lnTo>
                  <a:lnTo>
                    <a:pt x="2928519" y="1268503"/>
                  </a:lnTo>
                  <a:lnTo>
                    <a:pt x="2929904" y="1262900"/>
                  </a:lnTo>
                  <a:lnTo>
                    <a:pt x="2927066" y="1259580"/>
                  </a:lnTo>
                  <a:lnTo>
                    <a:pt x="2923329" y="1256536"/>
                  </a:lnTo>
                  <a:lnTo>
                    <a:pt x="2921806" y="1251832"/>
                  </a:lnTo>
                  <a:lnTo>
                    <a:pt x="2920560" y="1254184"/>
                  </a:lnTo>
                  <a:lnTo>
                    <a:pt x="2918899" y="1254876"/>
                  </a:lnTo>
                  <a:lnTo>
                    <a:pt x="2916823" y="1254599"/>
                  </a:lnTo>
                  <a:lnTo>
                    <a:pt x="2914400" y="1254115"/>
                  </a:lnTo>
                  <a:lnTo>
                    <a:pt x="2910386" y="1253838"/>
                  </a:lnTo>
                  <a:lnTo>
                    <a:pt x="2907964" y="1254461"/>
                  </a:lnTo>
                  <a:lnTo>
                    <a:pt x="2905957" y="1256121"/>
                  </a:lnTo>
                  <a:lnTo>
                    <a:pt x="2901112" y="1261171"/>
                  </a:lnTo>
                  <a:lnTo>
                    <a:pt x="2897098" y="1266428"/>
                  </a:lnTo>
                  <a:lnTo>
                    <a:pt x="2894883" y="1268849"/>
                  </a:lnTo>
                  <a:lnTo>
                    <a:pt x="2892461" y="1270786"/>
                  </a:lnTo>
                  <a:lnTo>
                    <a:pt x="2889623" y="1272377"/>
                  </a:lnTo>
                  <a:lnTo>
                    <a:pt x="2879034" y="1277426"/>
                  </a:lnTo>
                  <a:lnTo>
                    <a:pt x="2874881" y="1279848"/>
                  </a:lnTo>
                  <a:lnTo>
                    <a:pt x="2871282" y="1282960"/>
                  </a:lnTo>
                  <a:lnTo>
                    <a:pt x="2868375" y="1287457"/>
                  </a:lnTo>
                  <a:lnTo>
                    <a:pt x="2866368" y="1292645"/>
                  </a:lnTo>
                  <a:lnTo>
                    <a:pt x="2864914" y="1295066"/>
                  </a:lnTo>
                  <a:lnTo>
                    <a:pt x="2862492" y="1296864"/>
                  </a:lnTo>
                  <a:lnTo>
                    <a:pt x="2860554" y="1297348"/>
                  </a:lnTo>
                  <a:lnTo>
                    <a:pt x="2856332" y="1297210"/>
                  </a:lnTo>
                  <a:lnTo>
                    <a:pt x="2854395" y="1297348"/>
                  </a:lnTo>
                  <a:lnTo>
                    <a:pt x="2852941" y="1297902"/>
                  </a:lnTo>
                  <a:lnTo>
                    <a:pt x="2849826" y="1299493"/>
                  </a:lnTo>
                  <a:lnTo>
                    <a:pt x="2848373" y="1299700"/>
                  </a:lnTo>
                  <a:lnTo>
                    <a:pt x="2847335" y="1299147"/>
                  </a:lnTo>
                  <a:lnTo>
                    <a:pt x="2845259" y="1296864"/>
                  </a:lnTo>
                  <a:lnTo>
                    <a:pt x="2844082" y="1296103"/>
                  </a:lnTo>
                  <a:lnTo>
                    <a:pt x="2840968" y="1295965"/>
                  </a:lnTo>
                  <a:lnTo>
                    <a:pt x="2838614" y="1297348"/>
                  </a:lnTo>
                  <a:lnTo>
                    <a:pt x="2836884" y="1299700"/>
                  </a:lnTo>
                  <a:lnTo>
                    <a:pt x="2835500" y="1302329"/>
                  </a:lnTo>
                  <a:lnTo>
                    <a:pt x="2833769" y="1307655"/>
                  </a:lnTo>
                  <a:lnTo>
                    <a:pt x="2833769" y="1312497"/>
                  </a:lnTo>
                  <a:cubicBezTo>
                    <a:pt x="2833769" y="1312497"/>
                    <a:pt x="2835984" y="1316786"/>
                    <a:pt x="2835984" y="1316786"/>
                  </a:cubicBezTo>
                  <a:lnTo>
                    <a:pt x="2840621" y="1320245"/>
                  </a:lnTo>
                  <a:lnTo>
                    <a:pt x="2843459" y="1321490"/>
                  </a:lnTo>
                  <a:lnTo>
                    <a:pt x="2846643" y="1322458"/>
                  </a:lnTo>
                  <a:lnTo>
                    <a:pt x="2849826" y="1323081"/>
                  </a:lnTo>
                  <a:lnTo>
                    <a:pt x="2852941" y="1323358"/>
                  </a:lnTo>
                  <a:lnTo>
                    <a:pt x="2857440" y="1322873"/>
                  </a:lnTo>
                  <a:lnTo>
                    <a:pt x="2859447" y="1323150"/>
                  </a:lnTo>
                  <a:lnTo>
                    <a:pt x="2861592" y="1324672"/>
                  </a:lnTo>
                  <a:lnTo>
                    <a:pt x="2862423" y="1326055"/>
                  </a:lnTo>
                  <a:lnTo>
                    <a:pt x="2863392" y="1328269"/>
                  </a:lnTo>
                  <a:lnTo>
                    <a:pt x="2864153" y="1330552"/>
                  </a:lnTo>
                  <a:lnTo>
                    <a:pt x="2864430" y="1332212"/>
                  </a:lnTo>
                  <a:lnTo>
                    <a:pt x="2863876" y="1333803"/>
                  </a:lnTo>
                  <a:lnTo>
                    <a:pt x="2862838" y="1335394"/>
                  </a:lnTo>
                  <a:lnTo>
                    <a:pt x="2862008" y="1337261"/>
                  </a:lnTo>
                  <a:lnTo>
                    <a:pt x="2861869" y="1339683"/>
                  </a:lnTo>
                  <a:lnTo>
                    <a:pt x="2864292" y="1343764"/>
                  </a:lnTo>
                  <a:lnTo>
                    <a:pt x="2869067" y="1346323"/>
                  </a:lnTo>
                  <a:lnTo>
                    <a:pt x="2874604" y="1346946"/>
                  </a:lnTo>
                  <a:lnTo>
                    <a:pt x="2879380" y="1345217"/>
                  </a:lnTo>
                  <a:lnTo>
                    <a:pt x="2880418" y="1344040"/>
                  </a:lnTo>
                  <a:lnTo>
                    <a:pt x="2880695" y="1343141"/>
                  </a:lnTo>
                  <a:lnTo>
                    <a:pt x="2880695" y="1342311"/>
                  </a:lnTo>
                  <a:cubicBezTo>
                    <a:pt x="2880695" y="1342311"/>
                    <a:pt x="2881179" y="1341481"/>
                    <a:pt x="2881179" y="1341481"/>
                  </a:cubicBezTo>
                  <a:lnTo>
                    <a:pt x="2882148" y="1340720"/>
                  </a:lnTo>
                  <a:lnTo>
                    <a:pt x="2888862" y="1336293"/>
                  </a:lnTo>
                  <a:lnTo>
                    <a:pt x="2889831" y="1334841"/>
                  </a:lnTo>
                  <a:lnTo>
                    <a:pt x="2889069" y="1333319"/>
                  </a:lnTo>
                  <a:lnTo>
                    <a:pt x="2896129" y="1330967"/>
                  </a:lnTo>
                  <a:lnTo>
                    <a:pt x="2899382" y="1330413"/>
                  </a:lnTo>
                  <a:lnTo>
                    <a:pt x="2903119" y="1331174"/>
                  </a:lnTo>
                  <a:lnTo>
                    <a:pt x="2912186" y="1336086"/>
                  </a:lnTo>
                  <a:lnTo>
                    <a:pt x="2915370" y="1337400"/>
                  </a:lnTo>
                  <a:lnTo>
                    <a:pt x="2918692" y="1338437"/>
                  </a:lnTo>
                  <a:lnTo>
                    <a:pt x="2920422" y="1338714"/>
                  </a:lnTo>
                  <a:lnTo>
                    <a:pt x="2922221" y="1338714"/>
                  </a:lnTo>
                  <a:cubicBezTo>
                    <a:pt x="2922221" y="1338714"/>
                    <a:pt x="2923398" y="1338299"/>
                    <a:pt x="2923398" y="1338299"/>
                  </a:cubicBezTo>
                  <a:lnTo>
                    <a:pt x="2926097" y="1337123"/>
                  </a:lnTo>
                  <a:lnTo>
                    <a:pt x="2926997" y="1336916"/>
                  </a:lnTo>
                  <a:lnTo>
                    <a:pt x="2928104" y="1337400"/>
                  </a:lnTo>
                  <a:lnTo>
                    <a:pt x="2930803" y="1339198"/>
                  </a:lnTo>
                  <a:lnTo>
                    <a:pt x="2932257" y="1339821"/>
                  </a:lnTo>
                  <a:lnTo>
                    <a:pt x="2933987" y="1339959"/>
                  </a:lnTo>
                  <a:lnTo>
                    <a:pt x="2937379" y="1339752"/>
                  </a:lnTo>
                  <a:lnTo>
                    <a:pt x="2939109" y="1339890"/>
                  </a:lnTo>
                  <a:lnTo>
                    <a:pt x="2937863" y="1341135"/>
                  </a:lnTo>
                  <a:lnTo>
                    <a:pt x="2937240" y="1342657"/>
                  </a:lnTo>
                  <a:lnTo>
                    <a:pt x="2936686" y="1345701"/>
                  </a:lnTo>
                  <a:lnTo>
                    <a:pt x="2936340" y="1346185"/>
                  </a:lnTo>
                  <a:lnTo>
                    <a:pt x="2935095" y="1347637"/>
                  </a:lnTo>
                  <a:lnTo>
                    <a:pt x="2934749" y="1348122"/>
                  </a:lnTo>
                  <a:lnTo>
                    <a:pt x="2934956" y="1348468"/>
                  </a:lnTo>
                  <a:lnTo>
                    <a:pt x="2935440" y="1348883"/>
                  </a:lnTo>
                  <a:lnTo>
                    <a:pt x="2935925" y="1349228"/>
                  </a:lnTo>
                  <a:lnTo>
                    <a:pt x="2936202" y="1349436"/>
                  </a:lnTo>
                  <a:lnTo>
                    <a:pt x="2934818" y="1351442"/>
                  </a:lnTo>
                  <a:lnTo>
                    <a:pt x="2933503" y="1352410"/>
                  </a:lnTo>
                  <a:lnTo>
                    <a:pt x="2931911" y="1352618"/>
                  </a:lnTo>
                  <a:lnTo>
                    <a:pt x="2929904" y="1352341"/>
                  </a:lnTo>
                  <a:lnTo>
                    <a:pt x="2929004" y="1351926"/>
                  </a:lnTo>
                  <a:lnTo>
                    <a:pt x="2928104" y="1351235"/>
                  </a:lnTo>
                  <a:lnTo>
                    <a:pt x="2926928" y="1350543"/>
                  </a:lnTo>
                  <a:lnTo>
                    <a:pt x="2925059" y="1350335"/>
                  </a:lnTo>
                  <a:lnTo>
                    <a:pt x="2923190" y="1350750"/>
                  </a:lnTo>
                  <a:lnTo>
                    <a:pt x="2921322" y="1351580"/>
                  </a:lnTo>
                  <a:lnTo>
                    <a:pt x="2917861" y="1353586"/>
                  </a:lnTo>
                  <a:lnTo>
                    <a:pt x="2904296" y="1359051"/>
                  </a:lnTo>
                  <a:lnTo>
                    <a:pt x="2903604" y="1358913"/>
                  </a:lnTo>
                  <a:lnTo>
                    <a:pt x="2902635" y="1358428"/>
                  </a:lnTo>
                  <a:lnTo>
                    <a:pt x="2901665" y="1358013"/>
                  </a:lnTo>
                  <a:lnTo>
                    <a:pt x="2900904" y="1358221"/>
                  </a:lnTo>
                  <a:lnTo>
                    <a:pt x="2900697" y="1358705"/>
                  </a:lnTo>
                  <a:lnTo>
                    <a:pt x="2900697" y="1359328"/>
                  </a:lnTo>
                  <a:cubicBezTo>
                    <a:pt x="2900697" y="1359328"/>
                    <a:pt x="2900835" y="1359743"/>
                    <a:pt x="2900835" y="1359743"/>
                  </a:cubicBezTo>
                  <a:lnTo>
                    <a:pt x="2901181" y="1359605"/>
                  </a:lnTo>
                  <a:lnTo>
                    <a:pt x="2901735" y="1359605"/>
                  </a:lnTo>
                  <a:cubicBezTo>
                    <a:pt x="2901735" y="1359605"/>
                    <a:pt x="2901735" y="1360919"/>
                    <a:pt x="2901735" y="1360919"/>
                  </a:cubicBezTo>
                  <a:lnTo>
                    <a:pt x="2901527" y="1362994"/>
                  </a:lnTo>
                  <a:lnTo>
                    <a:pt x="2901181" y="1362856"/>
                  </a:lnTo>
                  <a:lnTo>
                    <a:pt x="2900004" y="1363340"/>
                  </a:lnTo>
                  <a:lnTo>
                    <a:pt x="2898689" y="1364170"/>
                  </a:lnTo>
                  <a:lnTo>
                    <a:pt x="2897790" y="1365138"/>
                  </a:lnTo>
                  <a:lnTo>
                    <a:pt x="2897167" y="1367075"/>
                  </a:lnTo>
                  <a:lnTo>
                    <a:pt x="2897305" y="1368182"/>
                  </a:lnTo>
                  <a:lnTo>
                    <a:pt x="2897098" y="1369081"/>
                  </a:lnTo>
                  <a:lnTo>
                    <a:pt x="2895644" y="1370396"/>
                  </a:lnTo>
                  <a:lnTo>
                    <a:pt x="2892599" y="1371848"/>
                  </a:lnTo>
                  <a:lnTo>
                    <a:pt x="2891353" y="1370880"/>
                  </a:lnTo>
                  <a:lnTo>
                    <a:pt x="2890869" y="1369012"/>
                  </a:lnTo>
                  <a:lnTo>
                    <a:pt x="2889831" y="1367767"/>
                  </a:lnTo>
                  <a:lnTo>
                    <a:pt x="2887131" y="1367974"/>
                  </a:lnTo>
                  <a:lnTo>
                    <a:pt x="2886370" y="1369773"/>
                  </a:lnTo>
                  <a:lnTo>
                    <a:pt x="2887270" y="1371987"/>
                  </a:lnTo>
                  <a:lnTo>
                    <a:pt x="2889554" y="1373508"/>
                  </a:lnTo>
                  <a:lnTo>
                    <a:pt x="2876819" y="1384922"/>
                  </a:lnTo>
                  <a:lnTo>
                    <a:pt x="2874466" y="1387758"/>
                  </a:lnTo>
                  <a:lnTo>
                    <a:pt x="2870244" y="1394122"/>
                  </a:lnTo>
                  <a:lnTo>
                    <a:pt x="2868998" y="1395506"/>
                  </a:lnTo>
                  <a:lnTo>
                    <a:pt x="2867614" y="1396681"/>
                  </a:lnTo>
                  <a:lnTo>
                    <a:pt x="2866575" y="1398134"/>
                  </a:lnTo>
                  <a:lnTo>
                    <a:pt x="2866368" y="1400140"/>
                  </a:lnTo>
                  <a:lnTo>
                    <a:pt x="2866922" y="1402077"/>
                  </a:lnTo>
                  <a:lnTo>
                    <a:pt x="2867890" y="1402561"/>
                  </a:lnTo>
                  <a:lnTo>
                    <a:pt x="2869205" y="1402561"/>
                  </a:lnTo>
                  <a:cubicBezTo>
                    <a:pt x="2869205" y="1402561"/>
                    <a:pt x="2870936" y="1403184"/>
                    <a:pt x="2870936" y="1403184"/>
                  </a:cubicBezTo>
                  <a:lnTo>
                    <a:pt x="2882494" y="1409825"/>
                  </a:lnTo>
                  <a:lnTo>
                    <a:pt x="2888031" y="1413975"/>
                  </a:lnTo>
                  <a:lnTo>
                    <a:pt x="2891422" y="1419647"/>
                  </a:lnTo>
                  <a:lnTo>
                    <a:pt x="2896336" y="1432582"/>
                  </a:lnTo>
                  <a:lnTo>
                    <a:pt x="2899866" y="1439638"/>
                  </a:lnTo>
                  <a:lnTo>
                    <a:pt x="2901389" y="1443443"/>
                  </a:lnTo>
                  <a:lnTo>
                    <a:pt x="2902081" y="1447109"/>
                  </a:lnTo>
                  <a:lnTo>
                    <a:pt x="2901873" y="1448838"/>
                  </a:lnTo>
                  <a:lnTo>
                    <a:pt x="2901597" y="1450083"/>
                  </a:lnTo>
                  <a:lnTo>
                    <a:pt x="2901597" y="1451259"/>
                  </a:lnTo>
                  <a:cubicBezTo>
                    <a:pt x="2901597" y="1451259"/>
                    <a:pt x="2902635" y="1452850"/>
                    <a:pt x="2902635" y="1452850"/>
                  </a:cubicBezTo>
                  <a:lnTo>
                    <a:pt x="2904088" y="1453957"/>
                  </a:lnTo>
                  <a:lnTo>
                    <a:pt x="2905818" y="1454580"/>
                  </a:lnTo>
                  <a:lnTo>
                    <a:pt x="2907687" y="1455133"/>
                  </a:lnTo>
                  <a:lnTo>
                    <a:pt x="2909348" y="1455825"/>
                  </a:lnTo>
                  <a:lnTo>
                    <a:pt x="2911286" y="1457692"/>
                  </a:lnTo>
                  <a:lnTo>
                    <a:pt x="2912255" y="1459629"/>
                  </a:lnTo>
                  <a:lnTo>
                    <a:pt x="2913016" y="1461705"/>
                  </a:lnTo>
                  <a:lnTo>
                    <a:pt x="2914470" y="1463849"/>
                  </a:lnTo>
                  <a:lnTo>
                    <a:pt x="2917169" y="1465855"/>
                  </a:lnTo>
                  <a:lnTo>
                    <a:pt x="2919730" y="1467308"/>
                  </a:lnTo>
                  <a:lnTo>
                    <a:pt x="2921598" y="1469383"/>
                  </a:lnTo>
                  <a:lnTo>
                    <a:pt x="2922221" y="1473187"/>
                  </a:lnTo>
                  <a:lnTo>
                    <a:pt x="2919315" y="1472980"/>
                  </a:lnTo>
                  <a:lnTo>
                    <a:pt x="2916753" y="1471942"/>
                  </a:lnTo>
                  <a:lnTo>
                    <a:pt x="2914262" y="1470628"/>
                  </a:lnTo>
                  <a:lnTo>
                    <a:pt x="2911563" y="1469660"/>
                  </a:lnTo>
                  <a:lnTo>
                    <a:pt x="2906580" y="1469244"/>
                  </a:lnTo>
                  <a:lnTo>
                    <a:pt x="2904365" y="1468829"/>
                  </a:lnTo>
                  <a:lnTo>
                    <a:pt x="2897167" y="1465578"/>
                  </a:lnTo>
                  <a:lnTo>
                    <a:pt x="2893083" y="1465232"/>
                  </a:lnTo>
                  <a:lnTo>
                    <a:pt x="2889000" y="1466132"/>
                  </a:lnTo>
                  <a:lnTo>
                    <a:pt x="2884155" y="1467999"/>
                  </a:lnTo>
                  <a:lnTo>
                    <a:pt x="2887131" y="1468414"/>
                  </a:lnTo>
                  <a:lnTo>
                    <a:pt x="2889831" y="1467723"/>
                  </a:lnTo>
                  <a:lnTo>
                    <a:pt x="2892461" y="1466685"/>
                  </a:lnTo>
                  <a:lnTo>
                    <a:pt x="2895298" y="1466408"/>
                  </a:lnTo>
                  <a:lnTo>
                    <a:pt x="2897167" y="1466754"/>
                  </a:lnTo>
                  <a:lnTo>
                    <a:pt x="2897928" y="1467238"/>
                  </a:lnTo>
                  <a:lnTo>
                    <a:pt x="2898343" y="1467930"/>
                  </a:lnTo>
                  <a:lnTo>
                    <a:pt x="2899313" y="1468968"/>
                  </a:lnTo>
                  <a:lnTo>
                    <a:pt x="2902358" y="1471527"/>
                  </a:lnTo>
                  <a:lnTo>
                    <a:pt x="2913777" y="1478514"/>
                  </a:lnTo>
                  <a:lnTo>
                    <a:pt x="2918484" y="1482457"/>
                  </a:lnTo>
                  <a:lnTo>
                    <a:pt x="2921391" y="1487091"/>
                  </a:lnTo>
                  <a:lnTo>
                    <a:pt x="2921875" y="1490342"/>
                  </a:lnTo>
                  <a:lnTo>
                    <a:pt x="2920698" y="1491518"/>
                  </a:lnTo>
                  <a:lnTo>
                    <a:pt x="2915300" y="1492625"/>
                  </a:lnTo>
                  <a:lnTo>
                    <a:pt x="2912809" y="1493801"/>
                  </a:lnTo>
                  <a:lnTo>
                    <a:pt x="2906856" y="1497191"/>
                  </a:lnTo>
                  <a:lnTo>
                    <a:pt x="2904711" y="1498781"/>
                  </a:lnTo>
                  <a:lnTo>
                    <a:pt x="2901597" y="1502102"/>
                  </a:lnTo>
                  <a:lnTo>
                    <a:pt x="2900212" y="1502655"/>
                  </a:lnTo>
                  <a:lnTo>
                    <a:pt x="2894537" y="1503001"/>
                  </a:lnTo>
                  <a:lnTo>
                    <a:pt x="2892184" y="1503485"/>
                  </a:lnTo>
                  <a:lnTo>
                    <a:pt x="2889900" y="1504454"/>
                  </a:lnTo>
                  <a:lnTo>
                    <a:pt x="2887616" y="1506114"/>
                  </a:lnTo>
                  <a:lnTo>
                    <a:pt x="2889208" y="1505837"/>
                  </a:lnTo>
                  <a:lnTo>
                    <a:pt x="2889969" y="1505837"/>
                  </a:lnTo>
                  <a:lnTo>
                    <a:pt x="2890938" y="1505976"/>
                  </a:lnTo>
                  <a:lnTo>
                    <a:pt x="2891561" y="1505768"/>
                  </a:lnTo>
                  <a:lnTo>
                    <a:pt x="2893153" y="1504800"/>
                  </a:lnTo>
                  <a:lnTo>
                    <a:pt x="2893845" y="1504661"/>
                  </a:lnTo>
                  <a:lnTo>
                    <a:pt x="2894398" y="1505146"/>
                  </a:lnTo>
                  <a:lnTo>
                    <a:pt x="2895229" y="1506736"/>
                  </a:lnTo>
                  <a:lnTo>
                    <a:pt x="2895783" y="1507221"/>
                  </a:lnTo>
                  <a:lnTo>
                    <a:pt x="2899174" y="1507843"/>
                  </a:lnTo>
                  <a:lnTo>
                    <a:pt x="2901665" y="1507151"/>
                  </a:lnTo>
                  <a:lnTo>
                    <a:pt x="2904088" y="1505906"/>
                  </a:lnTo>
                  <a:lnTo>
                    <a:pt x="2907410" y="1504800"/>
                  </a:lnTo>
                  <a:lnTo>
                    <a:pt x="2910871" y="1505007"/>
                  </a:lnTo>
                  <a:lnTo>
                    <a:pt x="2913362" y="1506736"/>
                  </a:lnTo>
                  <a:lnTo>
                    <a:pt x="2915508" y="1509158"/>
                  </a:lnTo>
                  <a:lnTo>
                    <a:pt x="2918000" y="1511509"/>
                  </a:lnTo>
                  <a:lnTo>
                    <a:pt x="2919937" y="1512547"/>
                  </a:lnTo>
                  <a:lnTo>
                    <a:pt x="2922221" y="1513377"/>
                  </a:lnTo>
                  <a:lnTo>
                    <a:pt x="2924644" y="1514000"/>
                  </a:lnTo>
                  <a:lnTo>
                    <a:pt x="2926789" y="1514415"/>
                  </a:lnTo>
                  <a:lnTo>
                    <a:pt x="2923606" y="1516144"/>
                  </a:lnTo>
                  <a:lnTo>
                    <a:pt x="2914816" y="1523061"/>
                  </a:lnTo>
                  <a:lnTo>
                    <a:pt x="2916892" y="1522508"/>
                  </a:lnTo>
                  <a:lnTo>
                    <a:pt x="2921598" y="1520225"/>
                  </a:lnTo>
                  <a:lnTo>
                    <a:pt x="2923259" y="1520087"/>
                  </a:lnTo>
                  <a:lnTo>
                    <a:pt x="2924159" y="1521470"/>
                  </a:lnTo>
                  <a:lnTo>
                    <a:pt x="2924367" y="1523684"/>
                  </a:lnTo>
                  <a:lnTo>
                    <a:pt x="2924090" y="1526036"/>
                  </a:lnTo>
                  <a:lnTo>
                    <a:pt x="2923675" y="1527696"/>
                  </a:lnTo>
                  <a:lnTo>
                    <a:pt x="2922844" y="1530325"/>
                  </a:lnTo>
                  <a:lnTo>
                    <a:pt x="2922429" y="1530463"/>
                  </a:lnTo>
                  <a:lnTo>
                    <a:pt x="2921598" y="1529356"/>
                  </a:lnTo>
                  <a:lnTo>
                    <a:pt x="2919522" y="1528249"/>
                  </a:lnTo>
                  <a:lnTo>
                    <a:pt x="2917792" y="1528111"/>
                  </a:lnTo>
                  <a:lnTo>
                    <a:pt x="2916061" y="1528457"/>
                  </a:lnTo>
                  <a:lnTo>
                    <a:pt x="2914608" y="1529425"/>
                  </a:lnTo>
                  <a:lnTo>
                    <a:pt x="2913570" y="1530878"/>
                  </a:lnTo>
                  <a:lnTo>
                    <a:pt x="2915923" y="1531985"/>
                  </a:lnTo>
                  <a:lnTo>
                    <a:pt x="2917722" y="1533852"/>
                  </a:lnTo>
                  <a:lnTo>
                    <a:pt x="2917861" y="1535305"/>
                  </a:lnTo>
                  <a:lnTo>
                    <a:pt x="2915439" y="1535305"/>
                  </a:lnTo>
                  <a:cubicBezTo>
                    <a:pt x="2915439" y="1535305"/>
                    <a:pt x="2917861" y="1536827"/>
                    <a:pt x="2917861" y="1536827"/>
                  </a:cubicBezTo>
                  <a:lnTo>
                    <a:pt x="2917446" y="1538210"/>
                  </a:lnTo>
                  <a:lnTo>
                    <a:pt x="2915923" y="1539456"/>
                  </a:lnTo>
                  <a:lnTo>
                    <a:pt x="2914816" y="1540701"/>
                  </a:lnTo>
                  <a:lnTo>
                    <a:pt x="2914816" y="1542914"/>
                  </a:lnTo>
                  <a:cubicBezTo>
                    <a:pt x="2914816" y="1542914"/>
                    <a:pt x="2916338" y="1547549"/>
                    <a:pt x="2916338" y="1547549"/>
                  </a:cubicBezTo>
                  <a:lnTo>
                    <a:pt x="2916892" y="1549970"/>
                  </a:lnTo>
                  <a:lnTo>
                    <a:pt x="2915023" y="1549555"/>
                  </a:lnTo>
                  <a:lnTo>
                    <a:pt x="2913362" y="1550177"/>
                  </a:lnTo>
                  <a:lnTo>
                    <a:pt x="2911770" y="1551146"/>
                  </a:lnTo>
                  <a:lnTo>
                    <a:pt x="2909902" y="1551630"/>
                  </a:lnTo>
                  <a:lnTo>
                    <a:pt x="2909140" y="1551077"/>
                  </a:lnTo>
                  <a:lnTo>
                    <a:pt x="2908864" y="1549970"/>
                  </a:lnTo>
                  <a:lnTo>
                    <a:pt x="2908310" y="1549209"/>
                  </a:lnTo>
                  <a:lnTo>
                    <a:pt x="2906718" y="1549555"/>
                  </a:lnTo>
                  <a:lnTo>
                    <a:pt x="2904780" y="1551630"/>
                  </a:lnTo>
                  <a:lnTo>
                    <a:pt x="2903742" y="1554259"/>
                  </a:lnTo>
                  <a:lnTo>
                    <a:pt x="2902219" y="1556265"/>
                  </a:lnTo>
                  <a:lnTo>
                    <a:pt x="2898897" y="1556541"/>
                  </a:lnTo>
                  <a:lnTo>
                    <a:pt x="2900282" y="1558478"/>
                  </a:lnTo>
                  <a:lnTo>
                    <a:pt x="2899797" y="1560623"/>
                  </a:lnTo>
                  <a:lnTo>
                    <a:pt x="2897167" y="1565188"/>
                  </a:lnTo>
                  <a:lnTo>
                    <a:pt x="2895021" y="1570791"/>
                  </a:lnTo>
                  <a:lnTo>
                    <a:pt x="2893568" y="1573558"/>
                  </a:lnTo>
                  <a:lnTo>
                    <a:pt x="2891284" y="1576463"/>
                  </a:lnTo>
                  <a:lnTo>
                    <a:pt x="2888446" y="1579230"/>
                  </a:lnTo>
                  <a:lnTo>
                    <a:pt x="2887201" y="1580752"/>
                  </a:lnTo>
                  <a:lnTo>
                    <a:pt x="2886093" y="1582758"/>
                  </a:lnTo>
                  <a:lnTo>
                    <a:pt x="2885747" y="1584280"/>
                  </a:lnTo>
                  <a:lnTo>
                    <a:pt x="2885401" y="1585940"/>
                  </a:lnTo>
                  <a:lnTo>
                    <a:pt x="2884986" y="1587462"/>
                  </a:lnTo>
                  <a:lnTo>
                    <a:pt x="2884155" y="1588638"/>
                  </a:lnTo>
                  <a:lnTo>
                    <a:pt x="2882010" y="1589330"/>
                  </a:lnTo>
                  <a:lnTo>
                    <a:pt x="2880556" y="1588223"/>
                  </a:lnTo>
                  <a:lnTo>
                    <a:pt x="2879726" y="1586078"/>
                  </a:lnTo>
                  <a:lnTo>
                    <a:pt x="2879726" y="1583657"/>
                  </a:lnTo>
                  <a:cubicBezTo>
                    <a:pt x="2879726" y="1583657"/>
                    <a:pt x="2878757" y="1585041"/>
                    <a:pt x="2878757" y="1585041"/>
                  </a:cubicBezTo>
                  <a:lnTo>
                    <a:pt x="2877580" y="1585871"/>
                  </a:lnTo>
                  <a:lnTo>
                    <a:pt x="2876265" y="1586009"/>
                  </a:lnTo>
                  <a:lnTo>
                    <a:pt x="2874743" y="1585041"/>
                  </a:lnTo>
                  <a:lnTo>
                    <a:pt x="2875919" y="1587808"/>
                  </a:lnTo>
                  <a:lnTo>
                    <a:pt x="2878272" y="1590367"/>
                  </a:lnTo>
                  <a:lnTo>
                    <a:pt x="2880279" y="1592927"/>
                  </a:lnTo>
                  <a:lnTo>
                    <a:pt x="2880418" y="1595694"/>
                  </a:lnTo>
                  <a:lnTo>
                    <a:pt x="2879172" y="1596869"/>
                  </a:lnTo>
                  <a:lnTo>
                    <a:pt x="2874327" y="1600605"/>
                  </a:lnTo>
                  <a:lnTo>
                    <a:pt x="2872735" y="1601573"/>
                  </a:lnTo>
                  <a:lnTo>
                    <a:pt x="2870798" y="1601919"/>
                  </a:lnTo>
                  <a:lnTo>
                    <a:pt x="2869067" y="1601642"/>
                  </a:lnTo>
                  <a:lnTo>
                    <a:pt x="2865468" y="1600467"/>
                  </a:lnTo>
                  <a:lnTo>
                    <a:pt x="2867060" y="1602680"/>
                  </a:lnTo>
                  <a:lnTo>
                    <a:pt x="2868444" y="1603441"/>
                  </a:lnTo>
                  <a:lnTo>
                    <a:pt x="2872113" y="1603648"/>
                  </a:lnTo>
                  <a:lnTo>
                    <a:pt x="2874604" y="1603994"/>
                  </a:lnTo>
                  <a:lnTo>
                    <a:pt x="2875435" y="1604479"/>
                  </a:lnTo>
                  <a:lnTo>
                    <a:pt x="2875296" y="1605862"/>
                  </a:lnTo>
                  <a:lnTo>
                    <a:pt x="2873981" y="1611949"/>
                  </a:lnTo>
                  <a:lnTo>
                    <a:pt x="2873981" y="1613125"/>
                  </a:lnTo>
                  <a:cubicBezTo>
                    <a:pt x="2873981" y="1613125"/>
                    <a:pt x="2874327" y="1613955"/>
                    <a:pt x="2874327" y="1613955"/>
                  </a:cubicBezTo>
                  <a:lnTo>
                    <a:pt x="2875019" y="1615131"/>
                  </a:lnTo>
                  <a:lnTo>
                    <a:pt x="2875573" y="1616307"/>
                  </a:lnTo>
                  <a:lnTo>
                    <a:pt x="2875573" y="1617276"/>
                  </a:lnTo>
                  <a:cubicBezTo>
                    <a:pt x="2875573" y="1617276"/>
                    <a:pt x="2874466" y="1617414"/>
                    <a:pt x="2874466" y="1617414"/>
                  </a:cubicBezTo>
                  <a:lnTo>
                    <a:pt x="2872805" y="1616930"/>
                  </a:lnTo>
                  <a:lnTo>
                    <a:pt x="2871074" y="1616307"/>
                  </a:lnTo>
                  <a:lnTo>
                    <a:pt x="2869759" y="1615961"/>
                  </a:lnTo>
                  <a:lnTo>
                    <a:pt x="2867544" y="1615961"/>
                  </a:lnTo>
                  <a:cubicBezTo>
                    <a:pt x="2867544" y="1615961"/>
                    <a:pt x="2866714" y="1616100"/>
                    <a:pt x="2866714" y="1616100"/>
                  </a:cubicBezTo>
                  <a:lnTo>
                    <a:pt x="2866575" y="1616791"/>
                  </a:lnTo>
                  <a:lnTo>
                    <a:pt x="2866437" y="1618313"/>
                  </a:lnTo>
                  <a:lnTo>
                    <a:pt x="2866714" y="1618936"/>
                  </a:lnTo>
                  <a:lnTo>
                    <a:pt x="2867475" y="1619489"/>
                  </a:lnTo>
                  <a:lnTo>
                    <a:pt x="2868098" y="1620181"/>
                  </a:lnTo>
                  <a:lnTo>
                    <a:pt x="2867890" y="1621149"/>
                  </a:lnTo>
                  <a:lnTo>
                    <a:pt x="2867060" y="1621564"/>
                  </a:lnTo>
                  <a:lnTo>
                    <a:pt x="2865883" y="1621357"/>
                  </a:lnTo>
                  <a:lnTo>
                    <a:pt x="2864638" y="1621080"/>
                  </a:lnTo>
                  <a:lnTo>
                    <a:pt x="2863669" y="1621080"/>
                  </a:lnTo>
                  <a:cubicBezTo>
                    <a:pt x="2863669" y="1621080"/>
                    <a:pt x="2861800" y="1622325"/>
                    <a:pt x="2861800" y="1622325"/>
                  </a:cubicBezTo>
                  <a:lnTo>
                    <a:pt x="2861523" y="1623501"/>
                  </a:lnTo>
                  <a:lnTo>
                    <a:pt x="2861800" y="1624816"/>
                  </a:lnTo>
                  <a:lnTo>
                    <a:pt x="2861316" y="1626476"/>
                  </a:lnTo>
                  <a:lnTo>
                    <a:pt x="2860139" y="1627721"/>
                  </a:lnTo>
                  <a:lnTo>
                    <a:pt x="2858478" y="1628689"/>
                  </a:lnTo>
                  <a:lnTo>
                    <a:pt x="2856678" y="1629381"/>
                  </a:lnTo>
                  <a:lnTo>
                    <a:pt x="2854879" y="1629865"/>
                  </a:lnTo>
                  <a:lnTo>
                    <a:pt x="2856609" y="1632425"/>
                  </a:lnTo>
                  <a:lnTo>
                    <a:pt x="2854879" y="1634362"/>
                  </a:lnTo>
                  <a:lnTo>
                    <a:pt x="2851557" y="1635538"/>
                  </a:lnTo>
                  <a:lnTo>
                    <a:pt x="2848442" y="1635745"/>
                  </a:lnTo>
                  <a:lnTo>
                    <a:pt x="2847474" y="1635468"/>
                  </a:lnTo>
                  <a:lnTo>
                    <a:pt x="2846574" y="1634984"/>
                  </a:lnTo>
                  <a:lnTo>
                    <a:pt x="2845535" y="1634638"/>
                  </a:lnTo>
                  <a:lnTo>
                    <a:pt x="2844566" y="1634638"/>
                  </a:lnTo>
                  <a:lnTo>
                    <a:pt x="2843528" y="1635122"/>
                  </a:lnTo>
                  <a:lnTo>
                    <a:pt x="2842905" y="1635814"/>
                  </a:lnTo>
                  <a:lnTo>
                    <a:pt x="2842421" y="1636506"/>
                  </a:lnTo>
                  <a:lnTo>
                    <a:pt x="2841867" y="1637059"/>
                  </a:lnTo>
                  <a:lnTo>
                    <a:pt x="2840483" y="1637889"/>
                  </a:lnTo>
                  <a:lnTo>
                    <a:pt x="2839514" y="1638166"/>
                  </a:lnTo>
                  <a:lnTo>
                    <a:pt x="2838338" y="1638166"/>
                  </a:lnTo>
                  <a:cubicBezTo>
                    <a:pt x="2838338" y="1638166"/>
                    <a:pt x="2839168" y="1639619"/>
                    <a:pt x="2839168" y="1639619"/>
                  </a:cubicBezTo>
                  <a:lnTo>
                    <a:pt x="2842006" y="1640656"/>
                  </a:lnTo>
                  <a:lnTo>
                    <a:pt x="2842698" y="1642316"/>
                  </a:lnTo>
                  <a:lnTo>
                    <a:pt x="2842006" y="1644530"/>
                  </a:lnTo>
                  <a:lnTo>
                    <a:pt x="2839999" y="1646190"/>
                  </a:lnTo>
                  <a:lnTo>
                    <a:pt x="2836261" y="1648473"/>
                  </a:lnTo>
                  <a:lnTo>
                    <a:pt x="2835430" y="1649511"/>
                  </a:lnTo>
                  <a:lnTo>
                    <a:pt x="2833977" y="1651655"/>
                  </a:lnTo>
                  <a:lnTo>
                    <a:pt x="2833423" y="1652347"/>
                  </a:lnTo>
                  <a:lnTo>
                    <a:pt x="2832801" y="1652554"/>
                  </a:lnTo>
                  <a:lnTo>
                    <a:pt x="2831832" y="1652554"/>
                  </a:lnTo>
                  <a:cubicBezTo>
                    <a:pt x="2831832" y="1652554"/>
                    <a:pt x="2830932" y="1652762"/>
                    <a:pt x="2830932" y="1652762"/>
                  </a:cubicBezTo>
                  <a:lnTo>
                    <a:pt x="2830101" y="1653384"/>
                  </a:lnTo>
                  <a:lnTo>
                    <a:pt x="2829894" y="1654214"/>
                  </a:lnTo>
                  <a:lnTo>
                    <a:pt x="2829894" y="1655529"/>
                  </a:lnTo>
                  <a:cubicBezTo>
                    <a:pt x="2829894" y="1655529"/>
                    <a:pt x="2829548" y="1656981"/>
                    <a:pt x="2829548" y="1656981"/>
                  </a:cubicBezTo>
                  <a:lnTo>
                    <a:pt x="2828509" y="1658226"/>
                  </a:lnTo>
                  <a:lnTo>
                    <a:pt x="2827541" y="1656220"/>
                  </a:lnTo>
                  <a:lnTo>
                    <a:pt x="2825810" y="1656013"/>
                  </a:lnTo>
                  <a:lnTo>
                    <a:pt x="2823734" y="1656774"/>
                  </a:lnTo>
                  <a:lnTo>
                    <a:pt x="2821796" y="1657604"/>
                  </a:lnTo>
                  <a:lnTo>
                    <a:pt x="2821173" y="1657604"/>
                  </a:lnTo>
                  <a:cubicBezTo>
                    <a:pt x="2821173" y="1657604"/>
                    <a:pt x="2819581" y="1657396"/>
                    <a:pt x="2819581" y="1657396"/>
                  </a:cubicBezTo>
                  <a:lnTo>
                    <a:pt x="2818889" y="1657535"/>
                  </a:lnTo>
                  <a:lnTo>
                    <a:pt x="2818474" y="1658157"/>
                  </a:lnTo>
                  <a:lnTo>
                    <a:pt x="2818266" y="1660440"/>
                  </a:lnTo>
                  <a:lnTo>
                    <a:pt x="2817920" y="1661201"/>
                  </a:lnTo>
                  <a:lnTo>
                    <a:pt x="2816813" y="1662100"/>
                  </a:lnTo>
                  <a:lnTo>
                    <a:pt x="2815705" y="1662792"/>
                  </a:lnTo>
                  <a:lnTo>
                    <a:pt x="2814529" y="1663276"/>
                  </a:lnTo>
                  <a:lnTo>
                    <a:pt x="2813145" y="1663483"/>
                  </a:lnTo>
                  <a:lnTo>
                    <a:pt x="2814460" y="1664936"/>
                  </a:lnTo>
                  <a:lnTo>
                    <a:pt x="2813975" y="1665628"/>
                  </a:lnTo>
                  <a:lnTo>
                    <a:pt x="2812660" y="1666181"/>
                  </a:lnTo>
                  <a:lnTo>
                    <a:pt x="2811553" y="1667150"/>
                  </a:lnTo>
                  <a:lnTo>
                    <a:pt x="2811207" y="1668326"/>
                  </a:lnTo>
                  <a:lnTo>
                    <a:pt x="2811207" y="1669640"/>
                  </a:lnTo>
                  <a:cubicBezTo>
                    <a:pt x="2811207" y="1669640"/>
                    <a:pt x="2810930" y="1670954"/>
                    <a:pt x="2810930" y="1670954"/>
                  </a:cubicBezTo>
                  <a:lnTo>
                    <a:pt x="2810376" y="1671992"/>
                  </a:lnTo>
                  <a:lnTo>
                    <a:pt x="2809200" y="1672614"/>
                  </a:lnTo>
                  <a:lnTo>
                    <a:pt x="2808092" y="1672476"/>
                  </a:lnTo>
                  <a:lnTo>
                    <a:pt x="2806985" y="1672130"/>
                  </a:lnTo>
                  <a:lnTo>
                    <a:pt x="2805808" y="1672130"/>
                  </a:lnTo>
                  <a:cubicBezTo>
                    <a:pt x="2805808" y="1672130"/>
                    <a:pt x="2804839" y="1672476"/>
                    <a:pt x="2804839" y="1672476"/>
                  </a:cubicBezTo>
                  <a:lnTo>
                    <a:pt x="2801033" y="1674344"/>
                  </a:lnTo>
                  <a:lnTo>
                    <a:pt x="2798472" y="1674966"/>
                  </a:lnTo>
                  <a:lnTo>
                    <a:pt x="2794112" y="1674828"/>
                  </a:lnTo>
                  <a:lnTo>
                    <a:pt x="2791828" y="1675105"/>
                  </a:lnTo>
                  <a:lnTo>
                    <a:pt x="2791136" y="1675589"/>
                  </a:lnTo>
                  <a:lnTo>
                    <a:pt x="2790443" y="1677111"/>
                  </a:lnTo>
                  <a:lnTo>
                    <a:pt x="2789959" y="1677526"/>
                  </a:lnTo>
                  <a:lnTo>
                    <a:pt x="2788506" y="1677526"/>
                  </a:lnTo>
                  <a:cubicBezTo>
                    <a:pt x="2788506" y="1677526"/>
                    <a:pt x="2787537" y="1677249"/>
                    <a:pt x="2787537" y="1677249"/>
                  </a:cubicBezTo>
                  <a:lnTo>
                    <a:pt x="2786567" y="1676765"/>
                  </a:lnTo>
                  <a:lnTo>
                    <a:pt x="2785391" y="1676488"/>
                  </a:lnTo>
                  <a:lnTo>
                    <a:pt x="2782969" y="1676626"/>
                  </a:lnTo>
                  <a:lnTo>
                    <a:pt x="2781308" y="1677249"/>
                  </a:lnTo>
                  <a:lnTo>
                    <a:pt x="2779646" y="1678217"/>
                  </a:lnTo>
                  <a:lnTo>
                    <a:pt x="2776809" y="1679394"/>
                  </a:lnTo>
                  <a:lnTo>
                    <a:pt x="2776394" y="1679739"/>
                  </a:lnTo>
                  <a:lnTo>
                    <a:pt x="2775840" y="1680016"/>
                  </a:lnTo>
                  <a:lnTo>
                    <a:pt x="2774802" y="1680016"/>
                  </a:lnTo>
                  <a:lnTo>
                    <a:pt x="2774110" y="1679463"/>
                  </a:lnTo>
                  <a:lnTo>
                    <a:pt x="2773556" y="1677595"/>
                  </a:lnTo>
                  <a:lnTo>
                    <a:pt x="2772795" y="1677249"/>
                  </a:lnTo>
                  <a:lnTo>
                    <a:pt x="2771480" y="1677802"/>
                  </a:lnTo>
                  <a:lnTo>
                    <a:pt x="2770580" y="1679048"/>
                  </a:lnTo>
                  <a:lnTo>
                    <a:pt x="2770164" y="1680569"/>
                  </a:lnTo>
                  <a:lnTo>
                    <a:pt x="2770164" y="1682091"/>
                  </a:lnTo>
                  <a:lnTo>
                    <a:pt x="2768434" y="1681538"/>
                  </a:lnTo>
                  <a:lnTo>
                    <a:pt x="2766842" y="1681123"/>
                  </a:lnTo>
                  <a:lnTo>
                    <a:pt x="2765251" y="1681123"/>
                  </a:lnTo>
                  <a:cubicBezTo>
                    <a:pt x="2765251" y="1681123"/>
                    <a:pt x="2763520" y="1681538"/>
                    <a:pt x="2763520" y="1681538"/>
                  </a:cubicBezTo>
                  <a:lnTo>
                    <a:pt x="2762828" y="1681330"/>
                  </a:lnTo>
                  <a:lnTo>
                    <a:pt x="2762136" y="1681330"/>
                  </a:lnTo>
                  <a:cubicBezTo>
                    <a:pt x="2762136" y="1681330"/>
                    <a:pt x="2762136" y="1681261"/>
                    <a:pt x="2762136" y="1681261"/>
                  </a:cubicBezTo>
                  <a:lnTo>
                    <a:pt x="2762828" y="1681261"/>
                  </a:lnTo>
                  <a:cubicBezTo>
                    <a:pt x="2762828" y="1681261"/>
                    <a:pt x="2763520" y="1681538"/>
                    <a:pt x="2763520" y="1681538"/>
                  </a:cubicBezTo>
                  <a:lnTo>
                    <a:pt x="2765597" y="1685481"/>
                  </a:lnTo>
                  <a:lnTo>
                    <a:pt x="2761652" y="1686311"/>
                  </a:lnTo>
                  <a:lnTo>
                    <a:pt x="2757568" y="1684997"/>
                  </a:lnTo>
                  <a:lnTo>
                    <a:pt x="2759022" y="1682506"/>
                  </a:lnTo>
                  <a:lnTo>
                    <a:pt x="2759022" y="1682506"/>
                  </a:lnTo>
                  <a:cubicBezTo>
                    <a:pt x="2759022" y="1682506"/>
                    <a:pt x="2755422" y="1680639"/>
                    <a:pt x="2755422" y="1680639"/>
                  </a:cubicBezTo>
                  <a:lnTo>
                    <a:pt x="2752308" y="1676972"/>
                  </a:lnTo>
                  <a:lnTo>
                    <a:pt x="2750439" y="1672614"/>
                  </a:lnTo>
                  <a:lnTo>
                    <a:pt x="2750785" y="1668602"/>
                  </a:lnTo>
                  <a:lnTo>
                    <a:pt x="2748433" y="1669433"/>
                  </a:lnTo>
                  <a:lnTo>
                    <a:pt x="2746771" y="1672614"/>
                  </a:lnTo>
                  <a:lnTo>
                    <a:pt x="2744764" y="1673444"/>
                  </a:lnTo>
                  <a:lnTo>
                    <a:pt x="2746702" y="1676696"/>
                  </a:lnTo>
                  <a:lnTo>
                    <a:pt x="2749055" y="1681469"/>
                  </a:lnTo>
                  <a:lnTo>
                    <a:pt x="2750232" y="1685965"/>
                  </a:lnTo>
                  <a:lnTo>
                    <a:pt x="2748848" y="1688317"/>
                  </a:lnTo>
                  <a:lnTo>
                    <a:pt x="2748225" y="1688455"/>
                  </a:lnTo>
                  <a:lnTo>
                    <a:pt x="2748225" y="1688455"/>
                  </a:lnTo>
                  <a:cubicBezTo>
                    <a:pt x="2748225" y="1688455"/>
                    <a:pt x="2748848" y="1688386"/>
                    <a:pt x="2748848" y="1688386"/>
                  </a:cubicBezTo>
                  <a:lnTo>
                    <a:pt x="2748986" y="1688939"/>
                  </a:lnTo>
                  <a:lnTo>
                    <a:pt x="2748778" y="1689285"/>
                  </a:lnTo>
                  <a:lnTo>
                    <a:pt x="2748363" y="1689285"/>
                  </a:lnTo>
                  <a:cubicBezTo>
                    <a:pt x="2748363" y="1689285"/>
                    <a:pt x="2747948" y="1689285"/>
                    <a:pt x="2747948" y="1689285"/>
                  </a:cubicBezTo>
                  <a:lnTo>
                    <a:pt x="2743103" y="1691706"/>
                  </a:lnTo>
                  <a:lnTo>
                    <a:pt x="2740958" y="1691706"/>
                  </a:lnTo>
                  <a:cubicBezTo>
                    <a:pt x="2740958" y="1691706"/>
                    <a:pt x="2739781" y="1689216"/>
                    <a:pt x="2739781" y="1689216"/>
                  </a:cubicBezTo>
                  <a:lnTo>
                    <a:pt x="2738674" y="1690876"/>
                  </a:lnTo>
                  <a:lnTo>
                    <a:pt x="2737912" y="1694473"/>
                  </a:lnTo>
                  <a:lnTo>
                    <a:pt x="2737013" y="1695995"/>
                  </a:lnTo>
                  <a:lnTo>
                    <a:pt x="2736043" y="1696410"/>
                  </a:lnTo>
                  <a:lnTo>
                    <a:pt x="2735282" y="1695926"/>
                  </a:lnTo>
                  <a:lnTo>
                    <a:pt x="2734659" y="1695303"/>
                  </a:lnTo>
                  <a:lnTo>
                    <a:pt x="2734037" y="1695165"/>
                  </a:lnTo>
                  <a:lnTo>
                    <a:pt x="2731683" y="1696756"/>
                  </a:lnTo>
                  <a:lnTo>
                    <a:pt x="2730922" y="1697102"/>
                  </a:lnTo>
                  <a:lnTo>
                    <a:pt x="2730576" y="1697448"/>
                  </a:lnTo>
                  <a:lnTo>
                    <a:pt x="2729884" y="1698693"/>
                  </a:lnTo>
                  <a:lnTo>
                    <a:pt x="2729399" y="1698970"/>
                  </a:lnTo>
                  <a:lnTo>
                    <a:pt x="2728430" y="1698693"/>
                  </a:lnTo>
                  <a:lnTo>
                    <a:pt x="2727600" y="1698070"/>
                  </a:lnTo>
                  <a:lnTo>
                    <a:pt x="2726839" y="1697309"/>
                  </a:lnTo>
                  <a:lnTo>
                    <a:pt x="2726077" y="1696687"/>
                  </a:lnTo>
                  <a:lnTo>
                    <a:pt x="2726077" y="1696410"/>
                  </a:lnTo>
                  <a:cubicBezTo>
                    <a:pt x="2726077" y="1696410"/>
                    <a:pt x="2725870" y="1695788"/>
                    <a:pt x="2725870" y="1695788"/>
                  </a:cubicBezTo>
                  <a:lnTo>
                    <a:pt x="2725454" y="1695096"/>
                  </a:lnTo>
                  <a:lnTo>
                    <a:pt x="2724831" y="1694543"/>
                  </a:lnTo>
                  <a:lnTo>
                    <a:pt x="2725524" y="1698624"/>
                  </a:lnTo>
                  <a:lnTo>
                    <a:pt x="2723032" y="1699108"/>
                  </a:lnTo>
                  <a:lnTo>
                    <a:pt x="2719225" y="1698001"/>
                  </a:lnTo>
                  <a:lnTo>
                    <a:pt x="2716180" y="1697448"/>
                  </a:lnTo>
                  <a:lnTo>
                    <a:pt x="2716180" y="1697863"/>
                  </a:lnTo>
                  <a:cubicBezTo>
                    <a:pt x="2716180" y="1697863"/>
                    <a:pt x="2714796" y="1699039"/>
                    <a:pt x="2714796" y="1699039"/>
                  </a:cubicBezTo>
                  <a:lnTo>
                    <a:pt x="2713135" y="1700146"/>
                  </a:lnTo>
                  <a:lnTo>
                    <a:pt x="2712650" y="1700422"/>
                  </a:lnTo>
                  <a:lnTo>
                    <a:pt x="2710020" y="1702705"/>
                  </a:lnTo>
                  <a:lnTo>
                    <a:pt x="2708705" y="1703466"/>
                  </a:lnTo>
                  <a:lnTo>
                    <a:pt x="2706837" y="1704227"/>
                  </a:lnTo>
                  <a:lnTo>
                    <a:pt x="2704968" y="1704711"/>
                  </a:lnTo>
                  <a:lnTo>
                    <a:pt x="2699431" y="1705679"/>
                  </a:lnTo>
                  <a:lnTo>
                    <a:pt x="2698946" y="1705679"/>
                  </a:lnTo>
                  <a:cubicBezTo>
                    <a:pt x="2698946" y="1705679"/>
                    <a:pt x="2698462" y="1705403"/>
                    <a:pt x="2698462" y="1705403"/>
                  </a:cubicBezTo>
                  <a:lnTo>
                    <a:pt x="2698047" y="1705126"/>
                  </a:lnTo>
                  <a:lnTo>
                    <a:pt x="2697701" y="1705126"/>
                  </a:lnTo>
                  <a:cubicBezTo>
                    <a:pt x="2697701" y="1705126"/>
                    <a:pt x="2697008" y="1705403"/>
                    <a:pt x="2697008" y="1705403"/>
                  </a:cubicBezTo>
                  <a:lnTo>
                    <a:pt x="2696801" y="1705956"/>
                  </a:lnTo>
                  <a:lnTo>
                    <a:pt x="2696662" y="1706509"/>
                  </a:lnTo>
                  <a:lnTo>
                    <a:pt x="2696316" y="1706855"/>
                  </a:lnTo>
                  <a:lnTo>
                    <a:pt x="2692648" y="1707478"/>
                  </a:lnTo>
                  <a:lnTo>
                    <a:pt x="2691610" y="1707824"/>
                  </a:lnTo>
                  <a:lnTo>
                    <a:pt x="2690849" y="1708515"/>
                  </a:lnTo>
                  <a:lnTo>
                    <a:pt x="2689188" y="1710452"/>
                  </a:lnTo>
                  <a:lnTo>
                    <a:pt x="2688357" y="1710937"/>
                  </a:lnTo>
                  <a:lnTo>
                    <a:pt x="2686835" y="1711282"/>
                  </a:lnTo>
                  <a:lnTo>
                    <a:pt x="2685589" y="1711282"/>
                  </a:lnTo>
                  <a:cubicBezTo>
                    <a:pt x="2685589" y="1711282"/>
                    <a:pt x="2684758" y="1710729"/>
                    <a:pt x="2684758" y="1710729"/>
                  </a:cubicBezTo>
                  <a:lnTo>
                    <a:pt x="2684204" y="1708930"/>
                  </a:lnTo>
                  <a:lnTo>
                    <a:pt x="2683235" y="1711697"/>
                  </a:lnTo>
                  <a:lnTo>
                    <a:pt x="2679290" y="1716401"/>
                  </a:lnTo>
                  <a:lnTo>
                    <a:pt x="2679083" y="1718615"/>
                  </a:lnTo>
                  <a:lnTo>
                    <a:pt x="2679983" y="1719514"/>
                  </a:lnTo>
                  <a:lnTo>
                    <a:pt x="2682543" y="1720206"/>
                  </a:lnTo>
                  <a:lnTo>
                    <a:pt x="2683720" y="1721036"/>
                  </a:lnTo>
                  <a:lnTo>
                    <a:pt x="2683582" y="1721589"/>
                  </a:lnTo>
                  <a:lnTo>
                    <a:pt x="2682198" y="1722973"/>
                  </a:lnTo>
                  <a:lnTo>
                    <a:pt x="2682198" y="1723664"/>
                  </a:lnTo>
                  <a:cubicBezTo>
                    <a:pt x="2682198" y="1723664"/>
                    <a:pt x="2683859" y="1725809"/>
                    <a:pt x="2683859" y="1725809"/>
                  </a:cubicBezTo>
                  <a:lnTo>
                    <a:pt x="2685589" y="1727400"/>
                  </a:lnTo>
                  <a:lnTo>
                    <a:pt x="2686004" y="1729060"/>
                  </a:lnTo>
                  <a:lnTo>
                    <a:pt x="2683859" y="1731343"/>
                  </a:lnTo>
                  <a:lnTo>
                    <a:pt x="2681090" y="1732449"/>
                  </a:lnTo>
                  <a:lnTo>
                    <a:pt x="2677560" y="1732726"/>
                  </a:lnTo>
                  <a:lnTo>
                    <a:pt x="2674515" y="1731827"/>
                  </a:lnTo>
                  <a:lnTo>
                    <a:pt x="2673269" y="1729406"/>
                  </a:lnTo>
                  <a:lnTo>
                    <a:pt x="2675276" y="1729683"/>
                  </a:lnTo>
                  <a:lnTo>
                    <a:pt x="2670224" y="1722073"/>
                  </a:lnTo>
                  <a:lnTo>
                    <a:pt x="2669047" y="1719237"/>
                  </a:lnTo>
                  <a:lnTo>
                    <a:pt x="2668840" y="1717577"/>
                  </a:lnTo>
                  <a:lnTo>
                    <a:pt x="2669047" y="1715710"/>
                  </a:lnTo>
                  <a:lnTo>
                    <a:pt x="2669324" y="1713911"/>
                  </a:lnTo>
                  <a:lnTo>
                    <a:pt x="2669808" y="1712389"/>
                  </a:lnTo>
                  <a:lnTo>
                    <a:pt x="2671816" y="1708654"/>
                  </a:lnTo>
                  <a:lnTo>
                    <a:pt x="2672577" y="1707962"/>
                  </a:lnTo>
                  <a:lnTo>
                    <a:pt x="2673408" y="1707754"/>
                  </a:lnTo>
                  <a:lnTo>
                    <a:pt x="2674031" y="1707270"/>
                  </a:lnTo>
                  <a:lnTo>
                    <a:pt x="2674169" y="1705749"/>
                  </a:lnTo>
                  <a:lnTo>
                    <a:pt x="2672923" y="1705610"/>
                  </a:lnTo>
                  <a:lnTo>
                    <a:pt x="2672162" y="1705334"/>
                  </a:lnTo>
                  <a:lnTo>
                    <a:pt x="2671470" y="1704849"/>
                  </a:lnTo>
                  <a:lnTo>
                    <a:pt x="2670639" y="1704019"/>
                  </a:lnTo>
                  <a:lnTo>
                    <a:pt x="2669324" y="1704503"/>
                  </a:lnTo>
                  <a:lnTo>
                    <a:pt x="2668286" y="1703466"/>
                  </a:lnTo>
                  <a:lnTo>
                    <a:pt x="2667178" y="1701944"/>
                  </a:lnTo>
                  <a:lnTo>
                    <a:pt x="2665656" y="1700976"/>
                  </a:lnTo>
                  <a:lnTo>
                    <a:pt x="2665656" y="1704158"/>
                  </a:lnTo>
                  <a:cubicBezTo>
                    <a:pt x="2665656" y="1704158"/>
                    <a:pt x="2663372" y="1705887"/>
                    <a:pt x="2663372" y="1705887"/>
                  </a:cubicBezTo>
                  <a:lnTo>
                    <a:pt x="2659842" y="1706579"/>
                  </a:lnTo>
                  <a:lnTo>
                    <a:pt x="2656589" y="1706579"/>
                  </a:lnTo>
                  <a:cubicBezTo>
                    <a:pt x="2656589" y="1706579"/>
                    <a:pt x="2657420" y="1703812"/>
                    <a:pt x="2657420" y="1703812"/>
                  </a:cubicBezTo>
                  <a:lnTo>
                    <a:pt x="2655551" y="1702843"/>
                  </a:lnTo>
                  <a:lnTo>
                    <a:pt x="2652575" y="1702636"/>
                  </a:lnTo>
                  <a:lnTo>
                    <a:pt x="2650083" y="1702290"/>
                  </a:lnTo>
                  <a:lnTo>
                    <a:pt x="2648077" y="1700561"/>
                  </a:lnTo>
                  <a:lnTo>
                    <a:pt x="2647038" y="1698416"/>
                  </a:lnTo>
                  <a:lnTo>
                    <a:pt x="2646000" y="1696687"/>
                  </a:lnTo>
                  <a:lnTo>
                    <a:pt x="2643993" y="1696203"/>
                  </a:lnTo>
                  <a:lnTo>
                    <a:pt x="2644201" y="1697378"/>
                  </a:lnTo>
                  <a:lnTo>
                    <a:pt x="2644823" y="1700768"/>
                  </a:lnTo>
                  <a:lnTo>
                    <a:pt x="2644823" y="1701598"/>
                  </a:lnTo>
                  <a:cubicBezTo>
                    <a:pt x="2644823" y="1701598"/>
                    <a:pt x="2643785" y="1702566"/>
                    <a:pt x="2643785" y="1702566"/>
                  </a:cubicBezTo>
                  <a:lnTo>
                    <a:pt x="2643093" y="1702151"/>
                  </a:lnTo>
                  <a:lnTo>
                    <a:pt x="2642539" y="1701321"/>
                  </a:lnTo>
                  <a:lnTo>
                    <a:pt x="2641917" y="1701114"/>
                  </a:lnTo>
                  <a:lnTo>
                    <a:pt x="2641363" y="1701598"/>
                  </a:lnTo>
                  <a:lnTo>
                    <a:pt x="2640048" y="1703258"/>
                  </a:lnTo>
                  <a:lnTo>
                    <a:pt x="2639217" y="1703881"/>
                  </a:lnTo>
                  <a:lnTo>
                    <a:pt x="2638041" y="1704227"/>
                  </a:lnTo>
                  <a:lnTo>
                    <a:pt x="2633542" y="1704988"/>
                  </a:lnTo>
                  <a:lnTo>
                    <a:pt x="2629459" y="1702566"/>
                  </a:lnTo>
                  <a:lnTo>
                    <a:pt x="2621084" y="1702082"/>
                  </a:lnTo>
                  <a:lnTo>
                    <a:pt x="2629459" y="1702636"/>
                  </a:lnTo>
                  <a:lnTo>
                    <a:pt x="2633542" y="1704988"/>
                  </a:lnTo>
                  <a:lnTo>
                    <a:pt x="2630843" y="1705472"/>
                  </a:lnTo>
                  <a:lnTo>
                    <a:pt x="2627244" y="1706924"/>
                  </a:lnTo>
                  <a:lnTo>
                    <a:pt x="2623853" y="1708792"/>
                  </a:lnTo>
                  <a:lnTo>
                    <a:pt x="2621707" y="1710522"/>
                  </a:lnTo>
                  <a:lnTo>
                    <a:pt x="2621015" y="1711974"/>
                  </a:lnTo>
                  <a:lnTo>
                    <a:pt x="2620807" y="1713358"/>
                  </a:lnTo>
                  <a:lnTo>
                    <a:pt x="2620461" y="1714672"/>
                  </a:lnTo>
                  <a:lnTo>
                    <a:pt x="2619423" y="1715986"/>
                  </a:lnTo>
                  <a:lnTo>
                    <a:pt x="2617762" y="1717024"/>
                  </a:lnTo>
                  <a:lnTo>
                    <a:pt x="2616724" y="1717024"/>
                  </a:lnTo>
                  <a:lnTo>
                    <a:pt x="2615893" y="1716678"/>
                  </a:lnTo>
                  <a:lnTo>
                    <a:pt x="2614647" y="1716540"/>
                  </a:lnTo>
                  <a:lnTo>
                    <a:pt x="2608003" y="1716540"/>
                  </a:lnTo>
                  <a:cubicBezTo>
                    <a:pt x="2608003" y="1716540"/>
                    <a:pt x="2607103" y="1717093"/>
                    <a:pt x="2607103" y="1717093"/>
                  </a:cubicBezTo>
                  <a:lnTo>
                    <a:pt x="2607103" y="1717300"/>
                  </a:lnTo>
                  <a:lnTo>
                    <a:pt x="2607380" y="1717715"/>
                  </a:lnTo>
                  <a:lnTo>
                    <a:pt x="2607242" y="1719099"/>
                  </a:lnTo>
                  <a:lnTo>
                    <a:pt x="2607242" y="1719722"/>
                  </a:lnTo>
                  <a:cubicBezTo>
                    <a:pt x="2607242" y="1719722"/>
                    <a:pt x="2608003" y="1721243"/>
                    <a:pt x="2608003" y="1721243"/>
                  </a:cubicBezTo>
                  <a:lnTo>
                    <a:pt x="2608142" y="1721935"/>
                  </a:lnTo>
                  <a:lnTo>
                    <a:pt x="2607865" y="1722696"/>
                  </a:lnTo>
                  <a:lnTo>
                    <a:pt x="2606619" y="1723872"/>
                  </a:lnTo>
                  <a:lnTo>
                    <a:pt x="2606135" y="1724633"/>
                  </a:lnTo>
                  <a:lnTo>
                    <a:pt x="2603505" y="1730582"/>
                  </a:lnTo>
                  <a:lnTo>
                    <a:pt x="2601774" y="1733210"/>
                  </a:lnTo>
                  <a:lnTo>
                    <a:pt x="2599075" y="1735770"/>
                  </a:lnTo>
                  <a:lnTo>
                    <a:pt x="2593400" y="1739920"/>
                  </a:lnTo>
                  <a:lnTo>
                    <a:pt x="2591254" y="1742341"/>
                  </a:lnTo>
                  <a:lnTo>
                    <a:pt x="2589593" y="1746077"/>
                  </a:lnTo>
                  <a:lnTo>
                    <a:pt x="2587794" y="1754585"/>
                  </a:lnTo>
                  <a:lnTo>
                    <a:pt x="2587032" y="1757421"/>
                  </a:lnTo>
                  <a:lnTo>
                    <a:pt x="2585648" y="1760188"/>
                  </a:lnTo>
                  <a:lnTo>
                    <a:pt x="2585509" y="1761295"/>
                  </a:lnTo>
                  <a:lnTo>
                    <a:pt x="2585994" y="1763301"/>
                  </a:lnTo>
                  <a:lnTo>
                    <a:pt x="2586548" y="1764546"/>
                  </a:lnTo>
                  <a:lnTo>
                    <a:pt x="2590562" y="1770979"/>
                  </a:lnTo>
                  <a:lnTo>
                    <a:pt x="2592569" y="1773262"/>
                  </a:lnTo>
                  <a:lnTo>
                    <a:pt x="2600251" y="1779903"/>
                  </a:lnTo>
                  <a:lnTo>
                    <a:pt x="2601705" y="1781355"/>
                  </a:lnTo>
                  <a:lnTo>
                    <a:pt x="2602674" y="1782946"/>
                  </a:lnTo>
                  <a:lnTo>
                    <a:pt x="2602882" y="1784122"/>
                  </a:lnTo>
                  <a:lnTo>
                    <a:pt x="2602536" y="1786958"/>
                  </a:lnTo>
                  <a:lnTo>
                    <a:pt x="2602743" y="1788480"/>
                  </a:lnTo>
                  <a:lnTo>
                    <a:pt x="2600805" y="1787788"/>
                  </a:lnTo>
                  <a:lnTo>
                    <a:pt x="2600182" y="1787511"/>
                  </a:lnTo>
                  <a:lnTo>
                    <a:pt x="2603435" y="1789933"/>
                  </a:lnTo>
                  <a:lnTo>
                    <a:pt x="2613540" y="1800862"/>
                  </a:lnTo>
                  <a:lnTo>
                    <a:pt x="2617000" y="1805497"/>
                  </a:lnTo>
                  <a:lnTo>
                    <a:pt x="2618385" y="1806742"/>
                  </a:lnTo>
                  <a:lnTo>
                    <a:pt x="2623022" y="1810270"/>
                  </a:lnTo>
                  <a:lnTo>
                    <a:pt x="2629320" y="1817187"/>
                  </a:lnTo>
                  <a:lnTo>
                    <a:pt x="2631466" y="1818986"/>
                  </a:lnTo>
                  <a:lnTo>
                    <a:pt x="2632227" y="1819124"/>
                  </a:lnTo>
                  <a:lnTo>
                    <a:pt x="2634096" y="1818501"/>
                  </a:lnTo>
                  <a:lnTo>
                    <a:pt x="2635065" y="1818709"/>
                  </a:lnTo>
                  <a:lnTo>
                    <a:pt x="2636103" y="1819677"/>
                  </a:lnTo>
                  <a:lnTo>
                    <a:pt x="2650845" y="1839738"/>
                  </a:lnTo>
                  <a:lnTo>
                    <a:pt x="2653475" y="1845410"/>
                  </a:lnTo>
                  <a:lnTo>
                    <a:pt x="2661157" y="1870658"/>
                  </a:lnTo>
                  <a:lnTo>
                    <a:pt x="2661157" y="1873771"/>
                  </a:lnTo>
                  <a:cubicBezTo>
                    <a:pt x="2661157" y="1873771"/>
                    <a:pt x="2660257" y="1871834"/>
                    <a:pt x="2660257" y="1871834"/>
                  </a:cubicBezTo>
                  <a:lnTo>
                    <a:pt x="2660534" y="1878613"/>
                  </a:lnTo>
                  <a:lnTo>
                    <a:pt x="2661365" y="1885115"/>
                  </a:lnTo>
                  <a:lnTo>
                    <a:pt x="2661919" y="1886637"/>
                  </a:lnTo>
                  <a:lnTo>
                    <a:pt x="2663441" y="1889612"/>
                  </a:lnTo>
                  <a:lnTo>
                    <a:pt x="2663926" y="1891064"/>
                  </a:lnTo>
                  <a:lnTo>
                    <a:pt x="2664133" y="1893001"/>
                  </a:lnTo>
                  <a:lnTo>
                    <a:pt x="2664133" y="1896806"/>
                  </a:lnTo>
                  <a:cubicBezTo>
                    <a:pt x="2664133" y="1896806"/>
                    <a:pt x="2664410" y="1898742"/>
                    <a:pt x="2664410" y="1898742"/>
                  </a:cubicBezTo>
                  <a:lnTo>
                    <a:pt x="2663856" y="1897912"/>
                  </a:lnTo>
                  <a:lnTo>
                    <a:pt x="2662680" y="1896391"/>
                  </a:lnTo>
                  <a:lnTo>
                    <a:pt x="2662126" y="1895561"/>
                  </a:lnTo>
                  <a:lnTo>
                    <a:pt x="2660257" y="1897082"/>
                  </a:lnTo>
                  <a:lnTo>
                    <a:pt x="2659981" y="1898950"/>
                  </a:lnTo>
                  <a:lnTo>
                    <a:pt x="2660604" y="1901025"/>
                  </a:lnTo>
                  <a:lnTo>
                    <a:pt x="2661434" y="1903239"/>
                  </a:lnTo>
                  <a:lnTo>
                    <a:pt x="2659358" y="1902685"/>
                  </a:lnTo>
                  <a:lnTo>
                    <a:pt x="2660188" y="1913476"/>
                  </a:lnTo>
                  <a:lnTo>
                    <a:pt x="2659565" y="1911332"/>
                  </a:lnTo>
                  <a:lnTo>
                    <a:pt x="2658942" y="1912923"/>
                  </a:lnTo>
                  <a:lnTo>
                    <a:pt x="2659081" y="1914376"/>
                  </a:lnTo>
                  <a:lnTo>
                    <a:pt x="2659358" y="1915759"/>
                  </a:lnTo>
                  <a:lnTo>
                    <a:pt x="2659219" y="1917073"/>
                  </a:lnTo>
                  <a:lnTo>
                    <a:pt x="2657904" y="1919979"/>
                  </a:lnTo>
                  <a:lnTo>
                    <a:pt x="2657628" y="1919979"/>
                  </a:lnTo>
                  <a:cubicBezTo>
                    <a:pt x="2657628" y="1919979"/>
                    <a:pt x="2655551" y="1922400"/>
                    <a:pt x="2655551" y="1922400"/>
                  </a:cubicBezTo>
                  <a:lnTo>
                    <a:pt x="2655066" y="1923230"/>
                  </a:lnTo>
                  <a:lnTo>
                    <a:pt x="2654444" y="1924890"/>
                  </a:lnTo>
                  <a:lnTo>
                    <a:pt x="2653959" y="1925582"/>
                  </a:lnTo>
                  <a:lnTo>
                    <a:pt x="2649253" y="1928003"/>
                  </a:lnTo>
                  <a:lnTo>
                    <a:pt x="2640463" y="1933606"/>
                  </a:lnTo>
                  <a:lnTo>
                    <a:pt x="2639494" y="1933952"/>
                  </a:lnTo>
                  <a:lnTo>
                    <a:pt x="2637348" y="1934298"/>
                  </a:lnTo>
                  <a:lnTo>
                    <a:pt x="2636449" y="1934713"/>
                  </a:lnTo>
                  <a:lnTo>
                    <a:pt x="2635687" y="1935543"/>
                  </a:lnTo>
                  <a:lnTo>
                    <a:pt x="2634442" y="1937687"/>
                  </a:lnTo>
                  <a:lnTo>
                    <a:pt x="2633681" y="1938517"/>
                  </a:lnTo>
                  <a:lnTo>
                    <a:pt x="2631674" y="1939624"/>
                  </a:lnTo>
                  <a:lnTo>
                    <a:pt x="2621361" y="1943844"/>
                  </a:lnTo>
                  <a:lnTo>
                    <a:pt x="2618039" y="1944259"/>
                  </a:lnTo>
                  <a:lnTo>
                    <a:pt x="2615270" y="1943083"/>
                  </a:lnTo>
                  <a:lnTo>
                    <a:pt x="2613886" y="1939624"/>
                  </a:lnTo>
                  <a:lnTo>
                    <a:pt x="2613540" y="1941077"/>
                  </a:lnTo>
                  <a:lnTo>
                    <a:pt x="2613332" y="1942875"/>
                  </a:lnTo>
                  <a:lnTo>
                    <a:pt x="2612986" y="1944466"/>
                  </a:lnTo>
                  <a:lnTo>
                    <a:pt x="2611948" y="1945435"/>
                  </a:lnTo>
                  <a:lnTo>
                    <a:pt x="2610149" y="1944950"/>
                  </a:lnTo>
                  <a:lnTo>
                    <a:pt x="2608903" y="1943498"/>
                  </a:lnTo>
                  <a:lnTo>
                    <a:pt x="2607588" y="1942529"/>
                  </a:lnTo>
                  <a:lnTo>
                    <a:pt x="2605512" y="1943774"/>
                  </a:lnTo>
                  <a:lnTo>
                    <a:pt x="2606757" y="1943774"/>
                  </a:lnTo>
                  <a:lnTo>
                    <a:pt x="2607934" y="1944120"/>
                  </a:lnTo>
                  <a:lnTo>
                    <a:pt x="2608695" y="1944812"/>
                  </a:lnTo>
                  <a:lnTo>
                    <a:pt x="2609041" y="1945988"/>
                  </a:lnTo>
                  <a:lnTo>
                    <a:pt x="2608280" y="1947302"/>
                  </a:lnTo>
                  <a:lnTo>
                    <a:pt x="2606342" y="1947579"/>
                  </a:lnTo>
                  <a:lnTo>
                    <a:pt x="2602536" y="1947302"/>
                  </a:lnTo>
                  <a:lnTo>
                    <a:pt x="2608072" y="1950138"/>
                  </a:lnTo>
                  <a:lnTo>
                    <a:pt x="2608834" y="1952006"/>
                  </a:lnTo>
                  <a:lnTo>
                    <a:pt x="2606550" y="1954635"/>
                  </a:lnTo>
                  <a:lnTo>
                    <a:pt x="2605096" y="1956018"/>
                  </a:lnTo>
                  <a:lnTo>
                    <a:pt x="2604473" y="1955880"/>
                  </a:lnTo>
                  <a:lnTo>
                    <a:pt x="2602812" y="1955257"/>
                  </a:lnTo>
                  <a:lnTo>
                    <a:pt x="2600875" y="1954081"/>
                  </a:lnTo>
                  <a:lnTo>
                    <a:pt x="2595684" y="1948893"/>
                  </a:lnTo>
                  <a:lnTo>
                    <a:pt x="2598175" y="1951798"/>
                  </a:lnTo>
                  <a:lnTo>
                    <a:pt x="2601705" y="1955326"/>
                  </a:lnTo>
                  <a:lnTo>
                    <a:pt x="2604266" y="1958993"/>
                  </a:lnTo>
                  <a:lnTo>
                    <a:pt x="2603712" y="1962174"/>
                  </a:lnTo>
                  <a:lnTo>
                    <a:pt x="2600251" y="1962659"/>
                  </a:lnTo>
                  <a:lnTo>
                    <a:pt x="2596306" y="1959823"/>
                  </a:lnTo>
                  <a:lnTo>
                    <a:pt x="2592500" y="1956018"/>
                  </a:lnTo>
                  <a:lnTo>
                    <a:pt x="2589385" y="1953597"/>
                  </a:lnTo>
                  <a:lnTo>
                    <a:pt x="2594023" y="1958439"/>
                  </a:lnTo>
                  <a:lnTo>
                    <a:pt x="2596306" y="1961483"/>
                  </a:lnTo>
                  <a:lnTo>
                    <a:pt x="2597137" y="1964112"/>
                  </a:lnTo>
                  <a:lnTo>
                    <a:pt x="2595891" y="1966463"/>
                  </a:lnTo>
                  <a:lnTo>
                    <a:pt x="2593400" y="1968123"/>
                  </a:lnTo>
                  <a:lnTo>
                    <a:pt x="2587724" y="1970337"/>
                  </a:lnTo>
                  <a:lnTo>
                    <a:pt x="2582741" y="1974072"/>
                  </a:lnTo>
                  <a:lnTo>
                    <a:pt x="2578381" y="1978845"/>
                  </a:lnTo>
                  <a:lnTo>
                    <a:pt x="2573605" y="1982511"/>
                  </a:lnTo>
                  <a:lnTo>
                    <a:pt x="2567445" y="1983134"/>
                  </a:lnTo>
                  <a:lnTo>
                    <a:pt x="2568069" y="1982442"/>
                  </a:lnTo>
                  <a:lnTo>
                    <a:pt x="2569314" y="1980782"/>
                  </a:lnTo>
                  <a:lnTo>
                    <a:pt x="2570006" y="1980091"/>
                  </a:lnTo>
                  <a:lnTo>
                    <a:pt x="2568345" y="1977808"/>
                  </a:lnTo>
                  <a:lnTo>
                    <a:pt x="2567930" y="1974349"/>
                  </a:lnTo>
                  <a:lnTo>
                    <a:pt x="2568968" y="1961552"/>
                  </a:lnTo>
                  <a:lnTo>
                    <a:pt x="2569522" y="1959823"/>
                  </a:lnTo>
                  <a:lnTo>
                    <a:pt x="2570491" y="1958716"/>
                  </a:lnTo>
                  <a:lnTo>
                    <a:pt x="2574021" y="1955811"/>
                  </a:lnTo>
                  <a:lnTo>
                    <a:pt x="2573605" y="1953735"/>
                  </a:lnTo>
                  <a:lnTo>
                    <a:pt x="2571944" y="1951798"/>
                  </a:lnTo>
                  <a:lnTo>
                    <a:pt x="2569799" y="1950346"/>
                  </a:lnTo>
                  <a:lnTo>
                    <a:pt x="2567930" y="1949378"/>
                  </a:lnTo>
                  <a:lnTo>
                    <a:pt x="2566892" y="1949239"/>
                  </a:lnTo>
                  <a:lnTo>
                    <a:pt x="2565923" y="1949516"/>
                  </a:lnTo>
                  <a:lnTo>
                    <a:pt x="2565092" y="1949654"/>
                  </a:lnTo>
                  <a:lnTo>
                    <a:pt x="2563985" y="1949308"/>
                  </a:lnTo>
                  <a:lnTo>
                    <a:pt x="2563154" y="1948478"/>
                  </a:lnTo>
                  <a:lnTo>
                    <a:pt x="2561216" y="1946057"/>
                  </a:lnTo>
                  <a:lnTo>
                    <a:pt x="2560109" y="1945020"/>
                  </a:lnTo>
                  <a:lnTo>
                    <a:pt x="2557202" y="1943290"/>
                  </a:lnTo>
                  <a:lnTo>
                    <a:pt x="2550973" y="1941630"/>
                  </a:lnTo>
                  <a:lnTo>
                    <a:pt x="2548551" y="1939970"/>
                  </a:lnTo>
                  <a:lnTo>
                    <a:pt x="2546821" y="1942391"/>
                  </a:lnTo>
                  <a:lnTo>
                    <a:pt x="2544537" y="1942806"/>
                  </a:lnTo>
                  <a:lnTo>
                    <a:pt x="2542876" y="1941492"/>
                  </a:lnTo>
                  <a:lnTo>
                    <a:pt x="2542876" y="1938586"/>
                  </a:lnTo>
                  <a:cubicBezTo>
                    <a:pt x="2542876" y="1938586"/>
                    <a:pt x="2543568" y="1937410"/>
                    <a:pt x="2543568" y="1937410"/>
                  </a:cubicBezTo>
                  <a:lnTo>
                    <a:pt x="2544606" y="1936580"/>
                  </a:lnTo>
                  <a:lnTo>
                    <a:pt x="2545160" y="1935404"/>
                  </a:lnTo>
                  <a:lnTo>
                    <a:pt x="2544813" y="1933260"/>
                  </a:lnTo>
                  <a:lnTo>
                    <a:pt x="2544121" y="1931738"/>
                  </a:lnTo>
                  <a:lnTo>
                    <a:pt x="2543291" y="1930701"/>
                  </a:lnTo>
                  <a:lnTo>
                    <a:pt x="2542183" y="1930147"/>
                  </a:lnTo>
                  <a:lnTo>
                    <a:pt x="2540938" y="1930147"/>
                  </a:lnTo>
                  <a:cubicBezTo>
                    <a:pt x="2540938" y="1930147"/>
                    <a:pt x="2539692" y="1931185"/>
                    <a:pt x="2539692" y="1931185"/>
                  </a:cubicBezTo>
                  <a:lnTo>
                    <a:pt x="2539000" y="1932637"/>
                  </a:lnTo>
                  <a:lnTo>
                    <a:pt x="2538100" y="1933952"/>
                  </a:lnTo>
                  <a:lnTo>
                    <a:pt x="2536231" y="1934574"/>
                  </a:lnTo>
                  <a:lnTo>
                    <a:pt x="2534432" y="1934298"/>
                  </a:lnTo>
                  <a:lnTo>
                    <a:pt x="2533463" y="1933537"/>
                  </a:lnTo>
                  <a:lnTo>
                    <a:pt x="2533048" y="1932222"/>
                  </a:lnTo>
                  <a:lnTo>
                    <a:pt x="2532632" y="1930355"/>
                  </a:lnTo>
                  <a:lnTo>
                    <a:pt x="2532217" y="1926550"/>
                  </a:lnTo>
                  <a:lnTo>
                    <a:pt x="2532079" y="1923022"/>
                  </a:lnTo>
                  <a:lnTo>
                    <a:pt x="2531456" y="1919702"/>
                  </a:lnTo>
                  <a:lnTo>
                    <a:pt x="2529518" y="1916382"/>
                  </a:lnTo>
                  <a:lnTo>
                    <a:pt x="2529310" y="1916728"/>
                  </a:lnTo>
                  <a:lnTo>
                    <a:pt x="2529310" y="1917073"/>
                  </a:lnTo>
                  <a:cubicBezTo>
                    <a:pt x="2529310" y="1917073"/>
                    <a:pt x="2529310" y="1917419"/>
                    <a:pt x="2529310" y="1917419"/>
                  </a:cubicBezTo>
                  <a:lnTo>
                    <a:pt x="2529172" y="1917765"/>
                  </a:lnTo>
                  <a:lnTo>
                    <a:pt x="2527511" y="1915275"/>
                  </a:lnTo>
                  <a:lnTo>
                    <a:pt x="2524327" y="1909741"/>
                  </a:lnTo>
                  <a:lnTo>
                    <a:pt x="2522182" y="1907251"/>
                  </a:lnTo>
                  <a:lnTo>
                    <a:pt x="2520659" y="1908773"/>
                  </a:lnTo>
                  <a:lnTo>
                    <a:pt x="2518513" y="1907666"/>
                  </a:lnTo>
                  <a:lnTo>
                    <a:pt x="2516506" y="1905314"/>
                  </a:lnTo>
                  <a:lnTo>
                    <a:pt x="2515191" y="1903169"/>
                  </a:lnTo>
                  <a:lnTo>
                    <a:pt x="2514568" y="1904484"/>
                  </a:lnTo>
                  <a:lnTo>
                    <a:pt x="2513115" y="1902754"/>
                  </a:lnTo>
                  <a:lnTo>
                    <a:pt x="2511592" y="1901440"/>
                  </a:lnTo>
                  <a:lnTo>
                    <a:pt x="2508132" y="1899227"/>
                  </a:lnTo>
                  <a:lnTo>
                    <a:pt x="2505571" y="1898051"/>
                  </a:lnTo>
                  <a:lnTo>
                    <a:pt x="2503702" y="1897705"/>
                  </a:lnTo>
                  <a:lnTo>
                    <a:pt x="2498926" y="1898258"/>
                  </a:lnTo>
                  <a:lnTo>
                    <a:pt x="2494082" y="1898258"/>
                  </a:lnTo>
                  <a:cubicBezTo>
                    <a:pt x="2494082" y="1898258"/>
                    <a:pt x="2491452" y="1898120"/>
                    <a:pt x="2491452" y="1898120"/>
                  </a:cubicBezTo>
                  <a:lnTo>
                    <a:pt x="2489514" y="1897774"/>
                  </a:lnTo>
                  <a:lnTo>
                    <a:pt x="2487507" y="1897082"/>
                  </a:lnTo>
                  <a:lnTo>
                    <a:pt x="2486676" y="1896252"/>
                  </a:lnTo>
                  <a:lnTo>
                    <a:pt x="2486676" y="1894661"/>
                  </a:lnTo>
                  <a:cubicBezTo>
                    <a:pt x="2486676" y="1894661"/>
                    <a:pt x="2487784" y="1887190"/>
                    <a:pt x="2487784" y="1887190"/>
                  </a:cubicBezTo>
                  <a:lnTo>
                    <a:pt x="2488061" y="1883386"/>
                  </a:lnTo>
                  <a:lnTo>
                    <a:pt x="2486538" y="1880619"/>
                  </a:lnTo>
                  <a:lnTo>
                    <a:pt x="2482247" y="1879236"/>
                  </a:lnTo>
                  <a:lnTo>
                    <a:pt x="2480516" y="1879097"/>
                  </a:lnTo>
                  <a:lnTo>
                    <a:pt x="2478440" y="1879097"/>
                  </a:lnTo>
                  <a:cubicBezTo>
                    <a:pt x="2478440" y="1879097"/>
                    <a:pt x="2476225" y="1879374"/>
                    <a:pt x="2476225" y="1879374"/>
                  </a:cubicBezTo>
                  <a:lnTo>
                    <a:pt x="2473941" y="1879858"/>
                  </a:lnTo>
                  <a:lnTo>
                    <a:pt x="2471173" y="1880896"/>
                  </a:lnTo>
                  <a:lnTo>
                    <a:pt x="2469789" y="1882141"/>
                  </a:lnTo>
                  <a:lnTo>
                    <a:pt x="2469235" y="1883801"/>
                  </a:lnTo>
                  <a:lnTo>
                    <a:pt x="2469096" y="1886153"/>
                  </a:lnTo>
                  <a:lnTo>
                    <a:pt x="2469235" y="1886983"/>
                  </a:lnTo>
                  <a:lnTo>
                    <a:pt x="2469858" y="1888920"/>
                  </a:lnTo>
                  <a:lnTo>
                    <a:pt x="2469996" y="1889819"/>
                  </a:lnTo>
                  <a:lnTo>
                    <a:pt x="2469720" y="1891133"/>
                  </a:lnTo>
                  <a:lnTo>
                    <a:pt x="2468405" y="1893762"/>
                  </a:lnTo>
                  <a:lnTo>
                    <a:pt x="2467989" y="1895076"/>
                  </a:lnTo>
                  <a:lnTo>
                    <a:pt x="2467781" y="1897566"/>
                  </a:lnTo>
                  <a:lnTo>
                    <a:pt x="2468335" y="1902478"/>
                  </a:lnTo>
                  <a:lnTo>
                    <a:pt x="2468335" y="1904968"/>
                  </a:lnTo>
                  <a:cubicBezTo>
                    <a:pt x="2468335" y="1904968"/>
                    <a:pt x="2467228" y="1909672"/>
                    <a:pt x="2467228" y="1909672"/>
                  </a:cubicBezTo>
                  <a:lnTo>
                    <a:pt x="2460584" y="1922815"/>
                  </a:lnTo>
                  <a:lnTo>
                    <a:pt x="2458092" y="1931946"/>
                  </a:lnTo>
                  <a:lnTo>
                    <a:pt x="2457123" y="1934574"/>
                  </a:lnTo>
                  <a:lnTo>
                    <a:pt x="2453524" y="1941699"/>
                  </a:lnTo>
                  <a:lnTo>
                    <a:pt x="2452071" y="1945573"/>
                  </a:lnTo>
                  <a:lnTo>
                    <a:pt x="2451102" y="1950000"/>
                  </a:lnTo>
                  <a:lnTo>
                    <a:pt x="2450756" y="1954566"/>
                  </a:lnTo>
                  <a:lnTo>
                    <a:pt x="2450963" y="1958923"/>
                  </a:lnTo>
                  <a:lnTo>
                    <a:pt x="2451378" y="1960376"/>
                  </a:lnTo>
                  <a:lnTo>
                    <a:pt x="2452555" y="1963143"/>
                  </a:lnTo>
                  <a:lnTo>
                    <a:pt x="2452971" y="1964527"/>
                  </a:lnTo>
                  <a:lnTo>
                    <a:pt x="2452971" y="1968677"/>
                  </a:lnTo>
                  <a:lnTo>
                    <a:pt x="2455116" y="1969991"/>
                  </a:lnTo>
                  <a:lnTo>
                    <a:pt x="2457400" y="1969576"/>
                  </a:lnTo>
                  <a:lnTo>
                    <a:pt x="2459822" y="1968538"/>
                  </a:lnTo>
                  <a:lnTo>
                    <a:pt x="2462383" y="1968193"/>
                  </a:lnTo>
                  <a:lnTo>
                    <a:pt x="2465774" y="1970821"/>
                  </a:lnTo>
                  <a:lnTo>
                    <a:pt x="2467297" y="1976078"/>
                  </a:lnTo>
                  <a:lnTo>
                    <a:pt x="2468543" y="1982027"/>
                  </a:lnTo>
                  <a:lnTo>
                    <a:pt x="2471035" y="1986731"/>
                  </a:lnTo>
                  <a:lnTo>
                    <a:pt x="2471588" y="1985555"/>
                  </a:lnTo>
                  <a:lnTo>
                    <a:pt x="2471726" y="1985002"/>
                  </a:lnTo>
                  <a:lnTo>
                    <a:pt x="2474910" y="1990605"/>
                  </a:lnTo>
                  <a:lnTo>
                    <a:pt x="2479686" y="2011841"/>
                  </a:lnTo>
                  <a:lnTo>
                    <a:pt x="2477748" y="2010250"/>
                  </a:lnTo>
                  <a:lnTo>
                    <a:pt x="2476295" y="2005754"/>
                  </a:lnTo>
                  <a:lnTo>
                    <a:pt x="2474218" y="2005062"/>
                  </a:lnTo>
                  <a:lnTo>
                    <a:pt x="2474772" y="2002295"/>
                  </a:lnTo>
                  <a:lnTo>
                    <a:pt x="2473319" y="2001258"/>
                  </a:lnTo>
                  <a:lnTo>
                    <a:pt x="2472004" y="2002503"/>
                  </a:lnTo>
                  <a:lnTo>
                    <a:pt x="2472972" y="2006584"/>
                  </a:lnTo>
                  <a:lnTo>
                    <a:pt x="2475326" y="2010043"/>
                  </a:lnTo>
                  <a:lnTo>
                    <a:pt x="2478094" y="2012325"/>
                  </a:lnTo>
                  <a:lnTo>
                    <a:pt x="2484600" y="2016407"/>
                  </a:lnTo>
                  <a:lnTo>
                    <a:pt x="2488476" y="2018205"/>
                  </a:lnTo>
                  <a:lnTo>
                    <a:pt x="2495674" y="2018205"/>
                  </a:lnTo>
                  <a:cubicBezTo>
                    <a:pt x="2495674" y="2018205"/>
                    <a:pt x="2499480" y="2019381"/>
                    <a:pt x="2499480" y="2019381"/>
                  </a:cubicBezTo>
                  <a:lnTo>
                    <a:pt x="2501349" y="2020903"/>
                  </a:lnTo>
                  <a:lnTo>
                    <a:pt x="2502733" y="2022978"/>
                  </a:lnTo>
                  <a:lnTo>
                    <a:pt x="2504048" y="2025122"/>
                  </a:lnTo>
                  <a:lnTo>
                    <a:pt x="2505432" y="2027128"/>
                  </a:lnTo>
                  <a:lnTo>
                    <a:pt x="2506886" y="2028581"/>
                  </a:lnTo>
                  <a:lnTo>
                    <a:pt x="2511938" y="2032386"/>
                  </a:lnTo>
                  <a:lnTo>
                    <a:pt x="2516091" y="2033977"/>
                  </a:lnTo>
                  <a:lnTo>
                    <a:pt x="2519067" y="2036882"/>
                  </a:lnTo>
                  <a:lnTo>
                    <a:pt x="2521766" y="2040410"/>
                  </a:lnTo>
                  <a:lnTo>
                    <a:pt x="2524881" y="2043661"/>
                  </a:lnTo>
                  <a:lnTo>
                    <a:pt x="2530625" y="2048365"/>
                  </a:lnTo>
                  <a:lnTo>
                    <a:pt x="2533117" y="2050924"/>
                  </a:lnTo>
                  <a:lnTo>
                    <a:pt x="2535401" y="2054106"/>
                  </a:lnTo>
                  <a:lnTo>
                    <a:pt x="2537546" y="2058256"/>
                  </a:lnTo>
                  <a:lnTo>
                    <a:pt x="2539138" y="2062338"/>
                  </a:lnTo>
                  <a:lnTo>
                    <a:pt x="2540038" y="2066626"/>
                  </a:lnTo>
                  <a:lnTo>
                    <a:pt x="2540246" y="2071330"/>
                  </a:lnTo>
                  <a:lnTo>
                    <a:pt x="2538723" y="2081637"/>
                  </a:lnTo>
                  <a:lnTo>
                    <a:pt x="2538723" y="2083712"/>
                  </a:lnTo>
                  <a:lnTo>
                    <a:pt x="2539069" y="2085373"/>
                  </a:lnTo>
                  <a:lnTo>
                    <a:pt x="2539553" y="2086963"/>
                  </a:lnTo>
                  <a:lnTo>
                    <a:pt x="2539969" y="2088970"/>
                  </a:lnTo>
                  <a:lnTo>
                    <a:pt x="2539969" y="2092981"/>
                  </a:lnTo>
                  <a:cubicBezTo>
                    <a:pt x="2539969" y="2092981"/>
                    <a:pt x="2539692" y="2096994"/>
                    <a:pt x="2539692" y="2096994"/>
                  </a:cubicBezTo>
                  <a:lnTo>
                    <a:pt x="2539900" y="2100867"/>
                  </a:lnTo>
                  <a:lnTo>
                    <a:pt x="2541699" y="2104534"/>
                  </a:lnTo>
                  <a:lnTo>
                    <a:pt x="2543083" y="2105848"/>
                  </a:lnTo>
                  <a:lnTo>
                    <a:pt x="2546267" y="2108062"/>
                  </a:lnTo>
                  <a:lnTo>
                    <a:pt x="2547582" y="2109307"/>
                  </a:lnTo>
                  <a:lnTo>
                    <a:pt x="2548620" y="2110897"/>
                  </a:lnTo>
                  <a:lnTo>
                    <a:pt x="2555403" y="2124732"/>
                  </a:lnTo>
                  <a:lnTo>
                    <a:pt x="2557202" y="2129851"/>
                  </a:lnTo>
                  <a:lnTo>
                    <a:pt x="2556787" y="2133033"/>
                  </a:lnTo>
                  <a:lnTo>
                    <a:pt x="2554849" y="2133517"/>
                  </a:lnTo>
                  <a:lnTo>
                    <a:pt x="2553465" y="2132134"/>
                  </a:lnTo>
                  <a:lnTo>
                    <a:pt x="2552219" y="2130059"/>
                  </a:lnTo>
                  <a:lnTo>
                    <a:pt x="2550904" y="2128399"/>
                  </a:lnTo>
                  <a:lnTo>
                    <a:pt x="2551388" y="2130819"/>
                  </a:lnTo>
                  <a:lnTo>
                    <a:pt x="2550558" y="2131442"/>
                  </a:lnTo>
                  <a:lnTo>
                    <a:pt x="2549104" y="2131304"/>
                  </a:lnTo>
                  <a:lnTo>
                    <a:pt x="2547513" y="2131442"/>
                  </a:lnTo>
                  <a:lnTo>
                    <a:pt x="2543498" y="2133379"/>
                  </a:lnTo>
                  <a:lnTo>
                    <a:pt x="2541768" y="2133863"/>
                  </a:lnTo>
                  <a:lnTo>
                    <a:pt x="2540038" y="2133448"/>
                  </a:lnTo>
                  <a:lnTo>
                    <a:pt x="2539277" y="2132687"/>
                  </a:lnTo>
                  <a:lnTo>
                    <a:pt x="2537200" y="2129989"/>
                  </a:lnTo>
                  <a:lnTo>
                    <a:pt x="2536162" y="2129021"/>
                  </a:lnTo>
                  <a:lnTo>
                    <a:pt x="2534155" y="2127707"/>
                  </a:lnTo>
                  <a:lnTo>
                    <a:pt x="2527580" y="2124525"/>
                  </a:lnTo>
                  <a:lnTo>
                    <a:pt x="2496712" y="2103773"/>
                  </a:lnTo>
                  <a:lnTo>
                    <a:pt x="2495812" y="2102666"/>
                  </a:lnTo>
                  <a:lnTo>
                    <a:pt x="2495604" y="2101559"/>
                  </a:lnTo>
                  <a:lnTo>
                    <a:pt x="2496020" y="2098654"/>
                  </a:lnTo>
                  <a:lnTo>
                    <a:pt x="2496020" y="2097132"/>
                  </a:lnTo>
                  <a:cubicBezTo>
                    <a:pt x="2496020" y="2097132"/>
                    <a:pt x="2494635" y="2093466"/>
                    <a:pt x="2494635" y="2093466"/>
                  </a:cubicBezTo>
                  <a:lnTo>
                    <a:pt x="2492213" y="2090076"/>
                  </a:lnTo>
                  <a:lnTo>
                    <a:pt x="2486607" y="2084058"/>
                  </a:lnTo>
                  <a:lnTo>
                    <a:pt x="2485431" y="2082536"/>
                  </a:lnTo>
                  <a:lnTo>
                    <a:pt x="2484807" y="2081153"/>
                  </a:lnTo>
                  <a:lnTo>
                    <a:pt x="2484116" y="2078870"/>
                  </a:lnTo>
                  <a:lnTo>
                    <a:pt x="2482108" y="2074166"/>
                  </a:lnTo>
                  <a:lnTo>
                    <a:pt x="2481001" y="2070362"/>
                  </a:lnTo>
                  <a:lnTo>
                    <a:pt x="2476848" y="2050302"/>
                  </a:lnTo>
                  <a:lnTo>
                    <a:pt x="2476087" y="2042485"/>
                  </a:lnTo>
                  <a:lnTo>
                    <a:pt x="2475326" y="2038473"/>
                  </a:lnTo>
                  <a:lnTo>
                    <a:pt x="2472142" y="2031694"/>
                  </a:lnTo>
                  <a:lnTo>
                    <a:pt x="2470827" y="2027958"/>
                  </a:lnTo>
                  <a:lnTo>
                    <a:pt x="2471657" y="2024362"/>
                  </a:lnTo>
                  <a:lnTo>
                    <a:pt x="2472350" y="2023531"/>
                  </a:lnTo>
                  <a:lnTo>
                    <a:pt x="2473941" y="2023324"/>
                  </a:lnTo>
                  <a:lnTo>
                    <a:pt x="2473941" y="2023324"/>
                  </a:lnTo>
                  <a:cubicBezTo>
                    <a:pt x="2473941" y="2023324"/>
                    <a:pt x="2472280" y="2023531"/>
                    <a:pt x="2472280" y="2023531"/>
                  </a:cubicBezTo>
                  <a:lnTo>
                    <a:pt x="2471588" y="2024362"/>
                  </a:lnTo>
                  <a:lnTo>
                    <a:pt x="2470827" y="2027958"/>
                  </a:lnTo>
                  <a:lnTo>
                    <a:pt x="2463629" y="2020419"/>
                  </a:lnTo>
                  <a:lnTo>
                    <a:pt x="2462106" y="2018136"/>
                  </a:lnTo>
                  <a:lnTo>
                    <a:pt x="2462106" y="2017167"/>
                  </a:lnTo>
                  <a:cubicBezTo>
                    <a:pt x="2462106" y="2017167"/>
                    <a:pt x="2462591" y="2015023"/>
                    <a:pt x="2462591" y="2015023"/>
                  </a:cubicBezTo>
                  <a:lnTo>
                    <a:pt x="2462591" y="2014055"/>
                  </a:lnTo>
                  <a:cubicBezTo>
                    <a:pt x="2462591" y="2014055"/>
                    <a:pt x="2462175" y="2013778"/>
                    <a:pt x="2462175" y="2013778"/>
                  </a:cubicBezTo>
                  <a:lnTo>
                    <a:pt x="2461553" y="2013363"/>
                  </a:lnTo>
                  <a:lnTo>
                    <a:pt x="2460999" y="2013086"/>
                  </a:lnTo>
                  <a:lnTo>
                    <a:pt x="2460722" y="2013086"/>
                  </a:lnTo>
                  <a:lnTo>
                    <a:pt x="2460168" y="2012187"/>
                  </a:lnTo>
                  <a:lnTo>
                    <a:pt x="2459476" y="2011564"/>
                  </a:lnTo>
                  <a:lnTo>
                    <a:pt x="2459199" y="2010596"/>
                  </a:lnTo>
                  <a:lnTo>
                    <a:pt x="2459961" y="2008867"/>
                  </a:lnTo>
                  <a:lnTo>
                    <a:pt x="2457123" y="2009489"/>
                  </a:lnTo>
                  <a:lnTo>
                    <a:pt x="2455531" y="2008313"/>
                  </a:lnTo>
                  <a:lnTo>
                    <a:pt x="2453386" y="2003955"/>
                  </a:lnTo>
                  <a:lnTo>
                    <a:pt x="2452624" y="2003125"/>
                  </a:lnTo>
                  <a:lnTo>
                    <a:pt x="2450756" y="2001742"/>
                  </a:lnTo>
                  <a:lnTo>
                    <a:pt x="2450202" y="2001258"/>
                  </a:lnTo>
                  <a:lnTo>
                    <a:pt x="2449925" y="2001119"/>
                  </a:lnTo>
                  <a:lnTo>
                    <a:pt x="2449441" y="2000981"/>
                  </a:lnTo>
                  <a:lnTo>
                    <a:pt x="2448956" y="2000773"/>
                  </a:lnTo>
                  <a:lnTo>
                    <a:pt x="2448541" y="2000428"/>
                  </a:lnTo>
                  <a:lnTo>
                    <a:pt x="2448333" y="1999805"/>
                  </a:lnTo>
                  <a:lnTo>
                    <a:pt x="2448680" y="1998283"/>
                  </a:lnTo>
                  <a:lnTo>
                    <a:pt x="2448541" y="1997730"/>
                  </a:lnTo>
                  <a:lnTo>
                    <a:pt x="2447433" y="1996761"/>
                  </a:lnTo>
                  <a:lnTo>
                    <a:pt x="2445011" y="1995309"/>
                  </a:lnTo>
                  <a:lnTo>
                    <a:pt x="2443973" y="1994479"/>
                  </a:lnTo>
                  <a:lnTo>
                    <a:pt x="2443212" y="1993372"/>
                  </a:lnTo>
                  <a:lnTo>
                    <a:pt x="2441827" y="1990743"/>
                  </a:lnTo>
                  <a:lnTo>
                    <a:pt x="2440997" y="1989706"/>
                  </a:lnTo>
                  <a:lnTo>
                    <a:pt x="2438644" y="1988460"/>
                  </a:lnTo>
                  <a:lnTo>
                    <a:pt x="2437467" y="1989360"/>
                  </a:lnTo>
                  <a:lnTo>
                    <a:pt x="2436636" y="1990812"/>
                  </a:lnTo>
                  <a:lnTo>
                    <a:pt x="2435183" y="1991504"/>
                  </a:lnTo>
                  <a:lnTo>
                    <a:pt x="2431515" y="1985348"/>
                  </a:lnTo>
                  <a:lnTo>
                    <a:pt x="2433591" y="1972066"/>
                  </a:lnTo>
                  <a:lnTo>
                    <a:pt x="2441274" y="1949378"/>
                  </a:lnTo>
                  <a:lnTo>
                    <a:pt x="2439682" y="1950692"/>
                  </a:lnTo>
                  <a:lnTo>
                    <a:pt x="2438921" y="1951522"/>
                  </a:lnTo>
                  <a:lnTo>
                    <a:pt x="2438367" y="1952629"/>
                  </a:lnTo>
                  <a:lnTo>
                    <a:pt x="2437329" y="1950415"/>
                  </a:lnTo>
                  <a:lnTo>
                    <a:pt x="2436914" y="1947717"/>
                  </a:lnTo>
                  <a:lnTo>
                    <a:pt x="2437052" y="1940108"/>
                  </a:lnTo>
                  <a:lnTo>
                    <a:pt x="2437329" y="1938656"/>
                  </a:lnTo>
                  <a:lnTo>
                    <a:pt x="2440166" y="1932845"/>
                  </a:lnTo>
                  <a:lnTo>
                    <a:pt x="2440927" y="1930493"/>
                  </a:lnTo>
                  <a:lnTo>
                    <a:pt x="2441966" y="1925720"/>
                  </a:lnTo>
                  <a:lnTo>
                    <a:pt x="2442174" y="1920740"/>
                  </a:lnTo>
                  <a:lnTo>
                    <a:pt x="2442866" y="1918595"/>
                  </a:lnTo>
                  <a:lnTo>
                    <a:pt x="2444942" y="1917004"/>
                  </a:lnTo>
                  <a:lnTo>
                    <a:pt x="2443212" y="1916243"/>
                  </a:lnTo>
                  <a:lnTo>
                    <a:pt x="2441897" y="1916520"/>
                  </a:lnTo>
                  <a:lnTo>
                    <a:pt x="2440789" y="1916520"/>
                  </a:lnTo>
                  <a:lnTo>
                    <a:pt x="2439820" y="1914929"/>
                  </a:lnTo>
                  <a:lnTo>
                    <a:pt x="2439820" y="1913338"/>
                  </a:lnTo>
                  <a:lnTo>
                    <a:pt x="2440789" y="1907942"/>
                  </a:lnTo>
                  <a:lnTo>
                    <a:pt x="2441205" y="1906352"/>
                  </a:lnTo>
                  <a:lnTo>
                    <a:pt x="2440443" y="1906352"/>
                  </a:lnTo>
                  <a:lnTo>
                    <a:pt x="2439890" y="1906213"/>
                  </a:lnTo>
                  <a:lnTo>
                    <a:pt x="2439613" y="1905937"/>
                  </a:lnTo>
                  <a:lnTo>
                    <a:pt x="2439474" y="1905314"/>
                  </a:lnTo>
                  <a:lnTo>
                    <a:pt x="2439682" y="1904761"/>
                  </a:lnTo>
                  <a:lnTo>
                    <a:pt x="2440166" y="1904346"/>
                  </a:lnTo>
                  <a:lnTo>
                    <a:pt x="2440651" y="1904000"/>
                  </a:lnTo>
                  <a:lnTo>
                    <a:pt x="2440859" y="1903654"/>
                  </a:lnTo>
                  <a:lnTo>
                    <a:pt x="2440651" y="1903031"/>
                  </a:lnTo>
                  <a:lnTo>
                    <a:pt x="2440374" y="1902478"/>
                  </a:lnTo>
                  <a:lnTo>
                    <a:pt x="2440028" y="1901855"/>
                  </a:lnTo>
                  <a:lnTo>
                    <a:pt x="2440028" y="1901164"/>
                  </a:lnTo>
                  <a:cubicBezTo>
                    <a:pt x="2440028" y="1901164"/>
                    <a:pt x="2440166" y="1898258"/>
                    <a:pt x="2440166" y="1898258"/>
                  </a:cubicBezTo>
                  <a:lnTo>
                    <a:pt x="2440166" y="1895630"/>
                  </a:lnTo>
                  <a:cubicBezTo>
                    <a:pt x="2440166" y="1895630"/>
                    <a:pt x="2439128" y="1890096"/>
                    <a:pt x="2439128" y="1890096"/>
                  </a:cubicBezTo>
                  <a:lnTo>
                    <a:pt x="2437675" y="1884700"/>
                  </a:lnTo>
                  <a:lnTo>
                    <a:pt x="2436706" y="1882072"/>
                  </a:lnTo>
                  <a:lnTo>
                    <a:pt x="2435529" y="1879512"/>
                  </a:lnTo>
                  <a:lnTo>
                    <a:pt x="2432692" y="1875154"/>
                  </a:lnTo>
                  <a:lnTo>
                    <a:pt x="2431930" y="1873632"/>
                  </a:lnTo>
                  <a:lnTo>
                    <a:pt x="2431653" y="1872387"/>
                  </a:lnTo>
                  <a:lnTo>
                    <a:pt x="2431653" y="1871211"/>
                  </a:lnTo>
                  <a:lnTo>
                    <a:pt x="2431515" y="1870105"/>
                  </a:lnTo>
                  <a:lnTo>
                    <a:pt x="2430962" y="1868860"/>
                  </a:lnTo>
                  <a:lnTo>
                    <a:pt x="2429854" y="1875915"/>
                  </a:lnTo>
                  <a:lnTo>
                    <a:pt x="2428885" y="1873148"/>
                  </a:lnTo>
                  <a:lnTo>
                    <a:pt x="2428608" y="1870174"/>
                  </a:lnTo>
                  <a:lnTo>
                    <a:pt x="2428608" y="1867199"/>
                  </a:lnTo>
                  <a:cubicBezTo>
                    <a:pt x="2428608" y="1867199"/>
                    <a:pt x="2428470" y="1864363"/>
                    <a:pt x="2428470" y="1864363"/>
                  </a:cubicBezTo>
                  <a:lnTo>
                    <a:pt x="2427570" y="1861735"/>
                  </a:lnTo>
                  <a:lnTo>
                    <a:pt x="2426324" y="1859037"/>
                  </a:lnTo>
                  <a:lnTo>
                    <a:pt x="2425286" y="1856270"/>
                  </a:lnTo>
                  <a:lnTo>
                    <a:pt x="2425286" y="1853434"/>
                  </a:lnTo>
                  <a:cubicBezTo>
                    <a:pt x="2425286" y="1853434"/>
                    <a:pt x="2427155" y="1854402"/>
                    <a:pt x="2427155" y="1854402"/>
                  </a:cubicBezTo>
                  <a:lnTo>
                    <a:pt x="2426117" y="1853365"/>
                  </a:lnTo>
                  <a:lnTo>
                    <a:pt x="2425148" y="1852811"/>
                  </a:lnTo>
                  <a:lnTo>
                    <a:pt x="2424317" y="1852396"/>
                  </a:lnTo>
                  <a:lnTo>
                    <a:pt x="2423763" y="1851843"/>
                  </a:lnTo>
                  <a:lnTo>
                    <a:pt x="2423209" y="1850529"/>
                  </a:lnTo>
                  <a:lnTo>
                    <a:pt x="2421826" y="1835449"/>
                  </a:lnTo>
                  <a:lnTo>
                    <a:pt x="2418850" y="1823828"/>
                  </a:lnTo>
                  <a:lnTo>
                    <a:pt x="2418365" y="1817740"/>
                  </a:lnTo>
                  <a:lnTo>
                    <a:pt x="2421133" y="1813175"/>
                  </a:lnTo>
                  <a:lnTo>
                    <a:pt x="2417119" y="1814005"/>
                  </a:lnTo>
                  <a:lnTo>
                    <a:pt x="2414281" y="1813175"/>
                  </a:lnTo>
                  <a:lnTo>
                    <a:pt x="2412274" y="1810754"/>
                  </a:lnTo>
                  <a:lnTo>
                    <a:pt x="2410752" y="1806949"/>
                  </a:lnTo>
                  <a:lnTo>
                    <a:pt x="2409644" y="1803145"/>
                  </a:lnTo>
                  <a:lnTo>
                    <a:pt x="2409091" y="1801830"/>
                  </a:lnTo>
                  <a:lnTo>
                    <a:pt x="2408052" y="1800240"/>
                  </a:lnTo>
                  <a:lnTo>
                    <a:pt x="2406945" y="1798787"/>
                  </a:lnTo>
                  <a:lnTo>
                    <a:pt x="2405699" y="1797403"/>
                  </a:lnTo>
                  <a:lnTo>
                    <a:pt x="2404384" y="1796158"/>
                  </a:lnTo>
                  <a:lnTo>
                    <a:pt x="2402861" y="1795052"/>
                  </a:lnTo>
                  <a:lnTo>
                    <a:pt x="2403277" y="1795674"/>
                  </a:lnTo>
                  <a:lnTo>
                    <a:pt x="2403623" y="1796366"/>
                  </a:lnTo>
                  <a:lnTo>
                    <a:pt x="2403761" y="1797057"/>
                  </a:lnTo>
                  <a:lnTo>
                    <a:pt x="2403761" y="1798994"/>
                  </a:lnTo>
                  <a:lnTo>
                    <a:pt x="2404038" y="1801761"/>
                  </a:lnTo>
                  <a:lnTo>
                    <a:pt x="2404038" y="1803075"/>
                  </a:lnTo>
                  <a:lnTo>
                    <a:pt x="2403415" y="1805497"/>
                  </a:lnTo>
                  <a:lnTo>
                    <a:pt x="2402308" y="1807987"/>
                  </a:lnTo>
                  <a:lnTo>
                    <a:pt x="2400785" y="1810339"/>
                  </a:lnTo>
                  <a:lnTo>
                    <a:pt x="2399055" y="1812137"/>
                  </a:lnTo>
                  <a:lnTo>
                    <a:pt x="2397532" y="1813313"/>
                  </a:lnTo>
                  <a:lnTo>
                    <a:pt x="2395871" y="1814143"/>
                  </a:lnTo>
                  <a:lnTo>
                    <a:pt x="2394141" y="1814351"/>
                  </a:lnTo>
                  <a:lnTo>
                    <a:pt x="2392411" y="1813728"/>
                  </a:lnTo>
                  <a:lnTo>
                    <a:pt x="2391234" y="1812345"/>
                  </a:lnTo>
                  <a:lnTo>
                    <a:pt x="2390265" y="1809301"/>
                  </a:lnTo>
                  <a:lnTo>
                    <a:pt x="2389088" y="1808748"/>
                  </a:lnTo>
                  <a:lnTo>
                    <a:pt x="2390058" y="1811238"/>
                  </a:lnTo>
                  <a:lnTo>
                    <a:pt x="2390404" y="1812621"/>
                  </a:lnTo>
                  <a:lnTo>
                    <a:pt x="2390888" y="1815734"/>
                  </a:lnTo>
                  <a:lnTo>
                    <a:pt x="2391096" y="1816080"/>
                  </a:lnTo>
                  <a:lnTo>
                    <a:pt x="2390611" y="1816219"/>
                  </a:lnTo>
                  <a:lnTo>
                    <a:pt x="2388881" y="1817671"/>
                  </a:lnTo>
                  <a:lnTo>
                    <a:pt x="2387358" y="1818640"/>
                  </a:lnTo>
                  <a:lnTo>
                    <a:pt x="2383275" y="1820231"/>
                  </a:lnTo>
                  <a:lnTo>
                    <a:pt x="2381475" y="1821337"/>
                  </a:lnTo>
                  <a:lnTo>
                    <a:pt x="2379745" y="1823551"/>
                  </a:lnTo>
                  <a:lnTo>
                    <a:pt x="2378153" y="1826387"/>
                  </a:lnTo>
                  <a:lnTo>
                    <a:pt x="2376215" y="1828947"/>
                  </a:lnTo>
                  <a:lnTo>
                    <a:pt x="2373655" y="1830537"/>
                  </a:lnTo>
                  <a:lnTo>
                    <a:pt x="2371163" y="1830537"/>
                  </a:lnTo>
                  <a:lnTo>
                    <a:pt x="2370955" y="1828739"/>
                  </a:lnTo>
                  <a:lnTo>
                    <a:pt x="2371578" y="1825972"/>
                  </a:lnTo>
                  <a:lnTo>
                    <a:pt x="2371578" y="1823274"/>
                  </a:lnTo>
                  <a:lnTo>
                    <a:pt x="2370679" y="1825695"/>
                  </a:lnTo>
                  <a:lnTo>
                    <a:pt x="2368948" y="1828047"/>
                  </a:lnTo>
                  <a:lnTo>
                    <a:pt x="2366664" y="1829431"/>
                  </a:lnTo>
                  <a:lnTo>
                    <a:pt x="2363965" y="1829154"/>
                  </a:lnTo>
                  <a:lnTo>
                    <a:pt x="2362788" y="1827840"/>
                  </a:lnTo>
                  <a:lnTo>
                    <a:pt x="2362166" y="1825834"/>
                  </a:lnTo>
                  <a:lnTo>
                    <a:pt x="2362166" y="1823551"/>
                  </a:lnTo>
                  <a:cubicBezTo>
                    <a:pt x="2362166" y="1823551"/>
                    <a:pt x="2362166" y="1821407"/>
                    <a:pt x="2362166" y="1821407"/>
                  </a:cubicBezTo>
                  <a:lnTo>
                    <a:pt x="2361612" y="1823482"/>
                  </a:lnTo>
                  <a:lnTo>
                    <a:pt x="2360712" y="1825142"/>
                  </a:lnTo>
                  <a:lnTo>
                    <a:pt x="2359328" y="1826456"/>
                  </a:lnTo>
                  <a:lnTo>
                    <a:pt x="2357390" y="1827425"/>
                  </a:lnTo>
                  <a:lnTo>
                    <a:pt x="2357252" y="1824174"/>
                  </a:lnTo>
                  <a:lnTo>
                    <a:pt x="2358497" y="1817602"/>
                  </a:lnTo>
                  <a:lnTo>
                    <a:pt x="2358221" y="1814351"/>
                  </a:lnTo>
                  <a:lnTo>
                    <a:pt x="2356975" y="1817740"/>
                  </a:lnTo>
                  <a:lnTo>
                    <a:pt x="2354206" y="1821752"/>
                  </a:lnTo>
                  <a:lnTo>
                    <a:pt x="2350953" y="1824589"/>
                  </a:lnTo>
                  <a:lnTo>
                    <a:pt x="2348254" y="1824381"/>
                  </a:lnTo>
                  <a:lnTo>
                    <a:pt x="2347631" y="1820438"/>
                  </a:lnTo>
                  <a:lnTo>
                    <a:pt x="2349154" y="1814489"/>
                  </a:lnTo>
                  <a:lnTo>
                    <a:pt x="2353030" y="1804390"/>
                  </a:lnTo>
                  <a:lnTo>
                    <a:pt x="2354276" y="1799755"/>
                  </a:lnTo>
                  <a:lnTo>
                    <a:pt x="2355037" y="1795536"/>
                  </a:lnTo>
                  <a:lnTo>
                    <a:pt x="2355037" y="1791247"/>
                  </a:lnTo>
                  <a:cubicBezTo>
                    <a:pt x="2355037" y="1791247"/>
                    <a:pt x="2351715" y="1775821"/>
                    <a:pt x="2351715" y="1775821"/>
                  </a:cubicBezTo>
                  <a:lnTo>
                    <a:pt x="2349915" y="1770564"/>
                  </a:lnTo>
                  <a:lnTo>
                    <a:pt x="2347147" y="1765999"/>
                  </a:lnTo>
                  <a:lnTo>
                    <a:pt x="2348739" y="1765791"/>
                  </a:lnTo>
                  <a:lnTo>
                    <a:pt x="2346039" y="1763577"/>
                  </a:lnTo>
                  <a:lnTo>
                    <a:pt x="2344724" y="1760672"/>
                  </a:lnTo>
                  <a:lnTo>
                    <a:pt x="2344378" y="1757283"/>
                  </a:lnTo>
                  <a:lnTo>
                    <a:pt x="2344586" y="1753755"/>
                  </a:lnTo>
                  <a:lnTo>
                    <a:pt x="2343548" y="1756729"/>
                  </a:lnTo>
                  <a:lnTo>
                    <a:pt x="2343063" y="1759566"/>
                  </a:lnTo>
                  <a:lnTo>
                    <a:pt x="2342025" y="1761295"/>
                  </a:lnTo>
                  <a:lnTo>
                    <a:pt x="2339464" y="1761018"/>
                  </a:lnTo>
                  <a:lnTo>
                    <a:pt x="2336904" y="1758943"/>
                  </a:lnTo>
                  <a:lnTo>
                    <a:pt x="2334412" y="1755692"/>
                  </a:lnTo>
                  <a:lnTo>
                    <a:pt x="2333582" y="1752925"/>
                  </a:lnTo>
                  <a:lnTo>
                    <a:pt x="2335934" y="1752371"/>
                  </a:lnTo>
                  <a:lnTo>
                    <a:pt x="2337595" y="1753201"/>
                  </a:lnTo>
                  <a:lnTo>
                    <a:pt x="2338841" y="1754308"/>
                  </a:lnTo>
                  <a:lnTo>
                    <a:pt x="2340226" y="1754723"/>
                  </a:lnTo>
                  <a:lnTo>
                    <a:pt x="2342164" y="1753547"/>
                  </a:lnTo>
                  <a:lnTo>
                    <a:pt x="2343617" y="1751680"/>
                  </a:lnTo>
                  <a:lnTo>
                    <a:pt x="2343340" y="1750642"/>
                  </a:lnTo>
                  <a:lnTo>
                    <a:pt x="2342233" y="1749881"/>
                  </a:lnTo>
                  <a:lnTo>
                    <a:pt x="2341195" y="1748844"/>
                  </a:lnTo>
                  <a:lnTo>
                    <a:pt x="2337249" y="1744555"/>
                  </a:lnTo>
                  <a:lnTo>
                    <a:pt x="2336280" y="1742410"/>
                  </a:lnTo>
                  <a:lnTo>
                    <a:pt x="2337665" y="1740059"/>
                  </a:lnTo>
                  <a:lnTo>
                    <a:pt x="2333789" y="1739229"/>
                  </a:lnTo>
                  <a:lnTo>
                    <a:pt x="2330121" y="1737222"/>
                  </a:lnTo>
                  <a:lnTo>
                    <a:pt x="2327491" y="1737015"/>
                  </a:lnTo>
                  <a:lnTo>
                    <a:pt x="2326937" y="1741442"/>
                  </a:lnTo>
                  <a:lnTo>
                    <a:pt x="2324930" y="1740335"/>
                  </a:lnTo>
                  <a:lnTo>
                    <a:pt x="2323615" y="1738329"/>
                  </a:lnTo>
                  <a:lnTo>
                    <a:pt x="2323615" y="1736047"/>
                  </a:lnTo>
                  <a:cubicBezTo>
                    <a:pt x="2323615" y="1736047"/>
                    <a:pt x="2324930" y="1734179"/>
                    <a:pt x="2324930" y="1734179"/>
                  </a:cubicBezTo>
                  <a:lnTo>
                    <a:pt x="2323684" y="1734040"/>
                  </a:lnTo>
                  <a:lnTo>
                    <a:pt x="2323269" y="1734040"/>
                  </a:lnTo>
                  <a:cubicBezTo>
                    <a:pt x="2323269" y="1734040"/>
                    <a:pt x="2323753" y="1732795"/>
                    <a:pt x="2323753" y="1732795"/>
                  </a:cubicBezTo>
                  <a:lnTo>
                    <a:pt x="2324030" y="1731550"/>
                  </a:lnTo>
                  <a:lnTo>
                    <a:pt x="2324030" y="1730305"/>
                  </a:lnTo>
                  <a:lnTo>
                    <a:pt x="2323684" y="1729198"/>
                  </a:lnTo>
                  <a:lnTo>
                    <a:pt x="2322853" y="1731758"/>
                  </a:lnTo>
                  <a:lnTo>
                    <a:pt x="2321746" y="1733487"/>
                  </a:lnTo>
                  <a:lnTo>
                    <a:pt x="2320431" y="1733902"/>
                  </a:lnTo>
                  <a:lnTo>
                    <a:pt x="2319186" y="1732726"/>
                  </a:lnTo>
                  <a:lnTo>
                    <a:pt x="2319531" y="1732449"/>
                  </a:lnTo>
                  <a:lnTo>
                    <a:pt x="2319877" y="1731481"/>
                  </a:lnTo>
                  <a:lnTo>
                    <a:pt x="2320293" y="1729821"/>
                  </a:lnTo>
                  <a:lnTo>
                    <a:pt x="2319739" y="1728783"/>
                  </a:lnTo>
                  <a:lnTo>
                    <a:pt x="2318701" y="1727538"/>
                  </a:lnTo>
                  <a:lnTo>
                    <a:pt x="2316901" y="1725671"/>
                  </a:lnTo>
                  <a:lnTo>
                    <a:pt x="2317179" y="1727123"/>
                  </a:lnTo>
                  <a:lnTo>
                    <a:pt x="2317317" y="1728645"/>
                  </a:lnTo>
                  <a:lnTo>
                    <a:pt x="2317317" y="1730098"/>
                  </a:lnTo>
                  <a:lnTo>
                    <a:pt x="2317179" y="1731619"/>
                  </a:lnTo>
                  <a:lnTo>
                    <a:pt x="2308873" y="1720621"/>
                  </a:lnTo>
                  <a:lnTo>
                    <a:pt x="2306520" y="1713634"/>
                  </a:lnTo>
                  <a:lnTo>
                    <a:pt x="2306105" y="1711490"/>
                  </a:lnTo>
                  <a:lnTo>
                    <a:pt x="2306450" y="1708377"/>
                  </a:lnTo>
                  <a:lnTo>
                    <a:pt x="2307489" y="1707132"/>
                  </a:lnTo>
                  <a:lnTo>
                    <a:pt x="2307489" y="1707132"/>
                  </a:lnTo>
                  <a:lnTo>
                    <a:pt x="2306382" y="1708377"/>
                  </a:lnTo>
                  <a:lnTo>
                    <a:pt x="2306035" y="1711490"/>
                  </a:lnTo>
                  <a:lnTo>
                    <a:pt x="2306450" y="1713634"/>
                  </a:lnTo>
                  <a:lnTo>
                    <a:pt x="2308804" y="1720621"/>
                  </a:lnTo>
                  <a:lnTo>
                    <a:pt x="2305759" y="1716609"/>
                  </a:lnTo>
                  <a:lnTo>
                    <a:pt x="2304028" y="1712251"/>
                  </a:lnTo>
                  <a:lnTo>
                    <a:pt x="2302298" y="1702636"/>
                  </a:lnTo>
                  <a:lnTo>
                    <a:pt x="2299599" y="1694266"/>
                  </a:lnTo>
                  <a:lnTo>
                    <a:pt x="2298630" y="1689908"/>
                  </a:lnTo>
                  <a:lnTo>
                    <a:pt x="2299253" y="1685896"/>
                  </a:lnTo>
                  <a:lnTo>
                    <a:pt x="2297868" y="1687072"/>
                  </a:lnTo>
                  <a:lnTo>
                    <a:pt x="2293716" y="1680639"/>
                  </a:lnTo>
                  <a:lnTo>
                    <a:pt x="2291916" y="1677042"/>
                  </a:lnTo>
                  <a:lnTo>
                    <a:pt x="2291293" y="1673790"/>
                  </a:lnTo>
                  <a:lnTo>
                    <a:pt x="2288179" y="1677526"/>
                  </a:lnTo>
                  <a:lnTo>
                    <a:pt x="2284372" y="1679601"/>
                  </a:lnTo>
                  <a:lnTo>
                    <a:pt x="2280496" y="1679394"/>
                  </a:lnTo>
                  <a:lnTo>
                    <a:pt x="2277105" y="1676281"/>
                  </a:lnTo>
                  <a:lnTo>
                    <a:pt x="2275029" y="1671923"/>
                  </a:lnTo>
                  <a:lnTo>
                    <a:pt x="2273922" y="1667357"/>
                  </a:lnTo>
                  <a:lnTo>
                    <a:pt x="2273091" y="1657811"/>
                  </a:lnTo>
                  <a:lnTo>
                    <a:pt x="2272122" y="1660094"/>
                  </a:lnTo>
                  <a:lnTo>
                    <a:pt x="2271014" y="1661270"/>
                  </a:lnTo>
                  <a:lnTo>
                    <a:pt x="2269215" y="1661478"/>
                  </a:lnTo>
                  <a:lnTo>
                    <a:pt x="2266101" y="1660924"/>
                  </a:lnTo>
                  <a:lnTo>
                    <a:pt x="2268108" y="1662238"/>
                  </a:lnTo>
                  <a:lnTo>
                    <a:pt x="2270392" y="1663207"/>
                  </a:lnTo>
                  <a:lnTo>
                    <a:pt x="2272260" y="1664452"/>
                  </a:lnTo>
                  <a:lnTo>
                    <a:pt x="2272953" y="1666666"/>
                  </a:lnTo>
                  <a:lnTo>
                    <a:pt x="2272191" y="1668602"/>
                  </a:lnTo>
                  <a:lnTo>
                    <a:pt x="2270876" y="1669986"/>
                  </a:lnTo>
                  <a:lnTo>
                    <a:pt x="2270392" y="1671438"/>
                  </a:lnTo>
                  <a:lnTo>
                    <a:pt x="2272053" y="1673444"/>
                  </a:lnTo>
                  <a:lnTo>
                    <a:pt x="2270184" y="1674482"/>
                  </a:lnTo>
                  <a:lnTo>
                    <a:pt x="2269699" y="1676419"/>
                  </a:lnTo>
                  <a:lnTo>
                    <a:pt x="2270046" y="1678632"/>
                  </a:lnTo>
                  <a:lnTo>
                    <a:pt x="2270669" y="1680639"/>
                  </a:lnTo>
                  <a:lnTo>
                    <a:pt x="2272745" y="1684997"/>
                  </a:lnTo>
                  <a:lnTo>
                    <a:pt x="2272745" y="1686864"/>
                  </a:lnTo>
                  <a:lnTo>
                    <a:pt x="2271430" y="1689355"/>
                  </a:lnTo>
                  <a:lnTo>
                    <a:pt x="2267831" y="1694335"/>
                  </a:lnTo>
                  <a:lnTo>
                    <a:pt x="2265547" y="1696894"/>
                  </a:lnTo>
                  <a:lnTo>
                    <a:pt x="2263817" y="1697932"/>
                  </a:lnTo>
                  <a:lnTo>
                    <a:pt x="2262017" y="1696618"/>
                  </a:lnTo>
                  <a:lnTo>
                    <a:pt x="2262225" y="1694335"/>
                  </a:lnTo>
                  <a:lnTo>
                    <a:pt x="2263471" y="1691983"/>
                  </a:lnTo>
                  <a:lnTo>
                    <a:pt x="2264855" y="1690392"/>
                  </a:lnTo>
                  <a:lnTo>
                    <a:pt x="2263401" y="1690945"/>
                  </a:lnTo>
                  <a:lnTo>
                    <a:pt x="2262086" y="1691637"/>
                  </a:lnTo>
                  <a:lnTo>
                    <a:pt x="2260771" y="1692467"/>
                  </a:lnTo>
                  <a:lnTo>
                    <a:pt x="2259526" y="1693436"/>
                  </a:lnTo>
                  <a:lnTo>
                    <a:pt x="2258626" y="1690876"/>
                  </a:lnTo>
                  <a:lnTo>
                    <a:pt x="2258349" y="1688386"/>
                  </a:lnTo>
                  <a:lnTo>
                    <a:pt x="2258833" y="1685965"/>
                  </a:lnTo>
                  <a:lnTo>
                    <a:pt x="2260218" y="1683544"/>
                  </a:lnTo>
                  <a:lnTo>
                    <a:pt x="2258211" y="1685412"/>
                  </a:lnTo>
                  <a:lnTo>
                    <a:pt x="2257726" y="1687625"/>
                  </a:lnTo>
                  <a:lnTo>
                    <a:pt x="2257726" y="1690046"/>
                  </a:lnTo>
                  <a:cubicBezTo>
                    <a:pt x="2257726" y="1690046"/>
                    <a:pt x="2257242" y="1692606"/>
                    <a:pt x="2257242" y="1692606"/>
                  </a:cubicBezTo>
                  <a:lnTo>
                    <a:pt x="2256134" y="1694612"/>
                  </a:lnTo>
                  <a:lnTo>
                    <a:pt x="2254681" y="1696133"/>
                  </a:lnTo>
                  <a:lnTo>
                    <a:pt x="2253089" y="1697586"/>
                  </a:lnTo>
                  <a:lnTo>
                    <a:pt x="2251566" y="1699177"/>
                  </a:lnTo>
                  <a:lnTo>
                    <a:pt x="2251428" y="1696272"/>
                  </a:lnTo>
                  <a:lnTo>
                    <a:pt x="2249836" y="1687763"/>
                  </a:lnTo>
                  <a:lnTo>
                    <a:pt x="2249836" y="1690807"/>
                  </a:lnTo>
                  <a:cubicBezTo>
                    <a:pt x="2249836" y="1690807"/>
                    <a:pt x="2250182" y="1694335"/>
                    <a:pt x="2250182" y="1694335"/>
                  </a:cubicBezTo>
                  <a:lnTo>
                    <a:pt x="2249767" y="1697586"/>
                  </a:lnTo>
                  <a:lnTo>
                    <a:pt x="2247414" y="1699869"/>
                  </a:lnTo>
                  <a:lnTo>
                    <a:pt x="2244368" y="1699869"/>
                  </a:lnTo>
                  <a:cubicBezTo>
                    <a:pt x="2244368" y="1699869"/>
                    <a:pt x="2242638" y="1697794"/>
                    <a:pt x="2242638" y="1697794"/>
                  </a:cubicBezTo>
                  <a:lnTo>
                    <a:pt x="2240908" y="1691983"/>
                  </a:lnTo>
                  <a:lnTo>
                    <a:pt x="2240908" y="1693297"/>
                  </a:lnTo>
                  <a:cubicBezTo>
                    <a:pt x="2240908" y="1693297"/>
                    <a:pt x="2240631" y="1694404"/>
                    <a:pt x="2240631" y="1694404"/>
                  </a:cubicBezTo>
                  <a:lnTo>
                    <a:pt x="2239939" y="1695096"/>
                  </a:lnTo>
                  <a:lnTo>
                    <a:pt x="2238762" y="1695303"/>
                  </a:lnTo>
                  <a:lnTo>
                    <a:pt x="2239524" y="1696410"/>
                  </a:lnTo>
                  <a:lnTo>
                    <a:pt x="2240354" y="1698001"/>
                  </a:lnTo>
                  <a:lnTo>
                    <a:pt x="2240908" y="1699661"/>
                  </a:lnTo>
                  <a:lnTo>
                    <a:pt x="2240769" y="1700976"/>
                  </a:lnTo>
                  <a:lnTo>
                    <a:pt x="2239731" y="1701806"/>
                  </a:lnTo>
                  <a:lnTo>
                    <a:pt x="2238554" y="1701667"/>
                  </a:lnTo>
                  <a:lnTo>
                    <a:pt x="2237517" y="1700837"/>
                  </a:lnTo>
                  <a:lnTo>
                    <a:pt x="2236824" y="1699454"/>
                  </a:lnTo>
                  <a:lnTo>
                    <a:pt x="2236478" y="1700630"/>
                  </a:lnTo>
                  <a:lnTo>
                    <a:pt x="2235924" y="1701391"/>
                  </a:lnTo>
                  <a:lnTo>
                    <a:pt x="2235232" y="1702082"/>
                  </a:lnTo>
                  <a:lnTo>
                    <a:pt x="2234471" y="1703051"/>
                  </a:lnTo>
                  <a:lnTo>
                    <a:pt x="2233364" y="1699938"/>
                  </a:lnTo>
                  <a:lnTo>
                    <a:pt x="2233917" y="1693574"/>
                  </a:lnTo>
                  <a:lnTo>
                    <a:pt x="2232326" y="1691015"/>
                  </a:lnTo>
                  <a:lnTo>
                    <a:pt x="2231703" y="1698762"/>
                  </a:lnTo>
                  <a:lnTo>
                    <a:pt x="2231357" y="1700422"/>
                  </a:lnTo>
                  <a:lnTo>
                    <a:pt x="2229834" y="1701806"/>
                  </a:lnTo>
                  <a:lnTo>
                    <a:pt x="2228104" y="1701806"/>
                  </a:lnTo>
                  <a:cubicBezTo>
                    <a:pt x="2228104" y="1701806"/>
                    <a:pt x="2226373" y="1700837"/>
                    <a:pt x="2226373" y="1700837"/>
                  </a:cubicBezTo>
                  <a:lnTo>
                    <a:pt x="2224989" y="1699108"/>
                  </a:lnTo>
                  <a:lnTo>
                    <a:pt x="2224851" y="1700561"/>
                  </a:lnTo>
                  <a:lnTo>
                    <a:pt x="2224228" y="1701806"/>
                  </a:lnTo>
                  <a:lnTo>
                    <a:pt x="2223121" y="1702359"/>
                  </a:lnTo>
                  <a:lnTo>
                    <a:pt x="2221598" y="1701806"/>
                  </a:lnTo>
                  <a:lnTo>
                    <a:pt x="2220560" y="1700630"/>
                  </a:lnTo>
                  <a:lnTo>
                    <a:pt x="2220560" y="1699315"/>
                  </a:lnTo>
                  <a:cubicBezTo>
                    <a:pt x="2220560" y="1699315"/>
                    <a:pt x="2221667" y="1696410"/>
                    <a:pt x="2221667" y="1696410"/>
                  </a:cubicBezTo>
                  <a:lnTo>
                    <a:pt x="2222636" y="1692813"/>
                  </a:lnTo>
                  <a:lnTo>
                    <a:pt x="2222636" y="1691360"/>
                  </a:lnTo>
                  <a:cubicBezTo>
                    <a:pt x="2222636" y="1691360"/>
                    <a:pt x="2222013" y="1689631"/>
                    <a:pt x="2222013" y="1689631"/>
                  </a:cubicBezTo>
                  <a:lnTo>
                    <a:pt x="2220975" y="1688455"/>
                  </a:lnTo>
                  <a:lnTo>
                    <a:pt x="2219799" y="1687763"/>
                  </a:lnTo>
                  <a:lnTo>
                    <a:pt x="2218622" y="1686933"/>
                  </a:lnTo>
                  <a:lnTo>
                    <a:pt x="2217860" y="1685342"/>
                  </a:lnTo>
                  <a:lnTo>
                    <a:pt x="2218345" y="1687625"/>
                  </a:lnTo>
                  <a:lnTo>
                    <a:pt x="2219729" y="1689009"/>
                  </a:lnTo>
                  <a:lnTo>
                    <a:pt x="2221114" y="1690185"/>
                  </a:lnTo>
                  <a:lnTo>
                    <a:pt x="2221736" y="1691775"/>
                  </a:lnTo>
                  <a:lnTo>
                    <a:pt x="2220975" y="1693643"/>
                  </a:lnTo>
                  <a:lnTo>
                    <a:pt x="2219314" y="1695926"/>
                  </a:lnTo>
                  <a:lnTo>
                    <a:pt x="2217307" y="1698070"/>
                  </a:lnTo>
                  <a:lnTo>
                    <a:pt x="2215715" y="1699454"/>
                  </a:lnTo>
                  <a:lnTo>
                    <a:pt x="2210732" y="1701875"/>
                  </a:lnTo>
                  <a:lnTo>
                    <a:pt x="2205264" y="1703258"/>
                  </a:lnTo>
                  <a:lnTo>
                    <a:pt x="2200281" y="1705195"/>
                  </a:lnTo>
                  <a:lnTo>
                    <a:pt x="2196405" y="1709276"/>
                  </a:lnTo>
                  <a:lnTo>
                    <a:pt x="2195505" y="1711836"/>
                  </a:lnTo>
                  <a:lnTo>
                    <a:pt x="2195505" y="1714188"/>
                  </a:lnTo>
                  <a:cubicBezTo>
                    <a:pt x="2195505" y="1714188"/>
                    <a:pt x="2196613" y="1719168"/>
                    <a:pt x="2196613" y="1719168"/>
                  </a:cubicBezTo>
                  <a:lnTo>
                    <a:pt x="2197028" y="1721728"/>
                  </a:lnTo>
                  <a:lnTo>
                    <a:pt x="2196820" y="1723249"/>
                  </a:lnTo>
                  <a:lnTo>
                    <a:pt x="2192529" y="1730305"/>
                  </a:lnTo>
                  <a:lnTo>
                    <a:pt x="2189553" y="1734110"/>
                  </a:lnTo>
                  <a:lnTo>
                    <a:pt x="2186162" y="1736807"/>
                  </a:lnTo>
                  <a:lnTo>
                    <a:pt x="2182701" y="1736807"/>
                  </a:lnTo>
                  <a:cubicBezTo>
                    <a:pt x="2182701" y="1736807"/>
                    <a:pt x="2182563" y="1739713"/>
                    <a:pt x="2182563" y="1739713"/>
                  </a:cubicBezTo>
                  <a:lnTo>
                    <a:pt x="2177718" y="1742272"/>
                  </a:lnTo>
                  <a:lnTo>
                    <a:pt x="2171489" y="1744140"/>
                  </a:lnTo>
                  <a:lnTo>
                    <a:pt x="2167198" y="1744762"/>
                  </a:lnTo>
                  <a:lnTo>
                    <a:pt x="2168651" y="1742895"/>
                  </a:lnTo>
                  <a:lnTo>
                    <a:pt x="2168375" y="1741650"/>
                  </a:lnTo>
                  <a:lnTo>
                    <a:pt x="2166921" y="1741165"/>
                  </a:lnTo>
                  <a:lnTo>
                    <a:pt x="2164845" y="1741442"/>
                  </a:lnTo>
                  <a:lnTo>
                    <a:pt x="2163668" y="1742134"/>
                  </a:lnTo>
                  <a:lnTo>
                    <a:pt x="2161938" y="1743517"/>
                  </a:lnTo>
                  <a:lnTo>
                    <a:pt x="2160554" y="1745108"/>
                  </a:lnTo>
                  <a:lnTo>
                    <a:pt x="2160208" y="1746353"/>
                  </a:lnTo>
                  <a:lnTo>
                    <a:pt x="2161107" y="1746976"/>
                  </a:lnTo>
                  <a:lnTo>
                    <a:pt x="2162007" y="1746492"/>
                  </a:lnTo>
                  <a:lnTo>
                    <a:pt x="2162976" y="1745731"/>
                  </a:lnTo>
                  <a:lnTo>
                    <a:pt x="2163807" y="1745592"/>
                  </a:lnTo>
                  <a:lnTo>
                    <a:pt x="2164706" y="1745731"/>
                  </a:lnTo>
                  <a:lnTo>
                    <a:pt x="2165468" y="1745592"/>
                  </a:lnTo>
                  <a:lnTo>
                    <a:pt x="2165745" y="1745800"/>
                  </a:lnTo>
                  <a:lnTo>
                    <a:pt x="2165260" y="1746699"/>
                  </a:lnTo>
                  <a:lnTo>
                    <a:pt x="2164222" y="1747668"/>
                  </a:lnTo>
                  <a:lnTo>
                    <a:pt x="2159446" y="1750711"/>
                  </a:lnTo>
                  <a:lnTo>
                    <a:pt x="2156470" y="1753271"/>
                  </a:lnTo>
                  <a:lnTo>
                    <a:pt x="2153910" y="1755899"/>
                  </a:lnTo>
                  <a:lnTo>
                    <a:pt x="2145604" y="1767036"/>
                  </a:lnTo>
                  <a:lnTo>
                    <a:pt x="2141313" y="1771671"/>
                  </a:lnTo>
                  <a:lnTo>
                    <a:pt x="2136537" y="1775683"/>
                  </a:lnTo>
                  <a:lnTo>
                    <a:pt x="2126710" y="1782600"/>
                  </a:lnTo>
                  <a:lnTo>
                    <a:pt x="2118819" y="1790555"/>
                  </a:lnTo>
                  <a:lnTo>
                    <a:pt x="2114252" y="1793945"/>
                  </a:lnTo>
                  <a:lnTo>
                    <a:pt x="2107469" y="1797265"/>
                  </a:lnTo>
                  <a:lnTo>
                    <a:pt x="2104077" y="1799340"/>
                  </a:lnTo>
                  <a:lnTo>
                    <a:pt x="2101655" y="1801969"/>
                  </a:lnTo>
                  <a:lnTo>
                    <a:pt x="2100825" y="1804182"/>
                  </a:lnTo>
                  <a:lnTo>
                    <a:pt x="2101101" y="1805428"/>
                  </a:lnTo>
                  <a:lnTo>
                    <a:pt x="2101725" y="1806534"/>
                  </a:lnTo>
                  <a:lnTo>
                    <a:pt x="2101932" y="1808471"/>
                  </a:lnTo>
                  <a:lnTo>
                    <a:pt x="2099925" y="1812967"/>
                  </a:lnTo>
                  <a:lnTo>
                    <a:pt x="2095911" y="1815873"/>
                  </a:lnTo>
                  <a:lnTo>
                    <a:pt x="2090928" y="1817464"/>
                  </a:lnTo>
                  <a:lnTo>
                    <a:pt x="2082138" y="1818224"/>
                  </a:lnTo>
                  <a:lnTo>
                    <a:pt x="2080061" y="1819055"/>
                  </a:lnTo>
                  <a:lnTo>
                    <a:pt x="2078746" y="1820992"/>
                  </a:lnTo>
                  <a:lnTo>
                    <a:pt x="2077016" y="1824589"/>
                  </a:lnTo>
                  <a:lnTo>
                    <a:pt x="2075009" y="1828116"/>
                  </a:lnTo>
                  <a:lnTo>
                    <a:pt x="2073763" y="1829846"/>
                  </a:lnTo>
                  <a:lnTo>
                    <a:pt x="2072656" y="1830676"/>
                  </a:lnTo>
                  <a:lnTo>
                    <a:pt x="2070856" y="1830468"/>
                  </a:lnTo>
                  <a:lnTo>
                    <a:pt x="2068295" y="1828393"/>
                  </a:lnTo>
                  <a:lnTo>
                    <a:pt x="2066427" y="1827770"/>
                  </a:lnTo>
                  <a:lnTo>
                    <a:pt x="2063658" y="1828255"/>
                  </a:lnTo>
                  <a:lnTo>
                    <a:pt x="2061305" y="1829846"/>
                  </a:lnTo>
                  <a:lnTo>
                    <a:pt x="2059298" y="1832059"/>
                  </a:lnTo>
                  <a:lnTo>
                    <a:pt x="2057844" y="1834342"/>
                  </a:lnTo>
                  <a:lnTo>
                    <a:pt x="2055422" y="1840775"/>
                  </a:lnTo>
                  <a:lnTo>
                    <a:pt x="2055284" y="1846378"/>
                  </a:lnTo>
                  <a:lnTo>
                    <a:pt x="2056253" y="1852050"/>
                  </a:lnTo>
                  <a:lnTo>
                    <a:pt x="2056737" y="1858553"/>
                  </a:lnTo>
                  <a:lnTo>
                    <a:pt x="2056114" y="1863464"/>
                  </a:lnTo>
                  <a:lnTo>
                    <a:pt x="2056114" y="1865747"/>
                  </a:lnTo>
                  <a:cubicBezTo>
                    <a:pt x="2056114" y="1865747"/>
                    <a:pt x="2058536" y="1876745"/>
                    <a:pt x="2058536" y="1876745"/>
                  </a:cubicBezTo>
                  <a:lnTo>
                    <a:pt x="2059367" y="1879374"/>
                  </a:lnTo>
                  <a:lnTo>
                    <a:pt x="2057153" y="1875639"/>
                  </a:lnTo>
                  <a:lnTo>
                    <a:pt x="2056322" y="1874463"/>
                  </a:lnTo>
                  <a:lnTo>
                    <a:pt x="2055007" y="1876607"/>
                  </a:lnTo>
                  <a:lnTo>
                    <a:pt x="2056391" y="1878890"/>
                  </a:lnTo>
                  <a:lnTo>
                    <a:pt x="2058536" y="1881449"/>
                  </a:lnTo>
                  <a:lnTo>
                    <a:pt x="2059783" y="1884216"/>
                  </a:lnTo>
                  <a:lnTo>
                    <a:pt x="2059644" y="1888159"/>
                  </a:lnTo>
                  <a:lnTo>
                    <a:pt x="2058883" y="1892586"/>
                  </a:lnTo>
                  <a:lnTo>
                    <a:pt x="2057706" y="1896944"/>
                  </a:lnTo>
                  <a:lnTo>
                    <a:pt x="2056183" y="1900749"/>
                  </a:lnTo>
                  <a:lnTo>
                    <a:pt x="2051339" y="1908703"/>
                  </a:lnTo>
                  <a:lnTo>
                    <a:pt x="2050024" y="1911609"/>
                  </a:lnTo>
                  <a:lnTo>
                    <a:pt x="2049332" y="1915067"/>
                  </a:lnTo>
                  <a:lnTo>
                    <a:pt x="2048986" y="1919149"/>
                  </a:lnTo>
                  <a:lnTo>
                    <a:pt x="2048363" y="1922884"/>
                  </a:lnTo>
                  <a:lnTo>
                    <a:pt x="2046771" y="1925443"/>
                  </a:lnTo>
                  <a:lnTo>
                    <a:pt x="2049332" y="1926481"/>
                  </a:lnTo>
                  <a:lnTo>
                    <a:pt x="2050231" y="1931046"/>
                  </a:lnTo>
                  <a:lnTo>
                    <a:pt x="2049885" y="1940800"/>
                  </a:lnTo>
                  <a:lnTo>
                    <a:pt x="2049055" y="1945573"/>
                  </a:lnTo>
                  <a:lnTo>
                    <a:pt x="2047048" y="1946403"/>
                  </a:lnTo>
                  <a:lnTo>
                    <a:pt x="2044002" y="1945988"/>
                  </a:lnTo>
                  <a:lnTo>
                    <a:pt x="2039988" y="1947026"/>
                  </a:lnTo>
                  <a:lnTo>
                    <a:pt x="2038396" y="1948409"/>
                  </a:lnTo>
                  <a:lnTo>
                    <a:pt x="2037704" y="1950000"/>
                  </a:lnTo>
                  <a:lnTo>
                    <a:pt x="2037358" y="1951729"/>
                  </a:lnTo>
                  <a:lnTo>
                    <a:pt x="2036735" y="1953597"/>
                  </a:lnTo>
                  <a:lnTo>
                    <a:pt x="2035420" y="1955603"/>
                  </a:lnTo>
                  <a:lnTo>
                    <a:pt x="2032306" y="1959477"/>
                  </a:lnTo>
                  <a:lnTo>
                    <a:pt x="2031268" y="1961690"/>
                  </a:lnTo>
                  <a:lnTo>
                    <a:pt x="2031406" y="1965702"/>
                  </a:lnTo>
                  <a:lnTo>
                    <a:pt x="2033967" y="1967224"/>
                  </a:lnTo>
                  <a:lnTo>
                    <a:pt x="2037566" y="1968054"/>
                  </a:lnTo>
                  <a:lnTo>
                    <a:pt x="2040750" y="1970060"/>
                  </a:lnTo>
                  <a:lnTo>
                    <a:pt x="2034313" y="1968746"/>
                  </a:lnTo>
                  <a:lnTo>
                    <a:pt x="2026907" y="1969300"/>
                  </a:lnTo>
                  <a:lnTo>
                    <a:pt x="2020055" y="1971790"/>
                  </a:lnTo>
                  <a:lnTo>
                    <a:pt x="2015349" y="1976355"/>
                  </a:lnTo>
                  <a:lnTo>
                    <a:pt x="2014311" y="1979330"/>
                  </a:lnTo>
                  <a:lnTo>
                    <a:pt x="2013896" y="1982235"/>
                  </a:lnTo>
                  <a:lnTo>
                    <a:pt x="2013273" y="1985002"/>
                  </a:lnTo>
                  <a:lnTo>
                    <a:pt x="2011612" y="1987630"/>
                  </a:lnTo>
                  <a:lnTo>
                    <a:pt x="2009397" y="1989360"/>
                  </a:lnTo>
                  <a:lnTo>
                    <a:pt x="2006421" y="1991227"/>
                  </a:lnTo>
                  <a:lnTo>
                    <a:pt x="2003237" y="1992611"/>
                  </a:lnTo>
                  <a:lnTo>
                    <a:pt x="2000676" y="1993164"/>
                  </a:lnTo>
                  <a:lnTo>
                    <a:pt x="1994793" y="1990951"/>
                  </a:lnTo>
                  <a:lnTo>
                    <a:pt x="1989049" y="1986039"/>
                  </a:lnTo>
                  <a:lnTo>
                    <a:pt x="1984204" y="1980091"/>
                  </a:lnTo>
                  <a:lnTo>
                    <a:pt x="1980882" y="1974833"/>
                  </a:lnTo>
                  <a:lnTo>
                    <a:pt x="1978806" y="1969991"/>
                  </a:lnTo>
                  <a:lnTo>
                    <a:pt x="1977213" y="1965011"/>
                  </a:lnTo>
                  <a:lnTo>
                    <a:pt x="1974930" y="1954566"/>
                  </a:lnTo>
                  <a:lnTo>
                    <a:pt x="1976798" y="1957194"/>
                  </a:lnTo>
                  <a:lnTo>
                    <a:pt x="1978736" y="1962728"/>
                  </a:lnTo>
                  <a:lnTo>
                    <a:pt x="1978528" y="1959546"/>
                  </a:lnTo>
                  <a:lnTo>
                    <a:pt x="1977767" y="1956295"/>
                  </a:lnTo>
                  <a:lnTo>
                    <a:pt x="1973269" y="1947441"/>
                  </a:lnTo>
                  <a:lnTo>
                    <a:pt x="1964479" y="1924959"/>
                  </a:lnTo>
                  <a:lnTo>
                    <a:pt x="1960603" y="1918111"/>
                  </a:lnTo>
                  <a:lnTo>
                    <a:pt x="1952367" y="1907735"/>
                  </a:lnTo>
                  <a:lnTo>
                    <a:pt x="1950221" y="1903861"/>
                  </a:lnTo>
                  <a:lnTo>
                    <a:pt x="1948491" y="1899711"/>
                  </a:lnTo>
                  <a:lnTo>
                    <a:pt x="1935825" y="1857861"/>
                  </a:lnTo>
                  <a:lnTo>
                    <a:pt x="1934372" y="1855094"/>
                  </a:lnTo>
                  <a:lnTo>
                    <a:pt x="1932503" y="1852258"/>
                  </a:lnTo>
                  <a:lnTo>
                    <a:pt x="1928766" y="1847416"/>
                  </a:lnTo>
                  <a:lnTo>
                    <a:pt x="1927728" y="1845756"/>
                  </a:lnTo>
                  <a:lnTo>
                    <a:pt x="1926897" y="1843750"/>
                  </a:lnTo>
                  <a:lnTo>
                    <a:pt x="1926274" y="1841674"/>
                  </a:lnTo>
                  <a:lnTo>
                    <a:pt x="1925513" y="1839738"/>
                  </a:lnTo>
                  <a:lnTo>
                    <a:pt x="1924129" y="1838077"/>
                  </a:lnTo>
                  <a:lnTo>
                    <a:pt x="1924821" y="1838077"/>
                  </a:lnTo>
                  <a:cubicBezTo>
                    <a:pt x="1924821" y="1838077"/>
                    <a:pt x="1926205" y="1838077"/>
                    <a:pt x="1926205" y="1838077"/>
                  </a:cubicBezTo>
                  <a:lnTo>
                    <a:pt x="1926897" y="1838077"/>
                  </a:lnTo>
                  <a:cubicBezTo>
                    <a:pt x="1926897" y="1838077"/>
                    <a:pt x="1924406" y="1835449"/>
                    <a:pt x="1924406" y="1835449"/>
                  </a:cubicBezTo>
                  <a:lnTo>
                    <a:pt x="1923991" y="1834065"/>
                  </a:lnTo>
                  <a:lnTo>
                    <a:pt x="1924821" y="1832543"/>
                  </a:lnTo>
                  <a:lnTo>
                    <a:pt x="1921222" y="1830745"/>
                  </a:lnTo>
                  <a:lnTo>
                    <a:pt x="1918177" y="1825765"/>
                  </a:lnTo>
                  <a:lnTo>
                    <a:pt x="1915893" y="1819954"/>
                  </a:lnTo>
                  <a:lnTo>
                    <a:pt x="1914508" y="1815458"/>
                  </a:lnTo>
                  <a:lnTo>
                    <a:pt x="1905026" y="1767728"/>
                  </a:lnTo>
                  <a:lnTo>
                    <a:pt x="1905026" y="1765791"/>
                  </a:lnTo>
                  <a:cubicBezTo>
                    <a:pt x="1905026" y="1765791"/>
                    <a:pt x="1905788" y="1763370"/>
                    <a:pt x="1905788" y="1763370"/>
                  </a:cubicBezTo>
                  <a:lnTo>
                    <a:pt x="1906757" y="1761295"/>
                  </a:lnTo>
                  <a:lnTo>
                    <a:pt x="1907380" y="1759081"/>
                  </a:lnTo>
                  <a:lnTo>
                    <a:pt x="1906826" y="1756522"/>
                  </a:lnTo>
                  <a:lnTo>
                    <a:pt x="1906411" y="1757767"/>
                  </a:lnTo>
                  <a:lnTo>
                    <a:pt x="1905788" y="1758805"/>
                  </a:lnTo>
                  <a:lnTo>
                    <a:pt x="1904958" y="1759773"/>
                  </a:lnTo>
                  <a:lnTo>
                    <a:pt x="1903988" y="1760465"/>
                  </a:lnTo>
                  <a:lnTo>
                    <a:pt x="1903227" y="1757629"/>
                  </a:lnTo>
                  <a:lnTo>
                    <a:pt x="1903227" y="1755069"/>
                  </a:lnTo>
                  <a:cubicBezTo>
                    <a:pt x="1903227" y="1755069"/>
                    <a:pt x="1904334" y="1753547"/>
                    <a:pt x="1904334" y="1753547"/>
                  </a:cubicBezTo>
                  <a:lnTo>
                    <a:pt x="1907172" y="1753893"/>
                  </a:lnTo>
                  <a:lnTo>
                    <a:pt x="1905373" y="1753271"/>
                  </a:lnTo>
                  <a:lnTo>
                    <a:pt x="1904196" y="1752510"/>
                  </a:lnTo>
                  <a:lnTo>
                    <a:pt x="1903227" y="1751472"/>
                  </a:lnTo>
                  <a:lnTo>
                    <a:pt x="1902396" y="1750089"/>
                  </a:lnTo>
                  <a:lnTo>
                    <a:pt x="1902535" y="1749881"/>
                  </a:lnTo>
                  <a:lnTo>
                    <a:pt x="1902535" y="1747875"/>
                  </a:lnTo>
                  <a:lnTo>
                    <a:pt x="1901289" y="1743932"/>
                  </a:lnTo>
                  <a:lnTo>
                    <a:pt x="1900943" y="1740612"/>
                  </a:lnTo>
                  <a:lnTo>
                    <a:pt x="1901289" y="1737361"/>
                  </a:lnTo>
                  <a:lnTo>
                    <a:pt x="1904334" y="1726985"/>
                  </a:lnTo>
                  <a:lnTo>
                    <a:pt x="1905026" y="1722834"/>
                  </a:lnTo>
                  <a:lnTo>
                    <a:pt x="1905026" y="1718684"/>
                  </a:lnTo>
                  <a:cubicBezTo>
                    <a:pt x="1905026" y="1718684"/>
                    <a:pt x="1903850" y="1714741"/>
                    <a:pt x="1903850" y="1714741"/>
                  </a:cubicBezTo>
                  <a:lnTo>
                    <a:pt x="1900459" y="1710176"/>
                  </a:lnTo>
                  <a:lnTo>
                    <a:pt x="1899836" y="1707685"/>
                  </a:lnTo>
                  <a:lnTo>
                    <a:pt x="1901912" y="1705403"/>
                  </a:lnTo>
                  <a:lnTo>
                    <a:pt x="1901289" y="1705541"/>
                  </a:lnTo>
                  <a:lnTo>
                    <a:pt x="1900043" y="1705541"/>
                  </a:lnTo>
                  <a:cubicBezTo>
                    <a:pt x="1900043" y="1705541"/>
                    <a:pt x="1899420" y="1705679"/>
                    <a:pt x="1899420" y="1705679"/>
                  </a:cubicBezTo>
                  <a:lnTo>
                    <a:pt x="1901843" y="1703673"/>
                  </a:lnTo>
                  <a:lnTo>
                    <a:pt x="1909733" y="1699246"/>
                  </a:lnTo>
                  <a:lnTo>
                    <a:pt x="1906826" y="1700215"/>
                  </a:lnTo>
                  <a:lnTo>
                    <a:pt x="1903919" y="1700561"/>
                  </a:lnTo>
                  <a:lnTo>
                    <a:pt x="1897898" y="1700422"/>
                  </a:lnTo>
                  <a:lnTo>
                    <a:pt x="1898244" y="1698624"/>
                  </a:lnTo>
                  <a:lnTo>
                    <a:pt x="1898798" y="1696894"/>
                  </a:lnTo>
                  <a:lnTo>
                    <a:pt x="1899767" y="1695442"/>
                  </a:lnTo>
                  <a:lnTo>
                    <a:pt x="1901220" y="1694266"/>
                  </a:lnTo>
                  <a:lnTo>
                    <a:pt x="1899282" y="1694473"/>
                  </a:lnTo>
                  <a:lnTo>
                    <a:pt x="1897967" y="1693920"/>
                  </a:lnTo>
                  <a:lnTo>
                    <a:pt x="1897483" y="1692606"/>
                  </a:lnTo>
                  <a:lnTo>
                    <a:pt x="1898105" y="1690669"/>
                  </a:lnTo>
                  <a:lnTo>
                    <a:pt x="1899074" y="1689631"/>
                  </a:lnTo>
                  <a:lnTo>
                    <a:pt x="1900389" y="1689009"/>
                  </a:lnTo>
                  <a:lnTo>
                    <a:pt x="1903504" y="1688386"/>
                  </a:lnTo>
                  <a:lnTo>
                    <a:pt x="1900459" y="1687625"/>
                  </a:lnTo>
                  <a:lnTo>
                    <a:pt x="1897067" y="1687348"/>
                  </a:lnTo>
                  <a:lnTo>
                    <a:pt x="1890423" y="1687625"/>
                  </a:lnTo>
                  <a:lnTo>
                    <a:pt x="1892776" y="1689631"/>
                  </a:lnTo>
                  <a:lnTo>
                    <a:pt x="1891738" y="1692398"/>
                  </a:lnTo>
                  <a:lnTo>
                    <a:pt x="1887378" y="1697655"/>
                  </a:lnTo>
                  <a:lnTo>
                    <a:pt x="1891599" y="1700699"/>
                  </a:lnTo>
                  <a:lnTo>
                    <a:pt x="1891115" y="1705541"/>
                  </a:lnTo>
                  <a:lnTo>
                    <a:pt x="1887931" y="1710452"/>
                  </a:lnTo>
                  <a:lnTo>
                    <a:pt x="1883986" y="1713842"/>
                  </a:lnTo>
                  <a:lnTo>
                    <a:pt x="1872844" y="1719722"/>
                  </a:lnTo>
                  <a:lnTo>
                    <a:pt x="1866684" y="1721728"/>
                  </a:lnTo>
                  <a:lnTo>
                    <a:pt x="1860870" y="1721866"/>
                  </a:lnTo>
                  <a:lnTo>
                    <a:pt x="1856302" y="1720275"/>
                  </a:lnTo>
                  <a:lnTo>
                    <a:pt x="1852080" y="1717577"/>
                  </a:lnTo>
                  <a:lnTo>
                    <a:pt x="1848204" y="1714326"/>
                  </a:lnTo>
                  <a:lnTo>
                    <a:pt x="1827026" y="1692536"/>
                  </a:lnTo>
                  <a:lnTo>
                    <a:pt x="1825018" y="1690115"/>
                  </a:lnTo>
                  <a:lnTo>
                    <a:pt x="1823703" y="1687487"/>
                  </a:lnTo>
                  <a:lnTo>
                    <a:pt x="1823981" y="1685066"/>
                  </a:lnTo>
                  <a:lnTo>
                    <a:pt x="1825572" y="1683820"/>
                  </a:lnTo>
                  <a:lnTo>
                    <a:pt x="1826957" y="1684582"/>
                  </a:lnTo>
                  <a:lnTo>
                    <a:pt x="1828341" y="1686103"/>
                  </a:lnTo>
                  <a:lnTo>
                    <a:pt x="1829725" y="1687072"/>
                  </a:lnTo>
                  <a:lnTo>
                    <a:pt x="1831940" y="1686726"/>
                  </a:lnTo>
                  <a:lnTo>
                    <a:pt x="1839484" y="1683198"/>
                  </a:lnTo>
                  <a:lnTo>
                    <a:pt x="1845990" y="1681814"/>
                  </a:lnTo>
                  <a:lnTo>
                    <a:pt x="1847858" y="1680984"/>
                  </a:lnTo>
                  <a:lnTo>
                    <a:pt x="1849589" y="1679394"/>
                  </a:lnTo>
                  <a:lnTo>
                    <a:pt x="1851457" y="1676972"/>
                  </a:lnTo>
                  <a:lnTo>
                    <a:pt x="1853118" y="1674275"/>
                  </a:lnTo>
                  <a:lnTo>
                    <a:pt x="1854295" y="1671854"/>
                  </a:lnTo>
                  <a:lnTo>
                    <a:pt x="1854987" y="1670678"/>
                  </a:lnTo>
                  <a:lnTo>
                    <a:pt x="1855471" y="1670124"/>
                  </a:lnTo>
                  <a:lnTo>
                    <a:pt x="1855264" y="1669917"/>
                  </a:lnTo>
                  <a:lnTo>
                    <a:pt x="1853741" y="1669917"/>
                  </a:lnTo>
                  <a:cubicBezTo>
                    <a:pt x="1853741" y="1669917"/>
                    <a:pt x="1853257" y="1670332"/>
                    <a:pt x="1853257" y="1670332"/>
                  </a:cubicBezTo>
                  <a:lnTo>
                    <a:pt x="1852634" y="1671992"/>
                  </a:lnTo>
                  <a:lnTo>
                    <a:pt x="1852218" y="1672545"/>
                  </a:lnTo>
                  <a:lnTo>
                    <a:pt x="1851596" y="1672545"/>
                  </a:lnTo>
                  <a:cubicBezTo>
                    <a:pt x="1851596" y="1672545"/>
                    <a:pt x="1849242" y="1672130"/>
                    <a:pt x="1849242" y="1672130"/>
                  </a:cubicBezTo>
                  <a:lnTo>
                    <a:pt x="1848343" y="1672130"/>
                  </a:lnTo>
                  <a:lnTo>
                    <a:pt x="1846059" y="1672960"/>
                  </a:lnTo>
                  <a:lnTo>
                    <a:pt x="1841768" y="1675381"/>
                  </a:lnTo>
                  <a:lnTo>
                    <a:pt x="1839760" y="1676142"/>
                  </a:lnTo>
                  <a:lnTo>
                    <a:pt x="1834500" y="1676142"/>
                  </a:lnTo>
                  <a:lnTo>
                    <a:pt x="1828687" y="1674413"/>
                  </a:lnTo>
                  <a:lnTo>
                    <a:pt x="1823150" y="1671577"/>
                  </a:lnTo>
                  <a:lnTo>
                    <a:pt x="1818790" y="1668395"/>
                  </a:lnTo>
                  <a:lnTo>
                    <a:pt x="1816990" y="1666458"/>
                  </a:lnTo>
                  <a:lnTo>
                    <a:pt x="1814775" y="1663691"/>
                  </a:lnTo>
                  <a:lnTo>
                    <a:pt x="1813045" y="1660717"/>
                  </a:lnTo>
                  <a:lnTo>
                    <a:pt x="1812422" y="1658226"/>
                  </a:lnTo>
                  <a:lnTo>
                    <a:pt x="1813460" y="1656428"/>
                  </a:lnTo>
                  <a:lnTo>
                    <a:pt x="1815537" y="1654629"/>
                  </a:lnTo>
                  <a:lnTo>
                    <a:pt x="1819828" y="1651862"/>
                  </a:lnTo>
                  <a:lnTo>
                    <a:pt x="1817613" y="1652831"/>
                  </a:lnTo>
                  <a:lnTo>
                    <a:pt x="1813599" y="1655252"/>
                  </a:lnTo>
                  <a:lnTo>
                    <a:pt x="1811661" y="1656220"/>
                  </a:lnTo>
                  <a:lnTo>
                    <a:pt x="1809377" y="1656774"/>
                  </a:lnTo>
                  <a:lnTo>
                    <a:pt x="1808200" y="1656220"/>
                  </a:lnTo>
                  <a:lnTo>
                    <a:pt x="1807578" y="1654560"/>
                  </a:lnTo>
                  <a:lnTo>
                    <a:pt x="1807093" y="1651724"/>
                  </a:lnTo>
                  <a:lnTo>
                    <a:pt x="1806954" y="1652347"/>
                  </a:lnTo>
                  <a:lnTo>
                    <a:pt x="1806678" y="1652969"/>
                  </a:lnTo>
                  <a:lnTo>
                    <a:pt x="1806401" y="1653522"/>
                  </a:lnTo>
                  <a:lnTo>
                    <a:pt x="1805985" y="1654076"/>
                  </a:lnTo>
                  <a:lnTo>
                    <a:pt x="1804809" y="1652623"/>
                  </a:lnTo>
                  <a:lnTo>
                    <a:pt x="1803563" y="1652208"/>
                  </a:lnTo>
                  <a:lnTo>
                    <a:pt x="1802248" y="1651862"/>
                  </a:lnTo>
                  <a:lnTo>
                    <a:pt x="1800656" y="1650686"/>
                  </a:lnTo>
                  <a:lnTo>
                    <a:pt x="1799549" y="1652208"/>
                  </a:lnTo>
                  <a:lnTo>
                    <a:pt x="1798026" y="1652762"/>
                  </a:lnTo>
                  <a:lnTo>
                    <a:pt x="1796711" y="1652139"/>
                  </a:lnTo>
                  <a:lnTo>
                    <a:pt x="1796296" y="1650271"/>
                  </a:lnTo>
                  <a:lnTo>
                    <a:pt x="1794358" y="1650064"/>
                  </a:lnTo>
                  <a:lnTo>
                    <a:pt x="1792282" y="1648196"/>
                  </a:lnTo>
                  <a:lnTo>
                    <a:pt x="1790413" y="1645706"/>
                  </a:lnTo>
                  <a:lnTo>
                    <a:pt x="1789236" y="1643492"/>
                  </a:lnTo>
                  <a:lnTo>
                    <a:pt x="1788129" y="1639204"/>
                  </a:lnTo>
                  <a:lnTo>
                    <a:pt x="1787506" y="1635399"/>
                  </a:lnTo>
                  <a:lnTo>
                    <a:pt x="1786053" y="1632286"/>
                  </a:lnTo>
                  <a:lnTo>
                    <a:pt x="1782523" y="1629934"/>
                  </a:lnTo>
                  <a:lnTo>
                    <a:pt x="1780170" y="1629312"/>
                  </a:lnTo>
                  <a:lnTo>
                    <a:pt x="1778509" y="1629035"/>
                  </a:lnTo>
                  <a:lnTo>
                    <a:pt x="1777332" y="1628412"/>
                  </a:lnTo>
                  <a:lnTo>
                    <a:pt x="1776363" y="1626683"/>
                  </a:lnTo>
                  <a:lnTo>
                    <a:pt x="1776017" y="1625092"/>
                  </a:lnTo>
                  <a:lnTo>
                    <a:pt x="1776017" y="1621219"/>
                  </a:lnTo>
                  <a:lnTo>
                    <a:pt x="1775740" y="1619420"/>
                  </a:lnTo>
                  <a:lnTo>
                    <a:pt x="1773872" y="1616238"/>
                  </a:lnTo>
                  <a:lnTo>
                    <a:pt x="1770757" y="1612987"/>
                  </a:lnTo>
                  <a:lnTo>
                    <a:pt x="1767435" y="1611742"/>
                  </a:lnTo>
                  <a:lnTo>
                    <a:pt x="1764874" y="1614440"/>
                  </a:lnTo>
                  <a:lnTo>
                    <a:pt x="1766743" y="1614163"/>
                  </a:lnTo>
                  <a:lnTo>
                    <a:pt x="1768612" y="1614163"/>
                  </a:lnTo>
                  <a:cubicBezTo>
                    <a:pt x="1768612" y="1614163"/>
                    <a:pt x="1770342" y="1614509"/>
                    <a:pt x="1770342" y="1614509"/>
                  </a:cubicBezTo>
                  <a:lnTo>
                    <a:pt x="1771864" y="1615546"/>
                  </a:lnTo>
                  <a:lnTo>
                    <a:pt x="1767573" y="1615408"/>
                  </a:lnTo>
                  <a:lnTo>
                    <a:pt x="1755461" y="1617621"/>
                  </a:lnTo>
                  <a:lnTo>
                    <a:pt x="1740997" y="1618313"/>
                  </a:lnTo>
                  <a:lnTo>
                    <a:pt x="1736359" y="1619074"/>
                  </a:lnTo>
                  <a:lnTo>
                    <a:pt x="1735459" y="1619558"/>
                  </a:lnTo>
                  <a:lnTo>
                    <a:pt x="1734214" y="1620804"/>
                  </a:lnTo>
                  <a:lnTo>
                    <a:pt x="1733176" y="1621149"/>
                  </a:lnTo>
                  <a:lnTo>
                    <a:pt x="1732691" y="1621011"/>
                  </a:lnTo>
                  <a:lnTo>
                    <a:pt x="1731307" y="1620319"/>
                  </a:lnTo>
                  <a:lnTo>
                    <a:pt x="1730753" y="1620043"/>
                  </a:lnTo>
                  <a:lnTo>
                    <a:pt x="1728746" y="1619351"/>
                  </a:lnTo>
                  <a:lnTo>
                    <a:pt x="1724455" y="1617483"/>
                  </a:lnTo>
                  <a:lnTo>
                    <a:pt x="1722725" y="1616999"/>
                  </a:lnTo>
                  <a:lnTo>
                    <a:pt x="1721410" y="1616999"/>
                  </a:lnTo>
                  <a:cubicBezTo>
                    <a:pt x="1721410" y="1616999"/>
                    <a:pt x="1713935" y="1617276"/>
                    <a:pt x="1713935" y="1617276"/>
                  </a:cubicBezTo>
                  <a:lnTo>
                    <a:pt x="1711789" y="1617621"/>
                  </a:lnTo>
                  <a:lnTo>
                    <a:pt x="1710336" y="1618659"/>
                  </a:lnTo>
                  <a:lnTo>
                    <a:pt x="1709920" y="1620942"/>
                  </a:lnTo>
                  <a:lnTo>
                    <a:pt x="1698847" y="1620458"/>
                  </a:lnTo>
                  <a:lnTo>
                    <a:pt x="1693933" y="1619697"/>
                  </a:lnTo>
                  <a:lnTo>
                    <a:pt x="1692341" y="1619697"/>
                  </a:lnTo>
                  <a:cubicBezTo>
                    <a:pt x="1692341" y="1619697"/>
                    <a:pt x="1691095" y="1620181"/>
                    <a:pt x="1691095" y="1620181"/>
                  </a:cubicBezTo>
                  <a:lnTo>
                    <a:pt x="1688742" y="1621426"/>
                  </a:lnTo>
                  <a:lnTo>
                    <a:pt x="1687704" y="1621772"/>
                  </a:lnTo>
                  <a:lnTo>
                    <a:pt x="1686112" y="1621910"/>
                  </a:lnTo>
                  <a:lnTo>
                    <a:pt x="1681544" y="1621634"/>
                  </a:lnTo>
                  <a:lnTo>
                    <a:pt x="1675523" y="1622602"/>
                  </a:lnTo>
                  <a:lnTo>
                    <a:pt x="1672477" y="1622602"/>
                  </a:lnTo>
                  <a:lnTo>
                    <a:pt x="1670470" y="1621149"/>
                  </a:lnTo>
                  <a:lnTo>
                    <a:pt x="1670955" y="1619005"/>
                  </a:lnTo>
                  <a:lnTo>
                    <a:pt x="1671508" y="1612364"/>
                  </a:lnTo>
                  <a:lnTo>
                    <a:pt x="1671993" y="1610428"/>
                  </a:lnTo>
                  <a:lnTo>
                    <a:pt x="1673308" y="1607522"/>
                  </a:lnTo>
                  <a:lnTo>
                    <a:pt x="1673931" y="1605931"/>
                  </a:lnTo>
                  <a:lnTo>
                    <a:pt x="1675108" y="1601573"/>
                  </a:lnTo>
                  <a:lnTo>
                    <a:pt x="1673931" y="1605931"/>
                  </a:lnTo>
                  <a:lnTo>
                    <a:pt x="1673308" y="1607522"/>
                  </a:lnTo>
                  <a:lnTo>
                    <a:pt x="1671993" y="1610428"/>
                  </a:lnTo>
                  <a:lnTo>
                    <a:pt x="1671508" y="1612364"/>
                  </a:lnTo>
                  <a:lnTo>
                    <a:pt x="1670955" y="1619005"/>
                  </a:lnTo>
                  <a:lnTo>
                    <a:pt x="1670470" y="1621149"/>
                  </a:lnTo>
                  <a:lnTo>
                    <a:pt x="1668532" y="1622049"/>
                  </a:lnTo>
                  <a:lnTo>
                    <a:pt x="1667148" y="1622602"/>
                  </a:lnTo>
                  <a:lnTo>
                    <a:pt x="1665626" y="1622740"/>
                  </a:lnTo>
                  <a:lnTo>
                    <a:pt x="1663342" y="1622533"/>
                  </a:lnTo>
                  <a:lnTo>
                    <a:pt x="1660850" y="1622118"/>
                  </a:lnTo>
                  <a:lnTo>
                    <a:pt x="1654967" y="1620596"/>
                  </a:lnTo>
                  <a:lnTo>
                    <a:pt x="1652752" y="1619628"/>
                  </a:lnTo>
                  <a:lnTo>
                    <a:pt x="1651368" y="1618590"/>
                  </a:lnTo>
                  <a:lnTo>
                    <a:pt x="1650191" y="1617414"/>
                  </a:lnTo>
                  <a:lnTo>
                    <a:pt x="1649084" y="1616515"/>
                  </a:lnTo>
                  <a:lnTo>
                    <a:pt x="1647769" y="1616100"/>
                  </a:lnTo>
                  <a:lnTo>
                    <a:pt x="1645208" y="1617829"/>
                  </a:lnTo>
                  <a:lnTo>
                    <a:pt x="1644239" y="1618244"/>
                  </a:lnTo>
                  <a:lnTo>
                    <a:pt x="1642855" y="1618244"/>
                  </a:lnTo>
                  <a:cubicBezTo>
                    <a:pt x="1642855" y="1618244"/>
                    <a:pt x="1638426" y="1616999"/>
                    <a:pt x="1638426" y="1616999"/>
                  </a:cubicBezTo>
                  <a:lnTo>
                    <a:pt x="1636349" y="1616791"/>
                  </a:lnTo>
                  <a:lnTo>
                    <a:pt x="1632197" y="1616791"/>
                  </a:lnTo>
                  <a:cubicBezTo>
                    <a:pt x="1632197" y="1616791"/>
                    <a:pt x="1627490" y="1615961"/>
                    <a:pt x="1627490" y="1615961"/>
                  </a:cubicBezTo>
                  <a:lnTo>
                    <a:pt x="1625483" y="1615754"/>
                  </a:lnTo>
                  <a:lnTo>
                    <a:pt x="1620846" y="1615892"/>
                  </a:lnTo>
                  <a:lnTo>
                    <a:pt x="1618285" y="1615685"/>
                  </a:lnTo>
                  <a:lnTo>
                    <a:pt x="1616209" y="1614924"/>
                  </a:lnTo>
                  <a:lnTo>
                    <a:pt x="1614202" y="1613886"/>
                  </a:lnTo>
                  <a:lnTo>
                    <a:pt x="1611849" y="1612848"/>
                  </a:lnTo>
                  <a:lnTo>
                    <a:pt x="1609149" y="1612295"/>
                  </a:lnTo>
                  <a:lnTo>
                    <a:pt x="1601190" y="1612157"/>
                  </a:lnTo>
                  <a:lnTo>
                    <a:pt x="1599944" y="1611949"/>
                  </a:lnTo>
                  <a:lnTo>
                    <a:pt x="1596276" y="1610912"/>
                  </a:lnTo>
                  <a:lnTo>
                    <a:pt x="1592331" y="1610428"/>
                  </a:lnTo>
                  <a:lnTo>
                    <a:pt x="1585202" y="1608076"/>
                  </a:lnTo>
                  <a:lnTo>
                    <a:pt x="1581880" y="1606070"/>
                  </a:lnTo>
                  <a:lnTo>
                    <a:pt x="1579873" y="1603026"/>
                  </a:lnTo>
                  <a:lnTo>
                    <a:pt x="1578627" y="1599291"/>
                  </a:lnTo>
                  <a:lnTo>
                    <a:pt x="1575651" y="1587254"/>
                  </a:lnTo>
                  <a:lnTo>
                    <a:pt x="1572675" y="1579991"/>
                  </a:lnTo>
                  <a:lnTo>
                    <a:pt x="1567415" y="1575426"/>
                  </a:lnTo>
                  <a:lnTo>
                    <a:pt x="1558418" y="1575633"/>
                  </a:lnTo>
                  <a:lnTo>
                    <a:pt x="1556272" y="1576394"/>
                  </a:lnTo>
                  <a:lnTo>
                    <a:pt x="1548105" y="1580337"/>
                  </a:lnTo>
                  <a:lnTo>
                    <a:pt x="1545752" y="1582343"/>
                  </a:lnTo>
                  <a:lnTo>
                    <a:pt x="1544229" y="1583519"/>
                  </a:lnTo>
                  <a:lnTo>
                    <a:pt x="1542361" y="1584349"/>
                  </a:lnTo>
                  <a:lnTo>
                    <a:pt x="1538692" y="1585179"/>
                  </a:lnTo>
                  <a:lnTo>
                    <a:pt x="1536685" y="1585871"/>
                  </a:lnTo>
                  <a:lnTo>
                    <a:pt x="1535024" y="1586978"/>
                  </a:lnTo>
                  <a:lnTo>
                    <a:pt x="1531771" y="1589537"/>
                  </a:lnTo>
                  <a:lnTo>
                    <a:pt x="1529903" y="1590367"/>
                  </a:lnTo>
                  <a:lnTo>
                    <a:pt x="1525889" y="1590367"/>
                  </a:lnTo>
                  <a:lnTo>
                    <a:pt x="1517652" y="1586839"/>
                  </a:lnTo>
                  <a:lnTo>
                    <a:pt x="1513361" y="1585802"/>
                  </a:lnTo>
                  <a:lnTo>
                    <a:pt x="1508032" y="1585663"/>
                  </a:lnTo>
                  <a:lnTo>
                    <a:pt x="1505817" y="1585041"/>
                  </a:lnTo>
                  <a:lnTo>
                    <a:pt x="1503256" y="1583381"/>
                  </a:lnTo>
                  <a:lnTo>
                    <a:pt x="1502080" y="1582343"/>
                  </a:lnTo>
                  <a:lnTo>
                    <a:pt x="1500073" y="1580199"/>
                  </a:lnTo>
                  <a:lnTo>
                    <a:pt x="1498758" y="1579161"/>
                  </a:lnTo>
                  <a:lnTo>
                    <a:pt x="1496543" y="1577916"/>
                  </a:lnTo>
                  <a:lnTo>
                    <a:pt x="1491768" y="1575772"/>
                  </a:lnTo>
                  <a:lnTo>
                    <a:pt x="1489414" y="1574527"/>
                  </a:lnTo>
                  <a:lnTo>
                    <a:pt x="1487407" y="1572935"/>
                  </a:lnTo>
                  <a:lnTo>
                    <a:pt x="1486161" y="1571414"/>
                  </a:lnTo>
                  <a:lnTo>
                    <a:pt x="1483808" y="1567955"/>
                  </a:lnTo>
                  <a:lnTo>
                    <a:pt x="1480763" y="1565119"/>
                  </a:lnTo>
                  <a:lnTo>
                    <a:pt x="1476818" y="1562698"/>
                  </a:lnTo>
                  <a:lnTo>
                    <a:pt x="1472596" y="1560830"/>
                  </a:lnTo>
                  <a:lnTo>
                    <a:pt x="1464291" y="1558755"/>
                  </a:lnTo>
                  <a:lnTo>
                    <a:pt x="1461176" y="1557441"/>
                  </a:lnTo>
                  <a:lnTo>
                    <a:pt x="1458684" y="1555227"/>
                  </a:lnTo>
                  <a:lnTo>
                    <a:pt x="1455155" y="1549624"/>
                  </a:lnTo>
                  <a:lnTo>
                    <a:pt x="1453148" y="1545681"/>
                  </a:lnTo>
                  <a:lnTo>
                    <a:pt x="1452386" y="1543675"/>
                  </a:lnTo>
                  <a:lnTo>
                    <a:pt x="1452179" y="1542499"/>
                  </a:lnTo>
                  <a:lnTo>
                    <a:pt x="1451971" y="1540009"/>
                  </a:lnTo>
                  <a:lnTo>
                    <a:pt x="1451556" y="1538902"/>
                  </a:lnTo>
                  <a:lnTo>
                    <a:pt x="1450864" y="1538210"/>
                  </a:lnTo>
                  <a:lnTo>
                    <a:pt x="1449203" y="1537173"/>
                  </a:lnTo>
                  <a:lnTo>
                    <a:pt x="1448580" y="1536550"/>
                  </a:lnTo>
                  <a:lnTo>
                    <a:pt x="1448095" y="1535098"/>
                  </a:lnTo>
                  <a:lnTo>
                    <a:pt x="1447680" y="1532400"/>
                  </a:lnTo>
                  <a:lnTo>
                    <a:pt x="1447126" y="1531016"/>
                  </a:lnTo>
                  <a:lnTo>
                    <a:pt x="1446296" y="1530325"/>
                  </a:lnTo>
                  <a:lnTo>
                    <a:pt x="1444288" y="1529702"/>
                  </a:lnTo>
                  <a:lnTo>
                    <a:pt x="1443527" y="1529010"/>
                  </a:lnTo>
                  <a:lnTo>
                    <a:pt x="1443320" y="1528249"/>
                  </a:lnTo>
                  <a:lnTo>
                    <a:pt x="1443666" y="1526658"/>
                  </a:lnTo>
                  <a:lnTo>
                    <a:pt x="1443666" y="1525828"/>
                  </a:lnTo>
                  <a:cubicBezTo>
                    <a:pt x="1443666" y="1525828"/>
                    <a:pt x="1441797" y="1522231"/>
                    <a:pt x="1441797" y="1522231"/>
                  </a:cubicBezTo>
                  <a:lnTo>
                    <a:pt x="1436399" y="1516282"/>
                  </a:lnTo>
                  <a:lnTo>
                    <a:pt x="1433907" y="1512962"/>
                  </a:lnTo>
                  <a:lnTo>
                    <a:pt x="1433215" y="1511233"/>
                  </a:lnTo>
                  <a:lnTo>
                    <a:pt x="1432523" y="1509088"/>
                  </a:lnTo>
                  <a:lnTo>
                    <a:pt x="1431623" y="1507151"/>
                  </a:lnTo>
                  <a:lnTo>
                    <a:pt x="1430446" y="1506045"/>
                  </a:lnTo>
                  <a:lnTo>
                    <a:pt x="1428232" y="1506183"/>
                  </a:lnTo>
                  <a:lnTo>
                    <a:pt x="1423664" y="1508881"/>
                  </a:lnTo>
                  <a:lnTo>
                    <a:pt x="1421518" y="1509573"/>
                  </a:lnTo>
                  <a:lnTo>
                    <a:pt x="1418750" y="1508812"/>
                  </a:lnTo>
                  <a:lnTo>
                    <a:pt x="1415012" y="1506875"/>
                  </a:lnTo>
                  <a:lnTo>
                    <a:pt x="1411344" y="1504523"/>
                  </a:lnTo>
                  <a:lnTo>
                    <a:pt x="1409130" y="1502240"/>
                  </a:lnTo>
                  <a:lnTo>
                    <a:pt x="1410375" y="1502033"/>
                  </a:lnTo>
                  <a:lnTo>
                    <a:pt x="1413213" y="1501894"/>
                  </a:lnTo>
                  <a:lnTo>
                    <a:pt x="1413974" y="1501548"/>
                  </a:lnTo>
                  <a:lnTo>
                    <a:pt x="1413974" y="1500234"/>
                  </a:lnTo>
                  <a:cubicBezTo>
                    <a:pt x="1413974" y="1500234"/>
                    <a:pt x="1412590" y="1499473"/>
                    <a:pt x="1412590" y="1499473"/>
                  </a:cubicBezTo>
                  <a:lnTo>
                    <a:pt x="1410721" y="1499197"/>
                  </a:lnTo>
                  <a:lnTo>
                    <a:pt x="1409199" y="1499197"/>
                  </a:lnTo>
                  <a:cubicBezTo>
                    <a:pt x="1409199" y="1499197"/>
                    <a:pt x="1409891" y="1500511"/>
                    <a:pt x="1409891" y="1500511"/>
                  </a:cubicBezTo>
                  <a:lnTo>
                    <a:pt x="1407537" y="1501756"/>
                  </a:lnTo>
                  <a:lnTo>
                    <a:pt x="1407261" y="1503762"/>
                  </a:lnTo>
                  <a:lnTo>
                    <a:pt x="1407607" y="1506045"/>
                  </a:lnTo>
                  <a:lnTo>
                    <a:pt x="1407191" y="1508258"/>
                  </a:lnTo>
                  <a:lnTo>
                    <a:pt x="1405738" y="1509573"/>
                  </a:lnTo>
                  <a:lnTo>
                    <a:pt x="1403731" y="1510195"/>
                  </a:lnTo>
                  <a:lnTo>
                    <a:pt x="1401655" y="1510610"/>
                  </a:lnTo>
                  <a:lnTo>
                    <a:pt x="1399717" y="1511440"/>
                  </a:lnTo>
                  <a:lnTo>
                    <a:pt x="1397779" y="1509988"/>
                  </a:lnTo>
                  <a:lnTo>
                    <a:pt x="1399648" y="1511440"/>
                  </a:lnTo>
                  <a:lnTo>
                    <a:pt x="1396533" y="1511440"/>
                  </a:lnTo>
                  <a:cubicBezTo>
                    <a:pt x="1396533" y="1511440"/>
                    <a:pt x="1393280" y="1510334"/>
                    <a:pt x="1393280" y="1510334"/>
                  </a:cubicBezTo>
                  <a:lnTo>
                    <a:pt x="1390235" y="1509642"/>
                  </a:lnTo>
                  <a:lnTo>
                    <a:pt x="1387882" y="1510956"/>
                  </a:lnTo>
                  <a:lnTo>
                    <a:pt x="1388228" y="1513377"/>
                  </a:lnTo>
                  <a:lnTo>
                    <a:pt x="1389197" y="1515660"/>
                  </a:lnTo>
                  <a:lnTo>
                    <a:pt x="1390373" y="1517873"/>
                  </a:lnTo>
                  <a:lnTo>
                    <a:pt x="1391342" y="1520156"/>
                  </a:lnTo>
                  <a:lnTo>
                    <a:pt x="1388712" y="1519534"/>
                  </a:lnTo>
                  <a:lnTo>
                    <a:pt x="1386359" y="1520364"/>
                  </a:lnTo>
                  <a:lnTo>
                    <a:pt x="1384352" y="1522093"/>
                  </a:lnTo>
                  <a:lnTo>
                    <a:pt x="1382622" y="1524237"/>
                  </a:lnTo>
                  <a:lnTo>
                    <a:pt x="1386151" y="1525206"/>
                  </a:lnTo>
                  <a:lnTo>
                    <a:pt x="1388158" y="1525552"/>
                  </a:lnTo>
                  <a:lnTo>
                    <a:pt x="1389473" y="1526728"/>
                  </a:lnTo>
                  <a:lnTo>
                    <a:pt x="1397571" y="1543398"/>
                  </a:lnTo>
                  <a:lnTo>
                    <a:pt x="1385459" y="1543606"/>
                  </a:lnTo>
                  <a:lnTo>
                    <a:pt x="1397640" y="1543398"/>
                  </a:lnTo>
                  <a:lnTo>
                    <a:pt x="1401931" y="1551353"/>
                  </a:lnTo>
                  <a:lnTo>
                    <a:pt x="1405461" y="1559654"/>
                  </a:lnTo>
                  <a:lnTo>
                    <a:pt x="1405807" y="1561176"/>
                  </a:lnTo>
                  <a:lnTo>
                    <a:pt x="1405669" y="1562144"/>
                  </a:lnTo>
                  <a:lnTo>
                    <a:pt x="1405876" y="1563182"/>
                  </a:lnTo>
                  <a:lnTo>
                    <a:pt x="1407261" y="1564842"/>
                  </a:lnTo>
                  <a:lnTo>
                    <a:pt x="1408714" y="1565880"/>
                  </a:lnTo>
                  <a:lnTo>
                    <a:pt x="1414182" y="1568024"/>
                  </a:lnTo>
                  <a:lnTo>
                    <a:pt x="1415220" y="1571898"/>
                  </a:lnTo>
                  <a:lnTo>
                    <a:pt x="1421311" y="1577778"/>
                  </a:lnTo>
                  <a:lnTo>
                    <a:pt x="1433146" y="1587393"/>
                  </a:lnTo>
                  <a:lnTo>
                    <a:pt x="1430377" y="1586770"/>
                  </a:lnTo>
                  <a:lnTo>
                    <a:pt x="1430931" y="1588984"/>
                  </a:lnTo>
                  <a:lnTo>
                    <a:pt x="1433976" y="1593895"/>
                  </a:lnTo>
                  <a:lnTo>
                    <a:pt x="1434253" y="1595763"/>
                  </a:lnTo>
                  <a:lnTo>
                    <a:pt x="1433907" y="1597561"/>
                  </a:lnTo>
                  <a:lnTo>
                    <a:pt x="1432592" y="1600328"/>
                  </a:lnTo>
                  <a:lnTo>
                    <a:pt x="1432108" y="1600605"/>
                  </a:lnTo>
                  <a:lnTo>
                    <a:pt x="1431623" y="1600397"/>
                  </a:lnTo>
                  <a:lnTo>
                    <a:pt x="1431346" y="1600882"/>
                  </a:lnTo>
                  <a:lnTo>
                    <a:pt x="1431554" y="1603164"/>
                  </a:lnTo>
                  <a:lnTo>
                    <a:pt x="1432730" y="1607038"/>
                  </a:lnTo>
                  <a:lnTo>
                    <a:pt x="1434738" y="1610151"/>
                  </a:lnTo>
                  <a:lnTo>
                    <a:pt x="1439444" y="1615961"/>
                  </a:lnTo>
                  <a:lnTo>
                    <a:pt x="1441312" y="1619697"/>
                  </a:lnTo>
                  <a:lnTo>
                    <a:pt x="1444081" y="1627029"/>
                  </a:lnTo>
                  <a:lnTo>
                    <a:pt x="1446711" y="1630488"/>
                  </a:lnTo>
                  <a:lnTo>
                    <a:pt x="1446711" y="1630488"/>
                  </a:lnTo>
                  <a:cubicBezTo>
                    <a:pt x="1446711" y="1630488"/>
                    <a:pt x="1447403" y="1628343"/>
                    <a:pt x="1447403" y="1628343"/>
                  </a:cubicBezTo>
                  <a:lnTo>
                    <a:pt x="1447196" y="1626130"/>
                  </a:lnTo>
                  <a:lnTo>
                    <a:pt x="1446088" y="1621634"/>
                  </a:lnTo>
                  <a:lnTo>
                    <a:pt x="1445811" y="1619005"/>
                  </a:lnTo>
                  <a:lnTo>
                    <a:pt x="1446019" y="1616999"/>
                  </a:lnTo>
                  <a:lnTo>
                    <a:pt x="1449687" y="1605240"/>
                  </a:lnTo>
                  <a:lnTo>
                    <a:pt x="1450794" y="1603095"/>
                  </a:lnTo>
                  <a:lnTo>
                    <a:pt x="1451487" y="1602196"/>
                  </a:lnTo>
                  <a:lnTo>
                    <a:pt x="1452456" y="1601227"/>
                  </a:lnTo>
                  <a:lnTo>
                    <a:pt x="1453494" y="1600467"/>
                  </a:lnTo>
                  <a:lnTo>
                    <a:pt x="1454601" y="1599982"/>
                  </a:lnTo>
                  <a:lnTo>
                    <a:pt x="1456054" y="1599775"/>
                  </a:lnTo>
                  <a:lnTo>
                    <a:pt x="1456608" y="1600052"/>
                  </a:lnTo>
                  <a:lnTo>
                    <a:pt x="1457162" y="1600812"/>
                  </a:lnTo>
                  <a:lnTo>
                    <a:pt x="1460484" y="1603579"/>
                  </a:lnTo>
                  <a:lnTo>
                    <a:pt x="1461591" y="1605101"/>
                  </a:lnTo>
                  <a:lnTo>
                    <a:pt x="1461938" y="1606900"/>
                  </a:lnTo>
                  <a:lnTo>
                    <a:pt x="1461591" y="1614232"/>
                  </a:lnTo>
                  <a:lnTo>
                    <a:pt x="1461799" y="1616376"/>
                  </a:lnTo>
                  <a:lnTo>
                    <a:pt x="1462284" y="1619074"/>
                  </a:lnTo>
                  <a:lnTo>
                    <a:pt x="1462699" y="1623294"/>
                  </a:lnTo>
                  <a:lnTo>
                    <a:pt x="1462076" y="1628343"/>
                  </a:lnTo>
                  <a:lnTo>
                    <a:pt x="1459999" y="1632632"/>
                  </a:lnTo>
                  <a:lnTo>
                    <a:pt x="1456193" y="1634569"/>
                  </a:lnTo>
                  <a:lnTo>
                    <a:pt x="1456954" y="1634846"/>
                  </a:lnTo>
                  <a:lnTo>
                    <a:pt x="1457508" y="1635192"/>
                  </a:lnTo>
                  <a:lnTo>
                    <a:pt x="1458200" y="1635468"/>
                  </a:lnTo>
                  <a:lnTo>
                    <a:pt x="1459169" y="1635468"/>
                  </a:lnTo>
                  <a:cubicBezTo>
                    <a:pt x="1459169" y="1635468"/>
                    <a:pt x="1458754" y="1636644"/>
                    <a:pt x="1458754" y="1636644"/>
                  </a:cubicBezTo>
                  <a:lnTo>
                    <a:pt x="1457577" y="1639204"/>
                  </a:lnTo>
                  <a:lnTo>
                    <a:pt x="1457093" y="1640587"/>
                  </a:lnTo>
                  <a:lnTo>
                    <a:pt x="1462491" y="1641832"/>
                  </a:lnTo>
                  <a:lnTo>
                    <a:pt x="1463321" y="1646674"/>
                  </a:lnTo>
                  <a:lnTo>
                    <a:pt x="1462491" y="1641832"/>
                  </a:lnTo>
                  <a:lnTo>
                    <a:pt x="1463253" y="1640656"/>
                  </a:lnTo>
                  <a:lnTo>
                    <a:pt x="1464083" y="1641348"/>
                  </a:lnTo>
                  <a:lnTo>
                    <a:pt x="1464983" y="1641832"/>
                  </a:lnTo>
                  <a:lnTo>
                    <a:pt x="1465744" y="1642178"/>
                  </a:lnTo>
                  <a:lnTo>
                    <a:pt x="1466298" y="1642524"/>
                  </a:lnTo>
                  <a:lnTo>
                    <a:pt x="1466851" y="1643769"/>
                  </a:lnTo>
                  <a:lnTo>
                    <a:pt x="1467336" y="1646813"/>
                  </a:lnTo>
                  <a:lnTo>
                    <a:pt x="1468166" y="1648127"/>
                  </a:lnTo>
                  <a:lnTo>
                    <a:pt x="1471489" y="1649372"/>
                  </a:lnTo>
                  <a:lnTo>
                    <a:pt x="1475226" y="1648680"/>
                  </a:lnTo>
                  <a:lnTo>
                    <a:pt x="1482009" y="1645775"/>
                  </a:lnTo>
                  <a:lnTo>
                    <a:pt x="1490453" y="1644738"/>
                  </a:lnTo>
                  <a:lnTo>
                    <a:pt x="1507340" y="1646329"/>
                  </a:lnTo>
                  <a:lnTo>
                    <a:pt x="1515714" y="1644530"/>
                  </a:lnTo>
                  <a:lnTo>
                    <a:pt x="1519037" y="1642731"/>
                  </a:lnTo>
                  <a:lnTo>
                    <a:pt x="1521390" y="1640726"/>
                  </a:lnTo>
                  <a:lnTo>
                    <a:pt x="1523328" y="1638304"/>
                  </a:lnTo>
                  <a:lnTo>
                    <a:pt x="1527480" y="1631871"/>
                  </a:lnTo>
                  <a:lnTo>
                    <a:pt x="1529972" y="1629381"/>
                  </a:lnTo>
                  <a:lnTo>
                    <a:pt x="1535924" y="1624401"/>
                  </a:lnTo>
                  <a:lnTo>
                    <a:pt x="1538416" y="1621841"/>
                  </a:lnTo>
                  <a:lnTo>
                    <a:pt x="1542776" y="1616307"/>
                  </a:lnTo>
                  <a:lnTo>
                    <a:pt x="1545198" y="1613679"/>
                  </a:lnTo>
                  <a:lnTo>
                    <a:pt x="1551773" y="1608283"/>
                  </a:lnTo>
                  <a:lnTo>
                    <a:pt x="1554334" y="1605309"/>
                  </a:lnTo>
                  <a:lnTo>
                    <a:pt x="1556064" y="1601227"/>
                  </a:lnTo>
                  <a:lnTo>
                    <a:pt x="1557379" y="1599014"/>
                  </a:lnTo>
                  <a:lnTo>
                    <a:pt x="1559594" y="1596800"/>
                  </a:lnTo>
                  <a:lnTo>
                    <a:pt x="1561809" y="1595417"/>
                  </a:lnTo>
                  <a:lnTo>
                    <a:pt x="1563262" y="1595417"/>
                  </a:lnTo>
                  <a:cubicBezTo>
                    <a:pt x="1563262" y="1595417"/>
                    <a:pt x="1563885" y="1598737"/>
                    <a:pt x="1563885" y="1598737"/>
                  </a:cubicBezTo>
                  <a:lnTo>
                    <a:pt x="1563055" y="1603095"/>
                  </a:lnTo>
                  <a:lnTo>
                    <a:pt x="1560563" y="1610773"/>
                  </a:lnTo>
                  <a:lnTo>
                    <a:pt x="1560563" y="1610773"/>
                  </a:lnTo>
                  <a:cubicBezTo>
                    <a:pt x="1560563" y="1610773"/>
                    <a:pt x="1562155" y="1613955"/>
                    <a:pt x="1562155" y="1613955"/>
                  </a:cubicBezTo>
                  <a:lnTo>
                    <a:pt x="1562363" y="1618036"/>
                  </a:lnTo>
                  <a:lnTo>
                    <a:pt x="1562155" y="1622325"/>
                  </a:lnTo>
                  <a:lnTo>
                    <a:pt x="1562432" y="1626130"/>
                  </a:lnTo>
                  <a:lnTo>
                    <a:pt x="1562432" y="1626130"/>
                  </a:lnTo>
                  <a:cubicBezTo>
                    <a:pt x="1562432" y="1626130"/>
                    <a:pt x="1566377" y="1635192"/>
                    <a:pt x="1566377" y="1635192"/>
                  </a:cubicBezTo>
                  <a:lnTo>
                    <a:pt x="1571775" y="1642939"/>
                  </a:lnTo>
                  <a:lnTo>
                    <a:pt x="1578835" y="1648957"/>
                  </a:lnTo>
                  <a:lnTo>
                    <a:pt x="1587832" y="1652900"/>
                  </a:lnTo>
                  <a:lnTo>
                    <a:pt x="1603059" y="1655944"/>
                  </a:lnTo>
                  <a:lnTo>
                    <a:pt x="1609772" y="1658572"/>
                  </a:lnTo>
                  <a:lnTo>
                    <a:pt x="1614963" y="1663760"/>
                  </a:lnTo>
                  <a:lnTo>
                    <a:pt x="1619393" y="1670608"/>
                  </a:lnTo>
                  <a:lnTo>
                    <a:pt x="1624306" y="1677180"/>
                  </a:lnTo>
                  <a:lnTo>
                    <a:pt x="1627421" y="1679463"/>
                  </a:lnTo>
                  <a:lnTo>
                    <a:pt x="1630605" y="1680915"/>
                  </a:lnTo>
                  <a:lnTo>
                    <a:pt x="1633027" y="1682645"/>
                  </a:lnTo>
                  <a:lnTo>
                    <a:pt x="1633788" y="1685965"/>
                  </a:lnTo>
                  <a:lnTo>
                    <a:pt x="1632820" y="1689424"/>
                  </a:lnTo>
                  <a:lnTo>
                    <a:pt x="1630951" y="1692882"/>
                  </a:lnTo>
                  <a:lnTo>
                    <a:pt x="1624237" y="1702982"/>
                  </a:lnTo>
                  <a:lnTo>
                    <a:pt x="1615655" y="1711767"/>
                  </a:lnTo>
                  <a:lnTo>
                    <a:pt x="1613164" y="1715225"/>
                  </a:lnTo>
                  <a:lnTo>
                    <a:pt x="1609357" y="1722627"/>
                  </a:lnTo>
                  <a:lnTo>
                    <a:pt x="1607142" y="1726155"/>
                  </a:lnTo>
                  <a:lnTo>
                    <a:pt x="1604789" y="1728230"/>
                  </a:lnTo>
                  <a:lnTo>
                    <a:pt x="1602159" y="1728991"/>
                  </a:lnTo>
                  <a:lnTo>
                    <a:pt x="1600498" y="1727884"/>
                  </a:lnTo>
                  <a:lnTo>
                    <a:pt x="1600982" y="1724495"/>
                  </a:lnTo>
                  <a:lnTo>
                    <a:pt x="1594892" y="1727953"/>
                  </a:lnTo>
                  <a:lnTo>
                    <a:pt x="1591778" y="1736531"/>
                  </a:lnTo>
                  <a:lnTo>
                    <a:pt x="1590739" y="1746492"/>
                  </a:lnTo>
                  <a:lnTo>
                    <a:pt x="1591224" y="1757974"/>
                  </a:lnTo>
                  <a:lnTo>
                    <a:pt x="1590255" y="1759911"/>
                  </a:lnTo>
                  <a:lnTo>
                    <a:pt x="1587832" y="1760603"/>
                  </a:lnTo>
                  <a:lnTo>
                    <a:pt x="1579250" y="1761848"/>
                  </a:lnTo>
                  <a:lnTo>
                    <a:pt x="1574821" y="1763232"/>
                  </a:lnTo>
                  <a:lnTo>
                    <a:pt x="1570876" y="1765514"/>
                  </a:lnTo>
                  <a:lnTo>
                    <a:pt x="1568038" y="1768766"/>
                  </a:lnTo>
                  <a:lnTo>
                    <a:pt x="1566515" y="1772985"/>
                  </a:lnTo>
                  <a:lnTo>
                    <a:pt x="1565616" y="1776928"/>
                  </a:lnTo>
                  <a:lnTo>
                    <a:pt x="1563885" y="1780318"/>
                  </a:lnTo>
                  <a:lnTo>
                    <a:pt x="1559802" y="1782669"/>
                  </a:lnTo>
                  <a:lnTo>
                    <a:pt x="1555857" y="1783223"/>
                  </a:lnTo>
                  <a:lnTo>
                    <a:pt x="1547482" y="1783569"/>
                  </a:lnTo>
                  <a:lnTo>
                    <a:pt x="1543676" y="1784952"/>
                  </a:lnTo>
                  <a:lnTo>
                    <a:pt x="1540700" y="1787719"/>
                  </a:lnTo>
                  <a:lnTo>
                    <a:pt x="1539661" y="1790624"/>
                  </a:lnTo>
                  <a:lnTo>
                    <a:pt x="1539038" y="1796919"/>
                  </a:lnTo>
                  <a:lnTo>
                    <a:pt x="1536824" y="1801000"/>
                  </a:lnTo>
                  <a:lnTo>
                    <a:pt x="1533363" y="1802730"/>
                  </a:lnTo>
                  <a:lnTo>
                    <a:pt x="1529280" y="1803006"/>
                  </a:lnTo>
                  <a:lnTo>
                    <a:pt x="1521044" y="1802660"/>
                  </a:lnTo>
                  <a:lnTo>
                    <a:pt x="1517237" y="1803075"/>
                  </a:lnTo>
                  <a:lnTo>
                    <a:pt x="1513638" y="1804113"/>
                  </a:lnTo>
                  <a:lnTo>
                    <a:pt x="1506025" y="1807503"/>
                  </a:lnTo>
                  <a:lnTo>
                    <a:pt x="1497858" y="1809578"/>
                  </a:lnTo>
                  <a:lnTo>
                    <a:pt x="1493844" y="1810892"/>
                  </a:lnTo>
                  <a:lnTo>
                    <a:pt x="1493844" y="1810892"/>
                  </a:lnTo>
                  <a:cubicBezTo>
                    <a:pt x="1493844" y="1810892"/>
                    <a:pt x="1487615" y="1813175"/>
                    <a:pt x="1487615" y="1813175"/>
                  </a:cubicBezTo>
                  <a:lnTo>
                    <a:pt x="1481593" y="1816011"/>
                  </a:lnTo>
                  <a:lnTo>
                    <a:pt x="1476956" y="1820231"/>
                  </a:lnTo>
                  <a:lnTo>
                    <a:pt x="1475018" y="1826595"/>
                  </a:lnTo>
                  <a:lnTo>
                    <a:pt x="1475018" y="1830122"/>
                  </a:lnTo>
                  <a:lnTo>
                    <a:pt x="1474603" y="1832198"/>
                  </a:lnTo>
                  <a:lnTo>
                    <a:pt x="1473150" y="1833650"/>
                  </a:lnTo>
                  <a:lnTo>
                    <a:pt x="1459238" y="1840844"/>
                  </a:lnTo>
                  <a:lnTo>
                    <a:pt x="1418611" y="1853226"/>
                  </a:lnTo>
                  <a:lnTo>
                    <a:pt x="1412867" y="1856201"/>
                  </a:lnTo>
                  <a:lnTo>
                    <a:pt x="1409199" y="1859590"/>
                  </a:lnTo>
                  <a:lnTo>
                    <a:pt x="1406084" y="1863187"/>
                  </a:lnTo>
                  <a:lnTo>
                    <a:pt x="1402416" y="1866231"/>
                  </a:lnTo>
                  <a:lnTo>
                    <a:pt x="1397502" y="1867822"/>
                  </a:lnTo>
                  <a:lnTo>
                    <a:pt x="1388712" y="1867684"/>
                  </a:lnTo>
                  <a:lnTo>
                    <a:pt x="1385805" y="1868237"/>
                  </a:lnTo>
                  <a:lnTo>
                    <a:pt x="1383175" y="1869551"/>
                  </a:lnTo>
                  <a:lnTo>
                    <a:pt x="1376392" y="1874670"/>
                  </a:lnTo>
                  <a:lnTo>
                    <a:pt x="1371617" y="1876953"/>
                  </a:lnTo>
                  <a:lnTo>
                    <a:pt x="1366011" y="1878682"/>
                  </a:lnTo>
                  <a:lnTo>
                    <a:pt x="1360267" y="1879858"/>
                  </a:lnTo>
                  <a:lnTo>
                    <a:pt x="1346078" y="1880688"/>
                  </a:lnTo>
                  <a:lnTo>
                    <a:pt x="1343102" y="1881311"/>
                  </a:lnTo>
                  <a:lnTo>
                    <a:pt x="1340195" y="1882556"/>
                  </a:lnTo>
                  <a:lnTo>
                    <a:pt x="1338257" y="1884147"/>
                  </a:lnTo>
                  <a:lnTo>
                    <a:pt x="1336527" y="1885945"/>
                  </a:lnTo>
                  <a:lnTo>
                    <a:pt x="1334174" y="1887882"/>
                  </a:lnTo>
                  <a:lnTo>
                    <a:pt x="1332720" y="1888574"/>
                  </a:lnTo>
                  <a:lnTo>
                    <a:pt x="1329744" y="1889819"/>
                  </a:lnTo>
                  <a:lnTo>
                    <a:pt x="1328291" y="1890580"/>
                  </a:lnTo>
                  <a:lnTo>
                    <a:pt x="1327253" y="1891410"/>
                  </a:lnTo>
                  <a:lnTo>
                    <a:pt x="1326630" y="1892171"/>
                  </a:lnTo>
                  <a:lnTo>
                    <a:pt x="1325938" y="1892863"/>
                  </a:lnTo>
                  <a:lnTo>
                    <a:pt x="1324553" y="1893554"/>
                  </a:lnTo>
                  <a:lnTo>
                    <a:pt x="1322339" y="1893970"/>
                  </a:lnTo>
                  <a:lnTo>
                    <a:pt x="1318255" y="1893831"/>
                  </a:lnTo>
                  <a:lnTo>
                    <a:pt x="1316179" y="1894108"/>
                  </a:lnTo>
                  <a:lnTo>
                    <a:pt x="1310573" y="1896321"/>
                  </a:lnTo>
                  <a:lnTo>
                    <a:pt x="1307735" y="1897290"/>
                  </a:lnTo>
                  <a:lnTo>
                    <a:pt x="1304621" y="1897290"/>
                  </a:lnTo>
                  <a:cubicBezTo>
                    <a:pt x="1304621" y="1897290"/>
                    <a:pt x="1302129" y="1896529"/>
                    <a:pt x="1302129" y="1896529"/>
                  </a:cubicBezTo>
                  <a:lnTo>
                    <a:pt x="1299776" y="1895353"/>
                  </a:lnTo>
                  <a:lnTo>
                    <a:pt x="1297423" y="1894730"/>
                  </a:lnTo>
                  <a:lnTo>
                    <a:pt x="1294723" y="1895491"/>
                  </a:lnTo>
                  <a:lnTo>
                    <a:pt x="1294378" y="1892932"/>
                  </a:lnTo>
                  <a:lnTo>
                    <a:pt x="1293408" y="1890718"/>
                  </a:lnTo>
                  <a:lnTo>
                    <a:pt x="1290986" y="1886291"/>
                  </a:lnTo>
                  <a:lnTo>
                    <a:pt x="1290156" y="1883801"/>
                  </a:lnTo>
                  <a:lnTo>
                    <a:pt x="1289948" y="1881795"/>
                  </a:lnTo>
                  <a:lnTo>
                    <a:pt x="1290225" y="1875154"/>
                  </a:lnTo>
                  <a:lnTo>
                    <a:pt x="1290017" y="1873563"/>
                  </a:lnTo>
                  <a:lnTo>
                    <a:pt x="1289602" y="1871972"/>
                  </a:lnTo>
                  <a:lnTo>
                    <a:pt x="1288979" y="1870243"/>
                  </a:lnTo>
                  <a:lnTo>
                    <a:pt x="1288425" y="1869413"/>
                  </a:lnTo>
                  <a:lnTo>
                    <a:pt x="1286972" y="1867753"/>
                  </a:lnTo>
                  <a:lnTo>
                    <a:pt x="1286418" y="1866923"/>
                  </a:lnTo>
                  <a:lnTo>
                    <a:pt x="1286211" y="1866023"/>
                  </a:lnTo>
                  <a:lnTo>
                    <a:pt x="1286211" y="1862703"/>
                  </a:lnTo>
                  <a:lnTo>
                    <a:pt x="1282819" y="1849837"/>
                  </a:lnTo>
                  <a:lnTo>
                    <a:pt x="1282681" y="1848799"/>
                  </a:lnTo>
                  <a:lnTo>
                    <a:pt x="1282681" y="1847831"/>
                  </a:lnTo>
                  <a:cubicBezTo>
                    <a:pt x="1282681" y="1847831"/>
                    <a:pt x="1282612" y="1846793"/>
                    <a:pt x="1282612" y="1846793"/>
                  </a:cubicBezTo>
                  <a:lnTo>
                    <a:pt x="1282196" y="1845548"/>
                  </a:lnTo>
                  <a:lnTo>
                    <a:pt x="1280812" y="1843888"/>
                  </a:lnTo>
                  <a:lnTo>
                    <a:pt x="1279151" y="1842574"/>
                  </a:lnTo>
                  <a:lnTo>
                    <a:pt x="1278044" y="1841190"/>
                  </a:lnTo>
                  <a:lnTo>
                    <a:pt x="1278320" y="1839392"/>
                  </a:lnTo>
                  <a:lnTo>
                    <a:pt x="1278805" y="1839807"/>
                  </a:lnTo>
                  <a:lnTo>
                    <a:pt x="1280259" y="1840775"/>
                  </a:lnTo>
                  <a:lnTo>
                    <a:pt x="1280397" y="1838216"/>
                  </a:lnTo>
                  <a:lnTo>
                    <a:pt x="1279359" y="1833304"/>
                  </a:lnTo>
                  <a:lnTo>
                    <a:pt x="1279359" y="1830814"/>
                  </a:lnTo>
                  <a:cubicBezTo>
                    <a:pt x="1279359" y="1830814"/>
                    <a:pt x="1280674" y="1820784"/>
                    <a:pt x="1280674" y="1820784"/>
                  </a:cubicBezTo>
                  <a:lnTo>
                    <a:pt x="1280466" y="1816910"/>
                  </a:lnTo>
                  <a:lnTo>
                    <a:pt x="1279290" y="1812414"/>
                  </a:lnTo>
                  <a:lnTo>
                    <a:pt x="1277421" y="1808679"/>
                  </a:lnTo>
                  <a:lnTo>
                    <a:pt x="1272784" y="1801415"/>
                  </a:lnTo>
                  <a:lnTo>
                    <a:pt x="1271953" y="1799548"/>
                  </a:lnTo>
                  <a:lnTo>
                    <a:pt x="1270638" y="1795467"/>
                  </a:lnTo>
                  <a:lnTo>
                    <a:pt x="1269808" y="1793599"/>
                  </a:lnTo>
                  <a:lnTo>
                    <a:pt x="1268216" y="1791524"/>
                  </a:lnTo>
                  <a:lnTo>
                    <a:pt x="1266139" y="1789656"/>
                  </a:lnTo>
                  <a:lnTo>
                    <a:pt x="1261848" y="1786336"/>
                  </a:lnTo>
                  <a:lnTo>
                    <a:pt x="1255965" y="1779903"/>
                  </a:lnTo>
                  <a:lnTo>
                    <a:pt x="1251605" y="1772432"/>
                  </a:lnTo>
                  <a:lnTo>
                    <a:pt x="1240947" y="1748428"/>
                  </a:lnTo>
                  <a:lnTo>
                    <a:pt x="1235894" y="1741580"/>
                  </a:lnTo>
                  <a:lnTo>
                    <a:pt x="1229596" y="1735839"/>
                  </a:lnTo>
                  <a:lnTo>
                    <a:pt x="1218038" y="1729060"/>
                  </a:lnTo>
                  <a:lnTo>
                    <a:pt x="1215131" y="1726293"/>
                  </a:lnTo>
                  <a:lnTo>
                    <a:pt x="1206895" y="1715225"/>
                  </a:lnTo>
                  <a:lnTo>
                    <a:pt x="1205510" y="1713081"/>
                  </a:lnTo>
                  <a:lnTo>
                    <a:pt x="1204542" y="1710729"/>
                  </a:lnTo>
                  <a:lnTo>
                    <a:pt x="1204196" y="1708792"/>
                  </a:lnTo>
                  <a:lnTo>
                    <a:pt x="1204334" y="1707339"/>
                  </a:lnTo>
                  <a:lnTo>
                    <a:pt x="1204542" y="1705818"/>
                  </a:lnTo>
                  <a:lnTo>
                    <a:pt x="1204542" y="1703881"/>
                  </a:lnTo>
                  <a:cubicBezTo>
                    <a:pt x="1204542" y="1703881"/>
                    <a:pt x="1204057" y="1701806"/>
                    <a:pt x="1204057" y="1701806"/>
                  </a:cubicBezTo>
                  <a:lnTo>
                    <a:pt x="1201912" y="1697863"/>
                  </a:lnTo>
                  <a:lnTo>
                    <a:pt x="1201289" y="1695788"/>
                  </a:lnTo>
                  <a:lnTo>
                    <a:pt x="1201289" y="1693712"/>
                  </a:lnTo>
                  <a:cubicBezTo>
                    <a:pt x="1201289" y="1693712"/>
                    <a:pt x="1202811" y="1687072"/>
                    <a:pt x="1202811" y="1687072"/>
                  </a:cubicBezTo>
                  <a:lnTo>
                    <a:pt x="1203019" y="1683198"/>
                  </a:lnTo>
                  <a:lnTo>
                    <a:pt x="1202604" y="1679532"/>
                  </a:lnTo>
                  <a:lnTo>
                    <a:pt x="1201358" y="1676211"/>
                  </a:lnTo>
                  <a:lnTo>
                    <a:pt x="1199143" y="1673237"/>
                  </a:lnTo>
                  <a:lnTo>
                    <a:pt x="1200389" y="1673237"/>
                  </a:lnTo>
                  <a:cubicBezTo>
                    <a:pt x="1200389" y="1673237"/>
                    <a:pt x="1197828" y="1670055"/>
                    <a:pt x="1197828" y="1670055"/>
                  </a:cubicBezTo>
                  <a:lnTo>
                    <a:pt x="1192291" y="1658365"/>
                  </a:lnTo>
                  <a:lnTo>
                    <a:pt x="1189938" y="1654491"/>
                  </a:lnTo>
                  <a:lnTo>
                    <a:pt x="1187377" y="1651032"/>
                  </a:lnTo>
                  <a:lnTo>
                    <a:pt x="1184401" y="1647989"/>
                  </a:lnTo>
                  <a:lnTo>
                    <a:pt x="1180664" y="1645291"/>
                  </a:lnTo>
                  <a:lnTo>
                    <a:pt x="1172082" y="1640864"/>
                  </a:lnTo>
                  <a:lnTo>
                    <a:pt x="1169728" y="1638789"/>
                  </a:lnTo>
                  <a:lnTo>
                    <a:pt x="1168690" y="1637336"/>
                  </a:lnTo>
                  <a:lnTo>
                    <a:pt x="1166683" y="1633946"/>
                  </a:lnTo>
                  <a:lnTo>
                    <a:pt x="1165022" y="1630211"/>
                  </a:lnTo>
                  <a:lnTo>
                    <a:pt x="1165022" y="1629312"/>
                  </a:lnTo>
                  <a:cubicBezTo>
                    <a:pt x="1165022" y="1629312"/>
                    <a:pt x="1165230" y="1628482"/>
                    <a:pt x="1165230" y="1628482"/>
                  </a:cubicBezTo>
                  <a:lnTo>
                    <a:pt x="1165368" y="1626614"/>
                  </a:lnTo>
                  <a:lnTo>
                    <a:pt x="1164745" y="1622879"/>
                  </a:lnTo>
                  <a:lnTo>
                    <a:pt x="1163500" y="1619143"/>
                  </a:lnTo>
                  <a:lnTo>
                    <a:pt x="1161700" y="1615616"/>
                  </a:lnTo>
                  <a:lnTo>
                    <a:pt x="1159555" y="1612364"/>
                  </a:lnTo>
                  <a:lnTo>
                    <a:pt x="1158447" y="1611050"/>
                  </a:lnTo>
                  <a:lnTo>
                    <a:pt x="1156025" y="1608698"/>
                  </a:lnTo>
                  <a:lnTo>
                    <a:pt x="1155056" y="1607453"/>
                  </a:lnTo>
                  <a:lnTo>
                    <a:pt x="1154087" y="1605585"/>
                  </a:lnTo>
                  <a:lnTo>
                    <a:pt x="1152633" y="1602057"/>
                  </a:lnTo>
                  <a:lnTo>
                    <a:pt x="1125364" y="1559032"/>
                  </a:lnTo>
                  <a:lnTo>
                    <a:pt x="1122596" y="1555988"/>
                  </a:lnTo>
                  <a:lnTo>
                    <a:pt x="1118651" y="1553290"/>
                  </a:lnTo>
                  <a:lnTo>
                    <a:pt x="1114429" y="1552183"/>
                  </a:lnTo>
                  <a:lnTo>
                    <a:pt x="1110692" y="1554051"/>
                  </a:lnTo>
                  <a:lnTo>
                    <a:pt x="1110899" y="1550800"/>
                  </a:lnTo>
                  <a:lnTo>
                    <a:pt x="1114290" y="1539594"/>
                  </a:lnTo>
                  <a:lnTo>
                    <a:pt x="1117543" y="1524583"/>
                  </a:lnTo>
                  <a:lnTo>
                    <a:pt x="1117889" y="1523476"/>
                  </a:lnTo>
                  <a:lnTo>
                    <a:pt x="1118097" y="1522300"/>
                  </a:lnTo>
                  <a:lnTo>
                    <a:pt x="1118097" y="1521125"/>
                  </a:lnTo>
                  <a:cubicBezTo>
                    <a:pt x="1118097" y="1521125"/>
                    <a:pt x="1117959" y="1520018"/>
                    <a:pt x="1117959" y="1520018"/>
                  </a:cubicBezTo>
                  <a:lnTo>
                    <a:pt x="1116574" y="1521747"/>
                  </a:lnTo>
                  <a:lnTo>
                    <a:pt x="1116574" y="1521747"/>
                  </a:lnTo>
                  <a:cubicBezTo>
                    <a:pt x="1116574" y="1521747"/>
                    <a:pt x="1114360" y="1524376"/>
                    <a:pt x="1114360" y="1524376"/>
                  </a:cubicBezTo>
                  <a:lnTo>
                    <a:pt x="1113044" y="1527350"/>
                  </a:lnTo>
                  <a:lnTo>
                    <a:pt x="1110553" y="1537242"/>
                  </a:lnTo>
                  <a:lnTo>
                    <a:pt x="1108200" y="1543675"/>
                  </a:lnTo>
                  <a:lnTo>
                    <a:pt x="1107231" y="1546857"/>
                  </a:lnTo>
                  <a:lnTo>
                    <a:pt x="1106539" y="1553290"/>
                  </a:lnTo>
                  <a:lnTo>
                    <a:pt x="1105777" y="1556403"/>
                  </a:lnTo>
                  <a:lnTo>
                    <a:pt x="1103909" y="1559101"/>
                  </a:lnTo>
                  <a:lnTo>
                    <a:pt x="1102663" y="1560346"/>
                  </a:lnTo>
                  <a:lnTo>
                    <a:pt x="1101902" y="1560761"/>
                  </a:lnTo>
                  <a:lnTo>
                    <a:pt x="1100933" y="1560553"/>
                  </a:lnTo>
                  <a:lnTo>
                    <a:pt x="1099064" y="1559862"/>
                  </a:lnTo>
                  <a:lnTo>
                    <a:pt x="1097541" y="1558962"/>
                  </a:lnTo>
                  <a:lnTo>
                    <a:pt x="1095880" y="1557579"/>
                  </a:lnTo>
                  <a:lnTo>
                    <a:pt x="1084530" y="1545059"/>
                  </a:lnTo>
                  <a:lnTo>
                    <a:pt x="1082799" y="1542222"/>
                  </a:lnTo>
                  <a:lnTo>
                    <a:pt x="1081830" y="1539456"/>
                  </a:lnTo>
                  <a:lnTo>
                    <a:pt x="1081138" y="1536550"/>
                  </a:lnTo>
                  <a:lnTo>
                    <a:pt x="1080031" y="1533437"/>
                  </a:lnTo>
                  <a:lnTo>
                    <a:pt x="1078439" y="1530671"/>
                  </a:lnTo>
                  <a:lnTo>
                    <a:pt x="1074563" y="1525621"/>
                  </a:lnTo>
                  <a:lnTo>
                    <a:pt x="1072902" y="1522992"/>
                  </a:lnTo>
                  <a:lnTo>
                    <a:pt x="1071587" y="1519949"/>
                  </a:lnTo>
                  <a:lnTo>
                    <a:pt x="1069511" y="1513723"/>
                  </a:lnTo>
                  <a:lnTo>
                    <a:pt x="1068265" y="1510610"/>
                  </a:lnTo>
                  <a:lnTo>
                    <a:pt x="1065981" y="1512962"/>
                  </a:lnTo>
                  <a:lnTo>
                    <a:pt x="1064943" y="1515937"/>
                  </a:lnTo>
                  <a:lnTo>
                    <a:pt x="1065151" y="1519118"/>
                  </a:lnTo>
                  <a:lnTo>
                    <a:pt x="1068127" y="1525275"/>
                  </a:lnTo>
                  <a:lnTo>
                    <a:pt x="1069580" y="1531362"/>
                  </a:lnTo>
                  <a:lnTo>
                    <a:pt x="1070618" y="1534613"/>
                  </a:lnTo>
                  <a:lnTo>
                    <a:pt x="1072279" y="1537726"/>
                  </a:lnTo>
                  <a:lnTo>
                    <a:pt x="1081277" y="1549417"/>
                  </a:lnTo>
                  <a:lnTo>
                    <a:pt x="1086883" y="1555365"/>
                  </a:lnTo>
                  <a:lnTo>
                    <a:pt x="1088751" y="1558340"/>
                  </a:lnTo>
                  <a:lnTo>
                    <a:pt x="1089167" y="1560208"/>
                  </a:lnTo>
                  <a:lnTo>
                    <a:pt x="1089167" y="1564289"/>
                  </a:lnTo>
                  <a:cubicBezTo>
                    <a:pt x="1089167" y="1564289"/>
                    <a:pt x="1089513" y="1566226"/>
                    <a:pt x="1089513" y="1566226"/>
                  </a:cubicBezTo>
                  <a:lnTo>
                    <a:pt x="1090274" y="1568024"/>
                  </a:lnTo>
                  <a:lnTo>
                    <a:pt x="1093665" y="1572590"/>
                  </a:lnTo>
                  <a:lnTo>
                    <a:pt x="1095119" y="1576256"/>
                  </a:lnTo>
                  <a:lnTo>
                    <a:pt x="1096434" y="1583796"/>
                  </a:lnTo>
                  <a:lnTo>
                    <a:pt x="1097472" y="1587531"/>
                  </a:lnTo>
                  <a:lnTo>
                    <a:pt x="1122734" y="1636921"/>
                  </a:lnTo>
                  <a:lnTo>
                    <a:pt x="1125502" y="1640449"/>
                  </a:lnTo>
                  <a:lnTo>
                    <a:pt x="1135123" y="1649372"/>
                  </a:lnTo>
                  <a:lnTo>
                    <a:pt x="1129725" y="1651102"/>
                  </a:lnTo>
                  <a:lnTo>
                    <a:pt x="1129309" y="1658365"/>
                  </a:lnTo>
                  <a:lnTo>
                    <a:pt x="1131593" y="1667011"/>
                  </a:lnTo>
                  <a:lnTo>
                    <a:pt x="1134292" y="1672822"/>
                  </a:lnTo>
                  <a:lnTo>
                    <a:pt x="1136992" y="1675451"/>
                  </a:lnTo>
                  <a:lnTo>
                    <a:pt x="1143290" y="1679186"/>
                  </a:lnTo>
                  <a:lnTo>
                    <a:pt x="1152772" y="1686795"/>
                  </a:lnTo>
                  <a:lnTo>
                    <a:pt x="1155955" y="1689839"/>
                  </a:lnTo>
                  <a:lnTo>
                    <a:pt x="1157616" y="1692951"/>
                  </a:lnTo>
                  <a:lnTo>
                    <a:pt x="1157894" y="1696618"/>
                  </a:lnTo>
                  <a:lnTo>
                    <a:pt x="1158447" y="1700007"/>
                  </a:lnTo>
                  <a:lnTo>
                    <a:pt x="1159485" y="1703189"/>
                  </a:lnTo>
                  <a:lnTo>
                    <a:pt x="1161216" y="1706440"/>
                  </a:lnTo>
                  <a:lnTo>
                    <a:pt x="1164122" y="1710176"/>
                  </a:lnTo>
                  <a:lnTo>
                    <a:pt x="1165299" y="1712182"/>
                  </a:lnTo>
                  <a:lnTo>
                    <a:pt x="1165714" y="1714395"/>
                  </a:lnTo>
                  <a:lnTo>
                    <a:pt x="1165161" y="1713911"/>
                  </a:lnTo>
                  <a:lnTo>
                    <a:pt x="1163500" y="1712942"/>
                  </a:lnTo>
                  <a:lnTo>
                    <a:pt x="1163361" y="1715364"/>
                  </a:lnTo>
                  <a:lnTo>
                    <a:pt x="1164330" y="1722488"/>
                  </a:lnTo>
                  <a:lnTo>
                    <a:pt x="1164330" y="1734110"/>
                  </a:lnTo>
                  <a:cubicBezTo>
                    <a:pt x="1164330" y="1734110"/>
                    <a:pt x="1166476" y="1751403"/>
                    <a:pt x="1166476" y="1751403"/>
                  </a:cubicBezTo>
                  <a:lnTo>
                    <a:pt x="1167791" y="1757006"/>
                  </a:lnTo>
                  <a:lnTo>
                    <a:pt x="1170074" y="1761917"/>
                  </a:lnTo>
                  <a:lnTo>
                    <a:pt x="1172981" y="1764754"/>
                  </a:lnTo>
                  <a:lnTo>
                    <a:pt x="1176442" y="1766967"/>
                  </a:lnTo>
                  <a:lnTo>
                    <a:pt x="1180525" y="1770149"/>
                  </a:lnTo>
                  <a:lnTo>
                    <a:pt x="1183225" y="1773469"/>
                  </a:lnTo>
                  <a:lnTo>
                    <a:pt x="1184194" y="1774438"/>
                  </a:lnTo>
                  <a:lnTo>
                    <a:pt x="1184955" y="1774853"/>
                  </a:lnTo>
                  <a:lnTo>
                    <a:pt x="1185647" y="1775060"/>
                  </a:lnTo>
                  <a:lnTo>
                    <a:pt x="1186201" y="1775060"/>
                  </a:lnTo>
                  <a:cubicBezTo>
                    <a:pt x="1186201" y="1775060"/>
                    <a:pt x="1186616" y="1775268"/>
                    <a:pt x="1186616" y="1775268"/>
                  </a:cubicBezTo>
                  <a:lnTo>
                    <a:pt x="1190354" y="1777758"/>
                  </a:lnTo>
                  <a:lnTo>
                    <a:pt x="1192360" y="1779349"/>
                  </a:lnTo>
                  <a:lnTo>
                    <a:pt x="1193745" y="1781148"/>
                  </a:lnTo>
                  <a:lnTo>
                    <a:pt x="1201081" y="1797403"/>
                  </a:lnTo>
                  <a:lnTo>
                    <a:pt x="1203780" y="1805843"/>
                  </a:lnTo>
                  <a:lnTo>
                    <a:pt x="1206410" y="1819055"/>
                  </a:lnTo>
                  <a:lnTo>
                    <a:pt x="1207518" y="1822997"/>
                  </a:lnTo>
                  <a:lnTo>
                    <a:pt x="1209040" y="1826733"/>
                  </a:lnTo>
                  <a:lnTo>
                    <a:pt x="1216031" y="1840360"/>
                  </a:lnTo>
                  <a:lnTo>
                    <a:pt x="1218176" y="1843542"/>
                  </a:lnTo>
                  <a:lnTo>
                    <a:pt x="1218591" y="1841467"/>
                  </a:lnTo>
                  <a:lnTo>
                    <a:pt x="1218591" y="1839184"/>
                  </a:lnTo>
                  <a:cubicBezTo>
                    <a:pt x="1218591" y="1839184"/>
                    <a:pt x="1218937" y="1837316"/>
                    <a:pt x="1218937" y="1837316"/>
                  </a:cubicBezTo>
                  <a:lnTo>
                    <a:pt x="1220460" y="1836556"/>
                  </a:lnTo>
                  <a:lnTo>
                    <a:pt x="1222606" y="1837870"/>
                  </a:lnTo>
                  <a:lnTo>
                    <a:pt x="1223990" y="1840637"/>
                  </a:lnTo>
                  <a:lnTo>
                    <a:pt x="1225236" y="1843750"/>
                  </a:lnTo>
                  <a:lnTo>
                    <a:pt x="1226897" y="1845963"/>
                  </a:lnTo>
                  <a:lnTo>
                    <a:pt x="1229388" y="1847208"/>
                  </a:lnTo>
                  <a:lnTo>
                    <a:pt x="1234925" y="1849007"/>
                  </a:lnTo>
                  <a:lnTo>
                    <a:pt x="1246068" y="1854472"/>
                  </a:lnTo>
                  <a:lnTo>
                    <a:pt x="1248560" y="1856339"/>
                  </a:lnTo>
                  <a:lnTo>
                    <a:pt x="1250913" y="1859037"/>
                  </a:lnTo>
                  <a:lnTo>
                    <a:pt x="1254720" y="1865124"/>
                  </a:lnTo>
                  <a:lnTo>
                    <a:pt x="1256935" y="1867891"/>
                  </a:lnTo>
                  <a:lnTo>
                    <a:pt x="1259703" y="1870105"/>
                  </a:lnTo>
                  <a:lnTo>
                    <a:pt x="1266001" y="1873909"/>
                  </a:lnTo>
                  <a:lnTo>
                    <a:pt x="1268769" y="1876123"/>
                  </a:lnTo>
                  <a:lnTo>
                    <a:pt x="1269600" y="1877160"/>
                  </a:lnTo>
                  <a:lnTo>
                    <a:pt x="1271469" y="1880619"/>
                  </a:lnTo>
                  <a:lnTo>
                    <a:pt x="1271745" y="1881380"/>
                  </a:lnTo>
                  <a:lnTo>
                    <a:pt x="1272022" y="1883178"/>
                  </a:lnTo>
                  <a:lnTo>
                    <a:pt x="1272368" y="1883870"/>
                  </a:lnTo>
                  <a:lnTo>
                    <a:pt x="1272922" y="1884216"/>
                  </a:lnTo>
                  <a:lnTo>
                    <a:pt x="1273476" y="1884216"/>
                  </a:lnTo>
                  <a:cubicBezTo>
                    <a:pt x="1273476" y="1884216"/>
                    <a:pt x="1274029" y="1884216"/>
                    <a:pt x="1274029" y="1884216"/>
                  </a:cubicBezTo>
                  <a:lnTo>
                    <a:pt x="1274514" y="1884424"/>
                  </a:lnTo>
                  <a:lnTo>
                    <a:pt x="1279082" y="1889542"/>
                  </a:lnTo>
                  <a:lnTo>
                    <a:pt x="1281712" y="1892033"/>
                  </a:lnTo>
                  <a:lnTo>
                    <a:pt x="1284411" y="1893139"/>
                  </a:lnTo>
                  <a:lnTo>
                    <a:pt x="1285034" y="1891203"/>
                  </a:lnTo>
                  <a:lnTo>
                    <a:pt x="1286003" y="1891963"/>
                  </a:lnTo>
                  <a:lnTo>
                    <a:pt x="1286695" y="1892932"/>
                  </a:lnTo>
                  <a:lnTo>
                    <a:pt x="1287180" y="1894039"/>
                  </a:lnTo>
                  <a:lnTo>
                    <a:pt x="1287456" y="1895215"/>
                  </a:lnTo>
                  <a:lnTo>
                    <a:pt x="1292093" y="1902339"/>
                  </a:lnTo>
                  <a:lnTo>
                    <a:pt x="1293270" y="1906006"/>
                  </a:lnTo>
                  <a:lnTo>
                    <a:pt x="1291678" y="1910087"/>
                  </a:lnTo>
                  <a:lnTo>
                    <a:pt x="1290086" y="1911540"/>
                  </a:lnTo>
                  <a:lnTo>
                    <a:pt x="1288148" y="1912715"/>
                  </a:lnTo>
                  <a:lnTo>
                    <a:pt x="1284204" y="1914652"/>
                  </a:lnTo>
                  <a:lnTo>
                    <a:pt x="1279636" y="1917903"/>
                  </a:lnTo>
                  <a:lnTo>
                    <a:pt x="1277213" y="1919287"/>
                  </a:lnTo>
                  <a:lnTo>
                    <a:pt x="1275068" y="1919425"/>
                  </a:lnTo>
                  <a:lnTo>
                    <a:pt x="1277421" y="1920670"/>
                  </a:lnTo>
                  <a:lnTo>
                    <a:pt x="1286211" y="1919495"/>
                  </a:lnTo>
                  <a:lnTo>
                    <a:pt x="1290086" y="1920947"/>
                  </a:lnTo>
                  <a:lnTo>
                    <a:pt x="1288841" y="1922953"/>
                  </a:lnTo>
                  <a:lnTo>
                    <a:pt x="1287110" y="1925720"/>
                  </a:lnTo>
                  <a:lnTo>
                    <a:pt x="1288910" y="1922953"/>
                  </a:lnTo>
                  <a:lnTo>
                    <a:pt x="1290156" y="1920947"/>
                  </a:lnTo>
                  <a:lnTo>
                    <a:pt x="1304690" y="1937134"/>
                  </a:lnTo>
                  <a:lnTo>
                    <a:pt x="1313065" y="1942944"/>
                  </a:lnTo>
                  <a:lnTo>
                    <a:pt x="1324484" y="1943428"/>
                  </a:lnTo>
                  <a:lnTo>
                    <a:pt x="1328568" y="1941907"/>
                  </a:lnTo>
                  <a:lnTo>
                    <a:pt x="1336458" y="1937480"/>
                  </a:lnTo>
                  <a:lnTo>
                    <a:pt x="1340610" y="1935889"/>
                  </a:lnTo>
                  <a:lnTo>
                    <a:pt x="1344832" y="1935543"/>
                  </a:lnTo>
                  <a:lnTo>
                    <a:pt x="1353207" y="1936857"/>
                  </a:lnTo>
                  <a:lnTo>
                    <a:pt x="1357429" y="1937134"/>
                  </a:lnTo>
                  <a:lnTo>
                    <a:pt x="1361720" y="1936096"/>
                  </a:lnTo>
                  <a:lnTo>
                    <a:pt x="1373416" y="1929248"/>
                  </a:lnTo>
                  <a:lnTo>
                    <a:pt x="1377431" y="1928279"/>
                  </a:lnTo>
                  <a:lnTo>
                    <a:pt x="1385736" y="1928764"/>
                  </a:lnTo>
                  <a:lnTo>
                    <a:pt x="1390096" y="1928418"/>
                  </a:lnTo>
                  <a:lnTo>
                    <a:pt x="1397433" y="1925582"/>
                  </a:lnTo>
                  <a:lnTo>
                    <a:pt x="1399994" y="1925028"/>
                  </a:lnTo>
                  <a:lnTo>
                    <a:pt x="1402001" y="1925028"/>
                  </a:lnTo>
                  <a:cubicBezTo>
                    <a:pt x="1402001" y="1925028"/>
                    <a:pt x="1407607" y="1926274"/>
                    <a:pt x="1407607" y="1926274"/>
                  </a:cubicBezTo>
                  <a:lnTo>
                    <a:pt x="1411690" y="1925997"/>
                  </a:lnTo>
                  <a:lnTo>
                    <a:pt x="1415635" y="1924821"/>
                  </a:lnTo>
                  <a:lnTo>
                    <a:pt x="1423318" y="1921985"/>
                  </a:lnTo>
                  <a:lnTo>
                    <a:pt x="1432730" y="1919495"/>
                  </a:lnTo>
                  <a:lnTo>
                    <a:pt x="1436745" y="1917696"/>
                  </a:lnTo>
                  <a:lnTo>
                    <a:pt x="1444912" y="1912024"/>
                  </a:lnTo>
                  <a:lnTo>
                    <a:pt x="1448095" y="1911678"/>
                  </a:lnTo>
                  <a:lnTo>
                    <a:pt x="1456400" y="1913961"/>
                  </a:lnTo>
                  <a:lnTo>
                    <a:pt x="1453701" y="1925928"/>
                  </a:lnTo>
                  <a:lnTo>
                    <a:pt x="1453701" y="1930424"/>
                  </a:lnTo>
                  <a:cubicBezTo>
                    <a:pt x="1453701" y="1930424"/>
                    <a:pt x="1454117" y="1937341"/>
                    <a:pt x="1454117" y="1937341"/>
                  </a:cubicBezTo>
                  <a:lnTo>
                    <a:pt x="1453563" y="1940731"/>
                  </a:lnTo>
                  <a:lnTo>
                    <a:pt x="1451833" y="1943290"/>
                  </a:lnTo>
                  <a:lnTo>
                    <a:pt x="1453148" y="1943290"/>
                  </a:lnTo>
                  <a:cubicBezTo>
                    <a:pt x="1453148" y="1943290"/>
                    <a:pt x="1454186" y="1942944"/>
                    <a:pt x="1454186" y="1942944"/>
                  </a:cubicBezTo>
                  <a:lnTo>
                    <a:pt x="1454878" y="1942183"/>
                  </a:lnTo>
                  <a:lnTo>
                    <a:pt x="1455155" y="1940938"/>
                  </a:lnTo>
                  <a:lnTo>
                    <a:pt x="1456608" y="1941422"/>
                  </a:lnTo>
                  <a:lnTo>
                    <a:pt x="1457923" y="1942114"/>
                  </a:lnTo>
                  <a:lnTo>
                    <a:pt x="1458823" y="1943083"/>
                  </a:lnTo>
                  <a:lnTo>
                    <a:pt x="1459100" y="1944397"/>
                  </a:lnTo>
                  <a:lnTo>
                    <a:pt x="1453978" y="1943913"/>
                  </a:lnTo>
                  <a:lnTo>
                    <a:pt x="1450933" y="1945435"/>
                  </a:lnTo>
                  <a:lnTo>
                    <a:pt x="1449341" y="1948755"/>
                  </a:lnTo>
                  <a:lnTo>
                    <a:pt x="1447196" y="1962105"/>
                  </a:lnTo>
                  <a:lnTo>
                    <a:pt x="1446019" y="1965979"/>
                  </a:lnTo>
                  <a:lnTo>
                    <a:pt x="1433561" y="1988322"/>
                  </a:lnTo>
                  <a:lnTo>
                    <a:pt x="1427955" y="1995793"/>
                  </a:lnTo>
                  <a:lnTo>
                    <a:pt x="1422487" y="2007137"/>
                  </a:lnTo>
                  <a:lnTo>
                    <a:pt x="1414528" y="2020419"/>
                  </a:lnTo>
                  <a:lnTo>
                    <a:pt x="1408299" y="2035983"/>
                  </a:lnTo>
                  <a:lnTo>
                    <a:pt x="1403939" y="2043453"/>
                  </a:lnTo>
                  <a:lnTo>
                    <a:pt x="1383937" y="2071884"/>
                  </a:lnTo>
                  <a:lnTo>
                    <a:pt x="1361166" y="2097893"/>
                  </a:lnTo>
                  <a:lnTo>
                    <a:pt x="1348501" y="2109583"/>
                  </a:lnTo>
                  <a:lnTo>
                    <a:pt x="1341995" y="2114287"/>
                  </a:lnTo>
                  <a:lnTo>
                    <a:pt x="1321024" y="2126323"/>
                  </a:lnTo>
                  <a:lnTo>
                    <a:pt x="1300883" y="2142302"/>
                  </a:lnTo>
                  <a:lnTo>
                    <a:pt x="1264617" y="2180832"/>
                  </a:lnTo>
                  <a:lnTo>
                    <a:pt x="1262333" y="2183945"/>
                  </a:lnTo>
                  <a:lnTo>
                    <a:pt x="1256796" y="2193353"/>
                  </a:lnTo>
                  <a:lnTo>
                    <a:pt x="1254512" y="2196258"/>
                  </a:lnTo>
                  <a:lnTo>
                    <a:pt x="1254512" y="2196258"/>
                  </a:lnTo>
                  <a:cubicBezTo>
                    <a:pt x="1254512" y="2196258"/>
                    <a:pt x="1252712" y="2198402"/>
                    <a:pt x="1252712" y="2198402"/>
                  </a:cubicBezTo>
                  <a:lnTo>
                    <a:pt x="1250982" y="2199924"/>
                  </a:lnTo>
                  <a:lnTo>
                    <a:pt x="1249044" y="2201100"/>
                  </a:lnTo>
                  <a:lnTo>
                    <a:pt x="1246553" y="2202137"/>
                  </a:lnTo>
                  <a:lnTo>
                    <a:pt x="1245099" y="2202276"/>
                  </a:lnTo>
                  <a:lnTo>
                    <a:pt x="1243923" y="2202068"/>
                  </a:lnTo>
                  <a:lnTo>
                    <a:pt x="1243023" y="2202345"/>
                  </a:lnTo>
                  <a:lnTo>
                    <a:pt x="1242469" y="2203867"/>
                  </a:lnTo>
                  <a:lnTo>
                    <a:pt x="1241431" y="2203313"/>
                  </a:lnTo>
                  <a:lnTo>
                    <a:pt x="1241154" y="2203175"/>
                  </a:lnTo>
                  <a:lnTo>
                    <a:pt x="1241639" y="2205319"/>
                  </a:lnTo>
                  <a:lnTo>
                    <a:pt x="1241431" y="2207187"/>
                  </a:lnTo>
                  <a:lnTo>
                    <a:pt x="1240739" y="2208847"/>
                  </a:lnTo>
                  <a:lnTo>
                    <a:pt x="1239632" y="2210507"/>
                  </a:lnTo>
                  <a:lnTo>
                    <a:pt x="1237555" y="2212583"/>
                  </a:lnTo>
                  <a:lnTo>
                    <a:pt x="1235548" y="2213343"/>
                  </a:lnTo>
                  <a:lnTo>
                    <a:pt x="1233403" y="2213689"/>
                  </a:lnTo>
                  <a:lnTo>
                    <a:pt x="1230773" y="2214450"/>
                  </a:lnTo>
                  <a:lnTo>
                    <a:pt x="1228558" y="2215834"/>
                  </a:lnTo>
                  <a:lnTo>
                    <a:pt x="1227451" y="2217494"/>
                  </a:lnTo>
                  <a:lnTo>
                    <a:pt x="1226966" y="2219431"/>
                  </a:lnTo>
                  <a:lnTo>
                    <a:pt x="1226620" y="2221852"/>
                  </a:lnTo>
                  <a:lnTo>
                    <a:pt x="1225997" y="2224481"/>
                  </a:lnTo>
                  <a:lnTo>
                    <a:pt x="1225236" y="2226486"/>
                  </a:lnTo>
                  <a:lnTo>
                    <a:pt x="1221083" y="2234026"/>
                  </a:lnTo>
                  <a:lnTo>
                    <a:pt x="1215823" y="2246823"/>
                  </a:lnTo>
                  <a:lnTo>
                    <a:pt x="1212985" y="2252496"/>
                  </a:lnTo>
                  <a:lnTo>
                    <a:pt x="1211463" y="2254640"/>
                  </a:lnTo>
                  <a:lnTo>
                    <a:pt x="1209802" y="2256024"/>
                  </a:lnTo>
                  <a:lnTo>
                    <a:pt x="1208210" y="2257200"/>
                  </a:lnTo>
                  <a:lnTo>
                    <a:pt x="1206618" y="2258721"/>
                  </a:lnTo>
                  <a:lnTo>
                    <a:pt x="1198036" y="2252703"/>
                  </a:lnTo>
                  <a:lnTo>
                    <a:pt x="1185301" y="2243503"/>
                  </a:lnTo>
                  <a:lnTo>
                    <a:pt x="1198036" y="2252703"/>
                  </a:lnTo>
                  <a:lnTo>
                    <a:pt x="1206618" y="2258721"/>
                  </a:lnTo>
                  <a:lnTo>
                    <a:pt x="1204334" y="2267576"/>
                  </a:lnTo>
                  <a:lnTo>
                    <a:pt x="1198382" y="2284385"/>
                  </a:lnTo>
                  <a:lnTo>
                    <a:pt x="1198036" y="2288604"/>
                  </a:lnTo>
                  <a:lnTo>
                    <a:pt x="1199420" y="2292824"/>
                  </a:lnTo>
                  <a:lnTo>
                    <a:pt x="1200804" y="2294553"/>
                  </a:lnTo>
                  <a:lnTo>
                    <a:pt x="1204126" y="2297320"/>
                  </a:lnTo>
                  <a:lnTo>
                    <a:pt x="1205718" y="2298842"/>
                  </a:lnTo>
                  <a:lnTo>
                    <a:pt x="1206341" y="2299810"/>
                  </a:lnTo>
                  <a:lnTo>
                    <a:pt x="1207448" y="2302024"/>
                  </a:lnTo>
                  <a:lnTo>
                    <a:pt x="1208072" y="2302854"/>
                  </a:lnTo>
                  <a:lnTo>
                    <a:pt x="1208902" y="2303269"/>
                  </a:lnTo>
                  <a:lnTo>
                    <a:pt x="1211048" y="2303753"/>
                  </a:lnTo>
                  <a:lnTo>
                    <a:pt x="1211878" y="2304237"/>
                  </a:lnTo>
                  <a:lnTo>
                    <a:pt x="1213124" y="2306797"/>
                  </a:lnTo>
                  <a:lnTo>
                    <a:pt x="1212709" y="2308941"/>
                  </a:lnTo>
                  <a:lnTo>
                    <a:pt x="1209802" y="2313161"/>
                  </a:lnTo>
                  <a:lnTo>
                    <a:pt x="1208694" y="2315582"/>
                  </a:lnTo>
                  <a:lnTo>
                    <a:pt x="1208210" y="2318003"/>
                  </a:lnTo>
                  <a:lnTo>
                    <a:pt x="1208002" y="2323191"/>
                  </a:lnTo>
                  <a:lnTo>
                    <a:pt x="1210701" y="2323191"/>
                  </a:lnTo>
                  <a:cubicBezTo>
                    <a:pt x="1210701" y="2323191"/>
                    <a:pt x="1210978" y="2326165"/>
                    <a:pt x="1210978" y="2326165"/>
                  </a:cubicBezTo>
                  <a:lnTo>
                    <a:pt x="1209109" y="2332737"/>
                  </a:lnTo>
                  <a:lnTo>
                    <a:pt x="1208694" y="2336472"/>
                  </a:lnTo>
                  <a:lnTo>
                    <a:pt x="1209317" y="2339654"/>
                  </a:lnTo>
                  <a:lnTo>
                    <a:pt x="1212155" y="2345949"/>
                  </a:lnTo>
                  <a:lnTo>
                    <a:pt x="1214370" y="2353212"/>
                  </a:lnTo>
                  <a:lnTo>
                    <a:pt x="1215061" y="2356463"/>
                  </a:lnTo>
                  <a:lnTo>
                    <a:pt x="1217415" y="2363173"/>
                  </a:lnTo>
                  <a:lnTo>
                    <a:pt x="1218038" y="2366770"/>
                  </a:lnTo>
                  <a:lnTo>
                    <a:pt x="1217069" y="2369606"/>
                  </a:lnTo>
                  <a:lnTo>
                    <a:pt x="1219353" y="2370091"/>
                  </a:lnTo>
                  <a:lnTo>
                    <a:pt x="1221567" y="2371266"/>
                  </a:lnTo>
                  <a:lnTo>
                    <a:pt x="1229458" y="2376178"/>
                  </a:lnTo>
                  <a:lnTo>
                    <a:pt x="1231119" y="2377561"/>
                  </a:lnTo>
                  <a:lnTo>
                    <a:pt x="1232295" y="2379429"/>
                  </a:lnTo>
                  <a:lnTo>
                    <a:pt x="1232849" y="2380605"/>
                  </a:lnTo>
                  <a:lnTo>
                    <a:pt x="1233541" y="2381712"/>
                  </a:lnTo>
                  <a:lnTo>
                    <a:pt x="1234372" y="2382749"/>
                  </a:lnTo>
                  <a:lnTo>
                    <a:pt x="1235410" y="2383580"/>
                  </a:lnTo>
                  <a:lnTo>
                    <a:pt x="1234787" y="2384133"/>
                  </a:lnTo>
                  <a:lnTo>
                    <a:pt x="1233541" y="2385309"/>
                  </a:lnTo>
                  <a:lnTo>
                    <a:pt x="1232849" y="2385793"/>
                  </a:lnTo>
                  <a:lnTo>
                    <a:pt x="1233403" y="2386070"/>
                  </a:lnTo>
                  <a:lnTo>
                    <a:pt x="1234510" y="2386831"/>
                  </a:lnTo>
                  <a:lnTo>
                    <a:pt x="1235064" y="2387107"/>
                  </a:lnTo>
                  <a:lnTo>
                    <a:pt x="1234026" y="2388629"/>
                  </a:lnTo>
                  <a:lnTo>
                    <a:pt x="1233195" y="2390981"/>
                  </a:lnTo>
                  <a:lnTo>
                    <a:pt x="1232157" y="2395339"/>
                  </a:lnTo>
                  <a:lnTo>
                    <a:pt x="1231811" y="2397898"/>
                  </a:lnTo>
                  <a:lnTo>
                    <a:pt x="1231811" y="2400665"/>
                  </a:lnTo>
                  <a:cubicBezTo>
                    <a:pt x="1231811" y="2400665"/>
                    <a:pt x="1233264" y="2418374"/>
                    <a:pt x="1233264" y="2418374"/>
                  </a:cubicBezTo>
                  <a:lnTo>
                    <a:pt x="1234441" y="2426259"/>
                  </a:lnTo>
                  <a:lnTo>
                    <a:pt x="1234164" y="2429234"/>
                  </a:lnTo>
                  <a:lnTo>
                    <a:pt x="1233679" y="2429995"/>
                  </a:lnTo>
                  <a:lnTo>
                    <a:pt x="1232849" y="2430479"/>
                  </a:lnTo>
                  <a:lnTo>
                    <a:pt x="1232088" y="2431102"/>
                  </a:lnTo>
                  <a:lnTo>
                    <a:pt x="1231811" y="2432139"/>
                  </a:lnTo>
                  <a:lnTo>
                    <a:pt x="1232157" y="2432416"/>
                  </a:lnTo>
                  <a:lnTo>
                    <a:pt x="1232987" y="2432831"/>
                  </a:lnTo>
                  <a:lnTo>
                    <a:pt x="1233956" y="2433384"/>
                  </a:lnTo>
                  <a:lnTo>
                    <a:pt x="1234648" y="2434214"/>
                  </a:lnTo>
                  <a:lnTo>
                    <a:pt x="1234994" y="2436635"/>
                  </a:lnTo>
                  <a:lnTo>
                    <a:pt x="1234372" y="2444798"/>
                  </a:lnTo>
                  <a:lnTo>
                    <a:pt x="1234718" y="2454690"/>
                  </a:lnTo>
                  <a:lnTo>
                    <a:pt x="1235202" y="2457733"/>
                  </a:lnTo>
                  <a:lnTo>
                    <a:pt x="1235756" y="2458633"/>
                  </a:lnTo>
                  <a:lnTo>
                    <a:pt x="1236448" y="2458978"/>
                  </a:lnTo>
                  <a:lnTo>
                    <a:pt x="1237140" y="2459393"/>
                  </a:lnTo>
                  <a:lnTo>
                    <a:pt x="1237555" y="2460638"/>
                  </a:lnTo>
                  <a:lnTo>
                    <a:pt x="1237278" y="2461884"/>
                  </a:lnTo>
                  <a:lnTo>
                    <a:pt x="1236586" y="2463060"/>
                  </a:lnTo>
                  <a:lnTo>
                    <a:pt x="1236033" y="2464374"/>
                  </a:lnTo>
                  <a:lnTo>
                    <a:pt x="1236033" y="2465965"/>
                  </a:lnTo>
                  <a:cubicBezTo>
                    <a:pt x="1236033" y="2465965"/>
                    <a:pt x="1237763" y="2463544"/>
                    <a:pt x="1237763" y="2463544"/>
                  </a:cubicBezTo>
                  <a:lnTo>
                    <a:pt x="1238939" y="2465342"/>
                  </a:lnTo>
                  <a:lnTo>
                    <a:pt x="1239562" y="2469009"/>
                  </a:lnTo>
                  <a:lnTo>
                    <a:pt x="1239355" y="2472052"/>
                  </a:lnTo>
                  <a:lnTo>
                    <a:pt x="1238732" y="2473436"/>
                  </a:lnTo>
                  <a:lnTo>
                    <a:pt x="1236794" y="2476410"/>
                  </a:lnTo>
                  <a:lnTo>
                    <a:pt x="1236240" y="2477655"/>
                  </a:lnTo>
                  <a:lnTo>
                    <a:pt x="1235548" y="2482705"/>
                  </a:lnTo>
                  <a:lnTo>
                    <a:pt x="1234925" y="2484642"/>
                  </a:lnTo>
                  <a:lnTo>
                    <a:pt x="1232780" y="2488101"/>
                  </a:lnTo>
                  <a:lnTo>
                    <a:pt x="1224959" y="2497508"/>
                  </a:lnTo>
                  <a:lnTo>
                    <a:pt x="1222606" y="2501313"/>
                  </a:lnTo>
                  <a:lnTo>
                    <a:pt x="1221637" y="2502488"/>
                  </a:lnTo>
                  <a:lnTo>
                    <a:pt x="1220945" y="2502904"/>
                  </a:lnTo>
                  <a:lnTo>
                    <a:pt x="1219007" y="2503319"/>
                  </a:lnTo>
                  <a:lnTo>
                    <a:pt x="1218315" y="2503803"/>
                  </a:lnTo>
                  <a:lnTo>
                    <a:pt x="1218315" y="2504425"/>
                  </a:lnTo>
                  <a:lnTo>
                    <a:pt x="1219007" y="2506362"/>
                  </a:lnTo>
                  <a:lnTo>
                    <a:pt x="1219007" y="2507054"/>
                  </a:lnTo>
                  <a:cubicBezTo>
                    <a:pt x="1219007" y="2507054"/>
                    <a:pt x="1216308" y="2509752"/>
                    <a:pt x="1216308" y="2509752"/>
                  </a:cubicBezTo>
                  <a:lnTo>
                    <a:pt x="1202534" y="2518122"/>
                  </a:lnTo>
                  <a:lnTo>
                    <a:pt x="1200043" y="2519229"/>
                  </a:lnTo>
                  <a:lnTo>
                    <a:pt x="1186408" y="2523379"/>
                  </a:lnTo>
                  <a:lnTo>
                    <a:pt x="1178518" y="2527114"/>
                  </a:lnTo>
                  <a:lnTo>
                    <a:pt x="1170974" y="2531680"/>
                  </a:lnTo>
                  <a:lnTo>
                    <a:pt x="1164053" y="2536591"/>
                  </a:lnTo>
                  <a:lnTo>
                    <a:pt x="1161354" y="2539220"/>
                  </a:lnTo>
                  <a:lnTo>
                    <a:pt x="1150073" y="2554507"/>
                  </a:lnTo>
                  <a:lnTo>
                    <a:pt x="1147304" y="2556997"/>
                  </a:lnTo>
                  <a:lnTo>
                    <a:pt x="1145089" y="2556721"/>
                  </a:lnTo>
                  <a:lnTo>
                    <a:pt x="1144605" y="2559003"/>
                  </a:lnTo>
                  <a:lnTo>
                    <a:pt x="1143013" y="2560041"/>
                  </a:lnTo>
                  <a:lnTo>
                    <a:pt x="1140798" y="2560594"/>
                  </a:lnTo>
                  <a:lnTo>
                    <a:pt x="1138514" y="2561424"/>
                  </a:lnTo>
                  <a:lnTo>
                    <a:pt x="1135953" y="2563292"/>
                  </a:lnTo>
                  <a:lnTo>
                    <a:pt x="1133600" y="2565436"/>
                  </a:lnTo>
                  <a:lnTo>
                    <a:pt x="1124603" y="2575674"/>
                  </a:lnTo>
                  <a:lnTo>
                    <a:pt x="1121765" y="2578233"/>
                  </a:lnTo>
                  <a:lnTo>
                    <a:pt x="1118789" y="2579893"/>
                  </a:lnTo>
                  <a:lnTo>
                    <a:pt x="1116574" y="2580378"/>
                  </a:lnTo>
                  <a:lnTo>
                    <a:pt x="1115190" y="2579893"/>
                  </a:lnTo>
                  <a:lnTo>
                    <a:pt x="1113806" y="2579063"/>
                  </a:lnTo>
                  <a:lnTo>
                    <a:pt x="1111522" y="2578372"/>
                  </a:lnTo>
                  <a:lnTo>
                    <a:pt x="1113668" y="2581554"/>
                  </a:lnTo>
                  <a:lnTo>
                    <a:pt x="1113668" y="2585566"/>
                  </a:lnTo>
                  <a:lnTo>
                    <a:pt x="1112906" y="2589716"/>
                  </a:lnTo>
                  <a:lnTo>
                    <a:pt x="1112629" y="2593590"/>
                  </a:lnTo>
                  <a:lnTo>
                    <a:pt x="1113806" y="2596980"/>
                  </a:lnTo>
                  <a:lnTo>
                    <a:pt x="1118166" y="2603620"/>
                  </a:lnTo>
                  <a:lnTo>
                    <a:pt x="1119896" y="2607079"/>
                  </a:lnTo>
                  <a:lnTo>
                    <a:pt x="1124534" y="2624026"/>
                  </a:lnTo>
                  <a:lnTo>
                    <a:pt x="1125502" y="2636824"/>
                  </a:lnTo>
                  <a:lnTo>
                    <a:pt x="1126817" y="2639590"/>
                  </a:lnTo>
                  <a:lnTo>
                    <a:pt x="1127994" y="2633711"/>
                  </a:lnTo>
                  <a:lnTo>
                    <a:pt x="1128756" y="2632466"/>
                  </a:lnTo>
                  <a:lnTo>
                    <a:pt x="1129932" y="2635301"/>
                  </a:lnTo>
                  <a:lnTo>
                    <a:pt x="1130140" y="2637377"/>
                  </a:lnTo>
                  <a:lnTo>
                    <a:pt x="1129171" y="2643533"/>
                  </a:lnTo>
                  <a:lnTo>
                    <a:pt x="1129378" y="2645608"/>
                  </a:lnTo>
                  <a:lnTo>
                    <a:pt x="1130417" y="2649620"/>
                  </a:lnTo>
                  <a:lnTo>
                    <a:pt x="1130624" y="2651557"/>
                  </a:lnTo>
                  <a:lnTo>
                    <a:pt x="1129863" y="2655500"/>
                  </a:lnTo>
                  <a:lnTo>
                    <a:pt x="1127025" y="2663663"/>
                  </a:lnTo>
                  <a:lnTo>
                    <a:pt x="1126679" y="2667744"/>
                  </a:lnTo>
                  <a:lnTo>
                    <a:pt x="1127302" y="2670234"/>
                  </a:lnTo>
                  <a:lnTo>
                    <a:pt x="1128132" y="2670372"/>
                  </a:lnTo>
                  <a:lnTo>
                    <a:pt x="1129101" y="2670027"/>
                  </a:lnTo>
                  <a:lnTo>
                    <a:pt x="1130001" y="2671133"/>
                  </a:lnTo>
                  <a:lnTo>
                    <a:pt x="1129171" y="2678258"/>
                  </a:lnTo>
                  <a:lnTo>
                    <a:pt x="1123911" y="2684830"/>
                  </a:lnTo>
                  <a:lnTo>
                    <a:pt x="1116851" y="2690018"/>
                  </a:lnTo>
                  <a:lnTo>
                    <a:pt x="1110692" y="2693269"/>
                  </a:lnTo>
                  <a:lnTo>
                    <a:pt x="1087713" y="2701985"/>
                  </a:lnTo>
                  <a:lnTo>
                    <a:pt x="1080515" y="2705928"/>
                  </a:lnTo>
                  <a:lnTo>
                    <a:pt x="1077262" y="2708279"/>
                  </a:lnTo>
                  <a:lnTo>
                    <a:pt x="1074425" y="2710908"/>
                  </a:lnTo>
                  <a:lnTo>
                    <a:pt x="1072141" y="2713883"/>
                  </a:lnTo>
                  <a:lnTo>
                    <a:pt x="1070549" y="2717549"/>
                  </a:lnTo>
                  <a:lnTo>
                    <a:pt x="1069995" y="2720385"/>
                  </a:lnTo>
                  <a:lnTo>
                    <a:pt x="1070411" y="2722530"/>
                  </a:lnTo>
                  <a:lnTo>
                    <a:pt x="1071795" y="2724466"/>
                  </a:lnTo>
                  <a:lnTo>
                    <a:pt x="1074217" y="2726541"/>
                  </a:lnTo>
                  <a:lnTo>
                    <a:pt x="1074425" y="2725158"/>
                  </a:lnTo>
                  <a:lnTo>
                    <a:pt x="1074840" y="2723982"/>
                  </a:lnTo>
                  <a:lnTo>
                    <a:pt x="1075463" y="2722945"/>
                  </a:lnTo>
                  <a:lnTo>
                    <a:pt x="1076363" y="2722253"/>
                  </a:lnTo>
                  <a:lnTo>
                    <a:pt x="1074909" y="2739961"/>
                  </a:lnTo>
                  <a:lnTo>
                    <a:pt x="1074909" y="2739961"/>
                  </a:lnTo>
                  <a:cubicBezTo>
                    <a:pt x="1074909" y="2739961"/>
                    <a:pt x="1073941" y="2744803"/>
                    <a:pt x="1073941" y="2744803"/>
                  </a:cubicBezTo>
                  <a:lnTo>
                    <a:pt x="1069926" y="2758846"/>
                  </a:lnTo>
                  <a:lnTo>
                    <a:pt x="1067573" y="2770605"/>
                  </a:lnTo>
                  <a:lnTo>
                    <a:pt x="1065635" y="2776139"/>
                  </a:lnTo>
                  <a:lnTo>
                    <a:pt x="1062451" y="2781327"/>
                  </a:lnTo>
                  <a:lnTo>
                    <a:pt x="1058853" y="2784786"/>
                  </a:lnTo>
                  <a:lnTo>
                    <a:pt x="1051032" y="2790112"/>
                  </a:lnTo>
                  <a:lnTo>
                    <a:pt x="1047294" y="2793363"/>
                  </a:lnTo>
                  <a:lnTo>
                    <a:pt x="1043903" y="2797513"/>
                  </a:lnTo>
                  <a:lnTo>
                    <a:pt x="1020440" y="2835351"/>
                  </a:lnTo>
                  <a:lnTo>
                    <a:pt x="992410" y="2862606"/>
                  </a:lnTo>
                  <a:lnTo>
                    <a:pt x="962580" y="2886747"/>
                  </a:lnTo>
                  <a:lnTo>
                    <a:pt x="954620" y="2891728"/>
                  </a:lnTo>
                  <a:lnTo>
                    <a:pt x="947284" y="2895394"/>
                  </a:lnTo>
                  <a:lnTo>
                    <a:pt x="943408" y="2896708"/>
                  </a:lnTo>
                  <a:lnTo>
                    <a:pt x="939532" y="2897331"/>
                  </a:lnTo>
                  <a:lnTo>
                    <a:pt x="936764" y="2897123"/>
                  </a:lnTo>
                  <a:lnTo>
                    <a:pt x="933996" y="2896639"/>
                  </a:lnTo>
                  <a:lnTo>
                    <a:pt x="931227" y="2896431"/>
                  </a:lnTo>
                  <a:lnTo>
                    <a:pt x="928528" y="2896916"/>
                  </a:lnTo>
                  <a:lnTo>
                    <a:pt x="926452" y="2898368"/>
                  </a:lnTo>
                  <a:lnTo>
                    <a:pt x="925759" y="2900236"/>
                  </a:lnTo>
                  <a:lnTo>
                    <a:pt x="925413" y="2902034"/>
                  </a:lnTo>
                  <a:lnTo>
                    <a:pt x="924583" y="2903418"/>
                  </a:lnTo>
                  <a:lnTo>
                    <a:pt x="922714" y="2903971"/>
                  </a:lnTo>
                  <a:lnTo>
                    <a:pt x="920569" y="2903694"/>
                  </a:lnTo>
                  <a:lnTo>
                    <a:pt x="916485" y="2902588"/>
                  </a:lnTo>
                  <a:lnTo>
                    <a:pt x="914409" y="2902449"/>
                  </a:lnTo>
                  <a:lnTo>
                    <a:pt x="912817" y="2902726"/>
                  </a:lnTo>
                  <a:lnTo>
                    <a:pt x="911363" y="2903349"/>
                  </a:lnTo>
                  <a:lnTo>
                    <a:pt x="909633" y="2904317"/>
                  </a:lnTo>
                  <a:lnTo>
                    <a:pt x="907903" y="2905631"/>
                  </a:lnTo>
                  <a:lnTo>
                    <a:pt x="906657" y="2906669"/>
                  </a:lnTo>
                  <a:lnTo>
                    <a:pt x="905135" y="2907292"/>
                  </a:lnTo>
                  <a:lnTo>
                    <a:pt x="902505" y="2907153"/>
                  </a:lnTo>
                  <a:lnTo>
                    <a:pt x="900221" y="2906669"/>
                  </a:lnTo>
                  <a:lnTo>
                    <a:pt x="895653" y="2905147"/>
                  </a:lnTo>
                  <a:lnTo>
                    <a:pt x="890808" y="2903902"/>
                  </a:lnTo>
                  <a:lnTo>
                    <a:pt x="885202" y="2902864"/>
                  </a:lnTo>
                  <a:lnTo>
                    <a:pt x="882502" y="2902864"/>
                  </a:lnTo>
                  <a:lnTo>
                    <a:pt x="880703" y="2903279"/>
                  </a:lnTo>
                  <a:lnTo>
                    <a:pt x="877174" y="2904663"/>
                  </a:lnTo>
                  <a:lnTo>
                    <a:pt x="875305" y="2905078"/>
                  </a:lnTo>
                  <a:lnTo>
                    <a:pt x="870737" y="2905078"/>
                  </a:lnTo>
                  <a:cubicBezTo>
                    <a:pt x="870737" y="2905078"/>
                    <a:pt x="862154" y="2904041"/>
                    <a:pt x="862154" y="2904041"/>
                  </a:cubicBezTo>
                  <a:lnTo>
                    <a:pt x="857587" y="2904456"/>
                  </a:lnTo>
                  <a:lnTo>
                    <a:pt x="853296" y="2906047"/>
                  </a:lnTo>
                  <a:lnTo>
                    <a:pt x="845544" y="2910474"/>
                  </a:lnTo>
                  <a:lnTo>
                    <a:pt x="841322" y="2911926"/>
                  </a:lnTo>
                  <a:lnTo>
                    <a:pt x="837169" y="2912341"/>
                  </a:lnTo>
                  <a:lnTo>
                    <a:pt x="829210" y="2912203"/>
                  </a:lnTo>
                  <a:lnTo>
                    <a:pt x="825196" y="2912549"/>
                  </a:lnTo>
                  <a:lnTo>
                    <a:pt x="822981" y="2913033"/>
                  </a:lnTo>
                  <a:lnTo>
                    <a:pt x="818413" y="2914347"/>
                  </a:lnTo>
                  <a:lnTo>
                    <a:pt x="816337" y="2915247"/>
                  </a:lnTo>
                  <a:lnTo>
                    <a:pt x="814330" y="2916699"/>
                  </a:lnTo>
                  <a:lnTo>
                    <a:pt x="810315" y="2920296"/>
                  </a:lnTo>
                  <a:lnTo>
                    <a:pt x="808239" y="2921472"/>
                  </a:lnTo>
                  <a:lnTo>
                    <a:pt x="804156" y="2921472"/>
                  </a:lnTo>
                  <a:cubicBezTo>
                    <a:pt x="804156" y="2921472"/>
                    <a:pt x="796404" y="2918083"/>
                    <a:pt x="796404" y="2918083"/>
                  </a:cubicBezTo>
                  <a:lnTo>
                    <a:pt x="792943" y="2917668"/>
                  </a:lnTo>
                  <a:lnTo>
                    <a:pt x="793566" y="2915454"/>
                  </a:lnTo>
                  <a:lnTo>
                    <a:pt x="792736" y="2913932"/>
                  </a:lnTo>
                  <a:lnTo>
                    <a:pt x="791075" y="2912895"/>
                  </a:lnTo>
                  <a:lnTo>
                    <a:pt x="789275" y="2912272"/>
                  </a:lnTo>
                  <a:lnTo>
                    <a:pt x="785676" y="2911788"/>
                  </a:lnTo>
                  <a:lnTo>
                    <a:pt x="784915" y="2911580"/>
                  </a:lnTo>
                  <a:lnTo>
                    <a:pt x="784085" y="2911096"/>
                  </a:lnTo>
                  <a:lnTo>
                    <a:pt x="783807" y="2911096"/>
                  </a:lnTo>
                  <a:cubicBezTo>
                    <a:pt x="783807" y="2911096"/>
                    <a:pt x="783116" y="2909920"/>
                    <a:pt x="783116" y="2909920"/>
                  </a:cubicBezTo>
                  <a:lnTo>
                    <a:pt x="782492" y="2908122"/>
                  </a:lnTo>
                  <a:lnTo>
                    <a:pt x="782492" y="2906600"/>
                  </a:lnTo>
                  <a:cubicBezTo>
                    <a:pt x="782492" y="2906600"/>
                    <a:pt x="781801" y="2905424"/>
                    <a:pt x="781801" y="2905424"/>
                  </a:cubicBezTo>
                  <a:lnTo>
                    <a:pt x="779586" y="2904940"/>
                  </a:lnTo>
                  <a:lnTo>
                    <a:pt x="777163" y="2905424"/>
                  </a:lnTo>
                  <a:lnTo>
                    <a:pt x="775848" y="2906807"/>
                  </a:lnTo>
                  <a:lnTo>
                    <a:pt x="775364" y="2908882"/>
                  </a:lnTo>
                  <a:lnTo>
                    <a:pt x="775502" y="2911373"/>
                  </a:lnTo>
                  <a:lnTo>
                    <a:pt x="774395" y="2909989"/>
                  </a:lnTo>
                  <a:lnTo>
                    <a:pt x="773564" y="2908399"/>
                  </a:lnTo>
                  <a:lnTo>
                    <a:pt x="773011" y="2906669"/>
                  </a:lnTo>
                  <a:lnTo>
                    <a:pt x="772872" y="2904940"/>
                  </a:lnTo>
                  <a:lnTo>
                    <a:pt x="773357" y="2902864"/>
                  </a:lnTo>
                  <a:lnTo>
                    <a:pt x="775018" y="2900167"/>
                  </a:lnTo>
                  <a:lnTo>
                    <a:pt x="775433" y="2898368"/>
                  </a:lnTo>
                  <a:lnTo>
                    <a:pt x="774672" y="2894910"/>
                  </a:lnTo>
                  <a:lnTo>
                    <a:pt x="772526" y="2891243"/>
                  </a:lnTo>
                  <a:lnTo>
                    <a:pt x="763875" y="2879346"/>
                  </a:lnTo>
                  <a:lnTo>
                    <a:pt x="762906" y="2876094"/>
                  </a:lnTo>
                  <a:lnTo>
                    <a:pt x="764498" y="2873328"/>
                  </a:lnTo>
                  <a:lnTo>
                    <a:pt x="765605" y="2873120"/>
                  </a:lnTo>
                  <a:lnTo>
                    <a:pt x="766989" y="2873328"/>
                  </a:lnTo>
                  <a:lnTo>
                    <a:pt x="768581" y="2873328"/>
                  </a:lnTo>
                  <a:cubicBezTo>
                    <a:pt x="768581" y="2873328"/>
                    <a:pt x="770450" y="2872151"/>
                    <a:pt x="770450" y="2872151"/>
                  </a:cubicBezTo>
                  <a:lnTo>
                    <a:pt x="771488" y="2870906"/>
                  </a:lnTo>
                  <a:lnTo>
                    <a:pt x="772111" y="2869523"/>
                  </a:lnTo>
                  <a:lnTo>
                    <a:pt x="772526" y="2868001"/>
                  </a:lnTo>
                  <a:lnTo>
                    <a:pt x="772734" y="2866479"/>
                  </a:lnTo>
                  <a:lnTo>
                    <a:pt x="772319" y="2858109"/>
                  </a:lnTo>
                  <a:lnTo>
                    <a:pt x="769412" y="2850708"/>
                  </a:lnTo>
                  <a:lnTo>
                    <a:pt x="753286" y="2824007"/>
                  </a:lnTo>
                  <a:lnTo>
                    <a:pt x="742489" y="2794746"/>
                  </a:lnTo>
                  <a:lnTo>
                    <a:pt x="738682" y="2787276"/>
                  </a:lnTo>
                  <a:lnTo>
                    <a:pt x="733699" y="2781119"/>
                  </a:lnTo>
                  <a:lnTo>
                    <a:pt x="733699" y="2781119"/>
                  </a:lnTo>
                  <a:cubicBezTo>
                    <a:pt x="733699" y="2781119"/>
                    <a:pt x="726708" y="2775240"/>
                    <a:pt x="726708" y="2775240"/>
                  </a:cubicBezTo>
                  <a:lnTo>
                    <a:pt x="720272" y="2768115"/>
                  </a:lnTo>
                  <a:lnTo>
                    <a:pt x="714804" y="2760298"/>
                  </a:lnTo>
                  <a:lnTo>
                    <a:pt x="710583" y="2752136"/>
                  </a:lnTo>
                  <a:lnTo>
                    <a:pt x="709060" y="2748262"/>
                  </a:lnTo>
                  <a:lnTo>
                    <a:pt x="706845" y="2739823"/>
                  </a:lnTo>
                  <a:lnTo>
                    <a:pt x="705876" y="2733528"/>
                  </a:lnTo>
                  <a:lnTo>
                    <a:pt x="705392" y="2732006"/>
                  </a:lnTo>
                  <a:lnTo>
                    <a:pt x="703661" y="2728271"/>
                  </a:lnTo>
                  <a:lnTo>
                    <a:pt x="702969" y="2726265"/>
                  </a:lnTo>
                  <a:lnTo>
                    <a:pt x="700132" y="2707242"/>
                  </a:lnTo>
                  <a:lnTo>
                    <a:pt x="699508" y="2698180"/>
                  </a:lnTo>
                  <a:lnTo>
                    <a:pt x="698539" y="2694030"/>
                  </a:lnTo>
                  <a:lnTo>
                    <a:pt x="693902" y="2680748"/>
                  </a:lnTo>
                  <a:lnTo>
                    <a:pt x="693418" y="2676321"/>
                  </a:lnTo>
                  <a:lnTo>
                    <a:pt x="693141" y="2666914"/>
                  </a:lnTo>
                  <a:lnTo>
                    <a:pt x="691272" y="2653148"/>
                  </a:lnTo>
                  <a:lnTo>
                    <a:pt x="691895" y="2649275"/>
                  </a:lnTo>
                  <a:lnTo>
                    <a:pt x="693072" y="2650243"/>
                  </a:lnTo>
                  <a:lnTo>
                    <a:pt x="692933" y="2641804"/>
                  </a:lnTo>
                  <a:lnTo>
                    <a:pt x="689542" y="2634264"/>
                  </a:lnTo>
                  <a:lnTo>
                    <a:pt x="671271" y="2605073"/>
                  </a:lnTo>
                  <a:lnTo>
                    <a:pt x="669540" y="2601061"/>
                  </a:lnTo>
                  <a:lnTo>
                    <a:pt x="666772" y="2592691"/>
                  </a:lnTo>
                  <a:lnTo>
                    <a:pt x="652306" y="2563707"/>
                  </a:lnTo>
                  <a:lnTo>
                    <a:pt x="641302" y="2549457"/>
                  </a:lnTo>
                  <a:lnTo>
                    <a:pt x="637703" y="2542056"/>
                  </a:lnTo>
                  <a:lnTo>
                    <a:pt x="635973" y="2533963"/>
                  </a:lnTo>
                  <a:lnTo>
                    <a:pt x="635973" y="2524901"/>
                  </a:lnTo>
                  <a:lnTo>
                    <a:pt x="637426" y="2505809"/>
                  </a:lnTo>
                  <a:lnTo>
                    <a:pt x="636388" y="2498200"/>
                  </a:lnTo>
                  <a:lnTo>
                    <a:pt x="636388" y="2496055"/>
                  </a:lnTo>
                  <a:cubicBezTo>
                    <a:pt x="636388" y="2496055"/>
                    <a:pt x="637149" y="2494257"/>
                    <a:pt x="637149" y="2494257"/>
                  </a:cubicBezTo>
                  <a:lnTo>
                    <a:pt x="639572" y="2491282"/>
                  </a:lnTo>
                  <a:lnTo>
                    <a:pt x="640818" y="2489346"/>
                  </a:lnTo>
                  <a:lnTo>
                    <a:pt x="642825" y="2484711"/>
                  </a:lnTo>
                  <a:lnTo>
                    <a:pt x="652168" y="2447703"/>
                  </a:lnTo>
                  <a:lnTo>
                    <a:pt x="652860" y="2443760"/>
                  </a:lnTo>
                  <a:lnTo>
                    <a:pt x="653622" y="2441823"/>
                  </a:lnTo>
                  <a:lnTo>
                    <a:pt x="655214" y="2439402"/>
                  </a:lnTo>
                  <a:lnTo>
                    <a:pt x="658951" y="2434698"/>
                  </a:lnTo>
                  <a:lnTo>
                    <a:pt x="660612" y="2432278"/>
                  </a:lnTo>
                  <a:lnTo>
                    <a:pt x="662688" y="2428680"/>
                  </a:lnTo>
                  <a:lnTo>
                    <a:pt x="663934" y="2427366"/>
                  </a:lnTo>
                  <a:lnTo>
                    <a:pt x="670786" y="2422801"/>
                  </a:lnTo>
                  <a:lnTo>
                    <a:pt x="672724" y="2420933"/>
                  </a:lnTo>
                  <a:lnTo>
                    <a:pt x="674523" y="2418443"/>
                  </a:lnTo>
                  <a:lnTo>
                    <a:pt x="677845" y="2410557"/>
                  </a:lnTo>
                  <a:lnTo>
                    <a:pt x="679506" y="2400942"/>
                  </a:lnTo>
                  <a:lnTo>
                    <a:pt x="679299" y="2391258"/>
                  </a:lnTo>
                  <a:lnTo>
                    <a:pt x="676807" y="2383164"/>
                  </a:lnTo>
                  <a:lnTo>
                    <a:pt x="668641" y="2369261"/>
                  </a:lnTo>
                  <a:lnTo>
                    <a:pt x="666633" y="2364211"/>
                  </a:lnTo>
                  <a:lnTo>
                    <a:pt x="663657" y="2353904"/>
                  </a:lnTo>
                  <a:lnTo>
                    <a:pt x="662827" y="2351898"/>
                  </a:lnTo>
                  <a:lnTo>
                    <a:pt x="662204" y="2350030"/>
                  </a:lnTo>
                  <a:lnTo>
                    <a:pt x="662481" y="2348370"/>
                  </a:lnTo>
                  <a:lnTo>
                    <a:pt x="664003" y="2346917"/>
                  </a:lnTo>
                  <a:lnTo>
                    <a:pt x="663726" y="2347471"/>
                  </a:lnTo>
                  <a:lnTo>
                    <a:pt x="663173" y="2349131"/>
                  </a:lnTo>
                  <a:lnTo>
                    <a:pt x="666633" y="2345396"/>
                  </a:lnTo>
                  <a:lnTo>
                    <a:pt x="668917" y="2342075"/>
                  </a:lnTo>
                  <a:lnTo>
                    <a:pt x="669748" y="2338340"/>
                  </a:lnTo>
                  <a:lnTo>
                    <a:pt x="668848" y="2333498"/>
                  </a:lnTo>
                  <a:lnTo>
                    <a:pt x="661096" y="2316481"/>
                  </a:lnTo>
                  <a:lnTo>
                    <a:pt x="658051" y="2307350"/>
                  </a:lnTo>
                  <a:lnTo>
                    <a:pt x="656805" y="2304860"/>
                  </a:lnTo>
                  <a:lnTo>
                    <a:pt x="650300" y="2295314"/>
                  </a:lnTo>
                  <a:lnTo>
                    <a:pt x="649054" y="2292893"/>
                  </a:lnTo>
                  <a:lnTo>
                    <a:pt x="648500" y="2290541"/>
                  </a:lnTo>
                  <a:lnTo>
                    <a:pt x="648293" y="2288743"/>
                  </a:lnTo>
                  <a:lnTo>
                    <a:pt x="648639" y="2287982"/>
                  </a:lnTo>
                  <a:lnTo>
                    <a:pt x="649954" y="2287636"/>
                  </a:lnTo>
                  <a:lnTo>
                    <a:pt x="655629" y="2286598"/>
                  </a:lnTo>
                  <a:lnTo>
                    <a:pt x="658397" y="2285906"/>
                  </a:lnTo>
                  <a:lnTo>
                    <a:pt x="661096" y="2284869"/>
                  </a:lnTo>
                  <a:lnTo>
                    <a:pt x="663519" y="2283347"/>
                  </a:lnTo>
                  <a:lnTo>
                    <a:pt x="658466" y="2283070"/>
                  </a:lnTo>
                  <a:lnTo>
                    <a:pt x="654106" y="2284938"/>
                  </a:lnTo>
                  <a:lnTo>
                    <a:pt x="650092" y="2285422"/>
                  </a:lnTo>
                  <a:lnTo>
                    <a:pt x="645870" y="2281202"/>
                  </a:lnTo>
                  <a:lnTo>
                    <a:pt x="649815" y="2280442"/>
                  </a:lnTo>
                  <a:lnTo>
                    <a:pt x="650507" y="2279957"/>
                  </a:lnTo>
                  <a:lnTo>
                    <a:pt x="649815" y="2280372"/>
                  </a:lnTo>
                  <a:lnTo>
                    <a:pt x="645801" y="2281133"/>
                  </a:lnTo>
                  <a:lnTo>
                    <a:pt x="644970" y="2279127"/>
                  </a:lnTo>
                  <a:lnTo>
                    <a:pt x="644970" y="2277052"/>
                  </a:lnTo>
                  <a:lnTo>
                    <a:pt x="645247" y="2274977"/>
                  </a:lnTo>
                  <a:lnTo>
                    <a:pt x="645247" y="2272833"/>
                  </a:lnTo>
                  <a:cubicBezTo>
                    <a:pt x="645247" y="2272833"/>
                    <a:pt x="644624" y="2270965"/>
                    <a:pt x="644624" y="2270965"/>
                  </a:cubicBezTo>
                  <a:lnTo>
                    <a:pt x="643794" y="2268959"/>
                  </a:lnTo>
                  <a:lnTo>
                    <a:pt x="641717" y="2265362"/>
                  </a:lnTo>
                  <a:lnTo>
                    <a:pt x="639641" y="2262803"/>
                  </a:lnTo>
                  <a:lnTo>
                    <a:pt x="638188" y="2260243"/>
                  </a:lnTo>
                  <a:lnTo>
                    <a:pt x="637011" y="2257615"/>
                  </a:lnTo>
                  <a:lnTo>
                    <a:pt x="635558" y="2254986"/>
                  </a:lnTo>
                  <a:lnTo>
                    <a:pt x="633066" y="2251735"/>
                  </a:lnTo>
                  <a:lnTo>
                    <a:pt x="623307" y="2242881"/>
                  </a:lnTo>
                  <a:lnTo>
                    <a:pt x="623999" y="2241013"/>
                  </a:lnTo>
                  <a:lnTo>
                    <a:pt x="624761" y="2239422"/>
                  </a:lnTo>
                  <a:lnTo>
                    <a:pt x="625868" y="2238038"/>
                  </a:lnTo>
                  <a:lnTo>
                    <a:pt x="627252" y="2236793"/>
                  </a:lnTo>
                  <a:lnTo>
                    <a:pt x="625799" y="2238038"/>
                  </a:lnTo>
                  <a:lnTo>
                    <a:pt x="624761" y="2239422"/>
                  </a:lnTo>
                  <a:lnTo>
                    <a:pt x="623930" y="2241013"/>
                  </a:lnTo>
                  <a:lnTo>
                    <a:pt x="623307" y="2242881"/>
                  </a:lnTo>
                  <a:lnTo>
                    <a:pt x="621508" y="2241151"/>
                  </a:lnTo>
                  <a:lnTo>
                    <a:pt x="618601" y="2237070"/>
                  </a:lnTo>
                  <a:lnTo>
                    <a:pt x="606766" y="2224065"/>
                  </a:lnTo>
                  <a:lnTo>
                    <a:pt x="597907" y="2216871"/>
                  </a:lnTo>
                  <a:lnTo>
                    <a:pt x="594031" y="2212721"/>
                  </a:lnTo>
                  <a:lnTo>
                    <a:pt x="595830" y="2213482"/>
                  </a:lnTo>
                  <a:lnTo>
                    <a:pt x="597630" y="2214381"/>
                  </a:lnTo>
                  <a:lnTo>
                    <a:pt x="599360" y="2214935"/>
                  </a:lnTo>
                  <a:lnTo>
                    <a:pt x="601021" y="2214450"/>
                  </a:lnTo>
                  <a:lnTo>
                    <a:pt x="598391" y="2213067"/>
                  </a:lnTo>
                  <a:lnTo>
                    <a:pt x="593546" y="2210992"/>
                  </a:lnTo>
                  <a:lnTo>
                    <a:pt x="591401" y="2209470"/>
                  </a:lnTo>
                  <a:lnTo>
                    <a:pt x="589809" y="2207671"/>
                  </a:lnTo>
                  <a:lnTo>
                    <a:pt x="585103" y="2201031"/>
                  </a:lnTo>
                  <a:lnTo>
                    <a:pt x="586971" y="2201376"/>
                  </a:lnTo>
                  <a:lnTo>
                    <a:pt x="587940" y="2201722"/>
                  </a:lnTo>
                  <a:lnTo>
                    <a:pt x="588979" y="2202207"/>
                  </a:lnTo>
                  <a:lnTo>
                    <a:pt x="588563" y="2200754"/>
                  </a:lnTo>
                  <a:lnTo>
                    <a:pt x="587179" y="2199786"/>
                  </a:lnTo>
                  <a:lnTo>
                    <a:pt x="585518" y="2199024"/>
                  </a:lnTo>
                  <a:lnTo>
                    <a:pt x="584272" y="2198194"/>
                  </a:lnTo>
                  <a:lnTo>
                    <a:pt x="583165" y="2196396"/>
                  </a:lnTo>
                  <a:lnTo>
                    <a:pt x="580535" y="2190862"/>
                  </a:lnTo>
                  <a:lnTo>
                    <a:pt x="579843" y="2188718"/>
                  </a:lnTo>
                  <a:lnTo>
                    <a:pt x="584134" y="2193975"/>
                  </a:lnTo>
                  <a:lnTo>
                    <a:pt x="586695" y="2195428"/>
                  </a:lnTo>
                  <a:lnTo>
                    <a:pt x="589948" y="2194736"/>
                  </a:lnTo>
                  <a:lnTo>
                    <a:pt x="588217" y="2193560"/>
                  </a:lnTo>
                  <a:lnTo>
                    <a:pt x="585933" y="2192937"/>
                  </a:lnTo>
                  <a:lnTo>
                    <a:pt x="584757" y="2191830"/>
                  </a:lnTo>
                  <a:lnTo>
                    <a:pt x="586279" y="2189063"/>
                  </a:lnTo>
                  <a:lnTo>
                    <a:pt x="581988" y="2189340"/>
                  </a:lnTo>
                  <a:lnTo>
                    <a:pt x="578043" y="2184775"/>
                  </a:lnTo>
                  <a:lnTo>
                    <a:pt x="572922" y="2173776"/>
                  </a:lnTo>
                  <a:lnTo>
                    <a:pt x="575344" y="2175506"/>
                  </a:lnTo>
                  <a:lnTo>
                    <a:pt x="577836" y="2175506"/>
                  </a:lnTo>
                  <a:cubicBezTo>
                    <a:pt x="577836" y="2175506"/>
                    <a:pt x="580258" y="2174399"/>
                    <a:pt x="580258" y="2174399"/>
                  </a:cubicBezTo>
                  <a:lnTo>
                    <a:pt x="582611" y="2172324"/>
                  </a:lnTo>
                  <a:lnTo>
                    <a:pt x="584757" y="2167896"/>
                  </a:lnTo>
                  <a:lnTo>
                    <a:pt x="584964" y="2157867"/>
                  </a:lnTo>
                  <a:lnTo>
                    <a:pt x="586418" y="2154339"/>
                  </a:lnTo>
                  <a:lnTo>
                    <a:pt x="587664" y="2157036"/>
                  </a:lnTo>
                  <a:lnTo>
                    <a:pt x="590017" y="2158420"/>
                  </a:lnTo>
                  <a:lnTo>
                    <a:pt x="592924" y="2159319"/>
                  </a:lnTo>
                  <a:lnTo>
                    <a:pt x="595692" y="2160564"/>
                  </a:lnTo>
                  <a:lnTo>
                    <a:pt x="596176" y="2159250"/>
                  </a:lnTo>
                  <a:lnTo>
                    <a:pt x="597146" y="2158350"/>
                  </a:lnTo>
                  <a:lnTo>
                    <a:pt x="598391" y="2157797"/>
                  </a:lnTo>
                  <a:lnTo>
                    <a:pt x="599914" y="2157451"/>
                  </a:lnTo>
                  <a:lnTo>
                    <a:pt x="597353" y="2156898"/>
                  </a:lnTo>
                  <a:lnTo>
                    <a:pt x="594792" y="2156690"/>
                  </a:lnTo>
                  <a:lnTo>
                    <a:pt x="592301" y="2156206"/>
                  </a:lnTo>
                  <a:lnTo>
                    <a:pt x="589671" y="2154684"/>
                  </a:lnTo>
                  <a:lnTo>
                    <a:pt x="588010" y="2153094"/>
                  </a:lnTo>
                  <a:lnTo>
                    <a:pt x="586695" y="2151295"/>
                  </a:lnTo>
                  <a:lnTo>
                    <a:pt x="586418" y="2149635"/>
                  </a:lnTo>
                  <a:lnTo>
                    <a:pt x="587733" y="2148321"/>
                  </a:lnTo>
                  <a:lnTo>
                    <a:pt x="589394" y="2148113"/>
                  </a:lnTo>
                  <a:lnTo>
                    <a:pt x="590570" y="2148666"/>
                  </a:lnTo>
                  <a:lnTo>
                    <a:pt x="591401" y="2149220"/>
                  </a:lnTo>
                  <a:lnTo>
                    <a:pt x="592093" y="2148943"/>
                  </a:lnTo>
                  <a:lnTo>
                    <a:pt x="592577" y="2147006"/>
                  </a:lnTo>
                  <a:lnTo>
                    <a:pt x="592162" y="2144585"/>
                  </a:lnTo>
                  <a:lnTo>
                    <a:pt x="591539" y="2142095"/>
                  </a:lnTo>
                  <a:lnTo>
                    <a:pt x="591401" y="2140089"/>
                  </a:lnTo>
                  <a:lnTo>
                    <a:pt x="593131" y="2139259"/>
                  </a:lnTo>
                  <a:lnTo>
                    <a:pt x="594239" y="2139605"/>
                  </a:lnTo>
                  <a:lnTo>
                    <a:pt x="593131" y="2139259"/>
                  </a:lnTo>
                  <a:lnTo>
                    <a:pt x="591401" y="2140089"/>
                  </a:lnTo>
                  <a:lnTo>
                    <a:pt x="590294" y="2138775"/>
                  </a:lnTo>
                  <a:lnTo>
                    <a:pt x="589117" y="2138290"/>
                  </a:lnTo>
                  <a:lnTo>
                    <a:pt x="588148" y="2137806"/>
                  </a:lnTo>
                  <a:lnTo>
                    <a:pt x="587594" y="2136284"/>
                  </a:lnTo>
                  <a:lnTo>
                    <a:pt x="587940" y="2134347"/>
                  </a:lnTo>
                  <a:lnTo>
                    <a:pt x="589048" y="2132618"/>
                  </a:lnTo>
                  <a:lnTo>
                    <a:pt x="591470" y="2129505"/>
                  </a:lnTo>
                  <a:lnTo>
                    <a:pt x="593546" y="2125631"/>
                  </a:lnTo>
                  <a:lnTo>
                    <a:pt x="594723" y="2121965"/>
                  </a:lnTo>
                  <a:lnTo>
                    <a:pt x="595761" y="2113734"/>
                  </a:lnTo>
                  <a:lnTo>
                    <a:pt x="597076" y="2115463"/>
                  </a:lnTo>
                  <a:lnTo>
                    <a:pt x="599498" y="2116500"/>
                  </a:lnTo>
                  <a:lnTo>
                    <a:pt x="597076" y="2115394"/>
                  </a:lnTo>
                  <a:lnTo>
                    <a:pt x="595830" y="2113665"/>
                  </a:lnTo>
                  <a:lnTo>
                    <a:pt x="598322" y="2101767"/>
                  </a:lnTo>
                  <a:lnTo>
                    <a:pt x="598668" y="2098031"/>
                  </a:lnTo>
                  <a:lnTo>
                    <a:pt x="597561" y="2094711"/>
                  </a:lnTo>
                  <a:lnTo>
                    <a:pt x="595485" y="2091321"/>
                  </a:lnTo>
                  <a:lnTo>
                    <a:pt x="594100" y="2088347"/>
                  </a:lnTo>
                  <a:lnTo>
                    <a:pt x="595069" y="2086272"/>
                  </a:lnTo>
                  <a:lnTo>
                    <a:pt x="593408" y="2086410"/>
                  </a:lnTo>
                  <a:lnTo>
                    <a:pt x="592231" y="2085718"/>
                  </a:lnTo>
                  <a:lnTo>
                    <a:pt x="591470" y="2084404"/>
                  </a:lnTo>
                  <a:lnTo>
                    <a:pt x="590778" y="2082744"/>
                  </a:lnTo>
                  <a:lnTo>
                    <a:pt x="591609" y="2081983"/>
                  </a:lnTo>
                  <a:lnTo>
                    <a:pt x="592370" y="2081568"/>
                  </a:lnTo>
                  <a:lnTo>
                    <a:pt x="593200" y="2081430"/>
                  </a:lnTo>
                  <a:lnTo>
                    <a:pt x="594515" y="2081637"/>
                  </a:lnTo>
                  <a:lnTo>
                    <a:pt x="593477" y="2080738"/>
                  </a:lnTo>
                  <a:lnTo>
                    <a:pt x="592854" y="2079700"/>
                  </a:lnTo>
                  <a:lnTo>
                    <a:pt x="592716" y="2078594"/>
                  </a:lnTo>
                  <a:lnTo>
                    <a:pt x="593408" y="2077417"/>
                  </a:lnTo>
                  <a:lnTo>
                    <a:pt x="592439" y="2077763"/>
                  </a:lnTo>
                  <a:lnTo>
                    <a:pt x="591401" y="2077902"/>
                  </a:lnTo>
                  <a:lnTo>
                    <a:pt x="590294" y="2077694"/>
                  </a:lnTo>
                  <a:lnTo>
                    <a:pt x="589117" y="2077279"/>
                  </a:lnTo>
                  <a:lnTo>
                    <a:pt x="589117" y="2079147"/>
                  </a:lnTo>
                  <a:cubicBezTo>
                    <a:pt x="589117" y="2079147"/>
                    <a:pt x="588425" y="2079839"/>
                    <a:pt x="588425" y="2079839"/>
                  </a:cubicBezTo>
                  <a:lnTo>
                    <a:pt x="587041" y="2079839"/>
                  </a:lnTo>
                  <a:cubicBezTo>
                    <a:pt x="587041" y="2079839"/>
                    <a:pt x="585518" y="2079700"/>
                    <a:pt x="585518" y="2079700"/>
                  </a:cubicBezTo>
                  <a:lnTo>
                    <a:pt x="583511" y="2079009"/>
                  </a:lnTo>
                  <a:lnTo>
                    <a:pt x="581573" y="2077763"/>
                  </a:lnTo>
                  <a:lnTo>
                    <a:pt x="579912" y="2076172"/>
                  </a:lnTo>
                  <a:lnTo>
                    <a:pt x="578804" y="2074651"/>
                  </a:lnTo>
                  <a:lnTo>
                    <a:pt x="578182" y="2072714"/>
                  </a:lnTo>
                  <a:lnTo>
                    <a:pt x="577697" y="2068425"/>
                  </a:lnTo>
                  <a:lnTo>
                    <a:pt x="577213" y="2066903"/>
                  </a:lnTo>
                  <a:lnTo>
                    <a:pt x="576313" y="2066350"/>
                  </a:lnTo>
                  <a:lnTo>
                    <a:pt x="573337" y="2065589"/>
                  </a:lnTo>
                  <a:lnTo>
                    <a:pt x="572091" y="2064690"/>
                  </a:lnTo>
                  <a:lnTo>
                    <a:pt x="572299" y="2066972"/>
                  </a:lnTo>
                  <a:lnTo>
                    <a:pt x="571053" y="2067387"/>
                  </a:lnTo>
                  <a:lnTo>
                    <a:pt x="569738" y="2066004"/>
                  </a:lnTo>
                  <a:lnTo>
                    <a:pt x="569946" y="2062960"/>
                  </a:lnTo>
                  <a:lnTo>
                    <a:pt x="568285" y="2063237"/>
                  </a:lnTo>
                  <a:lnTo>
                    <a:pt x="566623" y="2062338"/>
                  </a:lnTo>
                  <a:lnTo>
                    <a:pt x="563647" y="2059433"/>
                  </a:lnTo>
                  <a:lnTo>
                    <a:pt x="564062" y="2063029"/>
                  </a:lnTo>
                  <a:lnTo>
                    <a:pt x="564616" y="2065243"/>
                  </a:lnTo>
                  <a:lnTo>
                    <a:pt x="563578" y="2066488"/>
                  </a:lnTo>
                  <a:lnTo>
                    <a:pt x="553196" y="2067941"/>
                  </a:lnTo>
                  <a:lnTo>
                    <a:pt x="550220" y="2067387"/>
                  </a:lnTo>
                  <a:lnTo>
                    <a:pt x="548628" y="2065036"/>
                  </a:lnTo>
                  <a:lnTo>
                    <a:pt x="546829" y="2067318"/>
                  </a:lnTo>
                  <a:lnTo>
                    <a:pt x="544268" y="2066972"/>
                  </a:lnTo>
                  <a:lnTo>
                    <a:pt x="541500" y="2065381"/>
                  </a:lnTo>
                  <a:lnTo>
                    <a:pt x="539147" y="2063790"/>
                  </a:lnTo>
                  <a:lnTo>
                    <a:pt x="540392" y="2065796"/>
                  </a:lnTo>
                  <a:lnTo>
                    <a:pt x="540531" y="2068079"/>
                  </a:lnTo>
                  <a:lnTo>
                    <a:pt x="539423" y="2069878"/>
                  </a:lnTo>
                  <a:lnTo>
                    <a:pt x="537001" y="2070500"/>
                  </a:lnTo>
                  <a:lnTo>
                    <a:pt x="535132" y="2069532"/>
                  </a:lnTo>
                  <a:lnTo>
                    <a:pt x="534371" y="2067595"/>
                  </a:lnTo>
                  <a:lnTo>
                    <a:pt x="533887" y="2065381"/>
                  </a:lnTo>
                  <a:lnTo>
                    <a:pt x="532849" y="2063652"/>
                  </a:lnTo>
                  <a:lnTo>
                    <a:pt x="533195" y="2065589"/>
                  </a:lnTo>
                  <a:lnTo>
                    <a:pt x="533333" y="2067526"/>
                  </a:lnTo>
                  <a:lnTo>
                    <a:pt x="533748" y="2069393"/>
                  </a:lnTo>
                  <a:lnTo>
                    <a:pt x="534786" y="2071054"/>
                  </a:lnTo>
                  <a:lnTo>
                    <a:pt x="532710" y="2071607"/>
                  </a:lnTo>
                  <a:lnTo>
                    <a:pt x="530980" y="2071607"/>
                  </a:lnTo>
                  <a:cubicBezTo>
                    <a:pt x="530980" y="2071607"/>
                    <a:pt x="529665" y="2070846"/>
                    <a:pt x="529665" y="2070846"/>
                  </a:cubicBezTo>
                  <a:lnTo>
                    <a:pt x="528972" y="2068909"/>
                  </a:lnTo>
                  <a:lnTo>
                    <a:pt x="527934" y="2071330"/>
                  </a:lnTo>
                  <a:lnTo>
                    <a:pt x="525374" y="2072575"/>
                  </a:lnTo>
                  <a:lnTo>
                    <a:pt x="523020" y="2072160"/>
                  </a:lnTo>
                  <a:lnTo>
                    <a:pt x="522605" y="2069809"/>
                  </a:lnTo>
                  <a:lnTo>
                    <a:pt x="520806" y="2072368"/>
                  </a:lnTo>
                  <a:lnTo>
                    <a:pt x="518383" y="2072575"/>
                  </a:lnTo>
                  <a:lnTo>
                    <a:pt x="515546" y="2071261"/>
                  </a:lnTo>
                  <a:lnTo>
                    <a:pt x="512777" y="2069324"/>
                  </a:lnTo>
                  <a:lnTo>
                    <a:pt x="509663" y="2066350"/>
                  </a:lnTo>
                  <a:lnTo>
                    <a:pt x="507379" y="2063029"/>
                  </a:lnTo>
                  <a:lnTo>
                    <a:pt x="505648" y="2059363"/>
                  </a:lnTo>
                  <a:lnTo>
                    <a:pt x="504195" y="2055351"/>
                  </a:lnTo>
                  <a:lnTo>
                    <a:pt x="504748" y="2055213"/>
                  </a:lnTo>
                  <a:lnTo>
                    <a:pt x="505718" y="2054867"/>
                  </a:lnTo>
                  <a:lnTo>
                    <a:pt x="506133" y="2054729"/>
                  </a:lnTo>
                  <a:lnTo>
                    <a:pt x="503641" y="2053553"/>
                  </a:lnTo>
                  <a:lnTo>
                    <a:pt x="504333" y="2051685"/>
                  </a:lnTo>
                  <a:lnTo>
                    <a:pt x="506341" y="2049679"/>
                  </a:lnTo>
                  <a:lnTo>
                    <a:pt x="507656" y="2048019"/>
                  </a:lnTo>
                  <a:lnTo>
                    <a:pt x="505925" y="2048780"/>
                  </a:lnTo>
                  <a:lnTo>
                    <a:pt x="503503" y="2049057"/>
                  </a:lnTo>
                  <a:lnTo>
                    <a:pt x="501357" y="2048503"/>
                  </a:lnTo>
                  <a:lnTo>
                    <a:pt x="500457" y="2046774"/>
                  </a:lnTo>
                  <a:lnTo>
                    <a:pt x="501150" y="2046082"/>
                  </a:lnTo>
                  <a:lnTo>
                    <a:pt x="502672" y="2045736"/>
                  </a:lnTo>
                  <a:lnTo>
                    <a:pt x="504403" y="2045529"/>
                  </a:lnTo>
                  <a:lnTo>
                    <a:pt x="505718" y="2045183"/>
                  </a:lnTo>
                  <a:lnTo>
                    <a:pt x="504403" y="2044975"/>
                  </a:lnTo>
                  <a:lnTo>
                    <a:pt x="503780" y="2044699"/>
                  </a:lnTo>
                  <a:lnTo>
                    <a:pt x="503434" y="2044145"/>
                  </a:lnTo>
                  <a:lnTo>
                    <a:pt x="503018" y="2043107"/>
                  </a:lnTo>
                  <a:lnTo>
                    <a:pt x="501288" y="2045044"/>
                  </a:lnTo>
                  <a:lnTo>
                    <a:pt x="499973" y="2044768"/>
                  </a:lnTo>
                  <a:lnTo>
                    <a:pt x="497827" y="2041724"/>
                  </a:lnTo>
                  <a:lnTo>
                    <a:pt x="495820" y="2039372"/>
                  </a:lnTo>
                  <a:lnTo>
                    <a:pt x="491322" y="2034807"/>
                  </a:lnTo>
                  <a:lnTo>
                    <a:pt x="488830" y="2032731"/>
                  </a:lnTo>
                  <a:lnTo>
                    <a:pt x="482739" y="2029826"/>
                  </a:lnTo>
                  <a:lnTo>
                    <a:pt x="476649" y="2029273"/>
                  </a:lnTo>
                  <a:lnTo>
                    <a:pt x="470420" y="2029273"/>
                  </a:lnTo>
                  <a:lnTo>
                    <a:pt x="464053" y="2028235"/>
                  </a:lnTo>
                  <a:lnTo>
                    <a:pt x="470282" y="2024984"/>
                  </a:lnTo>
                  <a:lnTo>
                    <a:pt x="469036" y="2024984"/>
                  </a:lnTo>
                  <a:cubicBezTo>
                    <a:pt x="469036" y="2024984"/>
                    <a:pt x="467721" y="2025192"/>
                    <a:pt x="467721" y="2025192"/>
                  </a:cubicBezTo>
                  <a:lnTo>
                    <a:pt x="466406" y="2025537"/>
                  </a:lnTo>
                  <a:lnTo>
                    <a:pt x="465160" y="2026091"/>
                  </a:lnTo>
                  <a:lnTo>
                    <a:pt x="464329" y="2026713"/>
                  </a:lnTo>
                  <a:lnTo>
                    <a:pt x="462461" y="2028374"/>
                  </a:lnTo>
                  <a:lnTo>
                    <a:pt x="461699" y="2028858"/>
                  </a:lnTo>
                  <a:lnTo>
                    <a:pt x="458654" y="2029411"/>
                  </a:lnTo>
                  <a:lnTo>
                    <a:pt x="448618" y="2029411"/>
                  </a:lnTo>
                  <a:lnTo>
                    <a:pt x="437337" y="2030587"/>
                  </a:lnTo>
                  <a:lnTo>
                    <a:pt x="426125" y="2032593"/>
                  </a:lnTo>
                  <a:lnTo>
                    <a:pt x="421488" y="2033631"/>
                  </a:lnTo>
                  <a:lnTo>
                    <a:pt x="419204" y="2034323"/>
                  </a:lnTo>
                  <a:lnTo>
                    <a:pt x="417058" y="2035291"/>
                  </a:lnTo>
                  <a:lnTo>
                    <a:pt x="414567" y="2036813"/>
                  </a:lnTo>
                  <a:lnTo>
                    <a:pt x="411175" y="2040756"/>
                  </a:lnTo>
                  <a:lnTo>
                    <a:pt x="408269" y="2042070"/>
                  </a:lnTo>
                  <a:lnTo>
                    <a:pt x="405431" y="2042347"/>
                  </a:lnTo>
                  <a:lnTo>
                    <a:pt x="399617" y="2042347"/>
                  </a:lnTo>
                  <a:cubicBezTo>
                    <a:pt x="399617" y="2042347"/>
                    <a:pt x="396779" y="2042692"/>
                    <a:pt x="396779" y="2042692"/>
                  </a:cubicBezTo>
                  <a:lnTo>
                    <a:pt x="390689" y="2045044"/>
                  </a:lnTo>
                  <a:lnTo>
                    <a:pt x="379061" y="2051201"/>
                  </a:lnTo>
                  <a:lnTo>
                    <a:pt x="373109" y="2053622"/>
                  </a:lnTo>
                  <a:lnTo>
                    <a:pt x="363627" y="2056181"/>
                  </a:lnTo>
                  <a:lnTo>
                    <a:pt x="360513" y="2057357"/>
                  </a:lnTo>
                  <a:lnTo>
                    <a:pt x="352623" y="2062199"/>
                  </a:lnTo>
                  <a:lnTo>
                    <a:pt x="349923" y="2062822"/>
                  </a:lnTo>
                  <a:lnTo>
                    <a:pt x="347432" y="2062199"/>
                  </a:lnTo>
                  <a:lnTo>
                    <a:pt x="341826" y="2059502"/>
                  </a:lnTo>
                  <a:lnTo>
                    <a:pt x="339196" y="2058464"/>
                  </a:lnTo>
                  <a:lnTo>
                    <a:pt x="327707" y="2056043"/>
                  </a:lnTo>
                  <a:lnTo>
                    <a:pt x="324938" y="2055490"/>
                  </a:lnTo>
                  <a:lnTo>
                    <a:pt x="325631" y="2055005"/>
                  </a:lnTo>
                  <a:lnTo>
                    <a:pt x="326392" y="2054867"/>
                  </a:lnTo>
                  <a:lnTo>
                    <a:pt x="328260" y="2055213"/>
                  </a:lnTo>
                  <a:lnTo>
                    <a:pt x="329645" y="2055213"/>
                  </a:lnTo>
                  <a:cubicBezTo>
                    <a:pt x="329645" y="2055213"/>
                    <a:pt x="328191" y="2054590"/>
                    <a:pt x="328191" y="2054590"/>
                  </a:cubicBezTo>
                  <a:lnTo>
                    <a:pt x="327084" y="2053622"/>
                  </a:lnTo>
                  <a:lnTo>
                    <a:pt x="326599" y="2052308"/>
                  </a:lnTo>
                  <a:lnTo>
                    <a:pt x="326946" y="2050578"/>
                  </a:lnTo>
                  <a:lnTo>
                    <a:pt x="325423" y="2051062"/>
                  </a:lnTo>
                  <a:lnTo>
                    <a:pt x="324800" y="2052169"/>
                  </a:lnTo>
                  <a:lnTo>
                    <a:pt x="324454" y="2053553"/>
                  </a:lnTo>
                  <a:lnTo>
                    <a:pt x="323416" y="2054660"/>
                  </a:lnTo>
                  <a:lnTo>
                    <a:pt x="321201" y="2055075"/>
                  </a:lnTo>
                  <a:lnTo>
                    <a:pt x="318225" y="2054729"/>
                  </a:lnTo>
                  <a:lnTo>
                    <a:pt x="304729" y="2051408"/>
                  </a:lnTo>
                  <a:lnTo>
                    <a:pt x="300438" y="2051408"/>
                  </a:lnTo>
                  <a:cubicBezTo>
                    <a:pt x="300438" y="2051408"/>
                    <a:pt x="296631" y="2052999"/>
                    <a:pt x="296631" y="2052999"/>
                  </a:cubicBezTo>
                  <a:lnTo>
                    <a:pt x="302722" y="2052377"/>
                  </a:lnTo>
                  <a:lnTo>
                    <a:pt x="305836" y="2052377"/>
                  </a:lnTo>
                  <a:lnTo>
                    <a:pt x="308466" y="2053138"/>
                  </a:lnTo>
                  <a:lnTo>
                    <a:pt x="295247" y="2054867"/>
                  </a:lnTo>
                  <a:lnTo>
                    <a:pt x="290956" y="2054867"/>
                  </a:lnTo>
                  <a:cubicBezTo>
                    <a:pt x="290956" y="2054867"/>
                    <a:pt x="288464" y="2054452"/>
                    <a:pt x="288464" y="2054452"/>
                  </a:cubicBezTo>
                  <a:lnTo>
                    <a:pt x="285903" y="2053622"/>
                  </a:lnTo>
                  <a:lnTo>
                    <a:pt x="283342" y="2053414"/>
                  </a:lnTo>
                  <a:lnTo>
                    <a:pt x="280920" y="2054729"/>
                  </a:lnTo>
                  <a:lnTo>
                    <a:pt x="284173" y="2054521"/>
                  </a:lnTo>
                  <a:lnTo>
                    <a:pt x="285696" y="2054729"/>
                  </a:lnTo>
                  <a:lnTo>
                    <a:pt x="287218" y="2055213"/>
                  </a:lnTo>
                  <a:lnTo>
                    <a:pt x="280020" y="2056043"/>
                  </a:lnTo>
                  <a:lnTo>
                    <a:pt x="273238" y="2057357"/>
                  </a:lnTo>
                  <a:lnTo>
                    <a:pt x="248183" y="2065727"/>
                  </a:lnTo>
                  <a:lnTo>
                    <a:pt x="238909" y="2070639"/>
                  </a:lnTo>
                  <a:lnTo>
                    <a:pt x="235656" y="2071469"/>
                  </a:lnTo>
                  <a:lnTo>
                    <a:pt x="229566" y="2070154"/>
                  </a:lnTo>
                  <a:lnTo>
                    <a:pt x="223406" y="2067733"/>
                  </a:lnTo>
                  <a:lnTo>
                    <a:pt x="206311" y="2058533"/>
                  </a:lnTo>
                  <a:lnTo>
                    <a:pt x="201328" y="2055213"/>
                  </a:lnTo>
                  <a:lnTo>
                    <a:pt x="182225" y="2039026"/>
                  </a:lnTo>
                  <a:lnTo>
                    <a:pt x="177242" y="2035637"/>
                  </a:lnTo>
                  <a:lnTo>
                    <a:pt x="171774" y="2032524"/>
                  </a:lnTo>
                  <a:lnTo>
                    <a:pt x="169421" y="2030933"/>
                  </a:lnTo>
                  <a:lnTo>
                    <a:pt x="165822" y="2027198"/>
                  </a:lnTo>
                  <a:lnTo>
                    <a:pt x="163469" y="2025399"/>
                  </a:lnTo>
                  <a:lnTo>
                    <a:pt x="158209" y="2022286"/>
                  </a:lnTo>
                  <a:lnTo>
                    <a:pt x="155925" y="2020557"/>
                  </a:lnTo>
                  <a:lnTo>
                    <a:pt x="153503" y="2018343"/>
                  </a:lnTo>
                  <a:lnTo>
                    <a:pt x="150180" y="2015646"/>
                  </a:lnTo>
                  <a:lnTo>
                    <a:pt x="146582" y="2013501"/>
                  </a:lnTo>
                  <a:lnTo>
                    <a:pt x="134193" y="2008521"/>
                  </a:lnTo>
                  <a:lnTo>
                    <a:pt x="133224" y="2007691"/>
                  </a:lnTo>
                  <a:lnTo>
                    <a:pt x="133224" y="2001880"/>
                  </a:lnTo>
                  <a:cubicBezTo>
                    <a:pt x="133224" y="2001880"/>
                    <a:pt x="133293" y="2000566"/>
                    <a:pt x="133293" y="2000566"/>
                  </a:cubicBezTo>
                  <a:lnTo>
                    <a:pt x="131286" y="2001327"/>
                  </a:lnTo>
                  <a:lnTo>
                    <a:pt x="129071" y="2001188"/>
                  </a:lnTo>
                  <a:lnTo>
                    <a:pt x="126926" y="2000289"/>
                  </a:lnTo>
                  <a:lnTo>
                    <a:pt x="125265" y="1998767"/>
                  </a:lnTo>
                  <a:lnTo>
                    <a:pt x="124711" y="1997453"/>
                  </a:lnTo>
                  <a:lnTo>
                    <a:pt x="124226" y="1994548"/>
                  </a:lnTo>
                  <a:lnTo>
                    <a:pt x="123673" y="1993233"/>
                  </a:lnTo>
                  <a:lnTo>
                    <a:pt x="122773" y="1992265"/>
                  </a:lnTo>
                  <a:lnTo>
                    <a:pt x="121804" y="1991781"/>
                  </a:lnTo>
                  <a:lnTo>
                    <a:pt x="120904" y="1991435"/>
                  </a:lnTo>
                  <a:lnTo>
                    <a:pt x="120005" y="1990882"/>
                  </a:lnTo>
                  <a:lnTo>
                    <a:pt x="118413" y="1989014"/>
                  </a:lnTo>
                  <a:lnTo>
                    <a:pt x="117582" y="1987769"/>
                  </a:lnTo>
                  <a:lnTo>
                    <a:pt x="117167" y="1986731"/>
                  </a:lnTo>
                  <a:lnTo>
                    <a:pt x="117305" y="1985417"/>
                  </a:lnTo>
                  <a:lnTo>
                    <a:pt x="117582" y="1985417"/>
                  </a:lnTo>
                  <a:cubicBezTo>
                    <a:pt x="117582" y="1985417"/>
                    <a:pt x="118067" y="1985694"/>
                    <a:pt x="118067" y="1985694"/>
                  </a:cubicBezTo>
                  <a:lnTo>
                    <a:pt x="118759" y="1985555"/>
                  </a:lnTo>
                  <a:lnTo>
                    <a:pt x="118966" y="1985763"/>
                  </a:lnTo>
                  <a:lnTo>
                    <a:pt x="119658" y="1986039"/>
                  </a:lnTo>
                  <a:lnTo>
                    <a:pt x="120351" y="1986316"/>
                  </a:lnTo>
                  <a:lnTo>
                    <a:pt x="120766" y="1986316"/>
                  </a:lnTo>
                  <a:cubicBezTo>
                    <a:pt x="120766" y="1986316"/>
                    <a:pt x="121250" y="1986039"/>
                    <a:pt x="121250" y="1986039"/>
                  </a:cubicBezTo>
                  <a:lnTo>
                    <a:pt x="122012" y="1984933"/>
                  </a:lnTo>
                  <a:lnTo>
                    <a:pt x="122427" y="1984518"/>
                  </a:lnTo>
                  <a:lnTo>
                    <a:pt x="123396" y="1983826"/>
                  </a:lnTo>
                  <a:lnTo>
                    <a:pt x="123950" y="1983203"/>
                  </a:lnTo>
                  <a:lnTo>
                    <a:pt x="124296" y="1982511"/>
                  </a:lnTo>
                  <a:lnTo>
                    <a:pt x="124572" y="1981543"/>
                  </a:lnTo>
                  <a:lnTo>
                    <a:pt x="123119" y="1982096"/>
                  </a:lnTo>
                  <a:lnTo>
                    <a:pt x="121320" y="1982650"/>
                  </a:lnTo>
                  <a:lnTo>
                    <a:pt x="119658" y="1982857"/>
                  </a:lnTo>
                  <a:lnTo>
                    <a:pt x="118551" y="1982581"/>
                  </a:lnTo>
                  <a:lnTo>
                    <a:pt x="117582" y="1980575"/>
                  </a:lnTo>
                  <a:lnTo>
                    <a:pt x="118136" y="1978776"/>
                  </a:lnTo>
                  <a:lnTo>
                    <a:pt x="119589" y="1977462"/>
                  </a:lnTo>
                  <a:lnTo>
                    <a:pt x="121320" y="1976839"/>
                  </a:lnTo>
                  <a:lnTo>
                    <a:pt x="119728" y="1976493"/>
                  </a:lnTo>
                  <a:lnTo>
                    <a:pt x="118344" y="1975802"/>
                  </a:lnTo>
                  <a:lnTo>
                    <a:pt x="117236" y="1974764"/>
                  </a:lnTo>
                  <a:lnTo>
                    <a:pt x="116475" y="1973381"/>
                  </a:lnTo>
                  <a:lnTo>
                    <a:pt x="116336" y="1970199"/>
                  </a:lnTo>
                  <a:lnTo>
                    <a:pt x="114329" y="1966602"/>
                  </a:lnTo>
                  <a:lnTo>
                    <a:pt x="111353" y="1963835"/>
                  </a:lnTo>
                  <a:lnTo>
                    <a:pt x="108239" y="1963212"/>
                  </a:lnTo>
                  <a:lnTo>
                    <a:pt x="108792" y="1961068"/>
                  </a:lnTo>
                  <a:lnTo>
                    <a:pt x="108792" y="1958993"/>
                  </a:lnTo>
                  <a:lnTo>
                    <a:pt x="108239" y="1954911"/>
                  </a:lnTo>
                  <a:lnTo>
                    <a:pt x="106854" y="1955741"/>
                  </a:lnTo>
                  <a:lnTo>
                    <a:pt x="105401" y="1955534"/>
                  </a:lnTo>
                  <a:lnTo>
                    <a:pt x="103878" y="1954704"/>
                  </a:lnTo>
                  <a:lnTo>
                    <a:pt x="102425" y="1953597"/>
                  </a:lnTo>
                  <a:lnTo>
                    <a:pt x="101871" y="1952905"/>
                  </a:lnTo>
                  <a:lnTo>
                    <a:pt x="101387" y="1951176"/>
                  </a:lnTo>
                  <a:lnTo>
                    <a:pt x="101041" y="1950623"/>
                  </a:lnTo>
                  <a:lnTo>
                    <a:pt x="100487" y="1950484"/>
                  </a:lnTo>
                  <a:lnTo>
                    <a:pt x="99034" y="1950761"/>
                  </a:lnTo>
                  <a:lnTo>
                    <a:pt x="98341" y="1950623"/>
                  </a:lnTo>
                  <a:lnTo>
                    <a:pt x="94466" y="1948271"/>
                  </a:lnTo>
                  <a:lnTo>
                    <a:pt x="91351" y="1945435"/>
                  </a:lnTo>
                  <a:lnTo>
                    <a:pt x="89482" y="1941838"/>
                  </a:lnTo>
                  <a:lnTo>
                    <a:pt x="89482" y="1937203"/>
                  </a:lnTo>
                  <a:cubicBezTo>
                    <a:pt x="89482" y="1937203"/>
                    <a:pt x="87821" y="1938863"/>
                    <a:pt x="87821" y="1938863"/>
                  </a:cubicBezTo>
                  <a:lnTo>
                    <a:pt x="86368" y="1935059"/>
                  </a:lnTo>
                  <a:lnTo>
                    <a:pt x="85191" y="1933537"/>
                  </a:lnTo>
                  <a:lnTo>
                    <a:pt x="83461" y="1932983"/>
                  </a:lnTo>
                  <a:lnTo>
                    <a:pt x="82492" y="1934090"/>
                  </a:lnTo>
                  <a:lnTo>
                    <a:pt x="81246" y="1935889"/>
                  </a:lnTo>
                  <a:lnTo>
                    <a:pt x="80277" y="1936373"/>
                  </a:lnTo>
                  <a:lnTo>
                    <a:pt x="80277" y="1933606"/>
                  </a:lnTo>
                  <a:cubicBezTo>
                    <a:pt x="80277" y="1933606"/>
                    <a:pt x="79654" y="1932568"/>
                    <a:pt x="79654" y="1932568"/>
                  </a:cubicBezTo>
                  <a:lnTo>
                    <a:pt x="79378" y="1931531"/>
                  </a:lnTo>
                  <a:lnTo>
                    <a:pt x="79378" y="1930562"/>
                  </a:lnTo>
                  <a:cubicBezTo>
                    <a:pt x="79378" y="1930562"/>
                    <a:pt x="80001" y="1929317"/>
                    <a:pt x="80001" y="1929317"/>
                  </a:cubicBezTo>
                  <a:lnTo>
                    <a:pt x="79239" y="1929871"/>
                  </a:lnTo>
                  <a:lnTo>
                    <a:pt x="77232" y="1931116"/>
                  </a:lnTo>
                  <a:lnTo>
                    <a:pt x="76471" y="1931669"/>
                  </a:lnTo>
                  <a:lnTo>
                    <a:pt x="75986" y="1929525"/>
                  </a:lnTo>
                  <a:lnTo>
                    <a:pt x="74118" y="1928141"/>
                  </a:lnTo>
                  <a:lnTo>
                    <a:pt x="72733" y="1926619"/>
                  </a:lnTo>
                  <a:lnTo>
                    <a:pt x="73702" y="1923991"/>
                  </a:lnTo>
                  <a:lnTo>
                    <a:pt x="73079" y="1923991"/>
                  </a:lnTo>
                  <a:cubicBezTo>
                    <a:pt x="73079" y="1923991"/>
                    <a:pt x="71764" y="1923714"/>
                    <a:pt x="71764" y="1923714"/>
                  </a:cubicBezTo>
                  <a:lnTo>
                    <a:pt x="71142" y="1923714"/>
                  </a:lnTo>
                  <a:cubicBezTo>
                    <a:pt x="71142" y="1923714"/>
                    <a:pt x="72595" y="1921777"/>
                    <a:pt x="72595" y="1921777"/>
                  </a:cubicBezTo>
                  <a:lnTo>
                    <a:pt x="74740" y="1920601"/>
                  </a:lnTo>
                  <a:lnTo>
                    <a:pt x="77163" y="1919979"/>
                  </a:lnTo>
                  <a:lnTo>
                    <a:pt x="79585" y="1919702"/>
                  </a:lnTo>
                  <a:lnTo>
                    <a:pt x="77232" y="1918595"/>
                  </a:lnTo>
                  <a:lnTo>
                    <a:pt x="73979" y="1918595"/>
                  </a:lnTo>
                  <a:cubicBezTo>
                    <a:pt x="73979" y="1918595"/>
                    <a:pt x="71280" y="1918318"/>
                    <a:pt x="71280" y="1918318"/>
                  </a:cubicBezTo>
                  <a:lnTo>
                    <a:pt x="70726" y="1915898"/>
                  </a:lnTo>
                  <a:lnTo>
                    <a:pt x="72318" y="1914030"/>
                  </a:lnTo>
                  <a:lnTo>
                    <a:pt x="77578" y="1913338"/>
                  </a:lnTo>
                  <a:lnTo>
                    <a:pt x="79516" y="1911816"/>
                  </a:lnTo>
                  <a:lnTo>
                    <a:pt x="77509" y="1912370"/>
                  </a:lnTo>
                  <a:lnTo>
                    <a:pt x="73356" y="1912370"/>
                  </a:lnTo>
                  <a:lnTo>
                    <a:pt x="71280" y="1912646"/>
                  </a:lnTo>
                  <a:lnTo>
                    <a:pt x="68857" y="1913822"/>
                  </a:lnTo>
                  <a:lnTo>
                    <a:pt x="66643" y="1915206"/>
                  </a:lnTo>
                  <a:lnTo>
                    <a:pt x="64359" y="1916036"/>
                  </a:lnTo>
                  <a:lnTo>
                    <a:pt x="61521" y="1915690"/>
                  </a:lnTo>
                  <a:lnTo>
                    <a:pt x="62283" y="1913130"/>
                  </a:lnTo>
                  <a:lnTo>
                    <a:pt x="61037" y="1912508"/>
                  </a:lnTo>
                  <a:lnTo>
                    <a:pt x="58822" y="1912715"/>
                  </a:lnTo>
                  <a:lnTo>
                    <a:pt x="56676" y="1912577"/>
                  </a:lnTo>
                  <a:lnTo>
                    <a:pt x="54669" y="1911401"/>
                  </a:lnTo>
                  <a:lnTo>
                    <a:pt x="53700" y="1909810"/>
                  </a:lnTo>
                  <a:lnTo>
                    <a:pt x="53908" y="1907942"/>
                  </a:lnTo>
                  <a:lnTo>
                    <a:pt x="55223" y="1906075"/>
                  </a:lnTo>
                  <a:lnTo>
                    <a:pt x="52454" y="1906075"/>
                  </a:lnTo>
                  <a:cubicBezTo>
                    <a:pt x="52454" y="1906075"/>
                    <a:pt x="50309" y="1905798"/>
                    <a:pt x="50309" y="1905798"/>
                  </a:cubicBezTo>
                  <a:lnTo>
                    <a:pt x="48163" y="1904968"/>
                  </a:lnTo>
                  <a:lnTo>
                    <a:pt x="45533" y="1903585"/>
                  </a:lnTo>
                  <a:lnTo>
                    <a:pt x="44288" y="1901094"/>
                  </a:lnTo>
                  <a:lnTo>
                    <a:pt x="45603" y="1899434"/>
                  </a:lnTo>
                  <a:lnTo>
                    <a:pt x="48233" y="1898604"/>
                  </a:lnTo>
                  <a:lnTo>
                    <a:pt x="50932" y="1898812"/>
                  </a:lnTo>
                  <a:lnTo>
                    <a:pt x="49063" y="1896598"/>
                  </a:lnTo>
                  <a:lnTo>
                    <a:pt x="47679" y="1897013"/>
                  </a:lnTo>
                  <a:lnTo>
                    <a:pt x="46433" y="1898258"/>
                  </a:lnTo>
                  <a:lnTo>
                    <a:pt x="45049" y="1898604"/>
                  </a:lnTo>
                  <a:lnTo>
                    <a:pt x="44080" y="1897013"/>
                  </a:lnTo>
                  <a:lnTo>
                    <a:pt x="44080" y="1894039"/>
                  </a:lnTo>
                  <a:cubicBezTo>
                    <a:pt x="44080" y="1894039"/>
                    <a:pt x="44357" y="1888505"/>
                    <a:pt x="44357" y="1888505"/>
                  </a:cubicBezTo>
                  <a:lnTo>
                    <a:pt x="43734" y="1882763"/>
                  </a:lnTo>
                  <a:lnTo>
                    <a:pt x="44565" y="1880827"/>
                  </a:lnTo>
                  <a:lnTo>
                    <a:pt x="47402" y="1880619"/>
                  </a:lnTo>
                  <a:lnTo>
                    <a:pt x="47679" y="1881034"/>
                  </a:lnTo>
                  <a:lnTo>
                    <a:pt x="48648" y="1882141"/>
                  </a:lnTo>
                  <a:lnTo>
                    <a:pt x="49894" y="1883317"/>
                  </a:lnTo>
                  <a:lnTo>
                    <a:pt x="50863" y="1884009"/>
                  </a:lnTo>
                  <a:lnTo>
                    <a:pt x="52109" y="1884216"/>
                  </a:lnTo>
                  <a:lnTo>
                    <a:pt x="54946" y="1883939"/>
                  </a:lnTo>
                  <a:lnTo>
                    <a:pt x="56330" y="1883939"/>
                  </a:lnTo>
                  <a:lnTo>
                    <a:pt x="57576" y="1881795"/>
                  </a:lnTo>
                  <a:lnTo>
                    <a:pt x="62975" y="1881034"/>
                  </a:lnTo>
                  <a:lnTo>
                    <a:pt x="72041" y="1879997"/>
                  </a:lnTo>
                  <a:lnTo>
                    <a:pt x="68581" y="1879236"/>
                  </a:lnTo>
                  <a:lnTo>
                    <a:pt x="57299" y="1880481"/>
                  </a:lnTo>
                  <a:lnTo>
                    <a:pt x="51555" y="1882556"/>
                  </a:lnTo>
                  <a:lnTo>
                    <a:pt x="48440" y="1877506"/>
                  </a:lnTo>
                  <a:lnTo>
                    <a:pt x="47194" y="1874670"/>
                  </a:lnTo>
                  <a:lnTo>
                    <a:pt x="45256" y="1872180"/>
                  </a:lnTo>
                  <a:lnTo>
                    <a:pt x="44703" y="1870036"/>
                  </a:lnTo>
                  <a:lnTo>
                    <a:pt x="47264" y="1867822"/>
                  </a:lnTo>
                  <a:lnTo>
                    <a:pt x="46433" y="1868168"/>
                  </a:lnTo>
                  <a:lnTo>
                    <a:pt x="43665" y="1868652"/>
                  </a:lnTo>
                  <a:lnTo>
                    <a:pt x="41865" y="1863948"/>
                  </a:lnTo>
                  <a:lnTo>
                    <a:pt x="37643" y="1857930"/>
                  </a:lnTo>
                  <a:lnTo>
                    <a:pt x="33075" y="1853780"/>
                  </a:lnTo>
                  <a:lnTo>
                    <a:pt x="30099" y="1854817"/>
                  </a:lnTo>
                  <a:lnTo>
                    <a:pt x="29615" y="1854402"/>
                  </a:lnTo>
                  <a:lnTo>
                    <a:pt x="29061" y="1853780"/>
                  </a:lnTo>
                  <a:lnTo>
                    <a:pt x="28577" y="1853157"/>
                  </a:lnTo>
                  <a:lnTo>
                    <a:pt x="28231" y="1852604"/>
                  </a:lnTo>
                  <a:lnTo>
                    <a:pt x="35152" y="1849284"/>
                  </a:lnTo>
                  <a:lnTo>
                    <a:pt x="41242" y="1843542"/>
                  </a:lnTo>
                  <a:lnTo>
                    <a:pt x="46018" y="1836486"/>
                  </a:lnTo>
                  <a:lnTo>
                    <a:pt x="48994" y="1829292"/>
                  </a:lnTo>
                  <a:lnTo>
                    <a:pt x="49617" y="1817948"/>
                  </a:lnTo>
                  <a:lnTo>
                    <a:pt x="50724" y="1812414"/>
                  </a:lnTo>
                  <a:lnTo>
                    <a:pt x="52524" y="1806880"/>
                  </a:lnTo>
                  <a:lnTo>
                    <a:pt x="56953" y="1796297"/>
                  </a:lnTo>
                  <a:lnTo>
                    <a:pt x="58614" y="1790901"/>
                  </a:lnTo>
                  <a:lnTo>
                    <a:pt x="59445" y="1785091"/>
                  </a:lnTo>
                  <a:lnTo>
                    <a:pt x="59445" y="1779903"/>
                  </a:lnTo>
                  <a:cubicBezTo>
                    <a:pt x="59445" y="1779903"/>
                    <a:pt x="58822" y="1774715"/>
                    <a:pt x="58822" y="1774715"/>
                  </a:cubicBezTo>
                  <a:lnTo>
                    <a:pt x="55846" y="1761571"/>
                  </a:lnTo>
                  <a:lnTo>
                    <a:pt x="55431" y="1760188"/>
                  </a:lnTo>
                  <a:lnTo>
                    <a:pt x="54739" y="1758805"/>
                  </a:lnTo>
                  <a:lnTo>
                    <a:pt x="53770" y="1757698"/>
                  </a:lnTo>
                  <a:lnTo>
                    <a:pt x="51486" y="1755692"/>
                  </a:lnTo>
                  <a:lnTo>
                    <a:pt x="50724" y="1754723"/>
                  </a:lnTo>
                  <a:lnTo>
                    <a:pt x="50171" y="1752579"/>
                  </a:lnTo>
                  <a:lnTo>
                    <a:pt x="50932" y="1751887"/>
                  </a:lnTo>
                  <a:lnTo>
                    <a:pt x="52316" y="1751265"/>
                  </a:lnTo>
                  <a:lnTo>
                    <a:pt x="53631" y="1749259"/>
                  </a:lnTo>
                  <a:lnTo>
                    <a:pt x="52939" y="1749535"/>
                  </a:lnTo>
                  <a:lnTo>
                    <a:pt x="51486" y="1749881"/>
                  </a:lnTo>
                  <a:lnTo>
                    <a:pt x="50793" y="1750158"/>
                  </a:lnTo>
                  <a:lnTo>
                    <a:pt x="54254" y="1742618"/>
                  </a:lnTo>
                  <a:lnTo>
                    <a:pt x="55292" y="1738606"/>
                  </a:lnTo>
                  <a:lnTo>
                    <a:pt x="55292" y="1734525"/>
                  </a:lnTo>
                  <a:cubicBezTo>
                    <a:pt x="55292" y="1734525"/>
                    <a:pt x="54600" y="1731758"/>
                    <a:pt x="54600" y="1731758"/>
                  </a:cubicBezTo>
                  <a:lnTo>
                    <a:pt x="53216" y="1728091"/>
                  </a:lnTo>
                  <a:lnTo>
                    <a:pt x="51278" y="1724771"/>
                  </a:lnTo>
                  <a:lnTo>
                    <a:pt x="48994" y="1722834"/>
                  </a:lnTo>
                  <a:lnTo>
                    <a:pt x="48509" y="1724633"/>
                  </a:lnTo>
                  <a:lnTo>
                    <a:pt x="48371" y="1725186"/>
                  </a:lnTo>
                  <a:lnTo>
                    <a:pt x="44841" y="1721174"/>
                  </a:lnTo>
                  <a:lnTo>
                    <a:pt x="42350" y="1716401"/>
                  </a:lnTo>
                  <a:lnTo>
                    <a:pt x="40343" y="1714879"/>
                  </a:lnTo>
                  <a:lnTo>
                    <a:pt x="38335" y="1720690"/>
                  </a:lnTo>
                  <a:lnTo>
                    <a:pt x="37436" y="1716955"/>
                  </a:lnTo>
                  <a:lnTo>
                    <a:pt x="37989" y="1711282"/>
                  </a:lnTo>
                  <a:lnTo>
                    <a:pt x="41173" y="1695580"/>
                  </a:lnTo>
                  <a:lnTo>
                    <a:pt x="42142" y="1693159"/>
                  </a:lnTo>
                  <a:lnTo>
                    <a:pt x="43526" y="1690807"/>
                  </a:lnTo>
                  <a:lnTo>
                    <a:pt x="45118" y="1689078"/>
                  </a:lnTo>
                  <a:lnTo>
                    <a:pt x="48648" y="1686587"/>
                  </a:lnTo>
                  <a:lnTo>
                    <a:pt x="50240" y="1685135"/>
                  </a:lnTo>
                  <a:lnTo>
                    <a:pt x="52662" y="1681261"/>
                  </a:lnTo>
                  <a:lnTo>
                    <a:pt x="54323" y="1676557"/>
                  </a:lnTo>
                  <a:lnTo>
                    <a:pt x="56676" y="1667980"/>
                  </a:lnTo>
                  <a:lnTo>
                    <a:pt x="58614" y="1664383"/>
                  </a:lnTo>
                  <a:lnTo>
                    <a:pt x="61313" y="1660371"/>
                  </a:lnTo>
                  <a:lnTo>
                    <a:pt x="63528" y="1656290"/>
                  </a:lnTo>
                  <a:lnTo>
                    <a:pt x="64151" y="1652554"/>
                  </a:lnTo>
                  <a:lnTo>
                    <a:pt x="60414" y="1656428"/>
                  </a:lnTo>
                  <a:lnTo>
                    <a:pt x="61867" y="1653177"/>
                  </a:lnTo>
                  <a:lnTo>
                    <a:pt x="64082" y="1650686"/>
                  </a:lnTo>
                  <a:lnTo>
                    <a:pt x="69411" y="1646329"/>
                  </a:lnTo>
                  <a:lnTo>
                    <a:pt x="80347" y="1635814"/>
                  </a:lnTo>
                  <a:lnTo>
                    <a:pt x="82492" y="1632494"/>
                  </a:lnTo>
                  <a:lnTo>
                    <a:pt x="83392" y="1629035"/>
                  </a:lnTo>
                  <a:lnTo>
                    <a:pt x="83946" y="1621495"/>
                  </a:lnTo>
                  <a:lnTo>
                    <a:pt x="84707" y="1618036"/>
                  </a:lnTo>
                  <a:lnTo>
                    <a:pt x="91213" y="1601504"/>
                  </a:lnTo>
                  <a:lnTo>
                    <a:pt x="92735" y="1598737"/>
                  </a:lnTo>
                  <a:lnTo>
                    <a:pt x="94950" y="1596247"/>
                  </a:lnTo>
                  <a:lnTo>
                    <a:pt x="97857" y="1594103"/>
                  </a:lnTo>
                  <a:lnTo>
                    <a:pt x="104155" y="1590713"/>
                  </a:lnTo>
                  <a:lnTo>
                    <a:pt x="107200" y="1588638"/>
                  </a:lnTo>
                  <a:lnTo>
                    <a:pt x="111215" y="1583796"/>
                  </a:lnTo>
                  <a:lnTo>
                    <a:pt x="114260" y="1577570"/>
                  </a:lnTo>
                  <a:lnTo>
                    <a:pt x="118551" y="1564635"/>
                  </a:lnTo>
                  <a:lnTo>
                    <a:pt x="120074" y="1563113"/>
                  </a:lnTo>
                  <a:lnTo>
                    <a:pt x="122565" y="1559654"/>
                  </a:lnTo>
                  <a:lnTo>
                    <a:pt x="124019" y="1558271"/>
                  </a:lnTo>
                  <a:lnTo>
                    <a:pt x="125680" y="1557371"/>
                  </a:lnTo>
                  <a:lnTo>
                    <a:pt x="127549" y="1556956"/>
                  </a:lnTo>
                  <a:lnTo>
                    <a:pt x="131355" y="1556541"/>
                  </a:lnTo>
                  <a:lnTo>
                    <a:pt x="138761" y="1554812"/>
                  </a:lnTo>
                  <a:lnTo>
                    <a:pt x="145959" y="1552253"/>
                  </a:lnTo>
                  <a:lnTo>
                    <a:pt x="152465" y="1548586"/>
                  </a:lnTo>
                  <a:lnTo>
                    <a:pt x="175373" y="1530671"/>
                  </a:lnTo>
                  <a:lnTo>
                    <a:pt x="179872" y="1525621"/>
                  </a:lnTo>
                  <a:lnTo>
                    <a:pt x="189562" y="1511924"/>
                  </a:lnTo>
                  <a:lnTo>
                    <a:pt x="191084" y="1508673"/>
                  </a:lnTo>
                  <a:lnTo>
                    <a:pt x="191984" y="1505284"/>
                  </a:lnTo>
                  <a:lnTo>
                    <a:pt x="191776" y="1501963"/>
                  </a:lnTo>
                  <a:lnTo>
                    <a:pt x="191292" y="1500718"/>
                  </a:lnTo>
                  <a:lnTo>
                    <a:pt x="189700" y="1498574"/>
                  </a:lnTo>
                  <a:lnTo>
                    <a:pt x="187831" y="1495323"/>
                  </a:lnTo>
                  <a:lnTo>
                    <a:pt x="187624" y="1494493"/>
                  </a:lnTo>
                  <a:lnTo>
                    <a:pt x="187624" y="1486261"/>
                  </a:lnTo>
                  <a:cubicBezTo>
                    <a:pt x="187624" y="1486261"/>
                    <a:pt x="188454" y="1480243"/>
                    <a:pt x="188454" y="1480243"/>
                  </a:cubicBezTo>
                  <a:lnTo>
                    <a:pt x="190461" y="1474571"/>
                  </a:lnTo>
                  <a:lnTo>
                    <a:pt x="196206" y="1465855"/>
                  </a:lnTo>
                  <a:lnTo>
                    <a:pt x="197659" y="1462880"/>
                  </a:lnTo>
                  <a:lnTo>
                    <a:pt x="199805" y="1455963"/>
                  </a:lnTo>
                  <a:lnTo>
                    <a:pt x="201189" y="1452989"/>
                  </a:lnTo>
                  <a:lnTo>
                    <a:pt x="203196" y="1450637"/>
                  </a:lnTo>
                  <a:lnTo>
                    <a:pt x="213232" y="1440883"/>
                  </a:lnTo>
                  <a:lnTo>
                    <a:pt x="218007" y="1437010"/>
                  </a:lnTo>
                  <a:lnTo>
                    <a:pt x="223267" y="1433828"/>
                  </a:lnTo>
                  <a:lnTo>
                    <a:pt x="241885" y="1425458"/>
                  </a:lnTo>
                  <a:lnTo>
                    <a:pt x="247422" y="1421791"/>
                  </a:lnTo>
                  <a:lnTo>
                    <a:pt x="251713" y="1417088"/>
                  </a:lnTo>
                  <a:lnTo>
                    <a:pt x="255381" y="1410931"/>
                  </a:lnTo>
                  <a:lnTo>
                    <a:pt x="258634" y="1404498"/>
                  </a:lnTo>
                  <a:lnTo>
                    <a:pt x="264171" y="1391217"/>
                  </a:lnTo>
                  <a:lnTo>
                    <a:pt x="266524" y="1383953"/>
                  </a:lnTo>
                  <a:lnTo>
                    <a:pt x="268116" y="1380218"/>
                  </a:lnTo>
                  <a:lnTo>
                    <a:pt x="269985" y="1377797"/>
                  </a:lnTo>
                  <a:lnTo>
                    <a:pt x="272476" y="1376760"/>
                  </a:lnTo>
                  <a:lnTo>
                    <a:pt x="276352" y="1375722"/>
                  </a:lnTo>
                  <a:lnTo>
                    <a:pt x="280159" y="1375099"/>
                  </a:lnTo>
                  <a:lnTo>
                    <a:pt x="282512" y="1375238"/>
                  </a:lnTo>
                  <a:lnTo>
                    <a:pt x="281474" y="1380495"/>
                  </a:lnTo>
                  <a:lnTo>
                    <a:pt x="287495" y="1386305"/>
                  </a:lnTo>
                  <a:lnTo>
                    <a:pt x="296008" y="1390940"/>
                  </a:lnTo>
                  <a:lnTo>
                    <a:pt x="302445" y="1392669"/>
                  </a:lnTo>
                  <a:lnTo>
                    <a:pt x="304383" y="1392393"/>
                  </a:lnTo>
                  <a:lnTo>
                    <a:pt x="310058" y="1390802"/>
                  </a:lnTo>
                  <a:lnTo>
                    <a:pt x="312204" y="1390594"/>
                  </a:lnTo>
                  <a:lnTo>
                    <a:pt x="317602" y="1391148"/>
                  </a:lnTo>
                  <a:lnTo>
                    <a:pt x="321339" y="1391286"/>
                  </a:lnTo>
                  <a:lnTo>
                    <a:pt x="324731" y="1390940"/>
                  </a:lnTo>
                  <a:lnTo>
                    <a:pt x="327776" y="1389626"/>
                  </a:lnTo>
                  <a:lnTo>
                    <a:pt x="330544" y="1386928"/>
                  </a:lnTo>
                  <a:lnTo>
                    <a:pt x="332621" y="1391701"/>
                  </a:lnTo>
                  <a:lnTo>
                    <a:pt x="336150" y="1393499"/>
                  </a:lnTo>
                  <a:lnTo>
                    <a:pt x="346186" y="1394122"/>
                  </a:lnTo>
                  <a:lnTo>
                    <a:pt x="352138" y="1394122"/>
                  </a:lnTo>
                  <a:cubicBezTo>
                    <a:pt x="352138" y="1394122"/>
                    <a:pt x="357398" y="1392116"/>
                    <a:pt x="357398" y="1392116"/>
                  </a:cubicBezTo>
                  <a:lnTo>
                    <a:pt x="362243" y="1388934"/>
                  </a:lnTo>
                  <a:lnTo>
                    <a:pt x="371379" y="1381948"/>
                  </a:lnTo>
                  <a:lnTo>
                    <a:pt x="376224" y="1379250"/>
                  </a:lnTo>
                  <a:lnTo>
                    <a:pt x="381346" y="1377382"/>
                  </a:lnTo>
                  <a:lnTo>
                    <a:pt x="389858" y="1376345"/>
                  </a:lnTo>
                  <a:lnTo>
                    <a:pt x="391589" y="1375722"/>
                  </a:lnTo>
                  <a:lnTo>
                    <a:pt x="392973" y="1374338"/>
                  </a:lnTo>
                  <a:lnTo>
                    <a:pt x="395118" y="1371987"/>
                  </a:lnTo>
                  <a:lnTo>
                    <a:pt x="396779" y="1370396"/>
                  </a:lnTo>
                  <a:lnTo>
                    <a:pt x="398786" y="1369012"/>
                  </a:lnTo>
                  <a:lnTo>
                    <a:pt x="402939" y="1366660"/>
                  </a:lnTo>
                  <a:lnTo>
                    <a:pt x="412352" y="1362648"/>
                  </a:lnTo>
                  <a:lnTo>
                    <a:pt x="417127" y="1361196"/>
                  </a:lnTo>
                  <a:lnTo>
                    <a:pt x="422180" y="1360296"/>
                  </a:lnTo>
                  <a:lnTo>
                    <a:pt x="440382" y="1359605"/>
                  </a:lnTo>
                  <a:lnTo>
                    <a:pt x="446058" y="1358636"/>
                  </a:lnTo>
                  <a:lnTo>
                    <a:pt x="448411" y="1357668"/>
                  </a:lnTo>
                  <a:lnTo>
                    <a:pt x="452909" y="1355039"/>
                  </a:lnTo>
                  <a:lnTo>
                    <a:pt x="455401" y="1354209"/>
                  </a:lnTo>
                  <a:lnTo>
                    <a:pt x="458239" y="1353932"/>
                  </a:lnTo>
                  <a:lnTo>
                    <a:pt x="463845" y="1353932"/>
                  </a:lnTo>
                  <a:cubicBezTo>
                    <a:pt x="463845" y="1353932"/>
                    <a:pt x="478518" y="1351096"/>
                    <a:pt x="478518" y="1351096"/>
                  </a:cubicBezTo>
                  <a:lnTo>
                    <a:pt x="484747" y="1350820"/>
                  </a:lnTo>
                  <a:lnTo>
                    <a:pt x="490768" y="1351442"/>
                  </a:lnTo>
                  <a:lnTo>
                    <a:pt x="493329" y="1352410"/>
                  </a:lnTo>
                  <a:lnTo>
                    <a:pt x="497481" y="1355247"/>
                  </a:lnTo>
                  <a:lnTo>
                    <a:pt x="499765" y="1356492"/>
                  </a:lnTo>
                  <a:lnTo>
                    <a:pt x="502050" y="1357045"/>
                  </a:lnTo>
                  <a:lnTo>
                    <a:pt x="503987" y="1356838"/>
                  </a:lnTo>
                  <a:lnTo>
                    <a:pt x="508002" y="1355247"/>
                  </a:lnTo>
                  <a:lnTo>
                    <a:pt x="516238" y="1352964"/>
                  </a:lnTo>
                  <a:lnTo>
                    <a:pt x="518799" y="1351995"/>
                  </a:lnTo>
                  <a:lnTo>
                    <a:pt x="520737" y="1350681"/>
                  </a:lnTo>
                  <a:lnTo>
                    <a:pt x="522536" y="1349090"/>
                  </a:lnTo>
                  <a:lnTo>
                    <a:pt x="524405" y="1347707"/>
                  </a:lnTo>
                  <a:lnTo>
                    <a:pt x="526550" y="1347084"/>
                  </a:lnTo>
                  <a:lnTo>
                    <a:pt x="536171" y="1350128"/>
                  </a:lnTo>
                  <a:lnTo>
                    <a:pt x="541638" y="1350474"/>
                  </a:lnTo>
                  <a:lnTo>
                    <a:pt x="541915" y="1346807"/>
                  </a:lnTo>
                  <a:lnTo>
                    <a:pt x="545652" y="1347983"/>
                  </a:lnTo>
                  <a:lnTo>
                    <a:pt x="552574" y="1351373"/>
                  </a:lnTo>
                  <a:lnTo>
                    <a:pt x="555965" y="1352341"/>
                  </a:lnTo>
                  <a:lnTo>
                    <a:pt x="559287" y="1352341"/>
                  </a:lnTo>
                  <a:cubicBezTo>
                    <a:pt x="559287" y="1352341"/>
                    <a:pt x="570430" y="1350543"/>
                    <a:pt x="570430" y="1350543"/>
                  </a:cubicBezTo>
                  <a:lnTo>
                    <a:pt x="576382" y="1347707"/>
                  </a:lnTo>
                  <a:lnTo>
                    <a:pt x="583165" y="1343833"/>
                  </a:lnTo>
                  <a:lnTo>
                    <a:pt x="590086" y="1340997"/>
                  </a:lnTo>
                  <a:lnTo>
                    <a:pt x="596522" y="1341550"/>
                  </a:lnTo>
                  <a:lnTo>
                    <a:pt x="595900" y="1342795"/>
                  </a:lnTo>
                  <a:lnTo>
                    <a:pt x="595761" y="1343625"/>
                  </a:lnTo>
                  <a:lnTo>
                    <a:pt x="596315" y="1345701"/>
                  </a:lnTo>
                  <a:lnTo>
                    <a:pt x="596869" y="1344871"/>
                  </a:lnTo>
                  <a:lnTo>
                    <a:pt x="597284" y="1344456"/>
                  </a:lnTo>
                  <a:lnTo>
                    <a:pt x="597422" y="1343971"/>
                  </a:lnTo>
                  <a:lnTo>
                    <a:pt x="597284" y="1342934"/>
                  </a:lnTo>
                  <a:lnTo>
                    <a:pt x="601852" y="1343418"/>
                  </a:lnTo>
                  <a:lnTo>
                    <a:pt x="603651" y="1345977"/>
                  </a:lnTo>
                  <a:lnTo>
                    <a:pt x="604482" y="1349644"/>
                  </a:lnTo>
                  <a:lnTo>
                    <a:pt x="606351" y="1353171"/>
                  </a:lnTo>
                  <a:lnTo>
                    <a:pt x="607735" y="1354486"/>
                  </a:lnTo>
                  <a:lnTo>
                    <a:pt x="608565" y="1354486"/>
                  </a:lnTo>
                  <a:cubicBezTo>
                    <a:pt x="608565" y="1354486"/>
                    <a:pt x="609534" y="1353725"/>
                    <a:pt x="609534" y="1353725"/>
                  </a:cubicBezTo>
                  <a:lnTo>
                    <a:pt x="611472" y="1352410"/>
                  </a:lnTo>
                  <a:lnTo>
                    <a:pt x="616732" y="1349298"/>
                  </a:lnTo>
                  <a:lnTo>
                    <a:pt x="618393" y="1348606"/>
                  </a:lnTo>
                  <a:lnTo>
                    <a:pt x="620124" y="1348122"/>
                  </a:lnTo>
                  <a:lnTo>
                    <a:pt x="621785" y="1348122"/>
                  </a:lnTo>
                  <a:cubicBezTo>
                    <a:pt x="621785" y="1348122"/>
                    <a:pt x="622892" y="1349090"/>
                    <a:pt x="622892" y="1349090"/>
                  </a:cubicBezTo>
                  <a:lnTo>
                    <a:pt x="623030" y="1351511"/>
                  </a:lnTo>
                  <a:lnTo>
                    <a:pt x="622615" y="1352341"/>
                  </a:lnTo>
                  <a:lnTo>
                    <a:pt x="619847" y="1355385"/>
                  </a:lnTo>
                  <a:lnTo>
                    <a:pt x="616317" y="1360435"/>
                  </a:lnTo>
                  <a:lnTo>
                    <a:pt x="614864" y="1361956"/>
                  </a:lnTo>
                  <a:lnTo>
                    <a:pt x="612095" y="1364032"/>
                  </a:lnTo>
                  <a:lnTo>
                    <a:pt x="610849" y="1365208"/>
                  </a:lnTo>
                  <a:lnTo>
                    <a:pt x="610019" y="1366799"/>
                  </a:lnTo>
                  <a:lnTo>
                    <a:pt x="609742" y="1370465"/>
                  </a:lnTo>
                  <a:lnTo>
                    <a:pt x="611126" y="1373577"/>
                  </a:lnTo>
                  <a:lnTo>
                    <a:pt x="613479" y="1376137"/>
                  </a:lnTo>
                  <a:lnTo>
                    <a:pt x="618878" y="1380495"/>
                  </a:lnTo>
                  <a:lnTo>
                    <a:pt x="620539" y="1382847"/>
                  </a:lnTo>
                  <a:lnTo>
                    <a:pt x="621508" y="1385683"/>
                  </a:lnTo>
                  <a:lnTo>
                    <a:pt x="621923" y="1389211"/>
                  </a:lnTo>
                  <a:lnTo>
                    <a:pt x="621923" y="1391009"/>
                  </a:lnTo>
                  <a:cubicBezTo>
                    <a:pt x="621923" y="1391009"/>
                    <a:pt x="621785" y="1392185"/>
                    <a:pt x="621785" y="1392185"/>
                  </a:cubicBezTo>
                  <a:lnTo>
                    <a:pt x="621162" y="1393499"/>
                  </a:lnTo>
                  <a:lnTo>
                    <a:pt x="616525" y="1401039"/>
                  </a:lnTo>
                  <a:lnTo>
                    <a:pt x="613756" y="1404221"/>
                  </a:lnTo>
                  <a:lnTo>
                    <a:pt x="604343" y="1411761"/>
                  </a:lnTo>
                  <a:lnTo>
                    <a:pt x="600952" y="1417641"/>
                  </a:lnTo>
                  <a:lnTo>
                    <a:pt x="602821" y="1422898"/>
                  </a:lnTo>
                  <a:lnTo>
                    <a:pt x="608012" y="1426564"/>
                  </a:lnTo>
                  <a:lnTo>
                    <a:pt x="614587" y="1427533"/>
                  </a:lnTo>
                  <a:lnTo>
                    <a:pt x="614587" y="1430369"/>
                  </a:lnTo>
                  <a:cubicBezTo>
                    <a:pt x="614587" y="1430369"/>
                    <a:pt x="616179" y="1431614"/>
                    <a:pt x="616179" y="1431614"/>
                  </a:cubicBezTo>
                  <a:lnTo>
                    <a:pt x="618186" y="1431199"/>
                  </a:lnTo>
                  <a:lnTo>
                    <a:pt x="619708" y="1428985"/>
                  </a:lnTo>
                  <a:lnTo>
                    <a:pt x="621923" y="1430438"/>
                  </a:lnTo>
                  <a:lnTo>
                    <a:pt x="624276" y="1435073"/>
                  </a:lnTo>
                  <a:lnTo>
                    <a:pt x="626145" y="1437079"/>
                  </a:lnTo>
                  <a:lnTo>
                    <a:pt x="624761" y="1437909"/>
                  </a:lnTo>
                  <a:lnTo>
                    <a:pt x="626352" y="1438324"/>
                  </a:lnTo>
                  <a:lnTo>
                    <a:pt x="629467" y="1438877"/>
                  </a:lnTo>
                  <a:lnTo>
                    <a:pt x="630990" y="1439500"/>
                  </a:lnTo>
                  <a:lnTo>
                    <a:pt x="630990" y="1439500"/>
                  </a:lnTo>
                  <a:cubicBezTo>
                    <a:pt x="630990" y="1439500"/>
                    <a:pt x="632720" y="1440330"/>
                    <a:pt x="632720" y="1440330"/>
                  </a:cubicBezTo>
                  <a:lnTo>
                    <a:pt x="638188" y="1441990"/>
                  </a:lnTo>
                  <a:lnTo>
                    <a:pt x="640541" y="1443235"/>
                  </a:lnTo>
                  <a:lnTo>
                    <a:pt x="645109" y="1446071"/>
                  </a:lnTo>
                  <a:lnTo>
                    <a:pt x="647531" y="1447109"/>
                  </a:lnTo>
                  <a:lnTo>
                    <a:pt x="652099" y="1448008"/>
                  </a:lnTo>
                  <a:lnTo>
                    <a:pt x="656321" y="1447731"/>
                  </a:lnTo>
                  <a:lnTo>
                    <a:pt x="664903" y="1446210"/>
                  </a:lnTo>
                  <a:lnTo>
                    <a:pt x="673416" y="1446832"/>
                  </a:lnTo>
                  <a:lnTo>
                    <a:pt x="681583" y="1449599"/>
                  </a:lnTo>
                  <a:lnTo>
                    <a:pt x="689542" y="1452989"/>
                  </a:lnTo>
                  <a:lnTo>
                    <a:pt x="697502" y="1455617"/>
                  </a:lnTo>
                  <a:lnTo>
                    <a:pt x="703177" y="1456932"/>
                  </a:lnTo>
                  <a:lnTo>
                    <a:pt x="706914" y="1458384"/>
                  </a:lnTo>
                  <a:lnTo>
                    <a:pt x="709267" y="1461290"/>
                  </a:lnTo>
                  <a:lnTo>
                    <a:pt x="712243" y="1470559"/>
                  </a:lnTo>
                  <a:lnTo>
                    <a:pt x="714181" y="1474363"/>
                  </a:lnTo>
                  <a:lnTo>
                    <a:pt x="716742" y="1477614"/>
                  </a:lnTo>
                  <a:lnTo>
                    <a:pt x="720064" y="1480174"/>
                  </a:lnTo>
                  <a:lnTo>
                    <a:pt x="724286" y="1481903"/>
                  </a:lnTo>
                  <a:lnTo>
                    <a:pt x="728716" y="1482872"/>
                  </a:lnTo>
                  <a:lnTo>
                    <a:pt x="742143" y="1484255"/>
                  </a:lnTo>
                  <a:lnTo>
                    <a:pt x="750656" y="1486399"/>
                  </a:lnTo>
                  <a:lnTo>
                    <a:pt x="758753" y="1489028"/>
                  </a:lnTo>
                  <a:lnTo>
                    <a:pt x="766643" y="1492210"/>
                  </a:lnTo>
                  <a:lnTo>
                    <a:pt x="770312" y="1494147"/>
                  </a:lnTo>
                  <a:lnTo>
                    <a:pt x="774603" y="1497260"/>
                  </a:lnTo>
                  <a:lnTo>
                    <a:pt x="778548" y="1500649"/>
                  </a:lnTo>
                  <a:lnTo>
                    <a:pt x="782839" y="1503485"/>
                  </a:lnTo>
                  <a:lnTo>
                    <a:pt x="788030" y="1504938"/>
                  </a:lnTo>
                  <a:lnTo>
                    <a:pt x="795504" y="1503416"/>
                  </a:lnTo>
                  <a:lnTo>
                    <a:pt x="803118" y="1498574"/>
                  </a:lnTo>
                  <a:lnTo>
                    <a:pt x="808724" y="1491795"/>
                  </a:lnTo>
                  <a:lnTo>
                    <a:pt x="810108" y="1484255"/>
                  </a:lnTo>
                  <a:lnTo>
                    <a:pt x="808793" y="1480036"/>
                  </a:lnTo>
                  <a:lnTo>
                    <a:pt x="807132" y="1476231"/>
                  </a:lnTo>
                  <a:lnTo>
                    <a:pt x="806024" y="1472288"/>
                  </a:lnTo>
                  <a:lnTo>
                    <a:pt x="806370" y="1467584"/>
                  </a:lnTo>
                  <a:lnTo>
                    <a:pt x="807962" y="1463849"/>
                  </a:lnTo>
                  <a:lnTo>
                    <a:pt x="810454" y="1460667"/>
                  </a:lnTo>
                  <a:lnTo>
                    <a:pt x="813499" y="1457900"/>
                  </a:lnTo>
                  <a:lnTo>
                    <a:pt x="816821" y="1455479"/>
                  </a:lnTo>
                  <a:lnTo>
                    <a:pt x="821043" y="1452989"/>
                  </a:lnTo>
                  <a:lnTo>
                    <a:pt x="825265" y="1451259"/>
                  </a:lnTo>
                  <a:lnTo>
                    <a:pt x="834332" y="1448977"/>
                  </a:lnTo>
                  <a:lnTo>
                    <a:pt x="836270" y="1448285"/>
                  </a:lnTo>
                  <a:lnTo>
                    <a:pt x="839453" y="1446141"/>
                  </a:lnTo>
                  <a:lnTo>
                    <a:pt x="841184" y="1445449"/>
                  </a:lnTo>
                  <a:lnTo>
                    <a:pt x="843260" y="1445241"/>
                  </a:lnTo>
                  <a:lnTo>
                    <a:pt x="855164" y="1446556"/>
                  </a:lnTo>
                  <a:lnTo>
                    <a:pt x="860563" y="1447870"/>
                  </a:lnTo>
                  <a:lnTo>
                    <a:pt x="865684" y="1449668"/>
                  </a:lnTo>
                  <a:lnTo>
                    <a:pt x="869560" y="1451813"/>
                  </a:lnTo>
                  <a:lnTo>
                    <a:pt x="871014" y="1453680"/>
                  </a:lnTo>
                  <a:lnTo>
                    <a:pt x="871290" y="1455410"/>
                  </a:lnTo>
                  <a:lnTo>
                    <a:pt x="871152" y="1457139"/>
                  </a:lnTo>
                  <a:lnTo>
                    <a:pt x="871706" y="1459007"/>
                  </a:lnTo>
                  <a:lnTo>
                    <a:pt x="873574" y="1460805"/>
                  </a:lnTo>
                  <a:lnTo>
                    <a:pt x="876274" y="1461774"/>
                  </a:lnTo>
                  <a:lnTo>
                    <a:pt x="881672" y="1462396"/>
                  </a:lnTo>
                  <a:lnTo>
                    <a:pt x="886448" y="1463434"/>
                  </a:lnTo>
                  <a:lnTo>
                    <a:pt x="895307" y="1466063"/>
                  </a:lnTo>
                  <a:lnTo>
                    <a:pt x="905342" y="1466685"/>
                  </a:lnTo>
                  <a:lnTo>
                    <a:pt x="908734" y="1467653"/>
                  </a:lnTo>
                  <a:lnTo>
                    <a:pt x="911433" y="1470005"/>
                  </a:lnTo>
                  <a:lnTo>
                    <a:pt x="914201" y="1474225"/>
                  </a:lnTo>
                  <a:lnTo>
                    <a:pt x="916762" y="1477130"/>
                  </a:lnTo>
                  <a:lnTo>
                    <a:pt x="920984" y="1477130"/>
                  </a:lnTo>
                  <a:cubicBezTo>
                    <a:pt x="920984" y="1477130"/>
                    <a:pt x="929428" y="1474986"/>
                    <a:pt x="929428" y="1474986"/>
                  </a:cubicBezTo>
                  <a:lnTo>
                    <a:pt x="933650" y="1475332"/>
                  </a:lnTo>
                  <a:lnTo>
                    <a:pt x="954967" y="1480312"/>
                  </a:lnTo>
                  <a:lnTo>
                    <a:pt x="969778" y="1485569"/>
                  </a:lnTo>
                  <a:lnTo>
                    <a:pt x="981751" y="1487921"/>
                  </a:lnTo>
                  <a:lnTo>
                    <a:pt x="993517" y="1492003"/>
                  </a:lnTo>
                  <a:lnTo>
                    <a:pt x="997393" y="1492279"/>
                  </a:lnTo>
                  <a:lnTo>
                    <a:pt x="1001061" y="1491380"/>
                  </a:lnTo>
                  <a:lnTo>
                    <a:pt x="1004452" y="1489720"/>
                  </a:lnTo>
                  <a:lnTo>
                    <a:pt x="1011097" y="1485777"/>
                  </a:lnTo>
                  <a:lnTo>
                    <a:pt x="1020302" y="1481765"/>
                  </a:lnTo>
                  <a:lnTo>
                    <a:pt x="1021340" y="1481004"/>
                  </a:lnTo>
                  <a:lnTo>
                    <a:pt x="1023001" y="1479275"/>
                  </a:lnTo>
                  <a:lnTo>
                    <a:pt x="1024039" y="1478583"/>
                  </a:lnTo>
                  <a:lnTo>
                    <a:pt x="1026254" y="1477822"/>
                  </a:lnTo>
                  <a:lnTo>
                    <a:pt x="1034075" y="1476300"/>
                  </a:lnTo>
                  <a:lnTo>
                    <a:pt x="1032552" y="1477545"/>
                  </a:lnTo>
                  <a:lnTo>
                    <a:pt x="1030614" y="1478375"/>
                  </a:lnTo>
                  <a:lnTo>
                    <a:pt x="1026600" y="1479621"/>
                  </a:lnTo>
                  <a:lnTo>
                    <a:pt x="1031030" y="1479621"/>
                  </a:lnTo>
                  <a:cubicBezTo>
                    <a:pt x="1031030" y="1479621"/>
                    <a:pt x="1037328" y="1476508"/>
                    <a:pt x="1037328" y="1476508"/>
                  </a:cubicBezTo>
                  <a:lnTo>
                    <a:pt x="1040788" y="1476231"/>
                  </a:lnTo>
                  <a:lnTo>
                    <a:pt x="1046187" y="1477476"/>
                  </a:lnTo>
                  <a:lnTo>
                    <a:pt x="1048402" y="1477684"/>
                  </a:lnTo>
                  <a:lnTo>
                    <a:pt x="1054008" y="1477545"/>
                  </a:lnTo>
                  <a:lnTo>
                    <a:pt x="1055669" y="1477960"/>
                  </a:lnTo>
                  <a:lnTo>
                    <a:pt x="1057122" y="1479136"/>
                  </a:lnTo>
                  <a:lnTo>
                    <a:pt x="1059199" y="1481211"/>
                  </a:lnTo>
                  <a:lnTo>
                    <a:pt x="1057745" y="1480796"/>
                  </a:lnTo>
                  <a:lnTo>
                    <a:pt x="1056499" y="1480036"/>
                  </a:lnTo>
                  <a:lnTo>
                    <a:pt x="1054146" y="1478029"/>
                  </a:lnTo>
                  <a:lnTo>
                    <a:pt x="1053800" y="1479205"/>
                  </a:lnTo>
                  <a:lnTo>
                    <a:pt x="1053246" y="1480312"/>
                  </a:lnTo>
                  <a:lnTo>
                    <a:pt x="1052554" y="1481350"/>
                  </a:lnTo>
                  <a:lnTo>
                    <a:pt x="1051654" y="1482318"/>
                  </a:lnTo>
                  <a:lnTo>
                    <a:pt x="1052554" y="1482664"/>
                  </a:lnTo>
                  <a:lnTo>
                    <a:pt x="1054630" y="1483287"/>
                  </a:lnTo>
                  <a:lnTo>
                    <a:pt x="1055461" y="1483702"/>
                  </a:lnTo>
                  <a:lnTo>
                    <a:pt x="1058022" y="1486054"/>
                  </a:lnTo>
                  <a:lnTo>
                    <a:pt x="1058368" y="1486469"/>
                  </a:lnTo>
                  <a:lnTo>
                    <a:pt x="1060098" y="1486261"/>
                  </a:lnTo>
                  <a:lnTo>
                    <a:pt x="1061413" y="1485362"/>
                  </a:lnTo>
                  <a:lnTo>
                    <a:pt x="1061829" y="1483978"/>
                  </a:lnTo>
                  <a:lnTo>
                    <a:pt x="1060860" y="1482318"/>
                  </a:lnTo>
                  <a:lnTo>
                    <a:pt x="1063005" y="1483287"/>
                  </a:lnTo>
                  <a:lnTo>
                    <a:pt x="1066812" y="1486399"/>
                  </a:lnTo>
                  <a:lnTo>
                    <a:pt x="1068957" y="1487368"/>
                  </a:lnTo>
                  <a:lnTo>
                    <a:pt x="1071587" y="1487368"/>
                  </a:lnTo>
                  <a:cubicBezTo>
                    <a:pt x="1071587" y="1487368"/>
                    <a:pt x="1077470" y="1485846"/>
                    <a:pt x="1077470" y="1485846"/>
                  </a:cubicBezTo>
                  <a:lnTo>
                    <a:pt x="1079962" y="1485431"/>
                  </a:lnTo>
                  <a:lnTo>
                    <a:pt x="1082315" y="1486330"/>
                  </a:lnTo>
                  <a:lnTo>
                    <a:pt x="1083007" y="1486538"/>
                  </a:lnTo>
                  <a:lnTo>
                    <a:pt x="1084530" y="1486538"/>
                  </a:lnTo>
                  <a:lnTo>
                    <a:pt x="1092904" y="1485500"/>
                  </a:lnTo>
                  <a:lnTo>
                    <a:pt x="1096019" y="1484670"/>
                  </a:lnTo>
                  <a:lnTo>
                    <a:pt x="1099064" y="1483425"/>
                  </a:lnTo>
                  <a:lnTo>
                    <a:pt x="1102040" y="1481765"/>
                  </a:lnTo>
                  <a:lnTo>
                    <a:pt x="1105916" y="1477753"/>
                  </a:lnTo>
                  <a:lnTo>
                    <a:pt x="1109238" y="1473464"/>
                  </a:lnTo>
                  <a:lnTo>
                    <a:pt x="1112007" y="1468691"/>
                  </a:lnTo>
                  <a:lnTo>
                    <a:pt x="1119689" y="1447524"/>
                  </a:lnTo>
                  <a:lnTo>
                    <a:pt x="1120935" y="1442267"/>
                  </a:lnTo>
                  <a:lnTo>
                    <a:pt x="1120935" y="1442267"/>
                  </a:lnTo>
                  <a:cubicBezTo>
                    <a:pt x="1120935" y="1442267"/>
                    <a:pt x="1123288" y="1437632"/>
                    <a:pt x="1123288" y="1437632"/>
                  </a:cubicBezTo>
                  <a:lnTo>
                    <a:pt x="1132355" y="1415013"/>
                  </a:lnTo>
                  <a:lnTo>
                    <a:pt x="1133670" y="1412591"/>
                  </a:lnTo>
                  <a:lnTo>
                    <a:pt x="1135261" y="1411000"/>
                  </a:lnTo>
                  <a:lnTo>
                    <a:pt x="1137130" y="1409479"/>
                  </a:lnTo>
                  <a:lnTo>
                    <a:pt x="1138514" y="1407888"/>
                  </a:lnTo>
                  <a:lnTo>
                    <a:pt x="1138860" y="1405812"/>
                  </a:lnTo>
                  <a:lnTo>
                    <a:pt x="1138099" y="1401593"/>
                  </a:lnTo>
                  <a:lnTo>
                    <a:pt x="1137684" y="1389972"/>
                  </a:lnTo>
                  <a:lnTo>
                    <a:pt x="1136646" y="1386167"/>
                  </a:lnTo>
                  <a:lnTo>
                    <a:pt x="1135400" y="1382778"/>
                  </a:lnTo>
                  <a:lnTo>
                    <a:pt x="1135192" y="1379388"/>
                  </a:lnTo>
                  <a:lnTo>
                    <a:pt x="1137199" y="1375376"/>
                  </a:lnTo>
                  <a:lnTo>
                    <a:pt x="1138376" y="1375791"/>
                  </a:lnTo>
                  <a:lnTo>
                    <a:pt x="1137268" y="1375376"/>
                  </a:lnTo>
                  <a:lnTo>
                    <a:pt x="1138237" y="1372747"/>
                  </a:lnTo>
                  <a:lnTo>
                    <a:pt x="1136576" y="1366868"/>
                  </a:lnTo>
                  <a:lnTo>
                    <a:pt x="1136992" y="1363755"/>
                  </a:lnTo>
                  <a:lnTo>
                    <a:pt x="1139068" y="1361611"/>
                  </a:lnTo>
                  <a:lnTo>
                    <a:pt x="1141629" y="1359605"/>
                  </a:lnTo>
                  <a:lnTo>
                    <a:pt x="1143428" y="1357322"/>
                  </a:lnTo>
                  <a:lnTo>
                    <a:pt x="1143220" y="1354278"/>
                  </a:lnTo>
                  <a:lnTo>
                    <a:pt x="1141283" y="1352549"/>
                  </a:lnTo>
                  <a:lnTo>
                    <a:pt x="1138791" y="1352687"/>
                  </a:lnTo>
                  <a:lnTo>
                    <a:pt x="1136161" y="1353863"/>
                  </a:lnTo>
                  <a:lnTo>
                    <a:pt x="1133946" y="1355385"/>
                  </a:lnTo>
                  <a:lnTo>
                    <a:pt x="1129863" y="1358705"/>
                  </a:lnTo>
                  <a:lnTo>
                    <a:pt x="1127717" y="1359397"/>
                  </a:lnTo>
                  <a:lnTo>
                    <a:pt x="1124603" y="1359120"/>
                  </a:lnTo>
                  <a:lnTo>
                    <a:pt x="1121765" y="1358083"/>
                  </a:lnTo>
                  <a:lnTo>
                    <a:pt x="1116298" y="1355039"/>
                  </a:lnTo>
                  <a:lnTo>
                    <a:pt x="1113598" y="1354278"/>
                  </a:lnTo>
                  <a:lnTo>
                    <a:pt x="1110968" y="1354624"/>
                  </a:lnTo>
                  <a:lnTo>
                    <a:pt x="1108338" y="1355938"/>
                  </a:lnTo>
                  <a:lnTo>
                    <a:pt x="1105916" y="1357668"/>
                  </a:lnTo>
                  <a:lnTo>
                    <a:pt x="1098926" y="1363755"/>
                  </a:lnTo>
                  <a:lnTo>
                    <a:pt x="1094357" y="1367006"/>
                  </a:lnTo>
                  <a:lnTo>
                    <a:pt x="1089305" y="1369220"/>
                  </a:lnTo>
                  <a:lnTo>
                    <a:pt x="1082799" y="1370465"/>
                  </a:lnTo>
                  <a:lnTo>
                    <a:pt x="1071726" y="1371641"/>
                  </a:lnTo>
                  <a:lnTo>
                    <a:pt x="1066881" y="1370534"/>
                  </a:lnTo>
                  <a:lnTo>
                    <a:pt x="1061967" y="1366729"/>
                  </a:lnTo>
                  <a:lnTo>
                    <a:pt x="1057676" y="1362579"/>
                  </a:lnTo>
                  <a:lnTo>
                    <a:pt x="1052900" y="1359051"/>
                  </a:lnTo>
                  <a:lnTo>
                    <a:pt x="1047571" y="1356215"/>
                  </a:lnTo>
                  <a:lnTo>
                    <a:pt x="1041757" y="1354140"/>
                  </a:lnTo>
                  <a:lnTo>
                    <a:pt x="1034905" y="1352825"/>
                  </a:lnTo>
                  <a:lnTo>
                    <a:pt x="1030891" y="1352480"/>
                  </a:lnTo>
                  <a:lnTo>
                    <a:pt x="1028192" y="1352825"/>
                  </a:lnTo>
                  <a:lnTo>
                    <a:pt x="1026808" y="1354762"/>
                  </a:lnTo>
                  <a:lnTo>
                    <a:pt x="1026185" y="1357737"/>
                  </a:lnTo>
                  <a:lnTo>
                    <a:pt x="1025839" y="1360988"/>
                  </a:lnTo>
                  <a:lnTo>
                    <a:pt x="1025216" y="1363616"/>
                  </a:lnTo>
                  <a:lnTo>
                    <a:pt x="1023970" y="1366176"/>
                  </a:lnTo>
                  <a:lnTo>
                    <a:pt x="1022932" y="1366799"/>
                  </a:lnTo>
                  <a:lnTo>
                    <a:pt x="1021478" y="1366591"/>
                  </a:lnTo>
                  <a:lnTo>
                    <a:pt x="1018779" y="1366591"/>
                  </a:lnTo>
                  <a:cubicBezTo>
                    <a:pt x="1018779" y="1366591"/>
                    <a:pt x="1016011" y="1367214"/>
                    <a:pt x="1016011" y="1367214"/>
                  </a:cubicBezTo>
                  <a:lnTo>
                    <a:pt x="1010681" y="1369289"/>
                  </a:lnTo>
                  <a:lnTo>
                    <a:pt x="1007775" y="1369566"/>
                  </a:lnTo>
                  <a:lnTo>
                    <a:pt x="1004591" y="1368943"/>
                  </a:lnTo>
                  <a:lnTo>
                    <a:pt x="1001546" y="1367559"/>
                  </a:lnTo>
                  <a:lnTo>
                    <a:pt x="998846" y="1365623"/>
                  </a:lnTo>
                  <a:lnTo>
                    <a:pt x="996839" y="1363340"/>
                  </a:lnTo>
                  <a:lnTo>
                    <a:pt x="996078" y="1361403"/>
                  </a:lnTo>
                  <a:lnTo>
                    <a:pt x="995594" y="1359466"/>
                  </a:lnTo>
                  <a:lnTo>
                    <a:pt x="994901" y="1357806"/>
                  </a:lnTo>
                  <a:lnTo>
                    <a:pt x="993448" y="1356492"/>
                  </a:lnTo>
                  <a:lnTo>
                    <a:pt x="989434" y="1356907"/>
                  </a:lnTo>
                  <a:lnTo>
                    <a:pt x="988257" y="1356907"/>
                  </a:lnTo>
                  <a:cubicBezTo>
                    <a:pt x="988257" y="1356907"/>
                    <a:pt x="987011" y="1356353"/>
                    <a:pt x="987011" y="1356353"/>
                  </a:cubicBezTo>
                  <a:lnTo>
                    <a:pt x="984658" y="1354832"/>
                  </a:lnTo>
                  <a:lnTo>
                    <a:pt x="983412" y="1354416"/>
                  </a:lnTo>
                  <a:lnTo>
                    <a:pt x="980367" y="1354693"/>
                  </a:lnTo>
                  <a:lnTo>
                    <a:pt x="976560" y="1357668"/>
                  </a:lnTo>
                  <a:lnTo>
                    <a:pt x="973723" y="1358428"/>
                  </a:lnTo>
                  <a:lnTo>
                    <a:pt x="974000" y="1357806"/>
                  </a:lnTo>
                  <a:lnTo>
                    <a:pt x="974276" y="1357114"/>
                  </a:lnTo>
                  <a:lnTo>
                    <a:pt x="974622" y="1356353"/>
                  </a:lnTo>
                  <a:lnTo>
                    <a:pt x="975107" y="1355662"/>
                  </a:lnTo>
                  <a:lnTo>
                    <a:pt x="968462" y="1356907"/>
                  </a:lnTo>
                  <a:lnTo>
                    <a:pt x="965140" y="1357253"/>
                  </a:lnTo>
                  <a:lnTo>
                    <a:pt x="962095" y="1356561"/>
                  </a:lnTo>
                  <a:lnTo>
                    <a:pt x="964171" y="1355316"/>
                  </a:lnTo>
                  <a:lnTo>
                    <a:pt x="966594" y="1354970"/>
                  </a:lnTo>
                  <a:lnTo>
                    <a:pt x="969155" y="1354832"/>
                  </a:lnTo>
                  <a:lnTo>
                    <a:pt x="971716" y="1354278"/>
                  </a:lnTo>
                  <a:lnTo>
                    <a:pt x="973515" y="1353310"/>
                  </a:lnTo>
                  <a:lnTo>
                    <a:pt x="975315" y="1351995"/>
                  </a:lnTo>
                  <a:lnTo>
                    <a:pt x="978429" y="1349021"/>
                  </a:lnTo>
                  <a:lnTo>
                    <a:pt x="967909" y="1348675"/>
                  </a:lnTo>
                  <a:lnTo>
                    <a:pt x="962303" y="1349021"/>
                  </a:lnTo>
                  <a:lnTo>
                    <a:pt x="958081" y="1350266"/>
                  </a:lnTo>
                  <a:lnTo>
                    <a:pt x="958219" y="1347361"/>
                  </a:lnTo>
                  <a:lnTo>
                    <a:pt x="960503" y="1346600"/>
                  </a:lnTo>
                  <a:lnTo>
                    <a:pt x="962856" y="1345977"/>
                  </a:lnTo>
                  <a:lnTo>
                    <a:pt x="963341" y="1343695"/>
                  </a:lnTo>
                  <a:lnTo>
                    <a:pt x="962718" y="1343072"/>
                  </a:lnTo>
                  <a:lnTo>
                    <a:pt x="959465" y="1341481"/>
                  </a:lnTo>
                  <a:lnTo>
                    <a:pt x="958565" y="1340513"/>
                  </a:lnTo>
                  <a:lnTo>
                    <a:pt x="954967" y="1335117"/>
                  </a:lnTo>
                  <a:lnTo>
                    <a:pt x="954967" y="1334010"/>
                  </a:lnTo>
                  <a:cubicBezTo>
                    <a:pt x="954967" y="1334010"/>
                    <a:pt x="955935" y="1333180"/>
                    <a:pt x="955935" y="1333180"/>
                  </a:cubicBezTo>
                  <a:lnTo>
                    <a:pt x="957389" y="1331313"/>
                  </a:lnTo>
                  <a:lnTo>
                    <a:pt x="958012" y="1328131"/>
                  </a:lnTo>
                  <a:lnTo>
                    <a:pt x="956489" y="1326401"/>
                  </a:lnTo>
                  <a:lnTo>
                    <a:pt x="951022" y="1324326"/>
                  </a:lnTo>
                  <a:lnTo>
                    <a:pt x="947907" y="1321974"/>
                  </a:lnTo>
                  <a:lnTo>
                    <a:pt x="946661" y="1321352"/>
                  </a:lnTo>
                  <a:lnTo>
                    <a:pt x="945761" y="1321352"/>
                  </a:lnTo>
                  <a:cubicBezTo>
                    <a:pt x="945761" y="1321352"/>
                    <a:pt x="945000" y="1321628"/>
                    <a:pt x="945000" y="1321628"/>
                  </a:cubicBezTo>
                  <a:lnTo>
                    <a:pt x="944308" y="1321974"/>
                  </a:lnTo>
                  <a:lnTo>
                    <a:pt x="943616" y="1322112"/>
                  </a:lnTo>
                  <a:lnTo>
                    <a:pt x="942578" y="1321767"/>
                  </a:lnTo>
                  <a:lnTo>
                    <a:pt x="939532" y="1320522"/>
                  </a:lnTo>
                  <a:lnTo>
                    <a:pt x="938771" y="1319968"/>
                  </a:lnTo>
                  <a:lnTo>
                    <a:pt x="938425" y="1318792"/>
                  </a:lnTo>
                  <a:lnTo>
                    <a:pt x="938771" y="1318031"/>
                  </a:lnTo>
                  <a:lnTo>
                    <a:pt x="939394" y="1317478"/>
                  </a:lnTo>
                  <a:lnTo>
                    <a:pt x="939740" y="1316855"/>
                  </a:lnTo>
                  <a:lnTo>
                    <a:pt x="939602" y="1313051"/>
                  </a:lnTo>
                  <a:lnTo>
                    <a:pt x="940155" y="1310976"/>
                  </a:lnTo>
                  <a:lnTo>
                    <a:pt x="941678" y="1310353"/>
                  </a:lnTo>
                  <a:lnTo>
                    <a:pt x="943547" y="1311667"/>
                  </a:lnTo>
                  <a:lnTo>
                    <a:pt x="944239" y="1313673"/>
                  </a:lnTo>
                  <a:lnTo>
                    <a:pt x="944654" y="1315887"/>
                  </a:lnTo>
                  <a:lnTo>
                    <a:pt x="945761" y="1317755"/>
                  </a:lnTo>
                  <a:lnTo>
                    <a:pt x="947146" y="1316371"/>
                  </a:lnTo>
                  <a:lnTo>
                    <a:pt x="952821" y="1315956"/>
                  </a:lnTo>
                  <a:lnTo>
                    <a:pt x="955589" y="1314919"/>
                  </a:lnTo>
                  <a:lnTo>
                    <a:pt x="952406" y="1314780"/>
                  </a:lnTo>
                  <a:lnTo>
                    <a:pt x="949845" y="1313120"/>
                  </a:lnTo>
                  <a:lnTo>
                    <a:pt x="948392" y="1310561"/>
                  </a:lnTo>
                  <a:lnTo>
                    <a:pt x="948668" y="1307794"/>
                  </a:lnTo>
                  <a:lnTo>
                    <a:pt x="949776" y="1306618"/>
                  </a:lnTo>
                  <a:lnTo>
                    <a:pt x="951091" y="1305995"/>
                  </a:lnTo>
                  <a:lnTo>
                    <a:pt x="952060" y="1305165"/>
                  </a:lnTo>
                  <a:lnTo>
                    <a:pt x="952060" y="1303436"/>
                  </a:lnTo>
                  <a:lnTo>
                    <a:pt x="950606" y="1302744"/>
                  </a:lnTo>
                  <a:lnTo>
                    <a:pt x="949499" y="1302052"/>
                  </a:lnTo>
                  <a:lnTo>
                    <a:pt x="948738" y="1301430"/>
                  </a:lnTo>
                  <a:lnTo>
                    <a:pt x="948738" y="1300945"/>
                  </a:lnTo>
                  <a:lnTo>
                    <a:pt x="949499" y="1299908"/>
                  </a:lnTo>
                  <a:lnTo>
                    <a:pt x="949637" y="1299285"/>
                  </a:lnTo>
                  <a:lnTo>
                    <a:pt x="949083" y="1298386"/>
                  </a:lnTo>
                  <a:lnTo>
                    <a:pt x="947699" y="1296380"/>
                  </a:lnTo>
                  <a:lnTo>
                    <a:pt x="947284" y="1295481"/>
                  </a:lnTo>
                  <a:lnTo>
                    <a:pt x="947077" y="1293959"/>
                  </a:lnTo>
                  <a:lnTo>
                    <a:pt x="947215" y="1293405"/>
                  </a:lnTo>
                  <a:lnTo>
                    <a:pt x="947699" y="1292852"/>
                  </a:lnTo>
                  <a:lnTo>
                    <a:pt x="948461" y="1291192"/>
                  </a:lnTo>
                  <a:lnTo>
                    <a:pt x="949499" y="1289670"/>
                  </a:lnTo>
                  <a:lnTo>
                    <a:pt x="950329" y="1288840"/>
                  </a:lnTo>
                  <a:lnTo>
                    <a:pt x="950329" y="1288287"/>
                  </a:lnTo>
                  <a:cubicBezTo>
                    <a:pt x="950329" y="1288287"/>
                    <a:pt x="949014" y="1287387"/>
                    <a:pt x="949014" y="1287387"/>
                  </a:cubicBezTo>
                  <a:lnTo>
                    <a:pt x="947284" y="1287180"/>
                  </a:lnTo>
                  <a:lnTo>
                    <a:pt x="936764" y="1289739"/>
                  </a:lnTo>
                  <a:lnTo>
                    <a:pt x="935103" y="1289532"/>
                  </a:lnTo>
                  <a:lnTo>
                    <a:pt x="933926" y="1288356"/>
                  </a:lnTo>
                  <a:lnTo>
                    <a:pt x="935034" y="1280124"/>
                  </a:lnTo>
                  <a:lnTo>
                    <a:pt x="936349" y="1277150"/>
                  </a:lnTo>
                  <a:lnTo>
                    <a:pt x="938702" y="1274106"/>
                  </a:lnTo>
                  <a:lnTo>
                    <a:pt x="941609" y="1271270"/>
                  </a:lnTo>
                  <a:lnTo>
                    <a:pt x="944516" y="1268849"/>
                  </a:lnTo>
                  <a:lnTo>
                    <a:pt x="947630" y="1267120"/>
                  </a:lnTo>
                  <a:lnTo>
                    <a:pt x="951506" y="1265736"/>
                  </a:lnTo>
                  <a:lnTo>
                    <a:pt x="955520" y="1265114"/>
                  </a:lnTo>
                  <a:lnTo>
                    <a:pt x="958912" y="1265460"/>
                  </a:lnTo>
                  <a:lnTo>
                    <a:pt x="959742" y="1266013"/>
                  </a:lnTo>
                  <a:lnTo>
                    <a:pt x="961818" y="1267742"/>
                  </a:lnTo>
                  <a:lnTo>
                    <a:pt x="963134" y="1268295"/>
                  </a:lnTo>
                  <a:lnTo>
                    <a:pt x="964933" y="1268503"/>
                  </a:lnTo>
                  <a:lnTo>
                    <a:pt x="966871" y="1268295"/>
                  </a:lnTo>
                  <a:lnTo>
                    <a:pt x="968740" y="1267673"/>
                  </a:lnTo>
                  <a:lnTo>
                    <a:pt x="970331" y="1266774"/>
                  </a:lnTo>
                  <a:lnTo>
                    <a:pt x="969709" y="1266220"/>
                  </a:lnTo>
                  <a:lnTo>
                    <a:pt x="968532" y="1264837"/>
                  </a:lnTo>
                  <a:lnTo>
                    <a:pt x="967909" y="1264283"/>
                  </a:lnTo>
                  <a:lnTo>
                    <a:pt x="969985" y="1263522"/>
                  </a:lnTo>
                  <a:lnTo>
                    <a:pt x="971992" y="1263730"/>
                  </a:lnTo>
                  <a:lnTo>
                    <a:pt x="972961" y="1264837"/>
                  </a:lnTo>
                  <a:lnTo>
                    <a:pt x="971992" y="1266912"/>
                  </a:lnTo>
                  <a:lnTo>
                    <a:pt x="974761" y="1267189"/>
                  </a:lnTo>
                  <a:lnTo>
                    <a:pt x="983828" y="1266774"/>
                  </a:lnTo>
                  <a:lnTo>
                    <a:pt x="989849" y="1267050"/>
                  </a:lnTo>
                  <a:lnTo>
                    <a:pt x="992963" y="1266774"/>
                  </a:lnTo>
                  <a:lnTo>
                    <a:pt x="995316" y="1265805"/>
                  </a:lnTo>
                  <a:lnTo>
                    <a:pt x="993933" y="1265044"/>
                  </a:lnTo>
                  <a:lnTo>
                    <a:pt x="991095" y="1263799"/>
                  </a:lnTo>
                  <a:lnTo>
                    <a:pt x="989710" y="1263038"/>
                  </a:lnTo>
                  <a:lnTo>
                    <a:pt x="994970" y="1260479"/>
                  </a:lnTo>
                  <a:lnTo>
                    <a:pt x="1006944" y="1259234"/>
                  </a:lnTo>
                  <a:lnTo>
                    <a:pt x="1011719" y="1257297"/>
                  </a:lnTo>
                  <a:lnTo>
                    <a:pt x="1007775" y="1257089"/>
                  </a:lnTo>
                  <a:lnTo>
                    <a:pt x="1003276" y="1256467"/>
                  </a:lnTo>
                  <a:lnTo>
                    <a:pt x="999123" y="1255084"/>
                  </a:lnTo>
                  <a:lnTo>
                    <a:pt x="996147" y="1252455"/>
                  </a:lnTo>
                  <a:lnTo>
                    <a:pt x="995109" y="1248996"/>
                  </a:lnTo>
                  <a:lnTo>
                    <a:pt x="996424" y="1246852"/>
                  </a:lnTo>
                  <a:lnTo>
                    <a:pt x="999261" y="1245814"/>
                  </a:lnTo>
                  <a:lnTo>
                    <a:pt x="1002722" y="1245676"/>
                  </a:lnTo>
                  <a:lnTo>
                    <a:pt x="1010266" y="1247059"/>
                  </a:lnTo>
                  <a:lnTo>
                    <a:pt x="1012758" y="1247336"/>
                  </a:lnTo>
                  <a:lnTo>
                    <a:pt x="1014765" y="1247128"/>
                  </a:lnTo>
                  <a:lnTo>
                    <a:pt x="1018848" y="1246437"/>
                  </a:lnTo>
                  <a:lnTo>
                    <a:pt x="1020855" y="1246298"/>
                  </a:lnTo>
                  <a:lnTo>
                    <a:pt x="1024524" y="1246783"/>
                  </a:lnTo>
                  <a:lnTo>
                    <a:pt x="1031652" y="1248443"/>
                  </a:lnTo>
                  <a:lnTo>
                    <a:pt x="1035459" y="1248789"/>
                  </a:lnTo>
                  <a:lnTo>
                    <a:pt x="1039473" y="1248235"/>
                  </a:lnTo>
                  <a:lnTo>
                    <a:pt x="1041896" y="1246852"/>
                  </a:lnTo>
                  <a:lnTo>
                    <a:pt x="1046671" y="1242217"/>
                  </a:lnTo>
                  <a:lnTo>
                    <a:pt x="1049993" y="1239935"/>
                  </a:lnTo>
                  <a:lnTo>
                    <a:pt x="1067296" y="1230527"/>
                  </a:lnTo>
                  <a:lnTo>
                    <a:pt x="1074494" y="1227691"/>
                  </a:lnTo>
                  <a:lnTo>
                    <a:pt x="1081969" y="1225823"/>
                  </a:lnTo>
                  <a:lnTo>
                    <a:pt x="1088821" y="1225339"/>
                  </a:lnTo>
                  <a:lnTo>
                    <a:pt x="1106677" y="1226515"/>
                  </a:lnTo>
                  <a:lnTo>
                    <a:pt x="1111107" y="1226307"/>
                  </a:lnTo>
                  <a:lnTo>
                    <a:pt x="1115329" y="1225616"/>
                  </a:lnTo>
                  <a:lnTo>
                    <a:pt x="1117059" y="1224993"/>
                  </a:lnTo>
                  <a:lnTo>
                    <a:pt x="1118443" y="1224301"/>
                  </a:lnTo>
                  <a:lnTo>
                    <a:pt x="1119896" y="1224094"/>
                  </a:lnTo>
                  <a:lnTo>
                    <a:pt x="1121834" y="1224785"/>
                  </a:lnTo>
                  <a:lnTo>
                    <a:pt x="1121350" y="1228106"/>
                  </a:lnTo>
                  <a:lnTo>
                    <a:pt x="1123288" y="1231288"/>
                  </a:lnTo>
                  <a:lnTo>
                    <a:pt x="1126541" y="1233709"/>
                  </a:lnTo>
                  <a:lnTo>
                    <a:pt x="1129932" y="1234816"/>
                  </a:lnTo>
                  <a:lnTo>
                    <a:pt x="1131939" y="1234539"/>
                  </a:lnTo>
                  <a:lnTo>
                    <a:pt x="1136230" y="1233017"/>
                  </a:lnTo>
                  <a:lnTo>
                    <a:pt x="1138237" y="1233017"/>
                  </a:lnTo>
                  <a:lnTo>
                    <a:pt x="1140244" y="1234124"/>
                  </a:lnTo>
                  <a:lnTo>
                    <a:pt x="1141213" y="1235715"/>
                  </a:lnTo>
                  <a:lnTo>
                    <a:pt x="1141837" y="1237652"/>
                  </a:lnTo>
                  <a:lnTo>
                    <a:pt x="1142874" y="1239796"/>
                  </a:lnTo>
                  <a:lnTo>
                    <a:pt x="1143774" y="1241110"/>
                  </a:lnTo>
                  <a:lnTo>
                    <a:pt x="1144951" y="1242494"/>
                  </a:lnTo>
                  <a:lnTo>
                    <a:pt x="1146266" y="1243601"/>
                  </a:lnTo>
                  <a:lnTo>
                    <a:pt x="1147719" y="1244223"/>
                  </a:lnTo>
                  <a:lnTo>
                    <a:pt x="1149380" y="1244223"/>
                  </a:lnTo>
                  <a:cubicBezTo>
                    <a:pt x="1149380" y="1244223"/>
                    <a:pt x="1150488" y="1243531"/>
                    <a:pt x="1150488" y="1243531"/>
                  </a:cubicBezTo>
                  <a:lnTo>
                    <a:pt x="1151595" y="1242770"/>
                  </a:lnTo>
                  <a:lnTo>
                    <a:pt x="1153049" y="1242286"/>
                  </a:lnTo>
                  <a:lnTo>
                    <a:pt x="1156717" y="1242701"/>
                  </a:lnTo>
                  <a:lnTo>
                    <a:pt x="1160039" y="1244431"/>
                  </a:lnTo>
                  <a:lnTo>
                    <a:pt x="1163361" y="1246506"/>
                  </a:lnTo>
                  <a:lnTo>
                    <a:pt x="1167029" y="1247958"/>
                  </a:lnTo>
                  <a:lnTo>
                    <a:pt x="1185924" y="1252731"/>
                  </a:lnTo>
                  <a:lnTo>
                    <a:pt x="1190007" y="1252731"/>
                  </a:lnTo>
                  <a:lnTo>
                    <a:pt x="1194021" y="1252040"/>
                  </a:lnTo>
                  <a:lnTo>
                    <a:pt x="1202673" y="1249826"/>
                  </a:lnTo>
                  <a:lnTo>
                    <a:pt x="1206549" y="1249204"/>
                  </a:lnTo>
                  <a:lnTo>
                    <a:pt x="1210355" y="1249204"/>
                  </a:lnTo>
                  <a:cubicBezTo>
                    <a:pt x="1210355" y="1249204"/>
                    <a:pt x="1220945" y="1252109"/>
                    <a:pt x="1220945" y="1252109"/>
                  </a:cubicBezTo>
                  <a:lnTo>
                    <a:pt x="1224336" y="1252524"/>
                  </a:lnTo>
                  <a:lnTo>
                    <a:pt x="1227727" y="1252247"/>
                  </a:lnTo>
                  <a:lnTo>
                    <a:pt x="1231326" y="1251141"/>
                  </a:lnTo>
                  <a:lnTo>
                    <a:pt x="1248214" y="1242701"/>
                  </a:lnTo>
                  <a:lnTo>
                    <a:pt x="1251190" y="1240557"/>
                  </a:lnTo>
                  <a:lnTo>
                    <a:pt x="1253543" y="1237998"/>
                  </a:lnTo>
                  <a:lnTo>
                    <a:pt x="1258318" y="1239865"/>
                  </a:lnTo>
                  <a:lnTo>
                    <a:pt x="1253543" y="1237928"/>
                  </a:lnTo>
                  <a:lnTo>
                    <a:pt x="1256519" y="1233985"/>
                  </a:lnTo>
                  <a:lnTo>
                    <a:pt x="1258042" y="1230665"/>
                  </a:lnTo>
                  <a:lnTo>
                    <a:pt x="1258180" y="1226999"/>
                  </a:lnTo>
                  <a:lnTo>
                    <a:pt x="1255066" y="1213718"/>
                  </a:lnTo>
                  <a:lnTo>
                    <a:pt x="1253612" y="1209360"/>
                  </a:lnTo>
                  <a:lnTo>
                    <a:pt x="1251397" y="1206109"/>
                  </a:lnTo>
                  <a:lnTo>
                    <a:pt x="1250221" y="1205417"/>
                  </a:lnTo>
                  <a:lnTo>
                    <a:pt x="1247521" y="1204656"/>
                  </a:lnTo>
                  <a:lnTo>
                    <a:pt x="1246276" y="1204102"/>
                  </a:lnTo>
                  <a:lnTo>
                    <a:pt x="1245653" y="1203480"/>
                  </a:lnTo>
                  <a:lnTo>
                    <a:pt x="1244891" y="1201889"/>
                  </a:lnTo>
                  <a:lnTo>
                    <a:pt x="1244338" y="1201197"/>
                  </a:lnTo>
                  <a:lnTo>
                    <a:pt x="1242608" y="1199814"/>
                  </a:lnTo>
                  <a:lnTo>
                    <a:pt x="1240878" y="1198776"/>
                  </a:lnTo>
                  <a:lnTo>
                    <a:pt x="1233057" y="1195318"/>
                  </a:lnTo>
                  <a:lnTo>
                    <a:pt x="1221844" y="1188331"/>
                  </a:lnTo>
                  <a:lnTo>
                    <a:pt x="1221844" y="1188331"/>
                  </a:lnTo>
                  <a:cubicBezTo>
                    <a:pt x="1221844" y="1188331"/>
                    <a:pt x="1216446" y="1184526"/>
                    <a:pt x="1216446" y="1184526"/>
                  </a:cubicBezTo>
                  <a:lnTo>
                    <a:pt x="1201981" y="1170484"/>
                  </a:lnTo>
                  <a:lnTo>
                    <a:pt x="1197343" y="1166749"/>
                  </a:lnTo>
                  <a:lnTo>
                    <a:pt x="1194991" y="1165296"/>
                  </a:lnTo>
                  <a:lnTo>
                    <a:pt x="1192222" y="1164120"/>
                  </a:lnTo>
                  <a:lnTo>
                    <a:pt x="1186547" y="1162183"/>
                  </a:lnTo>
                  <a:lnTo>
                    <a:pt x="1184263" y="1160869"/>
                  </a:lnTo>
                  <a:lnTo>
                    <a:pt x="1181771" y="1158656"/>
                  </a:lnTo>
                  <a:lnTo>
                    <a:pt x="1179418" y="1156096"/>
                  </a:lnTo>
                  <a:lnTo>
                    <a:pt x="1178242" y="1155059"/>
                  </a:lnTo>
                  <a:lnTo>
                    <a:pt x="1176857" y="1154436"/>
                  </a:lnTo>
                  <a:lnTo>
                    <a:pt x="1175750" y="1154436"/>
                  </a:lnTo>
                  <a:lnTo>
                    <a:pt x="1173189" y="1154989"/>
                  </a:lnTo>
                  <a:lnTo>
                    <a:pt x="1171874" y="1154989"/>
                  </a:lnTo>
                  <a:cubicBezTo>
                    <a:pt x="1171874" y="1154989"/>
                    <a:pt x="1169244" y="1153606"/>
                    <a:pt x="1169244" y="1153606"/>
                  </a:cubicBezTo>
                  <a:lnTo>
                    <a:pt x="1167514" y="1151462"/>
                  </a:lnTo>
                  <a:lnTo>
                    <a:pt x="1166130" y="1149040"/>
                  </a:lnTo>
                  <a:lnTo>
                    <a:pt x="1164261" y="1146758"/>
                  </a:lnTo>
                  <a:lnTo>
                    <a:pt x="1161700" y="1145513"/>
                  </a:lnTo>
                  <a:lnTo>
                    <a:pt x="1154848" y="1143714"/>
                  </a:lnTo>
                  <a:lnTo>
                    <a:pt x="1152772" y="1142538"/>
                  </a:lnTo>
                  <a:lnTo>
                    <a:pt x="1152633" y="1140947"/>
                  </a:lnTo>
                  <a:lnTo>
                    <a:pt x="1154294" y="1139840"/>
                  </a:lnTo>
                  <a:lnTo>
                    <a:pt x="1156717" y="1139010"/>
                  </a:lnTo>
                  <a:lnTo>
                    <a:pt x="1158724" y="1138042"/>
                  </a:lnTo>
                  <a:lnTo>
                    <a:pt x="1154156" y="1135759"/>
                  </a:lnTo>
                  <a:lnTo>
                    <a:pt x="1156786" y="1134652"/>
                  </a:lnTo>
                  <a:lnTo>
                    <a:pt x="1159831" y="1135413"/>
                  </a:lnTo>
                  <a:lnTo>
                    <a:pt x="1162877" y="1136728"/>
                  </a:lnTo>
                  <a:lnTo>
                    <a:pt x="1165507" y="1137350"/>
                  </a:lnTo>
                  <a:lnTo>
                    <a:pt x="1168967" y="1136866"/>
                  </a:lnTo>
                  <a:lnTo>
                    <a:pt x="1171320" y="1136036"/>
                  </a:lnTo>
                  <a:lnTo>
                    <a:pt x="1172774" y="1134652"/>
                  </a:lnTo>
                  <a:lnTo>
                    <a:pt x="1173535" y="1132439"/>
                  </a:lnTo>
                  <a:lnTo>
                    <a:pt x="1173327" y="1130986"/>
                  </a:lnTo>
                  <a:lnTo>
                    <a:pt x="1173327" y="1129672"/>
                  </a:lnTo>
                  <a:cubicBezTo>
                    <a:pt x="1173327" y="1129672"/>
                    <a:pt x="1173535" y="1128427"/>
                    <a:pt x="1173535" y="1128427"/>
                  </a:cubicBezTo>
                  <a:lnTo>
                    <a:pt x="1174297" y="1127043"/>
                  </a:lnTo>
                  <a:lnTo>
                    <a:pt x="1176511" y="1124691"/>
                  </a:lnTo>
                  <a:lnTo>
                    <a:pt x="1177480" y="1123446"/>
                  </a:lnTo>
                  <a:lnTo>
                    <a:pt x="1180387" y="1118466"/>
                  </a:lnTo>
                  <a:lnTo>
                    <a:pt x="1181910" y="1117221"/>
                  </a:lnTo>
                  <a:lnTo>
                    <a:pt x="1182394" y="1119988"/>
                  </a:lnTo>
                  <a:lnTo>
                    <a:pt x="1184263" y="1117359"/>
                  </a:lnTo>
                  <a:lnTo>
                    <a:pt x="1185716" y="1116252"/>
                  </a:lnTo>
                  <a:lnTo>
                    <a:pt x="1187654" y="1115976"/>
                  </a:lnTo>
                  <a:lnTo>
                    <a:pt x="1190907" y="1115837"/>
                  </a:lnTo>
                  <a:lnTo>
                    <a:pt x="1188761" y="1113554"/>
                  </a:lnTo>
                  <a:lnTo>
                    <a:pt x="1184194" y="1109473"/>
                  </a:lnTo>
                  <a:lnTo>
                    <a:pt x="1178103" y="1105461"/>
                  </a:lnTo>
                  <a:lnTo>
                    <a:pt x="1176788" y="1103870"/>
                  </a:lnTo>
                  <a:lnTo>
                    <a:pt x="1175819" y="1101103"/>
                  </a:lnTo>
                  <a:lnTo>
                    <a:pt x="1178103" y="1101103"/>
                  </a:lnTo>
                  <a:cubicBezTo>
                    <a:pt x="1178103" y="1101103"/>
                    <a:pt x="1179833" y="1100757"/>
                    <a:pt x="1179833" y="1100757"/>
                  </a:cubicBezTo>
                  <a:lnTo>
                    <a:pt x="1181494" y="1100204"/>
                  </a:lnTo>
                  <a:lnTo>
                    <a:pt x="1183571" y="1099720"/>
                  </a:lnTo>
                  <a:lnTo>
                    <a:pt x="1185439" y="1099720"/>
                  </a:lnTo>
                  <a:cubicBezTo>
                    <a:pt x="1185439" y="1099720"/>
                    <a:pt x="1190976" y="1100273"/>
                    <a:pt x="1190976" y="1100273"/>
                  </a:cubicBezTo>
                  <a:lnTo>
                    <a:pt x="1190215" y="1097160"/>
                  </a:lnTo>
                  <a:lnTo>
                    <a:pt x="1189730" y="1096192"/>
                  </a:lnTo>
                  <a:lnTo>
                    <a:pt x="1199558" y="1093079"/>
                  </a:lnTo>
                  <a:lnTo>
                    <a:pt x="1204680" y="1091004"/>
                  </a:lnTo>
                  <a:lnTo>
                    <a:pt x="1207448" y="1088583"/>
                  </a:lnTo>
                  <a:lnTo>
                    <a:pt x="1206757" y="1084709"/>
                  </a:lnTo>
                  <a:lnTo>
                    <a:pt x="1202050" y="1084571"/>
                  </a:lnTo>
                  <a:lnTo>
                    <a:pt x="1192084" y="1086784"/>
                  </a:lnTo>
                  <a:lnTo>
                    <a:pt x="1193122" y="1085885"/>
                  </a:lnTo>
                  <a:lnTo>
                    <a:pt x="1196444" y="1083741"/>
                  </a:lnTo>
                  <a:lnTo>
                    <a:pt x="1193537" y="1084225"/>
                  </a:lnTo>
                  <a:lnTo>
                    <a:pt x="1185093" y="1088444"/>
                  </a:lnTo>
                  <a:lnTo>
                    <a:pt x="1184886" y="1087684"/>
                  </a:lnTo>
                  <a:lnTo>
                    <a:pt x="1184886" y="1086923"/>
                  </a:lnTo>
                  <a:cubicBezTo>
                    <a:pt x="1184886" y="1086923"/>
                    <a:pt x="1184886" y="1086162"/>
                    <a:pt x="1184886" y="1086162"/>
                  </a:cubicBezTo>
                  <a:lnTo>
                    <a:pt x="1185024" y="1085470"/>
                  </a:lnTo>
                  <a:lnTo>
                    <a:pt x="1183848" y="1088444"/>
                  </a:lnTo>
                  <a:lnTo>
                    <a:pt x="1179764" y="1088998"/>
                  </a:lnTo>
                  <a:lnTo>
                    <a:pt x="1174781" y="1088721"/>
                  </a:lnTo>
                  <a:lnTo>
                    <a:pt x="1170697" y="1089413"/>
                  </a:lnTo>
                  <a:lnTo>
                    <a:pt x="1169452" y="1090243"/>
                  </a:lnTo>
                  <a:lnTo>
                    <a:pt x="1167375" y="1092457"/>
                  </a:lnTo>
                  <a:lnTo>
                    <a:pt x="1166199" y="1093287"/>
                  </a:lnTo>
                  <a:lnTo>
                    <a:pt x="1164883" y="1093702"/>
                  </a:lnTo>
                  <a:lnTo>
                    <a:pt x="1161907" y="1094117"/>
                  </a:lnTo>
                  <a:lnTo>
                    <a:pt x="1160454" y="1094601"/>
                  </a:lnTo>
                  <a:lnTo>
                    <a:pt x="1159485" y="1095293"/>
                  </a:lnTo>
                  <a:lnTo>
                    <a:pt x="1157409" y="1097230"/>
                  </a:lnTo>
                  <a:lnTo>
                    <a:pt x="1156440" y="1097852"/>
                  </a:lnTo>
                  <a:lnTo>
                    <a:pt x="1155332" y="1098060"/>
                  </a:lnTo>
                  <a:lnTo>
                    <a:pt x="1154571" y="1097852"/>
                  </a:lnTo>
                  <a:lnTo>
                    <a:pt x="1153810" y="1097506"/>
                  </a:lnTo>
                  <a:lnTo>
                    <a:pt x="1152633" y="1097506"/>
                  </a:lnTo>
                  <a:cubicBezTo>
                    <a:pt x="1152633" y="1097506"/>
                    <a:pt x="1150073" y="1097990"/>
                    <a:pt x="1150073" y="1097990"/>
                  </a:cubicBezTo>
                  <a:lnTo>
                    <a:pt x="1145504" y="1099927"/>
                  </a:lnTo>
                  <a:lnTo>
                    <a:pt x="1143082" y="1100688"/>
                  </a:lnTo>
                  <a:lnTo>
                    <a:pt x="1140660" y="1101034"/>
                  </a:lnTo>
                  <a:lnTo>
                    <a:pt x="1138445" y="1101173"/>
                  </a:lnTo>
                  <a:lnTo>
                    <a:pt x="1136230" y="1101518"/>
                  </a:lnTo>
                  <a:lnTo>
                    <a:pt x="1133808" y="1102625"/>
                  </a:lnTo>
                  <a:lnTo>
                    <a:pt x="1131108" y="1104493"/>
                  </a:lnTo>
                  <a:lnTo>
                    <a:pt x="1128825" y="1106499"/>
                  </a:lnTo>
                  <a:lnTo>
                    <a:pt x="1122180" y="1113969"/>
                  </a:lnTo>
                  <a:lnTo>
                    <a:pt x="1120658" y="1114938"/>
                  </a:lnTo>
                  <a:lnTo>
                    <a:pt x="1118651" y="1115353"/>
                  </a:lnTo>
                  <a:lnTo>
                    <a:pt x="1121004" y="1113624"/>
                  </a:lnTo>
                  <a:lnTo>
                    <a:pt x="1123357" y="1111479"/>
                  </a:lnTo>
                  <a:lnTo>
                    <a:pt x="1124464" y="1109058"/>
                  </a:lnTo>
                  <a:lnTo>
                    <a:pt x="1123149" y="1106291"/>
                  </a:lnTo>
                  <a:lnTo>
                    <a:pt x="1120243" y="1109335"/>
                  </a:lnTo>
                  <a:lnTo>
                    <a:pt x="1117405" y="1111756"/>
                  </a:lnTo>
                  <a:lnTo>
                    <a:pt x="1115467" y="1114523"/>
                  </a:lnTo>
                  <a:lnTo>
                    <a:pt x="1115329" y="1118535"/>
                  </a:lnTo>
                  <a:lnTo>
                    <a:pt x="1116644" y="1122478"/>
                  </a:lnTo>
                  <a:lnTo>
                    <a:pt x="1118581" y="1126352"/>
                  </a:lnTo>
                  <a:lnTo>
                    <a:pt x="1120935" y="1129949"/>
                  </a:lnTo>
                  <a:lnTo>
                    <a:pt x="1123426" y="1133200"/>
                  </a:lnTo>
                  <a:lnTo>
                    <a:pt x="1129378" y="1136451"/>
                  </a:lnTo>
                  <a:lnTo>
                    <a:pt x="1136230" y="1135759"/>
                  </a:lnTo>
                  <a:lnTo>
                    <a:pt x="1143636" y="1134237"/>
                  </a:lnTo>
                  <a:lnTo>
                    <a:pt x="1151041" y="1135068"/>
                  </a:lnTo>
                  <a:lnTo>
                    <a:pt x="1148758" y="1140463"/>
                  </a:lnTo>
                  <a:lnTo>
                    <a:pt x="1147304" y="1142953"/>
                  </a:lnTo>
                  <a:lnTo>
                    <a:pt x="1145574" y="1144544"/>
                  </a:lnTo>
                  <a:lnTo>
                    <a:pt x="1143152" y="1145305"/>
                  </a:lnTo>
                  <a:lnTo>
                    <a:pt x="1140244" y="1145444"/>
                  </a:lnTo>
                  <a:lnTo>
                    <a:pt x="1137338" y="1145167"/>
                  </a:lnTo>
                  <a:lnTo>
                    <a:pt x="1134985" y="1144752"/>
                  </a:lnTo>
                  <a:lnTo>
                    <a:pt x="1130901" y="1143437"/>
                  </a:lnTo>
                  <a:lnTo>
                    <a:pt x="1129378" y="1143576"/>
                  </a:lnTo>
                  <a:lnTo>
                    <a:pt x="1126956" y="1144821"/>
                  </a:lnTo>
                  <a:lnTo>
                    <a:pt x="1125087" y="1146274"/>
                  </a:lnTo>
                  <a:lnTo>
                    <a:pt x="1121281" y="1150078"/>
                  </a:lnTo>
                  <a:lnTo>
                    <a:pt x="1119550" y="1151185"/>
                  </a:lnTo>
                  <a:lnTo>
                    <a:pt x="1116990" y="1151600"/>
                  </a:lnTo>
                  <a:lnTo>
                    <a:pt x="1114498" y="1151600"/>
                  </a:lnTo>
                  <a:cubicBezTo>
                    <a:pt x="1114498" y="1151600"/>
                    <a:pt x="1111937" y="1151669"/>
                    <a:pt x="1111937" y="1151669"/>
                  </a:cubicBezTo>
                  <a:lnTo>
                    <a:pt x="1109169" y="1152637"/>
                  </a:lnTo>
                  <a:lnTo>
                    <a:pt x="1107300" y="1154090"/>
                  </a:lnTo>
                  <a:lnTo>
                    <a:pt x="1102525" y="1159140"/>
                  </a:lnTo>
                  <a:lnTo>
                    <a:pt x="1098580" y="1161215"/>
                  </a:lnTo>
                  <a:lnTo>
                    <a:pt x="1093458" y="1162183"/>
                  </a:lnTo>
                  <a:lnTo>
                    <a:pt x="1088821" y="1161146"/>
                  </a:lnTo>
                  <a:lnTo>
                    <a:pt x="1086398" y="1157410"/>
                  </a:lnTo>
                  <a:lnTo>
                    <a:pt x="1086744" y="1155681"/>
                  </a:lnTo>
                  <a:lnTo>
                    <a:pt x="1088890" y="1151047"/>
                  </a:lnTo>
                  <a:lnTo>
                    <a:pt x="1089444" y="1149040"/>
                  </a:lnTo>
                  <a:lnTo>
                    <a:pt x="1089444" y="1146619"/>
                  </a:lnTo>
                  <a:cubicBezTo>
                    <a:pt x="1089444" y="1146619"/>
                    <a:pt x="1088821" y="1144475"/>
                    <a:pt x="1088821" y="1144475"/>
                  </a:cubicBezTo>
                  <a:lnTo>
                    <a:pt x="1087644" y="1142607"/>
                  </a:lnTo>
                  <a:lnTo>
                    <a:pt x="1085568" y="1141155"/>
                  </a:lnTo>
                  <a:lnTo>
                    <a:pt x="1084599" y="1140878"/>
                  </a:lnTo>
                  <a:lnTo>
                    <a:pt x="1082592" y="1141086"/>
                  </a:lnTo>
                  <a:lnTo>
                    <a:pt x="1081554" y="1140878"/>
                  </a:lnTo>
                  <a:lnTo>
                    <a:pt x="1080584" y="1140325"/>
                  </a:lnTo>
                  <a:lnTo>
                    <a:pt x="1075394" y="1136589"/>
                  </a:lnTo>
                  <a:lnTo>
                    <a:pt x="1074356" y="1136243"/>
                  </a:lnTo>
                  <a:lnTo>
                    <a:pt x="1073110" y="1136243"/>
                  </a:lnTo>
                  <a:lnTo>
                    <a:pt x="1070203" y="1136797"/>
                  </a:lnTo>
                  <a:lnTo>
                    <a:pt x="1069165" y="1136797"/>
                  </a:lnTo>
                  <a:lnTo>
                    <a:pt x="1067850" y="1134237"/>
                  </a:lnTo>
                  <a:lnTo>
                    <a:pt x="1071033" y="1130710"/>
                  </a:lnTo>
                  <a:lnTo>
                    <a:pt x="1075878" y="1127389"/>
                  </a:lnTo>
                  <a:lnTo>
                    <a:pt x="1079754" y="1125245"/>
                  </a:lnTo>
                  <a:lnTo>
                    <a:pt x="1084391" y="1123792"/>
                  </a:lnTo>
                  <a:lnTo>
                    <a:pt x="1086606" y="1122824"/>
                  </a:lnTo>
                  <a:lnTo>
                    <a:pt x="1088613" y="1121233"/>
                  </a:lnTo>
                  <a:lnTo>
                    <a:pt x="1090482" y="1119503"/>
                  </a:lnTo>
                  <a:lnTo>
                    <a:pt x="1090689" y="1118466"/>
                  </a:lnTo>
                  <a:lnTo>
                    <a:pt x="1089928" y="1116944"/>
                  </a:lnTo>
                  <a:lnTo>
                    <a:pt x="1088959" y="1116045"/>
                  </a:lnTo>
                  <a:lnTo>
                    <a:pt x="1088475" y="1116045"/>
                  </a:lnTo>
                  <a:cubicBezTo>
                    <a:pt x="1088475" y="1116045"/>
                    <a:pt x="1087921" y="1116460"/>
                    <a:pt x="1087921" y="1116460"/>
                  </a:cubicBezTo>
                  <a:lnTo>
                    <a:pt x="1086814" y="1116321"/>
                  </a:lnTo>
                  <a:lnTo>
                    <a:pt x="1084460" y="1115422"/>
                  </a:lnTo>
                  <a:lnTo>
                    <a:pt x="1082315" y="1114800"/>
                  </a:lnTo>
                  <a:lnTo>
                    <a:pt x="1080100" y="1114523"/>
                  </a:lnTo>
                  <a:lnTo>
                    <a:pt x="1077539" y="1114523"/>
                  </a:lnTo>
                  <a:cubicBezTo>
                    <a:pt x="1077539" y="1114523"/>
                    <a:pt x="1069303" y="1115422"/>
                    <a:pt x="1069303" y="1115422"/>
                  </a:cubicBezTo>
                  <a:lnTo>
                    <a:pt x="1066535" y="1115422"/>
                  </a:lnTo>
                  <a:lnTo>
                    <a:pt x="1064389" y="1115007"/>
                  </a:lnTo>
                  <a:lnTo>
                    <a:pt x="1062313" y="1114246"/>
                  </a:lnTo>
                  <a:lnTo>
                    <a:pt x="1059821" y="1113001"/>
                  </a:lnTo>
                  <a:lnTo>
                    <a:pt x="1053108" y="1110580"/>
                  </a:lnTo>
                  <a:lnTo>
                    <a:pt x="1051447" y="1109542"/>
                  </a:lnTo>
                  <a:lnTo>
                    <a:pt x="1054700" y="1108851"/>
                  </a:lnTo>
                  <a:lnTo>
                    <a:pt x="1056084" y="1108090"/>
                  </a:lnTo>
                  <a:lnTo>
                    <a:pt x="1056084" y="1106706"/>
                  </a:lnTo>
                  <a:cubicBezTo>
                    <a:pt x="1056084" y="1106706"/>
                    <a:pt x="1054630" y="1105807"/>
                    <a:pt x="1054630" y="1105807"/>
                  </a:cubicBezTo>
                  <a:lnTo>
                    <a:pt x="1048886" y="1104493"/>
                  </a:lnTo>
                  <a:lnTo>
                    <a:pt x="1046741" y="1103386"/>
                  </a:lnTo>
                  <a:lnTo>
                    <a:pt x="1052623" y="1103593"/>
                  </a:lnTo>
                  <a:lnTo>
                    <a:pt x="1057883" y="1104562"/>
                  </a:lnTo>
                  <a:lnTo>
                    <a:pt x="1062936" y="1104562"/>
                  </a:lnTo>
                  <a:cubicBezTo>
                    <a:pt x="1062936" y="1104562"/>
                    <a:pt x="1067988" y="1101726"/>
                    <a:pt x="1067988" y="1101726"/>
                  </a:cubicBezTo>
                  <a:lnTo>
                    <a:pt x="1064182" y="1102556"/>
                  </a:lnTo>
                  <a:lnTo>
                    <a:pt x="1060514" y="1102556"/>
                  </a:lnTo>
                  <a:cubicBezTo>
                    <a:pt x="1060514" y="1102556"/>
                    <a:pt x="1057330" y="1101311"/>
                    <a:pt x="1057330" y="1101311"/>
                  </a:cubicBezTo>
                  <a:lnTo>
                    <a:pt x="1055046" y="1098129"/>
                  </a:lnTo>
                  <a:lnTo>
                    <a:pt x="1055046" y="1094808"/>
                  </a:lnTo>
                  <a:cubicBezTo>
                    <a:pt x="1055046" y="1094808"/>
                    <a:pt x="1053938" y="1091419"/>
                    <a:pt x="1053938" y="1091419"/>
                  </a:cubicBezTo>
                  <a:lnTo>
                    <a:pt x="1053108" y="1088168"/>
                  </a:lnTo>
                  <a:lnTo>
                    <a:pt x="1050824" y="1085263"/>
                  </a:lnTo>
                  <a:lnTo>
                    <a:pt x="1052277" y="1088168"/>
                  </a:lnTo>
                  <a:lnTo>
                    <a:pt x="1053592" y="1091834"/>
                  </a:lnTo>
                  <a:lnTo>
                    <a:pt x="1053869" y="1095708"/>
                  </a:lnTo>
                  <a:lnTo>
                    <a:pt x="1053731" y="1098751"/>
                  </a:lnTo>
                  <a:lnTo>
                    <a:pt x="1051585" y="1100619"/>
                  </a:lnTo>
                  <a:lnTo>
                    <a:pt x="1048609" y="1101103"/>
                  </a:lnTo>
                  <a:lnTo>
                    <a:pt x="1046463" y="1099997"/>
                  </a:lnTo>
                  <a:lnTo>
                    <a:pt x="1046741" y="1097230"/>
                  </a:lnTo>
                  <a:lnTo>
                    <a:pt x="1043487" y="1099858"/>
                  </a:lnTo>
                  <a:lnTo>
                    <a:pt x="1042103" y="1100757"/>
                  </a:lnTo>
                  <a:lnTo>
                    <a:pt x="1039819" y="1101518"/>
                  </a:lnTo>
                  <a:lnTo>
                    <a:pt x="1034836" y="1102279"/>
                  </a:lnTo>
                  <a:lnTo>
                    <a:pt x="1032552" y="1102971"/>
                  </a:lnTo>
                  <a:lnTo>
                    <a:pt x="1030614" y="1104354"/>
                  </a:lnTo>
                  <a:lnTo>
                    <a:pt x="1028745" y="1107191"/>
                  </a:lnTo>
                  <a:lnTo>
                    <a:pt x="1025493" y="1113900"/>
                  </a:lnTo>
                  <a:lnTo>
                    <a:pt x="1023416" y="1116944"/>
                  </a:lnTo>
                  <a:lnTo>
                    <a:pt x="1019956" y="1120195"/>
                  </a:lnTo>
                  <a:lnTo>
                    <a:pt x="1016634" y="1122132"/>
                  </a:lnTo>
                  <a:lnTo>
                    <a:pt x="1009159" y="1125314"/>
                  </a:lnTo>
                  <a:lnTo>
                    <a:pt x="1006667" y="1127804"/>
                  </a:lnTo>
                  <a:lnTo>
                    <a:pt x="1007082" y="1130779"/>
                  </a:lnTo>
                  <a:lnTo>
                    <a:pt x="1008259" y="1134306"/>
                  </a:lnTo>
                  <a:lnTo>
                    <a:pt x="1008259" y="1138664"/>
                  </a:lnTo>
                  <a:cubicBezTo>
                    <a:pt x="1008259" y="1138664"/>
                    <a:pt x="1008259" y="1138664"/>
                    <a:pt x="1008259" y="1138664"/>
                  </a:cubicBezTo>
                  <a:lnTo>
                    <a:pt x="1007567" y="1143852"/>
                  </a:lnTo>
                  <a:lnTo>
                    <a:pt x="1007013" y="1146412"/>
                  </a:lnTo>
                  <a:lnTo>
                    <a:pt x="1005975" y="1148556"/>
                  </a:lnTo>
                  <a:lnTo>
                    <a:pt x="1003760" y="1150286"/>
                  </a:lnTo>
                  <a:lnTo>
                    <a:pt x="1000854" y="1151254"/>
                  </a:lnTo>
                  <a:lnTo>
                    <a:pt x="994555" y="1152361"/>
                  </a:lnTo>
                  <a:lnTo>
                    <a:pt x="995040" y="1150770"/>
                  </a:lnTo>
                  <a:lnTo>
                    <a:pt x="995040" y="1147934"/>
                  </a:lnTo>
                  <a:cubicBezTo>
                    <a:pt x="995040" y="1147934"/>
                    <a:pt x="995524" y="1146412"/>
                    <a:pt x="995524" y="1146412"/>
                  </a:cubicBezTo>
                  <a:lnTo>
                    <a:pt x="992963" y="1145997"/>
                  </a:lnTo>
                  <a:lnTo>
                    <a:pt x="991994" y="1147242"/>
                  </a:lnTo>
                  <a:lnTo>
                    <a:pt x="991718" y="1151323"/>
                  </a:lnTo>
                  <a:lnTo>
                    <a:pt x="991302" y="1152845"/>
                  </a:lnTo>
                  <a:lnTo>
                    <a:pt x="989572" y="1157549"/>
                  </a:lnTo>
                  <a:lnTo>
                    <a:pt x="991233" y="1157272"/>
                  </a:lnTo>
                  <a:lnTo>
                    <a:pt x="989918" y="1159901"/>
                  </a:lnTo>
                  <a:lnTo>
                    <a:pt x="988395" y="1162114"/>
                  </a:lnTo>
                  <a:lnTo>
                    <a:pt x="987011" y="1164397"/>
                  </a:lnTo>
                  <a:lnTo>
                    <a:pt x="986250" y="1167302"/>
                  </a:lnTo>
                  <a:lnTo>
                    <a:pt x="984935" y="1179615"/>
                  </a:lnTo>
                  <a:lnTo>
                    <a:pt x="984935" y="1183074"/>
                  </a:lnTo>
                  <a:cubicBezTo>
                    <a:pt x="984935" y="1183074"/>
                    <a:pt x="984727" y="1184803"/>
                    <a:pt x="984727" y="1184803"/>
                  </a:cubicBezTo>
                  <a:lnTo>
                    <a:pt x="984174" y="1186325"/>
                  </a:lnTo>
                  <a:lnTo>
                    <a:pt x="982789" y="1188193"/>
                  </a:lnTo>
                  <a:lnTo>
                    <a:pt x="982028" y="1188193"/>
                  </a:lnTo>
                  <a:cubicBezTo>
                    <a:pt x="982028" y="1188193"/>
                    <a:pt x="981128" y="1187847"/>
                    <a:pt x="981128" y="1187847"/>
                  </a:cubicBezTo>
                  <a:lnTo>
                    <a:pt x="979467" y="1187985"/>
                  </a:lnTo>
                  <a:lnTo>
                    <a:pt x="977045" y="1188815"/>
                  </a:lnTo>
                  <a:lnTo>
                    <a:pt x="974830" y="1190060"/>
                  </a:lnTo>
                  <a:lnTo>
                    <a:pt x="972961" y="1191721"/>
                  </a:lnTo>
                  <a:lnTo>
                    <a:pt x="971577" y="1194003"/>
                  </a:lnTo>
                  <a:lnTo>
                    <a:pt x="970954" y="1196839"/>
                  </a:lnTo>
                  <a:lnTo>
                    <a:pt x="971162" y="1203272"/>
                  </a:lnTo>
                  <a:lnTo>
                    <a:pt x="970470" y="1205832"/>
                  </a:lnTo>
                  <a:lnTo>
                    <a:pt x="969847" y="1206385"/>
                  </a:lnTo>
                  <a:lnTo>
                    <a:pt x="968117" y="1206939"/>
                  </a:lnTo>
                  <a:lnTo>
                    <a:pt x="967425" y="1207285"/>
                  </a:lnTo>
                  <a:lnTo>
                    <a:pt x="962164" y="1213233"/>
                  </a:lnTo>
                  <a:lnTo>
                    <a:pt x="965556" y="1215378"/>
                  </a:lnTo>
                  <a:lnTo>
                    <a:pt x="968878" y="1218698"/>
                  </a:lnTo>
                  <a:lnTo>
                    <a:pt x="971577" y="1222503"/>
                  </a:lnTo>
                  <a:lnTo>
                    <a:pt x="973169" y="1226169"/>
                  </a:lnTo>
                  <a:lnTo>
                    <a:pt x="973169" y="1226169"/>
                  </a:lnTo>
                  <a:cubicBezTo>
                    <a:pt x="973169" y="1226169"/>
                    <a:pt x="973861" y="1233225"/>
                    <a:pt x="973861" y="1233225"/>
                  </a:cubicBezTo>
                  <a:lnTo>
                    <a:pt x="979882" y="1239035"/>
                  </a:lnTo>
                  <a:lnTo>
                    <a:pt x="987911" y="1243186"/>
                  </a:lnTo>
                  <a:lnTo>
                    <a:pt x="994763" y="1245192"/>
                  </a:lnTo>
                  <a:lnTo>
                    <a:pt x="992617" y="1250103"/>
                  </a:lnTo>
                  <a:lnTo>
                    <a:pt x="988949" y="1251210"/>
                  </a:lnTo>
                  <a:lnTo>
                    <a:pt x="979191" y="1249273"/>
                  </a:lnTo>
                  <a:lnTo>
                    <a:pt x="976768" y="1249273"/>
                  </a:lnTo>
                  <a:cubicBezTo>
                    <a:pt x="976768" y="1249273"/>
                    <a:pt x="974830" y="1249895"/>
                    <a:pt x="974830" y="1249895"/>
                  </a:cubicBezTo>
                  <a:lnTo>
                    <a:pt x="972961" y="1250587"/>
                  </a:lnTo>
                  <a:lnTo>
                    <a:pt x="970816" y="1251210"/>
                  </a:lnTo>
                  <a:lnTo>
                    <a:pt x="968601" y="1251348"/>
                  </a:lnTo>
                  <a:lnTo>
                    <a:pt x="966456" y="1251141"/>
                  </a:lnTo>
                  <a:lnTo>
                    <a:pt x="964310" y="1251279"/>
                  </a:lnTo>
                  <a:lnTo>
                    <a:pt x="962234" y="1252247"/>
                  </a:lnTo>
                  <a:lnTo>
                    <a:pt x="960919" y="1253769"/>
                  </a:lnTo>
                  <a:lnTo>
                    <a:pt x="958497" y="1257712"/>
                  </a:lnTo>
                  <a:lnTo>
                    <a:pt x="956974" y="1259372"/>
                  </a:lnTo>
                  <a:lnTo>
                    <a:pt x="954828" y="1260617"/>
                  </a:lnTo>
                  <a:lnTo>
                    <a:pt x="950191" y="1262554"/>
                  </a:lnTo>
                  <a:lnTo>
                    <a:pt x="947976" y="1263661"/>
                  </a:lnTo>
                  <a:lnTo>
                    <a:pt x="944931" y="1266290"/>
                  </a:lnTo>
                  <a:lnTo>
                    <a:pt x="938979" y="1272723"/>
                  </a:lnTo>
                  <a:lnTo>
                    <a:pt x="935518" y="1274590"/>
                  </a:lnTo>
                  <a:lnTo>
                    <a:pt x="936280" y="1272515"/>
                  </a:lnTo>
                  <a:lnTo>
                    <a:pt x="937110" y="1268918"/>
                  </a:lnTo>
                  <a:lnTo>
                    <a:pt x="938148" y="1267120"/>
                  </a:lnTo>
                  <a:lnTo>
                    <a:pt x="940501" y="1265321"/>
                  </a:lnTo>
                  <a:lnTo>
                    <a:pt x="945900" y="1262831"/>
                  </a:lnTo>
                  <a:lnTo>
                    <a:pt x="947838" y="1260617"/>
                  </a:lnTo>
                  <a:lnTo>
                    <a:pt x="938771" y="1261309"/>
                  </a:lnTo>
                  <a:lnTo>
                    <a:pt x="934549" y="1260687"/>
                  </a:lnTo>
                  <a:lnTo>
                    <a:pt x="932265" y="1258058"/>
                  </a:lnTo>
                  <a:lnTo>
                    <a:pt x="930258" y="1256052"/>
                  </a:lnTo>
                  <a:lnTo>
                    <a:pt x="927767" y="1255084"/>
                  </a:lnTo>
                  <a:lnTo>
                    <a:pt x="922230" y="1254184"/>
                  </a:lnTo>
                  <a:lnTo>
                    <a:pt x="915655" y="1251971"/>
                  </a:lnTo>
                  <a:lnTo>
                    <a:pt x="913647" y="1251625"/>
                  </a:lnTo>
                  <a:lnTo>
                    <a:pt x="911156" y="1252109"/>
                  </a:lnTo>
                  <a:lnTo>
                    <a:pt x="906588" y="1254184"/>
                  </a:lnTo>
                  <a:lnTo>
                    <a:pt x="904027" y="1254392"/>
                  </a:lnTo>
                  <a:lnTo>
                    <a:pt x="901813" y="1253838"/>
                  </a:lnTo>
                  <a:lnTo>
                    <a:pt x="900498" y="1253285"/>
                  </a:lnTo>
                  <a:lnTo>
                    <a:pt x="899183" y="1253285"/>
                  </a:lnTo>
                  <a:lnTo>
                    <a:pt x="896899" y="1254322"/>
                  </a:lnTo>
                  <a:lnTo>
                    <a:pt x="895791" y="1255153"/>
                  </a:lnTo>
                  <a:lnTo>
                    <a:pt x="894822" y="1256121"/>
                  </a:lnTo>
                  <a:lnTo>
                    <a:pt x="893784" y="1257020"/>
                  </a:lnTo>
                  <a:lnTo>
                    <a:pt x="892469" y="1257643"/>
                  </a:lnTo>
                  <a:lnTo>
                    <a:pt x="891362" y="1257781"/>
                  </a:lnTo>
                  <a:lnTo>
                    <a:pt x="889354" y="1257435"/>
                  </a:lnTo>
                  <a:lnTo>
                    <a:pt x="888247" y="1257435"/>
                  </a:lnTo>
                  <a:cubicBezTo>
                    <a:pt x="888247" y="1257435"/>
                    <a:pt x="885409" y="1258196"/>
                    <a:pt x="885409" y="1258196"/>
                  </a:cubicBezTo>
                  <a:lnTo>
                    <a:pt x="884856" y="1258888"/>
                  </a:lnTo>
                  <a:lnTo>
                    <a:pt x="885756" y="1260064"/>
                  </a:lnTo>
                  <a:lnTo>
                    <a:pt x="887071" y="1262277"/>
                  </a:lnTo>
                  <a:lnTo>
                    <a:pt x="887071" y="1263038"/>
                  </a:lnTo>
                  <a:cubicBezTo>
                    <a:pt x="887071" y="1263038"/>
                    <a:pt x="886655" y="1263868"/>
                    <a:pt x="886655" y="1263868"/>
                  </a:cubicBezTo>
                  <a:lnTo>
                    <a:pt x="886448" y="1264699"/>
                  </a:lnTo>
                  <a:lnTo>
                    <a:pt x="887071" y="1265736"/>
                  </a:lnTo>
                  <a:lnTo>
                    <a:pt x="887832" y="1266013"/>
                  </a:lnTo>
                  <a:lnTo>
                    <a:pt x="888801" y="1266013"/>
                  </a:lnTo>
                  <a:cubicBezTo>
                    <a:pt x="888801" y="1266013"/>
                    <a:pt x="889701" y="1265805"/>
                    <a:pt x="889701" y="1265805"/>
                  </a:cubicBezTo>
                  <a:lnTo>
                    <a:pt x="890462" y="1265944"/>
                  </a:lnTo>
                  <a:lnTo>
                    <a:pt x="892677" y="1267189"/>
                  </a:lnTo>
                  <a:lnTo>
                    <a:pt x="894407" y="1268572"/>
                  </a:lnTo>
                  <a:lnTo>
                    <a:pt x="895791" y="1270302"/>
                  </a:lnTo>
                  <a:lnTo>
                    <a:pt x="896899" y="1272584"/>
                  </a:lnTo>
                  <a:lnTo>
                    <a:pt x="891292" y="1268503"/>
                  </a:lnTo>
                  <a:lnTo>
                    <a:pt x="887970" y="1266981"/>
                  </a:lnTo>
                  <a:lnTo>
                    <a:pt x="885063" y="1267465"/>
                  </a:lnTo>
                  <a:lnTo>
                    <a:pt x="884371" y="1269610"/>
                  </a:lnTo>
                  <a:lnTo>
                    <a:pt x="889147" y="1273483"/>
                  </a:lnTo>
                  <a:lnTo>
                    <a:pt x="889493" y="1276043"/>
                  </a:lnTo>
                  <a:lnTo>
                    <a:pt x="887763" y="1276458"/>
                  </a:lnTo>
                  <a:lnTo>
                    <a:pt x="885340" y="1274314"/>
                  </a:lnTo>
                  <a:lnTo>
                    <a:pt x="882641" y="1271547"/>
                  </a:lnTo>
                  <a:lnTo>
                    <a:pt x="880288" y="1270094"/>
                  </a:lnTo>
                  <a:lnTo>
                    <a:pt x="877312" y="1270717"/>
                  </a:lnTo>
                  <a:lnTo>
                    <a:pt x="877935" y="1272861"/>
                  </a:lnTo>
                  <a:lnTo>
                    <a:pt x="880426" y="1275351"/>
                  </a:lnTo>
                  <a:lnTo>
                    <a:pt x="882918" y="1277288"/>
                  </a:lnTo>
                  <a:lnTo>
                    <a:pt x="880011" y="1278533"/>
                  </a:lnTo>
                  <a:lnTo>
                    <a:pt x="877865" y="1276389"/>
                  </a:lnTo>
                  <a:lnTo>
                    <a:pt x="875374" y="1270786"/>
                  </a:lnTo>
                  <a:lnTo>
                    <a:pt x="872329" y="1268780"/>
                  </a:lnTo>
                  <a:lnTo>
                    <a:pt x="868591" y="1267120"/>
                  </a:lnTo>
                  <a:lnTo>
                    <a:pt x="866238" y="1264906"/>
                  </a:lnTo>
                  <a:lnTo>
                    <a:pt x="867345" y="1261309"/>
                  </a:lnTo>
                  <a:lnTo>
                    <a:pt x="863539" y="1262831"/>
                  </a:lnTo>
                  <a:lnTo>
                    <a:pt x="861047" y="1266082"/>
                  </a:lnTo>
                  <a:lnTo>
                    <a:pt x="859940" y="1270302"/>
                  </a:lnTo>
                  <a:lnTo>
                    <a:pt x="860424" y="1274729"/>
                  </a:lnTo>
                  <a:lnTo>
                    <a:pt x="861462" y="1276873"/>
                  </a:lnTo>
                  <a:lnTo>
                    <a:pt x="867761" y="1285243"/>
                  </a:lnTo>
                  <a:lnTo>
                    <a:pt x="873574" y="1291815"/>
                  </a:lnTo>
                  <a:lnTo>
                    <a:pt x="874820" y="1293820"/>
                  </a:lnTo>
                  <a:lnTo>
                    <a:pt x="875305" y="1295827"/>
                  </a:lnTo>
                  <a:lnTo>
                    <a:pt x="874612" y="1297763"/>
                  </a:lnTo>
                  <a:lnTo>
                    <a:pt x="872882" y="1299147"/>
                  </a:lnTo>
                  <a:lnTo>
                    <a:pt x="872259" y="1298109"/>
                  </a:lnTo>
                  <a:lnTo>
                    <a:pt x="872259" y="1296380"/>
                  </a:lnTo>
                  <a:lnTo>
                    <a:pt x="872398" y="1295412"/>
                  </a:lnTo>
                  <a:lnTo>
                    <a:pt x="871152" y="1294305"/>
                  </a:lnTo>
                  <a:lnTo>
                    <a:pt x="869422" y="1293336"/>
                  </a:lnTo>
                  <a:lnTo>
                    <a:pt x="867553" y="1293198"/>
                  </a:lnTo>
                  <a:lnTo>
                    <a:pt x="866100" y="1294512"/>
                  </a:lnTo>
                  <a:lnTo>
                    <a:pt x="866100" y="1296242"/>
                  </a:lnTo>
                  <a:lnTo>
                    <a:pt x="867138" y="1298248"/>
                  </a:lnTo>
                  <a:lnTo>
                    <a:pt x="868730" y="1299839"/>
                  </a:lnTo>
                  <a:lnTo>
                    <a:pt x="870391" y="1300323"/>
                  </a:lnTo>
                  <a:lnTo>
                    <a:pt x="867830" y="1302052"/>
                  </a:lnTo>
                  <a:lnTo>
                    <a:pt x="865269" y="1302882"/>
                  </a:lnTo>
                  <a:lnTo>
                    <a:pt x="862708" y="1303436"/>
                  </a:lnTo>
                  <a:lnTo>
                    <a:pt x="860147" y="1304473"/>
                  </a:lnTo>
                  <a:lnTo>
                    <a:pt x="862362" y="1304958"/>
                  </a:lnTo>
                  <a:lnTo>
                    <a:pt x="871152" y="1308347"/>
                  </a:lnTo>
                  <a:lnTo>
                    <a:pt x="873159" y="1309454"/>
                  </a:lnTo>
                  <a:lnTo>
                    <a:pt x="873990" y="1310215"/>
                  </a:lnTo>
                  <a:lnTo>
                    <a:pt x="875859" y="1312152"/>
                  </a:lnTo>
                  <a:lnTo>
                    <a:pt x="876758" y="1312843"/>
                  </a:lnTo>
                  <a:lnTo>
                    <a:pt x="885133" y="1316855"/>
                  </a:lnTo>
                  <a:lnTo>
                    <a:pt x="888524" y="1319484"/>
                  </a:lnTo>
                  <a:lnTo>
                    <a:pt x="890462" y="1323634"/>
                  </a:lnTo>
                  <a:lnTo>
                    <a:pt x="891223" y="1328269"/>
                  </a:lnTo>
                  <a:lnTo>
                    <a:pt x="891362" y="1331105"/>
                  </a:lnTo>
                  <a:lnTo>
                    <a:pt x="890877" y="1332765"/>
                  </a:lnTo>
                  <a:lnTo>
                    <a:pt x="889424" y="1332973"/>
                  </a:lnTo>
                  <a:lnTo>
                    <a:pt x="887763" y="1331866"/>
                  </a:lnTo>
                  <a:lnTo>
                    <a:pt x="884856" y="1328753"/>
                  </a:lnTo>
                  <a:lnTo>
                    <a:pt x="881326" y="1326263"/>
                  </a:lnTo>
                  <a:lnTo>
                    <a:pt x="877589" y="1325225"/>
                  </a:lnTo>
                  <a:lnTo>
                    <a:pt x="873713" y="1325917"/>
                  </a:lnTo>
                  <a:lnTo>
                    <a:pt x="869906" y="1328476"/>
                  </a:lnTo>
                  <a:lnTo>
                    <a:pt x="871429" y="1329722"/>
                  </a:lnTo>
                  <a:lnTo>
                    <a:pt x="872259" y="1331451"/>
                  </a:lnTo>
                  <a:lnTo>
                    <a:pt x="872882" y="1333319"/>
                  </a:lnTo>
                  <a:lnTo>
                    <a:pt x="873851" y="1334979"/>
                  </a:lnTo>
                  <a:lnTo>
                    <a:pt x="875028" y="1335601"/>
                  </a:lnTo>
                  <a:lnTo>
                    <a:pt x="876204" y="1335740"/>
                  </a:lnTo>
                  <a:lnTo>
                    <a:pt x="877381" y="1336086"/>
                  </a:lnTo>
                  <a:lnTo>
                    <a:pt x="878350" y="1337331"/>
                  </a:lnTo>
                  <a:lnTo>
                    <a:pt x="878488" y="1338783"/>
                  </a:lnTo>
                  <a:lnTo>
                    <a:pt x="877519" y="1339890"/>
                  </a:lnTo>
                  <a:lnTo>
                    <a:pt x="875859" y="1340582"/>
                  </a:lnTo>
                  <a:lnTo>
                    <a:pt x="873851" y="1340789"/>
                  </a:lnTo>
                  <a:lnTo>
                    <a:pt x="872259" y="1340582"/>
                  </a:lnTo>
                  <a:lnTo>
                    <a:pt x="871636" y="1340167"/>
                  </a:lnTo>
                  <a:lnTo>
                    <a:pt x="871152" y="1339406"/>
                  </a:lnTo>
                  <a:lnTo>
                    <a:pt x="869906" y="1338161"/>
                  </a:lnTo>
                  <a:lnTo>
                    <a:pt x="865546" y="1335809"/>
                  </a:lnTo>
                  <a:lnTo>
                    <a:pt x="864577" y="1337538"/>
                  </a:lnTo>
                  <a:lnTo>
                    <a:pt x="865684" y="1341481"/>
                  </a:lnTo>
                  <a:lnTo>
                    <a:pt x="869145" y="1349989"/>
                  </a:lnTo>
                  <a:lnTo>
                    <a:pt x="872467" y="1362579"/>
                  </a:lnTo>
                  <a:lnTo>
                    <a:pt x="869837" y="1361057"/>
                  </a:lnTo>
                  <a:lnTo>
                    <a:pt x="867968" y="1358636"/>
                  </a:lnTo>
                  <a:lnTo>
                    <a:pt x="866445" y="1356146"/>
                  </a:lnTo>
                  <a:lnTo>
                    <a:pt x="864577" y="1354555"/>
                  </a:lnTo>
                  <a:lnTo>
                    <a:pt x="861670" y="1354555"/>
                  </a:lnTo>
                  <a:cubicBezTo>
                    <a:pt x="861670" y="1354555"/>
                    <a:pt x="859663" y="1356699"/>
                    <a:pt x="859663" y="1356699"/>
                  </a:cubicBezTo>
                  <a:lnTo>
                    <a:pt x="858556" y="1359743"/>
                  </a:lnTo>
                  <a:lnTo>
                    <a:pt x="858417" y="1362648"/>
                  </a:lnTo>
                  <a:lnTo>
                    <a:pt x="856756" y="1361680"/>
                  </a:lnTo>
                  <a:lnTo>
                    <a:pt x="856341" y="1360435"/>
                  </a:lnTo>
                  <a:lnTo>
                    <a:pt x="856341" y="1358982"/>
                  </a:lnTo>
                  <a:cubicBezTo>
                    <a:pt x="856341" y="1358982"/>
                    <a:pt x="856133" y="1357322"/>
                    <a:pt x="856133" y="1357322"/>
                  </a:cubicBezTo>
                  <a:lnTo>
                    <a:pt x="855441" y="1355800"/>
                  </a:lnTo>
                  <a:lnTo>
                    <a:pt x="854472" y="1354486"/>
                  </a:lnTo>
                  <a:lnTo>
                    <a:pt x="852327" y="1352065"/>
                  </a:lnTo>
                  <a:lnTo>
                    <a:pt x="849558" y="1349574"/>
                  </a:lnTo>
                  <a:lnTo>
                    <a:pt x="848243" y="1349989"/>
                  </a:lnTo>
                  <a:lnTo>
                    <a:pt x="846029" y="1355800"/>
                  </a:lnTo>
                  <a:lnTo>
                    <a:pt x="843883" y="1353863"/>
                  </a:lnTo>
                  <a:lnTo>
                    <a:pt x="841737" y="1351511"/>
                  </a:lnTo>
                  <a:lnTo>
                    <a:pt x="840145" y="1348883"/>
                  </a:lnTo>
                  <a:lnTo>
                    <a:pt x="839592" y="1346185"/>
                  </a:lnTo>
                  <a:lnTo>
                    <a:pt x="840215" y="1343625"/>
                  </a:lnTo>
                  <a:lnTo>
                    <a:pt x="841184" y="1341689"/>
                  </a:lnTo>
                  <a:lnTo>
                    <a:pt x="841184" y="1339683"/>
                  </a:lnTo>
                  <a:cubicBezTo>
                    <a:pt x="841184" y="1339683"/>
                    <a:pt x="839592" y="1336916"/>
                    <a:pt x="839592" y="1336916"/>
                  </a:cubicBezTo>
                  <a:lnTo>
                    <a:pt x="838000" y="1335186"/>
                  </a:lnTo>
                  <a:lnTo>
                    <a:pt x="834678" y="1332281"/>
                  </a:lnTo>
                  <a:lnTo>
                    <a:pt x="831355" y="1328822"/>
                  </a:lnTo>
                  <a:lnTo>
                    <a:pt x="830802" y="1328338"/>
                  </a:lnTo>
                  <a:lnTo>
                    <a:pt x="831355" y="1327785"/>
                  </a:lnTo>
                  <a:lnTo>
                    <a:pt x="832878" y="1325779"/>
                  </a:lnTo>
                  <a:lnTo>
                    <a:pt x="835301" y="1321628"/>
                  </a:lnTo>
                  <a:lnTo>
                    <a:pt x="835924" y="1320867"/>
                  </a:lnTo>
                  <a:lnTo>
                    <a:pt x="836962" y="1320729"/>
                  </a:lnTo>
                  <a:lnTo>
                    <a:pt x="838969" y="1321559"/>
                  </a:lnTo>
                  <a:lnTo>
                    <a:pt x="840076" y="1321559"/>
                  </a:lnTo>
                  <a:cubicBezTo>
                    <a:pt x="840076" y="1321559"/>
                    <a:pt x="842152" y="1320314"/>
                    <a:pt x="842152" y="1320314"/>
                  </a:cubicBezTo>
                  <a:lnTo>
                    <a:pt x="843606" y="1319069"/>
                  </a:lnTo>
                  <a:lnTo>
                    <a:pt x="845198" y="1318100"/>
                  </a:lnTo>
                  <a:lnTo>
                    <a:pt x="847759" y="1318100"/>
                  </a:lnTo>
                  <a:lnTo>
                    <a:pt x="852603" y="1319830"/>
                  </a:lnTo>
                  <a:lnTo>
                    <a:pt x="862570" y="1325295"/>
                  </a:lnTo>
                  <a:lnTo>
                    <a:pt x="867415" y="1326540"/>
                  </a:lnTo>
                  <a:lnTo>
                    <a:pt x="867968" y="1324118"/>
                  </a:lnTo>
                  <a:lnTo>
                    <a:pt x="872329" y="1322666"/>
                  </a:lnTo>
                  <a:lnTo>
                    <a:pt x="870321" y="1320729"/>
                  </a:lnTo>
                  <a:lnTo>
                    <a:pt x="869076" y="1320245"/>
                  </a:lnTo>
                  <a:lnTo>
                    <a:pt x="864439" y="1319207"/>
                  </a:lnTo>
                  <a:lnTo>
                    <a:pt x="862570" y="1318377"/>
                  </a:lnTo>
                  <a:lnTo>
                    <a:pt x="858694" y="1316164"/>
                  </a:lnTo>
                  <a:lnTo>
                    <a:pt x="856964" y="1314919"/>
                  </a:lnTo>
                  <a:lnTo>
                    <a:pt x="856133" y="1316164"/>
                  </a:lnTo>
                  <a:lnTo>
                    <a:pt x="855026" y="1316717"/>
                  </a:lnTo>
                  <a:lnTo>
                    <a:pt x="853780" y="1316924"/>
                  </a:lnTo>
                  <a:lnTo>
                    <a:pt x="846375" y="1316509"/>
                  </a:lnTo>
                  <a:lnTo>
                    <a:pt x="844160" y="1316717"/>
                  </a:lnTo>
                  <a:lnTo>
                    <a:pt x="840838" y="1317270"/>
                  </a:lnTo>
                  <a:lnTo>
                    <a:pt x="838415" y="1317270"/>
                  </a:lnTo>
                  <a:lnTo>
                    <a:pt x="836408" y="1316302"/>
                  </a:lnTo>
                  <a:lnTo>
                    <a:pt x="834332" y="1313812"/>
                  </a:lnTo>
                  <a:lnTo>
                    <a:pt x="834055" y="1316164"/>
                  </a:lnTo>
                  <a:lnTo>
                    <a:pt x="832670" y="1316786"/>
                  </a:lnTo>
                  <a:lnTo>
                    <a:pt x="830871" y="1316233"/>
                  </a:lnTo>
                  <a:lnTo>
                    <a:pt x="829279" y="1314919"/>
                  </a:lnTo>
                  <a:lnTo>
                    <a:pt x="828033" y="1313051"/>
                  </a:lnTo>
                  <a:lnTo>
                    <a:pt x="824850" y="1306687"/>
                  </a:lnTo>
                  <a:lnTo>
                    <a:pt x="822843" y="1304058"/>
                  </a:lnTo>
                  <a:lnTo>
                    <a:pt x="823327" y="1303366"/>
                  </a:lnTo>
                  <a:lnTo>
                    <a:pt x="825819" y="1302813"/>
                  </a:lnTo>
                  <a:lnTo>
                    <a:pt x="827203" y="1303090"/>
                  </a:lnTo>
                  <a:lnTo>
                    <a:pt x="828795" y="1303643"/>
                  </a:lnTo>
                  <a:lnTo>
                    <a:pt x="830040" y="1303643"/>
                  </a:lnTo>
                  <a:cubicBezTo>
                    <a:pt x="830040" y="1303643"/>
                    <a:pt x="830456" y="1301983"/>
                    <a:pt x="830456" y="1301983"/>
                  </a:cubicBezTo>
                  <a:lnTo>
                    <a:pt x="829833" y="1300669"/>
                  </a:lnTo>
                  <a:lnTo>
                    <a:pt x="828518" y="1300254"/>
                  </a:lnTo>
                  <a:lnTo>
                    <a:pt x="825403" y="1300254"/>
                  </a:lnTo>
                  <a:cubicBezTo>
                    <a:pt x="825403" y="1300254"/>
                    <a:pt x="821874" y="1299908"/>
                    <a:pt x="821874" y="1299908"/>
                  </a:cubicBezTo>
                  <a:lnTo>
                    <a:pt x="820628" y="1299285"/>
                  </a:lnTo>
                  <a:lnTo>
                    <a:pt x="813569" y="1292852"/>
                  </a:lnTo>
                  <a:lnTo>
                    <a:pt x="812115" y="1291123"/>
                  </a:lnTo>
                  <a:lnTo>
                    <a:pt x="810800" y="1289047"/>
                  </a:lnTo>
                  <a:lnTo>
                    <a:pt x="809762" y="1287042"/>
                  </a:lnTo>
                  <a:lnTo>
                    <a:pt x="808516" y="1285174"/>
                  </a:lnTo>
                  <a:lnTo>
                    <a:pt x="806647" y="1283444"/>
                  </a:lnTo>
                  <a:lnTo>
                    <a:pt x="805125" y="1277634"/>
                  </a:lnTo>
                  <a:lnTo>
                    <a:pt x="800972" y="1273898"/>
                  </a:lnTo>
                  <a:lnTo>
                    <a:pt x="796127" y="1270578"/>
                  </a:lnTo>
                  <a:lnTo>
                    <a:pt x="792528" y="1265944"/>
                  </a:lnTo>
                  <a:lnTo>
                    <a:pt x="793082" y="1266151"/>
                  </a:lnTo>
                  <a:lnTo>
                    <a:pt x="794328" y="1266497"/>
                  </a:lnTo>
                  <a:lnTo>
                    <a:pt x="794951" y="1266774"/>
                  </a:lnTo>
                  <a:lnTo>
                    <a:pt x="794951" y="1264560"/>
                  </a:lnTo>
                  <a:cubicBezTo>
                    <a:pt x="794951" y="1264560"/>
                    <a:pt x="793497" y="1260272"/>
                    <a:pt x="793497" y="1260272"/>
                  </a:cubicBezTo>
                  <a:lnTo>
                    <a:pt x="793359" y="1257919"/>
                  </a:lnTo>
                  <a:lnTo>
                    <a:pt x="795366" y="1249619"/>
                  </a:lnTo>
                  <a:lnTo>
                    <a:pt x="795573" y="1246575"/>
                  </a:lnTo>
                  <a:lnTo>
                    <a:pt x="795573" y="1243462"/>
                  </a:lnTo>
                  <a:cubicBezTo>
                    <a:pt x="795573" y="1243462"/>
                    <a:pt x="795851" y="1240903"/>
                    <a:pt x="795851" y="1240903"/>
                  </a:cubicBezTo>
                  <a:lnTo>
                    <a:pt x="797719" y="1232948"/>
                  </a:lnTo>
                  <a:lnTo>
                    <a:pt x="797373" y="1230665"/>
                  </a:lnTo>
                  <a:lnTo>
                    <a:pt x="795919" y="1229143"/>
                  </a:lnTo>
                  <a:lnTo>
                    <a:pt x="793013" y="1228590"/>
                  </a:lnTo>
                  <a:lnTo>
                    <a:pt x="793013" y="1226653"/>
                  </a:lnTo>
                  <a:cubicBezTo>
                    <a:pt x="793013" y="1226653"/>
                    <a:pt x="793013" y="1228590"/>
                    <a:pt x="793013" y="1228590"/>
                  </a:cubicBezTo>
                  <a:lnTo>
                    <a:pt x="789691" y="1225961"/>
                  </a:lnTo>
                  <a:lnTo>
                    <a:pt x="780347" y="1216208"/>
                  </a:lnTo>
                  <a:lnTo>
                    <a:pt x="778548" y="1213648"/>
                  </a:lnTo>
                  <a:lnTo>
                    <a:pt x="776471" y="1213787"/>
                  </a:lnTo>
                  <a:lnTo>
                    <a:pt x="775918" y="1213925"/>
                  </a:lnTo>
                  <a:lnTo>
                    <a:pt x="775918" y="1213925"/>
                  </a:lnTo>
                  <a:cubicBezTo>
                    <a:pt x="775918" y="1213925"/>
                    <a:pt x="761383" y="1204933"/>
                    <a:pt x="761383" y="1204933"/>
                  </a:cubicBezTo>
                  <a:lnTo>
                    <a:pt x="753770" y="1201266"/>
                  </a:lnTo>
                  <a:lnTo>
                    <a:pt x="745465" y="1198638"/>
                  </a:lnTo>
                  <a:lnTo>
                    <a:pt x="749064" y="1198430"/>
                  </a:lnTo>
                  <a:lnTo>
                    <a:pt x="752801" y="1199606"/>
                  </a:lnTo>
                  <a:lnTo>
                    <a:pt x="759584" y="1202996"/>
                  </a:lnTo>
                  <a:lnTo>
                    <a:pt x="758476" y="1201820"/>
                  </a:lnTo>
                  <a:lnTo>
                    <a:pt x="758476" y="1201820"/>
                  </a:lnTo>
                  <a:cubicBezTo>
                    <a:pt x="758476" y="1201820"/>
                    <a:pt x="756746" y="1200713"/>
                    <a:pt x="756746" y="1200713"/>
                  </a:cubicBezTo>
                  <a:lnTo>
                    <a:pt x="757992" y="1199468"/>
                  </a:lnTo>
                  <a:lnTo>
                    <a:pt x="756746" y="1200713"/>
                  </a:lnTo>
                  <a:lnTo>
                    <a:pt x="753216" y="1197946"/>
                  </a:lnTo>
                  <a:lnTo>
                    <a:pt x="746503" y="1191790"/>
                  </a:lnTo>
                  <a:lnTo>
                    <a:pt x="742904" y="1189092"/>
                  </a:lnTo>
                  <a:lnTo>
                    <a:pt x="741243" y="1188262"/>
                  </a:lnTo>
                  <a:lnTo>
                    <a:pt x="733145" y="1185910"/>
                  </a:lnTo>
                  <a:lnTo>
                    <a:pt x="726916" y="1185633"/>
                  </a:lnTo>
                  <a:lnTo>
                    <a:pt x="724078" y="1184803"/>
                  </a:lnTo>
                  <a:lnTo>
                    <a:pt x="722348" y="1183143"/>
                  </a:lnTo>
                  <a:lnTo>
                    <a:pt x="720687" y="1180999"/>
                  </a:lnTo>
                  <a:lnTo>
                    <a:pt x="718334" y="1178716"/>
                  </a:lnTo>
                  <a:lnTo>
                    <a:pt x="711136" y="1172974"/>
                  </a:lnTo>
                  <a:lnTo>
                    <a:pt x="708022" y="1169585"/>
                  </a:lnTo>
                  <a:lnTo>
                    <a:pt x="705530" y="1165781"/>
                  </a:lnTo>
                  <a:lnTo>
                    <a:pt x="707260" y="1165296"/>
                  </a:lnTo>
                  <a:lnTo>
                    <a:pt x="709060" y="1164950"/>
                  </a:lnTo>
                  <a:lnTo>
                    <a:pt x="710928" y="1164950"/>
                  </a:lnTo>
                  <a:cubicBezTo>
                    <a:pt x="710928" y="1164950"/>
                    <a:pt x="712728" y="1165366"/>
                    <a:pt x="712728" y="1165366"/>
                  </a:cubicBezTo>
                  <a:lnTo>
                    <a:pt x="704769" y="1158448"/>
                  </a:lnTo>
                  <a:lnTo>
                    <a:pt x="702069" y="1154505"/>
                  </a:lnTo>
                  <a:lnTo>
                    <a:pt x="700685" y="1149317"/>
                  </a:lnTo>
                  <a:lnTo>
                    <a:pt x="700270" y="1146204"/>
                  </a:lnTo>
                  <a:lnTo>
                    <a:pt x="699578" y="1144060"/>
                  </a:lnTo>
                  <a:lnTo>
                    <a:pt x="698193" y="1142192"/>
                  </a:lnTo>
                  <a:lnTo>
                    <a:pt x="692380" y="1137073"/>
                  </a:lnTo>
                  <a:lnTo>
                    <a:pt x="690373" y="1136243"/>
                  </a:lnTo>
                  <a:lnTo>
                    <a:pt x="688366" y="1136797"/>
                  </a:lnTo>
                  <a:lnTo>
                    <a:pt x="686359" y="1140117"/>
                  </a:lnTo>
                  <a:lnTo>
                    <a:pt x="684559" y="1145098"/>
                  </a:lnTo>
                  <a:lnTo>
                    <a:pt x="682275" y="1149040"/>
                  </a:lnTo>
                  <a:lnTo>
                    <a:pt x="678814" y="1149386"/>
                  </a:lnTo>
                  <a:lnTo>
                    <a:pt x="676184" y="1146066"/>
                  </a:lnTo>
                  <a:lnTo>
                    <a:pt x="673762" y="1140463"/>
                  </a:lnTo>
                  <a:lnTo>
                    <a:pt x="672516" y="1134791"/>
                  </a:lnTo>
                  <a:lnTo>
                    <a:pt x="673347" y="1131401"/>
                  </a:lnTo>
                  <a:lnTo>
                    <a:pt x="674731" y="1132577"/>
                  </a:lnTo>
                  <a:lnTo>
                    <a:pt x="676462" y="1133269"/>
                  </a:lnTo>
                  <a:lnTo>
                    <a:pt x="678399" y="1133546"/>
                  </a:lnTo>
                  <a:lnTo>
                    <a:pt x="680199" y="1133546"/>
                  </a:lnTo>
                  <a:cubicBezTo>
                    <a:pt x="680199" y="1133546"/>
                    <a:pt x="678468" y="1133546"/>
                    <a:pt x="678468" y="1133546"/>
                  </a:cubicBezTo>
                  <a:lnTo>
                    <a:pt x="676530" y="1133269"/>
                  </a:lnTo>
                  <a:lnTo>
                    <a:pt x="674800" y="1132646"/>
                  </a:lnTo>
                  <a:lnTo>
                    <a:pt x="673416" y="1131470"/>
                  </a:lnTo>
                  <a:lnTo>
                    <a:pt x="674247" y="1131125"/>
                  </a:lnTo>
                  <a:lnTo>
                    <a:pt x="675008" y="1130640"/>
                  </a:lnTo>
                  <a:lnTo>
                    <a:pt x="675700" y="1130156"/>
                  </a:lnTo>
                  <a:lnTo>
                    <a:pt x="676392" y="1129534"/>
                  </a:lnTo>
                  <a:lnTo>
                    <a:pt x="676669" y="1129534"/>
                  </a:lnTo>
                  <a:cubicBezTo>
                    <a:pt x="676669" y="1129534"/>
                    <a:pt x="676392" y="1129534"/>
                    <a:pt x="676392" y="1129534"/>
                  </a:cubicBezTo>
                  <a:lnTo>
                    <a:pt x="677223" y="1128565"/>
                  </a:lnTo>
                  <a:lnTo>
                    <a:pt x="677223" y="1127597"/>
                  </a:lnTo>
                  <a:lnTo>
                    <a:pt x="676600" y="1126628"/>
                  </a:lnTo>
                  <a:lnTo>
                    <a:pt x="675492" y="1125660"/>
                  </a:lnTo>
                  <a:lnTo>
                    <a:pt x="674247" y="1124899"/>
                  </a:lnTo>
                  <a:lnTo>
                    <a:pt x="673624" y="1124899"/>
                  </a:lnTo>
                  <a:lnTo>
                    <a:pt x="673070" y="1125176"/>
                  </a:lnTo>
                  <a:lnTo>
                    <a:pt x="672032" y="1125176"/>
                  </a:lnTo>
                  <a:cubicBezTo>
                    <a:pt x="672032" y="1125176"/>
                    <a:pt x="668433" y="1124830"/>
                    <a:pt x="668433" y="1124830"/>
                  </a:cubicBezTo>
                  <a:lnTo>
                    <a:pt x="666357" y="1124830"/>
                  </a:lnTo>
                  <a:cubicBezTo>
                    <a:pt x="666357" y="1124830"/>
                    <a:pt x="664696" y="1125107"/>
                    <a:pt x="664696" y="1125107"/>
                  </a:cubicBezTo>
                  <a:lnTo>
                    <a:pt x="663242" y="1125937"/>
                  </a:lnTo>
                  <a:lnTo>
                    <a:pt x="659712" y="1128703"/>
                  </a:lnTo>
                  <a:lnTo>
                    <a:pt x="657982" y="1129810"/>
                  </a:lnTo>
                  <a:lnTo>
                    <a:pt x="653968" y="1131885"/>
                  </a:lnTo>
                  <a:lnTo>
                    <a:pt x="651822" y="1132646"/>
                  </a:lnTo>
                  <a:lnTo>
                    <a:pt x="649676" y="1132854"/>
                  </a:lnTo>
                  <a:lnTo>
                    <a:pt x="651822" y="1130710"/>
                  </a:lnTo>
                  <a:lnTo>
                    <a:pt x="648985" y="1131540"/>
                  </a:lnTo>
                  <a:lnTo>
                    <a:pt x="646770" y="1133476"/>
                  </a:lnTo>
                  <a:lnTo>
                    <a:pt x="645455" y="1136036"/>
                  </a:lnTo>
                  <a:lnTo>
                    <a:pt x="645317" y="1139079"/>
                  </a:lnTo>
                  <a:lnTo>
                    <a:pt x="646770" y="1141639"/>
                  </a:lnTo>
                  <a:lnTo>
                    <a:pt x="649123" y="1143991"/>
                  </a:lnTo>
                  <a:lnTo>
                    <a:pt x="650853" y="1146412"/>
                  </a:lnTo>
                  <a:lnTo>
                    <a:pt x="650576" y="1149179"/>
                  </a:lnTo>
                  <a:lnTo>
                    <a:pt x="648915" y="1150770"/>
                  </a:lnTo>
                  <a:lnTo>
                    <a:pt x="647531" y="1150770"/>
                  </a:lnTo>
                  <a:lnTo>
                    <a:pt x="646493" y="1151254"/>
                  </a:lnTo>
                  <a:lnTo>
                    <a:pt x="645870" y="1154298"/>
                  </a:lnTo>
                  <a:lnTo>
                    <a:pt x="646008" y="1157480"/>
                  </a:lnTo>
                  <a:lnTo>
                    <a:pt x="646700" y="1161077"/>
                  </a:lnTo>
                  <a:lnTo>
                    <a:pt x="647877" y="1164535"/>
                  </a:lnTo>
                  <a:lnTo>
                    <a:pt x="649261" y="1167371"/>
                  </a:lnTo>
                  <a:lnTo>
                    <a:pt x="654037" y="1172283"/>
                  </a:lnTo>
                  <a:lnTo>
                    <a:pt x="666564" y="1179408"/>
                  </a:lnTo>
                  <a:lnTo>
                    <a:pt x="672170" y="1183281"/>
                  </a:lnTo>
                  <a:lnTo>
                    <a:pt x="676046" y="1188608"/>
                  </a:lnTo>
                  <a:lnTo>
                    <a:pt x="678330" y="1195041"/>
                  </a:lnTo>
                  <a:lnTo>
                    <a:pt x="680199" y="1201751"/>
                  </a:lnTo>
                  <a:lnTo>
                    <a:pt x="682760" y="1207838"/>
                  </a:lnTo>
                  <a:lnTo>
                    <a:pt x="686497" y="1212888"/>
                  </a:lnTo>
                  <a:lnTo>
                    <a:pt x="691272" y="1217453"/>
                  </a:lnTo>
                  <a:lnTo>
                    <a:pt x="696463" y="1221465"/>
                  </a:lnTo>
                  <a:lnTo>
                    <a:pt x="701793" y="1224785"/>
                  </a:lnTo>
                  <a:lnTo>
                    <a:pt x="704838" y="1226238"/>
                  </a:lnTo>
                  <a:lnTo>
                    <a:pt x="707883" y="1227068"/>
                  </a:lnTo>
                  <a:lnTo>
                    <a:pt x="710998" y="1227414"/>
                  </a:lnTo>
                  <a:lnTo>
                    <a:pt x="714320" y="1227414"/>
                  </a:lnTo>
                  <a:lnTo>
                    <a:pt x="720826" y="1226722"/>
                  </a:lnTo>
                  <a:lnTo>
                    <a:pt x="724632" y="1226861"/>
                  </a:lnTo>
                  <a:lnTo>
                    <a:pt x="727124" y="1228037"/>
                  </a:lnTo>
                  <a:lnTo>
                    <a:pt x="727539" y="1230458"/>
                  </a:lnTo>
                  <a:lnTo>
                    <a:pt x="725809" y="1232187"/>
                  </a:lnTo>
                  <a:lnTo>
                    <a:pt x="723386" y="1233778"/>
                  </a:lnTo>
                  <a:lnTo>
                    <a:pt x="721864" y="1235507"/>
                  </a:lnTo>
                  <a:lnTo>
                    <a:pt x="722071" y="1237998"/>
                  </a:lnTo>
                  <a:lnTo>
                    <a:pt x="723802" y="1239796"/>
                  </a:lnTo>
                  <a:lnTo>
                    <a:pt x="726224" y="1241041"/>
                  </a:lnTo>
                  <a:lnTo>
                    <a:pt x="745465" y="1248927"/>
                  </a:lnTo>
                  <a:lnTo>
                    <a:pt x="766643" y="1262347"/>
                  </a:lnTo>
                  <a:lnTo>
                    <a:pt x="771557" y="1266566"/>
                  </a:lnTo>
                  <a:lnTo>
                    <a:pt x="774049" y="1271685"/>
                  </a:lnTo>
                  <a:lnTo>
                    <a:pt x="773910" y="1277150"/>
                  </a:lnTo>
                  <a:lnTo>
                    <a:pt x="771350" y="1280193"/>
                  </a:lnTo>
                  <a:lnTo>
                    <a:pt x="766782" y="1277911"/>
                  </a:lnTo>
                  <a:lnTo>
                    <a:pt x="764774" y="1275005"/>
                  </a:lnTo>
                  <a:lnTo>
                    <a:pt x="763598" y="1272515"/>
                  </a:lnTo>
                  <a:lnTo>
                    <a:pt x="762144" y="1270440"/>
                  </a:lnTo>
                  <a:lnTo>
                    <a:pt x="759168" y="1268918"/>
                  </a:lnTo>
                  <a:lnTo>
                    <a:pt x="751971" y="1266912"/>
                  </a:lnTo>
                  <a:lnTo>
                    <a:pt x="749686" y="1265736"/>
                  </a:lnTo>
                  <a:lnTo>
                    <a:pt x="746503" y="1263661"/>
                  </a:lnTo>
                  <a:lnTo>
                    <a:pt x="744980" y="1263661"/>
                  </a:lnTo>
                  <a:cubicBezTo>
                    <a:pt x="744980" y="1263661"/>
                    <a:pt x="742558" y="1265252"/>
                    <a:pt x="742558" y="1265252"/>
                  </a:cubicBezTo>
                  <a:lnTo>
                    <a:pt x="740689" y="1267189"/>
                  </a:lnTo>
                  <a:lnTo>
                    <a:pt x="739167" y="1269610"/>
                  </a:lnTo>
                  <a:lnTo>
                    <a:pt x="735429" y="1277565"/>
                  </a:lnTo>
                  <a:lnTo>
                    <a:pt x="734668" y="1280401"/>
                  </a:lnTo>
                  <a:lnTo>
                    <a:pt x="734945" y="1283099"/>
                  </a:lnTo>
                  <a:lnTo>
                    <a:pt x="736813" y="1285520"/>
                  </a:lnTo>
                  <a:lnTo>
                    <a:pt x="739305" y="1286903"/>
                  </a:lnTo>
                  <a:lnTo>
                    <a:pt x="742143" y="1287941"/>
                  </a:lnTo>
                  <a:lnTo>
                    <a:pt x="744842" y="1289324"/>
                  </a:lnTo>
                  <a:lnTo>
                    <a:pt x="746849" y="1291745"/>
                  </a:lnTo>
                  <a:lnTo>
                    <a:pt x="747472" y="1294443"/>
                  </a:lnTo>
                  <a:lnTo>
                    <a:pt x="747610" y="1297971"/>
                  </a:lnTo>
                  <a:lnTo>
                    <a:pt x="747126" y="1301222"/>
                  </a:lnTo>
                  <a:lnTo>
                    <a:pt x="746088" y="1303159"/>
                  </a:lnTo>
                  <a:lnTo>
                    <a:pt x="745257" y="1303297"/>
                  </a:lnTo>
                  <a:lnTo>
                    <a:pt x="741935" y="1303297"/>
                  </a:lnTo>
                  <a:cubicBezTo>
                    <a:pt x="741935" y="1303297"/>
                    <a:pt x="740758" y="1303574"/>
                    <a:pt x="740758" y="1303574"/>
                  </a:cubicBezTo>
                  <a:lnTo>
                    <a:pt x="739443" y="1304058"/>
                  </a:lnTo>
                  <a:lnTo>
                    <a:pt x="738198" y="1304750"/>
                  </a:lnTo>
                  <a:lnTo>
                    <a:pt x="737090" y="1305580"/>
                  </a:lnTo>
                  <a:lnTo>
                    <a:pt x="736260" y="1306687"/>
                  </a:lnTo>
                  <a:lnTo>
                    <a:pt x="735360" y="1309246"/>
                  </a:lnTo>
                  <a:lnTo>
                    <a:pt x="734945" y="1314227"/>
                  </a:lnTo>
                  <a:lnTo>
                    <a:pt x="733699" y="1316717"/>
                  </a:lnTo>
                  <a:lnTo>
                    <a:pt x="732661" y="1317685"/>
                  </a:lnTo>
                  <a:lnTo>
                    <a:pt x="730307" y="1319276"/>
                  </a:lnTo>
                  <a:lnTo>
                    <a:pt x="729200" y="1320245"/>
                  </a:lnTo>
                  <a:lnTo>
                    <a:pt x="728370" y="1321421"/>
                  </a:lnTo>
                  <a:lnTo>
                    <a:pt x="726916" y="1324188"/>
                  </a:lnTo>
                  <a:lnTo>
                    <a:pt x="726086" y="1325225"/>
                  </a:lnTo>
                  <a:lnTo>
                    <a:pt x="723871" y="1326609"/>
                  </a:lnTo>
                  <a:lnTo>
                    <a:pt x="721033" y="1327370"/>
                  </a:lnTo>
                  <a:lnTo>
                    <a:pt x="718403" y="1326955"/>
                  </a:lnTo>
                  <a:lnTo>
                    <a:pt x="716396" y="1324810"/>
                  </a:lnTo>
                  <a:lnTo>
                    <a:pt x="716119" y="1322043"/>
                  </a:lnTo>
                  <a:lnTo>
                    <a:pt x="717434" y="1319968"/>
                  </a:lnTo>
                  <a:lnTo>
                    <a:pt x="719372" y="1318100"/>
                  </a:lnTo>
                  <a:lnTo>
                    <a:pt x="720895" y="1316094"/>
                  </a:lnTo>
                  <a:lnTo>
                    <a:pt x="721310" y="1314503"/>
                  </a:lnTo>
                  <a:lnTo>
                    <a:pt x="721310" y="1311391"/>
                  </a:lnTo>
                  <a:lnTo>
                    <a:pt x="721725" y="1310007"/>
                  </a:lnTo>
                  <a:lnTo>
                    <a:pt x="722487" y="1309039"/>
                  </a:lnTo>
                  <a:lnTo>
                    <a:pt x="723248" y="1308554"/>
                  </a:lnTo>
                  <a:lnTo>
                    <a:pt x="724078" y="1308278"/>
                  </a:lnTo>
                  <a:lnTo>
                    <a:pt x="726432" y="1306825"/>
                  </a:lnTo>
                  <a:lnTo>
                    <a:pt x="727193" y="1306825"/>
                  </a:lnTo>
                  <a:cubicBezTo>
                    <a:pt x="727193" y="1306825"/>
                    <a:pt x="727539" y="1306548"/>
                    <a:pt x="727539" y="1306548"/>
                  </a:cubicBezTo>
                  <a:lnTo>
                    <a:pt x="727885" y="1304819"/>
                  </a:lnTo>
                  <a:lnTo>
                    <a:pt x="727885" y="1303159"/>
                  </a:lnTo>
                  <a:lnTo>
                    <a:pt x="727331" y="1302329"/>
                  </a:lnTo>
                  <a:lnTo>
                    <a:pt x="726640" y="1301706"/>
                  </a:lnTo>
                  <a:lnTo>
                    <a:pt x="725947" y="1300530"/>
                  </a:lnTo>
                  <a:lnTo>
                    <a:pt x="720687" y="1282269"/>
                  </a:lnTo>
                  <a:lnTo>
                    <a:pt x="717711" y="1277150"/>
                  </a:lnTo>
                  <a:lnTo>
                    <a:pt x="713904" y="1274798"/>
                  </a:lnTo>
                  <a:lnTo>
                    <a:pt x="709198" y="1273622"/>
                  </a:lnTo>
                  <a:lnTo>
                    <a:pt x="704630" y="1272100"/>
                  </a:lnTo>
                  <a:lnTo>
                    <a:pt x="701377" y="1268365"/>
                  </a:lnTo>
                  <a:lnTo>
                    <a:pt x="701377" y="1267258"/>
                  </a:lnTo>
                  <a:lnTo>
                    <a:pt x="701654" y="1265736"/>
                  </a:lnTo>
                  <a:lnTo>
                    <a:pt x="701654" y="1263938"/>
                  </a:lnTo>
                  <a:cubicBezTo>
                    <a:pt x="701654" y="1263938"/>
                    <a:pt x="700962" y="1262139"/>
                    <a:pt x="700962" y="1262139"/>
                  </a:cubicBezTo>
                  <a:lnTo>
                    <a:pt x="700132" y="1261032"/>
                  </a:lnTo>
                  <a:lnTo>
                    <a:pt x="699301" y="1260341"/>
                  </a:lnTo>
                  <a:lnTo>
                    <a:pt x="698401" y="1259787"/>
                  </a:lnTo>
                  <a:lnTo>
                    <a:pt x="697225" y="1259441"/>
                  </a:lnTo>
                  <a:lnTo>
                    <a:pt x="695425" y="1259441"/>
                  </a:lnTo>
                  <a:lnTo>
                    <a:pt x="693141" y="1259856"/>
                  </a:lnTo>
                  <a:lnTo>
                    <a:pt x="689196" y="1261032"/>
                  </a:lnTo>
                  <a:lnTo>
                    <a:pt x="691203" y="1258058"/>
                  </a:lnTo>
                  <a:lnTo>
                    <a:pt x="689681" y="1255983"/>
                  </a:lnTo>
                  <a:lnTo>
                    <a:pt x="686566" y="1255222"/>
                  </a:lnTo>
                  <a:lnTo>
                    <a:pt x="683729" y="1256052"/>
                  </a:lnTo>
                  <a:lnTo>
                    <a:pt x="681445" y="1251071"/>
                  </a:lnTo>
                  <a:lnTo>
                    <a:pt x="678607" y="1247336"/>
                  </a:lnTo>
                  <a:lnTo>
                    <a:pt x="674800" y="1244915"/>
                  </a:lnTo>
                  <a:lnTo>
                    <a:pt x="669540" y="1243808"/>
                  </a:lnTo>
                  <a:lnTo>
                    <a:pt x="663657" y="1243808"/>
                  </a:lnTo>
                  <a:lnTo>
                    <a:pt x="662065" y="1243462"/>
                  </a:lnTo>
                  <a:lnTo>
                    <a:pt x="653552" y="1238551"/>
                  </a:lnTo>
                  <a:lnTo>
                    <a:pt x="651199" y="1236614"/>
                  </a:lnTo>
                  <a:lnTo>
                    <a:pt x="644693" y="1229558"/>
                  </a:lnTo>
                  <a:lnTo>
                    <a:pt x="636596" y="1222849"/>
                  </a:lnTo>
                  <a:lnTo>
                    <a:pt x="634658" y="1220428"/>
                  </a:lnTo>
                  <a:lnTo>
                    <a:pt x="632997" y="1218076"/>
                  </a:lnTo>
                  <a:lnTo>
                    <a:pt x="631059" y="1216070"/>
                  </a:lnTo>
                  <a:lnTo>
                    <a:pt x="628083" y="1214686"/>
                  </a:lnTo>
                  <a:lnTo>
                    <a:pt x="626422" y="1214479"/>
                  </a:lnTo>
                  <a:lnTo>
                    <a:pt x="623376" y="1214479"/>
                  </a:lnTo>
                  <a:lnTo>
                    <a:pt x="621992" y="1214063"/>
                  </a:lnTo>
                  <a:lnTo>
                    <a:pt x="623446" y="1211642"/>
                  </a:lnTo>
                  <a:lnTo>
                    <a:pt x="621854" y="1209014"/>
                  </a:lnTo>
                  <a:lnTo>
                    <a:pt x="616455" y="1204379"/>
                  </a:lnTo>
                  <a:lnTo>
                    <a:pt x="614656" y="1201543"/>
                  </a:lnTo>
                  <a:lnTo>
                    <a:pt x="614102" y="1200921"/>
                  </a:lnTo>
                  <a:lnTo>
                    <a:pt x="613203" y="1200644"/>
                  </a:lnTo>
                  <a:lnTo>
                    <a:pt x="610434" y="1199883"/>
                  </a:lnTo>
                  <a:lnTo>
                    <a:pt x="609742" y="1199606"/>
                  </a:lnTo>
                  <a:lnTo>
                    <a:pt x="609465" y="1198361"/>
                  </a:lnTo>
                  <a:lnTo>
                    <a:pt x="609811" y="1194764"/>
                  </a:lnTo>
                  <a:lnTo>
                    <a:pt x="609811" y="1193311"/>
                  </a:lnTo>
                  <a:cubicBezTo>
                    <a:pt x="609811" y="1193311"/>
                    <a:pt x="609188" y="1191167"/>
                    <a:pt x="609188" y="1191167"/>
                  </a:cubicBezTo>
                  <a:lnTo>
                    <a:pt x="607043" y="1187708"/>
                  </a:lnTo>
                  <a:lnTo>
                    <a:pt x="606074" y="1185772"/>
                  </a:lnTo>
                  <a:lnTo>
                    <a:pt x="605036" y="1181967"/>
                  </a:lnTo>
                  <a:lnTo>
                    <a:pt x="604413" y="1178301"/>
                  </a:lnTo>
                  <a:lnTo>
                    <a:pt x="603236" y="1174981"/>
                  </a:lnTo>
                  <a:lnTo>
                    <a:pt x="600675" y="1172144"/>
                  </a:lnTo>
                  <a:lnTo>
                    <a:pt x="597561" y="1170277"/>
                  </a:lnTo>
                  <a:lnTo>
                    <a:pt x="580189" y="1162114"/>
                  </a:lnTo>
                  <a:lnTo>
                    <a:pt x="576659" y="1161008"/>
                  </a:lnTo>
                  <a:lnTo>
                    <a:pt x="573337" y="1160800"/>
                  </a:lnTo>
                  <a:lnTo>
                    <a:pt x="569461" y="1162253"/>
                  </a:lnTo>
                  <a:lnTo>
                    <a:pt x="566208" y="1165227"/>
                  </a:lnTo>
                  <a:lnTo>
                    <a:pt x="560810" y="1172006"/>
                  </a:lnTo>
                  <a:lnTo>
                    <a:pt x="557834" y="1174635"/>
                  </a:lnTo>
                  <a:lnTo>
                    <a:pt x="554581" y="1176295"/>
                  </a:lnTo>
                  <a:lnTo>
                    <a:pt x="550982" y="1177402"/>
                  </a:lnTo>
                  <a:lnTo>
                    <a:pt x="546967" y="1178232"/>
                  </a:lnTo>
                  <a:lnTo>
                    <a:pt x="546967" y="1178232"/>
                  </a:lnTo>
                  <a:cubicBezTo>
                    <a:pt x="546967" y="1178232"/>
                    <a:pt x="545860" y="1178647"/>
                    <a:pt x="545860" y="1178647"/>
                  </a:cubicBezTo>
                  <a:lnTo>
                    <a:pt x="544545" y="1179131"/>
                  </a:lnTo>
                  <a:lnTo>
                    <a:pt x="537762" y="1182866"/>
                  </a:lnTo>
                  <a:lnTo>
                    <a:pt x="526689" y="1193035"/>
                  </a:lnTo>
                  <a:lnTo>
                    <a:pt x="519698" y="1196009"/>
                  </a:lnTo>
                  <a:lnTo>
                    <a:pt x="516099" y="1196148"/>
                  </a:lnTo>
                  <a:lnTo>
                    <a:pt x="512154" y="1195594"/>
                  </a:lnTo>
                  <a:lnTo>
                    <a:pt x="508278" y="1194418"/>
                  </a:lnTo>
                  <a:lnTo>
                    <a:pt x="504956" y="1192758"/>
                  </a:lnTo>
                  <a:lnTo>
                    <a:pt x="504333" y="1192205"/>
                  </a:lnTo>
                  <a:lnTo>
                    <a:pt x="502396" y="1190199"/>
                  </a:lnTo>
                  <a:lnTo>
                    <a:pt x="499627" y="1189507"/>
                  </a:lnTo>
                  <a:lnTo>
                    <a:pt x="497966" y="1188884"/>
                  </a:lnTo>
                  <a:lnTo>
                    <a:pt x="497135" y="1188746"/>
                  </a:lnTo>
                  <a:lnTo>
                    <a:pt x="496651" y="1188262"/>
                  </a:lnTo>
                  <a:lnTo>
                    <a:pt x="496513" y="1186878"/>
                  </a:lnTo>
                  <a:lnTo>
                    <a:pt x="493536" y="1187293"/>
                  </a:lnTo>
                  <a:lnTo>
                    <a:pt x="491322" y="1187847"/>
                  </a:lnTo>
                  <a:lnTo>
                    <a:pt x="489107" y="1188193"/>
                  </a:lnTo>
                  <a:lnTo>
                    <a:pt x="486062" y="1187847"/>
                  </a:lnTo>
                  <a:lnTo>
                    <a:pt x="482601" y="1186533"/>
                  </a:lnTo>
                  <a:lnTo>
                    <a:pt x="479141" y="1184872"/>
                  </a:lnTo>
                  <a:lnTo>
                    <a:pt x="475749" y="1183627"/>
                  </a:lnTo>
                  <a:lnTo>
                    <a:pt x="472635" y="1183765"/>
                  </a:lnTo>
                  <a:lnTo>
                    <a:pt x="470974" y="1184734"/>
                  </a:lnTo>
                  <a:lnTo>
                    <a:pt x="465368" y="1189438"/>
                  </a:lnTo>
                  <a:lnTo>
                    <a:pt x="460800" y="1192551"/>
                  </a:lnTo>
                  <a:lnTo>
                    <a:pt x="458862" y="1194280"/>
                  </a:lnTo>
                  <a:lnTo>
                    <a:pt x="457132" y="1196494"/>
                  </a:lnTo>
                  <a:lnTo>
                    <a:pt x="455124" y="1200921"/>
                  </a:lnTo>
                  <a:lnTo>
                    <a:pt x="454986" y="1205071"/>
                  </a:lnTo>
                  <a:lnTo>
                    <a:pt x="456232" y="1209221"/>
                  </a:lnTo>
                  <a:lnTo>
                    <a:pt x="458100" y="1213579"/>
                  </a:lnTo>
                  <a:lnTo>
                    <a:pt x="458516" y="1214133"/>
                  </a:lnTo>
                  <a:lnTo>
                    <a:pt x="459692" y="1216000"/>
                  </a:lnTo>
                  <a:lnTo>
                    <a:pt x="459900" y="1216623"/>
                  </a:lnTo>
                  <a:lnTo>
                    <a:pt x="459554" y="1217453"/>
                  </a:lnTo>
                  <a:lnTo>
                    <a:pt x="458723" y="1217799"/>
                  </a:lnTo>
                  <a:lnTo>
                    <a:pt x="457893" y="1217937"/>
                  </a:lnTo>
                  <a:lnTo>
                    <a:pt x="457478" y="1218214"/>
                  </a:lnTo>
                  <a:lnTo>
                    <a:pt x="457478" y="1219874"/>
                  </a:lnTo>
                  <a:cubicBezTo>
                    <a:pt x="457478" y="1219874"/>
                    <a:pt x="457893" y="1220912"/>
                    <a:pt x="457893" y="1220912"/>
                  </a:cubicBezTo>
                  <a:lnTo>
                    <a:pt x="458377" y="1221880"/>
                  </a:lnTo>
                  <a:lnTo>
                    <a:pt x="458654" y="1223264"/>
                  </a:lnTo>
                  <a:lnTo>
                    <a:pt x="456924" y="1228244"/>
                  </a:lnTo>
                  <a:lnTo>
                    <a:pt x="452564" y="1231910"/>
                  </a:lnTo>
                  <a:lnTo>
                    <a:pt x="442043" y="1237306"/>
                  </a:lnTo>
                  <a:lnTo>
                    <a:pt x="440175" y="1238758"/>
                  </a:lnTo>
                  <a:lnTo>
                    <a:pt x="436645" y="1242010"/>
                  </a:lnTo>
                  <a:lnTo>
                    <a:pt x="434707" y="1243324"/>
                  </a:lnTo>
                  <a:lnTo>
                    <a:pt x="432215" y="1244223"/>
                  </a:lnTo>
                  <a:lnTo>
                    <a:pt x="423979" y="1245676"/>
                  </a:lnTo>
                  <a:lnTo>
                    <a:pt x="418788" y="1247405"/>
                  </a:lnTo>
                  <a:lnTo>
                    <a:pt x="414567" y="1249480"/>
                  </a:lnTo>
                  <a:lnTo>
                    <a:pt x="410622" y="1251971"/>
                  </a:lnTo>
                  <a:lnTo>
                    <a:pt x="406331" y="1255222"/>
                  </a:lnTo>
                  <a:lnTo>
                    <a:pt x="409514" y="1256467"/>
                  </a:lnTo>
                  <a:lnTo>
                    <a:pt x="409099" y="1257850"/>
                  </a:lnTo>
                  <a:lnTo>
                    <a:pt x="404808" y="1260410"/>
                  </a:lnTo>
                  <a:lnTo>
                    <a:pt x="402662" y="1262416"/>
                  </a:lnTo>
                  <a:lnTo>
                    <a:pt x="396849" y="1270648"/>
                  </a:lnTo>
                  <a:lnTo>
                    <a:pt x="391935" y="1276596"/>
                  </a:lnTo>
                  <a:lnTo>
                    <a:pt x="387713" y="1282545"/>
                  </a:lnTo>
                  <a:lnTo>
                    <a:pt x="385429" y="1289047"/>
                  </a:lnTo>
                  <a:lnTo>
                    <a:pt x="386398" y="1296588"/>
                  </a:lnTo>
                  <a:lnTo>
                    <a:pt x="387367" y="1299424"/>
                  </a:lnTo>
                  <a:lnTo>
                    <a:pt x="387989" y="1300738"/>
                  </a:lnTo>
                  <a:lnTo>
                    <a:pt x="388959" y="1301983"/>
                  </a:lnTo>
                  <a:lnTo>
                    <a:pt x="390274" y="1302882"/>
                  </a:lnTo>
                  <a:lnTo>
                    <a:pt x="393665" y="1304542"/>
                  </a:lnTo>
                  <a:lnTo>
                    <a:pt x="394703" y="1305303"/>
                  </a:lnTo>
                  <a:lnTo>
                    <a:pt x="394495" y="1308139"/>
                  </a:lnTo>
                  <a:lnTo>
                    <a:pt x="391589" y="1310630"/>
                  </a:lnTo>
                  <a:lnTo>
                    <a:pt x="384668" y="1314296"/>
                  </a:lnTo>
                  <a:lnTo>
                    <a:pt x="381207" y="1318031"/>
                  </a:lnTo>
                  <a:lnTo>
                    <a:pt x="377262" y="1324118"/>
                  </a:lnTo>
                  <a:lnTo>
                    <a:pt x="374978" y="1330275"/>
                  </a:lnTo>
                  <a:lnTo>
                    <a:pt x="376501" y="1334287"/>
                  </a:lnTo>
                  <a:lnTo>
                    <a:pt x="373663" y="1335601"/>
                  </a:lnTo>
                  <a:lnTo>
                    <a:pt x="370410" y="1335809"/>
                  </a:lnTo>
                  <a:lnTo>
                    <a:pt x="367088" y="1335601"/>
                  </a:lnTo>
                  <a:lnTo>
                    <a:pt x="363973" y="1335947"/>
                  </a:lnTo>
                  <a:lnTo>
                    <a:pt x="360513" y="1337538"/>
                  </a:lnTo>
                  <a:lnTo>
                    <a:pt x="357537" y="1340098"/>
                  </a:lnTo>
                  <a:lnTo>
                    <a:pt x="355045" y="1343141"/>
                  </a:lnTo>
                  <a:lnTo>
                    <a:pt x="353107" y="1346323"/>
                  </a:lnTo>
                  <a:lnTo>
                    <a:pt x="351446" y="1350059"/>
                  </a:lnTo>
                  <a:lnTo>
                    <a:pt x="350408" y="1351788"/>
                  </a:lnTo>
                  <a:lnTo>
                    <a:pt x="348955" y="1353240"/>
                  </a:lnTo>
                  <a:lnTo>
                    <a:pt x="347363" y="1354347"/>
                  </a:lnTo>
                  <a:lnTo>
                    <a:pt x="346601" y="1354555"/>
                  </a:lnTo>
                  <a:lnTo>
                    <a:pt x="345840" y="1354347"/>
                  </a:lnTo>
                  <a:lnTo>
                    <a:pt x="344317" y="1354140"/>
                  </a:lnTo>
                  <a:lnTo>
                    <a:pt x="341065" y="1354347"/>
                  </a:lnTo>
                  <a:lnTo>
                    <a:pt x="335043" y="1355385"/>
                  </a:lnTo>
                  <a:lnTo>
                    <a:pt x="331929" y="1355731"/>
                  </a:lnTo>
                  <a:lnTo>
                    <a:pt x="304729" y="1355247"/>
                  </a:lnTo>
                  <a:lnTo>
                    <a:pt x="300922" y="1356077"/>
                  </a:lnTo>
                  <a:lnTo>
                    <a:pt x="299607" y="1356838"/>
                  </a:lnTo>
                  <a:lnTo>
                    <a:pt x="297531" y="1358774"/>
                  </a:lnTo>
                  <a:lnTo>
                    <a:pt x="296285" y="1359674"/>
                  </a:lnTo>
                  <a:lnTo>
                    <a:pt x="294624" y="1360435"/>
                  </a:lnTo>
                  <a:lnTo>
                    <a:pt x="293171" y="1360781"/>
                  </a:lnTo>
                  <a:lnTo>
                    <a:pt x="289710" y="1361196"/>
                  </a:lnTo>
                  <a:lnTo>
                    <a:pt x="286318" y="1362233"/>
                  </a:lnTo>
                  <a:lnTo>
                    <a:pt x="283550" y="1363962"/>
                  </a:lnTo>
                  <a:lnTo>
                    <a:pt x="281474" y="1366522"/>
                  </a:lnTo>
                  <a:lnTo>
                    <a:pt x="280297" y="1369911"/>
                  </a:lnTo>
                  <a:lnTo>
                    <a:pt x="278913" y="1369773"/>
                  </a:lnTo>
                  <a:lnTo>
                    <a:pt x="276698" y="1371848"/>
                  </a:lnTo>
                  <a:lnTo>
                    <a:pt x="274760" y="1372471"/>
                  </a:lnTo>
                  <a:lnTo>
                    <a:pt x="272476" y="1371987"/>
                  </a:lnTo>
                  <a:lnTo>
                    <a:pt x="269639" y="1370603"/>
                  </a:lnTo>
                  <a:lnTo>
                    <a:pt x="267009" y="1368874"/>
                  </a:lnTo>
                  <a:lnTo>
                    <a:pt x="265278" y="1367490"/>
                  </a:lnTo>
                  <a:lnTo>
                    <a:pt x="263756" y="1365415"/>
                  </a:lnTo>
                  <a:lnTo>
                    <a:pt x="262925" y="1363201"/>
                  </a:lnTo>
                  <a:lnTo>
                    <a:pt x="262302" y="1360988"/>
                  </a:lnTo>
                  <a:lnTo>
                    <a:pt x="261472" y="1358844"/>
                  </a:lnTo>
                  <a:lnTo>
                    <a:pt x="260434" y="1357529"/>
                  </a:lnTo>
                  <a:lnTo>
                    <a:pt x="259672" y="1357045"/>
                  </a:lnTo>
                  <a:lnTo>
                    <a:pt x="259257" y="1356284"/>
                  </a:lnTo>
                  <a:lnTo>
                    <a:pt x="259395" y="1354278"/>
                  </a:lnTo>
                  <a:lnTo>
                    <a:pt x="259811" y="1353310"/>
                  </a:lnTo>
                  <a:lnTo>
                    <a:pt x="260641" y="1352480"/>
                  </a:lnTo>
                  <a:lnTo>
                    <a:pt x="261680" y="1351788"/>
                  </a:lnTo>
                  <a:lnTo>
                    <a:pt x="262648" y="1351304"/>
                  </a:lnTo>
                  <a:lnTo>
                    <a:pt x="260572" y="1351857"/>
                  </a:lnTo>
                  <a:lnTo>
                    <a:pt x="259880" y="1352272"/>
                  </a:lnTo>
                  <a:lnTo>
                    <a:pt x="258911" y="1353240"/>
                  </a:lnTo>
                  <a:lnTo>
                    <a:pt x="256419" y="1350474"/>
                  </a:lnTo>
                  <a:lnTo>
                    <a:pt x="252890" y="1347914"/>
                  </a:lnTo>
                  <a:lnTo>
                    <a:pt x="249914" y="1345355"/>
                  </a:lnTo>
                  <a:lnTo>
                    <a:pt x="249221" y="1342588"/>
                  </a:lnTo>
                  <a:lnTo>
                    <a:pt x="247145" y="1344179"/>
                  </a:lnTo>
                  <a:lnTo>
                    <a:pt x="244100" y="1344732"/>
                  </a:lnTo>
                  <a:lnTo>
                    <a:pt x="237940" y="1344940"/>
                  </a:lnTo>
                  <a:lnTo>
                    <a:pt x="235656" y="1345632"/>
                  </a:lnTo>
                  <a:lnTo>
                    <a:pt x="231573" y="1348122"/>
                  </a:lnTo>
                  <a:lnTo>
                    <a:pt x="229427" y="1348883"/>
                  </a:lnTo>
                  <a:lnTo>
                    <a:pt x="227489" y="1348883"/>
                  </a:lnTo>
                  <a:lnTo>
                    <a:pt x="225759" y="1348537"/>
                  </a:lnTo>
                  <a:lnTo>
                    <a:pt x="222160" y="1347361"/>
                  </a:lnTo>
                  <a:lnTo>
                    <a:pt x="219876" y="1346946"/>
                  </a:lnTo>
                  <a:lnTo>
                    <a:pt x="214685" y="1346531"/>
                  </a:lnTo>
                  <a:lnTo>
                    <a:pt x="212401" y="1346531"/>
                  </a:lnTo>
                  <a:cubicBezTo>
                    <a:pt x="212401" y="1346531"/>
                    <a:pt x="210394" y="1347015"/>
                    <a:pt x="210394" y="1347015"/>
                  </a:cubicBezTo>
                  <a:lnTo>
                    <a:pt x="206657" y="1348191"/>
                  </a:lnTo>
                  <a:lnTo>
                    <a:pt x="204857" y="1348398"/>
                  </a:lnTo>
                  <a:lnTo>
                    <a:pt x="206726" y="1344317"/>
                  </a:lnTo>
                  <a:lnTo>
                    <a:pt x="208179" y="1340029"/>
                  </a:lnTo>
                  <a:lnTo>
                    <a:pt x="209010" y="1335601"/>
                  </a:lnTo>
                  <a:lnTo>
                    <a:pt x="209010" y="1331174"/>
                  </a:lnTo>
                  <a:lnTo>
                    <a:pt x="208249" y="1325087"/>
                  </a:lnTo>
                  <a:lnTo>
                    <a:pt x="208595" y="1318515"/>
                  </a:lnTo>
                  <a:lnTo>
                    <a:pt x="208179" y="1316579"/>
                  </a:lnTo>
                  <a:lnTo>
                    <a:pt x="207210" y="1314434"/>
                  </a:lnTo>
                  <a:lnTo>
                    <a:pt x="208318" y="1314642"/>
                  </a:lnTo>
                  <a:lnTo>
                    <a:pt x="210602" y="1314780"/>
                  </a:lnTo>
                  <a:lnTo>
                    <a:pt x="211709" y="1314988"/>
                  </a:lnTo>
                  <a:lnTo>
                    <a:pt x="208387" y="1312982"/>
                  </a:lnTo>
                  <a:lnTo>
                    <a:pt x="201673" y="1314157"/>
                  </a:lnTo>
                  <a:lnTo>
                    <a:pt x="200358" y="1311391"/>
                  </a:lnTo>
                  <a:lnTo>
                    <a:pt x="200635" y="1309315"/>
                  </a:lnTo>
                  <a:lnTo>
                    <a:pt x="201604" y="1308554"/>
                  </a:lnTo>
                  <a:lnTo>
                    <a:pt x="203058" y="1307932"/>
                  </a:lnTo>
                  <a:lnTo>
                    <a:pt x="204857" y="1306341"/>
                  </a:lnTo>
                  <a:lnTo>
                    <a:pt x="205688" y="1304266"/>
                  </a:lnTo>
                  <a:lnTo>
                    <a:pt x="205895" y="1302329"/>
                  </a:lnTo>
                  <a:lnTo>
                    <a:pt x="206657" y="1300461"/>
                  </a:lnTo>
                  <a:lnTo>
                    <a:pt x="209148" y="1298801"/>
                  </a:lnTo>
                  <a:lnTo>
                    <a:pt x="206034" y="1300254"/>
                  </a:lnTo>
                  <a:lnTo>
                    <a:pt x="202227" y="1305926"/>
                  </a:lnTo>
                  <a:lnTo>
                    <a:pt x="199597" y="1307863"/>
                  </a:lnTo>
                  <a:lnTo>
                    <a:pt x="196690" y="1308139"/>
                  </a:lnTo>
                  <a:lnTo>
                    <a:pt x="195445" y="1307033"/>
                  </a:lnTo>
                  <a:lnTo>
                    <a:pt x="195306" y="1304958"/>
                  </a:lnTo>
                  <a:lnTo>
                    <a:pt x="196829" y="1293890"/>
                  </a:lnTo>
                  <a:lnTo>
                    <a:pt x="197590" y="1291676"/>
                  </a:lnTo>
                  <a:lnTo>
                    <a:pt x="203058" y="1283375"/>
                  </a:lnTo>
                  <a:lnTo>
                    <a:pt x="204719" y="1280263"/>
                  </a:lnTo>
                  <a:lnTo>
                    <a:pt x="206864" y="1274660"/>
                  </a:lnTo>
                  <a:lnTo>
                    <a:pt x="211709" y="1254392"/>
                  </a:lnTo>
                  <a:lnTo>
                    <a:pt x="211917" y="1251556"/>
                  </a:lnTo>
                  <a:lnTo>
                    <a:pt x="211778" y="1248789"/>
                  </a:lnTo>
                  <a:lnTo>
                    <a:pt x="211432" y="1246091"/>
                  </a:lnTo>
                  <a:lnTo>
                    <a:pt x="209148" y="1239104"/>
                  </a:lnTo>
                  <a:lnTo>
                    <a:pt x="208664" y="1235507"/>
                  </a:lnTo>
                  <a:lnTo>
                    <a:pt x="209840" y="1232602"/>
                  </a:lnTo>
                  <a:lnTo>
                    <a:pt x="207695" y="1231910"/>
                  </a:lnTo>
                  <a:lnTo>
                    <a:pt x="207280" y="1230250"/>
                  </a:lnTo>
                  <a:lnTo>
                    <a:pt x="207972" y="1228175"/>
                  </a:lnTo>
                  <a:lnTo>
                    <a:pt x="209356" y="1226376"/>
                  </a:lnTo>
                  <a:lnTo>
                    <a:pt x="207072" y="1225961"/>
                  </a:lnTo>
                  <a:lnTo>
                    <a:pt x="207626" y="1223194"/>
                  </a:lnTo>
                  <a:lnTo>
                    <a:pt x="209494" y="1219874"/>
                  </a:lnTo>
                  <a:lnTo>
                    <a:pt x="211155" y="1217661"/>
                  </a:lnTo>
                  <a:lnTo>
                    <a:pt x="210602" y="1217661"/>
                  </a:lnTo>
                  <a:cubicBezTo>
                    <a:pt x="210602" y="1217661"/>
                    <a:pt x="209287" y="1217384"/>
                    <a:pt x="209287" y="1217384"/>
                  </a:cubicBezTo>
                  <a:lnTo>
                    <a:pt x="208595" y="1217384"/>
                  </a:lnTo>
                  <a:lnTo>
                    <a:pt x="209564" y="1215170"/>
                  </a:lnTo>
                  <a:lnTo>
                    <a:pt x="209564" y="1213095"/>
                  </a:lnTo>
                  <a:cubicBezTo>
                    <a:pt x="209564" y="1213095"/>
                    <a:pt x="209010" y="1210812"/>
                    <a:pt x="209010" y="1210812"/>
                  </a:cubicBezTo>
                  <a:lnTo>
                    <a:pt x="208733" y="1208045"/>
                  </a:lnTo>
                  <a:lnTo>
                    <a:pt x="205619" y="1209498"/>
                  </a:lnTo>
                  <a:lnTo>
                    <a:pt x="204511" y="1208668"/>
                  </a:lnTo>
                  <a:lnTo>
                    <a:pt x="204926" y="1206454"/>
                  </a:lnTo>
                  <a:lnTo>
                    <a:pt x="206311" y="1203895"/>
                  </a:lnTo>
                  <a:lnTo>
                    <a:pt x="201535" y="1202166"/>
                  </a:lnTo>
                  <a:lnTo>
                    <a:pt x="200358" y="1198361"/>
                  </a:lnTo>
                  <a:lnTo>
                    <a:pt x="202020" y="1194072"/>
                  </a:lnTo>
                  <a:lnTo>
                    <a:pt x="205895" y="1191029"/>
                  </a:lnTo>
                  <a:lnTo>
                    <a:pt x="207972" y="1190475"/>
                  </a:lnTo>
                  <a:lnTo>
                    <a:pt x="212124" y="1190130"/>
                  </a:lnTo>
                  <a:lnTo>
                    <a:pt x="214408" y="1189784"/>
                  </a:lnTo>
                  <a:lnTo>
                    <a:pt x="216415" y="1189023"/>
                  </a:lnTo>
                  <a:lnTo>
                    <a:pt x="218007" y="1187985"/>
                  </a:lnTo>
                  <a:lnTo>
                    <a:pt x="219253" y="1186740"/>
                  </a:lnTo>
                  <a:lnTo>
                    <a:pt x="220291" y="1185564"/>
                  </a:lnTo>
                  <a:lnTo>
                    <a:pt x="220291" y="1185357"/>
                  </a:lnTo>
                  <a:cubicBezTo>
                    <a:pt x="220291" y="1185357"/>
                    <a:pt x="220361" y="1184596"/>
                    <a:pt x="220361" y="1184596"/>
                  </a:cubicBezTo>
                  <a:lnTo>
                    <a:pt x="220568" y="1183627"/>
                  </a:lnTo>
                  <a:lnTo>
                    <a:pt x="220845" y="1183005"/>
                  </a:lnTo>
                  <a:lnTo>
                    <a:pt x="221537" y="1182451"/>
                  </a:lnTo>
                  <a:lnTo>
                    <a:pt x="224721" y="1180722"/>
                  </a:lnTo>
                  <a:lnTo>
                    <a:pt x="226659" y="1180099"/>
                  </a:lnTo>
                  <a:lnTo>
                    <a:pt x="228804" y="1179477"/>
                  </a:lnTo>
                  <a:lnTo>
                    <a:pt x="230950" y="1179062"/>
                  </a:lnTo>
                  <a:lnTo>
                    <a:pt x="232888" y="1178923"/>
                  </a:lnTo>
                  <a:lnTo>
                    <a:pt x="235310" y="1179338"/>
                  </a:lnTo>
                  <a:lnTo>
                    <a:pt x="237110" y="1180376"/>
                  </a:lnTo>
                  <a:lnTo>
                    <a:pt x="238771" y="1181690"/>
                  </a:lnTo>
                  <a:lnTo>
                    <a:pt x="240847" y="1182935"/>
                  </a:lnTo>
                  <a:lnTo>
                    <a:pt x="242992" y="1183627"/>
                  </a:lnTo>
                  <a:lnTo>
                    <a:pt x="244930" y="1183627"/>
                  </a:lnTo>
                  <a:cubicBezTo>
                    <a:pt x="244930" y="1183627"/>
                    <a:pt x="246868" y="1183420"/>
                    <a:pt x="246868" y="1183420"/>
                  </a:cubicBezTo>
                  <a:lnTo>
                    <a:pt x="271577" y="1182590"/>
                  </a:lnTo>
                  <a:lnTo>
                    <a:pt x="276283" y="1183212"/>
                  </a:lnTo>
                  <a:lnTo>
                    <a:pt x="295385" y="1187293"/>
                  </a:lnTo>
                  <a:lnTo>
                    <a:pt x="300299" y="1187570"/>
                  </a:lnTo>
                  <a:lnTo>
                    <a:pt x="313311" y="1185772"/>
                  </a:lnTo>
                  <a:lnTo>
                    <a:pt x="317117" y="1185910"/>
                  </a:lnTo>
                  <a:lnTo>
                    <a:pt x="321132" y="1186878"/>
                  </a:lnTo>
                  <a:lnTo>
                    <a:pt x="325977" y="1188469"/>
                  </a:lnTo>
                  <a:lnTo>
                    <a:pt x="327430" y="1188608"/>
                  </a:lnTo>
                  <a:lnTo>
                    <a:pt x="328191" y="1188400"/>
                  </a:lnTo>
                  <a:lnTo>
                    <a:pt x="329575" y="1187570"/>
                  </a:lnTo>
                  <a:lnTo>
                    <a:pt x="330198" y="1187363"/>
                  </a:lnTo>
                  <a:lnTo>
                    <a:pt x="333936" y="1187363"/>
                  </a:lnTo>
                  <a:cubicBezTo>
                    <a:pt x="333936" y="1187363"/>
                    <a:pt x="335805" y="1187501"/>
                    <a:pt x="335805" y="1187501"/>
                  </a:cubicBezTo>
                  <a:lnTo>
                    <a:pt x="342310" y="1189161"/>
                  </a:lnTo>
                  <a:lnTo>
                    <a:pt x="346117" y="1189645"/>
                  </a:lnTo>
                  <a:lnTo>
                    <a:pt x="349923" y="1189299"/>
                  </a:lnTo>
                  <a:lnTo>
                    <a:pt x="354492" y="1187985"/>
                  </a:lnTo>
                  <a:lnTo>
                    <a:pt x="361759" y="1182866"/>
                  </a:lnTo>
                  <a:lnTo>
                    <a:pt x="363627" y="1171729"/>
                  </a:lnTo>
                  <a:lnTo>
                    <a:pt x="364596" y="1160178"/>
                  </a:lnTo>
                  <a:lnTo>
                    <a:pt x="369441" y="1153744"/>
                  </a:lnTo>
                  <a:lnTo>
                    <a:pt x="367919" y="1151738"/>
                  </a:lnTo>
                  <a:lnTo>
                    <a:pt x="367434" y="1152361"/>
                  </a:lnTo>
                  <a:lnTo>
                    <a:pt x="366396" y="1153606"/>
                  </a:lnTo>
                  <a:lnTo>
                    <a:pt x="365980" y="1154298"/>
                  </a:lnTo>
                  <a:lnTo>
                    <a:pt x="367157" y="1142331"/>
                  </a:lnTo>
                  <a:lnTo>
                    <a:pt x="369441" y="1130502"/>
                  </a:lnTo>
                  <a:lnTo>
                    <a:pt x="371379" y="1131816"/>
                  </a:lnTo>
                  <a:lnTo>
                    <a:pt x="373179" y="1133269"/>
                  </a:lnTo>
                  <a:lnTo>
                    <a:pt x="374770" y="1134929"/>
                  </a:lnTo>
                  <a:lnTo>
                    <a:pt x="376085" y="1136866"/>
                  </a:lnTo>
                  <a:lnTo>
                    <a:pt x="376916" y="1139287"/>
                  </a:lnTo>
                  <a:lnTo>
                    <a:pt x="377470" y="1141501"/>
                  </a:lnTo>
                  <a:lnTo>
                    <a:pt x="378438" y="1143507"/>
                  </a:lnTo>
                  <a:lnTo>
                    <a:pt x="380515" y="1145098"/>
                  </a:lnTo>
                  <a:lnTo>
                    <a:pt x="378785" y="1142123"/>
                  </a:lnTo>
                  <a:lnTo>
                    <a:pt x="377054" y="1135413"/>
                  </a:lnTo>
                  <a:lnTo>
                    <a:pt x="375601" y="1132231"/>
                  </a:lnTo>
                  <a:lnTo>
                    <a:pt x="373317" y="1130087"/>
                  </a:lnTo>
                  <a:lnTo>
                    <a:pt x="370479" y="1128358"/>
                  </a:lnTo>
                  <a:lnTo>
                    <a:pt x="368057" y="1126421"/>
                  </a:lnTo>
                  <a:lnTo>
                    <a:pt x="366811" y="1123792"/>
                  </a:lnTo>
                  <a:lnTo>
                    <a:pt x="367780" y="1124000"/>
                  </a:lnTo>
                  <a:lnTo>
                    <a:pt x="368749" y="1124000"/>
                  </a:lnTo>
                  <a:cubicBezTo>
                    <a:pt x="368749" y="1124000"/>
                    <a:pt x="369580" y="1124207"/>
                    <a:pt x="369580" y="1124207"/>
                  </a:cubicBezTo>
                  <a:lnTo>
                    <a:pt x="370549" y="1124622"/>
                  </a:lnTo>
                  <a:lnTo>
                    <a:pt x="369926" y="1121025"/>
                  </a:lnTo>
                  <a:lnTo>
                    <a:pt x="369372" y="1112379"/>
                  </a:lnTo>
                  <a:lnTo>
                    <a:pt x="368334" y="1109473"/>
                  </a:lnTo>
                  <a:lnTo>
                    <a:pt x="367226" y="1108851"/>
                  </a:lnTo>
                  <a:lnTo>
                    <a:pt x="362312" y="1107606"/>
                  </a:lnTo>
                  <a:lnTo>
                    <a:pt x="360167" y="1106637"/>
                  </a:lnTo>
                  <a:lnTo>
                    <a:pt x="358021" y="1105461"/>
                  </a:lnTo>
                  <a:lnTo>
                    <a:pt x="356014" y="1104078"/>
                  </a:lnTo>
                  <a:lnTo>
                    <a:pt x="354353" y="1102487"/>
                  </a:lnTo>
                  <a:lnTo>
                    <a:pt x="353038" y="1100965"/>
                  </a:lnTo>
                  <a:lnTo>
                    <a:pt x="349855" y="1096469"/>
                  </a:lnTo>
                  <a:lnTo>
                    <a:pt x="348955" y="1094739"/>
                  </a:lnTo>
                  <a:lnTo>
                    <a:pt x="348955" y="1093909"/>
                  </a:lnTo>
                  <a:cubicBezTo>
                    <a:pt x="348955" y="1093909"/>
                    <a:pt x="349093" y="1092387"/>
                    <a:pt x="349093" y="1092387"/>
                  </a:cubicBezTo>
                  <a:lnTo>
                    <a:pt x="349093" y="1088514"/>
                  </a:lnTo>
                  <a:cubicBezTo>
                    <a:pt x="349093" y="1088514"/>
                    <a:pt x="348886" y="1087199"/>
                    <a:pt x="348886" y="1087199"/>
                  </a:cubicBezTo>
                  <a:lnTo>
                    <a:pt x="348193" y="1086439"/>
                  </a:lnTo>
                  <a:lnTo>
                    <a:pt x="347155" y="1085609"/>
                  </a:lnTo>
                  <a:lnTo>
                    <a:pt x="346878" y="1084502"/>
                  </a:lnTo>
                  <a:lnTo>
                    <a:pt x="348332" y="1083049"/>
                  </a:lnTo>
                  <a:lnTo>
                    <a:pt x="350062" y="1082703"/>
                  </a:lnTo>
                  <a:lnTo>
                    <a:pt x="352138" y="1083118"/>
                  </a:lnTo>
                  <a:lnTo>
                    <a:pt x="355945" y="1084432"/>
                  </a:lnTo>
                  <a:lnTo>
                    <a:pt x="353384" y="1083118"/>
                  </a:lnTo>
                  <a:lnTo>
                    <a:pt x="351377" y="1082426"/>
                  </a:lnTo>
                  <a:lnTo>
                    <a:pt x="349231" y="1082219"/>
                  </a:lnTo>
                  <a:lnTo>
                    <a:pt x="342656" y="1082565"/>
                  </a:lnTo>
                  <a:lnTo>
                    <a:pt x="340995" y="1082081"/>
                  </a:lnTo>
                  <a:lnTo>
                    <a:pt x="339888" y="1080766"/>
                  </a:lnTo>
                  <a:lnTo>
                    <a:pt x="339888" y="1079244"/>
                  </a:lnTo>
                  <a:cubicBezTo>
                    <a:pt x="339888" y="1079244"/>
                    <a:pt x="340926" y="1078207"/>
                    <a:pt x="340926" y="1078207"/>
                  </a:cubicBezTo>
                  <a:lnTo>
                    <a:pt x="341203" y="1077169"/>
                  </a:lnTo>
                  <a:lnTo>
                    <a:pt x="339473" y="1075855"/>
                  </a:lnTo>
                  <a:lnTo>
                    <a:pt x="337535" y="1075648"/>
                  </a:lnTo>
                  <a:lnTo>
                    <a:pt x="335389" y="1075855"/>
                  </a:lnTo>
                  <a:lnTo>
                    <a:pt x="334282" y="1075509"/>
                  </a:lnTo>
                  <a:lnTo>
                    <a:pt x="335389" y="1073641"/>
                  </a:lnTo>
                  <a:lnTo>
                    <a:pt x="334005" y="1073365"/>
                  </a:lnTo>
                  <a:lnTo>
                    <a:pt x="331513" y="1073711"/>
                  </a:lnTo>
                  <a:lnTo>
                    <a:pt x="330129" y="1073572"/>
                  </a:lnTo>
                  <a:lnTo>
                    <a:pt x="328953" y="1073019"/>
                  </a:lnTo>
                  <a:lnTo>
                    <a:pt x="327015" y="1071635"/>
                  </a:lnTo>
                  <a:lnTo>
                    <a:pt x="325907" y="1071082"/>
                  </a:lnTo>
                  <a:lnTo>
                    <a:pt x="313104" y="1067416"/>
                  </a:lnTo>
                  <a:lnTo>
                    <a:pt x="311165" y="1067070"/>
                  </a:lnTo>
                  <a:lnTo>
                    <a:pt x="309504" y="1067070"/>
                  </a:lnTo>
                  <a:cubicBezTo>
                    <a:pt x="309504" y="1067070"/>
                    <a:pt x="305836" y="1067831"/>
                    <a:pt x="305836" y="1067831"/>
                  </a:cubicBezTo>
                  <a:lnTo>
                    <a:pt x="304452" y="1067831"/>
                  </a:lnTo>
                  <a:lnTo>
                    <a:pt x="302929" y="1067139"/>
                  </a:lnTo>
                  <a:lnTo>
                    <a:pt x="302168" y="1066171"/>
                  </a:lnTo>
                  <a:lnTo>
                    <a:pt x="301545" y="1065064"/>
                  </a:lnTo>
                  <a:lnTo>
                    <a:pt x="300576" y="1063957"/>
                  </a:lnTo>
                  <a:lnTo>
                    <a:pt x="299399" y="1063127"/>
                  </a:lnTo>
                  <a:lnTo>
                    <a:pt x="298015" y="1062435"/>
                  </a:lnTo>
                  <a:lnTo>
                    <a:pt x="295108" y="1061259"/>
                  </a:lnTo>
                  <a:lnTo>
                    <a:pt x="296700" y="1060014"/>
                  </a:lnTo>
                  <a:lnTo>
                    <a:pt x="300645" y="1058838"/>
                  </a:lnTo>
                  <a:lnTo>
                    <a:pt x="302306" y="1057524"/>
                  </a:lnTo>
                  <a:lnTo>
                    <a:pt x="299399" y="1056071"/>
                  </a:lnTo>
                  <a:lnTo>
                    <a:pt x="298154" y="1055311"/>
                  </a:lnTo>
                  <a:lnTo>
                    <a:pt x="297115" y="1054065"/>
                  </a:lnTo>
                  <a:lnTo>
                    <a:pt x="298777" y="1053858"/>
                  </a:lnTo>
                  <a:lnTo>
                    <a:pt x="302306" y="1053858"/>
                  </a:lnTo>
                  <a:lnTo>
                    <a:pt x="304106" y="1053650"/>
                  </a:lnTo>
                  <a:lnTo>
                    <a:pt x="301060" y="1052267"/>
                  </a:lnTo>
                  <a:lnTo>
                    <a:pt x="297462" y="1052059"/>
                  </a:lnTo>
                  <a:lnTo>
                    <a:pt x="294486" y="1051437"/>
                  </a:lnTo>
                  <a:lnTo>
                    <a:pt x="293517" y="1048808"/>
                  </a:lnTo>
                  <a:lnTo>
                    <a:pt x="296147" y="1045003"/>
                  </a:lnTo>
                  <a:lnTo>
                    <a:pt x="301614" y="1043205"/>
                  </a:lnTo>
                  <a:lnTo>
                    <a:pt x="312550" y="1042237"/>
                  </a:lnTo>
                  <a:lnTo>
                    <a:pt x="315249" y="1041545"/>
                  </a:lnTo>
                  <a:lnTo>
                    <a:pt x="320093" y="1039193"/>
                  </a:lnTo>
                  <a:lnTo>
                    <a:pt x="322654" y="1038432"/>
                  </a:lnTo>
                  <a:lnTo>
                    <a:pt x="325838" y="1038294"/>
                  </a:lnTo>
                  <a:lnTo>
                    <a:pt x="328260" y="1039055"/>
                  </a:lnTo>
                  <a:lnTo>
                    <a:pt x="330406" y="1040646"/>
                  </a:lnTo>
                  <a:lnTo>
                    <a:pt x="334697" y="1045142"/>
                  </a:lnTo>
                  <a:lnTo>
                    <a:pt x="335943" y="1045834"/>
                  </a:lnTo>
                  <a:lnTo>
                    <a:pt x="337396" y="1045419"/>
                  </a:lnTo>
                  <a:lnTo>
                    <a:pt x="340234" y="1044312"/>
                  </a:lnTo>
                  <a:lnTo>
                    <a:pt x="342864" y="1043620"/>
                  </a:lnTo>
                  <a:lnTo>
                    <a:pt x="345771" y="1043274"/>
                  </a:lnTo>
                  <a:lnTo>
                    <a:pt x="348540" y="1043758"/>
                  </a:lnTo>
                  <a:lnTo>
                    <a:pt x="350616" y="1045419"/>
                  </a:lnTo>
                  <a:lnTo>
                    <a:pt x="351446" y="1043136"/>
                  </a:lnTo>
                  <a:lnTo>
                    <a:pt x="352415" y="1042859"/>
                  </a:lnTo>
                  <a:lnTo>
                    <a:pt x="353453" y="1043482"/>
                  </a:lnTo>
                  <a:lnTo>
                    <a:pt x="354561" y="1043966"/>
                  </a:lnTo>
                  <a:lnTo>
                    <a:pt x="361413" y="1043689"/>
                  </a:lnTo>
                  <a:lnTo>
                    <a:pt x="363627" y="1043343"/>
                  </a:lnTo>
                  <a:lnTo>
                    <a:pt x="360859" y="1041130"/>
                  </a:lnTo>
                  <a:lnTo>
                    <a:pt x="359752" y="1038086"/>
                  </a:lnTo>
                  <a:lnTo>
                    <a:pt x="359475" y="1031100"/>
                  </a:lnTo>
                  <a:lnTo>
                    <a:pt x="358990" y="1028264"/>
                  </a:lnTo>
                  <a:lnTo>
                    <a:pt x="358229" y="1025981"/>
                  </a:lnTo>
                  <a:lnTo>
                    <a:pt x="353799" y="1016919"/>
                  </a:lnTo>
                  <a:lnTo>
                    <a:pt x="353177" y="1014498"/>
                  </a:lnTo>
                  <a:lnTo>
                    <a:pt x="353730" y="1012630"/>
                  </a:lnTo>
                  <a:lnTo>
                    <a:pt x="355599" y="1012423"/>
                  </a:lnTo>
                  <a:lnTo>
                    <a:pt x="365012" y="1012285"/>
                  </a:lnTo>
                  <a:lnTo>
                    <a:pt x="366119" y="1014014"/>
                  </a:lnTo>
                  <a:lnTo>
                    <a:pt x="367088" y="1019409"/>
                  </a:lnTo>
                  <a:lnTo>
                    <a:pt x="368680" y="1021554"/>
                  </a:lnTo>
                  <a:lnTo>
                    <a:pt x="371033" y="1022176"/>
                  </a:lnTo>
                  <a:lnTo>
                    <a:pt x="380653" y="1022522"/>
                  </a:lnTo>
                  <a:lnTo>
                    <a:pt x="386398" y="1023560"/>
                  </a:lnTo>
                  <a:lnTo>
                    <a:pt x="389097" y="1023767"/>
                  </a:lnTo>
                  <a:lnTo>
                    <a:pt x="392073" y="1023283"/>
                  </a:lnTo>
                  <a:lnTo>
                    <a:pt x="394219" y="1022522"/>
                  </a:lnTo>
                  <a:lnTo>
                    <a:pt x="399825" y="1020101"/>
                  </a:lnTo>
                  <a:lnTo>
                    <a:pt x="401486" y="1018994"/>
                  </a:lnTo>
                  <a:lnTo>
                    <a:pt x="398925" y="1019340"/>
                  </a:lnTo>
                  <a:lnTo>
                    <a:pt x="396779" y="1018856"/>
                  </a:lnTo>
                  <a:lnTo>
                    <a:pt x="395395" y="1017473"/>
                  </a:lnTo>
                  <a:lnTo>
                    <a:pt x="395049" y="1015190"/>
                  </a:lnTo>
                  <a:lnTo>
                    <a:pt x="396364" y="1012423"/>
                  </a:lnTo>
                  <a:lnTo>
                    <a:pt x="398925" y="1010209"/>
                  </a:lnTo>
                  <a:lnTo>
                    <a:pt x="402040" y="1008549"/>
                  </a:lnTo>
                  <a:lnTo>
                    <a:pt x="404877" y="1007373"/>
                  </a:lnTo>
                  <a:lnTo>
                    <a:pt x="415397" y="1004122"/>
                  </a:lnTo>
                  <a:lnTo>
                    <a:pt x="419965" y="1001632"/>
                  </a:lnTo>
                  <a:lnTo>
                    <a:pt x="423564" y="997274"/>
                  </a:lnTo>
                  <a:lnTo>
                    <a:pt x="424395" y="995614"/>
                  </a:lnTo>
                  <a:lnTo>
                    <a:pt x="424741" y="994576"/>
                  </a:lnTo>
                  <a:lnTo>
                    <a:pt x="425018" y="981710"/>
                  </a:lnTo>
                  <a:lnTo>
                    <a:pt x="425640" y="978666"/>
                  </a:lnTo>
                  <a:lnTo>
                    <a:pt x="429032" y="973824"/>
                  </a:lnTo>
                  <a:lnTo>
                    <a:pt x="434015" y="971818"/>
                  </a:lnTo>
                  <a:lnTo>
                    <a:pt x="439621" y="970711"/>
                  </a:lnTo>
                  <a:lnTo>
                    <a:pt x="444881" y="968567"/>
                  </a:lnTo>
                  <a:lnTo>
                    <a:pt x="457547" y="961511"/>
                  </a:lnTo>
                  <a:lnTo>
                    <a:pt x="462045" y="959920"/>
                  </a:lnTo>
                  <a:lnTo>
                    <a:pt x="464399" y="959505"/>
                  </a:lnTo>
                  <a:lnTo>
                    <a:pt x="466406" y="959713"/>
                  </a:lnTo>
                  <a:lnTo>
                    <a:pt x="468413" y="960058"/>
                  </a:lnTo>
                  <a:lnTo>
                    <a:pt x="475680" y="960474"/>
                  </a:lnTo>
                  <a:lnTo>
                    <a:pt x="478241" y="960335"/>
                  </a:lnTo>
                  <a:lnTo>
                    <a:pt x="480248" y="959713"/>
                  </a:lnTo>
                  <a:lnTo>
                    <a:pt x="470905" y="958329"/>
                  </a:lnTo>
                  <a:lnTo>
                    <a:pt x="465990" y="956877"/>
                  </a:lnTo>
                  <a:lnTo>
                    <a:pt x="464675" y="954525"/>
                  </a:lnTo>
                  <a:lnTo>
                    <a:pt x="467929" y="952795"/>
                  </a:lnTo>
                  <a:lnTo>
                    <a:pt x="472773" y="954317"/>
                  </a:lnTo>
                  <a:lnTo>
                    <a:pt x="477756" y="956600"/>
                  </a:lnTo>
                  <a:lnTo>
                    <a:pt x="481356" y="957153"/>
                  </a:lnTo>
                  <a:lnTo>
                    <a:pt x="480041" y="956116"/>
                  </a:lnTo>
                  <a:lnTo>
                    <a:pt x="477133" y="954525"/>
                  </a:lnTo>
                  <a:lnTo>
                    <a:pt x="475749" y="953418"/>
                  </a:lnTo>
                  <a:lnTo>
                    <a:pt x="476718" y="953418"/>
                  </a:lnTo>
                  <a:lnTo>
                    <a:pt x="478587" y="953072"/>
                  </a:lnTo>
                  <a:lnTo>
                    <a:pt x="479487" y="953072"/>
                  </a:lnTo>
                  <a:cubicBezTo>
                    <a:pt x="479487" y="953072"/>
                    <a:pt x="477826" y="950513"/>
                    <a:pt x="477826" y="950513"/>
                  </a:cubicBezTo>
                  <a:lnTo>
                    <a:pt x="476303" y="948714"/>
                  </a:lnTo>
                  <a:lnTo>
                    <a:pt x="475472" y="946777"/>
                  </a:lnTo>
                  <a:lnTo>
                    <a:pt x="476026" y="944010"/>
                  </a:lnTo>
                  <a:lnTo>
                    <a:pt x="477480" y="941589"/>
                  </a:lnTo>
                  <a:lnTo>
                    <a:pt x="481771" y="937370"/>
                  </a:lnTo>
                  <a:lnTo>
                    <a:pt x="483708" y="935156"/>
                  </a:lnTo>
                  <a:lnTo>
                    <a:pt x="485439" y="932182"/>
                  </a:lnTo>
                  <a:lnTo>
                    <a:pt x="486754" y="929207"/>
                  </a:lnTo>
                  <a:lnTo>
                    <a:pt x="488553" y="922774"/>
                  </a:lnTo>
                  <a:lnTo>
                    <a:pt x="489107" y="919384"/>
                  </a:lnTo>
                  <a:lnTo>
                    <a:pt x="489592" y="917517"/>
                  </a:lnTo>
                  <a:lnTo>
                    <a:pt x="490284" y="916064"/>
                  </a:lnTo>
                  <a:lnTo>
                    <a:pt x="491599" y="914612"/>
                  </a:lnTo>
                  <a:lnTo>
                    <a:pt x="492152" y="914404"/>
                  </a:lnTo>
                  <a:lnTo>
                    <a:pt x="492637" y="914612"/>
                  </a:lnTo>
                  <a:lnTo>
                    <a:pt x="493813" y="914404"/>
                  </a:lnTo>
                  <a:lnTo>
                    <a:pt x="500181" y="910876"/>
                  </a:lnTo>
                  <a:lnTo>
                    <a:pt x="511462" y="902714"/>
                  </a:lnTo>
                  <a:lnTo>
                    <a:pt x="518522" y="900362"/>
                  </a:lnTo>
                  <a:lnTo>
                    <a:pt x="529180" y="899186"/>
                  </a:lnTo>
                  <a:lnTo>
                    <a:pt x="532295" y="899463"/>
                  </a:lnTo>
                  <a:lnTo>
                    <a:pt x="534786" y="900431"/>
                  </a:lnTo>
                  <a:lnTo>
                    <a:pt x="539285" y="903198"/>
                  </a:lnTo>
                  <a:lnTo>
                    <a:pt x="542123" y="903959"/>
                  </a:lnTo>
                  <a:lnTo>
                    <a:pt x="539631" y="900085"/>
                  </a:lnTo>
                  <a:lnTo>
                    <a:pt x="540185" y="896557"/>
                  </a:lnTo>
                  <a:lnTo>
                    <a:pt x="543092" y="893860"/>
                  </a:lnTo>
                  <a:lnTo>
                    <a:pt x="547521" y="892476"/>
                  </a:lnTo>
                  <a:lnTo>
                    <a:pt x="551743" y="892476"/>
                  </a:lnTo>
                  <a:cubicBezTo>
                    <a:pt x="551743" y="892476"/>
                    <a:pt x="557626" y="893029"/>
                    <a:pt x="557626" y="893029"/>
                  </a:cubicBezTo>
                  <a:lnTo>
                    <a:pt x="561848" y="894966"/>
                  </a:lnTo>
                  <a:lnTo>
                    <a:pt x="561017" y="898702"/>
                  </a:lnTo>
                  <a:lnTo>
                    <a:pt x="563232" y="899670"/>
                  </a:lnTo>
                  <a:lnTo>
                    <a:pt x="563994" y="898494"/>
                  </a:lnTo>
                  <a:lnTo>
                    <a:pt x="564340" y="896488"/>
                  </a:lnTo>
                  <a:lnTo>
                    <a:pt x="565308" y="895105"/>
                  </a:lnTo>
                  <a:lnTo>
                    <a:pt x="567038" y="895312"/>
                  </a:lnTo>
                  <a:lnTo>
                    <a:pt x="568285" y="896834"/>
                  </a:lnTo>
                  <a:lnTo>
                    <a:pt x="568907" y="898909"/>
                  </a:lnTo>
                  <a:lnTo>
                    <a:pt x="568907" y="900777"/>
                  </a:lnTo>
                  <a:cubicBezTo>
                    <a:pt x="568907" y="900777"/>
                    <a:pt x="569323" y="898148"/>
                    <a:pt x="569323" y="898148"/>
                  </a:cubicBezTo>
                  <a:lnTo>
                    <a:pt x="569046" y="892753"/>
                  </a:lnTo>
                  <a:lnTo>
                    <a:pt x="569600" y="890262"/>
                  </a:lnTo>
                  <a:lnTo>
                    <a:pt x="571053" y="888118"/>
                  </a:lnTo>
                  <a:lnTo>
                    <a:pt x="572645" y="887634"/>
                  </a:lnTo>
                  <a:lnTo>
                    <a:pt x="577351" y="888395"/>
                  </a:lnTo>
                  <a:lnTo>
                    <a:pt x="582127" y="888118"/>
                  </a:lnTo>
                  <a:lnTo>
                    <a:pt x="584203" y="888326"/>
                  </a:lnTo>
                  <a:lnTo>
                    <a:pt x="586487" y="889294"/>
                  </a:lnTo>
                  <a:lnTo>
                    <a:pt x="588771" y="891300"/>
                  </a:lnTo>
                  <a:lnTo>
                    <a:pt x="590640" y="893583"/>
                  </a:lnTo>
                  <a:lnTo>
                    <a:pt x="592785" y="895450"/>
                  </a:lnTo>
                  <a:lnTo>
                    <a:pt x="595830" y="896212"/>
                  </a:lnTo>
                  <a:lnTo>
                    <a:pt x="593408" y="895243"/>
                  </a:lnTo>
                  <a:lnTo>
                    <a:pt x="591539" y="893652"/>
                  </a:lnTo>
                  <a:lnTo>
                    <a:pt x="588079" y="889917"/>
                  </a:lnTo>
                  <a:lnTo>
                    <a:pt x="586487" y="888602"/>
                  </a:lnTo>
                  <a:lnTo>
                    <a:pt x="585103" y="887841"/>
                  </a:lnTo>
                  <a:lnTo>
                    <a:pt x="581780" y="886527"/>
                  </a:lnTo>
                  <a:lnTo>
                    <a:pt x="578735" y="884106"/>
                  </a:lnTo>
                  <a:lnTo>
                    <a:pt x="578320" y="881408"/>
                  </a:lnTo>
                  <a:lnTo>
                    <a:pt x="578458" y="878572"/>
                  </a:lnTo>
                  <a:lnTo>
                    <a:pt x="576797" y="875667"/>
                  </a:lnTo>
                  <a:lnTo>
                    <a:pt x="575482" y="875252"/>
                  </a:lnTo>
                  <a:lnTo>
                    <a:pt x="574029" y="875459"/>
                  </a:lnTo>
                  <a:lnTo>
                    <a:pt x="572783" y="875459"/>
                  </a:lnTo>
                  <a:cubicBezTo>
                    <a:pt x="572783" y="875459"/>
                    <a:pt x="572022" y="874768"/>
                    <a:pt x="572022" y="874768"/>
                  </a:cubicBezTo>
                  <a:lnTo>
                    <a:pt x="572160" y="873177"/>
                  </a:lnTo>
                  <a:lnTo>
                    <a:pt x="573475" y="872554"/>
                  </a:lnTo>
                  <a:lnTo>
                    <a:pt x="575275" y="872277"/>
                  </a:lnTo>
                  <a:lnTo>
                    <a:pt x="576728" y="871655"/>
                  </a:lnTo>
                  <a:lnTo>
                    <a:pt x="578043" y="868680"/>
                  </a:lnTo>
                  <a:lnTo>
                    <a:pt x="576313" y="865914"/>
                  </a:lnTo>
                  <a:lnTo>
                    <a:pt x="573821" y="862870"/>
                  </a:lnTo>
                  <a:lnTo>
                    <a:pt x="572852" y="858996"/>
                  </a:lnTo>
                  <a:lnTo>
                    <a:pt x="572852" y="858996"/>
                  </a:lnTo>
                  <a:cubicBezTo>
                    <a:pt x="572852" y="858996"/>
                    <a:pt x="572714" y="857336"/>
                    <a:pt x="572714" y="857336"/>
                  </a:cubicBezTo>
                  <a:lnTo>
                    <a:pt x="572299" y="855745"/>
                  </a:lnTo>
                  <a:lnTo>
                    <a:pt x="571676" y="854223"/>
                  </a:lnTo>
                  <a:lnTo>
                    <a:pt x="570845" y="852771"/>
                  </a:lnTo>
                  <a:lnTo>
                    <a:pt x="572576" y="851664"/>
                  </a:lnTo>
                  <a:lnTo>
                    <a:pt x="572922" y="849381"/>
                  </a:lnTo>
                  <a:lnTo>
                    <a:pt x="572299" y="846891"/>
                  </a:lnTo>
                  <a:lnTo>
                    <a:pt x="571122" y="844954"/>
                  </a:lnTo>
                  <a:lnTo>
                    <a:pt x="568977" y="843640"/>
                  </a:lnTo>
                  <a:lnTo>
                    <a:pt x="563440" y="841634"/>
                  </a:lnTo>
                  <a:lnTo>
                    <a:pt x="561709" y="839904"/>
                  </a:lnTo>
                  <a:lnTo>
                    <a:pt x="561502" y="837691"/>
                  </a:lnTo>
                  <a:lnTo>
                    <a:pt x="562747" y="832295"/>
                  </a:lnTo>
                  <a:lnTo>
                    <a:pt x="563025" y="829943"/>
                  </a:lnTo>
                  <a:lnTo>
                    <a:pt x="561709" y="823303"/>
                  </a:lnTo>
                  <a:lnTo>
                    <a:pt x="561709" y="820812"/>
                  </a:lnTo>
                  <a:cubicBezTo>
                    <a:pt x="561709" y="820812"/>
                    <a:pt x="561917" y="816039"/>
                    <a:pt x="561917" y="816039"/>
                  </a:cubicBezTo>
                  <a:lnTo>
                    <a:pt x="562747" y="814518"/>
                  </a:lnTo>
                  <a:lnTo>
                    <a:pt x="564755" y="813687"/>
                  </a:lnTo>
                  <a:lnTo>
                    <a:pt x="566485" y="814033"/>
                  </a:lnTo>
                  <a:lnTo>
                    <a:pt x="570430" y="816109"/>
                  </a:lnTo>
                  <a:lnTo>
                    <a:pt x="571814" y="816524"/>
                  </a:lnTo>
                  <a:lnTo>
                    <a:pt x="574098" y="814518"/>
                  </a:lnTo>
                  <a:lnTo>
                    <a:pt x="577074" y="811197"/>
                  </a:lnTo>
                  <a:lnTo>
                    <a:pt x="580465" y="809191"/>
                  </a:lnTo>
                  <a:lnTo>
                    <a:pt x="583719" y="811474"/>
                  </a:lnTo>
                  <a:lnTo>
                    <a:pt x="584757" y="805456"/>
                  </a:lnTo>
                  <a:lnTo>
                    <a:pt x="584134" y="803242"/>
                  </a:lnTo>
                  <a:lnTo>
                    <a:pt x="581296" y="802758"/>
                  </a:lnTo>
                  <a:lnTo>
                    <a:pt x="578804" y="804072"/>
                  </a:lnTo>
                  <a:lnTo>
                    <a:pt x="576867" y="806494"/>
                  </a:lnTo>
                  <a:lnTo>
                    <a:pt x="575136" y="809122"/>
                  </a:lnTo>
                  <a:lnTo>
                    <a:pt x="573198" y="810990"/>
                  </a:lnTo>
                  <a:lnTo>
                    <a:pt x="570776" y="811820"/>
                  </a:lnTo>
                  <a:lnTo>
                    <a:pt x="568008" y="811958"/>
                  </a:lnTo>
                  <a:lnTo>
                    <a:pt x="565585" y="811059"/>
                  </a:lnTo>
                  <a:lnTo>
                    <a:pt x="564478" y="808845"/>
                  </a:lnTo>
                  <a:lnTo>
                    <a:pt x="565239" y="806632"/>
                  </a:lnTo>
                  <a:lnTo>
                    <a:pt x="567385" y="804142"/>
                  </a:lnTo>
                  <a:lnTo>
                    <a:pt x="569946" y="801997"/>
                  </a:lnTo>
                  <a:lnTo>
                    <a:pt x="572022" y="800752"/>
                  </a:lnTo>
                  <a:lnTo>
                    <a:pt x="577697" y="799576"/>
                  </a:lnTo>
                  <a:lnTo>
                    <a:pt x="583095" y="799369"/>
                  </a:lnTo>
                  <a:lnTo>
                    <a:pt x="588148" y="798400"/>
                  </a:lnTo>
                  <a:lnTo>
                    <a:pt x="592854" y="794734"/>
                  </a:lnTo>
                  <a:lnTo>
                    <a:pt x="596800" y="789615"/>
                  </a:lnTo>
                  <a:lnTo>
                    <a:pt x="598945" y="787540"/>
                  </a:lnTo>
                  <a:lnTo>
                    <a:pt x="601783" y="785880"/>
                  </a:lnTo>
                  <a:lnTo>
                    <a:pt x="610503" y="781937"/>
                  </a:lnTo>
                  <a:lnTo>
                    <a:pt x="613064" y="781384"/>
                  </a:lnTo>
                  <a:lnTo>
                    <a:pt x="610642" y="783735"/>
                  </a:lnTo>
                  <a:lnTo>
                    <a:pt x="610157" y="785603"/>
                  </a:lnTo>
                  <a:lnTo>
                    <a:pt x="611542" y="790376"/>
                  </a:lnTo>
                  <a:lnTo>
                    <a:pt x="611542" y="793143"/>
                  </a:lnTo>
                  <a:cubicBezTo>
                    <a:pt x="611542" y="793143"/>
                    <a:pt x="611057" y="795633"/>
                    <a:pt x="611057" y="795633"/>
                  </a:cubicBezTo>
                  <a:lnTo>
                    <a:pt x="610019" y="797985"/>
                  </a:lnTo>
                  <a:lnTo>
                    <a:pt x="608704" y="800337"/>
                  </a:lnTo>
                  <a:lnTo>
                    <a:pt x="606835" y="804626"/>
                  </a:lnTo>
                  <a:lnTo>
                    <a:pt x="606004" y="809399"/>
                  </a:lnTo>
                  <a:lnTo>
                    <a:pt x="607112" y="813549"/>
                  </a:lnTo>
                  <a:lnTo>
                    <a:pt x="610988" y="816039"/>
                  </a:lnTo>
                  <a:lnTo>
                    <a:pt x="613894" y="816247"/>
                  </a:lnTo>
                  <a:lnTo>
                    <a:pt x="616732" y="816247"/>
                  </a:lnTo>
                  <a:cubicBezTo>
                    <a:pt x="616732" y="816247"/>
                    <a:pt x="618739" y="816939"/>
                    <a:pt x="618739" y="816939"/>
                  </a:cubicBezTo>
                  <a:lnTo>
                    <a:pt x="619085" y="819706"/>
                  </a:lnTo>
                  <a:lnTo>
                    <a:pt x="617840" y="822196"/>
                  </a:lnTo>
                  <a:lnTo>
                    <a:pt x="615763" y="823372"/>
                  </a:lnTo>
                  <a:lnTo>
                    <a:pt x="613272" y="823787"/>
                  </a:lnTo>
                  <a:lnTo>
                    <a:pt x="610918" y="823925"/>
                  </a:lnTo>
                  <a:lnTo>
                    <a:pt x="609811" y="823718"/>
                  </a:lnTo>
                  <a:lnTo>
                    <a:pt x="609327" y="823303"/>
                  </a:lnTo>
                  <a:lnTo>
                    <a:pt x="608773" y="823095"/>
                  </a:lnTo>
                  <a:lnTo>
                    <a:pt x="607527" y="823579"/>
                  </a:lnTo>
                  <a:lnTo>
                    <a:pt x="606558" y="824617"/>
                  </a:lnTo>
                  <a:lnTo>
                    <a:pt x="605935" y="826208"/>
                  </a:lnTo>
                  <a:lnTo>
                    <a:pt x="605105" y="829251"/>
                  </a:lnTo>
                  <a:lnTo>
                    <a:pt x="603721" y="832295"/>
                  </a:lnTo>
                  <a:lnTo>
                    <a:pt x="602682" y="832849"/>
                  </a:lnTo>
                  <a:lnTo>
                    <a:pt x="601160" y="832710"/>
                  </a:lnTo>
                  <a:lnTo>
                    <a:pt x="598253" y="833817"/>
                  </a:lnTo>
                  <a:lnTo>
                    <a:pt x="600260" y="835892"/>
                  </a:lnTo>
                  <a:lnTo>
                    <a:pt x="598599" y="837760"/>
                  </a:lnTo>
                  <a:lnTo>
                    <a:pt x="595554" y="839489"/>
                  </a:lnTo>
                  <a:lnTo>
                    <a:pt x="593200" y="841426"/>
                  </a:lnTo>
                  <a:lnTo>
                    <a:pt x="592508" y="843363"/>
                  </a:lnTo>
                  <a:lnTo>
                    <a:pt x="592647" y="844815"/>
                  </a:lnTo>
                  <a:lnTo>
                    <a:pt x="593062" y="846268"/>
                  </a:lnTo>
                  <a:lnTo>
                    <a:pt x="593200" y="848205"/>
                  </a:lnTo>
                  <a:lnTo>
                    <a:pt x="592577" y="850349"/>
                  </a:lnTo>
                  <a:lnTo>
                    <a:pt x="591470" y="851871"/>
                  </a:lnTo>
                  <a:lnTo>
                    <a:pt x="590086" y="853393"/>
                  </a:lnTo>
                  <a:lnTo>
                    <a:pt x="588979" y="855399"/>
                  </a:lnTo>
                  <a:lnTo>
                    <a:pt x="592024" y="855399"/>
                  </a:lnTo>
                  <a:lnTo>
                    <a:pt x="593685" y="856644"/>
                  </a:lnTo>
                  <a:lnTo>
                    <a:pt x="594446" y="858650"/>
                  </a:lnTo>
                  <a:lnTo>
                    <a:pt x="594931" y="861210"/>
                  </a:lnTo>
                  <a:lnTo>
                    <a:pt x="598045" y="862801"/>
                  </a:lnTo>
                  <a:lnTo>
                    <a:pt x="600329" y="865222"/>
                  </a:lnTo>
                  <a:lnTo>
                    <a:pt x="600606" y="868058"/>
                  </a:lnTo>
                  <a:lnTo>
                    <a:pt x="597630" y="870825"/>
                  </a:lnTo>
                  <a:lnTo>
                    <a:pt x="599637" y="870825"/>
                  </a:lnTo>
                  <a:lnTo>
                    <a:pt x="610918" y="873108"/>
                  </a:lnTo>
                  <a:lnTo>
                    <a:pt x="611957" y="873523"/>
                  </a:lnTo>
                  <a:lnTo>
                    <a:pt x="614102" y="874629"/>
                  </a:lnTo>
                  <a:lnTo>
                    <a:pt x="615209" y="874906"/>
                  </a:lnTo>
                  <a:lnTo>
                    <a:pt x="616248" y="874698"/>
                  </a:lnTo>
                  <a:lnTo>
                    <a:pt x="618601" y="873799"/>
                  </a:lnTo>
                  <a:lnTo>
                    <a:pt x="619570" y="873799"/>
                  </a:lnTo>
                  <a:cubicBezTo>
                    <a:pt x="619570" y="873799"/>
                    <a:pt x="621785" y="874145"/>
                    <a:pt x="621785" y="874145"/>
                  </a:cubicBezTo>
                  <a:lnTo>
                    <a:pt x="622269" y="874906"/>
                  </a:lnTo>
                  <a:lnTo>
                    <a:pt x="622269" y="876774"/>
                  </a:lnTo>
                  <a:cubicBezTo>
                    <a:pt x="622269" y="876774"/>
                    <a:pt x="621162" y="878572"/>
                    <a:pt x="621162" y="878572"/>
                  </a:cubicBezTo>
                  <a:lnTo>
                    <a:pt x="617978" y="881201"/>
                  </a:lnTo>
                  <a:lnTo>
                    <a:pt x="617632" y="882584"/>
                  </a:lnTo>
                  <a:lnTo>
                    <a:pt x="618739" y="883691"/>
                  </a:lnTo>
                  <a:lnTo>
                    <a:pt x="620400" y="883899"/>
                  </a:lnTo>
                  <a:lnTo>
                    <a:pt x="623861" y="883691"/>
                  </a:lnTo>
                  <a:lnTo>
                    <a:pt x="627667" y="884659"/>
                  </a:lnTo>
                  <a:lnTo>
                    <a:pt x="629260" y="884798"/>
                  </a:lnTo>
                  <a:lnTo>
                    <a:pt x="631197" y="884314"/>
                  </a:lnTo>
                  <a:lnTo>
                    <a:pt x="633205" y="883207"/>
                  </a:lnTo>
                  <a:lnTo>
                    <a:pt x="636596" y="880578"/>
                  </a:lnTo>
                  <a:lnTo>
                    <a:pt x="638741" y="879610"/>
                  </a:lnTo>
                  <a:lnTo>
                    <a:pt x="642686" y="878641"/>
                  </a:lnTo>
                  <a:lnTo>
                    <a:pt x="644209" y="878088"/>
                  </a:lnTo>
                  <a:lnTo>
                    <a:pt x="646147" y="877050"/>
                  </a:lnTo>
                  <a:lnTo>
                    <a:pt x="650784" y="873038"/>
                  </a:lnTo>
                  <a:lnTo>
                    <a:pt x="652445" y="872001"/>
                  </a:lnTo>
                  <a:lnTo>
                    <a:pt x="656113" y="871102"/>
                  </a:lnTo>
                  <a:lnTo>
                    <a:pt x="659435" y="871655"/>
                  </a:lnTo>
                  <a:lnTo>
                    <a:pt x="662481" y="873246"/>
                  </a:lnTo>
                  <a:lnTo>
                    <a:pt x="670232" y="879126"/>
                  </a:lnTo>
                  <a:lnTo>
                    <a:pt x="671963" y="879817"/>
                  </a:lnTo>
                  <a:lnTo>
                    <a:pt x="674247" y="880094"/>
                  </a:lnTo>
                  <a:lnTo>
                    <a:pt x="675769" y="879956"/>
                  </a:lnTo>
                  <a:lnTo>
                    <a:pt x="677084" y="880094"/>
                  </a:lnTo>
                  <a:lnTo>
                    <a:pt x="678676" y="881408"/>
                  </a:lnTo>
                  <a:lnTo>
                    <a:pt x="679645" y="883068"/>
                  </a:lnTo>
                  <a:lnTo>
                    <a:pt x="680545" y="886873"/>
                  </a:lnTo>
                  <a:lnTo>
                    <a:pt x="681445" y="888533"/>
                  </a:lnTo>
                  <a:lnTo>
                    <a:pt x="683036" y="889778"/>
                  </a:lnTo>
                  <a:lnTo>
                    <a:pt x="684836" y="890470"/>
                  </a:lnTo>
                  <a:lnTo>
                    <a:pt x="688712" y="891231"/>
                  </a:lnTo>
                  <a:lnTo>
                    <a:pt x="691688" y="901815"/>
                  </a:lnTo>
                  <a:lnTo>
                    <a:pt x="691965" y="905204"/>
                  </a:lnTo>
                  <a:lnTo>
                    <a:pt x="691965" y="905204"/>
                  </a:lnTo>
                  <a:cubicBezTo>
                    <a:pt x="691965" y="905204"/>
                    <a:pt x="691688" y="901815"/>
                    <a:pt x="691688" y="901815"/>
                  </a:cubicBezTo>
                  <a:lnTo>
                    <a:pt x="688712" y="891231"/>
                  </a:lnTo>
                  <a:lnTo>
                    <a:pt x="695425" y="893721"/>
                  </a:lnTo>
                  <a:lnTo>
                    <a:pt x="695287" y="892614"/>
                  </a:lnTo>
                  <a:lnTo>
                    <a:pt x="695287" y="889986"/>
                  </a:lnTo>
                  <a:cubicBezTo>
                    <a:pt x="695287" y="889986"/>
                    <a:pt x="694941" y="889156"/>
                    <a:pt x="694941" y="889156"/>
                  </a:cubicBezTo>
                  <a:lnTo>
                    <a:pt x="693626" y="888326"/>
                  </a:lnTo>
                  <a:lnTo>
                    <a:pt x="691688" y="887841"/>
                  </a:lnTo>
                  <a:lnTo>
                    <a:pt x="687743" y="887426"/>
                  </a:lnTo>
                  <a:lnTo>
                    <a:pt x="687535" y="886873"/>
                  </a:lnTo>
                  <a:lnTo>
                    <a:pt x="687535" y="886320"/>
                  </a:lnTo>
                  <a:cubicBezTo>
                    <a:pt x="687535" y="886320"/>
                    <a:pt x="687535" y="886873"/>
                    <a:pt x="687535" y="886873"/>
                  </a:cubicBezTo>
                  <a:lnTo>
                    <a:pt x="687812" y="887426"/>
                  </a:lnTo>
                  <a:lnTo>
                    <a:pt x="684144" y="887081"/>
                  </a:lnTo>
                  <a:lnTo>
                    <a:pt x="681860" y="885835"/>
                  </a:lnTo>
                  <a:lnTo>
                    <a:pt x="680545" y="883622"/>
                  </a:lnTo>
                  <a:lnTo>
                    <a:pt x="679784" y="880301"/>
                  </a:lnTo>
                  <a:lnTo>
                    <a:pt x="687674" y="885213"/>
                  </a:lnTo>
                  <a:lnTo>
                    <a:pt x="687535" y="885766"/>
                  </a:lnTo>
                  <a:lnTo>
                    <a:pt x="687743" y="885213"/>
                  </a:lnTo>
                  <a:lnTo>
                    <a:pt x="692795" y="885628"/>
                  </a:lnTo>
                  <a:lnTo>
                    <a:pt x="699439" y="883899"/>
                  </a:lnTo>
                  <a:lnTo>
                    <a:pt x="711413" y="879610"/>
                  </a:lnTo>
                  <a:lnTo>
                    <a:pt x="725740" y="876497"/>
                  </a:lnTo>
                  <a:lnTo>
                    <a:pt x="728093" y="875529"/>
                  </a:lnTo>
                  <a:lnTo>
                    <a:pt x="729754" y="874353"/>
                  </a:lnTo>
                  <a:lnTo>
                    <a:pt x="733214" y="871309"/>
                  </a:lnTo>
                  <a:lnTo>
                    <a:pt x="736052" y="869441"/>
                  </a:lnTo>
                  <a:lnTo>
                    <a:pt x="738959" y="868265"/>
                  </a:lnTo>
                  <a:lnTo>
                    <a:pt x="754601" y="863147"/>
                  </a:lnTo>
                  <a:lnTo>
                    <a:pt x="764221" y="861279"/>
                  </a:lnTo>
                  <a:lnTo>
                    <a:pt x="771488" y="860864"/>
                  </a:lnTo>
                  <a:lnTo>
                    <a:pt x="778271" y="862178"/>
                  </a:lnTo>
                  <a:lnTo>
                    <a:pt x="782977" y="866398"/>
                  </a:lnTo>
                  <a:lnTo>
                    <a:pt x="781039" y="865637"/>
                  </a:lnTo>
                  <a:lnTo>
                    <a:pt x="777371" y="863838"/>
                  </a:lnTo>
                  <a:lnTo>
                    <a:pt x="775433" y="863423"/>
                  </a:lnTo>
                  <a:lnTo>
                    <a:pt x="777302" y="867228"/>
                  </a:lnTo>
                  <a:lnTo>
                    <a:pt x="779309" y="870479"/>
                  </a:lnTo>
                  <a:lnTo>
                    <a:pt x="782146" y="872900"/>
                  </a:lnTo>
                  <a:lnTo>
                    <a:pt x="786230" y="874145"/>
                  </a:lnTo>
                  <a:lnTo>
                    <a:pt x="790037" y="874007"/>
                  </a:lnTo>
                  <a:lnTo>
                    <a:pt x="797234" y="872001"/>
                  </a:lnTo>
                  <a:lnTo>
                    <a:pt x="800557" y="871586"/>
                  </a:lnTo>
                  <a:lnTo>
                    <a:pt x="800834" y="870617"/>
                  </a:lnTo>
                  <a:lnTo>
                    <a:pt x="803948" y="867643"/>
                  </a:lnTo>
                  <a:lnTo>
                    <a:pt x="805263" y="866121"/>
                  </a:lnTo>
                  <a:lnTo>
                    <a:pt x="806301" y="863631"/>
                  </a:lnTo>
                  <a:lnTo>
                    <a:pt x="806924" y="861348"/>
                  </a:lnTo>
                  <a:lnTo>
                    <a:pt x="807893" y="859342"/>
                  </a:lnTo>
                  <a:lnTo>
                    <a:pt x="809900" y="857889"/>
                  </a:lnTo>
                  <a:lnTo>
                    <a:pt x="812254" y="857336"/>
                  </a:lnTo>
                  <a:lnTo>
                    <a:pt x="816960" y="857128"/>
                  </a:lnTo>
                  <a:lnTo>
                    <a:pt x="819382" y="856229"/>
                  </a:lnTo>
                  <a:lnTo>
                    <a:pt x="821458" y="854776"/>
                  </a:lnTo>
                  <a:lnTo>
                    <a:pt x="823396" y="852909"/>
                  </a:lnTo>
                  <a:lnTo>
                    <a:pt x="826788" y="848897"/>
                  </a:lnTo>
                  <a:lnTo>
                    <a:pt x="828310" y="846822"/>
                  </a:lnTo>
                  <a:lnTo>
                    <a:pt x="829418" y="844677"/>
                  </a:lnTo>
                  <a:lnTo>
                    <a:pt x="831287" y="840112"/>
                  </a:lnTo>
                  <a:lnTo>
                    <a:pt x="831148" y="842602"/>
                  </a:lnTo>
                  <a:lnTo>
                    <a:pt x="830525" y="844954"/>
                  </a:lnTo>
                  <a:lnTo>
                    <a:pt x="829418" y="847168"/>
                  </a:lnTo>
                  <a:lnTo>
                    <a:pt x="827964" y="849173"/>
                  </a:lnTo>
                  <a:lnTo>
                    <a:pt x="826234" y="851318"/>
                  </a:lnTo>
                  <a:lnTo>
                    <a:pt x="820420" y="857128"/>
                  </a:lnTo>
                  <a:lnTo>
                    <a:pt x="825542" y="858858"/>
                  </a:lnTo>
                  <a:lnTo>
                    <a:pt x="828241" y="859273"/>
                  </a:lnTo>
                  <a:lnTo>
                    <a:pt x="830733" y="858858"/>
                  </a:lnTo>
                  <a:lnTo>
                    <a:pt x="832532" y="857336"/>
                  </a:lnTo>
                  <a:lnTo>
                    <a:pt x="833363" y="855053"/>
                  </a:lnTo>
                  <a:lnTo>
                    <a:pt x="833640" y="849588"/>
                  </a:lnTo>
                  <a:lnTo>
                    <a:pt x="834747" y="849588"/>
                  </a:lnTo>
                  <a:cubicBezTo>
                    <a:pt x="834747" y="849588"/>
                    <a:pt x="833640" y="849588"/>
                    <a:pt x="833640" y="849588"/>
                  </a:cubicBezTo>
                  <a:lnTo>
                    <a:pt x="833017" y="847306"/>
                  </a:lnTo>
                  <a:lnTo>
                    <a:pt x="832670" y="842256"/>
                  </a:lnTo>
                  <a:lnTo>
                    <a:pt x="832048" y="839627"/>
                  </a:lnTo>
                  <a:lnTo>
                    <a:pt x="831079" y="836722"/>
                  </a:lnTo>
                  <a:lnTo>
                    <a:pt x="830456" y="834094"/>
                  </a:lnTo>
                  <a:lnTo>
                    <a:pt x="829694" y="828283"/>
                  </a:lnTo>
                  <a:lnTo>
                    <a:pt x="837446" y="824271"/>
                  </a:lnTo>
                  <a:lnTo>
                    <a:pt x="843260" y="821988"/>
                  </a:lnTo>
                  <a:lnTo>
                    <a:pt x="837446" y="824271"/>
                  </a:lnTo>
                  <a:lnTo>
                    <a:pt x="829694" y="828283"/>
                  </a:lnTo>
                  <a:lnTo>
                    <a:pt x="828657" y="818737"/>
                  </a:lnTo>
                  <a:lnTo>
                    <a:pt x="828795" y="813618"/>
                  </a:lnTo>
                  <a:lnTo>
                    <a:pt x="830040" y="809399"/>
                  </a:lnTo>
                  <a:lnTo>
                    <a:pt x="831217" y="808015"/>
                  </a:lnTo>
                  <a:lnTo>
                    <a:pt x="834193" y="805663"/>
                  </a:lnTo>
                  <a:lnTo>
                    <a:pt x="835508" y="804211"/>
                  </a:lnTo>
                  <a:lnTo>
                    <a:pt x="836339" y="802551"/>
                  </a:lnTo>
                  <a:lnTo>
                    <a:pt x="836754" y="800960"/>
                  </a:lnTo>
                  <a:lnTo>
                    <a:pt x="837100" y="799299"/>
                  </a:lnTo>
                  <a:lnTo>
                    <a:pt x="837515" y="797570"/>
                  </a:lnTo>
                  <a:lnTo>
                    <a:pt x="839315" y="793489"/>
                  </a:lnTo>
                  <a:lnTo>
                    <a:pt x="841530" y="790307"/>
                  </a:lnTo>
                  <a:lnTo>
                    <a:pt x="844506" y="787955"/>
                  </a:lnTo>
                  <a:lnTo>
                    <a:pt x="848381" y="786295"/>
                  </a:lnTo>
                  <a:lnTo>
                    <a:pt x="859109" y="782836"/>
                  </a:lnTo>
                  <a:lnTo>
                    <a:pt x="860355" y="782836"/>
                  </a:lnTo>
                  <a:lnTo>
                    <a:pt x="862778" y="785465"/>
                  </a:lnTo>
                  <a:lnTo>
                    <a:pt x="868799" y="790583"/>
                  </a:lnTo>
                  <a:lnTo>
                    <a:pt x="871706" y="793420"/>
                  </a:lnTo>
                  <a:lnTo>
                    <a:pt x="874059" y="796602"/>
                  </a:lnTo>
                  <a:lnTo>
                    <a:pt x="876481" y="801167"/>
                  </a:lnTo>
                  <a:lnTo>
                    <a:pt x="878004" y="802551"/>
                  </a:lnTo>
                  <a:lnTo>
                    <a:pt x="880841" y="803657"/>
                  </a:lnTo>
                  <a:lnTo>
                    <a:pt x="882918" y="804280"/>
                  </a:lnTo>
                  <a:lnTo>
                    <a:pt x="884787" y="804626"/>
                  </a:lnTo>
                  <a:lnTo>
                    <a:pt x="886794" y="804626"/>
                  </a:lnTo>
                  <a:cubicBezTo>
                    <a:pt x="886794" y="804626"/>
                    <a:pt x="889078" y="804003"/>
                    <a:pt x="889078" y="804003"/>
                  </a:cubicBezTo>
                  <a:lnTo>
                    <a:pt x="892400" y="802620"/>
                  </a:lnTo>
                  <a:lnTo>
                    <a:pt x="895583" y="800614"/>
                  </a:lnTo>
                  <a:lnTo>
                    <a:pt x="898075" y="797985"/>
                  </a:lnTo>
                  <a:lnTo>
                    <a:pt x="899459" y="794734"/>
                  </a:lnTo>
                  <a:lnTo>
                    <a:pt x="899459" y="790514"/>
                  </a:lnTo>
                  <a:cubicBezTo>
                    <a:pt x="899459" y="790514"/>
                    <a:pt x="897452" y="781799"/>
                    <a:pt x="897452" y="781799"/>
                  </a:cubicBezTo>
                  <a:lnTo>
                    <a:pt x="897729" y="777787"/>
                  </a:lnTo>
                  <a:lnTo>
                    <a:pt x="901605" y="768102"/>
                  </a:lnTo>
                  <a:lnTo>
                    <a:pt x="901951" y="765197"/>
                  </a:lnTo>
                  <a:lnTo>
                    <a:pt x="901951" y="763191"/>
                  </a:lnTo>
                  <a:lnTo>
                    <a:pt x="901466" y="762568"/>
                  </a:lnTo>
                  <a:lnTo>
                    <a:pt x="900013" y="762084"/>
                  </a:lnTo>
                  <a:lnTo>
                    <a:pt x="898560" y="762084"/>
                  </a:lnTo>
                  <a:cubicBezTo>
                    <a:pt x="898560" y="762084"/>
                    <a:pt x="897937" y="762845"/>
                    <a:pt x="897937" y="762845"/>
                  </a:cubicBezTo>
                  <a:lnTo>
                    <a:pt x="897383" y="763813"/>
                  </a:lnTo>
                  <a:lnTo>
                    <a:pt x="896275" y="764505"/>
                  </a:lnTo>
                  <a:lnTo>
                    <a:pt x="894407" y="764851"/>
                  </a:lnTo>
                  <a:lnTo>
                    <a:pt x="892884" y="764851"/>
                  </a:lnTo>
                  <a:cubicBezTo>
                    <a:pt x="892884" y="764851"/>
                    <a:pt x="891362" y="764436"/>
                    <a:pt x="891362" y="764436"/>
                  </a:cubicBezTo>
                  <a:lnTo>
                    <a:pt x="889562" y="763675"/>
                  </a:lnTo>
                  <a:lnTo>
                    <a:pt x="887278" y="762568"/>
                  </a:lnTo>
                  <a:lnTo>
                    <a:pt x="886378" y="761531"/>
                  </a:lnTo>
                  <a:lnTo>
                    <a:pt x="884717" y="758072"/>
                  </a:lnTo>
                  <a:lnTo>
                    <a:pt x="881672" y="753507"/>
                  </a:lnTo>
                  <a:lnTo>
                    <a:pt x="882018" y="751777"/>
                  </a:lnTo>
                  <a:lnTo>
                    <a:pt x="884510" y="749356"/>
                  </a:lnTo>
                  <a:lnTo>
                    <a:pt x="881326" y="749218"/>
                  </a:lnTo>
                  <a:lnTo>
                    <a:pt x="880011" y="746797"/>
                  </a:lnTo>
                  <a:lnTo>
                    <a:pt x="879872" y="743546"/>
                  </a:lnTo>
                  <a:lnTo>
                    <a:pt x="880150" y="740986"/>
                  </a:lnTo>
                  <a:lnTo>
                    <a:pt x="881533" y="736974"/>
                  </a:lnTo>
                  <a:lnTo>
                    <a:pt x="884233" y="734830"/>
                  </a:lnTo>
                  <a:lnTo>
                    <a:pt x="888039" y="733792"/>
                  </a:lnTo>
                  <a:lnTo>
                    <a:pt x="892815" y="733377"/>
                  </a:lnTo>
                  <a:lnTo>
                    <a:pt x="892192" y="730818"/>
                  </a:lnTo>
                  <a:lnTo>
                    <a:pt x="894338" y="730541"/>
                  </a:lnTo>
                  <a:lnTo>
                    <a:pt x="896068" y="729711"/>
                  </a:lnTo>
                  <a:lnTo>
                    <a:pt x="897798" y="728604"/>
                  </a:lnTo>
                  <a:lnTo>
                    <a:pt x="899598" y="727774"/>
                  </a:lnTo>
                  <a:lnTo>
                    <a:pt x="900566" y="727636"/>
                  </a:lnTo>
                  <a:lnTo>
                    <a:pt x="902781" y="727982"/>
                  </a:lnTo>
                  <a:lnTo>
                    <a:pt x="903820" y="727982"/>
                  </a:lnTo>
                  <a:lnTo>
                    <a:pt x="905135" y="727636"/>
                  </a:lnTo>
                  <a:lnTo>
                    <a:pt x="907695" y="726529"/>
                  </a:lnTo>
                  <a:lnTo>
                    <a:pt x="909010" y="726183"/>
                  </a:lnTo>
                  <a:lnTo>
                    <a:pt x="917662" y="726460"/>
                  </a:lnTo>
                  <a:lnTo>
                    <a:pt x="921538" y="725560"/>
                  </a:lnTo>
                  <a:lnTo>
                    <a:pt x="922368" y="722379"/>
                  </a:lnTo>
                  <a:lnTo>
                    <a:pt x="943062" y="725560"/>
                  </a:lnTo>
                  <a:lnTo>
                    <a:pt x="955105" y="728673"/>
                  </a:lnTo>
                  <a:lnTo>
                    <a:pt x="962788" y="729503"/>
                  </a:lnTo>
                  <a:lnTo>
                    <a:pt x="970124" y="729296"/>
                  </a:lnTo>
                  <a:lnTo>
                    <a:pt x="974276" y="727290"/>
                  </a:lnTo>
                  <a:lnTo>
                    <a:pt x="975384" y="728120"/>
                  </a:lnTo>
                  <a:lnTo>
                    <a:pt x="976215" y="729088"/>
                  </a:lnTo>
                  <a:lnTo>
                    <a:pt x="975453" y="728120"/>
                  </a:lnTo>
                  <a:lnTo>
                    <a:pt x="974346" y="727290"/>
                  </a:lnTo>
                  <a:lnTo>
                    <a:pt x="975038" y="725353"/>
                  </a:lnTo>
                  <a:lnTo>
                    <a:pt x="974830" y="723693"/>
                  </a:lnTo>
                  <a:lnTo>
                    <a:pt x="974415" y="722033"/>
                  </a:lnTo>
                  <a:lnTo>
                    <a:pt x="974415" y="720234"/>
                  </a:lnTo>
                  <a:cubicBezTo>
                    <a:pt x="974415" y="720234"/>
                    <a:pt x="975245" y="718021"/>
                    <a:pt x="975245" y="718021"/>
                  </a:cubicBezTo>
                  <a:lnTo>
                    <a:pt x="975937" y="718021"/>
                  </a:lnTo>
                  <a:lnTo>
                    <a:pt x="976906" y="718920"/>
                  </a:lnTo>
                  <a:lnTo>
                    <a:pt x="978429" y="719542"/>
                  </a:lnTo>
                  <a:lnTo>
                    <a:pt x="980990" y="719819"/>
                  </a:lnTo>
                  <a:lnTo>
                    <a:pt x="981613" y="719473"/>
                  </a:lnTo>
                  <a:lnTo>
                    <a:pt x="982997" y="718643"/>
                  </a:lnTo>
                  <a:lnTo>
                    <a:pt x="983412" y="718090"/>
                  </a:lnTo>
                  <a:lnTo>
                    <a:pt x="983412" y="717398"/>
                  </a:lnTo>
                  <a:lnTo>
                    <a:pt x="983551" y="716706"/>
                  </a:lnTo>
                  <a:lnTo>
                    <a:pt x="984174" y="716153"/>
                  </a:lnTo>
                  <a:lnTo>
                    <a:pt x="985004" y="715945"/>
                  </a:lnTo>
                  <a:lnTo>
                    <a:pt x="985419" y="716222"/>
                  </a:lnTo>
                  <a:lnTo>
                    <a:pt x="985765" y="716568"/>
                  </a:lnTo>
                  <a:lnTo>
                    <a:pt x="986596" y="716568"/>
                  </a:lnTo>
                  <a:cubicBezTo>
                    <a:pt x="986596" y="716568"/>
                    <a:pt x="988188" y="716568"/>
                    <a:pt x="988188" y="716568"/>
                  </a:cubicBezTo>
                  <a:lnTo>
                    <a:pt x="989780" y="716845"/>
                  </a:lnTo>
                  <a:lnTo>
                    <a:pt x="991302" y="716983"/>
                  </a:lnTo>
                  <a:lnTo>
                    <a:pt x="992894" y="716568"/>
                  </a:lnTo>
                  <a:lnTo>
                    <a:pt x="993933" y="715669"/>
                  </a:lnTo>
                  <a:lnTo>
                    <a:pt x="995178" y="713455"/>
                  </a:lnTo>
                  <a:lnTo>
                    <a:pt x="996147" y="712487"/>
                  </a:lnTo>
                  <a:lnTo>
                    <a:pt x="999123" y="711242"/>
                  </a:lnTo>
                  <a:lnTo>
                    <a:pt x="1002307" y="711103"/>
                  </a:lnTo>
                  <a:lnTo>
                    <a:pt x="1009159" y="712279"/>
                  </a:lnTo>
                  <a:lnTo>
                    <a:pt x="1015734" y="714216"/>
                  </a:lnTo>
                  <a:lnTo>
                    <a:pt x="1018572" y="714216"/>
                  </a:lnTo>
                  <a:cubicBezTo>
                    <a:pt x="1018572" y="714216"/>
                    <a:pt x="1018640" y="711726"/>
                    <a:pt x="1018640" y="711726"/>
                  </a:cubicBezTo>
                  <a:lnTo>
                    <a:pt x="1010681" y="705154"/>
                  </a:lnTo>
                  <a:lnTo>
                    <a:pt x="1009366" y="704601"/>
                  </a:lnTo>
                  <a:lnTo>
                    <a:pt x="1007636" y="704255"/>
                  </a:lnTo>
                  <a:lnTo>
                    <a:pt x="1004314" y="704255"/>
                  </a:lnTo>
                  <a:lnTo>
                    <a:pt x="1001269" y="704532"/>
                  </a:lnTo>
                  <a:lnTo>
                    <a:pt x="998224" y="704532"/>
                  </a:lnTo>
                  <a:cubicBezTo>
                    <a:pt x="998224" y="704532"/>
                    <a:pt x="995040" y="703356"/>
                    <a:pt x="995040" y="703356"/>
                  </a:cubicBezTo>
                  <a:lnTo>
                    <a:pt x="991856" y="701419"/>
                  </a:lnTo>
                  <a:lnTo>
                    <a:pt x="988742" y="699067"/>
                  </a:lnTo>
                  <a:lnTo>
                    <a:pt x="986181" y="696231"/>
                  </a:lnTo>
                  <a:lnTo>
                    <a:pt x="984520" y="693049"/>
                  </a:lnTo>
                  <a:lnTo>
                    <a:pt x="985143" y="693533"/>
                  </a:lnTo>
                  <a:lnTo>
                    <a:pt x="986596" y="694225"/>
                  </a:lnTo>
                  <a:lnTo>
                    <a:pt x="987219" y="694640"/>
                  </a:lnTo>
                  <a:lnTo>
                    <a:pt x="987842" y="691596"/>
                  </a:lnTo>
                  <a:lnTo>
                    <a:pt x="986873" y="689936"/>
                  </a:lnTo>
                  <a:lnTo>
                    <a:pt x="984797" y="689452"/>
                  </a:lnTo>
                  <a:lnTo>
                    <a:pt x="982236" y="689798"/>
                  </a:lnTo>
                  <a:lnTo>
                    <a:pt x="973238" y="692565"/>
                  </a:lnTo>
                  <a:lnTo>
                    <a:pt x="969985" y="693187"/>
                  </a:lnTo>
                  <a:lnTo>
                    <a:pt x="971785" y="691458"/>
                  </a:lnTo>
                  <a:lnTo>
                    <a:pt x="977322" y="686201"/>
                  </a:lnTo>
                  <a:lnTo>
                    <a:pt x="979882" y="683711"/>
                  </a:lnTo>
                  <a:lnTo>
                    <a:pt x="977252" y="686201"/>
                  </a:lnTo>
                  <a:lnTo>
                    <a:pt x="971716" y="691458"/>
                  </a:lnTo>
                  <a:lnTo>
                    <a:pt x="970262" y="692703"/>
                  </a:lnTo>
                  <a:lnTo>
                    <a:pt x="968670" y="693602"/>
                  </a:lnTo>
                  <a:lnTo>
                    <a:pt x="967009" y="694225"/>
                  </a:lnTo>
                  <a:lnTo>
                    <a:pt x="965071" y="694640"/>
                  </a:lnTo>
                  <a:lnTo>
                    <a:pt x="963134" y="694640"/>
                  </a:lnTo>
                  <a:cubicBezTo>
                    <a:pt x="963134" y="694640"/>
                    <a:pt x="961680" y="694087"/>
                    <a:pt x="961680" y="694087"/>
                  </a:cubicBezTo>
                  <a:lnTo>
                    <a:pt x="960227" y="693464"/>
                  </a:lnTo>
                  <a:lnTo>
                    <a:pt x="958219" y="693049"/>
                  </a:lnTo>
                  <a:lnTo>
                    <a:pt x="956489" y="693257"/>
                  </a:lnTo>
                  <a:lnTo>
                    <a:pt x="955174" y="693879"/>
                  </a:lnTo>
                  <a:lnTo>
                    <a:pt x="953859" y="694640"/>
                  </a:lnTo>
                  <a:lnTo>
                    <a:pt x="952406" y="695262"/>
                  </a:lnTo>
                  <a:lnTo>
                    <a:pt x="950191" y="695677"/>
                  </a:lnTo>
                  <a:lnTo>
                    <a:pt x="947976" y="695954"/>
                  </a:lnTo>
                  <a:lnTo>
                    <a:pt x="945831" y="696300"/>
                  </a:lnTo>
                  <a:lnTo>
                    <a:pt x="943685" y="697199"/>
                  </a:lnTo>
                  <a:lnTo>
                    <a:pt x="943477" y="695332"/>
                  </a:lnTo>
                  <a:lnTo>
                    <a:pt x="943823" y="693533"/>
                  </a:lnTo>
                  <a:lnTo>
                    <a:pt x="945138" y="690074"/>
                  </a:lnTo>
                  <a:lnTo>
                    <a:pt x="943755" y="691458"/>
                  </a:lnTo>
                  <a:lnTo>
                    <a:pt x="942162" y="694986"/>
                  </a:lnTo>
                  <a:lnTo>
                    <a:pt x="940847" y="696439"/>
                  </a:lnTo>
                  <a:lnTo>
                    <a:pt x="938356" y="697269"/>
                  </a:lnTo>
                  <a:lnTo>
                    <a:pt x="936210" y="696646"/>
                  </a:lnTo>
                  <a:lnTo>
                    <a:pt x="934065" y="695608"/>
                  </a:lnTo>
                  <a:lnTo>
                    <a:pt x="931711" y="695124"/>
                  </a:lnTo>
                  <a:lnTo>
                    <a:pt x="932404" y="696093"/>
                  </a:lnTo>
                  <a:lnTo>
                    <a:pt x="932888" y="697199"/>
                  </a:lnTo>
                  <a:lnTo>
                    <a:pt x="933234" y="698375"/>
                  </a:lnTo>
                  <a:lnTo>
                    <a:pt x="933234" y="699551"/>
                  </a:lnTo>
                  <a:cubicBezTo>
                    <a:pt x="933234" y="699551"/>
                    <a:pt x="931989" y="699551"/>
                    <a:pt x="931989" y="699551"/>
                  </a:cubicBezTo>
                  <a:lnTo>
                    <a:pt x="930950" y="699966"/>
                  </a:lnTo>
                  <a:lnTo>
                    <a:pt x="929981" y="700520"/>
                  </a:lnTo>
                  <a:lnTo>
                    <a:pt x="928874" y="700796"/>
                  </a:lnTo>
                  <a:lnTo>
                    <a:pt x="926244" y="700935"/>
                  </a:lnTo>
                  <a:lnTo>
                    <a:pt x="926037" y="700935"/>
                  </a:lnTo>
                  <a:lnTo>
                    <a:pt x="918492" y="702249"/>
                  </a:lnTo>
                  <a:lnTo>
                    <a:pt x="917385" y="702595"/>
                  </a:lnTo>
                  <a:lnTo>
                    <a:pt x="911433" y="704947"/>
                  </a:lnTo>
                  <a:lnTo>
                    <a:pt x="907211" y="706261"/>
                  </a:lnTo>
                  <a:lnTo>
                    <a:pt x="902089" y="708959"/>
                  </a:lnTo>
                  <a:lnTo>
                    <a:pt x="898144" y="709996"/>
                  </a:lnTo>
                  <a:lnTo>
                    <a:pt x="893369" y="710827"/>
                  </a:lnTo>
                  <a:lnTo>
                    <a:pt x="880357" y="712003"/>
                  </a:lnTo>
                  <a:lnTo>
                    <a:pt x="878973" y="712418"/>
                  </a:lnTo>
                  <a:lnTo>
                    <a:pt x="876896" y="713386"/>
                  </a:lnTo>
                  <a:lnTo>
                    <a:pt x="873574" y="715738"/>
                  </a:lnTo>
                  <a:lnTo>
                    <a:pt x="871844" y="716430"/>
                  </a:lnTo>
                  <a:lnTo>
                    <a:pt x="869629" y="716430"/>
                  </a:lnTo>
                  <a:cubicBezTo>
                    <a:pt x="869629" y="716430"/>
                    <a:pt x="872329" y="713317"/>
                    <a:pt x="872329" y="713317"/>
                  </a:cubicBezTo>
                  <a:lnTo>
                    <a:pt x="873644" y="711034"/>
                  </a:lnTo>
                  <a:lnTo>
                    <a:pt x="872951" y="708959"/>
                  </a:lnTo>
                  <a:lnTo>
                    <a:pt x="869699" y="706400"/>
                  </a:lnTo>
                  <a:lnTo>
                    <a:pt x="868314" y="705085"/>
                  </a:lnTo>
                  <a:lnTo>
                    <a:pt x="868176" y="704393"/>
                  </a:lnTo>
                  <a:lnTo>
                    <a:pt x="868176" y="704393"/>
                  </a:lnTo>
                  <a:cubicBezTo>
                    <a:pt x="868176" y="704393"/>
                    <a:pt x="866999" y="705500"/>
                    <a:pt x="866999" y="705500"/>
                  </a:cubicBezTo>
                  <a:lnTo>
                    <a:pt x="866376" y="706261"/>
                  </a:lnTo>
                  <a:lnTo>
                    <a:pt x="865961" y="707368"/>
                  </a:lnTo>
                  <a:lnTo>
                    <a:pt x="865408" y="708544"/>
                  </a:lnTo>
                  <a:lnTo>
                    <a:pt x="864369" y="709512"/>
                  </a:lnTo>
                  <a:lnTo>
                    <a:pt x="860839" y="710619"/>
                  </a:lnTo>
                  <a:lnTo>
                    <a:pt x="859455" y="709166"/>
                  </a:lnTo>
                  <a:lnTo>
                    <a:pt x="859455" y="706676"/>
                  </a:lnTo>
                  <a:cubicBezTo>
                    <a:pt x="859455" y="706676"/>
                    <a:pt x="859801" y="704393"/>
                    <a:pt x="859801" y="704393"/>
                  </a:cubicBezTo>
                  <a:lnTo>
                    <a:pt x="860078" y="704393"/>
                  </a:lnTo>
                  <a:cubicBezTo>
                    <a:pt x="860078" y="704393"/>
                    <a:pt x="860701" y="703840"/>
                    <a:pt x="860701" y="703840"/>
                  </a:cubicBezTo>
                  <a:lnTo>
                    <a:pt x="861393" y="703148"/>
                  </a:lnTo>
                  <a:lnTo>
                    <a:pt x="861808" y="702595"/>
                  </a:lnTo>
                  <a:lnTo>
                    <a:pt x="861462" y="702595"/>
                  </a:lnTo>
                  <a:cubicBezTo>
                    <a:pt x="861462" y="702595"/>
                    <a:pt x="861185" y="701488"/>
                    <a:pt x="861185" y="701488"/>
                  </a:cubicBezTo>
                  <a:lnTo>
                    <a:pt x="861185" y="699966"/>
                  </a:lnTo>
                  <a:cubicBezTo>
                    <a:pt x="861185" y="699966"/>
                    <a:pt x="861739" y="698445"/>
                    <a:pt x="861739" y="698445"/>
                  </a:cubicBezTo>
                  <a:lnTo>
                    <a:pt x="857933" y="698237"/>
                  </a:lnTo>
                  <a:lnTo>
                    <a:pt x="853918" y="697338"/>
                  </a:lnTo>
                  <a:lnTo>
                    <a:pt x="849973" y="695954"/>
                  </a:lnTo>
                  <a:lnTo>
                    <a:pt x="846582" y="694294"/>
                  </a:lnTo>
                  <a:lnTo>
                    <a:pt x="845959" y="693602"/>
                  </a:lnTo>
                  <a:lnTo>
                    <a:pt x="845821" y="692772"/>
                  </a:lnTo>
                  <a:lnTo>
                    <a:pt x="845544" y="692011"/>
                  </a:lnTo>
                  <a:lnTo>
                    <a:pt x="844782" y="691527"/>
                  </a:lnTo>
                  <a:lnTo>
                    <a:pt x="844021" y="691735"/>
                  </a:lnTo>
                  <a:lnTo>
                    <a:pt x="842775" y="692841"/>
                  </a:lnTo>
                  <a:lnTo>
                    <a:pt x="842222" y="693049"/>
                  </a:lnTo>
                  <a:lnTo>
                    <a:pt x="840491" y="692565"/>
                  </a:lnTo>
                  <a:lnTo>
                    <a:pt x="839246" y="691804"/>
                  </a:lnTo>
                  <a:lnTo>
                    <a:pt x="838208" y="690697"/>
                  </a:lnTo>
                  <a:lnTo>
                    <a:pt x="837377" y="688968"/>
                  </a:lnTo>
                  <a:lnTo>
                    <a:pt x="836546" y="685301"/>
                  </a:lnTo>
                  <a:lnTo>
                    <a:pt x="836546" y="681359"/>
                  </a:lnTo>
                  <a:cubicBezTo>
                    <a:pt x="836546" y="681359"/>
                    <a:pt x="836962" y="677416"/>
                    <a:pt x="836962" y="677416"/>
                  </a:cubicBezTo>
                  <a:lnTo>
                    <a:pt x="838484" y="670775"/>
                  </a:lnTo>
                  <a:lnTo>
                    <a:pt x="839592" y="663097"/>
                  </a:lnTo>
                  <a:lnTo>
                    <a:pt x="840630" y="661298"/>
                  </a:lnTo>
                  <a:lnTo>
                    <a:pt x="840007" y="660330"/>
                  </a:lnTo>
                  <a:lnTo>
                    <a:pt x="839869" y="659569"/>
                  </a:lnTo>
                  <a:lnTo>
                    <a:pt x="840007" y="658946"/>
                  </a:lnTo>
                  <a:lnTo>
                    <a:pt x="840561" y="656733"/>
                  </a:lnTo>
                  <a:lnTo>
                    <a:pt x="840561" y="655419"/>
                  </a:lnTo>
                  <a:cubicBezTo>
                    <a:pt x="840561" y="655419"/>
                    <a:pt x="840284" y="653689"/>
                    <a:pt x="840284" y="653689"/>
                  </a:cubicBezTo>
                  <a:lnTo>
                    <a:pt x="838761" y="649885"/>
                  </a:lnTo>
                  <a:lnTo>
                    <a:pt x="836962" y="646219"/>
                  </a:lnTo>
                  <a:lnTo>
                    <a:pt x="836270" y="645250"/>
                  </a:lnTo>
                  <a:lnTo>
                    <a:pt x="835578" y="644628"/>
                  </a:lnTo>
                  <a:lnTo>
                    <a:pt x="834955" y="644005"/>
                  </a:lnTo>
                  <a:lnTo>
                    <a:pt x="834539" y="642967"/>
                  </a:lnTo>
                  <a:lnTo>
                    <a:pt x="834539" y="641722"/>
                  </a:lnTo>
                  <a:cubicBezTo>
                    <a:pt x="834539" y="641722"/>
                    <a:pt x="835716" y="638955"/>
                    <a:pt x="835716" y="638955"/>
                  </a:cubicBezTo>
                  <a:lnTo>
                    <a:pt x="836062" y="637710"/>
                  </a:lnTo>
                  <a:lnTo>
                    <a:pt x="835370" y="633836"/>
                  </a:lnTo>
                  <a:lnTo>
                    <a:pt x="831633" y="627196"/>
                  </a:lnTo>
                  <a:lnTo>
                    <a:pt x="831355" y="622700"/>
                  </a:lnTo>
                  <a:lnTo>
                    <a:pt x="832948" y="619103"/>
                  </a:lnTo>
                  <a:lnTo>
                    <a:pt x="835993" y="615021"/>
                  </a:lnTo>
                  <a:lnTo>
                    <a:pt x="839453" y="611839"/>
                  </a:lnTo>
                  <a:lnTo>
                    <a:pt x="842429" y="610802"/>
                  </a:lnTo>
                  <a:lnTo>
                    <a:pt x="840145" y="606928"/>
                  </a:lnTo>
                  <a:lnTo>
                    <a:pt x="842083" y="605268"/>
                  </a:lnTo>
                  <a:lnTo>
                    <a:pt x="849835" y="604507"/>
                  </a:lnTo>
                  <a:lnTo>
                    <a:pt x="851911" y="603954"/>
                  </a:lnTo>
                  <a:lnTo>
                    <a:pt x="853711" y="603124"/>
                  </a:lnTo>
                  <a:lnTo>
                    <a:pt x="855164" y="601948"/>
                  </a:lnTo>
                  <a:lnTo>
                    <a:pt x="856202" y="600426"/>
                  </a:lnTo>
                  <a:lnTo>
                    <a:pt x="855995" y="599181"/>
                  </a:lnTo>
                  <a:lnTo>
                    <a:pt x="855164" y="597866"/>
                  </a:lnTo>
                  <a:lnTo>
                    <a:pt x="855026" y="596967"/>
                  </a:lnTo>
                  <a:lnTo>
                    <a:pt x="856894" y="597105"/>
                  </a:lnTo>
                  <a:lnTo>
                    <a:pt x="856618" y="596483"/>
                  </a:lnTo>
                  <a:lnTo>
                    <a:pt x="856410" y="595514"/>
                  </a:lnTo>
                  <a:lnTo>
                    <a:pt x="856272" y="594961"/>
                  </a:lnTo>
                  <a:lnTo>
                    <a:pt x="858348" y="594961"/>
                  </a:lnTo>
                  <a:lnTo>
                    <a:pt x="859386" y="593716"/>
                  </a:lnTo>
                  <a:lnTo>
                    <a:pt x="859940" y="591987"/>
                  </a:lnTo>
                  <a:lnTo>
                    <a:pt x="860770" y="590534"/>
                  </a:lnTo>
                  <a:lnTo>
                    <a:pt x="862293" y="589496"/>
                  </a:lnTo>
                  <a:lnTo>
                    <a:pt x="866307" y="587421"/>
                  </a:lnTo>
                  <a:lnTo>
                    <a:pt x="868176" y="586245"/>
                  </a:lnTo>
                  <a:lnTo>
                    <a:pt x="880426" y="576423"/>
                  </a:lnTo>
                  <a:lnTo>
                    <a:pt x="881118" y="576077"/>
                  </a:lnTo>
                  <a:lnTo>
                    <a:pt x="882572" y="575800"/>
                  </a:lnTo>
                  <a:lnTo>
                    <a:pt x="883126" y="575385"/>
                  </a:lnTo>
                  <a:lnTo>
                    <a:pt x="883541" y="574693"/>
                  </a:lnTo>
                  <a:lnTo>
                    <a:pt x="883956" y="572964"/>
                  </a:lnTo>
                  <a:lnTo>
                    <a:pt x="884371" y="572203"/>
                  </a:lnTo>
                  <a:lnTo>
                    <a:pt x="885617" y="570889"/>
                  </a:lnTo>
                  <a:lnTo>
                    <a:pt x="888593" y="568468"/>
                  </a:lnTo>
                  <a:lnTo>
                    <a:pt x="889770" y="567223"/>
                  </a:lnTo>
                  <a:lnTo>
                    <a:pt x="898421" y="555532"/>
                  </a:lnTo>
                  <a:lnTo>
                    <a:pt x="901881" y="549376"/>
                  </a:lnTo>
                  <a:lnTo>
                    <a:pt x="903889" y="546816"/>
                  </a:lnTo>
                  <a:lnTo>
                    <a:pt x="906588" y="544879"/>
                  </a:lnTo>
                  <a:lnTo>
                    <a:pt x="909356" y="544395"/>
                  </a:lnTo>
                  <a:lnTo>
                    <a:pt x="916278" y="544603"/>
                  </a:lnTo>
                  <a:lnTo>
                    <a:pt x="918077" y="544326"/>
                  </a:lnTo>
                  <a:lnTo>
                    <a:pt x="918284" y="543565"/>
                  </a:lnTo>
                  <a:lnTo>
                    <a:pt x="917869" y="542528"/>
                  </a:lnTo>
                  <a:lnTo>
                    <a:pt x="917316" y="541559"/>
                  </a:lnTo>
                  <a:lnTo>
                    <a:pt x="917108" y="541006"/>
                  </a:lnTo>
                  <a:lnTo>
                    <a:pt x="918562" y="538515"/>
                  </a:lnTo>
                  <a:lnTo>
                    <a:pt x="919046" y="538100"/>
                  </a:lnTo>
                  <a:lnTo>
                    <a:pt x="919461" y="537547"/>
                  </a:lnTo>
                  <a:lnTo>
                    <a:pt x="919738" y="536510"/>
                  </a:lnTo>
                  <a:lnTo>
                    <a:pt x="919531" y="535679"/>
                  </a:lnTo>
                  <a:lnTo>
                    <a:pt x="919115" y="534988"/>
                  </a:lnTo>
                  <a:lnTo>
                    <a:pt x="918631" y="534365"/>
                  </a:lnTo>
                  <a:lnTo>
                    <a:pt x="918284" y="533673"/>
                  </a:lnTo>
                  <a:lnTo>
                    <a:pt x="918284" y="530422"/>
                  </a:lnTo>
                  <a:cubicBezTo>
                    <a:pt x="918284" y="530422"/>
                    <a:pt x="919184" y="523159"/>
                    <a:pt x="919184" y="523159"/>
                  </a:cubicBezTo>
                  <a:lnTo>
                    <a:pt x="919184" y="519631"/>
                  </a:lnTo>
                  <a:cubicBezTo>
                    <a:pt x="919184" y="519631"/>
                    <a:pt x="917800" y="516518"/>
                    <a:pt x="917800" y="516518"/>
                  </a:cubicBezTo>
                  <a:lnTo>
                    <a:pt x="915240" y="514097"/>
                  </a:lnTo>
                  <a:lnTo>
                    <a:pt x="912056" y="512091"/>
                  </a:lnTo>
                  <a:lnTo>
                    <a:pt x="908803" y="510431"/>
                  </a:lnTo>
                  <a:lnTo>
                    <a:pt x="907142" y="509878"/>
                  </a:lnTo>
                  <a:lnTo>
                    <a:pt x="905757" y="509601"/>
                  </a:lnTo>
                  <a:lnTo>
                    <a:pt x="904650" y="508840"/>
                  </a:lnTo>
                  <a:lnTo>
                    <a:pt x="903750" y="506696"/>
                  </a:lnTo>
                  <a:lnTo>
                    <a:pt x="903750" y="505450"/>
                  </a:lnTo>
                  <a:cubicBezTo>
                    <a:pt x="903750" y="505450"/>
                    <a:pt x="904442" y="501438"/>
                    <a:pt x="904442" y="501438"/>
                  </a:cubicBezTo>
                  <a:lnTo>
                    <a:pt x="901536" y="503998"/>
                  </a:lnTo>
                  <a:lnTo>
                    <a:pt x="900428" y="504551"/>
                  </a:lnTo>
                  <a:lnTo>
                    <a:pt x="898975" y="504551"/>
                  </a:lnTo>
                  <a:cubicBezTo>
                    <a:pt x="898975" y="504551"/>
                    <a:pt x="896137" y="503790"/>
                    <a:pt x="896137" y="503790"/>
                  </a:cubicBezTo>
                  <a:lnTo>
                    <a:pt x="894545" y="503929"/>
                  </a:lnTo>
                  <a:lnTo>
                    <a:pt x="891777" y="493760"/>
                  </a:lnTo>
                  <a:lnTo>
                    <a:pt x="894545" y="503929"/>
                  </a:lnTo>
                  <a:lnTo>
                    <a:pt x="890185" y="504275"/>
                  </a:lnTo>
                  <a:lnTo>
                    <a:pt x="882295" y="503652"/>
                  </a:lnTo>
                  <a:lnTo>
                    <a:pt x="877935" y="504275"/>
                  </a:lnTo>
                  <a:lnTo>
                    <a:pt x="876412" y="504897"/>
                  </a:lnTo>
                  <a:lnTo>
                    <a:pt x="873505" y="506488"/>
                  </a:lnTo>
                  <a:lnTo>
                    <a:pt x="872190" y="506765"/>
                  </a:lnTo>
                  <a:lnTo>
                    <a:pt x="870252" y="506073"/>
                  </a:lnTo>
                  <a:lnTo>
                    <a:pt x="868384" y="504413"/>
                  </a:lnTo>
                  <a:lnTo>
                    <a:pt x="865338" y="501023"/>
                  </a:lnTo>
                  <a:lnTo>
                    <a:pt x="862639" y="503790"/>
                  </a:lnTo>
                  <a:lnTo>
                    <a:pt x="860839" y="503375"/>
                  </a:lnTo>
                  <a:lnTo>
                    <a:pt x="859248" y="502476"/>
                  </a:lnTo>
                  <a:lnTo>
                    <a:pt x="857102" y="503514"/>
                  </a:lnTo>
                  <a:lnTo>
                    <a:pt x="855995" y="506627"/>
                  </a:lnTo>
                  <a:lnTo>
                    <a:pt x="855649" y="510362"/>
                  </a:lnTo>
                  <a:lnTo>
                    <a:pt x="854680" y="512990"/>
                  </a:lnTo>
                  <a:lnTo>
                    <a:pt x="851635" y="512714"/>
                  </a:lnTo>
                  <a:lnTo>
                    <a:pt x="852742" y="514858"/>
                  </a:lnTo>
                  <a:lnTo>
                    <a:pt x="851703" y="515481"/>
                  </a:lnTo>
                  <a:lnTo>
                    <a:pt x="849766" y="515619"/>
                  </a:lnTo>
                  <a:lnTo>
                    <a:pt x="848243" y="516172"/>
                  </a:lnTo>
                  <a:lnTo>
                    <a:pt x="847897" y="517210"/>
                  </a:lnTo>
                  <a:lnTo>
                    <a:pt x="848589" y="519216"/>
                  </a:lnTo>
                  <a:lnTo>
                    <a:pt x="848105" y="520323"/>
                  </a:lnTo>
                  <a:lnTo>
                    <a:pt x="847136" y="520945"/>
                  </a:lnTo>
                  <a:lnTo>
                    <a:pt x="846029" y="521222"/>
                  </a:lnTo>
                  <a:lnTo>
                    <a:pt x="844921" y="521430"/>
                  </a:lnTo>
                  <a:lnTo>
                    <a:pt x="843814" y="521706"/>
                  </a:lnTo>
                  <a:lnTo>
                    <a:pt x="842637" y="521914"/>
                  </a:lnTo>
                  <a:lnTo>
                    <a:pt x="841599" y="521776"/>
                  </a:lnTo>
                  <a:lnTo>
                    <a:pt x="840768" y="521914"/>
                  </a:lnTo>
                  <a:lnTo>
                    <a:pt x="840076" y="522882"/>
                  </a:lnTo>
                  <a:lnTo>
                    <a:pt x="840076" y="523851"/>
                  </a:lnTo>
                  <a:cubicBezTo>
                    <a:pt x="840076" y="523851"/>
                    <a:pt x="840561" y="524612"/>
                    <a:pt x="840561" y="524612"/>
                  </a:cubicBezTo>
                  <a:lnTo>
                    <a:pt x="841184" y="525165"/>
                  </a:lnTo>
                  <a:lnTo>
                    <a:pt x="841460" y="525580"/>
                  </a:lnTo>
                  <a:lnTo>
                    <a:pt x="841045" y="527517"/>
                  </a:lnTo>
                  <a:lnTo>
                    <a:pt x="840630" y="527517"/>
                  </a:lnTo>
                  <a:cubicBezTo>
                    <a:pt x="840630" y="527517"/>
                    <a:pt x="839661" y="526549"/>
                    <a:pt x="839661" y="526549"/>
                  </a:cubicBezTo>
                  <a:lnTo>
                    <a:pt x="837654" y="525511"/>
                  </a:lnTo>
                  <a:lnTo>
                    <a:pt x="840215" y="530284"/>
                  </a:lnTo>
                  <a:lnTo>
                    <a:pt x="840561" y="532497"/>
                  </a:lnTo>
                  <a:lnTo>
                    <a:pt x="839938" y="535264"/>
                  </a:lnTo>
                  <a:lnTo>
                    <a:pt x="838277" y="537824"/>
                  </a:lnTo>
                  <a:lnTo>
                    <a:pt x="833778" y="542528"/>
                  </a:lnTo>
                  <a:lnTo>
                    <a:pt x="832602" y="545225"/>
                  </a:lnTo>
                  <a:lnTo>
                    <a:pt x="833017" y="547577"/>
                  </a:lnTo>
                  <a:lnTo>
                    <a:pt x="838692" y="559959"/>
                  </a:lnTo>
                  <a:lnTo>
                    <a:pt x="839038" y="561689"/>
                  </a:lnTo>
                  <a:lnTo>
                    <a:pt x="838069" y="563280"/>
                  </a:lnTo>
                  <a:lnTo>
                    <a:pt x="830940" y="569851"/>
                  </a:lnTo>
                  <a:lnTo>
                    <a:pt x="829210" y="572134"/>
                  </a:lnTo>
                  <a:lnTo>
                    <a:pt x="825542" y="578844"/>
                  </a:lnTo>
                  <a:lnTo>
                    <a:pt x="823673" y="581403"/>
                  </a:lnTo>
                  <a:lnTo>
                    <a:pt x="821320" y="583409"/>
                  </a:lnTo>
                  <a:lnTo>
                    <a:pt x="816475" y="586522"/>
                  </a:lnTo>
                  <a:lnTo>
                    <a:pt x="814122" y="588597"/>
                  </a:lnTo>
                  <a:lnTo>
                    <a:pt x="812807" y="589427"/>
                  </a:lnTo>
                  <a:lnTo>
                    <a:pt x="811284" y="589980"/>
                  </a:lnTo>
                  <a:lnTo>
                    <a:pt x="808031" y="590741"/>
                  </a:lnTo>
                  <a:lnTo>
                    <a:pt x="806578" y="591364"/>
                  </a:lnTo>
                  <a:lnTo>
                    <a:pt x="804294" y="593508"/>
                  </a:lnTo>
                  <a:lnTo>
                    <a:pt x="802772" y="595445"/>
                  </a:lnTo>
                  <a:lnTo>
                    <a:pt x="801041" y="596206"/>
                  </a:lnTo>
                  <a:lnTo>
                    <a:pt x="798065" y="594892"/>
                  </a:lnTo>
                  <a:lnTo>
                    <a:pt x="798065" y="595583"/>
                  </a:lnTo>
                  <a:lnTo>
                    <a:pt x="797858" y="597036"/>
                  </a:lnTo>
                  <a:lnTo>
                    <a:pt x="797858" y="597797"/>
                  </a:lnTo>
                  <a:cubicBezTo>
                    <a:pt x="797858" y="597797"/>
                    <a:pt x="795643" y="596345"/>
                    <a:pt x="795643" y="596345"/>
                  </a:cubicBezTo>
                  <a:lnTo>
                    <a:pt x="794120" y="597175"/>
                  </a:lnTo>
                  <a:lnTo>
                    <a:pt x="791628" y="601256"/>
                  </a:lnTo>
                  <a:lnTo>
                    <a:pt x="789414" y="602985"/>
                  </a:lnTo>
                  <a:lnTo>
                    <a:pt x="787476" y="603400"/>
                  </a:lnTo>
                  <a:lnTo>
                    <a:pt x="785538" y="603400"/>
                  </a:lnTo>
                  <a:lnTo>
                    <a:pt x="783323" y="604023"/>
                  </a:lnTo>
                  <a:lnTo>
                    <a:pt x="783807" y="604369"/>
                  </a:lnTo>
                  <a:lnTo>
                    <a:pt x="784154" y="604576"/>
                  </a:lnTo>
                  <a:lnTo>
                    <a:pt x="784777" y="605129"/>
                  </a:lnTo>
                  <a:lnTo>
                    <a:pt x="783046" y="605544"/>
                  </a:lnTo>
                  <a:lnTo>
                    <a:pt x="781593" y="606029"/>
                  </a:lnTo>
                  <a:lnTo>
                    <a:pt x="780278" y="606651"/>
                  </a:lnTo>
                  <a:lnTo>
                    <a:pt x="779101" y="607412"/>
                  </a:lnTo>
                  <a:lnTo>
                    <a:pt x="776194" y="610317"/>
                  </a:lnTo>
                  <a:lnTo>
                    <a:pt x="775225" y="611078"/>
                  </a:lnTo>
                  <a:lnTo>
                    <a:pt x="773980" y="611701"/>
                  </a:lnTo>
                  <a:lnTo>
                    <a:pt x="773426" y="612185"/>
                  </a:lnTo>
                  <a:lnTo>
                    <a:pt x="774395" y="612185"/>
                  </a:lnTo>
                  <a:lnTo>
                    <a:pt x="776402" y="612462"/>
                  </a:lnTo>
                  <a:lnTo>
                    <a:pt x="777371" y="612462"/>
                  </a:lnTo>
                  <a:cubicBezTo>
                    <a:pt x="777371" y="612462"/>
                    <a:pt x="776402" y="614883"/>
                    <a:pt x="776402" y="614883"/>
                  </a:cubicBezTo>
                  <a:lnTo>
                    <a:pt x="774049" y="617027"/>
                  </a:lnTo>
                  <a:lnTo>
                    <a:pt x="771073" y="618411"/>
                  </a:lnTo>
                  <a:lnTo>
                    <a:pt x="768512" y="618895"/>
                  </a:lnTo>
                  <a:lnTo>
                    <a:pt x="768512" y="618480"/>
                  </a:lnTo>
                  <a:cubicBezTo>
                    <a:pt x="768512" y="618480"/>
                    <a:pt x="768858" y="617788"/>
                    <a:pt x="768858" y="617788"/>
                  </a:cubicBezTo>
                  <a:lnTo>
                    <a:pt x="768858" y="617373"/>
                  </a:lnTo>
                  <a:cubicBezTo>
                    <a:pt x="768858" y="617373"/>
                    <a:pt x="767612" y="617650"/>
                    <a:pt x="767612" y="617650"/>
                  </a:cubicBezTo>
                  <a:lnTo>
                    <a:pt x="766505" y="617442"/>
                  </a:lnTo>
                  <a:lnTo>
                    <a:pt x="765674" y="616820"/>
                  </a:lnTo>
                  <a:lnTo>
                    <a:pt x="765052" y="615782"/>
                  </a:lnTo>
                  <a:lnTo>
                    <a:pt x="765052" y="617650"/>
                  </a:lnTo>
                  <a:lnTo>
                    <a:pt x="765813" y="619587"/>
                  </a:lnTo>
                  <a:lnTo>
                    <a:pt x="766159" y="621455"/>
                  </a:lnTo>
                  <a:lnTo>
                    <a:pt x="764982" y="623184"/>
                  </a:lnTo>
                  <a:lnTo>
                    <a:pt x="765674" y="623599"/>
                  </a:lnTo>
                  <a:lnTo>
                    <a:pt x="767128" y="624775"/>
                  </a:lnTo>
                  <a:lnTo>
                    <a:pt x="767750" y="625121"/>
                  </a:lnTo>
                  <a:lnTo>
                    <a:pt x="766020" y="625743"/>
                  </a:lnTo>
                  <a:lnTo>
                    <a:pt x="762906" y="627473"/>
                  </a:lnTo>
                  <a:lnTo>
                    <a:pt x="761176" y="628164"/>
                  </a:lnTo>
                  <a:lnTo>
                    <a:pt x="760553" y="628579"/>
                  </a:lnTo>
                  <a:lnTo>
                    <a:pt x="760068" y="629064"/>
                  </a:lnTo>
                  <a:lnTo>
                    <a:pt x="759584" y="629479"/>
                  </a:lnTo>
                  <a:lnTo>
                    <a:pt x="758892" y="629755"/>
                  </a:lnTo>
                  <a:lnTo>
                    <a:pt x="758200" y="629548"/>
                  </a:lnTo>
                  <a:lnTo>
                    <a:pt x="756815" y="628648"/>
                  </a:lnTo>
                  <a:lnTo>
                    <a:pt x="756262" y="628648"/>
                  </a:lnTo>
                  <a:cubicBezTo>
                    <a:pt x="756262" y="628648"/>
                    <a:pt x="755085" y="628856"/>
                    <a:pt x="755085" y="628856"/>
                  </a:cubicBezTo>
                  <a:lnTo>
                    <a:pt x="754393" y="629064"/>
                  </a:lnTo>
                  <a:lnTo>
                    <a:pt x="754116" y="629686"/>
                  </a:lnTo>
                  <a:lnTo>
                    <a:pt x="754255" y="631208"/>
                  </a:lnTo>
                  <a:lnTo>
                    <a:pt x="754877" y="632937"/>
                  </a:lnTo>
                  <a:lnTo>
                    <a:pt x="756123" y="634390"/>
                  </a:lnTo>
                  <a:lnTo>
                    <a:pt x="757646" y="635635"/>
                  </a:lnTo>
                  <a:lnTo>
                    <a:pt x="759307" y="636396"/>
                  </a:lnTo>
                  <a:lnTo>
                    <a:pt x="756054" y="639370"/>
                  </a:lnTo>
                  <a:lnTo>
                    <a:pt x="754531" y="644351"/>
                  </a:lnTo>
                  <a:lnTo>
                    <a:pt x="754531" y="649816"/>
                  </a:lnTo>
                  <a:cubicBezTo>
                    <a:pt x="754531" y="649816"/>
                    <a:pt x="755846" y="654104"/>
                    <a:pt x="755846" y="654104"/>
                  </a:cubicBezTo>
                  <a:lnTo>
                    <a:pt x="754393" y="653966"/>
                  </a:lnTo>
                  <a:lnTo>
                    <a:pt x="752940" y="653689"/>
                  </a:lnTo>
                  <a:lnTo>
                    <a:pt x="751555" y="653205"/>
                  </a:lnTo>
                  <a:lnTo>
                    <a:pt x="750240" y="652652"/>
                  </a:lnTo>
                  <a:lnTo>
                    <a:pt x="750517" y="654658"/>
                  </a:lnTo>
                  <a:lnTo>
                    <a:pt x="750171" y="656802"/>
                  </a:lnTo>
                  <a:lnTo>
                    <a:pt x="749686" y="658946"/>
                  </a:lnTo>
                  <a:lnTo>
                    <a:pt x="749410" y="661091"/>
                  </a:lnTo>
                  <a:lnTo>
                    <a:pt x="749548" y="662544"/>
                  </a:lnTo>
                  <a:lnTo>
                    <a:pt x="750102" y="665103"/>
                  </a:lnTo>
                  <a:lnTo>
                    <a:pt x="750240" y="666417"/>
                  </a:lnTo>
                  <a:lnTo>
                    <a:pt x="750240" y="676102"/>
                  </a:lnTo>
                  <a:cubicBezTo>
                    <a:pt x="750240" y="676102"/>
                    <a:pt x="751209" y="685509"/>
                    <a:pt x="751209" y="685509"/>
                  </a:cubicBezTo>
                  <a:lnTo>
                    <a:pt x="751555" y="686893"/>
                  </a:lnTo>
                  <a:lnTo>
                    <a:pt x="752594" y="688276"/>
                  </a:lnTo>
                  <a:lnTo>
                    <a:pt x="753632" y="688760"/>
                  </a:lnTo>
                  <a:lnTo>
                    <a:pt x="754877" y="688899"/>
                  </a:lnTo>
                  <a:lnTo>
                    <a:pt x="756331" y="689383"/>
                  </a:lnTo>
                  <a:lnTo>
                    <a:pt x="759445" y="692081"/>
                  </a:lnTo>
                  <a:lnTo>
                    <a:pt x="759861" y="692496"/>
                  </a:lnTo>
                  <a:lnTo>
                    <a:pt x="761245" y="692496"/>
                  </a:lnTo>
                  <a:cubicBezTo>
                    <a:pt x="761245" y="692496"/>
                    <a:pt x="763875" y="691389"/>
                    <a:pt x="763875" y="691389"/>
                  </a:cubicBezTo>
                  <a:lnTo>
                    <a:pt x="765259" y="691251"/>
                  </a:lnTo>
                  <a:lnTo>
                    <a:pt x="766436" y="692011"/>
                  </a:lnTo>
                  <a:lnTo>
                    <a:pt x="768789" y="695193"/>
                  </a:lnTo>
                  <a:lnTo>
                    <a:pt x="769965" y="696577"/>
                  </a:lnTo>
                  <a:lnTo>
                    <a:pt x="771419" y="697614"/>
                  </a:lnTo>
                  <a:lnTo>
                    <a:pt x="774256" y="698860"/>
                  </a:lnTo>
                  <a:lnTo>
                    <a:pt x="775710" y="699690"/>
                  </a:lnTo>
                  <a:lnTo>
                    <a:pt x="777302" y="701350"/>
                  </a:lnTo>
                  <a:lnTo>
                    <a:pt x="777648" y="702733"/>
                  </a:lnTo>
                  <a:lnTo>
                    <a:pt x="777648" y="704048"/>
                  </a:lnTo>
                  <a:cubicBezTo>
                    <a:pt x="777648" y="704048"/>
                    <a:pt x="778201" y="705500"/>
                    <a:pt x="778201" y="705500"/>
                  </a:cubicBezTo>
                  <a:lnTo>
                    <a:pt x="779447" y="706538"/>
                  </a:lnTo>
                  <a:lnTo>
                    <a:pt x="782492" y="707645"/>
                  </a:lnTo>
                  <a:lnTo>
                    <a:pt x="783807" y="708336"/>
                  </a:lnTo>
                  <a:lnTo>
                    <a:pt x="786022" y="711034"/>
                  </a:lnTo>
                  <a:lnTo>
                    <a:pt x="787061" y="714009"/>
                  </a:lnTo>
                  <a:lnTo>
                    <a:pt x="786715" y="716914"/>
                  </a:lnTo>
                  <a:lnTo>
                    <a:pt x="785123" y="719473"/>
                  </a:lnTo>
                  <a:lnTo>
                    <a:pt x="782631" y="721756"/>
                  </a:lnTo>
                  <a:lnTo>
                    <a:pt x="779794" y="723900"/>
                  </a:lnTo>
                  <a:lnTo>
                    <a:pt x="773841" y="727567"/>
                  </a:lnTo>
                  <a:lnTo>
                    <a:pt x="768650" y="730195"/>
                  </a:lnTo>
                  <a:lnTo>
                    <a:pt x="765674" y="730887"/>
                  </a:lnTo>
                  <a:lnTo>
                    <a:pt x="763252" y="730057"/>
                  </a:lnTo>
                  <a:lnTo>
                    <a:pt x="763252" y="728535"/>
                  </a:lnTo>
                  <a:cubicBezTo>
                    <a:pt x="763252" y="728535"/>
                    <a:pt x="762076" y="724869"/>
                    <a:pt x="762076" y="724869"/>
                  </a:cubicBezTo>
                  <a:lnTo>
                    <a:pt x="760899" y="722586"/>
                  </a:lnTo>
                  <a:lnTo>
                    <a:pt x="760553" y="725215"/>
                  </a:lnTo>
                  <a:lnTo>
                    <a:pt x="758961" y="725353"/>
                  </a:lnTo>
                  <a:lnTo>
                    <a:pt x="757369" y="725145"/>
                  </a:lnTo>
                  <a:lnTo>
                    <a:pt x="755846" y="724661"/>
                  </a:lnTo>
                  <a:lnTo>
                    <a:pt x="754393" y="723900"/>
                  </a:lnTo>
                  <a:lnTo>
                    <a:pt x="754393" y="724592"/>
                  </a:lnTo>
                  <a:cubicBezTo>
                    <a:pt x="754393" y="724592"/>
                    <a:pt x="754047" y="726045"/>
                    <a:pt x="754047" y="726045"/>
                  </a:cubicBezTo>
                  <a:lnTo>
                    <a:pt x="754047" y="726737"/>
                  </a:lnTo>
                  <a:cubicBezTo>
                    <a:pt x="754047" y="726737"/>
                    <a:pt x="749686" y="725353"/>
                    <a:pt x="749686" y="725353"/>
                  </a:cubicBezTo>
                  <a:lnTo>
                    <a:pt x="747610" y="725007"/>
                  </a:lnTo>
                  <a:lnTo>
                    <a:pt x="745395" y="724869"/>
                  </a:lnTo>
                  <a:lnTo>
                    <a:pt x="741174" y="724869"/>
                  </a:lnTo>
                  <a:cubicBezTo>
                    <a:pt x="741174" y="724869"/>
                    <a:pt x="739097" y="724454"/>
                    <a:pt x="739097" y="724454"/>
                  </a:cubicBezTo>
                  <a:lnTo>
                    <a:pt x="737436" y="723070"/>
                  </a:lnTo>
                  <a:lnTo>
                    <a:pt x="735568" y="725491"/>
                  </a:lnTo>
                  <a:lnTo>
                    <a:pt x="732799" y="726667"/>
                  </a:lnTo>
                  <a:lnTo>
                    <a:pt x="729546" y="727152"/>
                  </a:lnTo>
                  <a:lnTo>
                    <a:pt x="726432" y="727359"/>
                  </a:lnTo>
                  <a:lnTo>
                    <a:pt x="730169" y="728535"/>
                  </a:lnTo>
                  <a:lnTo>
                    <a:pt x="738751" y="728327"/>
                  </a:lnTo>
                  <a:lnTo>
                    <a:pt x="742765" y="728604"/>
                  </a:lnTo>
                  <a:lnTo>
                    <a:pt x="744703" y="729157"/>
                  </a:lnTo>
                  <a:lnTo>
                    <a:pt x="753286" y="732962"/>
                  </a:lnTo>
                  <a:lnTo>
                    <a:pt x="754531" y="733239"/>
                  </a:lnTo>
                  <a:lnTo>
                    <a:pt x="756677" y="733446"/>
                  </a:lnTo>
                  <a:lnTo>
                    <a:pt x="760622" y="733446"/>
                  </a:lnTo>
                  <a:cubicBezTo>
                    <a:pt x="760622" y="733446"/>
                    <a:pt x="764152" y="733239"/>
                    <a:pt x="764152" y="733239"/>
                  </a:cubicBezTo>
                  <a:lnTo>
                    <a:pt x="771419" y="731994"/>
                  </a:lnTo>
                  <a:lnTo>
                    <a:pt x="776125" y="730057"/>
                  </a:lnTo>
                  <a:lnTo>
                    <a:pt x="778340" y="730057"/>
                  </a:lnTo>
                  <a:cubicBezTo>
                    <a:pt x="778340" y="730057"/>
                    <a:pt x="779862" y="732132"/>
                    <a:pt x="779862" y="732132"/>
                  </a:cubicBezTo>
                  <a:lnTo>
                    <a:pt x="777025" y="733031"/>
                  </a:lnTo>
                  <a:lnTo>
                    <a:pt x="776540" y="733308"/>
                  </a:lnTo>
                  <a:lnTo>
                    <a:pt x="775087" y="735591"/>
                  </a:lnTo>
                  <a:lnTo>
                    <a:pt x="775087" y="735867"/>
                  </a:lnTo>
                  <a:cubicBezTo>
                    <a:pt x="775087" y="735867"/>
                    <a:pt x="772249" y="738773"/>
                    <a:pt x="772249" y="738773"/>
                  </a:cubicBezTo>
                  <a:lnTo>
                    <a:pt x="771004" y="739741"/>
                  </a:lnTo>
                  <a:lnTo>
                    <a:pt x="767958" y="741471"/>
                  </a:lnTo>
                  <a:lnTo>
                    <a:pt x="758684" y="745621"/>
                  </a:lnTo>
                  <a:lnTo>
                    <a:pt x="749202" y="751777"/>
                  </a:lnTo>
                  <a:lnTo>
                    <a:pt x="745811" y="753230"/>
                  </a:lnTo>
                  <a:lnTo>
                    <a:pt x="741866" y="753576"/>
                  </a:lnTo>
                  <a:lnTo>
                    <a:pt x="733699" y="752884"/>
                  </a:lnTo>
                  <a:lnTo>
                    <a:pt x="729962" y="753783"/>
                  </a:lnTo>
                  <a:lnTo>
                    <a:pt x="737921" y="754613"/>
                  </a:lnTo>
                  <a:lnTo>
                    <a:pt x="741727" y="755720"/>
                  </a:lnTo>
                  <a:lnTo>
                    <a:pt x="744773" y="758280"/>
                  </a:lnTo>
                  <a:lnTo>
                    <a:pt x="743388" y="758902"/>
                  </a:lnTo>
                  <a:lnTo>
                    <a:pt x="742004" y="759455"/>
                  </a:lnTo>
                  <a:lnTo>
                    <a:pt x="740551" y="759801"/>
                  </a:lnTo>
                  <a:lnTo>
                    <a:pt x="739097" y="760078"/>
                  </a:lnTo>
                  <a:lnTo>
                    <a:pt x="740066" y="763468"/>
                  </a:lnTo>
                  <a:lnTo>
                    <a:pt x="740551" y="766235"/>
                  </a:lnTo>
                  <a:lnTo>
                    <a:pt x="740551" y="769001"/>
                  </a:lnTo>
                  <a:lnTo>
                    <a:pt x="739997" y="772391"/>
                  </a:lnTo>
                  <a:lnTo>
                    <a:pt x="739997" y="773221"/>
                  </a:lnTo>
                  <a:cubicBezTo>
                    <a:pt x="739997" y="773221"/>
                    <a:pt x="740135" y="775227"/>
                    <a:pt x="740135" y="775227"/>
                  </a:cubicBezTo>
                  <a:lnTo>
                    <a:pt x="739997" y="776126"/>
                  </a:lnTo>
                  <a:lnTo>
                    <a:pt x="739582" y="776403"/>
                  </a:lnTo>
                  <a:lnTo>
                    <a:pt x="738959" y="776403"/>
                  </a:lnTo>
                  <a:cubicBezTo>
                    <a:pt x="738959" y="776403"/>
                    <a:pt x="738267" y="776403"/>
                    <a:pt x="738267" y="776403"/>
                  </a:cubicBezTo>
                  <a:lnTo>
                    <a:pt x="737782" y="777026"/>
                  </a:lnTo>
                  <a:lnTo>
                    <a:pt x="737436" y="778617"/>
                  </a:lnTo>
                  <a:lnTo>
                    <a:pt x="737436" y="780277"/>
                  </a:lnTo>
                  <a:cubicBezTo>
                    <a:pt x="737436" y="780277"/>
                    <a:pt x="737436" y="781937"/>
                    <a:pt x="737436" y="781937"/>
                  </a:cubicBezTo>
                  <a:lnTo>
                    <a:pt x="737713" y="783597"/>
                  </a:lnTo>
                  <a:lnTo>
                    <a:pt x="738820" y="788578"/>
                  </a:lnTo>
                  <a:lnTo>
                    <a:pt x="738820" y="790030"/>
                  </a:lnTo>
                  <a:cubicBezTo>
                    <a:pt x="738820" y="790030"/>
                    <a:pt x="738267" y="791621"/>
                    <a:pt x="738267" y="791621"/>
                  </a:cubicBezTo>
                  <a:lnTo>
                    <a:pt x="736260" y="794457"/>
                  </a:lnTo>
                  <a:lnTo>
                    <a:pt x="735568" y="795979"/>
                  </a:lnTo>
                  <a:lnTo>
                    <a:pt x="735360" y="798746"/>
                  </a:lnTo>
                  <a:lnTo>
                    <a:pt x="735498" y="803588"/>
                  </a:lnTo>
                  <a:lnTo>
                    <a:pt x="734806" y="806494"/>
                  </a:lnTo>
                  <a:lnTo>
                    <a:pt x="729269" y="817976"/>
                  </a:lnTo>
                  <a:lnTo>
                    <a:pt x="725324" y="823648"/>
                  </a:lnTo>
                  <a:lnTo>
                    <a:pt x="721379" y="826277"/>
                  </a:lnTo>
                  <a:lnTo>
                    <a:pt x="720134" y="826139"/>
                  </a:lnTo>
                  <a:lnTo>
                    <a:pt x="716811" y="825309"/>
                  </a:lnTo>
                  <a:lnTo>
                    <a:pt x="715358" y="825032"/>
                  </a:lnTo>
                  <a:lnTo>
                    <a:pt x="707883" y="825516"/>
                  </a:lnTo>
                  <a:lnTo>
                    <a:pt x="704976" y="825309"/>
                  </a:lnTo>
                  <a:lnTo>
                    <a:pt x="701585" y="825309"/>
                  </a:lnTo>
                  <a:cubicBezTo>
                    <a:pt x="701585" y="825309"/>
                    <a:pt x="699301" y="826346"/>
                    <a:pt x="699301" y="826346"/>
                  </a:cubicBezTo>
                  <a:lnTo>
                    <a:pt x="699716" y="828975"/>
                  </a:lnTo>
                  <a:lnTo>
                    <a:pt x="696740" y="829113"/>
                  </a:lnTo>
                  <a:lnTo>
                    <a:pt x="693556" y="829736"/>
                  </a:lnTo>
                  <a:lnTo>
                    <a:pt x="690719" y="831258"/>
                  </a:lnTo>
                  <a:lnTo>
                    <a:pt x="688781" y="833955"/>
                  </a:lnTo>
                  <a:lnTo>
                    <a:pt x="688642" y="837137"/>
                  </a:lnTo>
                  <a:lnTo>
                    <a:pt x="689888" y="839697"/>
                  </a:lnTo>
                  <a:lnTo>
                    <a:pt x="690511" y="842049"/>
                  </a:lnTo>
                  <a:lnTo>
                    <a:pt x="688781" y="844677"/>
                  </a:lnTo>
                  <a:lnTo>
                    <a:pt x="685943" y="845784"/>
                  </a:lnTo>
                  <a:lnTo>
                    <a:pt x="682275" y="845922"/>
                  </a:lnTo>
                  <a:lnTo>
                    <a:pt x="678399" y="845784"/>
                  </a:lnTo>
                  <a:lnTo>
                    <a:pt x="674939" y="846061"/>
                  </a:lnTo>
                  <a:lnTo>
                    <a:pt x="671201" y="846614"/>
                  </a:lnTo>
                  <a:lnTo>
                    <a:pt x="667879" y="846614"/>
                  </a:lnTo>
                  <a:cubicBezTo>
                    <a:pt x="667879" y="846614"/>
                    <a:pt x="660820" y="845438"/>
                    <a:pt x="660820" y="845438"/>
                  </a:cubicBezTo>
                  <a:lnTo>
                    <a:pt x="662273" y="839074"/>
                  </a:lnTo>
                  <a:lnTo>
                    <a:pt x="660404" y="832987"/>
                  </a:lnTo>
                  <a:lnTo>
                    <a:pt x="656598" y="827315"/>
                  </a:lnTo>
                  <a:lnTo>
                    <a:pt x="652168" y="822196"/>
                  </a:lnTo>
                  <a:lnTo>
                    <a:pt x="653899" y="822611"/>
                  </a:lnTo>
                  <a:lnTo>
                    <a:pt x="655560" y="823164"/>
                  </a:lnTo>
                  <a:lnTo>
                    <a:pt x="657221" y="823372"/>
                  </a:lnTo>
                  <a:lnTo>
                    <a:pt x="658882" y="822818"/>
                  </a:lnTo>
                  <a:lnTo>
                    <a:pt x="655906" y="818184"/>
                  </a:lnTo>
                  <a:lnTo>
                    <a:pt x="660266" y="816870"/>
                  </a:lnTo>
                  <a:lnTo>
                    <a:pt x="660058" y="814379"/>
                  </a:lnTo>
                  <a:lnTo>
                    <a:pt x="657290" y="811267"/>
                  </a:lnTo>
                  <a:lnTo>
                    <a:pt x="654106" y="808154"/>
                  </a:lnTo>
                  <a:lnTo>
                    <a:pt x="650438" y="804072"/>
                  </a:lnTo>
                  <a:lnTo>
                    <a:pt x="647531" y="800060"/>
                  </a:lnTo>
                  <a:lnTo>
                    <a:pt x="645178" y="795633"/>
                  </a:lnTo>
                  <a:lnTo>
                    <a:pt x="643240" y="790445"/>
                  </a:lnTo>
                  <a:lnTo>
                    <a:pt x="641302" y="791068"/>
                  </a:lnTo>
                  <a:lnTo>
                    <a:pt x="639503" y="784635"/>
                  </a:lnTo>
                  <a:lnTo>
                    <a:pt x="638811" y="782836"/>
                  </a:lnTo>
                  <a:lnTo>
                    <a:pt x="638326" y="782214"/>
                  </a:lnTo>
                  <a:lnTo>
                    <a:pt x="637011" y="780968"/>
                  </a:lnTo>
                  <a:lnTo>
                    <a:pt x="636457" y="780207"/>
                  </a:lnTo>
                  <a:lnTo>
                    <a:pt x="636181" y="778824"/>
                  </a:lnTo>
                  <a:lnTo>
                    <a:pt x="636319" y="775711"/>
                  </a:lnTo>
                  <a:lnTo>
                    <a:pt x="635973" y="774397"/>
                  </a:lnTo>
                  <a:lnTo>
                    <a:pt x="635281" y="773844"/>
                  </a:lnTo>
                  <a:lnTo>
                    <a:pt x="633273" y="773290"/>
                  </a:lnTo>
                  <a:lnTo>
                    <a:pt x="632443" y="772668"/>
                  </a:lnTo>
                  <a:lnTo>
                    <a:pt x="631820" y="771630"/>
                  </a:lnTo>
                  <a:lnTo>
                    <a:pt x="631336" y="770592"/>
                  </a:lnTo>
                  <a:lnTo>
                    <a:pt x="630990" y="769486"/>
                  </a:lnTo>
                  <a:lnTo>
                    <a:pt x="630643" y="768379"/>
                  </a:lnTo>
                  <a:lnTo>
                    <a:pt x="630228" y="763468"/>
                  </a:lnTo>
                  <a:lnTo>
                    <a:pt x="629190" y="761807"/>
                  </a:lnTo>
                  <a:lnTo>
                    <a:pt x="626491" y="761807"/>
                  </a:lnTo>
                  <a:cubicBezTo>
                    <a:pt x="626491" y="761807"/>
                    <a:pt x="626837" y="758210"/>
                    <a:pt x="626837" y="758210"/>
                  </a:cubicBezTo>
                  <a:lnTo>
                    <a:pt x="626629" y="754337"/>
                  </a:lnTo>
                  <a:lnTo>
                    <a:pt x="625384" y="744168"/>
                  </a:lnTo>
                  <a:lnTo>
                    <a:pt x="625384" y="740709"/>
                  </a:lnTo>
                  <a:lnTo>
                    <a:pt x="626491" y="738842"/>
                  </a:lnTo>
                  <a:lnTo>
                    <a:pt x="629398" y="740917"/>
                  </a:lnTo>
                  <a:lnTo>
                    <a:pt x="631266" y="744860"/>
                  </a:lnTo>
                  <a:lnTo>
                    <a:pt x="629398" y="740848"/>
                  </a:lnTo>
                  <a:lnTo>
                    <a:pt x="627806" y="738634"/>
                  </a:lnTo>
                  <a:lnTo>
                    <a:pt x="624276" y="737320"/>
                  </a:lnTo>
                  <a:lnTo>
                    <a:pt x="620262" y="736282"/>
                  </a:lnTo>
                  <a:lnTo>
                    <a:pt x="617286" y="735037"/>
                  </a:lnTo>
                  <a:lnTo>
                    <a:pt x="614794" y="731510"/>
                  </a:lnTo>
                  <a:lnTo>
                    <a:pt x="613548" y="726944"/>
                  </a:lnTo>
                  <a:lnTo>
                    <a:pt x="613064" y="722171"/>
                  </a:lnTo>
                  <a:lnTo>
                    <a:pt x="612925" y="717813"/>
                  </a:lnTo>
                  <a:lnTo>
                    <a:pt x="612026" y="719404"/>
                  </a:lnTo>
                  <a:lnTo>
                    <a:pt x="611887" y="721064"/>
                  </a:lnTo>
                  <a:lnTo>
                    <a:pt x="611887" y="722655"/>
                  </a:lnTo>
                  <a:lnTo>
                    <a:pt x="611610" y="724246"/>
                  </a:lnTo>
                  <a:lnTo>
                    <a:pt x="610988" y="725284"/>
                  </a:lnTo>
                  <a:lnTo>
                    <a:pt x="610295" y="725768"/>
                  </a:lnTo>
                  <a:lnTo>
                    <a:pt x="609673" y="726391"/>
                  </a:lnTo>
                  <a:lnTo>
                    <a:pt x="609119" y="727705"/>
                  </a:lnTo>
                  <a:lnTo>
                    <a:pt x="609742" y="731164"/>
                  </a:lnTo>
                  <a:lnTo>
                    <a:pt x="609742" y="732478"/>
                  </a:lnTo>
                  <a:cubicBezTo>
                    <a:pt x="609742" y="732478"/>
                    <a:pt x="609327" y="733792"/>
                    <a:pt x="609327" y="733792"/>
                  </a:cubicBezTo>
                  <a:lnTo>
                    <a:pt x="608704" y="735037"/>
                  </a:lnTo>
                  <a:lnTo>
                    <a:pt x="605866" y="739533"/>
                  </a:lnTo>
                  <a:lnTo>
                    <a:pt x="604413" y="741125"/>
                  </a:lnTo>
                  <a:lnTo>
                    <a:pt x="602682" y="742231"/>
                  </a:lnTo>
                  <a:lnTo>
                    <a:pt x="600467" y="742646"/>
                  </a:lnTo>
                  <a:lnTo>
                    <a:pt x="598668" y="742646"/>
                  </a:lnTo>
                  <a:cubicBezTo>
                    <a:pt x="598668" y="742646"/>
                    <a:pt x="598045" y="742508"/>
                    <a:pt x="598045" y="742508"/>
                  </a:cubicBezTo>
                  <a:lnTo>
                    <a:pt x="597561" y="742024"/>
                  </a:lnTo>
                  <a:lnTo>
                    <a:pt x="594031" y="739257"/>
                  </a:lnTo>
                  <a:lnTo>
                    <a:pt x="592993" y="738703"/>
                  </a:lnTo>
                  <a:lnTo>
                    <a:pt x="591539" y="738565"/>
                  </a:lnTo>
                  <a:lnTo>
                    <a:pt x="593962" y="741401"/>
                  </a:lnTo>
                  <a:lnTo>
                    <a:pt x="592716" y="743546"/>
                  </a:lnTo>
                  <a:lnTo>
                    <a:pt x="589601" y="745206"/>
                  </a:lnTo>
                  <a:lnTo>
                    <a:pt x="586418" y="746589"/>
                  </a:lnTo>
                  <a:lnTo>
                    <a:pt x="587110" y="748664"/>
                  </a:lnTo>
                  <a:lnTo>
                    <a:pt x="584618" y="751293"/>
                  </a:lnTo>
                  <a:lnTo>
                    <a:pt x="578251" y="755789"/>
                  </a:lnTo>
                  <a:lnTo>
                    <a:pt x="567592" y="765473"/>
                  </a:lnTo>
                  <a:lnTo>
                    <a:pt x="563440" y="768102"/>
                  </a:lnTo>
                  <a:lnTo>
                    <a:pt x="557418" y="769831"/>
                  </a:lnTo>
                  <a:lnTo>
                    <a:pt x="547590" y="771561"/>
                  </a:lnTo>
                  <a:lnTo>
                    <a:pt x="539008" y="771768"/>
                  </a:lnTo>
                  <a:lnTo>
                    <a:pt x="536586" y="768794"/>
                  </a:lnTo>
                  <a:lnTo>
                    <a:pt x="534717" y="768517"/>
                  </a:lnTo>
                  <a:lnTo>
                    <a:pt x="534025" y="769347"/>
                  </a:lnTo>
                  <a:lnTo>
                    <a:pt x="533679" y="770523"/>
                  </a:lnTo>
                  <a:lnTo>
                    <a:pt x="532779" y="771146"/>
                  </a:lnTo>
                  <a:lnTo>
                    <a:pt x="529803" y="770592"/>
                  </a:lnTo>
                  <a:lnTo>
                    <a:pt x="529941" y="769140"/>
                  </a:lnTo>
                  <a:lnTo>
                    <a:pt x="531256" y="767549"/>
                  </a:lnTo>
                  <a:lnTo>
                    <a:pt x="531949" y="766304"/>
                  </a:lnTo>
                  <a:lnTo>
                    <a:pt x="530980" y="765197"/>
                  </a:lnTo>
                  <a:lnTo>
                    <a:pt x="529457" y="764989"/>
                  </a:lnTo>
                  <a:lnTo>
                    <a:pt x="527796" y="765128"/>
                  </a:lnTo>
                  <a:lnTo>
                    <a:pt x="526204" y="765128"/>
                  </a:lnTo>
                  <a:cubicBezTo>
                    <a:pt x="526204" y="765128"/>
                    <a:pt x="523574" y="764159"/>
                    <a:pt x="523574" y="764159"/>
                  </a:cubicBezTo>
                  <a:lnTo>
                    <a:pt x="521221" y="762776"/>
                  </a:lnTo>
                  <a:lnTo>
                    <a:pt x="516792" y="759732"/>
                  </a:lnTo>
                  <a:lnTo>
                    <a:pt x="511462" y="756550"/>
                  </a:lnTo>
                  <a:lnTo>
                    <a:pt x="509386" y="754544"/>
                  </a:lnTo>
                  <a:lnTo>
                    <a:pt x="507932" y="751570"/>
                  </a:lnTo>
                  <a:lnTo>
                    <a:pt x="507586" y="749356"/>
                  </a:lnTo>
                  <a:lnTo>
                    <a:pt x="507586" y="746451"/>
                  </a:lnTo>
                  <a:cubicBezTo>
                    <a:pt x="507586" y="746451"/>
                    <a:pt x="508071" y="743684"/>
                    <a:pt x="508071" y="743684"/>
                  </a:cubicBezTo>
                  <a:lnTo>
                    <a:pt x="509247" y="741955"/>
                  </a:lnTo>
                  <a:lnTo>
                    <a:pt x="511462" y="741955"/>
                  </a:lnTo>
                  <a:cubicBezTo>
                    <a:pt x="511462" y="741955"/>
                    <a:pt x="513884" y="743131"/>
                    <a:pt x="513884" y="743131"/>
                  </a:cubicBezTo>
                  <a:lnTo>
                    <a:pt x="516307" y="744652"/>
                  </a:lnTo>
                  <a:lnTo>
                    <a:pt x="518453" y="745482"/>
                  </a:lnTo>
                  <a:lnTo>
                    <a:pt x="520390" y="745206"/>
                  </a:lnTo>
                  <a:lnTo>
                    <a:pt x="521636" y="744306"/>
                  </a:lnTo>
                  <a:lnTo>
                    <a:pt x="523020" y="743131"/>
                  </a:lnTo>
                  <a:lnTo>
                    <a:pt x="525097" y="741955"/>
                  </a:lnTo>
                  <a:lnTo>
                    <a:pt x="523020" y="741955"/>
                  </a:lnTo>
                  <a:lnTo>
                    <a:pt x="521359" y="742508"/>
                  </a:lnTo>
                  <a:lnTo>
                    <a:pt x="519629" y="742854"/>
                  </a:lnTo>
                  <a:lnTo>
                    <a:pt x="517553" y="742093"/>
                  </a:lnTo>
                  <a:lnTo>
                    <a:pt x="515753" y="740571"/>
                  </a:lnTo>
                  <a:lnTo>
                    <a:pt x="515546" y="739464"/>
                  </a:lnTo>
                  <a:lnTo>
                    <a:pt x="516168" y="738288"/>
                  </a:lnTo>
                  <a:lnTo>
                    <a:pt x="516722" y="736559"/>
                  </a:lnTo>
                  <a:lnTo>
                    <a:pt x="517068" y="733031"/>
                  </a:lnTo>
                  <a:lnTo>
                    <a:pt x="517760" y="731648"/>
                  </a:lnTo>
                  <a:lnTo>
                    <a:pt x="519352" y="729849"/>
                  </a:lnTo>
                  <a:lnTo>
                    <a:pt x="522536" y="727013"/>
                  </a:lnTo>
                  <a:lnTo>
                    <a:pt x="524335" y="725699"/>
                  </a:lnTo>
                  <a:lnTo>
                    <a:pt x="526135" y="724661"/>
                  </a:lnTo>
                  <a:lnTo>
                    <a:pt x="522882" y="725215"/>
                  </a:lnTo>
                  <a:lnTo>
                    <a:pt x="518937" y="727221"/>
                  </a:lnTo>
                  <a:lnTo>
                    <a:pt x="504403" y="736213"/>
                  </a:lnTo>
                  <a:lnTo>
                    <a:pt x="501288" y="736628"/>
                  </a:lnTo>
                  <a:lnTo>
                    <a:pt x="499765" y="732962"/>
                  </a:lnTo>
                  <a:lnTo>
                    <a:pt x="500111" y="728604"/>
                  </a:lnTo>
                  <a:lnTo>
                    <a:pt x="501704" y="724315"/>
                  </a:lnTo>
                  <a:lnTo>
                    <a:pt x="504403" y="720995"/>
                  </a:lnTo>
                  <a:lnTo>
                    <a:pt x="508002" y="719612"/>
                  </a:lnTo>
                  <a:lnTo>
                    <a:pt x="508763" y="719819"/>
                  </a:lnTo>
                  <a:lnTo>
                    <a:pt x="510493" y="720649"/>
                  </a:lnTo>
                  <a:lnTo>
                    <a:pt x="511462" y="720787"/>
                  </a:lnTo>
                  <a:lnTo>
                    <a:pt x="512569" y="720442"/>
                  </a:lnTo>
                  <a:lnTo>
                    <a:pt x="513192" y="719888"/>
                  </a:lnTo>
                  <a:lnTo>
                    <a:pt x="513816" y="719266"/>
                  </a:lnTo>
                  <a:lnTo>
                    <a:pt x="514784" y="718643"/>
                  </a:lnTo>
                  <a:lnTo>
                    <a:pt x="518660" y="717467"/>
                  </a:lnTo>
                  <a:lnTo>
                    <a:pt x="520390" y="716776"/>
                  </a:lnTo>
                  <a:lnTo>
                    <a:pt x="521844" y="715530"/>
                  </a:lnTo>
                  <a:lnTo>
                    <a:pt x="516653" y="716499"/>
                  </a:lnTo>
                  <a:lnTo>
                    <a:pt x="513816" y="716499"/>
                  </a:lnTo>
                  <a:cubicBezTo>
                    <a:pt x="513816" y="716499"/>
                    <a:pt x="512223" y="715392"/>
                    <a:pt x="512223" y="715392"/>
                  </a:cubicBezTo>
                  <a:lnTo>
                    <a:pt x="512708" y="713178"/>
                  </a:lnTo>
                  <a:lnTo>
                    <a:pt x="514853" y="710827"/>
                  </a:lnTo>
                  <a:lnTo>
                    <a:pt x="517484" y="708544"/>
                  </a:lnTo>
                  <a:lnTo>
                    <a:pt x="519352" y="706538"/>
                  </a:lnTo>
                  <a:lnTo>
                    <a:pt x="521359" y="701903"/>
                  </a:lnTo>
                  <a:lnTo>
                    <a:pt x="522744" y="699828"/>
                  </a:lnTo>
                  <a:lnTo>
                    <a:pt x="525235" y="698237"/>
                  </a:lnTo>
                  <a:lnTo>
                    <a:pt x="528280" y="697684"/>
                  </a:lnTo>
                  <a:lnTo>
                    <a:pt x="529042" y="699067"/>
                  </a:lnTo>
                  <a:lnTo>
                    <a:pt x="528350" y="705085"/>
                  </a:lnTo>
                  <a:lnTo>
                    <a:pt x="529803" y="700796"/>
                  </a:lnTo>
                  <a:lnTo>
                    <a:pt x="530772" y="698652"/>
                  </a:lnTo>
                  <a:lnTo>
                    <a:pt x="532087" y="696923"/>
                  </a:lnTo>
                  <a:lnTo>
                    <a:pt x="533541" y="695816"/>
                  </a:lnTo>
                  <a:lnTo>
                    <a:pt x="536655" y="694502"/>
                  </a:lnTo>
                  <a:lnTo>
                    <a:pt x="538039" y="693395"/>
                  </a:lnTo>
                  <a:lnTo>
                    <a:pt x="527519" y="695677"/>
                  </a:lnTo>
                  <a:lnTo>
                    <a:pt x="519768" y="701004"/>
                  </a:lnTo>
                  <a:lnTo>
                    <a:pt x="506894" y="715807"/>
                  </a:lnTo>
                  <a:lnTo>
                    <a:pt x="503641" y="718920"/>
                  </a:lnTo>
                  <a:lnTo>
                    <a:pt x="500665" y="720787"/>
                  </a:lnTo>
                  <a:lnTo>
                    <a:pt x="498935" y="720027"/>
                  </a:lnTo>
                  <a:lnTo>
                    <a:pt x="499350" y="715254"/>
                  </a:lnTo>
                  <a:lnTo>
                    <a:pt x="500873" y="708544"/>
                  </a:lnTo>
                  <a:lnTo>
                    <a:pt x="501565" y="707368"/>
                  </a:lnTo>
                  <a:lnTo>
                    <a:pt x="503434" y="706953"/>
                  </a:lnTo>
                  <a:lnTo>
                    <a:pt x="508625" y="706953"/>
                  </a:lnTo>
                  <a:cubicBezTo>
                    <a:pt x="508625" y="706953"/>
                    <a:pt x="510978" y="706192"/>
                    <a:pt x="510978" y="706192"/>
                  </a:cubicBezTo>
                  <a:lnTo>
                    <a:pt x="508278" y="704601"/>
                  </a:lnTo>
                  <a:lnTo>
                    <a:pt x="505302" y="704048"/>
                  </a:lnTo>
                  <a:lnTo>
                    <a:pt x="502465" y="702872"/>
                  </a:lnTo>
                  <a:lnTo>
                    <a:pt x="500319" y="699413"/>
                  </a:lnTo>
                  <a:lnTo>
                    <a:pt x="500319" y="695055"/>
                  </a:lnTo>
                  <a:cubicBezTo>
                    <a:pt x="500319" y="695055"/>
                    <a:pt x="502811" y="692496"/>
                    <a:pt x="502811" y="692496"/>
                  </a:cubicBezTo>
                  <a:lnTo>
                    <a:pt x="506617" y="690420"/>
                  </a:lnTo>
                  <a:lnTo>
                    <a:pt x="510078" y="687515"/>
                  </a:lnTo>
                  <a:lnTo>
                    <a:pt x="508071" y="688138"/>
                  </a:lnTo>
                  <a:lnTo>
                    <a:pt x="504195" y="690974"/>
                  </a:lnTo>
                  <a:lnTo>
                    <a:pt x="501980" y="691389"/>
                  </a:lnTo>
                  <a:lnTo>
                    <a:pt x="499973" y="690420"/>
                  </a:lnTo>
                  <a:lnTo>
                    <a:pt x="498589" y="688691"/>
                  </a:lnTo>
                  <a:lnTo>
                    <a:pt x="497689" y="686478"/>
                  </a:lnTo>
                  <a:lnTo>
                    <a:pt x="497205" y="684333"/>
                  </a:lnTo>
                  <a:lnTo>
                    <a:pt x="496513" y="677208"/>
                  </a:lnTo>
                  <a:lnTo>
                    <a:pt x="496789" y="675686"/>
                  </a:lnTo>
                  <a:lnTo>
                    <a:pt x="498312" y="674856"/>
                  </a:lnTo>
                  <a:lnTo>
                    <a:pt x="500527" y="674856"/>
                  </a:lnTo>
                  <a:cubicBezTo>
                    <a:pt x="500527" y="674856"/>
                    <a:pt x="504818" y="675202"/>
                    <a:pt x="504818" y="675202"/>
                  </a:cubicBezTo>
                  <a:lnTo>
                    <a:pt x="507656" y="674856"/>
                  </a:lnTo>
                  <a:lnTo>
                    <a:pt x="513262" y="673542"/>
                  </a:lnTo>
                  <a:lnTo>
                    <a:pt x="516030" y="673196"/>
                  </a:lnTo>
                  <a:lnTo>
                    <a:pt x="518383" y="673335"/>
                  </a:lnTo>
                  <a:lnTo>
                    <a:pt x="523090" y="674165"/>
                  </a:lnTo>
                  <a:lnTo>
                    <a:pt x="525443" y="674165"/>
                  </a:lnTo>
                  <a:cubicBezTo>
                    <a:pt x="525443" y="674165"/>
                    <a:pt x="530426" y="673335"/>
                    <a:pt x="530426" y="673335"/>
                  </a:cubicBezTo>
                  <a:lnTo>
                    <a:pt x="533541" y="673196"/>
                  </a:lnTo>
                  <a:lnTo>
                    <a:pt x="535963" y="674649"/>
                  </a:lnTo>
                  <a:lnTo>
                    <a:pt x="538939" y="678523"/>
                  </a:lnTo>
                  <a:lnTo>
                    <a:pt x="539770" y="678038"/>
                  </a:lnTo>
                  <a:lnTo>
                    <a:pt x="539493" y="674303"/>
                  </a:lnTo>
                  <a:lnTo>
                    <a:pt x="542538" y="672574"/>
                  </a:lnTo>
                  <a:lnTo>
                    <a:pt x="546898" y="671467"/>
                  </a:lnTo>
                  <a:lnTo>
                    <a:pt x="550635" y="669807"/>
                  </a:lnTo>
                  <a:lnTo>
                    <a:pt x="546898" y="669461"/>
                  </a:lnTo>
                  <a:lnTo>
                    <a:pt x="546137" y="667662"/>
                  </a:lnTo>
                  <a:lnTo>
                    <a:pt x="547313" y="662198"/>
                  </a:lnTo>
                  <a:lnTo>
                    <a:pt x="544822" y="664964"/>
                  </a:lnTo>
                  <a:lnTo>
                    <a:pt x="544199" y="667732"/>
                  </a:lnTo>
                  <a:lnTo>
                    <a:pt x="543368" y="670014"/>
                  </a:lnTo>
                  <a:lnTo>
                    <a:pt x="540185" y="671329"/>
                  </a:lnTo>
                  <a:lnTo>
                    <a:pt x="537140" y="671329"/>
                  </a:lnTo>
                  <a:cubicBezTo>
                    <a:pt x="537140" y="671329"/>
                    <a:pt x="533748" y="670775"/>
                    <a:pt x="533748" y="670775"/>
                  </a:cubicBezTo>
                  <a:lnTo>
                    <a:pt x="530980" y="669392"/>
                  </a:lnTo>
                  <a:lnTo>
                    <a:pt x="529872" y="667109"/>
                  </a:lnTo>
                  <a:lnTo>
                    <a:pt x="529042" y="668423"/>
                  </a:lnTo>
                  <a:lnTo>
                    <a:pt x="528419" y="669807"/>
                  </a:lnTo>
                  <a:lnTo>
                    <a:pt x="527727" y="671052"/>
                  </a:lnTo>
                  <a:lnTo>
                    <a:pt x="526619" y="671882"/>
                  </a:lnTo>
                  <a:lnTo>
                    <a:pt x="524889" y="672297"/>
                  </a:lnTo>
                  <a:lnTo>
                    <a:pt x="523020" y="671951"/>
                  </a:lnTo>
                  <a:lnTo>
                    <a:pt x="521083" y="671467"/>
                  </a:lnTo>
                  <a:lnTo>
                    <a:pt x="519214" y="671121"/>
                  </a:lnTo>
                  <a:lnTo>
                    <a:pt x="515823" y="671398"/>
                  </a:lnTo>
                  <a:lnTo>
                    <a:pt x="509317" y="672920"/>
                  </a:lnTo>
                  <a:lnTo>
                    <a:pt x="506133" y="673335"/>
                  </a:lnTo>
                  <a:lnTo>
                    <a:pt x="503157" y="672920"/>
                  </a:lnTo>
                  <a:lnTo>
                    <a:pt x="500457" y="671605"/>
                  </a:lnTo>
                  <a:lnTo>
                    <a:pt x="498312" y="669530"/>
                  </a:lnTo>
                  <a:lnTo>
                    <a:pt x="496928" y="666971"/>
                  </a:lnTo>
                  <a:lnTo>
                    <a:pt x="496651" y="663581"/>
                  </a:lnTo>
                  <a:lnTo>
                    <a:pt x="498174" y="662059"/>
                  </a:lnTo>
                  <a:lnTo>
                    <a:pt x="503780" y="660399"/>
                  </a:lnTo>
                  <a:lnTo>
                    <a:pt x="501219" y="659016"/>
                  </a:lnTo>
                  <a:lnTo>
                    <a:pt x="498658" y="656802"/>
                  </a:lnTo>
                  <a:lnTo>
                    <a:pt x="496444" y="654243"/>
                  </a:lnTo>
                  <a:lnTo>
                    <a:pt x="495198" y="651753"/>
                  </a:lnTo>
                  <a:lnTo>
                    <a:pt x="494990" y="648086"/>
                  </a:lnTo>
                  <a:lnTo>
                    <a:pt x="496928" y="646426"/>
                  </a:lnTo>
                  <a:lnTo>
                    <a:pt x="500111" y="646080"/>
                  </a:lnTo>
                  <a:lnTo>
                    <a:pt x="503641" y="646288"/>
                  </a:lnTo>
                  <a:lnTo>
                    <a:pt x="507310" y="646910"/>
                  </a:lnTo>
                  <a:lnTo>
                    <a:pt x="514231" y="649193"/>
                  </a:lnTo>
                  <a:lnTo>
                    <a:pt x="517829" y="649954"/>
                  </a:lnTo>
                  <a:lnTo>
                    <a:pt x="521705" y="649954"/>
                  </a:lnTo>
                  <a:cubicBezTo>
                    <a:pt x="521705" y="649954"/>
                    <a:pt x="525512" y="649470"/>
                    <a:pt x="525512" y="649470"/>
                  </a:cubicBezTo>
                  <a:lnTo>
                    <a:pt x="529180" y="648363"/>
                  </a:lnTo>
                  <a:lnTo>
                    <a:pt x="532710" y="647049"/>
                  </a:lnTo>
                  <a:lnTo>
                    <a:pt x="530357" y="646703"/>
                  </a:lnTo>
                  <a:lnTo>
                    <a:pt x="524820" y="647464"/>
                  </a:lnTo>
                  <a:lnTo>
                    <a:pt x="522190" y="647671"/>
                  </a:lnTo>
                  <a:lnTo>
                    <a:pt x="519352" y="647325"/>
                  </a:lnTo>
                  <a:lnTo>
                    <a:pt x="510978" y="645319"/>
                  </a:lnTo>
                  <a:lnTo>
                    <a:pt x="506617" y="644697"/>
                  </a:lnTo>
                  <a:lnTo>
                    <a:pt x="501288" y="643452"/>
                  </a:lnTo>
                  <a:lnTo>
                    <a:pt x="498381" y="641238"/>
                  </a:lnTo>
                  <a:lnTo>
                    <a:pt x="501288" y="637364"/>
                  </a:lnTo>
                  <a:lnTo>
                    <a:pt x="501911" y="637364"/>
                  </a:lnTo>
                  <a:lnTo>
                    <a:pt x="502672" y="637710"/>
                  </a:lnTo>
                  <a:lnTo>
                    <a:pt x="503641" y="637987"/>
                  </a:lnTo>
                  <a:lnTo>
                    <a:pt x="504610" y="637849"/>
                  </a:lnTo>
                  <a:lnTo>
                    <a:pt x="505372" y="637157"/>
                  </a:lnTo>
                  <a:lnTo>
                    <a:pt x="507379" y="634459"/>
                  </a:lnTo>
                  <a:lnTo>
                    <a:pt x="509109" y="633006"/>
                  </a:lnTo>
                  <a:lnTo>
                    <a:pt x="511254" y="631554"/>
                  </a:lnTo>
                  <a:lnTo>
                    <a:pt x="513608" y="630447"/>
                  </a:lnTo>
                  <a:lnTo>
                    <a:pt x="516030" y="630101"/>
                  </a:lnTo>
                  <a:lnTo>
                    <a:pt x="517691" y="630447"/>
                  </a:lnTo>
                  <a:lnTo>
                    <a:pt x="520737" y="631623"/>
                  </a:lnTo>
                  <a:lnTo>
                    <a:pt x="522813" y="631831"/>
                  </a:lnTo>
                  <a:lnTo>
                    <a:pt x="525166" y="631554"/>
                  </a:lnTo>
                  <a:lnTo>
                    <a:pt x="527658" y="631000"/>
                  </a:lnTo>
                  <a:lnTo>
                    <a:pt x="530011" y="629963"/>
                  </a:lnTo>
                  <a:lnTo>
                    <a:pt x="531880" y="628441"/>
                  </a:lnTo>
                  <a:lnTo>
                    <a:pt x="525443" y="629755"/>
                  </a:lnTo>
                  <a:lnTo>
                    <a:pt x="521844" y="630170"/>
                  </a:lnTo>
                  <a:lnTo>
                    <a:pt x="519975" y="629479"/>
                  </a:lnTo>
                  <a:lnTo>
                    <a:pt x="520529" y="627196"/>
                  </a:lnTo>
                  <a:lnTo>
                    <a:pt x="523020" y="625466"/>
                  </a:lnTo>
                  <a:lnTo>
                    <a:pt x="526066" y="624360"/>
                  </a:lnTo>
                  <a:lnTo>
                    <a:pt x="528419" y="623876"/>
                  </a:lnTo>
                  <a:lnTo>
                    <a:pt x="531810" y="623460"/>
                  </a:lnTo>
                  <a:lnTo>
                    <a:pt x="535340" y="623322"/>
                  </a:lnTo>
                  <a:lnTo>
                    <a:pt x="538801" y="623530"/>
                  </a:lnTo>
                  <a:lnTo>
                    <a:pt x="542261" y="624083"/>
                  </a:lnTo>
                  <a:lnTo>
                    <a:pt x="547452" y="625743"/>
                  </a:lnTo>
                  <a:lnTo>
                    <a:pt x="550013" y="625951"/>
                  </a:lnTo>
                  <a:lnTo>
                    <a:pt x="552504" y="624775"/>
                  </a:lnTo>
                  <a:lnTo>
                    <a:pt x="550220" y="624567"/>
                  </a:lnTo>
                  <a:lnTo>
                    <a:pt x="549252" y="623876"/>
                  </a:lnTo>
                  <a:lnTo>
                    <a:pt x="549459" y="622838"/>
                  </a:lnTo>
                  <a:lnTo>
                    <a:pt x="550567" y="621593"/>
                  </a:lnTo>
                  <a:lnTo>
                    <a:pt x="552712" y="620624"/>
                  </a:lnTo>
                  <a:lnTo>
                    <a:pt x="555550" y="620209"/>
                  </a:lnTo>
                  <a:lnTo>
                    <a:pt x="560810" y="620002"/>
                  </a:lnTo>
                  <a:lnTo>
                    <a:pt x="558872" y="618826"/>
                  </a:lnTo>
                  <a:lnTo>
                    <a:pt x="556034" y="618964"/>
                  </a:lnTo>
                  <a:lnTo>
                    <a:pt x="550497" y="620140"/>
                  </a:lnTo>
                  <a:lnTo>
                    <a:pt x="548144" y="620140"/>
                  </a:lnTo>
                  <a:lnTo>
                    <a:pt x="541638" y="619379"/>
                  </a:lnTo>
                  <a:lnTo>
                    <a:pt x="539700" y="619794"/>
                  </a:lnTo>
                  <a:lnTo>
                    <a:pt x="537140" y="620555"/>
                  </a:lnTo>
                  <a:lnTo>
                    <a:pt x="534648" y="621109"/>
                  </a:lnTo>
                  <a:lnTo>
                    <a:pt x="532987" y="620693"/>
                  </a:lnTo>
                  <a:lnTo>
                    <a:pt x="532987" y="619310"/>
                  </a:lnTo>
                  <a:cubicBezTo>
                    <a:pt x="532987" y="619310"/>
                    <a:pt x="534094" y="617166"/>
                    <a:pt x="534094" y="617166"/>
                  </a:cubicBezTo>
                  <a:lnTo>
                    <a:pt x="535548" y="615090"/>
                  </a:lnTo>
                  <a:lnTo>
                    <a:pt x="536724" y="613776"/>
                  </a:lnTo>
                  <a:lnTo>
                    <a:pt x="540116" y="611701"/>
                  </a:lnTo>
                  <a:lnTo>
                    <a:pt x="544614" y="609833"/>
                  </a:lnTo>
                  <a:lnTo>
                    <a:pt x="549320" y="608450"/>
                  </a:lnTo>
                  <a:lnTo>
                    <a:pt x="553266" y="607758"/>
                  </a:lnTo>
                  <a:lnTo>
                    <a:pt x="558387" y="608242"/>
                  </a:lnTo>
                  <a:lnTo>
                    <a:pt x="562886" y="610317"/>
                  </a:lnTo>
                  <a:lnTo>
                    <a:pt x="571676" y="616266"/>
                  </a:lnTo>
                  <a:lnTo>
                    <a:pt x="569600" y="613500"/>
                  </a:lnTo>
                  <a:lnTo>
                    <a:pt x="563509" y="608657"/>
                  </a:lnTo>
                  <a:lnTo>
                    <a:pt x="562055" y="605821"/>
                  </a:lnTo>
                  <a:lnTo>
                    <a:pt x="563440" y="602501"/>
                  </a:lnTo>
                  <a:lnTo>
                    <a:pt x="567038" y="601394"/>
                  </a:lnTo>
                  <a:lnTo>
                    <a:pt x="570638" y="600771"/>
                  </a:lnTo>
                  <a:lnTo>
                    <a:pt x="572091" y="598835"/>
                  </a:lnTo>
                  <a:lnTo>
                    <a:pt x="570568" y="596760"/>
                  </a:lnTo>
                  <a:lnTo>
                    <a:pt x="568008" y="595929"/>
                  </a:lnTo>
                  <a:lnTo>
                    <a:pt x="566692" y="594753"/>
                  </a:lnTo>
                  <a:lnTo>
                    <a:pt x="568907" y="591848"/>
                  </a:lnTo>
                  <a:lnTo>
                    <a:pt x="571745" y="590326"/>
                  </a:lnTo>
                  <a:lnTo>
                    <a:pt x="575759" y="589289"/>
                  </a:lnTo>
                  <a:lnTo>
                    <a:pt x="579704" y="589289"/>
                  </a:lnTo>
                  <a:cubicBezTo>
                    <a:pt x="579704" y="589289"/>
                    <a:pt x="582404" y="590949"/>
                    <a:pt x="582404" y="590949"/>
                  </a:cubicBezTo>
                  <a:lnTo>
                    <a:pt x="582404" y="592056"/>
                  </a:lnTo>
                  <a:cubicBezTo>
                    <a:pt x="582404" y="592056"/>
                    <a:pt x="581850" y="593163"/>
                    <a:pt x="581850" y="593163"/>
                  </a:cubicBezTo>
                  <a:lnTo>
                    <a:pt x="581227" y="594200"/>
                  </a:lnTo>
                  <a:lnTo>
                    <a:pt x="581227" y="594823"/>
                  </a:lnTo>
                  <a:lnTo>
                    <a:pt x="582611" y="595376"/>
                  </a:lnTo>
                  <a:lnTo>
                    <a:pt x="583580" y="594684"/>
                  </a:lnTo>
                  <a:lnTo>
                    <a:pt x="584618" y="593370"/>
                  </a:lnTo>
                  <a:lnTo>
                    <a:pt x="586003" y="592056"/>
                  </a:lnTo>
                  <a:lnTo>
                    <a:pt x="587041" y="591641"/>
                  </a:lnTo>
                  <a:lnTo>
                    <a:pt x="590847" y="590534"/>
                  </a:lnTo>
                  <a:lnTo>
                    <a:pt x="592093" y="590326"/>
                  </a:lnTo>
                  <a:lnTo>
                    <a:pt x="593754" y="590534"/>
                  </a:lnTo>
                  <a:lnTo>
                    <a:pt x="594723" y="590949"/>
                  </a:lnTo>
                  <a:lnTo>
                    <a:pt x="595485" y="591779"/>
                  </a:lnTo>
                  <a:lnTo>
                    <a:pt x="599360" y="596552"/>
                  </a:lnTo>
                  <a:lnTo>
                    <a:pt x="599637" y="597036"/>
                  </a:lnTo>
                  <a:lnTo>
                    <a:pt x="600675" y="597313"/>
                  </a:lnTo>
                  <a:lnTo>
                    <a:pt x="601160" y="597105"/>
                  </a:lnTo>
                  <a:lnTo>
                    <a:pt x="601783" y="596552"/>
                  </a:lnTo>
                  <a:lnTo>
                    <a:pt x="603167" y="596068"/>
                  </a:lnTo>
                  <a:lnTo>
                    <a:pt x="606420" y="595653"/>
                  </a:lnTo>
                  <a:lnTo>
                    <a:pt x="612857" y="595653"/>
                  </a:lnTo>
                  <a:lnTo>
                    <a:pt x="616109" y="595445"/>
                  </a:lnTo>
                  <a:lnTo>
                    <a:pt x="614725" y="591779"/>
                  </a:lnTo>
                  <a:lnTo>
                    <a:pt x="616179" y="589496"/>
                  </a:lnTo>
                  <a:lnTo>
                    <a:pt x="619293" y="587975"/>
                  </a:lnTo>
                  <a:lnTo>
                    <a:pt x="622684" y="586660"/>
                  </a:lnTo>
                  <a:lnTo>
                    <a:pt x="625660" y="585069"/>
                  </a:lnTo>
                  <a:lnTo>
                    <a:pt x="627806" y="583202"/>
                  </a:lnTo>
                  <a:lnTo>
                    <a:pt x="628014" y="581403"/>
                  </a:lnTo>
                  <a:lnTo>
                    <a:pt x="624761" y="580019"/>
                  </a:lnTo>
                  <a:lnTo>
                    <a:pt x="627598" y="578014"/>
                  </a:lnTo>
                  <a:lnTo>
                    <a:pt x="630643" y="576284"/>
                  </a:lnTo>
                  <a:lnTo>
                    <a:pt x="627875" y="574831"/>
                  </a:lnTo>
                  <a:lnTo>
                    <a:pt x="624830" y="575454"/>
                  </a:lnTo>
                  <a:lnTo>
                    <a:pt x="621854" y="577253"/>
                  </a:lnTo>
                  <a:lnTo>
                    <a:pt x="619362" y="579189"/>
                  </a:lnTo>
                  <a:lnTo>
                    <a:pt x="621093" y="582510"/>
                  </a:lnTo>
                  <a:lnTo>
                    <a:pt x="617355" y="586245"/>
                  </a:lnTo>
                  <a:lnTo>
                    <a:pt x="611610" y="589565"/>
                  </a:lnTo>
                  <a:lnTo>
                    <a:pt x="604689" y="592748"/>
                  </a:lnTo>
                  <a:lnTo>
                    <a:pt x="602336" y="593301"/>
                  </a:lnTo>
                  <a:lnTo>
                    <a:pt x="600260" y="593093"/>
                  </a:lnTo>
                  <a:lnTo>
                    <a:pt x="598253" y="591848"/>
                  </a:lnTo>
                  <a:lnTo>
                    <a:pt x="596869" y="589980"/>
                  </a:lnTo>
                  <a:lnTo>
                    <a:pt x="595761" y="588044"/>
                  </a:lnTo>
                  <a:lnTo>
                    <a:pt x="594308" y="587006"/>
                  </a:lnTo>
                  <a:lnTo>
                    <a:pt x="591955" y="587767"/>
                  </a:lnTo>
                  <a:lnTo>
                    <a:pt x="591816" y="584585"/>
                  </a:lnTo>
                  <a:lnTo>
                    <a:pt x="593892" y="581680"/>
                  </a:lnTo>
                  <a:lnTo>
                    <a:pt x="599083" y="576838"/>
                  </a:lnTo>
                  <a:lnTo>
                    <a:pt x="602267" y="572411"/>
                  </a:lnTo>
                  <a:lnTo>
                    <a:pt x="611472" y="561965"/>
                  </a:lnTo>
                  <a:lnTo>
                    <a:pt x="620608" y="554079"/>
                  </a:lnTo>
                  <a:lnTo>
                    <a:pt x="624069" y="551797"/>
                  </a:lnTo>
                  <a:lnTo>
                    <a:pt x="627875" y="550137"/>
                  </a:lnTo>
                  <a:lnTo>
                    <a:pt x="631474" y="548200"/>
                  </a:lnTo>
                  <a:lnTo>
                    <a:pt x="634381" y="545087"/>
                  </a:lnTo>
                  <a:lnTo>
                    <a:pt x="632582" y="545225"/>
                  </a:lnTo>
                  <a:lnTo>
                    <a:pt x="630851" y="545848"/>
                  </a:lnTo>
                  <a:lnTo>
                    <a:pt x="627391" y="547439"/>
                  </a:lnTo>
                  <a:lnTo>
                    <a:pt x="627598" y="544672"/>
                  </a:lnTo>
                  <a:lnTo>
                    <a:pt x="628360" y="542320"/>
                  </a:lnTo>
                  <a:lnTo>
                    <a:pt x="629675" y="540245"/>
                  </a:lnTo>
                  <a:lnTo>
                    <a:pt x="631682" y="538308"/>
                  </a:lnTo>
                  <a:lnTo>
                    <a:pt x="638118" y="533604"/>
                  </a:lnTo>
                  <a:lnTo>
                    <a:pt x="642063" y="531252"/>
                  </a:lnTo>
                  <a:lnTo>
                    <a:pt x="644763" y="530422"/>
                  </a:lnTo>
                  <a:lnTo>
                    <a:pt x="646700" y="531391"/>
                  </a:lnTo>
                  <a:lnTo>
                    <a:pt x="648085" y="532843"/>
                  </a:lnTo>
                  <a:lnTo>
                    <a:pt x="649815" y="533881"/>
                  </a:lnTo>
                  <a:lnTo>
                    <a:pt x="652653" y="533397"/>
                  </a:lnTo>
                  <a:lnTo>
                    <a:pt x="655075" y="531667"/>
                  </a:lnTo>
                  <a:lnTo>
                    <a:pt x="657359" y="528900"/>
                  </a:lnTo>
                  <a:lnTo>
                    <a:pt x="661096" y="523297"/>
                  </a:lnTo>
                  <a:lnTo>
                    <a:pt x="658466" y="524957"/>
                  </a:lnTo>
                  <a:lnTo>
                    <a:pt x="656044" y="527240"/>
                  </a:lnTo>
                  <a:lnTo>
                    <a:pt x="653414" y="529177"/>
                  </a:lnTo>
                  <a:lnTo>
                    <a:pt x="650438" y="529800"/>
                  </a:lnTo>
                  <a:lnTo>
                    <a:pt x="649330" y="529108"/>
                  </a:lnTo>
                  <a:lnTo>
                    <a:pt x="645732" y="526064"/>
                  </a:lnTo>
                  <a:lnTo>
                    <a:pt x="644763" y="524957"/>
                  </a:lnTo>
                  <a:lnTo>
                    <a:pt x="644763" y="519078"/>
                  </a:lnTo>
                  <a:lnTo>
                    <a:pt x="647877" y="512783"/>
                  </a:lnTo>
                  <a:lnTo>
                    <a:pt x="655283" y="501992"/>
                  </a:lnTo>
                  <a:lnTo>
                    <a:pt x="655975" y="500262"/>
                  </a:lnTo>
                  <a:lnTo>
                    <a:pt x="656459" y="498810"/>
                  </a:lnTo>
                  <a:lnTo>
                    <a:pt x="657151" y="497426"/>
                  </a:lnTo>
                  <a:lnTo>
                    <a:pt x="658674" y="496250"/>
                  </a:lnTo>
                  <a:lnTo>
                    <a:pt x="659781" y="496112"/>
                  </a:lnTo>
                  <a:lnTo>
                    <a:pt x="661166" y="496389"/>
                  </a:lnTo>
                  <a:lnTo>
                    <a:pt x="662481" y="496389"/>
                  </a:lnTo>
                  <a:cubicBezTo>
                    <a:pt x="662481" y="496389"/>
                    <a:pt x="663450" y="495835"/>
                    <a:pt x="663450" y="495835"/>
                  </a:cubicBezTo>
                  <a:lnTo>
                    <a:pt x="663311" y="493829"/>
                  </a:lnTo>
                  <a:lnTo>
                    <a:pt x="659297" y="490786"/>
                  </a:lnTo>
                  <a:lnTo>
                    <a:pt x="659435" y="488711"/>
                  </a:lnTo>
                  <a:lnTo>
                    <a:pt x="661858" y="487189"/>
                  </a:lnTo>
                  <a:lnTo>
                    <a:pt x="665664" y="486220"/>
                  </a:lnTo>
                  <a:lnTo>
                    <a:pt x="675977" y="484629"/>
                  </a:lnTo>
                  <a:lnTo>
                    <a:pt x="678953" y="483799"/>
                  </a:lnTo>
                  <a:lnTo>
                    <a:pt x="681721" y="482485"/>
                  </a:lnTo>
                  <a:lnTo>
                    <a:pt x="684213" y="480341"/>
                  </a:lnTo>
                  <a:lnTo>
                    <a:pt x="678261" y="479995"/>
                  </a:lnTo>
                  <a:lnTo>
                    <a:pt x="670717" y="482416"/>
                  </a:lnTo>
                  <a:lnTo>
                    <a:pt x="664972" y="482208"/>
                  </a:lnTo>
                  <a:lnTo>
                    <a:pt x="664350" y="474115"/>
                  </a:lnTo>
                  <a:lnTo>
                    <a:pt x="664903" y="472040"/>
                  </a:lnTo>
                  <a:lnTo>
                    <a:pt x="665457" y="471071"/>
                  </a:lnTo>
                  <a:lnTo>
                    <a:pt x="666080" y="470380"/>
                  </a:lnTo>
                  <a:lnTo>
                    <a:pt x="666841" y="469134"/>
                  </a:lnTo>
                  <a:lnTo>
                    <a:pt x="668018" y="466229"/>
                  </a:lnTo>
                  <a:lnTo>
                    <a:pt x="668641" y="465053"/>
                  </a:lnTo>
                  <a:lnTo>
                    <a:pt x="669956" y="463739"/>
                  </a:lnTo>
                  <a:lnTo>
                    <a:pt x="672862" y="461871"/>
                  </a:lnTo>
                  <a:lnTo>
                    <a:pt x="675977" y="461110"/>
                  </a:lnTo>
                  <a:lnTo>
                    <a:pt x="682690" y="460142"/>
                  </a:lnTo>
                  <a:lnTo>
                    <a:pt x="681445" y="459519"/>
                  </a:lnTo>
                  <a:lnTo>
                    <a:pt x="678330" y="458551"/>
                  </a:lnTo>
                  <a:lnTo>
                    <a:pt x="677430" y="457998"/>
                  </a:lnTo>
                  <a:lnTo>
                    <a:pt x="676600" y="456268"/>
                  </a:lnTo>
                  <a:lnTo>
                    <a:pt x="677015" y="455438"/>
                  </a:lnTo>
                  <a:lnTo>
                    <a:pt x="678192" y="454816"/>
                  </a:lnTo>
                  <a:lnTo>
                    <a:pt x="679576" y="453847"/>
                  </a:lnTo>
                  <a:lnTo>
                    <a:pt x="683936" y="449904"/>
                  </a:lnTo>
                  <a:lnTo>
                    <a:pt x="686427" y="448313"/>
                  </a:lnTo>
                  <a:lnTo>
                    <a:pt x="689196" y="447276"/>
                  </a:lnTo>
                  <a:lnTo>
                    <a:pt x="709821" y="444716"/>
                  </a:lnTo>
                  <a:lnTo>
                    <a:pt x="713281" y="443125"/>
                  </a:lnTo>
                  <a:lnTo>
                    <a:pt x="709544" y="442710"/>
                  </a:lnTo>
                  <a:lnTo>
                    <a:pt x="694802" y="442364"/>
                  </a:lnTo>
                  <a:lnTo>
                    <a:pt x="693349" y="441880"/>
                  </a:lnTo>
                  <a:lnTo>
                    <a:pt x="693626" y="440566"/>
                  </a:lnTo>
                  <a:lnTo>
                    <a:pt x="695702" y="437799"/>
                  </a:lnTo>
                  <a:lnTo>
                    <a:pt x="698193" y="434963"/>
                  </a:lnTo>
                  <a:lnTo>
                    <a:pt x="700754" y="432888"/>
                  </a:lnTo>
                  <a:lnTo>
                    <a:pt x="703730" y="431919"/>
                  </a:lnTo>
                  <a:lnTo>
                    <a:pt x="707260" y="432403"/>
                  </a:lnTo>
                  <a:lnTo>
                    <a:pt x="712451" y="434824"/>
                  </a:lnTo>
                  <a:lnTo>
                    <a:pt x="713628" y="435516"/>
                  </a:lnTo>
                  <a:lnTo>
                    <a:pt x="714458" y="436554"/>
                  </a:lnTo>
                  <a:lnTo>
                    <a:pt x="715635" y="438629"/>
                  </a:lnTo>
                  <a:lnTo>
                    <a:pt x="716604" y="439390"/>
                  </a:lnTo>
                  <a:lnTo>
                    <a:pt x="716258" y="437591"/>
                  </a:lnTo>
                  <a:lnTo>
                    <a:pt x="716535" y="435931"/>
                  </a:lnTo>
                  <a:lnTo>
                    <a:pt x="717365" y="434479"/>
                  </a:lnTo>
                  <a:lnTo>
                    <a:pt x="718680" y="433233"/>
                  </a:lnTo>
                  <a:lnTo>
                    <a:pt x="717157" y="432749"/>
                  </a:lnTo>
                  <a:lnTo>
                    <a:pt x="713420" y="432957"/>
                  </a:lnTo>
                  <a:lnTo>
                    <a:pt x="711413" y="432196"/>
                  </a:lnTo>
                  <a:lnTo>
                    <a:pt x="709821" y="430605"/>
                  </a:lnTo>
                  <a:lnTo>
                    <a:pt x="709198" y="428876"/>
                  </a:lnTo>
                  <a:lnTo>
                    <a:pt x="709752" y="427215"/>
                  </a:lnTo>
                  <a:lnTo>
                    <a:pt x="711482" y="425832"/>
                  </a:lnTo>
                  <a:lnTo>
                    <a:pt x="709406" y="425486"/>
                  </a:lnTo>
                  <a:lnTo>
                    <a:pt x="702831" y="427769"/>
                  </a:lnTo>
                  <a:lnTo>
                    <a:pt x="699716" y="427907"/>
                  </a:lnTo>
                  <a:lnTo>
                    <a:pt x="700547" y="425832"/>
                  </a:lnTo>
                  <a:lnTo>
                    <a:pt x="700824" y="424310"/>
                  </a:lnTo>
                  <a:lnTo>
                    <a:pt x="701308" y="422788"/>
                  </a:lnTo>
                  <a:lnTo>
                    <a:pt x="702692" y="420851"/>
                  </a:lnTo>
                  <a:lnTo>
                    <a:pt x="704353" y="419260"/>
                  </a:lnTo>
                  <a:lnTo>
                    <a:pt x="705876" y="418430"/>
                  </a:lnTo>
                  <a:lnTo>
                    <a:pt x="707606" y="418154"/>
                  </a:lnTo>
                  <a:lnTo>
                    <a:pt x="709821" y="418292"/>
                  </a:lnTo>
                  <a:lnTo>
                    <a:pt x="713904" y="419399"/>
                  </a:lnTo>
                  <a:lnTo>
                    <a:pt x="716189" y="419399"/>
                  </a:lnTo>
                  <a:cubicBezTo>
                    <a:pt x="716189" y="419399"/>
                    <a:pt x="716881" y="418085"/>
                    <a:pt x="716881" y="418085"/>
                  </a:cubicBezTo>
                  <a:lnTo>
                    <a:pt x="715565" y="417254"/>
                  </a:lnTo>
                  <a:lnTo>
                    <a:pt x="711067" y="416701"/>
                  </a:lnTo>
                  <a:lnTo>
                    <a:pt x="710305" y="415525"/>
                  </a:lnTo>
                  <a:lnTo>
                    <a:pt x="712451" y="414003"/>
                  </a:lnTo>
                  <a:lnTo>
                    <a:pt x="717226" y="411859"/>
                  </a:lnTo>
                  <a:lnTo>
                    <a:pt x="722141" y="410060"/>
                  </a:lnTo>
                  <a:lnTo>
                    <a:pt x="725047" y="409576"/>
                  </a:lnTo>
                  <a:lnTo>
                    <a:pt x="726916" y="411720"/>
                  </a:lnTo>
                  <a:lnTo>
                    <a:pt x="728923" y="418500"/>
                  </a:lnTo>
                  <a:lnTo>
                    <a:pt x="731346" y="420920"/>
                  </a:lnTo>
                  <a:lnTo>
                    <a:pt x="730584" y="418707"/>
                  </a:lnTo>
                  <a:lnTo>
                    <a:pt x="730723" y="416978"/>
                  </a:lnTo>
                  <a:lnTo>
                    <a:pt x="731623" y="415456"/>
                  </a:lnTo>
                  <a:lnTo>
                    <a:pt x="733076" y="413934"/>
                  </a:lnTo>
                  <a:lnTo>
                    <a:pt x="731138" y="412897"/>
                  </a:lnTo>
                  <a:lnTo>
                    <a:pt x="729616" y="411029"/>
                  </a:lnTo>
                  <a:lnTo>
                    <a:pt x="728854" y="408815"/>
                  </a:lnTo>
                  <a:lnTo>
                    <a:pt x="729200" y="406671"/>
                  </a:lnTo>
                  <a:lnTo>
                    <a:pt x="731069" y="405080"/>
                  </a:lnTo>
                  <a:lnTo>
                    <a:pt x="733837" y="404319"/>
                  </a:lnTo>
                  <a:lnTo>
                    <a:pt x="736744" y="404111"/>
                  </a:lnTo>
                  <a:lnTo>
                    <a:pt x="748649" y="404803"/>
                  </a:lnTo>
                  <a:lnTo>
                    <a:pt x="753355" y="404250"/>
                  </a:lnTo>
                  <a:lnTo>
                    <a:pt x="757646" y="402590"/>
                  </a:lnTo>
                  <a:lnTo>
                    <a:pt x="752732" y="401967"/>
                  </a:lnTo>
                  <a:lnTo>
                    <a:pt x="739305" y="402728"/>
                  </a:lnTo>
                  <a:lnTo>
                    <a:pt x="735844" y="400929"/>
                  </a:lnTo>
                  <a:lnTo>
                    <a:pt x="736329" y="398647"/>
                  </a:lnTo>
                  <a:lnTo>
                    <a:pt x="738751" y="396987"/>
                  </a:lnTo>
                  <a:lnTo>
                    <a:pt x="741796" y="395880"/>
                  </a:lnTo>
                  <a:lnTo>
                    <a:pt x="750171" y="393943"/>
                  </a:lnTo>
                  <a:lnTo>
                    <a:pt x="752801" y="392629"/>
                  </a:lnTo>
                  <a:lnTo>
                    <a:pt x="755293" y="390277"/>
                  </a:lnTo>
                  <a:lnTo>
                    <a:pt x="758338" y="385780"/>
                  </a:lnTo>
                  <a:lnTo>
                    <a:pt x="759930" y="384189"/>
                  </a:lnTo>
                  <a:lnTo>
                    <a:pt x="762767" y="382875"/>
                  </a:lnTo>
                  <a:lnTo>
                    <a:pt x="764152" y="382599"/>
                  </a:lnTo>
                  <a:lnTo>
                    <a:pt x="765882" y="382460"/>
                  </a:lnTo>
                  <a:lnTo>
                    <a:pt x="767543" y="382114"/>
                  </a:lnTo>
                  <a:lnTo>
                    <a:pt x="768650" y="381422"/>
                  </a:lnTo>
                  <a:lnTo>
                    <a:pt x="768650" y="380731"/>
                  </a:lnTo>
                  <a:lnTo>
                    <a:pt x="768028" y="378171"/>
                  </a:lnTo>
                  <a:lnTo>
                    <a:pt x="768028" y="377065"/>
                  </a:lnTo>
                  <a:cubicBezTo>
                    <a:pt x="768028" y="377065"/>
                    <a:pt x="771142" y="373675"/>
                    <a:pt x="771142" y="373675"/>
                  </a:cubicBezTo>
                  <a:lnTo>
                    <a:pt x="775502" y="374643"/>
                  </a:lnTo>
                  <a:lnTo>
                    <a:pt x="780485" y="376719"/>
                  </a:lnTo>
                  <a:lnTo>
                    <a:pt x="785400" y="376719"/>
                  </a:lnTo>
                  <a:cubicBezTo>
                    <a:pt x="785400" y="376719"/>
                    <a:pt x="782285" y="375819"/>
                    <a:pt x="782285" y="375819"/>
                  </a:cubicBezTo>
                  <a:lnTo>
                    <a:pt x="780278" y="374713"/>
                  </a:lnTo>
                  <a:lnTo>
                    <a:pt x="780001" y="373398"/>
                  </a:lnTo>
                  <a:lnTo>
                    <a:pt x="781870" y="371807"/>
                  </a:lnTo>
                  <a:lnTo>
                    <a:pt x="783116" y="371392"/>
                  </a:lnTo>
                  <a:lnTo>
                    <a:pt x="785884" y="370908"/>
                  </a:lnTo>
                  <a:lnTo>
                    <a:pt x="787199" y="370355"/>
                  </a:lnTo>
                  <a:lnTo>
                    <a:pt x="787476" y="369940"/>
                  </a:lnTo>
                  <a:lnTo>
                    <a:pt x="787891" y="368487"/>
                  </a:lnTo>
                  <a:lnTo>
                    <a:pt x="788306" y="367934"/>
                  </a:lnTo>
                  <a:lnTo>
                    <a:pt x="790936" y="366412"/>
                  </a:lnTo>
                  <a:lnTo>
                    <a:pt x="794881" y="364890"/>
                  </a:lnTo>
                  <a:lnTo>
                    <a:pt x="798827" y="363922"/>
                  </a:lnTo>
                  <a:lnTo>
                    <a:pt x="801525" y="364337"/>
                  </a:lnTo>
                  <a:lnTo>
                    <a:pt x="802287" y="366343"/>
                  </a:lnTo>
                  <a:lnTo>
                    <a:pt x="801803" y="369110"/>
                  </a:lnTo>
                  <a:lnTo>
                    <a:pt x="800903" y="372084"/>
                  </a:lnTo>
                  <a:lnTo>
                    <a:pt x="800557" y="374505"/>
                  </a:lnTo>
                  <a:lnTo>
                    <a:pt x="806578" y="364613"/>
                  </a:lnTo>
                  <a:lnTo>
                    <a:pt x="810523" y="359633"/>
                  </a:lnTo>
                  <a:lnTo>
                    <a:pt x="814884" y="358803"/>
                  </a:lnTo>
                  <a:lnTo>
                    <a:pt x="816891" y="362884"/>
                  </a:lnTo>
                  <a:lnTo>
                    <a:pt x="814745" y="368487"/>
                  </a:lnTo>
                  <a:lnTo>
                    <a:pt x="809139" y="377065"/>
                  </a:lnTo>
                  <a:lnTo>
                    <a:pt x="813084" y="375681"/>
                  </a:lnTo>
                  <a:lnTo>
                    <a:pt x="815991" y="373744"/>
                  </a:lnTo>
                  <a:lnTo>
                    <a:pt x="819105" y="372223"/>
                  </a:lnTo>
                  <a:lnTo>
                    <a:pt x="823396" y="371877"/>
                  </a:lnTo>
                  <a:lnTo>
                    <a:pt x="821805" y="370147"/>
                  </a:lnTo>
                  <a:lnTo>
                    <a:pt x="820490" y="368902"/>
                  </a:lnTo>
                  <a:lnTo>
                    <a:pt x="819521" y="367450"/>
                  </a:lnTo>
                  <a:lnTo>
                    <a:pt x="819175" y="364959"/>
                  </a:lnTo>
                  <a:lnTo>
                    <a:pt x="819521" y="362192"/>
                  </a:lnTo>
                  <a:lnTo>
                    <a:pt x="820628" y="360670"/>
                  </a:lnTo>
                  <a:lnTo>
                    <a:pt x="822427" y="360117"/>
                  </a:lnTo>
                  <a:lnTo>
                    <a:pt x="825057" y="360117"/>
                  </a:lnTo>
                  <a:lnTo>
                    <a:pt x="830663" y="361085"/>
                  </a:lnTo>
                  <a:lnTo>
                    <a:pt x="832117" y="360878"/>
                  </a:lnTo>
                  <a:lnTo>
                    <a:pt x="833847" y="359010"/>
                  </a:lnTo>
                  <a:lnTo>
                    <a:pt x="834539" y="357074"/>
                  </a:lnTo>
                  <a:lnTo>
                    <a:pt x="835647" y="356036"/>
                  </a:lnTo>
                  <a:lnTo>
                    <a:pt x="838761" y="356728"/>
                  </a:lnTo>
                  <a:lnTo>
                    <a:pt x="840561" y="357765"/>
                  </a:lnTo>
                  <a:lnTo>
                    <a:pt x="844090" y="360740"/>
                  </a:lnTo>
                  <a:lnTo>
                    <a:pt x="848381" y="363230"/>
                  </a:lnTo>
                  <a:lnTo>
                    <a:pt x="848381" y="362607"/>
                  </a:lnTo>
                  <a:cubicBezTo>
                    <a:pt x="848381" y="362607"/>
                    <a:pt x="848243" y="360325"/>
                    <a:pt x="848243" y="360325"/>
                  </a:cubicBezTo>
                  <a:lnTo>
                    <a:pt x="846790" y="355690"/>
                  </a:lnTo>
                  <a:lnTo>
                    <a:pt x="843606" y="353615"/>
                  </a:lnTo>
                  <a:lnTo>
                    <a:pt x="839938" y="352093"/>
                  </a:lnTo>
                  <a:lnTo>
                    <a:pt x="836962" y="349119"/>
                  </a:lnTo>
                  <a:lnTo>
                    <a:pt x="836408" y="347389"/>
                  </a:lnTo>
                  <a:lnTo>
                    <a:pt x="836962" y="346421"/>
                  </a:lnTo>
                  <a:lnTo>
                    <a:pt x="838415" y="346075"/>
                  </a:lnTo>
                  <a:lnTo>
                    <a:pt x="840561" y="346075"/>
                  </a:lnTo>
                  <a:cubicBezTo>
                    <a:pt x="840561" y="346075"/>
                    <a:pt x="841737" y="346075"/>
                    <a:pt x="841737" y="346075"/>
                  </a:cubicBezTo>
                  <a:lnTo>
                    <a:pt x="844021" y="346628"/>
                  </a:lnTo>
                  <a:lnTo>
                    <a:pt x="845129" y="346628"/>
                  </a:lnTo>
                  <a:lnTo>
                    <a:pt x="846167" y="346282"/>
                  </a:lnTo>
                  <a:lnTo>
                    <a:pt x="848243" y="344899"/>
                  </a:lnTo>
                  <a:lnTo>
                    <a:pt x="849281" y="344415"/>
                  </a:lnTo>
                  <a:lnTo>
                    <a:pt x="853088" y="344138"/>
                  </a:lnTo>
                  <a:lnTo>
                    <a:pt x="853711" y="344346"/>
                  </a:lnTo>
                  <a:lnTo>
                    <a:pt x="855718" y="345314"/>
                  </a:lnTo>
                  <a:lnTo>
                    <a:pt x="856064" y="345591"/>
                  </a:lnTo>
                  <a:lnTo>
                    <a:pt x="857517" y="344761"/>
                  </a:lnTo>
                  <a:lnTo>
                    <a:pt x="858556" y="343654"/>
                  </a:lnTo>
                  <a:lnTo>
                    <a:pt x="859732" y="342547"/>
                  </a:lnTo>
                  <a:lnTo>
                    <a:pt x="861739" y="341855"/>
                  </a:lnTo>
                  <a:lnTo>
                    <a:pt x="866307" y="342132"/>
                  </a:lnTo>
                  <a:lnTo>
                    <a:pt x="868591" y="344622"/>
                  </a:lnTo>
                  <a:lnTo>
                    <a:pt x="871429" y="352231"/>
                  </a:lnTo>
                  <a:lnTo>
                    <a:pt x="872467" y="353546"/>
                  </a:lnTo>
                  <a:lnTo>
                    <a:pt x="874128" y="355206"/>
                  </a:lnTo>
                  <a:lnTo>
                    <a:pt x="875997" y="356520"/>
                  </a:lnTo>
                  <a:lnTo>
                    <a:pt x="877589" y="356728"/>
                  </a:lnTo>
                  <a:lnTo>
                    <a:pt x="878073" y="355621"/>
                  </a:lnTo>
                  <a:lnTo>
                    <a:pt x="877589" y="353961"/>
                  </a:lnTo>
                  <a:lnTo>
                    <a:pt x="876827" y="352093"/>
                  </a:lnTo>
                  <a:lnTo>
                    <a:pt x="876481" y="350433"/>
                  </a:lnTo>
                  <a:lnTo>
                    <a:pt x="877796" y="346421"/>
                  </a:lnTo>
                  <a:lnTo>
                    <a:pt x="880841" y="342755"/>
                  </a:lnTo>
                  <a:lnTo>
                    <a:pt x="884648" y="339711"/>
                  </a:lnTo>
                  <a:lnTo>
                    <a:pt x="888386" y="337567"/>
                  </a:lnTo>
                  <a:lnTo>
                    <a:pt x="891569" y="336114"/>
                  </a:lnTo>
                  <a:lnTo>
                    <a:pt x="892746" y="335353"/>
                  </a:lnTo>
                  <a:lnTo>
                    <a:pt x="894338" y="333693"/>
                  </a:lnTo>
                  <a:lnTo>
                    <a:pt x="896622" y="330787"/>
                  </a:lnTo>
                  <a:lnTo>
                    <a:pt x="897937" y="329612"/>
                  </a:lnTo>
                  <a:lnTo>
                    <a:pt x="899667" y="328920"/>
                  </a:lnTo>
                  <a:lnTo>
                    <a:pt x="898490" y="327536"/>
                  </a:lnTo>
                  <a:lnTo>
                    <a:pt x="897452" y="326568"/>
                  </a:lnTo>
                  <a:lnTo>
                    <a:pt x="896829" y="325530"/>
                  </a:lnTo>
                  <a:lnTo>
                    <a:pt x="896968" y="323939"/>
                  </a:lnTo>
                  <a:lnTo>
                    <a:pt x="898214" y="322833"/>
                  </a:lnTo>
                  <a:lnTo>
                    <a:pt x="904650" y="317990"/>
                  </a:lnTo>
                  <a:lnTo>
                    <a:pt x="908318" y="318336"/>
                  </a:lnTo>
                  <a:lnTo>
                    <a:pt x="915378" y="322279"/>
                  </a:lnTo>
                  <a:lnTo>
                    <a:pt x="918769" y="323040"/>
                  </a:lnTo>
                  <a:lnTo>
                    <a:pt x="920084" y="322694"/>
                  </a:lnTo>
                  <a:lnTo>
                    <a:pt x="921122" y="322072"/>
                  </a:lnTo>
                  <a:lnTo>
                    <a:pt x="922368" y="321726"/>
                  </a:lnTo>
                  <a:lnTo>
                    <a:pt x="924444" y="322072"/>
                  </a:lnTo>
                  <a:lnTo>
                    <a:pt x="925967" y="322556"/>
                  </a:lnTo>
                  <a:lnTo>
                    <a:pt x="927005" y="323040"/>
                  </a:lnTo>
                  <a:lnTo>
                    <a:pt x="927490" y="323732"/>
                  </a:lnTo>
                  <a:lnTo>
                    <a:pt x="927490" y="324977"/>
                  </a:lnTo>
                  <a:cubicBezTo>
                    <a:pt x="927490" y="324977"/>
                    <a:pt x="925621" y="327675"/>
                    <a:pt x="925621" y="327675"/>
                  </a:cubicBezTo>
                  <a:lnTo>
                    <a:pt x="918492" y="333831"/>
                  </a:lnTo>
                  <a:lnTo>
                    <a:pt x="916139" y="337013"/>
                  </a:lnTo>
                  <a:lnTo>
                    <a:pt x="915793" y="338327"/>
                  </a:lnTo>
                  <a:lnTo>
                    <a:pt x="915447" y="341094"/>
                  </a:lnTo>
                  <a:lnTo>
                    <a:pt x="915032" y="342409"/>
                  </a:lnTo>
                  <a:lnTo>
                    <a:pt x="914409" y="343446"/>
                  </a:lnTo>
                  <a:lnTo>
                    <a:pt x="912817" y="345452"/>
                  </a:lnTo>
                  <a:lnTo>
                    <a:pt x="912263" y="346490"/>
                  </a:lnTo>
                  <a:lnTo>
                    <a:pt x="911710" y="348842"/>
                  </a:lnTo>
                  <a:lnTo>
                    <a:pt x="911917" y="350294"/>
                  </a:lnTo>
                  <a:lnTo>
                    <a:pt x="913025" y="350917"/>
                  </a:lnTo>
                  <a:lnTo>
                    <a:pt x="915308" y="350709"/>
                  </a:lnTo>
                  <a:lnTo>
                    <a:pt x="917385" y="349741"/>
                  </a:lnTo>
                  <a:lnTo>
                    <a:pt x="918838" y="348150"/>
                  </a:lnTo>
                  <a:lnTo>
                    <a:pt x="921053" y="344484"/>
                  </a:lnTo>
                  <a:lnTo>
                    <a:pt x="925206" y="338950"/>
                  </a:lnTo>
                  <a:lnTo>
                    <a:pt x="936695" y="326637"/>
                  </a:lnTo>
                  <a:lnTo>
                    <a:pt x="942232" y="321933"/>
                  </a:lnTo>
                  <a:lnTo>
                    <a:pt x="944170" y="320688"/>
                  </a:lnTo>
                  <a:lnTo>
                    <a:pt x="945900" y="320688"/>
                  </a:lnTo>
                  <a:cubicBezTo>
                    <a:pt x="945900" y="320688"/>
                    <a:pt x="947422" y="322487"/>
                    <a:pt x="947422" y="322487"/>
                  </a:cubicBezTo>
                  <a:lnTo>
                    <a:pt x="947630" y="324493"/>
                  </a:lnTo>
                  <a:lnTo>
                    <a:pt x="946938" y="326637"/>
                  </a:lnTo>
                  <a:lnTo>
                    <a:pt x="945692" y="328643"/>
                  </a:lnTo>
                  <a:lnTo>
                    <a:pt x="944170" y="330096"/>
                  </a:lnTo>
                  <a:lnTo>
                    <a:pt x="945761" y="331756"/>
                  </a:lnTo>
                  <a:lnTo>
                    <a:pt x="945761" y="334315"/>
                  </a:lnTo>
                  <a:lnTo>
                    <a:pt x="945138" y="337152"/>
                  </a:lnTo>
                  <a:lnTo>
                    <a:pt x="944792" y="339711"/>
                  </a:lnTo>
                  <a:lnTo>
                    <a:pt x="947284" y="338950"/>
                  </a:lnTo>
                  <a:lnTo>
                    <a:pt x="949707" y="337843"/>
                  </a:lnTo>
                  <a:lnTo>
                    <a:pt x="951921" y="336460"/>
                  </a:lnTo>
                  <a:lnTo>
                    <a:pt x="953652" y="334800"/>
                  </a:lnTo>
                  <a:lnTo>
                    <a:pt x="954967" y="332655"/>
                  </a:lnTo>
                  <a:lnTo>
                    <a:pt x="956904" y="328021"/>
                  </a:lnTo>
                  <a:lnTo>
                    <a:pt x="958427" y="326222"/>
                  </a:lnTo>
                  <a:lnTo>
                    <a:pt x="960503" y="325461"/>
                  </a:lnTo>
                  <a:lnTo>
                    <a:pt x="962649" y="325254"/>
                  </a:lnTo>
                  <a:lnTo>
                    <a:pt x="964033" y="324908"/>
                  </a:lnTo>
                  <a:lnTo>
                    <a:pt x="963825" y="323663"/>
                  </a:lnTo>
                  <a:lnTo>
                    <a:pt x="961749" y="321933"/>
                  </a:lnTo>
                  <a:lnTo>
                    <a:pt x="959742" y="321380"/>
                  </a:lnTo>
                  <a:lnTo>
                    <a:pt x="958842" y="320619"/>
                  </a:lnTo>
                  <a:lnTo>
                    <a:pt x="959880" y="318336"/>
                  </a:lnTo>
                  <a:lnTo>
                    <a:pt x="963618" y="315708"/>
                  </a:lnTo>
                  <a:lnTo>
                    <a:pt x="968809" y="315016"/>
                  </a:lnTo>
                  <a:lnTo>
                    <a:pt x="974346" y="315708"/>
                  </a:lnTo>
                  <a:lnTo>
                    <a:pt x="978775" y="317230"/>
                  </a:lnTo>
                  <a:lnTo>
                    <a:pt x="982374" y="320965"/>
                  </a:lnTo>
                  <a:lnTo>
                    <a:pt x="980159" y="324078"/>
                  </a:lnTo>
                  <a:lnTo>
                    <a:pt x="975522" y="326914"/>
                  </a:lnTo>
                  <a:lnTo>
                    <a:pt x="971854" y="329681"/>
                  </a:lnTo>
                  <a:lnTo>
                    <a:pt x="975591" y="330096"/>
                  </a:lnTo>
                  <a:lnTo>
                    <a:pt x="977668" y="329542"/>
                  </a:lnTo>
                  <a:lnTo>
                    <a:pt x="978429" y="330096"/>
                  </a:lnTo>
                  <a:lnTo>
                    <a:pt x="977391" y="339918"/>
                  </a:lnTo>
                  <a:lnTo>
                    <a:pt x="977391" y="343170"/>
                  </a:lnTo>
                  <a:cubicBezTo>
                    <a:pt x="977391" y="343170"/>
                    <a:pt x="977945" y="345936"/>
                    <a:pt x="977945" y="345936"/>
                  </a:cubicBezTo>
                  <a:lnTo>
                    <a:pt x="979398" y="341994"/>
                  </a:lnTo>
                  <a:lnTo>
                    <a:pt x="986112" y="327536"/>
                  </a:lnTo>
                  <a:lnTo>
                    <a:pt x="988742" y="324493"/>
                  </a:lnTo>
                  <a:lnTo>
                    <a:pt x="992202" y="322763"/>
                  </a:lnTo>
                  <a:lnTo>
                    <a:pt x="996493" y="323040"/>
                  </a:lnTo>
                  <a:lnTo>
                    <a:pt x="999815" y="324562"/>
                  </a:lnTo>
                  <a:lnTo>
                    <a:pt x="1006113" y="328712"/>
                  </a:lnTo>
                  <a:lnTo>
                    <a:pt x="1009712" y="330027"/>
                  </a:lnTo>
                  <a:lnTo>
                    <a:pt x="1010958" y="330027"/>
                  </a:lnTo>
                  <a:lnTo>
                    <a:pt x="1013173" y="329266"/>
                  </a:lnTo>
                  <a:lnTo>
                    <a:pt x="1014627" y="329058"/>
                  </a:lnTo>
                  <a:lnTo>
                    <a:pt x="1015942" y="329058"/>
                  </a:lnTo>
                  <a:cubicBezTo>
                    <a:pt x="1015942" y="329058"/>
                    <a:pt x="1016772" y="328989"/>
                    <a:pt x="1016772" y="328989"/>
                  </a:cubicBezTo>
                  <a:lnTo>
                    <a:pt x="1017533" y="329335"/>
                  </a:lnTo>
                  <a:lnTo>
                    <a:pt x="1018640" y="330165"/>
                  </a:lnTo>
                  <a:lnTo>
                    <a:pt x="1019194" y="330995"/>
                  </a:lnTo>
                  <a:lnTo>
                    <a:pt x="1019679" y="332102"/>
                  </a:lnTo>
                  <a:lnTo>
                    <a:pt x="1019956" y="333001"/>
                  </a:lnTo>
                  <a:lnTo>
                    <a:pt x="1019956" y="333347"/>
                  </a:lnTo>
                  <a:lnTo>
                    <a:pt x="1020925" y="333831"/>
                  </a:lnTo>
                  <a:lnTo>
                    <a:pt x="1022032" y="334108"/>
                  </a:lnTo>
                  <a:lnTo>
                    <a:pt x="1025285" y="334661"/>
                  </a:lnTo>
                  <a:lnTo>
                    <a:pt x="1027430" y="335284"/>
                  </a:lnTo>
                  <a:lnTo>
                    <a:pt x="1029645" y="336252"/>
                  </a:lnTo>
                  <a:lnTo>
                    <a:pt x="1031721" y="337497"/>
                  </a:lnTo>
                  <a:lnTo>
                    <a:pt x="1033382" y="339019"/>
                  </a:lnTo>
                  <a:lnTo>
                    <a:pt x="1035321" y="342962"/>
                  </a:lnTo>
                  <a:lnTo>
                    <a:pt x="1033382" y="345106"/>
                  </a:lnTo>
                  <a:lnTo>
                    <a:pt x="1025216" y="347804"/>
                  </a:lnTo>
                  <a:lnTo>
                    <a:pt x="1021755" y="349395"/>
                  </a:lnTo>
                  <a:lnTo>
                    <a:pt x="1018572" y="350571"/>
                  </a:lnTo>
                  <a:lnTo>
                    <a:pt x="1015180" y="351332"/>
                  </a:lnTo>
                  <a:lnTo>
                    <a:pt x="1011235" y="351540"/>
                  </a:lnTo>
                  <a:lnTo>
                    <a:pt x="990195" y="349810"/>
                  </a:lnTo>
                  <a:lnTo>
                    <a:pt x="992133" y="352439"/>
                  </a:lnTo>
                  <a:lnTo>
                    <a:pt x="996285" y="353891"/>
                  </a:lnTo>
                  <a:lnTo>
                    <a:pt x="1000992" y="354860"/>
                  </a:lnTo>
                  <a:lnTo>
                    <a:pt x="1004660" y="355828"/>
                  </a:lnTo>
                  <a:lnTo>
                    <a:pt x="1007152" y="357627"/>
                  </a:lnTo>
                  <a:lnTo>
                    <a:pt x="1007359" y="359356"/>
                  </a:lnTo>
                  <a:lnTo>
                    <a:pt x="1007013" y="361362"/>
                  </a:lnTo>
                  <a:lnTo>
                    <a:pt x="1007844" y="364129"/>
                  </a:lnTo>
                  <a:lnTo>
                    <a:pt x="1009920" y="365513"/>
                  </a:lnTo>
                  <a:lnTo>
                    <a:pt x="1013034" y="366066"/>
                  </a:lnTo>
                  <a:lnTo>
                    <a:pt x="1016288" y="365928"/>
                  </a:lnTo>
                  <a:lnTo>
                    <a:pt x="1018710" y="365305"/>
                  </a:lnTo>
                  <a:lnTo>
                    <a:pt x="1019540" y="364198"/>
                  </a:lnTo>
                  <a:lnTo>
                    <a:pt x="1019540" y="362815"/>
                  </a:lnTo>
                  <a:cubicBezTo>
                    <a:pt x="1019540" y="362815"/>
                    <a:pt x="1019748" y="361846"/>
                    <a:pt x="1019748" y="361846"/>
                  </a:cubicBezTo>
                  <a:lnTo>
                    <a:pt x="1021617" y="361846"/>
                  </a:lnTo>
                  <a:cubicBezTo>
                    <a:pt x="1021617" y="361846"/>
                    <a:pt x="1022586" y="362538"/>
                    <a:pt x="1022586" y="362538"/>
                  </a:cubicBezTo>
                  <a:lnTo>
                    <a:pt x="1023347" y="363645"/>
                  </a:lnTo>
                  <a:lnTo>
                    <a:pt x="1024454" y="365858"/>
                  </a:lnTo>
                  <a:lnTo>
                    <a:pt x="1026323" y="364267"/>
                  </a:lnTo>
                  <a:lnTo>
                    <a:pt x="1029438" y="363714"/>
                  </a:lnTo>
                  <a:lnTo>
                    <a:pt x="1032483" y="364267"/>
                  </a:lnTo>
                  <a:lnTo>
                    <a:pt x="1034144" y="365997"/>
                  </a:lnTo>
                  <a:lnTo>
                    <a:pt x="1033590" y="364267"/>
                  </a:lnTo>
                  <a:lnTo>
                    <a:pt x="1037881" y="364890"/>
                  </a:lnTo>
                  <a:lnTo>
                    <a:pt x="1042103" y="365928"/>
                  </a:lnTo>
                  <a:lnTo>
                    <a:pt x="1046256" y="366412"/>
                  </a:lnTo>
                  <a:lnTo>
                    <a:pt x="1050409" y="365513"/>
                  </a:lnTo>
                  <a:lnTo>
                    <a:pt x="1053869" y="363852"/>
                  </a:lnTo>
                  <a:lnTo>
                    <a:pt x="1056361" y="362953"/>
                  </a:lnTo>
                  <a:lnTo>
                    <a:pt x="1056845" y="363507"/>
                  </a:lnTo>
                  <a:lnTo>
                    <a:pt x="1057330" y="362123"/>
                  </a:lnTo>
                  <a:lnTo>
                    <a:pt x="1057053" y="360670"/>
                  </a:lnTo>
                  <a:lnTo>
                    <a:pt x="1056638" y="359149"/>
                  </a:lnTo>
                  <a:lnTo>
                    <a:pt x="1056638" y="357558"/>
                  </a:lnTo>
                  <a:cubicBezTo>
                    <a:pt x="1056638" y="357558"/>
                    <a:pt x="1068403" y="363437"/>
                    <a:pt x="1068403" y="363437"/>
                  </a:cubicBezTo>
                  <a:lnTo>
                    <a:pt x="1070549" y="363922"/>
                  </a:lnTo>
                  <a:lnTo>
                    <a:pt x="1073594" y="364267"/>
                  </a:lnTo>
                  <a:lnTo>
                    <a:pt x="1076363" y="364959"/>
                  </a:lnTo>
                  <a:lnTo>
                    <a:pt x="1077886" y="366204"/>
                  </a:lnTo>
                  <a:lnTo>
                    <a:pt x="1075947" y="368487"/>
                  </a:lnTo>
                  <a:lnTo>
                    <a:pt x="1069857" y="368487"/>
                  </a:lnTo>
                  <a:cubicBezTo>
                    <a:pt x="1069857" y="368487"/>
                    <a:pt x="1063005" y="368003"/>
                    <a:pt x="1063005" y="368003"/>
                  </a:cubicBezTo>
                  <a:lnTo>
                    <a:pt x="1058853" y="368210"/>
                  </a:lnTo>
                  <a:lnTo>
                    <a:pt x="1061344" y="369732"/>
                  </a:lnTo>
                  <a:lnTo>
                    <a:pt x="1063559" y="370770"/>
                  </a:lnTo>
                  <a:lnTo>
                    <a:pt x="1065774" y="371531"/>
                  </a:lnTo>
                  <a:lnTo>
                    <a:pt x="1068265" y="372084"/>
                  </a:lnTo>
                  <a:lnTo>
                    <a:pt x="1075947" y="372568"/>
                  </a:lnTo>
                  <a:lnTo>
                    <a:pt x="1078093" y="373191"/>
                  </a:lnTo>
                  <a:lnTo>
                    <a:pt x="1076432" y="374851"/>
                  </a:lnTo>
                  <a:lnTo>
                    <a:pt x="1078993" y="374643"/>
                  </a:lnTo>
                  <a:lnTo>
                    <a:pt x="1082177" y="373675"/>
                  </a:lnTo>
                  <a:lnTo>
                    <a:pt x="1085153" y="373191"/>
                  </a:lnTo>
                  <a:lnTo>
                    <a:pt x="1087160" y="374298"/>
                  </a:lnTo>
                  <a:lnTo>
                    <a:pt x="1087160" y="376926"/>
                  </a:lnTo>
                  <a:cubicBezTo>
                    <a:pt x="1087160" y="376926"/>
                    <a:pt x="1085153" y="379624"/>
                    <a:pt x="1085153" y="379624"/>
                  </a:cubicBezTo>
                  <a:lnTo>
                    <a:pt x="1080515" y="383567"/>
                  </a:lnTo>
                  <a:lnTo>
                    <a:pt x="1084599" y="382253"/>
                  </a:lnTo>
                  <a:lnTo>
                    <a:pt x="1090897" y="378033"/>
                  </a:lnTo>
                  <a:lnTo>
                    <a:pt x="1094704" y="376788"/>
                  </a:lnTo>
                  <a:lnTo>
                    <a:pt x="1100171" y="376650"/>
                  </a:lnTo>
                  <a:lnTo>
                    <a:pt x="1115882" y="379001"/>
                  </a:lnTo>
                  <a:lnTo>
                    <a:pt x="1119896" y="379001"/>
                  </a:lnTo>
                  <a:cubicBezTo>
                    <a:pt x="1119896" y="379001"/>
                    <a:pt x="1127025" y="378517"/>
                    <a:pt x="1127025" y="378517"/>
                  </a:cubicBezTo>
                  <a:lnTo>
                    <a:pt x="1131040" y="378932"/>
                  </a:lnTo>
                  <a:lnTo>
                    <a:pt x="1141213" y="381561"/>
                  </a:lnTo>
                  <a:lnTo>
                    <a:pt x="1170074" y="392629"/>
                  </a:lnTo>
                  <a:lnTo>
                    <a:pt x="1187862" y="402451"/>
                  </a:lnTo>
                  <a:lnTo>
                    <a:pt x="1191115" y="404665"/>
                  </a:lnTo>
                  <a:lnTo>
                    <a:pt x="1192706" y="405426"/>
                  </a:lnTo>
                  <a:lnTo>
                    <a:pt x="1194991" y="405979"/>
                  </a:lnTo>
                  <a:lnTo>
                    <a:pt x="1197551" y="406187"/>
                  </a:lnTo>
                  <a:lnTo>
                    <a:pt x="1198936" y="406394"/>
                  </a:lnTo>
                  <a:lnTo>
                    <a:pt x="1200458" y="406878"/>
                  </a:lnTo>
                  <a:lnTo>
                    <a:pt x="1209594" y="411582"/>
                  </a:lnTo>
                  <a:lnTo>
                    <a:pt x="1214162" y="413519"/>
                  </a:lnTo>
                  <a:lnTo>
                    <a:pt x="1219284" y="414557"/>
                  </a:lnTo>
                  <a:lnTo>
                    <a:pt x="1218868" y="413727"/>
                  </a:lnTo>
                  <a:lnTo>
                    <a:pt x="1218176" y="411997"/>
                  </a:lnTo>
                  <a:lnTo>
                    <a:pt x="1217692" y="411167"/>
                  </a:lnTo>
                  <a:lnTo>
                    <a:pt x="1220114" y="412274"/>
                  </a:lnTo>
                  <a:lnTo>
                    <a:pt x="1222398" y="414072"/>
                  </a:lnTo>
                  <a:lnTo>
                    <a:pt x="1229042" y="420090"/>
                  </a:lnTo>
                  <a:lnTo>
                    <a:pt x="1231257" y="421681"/>
                  </a:lnTo>
                  <a:lnTo>
                    <a:pt x="1233610" y="422927"/>
                  </a:lnTo>
                  <a:lnTo>
                    <a:pt x="1239632" y="425071"/>
                  </a:lnTo>
                  <a:lnTo>
                    <a:pt x="1241708" y="426108"/>
                  </a:lnTo>
                  <a:lnTo>
                    <a:pt x="1243023" y="427769"/>
                  </a:lnTo>
                  <a:lnTo>
                    <a:pt x="1246068" y="440151"/>
                  </a:lnTo>
                  <a:lnTo>
                    <a:pt x="1247106" y="442434"/>
                  </a:lnTo>
                  <a:lnTo>
                    <a:pt x="1248145" y="443333"/>
                  </a:lnTo>
                  <a:lnTo>
                    <a:pt x="1250290" y="444094"/>
                  </a:lnTo>
                  <a:lnTo>
                    <a:pt x="1251051" y="444924"/>
                  </a:lnTo>
                  <a:lnTo>
                    <a:pt x="1251190" y="446100"/>
                  </a:lnTo>
                  <a:lnTo>
                    <a:pt x="1250982" y="447691"/>
                  </a:lnTo>
                  <a:lnTo>
                    <a:pt x="1249806" y="452810"/>
                  </a:lnTo>
                  <a:lnTo>
                    <a:pt x="1249183" y="455023"/>
                  </a:lnTo>
                  <a:lnTo>
                    <a:pt x="1248214" y="457098"/>
                  </a:lnTo>
                  <a:lnTo>
                    <a:pt x="1246899" y="459173"/>
                  </a:lnTo>
                  <a:lnTo>
                    <a:pt x="1242954" y="464154"/>
                  </a:lnTo>
                  <a:lnTo>
                    <a:pt x="1238455" y="468927"/>
                  </a:lnTo>
                  <a:lnTo>
                    <a:pt x="1233610" y="473285"/>
                  </a:lnTo>
                  <a:lnTo>
                    <a:pt x="1228558" y="477090"/>
                  </a:lnTo>
                  <a:lnTo>
                    <a:pt x="1219007" y="482623"/>
                  </a:lnTo>
                  <a:lnTo>
                    <a:pt x="1208418" y="486912"/>
                  </a:lnTo>
                  <a:lnTo>
                    <a:pt x="1197275" y="489471"/>
                  </a:lnTo>
                  <a:lnTo>
                    <a:pt x="1186270" y="489679"/>
                  </a:lnTo>
                  <a:lnTo>
                    <a:pt x="1180387" y="488572"/>
                  </a:lnTo>
                  <a:lnTo>
                    <a:pt x="1175265" y="486774"/>
                  </a:lnTo>
                  <a:lnTo>
                    <a:pt x="1164953" y="482208"/>
                  </a:lnTo>
                  <a:lnTo>
                    <a:pt x="1159831" y="480686"/>
                  </a:lnTo>
                  <a:lnTo>
                    <a:pt x="1143982" y="478680"/>
                  </a:lnTo>
                  <a:lnTo>
                    <a:pt x="1137407" y="477297"/>
                  </a:lnTo>
                  <a:lnTo>
                    <a:pt x="1131524" y="475637"/>
                  </a:lnTo>
                  <a:lnTo>
                    <a:pt x="1125918" y="473285"/>
                  </a:lnTo>
                  <a:lnTo>
                    <a:pt x="1116920" y="468166"/>
                  </a:lnTo>
                  <a:lnTo>
                    <a:pt x="1115259" y="468028"/>
                  </a:lnTo>
                  <a:lnTo>
                    <a:pt x="1113529" y="468581"/>
                  </a:lnTo>
                  <a:lnTo>
                    <a:pt x="1110276" y="468927"/>
                  </a:lnTo>
                  <a:lnTo>
                    <a:pt x="1108615" y="468650"/>
                  </a:lnTo>
                  <a:lnTo>
                    <a:pt x="1107300" y="467959"/>
                  </a:lnTo>
                  <a:lnTo>
                    <a:pt x="1106885" y="466783"/>
                  </a:lnTo>
                  <a:lnTo>
                    <a:pt x="1107646" y="465261"/>
                  </a:lnTo>
                  <a:lnTo>
                    <a:pt x="1104670" y="464500"/>
                  </a:lnTo>
                  <a:lnTo>
                    <a:pt x="1096019" y="463047"/>
                  </a:lnTo>
                  <a:lnTo>
                    <a:pt x="1094704" y="462563"/>
                  </a:lnTo>
                  <a:lnTo>
                    <a:pt x="1092143" y="460972"/>
                  </a:lnTo>
                  <a:lnTo>
                    <a:pt x="1090759" y="460419"/>
                  </a:lnTo>
                  <a:lnTo>
                    <a:pt x="1089928" y="460419"/>
                  </a:lnTo>
                  <a:lnTo>
                    <a:pt x="1088544" y="460834"/>
                  </a:lnTo>
                  <a:lnTo>
                    <a:pt x="1087783" y="460834"/>
                  </a:lnTo>
                  <a:lnTo>
                    <a:pt x="1083768" y="459243"/>
                  </a:lnTo>
                  <a:lnTo>
                    <a:pt x="1078508" y="456061"/>
                  </a:lnTo>
                  <a:lnTo>
                    <a:pt x="1074978" y="452187"/>
                  </a:lnTo>
                  <a:lnTo>
                    <a:pt x="1076086" y="448521"/>
                  </a:lnTo>
                  <a:lnTo>
                    <a:pt x="1065427" y="446584"/>
                  </a:lnTo>
                  <a:lnTo>
                    <a:pt x="1054561" y="445754"/>
                  </a:lnTo>
                  <a:lnTo>
                    <a:pt x="1057676" y="447137"/>
                  </a:lnTo>
                  <a:lnTo>
                    <a:pt x="1061205" y="448037"/>
                  </a:lnTo>
                  <a:lnTo>
                    <a:pt x="1064597" y="449282"/>
                  </a:lnTo>
                  <a:lnTo>
                    <a:pt x="1067158" y="451703"/>
                  </a:lnTo>
                  <a:lnTo>
                    <a:pt x="1067158" y="452395"/>
                  </a:lnTo>
                  <a:lnTo>
                    <a:pt x="1066396" y="454331"/>
                  </a:lnTo>
                  <a:lnTo>
                    <a:pt x="1066396" y="455023"/>
                  </a:lnTo>
                  <a:lnTo>
                    <a:pt x="1067019" y="455646"/>
                  </a:lnTo>
                  <a:lnTo>
                    <a:pt x="1068680" y="456683"/>
                  </a:lnTo>
                  <a:lnTo>
                    <a:pt x="1069372" y="457237"/>
                  </a:lnTo>
                  <a:lnTo>
                    <a:pt x="1070549" y="458413"/>
                  </a:lnTo>
                  <a:lnTo>
                    <a:pt x="1074563" y="461664"/>
                  </a:lnTo>
                  <a:lnTo>
                    <a:pt x="1077886" y="463670"/>
                  </a:lnTo>
                  <a:lnTo>
                    <a:pt x="1078647" y="463877"/>
                  </a:lnTo>
                  <a:lnTo>
                    <a:pt x="1080584" y="464016"/>
                  </a:lnTo>
                  <a:lnTo>
                    <a:pt x="1081277" y="464292"/>
                  </a:lnTo>
                  <a:lnTo>
                    <a:pt x="1081623" y="464984"/>
                  </a:lnTo>
                  <a:lnTo>
                    <a:pt x="1081761" y="466022"/>
                  </a:lnTo>
                  <a:lnTo>
                    <a:pt x="1081761" y="466990"/>
                  </a:lnTo>
                  <a:cubicBezTo>
                    <a:pt x="1081761" y="466990"/>
                    <a:pt x="1081969" y="467613"/>
                    <a:pt x="1081969" y="467613"/>
                  </a:cubicBezTo>
                  <a:lnTo>
                    <a:pt x="1082453" y="468789"/>
                  </a:lnTo>
                  <a:lnTo>
                    <a:pt x="1082453" y="469549"/>
                  </a:lnTo>
                  <a:cubicBezTo>
                    <a:pt x="1082453" y="469549"/>
                    <a:pt x="1083007" y="470310"/>
                    <a:pt x="1083007" y="470310"/>
                  </a:cubicBezTo>
                  <a:lnTo>
                    <a:pt x="1084668" y="471486"/>
                  </a:lnTo>
                  <a:lnTo>
                    <a:pt x="1086191" y="472178"/>
                  </a:lnTo>
                  <a:lnTo>
                    <a:pt x="1089513" y="473216"/>
                  </a:lnTo>
                  <a:lnTo>
                    <a:pt x="1091105" y="473838"/>
                  </a:lnTo>
                  <a:lnTo>
                    <a:pt x="1090136" y="475637"/>
                  </a:lnTo>
                  <a:lnTo>
                    <a:pt x="1088682" y="476951"/>
                  </a:lnTo>
                  <a:lnTo>
                    <a:pt x="1086952" y="477920"/>
                  </a:lnTo>
                  <a:lnTo>
                    <a:pt x="1084945" y="478473"/>
                  </a:lnTo>
                  <a:lnTo>
                    <a:pt x="1095950" y="481516"/>
                  </a:lnTo>
                  <a:lnTo>
                    <a:pt x="1101348" y="483523"/>
                  </a:lnTo>
                  <a:lnTo>
                    <a:pt x="1106262" y="487050"/>
                  </a:lnTo>
                  <a:lnTo>
                    <a:pt x="1110276" y="491685"/>
                  </a:lnTo>
                  <a:lnTo>
                    <a:pt x="1112906" y="496458"/>
                  </a:lnTo>
                  <a:lnTo>
                    <a:pt x="1114014" y="501646"/>
                  </a:lnTo>
                  <a:lnTo>
                    <a:pt x="1113322" y="507457"/>
                  </a:lnTo>
                  <a:lnTo>
                    <a:pt x="1110761" y="515204"/>
                  </a:lnTo>
                  <a:lnTo>
                    <a:pt x="1109584" y="517694"/>
                  </a:lnTo>
                  <a:lnTo>
                    <a:pt x="1108477" y="519216"/>
                  </a:lnTo>
                  <a:lnTo>
                    <a:pt x="1107784" y="519769"/>
                  </a:lnTo>
                  <a:lnTo>
                    <a:pt x="1107508" y="520392"/>
                  </a:lnTo>
                  <a:lnTo>
                    <a:pt x="1107646" y="522052"/>
                  </a:lnTo>
                  <a:lnTo>
                    <a:pt x="1108061" y="523228"/>
                  </a:lnTo>
                  <a:lnTo>
                    <a:pt x="1111729" y="529454"/>
                  </a:lnTo>
                  <a:lnTo>
                    <a:pt x="1114152" y="534711"/>
                  </a:lnTo>
                  <a:lnTo>
                    <a:pt x="1114983" y="537478"/>
                  </a:lnTo>
                  <a:lnTo>
                    <a:pt x="1115398" y="542804"/>
                  </a:lnTo>
                  <a:lnTo>
                    <a:pt x="1116090" y="545156"/>
                  </a:lnTo>
                  <a:lnTo>
                    <a:pt x="1118097" y="546747"/>
                  </a:lnTo>
                  <a:lnTo>
                    <a:pt x="1115744" y="549860"/>
                  </a:lnTo>
                  <a:lnTo>
                    <a:pt x="1116436" y="553803"/>
                  </a:lnTo>
                  <a:lnTo>
                    <a:pt x="1118858" y="557607"/>
                  </a:lnTo>
                  <a:lnTo>
                    <a:pt x="1121627" y="560236"/>
                  </a:lnTo>
                  <a:lnTo>
                    <a:pt x="1123911" y="561481"/>
                  </a:lnTo>
                  <a:lnTo>
                    <a:pt x="1125849" y="561965"/>
                  </a:lnTo>
                  <a:lnTo>
                    <a:pt x="1132423" y="562380"/>
                  </a:lnTo>
                  <a:lnTo>
                    <a:pt x="1134154" y="562795"/>
                  </a:lnTo>
                  <a:lnTo>
                    <a:pt x="1135815" y="563556"/>
                  </a:lnTo>
                  <a:lnTo>
                    <a:pt x="1137822" y="564801"/>
                  </a:lnTo>
                  <a:lnTo>
                    <a:pt x="1141352" y="567983"/>
                  </a:lnTo>
                  <a:lnTo>
                    <a:pt x="1144189" y="571304"/>
                  </a:lnTo>
                  <a:lnTo>
                    <a:pt x="1147165" y="574347"/>
                  </a:lnTo>
                  <a:lnTo>
                    <a:pt x="1151111" y="576561"/>
                  </a:lnTo>
                  <a:lnTo>
                    <a:pt x="1160177" y="578913"/>
                  </a:lnTo>
                  <a:lnTo>
                    <a:pt x="1166683" y="581956"/>
                  </a:lnTo>
                  <a:lnTo>
                    <a:pt x="1168759" y="582302"/>
                  </a:lnTo>
                  <a:lnTo>
                    <a:pt x="1170490" y="581887"/>
                  </a:lnTo>
                  <a:lnTo>
                    <a:pt x="1175612" y="578982"/>
                  </a:lnTo>
                  <a:lnTo>
                    <a:pt x="1180387" y="577391"/>
                  </a:lnTo>
                  <a:lnTo>
                    <a:pt x="1181979" y="576007"/>
                  </a:lnTo>
                  <a:lnTo>
                    <a:pt x="1182740" y="573517"/>
                  </a:lnTo>
                  <a:lnTo>
                    <a:pt x="1182394" y="569090"/>
                  </a:lnTo>
                  <a:lnTo>
                    <a:pt x="1180595" y="565216"/>
                  </a:lnTo>
                  <a:lnTo>
                    <a:pt x="1177619" y="562380"/>
                  </a:lnTo>
                  <a:lnTo>
                    <a:pt x="1173673" y="561204"/>
                  </a:lnTo>
                  <a:lnTo>
                    <a:pt x="1169106" y="560997"/>
                  </a:lnTo>
                  <a:lnTo>
                    <a:pt x="1165714" y="560305"/>
                  </a:lnTo>
                  <a:lnTo>
                    <a:pt x="1162877" y="558507"/>
                  </a:lnTo>
                  <a:lnTo>
                    <a:pt x="1153533" y="547923"/>
                  </a:lnTo>
                  <a:lnTo>
                    <a:pt x="1151318" y="543980"/>
                  </a:lnTo>
                  <a:lnTo>
                    <a:pt x="1150972" y="539622"/>
                  </a:lnTo>
                  <a:lnTo>
                    <a:pt x="1154779" y="539276"/>
                  </a:lnTo>
                  <a:lnTo>
                    <a:pt x="1156232" y="536510"/>
                  </a:lnTo>
                  <a:lnTo>
                    <a:pt x="1156855" y="532843"/>
                  </a:lnTo>
                  <a:lnTo>
                    <a:pt x="1158170" y="529869"/>
                  </a:lnTo>
                  <a:lnTo>
                    <a:pt x="1161216" y="528762"/>
                  </a:lnTo>
                  <a:lnTo>
                    <a:pt x="1165022" y="529385"/>
                  </a:lnTo>
                  <a:lnTo>
                    <a:pt x="1168759" y="530906"/>
                  </a:lnTo>
                  <a:lnTo>
                    <a:pt x="1171528" y="532497"/>
                  </a:lnTo>
                  <a:lnTo>
                    <a:pt x="1174365" y="534849"/>
                  </a:lnTo>
                  <a:lnTo>
                    <a:pt x="1179556" y="540383"/>
                  </a:lnTo>
                  <a:lnTo>
                    <a:pt x="1182601" y="542389"/>
                  </a:lnTo>
                  <a:lnTo>
                    <a:pt x="1184263" y="542735"/>
                  </a:lnTo>
                  <a:lnTo>
                    <a:pt x="1187723" y="542528"/>
                  </a:lnTo>
                  <a:lnTo>
                    <a:pt x="1189315" y="542735"/>
                  </a:lnTo>
                  <a:lnTo>
                    <a:pt x="1190215" y="543219"/>
                  </a:lnTo>
                  <a:lnTo>
                    <a:pt x="1192222" y="544810"/>
                  </a:lnTo>
                  <a:lnTo>
                    <a:pt x="1193260" y="545433"/>
                  </a:lnTo>
                  <a:lnTo>
                    <a:pt x="1195890" y="546470"/>
                  </a:lnTo>
                  <a:lnTo>
                    <a:pt x="1201566" y="547992"/>
                  </a:lnTo>
                  <a:lnTo>
                    <a:pt x="1204265" y="549030"/>
                  </a:lnTo>
                  <a:lnTo>
                    <a:pt x="1209871" y="552350"/>
                  </a:lnTo>
                  <a:lnTo>
                    <a:pt x="1212916" y="553734"/>
                  </a:lnTo>
                  <a:lnTo>
                    <a:pt x="1215892" y="553941"/>
                  </a:lnTo>
                  <a:lnTo>
                    <a:pt x="1218107" y="552627"/>
                  </a:lnTo>
                  <a:lnTo>
                    <a:pt x="1221152" y="548200"/>
                  </a:lnTo>
                  <a:lnTo>
                    <a:pt x="1223575" y="546470"/>
                  </a:lnTo>
                  <a:lnTo>
                    <a:pt x="1225790" y="546194"/>
                  </a:lnTo>
                  <a:lnTo>
                    <a:pt x="1230634" y="546470"/>
                  </a:lnTo>
                  <a:lnTo>
                    <a:pt x="1232018" y="545848"/>
                  </a:lnTo>
                  <a:lnTo>
                    <a:pt x="1231396" y="541559"/>
                  </a:lnTo>
                  <a:lnTo>
                    <a:pt x="1227589" y="535472"/>
                  </a:lnTo>
                  <a:lnTo>
                    <a:pt x="1220252" y="525649"/>
                  </a:lnTo>
                  <a:lnTo>
                    <a:pt x="1218937" y="522744"/>
                  </a:lnTo>
                  <a:lnTo>
                    <a:pt x="1217899" y="519700"/>
                  </a:lnTo>
                  <a:lnTo>
                    <a:pt x="1217622" y="516587"/>
                  </a:lnTo>
                  <a:lnTo>
                    <a:pt x="1218315" y="513406"/>
                  </a:lnTo>
                  <a:lnTo>
                    <a:pt x="1220183" y="510777"/>
                  </a:lnTo>
                  <a:lnTo>
                    <a:pt x="1222675" y="508840"/>
                  </a:lnTo>
                  <a:lnTo>
                    <a:pt x="1228350" y="505174"/>
                  </a:lnTo>
                  <a:lnTo>
                    <a:pt x="1230565" y="503099"/>
                  </a:lnTo>
                  <a:lnTo>
                    <a:pt x="1236102" y="496181"/>
                  </a:lnTo>
                  <a:lnTo>
                    <a:pt x="1238247" y="494521"/>
                  </a:lnTo>
                  <a:lnTo>
                    <a:pt x="1240462" y="493484"/>
                  </a:lnTo>
                  <a:lnTo>
                    <a:pt x="1245445" y="491893"/>
                  </a:lnTo>
                  <a:lnTo>
                    <a:pt x="1251467" y="488434"/>
                  </a:lnTo>
                  <a:lnTo>
                    <a:pt x="1256381" y="484007"/>
                  </a:lnTo>
                  <a:lnTo>
                    <a:pt x="1265171" y="473700"/>
                  </a:lnTo>
                  <a:lnTo>
                    <a:pt x="1267385" y="471625"/>
                  </a:lnTo>
                  <a:lnTo>
                    <a:pt x="1269323" y="470864"/>
                  </a:lnTo>
                  <a:lnTo>
                    <a:pt x="1271399" y="471210"/>
                  </a:lnTo>
                  <a:lnTo>
                    <a:pt x="1276867" y="473492"/>
                  </a:lnTo>
                  <a:lnTo>
                    <a:pt x="1279151" y="474115"/>
                  </a:lnTo>
                  <a:lnTo>
                    <a:pt x="1281504" y="474461"/>
                  </a:lnTo>
                  <a:lnTo>
                    <a:pt x="1287664" y="474668"/>
                  </a:lnTo>
                  <a:lnTo>
                    <a:pt x="1290917" y="475222"/>
                  </a:lnTo>
                  <a:lnTo>
                    <a:pt x="1293962" y="476467"/>
                  </a:lnTo>
                  <a:lnTo>
                    <a:pt x="1296454" y="478542"/>
                  </a:lnTo>
                  <a:lnTo>
                    <a:pt x="1297838" y="480963"/>
                  </a:lnTo>
                  <a:lnTo>
                    <a:pt x="1297561" y="482693"/>
                  </a:lnTo>
                  <a:lnTo>
                    <a:pt x="1296731" y="484560"/>
                  </a:lnTo>
                  <a:lnTo>
                    <a:pt x="1296316" y="487189"/>
                  </a:lnTo>
                  <a:lnTo>
                    <a:pt x="1299984" y="485598"/>
                  </a:lnTo>
                  <a:lnTo>
                    <a:pt x="1302960" y="486981"/>
                  </a:lnTo>
                  <a:lnTo>
                    <a:pt x="1307943" y="492654"/>
                  </a:lnTo>
                  <a:lnTo>
                    <a:pt x="1308428" y="488987"/>
                  </a:lnTo>
                  <a:lnTo>
                    <a:pt x="1308428" y="482139"/>
                  </a:lnTo>
                  <a:lnTo>
                    <a:pt x="1309050" y="478611"/>
                  </a:lnTo>
                  <a:lnTo>
                    <a:pt x="1310642" y="475153"/>
                  </a:lnTo>
                  <a:lnTo>
                    <a:pt x="1314795" y="468028"/>
                  </a:lnTo>
                  <a:lnTo>
                    <a:pt x="1315902" y="464431"/>
                  </a:lnTo>
                  <a:lnTo>
                    <a:pt x="1315902" y="461110"/>
                  </a:lnTo>
                  <a:cubicBezTo>
                    <a:pt x="1315902" y="461110"/>
                    <a:pt x="1315349" y="456891"/>
                    <a:pt x="1315349" y="456891"/>
                  </a:cubicBezTo>
                  <a:lnTo>
                    <a:pt x="1314380" y="452810"/>
                  </a:lnTo>
                  <a:lnTo>
                    <a:pt x="1312995" y="449766"/>
                  </a:lnTo>
                  <a:lnTo>
                    <a:pt x="1310158" y="447483"/>
                  </a:lnTo>
                  <a:lnTo>
                    <a:pt x="1303237" y="444647"/>
                  </a:lnTo>
                  <a:lnTo>
                    <a:pt x="1301229" y="442295"/>
                  </a:lnTo>
                  <a:lnTo>
                    <a:pt x="1301229" y="438906"/>
                  </a:lnTo>
                  <a:cubicBezTo>
                    <a:pt x="1301229" y="438906"/>
                    <a:pt x="1302752" y="434894"/>
                    <a:pt x="1302752" y="434894"/>
                  </a:cubicBezTo>
                  <a:lnTo>
                    <a:pt x="1306282" y="427976"/>
                  </a:lnTo>
                  <a:lnTo>
                    <a:pt x="1308981" y="420782"/>
                  </a:lnTo>
                  <a:lnTo>
                    <a:pt x="1309950" y="417116"/>
                  </a:lnTo>
                  <a:lnTo>
                    <a:pt x="1310365" y="413381"/>
                  </a:lnTo>
                  <a:lnTo>
                    <a:pt x="1308289" y="406394"/>
                  </a:lnTo>
                  <a:lnTo>
                    <a:pt x="1302960" y="402866"/>
                  </a:lnTo>
                  <a:lnTo>
                    <a:pt x="1296800" y="400030"/>
                  </a:lnTo>
                  <a:lnTo>
                    <a:pt x="1291955" y="395119"/>
                  </a:lnTo>
                  <a:lnTo>
                    <a:pt x="1295416" y="395119"/>
                  </a:lnTo>
                  <a:cubicBezTo>
                    <a:pt x="1295416" y="395119"/>
                    <a:pt x="1298807" y="396087"/>
                    <a:pt x="1298807" y="396087"/>
                  </a:cubicBezTo>
                  <a:lnTo>
                    <a:pt x="1305520" y="398508"/>
                  </a:lnTo>
                  <a:lnTo>
                    <a:pt x="1308566" y="398993"/>
                  </a:lnTo>
                  <a:lnTo>
                    <a:pt x="1331682" y="398024"/>
                  </a:lnTo>
                  <a:lnTo>
                    <a:pt x="1338742" y="398716"/>
                  </a:lnTo>
                  <a:lnTo>
                    <a:pt x="1344971" y="400999"/>
                  </a:lnTo>
                  <a:lnTo>
                    <a:pt x="1347186" y="402728"/>
                  </a:lnTo>
                  <a:lnTo>
                    <a:pt x="1353345" y="409645"/>
                  </a:lnTo>
                  <a:lnTo>
                    <a:pt x="1360128" y="415456"/>
                  </a:lnTo>
                  <a:lnTo>
                    <a:pt x="1361443" y="417324"/>
                  </a:lnTo>
                  <a:lnTo>
                    <a:pt x="1361651" y="420367"/>
                  </a:lnTo>
                  <a:lnTo>
                    <a:pt x="1359989" y="421751"/>
                  </a:lnTo>
                  <a:lnTo>
                    <a:pt x="1357221" y="422166"/>
                  </a:lnTo>
                  <a:lnTo>
                    <a:pt x="1354245" y="422304"/>
                  </a:lnTo>
                  <a:lnTo>
                    <a:pt x="1341441" y="423895"/>
                  </a:lnTo>
                  <a:lnTo>
                    <a:pt x="1336389" y="425763"/>
                  </a:lnTo>
                  <a:lnTo>
                    <a:pt x="1330367" y="429152"/>
                  </a:lnTo>
                  <a:lnTo>
                    <a:pt x="1325730" y="433510"/>
                  </a:lnTo>
                  <a:lnTo>
                    <a:pt x="1325038" y="438214"/>
                  </a:lnTo>
                  <a:lnTo>
                    <a:pt x="1327114" y="440358"/>
                  </a:lnTo>
                  <a:lnTo>
                    <a:pt x="1330437" y="441811"/>
                  </a:lnTo>
                  <a:lnTo>
                    <a:pt x="1334035" y="442987"/>
                  </a:lnTo>
                  <a:lnTo>
                    <a:pt x="1336804" y="444301"/>
                  </a:lnTo>
                  <a:lnTo>
                    <a:pt x="1338603" y="446030"/>
                  </a:lnTo>
                  <a:lnTo>
                    <a:pt x="1342549" y="452740"/>
                  </a:lnTo>
                  <a:lnTo>
                    <a:pt x="1346355" y="456199"/>
                  </a:lnTo>
                  <a:lnTo>
                    <a:pt x="1351200" y="458136"/>
                  </a:lnTo>
                  <a:lnTo>
                    <a:pt x="1356529" y="458828"/>
                  </a:lnTo>
                  <a:lnTo>
                    <a:pt x="1361582" y="458413"/>
                  </a:lnTo>
                  <a:lnTo>
                    <a:pt x="1373555" y="456130"/>
                  </a:lnTo>
                  <a:lnTo>
                    <a:pt x="1379230" y="453778"/>
                  </a:lnTo>
                  <a:lnTo>
                    <a:pt x="1382829" y="449766"/>
                  </a:lnTo>
                  <a:lnTo>
                    <a:pt x="1383729" y="446930"/>
                  </a:lnTo>
                  <a:lnTo>
                    <a:pt x="1385875" y="437591"/>
                  </a:lnTo>
                  <a:lnTo>
                    <a:pt x="1386705" y="431850"/>
                  </a:lnTo>
                  <a:lnTo>
                    <a:pt x="1387882" y="430328"/>
                  </a:lnTo>
                  <a:lnTo>
                    <a:pt x="1391273" y="429014"/>
                  </a:lnTo>
                  <a:lnTo>
                    <a:pt x="1403316" y="426731"/>
                  </a:lnTo>
                  <a:lnTo>
                    <a:pt x="1404838" y="426593"/>
                  </a:lnTo>
                  <a:lnTo>
                    <a:pt x="1405876" y="426731"/>
                  </a:lnTo>
                  <a:lnTo>
                    <a:pt x="1406430" y="426385"/>
                  </a:lnTo>
                  <a:lnTo>
                    <a:pt x="1406638" y="424863"/>
                  </a:lnTo>
                  <a:lnTo>
                    <a:pt x="1406222" y="423826"/>
                  </a:lnTo>
                  <a:lnTo>
                    <a:pt x="1405184" y="422581"/>
                  </a:lnTo>
                  <a:lnTo>
                    <a:pt x="1403177" y="420505"/>
                  </a:lnTo>
                  <a:lnTo>
                    <a:pt x="1405184" y="420229"/>
                  </a:lnTo>
                  <a:lnTo>
                    <a:pt x="1409960" y="420782"/>
                  </a:lnTo>
                  <a:lnTo>
                    <a:pt x="1412382" y="420644"/>
                  </a:lnTo>
                  <a:lnTo>
                    <a:pt x="1415151" y="419883"/>
                  </a:lnTo>
                  <a:lnTo>
                    <a:pt x="1445257" y="406532"/>
                  </a:lnTo>
                  <a:lnTo>
                    <a:pt x="1469066" y="399615"/>
                  </a:lnTo>
                  <a:lnTo>
                    <a:pt x="1473565" y="399477"/>
                  </a:lnTo>
                  <a:lnTo>
                    <a:pt x="1477717" y="401621"/>
                  </a:lnTo>
                  <a:lnTo>
                    <a:pt x="1477095" y="402244"/>
                  </a:lnTo>
                  <a:lnTo>
                    <a:pt x="1476126" y="403696"/>
                  </a:lnTo>
                  <a:lnTo>
                    <a:pt x="1475572" y="404250"/>
                  </a:lnTo>
                  <a:lnTo>
                    <a:pt x="1478410" y="405011"/>
                  </a:lnTo>
                  <a:lnTo>
                    <a:pt x="1481801" y="404457"/>
                  </a:lnTo>
                  <a:lnTo>
                    <a:pt x="1484846" y="402936"/>
                  </a:lnTo>
                  <a:lnTo>
                    <a:pt x="1486784" y="400791"/>
                  </a:lnTo>
                  <a:lnTo>
                    <a:pt x="1484777" y="399615"/>
                  </a:lnTo>
                  <a:lnTo>
                    <a:pt x="1483185" y="398232"/>
                  </a:lnTo>
                  <a:lnTo>
                    <a:pt x="1481455" y="397194"/>
                  </a:lnTo>
                  <a:lnTo>
                    <a:pt x="1478894" y="396987"/>
                  </a:lnTo>
                  <a:lnTo>
                    <a:pt x="1489553" y="391937"/>
                  </a:lnTo>
                  <a:lnTo>
                    <a:pt x="1500488" y="388202"/>
                  </a:lnTo>
                  <a:lnTo>
                    <a:pt x="1511700" y="385988"/>
                  </a:lnTo>
                  <a:lnTo>
                    <a:pt x="1523466" y="385573"/>
                  </a:lnTo>
                  <a:lnTo>
                    <a:pt x="1519798" y="386265"/>
                  </a:lnTo>
                  <a:lnTo>
                    <a:pt x="1515645" y="386541"/>
                  </a:lnTo>
                  <a:lnTo>
                    <a:pt x="1511769" y="387095"/>
                  </a:lnTo>
                  <a:lnTo>
                    <a:pt x="1509070" y="388686"/>
                  </a:lnTo>
                  <a:lnTo>
                    <a:pt x="1510108" y="388824"/>
                  </a:lnTo>
                  <a:lnTo>
                    <a:pt x="1510939" y="389170"/>
                  </a:lnTo>
                  <a:lnTo>
                    <a:pt x="1511769" y="389585"/>
                  </a:lnTo>
                  <a:lnTo>
                    <a:pt x="1512600" y="389931"/>
                  </a:lnTo>
                  <a:lnTo>
                    <a:pt x="1511423" y="390968"/>
                  </a:lnTo>
                  <a:lnTo>
                    <a:pt x="1510108" y="392490"/>
                  </a:lnTo>
                  <a:lnTo>
                    <a:pt x="1509070" y="394150"/>
                  </a:lnTo>
                  <a:lnTo>
                    <a:pt x="1508655" y="395603"/>
                  </a:lnTo>
                  <a:lnTo>
                    <a:pt x="1509347" y="396987"/>
                  </a:lnTo>
                  <a:lnTo>
                    <a:pt x="1510801" y="398508"/>
                  </a:lnTo>
                  <a:lnTo>
                    <a:pt x="1511977" y="400238"/>
                  </a:lnTo>
                  <a:lnTo>
                    <a:pt x="1511838" y="402244"/>
                  </a:lnTo>
                  <a:lnTo>
                    <a:pt x="1509001" y="403973"/>
                  </a:lnTo>
                  <a:lnTo>
                    <a:pt x="1504779" y="404250"/>
                  </a:lnTo>
                  <a:lnTo>
                    <a:pt x="1500557" y="404803"/>
                  </a:lnTo>
                  <a:lnTo>
                    <a:pt x="1497927" y="407570"/>
                  </a:lnTo>
                  <a:lnTo>
                    <a:pt x="1508655" y="408815"/>
                  </a:lnTo>
                  <a:lnTo>
                    <a:pt x="1511977" y="408815"/>
                  </a:lnTo>
                  <a:cubicBezTo>
                    <a:pt x="1511977" y="408815"/>
                    <a:pt x="1520836" y="406809"/>
                    <a:pt x="1520836" y="406809"/>
                  </a:cubicBezTo>
                  <a:lnTo>
                    <a:pt x="1523535" y="406809"/>
                  </a:lnTo>
                  <a:cubicBezTo>
                    <a:pt x="1523535" y="406809"/>
                    <a:pt x="1524989" y="407570"/>
                    <a:pt x="1524989" y="407570"/>
                  </a:cubicBezTo>
                  <a:lnTo>
                    <a:pt x="1527480" y="409714"/>
                  </a:lnTo>
                  <a:lnTo>
                    <a:pt x="1528865" y="410060"/>
                  </a:lnTo>
                  <a:lnTo>
                    <a:pt x="1530733" y="409438"/>
                  </a:lnTo>
                  <a:lnTo>
                    <a:pt x="1531356" y="408193"/>
                  </a:lnTo>
                  <a:lnTo>
                    <a:pt x="1531564" y="406532"/>
                  </a:lnTo>
                  <a:lnTo>
                    <a:pt x="1532187" y="404665"/>
                  </a:lnTo>
                  <a:lnTo>
                    <a:pt x="1534332" y="402382"/>
                  </a:lnTo>
                  <a:lnTo>
                    <a:pt x="1537377" y="400445"/>
                  </a:lnTo>
                  <a:lnTo>
                    <a:pt x="1540769" y="398993"/>
                  </a:lnTo>
                  <a:lnTo>
                    <a:pt x="1543814" y="398024"/>
                  </a:lnTo>
                  <a:lnTo>
                    <a:pt x="1551358" y="396641"/>
                  </a:lnTo>
                  <a:lnTo>
                    <a:pt x="1558556" y="396433"/>
                  </a:lnTo>
                  <a:lnTo>
                    <a:pt x="1573506" y="398093"/>
                  </a:lnTo>
                  <a:lnTo>
                    <a:pt x="1580150" y="396779"/>
                  </a:lnTo>
                  <a:lnTo>
                    <a:pt x="1596830" y="390069"/>
                  </a:lnTo>
                  <a:lnTo>
                    <a:pt x="1601121" y="390069"/>
                  </a:lnTo>
                  <a:lnTo>
                    <a:pt x="1603751" y="387856"/>
                  </a:lnTo>
                  <a:lnTo>
                    <a:pt x="1607834" y="386126"/>
                  </a:lnTo>
                  <a:lnTo>
                    <a:pt x="1612125" y="385158"/>
                  </a:lnTo>
                  <a:lnTo>
                    <a:pt x="1615586" y="385158"/>
                  </a:lnTo>
                  <a:lnTo>
                    <a:pt x="1617870" y="386265"/>
                  </a:lnTo>
                  <a:lnTo>
                    <a:pt x="1620223" y="388202"/>
                  </a:lnTo>
                  <a:lnTo>
                    <a:pt x="1624584" y="393044"/>
                  </a:lnTo>
                  <a:lnTo>
                    <a:pt x="1622299" y="394220"/>
                  </a:lnTo>
                  <a:lnTo>
                    <a:pt x="1620154" y="395880"/>
                  </a:lnTo>
                  <a:lnTo>
                    <a:pt x="1618839" y="398093"/>
                  </a:lnTo>
                  <a:lnTo>
                    <a:pt x="1619046" y="400860"/>
                  </a:lnTo>
                  <a:lnTo>
                    <a:pt x="1620569" y="402382"/>
                  </a:lnTo>
                  <a:lnTo>
                    <a:pt x="1623338" y="403627"/>
                  </a:lnTo>
                  <a:lnTo>
                    <a:pt x="1626452" y="404457"/>
                  </a:lnTo>
                  <a:lnTo>
                    <a:pt x="1629082" y="404803"/>
                  </a:lnTo>
                  <a:lnTo>
                    <a:pt x="1634273" y="403627"/>
                  </a:lnTo>
                  <a:lnTo>
                    <a:pt x="1635242" y="400445"/>
                  </a:lnTo>
                  <a:lnTo>
                    <a:pt x="1635034" y="396710"/>
                  </a:lnTo>
                  <a:lnTo>
                    <a:pt x="1636626" y="393943"/>
                  </a:lnTo>
                  <a:lnTo>
                    <a:pt x="1641817" y="392836"/>
                  </a:lnTo>
                  <a:lnTo>
                    <a:pt x="1648323" y="392283"/>
                  </a:lnTo>
                  <a:lnTo>
                    <a:pt x="1653929" y="390277"/>
                  </a:lnTo>
                  <a:lnTo>
                    <a:pt x="1656697" y="385019"/>
                  </a:lnTo>
                  <a:lnTo>
                    <a:pt x="1656490" y="383014"/>
                  </a:lnTo>
                  <a:lnTo>
                    <a:pt x="1655590" y="382253"/>
                  </a:lnTo>
                  <a:lnTo>
                    <a:pt x="1654483" y="382045"/>
                  </a:lnTo>
                  <a:lnTo>
                    <a:pt x="1653375" y="381699"/>
                  </a:lnTo>
                  <a:lnTo>
                    <a:pt x="1652406" y="381284"/>
                  </a:lnTo>
                  <a:lnTo>
                    <a:pt x="1651714" y="381146"/>
                  </a:lnTo>
                  <a:lnTo>
                    <a:pt x="1650884" y="380800"/>
                  </a:lnTo>
                  <a:lnTo>
                    <a:pt x="1649638" y="379693"/>
                  </a:lnTo>
                  <a:lnTo>
                    <a:pt x="1647423" y="377203"/>
                  </a:lnTo>
                  <a:lnTo>
                    <a:pt x="1643339" y="371600"/>
                  </a:lnTo>
                  <a:lnTo>
                    <a:pt x="1641125" y="368971"/>
                  </a:lnTo>
                  <a:lnTo>
                    <a:pt x="1643547" y="367311"/>
                  </a:lnTo>
                  <a:lnTo>
                    <a:pt x="1649707" y="365167"/>
                  </a:lnTo>
                  <a:lnTo>
                    <a:pt x="1655313" y="362538"/>
                  </a:lnTo>
                  <a:lnTo>
                    <a:pt x="1657597" y="361916"/>
                  </a:lnTo>
                  <a:lnTo>
                    <a:pt x="1659950" y="361916"/>
                  </a:lnTo>
                  <a:cubicBezTo>
                    <a:pt x="1659950" y="361916"/>
                    <a:pt x="1718710" y="369386"/>
                    <a:pt x="1718710" y="369386"/>
                  </a:cubicBezTo>
                  <a:lnTo>
                    <a:pt x="1733798" y="373606"/>
                  </a:lnTo>
                  <a:lnTo>
                    <a:pt x="1739128" y="378379"/>
                  </a:lnTo>
                  <a:lnTo>
                    <a:pt x="1744803" y="377964"/>
                  </a:lnTo>
                  <a:lnTo>
                    <a:pt x="1751586" y="379693"/>
                  </a:lnTo>
                  <a:lnTo>
                    <a:pt x="1773803" y="387510"/>
                  </a:lnTo>
                  <a:lnTo>
                    <a:pt x="1780447" y="389032"/>
                  </a:lnTo>
                  <a:lnTo>
                    <a:pt x="1782661" y="390000"/>
                  </a:lnTo>
                  <a:lnTo>
                    <a:pt x="1795673" y="398439"/>
                  </a:lnTo>
                  <a:lnTo>
                    <a:pt x="1808408" y="405080"/>
                  </a:lnTo>
                  <a:lnTo>
                    <a:pt x="1811038" y="405841"/>
                  </a:lnTo>
                  <a:lnTo>
                    <a:pt x="1816229" y="403766"/>
                  </a:lnTo>
                  <a:lnTo>
                    <a:pt x="1820727" y="398301"/>
                  </a:lnTo>
                  <a:lnTo>
                    <a:pt x="1827303" y="386749"/>
                  </a:lnTo>
                  <a:lnTo>
                    <a:pt x="1823703" y="386749"/>
                  </a:lnTo>
                  <a:cubicBezTo>
                    <a:pt x="1823703" y="386749"/>
                    <a:pt x="1820589" y="387095"/>
                    <a:pt x="1820589" y="387095"/>
                  </a:cubicBezTo>
                  <a:lnTo>
                    <a:pt x="1817544" y="387095"/>
                  </a:lnTo>
                  <a:cubicBezTo>
                    <a:pt x="1817544" y="387095"/>
                    <a:pt x="1814291" y="385850"/>
                    <a:pt x="1814291" y="385850"/>
                  </a:cubicBezTo>
                  <a:lnTo>
                    <a:pt x="1812768" y="384881"/>
                  </a:lnTo>
                  <a:lnTo>
                    <a:pt x="1811246" y="383636"/>
                  </a:lnTo>
                  <a:lnTo>
                    <a:pt x="1809792" y="382322"/>
                  </a:lnTo>
                  <a:lnTo>
                    <a:pt x="1808546" y="381007"/>
                  </a:lnTo>
                  <a:lnTo>
                    <a:pt x="1807231" y="379071"/>
                  </a:lnTo>
                  <a:lnTo>
                    <a:pt x="1806193" y="375889"/>
                  </a:lnTo>
                  <a:lnTo>
                    <a:pt x="1805224" y="373883"/>
                  </a:lnTo>
                  <a:lnTo>
                    <a:pt x="1800518" y="370286"/>
                  </a:lnTo>
                  <a:lnTo>
                    <a:pt x="1792766" y="367519"/>
                  </a:lnTo>
                  <a:lnTo>
                    <a:pt x="1785153" y="366896"/>
                  </a:lnTo>
                  <a:lnTo>
                    <a:pt x="1780724" y="369871"/>
                  </a:lnTo>
                  <a:lnTo>
                    <a:pt x="1779409" y="368003"/>
                  </a:lnTo>
                  <a:lnTo>
                    <a:pt x="1778924" y="365997"/>
                  </a:lnTo>
                  <a:lnTo>
                    <a:pt x="1779063" y="363852"/>
                  </a:lnTo>
                  <a:lnTo>
                    <a:pt x="1780101" y="358457"/>
                  </a:lnTo>
                  <a:lnTo>
                    <a:pt x="1780516" y="356866"/>
                  </a:lnTo>
                  <a:lnTo>
                    <a:pt x="1781139" y="355690"/>
                  </a:lnTo>
                  <a:lnTo>
                    <a:pt x="1781900" y="355067"/>
                  </a:lnTo>
                  <a:lnTo>
                    <a:pt x="1783284" y="355067"/>
                  </a:lnTo>
                  <a:cubicBezTo>
                    <a:pt x="1783284" y="355067"/>
                    <a:pt x="1784046" y="354791"/>
                    <a:pt x="1784046" y="354791"/>
                  </a:cubicBezTo>
                  <a:lnTo>
                    <a:pt x="1785914" y="353200"/>
                  </a:lnTo>
                  <a:lnTo>
                    <a:pt x="1786883" y="351955"/>
                  </a:lnTo>
                  <a:lnTo>
                    <a:pt x="1787229" y="350502"/>
                  </a:lnTo>
                  <a:lnTo>
                    <a:pt x="1786883" y="343931"/>
                  </a:lnTo>
                  <a:lnTo>
                    <a:pt x="1786883" y="341855"/>
                  </a:lnTo>
                  <a:cubicBezTo>
                    <a:pt x="1786883" y="341855"/>
                    <a:pt x="1787299" y="339434"/>
                    <a:pt x="1787299" y="339434"/>
                  </a:cubicBezTo>
                  <a:lnTo>
                    <a:pt x="1788406" y="334730"/>
                  </a:lnTo>
                  <a:lnTo>
                    <a:pt x="1789098" y="329681"/>
                  </a:lnTo>
                  <a:lnTo>
                    <a:pt x="1788129" y="325461"/>
                  </a:lnTo>
                  <a:lnTo>
                    <a:pt x="1784392" y="323386"/>
                  </a:lnTo>
                  <a:lnTo>
                    <a:pt x="1782039" y="323663"/>
                  </a:lnTo>
                  <a:lnTo>
                    <a:pt x="1779616" y="324216"/>
                  </a:lnTo>
                  <a:lnTo>
                    <a:pt x="1777540" y="323939"/>
                  </a:lnTo>
                  <a:lnTo>
                    <a:pt x="1776363" y="321657"/>
                  </a:lnTo>
                  <a:lnTo>
                    <a:pt x="1776640" y="320135"/>
                  </a:lnTo>
                  <a:lnTo>
                    <a:pt x="1777748" y="318267"/>
                  </a:lnTo>
                  <a:lnTo>
                    <a:pt x="1779063" y="316399"/>
                  </a:lnTo>
                  <a:lnTo>
                    <a:pt x="1779962" y="314809"/>
                  </a:lnTo>
                  <a:lnTo>
                    <a:pt x="1776986" y="315915"/>
                  </a:lnTo>
                  <a:lnTo>
                    <a:pt x="1776779" y="314393"/>
                  </a:lnTo>
                  <a:lnTo>
                    <a:pt x="1778163" y="311765"/>
                  </a:lnTo>
                  <a:lnTo>
                    <a:pt x="1779824" y="309551"/>
                  </a:lnTo>
                  <a:lnTo>
                    <a:pt x="1782108" y="307545"/>
                  </a:lnTo>
                  <a:lnTo>
                    <a:pt x="1784461" y="306231"/>
                  </a:lnTo>
                  <a:lnTo>
                    <a:pt x="1795604" y="301665"/>
                  </a:lnTo>
                  <a:lnTo>
                    <a:pt x="1801072" y="298691"/>
                  </a:lnTo>
                  <a:lnTo>
                    <a:pt x="1806193" y="295163"/>
                  </a:lnTo>
                  <a:lnTo>
                    <a:pt x="1810484" y="291013"/>
                  </a:lnTo>
                  <a:lnTo>
                    <a:pt x="1816782" y="279945"/>
                  </a:lnTo>
                  <a:lnTo>
                    <a:pt x="1824880" y="255250"/>
                  </a:lnTo>
                  <a:lnTo>
                    <a:pt x="1831594" y="244321"/>
                  </a:lnTo>
                  <a:lnTo>
                    <a:pt x="1832978" y="242937"/>
                  </a:lnTo>
                  <a:lnTo>
                    <a:pt x="1834847" y="241554"/>
                  </a:lnTo>
                  <a:lnTo>
                    <a:pt x="1836992" y="240862"/>
                  </a:lnTo>
                  <a:lnTo>
                    <a:pt x="1839068" y="241346"/>
                  </a:lnTo>
                  <a:lnTo>
                    <a:pt x="1839484" y="242315"/>
                  </a:lnTo>
                  <a:lnTo>
                    <a:pt x="1838930" y="243283"/>
                  </a:lnTo>
                  <a:lnTo>
                    <a:pt x="1838791" y="244390"/>
                  </a:lnTo>
                  <a:lnTo>
                    <a:pt x="1840799" y="245635"/>
                  </a:lnTo>
                  <a:lnTo>
                    <a:pt x="1843014" y="245981"/>
                  </a:lnTo>
                  <a:lnTo>
                    <a:pt x="1850557" y="244943"/>
                  </a:lnTo>
                  <a:lnTo>
                    <a:pt x="1861078" y="245220"/>
                  </a:lnTo>
                  <a:lnTo>
                    <a:pt x="1872013" y="244251"/>
                  </a:lnTo>
                  <a:lnTo>
                    <a:pt x="1875543" y="244251"/>
                  </a:lnTo>
                  <a:cubicBezTo>
                    <a:pt x="1875543" y="244251"/>
                    <a:pt x="1878104" y="244943"/>
                    <a:pt x="1878104" y="244943"/>
                  </a:cubicBezTo>
                  <a:lnTo>
                    <a:pt x="1882464" y="247226"/>
                  </a:lnTo>
                  <a:lnTo>
                    <a:pt x="1884886" y="248264"/>
                  </a:lnTo>
                  <a:lnTo>
                    <a:pt x="1894645" y="249440"/>
                  </a:lnTo>
                  <a:lnTo>
                    <a:pt x="1899697" y="250823"/>
                  </a:lnTo>
                  <a:lnTo>
                    <a:pt x="1903365" y="253936"/>
                  </a:lnTo>
                  <a:lnTo>
                    <a:pt x="1904196" y="258570"/>
                  </a:lnTo>
                  <a:lnTo>
                    <a:pt x="1903365" y="264865"/>
                  </a:lnTo>
                  <a:lnTo>
                    <a:pt x="1901843" y="271229"/>
                  </a:lnTo>
                  <a:lnTo>
                    <a:pt x="1898867" y="280429"/>
                  </a:lnTo>
                  <a:lnTo>
                    <a:pt x="1896790" y="285133"/>
                  </a:lnTo>
                  <a:lnTo>
                    <a:pt x="1894368" y="289560"/>
                  </a:lnTo>
                  <a:lnTo>
                    <a:pt x="1891531" y="293296"/>
                  </a:lnTo>
                  <a:lnTo>
                    <a:pt x="1889523" y="294887"/>
                  </a:lnTo>
                  <a:lnTo>
                    <a:pt x="1887239" y="296132"/>
                  </a:lnTo>
                  <a:lnTo>
                    <a:pt x="1885232" y="297584"/>
                  </a:lnTo>
                  <a:lnTo>
                    <a:pt x="1884194" y="299729"/>
                  </a:lnTo>
                  <a:lnTo>
                    <a:pt x="1884540" y="301596"/>
                  </a:lnTo>
                  <a:lnTo>
                    <a:pt x="1885855" y="303464"/>
                  </a:lnTo>
                  <a:lnTo>
                    <a:pt x="1887516" y="305193"/>
                  </a:lnTo>
                  <a:lnTo>
                    <a:pt x="1889039" y="306508"/>
                  </a:lnTo>
                  <a:lnTo>
                    <a:pt x="1891531" y="307891"/>
                  </a:lnTo>
                  <a:lnTo>
                    <a:pt x="1896929" y="310381"/>
                  </a:lnTo>
                  <a:lnTo>
                    <a:pt x="1899005" y="312111"/>
                  </a:lnTo>
                  <a:lnTo>
                    <a:pt x="1900251" y="314393"/>
                  </a:lnTo>
                  <a:lnTo>
                    <a:pt x="1901081" y="317160"/>
                  </a:lnTo>
                  <a:lnTo>
                    <a:pt x="1901566" y="320066"/>
                  </a:lnTo>
                  <a:lnTo>
                    <a:pt x="1901912" y="325738"/>
                  </a:lnTo>
                  <a:lnTo>
                    <a:pt x="1901704" y="332171"/>
                  </a:lnTo>
                  <a:lnTo>
                    <a:pt x="1901289" y="335215"/>
                  </a:lnTo>
                  <a:lnTo>
                    <a:pt x="1900597" y="337152"/>
                  </a:lnTo>
                  <a:lnTo>
                    <a:pt x="1897759" y="341994"/>
                  </a:lnTo>
                  <a:lnTo>
                    <a:pt x="1896929" y="346697"/>
                  </a:lnTo>
                  <a:lnTo>
                    <a:pt x="1899074" y="363368"/>
                  </a:lnTo>
                  <a:lnTo>
                    <a:pt x="1898798" y="368418"/>
                  </a:lnTo>
                  <a:lnTo>
                    <a:pt x="1897413" y="378725"/>
                  </a:lnTo>
                  <a:lnTo>
                    <a:pt x="1897829" y="383567"/>
                  </a:lnTo>
                  <a:lnTo>
                    <a:pt x="1900320" y="387994"/>
                  </a:lnTo>
                  <a:lnTo>
                    <a:pt x="1904542" y="390968"/>
                  </a:lnTo>
                  <a:lnTo>
                    <a:pt x="1914232" y="395188"/>
                  </a:lnTo>
                  <a:lnTo>
                    <a:pt x="1918453" y="398439"/>
                  </a:lnTo>
                  <a:lnTo>
                    <a:pt x="1917969" y="401137"/>
                  </a:lnTo>
                  <a:lnTo>
                    <a:pt x="1914855" y="404111"/>
                  </a:lnTo>
                  <a:lnTo>
                    <a:pt x="1911532" y="408193"/>
                  </a:lnTo>
                  <a:lnTo>
                    <a:pt x="1910217" y="412827"/>
                  </a:lnTo>
                  <a:lnTo>
                    <a:pt x="1910217" y="417462"/>
                  </a:lnTo>
                  <a:cubicBezTo>
                    <a:pt x="1910217" y="417462"/>
                    <a:pt x="1909456" y="421958"/>
                    <a:pt x="1909456" y="421958"/>
                  </a:cubicBezTo>
                  <a:lnTo>
                    <a:pt x="1906203" y="426178"/>
                  </a:lnTo>
                  <a:lnTo>
                    <a:pt x="1904265" y="427354"/>
                  </a:lnTo>
                  <a:lnTo>
                    <a:pt x="1900182" y="429291"/>
                  </a:lnTo>
                  <a:lnTo>
                    <a:pt x="1898382" y="430536"/>
                  </a:lnTo>
                  <a:lnTo>
                    <a:pt x="1896029" y="433095"/>
                  </a:lnTo>
                  <a:lnTo>
                    <a:pt x="1886409" y="446930"/>
                  </a:lnTo>
                  <a:lnTo>
                    <a:pt x="1883156" y="450596"/>
                  </a:lnTo>
                  <a:lnTo>
                    <a:pt x="1879211" y="452671"/>
                  </a:lnTo>
                  <a:lnTo>
                    <a:pt x="1873328" y="452810"/>
                  </a:lnTo>
                  <a:lnTo>
                    <a:pt x="1876373" y="458413"/>
                  </a:lnTo>
                  <a:lnTo>
                    <a:pt x="1877135" y="461318"/>
                  </a:lnTo>
                  <a:lnTo>
                    <a:pt x="1876304" y="463601"/>
                  </a:lnTo>
                  <a:lnTo>
                    <a:pt x="1875474" y="463739"/>
                  </a:lnTo>
                  <a:lnTo>
                    <a:pt x="1869936" y="465122"/>
                  </a:lnTo>
                  <a:lnTo>
                    <a:pt x="1868691" y="465883"/>
                  </a:lnTo>
                  <a:lnTo>
                    <a:pt x="1866338" y="467682"/>
                  </a:lnTo>
                  <a:lnTo>
                    <a:pt x="1865161" y="468443"/>
                  </a:lnTo>
                  <a:lnTo>
                    <a:pt x="1862531" y="469273"/>
                  </a:lnTo>
                  <a:lnTo>
                    <a:pt x="1859001" y="469757"/>
                  </a:lnTo>
                  <a:lnTo>
                    <a:pt x="1855610" y="469204"/>
                  </a:lnTo>
                  <a:lnTo>
                    <a:pt x="1853533" y="467129"/>
                  </a:lnTo>
                  <a:lnTo>
                    <a:pt x="1853533" y="465122"/>
                  </a:lnTo>
                  <a:cubicBezTo>
                    <a:pt x="1853533" y="465122"/>
                    <a:pt x="1855125" y="463670"/>
                    <a:pt x="1855125" y="463670"/>
                  </a:cubicBezTo>
                  <a:lnTo>
                    <a:pt x="1859347" y="461179"/>
                  </a:lnTo>
                  <a:lnTo>
                    <a:pt x="1857202" y="461041"/>
                  </a:lnTo>
                  <a:lnTo>
                    <a:pt x="1853533" y="463047"/>
                  </a:lnTo>
                  <a:lnTo>
                    <a:pt x="1851319" y="463462"/>
                  </a:lnTo>
                  <a:lnTo>
                    <a:pt x="1849104" y="462494"/>
                  </a:lnTo>
                  <a:lnTo>
                    <a:pt x="1845505" y="458966"/>
                  </a:lnTo>
                  <a:lnTo>
                    <a:pt x="1843567" y="457721"/>
                  </a:lnTo>
                  <a:lnTo>
                    <a:pt x="1841421" y="457513"/>
                  </a:lnTo>
                  <a:lnTo>
                    <a:pt x="1833255" y="458136"/>
                  </a:lnTo>
                  <a:lnTo>
                    <a:pt x="1828687" y="457928"/>
                  </a:lnTo>
                  <a:lnTo>
                    <a:pt x="1826472" y="458274"/>
                  </a:lnTo>
                  <a:lnTo>
                    <a:pt x="1824465" y="459450"/>
                  </a:lnTo>
                  <a:lnTo>
                    <a:pt x="1826472" y="462563"/>
                  </a:lnTo>
                  <a:lnTo>
                    <a:pt x="1827718" y="465607"/>
                  </a:lnTo>
                  <a:lnTo>
                    <a:pt x="1829448" y="468374"/>
                  </a:lnTo>
                  <a:lnTo>
                    <a:pt x="1832701" y="470518"/>
                  </a:lnTo>
                  <a:lnTo>
                    <a:pt x="1834777" y="471140"/>
                  </a:lnTo>
                  <a:lnTo>
                    <a:pt x="1838861" y="472109"/>
                  </a:lnTo>
                  <a:lnTo>
                    <a:pt x="1840937" y="472870"/>
                  </a:lnTo>
                  <a:lnTo>
                    <a:pt x="1847581" y="476052"/>
                  </a:lnTo>
                  <a:lnTo>
                    <a:pt x="1850004" y="476744"/>
                  </a:lnTo>
                  <a:lnTo>
                    <a:pt x="1854572" y="477159"/>
                  </a:lnTo>
                  <a:lnTo>
                    <a:pt x="1868483" y="476398"/>
                  </a:lnTo>
                  <a:lnTo>
                    <a:pt x="1872774" y="477020"/>
                  </a:lnTo>
                  <a:lnTo>
                    <a:pt x="1880249" y="480064"/>
                  </a:lnTo>
                  <a:lnTo>
                    <a:pt x="1884194" y="481101"/>
                  </a:lnTo>
                  <a:lnTo>
                    <a:pt x="1888347" y="480825"/>
                  </a:lnTo>
                  <a:lnTo>
                    <a:pt x="1891046" y="478957"/>
                  </a:lnTo>
                  <a:lnTo>
                    <a:pt x="1892776" y="475983"/>
                  </a:lnTo>
                  <a:lnTo>
                    <a:pt x="1893953" y="472386"/>
                  </a:lnTo>
                  <a:lnTo>
                    <a:pt x="1895614" y="468858"/>
                  </a:lnTo>
                  <a:lnTo>
                    <a:pt x="1898244" y="466575"/>
                  </a:lnTo>
                  <a:lnTo>
                    <a:pt x="1912847" y="459104"/>
                  </a:lnTo>
                  <a:lnTo>
                    <a:pt x="1918869" y="454885"/>
                  </a:lnTo>
                  <a:lnTo>
                    <a:pt x="1923506" y="449489"/>
                  </a:lnTo>
                  <a:lnTo>
                    <a:pt x="1926828" y="441880"/>
                  </a:lnTo>
                  <a:lnTo>
                    <a:pt x="1930912" y="435585"/>
                  </a:lnTo>
                  <a:lnTo>
                    <a:pt x="1936794" y="430674"/>
                  </a:lnTo>
                  <a:lnTo>
                    <a:pt x="1942055" y="425555"/>
                  </a:lnTo>
                  <a:lnTo>
                    <a:pt x="1944131" y="418776"/>
                  </a:lnTo>
                  <a:lnTo>
                    <a:pt x="1941847" y="411928"/>
                  </a:lnTo>
                  <a:lnTo>
                    <a:pt x="1938040" y="405080"/>
                  </a:lnTo>
                  <a:lnTo>
                    <a:pt x="1936171" y="398439"/>
                  </a:lnTo>
                  <a:lnTo>
                    <a:pt x="1939978" y="392145"/>
                  </a:lnTo>
                  <a:lnTo>
                    <a:pt x="1946553" y="389170"/>
                  </a:lnTo>
                  <a:lnTo>
                    <a:pt x="1955343" y="387372"/>
                  </a:lnTo>
                  <a:lnTo>
                    <a:pt x="1971884" y="385573"/>
                  </a:lnTo>
                  <a:lnTo>
                    <a:pt x="1976106" y="385435"/>
                  </a:lnTo>
                  <a:lnTo>
                    <a:pt x="1979013" y="386403"/>
                  </a:lnTo>
                  <a:lnTo>
                    <a:pt x="1981436" y="388340"/>
                  </a:lnTo>
                  <a:lnTo>
                    <a:pt x="1984342" y="391176"/>
                  </a:lnTo>
                  <a:lnTo>
                    <a:pt x="1990433" y="395534"/>
                  </a:lnTo>
                  <a:lnTo>
                    <a:pt x="1993202" y="397886"/>
                  </a:lnTo>
                  <a:lnTo>
                    <a:pt x="1995070" y="401137"/>
                  </a:lnTo>
                  <a:lnTo>
                    <a:pt x="1995831" y="405011"/>
                  </a:lnTo>
                  <a:lnTo>
                    <a:pt x="1995970" y="409507"/>
                  </a:lnTo>
                  <a:lnTo>
                    <a:pt x="1995278" y="417808"/>
                  </a:lnTo>
                  <a:lnTo>
                    <a:pt x="1994447" y="421336"/>
                  </a:lnTo>
                  <a:lnTo>
                    <a:pt x="1994447" y="422512"/>
                  </a:lnTo>
                  <a:cubicBezTo>
                    <a:pt x="1994447" y="422512"/>
                    <a:pt x="1995347" y="423964"/>
                    <a:pt x="1995347" y="423964"/>
                  </a:cubicBezTo>
                  <a:lnTo>
                    <a:pt x="1996593" y="425071"/>
                  </a:lnTo>
                  <a:lnTo>
                    <a:pt x="2001576" y="427561"/>
                  </a:lnTo>
                  <a:lnTo>
                    <a:pt x="2008220" y="430190"/>
                  </a:lnTo>
                  <a:lnTo>
                    <a:pt x="2015280" y="430812"/>
                  </a:lnTo>
                  <a:lnTo>
                    <a:pt x="2030091" y="429775"/>
                  </a:lnTo>
                  <a:lnTo>
                    <a:pt x="2024831" y="427285"/>
                  </a:lnTo>
                  <a:lnTo>
                    <a:pt x="2010366" y="426385"/>
                  </a:lnTo>
                  <a:lnTo>
                    <a:pt x="2004275" y="424587"/>
                  </a:lnTo>
                  <a:lnTo>
                    <a:pt x="2002337" y="422788"/>
                  </a:lnTo>
                  <a:lnTo>
                    <a:pt x="2001299" y="420575"/>
                  </a:lnTo>
                  <a:lnTo>
                    <a:pt x="2001022" y="417946"/>
                  </a:lnTo>
                  <a:lnTo>
                    <a:pt x="2001507" y="415041"/>
                  </a:lnTo>
                  <a:lnTo>
                    <a:pt x="2002130" y="413035"/>
                  </a:lnTo>
                  <a:lnTo>
                    <a:pt x="2003029" y="411305"/>
                  </a:lnTo>
                  <a:lnTo>
                    <a:pt x="2004275" y="409853"/>
                  </a:lnTo>
                  <a:lnTo>
                    <a:pt x="2005867" y="408677"/>
                  </a:lnTo>
                  <a:lnTo>
                    <a:pt x="2007113" y="408262"/>
                  </a:lnTo>
                  <a:lnTo>
                    <a:pt x="2008497" y="408124"/>
                  </a:lnTo>
                  <a:lnTo>
                    <a:pt x="2009743" y="407847"/>
                  </a:lnTo>
                  <a:lnTo>
                    <a:pt x="2010643" y="407017"/>
                  </a:lnTo>
                  <a:lnTo>
                    <a:pt x="2010643" y="404181"/>
                  </a:lnTo>
                  <a:lnTo>
                    <a:pt x="2009120" y="400514"/>
                  </a:lnTo>
                  <a:lnTo>
                    <a:pt x="2005867" y="394358"/>
                  </a:lnTo>
                  <a:lnTo>
                    <a:pt x="2004552" y="390623"/>
                  </a:lnTo>
                  <a:lnTo>
                    <a:pt x="2003791" y="389101"/>
                  </a:lnTo>
                  <a:lnTo>
                    <a:pt x="2002614" y="387856"/>
                  </a:lnTo>
                  <a:lnTo>
                    <a:pt x="1975899" y="379762"/>
                  </a:lnTo>
                  <a:lnTo>
                    <a:pt x="1968908" y="378379"/>
                  </a:lnTo>
                  <a:lnTo>
                    <a:pt x="1962887" y="377895"/>
                  </a:lnTo>
                  <a:lnTo>
                    <a:pt x="1959842" y="378033"/>
                  </a:lnTo>
                  <a:lnTo>
                    <a:pt x="1956935" y="378517"/>
                  </a:lnTo>
                  <a:lnTo>
                    <a:pt x="1953889" y="379624"/>
                  </a:lnTo>
                  <a:lnTo>
                    <a:pt x="1951052" y="380938"/>
                  </a:lnTo>
                  <a:lnTo>
                    <a:pt x="1948076" y="382045"/>
                  </a:lnTo>
                  <a:lnTo>
                    <a:pt x="1944823" y="382529"/>
                  </a:lnTo>
                  <a:lnTo>
                    <a:pt x="1935479" y="381422"/>
                  </a:lnTo>
                  <a:lnTo>
                    <a:pt x="1932296" y="381422"/>
                  </a:lnTo>
                  <a:cubicBezTo>
                    <a:pt x="1932296" y="381422"/>
                    <a:pt x="1926967" y="381699"/>
                    <a:pt x="1926967" y="381699"/>
                  </a:cubicBezTo>
                  <a:lnTo>
                    <a:pt x="1924752" y="381007"/>
                  </a:lnTo>
                  <a:lnTo>
                    <a:pt x="1923506" y="378932"/>
                  </a:lnTo>
                  <a:lnTo>
                    <a:pt x="1923713" y="377341"/>
                  </a:lnTo>
                  <a:lnTo>
                    <a:pt x="1925098" y="374159"/>
                  </a:lnTo>
                  <a:lnTo>
                    <a:pt x="1925098" y="372430"/>
                  </a:lnTo>
                  <a:cubicBezTo>
                    <a:pt x="1925098" y="372430"/>
                    <a:pt x="1924406" y="371185"/>
                    <a:pt x="1924406" y="371185"/>
                  </a:cubicBezTo>
                  <a:lnTo>
                    <a:pt x="1923367" y="370216"/>
                  </a:lnTo>
                  <a:lnTo>
                    <a:pt x="1922191" y="369386"/>
                  </a:lnTo>
                  <a:lnTo>
                    <a:pt x="1921222" y="368349"/>
                  </a:lnTo>
                  <a:lnTo>
                    <a:pt x="1919699" y="366135"/>
                  </a:lnTo>
                  <a:lnTo>
                    <a:pt x="1919215" y="364337"/>
                  </a:lnTo>
                  <a:lnTo>
                    <a:pt x="1919492" y="362400"/>
                  </a:lnTo>
                  <a:lnTo>
                    <a:pt x="1922744" y="353338"/>
                  </a:lnTo>
                  <a:lnTo>
                    <a:pt x="1925582" y="347873"/>
                  </a:lnTo>
                  <a:lnTo>
                    <a:pt x="1932573" y="337082"/>
                  </a:lnTo>
                  <a:lnTo>
                    <a:pt x="1934095" y="331064"/>
                  </a:lnTo>
                  <a:lnTo>
                    <a:pt x="1931673" y="325530"/>
                  </a:lnTo>
                  <a:lnTo>
                    <a:pt x="1922744" y="315224"/>
                  </a:lnTo>
                  <a:lnTo>
                    <a:pt x="1919561" y="310381"/>
                  </a:lnTo>
                  <a:lnTo>
                    <a:pt x="1917831" y="308237"/>
                  </a:lnTo>
                  <a:lnTo>
                    <a:pt x="1915547" y="306300"/>
                  </a:lnTo>
                  <a:lnTo>
                    <a:pt x="1911117" y="303602"/>
                  </a:lnTo>
                  <a:lnTo>
                    <a:pt x="1910079" y="302219"/>
                  </a:lnTo>
                  <a:lnTo>
                    <a:pt x="1910217" y="299798"/>
                  </a:lnTo>
                  <a:lnTo>
                    <a:pt x="1911879" y="296754"/>
                  </a:lnTo>
                  <a:lnTo>
                    <a:pt x="1914855" y="293088"/>
                  </a:lnTo>
                  <a:lnTo>
                    <a:pt x="1918177" y="289629"/>
                  </a:lnTo>
                  <a:lnTo>
                    <a:pt x="1920945" y="287208"/>
                  </a:lnTo>
                  <a:lnTo>
                    <a:pt x="1923367" y="285825"/>
                  </a:lnTo>
                  <a:lnTo>
                    <a:pt x="1925928" y="284856"/>
                  </a:lnTo>
                  <a:lnTo>
                    <a:pt x="1936587" y="282159"/>
                  </a:lnTo>
                  <a:lnTo>
                    <a:pt x="1942262" y="280083"/>
                  </a:lnTo>
                  <a:lnTo>
                    <a:pt x="1947107" y="276971"/>
                  </a:lnTo>
                  <a:lnTo>
                    <a:pt x="1950221" y="272751"/>
                  </a:lnTo>
                  <a:lnTo>
                    <a:pt x="1950844" y="269638"/>
                  </a:lnTo>
                  <a:lnTo>
                    <a:pt x="1950844" y="266110"/>
                  </a:lnTo>
                  <a:cubicBezTo>
                    <a:pt x="1950844" y="266110"/>
                    <a:pt x="1950429" y="262583"/>
                    <a:pt x="1950429" y="262583"/>
                  </a:cubicBezTo>
                  <a:lnTo>
                    <a:pt x="1949668" y="259470"/>
                  </a:lnTo>
                  <a:lnTo>
                    <a:pt x="1944754" y="251169"/>
                  </a:lnTo>
                  <a:lnTo>
                    <a:pt x="1944269" y="249094"/>
                  </a:lnTo>
                  <a:lnTo>
                    <a:pt x="1946207" y="247364"/>
                  </a:lnTo>
                  <a:lnTo>
                    <a:pt x="1949391" y="247157"/>
                  </a:lnTo>
                  <a:lnTo>
                    <a:pt x="1952644" y="247849"/>
                  </a:lnTo>
                  <a:lnTo>
                    <a:pt x="1954858" y="248955"/>
                  </a:lnTo>
                  <a:lnTo>
                    <a:pt x="1956589" y="250685"/>
                  </a:lnTo>
                  <a:lnTo>
                    <a:pt x="1958319" y="253175"/>
                  </a:lnTo>
                  <a:lnTo>
                    <a:pt x="1959773" y="255803"/>
                  </a:lnTo>
                  <a:lnTo>
                    <a:pt x="1960742" y="258225"/>
                  </a:lnTo>
                  <a:lnTo>
                    <a:pt x="1960949" y="259677"/>
                  </a:lnTo>
                  <a:lnTo>
                    <a:pt x="1960810" y="262513"/>
                  </a:lnTo>
                  <a:lnTo>
                    <a:pt x="1960810" y="263966"/>
                  </a:lnTo>
                  <a:cubicBezTo>
                    <a:pt x="1960810" y="263966"/>
                    <a:pt x="1961364" y="265073"/>
                    <a:pt x="1961364" y="265073"/>
                  </a:cubicBezTo>
                  <a:lnTo>
                    <a:pt x="1962610" y="267148"/>
                  </a:lnTo>
                  <a:lnTo>
                    <a:pt x="1962956" y="268186"/>
                  </a:lnTo>
                  <a:lnTo>
                    <a:pt x="1963164" y="270468"/>
                  </a:lnTo>
                  <a:lnTo>
                    <a:pt x="1962541" y="271990"/>
                  </a:lnTo>
                  <a:lnTo>
                    <a:pt x="1959773" y="275518"/>
                  </a:lnTo>
                  <a:lnTo>
                    <a:pt x="1956104" y="282159"/>
                  </a:lnTo>
                  <a:lnTo>
                    <a:pt x="1955412" y="282989"/>
                  </a:lnTo>
                  <a:lnTo>
                    <a:pt x="1954858" y="283335"/>
                  </a:lnTo>
                  <a:lnTo>
                    <a:pt x="1954374" y="283957"/>
                  </a:lnTo>
                  <a:lnTo>
                    <a:pt x="1953959" y="285479"/>
                  </a:lnTo>
                  <a:lnTo>
                    <a:pt x="1954374" y="288384"/>
                  </a:lnTo>
                  <a:lnTo>
                    <a:pt x="1956035" y="290529"/>
                  </a:lnTo>
                  <a:lnTo>
                    <a:pt x="1957904" y="292535"/>
                  </a:lnTo>
                  <a:lnTo>
                    <a:pt x="1958804" y="295163"/>
                  </a:lnTo>
                  <a:lnTo>
                    <a:pt x="1958112" y="297930"/>
                  </a:lnTo>
                  <a:lnTo>
                    <a:pt x="1956450" y="299936"/>
                  </a:lnTo>
                  <a:lnTo>
                    <a:pt x="1954997" y="301873"/>
                  </a:lnTo>
                  <a:lnTo>
                    <a:pt x="1955204" y="304294"/>
                  </a:lnTo>
                  <a:lnTo>
                    <a:pt x="1956866" y="305816"/>
                  </a:lnTo>
                  <a:lnTo>
                    <a:pt x="1959703" y="306784"/>
                  </a:lnTo>
                  <a:lnTo>
                    <a:pt x="1972161" y="309205"/>
                  </a:lnTo>
                  <a:lnTo>
                    <a:pt x="1979082" y="309690"/>
                  </a:lnTo>
                  <a:lnTo>
                    <a:pt x="1981920" y="310105"/>
                  </a:lnTo>
                  <a:lnTo>
                    <a:pt x="1986834" y="311626"/>
                  </a:lnTo>
                  <a:lnTo>
                    <a:pt x="1988979" y="312111"/>
                  </a:lnTo>
                  <a:lnTo>
                    <a:pt x="1989810" y="311488"/>
                  </a:lnTo>
                  <a:lnTo>
                    <a:pt x="1990502" y="311004"/>
                  </a:lnTo>
                  <a:lnTo>
                    <a:pt x="1991263" y="310727"/>
                  </a:lnTo>
                  <a:lnTo>
                    <a:pt x="2000192" y="310727"/>
                  </a:lnTo>
                  <a:cubicBezTo>
                    <a:pt x="2000192" y="310727"/>
                    <a:pt x="2001922" y="311142"/>
                    <a:pt x="2001922" y="311142"/>
                  </a:cubicBezTo>
                  <a:lnTo>
                    <a:pt x="2004483" y="312387"/>
                  </a:lnTo>
                  <a:lnTo>
                    <a:pt x="2011888" y="317506"/>
                  </a:lnTo>
                  <a:lnTo>
                    <a:pt x="2016802" y="319374"/>
                  </a:lnTo>
                  <a:lnTo>
                    <a:pt x="2023170" y="320550"/>
                  </a:lnTo>
                  <a:lnTo>
                    <a:pt x="2029191" y="320135"/>
                  </a:lnTo>
                  <a:lnTo>
                    <a:pt x="2033275" y="317091"/>
                  </a:lnTo>
                  <a:lnTo>
                    <a:pt x="2025039" y="317368"/>
                  </a:lnTo>
                  <a:lnTo>
                    <a:pt x="2021647" y="316330"/>
                  </a:lnTo>
                  <a:lnTo>
                    <a:pt x="2018256" y="312941"/>
                  </a:lnTo>
                  <a:lnTo>
                    <a:pt x="2015280" y="308375"/>
                  </a:lnTo>
                  <a:lnTo>
                    <a:pt x="2013480" y="306923"/>
                  </a:lnTo>
                  <a:lnTo>
                    <a:pt x="2010504" y="306093"/>
                  </a:lnTo>
                  <a:lnTo>
                    <a:pt x="2008290" y="305954"/>
                  </a:lnTo>
                  <a:lnTo>
                    <a:pt x="2003791" y="306231"/>
                  </a:lnTo>
                  <a:lnTo>
                    <a:pt x="2001507" y="306093"/>
                  </a:lnTo>
                  <a:lnTo>
                    <a:pt x="1996454" y="304848"/>
                  </a:lnTo>
                  <a:lnTo>
                    <a:pt x="1981090" y="298484"/>
                  </a:lnTo>
                  <a:lnTo>
                    <a:pt x="1976937" y="295924"/>
                  </a:lnTo>
                  <a:lnTo>
                    <a:pt x="1974169" y="292742"/>
                  </a:lnTo>
                  <a:lnTo>
                    <a:pt x="1969946" y="284511"/>
                  </a:lnTo>
                  <a:lnTo>
                    <a:pt x="1977352" y="282297"/>
                  </a:lnTo>
                  <a:lnTo>
                    <a:pt x="1983719" y="280983"/>
                  </a:lnTo>
                  <a:lnTo>
                    <a:pt x="1989948" y="281398"/>
                  </a:lnTo>
                  <a:lnTo>
                    <a:pt x="2000745" y="286171"/>
                  </a:lnTo>
                  <a:lnTo>
                    <a:pt x="2004067" y="286932"/>
                  </a:lnTo>
                  <a:lnTo>
                    <a:pt x="2007528" y="286724"/>
                  </a:lnTo>
                  <a:lnTo>
                    <a:pt x="2011335" y="285548"/>
                  </a:lnTo>
                  <a:lnTo>
                    <a:pt x="2014311" y="283473"/>
                  </a:lnTo>
                  <a:lnTo>
                    <a:pt x="2014864" y="281190"/>
                  </a:lnTo>
                  <a:lnTo>
                    <a:pt x="2013203" y="279046"/>
                  </a:lnTo>
                  <a:lnTo>
                    <a:pt x="2009535" y="277455"/>
                  </a:lnTo>
                  <a:lnTo>
                    <a:pt x="2006351" y="277455"/>
                  </a:lnTo>
                  <a:cubicBezTo>
                    <a:pt x="2006351" y="277455"/>
                    <a:pt x="2002476" y="278077"/>
                    <a:pt x="2002476" y="278077"/>
                  </a:cubicBezTo>
                  <a:lnTo>
                    <a:pt x="1999569" y="277801"/>
                  </a:lnTo>
                  <a:lnTo>
                    <a:pt x="1999154" y="275310"/>
                  </a:lnTo>
                  <a:lnTo>
                    <a:pt x="2000538" y="273996"/>
                  </a:lnTo>
                  <a:lnTo>
                    <a:pt x="2014795" y="267356"/>
                  </a:lnTo>
                  <a:lnTo>
                    <a:pt x="2021370" y="266318"/>
                  </a:lnTo>
                  <a:lnTo>
                    <a:pt x="2035212" y="266595"/>
                  </a:lnTo>
                  <a:lnTo>
                    <a:pt x="2039088" y="267079"/>
                  </a:lnTo>
                  <a:lnTo>
                    <a:pt x="2042203" y="268186"/>
                  </a:lnTo>
                  <a:lnTo>
                    <a:pt x="2048847" y="271575"/>
                  </a:lnTo>
                  <a:lnTo>
                    <a:pt x="2051754" y="272751"/>
                  </a:lnTo>
                  <a:lnTo>
                    <a:pt x="2063797" y="276140"/>
                  </a:lnTo>
                  <a:lnTo>
                    <a:pt x="2065319" y="276763"/>
                  </a:lnTo>
                  <a:lnTo>
                    <a:pt x="2066704" y="277593"/>
                  </a:lnTo>
                  <a:lnTo>
                    <a:pt x="2067742" y="278562"/>
                  </a:lnTo>
                  <a:lnTo>
                    <a:pt x="2068365" y="279461"/>
                  </a:lnTo>
                  <a:lnTo>
                    <a:pt x="2068918" y="280429"/>
                  </a:lnTo>
                  <a:lnTo>
                    <a:pt x="2069749" y="281536"/>
                  </a:lnTo>
                  <a:lnTo>
                    <a:pt x="2072033" y="283542"/>
                  </a:lnTo>
                  <a:lnTo>
                    <a:pt x="2074732" y="285410"/>
                  </a:lnTo>
                  <a:lnTo>
                    <a:pt x="2080546" y="288592"/>
                  </a:lnTo>
                  <a:lnTo>
                    <a:pt x="2086705" y="290944"/>
                  </a:lnTo>
                  <a:lnTo>
                    <a:pt x="2092589" y="291428"/>
                  </a:lnTo>
                  <a:lnTo>
                    <a:pt x="2107953" y="289768"/>
                  </a:lnTo>
                  <a:lnTo>
                    <a:pt x="2111068" y="289768"/>
                  </a:lnTo>
                  <a:lnTo>
                    <a:pt x="2114182" y="290183"/>
                  </a:lnTo>
                  <a:lnTo>
                    <a:pt x="2116743" y="291359"/>
                  </a:lnTo>
                  <a:lnTo>
                    <a:pt x="2118266" y="293434"/>
                  </a:lnTo>
                  <a:lnTo>
                    <a:pt x="2118058" y="295647"/>
                  </a:lnTo>
                  <a:lnTo>
                    <a:pt x="2116605" y="297930"/>
                  </a:lnTo>
                  <a:lnTo>
                    <a:pt x="2114459" y="300282"/>
                  </a:lnTo>
                  <a:lnTo>
                    <a:pt x="2112037" y="302219"/>
                  </a:lnTo>
                  <a:lnTo>
                    <a:pt x="2101240" y="308099"/>
                  </a:lnTo>
                  <a:lnTo>
                    <a:pt x="2100755" y="308790"/>
                  </a:lnTo>
                  <a:lnTo>
                    <a:pt x="2099994" y="310727"/>
                  </a:lnTo>
                  <a:lnTo>
                    <a:pt x="2099579" y="311834"/>
                  </a:lnTo>
                  <a:lnTo>
                    <a:pt x="2098956" y="314947"/>
                  </a:lnTo>
                  <a:lnTo>
                    <a:pt x="2098817" y="316123"/>
                  </a:lnTo>
                  <a:lnTo>
                    <a:pt x="2099164" y="319305"/>
                  </a:lnTo>
                  <a:lnTo>
                    <a:pt x="2099786" y="321864"/>
                  </a:lnTo>
                  <a:lnTo>
                    <a:pt x="2099994" y="324493"/>
                  </a:lnTo>
                  <a:lnTo>
                    <a:pt x="2099371" y="327744"/>
                  </a:lnTo>
                  <a:lnTo>
                    <a:pt x="2098333" y="330857"/>
                  </a:lnTo>
                  <a:lnTo>
                    <a:pt x="2097779" y="333278"/>
                  </a:lnTo>
                  <a:lnTo>
                    <a:pt x="2097779" y="335837"/>
                  </a:lnTo>
                  <a:lnTo>
                    <a:pt x="2098333" y="339296"/>
                  </a:lnTo>
                  <a:lnTo>
                    <a:pt x="2098749" y="336460"/>
                  </a:lnTo>
                  <a:lnTo>
                    <a:pt x="2099510" y="334246"/>
                  </a:lnTo>
                  <a:lnTo>
                    <a:pt x="2102071" y="329681"/>
                  </a:lnTo>
                  <a:lnTo>
                    <a:pt x="2105323" y="322348"/>
                  </a:lnTo>
                  <a:lnTo>
                    <a:pt x="2106846" y="320412"/>
                  </a:lnTo>
                  <a:lnTo>
                    <a:pt x="2111760" y="318544"/>
                  </a:lnTo>
                  <a:lnTo>
                    <a:pt x="2114598" y="321726"/>
                  </a:lnTo>
                  <a:lnTo>
                    <a:pt x="2115567" y="327191"/>
                  </a:lnTo>
                  <a:lnTo>
                    <a:pt x="2115151" y="332240"/>
                  </a:lnTo>
                  <a:lnTo>
                    <a:pt x="2113006" y="336806"/>
                  </a:lnTo>
                  <a:lnTo>
                    <a:pt x="2110030" y="341786"/>
                  </a:lnTo>
                  <a:lnTo>
                    <a:pt x="2108646" y="346559"/>
                  </a:lnTo>
                  <a:lnTo>
                    <a:pt x="2111276" y="350364"/>
                  </a:lnTo>
                  <a:lnTo>
                    <a:pt x="2113698" y="351401"/>
                  </a:lnTo>
                  <a:lnTo>
                    <a:pt x="2115290" y="351124"/>
                  </a:lnTo>
                  <a:lnTo>
                    <a:pt x="2116328" y="349879"/>
                  </a:lnTo>
                  <a:lnTo>
                    <a:pt x="2117020" y="347804"/>
                  </a:lnTo>
                  <a:lnTo>
                    <a:pt x="2117020" y="346559"/>
                  </a:lnTo>
                  <a:lnTo>
                    <a:pt x="2116605" y="345521"/>
                  </a:lnTo>
                  <a:lnTo>
                    <a:pt x="2116328" y="344553"/>
                  </a:lnTo>
                  <a:lnTo>
                    <a:pt x="2116743" y="343446"/>
                  </a:lnTo>
                  <a:lnTo>
                    <a:pt x="2117920" y="342685"/>
                  </a:lnTo>
                  <a:lnTo>
                    <a:pt x="2119581" y="342201"/>
                  </a:lnTo>
                  <a:lnTo>
                    <a:pt x="2121311" y="341855"/>
                  </a:lnTo>
                  <a:lnTo>
                    <a:pt x="2122695" y="341509"/>
                  </a:lnTo>
                  <a:lnTo>
                    <a:pt x="2127056" y="338673"/>
                  </a:lnTo>
                  <a:lnTo>
                    <a:pt x="2129063" y="335284"/>
                  </a:lnTo>
                  <a:lnTo>
                    <a:pt x="2128855" y="331133"/>
                  </a:lnTo>
                  <a:lnTo>
                    <a:pt x="2126917" y="326153"/>
                  </a:lnTo>
                  <a:lnTo>
                    <a:pt x="2124356" y="321518"/>
                  </a:lnTo>
                  <a:lnTo>
                    <a:pt x="2121450" y="317160"/>
                  </a:lnTo>
                  <a:lnTo>
                    <a:pt x="2118473" y="313425"/>
                  </a:lnTo>
                  <a:lnTo>
                    <a:pt x="2118473" y="311903"/>
                  </a:lnTo>
                  <a:cubicBezTo>
                    <a:pt x="2118473" y="311903"/>
                    <a:pt x="2119096" y="309136"/>
                    <a:pt x="2119096" y="309136"/>
                  </a:cubicBezTo>
                  <a:lnTo>
                    <a:pt x="2120965" y="305263"/>
                  </a:lnTo>
                  <a:lnTo>
                    <a:pt x="2123595" y="301458"/>
                  </a:lnTo>
                  <a:lnTo>
                    <a:pt x="2125671" y="297515"/>
                  </a:lnTo>
                  <a:lnTo>
                    <a:pt x="2126017" y="293434"/>
                  </a:lnTo>
                  <a:lnTo>
                    <a:pt x="2123526" y="288592"/>
                  </a:lnTo>
                  <a:lnTo>
                    <a:pt x="2119512" y="286378"/>
                  </a:lnTo>
                  <a:lnTo>
                    <a:pt x="2109822" y="284441"/>
                  </a:lnTo>
                  <a:lnTo>
                    <a:pt x="2107331" y="283404"/>
                  </a:lnTo>
                  <a:lnTo>
                    <a:pt x="2104908" y="282020"/>
                  </a:lnTo>
                  <a:lnTo>
                    <a:pt x="2102624" y="280360"/>
                  </a:lnTo>
                  <a:lnTo>
                    <a:pt x="2100755" y="278492"/>
                  </a:lnTo>
                  <a:lnTo>
                    <a:pt x="2099856" y="276971"/>
                  </a:lnTo>
                  <a:lnTo>
                    <a:pt x="2098610" y="273650"/>
                  </a:lnTo>
                  <a:lnTo>
                    <a:pt x="2097641" y="272198"/>
                  </a:lnTo>
                  <a:lnTo>
                    <a:pt x="2093626" y="269569"/>
                  </a:lnTo>
                  <a:lnTo>
                    <a:pt x="2088713" y="268393"/>
                  </a:lnTo>
                  <a:lnTo>
                    <a:pt x="2078884" y="267286"/>
                  </a:lnTo>
                  <a:lnTo>
                    <a:pt x="2074386" y="265695"/>
                  </a:lnTo>
                  <a:lnTo>
                    <a:pt x="2071133" y="263274"/>
                  </a:lnTo>
                  <a:lnTo>
                    <a:pt x="2068780" y="259954"/>
                  </a:lnTo>
                  <a:lnTo>
                    <a:pt x="2067188" y="255596"/>
                  </a:lnTo>
                  <a:lnTo>
                    <a:pt x="2066634" y="252967"/>
                  </a:lnTo>
                  <a:lnTo>
                    <a:pt x="2066773" y="251100"/>
                  </a:lnTo>
                  <a:lnTo>
                    <a:pt x="2069057" y="244251"/>
                  </a:lnTo>
                  <a:lnTo>
                    <a:pt x="2069403" y="242384"/>
                  </a:lnTo>
                  <a:lnTo>
                    <a:pt x="2069057" y="240655"/>
                  </a:lnTo>
                  <a:lnTo>
                    <a:pt x="2067742" y="238718"/>
                  </a:lnTo>
                  <a:lnTo>
                    <a:pt x="2065804" y="237127"/>
                  </a:lnTo>
                  <a:lnTo>
                    <a:pt x="2064143" y="236089"/>
                  </a:lnTo>
                  <a:lnTo>
                    <a:pt x="2062759" y="234775"/>
                  </a:lnTo>
                  <a:lnTo>
                    <a:pt x="2061651" y="232146"/>
                  </a:lnTo>
                  <a:lnTo>
                    <a:pt x="2060682" y="227235"/>
                  </a:lnTo>
                  <a:lnTo>
                    <a:pt x="2060405" y="224399"/>
                  </a:lnTo>
                  <a:lnTo>
                    <a:pt x="2060544" y="222324"/>
                  </a:lnTo>
                  <a:lnTo>
                    <a:pt x="2061098" y="221286"/>
                  </a:lnTo>
                  <a:lnTo>
                    <a:pt x="2062620" y="219764"/>
                  </a:lnTo>
                  <a:lnTo>
                    <a:pt x="2063243" y="219003"/>
                  </a:lnTo>
                  <a:lnTo>
                    <a:pt x="2064212" y="216098"/>
                  </a:lnTo>
                  <a:lnTo>
                    <a:pt x="2064212" y="215752"/>
                  </a:lnTo>
                  <a:cubicBezTo>
                    <a:pt x="2064212" y="215752"/>
                    <a:pt x="2065804" y="214784"/>
                    <a:pt x="2065804" y="214784"/>
                  </a:cubicBezTo>
                  <a:lnTo>
                    <a:pt x="2067949" y="214299"/>
                  </a:lnTo>
                  <a:lnTo>
                    <a:pt x="2148857" y="208420"/>
                  </a:lnTo>
                  <a:lnTo>
                    <a:pt x="2151072" y="208420"/>
                  </a:lnTo>
                  <a:cubicBezTo>
                    <a:pt x="2151072" y="208420"/>
                    <a:pt x="2157647" y="209596"/>
                    <a:pt x="2157647" y="209596"/>
                  </a:cubicBezTo>
                  <a:lnTo>
                    <a:pt x="2161177" y="209596"/>
                  </a:lnTo>
                  <a:cubicBezTo>
                    <a:pt x="2161177" y="209596"/>
                    <a:pt x="2163045" y="209457"/>
                    <a:pt x="2163045" y="209457"/>
                  </a:cubicBezTo>
                  <a:lnTo>
                    <a:pt x="2164568" y="209111"/>
                  </a:lnTo>
                  <a:lnTo>
                    <a:pt x="2165537" y="208558"/>
                  </a:lnTo>
                  <a:lnTo>
                    <a:pt x="2167267" y="206967"/>
                  </a:lnTo>
                  <a:lnTo>
                    <a:pt x="2168236" y="206414"/>
                  </a:lnTo>
                  <a:lnTo>
                    <a:pt x="2170312" y="205722"/>
                  </a:lnTo>
                  <a:lnTo>
                    <a:pt x="2172527" y="205238"/>
                  </a:lnTo>
                  <a:lnTo>
                    <a:pt x="2188169" y="203024"/>
                  </a:lnTo>
                  <a:lnTo>
                    <a:pt x="2193983" y="203439"/>
                  </a:lnTo>
                  <a:lnTo>
                    <a:pt x="2198135" y="205860"/>
                  </a:lnTo>
                  <a:lnTo>
                    <a:pt x="2187892" y="211671"/>
                  </a:lnTo>
                  <a:lnTo>
                    <a:pt x="2184363" y="213193"/>
                  </a:lnTo>
                  <a:lnTo>
                    <a:pt x="2177857" y="214922"/>
                  </a:lnTo>
                  <a:lnTo>
                    <a:pt x="2174673" y="216305"/>
                  </a:lnTo>
                  <a:lnTo>
                    <a:pt x="2172597" y="218588"/>
                  </a:lnTo>
                  <a:lnTo>
                    <a:pt x="2172251" y="221978"/>
                  </a:lnTo>
                  <a:lnTo>
                    <a:pt x="2174119" y="224330"/>
                  </a:lnTo>
                  <a:lnTo>
                    <a:pt x="2179794" y="227650"/>
                  </a:lnTo>
                  <a:lnTo>
                    <a:pt x="2185608" y="232492"/>
                  </a:lnTo>
                  <a:lnTo>
                    <a:pt x="2189000" y="234429"/>
                  </a:lnTo>
                  <a:lnTo>
                    <a:pt x="2191560" y="234083"/>
                  </a:lnTo>
                  <a:lnTo>
                    <a:pt x="2179033" y="225367"/>
                  </a:lnTo>
                  <a:lnTo>
                    <a:pt x="2175780" y="220248"/>
                  </a:lnTo>
                  <a:lnTo>
                    <a:pt x="2180279" y="215890"/>
                  </a:lnTo>
                  <a:lnTo>
                    <a:pt x="2184501" y="214853"/>
                  </a:lnTo>
                  <a:lnTo>
                    <a:pt x="2193221" y="214230"/>
                  </a:lnTo>
                  <a:lnTo>
                    <a:pt x="2197512" y="213539"/>
                  </a:lnTo>
                  <a:lnTo>
                    <a:pt x="2200696" y="212086"/>
                  </a:lnTo>
                  <a:lnTo>
                    <a:pt x="2206026" y="207935"/>
                  </a:lnTo>
                  <a:lnTo>
                    <a:pt x="2209209" y="206344"/>
                  </a:lnTo>
                  <a:lnTo>
                    <a:pt x="2207340" y="205584"/>
                  </a:lnTo>
                  <a:lnTo>
                    <a:pt x="2203396" y="204546"/>
                  </a:lnTo>
                  <a:lnTo>
                    <a:pt x="2201527" y="203647"/>
                  </a:lnTo>
                  <a:lnTo>
                    <a:pt x="2199173" y="201502"/>
                  </a:lnTo>
                  <a:lnTo>
                    <a:pt x="2193014" y="193686"/>
                  </a:lnTo>
                  <a:lnTo>
                    <a:pt x="2189207" y="190780"/>
                  </a:lnTo>
                  <a:lnTo>
                    <a:pt x="2185193" y="189259"/>
                  </a:lnTo>
                  <a:lnTo>
                    <a:pt x="2181040" y="188152"/>
                  </a:lnTo>
                  <a:lnTo>
                    <a:pt x="2176542" y="186422"/>
                  </a:lnTo>
                  <a:lnTo>
                    <a:pt x="2179033" y="183586"/>
                  </a:lnTo>
                  <a:lnTo>
                    <a:pt x="2181594" y="181580"/>
                  </a:lnTo>
                  <a:lnTo>
                    <a:pt x="2184570" y="180681"/>
                  </a:lnTo>
                  <a:lnTo>
                    <a:pt x="2188376" y="181165"/>
                  </a:lnTo>
                  <a:lnTo>
                    <a:pt x="2190107" y="182134"/>
                  </a:lnTo>
                  <a:lnTo>
                    <a:pt x="2193221" y="184901"/>
                  </a:lnTo>
                  <a:lnTo>
                    <a:pt x="2194882" y="185800"/>
                  </a:lnTo>
                  <a:lnTo>
                    <a:pt x="2196474" y="185800"/>
                  </a:lnTo>
                  <a:cubicBezTo>
                    <a:pt x="2196474" y="185800"/>
                    <a:pt x="2198412" y="185385"/>
                    <a:pt x="2198412" y="185385"/>
                  </a:cubicBezTo>
                  <a:lnTo>
                    <a:pt x="2202081" y="184278"/>
                  </a:lnTo>
                  <a:lnTo>
                    <a:pt x="2195228" y="179644"/>
                  </a:lnTo>
                  <a:lnTo>
                    <a:pt x="2187961" y="175839"/>
                  </a:lnTo>
                  <a:lnTo>
                    <a:pt x="2180279" y="173141"/>
                  </a:lnTo>
                  <a:lnTo>
                    <a:pt x="2172181" y="171550"/>
                  </a:lnTo>
                  <a:lnTo>
                    <a:pt x="2173219" y="168437"/>
                  </a:lnTo>
                  <a:lnTo>
                    <a:pt x="2173704" y="167677"/>
                  </a:lnTo>
                  <a:lnTo>
                    <a:pt x="2174465" y="167400"/>
                  </a:lnTo>
                  <a:lnTo>
                    <a:pt x="2175988" y="167607"/>
                  </a:lnTo>
                  <a:lnTo>
                    <a:pt x="2176680" y="167400"/>
                  </a:lnTo>
                  <a:lnTo>
                    <a:pt x="2178756" y="165740"/>
                  </a:lnTo>
                  <a:lnTo>
                    <a:pt x="2179725" y="164702"/>
                  </a:lnTo>
                  <a:lnTo>
                    <a:pt x="2180556" y="163249"/>
                  </a:lnTo>
                  <a:lnTo>
                    <a:pt x="2185470" y="167054"/>
                  </a:lnTo>
                  <a:lnTo>
                    <a:pt x="2188100" y="168714"/>
                  </a:lnTo>
                  <a:lnTo>
                    <a:pt x="2190522" y="169475"/>
                  </a:lnTo>
                  <a:lnTo>
                    <a:pt x="2193221" y="168783"/>
                  </a:lnTo>
                  <a:lnTo>
                    <a:pt x="2195782" y="167054"/>
                  </a:lnTo>
                  <a:lnTo>
                    <a:pt x="2204503" y="158615"/>
                  </a:lnTo>
                  <a:lnTo>
                    <a:pt x="2206510" y="155710"/>
                  </a:lnTo>
                  <a:lnTo>
                    <a:pt x="2206856" y="153081"/>
                  </a:lnTo>
                  <a:lnTo>
                    <a:pt x="2204849" y="151213"/>
                  </a:lnTo>
                  <a:lnTo>
                    <a:pt x="2201734" y="150729"/>
                  </a:lnTo>
                  <a:lnTo>
                    <a:pt x="2198620" y="150729"/>
                  </a:lnTo>
                  <a:cubicBezTo>
                    <a:pt x="2198620" y="150729"/>
                    <a:pt x="2196543" y="150106"/>
                    <a:pt x="2196543" y="150106"/>
                  </a:cubicBezTo>
                  <a:lnTo>
                    <a:pt x="2195644" y="148100"/>
                  </a:lnTo>
                  <a:lnTo>
                    <a:pt x="2196405" y="145956"/>
                  </a:lnTo>
                  <a:lnTo>
                    <a:pt x="2198274" y="144227"/>
                  </a:lnTo>
                  <a:lnTo>
                    <a:pt x="2200696" y="143327"/>
                  </a:lnTo>
                  <a:lnTo>
                    <a:pt x="2203188" y="143673"/>
                  </a:lnTo>
                  <a:lnTo>
                    <a:pt x="2208240" y="146094"/>
                  </a:lnTo>
                  <a:lnTo>
                    <a:pt x="2210732" y="146579"/>
                  </a:lnTo>
                  <a:lnTo>
                    <a:pt x="2214954" y="145472"/>
                  </a:lnTo>
                  <a:lnTo>
                    <a:pt x="2219937" y="142982"/>
                  </a:lnTo>
                  <a:lnTo>
                    <a:pt x="2228657" y="137309"/>
                  </a:lnTo>
                  <a:lnTo>
                    <a:pt x="2236548" y="131015"/>
                  </a:lnTo>
                  <a:lnTo>
                    <a:pt x="2240839" y="128386"/>
                  </a:lnTo>
                  <a:lnTo>
                    <a:pt x="2245614" y="127002"/>
                  </a:lnTo>
                  <a:lnTo>
                    <a:pt x="2250736" y="126726"/>
                  </a:lnTo>
                  <a:lnTo>
                    <a:pt x="2252743" y="126172"/>
                  </a:lnTo>
                  <a:lnTo>
                    <a:pt x="2255511" y="124512"/>
                  </a:lnTo>
                  <a:lnTo>
                    <a:pt x="2261394" y="120362"/>
                  </a:lnTo>
                  <a:lnTo>
                    <a:pt x="2263471" y="119324"/>
                  </a:lnTo>
                  <a:lnTo>
                    <a:pt x="2268938" y="117595"/>
                  </a:lnTo>
                  <a:lnTo>
                    <a:pt x="2274683" y="116557"/>
                  </a:lnTo>
                  <a:lnTo>
                    <a:pt x="2286102" y="115520"/>
                  </a:lnTo>
                  <a:lnTo>
                    <a:pt x="2289217" y="115036"/>
                  </a:lnTo>
                  <a:lnTo>
                    <a:pt x="2291501" y="114067"/>
                  </a:lnTo>
                  <a:lnTo>
                    <a:pt x="2296761" y="111508"/>
                  </a:lnTo>
                  <a:lnTo>
                    <a:pt x="2299253" y="110747"/>
                  </a:lnTo>
                  <a:lnTo>
                    <a:pt x="2307143" y="109709"/>
                  </a:lnTo>
                  <a:lnTo>
                    <a:pt x="2338149" y="102792"/>
                  </a:lnTo>
                  <a:lnTo>
                    <a:pt x="2342856" y="101062"/>
                  </a:lnTo>
                  <a:lnTo>
                    <a:pt x="2345693" y="98088"/>
                  </a:lnTo>
                  <a:lnTo>
                    <a:pt x="2334758" y="99195"/>
                  </a:lnTo>
                  <a:lnTo>
                    <a:pt x="2334412" y="99195"/>
                  </a:lnTo>
                  <a:cubicBezTo>
                    <a:pt x="2334412" y="99195"/>
                    <a:pt x="2333512" y="98711"/>
                    <a:pt x="2333512" y="98711"/>
                  </a:cubicBezTo>
                  <a:lnTo>
                    <a:pt x="2333097" y="98572"/>
                  </a:lnTo>
                  <a:lnTo>
                    <a:pt x="2332474" y="98918"/>
                  </a:lnTo>
                  <a:lnTo>
                    <a:pt x="2331228" y="100094"/>
                  </a:lnTo>
                  <a:lnTo>
                    <a:pt x="2330813" y="100371"/>
                  </a:lnTo>
                  <a:lnTo>
                    <a:pt x="2330052" y="100163"/>
                  </a:lnTo>
                  <a:lnTo>
                    <a:pt x="2328044" y="99402"/>
                  </a:lnTo>
                  <a:lnTo>
                    <a:pt x="2327006" y="99195"/>
                  </a:lnTo>
                  <a:lnTo>
                    <a:pt x="2325345" y="99195"/>
                  </a:lnTo>
                  <a:cubicBezTo>
                    <a:pt x="2325345" y="99195"/>
                    <a:pt x="2324792" y="99195"/>
                    <a:pt x="2324792" y="99195"/>
                  </a:cubicBezTo>
                  <a:lnTo>
                    <a:pt x="2323823" y="99333"/>
                  </a:lnTo>
                  <a:lnTo>
                    <a:pt x="2323061" y="99748"/>
                  </a:lnTo>
                  <a:lnTo>
                    <a:pt x="2322438" y="100440"/>
                  </a:lnTo>
                  <a:lnTo>
                    <a:pt x="2321608" y="100993"/>
                  </a:lnTo>
                  <a:lnTo>
                    <a:pt x="2320362" y="100855"/>
                  </a:lnTo>
                  <a:lnTo>
                    <a:pt x="2318770" y="99264"/>
                  </a:lnTo>
                  <a:lnTo>
                    <a:pt x="2318978" y="96843"/>
                  </a:lnTo>
                  <a:lnTo>
                    <a:pt x="2320016" y="94214"/>
                  </a:lnTo>
                  <a:lnTo>
                    <a:pt x="2321054" y="92070"/>
                  </a:lnTo>
                  <a:lnTo>
                    <a:pt x="2321677" y="92762"/>
                  </a:lnTo>
                  <a:lnTo>
                    <a:pt x="2323131" y="93938"/>
                  </a:lnTo>
                  <a:lnTo>
                    <a:pt x="2323753" y="94560"/>
                  </a:lnTo>
                  <a:lnTo>
                    <a:pt x="2325207" y="92900"/>
                  </a:lnTo>
                  <a:lnTo>
                    <a:pt x="2326383" y="91793"/>
                  </a:lnTo>
                  <a:lnTo>
                    <a:pt x="2327698" y="91171"/>
                  </a:lnTo>
                  <a:lnTo>
                    <a:pt x="2329636" y="91032"/>
                  </a:lnTo>
                  <a:lnTo>
                    <a:pt x="2330951" y="91378"/>
                  </a:lnTo>
                  <a:lnTo>
                    <a:pt x="2333720" y="92831"/>
                  </a:lnTo>
                  <a:lnTo>
                    <a:pt x="2335035" y="93108"/>
                  </a:lnTo>
                  <a:lnTo>
                    <a:pt x="2335865" y="92831"/>
                  </a:lnTo>
                  <a:lnTo>
                    <a:pt x="2337595" y="91516"/>
                  </a:lnTo>
                  <a:lnTo>
                    <a:pt x="2338426" y="91101"/>
                  </a:lnTo>
                  <a:lnTo>
                    <a:pt x="2342302" y="90410"/>
                  </a:lnTo>
                  <a:lnTo>
                    <a:pt x="2373931" y="88888"/>
                  </a:lnTo>
                  <a:lnTo>
                    <a:pt x="2378015" y="89234"/>
                  </a:lnTo>
                  <a:lnTo>
                    <a:pt x="2382029" y="90202"/>
                  </a:lnTo>
                  <a:lnTo>
                    <a:pt x="2385490" y="91793"/>
                  </a:lnTo>
                  <a:lnTo>
                    <a:pt x="2383898" y="94768"/>
                  </a:lnTo>
                  <a:lnTo>
                    <a:pt x="2381752" y="97258"/>
                  </a:lnTo>
                  <a:lnTo>
                    <a:pt x="2376700" y="101685"/>
                  </a:lnTo>
                  <a:lnTo>
                    <a:pt x="2381821" y="100717"/>
                  </a:lnTo>
                  <a:lnTo>
                    <a:pt x="2389435" y="97465"/>
                  </a:lnTo>
                  <a:lnTo>
                    <a:pt x="2395041" y="96289"/>
                  </a:lnTo>
                  <a:lnTo>
                    <a:pt x="2394210" y="101754"/>
                  </a:lnTo>
                  <a:lnTo>
                    <a:pt x="2400508" y="99748"/>
                  </a:lnTo>
                  <a:lnTo>
                    <a:pt x="2403346" y="98503"/>
                  </a:lnTo>
                  <a:lnTo>
                    <a:pt x="2406322" y="96843"/>
                  </a:lnTo>
                  <a:lnTo>
                    <a:pt x="2408606" y="95321"/>
                  </a:lnTo>
                  <a:lnTo>
                    <a:pt x="2409852" y="94698"/>
                  </a:lnTo>
                  <a:lnTo>
                    <a:pt x="2411167" y="94491"/>
                  </a:lnTo>
                  <a:lnTo>
                    <a:pt x="2412205" y="94906"/>
                  </a:lnTo>
                  <a:lnTo>
                    <a:pt x="2414281" y="96635"/>
                  </a:lnTo>
                  <a:lnTo>
                    <a:pt x="2415043" y="96981"/>
                  </a:lnTo>
                  <a:lnTo>
                    <a:pt x="2416496" y="96151"/>
                  </a:lnTo>
                  <a:lnTo>
                    <a:pt x="2417257" y="94629"/>
                  </a:lnTo>
                  <a:lnTo>
                    <a:pt x="2417811" y="93038"/>
                  </a:lnTo>
                  <a:lnTo>
                    <a:pt x="2418503" y="91932"/>
                  </a:lnTo>
                  <a:lnTo>
                    <a:pt x="2419957" y="91447"/>
                  </a:lnTo>
                  <a:lnTo>
                    <a:pt x="2423279" y="90756"/>
                  </a:lnTo>
                  <a:lnTo>
                    <a:pt x="2424732" y="90341"/>
                  </a:lnTo>
                  <a:lnTo>
                    <a:pt x="2431307" y="87297"/>
                  </a:lnTo>
                  <a:lnTo>
                    <a:pt x="2436914" y="85222"/>
                  </a:lnTo>
                  <a:lnTo>
                    <a:pt x="2439613" y="84668"/>
                  </a:lnTo>
                  <a:lnTo>
                    <a:pt x="2442381" y="84807"/>
                  </a:lnTo>
                  <a:lnTo>
                    <a:pt x="2445842" y="85568"/>
                  </a:lnTo>
                  <a:lnTo>
                    <a:pt x="2448748" y="86398"/>
                  </a:lnTo>
                  <a:lnTo>
                    <a:pt x="2454770" y="88750"/>
                  </a:lnTo>
                  <a:lnTo>
                    <a:pt x="2457331" y="90202"/>
                  </a:lnTo>
                  <a:lnTo>
                    <a:pt x="2459407" y="91655"/>
                  </a:lnTo>
                  <a:lnTo>
                    <a:pt x="2460653" y="93038"/>
                  </a:lnTo>
                  <a:lnTo>
                    <a:pt x="2461068" y="94698"/>
                  </a:lnTo>
                  <a:lnTo>
                    <a:pt x="2460930" y="96981"/>
                  </a:lnTo>
                  <a:lnTo>
                    <a:pt x="2460307" y="99748"/>
                  </a:lnTo>
                  <a:lnTo>
                    <a:pt x="2459130" y="102377"/>
                  </a:lnTo>
                  <a:lnTo>
                    <a:pt x="2457469" y="104659"/>
                  </a:lnTo>
                  <a:lnTo>
                    <a:pt x="2455254" y="106458"/>
                  </a:lnTo>
                  <a:lnTo>
                    <a:pt x="2460307" y="105144"/>
                  </a:lnTo>
                  <a:lnTo>
                    <a:pt x="2462868" y="99887"/>
                  </a:lnTo>
                  <a:lnTo>
                    <a:pt x="2463490" y="93315"/>
                  </a:lnTo>
                  <a:lnTo>
                    <a:pt x="2462452" y="88265"/>
                  </a:lnTo>
                  <a:lnTo>
                    <a:pt x="2458715" y="83769"/>
                  </a:lnTo>
                  <a:lnTo>
                    <a:pt x="2453178" y="79688"/>
                  </a:lnTo>
                  <a:lnTo>
                    <a:pt x="2441897" y="73047"/>
                  </a:lnTo>
                  <a:lnTo>
                    <a:pt x="2445080" y="71733"/>
                  </a:lnTo>
                  <a:lnTo>
                    <a:pt x="2449371" y="72010"/>
                  </a:lnTo>
                  <a:lnTo>
                    <a:pt x="2457677" y="73393"/>
                  </a:lnTo>
                  <a:lnTo>
                    <a:pt x="2473042" y="73047"/>
                  </a:lnTo>
                  <a:lnTo>
                    <a:pt x="2474980" y="72771"/>
                  </a:lnTo>
                  <a:lnTo>
                    <a:pt x="2478717" y="72010"/>
                  </a:lnTo>
                  <a:lnTo>
                    <a:pt x="2480655" y="71733"/>
                  </a:lnTo>
                  <a:lnTo>
                    <a:pt x="2483008" y="71733"/>
                  </a:lnTo>
                  <a:lnTo>
                    <a:pt x="2495604" y="74223"/>
                  </a:lnTo>
                  <a:lnTo>
                    <a:pt x="2499480" y="74223"/>
                  </a:lnTo>
                  <a:lnTo>
                    <a:pt x="2501764" y="72840"/>
                  </a:lnTo>
                  <a:lnTo>
                    <a:pt x="2492075" y="70626"/>
                  </a:lnTo>
                  <a:lnTo>
                    <a:pt x="2489445" y="70488"/>
                  </a:lnTo>
                  <a:lnTo>
                    <a:pt x="2487853" y="70488"/>
                  </a:lnTo>
                  <a:cubicBezTo>
                    <a:pt x="2487853" y="70488"/>
                    <a:pt x="2487230" y="69934"/>
                    <a:pt x="2487230" y="69934"/>
                  </a:cubicBezTo>
                  <a:lnTo>
                    <a:pt x="2487368" y="67859"/>
                  </a:lnTo>
                  <a:lnTo>
                    <a:pt x="2487922" y="65438"/>
                  </a:lnTo>
                  <a:lnTo>
                    <a:pt x="2488407" y="64193"/>
                  </a:lnTo>
                  <a:lnTo>
                    <a:pt x="2488407" y="62948"/>
                  </a:lnTo>
                  <a:cubicBezTo>
                    <a:pt x="2488407" y="62948"/>
                    <a:pt x="2487784" y="60458"/>
                    <a:pt x="2487784" y="60458"/>
                  </a:cubicBezTo>
                  <a:lnTo>
                    <a:pt x="2485915" y="56722"/>
                  </a:lnTo>
                  <a:lnTo>
                    <a:pt x="2485915" y="54855"/>
                  </a:lnTo>
                  <a:cubicBezTo>
                    <a:pt x="2485915" y="54855"/>
                    <a:pt x="2487368" y="52503"/>
                    <a:pt x="2487368" y="52503"/>
                  </a:cubicBezTo>
                  <a:lnTo>
                    <a:pt x="2488614" y="51465"/>
                  </a:lnTo>
                  <a:lnTo>
                    <a:pt x="2499826" y="44409"/>
                  </a:lnTo>
                  <a:lnTo>
                    <a:pt x="2521005" y="34933"/>
                  </a:lnTo>
                  <a:lnTo>
                    <a:pt x="2525850" y="33411"/>
                  </a:lnTo>
                  <a:lnTo>
                    <a:pt x="2539969" y="31128"/>
                  </a:lnTo>
                  <a:lnTo>
                    <a:pt x="2544121" y="30021"/>
                  </a:lnTo>
                  <a:lnTo>
                    <a:pt x="2547928" y="28707"/>
                  </a:lnTo>
                  <a:lnTo>
                    <a:pt x="2551665" y="27808"/>
                  </a:lnTo>
                  <a:moveTo>
                    <a:pt x="3052269" y="1312636"/>
                  </a:moveTo>
                  <a:lnTo>
                    <a:pt x="3052823" y="1311806"/>
                  </a:lnTo>
                  <a:lnTo>
                    <a:pt x="3054068" y="1309661"/>
                  </a:lnTo>
                  <a:lnTo>
                    <a:pt x="3052823" y="1311806"/>
                  </a:lnTo>
                  <a:lnTo>
                    <a:pt x="3052269" y="1312636"/>
                  </a:lnTo>
                  <a:moveTo>
                    <a:pt x="3031783" y="1316233"/>
                  </a:moveTo>
                  <a:lnTo>
                    <a:pt x="3038288" y="1315541"/>
                  </a:lnTo>
                  <a:lnTo>
                    <a:pt x="3046732" y="1315818"/>
                  </a:lnTo>
                  <a:lnTo>
                    <a:pt x="3046732" y="1315818"/>
                  </a:lnTo>
                  <a:cubicBezTo>
                    <a:pt x="3046732" y="1315818"/>
                    <a:pt x="3038288" y="1315541"/>
                    <a:pt x="3038288" y="1315541"/>
                  </a:cubicBezTo>
                  <a:lnTo>
                    <a:pt x="3031783" y="1316302"/>
                  </a:lnTo>
                  <a:moveTo>
                    <a:pt x="2551665" y="208"/>
                  </a:moveTo>
                  <a:cubicBezTo>
                    <a:pt x="2549520" y="208"/>
                    <a:pt x="2547305" y="484"/>
                    <a:pt x="2545229" y="968"/>
                  </a:cubicBezTo>
                  <a:lnTo>
                    <a:pt x="2541491" y="1868"/>
                  </a:lnTo>
                  <a:cubicBezTo>
                    <a:pt x="2540592" y="2075"/>
                    <a:pt x="2539623" y="2352"/>
                    <a:pt x="2538792" y="2698"/>
                  </a:cubicBezTo>
                  <a:lnTo>
                    <a:pt x="2536093" y="3666"/>
                  </a:lnTo>
                  <a:lnTo>
                    <a:pt x="2534362" y="4150"/>
                  </a:lnTo>
                  <a:lnTo>
                    <a:pt x="2521559" y="6226"/>
                  </a:lnTo>
                  <a:cubicBezTo>
                    <a:pt x="2520174" y="6433"/>
                    <a:pt x="2518859" y="6779"/>
                    <a:pt x="2517544" y="7194"/>
                  </a:cubicBezTo>
                  <a:lnTo>
                    <a:pt x="2512700" y="8716"/>
                  </a:lnTo>
                  <a:cubicBezTo>
                    <a:pt x="2511731" y="9062"/>
                    <a:pt x="2510762" y="9408"/>
                    <a:pt x="2509793" y="9823"/>
                  </a:cubicBezTo>
                  <a:lnTo>
                    <a:pt x="2488614" y="19299"/>
                  </a:lnTo>
                  <a:cubicBezTo>
                    <a:pt x="2487438" y="19853"/>
                    <a:pt x="2486261" y="20475"/>
                    <a:pt x="2485153" y="21167"/>
                  </a:cubicBezTo>
                  <a:lnTo>
                    <a:pt x="2473941" y="28223"/>
                  </a:lnTo>
                  <a:cubicBezTo>
                    <a:pt x="2473042" y="28776"/>
                    <a:pt x="2472211" y="29399"/>
                    <a:pt x="2471381" y="30021"/>
                  </a:cubicBezTo>
                  <a:lnTo>
                    <a:pt x="2470135" y="31059"/>
                  </a:lnTo>
                  <a:cubicBezTo>
                    <a:pt x="2467781" y="32927"/>
                    <a:pt x="2465705" y="35209"/>
                    <a:pt x="2464044" y="37838"/>
                  </a:cubicBezTo>
                  <a:lnTo>
                    <a:pt x="2462522" y="40190"/>
                  </a:lnTo>
                  <a:cubicBezTo>
                    <a:pt x="2461414" y="41988"/>
                    <a:pt x="2460445" y="43856"/>
                    <a:pt x="2459753" y="45793"/>
                  </a:cubicBezTo>
                  <a:lnTo>
                    <a:pt x="2454078" y="44824"/>
                  </a:lnTo>
                  <a:cubicBezTo>
                    <a:pt x="2453109" y="44686"/>
                    <a:pt x="2452071" y="44548"/>
                    <a:pt x="2451102" y="44479"/>
                  </a:cubicBezTo>
                  <a:lnTo>
                    <a:pt x="2446811" y="44202"/>
                  </a:lnTo>
                  <a:cubicBezTo>
                    <a:pt x="2446257" y="44202"/>
                    <a:pt x="2445703" y="44202"/>
                    <a:pt x="2445219" y="44202"/>
                  </a:cubicBezTo>
                  <a:cubicBezTo>
                    <a:pt x="2441620" y="44202"/>
                    <a:pt x="2438090" y="44894"/>
                    <a:pt x="2434768" y="46277"/>
                  </a:cubicBezTo>
                  <a:lnTo>
                    <a:pt x="2431584" y="47591"/>
                  </a:lnTo>
                  <a:cubicBezTo>
                    <a:pt x="2424109" y="50635"/>
                    <a:pt x="2418503" y="56722"/>
                    <a:pt x="2415942" y="64124"/>
                  </a:cubicBezTo>
                  <a:lnTo>
                    <a:pt x="2415527" y="64331"/>
                  </a:lnTo>
                  <a:lnTo>
                    <a:pt x="2414351" y="64608"/>
                  </a:lnTo>
                  <a:cubicBezTo>
                    <a:pt x="2413174" y="64885"/>
                    <a:pt x="2411928" y="65161"/>
                    <a:pt x="2410821" y="65576"/>
                  </a:cubicBezTo>
                  <a:lnTo>
                    <a:pt x="2409367" y="66061"/>
                  </a:lnTo>
                  <a:cubicBezTo>
                    <a:pt x="2408260" y="66476"/>
                    <a:pt x="2407153" y="66891"/>
                    <a:pt x="2406115" y="67444"/>
                  </a:cubicBezTo>
                  <a:lnTo>
                    <a:pt x="2405353" y="67583"/>
                  </a:lnTo>
                  <a:cubicBezTo>
                    <a:pt x="2403692" y="67859"/>
                    <a:pt x="2402100" y="68274"/>
                    <a:pt x="2400508" y="68828"/>
                  </a:cubicBezTo>
                  <a:cubicBezTo>
                    <a:pt x="2399470" y="68136"/>
                    <a:pt x="2398294" y="67513"/>
                    <a:pt x="2397186" y="66960"/>
                  </a:cubicBezTo>
                  <a:lnTo>
                    <a:pt x="2393726" y="65369"/>
                  </a:lnTo>
                  <a:cubicBezTo>
                    <a:pt x="2391996" y="64539"/>
                    <a:pt x="2390196" y="63916"/>
                    <a:pt x="2388327" y="63501"/>
                  </a:cubicBezTo>
                  <a:lnTo>
                    <a:pt x="2384313" y="62533"/>
                  </a:lnTo>
                  <a:cubicBezTo>
                    <a:pt x="2382929" y="62187"/>
                    <a:pt x="2381614" y="61979"/>
                    <a:pt x="2380230" y="61910"/>
                  </a:cubicBezTo>
                  <a:lnTo>
                    <a:pt x="2376146" y="61564"/>
                  </a:lnTo>
                  <a:cubicBezTo>
                    <a:pt x="2375385" y="61564"/>
                    <a:pt x="2374693" y="61495"/>
                    <a:pt x="2373931" y="61495"/>
                  </a:cubicBezTo>
                  <a:cubicBezTo>
                    <a:pt x="2373447" y="61495"/>
                    <a:pt x="2373031" y="61495"/>
                    <a:pt x="2372547" y="61495"/>
                  </a:cubicBezTo>
                  <a:lnTo>
                    <a:pt x="2340918" y="63017"/>
                  </a:lnTo>
                  <a:cubicBezTo>
                    <a:pt x="2339672" y="63017"/>
                    <a:pt x="2338426" y="63225"/>
                    <a:pt x="2337180" y="63432"/>
                  </a:cubicBezTo>
                  <a:lnTo>
                    <a:pt x="2334204" y="63985"/>
                  </a:lnTo>
                  <a:cubicBezTo>
                    <a:pt x="2332682" y="63709"/>
                    <a:pt x="2331159" y="63640"/>
                    <a:pt x="2329636" y="63640"/>
                  </a:cubicBezTo>
                  <a:cubicBezTo>
                    <a:pt x="2328944" y="63640"/>
                    <a:pt x="2328252" y="63640"/>
                    <a:pt x="2327560" y="63709"/>
                  </a:cubicBezTo>
                  <a:lnTo>
                    <a:pt x="2325622" y="63847"/>
                  </a:lnTo>
                  <a:cubicBezTo>
                    <a:pt x="2323961" y="63985"/>
                    <a:pt x="2322369" y="64262"/>
                    <a:pt x="2320777" y="64608"/>
                  </a:cubicBezTo>
                  <a:cubicBezTo>
                    <a:pt x="2319393" y="64608"/>
                    <a:pt x="2317940" y="64746"/>
                    <a:pt x="2316555" y="64954"/>
                  </a:cubicBezTo>
                  <a:cubicBezTo>
                    <a:pt x="2307558" y="66407"/>
                    <a:pt x="2299807" y="72148"/>
                    <a:pt x="2295861" y="80449"/>
                  </a:cubicBezTo>
                  <a:lnTo>
                    <a:pt x="2294823" y="82593"/>
                  </a:lnTo>
                  <a:cubicBezTo>
                    <a:pt x="2294616" y="82939"/>
                    <a:pt x="2294477" y="83354"/>
                    <a:pt x="2294339" y="83769"/>
                  </a:cubicBezTo>
                  <a:cubicBezTo>
                    <a:pt x="2293231" y="83977"/>
                    <a:pt x="2292124" y="84253"/>
                    <a:pt x="2291017" y="84530"/>
                  </a:cubicBezTo>
                  <a:lnTo>
                    <a:pt x="2288525" y="85291"/>
                  </a:lnTo>
                  <a:cubicBezTo>
                    <a:pt x="2287071" y="85706"/>
                    <a:pt x="2285687" y="86259"/>
                    <a:pt x="2284303" y="86951"/>
                  </a:cubicBezTo>
                  <a:lnTo>
                    <a:pt x="2281327" y="88404"/>
                  </a:lnTo>
                  <a:lnTo>
                    <a:pt x="2272053" y="89234"/>
                  </a:lnTo>
                  <a:cubicBezTo>
                    <a:pt x="2271292" y="89303"/>
                    <a:pt x="2270461" y="89441"/>
                    <a:pt x="2269699" y="89580"/>
                  </a:cubicBezTo>
                  <a:lnTo>
                    <a:pt x="2263955" y="90617"/>
                  </a:lnTo>
                  <a:cubicBezTo>
                    <a:pt x="2262709" y="90825"/>
                    <a:pt x="2261533" y="91101"/>
                    <a:pt x="2260356" y="91516"/>
                  </a:cubicBezTo>
                  <a:lnTo>
                    <a:pt x="2254889" y="93246"/>
                  </a:lnTo>
                  <a:cubicBezTo>
                    <a:pt x="2253435" y="93730"/>
                    <a:pt x="2252051" y="94283"/>
                    <a:pt x="2250736" y="94975"/>
                  </a:cubicBezTo>
                  <a:lnTo>
                    <a:pt x="2248659" y="96013"/>
                  </a:lnTo>
                  <a:cubicBezTo>
                    <a:pt x="2247414" y="96635"/>
                    <a:pt x="2246306" y="97327"/>
                    <a:pt x="2245130" y="98157"/>
                  </a:cubicBezTo>
                  <a:lnTo>
                    <a:pt x="2242777" y="99817"/>
                  </a:lnTo>
                  <a:cubicBezTo>
                    <a:pt x="2241046" y="99956"/>
                    <a:pt x="2239316" y="100302"/>
                    <a:pt x="2237655" y="100786"/>
                  </a:cubicBezTo>
                  <a:lnTo>
                    <a:pt x="2232879" y="102169"/>
                  </a:lnTo>
                  <a:cubicBezTo>
                    <a:pt x="2230595" y="102861"/>
                    <a:pt x="2228311" y="103829"/>
                    <a:pt x="2226304" y="105075"/>
                  </a:cubicBezTo>
                  <a:lnTo>
                    <a:pt x="2222013" y="107703"/>
                  </a:lnTo>
                  <a:cubicBezTo>
                    <a:pt x="2221044" y="108326"/>
                    <a:pt x="2220075" y="108948"/>
                    <a:pt x="2219175" y="109709"/>
                  </a:cubicBezTo>
                  <a:lnTo>
                    <a:pt x="2212324" y="115174"/>
                  </a:lnTo>
                  <a:lnTo>
                    <a:pt x="2209417" y="117041"/>
                  </a:lnTo>
                  <a:cubicBezTo>
                    <a:pt x="2208586" y="116834"/>
                    <a:pt x="2207825" y="116696"/>
                    <a:pt x="2206994" y="116557"/>
                  </a:cubicBezTo>
                  <a:lnTo>
                    <a:pt x="2204503" y="116211"/>
                  </a:lnTo>
                  <a:cubicBezTo>
                    <a:pt x="2203188" y="116004"/>
                    <a:pt x="2201873" y="115935"/>
                    <a:pt x="2200558" y="115935"/>
                  </a:cubicBezTo>
                  <a:cubicBezTo>
                    <a:pt x="2197305" y="115935"/>
                    <a:pt x="2194052" y="116488"/>
                    <a:pt x="2191007" y="117664"/>
                  </a:cubicBezTo>
                  <a:lnTo>
                    <a:pt x="2188584" y="118563"/>
                  </a:lnTo>
                  <a:cubicBezTo>
                    <a:pt x="2185054" y="119878"/>
                    <a:pt x="2181871" y="121814"/>
                    <a:pt x="2179172" y="124374"/>
                  </a:cubicBezTo>
                  <a:lnTo>
                    <a:pt x="2177303" y="126103"/>
                  </a:lnTo>
                  <a:cubicBezTo>
                    <a:pt x="2174119" y="129147"/>
                    <a:pt x="2171697" y="132813"/>
                    <a:pt x="2170174" y="136963"/>
                  </a:cubicBezTo>
                  <a:lnTo>
                    <a:pt x="2169828" y="137932"/>
                  </a:lnTo>
                  <a:cubicBezTo>
                    <a:pt x="2167060" y="139108"/>
                    <a:pt x="2164499" y="140699"/>
                    <a:pt x="2162215" y="142636"/>
                  </a:cubicBezTo>
                  <a:cubicBezTo>
                    <a:pt x="2157439" y="144780"/>
                    <a:pt x="2153356" y="148170"/>
                    <a:pt x="2150449" y="152597"/>
                  </a:cubicBezTo>
                  <a:lnTo>
                    <a:pt x="2149964" y="153358"/>
                  </a:lnTo>
                  <a:cubicBezTo>
                    <a:pt x="2148649" y="155364"/>
                    <a:pt x="2147542" y="157577"/>
                    <a:pt x="2146781" y="159860"/>
                  </a:cubicBezTo>
                  <a:lnTo>
                    <a:pt x="2145743" y="162973"/>
                  </a:lnTo>
                  <a:cubicBezTo>
                    <a:pt x="2143736" y="168922"/>
                    <a:pt x="2143805" y="175286"/>
                    <a:pt x="2145881" y="181096"/>
                  </a:cubicBezTo>
                  <a:lnTo>
                    <a:pt x="2065458" y="186976"/>
                  </a:lnTo>
                  <a:cubicBezTo>
                    <a:pt x="2064004" y="187114"/>
                    <a:pt x="2062620" y="187322"/>
                    <a:pt x="2061166" y="187599"/>
                  </a:cubicBezTo>
                  <a:lnTo>
                    <a:pt x="2059021" y="188083"/>
                  </a:lnTo>
                  <a:cubicBezTo>
                    <a:pt x="2056391" y="188705"/>
                    <a:pt x="2053899" y="189674"/>
                    <a:pt x="2051546" y="191057"/>
                  </a:cubicBezTo>
                  <a:lnTo>
                    <a:pt x="2049885" y="192026"/>
                  </a:lnTo>
                  <a:cubicBezTo>
                    <a:pt x="2044418" y="195208"/>
                    <a:pt x="2040265" y="199981"/>
                    <a:pt x="2038050" y="205584"/>
                  </a:cubicBezTo>
                  <a:cubicBezTo>
                    <a:pt x="2037289" y="206621"/>
                    <a:pt x="2036666" y="207728"/>
                    <a:pt x="2036043" y="208904"/>
                  </a:cubicBezTo>
                  <a:lnTo>
                    <a:pt x="2035489" y="209942"/>
                  </a:lnTo>
                  <a:cubicBezTo>
                    <a:pt x="2033759" y="213262"/>
                    <a:pt x="2032721" y="216997"/>
                    <a:pt x="2032444" y="220733"/>
                  </a:cubicBezTo>
                  <a:lnTo>
                    <a:pt x="2032306" y="222808"/>
                  </a:lnTo>
                  <a:cubicBezTo>
                    <a:pt x="2032167" y="224399"/>
                    <a:pt x="2032236" y="225990"/>
                    <a:pt x="2032375" y="227581"/>
                  </a:cubicBezTo>
                  <a:lnTo>
                    <a:pt x="2032652" y="230417"/>
                  </a:lnTo>
                  <a:cubicBezTo>
                    <a:pt x="2032721" y="231178"/>
                    <a:pt x="2032859" y="232008"/>
                    <a:pt x="2032998" y="232769"/>
                  </a:cubicBezTo>
                  <a:lnTo>
                    <a:pt x="2033967" y="237680"/>
                  </a:lnTo>
                  <a:cubicBezTo>
                    <a:pt x="2034036" y="238095"/>
                    <a:pt x="2034174" y="238579"/>
                    <a:pt x="2034244" y="238994"/>
                  </a:cubicBezTo>
                  <a:lnTo>
                    <a:pt x="2021439" y="238787"/>
                  </a:lnTo>
                  <a:cubicBezTo>
                    <a:pt x="2021439" y="238787"/>
                    <a:pt x="2021093" y="238787"/>
                    <a:pt x="2020955" y="238787"/>
                  </a:cubicBezTo>
                  <a:cubicBezTo>
                    <a:pt x="2019502" y="238787"/>
                    <a:pt x="2018048" y="238925"/>
                    <a:pt x="2016595" y="239133"/>
                  </a:cubicBezTo>
                  <a:lnTo>
                    <a:pt x="2010020" y="240170"/>
                  </a:lnTo>
                  <a:cubicBezTo>
                    <a:pt x="2007459" y="240585"/>
                    <a:pt x="2004967" y="241346"/>
                    <a:pt x="2002614" y="242453"/>
                  </a:cubicBezTo>
                  <a:lnTo>
                    <a:pt x="1988357" y="249094"/>
                  </a:lnTo>
                  <a:cubicBezTo>
                    <a:pt x="1987734" y="249370"/>
                    <a:pt x="1987180" y="249647"/>
                    <a:pt x="1986626" y="249993"/>
                  </a:cubicBezTo>
                  <a:cubicBezTo>
                    <a:pt x="1986419" y="249232"/>
                    <a:pt x="1986142" y="248471"/>
                    <a:pt x="1985865" y="247779"/>
                  </a:cubicBezTo>
                  <a:lnTo>
                    <a:pt x="1984896" y="245358"/>
                  </a:lnTo>
                  <a:cubicBezTo>
                    <a:pt x="1984481" y="244321"/>
                    <a:pt x="1983996" y="243283"/>
                    <a:pt x="1983443" y="242315"/>
                  </a:cubicBezTo>
                  <a:lnTo>
                    <a:pt x="1981989" y="239686"/>
                  </a:lnTo>
                  <a:cubicBezTo>
                    <a:pt x="1981505" y="238856"/>
                    <a:pt x="1981020" y="238095"/>
                    <a:pt x="1980467" y="237265"/>
                  </a:cubicBezTo>
                  <a:lnTo>
                    <a:pt x="1978736" y="234775"/>
                  </a:lnTo>
                  <a:cubicBezTo>
                    <a:pt x="1977767" y="233322"/>
                    <a:pt x="1976591" y="232008"/>
                    <a:pt x="1975414" y="230832"/>
                  </a:cubicBezTo>
                  <a:lnTo>
                    <a:pt x="1973684" y="229103"/>
                  </a:lnTo>
                  <a:cubicBezTo>
                    <a:pt x="1971539" y="227027"/>
                    <a:pt x="1969047" y="225298"/>
                    <a:pt x="1966348" y="223984"/>
                  </a:cubicBezTo>
                  <a:lnTo>
                    <a:pt x="1964133" y="222877"/>
                  </a:lnTo>
                  <a:cubicBezTo>
                    <a:pt x="1962195" y="221978"/>
                    <a:pt x="1960188" y="221217"/>
                    <a:pt x="1958112" y="220802"/>
                  </a:cubicBezTo>
                  <a:lnTo>
                    <a:pt x="1954858" y="220110"/>
                  </a:lnTo>
                  <a:cubicBezTo>
                    <a:pt x="1952851" y="219695"/>
                    <a:pt x="1950844" y="219418"/>
                    <a:pt x="1948837" y="219418"/>
                  </a:cubicBezTo>
                  <a:cubicBezTo>
                    <a:pt x="1948353" y="219418"/>
                    <a:pt x="1947799" y="219418"/>
                    <a:pt x="1947315" y="219418"/>
                  </a:cubicBezTo>
                  <a:lnTo>
                    <a:pt x="1944131" y="219626"/>
                  </a:lnTo>
                  <a:cubicBezTo>
                    <a:pt x="1937694" y="219972"/>
                    <a:pt x="1931604" y="222600"/>
                    <a:pt x="1926897" y="226958"/>
                  </a:cubicBezTo>
                  <a:lnTo>
                    <a:pt x="1924959" y="228687"/>
                  </a:lnTo>
                  <a:cubicBezTo>
                    <a:pt x="1923437" y="230140"/>
                    <a:pt x="1922052" y="231731"/>
                    <a:pt x="1920876" y="233391"/>
                  </a:cubicBezTo>
                  <a:cubicBezTo>
                    <a:pt x="1920668" y="233253"/>
                    <a:pt x="1920461" y="233045"/>
                    <a:pt x="1920253" y="232907"/>
                  </a:cubicBezTo>
                  <a:lnTo>
                    <a:pt x="1916585" y="229794"/>
                  </a:lnTo>
                  <a:cubicBezTo>
                    <a:pt x="1913470" y="227166"/>
                    <a:pt x="1909871" y="225298"/>
                    <a:pt x="1905926" y="224260"/>
                  </a:cubicBezTo>
                  <a:lnTo>
                    <a:pt x="1900874" y="222877"/>
                  </a:lnTo>
                  <a:cubicBezTo>
                    <a:pt x="1899628" y="222531"/>
                    <a:pt x="1898313" y="222254"/>
                    <a:pt x="1896998" y="222116"/>
                  </a:cubicBezTo>
                  <a:lnTo>
                    <a:pt x="1891531" y="221424"/>
                  </a:lnTo>
                  <a:lnTo>
                    <a:pt x="1889731" y="220525"/>
                  </a:lnTo>
                  <a:cubicBezTo>
                    <a:pt x="1887724" y="219487"/>
                    <a:pt x="1885647" y="218727"/>
                    <a:pt x="1883502" y="218173"/>
                  </a:cubicBezTo>
                  <a:lnTo>
                    <a:pt x="1880941" y="217551"/>
                  </a:lnTo>
                  <a:cubicBezTo>
                    <a:pt x="1879003" y="217066"/>
                    <a:pt x="1877065" y="216859"/>
                    <a:pt x="1875058" y="216790"/>
                  </a:cubicBezTo>
                  <a:lnTo>
                    <a:pt x="1871528" y="216790"/>
                  </a:lnTo>
                  <a:cubicBezTo>
                    <a:pt x="1871528" y="216790"/>
                    <a:pt x="1871183" y="216720"/>
                    <a:pt x="1870975" y="216720"/>
                  </a:cubicBezTo>
                  <a:cubicBezTo>
                    <a:pt x="1870213" y="216720"/>
                    <a:pt x="1869383" y="216720"/>
                    <a:pt x="1868622" y="216790"/>
                  </a:cubicBezTo>
                  <a:lnTo>
                    <a:pt x="1859209" y="217620"/>
                  </a:lnTo>
                  <a:lnTo>
                    <a:pt x="1851665" y="217412"/>
                  </a:lnTo>
                  <a:cubicBezTo>
                    <a:pt x="1849450" y="216167"/>
                    <a:pt x="1847097" y="215199"/>
                    <a:pt x="1844605" y="214576"/>
                  </a:cubicBezTo>
                  <a:lnTo>
                    <a:pt x="1842529" y="214092"/>
                  </a:lnTo>
                  <a:cubicBezTo>
                    <a:pt x="1840384" y="213539"/>
                    <a:pt x="1838169" y="213262"/>
                    <a:pt x="1835954" y="213262"/>
                  </a:cubicBezTo>
                  <a:cubicBezTo>
                    <a:pt x="1832978" y="213262"/>
                    <a:pt x="1830002" y="213746"/>
                    <a:pt x="1827164" y="214714"/>
                  </a:cubicBezTo>
                  <a:lnTo>
                    <a:pt x="1825018" y="215406"/>
                  </a:lnTo>
                  <a:cubicBezTo>
                    <a:pt x="1822112" y="216375"/>
                    <a:pt x="1819412" y="217827"/>
                    <a:pt x="1816990" y="219695"/>
                  </a:cubicBezTo>
                  <a:lnTo>
                    <a:pt x="1815121" y="221078"/>
                  </a:lnTo>
                  <a:cubicBezTo>
                    <a:pt x="1814152" y="221839"/>
                    <a:pt x="1813253" y="222600"/>
                    <a:pt x="1812353" y="223499"/>
                  </a:cubicBezTo>
                  <a:lnTo>
                    <a:pt x="1810969" y="224883"/>
                  </a:lnTo>
                  <a:cubicBezTo>
                    <a:pt x="1809446" y="226405"/>
                    <a:pt x="1808062" y="228134"/>
                    <a:pt x="1806954" y="230002"/>
                  </a:cubicBezTo>
                  <a:lnTo>
                    <a:pt x="1800241" y="240931"/>
                  </a:lnTo>
                  <a:cubicBezTo>
                    <a:pt x="1799134" y="242799"/>
                    <a:pt x="1798165" y="244736"/>
                    <a:pt x="1797542" y="246811"/>
                  </a:cubicBezTo>
                  <a:lnTo>
                    <a:pt x="1790344" y="268877"/>
                  </a:lnTo>
                  <a:lnTo>
                    <a:pt x="1787437" y="273927"/>
                  </a:lnTo>
                  <a:lnTo>
                    <a:pt x="1785568" y="275172"/>
                  </a:lnTo>
                  <a:lnTo>
                    <a:pt x="1782731" y="276694"/>
                  </a:lnTo>
                  <a:lnTo>
                    <a:pt x="1772972" y="280637"/>
                  </a:lnTo>
                  <a:cubicBezTo>
                    <a:pt x="1771934" y="281052"/>
                    <a:pt x="1770965" y="281536"/>
                    <a:pt x="1769996" y="282089"/>
                  </a:cubicBezTo>
                  <a:lnTo>
                    <a:pt x="1767643" y="283404"/>
                  </a:lnTo>
                  <a:cubicBezTo>
                    <a:pt x="1765982" y="284303"/>
                    <a:pt x="1764459" y="285410"/>
                    <a:pt x="1763006" y="286655"/>
                  </a:cubicBezTo>
                  <a:lnTo>
                    <a:pt x="1760722" y="288661"/>
                  </a:lnTo>
                  <a:cubicBezTo>
                    <a:pt x="1759268" y="289906"/>
                    <a:pt x="1757953" y="291289"/>
                    <a:pt x="1756846" y="292742"/>
                  </a:cubicBezTo>
                  <a:lnTo>
                    <a:pt x="1755185" y="294956"/>
                  </a:lnTo>
                  <a:cubicBezTo>
                    <a:pt x="1754146" y="296270"/>
                    <a:pt x="1753247" y="297723"/>
                    <a:pt x="1752485" y="299175"/>
                  </a:cubicBezTo>
                  <a:lnTo>
                    <a:pt x="1751101" y="301804"/>
                  </a:lnTo>
                  <a:cubicBezTo>
                    <a:pt x="1748748" y="306300"/>
                    <a:pt x="1747779" y="311419"/>
                    <a:pt x="1748125" y="316469"/>
                  </a:cubicBezTo>
                  <a:lnTo>
                    <a:pt x="1748125" y="316676"/>
                  </a:lnTo>
                  <a:cubicBezTo>
                    <a:pt x="1746949" y="322763"/>
                    <a:pt x="1747918" y="329058"/>
                    <a:pt x="1750755" y="334592"/>
                  </a:cubicBezTo>
                  <a:lnTo>
                    <a:pt x="1751932" y="336875"/>
                  </a:lnTo>
                  <a:cubicBezTo>
                    <a:pt x="1753039" y="338950"/>
                    <a:pt x="1754354" y="340818"/>
                    <a:pt x="1755877" y="342547"/>
                  </a:cubicBezTo>
                  <a:cubicBezTo>
                    <a:pt x="1755877" y="342547"/>
                    <a:pt x="1755877" y="342685"/>
                    <a:pt x="1755807" y="342755"/>
                  </a:cubicBezTo>
                  <a:lnTo>
                    <a:pt x="1755185" y="343931"/>
                  </a:lnTo>
                  <a:cubicBezTo>
                    <a:pt x="1754077" y="345936"/>
                    <a:pt x="1753247" y="348150"/>
                    <a:pt x="1752762" y="350364"/>
                  </a:cubicBezTo>
                  <a:lnTo>
                    <a:pt x="1752485" y="351401"/>
                  </a:lnTo>
                  <a:lnTo>
                    <a:pt x="1751032" y="351055"/>
                  </a:lnTo>
                  <a:cubicBezTo>
                    <a:pt x="1750201" y="350848"/>
                    <a:pt x="1749371" y="350640"/>
                    <a:pt x="1748540" y="350502"/>
                  </a:cubicBezTo>
                  <a:cubicBezTo>
                    <a:pt x="1746049" y="348842"/>
                    <a:pt x="1743349" y="347597"/>
                    <a:pt x="1740443" y="346767"/>
                  </a:cubicBezTo>
                  <a:lnTo>
                    <a:pt x="1725355" y="342547"/>
                  </a:lnTo>
                  <a:cubicBezTo>
                    <a:pt x="1724040" y="342201"/>
                    <a:pt x="1722725" y="341925"/>
                    <a:pt x="1721410" y="341717"/>
                  </a:cubicBezTo>
                  <a:lnTo>
                    <a:pt x="1662650" y="334246"/>
                  </a:lnTo>
                  <a:cubicBezTo>
                    <a:pt x="1661473" y="334108"/>
                    <a:pt x="1660296" y="334039"/>
                    <a:pt x="1659120" y="334039"/>
                  </a:cubicBezTo>
                  <a:cubicBezTo>
                    <a:pt x="1658981" y="334039"/>
                    <a:pt x="1658843" y="334039"/>
                    <a:pt x="1658705" y="334039"/>
                  </a:cubicBezTo>
                  <a:lnTo>
                    <a:pt x="1656351" y="334039"/>
                  </a:lnTo>
                  <a:cubicBezTo>
                    <a:pt x="1653929" y="334108"/>
                    <a:pt x="1651506" y="334454"/>
                    <a:pt x="1649153" y="335145"/>
                  </a:cubicBezTo>
                  <a:lnTo>
                    <a:pt x="1646869" y="335768"/>
                  </a:lnTo>
                  <a:cubicBezTo>
                    <a:pt x="1645416" y="336183"/>
                    <a:pt x="1643963" y="336736"/>
                    <a:pt x="1642578" y="337428"/>
                  </a:cubicBezTo>
                  <a:lnTo>
                    <a:pt x="1638426" y="339434"/>
                  </a:lnTo>
                  <a:lnTo>
                    <a:pt x="1633719" y="341025"/>
                  </a:lnTo>
                  <a:cubicBezTo>
                    <a:pt x="1631366" y="341855"/>
                    <a:pt x="1629082" y="342962"/>
                    <a:pt x="1627006" y="344415"/>
                  </a:cubicBezTo>
                  <a:lnTo>
                    <a:pt x="1624584" y="346075"/>
                  </a:lnTo>
                  <a:cubicBezTo>
                    <a:pt x="1620361" y="348980"/>
                    <a:pt x="1617109" y="352923"/>
                    <a:pt x="1615032" y="357419"/>
                  </a:cubicBezTo>
                  <a:cubicBezTo>
                    <a:pt x="1614894" y="357419"/>
                    <a:pt x="1614755" y="357419"/>
                    <a:pt x="1614617" y="357419"/>
                  </a:cubicBezTo>
                  <a:lnTo>
                    <a:pt x="1611157" y="357419"/>
                  </a:lnTo>
                  <a:cubicBezTo>
                    <a:pt x="1609080" y="357419"/>
                    <a:pt x="1607073" y="357627"/>
                    <a:pt x="1605066" y="358111"/>
                  </a:cubicBezTo>
                  <a:lnTo>
                    <a:pt x="1600775" y="359079"/>
                  </a:lnTo>
                  <a:cubicBezTo>
                    <a:pt x="1599114" y="359425"/>
                    <a:pt x="1597453" y="359979"/>
                    <a:pt x="1595861" y="360670"/>
                  </a:cubicBezTo>
                  <a:lnTo>
                    <a:pt x="1591778" y="362400"/>
                  </a:lnTo>
                  <a:cubicBezTo>
                    <a:pt x="1591778" y="362400"/>
                    <a:pt x="1591224" y="362677"/>
                    <a:pt x="1590947" y="362815"/>
                  </a:cubicBezTo>
                  <a:cubicBezTo>
                    <a:pt x="1589078" y="363161"/>
                    <a:pt x="1587279" y="363645"/>
                    <a:pt x="1585548" y="364337"/>
                  </a:cubicBezTo>
                  <a:lnTo>
                    <a:pt x="1571291" y="370078"/>
                  </a:lnTo>
                  <a:lnTo>
                    <a:pt x="1560701" y="368902"/>
                  </a:lnTo>
                  <a:cubicBezTo>
                    <a:pt x="1559664" y="368764"/>
                    <a:pt x="1558625" y="368695"/>
                    <a:pt x="1557587" y="368695"/>
                  </a:cubicBezTo>
                  <a:cubicBezTo>
                    <a:pt x="1557310" y="368695"/>
                    <a:pt x="1557033" y="368695"/>
                    <a:pt x="1556756" y="368695"/>
                  </a:cubicBezTo>
                  <a:lnTo>
                    <a:pt x="1549559" y="368902"/>
                  </a:lnTo>
                  <a:cubicBezTo>
                    <a:pt x="1548174" y="368902"/>
                    <a:pt x="1546790" y="369110"/>
                    <a:pt x="1545475" y="369317"/>
                  </a:cubicBezTo>
                  <a:lnTo>
                    <a:pt x="1544991" y="369317"/>
                  </a:lnTo>
                  <a:cubicBezTo>
                    <a:pt x="1539938" y="362262"/>
                    <a:pt x="1531633" y="357696"/>
                    <a:pt x="1522428" y="357696"/>
                  </a:cubicBezTo>
                  <a:cubicBezTo>
                    <a:pt x="1522082" y="357696"/>
                    <a:pt x="1521805" y="357696"/>
                    <a:pt x="1521459" y="357696"/>
                  </a:cubicBezTo>
                  <a:lnTo>
                    <a:pt x="1509693" y="358111"/>
                  </a:lnTo>
                  <a:cubicBezTo>
                    <a:pt x="1508240" y="358111"/>
                    <a:pt x="1506786" y="358319"/>
                    <a:pt x="1505333" y="358595"/>
                  </a:cubicBezTo>
                  <a:lnTo>
                    <a:pt x="1494120" y="360809"/>
                  </a:lnTo>
                  <a:cubicBezTo>
                    <a:pt x="1492875" y="361085"/>
                    <a:pt x="1491629" y="361362"/>
                    <a:pt x="1490453" y="361777"/>
                  </a:cubicBezTo>
                  <a:lnTo>
                    <a:pt x="1479517" y="365513"/>
                  </a:lnTo>
                  <a:cubicBezTo>
                    <a:pt x="1478548" y="365858"/>
                    <a:pt x="1477648" y="366204"/>
                    <a:pt x="1476680" y="366689"/>
                  </a:cubicBezTo>
                  <a:lnTo>
                    <a:pt x="1466229" y="371600"/>
                  </a:lnTo>
                  <a:cubicBezTo>
                    <a:pt x="1464221" y="371738"/>
                    <a:pt x="1462214" y="372084"/>
                    <a:pt x="1460207" y="372638"/>
                  </a:cubicBezTo>
                  <a:lnTo>
                    <a:pt x="1436399" y="379555"/>
                  </a:lnTo>
                  <a:cubicBezTo>
                    <a:pt x="1435222" y="379901"/>
                    <a:pt x="1434045" y="380316"/>
                    <a:pt x="1432869" y="380869"/>
                  </a:cubicBezTo>
                  <a:lnTo>
                    <a:pt x="1406984" y="392352"/>
                  </a:lnTo>
                  <a:cubicBezTo>
                    <a:pt x="1406015" y="392283"/>
                    <a:pt x="1405046" y="392214"/>
                    <a:pt x="1404077" y="392214"/>
                  </a:cubicBezTo>
                  <a:cubicBezTo>
                    <a:pt x="1402900" y="392214"/>
                    <a:pt x="1401793" y="392283"/>
                    <a:pt x="1400616" y="392421"/>
                  </a:cubicBezTo>
                  <a:lnTo>
                    <a:pt x="1398609" y="392698"/>
                  </a:lnTo>
                  <a:cubicBezTo>
                    <a:pt x="1392449" y="393459"/>
                    <a:pt x="1386843" y="396295"/>
                    <a:pt x="1382552" y="400514"/>
                  </a:cubicBezTo>
                  <a:lnTo>
                    <a:pt x="1381514" y="399062"/>
                  </a:lnTo>
                  <a:cubicBezTo>
                    <a:pt x="1380199" y="397194"/>
                    <a:pt x="1378676" y="395534"/>
                    <a:pt x="1376946" y="394081"/>
                  </a:cubicBezTo>
                  <a:lnTo>
                    <a:pt x="1371617" y="389516"/>
                  </a:lnTo>
                  <a:lnTo>
                    <a:pt x="1366703" y="383982"/>
                  </a:lnTo>
                  <a:cubicBezTo>
                    <a:pt x="1365596" y="382737"/>
                    <a:pt x="1364419" y="381630"/>
                    <a:pt x="1363173" y="380662"/>
                  </a:cubicBezTo>
                  <a:lnTo>
                    <a:pt x="1360958" y="378932"/>
                  </a:lnTo>
                  <a:cubicBezTo>
                    <a:pt x="1358674" y="377134"/>
                    <a:pt x="1356183" y="375750"/>
                    <a:pt x="1353415" y="374713"/>
                  </a:cubicBezTo>
                  <a:lnTo>
                    <a:pt x="1347186" y="372430"/>
                  </a:lnTo>
                  <a:cubicBezTo>
                    <a:pt x="1344971" y="371600"/>
                    <a:pt x="1342687" y="371116"/>
                    <a:pt x="1340403" y="370839"/>
                  </a:cubicBezTo>
                  <a:lnTo>
                    <a:pt x="1333343" y="370147"/>
                  </a:lnTo>
                  <a:cubicBezTo>
                    <a:pt x="1332444" y="370078"/>
                    <a:pt x="1331475" y="370009"/>
                    <a:pt x="1330575" y="370009"/>
                  </a:cubicBezTo>
                  <a:cubicBezTo>
                    <a:pt x="1330229" y="370009"/>
                    <a:pt x="1329814" y="370009"/>
                    <a:pt x="1329468" y="370009"/>
                  </a:cubicBezTo>
                  <a:lnTo>
                    <a:pt x="1310158" y="370770"/>
                  </a:lnTo>
                  <a:lnTo>
                    <a:pt x="1307043" y="369663"/>
                  </a:lnTo>
                  <a:cubicBezTo>
                    <a:pt x="1306559" y="369455"/>
                    <a:pt x="1306005" y="369317"/>
                    <a:pt x="1305520" y="369179"/>
                  </a:cubicBezTo>
                  <a:lnTo>
                    <a:pt x="1302129" y="368141"/>
                  </a:lnTo>
                  <a:cubicBezTo>
                    <a:pt x="1299568" y="367380"/>
                    <a:pt x="1296938" y="367035"/>
                    <a:pt x="1294308" y="367035"/>
                  </a:cubicBezTo>
                  <a:cubicBezTo>
                    <a:pt x="1294101" y="367035"/>
                    <a:pt x="1293962" y="367035"/>
                    <a:pt x="1293754" y="367035"/>
                  </a:cubicBezTo>
                  <a:lnTo>
                    <a:pt x="1290294" y="367035"/>
                  </a:lnTo>
                  <a:cubicBezTo>
                    <a:pt x="1279220" y="367311"/>
                    <a:pt x="1269323" y="374159"/>
                    <a:pt x="1265171" y="384397"/>
                  </a:cubicBezTo>
                  <a:cubicBezTo>
                    <a:pt x="1261018" y="394635"/>
                    <a:pt x="1263371" y="406394"/>
                    <a:pt x="1271192" y="414280"/>
                  </a:cubicBezTo>
                  <a:lnTo>
                    <a:pt x="1276036" y="419191"/>
                  </a:lnTo>
                  <a:cubicBezTo>
                    <a:pt x="1276590" y="419745"/>
                    <a:pt x="1277075" y="420229"/>
                    <a:pt x="1277698" y="420713"/>
                  </a:cubicBezTo>
                  <a:lnTo>
                    <a:pt x="1277075" y="422027"/>
                  </a:lnTo>
                  <a:cubicBezTo>
                    <a:pt x="1276590" y="422927"/>
                    <a:pt x="1276244" y="423826"/>
                    <a:pt x="1275898" y="424794"/>
                  </a:cubicBezTo>
                  <a:lnTo>
                    <a:pt x="1274375" y="428806"/>
                  </a:lnTo>
                  <a:cubicBezTo>
                    <a:pt x="1274168" y="429360"/>
                    <a:pt x="1273960" y="429982"/>
                    <a:pt x="1273753" y="430536"/>
                  </a:cubicBezTo>
                  <a:cubicBezTo>
                    <a:pt x="1272784" y="428876"/>
                    <a:pt x="1271607" y="427354"/>
                    <a:pt x="1270361" y="425901"/>
                  </a:cubicBezTo>
                  <a:lnTo>
                    <a:pt x="1269877" y="425348"/>
                  </a:lnTo>
                  <a:lnTo>
                    <a:pt x="1268769" y="420713"/>
                  </a:lnTo>
                  <a:cubicBezTo>
                    <a:pt x="1267870" y="417047"/>
                    <a:pt x="1266209" y="413519"/>
                    <a:pt x="1263856" y="410544"/>
                  </a:cubicBezTo>
                  <a:lnTo>
                    <a:pt x="1262541" y="408884"/>
                  </a:lnTo>
                  <a:cubicBezTo>
                    <a:pt x="1259911" y="405495"/>
                    <a:pt x="1256588" y="402728"/>
                    <a:pt x="1252782" y="400860"/>
                  </a:cubicBezTo>
                  <a:lnTo>
                    <a:pt x="1250705" y="399823"/>
                  </a:lnTo>
                  <a:cubicBezTo>
                    <a:pt x="1249736" y="399338"/>
                    <a:pt x="1248698" y="398923"/>
                    <a:pt x="1247660" y="398578"/>
                  </a:cubicBezTo>
                  <a:lnTo>
                    <a:pt x="1244545" y="397471"/>
                  </a:lnTo>
                  <a:lnTo>
                    <a:pt x="1239770" y="393182"/>
                  </a:lnTo>
                  <a:cubicBezTo>
                    <a:pt x="1239285" y="392767"/>
                    <a:pt x="1238801" y="392352"/>
                    <a:pt x="1238247" y="391937"/>
                  </a:cubicBezTo>
                  <a:lnTo>
                    <a:pt x="1235963" y="390138"/>
                  </a:lnTo>
                  <a:cubicBezTo>
                    <a:pt x="1234233" y="388824"/>
                    <a:pt x="1232364" y="387648"/>
                    <a:pt x="1230427" y="386749"/>
                  </a:cubicBezTo>
                  <a:lnTo>
                    <a:pt x="1228004" y="385642"/>
                  </a:lnTo>
                  <a:cubicBezTo>
                    <a:pt x="1224336" y="383982"/>
                    <a:pt x="1220391" y="383152"/>
                    <a:pt x="1216515" y="383152"/>
                  </a:cubicBezTo>
                  <a:cubicBezTo>
                    <a:pt x="1215823" y="383152"/>
                    <a:pt x="1215061" y="383152"/>
                    <a:pt x="1214370" y="383221"/>
                  </a:cubicBezTo>
                  <a:lnTo>
                    <a:pt x="1211947" y="381976"/>
                  </a:lnTo>
                  <a:cubicBezTo>
                    <a:pt x="1210701" y="381353"/>
                    <a:pt x="1209387" y="380800"/>
                    <a:pt x="1208072" y="380316"/>
                  </a:cubicBezTo>
                  <a:lnTo>
                    <a:pt x="1206549" y="379831"/>
                  </a:lnTo>
                  <a:cubicBezTo>
                    <a:pt x="1204888" y="379278"/>
                    <a:pt x="1203157" y="378863"/>
                    <a:pt x="1201427" y="378656"/>
                  </a:cubicBezTo>
                  <a:lnTo>
                    <a:pt x="1201219" y="378656"/>
                  </a:lnTo>
                  <a:cubicBezTo>
                    <a:pt x="1200804" y="378379"/>
                    <a:pt x="1200389" y="378171"/>
                    <a:pt x="1200043" y="377964"/>
                  </a:cubicBezTo>
                  <a:lnTo>
                    <a:pt x="1182256" y="368141"/>
                  </a:lnTo>
                  <a:cubicBezTo>
                    <a:pt x="1181148" y="367519"/>
                    <a:pt x="1179972" y="367035"/>
                    <a:pt x="1178795" y="366550"/>
                  </a:cubicBezTo>
                  <a:lnTo>
                    <a:pt x="1149934" y="355482"/>
                  </a:lnTo>
                  <a:cubicBezTo>
                    <a:pt x="1148965" y="355137"/>
                    <a:pt x="1147927" y="354791"/>
                    <a:pt x="1146958" y="354514"/>
                  </a:cubicBezTo>
                  <a:lnTo>
                    <a:pt x="1136784" y="351885"/>
                  </a:lnTo>
                  <a:cubicBezTo>
                    <a:pt x="1135400" y="351540"/>
                    <a:pt x="1134016" y="351263"/>
                    <a:pt x="1132562" y="351124"/>
                  </a:cubicBezTo>
                  <a:lnTo>
                    <a:pt x="1128548" y="350709"/>
                  </a:lnTo>
                  <a:cubicBezTo>
                    <a:pt x="1127648" y="350640"/>
                    <a:pt x="1126749" y="350571"/>
                    <a:pt x="1125849" y="350571"/>
                  </a:cubicBezTo>
                  <a:cubicBezTo>
                    <a:pt x="1125156" y="350571"/>
                    <a:pt x="1124464" y="350571"/>
                    <a:pt x="1123772" y="350640"/>
                  </a:cubicBezTo>
                  <a:lnTo>
                    <a:pt x="1117959" y="351055"/>
                  </a:lnTo>
                  <a:lnTo>
                    <a:pt x="1117059" y="351055"/>
                  </a:lnTo>
                  <a:cubicBezTo>
                    <a:pt x="1117059" y="351055"/>
                    <a:pt x="1103147" y="348911"/>
                    <a:pt x="1103147" y="348911"/>
                  </a:cubicBezTo>
                  <a:cubicBezTo>
                    <a:pt x="1101763" y="348703"/>
                    <a:pt x="1100379" y="348634"/>
                    <a:pt x="1098995" y="348634"/>
                  </a:cubicBezTo>
                  <a:cubicBezTo>
                    <a:pt x="1098787" y="348634"/>
                    <a:pt x="1098580" y="348634"/>
                    <a:pt x="1098372" y="348634"/>
                  </a:cubicBezTo>
                  <a:cubicBezTo>
                    <a:pt x="1097195" y="347113"/>
                    <a:pt x="1095811" y="345729"/>
                    <a:pt x="1094289" y="344484"/>
                  </a:cubicBezTo>
                  <a:lnTo>
                    <a:pt x="1092766" y="343239"/>
                  </a:lnTo>
                  <a:cubicBezTo>
                    <a:pt x="1089513" y="340541"/>
                    <a:pt x="1085775" y="338673"/>
                    <a:pt x="1081692" y="337636"/>
                  </a:cubicBezTo>
                  <a:lnTo>
                    <a:pt x="1078923" y="336944"/>
                  </a:lnTo>
                  <a:cubicBezTo>
                    <a:pt x="1077886" y="336667"/>
                    <a:pt x="1076778" y="336460"/>
                    <a:pt x="1075740" y="336321"/>
                  </a:cubicBezTo>
                  <a:lnTo>
                    <a:pt x="1067711" y="332309"/>
                  </a:lnTo>
                  <a:cubicBezTo>
                    <a:pt x="1064805" y="330857"/>
                    <a:pt x="1061690" y="329957"/>
                    <a:pt x="1058506" y="329542"/>
                  </a:cubicBezTo>
                  <a:lnTo>
                    <a:pt x="1056845" y="326153"/>
                  </a:lnTo>
                  <a:cubicBezTo>
                    <a:pt x="1055323" y="323109"/>
                    <a:pt x="1053246" y="320342"/>
                    <a:pt x="1050755" y="317990"/>
                  </a:cubicBezTo>
                  <a:lnTo>
                    <a:pt x="1049094" y="316469"/>
                  </a:lnTo>
                  <a:cubicBezTo>
                    <a:pt x="1047778" y="315293"/>
                    <a:pt x="1046394" y="314255"/>
                    <a:pt x="1044872" y="313287"/>
                  </a:cubicBezTo>
                  <a:lnTo>
                    <a:pt x="1042796" y="312042"/>
                  </a:lnTo>
                  <a:cubicBezTo>
                    <a:pt x="1041688" y="311350"/>
                    <a:pt x="1040581" y="310796"/>
                    <a:pt x="1039335" y="310243"/>
                  </a:cubicBezTo>
                  <a:lnTo>
                    <a:pt x="1037120" y="309275"/>
                  </a:lnTo>
                  <a:cubicBezTo>
                    <a:pt x="1036566" y="309067"/>
                    <a:pt x="1036013" y="308790"/>
                    <a:pt x="1035459" y="308652"/>
                  </a:cubicBezTo>
                  <a:cubicBezTo>
                    <a:pt x="1035182" y="308375"/>
                    <a:pt x="1034905" y="308168"/>
                    <a:pt x="1034559" y="307891"/>
                  </a:cubicBezTo>
                  <a:lnTo>
                    <a:pt x="1033452" y="307061"/>
                  </a:lnTo>
                  <a:cubicBezTo>
                    <a:pt x="1031791" y="305747"/>
                    <a:pt x="1029991" y="304640"/>
                    <a:pt x="1028054" y="303672"/>
                  </a:cubicBezTo>
                  <a:lnTo>
                    <a:pt x="1027292" y="303326"/>
                  </a:lnTo>
                  <a:cubicBezTo>
                    <a:pt x="1023555" y="301527"/>
                    <a:pt x="1019471" y="300628"/>
                    <a:pt x="1015388" y="300628"/>
                  </a:cubicBezTo>
                  <a:lnTo>
                    <a:pt x="1014557" y="300628"/>
                  </a:lnTo>
                  <a:cubicBezTo>
                    <a:pt x="1014557" y="300628"/>
                    <a:pt x="1013934" y="300628"/>
                    <a:pt x="1013588" y="300628"/>
                  </a:cubicBezTo>
                  <a:cubicBezTo>
                    <a:pt x="1012481" y="299936"/>
                    <a:pt x="1011373" y="299314"/>
                    <a:pt x="1010197" y="298760"/>
                  </a:cubicBezTo>
                  <a:lnTo>
                    <a:pt x="1006875" y="297238"/>
                  </a:lnTo>
                  <a:cubicBezTo>
                    <a:pt x="1003691" y="295786"/>
                    <a:pt x="1000300" y="294887"/>
                    <a:pt x="996770" y="294679"/>
                  </a:cubicBezTo>
                  <a:lnTo>
                    <a:pt x="994071" y="294541"/>
                  </a:lnTo>
                  <a:cubicBezTo>
                    <a:pt x="991787" y="292811"/>
                    <a:pt x="989226" y="291428"/>
                    <a:pt x="986458" y="290459"/>
                  </a:cubicBezTo>
                  <a:lnTo>
                    <a:pt x="982028" y="288938"/>
                  </a:lnTo>
                  <a:cubicBezTo>
                    <a:pt x="980228" y="288315"/>
                    <a:pt x="978360" y="287900"/>
                    <a:pt x="976491" y="287623"/>
                  </a:cubicBezTo>
                  <a:lnTo>
                    <a:pt x="970954" y="286932"/>
                  </a:lnTo>
                  <a:cubicBezTo>
                    <a:pt x="969778" y="286793"/>
                    <a:pt x="968532" y="286724"/>
                    <a:pt x="967355" y="286724"/>
                  </a:cubicBezTo>
                  <a:cubicBezTo>
                    <a:pt x="966179" y="286724"/>
                    <a:pt x="964933" y="286793"/>
                    <a:pt x="963756" y="286932"/>
                  </a:cubicBezTo>
                  <a:lnTo>
                    <a:pt x="958565" y="287623"/>
                  </a:lnTo>
                  <a:cubicBezTo>
                    <a:pt x="954136" y="288177"/>
                    <a:pt x="949914" y="289837"/>
                    <a:pt x="946315" y="292396"/>
                  </a:cubicBezTo>
                  <a:cubicBezTo>
                    <a:pt x="945692" y="292396"/>
                    <a:pt x="945000" y="292396"/>
                    <a:pt x="944377" y="292396"/>
                  </a:cubicBezTo>
                  <a:cubicBezTo>
                    <a:pt x="944031" y="292396"/>
                    <a:pt x="943616" y="292396"/>
                    <a:pt x="943270" y="292396"/>
                  </a:cubicBezTo>
                  <a:lnTo>
                    <a:pt x="941540" y="292396"/>
                  </a:lnTo>
                  <a:cubicBezTo>
                    <a:pt x="937871" y="292604"/>
                    <a:pt x="934341" y="293503"/>
                    <a:pt x="931020" y="295025"/>
                  </a:cubicBezTo>
                  <a:cubicBezTo>
                    <a:pt x="929981" y="294679"/>
                    <a:pt x="928874" y="294472"/>
                    <a:pt x="927767" y="294264"/>
                  </a:cubicBezTo>
                  <a:lnTo>
                    <a:pt x="925690" y="293918"/>
                  </a:lnTo>
                  <a:cubicBezTo>
                    <a:pt x="924098" y="293641"/>
                    <a:pt x="922507" y="293503"/>
                    <a:pt x="920915" y="293503"/>
                  </a:cubicBezTo>
                  <a:cubicBezTo>
                    <a:pt x="920638" y="293503"/>
                    <a:pt x="920361" y="293503"/>
                    <a:pt x="920153" y="293503"/>
                  </a:cubicBezTo>
                  <a:cubicBezTo>
                    <a:pt x="916901" y="291704"/>
                    <a:pt x="913301" y="290598"/>
                    <a:pt x="909564" y="290252"/>
                  </a:cubicBezTo>
                  <a:lnTo>
                    <a:pt x="905896" y="289906"/>
                  </a:lnTo>
                  <a:cubicBezTo>
                    <a:pt x="904996" y="289837"/>
                    <a:pt x="904096" y="289768"/>
                    <a:pt x="903197" y="289768"/>
                  </a:cubicBezTo>
                  <a:cubicBezTo>
                    <a:pt x="897244" y="289768"/>
                    <a:pt x="891362" y="291704"/>
                    <a:pt x="886517" y="295302"/>
                  </a:cubicBezTo>
                  <a:lnTo>
                    <a:pt x="880080" y="300144"/>
                  </a:lnTo>
                  <a:cubicBezTo>
                    <a:pt x="879388" y="300697"/>
                    <a:pt x="878696" y="301250"/>
                    <a:pt x="878073" y="301804"/>
                  </a:cubicBezTo>
                  <a:lnTo>
                    <a:pt x="876827" y="302911"/>
                  </a:lnTo>
                  <a:cubicBezTo>
                    <a:pt x="873436" y="305954"/>
                    <a:pt x="870944" y="309828"/>
                    <a:pt x="869422" y="314048"/>
                  </a:cubicBezTo>
                  <a:cubicBezTo>
                    <a:pt x="868453" y="313909"/>
                    <a:pt x="867553" y="313771"/>
                    <a:pt x="866584" y="313702"/>
                  </a:cubicBezTo>
                  <a:lnTo>
                    <a:pt x="862016" y="313425"/>
                  </a:lnTo>
                  <a:cubicBezTo>
                    <a:pt x="861462" y="313425"/>
                    <a:pt x="860839" y="313425"/>
                    <a:pt x="860286" y="313425"/>
                  </a:cubicBezTo>
                  <a:cubicBezTo>
                    <a:pt x="857102" y="313425"/>
                    <a:pt x="853988" y="313978"/>
                    <a:pt x="851012" y="315016"/>
                  </a:cubicBezTo>
                  <a:lnTo>
                    <a:pt x="849005" y="315708"/>
                  </a:lnTo>
                  <a:cubicBezTo>
                    <a:pt x="849005" y="315708"/>
                    <a:pt x="848658" y="315846"/>
                    <a:pt x="848451" y="315915"/>
                  </a:cubicBezTo>
                  <a:lnTo>
                    <a:pt x="846097" y="316054"/>
                  </a:lnTo>
                  <a:cubicBezTo>
                    <a:pt x="843537" y="316192"/>
                    <a:pt x="841045" y="316745"/>
                    <a:pt x="838692" y="317575"/>
                  </a:cubicBezTo>
                  <a:cubicBezTo>
                    <a:pt x="838554" y="317575"/>
                    <a:pt x="838415" y="317575"/>
                    <a:pt x="838277" y="317575"/>
                  </a:cubicBezTo>
                  <a:lnTo>
                    <a:pt x="836131" y="317575"/>
                  </a:lnTo>
                  <a:cubicBezTo>
                    <a:pt x="834470" y="317714"/>
                    <a:pt x="832740" y="317921"/>
                    <a:pt x="831148" y="318267"/>
                  </a:cubicBezTo>
                  <a:lnTo>
                    <a:pt x="829694" y="318613"/>
                  </a:lnTo>
                  <a:cubicBezTo>
                    <a:pt x="822773" y="320135"/>
                    <a:pt x="816683" y="324285"/>
                    <a:pt x="812738" y="330096"/>
                  </a:cubicBezTo>
                  <a:cubicBezTo>
                    <a:pt x="811215" y="330096"/>
                    <a:pt x="809623" y="330303"/>
                    <a:pt x="808101" y="330649"/>
                  </a:cubicBezTo>
                  <a:lnTo>
                    <a:pt x="803740" y="331479"/>
                  </a:lnTo>
                  <a:cubicBezTo>
                    <a:pt x="800210" y="332171"/>
                    <a:pt x="796819" y="333555"/>
                    <a:pt x="793843" y="335560"/>
                  </a:cubicBezTo>
                  <a:cubicBezTo>
                    <a:pt x="792874" y="335699"/>
                    <a:pt x="791905" y="335837"/>
                    <a:pt x="791006" y="336045"/>
                  </a:cubicBezTo>
                  <a:lnTo>
                    <a:pt x="787061" y="337013"/>
                  </a:lnTo>
                  <a:cubicBezTo>
                    <a:pt x="785746" y="337290"/>
                    <a:pt x="784500" y="337705"/>
                    <a:pt x="783254" y="338189"/>
                  </a:cubicBezTo>
                  <a:lnTo>
                    <a:pt x="779309" y="339711"/>
                  </a:lnTo>
                  <a:cubicBezTo>
                    <a:pt x="777994" y="340264"/>
                    <a:pt x="776679" y="340887"/>
                    <a:pt x="775433" y="341579"/>
                  </a:cubicBezTo>
                  <a:lnTo>
                    <a:pt x="772803" y="343100"/>
                  </a:lnTo>
                  <a:cubicBezTo>
                    <a:pt x="771765" y="343723"/>
                    <a:pt x="770796" y="344346"/>
                    <a:pt x="769827" y="345106"/>
                  </a:cubicBezTo>
                  <a:cubicBezTo>
                    <a:pt x="769827" y="345106"/>
                    <a:pt x="769827" y="345106"/>
                    <a:pt x="769758" y="345106"/>
                  </a:cubicBezTo>
                  <a:cubicBezTo>
                    <a:pt x="762076" y="345106"/>
                    <a:pt x="754670" y="348288"/>
                    <a:pt x="749341" y="354099"/>
                  </a:cubicBezTo>
                  <a:lnTo>
                    <a:pt x="746226" y="357489"/>
                  </a:lnTo>
                  <a:cubicBezTo>
                    <a:pt x="745673" y="358111"/>
                    <a:pt x="745119" y="358734"/>
                    <a:pt x="744634" y="359356"/>
                  </a:cubicBezTo>
                  <a:cubicBezTo>
                    <a:pt x="742558" y="360532"/>
                    <a:pt x="740620" y="362054"/>
                    <a:pt x="738959" y="363714"/>
                  </a:cubicBezTo>
                  <a:lnTo>
                    <a:pt x="737367" y="365305"/>
                  </a:lnTo>
                  <a:cubicBezTo>
                    <a:pt x="736537" y="366135"/>
                    <a:pt x="735844" y="366965"/>
                    <a:pt x="735152" y="367865"/>
                  </a:cubicBezTo>
                  <a:lnTo>
                    <a:pt x="734183" y="368072"/>
                  </a:lnTo>
                  <a:cubicBezTo>
                    <a:pt x="733076" y="368349"/>
                    <a:pt x="732038" y="368625"/>
                    <a:pt x="730931" y="369040"/>
                  </a:cubicBezTo>
                  <a:lnTo>
                    <a:pt x="727885" y="370147"/>
                  </a:lnTo>
                  <a:cubicBezTo>
                    <a:pt x="725670" y="370977"/>
                    <a:pt x="723594" y="372015"/>
                    <a:pt x="721656" y="373398"/>
                  </a:cubicBezTo>
                  <a:lnTo>
                    <a:pt x="719234" y="375059"/>
                  </a:lnTo>
                  <a:cubicBezTo>
                    <a:pt x="716119" y="377203"/>
                    <a:pt x="713559" y="379970"/>
                    <a:pt x="711551" y="383083"/>
                  </a:cubicBezTo>
                  <a:cubicBezTo>
                    <a:pt x="711551" y="383083"/>
                    <a:pt x="711482" y="383083"/>
                    <a:pt x="711413" y="383083"/>
                  </a:cubicBezTo>
                  <a:lnTo>
                    <a:pt x="706499" y="384881"/>
                  </a:lnTo>
                  <a:cubicBezTo>
                    <a:pt x="705876" y="385089"/>
                    <a:pt x="705253" y="385365"/>
                    <a:pt x="704699" y="385642"/>
                  </a:cubicBezTo>
                  <a:lnTo>
                    <a:pt x="699924" y="387787"/>
                  </a:lnTo>
                  <a:cubicBezTo>
                    <a:pt x="698193" y="388547"/>
                    <a:pt x="696602" y="389447"/>
                    <a:pt x="695079" y="390553"/>
                  </a:cubicBezTo>
                  <a:lnTo>
                    <a:pt x="692933" y="392075"/>
                  </a:lnTo>
                  <a:cubicBezTo>
                    <a:pt x="692587" y="392352"/>
                    <a:pt x="692241" y="392560"/>
                    <a:pt x="691895" y="392836"/>
                  </a:cubicBezTo>
                  <a:cubicBezTo>
                    <a:pt x="691618" y="392975"/>
                    <a:pt x="691342" y="393113"/>
                    <a:pt x="691065" y="393320"/>
                  </a:cubicBezTo>
                  <a:lnTo>
                    <a:pt x="689542" y="394150"/>
                  </a:lnTo>
                  <a:cubicBezTo>
                    <a:pt x="687466" y="395326"/>
                    <a:pt x="685597" y="396710"/>
                    <a:pt x="683867" y="398301"/>
                  </a:cubicBezTo>
                  <a:lnTo>
                    <a:pt x="682206" y="399892"/>
                  </a:lnTo>
                  <a:cubicBezTo>
                    <a:pt x="680891" y="401137"/>
                    <a:pt x="679714" y="402521"/>
                    <a:pt x="678745" y="403973"/>
                  </a:cubicBezTo>
                  <a:lnTo>
                    <a:pt x="677361" y="405910"/>
                  </a:lnTo>
                  <a:cubicBezTo>
                    <a:pt x="675838" y="408124"/>
                    <a:pt x="674593" y="410544"/>
                    <a:pt x="673762" y="413104"/>
                  </a:cubicBezTo>
                  <a:lnTo>
                    <a:pt x="673278" y="414626"/>
                  </a:lnTo>
                  <a:cubicBezTo>
                    <a:pt x="673001" y="415456"/>
                    <a:pt x="672793" y="416217"/>
                    <a:pt x="672585" y="417047"/>
                  </a:cubicBezTo>
                  <a:cubicBezTo>
                    <a:pt x="672032" y="418569"/>
                    <a:pt x="671547" y="420090"/>
                    <a:pt x="671271" y="421612"/>
                  </a:cubicBezTo>
                  <a:lnTo>
                    <a:pt x="670232" y="423065"/>
                  </a:lnTo>
                  <a:cubicBezTo>
                    <a:pt x="669817" y="423618"/>
                    <a:pt x="669402" y="424241"/>
                    <a:pt x="668987" y="424863"/>
                  </a:cubicBezTo>
                  <a:lnTo>
                    <a:pt x="667741" y="425624"/>
                  </a:lnTo>
                  <a:cubicBezTo>
                    <a:pt x="666495" y="426454"/>
                    <a:pt x="665318" y="427354"/>
                    <a:pt x="664211" y="428322"/>
                  </a:cubicBezTo>
                  <a:lnTo>
                    <a:pt x="661581" y="430674"/>
                  </a:lnTo>
                  <a:cubicBezTo>
                    <a:pt x="657290" y="433233"/>
                    <a:pt x="653760" y="436900"/>
                    <a:pt x="651407" y="441257"/>
                  </a:cubicBezTo>
                  <a:cubicBezTo>
                    <a:pt x="650646" y="441880"/>
                    <a:pt x="649884" y="442572"/>
                    <a:pt x="649123" y="443264"/>
                  </a:cubicBezTo>
                  <a:lnTo>
                    <a:pt x="647808" y="444578"/>
                  </a:lnTo>
                  <a:cubicBezTo>
                    <a:pt x="645870" y="446515"/>
                    <a:pt x="644209" y="448728"/>
                    <a:pt x="642963" y="451149"/>
                  </a:cubicBezTo>
                  <a:lnTo>
                    <a:pt x="642340" y="452325"/>
                  </a:lnTo>
                  <a:cubicBezTo>
                    <a:pt x="641994" y="453017"/>
                    <a:pt x="641648" y="453709"/>
                    <a:pt x="641302" y="454470"/>
                  </a:cubicBezTo>
                  <a:cubicBezTo>
                    <a:pt x="640956" y="454954"/>
                    <a:pt x="640610" y="455507"/>
                    <a:pt x="640333" y="455991"/>
                  </a:cubicBezTo>
                  <a:lnTo>
                    <a:pt x="639779" y="456960"/>
                  </a:lnTo>
                  <a:cubicBezTo>
                    <a:pt x="638534" y="459035"/>
                    <a:pt x="637565" y="461318"/>
                    <a:pt x="636942" y="463670"/>
                  </a:cubicBezTo>
                  <a:lnTo>
                    <a:pt x="636388" y="465745"/>
                  </a:lnTo>
                  <a:cubicBezTo>
                    <a:pt x="635834" y="467751"/>
                    <a:pt x="635488" y="469826"/>
                    <a:pt x="635419" y="471971"/>
                  </a:cubicBezTo>
                  <a:cubicBezTo>
                    <a:pt x="632720" y="475844"/>
                    <a:pt x="631059" y="480341"/>
                    <a:pt x="630575" y="485113"/>
                  </a:cubicBezTo>
                  <a:cubicBezTo>
                    <a:pt x="630021" y="486151"/>
                    <a:pt x="629536" y="487258"/>
                    <a:pt x="629121" y="488365"/>
                  </a:cubicBezTo>
                  <a:lnTo>
                    <a:pt x="623722" y="496250"/>
                  </a:lnTo>
                  <a:cubicBezTo>
                    <a:pt x="622961" y="497357"/>
                    <a:pt x="622338" y="498464"/>
                    <a:pt x="621715" y="499640"/>
                  </a:cubicBezTo>
                  <a:lnTo>
                    <a:pt x="618601" y="505935"/>
                  </a:lnTo>
                  <a:cubicBezTo>
                    <a:pt x="617424" y="508356"/>
                    <a:pt x="616594" y="510915"/>
                    <a:pt x="616109" y="513613"/>
                  </a:cubicBezTo>
                  <a:lnTo>
                    <a:pt x="613964" y="515135"/>
                  </a:lnTo>
                  <a:cubicBezTo>
                    <a:pt x="612925" y="515896"/>
                    <a:pt x="612026" y="516657"/>
                    <a:pt x="611126" y="517556"/>
                  </a:cubicBezTo>
                  <a:lnTo>
                    <a:pt x="609119" y="519493"/>
                  </a:lnTo>
                  <a:cubicBezTo>
                    <a:pt x="607527" y="521014"/>
                    <a:pt x="606143" y="522675"/>
                    <a:pt x="604966" y="524542"/>
                  </a:cubicBezTo>
                  <a:lnTo>
                    <a:pt x="603651" y="526618"/>
                  </a:lnTo>
                  <a:cubicBezTo>
                    <a:pt x="602406" y="528485"/>
                    <a:pt x="601437" y="530560"/>
                    <a:pt x="600745" y="532705"/>
                  </a:cubicBezTo>
                  <a:lnTo>
                    <a:pt x="592093" y="540176"/>
                  </a:lnTo>
                  <a:cubicBezTo>
                    <a:pt x="591124" y="541006"/>
                    <a:pt x="590224" y="541905"/>
                    <a:pt x="589394" y="542873"/>
                  </a:cubicBezTo>
                  <a:lnTo>
                    <a:pt x="580189" y="553319"/>
                  </a:lnTo>
                  <a:cubicBezTo>
                    <a:pt x="579566" y="554010"/>
                    <a:pt x="579012" y="554771"/>
                    <a:pt x="578458" y="555532"/>
                  </a:cubicBezTo>
                  <a:lnTo>
                    <a:pt x="576936" y="557677"/>
                  </a:lnTo>
                  <a:lnTo>
                    <a:pt x="573891" y="560513"/>
                  </a:lnTo>
                  <a:cubicBezTo>
                    <a:pt x="571745" y="560513"/>
                    <a:pt x="569668" y="560858"/>
                    <a:pt x="567592" y="561412"/>
                  </a:cubicBezTo>
                  <a:lnTo>
                    <a:pt x="563578" y="562450"/>
                  </a:lnTo>
                  <a:cubicBezTo>
                    <a:pt x="561432" y="563003"/>
                    <a:pt x="559287" y="563833"/>
                    <a:pt x="557349" y="564940"/>
                  </a:cubicBezTo>
                  <a:lnTo>
                    <a:pt x="554511" y="566462"/>
                  </a:lnTo>
                  <a:cubicBezTo>
                    <a:pt x="551120" y="568260"/>
                    <a:pt x="548213" y="570819"/>
                    <a:pt x="545860" y="573794"/>
                  </a:cubicBezTo>
                  <a:lnTo>
                    <a:pt x="543646" y="576699"/>
                  </a:lnTo>
                  <a:cubicBezTo>
                    <a:pt x="542676" y="577944"/>
                    <a:pt x="541846" y="579259"/>
                    <a:pt x="541154" y="580573"/>
                  </a:cubicBezTo>
                  <a:cubicBezTo>
                    <a:pt x="540946" y="580573"/>
                    <a:pt x="540738" y="580711"/>
                    <a:pt x="540600" y="580711"/>
                  </a:cubicBezTo>
                  <a:lnTo>
                    <a:pt x="535893" y="582095"/>
                  </a:lnTo>
                  <a:cubicBezTo>
                    <a:pt x="534994" y="582372"/>
                    <a:pt x="534025" y="582717"/>
                    <a:pt x="533125" y="583063"/>
                  </a:cubicBezTo>
                  <a:lnTo>
                    <a:pt x="528626" y="584931"/>
                  </a:lnTo>
                  <a:cubicBezTo>
                    <a:pt x="527311" y="585484"/>
                    <a:pt x="526066" y="586107"/>
                    <a:pt x="524820" y="586799"/>
                  </a:cubicBezTo>
                  <a:lnTo>
                    <a:pt x="521429" y="588874"/>
                  </a:lnTo>
                  <a:cubicBezTo>
                    <a:pt x="519006" y="590326"/>
                    <a:pt x="516860" y="592125"/>
                    <a:pt x="514992" y="594200"/>
                  </a:cubicBezTo>
                  <a:lnTo>
                    <a:pt x="513816" y="595514"/>
                  </a:lnTo>
                  <a:cubicBezTo>
                    <a:pt x="513192" y="596206"/>
                    <a:pt x="512569" y="596967"/>
                    <a:pt x="512016" y="597728"/>
                  </a:cubicBezTo>
                  <a:lnTo>
                    <a:pt x="511462" y="598420"/>
                  </a:lnTo>
                  <a:cubicBezTo>
                    <a:pt x="509524" y="599181"/>
                    <a:pt x="507656" y="600218"/>
                    <a:pt x="505925" y="601394"/>
                  </a:cubicBezTo>
                  <a:lnTo>
                    <a:pt x="504057" y="602708"/>
                  </a:lnTo>
                  <a:cubicBezTo>
                    <a:pt x="502880" y="603054"/>
                    <a:pt x="501704" y="603539"/>
                    <a:pt x="500596" y="604023"/>
                  </a:cubicBezTo>
                  <a:lnTo>
                    <a:pt x="498243" y="605129"/>
                  </a:lnTo>
                  <a:cubicBezTo>
                    <a:pt x="496928" y="605752"/>
                    <a:pt x="495682" y="606444"/>
                    <a:pt x="494505" y="607205"/>
                  </a:cubicBezTo>
                  <a:lnTo>
                    <a:pt x="492360" y="608657"/>
                  </a:lnTo>
                  <a:cubicBezTo>
                    <a:pt x="491737" y="609072"/>
                    <a:pt x="491114" y="609487"/>
                    <a:pt x="490560" y="609972"/>
                  </a:cubicBezTo>
                  <a:cubicBezTo>
                    <a:pt x="485508" y="611770"/>
                    <a:pt x="481009" y="615021"/>
                    <a:pt x="477687" y="619448"/>
                  </a:cubicBezTo>
                  <a:lnTo>
                    <a:pt x="474780" y="623322"/>
                  </a:lnTo>
                  <a:cubicBezTo>
                    <a:pt x="472912" y="625812"/>
                    <a:pt x="471597" y="628441"/>
                    <a:pt x="470697" y="631208"/>
                  </a:cubicBezTo>
                  <a:cubicBezTo>
                    <a:pt x="467375" y="636119"/>
                    <a:pt x="465714" y="641999"/>
                    <a:pt x="465990" y="648086"/>
                  </a:cubicBezTo>
                  <a:lnTo>
                    <a:pt x="466198" y="651753"/>
                  </a:lnTo>
                  <a:cubicBezTo>
                    <a:pt x="466336" y="654519"/>
                    <a:pt x="466890" y="657148"/>
                    <a:pt x="467790" y="659707"/>
                  </a:cubicBezTo>
                  <a:cubicBezTo>
                    <a:pt x="467651" y="661298"/>
                    <a:pt x="467651" y="662959"/>
                    <a:pt x="467790" y="664619"/>
                  </a:cubicBezTo>
                  <a:lnTo>
                    <a:pt x="468067" y="668008"/>
                  </a:lnTo>
                  <a:cubicBezTo>
                    <a:pt x="468067" y="668631"/>
                    <a:pt x="468205" y="669184"/>
                    <a:pt x="468275" y="669807"/>
                  </a:cubicBezTo>
                  <a:lnTo>
                    <a:pt x="468067" y="671259"/>
                  </a:lnTo>
                  <a:cubicBezTo>
                    <a:pt x="467651" y="673611"/>
                    <a:pt x="467582" y="675963"/>
                    <a:pt x="467859" y="678384"/>
                  </a:cubicBezTo>
                  <a:lnTo>
                    <a:pt x="468551" y="685509"/>
                  </a:lnTo>
                  <a:cubicBezTo>
                    <a:pt x="468690" y="686754"/>
                    <a:pt x="468897" y="687930"/>
                    <a:pt x="469174" y="689175"/>
                  </a:cubicBezTo>
                  <a:lnTo>
                    <a:pt x="469659" y="691320"/>
                  </a:lnTo>
                  <a:cubicBezTo>
                    <a:pt x="470005" y="692772"/>
                    <a:pt x="470420" y="694156"/>
                    <a:pt x="470974" y="695539"/>
                  </a:cubicBezTo>
                  <a:lnTo>
                    <a:pt x="471389" y="696646"/>
                  </a:lnTo>
                  <a:lnTo>
                    <a:pt x="471389" y="698237"/>
                  </a:lnTo>
                  <a:cubicBezTo>
                    <a:pt x="471389" y="700105"/>
                    <a:pt x="471597" y="701972"/>
                    <a:pt x="472012" y="703771"/>
                  </a:cubicBezTo>
                  <a:lnTo>
                    <a:pt x="471112" y="707714"/>
                  </a:lnTo>
                  <a:cubicBezTo>
                    <a:pt x="470835" y="708959"/>
                    <a:pt x="470627" y="710204"/>
                    <a:pt x="470559" y="711518"/>
                  </a:cubicBezTo>
                  <a:lnTo>
                    <a:pt x="470143" y="716291"/>
                  </a:lnTo>
                  <a:cubicBezTo>
                    <a:pt x="469866" y="719681"/>
                    <a:pt x="470212" y="723070"/>
                    <a:pt x="471112" y="726252"/>
                  </a:cubicBezTo>
                  <a:lnTo>
                    <a:pt x="470835" y="729573"/>
                  </a:lnTo>
                  <a:cubicBezTo>
                    <a:pt x="470489" y="734000"/>
                    <a:pt x="471251" y="738358"/>
                    <a:pt x="472981" y="742439"/>
                  </a:cubicBezTo>
                  <a:lnTo>
                    <a:pt x="474503" y="746105"/>
                  </a:lnTo>
                  <a:cubicBezTo>
                    <a:pt x="475611" y="748803"/>
                    <a:pt x="477133" y="751224"/>
                    <a:pt x="479002" y="753299"/>
                  </a:cubicBezTo>
                  <a:lnTo>
                    <a:pt x="479141" y="754060"/>
                  </a:lnTo>
                  <a:cubicBezTo>
                    <a:pt x="479556" y="756965"/>
                    <a:pt x="480456" y="759801"/>
                    <a:pt x="481771" y="762430"/>
                  </a:cubicBezTo>
                  <a:lnTo>
                    <a:pt x="483224" y="765404"/>
                  </a:lnTo>
                  <a:cubicBezTo>
                    <a:pt x="484608" y="768171"/>
                    <a:pt x="486408" y="770662"/>
                    <a:pt x="488623" y="772806"/>
                  </a:cubicBezTo>
                  <a:lnTo>
                    <a:pt x="490699" y="774812"/>
                  </a:lnTo>
                  <a:cubicBezTo>
                    <a:pt x="492291" y="776334"/>
                    <a:pt x="494021" y="777717"/>
                    <a:pt x="495959" y="778824"/>
                  </a:cubicBezTo>
                  <a:lnTo>
                    <a:pt x="500457" y="781522"/>
                  </a:lnTo>
                  <a:lnTo>
                    <a:pt x="504126" y="784012"/>
                  </a:lnTo>
                  <a:cubicBezTo>
                    <a:pt x="504680" y="784427"/>
                    <a:pt x="505302" y="784773"/>
                    <a:pt x="505856" y="785119"/>
                  </a:cubicBezTo>
                  <a:cubicBezTo>
                    <a:pt x="509939" y="790860"/>
                    <a:pt x="516099" y="795011"/>
                    <a:pt x="523436" y="796325"/>
                  </a:cubicBezTo>
                  <a:lnTo>
                    <a:pt x="526412" y="796878"/>
                  </a:lnTo>
                  <a:cubicBezTo>
                    <a:pt x="528073" y="797155"/>
                    <a:pt x="529734" y="797363"/>
                    <a:pt x="531395" y="797363"/>
                  </a:cubicBezTo>
                  <a:cubicBezTo>
                    <a:pt x="531395" y="797363"/>
                    <a:pt x="531534" y="797363"/>
                    <a:pt x="531602" y="797363"/>
                  </a:cubicBezTo>
                  <a:cubicBezTo>
                    <a:pt x="533402" y="797778"/>
                    <a:pt x="535340" y="797985"/>
                    <a:pt x="537209" y="797985"/>
                  </a:cubicBezTo>
                  <a:lnTo>
                    <a:pt x="537209" y="798123"/>
                  </a:lnTo>
                  <a:cubicBezTo>
                    <a:pt x="536724" y="799299"/>
                    <a:pt x="536378" y="800544"/>
                    <a:pt x="536171" y="801721"/>
                  </a:cubicBezTo>
                  <a:cubicBezTo>
                    <a:pt x="534371" y="805248"/>
                    <a:pt x="533264" y="809122"/>
                    <a:pt x="533056" y="813065"/>
                  </a:cubicBezTo>
                  <a:lnTo>
                    <a:pt x="532779" y="817838"/>
                  </a:lnTo>
                  <a:cubicBezTo>
                    <a:pt x="532779" y="818460"/>
                    <a:pt x="532779" y="819083"/>
                    <a:pt x="532779" y="819706"/>
                  </a:cubicBezTo>
                  <a:lnTo>
                    <a:pt x="532779" y="822196"/>
                  </a:lnTo>
                  <a:cubicBezTo>
                    <a:pt x="532779" y="823856"/>
                    <a:pt x="532987" y="825516"/>
                    <a:pt x="533333" y="827107"/>
                  </a:cubicBezTo>
                  <a:lnTo>
                    <a:pt x="533610" y="828629"/>
                  </a:lnTo>
                  <a:lnTo>
                    <a:pt x="533333" y="829943"/>
                  </a:lnTo>
                  <a:cubicBezTo>
                    <a:pt x="532641" y="832849"/>
                    <a:pt x="532433" y="835892"/>
                    <a:pt x="532710" y="838867"/>
                  </a:cubicBezTo>
                  <a:lnTo>
                    <a:pt x="532917" y="841080"/>
                  </a:lnTo>
                  <a:cubicBezTo>
                    <a:pt x="533541" y="847444"/>
                    <a:pt x="536378" y="853462"/>
                    <a:pt x="540877" y="857959"/>
                  </a:cubicBezTo>
                  <a:lnTo>
                    <a:pt x="542607" y="859688"/>
                  </a:lnTo>
                  <a:cubicBezTo>
                    <a:pt x="542607" y="859688"/>
                    <a:pt x="543161" y="860241"/>
                    <a:pt x="543507" y="860518"/>
                  </a:cubicBezTo>
                  <a:cubicBezTo>
                    <a:pt x="543784" y="861279"/>
                    <a:pt x="544061" y="862040"/>
                    <a:pt x="544407" y="862801"/>
                  </a:cubicBezTo>
                  <a:cubicBezTo>
                    <a:pt x="544407" y="862939"/>
                    <a:pt x="544407" y="863147"/>
                    <a:pt x="544476" y="863285"/>
                  </a:cubicBezTo>
                  <a:cubicBezTo>
                    <a:pt x="542330" y="863423"/>
                    <a:pt x="540254" y="863838"/>
                    <a:pt x="538178" y="864461"/>
                  </a:cubicBezTo>
                  <a:lnTo>
                    <a:pt x="533748" y="865844"/>
                  </a:lnTo>
                  <a:cubicBezTo>
                    <a:pt x="530703" y="866813"/>
                    <a:pt x="527865" y="868265"/>
                    <a:pt x="525304" y="870133"/>
                  </a:cubicBezTo>
                  <a:cubicBezTo>
                    <a:pt x="525166" y="870133"/>
                    <a:pt x="525097" y="870133"/>
                    <a:pt x="524958" y="870133"/>
                  </a:cubicBezTo>
                  <a:lnTo>
                    <a:pt x="514300" y="871309"/>
                  </a:lnTo>
                  <a:cubicBezTo>
                    <a:pt x="512362" y="871517"/>
                    <a:pt x="510424" y="871932"/>
                    <a:pt x="508555" y="872554"/>
                  </a:cubicBezTo>
                  <a:lnTo>
                    <a:pt x="501496" y="874906"/>
                  </a:lnTo>
                  <a:cubicBezTo>
                    <a:pt x="498866" y="875805"/>
                    <a:pt x="496374" y="877120"/>
                    <a:pt x="494090" y="878711"/>
                  </a:cubicBezTo>
                  <a:lnTo>
                    <a:pt x="484124" y="885974"/>
                  </a:lnTo>
                  <a:lnTo>
                    <a:pt x="483847" y="886112"/>
                  </a:lnTo>
                  <a:cubicBezTo>
                    <a:pt x="483293" y="886251"/>
                    <a:pt x="482809" y="886389"/>
                    <a:pt x="482255" y="886596"/>
                  </a:cubicBezTo>
                  <a:lnTo>
                    <a:pt x="481702" y="886804"/>
                  </a:lnTo>
                  <a:cubicBezTo>
                    <a:pt x="477064" y="888326"/>
                    <a:pt x="472912" y="891093"/>
                    <a:pt x="469659" y="894828"/>
                  </a:cubicBezTo>
                  <a:lnTo>
                    <a:pt x="468344" y="896281"/>
                  </a:lnTo>
                  <a:cubicBezTo>
                    <a:pt x="466752" y="898079"/>
                    <a:pt x="465437" y="900016"/>
                    <a:pt x="464399" y="902160"/>
                  </a:cubicBezTo>
                  <a:lnTo>
                    <a:pt x="463706" y="903613"/>
                  </a:lnTo>
                  <a:cubicBezTo>
                    <a:pt x="462807" y="905411"/>
                    <a:pt x="462115" y="907210"/>
                    <a:pt x="461630" y="909147"/>
                  </a:cubicBezTo>
                  <a:lnTo>
                    <a:pt x="461146" y="911015"/>
                  </a:lnTo>
                  <a:cubicBezTo>
                    <a:pt x="460938" y="911776"/>
                    <a:pt x="460800" y="912467"/>
                    <a:pt x="460661" y="913228"/>
                  </a:cubicBezTo>
                  <a:lnTo>
                    <a:pt x="460315" y="915234"/>
                  </a:lnTo>
                  <a:lnTo>
                    <a:pt x="459623" y="917586"/>
                  </a:lnTo>
                  <a:lnTo>
                    <a:pt x="456855" y="920353"/>
                  </a:lnTo>
                  <a:cubicBezTo>
                    <a:pt x="455194" y="922013"/>
                    <a:pt x="453740" y="923812"/>
                    <a:pt x="452564" y="925818"/>
                  </a:cubicBezTo>
                  <a:lnTo>
                    <a:pt x="451110" y="928239"/>
                  </a:lnTo>
                  <a:cubicBezTo>
                    <a:pt x="451110" y="928239"/>
                    <a:pt x="451110" y="928308"/>
                    <a:pt x="451041" y="928377"/>
                  </a:cubicBezTo>
                  <a:lnTo>
                    <a:pt x="450626" y="928585"/>
                  </a:lnTo>
                  <a:cubicBezTo>
                    <a:pt x="446750" y="930660"/>
                    <a:pt x="443497" y="933565"/>
                    <a:pt x="441005" y="937093"/>
                  </a:cubicBezTo>
                  <a:lnTo>
                    <a:pt x="431939" y="942143"/>
                  </a:lnTo>
                  <a:lnTo>
                    <a:pt x="430693" y="942627"/>
                  </a:lnTo>
                  <a:lnTo>
                    <a:pt x="427578" y="943249"/>
                  </a:lnTo>
                  <a:cubicBezTo>
                    <a:pt x="425848" y="943595"/>
                    <a:pt x="424187" y="944079"/>
                    <a:pt x="422595" y="944771"/>
                  </a:cubicBezTo>
                  <a:lnTo>
                    <a:pt x="417612" y="946777"/>
                  </a:lnTo>
                  <a:cubicBezTo>
                    <a:pt x="412698" y="948783"/>
                    <a:pt x="408476" y="952104"/>
                    <a:pt x="405431" y="956392"/>
                  </a:cubicBezTo>
                  <a:lnTo>
                    <a:pt x="402040" y="961235"/>
                  </a:lnTo>
                  <a:cubicBezTo>
                    <a:pt x="399894" y="964278"/>
                    <a:pt x="398371" y="967806"/>
                    <a:pt x="397541" y="971472"/>
                  </a:cubicBezTo>
                  <a:lnTo>
                    <a:pt x="396918" y="974516"/>
                  </a:lnTo>
                  <a:cubicBezTo>
                    <a:pt x="396572" y="976107"/>
                    <a:pt x="396364" y="977767"/>
                    <a:pt x="396295" y="979427"/>
                  </a:cubicBezTo>
                  <a:lnTo>
                    <a:pt x="395672" y="979635"/>
                  </a:lnTo>
                  <a:cubicBezTo>
                    <a:pt x="394911" y="979842"/>
                    <a:pt x="394219" y="980119"/>
                    <a:pt x="393527" y="980395"/>
                  </a:cubicBezTo>
                  <a:lnTo>
                    <a:pt x="390689" y="981572"/>
                  </a:lnTo>
                  <a:cubicBezTo>
                    <a:pt x="389789" y="981917"/>
                    <a:pt x="388889" y="982332"/>
                    <a:pt x="388059" y="982817"/>
                  </a:cubicBezTo>
                  <a:lnTo>
                    <a:pt x="384944" y="984477"/>
                  </a:lnTo>
                  <a:cubicBezTo>
                    <a:pt x="383145" y="985445"/>
                    <a:pt x="381484" y="986552"/>
                    <a:pt x="379961" y="987866"/>
                  </a:cubicBezTo>
                  <a:lnTo>
                    <a:pt x="379753" y="988005"/>
                  </a:lnTo>
                  <a:cubicBezTo>
                    <a:pt x="375255" y="984961"/>
                    <a:pt x="369856" y="983301"/>
                    <a:pt x="364319" y="983301"/>
                  </a:cubicBezTo>
                  <a:cubicBezTo>
                    <a:pt x="364181" y="983301"/>
                    <a:pt x="364112" y="983301"/>
                    <a:pt x="363973" y="983301"/>
                  </a:cubicBezTo>
                  <a:lnTo>
                    <a:pt x="354561" y="983439"/>
                  </a:lnTo>
                  <a:cubicBezTo>
                    <a:pt x="353799" y="983439"/>
                    <a:pt x="353038" y="983439"/>
                    <a:pt x="352208" y="983578"/>
                  </a:cubicBezTo>
                  <a:lnTo>
                    <a:pt x="350339" y="983785"/>
                  </a:lnTo>
                  <a:cubicBezTo>
                    <a:pt x="339058" y="984892"/>
                    <a:pt x="329507" y="992778"/>
                    <a:pt x="326392" y="1003638"/>
                  </a:cubicBezTo>
                  <a:lnTo>
                    <a:pt x="325838" y="1005506"/>
                  </a:lnTo>
                  <a:cubicBezTo>
                    <a:pt x="325492" y="1006682"/>
                    <a:pt x="325215" y="1007927"/>
                    <a:pt x="325077" y="1009102"/>
                  </a:cubicBezTo>
                  <a:cubicBezTo>
                    <a:pt x="324800" y="1009102"/>
                    <a:pt x="324523" y="1009102"/>
                    <a:pt x="324246" y="1009102"/>
                  </a:cubicBezTo>
                  <a:lnTo>
                    <a:pt x="321063" y="1009241"/>
                  </a:lnTo>
                  <a:cubicBezTo>
                    <a:pt x="318571" y="1009310"/>
                    <a:pt x="316148" y="1009725"/>
                    <a:pt x="313795" y="1010486"/>
                  </a:cubicBezTo>
                  <a:lnTo>
                    <a:pt x="311235" y="1011247"/>
                  </a:lnTo>
                  <a:cubicBezTo>
                    <a:pt x="309920" y="1011662"/>
                    <a:pt x="308605" y="1012146"/>
                    <a:pt x="307359" y="1012769"/>
                  </a:cubicBezTo>
                  <a:lnTo>
                    <a:pt x="306044" y="1013391"/>
                  </a:lnTo>
                  <a:lnTo>
                    <a:pt x="298708" y="1014014"/>
                  </a:lnTo>
                  <a:cubicBezTo>
                    <a:pt x="296562" y="1014221"/>
                    <a:pt x="294416" y="1014636"/>
                    <a:pt x="292340" y="1015328"/>
                  </a:cubicBezTo>
                  <a:lnTo>
                    <a:pt x="286872" y="1017127"/>
                  </a:lnTo>
                  <a:cubicBezTo>
                    <a:pt x="281197" y="1018994"/>
                    <a:pt x="276283" y="1022661"/>
                    <a:pt x="272822" y="1027572"/>
                  </a:cubicBezTo>
                  <a:lnTo>
                    <a:pt x="270192" y="1031376"/>
                  </a:lnTo>
                  <a:cubicBezTo>
                    <a:pt x="265071" y="1038778"/>
                    <a:pt x="263825" y="1048186"/>
                    <a:pt x="266939" y="1056625"/>
                  </a:cubicBezTo>
                  <a:cubicBezTo>
                    <a:pt x="266663" y="1058907"/>
                    <a:pt x="266732" y="1061259"/>
                    <a:pt x="267078" y="1063542"/>
                  </a:cubicBezTo>
                  <a:cubicBezTo>
                    <a:pt x="268393" y="1072604"/>
                    <a:pt x="274068" y="1080351"/>
                    <a:pt x="282166" y="1084363"/>
                  </a:cubicBezTo>
                  <a:cubicBezTo>
                    <a:pt x="284727" y="1087061"/>
                    <a:pt x="287772" y="1089205"/>
                    <a:pt x="291163" y="1090727"/>
                  </a:cubicBezTo>
                  <a:lnTo>
                    <a:pt x="292686" y="1091419"/>
                  </a:lnTo>
                  <a:cubicBezTo>
                    <a:pt x="296216" y="1093010"/>
                    <a:pt x="300023" y="1093771"/>
                    <a:pt x="303898" y="1093771"/>
                  </a:cubicBezTo>
                  <a:lnTo>
                    <a:pt x="305283" y="1093771"/>
                  </a:lnTo>
                  <a:cubicBezTo>
                    <a:pt x="306598" y="1093771"/>
                    <a:pt x="307913" y="1093702"/>
                    <a:pt x="309227" y="1093494"/>
                  </a:cubicBezTo>
                  <a:lnTo>
                    <a:pt x="313726" y="1094739"/>
                  </a:lnTo>
                  <a:cubicBezTo>
                    <a:pt x="314765" y="1095362"/>
                    <a:pt x="315872" y="1095985"/>
                    <a:pt x="316979" y="1096469"/>
                  </a:cubicBezTo>
                  <a:lnTo>
                    <a:pt x="318156" y="1097022"/>
                  </a:lnTo>
                  <a:cubicBezTo>
                    <a:pt x="318156" y="1097022"/>
                    <a:pt x="318363" y="1097160"/>
                    <a:pt x="318502" y="1097160"/>
                  </a:cubicBezTo>
                  <a:lnTo>
                    <a:pt x="319332" y="1098129"/>
                  </a:lnTo>
                  <a:cubicBezTo>
                    <a:pt x="320163" y="1099097"/>
                    <a:pt x="321063" y="1099997"/>
                    <a:pt x="321962" y="1100896"/>
                  </a:cubicBezTo>
                  <a:cubicBezTo>
                    <a:pt x="322447" y="1102625"/>
                    <a:pt x="323139" y="1104354"/>
                    <a:pt x="323969" y="1105945"/>
                  </a:cubicBezTo>
                  <a:lnTo>
                    <a:pt x="324869" y="1107675"/>
                  </a:lnTo>
                  <a:cubicBezTo>
                    <a:pt x="325492" y="1108781"/>
                    <a:pt x="326115" y="1109888"/>
                    <a:pt x="326876" y="1110926"/>
                  </a:cubicBezTo>
                  <a:lnTo>
                    <a:pt x="330060" y="1115422"/>
                  </a:lnTo>
                  <a:cubicBezTo>
                    <a:pt x="330544" y="1116114"/>
                    <a:pt x="331029" y="1116737"/>
                    <a:pt x="331583" y="1117359"/>
                  </a:cubicBezTo>
                  <a:lnTo>
                    <a:pt x="332898" y="1118881"/>
                  </a:lnTo>
                  <a:cubicBezTo>
                    <a:pt x="333520" y="1119642"/>
                    <a:pt x="334282" y="1120403"/>
                    <a:pt x="334974" y="1121094"/>
                  </a:cubicBezTo>
                  <a:lnTo>
                    <a:pt x="336635" y="1122685"/>
                  </a:lnTo>
                  <a:cubicBezTo>
                    <a:pt x="337327" y="1123377"/>
                    <a:pt x="338089" y="1124000"/>
                    <a:pt x="338850" y="1124553"/>
                  </a:cubicBezTo>
                  <a:cubicBezTo>
                    <a:pt x="339058" y="1126905"/>
                    <a:pt x="339542" y="1129326"/>
                    <a:pt x="340372" y="1131609"/>
                  </a:cubicBezTo>
                  <a:lnTo>
                    <a:pt x="339680" y="1135413"/>
                  </a:lnTo>
                  <a:cubicBezTo>
                    <a:pt x="339542" y="1136243"/>
                    <a:pt x="339404" y="1137143"/>
                    <a:pt x="339334" y="1137973"/>
                  </a:cubicBezTo>
                  <a:lnTo>
                    <a:pt x="338227" y="1149179"/>
                  </a:lnTo>
                  <a:cubicBezTo>
                    <a:pt x="337466" y="1151392"/>
                    <a:pt x="336981" y="1153675"/>
                    <a:pt x="336774" y="1156027"/>
                  </a:cubicBezTo>
                  <a:lnTo>
                    <a:pt x="336635" y="1157964"/>
                  </a:lnTo>
                  <a:cubicBezTo>
                    <a:pt x="335735" y="1157895"/>
                    <a:pt x="334766" y="1157825"/>
                    <a:pt x="333867" y="1157825"/>
                  </a:cubicBezTo>
                  <a:cubicBezTo>
                    <a:pt x="333659" y="1157825"/>
                    <a:pt x="333520" y="1157825"/>
                    <a:pt x="333313" y="1157825"/>
                  </a:cubicBezTo>
                  <a:lnTo>
                    <a:pt x="329575" y="1157825"/>
                  </a:lnTo>
                  <a:cubicBezTo>
                    <a:pt x="328676" y="1157895"/>
                    <a:pt x="327776" y="1157964"/>
                    <a:pt x="326876" y="1158102"/>
                  </a:cubicBezTo>
                  <a:lnTo>
                    <a:pt x="323485" y="1157272"/>
                  </a:lnTo>
                  <a:cubicBezTo>
                    <a:pt x="321616" y="1156857"/>
                    <a:pt x="319678" y="1156580"/>
                    <a:pt x="317810" y="1156511"/>
                  </a:cubicBezTo>
                  <a:lnTo>
                    <a:pt x="314003" y="1156373"/>
                  </a:lnTo>
                  <a:cubicBezTo>
                    <a:pt x="314003" y="1156373"/>
                    <a:pt x="313449" y="1156373"/>
                    <a:pt x="313242" y="1156373"/>
                  </a:cubicBezTo>
                  <a:cubicBezTo>
                    <a:pt x="311996" y="1156373"/>
                    <a:pt x="310681" y="1156442"/>
                    <a:pt x="309435" y="1156650"/>
                  </a:cubicBezTo>
                  <a:lnTo>
                    <a:pt x="298984" y="1158102"/>
                  </a:lnTo>
                  <a:lnTo>
                    <a:pt x="298915" y="1158102"/>
                  </a:lnTo>
                  <a:cubicBezTo>
                    <a:pt x="298915" y="1158102"/>
                    <a:pt x="281959" y="1154505"/>
                    <a:pt x="281959" y="1154505"/>
                  </a:cubicBezTo>
                  <a:cubicBezTo>
                    <a:pt x="281335" y="1154367"/>
                    <a:pt x="280644" y="1154228"/>
                    <a:pt x="280020" y="1154159"/>
                  </a:cubicBezTo>
                  <a:lnTo>
                    <a:pt x="275314" y="1153537"/>
                  </a:lnTo>
                  <a:cubicBezTo>
                    <a:pt x="274068" y="1153329"/>
                    <a:pt x="272753" y="1153260"/>
                    <a:pt x="271507" y="1153260"/>
                  </a:cubicBezTo>
                  <a:cubicBezTo>
                    <a:pt x="271231" y="1153260"/>
                    <a:pt x="270885" y="1153260"/>
                    <a:pt x="270608" y="1153260"/>
                  </a:cubicBezTo>
                  <a:lnTo>
                    <a:pt x="249637" y="1153952"/>
                  </a:lnTo>
                  <a:lnTo>
                    <a:pt x="248875" y="1153537"/>
                  </a:lnTo>
                  <a:cubicBezTo>
                    <a:pt x="246038" y="1151946"/>
                    <a:pt x="242992" y="1150908"/>
                    <a:pt x="239809" y="1150355"/>
                  </a:cubicBezTo>
                  <a:lnTo>
                    <a:pt x="237386" y="1149940"/>
                  </a:lnTo>
                  <a:cubicBezTo>
                    <a:pt x="235933" y="1149732"/>
                    <a:pt x="234480" y="1149594"/>
                    <a:pt x="232957" y="1149594"/>
                  </a:cubicBezTo>
                  <a:cubicBezTo>
                    <a:pt x="232265" y="1149594"/>
                    <a:pt x="231573" y="1149594"/>
                    <a:pt x="230881" y="1149663"/>
                  </a:cubicBezTo>
                  <a:lnTo>
                    <a:pt x="228943" y="1149801"/>
                  </a:lnTo>
                  <a:cubicBezTo>
                    <a:pt x="227974" y="1149871"/>
                    <a:pt x="226935" y="1150009"/>
                    <a:pt x="225967" y="1150217"/>
                  </a:cubicBezTo>
                  <a:lnTo>
                    <a:pt x="223821" y="1150632"/>
                  </a:lnTo>
                  <a:cubicBezTo>
                    <a:pt x="222991" y="1150770"/>
                    <a:pt x="222160" y="1150977"/>
                    <a:pt x="221329" y="1151185"/>
                  </a:cubicBezTo>
                  <a:lnTo>
                    <a:pt x="219184" y="1151807"/>
                  </a:lnTo>
                  <a:cubicBezTo>
                    <a:pt x="218769" y="1151946"/>
                    <a:pt x="218353" y="1152015"/>
                    <a:pt x="218007" y="1152153"/>
                  </a:cubicBezTo>
                  <a:lnTo>
                    <a:pt x="216069" y="1152776"/>
                  </a:lnTo>
                  <a:cubicBezTo>
                    <a:pt x="214547" y="1153260"/>
                    <a:pt x="213093" y="1153952"/>
                    <a:pt x="211640" y="1154644"/>
                  </a:cubicBezTo>
                  <a:lnTo>
                    <a:pt x="208456" y="1156373"/>
                  </a:lnTo>
                  <a:cubicBezTo>
                    <a:pt x="207072" y="1157134"/>
                    <a:pt x="205688" y="1158033"/>
                    <a:pt x="204442" y="1159001"/>
                  </a:cubicBezTo>
                  <a:lnTo>
                    <a:pt x="203750" y="1159555"/>
                  </a:lnTo>
                  <a:cubicBezTo>
                    <a:pt x="202850" y="1160316"/>
                    <a:pt x="201950" y="1161077"/>
                    <a:pt x="201120" y="1161907"/>
                  </a:cubicBezTo>
                  <a:cubicBezTo>
                    <a:pt x="200981" y="1161907"/>
                    <a:pt x="200774" y="1161976"/>
                    <a:pt x="200635" y="1162045"/>
                  </a:cubicBezTo>
                  <a:lnTo>
                    <a:pt x="198559" y="1162598"/>
                  </a:lnTo>
                  <a:cubicBezTo>
                    <a:pt x="194960" y="1163567"/>
                    <a:pt x="191638" y="1165296"/>
                    <a:pt x="188731" y="1167579"/>
                  </a:cubicBezTo>
                  <a:lnTo>
                    <a:pt x="184855" y="1170623"/>
                  </a:lnTo>
                  <a:cubicBezTo>
                    <a:pt x="180979" y="1173666"/>
                    <a:pt x="178003" y="1177747"/>
                    <a:pt x="176273" y="1182313"/>
                  </a:cubicBezTo>
                  <a:lnTo>
                    <a:pt x="174612" y="1186602"/>
                  </a:lnTo>
                  <a:cubicBezTo>
                    <a:pt x="172328" y="1192412"/>
                    <a:pt x="172120" y="1198845"/>
                    <a:pt x="173989" y="1204794"/>
                  </a:cubicBezTo>
                  <a:lnTo>
                    <a:pt x="175166" y="1208599"/>
                  </a:lnTo>
                  <a:cubicBezTo>
                    <a:pt x="175858" y="1210882"/>
                    <a:pt x="176827" y="1212957"/>
                    <a:pt x="178072" y="1214963"/>
                  </a:cubicBezTo>
                  <a:cubicBezTo>
                    <a:pt x="178557" y="1216485"/>
                    <a:pt x="179180" y="1218006"/>
                    <a:pt x="179872" y="1219459"/>
                  </a:cubicBezTo>
                  <a:cubicBezTo>
                    <a:pt x="179457" y="1222088"/>
                    <a:pt x="179388" y="1224785"/>
                    <a:pt x="179664" y="1227414"/>
                  </a:cubicBezTo>
                  <a:cubicBezTo>
                    <a:pt x="179595" y="1230043"/>
                    <a:pt x="179872" y="1232671"/>
                    <a:pt x="180495" y="1235231"/>
                  </a:cubicBezTo>
                  <a:lnTo>
                    <a:pt x="180910" y="1236891"/>
                  </a:lnTo>
                  <a:cubicBezTo>
                    <a:pt x="181049" y="1237444"/>
                    <a:pt x="181187" y="1237998"/>
                    <a:pt x="181395" y="1238551"/>
                  </a:cubicBezTo>
                  <a:lnTo>
                    <a:pt x="181672" y="1240834"/>
                  </a:lnTo>
                  <a:cubicBezTo>
                    <a:pt x="181879" y="1242494"/>
                    <a:pt x="182294" y="1244154"/>
                    <a:pt x="182779" y="1245745"/>
                  </a:cubicBezTo>
                  <a:lnTo>
                    <a:pt x="183955" y="1249411"/>
                  </a:lnTo>
                  <a:lnTo>
                    <a:pt x="180287" y="1264699"/>
                  </a:lnTo>
                  <a:lnTo>
                    <a:pt x="179388" y="1267050"/>
                  </a:lnTo>
                  <a:lnTo>
                    <a:pt x="179180" y="1267465"/>
                  </a:lnTo>
                  <a:lnTo>
                    <a:pt x="174474" y="1274590"/>
                  </a:lnTo>
                  <a:cubicBezTo>
                    <a:pt x="173159" y="1276596"/>
                    <a:pt x="172120" y="1278741"/>
                    <a:pt x="171359" y="1280954"/>
                  </a:cubicBezTo>
                  <a:lnTo>
                    <a:pt x="170598" y="1283168"/>
                  </a:lnTo>
                  <a:cubicBezTo>
                    <a:pt x="170044" y="1284828"/>
                    <a:pt x="169629" y="1286488"/>
                    <a:pt x="169421" y="1288217"/>
                  </a:cubicBezTo>
                  <a:lnTo>
                    <a:pt x="167898" y="1299285"/>
                  </a:lnTo>
                  <a:cubicBezTo>
                    <a:pt x="167622" y="1301222"/>
                    <a:pt x="167552" y="1303159"/>
                    <a:pt x="167691" y="1305027"/>
                  </a:cubicBezTo>
                  <a:lnTo>
                    <a:pt x="167829" y="1307102"/>
                  </a:lnTo>
                  <a:cubicBezTo>
                    <a:pt x="168314" y="1314157"/>
                    <a:pt x="171567" y="1320798"/>
                    <a:pt x="176757" y="1325571"/>
                  </a:cubicBezTo>
                  <a:lnTo>
                    <a:pt x="178003" y="1326678"/>
                  </a:lnTo>
                  <a:cubicBezTo>
                    <a:pt x="178003" y="1326678"/>
                    <a:pt x="178072" y="1326747"/>
                    <a:pt x="178142" y="1326816"/>
                  </a:cubicBezTo>
                  <a:cubicBezTo>
                    <a:pt x="179111" y="1328338"/>
                    <a:pt x="180149" y="1329722"/>
                    <a:pt x="181325" y="1331036"/>
                  </a:cubicBezTo>
                  <a:lnTo>
                    <a:pt x="180910" y="1332212"/>
                  </a:lnTo>
                  <a:lnTo>
                    <a:pt x="179595" y="1335117"/>
                  </a:lnTo>
                  <a:cubicBezTo>
                    <a:pt x="175512" y="1344248"/>
                    <a:pt x="176619" y="1354832"/>
                    <a:pt x="182502" y="1362856"/>
                  </a:cubicBezTo>
                  <a:cubicBezTo>
                    <a:pt x="187762" y="1369981"/>
                    <a:pt x="196067" y="1374131"/>
                    <a:pt x="204788" y="1374131"/>
                  </a:cubicBezTo>
                  <a:cubicBezTo>
                    <a:pt x="205895" y="1374131"/>
                    <a:pt x="207003" y="1374131"/>
                    <a:pt x="208110" y="1373923"/>
                  </a:cubicBezTo>
                  <a:lnTo>
                    <a:pt x="209910" y="1373716"/>
                  </a:lnTo>
                  <a:cubicBezTo>
                    <a:pt x="211640" y="1373508"/>
                    <a:pt x="213301" y="1373162"/>
                    <a:pt x="214962" y="1372609"/>
                  </a:cubicBezTo>
                  <a:lnTo>
                    <a:pt x="215723" y="1372402"/>
                  </a:lnTo>
                  <a:lnTo>
                    <a:pt x="215723" y="1372402"/>
                  </a:lnTo>
                  <a:cubicBezTo>
                    <a:pt x="215723" y="1372402"/>
                    <a:pt x="216900" y="1372817"/>
                    <a:pt x="216900" y="1372817"/>
                  </a:cubicBezTo>
                  <a:cubicBezTo>
                    <a:pt x="217938" y="1373162"/>
                    <a:pt x="218976" y="1373439"/>
                    <a:pt x="220014" y="1373647"/>
                  </a:cubicBezTo>
                  <a:lnTo>
                    <a:pt x="221745" y="1373992"/>
                  </a:lnTo>
                  <a:cubicBezTo>
                    <a:pt x="223613" y="1374408"/>
                    <a:pt x="225482" y="1374546"/>
                    <a:pt x="227420" y="1374546"/>
                  </a:cubicBezTo>
                  <a:lnTo>
                    <a:pt x="229358" y="1374546"/>
                  </a:lnTo>
                  <a:cubicBezTo>
                    <a:pt x="232265" y="1374546"/>
                    <a:pt x="235103" y="1374062"/>
                    <a:pt x="237871" y="1373232"/>
                  </a:cubicBezTo>
                  <a:cubicBezTo>
                    <a:pt x="238217" y="1374131"/>
                    <a:pt x="238632" y="1375030"/>
                    <a:pt x="239047" y="1375860"/>
                  </a:cubicBezTo>
                  <a:lnTo>
                    <a:pt x="237802" y="1379734"/>
                  </a:lnTo>
                  <a:lnTo>
                    <a:pt x="233095" y="1391009"/>
                  </a:lnTo>
                  <a:lnTo>
                    <a:pt x="230742" y="1395713"/>
                  </a:lnTo>
                  <a:lnTo>
                    <a:pt x="229081" y="1398549"/>
                  </a:lnTo>
                  <a:lnTo>
                    <a:pt x="229081" y="1398549"/>
                  </a:lnTo>
                  <a:cubicBezTo>
                    <a:pt x="229081" y="1398549"/>
                    <a:pt x="228250" y="1399172"/>
                    <a:pt x="228250" y="1399172"/>
                  </a:cubicBezTo>
                  <a:lnTo>
                    <a:pt x="211640" y="1406642"/>
                  </a:lnTo>
                  <a:cubicBezTo>
                    <a:pt x="210602" y="1407127"/>
                    <a:pt x="209564" y="1407680"/>
                    <a:pt x="208595" y="1408233"/>
                  </a:cubicBezTo>
                  <a:lnTo>
                    <a:pt x="203335" y="1411415"/>
                  </a:lnTo>
                  <a:cubicBezTo>
                    <a:pt x="202296" y="1412038"/>
                    <a:pt x="201328" y="1412730"/>
                    <a:pt x="200358" y="1413491"/>
                  </a:cubicBezTo>
                  <a:lnTo>
                    <a:pt x="195583" y="1417364"/>
                  </a:lnTo>
                  <a:cubicBezTo>
                    <a:pt x="194891" y="1417918"/>
                    <a:pt x="194268" y="1418471"/>
                    <a:pt x="193645" y="1419094"/>
                  </a:cubicBezTo>
                  <a:lnTo>
                    <a:pt x="183610" y="1428847"/>
                  </a:lnTo>
                  <a:cubicBezTo>
                    <a:pt x="182987" y="1429470"/>
                    <a:pt x="182364" y="1430092"/>
                    <a:pt x="181810" y="1430784"/>
                  </a:cubicBezTo>
                  <a:lnTo>
                    <a:pt x="179803" y="1433136"/>
                  </a:lnTo>
                  <a:cubicBezTo>
                    <a:pt x="178142" y="1435073"/>
                    <a:pt x="176827" y="1437217"/>
                    <a:pt x="175789" y="1439500"/>
                  </a:cubicBezTo>
                  <a:lnTo>
                    <a:pt x="174404" y="1442474"/>
                  </a:lnTo>
                  <a:cubicBezTo>
                    <a:pt x="173920" y="1443581"/>
                    <a:pt x="173435" y="1444757"/>
                    <a:pt x="173089" y="1445864"/>
                  </a:cubicBezTo>
                  <a:lnTo>
                    <a:pt x="171705" y="1450360"/>
                  </a:lnTo>
                  <a:lnTo>
                    <a:pt x="167068" y="1457485"/>
                  </a:lnTo>
                  <a:cubicBezTo>
                    <a:pt x="165891" y="1459353"/>
                    <a:pt x="164853" y="1461290"/>
                    <a:pt x="164161" y="1463365"/>
                  </a:cubicBezTo>
                  <a:lnTo>
                    <a:pt x="162154" y="1469037"/>
                  </a:lnTo>
                  <a:cubicBezTo>
                    <a:pt x="161531" y="1470697"/>
                    <a:pt x="161116" y="1472426"/>
                    <a:pt x="160839" y="1474225"/>
                  </a:cubicBezTo>
                  <a:lnTo>
                    <a:pt x="159939" y="1480243"/>
                  </a:lnTo>
                  <a:cubicBezTo>
                    <a:pt x="159732" y="1481696"/>
                    <a:pt x="159593" y="1483079"/>
                    <a:pt x="159662" y="1484532"/>
                  </a:cubicBezTo>
                  <a:lnTo>
                    <a:pt x="159662" y="1492763"/>
                  </a:lnTo>
                  <a:cubicBezTo>
                    <a:pt x="159732" y="1494977"/>
                    <a:pt x="160009" y="1497121"/>
                    <a:pt x="160562" y="1499266"/>
                  </a:cubicBezTo>
                  <a:lnTo>
                    <a:pt x="160770" y="1500096"/>
                  </a:lnTo>
                  <a:cubicBezTo>
                    <a:pt x="160908" y="1500649"/>
                    <a:pt x="161047" y="1501133"/>
                    <a:pt x="161185" y="1501687"/>
                  </a:cubicBezTo>
                  <a:lnTo>
                    <a:pt x="157863" y="1506391"/>
                  </a:lnTo>
                  <a:lnTo>
                    <a:pt x="155994" y="1508466"/>
                  </a:lnTo>
                  <a:lnTo>
                    <a:pt x="136684" y="1523546"/>
                  </a:lnTo>
                  <a:lnTo>
                    <a:pt x="134054" y="1524998"/>
                  </a:lnTo>
                  <a:lnTo>
                    <a:pt x="130525" y="1526243"/>
                  </a:lnTo>
                  <a:lnTo>
                    <a:pt x="126372" y="1527212"/>
                  </a:lnTo>
                  <a:lnTo>
                    <a:pt x="124296" y="1527419"/>
                  </a:lnTo>
                  <a:cubicBezTo>
                    <a:pt x="123327" y="1527488"/>
                    <a:pt x="122358" y="1527696"/>
                    <a:pt x="121389" y="1527903"/>
                  </a:cubicBezTo>
                  <a:lnTo>
                    <a:pt x="119520" y="1528319"/>
                  </a:lnTo>
                  <a:cubicBezTo>
                    <a:pt x="116959" y="1528872"/>
                    <a:pt x="114537" y="1529771"/>
                    <a:pt x="112253" y="1530947"/>
                  </a:cubicBezTo>
                  <a:lnTo>
                    <a:pt x="110592" y="1531846"/>
                  </a:lnTo>
                  <a:cubicBezTo>
                    <a:pt x="108377" y="1533022"/>
                    <a:pt x="106301" y="1534475"/>
                    <a:pt x="104501" y="1536204"/>
                  </a:cubicBezTo>
                  <a:lnTo>
                    <a:pt x="103048" y="1537588"/>
                  </a:lnTo>
                  <a:cubicBezTo>
                    <a:pt x="101871" y="1538764"/>
                    <a:pt x="100764" y="1540009"/>
                    <a:pt x="99726" y="1541323"/>
                  </a:cubicBezTo>
                  <a:lnTo>
                    <a:pt x="98411" y="1543191"/>
                  </a:lnTo>
                  <a:lnTo>
                    <a:pt x="98272" y="1543329"/>
                  </a:lnTo>
                  <a:cubicBezTo>
                    <a:pt x="95365" y="1546304"/>
                    <a:pt x="93151" y="1549970"/>
                    <a:pt x="91836" y="1553913"/>
                  </a:cubicBezTo>
                  <a:lnTo>
                    <a:pt x="88098" y="1565119"/>
                  </a:lnTo>
                  <a:lnTo>
                    <a:pt x="87752" y="1565880"/>
                  </a:lnTo>
                  <a:lnTo>
                    <a:pt x="84153" y="1567817"/>
                  </a:lnTo>
                  <a:cubicBezTo>
                    <a:pt x="83115" y="1568370"/>
                    <a:pt x="82077" y="1569062"/>
                    <a:pt x="81108" y="1569754"/>
                  </a:cubicBezTo>
                  <a:lnTo>
                    <a:pt x="78201" y="1571898"/>
                  </a:lnTo>
                  <a:cubicBezTo>
                    <a:pt x="76609" y="1573074"/>
                    <a:pt x="75087" y="1574457"/>
                    <a:pt x="73772" y="1575910"/>
                  </a:cubicBezTo>
                  <a:lnTo>
                    <a:pt x="71557" y="1578400"/>
                  </a:lnTo>
                  <a:cubicBezTo>
                    <a:pt x="70242" y="1579853"/>
                    <a:pt x="69065" y="1581513"/>
                    <a:pt x="68096" y="1583242"/>
                  </a:cubicBezTo>
                  <a:lnTo>
                    <a:pt x="66574" y="1586009"/>
                  </a:lnTo>
                  <a:cubicBezTo>
                    <a:pt x="65951" y="1587116"/>
                    <a:pt x="65466" y="1588223"/>
                    <a:pt x="64982" y="1589330"/>
                  </a:cubicBezTo>
                  <a:lnTo>
                    <a:pt x="58476" y="1605862"/>
                  </a:lnTo>
                  <a:cubicBezTo>
                    <a:pt x="57991" y="1607176"/>
                    <a:pt x="57576" y="1608491"/>
                    <a:pt x="57230" y="1609874"/>
                  </a:cubicBezTo>
                  <a:lnTo>
                    <a:pt x="56469" y="1613333"/>
                  </a:lnTo>
                  <a:cubicBezTo>
                    <a:pt x="56192" y="1614716"/>
                    <a:pt x="55984" y="1616100"/>
                    <a:pt x="55846" y="1617483"/>
                  </a:cubicBezTo>
                  <a:lnTo>
                    <a:pt x="55846" y="1618521"/>
                  </a:lnTo>
                  <a:cubicBezTo>
                    <a:pt x="55846" y="1618521"/>
                    <a:pt x="50517" y="1623570"/>
                    <a:pt x="50517" y="1623570"/>
                  </a:cubicBezTo>
                  <a:lnTo>
                    <a:pt x="46018" y="1627237"/>
                  </a:lnTo>
                  <a:cubicBezTo>
                    <a:pt x="44911" y="1628136"/>
                    <a:pt x="43872" y="1629104"/>
                    <a:pt x="42973" y="1630142"/>
                  </a:cubicBezTo>
                  <a:lnTo>
                    <a:pt x="40758" y="1632632"/>
                  </a:lnTo>
                  <a:cubicBezTo>
                    <a:pt x="38889" y="1634707"/>
                    <a:pt x="37297" y="1637128"/>
                    <a:pt x="36121" y="1639688"/>
                  </a:cubicBezTo>
                  <a:lnTo>
                    <a:pt x="34667" y="1642939"/>
                  </a:lnTo>
                  <a:cubicBezTo>
                    <a:pt x="33352" y="1645775"/>
                    <a:pt x="32591" y="1648680"/>
                    <a:pt x="32314" y="1651655"/>
                  </a:cubicBezTo>
                  <a:lnTo>
                    <a:pt x="31760" y="1652623"/>
                  </a:lnTo>
                  <a:cubicBezTo>
                    <a:pt x="30722" y="1654491"/>
                    <a:pt x="29961" y="1656428"/>
                    <a:pt x="29407" y="1658503"/>
                  </a:cubicBezTo>
                  <a:lnTo>
                    <a:pt x="27608" y="1665075"/>
                  </a:lnTo>
                  <a:cubicBezTo>
                    <a:pt x="26431" y="1665974"/>
                    <a:pt x="25324" y="1667011"/>
                    <a:pt x="24286" y="1668049"/>
                  </a:cubicBezTo>
                  <a:lnTo>
                    <a:pt x="22694" y="1669778"/>
                  </a:lnTo>
                  <a:cubicBezTo>
                    <a:pt x="21310" y="1671300"/>
                    <a:pt x="20064" y="1672960"/>
                    <a:pt x="18956" y="1674759"/>
                  </a:cubicBezTo>
                  <a:lnTo>
                    <a:pt x="17572" y="1677111"/>
                  </a:lnTo>
                  <a:cubicBezTo>
                    <a:pt x="16811" y="1678425"/>
                    <a:pt x="16188" y="1679809"/>
                    <a:pt x="15634" y="1681192"/>
                  </a:cubicBezTo>
                  <a:lnTo>
                    <a:pt x="14665" y="1683613"/>
                  </a:lnTo>
                  <a:cubicBezTo>
                    <a:pt x="14112" y="1684997"/>
                    <a:pt x="13696" y="1686518"/>
                    <a:pt x="13420" y="1687971"/>
                  </a:cubicBezTo>
                  <a:lnTo>
                    <a:pt x="10236" y="1703673"/>
                  </a:lnTo>
                  <a:cubicBezTo>
                    <a:pt x="10028" y="1704642"/>
                    <a:pt x="9890" y="1705610"/>
                    <a:pt x="9820" y="1706579"/>
                  </a:cubicBezTo>
                  <a:lnTo>
                    <a:pt x="9267" y="1712251"/>
                  </a:lnTo>
                  <a:cubicBezTo>
                    <a:pt x="8990" y="1715295"/>
                    <a:pt x="9198" y="1718407"/>
                    <a:pt x="9890" y="1721382"/>
                  </a:cubicBezTo>
                  <a:lnTo>
                    <a:pt x="10790" y="1725117"/>
                  </a:lnTo>
                  <a:cubicBezTo>
                    <a:pt x="12520" y="1732380"/>
                    <a:pt x="17088" y="1738398"/>
                    <a:pt x="23178" y="1742134"/>
                  </a:cubicBezTo>
                  <a:cubicBezTo>
                    <a:pt x="23178" y="1742134"/>
                    <a:pt x="23178" y="1742203"/>
                    <a:pt x="23178" y="1742272"/>
                  </a:cubicBezTo>
                  <a:cubicBezTo>
                    <a:pt x="21656" y="1747045"/>
                    <a:pt x="21517" y="1752233"/>
                    <a:pt x="22763" y="1757283"/>
                  </a:cubicBezTo>
                  <a:lnTo>
                    <a:pt x="23317" y="1759427"/>
                  </a:lnTo>
                  <a:cubicBezTo>
                    <a:pt x="24286" y="1763093"/>
                    <a:pt x="25947" y="1766552"/>
                    <a:pt x="28300" y="1769596"/>
                  </a:cubicBezTo>
                  <a:lnTo>
                    <a:pt x="29061" y="1770564"/>
                  </a:lnTo>
                  <a:cubicBezTo>
                    <a:pt x="29061" y="1770564"/>
                    <a:pt x="29338" y="1770910"/>
                    <a:pt x="29476" y="1771117"/>
                  </a:cubicBezTo>
                  <a:lnTo>
                    <a:pt x="30861" y="1777274"/>
                  </a:lnTo>
                  <a:lnTo>
                    <a:pt x="31138" y="1779488"/>
                  </a:lnTo>
                  <a:lnTo>
                    <a:pt x="31138" y="1781078"/>
                  </a:lnTo>
                  <a:cubicBezTo>
                    <a:pt x="31138" y="1781078"/>
                    <a:pt x="30930" y="1782600"/>
                    <a:pt x="30930" y="1782600"/>
                  </a:cubicBezTo>
                  <a:lnTo>
                    <a:pt x="30307" y="1784676"/>
                  </a:lnTo>
                  <a:lnTo>
                    <a:pt x="26362" y="1794152"/>
                  </a:lnTo>
                  <a:cubicBezTo>
                    <a:pt x="26085" y="1794844"/>
                    <a:pt x="25808" y="1795536"/>
                    <a:pt x="25601" y="1796227"/>
                  </a:cubicBezTo>
                  <a:lnTo>
                    <a:pt x="23801" y="1801761"/>
                  </a:lnTo>
                  <a:cubicBezTo>
                    <a:pt x="23455" y="1802799"/>
                    <a:pt x="23178" y="1803906"/>
                    <a:pt x="22971" y="1805013"/>
                  </a:cubicBezTo>
                  <a:lnTo>
                    <a:pt x="21863" y="1810546"/>
                  </a:lnTo>
                  <a:cubicBezTo>
                    <a:pt x="21586" y="1811791"/>
                    <a:pt x="21448" y="1813106"/>
                    <a:pt x="21379" y="1814351"/>
                  </a:cubicBezTo>
                  <a:lnTo>
                    <a:pt x="21033" y="1820992"/>
                  </a:lnTo>
                  <a:lnTo>
                    <a:pt x="21033" y="1821199"/>
                  </a:lnTo>
                  <a:cubicBezTo>
                    <a:pt x="21033" y="1821199"/>
                    <a:pt x="19510" y="1823343"/>
                    <a:pt x="19510" y="1823343"/>
                  </a:cubicBezTo>
                  <a:lnTo>
                    <a:pt x="18749" y="1824104"/>
                  </a:lnTo>
                  <a:lnTo>
                    <a:pt x="15634" y="1825626"/>
                  </a:lnTo>
                  <a:cubicBezTo>
                    <a:pt x="8436" y="1829085"/>
                    <a:pt x="3107" y="1835518"/>
                    <a:pt x="961" y="1843265"/>
                  </a:cubicBezTo>
                  <a:cubicBezTo>
                    <a:pt x="-1115" y="1850944"/>
                    <a:pt x="200" y="1859245"/>
                    <a:pt x="4630" y="1865885"/>
                  </a:cubicBezTo>
                  <a:lnTo>
                    <a:pt x="4976" y="1866438"/>
                  </a:lnTo>
                  <a:cubicBezTo>
                    <a:pt x="5529" y="1867199"/>
                    <a:pt x="6083" y="1867960"/>
                    <a:pt x="6637" y="1868721"/>
                  </a:cubicBezTo>
                  <a:lnTo>
                    <a:pt x="7121" y="1869344"/>
                  </a:lnTo>
                  <a:cubicBezTo>
                    <a:pt x="7121" y="1869344"/>
                    <a:pt x="7537" y="1869828"/>
                    <a:pt x="7744" y="1870036"/>
                  </a:cubicBezTo>
                  <a:lnTo>
                    <a:pt x="8298" y="1870658"/>
                  </a:lnTo>
                  <a:cubicBezTo>
                    <a:pt x="8921" y="1871350"/>
                    <a:pt x="9613" y="1872041"/>
                    <a:pt x="10305" y="1872664"/>
                  </a:cubicBezTo>
                  <a:lnTo>
                    <a:pt x="10790" y="1873079"/>
                  </a:lnTo>
                  <a:cubicBezTo>
                    <a:pt x="12312" y="1874463"/>
                    <a:pt x="13973" y="1875708"/>
                    <a:pt x="15773" y="1876745"/>
                  </a:cubicBezTo>
                  <a:cubicBezTo>
                    <a:pt x="15427" y="1879097"/>
                    <a:pt x="15357" y="1881449"/>
                    <a:pt x="15634" y="1883870"/>
                  </a:cubicBezTo>
                  <a:lnTo>
                    <a:pt x="15980" y="1887260"/>
                  </a:lnTo>
                  <a:lnTo>
                    <a:pt x="15773" y="1890442"/>
                  </a:lnTo>
                  <a:cubicBezTo>
                    <a:pt x="15773" y="1891272"/>
                    <a:pt x="15703" y="1892102"/>
                    <a:pt x="15773" y="1892932"/>
                  </a:cubicBezTo>
                  <a:lnTo>
                    <a:pt x="15773" y="1895906"/>
                  </a:lnTo>
                  <a:cubicBezTo>
                    <a:pt x="15842" y="1896667"/>
                    <a:pt x="15911" y="1897497"/>
                    <a:pt x="15980" y="1898258"/>
                  </a:cubicBezTo>
                  <a:cubicBezTo>
                    <a:pt x="15773" y="1902754"/>
                    <a:pt x="16742" y="1907389"/>
                    <a:pt x="18818" y="1911609"/>
                  </a:cubicBezTo>
                  <a:lnTo>
                    <a:pt x="20064" y="1914099"/>
                  </a:lnTo>
                  <a:cubicBezTo>
                    <a:pt x="22625" y="1919356"/>
                    <a:pt x="26777" y="1923645"/>
                    <a:pt x="31968" y="1926343"/>
                  </a:cubicBezTo>
                  <a:cubicBezTo>
                    <a:pt x="34252" y="1929317"/>
                    <a:pt x="37021" y="1931807"/>
                    <a:pt x="40343" y="1933675"/>
                  </a:cubicBezTo>
                  <a:lnTo>
                    <a:pt x="42350" y="1934851"/>
                  </a:lnTo>
                  <a:cubicBezTo>
                    <a:pt x="42765" y="1935059"/>
                    <a:pt x="43180" y="1935335"/>
                    <a:pt x="43595" y="1935543"/>
                  </a:cubicBezTo>
                  <a:cubicBezTo>
                    <a:pt x="44980" y="1936650"/>
                    <a:pt x="46433" y="1937549"/>
                    <a:pt x="47956" y="1938379"/>
                  </a:cubicBezTo>
                  <a:cubicBezTo>
                    <a:pt x="48994" y="1940247"/>
                    <a:pt x="50309" y="1942045"/>
                    <a:pt x="51832" y="1943636"/>
                  </a:cubicBezTo>
                  <a:lnTo>
                    <a:pt x="51832" y="1943636"/>
                  </a:lnTo>
                  <a:cubicBezTo>
                    <a:pt x="53077" y="1945780"/>
                    <a:pt x="54531" y="1947717"/>
                    <a:pt x="56261" y="1949447"/>
                  </a:cubicBezTo>
                  <a:cubicBezTo>
                    <a:pt x="58614" y="1953113"/>
                    <a:pt x="61798" y="1956295"/>
                    <a:pt x="65743" y="1958508"/>
                  </a:cubicBezTo>
                  <a:cubicBezTo>
                    <a:pt x="66504" y="1958923"/>
                    <a:pt x="67335" y="1959339"/>
                    <a:pt x="68096" y="1959754"/>
                  </a:cubicBezTo>
                  <a:cubicBezTo>
                    <a:pt x="69204" y="1961344"/>
                    <a:pt x="70519" y="1962797"/>
                    <a:pt x="71972" y="1964112"/>
                  </a:cubicBezTo>
                  <a:lnTo>
                    <a:pt x="75087" y="1966947"/>
                  </a:lnTo>
                  <a:cubicBezTo>
                    <a:pt x="76401" y="1968193"/>
                    <a:pt x="77855" y="1969230"/>
                    <a:pt x="79378" y="1970199"/>
                  </a:cubicBezTo>
                  <a:lnTo>
                    <a:pt x="82008" y="1971790"/>
                  </a:lnTo>
                  <a:cubicBezTo>
                    <a:pt x="82631" y="1973311"/>
                    <a:pt x="83323" y="1974764"/>
                    <a:pt x="84222" y="1976148"/>
                  </a:cubicBezTo>
                  <a:cubicBezTo>
                    <a:pt x="85607" y="1978361"/>
                    <a:pt x="87268" y="1980367"/>
                    <a:pt x="89206" y="1982096"/>
                  </a:cubicBezTo>
                  <a:lnTo>
                    <a:pt x="89206" y="1982235"/>
                  </a:lnTo>
                  <a:cubicBezTo>
                    <a:pt x="88721" y="1986662"/>
                    <a:pt x="89344" y="1991158"/>
                    <a:pt x="90936" y="1995378"/>
                  </a:cubicBezTo>
                  <a:lnTo>
                    <a:pt x="91351" y="1996415"/>
                  </a:lnTo>
                  <a:cubicBezTo>
                    <a:pt x="92182" y="1998491"/>
                    <a:pt x="93220" y="2000428"/>
                    <a:pt x="94466" y="2002226"/>
                  </a:cubicBezTo>
                  <a:lnTo>
                    <a:pt x="95296" y="2003471"/>
                  </a:lnTo>
                  <a:cubicBezTo>
                    <a:pt x="95850" y="2004232"/>
                    <a:pt x="96404" y="2004924"/>
                    <a:pt x="96957" y="2005616"/>
                  </a:cubicBezTo>
                  <a:lnTo>
                    <a:pt x="98549" y="2007483"/>
                  </a:lnTo>
                  <a:cubicBezTo>
                    <a:pt x="98549" y="2007483"/>
                    <a:pt x="99103" y="2008106"/>
                    <a:pt x="99380" y="2008452"/>
                  </a:cubicBezTo>
                  <a:cubicBezTo>
                    <a:pt x="100902" y="2011841"/>
                    <a:pt x="103048" y="2014885"/>
                    <a:pt x="105747" y="2017444"/>
                  </a:cubicBezTo>
                  <a:lnTo>
                    <a:pt x="107408" y="2018966"/>
                  </a:lnTo>
                  <a:cubicBezTo>
                    <a:pt x="107823" y="2019381"/>
                    <a:pt x="108308" y="2019727"/>
                    <a:pt x="108723" y="2020142"/>
                  </a:cubicBezTo>
                  <a:cubicBezTo>
                    <a:pt x="110246" y="2022770"/>
                    <a:pt x="112253" y="2025122"/>
                    <a:pt x="114606" y="2027128"/>
                  </a:cubicBezTo>
                  <a:lnTo>
                    <a:pt x="115575" y="2027958"/>
                  </a:lnTo>
                  <a:cubicBezTo>
                    <a:pt x="117859" y="2029895"/>
                    <a:pt x="120420" y="2031486"/>
                    <a:pt x="123188" y="2032593"/>
                  </a:cubicBezTo>
                  <a:lnTo>
                    <a:pt x="133639" y="2036744"/>
                  </a:lnTo>
                  <a:lnTo>
                    <a:pt x="134677" y="2037574"/>
                  </a:lnTo>
                  <a:lnTo>
                    <a:pt x="136477" y="2039234"/>
                  </a:lnTo>
                  <a:cubicBezTo>
                    <a:pt x="137169" y="2039856"/>
                    <a:pt x="137930" y="2040479"/>
                    <a:pt x="138691" y="2041032"/>
                  </a:cubicBezTo>
                  <a:lnTo>
                    <a:pt x="140975" y="2042762"/>
                  </a:lnTo>
                  <a:cubicBezTo>
                    <a:pt x="141737" y="2043315"/>
                    <a:pt x="142567" y="2043869"/>
                    <a:pt x="143398" y="2044422"/>
                  </a:cubicBezTo>
                  <a:lnTo>
                    <a:pt x="146997" y="2046566"/>
                  </a:lnTo>
                  <a:lnTo>
                    <a:pt x="148865" y="2048503"/>
                  </a:lnTo>
                  <a:cubicBezTo>
                    <a:pt x="150180" y="2049887"/>
                    <a:pt x="151634" y="2051132"/>
                    <a:pt x="153226" y="2052169"/>
                  </a:cubicBezTo>
                  <a:lnTo>
                    <a:pt x="155579" y="2053760"/>
                  </a:lnTo>
                  <a:cubicBezTo>
                    <a:pt x="156202" y="2054175"/>
                    <a:pt x="156894" y="2054590"/>
                    <a:pt x="157517" y="2055005"/>
                  </a:cubicBezTo>
                  <a:lnTo>
                    <a:pt x="161946" y="2057496"/>
                  </a:lnTo>
                  <a:lnTo>
                    <a:pt x="164784" y="2059433"/>
                  </a:lnTo>
                  <a:lnTo>
                    <a:pt x="182779" y="2074651"/>
                  </a:lnTo>
                  <a:cubicBezTo>
                    <a:pt x="183540" y="2075273"/>
                    <a:pt x="184371" y="2075896"/>
                    <a:pt x="185201" y="2076449"/>
                  </a:cubicBezTo>
                  <a:lnTo>
                    <a:pt x="190184" y="2079769"/>
                  </a:lnTo>
                  <a:cubicBezTo>
                    <a:pt x="190946" y="2080254"/>
                    <a:pt x="191707" y="2080738"/>
                    <a:pt x="192538" y="2081153"/>
                  </a:cubicBezTo>
                  <a:lnTo>
                    <a:pt x="209633" y="2090353"/>
                  </a:lnTo>
                  <a:cubicBezTo>
                    <a:pt x="210602" y="2090837"/>
                    <a:pt x="211571" y="2091321"/>
                    <a:pt x="212609" y="2091736"/>
                  </a:cubicBezTo>
                  <a:lnTo>
                    <a:pt x="218769" y="2094158"/>
                  </a:lnTo>
                  <a:cubicBezTo>
                    <a:pt x="220153" y="2094711"/>
                    <a:pt x="221606" y="2095126"/>
                    <a:pt x="223060" y="2095472"/>
                  </a:cubicBezTo>
                  <a:lnTo>
                    <a:pt x="229150" y="2096786"/>
                  </a:lnTo>
                  <a:cubicBezTo>
                    <a:pt x="231088" y="2097201"/>
                    <a:pt x="233095" y="2097409"/>
                    <a:pt x="235103" y="2097409"/>
                  </a:cubicBezTo>
                  <a:cubicBezTo>
                    <a:pt x="237386" y="2097409"/>
                    <a:pt x="239670" y="2097132"/>
                    <a:pt x="241885" y="2096579"/>
                  </a:cubicBezTo>
                  <a:lnTo>
                    <a:pt x="245138" y="2095749"/>
                  </a:lnTo>
                  <a:cubicBezTo>
                    <a:pt x="247284" y="2095195"/>
                    <a:pt x="249291" y="2094434"/>
                    <a:pt x="251298" y="2093397"/>
                  </a:cubicBezTo>
                  <a:lnTo>
                    <a:pt x="258565" y="2089523"/>
                  </a:lnTo>
                  <a:lnTo>
                    <a:pt x="279674" y="2082467"/>
                  </a:lnTo>
                  <a:lnTo>
                    <a:pt x="283689" y="2081706"/>
                  </a:lnTo>
                  <a:lnTo>
                    <a:pt x="289918" y="2080945"/>
                  </a:lnTo>
                  <a:cubicBezTo>
                    <a:pt x="289918" y="2080945"/>
                    <a:pt x="290056" y="2080945"/>
                    <a:pt x="290056" y="2080945"/>
                  </a:cubicBezTo>
                  <a:cubicBezTo>
                    <a:pt x="290125" y="2080945"/>
                    <a:pt x="290264" y="2080945"/>
                    <a:pt x="290333" y="2080945"/>
                  </a:cubicBezTo>
                  <a:cubicBezTo>
                    <a:pt x="290471" y="2080945"/>
                    <a:pt x="290610" y="2080945"/>
                    <a:pt x="290817" y="2080945"/>
                  </a:cubicBezTo>
                  <a:lnTo>
                    <a:pt x="295108" y="2080945"/>
                  </a:lnTo>
                  <a:cubicBezTo>
                    <a:pt x="296147" y="2080876"/>
                    <a:pt x="297254" y="2080807"/>
                    <a:pt x="298292" y="2080669"/>
                  </a:cubicBezTo>
                  <a:lnTo>
                    <a:pt x="308328" y="2079354"/>
                  </a:lnTo>
                  <a:lnTo>
                    <a:pt x="310819" y="2079977"/>
                  </a:lnTo>
                  <a:cubicBezTo>
                    <a:pt x="311927" y="2080254"/>
                    <a:pt x="313034" y="2080461"/>
                    <a:pt x="314141" y="2080600"/>
                  </a:cubicBezTo>
                  <a:lnTo>
                    <a:pt x="317117" y="2080945"/>
                  </a:lnTo>
                  <a:cubicBezTo>
                    <a:pt x="317810" y="2081015"/>
                    <a:pt x="318502" y="2081084"/>
                    <a:pt x="319194" y="2081153"/>
                  </a:cubicBezTo>
                  <a:lnTo>
                    <a:pt x="321616" y="2081637"/>
                  </a:lnTo>
                  <a:lnTo>
                    <a:pt x="330268" y="2083436"/>
                  </a:lnTo>
                  <a:lnTo>
                    <a:pt x="334628" y="2085511"/>
                  </a:lnTo>
                  <a:cubicBezTo>
                    <a:pt x="336358" y="2086341"/>
                    <a:pt x="338158" y="2087033"/>
                    <a:pt x="340096" y="2087448"/>
                  </a:cubicBezTo>
                  <a:lnTo>
                    <a:pt x="342587" y="2088070"/>
                  </a:lnTo>
                  <a:cubicBezTo>
                    <a:pt x="344733" y="2088624"/>
                    <a:pt x="347017" y="2088900"/>
                    <a:pt x="349231" y="2088900"/>
                  </a:cubicBezTo>
                  <a:cubicBezTo>
                    <a:pt x="351308" y="2088900"/>
                    <a:pt x="353384" y="2088693"/>
                    <a:pt x="355461" y="2088209"/>
                  </a:cubicBezTo>
                  <a:lnTo>
                    <a:pt x="358160" y="2087586"/>
                  </a:lnTo>
                  <a:cubicBezTo>
                    <a:pt x="361067" y="2086894"/>
                    <a:pt x="363835" y="2085788"/>
                    <a:pt x="366396" y="2084197"/>
                  </a:cubicBezTo>
                  <a:lnTo>
                    <a:pt x="371933" y="2080807"/>
                  </a:lnTo>
                  <a:lnTo>
                    <a:pt x="379685" y="2078663"/>
                  </a:lnTo>
                  <a:cubicBezTo>
                    <a:pt x="380792" y="2078386"/>
                    <a:pt x="381830" y="2077971"/>
                    <a:pt x="382868" y="2077556"/>
                  </a:cubicBezTo>
                  <a:lnTo>
                    <a:pt x="388820" y="2075135"/>
                  </a:lnTo>
                  <a:cubicBezTo>
                    <a:pt x="389720" y="2074789"/>
                    <a:pt x="390550" y="2074374"/>
                    <a:pt x="391381" y="2073959"/>
                  </a:cubicBezTo>
                  <a:lnTo>
                    <a:pt x="401486" y="2068563"/>
                  </a:lnTo>
                  <a:lnTo>
                    <a:pt x="402109" y="2068287"/>
                  </a:lnTo>
                  <a:lnTo>
                    <a:pt x="404324" y="2068287"/>
                  </a:lnTo>
                  <a:cubicBezTo>
                    <a:pt x="404324" y="2068287"/>
                    <a:pt x="404531" y="2068287"/>
                    <a:pt x="404670" y="2068287"/>
                  </a:cubicBezTo>
                  <a:cubicBezTo>
                    <a:pt x="405569" y="2068287"/>
                    <a:pt x="406538" y="2068287"/>
                    <a:pt x="407438" y="2068148"/>
                  </a:cubicBezTo>
                  <a:lnTo>
                    <a:pt x="410276" y="2067872"/>
                  </a:lnTo>
                  <a:cubicBezTo>
                    <a:pt x="413321" y="2067595"/>
                    <a:pt x="416297" y="2066765"/>
                    <a:pt x="419134" y="2065451"/>
                  </a:cubicBezTo>
                  <a:lnTo>
                    <a:pt x="422042" y="2064136"/>
                  </a:lnTo>
                  <a:cubicBezTo>
                    <a:pt x="425225" y="2062684"/>
                    <a:pt x="428063" y="2060608"/>
                    <a:pt x="430485" y="2058118"/>
                  </a:cubicBezTo>
                  <a:lnTo>
                    <a:pt x="430762" y="2058118"/>
                  </a:lnTo>
                  <a:cubicBezTo>
                    <a:pt x="430762" y="2058118"/>
                    <a:pt x="440382" y="2056320"/>
                    <a:pt x="440382" y="2056320"/>
                  </a:cubicBezTo>
                  <a:lnTo>
                    <a:pt x="449242" y="2055420"/>
                  </a:lnTo>
                  <a:lnTo>
                    <a:pt x="457824" y="2055420"/>
                  </a:lnTo>
                  <a:cubicBezTo>
                    <a:pt x="459554" y="2055420"/>
                    <a:pt x="461284" y="2055282"/>
                    <a:pt x="463014" y="2054936"/>
                  </a:cubicBezTo>
                  <a:lnTo>
                    <a:pt x="464053" y="2054729"/>
                  </a:lnTo>
                  <a:lnTo>
                    <a:pt x="465160" y="2054936"/>
                  </a:lnTo>
                  <a:cubicBezTo>
                    <a:pt x="466614" y="2055213"/>
                    <a:pt x="468136" y="2055282"/>
                    <a:pt x="469659" y="2055282"/>
                  </a:cubicBezTo>
                  <a:lnTo>
                    <a:pt x="473465" y="2055282"/>
                  </a:lnTo>
                  <a:lnTo>
                    <a:pt x="474019" y="2055835"/>
                  </a:lnTo>
                  <a:cubicBezTo>
                    <a:pt x="474296" y="2056527"/>
                    <a:pt x="474642" y="2057288"/>
                    <a:pt x="474988" y="2057980"/>
                  </a:cubicBezTo>
                  <a:lnTo>
                    <a:pt x="475888" y="2059709"/>
                  </a:lnTo>
                  <a:cubicBezTo>
                    <a:pt x="476095" y="2060124"/>
                    <a:pt x="476303" y="2060470"/>
                    <a:pt x="476511" y="2060885"/>
                  </a:cubicBezTo>
                  <a:cubicBezTo>
                    <a:pt x="476649" y="2061369"/>
                    <a:pt x="476857" y="2061784"/>
                    <a:pt x="476995" y="2062199"/>
                  </a:cubicBezTo>
                  <a:cubicBezTo>
                    <a:pt x="477064" y="2062476"/>
                    <a:pt x="477133" y="2062684"/>
                    <a:pt x="477272" y="2062960"/>
                  </a:cubicBezTo>
                  <a:lnTo>
                    <a:pt x="478725" y="2066972"/>
                  </a:lnTo>
                  <a:cubicBezTo>
                    <a:pt x="479071" y="2067872"/>
                    <a:pt x="479417" y="2068771"/>
                    <a:pt x="479833" y="2069670"/>
                  </a:cubicBezTo>
                  <a:lnTo>
                    <a:pt x="481563" y="2073336"/>
                  </a:lnTo>
                  <a:cubicBezTo>
                    <a:pt x="482186" y="2074651"/>
                    <a:pt x="482878" y="2075896"/>
                    <a:pt x="483708" y="2077072"/>
                  </a:cubicBezTo>
                  <a:lnTo>
                    <a:pt x="485993" y="2080392"/>
                  </a:lnTo>
                  <a:cubicBezTo>
                    <a:pt x="487100" y="2081983"/>
                    <a:pt x="488415" y="2083505"/>
                    <a:pt x="489799" y="2084819"/>
                  </a:cubicBezTo>
                  <a:lnTo>
                    <a:pt x="492914" y="2087793"/>
                  </a:lnTo>
                  <a:cubicBezTo>
                    <a:pt x="493883" y="2088693"/>
                    <a:pt x="494921" y="2089523"/>
                    <a:pt x="496028" y="2090284"/>
                  </a:cubicBezTo>
                  <a:lnTo>
                    <a:pt x="498796" y="2092221"/>
                  </a:lnTo>
                  <a:cubicBezTo>
                    <a:pt x="500181" y="2093189"/>
                    <a:pt x="501565" y="2094019"/>
                    <a:pt x="503087" y="2094711"/>
                  </a:cubicBezTo>
                  <a:lnTo>
                    <a:pt x="505925" y="2096025"/>
                  </a:lnTo>
                  <a:cubicBezTo>
                    <a:pt x="509593" y="2097686"/>
                    <a:pt x="513538" y="2098585"/>
                    <a:pt x="517553" y="2098585"/>
                  </a:cubicBezTo>
                  <a:cubicBezTo>
                    <a:pt x="518383" y="2098585"/>
                    <a:pt x="519214" y="2098585"/>
                    <a:pt x="520044" y="2098446"/>
                  </a:cubicBezTo>
                  <a:lnTo>
                    <a:pt x="521359" y="2098308"/>
                  </a:lnTo>
                  <a:cubicBezTo>
                    <a:pt x="522467" y="2098446"/>
                    <a:pt x="523505" y="2098516"/>
                    <a:pt x="524612" y="2098516"/>
                  </a:cubicBezTo>
                  <a:cubicBezTo>
                    <a:pt x="527035" y="2098516"/>
                    <a:pt x="529388" y="2098239"/>
                    <a:pt x="531741" y="2097616"/>
                  </a:cubicBezTo>
                  <a:lnTo>
                    <a:pt x="532571" y="2097616"/>
                  </a:lnTo>
                  <a:cubicBezTo>
                    <a:pt x="534786" y="2097616"/>
                    <a:pt x="536932" y="2097270"/>
                    <a:pt x="539077" y="2096717"/>
                  </a:cubicBezTo>
                  <a:lnTo>
                    <a:pt x="540877" y="2096233"/>
                  </a:lnTo>
                  <a:cubicBezTo>
                    <a:pt x="541569" y="2096094"/>
                    <a:pt x="542330" y="2095956"/>
                    <a:pt x="543022" y="2095818"/>
                  </a:cubicBezTo>
                  <a:lnTo>
                    <a:pt x="545445" y="2095195"/>
                  </a:lnTo>
                  <a:cubicBezTo>
                    <a:pt x="546760" y="2094849"/>
                    <a:pt x="548075" y="2094434"/>
                    <a:pt x="549320" y="2093950"/>
                  </a:cubicBezTo>
                  <a:cubicBezTo>
                    <a:pt x="550359" y="2094088"/>
                    <a:pt x="551466" y="2094158"/>
                    <a:pt x="552574" y="2094158"/>
                  </a:cubicBezTo>
                  <a:cubicBezTo>
                    <a:pt x="553819" y="2094158"/>
                    <a:pt x="555134" y="2094088"/>
                    <a:pt x="556380" y="2093881"/>
                  </a:cubicBezTo>
                  <a:lnTo>
                    <a:pt x="559010" y="2093535"/>
                  </a:lnTo>
                  <a:cubicBezTo>
                    <a:pt x="559010" y="2093535"/>
                    <a:pt x="559633" y="2094227"/>
                    <a:pt x="559979" y="2094503"/>
                  </a:cubicBezTo>
                  <a:lnTo>
                    <a:pt x="561640" y="2096094"/>
                  </a:lnTo>
                  <a:cubicBezTo>
                    <a:pt x="562955" y="2097409"/>
                    <a:pt x="564409" y="2098516"/>
                    <a:pt x="565931" y="2099553"/>
                  </a:cubicBezTo>
                  <a:lnTo>
                    <a:pt x="567869" y="2100798"/>
                  </a:lnTo>
                  <a:cubicBezTo>
                    <a:pt x="568285" y="2101075"/>
                    <a:pt x="568769" y="2101352"/>
                    <a:pt x="569184" y="2101628"/>
                  </a:cubicBezTo>
                  <a:lnTo>
                    <a:pt x="568423" y="2105364"/>
                  </a:lnTo>
                  <a:cubicBezTo>
                    <a:pt x="568077" y="2106539"/>
                    <a:pt x="567869" y="2107716"/>
                    <a:pt x="567731" y="2108961"/>
                  </a:cubicBezTo>
                  <a:lnTo>
                    <a:pt x="567108" y="2113665"/>
                  </a:lnTo>
                  <a:lnTo>
                    <a:pt x="566762" y="2114080"/>
                  </a:lnTo>
                  <a:cubicBezTo>
                    <a:pt x="566070" y="2114979"/>
                    <a:pt x="565447" y="2115878"/>
                    <a:pt x="564893" y="2116777"/>
                  </a:cubicBezTo>
                  <a:lnTo>
                    <a:pt x="563786" y="2118507"/>
                  </a:lnTo>
                  <a:cubicBezTo>
                    <a:pt x="561917" y="2121550"/>
                    <a:pt x="560671" y="2124871"/>
                    <a:pt x="560117" y="2128399"/>
                  </a:cubicBezTo>
                  <a:lnTo>
                    <a:pt x="559771" y="2130335"/>
                  </a:lnTo>
                  <a:cubicBezTo>
                    <a:pt x="559287" y="2133172"/>
                    <a:pt x="559287" y="2136146"/>
                    <a:pt x="559702" y="2138982"/>
                  </a:cubicBezTo>
                  <a:cubicBezTo>
                    <a:pt x="558664" y="2141956"/>
                    <a:pt x="558110" y="2145069"/>
                    <a:pt x="558110" y="2148182"/>
                  </a:cubicBezTo>
                  <a:cubicBezTo>
                    <a:pt x="558110" y="2148390"/>
                    <a:pt x="557972" y="2148597"/>
                    <a:pt x="557903" y="2148805"/>
                  </a:cubicBezTo>
                  <a:cubicBezTo>
                    <a:pt x="556795" y="2149496"/>
                    <a:pt x="555757" y="2150257"/>
                    <a:pt x="554719" y="2151087"/>
                  </a:cubicBezTo>
                  <a:cubicBezTo>
                    <a:pt x="545029" y="2159112"/>
                    <a:pt x="541984" y="2172669"/>
                    <a:pt x="547244" y="2184083"/>
                  </a:cubicBezTo>
                  <a:lnTo>
                    <a:pt x="552366" y="2195082"/>
                  </a:lnTo>
                  <a:cubicBezTo>
                    <a:pt x="552643" y="2195635"/>
                    <a:pt x="552920" y="2196258"/>
                    <a:pt x="553266" y="2196811"/>
                  </a:cubicBezTo>
                  <a:lnTo>
                    <a:pt x="553750" y="2198264"/>
                  </a:lnTo>
                  <a:cubicBezTo>
                    <a:pt x="554096" y="2199301"/>
                    <a:pt x="554511" y="2200339"/>
                    <a:pt x="554996" y="2201376"/>
                  </a:cubicBezTo>
                  <a:lnTo>
                    <a:pt x="557626" y="2206910"/>
                  </a:lnTo>
                  <a:cubicBezTo>
                    <a:pt x="557903" y="2207533"/>
                    <a:pt x="558180" y="2208086"/>
                    <a:pt x="558526" y="2208640"/>
                  </a:cubicBezTo>
                  <a:cubicBezTo>
                    <a:pt x="559356" y="2211061"/>
                    <a:pt x="560533" y="2213413"/>
                    <a:pt x="562055" y="2215557"/>
                  </a:cubicBezTo>
                  <a:lnTo>
                    <a:pt x="566762" y="2222198"/>
                  </a:lnTo>
                  <a:cubicBezTo>
                    <a:pt x="567316" y="2223028"/>
                    <a:pt x="567938" y="2223789"/>
                    <a:pt x="568631" y="2224549"/>
                  </a:cubicBezTo>
                  <a:lnTo>
                    <a:pt x="570222" y="2226348"/>
                  </a:lnTo>
                  <a:cubicBezTo>
                    <a:pt x="570222" y="2226348"/>
                    <a:pt x="570499" y="2226625"/>
                    <a:pt x="570568" y="2226763"/>
                  </a:cubicBezTo>
                  <a:cubicBezTo>
                    <a:pt x="571399" y="2227939"/>
                    <a:pt x="572299" y="2229046"/>
                    <a:pt x="573268" y="2230152"/>
                  </a:cubicBezTo>
                  <a:lnTo>
                    <a:pt x="577143" y="2234303"/>
                  </a:lnTo>
                  <a:cubicBezTo>
                    <a:pt x="578043" y="2235272"/>
                    <a:pt x="579012" y="2236170"/>
                    <a:pt x="579981" y="2237001"/>
                  </a:cubicBezTo>
                  <a:lnTo>
                    <a:pt x="587179" y="2242811"/>
                  </a:lnTo>
                  <a:lnTo>
                    <a:pt x="596453" y="2252980"/>
                  </a:lnTo>
                  <a:lnTo>
                    <a:pt x="598322" y="2255609"/>
                  </a:lnTo>
                  <a:cubicBezTo>
                    <a:pt x="599360" y="2257061"/>
                    <a:pt x="600537" y="2258445"/>
                    <a:pt x="601783" y="2259690"/>
                  </a:cubicBezTo>
                  <a:lnTo>
                    <a:pt x="603582" y="2261419"/>
                  </a:lnTo>
                  <a:cubicBezTo>
                    <a:pt x="603582" y="2261419"/>
                    <a:pt x="603928" y="2261765"/>
                    <a:pt x="604136" y="2261972"/>
                  </a:cubicBezTo>
                  <a:lnTo>
                    <a:pt x="611818" y="2268959"/>
                  </a:lnTo>
                  <a:lnTo>
                    <a:pt x="612372" y="2270204"/>
                  </a:lnTo>
                  <a:cubicBezTo>
                    <a:pt x="612718" y="2270965"/>
                    <a:pt x="613064" y="2271657"/>
                    <a:pt x="613479" y="2272349"/>
                  </a:cubicBezTo>
                  <a:lnTo>
                    <a:pt x="614933" y="2274908"/>
                  </a:lnTo>
                  <a:cubicBezTo>
                    <a:pt x="615486" y="2275876"/>
                    <a:pt x="616109" y="2276845"/>
                    <a:pt x="616732" y="2277744"/>
                  </a:cubicBezTo>
                  <a:lnTo>
                    <a:pt x="616732" y="2277744"/>
                  </a:lnTo>
                  <a:cubicBezTo>
                    <a:pt x="616732" y="2281410"/>
                    <a:pt x="617494" y="2285076"/>
                    <a:pt x="618878" y="2288466"/>
                  </a:cubicBezTo>
                  <a:lnTo>
                    <a:pt x="619708" y="2290472"/>
                  </a:lnTo>
                  <a:cubicBezTo>
                    <a:pt x="619916" y="2291025"/>
                    <a:pt x="620193" y="2291579"/>
                    <a:pt x="620470" y="2292132"/>
                  </a:cubicBezTo>
                  <a:cubicBezTo>
                    <a:pt x="620608" y="2293377"/>
                    <a:pt x="620816" y="2294553"/>
                    <a:pt x="621093" y="2295729"/>
                  </a:cubicBezTo>
                  <a:lnTo>
                    <a:pt x="621646" y="2298081"/>
                  </a:lnTo>
                  <a:cubicBezTo>
                    <a:pt x="622131" y="2300156"/>
                    <a:pt x="622892" y="2302162"/>
                    <a:pt x="623861" y="2304099"/>
                  </a:cubicBezTo>
                  <a:lnTo>
                    <a:pt x="625107" y="2306520"/>
                  </a:lnTo>
                  <a:cubicBezTo>
                    <a:pt x="625660" y="2307558"/>
                    <a:pt x="626214" y="2308526"/>
                    <a:pt x="626837" y="2309495"/>
                  </a:cubicBezTo>
                  <a:lnTo>
                    <a:pt x="632028" y="2317173"/>
                  </a:lnTo>
                  <a:lnTo>
                    <a:pt x="634312" y="2323952"/>
                  </a:lnTo>
                  <a:cubicBezTo>
                    <a:pt x="634588" y="2324851"/>
                    <a:pt x="635004" y="2325750"/>
                    <a:pt x="635350" y="2326650"/>
                  </a:cubicBezTo>
                  <a:lnTo>
                    <a:pt x="638118" y="2332737"/>
                  </a:lnTo>
                  <a:cubicBezTo>
                    <a:pt x="636319" y="2335780"/>
                    <a:pt x="635073" y="2339170"/>
                    <a:pt x="634519" y="2342767"/>
                  </a:cubicBezTo>
                  <a:lnTo>
                    <a:pt x="634243" y="2344427"/>
                  </a:lnTo>
                  <a:cubicBezTo>
                    <a:pt x="633551" y="2348785"/>
                    <a:pt x="633966" y="2353212"/>
                    <a:pt x="635350" y="2357363"/>
                  </a:cubicBezTo>
                  <a:lnTo>
                    <a:pt x="635973" y="2359230"/>
                  </a:lnTo>
                  <a:cubicBezTo>
                    <a:pt x="636249" y="2359991"/>
                    <a:pt x="636527" y="2360752"/>
                    <a:pt x="636873" y="2361513"/>
                  </a:cubicBezTo>
                  <a:lnTo>
                    <a:pt x="637011" y="2361859"/>
                  </a:lnTo>
                  <a:lnTo>
                    <a:pt x="639503" y="2370436"/>
                  </a:lnTo>
                  <a:cubicBezTo>
                    <a:pt x="639710" y="2371266"/>
                    <a:pt x="639987" y="2372027"/>
                    <a:pt x="640333" y="2372857"/>
                  </a:cubicBezTo>
                  <a:lnTo>
                    <a:pt x="642340" y="2377907"/>
                  </a:lnTo>
                  <a:cubicBezTo>
                    <a:pt x="642894" y="2379290"/>
                    <a:pt x="643517" y="2380536"/>
                    <a:pt x="644278" y="2381850"/>
                  </a:cubicBezTo>
                  <a:lnTo>
                    <a:pt x="650853" y="2392987"/>
                  </a:lnTo>
                  <a:lnTo>
                    <a:pt x="651269" y="2394301"/>
                  </a:lnTo>
                  <a:lnTo>
                    <a:pt x="651269" y="2397345"/>
                  </a:lnTo>
                  <a:cubicBezTo>
                    <a:pt x="651269" y="2397345"/>
                    <a:pt x="650646" y="2401149"/>
                    <a:pt x="650646" y="2401149"/>
                  </a:cubicBezTo>
                  <a:lnTo>
                    <a:pt x="650646" y="2401149"/>
                  </a:lnTo>
                  <a:cubicBezTo>
                    <a:pt x="650646" y="2401149"/>
                    <a:pt x="648154" y="2402879"/>
                    <a:pt x="648154" y="2402879"/>
                  </a:cubicBezTo>
                  <a:cubicBezTo>
                    <a:pt x="646424" y="2404055"/>
                    <a:pt x="644832" y="2405369"/>
                    <a:pt x="643378" y="2406891"/>
                  </a:cubicBezTo>
                  <a:lnTo>
                    <a:pt x="642133" y="2408205"/>
                  </a:lnTo>
                  <a:cubicBezTo>
                    <a:pt x="640610" y="2409796"/>
                    <a:pt x="639295" y="2411595"/>
                    <a:pt x="638188" y="2413531"/>
                  </a:cubicBezTo>
                  <a:lnTo>
                    <a:pt x="636734" y="2416091"/>
                  </a:lnTo>
                  <a:lnTo>
                    <a:pt x="636249" y="2416783"/>
                  </a:lnTo>
                  <a:lnTo>
                    <a:pt x="633135" y="2420726"/>
                  </a:lnTo>
                  <a:cubicBezTo>
                    <a:pt x="632582" y="2421417"/>
                    <a:pt x="632097" y="2422109"/>
                    <a:pt x="631612" y="2422870"/>
                  </a:cubicBezTo>
                  <a:lnTo>
                    <a:pt x="630021" y="2425291"/>
                  </a:lnTo>
                  <a:cubicBezTo>
                    <a:pt x="629052" y="2426813"/>
                    <a:pt x="628221" y="2428404"/>
                    <a:pt x="627529" y="2430133"/>
                  </a:cubicBezTo>
                  <a:lnTo>
                    <a:pt x="626768" y="2432070"/>
                  </a:lnTo>
                  <a:cubicBezTo>
                    <a:pt x="626076" y="2433799"/>
                    <a:pt x="625522" y="2435667"/>
                    <a:pt x="625245" y="2437535"/>
                  </a:cubicBezTo>
                  <a:lnTo>
                    <a:pt x="624761" y="2440440"/>
                  </a:lnTo>
                  <a:lnTo>
                    <a:pt x="616248" y="2474335"/>
                  </a:lnTo>
                  <a:lnTo>
                    <a:pt x="615348" y="2475442"/>
                  </a:lnTo>
                  <a:cubicBezTo>
                    <a:pt x="613618" y="2477586"/>
                    <a:pt x="612233" y="2480007"/>
                    <a:pt x="611195" y="2482567"/>
                  </a:cubicBezTo>
                  <a:lnTo>
                    <a:pt x="610503" y="2484365"/>
                  </a:lnTo>
                  <a:cubicBezTo>
                    <a:pt x="609327" y="2487340"/>
                    <a:pt x="608634" y="2490521"/>
                    <a:pt x="608565" y="2493704"/>
                  </a:cubicBezTo>
                  <a:lnTo>
                    <a:pt x="608565" y="2495848"/>
                  </a:lnTo>
                  <a:cubicBezTo>
                    <a:pt x="608427" y="2497370"/>
                    <a:pt x="608565" y="2498892"/>
                    <a:pt x="608704" y="2500413"/>
                  </a:cubicBezTo>
                  <a:lnTo>
                    <a:pt x="609327" y="2505186"/>
                  </a:lnTo>
                  <a:lnTo>
                    <a:pt x="608081" y="2521373"/>
                  </a:lnTo>
                  <a:cubicBezTo>
                    <a:pt x="608081" y="2522065"/>
                    <a:pt x="608012" y="2522825"/>
                    <a:pt x="608012" y="2523517"/>
                  </a:cubicBezTo>
                  <a:lnTo>
                    <a:pt x="608012" y="2532579"/>
                  </a:lnTo>
                  <a:cubicBezTo>
                    <a:pt x="608012" y="2534585"/>
                    <a:pt x="608219" y="2536522"/>
                    <a:pt x="608634" y="2538459"/>
                  </a:cubicBezTo>
                  <a:lnTo>
                    <a:pt x="610434" y="2546552"/>
                  </a:lnTo>
                  <a:cubicBezTo>
                    <a:pt x="610918" y="2548697"/>
                    <a:pt x="611610" y="2550772"/>
                    <a:pt x="612579" y="2552708"/>
                  </a:cubicBezTo>
                  <a:lnTo>
                    <a:pt x="616179" y="2560110"/>
                  </a:lnTo>
                  <a:cubicBezTo>
                    <a:pt x="617009" y="2561839"/>
                    <a:pt x="618047" y="2563431"/>
                    <a:pt x="619155" y="2564952"/>
                  </a:cubicBezTo>
                  <a:lnTo>
                    <a:pt x="628498" y="2577058"/>
                  </a:lnTo>
                  <a:lnTo>
                    <a:pt x="640818" y="2601753"/>
                  </a:lnTo>
                  <a:lnTo>
                    <a:pt x="642894" y="2608186"/>
                  </a:lnTo>
                  <a:cubicBezTo>
                    <a:pt x="643171" y="2608946"/>
                    <a:pt x="643448" y="2609776"/>
                    <a:pt x="643794" y="2610538"/>
                  </a:cubicBezTo>
                  <a:lnTo>
                    <a:pt x="645524" y="2614549"/>
                  </a:lnTo>
                  <a:cubicBezTo>
                    <a:pt x="646078" y="2615864"/>
                    <a:pt x="646770" y="2617109"/>
                    <a:pt x="647531" y="2618354"/>
                  </a:cubicBezTo>
                  <a:lnTo>
                    <a:pt x="664072" y="2644778"/>
                  </a:lnTo>
                  <a:lnTo>
                    <a:pt x="663657" y="2647200"/>
                  </a:lnTo>
                  <a:cubicBezTo>
                    <a:pt x="663173" y="2649966"/>
                    <a:pt x="663173" y="2652733"/>
                    <a:pt x="663519" y="2655500"/>
                  </a:cubicBezTo>
                  <a:lnTo>
                    <a:pt x="665180" y="2667744"/>
                  </a:lnTo>
                  <a:lnTo>
                    <a:pt x="665387" y="2675699"/>
                  </a:lnTo>
                  <a:cubicBezTo>
                    <a:pt x="665387" y="2676460"/>
                    <a:pt x="665457" y="2677290"/>
                    <a:pt x="665526" y="2678051"/>
                  </a:cubicBezTo>
                  <a:lnTo>
                    <a:pt x="666011" y="2682478"/>
                  </a:lnTo>
                  <a:cubicBezTo>
                    <a:pt x="666218" y="2684484"/>
                    <a:pt x="666703" y="2686490"/>
                    <a:pt x="667394" y="2688427"/>
                  </a:cubicBezTo>
                  <a:lnTo>
                    <a:pt x="671478" y="2700186"/>
                  </a:lnTo>
                  <a:lnTo>
                    <a:pt x="671617" y="2700809"/>
                  </a:lnTo>
                  <a:lnTo>
                    <a:pt x="672101" y="2707796"/>
                  </a:lnTo>
                  <a:cubicBezTo>
                    <a:pt x="672101" y="2708487"/>
                    <a:pt x="672239" y="2709179"/>
                    <a:pt x="672309" y="2709940"/>
                  </a:cubicBezTo>
                  <a:lnTo>
                    <a:pt x="675146" y="2728963"/>
                  </a:lnTo>
                  <a:cubicBezTo>
                    <a:pt x="675423" y="2730623"/>
                    <a:pt x="675769" y="2732214"/>
                    <a:pt x="676323" y="2733736"/>
                  </a:cubicBezTo>
                  <a:lnTo>
                    <a:pt x="677015" y="2735741"/>
                  </a:lnTo>
                  <a:cubicBezTo>
                    <a:pt x="677361" y="2736710"/>
                    <a:pt x="677707" y="2737609"/>
                    <a:pt x="678123" y="2738577"/>
                  </a:cubicBezTo>
                  <a:lnTo>
                    <a:pt x="678538" y="2739477"/>
                  </a:lnTo>
                  <a:lnTo>
                    <a:pt x="679022" y="2742659"/>
                  </a:lnTo>
                  <a:cubicBezTo>
                    <a:pt x="679160" y="2743627"/>
                    <a:pt x="679368" y="2744595"/>
                    <a:pt x="679645" y="2745495"/>
                  </a:cubicBezTo>
                  <a:lnTo>
                    <a:pt x="681860" y="2753934"/>
                  </a:lnTo>
                  <a:cubicBezTo>
                    <a:pt x="682136" y="2754971"/>
                    <a:pt x="682483" y="2755940"/>
                    <a:pt x="682829" y="2756909"/>
                  </a:cubicBezTo>
                  <a:lnTo>
                    <a:pt x="684351" y="2760782"/>
                  </a:lnTo>
                  <a:cubicBezTo>
                    <a:pt x="684697" y="2761682"/>
                    <a:pt x="685113" y="2762581"/>
                    <a:pt x="685528" y="2763411"/>
                  </a:cubicBezTo>
                  <a:lnTo>
                    <a:pt x="689750" y="2771573"/>
                  </a:lnTo>
                  <a:cubicBezTo>
                    <a:pt x="690304" y="2772611"/>
                    <a:pt x="690926" y="2773648"/>
                    <a:pt x="691618" y="2774617"/>
                  </a:cubicBezTo>
                  <a:lnTo>
                    <a:pt x="697086" y="2782434"/>
                  </a:lnTo>
                  <a:cubicBezTo>
                    <a:pt x="697778" y="2783402"/>
                    <a:pt x="698471" y="2784301"/>
                    <a:pt x="699232" y="2785201"/>
                  </a:cubicBezTo>
                  <a:lnTo>
                    <a:pt x="705668" y="2792325"/>
                  </a:lnTo>
                  <a:cubicBezTo>
                    <a:pt x="706499" y="2793294"/>
                    <a:pt x="707399" y="2794124"/>
                    <a:pt x="708368" y="2794954"/>
                  </a:cubicBezTo>
                  <a:lnTo>
                    <a:pt x="713559" y="2799312"/>
                  </a:lnTo>
                  <a:lnTo>
                    <a:pt x="714874" y="2800972"/>
                  </a:lnTo>
                  <a:lnTo>
                    <a:pt x="716604" y="2804431"/>
                  </a:lnTo>
                  <a:lnTo>
                    <a:pt x="726847" y="2832169"/>
                  </a:lnTo>
                  <a:cubicBezTo>
                    <a:pt x="727470" y="2833829"/>
                    <a:pt x="728231" y="2835351"/>
                    <a:pt x="729131" y="2836873"/>
                  </a:cubicBezTo>
                  <a:lnTo>
                    <a:pt x="741035" y="2856587"/>
                  </a:lnTo>
                  <a:cubicBezTo>
                    <a:pt x="740689" y="2857072"/>
                    <a:pt x="740412" y="2857556"/>
                    <a:pt x="740135" y="2858040"/>
                  </a:cubicBezTo>
                  <a:lnTo>
                    <a:pt x="738544" y="2860807"/>
                  </a:lnTo>
                  <a:cubicBezTo>
                    <a:pt x="734737" y="2867310"/>
                    <a:pt x="733837" y="2875126"/>
                    <a:pt x="735914" y="2882320"/>
                  </a:cubicBezTo>
                  <a:lnTo>
                    <a:pt x="736883" y="2885571"/>
                  </a:lnTo>
                  <a:cubicBezTo>
                    <a:pt x="737782" y="2888684"/>
                    <a:pt x="739236" y="2891589"/>
                    <a:pt x="741104" y="2894149"/>
                  </a:cubicBezTo>
                  <a:lnTo>
                    <a:pt x="745049" y="2899613"/>
                  </a:lnTo>
                  <a:cubicBezTo>
                    <a:pt x="744773" y="2901619"/>
                    <a:pt x="744703" y="2903694"/>
                    <a:pt x="744911" y="2905701"/>
                  </a:cubicBezTo>
                  <a:lnTo>
                    <a:pt x="745049" y="2907430"/>
                  </a:lnTo>
                  <a:cubicBezTo>
                    <a:pt x="745257" y="2909574"/>
                    <a:pt x="745673" y="2911719"/>
                    <a:pt x="746295" y="2913725"/>
                  </a:cubicBezTo>
                  <a:lnTo>
                    <a:pt x="746849" y="2915454"/>
                  </a:lnTo>
                  <a:cubicBezTo>
                    <a:pt x="747403" y="2917045"/>
                    <a:pt x="748025" y="2918636"/>
                    <a:pt x="748856" y="2920089"/>
                  </a:cubicBezTo>
                  <a:lnTo>
                    <a:pt x="749686" y="2921680"/>
                  </a:lnTo>
                  <a:cubicBezTo>
                    <a:pt x="750448" y="2923063"/>
                    <a:pt x="751279" y="2924378"/>
                    <a:pt x="752247" y="2925553"/>
                  </a:cubicBezTo>
                  <a:lnTo>
                    <a:pt x="753355" y="2926937"/>
                  </a:lnTo>
                  <a:cubicBezTo>
                    <a:pt x="758684" y="2933647"/>
                    <a:pt x="766643" y="2937382"/>
                    <a:pt x="774879" y="2937451"/>
                  </a:cubicBezTo>
                  <a:cubicBezTo>
                    <a:pt x="778755" y="2940633"/>
                    <a:pt x="783531" y="2942778"/>
                    <a:pt x="788583" y="2943469"/>
                  </a:cubicBezTo>
                  <a:lnTo>
                    <a:pt x="792528" y="2945198"/>
                  </a:lnTo>
                  <a:cubicBezTo>
                    <a:pt x="795919" y="2946721"/>
                    <a:pt x="799657" y="2947481"/>
                    <a:pt x="803394" y="2947481"/>
                  </a:cubicBezTo>
                  <a:lnTo>
                    <a:pt x="807478" y="2947481"/>
                  </a:lnTo>
                  <a:cubicBezTo>
                    <a:pt x="807478" y="2947481"/>
                    <a:pt x="807616" y="2947481"/>
                    <a:pt x="807685" y="2947481"/>
                  </a:cubicBezTo>
                  <a:cubicBezTo>
                    <a:pt x="812392" y="2947481"/>
                    <a:pt x="816960" y="2946306"/>
                    <a:pt x="821043" y="2944023"/>
                  </a:cubicBezTo>
                  <a:lnTo>
                    <a:pt x="823119" y="2942847"/>
                  </a:lnTo>
                  <a:cubicBezTo>
                    <a:pt x="824919" y="2941878"/>
                    <a:pt x="826649" y="2940633"/>
                    <a:pt x="828172" y="2939250"/>
                  </a:cubicBezTo>
                  <a:lnTo>
                    <a:pt x="829279" y="2938212"/>
                  </a:lnTo>
                  <a:lnTo>
                    <a:pt x="829625" y="2938212"/>
                  </a:lnTo>
                  <a:cubicBezTo>
                    <a:pt x="829625" y="2938212"/>
                    <a:pt x="836062" y="2938281"/>
                    <a:pt x="836062" y="2938281"/>
                  </a:cubicBezTo>
                  <a:cubicBezTo>
                    <a:pt x="836200" y="2938281"/>
                    <a:pt x="836408" y="2938281"/>
                    <a:pt x="836546" y="2938281"/>
                  </a:cubicBezTo>
                  <a:cubicBezTo>
                    <a:pt x="837446" y="2938281"/>
                    <a:pt x="838277" y="2938281"/>
                    <a:pt x="839176" y="2938143"/>
                  </a:cubicBezTo>
                  <a:lnTo>
                    <a:pt x="843329" y="2937728"/>
                  </a:lnTo>
                  <a:cubicBezTo>
                    <a:pt x="845544" y="2937520"/>
                    <a:pt x="847690" y="2937036"/>
                    <a:pt x="849766" y="2936345"/>
                  </a:cubicBezTo>
                  <a:lnTo>
                    <a:pt x="853988" y="2934892"/>
                  </a:lnTo>
                  <a:cubicBezTo>
                    <a:pt x="855579" y="2934339"/>
                    <a:pt x="857171" y="2933647"/>
                    <a:pt x="858625" y="2932747"/>
                  </a:cubicBezTo>
                  <a:lnTo>
                    <a:pt x="862847" y="2930326"/>
                  </a:lnTo>
                  <a:lnTo>
                    <a:pt x="866515" y="2930811"/>
                  </a:lnTo>
                  <a:cubicBezTo>
                    <a:pt x="867691" y="2930949"/>
                    <a:pt x="868868" y="2931018"/>
                    <a:pt x="870045" y="2931018"/>
                  </a:cubicBezTo>
                  <a:cubicBezTo>
                    <a:pt x="870183" y="2931018"/>
                    <a:pt x="870321" y="2931018"/>
                    <a:pt x="870460" y="2931018"/>
                  </a:cubicBezTo>
                  <a:lnTo>
                    <a:pt x="875028" y="2931018"/>
                  </a:lnTo>
                  <a:cubicBezTo>
                    <a:pt x="877035" y="2930949"/>
                    <a:pt x="878973" y="2930672"/>
                    <a:pt x="880911" y="2930188"/>
                  </a:cubicBezTo>
                  <a:lnTo>
                    <a:pt x="882780" y="2929773"/>
                  </a:lnTo>
                  <a:cubicBezTo>
                    <a:pt x="883402" y="2929634"/>
                    <a:pt x="884025" y="2929427"/>
                    <a:pt x="884648" y="2929289"/>
                  </a:cubicBezTo>
                  <a:lnTo>
                    <a:pt x="887071" y="2929911"/>
                  </a:lnTo>
                  <a:lnTo>
                    <a:pt x="890669" y="2931087"/>
                  </a:lnTo>
                  <a:cubicBezTo>
                    <a:pt x="891569" y="2931364"/>
                    <a:pt x="892538" y="2931641"/>
                    <a:pt x="893507" y="2931848"/>
                  </a:cubicBezTo>
                  <a:lnTo>
                    <a:pt x="895791" y="2932332"/>
                  </a:lnTo>
                  <a:cubicBezTo>
                    <a:pt x="897244" y="2932678"/>
                    <a:pt x="898698" y="2932817"/>
                    <a:pt x="900221" y="2932955"/>
                  </a:cubicBezTo>
                  <a:lnTo>
                    <a:pt x="902851" y="2933093"/>
                  </a:lnTo>
                  <a:cubicBezTo>
                    <a:pt x="903335" y="2933093"/>
                    <a:pt x="903820" y="2933093"/>
                    <a:pt x="904373" y="2933093"/>
                  </a:cubicBezTo>
                  <a:cubicBezTo>
                    <a:pt x="907903" y="2933093"/>
                    <a:pt x="911433" y="2932402"/>
                    <a:pt x="914755" y="2931087"/>
                  </a:cubicBezTo>
                  <a:lnTo>
                    <a:pt x="916278" y="2930465"/>
                  </a:lnTo>
                  <a:cubicBezTo>
                    <a:pt x="916901" y="2930188"/>
                    <a:pt x="917593" y="2929911"/>
                    <a:pt x="918216" y="2929634"/>
                  </a:cubicBezTo>
                  <a:lnTo>
                    <a:pt x="918216" y="2929634"/>
                  </a:lnTo>
                  <a:cubicBezTo>
                    <a:pt x="919461" y="2929773"/>
                    <a:pt x="920707" y="2929911"/>
                    <a:pt x="921953" y="2929911"/>
                  </a:cubicBezTo>
                  <a:cubicBezTo>
                    <a:pt x="924721" y="2929911"/>
                    <a:pt x="927420" y="2929496"/>
                    <a:pt x="930120" y="2928666"/>
                  </a:cubicBezTo>
                  <a:lnTo>
                    <a:pt x="931989" y="2928113"/>
                  </a:lnTo>
                  <a:cubicBezTo>
                    <a:pt x="935449" y="2927075"/>
                    <a:pt x="938633" y="2925346"/>
                    <a:pt x="941332" y="2923133"/>
                  </a:cubicBezTo>
                  <a:cubicBezTo>
                    <a:pt x="941955" y="2923133"/>
                    <a:pt x="942578" y="2922994"/>
                    <a:pt x="943131" y="2922925"/>
                  </a:cubicBezTo>
                  <a:lnTo>
                    <a:pt x="947007" y="2922302"/>
                  </a:lnTo>
                  <a:cubicBezTo>
                    <a:pt x="948599" y="2922026"/>
                    <a:pt x="950191" y="2921680"/>
                    <a:pt x="951644" y="2921126"/>
                  </a:cubicBezTo>
                  <a:lnTo>
                    <a:pt x="955520" y="2919812"/>
                  </a:lnTo>
                  <a:cubicBezTo>
                    <a:pt x="956697" y="2919397"/>
                    <a:pt x="957804" y="2918982"/>
                    <a:pt x="958912" y="2918428"/>
                  </a:cubicBezTo>
                  <a:lnTo>
                    <a:pt x="966248" y="2914762"/>
                  </a:lnTo>
                  <a:cubicBezTo>
                    <a:pt x="967009" y="2914347"/>
                    <a:pt x="967771" y="2913932"/>
                    <a:pt x="968532" y="2913517"/>
                  </a:cubicBezTo>
                  <a:lnTo>
                    <a:pt x="976491" y="2908537"/>
                  </a:lnTo>
                  <a:cubicBezTo>
                    <a:pt x="977460" y="2907914"/>
                    <a:pt x="978360" y="2907292"/>
                    <a:pt x="979260" y="2906531"/>
                  </a:cubicBezTo>
                  <a:lnTo>
                    <a:pt x="1009090" y="2882389"/>
                  </a:lnTo>
                  <a:cubicBezTo>
                    <a:pt x="1009782" y="2881836"/>
                    <a:pt x="1010405" y="2881282"/>
                    <a:pt x="1011027" y="2880729"/>
                  </a:cubicBezTo>
                  <a:lnTo>
                    <a:pt x="1039058" y="2853475"/>
                  </a:lnTo>
                  <a:cubicBezTo>
                    <a:pt x="1040650" y="2851884"/>
                    <a:pt x="1042103" y="2850154"/>
                    <a:pt x="1043280" y="2848218"/>
                  </a:cubicBezTo>
                  <a:lnTo>
                    <a:pt x="1065704" y="2811971"/>
                  </a:lnTo>
                  <a:lnTo>
                    <a:pt x="1066466" y="2811002"/>
                  </a:lnTo>
                  <a:lnTo>
                    <a:pt x="1067296" y="2810241"/>
                  </a:lnTo>
                  <a:lnTo>
                    <a:pt x="1073802" y="2805814"/>
                  </a:lnTo>
                  <a:cubicBezTo>
                    <a:pt x="1075117" y="2804915"/>
                    <a:pt x="1076293" y="2803946"/>
                    <a:pt x="1077401" y="2802840"/>
                  </a:cubicBezTo>
                  <a:lnTo>
                    <a:pt x="1081000" y="2799381"/>
                  </a:lnTo>
                  <a:cubicBezTo>
                    <a:pt x="1082661" y="2797790"/>
                    <a:pt x="1084114" y="2795922"/>
                    <a:pt x="1085360" y="2793916"/>
                  </a:cubicBezTo>
                  <a:lnTo>
                    <a:pt x="1088544" y="2788728"/>
                  </a:lnTo>
                  <a:cubicBezTo>
                    <a:pt x="1089582" y="2787068"/>
                    <a:pt x="1090413" y="2785269"/>
                    <a:pt x="1091035" y="2783471"/>
                  </a:cubicBezTo>
                  <a:lnTo>
                    <a:pt x="1092974" y="2777937"/>
                  </a:lnTo>
                  <a:cubicBezTo>
                    <a:pt x="1093389" y="2776761"/>
                    <a:pt x="1093735" y="2775516"/>
                    <a:pt x="1094011" y="2774271"/>
                  </a:cubicBezTo>
                  <a:lnTo>
                    <a:pt x="1096157" y="2763618"/>
                  </a:lnTo>
                  <a:lnTo>
                    <a:pt x="1099895" y="2750545"/>
                  </a:lnTo>
                  <a:cubicBezTo>
                    <a:pt x="1100102" y="2749853"/>
                    <a:pt x="1100241" y="2749161"/>
                    <a:pt x="1100379" y="2748470"/>
                  </a:cubicBezTo>
                  <a:lnTo>
                    <a:pt x="1101348" y="2743627"/>
                  </a:lnTo>
                  <a:cubicBezTo>
                    <a:pt x="1101625" y="2742105"/>
                    <a:pt x="1101832" y="2740514"/>
                    <a:pt x="1101902" y="2738992"/>
                  </a:cubicBezTo>
                  <a:lnTo>
                    <a:pt x="1103147" y="2723636"/>
                  </a:lnTo>
                  <a:lnTo>
                    <a:pt x="1119758" y="2717342"/>
                  </a:lnTo>
                  <a:cubicBezTo>
                    <a:pt x="1120865" y="2716926"/>
                    <a:pt x="1121904" y="2716442"/>
                    <a:pt x="1122942" y="2715889"/>
                  </a:cubicBezTo>
                  <a:lnTo>
                    <a:pt x="1129101" y="2712637"/>
                  </a:lnTo>
                  <a:cubicBezTo>
                    <a:pt x="1130278" y="2712015"/>
                    <a:pt x="1131455" y="2711254"/>
                    <a:pt x="1132562" y="2710424"/>
                  </a:cubicBezTo>
                  <a:lnTo>
                    <a:pt x="1139622" y="2705236"/>
                  </a:lnTo>
                  <a:cubicBezTo>
                    <a:pt x="1141559" y="2703853"/>
                    <a:pt x="1143290" y="2702193"/>
                    <a:pt x="1144743" y="2700325"/>
                  </a:cubicBezTo>
                  <a:lnTo>
                    <a:pt x="1150003" y="2693753"/>
                  </a:lnTo>
                  <a:cubicBezTo>
                    <a:pt x="1153256" y="2689672"/>
                    <a:pt x="1155332" y="2684830"/>
                    <a:pt x="1155886" y="2679642"/>
                  </a:cubicBezTo>
                  <a:lnTo>
                    <a:pt x="1156717" y="2672517"/>
                  </a:lnTo>
                  <a:cubicBezTo>
                    <a:pt x="1157132" y="2668712"/>
                    <a:pt x="1156786" y="2664908"/>
                    <a:pt x="1155748" y="2661311"/>
                  </a:cubicBezTo>
                  <a:cubicBezTo>
                    <a:pt x="1155955" y="2660550"/>
                    <a:pt x="1156163" y="2659789"/>
                    <a:pt x="1156301" y="2658959"/>
                  </a:cubicBezTo>
                  <a:lnTo>
                    <a:pt x="1157063" y="2655016"/>
                  </a:lnTo>
                  <a:cubicBezTo>
                    <a:pt x="1157616" y="2652318"/>
                    <a:pt x="1157686" y="2649482"/>
                    <a:pt x="1157409" y="2646784"/>
                  </a:cubicBezTo>
                  <a:lnTo>
                    <a:pt x="1157201" y="2644847"/>
                  </a:lnTo>
                  <a:cubicBezTo>
                    <a:pt x="1157063" y="2643602"/>
                    <a:pt x="1156855" y="2642427"/>
                    <a:pt x="1156579" y="2641251"/>
                  </a:cubicBezTo>
                  <a:lnTo>
                    <a:pt x="1156786" y="2640005"/>
                  </a:lnTo>
                  <a:cubicBezTo>
                    <a:pt x="1157132" y="2637654"/>
                    <a:pt x="1157201" y="2635232"/>
                    <a:pt x="1156994" y="2632811"/>
                  </a:cubicBezTo>
                  <a:lnTo>
                    <a:pt x="1156786" y="2630736"/>
                  </a:lnTo>
                  <a:cubicBezTo>
                    <a:pt x="1156509" y="2628108"/>
                    <a:pt x="1155886" y="2625548"/>
                    <a:pt x="1154848" y="2623058"/>
                  </a:cubicBezTo>
                  <a:lnTo>
                    <a:pt x="1153671" y="2620222"/>
                  </a:lnTo>
                  <a:cubicBezTo>
                    <a:pt x="1152772" y="2618077"/>
                    <a:pt x="1151664" y="2616141"/>
                    <a:pt x="1150349" y="2614342"/>
                  </a:cubicBezTo>
                  <a:lnTo>
                    <a:pt x="1145920" y="2598086"/>
                  </a:lnTo>
                  <a:cubicBezTo>
                    <a:pt x="1145435" y="2596357"/>
                    <a:pt x="1144813" y="2594627"/>
                    <a:pt x="1143982" y="2593037"/>
                  </a:cubicBezTo>
                  <a:cubicBezTo>
                    <a:pt x="1144259" y="2592760"/>
                    <a:pt x="1144535" y="2592483"/>
                    <a:pt x="1144743" y="2592137"/>
                  </a:cubicBezTo>
                  <a:lnTo>
                    <a:pt x="1151526" y="2584390"/>
                  </a:lnTo>
                  <a:cubicBezTo>
                    <a:pt x="1153533" y="2583698"/>
                    <a:pt x="1155402" y="2582799"/>
                    <a:pt x="1157201" y="2581623"/>
                  </a:cubicBezTo>
                  <a:lnTo>
                    <a:pt x="1158793" y="2580585"/>
                  </a:lnTo>
                  <a:cubicBezTo>
                    <a:pt x="1159831" y="2579893"/>
                    <a:pt x="1160800" y="2579202"/>
                    <a:pt x="1161769" y="2578441"/>
                  </a:cubicBezTo>
                  <a:cubicBezTo>
                    <a:pt x="1163015" y="2577680"/>
                    <a:pt x="1164122" y="2576781"/>
                    <a:pt x="1165230" y="2575743"/>
                  </a:cubicBezTo>
                  <a:lnTo>
                    <a:pt x="1167998" y="2573253"/>
                  </a:lnTo>
                  <a:cubicBezTo>
                    <a:pt x="1169313" y="2572008"/>
                    <a:pt x="1170559" y="2570694"/>
                    <a:pt x="1171666" y="2569241"/>
                  </a:cubicBezTo>
                  <a:lnTo>
                    <a:pt x="1181494" y="2555960"/>
                  </a:lnTo>
                  <a:lnTo>
                    <a:pt x="1185509" y="2553123"/>
                  </a:lnTo>
                  <a:lnTo>
                    <a:pt x="1190976" y="2549872"/>
                  </a:lnTo>
                  <a:lnTo>
                    <a:pt x="1195821" y="2547590"/>
                  </a:lnTo>
                  <a:lnTo>
                    <a:pt x="1207587" y="2543992"/>
                  </a:lnTo>
                  <a:cubicBezTo>
                    <a:pt x="1208556" y="2543716"/>
                    <a:pt x="1209455" y="2543370"/>
                    <a:pt x="1210355" y="2542955"/>
                  </a:cubicBezTo>
                  <a:lnTo>
                    <a:pt x="1212847" y="2541848"/>
                  </a:lnTo>
                  <a:cubicBezTo>
                    <a:pt x="1214024" y="2541364"/>
                    <a:pt x="1215200" y="2540741"/>
                    <a:pt x="1216308" y="2540050"/>
                  </a:cubicBezTo>
                  <a:lnTo>
                    <a:pt x="1230081" y="2531680"/>
                  </a:lnTo>
                  <a:cubicBezTo>
                    <a:pt x="1232018" y="2530504"/>
                    <a:pt x="1233749" y="2529120"/>
                    <a:pt x="1235341" y="2527598"/>
                  </a:cubicBezTo>
                  <a:lnTo>
                    <a:pt x="1237970" y="2524901"/>
                  </a:lnTo>
                  <a:cubicBezTo>
                    <a:pt x="1240254" y="2522618"/>
                    <a:pt x="1242123" y="2519920"/>
                    <a:pt x="1243508" y="2517015"/>
                  </a:cubicBezTo>
                  <a:cubicBezTo>
                    <a:pt x="1244269" y="2516116"/>
                    <a:pt x="1244961" y="2515147"/>
                    <a:pt x="1245584" y="2514110"/>
                  </a:cubicBezTo>
                  <a:lnTo>
                    <a:pt x="1246899" y="2511965"/>
                  </a:lnTo>
                  <a:lnTo>
                    <a:pt x="1253474" y="2504080"/>
                  </a:lnTo>
                  <a:cubicBezTo>
                    <a:pt x="1254304" y="2503042"/>
                    <a:pt x="1255066" y="2502004"/>
                    <a:pt x="1255758" y="2500897"/>
                  </a:cubicBezTo>
                  <a:lnTo>
                    <a:pt x="1257903" y="2497439"/>
                  </a:lnTo>
                  <a:cubicBezTo>
                    <a:pt x="1259011" y="2495640"/>
                    <a:pt x="1259911" y="2493704"/>
                    <a:pt x="1260602" y="2491697"/>
                  </a:cubicBezTo>
                  <a:lnTo>
                    <a:pt x="1261226" y="2489761"/>
                  </a:lnTo>
                  <a:cubicBezTo>
                    <a:pt x="1261710" y="2488239"/>
                    <a:pt x="1262125" y="2486717"/>
                    <a:pt x="1262333" y="2485126"/>
                  </a:cubicBezTo>
                  <a:cubicBezTo>
                    <a:pt x="1262609" y="2484573"/>
                    <a:pt x="1262887" y="2484088"/>
                    <a:pt x="1263163" y="2483535"/>
                  </a:cubicBezTo>
                  <a:lnTo>
                    <a:pt x="1263786" y="2482152"/>
                  </a:lnTo>
                  <a:cubicBezTo>
                    <a:pt x="1265309" y="2478970"/>
                    <a:pt x="1266209" y="2475511"/>
                    <a:pt x="1266416" y="2471914"/>
                  </a:cubicBezTo>
                  <a:lnTo>
                    <a:pt x="1266624" y="2468870"/>
                  </a:lnTo>
                  <a:cubicBezTo>
                    <a:pt x="1266762" y="2466795"/>
                    <a:pt x="1266624" y="2464720"/>
                    <a:pt x="1266278" y="2462645"/>
                  </a:cubicBezTo>
                  <a:lnTo>
                    <a:pt x="1265655" y="2458978"/>
                  </a:lnTo>
                  <a:cubicBezTo>
                    <a:pt x="1265309" y="2456903"/>
                    <a:pt x="1264686" y="2454828"/>
                    <a:pt x="1263924" y="2452891"/>
                  </a:cubicBezTo>
                  <a:cubicBezTo>
                    <a:pt x="1263786" y="2452130"/>
                    <a:pt x="1263579" y="2451369"/>
                    <a:pt x="1263302" y="2450608"/>
                  </a:cubicBezTo>
                  <a:lnTo>
                    <a:pt x="1262887" y="2449363"/>
                  </a:lnTo>
                  <a:cubicBezTo>
                    <a:pt x="1262471" y="2448118"/>
                    <a:pt x="1262056" y="2446942"/>
                    <a:pt x="1261502" y="2445766"/>
                  </a:cubicBezTo>
                  <a:lnTo>
                    <a:pt x="1261502" y="2443760"/>
                  </a:lnTo>
                  <a:cubicBezTo>
                    <a:pt x="1261502" y="2443760"/>
                    <a:pt x="1261987" y="2437189"/>
                    <a:pt x="1261987" y="2437189"/>
                  </a:cubicBezTo>
                  <a:cubicBezTo>
                    <a:pt x="1262125" y="2435113"/>
                    <a:pt x="1262056" y="2432969"/>
                    <a:pt x="1261779" y="2430894"/>
                  </a:cubicBezTo>
                  <a:lnTo>
                    <a:pt x="1261433" y="2428473"/>
                  </a:lnTo>
                  <a:cubicBezTo>
                    <a:pt x="1261433" y="2428473"/>
                    <a:pt x="1261433" y="2428265"/>
                    <a:pt x="1261433" y="2428127"/>
                  </a:cubicBezTo>
                  <a:lnTo>
                    <a:pt x="1261433" y="2427228"/>
                  </a:lnTo>
                  <a:cubicBezTo>
                    <a:pt x="1261710" y="2424945"/>
                    <a:pt x="1261641" y="2422662"/>
                    <a:pt x="1261364" y="2420449"/>
                  </a:cubicBezTo>
                  <a:lnTo>
                    <a:pt x="1260326" y="2413462"/>
                  </a:lnTo>
                  <a:lnTo>
                    <a:pt x="1259080" y="2398244"/>
                  </a:lnTo>
                  <a:cubicBezTo>
                    <a:pt x="1261087" y="2394439"/>
                    <a:pt x="1262194" y="2390220"/>
                    <a:pt x="1262333" y="2386000"/>
                  </a:cubicBezTo>
                  <a:cubicBezTo>
                    <a:pt x="1262541" y="2384686"/>
                    <a:pt x="1262679" y="2383303"/>
                    <a:pt x="1262679" y="2381919"/>
                  </a:cubicBezTo>
                  <a:cubicBezTo>
                    <a:pt x="1262679" y="2374933"/>
                    <a:pt x="1260118" y="2368292"/>
                    <a:pt x="1255550" y="2363173"/>
                  </a:cubicBezTo>
                  <a:cubicBezTo>
                    <a:pt x="1255481" y="2363035"/>
                    <a:pt x="1255412" y="2362896"/>
                    <a:pt x="1255273" y="2362758"/>
                  </a:cubicBezTo>
                  <a:lnTo>
                    <a:pt x="1254097" y="2360890"/>
                  </a:lnTo>
                  <a:cubicBezTo>
                    <a:pt x="1252574" y="2358470"/>
                    <a:pt x="1250636" y="2356256"/>
                    <a:pt x="1248421" y="2354457"/>
                  </a:cubicBezTo>
                  <a:lnTo>
                    <a:pt x="1246760" y="2353074"/>
                  </a:lnTo>
                  <a:cubicBezTo>
                    <a:pt x="1245791" y="2352244"/>
                    <a:pt x="1244753" y="2351483"/>
                    <a:pt x="1243646" y="2350791"/>
                  </a:cubicBezTo>
                  <a:lnTo>
                    <a:pt x="1242262" y="2349961"/>
                  </a:lnTo>
                  <a:lnTo>
                    <a:pt x="1241293" y="2347125"/>
                  </a:lnTo>
                  <a:lnTo>
                    <a:pt x="1240947" y="2345465"/>
                  </a:lnTo>
                  <a:cubicBezTo>
                    <a:pt x="1240808" y="2344704"/>
                    <a:pt x="1240600" y="2344012"/>
                    <a:pt x="1240393" y="2343321"/>
                  </a:cubicBezTo>
                  <a:lnTo>
                    <a:pt x="1238178" y="2336057"/>
                  </a:lnTo>
                  <a:cubicBezTo>
                    <a:pt x="1237832" y="2334950"/>
                    <a:pt x="1237417" y="2333844"/>
                    <a:pt x="1236932" y="2332806"/>
                  </a:cubicBezTo>
                  <a:lnTo>
                    <a:pt x="1237140" y="2332045"/>
                  </a:lnTo>
                  <a:cubicBezTo>
                    <a:pt x="1238109" y="2328725"/>
                    <a:pt x="1238386" y="2325197"/>
                    <a:pt x="1238040" y="2321738"/>
                  </a:cubicBezTo>
                  <a:lnTo>
                    <a:pt x="1237763" y="2318833"/>
                  </a:lnTo>
                  <a:cubicBezTo>
                    <a:pt x="1237763" y="2318833"/>
                    <a:pt x="1237763" y="2318349"/>
                    <a:pt x="1237694" y="2318072"/>
                  </a:cubicBezTo>
                  <a:cubicBezTo>
                    <a:pt x="1238455" y="2316343"/>
                    <a:pt x="1239009" y="2314544"/>
                    <a:pt x="1239355" y="2312677"/>
                  </a:cubicBezTo>
                  <a:lnTo>
                    <a:pt x="1239770" y="2310532"/>
                  </a:lnTo>
                  <a:cubicBezTo>
                    <a:pt x="1241016" y="2304514"/>
                    <a:pt x="1240185" y="2298289"/>
                    <a:pt x="1237486" y="2292755"/>
                  </a:cubicBezTo>
                  <a:lnTo>
                    <a:pt x="1236240" y="2290195"/>
                  </a:lnTo>
                  <a:cubicBezTo>
                    <a:pt x="1234302" y="2286321"/>
                    <a:pt x="1231534" y="2282932"/>
                    <a:pt x="1228073" y="2280303"/>
                  </a:cubicBezTo>
                  <a:lnTo>
                    <a:pt x="1230011" y="2274908"/>
                  </a:lnTo>
                  <a:cubicBezTo>
                    <a:pt x="1230288" y="2274147"/>
                    <a:pt x="1230496" y="2273386"/>
                    <a:pt x="1230703" y="2272625"/>
                  </a:cubicBezTo>
                  <a:lnTo>
                    <a:pt x="1230842" y="2272141"/>
                  </a:lnTo>
                  <a:cubicBezTo>
                    <a:pt x="1231880" y="2271034"/>
                    <a:pt x="1232918" y="2269858"/>
                    <a:pt x="1233749" y="2268613"/>
                  </a:cubicBezTo>
                  <a:lnTo>
                    <a:pt x="1235271" y="2266469"/>
                  </a:lnTo>
                  <a:cubicBezTo>
                    <a:pt x="1236033" y="2265362"/>
                    <a:pt x="1236725" y="2264255"/>
                    <a:pt x="1237348" y="2263010"/>
                  </a:cubicBezTo>
                  <a:lnTo>
                    <a:pt x="1240185" y="2257338"/>
                  </a:lnTo>
                  <a:cubicBezTo>
                    <a:pt x="1240462" y="2256715"/>
                    <a:pt x="1240808" y="2256092"/>
                    <a:pt x="1241016" y="2255470"/>
                  </a:cubicBezTo>
                  <a:lnTo>
                    <a:pt x="1245722" y="2244126"/>
                  </a:lnTo>
                  <a:lnTo>
                    <a:pt x="1249114" y="2237969"/>
                  </a:lnTo>
                  <a:cubicBezTo>
                    <a:pt x="1249667" y="2237001"/>
                    <a:pt x="1250152" y="2235963"/>
                    <a:pt x="1250567" y="2234925"/>
                  </a:cubicBezTo>
                  <a:cubicBezTo>
                    <a:pt x="1252782" y="2233680"/>
                    <a:pt x="1254789" y="2232228"/>
                    <a:pt x="1256657" y="2230429"/>
                  </a:cubicBezTo>
                  <a:lnTo>
                    <a:pt x="1258734" y="2228354"/>
                  </a:lnTo>
                  <a:cubicBezTo>
                    <a:pt x="1260049" y="2227040"/>
                    <a:pt x="1261226" y="2225656"/>
                    <a:pt x="1262263" y="2224065"/>
                  </a:cubicBezTo>
                  <a:lnTo>
                    <a:pt x="1263094" y="2222889"/>
                  </a:lnTo>
                  <a:lnTo>
                    <a:pt x="1264755" y="2221921"/>
                  </a:lnTo>
                  <a:cubicBezTo>
                    <a:pt x="1266139" y="2221091"/>
                    <a:pt x="1267454" y="2220191"/>
                    <a:pt x="1268631" y="2219154"/>
                  </a:cubicBezTo>
                  <a:lnTo>
                    <a:pt x="1270361" y="2217632"/>
                  </a:lnTo>
                  <a:cubicBezTo>
                    <a:pt x="1271399" y="2216733"/>
                    <a:pt x="1272438" y="2215765"/>
                    <a:pt x="1273337" y="2214658"/>
                  </a:cubicBezTo>
                  <a:lnTo>
                    <a:pt x="1275137" y="2212583"/>
                  </a:lnTo>
                  <a:cubicBezTo>
                    <a:pt x="1275621" y="2212029"/>
                    <a:pt x="1276106" y="2211407"/>
                    <a:pt x="1276590" y="2210784"/>
                  </a:cubicBezTo>
                  <a:lnTo>
                    <a:pt x="1278182" y="2208709"/>
                  </a:lnTo>
                  <a:cubicBezTo>
                    <a:pt x="1278944" y="2207740"/>
                    <a:pt x="1279705" y="2206703"/>
                    <a:pt x="1280328" y="2205596"/>
                  </a:cubicBezTo>
                  <a:lnTo>
                    <a:pt x="1285172" y="2197364"/>
                  </a:lnTo>
                  <a:lnTo>
                    <a:pt x="1285588" y="2196742"/>
                  </a:lnTo>
                  <a:lnTo>
                    <a:pt x="1319293" y="2160979"/>
                  </a:lnTo>
                  <a:lnTo>
                    <a:pt x="1336250" y="2147490"/>
                  </a:lnTo>
                  <a:lnTo>
                    <a:pt x="1355422" y="2136492"/>
                  </a:lnTo>
                  <a:cubicBezTo>
                    <a:pt x="1356252" y="2136007"/>
                    <a:pt x="1357013" y="2135523"/>
                    <a:pt x="1357775" y="2134970"/>
                  </a:cubicBezTo>
                  <a:lnTo>
                    <a:pt x="1364280" y="2130266"/>
                  </a:lnTo>
                  <a:cubicBezTo>
                    <a:pt x="1365180" y="2129574"/>
                    <a:pt x="1366080" y="2128883"/>
                    <a:pt x="1366911" y="2128122"/>
                  </a:cubicBezTo>
                  <a:lnTo>
                    <a:pt x="1379576" y="2116431"/>
                  </a:lnTo>
                  <a:cubicBezTo>
                    <a:pt x="1380268" y="2115740"/>
                    <a:pt x="1380961" y="2115048"/>
                    <a:pt x="1381653" y="2114356"/>
                  </a:cubicBezTo>
                  <a:lnTo>
                    <a:pt x="1404423" y="2088347"/>
                  </a:lnTo>
                  <a:cubicBezTo>
                    <a:pt x="1405046" y="2087586"/>
                    <a:pt x="1405669" y="2086825"/>
                    <a:pt x="1406222" y="2086064"/>
                  </a:cubicBezTo>
                  <a:lnTo>
                    <a:pt x="1426224" y="2057634"/>
                  </a:lnTo>
                  <a:cubicBezTo>
                    <a:pt x="1426709" y="2057011"/>
                    <a:pt x="1427124" y="2056320"/>
                    <a:pt x="1427539" y="2055628"/>
                  </a:cubicBezTo>
                  <a:lnTo>
                    <a:pt x="1431900" y="2048157"/>
                  </a:lnTo>
                  <a:cubicBezTo>
                    <a:pt x="1432592" y="2046981"/>
                    <a:pt x="1433146" y="2045805"/>
                    <a:pt x="1433699" y="2044560"/>
                  </a:cubicBezTo>
                  <a:lnTo>
                    <a:pt x="1439098" y="2031071"/>
                  </a:lnTo>
                  <a:lnTo>
                    <a:pt x="1445950" y="2019727"/>
                  </a:lnTo>
                  <a:cubicBezTo>
                    <a:pt x="1446434" y="2018966"/>
                    <a:pt x="1446850" y="2018205"/>
                    <a:pt x="1447196" y="2017375"/>
                  </a:cubicBezTo>
                  <a:lnTo>
                    <a:pt x="1451487" y="2008452"/>
                  </a:lnTo>
                  <a:lnTo>
                    <a:pt x="1455432" y="2003194"/>
                  </a:lnTo>
                  <a:cubicBezTo>
                    <a:pt x="1456193" y="2002226"/>
                    <a:pt x="1456816" y="2001188"/>
                    <a:pt x="1457439" y="2000151"/>
                  </a:cubicBezTo>
                  <a:lnTo>
                    <a:pt x="1469966" y="1977808"/>
                  </a:lnTo>
                  <a:cubicBezTo>
                    <a:pt x="1470935" y="1976009"/>
                    <a:pt x="1471765" y="1974142"/>
                    <a:pt x="1472319" y="1972205"/>
                  </a:cubicBezTo>
                  <a:lnTo>
                    <a:pt x="1473496" y="1968331"/>
                  </a:lnTo>
                  <a:cubicBezTo>
                    <a:pt x="1473772" y="1967501"/>
                    <a:pt x="1473980" y="1966602"/>
                    <a:pt x="1474119" y="1965702"/>
                  </a:cubicBezTo>
                  <a:cubicBezTo>
                    <a:pt x="1476126" y="1964388"/>
                    <a:pt x="1477925" y="1962797"/>
                    <a:pt x="1479517" y="1960999"/>
                  </a:cubicBezTo>
                  <a:cubicBezTo>
                    <a:pt x="1485331" y="1954427"/>
                    <a:pt x="1487684" y="1945435"/>
                    <a:pt x="1485815" y="1936788"/>
                  </a:cubicBezTo>
                  <a:lnTo>
                    <a:pt x="1485538" y="1935474"/>
                  </a:lnTo>
                  <a:cubicBezTo>
                    <a:pt x="1484777" y="1932015"/>
                    <a:pt x="1483393" y="1928695"/>
                    <a:pt x="1481386" y="1925789"/>
                  </a:cubicBezTo>
                  <a:lnTo>
                    <a:pt x="1483116" y="1918180"/>
                  </a:lnTo>
                  <a:cubicBezTo>
                    <a:pt x="1486300" y="1903792"/>
                    <a:pt x="1477648" y="1889404"/>
                    <a:pt x="1463391" y="1885461"/>
                  </a:cubicBezTo>
                  <a:lnTo>
                    <a:pt x="1455086" y="1883178"/>
                  </a:lnTo>
                  <a:cubicBezTo>
                    <a:pt x="1452732" y="1882556"/>
                    <a:pt x="1450241" y="1882210"/>
                    <a:pt x="1447749" y="1882210"/>
                  </a:cubicBezTo>
                  <a:cubicBezTo>
                    <a:pt x="1446780" y="1882210"/>
                    <a:pt x="1445881" y="1882210"/>
                    <a:pt x="1444912" y="1882348"/>
                  </a:cubicBezTo>
                  <a:lnTo>
                    <a:pt x="1441728" y="1882694"/>
                  </a:lnTo>
                  <a:cubicBezTo>
                    <a:pt x="1437091" y="1883178"/>
                    <a:pt x="1432661" y="1884839"/>
                    <a:pt x="1428785" y="1887467"/>
                  </a:cubicBezTo>
                  <a:lnTo>
                    <a:pt x="1422902" y="1891548"/>
                  </a:lnTo>
                  <a:lnTo>
                    <a:pt x="1415912" y="1893416"/>
                  </a:lnTo>
                  <a:cubicBezTo>
                    <a:pt x="1415082" y="1893624"/>
                    <a:pt x="1414320" y="1893900"/>
                    <a:pt x="1413490" y="1894177"/>
                  </a:cubicBezTo>
                  <a:lnTo>
                    <a:pt x="1407884" y="1896252"/>
                  </a:lnTo>
                  <a:lnTo>
                    <a:pt x="1407469" y="1896252"/>
                  </a:lnTo>
                  <a:cubicBezTo>
                    <a:pt x="1405738" y="1895768"/>
                    <a:pt x="1403939" y="1895561"/>
                    <a:pt x="1402208" y="1895561"/>
                  </a:cubicBezTo>
                  <a:lnTo>
                    <a:pt x="1400201" y="1895561"/>
                  </a:lnTo>
                  <a:cubicBezTo>
                    <a:pt x="1400201" y="1895561"/>
                    <a:pt x="1399855" y="1895561"/>
                    <a:pt x="1399717" y="1895561"/>
                  </a:cubicBezTo>
                  <a:cubicBezTo>
                    <a:pt x="1397640" y="1895561"/>
                    <a:pt x="1395633" y="1895768"/>
                    <a:pt x="1393626" y="1896252"/>
                  </a:cubicBezTo>
                  <a:lnTo>
                    <a:pt x="1391066" y="1896806"/>
                  </a:lnTo>
                  <a:cubicBezTo>
                    <a:pt x="1391066" y="1896806"/>
                    <a:pt x="1390581" y="1896944"/>
                    <a:pt x="1390373" y="1896944"/>
                  </a:cubicBezTo>
                  <a:cubicBezTo>
                    <a:pt x="1391481" y="1896321"/>
                    <a:pt x="1392449" y="1895630"/>
                    <a:pt x="1393488" y="1894938"/>
                  </a:cubicBezTo>
                  <a:lnTo>
                    <a:pt x="1395287" y="1893624"/>
                  </a:lnTo>
                  <a:lnTo>
                    <a:pt x="1397640" y="1893624"/>
                  </a:lnTo>
                  <a:cubicBezTo>
                    <a:pt x="1397640" y="1893624"/>
                    <a:pt x="1397848" y="1893624"/>
                    <a:pt x="1397987" y="1893624"/>
                  </a:cubicBezTo>
                  <a:cubicBezTo>
                    <a:pt x="1400893" y="1893624"/>
                    <a:pt x="1403869" y="1893139"/>
                    <a:pt x="1406638" y="1892240"/>
                  </a:cubicBezTo>
                  <a:lnTo>
                    <a:pt x="1411552" y="1890649"/>
                  </a:lnTo>
                  <a:cubicBezTo>
                    <a:pt x="1414874" y="1889542"/>
                    <a:pt x="1417919" y="1887882"/>
                    <a:pt x="1420618" y="1885669"/>
                  </a:cubicBezTo>
                  <a:lnTo>
                    <a:pt x="1424287" y="1882625"/>
                  </a:lnTo>
                  <a:cubicBezTo>
                    <a:pt x="1425394" y="1881726"/>
                    <a:pt x="1426432" y="1880688"/>
                    <a:pt x="1427401" y="1879582"/>
                  </a:cubicBezTo>
                  <a:lnTo>
                    <a:pt x="1429547" y="1877160"/>
                  </a:lnTo>
                  <a:lnTo>
                    <a:pt x="1429547" y="1877160"/>
                  </a:lnTo>
                  <a:cubicBezTo>
                    <a:pt x="1429547" y="1877160"/>
                    <a:pt x="1467820" y="1865470"/>
                    <a:pt x="1467820" y="1865470"/>
                  </a:cubicBezTo>
                  <a:cubicBezTo>
                    <a:pt x="1469412" y="1864986"/>
                    <a:pt x="1471004" y="1864363"/>
                    <a:pt x="1472457" y="1863602"/>
                  </a:cubicBezTo>
                  <a:lnTo>
                    <a:pt x="1486369" y="1856408"/>
                  </a:lnTo>
                  <a:cubicBezTo>
                    <a:pt x="1488792" y="1855163"/>
                    <a:pt x="1491006" y="1853572"/>
                    <a:pt x="1492944" y="1851635"/>
                  </a:cubicBezTo>
                  <a:lnTo>
                    <a:pt x="1494398" y="1850183"/>
                  </a:lnTo>
                  <a:cubicBezTo>
                    <a:pt x="1498412" y="1846240"/>
                    <a:pt x="1501180" y="1841190"/>
                    <a:pt x="1502218" y="1835656"/>
                  </a:cubicBezTo>
                  <a:lnTo>
                    <a:pt x="1503602" y="1835172"/>
                  </a:lnTo>
                  <a:cubicBezTo>
                    <a:pt x="1503602" y="1835172"/>
                    <a:pt x="1503949" y="1835034"/>
                    <a:pt x="1504087" y="1834965"/>
                  </a:cubicBezTo>
                  <a:lnTo>
                    <a:pt x="1506094" y="1834273"/>
                  </a:lnTo>
                  <a:lnTo>
                    <a:pt x="1513223" y="1832474"/>
                  </a:lnTo>
                  <a:cubicBezTo>
                    <a:pt x="1514815" y="1832059"/>
                    <a:pt x="1516337" y="1831575"/>
                    <a:pt x="1517791" y="1830883"/>
                  </a:cubicBezTo>
                  <a:lnTo>
                    <a:pt x="1522843" y="1828601"/>
                  </a:lnTo>
                  <a:lnTo>
                    <a:pt x="1528380" y="1828808"/>
                  </a:lnTo>
                  <a:cubicBezTo>
                    <a:pt x="1528795" y="1828808"/>
                    <a:pt x="1529211" y="1828808"/>
                    <a:pt x="1529556" y="1828808"/>
                  </a:cubicBezTo>
                  <a:cubicBezTo>
                    <a:pt x="1530180" y="1828808"/>
                    <a:pt x="1530872" y="1828808"/>
                    <a:pt x="1531495" y="1828739"/>
                  </a:cubicBezTo>
                  <a:lnTo>
                    <a:pt x="1535578" y="1828462"/>
                  </a:lnTo>
                  <a:cubicBezTo>
                    <a:pt x="1539315" y="1828185"/>
                    <a:pt x="1542914" y="1827217"/>
                    <a:pt x="1546237" y="1825488"/>
                  </a:cubicBezTo>
                  <a:lnTo>
                    <a:pt x="1549697" y="1823758"/>
                  </a:lnTo>
                  <a:cubicBezTo>
                    <a:pt x="1554680" y="1821199"/>
                    <a:pt x="1558833" y="1817187"/>
                    <a:pt x="1561463" y="1812276"/>
                  </a:cubicBezTo>
                  <a:lnTo>
                    <a:pt x="1563609" y="1808263"/>
                  </a:lnTo>
                  <a:lnTo>
                    <a:pt x="1563955" y="1808263"/>
                  </a:lnTo>
                  <a:cubicBezTo>
                    <a:pt x="1567346" y="1807710"/>
                    <a:pt x="1570668" y="1806603"/>
                    <a:pt x="1573713" y="1804874"/>
                  </a:cubicBezTo>
                  <a:lnTo>
                    <a:pt x="1577797" y="1802522"/>
                  </a:lnTo>
                  <a:cubicBezTo>
                    <a:pt x="1582434" y="1799894"/>
                    <a:pt x="1586171" y="1796020"/>
                    <a:pt x="1588663" y="1791247"/>
                  </a:cubicBezTo>
                  <a:lnTo>
                    <a:pt x="1590393" y="1787857"/>
                  </a:lnTo>
                  <a:cubicBezTo>
                    <a:pt x="1590670" y="1787304"/>
                    <a:pt x="1590947" y="1786751"/>
                    <a:pt x="1591224" y="1786197"/>
                  </a:cubicBezTo>
                  <a:lnTo>
                    <a:pt x="1592124" y="1786059"/>
                  </a:lnTo>
                  <a:cubicBezTo>
                    <a:pt x="1593439" y="1785851"/>
                    <a:pt x="1594684" y="1785575"/>
                    <a:pt x="1595930" y="1785229"/>
                  </a:cubicBezTo>
                  <a:lnTo>
                    <a:pt x="1598352" y="1784537"/>
                  </a:lnTo>
                  <a:cubicBezTo>
                    <a:pt x="1605689" y="1782393"/>
                    <a:pt x="1611779" y="1777343"/>
                    <a:pt x="1615240" y="1770564"/>
                  </a:cubicBezTo>
                  <a:lnTo>
                    <a:pt x="1616209" y="1768627"/>
                  </a:lnTo>
                  <a:cubicBezTo>
                    <a:pt x="1618354" y="1764339"/>
                    <a:pt x="1619393" y="1759635"/>
                    <a:pt x="1619185" y="1754862"/>
                  </a:cubicBezTo>
                  <a:lnTo>
                    <a:pt x="1618977" y="1750227"/>
                  </a:lnTo>
                  <a:cubicBezTo>
                    <a:pt x="1620500" y="1749328"/>
                    <a:pt x="1621884" y="1748359"/>
                    <a:pt x="1623199" y="1747183"/>
                  </a:cubicBezTo>
                  <a:lnTo>
                    <a:pt x="1625552" y="1745108"/>
                  </a:lnTo>
                  <a:cubicBezTo>
                    <a:pt x="1627629" y="1743310"/>
                    <a:pt x="1629428" y="1741235"/>
                    <a:pt x="1630882" y="1738952"/>
                  </a:cubicBezTo>
                  <a:lnTo>
                    <a:pt x="1633096" y="1735424"/>
                  </a:lnTo>
                  <a:cubicBezTo>
                    <a:pt x="1633512" y="1734732"/>
                    <a:pt x="1633927" y="1734040"/>
                    <a:pt x="1634342" y="1733279"/>
                  </a:cubicBezTo>
                  <a:lnTo>
                    <a:pt x="1637249" y="1727676"/>
                  </a:lnTo>
                  <a:lnTo>
                    <a:pt x="1637249" y="1727538"/>
                  </a:lnTo>
                  <a:cubicBezTo>
                    <a:pt x="1637249" y="1727538"/>
                    <a:pt x="1644447" y="1720206"/>
                    <a:pt x="1644447" y="1720206"/>
                  </a:cubicBezTo>
                  <a:cubicBezTo>
                    <a:pt x="1645624" y="1718961"/>
                    <a:pt x="1646731" y="1717646"/>
                    <a:pt x="1647700" y="1716194"/>
                  </a:cubicBezTo>
                  <a:lnTo>
                    <a:pt x="1654413" y="1706094"/>
                  </a:lnTo>
                  <a:cubicBezTo>
                    <a:pt x="1654967" y="1705334"/>
                    <a:pt x="1655382" y="1704503"/>
                    <a:pt x="1655867" y="1703673"/>
                  </a:cubicBezTo>
                  <a:lnTo>
                    <a:pt x="1657735" y="1700215"/>
                  </a:lnTo>
                  <a:cubicBezTo>
                    <a:pt x="1658705" y="1698416"/>
                    <a:pt x="1659466" y="1696479"/>
                    <a:pt x="1659950" y="1694473"/>
                  </a:cubicBezTo>
                  <a:lnTo>
                    <a:pt x="1660919" y="1691015"/>
                  </a:lnTo>
                  <a:cubicBezTo>
                    <a:pt x="1662096" y="1686657"/>
                    <a:pt x="1662165" y="1682160"/>
                    <a:pt x="1661196" y="1677733"/>
                  </a:cubicBezTo>
                  <a:lnTo>
                    <a:pt x="1660435" y="1674413"/>
                  </a:lnTo>
                  <a:cubicBezTo>
                    <a:pt x="1658912" y="1667703"/>
                    <a:pt x="1654967" y="1661823"/>
                    <a:pt x="1649430" y="1657880"/>
                  </a:cubicBezTo>
                  <a:lnTo>
                    <a:pt x="1647008" y="1656151"/>
                  </a:lnTo>
                  <a:cubicBezTo>
                    <a:pt x="1645970" y="1655390"/>
                    <a:pt x="1644862" y="1654768"/>
                    <a:pt x="1643755" y="1654145"/>
                  </a:cubicBezTo>
                  <a:lnTo>
                    <a:pt x="1642648" y="1652623"/>
                  </a:lnTo>
                  <a:lnTo>
                    <a:pt x="1638702" y="1646536"/>
                  </a:lnTo>
                  <a:cubicBezTo>
                    <a:pt x="1637733" y="1645083"/>
                    <a:pt x="1636695" y="1643700"/>
                    <a:pt x="1635519" y="1642455"/>
                  </a:cubicBezTo>
                  <a:lnTo>
                    <a:pt x="1636072" y="1642593"/>
                  </a:lnTo>
                  <a:cubicBezTo>
                    <a:pt x="1637941" y="1643077"/>
                    <a:pt x="1639879" y="1643423"/>
                    <a:pt x="1641817" y="1643492"/>
                  </a:cubicBezTo>
                  <a:lnTo>
                    <a:pt x="1643201" y="1643492"/>
                  </a:lnTo>
                  <a:cubicBezTo>
                    <a:pt x="1643547" y="1643561"/>
                    <a:pt x="1643893" y="1643561"/>
                    <a:pt x="1644239" y="1643631"/>
                  </a:cubicBezTo>
                  <a:cubicBezTo>
                    <a:pt x="1645554" y="1644184"/>
                    <a:pt x="1647008" y="1644668"/>
                    <a:pt x="1648392" y="1645083"/>
                  </a:cubicBezTo>
                  <a:lnTo>
                    <a:pt x="1654275" y="1646605"/>
                  </a:lnTo>
                  <a:cubicBezTo>
                    <a:pt x="1655105" y="1646813"/>
                    <a:pt x="1656005" y="1647020"/>
                    <a:pt x="1656905" y="1647159"/>
                  </a:cubicBezTo>
                  <a:lnTo>
                    <a:pt x="1659396" y="1647574"/>
                  </a:lnTo>
                  <a:cubicBezTo>
                    <a:pt x="1660089" y="1647712"/>
                    <a:pt x="1660850" y="1647781"/>
                    <a:pt x="1661542" y="1647850"/>
                  </a:cubicBezTo>
                  <a:lnTo>
                    <a:pt x="1663826" y="1648058"/>
                  </a:lnTo>
                  <a:cubicBezTo>
                    <a:pt x="1664518" y="1648058"/>
                    <a:pt x="1665280" y="1648127"/>
                    <a:pt x="1665972" y="1648127"/>
                  </a:cubicBezTo>
                  <a:cubicBezTo>
                    <a:pt x="1666871" y="1648127"/>
                    <a:pt x="1667702" y="1648127"/>
                    <a:pt x="1668602" y="1647989"/>
                  </a:cubicBezTo>
                  <a:lnTo>
                    <a:pt x="1670124" y="1647850"/>
                  </a:lnTo>
                  <a:cubicBezTo>
                    <a:pt x="1670124" y="1647850"/>
                    <a:pt x="1670124" y="1647850"/>
                    <a:pt x="1670124" y="1647850"/>
                  </a:cubicBezTo>
                  <a:cubicBezTo>
                    <a:pt x="1671024" y="1647919"/>
                    <a:pt x="1671924" y="1647989"/>
                    <a:pt x="1672823" y="1647989"/>
                  </a:cubicBezTo>
                  <a:lnTo>
                    <a:pt x="1675869" y="1647989"/>
                  </a:lnTo>
                  <a:cubicBezTo>
                    <a:pt x="1677322" y="1647989"/>
                    <a:pt x="1678845" y="1647850"/>
                    <a:pt x="1680298" y="1647643"/>
                  </a:cubicBezTo>
                  <a:lnTo>
                    <a:pt x="1683344" y="1647159"/>
                  </a:lnTo>
                  <a:lnTo>
                    <a:pt x="1684935" y="1647159"/>
                  </a:lnTo>
                  <a:cubicBezTo>
                    <a:pt x="1685420" y="1647297"/>
                    <a:pt x="1685974" y="1647297"/>
                    <a:pt x="1686458" y="1647297"/>
                  </a:cubicBezTo>
                  <a:cubicBezTo>
                    <a:pt x="1687081" y="1647297"/>
                    <a:pt x="1687704" y="1647297"/>
                    <a:pt x="1688327" y="1647297"/>
                  </a:cubicBezTo>
                  <a:lnTo>
                    <a:pt x="1689919" y="1647159"/>
                  </a:lnTo>
                  <a:cubicBezTo>
                    <a:pt x="1692064" y="1647020"/>
                    <a:pt x="1694210" y="1646605"/>
                    <a:pt x="1696286" y="1645983"/>
                  </a:cubicBezTo>
                  <a:lnTo>
                    <a:pt x="1696840" y="1645844"/>
                  </a:lnTo>
                  <a:cubicBezTo>
                    <a:pt x="1697255" y="1645844"/>
                    <a:pt x="1697670" y="1645844"/>
                    <a:pt x="1698016" y="1645914"/>
                  </a:cubicBezTo>
                  <a:lnTo>
                    <a:pt x="1709090" y="1646398"/>
                  </a:lnTo>
                  <a:cubicBezTo>
                    <a:pt x="1709505" y="1646398"/>
                    <a:pt x="1709920" y="1646398"/>
                    <a:pt x="1710336" y="1646398"/>
                  </a:cubicBezTo>
                  <a:cubicBezTo>
                    <a:pt x="1714350" y="1646398"/>
                    <a:pt x="1718157" y="1645568"/>
                    <a:pt x="1721617" y="1643977"/>
                  </a:cubicBezTo>
                  <a:cubicBezTo>
                    <a:pt x="1722655" y="1644461"/>
                    <a:pt x="1723763" y="1644876"/>
                    <a:pt x="1724940" y="1645222"/>
                  </a:cubicBezTo>
                  <a:lnTo>
                    <a:pt x="1725424" y="1645360"/>
                  </a:lnTo>
                  <a:cubicBezTo>
                    <a:pt x="1728054" y="1646190"/>
                    <a:pt x="1730822" y="1646605"/>
                    <a:pt x="1733591" y="1646605"/>
                  </a:cubicBezTo>
                  <a:cubicBezTo>
                    <a:pt x="1736774" y="1646605"/>
                    <a:pt x="1739889" y="1646052"/>
                    <a:pt x="1742934" y="1645014"/>
                  </a:cubicBezTo>
                  <a:lnTo>
                    <a:pt x="1743973" y="1644668"/>
                  </a:lnTo>
                  <a:cubicBezTo>
                    <a:pt x="1744872" y="1644323"/>
                    <a:pt x="1745703" y="1643977"/>
                    <a:pt x="1746603" y="1643561"/>
                  </a:cubicBezTo>
                  <a:lnTo>
                    <a:pt x="1755807" y="1643146"/>
                  </a:lnTo>
                  <a:cubicBezTo>
                    <a:pt x="1757884" y="1645844"/>
                    <a:pt x="1760445" y="1648127"/>
                    <a:pt x="1763352" y="1649926"/>
                  </a:cubicBezTo>
                  <a:cubicBezTo>
                    <a:pt x="1763836" y="1651378"/>
                    <a:pt x="1764390" y="1652762"/>
                    <a:pt x="1765082" y="1654076"/>
                  </a:cubicBezTo>
                  <a:lnTo>
                    <a:pt x="1766258" y="1656290"/>
                  </a:lnTo>
                  <a:cubicBezTo>
                    <a:pt x="1766881" y="1657535"/>
                    <a:pt x="1767643" y="1658780"/>
                    <a:pt x="1768473" y="1659887"/>
                  </a:cubicBezTo>
                  <a:lnTo>
                    <a:pt x="1770342" y="1662377"/>
                  </a:lnTo>
                  <a:cubicBezTo>
                    <a:pt x="1771518" y="1663968"/>
                    <a:pt x="1772764" y="1665420"/>
                    <a:pt x="1774218" y="1666666"/>
                  </a:cubicBezTo>
                  <a:lnTo>
                    <a:pt x="1776294" y="1668533"/>
                  </a:lnTo>
                  <a:cubicBezTo>
                    <a:pt x="1776779" y="1669017"/>
                    <a:pt x="1777332" y="1669433"/>
                    <a:pt x="1777886" y="1669848"/>
                  </a:cubicBezTo>
                  <a:cubicBezTo>
                    <a:pt x="1780101" y="1671992"/>
                    <a:pt x="1782731" y="1673790"/>
                    <a:pt x="1785568" y="1675105"/>
                  </a:cubicBezTo>
                  <a:lnTo>
                    <a:pt x="1786883" y="1675727"/>
                  </a:lnTo>
                  <a:cubicBezTo>
                    <a:pt x="1788752" y="1676557"/>
                    <a:pt x="1790690" y="1677180"/>
                    <a:pt x="1792628" y="1677664"/>
                  </a:cubicBezTo>
                  <a:cubicBezTo>
                    <a:pt x="1792905" y="1678079"/>
                    <a:pt x="1793182" y="1678425"/>
                    <a:pt x="1793528" y="1678840"/>
                  </a:cubicBezTo>
                  <a:lnTo>
                    <a:pt x="1795742" y="1681607"/>
                  </a:lnTo>
                  <a:cubicBezTo>
                    <a:pt x="1795742" y="1681607"/>
                    <a:pt x="1796296" y="1682299"/>
                    <a:pt x="1796573" y="1682575"/>
                  </a:cubicBezTo>
                  <a:cubicBezTo>
                    <a:pt x="1796088" y="1687763"/>
                    <a:pt x="1797057" y="1693021"/>
                    <a:pt x="1799411" y="1697655"/>
                  </a:cubicBezTo>
                  <a:lnTo>
                    <a:pt x="1800725" y="1700284"/>
                  </a:lnTo>
                  <a:cubicBezTo>
                    <a:pt x="1801625" y="1702082"/>
                    <a:pt x="1802733" y="1703812"/>
                    <a:pt x="1804048" y="1705334"/>
                  </a:cubicBezTo>
                  <a:lnTo>
                    <a:pt x="1806055" y="1707754"/>
                  </a:lnTo>
                  <a:cubicBezTo>
                    <a:pt x="1806539" y="1708377"/>
                    <a:pt x="1807093" y="1708930"/>
                    <a:pt x="1807578" y="1709484"/>
                  </a:cubicBezTo>
                  <a:lnTo>
                    <a:pt x="1828756" y="1731274"/>
                  </a:lnTo>
                  <a:cubicBezTo>
                    <a:pt x="1829379" y="1731965"/>
                    <a:pt x="1830071" y="1732588"/>
                    <a:pt x="1830763" y="1733141"/>
                  </a:cubicBezTo>
                  <a:lnTo>
                    <a:pt x="1834639" y="1736392"/>
                  </a:lnTo>
                  <a:cubicBezTo>
                    <a:pt x="1835608" y="1737222"/>
                    <a:pt x="1836577" y="1737914"/>
                    <a:pt x="1837615" y="1738606"/>
                  </a:cubicBezTo>
                  <a:lnTo>
                    <a:pt x="1841837" y="1741304"/>
                  </a:lnTo>
                  <a:cubicBezTo>
                    <a:pt x="1843636" y="1742410"/>
                    <a:pt x="1845574" y="1743379"/>
                    <a:pt x="1847581" y="1744071"/>
                  </a:cubicBezTo>
                  <a:lnTo>
                    <a:pt x="1852149" y="1745662"/>
                  </a:lnTo>
                  <a:cubicBezTo>
                    <a:pt x="1855056" y="1746699"/>
                    <a:pt x="1858171" y="1747183"/>
                    <a:pt x="1861285" y="1747183"/>
                  </a:cubicBezTo>
                  <a:cubicBezTo>
                    <a:pt x="1861493" y="1747183"/>
                    <a:pt x="1861769" y="1747183"/>
                    <a:pt x="1861977" y="1747183"/>
                  </a:cubicBezTo>
                  <a:lnTo>
                    <a:pt x="1867791" y="1747045"/>
                  </a:lnTo>
                  <a:cubicBezTo>
                    <a:pt x="1870006" y="1747045"/>
                    <a:pt x="1872151" y="1746699"/>
                    <a:pt x="1874228" y="1746146"/>
                  </a:cubicBezTo>
                  <a:cubicBezTo>
                    <a:pt x="1874435" y="1747460"/>
                    <a:pt x="1874712" y="1748774"/>
                    <a:pt x="1875127" y="1750020"/>
                  </a:cubicBezTo>
                  <a:cubicBezTo>
                    <a:pt x="1875266" y="1751541"/>
                    <a:pt x="1875474" y="1752994"/>
                    <a:pt x="1875820" y="1754447"/>
                  </a:cubicBezTo>
                  <a:lnTo>
                    <a:pt x="1875820" y="1755899"/>
                  </a:lnTo>
                  <a:cubicBezTo>
                    <a:pt x="1875820" y="1758320"/>
                    <a:pt x="1876235" y="1760741"/>
                    <a:pt x="1876857" y="1763024"/>
                  </a:cubicBezTo>
                  <a:lnTo>
                    <a:pt x="1877619" y="1765722"/>
                  </a:lnTo>
                  <a:cubicBezTo>
                    <a:pt x="1877619" y="1767520"/>
                    <a:pt x="1877826" y="1769250"/>
                    <a:pt x="1878172" y="1771048"/>
                  </a:cubicBezTo>
                  <a:lnTo>
                    <a:pt x="1887655" y="1818778"/>
                  </a:lnTo>
                  <a:cubicBezTo>
                    <a:pt x="1887862" y="1819677"/>
                    <a:pt x="1888070" y="1820577"/>
                    <a:pt x="1888347" y="1821476"/>
                  </a:cubicBezTo>
                  <a:lnTo>
                    <a:pt x="1889731" y="1825972"/>
                  </a:lnTo>
                  <a:cubicBezTo>
                    <a:pt x="1889938" y="1826595"/>
                    <a:pt x="1890146" y="1827286"/>
                    <a:pt x="1890423" y="1827909"/>
                  </a:cubicBezTo>
                  <a:lnTo>
                    <a:pt x="1892707" y="1833719"/>
                  </a:lnTo>
                  <a:cubicBezTo>
                    <a:pt x="1893330" y="1835241"/>
                    <a:pt x="1894022" y="1836694"/>
                    <a:pt x="1894853" y="1838077"/>
                  </a:cubicBezTo>
                  <a:lnTo>
                    <a:pt x="1897413" y="1842297"/>
                  </a:lnTo>
                  <a:cubicBezTo>
                    <a:pt x="1898105" y="1845341"/>
                    <a:pt x="1899351" y="1848246"/>
                    <a:pt x="1901081" y="1850944"/>
                  </a:cubicBezTo>
                  <a:cubicBezTo>
                    <a:pt x="1901220" y="1851428"/>
                    <a:pt x="1901428" y="1851912"/>
                    <a:pt x="1901635" y="1852327"/>
                  </a:cubicBezTo>
                  <a:lnTo>
                    <a:pt x="1902466" y="1854333"/>
                  </a:lnTo>
                  <a:cubicBezTo>
                    <a:pt x="1902950" y="1855509"/>
                    <a:pt x="1903573" y="1856685"/>
                    <a:pt x="1904196" y="1857792"/>
                  </a:cubicBezTo>
                  <a:lnTo>
                    <a:pt x="1905234" y="1859452"/>
                  </a:lnTo>
                  <a:cubicBezTo>
                    <a:pt x="1905788" y="1860420"/>
                    <a:pt x="1906480" y="1861389"/>
                    <a:pt x="1907172" y="1862288"/>
                  </a:cubicBezTo>
                  <a:lnTo>
                    <a:pt x="1910148" y="1866162"/>
                  </a:lnTo>
                  <a:lnTo>
                    <a:pt x="1910356" y="1866508"/>
                  </a:lnTo>
                  <a:lnTo>
                    <a:pt x="1922122" y="1905591"/>
                  </a:lnTo>
                  <a:cubicBezTo>
                    <a:pt x="1922398" y="1906490"/>
                    <a:pt x="1922744" y="1907389"/>
                    <a:pt x="1923091" y="1908288"/>
                  </a:cubicBezTo>
                  <a:lnTo>
                    <a:pt x="1924821" y="1912439"/>
                  </a:lnTo>
                  <a:cubicBezTo>
                    <a:pt x="1925236" y="1913407"/>
                    <a:pt x="1925721" y="1914376"/>
                    <a:pt x="1926205" y="1915344"/>
                  </a:cubicBezTo>
                  <a:lnTo>
                    <a:pt x="1928350" y="1919218"/>
                  </a:lnTo>
                  <a:cubicBezTo>
                    <a:pt x="1929043" y="1920463"/>
                    <a:pt x="1929873" y="1921708"/>
                    <a:pt x="1930773" y="1922884"/>
                  </a:cubicBezTo>
                  <a:lnTo>
                    <a:pt x="1937625" y="1931531"/>
                  </a:lnTo>
                  <a:lnTo>
                    <a:pt x="1939424" y="1934782"/>
                  </a:lnTo>
                  <a:lnTo>
                    <a:pt x="1947384" y="1955119"/>
                  </a:lnTo>
                  <a:cubicBezTo>
                    <a:pt x="1947522" y="1956226"/>
                    <a:pt x="1947661" y="1957332"/>
                    <a:pt x="1947937" y="1958370"/>
                  </a:cubicBezTo>
                  <a:lnTo>
                    <a:pt x="1950221" y="1968815"/>
                  </a:lnTo>
                  <a:cubicBezTo>
                    <a:pt x="1950429" y="1969645"/>
                    <a:pt x="1950637" y="1970406"/>
                    <a:pt x="1950844" y="1971167"/>
                  </a:cubicBezTo>
                  <a:lnTo>
                    <a:pt x="1952436" y="1976148"/>
                  </a:lnTo>
                  <a:cubicBezTo>
                    <a:pt x="1952713" y="1977047"/>
                    <a:pt x="1953059" y="1977946"/>
                    <a:pt x="1953405" y="1978776"/>
                  </a:cubicBezTo>
                  <a:lnTo>
                    <a:pt x="1955482" y="1983618"/>
                  </a:lnTo>
                  <a:cubicBezTo>
                    <a:pt x="1956035" y="1984933"/>
                    <a:pt x="1956727" y="1986178"/>
                    <a:pt x="1957488" y="1987354"/>
                  </a:cubicBezTo>
                  <a:lnTo>
                    <a:pt x="1960810" y="1992611"/>
                  </a:lnTo>
                  <a:cubicBezTo>
                    <a:pt x="1961434" y="1993579"/>
                    <a:pt x="1962057" y="1994479"/>
                    <a:pt x="1962749" y="1995309"/>
                  </a:cubicBezTo>
                  <a:lnTo>
                    <a:pt x="1967593" y="2001258"/>
                  </a:lnTo>
                  <a:cubicBezTo>
                    <a:pt x="1968631" y="2002503"/>
                    <a:pt x="1969739" y="2003679"/>
                    <a:pt x="1970985" y="2004785"/>
                  </a:cubicBezTo>
                  <a:lnTo>
                    <a:pt x="1976729" y="2009697"/>
                  </a:lnTo>
                  <a:cubicBezTo>
                    <a:pt x="1979221" y="2011841"/>
                    <a:pt x="1982058" y="2013501"/>
                    <a:pt x="1985173" y="2014677"/>
                  </a:cubicBezTo>
                  <a:lnTo>
                    <a:pt x="1991056" y="2016891"/>
                  </a:lnTo>
                  <a:cubicBezTo>
                    <a:pt x="1994170" y="2018067"/>
                    <a:pt x="1997423" y="2018620"/>
                    <a:pt x="2000676" y="2018620"/>
                  </a:cubicBezTo>
                  <a:cubicBezTo>
                    <a:pt x="2002545" y="2018620"/>
                    <a:pt x="2004483" y="2018413"/>
                    <a:pt x="2006351" y="2018067"/>
                  </a:cubicBezTo>
                  <a:lnTo>
                    <a:pt x="2008912" y="2017513"/>
                  </a:lnTo>
                  <a:cubicBezTo>
                    <a:pt x="2010781" y="2017098"/>
                    <a:pt x="2012650" y="2016545"/>
                    <a:pt x="2014380" y="2015784"/>
                  </a:cubicBezTo>
                  <a:lnTo>
                    <a:pt x="2017564" y="2014401"/>
                  </a:lnTo>
                  <a:cubicBezTo>
                    <a:pt x="2018740" y="2013916"/>
                    <a:pt x="2019848" y="2013294"/>
                    <a:pt x="2020955" y="2012602"/>
                  </a:cubicBezTo>
                  <a:lnTo>
                    <a:pt x="2023931" y="2010734"/>
                  </a:lnTo>
                  <a:cubicBezTo>
                    <a:pt x="2024900" y="2010112"/>
                    <a:pt x="2025869" y="2009489"/>
                    <a:pt x="2026769" y="2008728"/>
                  </a:cubicBezTo>
                  <a:lnTo>
                    <a:pt x="2028984" y="2006999"/>
                  </a:lnTo>
                  <a:cubicBezTo>
                    <a:pt x="2031406" y="2005062"/>
                    <a:pt x="2033482" y="2002710"/>
                    <a:pt x="2035143" y="2000012"/>
                  </a:cubicBezTo>
                  <a:lnTo>
                    <a:pt x="2036804" y="1997384"/>
                  </a:lnTo>
                  <a:cubicBezTo>
                    <a:pt x="2037220" y="1996692"/>
                    <a:pt x="2037635" y="1996070"/>
                    <a:pt x="2037981" y="1995378"/>
                  </a:cubicBezTo>
                  <a:cubicBezTo>
                    <a:pt x="2038881" y="1995447"/>
                    <a:pt x="2039850" y="1995516"/>
                    <a:pt x="2040750" y="1995516"/>
                  </a:cubicBezTo>
                  <a:cubicBezTo>
                    <a:pt x="2051823" y="1995516"/>
                    <a:pt x="2062136" y="1988806"/>
                    <a:pt x="2066427" y="1978223"/>
                  </a:cubicBezTo>
                  <a:cubicBezTo>
                    <a:pt x="2068365" y="1973381"/>
                    <a:pt x="2068849" y="1968193"/>
                    <a:pt x="2068088" y="1963350"/>
                  </a:cubicBezTo>
                  <a:cubicBezTo>
                    <a:pt x="2072310" y="1959339"/>
                    <a:pt x="2075217" y="1953943"/>
                    <a:pt x="2076255" y="1948063"/>
                  </a:cubicBezTo>
                  <a:lnTo>
                    <a:pt x="2077085" y="1943290"/>
                  </a:lnTo>
                  <a:cubicBezTo>
                    <a:pt x="2077293" y="1942045"/>
                    <a:pt x="2077431" y="1940800"/>
                    <a:pt x="2077501" y="1939486"/>
                  </a:cubicBezTo>
                  <a:lnTo>
                    <a:pt x="2077847" y="1929732"/>
                  </a:lnTo>
                  <a:cubicBezTo>
                    <a:pt x="2077916" y="1927657"/>
                    <a:pt x="2077777" y="1925513"/>
                    <a:pt x="2077362" y="1923437"/>
                  </a:cubicBezTo>
                  <a:lnTo>
                    <a:pt x="2076532" y="1919218"/>
                  </a:lnTo>
                  <a:lnTo>
                    <a:pt x="2076532" y="1918249"/>
                  </a:lnTo>
                  <a:cubicBezTo>
                    <a:pt x="2076532" y="1918249"/>
                    <a:pt x="2079854" y="1912992"/>
                    <a:pt x="2079854" y="1912992"/>
                  </a:cubicBezTo>
                  <a:cubicBezTo>
                    <a:pt x="2080684" y="1911678"/>
                    <a:pt x="2081376" y="1910225"/>
                    <a:pt x="2081999" y="1908773"/>
                  </a:cubicBezTo>
                  <a:lnTo>
                    <a:pt x="2083522" y="1904968"/>
                  </a:lnTo>
                  <a:cubicBezTo>
                    <a:pt x="2083937" y="1904000"/>
                    <a:pt x="2084214" y="1903031"/>
                    <a:pt x="2084491" y="1901994"/>
                  </a:cubicBezTo>
                  <a:lnTo>
                    <a:pt x="2085667" y="1897636"/>
                  </a:lnTo>
                  <a:cubicBezTo>
                    <a:pt x="2085875" y="1896806"/>
                    <a:pt x="2086083" y="1895906"/>
                    <a:pt x="2086221" y="1895076"/>
                  </a:cubicBezTo>
                  <a:lnTo>
                    <a:pt x="2086982" y="1890649"/>
                  </a:lnTo>
                  <a:cubicBezTo>
                    <a:pt x="2087190" y="1889473"/>
                    <a:pt x="2087328" y="1888228"/>
                    <a:pt x="2087328" y="1886983"/>
                  </a:cubicBezTo>
                  <a:lnTo>
                    <a:pt x="2087467" y="1883040"/>
                  </a:lnTo>
                  <a:cubicBezTo>
                    <a:pt x="2087536" y="1881172"/>
                    <a:pt x="2087467" y="1879236"/>
                    <a:pt x="2087121" y="1877368"/>
                  </a:cubicBezTo>
                  <a:cubicBezTo>
                    <a:pt x="2087121" y="1874463"/>
                    <a:pt x="2086705" y="1871488"/>
                    <a:pt x="2085737" y="1868583"/>
                  </a:cubicBezTo>
                  <a:lnTo>
                    <a:pt x="2085252" y="1867130"/>
                  </a:lnTo>
                  <a:lnTo>
                    <a:pt x="2084006" y="1861458"/>
                  </a:lnTo>
                  <a:lnTo>
                    <a:pt x="2084214" y="1859660"/>
                  </a:lnTo>
                  <a:cubicBezTo>
                    <a:pt x="2084422" y="1857861"/>
                    <a:pt x="2084491" y="1856062"/>
                    <a:pt x="2084352" y="1854264"/>
                  </a:cubicBezTo>
                  <a:lnTo>
                    <a:pt x="2084352" y="1853572"/>
                  </a:lnTo>
                  <a:cubicBezTo>
                    <a:pt x="2086013" y="1852811"/>
                    <a:pt x="2087674" y="1851774"/>
                    <a:pt x="2089266" y="1850667"/>
                  </a:cubicBezTo>
                  <a:lnTo>
                    <a:pt x="2090374" y="1849837"/>
                  </a:lnTo>
                  <a:cubicBezTo>
                    <a:pt x="2092589" y="1848177"/>
                    <a:pt x="2094596" y="1846171"/>
                    <a:pt x="2096257" y="1843957"/>
                  </a:cubicBezTo>
                  <a:lnTo>
                    <a:pt x="2097502" y="1842228"/>
                  </a:lnTo>
                  <a:lnTo>
                    <a:pt x="2097502" y="1842228"/>
                  </a:lnTo>
                  <a:cubicBezTo>
                    <a:pt x="2098125" y="1842089"/>
                    <a:pt x="2098817" y="1841882"/>
                    <a:pt x="2099440" y="1841674"/>
                  </a:cubicBezTo>
                  <a:lnTo>
                    <a:pt x="2104423" y="1840083"/>
                  </a:lnTo>
                  <a:cubicBezTo>
                    <a:pt x="2107261" y="1839184"/>
                    <a:pt x="2109961" y="1837801"/>
                    <a:pt x="2112383" y="1836071"/>
                  </a:cubicBezTo>
                  <a:lnTo>
                    <a:pt x="2116397" y="1833166"/>
                  </a:lnTo>
                  <a:cubicBezTo>
                    <a:pt x="2120342" y="1830330"/>
                    <a:pt x="2123388" y="1826456"/>
                    <a:pt x="2125395" y="1822029"/>
                  </a:cubicBezTo>
                  <a:lnTo>
                    <a:pt x="2127402" y="1817602"/>
                  </a:lnTo>
                  <a:cubicBezTo>
                    <a:pt x="2127609" y="1817049"/>
                    <a:pt x="2127886" y="1816564"/>
                    <a:pt x="2128025" y="1816011"/>
                  </a:cubicBezTo>
                  <a:cubicBezTo>
                    <a:pt x="2129132" y="1815389"/>
                    <a:pt x="2130101" y="1814766"/>
                    <a:pt x="2131139" y="1814005"/>
                  </a:cubicBezTo>
                  <a:lnTo>
                    <a:pt x="2135707" y="1810616"/>
                  </a:lnTo>
                  <a:cubicBezTo>
                    <a:pt x="2136745" y="1809785"/>
                    <a:pt x="2137783" y="1808955"/>
                    <a:pt x="2138683" y="1807987"/>
                  </a:cubicBezTo>
                  <a:lnTo>
                    <a:pt x="2144843" y="1801761"/>
                  </a:lnTo>
                  <a:lnTo>
                    <a:pt x="2152664" y="1796297"/>
                  </a:lnTo>
                  <a:cubicBezTo>
                    <a:pt x="2153286" y="1795812"/>
                    <a:pt x="2153979" y="1795328"/>
                    <a:pt x="2154533" y="1794844"/>
                  </a:cubicBezTo>
                  <a:lnTo>
                    <a:pt x="2159308" y="1790832"/>
                  </a:lnTo>
                  <a:cubicBezTo>
                    <a:pt x="2160208" y="1790071"/>
                    <a:pt x="2160969" y="1789310"/>
                    <a:pt x="2161800" y="1788480"/>
                  </a:cubicBezTo>
                  <a:lnTo>
                    <a:pt x="2166091" y="1783845"/>
                  </a:lnTo>
                  <a:cubicBezTo>
                    <a:pt x="2166783" y="1783084"/>
                    <a:pt x="2167406" y="1782323"/>
                    <a:pt x="2168028" y="1781493"/>
                  </a:cubicBezTo>
                  <a:lnTo>
                    <a:pt x="2175227" y="1771809"/>
                  </a:lnTo>
                  <a:lnTo>
                    <a:pt x="2175711" y="1771325"/>
                  </a:lnTo>
                  <a:lnTo>
                    <a:pt x="2176265" y="1770841"/>
                  </a:lnTo>
                  <a:lnTo>
                    <a:pt x="2179379" y="1768835"/>
                  </a:lnTo>
                  <a:cubicBezTo>
                    <a:pt x="2179379" y="1768835"/>
                    <a:pt x="2179794" y="1768558"/>
                    <a:pt x="2180002" y="1768420"/>
                  </a:cubicBezTo>
                  <a:lnTo>
                    <a:pt x="2185608" y="1766759"/>
                  </a:lnTo>
                  <a:cubicBezTo>
                    <a:pt x="2187339" y="1766275"/>
                    <a:pt x="2189069" y="1765584"/>
                    <a:pt x="2190661" y="1764684"/>
                  </a:cubicBezTo>
                  <a:lnTo>
                    <a:pt x="2195505" y="1762125"/>
                  </a:lnTo>
                  <a:cubicBezTo>
                    <a:pt x="2197858" y="1760880"/>
                    <a:pt x="2199935" y="1759358"/>
                    <a:pt x="2201803" y="1757629"/>
                  </a:cubicBezTo>
                  <a:cubicBezTo>
                    <a:pt x="2202357" y="1757214"/>
                    <a:pt x="2202980" y="1756799"/>
                    <a:pt x="2203534" y="1756383"/>
                  </a:cubicBezTo>
                  <a:lnTo>
                    <a:pt x="2206925" y="1753686"/>
                  </a:lnTo>
                  <a:cubicBezTo>
                    <a:pt x="2208655" y="1752302"/>
                    <a:pt x="2210178" y="1750711"/>
                    <a:pt x="2211562" y="1748982"/>
                  </a:cubicBezTo>
                  <a:lnTo>
                    <a:pt x="2214538" y="1745177"/>
                  </a:lnTo>
                  <a:cubicBezTo>
                    <a:pt x="2215161" y="1744417"/>
                    <a:pt x="2215715" y="1743586"/>
                    <a:pt x="2216269" y="1742687"/>
                  </a:cubicBezTo>
                  <a:lnTo>
                    <a:pt x="2220560" y="1735631"/>
                  </a:lnTo>
                  <a:cubicBezTo>
                    <a:pt x="2222013" y="1733210"/>
                    <a:pt x="2223121" y="1730651"/>
                    <a:pt x="2223812" y="1727884"/>
                  </a:cubicBezTo>
                  <a:cubicBezTo>
                    <a:pt x="2225059" y="1727884"/>
                    <a:pt x="2226304" y="1727746"/>
                    <a:pt x="2227550" y="1727538"/>
                  </a:cubicBezTo>
                  <a:cubicBezTo>
                    <a:pt x="2228311" y="1727746"/>
                    <a:pt x="2229142" y="1727953"/>
                    <a:pt x="2229972" y="1728091"/>
                  </a:cubicBezTo>
                  <a:cubicBezTo>
                    <a:pt x="2231564" y="1728368"/>
                    <a:pt x="2233156" y="1728506"/>
                    <a:pt x="2234748" y="1728506"/>
                  </a:cubicBezTo>
                  <a:cubicBezTo>
                    <a:pt x="2237932" y="1728506"/>
                    <a:pt x="2241046" y="1727953"/>
                    <a:pt x="2243953" y="1726916"/>
                  </a:cubicBezTo>
                  <a:cubicBezTo>
                    <a:pt x="2246375" y="1726570"/>
                    <a:pt x="2248729" y="1725878"/>
                    <a:pt x="2250944" y="1724979"/>
                  </a:cubicBezTo>
                  <a:cubicBezTo>
                    <a:pt x="2252189" y="1724840"/>
                    <a:pt x="2253435" y="1724564"/>
                    <a:pt x="2254681" y="1724287"/>
                  </a:cubicBezTo>
                  <a:cubicBezTo>
                    <a:pt x="2256619" y="1724080"/>
                    <a:pt x="2258487" y="1723664"/>
                    <a:pt x="2260356" y="1723111"/>
                  </a:cubicBezTo>
                  <a:cubicBezTo>
                    <a:pt x="2261602" y="1723249"/>
                    <a:pt x="2262848" y="1723388"/>
                    <a:pt x="2264163" y="1723388"/>
                  </a:cubicBezTo>
                  <a:cubicBezTo>
                    <a:pt x="2268938" y="1723388"/>
                    <a:pt x="2273783" y="1722143"/>
                    <a:pt x="2278074" y="1719652"/>
                  </a:cubicBezTo>
                  <a:lnTo>
                    <a:pt x="2278282" y="1719652"/>
                  </a:lnTo>
                  <a:cubicBezTo>
                    <a:pt x="2278282" y="1719652"/>
                    <a:pt x="2278489" y="1720137"/>
                    <a:pt x="2278628" y="1720413"/>
                  </a:cubicBezTo>
                  <a:lnTo>
                    <a:pt x="2280358" y="1724771"/>
                  </a:lnTo>
                  <a:cubicBezTo>
                    <a:pt x="2281258" y="1727123"/>
                    <a:pt x="2282504" y="1729268"/>
                    <a:pt x="2284026" y="1731274"/>
                  </a:cubicBezTo>
                  <a:lnTo>
                    <a:pt x="2287071" y="1735286"/>
                  </a:lnTo>
                  <a:cubicBezTo>
                    <a:pt x="2287417" y="1735701"/>
                    <a:pt x="2287695" y="1736116"/>
                    <a:pt x="2288041" y="1736531"/>
                  </a:cubicBezTo>
                  <a:lnTo>
                    <a:pt x="2295308" y="1746215"/>
                  </a:lnTo>
                  <a:cubicBezTo>
                    <a:pt x="2296899" y="1748359"/>
                    <a:pt x="2298837" y="1750227"/>
                    <a:pt x="2300914" y="1751818"/>
                  </a:cubicBezTo>
                  <a:lnTo>
                    <a:pt x="2301883" y="1753271"/>
                  </a:lnTo>
                  <a:cubicBezTo>
                    <a:pt x="2303474" y="1755692"/>
                    <a:pt x="2305413" y="1757905"/>
                    <a:pt x="2307627" y="1759773"/>
                  </a:cubicBezTo>
                  <a:lnTo>
                    <a:pt x="2308319" y="1761917"/>
                  </a:lnTo>
                  <a:cubicBezTo>
                    <a:pt x="2309288" y="1764961"/>
                    <a:pt x="2310742" y="1767866"/>
                    <a:pt x="2312680" y="1770426"/>
                  </a:cubicBezTo>
                  <a:lnTo>
                    <a:pt x="2315171" y="1773677"/>
                  </a:lnTo>
                  <a:cubicBezTo>
                    <a:pt x="2316555" y="1775475"/>
                    <a:pt x="2318078" y="1777066"/>
                    <a:pt x="2319877" y="1778519"/>
                  </a:cubicBezTo>
                  <a:lnTo>
                    <a:pt x="2322438" y="1780594"/>
                  </a:lnTo>
                  <a:cubicBezTo>
                    <a:pt x="2323477" y="1781424"/>
                    <a:pt x="2324515" y="1782185"/>
                    <a:pt x="2325691" y="1782808"/>
                  </a:cubicBezTo>
                  <a:lnTo>
                    <a:pt x="2327629" y="1791524"/>
                  </a:lnTo>
                  <a:lnTo>
                    <a:pt x="2327629" y="1791800"/>
                  </a:lnTo>
                  <a:cubicBezTo>
                    <a:pt x="2327629" y="1791800"/>
                    <a:pt x="2327006" y="1793876"/>
                    <a:pt x="2327006" y="1793876"/>
                  </a:cubicBezTo>
                  <a:lnTo>
                    <a:pt x="2323684" y="1802522"/>
                  </a:lnTo>
                  <a:cubicBezTo>
                    <a:pt x="2323338" y="1803491"/>
                    <a:pt x="2322992" y="1804459"/>
                    <a:pt x="2322715" y="1805497"/>
                  </a:cubicBezTo>
                  <a:lnTo>
                    <a:pt x="2321192" y="1811446"/>
                  </a:lnTo>
                  <a:cubicBezTo>
                    <a:pt x="2320224" y="1815112"/>
                    <a:pt x="2320016" y="1818916"/>
                    <a:pt x="2320639" y="1822652"/>
                  </a:cubicBezTo>
                  <a:lnTo>
                    <a:pt x="2321262" y="1826595"/>
                  </a:lnTo>
                  <a:cubicBezTo>
                    <a:pt x="2323131" y="1838700"/>
                    <a:pt x="2332682" y="1848038"/>
                    <a:pt x="2344655" y="1849768"/>
                  </a:cubicBezTo>
                  <a:cubicBezTo>
                    <a:pt x="2347562" y="1851359"/>
                    <a:pt x="2350746" y="1852327"/>
                    <a:pt x="2353930" y="1852811"/>
                  </a:cubicBezTo>
                  <a:cubicBezTo>
                    <a:pt x="2356283" y="1853780"/>
                    <a:pt x="2358774" y="1854402"/>
                    <a:pt x="2361404" y="1854679"/>
                  </a:cubicBezTo>
                  <a:lnTo>
                    <a:pt x="2363134" y="1854887"/>
                  </a:lnTo>
                  <a:cubicBezTo>
                    <a:pt x="2365764" y="1855717"/>
                    <a:pt x="2368602" y="1856201"/>
                    <a:pt x="2371578" y="1856201"/>
                  </a:cubicBezTo>
                  <a:lnTo>
                    <a:pt x="2374070" y="1856201"/>
                  </a:lnTo>
                  <a:cubicBezTo>
                    <a:pt x="2379330" y="1856201"/>
                    <a:pt x="2384451" y="1854679"/>
                    <a:pt x="2388881" y="1851912"/>
                  </a:cubicBezTo>
                  <a:lnTo>
                    <a:pt x="2391442" y="1850321"/>
                  </a:lnTo>
                  <a:cubicBezTo>
                    <a:pt x="2392895" y="1849353"/>
                    <a:pt x="2394349" y="1848315"/>
                    <a:pt x="2395594" y="1847070"/>
                  </a:cubicBezTo>
                  <a:lnTo>
                    <a:pt x="2395940" y="1851082"/>
                  </a:lnTo>
                  <a:cubicBezTo>
                    <a:pt x="2396217" y="1853987"/>
                    <a:pt x="2396909" y="1856823"/>
                    <a:pt x="2398086" y="1859521"/>
                  </a:cubicBezTo>
                  <a:lnTo>
                    <a:pt x="2398640" y="1860835"/>
                  </a:lnTo>
                  <a:cubicBezTo>
                    <a:pt x="2398640" y="1860835"/>
                    <a:pt x="2398778" y="1861181"/>
                    <a:pt x="2398917" y="1861389"/>
                  </a:cubicBezTo>
                  <a:cubicBezTo>
                    <a:pt x="2399124" y="1862219"/>
                    <a:pt x="2399401" y="1862980"/>
                    <a:pt x="2399678" y="1863810"/>
                  </a:cubicBezTo>
                  <a:lnTo>
                    <a:pt x="2400716" y="1866577"/>
                  </a:lnTo>
                  <a:cubicBezTo>
                    <a:pt x="2400924" y="1867061"/>
                    <a:pt x="2401062" y="1867545"/>
                    <a:pt x="2401270" y="1867960"/>
                  </a:cubicBezTo>
                  <a:cubicBezTo>
                    <a:pt x="2401270" y="1868790"/>
                    <a:pt x="2401270" y="1869621"/>
                    <a:pt x="2401339" y="1870451"/>
                  </a:cubicBezTo>
                  <a:lnTo>
                    <a:pt x="2401616" y="1873425"/>
                  </a:lnTo>
                  <a:cubicBezTo>
                    <a:pt x="2401824" y="1875777"/>
                    <a:pt x="2402308" y="1878129"/>
                    <a:pt x="2403139" y="1880342"/>
                  </a:cubicBezTo>
                  <a:lnTo>
                    <a:pt x="2404108" y="1883109"/>
                  </a:lnTo>
                  <a:cubicBezTo>
                    <a:pt x="2405838" y="1887951"/>
                    <a:pt x="2408814" y="1892102"/>
                    <a:pt x="2412620" y="1895215"/>
                  </a:cubicBezTo>
                  <a:lnTo>
                    <a:pt x="2412759" y="1896045"/>
                  </a:lnTo>
                  <a:lnTo>
                    <a:pt x="2412759" y="1897359"/>
                  </a:lnTo>
                  <a:cubicBezTo>
                    <a:pt x="2412759" y="1897359"/>
                    <a:pt x="2412690" y="1897636"/>
                    <a:pt x="2412620" y="1897774"/>
                  </a:cubicBezTo>
                  <a:cubicBezTo>
                    <a:pt x="2411928" y="1901302"/>
                    <a:pt x="2411928" y="1904968"/>
                    <a:pt x="2412620" y="1908565"/>
                  </a:cubicBezTo>
                  <a:cubicBezTo>
                    <a:pt x="2412551" y="1909464"/>
                    <a:pt x="2412482" y="1910294"/>
                    <a:pt x="2412482" y="1911194"/>
                  </a:cubicBezTo>
                  <a:lnTo>
                    <a:pt x="2412482" y="1912785"/>
                  </a:lnTo>
                  <a:cubicBezTo>
                    <a:pt x="2412482" y="1915898"/>
                    <a:pt x="2413036" y="1919010"/>
                    <a:pt x="2414074" y="1921985"/>
                  </a:cubicBezTo>
                  <a:lnTo>
                    <a:pt x="2412897" y="1924337"/>
                  </a:lnTo>
                  <a:cubicBezTo>
                    <a:pt x="2411790" y="1926550"/>
                    <a:pt x="2411029" y="1928833"/>
                    <a:pt x="2410544" y="1931254"/>
                  </a:cubicBezTo>
                  <a:lnTo>
                    <a:pt x="2410267" y="1932707"/>
                  </a:lnTo>
                  <a:cubicBezTo>
                    <a:pt x="2409921" y="1934298"/>
                    <a:pt x="2409783" y="1935958"/>
                    <a:pt x="2409783" y="1937618"/>
                  </a:cubicBezTo>
                  <a:lnTo>
                    <a:pt x="2409644" y="1945227"/>
                  </a:lnTo>
                  <a:cubicBezTo>
                    <a:pt x="2409644" y="1946818"/>
                    <a:pt x="2409714" y="1948409"/>
                    <a:pt x="2409990" y="1950000"/>
                  </a:cubicBezTo>
                  <a:lnTo>
                    <a:pt x="2410406" y="1952698"/>
                  </a:lnTo>
                  <a:cubicBezTo>
                    <a:pt x="2410406" y="1952698"/>
                    <a:pt x="2410406" y="1952905"/>
                    <a:pt x="2410406" y="1952974"/>
                  </a:cubicBezTo>
                  <a:lnTo>
                    <a:pt x="2407637" y="1961068"/>
                  </a:lnTo>
                  <a:cubicBezTo>
                    <a:pt x="2407153" y="1962590"/>
                    <a:pt x="2406738" y="1964112"/>
                    <a:pt x="2406530" y="1965633"/>
                  </a:cubicBezTo>
                  <a:lnTo>
                    <a:pt x="2404454" y="1978915"/>
                  </a:lnTo>
                  <a:cubicBezTo>
                    <a:pt x="2403485" y="1985209"/>
                    <a:pt x="2404661" y="1991712"/>
                    <a:pt x="2407914" y="1997245"/>
                  </a:cubicBezTo>
                  <a:lnTo>
                    <a:pt x="2411582" y="2003402"/>
                  </a:lnTo>
                  <a:cubicBezTo>
                    <a:pt x="2415250" y="2009628"/>
                    <a:pt x="2420995" y="2013986"/>
                    <a:pt x="2427501" y="2015922"/>
                  </a:cubicBezTo>
                  <a:cubicBezTo>
                    <a:pt x="2428677" y="2017306"/>
                    <a:pt x="2429923" y="2018620"/>
                    <a:pt x="2431307" y="2019727"/>
                  </a:cubicBezTo>
                  <a:lnTo>
                    <a:pt x="2431723" y="2020073"/>
                  </a:lnTo>
                  <a:cubicBezTo>
                    <a:pt x="2431723" y="2020073"/>
                    <a:pt x="2431792" y="2020142"/>
                    <a:pt x="2431861" y="2020211"/>
                  </a:cubicBezTo>
                  <a:cubicBezTo>
                    <a:pt x="2433176" y="2022425"/>
                    <a:pt x="2434699" y="2024431"/>
                    <a:pt x="2436568" y="2026160"/>
                  </a:cubicBezTo>
                  <a:cubicBezTo>
                    <a:pt x="2437329" y="2027958"/>
                    <a:pt x="2438229" y="2029757"/>
                    <a:pt x="2439336" y="2031417"/>
                  </a:cubicBezTo>
                  <a:lnTo>
                    <a:pt x="2440859" y="2033700"/>
                  </a:lnTo>
                  <a:cubicBezTo>
                    <a:pt x="2441758" y="2035014"/>
                    <a:pt x="2442727" y="2036190"/>
                    <a:pt x="2443765" y="2037366"/>
                  </a:cubicBezTo>
                  <a:lnTo>
                    <a:pt x="2446949" y="2040756"/>
                  </a:lnTo>
                  <a:cubicBezTo>
                    <a:pt x="2446949" y="2040756"/>
                    <a:pt x="2447087" y="2041101"/>
                    <a:pt x="2447157" y="2041240"/>
                  </a:cubicBezTo>
                  <a:lnTo>
                    <a:pt x="2448748" y="2044699"/>
                  </a:lnTo>
                  <a:lnTo>
                    <a:pt x="2449371" y="2050855"/>
                  </a:lnTo>
                  <a:cubicBezTo>
                    <a:pt x="2449441" y="2051823"/>
                    <a:pt x="2449648" y="2052792"/>
                    <a:pt x="2449787" y="2053829"/>
                  </a:cubicBezTo>
                  <a:lnTo>
                    <a:pt x="2453939" y="2073890"/>
                  </a:lnTo>
                  <a:cubicBezTo>
                    <a:pt x="2454078" y="2074651"/>
                    <a:pt x="2454286" y="2075412"/>
                    <a:pt x="2454493" y="2076103"/>
                  </a:cubicBezTo>
                  <a:lnTo>
                    <a:pt x="2455601" y="2079908"/>
                  </a:lnTo>
                  <a:cubicBezTo>
                    <a:pt x="2455947" y="2080945"/>
                    <a:pt x="2456293" y="2081983"/>
                    <a:pt x="2456708" y="2083020"/>
                  </a:cubicBezTo>
                  <a:lnTo>
                    <a:pt x="2458161" y="2086410"/>
                  </a:lnTo>
                  <a:lnTo>
                    <a:pt x="2458438" y="2087378"/>
                  </a:lnTo>
                  <a:cubicBezTo>
                    <a:pt x="2458784" y="2088555"/>
                    <a:pt x="2459269" y="2089730"/>
                    <a:pt x="2459822" y="2090906"/>
                  </a:cubicBezTo>
                  <a:lnTo>
                    <a:pt x="2460445" y="2092290"/>
                  </a:lnTo>
                  <a:cubicBezTo>
                    <a:pt x="2461276" y="2094019"/>
                    <a:pt x="2462245" y="2095679"/>
                    <a:pt x="2463421" y="2097201"/>
                  </a:cubicBezTo>
                  <a:lnTo>
                    <a:pt x="2464598" y="2098723"/>
                  </a:lnTo>
                  <a:cubicBezTo>
                    <a:pt x="2465151" y="2099415"/>
                    <a:pt x="2465705" y="2100106"/>
                    <a:pt x="2466328" y="2100798"/>
                  </a:cubicBezTo>
                  <a:lnTo>
                    <a:pt x="2468197" y="2102804"/>
                  </a:lnTo>
                  <a:cubicBezTo>
                    <a:pt x="2468197" y="2103150"/>
                    <a:pt x="2468266" y="2103565"/>
                    <a:pt x="2468335" y="2103911"/>
                  </a:cubicBezTo>
                  <a:lnTo>
                    <a:pt x="2468543" y="2105018"/>
                  </a:lnTo>
                  <a:cubicBezTo>
                    <a:pt x="2469304" y="2109722"/>
                    <a:pt x="2471311" y="2114149"/>
                    <a:pt x="2474287" y="2117884"/>
                  </a:cubicBezTo>
                  <a:lnTo>
                    <a:pt x="2475187" y="2118991"/>
                  </a:lnTo>
                  <a:cubicBezTo>
                    <a:pt x="2476917" y="2121135"/>
                    <a:pt x="2478994" y="2123003"/>
                    <a:pt x="2481278" y="2124594"/>
                  </a:cubicBezTo>
                  <a:lnTo>
                    <a:pt x="2512146" y="2145346"/>
                  </a:lnTo>
                  <a:cubicBezTo>
                    <a:pt x="2513253" y="2146107"/>
                    <a:pt x="2514361" y="2146729"/>
                    <a:pt x="2515537" y="2147283"/>
                  </a:cubicBezTo>
                  <a:lnTo>
                    <a:pt x="2518306" y="2148597"/>
                  </a:lnTo>
                  <a:cubicBezTo>
                    <a:pt x="2518859" y="2149289"/>
                    <a:pt x="2519482" y="2149911"/>
                    <a:pt x="2520105" y="2150534"/>
                  </a:cubicBezTo>
                  <a:lnTo>
                    <a:pt x="2520867" y="2151295"/>
                  </a:lnTo>
                  <a:cubicBezTo>
                    <a:pt x="2524535" y="2154754"/>
                    <a:pt x="2529033" y="2157175"/>
                    <a:pt x="2533947" y="2158282"/>
                  </a:cubicBezTo>
                  <a:lnTo>
                    <a:pt x="2535747" y="2158697"/>
                  </a:lnTo>
                  <a:cubicBezTo>
                    <a:pt x="2537754" y="2159112"/>
                    <a:pt x="2539761" y="2159388"/>
                    <a:pt x="2541837" y="2159388"/>
                  </a:cubicBezTo>
                  <a:cubicBezTo>
                    <a:pt x="2544191" y="2159388"/>
                    <a:pt x="2546613" y="2159112"/>
                    <a:pt x="2548897" y="2158489"/>
                  </a:cubicBezTo>
                  <a:lnTo>
                    <a:pt x="2549104" y="2158489"/>
                  </a:lnTo>
                  <a:cubicBezTo>
                    <a:pt x="2551043" y="2158835"/>
                    <a:pt x="2552980" y="2159042"/>
                    <a:pt x="2554988" y="2159042"/>
                  </a:cubicBezTo>
                  <a:cubicBezTo>
                    <a:pt x="2557341" y="2159042"/>
                    <a:pt x="2559694" y="2158766"/>
                    <a:pt x="2562047" y="2158143"/>
                  </a:cubicBezTo>
                  <a:lnTo>
                    <a:pt x="2563985" y="2157659"/>
                  </a:lnTo>
                  <a:cubicBezTo>
                    <a:pt x="2574920" y="2154754"/>
                    <a:pt x="2583018" y="2145553"/>
                    <a:pt x="2584402" y="2134278"/>
                  </a:cubicBezTo>
                  <a:lnTo>
                    <a:pt x="2584818" y="2131096"/>
                  </a:lnTo>
                  <a:cubicBezTo>
                    <a:pt x="2585371" y="2126877"/>
                    <a:pt x="2584818" y="2122519"/>
                    <a:pt x="2583433" y="2118507"/>
                  </a:cubicBezTo>
                  <a:lnTo>
                    <a:pt x="2581634" y="2113388"/>
                  </a:lnTo>
                  <a:cubicBezTo>
                    <a:pt x="2581288" y="2112350"/>
                    <a:pt x="2580872" y="2111382"/>
                    <a:pt x="2580388" y="2110413"/>
                  </a:cubicBezTo>
                  <a:lnTo>
                    <a:pt x="2573605" y="2096579"/>
                  </a:lnTo>
                  <a:cubicBezTo>
                    <a:pt x="2573121" y="2095541"/>
                    <a:pt x="2572498" y="2094503"/>
                    <a:pt x="2571875" y="2093535"/>
                  </a:cubicBezTo>
                  <a:lnTo>
                    <a:pt x="2570837" y="2091944"/>
                  </a:lnTo>
                  <a:cubicBezTo>
                    <a:pt x="2569937" y="2090561"/>
                    <a:pt x="2568899" y="2089315"/>
                    <a:pt x="2567791" y="2088139"/>
                  </a:cubicBezTo>
                  <a:lnTo>
                    <a:pt x="2567791" y="2086410"/>
                  </a:lnTo>
                  <a:cubicBezTo>
                    <a:pt x="2567791" y="2084612"/>
                    <a:pt x="2567515" y="2082882"/>
                    <a:pt x="2567169" y="2081084"/>
                  </a:cubicBezTo>
                  <a:lnTo>
                    <a:pt x="2566822" y="2079493"/>
                  </a:lnTo>
                  <a:lnTo>
                    <a:pt x="2567722" y="2073198"/>
                  </a:lnTo>
                  <a:cubicBezTo>
                    <a:pt x="2567999" y="2071538"/>
                    <a:pt x="2568069" y="2069809"/>
                    <a:pt x="2567999" y="2068148"/>
                  </a:cubicBezTo>
                  <a:lnTo>
                    <a:pt x="2567791" y="2063444"/>
                  </a:lnTo>
                  <a:cubicBezTo>
                    <a:pt x="2567791" y="2061923"/>
                    <a:pt x="2567515" y="2060332"/>
                    <a:pt x="2567238" y="2058810"/>
                  </a:cubicBezTo>
                  <a:lnTo>
                    <a:pt x="2566338" y="2054521"/>
                  </a:lnTo>
                  <a:cubicBezTo>
                    <a:pt x="2566061" y="2053068"/>
                    <a:pt x="2565577" y="2051616"/>
                    <a:pt x="2565092" y="2050232"/>
                  </a:cubicBezTo>
                  <a:lnTo>
                    <a:pt x="2563500" y="2046151"/>
                  </a:lnTo>
                  <a:cubicBezTo>
                    <a:pt x="2563154" y="2045183"/>
                    <a:pt x="2562739" y="2044284"/>
                    <a:pt x="2562255" y="2043384"/>
                  </a:cubicBezTo>
                  <a:lnTo>
                    <a:pt x="2560109" y="2039234"/>
                  </a:lnTo>
                  <a:cubicBezTo>
                    <a:pt x="2559486" y="2038127"/>
                    <a:pt x="2558863" y="2037020"/>
                    <a:pt x="2558102" y="2035983"/>
                  </a:cubicBezTo>
                  <a:lnTo>
                    <a:pt x="2555818" y="2032801"/>
                  </a:lnTo>
                  <a:cubicBezTo>
                    <a:pt x="2554988" y="2031625"/>
                    <a:pt x="2554088" y="2030518"/>
                    <a:pt x="2553049" y="2029480"/>
                  </a:cubicBezTo>
                  <a:lnTo>
                    <a:pt x="2550558" y="2026921"/>
                  </a:lnTo>
                  <a:cubicBezTo>
                    <a:pt x="2549797" y="2026160"/>
                    <a:pt x="2549036" y="2025399"/>
                    <a:pt x="2548136" y="2024707"/>
                  </a:cubicBezTo>
                  <a:lnTo>
                    <a:pt x="2543706" y="2021110"/>
                  </a:lnTo>
                  <a:lnTo>
                    <a:pt x="2542806" y="2020211"/>
                  </a:lnTo>
                  <a:lnTo>
                    <a:pt x="2541007" y="2017859"/>
                  </a:lnTo>
                  <a:cubicBezTo>
                    <a:pt x="2540176" y="2016822"/>
                    <a:pt x="2539346" y="2015784"/>
                    <a:pt x="2538377" y="2014885"/>
                  </a:cubicBezTo>
                  <a:lnTo>
                    <a:pt x="2535401" y="2011979"/>
                  </a:lnTo>
                  <a:cubicBezTo>
                    <a:pt x="2532701" y="2009351"/>
                    <a:pt x="2529587" y="2007345"/>
                    <a:pt x="2526057" y="2005961"/>
                  </a:cubicBezTo>
                  <a:cubicBezTo>
                    <a:pt x="2525919" y="2005685"/>
                    <a:pt x="2525711" y="2005408"/>
                    <a:pt x="2525504" y="2005131"/>
                  </a:cubicBezTo>
                  <a:lnTo>
                    <a:pt x="2524119" y="2003056"/>
                  </a:lnTo>
                  <a:cubicBezTo>
                    <a:pt x="2522666" y="2000912"/>
                    <a:pt x="2520936" y="1998975"/>
                    <a:pt x="2518928" y="1997384"/>
                  </a:cubicBezTo>
                  <a:lnTo>
                    <a:pt x="2517060" y="1995862"/>
                  </a:lnTo>
                  <a:cubicBezTo>
                    <a:pt x="2514084" y="1993441"/>
                    <a:pt x="2510692" y="1991642"/>
                    <a:pt x="2507024" y="1990605"/>
                  </a:cubicBezTo>
                  <a:lnTo>
                    <a:pt x="2503564" y="1989636"/>
                  </a:lnTo>
                  <a:lnTo>
                    <a:pt x="2501972" y="1982442"/>
                  </a:lnTo>
                  <a:cubicBezTo>
                    <a:pt x="2501349" y="1979745"/>
                    <a:pt x="2500380" y="1977185"/>
                    <a:pt x="2498996" y="1974764"/>
                  </a:cubicBezTo>
                  <a:lnTo>
                    <a:pt x="2495812" y="1969161"/>
                  </a:lnTo>
                  <a:cubicBezTo>
                    <a:pt x="2495258" y="1968193"/>
                    <a:pt x="2494635" y="1967293"/>
                    <a:pt x="2494013" y="1966394"/>
                  </a:cubicBezTo>
                  <a:cubicBezTo>
                    <a:pt x="2494013" y="1966256"/>
                    <a:pt x="2494013" y="1966187"/>
                    <a:pt x="2493943" y="1966048"/>
                  </a:cubicBezTo>
                  <a:lnTo>
                    <a:pt x="2492421" y="1960791"/>
                  </a:lnTo>
                  <a:cubicBezTo>
                    <a:pt x="2490760" y="1955188"/>
                    <a:pt x="2487368" y="1950208"/>
                    <a:pt x="2482731" y="1946680"/>
                  </a:cubicBezTo>
                  <a:lnTo>
                    <a:pt x="2481485" y="1945711"/>
                  </a:lnTo>
                  <a:lnTo>
                    <a:pt x="2481901" y="1944812"/>
                  </a:lnTo>
                  <a:cubicBezTo>
                    <a:pt x="2482385" y="1943913"/>
                    <a:pt x="2482801" y="1942944"/>
                    <a:pt x="2483146" y="1941976"/>
                  </a:cubicBezTo>
                  <a:lnTo>
                    <a:pt x="2484116" y="1939347"/>
                  </a:lnTo>
                  <a:cubicBezTo>
                    <a:pt x="2484392" y="1938586"/>
                    <a:pt x="2484600" y="1937895"/>
                    <a:pt x="2484807" y="1937134"/>
                  </a:cubicBezTo>
                  <a:lnTo>
                    <a:pt x="2486607" y="1930631"/>
                  </a:lnTo>
                  <a:lnTo>
                    <a:pt x="2490206" y="1923507"/>
                  </a:lnTo>
                  <a:lnTo>
                    <a:pt x="2492282" y="1923645"/>
                  </a:lnTo>
                  <a:cubicBezTo>
                    <a:pt x="2492905" y="1923645"/>
                    <a:pt x="2493528" y="1923645"/>
                    <a:pt x="2494151" y="1923645"/>
                  </a:cubicBezTo>
                  <a:cubicBezTo>
                    <a:pt x="2494289" y="1923645"/>
                    <a:pt x="2494428" y="1923645"/>
                    <a:pt x="2494566" y="1923645"/>
                  </a:cubicBezTo>
                  <a:lnTo>
                    <a:pt x="2497058" y="1923645"/>
                  </a:lnTo>
                  <a:cubicBezTo>
                    <a:pt x="2497819" y="1924198"/>
                    <a:pt x="2498580" y="1924752"/>
                    <a:pt x="2499342" y="1925305"/>
                  </a:cubicBezTo>
                  <a:cubicBezTo>
                    <a:pt x="2501003" y="1926965"/>
                    <a:pt x="2502941" y="1928349"/>
                    <a:pt x="2505017" y="1929525"/>
                  </a:cubicBezTo>
                  <a:lnTo>
                    <a:pt x="2505225" y="1931185"/>
                  </a:lnTo>
                  <a:cubicBezTo>
                    <a:pt x="2505294" y="1932084"/>
                    <a:pt x="2505432" y="1932914"/>
                    <a:pt x="2505640" y="1933813"/>
                  </a:cubicBezTo>
                  <a:lnTo>
                    <a:pt x="2506055" y="1935681"/>
                  </a:lnTo>
                  <a:cubicBezTo>
                    <a:pt x="2506263" y="1936650"/>
                    <a:pt x="2506471" y="1937549"/>
                    <a:pt x="2506817" y="1938448"/>
                  </a:cubicBezTo>
                  <a:lnTo>
                    <a:pt x="2507232" y="1939762"/>
                  </a:lnTo>
                  <a:cubicBezTo>
                    <a:pt x="2508893" y="1944881"/>
                    <a:pt x="2512007" y="1949378"/>
                    <a:pt x="2516160" y="1952767"/>
                  </a:cubicBezTo>
                  <a:lnTo>
                    <a:pt x="2517129" y="1953528"/>
                  </a:lnTo>
                  <a:cubicBezTo>
                    <a:pt x="2518444" y="1954566"/>
                    <a:pt x="2519898" y="1955534"/>
                    <a:pt x="2521351" y="1956364"/>
                  </a:cubicBezTo>
                  <a:cubicBezTo>
                    <a:pt x="2522666" y="1958024"/>
                    <a:pt x="2524189" y="1959546"/>
                    <a:pt x="2525919" y="1960929"/>
                  </a:cubicBezTo>
                  <a:lnTo>
                    <a:pt x="2527580" y="1962244"/>
                  </a:lnTo>
                  <a:cubicBezTo>
                    <a:pt x="2531386" y="1965218"/>
                    <a:pt x="2535816" y="1967155"/>
                    <a:pt x="2540522" y="1967847"/>
                  </a:cubicBezTo>
                  <a:lnTo>
                    <a:pt x="2540384" y="1969922"/>
                  </a:lnTo>
                  <a:cubicBezTo>
                    <a:pt x="2540246" y="1971582"/>
                    <a:pt x="2540246" y="1973242"/>
                    <a:pt x="2540384" y="1974833"/>
                  </a:cubicBezTo>
                  <a:cubicBezTo>
                    <a:pt x="2539000" y="1980851"/>
                    <a:pt x="2539692" y="1987284"/>
                    <a:pt x="2542530" y="1993095"/>
                  </a:cubicBezTo>
                  <a:cubicBezTo>
                    <a:pt x="2547236" y="2002641"/>
                    <a:pt x="2556925" y="2008590"/>
                    <a:pt x="2567376" y="2008590"/>
                  </a:cubicBezTo>
                  <a:cubicBezTo>
                    <a:pt x="2568276" y="2008590"/>
                    <a:pt x="2569176" y="2008590"/>
                    <a:pt x="2570145" y="2008452"/>
                  </a:cubicBezTo>
                  <a:lnTo>
                    <a:pt x="2576305" y="2007829"/>
                  </a:lnTo>
                  <a:cubicBezTo>
                    <a:pt x="2581426" y="2007345"/>
                    <a:pt x="2586340" y="2005408"/>
                    <a:pt x="2590424" y="2002226"/>
                  </a:cubicBezTo>
                  <a:lnTo>
                    <a:pt x="2595199" y="1998560"/>
                  </a:lnTo>
                  <a:cubicBezTo>
                    <a:pt x="2596445" y="1997591"/>
                    <a:pt x="2597621" y="1996554"/>
                    <a:pt x="2598660" y="1995378"/>
                  </a:cubicBezTo>
                  <a:lnTo>
                    <a:pt x="2601290" y="1992542"/>
                  </a:lnTo>
                  <a:lnTo>
                    <a:pt x="2603366" y="1991712"/>
                  </a:lnTo>
                  <a:cubicBezTo>
                    <a:pt x="2605166" y="1991020"/>
                    <a:pt x="2606896" y="1990121"/>
                    <a:pt x="2608557" y="1989014"/>
                  </a:cubicBezTo>
                  <a:lnTo>
                    <a:pt x="2611048" y="1987354"/>
                  </a:lnTo>
                  <a:cubicBezTo>
                    <a:pt x="2611602" y="1986939"/>
                    <a:pt x="2612225" y="1986593"/>
                    <a:pt x="2612709" y="1986178"/>
                  </a:cubicBezTo>
                  <a:cubicBezTo>
                    <a:pt x="2621153" y="1983272"/>
                    <a:pt x="2627728" y="1976493"/>
                    <a:pt x="2630220" y="1967847"/>
                  </a:cubicBezTo>
                  <a:cubicBezTo>
                    <a:pt x="2630704" y="1967708"/>
                    <a:pt x="2631189" y="1967501"/>
                    <a:pt x="2631674" y="1967293"/>
                  </a:cubicBezTo>
                  <a:lnTo>
                    <a:pt x="2641986" y="1963074"/>
                  </a:lnTo>
                  <a:cubicBezTo>
                    <a:pt x="2643024" y="1962659"/>
                    <a:pt x="2644062" y="1962174"/>
                    <a:pt x="2645031" y="1961621"/>
                  </a:cubicBezTo>
                  <a:lnTo>
                    <a:pt x="2647038" y="1960514"/>
                  </a:lnTo>
                  <a:cubicBezTo>
                    <a:pt x="2649184" y="1959339"/>
                    <a:pt x="2651122" y="1957817"/>
                    <a:pt x="2652852" y="1956156"/>
                  </a:cubicBezTo>
                  <a:cubicBezTo>
                    <a:pt x="2653613" y="1955741"/>
                    <a:pt x="2654375" y="1955326"/>
                    <a:pt x="2655136" y="1954842"/>
                  </a:cubicBezTo>
                  <a:lnTo>
                    <a:pt x="2662957" y="1949862"/>
                  </a:lnTo>
                  <a:lnTo>
                    <a:pt x="2666556" y="1947994"/>
                  </a:lnTo>
                  <a:cubicBezTo>
                    <a:pt x="2670501" y="1945919"/>
                    <a:pt x="2673892" y="1942944"/>
                    <a:pt x="2676453" y="1939347"/>
                  </a:cubicBezTo>
                  <a:lnTo>
                    <a:pt x="2676937" y="1938656"/>
                  </a:lnTo>
                  <a:cubicBezTo>
                    <a:pt x="2677560" y="1937756"/>
                    <a:pt x="2678183" y="1936788"/>
                    <a:pt x="2678737" y="1935750"/>
                  </a:cubicBezTo>
                  <a:cubicBezTo>
                    <a:pt x="2680398" y="1933813"/>
                    <a:pt x="2681782" y="1931669"/>
                    <a:pt x="2682889" y="1929386"/>
                  </a:cubicBezTo>
                  <a:lnTo>
                    <a:pt x="2684204" y="1926481"/>
                  </a:lnTo>
                  <a:cubicBezTo>
                    <a:pt x="2685104" y="1924544"/>
                    <a:pt x="2685796" y="1922538"/>
                    <a:pt x="2686211" y="1920463"/>
                  </a:cubicBezTo>
                  <a:cubicBezTo>
                    <a:pt x="2687250" y="1917488"/>
                    <a:pt x="2687804" y="1914376"/>
                    <a:pt x="2687804" y="1911125"/>
                  </a:cubicBezTo>
                  <a:cubicBezTo>
                    <a:pt x="2691126" y="1905729"/>
                    <a:pt x="2692579" y="1899227"/>
                    <a:pt x="2691679" y="1892655"/>
                  </a:cubicBezTo>
                  <a:lnTo>
                    <a:pt x="2691679" y="1891410"/>
                  </a:lnTo>
                  <a:cubicBezTo>
                    <a:pt x="2691679" y="1890165"/>
                    <a:pt x="2691679" y="1888989"/>
                    <a:pt x="2691541" y="1887744"/>
                  </a:cubicBezTo>
                  <a:lnTo>
                    <a:pt x="2691333" y="1885807"/>
                  </a:lnTo>
                  <a:cubicBezTo>
                    <a:pt x="2691126" y="1883939"/>
                    <a:pt x="2690710" y="1882141"/>
                    <a:pt x="2690157" y="1880342"/>
                  </a:cubicBezTo>
                  <a:lnTo>
                    <a:pt x="2689672" y="1878890"/>
                  </a:lnTo>
                  <a:cubicBezTo>
                    <a:pt x="2689326" y="1877783"/>
                    <a:pt x="2688911" y="1876745"/>
                    <a:pt x="2688426" y="1875639"/>
                  </a:cubicBezTo>
                  <a:cubicBezTo>
                    <a:pt x="2688634" y="1874463"/>
                    <a:pt x="2688703" y="1873217"/>
                    <a:pt x="2688703" y="1871972"/>
                  </a:cubicBezTo>
                  <a:lnTo>
                    <a:pt x="2688703" y="1868860"/>
                  </a:lnTo>
                  <a:cubicBezTo>
                    <a:pt x="2688773" y="1866023"/>
                    <a:pt x="2688357" y="1863187"/>
                    <a:pt x="2687526" y="1860490"/>
                  </a:cubicBezTo>
                  <a:lnTo>
                    <a:pt x="2679844" y="1835241"/>
                  </a:lnTo>
                  <a:cubicBezTo>
                    <a:pt x="2679429" y="1833996"/>
                    <a:pt x="2679014" y="1832751"/>
                    <a:pt x="2678460" y="1831575"/>
                  </a:cubicBezTo>
                  <a:lnTo>
                    <a:pt x="2675830" y="1825903"/>
                  </a:lnTo>
                  <a:cubicBezTo>
                    <a:pt x="2675069" y="1824243"/>
                    <a:pt x="2674100" y="1822721"/>
                    <a:pt x="2673062" y="1821199"/>
                  </a:cubicBezTo>
                  <a:lnTo>
                    <a:pt x="2658320" y="1801139"/>
                  </a:lnTo>
                  <a:cubicBezTo>
                    <a:pt x="2657420" y="1799894"/>
                    <a:pt x="2656382" y="1798718"/>
                    <a:pt x="2655205" y="1797611"/>
                  </a:cubicBezTo>
                  <a:lnTo>
                    <a:pt x="2654167" y="1796642"/>
                  </a:lnTo>
                  <a:cubicBezTo>
                    <a:pt x="2651329" y="1793945"/>
                    <a:pt x="2648007" y="1791869"/>
                    <a:pt x="2644339" y="1790555"/>
                  </a:cubicBezTo>
                  <a:lnTo>
                    <a:pt x="2643508" y="1789656"/>
                  </a:lnTo>
                  <a:cubicBezTo>
                    <a:pt x="2642401" y="1788480"/>
                    <a:pt x="2641224" y="1787373"/>
                    <a:pt x="2639909" y="1786336"/>
                  </a:cubicBezTo>
                  <a:lnTo>
                    <a:pt x="2637210" y="1784261"/>
                  </a:lnTo>
                  <a:lnTo>
                    <a:pt x="2635687" y="1782254"/>
                  </a:lnTo>
                  <a:cubicBezTo>
                    <a:pt x="2635134" y="1781493"/>
                    <a:pt x="2634511" y="1780802"/>
                    <a:pt x="2633888" y="1780110"/>
                  </a:cubicBezTo>
                  <a:lnTo>
                    <a:pt x="2629874" y="1775752"/>
                  </a:lnTo>
                  <a:cubicBezTo>
                    <a:pt x="2629251" y="1772432"/>
                    <a:pt x="2628005" y="1769319"/>
                    <a:pt x="2626275" y="1766414"/>
                  </a:cubicBezTo>
                  <a:lnTo>
                    <a:pt x="2625306" y="1764823"/>
                  </a:lnTo>
                  <a:cubicBezTo>
                    <a:pt x="2624199" y="1763093"/>
                    <a:pt x="2622953" y="1761433"/>
                    <a:pt x="2621499" y="1759981"/>
                  </a:cubicBezTo>
                  <a:lnTo>
                    <a:pt x="2620046" y="1758528"/>
                  </a:lnTo>
                  <a:cubicBezTo>
                    <a:pt x="2619492" y="1757974"/>
                    <a:pt x="2618939" y="1757421"/>
                    <a:pt x="2618315" y="1756937"/>
                  </a:cubicBezTo>
                  <a:lnTo>
                    <a:pt x="2616447" y="1755346"/>
                  </a:lnTo>
                  <a:cubicBezTo>
                    <a:pt x="2617070" y="1754862"/>
                    <a:pt x="2617693" y="1754308"/>
                    <a:pt x="2618315" y="1753755"/>
                  </a:cubicBezTo>
                  <a:lnTo>
                    <a:pt x="2621015" y="1751195"/>
                  </a:lnTo>
                  <a:cubicBezTo>
                    <a:pt x="2622468" y="1749812"/>
                    <a:pt x="2623714" y="1748290"/>
                    <a:pt x="2624821" y="1746630"/>
                  </a:cubicBezTo>
                  <a:lnTo>
                    <a:pt x="2626621" y="1744001"/>
                  </a:lnTo>
                  <a:cubicBezTo>
                    <a:pt x="2627382" y="1742895"/>
                    <a:pt x="2628074" y="1741719"/>
                    <a:pt x="2628628" y="1740474"/>
                  </a:cubicBezTo>
                  <a:cubicBezTo>
                    <a:pt x="2629805" y="1739989"/>
                    <a:pt x="2630981" y="1739367"/>
                    <a:pt x="2632089" y="1738744"/>
                  </a:cubicBezTo>
                  <a:lnTo>
                    <a:pt x="2633750" y="1737707"/>
                  </a:lnTo>
                  <a:cubicBezTo>
                    <a:pt x="2636587" y="1736047"/>
                    <a:pt x="2639079" y="1733833"/>
                    <a:pt x="2641155" y="1731274"/>
                  </a:cubicBezTo>
                  <a:lnTo>
                    <a:pt x="2642193" y="1729959"/>
                  </a:lnTo>
                  <a:cubicBezTo>
                    <a:pt x="2642193" y="1729959"/>
                    <a:pt x="2642401" y="1729752"/>
                    <a:pt x="2642470" y="1729613"/>
                  </a:cubicBezTo>
                  <a:lnTo>
                    <a:pt x="2642816" y="1729613"/>
                  </a:lnTo>
                  <a:cubicBezTo>
                    <a:pt x="2643301" y="1729475"/>
                    <a:pt x="2643785" y="1729337"/>
                    <a:pt x="2644339" y="1729268"/>
                  </a:cubicBezTo>
                  <a:lnTo>
                    <a:pt x="2644754" y="1730374"/>
                  </a:lnTo>
                  <a:cubicBezTo>
                    <a:pt x="2645308" y="1731689"/>
                    <a:pt x="2645931" y="1733003"/>
                    <a:pt x="2646623" y="1734179"/>
                  </a:cubicBezTo>
                  <a:cubicBezTo>
                    <a:pt x="2647107" y="1736047"/>
                    <a:pt x="2647799" y="1737914"/>
                    <a:pt x="2648699" y="1739713"/>
                  </a:cubicBezTo>
                  <a:lnTo>
                    <a:pt x="2649945" y="1742134"/>
                  </a:lnTo>
                  <a:cubicBezTo>
                    <a:pt x="2653405" y="1748982"/>
                    <a:pt x="2659496" y="1754170"/>
                    <a:pt x="2666902" y="1756314"/>
                  </a:cubicBezTo>
                  <a:lnTo>
                    <a:pt x="2669947" y="1757214"/>
                  </a:lnTo>
                  <a:cubicBezTo>
                    <a:pt x="2672508" y="1757974"/>
                    <a:pt x="2675138" y="1758320"/>
                    <a:pt x="2677768" y="1758320"/>
                  </a:cubicBezTo>
                  <a:cubicBezTo>
                    <a:pt x="2678529" y="1758320"/>
                    <a:pt x="2679221" y="1758320"/>
                    <a:pt x="2679983" y="1758251"/>
                  </a:cubicBezTo>
                  <a:lnTo>
                    <a:pt x="2683513" y="1757974"/>
                  </a:lnTo>
                  <a:cubicBezTo>
                    <a:pt x="2686211" y="1757767"/>
                    <a:pt x="2688911" y="1757144"/>
                    <a:pt x="2691472" y="1756107"/>
                  </a:cubicBezTo>
                  <a:lnTo>
                    <a:pt x="2694240" y="1755000"/>
                  </a:lnTo>
                  <a:cubicBezTo>
                    <a:pt x="2698047" y="1753478"/>
                    <a:pt x="2701438" y="1751195"/>
                    <a:pt x="2704276" y="1748221"/>
                  </a:cubicBezTo>
                  <a:lnTo>
                    <a:pt x="2706421" y="1745938"/>
                  </a:lnTo>
                  <a:cubicBezTo>
                    <a:pt x="2710851" y="1741235"/>
                    <a:pt x="2713412" y="1735216"/>
                    <a:pt x="2713827" y="1728991"/>
                  </a:cubicBezTo>
                  <a:lnTo>
                    <a:pt x="2714173" y="1728991"/>
                  </a:lnTo>
                  <a:cubicBezTo>
                    <a:pt x="2715349" y="1728576"/>
                    <a:pt x="2716526" y="1728161"/>
                    <a:pt x="2717634" y="1727676"/>
                  </a:cubicBezTo>
                  <a:lnTo>
                    <a:pt x="2719502" y="1726916"/>
                  </a:lnTo>
                  <a:cubicBezTo>
                    <a:pt x="2720610" y="1726431"/>
                    <a:pt x="2721648" y="1725947"/>
                    <a:pt x="2722686" y="1725325"/>
                  </a:cubicBezTo>
                  <a:lnTo>
                    <a:pt x="2723586" y="1724840"/>
                  </a:lnTo>
                  <a:cubicBezTo>
                    <a:pt x="2724555" y="1724840"/>
                    <a:pt x="2725593" y="1724771"/>
                    <a:pt x="2726562" y="1724633"/>
                  </a:cubicBezTo>
                  <a:cubicBezTo>
                    <a:pt x="2727531" y="1724771"/>
                    <a:pt x="2728500" y="1724771"/>
                    <a:pt x="2729468" y="1724771"/>
                  </a:cubicBezTo>
                  <a:cubicBezTo>
                    <a:pt x="2733967" y="1724771"/>
                    <a:pt x="2738466" y="1723664"/>
                    <a:pt x="2742480" y="1721520"/>
                  </a:cubicBezTo>
                  <a:cubicBezTo>
                    <a:pt x="2744003" y="1721174"/>
                    <a:pt x="2745456" y="1720690"/>
                    <a:pt x="2746910" y="1720067"/>
                  </a:cubicBezTo>
                  <a:lnTo>
                    <a:pt x="2747879" y="1719652"/>
                  </a:lnTo>
                  <a:cubicBezTo>
                    <a:pt x="2750855" y="1718407"/>
                    <a:pt x="2753554" y="1716678"/>
                    <a:pt x="2755838" y="1714534"/>
                  </a:cubicBezTo>
                  <a:lnTo>
                    <a:pt x="2757153" y="1713842"/>
                  </a:lnTo>
                  <a:cubicBezTo>
                    <a:pt x="2758606" y="1713358"/>
                    <a:pt x="2760060" y="1712804"/>
                    <a:pt x="2761444" y="1712112"/>
                  </a:cubicBezTo>
                  <a:cubicBezTo>
                    <a:pt x="2761513" y="1712112"/>
                    <a:pt x="2761652" y="1712112"/>
                    <a:pt x="2761721" y="1712112"/>
                  </a:cubicBezTo>
                  <a:cubicBezTo>
                    <a:pt x="2763659" y="1712112"/>
                    <a:pt x="2765527" y="1711905"/>
                    <a:pt x="2767466" y="1711490"/>
                  </a:cubicBezTo>
                  <a:lnTo>
                    <a:pt x="2771410" y="1710660"/>
                  </a:lnTo>
                  <a:cubicBezTo>
                    <a:pt x="2775978" y="1709691"/>
                    <a:pt x="2780131" y="1707616"/>
                    <a:pt x="2783591" y="1704711"/>
                  </a:cubicBezTo>
                  <a:cubicBezTo>
                    <a:pt x="2784768" y="1704365"/>
                    <a:pt x="2785945" y="1703950"/>
                    <a:pt x="2787121" y="1703466"/>
                  </a:cubicBezTo>
                  <a:lnTo>
                    <a:pt x="2787260" y="1703466"/>
                  </a:lnTo>
                  <a:cubicBezTo>
                    <a:pt x="2787744" y="1703466"/>
                    <a:pt x="2788298" y="1703466"/>
                    <a:pt x="2788782" y="1703466"/>
                  </a:cubicBezTo>
                  <a:cubicBezTo>
                    <a:pt x="2789267" y="1703466"/>
                    <a:pt x="2789682" y="1703466"/>
                    <a:pt x="2790167" y="1703466"/>
                  </a:cubicBezTo>
                  <a:lnTo>
                    <a:pt x="2791620" y="1703466"/>
                  </a:lnTo>
                  <a:cubicBezTo>
                    <a:pt x="2795357" y="1703189"/>
                    <a:pt x="2799026" y="1702290"/>
                    <a:pt x="2802348" y="1700630"/>
                  </a:cubicBezTo>
                  <a:cubicBezTo>
                    <a:pt x="2803455" y="1700491"/>
                    <a:pt x="2804563" y="1700284"/>
                    <a:pt x="2805670" y="1700007"/>
                  </a:cubicBezTo>
                  <a:lnTo>
                    <a:pt x="2808231" y="1699385"/>
                  </a:lnTo>
                  <a:cubicBezTo>
                    <a:pt x="2809130" y="1699177"/>
                    <a:pt x="2810099" y="1698900"/>
                    <a:pt x="2810930" y="1698554"/>
                  </a:cubicBezTo>
                  <a:cubicBezTo>
                    <a:pt x="2815083" y="1698347"/>
                    <a:pt x="2819097" y="1697240"/>
                    <a:pt x="2822765" y="1695234"/>
                  </a:cubicBezTo>
                  <a:lnTo>
                    <a:pt x="2823942" y="1694612"/>
                  </a:lnTo>
                  <a:cubicBezTo>
                    <a:pt x="2828579" y="1692121"/>
                    <a:pt x="2832386" y="1688317"/>
                    <a:pt x="2834946" y="1683682"/>
                  </a:cubicBezTo>
                  <a:lnTo>
                    <a:pt x="2835084" y="1683405"/>
                  </a:lnTo>
                  <a:cubicBezTo>
                    <a:pt x="2841037" y="1682022"/>
                    <a:pt x="2846504" y="1678632"/>
                    <a:pt x="2850450" y="1673721"/>
                  </a:cubicBezTo>
                  <a:lnTo>
                    <a:pt x="2851487" y="1672476"/>
                  </a:lnTo>
                  <a:cubicBezTo>
                    <a:pt x="2851972" y="1671923"/>
                    <a:pt x="2852387" y="1671300"/>
                    <a:pt x="2852802" y="1670747"/>
                  </a:cubicBezTo>
                  <a:cubicBezTo>
                    <a:pt x="2853772" y="1669848"/>
                    <a:pt x="2854671" y="1668810"/>
                    <a:pt x="2855502" y="1667772"/>
                  </a:cubicBezTo>
                  <a:lnTo>
                    <a:pt x="2855640" y="1667634"/>
                  </a:lnTo>
                  <a:cubicBezTo>
                    <a:pt x="2856540" y="1667081"/>
                    <a:pt x="2857371" y="1666389"/>
                    <a:pt x="2858201" y="1665697"/>
                  </a:cubicBezTo>
                  <a:lnTo>
                    <a:pt x="2860208" y="1664037"/>
                  </a:lnTo>
                  <a:cubicBezTo>
                    <a:pt x="2862215" y="1662377"/>
                    <a:pt x="2863946" y="1660440"/>
                    <a:pt x="2865399" y="1658295"/>
                  </a:cubicBezTo>
                  <a:cubicBezTo>
                    <a:pt x="2869275" y="1656774"/>
                    <a:pt x="2872666" y="1654422"/>
                    <a:pt x="2875504" y="1651378"/>
                  </a:cubicBezTo>
                  <a:lnTo>
                    <a:pt x="2877234" y="1649441"/>
                  </a:lnTo>
                  <a:cubicBezTo>
                    <a:pt x="2878618" y="1647989"/>
                    <a:pt x="2879795" y="1646329"/>
                    <a:pt x="2880764" y="1644668"/>
                  </a:cubicBezTo>
                  <a:lnTo>
                    <a:pt x="2881733" y="1643631"/>
                  </a:lnTo>
                  <a:cubicBezTo>
                    <a:pt x="2881733" y="1643631"/>
                    <a:pt x="2882010" y="1643285"/>
                    <a:pt x="2882217" y="1643146"/>
                  </a:cubicBezTo>
                  <a:cubicBezTo>
                    <a:pt x="2883048" y="1642662"/>
                    <a:pt x="2883809" y="1642178"/>
                    <a:pt x="2884571" y="1641625"/>
                  </a:cubicBezTo>
                  <a:cubicBezTo>
                    <a:pt x="2894952" y="1638097"/>
                    <a:pt x="2902427" y="1628758"/>
                    <a:pt x="2903258" y="1617552"/>
                  </a:cubicBezTo>
                  <a:lnTo>
                    <a:pt x="2903258" y="1616584"/>
                  </a:lnTo>
                  <a:cubicBezTo>
                    <a:pt x="2903465" y="1614370"/>
                    <a:pt x="2903396" y="1612157"/>
                    <a:pt x="2903050" y="1610013"/>
                  </a:cubicBezTo>
                  <a:cubicBezTo>
                    <a:pt x="2904573" y="1607937"/>
                    <a:pt x="2905749" y="1605585"/>
                    <a:pt x="2906649" y="1603233"/>
                  </a:cubicBezTo>
                  <a:cubicBezTo>
                    <a:pt x="2906787" y="1603026"/>
                    <a:pt x="2906995" y="1602818"/>
                    <a:pt x="2907133" y="1602542"/>
                  </a:cubicBezTo>
                  <a:lnTo>
                    <a:pt x="2907964" y="1601366"/>
                  </a:lnTo>
                  <a:cubicBezTo>
                    <a:pt x="2909694" y="1598945"/>
                    <a:pt x="2910940" y="1596247"/>
                    <a:pt x="2911840" y="1593342"/>
                  </a:cubicBezTo>
                  <a:cubicBezTo>
                    <a:pt x="2912394" y="1592788"/>
                    <a:pt x="2912878" y="1592166"/>
                    <a:pt x="2913362" y="1591543"/>
                  </a:cubicBezTo>
                  <a:lnTo>
                    <a:pt x="2915646" y="1588638"/>
                  </a:lnTo>
                  <a:cubicBezTo>
                    <a:pt x="2916685" y="1587324"/>
                    <a:pt x="2917584" y="1585871"/>
                    <a:pt x="2918346" y="1584418"/>
                  </a:cubicBezTo>
                  <a:lnTo>
                    <a:pt x="2919799" y="1581651"/>
                  </a:lnTo>
                  <a:cubicBezTo>
                    <a:pt x="2920283" y="1580683"/>
                    <a:pt x="2920768" y="1579715"/>
                    <a:pt x="2921114" y="1578677"/>
                  </a:cubicBezTo>
                  <a:lnTo>
                    <a:pt x="2922429" y="1575149"/>
                  </a:lnTo>
                  <a:lnTo>
                    <a:pt x="2922429" y="1575149"/>
                  </a:lnTo>
                  <a:cubicBezTo>
                    <a:pt x="2927689" y="1573973"/>
                    <a:pt x="2932603" y="1571414"/>
                    <a:pt x="2936479" y="1567471"/>
                  </a:cubicBezTo>
                  <a:cubicBezTo>
                    <a:pt x="2942292" y="1561591"/>
                    <a:pt x="2945199" y="1553498"/>
                    <a:pt x="2944438" y="1545404"/>
                  </a:cubicBezTo>
                  <a:cubicBezTo>
                    <a:pt x="2946445" y="1542845"/>
                    <a:pt x="2948037" y="1539940"/>
                    <a:pt x="2949075" y="1536827"/>
                  </a:cubicBezTo>
                  <a:lnTo>
                    <a:pt x="2949906" y="1534198"/>
                  </a:lnTo>
                  <a:cubicBezTo>
                    <a:pt x="2950113" y="1533576"/>
                    <a:pt x="2950252" y="1533022"/>
                    <a:pt x="2950460" y="1532400"/>
                  </a:cubicBezTo>
                  <a:lnTo>
                    <a:pt x="2950875" y="1530740"/>
                  </a:lnTo>
                  <a:cubicBezTo>
                    <a:pt x="2951221" y="1529425"/>
                    <a:pt x="2951428" y="1528111"/>
                    <a:pt x="2951567" y="1526797"/>
                  </a:cubicBezTo>
                  <a:lnTo>
                    <a:pt x="2951843" y="1524445"/>
                  </a:lnTo>
                  <a:cubicBezTo>
                    <a:pt x="2951843" y="1524445"/>
                    <a:pt x="2951843" y="1523822"/>
                    <a:pt x="2951913" y="1523476"/>
                  </a:cubicBezTo>
                  <a:cubicBezTo>
                    <a:pt x="2954058" y="1518703"/>
                    <a:pt x="2954819" y="1513308"/>
                    <a:pt x="2953989" y="1507912"/>
                  </a:cubicBezTo>
                  <a:cubicBezTo>
                    <a:pt x="2953228" y="1503209"/>
                    <a:pt x="2951290" y="1498851"/>
                    <a:pt x="2948521" y="1495185"/>
                  </a:cubicBezTo>
                  <a:cubicBezTo>
                    <a:pt x="2949491" y="1491657"/>
                    <a:pt x="2949698" y="1487852"/>
                    <a:pt x="2949145" y="1484117"/>
                  </a:cubicBezTo>
                  <a:lnTo>
                    <a:pt x="2948660" y="1480866"/>
                  </a:lnTo>
                  <a:cubicBezTo>
                    <a:pt x="2948660" y="1480451"/>
                    <a:pt x="2948521" y="1480036"/>
                    <a:pt x="2948452" y="1479621"/>
                  </a:cubicBezTo>
                  <a:cubicBezTo>
                    <a:pt x="2949836" y="1475401"/>
                    <a:pt x="2950182" y="1470905"/>
                    <a:pt x="2949421" y="1466408"/>
                  </a:cubicBezTo>
                  <a:lnTo>
                    <a:pt x="2948798" y="1462604"/>
                  </a:lnTo>
                  <a:cubicBezTo>
                    <a:pt x="2947898" y="1457485"/>
                    <a:pt x="2945615" y="1452712"/>
                    <a:pt x="2942154" y="1448838"/>
                  </a:cubicBezTo>
                  <a:lnTo>
                    <a:pt x="2940285" y="1446763"/>
                  </a:lnTo>
                  <a:cubicBezTo>
                    <a:pt x="2938901" y="1445172"/>
                    <a:pt x="2937309" y="1443789"/>
                    <a:pt x="2935579" y="1442543"/>
                  </a:cubicBezTo>
                  <a:cubicBezTo>
                    <a:pt x="2934195" y="1439984"/>
                    <a:pt x="2932464" y="1437701"/>
                    <a:pt x="2930388" y="1435695"/>
                  </a:cubicBezTo>
                  <a:lnTo>
                    <a:pt x="2928450" y="1433828"/>
                  </a:lnTo>
                  <a:cubicBezTo>
                    <a:pt x="2928450" y="1433828"/>
                    <a:pt x="2927966" y="1433343"/>
                    <a:pt x="2927758" y="1433136"/>
                  </a:cubicBezTo>
                  <a:cubicBezTo>
                    <a:pt x="2927551" y="1432375"/>
                    <a:pt x="2927274" y="1431683"/>
                    <a:pt x="2926997" y="1430992"/>
                  </a:cubicBezTo>
                  <a:lnTo>
                    <a:pt x="2925474" y="1427187"/>
                  </a:lnTo>
                  <a:cubicBezTo>
                    <a:pt x="2925197" y="1426495"/>
                    <a:pt x="2924851" y="1425804"/>
                    <a:pt x="2924505" y="1425112"/>
                  </a:cubicBezTo>
                  <a:lnTo>
                    <a:pt x="2921598" y="1419301"/>
                  </a:lnTo>
                  <a:lnTo>
                    <a:pt x="2917169" y="1407680"/>
                  </a:lnTo>
                  <a:cubicBezTo>
                    <a:pt x="2916615" y="1406158"/>
                    <a:pt x="2915854" y="1404706"/>
                    <a:pt x="2915023" y="1403322"/>
                  </a:cubicBezTo>
                  <a:lnTo>
                    <a:pt x="2911632" y="1397650"/>
                  </a:lnTo>
                  <a:cubicBezTo>
                    <a:pt x="2910594" y="1395921"/>
                    <a:pt x="2909417" y="1394330"/>
                    <a:pt x="2908033" y="1392877"/>
                  </a:cubicBezTo>
                  <a:cubicBezTo>
                    <a:pt x="2910179" y="1391770"/>
                    <a:pt x="2912116" y="1390456"/>
                    <a:pt x="2913916" y="1388796"/>
                  </a:cubicBezTo>
                  <a:lnTo>
                    <a:pt x="2915370" y="1387481"/>
                  </a:lnTo>
                  <a:cubicBezTo>
                    <a:pt x="2917792" y="1385268"/>
                    <a:pt x="2919799" y="1382708"/>
                    <a:pt x="2921322" y="1379803"/>
                  </a:cubicBezTo>
                  <a:cubicBezTo>
                    <a:pt x="2921391" y="1379734"/>
                    <a:pt x="2921460" y="1379665"/>
                    <a:pt x="2921529" y="1379526"/>
                  </a:cubicBezTo>
                  <a:lnTo>
                    <a:pt x="2926443" y="1377520"/>
                  </a:lnTo>
                  <a:lnTo>
                    <a:pt x="2928035" y="1377728"/>
                  </a:lnTo>
                  <a:cubicBezTo>
                    <a:pt x="2929142" y="1377866"/>
                    <a:pt x="2930319" y="1377935"/>
                    <a:pt x="2931495" y="1377935"/>
                  </a:cubicBezTo>
                  <a:cubicBezTo>
                    <a:pt x="2932534" y="1377935"/>
                    <a:pt x="2933572" y="1377935"/>
                    <a:pt x="2934610" y="1377728"/>
                  </a:cubicBezTo>
                  <a:lnTo>
                    <a:pt x="2936202" y="1377520"/>
                  </a:lnTo>
                  <a:cubicBezTo>
                    <a:pt x="2940977" y="1376967"/>
                    <a:pt x="2945476" y="1375238"/>
                    <a:pt x="2949352" y="1372402"/>
                  </a:cubicBezTo>
                  <a:lnTo>
                    <a:pt x="2950667" y="1371433"/>
                  </a:lnTo>
                  <a:cubicBezTo>
                    <a:pt x="2953228" y="1369566"/>
                    <a:pt x="2955512" y="1367214"/>
                    <a:pt x="2957242" y="1364585"/>
                  </a:cubicBezTo>
                  <a:lnTo>
                    <a:pt x="2958626" y="1362579"/>
                  </a:lnTo>
                  <a:cubicBezTo>
                    <a:pt x="2961187" y="1358774"/>
                    <a:pt x="2962710" y="1354624"/>
                    <a:pt x="2963194" y="1350335"/>
                  </a:cubicBezTo>
                  <a:cubicBezTo>
                    <a:pt x="2964371" y="1348122"/>
                    <a:pt x="2965201" y="1345770"/>
                    <a:pt x="2965755" y="1343349"/>
                  </a:cubicBezTo>
                  <a:cubicBezTo>
                    <a:pt x="2966170" y="1343625"/>
                    <a:pt x="2966585" y="1343833"/>
                    <a:pt x="2967001" y="1344110"/>
                  </a:cubicBezTo>
                  <a:cubicBezTo>
                    <a:pt x="2969493" y="1346669"/>
                    <a:pt x="2972399" y="1348744"/>
                    <a:pt x="2975791" y="1350197"/>
                  </a:cubicBezTo>
                  <a:lnTo>
                    <a:pt x="2977521" y="1350958"/>
                  </a:lnTo>
                  <a:cubicBezTo>
                    <a:pt x="2977867" y="1351096"/>
                    <a:pt x="2978282" y="1351235"/>
                    <a:pt x="2978628" y="1351442"/>
                  </a:cubicBezTo>
                  <a:cubicBezTo>
                    <a:pt x="2980497" y="1352895"/>
                    <a:pt x="2982504" y="1354071"/>
                    <a:pt x="2984650" y="1354970"/>
                  </a:cubicBezTo>
                  <a:lnTo>
                    <a:pt x="2984650" y="1355662"/>
                  </a:lnTo>
                  <a:cubicBezTo>
                    <a:pt x="2985065" y="1362026"/>
                    <a:pt x="2987557" y="1367974"/>
                    <a:pt x="2991709" y="1372609"/>
                  </a:cubicBezTo>
                  <a:cubicBezTo>
                    <a:pt x="2991571" y="1373024"/>
                    <a:pt x="2991502" y="1373508"/>
                    <a:pt x="2991363" y="1373923"/>
                  </a:cubicBezTo>
                  <a:lnTo>
                    <a:pt x="2989979" y="1376760"/>
                  </a:lnTo>
                  <a:cubicBezTo>
                    <a:pt x="2989010" y="1378696"/>
                    <a:pt x="2988318" y="1380702"/>
                    <a:pt x="2987833" y="1382778"/>
                  </a:cubicBezTo>
                  <a:lnTo>
                    <a:pt x="2987211" y="1385406"/>
                  </a:lnTo>
                  <a:cubicBezTo>
                    <a:pt x="2986380" y="1388934"/>
                    <a:pt x="2986311" y="1392600"/>
                    <a:pt x="2986864" y="1396197"/>
                  </a:cubicBezTo>
                  <a:lnTo>
                    <a:pt x="2987141" y="1397719"/>
                  </a:lnTo>
                  <a:cubicBezTo>
                    <a:pt x="2987072" y="1398342"/>
                    <a:pt x="2987003" y="1398964"/>
                    <a:pt x="2986934" y="1399587"/>
                  </a:cubicBezTo>
                  <a:lnTo>
                    <a:pt x="2986934" y="1400624"/>
                  </a:lnTo>
                  <a:cubicBezTo>
                    <a:pt x="2986449" y="1405951"/>
                    <a:pt x="2987626" y="1411346"/>
                    <a:pt x="2990256" y="1416050"/>
                  </a:cubicBezTo>
                  <a:lnTo>
                    <a:pt x="2992470" y="1420062"/>
                  </a:lnTo>
                  <a:cubicBezTo>
                    <a:pt x="2992886" y="1420823"/>
                    <a:pt x="2993301" y="1421515"/>
                    <a:pt x="2993785" y="1422206"/>
                  </a:cubicBezTo>
                  <a:lnTo>
                    <a:pt x="2995032" y="1424005"/>
                  </a:lnTo>
                  <a:cubicBezTo>
                    <a:pt x="2995793" y="1425112"/>
                    <a:pt x="2996623" y="1426219"/>
                    <a:pt x="2997592" y="1427187"/>
                  </a:cubicBezTo>
                  <a:lnTo>
                    <a:pt x="2998838" y="1428570"/>
                  </a:lnTo>
                  <a:cubicBezTo>
                    <a:pt x="3001606" y="1431545"/>
                    <a:pt x="3004997" y="1433897"/>
                    <a:pt x="3008735" y="1435419"/>
                  </a:cubicBezTo>
                  <a:lnTo>
                    <a:pt x="3009704" y="1435834"/>
                  </a:lnTo>
                  <a:cubicBezTo>
                    <a:pt x="3013095" y="1437217"/>
                    <a:pt x="3016625" y="1437909"/>
                    <a:pt x="3020155" y="1437909"/>
                  </a:cubicBezTo>
                  <a:cubicBezTo>
                    <a:pt x="3024654" y="1437909"/>
                    <a:pt x="3029014" y="1436802"/>
                    <a:pt x="3033028" y="1434727"/>
                  </a:cubicBezTo>
                  <a:lnTo>
                    <a:pt x="3033374" y="1434727"/>
                  </a:lnTo>
                  <a:cubicBezTo>
                    <a:pt x="3033859" y="1434727"/>
                    <a:pt x="3034343" y="1434727"/>
                    <a:pt x="3034828" y="1434727"/>
                  </a:cubicBezTo>
                  <a:cubicBezTo>
                    <a:pt x="3040226" y="1434727"/>
                    <a:pt x="3045486" y="1433136"/>
                    <a:pt x="3050054" y="1430162"/>
                  </a:cubicBezTo>
                  <a:lnTo>
                    <a:pt x="3051300" y="1429331"/>
                  </a:lnTo>
                  <a:cubicBezTo>
                    <a:pt x="3052823" y="1428294"/>
                    <a:pt x="3054276" y="1427187"/>
                    <a:pt x="3055522" y="1425873"/>
                  </a:cubicBezTo>
                  <a:cubicBezTo>
                    <a:pt x="3055937" y="1425665"/>
                    <a:pt x="3056422" y="1425458"/>
                    <a:pt x="3056837" y="1425181"/>
                  </a:cubicBezTo>
                  <a:cubicBezTo>
                    <a:pt x="3057460" y="1425181"/>
                    <a:pt x="3058083" y="1425181"/>
                    <a:pt x="3058636" y="1425181"/>
                  </a:cubicBezTo>
                  <a:cubicBezTo>
                    <a:pt x="3063758" y="1425181"/>
                    <a:pt x="3068810" y="1423797"/>
                    <a:pt x="3073240" y="1421031"/>
                  </a:cubicBezTo>
                  <a:cubicBezTo>
                    <a:pt x="3074486" y="1420270"/>
                    <a:pt x="3075731" y="1419370"/>
                    <a:pt x="3076839" y="1418402"/>
                  </a:cubicBezTo>
                  <a:lnTo>
                    <a:pt x="3079123" y="1417918"/>
                  </a:lnTo>
                  <a:cubicBezTo>
                    <a:pt x="3084383" y="1416742"/>
                    <a:pt x="3089228" y="1414044"/>
                    <a:pt x="3093034" y="1410170"/>
                  </a:cubicBezTo>
                  <a:lnTo>
                    <a:pt x="3096841" y="1406227"/>
                  </a:lnTo>
                  <a:cubicBezTo>
                    <a:pt x="3098986" y="1404014"/>
                    <a:pt x="3100786" y="1401385"/>
                    <a:pt x="3102101" y="1398618"/>
                  </a:cubicBezTo>
                  <a:lnTo>
                    <a:pt x="3104731" y="1392946"/>
                  </a:lnTo>
                  <a:cubicBezTo>
                    <a:pt x="3105353" y="1391563"/>
                    <a:pt x="3105907" y="1390110"/>
                    <a:pt x="3106323" y="1388588"/>
                  </a:cubicBezTo>
                  <a:lnTo>
                    <a:pt x="3107984" y="1382432"/>
                  </a:lnTo>
                  <a:cubicBezTo>
                    <a:pt x="3108330" y="1381187"/>
                    <a:pt x="3108607" y="1379942"/>
                    <a:pt x="3108745" y="1378696"/>
                  </a:cubicBezTo>
                  <a:lnTo>
                    <a:pt x="3109437" y="1373162"/>
                  </a:lnTo>
                  <a:cubicBezTo>
                    <a:pt x="3110129" y="1367698"/>
                    <a:pt x="3109230" y="1362233"/>
                    <a:pt x="3106876" y="1357460"/>
                  </a:cubicBezTo>
                  <a:lnTo>
                    <a:pt x="3107084" y="1354970"/>
                  </a:lnTo>
                  <a:cubicBezTo>
                    <a:pt x="3107153" y="1353656"/>
                    <a:pt x="3107153" y="1352410"/>
                    <a:pt x="3107084" y="1351096"/>
                  </a:cubicBezTo>
                  <a:lnTo>
                    <a:pt x="3106807" y="1346877"/>
                  </a:lnTo>
                  <a:cubicBezTo>
                    <a:pt x="3106807" y="1345908"/>
                    <a:pt x="3106600" y="1344940"/>
                    <a:pt x="3106461" y="1343971"/>
                  </a:cubicBezTo>
                  <a:lnTo>
                    <a:pt x="3105700" y="1339683"/>
                  </a:lnTo>
                  <a:cubicBezTo>
                    <a:pt x="3105423" y="1338022"/>
                    <a:pt x="3104938" y="1336362"/>
                    <a:pt x="3104385" y="1334841"/>
                  </a:cubicBezTo>
                  <a:lnTo>
                    <a:pt x="3102516" y="1329791"/>
                  </a:lnTo>
                  <a:cubicBezTo>
                    <a:pt x="3101962" y="1328269"/>
                    <a:pt x="3101270" y="1326816"/>
                    <a:pt x="3100440" y="1325433"/>
                  </a:cubicBezTo>
                  <a:lnTo>
                    <a:pt x="3097671" y="1320729"/>
                  </a:lnTo>
                  <a:cubicBezTo>
                    <a:pt x="3097187" y="1319899"/>
                    <a:pt x="3096702" y="1319138"/>
                    <a:pt x="3096149" y="1318377"/>
                  </a:cubicBezTo>
                  <a:lnTo>
                    <a:pt x="3087843" y="1307033"/>
                  </a:lnTo>
                  <a:lnTo>
                    <a:pt x="3082237" y="1296311"/>
                  </a:lnTo>
                  <a:cubicBezTo>
                    <a:pt x="3081476" y="1294651"/>
                    <a:pt x="3080507" y="1293060"/>
                    <a:pt x="3079399" y="1291538"/>
                  </a:cubicBezTo>
                  <a:lnTo>
                    <a:pt x="3078707" y="1290569"/>
                  </a:lnTo>
                  <a:lnTo>
                    <a:pt x="3087082" y="1283790"/>
                  </a:lnTo>
                  <a:cubicBezTo>
                    <a:pt x="3087705" y="1283306"/>
                    <a:pt x="3088328" y="1282753"/>
                    <a:pt x="3088882" y="1282199"/>
                  </a:cubicBezTo>
                  <a:lnTo>
                    <a:pt x="3092134" y="1279017"/>
                  </a:lnTo>
                  <a:lnTo>
                    <a:pt x="3093934" y="1278326"/>
                  </a:lnTo>
                  <a:cubicBezTo>
                    <a:pt x="3096910" y="1277150"/>
                    <a:pt x="3099609" y="1275420"/>
                    <a:pt x="3102032" y="1273276"/>
                  </a:cubicBezTo>
                  <a:lnTo>
                    <a:pt x="3103416" y="1272031"/>
                  </a:lnTo>
                  <a:cubicBezTo>
                    <a:pt x="3107292" y="1268572"/>
                    <a:pt x="3110129" y="1264076"/>
                    <a:pt x="3111583" y="1259095"/>
                  </a:cubicBezTo>
                  <a:lnTo>
                    <a:pt x="3112067" y="1257504"/>
                  </a:lnTo>
                  <a:cubicBezTo>
                    <a:pt x="3112828" y="1254807"/>
                    <a:pt x="3113174" y="1252040"/>
                    <a:pt x="3113174" y="1249273"/>
                  </a:cubicBezTo>
                  <a:lnTo>
                    <a:pt x="3113174" y="1247405"/>
                  </a:lnTo>
                  <a:cubicBezTo>
                    <a:pt x="3113174" y="1246298"/>
                    <a:pt x="3113036" y="1245261"/>
                    <a:pt x="3112898" y="1244154"/>
                  </a:cubicBezTo>
                  <a:lnTo>
                    <a:pt x="3112759" y="1243393"/>
                  </a:lnTo>
                  <a:lnTo>
                    <a:pt x="3112621" y="1241318"/>
                  </a:lnTo>
                  <a:cubicBezTo>
                    <a:pt x="3118504" y="1239658"/>
                    <a:pt x="3123556" y="1236199"/>
                    <a:pt x="3127155" y="1231495"/>
                  </a:cubicBezTo>
                  <a:lnTo>
                    <a:pt x="3128193" y="1230250"/>
                  </a:lnTo>
                  <a:cubicBezTo>
                    <a:pt x="3128539" y="1229835"/>
                    <a:pt x="3128885" y="1229351"/>
                    <a:pt x="3129231" y="1228867"/>
                  </a:cubicBezTo>
                  <a:cubicBezTo>
                    <a:pt x="3129647" y="1228659"/>
                    <a:pt x="3129993" y="1228382"/>
                    <a:pt x="3130408" y="1228106"/>
                  </a:cubicBezTo>
                  <a:lnTo>
                    <a:pt x="3132346" y="1226791"/>
                  </a:lnTo>
                  <a:cubicBezTo>
                    <a:pt x="3132346" y="1226791"/>
                    <a:pt x="3132692" y="1226584"/>
                    <a:pt x="3132831" y="1226446"/>
                  </a:cubicBezTo>
                  <a:cubicBezTo>
                    <a:pt x="3134699" y="1226861"/>
                    <a:pt x="3136706" y="1227068"/>
                    <a:pt x="3138644" y="1227068"/>
                  </a:cubicBezTo>
                  <a:cubicBezTo>
                    <a:pt x="3138990" y="1227068"/>
                    <a:pt x="3139336" y="1227068"/>
                    <a:pt x="3139613" y="1227068"/>
                  </a:cubicBezTo>
                  <a:cubicBezTo>
                    <a:pt x="3144043" y="1229835"/>
                    <a:pt x="3149095" y="1231288"/>
                    <a:pt x="3154286" y="1231288"/>
                  </a:cubicBezTo>
                  <a:cubicBezTo>
                    <a:pt x="3154632" y="1231288"/>
                    <a:pt x="3154909" y="1231288"/>
                    <a:pt x="3155255" y="1231288"/>
                  </a:cubicBezTo>
                  <a:lnTo>
                    <a:pt x="3159408" y="1231149"/>
                  </a:lnTo>
                  <a:cubicBezTo>
                    <a:pt x="3161276" y="1231149"/>
                    <a:pt x="3163214" y="1230804"/>
                    <a:pt x="3165014" y="1230389"/>
                  </a:cubicBezTo>
                  <a:lnTo>
                    <a:pt x="3170273" y="1229074"/>
                  </a:lnTo>
                  <a:cubicBezTo>
                    <a:pt x="3171312" y="1228797"/>
                    <a:pt x="3172350" y="1228521"/>
                    <a:pt x="3173319" y="1228106"/>
                  </a:cubicBezTo>
                  <a:lnTo>
                    <a:pt x="3178510" y="1226169"/>
                  </a:lnTo>
                  <a:cubicBezTo>
                    <a:pt x="3179479" y="1225823"/>
                    <a:pt x="3180378" y="1225408"/>
                    <a:pt x="3181348" y="1224924"/>
                  </a:cubicBezTo>
                  <a:lnTo>
                    <a:pt x="3185362" y="1222918"/>
                  </a:lnTo>
                  <a:cubicBezTo>
                    <a:pt x="3186123" y="1222572"/>
                    <a:pt x="3186815" y="1222157"/>
                    <a:pt x="3187507" y="1221742"/>
                  </a:cubicBezTo>
                  <a:lnTo>
                    <a:pt x="3204741" y="1211020"/>
                  </a:lnTo>
                  <a:cubicBezTo>
                    <a:pt x="3205571" y="1210467"/>
                    <a:pt x="3206402" y="1209913"/>
                    <a:pt x="3207232" y="1209290"/>
                  </a:cubicBezTo>
                  <a:lnTo>
                    <a:pt x="3215261" y="1202996"/>
                  </a:lnTo>
                  <a:cubicBezTo>
                    <a:pt x="3216645" y="1201958"/>
                    <a:pt x="3217891" y="1200713"/>
                    <a:pt x="3218998" y="1199399"/>
                  </a:cubicBezTo>
                  <a:lnTo>
                    <a:pt x="3225435" y="1192066"/>
                  </a:lnTo>
                  <a:cubicBezTo>
                    <a:pt x="3226611" y="1190752"/>
                    <a:pt x="3227650" y="1189299"/>
                    <a:pt x="3228549" y="1187778"/>
                  </a:cubicBezTo>
                  <a:lnTo>
                    <a:pt x="3232979" y="1180099"/>
                  </a:lnTo>
                  <a:lnTo>
                    <a:pt x="3233602" y="1179200"/>
                  </a:lnTo>
                  <a:lnTo>
                    <a:pt x="3238585" y="1174358"/>
                  </a:lnTo>
                  <a:cubicBezTo>
                    <a:pt x="3239139" y="1173805"/>
                    <a:pt x="3239623" y="1173320"/>
                    <a:pt x="3240108" y="1172698"/>
                  </a:cubicBezTo>
                  <a:lnTo>
                    <a:pt x="3276928" y="1130295"/>
                  </a:lnTo>
                  <a:cubicBezTo>
                    <a:pt x="3277551" y="1129534"/>
                    <a:pt x="3278174" y="1128842"/>
                    <a:pt x="3278727" y="1128012"/>
                  </a:cubicBezTo>
                  <a:lnTo>
                    <a:pt x="3281565" y="1123930"/>
                  </a:lnTo>
                  <a:cubicBezTo>
                    <a:pt x="3282049" y="1123239"/>
                    <a:pt x="3282534" y="1122478"/>
                    <a:pt x="3282949" y="1121786"/>
                  </a:cubicBezTo>
                  <a:lnTo>
                    <a:pt x="3285302" y="1117636"/>
                  </a:lnTo>
                  <a:cubicBezTo>
                    <a:pt x="3285718" y="1116944"/>
                    <a:pt x="3286064" y="1116183"/>
                    <a:pt x="3286410" y="1115491"/>
                  </a:cubicBezTo>
                  <a:lnTo>
                    <a:pt x="3288417" y="1111203"/>
                  </a:lnTo>
                  <a:cubicBezTo>
                    <a:pt x="3288694" y="1110649"/>
                    <a:pt x="3288901" y="1110027"/>
                    <a:pt x="3289178" y="1109404"/>
                  </a:cubicBezTo>
                  <a:lnTo>
                    <a:pt x="3290493" y="1106015"/>
                  </a:lnTo>
                  <a:lnTo>
                    <a:pt x="3290978" y="1105046"/>
                  </a:lnTo>
                  <a:lnTo>
                    <a:pt x="3298937" y="1095224"/>
                  </a:lnTo>
                  <a:cubicBezTo>
                    <a:pt x="3299768" y="1094186"/>
                    <a:pt x="3300598" y="1093010"/>
                    <a:pt x="3301290" y="1091834"/>
                  </a:cubicBezTo>
                  <a:lnTo>
                    <a:pt x="3307727" y="1080905"/>
                  </a:lnTo>
                  <a:lnTo>
                    <a:pt x="3308419" y="1080005"/>
                  </a:lnTo>
                  <a:lnTo>
                    <a:pt x="3314440" y="1074333"/>
                  </a:lnTo>
                  <a:cubicBezTo>
                    <a:pt x="3314925" y="1073849"/>
                    <a:pt x="3315409" y="1073365"/>
                    <a:pt x="3315894" y="1072811"/>
                  </a:cubicBezTo>
                  <a:lnTo>
                    <a:pt x="3319285" y="1069076"/>
                  </a:lnTo>
                  <a:cubicBezTo>
                    <a:pt x="3320392" y="1067831"/>
                    <a:pt x="3321431" y="1066517"/>
                    <a:pt x="3322330" y="1065064"/>
                  </a:cubicBezTo>
                  <a:lnTo>
                    <a:pt x="3324753" y="1061121"/>
                  </a:lnTo>
                  <a:cubicBezTo>
                    <a:pt x="3325998" y="1059184"/>
                    <a:pt x="3326967" y="1057040"/>
                    <a:pt x="3327660" y="1054826"/>
                  </a:cubicBezTo>
                  <a:lnTo>
                    <a:pt x="3328352" y="1052543"/>
                  </a:lnTo>
                  <a:cubicBezTo>
                    <a:pt x="3328767" y="1051160"/>
                    <a:pt x="3329113" y="1049777"/>
                    <a:pt x="3329321" y="1048324"/>
                  </a:cubicBezTo>
                  <a:lnTo>
                    <a:pt x="3329459" y="1047563"/>
                  </a:lnTo>
                  <a:cubicBezTo>
                    <a:pt x="3330359" y="1046041"/>
                    <a:pt x="3331120" y="1044450"/>
                    <a:pt x="3331743" y="1042790"/>
                  </a:cubicBezTo>
                  <a:lnTo>
                    <a:pt x="3332227" y="1041476"/>
                  </a:lnTo>
                  <a:cubicBezTo>
                    <a:pt x="3333750" y="1037256"/>
                    <a:pt x="3334234" y="1032760"/>
                    <a:pt x="3333612" y="1028402"/>
                  </a:cubicBezTo>
                  <a:lnTo>
                    <a:pt x="3334581" y="1025566"/>
                  </a:lnTo>
                  <a:cubicBezTo>
                    <a:pt x="3335065" y="1024113"/>
                    <a:pt x="3335411" y="1022591"/>
                    <a:pt x="3335688" y="1021070"/>
                  </a:cubicBezTo>
                  <a:lnTo>
                    <a:pt x="3336380" y="1016850"/>
                  </a:lnTo>
                  <a:cubicBezTo>
                    <a:pt x="3336726" y="1014636"/>
                    <a:pt x="3336795" y="1012423"/>
                    <a:pt x="3336657" y="1010209"/>
                  </a:cubicBezTo>
                  <a:lnTo>
                    <a:pt x="3336519" y="1008134"/>
                  </a:lnTo>
                  <a:cubicBezTo>
                    <a:pt x="3336726" y="1007581"/>
                    <a:pt x="3336865" y="1007027"/>
                    <a:pt x="3337003" y="1006474"/>
                  </a:cubicBezTo>
                  <a:lnTo>
                    <a:pt x="3337349" y="1005160"/>
                  </a:lnTo>
                  <a:cubicBezTo>
                    <a:pt x="3338387" y="1001424"/>
                    <a:pt x="3338595" y="997551"/>
                    <a:pt x="3337972" y="993746"/>
                  </a:cubicBezTo>
                  <a:lnTo>
                    <a:pt x="3337764" y="992363"/>
                  </a:lnTo>
                  <a:cubicBezTo>
                    <a:pt x="3337626" y="991256"/>
                    <a:pt x="3337349" y="990149"/>
                    <a:pt x="3337072" y="989111"/>
                  </a:cubicBezTo>
                  <a:lnTo>
                    <a:pt x="3336311" y="986414"/>
                  </a:lnTo>
                  <a:lnTo>
                    <a:pt x="3336103" y="983854"/>
                  </a:lnTo>
                  <a:lnTo>
                    <a:pt x="3337903" y="976314"/>
                  </a:lnTo>
                  <a:lnTo>
                    <a:pt x="3342263" y="965385"/>
                  </a:lnTo>
                  <a:lnTo>
                    <a:pt x="3346070" y="961165"/>
                  </a:lnTo>
                  <a:cubicBezTo>
                    <a:pt x="3346900" y="960197"/>
                    <a:pt x="3347731" y="959228"/>
                    <a:pt x="3348423" y="958191"/>
                  </a:cubicBezTo>
                  <a:lnTo>
                    <a:pt x="3349738" y="956254"/>
                  </a:lnTo>
                  <a:cubicBezTo>
                    <a:pt x="3351537" y="953625"/>
                    <a:pt x="3352852" y="950651"/>
                    <a:pt x="3353683" y="947538"/>
                  </a:cubicBezTo>
                  <a:lnTo>
                    <a:pt x="3354998" y="942350"/>
                  </a:lnTo>
                  <a:cubicBezTo>
                    <a:pt x="3355482" y="940413"/>
                    <a:pt x="3355759" y="938407"/>
                    <a:pt x="3355828" y="936470"/>
                  </a:cubicBezTo>
                  <a:lnTo>
                    <a:pt x="3355828" y="934395"/>
                  </a:lnTo>
                  <a:cubicBezTo>
                    <a:pt x="3356036" y="929415"/>
                    <a:pt x="3354860" y="924434"/>
                    <a:pt x="3352437" y="920076"/>
                  </a:cubicBezTo>
                  <a:lnTo>
                    <a:pt x="3352437" y="919730"/>
                  </a:lnTo>
                  <a:cubicBezTo>
                    <a:pt x="3352645" y="918485"/>
                    <a:pt x="3352645" y="917171"/>
                    <a:pt x="3352645" y="915926"/>
                  </a:cubicBezTo>
                  <a:cubicBezTo>
                    <a:pt x="3355759" y="909147"/>
                    <a:pt x="3355967" y="901330"/>
                    <a:pt x="3353268" y="894413"/>
                  </a:cubicBezTo>
                  <a:lnTo>
                    <a:pt x="3352368" y="892130"/>
                  </a:lnTo>
                  <a:cubicBezTo>
                    <a:pt x="3351122" y="888948"/>
                    <a:pt x="3349322" y="886043"/>
                    <a:pt x="3346969" y="883484"/>
                  </a:cubicBezTo>
                  <a:lnTo>
                    <a:pt x="3344616" y="880924"/>
                  </a:lnTo>
                  <a:cubicBezTo>
                    <a:pt x="3343647" y="879817"/>
                    <a:pt x="3342540" y="878849"/>
                    <a:pt x="3341363" y="877880"/>
                  </a:cubicBezTo>
                  <a:lnTo>
                    <a:pt x="3336380" y="873938"/>
                  </a:lnTo>
                  <a:cubicBezTo>
                    <a:pt x="3335342" y="873108"/>
                    <a:pt x="3334234" y="872347"/>
                    <a:pt x="3333058" y="871655"/>
                  </a:cubicBezTo>
                  <a:lnTo>
                    <a:pt x="3329597" y="869649"/>
                  </a:lnTo>
                  <a:cubicBezTo>
                    <a:pt x="3328975" y="869303"/>
                    <a:pt x="3328352" y="868957"/>
                    <a:pt x="3327729" y="868680"/>
                  </a:cubicBezTo>
                  <a:lnTo>
                    <a:pt x="3326483" y="868058"/>
                  </a:lnTo>
                  <a:lnTo>
                    <a:pt x="3324822" y="865637"/>
                  </a:lnTo>
                  <a:cubicBezTo>
                    <a:pt x="3324130" y="864599"/>
                    <a:pt x="3323368" y="863700"/>
                    <a:pt x="3322538" y="862801"/>
                  </a:cubicBezTo>
                  <a:lnTo>
                    <a:pt x="3320531" y="860587"/>
                  </a:lnTo>
                  <a:cubicBezTo>
                    <a:pt x="3319424" y="859342"/>
                    <a:pt x="3318109" y="858166"/>
                    <a:pt x="3316794" y="857128"/>
                  </a:cubicBezTo>
                  <a:lnTo>
                    <a:pt x="3313610" y="854707"/>
                  </a:lnTo>
                  <a:cubicBezTo>
                    <a:pt x="3312156" y="853601"/>
                    <a:pt x="3310564" y="852632"/>
                    <a:pt x="3308834" y="851802"/>
                  </a:cubicBezTo>
                  <a:lnTo>
                    <a:pt x="3305443" y="850142"/>
                  </a:lnTo>
                  <a:cubicBezTo>
                    <a:pt x="3302052" y="848482"/>
                    <a:pt x="3298314" y="847583"/>
                    <a:pt x="3294577" y="847375"/>
                  </a:cubicBezTo>
                  <a:lnTo>
                    <a:pt x="3292085" y="847237"/>
                  </a:lnTo>
                  <a:cubicBezTo>
                    <a:pt x="3291670" y="847237"/>
                    <a:pt x="3291324" y="847237"/>
                    <a:pt x="3290909" y="847237"/>
                  </a:cubicBezTo>
                  <a:cubicBezTo>
                    <a:pt x="3288971" y="847237"/>
                    <a:pt x="3287102" y="847444"/>
                    <a:pt x="3285233" y="847790"/>
                  </a:cubicBezTo>
                  <a:lnTo>
                    <a:pt x="3281011" y="846476"/>
                  </a:lnTo>
                  <a:cubicBezTo>
                    <a:pt x="3278381" y="845646"/>
                    <a:pt x="3275613" y="845231"/>
                    <a:pt x="3272844" y="845231"/>
                  </a:cubicBezTo>
                  <a:cubicBezTo>
                    <a:pt x="3271668" y="845231"/>
                    <a:pt x="3270561" y="845300"/>
                    <a:pt x="3269384" y="845438"/>
                  </a:cubicBezTo>
                  <a:lnTo>
                    <a:pt x="3267100" y="845715"/>
                  </a:lnTo>
                  <a:cubicBezTo>
                    <a:pt x="3266338" y="845784"/>
                    <a:pt x="3265577" y="845922"/>
                    <a:pt x="3264816" y="846130"/>
                  </a:cubicBezTo>
                  <a:lnTo>
                    <a:pt x="3269453" y="842671"/>
                  </a:lnTo>
                  <a:cubicBezTo>
                    <a:pt x="3270699" y="841703"/>
                    <a:pt x="3271876" y="840665"/>
                    <a:pt x="3272983" y="839489"/>
                  </a:cubicBezTo>
                  <a:lnTo>
                    <a:pt x="3286271" y="825447"/>
                  </a:lnTo>
                  <a:lnTo>
                    <a:pt x="3310149" y="808845"/>
                  </a:lnTo>
                  <a:cubicBezTo>
                    <a:pt x="3311533" y="807877"/>
                    <a:pt x="3312848" y="806770"/>
                    <a:pt x="3314025" y="805594"/>
                  </a:cubicBezTo>
                  <a:lnTo>
                    <a:pt x="3316655" y="802896"/>
                  </a:lnTo>
                  <a:lnTo>
                    <a:pt x="3317278" y="802620"/>
                  </a:lnTo>
                  <a:cubicBezTo>
                    <a:pt x="3318455" y="802066"/>
                    <a:pt x="3319562" y="801444"/>
                    <a:pt x="3320600" y="800683"/>
                  </a:cubicBezTo>
                  <a:lnTo>
                    <a:pt x="3322538" y="799369"/>
                  </a:lnTo>
                  <a:cubicBezTo>
                    <a:pt x="3325030" y="797708"/>
                    <a:pt x="3327175" y="795702"/>
                    <a:pt x="3328975" y="793351"/>
                  </a:cubicBezTo>
                  <a:lnTo>
                    <a:pt x="3330359" y="791552"/>
                  </a:lnTo>
                  <a:cubicBezTo>
                    <a:pt x="3331674" y="789892"/>
                    <a:pt x="3332712" y="788093"/>
                    <a:pt x="3333612" y="786226"/>
                  </a:cubicBezTo>
                  <a:lnTo>
                    <a:pt x="3336173" y="780761"/>
                  </a:lnTo>
                  <a:lnTo>
                    <a:pt x="3339910" y="778547"/>
                  </a:lnTo>
                  <a:cubicBezTo>
                    <a:pt x="3340602" y="778132"/>
                    <a:pt x="3341294" y="777648"/>
                    <a:pt x="3341986" y="777164"/>
                  </a:cubicBezTo>
                  <a:lnTo>
                    <a:pt x="3346554" y="773913"/>
                  </a:lnTo>
                  <a:cubicBezTo>
                    <a:pt x="3348285" y="772668"/>
                    <a:pt x="3349876" y="771215"/>
                    <a:pt x="3351330" y="769555"/>
                  </a:cubicBezTo>
                  <a:lnTo>
                    <a:pt x="3360050" y="759455"/>
                  </a:lnTo>
                  <a:lnTo>
                    <a:pt x="3360950" y="758695"/>
                  </a:lnTo>
                  <a:lnTo>
                    <a:pt x="3362611" y="757795"/>
                  </a:lnTo>
                  <a:lnTo>
                    <a:pt x="3365103" y="756827"/>
                  </a:lnTo>
                  <a:lnTo>
                    <a:pt x="3366072" y="756550"/>
                  </a:lnTo>
                  <a:lnTo>
                    <a:pt x="3367041" y="756550"/>
                  </a:lnTo>
                  <a:cubicBezTo>
                    <a:pt x="3367733" y="756689"/>
                    <a:pt x="3368355" y="756689"/>
                    <a:pt x="3369048" y="756689"/>
                  </a:cubicBezTo>
                  <a:lnTo>
                    <a:pt x="3371401" y="756689"/>
                  </a:lnTo>
                  <a:cubicBezTo>
                    <a:pt x="3372924" y="756689"/>
                    <a:pt x="3374446" y="756550"/>
                    <a:pt x="3375969" y="756343"/>
                  </a:cubicBezTo>
                  <a:lnTo>
                    <a:pt x="3379014" y="755858"/>
                  </a:lnTo>
                  <a:cubicBezTo>
                    <a:pt x="3379706" y="755720"/>
                    <a:pt x="3380399" y="755582"/>
                    <a:pt x="3381021" y="755443"/>
                  </a:cubicBezTo>
                  <a:lnTo>
                    <a:pt x="3383513" y="754821"/>
                  </a:lnTo>
                  <a:lnTo>
                    <a:pt x="3404968" y="754821"/>
                  </a:lnTo>
                  <a:cubicBezTo>
                    <a:pt x="3408014" y="757450"/>
                    <a:pt x="3411612" y="759386"/>
                    <a:pt x="3415489" y="760493"/>
                  </a:cubicBezTo>
                  <a:lnTo>
                    <a:pt x="3417772" y="761116"/>
                  </a:lnTo>
                  <a:cubicBezTo>
                    <a:pt x="3420264" y="761807"/>
                    <a:pt x="3422825" y="762153"/>
                    <a:pt x="3425386" y="762153"/>
                  </a:cubicBezTo>
                  <a:cubicBezTo>
                    <a:pt x="3430507" y="762153"/>
                    <a:pt x="3435629" y="760701"/>
                    <a:pt x="3440058" y="757934"/>
                  </a:cubicBezTo>
                  <a:lnTo>
                    <a:pt x="3441927" y="756758"/>
                  </a:lnTo>
                  <a:lnTo>
                    <a:pt x="3446080" y="757657"/>
                  </a:lnTo>
                  <a:cubicBezTo>
                    <a:pt x="3447741" y="758003"/>
                    <a:pt x="3449332" y="758210"/>
                    <a:pt x="3451063" y="758280"/>
                  </a:cubicBezTo>
                  <a:lnTo>
                    <a:pt x="3454177" y="758418"/>
                  </a:lnTo>
                  <a:cubicBezTo>
                    <a:pt x="3454177" y="758418"/>
                    <a:pt x="3454800" y="758418"/>
                    <a:pt x="3455146" y="758418"/>
                  </a:cubicBezTo>
                  <a:cubicBezTo>
                    <a:pt x="3457915" y="758418"/>
                    <a:pt x="3460614" y="758003"/>
                    <a:pt x="3463244" y="757173"/>
                  </a:cubicBezTo>
                  <a:lnTo>
                    <a:pt x="3464005" y="756965"/>
                  </a:lnTo>
                  <a:cubicBezTo>
                    <a:pt x="3465459" y="757519"/>
                    <a:pt x="3466981" y="758003"/>
                    <a:pt x="3468504" y="758280"/>
                  </a:cubicBezTo>
                  <a:lnTo>
                    <a:pt x="3470926" y="758764"/>
                  </a:lnTo>
                  <a:cubicBezTo>
                    <a:pt x="3472726" y="759110"/>
                    <a:pt x="3474525" y="759317"/>
                    <a:pt x="3476325" y="759317"/>
                  </a:cubicBezTo>
                  <a:lnTo>
                    <a:pt x="3479716" y="759317"/>
                  </a:lnTo>
                  <a:cubicBezTo>
                    <a:pt x="3479716" y="759317"/>
                    <a:pt x="3479924" y="759317"/>
                    <a:pt x="3479993" y="759317"/>
                  </a:cubicBezTo>
                  <a:cubicBezTo>
                    <a:pt x="3482416" y="759317"/>
                    <a:pt x="3484838" y="758971"/>
                    <a:pt x="3487191" y="758349"/>
                  </a:cubicBezTo>
                  <a:lnTo>
                    <a:pt x="3490167" y="757588"/>
                  </a:lnTo>
                  <a:cubicBezTo>
                    <a:pt x="3495565" y="756135"/>
                    <a:pt x="3500341" y="753161"/>
                    <a:pt x="3503940" y="749010"/>
                  </a:cubicBezTo>
                  <a:cubicBezTo>
                    <a:pt x="3504079" y="749010"/>
                    <a:pt x="3504148" y="749149"/>
                    <a:pt x="3504286" y="749149"/>
                  </a:cubicBezTo>
                  <a:cubicBezTo>
                    <a:pt x="3504909" y="750394"/>
                    <a:pt x="3505601" y="751639"/>
                    <a:pt x="3506432" y="752884"/>
                  </a:cubicBezTo>
                  <a:lnTo>
                    <a:pt x="3508854" y="756343"/>
                  </a:lnTo>
                  <a:cubicBezTo>
                    <a:pt x="3509685" y="757519"/>
                    <a:pt x="3510584" y="758625"/>
                    <a:pt x="3511553" y="759663"/>
                  </a:cubicBezTo>
                  <a:lnTo>
                    <a:pt x="3513630" y="761807"/>
                  </a:lnTo>
                  <a:cubicBezTo>
                    <a:pt x="3516606" y="764920"/>
                    <a:pt x="3520274" y="767341"/>
                    <a:pt x="3524357" y="768794"/>
                  </a:cubicBezTo>
                  <a:lnTo>
                    <a:pt x="3527195" y="769831"/>
                  </a:lnTo>
                  <a:cubicBezTo>
                    <a:pt x="3530033" y="770869"/>
                    <a:pt x="3533078" y="771423"/>
                    <a:pt x="3536054" y="771423"/>
                  </a:cubicBezTo>
                  <a:lnTo>
                    <a:pt x="3540345" y="771423"/>
                  </a:lnTo>
                  <a:cubicBezTo>
                    <a:pt x="3540345" y="771423"/>
                    <a:pt x="3540622" y="771492"/>
                    <a:pt x="3540830" y="771492"/>
                  </a:cubicBezTo>
                  <a:cubicBezTo>
                    <a:pt x="3541452" y="771492"/>
                    <a:pt x="3542075" y="771492"/>
                    <a:pt x="3542698" y="771492"/>
                  </a:cubicBezTo>
                  <a:lnTo>
                    <a:pt x="3545882" y="771284"/>
                  </a:lnTo>
                  <a:cubicBezTo>
                    <a:pt x="3546920" y="771215"/>
                    <a:pt x="3547958" y="771077"/>
                    <a:pt x="3548927" y="770869"/>
                  </a:cubicBezTo>
                  <a:lnTo>
                    <a:pt x="3550519" y="770592"/>
                  </a:lnTo>
                  <a:cubicBezTo>
                    <a:pt x="3551557" y="770385"/>
                    <a:pt x="3552526" y="770177"/>
                    <a:pt x="3553495" y="769901"/>
                  </a:cubicBezTo>
                  <a:lnTo>
                    <a:pt x="3554949" y="769486"/>
                  </a:lnTo>
                  <a:cubicBezTo>
                    <a:pt x="3555572" y="769278"/>
                    <a:pt x="3556264" y="769071"/>
                    <a:pt x="3556887" y="768863"/>
                  </a:cubicBezTo>
                  <a:cubicBezTo>
                    <a:pt x="3557994" y="769071"/>
                    <a:pt x="3559032" y="769209"/>
                    <a:pt x="3560139" y="769278"/>
                  </a:cubicBezTo>
                  <a:lnTo>
                    <a:pt x="3561731" y="769416"/>
                  </a:lnTo>
                  <a:cubicBezTo>
                    <a:pt x="3562354" y="769416"/>
                    <a:pt x="3562977" y="769416"/>
                    <a:pt x="3563600" y="769416"/>
                  </a:cubicBezTo>
                  <a:cubicBezTo>
                    <a:pt x="3564292" y="769416"/>
                    <a:pt x="3564984" y="769416"/>
                    <a:pt x="3565676" y="769347"/>
                  </a:cubicBezTo>
                  <a:lnTo>
                    <a:pt x="3566645" y="769347"/>
                  </a:lnTo>
                  <a:cubicBezTo>
                    <a:pt x="3569137" y="769071"/>
                    <a:pt x="3571629" y="768586"/>
                    <a:pt x="3573982" y="767687"/>
                  </a:cubicBezTo>
                  <a:lnTo>
                    <a:pt x="3574881" y="767341"/>
                  </a:lnTo>
                  <a:cubicBezTo>
                    <a:pt x="3576127" y="766926"/>
                    <a:pt x="3577304" y="766373"/>
                    <a:pt x="3578411" y="765750"/>
                  </a:cubicBezTo>
                  <a:lnTo>
                    <a:pt x="3579726" y="765058"/>
                  </a:lnTo>
                  <a:cubicBezTo>
                    <a:pt x="3580557" y="764643"/>
                    <a:pt x="3581387" y="764090"/>
                    <a:pt x="3582218" y="763606"/>
                  </a:cubicBezTo>
                  <a:cubicBezTo>
                    <a:pt x="3584017" y="764021"/>
                    <a:pt x="3585886" y="764298"/>
                    <a:pt x="3587755" y="764367"/>
                  </a:cubicBezTo>
                  <a:lnTo>
                    <a:pt x="3590731" y="764505"/>
                  </a:lnTo>
                  <a:cubicBezTo>
                    <a:pt x="3590731" y="764505"/>
                    <a:pt x="3591423" y="764505"/>
                    <a:pt x="3591769" y="764505"/>
                  </a:cubicBezTo>
                  <a:cubicBezTo>
                    <a:pt x="3595160" y="764505"/>
                    <a:pt x="3598551" y="763883"/>
                    <a:pt x="3601735" y="762638"/>
                  </a:cubicBezTo>
                  <a:lnTo>
                    <a:pt x="3602289" y="762430"/>
                  </a:lnTo>
                  <a:cubicBezTo>
                    <a:pt x="3602289" y="762430"/>
                    <a:pt x="3602427" y="762430"/>
                    <a:pt x="3602497" y="762430"/>
                  </a:cubicBezTo>
                  <a:cubicBezTo>
                    <a:pt x="3603050" y="762430"/>
                    <a:pt x="3603604" y="762430"/>
                    <a:pt x="3604089" y="762430"/>
                  </a:cubicBezTo>
                  <a:lnTo>
                    <a:pt x="3606511" y="762292"/>
                  </a:lnTo>
                  <a:cubicBezTo>
                    <a:pt x="3607480" y="762292"/>
                    <a:pt x="3608380" y="762153"/>
                    <a:pt x="3609348" y="762015"/>
                  </a:cubicBezTo>
                  <a:lnTo>
                    <a:pt x="3612463" y="761531"/>
                  </a:lnTo>
                  <a:lnTo>
                    <a:pt x="3613086" y="761531"/>
                  </a:lnTo>
                  <a:cubicBezTo>
                    <a:pt x="3620699" y="761531"/>
                    <a:pt x="3628035" y="758349"/>
                    <a:pt x="3633226" y="752815"/>
                  </a:cubicBezTo>
                  <a:cubicBezTo>
                    <a:pt x="3638486" y="747281"/>
                    <a:pt x="3641186" y="739810"/>
                    <a:pt x="3640701" y="732132"/>
                  </a:cubicBezTo>
                  <a:lnTo>
                    <a:pt x="3640493" y="729157"/>
                  </a:lnTo>
                  <a:cubicBezTo>
                    <a:pt x="3640493" y="728327"/>
                    <a:pt x="3640355" y="727428"/>
                    <a:pt x="3640217" y="726598"/>
                  </a:cubicBezTo>
                  <a:lnTo>
                    <a:pt x="3639871" y="724523"/>
                  </a:lnTo>
                  <a:cubicBezTo>
                    <a:pt x="3639248" y="720372"/>
                    <a:pt x="3637656" y="716430"/>
                    <a:pt x="3635234" y="712971"/>
                  </a:cubicBezTo>
                  <a:lnTo>
                    <a:pt x="3634611" y="712072"/>
                  </a:lnTo>
                  <a:lnTo>
                    <a:pt x="3638071" y="709581"/>
                  </a:lnTo>
                  <a:cubicBezTo>
                    <a:pt x="3639732" y="708405"/>
                    <a:pt x="3641255" y="707022"/>
                    <a:pt x="3642570" y="705569"/>
                  </a:cubicBezTo>
                  <a:lnTo>
                    <a:pt x="3645961" y="701765"/>
                  </a:lnTo>
                  <a:cubicBezTo>
                    <a:pt x="3646446" y="701212"/>
                    <a:pt x="3646930" y="700589"/>
                    <a:pt x="3647414" y="700035"/>
                  </a:cubicBezTo>
                  <a:lnTo>
                    <a:pt x="3652329" y="693602"/>
                  </a:lnTo>
                  <a:lnTo>
                    <a:pt x="3654751" y="691942"/>
                  </a:lnTo>
                  <a:cubicBezTo>
                    <a:pt x="3655305" y="691527"/>
                    <a:pt x="3655858" y="691181"/>
                    <a:pt x="3656343" y="690766"/>
                  </a:cubicBezTo>
                  <a:lnTo>
                    <a:pt x="3658627" y="688899"/>
                  </a:lnTo>
                  <a:cubicBezTo>
                    <a:pt x="3660495" y="687377"/>
                    <a:pt x="3662226" y="685578"/>
                    <a:pt x="3663610" y="683641"/>
                  </a:cubicBezTo>
                  <a:lnTo>
                    <a:pt x="3665410" y="681151"/>
                  </a:lnTo>
                  <a:cubicBezTo>
                    <a:pt x="3666655" y="679422"/>
                    <a:pt x="3667693" y="677554"/>
                    <a:pt x="3668524" y="675617"/>
                  </a:cubicBezTo>
                  <a:lnTo>
                    <a:pt x="3670047" y="675756"/>
                  </a:lnTo>
                  <a:cubicBezTo>
                    <a:pt x="3670739" y="675756"/>
                    <a:pt x="3671500" y="675825"/>
                    <a:pt x="3672261" y="675825"/>
                  </a:cubicBezTo>
                  <a:cubicBezTo>
                    <a:pt x="3673230" y="675825"/>
                    <a:pt x="3674268" y="675825"/>
                    <a:pt x="3675237" y="675686"/>
                  </a:cubicBezTo>
                  <a:lnTo>
                    <a:pt x="3681467" y="674995"/>
                  </a:lnTo>
                  <a:cubicBezTo>
                    <a:pt x="3681189" y="680183"/>
                    <a:pt x="3682435" y="685440"/>
                    <a:pt x="3685065" y="690144"/>
                  </a:cubicBezTo>
                  <a:cubicBezTo>
                    <a:pt x="3686726" y="693118"/>
                    <a:pt x="3688941" y="695677"/>
                    <a:pt x="3691433" y="697753"/>
                  </a:cubicBezTo>
                  <a:cubicBezTo>
                    <a:pt x="3693163" y="701903"/>
                    <a:pt x="3695931" y="705708"/>
                    <a:pt x="3699600" y="708682"/>
                  </a:cubicBezTo>
                  <a:cubicBezTo>
                    <a:pt x="3699600" y="708682"/>
                    <a:pt x="3699600" y="708682"/>
                    <a:pt x="3699669" y="708682"/>
                  </a:cubicBezTo>
                  <a:lnTo>
                    <a:pt x="3692194" y="715738"/>
                  </a:lnTo>
                  <a:cubicBezTo>
                    <a:pt x="3690602" y="717191"/>
                    <a:pt x="3689218" y="718851"/>
                    <a:pt x="3688041" y="720649"/>
                  </a:cubicBezTo>
                  <a:lnTo>
                    <a:pt x="3681259" y="730956"/>
                  </a:lnTo>
                  <a:lnTo>
                    <a:pt x="3680152" y="732201"/>
                  </a:lnTo>
                  <a:lnTo>
                    <a:pt x="3678283" y="734000"/>
                  </a:lnTo>
                  <a:lnTo>
                    <a:pt x="3676760" y="735314"/>
                  </a:lnTo>
                  <a:lnTo>
                    <a:pt x="3668178" y="740986"/>
                  </a:lnTo>
                  <a:cubicBezTo>
                    <a:pt x="3667417" y="741471"/>
                    <a:pt x="3666725" y="742024"/>
                    <a:pt x="3666032" y="742577"/>
                  </a:cubicBezTo>
                  <a:cubicBezTo>
                    <a:pt x="3665340" y="742577"/>
                    <a:pt x="3664579" y="742646"/>
                    <a:pt x="3663887" y="742785"/>
                  </a:cubicBezTo>
                  <a:lnTo>
                    <a:pt x="3661603" y="743061"/>
                  </a:lnTo>
                  <a:cubicBezTo>
                    <a:pt x="3656412" y="743753"/>
                    <a:pt x="3651498" y="745828"/>
                    <a:pt x="3647484" y="749149"/>
                  </a:cubicBezTo>
                  <a:cubicBezTo>
                    <a:pt x="3643816" y="749425"/>
                    <a:pt x="3640217" y="750394"/>
                    <a:pt x="3636895" y="752123"/>
                  </a:cubicBezTo>
                  <a:lnTo>
                    <a:pt x="3634818" y="753161"/>
                  </a:lnTo>
                  <a:cubicBezTo>
                    <a:pt x="3626513" y="757380"/>
                    <a:pt x="3620907" y="765473"/>
                    <a:pt x="3619869" y="774743"/>
                  </a:cubicBezTo>
                  <a:lnTo>
                    <a:pt x="3619730" y="775711"/>
                  </a:lnTo>
                  <a:cubicBezTo>
                    <a:pt x="3619523" y="777441"/>
                    <a:pt x="3619523" y="779170"/>
                    <a:pt x="3619661" y="780899"/>
                  </a:cubicBezTo>
                  <a:cubicBezTo>
                    <a:pt x="3619177" y="781314"/>
                    <a:pt x="3618692" y="781729"/>
                    <a:pt x="3618208" y="782144"/>
                  </a:cubicBezTo>
                  <a:lnTo>
                    <a:pt x="3611632" y="788093"/>
                  </a:lnTo>
                  <a:cubicBezTo>
                    <a:pt x="3609348" y="790168"/>
                    <a:pt x="3607411" y="792590"/>
                    <a:pt x="3605957" y="795287"/>
                  </a:cubicBezTo>
                  <a:lnTo>
                    <a:pt x="3603742" y="799299"/>
                  </a:lnTo>
                  <a:cubicBezTo>
                    <a:pt x="3602981" y="800683"/>
                    <a:pt x="3602358" y="802136"/>
                    <a:pt x="3601874" y="803588"/>
                  </a:cubicBezTo>
                  <a:lnTo>
                    <a:pt x="3600212" y="808361"/>
                  </a:lnTo>
                  <a:cubicBezTo>
                    <a:pt x="3599866" y="809260"/>
                    <a:pt x="3599659" y="810160"/>
                    <a:pt x="3599451" y="811128"/>
                  </a:cubicBezTo>
                  <a:lnTo>
                    <a:pt x="3594883" y="830497"/>
                  </a:lnTo>
                  <a:cubicBezTo>
                    <a:pt x="3594676" y="831465"/>
                    <a:pt x="3594468" y="832434"/>
                    <a:pt x="3594330" y="833471"/>
                  </a:cubicBezTo>
                  <a:lnTo>
                    <a:pt x="3593707" y="838521"/>
                  </a:lnTo>
                  <a:cubicBezTo>
                    <a:pt x="3593638" y="839143"/>
                    <a:pt x="3593568" y="839835"/>
                    <a:pt x="3593568" y="840458"/>
                  </a:cubicBezTo>
                  <a:lnTo>
                    <a:pt x="3593291" y="845438"/>
                  </a:lnTo>
                  <a:cubicBezTo>
                    <a:pt x="3593291" y="846752"/>
                    <a:pt x="3593291" y="848136"/>
                    <a:pt x="3593361" y="849450"/>
                  </a:cubicBezTo>
                  <a:lnTo>
                    <a:pt x="3594330" y="859619"/>
                  </a:lnTo>
                  <a:cubicBezTo>
                    <a:pt x="3594468" y="860725"/>
                    <a:pt x="3594606" y="861832"/>
                    <a:pt x="3594883" y="862939"/>
                  </a:cubicBezTo>
                  <a:lnTo>
                    <a:pt x="3602497" y="897526"/>
                  </a:lnTo>
                  <a:lnTo>
                    <a:pt x="3604781" y="913436"/>
                  </a:lnTo>
                  <a:cubicBezTo>
                    <a:pt x="3604850" y="914058"/>
                    <a:pt x="3604988" y="914681"/>
                    <a:pt x="3605127" y="915303"/>
                  </a:cubicBezTo>
                  <a:lnTo>
                    <a:pt x="3606234" y="920353"/>
                  </a:lnTo>
                  <a:cubicBezTo>
                    <a:pt x="3606511" y="921806"/>
                    <a:pt x="3606995" y="923189"/>
                    <a:pt x="3607480" y="924572"/>
                  </a:cubicBezTo>
                  <a:lnTo>
                    <a:pt x="3610317" y="931905"/>
                  </a:lnTo>
                  <a:lnTo>
                    <a:pt x="3610594" y="933150"/>
                  </a:lnTo>
                  <a:lnTo>
                    <a:pt x="3613501" y="959228"/>
                  </a:lnTo>
                  <a:cubicBezTo>
                    <a:pt x="3613709" y="961027"/>
                    <a:pt x="3614055" y="962826"/>
                    <a:pt x="3614608" y="964486"/>
                  </a:cubicBezTo>
                  <a:lnTo>
                    <a:pt x="3619177" y="978874"/>
                  </a:lnTo>
                  <a:cubicBezTo>
                    <a:pt x="3621807" y="987105"/>
                    <a:pt x="3628035" y="993608"/>
                    <a:pt x="3636133" y="996513"/>
                  </a:cubicBezTo>
                  <a:cubicBezTo>
                    <a:pt x="3639178" y="997620"/>
                    <a:pt x="3642362" y="998173"/>
                    <a:pt x="3645546" y="998173"/>
                  </a:cubicBezTo>
                  <a:cubicBezTo>
                    <a:pt x="3650806" y="998173"/>
                    <a:pt x="3655997" y="996721"/>
                    <a:pt x="3660495" y="993815"/>
                  </a:cubicBezTo>
                  <a:lnTo>
                    <a:pt x="3663679" y="991740"/>
                  </a:lnTo>
                  <a:cubicBezTo>
                    <a:pt x="3665132" y="990841"/>
                    <a:pt x="3666447" y="989803"/>
                    <a:pt x="3667693" y="988627"/>
                  </a:cubicBezTo>
                  <a:lnTo>
                    <a:pt x="3691917" y="965938"/>
                  </a:lnTo>
                  <a:cubicBezTo>
                    <a:pt x="3693509" y="964486"/>
                    <a:pt x="3694894" y="962826"/>
                    <a:pt x="3696070" y="961027"/>
                  </a:cubicBezTo>
                  <a:lnTo>
                    <a:pt x="3700361" y="954525"/>
                  </a:lnTo>
                  <a:cubicBezTo>
                    <a:pt x="3701261" y="953141"/>
                    <a:pt x="3702022" y="951758"/>
                    <a:pt x="3702645" y="950236"/>
                  </a:cubicBezTo>
                  <a:lnTo>
                    <a:pt x="3705759" y="943042"/>
                  </a:lnTo>
                  <a:cubicBezTo>
                    <a:pt x="3706590" y="941036"/>
                    <a:pt x="3707213" y="938961"/>
                    <a:pt x="3707628" y="936816"/>
                  </a:cubicBezTo>
                  <a:lnTo>
                    <a:pt x="3708251" y="933219"/>
                  </a:lnTo>
                  <a:cubicBezTo>
                    <a:pt x="3708251" y="933219"/>
                    <a:pt x="3708320" y="933219"/>
                    <a:pt x="3708389" y="933219"/>
                  </a:cubicBezTo>
                  <a:lnTo>
                    <a:pt x="3710120" y="933427"/>
                  </a:lnTo>
                  <a:cubicBezTo>
                    <a:pt x="3711297" y="933565"/>
                    <a:pt x="3712404" y="933634"/>
                    <a:pt x="3713580" y="933634"/>
                  </a:cubicBezTo>
                  <a:cubicBezTo>
                    <a:pt x="3720917" y="933634"/>
                    <a:pt x="3728045" y="930729"/>
                    <a:pt x="3733236" y="925403"/>
                  </a:cubicBezTo>
                  <a:cubicBezTo>
                    <a:pt x="3739258" y="919315"/>
                    <a:pt x="3742164" y="910738"/>
                    <a:pt x="3740988" y="902230"/>
                  </a:cubicBezTo>
                  <a:lnTo>
                    <a:pt x="3740711" y="900362"/>
                  </a:lnTo>
                  <a:cubicBezTo>
                    <a:pt x="3740434" y="898494"/>
                    <a:pt x="3740019" y="896627"/>
                    <a:pt x="3739396" y="894828"/>
                  </a:cubicBezTo>
                  <a:lnTo>
                    <a:pt x="3739396" y="894275"/>
                  </a:lnTo>
                  <a:cubicBezTo>
                    <a:pt x="3740019" y="894344"/>
                    <a:pt x="3740642" y="894413"/>
                    <a:pt x="3741334" y="894482"/>
                  </a:cubicBezTo>
                  <a:lnTo>
                    <a:pt x="3744379" y="894690"/>
                  </a:lnTo>
                  <a:cubicBezTo>
                    <a:pt x="3745002" y="894690"/>
                    <a:pt x="3745694" y="894690"/>
                    <a:pt x="3746317" y="894690"/>
                  </a:cubicBezTo>
                  <a:cubicBezTo>
                    <a:pt x="3749085" y="894690"/>
                    <a:pt x="3751854" y="894275"/>
                    <a:pt x="3754484" y="893444"/>
                  </a:cubicBezTo>
                  <a:lnTo>
                    <a:pt x="3757875" y="892407"/>
                  </a:lnTo>
                  <a:cubicBezTo>
                    <a:pt x="3760159" y="891715"/>
                    <a:pt x="3762305" y="890747"/>
                    <a:pt x="3764381" y="889432"/>
                  </a:cubicBezTo>
                  <a:lnTo>
                    <a:pt x="3767911" y="887219"/>
                  </a:lnTo>
                  <a:cubicBezTo>
                    <a:pt x="3770195" y="885766"/>
                    <a:pt x="3772341" y="884037"/>
                    <a:pt x="3774140" y="881962"/>
                  </a:cubicBezTo>
                  <a:lnTo>
                    <a:pt x="3776424" y="879402"/>
                  </a:lnTo>
                  <a:cubicBezTo>
                    <a:pt x="3779608" y="875805"/>
                    <a:pt x="3781753" y="871378"/>
                    <a:pt x="3782722" y="866674"/>
                  </a:cubicBezTo>
                  <a:lnTo>
                    <a:pt x="3783345" y="863631"/>
                  </a:lnTo>
                  <a:cubicBezTo>
                    <a:pt x="3784106" y="859964"/>
                    <a:pt x="3784106" y="856229"/>
                    <a:pt x="3783345" y="852563"/>
                  </a:cubicBezTo>
                  <a:lnTo>
                    <a:pt x="3785906" y="851802"/>
                  </a:lnTo>
                  <a:cubicBezTo>
                    <a:pt x="3790128" y="850557"/>
                    <a:pt x="3794003" y="848343"/>
                    <a:pt x="3797257" y="845300"/>
                  </a:cubicBezTo>
                  <a:lnTo>
                    <a:pt x="3799817" y="842879"/>
                  </a:lnTo>
                  <a:cubicBezTo>
                    <a:pt x="3801755" y="841011"/>
                    <a:pt x="3803416" y="838936"/>
                    <a:pt x="3804801" y="836584"/>
                  </a:cubicBezTo>
                  <a:lnTo>
                    <a:pt x="3805769" y="834993"/>
                  </a:lnTo>
                  <a:cubicBezTo>
                    <a:pt x="3807084" y="832641"/>
                    <a:pt x="3808123" y="830151"/>
                    <a:pt x="3808745" y="827522"/>
                  </a:cubicBezTo>
                  <a:lnTo>
                    <a:pt x="3809092" y="826139"/>
                  </a:lnTo>
                  <a:cubicBezTo>
                    <a:pt x="3809714" y="823372"/>
                    <a:pt x="3809992" y="820605"/>
                    <a:pt x="3809784" y="817769"/>
                  </a:cubicBezTo>
                  <a:lnTo>
                    <a:pt x="3809645" y="816247"/>
                  </a:lnTo>
                  <a:cubicBezTo>
                    <a:pt x="3809645" y="815555"/>
                    <a:pt x="3809507" y="814933"/>
                    <a:pt x="3809438" y="814241"/>
                  </a:cubicBezTo>
                  <a:lnTo>
                    <a:pt x="3808399" y="807185"/>
                  </a:lnTo>
                  <a:lnTo>
                    <a:pt x="3808399" y="807185"/>
                  </a:lnTo>
                  <a:cubicBezTo>
                    <a:pt x="3808053" y="802551"/>
                    <a:pt x="3806531" y="798193"/>
                    <a:pt x="3804178" y="794388"/>
                  </a:cubicBezTo>
                  <a:cubicBezTo>
                    <a:pt x="3805423" y="791829"/>
                    <a:pt x="3806323" y="789131"/>
                    <a:pt x="3806738" y="786295"/>
                  </a:cubicBezTo>
                  <a:lnTo>
                    <a:pt x="3807292" y="782559"/>
                  </a:lnTo>
                  <a:cubicBezTo>
                    <a:pt x="3808399" y="775642"/>
                    <a:pt x="3806738" y="768517"/>
                    <a:pt x="3802793" y="762776"/>
                  </a:cubicBezTo>
                  <a:lnTo>
                    <a:pt x="3800924" y="760078"/>
                  </a:lnTo>
                  <a:cubicBezTo>
                    <a:pt x="3799748" y="758349"/>
                    <a:pt x="3798364" y="756758"/>
                    <a:pt x="3796841" y="755374"/>
                  </a:cubicBezTo>
                  <a:cubicBezTo>
                    <a:pt x="3797395" y="754682"/>
                    <a:pt x="3797948" y="753922"/>
                    <a:pt x="3798433" y="753161"/>
                  </a:cubicBezTo>
                  <a:lnTo>
                    <a:pt x="3799056" y="752400"/>
                  </a:lnTo>
                  <a:cubicBezTo>
                    <a:pt x="3799056" y="752400"/>
                    <a:pt x="3799610" y="751777"/>
                    <a:pt x="3799817" y="751431"/>
                  </a:cubicBezTo>
                  <a:lnTo>
                    <a:pt x="3800648" y="750325"/>
                  </a:lnTo>
                  <a:cubicBezTo>
                    <a:pt x="3801132" y="749771"/>
                    <a:pt x="3801548" y="749149"/>
                    <a:pt x="3801963" y="748595"/>
                  </a:cubicBezTo>
                  <a:lnTo>
                    <a:pt x="3802724" y="747489"/>
                  </a:lnTo>
                  <a:cubicBezTo>
                    <a:pt x="3803209" y="746797"/>
                    <a:pt x="3803624" y="746105"/>
                    <a:pt x="3804039" y="745344"/>
                  </a:cubicBezTo>
                  <a:lnTo>
                    <a:pt x="3804593" y="744306"/>
                  </a:lnTo>
                  <a:cubicBezTo>
                    <a:pt x="3805562" y="742577"/>
                    <a:pt x="3806323" y="740779"/>
                    <a:pt x="3806877" y="738911"/>
                  </a:cubicBezTo>
                  <a:cubicBezTo>
                    <a:pt x="3809507" y="739741"/>
                    <a:pt x="3812275" y="740156"/>
                    <a:pt x="3814975" y="740156"/>
                  </a:cubicBezTo>
                  <a:cubicBezTo>
                    <a:pt x="3819612" y="740156"/>
                    <a:pt x="3824318" y="738980"/>
                    <a:pt x="3828470" y="736628"/>
                  </a:cubicBezTo>
                  <a:cubicBezTo>
                    <a:pt x="3832347" y="738634"/>
                    <a:pt x="3836707" y="739741"/>
                    <a:pt x="3841206" y="739741"/>
                  </a:cubicBezTo>
                  <a:cubicBezTo>
                    <a:pt x="3842728" y="739741"/>
                    <a:pt x="3844251" y="739603"/>
                    <a:pt x="3845773" y="739395"/>
                  </a:cubicBezTo>
                  <a:lnTo>
                    <a:pt x="3849511" y="738773"/>
                  </a:lnTo>
                  <a:cubicBezTo>
                    <a:pt x="3854909" y="737873"/>
                    <a:pt x="3859892" y="735452"/>
                    <a:pt x="3863838" y="731717"/>
                  </a:cubicBezTo>
                  <a:lnTo>
                    <a:pt x="3868475" y="727428"/>
                  </a:lnTo>
                  <a:cubicBezTo>
                    <a:pt x="3869236" y="726737"/>
                    <a:pt x="3869997" y="725976"/>
                    <a:pt x="3870690" y="725145"/>
                  </a:cubicBezTo>
                  <a:lnTo>
                    <a:pt x="3875188" y="719888"/>
                  </a:lnTo>
                  <a:lnTo>
                    <a:pt x="3876780" y="718920"/>
                  </a:lnTo>
                  <a:lnTo>
                    <a:pt x="3880309" y="717951"/>
                  </a:lnTo>
                  <a:lnTo>
                    <a:pt x="3894983" y="717052"/>
                  </a:lnTo>
                  <a:cubicBezTo>
                    <a:pt x="3895606" y="718228"/>
                    <a:pt x="3896367" y="719335"/>
                    <a:pt x="3897128" y="720372"/>
                  </a:cubicBezTo>
                  <a:lnTo>
                    <a:pt x="3899619" y="723624"/>
                  </a:lnTo>
                  <a:cubicBezTo>
                    <a:pt x="3902457" y="727290"/>
                    <a:pt x="3906126" y="730195"/>
                    <a:pt x="3910278" y="732063"/>
                  </a:cubicBezTo>
                  <a:lnTo>
                    <a:pt x="3914016" y="733723"/>
                  </a:lnTo>
                  <a:cubicBezTo>
                    <a:pt x="3917614" y="735314"/>
                    <a:pt x="3921421" y="736144"/>
                    <a:pt x="3925297" y="736144"/>
                  </a:cubicBezTo>
                  <a:cubicBezTo>
                    <a:pt x="3928481" y="736144"/>
                    <a:pt x="3931595" y="735591"/>
                    <a:pt x="3934641" y="734484"/>
                  </a:cubicBezTo>
                  <a:lnTo>
                    <a:pt x="3938377" y="733170"/>
                  </a:lnTo>
                  <a:cubicBezTo>
                    <a:pt x="3945645" y="730541"/>
                    <a:pt x="3951528" y="725007"/>
                    <a:pt x="3954504" y="717882"/>
                  </a:cubicBezTo>
                  <a:lnTo>
                    <a:pt x="3956165" y="713939"/>
                  </a:lnTo>
                  <a:cubicBezTo>
                    <a:pt x="3956165" y="713939"/>
                    <a:pt x="3956304" y="713593"/>
                    <a:pt x="3956373" y="713386"/>
                  </a:cubicBezTo>
                  <a:lnTo>
                    <a:pt x="3979973" y="700174"/>
                  </a:lnTo>
                  <a:cubicBezTo>
                    <a:pt x="3981704" y="699205"/>
                    <a:pt x="3983295" y="698099"/>
                    <a:pt x="3984749" y="696784"/>
                  </a:cubicBezTo>
                  <a:lnTo>
                    <a:pt x="3988833" y="693187"/>
                  </a:lnTo>
                  <a:cubicBezTo>
                    <a:pt x="3990148" y="692011"/>
                    <a:pt x="3991324" y="690766"/>
                    <a:pt x="3992362" y="689383"/>
                  </a:cubicBezTo>
                  <a:cubicBezTo>
                    <a:pt x="3994854" y="688276"/>
                    <a:pt x="3997138" y="686823"/>
                    <a:pt x="3999214" y="685025"/>
                  </a:cubicBezTo>
                  <a:cubicBezTo>
                    <a:pt x="3999768" y="684748"/>
                    <a:pt x="4000322" y="684402"/>
                    <a:pt x="4000875" y="684056"/>
                  </a:cubicBezTo>
                  <a:lnTo>
                    <a:pt x="4003782" y="682189"/>
                  </a:lnTo>
                  <a:cubicBezTo>
                    <a:pt x="4005997" y="680736"/>
                    <a:pt x="4008073" y="678938"/>
                    <a:pt x="4009734" y="676932"/>
                  </a:cubicBezTo>
                  <a:cubicBezTo>
                    <a:pt x="4010773" y="676655"/>
                    <a:pt x="4011810" y="676240"/>
                    <a:pt x="4012779" y="675825"/>
                  </a:cubicBezTo>
                  <a:lnTo>
                    <a:pt x="4014648" y="675064"/>
                  </a:lnTo>
                  <a:cubicBezTo>
                    <a:pt x="4015617" y="674649"/>
                    <a:pt x="4016517" y="674234"/>
                    <a:pt x="4017417" y="673680"/>
                  </a:cubicBezTo>
                  <a:lnTo>
                    <a:pt x="4017555" y="673680"/>
                  </a:lnTo>
                  <a:cubicBezTo>
                    <a:pt x="4019355" y="673404"/>
                    <a:pt x="4021154" y="672989"/>
                    <a:pt x="4022885" y="672435"/>
                  </a:cubicBezTo>
                  <a:lnTo>
                    <a:pt x="4024476" y="671882"/>
                  </a:lnTo>
                  <a:cubicBezTo>
                    <a:pt x="4027383" y="670913"/>
                    <a:pt x="4030082" y="669461"/>
                    <a:pt x="4032436" y="667593"/>
                  </a:cubicBezTo>
                  <a:lnTo>
                    <a:pt x="4032712" y="667386"/>
                  </a:lnTo>
                  <a:lnTo>
                    <a:pt x="4060258" y="656249"/>
                  </a:lnTo>
                  <a:cubicBezTo>
                    <a:pt x="4061227" y="655834"/>
                    <a:pt x="4062196" y="655419"/>
                    <a:pt x="4063096" y="654865"/>
                  </a:cubicBezTo>
                  <a:lnTo>
                    <a:pt x="4068633" y="651822"/>
                  </a:lnTo>
                  <a:lnTo>
                    <a:pt x="4073963" y="650576"/>
                  </a:lnTo>
                  <a:cubicBezTo>
                    <a:pt x="4074308" y="650507"/>
                    <a:pt x="4074654" y="650438"/>
                    <a:pt x="4075000" y="650300"/>
                  </a:cubicBezTo>
                  <a:lnTo>
                    <a:pt x="4081506" y="650922"/>
                  </a:lnTo>
                  <a:lnTo>
                    <a:pt x="4092857" y="654658"/>
                  </a:lnTo>
                  <a:cubicBezTo>
                    <a:pt x="4093618" y="654865"/>
                    <a:pt x="4094310" y="655073"/>
                    <a:pt x="4095071" y="655280"/>
                  </a:cubicBezTo>
                  <a:lnTo>
                    <a:pt x="4096110" y="655557"/>
                  </a:lnTo>
                  <a:cubicBezTo>
                    <a:pt x="4097909" y="656456"/>
                    <a:pt x="4099847" y="657079"/>
                    <a:pt x="4101785" y="657563"/>
                  </a:cubicBezTo>
                  <a:lnTo>
                    <a:pt x="4102270" y="657701"/>
                  </a:lnTo>
                  <a:cubicBezTo>
                    <a:pt x="4104346" y="658186"/>
                    <a:pt x="4106422" y="658393"/>
                    <a:pt x="4108499" y="658393"/>
                  </a:cubicBezTo>
                  <a:cubicBezTo>
                    <a:pt x="4110990" y="658393"/>
                    <a:pt x="4113482" y="658047"/>
                    <a:pt x="4115835" y="657425"/>
                  </a:cubicBezTo>
                  <a:lnTo>
                    <a:pt x="4116873" y="657148"/>
                  </a:lnTo>
                  <a:cubicBezTo>
                    <a:pt x="4123933" y="655211"/>
                    <a:pt x="4129885" y="650576"/>
                    <a:pt x="4133484" y="644282"/>
                  </a:cubicBezTo>
                  <a:lnTo>
                    <a:pt x="4135906" y="642207"/>
                  </a:lnTo>
                  <a:cubicBezTo>
                    <a:pt x="4137498" y="640823"/>
                    <a:pt x="4138883" y="639301"/>
                    <a:pt x="4140128" y="637641"/>
                  </a:cubicBezTo>
                  <a:lnTo>
                    <a:pt x="4141235" y="636188"/>
                  </a:lnTo>
                  <a:cubicBezTo>
                    <a:pt x="4143243" y="633421"/>
                    <a:pt x="4144765" y="630309"/>
                    <a:pt x="4145665" y="626988"/>
                  </a:cubicBezTo>
                  <a:lnTo>
                    <a:pt x="4146149" y="625121"/>
                  </a:lnTo>
                  <a:cubicBezTo>
                    <a:pt x="4147049" y="621870"/>
                    <a:pt x="4147326" y="618480"/>
                    <a:pt x="4146980" y="615090"/>
                  </a:cubicBezTo>
                  <a:lnTo>
                    <a:pt x="4146772" y="613015"/>
                  </a:lnTo>
                  <a:cubicBezTo>
                    <a:pt x="4146357" y="608727"/>
                    <a:pt x="4144904" y="604645"/>
                    <a:pt x="4142619" y="601048"/>
                  </a:cubicBezTo>
                  <a:cubicBezTo>
                    <a:pt x="4142343" y="598835"/>
                    <a:pt x="4141789" y="596690"/>
                    <a:pt x="4140958" y="594615"/>
                  </a:cubicBezTo>
                  <a:lnTo>
                    <a:pt x="4140544" y="593578"/>
                  </a:lnTo>
                  <a:cubicBezTo>
                    <a:pt x="4139297" y="590395"/>
                    <a:pt x="4137429" y="587421"/>
                    <a:pt x="4135076" y="584862"/>
                  </a:cubicBezTo>
                  <a:lnTo>
                    <a:pt x="4133761" y="583409"/>
                  </a:lnTo>
                  <a:cubicBezTo>
                    <a:pt x="4132446" y="582026"/>
                    <a:pt x="4131062" y="580780"/>
                    <a:pt x="4129538" y="579674"/>
                  </a:cubicBezTo>
                  <a:cubicBezTo>
                    <a:pt x="4129538" y="579259"/>
                    <a:pt x="4129401" y="578844"/>
                    <a:pt x="4129331" y="578429"/>
                  </a:cubicBezTo>
                  <a:lnTo>
                    <a:pt x="4128708" y="575177"/>
                  </a:lnTo>
                  <a:cubicBezTo>
                    <a:pt x="4128570" y="574347"/>
                    <a:pt x="4128362" y="573517"/>
                    <a:pt x="4128085" y="572687"/>
                  </a:cubicBezTo>
                  <a:lnTo>
                    <a:pt x="4127116" y="569505"/>
                  </a:lnTo>
                  <a:cubicBezTo>
                    <a:pt x="4127116" y="569505"/>
                    <a:pt x="4126908" y="568883"/>
                    <a:pt x="4126840" y="568537"/>
                  </a:cubicBezTo>
                  <a:lnTo>
                    <a:pt x="4128639" y="567568"/>
                  </a:lnTo>
                  <a:cubicBezTo>
                    <a:pt x="4129331" y="567223"/>
                    <a:pt x="4129954" y="566808"/>
                    <a:pt x="4130646" y="566392"/>
                  </a:cubicBezTo>
                  <a:lnTo>
                    <a:pt x="4133692" y="564386"/>
                  </a:lnTo>
                  <a:cubicBezTo>
                    <a:pt x="4135145" y="563418"/>
                    <a:pt x="4136529" y="562311"/>
                    <a:pt x="4137844" y="561135"/>
                  </a:cubicBezTo>
                  <a:lnTo>
                    <a:pt x="4144350" y="554910"/>
                  </a:lnTo>
                  <a:lnTo>
                    <a:pt x="4148018" y="552350"/>
                  </a:lnTo>
                  <a:cubicBezTo>
                    <a:pt x="4149126" y="551589"/>
                    <a:pt x="4150164" y="550690"/>
                    <a:pt x="4151132" y="549791"/>
                  </a:cubicBezTo>
                  <a:lnTo>
                    <a:pt x="4153417" y="547646"/>
                  </a:lnTo>
                  <a:cubicBezTo>
                    <a:pt x="4154662" y="546470"/>
                    <a:pt x="4155839" y="545087"/>
                    <a:pt x="4156877" y="543703"/>
                  </a:cubicBezTo>
                  <a:lnTo>
                    <a:pt x="4157916" y="542182"/>
                  </a:lnTo>
                  <a:lnTo>
                    <a:pt x="4160338" y="542735"/>
                  </a:lnTo>
                  <a:cubicBezTo>
                    <a:pt x="4162137" y="543150"/>
                    <a:pt x="4164006" y="543358"/>
                    <a:pt x="4165874" y="543358"/>
                  </a:cubicBezTo>
                  <a:lnTo>
                    <a:pt x="4170858" y="543358"/>
                  </a:lnTo>
                  <a:cubicBezTo>
                    <a:pt x="4170858" y="543358"/>
                    <a:pt x="4171134" y="543427"/>
                    <a:pt x="4171273" y="543427"/>
                  </a:cubicBezTo>
                  <a:cubicBezTo>
                    <a:pt x="4172173" y="543427"/>
                    <a:pt x="4173142" y="543427"/>
                    <a:pt x="4174041" y="543288"/>
                  </a:cubicBezTo>
                  <a:lnTo>
                    <a:pt x="4179024" y="542804"/>
                  </a:lnTo>
                  <a:cubicBezTo>
                    <a:pt x="4180201" y="542666"/>
                    <a:pt x="4181377" y="542458"/>
                    <a:pt x="4182554" y="542182"/>
                  </a:cubicBezTo>
                  <a:lnTo>
                    <a:pt x="4186568" y="541213"/>
                  </a:lnTo>
                  <a:cubicBezTo>
                    <a:pt x="4186984" y="541144"/>
                    <a:pt x="4187330" y="541006"/>
                    <a:pt x="4187745" y="540936"/>
                  </a:cubicBezTo>
                  <a:cubicBezTo>
                    <a:pt x="4188437" y="543358"/>
                    <a:pt x="4189406" y="545640"/>
                    <a:pt x="4190722" y="547785"/>
                  </a:cubicBezTo>
                  <a:lnTo>
                    <a:pt x="4194666" y="554218"/>
                  </a:lnTo>
                  <a:cubicBezTo>
                    <a:pt x="4197573" y="558922"/>
                    <a:pt x="4201726" y="562657"/>
                    <a:pt x="4206778" y="565009"/>
                  </a:cubicBezTo>
                  <a:lnTo>
                    <a:pt x="4213215" y="567983"/>
                  </a:lnTo>
                  <a:cubicBezTo>
                    <a:pt x="4215222" y="568883"/>
                    <a:pt x="4217368" y="569574"/>
                    <a:pt x="4219513" y="569989"/>
                  </a:cubicBezTo>
                  <a:lnTo>
                    <a:pt x="4225811" y="571165"/>
                  </a:lnTo>
                  <a:lnTo>
                    <a:pt x="4226850" y="571442"/>
                  </a:lnTo>
                  <a:lnTo>
                    <a:pt x="4229203" y="573171"/>
                  </a:lnTo>
                  <a:lnTo>
                    <a:pt x="4235432" y="578567"/>
                  </a:lnTo>
                  <a:cubicBezTo>
                    <a:pt x="4238131" y="580850"/>
                    <a:pt x="4241176" y="582648"/>
                    <a:pt x="4244499" y="583755"/>
                  </a:cubicBezTo>
                  <a:lnTo>
                    <a:pt x="4251420" y="586107"/>
                  </a:lnTo>
                  <a:cubicBezTo>
                    <a:pt x="4251973" y="586314"/>
                    <a:pt x="4252527" y="586453"/>
                    <a:pt x="4253081" y="586660"/>
                  </a:cubicBezTo>
                  <a:cubicBezTo>
                    <a:pt x="4256056" y="588597"/>
                    <a:pt x="4259309" y="589911"/>
                    <a:pt x="4262839" y="590603"/>
                  </a:cubicBezTo>
                  <a:lnTo>
                    <a:pt x="4265193" y="591087"/>
                  </a:lnTo>
                  <a:cubicBezTo>
                    <a:pt x="4266992" y="591433"/>
                    <a:pt x="4268723" y="591641"/>
                    <a:pt x="4270521" y="591641"/>
                  </a:cubicBezTo>
                  <a:cubicBezTo>
                    <a:pt x="4272875" y="591641"/>
                    <a:pt x="4275159" y="591364"/>
                    <a:pt x="4277442" y="590741"/>
                  </a:cubicBezTo>
                  <a:lnTo>
                    <a:pt x="4279796" y="590119"/>
                  </a:lnTo>
                  <a:cubicBezTo>
                    <a:pt x="4282703" y="589358"/>
                    <a:pt x="4285471" y="588182"/>
                    <a:pt x="4287963" y="586522"/>
                  </a:cubicBezTo>
                  <a:cubicBezTo>
                    <a:pt x="4290801" y="586176"/>
                    <a:pt x="4293569" y="585415"/>
                    <a:pt x="4296130" y="584170"/>
                  </a:cubicBezTo>
                  <a:lnTo>
                    <a:pt x="4297514" y="583547"/>
                  </a:lnTo>
                  <a:cubicBezTo>
                    <a:pt x="4305196" y="580019"/>
                    <a:pt x="4310803" y="573171"/>
                    <a:pt x="4312810" y="564940"/>
                  </a:cubicBezTo>
                  <a:lnTo>
                    <a:pt x="4313156" y="563625"/>
                  </a:lnTo>
                  <a:cubicBezTo>
                    <a:pt x="4314332" y="558645"/>
                    <a:pt x="4314194" y="553457"/>
                    <a:pt x="4312602" y="548615"/>
                  </a:cubicBezTo>
                  <a:cubicBezTo>
                    <a:pt x="4313156" y="547716"/>
                    <a:pt x="4313710" y="546747"/>
                    <a:pt x="4314125" y="545779"/>
                  </a:cubicBezTo>
                  <a:lnTo>
                    <a:pt x="4315024" y="543842"/>
                  </a:lnTo>
                  <a:cubicBezTo>
                    <a:pt x="4315440" y="543012"/>
                    <a:pt x="4315786" y="542113"/>
                    <a:pt x="4316063" y="541213"/>
                  </a:cubicBezTo>
                  <a:cubicBezTo>
                    <a:pt x="4318485" y="540798"/>
                    <a:pt x="4320769" y="540106"/>
                    <a:pt x="4322984" y="539069"/>
                  </a:cubicBezTo>
                  <a:lnTo>
                    <a:pt x="4324922" y="538170"/>
                  </a:lnTo>
                  <a:cubicBezTo>
                    <a:pt x="4326375" y="537478"/>
                    <a:pt x="4327759" y="536717"/>
                    <a:pt x="4329074" y="535818"/>
                  </a:cubicBezTo>
                  <a:cubicBezTo>
                    <a:pt x="4333988" y="534503"/>
                    <a:pt x="4338487" y="531875"/>
                    <a:pt x="4342017" y="528139"/>
                  </a:cubicBezTo>
                  <a:lnTo>
                    <a:pt x="4344162" y="525857"/>
                  </a:lnTo>
                  <a:cubicBezTo>
                    <a:pt x="4346516" y="523436"/>
                    <a:pt x="4348315" y="520599"/>
                    <a:pt x="4349630" y="517487"/>
                  </a:cubicBezTo>
                  <a:cubicBezTo>
                    <a:pt x="4352952" y="516172"/>
                    <a:pt x="4355998" y="514166"/>
                    <a:pt x="4358628" y="511676"/>
                  </a:cubicBezTo>
                  <a:lnTo>
                    <a:pt x="4359942" y="510431"/>
                  </a:lnTo>
                  <a:cubicBezTo>
                    <a:pt x="4363056" y="507387"/>
                    <a:pt x="4365410" y="503721"/>
                    <a:pt x="4366794" y="499640"/>
                  </a:cubicBezTo>
                  <a:lnTo>
                    <a:pt x="4367417" y="497772"/>
                  </a:lnTo>
                  <a:cubicBezTo>
                    <a:pt x="4368524" y="494521"/>
                    <a:pt x="4369009" y="491132"/>
                    <a:pt x="4368940" y="487742"/>
                  </a:cubicBezTo>
                  <a:lnTo>
                    <a:pt x="4368940" y="485736"/>
                  </a:lnTo>
                  <a:cubicBezTo>
                    <a:pt x="4368732" y="482070"/>
                    <a:pt x="4367902" y="478542"/>
                    <a:pt x="4366379" y="475222"/>
                  </a:cubicBezTo>
                  <a:lnTo>
                    <a:pt x="4365618" y="473562"/>
                  </a:lnTo>
                  <a:cubicBezTo>
                    <a:pt x="4363126" y="468097"/>
                    <a:pt x="4358835" y="463531"/>
                    <a:pt x="4353575" y="460695"/>
                  </a:cubicBezTo>
                  <a:lnTo>
                    <a:pt x="4351637" y="459658"/>
                  </a:lnTo>
                  <a:cubicBezTo>
                    <a:pt x="4350322" y="458966"/>
                    <a:pt x="4349007" y="458413"/>
                    <a:pt x="4347623" y="457928"/>
                  </a:cubicBezTo>
                  <a:cubicBezTo>
                    <a:pt x="4347346" y="457721"/>
                    <a:pt x="4347069" y="457583"/>
                    <a:pt x="4346792" y="457375"/>
                  </a:cubicBezTo>
                  <a:lnTo>
                    <a:pt x="4344647" y="456061"/>
                  </a:lnTo>
                  <a:cubicBezTo>
                    <a:pt x="4344647" y="456061"/>
                    <a:pt x="4344093" y="455715"/>
                    <a:pt x="4343816" y="455576"/>
                  </a:cubicBezTo>
                  <a:cubicBezTo>
                    <a:pt x="4343193" y="454885"/>
                    <a:pt x="4342501" y="454262"/>
                    <a:pt x="4341809" y="453640"/>
                  </a:cubicBezTo>
                  <a:lnTo>
                    <a:pt x="4338626" y="450803"/>
                  </a:lnTo>
                  <a:cubicBezTo>
                    <a:pt x="4337934" y="450250"/>
                    <a:pt x="4337241" y="449697"/>
                    <a:pt x="4336549" y="449143"/>
                  </a:cubicBezTo>
                  <a:lnTo>
                    <a:pt x="4326306" y="441742"/>
                  </a:lnTo>
                  <a:lnTo>
                    <a:pt x="4322153" y="437453"/>
                  </a:lnTo>
                  <a:cubicBezTo>
                    <a:pt x="4321392" y="436692"/>
                    <a:pt x="4320631" y="436000"/>
                    <a:pt x="4319800" y="435309"/>
                  </a:cubicBezTo>
                  <a:lnTo>
                    <a:pt x="4316685" y="432818"/>
                  </a:lnTo>
                  <a:cubicBezTo>
                    <a:pt x="4315024" y="431435"/>
                    <a:pt x="4313156" y="430259"/>
                    <a:pt x="4311148" y="429360"/>
                  </a:cubicBezTo>
                  <a:lnTo>
                    <a:pt x="4307619" y="427700"/>
                  </a:lnTo>
                  <a:cubicBezTo>
                    <a:pt x="4305612" y="426731"/>
                    <a:pt x="4303466" y="425970"/>
                    <a:pt x="4301251" y="425555"/>
                  </a:cubicBezTo>
                  <a:lnTo>
                    <a:pt x="4279035" y="420990"/>
                  </a:lnTo>
                  <a:cubicBezTo>
                    <a:pt x="4277720" y="420713"/>
                    <a:pt x="4276474" y="420575"/>
                    <a:pt x="4275159" y="420505"/>
                  </a:cubicBezTo>
                  <a:lnTo>
                    <a:pt x="4269968" y="418984"/>
                  </a:lnTo>
                  <a:cubicBezTo>
                    <a:pt x="4268653" y="418569"/>
                    <a:pt x="4267269" y="418292"/>
                    <a:pt x="4265885" y="418085"/>
                  </a:cubicBezTo>
                  <a:lnTo>
                    <a:pt x="4263324" y="417739"/>
                  </a:lnTo>
                  <a:cubicBezTo>
                    <a:pt x="4262078" y="417531"/>
                    <a:pt x="4260763" y="417462"/>
                    <a:pt x="4259517" y="417462"/>
                  </a:cubicBezTo>
                  <a:cubicBezTo>
                    <a:pt x="4258964" y="417462"/>
                    <a:pt x="4258409" y="417462"/>
                    <a:pt x="4257856" y="417462"/>
                  </a:cubicBezTo>
                  <a:lnTo>
                    <a:pt x="4254811" y="417669"/>
                  </a:lnTo>
                  <a:cubicBezTo>
                    <a:pt x="4254811" y="417669"/>
                    <a:pt x="4254811" y="417669"/>
                    <a:pt x="4254811" y="417669"/>
                  </a:cubicBezTo>
                  <a:cubicBezTo>
                    <a:pt x="4252734" y="415248"/>
                    <a:pt x="4250312" y="413242"/>
                    <a:pt x="4247544" y="411720"/>
                  </a:cubicBezTo>
                  <a:lnTo>
                    <a:pt x="4242353" y="406117"/>
                  </a:lnTo>
                  <a:cubicBezTo>
                    <a:pt x="4239861" y="403489"/>
                    <a:pt x="4236885" y="401344"/>
                    <a:pt x="4233632" y="399823"/>
                  </a:cubicBezTo>
                  <a:lnTo>
                    <a:pt x="4197781" y="383429"/>
                  </a:lnTo>
                  <a:cubicBezTo>
                    <a:pt x="4197019" y="383083"/>
                    <a:pt x="4196258" y="382806"/>
                    <a:pt x="4195497" y="382529"/>
                  </a:cubicBezTo>
                  <a:lnTo>
                    <a:pt x="4194182" y="382045"/>
                  </a:lnTo>
                  <a:lnTo>
                    <a:pt x="4191275" y="380108"/>
                  </a:lnTo>
                  <a:cubicBezTo>
                    <a:pt x="4190514" y="379555"/>
                    <a:pt x="4189683" y="379071"/>
                    <a:pt x="4188853" y="378656"/>
                  </a:cubicBezTo>
                  <a:lnTo>
                    <a:pt x="4184492" y="376304"/>
                  </a:lnTo>
                  <a:cubicBezTo>
                    <a:pt x="4183731" y="375889"/>
                    <a:pt x="4182970" y="375543"/>
                    <a:pt x="4182209" y="375197"/>
                  </a:cubicBezTo>
                  <a:lnTo>
                    <a:pt x="4177571" y="373191"/>
                  </a:lnTo>
                  <a:cubicBezTo>
                    <a:pt x="4176671" y="372845"/>
                    <a:pt x="4175772" y="372499"/>
                    <a:pt x="4174872" y="372223"/>
                  </a:cubicBezTo>
                  <a:lnTo>
                    <a:pt x="4170304" y="370839"/>
                  </a:lnTo>
                  <a:cubicBezTo>
                    <a:pt x="4170304" y="370839"/>
                    <a:pt x="4169681" y="370631"/>
                    <a:pt x="4169404" y="370562"/>
                  </a:cubicBezTo>
                  <a:lnTo>
                    <a:pt x="4165044" y="367726"/>
                  </a:lnTo>
                  <a:cubicBezTo>
                    <a:pt x="4162899" y="366273"/>
                    <a:pt x="4160546" y="365167"/>
                    <a:pt x="4158053" y="364406"/>
                  </a:cubicBezTo>
                  <a:lnTo>
                    <a:pt x="4138328" y="358249"/>
                  </a:lnTo>
                  <a:lnTo>
                    <a:pt x="4126563" y="353269"/>
                  </a:lnTo>
                  <a:cubicBezTo>
                    <a:pt x="4125594" y="352854"/>
                    <a:pt x="4124625" y="352508"/>
                    <a:pt x="4123656" y="352231"/>
                  </a:cubicBezTo>
                  <a:lnTo>
                    <a:pt x="4118811" y="350779"/>
                  </a:lnTo>
                  <a:cubicBezTo>
                    <a:pt x="4116942" y="349534"/>
                    <a:pt x="4114935" y="348427"/>
                    <a:pt x="4112790" y="347666"/>
                  </a:cubicBezTo>
                  <a:lnTo>
                    <a:pt x="4110852" y="346974"/>
                  </a:lnTo>
                  <a:cubicBezTo>
                    <a:pt x="4109399" y="346421"/>
                    <a:pt x="4107945" y="346006"/>
                    <a:pt x="4106491" y="345729"/>
                  </a:cubicBezTo>
                  <a:lnTo>
                    <a:pt x="4065242" y="337843"/>
                  </a:lnTo>
                  <a:lnTo>
                    <a:pt x="4063234" y="337082"/>
                  </a:lnTo>
                  <a:lnTo>
                    <a:pt x="4059359" y="335145"/>
                  </a:lnTo>
                  <a:cubicBezTo>
                    <a:pt x="4058390" y="334661"/>
                    <a:pt x="4057352" y="334246"/>
                    <a:pt x="4056313" y="333831"/>
                  </a:cubicBezTo>
                  <a:lnTo>
                    <a:pt x="4053475" y="332794"/>
                  </a:lnTo>
                  <a:cubicBezTo>
                    <a:pt x="4051953" y="332240"/>
                    <a:pt x="4050361" y="331825"/>
                    <a:pt x="4048770" y="331548"/>
                  </a:cubicBezTo>
                  <a:lnTo>
                    <a:pt x="4045793" y="331064"/>
                  </a:lnTo>
                  <a:cubicBezTo>
                    <a:pt x="4044271" y="330787"/>
                    <a:pt x="4042679" y="330649"/>
                    <a:pt x="4041157" y="330649"/>
                  </a:cubicBezTo>
                  <a:cubicBezTo>
                    <a:pt x="4040672" y="330649"/>
                    <a:pt x="4040188" y="330649"/>
                    <a:pt x="4039703" y="330649"/>
                  </a:cubicBezTo>
                  <a:lnTo>
                    <a:pt x="4037003" y="330787"/>
                  </a:lnTo>
                  <a:cubicBezTo>
                    <a:pt x="4035689" y="330787"/>
                    <a:pt x="4034442" y="330995"/>
                    <a:pt x="4033128" y="331272"/>
                  </a:cubicBezTo>
                  <a:lnTo>
                    <a:pt x="4027037" y="332448"/>
                  </a:lnTo>
                  <a:lnTo>
                    <a:pt x="4023646" y="332586"/>
                  </a:lnTo>
                  <a:lnTo>
                    <a:pt x="4007589" y="331894"/>
                  </a:lnTo>
                  <a:lnTo>
                    <a:pt x="4003990" y="330649"/>
                  </a:lnTo>
                  <a:cubicBezTo>
                    <a:pt x="4002121" y="330027"/>
                    <a:pt x="4000183" y="329612"/>
                    <a:pt x="3998245" y="329404"/>
                  </a:cubicBezTo>
                  <a:lnTo>
                    <a:pt x="3996031" y="329127"/>
                  </a:lnTo>
                  <a:cubicBezTo>
                    <a:pt x="3994993" y="328989"/>
                    <a:pt x="3993954" y="328920"/>
                    <a:pt x="3992916" y="328920"/>
                  </a:cubicBezTo>
                  <a:cubicBezTo>
                    <a:pt x="3989940" y="328920"/>
                    <a:pt x="3987033" y="329404"/>
                    <a:pt x="3984195" y="330303"/>
                  </a:cubicBezTo>
                  <a:lnTo>
                    <a:pt x="3981081" y="329197"/>
                  </a:lnTo>
                  <a:cubicBezTo>
                    <a:pt x="3979904" y="328781"/>
                    <a:pt x="3978728" y="328436"/>
                    <a:pt x="3977482" y="328159"/>
                  </a:cubicBezTo>
                  <a:lnTo>
                    <a:pt x="3963917" y="325323"/>
                  </a:lnTo>
                  <a:cubicBezTo>
                    <a:pt x="3962878" y="325115"/>
                    <a:pt x="3961909" y="324977"/>
                    <a:pt x="3960871" y="324839"/>
                  </a:cubicBezTo>
                  <a:lnTo>
                    <a:pt x="3933602" y="322279"/>
                  </a:lnTo>
                  <a:cubicBezTo>
                    <a:pt x="3932703" y="322210"/>
                    <a:pt x="3931872" y="322141"/>
                    <a:pt x="3930972" y="322141"/>
                  </a:cubicBezTo>
                  <a:cubicBezTo>
                    <a:pt x="3923429" y="322141"/>
                    <a:pt x="3916230" y="325185"/>
                    <a:pt x="3910970" y="330718"/>
                  </a:cubicBezTo>
                  <a:cubicBezTo>
                    <a:pt x="3906263" y="335630"/>
                    <a:pt x="3903565" y="342063"/>
                    <a:pt x="3903357" y="348703"/>
                  </a:cubicBezTo>
                  <a:lnTo>
                    <a:pt x="3902665" y="349534"/>
                  </a:lnTo>
                  <a:cubicBezTo>
                    <a:pt x="3902665" y="349534"/>
                    <a:pt x="3902527" y="349672"/>
                    <a:pt x="3902457" y="349741"/>
                  </a:cubicBezTo>
                  <a:cubicBezTo>
                    <a:pt x="3902457" y="349741"/>
                    <a:pt x="3902457" y="349741"/>
                    <a:pt x="3902457" y="349741"/>
                  </a:cubicBezTo>
                  <a:lnTo>
                    <a:pt x="3900174" y="347389"/>
                  </a:lnTo>
                  <a:cubicBezTo>
                    <a:pt x="3898443" y="345521"/>
                    <a:pt x="3896436" y="343931"/>
                    <a:pt x="3894221" y="342685"/>
                  </a:cubicBezTo>
                  <a:lnTo>
                    <a:pt x="3891384" y="341025"/>
                  </a:lnTo>
                  <a:cubicBezTo>
                    <a:pt x="3888823" y="339503"/>
                    <a:pt x="3886054" y="338466"/>
                    <a:pt x="3883147" y="337843"/>
                  </a:cubicBezTo>
                  <a:lnTo>
                    <a:pt x="3879825" y="337152"/>
                  </a:lnTo>
                  <a:cubicBezTo>
                    <a:pt x="3877887" y="336736"/>
                    <a:pt x="3875950" y="336529"/>
                    <a:pt x="3874012" y="336529"/>
                  </a:cubicBezTo>
                  <a:cubicBezTo>
                    <a:pt x="3872627" y="336529"/>
                    <a:pt x="3871243" y="336667"/>
                    <a:pt x="3869859" y="336875"/>
                  </a:cubicBezTo>
                  <a:lnTo>
                    <a:pt x="3864183" y="337705"/>
                  </a:lnTo>
                  <a:cubicBezTo>
                    <a:pt x="3862108" y="338051"/>
                    <a:pt x="3860100" y="338535"/>
                    <a:pt x="3858162" y="339365"/>
                  </a:cubicBezTo>
                  <a:lnTo>
                    <a:pt x="3850618" y="342340"/>
                  </a:lnTo>
                  <a:lnTo>
                    <a:pt x="3824179" y="340264"/>
                  </a:lnTo>
                  <a:cubicBezTo>
                    <a:pt x="3823487" y="340264"/>
                    <a:pt x="3822726" y="340195"/>
                    <a:pt x="3822034" y="340195"/>
                  </a:cubicBezTo>
                  <a:cubicBezTo>
                    <a:pt x="3822034" y="340195"/>
                    <a:pt x="3821896" y="340195"/>
                    <a:pt x="3821826" y="340195"/>
                  </a:cubicBezTo>
                  <a:lnTo>
                    <a:pt x="3812968" y="340195"/>
                  </a:lnTo>
                  <a:cubicBezTo>
                    <a:pt x="3812968" y="340195"/>
                    <a:pt x="3807430" y="338327"/>
                    <a:pt x="3807430" y="338327"/>
                  </a:cubicBezTo>
                  <a:cubicBezTo>
                    <a:pt x="3805562" y="337705"/>
                    <a:pt x="3803555" y="337221"/>
                    <a:pt x="3801548" y="337013"/>
                  </a:cubicBezTo>
                  <a:lnTo>
                    <a:pt x="3798433" y="336667"/>
                  </a:lnTo>
                  <a:cubicBezTo>
                    <a:pt x="3797395" y="336529"/>
                    <a:pt x="3796357" y="336460"/>
                    <a:pt x="3795250" y="336460"/>
                  </a:cubicBezTo>
                  <a:cubicBezTo>
                    <a:pt x="3794488" y="336460"/>
                    <a:pt x="3793796" y="336460"/>
                    <a:pt x="3793035" y="336529"/>
                  </a:cubicBezTo>
                  <a:lnTo>
                    <a:pt x="3759606" y="339158"/>
                  </a:lnTo>
                  <a:cubicBezTo>
                    <a:pt x="3758152" y="339296"/>
                    <a:pt x="3756699" y="339503"/>
                    <a:pt x="3755245" y="339849"/>
                  </a:cubicBezTo>
                  <a:lnTo>
                    <a:pt x="3747078" y="341855"/>
                  </a:lnTo>
                  <a:cubicBezTo>
                    <a:pt x="3745902" y="342132"/>
                    <a:pt x="3744725" y="342478"/>
                    <a:pt x="3743618" y="342962"/>
                  </a:cubicBezTo>
                  <a:cubicBezTo>
                    <a:pt x="3742718" y="342478"/>
                    <a:pt x="3741749" y="341994"/>
                    <a:pt x="3740780" y="341579"/>
                  </a:cubicBezTo>
                  <a:cubicBezTo>
                    <a:pt x="3740780" y="339849"/>
                    <a:pt x="3740642" y="338189"/>
                    <a:pt x="3740365" y="336460"/>
                  </a:cubicBezTo>
                  <a:lnTo>
                    <a:pt x="3739811" y="333139"/>
                  </a:lnTo>
                  <a:cubicBezTo>
                    <a:pt x="3739534" y="331687"/>
                    <a:pt x="3739188" y="330303"/>
                    <a:pt x="3738704" y="328920"/>
                  </a:cubicBezTo>
                  <a:lnTo>
                    <a:pt x="3737735" y="326084"/>
                  </a:lnTo>
                  <a:cubicBezTo>
                    <a:pt x="3737320" y="324908"/>
                    <a:pt x="3736835" y="323732"/>
                    <a:pt x="3736282" y="322625"/>
                  </a:cubicBezTo>
                  <a:lnTo>
                    <a:pt x="3735036" y="320135"/>
                  </a:lnTo>
                  <a:cubicBezTo>
                    <a:pt x="3734275" y="318544"/>
                    <a:pt x="3733306" y="317022"/>
                    <a:pt x="3732198" y="315639"/>
                  </a:cubicBezTo>
                  <a:lnTo>
                    <a:pt x="3730537" y="313425"/>
                  </a:lnTo>
                  <a:cubicBezTo>
                    <a:pt x="3729637" y="312318"/>
                    <a:pt x="3728737" y="311211"/>
                    <a:pt x="3727699" y="310243"/>
                  </a:cubicBezTo>
                  <a:lnTo>
                    <a:pt x="3725554" y="308168"/>
                  </a:lnTo>
                  <a:cubicBezTo>
                    <a:pt x="3724170" y="306854"/>
                    <a:pt x="3722578" y="305678"/>
                    <a:pt x="3720986" y="304640"/>
                  </a:cubicBezTo>
                  <a:lnTo>
                    <a:pt x="3709981" y="297930"/>
                  </a:lnTo>
                  <a:cubicBezTo>
                    <a:pt x="3708320" y="296893"/>
                    <a:pt x="3706521" y="296062"/>
                    <a:pt x="3704652" y="295371"/>
                  </a:cubicBezTo>
                  <a:lnTo>
                    <a:pt x="3692056" y="291013"/>
                  </a:lnTo>
                  <a:cubicBezTo>
                    <a:pt x="3690741" y="290529"/>
                    <a:pt x="3689426" y="290183"/>
                    <a:pt x="3688111" y="289975"/>
                  </a:cubicBezTo>
                  <a:lnTo>
                    <a:pt x="3674822" y="287485"/>
                  </a:lnTo>
                  <a:cubicBezTo>
                    <a:pt x="3673646" y="287277"/>
                    <a:pt x="3672469" y="287139"/>
                    <a:pt x="3671292" y="287070"/>
                  </a:cubicBezTo>
                  <a:lnTo>
                    <a:pt x="3644231" y="285479"/>
                  </a:lnTo>
                  <a:cubicBezTo>
                    <a:pt x="3643677" y="285479"/>
                    <a:pt x="3643123" y="285479"/>
                    <a:pt x="3642639" y="285479"/>
                  </a:cubicBezTo>
                  <a:cubicBezTo>
                    <a:pt x="3642155" y="285479"/>
                    <a:pt x="3641601" y="285479"/>
                    <a:pt x="3641116" y="285479"/>
                  </a:cubicBezTo>
                  <a:lnTo>
                    <a:pt x="3612809" y="287001"/>
                  </a:lnTo>
                  <a:cubicBezTo>
                    <a:pt x="3611909" y="287001"/>
                    <a:pt x="3611079" y="287139"/>
                    <a:pt x="3610179" y="287277"/>
                  </a:cubicBezTo>
                  <a:lnTo>
                    <a:pt x="3566507" y="293849"/>
                  </a:lnTo>
                  <a:lnTo>
                    <a:pt x="3557509" y="286516"/>
                  </a:lnTo>
                  <a:cubicBezTo>
                    <a:pt x="3555364" y="284787"/>
                    <a:pt x="3552942" y="283335"/>
                    <a:pt x="3550381" y="282297"/>
                  </a:cubicBezTo>
                  <a:lnTo>
                    <a:pt x="3540414" y="278285"/>
                  </a:lnTo>
                  <a:cubicBezTo>
                    <a:pt x="3539030" y="277732"/>
                    <a:pt x="3537507" y="277247"/>
                    <a:pt x="3536054" y="276901"/>
                  </a:cubicBezTo>
                  <a:cubicBezTo>
                    <a:pt x="3534878" y="275933"/>
                    <a:pt x="3533563" y="275103"/>
                    <a:pt x="3532178" y="274342"/>
                  </a:cubicBezTo>
                  <a:lnTo>
                    <a:pt x="3531901" y="273374"/>
                  </a:lnTo>
                  <a:cubicBezTo>
                    <a:pt x="3530586" y="268531"/>
                    <a:pt x="3527957" y="264104"/>
                    <a:pt x="3524288" y="260646"/>
                  </a:cubicBezTo>
                  <a:lnTo>
                    <a:pt x="3521935" y="258363"/>
                  </a:lnTo>
                  <a:cubicBezTo>
                    <a:pt x="3520482" y="256979"/>
                    <a:pt x="3518821" y="255734"/>
                    <a:pt x="3517090" y="254697"/>
                  </a:cubicBezTo>
                  <a:lnTo>
                    <a:pt x="3514114" y="252898"/>
                  </a:lnTo>
                  <a:cubicBezTo>
                    <a:pt x="3513561" y="252552"/>
                    <a:pt x="3512937" y="252207"/>
                    <a:pt x="3512384" y="251930"/>
                  </a:cubicBezTo>
                  <a:lnTo>
                    <a:pt x="3509892" y="250685"/>
                  </a:lnTo>
                  <a:cubicBezTo>
                    <a:pt x="3509200" y="250339"/>
                    <a:pt x="3508577" y="250062"/>
                    <a:pt x="3507885" y="249785"/>
                  </a:cubicBezTo>
                  <a:lnTo>
                    <a:pt x="3502071" y="247434"/>
                  </a:lnTo>
                  <a:cubicBezTo>
                    <a:pt x="3501241" y="247088"/>
                    <a:pt x="3500341" y="246811"/>
                    <a:pt x="3499510" y="246534"/>
                  </a:cubicBezTo>
                  <a:lnTo>
                    <a:pt x="3493212" y="244667"/>
                  </a:lnTo>
                  <a:cubicBezTo>
                    <a:pt x="3492243" y="244390"/>
                    <a:pt x="3491274" y="244182"/>
                    <a:pt x="3490306" y="243975"/>
                  </a:cubicBezTo>
                  <a:lnTo>
                    <a:pt x="3477640" y="241623"/>
                  </a:lnTo>
                  <a:cubicBezTo>
                    <a:pt x="3476948" y="241485"/>
                    <a:pt x="3476186" y="241415"/>
                    <a:pt x="3475494" y="241346"/>
                  </a:cubicBezTo>
                  <a:lnTo>
                    <a:pt x="3461998" y="239963"/>
                  </a:lnTo>
                  <a:cubicBezTo>
                    <a:pt x="3461029" y="239894"/>
                    <a:pt x="3460060" y="239824"/>
                    <a:pt x="3459091" y="239824"/>
                  </a:cubicBezTo>
                  <a:cubicBezTo>
                    <a:pt x="3458676" y="239824"/>
                    <a:pt x="3458330" y="239824"/>
                    <a:pt x="3457915" y="239824"/>
                  </a:cubicBezTo>
                  <a:lnTo>
                    <a:pt x="3450993" y="240101"/>
                  </a:lnTo>
                  <a:cubicBezTo>
                    <a:pt x="3448641" y="240170"/>
                    <a:pt x="3446287" y="240585"/>
                    <a:pt x="3444072" y="241277"/>
                  </a:cubicBezTo>
                  <a:lnTo>
                    <a:pt x="3443519" y="241415"/>
                  </a:lnTo>
                  <a:cubicBezTo>
                    <a:pt x="3441443" y="239894"/>
                    <a:pt x="3439159" y="238648"/>
                    <a:pt x="3436667" y="237749"/>
                  </a:cubicBezTo>
                  <a:lnTo>
                    <a:pt x="3434037" y="236781"/>
                  </a:lnTo>
                  <a:cubicBezTo>
                    <a:pt x="3432929" y="236366"/>
                    <a:pt x="3431822" y="236020"/>
                    <a:pt x="3430715" y="235812"/>
                  </a:cubicBezTo>
                  <a:lnTo>
                    <a:pt x="3415904" y="232354"/>
                  </a:lnTo>
                  <a:cubicBezTo>
                    <a:pt x="3415211" y="232215"/>
                    <a:pt x="3414520" y="232077"/>
                    <a:pt x="3413827" y="231939"/>
                  </a:cubicBezTo>
                  <a:lnTo>
                    <a:pt x="3374308" y="225851"/>
                  </a:lnTo>
                  <a:cubicBezTo>
                    <a:pt x="3373200" y="225713"/>
                    <a:pt x="3372162" y="225575"/>
                    <a:pt x="3371055" y="225575"/>
                  </a:cubicBezTo>
                  <a:lnTo>
                    <a:pt x="3343855" y="224606"/>
                  </a:lnTo>
                  <a:lnTo>
                    <a:pt x="3339702" y="223430"/>
                  </a:lnTo>
                  <a:lnTo>
                    <a:pt x="3333612" y="220456"/>
                  </a:lnTo>
                  <a:cubicBezTo>
                    <a:pt x="3332089" y="219695"/>
                    <a:pt x="3330566" y="219142"/>
                    <a:pt x="3328975" y="218657"/>
                  </a:cubicBezTo>
                  <a:lnTo>
                    <a:pt x="3324061" y="217274"/>
                  </a:lnTo>
                  <a:cubicBezTo>
                    <a:pt x="3321638" y="216582"/>
                    <a:pt x="3319147" y="216236"/>
                    <a:pt x="3316586" y="216236"/>
                  </a:cubicBezTo>
                  <a:cubicBezTo>
                    <a:pt x="3314648" y="216236"/>
                    <a:pt x="3312710" y="216444"/>
                    <a:pt x="3310841" y="216859"/>
                  </a:cubicBezTo>
                  <a:lnTo>
                    <a:pt x="3306965" y="217689"/>
                  </a:lnTo>
                  <a:cubicBezTo>
                    <a:pt x="3299629" y="219280"/>
                    <a:pt x="3293192" y="223776"/>
                    <a:pt x="3289247" y="230140"/>
                  </a:cubicBezTo>
                  <a:lnTo>
                    <a:pt x="3288209" y="231731"/>
                  </a:lnTo>
                  <a:cubicBezTo>
                    <a:pt x="3287656" y="232561"/>
                    <a:pt x="3287171" y="233460"/>
                    <a:pt x="3286756" y="234360"/>
                  </a:cubicBezTo>
                  <a:cubicBezTo>
                    <a:pt x="3284887" y="234636"/>
                    <a:pt x="3283088" y="235051"/>
                    <a:pt x="3281288" y="235743"/>
                  </a:cubicBezTo>
                  <a:lnTo>
                    <a:pt x="3276789" y="237334"/>
                  </a:lnTo>
                  <a:cubicBezTo>
                    <a:pt x="3275059" y="237957"/>
                    <a:pt x="3273329" y="238787"/>
                    <a:pt x="3271737" y="239755"/>
                  </a:cubicBezTo>
                  <a:lnTo>
                    <a:pt x="3269453" y="241139"/>
                  </a:lnTo>
                  <a:cubicBezTo>
                    <a:pt x="3268207" y="241900"/>
                    <a:pt x="3267100" y="242730"/>
                    <a:pt x="3265992" y="243629"/>
                  </a:cubicBezTo>
                  <a:lnTo>
                    <a:pt x="3264124" y="245220"/>
                  </a:lnTo>
                  <a:cubicBezTo>
                    <a:pt x="3262325" y="246742"/>
                    <a:pt x="3260663" y="248540"/>
                    <a:pt x="3259279" y="250477"/>
                  </a:cubicBezTo>
                  <a:lnTo>
                    <a:pt x="3257964" y="252414"/>
                  </a:lnTo>
                  <a:cubicBezTo>
                    <a:pt x="3255749" y="255527"/>
                    <a:pt x="3254296" y="259055"/>
                    <a:pt x="3253535" y="262790"/>
                  </a:cubicBezTo>
                  <a:lnTo>
                    <a:pt x="3253050" y="265142"/>
                  </a:lnTo>
                  <a:cubicBezTo>
                    <a:pt x="3252773" y="266387"/>
                    <a:pt x="3252635" y="267563"/>
                    <a:pt x="3252566" y="268808"/>
                  </a:cubicBezTo>
                  <a:cubicBezTo>
                    <a:pt x="3252220" y="268946"/>
                    <a:pt x="3251804" y="269085"/>
                    <a:pt x="3251458" y="269223"/>
                  </a:cubicBezTo>
                  <a:lnTo>
                    <a:pt x="3250074" y="269777"/>
                  </a:lnTo>
                  <a:cubicBezTo>
                    <a:pt x="3248482" y="270399"/>
                    <a:pt x="3247029" y="271091"/>
                    <a:pt x="3245575" y="271990"/>
                  </a:cubicBezTo>
                  <a:lnTo>
                    <a:pt x="3244260" y="272751"/>
                  </a:lnTo>
                  <a:cubicBezTo>
                    <a:pt x="3243845" y="273028"/>
                    <a:pt x="3243430" y="273304"/>
                    <a:pt x="3243014" y="273581"/>
                  </a:cubicBezTo>
                  <a:lnTo>
                    <a:pt x="3236163" y="270814"/>
                  </a:lnTo>
                  <a:cubicBezTo>
                    <a:pt x="3235263" y="270468"/>
                    <a:pt x="3234363" y="270122"/>
                    <a:pt x="3233394" y="269846"/>
                  </a:cubicBezTo>
                  <a:lnTo>
                    <a:pt x="3227096" y="268047"/>
                  </a:lnTo>
                  <a:cubicBezTo>
                    <a:pt x="3225850" y="267701"/>
                    <a:pt x="3224535" y="267425"/>
                    <a:pt x="3223289" y="267217"/>
                  </a:cubicBezTo>
                  <a:lnTo>
                    <a:pt x="3216991" y="266387"/>
                  </a:lnTo>
                  <a:cubicBezTo>
                    <a:pt x="3215745" y="266249"/>
                    <a:pt x="3214499" y="266110"/>
                    <a:pt x="3213184" y="266110"/>
                  </a:cubicBezTo>
                  <a:cubicBezTo>
                    <a:pt x="3212631" y="266110"/>
                    <a:pt x="3212077" y="266110"/>
                    <a:pt x="3211593" y="266110"/>
                  </a:cubicBezTo>
                  <a:lnTo>
                    <a:pt x="3208547" y="266318"/>
                  </a:lnTo>
                  <a:cubicBezTo>
                    <a:pt x="3206886" y="266387"/>
                    <a:pt x="3205225" y="266664"/>
                    <a:pt x="3203564" y="267079"/>
                  </a:cubicBezTo>
                  <a:lnTo>
                    <a:pt x="3200934" y="267701"/>
                  </a:lnTo>
                  <a:cubicBezTo>
                    <a:pt x="3200103" y="267909"/>
                    <a:pt x="3199273" y="268186"/>
                    <a:pt x="3198442" y="268462"/>
                  </a:cubicBezTo>
                  <a:lnTo>
                    <a:pt x="3194705" y="269777"/>
                  </a:lnTo>
                  <a:lnTo>
                    <a:pt x="3187161" y="271506"/>
                  </a:lnTo>
                  <a:cubicBezTo>
                    <a:pt x="3185431" y="271921"/>
                    <a:pt x="3183700" y="272474"/>
                    <a:pt x="3182039" y="273235"/>
                  </a:cubicBezTo>
                  <a:lnTo>
                    <a:pt x="3179133" y="274550"/>
                  </a:lnTo>
                  <a:cubicBezTo>
                    <a:pt x="3179133" y="274550"/>
                    <a:pt x="3178648" y="274757"/>
                    <a:pt x="3178371" y="274895"/>
                  </a:cubicBezTo>
                  <a:lnTo>
                    <a:pt x="3175603" y="274411"/>
                  </a:lnTo>
                  <a:lnTo>
                    <a:pt x="3175395" y="274411"/>
                  </a:lnTo>
                  <a:cubicBezTo>
                    <a:pt x="3175395" y="274411"/>
                    <a:pt x="3173665" y="273650"/>
                    <a:pt x="3173665" y="273650"/>
                  </a:cubicBezTo>
                  <a:lnTo>
                    <a:pt x="3171935" y="272613"/>
                  </a:lnTo>
                  <a:lnTo>
                    <a:pt x="3170551" y="271506"/>
                  </a:lnTo>
                  <a:lnTo>
                    <a:pt x="3169374" y="270261"/>
                  </a:lnTo>
                  <a:lnTo>
                    <a:pt x="3168543" y="269085"/>
                  </a:lnTo>
                  <a:cubicBezTo>
                    <a:pt x="3167505" y="267632"/>
                    <a:pt x="3166329" y="266318"/>
                    <a:pt x="3165083" y="265142"/>
                  </a:cubicBezTo>
                  <a:lnTo>
                    <a:pt x="3163906" y="264035"/>
                  </a:lnTo>
                  <a:cubicBezTo>
                    <a:pt x="3158646" y="259124"/>
                    <a:pt x="3151864" y="256564"/>
                    <a:pt x="3144942" y="256564"/>
                  </a:cubicBezTo>
                  <a:cubicBezTo>
                    <a:pt x="3141136" y="256564"/>
                    <a:pt x="3137260" y="257325"/>
                    <a:pt x="3133661" y="258985"/>
                  </a:cubicBezTo>
                  <a:lnTo>
                    <a:pt x="3132277" y="259608"/>
                  </a:lnTo>
                  <a:cubicBezTo>
                    <a:pt x="3128885" y="261130"/>
                    <a:pt x="3125840" y="263274"/>
                    <a:pt x="3123279" y="266041"/>
                  </a:cubicBezTo>
                  <a:lnTo>
                    <a:pt x="3120926" y="268601"/>
                  </a:lnTo>
                  <a:cubicBezTo>
                    <a:pt x="3120442" y="269154"/>
                    <a:pt x="3119957" y="269707"/>
                    <a:pt x="3119473" y="270261"/>
                  </a:cubicBezTo>
                  <a:lnTo>
                    <a:pt x="3117327" y="273028"/>
                  </a:lnTo>
                  <a:cubicBezTo>
                    <a:pt x="3116843" y="273581"/>
                    <a:pt x="3116428" y="274204"/>
                    <a:pt x="3116012" y="274826"/>
                  </a:cubicBezTo>
                  <a:lnTo>
                    <a:pt x="3114143" y="277662"/>
                  </a:lnTo>
                  <a:cubicBezTo>
                    <a:pt x="3113590" y="278492"/>
                    <a:pt x="3113106" y="279322"/>
                    <a:pt x="3112621" y="280222"/>
                  </a:cubicBezTo>
                  <a:lnTo>
                    <a:pt x="3109437" y="286309"/>
                  </a:lnTo>
                  <a:cubicBezTo>
                    <a:pt x="3108814" y="287416"/>
                    <a:pt x="3108330" y="288592"/>
                    <a:pt x="3107915" y="289837"/>
                  </a:cubicBezTo>
                  <a:lnTo>
                    <a:pt x="3107638" y="290667"/>
                  </a:lnTo>
                  <a:cubicBezTo>
                    <a:pt x="3107638" y="290667"/>
                    <a:pt x="3107222" y="290667"/>
                    <a:pt x="3107015" y="290667"/>
                  </a:cubicBezTo>
                  <a:cubicBezTo>
                    <a:pt x="3107015" y="290667"/>
                    <a:pt x="3107015" y="290667"/>
                    <a:pt x="3107015" y="290667"/>
                  </a:cubicBezTo>
                  <a:cubicBezTo>
                    <a:pt x="3107084" y="286932"/>
                    <a:pt x="3106461" y="283265"/>
                    <a:pt x="3105008" y="279738"/>
                  </a:cubicBezTo>
                  <a:lnTo>
                    <a:pt x="3105631" y="277040"/>
                  </a:lnTo>
                  <a:cubicBezTo>
                    <a:pt x="3106530" y="273166"/>
                    <a:pt x="3106530" y="269154"/>
                    <a:pt x="3105631" y="265211"/>
                  </a:cubicBezTo>
                  <a:lnTo>
                    <a:pt x="3104800" y="261337"/>
                  </a:lnTo>
                  <a:cubicBezTo>
                    <a:pt x="3104246" y="258847"/>
                    <a:pt x="3103416" y="256426"/>
                    <a:pt x="3102239" y="254212"/>
                  </a:cubicBezTo>
                  <a:cubicBezTo>
                    <a:pt x="3102239" y="253452"/>
                    <a:pt x="3102239" y="252622"/>
                    <a:pt x="3102239" y="251861"/>
                  </a:cubicBezTo>
                  <a:lnTo>
                    <a:pt x="3102032" y="247710"/>
                  </a:lnTo>
                  <a:cubicBezTo>
                    <a:pt x="3101893" y="243975"/>
                    <a:pt x="3100924" y="240309"/>
                    <a:pt x="3099401" y="237057"/>
                  </a:cubicBezTo>
                  <a:cubicBezTo>
                    <a:pt x="3100025" y="230348"/>
                    <a:pt x="3098225" y="223569"/>
                    <a:pt x="3094141" y="218035"/>
                  </a:cubicBezTo>
                  <a:cubicBezTo>
                    <a:pt x="3091927" y="215060"/>
                    <a:pt x="3089228" y="212639"/>
                    <a:pt x="3086182" y="210772"/>
                  </a:cubicBezTo>
                  <a:cubicBezTo>
                    <a:pt x="3084798" y="209250"/>
                    <a:pt x="3083206" y="207866"/>
                    <a:pt x="3081476" y="206690"/>
                  </a:cubicBezTo>
                  <a:lnTo>
                    <a:pt x="3078984" y="204961"/>
                  </a:lnTo>
                  <a:cubicBezTo>
                    <a:pt x="3076423" y="203232"/>
                    <a:pt x="3073655" y="201917"/>
                    <a:pt x="3070679" y="201087"/>
                  </a:cubicBezTo>
                  <a:lnTo>
                    <a:pt x="3070610" y="201087"/>
                  </a:lnTo>
                  <a:cubicBezTo>
                    <a:pt x="3070610" y="201087"/>
                    <a:pt x="3070333" y="200811"/>
                    <a:pt x="3070333" y="200811"/>
                  </a:cubicBezTo>
                  <a:cubicBezTo>
                    <a:pt x="3068602" y="199150"/>
                    <a:pt x="3066665" y="197698"/>
                    <a:pt x="3064589" y="196591"/>
                  </a:cubicBezTo>
                  <a:lnTo>
                    <a:pt x="3060713" y="194447"/>
                  </a:lnTo>
                  <a:cubicBezTo>
                    <a:pt x="3059190" y="193617"/>
                    <a:pt x="3057667" y="192925"/>
                    <a:pt x="3056006" y="192371"/>
                  </a:cubicBezTo>
                  <a:lnTo>
                    <a:pt x="3052477" y="191195"/>
                  </a:lnTo>
                  <a:cubicBezTo>
                    <a:pt x="3051300" y="190780"/>
                    <a:pt x="3050054" y="190504"/>
                    <a:pt x="3048808" y="190227"/>
                  </a:cubicBezTo>
                  <a:lnTo>
                    <a:pt x="3039396" y="188498"/>
                  </a:lnTo>
                  <a:cubicBezTo>
                    <a:pt x="3038011" y="188221"/>
                    <a:pt x="3036696" y="188083"/>
                    <a:pt x="3035312" y="188014"/>
                  </a:cubicBezTo>
                  <a:lnTo>
                    <a:pt x="3032267" y="187875"/>
                  </a:lnTo>
                  <a:cubicBezTo>
                    <a:pt x="3032267" y="187875"/>
                    <a:pt x="3031575" y="187875"/>
                    <a:pt x="3031298" y="187875"/>
                  </a:cubicBezTo>
                  <a:cubicBezTo>
                    <a:pt x="3030260" y="187875"/>
                    <a:pt x="3029221" y="187875"/>
                    <a:pt x="3028183" y="188083"/>
                  </a:cubicBezTo>
                  <a:lnTo>
                    <a:pt x="3025969" y="188359"/>
                  </a:lnTo>
                  <a:cubicBezTo>
                    <a:pt x="3024308" y="188567"/>
                    <a:pt x="3022647" y="188913"/>
                    <a:pt x="3021124" y="189328"/>
                  </a:cubicBezTo>
                  <a:cubicBezTo>
                    <a:pt x="3018494" y="188498"/>
                    <a:pt x="3015795" y="188083"/>
                    <a:pt x="3013026" y="188083"/>
                  </a:cubicBezTo>
                  <a:cubicBezTo>
                    <a:pt x="3012334" y="188083"/>
                    <a:pt x="3011711" y="188083"/>
                    <a:pt x="3011019" y="188152"/>
                  </a:cubicBezTo>
                  <a:lnTo>
                    <a:pt x="3009981" y="188152"/>
                  </a:lnTo>
                  <a:cubicBezTo>
                    <a:pt x="3008874" y="188290"/>
                    <a:pt x="3007766" y="188429"/>
                    <a:pt x="3006728" y="188636"/>
                  </a:cubicBezTo>
                  <a:lnTo>
                    <a:pt x="3006313" y="188636"/>
                  </a:lnTo>
                  <a:cubicBezTo>
                    <a:pt x="3006313" y="188636"/>
                    <a:pt x="3004098" y="187599"/>
                    <a:pt x="3004098" y="187599"/>
                  </a:cubicBezTo>
                  <a:cubicBezTo>
                    <a:pt x="3002921" y="186976"/>
                    <a:pt x="3001606" y="186492"/>
                    <a:pt x="3000360" y="186007"/>
                  </a:cubicBezTo>
                  <a:lnTo>
                    <a:pt x="2993232" y="183656"/>
                  </a:lnTo>
                  <a:cubicBezTo>
                    <a:pt x="2992678" y="183448"/>
                    <a:pt x="2992055" y="183310"/>
                    <a:pt x="2991432" y="183102"/>
                  </a:cubicBezTo>
                  <a:lnTo>
                    <a:pt x="2986172" y="181719"/>
                  </a:lnTo>
                  <a:cubicBezTo>
                    <a:pt x="2985203" y="181442"/>
                    <a:pt x="2984234" y="181234"/>
                    <a:pt x="2983196" y="181096"/>
                  </a:cubicBezTo>
                  <a:lnTo>
                    <a:pt x="2980497" y="180681"/>
                  </a:lnTo>
                  <a:cubicBezTo>
                    <a:pt x="2979390" y="180543"/>
                    <a:pt x="2978351" y="180404"/>
                    <a:pt x="2977244" y="180404"/>
                  </a:cubicBezTo>
                  <a:lnTo>
                    <a:pt x="2974614" y="180404"/>
                  </a:lnTo>
                  <a:cubicBezTo>
                    <a:pt x="2974614" y="180404"/>
                    <a:pt x="2974130" y="180335"/>
                    <a:pt x="2973853" y="180335"/>
                  </a:cubicBezTo>
                  <a:cubicBezTo>
                    <a:pt x="2972745" y="180335"/>
                    <a:pt x="2971569" y="180404"/>
                    <a:pt x="2970461" y="180543"/>
                  </a:cubicBezTo>
                  <a:lnTo>
                    <a:pt x="2967831" y="180889"/>
                  </a:lnTo>
                  <a:cubicBezTo>
                    <a:pt x="2966378" y="181096"/>
                    <a:pt x="2964924" y="181373"/>
                    <a:pt x="2963540" y="181788"/>
                  </a:cubicBezTo>
                  <a:lnTo>
                    <a:pt x="2957034" y="183656"/>
                  </a:lnTo>
                  <a:cubicBezTo>
                    <a:pt x="2956481" y="183794"/>
                    <a:pt x="2955927" y="184001"/>
                    <a:pt x="2955373" y="184209"/>
                  </a:cubicBezTo>
                  <a:lnTo>
                    <a:pt x="2955097" y="184209"/>
                  </a:lnTo>
                  <a:cubicBezTo>
                    <a:pt x="2954058" y="184209"/>
                    <a:pt x="2953020" y="184347"/>
                    <a:pt x="2951982" y="184555"/>
                  </a:cubicBezTo>
                  <a:lnTo>
                    <a:pt x="2949975" y="184901"/>
                  </a:lnTo>
                  <a:cubicBezTo>
                    <a:pt x="2945753" y="185592"/>
                    <a:pt x="2941808" y="187183"/>
                    <a:pt x="2938348" y="189674"/>
                  </a:cubicBezTo>
                  <a:lnTo>
                    <a:pt x="2936756" y="190850"/>
                  </a:lnTo>
                  <a:cubicBezTo>
                    <a:pt x="2932118" y="194170"/>
                    <a:pt x="2928589" y="198805"/>
                    <a:pt x="2926720" y="204131"/>
                  </a:cubicBezTo>
                  <a:lnTo>
                    <a:pt x="2925751" y="206898"/>
                  </a:lnTo>
                  <a:cubicBezTo>
                    <a:pt x="2924921" y="209181"/>
                    <a:pt x="2924436" y="211532"/>
                    <a:pt x="2924228" y="213884"/>
                  </a:cubicBezTo>
                  <a:cubicBezTo>
                    <a:pt x="2924228" y="213884"/>
                    <a:pt x="2924228" y="213884"/>
                    <a:pt x="2924228" y="213884"/>
                  </a:cubicBezTo>
                  <a:lnTo>
                    <a:pt x="2923329" y="213746"/>
                  </a:lnTo>
                  <a:cubicBezTo>
                    <a:pt x="2922014" y="213539"/>
                    <a:pt x="2920630" y="213469"/>
                    <a:pt x="2919315" y="213469"/>
                  </a:cubicBezTo>
                  <a:cubicBezTo>
                    <a:pt x="2918968" y="213469"/>
                    <a:pt x="2918692" y="213469"/>
                    <a:pt x="2918346" y="213469"/>
                  </a:cubicBezTo>
                  <a:lnTo>
                    <a:pt x="2912255" y="213677"/>
                  </a:lnTo>
                  <a:cubicBezTo>
                    <a:pt x="2910940" y="213677"/>
                    <a:pt x="2909625" y="213884"/>
                    <a:pt x="2908310" y="214092"/>
                  </a:cubicBezTo>
                  <a:lnTo>
                    <a:pt x="2905265" y="214645"/>
                  </a:lnTo>
                  <a:lnTo>
                    <a:pt x="2904365" y="214369"/>
                  </a:lnTo>
                  <a:cubicBezTo>
                    <a:pt x="2903396" y="214092"/>
                    <a:pt x="2902427" y="213884"/>
                    <a:pt x="2901458" y="213746"/>
                  </a:cubicBezTo>
                  <a:lnTo>
                    <a:pt x="2899105" y="213331"/>
                  </a:lnTo>
                  <a:cubicBezTo>
                    <a:pt x="2897582" y="213054"/>
                    <a:pt x="2896059" y="212985"/>
                    <a:pt x="2894537" y="212985"/>
                  </a:cubicBezTo>
                  <a:cubicBezTo>
                    <a:pt x="2894052" y="212985"/>
                    <a:pt x="2893568" y="212985"/>
                    <a:pt x="2893083" y="212985"/>
                  </a:cubicBezTo>
                  <a:lnTo>
                    <a:pt x="2888654" y="213193"/>
                  </a:lnTo>
                  <a:cubicBezTo>
                    <a:pt x="2887547" y="205791"/>
                    <a:pt x="2883394" y="199012"/>
                    <a:pt x="2877026" y="194585"/>
                  </a:cubicBezTo>
                  <a:lnTo>
                    <a:pt x="2872389" y="191403"/>
                  </a:lnTo>
                  <a:cubicBezTo>
                    <a:pt x="2868721" y="188844"/>
                    <a:pt x="2864499" y="187253"/>
                    <a:pt x="2860070" y="186699"/>
                  </a:cubicBezTo>
                  <a:lnTo>
                    <a:pt x="2851972" y="185662"/>
                  </a:lnTo>
                  <a:cubicBezTo>
                    <a:pt x="2850865" y="185523"/>
                    <a:pt x="2849688" y="185454"/>
                    <a:pt x="2848581" y="185454"/>
                  </a:cubicBezTo>
                  <a:cubicBezTo>
                    <a:pt x="2848373" y="185454"/>
                    <a:pt x="2848235" y="185454"/>
                    <a:pt x="2848027" y="185454"/>
                  </a:cubicBezTo>
                  <a:lnTo>
                    <a:pt x="2835292" y="185731"/>
                  </a:lnTo>
                  <a:lnTo>
                    <a:pt x="2812245" y="183102"/>
                  </a:lnTo>
                  <a:cubicBezTo>
                    <a:pt x="2811553" y="183033"/>
                    <a:pt x="2810861" y="182964"/>
                    <a:pt x="2810238" y="182964"/>
                  </a:cubicBezTo>
                  <a:lnTo>
                    <a:pt x="2791274" y="182203"/>
                  </a:lnTo>
                  <a:cubicBezTo>
                    <a:pt x="2790928" y="182203"/>
                    <a:pt x="2790513" y="182203"/>
                    <a:pt x="2790167" y="182203"/>
                  </a:cubicBezTo>
                  <a:cubicBezTo>
                    <a:pt x="2789267" y="182203"/>
                    <a:pt x="2788367" y="182203"/>
                    <a:pt x="2787537" y="182341"/>
                  </a:cubicBezTo>
                  <a:lnTo>
                    <a:pt x="2784215" y="182687"/>
                  </a:lnTo>
                  <a:cubicBezTo>
                    <a:pt x="2782761" y="182826"/>
                    <a:pt x="2781308" y="183102"/>
                    <a:pt x="2779923" y="183448"/>
                  </a:cubicBezTo>
                  <a:lnTo>
                    <a:pt x="2772033" y="185523"/>
                  </a:lnTo>
                  <a:lnTo>
                    <a:pt x="2771203" y="185662"/>
                  </a:lnTo>
                  <a:lnTo>
                    <a:pt x="2764628" y="185869"/>
                  </a:lnTo>
                  <a:cubicBezTo>
                    <a:pt x="2763866" y="185869"/>
                    <a:pt x="2763175" y="185938"/>
                    <a:pt x="2762413" y="186007"/>
                  </a:cubicBezTo>
                  <a:lnTo>
                    <a:pt x="2761928" y="186007"/>
                  </a:lnTo>
                  <a:cubicBezTo>
                    <a:pt x="2761928" y="186007"/>
                    <a:pt x="2761444" y="185454"/>
                    <a:pt x="2761444" y="185454"/>
                  </a:cubicBezTo>
                  <a:cubicBezTo>
                    <a:pt x="2760129" y="183932"/>
                    <a:pt x="2758745" y="182618"/>
                    <a:pt x="2757153" y="181442"/>
                  </a:cubicBezTo>
                  <a:lnTo>
                    <a:pt x="2754592" y="179505"/>
                  </a:lnTo>
                  <a:cubicBezTo>
                    <a:pt x="2753139" y="178398"/>
                    <a:pt x="2751547" y="177430"/>
                    <a:pt x="2749886" y="176600"/>
                  </a:cubicBezTo>
                  <a:lnTo>
                    <a:pt x="2750716" y="176046"/>
                  </a:lnTo>
                  <a:cubicBezTo>
                    <a:pt x="2751339" y="175631"/>
                    <a:pt x="2751962" y="175216"/>
                    <a:pt x="2752585" y="174732"/>
                  </a:cubicBezTo>
                  <a:lnTo>
                    <a:pt x="2758952" y="169752"/>
                  </a:lnTo>
                  <a:cubicBezTo>
                    <a:pt x="2759921" y="168991"/>
                    <a:pt x="2760890" y="168161"/>
                    <a:pt x="2761790" y="167192"/>
                  </a:cubicBezTo>
                  <a:lnTo>
                    <a:pt x="2767327" y="161451"/>
                  </a:lnTo>
                  <a:cubicBezTo>
                    <a:pt x="2768711" y="159998"/>
                    <a:pt x="2769957" y="158407"/>
                    <a:pt x="2771064" y="156678"/>
                  </a:cubicBezTo>
                  <a:lnTo>
                    <a:pt x="2775009" y="150245"/>
                  </a:lnTo>
                  <a:cubicBezTo>
                    <a:pt x="2776186" y="148308"/>
                    <a:pt x="2777155" y="146233"/>
                    <a:pt x="2777847" y="144019"/>
                  </a:cubicBezTo>
                  <a:lnTo>
                    <a:pt x="2779439" y="138969"/>
                  </a:lnTo>
                  <a:cubicBezTo>
                    <a:pt x="2780961" y="134197"/>
                    <a:pt x="2781100" y="129078"/>
                    <a:pt x="2779923" y="124166"/>
                  </a:cubicBezTo>
                  <a:lnTo>
                    <a:pt x="2779646" y="123129"/>
                  </a:lnTo>
                  <a:lnTo>
                    <a:pt x="2779854" y="122645"/>
                  </a:lnTo>
                  <a:cubicBezTo>
                    <a:pt x="2780546" y="121123"/>
                    <a:pt x="2781031" y="119532"/>
                    <a:pt x="2781446" y="117872"/>
                  </a:cubicBezTo>
                  <a:lnTo>
                    <a:pt x="2783038" y="110954"/>
                  </a:lnTo>
                  <a:cubicBezTo>
                    <a:pt x="2783453" y="109087"/>
                    <a:pt x="2783730" y="107150"/>
                    <a:pt x="2783730" y="105144"/>
                  </a:cubicBezTo>
                  <a:lnTo>
                    <a:pt x="2783730" y="100163"/>
                  </a:lnTo>
                  <a:cubicBezTo>
                    <a:pt x="2783938" y="91516"/>
                    <a:pt x="2779993" y="83354"/>
                    <a:pt x="2773210" y="78028"/>
                  </a:cubicBezTo>
                  <a:cubicBezTo>
                    <a:pt x="2772864" y="77751"/>
                    <a:pt x="2772518" y="77474"/>
                    <a:pt x="2772103" y="77198"/>
                  </a:cubicBezTo>
                  <a:cubicBezTo>
                    <a:pt x="2771480" y="75883"/>
                    <a:pt x="2770788" y="74569"/>
                    <a:pt x="2769957" y="73324"/>
                  </a:cubicBezTo>
                  <a:lnTo>
                    <a:pt x="2766566" y="68274"/>
                  </a:lnTo>
                  <a:cubicBezTo>
                    <a:pt x="2762344" y="61910"/>
                    <a:pt x="2755630" y="57622"/>
                    <a:pt x="2748294" y="56376"/>
                  </a:cubicBezTo>
                  <a:cubicBezTo>
                    <a:pt x="2747533" y="55754"/>
                    <a:pt x="2746702" y="55131"/>
                    <a:pt x="2745872" y="54578"/>
                  </a:cubicBezTo>
                  <a:lnTo>
                    <a:pt x="2742895" y="52572"/>
                  </a:lnTo>
                  <a:cubicBezTo>
                    <a:pt x="2740335" y="50912"/>
                    <a:pt x="2737566" y="49667"/>
                    <a:pt x="2734590" y="48906"/>
                  </a:cubicBezTo>
                  <a:cubicBezTo>
                    <a:pt x="2733483" y="48006"/>
                    <a:pt x="2732306" y="47245"/>
                    <a:pt x="2731130" y="46554"/>
                  </a:cubicBezTo>
                  <a:lnTo>
                    <a:pt x="2727738" y="44617"/>
                  </a:lnTo>
                  <a:cubicBezTo>
                    <a:pt x="2726839" y="44133"/>
                    <a:pt x="2726008" y="43648"/>
                    <a:pt x="2725039" y="43303"/>
                  </a:cubicBezTo>
                  <a:lnTo>
                    <a:pt x="2716803" y="39706"/>
                  </a:lnTo>
                  <a:cubicBezTo>
                    <a:pt x="2716249" y="39498"/>
                    <a:pt x="2715695" y="39221"/>
                    <a:pt x="2715142" y="39083"/>
                  </a:cubicBezTo>
                  <a:lnTo>
                    <a:pt x="2711266" y="37700"/>
                  </a:lnTo>
                  <a:cubicBezTo>
                    <a:pt x="2710366" y="37354"/>
                    <a:pt x="2709467" y="37077"/>
                    <a:pt x="2708567" y="36869"/>
                  </a:cubicBezTo>
                  <a:lnTo>
                    <a:pt x="2704553" y="35832"/>
                  </a:lnTo>
                  <a:cubicBezTo>
                    <a:pt x="2703653" y="35624"/>
                    <a:pt x="2702753" y="35417"/>
                    <a:pt x="2701784" y="35279"/>
                  </a:cubicBezTo>
                  <a:lnTo>
                    <a:pt x="2697355" y="34656"/>
                  </a:lnTo>
                  <a:cubicBezTo>
                    <a:pt x="2696386" y="34518"/>
                    <a:pt x="2695417" y="34448"/>
                    <a:pt x="2694379" y="34379"/>
                  </a:cubicBezTo>
                  <a:lnTo>
                    <a:pt x="2689672" y="34172"/>
                  </a:lnTo>
                  <a:cubicBezTo>
                    <a:pt x="2689326" y="34172"/>
                    <a:pt x="2688980" y="34172"/>
                    <a:pt x="2688634" y="34172"/>
                  </a:cubicBezTo>
                  <a:cubicBezTo>
                    <a:pt x="2687734" y="34172"/>
                    <a:pt x="2686835" y="34172"/>
                    <a:pt x="2686004" y="34310"/>
                  </a:cubicBezTo>
                  <a:lnTo>
                    <a:pt x="2674723" y="35417"/>
                  </a:lnTo>
                  <a:lnTo>
                    <a:pt x="2673477" y="35417"/>
                  </a:lnTo>
                  <a:cubicBezTo>
                    <a:pt x="2673477" y="35417"/>
                    <a:pt x="2666348" y="34518"/>
                    <a:pt x="2666348" y="34518"/>
                  </a:cubicBezTo>
                  <a:cubicBezTo>
                    <a:pt x="2665310" y="34379"/>
                    <a:pt x="2664202" y="34310"/>
                    <a:pt x="2663095" y="34310"/>
                  </a:cubicBezTo>
                  <a:cubicBezTo>
                    <a:pt x="2662819" y="34310"/>
                    <a:pt x="2662611" y="34310"/>
                    <a:pt x="2662334" y="34310"/>
                  </a:cubicBezTo>
                  <a:lnTo>
                    <a:pt x="2641847" y="34863"/>
                  </a:lnTo>
                  <a:cubicBezTo>
                    <a:pt x="2640878" y="33895"/>
                    <a:pt x="2639771" y="32996"/>
                    <a:pt x="2638663" y="32166"/>
                  </a:cubicBezTo>
                  <a:lnTo>
                    <a:pt x="2635272" y="29745"/>
                  </a:lnTo>
                  <a:cubicBezTo>
                    <a:pt x="2632365" y="27669"/>
                    <a:pt x="2629112" y="26217"/>
                    <a:pt x="2625721" y="25387"/>
                  </a:cubicBezTo>
                  <a:lnTo>
                    <a:pt x="2621984" y="24487"/>
                  </a:lnTo>
                  <a:cubicBezTo>
                    <a:pt x="2620530" y="24142"/>
                    <a:pt x="2619077" y="23934"/>
                    <a:pt x="2617554" y="23796"/>
                  </a:cubicBezTo>
                  <a:cubicBezTo>
                    <a:pt x="2616170" y="21651"/>
                    <a:pt x="2614509" y="19645"/>
                    <a:pt x="2612571" y="17916"/>
                  </a:cubicBezTo>
                  <a:lnTo>
                    <a:pt x="2609318" y="15011"/>
                  </a:lnTo>
                  <a:cubicBezTo>
                    <a:pt x="2606411" y="12451"/>
                    <a:pt x="2603020" y="10514"/>
                    <a:pt x="2599352" y="9338"/>
                  </a:cubicBezTo>
                  <a:lnTo>
                    <a:pt x="2595268" y="8024"/>
                  </a:lnTo>
                  <a:cubicBezTo>
                    <a:pt x="2593469" y="7471"/>
                    <a:pt x="2591600" y="7056"/>
                    <a:pt x="2589662" y="6848"/>
                  </a:cubicBezTo>
                  <a:lnTo>
                    <a:pt x="2582464" y="6087"/>
                  </a:lnTo>
                  <a:lnTo>
                    <a:pt x="2580111" y="5534"/>
                  </a:lnTo>
                  <a:lnTo>
                    <a:pt x="2571321" y="2698"/>
                  </a:lnTo>
                  <a:cubicBezTo>
                    <a:pt x="2570698" y="2490"/>
                    <a:pt x="2570006" y="2283"/>
                    <a:pt x="2569384" y="2144"/>
                  </a:cubicBezTo>
                  <a:lnTo>
                    <a:pt x="2564193" y="899"/>
                  </a:lnTo>
                  <a:cubicBezTo>
                    <a:pt x="2562393" y="484"/>
                    <a:pt x="2560455" y="208"/>
                    <a:pt x="2558586" y="138"/>
                  </a:cubicBezTo>
                  <a:lnTo>
                    <a:pt x="2554226" y="0"/>
                  </a:lnTo>
                  <a:cubicBezTo>
                    <a:pt x="2554226" y="0"/>
                    <a:pt x="2553603" y="0"/>
                    <a:pt x="2553327" y="0"/>
                  </a:cubicBezTo>
                  <a:lnTo>
                    <a:pt x="2553327" y="0"/>
                  </a:lnTo>
                  <a:close/>
                  <a:moveTo>
                    <a:pt x="1139691" y="507042"/>
                  </a:moveTo>
                  <a:lnTo>
                    <a:pt x="1139898" y="505381"/>
                  </a:lnTo>
                  <a:lnTo>
                    <a:pt x="1141698" y="505589"/>
                  </a:lnTo>
                  <a:cubicBezTo>
                    <a:pt x="1141006" y="506004"/>
                    <a:pt x="1140314" y="506488"/>
                    <a:pt x="1139691" y="506972"/>
                  </a:cubicBezTo>
                  <a:lnTo>
                    <a:pt x="1139691" y="506972"/>
                  </a:lnTo>
                  <a:close/>
                  <a:moveTo>
                    <a:pt x="870114" y="531737"/>
                  </a:moveTo>
                  <a:cubicBezTo>
                    <a:pt x="871775" y="531737"/>
                    <a:pt x="873505" y="531598"/>
                    <a:pt x="875166" y="531252"/>
                  </a:cubicBezTo>
                  <a:lnTo>
                    <a:pt x="876481" y="530975"/>
                  </a:lnTo>
                  <a:cubicBezTo>
                    <a:pt x="876481" y="530975"/>
                    <a:pt x="876896" y="530906"/>
                    <a:pt x="877104" y="530837"/>
                  </a:cubicBezTo>
                  <a:cubicBezTo>
                    <a:pt x="876620" y="531598"/>
                    <a:pt x="876135" y="532290"/>
                    <a:pt x="875651" y="533120"/>
                  </a:cubicBezTo>
                  <a:lnTo>
                    <a:pt x="872951" y="537824"/>
                  </a:lnTo>
                  <a:lnTo>
                    <a:pt x="866861" y="546055"/>
                  </a:lnTo>
                  <a:lnTo>
                    <a:pt x="865892" y="546886"/>
                  </a:lnTo>
                  <a:cubicBezTo>
                    <a:pt x="864992" y="547646"/>
                    <a:pt x="864093" y="548476"/>
                    <a:pt x="863262" y="549306"/>
                  </a:cubicBezTo>
                  <a:lnTo>
                    <a:pt x="862985" y="549583"/>
                  </a:lnTo>
                  <a:cubicBezTo>
                    <a:pt x="862639" y="548407"/>
                    <a:pt x="862224" y="547301"/>
                    <a:pt x="861739" y="546194"/>
                  </a:cubicBezTo>
                  <a:cubicBezTo>
                    <a:pt x="863054" y="543911"/>
                    <a:pt x="864023" y="541421"/>
                    <a:pt x="864577" y="538861"/>
                  </a:cubicBezTo>
                  <a:lnTo>
                    <a:pt x="864854" y="537685"/>
                  </a:lnTo>
                  <a:cubicBezTo>
                    <a:pt x="866445" y="536164"/>
                    <a:pt x="867830" y="534503"/>
                    <a:pt x="869006" y="532705"/>
                  </a:cubicBezTo>
                  <a:cubicBezTo>
                    <a:pt x="869353" y="532428"/>
                    <a:pt x="869629" y="532152"/>
                    <a:pt x="869975" y="531806"/>
                  </a:cubicBezTo>
                  <a:lnTo>
                    <a:pt x="869975" y="531806"/>
                  </a:lnTo>
                  <a:close/>
                  <a:moveTo>
                    <a:pt x="798342" y="625743"/>
                  </a:moveTo>
                  <a:cubicBezTo>
                    <a:pt x="799519" y="625190"/>
                    <a:pt x="800695" y="624567"/>
                    <a:pt x="801803" y="623876"/>
                  </a:cubicBezTo>
                  <a:lnTo>
                    <a:pt x="801941" y="626089"/>
                  </a:lnTo>
                  <a:cubicBezTo>
                    <a:pt x="802149" y="629963"/>
                    <a:pt x="803187" y="633767"/>
                    <a:pt x="804986" y="637226"/>
                  </a:cubicBezTo>
                  <a:cubicBezTo>
                    <a:pt x="804986" y="637295"/>
                    <a:pt x="804986" y="637434"/>
                    <a:pt x="804986" y="637503"/>
                  </a:cubicBezTo>
                  <a:lnTo>
                    <a:pt x="804986" y="638748"/>
                  </a:lnTo>
                  <a:cubicBezTo>
                    <a:pt x="804709" y="642760"/>
                    <a:pt x="805332" y="646703"/>
                    <a:pt x="806786" y="650438"/>
                  </a:cubicBezTo>
                  <a:lnTo>
                    <a:pt x="807201" y="651476"/>
                  </a:lnTo>
                  <a:cubicBezTo>
                    <a:pt x="807962" y="653482"/>
                    <a:pt x="809000" y="655349"/>
                    <a:pt x="810177" y="657079"/>
                  </a:cubicBezTo>
                  <a:lnTo>
                    <a:pt x="809346" y="662820"/>
                  </a:lnTo>
                  <a:lnTo>
                    <a:pt x="808031" y="668354"/>
                  </a:lnTo>
                  <a:cubicBezTo>
                    <a:pt x="807824" y="669322"/>
                    <a:pt x="807616" y="670360"/>
                    <a:pt x="807478" y="671329"/>
                  </a:cubicBezTo>
                  <a:lnTo>
                    <a:pt x="806993" y="675271"/>
                  </a:lnTo>
                  <a:cubicBezTo>
                    <a:pt x="806855" y="676517"/>
                    <a:pt x="806786" y="677762"/>
                    <a:pt x="806786" y="679076"/>
                  </a:cubicBezTo>
                  <a:lnTo>
                    <a:pt x="806786" y="683019"/>
                  </a:lnTo>
                  <a:cubicBezTo>
                    <a:pt x="806924" y="685025"/>
                    <a:pt x="807132" y="686962"/>
                    <a:pt x="807616" y="688899"/>
                  </a:cubicBezTo>
                  <a:lnTo>
                    <a:pt x="808447" y="692565"/>
                  </a:lnTo>
                  <a:cubicBezTo>
                    <a:pt x="808931" y="694502"/>
                    <a:pt x="809554" y="696369"/>
                    <a:pt x="810385" y="698099"/>
                  </a:cubicBezTo>
                  <a:lnTo>
                    <a:pt x="811215" y="699828"/>
                  </a:lnTo>
                  <a:cubicBezTo>
                    <a:pt x="812392" y="702249"/>
                    <a:pt x="813845" y="704463"/>
                    <a:pt x="815645" y="706400"/>
                  </a:cubicBezTo>
                  <a:lnTo>
                    <a:pt x="816683" y="707506"/>
                  </a:lnTo>
                  <a:cubicBezTo>
                    <a:pt x="818552" y="709512"/>
                    <a:pt x="820628" y="711311"/>
                    <a:pt x="822981" y="712694"/>
                  </a:cubicBezTo>
                  <a:lnTo>
                    <a:pt x="824227" y="713455"/>
                  </a:lnTo>
                  <a:cubicBezTo>
                    <a:pt x="826234" y="714700"/>
                    <a:pt x="828449" y="715599"/>
                    <a:pt x="830733" y="716291"/>
                  </a:cubicBezTo>
                  <a:lnTo>
                    <a:pt x="831702" y="716568"/>
                  </a:lnTo>
                  <a:cubicBezTo>
                    <a:pt x="833017" y="719957"/>
                    <a:pt x="835024" y="723001"/>
                    <a:pt x="837585" y="725630"/>
                  </a:cubicBezTo>
                  <a:lnTo>
                    <a:pt x="838969" y="727082"/>
                  </a:lnTo>
                  <a:cubicBezTo>
                    <a:pt x="841599" y="729780"/>
                    <a:pt x="844644" y="731855"/>
                    <a:pt x="847966" y="733239"/>
                  </a:cubicBezTo>
                  <a:cubicBezTo>
                    <a:pt x="848797" y="734069"/>
                    <a:pt x="849697" y="734830"/>
                    <a:pt x="850596" y="735591"/>
                  </a:cubicBezTo>
                  <a:lnTo>
                    <a:pt x="850388" y="737735"/>
                  </a:lnTo>
                  <a:cubicBezTo>
                    <a:pt x="850250" y="739049"/>
                    <a:pt x="850181" y="740433"/>
                    <a:pt x="850250" y="741747"/>
                  </a:cubicBezTo>
                  <a:lnTo>
                    <a:pt x="850388" y="744998"/>
                  </a:lnTo>
                  <a:cubicBezTo>
                    <a:pt x="850458" y="747696"/>
                    <a:pt x="850942" y="750394"/>
                    <a:pt x="851842" y="752953"/>
                  </a:cubicBezTo>
                  <a:cubicBezTo>
                    <a:pt x="850804" y="753161"/>
                    <a:pt x="849697" y="753437"/>
                    <a:pt x="848658" y="753783"/>
                  </a:cubicBezTo>
                  <a:lnTo>
                    <a:pt x="837931" y="757242"/>
                  </a:lnTo>
                  <a:cubicBezTo>
                    <a:pt x="837100" y="757519"/>
                    <a:pt x="836270" y="757795"/>
                    <a:pt x="835508" y="758141"/>
                  </a:cubicBezTo>
                  <a:lnTo>
                    <a:pt x="831633" y="759801"/>
                  </a:lnTo>
                  <a:cubicBezTo>
                    <a:pt x="829348" y="760770"/>
                    <a:pt x="827134" y="762084"/>
                    <a:pt x="825196" y="763675"/>
                  </a:cubicBezTo>
                  <a:lnTo>
                    <a:pt x="822220" y="766027"/>
                  </a:lnTo>
                  <a:cubicBezTo>
                    <a:pt x="820213" y="767618"/>
                    <a:pt x="818413" y="769555"/>
                    <a:pt x="816960" y="771630"/>
                  </a:cubicBezTo>
                  <a:lnTo>
                    <a:pt x="814745" y="774812"/>
                  </a:lnTo>
                  <a:cubicBezTo>
                    <a:pt x="813707" y="776334"/>
                    <a:pt x="812738" y="777925"/>
                    <a:pt x="812046" y="779654"/>
                  </a:cubicBezTo>
                  <a:lnTo>
                    <a:pt x="810246" y="783735"/>
                  </a:lnTo>
                  <a:cubicBezTo>
                    <a:pt x="809900" y="784565"/>
                    <a:pt x="809554" y="785395"/>
                    <a:pt x="809277" y="786295"/>
                  </a:cubicBezTo>
                  <a:cubicBezTo>
                    <a:pt x="808793" y="786779"/>
                    <a:pt x="808378" y="787263"/>
                    <a:pt x="807962" y="787747"/>
                  </a:cubicBezTo>
                  <a:lnTo>
                    <a:pt x="806786" y="789131"/>
                  </a:lnTo>
                  <a:cubicBezTo>
                    <a:pt x="804433" y="792036"/>
                    <a:pt x="802633" y="795426"/>
                    <a:pt x="801595" y="799023"/>
                  </a:cubicBezTo>
                  <a:lnTo>
                    <a:pt x="800349" y="803242"/>
                  </a:lnTo>
                  <a:cubicBezTo>
                    <a:pt x="799726" y="805456"/>
                    <a:pt x="799311" y="807808"/>
                    <a:pt x="799242" y="810160"/>
                  </a:cubicBezTo>
                  <a:lnTo>
                    <a:pt x="799103" y="815278"/>
                  </a:lnTo>
                  <a:cubicBezTo>
                    <a:pt x="799103" y="816524"/>
                    <a:pt x="799103" y="817700"/>
                    <a:pt x="799242" y="818945"/>
                  </a:cubicBezTo>
                  <a:lnTo>
                    <a:pt x="800072" y="827038"/>
                  </a:lnTo>
                  <a:cubicBezTo>
                    <a:pt x="800072" y="827661"/>
                    <a:pt x="800142" y="828214"/>
                    <a:pt x="800210" y="828836"/>
                  </a:cubicBezTo>
                  <a:cubicBezTo>
                    <a:pt x="797096" y="829736"/>
                    <a:pt x="794189" y="831119"/>
                    <a:pt x="791628" y="833056"/>
                  </a:cubicBezTo>
                  <a:lnTo>
                    <a:pt x="789621" y="834509"/>
                  </a:lnTo>
                  <a:cubicBezTo>
                    <a:pt x="789621" y="834509"/>
                    <a:pt x="789068" y="834924"/>
                    <a:pt x="788791" y="835131"/>
                  </a:cubicBezTo>
                  <a:cubicBezTo>
                    <a:pt x="786507" y="834024"/>
                    <a:pt x="784085" y="833194"/>
                    <a:pt x="781593" y="832710"/>
                  </a:cubicBezTo>
                  <a:lnTo>
                    <a:pt x="774810" y="831396"/>
                  </a:lnTo>
                  <a:cubicBezTo>
                    <a:pt x="773080" y="831050"/>
                    <a:pt x="771350" y="830912"/>
                    <a:pt x="769619" y="830912"/>
                  </a:cubicBezTo>
                  <a:cubicBezTo>
                    <a:pt x="769065" y="830912"/>
                    <a:pt x="768512" y="830912"/>
                    <a:pt x="767958" y="830912"/>
                  </a:cubicBezTo>
                  <a:lnTo>
                    <a:pt x="760691" y="831327"/>
                  </a:lnTo>
                  <a:cubicBezTo>
                    <a:pt x="759515" y="831396"/>
                    <a:pt x="758338" y="831534"/>
                    <a:pt x="757161" y="831742"/>
                  </a:cubicBezTo>
                  <a:lnTo>
                    <a:pt x="747887" y="833540"/>
                  </a:lnTo>
                  <a:lnTo>
                    <a:pt x="749410" y="831396"/>
                  </a:lnTo>
                  <a:cubicBezTo>
                    <a:pt x="750240" y="830220"/>
                    <a:pt x="751002" y="828906"/>
                    <a:pt x="751625" y="827591"/>
                  </a:cubicBezTo>
                  <a:lnTo>
                    <a:pt x="757161" y="816109"/>
                  </a:lnTo>
                  <a:cubicBezTo>
                    <a:pt x="757992" y="814448"/>
                    <a:pt x="758615" y="812650"/>
                    <a:pt x="759099" y="810851"/>
                  </a:cubicBezTo>
                  <a:lnTo>
                    <a:pt x="759791" y="807946"/>
                  </a:lnTo>
                  <a:cubicBezTo>
                    <a:pt x="760345" y="805802"/>
                    <a:pt x="760622" y="803588"/>
                    <a:pt x="760622" y="801375"/>
                  </a:cubicBezTo>
                  <a:cubicBezTo>
                    <a:pt x="761037" y="800475"/>
                    <a:pt x="761452" y="799507"/>
                    <a:pt x="761798" y="798608"/>
                  </a:cubicBezTo>
                  <a:lnTo>
                    <a:pt x="762352" y="797017"/>
                  </a:lnTo>
                  <a:cubicBezTo>
                    <a:pt x="763459" y="793835"/>
                    <a:pt x="764013" y="790445"/>
                    <a:pt x="763944" y="787056"/>
                  </a:cubicBezTo>
                  <a:lnTo>
                    <a:pt x="763944" y="785603"/>
                  </a:lnTo>
                  <a:cubicBezTo>
                    <a:pt x="763944" y="784565"/>
                    <a:pt x="763806" y="783459"/>
                    <a:pt x="763667" y="782421"/>
                  </a:cubicBezTo>
                  <a:cubicBezTo>
                    <a:pt x="764152" y="780968"/>
                    <a:pt x="764498" y="779516"/>
                    <a:pt x="764774" y="777994"/>
                  </a:cubicBezTo>
                  <a:lnTo>
                    <a:pt x="764913" y="777095"/>
                  </a:lnTo>
                  <a:cubicBezTo>
                    <a:pt x="765190" y="775296"/>
                    <a:pt x="765328" y="773498"/>
                    <a:pt x="765259" y="771699"/>
                  </a:cubicBezTo>
                  <a:lnTo>
                    <a:pt x="765259" y="771146"/>
                  </a:lnTo>
                  <a:cubicBezTo>
                    <a:pt x="765259" y="771146"/>
                    <a:pt x="765398" y="771008"/>
                    <a:pt x="765398" y="770938"/>
                  </a:cubicBezTo>
                  <a:cubicBezTo>
                    <a:pt x="765674" y="770523"/>
                    <a:pt x="765951" y="770108"/>
                    <a:pt x="766228" y="769624"/>
                  </a:cubicBezTo>
                  <a:lnTo>
                    <a:pt x="769550" y="767480"/>
                  </a:lnTo>
                  <a:lnTo>
                    <a:pt x="776886" y="764159"/>
                  </a:lnTo>
                  <a:cubicBezTo>
                    <a:pt x="777717" y="763813"/>
                    <a:pt x="778548" y="763398"/>
                    <a:pt x="779309" y="762914"/>
                  </a:cubicBezTo>
                  <a:lnTo>
                    <a:pt x="782354" y="761185"/>
                  </a:lnTo>
                  <a:cubicBezTo>
                    <a:pt x="783254" y="760631"/>
                    <a:pt x="784154" y="760078"/>
                    <a:pt x="785053" y="759455"/>
                  </a:cubicBezTo>
                  <a:lnTo>
                    <a:pt x="786299" y="758487"/>
                  </a:lnTo>
                  <a:cubicBezTo>
                    <a:pt x="787614" y="757519"/>
                    <a:pt x="788860" y="756412"/>
                    <a:pt x="789967" y="755236"/>
                  </a:cubicBezTo>
                  <a:lnTo>
                    <a:pt x="791905" y="753161"/>
                  </a:lnTo>
                  <a:cubicBezTo>
                    <a:pt x="797304" y="749840"/>
                    <a:pt x="801525" y="744652"/>
                    <a:pt x="803602" y="738427"/>
                  </a:cubicBezTo>
                  <a:cubicBezTo>
                    <a:pt x="804156" y="736836"/>
                    <a:pt x="804502" y="735245"/>
                    <a:pt x="804779" y="733654"/>
                  </a:cubicBezTo>
                  <a:cubicBezTo>
                    <a:pt x="805194" y="733100"/>
                    <a:pt x="805609" y="732478"/>
                    <a:pt x="806024" y="731855"/>
                  </a:cubicBezTo>
                  <a:lnTo>
                    <a:pt x="807616" y="729296"/>
                  </a:lnTo>
                  <a:cubicBezTo>
                    <a:pt x="809900" y="725768"/>
                    <a:pt x="811284" y="721756"/>
                    <a:pt x="811769" y="717536"/>
                  </a:cubicBezTo>
                  <a:lnTo>
                    <a:pt x="812115" y="714631"/>
                  </a:lnTo>
                  <a:cubicBezTo>
                    <a:pt x="812600" y="710481"/>
                    <a:pt x="812115" y="706330"/>
                    <a:pt x="810731" y="702457"/>
                  </a:cubicBezTo>
                  <a:lnTo>
                    <a:pt x="809693" y="699482"/>
                  </a:lnTo>
                  <a:cubicBezTo>
                    <a:pt x="808585" y="696369"/>
                    <a:pt x="806993" y="693533"/>
                    <a:pt x="804917" y="690974"/>
                  </a:cubicBezTo>
                  <a:lnTo>
                    <a:pt x="802702" y="688276"/>
                  </a:lnTo>
                  <a:cubicBezTo>
                    <a:pt x="801318" y="686616"/>
                    <a:pt x="799795" y="685163"/>
                    <a:pt x="798065" y="683849"/>
                  </a:cubicBezTo>
                  <a:cubicBezTo>
                    <a:pt x="797096" y="682327"/>
                    <a:pt x="795919" y="680944"/>
                    <a:pt x="794674" y="679629"/>
                  </a:cubicBezTo>
                  <a:lnTo>
                    <a:pt x="793082" y="677969"/>
                  </a:lnTo>
                  <a:cubicBezTo>
                    <a:pt x="791282" y="676171"/>
                    <a:pt x="789275" y="674580"/>
                    <a:pt x="787130" y="673335"/>
                  </a:cubicBezTo>
                  <a:lnTo>
                    <a:pt x="785953" y="672643"/>
                  </a:lnTo>
                  <a:cubicBezTo>
                    <a:pt x="784154" y="670291"/>
                    <a:pt x="781939" y="668285"/>
                    <a:pt x="779447" y="666625"/>
                  </a:cubicBezTo>
                  <a:lnTo>
                    <a:pt x="778271" y="665864"/>
                  </a:lnTo>
                  <a:cubicBezTo>
                    <a:pt x="778271" y="665864"/>
                    <a:pt x="777855" y="665587"/>
                    <a:pt x="777648" y="665449"/>
                  </a:cubicBezTo>
                  <a:cubicBezTo>
                    <a:pt x="780693" y="660122"/>
                    <a:pt x="781939" y="653897"/>
                    <a:pt x="781039" y="647810"/>
                  </a:cubicBezTo>
                  <a:cubicBezTo>
                    <a:pt x="781731" y="646565"/>
                    <a:pt x="782424" y="645250"/>
                    <a:pt x="782908" y="643936"/>
                  </a:cubicBezTo>
                  <a:cubicBezTo>
                    <a:pt x="785884" y="641584"/>
                    <a:pt x="788237" y="638609"/>
                    <a:pt x="790037" y="635289"/>
                  </a:cubicBezTo>
                  <a:cubicBezTo>
                    <a:pt x="790106" y="635289"/>
                    <a:pt x="790175" y="635151"/>
                    <a:pt x="790244" y="635082"/>
                  </a:cubicBezTo>
                  <a:lnTo>
                    <a:pt x="792597" y="632937"/>
                  </a:lnTo>
                  <a:cubicBezTo>
                    <a:pt x="794881" y="630862"/>
                    <a:pt x="796819" y="628441"/>
                    <a:pt x="798342" y="625743"/>
                  </a:cubicBezTo>
                  <a:lnTo>
                    <a:pt x="798342" y="625743"/>
                  </a:lnTo>
                  <a:close/>
                  <a:moveTo>
                    <a:pt x="627737" y="845300"/>
                  </a:moveTo>
                  <a:lnTo>
                    <a:pt x="629813" y="844124"/>
                  </a:lnTo>
                  <a:cubicBezTo>
                    <a:pt x="629813" y="844124"/>
                    <a:pt x="630505" y="843709"/>
                    <a:pt x="630851" y="843501"/>
                  </a:cubicBezTo>
                  <a:cubicBezTo>
                    <a:pt x="630851" y="844470"/>
                    <a:pt x="630921" y="845507"/>
                    <a:pt x="631059" y="846476"/>
                  </a:cubicBezTo>
                  <a:cubicBezTo>
                    <a:pt x="630021" y="845992"/>
                    <a:pt x="628913" y="845646"/>
                    <a:pt x="627806" y="845300"/>
                  </a:cubicBezTo>
                  <a:lnTo>
                    <a:pt x="627806" y="845300"/>
                  </a:lnTo>
                  <a:close/>
                  <a:moveTo>
                    <a:pt x="1034975" y="1140048"/>
                  </a:moveTo>
                  <a:cubicBezTo>
                    <a:pt x="1036151" y="1139218"/>
                    <a:pt x="1037258" y="1138388"/>
                    <a:pt x="1038297" y="1137350"/>
                  </a:cubicBezTo>
                  <a:lnTo>
                    <a:pt x="1039750" y="1135967"/>
                  </a:lnTo>
                  <a:cubicBezTo>
                    <a:pt x="1040235" y="1138595"/>
                    <a:pt x="1041065" y="1141155"/>
                    <a:pt x="1042311" y="1143645"/>
                  </a:cubicBezTo>
                  <a:lnTo>
                    <a:pt x="1043626" y="1146204"/>
                  </a:lnTo>
                  <a:cubicBezTo>
                    <a:pt x="1046741" y="1152361"/>
                    <a:pt x="1052000" y="1157065"/>
                    <a:pt x="1058229" y="1159486"/>
                  </a:cubicBezTo>
                  <a:cubicBezTo>
                    <a:pt x="1058921" y="1163083"/>
                    <a:pt x="1060306" y="1166541"/>
                    <a:pt x="1062313" y="1169585"/>
                  </a:cubicBezTo>
                  <a:lnTo>
                    <a:pt x="1064735" y="1173320"/>
                  </a:lnTo>
                  <a:cubicBezTo>
                    <a:pt x="1068750" y="1179338"/>
                    <a:pt x="1074909" y="1183558"/>
                    <a:pt x="1081969" y="1185149"/>
                  </a:cubicBezTo>
                  <a:lnTo>
                    <a:pt x="1086606" y="1186187"/>
                  </a:lnTo>
                  <a:cubicBezTo>
                    <a:pt x="1088544" y="1186602"/>
                    <a:pt x="1090482" y="1186809"/>
                    <a:pt x="1092489" y="1186809"/>
                  </a:cubicBezTo>
                  <a:cubicBezTo>
                    <a:pt x="1094219" y="1186809"/>
                    <a:pt x="1095950" y="1186671"/>
                    <a:pt x="1097611" y="1186325"/>
                  </a:cubicBezTo>
                  <a:lnTo>
                    <a:pt x="1102732" y="1185357"/>
                  </a:lnTo>
                  <a:cubicBezTo>
                    <a:pt x="1105431" y="1184872"/>
                    <a:pt x="1107992" y="1183973"/>
                    <a:pt x="1110414" y="1182659"/>
                  </a:cubicBezTo>
                  <a:lnTo>
                    <a:pt x="1114360" y="1180584"/>
                  </a:lnTo>
                  <a:cubicBezTo>
                    <a:pt x="1116782" y="1179338"/>
                    <a:pt x="1118997" y="1177678"/>
                    <a:pt x="1120935" y="1175742"/>
                  </a:cubicBezTo>
                  <a:lnTo>
                    <a:pt x="1123219" y="1175396"/>
                  </a:lnTo>
                  <a:cubicBezTo>
                    <a:pt x="1126817" y="1174773"/>
                    <a:pt x="1130209" y="1173528"/>
                    <a:pt x="1133254" y="1171591"/>
                  </a:cubicBezTo>
                  <a:lnTo>
                    <a:pt x="1134985" y="1170484"/>
                  </a:lnTo>
                  <a:cubicBezTo>
                    <a:pt x="1134985" y="1170484"/>
                    <a:pt x="1135538" y="1170138"/>
                    <a:pt x="1135884" y="1169931"/>
                  </a:cubicBezTo>
                  <a:lnTo>
                    <a:pt x="1136576" y="1169931"/>
                  </a:lnTo>
                  <a:cubicBezTo>
                    <a:pt x="1137476" y="1170069"/>
                    <a:pt x="1138445" y="1170138"/>
                    <a:pt x="1139345" y="1170138"/>
                  </a:cubicBezTo>
                  <a:cubicBezTo>
                    <a:pt x="1139829" y="1170138"/>
                    <a:pt x="1140244" y="1170138"/>
                    <a:pt x="1140729" y="1170138"/>
                  </a:cubicBezTo>
                  <a:lnTo>
                    <a:pt x="1143636" y="1170000"/>
                  </a:lnTo>
                  <a:cubicBezTo>
                    <a:pt x="1145089" y="1169931"/>
                    <a:pt x="1146612" y="1169723"/>
                    <a:pt x="1148065" y="1169447"/>
                  </a:cubicBezTo>
                  <a:cubicBezTo>
                    <a:pt x="1150211" y="1171729"/>
                    <a:pt x="1152772" y="1173666"/>
                    <a:pt x="1155609" y="1175119"/>
                  </a:cubicBezTo>
                  <a:lnTo>
                    <a:pt x="1158239" y="1176502"/>
                  </a:lnTo>
                  <a:cubicBezTo>
                    <a:pt x="1160523" y="1177678"/>
                    <a:pt x="1162946" y="1178508"/>
                    <a:pt x="1165507" y="1179062"/>
                  </a:cubicBezTo>
                  <a:cubicBezTo>
                    <a:pt x="1166822" y="1180169"/>
                    <a:pt x="1168206" y="1181137"/>
                    <a:pt x="1169659" y="1181967"/>
                  </a:cubicBezTo>
                  <a:lnTo>
                    <a:pt x="1171943" y="1183281"/>
                  </a:lnTo>
                  <a:cubicBezTo>
                    <a:pt x="1173397" y="1184111"/>
                    <a:pt x="1174988" y="1184803"/>
                    <a:pt x="1176580" y="1185357"/>
                  </a:cubicBezTo>
                  <a:lnTo>
                    <a:pt x="1180871" y="1186809"/>
                  </a:lnTo>
                  <a:lnTo>
                    <a:pt x="1182671" y="1188262"/>
                  </a:lnTo>
                  <a:lnTo>
                    <a:pt x="1196236" y="1201405"/>
                  </a:lnTo>
                  <a:cubicBezTo>
                    <a:pt x="1197275" y="1202373"/>
                    <a:pt x="1198313" y="1203272"/>
                    <a:pt x="1199489" y="1204102"/>
                  </a:cubicBezTo>
                  <a:lnTo>
                    <a:pt x="1204888" y="1207907"/>
                  </a:lnTo>
                  <a:cubicBezTo>
                    <a:pt x="1205718" y="1208460"/>
                    <a:pt x="1206549" y="1209014"/>
                    <a:pt x="1207379" y="1209498"/>
                  </a:cubicBezTo>
                  <a:lnTo>
                    <a:pt x="1217484" y="1215793"/>
                  </a:lnTo>
                  <a:cubicBezTo>
                    <a:pt x="1218591" y="1216485"/>
                    <a:pt x="1219768" y="1217107"/>
                    <a:pt x="1220945" y="1217661"/>
                  </a:cubicBezTo>
                  <a:lnTo>
                    <a:pt x="1224336" y="1219113"/>
                  </a:lnTo>
                  <a:cubicBezTo>
                    <a:pt x="1224336" y="1219113"/>
                    <a:pt x="1224543" y="1219390"/>
                    <a:pt x="1224682" y="1219459"/>
                  </a:cubicBezTo>
                  <a:lnTo>
                    <a:pt x="1225097" y="1219943"/>
                  </a:lnTo>
                  <a:lnTo>
                    <a:pt x="1222675" y="1221119"/>
                  </a:lnTo>
                  <a:lnTo>
                    <a:pt x="1216723" y="1219528"/>
                  </a:lnTo>
                  <a:cubicBezTo>
                    <a:pt x="1214439" y="1218906"/>
                    <a:pt x="1212085" y="1218560"/>
                    <a:pt x="1209733" y="1218560"/>
                  </a:cubicBezTo>
                  <a:lnTo>
                    <a:pt x="1205926" y="1218560"/>
                  </a:lnTo>
                  <a:cubicBezTo>
                    <a:pt x="1205926" y="1218560"/>
                    <a:pt x="1205718" y="1218560"/>
                    <a:pt x="1205649" y="1218560"/>
                  </a:cubicBezTo>
                  <a:cubicBezTo>
                    <a:pt x="1204196" y="1218560"/>
                    <a:pt x="1202742" y="1218698"/>
                    <a:pt x="1201358" y="1218906"/>
                  </a:cubicBezTo>
                  <a:lnTo>
                    <a:pt x="1197482" y="1219528"/>
                  </a:lnTo>
                  <a:cubicBezTo>
                    <a:pt x="1196652" y="1219667"/>
                    <a:pt x="1195821" y="1219805"/>
                    <a:pt x="1194991" y="1220013"/>
                  </a:cubicBezTo>
                  <a:lnTo>
                    <a:pt x="1187723" y="1221880"/>
                  </a:lnTo>
                  <a:lnTo>
                    <a:pt x="1174850" y="1218629"/>
                  </a:lnTo>
                  <a:lnTo>
                    <a:pt x="1173743" y="1217937"/>
                  </a:lnTo>
                  <a:cubicBezTo>
                    <a:pt x="1173189" y="1217591"/>
                    <a:pt x="1172566" y="1217246"/>
                    <a:pt x="1171943" y="1216900"/>
                  </a:cubicBezTo>
                  <a:lnTo>
                    <a:pt x="1168621" y="1215170"/>
                  </a:lnTo>
                  <a:cubicBezTo>
                    <a:pt x="1165783" y="1213648"/>
                    <a:pt x="1162669" y="1212680"/>
                    <a:pt x="1159416" y="1212265"/>
                  </a:cubicBezTo>
                  <a:cubicBezTo>
                    <a:pt x="1157478" y="1210259"/>
                    <a:pt x="1155263" y="1208460"/>
                    <a:pt x="1152841" y="1207077"/>
                  </a:cubicBezTo>
                  <a:lnTo>
                    <a:pt x="1150834" y="1205970"/>
                  </a:lnTo>
                  <a:cubicBezTo>
                    <a:pt x="1147719" y="1204172"/>
                    <a:pt x="1144259" y="1203065"/>
                    <a:pt x="1140660" y="1202650"/>
                  </a:cubicBezTo>
                  <a:cubicBezTo>
                    <a:pt x="1137891" y="1199814"/>
                    <a:pt x="1134500" y="1197462"/>
                    <a:pt x="1130555" y="1196009"/>
                  </a:cubicBezTo>
                  <a:lnTo>
                    <a:pt x="1128617" y="1195318"/>
                  </a:lnTo>
                  <a:cubicBezTo>
                    <a:pt x="1125502" y="1194141"/>
                    <a:pt x="1122180" y="1193519"/>
                    <a:pt x="1118858" y="1193519"/>
                  </a:cubicBezTo>
                  <a:cubicBezTo>
                    <a:pt x="1117474" y="1193519"/>
                    <a:pt x="1116090" y="1193588"/>
                    <a:pt x="1114775" y="1193796"/>
                  </a:cubicBezTo>
                  <a:lnTo>
                    <a:pt x="1113322" y="1194003"/>
                  </a:lnTo>
                  <a:cubicBezTo>
                    <a:pt x="1111038" y="1194349"/>
                    <a:pt x="1108823" y="1194972"/>
                    <a:pt x="1106677" y="1195871"/>
                  </a:cubicBezTo>
                  <a:lnTo>
                    <a:pt x="1105916" y="1195871"/>
                  </a:lnTo>
                  <a:cubicBezTo>
                    <a:pt x="1105916" y="1195871"/>
                    <a:pt x="1089513" y="1194833"/>
                    <a:pt x="1089513" y="1194833"/>
                  </a:cubicBezTo>
                  <a:cubicBezTo>
                    <a:pt x="1088890" y="1194833"/>
                    <a:pt x="1088336" y="1194833"/>
                    <a:pt x="1087713" y="1194833"/>
                  </a:cubicBezTo>
                  <a:cubicBezTo>
                    <a:pt x="1087090" y="1194833"/>
                    <a:pt x="1086468" y="1194833"/>
                    <a:pt x="1085845" y="1194833"/>
                  </a:cubicBezTo>
                  <a:lnTo>
                    <a:pt x="1078993" y="1195318"/>
                  </a:lnTo>
                  <a:cubicBezTo>
                    <a:pt x="1077401" y="1195456"/>
                    <a:pt x="1075809" y="1195663"/>
                    <a:pt x="1074286" y="1196078"/>
                  </a:cubicBezTo>
                  <a:lnTo>
                    <a:pt x="1066812" y="1197946"/>
                  </a:lnTo>
                  <a:cubicBezTo>
                    <a:pt x="1065635" y="1198223"/>
                    <a:pt x="1064527" y="1198569"/>
                    <a:pt x="1063351" y="1199053"/>
                  </a:cubicBezTo>
                  <a:lnTo>
                    <a:pt x="1056153" y="1201889"/>
                  </a:lnTo>
                  <a:cubicBezTo>
                    <a:pt x="1055046" y="1202304"/>
                    <a:pt x="1054008" y="1202788"/>
                    <a:pt x="1052969" y="1203342"/>
                  </a:cubicBezTo>
                  <a:lnTo>
                    <a:pt x="1035667" y="1212749"/>
                  </a:lnTo>
                  <a:cubicBezTo>
                    <a:pt x="1034836" y="1213233"/>
                    <a:pt x="1034006" y="1213718"/>
                    <a:pt x="1033244" y="1214271"/>
                  </a:cubicBezTo>
                  <a:lnTo>
                    <a:pt x="1029922" y="1216554"/>
                  </a:lnTo>
                  <a:cubicBezTo>
                    <a:pt x="1029922" y="1216554"/>
                    <a:pt x="1029576" y="1216830"/>
                    <a:pt x="1029369" y="1216900"/>
                  </a:cubicBezTo>
                  <a:cubicBezTo>
                    <a:pt x="1028607" y="1216761"/>
                    <a:pt x="1027776" y="1216623"/>
                    <a:pt x="1027015" y="1216485"/>
                  </a:cubicBezTo>
                  <a:lnTo>
                    <a:pt x="1023347" y="1216000"/>
                  </a:lnTo>
                  <a:cubicBezTo>
                    <a:pt x="1022170" y="1215862"/>
                    <a:pt x="1020994" y="1215793"/>
                    <a:pt x="1019817" y="1215793"/>
                  </a:cubicBezTo>
                  <a:cubicBezTo>
                    <a:pt x="1019333" y="1215793"/>
                    <a:pt x="1018848" y="1215793"/>
                    <a:pt x="1018364" y="1215793"/>
                  </a:cubicBezTo>
                  <a:lnTo>
                    <a:pt x="1016357" y="1215931"/>
                  </a:lnTo>
                  <a:cubicBezTo>
                    <a:pt x="1015318" y="1215931"/>
                    <a:pt x="1014281" y="1216070"/>
                    <a:pt x="1013242" y="1216277"/>
                  </a:cubicBezTo>
                  <a:lnTo>
                    <a:pt x="1011789" y="1216485"/>
                  </a:lnTo>
                  <a:lnTo>
                    <a:pt x="1006598" y="1215516"/>
                  </a:lnTo>
                  <a:cubicBezTo>
                    <a:pt x="1004937" y="1215240"/>
                    <a:pt x="1003345" y="1215101"/>
                    <a:pt x="1001684" y="1215101"/>
                  </a:cubicBezTo>
                  <a:cubicBezTo>
                    <a:pt x="1001407" y="1215101"/>
                    <a:pt x="1001130" y="1215101"/>
                    <a:pt x="1000784" y="1215101"/>
                  </a:cubicBezTo>
                  <a:lnTo>
                    <a:pt x="999539" y="1215101"/>
                  </a:lnTo>
                  <a:cubicBezTo>
                    <a:pt x="999539" y="1215101"/>
                    <a:pt x="998916" y="1214963"/>
                    <a:pt x="998916" y="1214963"/>
                  </a:cubicBezTo>
                  <a:cubicBezTo>
                    <a:pt x="998500" y="1213579"/>
                    <a:pt x="997946" y="1212196"/>
                    <a:pt x="997255" y="1210951"/>
                  </a:cubicBezTo>
                  <a:lnTo>
                    <a:pt x="996701" y="1209706"/>
                  </a:lnTo>
                  <a:lnTo>
                    <a:pt x="996909" y="1208806"/>
                  </a:lnTo>
                  <a:cubicBezTo>
                    <a:pt x="999677" y="1207077"/>
                    <a:pt x="1002099" y="1204864"/>
                    <a:pt x="1004106" y="1202235"/>
                  </a:cubicBezTo>
                  <a:lnTo>
                    <a:pt x="1005491" y="1200367"/>
                  </a:lnTo>
                  <a:cubicBezTo>
                    <a:pt x="1007221" y="1198084"/>
                    <a:pt x="1008605" y="1195594"/>
                    <a:pt x="1009574" y="1192896"/>
                  </a:cubicBezTo>
                  <a:lnTo>
                    <a:pt x="1010128" y="1191375"/>
                  </a:lnTo>
                  <a:cubicBezTo>
                    <a:pt x="1010958" y="1189092"/>
                    <a:pt x="1011443" y="1186740"/>
                    <a:pt x="1011651" y="1184319"/>
                  </a:cubicBezTo>
                  <a:lnTo>
                    <a:pt x="1011789" y="1182590"/>
                  </a:lnTo>
                  <a:cubicBezTo>
                    <a:pt x="1011789" y="1182036"/>
                    <a:pt x="1011858" y="1181483"/>
                    <a:pt x="1011858" y="1180930"/>
                  </a:cubicBezTo>
                  <a:lnTo>
                    <a:pt x="1011858" y="1178577"/>
                  </a:lnTo>
                  <a:cubicBezTo>
                    <a:pt x="1011858" y="1178577"/>
                    <a:pt x="1012412" y="1173528"/>
                    <a:pt x="1012412" y="1173528"/>
                  </a:cubicBezTo>
                  <a:cubicBezTo>
                    <a:pt x="1015249" y="1172490"/>
                    <a:pt x="1017949" y="1170969"/>
                    <a:pt x="1020302" y="1169101"/>
                  </a:cubicBezTo>
                  <a:lnTo>
                    <a:pt x="1022517" y="1167371"/>
                  </a:lnTo>
                  <a:cubicBezTo>
                    <a:pt x="1025700" y="1164812"/>
                    <a:pt x="1028261" y="1161630"/>
                    <a:pt x="1029991" y="1158033"/>
                  </a:cubicBezTo>
                  <a:lnTo>
                    <a:pt x="1031030" y="1155889"/>
                  </a:lnTo>
                  <a:cubicBezTo>
                    <a:pt x="1031999" y="1153883"/>
                    <a:pt x="1032760" y="1151807"/>
                    <a:pt x="1033244" y="1149663"/>
                  </a:cubicBezTo>
                  <a:lnTo>
                    <a:pt x="1033798" y="1147104"/>
                  </a:lnTo>
                  <a:cubicBezTo>
                    <a:pt x="1033936" y="1146343"/>
                    <a:pt x="1034075" y="1145651"/>
                    <a:pt x="1034213" y="1144890"/>
                  </a:cubicBezTo>
                  <a:lnTo>
                    <a:pt x="1034836" y="1140256"/>
                  </a:lnTo>
                  <a:lnTo>
                    <a:pt x="1034836" y="1140256"/>
                  </a:lnTo>
                  <a:close/>
                  <a:moveTo>
                    <a:pt x="554996" y="1202512"/>
                  </a:moveTo>
                  <a:lnTo>
                    <a:pt x="556173" y="1202304"/>
                  </a:lnTo>
                  <a:cubicBezTo>
                    <a:pt x="557003" y="1202166"/>
                    <a:pt x="557764" y="1201958"/>
                    <a:pt x="558595" y="1201682"/>
                  </a:cubicBezTo>
                  <a:lnTo>
                    <a:pt x="562194" y="1200575"/>
                  </a:lnTo>
                  <a:cubicBezTo>
                    <a:pt x="563855" y="1200091"/>
                    <a:pt x="565447" y="1199468"/>
                    <a:pt x="566970" y="1198638"/>
                  </a:cubicBezTo>
                  <a:lnTo>
                    <a:pt x="570222" y="1196978"/>
                  </a:lnTo>
                  <a:cubicBezTo>
                    <a:pt x="572299" y="1195940"/>
                    <a:pt x="574237" y="1194557"/>
                    <a:pt x="575967" y="1193035"/>
                  </a:cubicBezTo>
                  <a:lnTo>
                    <a:pt x="578943" y="1190406"/>
                  </a:lnTo>
                  <a:cubicBezTo>
                    <a:pt x="578943" y="1190406"/>
                    <a:pt x="578943" y="1190406"/>
                    <a:pt x="578943" y="1190406"/>
                  </a:cubicBezTo>
                  <a:lnTo>
                    <a:pt x="578943" y="1190406"/>
                  </a:lnTo>
                  <a:cubicBezTo>
                    <a:pt x="579427" y="1192274"/>
                    <a:pt x="580050" y="1193934"/>
                    <a:pt x="580812" y="1195594"/>
                  </a:cubicBezTo>
                  <a:lnTo>
                    <a:pt x="581296" y="1196563"/>
                  </a:lnTo>
                  <a:cubicBezTo>
                    <a:pt x="581296" y="1198430"/>
                    <a:pt x="581573" y="1200229"/>
                    <a:pt x="581988" y="1202027"/>
                  </a:cubicBezTo>
                  <a:lnTo>
                    <a:pt x="582265" y="1203272"/>
                  </a:lnTo>
                  <a:cubicBezTo>
                    <a:pt x="583995" y="1210882"/>
                    <a:pt x="588840" y="1217315"/>
                    <a:pt x="595485" y="1221119"/>
                  </a:cubicBezTo>
                  <a:cubicBezTo>
                    <a:pt x="595485" y="1221327"/>
                    <a:pt x="595623" y="1221465"/>
                    <a:pt x="595692" y="1221673"/>
                  </a:cubicBezTo>
                  <a:cubicBezTo>
                    <a:pt x="598876" y="1229766"/>
                    <a:pt x="605589" y="1235853"/>
                    <a:pt x="613964" y="1238205"/>
                  </a:cubicBezTo>
                  <a:lnTo>
                    <a:pt x="615279" y="1238551"/>
                  </a:lnTo>
                  <a:cubicBezTo>
                    <a:pt x="616248" y="1239658"/>
                    <a:pt x="617286" y="1240626"/>
                    <a:pt x="618393" y="1241595"/>
                  </a:cubicBezTo>
                  <a:lnTo>
                    <a:pt x="625107" y="1247128"/>
                  </a:lnTo>
                  <a:lnTo>
                    <a:pt x="630367" y="1252870"/>
                  </a:lnTo>
                  <a:cubicBezTo>
                    <a:pt x="631266" y="1253907"/>
                    <a:pt x="632305" y="1254807"/>
                    <a:pt x="633343" y="1255706"/>
                  </a:cubicBezTo>
                  <a:lnTo>
                    <a:pt x="635696" y="1257643"/>
                  </a:lnTo>
                  <a:cubicBezTo>
                    <a:pt x="636803" y="1258542"/>
                    <a:pt x="637980" y="1259303"/>
                    <a:pt x="639226" y="1260064"/>
                  </a:cubicBezTo>
                  <a:lnTo>
                    <a:pt x="647739" y="1264975"/>
                  </a:lnTo>
                  <a:cubicBezTo>
                    <a:pt x="650300" y="1266428"/>
                    <a:pt x="653137" y="1267535"/>
                    <a:pt x="656044" y="1268088"/>
                  </a:cubicBezTo>
                  <a:lnTo>
                    <a:pt x="657636" y="1268434"/>
                  </a:lnTo>
                  <a:cubicBezTo>
                    <a:pt x="658466" y="1268572"/>
                    <a:pt x="659297" y="1268710"/>
                    <a:pt x="660197" y="1268849"/>
                  </a:cubicBezTo>
                  <a:cubicBezTo>
                    <a:pt x="662204" y="1271893"/>
                    <a:pt x="664765" y="1274383"/>
                    <a:pt x="667602" y="1276389"/>
                  </a:cubicBezTo>
                  <a:cubicBezTo>
                    <a:pt x="671201" y="1280608"/>
                    <a:pt x="675838" y="1283583"/>
                    <a:pt x="680960" y="1285036"/>
                  </a:cubicBezTo>
                  <a:lnTo>
                    <a:pt x="683175" y="1287595"/>
                  </a:lnTo>
                  <a:cubicBezTo>
                    <a:pt x="686359" y="1291330"/>
                    <a:pt x="690511" y="1294097"/>
                    <a:pt x="695148" y="1295688"/>
                  </a:cubicBezTo>
                  <a:lnTo>
                    <a:pt x="695910" y="1295965"/>
                  </a:lnTo>
                  <a:cubicBezTo>
                    <a:pt x="695425" y="1297003"/>
                    <a:pt x="695010" y="1298109"/>
                    <a:pt x="694664" y="1299285"/>
                  </a:cubicBezTo>
                  <a:lnTo>
                    <a:pt x="694248" y="1300669"/>
                  </a:lnTo>
                  <a:cubicBezTo>
                    <a:pt x="694110" y="1301015"/>
                    <a:pt x="694041" y="1301430"/>
                    <a:pt x="693902" y="1301776"/>
                  </a:cubicBezTo>
                  <a:cubicBezTo>
                    <a:pt x="693764" y="1301983"/>
                    <a:pt x="693626" y="1302260"/>
                    <a:pt x="693418" y="1302467"/>
                  </a:cubicBezTo>
                  <a:lnTo>
                    <a:pt x="692103" y="1304542"/>
                  </a:lnTo>
                  <a:cubicBezTo>
                    <a:pt x="688712" y="1309800"/>
                    <a:pt x="687258" y="1316094"/>
                    <a:pt x="687881" y="1322251"/>
                  </a:cubicBezTo>
                  <a:lnTo>
                    <a:pt x="688158" y="1325018"/>
                  </a:lnTo>
                  <a:cubicBezTo>
                    <a:pt x="688781" y="1331036"/>
                    <a:pt x="691342" y="1336639"/>
                    <a:pt x="695425" y="1340997"/>
                  </a:cubicBezTo>
                  <a:lnTo>
                    <a:pt x="697432" y="1343141"/>
                  </a:lnTo>
                  <a:cubicBezTo>
                    <a:pt x="701654" y="1347637"/>
                    <a:pt x="707191" y="1350612"/>
                    <a:pt x="713281" y="1351580"/>
                  </a:cubicBezTo>
                  <a:lnTo>
                    <a:pt x="715911" y="1351995"/>
                  </a:lnTo>
                  <a:cubicBezTo>
                    <a:pt x="717365" y="1352203"/>
                    <a:pt x="718887" y="1352341"/>
                    <a:pt x="720341" y="1352341"/>
                  </a:cubicBezTo>
                  <a:cubicBezTo>
                    <a:pt x="722902" y="1352341"/>
                    <a:pt x="725393" y="1351995"/>
                    <a:pt x="727885" y="1351304"/>
                  </a:cubicBezTo>
                  <a:lnTo>
                    <a:pt x="730723" y="1350543"/>
                  </a:lnTo>
                  <a:cubicBezTo>
                    <a:pt x="733353" y="1349782"/>
                    <a:pt x="735844" y="1348675"/>
                    <a:pt x="738128" y="1347222"/>
                  </a:cubicBezTo>
                  <a:lnTo>
                    <a:pt x="740343" y="1345839"/>
                  </a:lnTo>
                  <a:cubicBezTo>
                    <a:pt x="742904" y="1344179"/>
                    <a:pt x="745188" y="1342104"/>
                    <a:pt x="747126" y="1339752"/>
                  </a:cubicBezTo>
                  <a:lnTo>
                    <a:pt x="747956" y="1338714"/>
                  </a:lnTo>
                  <a:cubicBezTo>
                    <a:pt x="748510" y="1338022"/>
                    <a:pt x="749064" y="1337261"/>
                    <a:pt x="749548" y="1336501"/>
                  </a:cubicBezTo>
                  <a:cubicBezTo>
                    <a:pt x="749894" y="1336224"/>
                    <a:pt x="750171" y="1335947"/>
                    <a:pt x="750517" y="1335671"/>
                  </a:cubicBezTo>
                  <a:lnTo>
                    <a:pt x="751555" y="1334702"/>
                  </a:lnTo>
                  <a:cubicBezTo>
                    <a:pt x="754116" y="1332419"/>
                    <a:pt x="756192" y="1329652"/>
                    <a:pt x="757784" y="1326609"/>
                  </a:cubicBezTo>
                  <a:lnTo>
                    <a:pt x="758684" y="1324810"/>
                  </a:lnTo>
                  <a:cubicBezTo>
                    <a:pt x="763459" y="1322251"/>
                    <a:pt x="767474" y="1318308"/>
                    <a:pt x="770035" y="1313327"/>
                  </a:cubicBezTo>
                  <a:lnTo>
                    <a:pt x="771073" y="1311391"/>
                  </a:lnTo>
                  <a:cubicBezTo>
                    <a:pt x="772180" y="1309315"/>
                    <a:pt x="773011" y="1307171"/>
                    <a:pt x="773495" y="1304888"/>
                  </a:cubicBezTo>
                  <a:cubicBezTo>
                    <a:pt x="778063" y="1304404"/>
                    <a:pt x="782492" y="1302882"/>
                    <a:pt x="786368" y="1300185"/>
                  </a:cubicBezTo>
                  <a:cubicBezTo>
                    <a:pt x="786576" y="1300600"/>
                    <a:pt x="786853" y="1300945"/>
                    <a:pt x="787061" y="1301360"/>
                  </a:cubicBezTo>
                  <a:lnTo>
                    <a:pt x="788376" y="1303436"/>
                  </a:lnTo>
                  <a:cubicBezTo>
                    <a:pt x="788998" y="1304404"/>
                    <a:pt x="789621" y="1305303"/>
                    <a:pt x="790383" y="1306133"/>
                  </a:cubicBezTo>
                  <a:lnTo>
                    <a:pt x="791836" y="1307863"/>
                  </a:lnTo>
                  <a:cubicBezTo>
                    <a:pt x="792597" y="1308831"/>
                    <a:pt x="793497" y="1309731"/>
                    <a:pt x="794397" y="1310561"/>
                  </a:cubicBezTo>
                  <a:lnTo>
                    <a:pt x="797234" y="1313189"/>
                  </a:lnTo>
                  <a:cubicBezTo>
                    <a:pt x="798065" y="1314849"/>
                    <a:pt x="799034" y="1316509"/>
                    <a:pt x="800142" y="1318031"/>
                  </a:cubicBezTo>
                  <a:lnTo>
                    <a:pt x="800626" y="1318654"/>
                  </a:lnTo>
                  <a:lnTo>
                    <a:pt x="802564" y="1322528"/>
                  </a:lnTo>
                  <a:cubicBezTo>
                    <a:pt x="802425" y="1323773"/>
                    <a:pt x="802356" y="1324949"/>
                    <a:pt x="802356" y="1326194"/>
                  </a:cubicBezTo>
                  <a:cubicBezTo>
                    <a:pt x="802495" y="1333803"/>
                    <a:pt x="805748" y="1340928"/>
                    <a:pt x="811354" y="1346047"/>
                  </a:cubicBezTo>
                  <a:cubicBezTo>
                    <a:pt x="811423" y="1347153"/>
                    <a:pt x="811630" y="1348191"/>
                    <a:pt x="811838" y="1349298"/>
                  </a:cubicBezTo>
                  <a:lnTo>
                    <a:pt x="812392" y="1351995"/>
                  </a:lnTo>
                  <a:cubicBezTo>
                    <a:pt x="813015" y="1355039"/>
                    <a:pt x="814191" y="1357944"/>
                    <a:pt x="815783" y="1360573"/>
                  </a:cubicBezTo>
                  <a:lnTo>
                    <a:pt x="817375" y="1363201"/>
                  </a:lnTo>
                  <a:cubicBezTo>
                    <a:pt x="818275" y="1364654"/>
                    <a:pt x="819243" y="1366038"/>
                    <a:pt x="820420" y="1367283"/>
                  </a:cubicBezTo>
                  <a:lnTo>
                    <a:pt x="822566" y="1369635"/>
                  </a:lnTo>
                  <a:cubicBezTo>
                    <a:pt x="823258" y="1370465"/>
                    <a:pt x="824088" y="1371226"/>
                    <a:pt x="824850" y="1371917"/>
                  </a:cubicBezTo>
                  <a:lnTo>
                    <a:pt x="826996" y="1373854"/>
                  </a:lnTo>
                  <a:cubicBezTo>
                    <a:pt x="830110" y="1376621"/>
                    <a:pt x="833709" y="1378558"/>
                    <a:pt x="837585" y="1379665"/>
                  </a:cubicBezTo>
                  <a:cubicBezTo>
                    <a:pt x="838969" y="1380910"/>
                    <a:pt x="840422" y="1381948"/>
                    <a:pt x="842014" y="1382916"/>
                  </a:cubicBezTo>
                  <a:lnTo>
                    <a:pt x="843675" y="1383884"/>
                  </a:lnTo>
                  <a:cubicBezTo>
                    <a:pt x="847966" y="1386444"/>
                    <a:pt x="852811" y="1387689"/>
                    <a:pt x="857725" y="1387689"/>
                  </a:cubicBezTo>
                  <a:cubicBezTo>
                    <a:pt x="860078" y="1387689"/>
                    <a:pt x="862432" y="1387412"/>
                    <a:pt x="864784" y="1386790"/>
                  </a:cubicBezTo>
                  <a:cubicBezTo>
                    <a:pt x="867069" y="1387343"/>
                    <a:pt x="869353" y="1387689"/>
                    <a:pt x="871706" y="1387689"/>
                  </a:cubicBezTo>
                  <a:cubicBezTo>
                    <a:pt x="877658" y="1387689"/>
                    <a:pt x="883610" y="1385752"/>
                    <a:pt x="888524" y="1382017"/>
                  </a:cubicBezTo>
                  <a:cubicBezTo>
                    <a:pt x="896483" y="1375929"/>
                    <a:pt x="900498" y="1366038"/>
                    <a:pt x="899113" y="1356284"/>
                  </a:cubicBezTo>
                  <a:cubicBezTo>
                    <a:pt x="907349" y="1353448"/>
                    <a:pt x="913925" y="1346807"/>
                    <a:pt x="916554" y="1338230"/>
                  </a:cubicBezTo>
                  <a:lnTo>
                    <a:pt x="917039" y="1336570"/>
                  </a:lnTo>
                  <a:cubicBezTo>
                    <a:pt x="917039" y="1336570"/>
                    <a:pt x="917177" y="1336155"/>
                    <a:pt x="917247" y="1335947"/>
                  </a:cubicBezTo>
                  <a:cubicBezTo>
                    <a:pt x="918492" y="1337261"/>
                    <a:pt x="919807" y="1338437"/>
                    <a:pt x="921261" y="1339544"/>
                  </a:cubicBezTo>
                  <a:lnTo>
                    <a:pt x="922022" y="1340098"/>
                  </a:lnTo>
                  <a:cubicBezTo>
                    <a:pt x="923752" y="1341343"/>
                    <a:pt x="925690" y="1342449"/>
                    <a:pt x="927698" y="1343280"/>
                  </a:cubicBezTo>
                  <a:lnTo>
                    <a:pt x="928459" y="1343625"/>
                  </a:lnTo>
                  <a:cubicBezTo>
                    <a:pt x="928666" y="1344179"/>
                    <a:pt x="928943" y="1344732"/>
                    <a:pt x="929220" y="1345217"/>
                  </a:cubicBezTo>
                  <a:lnTo>
                    <a:pt x="929220" y="1346185"/>
                  </a:lnTo>
                  <a:cubicBezTo>
                    <a:pt x="928805" y="1353171"/>
                    <a:pt x="931158" y="1360020"/>
                    <a:pt x="935587" y="1365277"/>
                  </a:cubicBezTo>
                  <a:cubicBezTo>
                    <a:pt x="939117" y="1373024"/>
                    <a:pt x="946177" y="1378904"/>
                    <a:pt x="954759" y="1380841"/>
                  </a:cubicBezTo>
                  <a:lnTo>
                    <a:pt x="957804" y="1381533"/>
                  </a:lnTo>
                  <a:cubicBezTo>
                    <a:pt x="959811" y="1381948"/>
                    <a:pt x="961818" y="1382224"/>
                    <a:pt x="963825" y="1382224"/>
                  </a:cubicBezTo>
                  <a:cubicBezTo>
                    <a:pt x="964033" y="1382224"/>
                    <a:pt x="964241" y="1382224"/>
                    <a:pt x="964449" y="1382224"/>
                  </a:cubicBezTo>
                  <a:cubicBezTo>
                    <a:pt x="967079" y="1382985"/>
                    <a:pt x="969778" y="1383400"/>
                    <a:pt x="972477" y="1383400"/>
                  </a:cubicBezTo>
                  <a:cubicBezTo>
                    <a:pt x="974415" y="1383400"/>
                    <a:pt x="976422" y="1383193"/>
                    <a:pt x="978360" y="1382778"/>
                  </a:cubicBezTo>
                  <a:cubicBezTo>
                    <a:pt x="979329" y="1383746"/>
                    <a:pt x="980367" y="1384576"/>
                    <a:pt x="981474" y="1385406"/>
                  </a:cubicBezTo>
                  <a:lnTo>
                    <a:pt x="984174" y="1387343"/>
                  </a:lnTo>
                  <a:cubicBezTo>
                    <a:pt x="985696" y="1388450"/>
                    <a:pt x="987357" y="1389418"/>
                    <a:pt x="989088" y="1390179"/>
                  </a:cubicBezTo>
                  <a:lnTo>
                    <a:pt x="992133" y="1391563"/>
                  </a:lnTo>
                  <a:cubicBezTo>
                    <a:pt x="994001" y="1392393"/>
                    <a:pt x="995870" y="1393015"/>
                    <a:pt x="997877" y="1393430"/>
                  </a:cubicBezTo>
                  <a:lnTo>
                    <a:pt x="1001061" y="1394053"/>
                  </a:lnTo>
                  <a:cubicBezTo>
                    <a:pt x="1002861" y="1394399"/>
                    <a:pt x="1004729" y="1394606"/>
                    <a:pt x="1006598" y="1394606"/>
                  </a:cubicBezTo>
                  <a:cubicBezTo>
                    <a:pt x="1007428" y="1394606"/>
                    <a:pt x="1008190" y="1394606"/>
                    <a:pt x="1009020" y="1394468"/>
                  </a:cubicBezTo>
                  <a:lnTo>
                    <a:pt x="1011927" y="1394191"/>
                  </a:lnTo>
                  <a:cubicBezTo>
                    <a:pt x="1014557" y="1393984"/>
                    <a:pt x="1017118" y="1393361"/>
                    <a:pt x="1019540" y="1392393"/>
                  </a:cubicBezTo>
                  <a:lnTo>
                    <a:pt x="1021202" y="1391770"/>
                  </a:lnTo>
                  <a:cubicBezTo>
                    <a:pt x="1021202" y="1391770"/>
                    <a:pt x="1021548" y="1391770"/>
                    <a:pt x="1021755" y="1391770"/>
                  </a:cubicBezTo>
                  <a:cubicBezTo>
                    <a:pt x="1026808" y="1391770"/>
                    <a:pt x="1031791" y="1390387"/>
                    <a:pt x="1036151" y="1387758"/>
                  </a:cubicBezTo>
                  <a:lnTo>
                    <a:pt x="1037189" y="1387136"/>
                  </a:lnTo>
                  <a:cubicBezTo>
                    <a:pt x="1038712" y="1386167"/>
                    <a:pt x="1040165" y="1385130"/>
                    <a:pt x="1041480" y="1383884"/>
                  </a:cubicBezTo>
                  <a:cubicBezTo>
                    <a:pt x="1042172" y="1384576"/>
                    <a:pt x="1042934" y="1385199"/>
                    <a:pt x="1043695" y="1385821"/>
                  </a:cubicBezTo>
                  <a:lnTo>
                    <a:pt x="1048609" y="1389626"/>
                  </a:lnTo>
                  <a:cubicBezTo>
                    <a:pt x="1051793" y="1392116"/>
                    <a:pt x="1055461" y="1393845"/>
                    <a:pt x="1059406" y="1394745"/>
                  </a:cubicBezTo>
                  <a:lnTo>
                    <a:pt x="1064251" y="1395851"/>
                  </a:lnTo>
                  <a:cubicBezTo>
                    <a:pt x="1066258" y="1396336"/>
                    <a:pt x="1068334" y="1396543"/>
                    <a:pt x="1070480" y="1396543"/>
                  </a:cubicBezTo>
                  <a:cubicBezTo>
                    <a:pt x="1071449" y="1396543"/>
                    <a:pt x="1072418" y="1396543"/>
                    <a:pt x="1073317" y="1396405"/>
                  </a:cubicBezTo>
                  <a:lnTo>
                    <a:pt x="1084391" y="1395229"/>
                  </a:lnTo>
                  <a:cubicBezTo>
                    <a:pt x="1085153" y="1395160"/>
                    <a:pt x="1085914" y="1395021"/>
                    <a:pt x="1086675" y="1394883"/>
                  </a:cubicBezTo>
                  <a:lnTo>
                    <a:pt x="1093181" y="1393638"/>
                  </a:lnTo>
                  <a:cubicBezTo>
                    <a:pt x="1095257" y="1393223"/>
                    <a:pt x="1097334" y="1392600"/>
                    <a:pt x="1099272" y="1391770"/>
                  </a:cubicBezTo>
                  <a:lnTo>
                    <a:pt x="1104324" y="1389557"/>
                  </a:lnTo>
                  <a:cubicBezTo>
                    <a:pt x="1105431" y="1389072"/>
                    <a:pt x="1106539" y="1388519"/>
                    <a:pt x="1107577" y="1387827"/>
                  </a:cubicBezTo>
                  <a:cubicBezTo>
                    <a:pt x="1107784" y="1388519"/>
                    <a:pt x="1107992" y="1389142"/>
                    <a:pt x="1108200" y="1389764"/>
                  </a:cubicBezTo>
                  <a:lnTo>
                    <a:pt x="1108892" y="1391632"/>
                  </a:lnTo>
                  <a:lnTo>
                    <a:pt x="1109031" y="1395160"/>
                  </a:lnTo>
                  <a:cubicBezTo>
                    <a:pt x="1108753" y="1395575"/>
                    <a:pt x="1108477" y="1396059"/>
                    <a:pt x="1108200" y="1396543"/>
                  </a:cubicBezTo>
                  <a:lnTo>
                    <a:pt x="1106885" y="1398964"/>
                  </a:lnTo>
                  <a:cubicBezTo>
                    <a:pt x="1106331" y="1399933"/>
                    <a:pt x="1105847" y="1400970"/>
                    <a:pt x="1105431" y="1402077"/>
                  </a:cubicBezTo>
                  <a:lnTo>
                    <a:pt x="1096780" y="1423590"/>
                  </a:lnTo>
                  <a:lnTo>
                    <a:pt x="1095396" y="1426288"/>
                  </a:lnTo>
                  <a:cubicBezTo>
                    <a:pt x="1094219" y="1428432"/>
                    <a:pt x="1093320" y="1430784"/>
                    <a:pt x="1092696" y="1433205"/>
                  </a:cubicBezTo>
                  <a:lnTo>
                    <a:pt x="1091797" y="1436940"/>
                  </a:lnTo>
                  <a:lnTo>
                    <a:pt x="1085499" y="1454372"/>
                  </a:lnTo>
                  <a:lnTo>
                    <a:pt x="1084876" y="1455410"/>
                  </a:lnTo>
                  <a:lnTo>
                    <a:pt x="1084599" y="1455825"/>
                  </a:lnTo>
                  <a:cubicBezTo>
                    <a:pt x="1082661" y="1455410"/>
                    <a:pt x="1080723" y="1455202"/>
                    <a:pt x="1078716" y="1455202"/>
                  </a:cubicBezTo>
                  <a:cubicBezTo>
                    <a:pt x="1077124" y="1455202"/>
                    <a:pt x="1075601" y="1455341"/>
                    <a:pt x="1074009" y="1455617"/>
                  </a:cubicBezTo>
                  <a:lnTo>
                    <a:pt x="1073802" y="1455617"/>
                  </a:lnTo>
                  <a:cubicBezTo>
                    <a:pt x="1073802" y="1455617"/>
                    <a:pt x="1073179" y="1455133"/>
                    <a:pt x="1072833" y="1454856"/>
                  </a:cubicBezTo>
                  <a:lnTo>
                    <a:pt x="1071380" y="1453680"/>
                  </a:lnTo>
                  <a:cubicBezTo>
                    <a:pt x="1068403" y="1451329"/>
                    <a:pt x="1065012" y="1449668"/>
                    <a:pt x="1061344" y="1448700"/>
                  </a:cubicBezTo>
                  <a:lnTo>
                    <a:pt x="1059683" y="1448285"/>
                  </a:lnTo>
                  <a:cubicBezTo>
                    <a:pt x="1057399" y="1447662"/>
                    <a:pt x="1055046" y="1447386"/>
                    <a:pt x="1052693" y="1447386"/>
                  </a:cubicBezTo>
                  <a:cubicBezTo>
                    <a:pt x="1052485" y="1447386"/>
                    <a:pt x="1052347" y="1447386"/>
                    <a:pt x="1052139" y="1447386"/>
                  </a:cubicBezTo>
                  <a:lnTo>
                    <a:pt x="1048817" y="1447386"/>
                  </a:lnTo>
                  <a:cubicBezTo>
                    <a:pt x="1048817" y="1447386"/>
                    <a:pt x="1045841" y="1446763"/>
                    <a:pt x="1045841" y="1446763"/>
                  </a:cubicBezTo>
                  <a:cubicBezTo>
                    <a:pt x="1043764" y="1446279"/>
                    <a:pt x="1041619" y="1446002"/>
                    <a:pt x="1039542" y="1446002"/>
                  </a:cubicBezTo>
                  <a:cubicBezTo>
                    <a:pt x="1038850" y="1446002"/>
                    <a:pt x="1038227" y="1446002"/>
                    <a:pt x="1037535" y="1446071"/>
                  </a:cubicBezTo>
                  <a:lnTo>
                    <a:pt x="1035943" y="1446210"/>
                  </a:lnTo>
                  <a:cubicBezTo>
                    <a:pt x="1034905" y="1446071"/>
                    <a:pt x="1033798" y="1446002"/>
                    <a:pt x="1032760" y="1446002"/>
                  </a:cubicBezTo>
                  <a:cubicBezTo>
                    <a:pt x="1030960" y="1446002"/>
                    <a:pt x="1029161" y="1446141"/>
                    <a:pt x="1027361" y="1446556"/>
                  </a:cubicBezTo>
                  <a:lnTo>
                    <a:pt x="1019540" y="1448077"/>
                  </a:lnTo>
                  <a:cubicBezTo>
                    <a:pt x="1018156" y="1448354"/>
                    <a:pt x="1016841" y="1448700"/>
                    <a:pt x="1015526" y="1449184"/>
                  </a:cubicBezTo>
                  <a:lnTo>
                    <a:pt x="1013312" y="1449945"/>
                  </a:lnTo>
                  <a:cubicBezTo>
                    <a:pt x="1010958" y="1450775"/>
                    <a:pt x="1008675" y="1452020"/>
                    <a:pt x="1006598" y="1453473"/>
                  </a:cubicBezTo>
                  <a:lnTo>
                    <a:pt x="1005560" y="1454165"/>
                  </a:lnTo>
                  <a:cubicBezTo>
                    <a:pt x="1004868" y="1454649"/>
                    <a:pt x="1004245" y="1455133"/>
                    <a:pt x="1003622" y="1455687"/>
                  </a:cubicBezTo>
                  <a:lnTo>
                    <a:pt x="998708" y="1457831"/>
                  </a:lnTo>
                  <a:cubicBezTo>
                    <a:pt x="997670" y="1458246"/>
                    <a:pt x="996701" y="1458799"/>
                    <a:pt x="995732" y="1459353"/>
                  </a:cubicBezTo>
                  <a:lnTo>
                    <a:pt x="993586" y="1460598"/>
                  </a:lnTo>
                  <a:lnTo>
                    <a:pt x="989572" y="1459214"/>
                  </a:lnTo>
                  <a:cubicBezTo>
                    <a:pt x="988326" y="1458799"/>
                    <a:pt x="987150" y="1458453"/>
                    <a:pt x="985835" y="1458177"/>
                  </a:cubicBezTo>
                  <a:lnTo>
                    <a:pt x="975868" y="1456171"/>
                  </a:lnTo>
                  <a:lnTo>
                    <a:pt x="962995" y="1451536"/>
                  </a:lnTo>
                  <a:cubicBezTo>
                    <a:pt x="962026" y="1451190"/>
                    <a:pt x="960988" y="1450914"/>
                    <a:pt x="959950" y="1450637"/>
                  </a:cubicBezTo>
                  <a:lnTo>
                    <a:pt x="938633" y="1445656"/>
                  </a:lnTo>
                  <a:cubicBezTo>
                    <a:pt x="937249" y="1445311"/>
                    <a:pt x="935864" y="1445103"/>
                    <a:pt x="934480" y="1445034"/>
                  </a:cubicBezTo>
                  <a:lnTo>
                    <a:pt x="930258" y="1444688"/>
                  </a:lnTo>
                  <a:cubicBezTo>
                    <a:pt x="929566" y="1444688"/>
                    <a:pt x="928874" y="1444619"/>
                    <a:pt x="928182" y="1444619"/>
                  </a:cubicBezTo>
                  <a:cubicBezTo>
                    <a:pt x="927559" y="1444619"/>
                    <a:pt x="926936" y="1444619"/>
                    <a:pt x="926382" y="1444619"/>
                  </a:cubicBezTo>
                  <a:lnTo>
                    <a:pt x="925621" y="1443996"/>
                  </a:lnTo>
                  <a:cubicBezTo>
                    <a:pt x="922507" y="1441298"/>
                    <a:pt x="918769" y="1439292"/>
                    <a:pt x="914824" y="1438185"/>
                  </a:cubicBezTo>
                  <a:lnTo>
                    <a:pt x="911433" y="1437217"/>
                  </a:lnTo>
                  <a:cubicBezTo>
                    <a:pt x="909564" y="1436733"/>
                    <a:pt x="907695" y="1436387"/>
                    <a:pt x="905827" y="1436318"/>
                  </a:cubicBezTo>
                  <a:lnTo>
                    <a:pt x="898975" y="1435903"/>
                  </a:lnTo>
                  <a:lnTo>
                    <a:pt x="893161" y="1434173"/>
                  </a:lnTo>
                  <a:cubicBezTo>
                    <a:pt x="892607" y="1434035"/>
                    <a:pt x="892123" y="1433897"/>
                    <a:pt x="891569" y="1433758"/>
                  </a:cubicBezTo>
                  <a:lnTo>
                    <a:pt x="890254" y="1432098"/>
                  </a:lnTo>
                  <a:cubicBezTo>
                    <a:pt x="887970" y="1429193"/>
                    <a:pt x="885133" y="1426772"/>
                    <a:pt x="881949" y="1424974"/>
                  </a:cubicBezTo>
                  <a:lnTo>
                    <a:pt x="878073" y="1422829"/>
                  </a:lnTo>
                  <a:cubicBezTo>
                    <a:pt x="876689" y="1422068"/>
                    <a:pt x="875235" y="1421446"/>
                    <a:pt x="873782" y="1420892"/>
                  </a:cubicBezTo>
                  <a:lnTo>
                    <a:pt x="868660" y="1419094"/>
                  </a:lnTo>
                  <a:cubicBezTo>
                    <a:pt x="867761" y="1418817"/>
                    <a:pt x="866861" y="1418540"/>
                    <a:pt x="865961" y="1418333"/>
                  </a:cubicBezTo>
                  <a:lnTo>
                    <a:pt x="860563" y="1417018"/>
                  </a:lnTo>
                  <a:cubicBezTo>
                    <a:pt x="859455" y="1416742"/>
                    <a:pt x="858279" y="1416534"/>
                    <a:pt x="857102" y="1416396"/>
                  </a:cubicBezTo>
                  <a:lnTo>
                    <a:pt x="845198" y="1415082"/>
                  </a:lnTo>
                  <a:cubicBezTo>
                    <a:pt x="844229" y="1414943"/>
                    <a:pt x="843191" y="1414943"/>
                    <a:pt x="842222" y="1414943"/>
                  </a:cubicBezTo>
                  <a:cubicBezTo>
                    <a:pt x="841253" y="1414943"/>
                    <a:pt x="840353" y="1414943"/>
                    <a:pt x="839384" y="1415082"/>
                  </a:cubicBezTo>
                  <a:lnTo>
                    <a:pt x="837308" y="1415289"/>
                  </a:lnTo>
                  <a:cubicBezTo>
                    <a:pt x="834678" y="1415566"/>
                    <a:pt x="832117" y="1416188"/>
                    <a:pt x="829694" y="1417226"/>
                  </a:cubicBezTo>
                  <a:lnTo>
                    <a:pt x="827964" y="1417918"/>
                  </a:lnTo>
                  <a:cubicBezTo>
                    <a:pt x="826303" y="1418609"/>
                    <a:pt x="824781" y="1419370"/>
                    <a:pt x="823327" y="1420339"/>
                  </a:cubicBezTo>
                  <a:lnTo>
                    <a:pt x="817583" y="1421791"/>
                  </a:lnTo>
                  <a:cubicBezTo>
                    <a:pt x="816267" y="1422137"/>
                    <a:pt x="814952" y="1422552"/>
                    <a:pt x="813707" y="1423106"/>
                  </a:cubicBezTo>
                  <a:lnTo>
                    <a:pt x="809485" y="1424835"/>
                  </a:lnTo>
                  <a:cubicBezTo>
                    <a:pt x="808308" y="1425319"/>
                    <a:pt x="807132" y="1425942"/>
                    <a:pt x="805955" y="1426564"/>
                  </a:cubicBezTo>
                  <a:lnTo>
                    <a:pt x="801733" y="1429055"/>
                  </a:lnTo>
                  <a:cubicBezTo>
                    <a:pt x="800903" y="1429539"/>
                    <a:pt x="800142" y="1430023"/>
                    <a:pt x="799380" y="1430577"/>
                  </a:cubicBezTo>
                  <a:lnTo>
                    <a:pt x="796058" y="1432997"/>
                  </a:lnTo>
                  <a:cubicBezTo>
                    <a:pt x="795297" y="1433551"/>
                    <a:pt x="794604" y="1434104"/>
                    <a:pt x="793912" y="1434727"/>
                  </a:cubicBezTo>
                  <a:lnTo>
                    <a:pt x="790867" y="1437494"/>
                  </a:lnTo>
                  <a:cubicBezTo>
                    <a:pt x="789691" y="1438601"/>
                    <a:pt x="788583" y="1439777"/>
                    <a:pt x="787545" y="1441091"/>
                  </a:cubicBezTo>
                  <a:lnTo>
                    <a:pt x="785053" y="1444273"/>
                  </a:lnTo>
                  <a:cubicBezTo>
                    <a:pt x="783600" y="1446071"/>
                    <a:pt x="782424" y="1448077"/>
                    <a:pt x="781524" y="1450222"/>
                  </a:cubicBezTo>
                  <a:lnTo>
                    <a:pt x="779932" y="1453957"/>
                  </a:lnTo>
                  <a:cubicBezTo>
                    <a:pt x="778686" y="1456862"/>
                    <a:pt x="777925" y="1459906"/>
                    <a:pt x="777717" y="1463019"/>
                  </a:cubicBezTo>
                  <a:lnTo>
                    <a:pt x="777579" y="1464610"/>
                  </a:lnTo>
                  <a:cubicBezTo>
                    <a:pt x="777094" y="1464333"/>
                    <a:pt x="776540" y="1464126"/>
                    <a:pt x="775987" y="1463918"/>
                  </a:cubicBezTo>
                  <a:lnTo>
                    <a:pt x="768097" y="1460736"/>
                  </a:lnTo>
                  <a:cubicBezTo>
                    <a:pt x="767474" y="1460459"/>
                    <a:pt x="766851" y="1460252"/>
                    <a:pt x="766228" y="1460044"/>
                  </a:cubicBezTo>
                  <a:lnTo>
                    <a:pt x="758130" y="1457416"/>
                  </a:lnTo>
                  <a:cubicBezTo>
                    <a:pt x="757507" y="1457208"/>
                    <a:pt x="756885" y="1457070"/>
                    <a:pt x="756262" y="1456862"/>
                  </a:cubicBezTo>
                  <a:lnTo>
                    <a:pt x="747749" y="1454718"/>
                  </a:lnTo>
                  <a:cubicBezTo>
                    <a:pt x="746503" y="1454441"/>
                    <a:pt x="745257" y="1454165"/>
                    <a:pt x="743942" y="1454026"/>
                  </a:cubicBezTo>
                  <a:lnTo>
                    <a:pt x="735498" y="1453127"/>
                  </a:lnTo>
                  <a:lnTo>
                    <a:pt x="734529" y="1450153"/>
                  </a:lnTo>
                  <a:cubicBezTo>
                    <a:pt x="733491" y="1446763"/>
                    <a:pt x="731761" y="1443650"/>
                    <a:pt x="729477" y="1440953"/>
                  </a:cubicBezTo>
                  <a:lnTo>
                    <a:pt x="727124" y="1438047"/>
                  </a:lnTo>
                  <a:cubicBezTo>
                    <a:pt x="724148" y="1434450"/>
                    <a:pt x="720341" y="1431683"/>
                    <a:pt x="715981" y="1429954"/>
                  </a:cubicBezTo>
                  <a:lnTo>
                    <a:pt x="712243" y="1428501"/>
                  </a:lnTo>
                  <a:cubicBezTo>
                    <a:pt x="710928" y="1427948"/>
                    <a:pt x="709544" y="1427533"/>
                    <a:pt x="708160" y="1427256"/>
                  </a:cubicBezTo>
                  <a:lnTo>
                    <a:pt x="703730" y="1426219"/>
                  </a:lnTo>
                  <a:lnTo>
                    <a:pt x="698055" y="1424351"/>
                  </a:lnTo>
                  <a:lnTo>
                    <a:pt x="691134" y="1421446"/>
                  </a:lnTo>
                  <a:cubicBezTo>
                    <a:pt x="690511" y="1421169"/>
                    <a:pt x="689888" y="1420961"/>
                    <a:pt x="689265" y="1420754"/>
                  </a:cubicBezTo>
                  <a:lnTo>
                    <a:pt x="681099" y="1417987"/>
                  </a:lnTo>
                  <a:cubicBezTo>
                    <a:pt x="678884" y="1417226"/>
                    <a:pt x="676600" y="1416742"/>
                    <a:pt x="674316" y="1416603"/>
                  </a:cubicBezTo>
                  <a:lnTo>
                    <a:pt x="665803" y="1415981"/>
                  </a:lnTo>
                  <a:cubicBezTo>
                    <a:pt x="665111" y="1415981"/>
                    <a:pt x="664418" y="1415912"/>
                    <a:pt x="663726" y="1415912"/>
                  </a:cubicBezTo>
                  <a:cubicBezTo>
                    <a:pt x="662065" y="1415912"/>
                    <a:pt x="660473" y="1416050"/>
                    <a:pt x="658812" y="1416327"/>
                  </a:cubicBezTo>
                  <a:lnTo>
                    <a:pt x="654037" y="1417157"/>
                  </a:lnTo>
                  <a:lnTo>
                    <a:pt x="653968" y="1417157"/>
                  </a:lnTo>
                  <a:cubicBezTo>
                    <a:pt x="653345" y="1416742"/>
                    <a:pt x="652722" y="1416327"/>
                    <a:pt x="652099" y="1416050"/>
                  </a:cubicBezTo>
                  <a:lnTo>
                    <a:pt x="649746" y="1414805"/>
                  </a:lnTo>
                  <a:cubicBezTo>
                    <a:pt x="648293" y="1414044"/>
                    <a:pt x="646839" y="1413491"/>
                    <a:pt x="645317" y="1413006"/>
                  </a:cubicBezTo>
                  <a:lnTo>
                    <a:pt x="643794" y="1412522"/>
                  </a:lnTo>
                  <a:cubicBezTo>
                    <a:pt x="643032" y="1411346"/>
                    <a:pt x="642133" y="1410240"/>
                    <a:pt x="641233" y="1409202"/>
                  </a:cubicBezTo>
                  <a:lnTo>
                    <a:pt x="643586" y="1405328"/>
                  </a:lnTo>
                  <a:cubicBezTo>
                    <a:pt x="644002" y="1404637"/>
                    <a:pt x="644417" y="1403945"/>
                    <a:pt x="644763" y="1403253"/>
                  </a:cubicBezTo>
                  <a:lnTo>
                    <a:pt x="645385" y="1401939"/>
                  </a:lnTo>
                  <a:cubicBezTo>
                    <a:pt x="646700" y="1399379"/>
                    <a:pt x="647531" y="1396543"/>
                    <a:pt x="648015" y="1393707"/>
                  </a:cubicBezTo>
                  <a:lnTo>
                    <a:pt x="648223" y="1392531"/>
                  </a:lnTo>
                  <a:cubicBezTo>
                    <a:pt x="648500" y="1390802"/>
                    <a:pt x="648569" y="1389003"/>
                    <a:pt x="648500" y="1387274"/>
                  </a:cubicBezTo>
                  <a:lnTo>
                    <a:pt x="648500" y="1385475"/>
                  </a:lnTo>
                  <a:cubicBezTo>
                    <a:pt x="648431" y="1384715"/>
                    <a:pt x="648361" y="1383953"/>
                    <a:pt x="648223" y="1383262"/>
                  </a:cubicBezTo>
                  <a:lnTo>
                    <a:pt x="647808" y="1379734"/>
                  </a:lnTo>
                  <a:cubicBezTo>
                    <a:pt x="647600" y="1377797"/>
                    <a:pt x="647116" y="1375860"/>
                    <a:pt x="646493" y="1373992"/>
                  </a:cubicBezTo>
                  <a:lnTo>
                    <a:pt x="645524" y="1371157"/>
                  </a:lnTo>
                  <a:cubicBezTo>
                    <a:pt x="644970" y="1369566"/>
                    <a:pt x="644278" y="1367974"/>
                    <a:pt x="643448" y="1366522"/>
                  </a:cubicBezTo>
                  <a:cubicBezTo>
                    <a:pt x="644417" y="1365277"/>
                    <a:pt x="645247" y="1363893"/>
                    <a:pt x="646008" y="1362510"/>
                  </a:cubicBezTo>
                  <a:lnTo>
                    <a:pt x="646424" y="1361680"/>
                  </a:lnTo>
                  <a:cubicBezTo>
                    <a:pt x="648708" y="1357253"/>
                    <a:pt x="649815" y="1352272"/>
                    <a:pt x="649538" y="1347222"/>
                  </a:cubicBezTo>
                  <a:lnTo>
                    <a:pt x="649400" y="1344801"/>
                  </a:lnTo>
                  <a:cubicBezTo>
                    <a:pt x="648985" y="1337538"/>
                    <a:pt x="645663" y="1330759"/>
                    <a:pt x="640264" y="1325917"/>
                  </a:cubicBezTo>
                  <a:lnTo>
                    <a:pt x="639157" y="1324949"/>
                  </a:lnTo>
                  <a:cubicBezTo>
                    <a:pt x="634035" y="1320383"/>
                    <a:pt x="627460" y="1317824"/>
                    <a:pt x="620608" y="1317824"/>
                  </a:cubicBezTo>
                  <a:cubicBezTo>
                    <a:pt x="620400" y="1317824"/>
                    <a:pt x="620193" y="1317824"/>
                    <a:pt x="619985" y="1317824"/>
                  </a:cubicBezTo>
                  <a:lnTo>
                    <a:pt x="618324" y="1317824"/>
                  </a:lnTo>
                  <a:cubicBezTo>
                    <a:pt x="617632" y="1317824"/>
                    <a:pt x="616940" y="1317893"/>
                    <a:pt x="616248" y="1317962"/>
                  </a:cubicBezTo>
                  <a:cubicBezTo>
                    <a:pt x="613410" y="1316025"/>
                    <a:pt x="610226" y="1314642"/>
                    <a:pt x="606904" y="1313881"/>
                  </a:cubicBezTo>
                  <a:cubicBezTo>
                    <a:pt x="604067" y="1312567"/>
                    <a:pt x="600952" y="1311736"/>
                    <a:pt x="597768" y="1311460"/>
                  </a:cubicBezTo>
                  <a:lnTo>
                    <a:pt x="591332" y="1310906"/>
                  </a:lnTo>
                  <a:cubicBezTo>
                    <a:pt x="590501" y="1310837"/>
                    <a:pt x="589671" y="1310768"/>
                    <a:pt x="588840" y="1310768"/>
                  </a:cubicBezTo>
                  <a:cubicBezTo>
                    <a:pt x="585310" y="1310768"/>
                    <a:pt x="581780" y="1311460"/>
                    <a:pt x="578458" y="1312774"/>
                  </a:cubicBezTo>
                  <a:lnTo>
                    <a:pt x="571537" y="1315610"/>
                  </a:lnTo>
                  <a:cubicBezTo>
                    <a:pt x="570430" y="1316094"/>
                    <a:pt x="569323" y="1316579"/>
                    <a:pt x="568285" y="1317201"/>
                  </a:cubicBezTo>
                  <a:lnTo>
                    <a:pt x="562401" y="1320522"/>
                  </a:lnTo>
                  <a:lnTo>
                    <a:pt x="560948" y="1321213"/>
                  </a:lnTo>
                  <a:lnTo>
                    <a:pt x="558664" y="1321559"/>
                  </a:lnTo>
                  <a:lnTo>
                    <a:pt x="556449" y="1320452"/>
                  </a:lnTo>
                  <a:cubicBezTo>
                    <a:pt x="555204" y="1319830"/>
                    <a:pt x="553889" y="1319346"/>
                    <a:pt x="552574" y="1318930"/>
                  </a:cubicBezTo>
                  <a:lnTo>
                    <a:pt x="548836" y="1317755"/>
                  </a:lnTo>
                  <a:cubicBezTo>
                    <a:pt x="546137" y="1316924"/>
                    <a:pt x="543368" y="1316509"/>
                    <a:pt x="540600" y="1316509"/>
                  </a:cubicBezTo>
                  <a:cubicBezTo>
                    <a:pt x="537832" y="1316509"/>
                    <a:pt x="535063" y="1316924"/>
                    <a:pt x="532433" y="1317755"/>
                  </a:cubicBezTo>
                  <a:cubicBezTo>
                    <a:pt x="530080" y="1317132"/>
                    <a:pt x="527658" y="1316786"/>
                    <a:pt x="525304" y="1316786"/>
                  </a:cubicBezTo>
                  <a:cubicBezTo>
                    <a:pt x="522744" y="1316786"/>
                    <a:pt x="520114" y="1317132"/>
                    <a:pt x="517622" y="1317893"/>
                  </a:cubicBezTo>
                  <a:lnTo>
                    <a:pt x="515477" y="1318515"/>
                  </a:lnTo>
                  <a:cubicBezTo>
                    <a:pt x="512362" y="1319415"/>
                    <a:pt x="509455" y="1320867"/>
                    <a:pt x="506825" y="1322735"/>
                  </a:cubicBezTo>
                  <a:lnTo>
                    <a:pt x="504956" y="1324118"/>
                  </a:lnTo>
                  <a:cubicBezTo>
                    <a:pt x="504956" y="1324118"/>
                    <a:pt x="504541" y="1324464"/>
                    <a:pt x="504333" y="1324603"/>
                  </a:cubicBezTo>
                  <a:lnTo>
                    <a:pt x="503849" y="1324741"/>
                  </a:lnTo>
                  <a:cubicBezTo>
                    <a:pt x="503157" y="1324395"/>
                    <a:pt x="502396" y="1324118"/>
                    <a:pt x="501634" y="1323842"/>
                  </a:cubicBezTo>
                  <a:lnTo>
                    <a:pt x="499074" y="1322873"/>
                  </a:lnTo>
                  <a:cubicBezTo>
                    <a:pt x="496928" y="1322112"/>
                    <a:pt x="494713" y="1321559"/>
                    <a:pt x="492498" y="1321352"/>
                  </a:cubicBezTo>
                  <a:lnTo>
                    <a:pt x="486477" y="1320729"/>
                  </a:lnTo>
                  <a:cubicBezTo>
                    <a:pt x="485508" y="1320591"/>
                    <a:pt x="484539" y="1320591"/>
                    <a:pt x="483501" y="1320591"/>
                  </a:cubicBezTo>
                  <a:cubicBezTo>
                    <a:pt x="483155" y="1320591"/>
                    <a:pt x="482739" y="1320591"/>
                    <a:pt x="482393" y="1320591"/>
                  </a:cubicBezTo>
                  <a:lnTo>
                    <a:pt x="476165" y="1320867"/>
                  </a:lnTo>
                  <a:cubicBezTo>
                    <a:pt x="474850" y="1320867"/>
                    <a:pt x="473535" y="1321075"/>
                    <a:pt x="472220" y="1321282"/>
                  </a:cubicBezTo>
                  <a:lnTo>
                    <a:pt x="459831" y="1323565"/>
                  </a:lnTo>
                  <a:lnTo>
                    <a:pt x="456647" y="1323565"/>
                  </a:lnTo>
                  <a:cubicBezTo>
                    <a:pt x="455955" y="1323565"/>
                    <a:pt x="455263" y="1323634"/>
                    <a:pt x="454570" y="1323703"/>
                  </a:cubicBezTo>
                  <a:lnTo>
                    <a:pt x="451733" y="1323980"/>
                  </a:lnTo>
                  <a:cubicBezTo>
                    <a:pt x="449587" y="1324188"/>
                    <a:pt x="447442" y="1324603"/>
                    <a:pt x="445435" y="1325295"/>
                  </a:cubicBezTo>
                  <a:lnTo>
                    <a:pt x="442943" y="1326125"/>
                  </a:lnTo>
                  <a:cubicBezTo>
                    <a:pt x="441075" y="1326747"/>
                    <a:pt x="439344" y="1327577"/>
                    <a:pt x="437683" y="1328546"/>
                  </a:cubicBezTo>
                  <a:lnTo>
                    <a:pt x="436368" y="1329306"/>
                  </a:lnTo>
                  <a:lnTo>
                    <a:pt x="419965" y="1329929"/>
                  </a:lnTo>
                  <a:cubicBezTo>
                    <a:pt x="418719" y="1329929"/>
                    <a:pt x="417473" y="1330137"/>
                    <a:pt x="416228" y="1330344"/>
                  </a:cubicBezTo>
                  <a:lnTo>
                    <a:pt x="411175" y="1331243"/>
                  </a:lnTo>
                  <a:cubicBezTo>
                    <a:pt x="410068" y="1331451"/>
                    <a:pt x="408961" y="1331728"/>
                    <a:pt x="407853" y="1332073"/>
                  </a:cubicBezTo>
                  <a:lnTo>
                    <a:pt x="403770" y="1333319"/>
                  </a:lnTo>
                  <a:cubicBezTo>
                    <a:pt x="403770" y="1333319"/>
                    <a:pt x="403770" y="1332696"/>
                    <a:pt x="403770" y="1332350"/>
                  </a:cubicBezTo>
                  <a:lnTo>
                    <a:pt x="404116" y="1332143"/>
                  </a:lnTo>
                  <a:cubicBezTo>
                    <a:pt x="405915" y="1331174"/>
                    <a:pt x="407646" y="1330068"/>
                    <a:pt x="409168" y="1328753"/>
                  </a:cubicBezTo>
                  <a:lnTo>
                    <a:pt x="412075" y="1326263"/>
                  </a:lnTo>
                  <a:cubicBezTo>
                    <a:pt x="417819" y="1321421"/>
                    <a:pt x="421280" y="1314434"/>
                    <a:pt x="421765" y="1306964"/>
                  </a:cubicBezTo>
                  <a:lnTo>
                    <a:pt x="421972" y="1304127"/>
                  </a:lnTo>
                  <a:cubicBezTo>
                    <a:pt x="422388" y="1297763"/>
                    <a:pt x="420588" y="1291538"/>
                    <a:pt x="416989" y="1286419"/>
                  </a:cubicBezTo>
                  <a:lnTo>
                    <a:pt x="417889" y="1285381"/>
                  </a:lnTo>
                  <a:cubicBezTo>
                    <a:pt x="418373" y="1284828"/>
                    <a:pt x="418788" y="1284205"/>
                    <a:pt x="419273" y="1283583"/>
                  </a:cubicBezTo>
                  <a:lnTo>
                    <a:pt x="422526" y="1278948"/>
                  </a:lnTo>
                  <a:lnTo>
                    <a:pt x="423010" y="1278671"/>
                  </a:lnTo>
                  <a:cubicBezTo>
                    <a:pt x="426886" y="1276320"/>
                    <a:pt x="430139" y="1273138"/>
                    <a:pt x="432493" y="1269264"/>
                  </a:cubicBezTo>
                  <a:lnTo>
                    <a:pt x="436714" y="1268503"/>
                  </a:lnTo>
                  <a:cubicBezTo>
                    <a:pt x="438306" y="1268226"/>
                    <a:pt x="439829" y="1267811"/>
                    <a:pt x="441351" y="1267258"/>
                  </a:cubicBezTo>
                  <a:lnTo>
                    <a:pt x="443843" y="1266359"/>
                  </a:lnTo>
                  <a:cubicBezTo>
                    <a:pt x="445919" y="1265598"/>
                    <a:pt x="447926" y="1264629"/>
                    <a:pt x="449795" y="1263384"/>
                  </a:cubicBezTo>
                  <a:lnTo>
                    <a:pt x="451733" y="1262070"/>
                  </a:lnTo>
                  <a:cubicBezTo>
                    <a:pt x="452909" y="1261309"/>
                    <a:pt x="454086" y="1260410"/>
                    <a:pt x="455124" y="1259441"/>
                  </a:cubicBezTo>
                  <a:lnTo>
                    <a:pt x="457132" y="1257574"/>
                  </a:lnTo>
                  <a:lnTo>
                    <a:pt x="464952" y="1253562"/>
                  </a:lnTo>
                  <a:cubicBezTo>
                    <a:pt x="466752" y="1252662"/>
                    <a:pt x="468413" y="1251556"/>
                    <a:pt x="470005" y="1250241"/>
                  </a:cubicBezTo>
                  <a:lnTo>
                    <a:pt x="474365" y="1246575"/>
                  </a:lnTo>
                  <a:cubicBezTo>
                    <a:pt x="478241" y="1243324"/>
                    <a:pt x="481217" y="1239104"/>
                    <a:pt x="482878" y="1234331"/>
                  </a:cubicBezTo>
                  <a:lnTo>
                    <a:pt x="484608" y="1229351"/>
                  </a:lnTo>
                  <a:cubicBezTo>
                    <a:pt x="485439" y="1226930"/>
                    <a:pt x="485923" y="1224440"/>
                    <a:pt x="486062" y="1221949"/>
                  </a:cubicBezTo>
                  <a:cubicBezTo>
                    <a:pt x="486962" y="1219044"/>
                    <a:pt x="487377" y="1216070"/>
                    <a:pt x="487308" y="1213095"/>
                  </a:cubicBezTo>
                  <a:cubicBezTo>
                    <a:pt x="487792" y="1213095"/>
                    <a:pt x="488346" y="1213095"/>
                    <a:pt x="488830" y="1213095"/>
                  </a:cubicBezTo>
                  <a:cubicBezTo>
                    <a:pt x="489038" y="1213095"/>
                    <a:pt x="489176" y="1213095"/>
                    <a:pt x="489384" y="1213095"/>
                  </a:cubicBezTo>
                  <a:cubicBezTo>
                    <a:pt x="490353" y="1213718"/>
                    <a:pt x="491322" y="1214271"/>
                    <a:pt x="492360" y="1214824"/>
                  </a:cubicBezTo>
                  <a:lnTo>
                    <a:pt x="495682" y="1216485"/>
                  </a:lnTo>
                  <a:cubicBezTo>
                    <a:pt x="497135" y="1217246"/>
                    <a:pt x="498658" y="1217799"/>
                    <a:pt x="500181" y="1218283"/>
                  </a:cubicBezTo>
                  <a:lnTo>
                    <a:pt x="504057" y="1219459"/>
                  </a:lnTo>
                  <a:cubicBezTo>
                    <a:pt x="505302" y="1219805"/>
                    <a:pt x="506617" y="1220151"/>
                    <a:pt x="507932" y="1220289"/>
                  </a:cubicBezTo>
                  <a:lnTo>
                    <a:pt x="511877" y="1220843"/>
                  </a:lnTo>
                  <a:cubicBezTo>
                    <a:pt x="513192" y="1221050"/>
                    <a:pt x="514507" y="1221119"/>
                    <a:pt x="515892" y="1221119"/>
                  </a:cubicBezTo>
                  <a:cubicBezTo>
                    <a:pt x="516238" y="1221119"/>
                    <a:pt x="516653" y="1221119"/>
                    <a:pt x="516999" y="1221119"/>
                  </a:cubicBezTo>
                  <a:lnTo>
                    <a:pt x="520598" y="1220981"/>
                  </a:lnTo>
                  <a:cubicBezTo>
                    <a:pt x="523920" y="1220843"/>
                    <a:pt x="527242" y="1220082"/>
                    <a:pt x="530357" y="1218767"/>
                  </a:cubicBezTo>
                  <a:lnTo>
                    <a:pt x="537347" y="1215793"/>
                  </a:lnTo>
                  <a:cubicBezTo>
                    <a:pt x="540254" y="1214548"/>
                    <a:pt x="542884" y="1212818"/>
                    <a:pt x="545237" y="1210743"/>
                  </a:cubicBezTo>
                  <a:lnTo>
                    <a:pt x="553819" y="1202927"/>
                  </a:lnTo>
                  <a:lnTo>
                    <a:pt x="555204" y="1202166"/>
                  </a:lnTo>
                  <a:lnTo>
                    <a:pt x="555204" y="1202166"/>
                  </a:lnTo>
                  <a:close/>
                  <a:moveTo>
                    <a:pt x="905827" y="1295688"/>
                  </a:moveTo>
                  <a:cubicBezTo>
                    <a:pt x="906173" y="1295550"/>
                    <a:pt x="906519" y="1295412"/>
                    <a:pt x="906865" y="1295273"/>
                  </a:cubicBezTo>
                  <a:cubicBezTo>
                    <a:pt x="907142" y="1296103"/>
                    <a:pt x="907488" y="1296864"/>
                    <a:pt x="907903" y="1297625"/>
                  </a:cubicBezTo>
                  <a:cubicBezTo>
                    <a:pt x="907211" y="1296933"/>
                    <a:pt x="906519" y="1296311"/>
                    <a:pt x="905827" y="1295688"/>
                  </a:cubicBezTo>
                  <a:lnTo>
                    <a:pt x="905827" y="1295688"/>
                  </a:lnTo>
                  <a:close/>
                  <a:moveTo>
                    <a:pt x="2952674" y="1308969"/>
                  </a:moveTo>
                  <a:lnTo>
                    <a:pt x="2953989" y="1308554"/>
                  </a:lnTo>
                  <a:cubicBezTo>
                    <a:pt x="2953228" y="1310284"/>
                    <a:pt x="2952674" y="1312082"/>
                    <a:pt x="2952259" y="1313881"/>
                  </a:cubicBezTo>
                  <a:cubicBezTo>
                    <a:pt x="2951013" y="1313051"/>
                    <a:pt x="2949698" y="1312359"/>
                    <a:pt x="2948314" y="1311806"/>
                  </a:cubicBezTo>
                  <a:lnTo>
                    <a:pt x="2949836" y="1310284"/>
                  </a:lnTo>
                  <a:lnTo>
                    <a:pt x="2952674" y="1308969"/>
                  </a:lnTo>
                  <a:lnTo>
                    <a:pt x="2952674" y="1308969"/>
                  </a:lnTo>
                  <a:close/>
                  <a:moveTo>
                    <a:pt x="1488376" y="1611396"/>
                  </a:moveTo>
                  <a:lnTo>
                    <a:pt x="1488584" y="1606415"/>
                  </a:lnTo>
                  <a:cubicBezTo>
                    <a:pt x="1488584" y="1606415"/>
                    <a:pt x="1488584" y="1605931"/>
                    <a:pt x="1488584" y="1605724"/>
                  </a:cubicBezTo>
                  <a:lnTo>
                    <a:pt x="1490037" y="1606623"/>
                  </a:lnTo>
                  <a:cubicBezTo>
                    <a:pt x="1492252" y="1608076"/>
                    <a:pt x="1494674" y="1609113"/>
                    <a:pt x="1497235" y="1609874"/>
                  </a:cubicBezTo>
                  <a:lnTo>
                    <a:pt x="1499450" y="1610497"/>
                  </a:lnTo>
                  <a:cubicBezTo>
                    <a:pt x="1501595" y="1611119"/>
                    <a:pt x="1503810" y="1611465"/>
                    <a:pt x="1506025" y="1611603"/>
                  </a:cubicBezTo>
                  <a:cubicBezTo>
                    <a:pt x="1504987" y="1612710"/>
                    <a:pt x="1504087" y="1613886"/>
                    <a:pt x="1503326" y="1615131"/>
                  </a:cubicBezTo>
                  <a:lnTo>
                    <a:pt x="1502426" y="1616515"/>
                  </a:lnTo>
                  <a:lnTo>
                    <a:pt x="1492113" y="1615546"/>
                  </a:lnTo>
                  <a:cubicBezTo>
                    <a:pt x="1491214" y="1615477"/>
                    <a:pt x="1490383" y="1615408"/>
                    <a:pt x="1489483" y="1615408"/>
                  </a:cubicBezTo>
                  <a:cubicBezTo>
                    <a:pt x="1489276" y="1615408"/>
                    <a:pt x="1489137" y="1615408"/>
                    <a:pt x="1488930" y="1615408"/>
                  </a:cubicBezTo>
                  <a:lnTo>
                    <a:pt x="1488930" y="1614786"/>
                  </a:lnTo>
                  <a:cubicBezTo>
                    <a:pt x="1488792" y="1613955"/>
                    <a:pt x="1488653" y="1613125"/>
                    <a:pt x="1488514" y="1612295"/>
                  </a:cubicBezTo>
                  <a:lnTo>
                    <a:pt x="1488376" y="1611396"/>
                  </a:lnTo>
                  <a:lnTo>
                    <a:pt x="1488376" y="1611396"/>
                  </a:lnTo>
                  <a:close/>
                  <a:moveTo>
                    <a:pt x="1192291" y="1744001"/>
                  </a:moveTo>
                  <a:lnTo>
                    <a:pt x="1191945" y="1741442"/>
                  </a:lnTo>
                  <a:cubicBezTo>
                    <a:pt x="1192845" y="1742687"/>
                    <a:pt x="1193883" y="1743794"/>
                    <a:pt x="1194921" y="1744832"/>
                  </a:cubicBezTo>
                  <a:lnTo>
                    <a:pt x="1197828" y="1747598"/>
                  </a:lnTo>
                  <a:cubicBezTo>
                    <a:pt x="1199420" y="1749120"/>
                    <a:pt x="1201150" y="1750435"/>
                    <a:pt x="1203019" y="1751541"/>
                  </a:cubicBezTo>
                  <a:lnTo>
                    <a:pt x="1212085" y="1756799"/>
                  </a:lnTo>
                  <a:lnTo>
                    <a:pt x="1214162" y="1758666"/>
                  </a:lnTo>
                  <a:lnTo>
                    <a:pt x="1215823" y="1760880"/>
                  </a:lnTo>
                  <a:lnTo>
                    <a:pt x="1225236" y="1782185"/>
                  </a:lnTo>
                  <a:cubicBezTo>
                    <a:pt x="1225651" y="1783154"/>
                    <a:pt x="1226136" y="1784053"/>
                    <a:pt x="1226620" y="1784952"/>
                  </a:cubicBezTo>
                  <a:lnTo>
                    <a:pt x="1230980" y="1792423"/>
                  </a:lnTo>
                  <a:cubicBezTo>
                    <a:pt x="1231949" y="1794152"/>
                    <a:pt x="1233126" y="1795674"/>
                    <a:pt x="1234441" y="1797127"/>
                  </a:cubicBezTo>
                  <a:lnTo>
                    <a:pt x="1240324" y="1803560"/>
                  </a:lnTo>
                  <a:cubicBezTo>
                    <a:pt x="1241362" y="1804736"/>
                    <a:pt x="1242538" y="1805773"/>
                    <a:pt x="1243784" y="1806742"/>
                  </a:cubicBezTo>
                  <a:lnTo>
                    <a:pt x="1244891" y="1807572"/>
                  </a:lnTo>
                  <a:cubicBezTo>
                    <a:pt x="1245099" y="1808125"/>
                    <a:pt x="1245307" y="1808679"/>
                    <a:pt x="1245515" y="1809163"/>
                  </a:cubicBezTo>
                  <a:lnTo>
                    <a:pt x="1246345" y="1811031"/>
                  </a:lnTo>
                  <a:cubicBezTo>
                    <a:pt x="1246899" y="1812276"/>
                    <a:pt x="1247591" y="1813521"/>
                    <a:pt x="1248283" y="1814697"/>
                  </a:cubicBezTo>
                  <a:lnTo>
                    <a:pt x="1251467" y="1819746"/>
                  </a:lnTo>
                  <a:lnTo>
                    <a:pt x="1250705" y="1825280"/>
                  </a:lnTo>
                  <a:lnTo>
                    <a:pt x="1245584" y="1822790"/>
                  </a:lnTo>
                  <a:cubicBezTo>
                    <a:pt x="1245584" y="1822790"/>
                    <a:pt x="1245169" y="1822582"/>
                    <a:pt x="1244961" y="1822513"/>
                  </a:cubicBezTo>
                  <a:cubicBezTo>
                    <a:pt x="1242608" y="1818501"/>
                    <a:pt x="1239285" y="1815181"/>
                    <a:pt x="1235341" y="1812829"/>
                  </a:cubicBezTo>
                  <a:lnTo>
                    <a:pt x="1233195" y="1811515"/>
                  </a:lnTo>
                  <a:cubicBezTo>
                    <a:pt x="1232711" y="1811238"/>
                    <a:pt x="1232295" y="1810961"/>
                    <a:pt x="1231811" y="1810754"/>
                  </a:cubicBezTo>
                  <a:lnTo>
                    <a:pt x="1229527" y="1799271"/>
                  </a:lnTo>
                  <a:cubicBezTo>
                    <a:pt x="1229319" y="1798233"/>
                    <a:pt x="1229042" y="1797196"/>
                    <a:pt x="1228766" y="1796227"/>
                  </a:cubicBezTo>
                  <a:lnTo>
                    <a:pt x="1226066" y="1787788"/>
                  </a:lnTo>
                  <a:cubicBezTo>
                    <a:pt x="1225720" y="1786820"/>
                    <a:pt x="1225374" y="1785782"/>
                    <a:pt x="1224959" y="1784883"/>
                  </a:cubicBezTo>
                  <a:lnTo>
                    <a:pt x="1217622" y="1768627"/>
                  </a:lnTo>
                  <a:cubicBezTo>
                    <a:pt x="1216792" y="1766690"/>
                    <a:pt x="1215685" y="1764892"/>
                    <a:pt x="1214439" y="1763232"/>
                  </a:cubicBezTo>
                  <a:lnTo>
                    <a:pt x="1213055" y="1761433"/>
                  </a:lnTo>
                  <a:cubicBezTo>
                    <a:pt x="1211740" y="1759704"/>
                    <a:pt x="1210217" y="1758113"/>
                    <a:pt x="1208556" y="1756729"/>
                  </a:cubicBezTo>
                  <a:lnTo>
                    <a:pt x="1206549" y="1755138"/>
                  </a:lnTo>
                  <a:cubicBezTo>
                    <a:pt x="1205857" y="1754585"/>
                    <a:pt x="1205095" y="1754032"/>
                    <a:pt x="1204334" y="1753478"/>
                  </a:cubicBezTo>
                  <a:lnTo>
                    <a:pt x="1200597" y="1750988"/>
                  </a:lnTo>
                  <a:cubicBezTo>
                    <a:pt x="1200597" y="1750988"/>
                    <a:pt x="1200043" y="1750573"/>
                    <a:pt x="1199697" y="1750435"/>
                  </a:cubicBezTo>
                  <a:cubicBezTo>
                    <a:pt x="1198659" y="1749259"/>
                    <a:pt x="1197482" y="1748152"/>
                    <a:pt x="1196236" y="1747183"/>
                  </a:cubicBezTo>
                  <a:lnTo>
                    <a:pt x="1192153" y="1744001"/>
                  </a:lnTo>
                  <a:lnTo>
                    <a:pt x="1192153" y="1744001"/>
                  </a:lnTo>
                  <a:close/>
                  <a:moveTo>
                    <a:pt x="1352446" y="1906421"/>
                  </a:moveTo>
                  <a:lnTo>
                    <a:pt x="1353830" y="1906421"/>
                  </a:lnTo>
                  <a:cubicBezTo>
                    <a:pt x="1353830" y="1906421"/>
                    <a:pt x="1352030" y="1907389"/>
                    <a:pt x="1352030" y="1907389"/>
                  </a:cubicBezTo>
                  <a:lnTo>
                    <a:pt x="1351338" y="1907251"/>
                  </a:lnTo>
                  <a:lnTo>
                    <a:pt x="1352446" y="1906352"/>
                  </a:lnTo>
                  <a:lnTo>
                    <a:pt x="1352446" y="1906352"/>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66F5ECCA-24BB-ECE2-C4FD-254F31182949}"/>
                </a:ext>
              </a:extLst>
            </p:cNvPr>
            <p:cNvSpPr/>
            <p:nvPr/>
          </p:nvSpPr>
          <p:spPr>
            <a:xfrm>
              <a:off x="395160" y="2541237"/>
              <a:ext cx="3680539" cy="4200165"/>
            </a:xfrm>
            <a:custGeom>
              <a:avLst/>
              <a:gdLst>
                <a:gd name="connsiteX0" fmla="*/ 1519113 w 2763527"/>
                <a:gd name="connsiteY0" fmla="*/ 23242 h 3153687"/>
                <a:gd name="connsiteX1" fmla="*/ 1520636 w 2763527"/>
                <a:gd name="connsiteY1" fmla="*/ 24211 h 3153687"/>
                <a:gd name="connsiteX2" fmla="*/ 1525688 w 2763527"/>
                <a:gd name="connsiteY2" fmla="*/ 26217 h 3153687"/>
                <a:gd name="connsiteX3" fmla="*/ 1527488 w 2763527"/>
                <a:gd name="connsiteY3" fmla="*/ 26563 h 3153687"/>
                <a:gd name="connsiteX4" fmla="*/ 1529910 w 2763527"/>
                <a:gd name="connsiteY4" fmla="*/ 26770 h 3153687"/>
                <a:gd name="connsiteX5" fmla="*/ 1530187 w 2763527"/>
                <a:gd name="connsiteY5" fmla="*/ 27047 h 3153687"/>
                <a:gd name="connsiteX6" fmla="*/ 1532333 w 2763527"/>
                <a:gd name="connsiteY6" fmla="*/ 28984 h 3153687"/>
                <a:gd name="connsiteX7" fmla="*/ 1533994 w 2763527"/>
                <a:gd name="connsiteY7" fmla="*/ 30160 h 3153687"/>
                <a:gd name="connsiteX8" fmla="*/ 1535101 w 2763527"/>
                <a:gd name="connsiteY8" fmla="*/ 30851 h 3153687"/>
                <a:gd name="connsiteX9" fmla="*/ 1538492 w 2763527"/>
                <a:gd name="connsiteY9" fmla="*/ 32788 h 3153687"/>
                <a:gd name="connsiteX10" fmla="*/ 1541468 w 2763527"/>
                <a:gd name="connsiteY10" fmla="*/ 34794 h 3153687"/>
                <a:gd name="connsiteX11" fmla="*/ 1542922 w 2763527"/>
                <a:gd name="connsiteY11" fmla="*/ 36178 h 3153687"/>
                <a:gd name="connsiteX12" fmla="*/ 1543406 w 2763527"/>
                <a:gd name="connsiteY12" fmla="*/ 37008 h 3153687"/>
                <a:gd name="connsiteX13" fmla="*/ 1543406 w 2763527"/>
                <a:gd name="connsiteY13" fmla="*/ 37354 h 3153687"/>
                <a:gd name="connsiteX14" fmla="*/ 1542783 w 2763527"/>
                <a:gd name="connsiteY14" fmla="*/ 40328 h 3153687"/>
                <a:gd name="connsiteX15" fmla="*/ 1542437 w 2763527"/>
                <a:gd name="connsiteY15" fmla="*/ 42749 h 3153687"/>
                <a:gd name="connsiteX16" fmla="*/ 1542437 w 2763527"/>
                <a:gd name="connsiteY16" fmla="*/ 44202 h 3153687"/>
                <a:gd name="connsiteX17" fmla="*/ 1544306 w 2763527"/>
                <a:gd name="connsiteY17" fmla="*/ 51949 h 3153687"/>
                <a:gd name="connsiteX18" fmla="*/ 1544860 w 2763527"/>
                <a:gd name="connsiteY18" fmla="*/ 52918 h 3153687"/>
                <a:gd name="connsiteX19" fmla="*/ 1547767 w 2763527"/>
                <a:gd name="connsiteY19" fmla="*/ 56376 h 3153687"/>
                <a:gd name="connsiteX20" fmla="*/ 1548736 w 2763527"/>
                <a:gd name="connsiteY20" fmla="*/ 57206 h 3153687"/>
                <a:gd name="connsiteX21" fmla="*/ 1550189 w 2763527"/>
                <a:gd name="connsiteY21" fmla="*/ 58313 h 3153687"/>
                <a:gd name="connsiteX22" fmla="*/ 1555933 w 2763527"/>
                <a:gd name="connsiteY22" fmla="*/ 62049 h 3153687"/>
                <a:gd name="connsiteX23" fmla="*/ 1556418 w 2763527"/>
                <a:gd name="connsiteY23" fmla="*/ 62464 h 3153687"/>
                <a:gd name="connsiteX24" fmla="*/ 1556003 w 2763527"/>
                <a:gd name="connsiteY24" fmla="*/ 62948 h 3153687"/>
                <a:gd name="connsiteX25" fmla="*/ 1554826 w 2763527"/>
                <a:gd name="connsiteY25" fmla="*/ 64539 h 3153687"/>
                <a:gd name="connsiteX26" fmla="*/ 1553580 w 2763527"/>
                <a:gd name="connsiteY26" fmla="*/ 66476 h 3153687"/>
                <a:gd name="connsiteX27" fmla="*/ 1551850 w 2763527"/>
                <a:gd name="connsiteY27" fmla="*/ 77059 h 3153687"/>
                <a:gd name="connsiteX28" fmla="*/ 1546452 w 2763527"/>
                <a:gd name="connsiteY28" fmla="*/ 81279 h 3153687"/>
                <a:gd name="connsiteX29" fmla="*/ 1544375 w 2763527"/>
                <a:gd name="connsiteY29" fmla="*/ 80795 h 3153687"/>
                <a:gd name="connsiteX30" fmla="*/ 1541468 w 2763527"/>
                <a:gd name="connsiteY30" fmla="*/ 80380 h 3153687"/>
                <a:gd name="connsiteX31" fmla="*/ 1539392 w 2763527"/>
                <a:gd name="connsiteY31" fmla="*/ 80241 h 3153687"/>
                <a:gd name="connsiteX32" fmla="*/ 1537177 w 2763527"/>
                <a:gd name="connsiteY32" fmla="*/ 80449 h 3153687"/>
                <a:gd name="connsiteX33" fmla="*/ 1534132 w 2763527"/>
                <a:gd name="connsiteY33" fmla="*/ 80933 h 3153687"/>
                <a:gd name="connsiteX34" fmla="*/ 1533025 w 2763527"/>
                <a:gd name="connsiteY34" fmla="*/ 81140 h 3153687"/>
                <a:gd name="connsiteX35" fmla="*/ 1532748 w 2763527"/>
                <a:gd name="connsiteY35" fmla="*/ 81140 h 3153687"/>
                <a:gd name="connsiteX36" fmla="*/ 1530533 w 2763527"/>
                <a:gd name="connsiteY36" fmla="*/ 79688 h 3153687"/>
                <a:gd name="connsiteX37" fmla="*/ 1529218 w 2763527"/>
                <a:gd name="connsiteY37" fmla="*/ 78996 h 3153687"/>
                <a:gd name="connsiteX38" fmla="*/ 1525827 w 2763527"/>
                <a:gd name="connsiteY38" fmla="*/ 77682 h 3153687"/>
                <a:gd name="connsiteX39" fmla="*/ 1524373 w 2763527"/>
                <a:gd name="connsiteY39" fmla="*/ 77336 h 3153687"/>
                <a:gd name="connsiteX40" fmla="*/ 1521051 w 2763527"/>
                <a:gd name="connsiteY40" fmla="*/ 76921 h 3153687"/>
                <a:gd name="connsiteX41" fmla="*/ 1520290 w 2763527"/>
                <a:gd name="connsiteY41" fmla="*/ 76921 h 3153687"/>
                <a:gd name="connsiteX42" fmla="*/ 1519667 w 2763527"/>
                <a:gd name="connsiteY42" fmla="*/ 76921 h 3153687"/>
                <a:gd name="connsiteX43" fmla="*/ 1517867 w 2763527"/>
                <a:gd name="connsiteY43" fmla="*/ 77198 h 3153687"/>
                <a:gd name="connsiteX44" fmla="*/ 1514338 w 2763527"/>
                <a:gd name="connsiteY44" fmla="*/ 76990 h 3153687"/>
                <a:gd name="connsiteX45" fmla="*/ 1512192 w 2763527"/>
                <a:gd name="connsiteY45" fmla="*/ 76644 h 3153687"/>
                <a:gd name="connsiteX46" fmla="*/ 1500219 w 2763527"/>
                <a:gd name="connsiteY46" fmla="*/ 73808 h 3153687"/>
                <a:gd name="connsiteX47" fmla="*/ 1498558 w 2763527"/>
                <a:gd name="connsiteY47" fmla="*/ 71733 h 3153687"/>
                <a:gd name="connsiteX48" fmla="*/ 1497658 w 2763527"/>
                <a:gd name="connsiteY48" fmla="*/ 70349 h 3153687"/>
                <a:gd name="connsiteX49" fmla="*/ 1508662 w 2763527"/>
                <a:gd name="connsiteY49" fmla="*/ 60803 h 3153687"/>
                <a:gd name="connsiteX50" fmla="*/ 1508939 w 2763527"/>
                <a:gd name="connsiteY50" fmla="*/ 53610 h 3153687"/>
                <a:gd name="connsiteX51" fmla="*/ 1507486 w 2763527"/>
                <a:gd name="connsiteY51" fmla="*/ 44755 h 3153687"/>
                <a:gd name="connsiteX52" fmla="*/ 1505271 w 2763527"/>
                <a:gd name="connsiteY52" fmla="*/ 41712 h 3153687"/>
                <a:gd name="connsiteX53" fmla="*/ 1507555 w 2763527"/>
                <a:gd name="connsiteY53" fmla="*/ 40605 h 3153687"/>
                <a:gd name="connsiteX54" fmla="*/ 1509147 w 2763527"/>
                <a:gd name="connsiteY54" fmla="*/ 39636 h 3153687"/>
                <a:gd name="connsiteX55" fmla="*/ 1513369 w 2763527"/>
                <a:gd name="connsiteY55" fmla="*/ 35763 h 3153687"/>
                <a:gd name="connsiteX56" fmla="*/ 1514545 w 2763527"/>
                <a:gd name="connsiteY56" fmla="*/ 34103 h 3153687"/>
                <a:gd name="connsiteX57" fmla="*/ 1515514 w 2763527"/>
                <a:gd name="connsiteY57" fmla="*/ 32581 h 3153687"/>
                <a:gd name="connsiteX58" fmla="*/ 1517452 w 2763527"/>
                <a:gd name="connsiteY58" fmla="*/ 28915 h 3153687"/>
                <a:gd name="connsiteX59" fmla="*/ 1519044 w 2763527"/>
                <a:gd name="connsiteY59" fmla="*/ 23035 h 3153687"/>
                <a:gd name="connsiteX60" fmla="*/ 231234 w 2763527"/>
                <a:gd name="connsiteY60" fmla="*/ 46900 h 3153687"/>
                <a:gd name="connsiteX61" fmla="*/ 238778 w 2763527"/>
                <a:gd name="connsiteY61" fmla="*/ 55339 h 3153687"/>
                <a:gd name="connsiteX62" fmla="*/ 239955 w 2763527"/>
                <a:gd name="connsiteY62" fmla="*/ 55892 h 3153687"/>
                <a:gd name="connsiteX63" fmla="*/ 240439 w 2763527"/>
                <a:gd name="connsiteY63" fmla="*/ 56238 h 3153687"/>
                <a:gd name="connsiteX64" fmla="*/ 244315 w 2763527"/>
                <a:gd name="connsiteY64" fmla="*/ 58244 h 3153687"/>
                <a:gd name="connsiteX65" fmla="*/ 246253 w 2763527"/>
                <a:gd name="connsiteY65" fmla="*/ 58867 h 3153687"/>
                <a:gd name="connsiteX66" fmla="*/ 250613 w 2763527"/>
                <a:gd name="connsiteY66" fmla="*/ 59558 h 3153687"/>
                <a:gd name="connsiteX67" fmla="*/ 253520 w 2763527"/>
                <a:gd name="connsiteY67" fmla="*/ 59282 h 3153687"/>
                <a:gd name="connsiteX68" fmla="*/ 256704 w 2763527"/>
                <a:gd name="connsiteY68" fmla="*/ 58590 h 3153687"/>
                <a:gd name="connsiteX69" fmla="*/ 260164 w 2763527"/>
                <a:gd name="connsiteY69" fmla="*/ 57345 h 3153687"/>
                <a:gd name="connsiteX70" fmla="*/ 262379 w 2763527"/>
                <a:gd name="connsiteY70" fmla="*/ 56169 h 3153687"/>
                <a:gd name="connsiteX71" fmla="*/ 264386 w 2763527"/>
                <a:gd name="connsiteY71" fmla="*/ 54924 h 3153687"/>
                <a:gd name="connsiteX72" fmla="*/ 268124 w 2763527"/>
                <a:gd name="connsiteY72" fmla="*/ 56930 h 3153687"/>
                <a:gd name="connsiteX73" fmla="*/ 274629 w 2763527"/>
                <a:gd name="connsiteY73" fmla="*/ 59143 h 3153687"/>
                <a:gd name="connsiteX74" fmla="*/ 278921 w 2763527"/>
                <a:gd name="connsiteY74" fmla="*/ 59904 h 3153687"/>
                <a:gd name="connsiteX75" fmla="*/ 285496 w 2763527"/>
                <a:gd name="connsiteY75" fmla="*/ 60043 h 3153687"/>
                <a:gd name="connsiteX76" fmla="*/ 285703 w 2763527"/>
                <a:gd name="connsiteY76" fmla="*/ 60043 h 3153687"/>
                <a:gd name="connsiteX77" fmla="*/ 288056 w 2763527"/>
                <a:gd name="connsiteY77" fmla="*/ 59835 h 3153687"/>
                <a:gd name="connsiteX78" fmla="*/ 302937 w 2763527"/>
                <a:gd name="connsiteY78" fmla="*/ 57276 h 3153687"/>
                <a:gd name="connsiteX79" fmla="*/ 304390 w 2763527"/>
                <a:gd name="connsiteY79" fmla="*/ 56930 h 3153687"/>
                <a:gd name="connsiteX80" fmla="*/ 305428 w 2763527"/>
                <a:gd name="connsiteY80" fmla="*/ 56653 h 3153687"/>
                <a:gd name="connsiteX81" fmla="*/ 307782 w 2763527"/>
                <a:gd name="connsiteY81" fmla="*/ 57345 h 3153687"/>
                <a:gd name="connsiteX82" fmla="*/ 308958 w 2763527"/>
                <a:gd name="connsiteY82" fmla="*/ 57622 h 3153687"/>
                <a:gd name="connsiteX83" fmla="*/ 310342 w 2763527"/>
                <a:gd name="connsiteY83" fmla="*/ 59904 h 3153687"/>
                <a:gd name="connsiteX84" fmla="*/ 312488 w 2763527"/>
                <a:gd name="connsiteY84" fmla="*/ 62740 h 3153687"/>
                <a:gd name="connsiteX85" fmla="*/ 319893 w 2763527"/>
                <a:gd name="connsiteY85" fmla="*/ 67721 h 3153687"/>
                <a:gd name="connsiteX86" fmla="*/ 329929 w 2763527"/>
                <a:gd name="connsiteY86" fmla="*/ 74016 h 3153687"/>
                <a:gd name="connsiteX87" fmla="*/ 341280 w 2763527"/>
                <a:gd name="connsiteY87" fmla="*/ 75330 h 3153687"/>
                <a:gd name="connsiteX88" fmla="*/ 342871 w 2763527"/>
                <a:gd name="connsiteY88" fmla="*/ 75399 h 3153687"/>
                <a:gd name="connsiteX89" fmla="*/ 343148 w 2763527"/>
                <a:gd name="connsiteY89" fmla="*/ 75399 h 3153687"/>
                <a:gd name="connsiteX90" fmla="*/ 346817 w 2763527"/>
                <a:gd name="connsiteY90" fmla="*/ 75399 h 3153687"/>
                <a:gd name="connsiteX91" fmla="*/ 350139 w 2763527"/>
                <a:gd name="connsiteY91" fmla="*/ 74846 h 3153687"/>
                <a:gd name="connsiteX92" fmla="*/ 353115 w 2763527"/>
                <a:gd name="connsiteY92" fmla="*/ 74085 h 3153687"/>
                <a:gd name="connsiteX93" fmla="*/ 354291 w 2763527"/>
                <a:gd name="connsiteY93" fmla="*/ 73739 h 3153687"/>
                <a:gd name="connsiteX94" fmla="*/ 358236 w 2763527"/>
                <a:gd name="connsiteY94" fmla="*/ 72286 h 3153687"/>
                <a:gd name="connsiteX95" fmla="*/ 358444 w 2763527"/>
                <a:gd name="connsiteY95" fmla="*/ 72286 h 3153687"/>
                <a:gd name="connsiteX96" fmla="*/ 360313 w 2763527"/>
                <a:gd name="connsiteY96" fmla="*/ 72978 h 3153687"/>
                <a:gd name="connsiteX97" fmla="*/ 362666 w 2763527"/>
                <a:gd name="connsiteY97" fmla="*/ 73532 h 3153687"/>
                <a:gd name="connsiteX98" fmla="*/ 365227 w 2763527"/>
                <a:gd name="connsiteY98" fmla="*/ 73947 h 3153687"/>
                <a:gd name="connsiteX99" fmla="*/ 367303 w 2763527"/>
                <a:gd name="connsiteY99" fmla="*/ 74085 h 3153687"/>
                <a:gd name="connsiteX100" fmla="*/ 369518 w 2763527"/>
                <a:gd name="connsiteY100" fmla="*/ 73877 h 3153687"/>
                <a:gd name="connsiteX101" fmla="*/ 373117 w 2763527"/>
                <a:gd name="connsiteY101" fmla="*/ 73324 h 3153687"/>
                <a:gd name="connsiteX102" fmla="*/ 374224 w 2763527"/>
                <a:gd name="connsiteY102" fmla="*/ 73116 h 3153687"/>
                <a:gd name="connsiteX103" fmla="*/ 376854 w 2763527"/>
                <a:gd name="connsiteY103" fmla="*/ 72494 h 3153687"/>
                <a:gd name="connsiteX104" fmla="*/ 378377 w 2763527"/>
                <a:gd name="connsiteY104" fmla="*/ 72286 h 3153687"/>
                <a:gd name="connsiteX105" fmla="*/ 380107 w 2763527"/>
                <a:gd name="connsiteY105" fmla="*/ 72286 h 3153687"/>
                <a:gd name="connsiteX106" fmla="*/ 382529 w 2763527"/>
                <a:gd name="connsiteY106" fmla="*/ 72425 h 3153687"/>
                <a:gd name="connsiteX107" fmla="*/ 386959 w 2763527"/>
                <a:gd name="connsiteY107" fmla="*/ 73047 h 3153687"/>
                <a:gd name="connsiteX108" fmla="*/ 390973 w 2763527"/>
                <a:gd name="connsiteY108" fmla="*/ 74154 h 3153687"/>
                <a:gd name="connsiteX109" fmla="*/ 391804 w 2763527"/>
                <a:gd name="connsiteY109" fmla="*/ 74500 h 3153687"/>
                <a:gd name="connsiteX110" fmla="*/ 395956 w 2763527"/>
                <a:gd name="connsiteY110" fmla="*/ 76783 h 3153687"/>
                <a:gd name="connsiteX111" fmla="*/ 398240 w 2763527"/>
                <a:gd name="connsiteY111" fmla="*/ 77820 h 3153687"/>
                <a:gd name="connsiteX112" fmla="*/ 400386 w 2763527"/>
                <a:gd name="connsiteY112" fmla="*/ 78512 h 3153687"/>
                <a:gd name="connsiteX113" fmla="*/ 404746 w 2763527"/>
                <a:gd name="connsiteY113" fmla="*/ 79204 h 3153687"/>
                <a:gd name="connsiteX114" fmla="*/ 406130 w 2763527"/>
                <a:gd name="connsiteY114" fmla="*/ 79204 h 3153687"/>
                <a:gd name="connsiteX115" fmla="*/ 407584 w 2763527"/>
                <a:gd name="connsiteY115" fmla="*/ 79065 h 3153687"/>
                <a:gd name="connsiteX116" fmla="*/ 409729 w 2763527"/>
                <a:gd name="connsiteY116" fmla="*/ 78650 h 3153687"/>
                <a:gd name="connsiteX117" fmla="*/ 411114 w 2763527"/>
                <a:gd name="connsiteY117" fmla="*/ 79550 h 3153687"/>
                <a:gd name="connsiteX118" fmla="*/ 412359 w 2763527"/>
                <a:gd name="connsiteY118" fmla="*/ 80310 h 3153687"/>
                <a:gd name="connsiteX119" fmla="*/ 414020 w 2763527"/>
                <a:gd name="connsiteY119" fmla="*/ 81210 h 3153687"/>
                <a:gd name="connsiteX120" fmla="*/ 416720 w 2763527"/>
                <a:gd name="connsiteY120" fmla="*/ 82316 h 3153687"/>
                <a:gd name="connsiteX121" fmla="*/ 419073 w 2763527"/>
                <a:gd name="connsiteY121" fmla="*/ 83008 h 3153687"/>
                <a:gd name="connsiteX122" fmla="*/ 421288 w 2763527"/>
                <a:gd name="connsiteY122" fmla="*/ 83423 h 3153687"/>
                <a:gd name="connsiteX123" fmla="*/ 427863 w 2763527"/>
                <a:gd name="connsiteY123" fmla="*/ 84184 h 3153687"/>
                <a:gd name="connsiteX124" fmla="*/ 429455 w 2763527"/>
                <a:gd name="connsiteY124" fmla="*/ 84253 h 3153687"/>
                <a:gd name="connsiteX125" fmla="*/ 429801 w 2763527"/>
                <a:gd name="connsiteY125" fmla="*/ 84253 h 3153687"/>
                <a:gd name="connsiteX126" fmla="*/ 441774 w 2763527"/>
                <a:gd name="connsiteY126" fmla="*/ 83977 h 3153687"/>
                <a:gd name="connsiteX127" fmla="*/ 455132 w 2763527"/>
                <a:gd name="connsiteY127" fmla="*/ 85291 h 3153687"/>
                <a:gd name="connsiteX128" fmla="*/ 455755 w 2763527"/>
                <a:gd name="connsiteY128" fmla="*/ 85429 h 3153687"/>
                <a:gd name="connsiteX129" fmla="*/ 462745 w 2763527"/>
                <a:gd name="connsiteY129" fmla="*/ 88542 h 3153687"/>
                <a:gd name="connsiteX130" fmla="*/ 464683 w 2763527"/>
                <a:gd name="connsiteY130" fmla="*/ 89234 h 3153687"/>
                <a:gd name="connsiteX131" fmla="*/ 473404 w 2763527"/>
                <a:gd name="connsiteY131" fmla="*/ 91655 h 3153687"/>
                <a:gd name="connsiteX132" fmla="*/ 475134 w 2763527"/>
                <a:gd name="connsiteY132" fmla="*/ 92001 h 3153687"/>
                <a:gd name="connsiteX133" fmla="*/ 478387 w 2763527"/>
                <a:gd name="connsiteY133" fmla="*/ 92485 h 3153687"/>
                <a:gd name="connsiteX134" fmla="*/ 480325 w 2763527"/>
                <a:gd name="connsiteY134" fmla="*/ 92623 h 3153687"/>
                <a:gd name="connsiteX135" fmla="*/ 480948 w 2763527"/>
                <a:gd name="connsiteY135" fmla="*/ 92623 h 3153687"/>
                <a:gd name="connsiteX136" fmla="*/ 483993 w 2763527"/>
                <a:gd name="connsiteY136" fmla="*/ 92485 h 3153687"/>
                <a:gd name="connsiteX137" fmla="*/ 486692 w 2763527"/>
                <a:gd name="connsiteY137" fmla="*/ 92070 h 3153687"/>
                <a:gd name="connsiteX138" fmla="*/ 497420 w 2763527"/>
                <a:gd name="connsiteY138" fmla="*/ 89372 h 3153687"/>
                <a:gd name="connsiteX139" fmla="*/ 506694 w 2763527"/>
                <a:gd name="connsiteY139" fmla="*/ 87920 h 3153687"/>
                <a:gd name="connsiteX140" fmla="*/ 510362 w 2763527"/>
                <a:gd name="connsiteY140" fmla="*/ 87712 h 3153687"/>
                <a:gd name="connsiteX141" fmla="*/ 512992 w 2763527"/>
                <a:gd name="connsiteY141" fmla="*/ 87850 h 3153687"/>
                <a:gd name="connsiteX142" fmla="*/ 515968 w 2763527"/>
                <a:gd name="connsiteY142" fmla="*/ 88750 h 3153687"/>
                <a:gd name="connsiteX143" fmla="*/ 525104 w 2763527"/>
                <a:gd name="connsiteY143" fmla="*/ 94353 h 3153687"/>
                <a:gd name="connsiteX144" fmla="*/ 526834 w 2763527"/>
                <a:gd name="connsiteY144" fmla="*/ 95252 h 3153687"/>
                <a:gd name="connsiteX145" fmla="*/ 541922 w 2763527"/>
                <a:gd name="connsiteY145" fmla="*/ 101754 h 3153687"/>
                <a:gd name="connsiteX146" fmla="*/ 543238 w 2763527"/>
                <a:gd name="connsiteY146" fmla="*/ 102238 h 3153687"/>
                <a:gd name="connsiteX147" fmla="*/ 546214 w 2763527"/>
                <a:gd name="connsiteY147" fmla="*/ 103207 h 3153687"/>
                <a:gd name="connsiteX148" fmla="*/ 549190 w 2763527"/>
                <a:gd name="connsiteY148" fmla="*/ 103829 h 3153687"/>
                <a:gd name="connsiteX149" fmla="*/ 551197 w 2763527"/>
                <a:gd name="connsiteY149" fmla="*/ 104037 h 3153687"/>
                <a:gd name="connsiteX150" fmla="*/ 552443 w 2763527"/>
                <a:gd name="connsiteY150" fmla="*/ 104037 h 3153687"/>
                <a:gd name="connsiteX151" fmla="*/ 553135 w 2763527"/>
                <a:gd name="connsiteY151" fmla="*/ 104037 h 3153687"/>
                <a:gd name="connsiteX152" fmla="*/ 556664 w 2763527"/>
                <a:gd name="connsiteY152" fmla="*/ 103829 h 3153687"/>
                <a:gd name="connsiteX153" fmla="*/ 557910 w 2763527"/>
                <a:gd name="connsiteY153" fmla="*/ 103829 h 3153687"/>
                <a:gd name="connsiteX154" fmla="*/ 588778 w 2763527"/>
                <a:gd name="connsiteY154" fmla="*/ 106458 h 3153687"/>
                <a:gd name="connsiteX155" fmla="*/ 593831 w 2763527"/>
                <a:gd name="connsiteY155" fmla="*/ 107772 h 3153687"/>
                <a:gd name="connsiteX156" fmla="*/ 614110 w 2763527"/>
                <a:gd name="connsiteY156" fmla="*/ 116696 h 3153687"/>
                <a:gd name="connsiteX157" fmla="*/ 615079 w 2763527"/>
                <a:gd name="connsiteY157" fmla="*/ 117041 h 3153687"/>
                <a:gd name="connsiteX158" fmla="*/ 621930 w 2763527"/>
                <a:gd name="connsiteY158" fmla="*/ 119463 h 3153687"/>
                <a:gd name="connsiteX159" fmla="*/ 623245 w 2763527"/>
                <a:gd name="connsiteY159" fmla="*/ 119878 h 3153687"/>
                <a:gd name="connsiteX160" fmla="*/ 637987 w 2763527"/>
                <a:gd name="connsiteY160" fmla="*/ 123544 h 3153687"/>
                <a:gd name="connsiteX161" fmla="*/ 639441 w 2763527"/>
                <a:gd name="connsiteY161" fmla="*/ 123821 h 3153687"/>
                <a:gd name="connsiteX162" fmla="*/ 646639 w 2763527"/>
                <a:gd name="connsiteY162" fmla="*/ 124858 h 3153687"/>
                <a:gd name="connsiteX163" fmla="*/ 647885 w 2763527"/>
                <a:gd name="connsiteY163" fmla="*/ 124996 h 3153687"/>
                <a:gd name="connsiteX164" fmla="*/ 658958 w 2763527"/>
                <a:gd name="connsiteY164" fmla="*/ 125550 h 3153687"/>
                <a:gd name="connsiteX165" fmla="*/ 660758 w 2763527"/>
                <a:gd name="connsiteY165" fmla="*/ 125965 h 3153687"/>
                <a:gd name="connsiteX166" fmla="*/ 666433 w 2763527"/>
                <a:gd name="connsiteY166" fmla="*/ 128317 h 3153687"/>
                <a:gd name="connsiteX167" fmla="*/ 667333 w 2763527"/>
                <a:gd name="connsiteY167" fmla="*/ 128663 h 3153687"/>
                <a:gd name="connsiteX168" fmla="*/ 670863 w 2763527"/>
                <a:gd name="connsiteY168" fmla="*/ 129839 h 3153687"/>
                <a:gd name="connsiteX169" fmla="*/ 674392 w 2763527"/>
                <a:gd name="connsiteY169" fmla="*/ 130530 h 3153687"/>
                <a:gd name="connsiteX170" fmla="*/ 677784 w 2763527"/>
                <a:gd name="connsiteY170" fmla="*/ 130738 h 3153687"/>
                <a:gd name="connsiteX171" fmla="*/ 678684 w 2763527"/>
                <a:gd name="connsiteY171" fmla="*/ 130738 h 3153687"/>
                <a:gd name="connsiteX172" fmla="*/ 691488 w 2763527"/>
                <a:gd name="connsiteY172" fmla="*/ 122230 h 3153687"/>
                <a:gd name="connsiteX173" fmla="*/ 691141 w 2763527"/>
                <a:gd name="connsiteY173" fmla="*/ 110885 h 3153687"/>
                <a:gd name="connsiteX174" fmla="*/ 700623 w 2763527"/>
                <a:gd name="connsiteY174" fmla="*/ 114620 h 3153687"/>
                <a:gd name="connsiteX175" fmla="*/ 702977 w 2763527"/>
                <a:gd name="connsiteY175" fmla="*/ 114413 h 3153687"/>
                <a:gd name="connsiteX176" fmla="*/ 705468 w 2763527"/>
                <a:gd name="connsiteY176" fmla="*/ 121261 h 3153687"/>
                <a:gd name="connsiteX177" fmla="*/ 706299 w 2763527"/>
                <a:gd name="connsiteY177" fmla="*/ 122506 h 3153687"/>
                <a:gd name="connsiteX178" fmla="*/ 711559 w 2763527"/>
                <a:gd name="connsiteY178" fmla="*/ 127002 h 3153687"/>
                <a:gd name="connsiteX179" fmla="*/ 712943 w 2763527"/>
                <a:gd name="connsiteY179" fmla="*/ 127694 h 3153687"/>
                <a:gd name="connsiteX180" fmla="*/ 717165 w 2763527"/>
                <a:gd name="connsiteY180" fmla="*/ 128939 h 3153687"/>
                <a:gd name="connsiteX181" fmla="*/ 718757 w 2763527"/>
                <a:gd name="connsiteY181" fmla="*/ 129147 h 3153687"/>
                <a:gd name="connsiteX182" fmla="*/ 720556 w 2763527"/>
                <a:gd name="connsiteY182" fmla="*/ 129285 h 3153687"/>
                <a:gd name="connsiteX183" fmla="*/ 720902 w 2763527"/>
                <a:gd name="connsiteY183" fmla="*/ 129285 h 3153687"/>
                <a:gd name="connsiteX184" fmla="*/ 722356 w 2763527"/>
                <a:gd name="connsiteY184" fmla="*/ 129285 h 3153687"/>
                <a:gd name="connsiteX185" fmla="*/ 729346 w 2763527"/>
                <a:gd name="connsiteY185" fmla="*/ 127141 h 3153687"/>
                <a:gd name="connsiteX186" fmla="*/ 731768 w 2763527"/>
                <a:gd name="connsiteY186" fmla="*/ 127141 h 3153687"/>
                <a:gd name="connsiteX187" fmla="*/ 739935 w 2763527"/>
                <a:gd name="connsiteY187" fmla="*/ 124305 h 3153687"/>
                <a:gd name="connsiteX188" fmla="*/ 742773 w 2763527"/>
                <a:gd name="connsiteY188" fmla="*/ 122160 h 3153687"/>
                <a:gd name="connsiteX189" fmla="*/ 747895 w 2763527"/>
                <a:gd name="connsiteY189" fmla="*/ 114344 h 3153687"/>
                <a:gd name="connsiteX190" fmla="*/ 748656 w 2763527"/>
                <a:gd name="connsiteY190" fmla="*/ 114067 h 3153687"/>
                <a:gd name="connsiteX191" fmla="*/ 750525 w 2763527"/>
                <a:gd name="connsiteY191" fmla="*/ 113306 h 3153687"/>
                <a:gd name="connsiteX192" fmla="*/ 754746 w 2763527"/>
                <a:gd name="connsiteY192" fmla="*/ 111231 h 3153687"/>
                <a:gd name="connsiteX193" fmla="*/ 755300 w 2763527"/>
                <a:gd name="connsiteY193" fmla="*/ 110954 h 3153687"/>
                <a:gd name="connsiteX194" fmla="*/ 756823 w 2763527"/>
                <a:gd name="connsiteY194" fmla="*/ 111369 h 3153687"/>
                <a:gd name="connsiteX195" fmla="*/ 764228 w 2763527"/>
                <a:gd name="connsiteY195" fmla="*/ 115589 h 3153687"/>
                <a:gd name="connsiteX196" fmla="*/ 767066 w 2763527"/>
                <a:gd name="connsiteY196" fmla="*/ 115866 h 3153687"/>
                <a:gd name="connsiteX197" fmla="*/ 778555 w 2763527"/>
                <a:gd name="connsiteY197" fmla="*/ 109778 h 3153687"/>
                <a:gd name="connsiteX198" fmla="*/ 780908 w 2763527"/>
                <a:gd name="connsiteY198" fmla="*/ 106320 h 3153687"/>
                <a:gd name="connsiteX199" fmla="*/ 783192 w 2763527"/>
                <a:gd name="connsiteY199" fmla="*/ 104383 h 3153687"/>
                <a:gd name="connsiteX200" fmla="*/ 786584 w 2763527"/>
                <a:gd name="connsiteY200" fmla="*/ 102446 h 3153687"/>
                <a:gd name="connsiteX201" fmla="*/ 790390 w 2763527"/>
                <a:gd name="connsiteY201" fmla="*/ 100993 h 3153687"/>
                <a:gd name="connsiteX202" fmla="*/ 797934 w 2763527"/>
                <a:gd name="connsiteY202" fmla="*/ 99126 h 3153687"/>
                <a:gd name="connsiteX203" fmla="*/ 799734 w 2763527"/>
                <a:gd name="connsiteY203" fmla="*/ 100232 h 3153687"/>
                <a:gd name="connsiteX204" fmla="*/ 807070 w 2763527"/>
                <a:gd name="connsiteY204" fmla="*/ 102377 h 3153687"/>
                <a:gd name="connsiteX205" fmla="*/ 809354 w 2763527"/>
                <a:gd name="connsiteY205" fmla="*/ 102169 h 3153687"/>
                <a:gd name="connsiteX206" fmla="*/ 811915 w 2763527"/>
                <a:gd name="connsiteY206" fmla="*/ 101754 h 3153687"/>
                <a:gd name="connsiteX207" fmla="*/ 815375 w 2763527"/>
                <a:gd name="connsiteY207" fmla="*/ 100717 h 3153687"/>
                <a:gd name="connsiteX208" fmla="*/ 817936 w 2763527"/>
                <a:gd name="connsiteY208" fmla="*/ 99541 h 3153687"/>
                <a:gd name="connsiteX209" fmla="*/ 819528 w 2763527"/>
                <a:gd name="connsiteY209" fmla="*/ 98641 h 3153687"/>
                <a:gd name="connsiteX210" fmla="*/ 821466 w 2763527"/>
                <a:gd name="connsiteY210" fmla="*/ 97396 h 3153687"/>
                <a:gd name="connsiteX211" fmla="*/ 823196 w 2763527"/>
                <a:gd name="connsiteY211" fmla="*/ 96082 h 3153687"/>
                <a:gd name="connsiteX212" fmla="*/ 826380 w 2763527"/>
                <a:gd name="connsiteY212" fmla="*/ 93315 h 3153687"/>
                <a:gd name="connsiteX213" fmla="*/ 828733 w 2763527"/>
                <a:gd name="connsiteY213" fmla="*/ 90617 h 3153687"/>
                <a:gd name="connsiteX214" fmla="*/ 830671 w 2763527"/>
                <a:gd name="connsiteY214" fmla="*/ 87712 h 3153687"/>
                <a:gd name="connsiteX215" fmla="*/ 831432 w 2763527"/>
                <a:gd name="connsiteY215" fmla="*/ 86398 h 3153687"/>
                <a:gd name="connsiteX216" fmla="*/ 832747 w 2763527"/>
                <a:gd name="connsiteY216" fmla="*/ 83908 h 3153687"/>
                <a:gd name="connsiteX217" fmla="*/ 832747 w 2763527"/>
                <a:gd name="connsiteY217" fmla="*/ 83769 h 3153687"/>
                <a:gd name="connsiteX218" fmla="*/ 836969 w 2763527"/>
                <a:gd name="connsiteY218" fmla="*/ 82316 h 3153687"/>
                <a:gd name="connsiteX219" fmla="*/ 838146 w 2763527"/>
                <a:gd name="connsiteY219" fmla="*/ 81832 h 3153687"/>
                <a:gd name="connsiteX220" fmla="*/ 842437 w 2763527"/>
                <a:gd name="connsiteY220" fmla="*/ 90341 h 3153687"/>
                <a:gd name="connsiteX221" fmla="*/ 844375 w 2763527"/>
                <a:gd name="connsiteY221" fmla="*/ 93246 h 3153687"/>
                <a:gd name="connsiteX222" fmla="*/ 848735 w 2763527"/>
                <a:gd name="connsiteY222" fmla="*/ 98226 h 3153687"/>
                <a:gd name="connsiteX223" fmla="*/ 851434 w 2763527"/>
                <a:gd name="connsiteY223" fmla="*/ 100578 h 3153687"/>
                <a:gd name="connsiteX224" fmla="*/ 857871 w 2763527"/>
                <a:gd name="connsiteY224" fmla="*/ 104867 h 3153687"/>
                <a:gd name="connsiteX225" fmla="*/ 860155 w 2763527"/>
                <a:gd name="connsiteY225" fmla="*/ 106112 h 3153687"/>
                <a:gd name="connsiteX226" fmla="*/ 867353 w 2763527"/>
                <a:gd name="connsiteY226" fmla="*/ 109156 h 3153687"/>
                <a:gd name="connsiteX227" fmla="*/ 870191 w 2763527"/>
                <a:gd name="connsiteY227" fmla="*/ 109986 h 3153687"/>
                <a:gd name="connsiteX228" fmla="*/ 876904 w 2763527"/>
                <a:gd name="connsiteY228" fmla="*/ 111231 h 3153687"/>
                <a:gd name="connsiteX229" fmla="*/ 878980 w 2763527"/>
                <a:gd name="connsiteY229" fmla="*/ 111438 h 3153687"/>
                <a:gd name="connsiteX230" fmla="*/ 881956 w 2763527"/>
                <a:gd name="connsiteY230" fmla="*/ 111577 h 3153687"/>
                <a:gd name="connsiteX231" fmla="*/ 882441 w 2763527"/>
                <a:gd name="connsiteY231" fmla="*/ 111577 h 3153687"/>
                <a:gd name="connsiteX232" fmla="*/ 884932 w 2763527"/>
                <a:gd name="connsiteY232" fmla="*/ 111369 h 3153687"/>
                <a:gd name="connsiteX233" fmla="*/ 886317 w 2763527"/>
                <a:gd name="connsiteY233" fmla="*/ 111093 h 3153687"/>
                <a:gd name="connsiteX234" fmla="*/ 890123 w 2763527"/>
                <a:gd name="connsiteY234" fmla="*/ 109778 h 3153687"/>
                <a:gd name="connsiteX235" fmla="*/ 891507 w 2763527"/>
                <a:gd name="connsiteY235" fmla="*/ 109087 h 3153687"/>
                <a:gd name="connsiteX236" fmla="*/ 893445 w 2763527"/>
                <a:gd name="connsiteY236" fmla="*/ 107842 h 3153687"/>
                <a:gd name="connsiteX237" fmla="*/ 894068 w 2763527"/>
                <a:gd name="connsiteY237" fmla="*/ 107357 h 3153687"/>
                <a:gd name="connsiteX238" fmla="*/ 899397 w 2763527"/>
                <a:gd name="connsiteY238" fmla="*/ 109917 h 3153687"/>
                <a:gd name="connsiteX239" fmla="*/ 903965 w 2763527"/>
                <a:gd name="connsiteY239" fmla="*/ 110954 h 3153687"/>
                <a:gd name="connsiteX240" fmla="*/ 906665 w 2763527"/>
                <a:gd name="connsiteY240" fmla="*/ 111300 h 3153687"/>
                <a:gd name="connsiteX241" fmla="*/ 911855 w 2763527"/>
                <a:gd name="connsiteY241" fmla="*/ 111438 h 3153687"/>
                <a:gd name="connsiteX242" fmla="*/ 912202 w 2763527"/>
                <a:gd name="connsiteY242" fmla="*/ 111438 h 3153687"/>
                <a:gd name="connsiteX243" fmla="*/ 913032 w 2763527"/>
                <a:gd name="connsiteY243" fmla="*/ 111438 h 3153687"/>
                <a:gd name="connsiteX244" fmla="*/ 918638 w 2763527"/>
                <a:gd name="connsiteY244" fmla="*/ 111093 h 3153687"/>
                <a:gd name="connsiteX245" fmla="*/ 921337 w 2763527"/>
                <a:gd name="connsiteY245" fmla="*/ 110678 h 3153687"/>
                <a:gd name="connsiteX246" fmla="*/ 926597 w 2763527"/>
                <a:gd name="connsiteY246" fmla="*/ 109294 h 3153687"/>
                <a:gd name="connsiteX247" fmla="*/ 930612 w 2763527"/>
                <a:gd name="connsiteY247" fmla="*/ 107565 h 3153687"/>
                <a:gd name="connsiteX248" fmla="*/ 934834 w 2763527"/>
                <a:gd name="connsiteY248" fmla="*/ 104798 h 3153687"/>
                <a:gd name="connsiteX249" fmla="*/ 938502 w 2763527"/>
                <a:gd name="connsiteY249" fmla="*/ 101339 h 3153687"/>
                <a:gd name="connsiteX250" fmla="*/ 940094 w 2763527"/>
                <a:gd name="connsiteY250" fmla="*/ 99195 h 3153687"/>
                <a:gd name="connsiteX251" fmla="*/ 956220 w 2763527"/>
                <a:gd name="connsiteY251" fmla="*/ 99541 h 3153687"/>
                <a:gd name="connsiteX252" fmla="*/ 963695 w 2763527"/>
                <a:gd name="connsiteY252" fmla="*/ 100717 h 3153687"/>
                <a:gd name="connsiteX253" fmla="*/ 970962 w 2763527"/>
                <a:gd name="connsiteY253" fmla="*/ 102792 h 3153687"/>
                <a:gd name="connsiteX254" fmla="*/ 984942 w 2763527"/>
                <a:gd name="connsiteY254" fmla="*/ 108879 h 3153687"/>
                <a:gd name="connsiteX255" fmla="*/ 986950 w 2763527"/>
                <a:gd name="connsiteY255" fmla="*/ 109571 h 3153687"/>
                <a:gd name="connsiteX256" fmla="*/ 992210 w 2763527"/>
                <a:gd name="connsiteY256" fmla="*/ 110954 h 3153687"/>
                <a:gd name="connsiteX257" fmla="*/ 994078 w 2763527"/>
                <a:gd name="connsiteY257" fmla="*/ 111300 h 3153687"/>
                <a:gd name="connsiteX258" fmla="*/ 1015395 w 2763527"/>
                <a:gd name="connsiteY258" fmla="*/ 113860 h 3153687"/>
                <a:gd name="connsiteX259" fmla="*/ 1017956 w 2763527"/>
                <a:gd name="connsiteY259" fmla="*/ 114620 h 3153687"/>
                <a:gd name="connsiteX260" fmla="*/ 1025846 w 2763527"/>
                <a:gd name="connsiteY260" fmla="*/ 117941 h 3153687"/>
                <a:gd name="connsiteX261" fmla="*/ 1026884 w 2763527"/>
                <a:gd name="connsiteY261" fmla="*/ 118287 h 3153687"/>
                <a:gd name="connsiteX262" fmla="*/ 1031245 w 2763527"/>
                <a:gd name="connsiteY262" fmla="*/ 119739 h 3153687"/>
                <a:gd name="connsiteX263" fmla="*/ 1032836 w 2763527"/>
                <a:gd name="connsiteY263" fmla="*/ 120154 h 3153687"/>
                <a:gd name="connsiteX264" fmla="*/ 1053184 w 2763527"/>
                <a:gd name="connsiteY264" fmla="*/ 124236 h 3153687"/>
                <a:gd name="connsiteX265" fmla="*/ 1054776 w 2763527"/>
                <a:gd name="connsiteY265" fmla="*/ 124443 h 3153687"/>
                <a:gd name="connsiteX266" fmla="*/ 1075401 w 2763527"/>
                <a:gd name="connsiteY266" fmla="*/ 126034 h 3153687"/>
                <a:gd name="connsiteX267" fmla="*/ 1076509 w 2763527"/>
                <a:gd name="connsiteY267" fmla="*/ 126034 h 3153687"/>
                <a:gd name="connsiteX268" fmla="*/ 1085575 w 2763527"/>
                <a:gd name="connsiteY268" fmla="*/ 122645 h 3153687"/>
                <a:gd name="connsiteX269" fmla="*/ 1086198 w 2763527"/>
                <a:gd name="connsiteY269" fmla="*/ 122783 h 3153687"/>
                <a:gd name="connsiteX270" fmla="*/ 1087582 w 2763527"/>
                <a:gd name="connsiteY270" fmla="*/ 123198 h 3153687"/>
                <a:gd name="connsiteX271" fmla="*/ 1087582 w 2763527"/>
                <a:gd name="connsiteY271" fmla="*/ 123198 h 3153687"/>
                <a:gd name="connsiteX272" fmla="*/ 1086406 w 2763527"/>
                <a:gd name="connsiteY272" fmla="*/ 124028 h 3153687"/>
                <a:gd name="connsiteX273" fmla="*/ 1082045 w 2763527"/>
                <a:gd name="connsiteY273" fmla="*/ 129493 h 3153687"/>
                <a:gd name="connsiteX274" fmla="*/ 1082045 w 2763527"/>
                <a:gd name="connsiteY274" fmla="*/ 129493 h 3153687"/>
                <a:gd name="connsiteX275" fmla="*/ 1080800 w 2763527"/>
                <a:gd name="connsiteY275" fmla="*/ 130600 h 3153687"/>
                <a:gd name="connsiteX276" fmla="*/ 1079831 w 2763527"/>
                <a:gd name="connsiteY276" fmla="*/ 131499 h 3153687"/>
                <a:gd name="connsiteX277" fmla="*/ 1076093 w 2763527"/>
                <a:gd name="connsiteY277" fmla="*/ 145126 h 3153687"/>
                <a:gd name="connsiteX278" fmla="*/ 1086198 w 2763527"/>
                <a:gd name="connsiteY278" fmla="*/ 154949 h 3153687"/>
                <a:gd name="connsiteX279" fmla="*/ 1110007 w 2763527"/>
                <a:gd name="connsiteY279" fmla="*/ 160621 h 3153687"/>
                <a:gd name="connsiteX280" fmla="*/ 1112498 w 2763527"/>
                <a:gd name="connsiteY280" fmla="*/ 160967 h 3153687"/>
                <a:gd name="connsiteX281" fmla="*/ 1141152 w 2763527"/>
                <a:gd name="connsiteY281" fmla="*/ 162489 h 3153687"/>
                <a:gd name="connsiteX282" fmla="*/ 1141913 w 2763527"/>
                <a:gd name="connsiteY282" fmla="*/ 162489 h 3153687"/>
                <a:gd name="connsiteX283" fmla="*/ 1142467 w 2763527"/>
                <a:gd name="connsiteY283" fmla="*/ 162489 h 3153687"/>
                <a:gd name="connsiteX284" fmla="*/ 1147104 w 2763527"/>
                <a:gd name="connsiteY284" fmla="*/ 162281 h 3153687"/>
                <a:gd name="connsiteX285" fmla="*/ 1148142 w 2763527"/>
                <a:gd name="connsiteY285" fmla="*/ 162212 h 3153687"/>
                <a:gd name="connsiteX286" fmla="*/ 1170636 w 2763527"/>
                <a:gd name="connsiteY286" fmla="*/ 159652 h 3153687"/>
                <a:gd name="connsiteX287" fmla="*/ 1172712 w 2763527"/>
                <a:gd name="connsiteY287" fmla="*/ 159237 h 3153687"/>
                <a:gd name="connsiteX288" fmla="*/ 1176449 w 2763527"/>
                <a:gd name="connsiteY288" fmla="*/ 158200 h 3153687"/>
                <a:gd name="connsiteX289" fmla="*/ 1176726 w 2763527"/>
                <a:gd name="connsiteY289" fmla="*/ 158200 h 3153687"/>
                <a:gd name="connsiteX290" fmla="*/ 1179702 w 2763527"/>
                <a:gd name="connsiteY290" fmla="*/ 158477 h 3153687"/>
                <a:gd name="connsiteX291" fmla="*/ 1181363 w 2763527"/>
                <a:gd name="connsiteY291" fmla="*/ 158546 h 3153687"/>
                <a:gd name="connsiteX292" fmla="*/ 1183509 w 2763527"/>
                <a:gd name="connsiteY292" fmla="*/ 158407 h 3153687"/>
                <a:gd name="connsiteX293" fmla="*/ 1185793 w 2763527"/>
                <a:gd name="connsiteY293" fmla="*/ 158062 h 3153687"/>
                <a:gd name="connsiteX294" fmla="*/ 1188354 w 2763527"/>
                <a:gd name="connsiteY294" fmla="*/ 157439 h 3153687"/>
                <a:gd name="connsiteX295" fmla="*/ 1191053 w 2763527"/>
                <a:gd name="connsiteY295" fmla="*/ 156470 h 3153687"/>
                <a:gd name="connsiteX296" fmla="*/ 1192506 w 2763527"/>
                <a:gd name="connsiteY296" fmla="*/ 155848 h 3153687"/>
                <a:gd name="connsiteX297" fmla="*/ 1196936 w 2763527"/>
                <a:gd name="connsiteY297" fmla="*/ 153704 h 3153687"/>
                <a:gd name="connsiteX298" fmla="*/ 1201158 w 2763527"/>
                <a:gd name="connsiteY298" fmla="*/ 156885 h 3153687"/>
                <a:gd name="connsiteX299" fmla="*/ 1202473 w 2763527"/>
                <a:gd name="connsiteY299" fmla="*/ 157785 h 3153687"/>
                <a:gd name="connsiteX300" fmla="*/ 1203857 w 2763527"/>
                <a:gd name="connsiteY300" fmla="*/ 158615 h 3153687"/>
                <a:gd name="connsiteX301" fmla="*/ 1208356 w 2763527"/>
                <a:gd name="connsiteY301" fmla="*/ 160275 h 3153687"/>
                <a:gd name="connsiteX302" fmla="*/ 1210086 w 2763527"/>
                <a:gd name="connsiteY302" fmla="*/ 160621 h 3153687"/>
                <a:gd name="connsiteX303" fmla="*/ 1211263 w 2763527"/>
                <a:gd name="connsiteY303" fmla="*/ 160759 h 3153687"/>
                <a:gd name="connsiteX304" fmla="*/ 1211401 w 2763527"/>
                <a:gd name="connsiteY304" fmla="*/ 161105 h 3153687"/>
                <a:gd name="connsiteX305" fmla="*/ 1216176 w 2763527"/>
                <a:gd name="connsiteY305" fmla="*/ 167884 h 3153687"/>
                <a:gd name="connsiteX306" fmla="*/ 1217699 w 2763527"/>
                <a:gd name="connsiteY306" fmla="*/ 169060 h 3153687"/>
                <a:gd name="connsiteX307" fmla="*/ 1219637 w 2763527"/>
                <a:gd name="connsiteY307" fmla="*/ 170305 h 3153687"/>
                <a:gd name="connsiteX308" fmla="*/ 1223098 w 2763527"/>
                <a:gd name="connsiteY308" fmla="*/ 179298 h 3153687"/>
                <a:gd name="connsiteX309" fmla="*/ 1244761 w 2763527"/>
                <a:gd name="connsiteY309" fmla="*/ 203716 h 3153687"/>
                <a:gd name="connsiteX310" fmla="*/ 1247321 w 2763527"/>
                <a:gd name="connsiteY310" fmla="*/ 205999 h 3153687"/>
                <a:gd name="connsiteX311" fmla="*/ 1251336 w 2763527"/>
                <a:gd name="connsiteY311" fmla="*/ 208766 h 3153687"/>
                <a:gd name="connsiteX312" fmla="*/ 1259087 w 2763527"/>
                <a:gd name="connsiteY312" fmla="*/ 211187 h 3153687"/>
                <a:gd name="connsiteX313" fmla="*/ 1268846 w 2763527"/>
                <a:gd name="connsiteY313" fmla="*/ 207175 h 3153687"/>
                <a:gd name="connsiteX314" fmla="*/ 1270646 w 2763527"/>
                <a:gd name="connsiteY314" fmla="*/ 189674 h 3153687"/>
                <a:gd name="connsiteX315" fmla="*/ 1270023 w 2763527"/>
                <a:gd name="connsiteY315" fmla="*/ 188774 h 3153687"/>
                <a:gd name="connsiteX316" fmla="*/ 1271130 w 2763527"/>
                <a:gd name="connsiteY316" fmla="*/ 187737 h 3153687"/>
                <a:gd name="connsiteX317" fmla="*/ 1273691 w 2763527"/>
                <a:gd name="connsiteY317" fmla="*/ 172173 h 3153687"/>
                <a:gd name="connsiteX318" fmla="*/ 1268638 w 2763527"/>
                <a:gd name="connsiteY318" fmla="*/ 161520 h 3153687"/>
                <a:gd name="connsiteX319" fmla="*/ 1267393 w 2763527"/>
                <a:gd name="connsiteY319" fmla="*/ 159376 h 3153687"/>
                <a:gd name="connsiteX320" fmla="*/ 1266424 w 2763527"/>
                <a:gd name="connsiteY320" fmla="*/ 158062 h 3153687"/>
                <a:gd name="connsiteX321" fmla="*/ 1265732 w 2763527"/>
                <a:gd name="connsiteY321" fmla="*/ 157162 h 3153687"/>
                <a:gd name="connsiteX322" fmla="*/ 1265316 w 2763527"/>
                <a:gd name="connsiteY322" fmla="*/ 156678 h 3153687"/>
                <a:gd name="connsiteX323" fmla="*/ 1265316 w 2763527"/>
                <a:gd name="connsiteY323" fmla="*/ 156332 h 3153687"/>
                <a:gd name="connsiteX324" fmla="*/ 1265039 w 2763527"/>
                <a:gd name="connsiteY324" fmla="*/ 154534 h 3153687"/>
                <a:gd name="connsiteX325" fmla="*/ 1264763 w 2763527"/>
                <a:gd name="connsiteY325" fmla="*/ 153219 h 3153687"/>
                <a:gd name="connsiteX326" fmla="*/ 1263309 w 2763527"/>
                <a:gd name="connsiteY326" fmla="*/ 149346 h 3153687"/>
                <a:gd name="connsiteX327" fmla="*/ 1266424 w 2763527"/>
                <a:gd name="connsiteY327" fmla="*/ 148723 h 3153687"/>
                <a:gd name="connsiteX328" fmla="*/ 1267877 w 2763527"/>
                <a:gd name="connsiteY328" fmla="*/ 148377 h 3153687"/>
                <a:gd name="connsiteX329" fmla="*/ 1272584 w 2763527"/>
                <a:gd name="connsiteY329" fmla="*/ 146924 h 3153687"/>
                <a:gd name="connsiteX330" fmla="*/ 1275352 w 2763527"/>
                <a:gd name="connsiteY330" fmla="*/ 145679 h 3153687"/>
                <a:gd name="connsiteX331" fmla="*/ 1275490 w 2763527"/>
                <a:gd name="connsiteY331" fmla="*/ 145679 h 3153687"/>
                <a:gd name="connsiteX332" fmla="*/ 1277982 w 2763527"/>
                <a:gd name="connsiteY332" fmla="*/ 145472 h 3153687"/>
                <a:gd name="connsiteX333" fmla="*/ 1278951 w 2763527"/>
                <a:gd name="connsiteY333" fmla="*/ 145264 h 3153687"/>
                <a:gd name="connsiteX334" fmla="*/ 1288640 w 2763527"/>
                <a:gd name="connsiteY334" fmla="*/ 138209 h 3153687"/>
                <a:gd name="connsiteX335" fmla="*/ 1289056 w 2763527"/>
                <a:gd name="connsiteY335" fmla="*/ 138070 h 3153687"/>
                <a:gd name="connsiteX336" fmla="*/ 1291409 w 2763527"/>
                <a:gd name="connsiteY336" fmla="*/ 137033 h 3153687"/>
                <a:gd name="connsiteX337" fmla="*/ 1293278 w 2763527"/>
                <a:gd name="connsiteY337" fmla="*/ 138416 h 3153687"/>
                <a:gd name="connsiteX338" fmla="*/ 1297638 w 2763527"/>
                <a:gd name="connsiteY338" fmla="*/ 140560 h 3153687"/>
                <a:gd name="connsiteX339" fmla="*/ 1299507 w 2763527"/>
                <a:gd name="connsiteY339" fmla="*/ 141114 h 3153687"/>
                <a:gd name="connsiteX340" fmla="*/ 1301098 w 2763527"/>
                <a:gd name="connsiteY340" fmla="*/ 141460 h 3153687"/>
                <a:gd name="connsiteX341" fmla="*/ 1301306 w 2763527"/>
                <a:gd name="connsiteY341" fmla="*/ 141598 h 3153687"/>
                <a:gd name="connsiteX342" fmla="*/ 1301998 w 2763527"/>
                <a:gd name="connsiteY342" fmla="*/ 142013 h 3153687"/>
                <a:gd name="connsiteX343" fmla="*/ 1304559 w 2763527"/>
                <a:gd name="connsiteY343" fmla="*/ 143189 h 3153687"/>
                <a:gd name="connsiteX344" fmla="*/ 1304836 w 2763527"/>
                <a:gd name="connsiteY344" fmla="*/ 143189 h 3153687"/>
                <a:gd name="connsiteX345" fmla="*/ 1307327 w 2763527"/>
                <a:gd name="connsiteY345" fmla="*/ 145541 h 3153687"/>
                <a:gd name="connsiteX346" fmla="*/ 1310580 w 2763527"/>
                <a:gd name="connsiteY346" fmla="*/ 147755 h 3153687"/>
                <a:gd name="connsiteX347" fmla="*/ 1312726 w 2763527"/>
                <a:gd name="connsiteY347" fmla="*/ 148792 h 3153687"/>
                <a:gd name="connsiteX348" fmla="*/ 1316117 w 2763527"/>
                <a:gd name="connsiteY348" fmla="*/ 149968 h 3153687"/>
                <a:gd name="connsiteX349" fmla="*/ 1319232 w 2763527"/>
                <a:gd name="connsiteY349" fmla="*/ 150591 h 3153687"/>
                <a:gd name="connsiteX350" fmla="*/ 1321723 w 2763527"/>
                <a:gd name="connsiteY350" fmla="*/ 150867 h 3153687"/>
                <a:gd name="connsiteX351" fmla="*/ 1324699 w 2763527"/>
                <a:gd name="connsiteY351" fmla="*/ 150867 h 3153687"/>
                <a:gd name="connsiteX352" fmla="*/ 1324838 w 2763527"/>
                <a:gd name="connsiteY352" fmla="*/ 150867 h 3153687"/>
                <a:gd name="connsiteX353" fmla="*/ 1326707 w 2763527"/>
                <a:gd name="connsiteY353" fmla="*/ 150729 h 3153687"/>
                <a:gd name="connsiteX354" fmla="*/ 1336188 w 2763527"/>
                <a:gd name="connsiteY354" fmla="*/ 149484 h 3153687"/>
                <a:gd name="connsiteX355" fmla="*/ 1344425 w 2763527"/>
                <a:gd name="connsiteY355" fmla="*/ 154949 h 3153687"/>
                <a:gd name="connsiteX356" fmla="*/ 1346362 w 2763527"/>
                <a:gd name="connsiteY356" fmla="*/ 155986 h 3153687"/>
                <a:gd name="connsiteX357" fmla="*/ 1348785 w 2763527"/>
                <a:gd name="connsiteY357" fmla="*/ 157093 h 3153687"/>
                <a:gd name="connsiteX358" fmla="*/ 1350377 w 2763527"/>
                <a:gd name="connsiteY358" fmla="*/ 157716 h 3153687"/>
                <a:gd name="connsiteX359" fmla="*/ 1353699 w 2763527"/>
                <a:gd name="connsiteY359" fmla="*/ 158753 h 3153687"/>
                <a:gd name="connsiteX360" fmla="*/ 1355498 w 2763527"/>
                <a:gd name="connsiteY360" fmla="*/ 159168 h 3153687"/>
                <a:gd name="connsiteX361" fmla="*/ 1358474 w 2763527"/>
                <a:gd name="connsiteY361" fmla="*/ 159652 h 3153687"/>
                <a:gd name="connsiteX362" fmla="*/ 1360135 w 2763527"/>
                <a:gd name="connsiteY362" fmla="*/ 159860 h 3153687"/>
                <a:gd name="connsiteX363" fmla="*/ 1365880 w 2763527"/>
                <a:gd name="connsiteY363" fmla="*/ 160137 h 3153687"/>
                <a:gd name="connsiteX364" fmla="*/ 1366987 w 2763527"/>
                <a:gd name="connsiteY364" fmla="*/ 160275 h 3153687"/>
                <a:gd name="connsiteX365" fmla="*/ 1371140 w 2763527"/>
                <a:gd name="connsiteY365" fmla="*/ 161451 h 3153687"/>
                <a:gd name="connsiteX366" fmla="*/ 1373355 w 2763527"/>
                <a:gd name="connsiteY366" fmla="*/ 161866 h 3153687"/>
                <a:gd name="connsiteX367" fmla="*/ 1375985 w 2763527"/>
                <a:gd name="connsiteY367" fmla="*/ 162143 h 3153687"/>
                <a:gd name="connsiteX368" fmla="*/ 1377507 w 2763527"/>
                <a:gd name="connsiteY368" fmla="*/ 162212 h 3153687"/>
                <a:gd name="connsiteX369" fmla="*/ 1379168 w 2763527"/>
                <a:gd name="connsiteY369" fmla="*/ 162073 h 3153687"/>
                <a:gd name="connsiteX370" fmla="*/ 1384705 w 2763527"/>
                <a:gd name="connsiteY370" fmla="*/ 161382 h 3153687"/>
                <a:gd name="connsiteX371" fmla="*/ 1386643 w 2763527"/>
                <a:gd name="connsiteY371" fmla="*/ 160967 h 3153687"/>
                <a:gd name="connsiteX372" fmla="*/ 1397509 w 2763527"/>
                <a:gd name="connsiteY372" fmla="*/ 157992 h 3153687"/>
                <a:gd name="connsiteX373" fmla="*/ 1401385 w 2763527"/>
                <a:gd name="connsiteY373" fmla="*/ 157301 h 3153687"/>
                <a:gd name="connsiteX374" fmla="*/ 1405815 w 2763527"/>
                <a:gd name="connsiteY374" fmla="*/ 157301 h 3153687"/>
                <a:gd name="connsiteX375" fmla="*/ 1410590 w 2763527"/>
                <a:gd name="connsiteY375" fmla="*/ 157716 h 3153687"/>
                <a:gd name="connsiteX376" fmla="*/ 1422425 w 2763527"/>
                <a:gd name="connsiteY376" fmla="*/ 160206 h 3153687"/>
                <a:gd name="connsiteX377" fmla="*/ 1423464 w 2763527"/>
                <a:gd name="connsiteY377" fmla="*/ 160413 h 3153687"/>
                <a:gd name="connsiteX378" fmla="*/ 1426716 w 2763527"/>
                <a:gd name="connsiteY378" fmla="*/ 160828 h 3153687"/>
                <a:gd name="connsiteX379" fmla="*/ 1428516 w 2763527"/>
                <a:gd name="connsiteY379" fmla="*/ 160967 h 3153687"/>
                <a:gd name="connsiteX380" fmla="*/ 1429762 w 2763527"/>
                <a:gd name="connsiteY380" fmla="*/ 160967 h 3153687"/>
                <a:gd name="connsiteX381" fmla="*/ 1432530 w 2763527"/>
                <a:gd name="connsiteY381" fmla="*/ 160690 h 3153687"/>
                <a:gd name="connsiteX382" fmla="*/ 1434883 w 2763527"/>
                <a:gd name="connsiteY382" fmla="*/ 160275 h 3153687"/>
                <a:gd name="connsiteX383" fmla="*/ 1439659 w 2763527"/>
                <a:gd name="connsiteY383" fmla="*/ 158961 h 3153687"/>
                <a:gd name="connsiteX384" fmla="*/ 1440766 w 2763527"/>
                <a:gd name="connsiteY384" fmla="*/ 158822 h 3153687"/>
                <a:gd name="connsiteX385" fmla="*/ 1441874 w 2763527"/>
                <a:gd name="connsiteY385" fmla="*/ 158822 h 3153687"/>
                <a:gd name="connsiteX386" fmla="*/ 1444434 w 2763527"/>
                <a:gd name="connsiteY386" fmla="*/ 158407 h 3153687"/>
                <a:gd name="connsiteX387" fmla="*/ 1447203 w 2763527"/>
                <a:gd name="connsiteY387" fmla="*/ 160137 h 3153687"/>
                <a:gd name="connsiteX388" fmla="*/ 1452671 w 2763527"/>
                <a:gd name="connsiteY388" fmla="*/ 162765 h 3153687"/>
                <a:gd name="connsiteX389" fmla="*/ 1458692 w 2763527"/>
                <a:gd name="connsiteY389" fmla="*/ 164149 h 3153687"/>
                <a:gd name="connsiteX390" fmla="*/ 1459176 w 2763527"/>
                <a:gd name="connsiteY390" fmla="*/ 164149 h 3153687"/>
                <a:gd name="connsiteX391" fmla="*/ 1465129 w 2763527"/>
                <a:gd name="connsiteY391" fmla="*/ 163941 h 3153687"/>
                <a:gd name="connsiteX392" fmla="*/ 1472603 w 2763527"/>
                <a:gd name="connsiteY392" fmla="*/ 161382 h 3153687"/>
                <a:gd name="connsiteX393" fmla="*/ 1473365 w 2763527"/>
                <a:gd name="connsiteY393" fmla="*/ 160828 h 3153687"/>
                <a:gd name="connsiteX394" fmla="*/ 1473434 w 2763527"/>
                <a:gd name="connsiteY394" fmla="*/ 161036 h 3153687"/>
                <a:gd name="connsiteX395" fmla="*/ 1473988 w 2763527"/>
                <a:gd name="connsiteY395" fmla="*/ 162489 h 3153687"/>
                <a:gd name="connsiteX396" fmla="*/ 1471496 w 2763527"/>
                <a:gd name="connsiteY396" fmla="*/ 166708 h 3153687"/>
                <a:gd name="connsiteX397" fmla="*/ 1472050 w 2763527"/>
                <a:gd name="connsiteY397" fmla="*/ 177707 h 3153687"/>
                <a:gd name="connsiteX398" fmla="*/ 1473226 w 2763527"/>
                <a:gd name="connsiteY398" fmla="*/ 180128 h 3153687"/>
                <a:gd name="connsiteX399" fmla="*/ 1475095 w 2763527"/>
                <a:gd name="connsiteY399" fmla="*/ 182964 h 3153687"/>
                <a:gd name="connsiteX400" fmla="*/ 1478002 w 2763527"/>
                <a:gd name="connsiteY400" fmla="*/ 186422 h 3153687"/>
                <a:gd name="connsiteX401" fmla="*/ 1480078 w 2763527"/>
                <a:gd name="connsiteY401" fmla="*/ 188429 h 3153687"/>
                <a:gd name="connsiteX402" fmla="*/ 1483331 w 2763527"/>
                <a:gd name="connsiteY402" fmla="*/ 190919 h 3153687"/>
                <a:gd name="connsiteX403" fmla="*/ 1483539 w 2763527"/>
                <a:gd name="connsiteY403" fmla="*/ 191126 h 3153687"/>
                <a:gd name="connsiteX404" fmla="*/ 1483816 w 2763527"/>
                <a:gd name="connsiteY404" fmla="*/ 192095 h 3153687"/>
                <a:gd name="connsiteX405" fmla="*/ 1497104 w 2763527"/>
                <a:gd name="connsiteY405" fmla="*/ 202125 h 3153687"/>
                <a:gd name="connsiteX406" fmla="*/ 1497519 w 2763527"/>
                <a:gd name="connsiteY406" fmla="*/ 202125 h 3153687"/>
                <a:gd name="connsiteX407" fmla="*/ 1510600 w 2763527"/>
                <a:gd name="connsiteY407" fmla="*/ 191265 h 3153687"/>
                <a:gd name="connsiteX408" fmla="*/ 1511362 w 2763527"/>
                <a:gd name="connsiteY408" fmla="*/ 187737 h 3153687"/>
                <a:gd name="connsiteX409" fmla="*/ 1516691 w 2763527"/>
                <a:gd name="connsiteY409" fmla="*/ 182687 h 3153687"/>
                <a:gd name="connsiteX410" fmla="*/ 1518283 w 2763527"/>
                <a:gd name="connsiteY410" fmla="*/ 180059 h 3153687"/>
                <a:gd name="connsiteX411" fmla="*/ 1519944 w 2763527"/>
                <a:gd name="connsiteY411" fmla="*/ 176046 h 3153687"/>
                <a:gd name="connsiteX412" fmla="*/ 1520913 w 2763527"/>
                <a:gd name="connsiteY412" fmla="*/ 171896 h 3153687"/>
                <a:gd name="connsiteX413" fmla="*/ 1521259 w 2763527"/>
                <a:gd name="connsiteY413" fmla="*/ 169890 h 3153687"/>
                <a:gd name="connsiteX414" fmla="*/ 1521605 w 2763527"/>
                <a:gd name="connsiteY414" fmla="*/ 165532 h 3153687"/>
                <a:gd name="connsiteX415" fmla="*/ 1521605 w 2763527"/>
                <a:gd name="connsiteY415" fmla="*/ 163803 h 3153687"/>
                <a:gd name="connsiteX416" fmla="*/ 1521466 w 2763527"/>
                <a:gd name="connsiteY416" fmla="*/ 160413 h 3153687"/>
                <a:gd name="connsiteX417" fmla="*/ 1521190 w 2763527"/>
                <a:gd name="connsiteY417" fmla="*/ 158062 h 3153687"/>
                <a:gd name="connsiteX418" fmla="*/ 1520774 w 2763527"/>
                <a:gd name="connsiteY418" fmla="*/ 156194 h 3153687"/>
                <a:gd name="connsiteX419" fmla="*/ 1520428 w 2763527"/>
                <a:gd name="connsiteY419" fmla="*/ 154949 h 3153687"/>
                <a:gd name="connsiteX420" fmla="*/ 1519805 w 2763527"/>
                <a:gd name="connsiteY420" fmla="*/ 153012 h 3153687"/>
                <a:gd name="connsiteX421" fmla="*/ 1519528 w 2763527"/>
                <a:gd name="connsiteY421" fmla="*/ 152182 h 3153687"/>
                <a:gd name="connsiteX422" fmla="*/ 1518836 w 2763527"/>
                <a:gd name="connsiteY422" fmla="*/ 150314 h 3153687"/>
                <a:gd name="connsiteX423" fmla="*/ 1518421 w 2763527"/>
                <a:gd name="connsiteY423" fmla="*/ 149276 h 3153687"/>
                <a:gd name="connsiteX424" fmla="*/ 1520221 w 2763527"/>
                <a:gd name="connsiteY424" fmla="*/ 148931 h 3153687"/>
                <a:gd name="connsiteX425" fmla="*/ 1523958 w 2763527"/>
                <a:gd name="connsiteY425" fmla="*/ 147893 h 3153687"/>
                <a:gd name="connsiteX426" fmla="*/ 1527834 w 2763527"/>
                <a:gd name="connsiteY426" fmla="*/ 146164 h 3153687"/>
                <a:gd name="connsiteX427" fmla="*/ 1531087 w 2763527"/>
                <a:gd name="connsiteY427" fmla="*/ 144088 h 3153687"/>
                <a:gd name="connsiteX428" fmla="*/ 1532471 w 2763527"/>
                <a:gd name="connsiteY428" fmla="*/ 143051 h 3153687"/>
                <a:gd name="connsiteX429" fmla="*/ 1540430 w 2763527"/>
                <a:gd name="connsiteY429" fmla="*/ 136341 h 3153687"/>
                <a:gd name="connsiteX430" fmla="*/ 1541884 w 2763527"/>
                <a:gd name="connsiteY430" fmla="*/ 135442 h 3153687"/>
                <a:gd name="connsiteX431" fmla="*/ 1547836 w 2763527"/>
                <a:gd name="connsiteY431" fmla="*/ 132952 h 3153687"/>
                <a:gd name="connsiteX432" fmla="*/ 1549428 w 2763527"/>
                <a:gd name="connsiteY432" fmla="*/ 132121 h 3153687"/>
                <a:gd name="connsiteX433" fmla="*/ 1552681 w 2763527"/>
                <a:gd name="connsiteY433" fmla="*/ 130254 h 3153687"/>
                <a:gd name="connsiteX434" fmla="*/ 1559186 w 2763527"/>
                <a:gd name="connsiteY434" fmla="*/ 115036 h 3153687"/>
                <a:gd name="connsiteX435" fmla="*/ 1554480 w 2763527"/>
                <a:gd name="connsiteY435" fmla="*/ 107565 h 3153687"/>
                <a:gd name="connsiteX436" fmla="*/ 1555241 w 2763527"/>
                <a:gd name="connsiteY436" fmla="*/ 106873 h 3153687"/>
                <a:gd name="connsiteX437" fmla="*/ 1558494 w 2763527"/>
                <a:gd name="connsiteY437" fmla="*/ 102723 h 3153687"/>
                <a:gd name="connsiteX438" fmla="*/ 1558633 w 2763527"/>
                <a:gd name="connsiteY438" fmla="*/ 102723 h 3153687"/>
                <a:gd name="connsiteX439" fmla="*/ 1560709 w 2763527"/>
                <a:gd name="connsiteY439" fmla="*/ 102930 h 3153687"/>
                <a:gd name="connsiteX440" fmla="*/ 1561886 w 2763527"/>
                <a:gd name="connsiteY440" fmla="*/ 102930 h 3153687"/>
                <a:gd name="connsiteX441" fmla="*/ 1565415 w 2763527"/>
                <a:gd name="connsiteY441" fmla="*/ 102654 h 3153687"/>
                <a:gd name="connsiteX442" fmla="*/ 1574136 w 2763527"/>
                <a:gd name="connsiteY442" fmla="*/ 105766 h 3153687"/>
                <a:gd name="connsiteX443" fmla="*/ 1574828 w 2763527"/>
                <a:gd name="connsiteY443" fmla="*/ 105766 h 3153687"/>
                <a:gd name="connsiteX444" fmla="*/ 1579465 w 2763527"/>
                <a:gd name="connsiteY444" fmla="*/ 105559 h 3153687"/>
                <a:gd name="connsiteX445" fmla="*/ 1585694 w 2763527"/>
                <a:gd name="connsiteY445" fmla="*/ 111577 h 3153687"/>
                <a:gd name="connsiteX446" fmla="*/ 1592131 w 2763527"/>
                <a:gd name="connsiteY446" fmla="*/ 114690 h 3153687"/>
                <a:gd name="connsiteX447" fmla="*/ 1591785 w 2763527"/>
                <a:gd name="connsiteY447" fmla="*/ 116903 h 3153687"/>
                <a:gd name="connsiteX448" fmla="*/ 1591646 w 2763527"/>
                <a:gd name="connsiteY448" fmla="*/ 119947 h 3153687"/>
                <a:gd name="connsiteX449" fmla="*/ 1591854 w 2763527"/>
                <a:gd name="connsiteY449" fmla="*/ 123267 h 3153687"/>
                <a:gd name="connsiteX450" fmla="*/ 1594415 w 2763527"/>
                <a:gd name="connsiteY450" fmla="*/ 130600 h 3153687"/>
                <a:gd name="connsiteX451" fmla="*/ 1595522 w 2763527"/>
                <a:gd name="connsiteY451" fmla="*/ 132121 h 3153687"/>
                <a:gd name="connsiteX452" fmla="*/ 1596768 w 2763527"/>
                <a:gd name="connsiteY452" fmla="*/ 133574 h 3153687"/>
                <a:gd name="connsiteX453" fmla="*/ 1599052 w 2763527"/>
                <a:gd name="connsiteY453" fmla="*/ 135995 h 3153687"/>
                <a:gd name="connsiteX454" fmla="*/ 1599952 w 2763527"/>
                <a:gd name="connsiteY454" fmla="*/ 136894 h 3153687"/>
                <a:gd name="connsiteX455" fmla="*/ 1602443 w 2763527"/>
                <a:gd name="connsiteY455" fmla="*/ 139108 h 3153687"/>
                <a:gd name="connsiteX456" fmla="*/ 1605350 w 2763527"/>
                <a:gd name="connsiteY456" fmla="*/ 141045 h 3153687"/>
                <a:gd name="connsiteX457" fmla="*/ 1607150 w 2763527"/>
                <a:gd name="connsiteY457" fmla="*/ 141944 h 3153687"/>
                <a:gd name="connsiteX458" fmla="*/ 1613309 w 2763527"/>
                <a:gd name="connsiteY458" fmla="*/ 143397 h 3153687"/>
                <a:gd name="connsiteX459" fmla="*/ 1621061 w 2763527"/>
                <a:gd name="connsiteY459" fmla="*/ 141045 h 3153687"/>
                <a:gd name="connsiteX460" fmla="*/ 1623137 w 2763527"/>
                <a:gd name="connsiteY460" fmla="*/ 139661 h 3153687"/>
                <a:gd name="connsiteX461" fmla="*/ 1627152 w 2763527"/>
                <a:gd name="connsiteY461" fmla="*/ 135511 h 3153687"/>
                <a:gd name="connsiteX462" fmla="*/ 1629020 w 2763527"/>
                <a:gd name="connsiteY462" fmla="*/ 132536 h 3153687"/>
                <a:gd name="connsiteX463" fmla="*/ 1630058 w 2763527"/>
                <a:gd name="connsiteY463" fmla="*/ 130461 h 3153687"/>
                <a:gd name="connsiteX464" fmla="*/ 1636218 w 2763527"/>
                <a:gd name="connsiteY464" fmla="*/ 115451 h 3153687"/>
                <a:gd name="connsiteX465" fmla="*/ 1640925 w 2763527"/>
                <a:gd name="connsiteY465" fmla="*/ 118356 h 3153687"/>
                <a:gd name="connsiteX466" fmla="*/ 1642032 w 2763527"/>
                <a:gd name="connsiteY466" fmla="*/ 118978 h 3153687"/>
                <a:gd name="connsiteX467" fmla="*/ 1642724 w 2763527"/>
                <a:gd name="connsiteY467" fmla="*/ 119324 h 3153687"/>
                <a:gd name="connsiteX468" fmla="*/ 1640856 w 2763527"/>
                <a:gd name="connsiteY468" fmla="*/ 121469 h 3153687"/>
                <a:gd name="connsiteX469" fmla="*/ 1637603 w 2763527"/>
                <a:gd name="connsiteY469" fmla="*/ 133090 h 3153687"/>
                <a:gd name="connsiteX470" fmla="*/ 1638918 w 2763527"/>
                <a:gd name="connsiteY470" fmla="*/ 140491 h 3153687"/>
                <a:gd name="connsiteX471" fmla="*/ 1639886 w 2763527"/>
                <a:gd name="connsiteY471" fmla="*/ 143604 h 3153687"/>
                <a:gd name="connsiteX472" fmla="*/ 1643278 w 2763527"/>
                <a:gd name="connsiteY472" fmla="*/ 151421 h 3153687"/>
                <a:gd name="connsiteX473" fmla="*/ 1644247 w 2763527"/>
                <a:gd name="connsiteY473" fmla="*/ 153289 h 3153687"/>
                <a:gd name="connsiteX474" fmla="*/ 1647292 w 2763527"/>
                <a:gd name="connsiteY474" fmla="*/ 158131 h 3153687"/>
                <a:gd name="connsiteX475" fmla="*/ 1649645 w 2763527"/>
                <a:gd name="connsiteY475" fmla="*/ 160967 h 3153687"/>
                <a:gd name="connsiteX476" fmla="*/ 1657397 w 2763527"/>
                <a:gd name="connsiteY476" fmla="*/ 167953 h 3153687"/>
                <a:gd name="connsiteX477" fmla="*/ 1657951 w 2763527"/>
                <a:gd name="connsiteY477" fmla="*/ 168714 h 3153687"/>
                <a:gd name="connsiteX478" fmla="*/ 1659335 w 2763527"/>
                <a:gd name="connsiteY478" fmla="*/ 171758 h 3153687"/>
                <a:gd name="connsiteX479" fmla="*/ 1669301 w 2763527"/>
                <a:gd name="connsiteY479" fmla="*/ 179713 h 3153687"/>
                <a:gd name="connsiteX480" fmla="*/ 1670547 w 2763527"/>
                <a:gd name="connsiteY480" fmla="*/ 179989 h 3153687"/>
                <a:gd name="connsiteX481" fmla="*/ 1673246 w 2763527"/>
                <a:gd name="connsiteY481" fmla="*/ 180266 h 3153687"/>
                <a:gd name="connsiteX482" fmla="*/ 1679406 w 2763527"/>
                <a:gd name="connsiteY482" fmla="*/ 178814 h 3153687"/>
                <a:gd name="connsiteX483" fmla="*/ 1682244 w 2763527"/>
                <a:gd name="connsiteY483" fmla="*/ 177430 h 3153687"/>
                <a:gd name="connsiteX484" fmla="*/ 1683974 w 2763527"/>
                <a:gd name="connsiteY484" fmla="*/ 176392 h 3153687"/>
                <a:gd name="connsiteX485" fmla="*/ 1694217 w 2763527"/>
                <a:gd name="connsiteY485" fmla="*/ 169268 h 3153687"/>
                <a:gd name="connsiteX486" fmla="*/ 1696778 w 2763527"/>
                <a:gd name="connsiteY486" fmla="*/ 166916 h 3153687"/>
                <a:gd name="connsiteX487" fmla="*/ 1698993 w 2763527"/>
                <a:gd name="connsiteY487" fmla="*/ 164356 h 3153687"/>
                <a:gd name="connsiteX488" fmla="*/ 1701623 w 2763527"/>
                <a:gd name="connsiteY488" fmla="*/ 159791 h 3153687"/>
                <a:gd name="connsiteX489" fmla="*/ 1702592 w 2763527"/>
                <a:gd name="connsiteY489" fmla="*/ 156955 h 3153687"/>
                <a:gd name="connsiteX490" fmla="*/ 1703007 w 2763527"/>
                <a:gd name="connsiteY490" fmla="*/ 155502 h 3153687"/>
                <a:gd name="connsiteX491" fmla="*/ 1703491 w 2763527"/>
                <a:gd name="connsiteY491" fmla="*/ 153358 h 3153687"/>
                <a:gd name="connsiteX492" fmla="*/ 1703630 w 2763527"/>
                <a:gd name="connsiteY492" fmla="*/ 152874 h 3153687"/>
                <a:gd name="connsiteX493" fmla="*/ 1703630 w 2763527"/>
                <a:gd name="connsiteY493" fmla="*/ 152735 h 3153687"/>
                <a:gd name="connsiteX494" fmla="*/ 1707921 w 2763527"/>
                <a:gd name="connsiteY494" fmla="*/ 149000 h 3153687"/>
                <a:gd name="connsiteX495" fmla="*/ 1708959 w 2763527"/>
                <a:gd name="connsiteY495" fmla="*/ 147962 h 3153687"/>
                <a:gd name="connsiteX496" fmla="*/ 1711312 w 2763527"/>
                <a:gd name="connsiteY496" fmla="*/ 145403 h 3153687"/>
                <a:gd name="connsiteX497" fmla="*/ 1713112 w 2763527"/>
                <a:gd name="connsiteY497" fmla="*/ 142913 h 3153687"/>
                <a:gd name="connsiteX498" fmla="*/ 1714981 w 2763527"/>
                <a:gd name="connsiteY498" fmla="*/ 139592 h 3153687"/>
                <a:gd name="connsiteX499" fmla="*/ 1715811 w 2763527"/>
                <a:gd name="connsiteY499" fmla="*/ 137863 h 3153687"/>
                <a:gd name="connsiteX500" fmla="*/ 1717264 w 2763527"/>
                <a:gd name="connsiteY500" fmla="*/ 134197 h 3153687"/>
                <a:gd name="connsiteX501" fmla="*/ 1717680 w 2763527"/>
                <a:gd name="connsiteY501" fmla="*/ 132882 h 3153687"/>
                <a:gd name="connsiteX502" fmla="*/ 1718787 w 2763527"/>
                <a:gd name="connsiteY502" fmla="*/ 129009 h 3153687"/>
                <a:gd name="connsiteX503" fmla="*/ 1718926 w 2763527"/>
                <a:gd name="connsiteY503" fmla="*/ 128386 h 3153687"/>
                <a:gd name="connsiteX504" fmla="*/ 1720517 w 2763527"/>
                <a:gd name="connsiteY504" fmla="*/ 128386 h 3153687"/>
                <a:gd name="connsiteX505" fmla="*/ 1721140 w 2763527"/>
                <a:gd name="connsiteY505" fmla="*/ 128455 h 3153687"/>
                <a:gd name="connsiteX506" fmla="*/ 1727231 w 2763527"/>
                <a:gd name="connsiteY506" fmla="*/ 127072 h 3153687"/>
                <a:gd name="connsiteX507" fmla="*/ 1730068 w 2763527"/>
                <a:gd name="connsiteY507" fmla="*/ 125688 h 3153687"/>
                <a:gd name="connsiteX508" fmla="*/ 1737820 w 2763527"/>
                <a:gd name="connsiteY508" fmla="*/ 112753 h 3153687"/>
                <a:gd name="connsiteX509" fmla="*/ 1737128 w 2763527"/>
                <a:gd name="connsiteY509" fmla="*/ 108879 h 3153687"/>
                <a:gd name="connsiteX510" fmla="*/ 1736782 w 2763527"/>
                <a:gd name="connsiteY510" fmla="*/ 102723 h 3153687"/>
                <a:gd name="connsiteX511" fmla="*/ 1736090 w 2763527"/>
                <a:gd name="connsiteY511" fmla="*/ 100232 h 3153687"/>
                <a:gd name="connsiteX512" fmla="*/ 1735259 w 2763527"/>
                <a:gd name="connsiteY512" fmla="*/ 98019 h 3153687"/>
                <a:gd name="connsiteX513" fmla="*/ 1745295 w 2763527"/>
                <a:gd name="connsiteY513" fmla="*/ 100440 h 3153687"/>
                <a:gd name="connsiteX514" fmla="*/ 1747786 w 2763527"/>
                <a:gd name="connsiteY514" fmla="*/ 100786 h 3153687"/>
                <a:gd name="connsiteX515" fmla="*/ 1756507 w 2763527"/>
                <a:gd name="connsiteY515" fmla="*/ 101270 h 3153687"/>
                <a:gd name="connsiteX516" fmla="*/ 1764397 w 2763527"/>
                <a:gd name="connsiteY516" fmla="*/ 106735 h 3153687"/>
                <a:gd name="connsiteX517" fmla="*/ 1766958 w 2763527"/>
                <a:gd name="connsiteY517" fmla="*/ 107426 h 3153687"/>
                <a:gd name="connsiteX518" fmla="*/ 1768688 w 2763527"/>
                <a:gd name="connsiteY518" fmla="*/ 109502 h 3153687"/>
                <a:gd name="connsiteX519" fmla="*/ 1767581 w 2763527"/>
                <a:gd name="connsiteY519" fmla="*/ 109917 h 3153687"/>
                <a:gd name="connsiteX520" fmla="*/ 1758514 w 2763527"/>
                <a:gd name="connsiteY520" fmla="*/ 122437 h 3153687"/>
                <a:gd name="connsiteX521" fmla="*/ 1758514 w 2763527"/>
                <a:gd name="connsiteY521" fmla="*/ 123544 h 3153687"/>
                <a:gd name="connsiteX522" fmla="*/ 1761629 w 2763527"/>
                <a:gd name="connsiteY522" fmla="*/ 132813 h 3153687"/>
                <a:gd name="connsiteX523" fmla="*/ 1762459 w 2763527"/>
                <a:gd name="connsiteY523" fmla="*/ 133851 h 3153687"/>
                <a:gd name="connsiteX524" fmla="*/ 1763013 w 2763527"/>
                <a:gd name="connsiteY524" fmla="*/ 134473 h 3153687"/>
                <a:gd name="connsiteX525" fmla="*/ 1763567 w 2763527"/>
                <a:gd name="connsiteY525" fmla="*/ 135788 h 3153687"/>
                <a:gd name="connsiteX526" fmla="*/ 1764466 w 2763527"/>
                <a:gd name="connsiteY526" fmla="*/ 137655 h 3153687"/>
                <a:gd name="connsiteX527" fmla="*/ 1768550 w 2763527"/>
                <a:gd name="connsiteY527" fmla="*/ 142636 h 3153687"/>
                <a:gd name="connsiteX528" fmla="*/ 1770211 w 2763527"/>
                <a:gd name="connsiteY528" fmla="*/ 146648 h 3153687"/>
                <a:gd name="connsiteX529" fmla="*/ 1771941 w 2763527"/>
                <a:gd name="connsiteY529" fmla="*/ 149484 h 3153687"/>
                <a:gd name="connsiteX530" fmla="*/ 1774087 w 2763527"/>
                <a:gd name="connsiteY530" fmla="*/ 152182 h 3153687"/>
                <a:gd name="connsiteX531" fmla="*/ 1776717 w 2763527"/>
                <a:gd name="connsiteY531" fmla="*/ 154741 h 3153687"/>
                <a:gd name="connsiteX532" fmla="*/ 1778447 w 2763527"/>
                <a:gd name="connsiteY532" fmla="*/ 156194 h 3153687"/>
                <a:gd name="connsiteX533" fmla="*/ 1783915 w 2763527"/>
                <a:gd name="connsiteY533" fmla="*/ 159998 h 3153687"/>
                <a:gd name="connsiteX534" fmla="*/ 1783915 w 2763527"/>
                <a:gd name="connsiteY534" fmla="*/ 160275 h 3153687"/>
                <a:gd name="connsiteX535" fmla="*/ 1783776 w 2763527"/>
                <a:gd name="connsiteY535" fmla="*/ 160552 h 3153687"/>
                <a:gd name="connsiteX536" fmla="*/ 1783776 w 2763527"/>
                <a:gd name="connsiteY536" fmla="*/ 160552 h 3153687"/>
                <a:gd name="connsiteX537" fmla="*/ 1779970 w 2763527"/>
                <a:gd name="connsiteY537" fmla="*/ 161728 h 3153687"/>
                <a:gd name="connsiteX538" fmla="*/ 1778655 w 2763527"/>
                <a:gd name="connsiteY538" fmla="*/ 162350 h 3153687"/>
                <a:gd name="connsiteX539" fmla="*/ 1774640 w 2763527"/>
                <a:gd name="connsiteY539" fmla="*/ 165255 h 3153687"/>
                <a:gd name="connsiteX540" fmla="*/ 1773533 w 2763527"/>
                <a:gd name="connsiteY540" fmla="*/ 166431 h 3153687"/>
                <a:gd name="connsiteX541" fmla="*/ 1771526 w 2763527"/>
                <a:gd name="connsiteY541" fmla="*/ 169060 h 3153687"/>
                <a:gd name="connsiteX542" fmla="*/ 1769726 w 2763527"/>
                <a:gd name="connsiteY542" fmla="*/ 172104 h 3153687"/>
                <a:gd name="connsiteX543" fmla="*/ 1768965 w 2763527"/>
                <a:gd name="connsiteY543" fmla="*/ 172934 h 3153687"/>
                <a:gd name="connsiteX544" fmla="*/ 1767304 w 2763527"/>
                <a:gd name="connsiteY544" fmla="*/ 174525 h 3153687"/>
                <a:gd name="connsiteX545" fmla="*/ 1765574 w 2763527"/>
                <a:gd name="connsiteY545" fmla="*/ 175839 h 3153687"/>
                <a:gd name="connsiteX546" fmla="*/ 1764812 w 2763527"/>
                <a:gd name="connsiteY546" fmla="*/ 176392 h 3153687"/>
                <a:gd name="connsiteX547" fmla="*/ 1762390 w 2763527"/>
                <a:gd name="connsiteY547" fmla="*/ 176946 h 3153687"/>
                <a:gd name="connsiteX548" fmla="*/ 1760245 w 2763527"/>
                <a:gd name="connsiteY548" fmla="*/ 177568 h 3153687"/>
                <a:gd name="connsiteX549" fmla="*/ 1758445 w 2763527"/>
                <a:gd name="connsiteY549" fmla="*/ 178260 h 3153687"/>
                <a:gd name="connsiteX550" fmla="*/ 1756369 w 2763527"/>
                <a:gd name="connsiteY550" fmla="*/ 179298 h 3153687"/>
                <a:gd name="connsiteX551" fmla="*/ 1756369 w 2763527"/>
                <a:gd name="connsiteY551" fmla="*/ 179298 h 3153687"/>
                <a:gd name="connsiteX552" fmla="*/ 1754154 w 2763527"/>
                <a:gd name="connsiteY552" fmla="*/ 176669 h 3153687"/>
                <a:gd name="connsiteX553" fmla="*/ 1752216 w 2763527"/>
                <a:gd name="connsiteY553" fmla="*/ 174732 h 3153687"/>
                <a:gd name="connsiteX554" fmla="*/ 1749932 w 2763527"/>
                <a:gd name="connsiteY554" fmla="*/ 172865 h 3153687"/>
                <a:gd name="connsiteX555" fmla="*/ 1747371 w 2763527"/>
                <a:gd name="connsiteY555" fmla="*/ 171204 h 3153687"/>
                <a:gd name="connsiteX556" fmla="*/ 1746333 w 2763527"/>
                <a:gd name="connsiteY556" fmla="*/ 169959 h 3153687"/>
                <a:gd name="connsiteX557" fmla="*/ 1744118 w 2763527"/>
                <a:gd name="connsiteY557" fmla="*/ 167677 h 3153687"/>
                <a:gd name="connsiteX558" fmla="*/ 1743288 w 2763527"/>
                <a:gd name="connsiteY558" fmla="*/ 166846 h 3153687"/>
                <a:gd name="connsiteX559" fmla="*/ 1740519 w 2763527"/>
                <a:gd name="connsiteY559" fmla="*/ 164425 h 3153687"/>
                <a:gd name="connsiteX560" fmla="*/ 1738443 w 2763527"/>
                <a:gd name="connsiteY560" fmla="*/ 162904 h 3153687"/>
                <a:gd name="connsiteX561" fmla="*/ 1735398 w 2763527"/>
                <a:gd name="connsiteY561" fmla="*/ 161105 h 3153687"/>
                <a:gd name="connsiteX562" fmla="*/ 1731107 w 2763527"/>
                <a:gd name="connsiteY562" fmla="*/ 159445 h 3153687"/>
                <a:gd name="connsiteX563" fmla="*/ 1728061 w 2763527"/>
                <a:gd name="connsiteY563" fmla="*/ 158822 h 3153687"/>
                <a:gd name="connsiteX564" fmla="*/ 1725362 w 2763527"/>
                <a:gd name="connsiteY564" fmla="*/ 158546 h 3153687"/>
                <a:gd name="connsiteX565" fmla="*/ 1721279 w 2763527"/>
                <a:gd name="connsiteY565" fmla="*/ 159168 h 3153687"/>
                <a:gd name="connsiteX566" fmla="*/ 1719756 w 2763527"/>
                <a:gd name="connsiteY566" fmla="*/ 159652 h 3153687"/>
                <a:gd name="connsiteX567" fmla="*/ 1717472 w 2763527"/>
                <a:gd name="connsiteY567" fmla="*/ 160552 h 3153687"/>
                <a:gd name="connsiteX568" fmla="*/ 1715326 w 2763527"/>
                <a:gd name="connsiteY568" fmla="*/ 161658 h 3153687"/>
                <a:gd name="connsiteX569" fmla="*/ 1713320 w 2763527"/>
                <a:gd name="connsiteY569" fmla="*/ 162904 h 3153687"/>
                <a:gd name="connsiteX570" fmla="*/ 1711381 w 2763527"/>
                <a:gd name="connsiteY570" fmla="*/ 164356 h 3153687"/>
                <a:gd name="connsiteX571" fmla="*/ 1707506 w 2763527"/>
                <a:gd name="connsiteY571" fmla="*/ 168853 h 3153687"/>
                <a:gd name="connsiteX572" fmla="*/ 1706744 w 2763527"/>
                <a:gd name="connsiteY572" fmla="*/ 170305 h 3153687"/>
                <a:gd name="connsiteX573" fmla="*/ 1705083 w 2763527"/>
                <a:gd name="connsiteY573" fmla="*/ 176946 h 3153687"/>
                <a:gd name="connsiteX574" fmla="*/ 1704391 w 2763527"/>
                <a:gd name="connsiteY574" fmla="*/ 176946 h 3153687"/>
                <a:gd name="connsiteX575" fmla="*/ 1702799 w 2763527"/>
                <a:gd name="connsiteY575" fmla="*/ 177222 h 3153687"/>
                <a:gd name="connsiteX576" fmla="*/ 1699754 w 2763527"/>
                <a:gd name="connsiteY576" fmla="*/ 177845 h 3153687"/>
                <a:gd name="connsiteX577" fmla="*/ 1698578 w 2763527"/>
                <a:gd name="connsiteY577" fmla="*/ 177983 h 3153687"/>
                <a:gd name="connsiteX578" fmla="*/ 1693387 w 2763527"/>
                <a:gd name="connsiteY578" fmla="*/ 177430 h 3153687"/>
                <a:gd name="connsiteX579" fmla="*/ 1692348 w 2763527"/>
                <a:gd name="connsiteY579" fmla="*/ 177361 h 3153687"/>
                <a:gd name="connsiteX580" fmla="*/ 1688542 w 2763527"/>
                <a:gd name="connsiteY580" fmla="*/ 177222 h 3153687"/>
                <a:gd name="connsiteX581" fmla="*/ 1688127 w 2763527"/>
                <a:gd name="connsiteY581" fmla="*/ 177222 h 3153687"/>
                <a:gd name="connsiteX582" fmla="*/ 1683282 w 2763527"/>
                <a:gd name="connsiteY582" fmla="*/ 178122 h 3153687"/>
                <a:gd name="connsiteX583" fmla="*/ 1680583 w 2763527"/>
                <a:gd name="connsiteY583" fmla="*/ 179159 h 3153687"/>
                <a:gd name="connsiteX584" fmla="*/ 1672070 w 2763527"/>
                <a:gd name="connsiteY584" fmla="*/ 188429 h 3153687"/>
                <a:gd name="connsiteX585" fmla="*/ 1671585 w 2763527"/>
                <a:gd name="connsiteY585" fmla="*/ 192579 h 3153687"/>
                <a:gd name="connsiteX586" fmla="*/ 1672139 w 2763527"/>
                <a:gd name="connsiteY586" fmla="*/ 200880 h 3153687"/>
                <a:gd name="connsiteX587" fmla="*/ 1672623 w 2763527"/>
                <a:gd name="connsiteY587" fmla="*/ 202194 h 3153687"/>
                <a:gd name="connsiteX588" fmla="*/ 1673800 w 2763527"/>
                <a:gd name="connsiteY588" fmla="*/ 204546 h 3153687"/>
                <a:gd name="connsiteX589" fmla="*/ 1674492 w 2763527"/>
                <a:gd name="connsiteY589" fmla="*/ 205653 h 3153687"/>
                <a:gd name="connsiteX590" fmla="*/ 1676222 w 2763527"/>
                <a:gd name="connsiteY590" fmla="*/ 207866 h 3153687"/>
                <a:gd name="connsiteX591" fmla="*/ 1677191 w 2763527"/>
                <a:gd name="connsiteY591" fmla="*/ 208835 h 3153687"/>
                <a:gd name="connsiteX592" fmla="*/ 1678645 w 2763527"/>
                <a:gd name="connsiteY592" fmla="*/ 210149 h 3153687"/>
                <a:gd name="connsiteX593" fmla="*/ 1679821 w 2763527"/>
                <a:gd name="connsiteY593" fmla="*/ 211048 h 3153687"/>
                <a:gd name="connsiteX594" fmla="*/ 1682728 w 2763527"/>
                <a:gd name="connsiteY594" fmla="*/ 212778 h 3153687"/>
                <a:gd name="connsiteX595" fmla="*/ 1682866 w 2763527"/>
                <a:gd name="connsiteY595" fmla="*/ 212778 h 3153687"/>
                <a:gd name="connsiteX596" fmla="*/ 1668540 w 2763527"/>
                <a:gd name="connsiteY596" fmla="*/ 229172 h 3153687"/>
                <a:gd name="connsiteX597" fmla="*/ 1667363 w 2763527"/>
                <a:gd name="connsiteY597" fmla="*/ 230002 h 3153687"/>
                <a:gd name="connsiteX598" fmla="*/ 1666118 w 2763527"/>
                <a:gd name="connsiteY598" fmla="*/ 230209 h 3153687"/>
                <a:gd name="connsiteX599" fmla="*/ 1664387 w 2763527"/>
                <a:gd name="connsiteY599" fmla="*/ 229794 h 3153687"/>
                <a:gd name="connsiteX600" fmla="*/ 1661480 w 2763527"/>
                <a:gd name="connsiteY600" fmla="*/ 227719 h 3153687"/>
                <a:gd name="connsiteX601" fmla="*/ 1651652 w 2763527"/>
                <a:gd name="connsiteY601" fmla="*/ 218588 h 3153687"/>
                <a:gd name="connsiteX602" fmla="*/ 1648607 w 2763527"/>
                <a:gd name="connsiteY602" fmla="*/ 216444 h 3153687"/>
                <a:gd name="connsiteX603" fmla="*/ 1647292 w 2763527"/>
                <a:gd name="connsiteY603" fmla="*/ 215752 h 3153687"/>
                <a:gd name="connsiteX604" fmla="*/ 1645216 w 2763527"/>
                <a:gd name="connsiteY604" fmla="*/ 214922 h 3153687"/>
                <a:gd name="connsiteX605" fmla="*/ 1642932 w 2763527"/>
                <a:gd name="connsiteY605" fmla="*/ 214161 h 3153687"/>
                <a:gd name="connsiteX606" fmla="*/ 1642932 w 2763527"/>
                <a:gd name="connsiteY606" fmla="*/ 214161 h 3153687"/>
                <a:gd name="connsiteX607" fmla="*/ 1638433 w 2763527"/>
                <a:gd name="connsiteY607" fmla="*/ 210426 h 3153687"/>
                <a:gd name="connsiteX608" fmla="*/ 1637118 w 2763527"/>
                <a:gd name="connsiteY608" fmla="*/ 209457 h 3153687"/>
                <a:gd name="connsiteX609" fmla="*/ 1634696 w 2763527"/>
                <a:gd name="connsiteY609" fmla="*/ 207866 h 3153687"/>
                <a:gd name="connsiteX610" fmla="*/ 1633311 w 2763527"/>
                <a:gd name="connsiteY610" fmla="*/ 207105 h 3153687"/>
                <a:gd name="connsiteX611" fmla="*/ 1630612 w 2763527"/>
                <a:gd name="connsiteY611" fmla="*/ 205791 h 3153687"/>
                <a:gd name="connsiteX612" fmla="*/ 1627913 w 2763527"/>
                <a:gd name="connsiteY612" fmla="*/ 204823 h 3153687"/>
                <a:gd name="connsiteX613" fmla="*/ 1625075 w 2763527"/>
                <a:gd name="connsiteY613" fmla="*/ 204131 h 3153687"/>
                <a:gd name="connsiteX614" fmla="*/ 1621615 w 2763527"/>
                <a:gd name="connsiteY614" fmla="*/ 203716 h 3153687"/>
                <a:gd name="connsiteX615" fmla="*/ 1620438 w 2763527"/>
                <a:gd name="connsiteY615" fmla="*/ 203716 h 3153687"/>
                <a:gd name="connsiteX616" fmla="*/ 1617531 w 2763527"/>
                <a:gd name="connsiteY616" fmla="*/ 203993 h 3153687"/>
                <a:gd name="connsiteX617" fmla="*/ 1612963 w 2763527"/>
                <a:gd name="connsiteY617" fmla="*/ 205169 h 3153687"/>
                <a:gd name="connsiteX618" fmla="*/ 1598983 w 2763527"/>
                <a:gd name="connsiteY618" fmla="*/ 202678 h 3153687"/>
                <a:gd name="connsiteX619" fmla="*/ 1597529 w 2763527"/>
                <a:gd name="connsiteY619" fmla="*/ 202471 h 3153687"/>
                <a:gd name="connsiteX620" fmla="*/ 1592961 w 2763527"/>
                <a:gd name="connsiteY620" fmla="*/ 202125 h 3153687"/>
                <a:gd name="connsiteX621" fmla="*/ 1591992 w 2763527"/>
                <a:gd name="connsiteY621" fmla="*/ 202125 h 3153687"/>
                <a:gd name="connsiteX622" fmla="*/ 1588186 w 2763527"/>
                <a:gd name="connsiteY622" fmla="*/ 202678 h 3153687"/>
                <a:gd name="connsiteX623" fmla="*/ 1584102 w 2763527"/>
                <a:gd name="connsiteY623" fmla="*/ 203854 h 3153687"/>
                <a:gd name="connsiteX624" fmla="*/ 1574344 w 2763527"/>
                <a:gd name="connsiteY624" fmla="*/ 214161 h 3153687"/>
                <a:gd name="connsiteX625" fmla="*/ 1578842 w 2763527"/>
                <a:gd name="connsiteY625" fmla="*/ 227650 h 3153687"/>
                <a:gd name="connsiteX626" fmla="*/ 1580711 w 2763527"/>
                <a:gd name="connsiteY626" fmla="*/ 229241 h 3153687"/>
                <a:gd name="connsiteX627" fmla="*/ 1581888 w 2763527"/>
                <a:gd name="connsiteY627" fmla="*/ 230140 h 3153687"/>
                <a:gd name="connsiteX628" fmla="*/ 1583895 w 2763527"/>
                <a:gd name="connsiteY628" fmla="*/ 231524 h 3153687"/>
                <a:gd name="connsiteX629" fmla="*/ 1584725 w 2763527"/>
                <a:gd name="connsiteY629" fmla="*/ 232077 h 3153687"/>
                <a:gd name="connsiteX630" fmla="*/ 1588947 w 2763527"/>
                <a:gd name="connsiteY630" fmla="*/ 234567 h 3153687"/>
                <a:gd name="connsiteX631" fmla="*/ 1596007 w 2763527"/>
                <a:gd name="connsiteY631" fmla="*/ 236504 h 3153687"/>
                <a:gd name="connsiteX632" fmla="*/ 1603343 w 2763527"/>
                <a:gd name="connsiteY632" fmla="*/ 234429 h 3153687"/>
                <a:gd name="connsiteX633" fmla="*/ 1603481 w 2763527"/>
                <a:gd name="connsiteY633" fmla="*/ 234360 h 3153687"/>
                <a:gd name="connsiteX634" fmla="*/ 1610887 w 2763527"/>
                <a:gd name="connsiteY634" fmla="*/ 236712 h 3153687"/>
                <a:gd name="connsiteX635" fmla="*/ 1612756 w 2763527"/>
                <a:gd name="connsiteY635" fmla="*/ 237680 h 3153687"/>
                <a:gd name="connsiteX636" fmla="*/ 1614348 w 2763527"/>
                <a:gd name="connsiteY636" fmla="*/ 238925 h 3153687"/>
                <a:gd name="connsiteX637" fmla="*/ 1621822 w 2763527"/>
                <a:gd name="connsiteY637" fmla="*/ 247710 h 3153687"/>
                <a:gd name="connsiteX638" fmla="*/ 1622930 w 2763527"/>
                <a:gd name="connsiteY638" fmla="*/ 248886 h 3153687"/>
                <a:gd name="connsiteX639" fmla="*/ 1626044 w 2763527"/>
                <a:gd name="connsiteY639" fmla="*/ 251791 h 3153687"/>
                <a:gd name="connsiteX640" fmla="*/ 1628674 w 2763527"/>
                <a:gd name="connsiteY640" fmla="*/ 253728 h 3153687"/>
                <a:gd name="connsiteX641" fmla="*/ 1632758 w 2763527"/>
                <a:gd name="connsiteY641" fmla="*/ 256011 h 3153687"/>
                <a:gd name="connsiteX642" fmla="*/ 1635595 w 2763527"/>
                <a:gd name="connsiteY642" fmla="*/ 257187 h 3153687"/>
                <a:gd name="connsiteX643" fmla="*/ 1640371 w 2763527"/>
                <a:gd name="connsiteY643" fmla="*/ 258571 h 3153687"/>
                <a:gd name="connsiteX644" fmla="*/ 1642378 w 2763527"/>
                <a:gd name="connsiteY644" fmla="*/ 258986 h 3153687"/>
                <a:gd name="connsiteX645" fmla="*/ 1652068 w 2763527"/>
                <a:gd name="connsiteY645" fmla="*/ 260300 h 3153687"/>
                <a:gd name="connsiteX646" fmla="*/ 1653452 w 2763527"/>
                <a:gd name="connsiteY646" fmla="*/ 260438 h 3153687"/>
                <a:gd name="connsiteX647" fmla="*/ 1660788 w 2763527"/>
                <a:gd name="connsiteY647" fmla="*/ 260715 h 3153687"/>
                <a:gd name="connsiteX648" fmla="*/ 1645562 w 2763527"/>
                <a:gd name="connsiteY648" fmla="*/ 281121 h 3153687"/>
                <a:gd name="connsiteX649" fmla="*/ 1643485 w 2763527"/>
                <a:gd name="connsiteY649" fmla="*/ 282435 h 3153687"/>
                <a:gd name="connsiteX650" fmla="*/ 1641478 w 2763527"/>
                <a:gd name="connsiteY650" fmla="*/ 281190 h 3153687"/>
                <a:gd name="connsiteX651" fmla="*/ 1634211 w 2763527"/>
                <a:gd name="connsiteY651" fmla="*/ 279115 h 3153687"/>
                <a:gd name="connsiteX652" fmla="*/ 1629366 w 2763527"/>
                <a:gd name="connsiteY652" fmla="*/ 280014 h 3153687"/>
                <a:gd name="connsiteX653" fmla="*/ 1624245 w 2763527"/>
                <a:gd name="connsiteY653" fmla="*/ 277732 h 3153687"/>
                <a:gd name="connsiteX654" fmla="*/ 1622930 w 2763527"/>
                <a:gd name="connsiteY654" fmla="*/ 277455 h 3153687"/>
                <a:gd name="connsiteX655" fmla="*/ 1620023 w 2763527"/>
                <a:gd name="connsiteY655" fmla="*/ 277109 h 3153687"/>
                <a:gd name="connsiteX656" fmla="*/ 1618985 w 2763527"/>
                <a:gd name="connsiteY656" fmla="*/ 277109 h 3153687"/>
                <a:gd name="connsiteX657" fmla="*/ 1618016 w 2763527"/>
                <a:gd name="connsiteY657" fmla="*/ 277109 h 3153687"/>
                <a:gd name="connsiteX658" fmla="*/ 1614486 w 2763527"/>
                <a:gd name="connsiteY658" fmla="*/ 277939 h 3153687"/>
                <a:gd name="connsiteX659" fmla="*/ 1613379 w 2763527"/>
                <a:gd name="connsiteY659" fmla="*/ 278354 h 3153687"/>
                <a:gd name="connsiteX660" fmla="*/ 1611648 w 2763527"/>
                <a:gd name="connsiteY660" fmla="*/ 279115 h 3153687"/>
                <a:gd name="connsiteX661" fmla="*/ 1609711 w 2763527"/>
                <a:gd name="connsiteY661" fmla="*/ 280153 h 3153687"/>
                <a:gd name="connsiteX662" fmla="*/ 1602305 w 2763527"/>
                <a:gd name="connsiteY662" fmla="*/ 290874 h 3153687"/>
                <a:gd name="connsiteX663" fmla="*/ 1600436 w 2763527"/>
                <a:gd name="connsiteY663" fmla="*/ 296754 h 3153687"/>
                <a:gd name="connsiteX664" fmla="*/ 1600159 w 2763527"/>
                <a:gd name="connsiteY664" fmla="*/ 296893 h 3153687"/>
                <a:gd name="connsiteX665" fmla="*/ 1598706 w 2763527"/>
                <a:gd name="connsiteY665" fmla="*/ 297584 h 3153687"/>
                <a:gd name="connsiteX666" fmla="*/ 1591716 w 2763527"/>
                <a:gd name="connsiteY666" fmla="*/ 294541 h 3153687"/>
                <a:gd name="connsiteX667" fmla="*/ 1587840 w 2763527"/>
                <a:gd name="connsiteY667" fmla="*/ 293503 h 3153687"/>
                <a:gd name="connsiteX668" fmla="*/ 1586179 w 2763527"/>
                <a:gd name="connsiteY668" fmla="*/ 293296 h 3153687"/>
                <a:gd name="connsiteX669" fmla="*/ 1582095 w 2763527"/>
                <a:gd name="connsiteY669" fmla="*/ 291220 h 3153687"/>
                <a:gd name="connsiteX670" fmla="*/ 1580642 w 2763527"/>
                <a:gd name="connsiteY670" fmla="*/ 290736 h 3153687"/>
                <a:gd name="connsiteX671" fmla="*/ 1576489 w 2763527"/>
                <a:gd name="connsiteY671" fmla="*/ 290114 h 3153687"/>
                <a:gd name="connsiteX672" fmla="*/ 1573928 w 2763527"/>
                <a:gd name="connsiteY672" fmla="*/ 290321 h 3153687"/>
                <a:gd name="connsiteX673" fmla="*/ 1572406 w 2763527"/>
                <a:gd name="connsiteY673" fmla="*/ 290598 h 3153687"/>
                <a:gd name="connsiteX674" fmla="*/ 1571022 w 2763527"/>
                <a:gd name="connsiteY674" fmla="*/ 290944 h 3153687"/>
                <a:gd name="connsiteX675" fmla="*/ 1552750 w 2763527"/>
                <a:gd name="connsiteY675" fmla="*/ 282920 h 3153687"/>
                <a:gd name="connsiteX676" fmla="*/ 1548805 w 2763527"/>
                <a:gd name="connsiteY676" fmla="*/ 280291 h 3153687"/>
                <a:gd name="connsiteX677" fmla="*/ 1541122 w 2763527"/>
                <a:gd name="connsiteY677" fmla="*/ 277939 h 3153687"/>
                <a:gd name="connsiteX678" fmla="*/ 1532817 w 2763527"/>
                <a:gd name="connsiteY678" fmla="*/ 280706 h 3153687"/>
                <a:gd name="connsiteX679" fmla="*/ 1527972 w 2763527"/>
                <a:gd name="connsiteY679" fmla="*/ 295993 h 3153687"/>
                <a:gd name="connsiteX680" fmla="*/ 1528941 w 2763527"/>
                <a:gd name="connsiteY680" fmla="*/ 298899 h 3153687"/>
                <a:gd name="connsiteX681" fmla="*/ 1529356 w 2763527"/>
                <a:gd name="connsiteY681" fmla="*/ 301804 h 3153687"/>
                <a:gd name="connsiteX682" fmla="*/ 1531502 w 2763527"/>
                <a:gd name="connsiteY682" fmla="*/ 307407 h 3153687"/>
                <a:gd name="connsiteX683" fmla="*/ 1533371 w 2763527"/>
                <a:gd name="connsiteY683" fmla="*/ 310243 h 3153687"/>
                <a:gd name="connsiteX684" fmla="*/ 1543822 w 2763527"/>
                <a:gd name="connsiteY684" fmla="*/ 316330 h 3153687"/>
                <a:gd name="connsiteX685" fmla="*/ 1548874 w 2763527"/>
                <a:gd name="connsiteY685" fmla="*/ 316745 h 3153687"/>
                <a:gd name="connsiteX686" fmla="*/ 1549981 w 2763527"/>
                <a:gd name="connsiteY686" fmla="*/ 316745 h 3153687"/>
                <a:gd name="connsiteX687" fmla="*/ 1553304 w 2763527"/>
                <a:gd name="connsiteY687" fmla="*/ 316330 h 3153687"/>
                <a:gd name="connsiteX688" fmla="*/ 1554203 w 2763527"/>
                <a:gd name="connsiteY688" fmla="*/ 318821 h 3153687"/>
                <a:gd name="connsiteX689" fmla="*/ 1561955 w 2763527"/>
                <a:gd name="connsiteY689" fmla="*/ 325945 h 3153687"/>
                <a:gd name="connsiteX690" fmla="*/ 1560986 w 2763527"/>
                <a:gd name="connsiteY690" fmla="*/ 326706 h 3153687"/>
                <a:gd name="connsiteX691" fmla="*/ 1559602 w 2763527"/>
                <a:gd name="connsiteY691" fmla="*/ 327813 h 3153687"/>
                <a:gd name="connsiteX692" fmla="*/ 1554549 w 2763527"/>
                <a:gd name="connsiteY692" fmla="*/ 337497 h 3153687"/>
                <a:gd name="connsiteX693" fmla="*/ 1553511 w 2763527"/>
                <a:gd name="connsiteY693" fmla="*/ 338466 h 3153687"/>
                <a:gd name="connsiteX694" fmla="*/ 1551366 w 2763527"/>
                <a:gd name="connsiteY694" fmla="*/ 338328 h 3153687"/>
                <a:gd name="connsiteX695" fmla="*/ 1538285 w 2763527"/>
                <a:gd name="connsiteY695" fmla="*/ 347735 h 3153687"/>
                <a:gd name="connsiteX696" fmla="*/ 1537593 w 2763527"/>
                <a:gd name="connsiteY696" fmla="*/ 352646 h 3153687"/>
                <a:gd name="connsiteX697" fmla="*/ 1531640 w 2763527"/>
                <a:gd name="connsiteY697" fmla="*/ 358180 h 3153687"/>
                <a:gd name="connsiteX698" fmla="*/ 1530049 w 2763527"/>
                <a:gd name="connsiteY698" fmla="*/ 367934 h 3153687"/>
                <a:gd name="connsiteX699" fmla="*/ 1529910 w 2763527"/>
                <a:gd name="connsiteY699" fmla="*/ 368072 h 3153687"/>
                <a:gd name="connsiteX700" fmla="*/ 1528180 w 2763527"/>
                <a:gd name="connsiteY700" fmla="*/ 369732 h 3153687"/>
                <a:gd name="connsiteX701" fmla="*/ 1525896 w 2763527"/>
                <a:gd name="connsiteY701" fmla="*/ 372568 h 3153687"/>
                <a:gd name="connsiteX702" fmla="*/ 1524719 w 2763527"/>
                <a:gd name="connsiteY702" fmla="*/ 374436 h 3153687"/>
                <a:gd name="connsiteX703" fmla="*/ 1523127 w 2763527"/>
                <a:gd name="connsiteY703" fmla="*/ 378102 h 3153687"/>
                <a:gd name="connsiteX704" fmla="*/ 1519528 w 2763527"/>
                <a:gd name="connsiteY704" fmla="*/ 388340 h 3153687"/>
                <a:gd name="connsiteX705" fmla="*/ 1519528 w 2763527"/>
                <a:gd name="connsiteY705" fmla="*/ 388893 h 3153687"/>
                <a:gd name="connsiteX706" fmla="*/ 1519598 w 2763527"/>
                <a:gd name="connsiteY706" fmla="*/ 389447 h 3153687"/>
                <a:gd name="connsiteX707" fmla="*/ 1519598 w 2763527"/>
                <a:gd name="connsiteY707" fmla="*/ 389447 h 3153687"/>
                <a:gd name="connsiteX708" fmla="*/ 1513092 w 2763527"/>
                <a:gd name="connsiteY708" fmla="*/ 401760 h 3153687"/>
                <a:gd name="connsiteX709" fmla="*/ 1512538 w 2763527"/>
                <a:gd name="connsiteY709" fmla="*/ 402105 h 3153687"/>
                <a:gd name="connsiteX710" fmla="*/ 1505825 w 2763527"/>
                <a:gd name="connsiteY710" fmla="*/ 410683 h 3153687"/>
                <a:gd name="connsiteX711" fmla="*/ 1507347 w 2763527"/>
                <a:gd name="connsiteY711" fmla="*/ 421336 h 3153687"/>
                <a:gd name="connsiteX712" fmla="*/ 1507347 w 2763527"/>
                <a:gd name="connsiteY712" fmla="*/ 422027 h 3153687"/>
                <a:gd name="connsiteX713" fmla="*/ 1505202 w 2763527"/>
                <a:gd name="connsiteY713" fmla="*/ 432542 h 3153687"/>
                <a:gd name="connsiteX714" fmla="*/ 1504925 w 2763527"/>
                <a:gd name="connsiteY714" fmla="*/ 435724 h 3153687"/>
                <a:gd name="connsiteX715" fmla="*/ 1505409 w 2763527"/>
                <a:gd name="connsiteY715" fmla="*/ 448313 h 3153687"/>
                <a:gd name="connsiteX716" fmla="*/ 1505133 w 2763527"/>
                <a:gd name="connsiteY716" fmla="*/ 450665 h 3153687"/>
                <a:gd name="connsiteX717" fmla="*/ 1504510 w 2763527"/>
                <a:gd name="connsiteY717" fmla="*/ 451357 h 3153687"/>
                <a:gd name="connsiteX718" fmla="*/ 1501949 w 2763527"/>
                <a:gd name="connsiteY718" fmla="*/ 464362 h 3153687"/>
                <a:gd name="connsiteX719" fmla="*/ 1508247 w 2763527"/>
                <a:gd name="connsiteY719" fmla="*/ 472178 h 3153687"/>
                <a:gd name="connsiteX720" fmla="*/ 1508939 w 2763527"/>
                <a:gd name="connsiteY720" fmla="*/ 473285 h 3153687"/>
                <a:gd name="connsiteX721" fmla="*/ 1512538 w 2763527"/>
                <a:gd name="connsiteY721" fmla="*/ 477090 h 3153687"/>
                <a:gd name="connsiteX722" fmla="*/ 1513161 w 2763527"/>
                <a:gd name="connsiteY722" fmla="*/ 477574 h 3153687"/>
                <a:gd name="connsiteX723" fmla="*/ 1514684 w 2763527"/>
                <a:gd name="connsiteY723" fmla="*/ 478542 h 3153687"/>
                <a:gd name="connsiteX724" fmla="*/ 1514338 w 2763527"/>
                <a:gd name="connsiteY724" fmla="*/ 483246 h 3153687"/>
                <a:gd name="connsiteX725" fmla="*/ 1525065 w 2763527"/>
                <a:gd name="connsiteY725" fmla="*/ 497772 h 3153687"/>
                <a:gd name="connsiteX726" fmla="*/ 1528180 w 2763527"/>
                <a:gd name="connsiteY726" fmla="*/ 498118 h 3153687"/>
                <a:gd name="connsiteX727" fmla="*/ 1541053 w 2763527"/>
                <a:gd name="connsiteY727" fmla="*/ 489333 h 3153687"/>
                <a:gd name="connsiteX728" fmla="*/ 1542299 w 2763527"/>
                <a:gd name="connsiteY728" fmla="*/ 486220 h 3153687"/>
                <a:gd name="connsiteX729" fmla="*/ 1542507 w 2763527"/>
                <a:gd name="connsiteY729" fmla="*/ 485667 h 3153687"/>
                <a:gd name="connsiteX730" fmla="*/ 1543337 w 2763527"/>
                <a:gd name="connsiteY730" fmla="*/ 488641 h 3153687"/>
                <a:gd name="connsiteX731" fmla="*/ 1543752 w 2763527"/>
                <a:gd name="connsiteY731" fmla="*/ 489886 h 3153687"/>
                <a:gd name="connsiteX732" fmla="*/ 1552750 w 2763527"/>
                <a:gd name="connsiteY732" fmla="*/ 513198 h 3153687"/>
                <a:gd name="connsiteX733" fmla="*/ 1552888 w 2763527"/>
                <a:gd name="connsiteY733" fmla="*/ 513821 h 3153687"/>
                <a:gd name="connsiteX734" fmla="*/ 1552058 w 2763527"/>
                <a:gd name="connsiteY734" fmla="*/ 514374 h 3153687"/>
                <a:gd name="connsiteX735" fmla="*/ 1547213 w 2763527"/>
                <a:gd name="connsiteY735" fmla="*/ 531114 h 3153687"/>
                <a:gd name="connsiteX736" fmla="*/ 1559948 w 2763527"/>
                <a:gd name="connsiteY736" fmla="*/ 539553 h 3153687"/>
                <a:gd name="connsiteX737" fmla="*/ 1562647 w 2763527"/>
                <a:gd name="connsiteY737" fmla="*/ 539276 h 3153687"/>
                <a:gd name="connsiteX738" fmla="*/ 1565208 w 2763527"/>
                <a:gd name="connsiteY738" fmla="*/ 538792 h 3153687"/>
                <a:gd name="connsiteX739" fmla="*/ 1567146 w 2763527"/>
                <a:gd name="connsiteY739" fmla="*/ 538239 h 3153687"/>
                <a:gd name="connsiteX740" fmla="*/ 1568876 w 2763527"/>
                <a:gd name="connsiteY740" fmla="*/ 538377 h 3153687"/>
                <a:gd name="connsiteX741" fmla="*/ 1573098 w 2763527"/>
                <a:gd name="connsiteY741" fmla="*/ 537755 h 3153687"/>
                <a:gd name="connsiteX742" fmla="*/ 1591162 w 2763527"/>
                <a:gd name="connsiteY742" fmla="*/ 532013 h 3153687"/>
                <a:gd name="connsiteX743" fmla="*/ 1597945 w 2763527"/>
                <a:gd name="connsiteY743" fmla="*/ 531045 h 3153687"/>
                <a:gd name="connsiteX744" fmla="*/ 1603966 w 2763527"/>
                <a:gd name="connsiteY744" fmla="*/ 531944 h 3153687"/>
                <a:gd name="connsiteX745" fmla="*/ 1614071 w 2763527"/>
                <a:gd name="connsiteY745" fmla="*/ 536094 h 3153687"/>
                <a:gd name="connsiteX746" fmla="*/ 1615247 w 2763527"/>
                <a:gd name="connsiteY746" fmla="*/ 536510 h 3153687"/>
                <a:gd name="connsiteX747" fmla="*/ 1619331 w 2763527"/>
                <a:gd name="connsiteY747" fmla="*/ 537755 h 3153687"/>
                <a:gd name="connsiteX748" fmla="*/ 1621061 w 2763527"/>
                <a:gd name="connsiteY748" fmla="*/ 538170 h 3153687"/>
                <a:gd name="connsiteX749" fmla="*/ 1633104 w 2763527"/>
                <a:gd name="connsiteY749" fmla="*/ 540245 h 3153687"/>
                <a:gd name="connsiteX750" fmla="*/ 1635457 w 2763527"/>
                <a:gd name="connsiteY750" fmla="*/ 540798 h 3153687"/>
                <a:gd name="connsiteX751" fmla="*/ 1640717 w 2763527"/>
                <a:gd name="connsiteY751" fmla="*/ 543150 h 3153687"/>
                <a:gd name="connsiteX752" fmla="*/ 1646323 w 2763527"/>
                <a:gd name="connsiteY752" fmla="*/ 546678 h 3153687"/>
                <a:gd name="connsiteX753" fmla="*/ 1651860 w 2763527"/>
                <a:gd name="connsiteY753" fmla="*/ 551105 h 3153687"/>
                <a:gd name="connsiteX754" fmla="*/ 1657259 w 2763527"/>
                <a:gd name="connsiteY754" fmla="*/ 556155 h 3153687"/>
                <a:gd name="connsiteX755" fmla="*/ 1658227 w 2763527"/>
                <a:gd name="connsiteY755" fmla="*/ 556985 h 3153687"/>
                <a:gd name="connsiteX756" fmla="*/ 1661619 w 2763527"/>
                <a:gd name="connsiteY756" fmla="*/ 559613 h 3153687"/>
                <a:gd name="connsiteX757" fmla="*/ 1664664 w 2763527"/>
                <a:gd name="connsiteY757" fmla="*/ 561412 h 3153687"/>
                <a:gd name="connsiteX758" fmla="*/ 1668263 w 2763527"/>
                <a:gd name="connsiteY758" fmla="*/ 562934 h 3153687"/>
                <a:gd name="connsiteX759" fmla="*/ 1669786 w 2763527"/>
                <a:gd name="connsiteY759" fmla="*/ 563487 h 3153687"/>
                <a:gd name="connsiteX760" fmla="*/ 1697678 w 2763527"/>
                <a:gd name="connsiteY760" fmla="*/ 571719 h 3153687"/>
                <a:gd name="connsiteX761" fmla="*/ 1699685 w 2763527"/>
                <a:gd name="connsiteY761" fmla="*/ 572549 h 3153687"/>
                <a:gd name="connsiteX762" fmla="*/ 1700584 w 2763527"/>
                <a:gd name="connsiteY762" fmla="*/ 573033 h 3153687"/>
                <a:gd name="connsiteX763" fmla="*/ 1706260 w 2763527"/>
                <a:gd name="connsiteY763" fmla="*/ 585623 h 3153687"/>
                <a:gd name="connsiteX764" fmla="*/ 1714358 w 2763527"/>
                <a:gd name="connsiteY764" fmla="*/ 588251 h 3153687"/>
                <a:gd name="connsiteX765" fmla="*/ 1723909 w 2763527"/>
                <a:gd name="connsiteY765" fmla="*/ 584447 h 3153687"/>
                <a:gd name="connsiteX766" fmla="*/ 1725016 w 2763527"/>
                <a:gd name="connsiteY766" fmla="*/ 583409 h 3153687"/>
                <a:gd name="connsiteX767" fmla="*/ 1730830 w 2763527"/>
                <a:gd name="connsiteY767" fmla="*/ 583409 h 3153687"/>
                <a:gd name="connsiteX768" fmla="*/ 1730968 w 2763527"/>
                <a:gd name="connsiteY768" fmla="*/ 583409 h 3153687"/>
                <a:gd name="connsiteX769" fmla="*/ 1732076 w 2763527"/>
                <a:gd name="connsiteY769" fmla="*/ 583409 h 3153687"/>
                <a:gd name="connsiteX770" fmla="*/ 1743011 w 2763527"/>
                <a:gd name="connsiteY770" fmla="*/ 582510 h 3153687"/>
                <a:gd name="connsiteX771" fmla="*/ 1759206 w 2763527"/>
                <a:gd name="connsiteY771" fmla="*/ 583893 h 3153687"/>
                <a:gd name="connsiteX772" fmla="*/ 1760175 w 2763527"/>
                <a:gd name="connsiteY772" fmla="*/ 584377 h 3153687"/>
                <a:gd name="connsiteX773" fmla="*/ 1760937 w 2763527"/>
                <a:gd name="connsiteY773" fmla="*/ 584723 h 3153687"/>
                <a:gd name="connsiteX774" fmla="*/ 1763636 w 2763527"/>
                <a:gd name="connsiteY774" fmla="*/ 585692 h 3153687"/>
                <a:gd name="connsiteX775" fmla="*/ 1763221 w 2763527"/>
                <a:gd name="connsiteY775" fmla="*/ 586868 h 3153687"/>
                <a:gd name="connsiteX776" fmla="*/ 1762528 w 2763527"/>
                <a:gd name="connsiteY776" fmla="*/ 589980 h 3153687"/>
                <a:gd name="connsiteX777" fmla="*/ 1762113 w 2763527"/>
                <a:gd name="connsiteY777" fmla="*/ 594062 h 3153687"/>
                <a:gd name="connsiteX778" fmla="*/ 1762598 w 2763527"/>
                <a:gd name="connsiteY778" fmla="*/ 599388 h 3153687"/>
                <a:gd name="connsiteX779" fmla="*/ 1763428 w 2763527"/>
                <a:gd name="connsiteY779" fmla="*/ 602363 h 3153687"/>
                <a:gd name="connsiteX780" fmla="*/ 1764466 w 2763527"/>
                <a:gd name="connsiteY780" fmla="*/ 604991 h 3153687"/>
                <a:gd name="connsiteX781" fmla="*/ 1767027 w 2763527"/>
                <a:gd name="connsiteY781" fmla="*/ 609833 h 3153687"/>
                <a:gd name="connsiteX782" fmla="*/ 1767304 w 2763527"/>
                <a:gd name="connsiteY782" fmla="*/ 610871 h 3153687"/>
                <a:gd name="connsiteX783" fmla="*/ 1767512 w 2763527"/>
                <a:gd name="connsiteY783" fmla="*/ 613223 h 3153687"/>
                <a:gd name="connsiteX784" fmla="*/ 1767304 w 2763527"/>
                <a:gd name="connsiteY784" fmla="*/ 619172 h 3153687"/>
                <a:gd name="connsiteX785" fmla="*/ 1767166 w 2763527"/>
                <a:gd name="connsiteY785" fmla="*/ 619794 h 3153687"/>
                <a:gd name="connsiteX786" fmla="*/ 1766335 w 2763527"/>
                <a:gd name="connsiteY786" fmla="*/ 621939 h 3153687"/>
                <a:gd name="connsiteX787" fmla="*/ 1765851 w 2763527"/>
                <a:gd name="connsiteY787" fmla="*/ 623461 h 3153687"/>
                <a:gd name="connsiteX788" fmla="*/ 1765020 w 2763527"/>
                <a:gd name="connsiteY788" fmla="*/ 626504 h 3153687"/>
                <a:gd name="connsiteX789" fmla="*/ 1764743 w 2763527"/>
                <a:gd name="connsiteY789" fmla="*/ 632522 h 3153687"/>
                <a:gd name="connsiteX790" fmla="*/ 1765297 w 2763527"/>
                <a:gd name="connsiteY790" fmla="*/ 635635 h 3153687"/>
                <a:gd name="connsiteX791" fmla="*/ 1768135 w 2763527"/>
                <a:gd name="connsiteY791" fmla="*/ 641930 h 3153687"/>
                <a:gd name="connsiteX792" fmla="*/ 1769173 w 2763527"/>
                <a:gd name="connsiteY792" fmla="*/ 643175 h 3153687"/>
                <a:gd name="connsiteX793" fmla="*/ 1771180 w 2763527"/>
                <a:gd name="connsiteY793" fmla="*/ 645181 h 3153687"/>
                <a:gd name="connsiteX794" fmla="*/ 1774294 w 2763527"/>
                <a:gd name="connsiteY794" fmla="*/ 647740 h 3153687"/>
                <a:gd name="connsiteX795" fmla="*/ 1775333 w 2763527"/>
                <a:gd name="connsiteY795" fmla="*/ 649124 h 3153687"/>
                <a:gd name="connsiteX796" fmla="*/ 1774571 w 2763527"/>
                <a:gd name="connsiteY796" fmla="*/ 658393 h 3153687"/>
                <a:gd name="connsiteX797" fmla="*/ 1786129 w 2763527"/>
                <a:gd name="connsiteY797" fmla="*/ 668562 h 3153687"/>
                <a:gd name="connsiteX798" fmla="*/ 1790282 w 2763527"/>
                <a:gd name="connsiteY798" fmla="*/ 669115 h 3153687"/>
                <a:gd name="connsiteX799" fmla="*/ 1793535 w 2763527"/>
                <a:gd name="connsiteY799" fmla="*/ 670568 h 3153687"/>
                <a:gd name="connsiteX800" fmla="*/ 1797272 w 2763527"/>
                <a:gd name="connsiteY800" fmla="*/ 673196 h 3153687"/>
                <a:gd name="connsiteX801" fmla="*/ 1800456 w 2763527"/>
                <a:gd name="connsiteY801" fmla="*/ 676378 h 3153687"/>
                <a:gd name="connsiteX802" fmla="*/ 1798864 w 2763527"/>
                <a:gd name="connsiteY802" fmla="*/ 677831 h 3153687"/>
                <a:gd name="connsiteX803" fmla="*/ 1796649 w 2763527"/>
                <a:gd name="connsiteY803" fmla="*/ 695677 h 3153687"/>
                <a:gd name="connsiteX804" fmla="*/ 1808208 w 2763527"/>
                <a:gd name="connsiteY804" fmla="*/ 701903 h 3153687"/>
                <a:gd name="connsiteX805" fmla="*/ 1813952 w 2763527"/>
                <a:gd name="connsiteY805" fmla="*/ 700658 h 3153687"/>
                <a:gd name="connsiteX806" fmla="*/ 1818520 w 2763527"/>
                <a:gd name="connsiteY806" fmla="*/ 698583 h 3153687"/>
                <a:gd name="connsiteX807" fmla="*/ 1820458 w 2763527"/>
                <a:gd name="connsiteY807" fmla="*/ 697545 h 3153687"/>
                <a:gd name="connsiteX808" fmla="*/ 1822811 w 2763527"/>
                <a:gd name="connsiteY808" fmla="*/ 699897 h 3153687"/>
                <a:gd name="connsiteX809" fmla="*/ 1825372 w 2763527"/>
                <a:gd name="connsiteY809" fmla="*/ 703218 h 3153687"/>
                <a:gd name="connsiteX810" fmla="*/ 1827725 w 2763527"/>
                <a:gd name="connsiteY810" fmla="*/ 706953 h 3153687"/>
                <a:gd name="connsiteX811" fmla="*/ 1839422 w 2763527"/>
                <a:gd name="connsiteY811" fmla="*/ 713386 h 3153687"/>
                <a:gd name="connsiteX812" fmla="*/ 1845997 w 2763527"/>
                <a:gd name="connsiteY812" fmla="*/ 711726 h 3153687"/>
                <a:gd name="connsiteX813" fmla="*/ 1853264 w 2763527"/>
                <a:gd name="connsiteY813" fmla="*/ 698860 h 3153687"/>
                <a:gd name="connsiteX814" fmla="*/ 1862262 w 2763527"/>
                <a:gd name="connsiteY814" fmla="*/ 688553 h 3153687"/>
                <a:gd name="connsiteX815" fmla="*/ 1862469 w 2763527"/>
                <a:gd name="connsiteY815" fmla="*/ 687654 h 3153687"/>
                <a:gd name="connsiteX816" fmla="*/ 1864130 w 2763527"/>
                <a:gd name="connsiteY816" fmla="*/ 684333 h 3153687"/>
                <a:gd name="connsiteX817" fmla="*/ 1865030 w 2763527"/>
                <a:gd name="connsiteY817" fmla="*/ 681981 h 3153687"/>
                <a:gd name="connsiteX818" fmla="*/ 1865584 w 2763527"/>
                <a:gd name="connsiteY818" fmla="*/ 680044 h 3153687"/>
                <a:gd name="connsiteX819" fmla="*/ 1865168 w 2763527"/>
                <a:gd name="connsiteY819" fmla="*/ 671329 h 3153687"/>
                <a:gd name="connsiteX820" fmla="*/ 1864407 w 2763527"/>
                <a:gd name="connsiteY820" fmla="*/ 669392 h 3153687"/>
                <a:gd name="connsiteX821" fmla="*/ 1863715 w 2763527"/>
                <a:gd name="connsiteY821" fmla="*/ 667870 h 3153687"/>
                <a:gd name="connsiteX822" fmla="*/ 1865238 w 2763527"/>
                <a:gd name="connsiteY822" fmla="*/ 666071 h 3153687"/>
                <a:gd name="connsiteX823" fmla="*/ 1867245 w 2763527"/>
                <a:gd name="connsiteY823" fmla="*/ 664342 h 3153687"/>
                <a:gd name="connsiteX824" fmla="*/ 1872020 w 2763527"/>
                <a:gd name="connsiteY824" fmla="*/ 653966 h 3153687"/>
                <a:gd name="connsiteX825" fmla="*/ 1870013 w 2763527"/>
                <a:gd name="connsiteY825" fmla="*/ 646634 h 3153687"/>
                <a:gd name="connsiteX826" fmla="*/ 1869667 w 2763527"/>
                <a:gd name="connsiteY826" fmla="*/ 644904 h 3153687"/>
                <a:gd name="connsiteX827" fmla="*/ 1867798 w 2763527"/>
                <a:gd name="connsiteY827" fmla="*/ 640339 h 3153687"/>
                <a:gd name="connsiteX828" fmla="*/ 1866968 w 2763527"/>
                <a:gd name="connsiteY828" fmla="*/ 638955 h 3153687"/>
                <a:gd name="connsiteX829" fmla="*/ 1866137 w 2763527"/>
                <a:gd name="connsiteY829" fmla="*/ 637710 h 3153687"/>
                <a:gd name="connsiteX830" fmla="*/ 1866137 w 2763527"/>
                <a:gd name="connsiteY830" fmla="*/ 637503 h 3153687"/>
                <a:gd name="connsiteX831" fmla="*/ 1866137 w 2763527"/>
                <a:gd name="connsiteY831" fmla="*/ 636258 h 3153687"/>
                <a:gd name="connsiteX832" fmla="*/ 1865238 w 2763527"/>
                <a:gd name="connsiteY832" fmla="*/ 632246 h 3153687"/>
                <a:gd name="connsiteX833" fmla="*/ 1864753 w 2763527"/>
                <a:gd name="connsiteY833" fmla="*/ 631000 h 3153687"/>
                <a:gd name="connsiteX834" fmla="*/ 1863369 w 2763527"/>
                <a:gd name="connsiteY834" fmla="*/ 628233 h 3153687"/>
                <a:gd name="connsiteX835" fmla="*/ 1862123 w 2763527"/>
                <a:gd name="connsiteY835" fmla="*/ 626297 h 3153687"/>
                <a:gd name="connsiteX836" fmla="*/ 1861085 w 2763527"/>
                <a:gd name="connsiteY836" fmla="*/ 623322 h 3153687"/>
                <a:gd name="connsiteX837" fmla="*/ 1859632 w 2763527"/>
                <a:gd name="connsiteY837" fmla="*/ 617166 h 3153687"/>
                <a:gd name="connsiteX838" fmla="*/ 1859632 w 2763527"/>
                <a:gd name="connsiteY838" fmla="*/ 616266 h 3153687"/>
                <a:gd name="connsiteX839" fmla="*/ 1859147 w 2763527"/>
                <a:gd name="connsiteY839" fmla="*/ 600633 h 3153687"/>
                <a:gd name="connsiteX840" fmla="*/ 1859009 w 2763527"/>
                <a:gd name="connsiteY840" fmla="*/ 599941 h 3153687"/>
                <a:gd name="connsiteX841" fmla="*/ 1855548 w 2763527"/>
                <a:gd name="connsiteY841" fmla="*/ 593439 h 3153687"/>
                <a:gd name="connsiteX842" fmla="*/ 1854648 w 2763527"/>
                <a:gd name="connsiteY842" fmla="*/ 591917 h 3153687"/>
                <a:gd name="connsiteX843" fmla="*/ 1859493 w 2763527"/>
                <a:gd name="connsiteY843" fmla="*/ 590396 h 3153687"/>
                <a:gd name="connsiteX844" fmla="*/ 1861223 w 2763527"/>
                <a:gd name="connsiteY844" fmla="*/ 589704 h 3153687"/>
                <a:gd name="connsiteX845" fmla="*/ 1871743 w 2763527"/>
                <a:gd name="connsiteY845" fmla="*/ 584862 h 3153687"/>
                <a:gd name="connsiteX846" fmla="*/ 1872989 w 2763527"/>
                <a:gd name="connsiteY846" fmla="*/ 584170 h 3153687"/>
                <a:gd name="connsiteX847" fmla="*/ 1877972 w 2763527"/>
                <a:gd name="connsiteY847" fmla="*/ 581196 h 3153687"/>
                <a:gd name="connsiteX848" fmla="*/ 1878803 w 2763527"/>
                <a:gd name="connsiteY848" fmla="*/ 580642 h 3153687"/>
                <a:gd name="connsiteX849" fmla="*/ 1883509 w 2763527"/>
                <a:gd name="connsiteY849" fmla="*/ 577391 h 3153687"/>
                <a:gd name="connsiteX850" fmla="*/ 1884409 w 2763527"/>
                <a:gd name="connsiteY850" fmla="*/ 576699 h 3153687"/>
                <a:gd name="connsiteX851" fmla="*/ 1893337 w 2763527"/>
                <a:gd name="connsiteY851" fmla="*/ 569367 h 3153687"/>
                <a:gd name="connsiteX852" fmla="*/ 1894306 w 2763527"/>
                <a:gd name="connsiteY852" fmla="*/ 568468 h 3153687"/>
                <a:gd name="connsiteX853" fmla="*/ 1902473 w 2763527"/>
                <a:gd name="connsiteY853" fmla="*/ 560305 h 3153687"/>
                <a:gd name="connsiteX854" fmla="*/ 1904273 w 2763527"/>
                <a:gd name="connsiteY854" fmla="*/ 558092 h 3153687"/>
                <a:gd name="connsiteX855" fmla="*/ 1907456 w 2763527"/>
                <a:gd name="connsiteY855" fmla="*/ 553249 h 3153687"/>
                <a:gd name="connsiteX856" fmla="*/ 1909048 w 2763527"/>
                <a:gd name="connsiteY856" fmla="*/ 549929 h 3153687"/>
                <a:gd name="connsiteX857" fmla="*/ 1910709 w 2763527"/>
                <a:gd name="connsiteY857" fmla="*/ 544672 h 3153687"/>
                <a:gd name="connsiteX858" fmla="*/ 1911263 w 2763527"/>
                <a:gd name="connsiteY858" fmla="*/ 542113 h 3153687"/>
                <a:gd name="connsiteX859" fmla="*/ 1911955 w 2763527"/>
                <a:gd name="connsiteY859" fmla="*/ 536440 h 3153687"/>
                <a:gd name="connsiteX860" fmla="*/ 1912024 w 2763527"/>
                <a:gd name="connsiteY860" fmla="*/ 534711 h 3153687"/>
                <a:gd name="connsiteX861" fmla="*/ 1912024 w 2763527"/>
                <a:gd name="connsiteY861" fmla="*/ 528900 h 3153687"/>
                <a:gd name="connsiteX862" fmla="*/ 1911886 w 2763527"/>
                <a:gd name="connsiteY862" fmla="*/ 527240 h 3153687"/>
                <a:gd name="connsiteX863" fmla="*/ 1910363 w 2763527"/>
                <a:gd name="connsiteY863" fmla="*/ 515342 h 3153687"/>
                <a:gd name="connsiteX864" fmla="*/ 1909740 w 2763527"/>
                <a:gd name="connsiteY864" fmla="*/ 512645 h 3153687"/>
                <a:gd name="connsiteX865" fmla="*/ 1906003 w 2763527"/>
                <a:gd name="connsiteY865" fmla="*/ 501577 h 3153687"/>
                <a:gd name="connsiteX866" fmla="*/ 1904757 w 2763527"/>
                <a:gd name="connsiteY866" fmla="*/ 498879 h 3153687"/>
                <a:gd name="connsiteX867" fmla="*/ 1898736 w 2763527"/>
                <a:gd name="connsiteY867" fmla="*/ 488849 h 3153687"/>
                <a:gd name="connsiteX868" fmla="*/ 1896729 w 2763527"/>
                <a:gd name="connsiteY868" fmla="*/ 486220 h 3153687"/>
                <a:gd name="connsiteX869" fmla="*/ 1888354 w 2763527"/>
                <a:gd name="connsiteY869" fmla="*/ 477850 h 3153687"/>
                <a:gd name="connsiteX870" fmla="*/ 1886070 w 2763527"/>
                <a:gd name="connsiteY870" fmla="*/ 475983 h 3153687"/>
                <a:gd name="connsiteX871" fmla="*/ 1874512 w 2763527"/>
                <a:gd name="connsiteY871" fmla="*/ 468512 h 3153687"/>
                <a:gd name="connsiteX872" fmla="*/ 1880118 w 2763527"/>
                <a:gd name="connsiteY872" fmla="*/ 462563 h 3153687"/>
                <a:gd name="connsiteX873" fmla="*/ 1881364 w 2763527"/>
                <a:gd name="connsiteY873" fmla="*/ 461041 h 3153687"/>
                <a:gd name="connsiteX874" fmla="*/ 1882817 w 2763527"/>
                <a:gd name="connsiteY874" fmla="*/ 458966 h 3153687"/>
                <a:gd name="connsiteX875" fmla="*/ 1883717 w 2763527"/>
                <a:gd name="connsiteY875" fmla="*/ 457444 h 3153687"/>
                <a:gd name="connsiteX876" fmla="*/ 1892784 w 2763527"/>
                <a:gd name="connsiteY876" fmla="*/ 451218 h 3153687"/>
                <a:gd name="connsiteX877" fmla="*/ 1894514 w 2763527"/>
                <a:gd name="connsiteY877" fmla="*/ 440773 h 3153687"/>
                <a:gd name="connsiteX878" fmla="*/ 1895206 w 2763527"/>
                <a:gd name="connsiteY878" fmla="*/ 437522 h 3153687"/>
                <a:gd name="connsiteX879" fmla="*/ 1895344 w 2763527"/>
                <a:gd name="connsiteY879" fmla="*/ 435931 h 3153687"/>
                <a:gd name="connsiteX880" fmla="*/ 1895344 w 2763527"/>
                <a:gd name="connsiteY880" fmla="*/ 434064 h 3153687"/>
                <a:gd name="connsiteX881" fmla="*/ 1895206 w 2763527"/>
                <a:gd name="connsiteY881" fmla="*/ 431573 h 3153687"/>
                <a:gd name="connsiteX882" fmla="*/ 1895137 w 2763527"/>
                <a:gd name="connsiteY882" fmla="*/ 430397 h 3153687"/>
                <a:gd name="connsiteX883" fmla="*/ 1894722 w 2763527"/>
                <a:gd name="connsiteY883" fmla="*/ 427077 h 3153687"/>
                <a:gd name="connsiteX884" fmla="*/ 1891122 w 2763527"/>
                <a:gd name="connsiteY884" fmla="*/ 419399 h 3153687"/>
                <a:gd name="connsiteX885" fmla="*/ 1890431 w 2763527"/>
                <a:gd name="connsiteY885" fmla="*/ 418154 h 3153687"/>
                <a:gd name="connsiteX886" fmla="*/ 1890431 w 2763527"/>
                <a:gd name="connsiteY886" fmla="*/ 418154 h 3153687"/>
                <a:gd name="connsiteX887" fmla="*/ 1891469 w 2763527"/>
                <a:gd name="connsiteY887" fmla="*/ 410406 h 3153687"/>
                <a:gd name="connsiteX888" fmla="*/ 1889738 w 2763527"/>
                <a:gd name="connsiteY888" fmla="*/ 405495 h 3153687"/>
                <a:gd name="connsiteX889" fmla="*/ 1889323 w 2763527"/>
                <a:gd name="connsiteY889" fmla="*/ 399892 h 3153687"/>
                <a:gd name="connsiteX890" fmla="*/ 1886139 w 2763527"/>
                <a:gd name="connsiteY890" fmla="*/ 394220 h 3153687"/>
                <a:gd name="connsiteX891" fmla="*/ 1886416 w 2763527"/>
                <a:gd name="connsiteY891" fmla="*/ 392421 h 3153687"/>
                <a:gd name="connsiteX892" fmla="*/ 1886624 w 2763527"/>
                <a:gd name="connsiteY892" fmla="*/ 390761 h 3153687"/>
                <a:gd name="connsiteX893" fmla="*/ 1886624 w 2763527"/>
                <a:gd name="connsiteY893" fmla="*/ 388617 h 3153687"/>
                <a:gd name="connsiteX894" fmla="*/ 1886970 w 2763527"/>
                <a:gd name="connsiteY894" fmla="*/ 388271 h 3153687"/>
                <a:gd name="connsiteX895" fmla="*/ 1891261 w 2763527"/>
                <a:gd name="connsiteY895" fmla="*/ 377065 h 3153687"/>
                <a:gd name="connsiteX896" fmla="*/ 1885170 w 2763527"/>
                <a:gd name="connsiteY896" fmla="*/ 366689 h 3153687"/>
                <a:gd name="connsiteX897" fmla="*/ 1881779 w 2763527"/>
                <a:gd name="connsiteY897" fmla="*/ 364406 h 3153687"/>
                <a:gd name="connsiteX898" fmla="*/ 1880326 w 2763527"/>
                <a:gd name="connsiteY898" fmla="*/ 362953 h 3153687"/>
                <a:gd name="connsiteX899" fmla="*/ 1879426 w 2763527"/>
                <a:gd name="connsiteY899" fmla="*/ 361570 h 3153687"/>
                <a:gd name="connsiteX900" fmla="*/ 1879149 w 2763527"/>
                <a:gd name="connsiteY900" fmla="*/ 360670 h 3153687"/>
                <a:gd name="connsiteX901" fmla="*/ 1880879 w 2763527"/>
                <a:gd name="connsiteY901" fmla="*/ 360048 h 3153687"/>
                <a:gd name="connsiteX902" fmla="*/ 1882887 w 2763527"/>
                <a:gd name="connsiteY902" fmla="*/ 359910 h 3153687"/>
                <a:gd name="connsiteX903" fmla="*/ 1886070 w 2763527"/>
                <a:gd name="connsiteY903" fmla="*/ 360325 h 3153687"/>
                <a:gd name="connsiteX904" fmla="*/ 1900674 w 2763527"/>
                <a:gd name="connsiteY904" fmla="*/ 363853 h 3153687"/>
                <a:gd name="connsiteX905" fmla="*/ 1912855 w 2763527"/>
                <a:gd name="connsiteY905" fmla="*/ 371046 h 3153687"/>
                <a:gd name="connsiteX906" fmla="*/ 1914654 w 2763527"/>
                <a:gd name="connsiteY906" fmla="*/ 370908 h 3153687"/>
                <a:gd name="connsiteX907" fmla="*/ 1917423 w 2763527"/>
                <a:gd name="connsiteY907" fmla="*/ 370562 h 3153687"/>
                <a:gd name="connsiteX908" fmla="*/ 1920676 w 2763527"/>
                <a:gd name="connsiteY908" fmla="*/ 369732 h 3153687"/>
                <a:gd name="connsiteX909" fmla="*/ 1923929 w 2763527"/>
                <a:gd name="connsiteY909" fmla="*/ 368418 h 3153687"/>
                <a:gd name="connsiteX910" fmla="*/ 1928427 w 2763527"/>
                <a:gd name="connsiteY910" fmla="*/ 370631 h 3153687"/>
                <a:gd name="connsiteX911" fmla="*/ 1930296 w 2763527"/>
                <a:gd name="connsiteY911" fmla="*/ 371392 h 3153687"/>
                <a:gd name="connsiteX912" fmla="*/ 1933341 w 2763527"/>
                <a:gd name="connsiteY912" fmla="*/ 372430 h 3153687"/>
                <a:gd name="connsiteX913" fmla="*/ 1937702 w 2763527"/>
                <a:gd name="connsiteY913" fmla="*/ 373122 h 3153687"/>
                <a:gd name="connsiteX914" fmla="*/ 1946353 w 2763527"/>
                <a:gd name="connsiteY914" fmla="*/ 370078 h 3153687"/>
                <a:gd name="connsiteX915" fmla="*/ 1949537 w 2763527"/>
                <a:gd name="connsiteY915" fmla="*/ 366412 h 3153687"/>
                <a:gd name="connsiteX916" fmla="*/ 1953966 w 2763527"/>
                <a:gd name="connsiteY916" fmla="*/ 364821 h 3153687"/>
                <a:gd name="connsiteX917" fmla="*/ 1955143 w 2763527"/>
                <a:gd name="connsiteY917" fmla="*/ 364337 h 3153687"/>
                <a:gd name="connsiteX918" fmla="*/ 1955835 w 2763527"/>
                <a:gd name="connsiteY918" fmla="*/ 363991 h 3153687"/>
                <a:gd name="connsiteX919" fmla="*/ 1961995 w 2763527"/>
                <a:gd name="connsiteY919" fmla="*/ 368210 h 3153687"/>
                <a:gd name="connsiteX920" fmla="*/ 1964694 w 2763527"/>
                <a:gd name="connsiteY920" fmla="*/ 376373 h 3153687"/>
                <a:gd name="connsiteX921" fmla="*/ 1974037 w 2763527"/>
                <a:gd name="connsiteY921" fmla="*/ 381907 h 3153687"/>
                <a:gd name="connsiteX922" fmla="*/ 1983727 w 2763527"/>
                <a:gd name="connsiteY922" fmla="*/ 390000 h 3153687"/>
                <a:gd name="connsiteX923" fmla="*/ 1985319 w 2763527"/>
                <a:gd name="connsiteY923" fmla="*/ 392075 h 3153687"/>
                <a:gd name="connsiteX924" fmla="*/ 1986219 w 2763527"/>
                <a:gd name="connsiteY924" fmla="*/ 393459 h 3153687"/>
                <a:gd name="connsiteX925" fmla="*/ 1988156 w 2763527"/>
                <a:gd name="connsiteY925" fmla="*/ 396226 h 3153687"/>
                <a:gd name="connsiteX926" fmla="*/ 1991963 w 2763527"/>
                <a:gd name="connsiteY926" fmla="*/ 399892 h 3153687"/>
                <a:gd name="connsiteX927" fmla="*/ 1995562 w 2763527"/>
                <a:gd name="connsiteY927" fmla="*/ 402244 h 3153687"/>
                <a:gd name="connsiteX928" fmla="*/ 1997984 w 2763527"/>
                <a:gd name="connsiteY928" fmla="*/ 403489 h 3153687"/>
                <a:gd name="connsiteX929" fmla="*/ 2001237 w 2763527"/>
                <a:gd name="connsiteY929" fmla="*/ 404803 h 3153687"/>
                <a:gd name="connsiteX930" fmla="*/ 2003383 w 2763527"/>
                <a:gd name="connsiteY930" fmla="*/ 405426 h 3153687"/>
                <a:gd name="connsiteX931" fmla="*/ 2016464 w 2763527"/>
                <a:gd name="connsiteY931" fmla="*/ 408262 h 3153687"/>
                <a:gd name="connsiteX932" fmla="*/ 2018402 w 2763527"/>
                <a:gd name="connsiteY932" fmla="*/ 408539 h 3153687"/>
                <a:gd name="connsiteX933" fmla="*/ 2020063 w 2763527"/>
                <a:gd name="connsiteY933" fmla="*/ 408677 h 3153687"/>
                <a:gd name="connsiteX934" fmla="*/ 2024769 w 2763527"/>
                <a:gd name="connsiteY934" fmla="*/ 412897 h 3153687"/>
                <a:gd name="connsiteX935" fmla="*/ 2024561 w 2763527"/>
                <a:gd name="connsiteY935" fmla="*/ 415871 h 3153687"/>
                <a:gd name="connsiteX936" fmla="*/ 2021309 w 2763527"/>
                <a:gd name="connsiteY936" fmla="*/ 415525 h 3153687"/>
                <a:gd name="connsiteX937" fmla="*/ 2019855 w 2763527"/>
                <a:gd name="connsiteY937" fmla="*/ 415456 h 3153687"/>
                <a:gd name="connsiteX938" fmla="*/ 2006774 w 2763527"/>
                <a:gd name="connsiteY938" fmla="*/ 424794 h 3153687"/>
                <a:gd name="connsiteX939" fmla="*/ 2012588 w 2763527"/>
                <a:gd name="connsiteY939" fmla="*/ 441050 h 3153687"/>
                <a:gd name="connsiteX940" fmla="*/ 2016464 w 2763527"/>
                <a:gd name="connsiteY940" fmla="*/ 443471 h 3153687"/>
                <a:gd name="connsiteX941" fmla="*/ 2023177 w 2763527"/>
                <a:gd name="connsiteY941" fmla="*/ 445546 h 3153687"/>
                <a:gd name="connsiteX942" fmla="*/ 2026015 w 2763527"/>
                <a:gd name="connsiteY942" fmla="*/ 445685 h 3153687"/>
                <a:gd name="connsiteX943" fmla="*/ 2026015 w 2763527"/>
                <a:gd name="connsiteY943" fmla="*/ 447276 h 3153687"/>
                <a:gd name="connsiteX944" fmla="*/ 2026223 w 2763527"/>
                <a:gd name="connsiteY944" fmla="*/ 450942 h 3153687"/>
                <a:gd name="connsiteX945" fmla="*/ 2027053 w 2763527"/>
                <a:gd name="connsiteY945" fmla="*/ 454954 h 3153687"/>
                <a:gd name="connsiteX946" fmla="*/ 2026776 w 2763527"/>
                <a:gd name="connsiteY946" fmla="*/ 455231 h 3153687"/>
                <a:gd name="connsiteX947" fmla="*/ 2016533 w 2763527"/>
                <a:gd name="connsiteY947" fmla="*/ 466575 h 3153687"/>
                <a:gd name="connsiteX948" fmla="*/ 2023662 w 2763527"/>
                <a:gd name="connsiteY948" fmla="*/ 480825 h 3153687"/>
                <a:gd name="connsiteX949" fmla="*/ 2028437 w 2763527"/>
                <a:gd name="connsiteY949" fmla="*/ 483384 h 3153687"/>
                <a:gd name="connsiteX950" fmla="*/ 2035012 w 2763527"/>
                <a:gd name="connsiteY950" fmla="*/ 485044 h 3153687"/>
                <a:gd name="connsiteX951" fmla="*/ 2037158 w 2763527"/>
                <a:gd name="connsiteY951" fmla="*/ 484906 h 3153687"/>
                <a:gd name="connsiteX952" fmla="*/ 2041311 w 2763527"/>
                <a:gd name="connsiteY952" fmla="*/ 484283 h 3153687"/>
                <a:gd name="connsiteX953" fmla="*/ 2045463 w 2763527"/>
                <a:gd name="connsiteY953" fmla="*/ 482900 h 3153687"/>
                <a:gd name="connsiteX954" fmla="*/ 2052938 w 2763527"/>
                <a:gd name="connsiteY954" fmla="*/ 479095 h 3153687"/>
                <a:gd name="connsiteX955" fmla="*/ 2054392 w 2763527"/>
                <a:gd name="connsiteY955" fmla="*/ 478750 h 3153687"/>
                <a:gd name="connsiteX956" fmla="*/ 2055845 w 2763527"/>
                <a:gd name="connsiteY956" fmla="*/ 478750 h 3153687"/>
                <a:gd name="connsiteX957" fmla="*/ 2051485 w 2763527"/>
                <a:gd name="connsiteY957" fmla="*/ 480479 h 3153687"/>
                <a:gd name="connsiteX958" fmla="*/ 2046917 w 2763527"/>
                <a:gd name="connsiteY958" fmla="*/ 483384 h 3153687"/>
                <a:gd name="connsiteX959" fmla="*/ 2043871 w 2763527"/>
                <a:gd name="connsiteY959" fmla="*/ 486359 h 3153687"/>
                <a:gd name="connsiteX960" fmla="*/ 2041449 w 2763527"/>
                <a:gd name="connsiteY960" fmla="*/ 503168 h 3153687"/>
                <a:gd name="connsiteX961" fmla="*/ 2053492 w 2763527"/>
                <a:gd name="connsiteY961" fmla="*/ 510154 h 3153687"/>
                <a:gd name="connsiteX962" fmla="*/ 2057229 w 2763527"/>
                <a:gd name="connsiteY962" fmla="*/ 509670 h 3153687"/>
                <a:gd name="connsiteX963" fmla="*/ 2066434 w 2763527"/>
                <a:gd name="connsiteY963" fmla="*/ 507111 h 3153687"/>
                <a:gd name="connsiteX964" fmla="*/ 2068372 w 2763527"/>
                <a:gd name="connsiteY964" fmla="*/ 506419 h 3153687"/>
                <a:gd name="connsiteX965" fmla="*/ 2070933 w 2763527"/>
                <a:gd name="connsiteY965" fmla="*/ 505243 h 3153687"/>
                <a:gd name="connsiteX966" fmla="*/ 2072940 w 2763527"/>
                <a:gd name="connsiteY966" fmla="*/ 504136 h 3153687"/>
                <a:gd name="connsiteX967" fmla="*/ 2079723 w 2763527"/>
                <a:gd name="connsiteY967" fmla="*/ 507180 h 3153687"/>
                <a:gd name="connsiteX968" fmla="*/ 2081868 w 2763527"/>
                <a:gd name="connsiteY968" fmla="*/ 507318 h 3153687"/>
                <a:gd name="connsiteX969" fmla="*/ 2094741 w 2763527"/>
                <a:gd name="connsiteY969" fmla="*/ 498602 h 3153687"/>
                <a:gd name="connsiteX970" fmla="*/ 2095918 w 2763527"/>
                <a:gd name="connsiteY970" fmla="*/ 495559 h 3153687"/>
                <a:gd name="connsiteX971" fmla="*/ 2105746 w 2763527"/>
                <a:gd name="connsiteY971" fmla="*/ 491477 h 3153687"/>
                <a:gd name="connsiteX972" fmla="*/ 2107546 w 2763527"/>
                <a:gd name="connsiteY972" fmla="*/ 490578 h 3153687"/>
                <a:gd name="connsiteX973" fmla="*/ 2114536 w 2763527"/>
                <a:gd name="connsiteY973" fmla="*/ 493622 h 3153687"/>
                <a:gd name="connsiteX974" fmla="*/ 2116335 w 2763527"/>
                <a:gd name="connsiteY974" fmla="*/ 493760 h 3153687"/>
                <a:gd name="connsiteX975" fmla="*/ 2129347 w 2763527"/>
                <a:gd name="connsiteY975" fmla="*/ 484560 h 3153687"/>
                <a:gd name="connsiteX976" fmla="*/ 2130870 w 2763527"/>
                <a:gd name="connsiteY976" fmla="*/ 480271 h 3153687"/>
                <a:gd name="connsiteX977" fmla="*/ 2131631 w 2763527"/>
                <a:gd name="connsiteY977" fmla="*/ 474115 h 3153687"/>
                <a:gd name="connsiteX978" fmla="*/ 2131700 w 2763527"/>
                <a:gd name="connsiteY978" fmla="*/ 473977 h 3153687"/>
                <a:gd name="connsiteX979" fmla="*/ 2133084 w 2763527"/>
                <a:gd name="connsiteY979" fmla="*/ 473631 h 3153687"/>
                <a:gd name="connsiteX980" fmla="*/ 2143189 w 2763527"/>
                <a:gd name="connsiteY980" fmla="*/ 462079 h 3153687"/>
                <a:gd name="connsiteX981" fmla="*/ 2144920 w 2763527"/>
                <a:gd name="connsiteY981" fmla="*/ 460972 h 3153687"/>
                <a:gd name="connsiteX982" fmla="*/ 2154540 w 2763527"/>
                <a:gd name="connsiteY982" fmla="*/ 473631 h 3153687"/>
                <a:gd name="connsiteX983" fmla="*/ 2156962 w 2763527"/>
                <a:gd name="connsiteY983" fmla="*/ 474392 h 3153687"/>
                <a:gd name="connsiteX984" fmla="*/ 2156962 w 2763527"/>
                <a:gd name="connsiteY984" fmla="*/ 491547 h 3153687"/>
                <a:gd name="connsiteX985" fmla="*/ 2159800 w 2763527"/>
                <a:gd name="connsiteY985" fmla="*/ 494244 h 3153687"/>
                <a:gd name="connsiteX986" fmla="*/ 2160838 w 2763527"/>
                <a:gd name="connsiteY986" fmla="*/ 498257 h 3153687"/>
                <a:gd name="connsiteX987" fmla="*/ 2173573 w 2763527"/>
                <a:gd name="connsiteY987" fmla="*/ 506696 h 3153687"/>
                <a:gd name="connsiteX988" fmla="*/ 2175857 w 2763527"/>
                <a:gd name="connsiteY988" fmla="*/ 506488 h 3153687"/>
                <a:gd name="connsiteX989" fmla="*/ 2175857 w 2763527"/>
                <a:gd name="connsiteY989" fmla="*/ 506488 h 3153687"/>
                <a:gd name="connsiteX990" fmla="*/ 2175857 w 2763527"/>
                <a:gd name="connsiteY990" fmla="*/ 506627 h 3153687"/>
                <a:gd name="connsiteX991" fmla="*/ 2179663 w 2763527"/>
                <a:gd name="connsiteY991" fmla="*/ 519009 h 3153687"/>
                <a:gd name="connsiteX992" fmla="*/ 2175649 w 2763527"/>
                <a:gd name="connsiteY992" fmla="*/ 527102 h 3153687"/>
                <a:gd name="connsiteX993" fmla="*/ 2181255 w 2763527"/>
                <a:gd name="connsiteY993" fmla="*/ 540037 h 3153687"/>
                <a:gd name="connsiteX994" fmla="*/ 2184716 w 2763527"/>
                <a:gd name="connsiteY994" fmla="*/ 542528 h 3153687"/>
                <a:gd name="connsiteX995" fmla="*/ 2186931 w 2763527"/>
                <a:gd name="connsiteY995" fmla="*/ 543842 h 3153687"/>
                <a:gd name="connsiteX996" fmla="*/ 2194613 w 2763527"/>
                <a:gd name="connsiteY996" fmla="*/ 550828 h 3153687"/>
                <a:gd name="connsiteX997" fmla="*/ 2198212 w 2763527"/>
                <a:gd name="connsiteY997" fmla="*/ 554425 h 3153687"/>
                <a:gd name="connsiteX998" fmla="*/ 2203541 w 2763527"/>
                <a:gd name="connsiteY998" fmla="*/ 560858 h 3153687"/>
                <a:gd name="connsiteX999" fmla="*/ 2205064 w 2763527"/>
                <a:gd name="connsiteY999" fmla="*/ 561827 h 3153687"/>
                <a:gd name="connsiteX1000" fmla="*/ 2206794 w 2763527"/>
                <a:gd name="connsiteY1000" fmla="*/ 562795 h 3153687"/>
                <a:gd name="connsiteX1001" fmla="*/ 2212608 w 2763527"/>
                <a:gd name="connsiteY1001" fmla="*/ 565493 h 3153687"/>
                <a:gd name="connsiteX1002" fmla="*/ 2214684 w 2763527"/>
                <a:gd name="connsiteY1002" fmla="*/ 566254 h 3153687"/>
                <a:gd name="connsiteX1003" fmla="*/ 2216761 w 2763527"/>
                <a:gd name="connsiteY1003" fmla="*/ 566808 h 3153687"/>
                <a:gd name="connsiteX1004" fmla="*/ 2216968 w 2763527"/>
                <a:gd name="connsiteY1004" fmla="*/ 566808 h 3153687"/>
                <a:gd name="connsiteX1005" fmla="*/ 2216484 w 2763527"/>
                <a:gd name="connsiteY1005" fmla="*/ 581957 h 3153687"/>
                <a:gd name="connsiteX1006" fmla="*/ 2228319 w 2763527"/>
                <a:gd name="connsiteY1006" fmla="*/ 588528 h 3153687"/>
                <a:gd name="connsiteX1007" fmla="*/ 2232333 w 2763527"/>
                <a:gd name="connsiteY1007" fmla="*/ 587905 h 3153687"/>
                <a:gd name="connsiteX1008" fmla="*/ 2236347 w 2763527"/>
                <a:gd name="connsiteY1008" fmla="*/ 592471 h 3153687"/>
                <a:gd name="connsiteX1009" fmla="*/ 2242438 w 2763527"/>
                <a:gd name="connsiteY1009" fmla="*/ 594961 h 3153687"/>
                <a:gd name="connsiteX1010" fmla="*/ 2240569 w 2763527"/>
                <a:gd name="connsiteY1010" fmla="*/ 595307 h 3153687"/>
                <a:gd name="connsiteX1011" fmla="*/ 2235309 w 2763527"/>
                <a:gd name="connsiteY1011" fmla="*/ 597451 h 3153687"/>
                <a:gd name="connsiteX1012" fmla="*/ 2232748 w 2763527"/>
                <a:gd name="connsiteY1012" fmla="*/ 599181 h 3153687"/>
                <a:gd name="connsiteX1013" fmla="*/ 2232264 w 2763527"/>
                <a:gd name="connsiteY1013" fmla="*/ 599526 h 3153687"/>
                <a:gd name="connsiteX1014" fmla="*/ 2222021 w 2763527"/>
                <a:gd name="connsiteY1014" fmla="*/ 604784 h 3153687"/>
                <a:gd name="connsiteX1015" fmla="*/ 2220636 w 2763527"/>
                <a:gd name="connsiteY1015" fmla="*/ 619725 h 3153687"/>
                <a:gd name="connsiteX1016" fmla="*/ 2221813 w 2763527"/>
                <a:gd name="connsiteY1016" fmla="*/ 630378 h 3153687"/>
                <a:gd name="connsiteX1017" fmla="*/ 2222159 w 2763527"/>
                <a:gd name="connsiteY1017" fmla="*/ 631000 h 3153687"/>
                <a:gd name="connsiteX1018" fmla="*/ 2234271 w 2763527"/>
                <a:gd name="connsiteY1018" fmla="*/ 638125 h 3153687"/>
                <a:gd name="connsiteX1019" fmla="*/ 2238770 w 2763527"/>
                <a:gd name="connsiteY1019" fmla="*/ 637364 h 3153687"/>
                <a:gd name="connsiteX1020" fmla="*/ 2242023 w 2763527"/>
                <a:gd name="connsiteY1020" fmla="*/ 636258 h 3153687"/>
                <a:gd name="connsiteX1021" fmla="*/ 2245483 w 2763527"/>
                <a:gd name="connsiteY1021" fmla="*/ 634528 h 3153687"/>
                <a:gd name="connsiteX1022" fmla="*/ 2248182 w 2763527"/>
                <a:gd name="connsiteY1022" fmla="*/ 632661 h 3153687"/>
                <a:gd name="connsiteX1023" fmla="*/ 2249221 w 2763527"/>
                <a:gd name="connsiteY1023" fmla="*/ 631900 h 3153687"/>
                <a:gd name="connsiteX1024" fmla="*/ 2251159 w 2763527"/>
                <a:gd name="connsiteY1024" fmla="*/ 630239 h 3153687"/>
                <a:gd name="connsiteX1025" fmla="*/ 2251989 w 2763527"/>
                <a:gd name="connsiteY1025" fmla="*/ 629617 h 3153687"/>
                <a:gd name="connsiteX1026" fmla="*/ 2260018 w 2763527"/>
                <a:gd name="connsiteY1026" fmla="*/ 626366 h 3153687"/>
                <a:gd name="connsiteX1027" fmla="*/ 2262232 w 2763527"/>
                <a:gd name="connsiteY1027" fmla="*/ 625259 h 3153687"/>
                <a:gd name="connsiteX1028" fmla="*/ 2271022 w 2763527"/>
                <a:gd name="connsiteY1028" fmla="*/ 619725 h 3153687"/>
                <a:gd name="connsiteX1029" fmla="*/ 2275798 w 2763527"/>
                <a:gd name="connsiteY1029" fmla="*/ 617304 h 3153687"/>
                <a:gd name="connsiteX1030" fmla="*/ 2278704 w 2763527"/>
                <a:gd name="connsiteY1030" fmla="*/ 616266 h 3153687"/>
                <a:gd name="connsiteX1031" fmla="*/ 2278981 w 2763527"/>
                <a:gd name="connsiteY1031" fmla="*/ 617996 h 3153687"/>
                <a:gd name="connsiteX1032" fmla="*/ 2285349 w 2763527"/>
                <a:gd name="connsiteY1032" fmla="*/ 626712 h 3153687"/>
                <a:gd name="connsiteX1033" fmla="*/ 2292478 w 2763527"/>
                <a:gd name="connsiteY1033" fmla="*/ 631761 h 3153687"/>
                <a:gd name="connsiteX1034" fmla="*/ 2296492 w 2763527"/>
                <a:gd name="connsiteY1034" fmla="*/ 632384 h 3153687"/>
                <a:gd name="connsiteX1035" fmla="*/ 2305143 w 2763527"/>
                <a:gd name="connsiteY1035" fmla="*/ 629340 h 3153687"/>
                <a:gd name="connsiteX1036" fmla="*/ 2309711 w 2763527"/>
                <a:gd name="connsiteY1036" fmla="*/ 625674 h 3153687"/>
                <a:gd name="connsiteX1037" fmla="*/ 2310126 w 2763527"/>
                <a:gd name="connsiteY1037" fmla="*/ 625881 h 3153687"/>
                <a:gd name="connsiteX1038" fmla="*/ 2311095 w 2763527"/>
                <a:gd name="connsiteY1038" fmla="*/ 626366 h 3153687"/>
                <a:gd name="connsiteX1039" fmla="*/ 2313102 w 2763527"/>
                <a:gd name="connsiteY1039" fmla="*/ 627196 h 3153687"/>
                <a:gd name="connsiteX1040" fmla="*/ 2313656 w 2763527"/>
                <a:gd name="connsiteY1040" fmla="*/ 627403 h 3153687"/>
                <a:gd name="connsiteX1041" fmla="*/ 2313794 w 2763527"/>
                <a:gd name="connsiteY1041" fmla="*/ 627542 h 3153687"/>
                <a:gd name="connsiteX1042" fmla="*/ 2313794 w 2763527"/>
                <a:gd name="connsiteY1042" fmla="*/ 628164 h 3153687"/>
                <a:gd name="connsiteX1043" fmla="*/ 2313379 w 2763527"/>
                <a:gd name="connsiteY1043" fmla="*/ 631208 h 3153687"/>
                <a:gd name="connsiteX1044" fmla="*/ 2313310 w 2763527"/>
                <a:gd name="connsiteY1044" fmla="*/ 631969 h 3153687"/>
                <a:gd name="connsiteX1045" fmla="*/ 2312687 w 2763527"/>
                <a:gd name="connsiteY1045" fmla="*/ 632176 h 3153687"/>
                <a:gd name="connsiteX1046" fmla="*/ 2303690 w 2763527"/>
                <a:gd name="connsiteY1046" fmla="*/ 647464 h 3153687"/>
                <a:gd name="connsiteX1047" fmla="*/ 2309434 w 2763527"/>
                <a:gd name="connsiteY1047" fmla="*/ 656595 h 3153687"/>
                <a:gd name="connsiteX1048" fmla="*/ 2305904 w 2763527"/>
                <a:gd name="connsiteY1048" fmla="*/ 658808 h 3153687"/>
                <a:gd name="connsiteX1049" fmla="*/ 2304935 w 2763527"/>
                <a:gd name="connsiteY1049" fmla="*/ 659500 h 3153687"/>
                <a:gd name="connsiteX1050" fmla="*/ 2299468 w 2763527"/>
                <a:gd name="connsiteY1050" fmla="*/ 663581 h 3153687"/>
                <a:gd name="connsiteX1051" fmla="*/ 2298983 w 2763527"/>
                <a:gd name="connsiteY1051" fmla="*/ 663858 h 3153687"/>
                <a:gd name="connsiteX1052" fmla="*/ 2297945 w 2763527"/>
                <a:gd name="connsiteY1052" fmla="*/ 664065 h 3153687"/>
                <a:gd name="connsiteX1053" fmla="*/ 2290263 w 2763527"/>
                <a:gd name="connsiteY1053" fmla="*/ 664688 h 3153687"/>
                <a:gd name="connsiteX1054" fmla="*/ 2288186 w 2763527"/>
                <a:gd name="connsiteY1054" fmla="*/ 665034 h 3153687"/>
                <a:gd name="connsiteX1055" fmla="*/ 2284241 w 2763527"/>
                <a:gd name="connsiteY1055" fmla="*/ 666002 h 3153687"/>
                <a:gd name="connsiteX1056" fmla="*/ 2282649 w 2763527"/>
                <a:gd name="connsiteY1056" fmla="*/ 666486 h 3153687"/>
                <a:gd name="connsiteX1057" fmla="*/ 2279051 w 2763527"/>
                <a:gd name="connsiteY1057" fmla="*/ 667801 h 3153687"/>
                <a:gd name="connsiteX1058" fmla="*/ 2277459 w 2763527"/>
                <a:gd name="connsiteY1058" fmla="*/ 668216 h 3153687"/>
                <a:gd name="connsiteX1059" fmla="*/ 2271714 w 2763527"/>
                <a:gd name="connsiteY1059" fmla="*/ 668769 h 3153687"/>
                <a:gd name="connsiteX1060" fmla="*/ 2267077 w 2763527"/>
                <a:gd name="connsiteY1060" fmla="*/ 670014 h 3153687"/>
                <a:gd name="connsiteX1061" fmla="*/ 2264101 w 2763527"/>
                <a:gd name="connsiteY1061" fmla="*/ 671398 h 3153687"/>
                <a:gd name="connsiteX1062" fmla="*/ 2259256 w 2763527"/>
                <a:gd name="connsiteY1062" fmla="*/ 675202 h 3153687"/>
                <a:gd name="connsiteX1063" fmla="*/ 2258495 w 2763527"/>
                <a:gd name="connsiteY1063" fmla="*/ 676171 h 3153687"/>
                <a:gd name="connsiteX1064" fmla="*/ 2257387 w 2763527"/>
                <a:gd name="connsiteY1064" fmla="*/ 677693 h 3153687"/>
                <a:gd name="connsiteX1065" fmla="*/ 2255588 w 2763527"/>
                <a:gd name="connsiteY1065" fmla="*/ 680667 h 3153687"/>
                <a:gd name="connsiteX1066" fmla="*/ 2245206 w 2763527"/>
                <a:gd name="connsiteY1066" fmla="*/ 692011 h 3153687"/>
                <a:gd name="connsiteX1067" fmla="*/ 2235171 w 2763527"/>
                <a:gd name="connsiteY1067" fmla="*/ 701281 h 3153687"/>
                <a:gd name="connsiteX1068" fmla="*/ 2234686 w 2763527"/>
                <a:gd name="connsiteY1068" fmla="*/ 701557 h 3153687"/>
                <a:gd name="connsiteX1069" fmla="*/ 2234409 w 2763527"/>
                <a:gd name="connsiteY1069" fmla="*/ 701557 h 3153687"/>
                <a:gd name="connsiteX1070" fmla="*/ 2218629 w 2763527"/>
                <a:gd name="connsiteY1070" fmla="*/ 703010 h 3153687"/>
                <a:gd name="connsiteX1071" fmla="*/ 2215584 w 2763527"/>
                <a:gd name="connsiteY1071" fmla="*/ 703010 h 3153687"/>
                <a:gd name="connsiteX1072" fmla="*/ 2215446 w 2763527"/>
                <a:gd name="connsiteY1072" fmla="*/ 703010 h 3153687"/>
                <a:gd name="connsiteX1073" fmla="*/ 2214269 w 2763527"/>
                <a:gd name="connsiteY1073" fmla="*/ 703010 h 3153687"/>
                <a:gd name="connsiteX1074" fmla="*/ 2212539 w 2763527"/>
                <a:gd name="connsiteY1074" fmla="*/ 703148 h 3153687"/>
                <a:gd name="connsiteX1075" fmla="*/ 2209424 w 2763527"/>
                <a:gd name="connsiteY1075" fmla="*/ 703771 h 3153687"/>
                <a:gd name="connsiteX1076" fmla="*/ 2207417 w 2763527"/>
                <a:gd name="connsiteY1076" fmla="*/ 704393 h 3153687"/>
                <a:gd name="connsiteX1077" fmla="*/ 2207140 w 2763527"/>
                <a:gd name="connsiteY1077" fmla="*/ 704255 h 3153687"/>
                <a:gd name="connsiteX1078" fmla="*/ 2205479 w 2763527"/>
                <a:gd name="connsiteY1078" fmla="*/ 703425 h 3153687"/>
                <a:gd name="connsiteX1079" fmla="*/ 2202572 w 2763527"/>
                <a:gd name="connsiteY1079" fmla="*/ 702387 h 3153687"/>
                <a:gd name="connsiteX1080" fmla="*/ 2200842 w 2763527"/>
                <a:gd name="connsiteY1080" fmla="*/ 701972 h 3153687"/>
                <a:gd name="connsiteX1081" fmla="*/ 2199527 w 2763527"/>
                <a:gd name="connsiteY1081" fmla="*/ 701696 h 3153687"/>
                <a:gd name="connsiteX1082" fmla="*/ 2189630 w 2763527"/>
                <a:gd name="connsiteY1082" fmla="*/ 700243 h 3153687"/>
                <a:gd name="connsiteX1083" fmla="*/ 2188107 w 2763527"/>
                <a:gd name="connsiteY1083" fmla="*/ 700105 h 3153687"/>
                <a:gd name="connsiteX1084" fmla="*/ 2183885 w 2763527"/>
                <a:gd name="connsiteY1084" fmla="*/ 699966 h 3153687"/>
                <a:gd name="connsiteX1085" fmla="*/ 2183401 w 2763527"/>
                <a:gd name="connsiteY1085" fmla="*/ 699966 h 3153687"/>
                <a:gd name="connsiteX1086" fmla="*/ 2182501 w 2763527"/>
                <a:gd name="connsiteY1086" fmla="*/ 699966 h 3153687"/>
                <a:gd name="connsiteX1087" fmla="*/ 2171635 w 2763527"/>
                <a:gd name="connsiteY1087" fmla="*/ 700658 h 3153687"/>
                <a:gd name="connsiteX1088" fmla="*/ 2161807 w 2763527"/>
                <a:gd name="connsiteY1088" fmla="*/ 699620 h 3153687"/>
                <a:gd name="connsiteX1089" fmla="*/ 2160354 w 2763527"/>
                <a:gd name="connsiteY1089" fmla="*/ 699551 h 3153687"/>
                <a:gd name="connsiteX1090" fmla="*/ 2159315 w 2763527"/>
                <a:gd name="connsiteY1090" fmla="*/ 699551 h 3153687"/>
                <a:gd name="connsiteX1091" fmla="*/ 2157377 w 2763527"/>
                <a:gd name="connsiteY1091" fmla="*/ 699690 h 3153687"/>
                <a:gd name="connsiteX1092" fmla="*/ 2155440 w 2763527"/>
                <a:gd name="connsiteY1092" fmla="*/ 699966 h 3153687"/>
                <a:gd name="connsiteX1093" fmla="*/ 2152602 w 2763527"/>
                <a:gd name="connsiteY1093" fmla="*/ 700589 h 3153687"/>
                <a:gd name="connsiteX1094" fmla="*/ 2152533 w 2763527"/>
                <a:gd name="connsiteY1094" fmla="*/ 700589 h 3153687"/>
                <a:gd name="connsiteX1095" fmla="*/ 2149072 w 2763527"/>
                <a:gd name="connsiteY1095" fmla="*/ 700105 h 3153687"/>
                <a:gd name="connsiteX1096" fmla="*/ 2147273 w 2763527"/>
                <a:gd name="connsiteY1096" fmla="*/ 699966 h 3153687"/>
                <a:gd name="connsiteX1097" fmla="*/ 2128240 w 2763527"/>
                <a:gd name="connsiteY1097" fmla="*/ 699828 h 3153687"/>
                <a:gd name="connsiteX1098" fmla="*/ 2128170 w 2763527"/>
                <a:gd name="connsiteY1098" fmla="*/ 699828 h 3153687"/>
                <a:gd name="connsiteX1099" fmla="*/ 2126994 w 2763527"/>
                <a:gd name="connsiteY1099" fmla="*/ 699828 h 3153687"/>
                <a:gd name="connsiteX1100" fmla="*/ 2117996 w 2763527"/>
                <a:gd name="connsiteY1100" fmla="*/ 700589 h 3153687"/>
                <a:gd name="connsiteX1101" fmla="*/ 2115574 w 2763527"/>
                <a:gd name="connsiteY1101" fmla="*/ 701004 h 3153687"/>
                <a:gd name="connsiteX1102" fmla="*/ 2113982 w 2763527"/>
                <a:gd name="connsiteY1102" fmla="*/ 701419 h 3153687"/>
                <a:gd name="connsiteX1103" fmla="*/ 2112460 w 2763527"/>
                <a:gd name="connsiteY1103" fmla="*/ 701903 h 3153687"/>
                <a:gd name="connsiteX1104" fmla="*/ 2109414 w 2763527"/>
                <a:gd name="connsiteY1104" fmla="*/ 703079 h 3153687"/>
                <a:gd name="connsiteX1105" fmla="*/ 2109137 w 2763527"/>
                <a:gd name="connsiteY1105" fmla="*/ 703079 h 3153687"/>
                <a:gd name="connsiteX1106" fmla="*/ 2107892 w 2763527"/>
                <a:gd name="connsiteY1106" fmla="*/ 703079 h 3153687"/>
                <a:gd name="connsiteX1107" fmla="*/ 2107684 w 2763527"/>
                <a:gd name="connsiteY1107" fmla="*/ 703079 h 3153687"/>
                <a:gd name="connsiteX1108" fmla="*/ 2105746 w 2763527"/>
                <a:gd name="connsiteY1108" fmla="*/ 703218 h 3153687"/>
                <a:gd name="connsiteX1109" fmla="*/ 2103462 w 2763527"/>
                <a:gd name="connsiteY1109" fmla="*/ 703563 h 3153687"/>
                <a:gd name="connsiteX1110" fmla="*/ 2098548 w 2763527"/>
                <a:gd name="connsiteY1110" fmla="*/ 705223 h 3153687"/>
                <a:gd name="connsiteX1111" fmla="*/ 2095780 w 2763527"/>
                <a:gd name="connsiteY1111" fmla="*/ 706745 h 3153687"/>
                <a:gd name="connsiteX1112" fmla="*/ 2093842 w 2763527"/>
                <a:gd name="connsiteY1112" fmla="*/ 708060 h 3153687"/>
                <a:gd name="connsiteX1113" fmla="*/ 2090381 w 2763527"/>
                <a:gd name="connsiteY1113" fmla="*/ 710896 h 3153687"/>
                <a:gd name="connsiteX1114" fmla="*/ 2088997 w 2763527"/>
                <a:gd name="connsiteY1114" fmla="*/ 712141 h 3153687"/>
                <a:gd name="connsiteX1115" fmla="*/ 2086228 w 2763527"/>
                <a:gd name="connsiteY1115" fmla="*/ 715046 h 3153687"/>
                <a:gd name="connsiteX1116" fmla="*/ 2084913 w 2763527"/>
                <a:gd name="connsiteY1116" fmla="*/ 716637 h 3153687"/>
                <a:gd name="connsiteX1117" fmla="*/ 2082630 w 2763527"/>
                <a:gd name="connsiteY1117" fmla="*/ 719957 h 3153687"/>
                <a:gd name="connsiteX1118" fmla="*/ 2081660 w 2763527"/>
                <a:gd name="connsiteY1118" fmla="*/ 721687 h 3153687"/>
                <a:gd name="connsiteX1119" fmla="*/ 2079584 w 2763527"/>
                <a:gd name="connsiteY1119" fmla="*/ 725906 h 3153687"/>
                <a:gd name="connsiteX1120" fmla="*/ 2078961 w 2763527"/>
                <a:gd name="connsiteY1120" fmla="*/ 727428 h 3153687"/>
                <a:gd name="connsiteX1121" fmla="*/ 2077923 w 2763527"/>
                <a:gd name="connsiteY1121" fmla="*/ 730333 h 3153687"/>
                <a:gd name="connsiteX1122" fmla="*/ 2069479 w 2763527"/>
                <a:gd name="connsiteY1122" fmla="*/ 732409 h 3153687"/>
                <a:gd name="connsiteX1123" fmla="*/ 2068580 w 2763527"/>
                <a:gd name="connsiteY1123" fmla="*/ 732685 h 3153687"/>
                <a:gd name="connsiteX1124" fmla="*/ 2064704 w 2763527"/>
                <a:gd name="connsiteY1124" fmla="*/ 733931 h 3153687"/>
                <a:gd name="connsiteX1125" fmla="*/ 2056745 w 2763527"/>
                <a:gd name="connsiteY1125" fmla="*/ 740502 h 3153687"/>
                <a:gd name="connsiteX1126" fmla="*/ 2051900 w 2763527"/>
                <a:gd name="connsiteY1126" fmla="*/ 743407 h 3153687"/>
                <a:gd name="connsiteX1127" fmla="*/ 2050515 w 2763527"/>
                <a:gd name="connsiteY1127" fmla="*/ 744376 h 3153687"/>
                <a:gd name="connsiteX1128" fmla="*/ 2046917 w 2763527"/>
                <a:gd name="connsiteY1128" fmla="*/ 747212 h 3153687"/>
                <a:gd name="connsiteX1129" fmla="*/ 2045325 w 2763527"/>
                <a:gd name="connsiteY1129" fmla="*/ 748664 h 3153687"/>
                <a:gd name="connsiteX1130" fmla="*/ 2042280 w 2763527"/>
                <a:gd name="connsiteY1130" fmla="*/ 751916 h 3153687"/>
                <a:gd name="connsiteX1131" fmla="*/ 2040965 w 2763527"/>
                <a:gd name="connsiteY1131" fmla="*/ 753576 h 3153687"/>
                <a:gd name="connsiteX1132" fmla="*/ 2035774 w 2763527"/>
                <a:gd name="connsiteY1132" fmla="*/ 761254 h 3153687"/>
                <a:gd name="connsiteX1133" fmla="*/ 2026084 w 2763527"/>
                <a:gd name="connsiteY1133" fmla="*/ 758003 h 3153687"/>
                <a:gd name="connsiteX1134" fmla="*/ 2024631 w 2763527"/>
                <a:gd name="connsiteY1134" fmla="*/ 757588 h 3153687"/>
                <a:gd name="connsiteX1135" fmla="*/ 2015079 w 2763527"/>
                <a:gd name="connsiteY1135" fmla="*/ 755443 h 3153687"/>
                <a:gd name="connsiteX1136" fmla="*/ 2012103 w 2763527"/>
                <a:gd name="connsiteY1136" fmla="*/ 755098 h 3153687"/>
                <a:gd name="connsiteX1137" fmla="*/ 1998953 w 2763527"/>
                <a:gd name="connsiteY1137" fmla="*/ 764713 h 3153687"/>
                <a:gd name="connsiteX1138" fmla="*/ 2006705 w 2763527"/>
                <a:gd name="connsiteY1138" fmla="*/ 781660 h 3153687"/>
                <a:gd name="connsiteX1139" fmla="*/ 2010788 w 2763527"/>
                <a:gd name="connsiteY1139" fmla="*/ 783390 h 3153687"/>
                <a:gd name="connsiteX1140" fmla="*/ 2012103 w 2763527"/>
                <a:gd name="connsiteY1140" fmla="*/ 783874 h 3153687"/>
                <a:gd name="connsiteX1141" fmla="*/ 2017848 w 2763527"/>
                <a:gd name="connsiteY1141" fmla="*/ 785672 h 3153687"/>
                <a:gd name="connsiteX1142" fmla="*/ 2014526 w 2763527"/>
                <a:gd name="connsiteY1142" fmla="*/ 789131 h 3153687"/>
                <a:gd name="connsiteX1143" fmla="*/ 2013834 w 2763527"/>
                <a:gd name="connsiteY1143" fmla="*/ 789892 h 3153687"/>
                <a:gd name="connsiteX1144" fmla="*/ 2009543 w 2763527"/>
                <a:gd name="connsiteY1144" fmla="*/ 795149 h 3153687"/>
                <a:gd name="connsiteX1145" fmla="*/ 2007882 w 2763527"/>
                <a:gd name="connsiteY1145" fmla="*/ 796740 h 3153687"/>
                <a:gd name="connsiteX1146" fmla="*/ 2000199 w 2763527"/>
                <a:gd name="connsiteY1146" fmla="*/ 803035 h 3153687"/>
                <a:gd name="connsiteX1147" fmla="*/ 1998953 w 2763527"/>
                <a:gd name="connsiteY1147" fmla="*/ 803865 h 3153687"/>
                <a:gd name="connsiteX1148" fmla="*/ 1997500 w 2763527"/>
                <a:gd name="connsiteY1148" fmla="*/ 804487 h 3153687"/>
                <a:gd name="connsiteX1149" fmla="*/ 1991271 w 2763527"/>
                <a:gd name="connsiteY1149" fmla="*/ 806009 h 3153687"/>
                <a:gd name="connsiteX1150" fmla="*/ 1989541 w 2763527"/>
                <a:gd name="connsiteY1150" fmla="*/ 806563 h 3153687"/>
                <a:gd name="connsiteX1151" fmla="*/ 1986149 w 2763527"/>
                <a:gd name="connsiteY1151" fmla="*/ 807877 h 3153687"/>
                <a:gd name="connsiteX1152" fmla="*/ 1984557 w 2763527"/>
                <a:gd name="connsiteY1152" fmla="*/ 808638 h 3153687"/>
                <a:gd name="connsiteX1153" fmla="*/ 1971754 w 2763527"/>
                <a:gd name="connsiteY1153" fmla="*/ 815555 h 3153687"/>
                <a:gd name="connsiteX1154" fmla="*/ 1970577 w 2763527"/>
                <a:gd name="connsiteY1154" fmla="*/ 816247 h 3153687"/>
                <a:gd name="connsiteX1155" fmla="*/ 1964486 w 2763527"/>
                <a:gd name="connsiteY1155" fmla="*/ 820397 h 3153687"/>
                <a:gd name="connsiteX1156" fmla="*/ 1962895 w 2763527"/>
                <a:gd name="connsiteY1156" fmla="*/ 821643 h 3153687"/>
                <a:gd name="connsiteX1157" fmla="*/ 1957911 w 2763527"/>
                <a:gd name="connsiteY1157" fmla="*/ 826277 h 3153687"/>
                <a:gd name="connsiteX1158" fmla="*/ 1955835 w 2763527"/>
                <a:gd name="connsiteY1158" fmla="*/ 828629 h 3153687"/>
                <a:gd name="connsiteX1159" fmla="*/ 1954174 w 2763527"/>
                <a:gd name="connsiteY1159" fmla="*/ 831050 h 3153687"/>
                <a:gd name="connsiteX1160" fmla="*/ 1952928 w 2763527"/>
                <a:gd name="connsiteY1160" fmla="*/ 831465 h 3153687"/>
                <a:gd name="connsiteX1161" fmla="*/ 1950990 w 2763527"/>
                <a:gd name="connsiteY1161" fmla="*/ 832226 h 3153687"/>
                <a:gd name="connsiteX1162" fmla="*/ 1948498 w 2763527"/>
                <a:gd name="connsiteY1162" fmla="*/ 833540 h 3153687"/>
                <a:gd name="connsiteX1163" fmla="*/ 1945176 w 2763527"/>
                <a:gd name="connsiteY1163" fmla="*/ 835754 h 3153687"/>
                <a:gd name="connsiteX1164" fmla="*/ 1944553 w 2763527"/>
                <a:gd name="connsiteY1164" fmla="*/ 836169 h 3153687"/>
                <a:gd name="connsiteX1165" fmla="*/ 1944000 w 2763527"/>
                <a:gd name="connsiteY1165" fmla="*/ 836169 h 3153687"/>
                <a:gd name="connsiteX1166" fmla="*/ 1943654 w 2763527"/>
                <a:gd name="connsiteY1166" fmla="*/ 836169 h 3153687"/>
                <a:gd name="connsiteX1167" fmla="*/ 1930227 w 2763527"/>
                <a:gd name="connsiteY1167" fmla="*/ 846683 h 3153687"/>
                <a:gd name="connsiteX1168" fmla="*/ 1929881 w 2763527"/>
                <a:gd name="connsiteY1168" fmla="*/ 851456 h 3153687"/>
                <a:gd name="connsiteX1169" fmla="*/ 1927528 w 2763527"/>
                <a:gd name="connsiteY1169" fmla="*/ 851871 h 3153687"/>
                <a:gd name="connsiteX1170" fmla="*/ 1916315 w 2763527"/>
                <a:gd name="connsiteY1170" fmla="*/ 867850 h 3153687"/>
                <a:gd name="connsiteX1171" fmla="*/ 1929950 w 2763527"/>
                <a:gd name="connsiteY1171" fmla="*/ 879333 h 3153687"/>
                <a:gd name="connsiteX1172" fmla="*/ 1932303 w 2763527"/>
                <a:gd name="connsiteY1172" fmla="*/ 879126 h 3153687"/>
                <a:gd name="connsiteX1173" fmla="*/ 1936733 w 2763527"/>
                <a:gd name="connsiteY1173" fmla="*/ 878365 h 3153687"/>
                <a:gd name="connsiteX1174" fmla="*/ 1997777 w 2763527"/>
                <a:gd name="connsiteY1174" fmla="*/ 878365 h 3153687"/>
                <a:gd name="connsiteX1175" fmla="*/ 2003937 w 2763527"/>
                <a:gd name="connsiteY1175" fmla="*/ 876912 h 3153687"/>
                <a:gd name="connsiteX1176" fmla="*/ 2012242 w 2763527"/>
                <a:gd name="connsiteY1176" fmla="*/ 871862 h 3153687"/>
                <a:gd name="connsiteX1177" fmla="*/ 2013073 w 2763527"/>
                <a:gd name="connsiteY1177" fmla="*/ 870756 h 3153687"/>
                <a:gd name="connsiteX1178" fmla="*/ 2014526 w 2763527"/>
                <a:gd name="connsiteY1178" fmla="*/ 870825 h 3153687"/>
                <a:gd name="connsiteX1179" fmla="*/ 2015079 w 2763527"/>
                <a:gd name="connsiteY1179" fmla="*/ 870825 h 3153687"/>
                <a:gd name="connsiteX1180" fmla="*/ 2016049 w 2763527"/>
                <a:gd name="connsiteY1180" fmla="*/ 870825 h 3153687"/>
                <a:gd name="connsiteX1181" fmla="*/ 2025876 w 2763527"/>
                <a:gd name="connsiteY1181" fmla="*/ 866121 h 3153687"/>
                <a:gd name="connsiteX1182" fmla="*/ 2029268 w 2763527"/>
                <a:gd name="connsiteY1182" fmla="*/ 858719 h 3153687"/>
                <a:gd name="connsiteX1183" fmla="*/ 2032382 w 2763527"/>
                <a:gd name="connsiteY1183" fmla="*/ 855953 h 3153687"/>
                <a:gd name="connsiteX1184" fmla="*/ 2035566 w 2763527"/>
                <a:gd name="connsiteY1184" fmla="*/ 852079 h 3153687"/>
                <a:gd name="connsiteX1185" fmla="*/ 2036466 w 2763527"/>
                <a:gd name="connsiteY1185" fmla="*/ 850903 h 3153687"/>
                <a:gd name="connsiteX1186" fmla="*/ 2037296 w 2763527"/>
                <a:gd name="connsiteY1186" fmla="*/ 849588 h 3153687"/>
                <a:gd name="connsiteX1187" fmla="*/ 2039511 w 2763527"/>
                <a:gd name="connsiteY1187" fmla="*/ 843778 h 3153687"/>
                <a:gd name="connsiteX1188" fmla="*/ 2040757 w 2763527"/>
                <a:gd name="connsiteY1188" fmla="*/ 839628 h 3153687"/>
                <a:gd name="connsiteX1189" fmla="*/ 2041311 w 2763527"/>
                <a:gd name="connsiteY1189" fmla="*/ 835270 h 3153687"/>
                <a:gd name="connsiteX1190" fmla="*/ 2041864 w 2763527"/>
                <a:gd name="connsiteY1190" fmla="*/ 833817 h 3153687"/>
                <a:gd name="connsiteX1191" fmla="*/ 2042349 w 2763527"/>
                <a:gd name="connsiteY1191" fmla="*/ 832295 h 3153687"/>
                <a:gd name="connsiteX1192" fmla="*/ 2044425 w 2763527"/>
                <a:gd name="connsiteY1192" fmla="*/ 828975 h 3153687"/>
                <a:gd name="connsiteX1193" fmla="*/ 2045256 w 2763527"/>
                <a:gd name="connsiteY1193" fmla="*/ 827107 h 3153687"/>
                <a:gd name="connsiteX1194" fmla="*/ 2045602 w 2763527"/>
                <a:gd name="connsiteY1194" fmla="*/ 826208 h 3153687"/>
                <a:gd name="connsiteX1195" fmla="*/ 2046709 w 2763527"/>
                <a:gd name="connsiteY1195" fmla="*/ 823164 h 3153687"/>
                <a:gd name="connsiteX1196" fmla="*/ 2051346 w 2763527"/>
                <a:gd name="connsiteY1196" fmla="*/ 816939 h 3153687"/>
                <a:gd name="connsiteX1197" fmla="*/ 2056468 w 2763527"/>
                <a:gd name="connsiteY1197" fmla="*/ 817907 h 3153687"/>
                <a:gd name="connsiteX1198" fmla="*/ 2065465 w 2763527"/>
                <a:gd name="connsiteY1198" fmla="*/ 814587 h 3153687"/>
                <a:gd name="connsiteX1199" fmla="*/ 2065465 w 2763527"/>
                <a:gd name="connsiteY1199" fmla="*/ 814863 h 3153687"/>
                <a:gd name="connsiteX1200" fmla="*/ 2079100 w 2763527"/>
                <a:gd name="connsiteY1200" fmla="*/ 826139 h 3153687"/>
                <a:gd name="connsiteX1201" fmla="*/ 2081591 w 2763527"/>
                <a:gd name="connsiteY1201" fmla="*/ 825931 h 3153687"/>
                <a:gd name="connsiteX1202" fmla="*/ 2092734 w 2763527"/>
                <a:gd name="connsiteY1202" fmla="*/ 809883 h 3153687"/>
                <a:gd name="connsiteX1203" fmla="*/ 2092111 w 2763527"/>
                <a:gd name="connsiteY1203" fmla="*/ 806217 h 3153687"/>
                <a:gd name="connsiteX1204" fmla="*/ 2090520 w 2763527"/>
                <a:gd name="connsiteY1204" fmla="*/ 801790 h 3153687"/>
                <a:gd name="connsiteX1205" fmla="*/ 2088651 w 2763527"/>
                <a:gd name="connsiteY1205" fmla="*/ 798539 h 3153687"/>
                <a:gd name="connsiteX1206" fmla="*/ 2076608 w 2763527"/>
                <a:gd name="connsiteY1206" fmla="*/ 791552 h 3153687"/>
                <a:gd name="connsiteX1207" fmla="*/ 2069825 w 2763527"/>
                <a:gd name="connsiteY1207" fmla="*/ 793351 h 3153687"/>
                <a:gd name="connsiteX1208" fmla="*/ 2067195 w 2763527"/>
                <a:gd name="connsiteY1208" fmla="*/ 795287 h 3153687"/>
                <a:gd name="connsiteX1209" fmla="*/ 2065811 w 2763527"/>
                <a:gd name="connsiteY1209" fmla="*/ 793835 h 3153687"/>
                <a:gd name="connsiteX1210" fmla="*/ 2062143 w 2763527"/>
                <a:gd name="connsiteY1210" fmla="*/ 788370 h 3153687"/>
                <a:gd name="connsiteX1211" fmla="*/ 2060966 w 2763527"/>
                <a:gd name="connsiteY1211" fmla="*/ 787332 h 3153687"/>
                <a:gd name="connsiteX1212" fmla="*/ 2060551 w 2763527"/>
                <a:gd name="connsiteY1212" fmla="*/ 786917 h 3153687"/>
                <a:gd name="connsiteX1213" fmla="*/ 2061520 w 2763527"/>
                <a:gd name="connsiteY1213" fmla="*/ 786018 h 3153687"/>
                <a:gd name="connsiteX1214" fmla="*/ 2065119 w 2763527"/>
                <a:gd name="connsiteY1214" fmla="*/ 783251 h 3153687"/>
                <a:gd name="connsiteX1215" fmla="*/ 2086644 w 2763527"/>
                <a:gd name="connsiteY1215" fmla="*/ 771284 h 3153687"/>
                <a:gd name="connsiteX1216" fmla="*/ 2109829 w 2763527"/>
                <a:gd name="connsiteY1216" fmla="*/ 761669 h 3153687"/>
                <a:gd name="connsiteX1217" fmla="*/ 2114674 w 2763527"/>
                <a:gd name="connsiteY1217" fmla="*/ 760216 h 3153687"/>
                <a:gd name="connsiteX1218" fmla="*/ 2120004 w 2763527"/>
                <a:gd name="connsiteY1218" fmla="*/ 759248 h 3153687"/>
                <a:gd name="connsiteX1219" fmla="*/ 2125125 w 2763527"/>
                <a:gd name="connsiteY1219" fmla="*/ 758833 h 3153687"/>
                <a:gd name="connsiteX1220" fmla="*/ 2129762 w 2763527"/>
                <a:gd name="connsiteY1220" fmla="*/ 759110 h 3153687"/>
                <a:gd name="connsiteX1221" fmla="*/ 2133707 w 2763527"/>
                <a:gd name="connsiteY1221" fmla="*/ 759871 h 3153687"/>
                <a:gd name="connsiteX1222" fmla="*/ 2134676 w 2763527"/>
                <a:gd name="connsiteY1222" fmla="*/ 762983 h 3153687"/>
                <a:gd name="connsiteX1223" fmla="*/ 2130800 w 2763527"/>
                <a:gd name="connsiteY1223" fmla="*/ 765819 h 3153687"/>
                <a:gd name="connsiteX1224" fmla="*/ 2129970 w 2763527"/>
                <a:gd name="connsiteY1224" fmla="*/ 766304 h 3153687"/>
                <a:gd name="connsiteX1225" fmla="*/ 2127132 w 2763527"/>
                <a:gd name="connsiteY1225" fmla="*/ 765059 h 3153687"/>
                <a:gd name="connsiteX1226" fmla="*/ 2124087 w 2763527"/>
                <a:gd name="connsiteY1226" fmla="*/ 764090 h 3153687"/>
                <a:gd name="connsiteX1227" fmla="*/ 2119658 w 2763527"/>
                <a:gd name="connsiteY1227" fmla="*/ 763260 h 3153687"/>
                <a:gd name="connsiteX1228" fmla="*/ 2117097 w 2763527"/>
                <a:gd name="connsiteY1228" fmla="*/ 763053 h 3153687"/>
                <a:gd name="connsiteX1229" fmla="*/ 2112529 w 2763527"/>
                <a:gd name="connsiteY1229" fmla="*/ 763813 h 3153687"/>
                <a:gd name="connsiteX1230" fmla="*/ 2111837 w 2763527"/>
                <a:gd name="connsiteY1230" fmla="*/ 764090 h 3153687"/>
                <a:gd name="connsiteX1231" fmla="*/ 2109553 w 2763527"/>
                <a:gd name="connsiteY1231" fmla="*/ 765128 h 3153687"/>
                <a:gd name="connsiteX1232" fmla="*/ 2106853 w 2763527"/>
                <a:gd name="connsiteY1232" fmla="*/ 765266 h 3153687"/>
                <a:gd name="connsiteX1233" fmla="*/ 2105331 w 2763527"/>
                <a:gd name="connsiteY1233" fmla="*/ 765404 h 3153687"/>
                <a:gd name="connsiteX1234" fmla="*/ 2103601 w 2763527"/>
                <a:gd name="connsiteY1234" fmla="*/ 765681 h 3153687"/>
                <a:gd name="connsiteX1235" fmla="*/ 2101178 w 2763527"/>
                <a:gd name="connsiteY1235" fmla="*/ 766304 h 3153687"/>
                <a:gd name="connsiteX1236" fmla="*/ 2099448 w 2763527"/>
                <a:gd name="connsiteY1236" fmla="*/ 766926 h 3153687"/>
                <a:gd name="connsiteX1237" fmla="*/ 2098064 w 2763527"/>
                <a:gd name="connsiteY1237" fmla="*/ 767480 h 3153687"/>
                <a:gd name="connsiteX1238" fmla="*/ 2095849 w 2763527"/>
                <a:gd name="connsiteY1238" fmla="*/ 768586 h 3153687"/>
                <a:gd name="connsiteX1239" fmla="*/ 2088305 w 2763527"/>
                <a:gd name="connsiteY1239" fmla="*/ 783805 h 3153687"/>
                <a:gd name="connsiteX1240" fmla="*/ 2101247 w 2763527"/>
                <a:gd name="connsiteY1240" fmla="*/ 794872 h 3153687"/>
                <a:gd name="connsiteX1241" fmla="*/ 2103531 w 2763527"/>
                <a:gd name="connsiteY1241" fmla="*/ 795011 h 3153687"/>
                <a:gd name="connsiteX1242" fmla="*/ 2104154 w 2763527"/>
                <a:gd name="connsiteY1242" fmla="*/ 795011 h 3153687"/>
                <a:gd name="connsiteX1243" fmla="*/ 2105815 w 2763527"/>
                <a:gd name="connsiteY1243" fmla="*/ 794941 h 3153687"/>
                <a:gd name="connsiteX1244" fmla="*/ 2107892 w 2763527"/>
                <a:gd name="connsiteY1244" fmla="*/ 794665 h 3153687"/>
                <a:gd name="connsiteX1245" fmla="*/ 2111075 w 2763527"/>
                <a:gd name="connsiteY1245" fmla="*/ 795633 h 3153687"/>
                <a:gd name="connsiteX1246" fmla="*/ 2115505 w 2763527"/>
                <a:gd name="connsiteY1246" fmla="*/ 800890 h 3153687"/>
                <a:gd name="connsiteX1247" fmla="*/ 2116820 w 2763527"/>
                <a:gd name="connsiteY1247" fmla="*/ 801859 h 3153687"/>
                <a:gd name="connsiteX1248" fmla="*/ 2117581 w 2763527"/>
                <a:gd name="connsiteY1248" fmla="*/ 802343 h 3153687"/>
                <a:gd name="connsiteX1249" fmla="*/ 2116820 w 2763527"/>
                <a:gd name="connsiteY1249" fmla="*/ 807254 h 3153687"/>
                <a:gd name="connsiteX1250" fmla="*/ 2122910 w 2763527"/>
                <a:gd name="connsiteY1250" fmla="*/ 818460 h 3153687"/>
                <a:gd name="connsiteX1251" fmla="*/ 2124433 w 2763527"/>
                <a:gd name="connsiteY1251" fmla="*/ 819498 h 3153687"/>
                <a:gd name="connsiteX1252" fmla="*/ 2127340 w 2763527"/>
                <a:gd name="connsiteY1252" fmla="*/ 821020 h 3153687"/>
                <a:gd name="connsiteX1253" fmla="*/ 2127409 w 2763527"/>
                <a:gd name="connsiteY1253" fmla="*/ 821228 h 3153687"/>
                <a:gd name="connsiteX1254" fmla="*/ 2128170 w 2763527"/>
                <a:gd name="connsiteY1254" fmla="*/ 822957 h 3153687"/>
                <a:gd name="connsiteX1255" fmla="*/ 2129139 w 2763527"/>
                <a:gd name="connsiteY1255" fmla="*/ 824755 h 3153687"/>
                <a:gd name="connsiteX1256" fmla="*/ 2130454 w 2763527"/>
                <a:gd name="connsiteY1256" fmla="*/ 826831 h 3153687"/>
                <a:gd name="connsiteX1257" fmla="*/ 2130662 w 2763527"/>
                <a:gd name="connsiteY1257" fmla="*/ 827246 h 3153687"/>
                <a:gd name="connsiteX1258" fmla="*/ 2132462 w 2763527"/>
                <a:gd name="connsiteY1258" fmla="*/ 832088 h 3153687"/>
                <a:gd name="connsiteX1259" fmla="*/ 2131077 w 2763527"/>
                <a:gd name="connsiteY1259" fmla="*/ 836377 h 3153687"/>
                <a:gd name="connsiteX1260" fmla="*/ 2124779 w 2763527"/>
                <a:gd name="connsiteY1260" fmla="*/ 839420 h 3153687"/>
                <a:gd name="connsiteX1261" fmla="*/ 2122980 w 2763527"/>
                <a:gd name="connsiteY1261" fmla="*/ 840458 h 3153687"/>
                <a:gd name="connsiteX1262" fmla="*/ 2122357 w 2763527"/>
                <a:gd name="connsiteY1262" fmla="*/ 840873 h 3153687"/>
                <a:gd name="connsiteX1263" fmla="*/ 2115782 w 2763527"/>
                <a:gd name="connsiteY1263" fmla="*/ 839212 h 3153687"/>
                <a:gd name="connsiteX1264" fmla="*/ 2109414 w 2763527"/>
                <a:gd name="connsiteY1264" fmla="*/ 840804 h 3153687"/>
                <a:gd name="connsiteX1265" fmla="*/ 2108584 w 2763527"/>
                <a:gd name="connsiteY1265" fmla="*/ 841219 h 3153687"/>
                <a:gd name="connsiteX1266" fmla="*/ 2106577 w 2763527"/>
                <a:gd name="connsiteY1266" fmla="*/ 842464 h 3153687"/>
                <a:gd name="connsiteX1267" fmla="*/ 2104154 w 2763527"/>
                <a:gd name="connsiteY1267" fmla="*/ 844331 h 3153687"/>
                <a:gd name="connsiteX1268" fmla="*/ 2100901 w 2763527"/>
                <a:gd name="connsiteY1268" fmla="*/ 847859 h 3153687"/>
                <a:gd name="connsiteX1269" fmla="*/ 2100555 w 2763527"/>
                <a:gd name="connsiteY1269" fmla="*/ 847859 h 3153687"/>
                <a:gd name="connsiteX1270" fmla="*/ 2100555 w 2763527"/>
                <a:gd name="connsiteY1270" fmla="*/ 847859 h 3153687"/>
                <a:gd name="connsiteX1271" fmla="*/ 2100002 w 2763527"/>
                <a:gd name="connsiteY1271" fmla="*/ 847583 h 3153687"/>
                <a:gd name="connsiteX1272" fmla="*/ 2099171 w 2763527"/>
                <a:gd name="connsiteY1272" fmla="*/ 844331 h 3153687"/>
                <a:gd name="connsiteX1273" fmla="*/ 2098963 w 2763527"/>
                <a:gd name="connsiteY1273" fmla="*/ 843847 h 3153687"/>
                <a:gd name="connsiteX1274" fmla="*/ 2094741 w 2763527"/>
                <a:gd name="connsiteY1274" fmla="*/ 838037 h 3153687"/>
                <a:gd name="connsiteX1275" fmla="*/ 2093219 w 2763527"/>
                <a:gd name="connsiteY1275" fmla="*/ 836792 h 3153687"/>
                <a:gd name="connsiteX1276" fmla="*/ 2091281 w 2763527"/>
                <a:gd name="connsiteY1276" fmla="*/ 835477 h 3153687"/>
                <a:gd name="connsiteX1277" fmla="*/ 2090796 w 2763527"/>
                <a:gd name="connsiteY1277" fmla="*/ 835200 h 3153687"/>
                <a:gd name="connsiteX1278" fmla="*/ 2078754 w 2763527"/>
                <a:gd name="connsiteY1278" fmla="*/ 828214 h 3153687"/>
                <a:gd name="connsiteX1279" fmla="*/ 2077646 w 2763527"/>
                <a:gd name="connsiteY1279" fmla="*/ 828214 h 3153687"/>
                <a:gd name="connsiteX1280" fmla="*/ 2064912 w 2763527"/>
                <a:gd name="connsiteY1280" fmla="*/ 843086 h 3153687"/>
                <a:gd name="connsiteX1281" fmla="*/ 2065050 w 2763527"/>
                <a:gd name="connsiteY1281" fmla="*/ 844470 h 3153687"/>
                <a:gd name="connsiteX1282" fmla="*/ 2066780 w 2763527"/>
                <a:gd name="connsiteY1282" fmla="*/ 850211 h 3153687"/>
                <a:gd name="connsiteX1283" fmla="*/ 2067749 w 2763527"/>
                <a:gd name="connsiteY1283" fmla="*/ 851871 h 3153687"/>
                <a:gd name="connsiteX1284" fmla="*/ 2071971 w 2763527"/>
                <a:gd name="connsiteY1284" fmla="*/ 856437 h 3153687"/>
                <a:gd name="connsiteX1285" fmla="*/ 2072179 w 2763527"/>
                <a:gd name="connsiteY1285" fmla="*/ 857474 h 3153687"/>
                <a:gd name="connsiteX1286" fmla="*/ 2072386 w 2763527"/>
                <a:gd name="connsiteY1286" fmla="*/ 858512 h 3153687"/>
                <a:gd name="connsiteX1287" fmla="*/ 2072871 w 2763527"/>
                <a:gd name="connsiteY1287" fmla="*/ 860449 h 3153687"/>
                <a:gd name="connsiteX1288" fmla="*/ 2073701 w 2763527"/>
                <a:gd name="connsiteY1288" fmla="*/ 862801 h 3153687"/>
                <a:gd name="connsiteX1289" fmla="*/ 2070933 w 2763527"/>
                <a:gd name="connsiteY1289" fmla="*/ 864253 h 3153687"/>
                <a:gd name="connsiteX1290" fmla="*/ 2069687 w 2763527"/>
                <a:gd name="connsiteY1290" fmla="*/ 864253 h 3153687"/>
                <a:gd name="connsiteX1291" fmla="*/ 2068580 w 2763527"/>
                <a:gd name="connsiteY1291" fmla="*/ 864253 h 3153687"/>
                <a:gd name="connsiteX1292" fmla="*/ 2065604 w 2763527"/>
                <a:gd name="connsiteY1292" fmla="*/ 863907 h 3153687"/>
                <a:gd name="connsiteX1293" fmla="*/ 2065396 w 2763527"/>
                <a:gd name="connsiteY1293" fmla="*/ 863769 h 3153687"/>
                <a:gd name="connsiteX1294" fmla="*/ 2058959 w 2763527"/>
                <a:gd name="connsiteY1294" fmla="*/ 862178 h 3153687"/>
                <a:gd name="connsiteX1295" fmla="*/ 2048647 w 2763527"/>
                <a:gd name="connsiteY1295" fmla="*/ 866744 h 3153687"/>
                <a:gd name="connsiteX1296" fmla="*/ 2047332 w 2763527"/>
                <a:gd name="connsiteY1296" fmla="*/ 867712 h 3153687"/>
                <a:gd name="connsiteX1297" fmla="*/ 2045256 w 2763527"/>
                <a:gd name="connsiteY1297" fmla="*/ 869649 h 3153687"/>
                <a:gd name="connsiteX1298" fmla="*/ 2044494 w 2763527"/>
                <a:gd name="connsiteY1298" fmla="*/ 870548 h 3153687"/>
                <a:gd name="connsiteX1299" fmla="*/ 2041933 w 2763527"/>
                <a:gd name="connsiteY1299" fmla="*/ 874837 h 3153687"/>
                <a:gd name="connsiteX1300" fmla="*/ 2041311 w 2763527"/>
                <a:gd name="connsiteY1300" fmla="*/ 876428 h 3153687"/>
                <a:gd name="connsiteX1301" fmla="*/ 2040895 w 2763527"/>
                <a:gd name="connsiteY1301" fmla="*/ 877673 h 3153687"/>
                <a:gd name="connsiteX1302" fmla="*/ 2040480 w 2763527"/>
                <a:gd name="connsiteY1302" fmla="*/ 877673 h 3153687"/>
                <a:gd name="connsiteX1303" fmla="*/ 2030791 w 2763527"/>
                <a:gd name="connsiteY1303" fmla="*/ 881616 h 3153687"/>
                <a:gd name="connsiteX1304" fmla="*/ 2030444 w 2763527"/>
                <a:gd name="connsiteY1304" fmla="*/ 881823 h 3153687"/>
                <a:gd name="connsiteX1305" fmla="*/ 2029614 w 2763527"/>
                <a:gd name="connsiteY1305" fmla="*/ 882100 h 3153687"/>
                <a:gd name="connsiteX1306" fmla="*/ 2027676 w 2763527"/>
                <a:gd name="connsiteY1306" fmla="*/ 882723 h 3153687"/>
                <a:gd name="connsiteX1307" fmla="*/ 2024700 w 2763527"/>
                <a:gd name="connsiteY1307" fmla="*/ 884106 h 3153687"/>
                <a:gd name="connsiteX1308" fmla="*/ 2022970 w 2763527"/>
                <a:gd name="connsiteY1308" fmla="*/ 885213 h 3153687"/>
                <a:gd name="connsiteX1309" fmla="*/ 2020547 w 2763527"/>
                <a:gd name="connsiteY1309" fmla="*/ 887150 h 3153687"/>
                <a:gd name="connsiteX1310" fmla="*/ 2019094 w 2763527"/>
                <a:gd name="connsiteY1310" fmla="*/ 888602 h 3153687"/>
                <a:gd name="connsiteX1311" fmla="*/ 2017502 w 2763527"/>
                <a:gd name="connsiteY1311" fmla="*/ 890539 h 3153687"/>
                <a:gd name="connsiteX1312" fmla="*/ 2016325 w 2763527"/>
                <a:gd name="connsiteY1312" fmla="*/ 892269 h 3153687"/>
                <a:gd name="connsiteX1313" fmla="*/ 2014041 w 2763527"/>
                <a:gd name="connsiteY1313" fmla="*/ 898148 h 3153687"/>
                <a:gd name="connsiteX1314" fmla="*/ 2011135 w 2763527"/>
                <a:gd name="connsiteY1314" fmla="*/ 901538 h 3153687"/>
                <a:gd name="connsiteX1315" fmla="*/ 2009820 w 2763527"/>
                <a:gd name="connsiteY1315" fmla="*/ 903267 h 3153687"/>
                <a:gd name="connsiteX1316" fmla="*/ 2006220 w 2763527"/>
                <a:gd name="connsiteY1316" fmla="*/ 909078 h 3153687"/>
                <a:gd name="connsiteX1317" fmla="*/ 2005252 w 2763527"/>
                <a:gd name="connsiteY1317" fmla="*/ 910876 h 3153687"/>
                <a:gd name="connsiteX1318" fmla="*/ 2003798 w 2763527"/>
                <a:gd name="connsiteY1318" fmla="*/ 914197 h 3153687"/>
                <a:gd name="connsiteX1319" fmla="*/ 2002760 w 2763527"/>
                <a:gd name="connsiteY1319" fmla="*/ 918139 h 3153687"/>
                <a:gd name="connsiteX1320" fmla="*/ 2002414 w 2763527"/>
                <a:gd name="connsiteY1320" fmla="*/ 921114 h 3153687"/>
                <a:gd name="connsiteX1321" fmla="*/ 2002414 w 2763527"/>
                <a:gd name="connsiteY1321" fmla="*/ 924227 h 3153687"/>
                <a:gd name="connsiteX1322" fmla="*/ 2001445 w 2763527"/>
                <a:gd name="connsiteY1322" fmla="*/ 925679 h 3153687"/>
                <a:gd name="connsiteX1323" fmla="*/ 2000684 w 2763527"/>
                <a:gd name="connsiteY1323" fmla="*/ 926648 h 3153687"/>
                <a:gd name="connsiteX1324" fmla="*/ 1997846 w 2763527"/>
                <a:gd name="connsiteY1324" fmla="*/ 936955 h 3153687"/>
                <a:gd name="connsiteX1325" fmla="*/ 1990648 w 2763527"/>
                <a:gd name="connsiteY1325" fmla="*/ 947677 h 3153687"/>
                <a:gd name="connsiteX1326" fmla="*/ 1968985 w 2763527"/>
                <a:gd name="connsiteY1326" fmla="*/ 950098 h 3153687"/>
                <a:gd name="connsiteX1327" fmla="*/ 1965386 w 2763527"/>
                <a:gd name="connsiteY1327" fmla="*/ 950997 h 3153687"/>
                <a:gd name="connsiteX1328" fmla="*/ 1960334 w 2763527"/>
                <a:gd name="connsiteY1328" fmla="*/ 953003 h 3153687"/>
                <a:gd name="connsiteX1329" fmla="*/ 1950921 w 2763527"/>
                <a:gd name="connsiteY1329" fmla="*/ 949267 h 3153687"/>
                <a:gd name="connsiteX1330" fmla="*/ 1944830 w 2763527"/>
                <a:gd name="connsiteY1330" fmla="*/ 950651 h 3153687"/>
                <a:gd name="connsiteX1331" fmla="*/ 1937702 w 2763527"/>
                <a:gd name="connsiteY1331" fmla="*/ 967114 h 3153687"/>
                <a:gd name="connsiteX1332" fmla="*/ 1937702 w 2763527"/>
                <a:gd name="connsiteY1332" fmla="*/ 967322 h 3153687"/>
                <a:gd name="connsiteX1333" fmla="*/ 1934795 w 2763527"/>
                <a:gd name="connsiteY1333" fmla="*/ 970711 h 3153687"/>
                <a:gd name="connsiteX1334" fmla="*/ 1931403 w 2763527"/>
                <a:gd name="connsiteY1334" fmla="*/ 978320 h 3153687"/>
                <a:gd name="connsiteX1335" fmla="*/ 1931057 w 2763527"/>
                <a:gd name="connsiteY1335" fmla="*/ 981502 h 3153687"/>
                <a:gd name="connsiteX1336" fmla="*/ 1931057 w 2763527"/>
                <a:gd name="connsiteY1336" fmla="*/ 981641 h 3153687"/>
                <a:gd name="connsiteX1337" fmla="*/ 1928012 w 2763527"/>
                <a:gd name="connsiteY1337" fmla="*/ 981295 h 3153687"/>
                <a:gd name="connsiteX1338" fmla="*/ 1918046 w 2763527"/>
                <a:gd name="connsiteY1338" fmla="*/ 985514 h 3153687"/>
                <a:gd name="connsiteX1339" fmla="*/ 1917907 w 2763527"/>
                <a:gd name="connsiteY1339" fmla="*/ 985653 h 3153687"/>
                <a:gd name="connsiteX1340" fmla="*/ 1915416 w 2763527"/>
                <a:gd name="connsiteY1340" fmla="*/ 986898 h 3153687"/>
                <a:gd name="connsiteX1341" fmla="*/ 1912786 w 2763527"/>
                <a:gd name="connsiteY1341" fmla="*/ 988627 h 3153687"/>
                <a:gd name="connsiteX1342" fmla="*/ 1910709 w 2763527"/>
                <a:gd name="connsiteY1342" fmla="*/ 990356 h 3153687"/>
                <a:gd name="connsiteX1343" fmla="*/ 1909671 w 2763527"/>
                <a:gd name="connsiteY1343" fmla="*/ 991256 h 3153687"/>
                <a:gd name="connsiteX1344" fmla="*/ 1909671 w 2763527"/>
                <a:gd name="connsiteY1344" fmla="*/ 991256 h 3153687"/>
                <a:gd name="connsiteX1345" fmla="*/ 1904065 w 2763527"/>
                <a:gd name="connsiteY1345" fmla="*/ 992432 h 3153687"/>
                <a:gd name="connsiteX1346" fmla="*/ 1902127 w 2763527"/>
                <a:gd name="connsiteY1346" fmla="*/ 993262 h 3153687"/>
                <a:gd name="connsiteX1347" fmla="*/ 1897975 w 2763527"/>
                <a:gd name="connsiteY1347" fmla="*/ 996167 h 3153687"/>
                <a:gd name="connsiteX1348" fmla="*/ 1896729 w 2763527"/>
                <a:gd name="connsiteY1348" fmla="*/ 996859 h 3153687"/>
                <a:gd name="connsiteX1349" fmla="*/ 1892022 w 2763527"/>
                <a:gd name="connsiteY1349" fmla="*/ 1000110 h 3153687"/>
                <a:gd name="connsiteX1350" fmla="*/ 1886831 w 2763527"/>
                <a:gd name="connsiteY1350" fmla="*/ 1003707 h 3153687"/>
                <a:gd name="connsiteX1351" fmla="*/ 1883855 w 2763527"/>
                <a:gd name="connsiteY1351" fmla="*/ 1009103 h 3153687"/>
                <a:gd name="connsiteX1352" fmla="*/ 1874650 w 2763527"/>
                <a:gd name="connsiteY1352" fmla="*/ 1017542 h 3153687"/>
                <a:gd name="connsiteX1353" fmla="*/ 1874097 w 2763527"/>
                <a:gd name="connsiteY1353" fmla="*/ 1018925 h 3153687"/>
                <a:gd name="connsiteX1354" fmla="*/ 1872713 w 2763527"/>
                <a:gd name="connsiteY1354" fmla="*/ 1020655 h 3153687"/>
                <a:gd name="connsiteX1355" fmla="*/ 1871397 w 2763527"/>
                <a:gd name="connsiteY1355" fmla="*/ 1022661 h 3153687"/>
                <a:gd name="connsiteX1356" fmla="*/ 1869529 w 2763527"/>
                <a:gd name="connsiteY1356" fmla="*/ 1025981 h 3153687"/>
                <a:gd name="connsiteX1357" fmla="*/ 1869044 w 2763527"/>
                <a:gd name="connsiteY1357" fmla="*/ 1038225 h 3153687"/>
                <a:gd name="connsiteX1358" fmla="*/ 1870498 w 2763527"/>
                <a:gd name="connsiteY1358" fmla="*/ 1041476 h 3153687"/>
                <a:gd name="connsiteX1359" fmla="*/ 1873058 w 2763527"/>
                <a:gd name="connsiteY1359" fmla="*/ 1045349 h 3153687"/>
                <a:gd name="connsiteX1360" fmla="*/ 1875135 w 2763527"/>
                <a:gd name="connsiteY1360" fmla="*/ 1048877 h 3153687"/>
                <a:gd name="connsiteX1361" fmla="*/ 1869667 w 2763527"/>
                <a:gd name="connsiteY1361" fmla="*/ 1056556 h 3153687"/>
                <a:gd name="connsiteX1362" fmla="*/ 1877142 w 2763527"/>
                <a:gd name="connsiteY1362" fmla="*/ 1072811 h 3153687"/>
                <a:gd name="connsiteX1363" fmla="*/ 1879910 w 2763527"/>
                <a:gd name="connsiteY1363" fmla="*/ 1074126 h 3153687"/>
                <a:gd name="connsiteX1364" fmla="*/ 1883163 w 2763527"/>
                <a:gd name="connsiteY1364" fmla="*/ 1075163 h 3153687"/>
                <a:gd name="connsiteX1365" fmla="*/ 1885309 w 2763527"/>
                <a:gd name="connsiteY1365" fmla="*/ 1075578 h 3153687"/>
                <a:gd name="connsiteX1366" fmla="*/ 1879980 w 2763527"/>
                <a:gd name="connsiteY1366" fmla="*/ 1086784 h 3153687"/>
                <a:gd name="connsiteX1367" fmla="*/ 1879980 w 2763527"/>
                <a:gd name="connsiteY1367" fmla="*/ 1090797 h 3153687"/>
                <a:gd name="connsiteX1368" fmla="*/ 1880049 w 2763527"/>
                <a:gd name="connsiteY1368" fmla="*/ 1091488 h 3153687"/>
                <a:gd name="connsiteX1369" fmla="*/ 1875896 w 2763527"/>
                <a:gd name="connsiteY1369" fmla="*/ 1095500 h 3153687"/>
                <a:gd name="connsiteX1370" fmla="*/ 1873958 w 2763527"/>
                <a:gd name="connsiteY1370" fmla="*/ 1106706 h 3153687"/>
                <a:gd name="connsiteX1371" fmla="*/ 1873058 w 2763527"/>
                <a:gd name="connsiteY1371" fmla="*/ 1109888 h 3153687"/>
                <a:gd name="connsiteX1372" fmla="*/ 1865930 w 2763527"/>
                <a:gd name="connsiteY1372" fmla="*/ 1120334 h 3153687"/>
                <a:gd name="connsiteX1373" fmla="*/ 1863992 w 2763527"/>
                <a:gd name="connsiteY1373" fmla="*/ 1122270 h 3153687"/>
                <a:gd name="connsiteX1374" fmla="*/ 1856586 w 2763527"/>
                <a:gd name="connsiteY1374" fmla="*/ 1128150 h 3153687"/>
                <a:gd name="connsiteX1375" fmla="*/ 1852503 w 2763527"/>
                <a:gd name="connsiteY1375" fmla="*/ 1128980 h 3153687"/>
                <a:gd name="connsiteX1376" fmla="*/ 1848281 w 2763527"/>
                <a:gd name="connsiteY1376" fmla="*/ 1130571 h 3153687"/>
                <a:gd name="connsiteX1377" fmla="*/ 1844128 w 2763527"/>
                <a:gd name="connsiteY1377" fmla="*/ 1132992 h 3153687"/>
                <a:gd name="connsiteX1378" fmla="*/ 1841637 w 2763527"/>
                <a:gd name="connsiteY1378" fmla="*/ 1134860 h 3153687"/>
                <a:gd name="connsiteX1379" fmla="*/ 1837830 w 2763527"/>
                <a:gd name="connsiteY1379" fmla="*/ 1138388 h 3153687"/>
                <a:gd name="connsiteX1380" fmla="*/ 1835961 w 2763527"/>
                <a:gd name="connsiteY1380" fmla="*/ 1140532 h 3153687"/>
                <a:gd name="connsiteX1381" fmla="*/ 1835477 w 2763527"/>
                <a:gd name="connsiteY1381" fmla="*/ 1141224 h 3153687"/>
                <a:gd name="connsiteX1382" fmla="*/ 1829525 w 2763527"/>
                <a:gd name="connsiteY1382" fmla="*/ 1147588 h 3153687"/>
                <a:gd name="connsiteX1383" fmla="*/ 1828763 w 2763527"/>
                <a:gd name="connsiteY1383" fmla="*/ 1149179 h 3153687"/>
                <a:gd name="connsiteX1384" fmla="*/ 1828002 w 2763527"/>
                <a:gd name="connsiteY1384" fmla="*/ 1151323 h 3153687"/>
                <a:gd name="connsiteX1385" fmla="*/ 1826618 w 2763527"/>
                <a:gd name="connsiteY1385" fmla="*/ 1152568 h 3153687"/>
                <a:gd name="connsiteX1386" fmla="*/ 1825649 w 2763527"/>
                <a:gd name="connsiteY1386" fmla="*/ 1153537 h 3153687"/>
                <a:gd name="connsiteX1387" fmla="*/ 1816029 w 2763527"/>
                <a:gd name="connsiteY1387" fmla="*/ 1159486 h 3153687"/>
                <a:gd name="connsiteX1388" fmla="*/ 1810976 w 2763527"/>
                <a:gd name="connsiteY1388" fmla="*/ 1160247 h 3153687"/>
                <a:gd name="connsiteX1389" fmla="*/ 1805993 w 2763527"/>
                <a:gd name="connsiteY1389" fmla="*/ 1161976 h 3153687"/>
                <a:gd name="connsiteX1390" fmla="*/ 1804401 w 2763527"/>
                <a:gd name="connsiteY1390" fmla="*/ 1162460 h 3153687"/>
                <a:gd name="connsiteX1391" fmla="*/ 1795611 w 2763527"/>
                <a:gd name="connsiteY1391" fmla="*/ 1176295 h 3153687"/>
                <a:gd name="connsiteX1392" fmla="*/ 1790005 w 2763527"/>
                <a:gd name="connsiteY1392" fmla="*/ 1183005 h 3153687"/>
                <a:gd name="connsiteX1393" fmla="*/ 1789452 w 2763527"/>
                <a:gd name="connsiteY1393" fmla="*/ 1184665 h 3153687"/>
                <a:gd name="connsiteX1394" fmla="*/ 1787998 w 2763527"/>
                <a:gd name="connsiteY1394" fmla="*/ 1188469 h 3153687"/>
                <a:gd name="connsiteX1395" fmla="*/ 1786960 w 2763527"/>
                <a:gd name="connsiteY1395" fmla="*/ 1190683 h 3153687"/>
                <a:gd name="connsiteX1396" fmla="*/ 1783845 w 2763527"/>
                <a:gd name="connsiteY1396" fmla="*/ 1196770 h 3153687"/>
                <a:gd name="connsiteX1397" fmla="*/ 1782600 w 2763527"/>
                <a:gd name="connsiteY1397" fmla="*/ 1200091 h 3153687"/>
                <a:gd name="connsiteX1398" fmla="*/ 1780731 w 2763527"/>
                <a:gd name="connsiteY1398" fmla="*/ 1208184 h 3153687"/>
                <a:gd name="connsiteX1399" fmla="*/ 1781216 w 2763527"/>
                <a:gd name="connsiteY1399" fmla="*/ 1216000 h 3153687"/>
                <a:gd name="connsiteX1400" fmla="*/ 1782392 w 2763527"/>
                <a:gd name="connsiteY1400" fmla="*/ 1219251 h 3153687"/>
                <a:gd name="connsiteX1401" fmla="*/ 1785576 w 2763527"/>
                <a:gd name="connsiteY1401" fmla="*/ 1233501 h 3153687"/>
                <a:gd name="connsiteX1402" fmla="*/ 1785991 w 2763527"/>
                <a:gd name="connsiteY1402" fmla="*/ 1234885 h 3153687"/>
                <a:gd name="connsiteX1403" fmla="*/ 1789452 w 2763527"/>
                <a:gd name="connsiteY1403" fmla="*/ 1245261 h 3153687"/>
                <a:gd name="connsiteX1404" fmla="*/ 1790559 w 2763527"/>
                <a:gd name="connsiteY1404" fmla="*/ 1247682 h 3153687"/>
                <a:gd name="connsiteX1405" fmla="*/ 1795127 w 2763527"/>
                <a:gd name="connsiteY1405" fmla="*/ 1255706 h 3153687"/>
                <a:gd name="connsiteX1406" fmla="*/ 1795127 w 2763527"/>
                <a:gd name="connsiteY1406" fmla="*/ 1260825 h 3153687"/>
                <a:gd name="connsiteX1407" fmla="*/ 1796857 w 2763527"/>
                <a:gd name="connsiteY1407" fmla="*/ 1269610 h 3153687"/>
                <a:gd name="connsiteX1408" fmla="*/ 1797272 w 2763527"/>
                <a:gd name="connsiteY1408" fmla="*/ 1271201 h 3153687"/>
                <a:gd name="connsiteX1409" fmla="*/ 1800249 w 2763527"/>
                <a:gd name="connsiteY1409" fmla="*/ 1280470 h 3153687"/>
                <a:gd name="connsiteX1410" fmla="*/ 1800802 w 2763527"/>
                <a:gd name="connsiteY1410" fmla="*/ 1281854 h 3153687"/>
                <a:gd name="connsiteX1411" fmla="*/ 1808139 w 2763527"/>
                <a:gd name="connsiteY1411" fmla="*/ 1298386 h 3153687"/>
                <a:gd name="connsiteX1412" fmla="*/ 1810284 w 2763527"/>
                <a:gd name="connsiteY1412" fmla="*/ 1304404 h 3153687"/>
                <a:gd name="connsiteX1413" fmla="*/ 1810769 w 2763527"/>
                <a:gd name="connsiteY1413" fmla="*/ 1309454 h 3153687"/>
                <a:gd name="connsiteX1414" fmla="*/ 1810007 w 2763527"/>
                <a:gd name="connsiteY1414" fmla="*/ 1319830 h 3153687"/>
                <a:gd name="connsiteX1415" fmla="*/ 1809661 w 2763527"/>
                <a:gd name="connsiteY1415" fmla="*/ 1320798 h 3153687"/>
                <a:gd name="connsiteX1416" fmla="*/ 1807931 w 2763527"/>
                <a:gd name="connsiteY1416" fmla="*/ 1318654 h 3153687"/>
                <a:gd name="connsiteX1417" fmla="*/ 1806616 w 2763527"/>
                <a:gd name="connsiteY1417" fmla="*/ 1317201 h 3153687"/>
                <a:gd name="connsiteX1418" fmla="*/ 1805924 w 2763527"/>
                <a:gd name="connsiteY1418" fmla="*/ 1316579 h 3153687"/>
                <a:gd name="connsiteX1419" fmla="*/ 1803847 w 2763527"/>
                <a:gd name="connsiteY1419" fmla="*/ 1314919 h 3153687"/>
                <a:gd name="connsiteX1420" fmla="*/ 1802117 w 2763527"/>
                <a:gd name="connsiteY1420" fmla="*/ 1313812 h 3153687"/>
                <a:gd name="connsiteX1421" fmla="*/ 1802117 w 2763527"/>
                <a:gd name="connsiteY1421" fmla="*/ 1313812 h 3153687"/>
                <a:gd name="connsiteX1422" fmla="*/ 1801287 w 2763527"/>
                <a:gd name="connsiteY1422" fmla="*/ 1311045 h 3153687"/>
                <a:gd name="connsiteX1423" fmla="*/ 1797688 w 2763527"/>
                <a:gd name="connsiteY1423" fmla="*/ 1296380 h 3153687"/>
                <a:gd name="connsiteX1424" fmla="*/ 1795334 w 2763527"/>
                <a:gd name="connsiteY1424" fmla="*/ 1291607 h 3153687"/>
                <a:gd name="connsiteX1425" fmla="*/ 1788413 w 2763527"/>
                <a:gd name="connsiteY1425" fmla="*/ 1286834 h 3153687"/>
                <a:gd name="connsiteX1426" fmla="*/ 1789105 w 2763527"/>
                <a:gd name="connsiteY1426" fmla="*/ 1284966 h 3153687"/>
                <a:gd name="connsiteX1427" fmla="*/ 1788206 w 2763527"/>
                <a:gd name="connsiteY1427" fmla="*/ 1273207 h 3153687"/>
                <a:gd name="connsiteX1428" fmla="*/ 1787583 w 2763527"/>
                <a:gd name="connsiteY1428" fmla="*/ 1272100 h 3153687"/>
                <a:gd name="connsiteX1429" fmla="*/ 1784122 w 2763527"/>
                <a:gd name="connsiteY1429" fmla="*/ 1268019 h 3153687"/>
                <a:gd name="connsiteX1430" fmla="*/ 1783984 w 2763527"/>
                <a:gd name="connsiteY1430" fmla="*/ 1267880 h 3153687"/>
                <a:gd name="connsiteX1431" fmla="*/ 1784607 w 2763527"/>
                <a:gd name="connsiteY1431" fmla="*/ 1265667 h 3153687"/>
                <a:gd name="connsiteX1432" fmla="*/ 1785022 w 2763527"/>
                <a:gd name="connsiteY1432" fmla="*/ 1263108 h 3153687"/>
                <a:gd name="connsiteX1433" fmla="*/ 1785299 w 2763527"/>
                <a:gd name="connsiteY1433" fmla="*/ 1259234 h 3153687"/>
                <a:gd name="connsiteX1434" fmla="*/ 1785091 w 2763527"/>
                <a:gd name="connsiteY1434" fmla="*/ 1255499 h 3153687"/>
                <a:gd name="connsiteX1435" fmla="*/ 1784399 w 2763527"/>
                <a:gd name="connsiteY1435" fmla="*/ 1251832 h 3153687"/>
                <a:gd name="connsiteX1436" fmla="*/ 1782392 w 2763527"/>
                <a:gd name="connsiteY1436" fmla="*/ 1246921 h 3153687"/>
                <a:gd name="connsiteX1437" fmla="*/ 1780039 w 2763527"/>
                <a:gd name="connsiteY1437" fmla="*/ 1243255 h 3153687"/>
                <a:gd name="connsiteX1438" fmla="*/ 1777547 w 2763527"/>
                <a:gd name="connsiteY1438" fmla="*/ 1240350 h 3153687"/>
                <a:gd name="connsiteX1439" fmla="*/ 1774087 w 2763527"/>
                <a:gd name="connsiteY1439" fmla="*/ 1237306 h 3153687"/>
                <a:gd name="connsiteX1440" fmla="*/ 1773187 w 2763527"/>
                <a:gd name="connsiteY1440" fmla="*/ 1236614 h 3153687"/>
                <a:gd name="connsiteX1441" fmla="*/ 1769796 w 2763527"/>
                <a:gd name="connsiteY1441" fmla="*/ 1234124 h 3153687"/>
                <a:gd name="connsiteX1442" fmla="*/ 1767927 w 2763527"/>
                <a:gd name="connsiteY1442" fmla="*/ 1232533 h 3153687"/>
                <a:gd name="connsiteX1443" fmla="*/ 1763082 w 2763527"/>
                <a:gd name="connsiteY1443" fmla="*/ 1226376 h 3153687"/>
                <a:gd name="connsiteX1444" fmla="*/ 1762321 w 2763527"/>
                <a:gd name="connsiteY1444" fmla="*/ 1225546 h 3153687"/>
                <a:gd name="connsiteX1445" fmla="*/ 1759276 w 2763527"/>
                <a:gd name="connsiteY1445" fmla="*/ 1222295 h 3153687"/>
                <a:gd name="connsiteX1446" fmla="*/ 1756369 w 2763527"/>
                <a:gd name="connsiteY1446" fmla="*/ 1219943 h 3153687"/>
                <a:gd name="connsiteX1447" fmla="*/ 1752424 w 2763527"/>
                <a:gd name="connsiteY1447" fmla="*/ 1217522 h 3153687"/>
                <a:gd name="connsiteX1448" fmla="*/ 1750555 w 2763527"/>
                <a:gd name="connsiteY1448" fmla="*/ 1216554 h 3153687"/>
                <a:gd name="connsiteX1449" fmla="*/ 1748686 w 2763527"/>
                <a:gd name="connsiteY1449" fmla="*/ 1215793 h 3153687"/>
                <a:gd name="connsiteX1450" fmla="*/ 1748063 w 2763527"/>
                <a:gd name="connsiteY1450" fmla="*/ 1215516 h 3153687"/>
                <a:gd name="connsiteX1451" fmla="*/ 1746195 w 2763527"/>
                <a:gd name="connsiteY1451" fmla="*/ 1214824 h 3153687"/>
                <a:gd name="connsiteX1452" fmla="*/ 1742180 w 2763527"/>
                <a:gd name="connsiteY1452" fmla="*/ 1213994 h 3153687"/>
                <a:gd name="connsiteX1453" fmla="*/ 1740242 w 2763527"/>
                <a:gd name="connsiteY1453" fmla="*/ 1213856 h 3153687"/>
                <a:gd name="connsiteX1454" fmla="*/ 1739481 w 2763527"/>
                <a:gd name="connsiteY1454" fmla="*/ 1213856 h 3153687"/>
                <a:gd name="connsiteX1455" fmla="*/ 1734360 w 2763527"/>
                <a:gd name="connsiteY1455" fmla="*/ 1214824 h 3153687"/>
                <a:gd name="connsiteX1456" fmla="*/ 1732283 w 2763527"/>
                <a:gd name="connsiteY1456" fmla="*/ 1215655 h 3153687"/>
                <a:gd name="connsiteX1457" fmla="*/ 1727092 w 2763527"/>
                <a:gd name="connsiteY1457" fmla="*/ 1219251 h 3153687"/>
                <a:gd name="connsiteX1458" fmla="*/ 1726470 w 2763527"/>
                <a:gd name="connsiteY1458" fmla="*/ 1219943 h 3153687"/>
                <a:gd name="connsiteX1459" fmla="*/ 1725847 w 2763527"/>
                <a:gd name="connsiteY1459" fmla="*/ 1220704 h 3153687"/>
                <a:gd name="connsiteX1460" fmla="*/ 1723632 w 2763527"/>
                <a:gd name="connsiteY1460" fmla="*/ 1221396 h 3153687"/>
                <a:gd name="connsiteX1461" fmla="*/ 1720725 w 2763527"/>
                <a:gd name="connsiteY1461" fmla="*/ 1214894 h 3153687"/>
                <a:gd name="connsiteX1462" fmla="*/ 1709997 w 2763527"/>
                <a:gd name="connsiteY1462" fmla="*/ 1209775 h 3153687"/>
                <a:gd name="connsiteX1463" fmla="*/ 1707644 w 2763527"/>
                <a:gd name="connsiteY1463" fmla="*/ 1209982 h 3153687"/>
                <a:gd name="connsiteX1464" fmla="*/ 1705083 w 2763527"/>
                <a:gd name="connsiteY1464" fmla="*/ 1208391 h 3153687"/>
                <a:gd name="connsiteX1465" fmla="*/ 1701277 w 2763527"/>
                <a:gd name="connsiteY1465" fmla="*/ 1206593 h 3153687"/>
                <a:gd name="connsiteX1466" fmla="*/ 1695394 w 2763527"/>
                <a:gd name="connsiteY1466" fmla="*/ 1205279 h 3153687"/>
                <a:gd name="connsiteX1467" fmla="*/ 1694217 w 2763527"/>
                <a:gd name="connsiteY1467" fmla="*/ 1205279 h 3153687"/>
                <a:gd name="connsiteX1468" fmla="*/ 1688888 w 2763527"/>
                <a:gd name="connsiteY1468" fmla="*/ 1205763 h 3153687"/>
                <a:gd name="connsiteX1469" fmla="*/ 1686742 w 2763527"/>
                <a:gd name="connsiteY1469" fmla="*/ 1204587 h 3153687"/>
                <a:gd name="connsiteX1470" fmla="*/ 1681067 w 2763527"/>
                <a:gd name="connsiteY1470" fmla="*/ 1203411 h 3153687"/>
                <a:gd name="connsiteX1471" fmla="*/ 1674561 w 2763527"/>
                <a:gd name="connsiteY1471" fmla="*/ 1205071 h 3153687"/>
                <a:gd name="connsiteX1472" fmla="*/ 1674007 w 2763527"/>
                <a:gd name="connsiteY1472" fmla="*/ 1205348 h 3153687"/>
                <a:gd name="connsiteX1473" fmla="*/ 1673315 w 2763527"/>
                <a:gd name="connsiteY1473" fmla="*/ 1205763 h 3153687"/>
                <a:gd name="connsiteX1474" fmla="*/ 1671377 w 2763527"/>
                <a:gd name="connsiteY1474" fmla="*/ 1206593 h 3153687"/>
                <a:gd name="connsiteX1475" fmla="*/ 1670685 w 2763527"/>
                <a:gd name="connsiteY1475" fmla="*/ 1205763 h 3153687"/>
                <a:gd name="connsiteX1476" fmla="*/ 1659958 w 2763527"/>
                <a:gd name="connsiteY1476" fmla="*/ 1200644 h 3153687"/>
                <a:gd name="connsiteX1477" fmla="*/ 1657951 w 2763527"/>
                <a:gd name="connsiteY1477" fmla="*/ 1200782 h 3153687"/>
                <a:gd name="connsiteX1478" fmla="*/ 1648053 w 2763527"/>
                <a:gd name="connsiteY1478" fmla="*/ 1207492 h 3153687"/>
                <a:gd name="connsiteX1479" fmla="*/ 1643347 w 2763527"/>
                <a:gd name="connsiteY1479" fmla="*/ 1206939 h 3153687"/>
                <a:gd name="connsiteX1480" fmla="*/ 1641755 w 2763527"/>
                <a:gd name="connsiteY1480" fmla="*/ 1206870 h 3153687"/>
                <a:gd name="connsiteX1481" fmla="*/ 1640440 w 2763527"/>
                <a:gd name="connsiteY1481" fmla="*/ 1206870 h 3153687"/>
                <a:gd name="connsiteX1482" fmla="*/ 1638225 w 2763527"/>
                <a:gd name="connsiteY1482" fmla="*/ 1207077 h 3153687"/>
                <a:gd name="connsiteX1483" fmla="*/ 1636564 w 2763527"/>
                <a:gd name="connsiteY1483" fmla="*/ 1207354 h 3153687"/>
                <a:gd name="connsiteX1484" fmla="*/ 1633796 w 2763527"/>
                <a:gd name="connsiteY1484" fmla="*/ 1207976 h 3153687"/>
                <a:gd name="connsiteX1485" fmla="*/ 1632619 w 2763527"/>
                <a:gd name="connsiteY1485" fmla="*/ 1208322 h 3153687"/>
                <a:gd name="connsiteX1486" fmla="*/ 1627982 w 2763527"/>
                <a:gd name="connsiteY1486" fmla="*/ 1209775 h 3153687"/>
                <a:gd name="connsiteX1487" fmla="*/ 1626529 w 2763527"/>
                <a:gd name="connsiteY1487" fmla="*/ 1210328 h 3153687"/>
                <a:gd name="connsiteX1488" fmla="*/ 1625214 w 2763527"/>
                <a:gd name="connsiteY1488" fmla="*/ 1210882 h 3153687"/>
                <a:gd name="connsiteX1489" fmla="*/ 1623068 w 2763527"/>
                <a:gd name="connsiteY1489" fmla="*/ 1209567 h 3153687"/>
                <a:gd name="connsiteX1490" fmla="*/ 1621753 w 2763527"/>
                <a:gd name="connsiteY1490" fmla="*/ 1208945 h 3153687"/>
                <a:gd name="connsiteX1491" fmla="*/ 1615663 w 2763527"/>
                <a:gd name="connsiteY1491" fmla="*/ 1207561 h 3153687"/>
                <a:gd name="connsiteX1492" fmla="*/ 1615040 w 2763527"/>
                <a:gd name="connsiteY1492" fmla="*/ 1207561 h 3153687"/>
                <a:gd name="connsiteX1493" fmla="*/ 1613448 w 2763527"/>
                <a:gd name="connsiteY1493" fmla="*/ 1207561 h 3153687"/>
                <a:gd name="connsiteX1494" fmla="*/ 1605281 w 2763527"/>
                <a:gd name="connsiteY1494" fmla="*/ 1210743 h 3153687"/>
                <a:gd name="connsiteX1495" fmla="*/ 1604243 w 2763527"/>
                <a:gd name="connsiteY1495" fmla="*/ 1211573 h 3153687"/>
                <a:gd name="connsiteX1496" fmla="*/ 1602443 w 2763527"/>
                <a:gd name="connsiteY1496" fmla="*/ 1213372 h 3153687"/>
                <a:gd name="connsiteX1497" fmla="*/ 1601059 w 2763527"/>
                <a:gd name="connsiteY1497" fmla="*/ 1214963 h 3153687"/>
                <a:gd name="connsiteX1498" fmla="*/ 1600090 w 2763527"/>
                <a:gd name="connsiteY1498" fmla="*/ 1216208 h 3153687"/>
                <a:gd name="connsiteX1499" fmla="*/ 1598914 w 2763527"/>
                <a:gd name="connsiteY1499" fmla="*/ 1217937 h 3153687"/>
                <a:gd name="connsiteX1500" fmla="*/ 1597183 w 2763527"/>
                <a:gd name="connsiteY1500" fmla="*/ 1221604 h 3153687"/>
                <a:gd name="connsiteX1501" fmla="*/ 1596837 w 2763527"/>
                <a:gd name="connsiteY1501" fmla="*/ 1222779 h 3153687"/>
                <a:gd name="connsiteX1502" fmla="*/ 1596284 w 2763527"/>
                <a:gd name="connsiteY1502" fmla="*/ 1226376 h 3153687"/>
                <a:gd name="connsiteX1503" fmla="*/ 1593515 w 2763527"/>
                <a:gd name="connsiteY1503" fmla="*/ 1225961 h 3153687"/>
                <a:gd name="connsiteX1504" fmla="*/ 1590747 w 2763527"/>
                <a:gd name="connsiteY1504" fmla="*/ 1224163 h 3153687"/>
                <a:gd name="connsiteX1505" fmla="*/ 1589916 w 2763527"/>
                <a:gd name="connsiteY1505" fmla="*/ 1223748 h 3153687"/>
                <a:gd name="connsiteX1506" fmla="*/ 1586386 w 2763527"/>
                <a:gd name="connsiteY1506" fmla="*/ 1222572 h 3153687"/>
                <a:gd name="connsiteX1507" fmla="*/ 1586317 w 2763527"/>
                <a:gd name="connsiteY1507" fmla="*/ 1222572 h 3153687"/>
                <a:gd name="connsiteX1508" fmla="*/ 1581057 w 2763527"/>
                <a:gd name="connsiteY1508" fmla="*/ 1220566 h 3153687"/>
                <a:gd name="connsiteX1509" fmla="*/ 1579881 w 2763527"/>
                <a:gd name="connsiteY1509" fmla="*/ 1220358 h 3153687"/>
                <a:gd name="connsiteX1510" fmla="*/ 1577804 w 2763527"/>
                <a:gd name="connsiteY1510" fmla="*/ 1220220 h 3153687"/>
                <a:gd name="connsiteX1511" fmla="*/ 1570606 w 2763527"/>
                <a:gd name="connsiteY1511" fmla="*/ 1222226 h 3153687"/>
                <a:gd name="connsiteX1512" fmla="*/ 1569084 w 2763527"/>
                <a:gd name="connsiteY1512" fmla="*/ 1223194 h 3153687"/>
                <a:gd name="connsiteX1513" fmla="*/ 1566800 w 2763527"/>
                <a:gd name="connsiteY1513" fmla="*/ 1224924 h 3153687"/>
                <a:gd name="connsiteX1514" fmla="*/ 1566523 w 2763527"/>
                <a:gd name="connsiteY1514" fmla="*/ 1225201 h 3153687"/>
                <a:gd name="connsiteX1515" fmla="*/ 1560640 w 2763527"/>
                <a:gd name="connsiteY1515" fmla="*/ 1223056 h 3153687"/>
                <a:gd name="connsiteX1516" fmla="*/ 1557387 w 2763527"/>
                <a:gd name="connsiteY1516" fmla="*/ 1222295 h 3153687"/>
                <a:gd name="connsiteX1517" fmla="*/ 1553304 w 2763527"/>
                <a:gd name="connsiteY1517" fmla="*/ 1221880 h 3153687"/>
                <a:gd name="connsiteX1518" fmla="*/ 1551850 w 2763527"/>
                <a:gd name="connsiteY1518" fmla="*/ 1221811 h 3153687"/>
                <a:gd name="connsiteX1519" fmla="*/ 1551712 w 2763527"/>
                <a:gd name="connsiteY1519" fmla="*/ 1221811 h 3153687"/>
                <a:gd name="connsiteX1520" fmla="*/ 1550673 w 2763527"/>
                <a:gd name="connsiteY1520" fmla="*/ 1221811 h 3153687"/>
                <a:gd name="connsiteX1521" fmla="*/ 1544306 w 2763527"/>
                <a:gd name="connsiteY1521" fmla="*/ 1217799 h 3153687"/>
                <a:gd name="connsiteX1522" fmla="*/ 1542645 w 2763527"/>
                <a:gd name="connsiteY1522" fmla="*/ 1217315 h 3153687"/>
                <a:gd name="connsiteX1523" fmla="*/ 1538700 w 2763527"/>
                <a:gd name="connsiteY1523" fmla="*/ 1216761 h 3153687"/>
                <a:gd name="connsiteX1524" fmla="*/ 1526311 w 2763527"/>
                <a:gd name="connsiteY1524" fmla="*/ 1224440 h 3153687"/>
                <a:gd name="connsiteX1525" fmla="*/ 1525204 w 2763527"/>
                <a:gd name="connsiteY1525" fmla="*/ 1223955 h 3153687"/>
                <a:gd name="connsiteX1526" fmla="*/ 1519528 w 2763527"/>
                <a:gd name="connsiteY1526" fmla="*/ 1222710 h 3153687"/>
                <a:gd name="connsiteX1527" fmla="*/ 1517729 w 2763527"/>
                <a:gd name="connsiteY1527" fmla="*/ 1222849 h 3153687"/>
                <a:gd name="connsiteX1528" fmla="*/ 1515929 w 2763527"/>
                <a:gd name="connsiteY1528" fmla="*/ 1223056 h 3153687"/>
                <a:gd name="connsiteX1529" fmla="*/ 1514684 w 2763527"/>
                <a:gd name="connsiteY1529" fmla="*/ 1223056 h 3153687"/>
                <a:gd name="connsiteX1530" fmla="*/ 1514476 w 2763527"/>
                <a:gd name="connsiteY1530" fmla="*/ 1223056 h 3153687"/>
                <a:gd name="connsiteX1531" fmla="*/ 1503956 w 2763527"/>
                <a:gd name="connsiteY1531" fmla="*/ 1227898 h 3153687"/>
                <a:gd name="connsiteX1532" fmla="*/ 1500842 w 2763527"/>
                <a:gd name="connsiteY1532" fmla="*/ 1239312 h 3153687"/>
                <a:gd name="connsiteX1533" fmla="*/ 1501118 w 2763527"/>
                <a:gd name="connsiteY1533" fmla="*/ 1240903 h 3153687"/>
                <a:gd name="connsiteX1534" fmla="*/ 1501188 w 2763527"/>
                <a:gd name="connsiteY1534" fmla="*/ 1241387 h 3153687"/>
                <a:gd name="connsiteX1535" fmla="*/ 1500634 w 2763527"/>
                <a:gd name="connsiteY1535" fmla="*/ 1242148 h 3153687"/>
                <a:gd name="connsiteX1536" fmla="*/ 1500011 w 2763527"/>
                <a:gd name="connsiteY1536" fmla="*/ 1242840 h 3153687"/>
                <a:gd name="connsiteX1537" fmla="*/ 1499319 w 2763527"/>
                <a:gd name="connsiteY1537" fmla="*/ 1243393 h 3153687"/>
                <a:gd name="connsiteX1538" fmla="*/ 1493298 w 2763527"/>
                <a:gd name="connsiteY1538" fmla="*/ 1247198 h 3153687"/>
                <a:gd name="connsiteX1539" fmla="*/ 1493298 w 2763527"/>
                <a:gd name="connsiteY1539" fmla="*/ 1247198 h 3153687"/>
                <a:gd name="connsiteX1540" fmla="*/ 1493298 w 2763527"/>
                <a:gd name="connsiteY1540" fmla="*/ 1247198 h 3153687"/>
                <a:gd name="connsiteX1541" fmla="*/ 1491913 w 2763527"/>
                <a:gd name="connsiteY1541" fmla="*/ 1246990 h 3153687"/>
                <a:gd name="connsiteX1542" fmla="*/ 1490529 w 2763527"/>
                <a:gd name="connsiteY1542" fmla="*/ 1246852 h 3153687"/>
                <a:gd name="connsiteX1543" fmla="*/ 1489006 w 2763527"/>
                <a:gd name="connsiteY1543" fmla="*/ 1246713 h 3153687"/>
                <a:gd name="connsiteX1544" fmla="*/ 1488037 w 2763527"/>
                <a:gd name="connsiteY1544" fmla="*/ 1246713 h 3153687"/>
                <a:gd name="connsiteX1545" fmla="*/ 1487068 w 2763527"/>
                <a:gd name="connsiteY1545" fmla="*/ 1246713 h 3153687"/>
                <a:gd name="connsiteX1546" fmla="*/ 1485823 w 2763527"/>
                <a:gd name="connsiteY1546" fmla="*/ 1246298 h 3153687"/>
                <a:gd name="connsiteX1547" fmla="*/ 1484646 w 2763527"/>
                <a:gd name="connsiteY1547" fmla="*/ 1245953 h 3153687"/>
                <a:gd name="connsiteX1548" fmla="*/ 1480978 w 2763527"/>
                <a:gd name="connsiteY1548" fmla="*/ 1245468 h 3153687"/>
                <a:gd name="connsiteX1549" fmla="*/ 1470389 w 2763527"/>
                <a:gd name="connsiteY1549" fmla="*/ 1250380 h 3153687"/>
                <a:gd name="connsiteX1550" fmla="*/ 1467274 w 2763527"/>
                <a:gd name="connsiteY1550" fmla="*/ 1257435 h 3153687"/>
                <a:gd name="connsiteX1551" fmla="*/ 1465959 w 2763527"/>
                <a:gd name="connsiteY1551" fmla="*/ 1259441 h 3153687"/>
                <a:gd name="connsiteX1552" fmla="*/ 1464160 w 2763527"/>
                <a:gd name="connsiteY1552" fmla="*/ 1260410 h 3153687"/>
                <a:gd name="connsiteX1553" fmla="*/ 1463052 w 2763527"/>
                <a:gd name="connsiteY1553" fmla="*/ 1261102 h 3153687"/>
                <a:gd name="connsiteX1554" fmla="*/ 1457792 w 2763527"/>
                <a:gd name="connsiteY1554" fmla="*/ 1267327 h 3153687"/>
                <a:gd name="connsiteX1555" fmla="*/ 1456823 w 2763527"/>
                <a:gd name="connsiteY1555" fmla="*/ 1268019 h 3153687"/>
                <a:gd name="connsiteX1556" fmla="*/ 1456339 w 2763527"/>
                <a:gd name="connsiteY1556" fmla="*/ 1268365 h 3153687"/>
                <a:gd name="connsiteX1557" fmla="*/ 1451286 w 2763527"/>
                <a:gd name="connsiteY1557" fmla="*/ 1276112 h 3153687"/>
                <a:gd name="connsiteX1558" fmla="*/ 1448172 w 2763527"/>
                <a:gd name="connsiteY1558" fmla="*/ 1278256 h 3153687"/>
                <a:gd name="connsiteX1559" fmla="*/ 1444988 w 2763527"/>
                <a:gd name="connsiteY1559" fmla="*/ 1294305 h 3153687"/>
                <a:gd name="connsiteX1560" fmla="*/ 1446234 w 2763527"/>
                <a:gd name="connsiteY1560" fmla="*/ 1297003 h 3153687"/>
                <a:gd name="connsiteX1561" fmla="*/ 1448103 w 2763527"/>
                <a:gd name="connsiteY1561" fmla="*/ 1299977 h 3153687"/>
                <a:gd name="connsiteX1562" fmla="*/ 1448241 w 2763527"/>
                <a:gd name="connsiteY1562" fmla="*/ 1301637 h 3153687"/>
                <a:gd name="connsiteX1563" fmla="*/ 1448380 w 2763527"/>
                <a:gd name="connsiteY1563" fmla="*/ 1302744 h 3153687"/>
                <a:gd name="connsiteX1564" fmla="*/ 1448726 w 2763527"/>
                <a:gd name="connsiteY1564" fmla="*/ 1304542 h 3153687"/>
                <a:gd name="connsiteX1565" fmla="*/ 1451840 w 2763527"/>
                <a:gd name="connsiteY1565" fmla="*/ 1316302 h 3153687"/>
                <a:gd name="connsiteX1566" fmla="*/ 1452325 w 2763527"/>
                <a:gd name="connsiteY1566" fmla="*/ 1317824 h 3153687"/>
                <a:gd name="connsiteX1567" fmla="*/ 1453363 w 2763527"/>
                <a:gd name="connsiteY1567" fmla="*/ 1320452 h 3153687"/>
                <a:gd name="connsiteX1568" fmla="*/ 1454332 w 2763527"/>
                <a:gd name="connsiteY1568" fmla="*/ 1322458 h 3153687"/>
                <a:gd name="connsiteX1569" fmla="*/ 1455647 w 2763527"/>
                <a:gd name="connsiteY1569" fmla="*/ 1324603 h 3153687"/>
                <a:gd name="connsiteX1570" fmla="*/ 1455924 w 2763527"/>
                <a:gd name="connsiteY1570" fmla="*/ 1325018 h 3153687"/>
                <a:gd name="connsiteX1571" fmla="*/ 1455577 w 2763527"/>
                <a:gd name="connsiteY1571" fmla="*/ 1326816 h 3153687"/>
                <a:gd name="connsiteX1572" fmla="*/ 1448241 w 2763527"/>
                <a:gd name="connsiteY1572" fmla="*/ 1347361 h 3153687"/>
                <a:gd name="connsiteX1573" fmla="*/ 1447618 w 2763527"/>
                <a:gd name="connsiteY1573" fmla="*/ 1349851 h 3153687"/>
                <a:gd name="connsiteX1574" fmla="*/ 1445473 w 2763527"/>
                <a:gd name="connsiteY1574" fmla="*/ 1363340 h 3153687"/>
                <a:gd name="connsiteX1575" fmla="*/ 1445334 w 2763527"/>
                <a:gd name="connsiteY1575" fmla="*/ 1364377 h 3153687"/>
                <a:gd name="connsiteX1576" fmla="*/ 1444158 w 2763527"/>
                <a:gd name="connsiteY1576" fmla="*/ 1377797 h 3153687"/>
                <a:gd name="connsiteX1577" fmla="*/ 1444158 w 2763527"/>
                <a:gd name="connsiteY1577" fmla="*/ 1379111 h 3153687"/>
                <a:gd name="connsiteX1578" fmla="*/ 1444158 w 2763527"/>
                <a:gd name="connsiteY1578" fmla="*/ 1389211 h 3153687"/>
                <a:gd name="connsiteX1579" fmla="*/ 1444088 w 2763527"/>
                <a:gd name="connsiteY1579" fmla="*/ 1391286 h 3153687"/>
                <a:gd name="connsiteX1580" fmla="*/ 1443050 w 2763527"/>
                <a:gd name="connsiteY1580" fmla="*/ 1396405 h 3153687"/>
                <a:gd name="connsiteX1581" fmla="*/ 1442773 w 2763527"/>
                <a:gd name="connsiteY1581" fmla="*/ 1398342 h 3153687"/>
                <a:gd name="connsiteX1582" fmla="*/ 1442635 w 2763527"/>
                <a:gd name="connsiteY1582" fmla="*/ 1400970 h 3153687"/>
                <a:gd name="connsiteX1583" fmla="*/ 1442635 w 2763527"/>
                <a:gd name="connsiteY1583" fmla="*/ 1403045 h 3153687"/>
                <a:gd name="connsiteX1584" fmla="*/ 1442981 w 2763527"/>
                <a:gd name="connsiteY1584" fmla="*/ 1406366 h 3153687"/>
                <a:gd name="connsiteX1585" fmla="*/ 1443189 w 2763527"/>
                <a:gd name="connsiteY1585" fmla="*/ 1407888 h 3153687"/>
                <a:gd name="connsiteX1586" fmla="*/ 1443950 w 2763527"/>
                <a:gd name="connsiteY1586" fmla="*/ 1411485 h 3153687"/>
                <a:gd name="connsiteX1587" fmla="*/ 1444504 w 2763527"/>
                <a:gd name="connsiteY1587" fmla="*/ 1416396 h 3153687"/>
                <a:gd name="connsiteX1588" fmla="*/ 1447065 w 2763527"/>
                <a:gd name="connsiteY1588" fmla="*/ 1425112 h 3153687"/>
                <a:gd name="connsiteX1589" fmla="*/ 1447411 w 2763527"/>
                <a:gd name="connsiteY1589" fmla="*/ 1426080 h 3153687"/>
                <a:gd name="connsiteX1590" fmla="*/ 1450871 w 2763527"/>
                <a:gd name="connsiteY1590" fmla="*/ 1435280 h 3153687"/>
                <a:gd name="connsiteX1591" fmla="*/ 1451425 w 2763527"/>
                <a:gd name="connsiteY1591" fmla="*/ 1436525 h 3153687"/>
                <a:gd name="connsiteX1592" fmla="*/ 1455716 w 2763527"/>
                <a:gd name="connsiteY1592" fmla="*/ 1445241 h 3153687"/>
                <a:gd name="connsiteX1593" fmla="*/ 1456754 w 2763527"/>
                <a:gd name="connsiteY1593" fmla="*/ 1446971 h 3153687"/>
                <a:gd name="connsiteX1594" fmla="*/ 1461876 w 2763527"/>
                <a:gd name="connsiteY1594" fmla="*/ 1454441 h 3153687"/>
                <a:gd name="connsiteX1595" fmla="*/ 1462568 w 2763527"/>
                <a:gd name="connsiteY1595" fmla="*/ 1455341 h 3153687"/>
                <a:gd name="connsiteX1596" fmla="*/ 1469697 w 2763527"/>
                <a:gd name="connsiteY1596" fmla="*/ 1463987 h 3153687"/>
                <a:gd name="connsiteX1597" fmla="*/ 1471634 w 2763527"/>
                <a:gd name="connsiteY1597" fmla="*/ 1467169 h 3153687"/>
                <a:gd name="connsiteX1598" fmla="*/ 1474541 w 2763527"/>
                <a:gd name="connsiteY1598" fmla="*/ 1474432 h 3153687"/>
                <a:gd name="connsiteX1599" fmla="*/ 1475303 w 2763527"/>
                <a:gd name="connsiteY1599" fmla="*/ 1476024 h 3153687"/>
                <a:gd name="connsiteX1600" fmla="*/ 1476410 w 2763527"/>
                <a:gd name="connsiteY1600" fmla="*/ 1477960 h 3153687"/>
                <a:gd name="connsiteX1601" fmla="*/ 1477725 w 2763527"/>
                <a:gd name="connsiteY1601" fmla="*/ 1479897 h 3153687"/>
                <a:gd name="connsiteX1602" fmla="*/ 1480424 w 2763527"/>
                <a:gd name="connsiteY1602" fmla="*/ 1483287 h 3153687"/>
                <a:gd name="connsiteX1603" fmla="*/ 1482224 w 2763527"/>
                <a:gd name="connsiteY1603" fmla="*/ 1485915 h 3153687"/>
                <a:gd name="connsiteX1604" fmla="*/ 1485407 w 2763527"/>
                <a:gd name="connsiteY1604" fmla="*/ 1492003 h 3153687"/>
                <a:gd name="connsiteX1605" fmla="*/ 1486722 w 2763527"/>
                <a:gd name="connsiteY1605" fmla="*/ 1493455 h 3153687"/>
                <a:gd name="connsiteX1606" fmla="*/ 1490321 w 2763527"/>
                <a:gd name="connsiteY1606" fmla="*/ 1496291 h 3153687"/>
                <a:gd name="connsiteX1607" fmla="*/ 1492190 w 2763527"/>
                <a:gd name="connsiteY1607" fmla="*/ 1497329 h 3153687"/>
                <a:gd name="connsiteX1608" fmla="*/ 1494474 w 2763527"/>
                <a:gd name="connsiteY1608" fmla="*/ 1498297 h 3153687"/>
                <a:gd name="connsiteX1609" fmla="*/ 1496550 w 2763527"/>
                <a:gd name="connsiteY1609" fmla="*/ 1498989 h 3153687"/>
                <a:gd name="connsiteX1610" fmla="*/ 1498696 w 2763527"/>
                <a:gd name="connsiteY1610" fmla="*/ 1499543 h 3153687"/>
                <a:gd name="connsiteX1611" fmla="*/ 1500703 w 2763527"/>
                <a:gd name="connsiteY1611" fmla="*/ 1499888 h 3153687"/>
                <a:gd name="connsiteX1612" fmla="*/ 1502918 w 2763527"/>
                <a:gd name="connsiteY1612" fmla="*/ 1500096 h 3153687"/>
                <a:gd name="connsiteX1613" fmla="*/ 1507140 w 2763527"/>
                <a:gd name="connsiteY1613" fmla="*/ 1499473 h 3153687"/>
                <a:gd name="connsiteX1614" fmla="*/ 1507209 w 2763527"/>
                <a:gd name="connsiteY1614" fmla="*/ 1499473 h 3153687"/>
                <a:gd name="connsiteX1615" fmla="*/ 1508524 w 2763527"/>
                <a:gd name="connsiteY1615" fmla="*/ 1500303 h 3153687"/>
                <a:gd name="connsiteX1616" fmla="*/ 1509770 w 2763527"/>
                <a:gd name="connsiteY1616" fmla="*/ 1501341 h 3153687"/>
                <a:gd name="connsiteX1617" fmla="*/ 1510946 w 2763527"/>
                <a:gd name="connsiteY1617" fmla="*/ 1502586 h 3153687"/>
                <a:gd name="connsiteX1618" fmla="*/ 1512469 w 2763527"/>
                <a:gd name="connsiteY1618" fmla="*/ 1504385 h 3153687"/>
                <a:gd name="connsiteX1619" fmla="*/ 1513230 w 2763527"/>
                <a:gd name="connsiteY1619" fmla="*/ 1505215 h 3153687"/>
                <a:gd name="connsiteX1620" fmla="*/ 1514684 w 2763527"/>
                <a:gd name="connsiteY1620" fmla="*/ 1506667 h 3153687"/>
                <a:gd name="connsiteX1621" fmla="*/ 1519390 w 2763527"/>
                <a:gd name="connsiteY1621" fmla="*/ 1509780 h 3153687"/>
                <a:gd name="connsiteX1622" fmla="*/ 1521120 w 2763527"/>
                <a:gd name="connsiteY1622" fmla="*/ 1510472 h 3153687"/>
                <a:gd name="connsiteX1623" fmla="*/ 1526034 w 2763527"/>
                <a:gd name="connsiteY1623" fmla="*/ 1511440 h 3153687"/>
                <a:gd name="connsiteX1624" fmla="*/ 1528803 w 2763527"/>
                <a:gd name="connsiteY1624" fmla="*/ 1511440 h 3153687"/>
                <a:gd name="connsiteX1625" fmla="*/ 1529010 w 2763527"/>
                <a:gd name="connsiteY1625" fmla="*/ 1511440 h 3153687"/>
                <a:gd name="connsiteX1626" fmla="*/ 1531502 w 2763527"/>
                <a:gd name="connsiteY1626" fmla="*/ 1511233 h 3153687"/>
                <a:gd name="connsiteX1627" fmla="*/ 1534617 w 2763527"/>
                <a:gd name="connsiteY1627" fmla="*/ 1510679 h 3153687"/>
                <a:gd name="connsiteX1628" fmla="*/ 1537246 w 2763527"/>
                <a:gd name="connsiteY1628" fmla="*/ 1509919 h 3153687"/>
                <a:gd name="connsiteX1629" fmla="*/ 1545483 w 2763527"/>
                <a:gd name="connsiteY1629" fmla="*/ 1506667 h 3153687"/>
                <a:gd name="connsiteX1630" fmla="*/ 1546867 w 2763527"/>
                <a:gd name="connsiteY1630" fmla="*/ 1506252 h 3153687"/>
                <a:gd name="connsiteX1631" fmla="*/ 1548113 w 2763527"/>
                <a:gd name="connsiteY1631" fmla="*/ 1506045 h 3153687"/>
                <a:gd name="connsiteX1632" fmla="*/ 1553511 w 2763527"/>
                <a:gd name="connsiteY1632" fmla="*/ 1505768 h 3153687"/>
                <a:gd name="connsiteX1633" fmla="*/ 1554549 w 2763527"/>
                <a:gd name="connsiteY1633" fmla="*/ 1505699 h 3153687"/>
                <a:gd name="connsiteX1634" fmla="*/ 1557456 w 2763527"/>
                <a:gd name="connsiteY1634" fmla="*/ 1505353 h 3153687"/>
                <a:gd name="connsiteX1635" fmla="*/ 1560571 w 2763527"/>
                <a:gd name="connsiteY1635" fmla="*/ 1504592 h 3153687"/>
                <a:gd name="connsiteX1636" fmla="*/ 1562785 w 2763527"/>
                <a:gd name="connsiteY1636" fmla="*/ 1503762 h 3153687"/>
                <a:gd name="connsiteX1637" fmla="*/ 1564377 w 2763527"/>
                <a:gd name="connsiteY1637" fmla="*/ 1503070 h 3153687"/>
                <a:gd name="connsiteX1638" fmla="*/ 1568045 w 2763527"/>
                <a:gd name="connsiteY1638" fmla="*/ 1501133 h 3153687"/>
                <a:gd name="connsiteX1639" fmla="*/ 1568738 w 2763527"/>
                <a:gd name="connsiteY1639" fmla="*/ 1500857 h 3153687"/>
                <a:gd name="connsiteX1640" fmla="*/ 1569430 w 2763527"/>
                <a:gd name="connsiteY1640" fmla="*/ 1500718 h 3153687"/>
                <a:gd name="connsiteX1641" fmla="*/ 1570606 w 2763527"/>
                <a:gd name="connsiteY1641" fmla="*/ 1500580 h 3153687"/>
                <a:gd name="connsiteX1642" fmla="*/ 1572475 w 2763527"/>
                <a:gd name="connsiteY1642" fmla="*/ 1502033 h 3153687"/>
                <a:gd name="connsiteX1643" fmla="*/ 1578704 w 2763527"/>
                <a:gd name="connsiteY1643" fmla="*/ 1504731 h 3153687"/>
                <a:gd name="connsiteX1644" fmla="*/ 1581542 w 2763527"/>
                <a:gd name="connsiteY1644" fmla="*/ 1505215 h 3153687"/>
                <a:gd name="connsiteX1645" fmla="*/ 1583825 w 2763527"/>
                <a:gd name="connsiteY1645" fmla="*/ 1505422 h 3153687"/>
                <a:gd name="connsiteX1646" fmla="*/ 1587078 w 2763527"/>
                <a:gd name="connsiteY1646" fmla="*/ 1505007 h 3153687"/>
                <a:gd name="connsiteX1647" fmla="*/ 1589916 w 2763527"/>
                <a:gd name="connsiteY1647" fmla="*/ 1504315 h 3153687"/>
                <a:gd name="connsiteX1648" fmla="*/ 1593723 w 2763527"/>
                <a:gd name="connsiteY1648" fmla="*/ 1502794 h 3153687"/>
                <a:gd name="connsiteX1649" fmla="*/ 1596353 w 2763527"/>
                <a:gd name="connsiteY1649" fmla="*/ 1501272 h 3153687"/>
                <a:gd name="connsiteX1650" fmla="*/ 1599121 w 2763527"/>
                <a:gd name="connsiteY1650" fmla="*/ 1499127 h 3153687"/>
                <a:gd name="connsiteX1651" fmla="*/ 1601474 w 2763527"/>
                <a:gd name="connsiteY1651" fmla="*/ 1496776 h 3153687"/>
                <a:gd name="connsiteX1652" fmla="*/ 1605489 w 2763527"/>
                <a:gd name="connsiteY1652" fmla="*/ 1488405 h 3153687"/>
                <a:gd name="connsiteX1653" fmla="*/ 1606111 w 2763527"/>
                <a:gd name="connsiteY1653" fmla="*/ 1487990 h 3153687"/>
                <a:gd name="connsiteX1654" fmla="*/ 1609157 w 2763527"/>
                <a:gd name="connsiteY1654" fmla="*/ 1485708 h 3153687"/>
                <a:gd name="connsiteX1655" fmla="*/ 1610195 w 2763527"/>
                <a:gd name="connsiteY1655" fmla="*/ 1484878 h 3153687"/>
                <a:gd name="connsiteX1656" fmla="*/ 1611648 w 2763527"/>
                <a:gd name="connsiteY1656" fmla="*/ 1483563 h 3153687"/>
                <a:gd name="connsiteX1657" fmla="*/ 1613517 w 2763527"/>
                <a:gd name="connsiteY1657" fmla="*/ 1481557 h 3153687"/>
                <a:gd name="connsiteX1658" fmla="*/ 1614555 w 2763527"/>
                <a:gd name="connsiteY1658" fmla="*/ 1480174 h 3153687"/>
                <a:gd name="connsiteX1659" fmla="*/ 1616908 w 2763527"/>
                <a:gd name="connsiteY1659" fmla="*/ 1475193 h 3153687"/>
                <a:gd name="connsiteX1660" fmla="*/ 1617393 w 2763527"/>
                <a:gd name="connsiteY1660" fmla="*/ 1473256 h 3153687"/>
                <a:gd name="connsiteX1661" fmla="*/ 1617808 w 2763527"/>
                <a:gd name="connsiteY1661" fmla="*/ 1470075 h 3153687"/>
                <a:gd name="connsiteX1662" fmla="*/ 1617808 w 2763527"/>
                <a:gd name="connsiteY1662" fmla="*/ 1469729 h 3153687"/>
                <a:gd name="connsiteX1663" fmla="*/ 1618916 w 2763527"/>
                <a:gd name="connsiteY1663" fmla="*/ 1468345 h 3153687"/>
                <a:gd name="connsiteX1664" fmla="*/ 1619746 w 2763527"/>
                <a:gd name="connsiteY1664" fmla="*/ 1467100 h 3153687"/>
                <a:gd name="connsiteX1665" fmla="*/ 1621892 w 2763527"/>
                <a:gd name="connsiteY1665" fmla="*/ 1462396 h 3153687"/>
                <a:gd name="connsiteX1666" fmla="*/ 1622238 w 2763527"/>
                <a:gd name="connsiteY1666" fmla="*/ 1460944 h 3153687"/>
                <a:gd name="connsiteX1667" fmla="*/ 1622584 w 2763527"/>
                <a:gd name="connsiteY1667" fmla="*/ 1458315 h 3153687"/>
                <a:gd name="connsiteX1668" fmla="*/ 1622584 w 2763527"/>
                <a:gd name="connsiteY1668" fmla="*/ 1456724 h 3153687"/>
                <a:gd name="connsiteX1669" fmla="*/ 1622653 w 2763527"/>
                <a:gd name="connsiteY1669" fmla="*/ 1455479 h 3153687"/>
                <a:gd name="connsiteX1670" fmla="*/ 1622514 w 2763527"/>
                <a:gd name="connsiteY1670" fmla="*/ 1452919 h 3153687"/>
                <a:gd name="connsiteX1671" fmla="*/ 1622722 w 2763527"/>
                <a:gd name="connsiteY1671" fmla="*/ 1447386 h 3153687"/>
                <a:gd name="connsiteX1672" fmla="*/ 1622999 w 2763527"/>
                <a:gd name="connsiteY1672" fmla="*/ 1445449 h 3153687"/>
                <a:gd name="connsiteX1673" fmla="*/ 1622999 w 2763527"/>
                <a:gd name="connsiteY1673" fmla="*/ 1445241 h 3153687"/>
                <a:gd name="connsiteX1674" fmla="*/ 1623829 w 2763527"/>
                <a:gd name="connsiteY1674" fmla="*/ 1444134 h 3153687"/>
                <a:gd name="connsiteX1675" fmla="*/ 1625560 w 2763527"/>
                <a:gd name="connsiteY1675" fmla="*/ 1443235 h 3153687"/>
                <a:gd name="connsiteX1676" fmla="*/ 1630889 w 2763527"/>
                <a:gd name="connsiteY1676" fmla="*/ 1442059 h 3153687"/>
                <a:gd name="connsiteX1677" fmla="*/ 1637810 w 2763527"/>
                <a:gd name="connsiteY1677" fmla="*/ 1441091 h 3153687"/>
                <a:gd name="connsiteX1678" fmla="*/ 1639471 w 2763527"/>
                <a:gd name="connsiteY1678" fmla="*/ 1440745 h 3153687"/>
                <a:gd name="connsiteX1679" fmla="*/ 1656220 w 2763527"/>
                <a:gd name="connsiteY1679" fmla="*/ 1436318 h 3153687"/>
                <a:gd name="connsiteX1680" fmla="*/ 1658920 w 2763527"/>
                <a:gd name="connsiteY1680" fmla="*/ 1436041 h 3153687"/>
                <a:gd name="connsiteX1681" fmla="*/ 1660027 w 2763527"/>
                <a:gd name="connsiteY1681" fmla="*/ 1436249 h 3153687"/>
                <a:gd name="connsiteX1682" fmla="*/ 1665771 w 2763527"/>
                <a:gd name="connsiteY1682" fmla="*/ 1438116 h 3153687"/>
                <a:gd name="connsiteX1683" fmla="*/ 1663211 w 2763527"/>
                <a:gd name="connsiteY1683" fmla="*/ 1441229 h 3153687"/>
                <a:gd name="connsiteX1684" fmla="*/ 1661896 w 2763527"/>
                <a:gd name="connsiteY1684" fmla="*/ 1443166 h 3153687"/>
                <a:gd name="connsiteX1685" fmla="*/ 1660581 w 2763527"/>
                <a:gd name="connsiteY1685" fmla="*/ 1445449 h 3153687"/>
                <a:gd name="connsiteX1686" fmla="*/ 1659542 w 2763527"/>
                <a:gd name="connsiteY1686" fmla="*/ 1447731 h 3153687"/>
                <a:gd name="connsiteX1687" fmla="*/ 1658712 w 2763527"/>
                <a:gd name="connsiteY1687" fmla="*/ 1450084 h 3153687"/>
                <a:gd name="connsiteX1688" fmla="*/ 1657951 w 2763527"/>
                <a:gd name="connsiteY1688" fmla="*/ 1453888 h 3153687"/>
                <a:gd name="connsiteX1689" fmla="*/ 1657951 w 2763527"/>
                <a:gd name="connsiteY1689" fmla="*/ 1454580 h 3153687"/>
                <a:gd name="connsiteX1690" fmla="*/ 1657259 w 2763527"/>
                <a:gd name="connsiteY1690" fmla="*/ 1455272 h 3153687"/>
                <a:gd name="connsiteX1691" fmla="*/ 1653244 w 2763527"/>
                <a:gd name="connsiteY1691" fmla="*/ 1465855 h 3153687"/>
                <a:gd name="connsiteX1692" fmla="*/ 1653383 w 2763527"/>
                <a:gd name="connsiteY1692" fmla="*/ 1467723 h 3153687"/>
                <a:gd name="connsiteX1693" fmla="*/ 1653936 w 2763527"/>
                <a:gd name="connsiteY1693" fmla="*/ 1470766 h 3153687"/>
                <a:gd name="connsiteX1694" fmla="*/ 1652414 w 2763527"/>
                <a:gd name="connsiteY1694" fmla="*/ 1471596 h 3153687"/>
                <a:gd name="connsiteX1695" fmla="*/ 1650268 w 2763527"/>
                <a:gd name="connsiteY1695" fmla="*/ 1472980 h 3153687"/>
                <a:gd name="connsiteX1696" fmla="*/ 1646115 w 2763527"/>
                <a:gd name="connsiteY1696" fmla="*/ 1477199 h 3153687"/>
                <a:gd name="connsiteX1697" fmla="*/ 1644870 w 2763527"/>
                <a:gd name="connsiteY1697" fmla="*/ 1479205 h 3153687"/>
                <a:gd name="connsiteX1698" fmla="*/ 1643693 w 2763527"/>
                <a:gd name="connsiteY1698" fmla="*/ 1481488 h 3153687"/>
                <a:gd name="connsiteX1699" fmla="*/ 1643001 w 2763527"/>
                <a:gd name="connsiteY1699" fmla="*/ 1483217 h 3153687"/>
                <a:gd name="connsiteX1700" fmla="*/ 1642240 w 2763527"/>
                <a:gd name="connsiteY1700" fmla="*/ 1484739 h 3153687"/>
                <a:gd name="connsiteX1701" fmla="*/ 1642032 w 2763527"/>
                <a:gd name="connsiteY1701" fmla="*/ 1485085 h 3153687"/>
                <a:gd name="connsiteX1702" fmla="*/ 1641340 w 2763527"/>
                <a:gd name="connsiteY1702" fmla="*/ 1486538 h 3153687"/>
                <a:gd name="connsiteX1703" fmla="*/ 1640579 w 2763527"/>
                <a:gd name="connsiteY1703" fmla="*/ 1488475 h 3153687"/>
                <a:gd name="connsiteX1704" fmla="*/ 1641132 w 2763527"/>
                <a:gd name="connsiteY1704" fmla="*/ 1500303 h 3153687"/>
                <a:gd name="connsiteX1705" fmla="*/ 1642655 w 2763527"/>
                <a:gd name="connsiteY1705" fmla="*/ 1502586 h 3153687"/>
                <a:gd name="connsiteX1706" fmla="*/ 1642309 w 2763527"/>
                <a:gd name="connsiteY1706" fmla="*/ 1503969 h 3153687"/>
                <a:gd name="connsiteX1707" fmla="*/ 1642032 w 2763527"/>
                <a:gd name="connsiteY1707" fmla="*/ 1505768 h 3153687"/>
                <a:gd name="connsiteX1708" fmla="*/ 1642032 w 2763527"/>
                <a:gd name="connsiteY1708" fmla="*/ 1506460 h 3153687"/>
                <a:gd name="connsiteX1709" fmla="*/ 1641894 w 2763527"/>
                <a:gd name="connsiteY1709" fmla="*/ 1508673 h 3153687"/>
                <a:gd name="connsiteX1710" fmla="*/ 1641894 w 2763527"/>
                <a:gd name="connsiteY1710" fmla="*/ 1509849 h 3153687"/>
                <a:gd name="connsiteX1711" fmla="*/ 1642101 w 2763527"/>
                <a:gd name="connsiteY1711" fmla="*/ 1511302 h 3153687"/>
                <a:gd name="connsiteX1712" fmla="*/ 1641686 w 2763527"/>
                <a:gd name="connsiteY1712" fmla="*/ 1512340 h 3153687"/>
                <a:gd name="connsiteX1713" fmla="*/ 1641063 w 2763527"/>
                <a:gd name="connsiteY1713" fmla="*/ 1514899 h 3153687"/>
                <a:gd name="connsiteX1714" fmla="*/ 1640786 w 2763527"/>
                <a:gd name="connsiteY1714" fmla="*/ 1516767 h 3153687"/>
                <a:gd name="connsiteX1715" fmla="*/ 1640648 w 2763527"/>
                <a:gd name="connsiteY1715" fmla="*/ 1518773 h 3153687"/>
                <a:gd name="connsiteX1716" fmla="*/ 1640648 w 2763527"/>
                <a:gd name="connsiteY1716" fmla="*/ 1526036 h 3153687"/>
                <a:gd name="connsiteX1717" fmla="*/ 1640509 w 2763527"/>
                <a:gd name="connsiteY1717" fmla="*/ 1526313 h 3153687"/>
                <a:gd name="connsiteX1718" fmla="*/ 1640302 w 2763527"/>
                <a:gd name="connsiteY1718" fmla="*/ 1526658 h 3153687"/>
                <a:gd name="connsiteX1719" fmla="*/ 1635941 w 2763527"/>
                <a:gd name="connsiteY1719" fmla="*/ 1530463 h 3153687"/>
                <a:gd name="connsiteX1720" fmla="*/ 1634350 w 2763527"/>
                <a:gd name="connsiteY1720" fmla="*/ 1532123 h 3153687"/>
                <a:gd name="connsiteX1721" fmla="*/ 1631789 w 2763527"/>
                <a:gd name="connsiteY1721" fmla="*/ 1535236 h 3153687"/>
                <a:gd name="connsiteX1722" fmla="*/ 1628813 w 2763527"/>
                <a:gd name="connsiteY1722" fmla="*/ 1541807 h 3153687"/>
                <a:gd name="connsiteX1723" fmla="*/ 1628259 w 2763527"/>
                <a:gd name="connsiteY1723" fmla="*/ 1545197 h 3153687"/>
                <a:gd name="connsiteX1724" fmla="*/ 1637533 w 2763527"/>
                <a:gd name="connsiteY1724" fmla="*/ 1560484 h 3153687"/>
                <a:gd name="connsiteX1725" fmla="*/ 1640094 w 2763527"/>
                <a:gd name="connsiteY1725" fmla="*/ 1561314 h 3153687"/>
                <a:gd name="connsiteX1726" fmla="*/ 1641132 w 2763527"/>
                <a:gd name="connsiteY1726" fmla="*/ 1561591 h 3153687"/>
                <a:gd name="connsiteX1727" fmla="*/ 1644178 w 2763527"/>
                <a:gd name="connsiteY1727" fmla="*/ 1562352 h 3153687"/>
                <a:gd name="connsiteX1728" fmla="*/ 1647500 w 2763527"/>
                <a:gd name="connsiteY1728" fmla="*/ 1562767 h 3153687"/>
                <a:gd name="connsiteX1729" fmla="*/ 1648676 w 2763527"/>
                <a:gd name="connsiteY1729" fmla="*/ 1562767 h 3153687"/>
                <a:gd name="connsiteX1730" fmla="*/ 1655251 w 2763527"/>
                <a:gd name="connsiteY1730" fmla="*/ 1564635 h 3153687"/>
                <a:gd name="connsiteX1731" fmla="*/ 1657674 w 2763527"/>
                <a:gd name="connsiteY1731" fmla="*/ 1564635 h 3153687"/>
                <a:gd name="connsiteX1732" fmla="*/ 1658089 w 2763527"/>
                <a:gd name="connsiteY1732" fmla="*/ 1564704 h 3153687"/>
                <a:gd name="connsiteX1733" fmla="*/ 1664802 w 2763527"/>
                <a:gd name="connsiteY1733" fmla="*/ 1562974 h 3153687"/>
                <a:gd name="connsiteX1734" fmla="*/ 1666256 w 2763527"/>
                <a:gd name="connsiteY1734" fmla="*/ 1562214 h 3153687"/>
                <a:gd name="connsiteX1735" fmla="*/ 1669716 w 2763527"/>
                <a:gd name="connsiteY1735" fmla="*/ 1562836 h 3153687"/>
                <a:gd name="connsiteX1736" fmla="*/ 1670962 w 2763527"/>
                <a:gd name="connsiteY1736" fmla="*/ 1562836 h 3153687"/>
                <a:gd name="connsiteX1737" fmla="*/ 1671793 w 2763527"/>
                <a:gd name="connsiteY1737" fmla="*/ 1562905 h 3153687"/>
                <a:gd name="connsiteX1738" fmla="*/ 1673385 w 2763527"/>
                <a:gd name="connsiteY1738" fmla="*/ 1562836 h 3153687"/>
                <a:gd name="connsiteX1739" fmla="*/ 1676153 w 2763527"/>
                <a:gd name="connsiteY1739" fmla="*/ 1562490 h 3153687"/>
                <a:gd name="connsiteX1740" fmla="*/ 1685981 w 2763527"/>
                <a:gd name="connsiteY1740" fmla="*/ 1563113 h 3153687"/>
                <a:gd name="connsiteX1741" fmla="*/ 1686881 w 2763527"/>
                <a:gd name="connsiteY1741" fmla="*/ 1563113 h 3153687"/>
                <a:gd name="connsiteX1742" fmla="*/ 1687158 w 2763527"/>
                <a:gd name="connsiteY1742" fmla="*/ 1563113 h 3153687"/>
                <a:gd name="connsiteX1743" fmla="*/ 1691034 w 2763527"/>
                <a:gd name="connsiteY1743" fmla="*/ 1563113 h 3153687"/>
                <a:gd name="connsiteX1744" fmla="*/ 1692279 w 2763527"/>
                <a:gd name="connsiteY1744" fmla="*/ 1562974 h 3153687"/>
                <a:gd name="connsiteX1745" fmla="*/ 1695532 w 2763527"/>
                <a:gd name="connsiteY1745" fmla="*/ 1562629 h 3153687"/>
                <a:gd name="connsiteX1746" fmla="*/ 1696847 w 2763527"/>
                <a:gd name="connsiteY1746" fmla="*/ 1562421 h 3153687"/>
                <a:gd name="connsiteX1747" fmla="*/ 1699962 w 2763527"/>
                <a:gd name="connsiteY1747" fmla="*/ 1561799 h 3153687"/>
                <a:gd name="connsiteX1748" fmla="*/ 1701415 w 2763527"/>
                <a:gd name="connsiteY1748" fmla="*/ 1561384 h 3153687"/>
                <a:gd name="connsiteX1749" fmla="*/ 1704530 w 2763527"/>
                <a:gd name="connsiteY1749" fmla="*/ 1560346 h 3153687"/>
                <a:gd name="connsiteX1750" fmla="*/ 1705499 w 2763527"/>
                <a:gd name="connsiteY1750" fmla="*/ 1560000 h 3153687"/>
                <a:gd name="connsiteX1751" fmla="*/ 1707644 w 2763527"/>
                <a:gd name="connsiteY1751" fmla="*/ 1559101 h 3153687"/>
                <a:gd name="connsiteX1752" fmla="*/ 1712766 w 2763527"/>
                <a:gd name="connsiteY1752" fmla="*/ 1560069 h 3153687"/>
                <a:gd name="connsiteX1753" fmla="*/ 1715396 w 2763527"/>
                <a:gd name="connsiteY1753" fmla="*/ 1560346 h 3153687"/>
                <a:gd name="connsiteX1754" fmla="*/ 1715949 w 2763527"/>
                <a:gd name="connsiteY1754" fmla="*/ 1560346 h 3153687"/>
                <a:gd name="connsiteX1755" fmla="*/ 1720656 w 2763527"/>
                <a:gd name="connsiteY1755" fmla="*/ 1560138 h 3153687"/>
                <a:gd name="connsiteX1756" fmla="*/ 1722317 w 2763527"/>
                <a:gd name="connsiteY1756" fmla="*/ 1560000 h 3153687"/>
                <a:gd name="connsiteX1757" fmla="*/ 1723424 w 2763527"/>
                <a:gd name="connsiteY1757" fmla="*/ 1559793 h 3153687"/>
                <a:gd name="connsiteX1758" fmla="*/ 1724462 w 2763527"/>
                <a:gd name="connsiteY1758" fmla="*/ 1560415 h 3153687"/>
                <a:gd name="connsiteX1759" fmla="*/ 1728061 w 2763527"/>
                <a:gd name="connsiteY1759" fmla="*/ 1562075 h 3153687"/>
                <a:gd name="connsiteX1760" fmla="*/ 1728684 w 2763527"/>
                <a:gd name="connsiteY1760" fmla="*/ 1562283 h 3153687"/>
                <a:gd name="connsiteX1761" fmla="*/ 1738720 w 2763527"/>
                <a:gd name="connsiteY1761" fmla="*/ 1571137 h 3153687"/>
                <a:gd name="connsiteX1762" fmla="*/ 1739274 w 2763527"/>
                <a:gd name="connsiteY1762" fmla="*/ 1571621 h 3153687"/>
                <a:gd name="connsiteX1763" fmla="*/ 1741281 w 2763527"/>
                <a:gd name="connsiteY1763" fmla="*/ 1573005 h 3153687"/>
                <a:gd name="connsiteX1764" fmla="*/ 1742457 w 2763527"/>
                <a:gd name="connsiteY1764" fmla="*/ 1573696 h 3153687"/>
                <a:gd name="connsiteX1765" fmla="*/ 1742734 w 2763527"/>
                <a:gd name="connsiteY1765" fmla="*/ 1573835 h 3153687"/>
                <a:gd name="connsiteX1766" fmla="*/ 1744049 w 2763527"/>
                <a:gd name="connsiteY1766" fmla="*/ 1577293 h 3153687"/>
                <a:gd name="connsiteX1767" fmla="*/ 1744326 w 2763527"/>
                <a:gd name="connsiteY1767" fmla="*/ 1577847 h 3153687"/>
                <a:gd name="connsiteX1768" fmla="*/ 1745433 w 2763527"/>
                <a:gd name="connsiteY1768" fmla="*/ 1579576 h 3153687"/>
                <a:gd name="connsiteX1769" fmla="*/ 1745433 w 2763527"/>
                <a:gd name="connsiteY1769" fmla="*/ 1579576 h 3153687"/>
                <a:gd name="connsiteX1770" fmla="*/ 1743634 w 2763527"/>
                <a:gd name="connsiteY1770" fmla="*/ 1582827 h 3153687"/>
                <a:gd name="connsiteX1771" fmla="*/ 1742803 w 2763527"/>
                <a:gd name="connsiteY1771" fmla="*/ 1584626 h 3153687"/>
                <a:gd name="connsiteX1772" fmla="*/ 1741142 w 2763527"/>
                <a:gd name="connsiteY1772" fmla="*/ 1589053 h 3153687"/>
                <a:gd name="connsiteX1773" fmla="*/ 1740450 w 2763527"/>
                <a:gd name="connsiteY1773" fmla="*/ 1591751 h 3153687"/>
                <a:gd name="connsiteX1774" fmla="*/ 1739550 w 2763527"/>
                <a:gd name="connsiteY1774" fmla="*/ 1597423 h 3153687"/>
                <a:gd name="connsiteX1775" fmla="*/ 1739412 w 2763527"/>
                <a:gd name="connsiteY1775" fmla="*/ 1599637 h 3153687"/>
                <a:gd name="connsiteX1776" fmla="*/ 1739412 w 2763527"/>
                <a:gd name="connsiteY1776" fmla="*/ 1609874 h 3153687"/>
                <a:gd name="connsiteX1777" fmla="*/ 1739204 w 2763527"/>
                <a:gd name="connsiteY1777" fmla="*/ 1610566 h 3153687"/>
                <a:gd name="connsiteX1778" fmla="*/ 1738997 w 2763527"/>
                <a:gd name="connsiteY1778" fmla="*/ 1611050 h 3153687"/>
                <a:gd name="connsiteX1779" fmla="*/ 1738374 w 2763527"/>
                <a:gd name="connsiteY1779" fmla="*/ 1612157 h 3153687"/>
                <a:gd name="connsiteX1780" fmla="*/ 1737751 w 2763527"/>
                <a:gd name="connsiteY1780" fmla="*/ 1613402 h 3153687"/>
                <a:gd name="connsiteX1781" fmla="*/ 1736297 w 2763527"/>
                <a:gd name="connsiteY1781" fmla="*/ 1617691 h 3153687"/>
                <a:gd name="connsiteX1782" fmla="*/ 1735951 w 2763527"/>
                <a:gd name="connsiteY1782" fmla="*/ 1619697 h 3153687"/>
                <a:gd name="connsiteX1783" fmla="*/ 1735951 w 2763527"/>
                <a:gd name="connsiteY1783" fmla="*/ 1623640 h 3153687"/>
                <a:gd name="connsiteX1784" fmla="*/ 1735052 w 2763527"/>
                <a:gd name="connsiteY1784" fmla="*/ 1626476 h 3153687"/>
                <a:gd name="connsiteX1785" fmla="*/ 1734290 w 2763527"/>
                <a:gd name="connsiteY1785" fmla="*/ 1630142 h 3153687"/>
                <a:gd name="connsiteX1786" fmla="*/ 1734014 w 2763527"/>
                <a:gd name="connsiteY1786" fmla="*/ 1633462 h 3153687"/>
                <a:gd name="connsiteX1787" fmla="*/ 1734014 w 2763527"/>
                <a:gd name="connsiteY1787" fmla="*/ 1634362 h 3153687"/>
                <a:gd name="connsiteX1788" fmla="*/ 1735121 w 2763527"/>
                <a:gd name="connsiteY1788" fmla="*/ 1639134 h 3153687"/>
                <a:gd name="connsiteX1789" fmla="*/ 1734083 w 2763527"/>
                <a:gd name="connsiteY1789" fmla="*/ 1641763 h 3153687"/>
                <a:gd name="connsiteX1790" fmla="*/ 1733183 w 2763527"/>
                <a:gd name="connsiteY1790" fmla="*/ 1647850 h 3153687"/>
                <a:gd name="connsiteX1791" fmla="*/ 1733529 w 2763527"/>
                <a:gd name="connsiteY1791" fmla="*/ 1651793 h 3153687"/>
                <a:gd name="connsiteX1792" fmla="*/ 1739412 w 2763527"/>
                <a:gd name="connsiteY1792" fmla="*/ 1661962 h 3153687"/>
                <a:gd name="connsiteX1793" fmla="*/ 1740381 w 2763527"/>
                <a:gd name="connsiteY1793" fmla="*/ 1662653 h 3153687"/>
                <a:gd name="connsiteX1794" fmla="*/ 1745156 w 2763527"/>
                <a:gd name="connsiteY1794" fmla="*/ 1672269 h 3153687"/>
                <a:gd name="connsiteX1795" fmla="*/ 1742942 w 2763527"/>
                <a:gd name="connsiteY1795" fmla="*/ 1671439 h 3153687"/>
                <a:gd name="connsiteX1796" fmla="*/ 1740450 w 2763527"/>
                <a:gd name="connsiteY1796" fmla="*/ 1667357 h 3153687"/>
                <a:gd name="connsiteX1797" fmla="*/ 1737889 w 2763527"/>
                <a:gd name="connsiteY1797" fmla="*/ 1664383 h 3153687"/>
                <a:gd name="connsiteX1798" fmla="*/ 1734982 w 2763527"/>
                <a:gd name="connsiteY1798" fmla="*/ 1661893 h 3153687"/>
                <a:gd name="connsiteX1799" fmla="*/ 1731660 w 2763527"/>
                <a:gd name="connsiteY1799" fmla="*/ 1659748 h 3153687"/>
                <a:gd name="connsiteX1800" fmla="*/ 1730899 w 2763527"/>
                <a:gd name="connsiteY1800" fmla="*/ 1659333 h 3153687"/>
                <a:gd name="connsiteX1801" fmla="*/ 1728131 w 2763527"/>
                <a:gd name="connsiteY1801" fmla="*/ 1657811 h 3153687"/>
                <a:gd name="connsiteX1802" fmla="*/ 1725708 w 2763527"/>
                <a:gd name="connsiteY1802" fmla="*/ 1656082 h 3153687"/>
                <a:gd name="connsiteX1803" fmla="*/ 1721971 w 2763527"/>
                <a:gd name="connsiteY1803" fmla="*/ 1654145 h 3153687"/>
                <a:gd name="connsiteX1804" fmla="*/ 1721348 w 2763527"/>
                <a:gd name="connsiteY1804" fmla="*/ 1652416 h 3153687"/>
                <a:gd name="connsiteX1805" fmla="*/ 1719202 w 2763527"/>
                <a:gd name="connsiteY1805" fmla="*/ 1642593 h 3153687"/>
                <a:gd name="connsiteX1806" fmla="*/ 1716503 w 2763527"/>
                <a:gd name="connsiteY1806" fmla="*/ 1638581 h 3153687"/>
                <a:gd name="connsiteX1807" fmla="*/ 1713804 w 2763527"/>
                <a:gd name="connsiteY1807" fmla="*/ 1635607 h 3153687"/>
                <a:gd name="connsiteX1808" fmla="*/ 1703284 w 2763527"/>
                <a:gd name="connsiteY1808" fmla="*/ 1626891 h 3153687"/>
                <a:gd name="connsiteX1809" fmla="*/ 1701761 w 2763527"/>
                <a:gd name="connsiteY1809" fmla="*/ 1625023 h 3153687"/>
                <a:gd name="connsiteX1810" fmla="*/ 1697262 w 2763527"/>
                <a:gd name="connsiteY1810" fmla="*/ 1618867 h 3153687"/>
                <a:gd name="connsiteX1811" fmla="*/ 1695878 w 2763527"/>
                <a:gd name="connsiteY1811" fmla="*/ 1617206 h 3153687"/>
                <a:gd name="connsiteX1812" fmla="*/ 1692971 w 2763527"/>
                <a:gd name="connsiteY1812" fmla="*/ 1614301 h 3153687"/>
                <a:gd name="connsiteX1813" fmla="*/ 1691864 w 2763527"/>
                <a:gd name="connsiteY1813" fmla="*/ 1613333 h 3153687"/>
                <a:gd name="connsiteX1814" fmla="*/ 1688334 w 2763527"/>
                <a:gd name="connsiteY1814" fmla="*/ 1610497 h 3153687"/>
                <a:gd name="connsiteX1815" fmla="*/ 1688057 w 2763527"/>
                <a:gd name="connsiteY1815" fmla="*/ 1606692 h 3153687"/>
                <a:gd name="connsiteX1816" fmla="*/ 1687711 w 2763527"/>
                <a:gd name="connsiteY1816" fmla="*/ 1605170 h 3153687"/>
                <a:gd name="connsiteX1817" fmla="*/ 1687088 w 2763527"/>
                <a:gd name="connsiteY1817" fmla="*/ 1603095 h 3153687"/>
                <a:gd name="connsiteX1818" fmla="*/ 1686258 w 2763527"/>
                <a:gd name="connsiteY1818" fmla="*/ 1600882 h 3153687"/>
                <a:gd name="connsiteX1819" fmla="*/ 1685773 w 2763527"/>
                <a:gd name="connsiteY1819" fmla="*/ 1599775 h 3153687"/>
                <a:gd name="connsiteX1820" fmla="*/ 1684735 w 2763527"/>
                <a:gd name="connsiteY1820" fmla="*/ 1597630 h 3153687"/>
                <a:gd name="connsiteX1821" fmla="*/ 1683697 w 2763527"/>
                <a:gd name="connsiteY1821" fmla="*/ 1595832 h 3153687"/>
                <a:gd name="connsiteX1822" fmla="*/ 1682866 w 2763527"/>
                <a:gd name="connsiteY1822" fmla="*/ 1594656 h 3153687"/>
                <a:gd name="connsiteX1823" fmla="*/ 1677953 w 2763527"/>
                <a:gd name="connsiteY1823" fmla="*/ 1590298 h 3153687"/>
                <a:gd name="connsiteX1824" fmla="*/ 1676361 w 2763527"/>
                <a:gd name="connsiteY1824" fmla="*/ 1589468 h 3153687"/>
                <a:gd name="connsiteX1825" fmla="*/ 1671862 w 2763527"/>
                <a:gd name="connsiteY1825" fmla="*/ 1588015 h 3153687"/>
                <a:gd name="connsiteX1826" fmla="*/ 1669716 w 2763527"/>
                <a:gd name="connsiteY1826" fmla="*/ 1587739 h 3153687"/>
                <a:gd name="connsiteX1827" fmla="*/ 1668955 w 2763527"/>
                <a:gd name="connsiteY1827" fmla="*/ 1587462 h 3153687"/>
                <a:gd name="connsiteX1828" fmla="*/ 1664733 w 2763527"/>
                <a:gd name="connsiteY1828" fmla="*/ 1586770 h 3153687"/>
                <a:gd name="connsiteX1829" fmla="*/ 1655044 w 2763527"/>
                <a:gd name="connsiteY1829" fmla="*/ 1590713 h 3153687"/>
                <a:gd name="connsiteX1830" fmla="*/ 1649368 w 2763527"/>
                <a:gd name="connsiteY1830" fmla="*/ 1589537 h 3153687"/>
                <a:gd name="connsiteX1831" fmla="*/ 1646600 w 2763527"/>
                <a:gd name="connsiteY1831" fmla="*/ 1589260 h 3153687"/>
                <a:gd name="connsiteX1832" fmla="*/ 1646600 w 2763527"/>
                <a:gd name="connsiteY1832" fmla="*/ 1589260 h 3153687"/>
                <a:gd name="connsiteX1833" fmla="*/ 1644247 w 2763527"/>
                <a:gd name="connsiteY1833" fmla="*/ 1588084 h 3153687"/>
                <a:gd name="connsiteX1834" fmla="*/ 1643139 w 2763527"/>
                <a:gd name="connsiteY1834" fmla="*/ 1587600 h 3153687"/>
                <a:gd name="connsiteX1835" fmla="*/ 1638918 w 2763527"/>
                <a:gd name="connsiteY1835" fmla="*/ 1585940 h 3153687"/>
                <a:gd name="connsiteX1836" fmla="*/ 1636288 w 2763527"/>
                <a:gd name="connsiteY1836" fmla="*/ 1585179 h 3153687"/>
                <a:gd name="connsiteX1837" fmla="*/ 1633865 w 2763527"/>
                <a:gd name="connsiteY1837" fmla="*/ 1584764 h 3153687"/>
                <a:gd name="connsiteX1838" fmla="*/ 1632827 w 2763527"/>
                <a:gd name="connsiteY1838" fmla="*/ 1584626 h 3153687"/>
                <a:gd name="connsiteX1839" fmla="*/ 1629159 w 2763527"/>
                <a:gd name="connsiteY1839" fmla="*/ 1584280 h 3153687"/>
                <a:gd name="connsiteX1840" fmla="*/ 1626875 w 2763527"/>
                <a:gd name="connsiteY1840" fmla="*/ 1582758 h 3153687"/>
                <a:gd name="connsiteX1841" fmla="*/ 1625006 w 2763527"/>
                <a:gd name="connsiteY1841" fmla="*/ 1581721 h 3153687"/>
                <a:gd name="connsiteX1842" fmla="*/ 1623276 w 2763527"/>
                <a:gd name="connsiteY1842" fmla="*/ 1580890 h 3153687"/>
                <a:gd name="connsiteX1843" fmla="*/ 1622861 w 2763527"/>
                <a:gd name="connsiteY1843" fmla="*/ 1580683 h 3153687"/>
                <a:gd name="connsiteX1844" fmla="*/ 1614901 w 2763527"/>
                <a:gd name="connsiteY1844" fmla="*/ 1577224 h 3153687"/>
                <a:gd name="connsiteX1845" fmla="*/ 1612548 w 2763527"/>
                <a:gd name="connsiteY1845" fmla="*/ 1576463 h 3153687"/>
                <a:gd name="connsiteX1846" fmla="*/ 1609711 w 2763527"/>
                <a:gd name="connsiteY1846" fmla="*/ 1575841 h 3153687"/>
                <a:gd name="connsiteX1847" fmla="*/ 1607357 w 2763527"/>
                <a:gd name="connsiteY1847" fmla="*/ 1575495 h 3153687"/>
                <a:gd name="connsiteX1848" fmla="*/ 1604174 w 2763527"/>
                <a:gd name="connsiteY1848" fmla="*/ 1575287 h 3153687"/>
                <a:gd name="connsiteX1849" fmla="*/ 1603412 w 2763527"/>
                <a:gd name="connsiteY1849" fmla="*/ 1575287 h 3153687"/>
                <a:gd name="connsiteX1850" fmla="*/ 1603066 w 2763527"/>
                <a:gd name="connsiteY1850" fmla="*/ 1575287 h 3153687"/>
                <a:gd name="connsiteX1851" fmla="*/ 1597737 w 2763527"/>
                <a:gd name="connsiteY1851" fmla="*/ 1575426 h 3153687"/>
                <a:gd name="connsiteX1852" fmla="*/ 1597114 w 2763527"/>
                <a:gd name="connsiteY1852" fmla="*/ 1575426 h 3153687"/>
                <a:gd name="connsiteX1853" fmla="*/ 1594000 w 2763527"/>
                <a:gd name="connsiteY1853" fmla="*/ 1574250 h 3153687"/>
                <a:gd name="connsiteX1854" fmla="*/ 1590539 w 2763527"/>
                <a:gd name="connsiteY1854" fmla="*/ 1572244 h 3153687"/>
                <a:gd name="connsiteX1855" fmla="*/ 1581888 w 2763527"/>
                <a:gd name="connsiteY1855" fmla="*/ 1565603 h 3153687"/>
                <a:gd name="connsiteX1856" fmla="*/ 1546936 w 2763527"/>
                <a:gd name="connsiteY1856" fmla="*/ 1533022 h 3153687"/>
                <a:gd name="connsiteX1857" fmla="*/ 1545275 w 2763527"/>
                <a:gd name="connsiteY1857" fmla="*/ 1531708 h 3153687"/>
                <a:gd name="connsiteX1858" fmla="*/ 1540499 w 2763527"/>
                <a:gd name="connsiteY1858" fmla="*/ 1528457 h 3153687"/>
                <a:gd name="connsiteX1859" fmla="*/ 1536347 w 2763527"/>
                <a:gd name="connsiteY1859" fmla="*/ 1526520 h 3153687"/>
                <a:gd name="connsiteX1860" fmla="*/ 1532125 w 2763527"/>
                <a:gd name="connsiteY1860" fmla="*/ 1525344 h 3153687"/>
                <a:gd name="connsiteX1861" fmla="*/ 1528664 w 2763527"/>
                <a:gd name="connsiteY1861" fmla="*/ 1524860 h 3153687"/>
                <a:gd name="connsiteX1862" fmla="*/ 1524996 w 2763527"/>
                <a:gd name="connsiteY1862" fmla="*/ 1523822 h 3153687"/>
                <a:gd name="connsiteX1863" fmla="*/ 1522435 w 2763527"/>
                <a:gd name="connsiteY1863" fmla="*/ 1522992 h 3153687"/>
                <a:gd name="connsiteX1864" fmla="*/ 1521051 w 2763527"/>
                <a:gd name="connsiteY1864" fmla="*/ 1522646 h 3153687"/>
                <a:gd name="connsiteX1865" fmla="*/ 1517937 w 2763527"/>
                <a:gd name="connsiteY1865" fmla="*/ 1522300 h 3153687"/>
                <a:gd name="connsiteX1866" fmla="*/ 1510877 w 2763527"/>
                <a:gd name="connsiteY1866" fmla="*/ 1524237 h 3153687"/>
                <a:gd name="connsiteX1867" fmla="*/ 1509285 w 2763527"/>
                <a:gd name="connsiteY1867" fmla="*/ 1525206 h 3153687"/>
                <a:gd name="connsiteX1868" fmla="*/ 1504856 w 2763527"/>
                <a:gd name="connsiteY1868" fmla="*/ 1529356 h 3153687"/>
                <a:gd name="connsiteX1869" fmla="*/ 1503818 w 2763527"/>
                <a:gd name="connsiteY1869" fmla="*/ 1530878 h 3153687"/>
                <a:gd name="connsiteX1870" fmla="*/ 1492675 w 2763527"/>
                <a:gd name="connsiteY1870" fmla="*/ 1535928 h 3153687"/>
                <a:gd name="connsiteX1871" fmla="*/ 1486861 w 2763527"/>
                <a:gd name="connsiteY1871" fmla="*/ 1538072 h 3153687"/>
                <a:gd name="connsiteX1872" fmla="*/ 1485823 w 2763527"/>
                <a:gd name="connsiteY1872" fmla="*/ 1538210 h 3153687"/>
                <a:gd name="connsiteX1873" fmla="*/ 1484785 w 2763527"/>
                <a:gd name="connsiteY1873" fmla="*/ 1538210 h 3153687"/>
                <a:gd name="connsiteX1874" fmla="*/ 1482847 w 2763527"/>
                <a:gd name="connsiteY1874" fmla="*/ 1537588 h 3153687"/>
                <a:gd name="connsiteX1875" fmla="*/ 1475649 w 2763527"/>
                <a:gd name="connsiteY1875" fmla="*/ 1534890 h 3153687"/>
                <a:gd name="connsiteX1876" fmla="*/ 1472880 w 2763527"/>
                <a:gd name="connsiteY1876" fmla="*/ 1534198 h 3153687"/>
                <a:gd name="connsiteX1877" fmla="*/ 1465475 w 2763527"/>
                <a:gd name="connsiteY1877" fmla="*/ 1533092 h 3153687"/>
                <a:gd name="connsiteX1878" fmla="*/ 1463122 w 2763527"/>
                <a:gd name="connsiteY1878" fmla="*/ 1532538 h 3153687"/>
                <a:gd name="connsiteX1879" fmla="*/ 1461460 w 2763527"/>
                <a:gd name="connsiteY1879" fmla="*/ 1531846 h 3153687"/>
                <a:gd name="connsiteX1880" fmla="*/ 1455508 w 2763527"/>
                <a:gd name="connsiteY1880" fmla="*/ 1528595 h 3153687"/>
                <a:gd name="connsiteX1881" fmla="*/ 1454747 w 2763527"/>
                <a:gd name="connsiteY1881" fmla="*/ 1528180 h 3153687"/>
                <a:gd name="connsiteX1882" fmla="*/ 1449210 w 2763527"/>
                <a:gd name="connsiteY1882" fmla="*/ 1525621 h 3153687"/>
                <a:gd name="connsiteX1883" fmla="*/ 1444642 w 2763527"/>
                <a:gd name="connsiteY1883" fmla="*/ 1522785 h 3153687"/>
                <a:gd name="connsiteX1884" fmla="*/ 1443050 w 2763527"/>
                <a:gd name="connsiteY1884" fmla="*/ 1521955 h 3153687"/>
                <a:gd name="connsiteX1885" fmla="*/ 1440143 w 2763527"/>
                <a:gd name="connsiteY1885" fmla="*/ 1520640 h 3153687"/>
                <a:gd name="connsiteX1886" fmla="*/ 1437929 w 2763527"/>
                <a:gd name="connsiteY1886" fmla="*/ 1519880 h 3153687"/>
                <a:gd name="connsiteX1887" fmla="*/ 1433984 w 2763527"/>
                <a:gd name="connsiteY1887" fmla="*/ 1518842 h 3153687"/>
                <a:gd name="connsiteX1888" fmla="*/ 1433153 w 2763527"/>
                <a:gd name="connsiteY1888" fmla="*/ 1518634 h 3153687"/>
                <a:gd name="connsiteX1889" fmla="*/ 1425747 w 2763527"/>
                <a:gd name="connsiteY1889" fmla="*/ 1517182 h 3153687"/>
                <a:gd name="connsiteX1890" fmla="*/ 1423671 w 2763527"/>
                <a:gd name="connsiteY1890" fmla="*/ 1516559 h 3153687"/>
                <a:gd name="connsiteX1891" fmla="*/ 1389965 w 2763527"/>
                <a:gd name="connsiteY1891" fmla="*/ 1499958 h 3153687"/>
                <a:gd name="connsiteX1892" fmla="*/ 1389135 w 2763527"/>
                <a:gd name="connsiteY1892" fmla="*/ 1499335 h 3153687"/>
                <a:gd name="connsiteX1893" fmla="*/ 1384705 w 2763527"/>
                <a:gd name="connsiteY1893" fmla="*/ 1494770 h 3153687"/>
                <a:gd name="connsiteX1894" fmla="*/ 1382145 w 2763527"/>
                <a:gd name="connsiteY1894" fmla="*/ 1492694 h 3153687"/>
                <a:gd name="connsiteX1895" fmla="*/ 1379307 w 2763527"/>
                <a:gd name="connsiteY1895" fmla="*/ 1490896 h 3153687"/>
                <a:gd name="connsiteX1896" fmla="*/ 1374947 w 2763527"/>
                <a:gd name="connsiteY1896" fmla="*/ 1489097 h 3153687"/>
                <a:gd name="connsiteX1897" fmla="*/ 1372109 w 2763527"/>
                <a:gd name="connsiteY1897" fmla="*/ 1488475 h 3153687"/>
                <a:gd name="connsiteX1898" fmla="*/ 1370102 w 2763527"/>
                <a:gd name="connsiteY1898" fmla="*/ 1488198 h 3153687"/>
                <a:gd name="connsiteX1899" fmla="*/ 1364080 w 2763527"/>
                <a:gd name="connsiteY1899" fmla="*/ 1487714 h 3153687"/>
                <a:gd name="connsiteX1900" fmla="*/ 1362350 w 2763527"/>
                <a:gd name="connsiteY1900" fmla="*/ 1487437 h 3153687"/>
                <a:gd name="connsiteX1901" fmla="*/ 1360274 w 2763527"/>
                <a:gd name="connsiteY1901" fmla="*/ 1486884 h 3153687"/>
                <a:gd name="connsiteX1902" fmla="*/ 1348923 w 2763527"/>
                <a:gd name="connsiteY1902" fmla="*/ 1482733 h 3153687"/>
                <a:gd name="connsiteX1903" fmla="*/ 1348785 w 2763527"/>
                <a:gd name="connsiteY1903" fmla="*/ 1482733 h 3153687"/>
                <a:gd name="connsiteX1904" fmla="*/ 1347816 w 2763527"/>
                <a:gd name="connsiteY1904" fmla="*/ 1481765 h 3153687"/>
                <a:gd name="connsiteX1905" fmla="*/ 1345601 w 2763527"/>
                <a:gd name="connsiteY1905" fmla="*/ 1479275 h 3153687"/>
                <a:gd name="connsiteX1906" fmla="*/ 1344355 w 2763527"/>
                <a:gd name="connsiteY1906" fmla="*/ 1478029 h 3153687"/>
                <a:gd name="connsiteX1907" fmla="*/ 1339026 w 2763527"/>
                <a:gd name="connsiteY1907" fmla="*/ 1473326 h 3153687"/>
                <a:gd name="connsiteX1908" fmla="*/ 1336258 w 2763527"/>
                <a:gd name="connsiteY1908" fmla="*/ 1471458 h 3153687"/>
                <a:gd name="connsiteX1909" fmla="*/ 1319163 w 2763527"/>
                <a:gd name="connsiteY1909" fmla="*/ 1462604 h 3153687"/>
                <a:gd name="connsiteX1910" fmla="*/ 1318540 w 2763527"/>
                <a:gd name="connsiteY1910" fmla="*/ 1462120 h 3153687"/>
                <a:gd name="connsiteX1911" fmla="*/ 1312241 w 2763527"/>
                <a:gd name="connsiteY1911" fmla="*/ 1454856 h 3153687"/>
                <a:gd name="connsiteX1912" fmla="*/ 1316256 w 2763527"/>
                <a:gd name="connsiteY1912" fmla="*/ 1445795 h 3153687"/>
                <a:gd name="connsiteX1913" fmla="*/ 1316394 w 2763527"/>
                <a:gd name="connsiteY1913" fmla="*/ 1443650 h 3153687"/>
                <a:gd name="connsiteX1914" fmla="*/ 1315425 w 2763527"/>
                <a:gd name="connsiteY1914" fmla="*/ 1437771 h 3153687"/>
                <a:gd name="connsiteX1915" fmla="*/ 1315771 w 2763527"/>
                <a:gd name="connsiteY1915" fmla="*/ 1436733 h 3153687"/>
                <a:gd name="connsiteX1916" fmla="*/ 1316532 w 2763527"/>
                <a:gd name="connsiteY1916" fmla="*/ 1433897 h 3153687"/>
                <a:gd name="connsiteX1917" fmla="*/ 1317017 w 2763527"/>
                <a:gd name="connsiteY1917" fmla="*/ 1430646 h 3153687"/>
                <a:gd name="connsiteX1918" fmla="*/ 1317155 w 2763527"/>
                <a:gd name="connsiteY1918" fmla="*/ 1427395 h 3153687"/>
                <a:gd name="connsiteX1919" fmla="*/ 1315840 w 2763527"/>
                <a:gd name="connsiteY1919" fmla="*/ 1421100 h 3153687"/>
                <a:gd name="connsiteX1920" fmla="*/ 1314871 w 2763527"/>
                <a:gd name="connsiteY1920" fmla="*/ 1419094 h 3153687"/>
                <a:gd name="connsiteX1921" fmla="*/ 1312034 w 2763527"/>
                <a:gd name="connsiteY1921" fmla="*/ 1415082 h 3153687"/>
                <a:gd name="connsiteX1922" fmla="*/ 1309265 w 2763527"/>
                <a:gd name="connsiteY1922" fmla="*/ 1412315 h 3153687"/>
                <a:gd name="connsiteX1923" fmla="*/ 1308989 w 2763527"/>
                <a:gd name="connsiteY1923" fmla="*/ 1411900 h 3153687"/>
                <a:gd name="connsiteX1924" fmla="*/ 1308781 w 2763527"/>
                <a:gd name="connsiteY1924" fmla="*/ 1411346 h 3153687"/>
                <a:gd name="connsiteX1925" fmla="*/ 1307258 w 2763527"/>
                <a:gd name="connsiteY1925" fmla="*/ 1402423 h 3153687"/>
                <a:gd name="connsiteX1926" fmla="*/ 1306358 w 2763527"/>
                <a:gd name="connsiteY1926" fmla="*/ 1399379 h 3153687"/>
                <a:gd name="connsiteX1927" fmla="*/ 1305113 w 2763527"/>
                <a:gd name="connsiteY1927" fmla="*/ 1396336 h 3153687"/>
                <a:gd name="connsiteX1928" fmla="*/ 1304144 w 2763527"/>
                <a:gd name="connsiteY1928" fmla="*/ 1394399 h 3153687"/>
                <a:gd name="connsiteX1929" fmla="*/ 1302413 w 2763527"/>
                <a:gd name="connsiteY1929" fmla="*/ 1391563 h 3153687"/>
                <a:gd name="connsiteX1930" fmla="*/ 1301098 w 2763527"/>
                <a:gd name="connsiteY1930" fmla="*/ 1389764 h 3153687"/>
                <a:gd name="connsiteX1931" fmla="*/ 1277221 w 2763527"/>
                <a:gd name="connsiteY1931" fmla="*/ 1362095 h 3153687"/>
                <a:gd name="connsiteX1932" fmla="*/ 1276252 w 2763527"/>
                <a:gd name="connsiteY1932" fmla="*/ 1361057 h 3153687"/>
                <a:gd name="connsiteX1933" fmla="*/ 1271199 w 2763527"/>
                <a:gd name="connsiteY1933" fmla="*/ 1356284 h 3153687"/>
                <a:gd name="connsiteX1934" fmla="*/ 1270230 w 2763527"/>
                <a:gd name="connsiteY1934" fmla="*/ 1355454 h 3153687"/>
                <a:gd name="connsiteX1935" fmla="*/ 1269469 w 2763527"/>
                <a:gd name="connsiteY1935" fmla="*/ 1354832 h 3153687"/>
                <a:gd name="connsiteX1936" fmla="*/ 1261510 w 2763527"/>
                <a:gd name="connsiteY1936" fmla="*/ 1344801 h 3153687"/>
                <a:gd name="connsiteX1937" fmla="*/ 1260472 w 2763527"/>
                <a:gd name="connsiteY1937" fmla="*/ 1344317 h 3153687"/>
                <a:gd name="connsiteX1938" fmla="*/ 1258603 w 2763527"/>
                <a:gd name="connsiteY1938" fmla="*/ 1343625 h 3153687"/>
                <a:gd name="connsiteX1939" fmla="*/ 1254450 w 2763527"/>
                <a:gd name="connsiteY1939" fmla="*/ 1334702 h 3153687"/>
                <a:gd name="connsiteX1940" fmla="*/ 1252928 w 2763527"/>
                <a:gd name="connsiteY1940" fmla="*/ 1333180 h 3153687"/>
                <a:gd name="connsiteX1941" fmla="*/ 1249605 w 2763527"/>
                <a:gd name="connsiteY1941" fmla="*/ 1330759 h 3153687"/>
                <a:gd name="connsiteX1942" fmla="*/ 1247529 w 2763527"/>
                <a:gd name="connsiteY1942" fmla="*/ 1329652 h 3153687"/>
                <a:gd name="connsiteX1943" fmla="*/ 1246629 w 2763527"/>
                <a:gd name="connsiteY1943" fmla="*/ 1329237 h 3153687"/>
                <a:gd name="connsiteX1944" fmla="*/ 1243584 w 2763527"/>
                <a:gd name="connsiteY1944" fmla="*/ 1327923 h 3153687"/>
                <a:gd name="connsiteX1945" fmla="*/ 1243446 w 2763527"/>
                <a:gd name="connsiteY1945" fmla="*/ 1327923 h 3153687"/>
                <a:gd name="connsiteX1946" fmla="*/ 1240608 w 2763527"/>
                <a:gd name="connsiteY1946" fmla="*/ 1325364 h 3153687"/>
                <a:gd name="connsiteX1947" fmla="*/ 1236178 w 2763527"/>
                <a:gd name="connsiteY1947" fmla="*/ 1318031 h 3153687"/>
                <a:gd name="connsiteX1948" fmla="*/ 1233964 w 2763527"/>
                <a:gd name="connsiteY1948" fmla="*/ 1308969 h 3153687"/>
                <a:gd name="connsiteX1949" fmla="*/ 1232787 w 2763527"/>
                <a:gd name="connsiteY1949" fmla="*/ 1307171 h 3153687"/>
                <a:gd name="connsiteX1950" fmla="*/ 1231818 w 2763527"/>
                <a:gd name="connsiteY1950" fmla="*/ 1305096 h 3153687"/>
                <a:gd name="connsiteX1951" fmla="*/ 1231126 w 2763527"/>
                <a:gd name="connsiteY1951" fmla="*/ 1303781 h 3153687"/>
                <a:gd name="connsiteX1952" fmla="*/ 1229465 w 2763527"/>
                <a:gd name="connsiteY1952" fmla="*/ 1300945 h 3153687"/>
                <a:gd name="connsiteX1953" fmla="*/ 1226004 w 2763527"/>
                <a:gd name="connsiteY1953" fmla="*/ 1297072 h 3153687"/>
                <a:gd name="connsiteX1954" fmla="*/ 1223444 w 2763527"/>
                <a:gd name="connsiteY1954" fmla="*/ 1295135 h 3153687"/>
                <a:gd name="connsiteX1955" fmla="*/ 1217699 w 2763527"/>
                <a:gd name="connsiteY1955" fmla="*/ 1292575 h 3153687"/>
                <a:gd name="connsiteX1956" fmla="*/ 1215138 w 2763527"/>
                <a:gd name="connsiteY1956" fmla="*/ 1289324 h 3153687"/>
                <a:gd name="connsiteX1957" fmla="*/ 1212854 w 2763527"/>
                <a:gd name="connsiteY1957" fmla="*/ 1287180 h 3153687"/>
                <a:gd name="connsiteX1958" fmla="*/ 1209255 w 2763527"/>
                <a:gd name="connsiteY1958" fmla="*/ 1284759 h 3153687"/>
                <a:gd name="connsiteX1959" fmla="*/ 1206210 w 2763527"/>
                <a:gd name="connsiteY1959" fmla="*/ 1283375 h 3153687"/>
                <a:gd name="connsiteX1960" fmla="*/ 1205033 w 2763527"/>
                <a:gd name="connsiteY1960" fmla="*/ 1272169 h 3153687"/>
                <a:gd name="connsiteX1961" fmla="*/ 1194790 w 2763527"/>
                <a:gd name="connsiteY1961" fmla="*/ 1265321 h 3153687"/>
                <a:gd name="connsiteX1962" fmla="*/ 1188146 w 2763527"/>
                <a:gd name="connsiteY1962" fmla="*/ 1264491 h 3153687"/>
                <a:gd name="connsiteX1963" fmla="*/ 1183024 w 2763527"/>
                <a:gd name="connsiteY1963" fmla="*/ 1257781 h 3153687"/>
                <a:gd name="connsiteX1964" fmla="*/ 1180602 w 2763527"/>
                <a:gd name="connsiteY1964" fmla="*/ 1255291 h 3153687"/>
                <a:gd name="connsiteX1965" fmla="*/ 1177626 w 2763527"/>
                <a:gd name="connsiteY1965" fmla="*/ 1252939 h 3153687"/>
                <a:gd name="connsiteX1966" fmla="*/ 1176726 w 2763527"/>
                <a:gd name="connsiteY1966" fmla="*/ 1251348 h 3153687"/>
                <a:gd name="connsiteX1967" fmla="*/ 1176103 w 2763527"/>
                <a:gd name="connsiteY1967" fmla="*/ 1250311 h 3153687"/>
                <a:gd name="connsiteX1968" fmla="*/ 1175480 w 2763527"/>
                <a:gd name="connsiteY1968" fmla="*/ 1249411 h 3153687"/>
                <a:gd name="connsiteX1969" fmla="*/ 1173819 w 2763527"/>
                <a:gd name="connsiteY1969" fmla="*/ 1247405 h 3153687"/>
                <a:gd name="connsiteX1970" fmla="*/ 1172920 w 2763527"/>
                <a:gd name="connsiteY1970" fmla="*/ 1246506 h 3153687"/>
                <a:gd name="connsiteX1971" fmla="*/ 1172158 w 2763527"/>
                <a:gd name="connsiteY1971" fmla="*/ 1245745 h 3153687"/>
                <a:gd name="connsiteX1972" fmla="*/ 1172020 w 2763527"/>
                <a:gd name="connsiteY1972" fmla="*/ 1245261 h 3153687"/>
                <a:gd name="connsiteX1973" fmla="*/ 1171397 w 2763527"/>
                <a:gd name="connsiteY1973" fmla="*/ 1243324 h 3153687"/>
                <a:gd name="connsiteX1974" fmla="*/ 1170705 w 2763527"/>
                <a:gd name="connsiteY1974" fmla="*/ 1241733 h 3153687"/>
                <a:gd name="connsiteX1975" fmla="*/ 1168767 w 2763527"/>
                <a:gd name="connsiteY1975" fmla="*/ 1238482 h 3153687"/>
                <a:gd name="connsiteX1976" fmla="*/ 1167936 w 2763527"/>
                <a:gd name="connsiteY1976" fmla="*/ 1237444 h 3153687"/>
                <a:gd name="connsiteX1977" fmla="*/ 1166483 w 2763527"/>
                <a:gd name="connsiteY1977" fmla="*/ 1235853 h 3153687"/>
                <a:gd name="connsiteX1978" fmla="*/ 1166137 w 2763527"/>
                <a:gd name="connsiteY1978" fmla="*/ 1235507 h 3153687"/>
                <a:gd name="connsiteX1979" fmla="*/ 1165652 w 2763527"/>
                <a:gd name="connsiteY1979" fmla="*/ 1234262 h 3153687"/>
                <a:gd name="connsiteX1980" fmla="*/ 1164683 w 2763527"/>
                <a:gd name="connsiteY1980" fmla="*/ 1232256 h 3153687"/>
                <a:gd name="connsiteX1981" fmla="*/ 1160531 w 2763527"/>
                <a:gd name="connsiteY1981" fmla="*/ 1224993 h 3153687"/>
                <a:gd name="connsiteX1982" fmla="*/ 1158385 w 2763527"/>
                <a:gd name="connsiteY1982" fmla="*/ 1219805 h 3153687"/>
                <a:gd name="connsiteX1983" fmla="*/ 1157901 w 2763527"/>
                <a:gd name="connsiteY1983" fmla="*/ 1218698 h 3153687"/>
                <a:gd name="connsiteX1984" fmla="*/ 1153887 w 2763527"/>
                <a:gd name="connsiteY1984" fmla="*/ 1211020 h 3153687"/>
                <a:gd name="connsiteX1985" fmla="*/ 1153887 w 2763527"/>
                <a:gd name="connsiteY1985" fmla="*/ 1210882 h 3153687"/>
                <a:gd name="connsiteX1986" fmla="*/ 1153887 w 2763527"/>
                <a:gd name="connsiteY1986" fmla="*/ 1210743 h 3153687"/>
                <a:gd name="connsiteX1987" fmla="*/ 1154786 w 2763527"/>
                <a:gd name="connsiteY1987" fmla="*/ 1207700 h 3153687"/>
                <a:gd name="connsiteX1988" fmla="*/ 1150218 w 2763527"/>
                <a:gd name="connsiteY1988" fmla="*/ 1194972 h 3153687"/>
                <a:gd name="connsiteX1989" fmla="*/ 1148557 w 2763527"/>
                <a:gd name="connsiteY1989" fmla="*/ 1193519 h 3153687"/>
                <a:gd name="connsiteX1990" fmla="*/ 1145720 w 2763527"/>
                <a:gd name="connsiteY1990" fmla="*/ 1191582 h 3153687"/>
                <a:gd name="connsiteX1991" fmla="*/ 1142813 w 2763527"/>
                <a:gd name="connsiteY1991" fmla="*/ 1190130 h 3153687"/>
                <a:gd name="connsiteX1992" fmla="*/ 1141429 w 2763527"/>
                <a:gd name="connsiteY1992" fmla="*/ 1189507 h 3153687"/>
                <a:gd name="connsiteX1993" fmla="*/ 1139214 w 2763527"/>
                <a:gd name="connsiteY1993" fmla="*/ 1188677 h 3153687"/>
                <a:gd name="connsiteX1994" fmla="*/ 1138522 w 2763527"/>
                <a:gd name="connsiteY1994" fmla="*/ 1188469 h 3153687"/>
                <a:gd name="connsiteX1995" fmla="*/ 1138314 w 2763527"/>
                <a:gd name="connsiteY1995" fmla="*/ 1188469 h 3153687"/>
                <a:gd name="connsiteX1996" fmla="*/ 1137414 w 2763527"/>
                <a:gd name="connsiteY1996" fmla="*/ 1187293 h 3153687"/>
                <a:gd name="connsiteX1997" fmla="*/ 1136445 w 2763527"/>
                <a:gd name="connsiteY1997" fmla="*/ 1186256 h 3153687"/>
                <a:gd name="connsiteX1998" fmla="*/ 1131947 w 2763527"/>
                <a:gd name="connsiteY1998" fmla="*/ 1182935 h 3153687"/>
                <a:gd name="connsiteX1999" fmla="*/ 1130424 w 2763527"/>
                <a:gd name="connsiteY1999" fmla="*/ 1182244 h 3153687"/>
                <a:gd name="connsiteX2000" fmla="*/ 1125095 w 2763527"/>
                <a:gd name="connsiteY2000" fmla="*/ 1180930 h 3153687"/>
                <a:gd name="connsiteX2001" fmla="*/ 1122326 w 2763527"/>
                <a:gd name="connsiteY2001" fmla="*/ 1180791 h 3153687"/>
                <a:gd name="connsiteX2002" fmla="*/ 1121773 w 2763527"/>
                <a:gd name="connsiteY2002" fmla="*/ 1180791 h 3153687"/>
                <a:gd name="connsiteX2003" fmla="*/ 1118589 w 2763527"/>
                <a:gd name="connsiteY2003" fmla="*/ 1181137 h 3153687"/>
                <a:gd name="connsiteX2004" fmla="*/ 1116236 w 2763527"/>
                <a:gd name="connsiteY2004" fmla="*/ 1179823 h 3153687"/>
                <a:gd name="connsiteX2005" fmla="*/ 1116374 w 2763527"/>
                <a:gd name="connsiteY2005" fmla="*/ 1179546 h 3153687"/>
                <a:gd name="connsiteX2006" fmla="*/ 1116997 w 2763527"/>
                <a:gd name="connsiteY2006" fmla="*/ 1178439 h 3153687"/>
                <a:gd name="connsiteX2007" fmla="*/ 1117551 w 2763527"/>
                <a:gd name="connsiteY2007" fmla="*/ 1177402 h 3153687"/>
                <a:gd name="connsiteX2008" fmla="*/ 1117828 w 2763527"/>
                <a:gd name="connsiteY2008" fmla="*/ 1176779 h 3153687"/>
                <a:gd name="connsiteX2009" fmla="*/ 1110907 w 2763527"/>
                <a:gd name="connsiteY2009" fmla="*/ 1158586 h 3153687"/>
                <a:gd name="connsiteX2010" fmla="*/ 1105162 w 2763527"/>
                <a:gd name="connsiteY2010" fmla="*/ 1157341 h 3153687"/>
                <a:gd name="connsiteX2011" fmla="*/ 1092635 w 2763527"/>
                <a:gd name="connsiteY2011" fmla="*/ 1165296 h 3153687"/>
                <a:gd name="connsiteX2012" fmla="*/ 1092496 w 2763527"/>
                <a:gd name="connsiteY2012" fmla="*/ 1165573 h 3153687"/>
                <a:gd name="connsiteX2013" fmla="*/ 1092012 w 2763527"/>
                <a:gd name="connsiteY2013" fmla="*/ 1166403 h 3153687"/>
                <a:gd name="connsiteX2014" fmla="*/ 1091389 w 2763527"/>
                <a:gd name="connsiteY2014" fmla="*/ 1178024 h 3153687"/>
                <a:gd name="connsiteX2015" fmla="*/ 1089520 w 2763527"/>
                <a:gd name="connsiteY2015" fmla="*/ 1194487 h 3153687"/>
                <a:gd name="connsiteX2016" fmla="*/ 1089520 w 2763527"/>
                <a:gd name="connsiteY2016" fmla="*/ 1194487 h 3153687"/>
                <a:gd name="connsiteX2017" fmla="*/ 1089036 w 2763527"/>
                <a:gd name="connsiteY2017" fmla="*/ 1196424 h 3153687"/>
                <a:gd name="connsiteX2018" fmla="*/ 1088690 w 2763527"/>
                <a:gd name="connsiteY2018" fmla="*/ 1199537 h 3153687"/>
                <a:gd name="connsiteX2019" fmla="*/ 1088690 w 2763527"/>
                <a:gd name="connsiteY2019" fmla="*/ 1203826 h 3153687"/>
                <a:gd name="connsiteX2020" fmla="*/ 1088344 w 2763527"/>
                <a:gd name="connsiteY2020" fmla="*/ 1203342 h 3153687"/>
                <a:gd name="connsiteX2021" fmla="*/ 1086267 w 2763527"/>
                <a:gd name="connsiteY2021" fmla="*/ 1201059 h 3153687"/>
                <a:gd name="connsiteX2022" fmla="*/ 1085852 w 2763527"/>
                <a:gd name="connsiteY2022" fmla="*/ 1200713 h 3153687"/>
                <a:gd name="connsiteX2023" fmla="*/ 1085575 w 2763527"/>
                <a:gd name="connsiteY2023" fmla="*/ 1199606 h 3153687"/>
                <a:gd name="connsiteX2024" fmla="*/ 1085229 w 2763527"/>
                <a:gd name="connsiteY2024" fmla="*/ 1198430 h 3153687"/>
                <a:gd name="connsiteX2025" fmla="*/ 1083360 w 2763527"/>
                <a:gd name="connsiteY2025" fmla="*/ 1194626 h 3153687"/>
                <a:gd name="connsiteX2026" fmla="*/ 1082184 w 2763527"/>
                <a:gd name="connsiteY2026" fmla="*/ 1192896 h 3153687"/>
                <a:gd name="connsiteX2027" fmla="*/ 1080315 w 2763527"/>
                <a:gd name="connsiteY2027" fmla="*/ 1190683 h 3153687"/>
                <a:gd name="connsiteX2028" fmla="*/ 1078585 w 2763527"/>
                <a:gd name="connsiteY2028" fmla="*/ 1183558 h 3153687"/>
                <a:gd name="connsiteX2029" fmla="*/ 1077547 w 2763527"/>
                <a:gd name="connsiteY2029" fmla="*/ 1181690 h 3153687"/>
                <a:gd name="connsiteX2030" fmla="*/ 1074640 w 2763527"/>
                <a:gd name="connsiteY2030" fmla="*/ 1178024 h 3153687"/>
                <a:gd name="connsiteX2031" fmla="*/ 1072148 w 2763527"/>
                <a:gd name="connsiteY2031" fmla="*/ 1175742 h 3153687"/>
                <a:gd name="connsiteX2032" fmla="*/ 1071802 w 2763527"/>
                <a:gd name="connsiteY2032" fmla="*/ 1175188 h 3153687"/>
                <a:gd name="connsiteX2033" fmla="*/ 1070626 w 2763527"/>
                <a:gd name="connsiteY2033" fmla="*/ 1173044 h 3153687"/>
                <a:gd name="connsiteX2034" fmla="*/ 1069726 w 2763527"/>
                <a:gd name="connsiteY2034" fmla="*/ 1171107 h 3153687"/>
                <a:gd name="connsiteX2035" fmla="*/ 1069726 w 2763527"/>
                <a:gd name="connsiteY2035" fmla="*/ 1171107 h 3153687"/>
                <a:gd name="connsiteX2036" fmla="*/ 1069034 w 2763527"/>
                <a:gd name="connsiteY2036" fmla="*/ 1167302 h 3153687"/>
                <a:gd name="connsiteX2037" fmla="*/ 1068688 w 2763527"/>
                <a:gd name="connsiteY2037" fmla="*/ 1166196 h 3153687"/>
                <a:gd name="connsiteX2038" fmla="*/ 1066473 w 2763527"/>
                <a:gd name="connsiteY2038" fmla="*/ 1162045 h 3153687"/>
                <a:gd name="connsiteX2039" fmla="*/ 1066473 w 2763527"/>
                <a:gd name="connsiteY2039" fmla="*/ 1161907 h 3153687"/>
                <a:gd name="connsiteX2040" fmla="*/ 1065989 w 2763527"/>
                <a:gd name="connsiteY2040" fmla="*/ 1159001 h 3153687"/>
                <a:gd name="connsiteX2041" fmla="*/ 1065296 w 2763527"/>
                <a:gd name="connsiteY2041" fmla="*/ 1156511 h 3153687"/>
                <a:gd name="connsiteX2042" fmla="*/ 1063843 w 2763527"/>
                <a:gd name="connsiteY2042" fmla="*/ 1153191 h 3153687"/>
                <a:gd name="connsiteX2043" fmla="*/ 1062113 w 2763527"/>
                <a:gd name="connsiteY2043" fmla="*/ 1150217 h 3153687"/>
                <a:gd name="connsiteX2044" fmla="*/ 1060590 w 2763527"/>
                <a:gd name="connsiteY2044" fmla="*/ 1148141 h 3153687"/>
                <a:gd name="connsiteX2045" fmla="*/ 1058237 w 2763527"/>
                <a:gd name="connsiteY2045" fmla="*/ 1145513 h 3153687"/>
                <a:gd name="connsiteX2046" fmla="*/ 1057199 w 2763527"/>
                <a:gd name="connsiteY2046" fmla="*/ 1144475 h 3153687"/>
                <a:gd name="connsiteX2047" fmla="*/ 1054569 w 2763527"/>
                <a:gd name="connsiteY2047" fmla="*/ 1142123 h 3153687"/>
                <a:gd name="connsiteX2048" fmla="*/ 1053600 w 2763527"/>
                <a:gd name="connsiteY2048" fmla="*/ 1141293 h 3153687"/>
                <a:gd name="connsiteX2049" fmla="*/ 1048478 w 2763527"/>
                <a:gd name="connsiteY2049" fmla="*/ 1137419 h 3153687"/>
                <a:gd name="connsiteX2050" fmla="*/ 1047232 w 2763527"/>
                <a:gd name="connsiteY2050" fmla="*/ 1136589 h 3153687"/>
                <a:gd name="connsiteX2051" fmla="*/ 1044741 w 2763527"/>
                <a:gd name="connsiteY2051" fmla="*/ 1135137 h 3153687"/>
                <a:gd name="connsiteX2052" fmla="*/ 1043703 w 2763527"/>
                <a:gd name="connsiteY2052" fmla="*/ 1134583 h 3153687"/>
                <a:gd name="connsiteX2053" fmla="*/ 1041211 w 2763527"/>
                <a:gd name="connsiteY2053" fmla="*/ 1133338 h 3153687"/>
                <a:gd name="connsiteX2054" fmla="*/ 1040450 w 2763527"/>
                <a:gd name="connsiteY2054" fmla="*/ 1132992 h 3153687"/>
                <a:gd name="connsiteX2055" fmla="*/ 1038789 w 2763527"/>
                <a:gd name="connsiteY2055" fmla="*/ 1130640 h 3153687"/>
                <a:gd name="connsiteX2056" fmla="*/ 1037750 w 2763527"/>
                <a:gd name="connsiteY2056" fmla="*/ 1129464 h 3153687"/>
                <a:gd name="connsiteX2057" fmla="*/ 1031452 w 2763527"/>
                <a:gd name="connsiteY2057" fmla="*/ 1125383 h 3153687"/>
                <a:gd name="connsiteX2058" fmla="*/ 1028961 w 2763527"/>
                <a:gd name="connsiteY2058" fmla="*/ 1124622 h 3153687"/>
                <a:gd name="connsiteX2059" fmla="*/ 1025223 w 2763527"/>
                <a:gd name="connsiteY2059" fmla="*/ 1124000 h 3153687"/>
                <a:gd name="connsiteX2060" fmla="*/ 1021486 w 2763527"/>
                <a:gd name="connsiteY2060" fmla="*/ 1123861 h 3153687"/>
                <a:gd name="connsiteX2061" fmla="*/ 1020032 w 2763527"/>
                <a:gd name="connsiteY2061" fmla="*/ 1122478 h 3153687"/>
                <a:gd name="connsiteX2062" fmla="*/ 1018648 w 2763527"/>
                <a:gd name="connsiteY2062" fmla="*/ 1121302 h 3153687"/>
                <a:gd name="connsiteX2063" fmla="*/ 1016641 w 2763527"/>
                <a:gd name="connsiteY2063" fmla="*/ 1119849 h 3153687"/>
                <a:gd name="connsiteX2064" fmla="*/ 1013250 w 2763527"/>
                <a:gd name="connsiteY2064" fmla="*/ 1118051 h 3153687"/>
                <a:gd name="connsiteX2065" fmla="*/ 1008336 w 2763527"/>
                <a:gd name="connsiteY2065" fmla="*/ 1116252 h 3153687"/>
                <a:gd name="connsiteX2066" fmla="*/ 1004737 w 2763527"/>
                <a:gd name="connsiteY2066" fmla="*/ 1115422 h 3153687"/>
                <a:gd name="connsiteX2067" fmla="*/ 999408 w 2763527"/>
                <a:gd name="connsiteY2067" fmla="*/ 1114938 h 3153687"/>
                <a:gd name="connsiteX2068" fmla="*/ 998439 w 2763527"/>
                <a:gd name="connsiteY2068" fmla="*/ 1114938 h 3153687"/>
                <a:gd name="connsiteX2069" fmla="*/ 997054 w 2763527"/>
                <a:gd name="connsiteY2069" fmla="*/ 1114938 h 3153687"/>
                <a:gd name="connsiteX2070" fmla="*/ 996985 w 2763527"/>
                <a:gd name="connsiteY2070" fmla="*/ 1114385 h 3153687"/>
                <a:gd name="connsiteX2071" fmla="*/ 996224 w 2763527"/>
                <a:gd name="connsiteY2071" fmla="*/ 1110027 h 3153687"/>
                <a:gd name="connsiteX2072" fmla="*/ 991725 w 2763527"/>
                <a:gd name="connsiteY2072" fmla="*/ 1102072 h 3153687"/>
                <a:gd name="connsiteX2073" fmla="*/ 991102 w 2763527"/>
                <a:gd name="connsiteY2073" fmla="*/ 1101518 h 3153687"/>
                <a:gd name="connsiteX2074" fmla="*/ 988334 w 2763527"/>
                <a:gd name="connsiteY2074" fmla="*/ 1096815 h 3153687"/>
                <a:gd name="connsiteX2075" fmla="*/ 986811 w 2763527"/>
                <a:gd name="connsiteY2075" fmla="*/ 1095154 h 3153687"/>
                <a:gd name="connsiteX2076" fmla="*/ 984458 w 2763527"/>
                <a:gd name="connsiteY2076" fmla="*/ 1093079 h 3153687"/>
                <a:gd name="connsiteX2077" fmla="*/ 980720 w 2763527"/>
                <a:gd name="connsiteY2077" fmla="*/ 1090451 h 3153687"/>
                <a:gd name="connsiteX2078" fmla="*/ 980305 w 2763527"/>
                <a:gd name="connsiteY2078" fmla="*/ 1090105 h 3153687"/>
                <a:gd name="connsiteX2079" fmla="*/ 979959 w 2763527"/>
                <a:gd name="connsiteY2079" fmla="*/ 1089690 h 3153687"/>
                <a:gd name="connsiteX2080" fmla="*/ 976153 w 2763527"/>
                <a:gd name="connsiteY2080" fmla="*/ 1084156 h 3153687"/>
                <a:gd name="connsiteX2081" fmla="*/ 974976 w 2763527"/>
                <a:gd name="connsiteY2081" fmla="*/ 1082703 h 3153687"/>
                <a:gd name="connsiteX2082" fmla="*/ 971861 w 2763527"/>
                <a:gd name="connsiteY2082" fmla="*/ 1079314 h 3153687"/>
                <a:gd name="connsiteX2083" fmla="*/ 971861 w 2763527"/>
                <a:gd name="connsiteY2083" fmla="*/ 1079106 h 3153687"/>
                <a:gd name="connsiteX2084" fmla="*/ 972415 w 2763527"/>
                <a:gd name="connsiteY2084" fmla="*/ 1076685 h 3153687"/>
                <a:gd name="connsiteX2085" fmla="*/ 972415 w 2763527"/>
                <a:gd name="connsiteY2085" fmla="*/ 1070114 h 3153687"/>
                <a:gd name="connsiteX2086" fmla="*/ 971792 w 2763527"/>
                <a:gd name="connsiteY2086" fmla="*/ 1067554 h 3153687"/>
                <a:gd name="connsiteX2087" fmla="*/ 966671 w 2763527"/>
                <a:gd name="connsiteY2087" fmla="*/ 1059876 h 3153687"/>
                <a:gd name="connsiteX2088" fmla="*/ 967086 w 2763527"/>
                <a:gd name="connsiteY2088" fmla="*/ 1056279 h 3153687"/>
                <a:gd name="connsiteX2089" fmla="*/ 978298 w 2763527"/>
                <a:gd name="connsiteY2089" fmla="*/ 1044312 h 3153687"/>
                <a:gd name="connsiteX2090" fmla="*/ 967432 w 2763527"/>
                <a:gd name="connsiteY2090" fmla="*/ 1029094 h 3153687"/>
                <a:gd name="connsiteX2091" fmla="*/ 964525 w 2763527"/>
                <a:gd name="connsiteY2091" fmla="*/ 1028471 h 3153687"/>
                <a:gd name="connsiteX2092" fmla="*/ 962518 w 2763527"/>
                <a:gd name="connsiteY2092" fmla="*/ 1028194 h 3153687"/>
                <a:gd name="connsiteX2093" fmla="*/ 949922 w 2763527"/>
                <a:gd name="connsiteY2093" fmla="*/ 1027434 h 3153687"/>
                <a:gd name="connsiteX2094" fmla="*/ 949091 w 2763527"/>
                <a:gd name="connsiteY2094" fmla="*/ 1027434 h 3153687"/>
                <a:gd name="connsiteX2095" fmla="*/ 948122 w 2763527"/>
                <a:gd name="connsiteY2095" fmla="*/ 1027434 h 3153687"/>
                <a:gd name="connsiteX2096" fmla="*/ 945146 w 2763527"/>
                <a:gd name="connsiteY2096" fmla="*/ 1027641 h 3153687"/>
                <a:gd name="connsiteX2097" fmla="*/ 944800 w 2763527"/>
                <a:gd name="connsiteY2097" fmla="*/ 1027641 h 3153687"/>
                <a:gd name="connsiteX2098" fmla="*/ 941962 w 2763527"/>
                <a:gd name="connsiteY2098" fmla="*/ 1024459 h 3153687"/>
                <a:gd name="connsiteX2099" fmla="*/ 941132 w 2763527"/>
                <a:gd name="connsiteY2099" fmla="*/ 1023560 h 3153687"/>
                <a:gd name="connsiteX2100" fmla="*/ 934903 w 2763527"/>
                <a:gd name="connsiteY2100" fmla="*/ 1017611 h 3153687"/>
                <a:gd name="connsiteX2101" fmla="*/ 932896 w 2763527"/>
                <a:gd name="connsiteY2101" fmla="*/ 1015328 h 3153687"/>
                <a:gd name="connsiteX2102" fmla="*/ 931165 w 2763527"/>
                <a:gd name="connsiteY2102" fmla="*/ 1009103 h 3153687"/>
                <a:gd name="connsiteX2103" fmla="*/ 930612 w 2763527"/>
                <a:gd name="connsiteY2103" fmla="*/ 1002808 h 3153687"/>
                <a:gd name="connsiteX2104" fmla="*/ 930266 w 2763527"/>
                <a:gd name="connsiteY2104" fmla="*/ 1000733 h 3153687"/>
                <a:gd name="connsiteX2105" fmla="*/ 929228 w 2763527"/>
                <a:gd name="connsiteY2105" fmla="*/ 996375 h 3153687"/>
                <a:gd name="connsiteX2106" fmla="*/ 927982 w 2763527"/>
                <a:gd name="connsiteY2106" fmla="*/ 993123 h 3153687"/>
                <a:gd name="connsiteX2107" fmla="*/ 925836 w 2763527"/>
                <a:gd name="connsiteY2107" fmla="*/ 989111 h 3153687"/>
                <a:gd name="connsiteX2108" fmla="*/ 924452 w 2763527"/>
                <a:gd name="connsiteY2108" fmla="*/ 986967 h 3153687"/>
                <a:gd name="connsiteX2109" fmla="*/ 921199 w 2763527"/>
                <a:gd name="connsiteY2109" fmla="*/ 982886 h 3153687"/>
                <a:gd name="connsiteX2110" fmla="*/ 922445 w 2763527"/>
                <a:gd name="connsiteY2110" fmla="*/ 978874 h 3153687"/>
                <a:gd name="connsiteX2111" fmla="*/ 925282 w 2763527"/>
                <a:gd name="connsiteY2111" fmla="*/ 959436 h 3153687"/>
                <a:gd name="connsiteX2112" fmla="*/ 925352 w 2763527"/>
                <a:gd name="connsiteY2112" fmla="*/ 956185 h 3153687"/>
                <a:gd name="connsiteX2113" fmla="*/ 925144 w 2763527"/>
                <a:gd name="connsiteY2113" fmla="*/ 953833 h 3153687"/>
                <a:gd name="connsiteX2114" fmla="*/ 924590 w 2763527"/>
                <a:gd name="connsiteY2114" fmla="*/ 951135 h 3153687"/>
                <a:gd name="connsiteX2115" fmla="*/ 923829 w 2763527"/>
                <a:gd name="connsiteY2115" fmla="*/ 948645 h 3153687"/>
                <a:gd name="connsiteX2116" fmla="*/ 922652 w 2763527"/>
                <a:gd name="connsiteY2116" fmla="*/ 945878 h 3153687"/>
                <a:gd name="connsiteX2117" fmla="*/ 922652 w 2763527"/>
                <a:gd name="connsiteY2117" fmla="*/ 945670 h 3153687"/>
                <a:gd name="connsiteX2118" fmla="*/ 922514 w 2763527"/>
                <a:gd name="connsiteY2118" fmla="*/ 943526 h 3153687"/>
                <a:gd name="connsiteX2119" fmla="*/ 922376 w 2763527"/>
                <a:gd name="connsiteY2119" fmla="*/ 942350 h 3153687"/>
                <a:gd name="connsiteX2120" fmla="*/ 921337 w 2763527"/>
                <a:gd name="connsiteY2120" fmla="*/ 938269 h 3153687"/>
                <a:gd name="connsiteX2121" fmla="*/ 920299 w 2763527"/>
                <a:gd name="connsiteY2121" fmla="*/ 935779 h 3153687"/>
                <a:gd name="connsiteX2122" fmla="*/ 919538 w 2763527"/>
                <a:gd name="connsiteY2122" fmla="*/ 934188 h 3153687"/>
                <a:gd name="connsiteX2123" fmla="*/ 918500 w 2763527"/>
                <a:gd name="connsiteY2123" fmla="*/ 932389 h 3153687"/>
                <a:gd name="connsiteX2124" fmla="*/ 918500 w 2763527"/>
                <a:gd name="connsiteY2124" fmla="*/ 932389 h 3153687"/>
                <a:gd name="connsiteX2125" fmla="*/ 918638 w 2763527"/>
                <a:gd name="connsiteY2125" fmla="*/ 931213 h 3153687"/>
                <a:gd name="connsiteX2126" fmla="*/ 918707 w 2763527"/>
                <a:gd name="connsiteY2126" fmla="*/ 928792 h 3153687"/>
                <a:gd name="connsiteX2127" fmla="*/ 918707 w 2763527"/>
                <a:gd name="connsiteY2127" fmla="*/ 927478 h 3153687"/>
                <a:gd name="connsiteX2128" fmla="*/ 917946 w 2763527"/>
                <a:gd name="connsiteY2128" fmla="*/ 923881 h 3153687"/>
                <a:gd name="connsiteX2129" fmla="*/ 917462 w 2763527"/>
                <a:gd name="connsiteY2129" fmla="*/ 922497 h 3153687"/>
                <a:gd name="connsiteX2130" fmla="*/ 916493 w 2763527"/>
                <a:gd name="connsiteY2130" fmla="*/ 920215 h 3153687"/>
                <a:gd name="connsiteX2131" fmla="*/ 916977 w 2763527"/>
                <a:gd name="connsiteY2131" fmla="*/ 918347 h 3153687"/>
                <a:gd name="connsiteX2132" fmla="*/ 917462 w 2763527"/>
                <a:gd name="connsiteY2132" fmla="*/ 917309 h 3153687"/>
                <a:gd name="connsiteX2133" fmla="*/ 918431 w 2763527"/>
                <a:gd name="connsiteY2133" fmla="*/ 916479 h 3153687"/>
                <a:gd name="connsiteX2134" fmla="*/ 922376 w 2763527"/>
                <a:gd name="connsiteY2134" fmla="*/ 902091 h 3153687"/>
                <a:gd name="connsiteX2135" fmla="*/ 923691 w 2763527"/>
                <a:gd name="connsiteY2135" fmla="*/ 896004 h 3153687"/>
                <a:gd name="connsiteX2136" fmla="*/ 923898 w 2763527"/>
                <a:gd name="connsiteY2136" fmla="*/ 894551 h 3153687"/>
                <a:gd name="connsiteX2137" fmla="*/ 928120 w 2763527"/>
                <a:gd name="connsiteY2137" fmla="*/ 854776 h 3153687"/>
                <a:gd name="connsiteX2138" fmla="*/ 928189 w 2763527"/>
                <a:gd name="connsiteY2138" fmla="*/ 853739 h 3153687"/>
                <a:gd name="connsiteX2139" fmla="*/ 928466 w 2763527"/>
                <a:gd name="connsiteY2139" fmla="*/ 846130 h 3153687"/>
                <a:gd name="connsiteX2140" fmla="*/ 928674 w 2763527"/>
                <a:gd name="connsiteY2140" fmla="*/ 846130 h 3153687"/>
                <a:gd name="connsiteX2141" fmla="*/ 930681 w 2763527"/>
                <a:gd name="connsiteY2141" fmla="*/ 845922 h 3153687"/>
                <a:gd name="connsiteX2142" fmla="*/ 943208 w 2763527"/>
                <a:gd name="connsiteY2142" fmla="*/ 833886 h 3153687"/>
                <a:gd name="connsiteX2143" fmla="*/ 934626 w 2763527"/>
                <a:gd name="connsiteY2143" fmla="*/ 819291 h 3153687"/>
                <a:gd name="connsiteX2144" fmla="*/ 938017 w 2763527"/>
                <a:gd name="connsiteY2144" fmla="*/ 819636 h 3153687"/>
                <a:gd name="connsiteX2145" fmla="*/ 939471 w 2763527"/>
                <a:gd name="connsiteY2145" fmla="*/ 819706 h 3153687"/>
                <a:gd name="connsiteX2146" fmla="*/ 942378 w 2763527"/>
                <a:gd name="connsiteY2146" fmla="*/ 819429 h 3153687"/>
                <a:gd name="connsiteX2147" fmla="*/ 943900 w 2763527"/>
                <a:gd name="connsiteY2147" fmla="*/ 819083 h 3153687"/>
                <a:gd name="connsiteX2148" fmla="*/ 950406 w 2763527"/>
                <a:gd name="connsiteY2148" fmla="*/ 815693 h 3153687"/>
                <a:gd name="connsiteX2149" fmla="*/ 951444 w 2763527"/>
                <a:gd name="connsiteY2149" fmla="*/ 814725 h 3153687"/>
                <a:gd name="connsiteX2150" fmla="*/ 954213 w 2763527"/>
                <a:gd name="connsiteY2150" fmla="*/ 811059 h 3153687"/>
                <a:gd name="connsiteX2151" fmla="*/ 954836 w 2763527"/>
                <a:gd name="connsiteY2151" fmla="*/ 809883 h 3153687"/>
                <a:gd name="connsiteX2152" fmla="*/ 955112 w 2763527"/>
                <a:gd name="connsiteY2152" fmla="*/ 809330 h 3153687"/>
                <a:gd name="connsiteX2153" fmla="*/ 955943 w 2763527"/>
                <a:gd name="connsiteY2153" fmla="*/ 808500 h 3153687"/>
                <a:gd name="connsiteX2154" fmla="*/ 956843 w 2763527"/>
                <a:gd name="connsiteY2154" fmla="*/ 807462 h 3153687"/>
                <a:gd name="connsiteX2155" fmla="*/ 957120 w 2763527"/>
                <a:gd name="connsiteY2155" fmla="*/ 807116 h 3153687"/>
                <a:gd name="connsiteX2156" fmla="*/ 957742 w 2763527"/>
                <a:gd name="connsiteY2156" fmla="*/ 806217 h 3153687"/>
                <a:gd name="connsiteX2157" fmla="*/ 958365 w 2763527"/>
                <a:gd name="connsiteY2157" fmla="*/ 805387 h 3153687"/>
                <a:gd name="connsiteX2158" fmla="*/ 960718 w 2763527"/>
                <a:gd name="connsiteY2158" fmla="*/ 799645 h 3153687"/>
                <a:gd name="connsiteX2159" fmla="*/ 961065 w 2763527"/>
                <a:gd name="connsiteY2159" fmla="*/ 797639 h 3153687"/>
                <a:gd name="connsiteX2160" fmla="*/ 961203 w 2763527"/>
                <a:gd name="connsiteY2160" fmla="*/ 794734 h 3153687"/>
                <a:gd name="connsiteX2161" fmla="*/ 960926 w 2763527"/>
                <a:gd name="connsiteY2161" fmla="*/ 789892 h 3153687"/>
                <a:gd name="connsiteX2162" fmla="*/ 960926 w 2763527"/>
                <a:gd name="connsiteY2162" fmla="*/ 789753 h 3153687"/>
                <a:gd name="connsiteX2163" fmla="*/ 961272 w 2763527"/>
                <a:gd name="connsiteY2163" fmla="*/ 788232 h 3153687"/>
                <a:gd name="connsiteX2164" fmla="*/ 961757 w 2763527"/>
                <a:gd name="connsiteY2164" fmla="*/ 787263 h 3153687"/>
                <a:gd name="connsiteX2165" fmla="*/ 962172 w 2763527"/>
                <a:gd name="connsiteY2165" fmla="*/ 786364 h 3153687"/>
                <a:gd name="connsiteX2166" fmla="*/ 963349 w 2763527"/>
                <a:gd name="connsiteY2166" fmla="*/ 781245 h 3153687"/>
                <a:gd name="connsiteX2167" fmla="*/ 963349 w 2763527"/>
                <a:gd name="connsiteY2167" fmla="*/ 780138 h 3153687"/>
                <a:gd name="connsiteX2168" fmla="*/ 961618 w 2763527"/>
                <a:gd name="connsiteY2168" fmla="*/ 772944 h 3153687"/>
                <a:gd name="connsiteX2169" fmla="*/ 961134 w 2763527"/>
                <a:gd name="connsiteY2169" fmla="*/ 772045 h 3153687"/>
                <a:gd name="connsiteX2170" fmla="*/ 960234 w 2763527"/>
                <a:gd name="connsiteY2170" fmla="*/ 770592 h 3153687"/>
                <a:gd name="connsiteX2171" fmla="*/ 958573 w 2763527"/>
                <a:gd name="connsiteY2171" fmla="*/ 766165 h 3153687"/>
                <a:gd name="connsiteX2172" fmla="*/ 958573 w 2763527"/>
                <a:gd name="connsiteY2172" fmla="*/ 765750 h 3153687"/>
                <a:gd name="connsiteX2173" fmla="*/ 958365 w 2763527"/>
                <a:gd name="connsiteY2173" fmla="*/ 760631 h 3153687"/>
                <a:gd name="connsiteX2174" fmla="*/ 957812 w 2763527"/>
                <a:gd name="connsiteY2174" fmla="*/ 758418 h 3153687"/>
                <a:gd name="connsiteX2175" fmla="*/ 957050 w 2763527"/>
                <a:gd name="connsiteY2175" fmla="*/ 756204 h 3153687"/>
                <a:gd name="connsiteX2176" fmla="*/ 956220 w 2763527"/>
                <a:gd name="connsiteY2176" fmla="*/ 754198 h 3153687"/>
                <a:gd name="connsiteX2177" fmla="*/ 955528 w 2763527"/>
                <a:gd name="connsiteY2177" fmla="*/ 752884 h 3153687"/>
                <a:gd name="connsiteX2178" fmla="*/ 954836 w 2763527"/>
                <a:gd name="connsiteY2178" fmla="*/ 751639 h 3153687"/>
                <a:gd name="connsiteX2179" fmla="*/ 951998 w 2763527"/>
                <a:gd name="connsiteY2179" fmla="*/ 748180 h 3153687"/>
                <a:gd name="connsiteX2180" fmla="*/ 951998 w 2763527"/>
                <a:gd name="connsiteY2180" fmla="*/ 748042 h 3153687"/>
                <a:gd name="connsiteX2181" fmla="*/ 950060 w 2763527"/>
                <a:gd name="connsiteY2181" fmla="*/ 744099 h 3153687"/>
                <a:gd name="connsiteX2182" fmla="*/ 944592 w 2763527"/>
                <a:gd name="connsiteY2182" fmla="*/ 728535 h 3153687"/>
                <a:gd name="connsiteX2183" fmla="*/ 943831 w 2763527"/>
                <a:gd name="connsiteY2183" fmla="*/ 728051 h 3153687"/>
                <a:gd name="connsiteX2184" fmla="*/ 936771 w 2763527"/>
                <a:gd name="connsiteY2184" fmla="*/ 719127 h 3153687"/>
                <a:gd name="connsiteX2185" fmla="*/ 931235 w 2763527"/>
                <a:gd name="connsiteY2185" fmla="*/ 717606 h 3153687"/>
                <a:gd name="connsiteX2186" fmla="*/ 931235 w 2763527"/>
                <a:gd name="connsiteY2186" fmla="*/ 717329 h 3153687"/>
                <a:gd name="connsiteX2187" fmla="*/ 931027 w 2763527"/>
                <a:gd name="connsiteY2187" fmla="*/ 715599 h 3153687"/>
                <a:gd name="connsiteX2188" fmla="*/ 922237 w 2763527"/>
                <a:gd name="connsiteY2188" fmla="*/ 704117 h 3153687"/>
                <a:gd name="connsiteX2189" fmla="*/ 919676 w 2763527"/>
                <a:gd name="connsiteY2189" fmla="*/ 703079 h 3153687"/>
                <a:gd name="connsiteX2190" fmla="*/ 914693 w 2763527"/>
                <a:gd name="connsiteY2190" fmla="*/ 702111 h 3153687"/>
                <a:gd name="connsiteX2191" fmla="*/ 909502 w 2763527"/>
                <a:gd name="connsiteY2191" fmla="*/ 703148 h 3153687"/>
                <a:gd name="connsiteX2192" fmla="*/ 909572 w 2763527"/>
                <a:gd name="connsiteY2192" fmla="*/ 702111 h 3153687"/>
                <a:gd name="connsiteX2193" fmla="*/ 909710 w 2763527"/>
                <a:gd name="connsiteY2193" fmla="*/ 700381 h 3153687"/>
                <a:gd name="connsiteX2194" fmla="*/ 909710 w 2763527"/>
                <a:gd name="connsiteY2194" fmla="*/ 698375 h 3153687"/>
                <a:gd name="connsiteX2195" fmla="*/ 909502 w 2763527"/>
                <a:gd name="connsiteY2195" fmla="*/ 696023 h 3153687"/>
                <a:gd name="connsiteX2196" fmla="*/ 909502 w 2763527"/>
                <a:gd name="connsiteY2196" fmla="*/ 695401 h 3153687"/>
                <a:gd name="connsiteX2197" fmla="*/ 900020 w 2763527"/>
                <a:gd name="connsiteY2197" fmla="*/ 681151 h 3153687"/>
                <a:gd name="connsiteX2198" fmla="*/ 895729 w 2763527"/>
                <a:gd name="connsiteY2198" fmla="*/ 680459 h 3153687"/>
                <a:gd name="connsiteX2199" fmla="*/ 883894 w 2763527"/>
                <a:gd name="connsiteY2199" fmla="*/ 687100 h 3153687"/>
                <a:gd name="connsiteX2200" fmla="*/ 883548 w 2763527"/>
                <a:gd name="connsiteY2200" fmla="*/ 687654 h 3153687"/>
                <a:gd name="connsiteX2201" fmla="*/ 883064 w 2763527"/>
                <a:gd name="connsiteY2201" fmla="*/ 687654 h 3153687"/>
                <a:gd name="connsiteX2202" fmla="*/ 881610 w 2763527"/>
                <a:gd name="connsiteY2202" fmla="*/ 687584 h 3153687"/>
                <a:gd name="connsiteX2203" fmla="*/ 879880 w 2763527"/>
                <a:gd name="connsiteY2203" fmla="*/ 687723 h 3153687"/>
                <a:gd name="connsiteX2204" fmla="*/ 876696 w 2763527"/>
                <a:gd name="connsiteY2204" fmla="*/ 686754 h 3153687"/>
                <a:gd name="connsiteX2205" fmla="*/ 874966 w 2763527"/>
                <a:gd name="connsiteY2205" fmla="*/ 686408 h 3153687"/>
                <a:gd name="connsiteX2206" fmla="*/ 868806 w 2763527"/>
                <a:gd name="connsiteY2206" fmla="*/ 676932 h 3153687"/>
                <a:gd name="connsiteX2207" fmla="*/ 871505 w 2763527"/>
                <a:gd name="connsiteY2207" fmla="*/ 668147 h 3153687"/>
                <a:gd name="connsiteX2208" fmla="*/ 870191 w 2763527"/>
                <a:gd name="connsiteY2208" fmla="*/ 662820 h 3153687"/>
                <a:gd name="connsiteX2209" fmla="*/ 869568 w 2763527"/>
                <a:gd name="connsiteY2209" fmla="*/ 651822 h 3153687"/>
                <a:gd name="connsiteX2210" fmla="*/ 868737 w 2763527"/>
                <a:gd name="connsiteY2210" fmla="*/ 650092 h 3153687"/>
                <a:gd name="connsiteX2211" fmla="*/ 868114 w 2763527"/>
                <a:gd name="connsiteY2211" fmla="*/ 648985 h 3153687"/>
                <a:gd name="connsiteX2212" fmla="*/ 865692 w 2763527"/>
                <a:gd name="connsiteY2212" fmla="*/ 645043 h 3153687"/>
                <a:gd name="connsiteX2213" fmla="*/ 864861 w 2763527"/>
                <a:gd name="connsiteY2213" fmla="*/ 643867 h 3153687"/>
                <a:gd name="connsiteX2214" fmla="*/ 864861 w 2763527"/>
                <a:gd name="connsiteY2214" fmla="*/ 632384 h 3153687"/>
                <a:gd name="connsiteX2215" fmla="*/ 863477 w 2763527"/>
                <a:gd name="connsiteY2215" fmla="*/ 629340 h 3153687"/>
                <a:gd name="connsiteX2216" fmla="*/ 850881 w 2763527"/>
                <a:gd name="connsiteY2216" fmla="*/ 621178 h 3153687"/>
                <a:gd name="connsiteX2217" fmla="*/ 848666 w 2763527"/>
                <a:gd name="connsiteY2217" fmla="*/ 621385 h 3153687"/>
                <a:gd name="connsiteX2218" fmla="*/ 845828 w 2763527"/>
                <a:gd name="connsiteY2218" fmla="*/ 622146 h 3153687"/>
                <a:gd name="connsiteX2219" fmla="*/ 843890 w 2763527"/>
                <a:gd name="connsiteY2219" fmla="*/ 615575 h 3153687"/>
                <a:gd name="connsiteX2220" fmla="*/ 841468 w 2763527"/>
                <a:gd name="connsiteY2220" fmla="*/ 611494 h 3153687"/>
                <a:gd name="connsiteX2221" fmla="*/ 833785 w 2763527"/>
                <a:gd name="connsiteY2221" fmla="*/ 605406 h 3153687"/>
                <a:gd name="connsiteX2222" fmla="*/ 833301 w 2763527"/>
                <a:gd name="connsiteY2222" fmla="*/ 605268 h 3153687"/>
                <a:gd name="connsiteX2223" fmla="*/ 825619 w 2763527"/>
                <a:gd name="connsiteY2223" fmla="*/ 593854 h 3153687"/>
                <a:gd name="connsiteX2224" fmla="*/ 822850 w 2763527"/>
                <a:gd name="connsiteY2224" fmla="*/ 592471 h 3153687"/>
                <a:gd name="connsiteX2225" fmla="*/ 816690 w 2763527"/>
                <a:gd name="connsiteY2225" fmla="*/ 591018 h 3153687"/>
                <a:gd name="connsiteX2226" fmla="*/ 813783 w 2763527"/>
                <a:gd name="connsiteY2226" fmla="*/ 591295 h 3153687"/>
                <a:gd name="connsiteX2227" fmla="*/ 810600 w 2763527"/>
                <a:gd name="connsiteY2227" fmla="*/ 591987 h 3153687"/>
                <a:gd name="connsiteX2228" fmla="*/ 810046 w 2763527"/>
                <a:gd name="connsiteY2228" fmla="*/ 592125 h 3153687"/>
                <a:gd name="connsiteX2229" fmla="*/ 800218 w 2763527"/>
                <a:gd name="connsiteY2229" fmla="*/ 582510 h 3153687"/>
                <a:gd name="connsiteX2230" fmla="*/ 804163 w 2763527"/>
                <a:gd name="connsiteY2230" fmla="*/ 576699 h 3153687"/>
                <a:gd name="connsiteX2231" fmla="*/ 808593 w 2763527"/>
                <a:gd name="connsiteY2231" fmla="*/ 571511 h 3153687"/>
                <a:gd name="connsiteX2232" fmla="*/ 809562 w 2763527"/>
                <a:gd name="connsiteY2232" fmla="*/ 554771 h 3153687"/>
                <a:gd name="connsiteX2233" fmla="*/ 802225 w 2763527"/>
                <a:gd name="connsiteY2233" fmla="*/ 549307 h 3153687"/>
                <a:gd name="connsiteX2234" fmla="*/ 794474 w 2763527"/>
                <a:gd name="connsiteY2234" fmla="*/ 538792 h 3153687"/>
                <a:gd name="connsiteX2235" fmla="*/ 788521 w 2763527"/>
                <a:gd name="connsiteY2235" fmla="*/ 537478 h 3153687"/>
                <a:gd name="connsiteX2236" fmla="*/ 780216 w 2763527"/>
                <a:gd name="connsiteY2236" fmla="*/ 540245 h 3153687"/>
                <a:gd name="connsiteX2237" fmla="*/ 779039 w 2763527"/>
                <a:gd name="connsiteY2237" fmla="*/ 538170 h 3153687"/>
                <a:gd name="connsiteX2238" fmla="*/ 768589 w 2763527"/>
                <a:gd name="connsiteY2238" fmla="*/ 532221 h 3153687"/>
                <a:gd name="connsiteX2239" fmla="*/ 760629 w 2763527"/>
                <a:gd name="connsiteY2239" fmla="*/ 520254 h 3153687"/>
                <a:gd name="connsiteX2240" fmla="*/ 760629 w 2763527"/>
                <a:gd name="connsiteY2240" fmla="*/ 520254 h 3153687"/>
                <a:gd name="connsiteX2241" fmla="*/ 759176 w 2763527"/>
                <a:gd name="connsiteY2241" fmla="*/ 515273 h 3153687"/>
                <a:gd name="connsiteX2242" fmla="*/ 754193 w 2763527"/>
                <a:gd name="connsiteY2242" fmla="*/ 509878 h 3153687"/>
                <a:gd name="connsiteX2243" fmla="*/ 753431 w 2763527"/>
                <a:gd name="connsiteY2243" fmla="*/ 507941 h 3153687"/>
                <a:gd name="connsiteX2244" fmla="*/ 740489 w 2763527"/>
                <a:gd name="connsiteY2244" fmla="*/ 499087 h 3153687"/>
                <a:gd name="connsiteX2245" fmla="*/ 736821 w 2763527"/>
                <a:gd name="connsiteY2245" fmla="*/ 499571 h 3153687"/>
                <a:gd name="connsiteX2246" fmla="*/ 736198 w 2763527"/>
                <a:gd name="connsiteY2246" fmla="*/ 498464 h 3153687"/>
                <a:gd name="connsiteX2247" fmla="*/ 736336 w 2763527"/>
                <a:gd name="connsiteY2247" fmla="*/ 497427 h 3153687"/>
                <a:gd name="connsiteX2248" fmla="*/ 726439 w 2763527"/>
                <a:gd name="connsiteY2248" fmla="*/ 482416 h 3153687"/>
                <a:gd name="connsiteX2249" fmla="*/ 723117 w 2763527"/>
                <a:gd name="connsiteY2249" fmla="*/ 481447 h 3153687"/>
                <a:gd name="connsiteX2250" fmla="*/ 723532 w 2763527"/>
                <a:gd name="connsiteY2250" fmla="*/ 480963 h 3153687"/>
                <a:gd name="connsiteX2251" fmla="*/ 720210 w 2763527"/>
                <a:gd name="connsiteY2251" fmla="*/ 461664 h 3153687"/>
                <a:gd name="connsiteX2252" fmla="*/ 710797 w 2763527"/>
                <a:gd name="connsiteY2252" fmla="*/ 455023 h 3153687"/>
                <a:gd name="connsiteX2253" fmla="*/ 710105 w 2763527"/>
                <a:gd name="connsiteY2253" fmla="*/ 454331 h 3153687"/>
                <a:gd name="connsiteX2254" fmla="*/ 707129 w 2763527"/>
                <a:gd name="connsiteY2254" fmla="*/ 450250 h 3153687"/>
                <a:gd name="connsiteX2255" fmla="*/ 705468 w 2763527"/>
                <a:gd name="connsiteY2255" fmla="*/ 448382 h 3153687"/>
                <a:gd name="connsiteX2256" fmla="*/ 703115 w 2763527"/>
                <a:gd name="connsiteY2256" fmla="*/ 446169 h 3153687"/>
                <a:gd name="connsiteX2257" fmla="*/ 697786 w 2763527"/>
                <a:gd name="connsiteY2257" fmla="*/ 442987 h 3153687"/>
                <a:gd name="connsiteX2258" fmla="*/ 697163 w 2763527"/>
                <a:gd name="connsiteY2258" fmla="*/ 441742 h 3153687"/>
                <a:gd name="connsiteX2259" fmla="*/ 696056 w 2763527"/>
                <a:gd name="connsiteY2259" fmla="*/ 437453 h 3153687"/>
                <a:gd name="connsiteX2260" fmla="*/ 695640 w 2763527"/>
                <a:gd name="connsiteY2260" fmla="*/ 436415 h 3153687"/>
                <a:gd name="connsiteX2261" fmla="*/ 693079 w 2763527"/>
                <a:gd name="connsiteY2261" fmla="*/ 432473 h 3153687"/>
                <a:gd name="connsiteX2262" fmla="*/ 691488 w 2763527"/>
                <a:gd name="connsiteY2262" fmla="*/ 430743 h 3153687"/>
                <a:gd name="connsiteX2263" fmla="*/ 691488 w 2763527"/>
                <a:gd name="connsiteY2263" fmla="*/ 430743 h 3153687"/>
                <a:gd name="connsiteX2264" fmla="*/ 691418 w 2763527"/>
                <a:gd name="connsiteY2264" fmla="*/ 430674 h 3153687"/>
                <a:gd name="connsiteX2265" fmla="*/ 690588 w 2763527"/>
                <a:gd name="connsiteY2265" fmla="*/ 429844 h 3153687"/>
                <a:gd name="connsiteX2266" fmla="*/ 687750 w 2763527"/>
                <a:gd name="connsiteY2266" fmla="*/ 427285 h 3153687"/>
                <a:gd name="connsiteX2267" fmla="*/ 686504 w 2763527"/>
                <a:gd name="connsiteY2267" fmla="*/ 426247 h 3153687"/>
                <a:gd name="connsiteX2268" fmla="*/ 684774 w 2763527"/>
                <a:gd name="connsiteY2268" fmla="*/ 425002 h 3153687"/>
                <a:gd name="connsiteX2269" fmla="*/ 681521 w 2763527"/>
                <a:gd name="connsiteY2269" fmla="*/ 423273 h 3153687"/>
                <a:gd name="connsiteX2270" fmla="*/ 675361 w 2763527"/>
                <a:gd name="connsiteY2270" fmla="*/ 421820 h 3153687"/>
                <a:gd name="connsiteX2271" fmla="*/ 672662 w 2763527"/>
                <a:gd name="connsiteY2271" fmla="*/ 422097 h 3153687"/>
                <a:gd name="connsiteX2272" fmla="*/ 670655 w 2763527"/>
                <a:gd name="connsiteY2272" fmla="*/ 422512 h 3153687"/>
                <a:gd name="connsiteX2273" fmla="*/ 667056 w 2763527"/>
                <a:gd name="connsiteY2273" fmla="*/ 423757 h 3153687"/>
                <a:gd name="connsiteX2274" fmla="*/ 661519 w 2763527"/>
                <a:gd name="connsiteY2274" fmla="*/ 426593 h 3153687"/>
                <a:gd name="connsiteX2275" fmla="*/ 654598 w 2763527"/>
                <a:gd name="connsiteY2275" fmla="*/ 428253 h 3153687"/>
                <a:gd name="connsiteX2276" fmla="*/ 645116 w 2763527"/>
                <a:gd name="connsiteY2276" fmla="*/ 436277 h 3153687"/>
                <a:gd name="connsiteX2277" fmla="*/ 644009 w 2763527"/>
                <a:gd name="connsiteY2277" fmla="*/ 442157 h 3153687"/>
                <a:gd name="connsiteX2278" fmla="*/ 642971 w 2763527"/>
                <a:gd name="connsiteY2278" fmla="*/ 443610 h 3153687"/>
                <a:gd name="connsiteX2279" fmla="*/ 640479 w 2763527"/>
                <a:gd name="connsiteY2279" fmla="*/ 444993 h 3153687"/>
                <a:gd name="connsiteX2280" fmla="*/ 640410 w 2763527"/>
                <a:gd name="connsiteY2280" fmla="*/ 444993 h 3153687"/>
                <a:gd name="connsiteX2281" fmla="*/ 635842 w 2763527"/>
                <a:gd name="connsiteY2281" fmla="*/ 438906 h 3153687"/>
                <a:gd name="connsiteX2282" fmla="*/ 623245 w 2763527"/>
                <a:gd name="connsiteY2282" fmla="*/ 429291 h 3153687"/>
                <a:gd name="connsiteX2283" fmla="*/ 622761 w 2763527"/>
                <a:gd name="connsiteY2283" fmla="*/ 428806 h 3153687"/>
                <a:gd name="connsiteX2284" fmla="*/ 619508 w 2763527"/>
                <a:gd name="connsiteY2284" fmla="*/ 425071 h 3153687"/>
                <a:gd name="connsiteX2285" fmla="*/ 618608 w 2763527"/>
                <a:gd name="connsiteY2285" fmla="*/ 424103 h 3153687"/>
                <a:gd name="connsiteX2286" fmla="*/ 617224 w 2763527"/>
                <a:gd name="connsiteY2286" fmla="*/ 422788 h 3153687"/>
                <a:gd name="connsiteX2287" fmla="*/ 615978 w 2763527"/>
                <a:gd name="connsiteY2287" fmla="*/ 421751 h 3153687"/>
                <a:gd name="connsiteX2288" fmla="*/ 614663 w 2763527"/>
                <a:gd name="connsiteY2288" fmla="*/ 420782 h 3153687"/>
                <a:gd name="connsiteX2289" fmla="*/ 614110 w 2763527"/>
                <a:gd name="connsiteY2289" fmla="*/ 420367 h 3153687"/>
                <a:gd name="connsiteX2290" fmla="*/ 614386 w 2763527"/>
                <a:gd name="connsiteY2290" fmla="*/ 417670 h 3153687"/>
                <a:gd name="connsiteX2291" fmla="*/ 600544 w 2763527"/>
                <a:gd name="connsiteY2291" fmla="*/ 403904 h 3153687"/>
                <a:gd name="connsiteX2292" fmla="*/ 592723 w 2763527"/>
                <a:gd name="connsiteY2292" fmla="*/ 403904 h 3153687"/>
                <a:gd name="connsiteX2293" fmla="*/ 590578 w 2763527"/>
                <a:gd name="connsiteY2293" fmla="*/ 404111 h 3153687"/>
                <a:gd name="connsiteX2294" fmla="*/ 588086 w 2763527"/>
                <a:gd name="connsiteY2294" fmla="*/ 404526 h 3153687"/>
                <a:gd name="connsiteX2295" fmla="*/ 581234 w 2763527"/>
                <a:gd name="connsiteY2295" fmla="*/ 407709 h 3153687"/>
                <a:gd name="connsiteX2296" fmla="*/ 581027 w 2763527"/>
                <a:gd name="connsiteY2296" fmla="*/ 407570 h 3153687"/>
                <a:gd name="connsiteX2297" fmla="*/ 577497 w 2763527"/>
                <a:gd name="connsiteY2297" fmla="*/ 406463 h 3153687"/>
                <a:gd name="connsiteX2298" fmla="*/ 572583 w 2763527"/>
                <a:gd name="connsiteY2298" fmla="*/ 405564 h 3153687"/>
                <a:gd name="connsiteX2299" fmla="*/ 567254 w 2763527"/>
                <a:gd name="connsiteY2299" fmla="*/ 406671 h 3153687"/>
                <a:gd name="connsiteX2300" fmla="*/ 564208 w 2763527"/>
                <a:gd name="connsiteY2300" fmla="*/ 405841 h 3153687"/>
                <a:gd name="connsiteX2301" fmla="*/ 560609 w 2763527"/>
                <a:gd name="connsiteY2301" fmla="*/ 405357 h 3153687"/>
                <a:gd name="connsiteX2302" fmla="*/ 548982 w 2763527"/>
                <a:gd name="connsiteY2302" fmla="*/ 411720 h 3153687"/>
                <a:gd name="connsiteX2303" fmla="*/ 542684 w 2763527"/>
                <a:gd name="connsiteY2303" fmla="*/ 415110 h 3153687"/>
                <a:gd name="connsiteX2304" fmla="*/ 531264 w 2763527"/>
                <a:gd name="connsiteY2304" fmla="*/ 412620 h 3153687"/>
                <a:gd name="connsiteX2305" fmla="*/ 529188 w 2763527"/>
                <a:gd name="connsiteY2305" fmla="*/ 412343 h 3153687"/>
                <a:gd name="connsiteX2306" fmla="*/ 524343 w 2763527"/>
                <a:gd name="connsiteY2306" fmla="*/ 412066 h 3153687"/>
                <a:gd name="connsiteX2307" fmla="*/ 523512 w 2763527"/>
                <a:gd name="connsiteY2307" fmla="*/ 412066 h 3153687"/>
                <a:gd name="connsiteX2308" fmla="*/ 523236 w 2763527"/>
                <a:gd name="connsiteY2308" fmla="*/ 412066 h 3153687"/>
                <a:gd name="connsiteX2309" fmla="*/ 518391 w 2763527"/>
                <a:gd name="connsiteY2309" fmla="*/ 412205 h 3153687"/>
                <a:gd name="connsiteX2310" fmla="*/ 517076 w 2763527"/>
                <a:gd name="connsiteY2310" fmla="*/ 412274 h 3153687"/>
                <a:gd name="connsiteX2311" fmla="*/ 507455 w 2763527"/>
                <a:gd name="connsiteY2311" fmla="*/ 413450 h 3153687"/>
                <a:gd name="connsiteX2312" fmla="*/ 506279 w 2763527"/>
                <a:gd name="connsiteY2312" fmla="*/ 413657 h 3153687"/>
                <a:gd name="connsiteX2313" fmla="*/ 503510 w 2763527"/>
                <a:gd name="connsiteY2313" fmla="*/ 414211 h 3153687"/>
                <a:gd name="connsiteX2314" fmla="*/ 502957 w 2763527"/>
                <a:gd name="connsiteY2314" fmla="*/ 413865 h 3153687"/>
                <a:gd name="connsiteX2315" fmla="*/ 499358 w 2763527"/>
                <a:gd name="connsiteY2315" fmla="*/ 411790 h 3153687"/>
                <a:gd name="connsiteX2316" fmla="*/ 497420 w 2763527"/>
                <a:gd name="connsiteY2316" fmla="*/ 410890 h 3153687"/>
                <a:gd name="connsiteX2317" fmla="*/ 493682 w 2763527"/>
                <a:gd name="connsiteY2317" fmla="*/ 396917 h 3153687"/>
                <a:gd name="connsiteX2318" fmla="*/ 484131 w 2763527"/>
                <a:gd name="connsiteY2318" fmla="*/ 393113 h 3153687"/>
                <a:gd name="connsiteX2319" fmla="*/ 475964 w 2763527"/>
                <a:gd name="connsiteY2319" fmla="*/ 395811 h 3153687"/>
                <a:gd name="connsiteX2320" fmla="*/ 473404 w 2763527"/>
                <a:gd name="connsiteY2320" fmla="*/ 397678 h 3153687"/>
                <a:gd name="connsiteX2321" fmla="*/ 464821 w 2763527"/>
                <a:gd name="connsiteY2321" fmla="*/ 393735 h 3153687"/>
                <a:gd name="connsiteX2322" fmla="*/ 464960 w 2763527"/>
                <a:gd name="connsiteY2322" fmla="*/ 392283 h 3153687"/>
                <a:gd name="connsiteX2323" fmla="*/ 455339 w 2763527"/>
                <a:gd name="connsiteY2323" fmla="*/ 378794 h 3153687"/>
                <a:gd name="connsiteX2324" fmla="*/ 452848 w 2763527"/>
                <a:gd name="connsiteY2324" fmla="*/ 378033 h 3153687"/>
                <a:gd name="connsiteX2325" fmla="*/ 448626 w 2763527"/>
                <a:gd name="connsiteY2325" fmla="*/ 377411 h 3153687"/>
                <a:gd name="connsiteX2326" fmla="*/ 447519 w 2763527"/>
                <a:gd name="connsiteY2326" fmla="*/ 377411 h 3153687"/>
                <a:gd name="connsiteX2327" fmla="*/ 445235 w 2763527"/>
                <a:gd name="connsiteY2327" fmla="*/ 377618 h 3153687"/>
                <a:gd name="connsiteX2328" fmla="*/ 441636 w 2763527"/>
                <a:gd name="connsiteY2328" fmla="*/ 378379 h 3153687"/>
                <a:gd name="connsiteX2329" fmla="*/ 439421 w 2763527"/>
                <a:gd name="connsiteY2329" fmla="*/ 379140 h 3153687"/>
                <a:gd name="connsiteX2330" fmla="*/ 437829 w 2763527"/>
                <a:gd name="connsiteY2330" fmla="*/ 379832 h 3153687"/>
                <a:gd name="connsiteX2331" fmla="*/ 434161 w 2763527"/>
                <a:gd name="connsiteY2331" fmla="*/ 381699 h 3153687"/>
                <a:gd name="connsiteX2332" fmla="*/ 434161 w 2763527"/>
                <a:gd name="connsiteY2332" fmla="*/ 381699 h 3153687"/>
                <a:gd name="connsiteX2333" fmla="*/ 432984 w 2763527"/>
                <a:gd name="connsiteY2333" fmla="*/ 381976 h 3153687"/>
                <a:gd name="connsiteX2334" fmla="*/ 431185 w 2763527"/>
                <a:gd name="connsiteY2334" fmla="*/ 379347 h 3153687"/>
                <a:gd name="connsiteX2335" fmla="*/ 420665 w 2763527"/>
                <a:gd name="connsiteY2335" fmla="*/ 374574 h 3153687"/>
                <a:gd name="connsiteX2336" fmla="*/ 414090 w 2763527"/>
                <a:gd name="connsiteY2336" fmla="*/ 376234 h 3153687"/>
                <a:gd name="connsiteX2337" fmla="*/ 412013 w 2763527"/>
                <a:gd name="connsiteY2337" fmla="*/ 377341 h 3153687"/>
                <a:gd name="connsiteX2338" fmla="*/ 410837 w 2763527"/>
                <a:gd name="connsiteY2338" fmla="*/ 378033 h 3153687"/>
                <a:gd name="connsiteX2339" fmla="*/ 408553 w 2763527"/>
                <a:gd name="connsiteY2339" fmla="*/ 379555 h 3153687"/>
                <a:gd name="connsiteX2340" fmla="*/ 404815 w 2763527"/>
                <a:gd name="connsiteY2340" fmla="*/ 380385 h 3153687"/>
                <a:gd name="connsiteX2341" fmla="*/ 403431 w 2763527"/>
                <a:gd name="connsiteY2341" fmla="*/ 380869 h 3153687"/>
                <a:gd name="connsiteX2342" fmla="*/ 401424 w 2763527"/>
                <a:gd name="connsiteY2342" fmla="*/ 381768 h 3153687"/>
                <a:gd name="connsiteX2343" fmla="*/ 401355 w 2763527"/>
                <a:gd name="connsiteY2343" fmla="*/ 375612 h 3153687"/>
                <a:gd name="connsiteX2344" fmla="*/ 387928 w 2763527"/>
                <a:gd name="connsiteY2344" fmla="*/ 365028 h 3153687"/>
                <a:gd name="connsiteX2345" fmla="*/ 384537 w 2763527"/>
                <a:gd name="connsiteY2345" fmla="*/ 365028 h 3153687"/>
                <a:gd name="connsiteX2346" fmla="*/ 381284 w 2763527"/>
                <a:gd name="connsiteY2346" fmla="*/ 365443 h 3153687"/>
                <a:gd name="connsiteX2347" fmla="*/ 378446 w 2763527"/>
                <a:gd name="connsiteY2347" fmla="*/ 366135 h 3153687"/>
                <a:gd name="connsiteX2348" fmla="*/ 374778 w 2763527"/>
                <a:gd name="connsiteY2348" fmla="*/ 367588 h 3153687"/>
                <a:gd name="connsiteX2349" fmla="*/ 372286 w 2763527"/>
                <a:gd name="connsiteY2349" fmla="*/ 369041 h 3153687"/>
                <a:gd name="connsiteX2350" fmla="*/ 370279 w 2763527"/>
                <a:gd name="connsiteY2350" fmla="*/ 370424 h 3153687"/>
                <a:gd name="connsiteX2351" fmla="*/ 367511 w 2763527"/>
                <a:gd name="connsiteY2351" fmla="*/ 372707 h 3153687"/>
                <a:gd name="connsiteX2352" fmla="*/ 365365 w 2763527"/>
                <a:gd name="connsiteY2352" fmla="*/ 372084 h 3153687"/>
                <a:gd name="connsiteX2353" fmla="*/ 364465 w 2763527"/>
                <a:gd name="connsiteY2353" fmla="*/ 371877 h 3153687"/>
                <a:gd name="connsiteX2354" fmla="*/ 361766 w 2763527"/>
                <a:gd name="connsiteY2354" fmla="*/ 371600 h 3153687"/>
                <a:gd name="connsiteX2355" fmla="*/ 358444 w 2763527"/>
                <a:gd name="connsiteY2355" fmla="*/ 372015 h 3153687"/>
                <a:gd name="connsiteX2356" fmla="*/ 356714 w 2763527"/>
                <a:gd name="connsiteY2356" fmla="*/ 372430 h 3153687"/>
                <a:gd name="connsiteX2357" fmla="*/ 354291 w 2763527"/>
                <a:gd name="connsiteY2357" fmla="*/ 373260 h 3153687"/>
                <a:gd name="connsiteX2358" fmla="*/ 352284 w 2763527"/>
                <a:gd name="connsiteY2358" fmla="*/ 374159 h 3153687"/>
                <a:gd name="connsiteX2359" fmla="*/ 350692 w 2763527"/>
                <a:gd name="connsiteY2359" fmla="*/ 375059 h 3153687"/>
                <a:gd name="connsiteX2360" fmla="*/ 342525 w 2763527"/>
                <a:gd name="connsiteY2360" fmla="*/ 380177 h 3153687"/>
                <a:gd name="connsiteX2361" fmla="*/ 334220 w 2763527"/>
                <a:gd name="connsiteY2361" fmla="*/ 384328 h 3153687"/>
                <a:gd name="connsiteX2362" fmla="*/ 332559 w 2763527"/>
                <a:gd name="connsiteY2362" fmla="*/ 385296 h 3153687"/>
                <a:gd name="connsiteX2363" fmla="*/ 331036 w 2763527"/>
                <a:gd name="connsiteY2363" fmla="*/ 386334 h 3153687"/>
                <a:gd name="connsiteX2364" fmla="*/ 328060 w 2763527"/>
                <a:gd name="connsiteY2364" fmla="*/ 389101 h 3153687"/>
                <a:gd name="connsiteX2365" fmla="*/ 326953 w 2763527"/>
                <a:gd name="connsiteY2365" fmla="*/ 390484 h 3153687"/>
                <a:gd name="connsiteX2366" fmla="*/ 324323 w 2763527"/>
                <a:gd name="connsiteY2366" fmla="*/ 395880 h 3153687"/>
                <a:gd name="connsiteX2367" fmla="*/ 323008 w 2763527"/>
                <a:gd name="connsiteY2367" fmla="*/ 396571 h 3153687"/>
                <a:gd name="connsiteX2368" fmla="*/ 319063 w 2763527"/>
                <a:gd name="connsiteY2368" fmla="*/ 399615 h 3153687"/>
                <a:gd name="connsiteX2369" fmla="*/ 316848 w 2763527"/>
                <a:gd name="connsiteY2369" fmla="*/ 402105 h 3153687"/>
                <a:gd name="connsiteX2370" fmla="*/ 314564 w 2763527"/>
                <a:gd name="connsiteY2370" fmla="*/ 405564 h 3153687"/>
                <a:gd name="connsiteX2371" fmla="*/ 313872 w 2763527"/>
                <a:gd name="connsiteY2371" fmla="*/ 405564 h 3153687"/>
                <a:gd name="connsiteX2372" fmla="*/ 311104 w 2763527"/>
                <a:gd name="connsiteY2372" fmla="*/ 405564 h 3153687"/>
                <a:gd name="connsiteX2373" fmla="*/ 297677 w 2763527"/>
                <a:gd name="connsiteY2373" fmla="*/ 416078 h 3153687"/>
                <a:gd name="connsiteX2374" fmla="*/ 297954 w 2763527"/>
                <a:gd name="connsiteY2374" fmla="*/ 423757 h 3153687"/>
                <a:gd name="connsiteX2375" fmla="*/ 296846 w 2763527"/>
                <a:gd name="connsiteY2375" fmla="*/ 424933 h 3153687"/>
                <a:gd name="connsiteX2376" fmla="*/ 294701 w 2763527"/>
                <a:gd name="connsiteY2376" fmla="*/ 426039 h 3153687"/>
                <a:gd name="connsiteX2377" fmla="*/ 292347 w 2763527"/>
                <a:gd name="connsiteY2377" fmla="*/ 427492 h 3153687"/>
                <a:gd name="connsiteX2378" fmla="*/ 291240 w 2763527"/>
                <a:gd name="connsiteY2378" fmla="*/ 428253 h 3153687"/>
                <a:gd name="connsiteX2379" fmla="*/ 289510 w 2763527"/>
                <a:gd name="connsiteY2379" fmla="*/ 429567 h 3153687"/>
                <a:gd name="connsiteX2380" fmla="*/ 285426 w 2763527"/>
                <a:gd name="connsiteY2380" fmla="*/ 434548 h 3153687"/>
                <a:gd name="connsiteX2381" fmla="*/ 283627 w 2763527"/>
                <a:gd name="connsiteY2381" fmla="*/ 436000 h 3153687"/>
                <a:gd name="connsiteX2382" fmla="*/ 282381 w 2763527"/>
                <a:gd name="connsiteY2382" fmla="*/ 437176 h 3153687"/>
                <a:gd name="connsiteX2383" fmla="*/ 279405 w 2763527"/>
                <a:gd name="connsiteY2383" fmla="*/ 440289 h 3153687"/>
                <a:gd name="connsiteX2384" fmla="*/ 276291 w 2763527"/>
                <a:gd name="connsiteY2384" fmla="*/ 445477 h 3153687"/>
                <a:gd name="connsiteX2385" fmla="*/ 275045 w 2763527"/>
                <a:gd name="connsiteY2385" fmla="*/ 449074 h 3153687"/>
                <a:gd name="connsiteX2386" fmla="*/ 274353 w 2763527"/>
                <a:gd name="connsiteY2386" fmla="*/ 454816 h 3153687"/>
                <a:gd name="connsiteX2387" fmla="*/ 274560 w 2763527"/>
                <a:gd name="connsiteY2387" fmla="*/ 457168 h 3153687"/>
                <a:gd name="connsiteX2388" fmla="*/ 277121 w 2763527"/>
                <a:gd name="connsiteY2388" fmla="*/ 464016 h 3153687"/>
                <a:gd name="connsiteX2389" fmla="*/ 277952 w 2763527"/>
                <a:gd name="connsiteY2389" fmla="*/ 465192 h 3153687"/>
                <a:gd name="connsiteX2390" fmla="*/ 280928 w 2763527"/>
                <a:gd name="connsiteY2390" fmla="*/ 468166 h 3153687"/>
                <a:gd name="connsiteX2391" fmla="*/ 279613 w 2763527"/>
                <a:gd name="connsiteY2391" fmla="*/ 469550 h 3153687"/>
                <a:gd name="connsiteX2392" fmla="*/ 278021 w 2763527"/>
                <a:gd name="connsiteY2392" fmla="*/ 470518 h 3153687"/>
                <a:gd name="connsiteX2393" fmla="*/ 272830 w 2763527"/>
                <a:gd name="connsiteY2393" fmla="*/ 475983 h 3153687"/>
                <a:gd name="connsiteX2394" fmla="*/ 270892 w 2763527"/>
                <a:gd name="connsiteY2394" fmla="*/ 477228 h 3153687"/>
                <a:gd name="connsiteX2395" fmla="*/ 269854 w 2763527"/>
                <a:gd name="connsiteY2395" fmla="*/ 477505 h 3153687"/>
                <a:gd name="connsiteX2396" fmla="*/ 268262 w 2763527"/>
                <a:gd name="connsiteY2396" fmla="*/ 477920 h 3153687"/>
                <a:gd name="connsiteX2397" fmla="*/ 265286 w 2763527"/>
                <a:gd name="connsiteY2397" fmla="*/ 479165 h 3153687"/>
                <a:gd name="connsiteX2398" fmla="*/ 264179 w 2763527"/>
                <a:gd name="connsiteY2398" fmla="*/ 479787 h 3153687"/>
                <a:gd name="connsiteX2399" fmla="*/ 261064 w 2763527"/>
                <a:gd name="connsiteY2399" fmla="*/ 482139 h 3153687"/>
                <a:gd name="connsiteX2400" fmla="*/ 260580 w 2763527"/>
                <a:gd name="connsiteY2400" fmla="*/ 482623 h 3153687"/>
                <a:gd name="connsiteX2401" fmla="*/ 260026 w 2763527"/>
                <a:gd name="connsiteY2401" fmla="*/ 483177 h 3153687"/>
                <a:gd name="connsiteX2402" fmla="*/ 256496 w 2763527"/>
                <a:gd name="connsiteY2402" fmla="*/ 486151 h 3153687"/>
                <a:gd name="connsiteX2403" fmla="*/ 252897 w 2763527"/>
                <a:gd name="connsiteY2403" fmla="*/ 488296 h 3153687"/>
                <a:gd name="connsiteX2404" fmla="*/ 251513 w 2763527"/>
                <a:gd name="connsiteY2404" fmla="*/ 489195 h 3153687"/>
                <a:gd name="connsiteX2405" fmla="*/ 246391 w 2763527"/>
                <a:gd name="connsiteY2405" fmla="*/ 493069 h 3153687"/>
                <a:gd name="connsiteX2406" fmla="*/ 245768 w 2763527"/>
                <a:gd name="connsiteY2406" fmla="*/ 493207 h 3153687"/>
                <a:gd name="connsiteX2407" fmla="*/ 244938 w 2763527"/>
                <a:gd name="connsiteY2407" fmla="*/ 493484 h 3153687"/>
                <a:gd name="connsiteX2408" fmla="*/ 239401 w 2763527"/>
                <a:gd name="connsiteY2408" fmla="*/ 496596 h 3153687"/>
                <a:gd name="connsiteX2409" fmla="*/ 239055 w 2763527"/>
                <a:gd name="connsiteY2409" fmla="*/ 496596 h 3153687"/>
                <a:gd name="connsiteX2410" fmla="*/ 232549 w 2763527"/>
                <a:gd name="connsiteY2410" fmla="*/ 500401 h 3153687"/>
                <a:gd name="connsiteX2411" fmla="*/ 231719 w 2763527"/>
                <a:gd name="connsiteY2411" fmla="*/ 501300 h 3153687"/>
                <a:gd name="connsiteX2412" fmla="*/ 230127 w 2763527"/>
                <a:gd name="connsiteY2412" fmla="*/ 498741 h 3153687"/>
                <a:gd name="connsiteX2413" fmla="*/ 238640 w 2763527"/>
                <a:gd name="connsiteY2413" fmla="*/ 486912 h 3153687"/>
                <a:gd name="connsiteX2414" fmla="*/ 237463 w 2763527"/>
                <a:gd name="connsiteY2414" fmla="*/ 480271 h 3153687"/>
                <a:gd name="connsiteX2415" fmla="*/ 243069 w 2763527"/>
                <a:gd name="connsiteY2415" fmla="*/ 467129 h 3153687"/>
                <a:gd name="connsiteX2416" fmla="*/ 245215 w 2763527"/>
                <a:gd name="connsiteY2416" fmla="*/ 462771 h 3153687"/>
                <a:gd name="connsiteX2417" fmla="*/ 240578 w 2763527"/>
                <a:gd name="connsiteY2417" fmla="*/ 445200 h 3153687"/>
                <a:gd name="connsiteX2418" fmla="*/ 232826 w 2763527"/>
                <a:gd name="connsiteY2418" fmla="*/ 442779 h 3153687"/>
                <a:gd name="connsiteX2419" fmla="*/ 222514 w 2763527"/>
                <a:gd name="connsiteY2419" fmla="*/ 447345 h 3153687"/>
                <a:gd name="connsiteX2420" fmla="*/ 218568 w 2763527"/>
                <a:gd name="connsiteY2420" fmla="*/ 451703 h 3153687"/>
                <a:gd name="connsiteX2421" fmla="*/ 217115 w 2763527"/>
                <a:gd name="connsiteY2421" fmla="*/ 452740 h 3153687"/>
                <a:gd name="connsiteX2422" fmla="*/ 214347 w 2763527"/>
                <a:gd name="connsiteY2422" fmla="*/ 450181 h 3153687"/>
                <a:gd name="connsiteX2423" fmla="*/ 212201 w 2763527"/>
                <a:gd name="connsiteY2423" fmla="*/ 448728 h 3153687"/>
                <a:gd name="connsiteX2424" fmla="*/ 210540 w 2763527"/>
                <a:gd name="connsiteY2424" fmla="*/ 447760 h 3153687"/>
                <a:gd name="connsiteX2425" fmla="*/ 208187 w 2763527"/>
                <a:gd name="connsiteY2425" fmla="*/ 446584 h 3153687"/>
                <a:gd name="connsiteX2426" fmla="*/ 204726 w 2763527"/>
                <a:gd name="connsiteY2426" fmla="*/ 445339 h 3153687"/>
                <a:gd name="connsiteX2427" fmla="*/ 202304 w 2763527"/>
                <a:gd name="connsiteY2427" fmla="*/ 444855 h 3153687"/>
                <a:gd name="connsiteX2428" fmla="*/ 199535 w 2763527"/>
                <a:gd name="connsiteY2428" fmla="*/ 444578 h 3153687"/>
                <a:gd name="connsiteX2429" fmla="*/ 196559 w 2763527"/>
                <a:gd name="connsiteY2429" fmla="*/ 444924 h 3153687"/>
                <a:gd name="connsiteX2430" fmla="*/ 194275 w 2763527"/>
                <a:gd name="connsiteY2430" fmla="*/ 445408 h 3153687"/>
                <a:gd name="connsiteX2431" fmla="*/ 188531 w 2763527"/>
                <a:gd name="connsiteY2431" fmla="*/ 448106 h 3153687"/>
                <a:gd name="connsiteX2432" fmla="*/ 182994 w 2763527"/>
                <a:gd name="connsiteY2432" fmla="*/ 450596 h 3153687"/>
                <a:gd name="connsiteX2433" fmla="*/ 181195 w 2763527"/>
                <a:gd name="connsiteY2433" fmla="*/ 452187 h 3153687"/>
                <a:gd name="connsiteX2434" fmla="*/ 180572 w 2763527"/>
                <a:gd name="connsiteY2434" fmla="*/ 451841 h 3153687"/>
                <a:gd name="connsiteX2435" fmla="*/ 173858 w 2763527"/>
                <a:gd name="connsiteY2435" fmla="*/ 450112 h 3153687"/>
                <a:gd name="connsiteX2436" fmla="*/ 172405 w 2763527"/>
                <a:gd name="connsiteY2436" fmla="*/ 450181 h 3153687"/>
                <a:gd name="connsiteX2437" fmla="*/ 170052 w 2763527"/>
                <a:gd name="connsiteY2437" fmla="*/ 450458 h 3153687"/>
                <a:gd name="connsiteX2438" fmla="*/ 169567 w 2763527"/>
                <a:gd name="connsiteY2438" fmla="*/ 450458 h 3153687"/>
                <a:gd name="connsiteX2439" fmla="*/ 166383 w 2763527"/>
                <a:gd name="connsiteY2439" fmla="*/ 448382 h 3153687"/>
                <a:gd name="connsiteX2440" fmla="*/ 164376 w 2763527"/>
                <a:gd name="connsiteY2440" fmla="*/ 447414 h 3153687"/>
                <a:gd name="connsiteX2441" fmla="*/ 158563 w 2763527"/>
                <a:gd name="connsiteY2441" fmla="*/ 446100 h 3153687"/>
                <a:gd name="connsiteX2442" fmla="*/ 155586 w 2763527"/>
                <a:gd name="connsiteY2442" fmla="*/ 446446 h 3153687"/>
                <a:gd name="connsiteX2443" fmla="*/ 152472 w 2763527"/>
                <a:gd name="connsiteY2443" fmla="*/ 447137 h 3153687"/>
                <a:gd name="connsiteX2444" fmla="*/ 148458 w 2763527"/>
                <a:gd name="connsiteY2444" fmla="*/ 448728 h 3153687"/>
                <a:gd name="connsiteX2445" fmla="*/ 147073 w 2763527"/>
                <a:gd name="connsiteY2445" fmla="*/ 449558 h 3153687"/>
                <a:gd name="connsiteX2446" fmla="*/ 145482 w 2763527"/>
                <a:gd name="connsiteY2446" fmla="*/ 450665 h 3153687"/>
                <a:gd name="connsiteX2447" fmla="*/ 144997 w 2763527"/>
                <a:gd name="connsiteY2447" fmla="*/ 451080 h 3153687"/>
                <a:gd name="connsiteX2448" fmla="*/ 141744 w 2763527"/>
                <a:gd name="connsiteY2448" fmla="*/ 446861 h 3153687"/>
                <a:gd name="connsiteX2449" fmla="*/ 141744 w 2763527"/>
                <a:gd name="connsiteY2449" fmla="*/ 445961 h 3153687"/>
                <a:gd name="connsiteX2450" fmla="*/ 141883 w 2763527"/>
                <a:gd name="connsiteY2450" fmla="*/ 442779 h 3153687"/>
                <a:gd name="connsiteX2451" fmla="*/ 141467 w 2763527"/>
                <a:gd name="connsiteY2451" fmla="*/ 438629 h 3153687"/>
                <a:gd name="connsiteX2452" fmla="*/ 140637 w 2763527"/>
                <a:gd name="connsiteY2452" fmla="*/ 435447 h 3153687"/>
                <a:gd name="connsiteX2453" fmla="*/ 139668 w 2763527"/>
                <a:gd name="connsiteY2453" fmla="*/ 432818 h 3153687"/>
                <a:gd name="connsiteX2454" fmla="*/ 134685 w 2763527"/>
                <a:gd name="connsiteY2454" fmla="*/ 422788 h 3153687"/>
                <a:gd name="connsiteX2455" fmla="*/ 133923 w 2763527"/>
                <a:gd name="connsiteY2455" fmla="*/ 420229 h 3153687"/>
                <a:gd name="connsiteX2456" fmla="*/ 133231 w 2763527"/>
                <a:gd name="connsiteY2456" fmla="*/ 418292 h 3153687"/>
                <a:gd name="connsiteX2457" fmla="*/ 134269 w 2763527"/>
                <a:gd name="connsiteY2457" fmla="*/ 417531 h 3153687"/>
                <a:gd name="connsiteX2458" fmla="*/ 139114 w 2763527"/>
                <a:gd name="connsiteY2458" fmla="*/ 401206 h 3153687"/>
                <a:gd name="connsiteX2459" fmla="*/ 126241 w 2763527"/>
                <a:gd name="connsiteY2459" fmla="*/ 392421 h 3153687"/>
                <a:gd name="connsiteX2460" fmla="*/ 124441 w 2763527"/>
                <a:gd name="connsiteY2460" fmla="*/ 392560 h 3153687"/>
                <a:gd name="connsiteX2461" fmla="*/ 120012 w 2763527"/>
                <a:gd name="connsiteY2461" fmla="*/ 393113 h 3153687"/>
                <a:gd name="connsiteX2462" fmla="*/ 111361 w 2763527"/>
                <a:gd name="connsiteY2462" fmla="*/ 397748 h 3153687"/>
                <a:gd name="connsiteX2463" fmla="*/ 108731 w 2763527"/>
                <a:gd name="connsiteY2463" fmla="*/ 400722 h 3153687"/>
                <a:gd name="connsiteX2464" fmla="*/ 104993 w 2763527"/>
                <a:gd name="connsiteY2464" fmla="*/ 393666 h 3153687"/>
                <a:gd name="connsiteX2465" fmla="*/ 100564 w 2763527"/>
                <a:gd name="connsiteY2465" fmla="*/ 387856 h 3153687"/>
                <a:gd name="connsiteX2466" fmla="*/ 98349 w 2763527"/>
                <a:gd name="connsiteY2466" fmla="*/ 386195 h 3153687"/>
                <a:gd name="connsiteX2467" fmla="*/ 89905 w 2763527"/>
                <a:gd name="connsiteY2467" fmla="*/ 383290 h 3153687"/>
                <a:gd name="connsiteX2468" fmla="*/ 88452 w 2763527"/>
                <a:gd name="connsiteY2468" fmla="*/ 383359 h 3153687"/>
                <a:gd name="connsiteX2469" fmla="*/ 86721 w 2763527"/>
                <a:gd name="connsiteY2469" fmla="*/ 383567 h 3153687"/>
                <a:gd name="connsiteX2470" fmla="*/ 80285 w 2763527"/>
                <a:gd name="connsiteY2470" fmla="*/ 385919 h 3153687"/>
                <a:gd name="connsiteX2471" fmla="*/ 79454 w 2763527"/>
                <a:gd name="connsiteY2471" fmla="*/ 386472 h 3153687"/>
                <a:gd name="connsiteX2472" fmla="*/ 79385 w 2763527"/>
                <a:gd name="connsiteY2472" fmla="*/ 386472 h 3153687"/>
                <a:gd name="connsiteX2473" fmla="*/ 78208 w 2763527"/>
                <a:gd name="connsiteY2473" fmla="*/ 386472 h 3153687"/>
                <a:gd name="connsiteX2474" fmla="*/ 77655 w 2763527"/>
                <a:gd name="connsiteY2474" fmla="*/ 385365 h 3153687"/>
                <a:gd name="connsiteX2475" fmla="*/ 68796 w 2763527"/>
                <a:gd name="connsiteY2475" fmla="*/ 378379 h 3153687"/>
                <a:gd name="connsiteX2476" fmla="*/ 61598 w 2763527"/>
                <a:gd name="connsiteY2476" fmla="*/ 373260 h 3153687"/>
                <a:gd name="connsiteX2477" fmla="*/ 61805 w 2763527"/>
                <a:gd name="connsiteY2477" fmla="*/ 372983 h 3153687"/>
                <a:gd name="connsiteX2478" fmla="*/ 63190 w 2763527"/>
                <a:gd name="connsiteY2478" fmla="*/ 361708 h 3153687"/>
                <a:gd name="connsiteX2479" fmla="*/ 64574 w 2763527"/>
                <a:gd name="connsiteY2479" fmla="*/ 360740 h 3153687"/>
                <a:gd name="connsiteX2480" fmla="*/ 67550 w 2763527"/>
                <a:gd name="connsiteY2480" fmla="*/ 360740 h 3153687"/>
                <a:gd name="connsiteX2481" fmla="*/ 77447 w 2763527"/>
                <a:gd name="connsiteY2481" fmla="*/ 356243 h 3153687"/>
                <a:gd name="connsiteX2482" fmla="*/ 77862 w 2763527"/>
                <a:gd name="connsiteY2482" fmla="*/ 355759 h 3153687"/>
                <a:gd name="connsiteX2483" fmla="*/ 80977 w 2763527"/>
                <a:gd name="connsiteY2483" fmla="*/ 350294 h 3153687"/>
                <a:gd name="connsiteX2484" fmla="*/ 83192 w 2763527"/>
                <a:gd name="connsiteY2484" fmla="*/ 346836 h 3153687"/>
                <a:gd name="connsiteX2485" fmla="*/ 83884 w 2763527"/>
                <a:gd name="connsiteY2485" fmla="*/ 345176 h 3153687"/>
                <a:gd name="connsiteX2486" fmla="*/ 84645 w 2763527"/>
                <a:gd name="connsiteY2486" fmla="*/ 342824 h 3153687"/>
                <a:gd name="connsiteX2487" fmla="*/ 88867 w 2763527"/>
                <a:gd name="connsiteY2487" fmla="*/ 343446 h 3153687"/>
                <a:gd name="connsiteX2488" fmla="*/ 95165 w 2763527"/>
                <a:gd name="connsiteY2488" fmla="*/ 341925 h 3153687"/>
                <a:gd name="connsiteX2489" fmla="*/ 97380 w 2763527"/>
                <a:gd name="connsiteY2489" fmla="*/ 342201 h 3153687"/>
                <a:gd name="connsiteX2490" fmla="*/ 98903 w 2763527"/>
                <a:gd name="connsiteY2490" fmla="*/ 342270 h 3153687"/>
                <a:gd name="connsiteX2491" fmla="*/ 101394 w 2763527"/>
                <a:gd name="connsiteY2491" fmla="*/ 342063 h 3153687"/>
                <a:gd name="connsiteX2492" fmla="*/ 104578 w 2763527"/>
                <a:gd name="connsiteY2492" fmla="*/ 341509 h 3153687"/>
                <a:gd name="connsiteX2493" fmla="*/ 108454 w 2763527"/>
                <a:gd name="connsiteY2493" fmla="*/ 340195 h 3153687"/>
                <a:gd name="connsiteX2494" fmla="*/ 111361 w 2763527"/>
                <a:gd name="connsiteY2494" fmla="*/ 338673 h 3153687"/>
                <a:gd name="connsiteX2495" fmla="*/ 113645 w 2763527"/>
                <a:gd name="connsiteY2495" fmla="*/ 337152 h 3153687"/>
                <a:gd name="connsiteX2496" fmla="*/ 118697 w 2763527"/>
                <a:gd name="connsiteY2496" fmla="*/ 333070 h 3153687"/>
                <a:gd name="connsiteX2497" fmla="*/ 120289 w 2763527"/>
                <a:gd name="connsiteY2497" fmla="*/ 331548 h 3153687"/>
                <a:gd name="connsiteX2498" fmla="*/ 122434 w 2763527"/>
                <a:gd name="connsiteY2498" fmla="*/ 329197 h 3153687"/>
                <a:gd name="connsiteX2499" fmla="*/ 123057 w 2763527"/>
                <a:gd name="connsiteY2499" fmla="*/ 328436 h 3153687"/>
                <a:gd name="connsiteX2500" fmla="*/ 123265 w 2763527"/>
                <a:gd name="connsiteY2500" fmla="*/ 328228 h 3153687"/>
                <a:gd name="connsiteX2501" fmla="*/ 123749 w 2763527"/>
                <a:gd name="connsiteY2501" fmla="*/ 328228 h 3153687"/>
                <a:gd name="connsiteX2502" fmla="*/ 125064 w 2763527"/>
                <a:gd name="connsiteY2502" fmla="*/ 328367 h 3153687"/>
                <a:gd name="connsiteX2503" fmla="*/ 126587 w 2763527"/>
                <a:gd name="connsiteY2503" fmla="*/ 328436 h 3153687"/>
                <a:gd name="connsiteX2504" fmla="*/ 126725 w 2763527"/>
                <a:gd name="connsiteY2504" fmla="*/ 328436 h 3153687"/>
                <a:gd name="connsiteX2505" fmla="*/ 129632 w 2763527"/>
                <a:gd name="connsiteY2505" fmla="*/ 328436 h 3153687"/>
                <a:gd name="connsiteX2506" fmla="*/ 131086 w 2763527"/>
                <a:gd name="connsiteY2506" fmla="*/ 328297 h 3153687"/>
                <a:gd name="connsiteX2507" fmla="*/ 137592 w 2763527"/>
                <a:gd name="connsiteY2507" fmla="*/ 327537 h 3153687"/>
                <a:gd name="connsiteX2508" fmla="*/ 140360 w 2763527"/>
                <a:gd name="connsiteY2508" fmla="*/ 326914 h 3153687"/>
                <a:gd name="connsiteX2509" fmla="*/ 147073 w 2763527"/>
                <a:gd name="connsiteY2509" fmla="*/ 324700 h 3153687"/>
                <a:gd name="connsiteX2510" fmla="*/ 151157 w 2763527"/>
                <a:gd name="connsiteY2510" fmla="*/ 322556 h 3153687"/>
                <a:gd name="connsiteX2511" fmla="*/ 156417 w 2763527"/>
                <a:gd name="connsiteY2511" fmla="*/ 318475 h 3153687"/>
                <a:gd name="connsiteX2512" fmla="*/ 161123 w 2763527"/>
                <a:gd name="connsiteY2512" fmla="*/ 311972 h 3153687"/>
                <a:gd name="connsiteX2513" fmla="*/ 163269 w 2763527"/>
                <a:gd name="connsiteY2513" fmla="*/ 305678 h 3153687"/>
                <a:gd name="connsiteX2514" fmla="*/ 163892 w 2763527"/>
                <a:gd name="connsiteY2514" fmla="*/ 299244 h 3153687"/>
                <a:gd name="connsiteX2515" fmla="*/ 163407 w 2763527"/>
                <a:gd name="connsiteY2515" fmla="*/ 295993 h 3153687"/>
                <a:gd name="connsiteX2516" fmla="*/ 162992 w 2763527"/>
                <a:gd name="connsiteY2516" fmla="*/ 294195 h 3153687"/>
                <a:gd name="connsiteX2517" fmla="*/ 160570 w 2763527"/>
                <a:gd name="connsiteY2517" fmla="*/ 285686 h 3153687"/>
                <a:gd name="connsiteX2518" fmla="*/ 160085 w 2763527"/>
                <a:gd name="connsiteY2518" fmla="*/ 284372 h 3153687"/>
                <a:gd name="connsiteX2519" fmla="*/ 158909 w 2763527"/>
                <a:gd name="connsiteY2519" fmla="*/ 281398 h 3153687"/>
                <a:gd name="connsiteX2520" fmla="*/ 158701 w 2763527"/>
                <a:gd name="connsiteY2520" fmla="*/ 280983 h 3153687"/>
                <a:gd name="connsiteX2521" fmla="*/ 162438 w 2763527"/>
                <a:gd name="connsiteY2521" fmla="*/ 270192 h 3153687"/>
                <a:gd name="connsiteX2522" fmla="*/ 161815 w 2763527"/>
                <a:gd name="connsiteY2522" fmla="*/ 263620 h 3153687"/>
                <a:gd name="connsiteX2523" fmla="*/ 159878 w 2763527"/>
                <a:gd name="connsiteY2523" fmla="*/ 257740 h 3153687"/>
                <a:gd name="connsiteX2524" fmla="*/ 158355 w 2763527"/>
                <a:gd name="connsiteY2524" fmla="*/ 255181 h 3153687"/>
                <a:gd name="connsiteX2525" fmla="*/ 155448 w 2763527"/>
                <a:gd name="connsiteY2525" fmla="*/ 251722 h 3153687"/>
                <a:gd name="connsiteX2526" fmla="*/ 153649 w 2763527"/>
                <a:gd name="connsiteY2526" fmla="*/ 250200 h 3153687"/>
                <a:gd name="connsiteX2527" fmla="*/ 147350 w 2763527"/>
                <a:gd name="connsiteY2527" fmla="*/ 247226 h 3153687"/>
                <a:gd name="connsiteX2528" fmla="*/ 145274 w 2763527"/>
                <a:gd name="connsiteY2528" fmla="*/ 246811 h 3153687"/>
                <a:gd name="connsiteX2529" fmla="*/ 142644 w 2763527"/>
                <a:gd name="connsiteY2529" fmla="*/ 246534 h 3153687"/>
                <a:gd name="connsiteX2530" fmla="*/ 138976 w 2763527"/>
                <a:gd name="connsiteY2530" fmla="*/ 247018 h 3153687"/>
                <a:gd name="connsiteX2531" fmla="*/ 136623 w 2763527"/>
                <a:gd name="connsiteY2531" fmla="*/ 247641 h 3153687"/>
                <a:gd name="connsiteX2532" fmla="*/ 132954 w 2763527"/>
                <a:gd name="connsiteY2532" fmla="*/ 249301 h 3153687"/>
                <a:gd name="connsiteX2533" fmla="*/ 131293 w 2763527"/>
                <a:gd name="connsiteY2533" fmla="*/ 250339 h 3153687"/>
                <a:gd name="connsiteX2534" fmla="*/ 130601 w 2763527"/>
                <a:gd name="connsiteY2534" fmla="*/ 250823 h 3153687"/>
                <a:gd name="connsiteX2535" fmla="*/ 130463 w 2763527"/>
                <a:gd name="connsiteY2535" fmla="*/ 250823 h 3153687"/>
                <a:gd name="connsiteX2536" fmla="*/ 129148 w 2763527"/>
                <a:gd name="connsiteY2536" fmla="*/ 250823 h 3153687"/>
                <a:gd name="connsiteX2537" fmla="*/ 127971 w 2763527"/>
                <a:gd name="connsiteY2537" fmla="*/ 250961 h 3153687"/>
                <a:gd name="connsiteX2538" fmla="*/ 122504 w 2763527"/>
                <a:gd name="connsiteY2538" fmla="*/ 252691 h 3153687"/>
                <a:gd name="connsiteX2539" fmla="*/ 121258 w 2763527"/>
                <a:gd name="connsiteY2539" fmla="*/ 253383 h 3153687"/>
                <a:gd name="connsiteX2540" fmla="*/ 120289 w 2763527"/>
                <a:gd name="connsiteY2540" fmla="*/ 253936 h 3153687"/>
                <a:gd name="connsiteX2541" fmla="*/ 115652 w 2763527"/>
                <a:gd name="connsiteY2541" fmla="*/ 257049 h 3153687"/>
                <a:gd name="connsiteX2542" fmla="*/ 113783 w 2763527"/>
                <a:gd name="connsiteY2542" fmla="*/ 258086 h 3153687"/>
                <a:gd name="connsiteX2543" fmla="*/ 112606 w 2763527"/>
                <a:gd name="connsiteY2543" fmla="*/ 258778 h 3153687"/>
                <a:gd name="connsiteX2544" fmla="*/ 110461 w 2763527"/>
                <a:gd name="connsiteY2544" fmla="*/ 260300 h 3153687"/>
                <a:gd name="connsiteX2545" fmla="*/ 109838 w 2763527"/>
                <a:gd name="connsiteY2545" fmla="*/ 260784 h 3153687"/>
                <a:gd name="connsiteX2546" fmla="*/ 103471 w 2763527"/>
                <a:gd name="connsiteY2546" fmla="*/ 258363 h 3153687"/>
                <a:gd name="connsiteX2547" fmla="*/ 100494 w 2763527"/>
                <a:gd name="connsiteY2547" fmla="*/ 258017 h 3153687"/>
                <a:gd name="connsiteX2548" fmla="*/ 98833 w 2763527"/>
                <a:gd name="connsiteY2548" fmla="*/ 257948 h 3153687"/>
                <a:gd name="connsiteX2549" fmla="*/ 91843 w 2763527"/>
                <a:gd name="connsiteY2549" fmla="*/ 259885 h 3153687"/>
                <a:gd name="connsiteX2550" fmla="*/ 91220 w 2763527"/>
                <a:gd name="connsiteY2550" fmla="*/ 259816 h 3153687"/>
                <a:gd name="connsiteX2551" fmla="*/ 84853 w 2763527"/>
                <a:gd name="connsiteY2551" fmla="*/ 259055 h 3153687"/>
                <a:gd name="connsiteX2552" fmla="*/ 83192 w 2763527"/>
                <a:gd name="connsiteY2552" fmla="*/ 258986 h 3153687"/>
                <a:gd name="connsiteX2553" fmla="*/ 81877 w 2763527"/>
                <a:gd name="connsiteY2553" fmla="*/ 258986 h 3153687"/>
                <a:gd name="connsiteX2554" fmla="*/ 75163 w 2763527"/>
                <a:gd name="connsiteY2554" fmla="*/ 259608 h 3153687"/>
                <a:gd name="connsiteX2555" fmla="*/ 72533 w 2763527"/>
                <a:gd name="connsiteY2555" fmla="*/ 260161 h 3153687"/>
                <a:gd name="connsiteX2556" fmla="*/ 67619 w 2763527"/>
                <a:gd name="connsiteY2556" fmla="*/ 261614 h 3153687"/>
                <a:gd name="connsiteX2557" fmla="*/ 66581 w 2763527"/>
                <a:gd name="connsiteY2557" fmla="*/ 261960 h 3153687"/>
                <a:gd name="connsiteX2558" fmla="*/ 62982 w 2763527"/>
                <a:gd name="connsiteY2558" fmla="*/ 263343 h 3153687"/>
                <a:gd name="connsiteX2559" fmla="*/ 61529 w 2763527"/>
                <a:gd name="connsiteY2559" fmla="*/ 263689 h 3153687"/>
                <a:gd name="connsiteX2560" fmla="*/ 59521 w 2763527"/>
                <a:gd name="connsiteY2560" fmla="*/ 263551 h 3153687"/>
                <a:gd name="connsiteX2561" fmla="*/ 46994 w 2763527"/>
                <a:gd name="connsiteY2561" fmla="*/ 261476 h 3153687"/>
                <a:gd name="connsiteX2562" fmla="*/ 46648 w 2763527"/>
                <a:gd name="connsiteY2562" fmla="*/ 261337 h 3153687"/>
                <a:gd name="connsiteX2563" fmla="*/ 46164 w 2763527"/>
                <a:gd name="connsiteY2563" fmla="*/ 257602 h 3153687"/>
                <a:gd name="connsiteX2564" fmla="*/ 51285 w 2763527"/>
                <a:gd name="connsiteY2564" fmla="*/ 252483 h 3153687"/>
                <a:gd name="connsiteX2565" fmla="*/ 48794 w 2763527"/>
                <a:gd name="connsiteY2565" fmla="*/ 235605 h 3153687"/>
                <a:gd name="connsiteX2566" fmla="*/ 46717 w 2763527"/>
                <a:gd name="connsiteY2566" fmla="*/ 233599 h 3153687"/>
                <a:gd name="connsiteX2567" fmla="*/ 41734 w 2763527"/>
                <a:gd name="connsiteY2567" fmla="*/ 230555 h 3153687"/>
                <a:gd name="connsiteX2568" fmla="*/ 38897 w 2763527"/>
                <a:gd name="connsiteY2568" fmla="*/ 229587 h 3153687"/>
                <a:gd name="connsiteX2569" fmla="*/ 36336 w 2763527"/>
                <a:gd name="connsiteY2569" fmla="*/ 228964 h 3153687"/>
                <a:gd name="connsiteX2570" fmla="*/ 29276 w 2763527"/>
                <a:gd name="connsiteY2570" fmla="*/ 227996 h 3153687"/>
                <a:gd name="connsiteX2571" fmla="*/ 29415 w 2763527"/>
                <a:gd name="connsiteY2571" fmla="*/ 227927 h 3153687"/>
                <a:gd name="connsiteX2572" fmla="*/ 31007 w 2763527"/>
                <a:gd name="connsiteY2572" fmla="*/ 226612 h 3153687"/>
                <a:gd name="connsiteX2573" fmla="*/ 32944 w 2763527"/>
                <a:gd name="connsiteY2573" fmla="*/ 224606 h 3153687"/>
                <a:gd name="connsiteX2574" fmla="*/ 34052 w 2763527"/>
                <a:gd name="connsiteY2574" fmla="*/ 223292 h 3153687"/>
                <a:gd name="connsiteX2575" fmla="*/ 34952 w 2763527"/>
                <a:gd name="connsiteY2575" fmla="*/ 222116 h 3153687"/>
                <a:gd name="connsiteX2576" fmla="*/ 35990 w 2763527"/>
                <a:gd name="connsiteY2576" fmla="*/ 220456 h 3153687"/>
                <a:gd name="connsiteX2577" fmla="*/ 37097 w 2763527"/>
                <a:gd name="connsiteY2577" fmla="*/ 219764 h 3153687"/>
                <a:gd name="connsiteX2578" fmla="*/ 39173 w 2763527"/>
                <a:gd name="connsiteY2578" fmla="*/ 220318 h 3153687"/>
                <a:gd name="connsiteX2579" fmla="*/ 40488 w 2763527"/>
                <a:gd name="connsiteY2579" fmla="*/ 220594 h 3153687"/>
                <a:gd name="connsiteX2580" fmla="*/ 43603 w 2763527"/>
                <a:gd name="connsiteY2580" fmla="*/ 221078 h 3153687"/>
                <a:gd name="connsiteX2581" fmla="*/ 45818 w 2763527"/>
                <a:gd name="connsiteY2581" fmla="*/ 221286 h 3153687"/>
                <a:gd name="connsiteX2582" fmla="*/ 47894 w 2763527"/>
                <a:gd name="connsiteY2582" fmla="*/ 221148 h 3153687"/>
                <a:gd name="connsiteX2583" fmla="*/ 50801 w 2763527"/>
                <a:gd name="connsiteY2583" fmla="*/ 220733 h 3153687"/>
                <a:gd name="connsiteX2584" fmla="*/ 58345 w 2763527"/>
                <a:gd name="connsiteY2584" fmla="*/ 216997 h 3153687"/>
                <a:gd name="connsiteX2585" fmla="*/ 60560 w 2763527"/>
                <a:gd name="connsiteY2585" fmla="*/ 214853 h 3153687"/>
                <a:gd name="connsiteX2586" fmla="*/ 64643 w 2763527"/>
                <a:gd name="connsiteY2586" fmla="*/ 206621 h 3153687"/>
                <a:gd name="connsiteX2587" fmla="*/ 65197 w 2763527"/>
                <a:gd name="connsiteY2587" fmla="*/ 206483 h 3153687"/>
                <a:gd name="connsiteX2588" fmla="*/ 67481 w 2763527"/>
                <a:gd name="connsiteY2588" fmla="*/ 205722 h 3153687"/>
                <a:gd name="connsiteX2589" fmla="*/ 69834 w 2763527"/>
                <a:gd name="connsiteY2589" fmla="*/ 204684 h 3153687"/>
                <a:gd name="connsiteX2590" fmla="*/ 73364 w 2763527"/>
                <a:gd name="connsiteY2590" fmla="*/ 212432 h 3153687"/>
                <a:gd name="connsiteX2591" fmla="*/ 75232 w 2763527"/>
                <a:gd name="connsiteY2591" fmla="*/ 214507 h 3153687"/>
                <a:gd name="connsiteX2592" fmla="*/ 77724 w 2763527"/>
                <a:gd name="connsiteY2592" fmla="*/ 216651 h 3153687"/>
                <a:gd name="connsiteX2593" fmla="*/ 82638 w 2763527"/>
                <a:gd name="connsiteY2593" fmla="*/ 219972 h 3153687"/>
                <a:gd name="connsiteX2594" fmla="*/ 89005 w 2763527"/>
                <a:gd name="connsiteY2594" fmla="*/ 222254 h 3153687"/>
                <a:gd name="connsiteX2595" fmla="*/ 94473 w 2763527"/>
                <a:gd name="connsiteY2595" fmla="*/ 222808 h 3153687"/>
                <a:gd name="connsiteX2596" fmla="*/ 95857 w 2763527"/>
                <a:gd name="connsiteY2596" fmla="*/ 222808 h 3153687"/>
                <a:gd name="connsiteX2597" fmla="*/ 97103 w 2763527"/>
                <a:gd name="connsiteY2597" fmla="*/ 222808 h 3153687"/>
                <a:gd name="connsiteX2598" fmla="*/ 102155 w 2763527"/>
                <a:gd name="connsiteY2598" fmla="*/ 222393 h 3153687"/>
                <a:gd name="connsiteX2599" fmla="*/ 104924 w 2763527"/>
                <a:gd name="connsiteY2599" fmla="*/ 222393 h 3153687"/>
                <a:gd name="connsiteX2600" fmla="*/ 105685 w 2763527"/>
                <a:gd name="connsiteY2600" fmla="*/ 222739 h 3153687"/>
                <a:gd name="connsiteX2601" fmla="*/ 108246 w 2763527"/>
                <a:gd name="connsiteY2601" fmla="*/ 223569 h 3153687"/>
                <a:gd name="connsiteX2602" fmla="*/ 109699 w 2763527"/>
                <a:gd name="connsiteY2602" fmla="*/ 223915 h 3153687"/>
                <a:gd name="connsiteX2603" fmla="*/ 112676 w 2763527"/>
                <a:gd name="connsiteY2603" fmla="*/ 224260 h 3153687"/>
                <a:gd name="connsiteX2604" fmla="*/ 113229 w 2763527"/>
                <a:gd name="connsiteY2604" fmla="*/ 224260 h 3153687"/>
                <a:gd name="connsiteX2605" fmla="*/ 114960 w 2763527"/>
                <a:gd name="connsiteY2605" fmla="*/ 224260 h 3153687"/>
                <a:gd name="connsiteX2606" fmla="*/ 116967 w 2763527"/>
                <a:gd name="connsiteY2606" fmla="*/ 223984 h 3153687"/>
                <a:gd name="connsiteX2607" fmla="*/ 119389 w 2763527"/>
                <a:gd name="connsiteY2607" fmla="*/ 223500 h 3153687"/>
                <a:gd name="connsiteX2608" fmla="*/ 122573 w 2763527"/>
                <a:gd name="connsiteY2608" fmla="*/ 224053 h 3153687"/>
                <a:gd name="connsiteX2609" fmla="*/ 124788 w 2763527"/>
                <a:gd name="connsiteY2609" fmla="*/ 224260 h 3153687"/>
                <a:gd name="connsiteX2610" fmla="*/ 124995 w 2763527"/>
                <a:gd name="connsiteY2610" fmla="*/ 224260 h 3153687"/>
                <a:gd name="connsiteX2611" fmla="*/ 127210 w 2763527"/>
                <a:gd name="connsiteY2611" fmla="*/ 224260 h 3153687"/>
                <a:gd name="connsiteX2612" fmla="*/ 133370 w 2763527"/>
                <a:gd name="connsiteY2612" fmla="*/ 222670 h 3153687"/>
                <a:gd name="connsiteX2613" fmla="*/ 135584 w 2763527"/>
                <a:gd name="connsiteY2613" fmla="*/ 221493 h 3153687"/>
                <a:gd name="connsiteX2614" fmla="*/ 140360 w 2763527"/>
                <a:gd name="connsiteY2614" fmla="*/ 217412 h 3153687"/>
                <a:gd name="connsiteX2615" fmla="*/ 140568 w 2763527"/>
                <a:gd name="connsiteY2615" fmla="*/ 217066 h 3153687"/>
                <a:gd name="connsiteX2616" fmla="*/ 144720 w 2763527"/>
                <a:gd name="connsiteY2616" fmla="*/ 217689 h 3153687"/>
                <a:gd name="connsiteX2617" fmla="*/ 151088 w 2763527"/>
                <a:gd name="connsiteY2617" fmla="*/ 216098 h 3153687"/>
                <a:gd name="connsiteX2618" fmla="*/ 157317 w 2763527"/>
                <a:gd name="connsiteY2618" fmla="*/ 209596 h 3153687"/>
                <a:gd name="connsiteX2619" fmla="*/ 159116 w 2763527"/>
                <a:gd name="connsiteY2619" fmla="*/ 209250 h 3153687"/>
                <a:gd name="connsiteX2620" fmla="*/ 161608 w 2763527"/>
                <a:gd name="connsiteY2620" fmla="*/ 208627 h 3153687"/>
                <a:gd name="connsiteX2621" fmla="*/ 164999 w 2763527"/>
                <a:gd name="connsiteY2621" fmla="*/ 207313 h 3153687"/>
                <a:gd name="connsiteX2622" fmla="*/ 167006 w 2763527"/>
                <a:gd name="connsiteY2622" fmla="*/ 206206 h 3153687"/>
                <a:gd name="connsiteX2623" fmla="*/ 171851 w 2763527"/>
                <a:gd name="connsiteY2623" fmla="*/ 201779 h 3153687"/>
                <a:gd name="connsiteX2624" fmla="*/ 173028 w 2763527"/>
                <a:gd name="connsiteY2624" fmla="*/ 200050 h 3153687"/>
                <a:gd name="connsiteX2625" fmla="*/ 175312 w 2763527"/>
                <a:gd name="connsiteY2625" fmla="*/ 193409 h 3153687"/>
                <a:gd name="connsiteX2626" fmla="*/ 175450 w 2763527"/>
                <a:gd name="connsiteY2626" fmla="*/ 191541 h 3153687"/>
                <a:gd name="connsiteX2627" fmla="*/ 174758 w 2763527"/>
                <a:gd name="connsiteY2627" fmla="*/ 186007 h 3153687"/>
                <a:gd name="connsiteX2628" fmla="*/ 174204 w 2763527"/>
                <a:gd name="connsiteY2628" fmla="*/ 184347 h 3153687"/>
                <a:gd name="connsiteX2629" fmla="*/ 172059 w 2763527"/>
                <a:gd name="connsiteY2629" fmla="*/ 180335 h 3153687"/>
                <a:gd name="connsiteX2630" fmla="*/ 170951 w 2763527"/>
                <a:gd name="connsiteY2630" fmla="*/ 178883 h 3153687"/>
                <a:gd name="connsiteX2631" fmla="*/ 167422 w 2763527"/>
                <a:gd name="connsiteY2631" fmla="*/ 175701 h 3153687"/>
                <a:gd name="connsiteX2632" fmla="*/ 165968 w 2763527"/>
                <a:gd name="connsiteY2632" fmla="*/ 174732 h 3153687"/>
                <a:gd name="connsiteX2633" fmla="*/ 160570 w 2763527"/>
                <a:gd name="connsiteY2633" fmla="*/ 172726 h 3153687"/>
                <a:gd name="connsiteX2634" fmla="*/ 159324 w 2763527"/>
                <a:gd name="connsiteY2634" fmla="*/ 172519 h 3153687"/>
                <a:gd name="connsiteX2635" fmla="*/ 157317 w 2763527"/>
                <a:gd name="connsiteY2635" fmla="*/ 172380 h 3153687"/>
                <a:gd name="connsiteX2636" fmla="*/ 155932 w 2763527"/>
                <a:gd name="connsiteY2636" fmla="*/ 172380 h 3153687"/>
                <a:gd name="connsiteX2637" fmla="*/ 155517 w 2763527"/>
                <a:gd name="connsiteY2637" fmla="*/ 172173 h 3153687"/>
                <a:gd name="connsiteX2638" fmla="*/ 152818 w 2763527"/>
                <a:gd name="connsiteY2638" fmla="*/ 171343 h 3153687"/>
                <a:gd name="connsiteX2639" fmla="*/ 151295 w 2763527"/>
                <a:gd name="connsiteY2639" fmla="*/ 170997 h 3153687"/>
                <a:gd name="connsiteX2640" fmla="*/ 150396 w 2763527"/>
                <a:gd name="connsiteY2640" fmla="*/ 170858 h 3153687"/>
                <a:gd name="connsiteX2641" fmla="*/ 149081 w 2763527"/>
                <a:gd name="connsiteY2641" fmla="*/ 170651 h 3153687"/>
                <a:gd name="connsiteX2642" fmla="*/ 147143 w 2763527"/>
                <a:gd name="connsiteY2642" fmla="*/ 170513 h 3153687"/>
                <a:gd name="connsiteX2643" fmla="*/ 146381 w 2763527"/>
                <a:gd name="connsiteY2643" fmla="*/ 170513 h 3153687"/>
                <a:gd name="connsiteX2644" fmla="*/ 146174 w 2763527"/>
                <a:gd name="connsiteY2644" fmla="*/ 169129 h 3153687"/>
                <a:gd name="connsiteX2645" fmla="*/ 137592 w 2763527"/>
                <a:gd name="connsiteY2645" fmla="*/ 159030 h 3153687"/>
                <a:gd name="connsiteX2646" fmla="*/ 133162 w 2763527"/>
                <a:gd name="connsiteY2646" fmla="*/ 157370 h 3153687"/>
                <a:gd name="connsiteX2647" fmla="*/ 128940 w 2763527"/>
                <a:gd name="connsiteY2647" fmla="*/ 156470 h 3153687"/>
                <a:gd name="connsiteX2648" fmla="*/ 124649 w 2763527"/>
                <a:gd name="connsiteY2648" fmla="*/ 156263 h 3153687"/>
                <a:gd name="connsiteX2649" fmla="*/ 116344 w 2763527"/>
                <a:gd name="connsiteY2649" fmla="*/ 153496 h 3153687"/>
                <a:gd name="connsiteX2650" fmla="*/ 110461 w 2763527"/>
                <a:gd name="connsiteY2650" fmla="*/ 154810 h 3153687"/>
                <a:gd name="connsiteX2651" fmla="*/ 107416 w 2763527"/>
                <a:gd name="connsiteY2651" fmla="*/ 156263 h 3153687"/>
                <a:gd name="connsiteX2652" fmla="*/ 104993 w 2763527"/>
                <a:gd name="connsiteY2652" fmla="*/ 156401 h 3153687"/>
                <a:gd name="connsiteX2653" fmla="*/ 101740 w 2763527"/>
                <a:gd name="connsiteY2653" fmla="*/ 155709 h 3153687"/>
                <a:gd name="connsiteX2654" fmla="*/ 100010 w 2763527"/>
                <a:gd name="connsiteY2654" fmla="*/ 154741 h 3153687"/>
                <a:gd name="connsiteX2655" fmla="*/ 98833 w 2763527"/>
                <a:gd name="connsiteY2655" fmla="*/ 153358 h 3153687"/>
                <a:gd name="connsiteX2656" fmla="*/ 94058 w 2763527"/>
                <a:gd name="connsiteY2656" fmla="*/ 144780 h 3153687"/>
                <a:gd name="connsiteX2657" fmla="*/ 91497 w 2763527"/>
                <a:gd name="connsiteY2657" fmla="*/ 141529 h 3153687"/>
                <a:gd name="connsiteX2658" fmla="*/ 87206 w 2763527"/>
                <a:gd name="connsiteY2658" fmla="*/ 137448 h 3153687"/>
                <a:gd name="connsiteX2659" fmla="*/ 84576 w 2763527"/>
                <a:gd name="connsiteY2659" fmla="*/ 135511 h 3153687"/>
                <a:gd name="connsiteX2660" fmla="*/ 64435 w 2763527"/>
                <a:gd name="connsiteY2660" fmla="*/ 123959 h 3153687"/>
                <a:gd name="connsiteX2661" fmla="*/ 62498 w 2763527"/>
                <a:gd name="connsiteY2661" fmla="*/ 123060 h 3153687"/>
                <a:gd name="connsiteX2662" fmla="*/ 60421 w 2763527"/>
                <a:gd name="connsiteY2662" fmla="*/ 122299 h 3153687"/>
                <a:gd name="connsiteX2663" fmla="*/ 67204 w 2763527"/>
                <a:gd name="connsiteY2663" fmla="*/ 122299 h 3153687"/>
                <a:gd name="connsiteX2664" fmla="*/ 69834 w 2763527"/>
                <a:gd name="connsiteY2664" fmla="*/ 122022 h 3153687"/>
                <a:gd name="connsiteX2665" fmla="*/ 84299 w 2763527"/>
                <a:gd name="connsiteY2665" fmla="*/ 119186 h 3153687"/>
                <a:gd name="connsiteX2666" fmla="*/ 87829 w 2763527"/>
                <a:gd name="connsiteY2666" fmla="*/ 118010 h 3153687"/>
                <a:gd name="connsiteX2667" fmla="*/ 100840 w 2763527"/>
                <a:gd name="connsiteY2667" fmla="*/ 111508 h 3153687"/>
                <a:gd name="connsiteX2668" fmla="*/ 103055 w 2763527"/>
                <a:gd name="connsiteY2668" fmla="*/ 110124 h 3153687"/>
                <a:gd name="connsiteX2669" fmla="*/ 106031 w 2763527"/>
                <a:gd name="connsiteY2669" fmla="*/ 107842 h 3153687"/>
                <a:gd name="connsiteX2670" fmla="*/ 107692 w 2763527"/>
                <a:gd name="connsiteY2670" fmla="*/ 106389 h 3153687"/>
                <a:gd name="connsiteX2671" fmla="*/ 109561 w 2763527"/>
                <a:gd name="connsiteY2671" fmla="*/ 104452 h 3153687"/>
                <a:gd name="connsiteX2672" fmla="*/ 111291 w 2763527"/>
                <a:gd name="connsiteY2672" fmla="*/ 102238 h 3153687"/>
                <a:gd name="connsiteX2673" fmla="*/ 112606 w 2763527"/>
                <a:gd name="connsiteY2673" fmla="*/ 100094 h 3153687"/>
                <a:gd name="connsiteX2674" fmla="*/ 113575 w 2763527"/>
                <a:gd name="connsiteY2674" fmla="*/ 98157 h 3153687"/>
                <a:gd name="connsiteX2675" fmla="*/ 114613 w 2763527"/>
                <a:gd name="connsiteY2675" fmla="*/ 95736 h 3153687"/>
                <a:gd name="connsiteX2676" fmla="*/ 115444 w 2763527"/>
                <a:gd name="connsiteY2676" fmla="*/ 94145 h 3153687"/>
                <a:gd name="connsiteX2677" fmla="*/ 116551 w 2763527"/>
                <a:gd name="connsiteY2677" fmla="*/ 92762 h 3153687"/>
                <a:gd name="connsiteX2678" fmla="*/ 127141 w 2763527"/>
                <a:gd name="connsiteY2678" fmla="*/ 82178 h 3153687"/>
                <a:gd name="connsiteX2679" fmla="*/ 128456 w 2763527"/>
                <a:gd name="connsiteY2679" fmla="*/ 81971 h 3153687"/>
                <a:gd name="connsiteX2680" fmla="*/ 130878 w 2763527"/>
                <a:gd name="connsiteY2680" fmla="*/ 81348 h 3153687"/>
                <a:gd name="connsiteX2681" fmla="*/ 137522 w 2763527"/>
                <a:gd name="connsiteY2681" fmla="*/ 78996 h 3153687"/>
                <a:gd name="connsiteX2682" fmla="*/ 146451 w 2763527"/>
                <a:gd name="connsiteY2682" fmla="*/ 77198 h 3153687"/>
                <a:gd name="connsiteX2683" fmla="*/ 147904 w 2763527"/>
                <a:gd name="connsiteY2683" fmla="*/ 76852 h 3153687"/>
                <a:gd name="connsiteX2684" fmla="*/ 151088 w 2763527"/>
                <a:gd name="connsiteY2684" fmla="*/ 75814 h 3153687"/>
                <a:gd name="connsiteX2685" fmla="*/ 154410 w 2763527"/>
                <a:gd name="connsiteY2685" fmla="*/ 74223 h 3153687"/>
                <a:gd name="connsiteX2686" fmla="*/ 156209 w 2763527"/>
                <a:gd name="connsiteY2686" fmla="*/ 73047 h 3153687"/>
                <a:gd name="connsiteX2687" fmla="*/ 161608 w 2763527"/>
                <a:gd name="connsiteY2687" fmla="*/ 75607 h 3153687"/>
                <a:gd name="connsiteX2688" fmla="*/ 169429 w 2763527"/>
                <a:gd name="connsiteY2688" fmla="*/ 78028 h 3153687"/>
                <a:gd name="connsiteX2689" fmla="*/ 172543 w 2763527"/>
                <a:gd name="connsiteY2689" fmla="*/ 77682 h 3153687"/>
                <a:gd name="connsiteX2690" fmla="*/ 182648 w 2763527"/>
                <a:gd name="connsiteY2690" fmla="*/ 68274 h 3153687"/>
                <a:gd name="connsiteX2691" fmla="*/ 192753 w 2763527"/>
                <a:gd name="connsiteY2691" fmla="*/ 58244 h 3153687"/>
                <a:gd name="connsiteX2692" fmla="*/ 202096 w 2763527"/>
                <a:gd name="connsiteY2692" fmla="*/ 56930 h 3153687"/>
                <a:gd name="connsiteX2693" fmla="*/ 207564 w 2763527"/>
                <a:gd name="connsiteY2693" fmla="*/ 56791 h 3153687"/>
                <a:gd name="connsiteX2694" fmla="*/ 209571 w 2763527"/>
                <a:gd name="connsiteY2694" fmla="*/ 56584 h 3153687"/>
                <a:gd name="connsiteX2695" fmla="*/ 212616 w 2763527"/>
                <a:gd name="connsiteY2695" fmla="*/ 56031 h 3153687"/>
                <a:gd name="connsiteX2696" fmla="*/ 215108 w 2763527"/>
                <a:gd name="connsiteY2696" fmla="*/ 55339 h 3153687"/>
                <a:gd name="connsiteX2697" fmla="*/ 218084 w 2763527"/>
                <a:gd name="connsiteY2697" fmla="*/ 54232 h 3153687"/>
                <a:gd name="connsiteX2698" fmla="*/ 219468 w 2763527"/>
                <a:gd name="connsiteY2698" fmla="*/ 53610 h 3153687"/>
                <a:gd name="connsiteX2699" fmla="*/ 222444 w 2763527"/>
                <a:gd name="connsiteY2699" fmla="*/ 52088 h 3153687"/>
                <a:gd name="connsiteX2700" fmla="*/ 223552 w 2763527"/>
                <a:gd name="connsiteY2700" fmla="*/ 51465 h 3153687"/>
                <a:gd name="connsiteX2701" fmla="*/ 229089 w 2763527"/>
                <a:gd name="connsiteY2701" fmla="*/ 48006 h 3153687"/>
                <a:gd name="connsiteX2702" fmla="*/ 231165 w 2763527"/>
                <a:gd name="connsiteY2702" fmla="*/ 46346 h 3153687"/>
                <a:gd name="connsiteX2703" fmla="*/ 233380 w 2763527"/>
                <a:gd name="connsiteY2703" fmla="*/ 44271 h 3153687"/>
                <a:gd name="connsiteX2704" fmla="*/ 365434 w 2763527"/>
                <a:gd name="connsiteY2704" fmla="*/ 410199 h 3153687"/>
                <a:gd name="connsiteX2705" fmla="*/ 365988 w 2763527"/>
                <a:gd name="connsiteY2705" fmla="*/ 410475 h 3153687"/>
                <a:gd name="connsiteX2706" fmla="*/ 371456 w 2763527"/>
                <a:gd name="connsiteY2706" fmla="*/ 411720 h 3153687"/>
                <a:gd name="connsiteX2707" fmla="*/ 373117 w 2763527"/>
                <a:gd name="connsiteY2707" fmla="*/ 411720 h 3153687"/>
                <a:gd name="connsiteX2708" fmla="*/ 373394 w 2763527"/>
                <a:gd name="connsiteY2708" fmla="*/ 411720 h 3153687"/>
                <a:gd name="connsiteX2709" fmla="*/ 376370 w 2763527"/>
                <a:gd name="connsiteY2709" fmla="*/ 411375 h 3153687"/>
                <a:gd name="connsiteX2710" fmla="*/ 378723 w 2763527"/>
                <a:gd name="connsiteY2710" fmla="*/ 410890 h 3153687"/>
                <a:gd name="connsiteX2711" fmla="*/ 379761 w 2763527"/>
                <a:gd name="connsiteY2711" fmla="*/ 411029 h 3153687"/>
                <a:gd name="connsiteX2712" fmla="*/ 383291 w 2763527"/>
                <a:gd name="connsiteY2712" fmla="*/ 411928 h 3153687"/>
                <a:gd name="connsiteX2713" fmla="*/ 374570 w 2763527"/>
                <a:gd name="connsiteY2713" fmla="*/ 418638 h 3153687"/>
                <a:gd name="connsiteX2714" fmla="*/ 369033 w 2763527"/>
                <a:gd name="connsiteY2714" fmla="*/ 422927 h 3153687"/>
                <a:gd name="connsiteX2715" fmla="*/ 363150 w 2763527"/>
                <a:gd name="connsiteY2715" fmla="*/ 427077 h 3153687"/>
                <a:gd name="connsiteX2716" fmla="*/ 363012 w 2763527"/>
                <a:gd name="connsiteY2716" fmla="*/ 427215 h 3153687"/>
                <a:gd name="connsiteX2717" fmla="*/ 358306 w 2763527"/>
                <a:gd name="connsiteY2717" fmla="*/ 423549 h 3153687"/>
                <a:gd name="connsiteX2718" fmla="*/ 358790 w 2763527"/>
                <a:gd name="connsiteY2718" fmla="*/ 422166 h 3153687"/>
                <a:gd name="connsiteX2719" fmla="*/ 359621 w 2763527"/>
                <a:gd name="connsiteY2719" fmla="*/ 418292 h 3153687"/>
                <a:gd name="connsiteX2720" fmla="*/ 359828 w 2763527"/>
                <a:gd name="connsiteY2720" fmla="*/ 415041 h 3153687"/>
                <a:gd name="connsiteX2721" fmla="*/ 359828 w 2763527"/>
                <a:gd name="connsiteY2721" fmla="*/ 413519 h 3153687"/>
                <a:gd name="connsiteX2722" fmla="*/ 359828 w 2763527"/>
                <a:gd name="connsiteY2722" fmla="*/ 413381 h 3153687"/>
                <a:gd name="connsiteX2723" fmla="*/ 360382 w 2763527"/>
                <a:gd name="connsiteY2723" fmla="*/ 413104 h 3153687"/>
                <a:gd name="connsiteX2724" fmla="*/ 362527 w 2763527"/>
                <a:gd name="connsiteY2724" fmla="*/ 411928 h 3153687"/>
                <a:gd name="connsiteX2725" fmla="*/ 365296 w 2763527"/>
                <a:gd name="connsiteY2725" fmla="*/ 410060 h 3153687"/>
                <a:gd name="connsiteX2726" fmla="*/ 2257249 w 2763527"/>
                <a:gd name="connsiteY2726" fmla="*/ 587905 h 3153687"/>
                <a:gd name="connsiteX2727" fmla="*/ 2257387 w 2763527"/>
                <a:gd name="connsiteY2727" fmla="*/ 588044 h 3153687"/>
                <a:gd name="connsiteX2728" fmla="*/ 2258149 w 2763527"/>
                <a:gd name="connsiteY2728" fmla="*/ 588874 h 3153687"/>
                <a:gd name="connsiteX2729" fmla="*/ 2256211 w 2763527"/>
                <a:gd name="connsiteY2729" fmla="*/ 589704 h 3153687"/>
                <a:gd name="connsiteX2730" fmla="*/ 2255104 w 2763527"/>
                <a:gd name="connsiteY2730" fmla="*/ 590257 h 3153687"/>
                <a:gd name="connsiteX2731" fmla="*/ 2252958 w 2763527"/>
                <a:gd name="connsiteY2731" fmla="*/ 591433 h 3153687"/>
                <a:gd name="connsiteX2732" fmla="*/ 2255380 w 2763527"/>
                <a:gd name="connsiteY2732" fmla="*/ 589496 h 3153687"/>
                <a:gd name="connsiteX2733" fmla="*/ 2256142 w 2763527"/>
                <a:gd name="connsiteY2733" fmla="*/ 588735 h 3153687"/>
                <a:gd name="connsiteX2734" fmla="*/ 2257249 w 2763527"/>
                <a:gd name="connsiteY2734" fmla="*/ 587975 h 3153687"/>
                <a:gd name="connsiteX2735" fmla="*/ 2251228 w 2763527"/>
                <a:gd name="connsiteY2735" fmla="*/ 592471 h 3153687"/>
                <a:gd name="connsiteX2736" fmla="*/ 2250328 w 2763527"/>
                <a:gd name="connsiteY2736" fmla="*/ 592955 h 3153687"/>
                <a:gd name="connsiteX2737" fmla="*/ 2249982 w 2763527"/>
                <a:gd name="connsiteY2737" fmla="*/ 593093 h 3153687"/>
                <a:gd name="connsiteX2738" fmla="*/ 2249497 w 2763527"/>
                <a:gd name="connsiteY2738" fmla="*/ 593093 h 3153687"/>
                <a:gd name="connsiteX2739" fmla="*/ 2251159 w 2763527"/>
                <a:gd name="connsiteY2739" fmla="*/ 592471 h 3153687"/>
                <a:gd name="connsiteX2740" fmla="*/ 2015564 w 2763527"/>
                <a:gd name="connsiteY2740" fmla="*/ 827453 h 3153687"/>
                <a:gd name="connsiteX2741" fmla="*/ 2015287 w 2763527"/>
                <a:gd name="connsiteY2741" fmla="*/ 828906 h 3153687"/>
                <a:gd name="connsiteX2742" fmla="*/ 2014595 w 2763527"/>
                <a:gd name="connsiteY2742" fmla="*/ 834301 h 3153687"/>
                <a:gd name="connsiteX2743" fmla="*/ 2012242 w 2763527"/>
                <a:gd name="connsiteY2743" fmla="*/ 837137 h 3153687"/>
                <a:gd name="connsiteX2744" fmla="*/ 2009958 w 2763527"/>
                <a:gd name="connsiteY2744" fmla="*/ 841149 h 3153687"/>
                <a:gd name="connsiteX2745" fmla="*/ 2009820 w 2763527"/>
                <a:gd name="connsiteY2745" fmla="*/ 841149 h 3153687"/>
                <a:gd name="connsiteX2746" fmla="*/ 2008574 w 2763527"/>
                <a:gd name="connsiteY2746" fmla="*/ 841565 h 3153687"/>
                <a:gd name="connsiteX2747" fmla="*/ 2003106 w 2763527"/>
                <a:gd name="connsiteY2747" fmla="*/ 845092 h 3153687"/>
                <a:gd name="connsiteX2748" fmla="*/ 1994662 w 2763527"/>
                <a:gd name="connsiteY2748" fmla="*/ 849381 h 3153687"/>
                <a:gd name="connsiteX2749" fmla="*/ 1977429 w 2763527"/>
                <a:gd name="connsiteY2749" fmla="*/ 849381 h 3153687"/>
                <a:gd name="connsiteX2750" fmla="*/ 1978190 w 2763527"/>
                <a:gd name="connsiteY2750" fmla="*/ 847721 h 3153687"/>
                <a:gd name="connsiteX2751" fmla="*/ 1978744 w 2763527"/>
                <a:gd name="connsiteY2751" fmla="*/ 846753 h 3153687"/>
                <a:gd name="connsiteX2752" fmla="*/ 1979505 w 2763527"/>
                <a:gd name="connsiteY2752" fmla="*/ 845853 h 3153687"/>
                <a:gd name="connsiteX2753" fmla="*/ 1980128 w 2763527"/>
                <a:gd name="connsiteY2753" fmla="*/ 845369 h 3153687"/>
                <a:gd name="connsiteX2754" fmla="*/ 1985250 w 2763527"/>
                <a:gd name="connsiteY2754" fmla="*/ 842395 h 3153687"/>
                <a:gd name="connsiteX2755" fmla="*/ 1986219 w 2763527"/>
                <a:gd name="connsiteY2755" fmla="*/ 841772 h 3153687"/>
                <a:gd name="connsiteX2756" fmla="*/ 1995977 w 2763527"/>
                <a:gd name="connsiteY2756" fmla="*/ 834855 h 3153687"/>
                <a:gd name="connsiteX2757" fmla="*/ 1999369 w 2763527"/>
                <a:gd name="connsiteY2757" fmla="*/ 832918 h 3153687"/>
                <a:gd name="connsiteX2758" fmla="*/ 2015633 w 2763527"/>
                <a:gd name="connsiteY2758" fmla="*/ 827315 h 3153687"/>
                <a:gd name="connsiteX2759" fmla="*/ 1132293 w 2763527"/>
                <a:gd name="connsiteY2759" fmla="*/ 1274314 h 3153687"/>
                <a:gd name="connsiteX2760" fmla="*/ 1132500 w 2763527"/>
                <a:gd name="connsiteY2760" fmla="*/ 1274521 h 3153687"/>
                <a:gd name="connsiteX2761" fmla="*/ 1134092 w 2763527"/>
                <a:gd name="connsiteY2761" fmla="*/ 1281162 h 3153687"/>
                <a:gd name="connsiteX2762" fmla="*/ 1135200 w 2763527"/>
                <a:gd name="connsiteY2762" fmla="*/ 1284205 h 3153687"/>
                <a:gd name="connsiteX2763" fmla="*/ 1136030 w 2763527"/>
                <a:gd name="connsiteY2763" fmla="*/ 1285935 h 3153687"/>
                <a:gd name="connsiteX2764" fmla="*/ 1136030 w 2763527"/>
                <a:gd name="connsiteY2764" fmla="*/ 1285935 h 3153687"/>
                <a:gd name="connsiteX2765" fmla="*/ 1132846 w 2763527"/>
                <a:gd name="connsiteY2765" fmla="*/ 1286972 h 3153687"/>
                <a:gd name="connsiteX2766" fmla="*/ 1131739 w 2763527"/>
                <a:gd name="connsiteY2766" fmla="*/ 1275559 h 3153687"/>
                <a:gd name="connsiteX2767" fmla="*/ 1131877 w 2763527"/>
                <a:gd name="connsiteY2767" fmla="*/ 1275282 h 3153687"/>
                <a:gd name="connsiteX2768" fmla="*/ 1132223 w 2763527"/>
                <a:gd name="connsiteY2768" fmla="*/ 1274383 h 3153687"/>
                <a:gd name="connsiteX2769" fmla="*/ 1132223 w 2763527"/>
                <a:gd name="connsiteY2769" fmla="*/ 1274383 h 3153687"/>
                <a:gd name="connsiteX2770" fmla="*/ 1982204 w 2763527"/>
                <a:gd name="connsiteY2770" fmla="*/ 1649511 h 3153687"/>
                <a:gd name="connsiteX2771" fmla="*/ 1982619 w 2763527"/>
                <a:gd name="connsiteY2771" fmla="*/ 1650410 h 3153687"/>
                <a:gd name="connsiteX2772" fmla="*/ 1984557 w 2763527"/>
                <a:gd name="connsiteY2772" fmla="*/ 1653522 h 3153687"/>
                <a:gd name="connsiteX2773" fmla="*/ 1985250 w 2763527"/>
                <a:gd name="connsiteY2773" fmla="*/ 1654353 h 3153687"/>
                <a:gd name="connsiteX2774" fmla="*/ 1985734 w 2763527"/>
                <a:gd name="connsiteY2774" fmla="*/ 1656151 h 3153687"/>
                <a:gd name="connsiteX2775" fmla="*/ 1986149 w 2763527"/>
                <a:gd name="connsiteY2775" fmla="*/ 1657396 h 3153687"/>
                <a:gd name="connsiteX2776" fmla="*/ 1985180 w 2763527"/>
                <a:gd name="connsiteY2776" fmla="*/ 1658572 h 3153687"/>
                <a:gd name="connsiteX2777" fmla="*/ 1984557 w 2763527"/>
                <a:gd name="connsiteY2777" fmla="*/ 1659402 h 3153687"/>
                <a:gd name="connsiteX2778" fmla="*/ 1981858 w 2763527"/>
                <a:gd name="connsiteY2778" fmla="*/ 1663345 h 3153687"/>
                <a:gd name="connsiteX2779" fmla="*/ 1980405 w 2763527"/>
                <a:gd name="connsiteY2779" fmla="*/ 1666112 h 3153687"/>
                <a:gd name="connsiteX2780" fmla="*/ 1979021 w 2763527"/>
                <a:gd name="connsiteY2780" fmla="*/ 1669571 h 3153687"/>
                <a:gd name="connsiteX2781" fmla="*/ 1978121 w 2763527"/>
                <a:gd name="connsiteY2781" fmla="*/ 1675935 h 3153687"/>
                <a:gd name="connsiteX2782" fmla="*/ 1978467 w 2763527"/>
                <a:gd name="connsiteY2782" fmla="*/ 1679463 h 3153687"/>
                <a:gd name="connsiteX2783" fmla="*/ 1980266 w 2763527"/>
                <a:gd name="connsiteY2783" fmla="*/ 1685135 h 3153687"/>
                <a:gd name="connsiteX2784" fmla="*/ 1982689 w 2763527"/>
                <a:gd name="connsiteY2784" fmla="*/ 1689285 h 3153687"/>
                <a:gd name="connsiteX2785" fmla="*/ 1984419 w 2763527"/>
                <a:gd name="connsiteY2785" fmla="*/ 1691637 h 3153687"/>
                <a:gd name="connsiteX2786" fmla="*/ 1984765 w 2763527"/>
                <a:gd name="connsiteY2786" fmla="*/ 1692675 h 3153687"/>
                <a:gd name="connsiteX2787" fmla="*/ 1985180 w 2763527"/>
                <a:gd name="connsiteY2787" fmla="*/ 1693712 h 3153687"/>
                <a:gd name="connsiteX2788" fmla="*/ 1986634 w 2763527"/>
                <a:gd name="connsiteY2788" fmla="*/ 1696410 h 3153687"/>
                <a:gd name="connsiteX2789" fmla="*/ 1987741 w 2763527"/>
                <a:gd name="connsiteY2789" fmla="*/ 1698001 h 3153687"/>
                <a:gd name="connsiteX2790" fmla="*/ 1990371 w 2763527"/>
                <a:gd name="connsiteY2790" fmla="*/ 1700837 h 3153687"/>
                <a:gd name="connsiteX2791" fmla="*/ 1991409 w 2763527"/>
                <a:gd name="connsiteY2791" fmla="*/ 1701667 h 3153687"/>
                <a:gd name="connsiteX2792" fmla="*/ 1996531 w 2763527"/>
                <a:gd name="connsiteY2792" fmla="*/ 1704365 h 3153687"/>
                <a:gd name="connsiteX2793" fmla="*/ 1997846 w 2763527"/>
                <a:gd name="connsiteY2793" fmla="*/ 1704711 h 3153687"/>
                <a:gd name="connsiteX2794" fmla="*/ 2001583 w 2763527"/>
                <a:gd name="connsiteY2794" fmla="*/ 1705195 h 3153687"/>
                <a:gd name="connsiteX2795" fmla="*/ 2002068 w 2763527"/>
                <a:gd name="connsiteY2795" fmla="*/ 1705195 h 3153687"/>
                <a:gd name="connsiteX2796" fmla="*/ 2004075 w 2763527"/>
                <a:gd name="connsiteY2796" fmla="*/ 1705195 h 3153687"/>
                <a:gd name="connsiteX2797" fmla="*/ 2008020 w 2763527"/>
                <a:gd name="connsiteY2797" fmla="*/ 1704434 h 3153687"/>
                <a:gd name="connsiteX2798" fmla="*/ 2012242 w 2763527"/>
                <a:gd name="connsiteY2798" fmla="*/ 1702982 h 3153687"/>
                <a:gd name="connsiteX2799" fmla="*/ 2017779 w 2763527"/>
                <a:gd name="connsiteY2799" fmla="*/ 1699523 h 3153687"/>
                <a:gd name="connsiteX2800" fmla="*/ 2020824 w 2763527"/>
                <a:gd name="connsiteY2800" fmla="*/ 1696341 h 3153687"/>
                <a:gd name="connsiteX2801" fmla="*/ 2023662 w 2763527"/>
                <a:gd name="connsiteY2801" fmla="*/ 1692052 h 3153687"/>
                <a:gd name="connsiteX2802" fmla="*/ 2025392 w 2763527"/>
                <a:gd name="connsiteY2802" fmla="*/ 1687902 h 3153687"/>
                <a:gd name="connsiteX2803" fmla="*/ 2026430 w 2763527"/>
                <a:gd name="connsiteY2803" fmla="*/ 1683198 h 3153687"/>
                <a:gd name="connsiteX2804" fmla="*/ 2026638 w 2763527"/>
                <a:gd name="connsiteY2804" fmla="*/ 1678771 h 3153687"/>
                <a:gd name="connsiteX2805" fmla="*/ 2026084 w 2763527"/>
                <a:gd name="connsiteY2805" fmla="*/ 1674205 h 3153687"/>
                <a:gd name="connsiteX2806" fmla="*/ 2024977 w 2763527"/>
                <a:gd name="connsiteY2806" fmla="*/ 1670608 h 3153687"/>
                <a:gd name="connsiteX2807" fmla="*/ 2023731 w 2763527"/>
                <a:gd name="connsiteY2807" fmla="*/ 1667703 h 3153687"/>
                <a:gd name="connsiteX2808" fmla="*/ 2021862 w 2763527"/>
                <a:gd name="connsiteY2808" fmla="*/ 1664521 h 3153687"/>
                <a:gd name="connsiteX2809" fmla="*/ 2021239 w 2763527"/>
                <a:gd name="connsiteY2809" fmla="*/ 1663553 h 3153687"/>
                <a:gd name="connsiteX2810" fmla="*/ 2019371 w 2763527"/>
                <a:gd name="connsiteY2810" fmla="*/ 1660855 h 3153687"/>
                <a:gd name="connsiteX2811" fmla="*/ 2022831 w 2763527"/>
                <a:gd name="connsiteY2811" fmla="*/ 1659472 h 3153687"/>
                <a:gd name="connsiteX2812" fmla="*/ 2030929 w 2763527"/>
                <a:gd name="connsiteY2812" fmla="*/ 1657258 h 3153687"/>
                <a:gd name="connsiteX2813" fmla="*/ 2033421 w 2763527"/>
                <a:gd name="connsiteY2813" fmla="*/ 1656290 h 3153687"/>
                <a:gd name="connsiteX2814" fmla="*/ 2035497 w 2763527"/>
                <a:gd name="connsiteY2814" fmla="*/ 1655252 h 3153687"/>
                <a:gd name="connsiteX2815" fmla="*/ 2036950 w 2763527"/>
                <a:gd name="connsiteY2815" fmla="*/ 1654422 h 3153687"/>
                <a:gd name="connsiteX2816" fmla="*/ 2037435 w 2763527"/>
                <a:gd name="connsiteY2816" fmla="*/ 1654422 h 3153687"/>
                <a:gd name="connsiteX2817" fmla="*/ 2038473 w 2763527"/>
                <a:gd name="connsiteY2817" fmla="*/ 1654422 h 3153687"/>
                <a:gd name="connsiteX2818" fmla="*/ 2039926 w 2763527"/>
                <a:gd name="connsiteY2818" fmla="*/ 1654284 h 3153687"/>
                <a:gd name="connsiteX2819" fmla="*/ 2042695 w 2763527"/>
                <a:gd name="connsiteY2819" fmla="*/ 1653799 h 3153687"/>
                <a:gd name="connsiteX2820" fmla="*/ 2044287 w 2763527"/>
                <a:gd name="connsiteY2820" fmla="*/ 1653868 h 3153687"/>
                <a:gd name="connsiteX2821" fmla="*/ 2044633 w 2763527"/>
                <a:gd name="connsiteY2821" fmla="*/ 1653868 h 3153687"/>
                <a:gd name="connsiteX2822" fmla="*/ 2050515 w 2763527"/>
                <a:gd name="connsiteY2822" fmla="*/ 1653730 h 3153687"/>
                <a:gd name="connsiteX2823" fmla="*/ 2052454 w 2763527"/>
                <a:gd name="connsiteY2823" fmla="*/ 1654076 h 3153687"/>
                <a:gd name="connsiteX2824" fmla="*/ 2055222 w 2763527"/>
                <a:gd name="connsiteY2824" fmla="*/ 1654975 h 3153687"/>
                <a:gd name="connsiteX2825" fmla="*/ 2055914 w 2763527"/>
                <a:gd name="connsiteY2825" fmla="*/ 1655321 h 3153687"/>
                <a:gd name="connsiteX2826" fmla="*/ 2055914 w 2763527"/>
                <a:gd name="connsiteY2826" fmla="*/ 1655598 h 3153687"/>
                <a:gd name="connsiteX2827" fmla="*/ 2056122 w 2763527"/>
                <a:gd name="connsiteY2827" fmla="*/ 1656912 h 3153687"/>
                <a:gd name="connsiteX2828" fmla="*/ 2056745 w 2763527"/>
                <a:gd name="connsiteY2828" fmla="*/ 1660440 h 3153687"/>
                <a:gd name="connsiteX2829" fmla="*/ 2059790 w 2763527"/>
                <a:gd name="connsiteY2829" fmla="*/ 1666873 h 3153687"/>
                <a:gd name="connsiteX2830" fmla="*/ 2062212 w 2763527"/>
                <a:gd name="connsiteY2830" fmla="*/ 1669778 h 3153687"/>
                <a:gd name="connsiteX2831" fmla="*/ 2068995 w 2763527"/>
                <a:gd name="connsiteY2831" fmla="*/ 1674136 h 3153687"/>
                <a:gd name="connsiteX2832" fmla="*/ 2072801 w 2763527"/>
                <a:gd name="connsiteY2832" fmla="*/ 1675243 h 3153687"/>
                <a:gd name="connsiteX2833" fmla="*/ 2076539 w 2763527"/>
                <a:gd name="connsiteY2833" fmla="*/ 1675796 h 3153687"/>
                <a:gd name="connsiteX2834" fmla="*/ 2077369 w 2763527"/>
                <a:gd name="connsiteY2834" fmla="*/ 1675796 h 3153687"/>
                <a:gd name="connsiteX2835" fmla="*/ 2082145 w 2763527"/>
                <a:gd name="connsiteY2835" fmla="*/ 1675520 h 3153687"/>
                <a:gd name="connsiteX2836" fmla="*/ 2083391 w 2763527"/>
                <a:gd name="connsiteY2836" fmla="*/ 1675381 h 3153687"/>
                <a:gd name="connsiteX2837" fmla="*/ 2100763 w 2763527"/>
                <a:gd name="connsiteY2837" fmla="*/ 1672753 h 3153687"/>
                <a:gd name="connsiteX2838" fmla="*/ 2107199 w 2763527"/>
                <a:gd name="connsiteY2838" fmla="*/ 1672407 h 3153687"/>
                <a:gd name="connsiteX2839" fmla="*/ 2108861 w 2763527"/>
                <a:gd name="connsiteY2839" fmla="*/ 1674205 h 3153687"/>
                <a:gd name="connsiteX2840" fmla="*/ 2110176 w 2763527"/>
                <a:gd name="connsiteY2840" fmla="*/ 1675381 h 3153687"/>
                <a:gd name="connsiteX2841" fmla="*/ 2113013 w 2763527"/>
                <a:gd name="connsiteY2841" fmla="*/ 1677318 h 3153687"/>
                <a:gd name="connsiteX2842" fmla="*/ 2116266 w 2763527"/>
                <a:gd name="connsiteY2842" fmla="*/ 1678978 h 3153687"/>
                <a:gd name="connsiteX2843" fmla="*/ 2117996 w 2763527"/>
                <a:gd name="connsiteY2843" fmla="*/ 1679739 h 3153687"/>
                <a:gd name="connsiteX2844" fmla="*/ 2121872 w 2763527"/>
                <a:gd name="connsiteY2844" fmla="*/ 1681123 h 3153687"/>
                <a:gd name="connsiteX2845" fmla="*/ 2122772 w 2763527"/>
                <a:gd name="connsiteY2845" fmla="*/ 1681399 h 3153687"/>
                <a:gd name="connsiteX2846" fmla="*/ 2126856 w 2763527"/>
                <a:gd name="connsiteY2846" fmla="*/ 1682506 h 3153687"/>
                <a:gd name="connsiteX2847" fmla="*/ 2128309 w 2763527"/>
                <a:gd name="connsiteY2847" fmla="*/ 1682852 h 3153687"/>
                <a:gd name="connsiteX2848" fmla="*/ 2132115 w 2763527"/>
                <a:gd name="connsiteY2848" fmla="*/ 1683475 h 3153687"/>
                <a:gd name="connsiteX2849" fmla="*/ 2134330 w 2763527"/>
                <a:gd name="connsiteY2849" fmla="*/ 1683682 h 3153687"/>
                <a:gd name="connsiteX2850" fmla="*/ 2134538 w 2763527"/>
                <a:gd name="connsiteY2850" fmla="*/ 1683682 h 3153687"/>
                <a:gd name="connsiteX2851" fmla="*/ 2138829 w 2763527"/>
                <a:gd name="connsiteY2851" fmla="*/ 1683682 h 3153687"/>
                <a:gd name="connsiteX2852" fmla="*/ 2142151 w 2763527"/>
                <a:gd name="connsiteY2852" fmla="*/ 1683129 h 3153687"/>
                <a:gd name="connsiteX2853" fmla="*/ 2145958 w 2763527"/>
                <a:gd name="connsiteY2853" fmla="*/ 1682091 h 3153687"/>
                <a:gd name="connsiteX2854" fmla="*/ 2148726 w 2763527"/>
                <a:gd name="connsiteY2854" fmla="*/ 1680984 h 3153687"/>
                <a:gd name="connsiteX2855" fmla="*/ 2158001 w 2763527"/>
                <a:gd name="connsiteY2855" fmla="*/ 1676211 h 3153687"/>
                <a:gd name="connsiteX2856" fmla="*/ 2158277 w 2763527"/>
                <a:gd name="connsiteY2856" fmla="*/ 1676073 h 3153687"/>
                <a:gd name="connsiteX2857" fmla="*/ 2158485 w 2763527"/>
                <a:gd name="connsiteY2857" fmla="*/ 1676073 h 3153687"/>
                <a:gd name="connsiteX2858" fmla="*/ 2159731 w 2763527"/>
                <a:gd name="connsiteY2858" fmla="*/ 1675866 h 3153687"/>
                <a:gd name="connsiteX2859" fmla="*/ 2162153 w 2763527"/>
                <a:gd name="connsiteY2859" fmla="*/ 1675866 h 3153687"/>
                <a:gd name="connsiteX2860" fmla="*/ 2164022 w 2763527"/>
                <a:gd name="connsiteY2860" fmla="*/ 1675658 h 3153687"/>
                <a:gd name="connsiteX2861" fmla="*/ 2165406 w 2763527"/>
                <a:gd name="connsiteY2861" fmla="*/ 1675451 h 3153687"/>
                <a:gd name="connsiteX2862" fmla="*/ 2170043 w 2763527"/>
                <a:gd name="connsiteY2862" fmla="*/ 1673860 h 3153687"/>
                <a:gd name="connsiteX2863" fmla="*/ 2171427 w 2763527"/>
                <a:gd name="connsiteY2863" fmla="*/ 1673099 h 3153687"/>
                <a:gd name="connsiteX2864" fmla="*/ 2171566 w 2763527"/>
                <a:gd name="connsiteY2864" fmla="*/ 1673029 h 3153687"/>
                <a:gd name="connsiteX2865" fmla="*/ 2173850 w 2763527"/>
                <a:gd name="connsiteY2865" fmla="*/ 1678425 h 3153687"/>
                <a:gd name="connsiteX2866" fmla="*/ 2183262 w 2763527"/>
                <a:gd name="connsiteY2866" fmla="*/ 1684236 h 3153687"/>
                <a:gd name="connsiteX2867" fmla="*/ 2183262 w 2763527"/>
                <a:gd name="connsiteY2867" fmla="*/ 1684236 h 3153687"/>
                <a:gd name="connsiteX2868" fmla="*/ 2192744 w 2763527"/>
                <a:gd name="connsiteY2868" fmla="*/ 1689493 h 3153687"/>
                <a:gd name="connsiteX2869" fmla="*/ 2194198 w 2763527"/>
                <a:gd name="connsiteY2869" fmla="*/ 1689562 h 3153687"/>
                <a:gd name="connsiteX2870" fmla="*/ 2196482 w 2763527"/>
                <a:gd name="connsiteY2870" fmla="*/ 1689355 h 3153687"/>
                <a:gd name="connsiteX2871" fmla="*/ 2198904 w 2763527"/>
                <a:gd name="connsiteY2871" fmla="*/ 1691222 h 3153687"/>
                <a:gd name="connsiteX2872" fmla="*/ 2195236 w 2763527"/>
                <a:gd name="connsiteY2872" fmla="*/ 1697448 h 3153687"/>
                <a:gd name="connsiteX2873" fmla="*/ 2201603 w 2763527"/>
                <a:gd name="connsiteY2873" fmla="*/ 1713081 h 3153687"/>
                <a:gd name="connsiteX2874" fmla="*/ 2204926 w 2763527"/>
                <a:gd name="connsiteY2874" fmla="*/ 1715018 h 3153687"/>
                <a:gd name="connsiteX2875" fmla="*/ 2206448 w 2763527"/>
                <a:gd name="connsiteY2875" fmla="*/ 1715779 h 3153687"/>
                <a:gd name="connsiteX2876" fmla="*/ 2207555 w 2763527"/>
                <a:gd name="connsiteY2876" fmla="*/ 1716263 h 3153687"/>
                <a:gd name="connsiteX2877" fmla="*/ 2209286 w 2763527"/>
                <a:gd name="connsiteY2877" fmla="*/ 1716885 h 3153687"/>
                <a:gd name="connsiteX2878" fmla="*/ 2210808 w 2763527"/>
                <a:gd name="connsiteY2878" fmla="*/ 1717300 h 3153687"/>
                <a:gd name="connsiteX2879" fmla="*/ 2212054 w 2763527"/>
                <a:gd name="connsiteY2879" fmla="*/ 1717577 h 3153687"/>
                <a:gd name="connsiteX2880" fmla="*/ 2212608 w 2763527"/>
                <a:gd name="connsiteY2880" fmla="*/ 1717715 h 3153687"/>
                <a:gd name="connsiteX2881" fmla="*/ 2215169 w 2763527"/>
                <a:gd name="connsiteY2881" fmla="*/ 1717923 h 3153687"/>
                <a:gd name="connsiteX2882" fmla="*/ 2217245 w 2763527"/>
                <a:gd name="connsiteY2882" fmla="*/ 1717785 h 3153687"/>
                <a:gd name="connsiteX2883" fmla="*/ 2217453 w 2763527"/>
                <a:gd name="connsiteY2883" fmla="*/ 1717785 h 3153687"/>
                <a:gd name="connsiteX2884" fmla="*/ 2218491 w 2763527"/>
                <a:gd name="connsiteY2884" fmla="*/ 1717646 h 3153687"/>
                <a:gd name="connsiteX2885" fmla="*/ 2219391 w 2763527"/>
                <a:gd name="connsiteY2885" fmla="*/ 1717508 h 3153687"/>
                <a:gd name="connsiteX2886" fmla="*/ 2221398 w 2763527"/>
                <a:gd name="connsiteY2886" fmla="*/ 1717162 h 3153687"/>
                <a:gd name="connsiteX2887" fmla="*/ 2224028 w 2763527"/>
                <a:gd name="connsiteY2887" fmla="*/ 1716401 h 3153687"/>
                <a:gd name="connsiteX2888" fmla="*/ 2227281 w 2763527"/>
                <a:gd name="connsiteY2888" fmla="*/ 1715156 h 3153687"/>
                <a:gd name="connsiteX2889" fmla="*/ 2227419 w 2763527"/>
                <a:gd name="connsiteY2889" fmla="*/ 1715156 h 3153687"/>
                <a:gd name="connsiteX2890" fmla="*/ 2227627 w 2763527"/>
                <a:gd name="connsiteY2890" fmla="*/ 1715156 h 3153687"/>
                <a:gd name="connsiteX2891" fmla="*/ 2233648 w 2763527"/>
                <a:gd name="connsiteY2891" fmla="*/ 1715156 h 3153687"/>
                <a:gd name="connsiteX2892" fmla="*/ 2234894 w 2763527"/>
                <a:gd name="connsiteY2892" fmla="*/ 1715087 h 3153687"/>
                <a:gd name="connsiteX2893" fmla="*/ 2235309 w 2763527"/>
                <a:gd name="connsiteY2893" fmla="*/ 1715087 h 3153687"/>
                <a:gd name="connsiteX2894" fmla="*/ 2237247 w 2763527"/>
                <a:gd name="connsiteY2894" fmla="*/ 1716678 h 3153687"/>
                <a:gd name="connsiteX2895" fmla="*/ 2238700 w 2763527"/>
                <a:gd name="connsiteY2895" fmla="*/ 1717715 h 3153687"/>
                <a:gd name="connsiteX2896" fmla="*/ 2245898 w 2763527"/>
                <a:gd name="connsiteY2896" fmla="*/ 1720137 h 3153687"/>
                <a:gd name="connsiteX2897" fmla="*/ 2247213 w 2763527"/>
                <a:gd name="connsiteY2897" fmla="*/ 1720690 h 3153687"/>
                <a:gd name="connsiteX2898" fmla="*/ 2251297 w 2763527"/>
                <a:gd name="connsiteY2898" fmla="*/ 1723526 h 3153687"/>
                <a:gd name="connsiteX2899" fmla="*/ 2255657 w 2763527"/>
                <a:gd name="connsiteY2899" fmla="*/ 1727538 h 3153687"/>
                <a:gd name="connsiteX2900" fmla="*/ 2259464 w 2763527"/>
                <a:gd name="connsiteY2900" fmla="*/ 1731619 h 3153687"/>
                <a:gd name="connsiteX2901" fmla="*/ 2259602 w 2763527"/>
                <a:gd name="connsiteY2901" fmla="*/ 1731758 h 3153687"/>
                <a:gd name="connsiteX2902" fmla="*/ 2257803 w 2763527"/>
                <a:gd name="connsiteY2902" fmla="*/ 1740474 h 3153687"/>
                <a:gd name="connsiteX2903" fmla="*/ 2257249 w 2763527"/>
                <a:gd name="connsiteY2903" fmla="*/ 1741650 h 3153687"/>
                <a:gd name="connsiteX2904" fmla="*/ 2262371 w 2763527"/>
                <a:gd name="connsiteY2904" fmla="*/ 1759081 h 3153687"/>
                <a:gd name="connsiteX2905" fmla="*/ 2269776 w 2763527"/>
                <a:gd name="connsiteY2905" fmla="*/ 1761226 h 3153687"/>
                <a:gd name="connsiteX2906" fmla="*/ 2280366 w 2763527"/>
                <a:gd name="connsiteY2906" fmla="*/ 1756314 h 3153687"/>
                <a:gd name="connsiteX2907" fmla="*/ 2280919 w 2763527"/>
                <a:gd name="connsiteY2907" fmla="*/ 1755623 h 3153687"/>
                <a:gd name="connsiteX2908" fmla="*/ 2282511 w 2763527"/>
                <a:gd name="connsiteY2908" fmla="*/ 1757283 h 3153687"/>
                <a:gd name="connsiteX2909" fmla="*/ 2283342 w 2763527"/>
                <a:gd name="connsiteY2909" fmla="*/ 1758113 h 3153687"/>
                <a:gd name="connsiteX2910" fmla="*/ 2284518 w 2763527"/>
                <a:gd name="connsiteY2910" fmla="*/ 1759151 h 3153687"/>
                <a:gd name="connsiteX2911" fmla="*/ 2286941 w 2763527"/>
                <a:gd name="connsiteY2911" fmla="*/ 1760811 h 3153687"/>
                <a:gd name="connsiteX2912" fmla="*/ 2286664 w 2763527"/>
                <a:gd name="connsiteY2912" fmla="*/ 1763716 h 3153687"/>
                <a:gd name="connsiteX2913" fmla="*/ 2295938 w 2763527"/>
                <a:gd name="connsiteY2913" fmla="*/ 1777966 h 3153687"/>
                <a:gd name="connsiteX2914" fmla="*/ 2300506 w 2763527"/>
                <a:gd name="connsiteY2914" fmla="*/ 1778726 h 3153687"/>
                <a:gd name="connsiteX2915" fmla="*/ 2312064 w 2763527"/>
                <a:gd name="connsiteY2915" fmla="*/ 1772501 h 3153687"/>
                <a:gd name="connsiteX2916" fmla="*/ 2312826 w 2763527"/>
                <a:gd name="connsiteY2916" fmla="*/ 1771325 h 3153687"/>
                <a:gd name="connsiteX2917" fmla="*/ 2313310 w 2763527"/>
                <a:gd name="connsiteY2917" fmla="*/ 1770495 h 3153687"/>
                <a:gd name="connsiteX2918" fmla="*/ 2316909 w 2763527"/>
                <a:gd name="connsiteY2918" fmla="*/ 1770910 h 3153687"/>
                <a:gd name="connsiteX2919" fmla="*/ 2317186 w 2763527"/>
                <a:gd name="connsiteY2919" fmla="*/ 1770910 h 3153687"/>
                <a:gd name="connsiteX2920" fmla="*/ 2317532 w 2763527"/>
                <a:gd name="connsiteY2920" fmla="*/ 1771394 h 3153687"/>
                <a:gd name="connsiteX2921" fmla="*/ 2327429 w 2763527"/>
                <a:gd name="connsiteY2921" fmla="*/ 1775545 h 3153687"/>
                <a:gd name="connsiteX2922" fmla="*/ 2332343 w 2763527"/>
                <a:gd name="connsiteY2922" fmla="*/ 1774645 h 3153687"/>
                <a:gd name="connsiteX2923" fmla="*/ 2338641 w 2763527"/>
                <a:gd name="connsiteY2923" fmla="*/ 1769803 h 3153687"/>
                <a:gd name="connsiteX2924" fmla="*/ 2345978 w 2763527"/>
                <a:gd name="connsiteY2924" fmla="*/ 1769457 h 3153687"/>
                <a:gd name="connsiteX2925" fmla="*/ 2349784 w 2763527"/>
                <a:gd name="connsiteY2925" fmla="*/ 1769734 h 3153687"/>
                <a:gd name="connsiteX2926" fmla="*/ 2356013 w 2763527"/>
                <a:gd name="connsiteY2926" fmla="*/ 1780387 h 3153687"/>
                <a:gd name="connsiteX2927" fmla="*/ 2363557 w 2763527"/>
                <a:gd name="connsiteY2927" fmla="*/ 1782669 h 3153687"/>
                <a:gd name="connsiteX2928" fmla="*/ 2374146 w 2763527"/>
                <a:gd name="connsiteY2928" fmla="*/ 1777758 h 3153687"/>
                <a:gd name="connsiteX2929" fmla="*/ 2374216 w 2763527"/>
                <a:gd name="connsiteY2929" fmla="*/ 1777758 h 3153687"/>
                <a:gd name="connsiteX2930" fmla="*/ 2375461 w 2763527"/>
                <a:gd name="connsiteY2930" fmla="*/ 1778104 h 3153687"/>
                <a:gd name="connsiteX2931" fmla="*/ 2376846 w 2763527"/>
                <a:gd name="connsiteY2931" fmla="*/ 1778381 h 3153687"/>
                <a:gd name="connsiteX2932" fmla="*/ 2379130 w 2763527"/>
                <a:gd name="connsiteY2932" fmla="*/ 1778726 h 3153687"/>
                <a:gd name="connsiteX2933" fmla="*/ 2381898 w 2763527"/>
                <a:gd name="connsiteY2933" fmla="*/ 1779903 h 3153687"/>
                <a:gd name="connsiteX2934" fmla="*/ 2386743 w 2763527"/>
                <a:gd name="connsiteY2934" fmla="*/ 1782877 h 3153687"/>
                <a:gd name="connsiteX2935" fmla="*/ 2388058 w 2763527"/>
                <a:gd name="connsiteY2935" fmla="*/ 1784053 h 3153687"/>
                <a:gd name="connsiteX2936" fmla="*/ 2388058 w 2763527"/>
                <a:gd name="connsiteY2936" fmla="*/ 1784261 h 3153687"/>
                <a:gd name="connsiteX2937" fmla="*/ 2394771 w 2763527"/>
                <a:gd name="connsiteY2937" fmla="*/ 1793115 h 3153687"/>
                <a:gd name="connsiteX2938" fmla="*/ 2403561 w 2763527"/>
                <a:gd name="connsiteY2938" fmla="*/ 1802799 h 3153687"/>
                <a:gd name="connsiteX2939" fmla="*/ 2412766 w 2763527"/>
                <a:gd name="connsiteY2939" fmla="*/ 1809440 h 3153687"/>
                <a:gd name="connsiteX2940" fmla="*/ 2414012 w 2763527"/>
                <a:gd name="connsiteY2940" fmla="*/ 1809647 h 3153687"/>
                <a:gd name="connsiteX2941" fmla="*/ 2414912 w 2763527"/>
                <a:gd name="connsiteY2941" fmla="*/ 1815596 h 3153687"/>
                <a:gd name="connsiteX2942" fmla="*/ 2415604 w 2763527"/>
                <a:gd name="connsiteY2942" fmla="*/ 1818294 h 3153687"/>
                <a:gd name="connsiteX2943" fmla="*/ 2421279 w 2763527"/>
                <a:gd name="connsiteY2943" fmla="*/ 1834065 h 3153687"/>
                <a:gd name="connsiteX2944" fmla="*/ 2426678 w 2763527"/>
                <a:gd name="connsiteY2944" fmla="*/ 1846931 h 3153687"/>
                <a:gd name="connsiteX2945" fmla="*/ 2426816 w 2763527"/>
                <a:gd name="connsiteY2945" fmla="*/ 1847139 h 3153687"/>
                <a:gd name="connsiteX2946" fmla="*/ 2429238 w 2763527"/>
                <a:gd name="connsiteY2946" fmla="*/ 1850044 h 3153687"/>
                <a:gd name="connsiteX2947" fmla="*/ 2430900 w 2763527"/>
                <a:gd name="connsiteY2947" fmla="*/ 1851566 h 3153687"/>
                <a:gd name="connsiteX2948" fmla="*/ 2433945 w 2763527"/>
                <a:gd name="connsiteY2948" fmla="*/ 1853641 h 3153687"/>
                <a:gd name="connsiteX2949" fmla="*/ 2433945 w 2763527"/>
                <a:gd name="connsiteY2949" fmla="*/ 1853641 h 3153687"/>
                <a:gd name="connsiteX2950" fmla="*/ 2433876 w 2763527"/>
                <a:gd name="connsiteY2950" fmla="*/ 1853711 h 3153687"/>
                <a:gd name="connsiteX2951" fmla="*/ 2431868 w 2763527"/>
                <a:gd name="connsiteY2951" fmla="*/ 1855924 h 3153687"/>
                <a:gd name="connsiteX2952" fmla="*/ 2425570 w 2763527"/>
                <a:gd name="connsiteY2952" fmla="*/ 1864502 h 3153687"/>
                <a:gd name="connsiteX2953" fmla="*/ 2424394 w 2763527"/>
                <a:gd name="connsiteY2953" fmla="*/ 1865608 h 3153687"/>
                <a:gd name="connsiteX2954" fmla="*/ 2420864 w 2763527"/>
                <a:gd name="connsiteY2954" fmla="*/ 1868030 h 3153687"/>
                <a:gd name="connsiteX2955" fmla="*/ 2420656 w 2763527"/>
                <a:gd name="connsiteY2955" fmla="*/ 1868030 h 3153687"/>
                <a:gd name="connsiteX2956" fmla="*/ 2417750 w 2763527"/>
                <a:gd name="connsiteY2956" fmla="*/ 1869344 h 3153687"/>
                <a:gd name="connsiteX2957" fmla="*/ 2417126 w 2763527"/>
                <a:gd name="connsiteY2957" fmla="*/ 1869690 h 3153687"/>
                <a:gd name="connsiteX2958" fmla="*/ 2413112 w 2763527"/>
                <a:gd name="connsiteY2958" fmla="*/ 1873287 h 3153687"/>
                <a:gd name="connsiteX2959" fmla="*/ 2412559 w 2763527"/>
                <a:gd name="connsiteY2959" fmla="*/ 1873978 h 3153687"/>
                <a:gd name="connsiteX2960" fmla="*/ 2411105 w 2763527"/>
                <a:gd name="connsiteY2960" fmla="*/ 1876330 h 3153687"/>
                <a:gd name="connsiteX2961" fmla="*/ 2410759 w 2763527"/>
                <a:gd name="connsiteY2961" fmla="*/ 1877091 h 3153687"/>
                <a:gd name="connsiteX2962" fmla="*/ 2404599 w 2763527"/>
                <a:gd name="connsiteY2962" fmla="*/ 1885600 h 3153687"/>
                <a:gd name="connsiteX2963" fmla="*/ 2403354 w 2763527"/>
                <a:gd name="connsiteY2963" fmla="*/ 1887605 h 3153687"/>
                <a:gd name="connsiteX2964" fmla="*/ 2401831 w 2763527"/>
                <a:gd name="connsiteY2964" fmla="*/ 1890788 h 3153687"/>
                <a:gd name="connsiteX2965" fmla="*/ 2401000 w 2763527"/>
                <a:gd name="connsiteY2965" fmla="*/ 1892793 h 3153687"/>
                <a:gd name="connsiteX2966" fmla="*/ 2400308 w 2763527"/>
                <a:gd name="connsiteY2966" fmla="*/ 1894938 h 3153687"/>
                <a:gd name="connsiteX2967" fmla="*/ 2398924 w 2763527"/>
                <a:gd name="connsiteY2967" fmla="*/ 1895284 h 3153687"/>
                <a:gd name="connsiteX2968" fmla="*/ 2396779 w 2763527"/>
                <a:gd name="connsiteY2968" fmla="*/ 1895906 h 3153687"/>
                <a:gd name="connsiteX2969" fmla="*/ 2394564 w 2763527"/>
                <a:gd name="connsiteY2969" fmla="*/ 1896806 h 3153687"/>
                <a:gd name="connsiteX2970" fmla="*/ 2390688 w 2763527"/>
                <a:gd name="connsiteY2970" fmla="*/ 1898743 h 3153687"/>
                <a:gd name="connsiteX2971" fmla="*/ 2388958 w 2763527"/>
                <a:gd name="connsiteY2971" fmla="*/ 1899434 h 3153687"/>
                <a:gd name="connsiteX2972" fmla="*/ 2380652 w 2763527"/>
                <a:gd name="connsiteY2972" fmla="*/ 1914030 h 3153687"/>
                <a:gd name="connsiteX2973" fmla="*/ 2392557 w 2763527"/>
                <a:gd name="connsiteY2973" fmla="*/ 1925859 h 3153687"/>
                <a:gd name="connsiteX2974" fmla="*/ 2402523 w 2763527"/>
                <a:gd name="connsiteY2974" fmla="*/ 1927173 h 3153687"/>
                <a:gd name="connsiteX2975" fmla="*/ 2404323 w 2763527"/>
                <a:gd name="connsiteY2975" fmla="*/ 1927311 h 3153687"/>
                <a:gd name="connsiteX2976" fmla="*/ 2405084 w 2763527"/>
                <a:gd name="connsiteY2976" fmla="*/ 1927311 h 3153687"/>
                <a:gd name="connsiteX2977" fmla="*/ 2408198 w 2763527"/>
                <a:gd name="connsiteY2977" fmla="*/ 1927104 h 3153687"/>
                <a:gd name="connsiteX2978" fmla="*/ 2411797 w 2763527"/>
                <a:gd name="connsiteY2978" fmla="*/ 1926412 h 3153687"/>
                <a:gd name="connsiteX2979" fmla="*/ 2414635 w 2763527"/>
                <a:gd name="connsiteY2979" fmla="*/ 1925444 h 3153687"/>
                <a:gd name="connsiteX2980" fmla="*/ 2417196 w 2763527"/>
                <a:gd name="connsiteY2980" fmla="*/ 1924267 h 3153687"/>
                <a:gd name="connsiteX2981" fmla="*/ 2422525 w 2763527"/>
                <a:gd name="connsiteY2981" fmla="*/ 1921155 h 3153687"/>
                <a:gd name="connsiteX2982" fmla="*/ 2422733 w 2763527"/>
                <a:gd name="connsiteY2982" fmla="*/ 1921431 h 3153687"/>
                <a:gd name="connsiteX2983" fmla="*/ 2425916 w 2763527"/>
                <a:gd name="connsiteY2983" fmla="*/ 1926481 h 3153687"/>
                <a:gd name="connsiteX2984" fmla="*/ 2429792 w 2763527"/>
                <a:gd name="connsiteY2984" fmla="*/ 1930562 h 3153687"/>
                <a:gd name="connsiteX2985" fmla="*/ 2433460 w 2763527"/>
                <a:gd name="connsiteY2985" fmla="*/ 1933052 h 3153687"/>
                <a:gd name="connsiteX2986" fmla="*/ 2441281 w 2763527"/>
                <a:gd name="connsiteY2986" fmla="*/ 1935474 h 3153687"/>
                <a:gd name="connsiteX2987" fmla="*/ 2443358 w 2763527"/>
                <a:gd name="connsiteY2987" fmla="*/ 1935335 h 3153687"/>
                <a:gd name="connsiteX2988" fmla="*/ 2448341 w 2763527"/>
                <a:gd name="connsiteY2988" fmla="*/ 1945573 h 3153687"/>
                <a:gd name="connsiteX2989" fmla="*/ 2457200 w 2763527"/>
                <a:gd name="connsiteY2989" fmla="*/ 1948755 h 3153687"/>
                <a:gd name="connsiteX2990" fmla="*/ 2465851 w 2763527"/>
                <a:gd name="connsiteY2990" fmla="*/ 1945711 h 3153687"/>
                <a:gd name="connsiteX2991" fmla="*/ 2469242 w 2763527"/>
                <a:gd name="connsiteY2991" fmla="*/ 1942944 h 3153687"/>
                <a:gd name="connsiteX2992" fmla="*/ 2473187 w 2763527"/>
                <a:gd name="connsiteY2992" fmla="*/ 1937895 h 3153687"/>
                <a:gd name="connsiteX2993" fmla="*/ 2475195 w 2763527"/>
                <a:gd name="connsiteY2993" fmla="*/ 1933537 h 3153687"/>
                <a:gd name="connsiteX2994" fmla="*/ 2475679 w 2763527"/>
                <a:gd name="connsiteY2994" fmla="*/ 1932292 h 3153687"/>
                <a:gd name="connsiteX2995" fmla="*/ 2476440 w 2763527"/>
                <a:gd name="connsiteY2995" fmla="*/ 1930147 h 3153687"/>
                <a:gd name="connsiteX2996" fmla="*/ 2480109 w 2763527"/>
                <a:gd name="connsiteY2996" fmla="*/ 1927657 h 3153687"/>
                <a:gd name="connsiteX2997" fmla="*/ 2480801 w 2763527"/>
                <a:gd name="connsiteY2997" fmla="*/ 1927034 h 3153687"/>
                <a:gd name="connsiteX2998" fmla="*/ 2481562 w 2763527"/>
                <a:gd name="connsiteY2998" fmla="*/ 1927034 h 3153687"/>
                <a:gd name="connsiteX2999" fmla="*/ 2483708 w 2763527"/>
                <a:gd name="connsiteY2999" fmla="*/ 1926896 h 3153687"/>
                <a:gd name="connsiteX3000" fmla="*/ 2493190 w 2763527"/>
                <a:gd name="connsiteY3000" fmla="*/ 1920671 h 3153687"/>
                <a:gd name="connsiteX3001" fmla="*/ 2497619 w 2763527"/>
                <a:gd name="connsiteY3001" fmla="*/ 1911747 h 3153687"/>
                <a:gd name="connsiteX3002" fmla="*/ 2497481 w 2763527"/>
                <a:gd name="connsiteY3002" fmla="*/ 1908219 h 3153687"/>
                <a:gd name="connsiteX3003" fmla="*/ 2503156 w 2763527"/>
                <a:gd name="connsiteY3003" fmla="*/ 1909465 h 3153687"/>
                <a:gd name="connsiteX3004" fmla="*/ 2507793 w 2763527"/>
                <a:gd name="connsiteY3004" fmla="*/ 1908703 h 3153687"/>
                <a:gd name="connsiteX3005" fmla="*/ 2508347 w 2763527"/>
                <a:gd name="connsiteY3005" fmla="*/ 1908703 h 3153687"/>
                <a:gd name="connsiteX3006" fmla="*/ 2509385 w 2763527"/>
                <a:gd name="connsiteY3006" fmla="*/ 1908842 h 3153687"/>
                <a:gd name="connsiteX3007" fmla="*/ 2509662 w 2763527"/>
                <a:gd name="connsiteY3007" fmla="*/ 1908980 h 3153687"/>
                <a:gd name="connsiteX3008" fmla="*/ 2512223 w 2763527"/>
                <a:gd name="connsiteY3008" fmla="*/ 1910710 h 3153687"/>
                <a:gd name="connsiteX3009" fmla="*/ 2514091 w 2763527"/>
                <a:gd name="connsiteY3009" fmla="*/ 1911747 h 3153687"/>
                <a:gd name="connsiteX3010" fmla="*/ 2517690 w 2763527"/>
                <a:gd name="connsiteY3010" fmla="*/ 1913407 h 3153687"/>
                <a:gd name="connsiteX3011" fmla="*/ 2522812 w 2763527"/>
                <a:gd name="connsiteY3011" fmla="*/ 1914722 h 3153687"/>
                <a:gd name="connsiteX3012" fmla="*/ 2522812 w 2763527"/>
                <a:gd name="connsiteY3012" fmla="*/ 1914722 h 3153687"/>
                <a:gd name="connsiteX3013" fmla="*/ 2525580 w 2763527"/>
                <a:gd name="connsiteY3013" fmla="*/ 1916243 h 3153687"/>
                <a:gd name="connsiteX3014" fmla="*/ 2527241 w 2763527"/>
                <a:gd name="connsiteY3014" fmla="*/ 1917004 h 3153687"/>
                <a:gd name="connsiteX3015" fmla="*/ 2533124 w 2763527"/>
                <a:gd name="connsiteY3015" fmla="*/ 1919218 h 3153687"/>
                <a:gd name="connsiteX3016" fmla="*/ 2542053 w 2763527"/>
                <a:gd name="connsiteY3016" fmla="*/ 1928556 h 3153687"/>
                <a:gd name="connsiteX3017" fmla="*/ 2544683 w 2763527"/>
                <a:gd name="connsiteY3017" fmla="*/ 1929179 h 3153687"/>
                <a:gd name="connsiteX3018" fmla="*/ 2546897 w 2763527"/>
                <a:gd name="connsiteY3018" fmla="*/ 1934575 h 3153687"/>
                <a:gd name="connsiteX3019" fmla="*/ 2546551 w 2763527"/>
                <a:gd name="connsiteY3019" fmla="*/ 1936027 h 3153687"/>
                <a:gd name="connsiteX3020" fmla="*/ 2545790 w 2763527"/>
                <a:gd name="connsiteY3020" fmla="*/ 1940039 h 3153687"/>
                <a:gd name="connsiteX3021" fmla="*/ 2545582 w 2763527"/>
                <a:gd name="connsiteY3021" fmla="*/ 1941353 h 3153687"/>
                <a:gd name="connsiteX3022" fmla="*/ 2545236 w 2763527"/>
                <a:gd name="connsiteY3022" fmla="*/ 1945019 h 3153687"/>
                <a:gd name="connsiteX3023" fmla="*/ 2552019 w 2763527"/>
                <a:gd name="connsiteY3023" fmla="*/ 1958162 h 3153687"/>
                <a:gd name="connsiteX3024" fmla="*/ 2559078 w 2763527"/>
                <a:gd name="connsiteY3024" fmla="*/ 1960100 h 3153687"/>
                <a:gd name="connsiteX3025" fmla="*/ 2566830 w 2763527"/>
                <a:gd name="connsiteY3025" fmla="*/ 1957747 h 3153687"/>
                <a:gd name="connsiteX3026" fmla="*/ 2568560 w 2763527"/>
                <a:gd name="connsiteY3026" fmla="*/ 1956572 h 3153687"/>
                <a:gd name="connsiteX3027" fmla="*/ 2569945 w 2763527"/>
                <a:gd name="connsiteY3027" fmla="*/ 1955534 h 3153687"/>
                <a:gd name="connsiteX3028" fmla="*/ 2571606 w 2763527"/>
                <a:gd name="connsiteY3028" fmla="*/ 1954081 h 3153687"/>
                <a:gd name="connsiteX3029" fmla="*/ 2572851 w 2763527"/>
                <a:gd name="connsiteY3029" fmla="*/ 1952836 h 3153687"/>
                <a:gd name="connsiteX3030" fmla="*/ 2574236 w 2763527"/>
                <a:gd name="connsiteY3030" fmla="*/ 1951245 h 3153687"/>
                <a:gd name="connsiteX3031" fmla="*/ 2578388 w 2763527"/>
                <a:gd name="connsiteY3031" fmla="*/ 1949101 h 3153687"/>
                <a:gd name="connsiteX3032" fmla="*/ 2580741 w 2763527"/>
                <a:gd name="connsiteY3032" fmla="*/ 1947302 h 3153687"/>
                <a:gd name="connsiteX3033" fmla="*/ 2581572 w 2763527"/>
                <a:gd name="connsiteY3033" fmla="*/ 1946956 h 3153687"/>
                <a:gd name="connsiteX3034" fmla="*/ 2588562 w 2763527"/>
                <a:gd name="connsiteY3034" fmla="*/ 1945089 h 3153687"/>
                <a:gd name="connsiteX3035" fmla="*/ 2591123 w 2763527"/>
                <a:gd name="connsiteY3035" fmla="*/ 1944120 h 3153687"/>
                <a:gd name="connsiteX3036" fmla="*/ 2597144 w 2763527"/>
                <a:gd name="connsiteY3036" fmla="*/ 1947095 h 3153687"/>
                <a:gd name="connsiteX3037" fmla="*/ 2598252 w 2763527"/>
                <a:gd name="connsiteY3037" fmla="*/ 1947579 h 3153687"/>
                <a:gd name="connsiteX3038" fmla="*/ 2602335 w 2763527"/>
                <a:gd name="connsiteY3038" fmla="*/ 1949170 h 3153687"/>
                <a:gd name="connsiteX3039" fmla="*/ 2604135 w 2763527"/>
                <a:gd name="connsiteY3039" fmla="*/ 1949724 h 3153687"/>
                <a:gd name="connsiteX3040" fmla="*/ 2608288 w 2763527"/>
                <a:gd name="connsiteY3040" fmla="*/ 1950761 h 3153687"/>
                <a:gd name="connsiteX3041" fmla="*/ 2610156 w 2763527"/>
                <a:gd name="connsiteY3041" fmla="*/ 1951107 h 3153687"/>
                <a:gd name="connsiteX3042" fmla="*/ 2617769 w 2763527"/>
                <a:gd name="connsiteY3042" fmla="*/ 1951868 h 3153687"/>
                <a:gd name="connsiteX3043" fmla="*/ 2624414 w 2763527"/>
                <a:gd name="connsiteY3043" fmla="*/ 1953389 h 3153687"/>
                <a:gd name="connsiteX3044" fmla="*/ 2627113 w 2763527"/>
                <a:gd name="connsiteY3044" fmla="*/ 1953735 h 3153687"/>
                <a:gd name="connsiteX3045" fmla="*/ 2631265 w 2763527"/>
                <a:gd name="connsiteY3045" fmla="*/ 1953874 h 3153687"/>
                <a:gd name="connsiteX3046" fmla="*/ 2631612 w 2763527"/>
                <a:gd name="connsiteY3046" fmla="*/ 1953874 h 3153687"/>
                <a:gd name="connsiteX3047" fmla="*/ 2632996 w 2763527"/>
                <a:gd name="connsiteY3047" fmla="*/ 1953805 h 3153687"/>
                <a:gd name="connsiteX3048" fmla="*/ 2647392 w 2763527"/>
                <a:gd name="connsiteY3048" fmla="*/ 1952352 h 3153687"/>
                <a:gd name="connsiteX3049" fmla="*/ 2651614 w 2763527"/>
                <a:gd name="connsiteY3049" fmla="*/ 1952698 h 3153687"/>
                <a:gd name="connsiteX3050" fmla="*/ 2656597 w 2763527"/>
                <a:gd name="connsiteY3050" fmla="*/ 1954635 h 3153687"/>
                <a:gd name="connsiteX3051" fmla="*/ 2666702 w 2763527"/>
                <a:gd name="connsiteY3051" fmla="*/ 1959823 h 3153687"/>
                <a:gd name="connsiteX3052" fmla="*/ 2680544 w 2763527"/>
                <a:gd name="connsiteY3052" fmla="*/ 1968400 h 3153687"/>
                <a:gd name="connsiteX3053" fmla="*/ 2681582 w 2763527"/>
                <a:gd name="connsiteY3053" fmla="*/ 1969369 h 3153687"/>
                <a:gd name="connsiteX3054" fmla="*/ 2685942 w 2763527"/>
                <a:gd name="connsiteY3054" fmla="*/ 1974764 h 3153687"/>
                <a:gd name="connsiteX3055" fmla="*/ 2686980 w 2763527"/>
                <a:gd name="connsiteY3055" fmla="*/ 1975871 h 3153687"/>
                <a:gd name="connsiteX3056" fmla="*/ 2694594 w 2763527"/>
                <a:gd name="connsiteY3056" fmla="*/ 1983342 h 3153687"/>
                <a:gd name="connsiteX3057" fmla="*/ 2695355 w 2763527"/>
                <a:gd name="connsiteY3057" fmla="*/ 1984033 h 3153687"/>
                <a:gd name="connsiteX3058" fmla="*/ 2696947 w 2763527"/>
                <a:gd name="connsiteY3058" fmla="*/ 1985417 h 3153687"/>
                <a:gd name="connsiteX3059" fmla="*/ 2699715 w 2763527"/>
                <a:gd name="connsiteY3059" fmla="*/ 1987215 h 3153687"/>
                <a:gd name="connsiteX3060" fmla="*/ 2701376 w 2763527"/>
                <a:gd name="connsiteY3060" fmla="*/ 1988045 h 3153687"/>
                <a:gd name="connsiteX3061" fmla="*/ 2703453 w 2763527"/>
                <a:gd name="connsiteY3061" fmla="*/ 1988876 h 3153687"/>
                <a:gd name="connsiteX3062" fmla="*/ 2704906 w 2763527"/>
                <a:gd name="connsiteY3062" fmla="*/ 1990536 h 3153687"/>
                <a:gd name="connsiteX3063" fmla="*/ 2705667 w 2763527"/>
                <a:gd name="connsiteY3063" fmla="*/ 1991296 h 3153687"/>
                <a:gd name="connsiteX3064" fmla="*/ 2709751 w 2763527"/>
                <a:gd name="connsiteY3064" fmla="*/ 1994133 h 3153687"/>
                <a:gd name="connsiteX3065" fmla="*/ 2710443 w 2763527"/>
                <a:gd name="connsiteY3065" fmla="*/ 1994479 h 3153687"/>
                <a:gd name="connsiteX3066" fmla="*/ 2714872 w 2763527"/>
                <a:gd name="connsiteY3066" fmla="*/ 1995654 h 3153687"/>
                <a:gd name="connsiteX3067" fmla="*/ 2718887 w 2763527"/>
                <a:gd name="connsiteY3067" fmla="*/ 1997384 h 3153687"/>
                <a:gd name="connsiteX3068" fmla="*/ 2721655 w 2763527"/>
                <a:gd name="connsiteY3068" fmla="*/ 1998283 h 3153687"/>
                <a:gd name="connsiteX3069" fmla="*/ 2725531 w 2763527"/>
                <a:gd name="connsiteY3069" fmla="*/ 1999044 h 3153687"/>
                <a:gd name="connsiteX3070" fmla="*/ 2728299 w 2763527"/>
                <a:gd name="connsiteY3070" fmla="*/ 1999321 h 3153687"/>
                <a:gd name="connsiteX3071" fmla="*/ 2729061 w 2763527"/>
                <a:gd name="connsiteY3071" fmla="*/ 1999321 h 3153687"/>
                <a:gd name="connsiteX3072" fmla="*/ 2738819 w 2763527"/>
                <a:gd name="connsiteY3072" fmla="*/ 1998837 h 3153687"/>
                <a:gd name="connsiteX3073" fmla="*/ 2741795 w 2763527"/>
                <a:gd name="connsiteY3073" fmla="*/ 1999459 h 3153687"/>
                <a:gd name="connsiteX3074" fmla="*/ 2743249 w 2763527"/>
                <a:gd name="connsiteY3074" fmla="*/ 2003125 h 3153687"/>
                <a:gd name="connsiteX3075" fmla="*/ 2749409 w 2763527"/>
                <a:gd name="connsiteY3075" fmla="*/ 2024016 h 3153687"/>
                <a:gd name="connsiteX3076" fmla="*/ 2750447 w 2763527"/>
                <a:gd name="connsiteY3076" fmla="*/ 2029065 h 3153687"/>
                <a:gd name="connsiteX3077" fmla="*/ 2750447 w 2763527"/>
                <a:gd name="connsiteY3077" fmla="*/ 2033631 h 3153687"/>
                <a:gd name="connsiteX3078" fmla="*/ 2748509 w 2763527"/>
                <a:gd name="connsiteY3078" fmla="*/ 2048987 h 3153687"/>
                <a:gd name="connsiteX3079" fmla="*/ 2747332 w 2763527"/>
                <a:gd name="connsiteY3079" fmla="*/ 2053207 h 3153687"/>
                <a:gd name="connsiteX3080" fmla="*/ 2745325 w 2763527"/>
                <a:gd name="connsiteY3080" fmla="*/ 2058118 h 3153687"/>
                <a:gd name="connsiteX3081" fmla="*/ 2741588 w 2763527"/>
                <a:gd name="connsiteY3081" fmla="*/ 2065451 h 3153687"/>
                <a:gd name="connsiteX3082" fmla="*/ 2739581 w 2763527"/>
                <a:gd name="connsiteY3082" fmla="*/ 2068079 h 3153687"/>
                <a:gd name="connsiteX3083" fmla="*/ 2738612 w 2763527"/>
                <a:gd name="connsiteY3083" fmla="*/ 2068356 h 3153687"/>
                <a:gd name="connsiteX3084" fmla="*/ 2728507 w 2763527"/>
                <a:gd name="connsiteY3084" fmla="*/ 2080254 h 3153687"/>
                <a:gd name="connsiteX3085" fmla="*/ 2728507 w 2763527"/>
                <a:gd name="connsiteY3085" fmla="*/ 2080807 h 3153687"/>
                <a:gd name="connsiteX3086" fmla="*/ 2727469 w 2763527"/>
                <a:gd name="connsiteY3086" fmla="*/ 2082398 h 3153687"/>
                <a:gd name="connsiteX3087" fmla="*/ 2724424 w 2763527"/>
                <a:gd name="connsiteY3087" fmla="*/ 2086064 h 3153687"/>
                <a:gd name="connsiteX3088" fmla="*/ 2722762 w 2763527"/>
                <a:gd name="connsiteY3088" fmla="*/ 2087724 h 3153687"/>
                <a:gd name="connsiteX3089" fmla="*/ 2722001 w 2763527"/>
                <a:gd name="connsiteY3089" fmla="*/ 2088209 h 3153687"/>
                <a:gd name="connsiteX3090" fmla="*/ 2717226 w 2763527"/>
                <a:gd name="connsiteY3090" fmla="*/ 2090699 h 3153687"/>
                <a:gd name="connsiteX3091" fmla="*/ 2714872 w 2763527"/>
                <a:gd name="connsiteY3091" fmla="*/ 2092290 h 3153687"/>
                <a:gd name="connsiteX3092" fmla="*/ 2712450 w 2763527"/>
                <a:gd name="connsiteY3092" fmla="*/ 2094296 h 3153687"/>
                <a:gd name="connsiteX3093" fmla="*/ 2710028 w 2763527"/>
                <a:gd name="connsiteY3093" fmla="*/ 2096924 h 3153687"/>
                <a:gd name="connsiteX3094" fmla="*/ 2708713 w 2763527"/>
                <a:gd name="connsiteY3094" fmla="*/ 2098723 h 3153687"/>
                <a:gd name="connsiteX3095" fmla="*/ 2704145 w 2763527"/>
                <a:gd name="connsiteY3095" fmla="*/ 2102943 h 3153687"/>
                <a:gd name="connsiteX3096" fmla="*/ 2701446 w 2763527"/>
                <a:gd name="connsiteY3096" fmla="*/ 2105779 h 3153687"/>
                <a:gd name="connsiteX3097" fmla="*/ 2699646 w 2763527"/>
                <a:gd name="connsiteY3097" fmla="*/ 2108269 h 3153687"/>
                <a:gd name="connsiteX3098" fmla="*/ 2697708 w 2763527"/>
                <a:gd name="connsiteY3098" fmla="*/ 2112212 h 3153687"/>
                <a:gd name="connsiteX3099" fmla="*/ 2696670 w 2763527"/>
                <a:gd name="connsiteY3099" fmla="*/ 2115463 h 3153687"/>
                <a:gd name="connsiteX3100" fmla="*/ 2696393 w 2763527"/>
                <a:gd name="connsiteY3100" fmla="*/ 2116570 h 3153687"/>
                <a:gd name="connsiteX3101" fmla="*/ 2695770 w 2763527"/>
                <a:gd name="connsiteY3101" fmla="*/ 2119475 h 3153687"/>
                <a:gd name="connsiteX3102" fmla="*/ 2695355 w 2763527"/>
                <a:gd name="connsiteY3102" fmla="*/ 2120789 h 3153687"/>
                <a:gd name="connsiteX3103" fmla="*/ 2692310 w 2763527"/>
                <a:gd name="connsiteY3103" fmla="*/ 2126323 h 3153687"/>
                <a:gd name="connsiteX3104" fmla="*/ 2689403 w 2763527"/>
                <a:gd name="connsiteY3104" fmla="*/ 2130750 h 3153687"/>
                <a:gd name="connsiteX3105" fmla="*/ 2684281 w 2763527"/>
                <a:gd name="connsiteY3105" fmla="*/ 2129782 h 3153687"/>
                <a:gd name="connsiteX3106" fmla="*/ 2680682 w 2763527"/>
                <a:gd name="connsiteY3106" fmla="*/ 2130266 h 3153687"/>
                <a:gd name="connsiteX3107" fmla="*/ 2672723 w 2763527"/>
                <a:gd name="connsiteY3107" fmla="*/ 2136008 h 3153687"/>
                <a:gd name="connsiteX3108" fmla="*/ 2668570 w 2763527"/>
                <a:gd name="connsiteY3108" fmla="*/ 2140988 h 3153687"/>
                <a:gd name="connsiteX3109" fmla="*/ 2667463 w 2763527"/>
                <a:gd name="connsiteY3109" fmla="*/ 2150327 h 3153687"/>
                <a:gd name="connsiteX3110" fmla="*/ 2665733 w 2763527"/>
                <a:gd name="connsiteY3110" fmla="*/ 2153439 h 3153687"/>
                <a:gd name="connsiteX3111" fmla="*/ 2665110 w 2763527"/>
                <a:gd name="connsiteY3111" fmla="*/ 2154615 h 3153687"/>
                <a:gd name="connsiteX3112" fmla="*/ 2663379 w 2763527"/>
                <a:gd name="connsiteY3112" fmla="*/ 2158627 h 3153687"/>
                <a:gd name="connsiteX3113" fmla="*/ 2663656 w 2763527"/>
                <a:gd name="connsiteY3113" fmla="*/ 2170317 h 3153687"/>
                <a:gd name="connsiteX3114" fmla="*/ 2663656 w 2763527"/>
                <a:gd name="connsiteY3114" fmla="*/ 2170871 h 3153687"/>
                <a:gd name="connsiteX3115" fmla="*/ 2663656 w 2763527"/>
                <a:gd name="connsiteY3115" fmla="*/ 2173500 h 3153687"/>
                <a:gd name="connsiteX3116" fmla="*/ 2664002 w 2763527"/>
                <a:gd name="connsiteY3116" fmla="*/ 2176612 h 3153687"/>
                <a:gd name="connsiteX3117" fmla="*/ 2664418 w 2763527"/>
                <a:gd name="connsiteY3117" fmla="*/ 2178895 h 3153687"/>
                <a:gd name="connsiteX3118" fmla="*/ 2663795 w 2763527"/>
                <a:gd name="connsiteY3118" fmla="*/ 2181800 h 3153687"/>
                <a:gd name="connsiteX3119" fmla="*/ 2663587 w 2763527"/>
                <a:gd name="connsiteY3119" fmla="*/ 2183046 h 3153687"/>
                <a:gd name="connsiteX3120" fmla="*/ 2663172 w 2763527"/>
                <a:gd name="connsiteY3120" fmla="*/ 2186850 h 3153687"/>
                <a:gd name="connsiteX3121" fmla="*/ 2663172 w 2763527"/>
                <a:gd name="connsiteY3121" fmla="*/ 2189755 h 3153687"/>
                <a:gd name="connsiteX3122" fmla="*/ 2665525 w 2763527"/>
                <a:gd name="connsiteY3122" fmla="*/ 2213205 h 3153687"/>
                <a:gd name="connsiteX3123" fmla="*/ 2664694 w 2763527"/>
                <a:gd name="connsiteY3123" fmla="*/ 2218808 h 3153687"/>
                <a:gd name="connsiteX3124" fmla="*/ 2661234 w 2763527"/>
                <a:gd name="connsiteY3124" fmla="*/ 2234096 h 3153687"/>
                <a:gd name="connsiteX3125" fmla="*/ 2660957 w 2763527"/>
                <a:gd name="connsiteY3125" fmla="*/ 2235756 h 3153687"/>
                <a:gd name="connsiteX3126" fmla="*/ 2660611 w 2763527"/>
                <a:gd name="connsiteY3126" fmla="*/ 2239284 h 3153687"/>
                <a:gd name="connsiteX3127" fmla="*/ 2660542 w 2763527"/>
                <a:gd name="connsiteY3127" fmla="*/ 2240598 h 3153687"/>
                <a:gd name="connsiteX3128" fmla="*/ 2660542 w 2763527"/>
                <a:gd name="connsiteY3128" fmla="*/ 2247100 h 3153687"/>
                <a:gd name="connsiteX3129" fmla="*/ 2658327 w 2763527"/>
                <a:gd name="connsiteY3129" fmla="*/ 2249106 h 3153687"/>
                <a:gd name="connsiteX3130" fmla="*/ 2655628 w 2763527"/>
                <a:gd name="connsiteY3130" fmla="*/ 2252496 h 3153687"/>
                <a:gd name="connsiteX3131" fmla="*/ 2651890 w 2763527"/>
                <a:gd name="connsiteY3131" fmla="*/ 2259136 h 3153687"/>
                <a:gd name="connsiteX3132" fmla="*/ 2650229 w 2763527"/>
                <a:gd name="connsiteY3132" fmla="*/ 2264048 h 3153687"/>
                <a:gd name="connsiteX3133" fmla="*/ 2649260 w 2763527"/>
                <a:gd name="connsiteY3133" fmla="*/ 2271172 h 3153687"/>
                <a:gd name="connsiteX3134" fmla="*/ 2649122 w 2763527"/>
                <a:gd name="connsiteY3134" fmla="*/ 2273317 h 3153687"/>
                <a:gd name="connsiteX3135" fmla="*/ 2649399 w 2763527"/>
                <a:gd name="connsiteY3135" fmla="*/ 2286045 h 3153687"/>
                <a:gd name="connsiteX3136" fmla="*/ 2645800 w 2763527"/>
                <a:gd name="connsiteY3136" fmla="*/ 2289988 h 3153687"/>
                <a:gd name="connsiteX3137" fmla="*/ 2644070 w 2763527"/>
                <a:gd name="connsiteY3137" fmla="*/ 2292340 h 3153687"/>
                <a:gd name="connsiteX3138" fmla="*/ 2642339 w 2763527"/>
                <a:gd name="connsiteY3138" fmla="*/ 2295314 h 3153687"/>
                <a:gd name="connsiteX3139" fmla="*/ 2641439 w 2763527"/>
                <a:gd name="connsiteY3139" fmla="*/ 2297251 h 3153687"/>
                <a:gd name="connsiteX3140" fmla="*/ 2638256 w 2763527"/>
                <a:gd name="connsiteY3140" fmla="*/ 2305413 h 3153687"/>
                <a:gd name="connsiteX3141" fmla="*/ 2635764 w 2763527"/>
                <a:gd name="connsiteY3141" fmla="*/ 2309079 h 3153687"/>
                <a:gd name="connsiteX3142" fmla="*/ 2631958 w 2763527"/>
                <a:gd name="connsiteY3142" fmla="*/ 2313507 h 3153687"/>
                <a:gd name="connsiteX3143" fmla="*/ 2631196 w 2763527"/>
                <a:gd name="connsiteY3143" fmla="*/ 2314475 h 3153687"/>
                <a:gd name="connsiteX3144" fmla="*/ 2627321 w 2763527"/>
                <a:gd name="connsiteY3144" fmla="*/ 2319870 h 3153687"/>
                <a:gd name="connsiteX3145" fmla="*/ 2625521 w 2763527"/>
                <a:gd name="connsiteY3145" fmla="*/ 2323191 h 3153687"/>
                <a:gd name="connsiteX3146" fmla="*/ 2623099 w 2763527"/>
                <a:gd name="connsiteY3146" fmla="*/ 2329763 h 3153687"/>
                <a:gd name="connsiteX3147" fmla="*/ 2622199 w 2763527"/>
                <a:gd name="connsiteY3147" fmla="*/ 2334397 h 3153687"/>
                <a:gd name="connsiteX3148" fmla="*/ 2622199 w 2763527"/>
                <a:gd name="connsiteY3148" fmla="*/ 2337441 h 3153687"/>
                <a:gd name="connsiteX3149" fmla="*/ 2622199 w 2763527"/>
                <a:gd name="connsiteY3149" fmla="*/ 2339170 h 3153687"/>
                <a:gd name="connsiteX3150" fmla="*/ 2621438 w 2763527"/>
                <a:gd name="connsiteY3150" fmla="*/ 2339447 h 3153687"/>
                <a:gd name="connsiteX3151" fmla="*/ 2618254 w 2763527"/>
                <a:gd name="connsiteY3151" fmla="*/ 2340761 h 3153687"/>
                <a:gd name="connsiteX3152" fmla="*/ 2615624 w 2763527"/>
                <a:gd name="connsiteY3152" fmla="*/ 2342214 h 3153687"/>
                <a:gd name="connsiteX3153" fmla="*/ 2612717 w 2763527"/>
                <a:gd name="connsiteY3153" fmla="*/ 2344220 h 3153687"/>
                <a:gd name="connsiteX3154" fmla="*/ 2610571 w 2763527"/>
                <a:gd name="connsiteY3154" fmla="*/ 2346087 h 3153687"/>
                <a:gd name="connsiteX3155" fmla="*/ 2608357 w 2763527"/>
                <a:gd name="connsiteY3155" fmla="*/ 2348439 h 3153687"/>
                <a:gd name="connsiteX3156" fmla="*/ 2606557 w 2763527"/>
                <a:gd name="connsiteY3156" fmla="*/ 2350860 h 3153687"/>
                <a:gd name="connsiteX3157" fmla="*/ 2604965 w 2763527"/>
                <a:gd name="connsiteY3157" fmla="*/ 2353627 h 3153687"/>
                <a:gd name="connsiteX3158" fmla="*/ 2604066 w 2763527"/>
                <a:gd name="connsiteY3158" fmla="*/ 2355426 h 3153687"/>
                <a:gd name="connsiteX3159" fmla="*/ 2602889 w 2763527"/>
                <a:gd name="connsiteY3159" fmla="*/ 2355564 h 3153687"/>
                <a:gd name="connsiteX3160" fmla="*/ 2602335 w 2763527"/>
                <a:gd name="connsiteY3160" fmla="*/ 2354872 h 3153687"/>
                <a:gd name="connsiteX3161" fmla="*/ 2591608 w 2763527"/>
                <a:gd name="connsiteY3161" fmla="*/ 2349753 h 3153687"/>
                <a:gd name="connsiteX3162" fmla="*/ 2584894 w 2763527"/>
                <a:gd name="connsiteY3162" fmla="*/ 2351483 h 3153687"/>
                <a:gd name="connsiteX3163" fmla="*/ 2583372 w 2763527"/>
                <a:gd name="connsiteY3163" fmla="*/ 2352313 h 3153687"/>
                <a:gd name="connsiteX3164" fmla="*/ 2580119 w 2763527"/>
                <a:gd name="connsiteY3164" fmla="*/ 2354803 h 3153687"/>
                <a:gd name="connsiteX3165" fmla="*/ 2577973 w 2763527"/>
                <a:gd name="connsiteY3165" fmla="*/ 2354665 h 3153687"/>
                <a:gd name="connsiteX3166" fmla="*/ 2577835 w 2763527"/>
                <a:gd name="connsiteY3166" fmla="*/ 2354665 h 3153687"/>
                <a:gd name="connsiteX3167" fmla="*/ 2574097 w 2763527"/>
                <a:gd name="connsiteY3167" fmla="*/ 2354665 h 3153687"/>
                <a:gd name="connsiteX3168" fmla="*/ 2571190 w 2763527"/>
                <a:gd name="connsiteY3168" fmla="*/ 2355011 h 3153687"/>
                <a:gd name="connsiteX3169" fmla="*/ 2560809 w 2763527"/>
                <a:gd name="connsiteY3169" fmla="*/ 2357363 h 3153687"/>
                <a:gd name="connsiteX3170" fmla="*/ 2557971 w 2763527"/>
                <a:gd name="connsiteY3170" fmla="*/ 2358331 h 3153687"/>
                <a:gd name="connsiteX3171" fmla="*/ 2555064 w 2763527"/>
                <a:gd name="connsiteY3171" fmla="*/ 2359714 h 3153687"/>
                <a:gd name="connsiteX3172" fmla="*/ 2549112 w 2763527"/>
                <a:gd name="connsiteY3172" fmla="*/ 2365041 h 3153687"/>
                <a:gd name="connsiteX3173" fmla="*/ 2548351 w 2763527"/>
                <a:gd name="connsiteY3173" fmla="*/ 2366355 h 3153687"/>
                <a:gd name="connsiteX3174" fmla="*/ 2546897 w 2763527"/>
                <a:gd name="connsiteY3174" fmla="*/ 2367116 h 3153687"/>
                <a:gd name="connsiteX3175" fmla="*/ 2544544 w 2763527"/>
                <a:gd name="connsiteY3175" fmla="*/ 2368500 h 3153687"/>
                <a:gd name="connsiteX3176" fmla="*/ 2543368 w 2763527"/>
                <a:gd name="connsiteY3176" fmla="*/ 2369260 h 3153687"/>
                <a:gd name="connsiteX3177" fmla="*/ 2537554 w 2763527"/>
                <a:gd name="connsiteY3177" fmla="*/ 2373549 h 3153687"/>
                <a:gd name="connsiteX3178" fmla="*/ 2534993 w 2763527"/>
                <a:gd name="connsiteY3178" fmla="*/ 2373688 h 3153687"/>
                <a:gd name="connsiteX3179" fmla="*/ 2532640 w 2763527"/>
                <a:gd name="connsiteY3179" fmla="*/ 2374033 h 3153687"/>
                <a:gd name="connsiteX3180" fmla="*/ 2530287 w 2763527"/>
                <a:gd name="connsiteY3180" fmla="*/ 2374587 h 3153687"/>
                <a:gd name="connsiteX3181" fmla="*/ 2527933 w 2763527"/>
                <a:gd name="connsiteY3181" fmla="*/ 2375417 h 3153687"/>
                <a:gd name="connsiteX3182" fmla="*/ 2525650 w 2763527"/>
                <a:gd name="connsiteY3182" fmla="*/ 2376455 h 3153687"/>
                <a:gd name="connsiteX3183" fmla="*/ 2524265 w 2763527"/>
                <a:gd name="connsiteY3183" fmla="*/ 2377146 h 3153687"/>
                <a:gd name="connsiteX3184" fmla="*/ 2511461 w 2763527"/>
                <a:gd name="connsiteY3184" fmla="*/ 2384617 h 3153687"/>
                <a:gd name="connsiteX3185" fmla="*/ 2509800 w 2763527"/>
                <a:gd name="connsiteY3185" fmla="*/ 2385724 h 3153687"/>
                <a:gd name="connsiteX3186" fmla="*/ 2492220 w 2763527"/>
                <a:gd name="connsiteY3186" fmla="*/ 2399697 h 3153687"/>
                <a:gd name="connsiteX3187" fmla="*/ 2488622 w 2763527"/>
                <a:gd name="connsiteY3187" fmla="*/ 2402187 h 3153687"/>
                <a:gd name="connsiteX3188" fmla="*/ 2485023 w 2763527"/>
                <a:gd name="connsiteY3188" fmla="*/ 2403986 h 3153687"/>
                <a:gd name="connsiteX3189" fmla="*/ 2479901 w 2763527"/>
                <a:gd name="connsiteY3189" fmla="*/ 2408344 h 3153687"/>
                <a:gd name="connsiteX3190" fmla="*/ 2475610 w 2763527"/>
                <a:gd name="connsiteY3190" fmla="*/ 2410142 h 3153687"/>
                <a:gd name="connsiteX3191" fmla="*/ 2467720 w 2763527"/>
                <a:gd name="connsiteY3191" fmla="*/ 2412771 h 3153687"/>
                <a:gd name="connsiteX3192" fmla="*/ 2462875 w 2763527"/>
                <a:gd name="connsiteY3192" fmla="*/ 2428888 h 3153687"/>
                <a:gd name="connsiteX3193" fmla="*/ 2463775 w 2763527"/>
                <a:gd name="connsiteY3193" fmla="*/ 2431240 h 3153687"/>
                <a:gd name="connsiteX3194" fmla="*/ 2463083 w 2763527"/>
                <a:gd name="connsiteY3194" fmla="*/ 2435944 h 3153687"/>
                <a:gd name="connsiteX3195" fmla="*/ 2463360 w 2763527"/>
                <a:gd name="connsiteY3195" fmla="*/ 2438503 h 3153687"/>
                <a:gd name="connsiteX3196" fmla="*/ 2462321 w 2763527"/>
                <a:gd name="connsiteY3196" fmla="*/ 2444314 h 3153687"/>
                <a:gd name="connsiteX3197" fmla="*/ 2462321 w 2763527"/>
                <a:gd name="connsiteY3197" fmla="*/ 2445144 h 3153687"/>
                <a:gd name="connsiteX3198" fmla="*/ 2462875 w 2763527"/>
                <a:gd name="connsiteY3198" fmla="*/ 2448326 h 3153687"/>
                <a:gd name="connsiteX3199" fmla="*/ 2463083 w 2763527"/>
                <a:gd name="connsiteY3199" fmla="*/ 2451854 h 3153687"/>
                <a:gd name="connsiteX3200" fmla="*/ 2463221 w 2763527"/>
                <a:gd name="connsiteY3200" fmla="*/ 2453099 h 3153687"/>
                <a:gd name="connsiteX3201" fmla="*/ 2465021 w 2763527"/>
                <a:gd name="connsiteY3201" fmla="*/ 2464582 h 3153687"/>
                <a:gd name="connsiteX3202" fmla="*/ 2464398 w 2763527"/>
                <a:gd name="connsiteY3202" fmla="*/ 2483535 h 3153687"/>
                <a:gd name="connsiteX3203" fmla="*/ 2463982 w 2763527"/>
                <a:gd name="connsiteY3203" fmla="*/ 2486094 h 3153687"/>
                <a:gd name="connsiteX3204" fmla="*/ 2463360 w 2763527"/>
                <a:gd name="connsiteY3204" fmla="*/ 2488031 h 3153687"/>
                <a:gd name="connsiteX3205" fmla="*/ 2462875 w 2763527"/>
                <a:gd name="connsiteY3205" fmla="*/ 2489000 h 3153687"/>
                <a:gd name="connsiteX3206" fmla="*/ 2462252 w 2763527"/>
                <a:gd name="connsiteY3206" fmla="*/ 2489692 h 3153687"/>
                <a:gd name="connsiteX3207" fmla="*/ 2452978 w 2763527"/>
                <a:gd name="connsiteY3207" fmla="*/ 2497162 h 3153687"/>
                <a:gd name="connsiteX3208" fmla="*/ 2451317 w 2763527"/>
                <a:gd name="connsiteY3208" fmla="*/ 2498753 h 3153687"/>
                <a:gd name="connsiteX3209" fmla="*/ 2448202 w 2763527"/>
                <a:gd name="connsiteY3209" fmla="*/ 2502212 h 3153687"/>
                <a:gd name="connsiteX3210" fmla="*/ 2447303 w 2763527"/>
                <a:gd name="connsiteY3210" fmla="*/ 2503319 h 3153687"/>
                <a:gd name="connsiteX3211" fmla="*/ 2441904 w 2763527"/>
                <a:gd name="connsiteY3211" fmla="*/ 2510720 h 3153687"/>
                <a:gd name="connsiteX3212" fmla="*/ 2440797 w 2763527"/>
                <a:gd name="connsiteY3212" fmla="*/ 2512519 h 3153687"/>
                <a:gd name="connsiteX3213" fmla="*/ 2435814 w 2763527"/>
                <a:gd name="connsiteY3213" fmla="*/ 2522272 h 3153687"/>
                <a:gd name="connsiteX3214" fmla="*/ 2433114 w 2763527"/>
                <a:gd name="connsiteY3214" fmla="*/ 2522618 h 3153687"/>
                <a:gd name="connsiteX3215" fmla="*/ 2432837 w 2763527"/>
                <a:gd name="connsiteY3215" fmla="*/ 2522272 h 3153687"/>
                <a:gd name="connsiteX3216" fmla="*/ 2422456 w 2763527"/>
                <a:gd name="connsiteY3216" fmla="*/ 2517568 h 3153687"/>
                <a:gd name="connsiteX3217" fmla="*/ 2416850 w 2763527"/>
                <a:gd name="connsiteY3217" fmla="*/ 2518744 h 3153687"/>
                <a:gd name="connsiteX3218" fmla="*/ 2408752 w 2763527"/>
                <a:gd name="connsiteY3218" fmla="*/ 2532994 h 3153687"/>
                <a:gd name="connsiteX3219" fmla="*/ 2409029 w 2763527"/>
                <a:gd name="connsiteY3219" fmla="*/ 2535415 h 3153687"/>
                <a:gd name="connsiteX3220" fmla="*/ 2409652 w 2763527"/>
                <a:gd name="connsiteY3220" fmla="*/ 2538113 h 3153687"/>
                <a:gd name="connsiteX3221" fmla="*/ 2407506 w 2763527"/>
                <a:gd name="connsiteY3221" fmla="*/ 2544408 h 3153687"/>
                <a:gd name="connsiteX3222" fmla="*/ 2407506 w 2763527"/>
                <a:gd name="connsiteY3222" fmla="*/ 2545238 h 3153687"/>
                <a:gd name="connsiteX3223" fmla="*/ 2407299 w 2763527"/>
                <a:gd name="connsiteY3223" fmla="*/ 2545653 h 3153687"/>
                <a:gd name="connsiteX3224" fmla="*/ 2405568 w 2763527"/>
                <a:gd name="connsiteY3224" fmla="*/ 2546483 h 3153687"/>
                <a:gd name="connsiteX3225" fmla="*/ 2403423 w 2763527"/>
                <a:gd name="connsiteY3225" fmla="*/ 2547797 h 3153687"/>
                <a:gd name="connsiteX3226" fmla="*/ 2401277 w 2763527"/>
                <a:gd name="connsiteY3226" fmla="*/ 2549319 h 3153687"/>
                <a:gd name="connsiteX3227" fmla="*/ 2397955 w 2763527"/>
                <a:gd name="connsiteY3227" fmla="*/ 2552778 h 3153687"/>
                <a:gd name="connsiteX3228" fmla="*/ 2396779 w 2763527"/>
                <a:gd name="connsiteY3228" fmla="*/ 2554507 h 3153687"/>
                <a:gd name="connsiteX3229" fmla="*/ 2395602 w 2763527"/>
                <a:gd name="connsiteY3229" fmla="*/ 2556582 h 3153687"/>
                <a:gd name="connsiteX3230" fmla="*/ 2392557 w 2763527"/>
                <a:gd name="connsiteY3230" fmla="*/ 2563430 h 3153687"/>
                <a:gd name="connsiteX3231" fmla="*/ 2391726 w 2763527"/>
                <a:gd name="connsiteY3231" fmla="*/ 2565851 h 3153687"/>
                <a:gd name="connsiteX3232" fmla="*/ 2391103 w 2763527"/>
                <a:gd name="connsiteY3232" fmla="*/ 2568549 h 3153687"/>
                <a:gd name="connsiteX3233" fmla="*/ 2390757 w 2763527"/>
                <a:gd name="connsiteY3233" fmla="*/ 2572838 h 3153687"/>
                <a:gd name="connsiteX3234" fmla="*/ 2390965 w 2763527"/>
                <a:gd name="connsiteY3234" fmla="*/ 2575121 h 3153687"/>
                <a:gd name="connsiteX3235" fmla="*/ 2390965 w 2763527"/>
                <a:gd name="connsiteY3235" fmla="*/ 2575259 h 3153687"/>
                <a:gd name="connsiteX3236" fmla="*/ 2390273 w 2763527"/>
                <a:gd name="connsiteY3236" fmla="*/ 2576227 h 3153687"/>
                <a:gd name="connsiteX3237" fmla="*/ 2389788 w 2763527"/>
                <a:gd name="connsiteY3237" fmla="*/ 2576988 h 3153687"/>
                <a:gd name="connsiteX3238" fmla="*/ 2388612 w 2763527"/>
                <a:gd name="connsiteY3238" fmla="*/ 2578925 h 3153687"/>
                <a:gd name="connsiteX3239" fmla="*/ 2387573 w 2763527"/>
                <a:gd name="connsiteY3239" fmla="*/ 2581069 h 3153687"/>
                <a:gd name="connsiteX3240" fmla="*/ 2383490 w 2763527"/>
                <a:gd name="connsiteY3240" fmla="*/ 2591584 h 3153687"/>
                <a:gd name="connsiteX3241" fmla="*/ 2381621 w 2763527"/>
                <a:gd name="connsiteY3241" fmla="*/ 2594489 h 3153687"/>
                <a:gd name="connsiteX3242" fmla="*/ 2378922 w 2763527"/>
                <a:gd name="connsiteY3242" fmla="*/ 2597464 h 3153687"/>
                <a:gd name="connsiteX3243" fmla="*/ 2370409 w 2763527"/>
                <a:gd name="connsiteY3243" fmla="*/ 2604796 h 3153687"/>
                <a:gd name="connsiteX3244" fmla="*/ 2368817 w 2763527"/>
                <a:gd name="connsiteY3244" fmla="*/ 2606456 h 3153687"/>
                <a:gd name="connsiteX3245" fmla="*/ 2366187 w 2763527"/>
                <a:gd name="connsiteY3245" fmla="*/ 2609638 h 3153687"/>
                <a:gd name="connsiteX3246" fmla="*/ 2364249 w 2763527"/>
                <a:gd name="connsiteY3246" fmla="*/ 2612682 h 3153687"/>
                <a:gd name="connsiteX3247" fmla="*/ 2360789 w 2763527"/>
                <a:gd name="connsiteY3247" fmla="*/ 2620291 h 3153687"/>
                <a:gd name="connsiteX3248" fmla="*/ 2360027 w 2763527"/>
                <a:gd name="connsiteY3248" fmla="*/ 2621605 h 3153687"/>
                <a:gd name="connsiteX3249" fmla="*/ 2359059 w 2763527"/>
                <a:gd name="connsiteY3249" fmla="*/ 2622504 h 3153687"/>
                <a:gd name="connsiteX3250" fmla="*/ 2357190 w 2763527"/>
                <a:gd name="connsiteY3250" fmla="*/ 2623750 h 3153687"/>
                <a:gd name="connsiteX3251" fmla="*/ 2347293 w 2763527"/>
                <a:gd name="connsiteY3251" fmla="*/ 2628592 h 3153687"/>
                <a:gd name="connsiteX3252" fmla="*/ 2345978 w 2763527"/>
                <a:gd name="connsiteY3252" fmla="*/ 2629007 h 3153687"/>
                <a:gd name="connsiteX3253" fmla="*/ 2345216 w 2763527"/>
                <a:gd name="connsiteY3253" fmla="*/ 2629007 h 3153687"/>
                <a:gd name="connsiteX3254" fmla="*/ 2343140 w 2763527"/>
                <a:gd name="connsiteY3254" fmla="*/ 2628730 h 3153687"/>
                <a:gd name="connsiteX3255" fmla="*/ 2339333 w 2763527"/>
                <a:gd name="connsiteY3255" fmla="*/ 2627762 h 3153687"/>
                <a:gd name="connsiteX3256" fmla="*/ 2337603 w 2763527"/>
                <a:gd name="connsiteY3256" fmla="*/ 2627416 h 3153687"/>
                <a:gd name="connsiteX3257" fmla="*/ 2334073 w 2763527"/>
                <a:gd name="connsiteY3257" fmla="*/ 2627001 h 3153687"/>
                <a:gd name="connsiteX3258" fmla="*/ 2332412 w 2763527"/>
                <a:gd name="connsiteY3258" fmla="*/ 2626932 h 3153687"/>
                <a:gd name="connsiteX3259" fmla="*/ 2331305 w 2763527"/>
                <a:gd name="connsiteY3259" fmla="*/ 2626932 h 3153687"/>
                <a:gd name="connsiteX3260" fmla="*/ 2327706 w 2763527"/>
                <a:gd name="connsiteY3260" fmla="*/ 2627209 h 3153687"/>
                <a:gd name="connsiteX3261" fmla="*/ 2325768 w 2763527"/>
                <a:gd name="connsiteY3261" fmla="*/ 2627485 h 3153687"/>
                <a:gd name="connsiteX3262" fmla="*/ 2322238 w 2763527"/>
                <a:gd name="connsiteY3262" fmla="*/ 2628246 h 3153687"/>
                <a:gd name="connsiteX3263" fmla="*/ 2322100 w 2763527"/>
                <a:gd name="connsiteY3263" fmla="*/ 2628246 h 3153687"/>
                <a:gd name="connsiteX3264" fmla="*/ 2313448 w 2763527"/>
                <a:gd name="connsiteY3264" fmla="*/ 2624165 h 3153687"/>
                <a:gd name="connsiteX3265" fmla="*/ 2310265 w 2763527"/>
                <a:gd name="connsiteY3265" fmla="*/ 2622297 h 3153687"/>
                <a:gd name="connsiteX3266" fmla="*/ 2309019 w 2763527"/>
                <a:gd name="connsiteY3266" fmla="*/ 2621674 h 3153687"/>
                <a:gd name="connsiteX3267" fmla="*/ 2305212 w 2763527"/>
                <a:gd name="connsiteY3267" fmla="*/ 2619945 h 3153687"/>
                <a:gd name="connsiteX3268" fmla="*/ 2301337 w 2763527"/>
                <a:gd name="connsiteY3268" fmla="*/ 2618838 h 3153687"/>
                <a:gd name="connsiteX3269" fmla="*/ 2296699 w 2763527"/>
                <a:gd name="connsiteY3269" fmla="*/ 2618216 h 3153687"/>
                <a:gd name="connsiteX3270" fmla="*/ 2294900 w 2763527"/>
                <a:gd name="connsiteY3270" fmla="*/ 2618078 h 3153687"/>
                <a:gd name="connsiteX3271" fmla="*/ 2294415 w 2763527"/>
                <a:gd name="connsiteY3271" fmla="*/ 2618078 h 3153687"/>
                <a:gd name="connsiteX3272" fmla="*/ 2293170 w 2763527"/>
                <a:gd name="connsiteY3272" fmla="*/ 2618078 h 3153687"/>
                <a:gd name="connsiteX3273" fmla="*/ 2288325 w 2763527"/>
                <a:gd name="connsiteY3273" fmla="*/ 2613097 h 3153687"/>
                <a:gd name="connsiteX3274" fmla="*/ 2288325 w 2763527"/>
                <a:gd name="connsiteY3274" fmla="*/ 2612820 h 3153687"/>
                <a:gd name="connsiteX3275" fmla="*/ 2288325 w 2763527"/>
                <a:gd name="connsiteY3275" fmla="*/ 2612613 h 3153687"/>
                <a:gd name="connsiteX3276" fmla="*/ 2288532 w 2763527"/>
                <a:gd name="connsiteY3276" fmla="*/ 2611091 h 3153687"/>
                <a:gd name="connsiteX3277" fmla="*/ 2288671 w 2763527"/>
                <a:gd name="connsiteY3277" fmla="*/ 2610537 h 3153687"/>
                <a:gd name="connsiteX3278" fmla="*/ 2289155 w 2763527"/>
                <a:gd name="connsiteY3278" fmla="*/ 2609984 h 3153687"/>
                <a:gd name="connsiteX3279" fmla="*/ 2291439 w 2763527"/>
                <a:gd name="connsiteY3279" fmla="*/ 2606802 h 3153687"/>
                <a:gd name="connsiteX3280" fmla="*/ 2293170 w 2763527"/>
                <a:gd name="connsiteY3280" fmla="*/ 2603482 h 3153687"/>
                <a:gd name="connsiteX3281" fmla="*/ 2294692 w 2763527"/>
                <a:gd name="connsiteY3281" fmla="*/ 2598363 h 3153687"/>
                <a:gd name="connsiteX3282" fmla="*/ 2295038 w 2763527"/>
                <a:gd name="connsiteY3282" fmla="*/ 2594697 h 3153687"/>
                <a:gd name="connsiteX3283" fmla="*/ 2294831 w 2763527"/>
                <a:gd name="connsiteY3283" fmla="*/ 2590754 h 3153687"/>
                <a:gd name="connsiteX3284" fmla="*/ 2294139 w 2763527"/>
                <a:gd name="connsiteY3284" fmla="*/ 2586949 h 3153687"/>
                <a:gd name="connsiteX3285" fmla="*/ 2293585 w 2763527"/>
                <a:gd name="connsiteY3285" fmla="*/ 2584943 h 3153687"/>
                <a:gd name="connsiteX3286" fmla="*/ 2292270 w 2763527"/>
                <a:gd name="connsiteY3286" fmla="*/ 2581139 h 3153687"/>
                <a:gd name="connsiteX3287" fmla="*/ 2279258 w 2763527"/>
                <a:gd name="connsiteY3287" fmla="*/ 2571870 h 3153687"/>
                <a:gd name="connsiteX3288" fmla="*/ 2277251 w 2763527"/>
                <a:gd name="connsiteY3288" fmla="*/ 2572008 h 3153687"/>
                <a:gd name="connsiteX3289" fmla="*/ 2265416 w 2763527"/>
                <a:gd name="connsiteY3289" fmla="*/ 2585012 h 3153687"/>
                <a:gd name="connsiteX3290" fmla="*/ 2265208 w 2763527"/>
                <a:gd name="connsiteY3290" fmla="*/ 2588471 h 3153687"/>
                <a:gd name="connsiteX3291" fmla="*/ 2265208 w 2763527"/>
                <a:gd name="connsiteY3291" fmla="*/ 2590131 h 3153687"/>
                <a:gd name="connsiteX3292" fmla="*/ 2262232 w 2763527"/>
                <a:gd name="connsiteY3292" fmla="*/ 2594351 h 3153687"/>
                <a:gd name="connsiteX3293" fmla="*/ 2261679 w 2763527"/>
                <a:gd name="connsiteY3293" fmla="*/ 2595596 h 3153687"/>
                <a:gd name="connsiteX3294" fmla="*/ 2260571 w 2763527"/>
                <a:gd name="connsiteY3294" fmla="*/ 2599401 h 3153687"/>
                <a:gd name="connsiteX3295" fmla="*/ 2259256 w 2763527"/>
                <a:gd name="connsiteY3295" fmla="*/ 2608601 h 3153687"/>
                <a:gd name="connsiteX3296" fmla="*/ 2259118 w 2763527"/>
                <a:gd name="connsiteY3296" fmla="*/ 2610952 h 3153687"/>
                <a:gd name="connsiteX3297" fmla="*/ 2259256 w 2763527"/>
                <a:gd name="connsiteY3297" fmla="*/ 2614342 h 3153687"/>
                <a:gd name="connsiteX3298" fmla="*/ 2259533 w 2763527"/>
                <a:gd name="connsiteY3298" fmla="*/ 2616625 h 3153687"/>
                <a:gd name="connsiteX3299" fmla="*/ 2260710 w 2763527"/>
                <a:gd name="connsiteY3299" fmla="*/ 2622436 h 3153687"/>
                <a:gd name="connsiteX3300" fmla="*/ 2259671 w 2763527"/>
                <a:gd name="connsiteY3300" fmla="*/ 2626309 h 3153687"/>
                <a:gd name="connsiteX3301" fmla="*/ 2259395 w 2763527"/>
                <a:gd name="connsiteY3301" fmla="*/ 2628454 h 3153687"/>
                <a:gd name="connsiteX3302" fmla="*/ 2260710 w 2763527"/>
                <a:gd name="connsiteY3302" fmla="*/ 2636132 h 3153687"/>
                <a:gd name="connsiteX3303" fmla="*/ 2263478 w 2763527"/>
                <a:gd name="connsiteY3303" fmla="*/ 2641873 h 3153687"/>
                <a:gd name="connsiteX3304" fmla="*/ 2267977 w 2763527"/>
                <a:gd name="connsiteY3304" fmla="*/ 2647130 h 3153687"/>
                <a:gd name="connsiteX3305" fmla="*/ 2273929 w 2763527"/>
                <a:gd name="connsiteY3305" fmla="*/ 2651281 h 3153687"/>
                <a:gd name="connsiteX3306" fmla="*/ 2275451 w 2763527"/>
                <a:gd name="connsiteY3306" fmla="*/ 2652180 h 3153687"/>
                <a:gd name="connsiteX3307" fmla="*/ 2284795 w 2763527"/>
                <a:gd name="connsiteY3307" fmla="*/ 2657091 h 3153687"/>
                <a:gd name="connsiteX3308" fmla="*/ 2284103 w 2763527"/>
                <a:gd name="connsiteY3308" fmla="*/ 2659097 h 3153687"/>
                <a:gd name="connsiteX3309" fmla="*/ 2283342 w 2763527"/>
                <a:gd name="connsiteY3309" fmla="*/ 2662072 h 3153687"/>
                <a:gd name="connsiteX3310" fmla="*/ 2282996 w 2763527"/>
                <a:gd name="connsiteY3310" fmla="*/ 2666637 h 3153687"/>
                <a:gd name="connsiteX3311" fmla="*/ 2283272 w 2763527"/>
                <a:gd name="connsiteY3311" fmla="*/ 2669681 h 3153687"/>
                <a:gd name="connsiteX3312" fmla="*/ 2284795 w 2763527"/>
                <a:gd name="connsiteY3312" fmla="*/ 2674869 h 3153687"/>
                <a:gd name="connsiteX3313" fmla="*/ 2286525 w 2763527"/>
                <a:gd name="connsiteY3313" fmla="*/ 2678189 h 3153687"/>
                <a:gd name="connsiteX3314" fmla="*/ 2288186 w 2763527"/>
                <a:gd name="connsiteY3314" fmla="*/ 2680749 h 3153687"/>
                <a:gd name="connsiteX3315" fmla="*/ 2289155 w 2763527"/>
                <a:gd name="connsiteY3315" fmla="*/ 2681855 h 3153687"/>
                <a:gd name="connsiteX3316" fmla="*/ 2289986 w 2763527"/>
                <a:gd name="connsiteY3316" fmla="*/ 2682755 h 3153687"/>
                <a:gd name="connsiteX3317" fmla="*/ 2291162 w 2763527"/>
                <a:gd name="connsiteY3317" fmla="*/ 2683930 h 3153687"/>
                <a:gd name="connsiteX3318" fmla="*/ 2292616 w 2763527"/>
                <a:gd name="connsiteY3318" fmla="*/ 2685245 h 3153687"/>
                <a:gd name="connsiteX3319" fmla="*/ 2293931 w 2763527"/>
                <a:gd name="connsiteY3319" fmla="*/ 2686213 h 3153687"/>
                <a:gd name="connsiteX3320" fmla="*/ 2295108 w 2763527"/>
                <a:gd name="connsiteY3320" fmla="*/ 2687043 h 3153687"/>
                <a:gd name="connsiteX3321" fmla="*/ 2296284 w 2763527"/>
                <a:gd name="connsiteY3321" fmla="*/ 2687735 h 3153687"/>
                <a:gd name="connsiteX3322" fmla="*/ 2295869 w 2763527"/>
                <a:gd name="connsiteY3322" fmla="*/ 2688634 h 3153687"/>
                <a:gd name="connsiteX3323" fmla="*/ 2287079 w 2763527"/>
                <a:gd name="connsiteY3323" fmla="*/ 2699149 h 3153687"/>
                <a:gd name="connsiteX3324" fmla="*/ 2285902 w 2763527"/>
                <a:gd name="connsiteY3324" fmla="*/ 2700809 h 3153687"/>
                <a:gd name="connsiteX3325" fmla="*/ 2282027 w 2763527"/>
                <a:gd name="connsiteY3325" fmla="*/ 2707173 h 3153687"/>
                <a:gd name="connsiteX3326" fmla="*/ 2281404 w 2763527"/>
                <a:gd name="connsiteY3326" fmla="*/ 2708349 h 3153687"/>
                <a:gd name="connsiteX3327" fmla="*/ 2280435 w 2763527"/>
                <a:gd name="connsiteY3327" fmla="*/ 2710424 h 3153687"/>
                <a:gd name="connsiteX3328" fmla="*/ 2280158 w 2763527"/>
                <a:gd name="connsiteY3328" fmla="*/ 2710632 h 3153687"/>
                <a:gd name="connsiteX3329" fmla="*/ 2274552 w 2763527"/>
                <a:gd name="connsiteY3329" fmla="*/ 2713744 h 3153687"/>
                <a:gd name="connsiteX3330" fmla="*/ 2257941 w 2763527"/>
                <a:gd name="connsiteY3330" fmla="*/ 2719555 h 3153687"/>
                <a:gd name="connsiteX3331" fmla="*/ 2245137 w 2763527"/>
                <a:gd name="connsiteY3331" fmla="*/ 2722737 h 3153687"/>
                <a:gd name="connsiteX3332" fmla="*/ 2221675 w 2763527"/>
                <a:gd name="connsiteY3332" fmla="*/ 2726403 h 3153687"/>
                <a:gd name="connsiteX3333" fmla="*/ 2214338 w 2763527"/>
                <a:gd name="connsiteY3333" fmla="*/ 2726887 h 3153687"/>
                <a:gd name="connsiteX3334" fmla="*/ 2208317 w 2763527"/>
                <a:gd name="connsiteY3334" fmla="*/ 2726472 h 3153687"/>
                <a:gd name="connsiteX3335" fmla="*/ 2207348 w 2763527"/>
                <a:gd name="connsiteY3335" fmla="*/ 2726126 h 3153687"/>
                <a:gd name="connsiteX3336" fmla="*/ 2204303 w 2763527"/>
                <a:gd name="connsiteY3336" fmla="*/ 2724743 h 3153687"/>
                <a:gd name="connsiteX3337" fmla="*/ 2202157 w 2763527"/>
                <a:gd name="connsiteY3337" fmla="*/ 2723982 h 3153687"/>
                <a:gd name="connsiteX3338" fmla="*/ 2198904 w 2763527"/>
                <a:gd name="connsiteY3338" fmla="*/ 2723083 h 3153687"/>
                <a:gd name="connsiteX3339" fmla="*/ 2195167 w 2763527"/>
                <a:gd name="connsiteY3339" fmla="*/ 2722599 h 3153687"/>
                <a:gd name="connsiteX3340" fmla="*/ 2188038 w 2763527"/>
                <a:gd name="connsiteY3340" fmla="*/ 2724535 h 3153687"/>
                <a:gd name="connsiteX3341" fmla="*/ 2185962 w 2763527"/>
                <a:gd name="connsiteY3341" fmla="*/ 2725781 h 3153687"/>
                <a:gd name="connsiteX3342" fmla="*/ 2179525 w 2763527"/>
                <a:gd name="connsiteY3342" fmla="*/ 2740653 h 3153687"/>
                <a:gd name="connsiteX3343" fmla="*/ 2179525 w 2763527"/>
                <a:gd name="connsiteY3343" fmla="*/ 2740653 h 3153687"/>
                <a:gd name="connsiteX3344" fmla="*/ 2180010 w 2763527"/>
                <a:gd name="connsiteY3344" fmla="*/ 2746325 h 3153687"/>
                <a:gd name="connsiteX3345" fmla="*/ 2182293 w 2763527"/>
                <a:gd name="connsiteY3345" fmla="*/ 2752827 h 3153687"/>
                <a:gd name="connsiteX3346" fmla="*/ 2183332 w 2763527"/>
                <a:gd name="connsiteY3346" fmla="*/ 2754349 h 3153687"/>
                <a:gd name="connsiteX3347" fmla="*/ 2183816 w 2763527"/>
                <a:gd name="connsiteY3347" fmla="*/ 2755041 h 3153687"/>
                <a:gd name="connsiteX3348" fmla="*/ 2183955 w 2763527"/>
                <a:gd name="connsiteY3348" fmla="*/ 2755456 h 3153687"/>
                <a:gd name="connsiteX3349" fmla="*/ 2182986 w 2763527"/>
                <a:gd name="connsiteY3349" fmla="*/ 2757116 h 3153687"/>
                <a:gd name="connsiteX3350" fmla="*/ 2182432 w 2763527"/>
                <a:gd name="connsiteY3350" fmla="*/ 2758154 h 3153687"/>
                <a:gd name="connsiteX3351" fmla="*/ 2180286 w 2763527"/>
                <a:gd name="connsiteY3351" fmla="*/ 2762512 h 3153687"/>
                <a:gd name="connsiteX3352" fmla="*/ 2178902 w 2763527"/>
                <a:gd name="connsiteY3352" fmla="*/ 2768391 h 3153687"/>
                <a:gd name="connsiteX3353" fmla="*/ 2178902 w 2763527"/>
                <a:gd name="connsiteY3353" fmla="*/ 2774202 h 3153687"/>
                <a:gd name="connsiteX3354" fmla="*/ 2179179 w 2763527"/>
                <a:gd name="connsiteY3354" fmla="*/ 2777522 h 3153687"/>
                <a:gd name="connsiteX3355" fmla="*/ 2179594 w 2763527"/>
                <a:gd name="connsiteY3355" fmla="*/ 2779390 h 3153687"/>
                <a:gd name="connsiteX3356" fmla="*/ 2175649 w 2763527"/>
                <a:gd name="connsiteY3356" fmla="*/ 2780773 h 3153687"/>
                <a:gd name="connsiteX3357" fmla="*/ 2171566 w 2763527"/>
                <a:gd name="connsiteY3357" fmla="*/ 2781465 h 3153687"/>
                <a:gd name="connsiteX3358" fmla="*/ 2168036 w 2763527"/>
                <a:gd name="connsiteY3358" fmla="*/ 2781465 h 3153687"/>
                <a:gd name="connsiteX3359" fmla="*/ 2164368 w 2763527"/>
                <a:gd name="connsiteY3359" fmla="*/ 2780427 h 3153687"/>
                <a:gd name="connsiteX3360" fmla="*/ 2152948 w 2763527"/>
                <a:gd name="connsiteY3360" fmla="*/ 2775654 h 3153687"/>
                <a:gd name="connsiteX3361" fmla="*/ 2152325 w 2763527"/>
                <a:gd name="connsiteY3361" fmla="*/ 2775378 h 3153687"/>
                <a:gd name="connsiteX3362" fmla="*/ 2143259 w 2763527"/>
                <a:gd name="connsiteY3362" fmla="*/ 2771158 h 3153687"/>
                <a:gd name="connsiteX3363" fmla="*/ 2139037 w 2763527"/>
                <a:gd name="connsiteY3363" fmla="*/ 2770881 h 3153687"/>
                <a:gd name="connsiteX3364" fmla="*/ 2138068 w 2763527"/>
                <a:gd name="connsiteY3364" fmla="*/ 2770881 h 3153687"/>
                <a:gd name="connsiteX3365" fmla="*/ 2126232 w 2763527"/>
                <a:gd name="connsiteY3365" fmla="*/ 2777592 h 3153687"/>
                <a:gd name="connsiteX3366" fmla="*/ 2124087 w 2763527"/>
                <a:gd name="connsiteY3366" fmla="*/ 2781119 h 3153687"/>
                <a:gd name="connsiteX3367" fmla="*/ 2122218 w 2763527"/>
                <a:gd name="connsiteY3367" fmla="*/ 2786446 h 3153687"/>
                <a:gd name="connsiteX3368" fmla="*/ 2121595 w 2763527"/>
                <a:gd name="connsiteY3368" fmla="*/ 2791426 h 3153687"/>
                <a:gd name="connsiteX3369" fmla="*/ 2121526 w 2763527"/>
                <a:gd name="connsiteY3369" fmla="*/ 2794193 h 3153687"/>
                <a:gd name="connsiteX3370" fmla="*/ 2121803 w 2763527"/>
                <a:gd name="connsiteY3370" fmla="*/ 2798274 h 3153687"/>
                <a:gd name="connsiteX3371" fmla="*/ 2122218 w 2763527"/>
                <a:gd name="connsiteY3371" fmla="*/ 2800764 h 3153687"/>
                <a:gd name="connsiteX3372" fmla="*/ 2124018 w 2763527"/>
                <a:gd name="connsiteY3372" fmla="*/ 2807890 h 3153687"/>
                <a:gd name="connsiteX3373" fmla="*/ 2124018 w 2763527"/>
                <a:gd name="connsiteY3373" fmla="*/ 2808512 h 3153687"/>
                <a:gd name="connsiteX3374" fmla="*/ 2124018 w 2763527"/>
                <a:gd name="connsiteY3374" fmla="*/ 2809342 h 3153687"/>
                <a:gd name="connsiteX3375" fmla="*/ 2123741 w 2763527"/>
                <a:gd name="connsiteY3375" fmla="*/ 2811279 h 3153687"/>
                <a:gd name="connsiteX3376" fmla="*/ 2123533 w 2763527"/>
                <a:gd name="connsiteY3376" fmla="*/ 2813078 h 3153687"/>
                <a:gd name="connsiteX3377" fmla="*/ 2123533 w 2763527"/>
                <a:gd name="connsiteY3377" fmla="*/ 2815706 h 3153687"/>
                <a:gd name="connsiteX3378" fmla="*/ 2124087 w 2763527"/>
                <a:gd name="connsiteY3378" fmla="*/ 2820271 h 3153687"/>
                <a:gd name="connsiteX3379" fmla="*/ 2124917 w 2763527"/>
                <a:gd name="connsiteY3379" fmla="*/ 2822831 h 3153687"/>
                <a:gd name="connsiteX3380" fmla="*/ 2127617 w 2763527"/>
                <a:gd name="connsiteY3380" fmla="*/ 2827673 h 3153687"/>
                <a:gd name="connsiteX3381" fmla="*/ 2125125 w 2763527"/>
                <a:gd name="connsiteY3381" fmla="*/ 2834383 h 3153687"/>
                <a:gd name="connsiteX3382" fmla="*/ 2124987 w 2763527"/>
                <a:gd name="connsiteY3382" fmla="*/ 2835835 h 3153687"/>
                <a:gd name="connsiteX3383" fmla="*/ 2126579 w 2763527"/>
                <a:gd name="connsiteY3383" fmla="*/ 2843791 h 3153687"/>
                <a:gd name="connsiteX3384" fmla="*/ 2124087 w 2763527"/>
                <a:gd name="connsiteY3384" fmla="*/ 2846834 h 3153687"/>
                <a:gd name="connsiteX3385" fmla="*/ 2123464 w 2763527"/>
                <a:gd name="connsiteY3385" fmla="*/ 2847664 h 3153687"/>
                <a:gd name="connsiteX3386" fmla="*/ 2122011 w 2763527"/>
                <a:gd name="connsiteY3386" fmla="*/ 2849809 h 3153687"/>
                <a:gd name="connsiteX3387" fmla="*/ 2120903 w 2763527"/>
                <a:gd name="connsiteY3387" fmla="*/ 2851676 h 3153687"/>
                <a:gd name="connsiteX3388" fmla="*/ 2119934 w 2763527"/>
                <a:gd name="connsiteY3388" fmla="*/ 2853682 h 3153687"/>
                <a:gd name="connsiteX3389" fmla="*/ 2118688 w 2763527"/>
                <a:gd name="connsiteY3389" fmla="*/ 2857763 h 3153687"/>
                <a:gd name="connsiteX3390" fmla="*/ 2118343 w 2763527"/>
                <a:gd name="connsiteY3390" fmla="*/ 2860323 h 3153687"/>
                <a:gd name="connsiteX3391" fmla="*/ 2118343 w 2763527"/>
                <a:gd name="connsiteY3391" fmla="*/ 2864058 h 3153687"/>
                <a:gd name="connsiteX3392" fmla="*/ 2118688 w 2763527"/>
                <a:gd name="connsiteY3392" fmla="*/ 2866479 h 3153687"/>
                <a:gd name="connsiteX3393" fmla="*/ 2118827 w 2763527"/>
                <a:gd name="connsiteY3393" fmla="*/ 2867517 h 3153687"/>
                <a:gd name="connsiteX3394" fmla="*/ 2119173 w 2763527"/>
                <a:gd name="connsiteY3394" fmla="*/ 2869177 h 3153687"/>
                <a:gd name="connsiteX3395" fmla="*/ 2119173 w 2763527"/>
                <a:gd name="connsiteY3395" fmla="*/ 2870007 h 3153687"/>
                <a:gd name="connsiteX3396" fmla="*/ 2119104 w 2763527"/>
                <a:gd name="connsiteY3396" fmla="*/ 2873466 h 3153687"/>
                <a:gd name="connsiteX3397" fmla="*/ 2118619 w 2763527"/>
                <a:gd name="connsiteY3397" fmla="*/ 2873881 h 3153687"/>
                <a:gd name="connsiteX3398" fmla="*/ 2116751 w 2763527"/>
                <a:gd name="connsiteY3398" fmla="*/ 2875679 h 3153687"/>
                <a:gd name="connsiteX3399" fmla="*/ 2114813 w 2763527"/>
                <a:gd name="connsiteY3399" fmla="*/ 2877962 h 3153687"/>
                <a:gd name="connsiteX3400" fmla="*/ 2112390 w 2763527"/>
                <a:gd name="connsiteY3400" fmla="*/ 2882113 h 3153687"/>
                <a:gd name="connsiteX3401" fmla="*/ 2112252 w 2763527"/>
                <a:gd name="connsiteY3401" fmla="*/ 2882458 h 3153687"/>
                <a:gd name="connsiteX3402" fmla="*/ 2111075 w 2763527"/>
                <a:gd name="connsiteY3402" fmla="*/ 2882666 h 3153687"/>
                <a:gd name="connsiteX3403" fmla="*/ 2109068 w 2763527"/>
                <a:gd name="connsiteY3403" fmla="*/ 2883150 h 3153687"/>
                <a:gd name="connsiteX3404" fmla="*/ 2106023 w 2763527"/>
                <a:gd name="connsiteY3404" fmla="*/ 2884257 h 3153687"/>
                <a:gd name="connsiteX3405" fmla="*/ 2104085 w 2763527"/>
                <a:gd name="connsiteY3405" fmla="*/ 2885295 h 3153687"/>
                <a:gd name="connsiteX3406" fmla="*/ 2103047 w 2763527"/>
                <a:gd name="connsiteY3406" fmla="*/ 2885917 h 3153687"/>
                <a:gd name="connsiteX3407" fmla="*/ 2100970 w 2763527"/>
                <a:gd name="connsiteY3407" fmla="*/ 2887231 h 3153687"/>
                <a:gd name="connsiteX3408" fmla="*/ 2100140 w 2763527"/>
                <a:gd name="connsiteY3408" fmla="*/ 2887716 h 3153687"/>
                <a:gd name="connsiteX3409" fmla="*/ 2094949 w 2763527"/>
                <a:gd name="connsiteY3409" fmla="*/ 2889721 h 3153687"/>
                <a:gd name="connsiteX3410" fmla="*/ 2091350 w 2763527"/>
                <a:gd name="connsiteY3410" fmla="*/ 2891797 h 3153687"/>
                <a:gd name="connsiteX3411" fmla="*/ 2087682 w 2763527"/>
                <a:gd name="connsiteY3411" fmla="*/ 2894702 h 3153687"/>
                <a:gd name="connsiteX3412" fmla="*/ 2085121 w 2763527"/>
                <a:gd name="connsiteY3412" fmla="*/ 2897331 h 3153687"/>
                <a:gd name="connsiteX3413" fmla="*/ 2082145 w 2763527"/>
                <a:gd name="connsiteY3413" fmla="*/ 2901343 h 3153687"/>
                <a:gd name="connsiteX3414" fmla="*/ 2081107 w 2763527"/>
                <a:gd name="connsiteY3414" fmla="*/ 2903003 h 3153687"/>
                <a:gd name="connsiteX3415" fmla="*/ 2074047 w 2763527"/>
                <a:gd name="connsiteY3415" fmla="*/ 2916077 h 3153687"/>
                <a:gd name="connsiteX3416" fmla="*/ 2073148 w 2763527"/>
                <a:gd name="connsiteY3416" fmla="*/ 2918014 h 3153687"/>
                <a:gd name="connsiteX3417" fmla="*/ 2071625 w 2763527"/>
                <a:gd name="connsiteY3417" fmla="*/ 2922233 h 3153687"/>
                <a:gd name="connsiteX3418" fmla="*/ 2070794 w 2763527"/>
                <a:gd name="connsiteY3418" fmla="*/ 2926522 h 3153687"/>
                <a:gd name="connsiteX3419" fmla="*/ 2070656 w 2763527"/>
                <a:gd name="connsiteY3419" fmla="*/ 2930880 h 3153687"/>
                <a:gd name="connsiteX3420" fmla="*/ 2071556 w 2763527"/>
                <a:gd name="connsiteY3420" fmla="*/ 2936137 h 3153687"/>
                <a:gd name="connsiteX3421" fmla="*/ 2073355 w 2763527"/>
                <a:gd name="connsiteY3421" fmla="*/ 2940910 h 3153687"/>
                <a:gd name="connsiteX3422" fmla="*/ 2075016 w 2763527"/>
                <a:gd name="connsiteY3422" fmla="*/ 2943954 h 3153687"/>
                <a:gd name="connsiteX3423" fmla="*/ 2077923 w 2763527"/>
                <a:gd name="connsiteY3423" fmla="*/ 2948104 h 3153687"/>
                <a:gd name="connsiteX3424" fmla="*/ 2078892 w 2763527"/>
                <a:gd name="connsiteY3424" fmla="*/ 2949349 h 3153687"/>
                <a:gd name="connsiteX3425" fmla="*/ 2082837 w 2763527"/>
                <a:gd name="connsiteY3425" fmla="*/ 2953776 h 3153687"/>
                <a:gd name="connsiteX3426" fmla="*/ 2083737 w 2763527"/>
                <a:gd name="connsiteY3426" fmla="*/ 2954745 h 3153687"/>
                <a:gd name="connsiteX3427" fmla="*/ 2088028 w 2763527"/>
                <a:gd name="connsiteY3427" fmla="*/ 2958757 h 3153687"/>
                <a:gd name="connsiteX3428" fmla="*/ 2089343 w 2763527"/>
                <a:gd name="connsiteY3428" fmla="*/ 2959863 h 3153687"/>
                <a:gd name="connsiteX3429" fmla="*/ 2093357 w 2763527"/>
                <a:gd name="connsiteY3429" fmla="*/ 2962769 h 3153687"/>
                <a:gd name="connsiteX3430" fmla="*/ 2097787 w 2763527"/>
                <a:gd name="connsiteY3430" fmla="*/ 2964913 h 3153687"/>
                <a:gd name="connsiteX3431" fmla="*/ 2101940 w 2763527"/>
                <a:gd name="connsiteY3431" fmla="*/ 2966020 h 3153687"/>
                <a:gd name="connsiteX3432" fmla="*/ 2099102 w 2763527"/>
                <a:gd name="connsiteY3432" fmla="*/ 2975635 h 3153687"/>
                <a:gd name="connsiteX3433" fmla="*/ 2099655 w 2763527"/>
                <a:gd name="connsiteY3433" fmla="*/ 2978610 h 3153687"/>
                <a:gd name="connsiteX3434" fmla="*/ 2084291 w 2763527"/>
                <a:gd name="connsiteY3434" fmla="*/ 2990161 h 3153687"/>
                <a:gd name="connsiteX3435" fmla="*/ 2082491 w 2763527"/>
                <a:gd name="connsiteY3435" fmla="*/ 2991752 h 3153687"/>
                <a:gd name="connsiteX3436" fmla="*/ 2077439 w 2763527"/>
                <a:gd name="connsiteY3436" fmla="*/ 2997148 h 3153687"/>
                <a:gd name="connsiteX3437" fmla="*/ 2075224 w 2763527"/>
                <a:gd name="connsiteY3437" fmla="*/ 3000192 h 3153687"/>
                <a:gd name="connsiteX3438" fmla="*/ 2071763 w 2763527"/>
                <a:gd name="connsiteY3438" fmla="*/ 3006832 h 3153687"/>
                <a:gd name="connsiteX3439" fmla="*/ 2070379 w 2763527"/>
                <a:gd name="connsiteY3439" fmla="*/ 3010844 h 3153687"/>
                <a:gd name="connsiteX3440" fmla="*/ 2069203 w 2763527"/>
                <a:gd name="connsiteY3440" fmla="*/ 3017485 h 3153687"/>
                <a:gd name="connsiteX3441" fmla="*/ 2069064 w 2763527"/>
                <a:gd name="connsiteY3441" fmla="*/ 3018592 h 3153687"/>
                <a:gd name="connsiteX3442" fmla="*/ 2069064 w 2763527"/>
                <a:gd name="connsiteY3442" fmla="*/ 3019007 h 3153687"/>
                <a:gd name="connsiteX3443" fmla="*/ 2062074 w 2763527"/>
                <a:gd name="connsiteY3443" fmla="*/ 3017139 h 3153687"/>
                <a:gd name="connsiteX3444" fmla="*/ 2058475 w 2763527"/>
                <a:gd name="connsiteY3444" fmla="*/ 3017624 h 3153687"/>
                <a:gd name="connsiteX3445" fmla="*/ 2048993 w 2763527"/>
                <a:gd name="connsiteY3445" fmla="*/ 3026478 h 3153687"/>
                <a:gd name="connsiteX3446" fmla="*/ 2042349 w 2763527"/>
                <a:gd name="connsiteY3446" fmla="*/ 3042595 h 3153687"/>
                <a:gd name="connsiteX3447" fmla="*/ 2043456 w 2763527"/>
                <a:gd name="connsiteY3447" fmla="*/ 3045293 h 3153687"/>
                <a:gd name="connsiteX3448" fmla="*/ 2042210 w 2763527"/>
                <a:gd name="connsiteY3448" fmla="*/ 3047575 h 3153687"/>
                <a:gd name="connsiteX3449" fmla="*/ 2041241 w 2763527"/>
                <a:gd name="connsiteY3449" fmla="*/ 3049789 h 3153687"/>
                <a:gd name="connsiteX3450" fmla="*/ 2040272 w 2763527"/>
                <a:gd name="connsiteY3450" fmla="*/ 3052625 h 3153687"/>
                <a:gd name="connsiteX3451" fmla="*/ 2039857 w 2763527"/>
                <a:gd name="connsiteY3451" fmla="*/ 3053940 h 3153687"/>
                <a:gd name="connsiteX3452" fmla="*/ 2038611 w 2763527"/>
                <a:gd name="connsiteY3452" fmla="*/ 3059266 h 3153687"/>
                <a:gd name="connsiteX3453" fmla="*/ 2038196 w 2763527"/>
                <a:gd name="connsiteY3453" fmla="*/ 3060234 h 3153687"/>
                <a:gd name="connsiteX3454" fmla="*/ 2035704 w 2763527"/>
                <a:gd name="connsiteY3454" fmla="*/ 3064731 h 3153687"/>
                <a:gd name="connsiteX3455" fmla="*/ 2035704 w 2763527"/>
                <a:gd name="connsiteY3455" fmla="*/ 3078012 h 3153687"/>
                <a:gd name="connsiteX3456" fmla="*/ 2031621 w 2763527"/>
                <a:gd name="connsiteY3456" fmla="*/ 3087834 h 3153687"/>
                <a:gd name="connsiteX3457" fmla="*/ 2036673 w 2763527"/>
                <a:gd name="connsiteY3457" fmla="*/ 3098487 h 3153687"/>
                <a:gd name="connsiteX3458" fmla="*/ 2034874 w 2763527"/>
                <a:gd name="connsiteY3458" fmla="*/ 3100216 h 3153687"/>
                <a:gd name="connsiteX3459" fmla="*/ 2034182 w 2763527"/>
                <a:gd name="connsiteY3459" fmla="*/ 3100908 h 3153687"/>
                <a:gd name="connsiteX3460" fmla="*/ 2032728 w 2763527"/>
                <a:gd name="connsiteY3460" fmla="*/ 3102568 h 3153687"/>
                <a:gd name="connsiteX3461" fmla="*/ 2032382 w 2763527"/>
                <a:gd name="connsiteY3461" fmla="*/ 3102776 h 3153687"/>
                <a:gd name="connsiteX3462" fmla="*/ 2016464 w 2763527"/>
                <a:gd name="connsiteY3462" fmla="*/ 3108171 h 3153687"/>
                <a:gd name="connsiteX3463" fmla="*/ 2013764 w 2763527"/>
                <a:gd name="connsiteY3463" fmla="*/ 3109416 h 3153687"/>
                <a:gd name="connsiteX3464" fmla="*/ 2007951 w 2763527"/>
                <a:gd name="connsiteY3464" fmla="*/ 3105197 h 3153687"/>
                <a:gd name="connsiteX3465" fmla="*/ 2004006 w 2763527"/>
                <a:gd name="connsiteY3465" fmla="*/ 3103675 h 3153687"/>
                <a:gd name="connsiteX3466" fmla="*/ 2001514 w 2763527"/>
                <a:gd name="connsiteY3466" fmla="*/ 3102983 h 3153687"/>
                <a:gd name="connsiteX3467" fmla="*/ 1997223 w 2763527"/>
                <a:gd name="connsiteY3467" fmla="*/ 3102223 h 3153687"/>
                <a:gd name="connsiteX3468" fmla="*/ 1995285 w 2763527"/>
                <a:gd name="connsiteY3468" fmla="*/ 3102015 h 3153687"/>
                <a:gd name="connsiteX3469" fmla="*/ 1995147 w 2763527"/>
                <a:gd name="connsiteY3469" fmla="*/ 3102015 h 3153687"/>
                <a:gd name="connsiteX3470" fmla="*/ 1994939 w 2763527"/>
                <a:gd name="connsiteY3470" fmla="*/ 3101185 h 3153687"/>
                <a:gd name="connsiteX3471" fmla="*/ 1995354 w 2763527"/>
                <a:gd name="connsiteY3471" fmla="*/ 3099248 h 3153687"/>
                <a:gd name="connsiteX3472" fmla="*/ 1995770 w 2763527"/>
                <a:gd name="connsiteY3472" fmla="*/ 3096204 h 3153687"/>
                <a:gd name="connsiteX3473" fmla="*/ 1995493 w 2763527"/>
                <a:gd name="connsiteY3473" fmla="*/ 3090809 h 3153687"/>
                <a:gd name="connsiteX3474" fmla="*/ 1994870 w 2763527"/>
                <a:gd name="connsiteY3474" fmla="*/ 3088457 h 3153687"/>
                <a:gd name="connsiteX3475" fmla="*/ 1992309 w 2763527"/>
                <a:gd name="connsiteY3475" fmla="*/ 3083338 h 3153687"/>
                <a:gd name="connsiteX3476" fmla="*/ 1990717 w 2763527"/>
                <a:gd name="connsiteY3476" fmla="*/ 3081263 h 3153687"/>
                <a:gd name="connsiteX3477" fmla="*/ 1988226 w 2763527"/>
                <a:gd name="connsiteY3477" fmla="*/ 3078842 h 3153687"/>
                <a:gd name="connsiteX3478" fmla="*/ 1983519 w 2763527"/>
                <a:gd name="connsiteY3478" fmla="*/ 3075245 h 3153687"/>
                <a:gd name="connsiteX3479" fmla="*/ 1982066 w 2763527"/>
                <a:gd name="connsiteY3479" fmla="*/ 3074276 h 3153687"/>
                <a:gd name="connsiteX3480" fmla="*/ 1979505 w 2763527"/>
                <a:gd name="connsiteY3480" fmla="*/ 3072755 h 3153687"/>
                <a:gd name="connsiteX3481" fmla="*/ 1976806 w 2763527"/>
                <a:gd name="connsiteY3481" fmla="*/ 3071510 h 3153687"/>
                <a:gd name="connsiteX3482" fmla="*/ 1974245 w 2763527"/>
                <a:gd name="connsiteY3482" fmla="*/ 3070679 h 3153687"/>
                <a:gd name="connsiteX3483" fmla="*/ 1969954 w 2763527"/>
                <a:gd name="connsiteY3483" fmla="*/ 3069987 h 3153687"/>
                <a:gd name="connsiteX3484" fmla="*/ 1968916 w 2763527"/>
                <a:gd name="connsiteY3484" fmla="*/ 3069987 h 3153687"/>
                <a:gd name="connsiteX3485" fmla="*/ 1969054 w 2763527"/>
                <a:gd name="connsiteY3485" fmla="*/ 3067982 h 3153687"/>
                <a:gd name="connsiteX3486" fmla="*/ 1970715 w 2763527"/>
                <a:gd name="connsiteY3486" fmla="*/ 3065837 h 3153687"/>
                <a:gd name="connsiteX3487" fmla="*/ 1970992 w 2763527"/>
                <a:gd name="connsiteY3487" fmla="*/ 3065353 h 3153687"/>
                <a:gd name="connsiteX3488" fmla="*/ 1972722 w 2763527"/>
                <a:gd name="connsiteY3488" fmla="*/ 3055254 h 3153687"/>
                <a:gd name="connsiteX3489" fmla="*/ 1972515 w 2763527"/>
                <a:gd name="connsiteY3489" fmla="*/ 3054423 h 3153687"/>
                <a:gd name="connsiteX3490" fmla="*/ 1972099 w 2763527"/>
                <a:gd name="connsiteY3490" fmla="*/ 3052971 h 3153687"/>
                <a:gd name="connsiteX3491" fmla="*/ 1965663 w 2763527"/>
                <a:gd name="connsiteY3491" fmla="*/ 3042111 h 3153687"/>
                <a:gd name="connsiteX3492" fmla="*/ 1964971 w 2763527"/>
                <a:gd name="connsiteY3492" fmla="*/ 3041696 h 3153687"/>
                <a:gd name="connsiteX3493" fmla="*/ 1965248 w 2763527"/>
                <a:gd name="connsiteY3493" fmla="*/ 3035263 h 3153687"/>
                <a:gd name="connsiteX3494" fmla="*/ 1965386 w 2763527"/>
                <a:gd name="connsiteY3494" fmla="*/ 3035124 h 3153687"/>
                <a:gd name="connsiteX3495" fmla="*/ 1967186 w 2763527"/>
                <a:gd name="connsiteY3495" fmla="*/ 3021220 h 3153687"/>
                <a:gd name="connsiteX3496" fmla="*/ 1966493 w 2763527"/>
                <a:gd name="connsiteY3496" fmla="*/ 3019629 h 3153687"/>
                <a:gd name="connsiteX3497" fmla="*/ 1964279 w 2763527"/>
                <a:gd name="connsiteY3497" fmla="*/ 3016032 h 3153687"/>
                <a:gd name="connsiteX3498" fmla="*/ 1962825 w 2763527"/>
                <a:gd name="connsiteY3498" fmla="*/ 2999915 h 3153687"/>
                <a:gd name="connsiteX3499" fmla="*/ 1963656 w 2763527"/>
                <a:gd name="connsiteY3499" fmla="*/ 2998324 h 3153687"/>
                <a:gd name="connsiteX3500" fmla="*/ 1965040 w 2763527"/>
                <a:gd name="connsiteY3500" fmla="*/ 2998185 h 3153687"/>
                <a:gd name="connsiteX3501" fmla="*/ 1976598 w 2763527"/>
                <a:gd name="connsiteY3501" fmla="*/ 2989816 h 3153687"/>
                <a:gd name="connsiteX3502" fmla="*/ 1974660 w 2763527"/>
                <a:gd name="connsiteY3502" fmla="*/ 2975704 h 3153687"/>
                <a:gd name="connsiteX3503" fmla="*/ 1972861 w 2763527"/>
                <a:gd name="connsiteY3503" fmla="*/ 2973422 h 3153687"/>
                <a:gd name="connsiteX3504" fmla="*/ 1972376 w 2763527"/>
                <a:gd name="connsiteY3504" fmla="*/ 2972453 h 3153687"/>
                <a:gd name="connsiteX3505" fmla="*/ 1970300 w 2763527"/>
                <a:gd name="connsiteY3505" fmla="*/ 2965536 h 3153687"/>
                <a:gd name="connsiteX3506" fmla="*/ 1961649 w 2763527"/>
                <a:gd name="connsiteY3506" fmla="*/ 2956474 h 3153687"/>
                <a:gd name="connsiteX3507" fmla="*/ 1961510 w 2763527"/>
                <a:gd name="connsiteY3507" fmla="*/ 2954122 h 3153687"/>
                <a:gd name="connsiteX3508" fmla="*/ 1961510 w 2763527"/>
                <a:gd name="connsiteY3508" fmla="*/ 2951424 h 3153687"/>
                <a:gd name="connsiteX3509" fmla="*/ 1961510 w 2763527"/>
                <a:gd name="connsiteY3509" fmla="*/ 2950663 h 3153687"/>
                <a:gd name="connsiteX3510" fmla="*/ 1967324 w 2763527"/>
                <a:gd name="connsiteY3510" fmla="*/ 2945199 h 3153687"/>
                <a:gd name="connsiteX3511" fmla="*/ 1969054 w 2763527"/>
                <a:gd name="connsiteY3511" fmla="*/ 2942224 h 3153687"/>
                <a:gd name="connsiteX3512" fmla="*/ 1970646 w 2763527"/>
                <a:gd name="connsiteY3512" fmla="*/ 2937936 h 3153687"/>
                <a:gd name="connsiteX3513" fmla="*/ 1972999 w 2763527"/>
                <a:gd name="connsiteY3513" fmla="*/ 2925623 h 3153687"/>
                <a:gd name="connsiteX3514" fmla="*/ 1973207 w 2763527"/>
                <a:gd name="connsiteY3514" fmla="*/ 2924170 h 3153687"/>
                <a:gd name="connsiteX3515" fmla="*/ 1973345 w 2763527"/>
                <a:gd name="connsiteY3515" fmla="*/ 2922717 h 3153687"/>
                <a:gd name="connsiteX3516" fmla="*/ 1984834 w 2763527"/>
                <a:gd name="connsiteY3516" fmla="*/ 2916492 h 3153687"/>
                <a:gd name="connsiteX3517" fmla="*/ 1984696 w 2763527"/>
                <a:gd name="connsiteY3517" fmla="*/ 2901066 h 3153687"/>
                <a:gd name="connsiteX3518" fmla="*/ 1986565 w 2763527"/>
                <a:gd name="connsiteY3518" fmla="*/ 2899129 h 3153687"/>
                <a:gd name="connsiteX3519" fmla="*/ 1988433 w 2763527"/>
                <a:gd name="connsiteY3519" fmla="*/ 2896777 h 3153687"/>
                <a:gd name="connsiteX3520" fmla="*/ 1990371 w 2763527"/>
                <a:gd name="connsiteY3520" fmla="*/ 2893319 h 3153687"/>
                <a:gd name="connsiteX3521" fmla="*/ 1991478 w 2763527"/>
                <a:gd name="connsiteY3521" fmla="*/ 2890413 h 3153687"/>
                <a:gd name="connsiteX3522" fmla="*/ 1991686 w 2763527"/>
                <a:gd name="connsiteY3522" fmla="*/ 2881006 h 3153687"/>
                <a:gd name="connsiteX3523" fmla="*/ 1990094 w 2763527"/>
                <a:gd name="connsiteY3523" fmla="*/ 2876164 h 3153687"/>
                <a:gd name="connsiteX3524" fmla="*/ 1984557 w 2763527"/>
                <a:gd name="connsiteY3524" fmla="*/ 2868969 h 3153687"/>
                <a:gd name="connsiteX3525" fmla="*/ 1983865 w 2763527"/>
                <a:gd name="connsiteY3525" fmla="*/ 2868485 h 3153687"/>
                <a:gd name="connsiteX3526" fmla="*/ 1985319 w 2763527"/>
                <a:gd name="connsiteY3526" fmla="*/ 2863159 h 3153687"/>
                <a:gd name="connsiteX3527" fmla="*/ 1985526 w 2763527"/>
                <a:gd name="connsiteY3527" fmla="*/ 2859770 h 3153687"/>
                <a:gd name="connsiteX3528" fmla="*/ 1985388 w 2763527"/>
                <a:gd name="connsiteY3528" fmla="*/ 2856726 h 3153687"/>
                <a:gd name="connsiteX3529" fmla="*/ 1985111 w 2763527"/>
                <a:gd name="connsiteY3529" fmla="*/ 2855066 h 3153687"/>
                <a:gd name="connsiteX3530" fmla="*/ 1986634 w 2763527"/>
                <a:gd name="connsiteY3530" fmla="*/ 2853613 h 3153687"/>
                <a:gd name="connsiteX3531" fmla="*/ 1987118 w 2763527"/>
                <a:gd name="connsiteY3531" fmla="*/ 2853129 h 3153687"/>
                <a:gd name="connsiteX3532" fmla="*/ 1990787 w 2763527"/>
                <a:gd name="connsiteY3532" fmla="*/ 2844413 h 3153687"/>
                <a:gd name="connsiteX3533" fmla="*/ 1990787 w 2763527"/>
                <a:gd name="connsiteY3533" fmla="*/ 2842961 h 3153687"/>
                <a:gd name="connsiteX3534" fmla="*/ 1990717 w 2763527"/>
                <a:gd name="connsiteY3534" fmla="*/ 2840124 h 3153687"/>
                <a:gd name="connsiteX3535" fmla="*/ 1997569 w 2763527"/>
                <a:gd name="connsiteY3535" fmla="*/ 2829057 h 3153687"/>
                <a:gd name="connsiteX3536" fmla="*/ 1997777 w 2763527"/>
                <a:gd name="connsiteY3536" fmla="*/ 2826290 h 3153687"/>
                <a:gd name="connsiteX3537" fmla="*/ 1997569 w 2763527"/>
                <a:gd name="connsiteY3537" fmla="*/ 2822969 h 3153687"/>
                <a:gd name="connsiteX3538" fmla="*/ 1996254 w 2763527"/>
                <a:gd name="connsiteY3538" fmla="*/ 2815498 h 3153687"/>
                <a:gd name="connsiteX3539" fmla="*/ 1998123 w 2763527"/>
                <a:gd name="connsiteY3539" fmla="*/ 2811763 h 3153687"/>
                <a:gd name="connsiteX3540" fmla="*/ 1999299 w 2763527"/>
                <a:gd name="connsiteY3540" fmla="*/ 2808166 h 3153687"/>
                <a:gd name="connsiteX3541" fmla="*/ 1992932 w 2763527"/>
                <a:gd name="connsiteY3541" fmla="*/ 2791910 h 3153687"/>
                <a:gd name="connsiteX3542" fmla="*/ 1986080 w 2763527"/>
                <a:gd name="connsiteY3542" fmla="*/ 2790112 h 3153687"/>
                <a:gd name="connsiteX3543" fmla="*/ 1979228 w 2763527"/>
                <a:gd name="connsiteY3543" fmla="*/ 2791910 h 3153687"/>
                <a:gd name="connsiteX3544" fmla="*/ 1978813 w 2763527"/>
                <a:gd name="connsiteY3544" fmla="*/ 2791703 h 3153687"/>
                <a:gd name="connsiteX3545" fmla="*/ 1973691 w 2763527"/>
                <a:gd name="connsiteY3545" fmla="*/ 2790734 h 3153687"/>
                <a:gd name="connsiteX3546" fmla="*/ 1968293 w 2763527"/>
                <a:gd name="connsiteY3546" fmla="*/ 2791841 h 3153687"/>
                <a:gd name="connsiteX3547" fmla="*/ 1965871 w 2763527"/>
                <a:gd name="connsiteY3547" fmla="*/ 2792879 h 3153687"/>
                <a:gd name="connsiteX3548" fmla="*/ 1965871 w 2763527"/>
                <a:gd name="connsiteY3548" fmla="*/ 2792187 h 3153687"/>
                <a:gd name="connsiteX3549" fmla="*/ 1966009 w 2763527"/>
                <a:gd name="connsiteY3549" fmla="*/ 2791288 h 3153687"/>
                <a:gd name="connsiteX3550" fmla="*/ 1967947 w 2763527"/>
                <a:gd name="connsiteY3550" fmla="*/ 2785270 h 3153687"/>
                <a:gd name="connsiteX3551" fmla="*/ 1968293 w 2763527"/>
                <a:gd name="connsiteY3551" fmla="*/ 2784094 h 3153687"/>
                <a:gd name="connsiteX3552" fmla="*/ 1970438 w 2763527"/>
                <a:gd name="connsiteY3552" fmla="*/ 2774409 h 3153687"/>
                <a:gd name="connsiteX3553" fmla="*/ 1970923 w 2763527"/>
                <a:gd name="connsiteY3553" fmla="*/ 2772888 h 3153687"/>
                <a:gd name="connsiteX3554" fmla="*/ 1971407 w 2763527"/>
                <a:gd name="connsiteY3554" fmla="*/ 2771989 h 3153687"/>
                <a:gd name="connsiteX3555" fmla="*/ 1974730 w 2763527"/>
                <a:gd name="connsiteY3555" fmla="*/ 2767423 h 3153687"/>
                <a:gd name="connsiteX3556" fmla="*/ 1975906 w 2763527"/>
                <a:gd name="connsiteY3556" fmla="*/ 2765417 h 3153687"/>
                <a:gd name="connsiteX3557" fmla="*/ 1977567 w 2763527"/>
                <a:gd name="connsiteY3557" fmla="*/ 2762097 h 3153687"/>
                <a:gd name="connsiteX3558" fmla="*/ 1978398 w 2763527"/>
                <a:gd name="connsiteY3558" fmla="*/ 2760090 h 3153687"/>
                <a:gd name="connsiteX3559" fmla="*/ 1979574 w 2763527"/>
                <a:gd name="connsiteY3559" fmla="*/ 2756286 h 3153687"/>
                <a:gd name="connsiteX3560" fmla="*/ 1980059 w 2763527"/>
                <a:gd name="connsiteY3560" fmla="*/ 2754211 h 3153687"/>
                <a:gd name="connsiteX3561" fmla="*/ 1980543 w 2763527"/>
                <a:gd name="connsiteY3561" fmla="*/ 2750821 h 3153687"/>
                <a:gd name="connsiteX3562" fmla="*/ 1980682 w 2763527"/>
                <a:gd name="connsiteY3562" fmla="*/ 2747916 h 3153687"/>
                <a:gd name="connsiteX3563" fmla="*/ 1980474 w 2763527"/>
                <a:gd name="connsiteY3563" fmla="*/ 2744526 h 3153687"/>
                <a:gd name="connsiteX3564" fmla="*/ 1979990 w 2763527"/>
                <a:gd name="connsiteY3564" fmla="*/ 2741621 h 3153687"/>
                <a:gd name="connsiteX3565" fmla="*/ 1978882 w 2763527"/>
                <a:gd name="connsiteY3565" fmla="*/ 2737817 h 3153687"/>
                <a:gd name="connsiteX3566" fmla="*/ 1978467 w 2763527"/>
                <a:gd name="connsiteY3566" fmla="*/ 2736641 h 3153687"/>
                <a:gd name="connsiteX3567" fmla="*/ 1975768 w 2763527"/>
                <a:gd name="connsiteY3567" fmla="*/ 2729585 h 3153687"/>
                <a:gd name="connsiteX3568" fmla="*/ 1975076 w 2763527"/>
                <a:gd name="connsiteY3568" fmla="*/ 2727233 h 3153687"/>
                <a:gd name="connsiteX3569" fmla="*/ 1974937 w 2763527"/>
                <a:gd name="connsiteY3569" fmla="*/ 2725919 h 3153687"/>
                <a:gd name="connsiteX3570" fmla="*/ 1975422 w 2763527"/>
                <a:gd name="connsiteY3570" fmla="*/ 2720869 h 3153687"/>
                <a:gd name="connsiteX3571" fmla="*/ 1975422 w 2763527"/>
                <a:gd name="connsiteY3571" fmla="*/ 2719416 h 3153687"/>
                <a:gd name="connsiteX3572" fmla="*/ 1975422 w 2763527"/>
                <a:gd name="connsiteY3572" fmla="*/ 2716373 h 3153687"/>
                <a:gd name="connsiteX3573" fmla="*/ 1974868 w 2763527"/>
                <a:gd name="connsiteY3573" fmla="*/ 2712707 h 3153687"/>
                <a:gd name="connsiteX3574" fmla="*/ 1973830 w 2763527"/>
                <a:gd name="connsiteY3574" fmla="*/ 2709248 h 3153687"/>
                <a:gd name="connsiteX3575" fmla="*/ 1973553 w 2763527"/>
                <a:gd name="connsiteY3575" fmla="*/ 2708349 h 3153687"/>
                <a:gd name="connsiteX3576" fmla="*/ 1975837 w 2763527"/>
                <a:gd name="connsiteY3576" fmla="*/ 2706412 h 3153687"/>
                <a:gd name="connsiteX3577" fmla="*/ 1978121 w 2763527"/>
                <a:gd name="connsiteY3577" fmla="*/ 2703991 h 3153687"/>
                <a:gd name="connsiteX3578" fmla="*/ 1981443 w 2763527"/>
                <a:gd name="connsiteY3578" fmla="*/ 2698249 h 3153687"/>
                <a:gd name="connsiteX3579" fmla="*/ 1981928 w 2763527"/>
                <a:gd name="connsiteY3579" fmla="*/ 2696659 h 3153687"/>
                <a:gd name="connsiteX3580" fmla="*/ 1982481 w 2763527"/>
                <a:gd name="connsiteY3580" fmla="*/ 2693407 h 3153687"/>
                <a:gd name="connsiteX3581" fmla="*/ 1982481 w 2763527"/>
                <a:gd name="connsiteY3581" fmla="*/ 2692508 h 3153687"/>
                <a:gd name="connsiteX3582" fmla="*/ 1982619 w 2763527"/>
                <a:gd name="connsiteY3582" fmla="*/ 2692370 h 3153687"/>
                <a:gd name="connsiteX3583" fmla="*/ 1983450 w 2763527"/>
                <a:gd name="connsiteY3583" fmla="*/ 2691194 h 3153687"/>
                <a:gd name="connsiteX3584" fmla="*/ 1984765 w 2763527"/>
                <a:gd name="connsiteY3584" fmla="*/ 2688773 h 3153687"/>
                <a:gd name="connsiteX3585" fmla="*/ 1986288 w 2763527"/>
                <a:gd name="connsiteY3585" fmla="*/ 2685245 h 3153687"/>
                <a:gd name="connsiteX3586" fmla="*/ 1987118 w 2763527"/>
                <a:gd name="connsiteY3586" fmla="*/ 2682755 h 3153687"/>
                <a:gd name="connsiteX3587" fmla="*/ 1988641 w 2763527"/>
                <a:gd name="connsiteY3587" fmla="*/ 2675906 h 3153687"/>
                <a:gd name="connsiteX3588" fmla="*/ 1988987 w 2763527"/>
                <a:gd name="connsiteY3588" fmla="*/ 2674938 h 3153687"/>
                <a:gd name="connsiteX3589" fmla="*/ 1990164 w 2763527"/>
                <a:gd name="connsiteY3589" fmla="*/ 2673554 h 3153687"/>
                <a:gd name="connsiteX3590" fmla="*/ 1991686 w 2763527"/>
                <a:gd name="connsiteY3590" fmla="*/ 2671341 h 3153687"/>
                <a:gd name="connsiteX3591" fmla="*/ 1992448 w 2763527"/>
                <a:gd name="connsiteY3591" fmla="*/ 2669958 h 3153687"/>
                <a:gd name="connsiteX3592" fmla="*/ 1993970 w 2763527"/>
                <a:gd name="connsiteY3592" fmla="*/ 2665669 h 3153687"/>
                <a:gd name="connsiteX3593" fmla="*/ 1994247 w 2763527"/>
                <a:gd name="connsiteY3593" fmla="*/ 2664216 h 3153687"/>
                <a:gd name="connsiteX3594" fmla="*/ 1994455 w 2763527"/>
                <a:gd name="connsiteY3594" fmla="*/ 2661657 h 3153687"/>
                <a:gd name="connsiteX3595" fmla="*/ 1994455 w 2763527"/>
                <a:gd name="connsiteY3595" fmla="*/ 2661449 h 3153687"/>
                <a:gd name="connsiteX3596" fmla="*/ 1997085 w 2763527"/>
                <a:gd name="connsiteY3596" fmla="*/ 2658267 h 3153687"/>
                <a:gd name="connsiteX3597" fmla="*/ 1997777 w 2763527"/>
                <a:gd name="connsiteY3597" fmla="*/ 2657299 h 3153687"/>
                <a:gd name="connsiteX3598" fmla="*/ 1999576 w 2763527"/>
                <a:gd name="connsiteY3598" fmla="*/ 2654739 h 3153687"/>
                <a:gd name="connsiteX3599" fmla="*/ 2001237 w 2763527"/>
                <a:gd name="connsiteY3599" fmla="*/ 2651557 h 3153687"/>
                <a:gd name="connsiteX3600" fmla="*/ 2003729 w 2763527"/>
                <a:gd name="connsiteY3600" fmla="*/ 2644709 h 3153687"/>
                <a:gd name="connsiteX3601" fmla="*/ 2004352 w 2763527"/>
                <a:gd name="connsiteY3601" fmla="*/ 2642426 h 3153687"/>
                <a:gd name="connsiteX3602" fmla="*/ 2006705 w 2763527"/>
                <a:gd name="connsiteY3602" fmla="*/ 2629214 h 3153687"/>
                <a:gd name="connsiteX3603" fmla="*/ 2008435 w 2763527"/>
                <a:gd name="connsiteY3603" fmla="*/ 2624718 h 3153687"/>
                <a:gd name="connsiteX3604" fmla="*/ 2009889 w 2763527"/>
                <a:gd name="connsiteY3604" fmla="*/ 2622228 h 3153687"/>
                <a:gd name="connsiteX3605" fmla="*/ 2010442 w 2763527"/>
                <a:gd name="connsiteY3605" fmla="*/ 2621121 h 3153687"/>
                <a:gd name="connsiteX3606" fmla="*/ 2011757 w 2763527"/>
                <a:gd name="connsiteY3606" fmla="*/ 2618285 h 3153687"/>
                <a:gd name="connsiteX3607" fmla="*/ 2012865 w 2763527"/>
                <a:gd name="connsiteY3607" fmla="*/ 2614619 h 3153687"/>
                <a:gd name="connsiteX3608" fmla="*/ 2013349 w 2763527"/>
                <a:gd name="connsiteY3608" fmla="*/ 2611575 h 3153687"/>
                <a:gd name="connsiteX3609" fmla="*/ 2013418 w 2763527"/>
                <a:gd name="connsiteY3609" fmla="*/ 2607840 h 3153687"/>
                <a:gd name="connsiteX3610" fmla="*/ 2012934 w 2763527"/>
                <a:gd name="connsiteY3610" fmla="*/ 2603897 h 3153687"/>
                <a:gd name="connsiteX3611" fmla="*/ 2014388 w 2763527"/>
                <a:gd name="connsiteY3611" fmla="*/ 2601337 h 3153687"/>
                <a:gd name="connsiteX3612" fmla="*/ 2015426 w 2763527"/>
                <a:gd name="connsiteY3612" fmla="*/ 2599055 h 3153687"/>
                <a:gd name="connsiteX3613" fmla="*/ 2016741 w 2763527"/>
                <a:gd name="connsiteY3613" fmla="*/ 2595250 h 3153687"/>
                <a:gd name="connsiteX3614" fmla="*/ 2017433 w 2763527"/>
                <a:gd name="connsiteY3614" fmla="*/ 2592138 h 3153687"/>
                <a:gd name="connsiteX3615" fmla="*/ 2017779 w 2763527"/>
                <a:gd name="connsiteY3615" fmla="*/ 2588817 h 3153687"/>
                <a:gd name="connsiteX3616" fmla="*/ 2017779 w 2763527"/>
                <a:gd name="connsiteY3616" fmla="*/ 2585427 h 3153687"/>
                <a:gd name="connsiteX3617" fmla="*/ 2016325 w 2763527"/>
                <a:gd name="connsiteY3617" fmla="*/ 2575051 h 3153687"/>
                <a:gd name="connsiteX3618" fmla="*/ 2015910 w 2763527"/>
                <a:gd name="connsiteY3618" fmla="*/ 2567650 h 3153687"/>
                <a:gd name="connsiteX3619" fmla="*/ 2015702 w 2763527"/>
                <a:gd name="connsiteY3619" fmla="*/ 2565920 h 3153687"/>
                <a:gd name="connsiteX3620" fmla="*/ 2012657 w 2763527"/>
                <a:gd name="connsiteY3620" fmla="*/ 2548904 h 3153687"/>
                <a:gd name="connsiteX3621" fmla="*/ 2012657 w 2763527"/>
                <a:gd name="connsiteY3621" fmla="*/ 2545376 h 3153687"/>
                <a:gd name="connsiteX3622" fmla="*/ 2012934 w 2763527"/>
                <a:gd name="connsiteY3622" fmla="*/ 2544684 h 3153687"/>
                <a:gd name="connsiteX3623" fmla="*/ 2014803 w 2763527"/>
                <a:gd name="connsiteY3623" fmla="*/ 2542748 h 3153687"/>
                <a:gd name="connsiteX3624" fmla="*/ 2015841 w 2763527"/>
                <a:gd name="connsiteY3624" fmla="*/ 2541502 h 3153687"/>
                <a:gd name="connsiteX3625" fmla="*/ 2017779 w 2763527"/>
                <a:gd name="connsiteY3625" fmla="*/ 2538251 h 3153687"/>
                <a:gd name="connsiteX3626" fmla="*/ 2018748 w 2763527"/>
                <a:gd name="connsiteY3626" fmla="*/ 2536038 h 3153687"/>
                <a:gd name="connsiteX3627" fmla="*/ 2019509 w 2763527"/>
                <a:gd name="connsiteY3627" fmla="*/ 2533755 h 3153687"/>
                <a:gd name="connsiteX3628" fmla="*/ 2019924 w 2763527"/>
                <a:gd name="connsiteY3628" fmla="*/ 2531887 h 3153687"/>
                <a:gd name="connsiteX3629" fmla="*/ 2020132 w 2763527"/>
                <a:gd name="connsiteY3629" fmla="*/ 2530781 h 3153687"/>
                <a:gd name="connsiteX3630" fmla="*/ 2020409 w 2763527"/>
                <a:gd name="connsiteY3630" fmla="*/ 2528844 h 3153687"/>
                <a:gd name="connsiteX3631" fmla="*/ 2020547 w 2763527"/>
                <a:gd name="connsiteY3631" fmla="*/ 2527737 h 3153687"/>
                <a:gd name="connsiteX3632" fmla="*/ 2020824 w 2763527"/>
                <a:gd name="connsiteY3632" fmla="*/ 2523932 h 3153687"/>
                <a:gd name="connsiteX3633" fmla="*/ 2020824 w 2763527"/>
                <a:gd name="connsiteY3633" fmla="*/ 2521580 h 3153687"/>
                <a:gd name="connsiteX3634" fmla="*/ 2020409 w 2763527"/>
                <a:gd name="connsiteY3634" fmla="*/ 2517707 h 3153687"/>
                <a:gd name="connsiteX3635" fmla="*/ 2019440 w 2763527"/>
                <a:gd name="connsiteY3635" fmla="*/ 2513902 h 3153687"/>
                <a:gd name="connsiteX3636" fmla="*/ 2017433 w 2763527"/>
                <a:gd name="connsiteY3636" fmla="*/ 2508922 h 3153687"/>
                <a:gd name="connsiteX3637" fmla="*/ 2018263 w 2763527"/>
                <a:gd name="connsiteY3637" fmla="*/ 2507538 h 3153687"/>
                <a:gd name="connsiteX3638" fmla="*/ 2018817 w 2763527"/>
                <a:gd name="connsiteY3638" fmla="*/ 2506570 h 3153687"/>
                <a:gd name="connsiteX3639" fmla="*/ 2020340 w 2763527"/>
                <a:gd name="connsiteY3639" fmla="*/ 2503457 h 3153687"/>
                <a:gd name="connsiteX3640" fmla="*/ 2021239 w 2763527"/>
                <a:gd name="connsiteY3640" fmla="*/ 2501243 h 3153687"/>
                <a:gd name="connsiteX3641" fmla="*/ 2022347 w 2763527"/>
                <a:gd name="connsiteY3641" fmla="*/ 2497577 h 3153687"/>
                <a:gd name="connsiteX3642" fmla="*/ 2022623 w 2763527"/>
                <a:gd name="connsiteY3642" fmla="*/ 2496401 h 3153687"/>
                <a:gd name="connsiteX3643" fmla="*/ 2024631 w 2763527"/>
                <a:gd name="connsiteY3643" fmla="*/ 2486648 h 3153687"/>
                <a:gd name="connsiteX3644" fmla="*/ 2027607 w 2763527"/>
                <a:gd name="connsiteY3644" fmla="*/ 2479384 h 3153687"/>
                <a:gd name="connsiteX3645" fmla="*/ 2028368 w 2763527"/>
                <a:gd name="connsiteY3645" fmla="*/ 2476894 h 3153687"/>
                <a:gd name="connsiteX3646" fmla="*/ 2028991 w 2763527"/>
                <a:gd name="connsiteY3646" fmla="*/ 2473713 h 3153687"/>
                <a:gd name="connsiteX3647" fmla="*/ 2029129 w 2763527"/>
                <a:gd name="connsiteY3647" fmla="*/ 2472744 h 3153687"/>
                <a:gd name="connsiteX3648" fmla="*/ 2029960 w 2763527"/>
                <a:gd name="connsiteY3648" fmla="*/ 2466587 h 3153687"/>
                <a:gd name="connsiteX3649" fmla="*/ 2033005 w 2763527"/>
                <a:gd name="connsiteY3649" fmla="*/ 2453444 h 3153687"/>
                <a:gd name="connsiteX3650" fmla="*/ 2033213 w 2763527"/>
                <a:gd name="connsiteY3650" fmla="*/ 2452476 h 3153687"/>
                <a:gd name="connsiteX3651" fmla="*/ 2034320 w 2763527"/>
                <a:gd name="connsiteY3651" fmla="*/ 2445420 h 3153687"/>
                <a:gd name="connsiteX3652" fmla="*/ 2034459 w 2763527"/>
                <a:gd name="connsiteY3652" fmla="*/ 2443138 h 3153687"/>
                <a:gd name="connsiteX3653" fmla="*/ 2034459 w 2763527"/>
                <a:gd name="connsiteY3653" fmla="*/ 2439402 h 3153687"/>
                <a:gd name="connsiteX3654" fmla="*/ 2034320 w 2763527"/>
                <a:gd name="connsiteY3654" fmla="*/ 2437812 h 3153687"/>
                <a:gd name="connsiteX3655" fmla="*/ 2033974 w 2763527"/>
                <a:gd name="connsiteY3655" fmla="*/ 2434837 h 3153687"/>
                <a:gd name="connsiteX3656" fmla="*/ 2033974 w 2763527"/>
                <a:gd name="connsiteY3656" fmla="*/ 2434076 h 3153687"/>
                <a:gd name="connsiteX3657" fmla="*/ 2035635 w 2763527"/>
                <a:gd name="connsiteY3657" fmla="*/ 2431101 h 3153687"/>
                <a:gd name="connsiteX3658" fmla="*/ 2036258 w 2763527"/>
                <a:gd name="connsiteY3658" fmla="*/ 2429856 h 3153687"/>
                <a:gd name="connsiteX3659" fmla="*/ 2037365 w 2763527"/>
                <a:gd name="connsiteY3659" fmla="*/ 2427436 h 3153687"/>
                <a:gd name="connsiteX3660" fmla="*/ 2038473 w 2763527"/>
                <a:gd name="connsiteY3660" fmla="*/ 2423354 h 3153687"/>
                <a:gd name="connsiteX3661" fmla="*/ 2038819 w 2763527"/>
                <a:gd name="connsiteY3661" fmla="*/ 2420449 h 3153687"/>
                <a:gd name="connsiteX3662" fmla="*/ 2038819 w 2763527"/>
                <a:gd name="connsiteY3662" fmla="*/ 2417128 h 3153687"/>
                <a:gd name="connsiteX3663" fmla="*/ 2038334 w 2763527"/>
                <a:gd name="connsiteY3663" fmla="*/ 2413255 h 3153687"/>
                <a:gd name="connsiteX3664" fmla="*/ 2038127 w 2763527"/>
                <a:gd name="connsiteY3664" fmla="*/ 2412148 h 3153687"/>
                <a:gd name="connsiteX3665" fmla="*/ 2036812 w 2763527"/>
                <a:gd name="connsiteY3665" fmla="*/ 2405784 h 3153687"/>
                <a:gd name="connsiteX3666" fmla="*/ 2036812 w 2763527"/>
                <a:gd name="connsiteY3666" fmla="*/ 2403709 h 3153687"/>
                <a:gd name="connsiteX3667" fmla="*/ 2037296 w 2763527"/>
                <a:gd name="connsiteY3667" fmla="*/ 2394232 h 3153687"/>
                <a:gd name="connsiteX3668" fmla="*/ 2037504 w 2763527"/>
                <a:gd name="connsiteY3668" fmla="*/ 2392849 h 3153687"/>
                <a:gd name="connsiteX3669" fmla="*/ 2037988 w 2763527"/>
                <a:gd name="connsiteY3669" fmla="*/ 2391742 h 3153687"/>
                <a:gd name="connsiteX3670" fmla="*/ 2038404 w 2763527"/>
                <a:gd name="connsiteY3670" fmla="*/ 2390704 h 3153687"/>
                <a:gd name="connsiteX3671" fmla="*/ 2039027 w 2763527"/>
                <a:gd name="connsiteY3671" fmla="*/ 2388975 h 3153687"/>
                <a:gd name="connsiteX3672" fmla="*/ 2039926 w 2763527"/>
                <a:gd name="connsiteY3672" fmla="*/ 2384686 h 3153687"/>
                <a:gd name="connsiteX3673" fmla="*/ 2039926 w 2763527"/>
                <a:gd name="connsiteY3673" fmla="*/ 2382957 h 3153687"/>
                <a:gd name="connsiteX3674" fmla="*/ 2038265 w 2763527"/>
                <a:gd name="connsiteY3674" fmla="*/ 2375693 h 3153687"/>
                <a:gd name="connsiteX3675" fmla="*/ 2039719 w 2763527"/>
                <a:gd name="connsiteY3675" fmla="*/ 2372996 h 3153687"/>
                <a:gd name="connsiteX3676" fmla="*/ 2041103 w 2763527"/>
                <a:gd name="connsiteY3676" fmla="*/ 2369675 h 3153687"/>
                <a:gd name="connsiteX3677" fmla="*/ 2041933 w 2763527"/>
                <a:gd name="connsiteY3677" fmla="*/ 2366839 h 3153687"/>
                <a:gd name="connsiteX3678" fmla="*/ 2042556 w 2763527"/>
                <a:gd name="connsiteY3678" fmla="*/ 2363104 h 3153687"/>
                <a:gd name="connsiteX3679" fmla="*/ 2042695 w 2763527"/>
                <a:gd name="connsiteY3679" fmla="*/ 2362066 h 3153687"/>
                <a:gd name="connsiteX3680" fmla="*/ 2045602 w 2763527"/>
                <a:gd name="connsiteY3680" fmla="*/ 2332253 h 3153687"/>
                <a:gd name="connsiteX3681" fmla="*/ 2045602 w 2763527"/>
                <a:gd name="connsiteY3681" fmla="*/ 2329693 h 3153687"/>
                <a:gd name="connsiteX3682" fmla="*/ 2044356 w 2763527"/>
                <a:gd name="connsiteY3682" fmla="*/ 2315651 h 3153687"/>
                <a:gd name="connsiteX3683" fmla="*/ 2044840 w 2763527"/>
                <a:gd name="connsiteY3683" fmla="*/ 2302439 h 3153687"/>
                <a:gd name="connsiteX3684" fmla="*/ 2044840 w 2763527"/>
                <a:gd name="connsiteY3684" fmla="*/ 2300848 h 3153687"/>
                <a:gd name="connsiteX3685" fmla="*/ 2044287 w 2763527"/>
                <a:gd name="connsiteY3685" fmla="*/ 2293792 h 3153687"/>
                <a:gd name="connsiteX3686" fmla="*/ 2044148 w 2763527"/>
                <a:gd name="connsiteY3686" fmla="*/ 2292478 h 3153687"/>
                <a:gd name="connsiteX3687" fmla="*/ 2041726 w 2763527"/>
                <a:gd name="connsiteY3687" fmla="*/ 2278920 h 3153687"/>
                <a:gd name="connsiteX3688" fmla="*/ 2041726 w 2763527"/>
                <a:gd name="connsiteY3688" fmla="*/ 2272833 h 3153687"/>
                <a:gd name="connsiteX3689" fmla="*/ 2041518 w 2763527"/>
                <a:gd name="connsiteY3689" fmla="*/ 2271172 h 3153687"/>
                <a:gd name="connsiteX3690" fmla="*/ 2041034 w 2763527"/>
                <a:gd name="connsiteY3690" fmla="*/ 2267506 h 3153687"/>
                <a:gd name="connsiteX3691" fmla="*/ 2039442 w 2763527"/>
                <a:gd name="connsiteY3691" fmla="*/ 2262734 h 3153687"/>
                <a:gd name="connsiteX3692" fmla="*/ 2037919 w 2763527"/>
                <a:gd name="connsiteY3692" fmla="*/ 2259966 h 3153687"/>
                <a:gd name="connsiteX3693" fmla="*/ 2035220 w 2763527"/>
                <a:gd name="connsiteY3693" fmla="*/ 2256508 h 3153687"/>
                <a:gd name="connsiteX3694" fmla="*/ 2031967 w 2763527"/>
                <a:gd name="connsiteY3694" fmla="*/ 2253464 h 3153687"/>
                <a:gd name="connsiteX3695" fmla="*/ 2030721 w 2763527"/>
                <a:gd name="connsiteY3695" fmla="*/ 2252426 h 3153687"/>
                <a:gd name="connsiteX3696" fmla="*/ 2018402 w 2763527"/>
                <a:gd name="connsiteY3696" fmla="*/ 2243434 h 3153687"/>
                <a:gd name="connsiteX3697" fmla="*/ 2018263 w 2763527"/>
                <a:gd name="connsiteY3697" fmla="*/ 2243019 h 3153687"/>
                <a:gd name="connsiteX3698" fmla="*/ 2016810 w 2763527"/>
                <a:gd name="connsiteY3698" fmla="*/ 2239491 h 3153687"/>
                <a:gd name="connsiteX3699" fmla="*/ 2016049 w 2763527"/>
                <a:gd name="connsiteY3699" fmla="*/ 2238108 h 3153687"/>
                <a:gd name="connsiteX3700" fmla="*/ 2012934 w 2763527"/>
                <a:gd name="connsiteY3700" fmla="*/ 2234372 h 3153687"/>
                <a:gd name="connsiteX3701" fmla="*/ 2010996 w 2763527"/>
                <a:gd name="connsiteY3701" fmla="*/ 2232781 h 3153687"/>
                <a:gd name="connsiteX3702" fmla="*/ 2008851 w 2763527"/>
                <a:gd name="connsiteY3702" fmla="*/ 2231328 h 3153687"/>
                <a:gd name="connsiteX3703" fmla="*/ 1939294 w 2763527"/>
                <a:gd name="connsiteY3703" fmla="*/ 2193076 h 3153687"/>
                <a:gd name="connsiteX3704" fmla="*/ 1937978 w 2763527"/>
                <a:gd name="connsiteY3704" fmla="*/ 2192107 h 3153687"/>
                <a:gd name="connsiteX3705" fmla="*/ 1931265 w 2763527"/>
                <a:gd name="connsiteY3705" fmla="*/ 2184775 h 3153687"/>
                <a:gd name="connsiteX3706" fmla="*/ 1930227 w 2763527"/>
                <a:gd name="connsiteY3706" fmla="*/ 2183737 h 3153687"/>
                <a:gd name="connsiteX3707" fmla="*/ 1922129 w 2763527"/>
                <a:gd name="connsiteY3707" fmla="*/ 2176543 h 3153687"/>
                <a:gd name="connsiteX3708" fmla="*/ 1918323 w 2763527"/>
                <a:gd name="connsiteY3708" fmla="*/ 2171632 h 3153687"/>
                <a:gd name="connsiteX3709" fmla="*/ 1919499 w 2763527"/>
                <a:gd name="connsiteY3709" fmla="*/ 2162017 h 3153687"/>
                <a:gd name="connsiteX3710" fmla="*/ 1917838 w 2763527"/>
                <a:gd name="connsiteY3710" fmla="*/ 2155030 h 3153687"/>
                <a:gd name="connsiteX3711" fmla="*/ 1916177 w 2763527"/>
                <a:gd name="connsiteY3711" fmla="*/ 2151018 h 3153687"/>
                <a:gd name="connsiteX3712" fmla="*/ 1904688 w 2763527"/>
                <a:gd name="connsiteY3712" fmla="*/ 2132203 h 3153687"/>
                <a:gd name="connsiteX3713" fmla="*/ 1903788 w 2763527"/>
                <a:gd name="connsiteY3713" fmla="*/ 2130958 h 3153687"/>
                <a:gd name="connsiteX3714" fmla="*/ 1899912 w 2763527"/>
                <a:gd name="connsiteY3714" fmla="*/ 2125977 h 3153687"/>
                <a:gd name="connsiteX3715" fmla="*/ 1899912 w 2763527"/>
                <a:gd name="connsiteY3715" fmla="*/ 2125977 h 3153687"/>
                <a:gd name="connsiteX3716" fmla="*/ 1899013 w 2763527"/>
                <a:gd name="connsiteY3716" fmla="*/ 2122104 h 3153687"/>
                <a:gd name="connsiteX3717" fmla="*/ 1898320 w 2763527"/>
                <a:gd name="connsiteY3717" fmla="*/ 2119959 h 3153687"/>
                <a:gd name="connsiteX3718" fmla="*/ 1897005 w 2763527"/>
                <a:gd name="connsiteY3718" fmla="*/ 2116916 h 3153687"/>
                <a:gd name="connsiteX3719" fmla="*/ 1894929 w 2763527"/>
                <a:gd name="connsiteY3719" fmla="*/ 2113526 h 3153687"/>
                <a:gd name="connsiteX3720" fmla="*/ 1893407 w 2763527"/>
                <a:gd name="connsiteY3720" fmla="*/ 2111658 h 3153687"/>
                <a:gd name="connsiteX3721" fmla="*/ 1891192 w 2763527"/>
                <a:gd name="connsiteY3721" fmla="*/ 2109514 h 3153687"/>
                <a:gd name="connsiteX3722" fmla="*/ 1889323 w 2763527"/>
                <a:gd name="connsiteY3722" fmla="*/ 2108061 h 3153687"/>
                <a:gd name="connsiteX3723" fmla="*/ 1889323 w 2763527"/>
                <a:gd name="connsiteY3723" fmla="*/ 2107854 h 3153687"/>
                <a:gd name="connsiteX3724" fmla="*/ 1888839 w 2763527"/>
                <a:gd name="connsiteY3724" fmla="*/ 2106055 h 3153687"/>
                <a:gd name="connsiteX3725" fmla="*/ 1887800 w 2763527"/>
                <a:gd name="connsiteY3725" fmla="*/ 2102873 h 3153687"/>
                <a:gd name="connsiteX3726" fmla="*/ 1886762 w 2763527"/>
                <a:gd name="connsiteY3726" fmla="*/ 2100522 h 3153687"/>
                <a:gd name="connsiteX3727" fmla="*/ 1878872 w 2763527"/>
                <a:gd name="connsiteY3727" fmla="*/ 2086272 h 3153687"/>
                <a:gd name="connsiteX3728" fmla="*/ 1862469 w 2763527"/>
                <a:gd name="connsiteY3728" fmla="*/ 2048711 h 3153687"/>
                <a:gd name="connsiteX3729" fmla="*/ 1861223 w 2763527"/>
                <a:gd name="connsiteY3729" fmla="*/ 2046497 h 3153687"/>
                <a:gd name="connsiteX3730" fmla="*/ 1857417 w 2763527"/>
                <a:gd name="connsiteY3730" fmla="*/ 2040894 h 3153687"/>
                <a:gd name="connsiteX3731" fmla="*/ 1856517 w 2763527"/>
                <a:gd name="connsiteY3731" fmla="*/ 2039718 h 3153687"/>
                <a:gd name="connsiteX3732" fmla="*/ 1850842 w 2763527"/>
                <a:gd name="connsiteY3732" fmla="*/ 2033008 h 3153687"/>
                <a:gd name="connsiteX3733" fmla="*/ 1850011 w 2763527"/>
                <a:gd name="connsiteY3733" fmla="*/ 2031694 h 3153687"/>
                <a:gd name="connsiteX3734" fmla="*/ 1846343 w 2763527"/>
                <a:gd name="connsiteY3734" fmla="*/ 2023601 h 3153687"/>
                <a:gd name="connsiteX3735" fmla="*/ 1845582 w 2763527"/>
                <a:gd name="connsiteY3735" fmla="*/ 2022079 h 3153687"/>
                <a:gd name="connsiteX3736" fmla="*/ 1843851 w 2763527"/>
                <a:gd name="connsiteY3736" fmla="*/ 2019243 h 3153687"/>
                <a:gd name="connsiteX3737" fmla="*/ 1842398 w 2763527"/>
                <a:gd name="connsiteY3737" fmla="*/ 2017306 h 3153687"/>
                <a:gd name="connsiteX3738" fmla="*/ 1837553 w 2763527"/>
                <a:gd name="connsiteY3738" fmla="*/ 2011772 h 3153687"/>
                <a:gd name="connsiteX3739" fmla="*/ 1835685 w 2763527"/>
                <a:gd name="connsiteY3739" fmla="*/ 2010043 h 3153687"/>
                <a:gd name="connsiteX3740" fmla="*/ 1830494 w 2763527"/>
                <a:gd name="connsiteY3740" fmla="*/ 2005962 h 3153687"/>
                <a:gd name="connsiteX3741" fmla="*/ 1828971 w 2763527"/>
                <a:gd name="connsiteY3741" fmla="*/ 2004924 h 3153687"/>
                <a:gd name="connsiteX3742" fmla="*/ 1822465 w 2763527"/>
                <a:gd name="connsiteY3742" fmla="*/ 2001119 h 3153687"/>
                <a:gd name="connsiteX3743" fmla="*/ 1822673 w 2763527"/>
                <a:gd name="connsiteY3743" fmla="*/ 1999874 h 3153687"/>
                <a:gd name="connsiteX3744" fmla="*/ 1822535 w 2763527"/>
                <a:gd name="connsiteY3744" fmla="*/ 1994548 h 3153687"/>
                <a:gd name="connsiteX3745" fmla="*/ 1822119 w 2763527"/>
                <a:gd name="connsiteY3745" fmla="*/ 1992818 h 3153687"/>
                <a:gd name="connsiteX3746" fmla="*/ 1821427 w 2763527"/>
                <a:gd name="connsiteY3746" fmla="*/ 1990605 h 3153687"/>
                <a:gd name="connsiteX3747" fmla="*/ 1820735 w 2763527"/>
                <a:gd name="connsiteY3747" fmla="*/ 1988945 h 3153687"/>
                <a:gd name="connsiteX3748" fmla="*/ 1820320 w 2763527"/>
                <a:gd name="connsiteY3748" fmla="*/ 1988045 h 3153687"/>
                <a:gd name="connsiteX3749" fmla="*/ 1819628 w 2763527"/>
                <a:gd name="connsiteY3749" fmla="*/ 1986662 h 3153687"/>
                <a:gd name="connsiteX3750" fmla="*/ 1818728 w 2763527"/>
                <a:gd name="connsiteY3750" fmla="*/ 1985140 h 3153687"/>
                <a:gd name="connsiteX3751" fmla="*/ 1817690 w 2763527"/>
                <a:gd name="connsiteY3751" fmla="*/ 1983618 h 3153687"/>
                <a:gd name="connsiteX3752" fmla="*/ 1816790 w 2763527"/>
                <a:gd name="connsiteY3752" fmla="*/ 1982442 h 3153687"/>
                <a:gd name="connsiteX3753" fmla="*/ 1816582 w 2763527"/>
                <a:gd name="connsiteY3753" fmla="*/ 1980505 h 3153687"/>
                <a:gd name="connsiteX3754" fmla="*/ 1816305 w 2763527"/>
                <a:gd name="connsiteY3754" fmla="*/ 1978984 h 3153687"/>
                <a:gd name="connsiteX3755" fmla="*/ 1815129 w 2763527"/>
                <a:gd name="connsiteY3755" fmla="*/ 1975525 h 3153687"/>
                <a:gd name="connsiteX3756" fmla="*/ 1814091 w 2763527"/>
                <a:gd name="connsiteY3756" fmla="*/ 1973381 h 3153687"/>
                <a:gd name="connsiteX3757" fmla="*/ 1814921 w 2763527"/>
                <a:gd name="connsiteY3757" fmla="*/ 1972066 h 3153687"/>
                <a:gd name="connsiteX3758" fmla="*/ 1818589 w 2763527"/>
                <a:gd name="connsiteY3758" fmla="*/ 1968123 h 3153687"/>
                <a:gd name="connsiteX3759" fmla="*/ 1823088 w 2763527"/>
                <a:gd name="connsiteY3759" fmla="*/ 1964388 h 3153687"/>
                <a:gd name="connsiteX3760" fmla="*/ 1827102 w 2763527"/>
                <a:gd name="connsiteY3760" fmla="*/ 1961829 h 3153687"/>
                <a:gd name="connsiteX3761" fmla="*/ 1830494 w 2763527"/>
                <a:gd name="connsiteY3761" fmla="*/ 1960238 h 3153687"/>
                <a:gd name="connsiteX3762" fmla="*/ 1834508 w 2763527"/>
                <a:gd name="connsiteY3762" fmla="*/ 1957402 h 3153687"/>
                <a:gd name="connsiteX3763" fmla="*/ 1837207 w 2763527"/>
                <a:gd name="connsiteY3763" fmla="*/ 1954635 h 3153687"/>
                <a:gd name="connsiteX3764" fmla="*/ 1839491 w 2763527"/>
                <a:gd name="connsiteY3764" fmla="*/ 1951453 h 3153687"/>
                <a:gd name="connsiteX3765" fmla="*/ 1841360 w 2763527"/>
                <a:gd name="connsiteY3765" fmla="*/ 1947994 h 3153687"/>
                <a:gd name="connsiteX3766" fmla="*/ 1842052 w 2763527"/>
                <a:gd name="connsiteY3766" fmla="*/ 1946541 h 3153687"/>
                <a:gd name="connsiteX3767" fmla="*/ 1843713 w 2763527"/>
                <a:gd name="connsiteY3767" fmla="*/ 1942322 h 3153687"/>
                <a:gd name="connsiteX3768" fmla="*/ 1844267 w 2763527"/>
                <a:gd name="connsiteY3768" fmla="*/ 1940454 h 3153687"/>
                <a:gd name="connsiteX3769" fmla="*/ 1845236 w 2763527"/>
                <a:gd name="connsiteY3769" fmla="*/ 1936442 h 3153687"/>
                <a:gd name="connsiteX3770" fmla="*/ 1845582 w 2763527"/>
                <a:gd name="connsiteY3770" fmla="*/ 1932707 h 3153687"/>
                <a:gd name="connsiteX3771" fmla="*/ 1845443 w 2763527"/>
                <a:gd name="connsiteY3771" fmla="*/ 1929317 h 3153687"/>
                <a:gd name="connsiteX3772" fmla="*/ 1845305 w 2763527"/>
                <a:gd name="connsiteY3772" fmla="*/ 1927795 h 3153687"/>
                <a:gd name="connsiteX3773" fmla="*/ 1844128 w 2763527"/>
                <a:gd name="connsiteY3773" fmla="*/ 1920186 h 3153687"/>
                <a:gd name="connsiteX3774" fmla="*/ 1832155 w 2763527"/>
                <a:gd name="connsiteY3774" fmla="*/ 1908565 h 3153687"/>
                <a:gd name="connsiteX3775" fmla="*/ 1830424 w 2763527"/>
                <a:gd name="connsiteY3775" fmla="*/ 1908427 h 3153687"/>
                <a:gd name="connsiteX3776" fmla="*/ 1824126 w 2763527"/>
                <a:gd name="connsiteY3776" fmla="*/ 1909949 h 3153687"/>
                <a:gd name="connsiteX3777" fmla="*/ 1824126 w 2763527"/>
                <a:gd name="connsiteY3777" fmla="*/ 1908219 h 3153687"/>
                <a:gd name="connsiteX3778" fmla="*/ 1824126 w 2763527"/>
                <a:gd name="connsiteY3778" fmla="*/ 1907873 h 3153687"/>
                <a:gd name="connsiteX3779" fmla="*/ 1826964 w 2763527"/>
                <a:gd name="connsiteY3779" fmla="*/ 1904899 h 3153687"/>
                <a:gd name="connsiteX3780" fmla="*/ 1834370 w 2763527"/>
                <a:gd name="connsiteY3780" fmla="*/ 1896667 h 3153687"/>
                <a:gd name="connsiteX3781" fmla="*/ 1834577 w 2763527"/>
                <a:gd name="connsiteY3781" fmla="*/ 1888712 h 3153687"/>
                <a:gd name="connsiteX3782" fmla="*/ 1835131 w 2763527"/>
                <a:gd name="connsiteY3782" fmla="*/ 1887951 h 3153687"/>
                <a:gd name="connsiteX3783" fmla="*/ 1836307 w 2763527"/>
                <a:gd name="connsiteY3783" fmla="*/ 1886222 h 3153687"/>
                <a:gd name="connsiteX3784" fmla="*/ 1837484 w 2763527"/>
                <a:gd name="connsiteY3784" fmla="*/ 1884147 h 3153687"/>
                <a:gd name="connsiteX3785" fmla="*/ 1838245 w 2763527"/>
                <a:gd name="connsiteY3785" fmla="*/ 1882417 h 3153687"/>
                <a:gd name="connsiteX3786" fmla="*/ 1839076 w 2763527"/>
                <a:gd name="connsiteY3786" fmla="*/ 1880066 h 3153687"/>
                <a:gd name="connsiteX3787" fmla="*/ 1839560 w 2763527"/>
                <a:gd name="connsiteY3787" fmla="*/ 1878198 h 3153687"/>
                <a:gd name="connsiteX3788" fmla="*/ 1839906 w 2763527"/>
                <a:gd name="connsiteY3788" fmla="*/ 1876261 h 3153687"/>
                <a:gd name="connsiteX3789" fmla="*/ 1840114 w 2763527"/>
                <a:gd name="connsiteY3789" fmla="*/ 1874186 h 3153687"/>
                <a:gd name="connsiteX3790" fmla="*/ 1840114 w 2763527"/>
                <a:gd name="connsiteY3790" fmla="*/ 1871903 h 3153687"/>
                <a:gd name="connsiteX3791" fmla="*/ 1844405 w 2763527"/>
                <a:gd name="connsiteY3791" fmla="*/ 1870658 h 3153687"/>
                <a:gd name="connsiteX3792" fmla="*/ 1844959 w 2763527"/>
                <a:gd name="connsiteY3792" fmla="*/ 1870520 h 3153687"/>
                <a:gd name="connsiteX3793" fmla="*/ 1853679 w 2763527"/>
                <a:gd name="connsiteY3793" fmla="*/ 1867545 h 3153687"/>
                <a:gd name="connsiteX3794" fmla="*/ 1858317 w 2763527"/>
                <a:gd name="connsiteY3794" fmla="*/ 1864848 h 3153687"/>
                <a:gd name="connsiteX3795" fmla="*/ 1860324 w 2763527"/>
                <a:gd name="connsiteY3795" fmla="*/ 1863118 h 3153687"/>
                <a:gd name="connsiteX3796" fmla="*/ 1865030 w 2763527"/>
                <a:gd name="connsiteY3796" fmla="*/ 1853503 h 3153687"/>
                <a:gd name="connsiteX3797" fmla="*/ 1870290 w 2763527"/>
                <a:gd name="connsiteY3797" fmla="*/ 1843819 h 3153687"/>
                <a:gd name="connsiteX3798" fmla="*/ 1870567 w 2763527"/>
                <a:gd name="connsiteY3798" fmla="*/ 1840568 h 3153687"/>
                <a:gd name="connsiteX3799" fmla="*/ 1871674 w 2763527"/>
                <a:gd name="connsiteY3799" fmla="*/ 1840222 h 3153687"/>
                <a:gd name="connsiteX3800" fmla="*/ 1875619 w 2763527"/>
                <a:gd name="connsiteY3800" fmla="*/ 1838216 h 3153687"/>
                <a:gd name="connsiteX3801" fmla="*/ 1876796 w 2763527"/>
                <a:gd name="connsiteY3801" fmla="*/ 1837385 h 3153687"/>
                <a:gd name="connsiteX3802" fmla="*/ 1879149 w 2763527"/>
                <a:gd name="connsiteY3802" fmla="*/ 1835172 h 3153687"/>
                <a:gd name="connsiteX3803" fmla="*/ 1881364 w 2763527"/>
                <a:gd name="connsiteY3803" fmla="*/ 1832612 h 3153687"/>
                <a:gd name="connsiteX3804" fmla="*/ 1883717 w 2763527"/>
                <a:gd name="connsiteY3804" fmla="*/ 1830537 h 3153687"/>
                <a:gd name="connsiteX3805" fmla="*/ 1885378 w 2763527"/>
                <a:gd name="connsiteY3805" fmla="*/ 1828808 h 3153687"/>
                <a:gd name="connsiteX3806" fmla="*/ 1886278 w 2763527"/>
                <a:gd name="connsiteY3806" fmla="*/ 1827632 h 3153687"/>
                <a:gd name="connsiteX3807" fmla="*/ 1888285 w 2763527"/>
                <a:gd name="connsiteY3807" fmla="*/ 1824174 h 3153687"/>
                <a:gd name="connsiteX3808" fmla="*/ 1889461 w 2763527"/>
                <a:gd name="connsiteY3808" fmla="*/ 1822790 h 3153687"/>
                <a:gd name="connsiteX3809" fmla="*/ 1892161 w 2763527"/>
                <a:gd name="connsiteY3809" fmla="*/ 1818986 h 3153687"/>
                <a:gd name="connsiteX3810" fmla="*/ 1892991 w 2763527"/>
                <a:gd name="connsiteY3810" fmla="*/ 1817602 h 3153687"/>
                <a:gd name="connsiteX3811" fmla="*/ 1899912 w 2763527"/>
                <a:gd name="connsiteY3811" fmla="*/ 1804874 h 3153687"/>
                <a:gd name="connsiteX3812" fmla="*/ 1897975 w 2763527"/>
                <a:gd name="connsiteY3812" fmla="*/ 1788964 h 3153687"/>
                <a:gd name="connsiteX3813" fmla="*/ 1896313 w 2763527"/>
                <a:gd name="connsiteY3813" fmla="*/ 1787373 h 3153687"/>
                <a:gd name="connsiteX3814" fmla="*/ 1896659 w 2763527"/>
                <a:gd name="connsiteY3814" fmla="*/ 1784883 h 3153687"/>
                <a:gd name="connsiteX3815" fmla="*/ 1896867 w 2763527"/>
                <a:gd name="connsiteY3815" fmla="*/ 1781286 h 3153687"/>
                <a:gd name="connsiteX3816" fmla="*/ 1896867 w 2763527"/>
                <a:gd name="connsiteY3816" fmla="*/ 1779003 h 3153687"/>
                <a:gd name="connsiteX3817" fmla="*/ 1895898 w 2763527"/>
                <a:gd name="connsiteY3817" fmla="*/ 1770287 h 3153687"/>
                <a:gd name="connsiteX3818" fmla="*/ 1895344 w 2763527"/>
                <a:gd name="connsiteY3818" fmla="*/ 1767590 h 3153687"/>
                <a:gd name="connsiteX3819" fmla="*/ 1895206 w 2763527"/>
                <a:gd name="connsiteY3819" fmla="*/ 1767244 h 3153687"/>
                <a:gd name="connsiteX3820" fmla="*/ 1897075 w 2763527"/>
                <a:gd name="connsiteY3820" fmla="*/ 1761502 h 3153687"/>
                <a:gd name="connsiteX3821" fmla="*/ 1897282 w 2763527"/>
                <a:gd name="connsiteY3821" fmla="*/ 1759289 h 3153687"/>
                <a:gd name="connsiteX3822" fmla="*/ 1896659 w 2763527"/>
                <a:gd name="connsiteY3822" fmla="*/ 1753547 h 3153687"/>
                <a:gd name="connsiteX3823" fmla="*/ 1895898 w 2763527"/>
                <a:gd name="connsiteY3823" fmla="*/ 1751196 h 3153687"/>
                <a:gd name="connsiteX3824" fmla="*/ 1895275 w 2763527"/>
                <a:gd name="connsiteY3824" fmla="*/ 1749674 h 3153687"/>
                <a:gd name="connsiteX3825" fmla="*/ 1895414 w 2763527"/>
                <a:gd name="connsiteY3825" fmla="*/ 1748774 h 3153687"/>
                <a:gd name="connsiteX3826" fmla="*/ 1895552 w 2763527"/>
                <a:gd name="connsiteY3826" fmla="*/ 1746907 h 3153687"/>
                <a:gd name="connsiteX3827" fmla="*/ 1895552 w 2763527"/>
                <a:gd name="connsiteY3827" fmla="*/ 1745385 h 3153687"/>
                <a:gd name="connsiteX3828" fmla="*/ 1895483 w 2763527"/>
                <a:gd name="connsiteY3828" fmla="*/ 1743171 h 3153687"/>
                <a:gd name="connsiteX3829" fmla="*/ 1895206 w 2763527"/>
                <a:gd name="connsiteY3829" fmla="*/ 1741304 h 3153687"/>
                <a:gd name="connsiteX3830" fmla="*/ 1893337 w 2763527"/>
                <a:gd name="connsiteY3830" fmla="*/ 1736047 h 3153687"/>
                <a:gd name="connsiteX3831" fmla="*/ 1892714 w 2763527"/>
                <a:gd name="connsiteY3831" fmla="*/ 1734940 h 3153687"/>
                <a:gd name="connsiteX3832" fmla="*/ 1890084 w 2763527"/>
                <a:gd name="connsiteY3832" fmla="*/ 1731758 h 3153687"/>
                <a:gd name="connsiteX3833" fmla="*/ 1889461 w 2763527"/>
                <a:gd name="connsiteY3833" fmla="*/ 1731204 h 3153687"/>
                <a:gd name="connsiteX3834" fmla="*/ 1886347 w 2763527"/>
                <a:gd name="connsiteY3834" fmla="*/ 1726501 h 3153687"/>
                <a:gd name="connsiteX3835" fmla="*/ 1892922 w 2763527"/>
                <a:gd name="connsiteY3835" fmla="*/ 1728161 h 3153687"/>
                <a:gd name="connsiteX3836" fmla="*/ 1901366 w 2763527"/>
                <a:gd name="connsiteY3836" fmla="*/ 1725325 h 3153687"/>
                <a:gd name="connsiteX3837" fmla="*/ 1902473 w 2763527"/>
                <a:gd name="connsiteY3837" fmla="*/ 1724495 h 3153687"/>
                <a:gd name="connsiteX3838" fmla="*/ 1907664 w 2763527"/>
                <a:gd name="connsiteY3838" fmla="*/ 1716125 h 3153687"/>
                <a:gd name="connsiteX3839" fmla="*/ 1908079 w 2763527"/>
                <a:gd name="connsiteY3839" fmla="*/ 1714049 h 3153687"/>
                <a:gd name="connsiteX3840" fmla="*/ 1908287 w 2763527"/>
                <a:gd name="connsiteY3840" fmla="*/ 1711075 h 3153687"/>
                <a:gd name="connsiteX3841" fmla="*/ 1908287 w 2763527"/>
                <a:gd name="connsiteY3841" fmla="*/ 1708446 h 3153687"/>
                <a:gd name="connsiteX3842" fmla="*/ 1908010 w 2763527"/>
                <a:gd name="connsiteY3842" fmla="*/ 1706579 h 3153687"/>
                <a:gd name="connsiteX3843" fmla="*/ 1909533 w 2763527"/>
                <a:gd name="connsiteY3843" fmla="*/ 1705679 h 3153687"/>
                <a:gd name="connsiteX3844" fmla="*/ 1912163 w 2763527"/>
                <a:gd name="connsiteY3844" fmla="*/ 1703812 h 3153687"/>
                <a:gd name="connsiteX3845" fmla="*/ 1915554 w 2763527"/>
                <a:gd name="connsiteY3845" fmla="*/ 1700422 h 3153687"/>
                <a:gd name="connsiteX3846" fmla="*/ 1917423 w 2763527"/>
                <a:gd name="connsiteY3846" fmla="*/ 1697724 h 3153687"/>
                <a:gd name="connsiteX3847" fmla="*/ 1917907 w 2763527"/>
                <a:gd name="connsiteY3847" fmla="*/ 1696894 h 3153687"/>
                <a:gd name="connsiteX3848" fmla="*/ 1924897 w 2763527"/>
                <a:gd name="connsiteY3848" fmla="*/ 1694197 h 3153687"/>
                <a:gd name="connsiteX3849" fmla="*/ 1926213 w 2763527"/>
                <a:gd name="connsiteY3849" fmla="*/ 1693228 h 3153687"/>
                <a:gd name="connsiteX3850" fmla="*/ 1931196 w 2763527"/>
                <a:gd name="connsiteY3850" fmla="*/ 1685965 h 3153687"/>
                <a:gd name="connsiteX3851" fmla="*/ 1931611 w 2763527"/>
                <a:gd name="connsiteY3851" fmla="*/ 1684443 h 3153687"/>
                <a:gd name="connsiteX3852" fmla="*/ 1931473 w 2763527"/>
                <a:gd name="connsiteY3852" fmla="*/ 1676350 h 3153687"/>
                <a:gd name="connsiteX3853" fmla="*/ 1931196 w 2763527"/>
                <a:gd name="connsiteY3853" fmla="*/ 1675451 h 3153687"/>
                <a:gd name="connsiteX3854" fmla="*/ 1932718 w 2763527"/>
                <a:gd name="connsiteY3854" fmla="*/ 1669571 h 3153687"/>
                <a:gd name="connsiteX3855" fmla="*/ 1933065 w 2763527"/>
                <a:gd name="connsiteY3855" fmla="*/ 1667634 h 3153687"/>
                <a:gd name="connsiteX3856" fmla="*/ 1934103 w 2763527"/>
                <a:gd name="connsiteY3856" fmla="*/ 1666043 h 3153687"/>
                <a:gd name="connsiteX3857" fmla="*/ 1934379 w 2763527"/>
                <a:gd name="connsiteY3857" fmla="*/ 1665766 h 3153687"/>
                <a:gd name="connsiteX3858" fmla="*/ 1942131 w 2763527"/>
                <a:gd name="connsiteY3858" fmla="*/ 1668118 h 3153687"/>
                <a:gd name="connsiteX3859" fmla="*/ 1944623 w 2763527"/>
                <a:gd name="connsiteY3859" fmla="*/ 1667911 h 3153687"/>
                <a:gd name="connsiteX3860" fmla="*/ 1946837 w 2763527"/>
                <a:gd name="connsiteY3860" fmla="*/ 1667496 h 3153687"/>
                <a:gd name="connsiteX3861" fmla="*/ 1955420 w 2763527"/>
                <a:gd name="connsiteY3861" fmla="*/ 1662238 h 3153687"/>
                <a:gd name="connsiteX3862" fmla="*/ 1957081 w 2763527"/>
                <a:gd name="connsiteY3862" fmla="*/ 1660025 h 3153687"/>
                <a:gd name="connsiteX3863" fmla="*/ 1958534 w 2763527"/>
                <a:gd name="connsiteY3863" fmla="*/ 1657604 h 3153687"/>
                <a:gd name="connsiteX3864" fmla="*/ 1960403 w 2763527"/>
                <a:gd name="connsiteY3864" fmla="*/ 1657742 h 3153687"/>
                <a:gd name="connsiteX3865" fmla="*/ 1960680 w 2763527"/>
                <a:gd name="connsiteY3865" fmla="*/ 1657742 h 3153687"/>
                <a:gd name="connsiteX3866" fmla="*/ 1964210 w 2763527"/>
                <a:gd name="connsiteY3866" fmla="*/ 1657742 h 3153687"/>
                <a:gd name="connsiteX3867" fmla="*/ 1969123 w 2763527"/>
                <a:gd name="connsiteY3867" fmla="*/ 1656635 h 3153687"/>
                <a:gd name="connsiteX3868" fmla="*/ 1972861 w 2763527"/>
                <a:gd name="connsiteY3868" fmla="*/ 1655114 h 3153687"/>
                <a:gd name="connsiteX3869" fmla="*/ 1975629 w 2763527"/>
                <a:gd name="connsiteY3869" fmla="*/ 1653592 h 3153687"/>
                <a:gd name="connsiteX3870" fmla="*/ 1982412 w 2763527"/>
                <a:gd name="connsiteY3870" fmla="*/ 1648819 h 3153687"/>
                <a:gd name="connsiteX3871" fmla="*/ 1518352 w 2763527"/>
                <a:gd name="connsiteY3871" fmla="*/ 1038 h 3153687"/>
                <a:gd name="connsiteX3872" fmla="*/ 1512607 w 2763527"/>
                <a:gd name="connsiteY3872" fmla="*/ 3666 h 3153687"/>
                <a:gd name="connsiteX3873" fmla="*/ 1507417 w 2763527"/>
                <a:gd name="connsiteY3873" fmla="*/ 7609 h 3153687"/>
                <a:gd name="connsiteX3874" fmla="*/ 1503541 w 2763527"/>
                <a:gd name="connsiteY3874" fmla="*/ 11068 h 3153687"/>
                <a:gd name="connsiteX3875" fmla="*/ 1499665 w 2763527"/>
                <a:gd name="connsiteY3875" fmla="*/ 13696 h 3153687"/>
                <a:gd name="connsiteX3876" fmla="*/ 1498281 w 2763527"/>
                <a:gd name="connsiteY3876" fmla="*/ 15287 h 3153687"/>
                <a:gd name="connsiteX3877" fmla="*/ 1498281 w 2763527"/>
                <a:gd name="connsiteY3877" fmla="*/ 17086 h 3153687"/>
                <a:gd name="connsiteX3878" fmla="*/ 1499942 w 2763527"/>
                <a:gd name="connsiteY3878" fmla="*/ 18193 h 3153687"/>
                <a:gd name="connsiteX3879" fmla="*/ 1502503 w 2763527"/>
                <a:gd name="connsiteY3879" fmla="*/ 18469 h 3153687"/>
                <a:gd name="connsiteX3880" fmla="*/ 1505271 w 2763527"/>
                <a:gd name="connsiteY3880" fmla="*/ 18469 h 3153687"/>
                <a:gd name="connsiteX3881" fmla="*/ 1507347 w 2763527"/>
                <a:gd name="connsiteY3881" fmla="*/ 18746 h 3153687"/>
                <a:gd name="connsiteX3882" fmla="*/ 1505409 w 2763527"/>
                <a:gd name="connsiteY3882" fmla="*/ 22412 h 3153687"/>
                <a:gd name="connsiteX3883" fmla="*/ 1504233 w 2763527"/>
                <a:gd name="connsiteY3883" fmla="*/ 24072 h 3153687"/>
                <a:gd name="connsiteX3884" fmla="*/ 1502641 w 2763527"/>
                <a:gd name="connsiteY3884" fmla="*/ 25041 h 3153687"/>
                <a:gd name="connsiteX3885" fmla="*/ 1500772 w 2763527"/>
                <a:gd name="connsiteY3885" fmla="*/ 24902 h 3153687"/>
                <a:gd name="connsiteX3886" fmla="*/ 1499111 w 2763527"/>
                <a:gd name="connsiteY3886" fmla="*/ 23934 h 3153687"/>
                <a:gd name="connsiteX3887" fmla="*/ 1497519 w 2763527"/>
                <a:gd name="connsiteY3887" fmla="*/ 22827 h 3153687"/>
                <a:gd name="connsiteX3888" fmla="*/ 1495927 w 2763527"/>
                <a:gd name="connsiteY3888" fmla="*/ 22066 h 3153687"/>
                <a:gd name="connsiteX3889" fmla="*/ 1493990 w 2763527"/>
                <a:gd name="connsiteY3889" fmla="*/ 21928 h 3153687"/>
                <a:gd name="connsiteX3890" fmla="*/ 1492467 w 2763527"/>
                <a:gd name="connsiteY3890" fmla="*/ 22274 h 3153687"/>
                <a:gd name="connsiteX3891" fmla="*/ 1491014 w 2763527"/>
                <a:gd name="connsiteY3891" fmla="*/ 23104 h 3153687"/>
                <a:gd name="connsiteX3892" fmla="*/ 1489422 w 2763527"/>
                <a:gd name="connsiteY3892" fmla="*/ 24349 h 3153687"/>
                <a:gd name="connsiteX3893" fmla="*/ 1487553 w 2763527"/>
                <a:gd name="connsiteY3893" fmla="*/ 25940 h 3153687"/>
                <a:gd name="connsiteX3894" fmla="*/ 1486792 w 2763527"/>
                <a:gd name="connsiteY3894" fmla="*/ 27116 h 3153687"/>
                <a:gd name="connsiteX3895" fmla="*/ 1486169 w 2763527"/>
                <a:gd name="connsiteY3895" fmla="*/ 30298 h 3153687"/>
                <a:gd name="connsiteX3896" fmla="*/ 1485892 w 2763527"/>
                <a:gd name="connsiteY3896" fmla="*/ 30644 h 3153687"/>
                <a:gd name="connsiteX3897" fmla="*/ 1484854 w 2763527"/>
                <a:gd name="connsiteY3897" fmla="*/ 31128 h 3153687"/>
                <a:gd name="connsiteX3898" fmla="*/ 1484577 w 2763527"/>
                <a:gd name="connsiteY3898" fmla="*/ 31336 h 3153687"/>
                <a:gd name="connsiteX3899" fmla="*/ 1484715 w 2763527"/>
                <a:gd name="connsiteY3899" fmla="*/ 31958 h 3153687"/>
                <a:gd name="connsiteX3900" fmla="*/ 1485269 w 2763527"/>
                <a:gd name="connsiteY3900" fmla="*/ 33411 h 3153687"/>
                <a:gd name="connsiteX3901" fmla="*/ 1485269 w 2763527"/>
                <a:gd name="connsiteY3901" fmla="*/ 33964 h 3153687"/>
                <a:gd name="connsiteX3902" fmla="*/ 1484023 w 2763527"/>
                <a:gd name="connsiteY3902" fmla="*/ 38253 h 3153687"/>
                <a:gd name="connsiteX3903" fmla="*/ 1483608 w 2763527"/>
                <a:gd name="connsiteY3903" fmla="*/ 40536 h 3153687"/>
                <a:gd name="connsiteX3904" fmla="*/ 1483746 w 2763527"/>
                <a:gd name="connsiteY3904" fmla="*/ 42611 h 3153687"/>
                <a:gd name="connsiteX3905" fmla="*/ 1485961 w 2763527"/>
                <a:gd name="connsiteY3905" fmla="*/ 47176 h 3153687"/>
                <a:gd name="connsiteX3906" fmla="*/ 1489283 w 2763527"/>
                <a:gd name="connsiteY3906" fmla="*/ 48698 h 3153687"/>
                <a:gd name="connsiteX3907" fmla="*/ 1493298 w 2763527"/>
                <a:gd name="connsiteY3907" fmla="*/ 48491 h 3153687"/>
                <a:gd name="connsiteX3908" fmla="*/ 1497519 w 2763527"/>
                <a:gd name="connsiteY3908" fmla="*/ 47661 h 3153687"/>
                <a:gd name="connsiteX3909" fmla="*/ 1496066 w 2763527"/>
                <a:gd name="connsiteY3909" fmla="*/ 49113 h 3153687"/>
                <a:gd name="connsiteX3910" fmla="*/ 1495581 w 2763527"/>
                <a:gd name="connsiteY3910" fmla="*/ 50566 h 3153687"/>
                <a:gd name="connsiteX3911" fmla="*/ 1496066 w 2763527"/>
                <a:gd name="connsiteY3911" fmla="*/ 51949 h 3153687"/>
                <a:gd name="connsiteX3912" fmla="*/ 1497589 w 2763527"/>
                <a:gd name="connsiteY3912" fmla="*/ 53125 h 3153687"/>
                <a:gd name="connsiteX3913" fmla="*/ 1491221 w 2763527"/>
                <a:gd name="connsiteY3913" fmla="*/ 53333 h 3153687"/>
                <a:gd name="connsiteX3914" fmla="*/ 1486307 w 2763527"/>
                <a:gd name="connsiteY3914" fmla="*/ 57414 h 3153687"/>
                <a:gd name="connsiteX3915" fmla="*/ 1483954 w 2763527"/>
                <a:gd name="connsiteY3915" fmla="*/ 63501 h 3153687"/>
                <a:gd name="connsiteX3916" fmla="*/ 1485200 w 2763527"/>
                <a:gd name="connsiteY3916" fmla="*/ 69796 h 3153687"/>
                <a:gd name="connsiteX3917" fmla="*/ 1489629 w 2763527"/>
                <a:gd name="connsiteY3917" fmla="*/ 76367 h 3153687"/>
                <a:gd name="connsiteX3918" fmla="*/ 1492398 w 2763527"/>
                <a:gd name="connsiteY3918" fmla="*/ 79757 h 3153687"/>
                <a:gd name="connsiteX3919" fmla="*/ 1494889 w 2763527"/>
                <a:gd name="connsiteY3919" fmla="*/ 82040 h 3153687"/>
                <a:gd name="connsiteX3920" fmla="*/ 1497865 w 2763527"/>
                <a:gd name="connsiteY3920" fmla="*/ 83285 h 3153687"/>
                <a:gd name="connsiteX3921" fmla="*/ 1511708 w 2763527"/>
                <a:gd name="connsiteY3921" fmla="*/ 86605 h 3153687"/>
                <a:gd name="connsiteX3922" fmla="*/ 1514961 w 2763527"/>
                <a:gd name="connsiteY3922" fmla="*/ 87089 h 3153687"/>
                <a:gd name="connsiteX3923" fmla="*/ 1520913 w 2763527"/>
                <a:gd name="connsiteY3923" fmla="*/ 87504 h 3153687"/>
                <a:gd name="connsiteX3924" fmla="*/ 1522020 w 2763527"/>
                <a:gd name="connsiteY3924" fmla="*/ 87366 h 3153687"/>
                <a:gd name="connsiteX3925" fmla="*/ 1522505 w 2763527"/>
                <a:gd name="connsiteY3925" fmla="*/ 87159 h 3153687"/>
                <a:gd name="connsiteX3926" fmla="*/ 1523127 w 2763527"/>
                <a:gd name="connsiteY3926" fmla="*/ 87159 h 3153687"/>
                <a:gd name="connsiteX3927" fmla="*/ 1524581 w 2763527"/>
                <a:gd name="connsiteY3927" fmla="*/ 87504 h 3153687"/>
                <a:gd name="connsiteX3928" fmla="*/ 1525896 w 2763527"/>
                <a:gd name="connsiteY3928" fmla="*/ 88196 h 3153687"/>
                <a:gd name="connsiteX3929" fmla="*/ 1528180 w 2763527"/>
                <a:gd name="connsiteY3929" fmla="*/ 90410 h 3153687"/>
                <a:gd name="connsiteX3930" fmla="*/ 1529495 w 2763527"/>
                <a:gd name="connsiteY3930" fmla="*/ 91240 h 3153687"/>
                <a:gd name="connsiteX3931" fmla="*/ 1532679 w 2763527"/>
                <a:gd name="connsiteY3931" fmla="*/ 92001 h 3153687"/>
                <a:gd name="connsiteX3932" fmla="*/ 1535585 w 2763527"/>
                <a:gd name="connsiteY3932" fmla="*/ 91655 h 3153687"/>
                <a:gd name="connsiteX3933" fmla="*/ 1538492 w 2763527"/>
                <a:gd name="connsiteY3933" fmla="*/ 90963 h 3153687"/>
                <a:gd name="connsiteX3934" fmla="*/ 1541538 w 2763527"/>
                <a:gd name="connsiteY3934" fmla="*/ 90479 h 3153687"/>
                <a:gd name="connsiteX3935" fmla="*/ 1544444 w 2763527"/>
                <a:gd name="connsiteY3935" fmla="*/ 90894 h 3153687"/>
                <a:gd name="connsiteX3936" fmla="*/ 1545690 w 2763527"/>
                <a:gd name="connsiteY3936" fmla="*/ 92208 h 3153687"/>
                <a:gd name="connsiteX3937" fmla="*/ 1546521 w 2763527"/>
                <a:gd name="connsiteY3937" fmla="*/ 93453 h 3153687"/>
                <a:gd name="connsiteX3938" fmla="*/ 1548251 w 2763527"/>
                <a:gd name="connsiteY3938" fmla="*/ 93938 h 3153687"/>
                <a:gd name="connsiteX3939" fmla="*/ 1546521 w 2763527"/>
                <a:gd name="connsiteY3939" fmla="*/ 95459 h 3153687"/>
                <a:gd name="connsiteX3940" fmla="*/ 1544444 w 2763527"/>
                <a:gd name="connsiteY3940" fmla="*/ 96843 h 3153687"/>
                <a:gd name="connsiteX3941" fmla="*/ 1542230 w 2763527"/>
                <a:gd name="connsiteY3941" fmla="*/ 97604 h 3153687"/>
                <a:gd name="connsiteX3942" fmla="*/ 1540153 w 2763527"/>
                <a:gd name="connsiteY3942" fmla="*/ 97258 h 3153687"/>
                <a:gd name="connsiteX3943" fmla="*/ 1541192 w 2763527"/>
                <a:gd name="connsiteY3943" fmla="*/ 96013 h 3153687"/>
                <a:gd name="connsiteX3944" fmla="*/ 1543476 w 2763527"/>
                <a:gd name="connsiteY3944" fmla="*/ 93799 h 3153687"/>
                <a:gd name="connsiteX3945" fmla="*/ 1544306 w 2763527"/>
                <a:gd name="connsiteY3945" fmla="*/ 92693 h 3153687"/>
                <a:gd name="connsiteX3946" fmla="*/ 1533371 w 2763527"/>
                <a:gd name="connsiteY3946" fmla="*/ 94284 h 3153687"/>
                <a:gd name="connsiteX3947" fmla="*/ 1531087 w 2763527"/>
                <a:gd name="connsiteY3947" fmla="*/ 95529 h 3153687"/>
                <a:gd name="connsiteX3948" fmla="*/ 1530395 w 2763527"/>
                <a:gd name="connsiteY3948" fmla="*/ 97604 h 3153687"/>
                <a:gd name="connsiteX3949" fmla="*/ 1530948 w 2763527"/>
                <a:gd name="connsiteY3949" fmla="*/ 99472 h 3153687"/>
                <a:gd name="connsiteX3950" fmla="*/ 1532471 w 2763527"/>
                <a:gd name="connsiteY3950" fmla="*/ 100578 h 3153687"/>
                <a:gd name="connsiteX3951" fmla="*/ 1534686 w 2763527"/>
                <a:gd name="connsiteY3951" fmla="*/ 100578 h 3153687"/>
                <a:gd name="connsiteX3952" fmla="*/ 1531917 w 2763527"/>
                <a:gd name="connsiteY3952" fmla="*/ 102377 h 3153687"/>
                <a:gd name="connsiteX3953" fmla="*/ 1527903 w 2763527"/>
                <a:gd name="connsiteY3953" fmla="*/ 104590 h 3153687"/>
                <a:gd name="connsiteX3954" fmla="*/ 1524581 w 2763527"/>
                <a:gd name="connsiteY3954" fmla="*/ 107150 h 3153687"/>
                <a:gd name="connsiteX3955" fmla="*/ 1523820 w 2763527"/>
                <a:gd name="connsiteY3955" fmla="*/ 110124 h 3153687"/>
                <a:gd name="connsiteX3956" fmla="*/ 1526173 w 2763527"/>
                <a:gd name="connsiteY3956" fmla="*/ 111853 h 3153687"/>
                <a:gd name="connsiteX3957" fmla="*/ 1530118 w 2763527"/>
                <a:gd name="connsiteY3957" fmla="*/ 111853 h 3153687"/>
                <a:gd name="connsiteX3958" fmla="*/ 1534132 w 2763527"/>
                <a:gd name="connsiteY3958" fmla="*/ 110678 h 3153687"/>
                <a:gd name="connsiteX3959" fmla="*/ 1536831 w 2763527"/>
                <a:gd name="connsiteY3959" fmla="*/ 109087 h 3153687"/>
                <a:gd name="connsiteX3960" fmla="*/ 1539392 w 2763527"/>
                <a:gd name="connsiteY3960" fmla="*/ 105005 h 3153687"/>
                <a:gd name="connsiteX3961" fmla="*/ 1540776 w 2763527"/>
                <a:gd name="connsiteY3961" fmla="*/ 104660 h 3153687"/>
                <a:gd name="connsiteX3962" fmla="*/ 1542783 w 2763527"/>
                <a:gd name="connsiteY3962" fmla="*/ 107288 h 3153687"/>
                <a:gd name="connsiteX3963" fmla="*/ 1543406 w 2763527"/>
                <a:gd name="connsiteY3963" fmla="*/ 110263 h 3153687"/>
                <a:gd name="connsiteX3964" fmla="*/ 1543406 w 2763527"/>
                <a:gd name="connsiteY3964" fmla="*/ 113306 h 3153687"/>
                <a:gd name="connsiteX3965" fmla="*/ 1544375 w 2763527"/>
                <a:gd name="connsiteY3965" fmla="*/ 115451 h 3153687"/>
                <a:gd name="connsiteX3966" fmla="*/ 1547767 w 2763527"/>
                <a:gd name="connsiteY3966" fmla="*/ 115658 h 3153687"/>
                <a:gd name="connsiteX3967" fmla="*/ 1544514 w 2763527"/>
                <a:gd name="connsiteY3967" fmla="*/ 117526 h 3153687"/>
                <a:gd name="connsiteX3968" fmla="*/ 1537593 w 2763527"/>
                <a:gd name="connsiteY3968" fmla="*/ 120431 h 3153687"/>
                <a:gd name="connsiteX3969" fmla="*/ 1534340 w 2763527"/>
                <a:gd name="connsiteY3969" fmla="*/ 122437 h 3153687"/>
                <a:gd name="connsiteX3970" fmla="*/ 1525550 w 2763527"/>
                <a:gd name="connsiteY3970" fmla="*/ 129839 h 3153687"/>
                <a:gd name="connsiteX3971" fmla="*/ 1522297 w 2763527"/>
                <a:gd name="connsiteY3971" fmla="*/ 131914 h 3153687"/>
                <a:gd name="connsiteX3972" fmla="*/ 1518560 w 2763527"/>
                <a:gd name="connsiteY3972" fmla="*/ 132952 h 3153687"/>
                <a:gd name="connsiteX3973" fmla="*/ 1511016 w 2763527"/>
                <a:gd name="connsiteY3973" fmla="*/ 132467 h 3153687"/>
                <a:gd name="connsiteX3974" fmla="*/ 1507624 w 2763527"/>
                <a:gd name="connsiteY3974" fmla="*/ 133505 h 3153687"/>
                <a:gd name="connsiteX3975" fmla="*/ 1505617 w 2763527"/>
                <a:gd name="connsiteY3975" fmla="*/ 135580 h 3153687"/>
                <a:gd name="connsiteX3976" fmla="*/ 1503679 w 2763527"/>
                <a:gd name="connsiteY3976" fmla="*/ 138831 h 3153687"/>
                <a:gd name="connsiteX3977" fmla="*/ 1502433 w 2763527"/>
                <a:gd name="connsiteY3977" fmla="*/ 142290 h 3153687"/>
                <a:gd name="connsiteX3978" fmla="*/ 1502295 w 2763527"/>
                <a:gd name="connsiteY3978" fmla="*/ 144988 h 3153687"/>
                <a:gd name="connsiteX3979" fmla="*/ 1503125 w 2763527"/>
                <a:gd name="connsiteY3979" fmla="*/ 146440 h 3153687"/>
                <a:gd name="connsiteX3980" fmla="*/ 1505963 w 2763527"/>
                <a:gd name="connsiteY3980" fmla="*/ 149415 h 3153687"/>
                <a:gd name="connsiteX3981" fmla="*/ 1507070 w 2763527"/>
                <a:gd name="connsiteY3981" fmla="*/ 150936 h 3153687"/>
                <a:gd name="connsiteX3982" fmla="*/ 1507901 w 2763527"/>
                <a:gd name="connsiteY3982" fmla="*/ 152597 h 3153687"/>
                <a:gd name="connsiteX3983" fmla="*/ 1508593 w 2763527"/>
                <a:gd name="connsiteY3983" fmla="*/ 154464 h 3153687"/>
                <a:gd name="connsiteX3984" fmla="*/ 1509216 w 2763527"/>
                <a:gd name="connsiteY3984" fmla="*/ 156401 h 3153687"/>
                <a:gd name="connsiteX3985" fmla="*/ 1509631 w 2763527"/>
                <a:gd name="connsiteY3985" fmla="*/ 158269 h 3153687"/>
                <a:gd name="connsiteX3986" fmla="*/ 1509770 w 2763527"/>
                <a:gd name="connsiteY3986" fmla="*/ 161658 h 3153687"/>
                <a:gd name="connsiteX3987" fmla="*/ 1509424 w 2763527"/>
                <a:gd name="connsiteY3987" fmla="*/ 166016 h 3153687"/>
                <a:gd name="connsiteX3988" fmla="*/ 1508455 w 2763527"/>
                <a:gd name="connsiteY3988" fmla="*/ 170167 h 3153687"/>
                <a:gd name="connsiteX3989" fmla="*/ 1506863 w 2763527"/>
                <a:gd name="connsiteY3989" fmla="*/ 172795 h 3153687"/>
                <a:gd name="connsiteX3990" fmla="*/ 1503610 w 2763527"/>
                <a:gd name="connsiteY3990" fmla="*/ 173556 h 3153687"/>
                <a:gd name="connsiteX3991" fmla="*/ 1496066 w 2763527"/>
                <a:gd name="connsiteY3991" fmla="*/ 172450 h 3153687"/>
                <a:gd name="connsiteX3992" fmla="*/ 1493920 w 2763527"/>
                <a:gd name="connsiteY3992" fmla="*/ 173556 h 3153687"/>
                <a:gd name="connsiteX3993" fmla="*/ 1494543 w 2763527"/>
                <a:gd name="connsiteY3993" fmla="*/ 176461 h 3153687"/>
                <a:gd name="connsiteX3994" fmla="*/ 1497450 w 2763527"/>
                <a:gd name="connsiteY3994" fmla="*/ 179159 h 3153687"/>
                <a:gd name="connsiteX3995" fmla="*/ 1499873 w 2763527"/>
                <a:gd name="connsiteY3995" fmla="*/ 182065 h 3153687"/>
                <a:gd name="connsiteX3996" fmla="*/ 1499111 w 2763527"/>
                <a:gd name="connsiteY3996" fmla="*/ 185592 h 3153687"/>
                <a:gd name="connsiteX3997" fmla="*/ 1497865 w 2763527"/>
                <a:gd name="connsiteY3997" fmla="*/ 181234 h 3153687"/>
                <a:gd name="connsiteX3998" fmla="*/ 1494543 w 2763527"/>
                <a:gd name="connsiteY3998" fmla="*/ 177845 h 3153687"/>
                <a:gd name="connsiteX3999" fmla="*/ 1490598 w 2763527"/>
                <a:gd name="connsiteY3999" fmla="*/ 174801 h 3153687"/>
                <a:gd name="connsiteX4000" fmla="*/ 1487691 w 2763527"/>
                <a:gd name="connsiteY4000" fmla="*/ 171343 h 3153687"/>
                <a:gd name="connsiteX4001" fmla="*/ 1486515 w 2763527"/>
                <a:gd name="connsiteY4001" fmla="*/ 168922 h 3153687"/>
                <a:gd name="connsiteX4002" fmla="*/ 1486930 w 2763527"/>
                <a:gd name="connsiteY4002" fmla="*/ 168714 h 3153687"/>
                <a:gd name="connsiteX4003" fmla="*/ 1488384 w 2763527"/>
                <a:gd name="connsiteY4003" fmla="*/ 168714 h 3153687"/>
                <a:gd name="connsiteX4004" fmla="*/ 1488937 w 2763527"/>
                <a:gd name="connsiteY4004" fmla="*/ 169060 h 3153687"/>
                <a:gd name="connsiteX4005" fmla="*/ 1492951 w 2763527"/>
                <a:gd name="connsiteY4005" fmla="*/ 170928 h 3153687"/>
                <a:gd name="connsiteX4006" fmla="*/ 1493436 w 2763527"/>
                <a:gd name="connsiteY4006" fmla="*/ 170789 h 3153687"/>
                <a:gd name="connsiteX4007" fmla="*/ 1494889 w 2763527"/>
                <a:gd name="connsiteY4007" fmla="*/ 170236 h 3153687"/>
                <a:gd name="connsiteX4008" fmla="*/ 1495581 w 2763527"/>
                <a:gd name="connsiteY4008" fmla="*/ 170236 h 3153687"/>
                <a:gd name="connsiteX4009" fmla="*/ 1501257 w 2763527"/>
                <a:gd name="connsiteY4009" fmla="*/ 171688 h 3153687"/>
                <a:gd name="connsiteX4010" fmla="*/ 1504302 w 2763527"/>
                <a:gd name="connsiteY4010" fmla="*/ 171827 h 3153687"/>
                <a:gd name="connsiteX4011" fmla="*/ 1506794 w 2763527"/>
                <a:gd name="connsiteY4011" fmla="*/ 170374 h 3153687"/>
                <a:gd name="connsiteX4012" fmla="*/ 1508039 w 2763527"/>
                <a:gd name="connsiteY4012" fmla="*/ 166846 h 3153687"/>
                <a:gd name="connsiteX4013" fmla="*/ 1506309 w 2763527"/>
                <a:gd name="connsiteY4013" fmla="*/ 164425 h 3153687"/>
                <a:gd name="connsiteX4014" fmla="*/ 1503056 w 2763527"/>
                <a:gd name="connsiteY4014" fmla="*/ 163319 h 3153687"/>
                <a:gd name="connsiteX4015" fmla="*/ 1499596 w 2763527"/>
                <a:gd name="connsiteY4015" fmla="*/ 163734 h 3153687"/>
                <a:gd name="connsiteX4016" fmla="*/ 1500842 w 2763527"/>
                <a:gd name="connsiteY4016" fmla="*/ 160067 h 3153687"/>
                <a:gd name="connsiteX4017" fmla="*/ 1500080 w 2763527"/>
                <a:gd name="connsiteY4017" fmla="*/ 159514 h 3153687"/>
                <a:gd name="connsiteX4018" fmla="*/ 1497796 w 2763527"/>
                <a:gd name="connsiteY4018" fmla="*/ 160206 h 3153687"/>
                <a:gd name="connsiteX4019" fmla="*/ 1494682 w 2763527"/>
                <a:gd name="connsiteY4019" fmla="*/ 160552 h 3153687"/>
                <a:gd name="connsiteX4020" fmla="*/ 1492536 w 2763527"/>
                <a:gd name="connsiteY4020" fmla="*/ 159722 h 3153687"/>
                <a:gd name="connsiteX4021" fmla="*/ 1490806 w 2763527"/>
                <a:gd name="connsiteY4021" fmla="*/ 157992 h 3153687"/>
                <a:gd name="connsiteX4022" fmla="*/ 1489422 w 2763527"/>
                <a:gd name="connsiteY4022" fmla="*/ 155709 h 3153687"/>
                <a:gd name="connsiteX4023" fmla="*/ 1488384 w 2763527"/>
                <a:gd name="connsiteY4023" fmla="*/ 153219 h 3153687"/>
                <a:gd name="connsiteX4024" fmla="*/ 1488176 w 2763527"/>
                <a:gd name="connsiteY4024" fmla="*/ 150383 h 3153687"/>
                <a:gd name="connsiteX4025" fmla="*/ 1488937 w 2763527"/>
                <a:gd name="connsiteY4025" fmla="*/ 147686 h 3153687"/>
                <a:gd name="connsiteX4026" fmla="*/ 1491290 w 2763527"/>
                <a:gd name="connsiteY4026" fmla="*/ 141875 h 3153687"/>
                <a:gd name="connsiteX4027" fmla="*/ 1494128 w 2763527"/>
                <a:gd name="connsiteY4027" fmla="*/ 130669 h 3153687"/>
                <a:gd name="connsiteX4028" fmla="*/ 1495651 w 2763527"/>
                <a:gd name="connsiteY4028" fmla="*/ 127141 h 3153687"/>
                <a:gd name="connsiteX4029" fmla="*/ 1493090 w 2763527"/>
                <a:gd name="connsiteY4029" fmla="*/ 127625 h 3153687"/>
                <a:gd name="connsiteX4030" fmla="*/ 1490460 w 2763527"/>
                <a:gd name="connsiteY4030" fmla="*/ 128386 h 3153687"/>
                <a:gd name="connsiteX4031" fmla="*/ 1487899 w 2763527"/>
                <a:gd name="connsiteY4031" fmla="*/ 129354 h 3153687"/>
                <a:gd name="connsiteX4032" fmla="*/ 1485684 w 2763527"/>
                <a:gd name="connsiteY4032" fmla="*/ 130530 h 3153687"/>
                <a:gd name="connsiteX4033" fmla="*/ 1484369 w 2763527"/>
                <a:gd name="connsiteY4033" fmla="*/ 131775 h 3153687"/>
                <a:gd name="connsiteX4034" fmla="*/ 1483539 w 2763527"/>
                <a:gd name="connsiteY4034" fmla="*/ 132952 h 3153687"/>
                <a:gd name="connsiteX4035" fmla="*/ 1482362 w 2763527"/>
                <a:gd name="connsiteY4035" fmla="*/ 133782 h 3153687"/>
                <a:gd name="connsiteX4036" fmla="*/ 1480078 w 2763527"/>
                <a:gd name="connsiteY4036" fmla="*/ 133989 h 3153687"/>
                <a:gd name="connsiteX4037" fmla="*/ 1481324 w 2763527"/>
                <a:gd name="connsiteY4037" fmla="*/ 131775 h 3153687"/>
                <a:gd name="connsiteX4038" fmla="*/ 1484785 w 2763527"/>
                <a:gd name="connsiteY4038" fmla="*/ 127625 h 3153687"/>
                <a:gd name="connsiteX4039" fmla="*/ 1486100 w 2763527"/>
                <a:gd name="connsiteY4039" fmla="*/ 125273 h 3153687"/>
                <a:gd name="connsiteX4040" fmla="*/ 1483539 w 2763527"/>
                <a:gd name="connsiteY4040" fmla="*/ 126449 h 3153687"/>
                <a:gd name="connsiteX4041" fmla="*/ 1480563 w 2763527"/>
                <a:gd name="connsiteY4041" fmla="*/ 127348 h 3153687"/>
                <a:gd name="connsiteX4042" fmla="*/ 1477517 w 2763527"/>
                <a:gd name="connsiteY4042" fmla="*/ 127694 h 3153687"/>
                <a:gd name="connsiteX4043" fmla="*/ 1474749 w 2763527"/>
                <a:gd name="connsiteY4043" fmla="*/ 127072 h 3153687"/>
                <a:gd name="connsiteX4044" fmla="*/ 1472949 w 2763527"/>
                <a:gd name="connsiteY4044" fmla="*/ 125619 h 3153687"/>
                <a:gd name="connsiteX4045" fmla="*/ 1469766 w 2763527"/>
                <a:gd name="connsiteY4045" fmla="*/ 121676 h 3153687"/>
                <a:gd name="connsiteX4046" fmla="*/ 1467620 w 2763527"/>
                <a:gd name="connsiteY4046" fmla="*/ 120224 h 3153687"/>
                <a:gd name="connsiteX4047" fmla="*/ 1465682 w 2763527"/>
                <a:gd name="connsiteY4047" fmla="*/ 119739 h 3153687"/>
                <a:gd name="connsiteX4048" fmla="*/ 1459661 w 2763527"/>
                <a:gd name="connsiteY4048" fmla="*/ 119393 h 3153687"/>
                <a:gd name="connsiteX4049" fmla="*/ 1458554 w 2763527"/>
                <a:gd name="connsiteY4049" fmla="*/ 119048 h 3153687"/>
                <a:gd name="connsiteX4050" fmla="*/ 1457239 w 2763527"/>
                <a:gd name="connsiteY4050" fmla="*/ 118494 h 3153687"/>
                <a:gd name="connsiteX4051" fmla="*/ 1455924 w 2763527"/>
                <a:gd name="connsiteY4051" fmla="*/ 118218 h 3153687"/>
                <a:gd name="connsiteX4052" fmla="*/ 1454885 w 2763527"/>
                <a:gd name="connsiteY4052" fmla="*/ 118771 h 3153687"/>
                <a:gd name="connsiteX4053" fmla="*/ 1454885 w 2763527"/>
                <a:gd name="connsiteY4053" fmla="*/ 119947 h 3153687"/>
                <a:gd name="connsiteX4054" fmla="*/ 1455647 w 2763527"/>
                <a:gd name="connsiteY4054" fmla="*/ 121192 h 3153687"/>
                <a:gd name="connsiteX4055" fmla="*/ 1456823 w 2763527"/>
                <a:gd name="connsiteY4055" fmla="*/ 122230 h 3153687"/>
                <a:gd name="connsiteX4056" fmla="*/ 1457792 w 2763527"/>
                <a:gd name="connsiteY4056" fmla="*/ 122852 h 3153687"/>
                <a:gd name="connsiteX4057" fmla="*/ 1450179 w 2763527"/>
                <a:gd name="connsiteY4057" fmla="*/ 124512 h 3153687"/>
                <a:gd name="connsiteX4058" fmla="*/ 1447757 w 2763527"/>
                <a:gd name="connsiteY4058" fmla="*/ 124512 h 3153687"/>
                <a:gd name="connsiteX4059" fmla="*/ 1445680 w 2763527"/>
                <a:gd name="connsiteY4059" fmla="*/ 124097 h 3153687"/>
                <a:gd name="connsiteX4060" fmla="*/ 1443950 w 2763527"/>
                <a:gd name="connsiteY4060" fmla="*/ 123475 h 3153687"/>
                <a:gd name="connsiteX4061" fmla="*/ 1442220 w 2763527"/>
                <a:gd name="connsiteY4061" fmla="*/ 123198 h 3153687"/>
                <a:gd name="connsiteX4062" fmla="*/ 1440074 w 2763527"/>
                <a:gd name="connsiteY4062" fmla="*/ 123613 h 3153687"/>
                <a:gd name="connsiteX4063" fmla="*/ 1441389 w 2763527"/>
                <a:gd name="connsiteY4063" fmla="*/ 125688 h 3153687"/>
                <a:gd name="connsiteX4064" fmla="*/ 1444642 w 2763527"/>
                <a:gd name="connsiteY4064" fmla="*/ 129424 h 3153687"/>
                <a:gd name="connsiteX4065" fmla="*/ 1445611 w 2763527"/>
                <a:gd name="connsiteY4065" fmla="*/ 131568 h 3153687"/>
                <a:gd name="connsiteX4066" fmla="*/ 1443258 w 2763527"/>
                <a:gd name="connsiteY4066" fmla="*/ 131015 h 3153687"/>
                <a:gd name="connsiteX4067" fmla="*/ 1444504 w 2763527"/>
                <a:gd name="connsiteY4067" fmla="*/ 133090 h 3153687"/>
                <a:gd name="connsiteX4068" fmla="*/ 1446442 w 2763527"/>
                <a:gd name="connsiteY4068" fmla="*/ 135372 h 3153687"/>
                <a:gd name="connsiteX4069" fmla="*/ 1448726 w 2763527"/>
                <a:gd name="connsiteY4069" fmla="*/ 137379 h 3153687"/>
                <a:gd name="connsiteX4070" fmla="*/ 1450940 w 2763527"/>
                <a:gd name="connsiteY4070" fmla="*/ 138416 h 3153687"/>
                <a:gd name="connsiteX4071" fmla="*/ 1453709 w 2763527"/>
                <a:gd name="connsiteY4071" fmla="*/ 138209 h 3153687"/>
                <a:gd name="connsiteX4072" fmla="*/ 1459523 w 2763527"/>
                <a:gd name="connsiteY4072" fmla="*/ 136548 h 3153687"/>
                <a:gd name="connsiteX4073" fmla="*/ 1462706 w 2763527"/>
                <a:gd name="connsiteY4073" fmla="*/ 136548 h 3153687"/>
                <a:gd name="connsiteX4074" fmla="*/ 1467205 w 2763527"/>
                <a:gd name="connsiteY4074" fmla="*/ 138416 h 3153687"/>
                <a:gd name="connsiteX4075" fmla="*/ 1470458 w 2763527"/>
                <a:gd name="connsiteY4075" fmla="*/ 141391 h 3153687"/>
                <a:gd name="connsiteX4076" fmla="*/ 1470873 w 2763527"/>
                <a:gd name="connsiteY4076" fmla="*/ 144642 h 3153687"/>
                <a:gd name="connsiteX4077" fmla="*/ 1466790 w 2763527"/>
                <a:gd name="connsiteY4077" fmla="*/ 147547 h 3153687"/>
                <a:gd name="connsiteX4078" fmla="*/ 1460838 w 2763527"/>
                <a:gd name="connsiteY4078" fmla="*/ 147755 h 3153687"/>
                <a:gd name="connsiteX4079" fmla="*/ 1455370 w 2763527"/>
                <a:gd name="connsiteY4079" fmla="*/ 145126 h 3153687"/>
                <a:gd name="connsiteX4080" fmla="*/ 1442635 w 2763527"/>
                <a:gd name="connsiteY4080" fmla="*/ 133920 h 3153687"/>
                <a:gd name="connsiteX4081" fmla="*/ 1440559 w 2763527"/>
                <a:gd name="connsiteY4081" fmla="*/ 132952 h 3153687"/>
                <a:gd name="connsiteX4082" fmla="*/ 1438967 w 2763527"/>
                <a:gd name="connsiteY4082" fmla="*/ 133574 h 3153687"/>
                <a:gd name="connsiteX4083" fmla="*/ 1438552 w 2763527"/>
                <a:gd name="connsiteY4083" fmla="*/ 135788 h 3153687"/>
                <a:gd name="connsiteX4084" fmla="*/ 1440143 w 2763527"/>
                <a:gd name="connsiteY4084" fmla="*/ 137379 h 3153687"/>
                <a:gd name="connsiteX4085" fmla="*/ 1442427 w 2763527"/>
                <a:gd name="connsiteY4085" fmla="*/ 138762 h 3153687"/>
                <a:gd name="connsiteX4086" fmla="*/ 1443881 w 2763527"/>
                <a:gd name="connsiteY4086" fmla="*/ 140145 h 3153687"/>
                <a:gd name="connsiteX4087" fmla="*/ 1444296 w 2763527"/>
                <a:gd name="connsiteY4087" fmla="*/ 141806 h 3153687"/>
                <a:gd name="connsiteX4088" fmla="*/ 1443535 w 2763527"/>
                <a:gd name="connsiteY4088" fmla="*/ 142290 h 3153687"/>
                <a:gd name="connsiteX4089" fmla="*/ 1441805 w 2763527"/>
                <a:gd name="connsiteY4089" fmla="*/ 142290 h 3153687"/>
                <a:gd name="connsiteX4090" fmla="*/ 1439174 w 2763527"/>
                <a:gd name="connsiteY4090" fmla="*/ 142705 h 3153687"/>
                <a:gd name="connsiteX4091" fmla="*/ 1433568 w 2763527"/>
                <a:gd name="connsiteY4091" fmla="*/ 144227 h 3153687"/>
                <a:gd name="connsiteX4092" fmla="*/ 1430800 w 2763527"/>
                <a:gd name="connsiteY4092" fmla="*/ 144503 h 3153687"/>
                <a:gd name="connsiteX4093" fmla="*/ 1427547 w 2763527"/>
                <a:gd name="connsiteY4093" fmla="*/ 144088 h 3153687"/>
                <a:gd name="connsiteX4094" fmla="*/ 1415089 w 2763527"/>
                <a:gd name="connsiteY4094" fmla="*/ 141460 h 3153687"/>
                <a:gd name="connsiteX4095" fmla="*/ 1408791 w 2763527"/>
                <a:gd name="connsiteY4095" fmla="*/ 140768 h 3153687"/>
                <a:gd name="connsiteX4096" fmla="*/ 1402354 w 2763527"/>
                <a:gd name="connsiteY4096" fmla="*/ 140906 h 3153687"/>
                <a:gd name="connsiteX4097" fmla="*/ 1396817 w 2763527"/>
                <a:gd name="connsiteY4097" fmla="*/ 141944 h 3153687"/>
                <a:gd name="connsiteX4098" fmla="*/ 1385467 w 2763527"/>
                <a:gd name="connsiteY4098" fmla="*/ 145057 h 3153687"/>
                <a:gd name="connsiteX4099" fmla="*/ 1379930 w 2763527"/>
                <a:gd name="connsiteY4099" fmla="*/ 145748 h 3153687"/>
                <a:gd name="connsiteX4100" fmla="*/ 1377300 w 2763527"/>
                <a:gd name="connsiteY4100" fmla="*/ 145472 h 3153687"/>
                <a:gd name="connsiteX4101" fmla="*/ 1372178 w 2763527"/>
                <a:gd name="connsiteY4101" fmla="*/ 144019 h 3153687"/>
                <a:gd name="connsiteX4102" fmla="*/ 1369479 w 2763527"/>
                <a:gd name="connsiteY4102" fmla="*/ 143673 h 3153687"/>
                <a:gd name="connsiteX4103" fmla="*/ 1363250 w 2763527"/>
                <a:gd name="connsiteY4103" fmla="*/ 143397 h 3153687"/>
                <a:gd name="connsiteX4104" fmla="*/ 1360274 w 2763527"/>
                <a:gd name="connsiteY4104" fmla="*/ 142913 h 3153687"/>
                <a:gd name="connsiteX4105" fmla="*/ 1356952 w 2763527"/>
                <a:gd name="connsiteY4105" fmla="*/ 141875 h 3153687"/>
                <a:gd name="connsiteX4106" fmla="*/ 1354529 w 2763527"/>
                <a:gd name="connsiteY4106" fmla="*/ 140768 h 3153687"/>
                <a:gd name="connsiteX4107" fmla="*/ 1344771 w 2763527"/>
                <a:gd name="connsiteY4107" fmla="*/ 134266 h 3153687"/>
                <a:gd name="connsiteX4108" fmla="*/ 1342279 w 2763527"/>
                <a:gd name="connsiteY4108" fmla="*/ 133090 h 3153687"/>
                <a:gd name="connsiteX4109" fmla="*/ 1339718 w 2763527"/>
                <a:gd name="connsiteY4109" fmla="*/ 132675 h 3153687"/>
                <a:gd name="connsiteX4110" fmla="*/ 1327329 w 2763527"/>
                <a:gd name="connsiteY4110" fmla="*/ 134335 h 3153687"/>
                <a:gd name="connsiteX4111" fmla="*/ 1324353 w 2763527"/>
                <a:gd name="connsiteY4111" fmla="*/ 134335 h 3153687"/>
                <a:gd name="connsiteX4112" fmla="*/ 1321239 w 2763527"/>
                <a:gd name="connsiteY4112" fmla="*/ 133712 h 3153687"/>
                <a:gd name="connsiteX4113" fmla="*/ 1319093 w 2763527"/>
                <a:gd name="connsiteY4113" fmla="*/ 132675 h 3153687"/>
                <a:gd name="connsiteX4114" fmla="*/ 1314802 w 2763527"/>
                <a:gd name="connsiteY4114" fmla="*/ 128732 h 3153687"/>
                <a:gd name="connsiteX4115" fmla="*/ 1314110 w 2763527"/>
                <a:gd name="connsiteY4115" fmla="*/ 128317 h 3153687"/>
                <a:gd name="connsiteX4116" fmla="*/ 1311549 w 2763527"/>
                <a:gd name="connsiteY4116" fmla="*/ 127418 h 3153687"/>
                <a:gd name="connsiteX4117" fmla="*/ 1310857 w 2763527"/>
                <a:gd name="connsiteY4117" fmla="*/ 127002 h 3153687"/>
                <a:gd name="connsiteX4118" fmla="*/ 1310027 w 2763527"/>
                <a:gd name="connsiteY4118" fmla="*/ 125827 h 3153687"/>
                <a:gd name="connsiteX4119" fmla="*/ 1309611 w 2763527"/>
                <a:gd name="connsiteY4119" fmla="*/ 125481 h 3153687"/>
                <a:gd name="connsiteX4120" fmla="*/ 1307673 w 2763527"/>
                <a:gd name="connsiteY4120" fmla="*/ 125204 h 3153687"/>
                <a:gd name="connsiteX4121" fmla="*/ 1305874 w 2763527"/>
                <a:gd name="connsiteY4121" fmla="*/ 125066 h 3153687"/>
                <a:gd name="connsiteX4122" fmla="*/ 1304005 w 2763527"/>
                <a:gd name="connsiteY4122" fmla="*/ 124512 h 3153687"/>
                <a:gd name="connsiteX4123" fmla="*/ 1301929 w 2763527"/>
                <a:gd name="connsiteY4123" fmla="*/ 122991 h 3153687"/>
                <a:gd name="connsiteX4124" fmla="*/ 1298607 w 2763527"/>
                <a:gd name="connsiteY4124" fmla="*/ 118079 h 3153687"/>
                <a:gd name="connsiteX4125" fmla="*/ 1296392 w 2763527"/>
                <a:gd name="connsiteY4125" fmla="*/ 113237 h 3153687"/>
                <a:gd name="connsiteX4126" fmla="*/ 1293139 w 2763527"/>
                <a:gd name="connsiteY4126" fmla="*/ 109294 h 3153687"/>
                <a:gd name="connsiteX4127" fmla="*/ 1286703 w 2763527"/>
                <a:gd name="connsiteY4127" fmla="*/ 107150 h 3153687"/>
                <a:gd name="connsiteX4128" fmla="*/ 1280266 w 2763527"/>
                <a:gd name="connsiteY4128" fmla="*/ 107426 h 3153687"/>
                <a:gd name="connsiteX4129" fmla="*/ 1273552 w 2763527"/>
                <a:gd name="connsiteY4129" fmla="*/ 108948 h 3153687"/>
                <a:gd name="connsiteX4130" fmla="*/ 1260679 w 2763527"/>
                <a:gd name="connsiteY4130" fmla="*/ 112891 h 3153687"/>
                <a:gd name="connsiteX4131" fmla="*/ 1243446 w 2763527"/>
                <a:gd name="connsiteY4131" fmla="*/ 115036 h 3153687"/>
                <a:gd name="connsiteX4132" fmla="*/ 1238739 w 2763527"/>
                <a:gd name="connsiteY4132" fmla="*/ 116765 h 3153687"/>
                <a:gd name="connsiteX4133" fmla="*/ 1236940 w 2763527"/>
                <a:gd name="connsiteY4133" fmla="*/ 118356 h 3153687"/>
                <a:gd name="connsiteX4134" fmla="*/ 1234448 w 2763527"/>
                <a:gd name="connsiteY4134" fmla="*/ 121054 h 3153687"/>
                <a:gd name="connsiteX4135" fmla="*/ 1232303 w 2763527"/>
                <a:gd name="connsiteY4135" fmla="*/ 123959 h 3153687"/>
                <a:gd name="connsiteX4136" fmla="*/ 1231680 w 2763527"/>
                <a:gd name="connsiteY4136" fmla="*/ 126034 h 3153687"/>
                <a:gd name="connsiteX4137" fmla="*/ 1233064 w 2763527"/>
                <a:gd name="connsiteY4137" fmla="*/ 127279 h 3153687"/>
                <a:gd name="connsiteX4138" fmla="*/ 1235763 w 2763527"/>
                <a:gd name="connsiteY4138" fmla="*/ 128663 h 3153687"/>
                <a:gd name="connsiteX4139" fmla="*/ 1238739 w 2763527"/>
                <a:gd name="connsiteY4139" fmla="*/ 129839 h 3153687"/>
                <a:gd name="connsiteX4140" fmla="*/ 1240816 w 2763527"/>
                <a:gd name="connsiteY4140" fmla="*/ 130461 h 3153687"/>
                <a:gd name="connsiteX4141" fmla="*/ 1243100 w 2763527"/>
                <a:gd name="connsiteY4141" fmla="*/ 130461 h 3153687"/>
                <a:gd name="connsiteX4142" fmla="*/ 1250159 w 2763527"/>
                <a:gd name="connsiteY4142" fmla="*/ 129977 h 3153687"/>
                <a:gd name="connsiteX4143" fmla="*/ 1252028 w 2763527"/>
                <a:gd name="connsiteY4143" fmla="*/ 129493 h 3153687"/>
                <a:gd name="connsiteX4144" fmla="*/ 1252720 w 2763527"/>
                <a:gd name="connsiteY4144" fmla="*/ 127902 h 3153687"/>
                <a:gd name="connsiteX4145" fmla="*/ 1252512 w 2763527"/>
                <a:gd name="connsiteY4145" fmla="*/ 126449 h 3153687"/>
                <a:gd name="connsiteX4146" fmla="*/ 1253274 w 2763527"/>
                <a:gd name="connsiteY4146" fmla="*/ 125412 h 3153687"/>
                <a:gd name="connsiteX4147" fmla="*/ 1256873 w 2763527"/>
                <a:gd name="connsiteY4147" fmla="*/ 125066 h 3153687"/>
                <a:gd name="connsiteX4148" fmla="*/ 1261717 w 2763527"/>
                <a:gd name="connsiteY4148" fmla="*/ 125757 h 3153687"/>
                <a:gd name="connsiteX4149" fmla="*/ 1263448 w 2763527"/>
                <a:gd name="connsiteY4149" fmla="*/ 125619 h 3153687"/>
                <a:gd name="connsiteX4150" fmla="*/ 1264832 w 2763527"/>
                <a:gd name="connsiteY4150" fmla="*/ 125135 h 3153687"/>
                <a:gd name="connsiteX4151" fmla="*/ 1267462 w 2763527"/>
                <a:gd name="connsiteY4151" fmla="*/ 123682 h 3153687"/>
                <a:gd name="connsiteX4152" fmla="*/ 1268915 w 2763527"/>
                <a:gd name="connsiteY4152" fmla="*/ 123198 h 3153687"/>
                <a:gd name="connsiteX4153" fmla="*/ 1270369 w 2763527"/>
                <a:gd name="connsiteY4153" fmla="*/ 123198 h 3153687"/>
                <a:gd name="connsiteX4154" fmla="*/ 1273829 w 2763527"/>
                <a:gd name="connsiteY4154" fmla="*/ 123959 h 3153687"/>
                <a:gd name="connsiteX4155" fmla="*/ 1274937 w 2763527"/>
                <a:gd name="connsiteY4155" fmla="*/ 123959 h 3153687"/>
                <a:gd name="connsiteX4156" fmla="*/ 1275836 w 2763527"/>
                <a:gd name="connsiteY4156" fmla="*/ 122991 h 3153687"/>
                <a:gd name="connsiteX4157" fmla="*/ 1277151 w 2763527"/>
                <a:gd name="connsiteY4157" fmla="*/ 120154 h 3153687"/>
                <a:gd name="connsiteX4158" fmla="*/ 1278051 w 2763527"/>
                <a:gd name="connsiteY4158" fmla="*/ 118909 h 3153687"/>
                <a:gd name="connsiteX4159" fmla="*/ 1280612 w 2763527"/>
                <a:gd name="connsiteY4159" fmla="*/ 117457 h 3153687"/>
                <a:gd name="connsiteX4160" fmla="*/ 1284557 w 2763527"/>
                <a:gd name="connsiteY4160" fmla="*/ 116004 h 3153687"/>
                <a:gd name="connsiteX4161" fmla="*/ 1288571 w 2763527"/>
                <a:gd name="connsiteY4161" fmla="*/ 115312 h 3153687"/>
                <a:gd name="connsiteX4162" fmla="*/ 1291409 w 2763527"/>
                <a:gd name="connsiteY4162" fmla="*/ 115866 h 3153687"/>
                <a:gd name="connsiteX4163" fmla="*/ 1292378 w 2763527"/>
                <a:gd name="connsiteY4163" fmla="*/ 117941 h 3153687"/>
                <a:gd name="connsiteX4164" fmla="*/ 1290994 w 2763527"/>
                <a:gd name="connsiteY4164" fmla="*/ 119947 h 3153687"/>
                <a:gd name="connsiteX4165" fmla="*/ 1288433 w 2763527"/>
                <a:gd name="connsiteY4165" fmla="*/ 121538 h 3153687"/>
                <a:gd name="connsiteX4166" fmla="*/ 1285872 w 2763527"/>
                <a:gd name="connsiteY4166" fmla="*/ 122645 h 3153687"/>
                <a:gd name="connsiteX4167" fmla="*/ 1284280 w 2763527"/>
                <a:gd name="connsiteY4167" fmla="*/ 122991 h 3153687"/>
                <a:gd name="connsiteX4168" fmla="*/ 1282757 w 2763527"/>
                <a:gd name="connsiteY4168" fmla="*/ 123129 h 3153687"/>
                <a:gd name="connsiteX4169" fmla="*/ 1281304 w 2763527"/>
                <a:gd name="connsiteY4169" fmla="*/ 123544 h 3153687"/>
                <a:gd name="connsiteX4170" fmla="*/ 1279989 w 2763527"/>
                <a:gd name="connsiteY4170" fmla="*/ 124581 h 3153687"/>
                <a:gd name="connsiteX4171" fmla="*/ 1279505 w 2763527"/>
                <a:gd name="connsiteY4171" fmla="*/ 125619 h 3153687"/>
                <a:gd name="connsiteX4172" fmla="*/ 1279089 w 2763527"/>
                <a:gd name="connsiteY4172" fmla="*/ 127072 h 3153687"/>
                <a:gd name="connsiteX4173" fmla="*/ 1278812 w 2763527"/>
                <a:gd name="connsiteY4173" fmla="*/ 128386 h 3153687"/>
                <a:gd name="connsiteX4174" fmla="*/ 1278812 w 2763527"/>
                <a:gd name="connsiteY4174" fmla="*/ 128939 h 3153687"/>
                <a:gd name="connsiteX4175" fmla="*/ 1277844 w 2763527"/>
                <a:gd name="connsiteY4175" fmla="*/ 129147 h 3153687"/>
                <a:gd name="connsiteX4176" fmla="*/ 1275560 w 2763527"/>
                <a:gd name="connsiteY4176" fmla="*/ 128524 h 3153687"/>
                <a:gd name="connsiteX4177" fmla="*/ 1274452 w 2763527"/>
                <a:gd name="connsiteY4177" fmla="*/ 128524 h 3153687"/>
                <a:gd name="connsiteX4178" fmla="*/ 1273414 w 2763527"/>
                <a:gd name="connsiteY4178" fmla="*/ 129078 h 3153687"/>
                <a:gd name="connsiteX4179" fmla="*/ 1271684 w 2763527"/>
                <a:gd name="connsiteY4179" fmla="*/ 130461 h 3153687"/>
                <a:gd name="connsiteX4180" fmla="*/ 1270715 w 2763527"/>
                <a:gd name="connsiteY4180" fmla="*/ 131015 h 3153687"/>
                <a:gd name="connsiteX4181" fmla="*/ 1266008 w 2763527"/>
                <a:gd name="connsiteY4181" fmla="*/ 132467 h 3153687"/>
                <a:gd name="connsiteX4182" fmla="*/ 1260610 w 2763527"/>
                <a:gd name="connsiteY4182" fmla="*/ 133574 h 3153687"/>
                <a:gd name="connsiteX4183" fmla="*/ 1255142 w 2763527"/>
                <a:gd name="connsiteY4183" fmla="*/ 134197 h 3153687"/>
                <a:gd name="connsiteX4184" fmla="*/ 1250228 w 2763527"/>
                <a:gd name="connsiteY4184" fmla="*/ 134335 h 3153687"/>
                <a:gd name="connsiteX4185" fmla="*/ 1251336 w 2763527"/>
                <a:gd name="connsiteY4185" fmla="*/ 137240 h 3153687"/>
                <a:gd name="connsiteX4186" fmla="*/ 1249675 w 2763527"/>
                <a:gd name="connsiteY4186" fmla="*/ 139385 h 3153687"/>
                <a:gd name="connsiteX4187" fmla="*/ 1247460 w 2763527"/>
                <a:gd name="connsiteY4187" fmla="*/ 141529 h 3153687"/>
                <a:gd name="connsiteX4188" fmla="*/ 1246629 w 2763527"/>
                <a:gd name="connsiteY4188" fmla="*/ 144573 h 3153687"/>
                <a:gd name="connsiteX4189" fmla="*/ 1247737 w 2763527"/>
                <a:gd name="connsiteY4189" fmla="*/ 146924 h 3153687"/>
                <a:gd name="connsiteX4190" fmla="*/ 1252028 w 2763527"/>
                <a:gd name="connsiteY4190" fmla="*/ 151144 h 3153687"/>
                <a:gd name="connsiteX4191" fmla="*/ 1253550 w 2763527"/>
                <a:gd name="connsiteY4191" fmla="*/ 153496 h 3153687"/>
                <a:gd name="connsiteX4192" fmla="*/ 1253827 w 2763527"/>
                <a:gd name="connsiteY4192" fmla="*/ 154810 h 3153687"/>
                <a:gd name="connsiteX4193" fmla="*/ 1254104 w 2763527"/>
                <a:gd name="connsiteY4193" fmla="*/ 157854 h 3153687"/>
                <a:gd name="connsiteX4194" fmla="*/ 1254519 w 2763527"/>
                <a:gd name="connsiteY4194" fmla="*/ 159376 h 3153687"/>
                <a:gd name="connsiteX4195" fmla="*/ 1255350 w 2763527"/>
                <a:gd name="connsiteY4195" fmla="*/ 160897 h 3153687"/>
                <a:gd name="connsiteX4196" fmla="*/ 1257495 w 2763527"/>
                <a:gd name="connsiteY4196" fmla="*/ 163388 h 3153687"/>
                <a:gd name="connsiteX4197" fmla="*/ 1258464 w 2763527"/>
                <a:gd name="connsiteY4197" fmla="*/ 164702 h 3153687"/>
                <a:gd name="connsiteX4198" fmla="*/ 1263517 w 2763527"/>
                <a:gd name="connsiteY4198" fmla="*/ 175355 h 3153687"/>
                <a:gd name="connsiteX4199" fmla="*/ 1256250 w 2763527"/>
                <a:gd name="connsiteY4199" fmla="*/ 172173 h 3153687"/>
                <a:gd name="connsiteX4200" fmla="*/ 1253204 w 2763527"/>
                <a:gd name="connsiteY4200" fmla="*/ 171827 h 3153687"/>
                <a:gd name="connsiteX4201" fmla="*/ 1251336 w 2763527"/>
                <a:gd name="connsiteY4201" fmla="*/ 174248 h 3153687"/>
                <a:gd name="connsiteX4202" fmla="*/ 1251682 w 2763527"/>
                <a:gd name="connsiteY4202" fmla="*/ 179920 h 3153687"/>
                <a:gd name="connsiteX4203" fmla="*/ 1254589 w 2763527"/>
                <a:gd name="connsiteY4203" fmla="*/ 185039 h 3153687"/>
                <a:gd name="connsiteX4204" fmla="*/ 1258395 w 2763527"/>
                <a:gd name="connsiteY4204" fmla="*/ 189812 h 3153687"/>
                <a:gd name="connsiteX4205" fmla="*/ 1261510 w 2763527"/>
                <a:gd name="connsiteY4205" fmla="*/ 194516 h 3153687"/>
                <a:gd name="connsiteX4206" fmla="*/ 1257495 w 2763527"/>
                <a:gd name="connsiteY4206" fmla="*/ 191749 h 3153687"/>
                <a:gd name="connsiteX4207" fmla="*/ 1235832 w 2763527"/>
                <a:gd name="connsiteY4207" fmla="*/ 167331 h 3153687"/>
                <a:gd name="connsiteX4208" fmla="*/ 1239777 w 2763527"/>
                <a:gd name="connsiteY4208" fmla="*/ 168161 h 3153687"/>
                <a:gd name="connsiteX4209" fmla="*/ 1244276 w 2763527"/>
                <a:gd name="connsiteY4209" fmla="*/ 168022 h 3153687"/>
                <a:gd name="connsiteX4210" fmla="*/ 1247321 w 2763527"/>
                <a:gd name="connsiteY4210" fmla="*/ 166224 h 3153687"/>
                <a:gd name="connsiteX4211" fmla="*/ 1246975 w 2763527"/>
                <a:gd name="connsiteY4211" fmla="*/ 162212 h 3153687"/>
                <a:gd name="connsiteX4212" fmla="*/ 1234587 w 2763527"/>
                <a:gd name="connsiteY4212" fmla="*/ 150660 h 3153687"/>
                <a:gd name="connsiteX4213" fmla="*/ 1232026 w 2763527"/>
                <a:gd name="connsiteY4213" fmla="*/ 148723 h 3153687"/>
                <a:gd name="connsiteX4214" fmla="*/ 1230918 w 2763527"/>
                <a:gd name="connsiteY4214" fmla="*/ 149830 h 3153687"/>
                <a:gd name="connsiteX4215" fmla="*/ 1229603 w 2763527"/>
                <a:gd name="connsiteY4215" fmla="*/ 154257 h 3153687"/>
                <a:gd name="connsiteX4216" fmla="*/ 1228427 w 2763527"/>
                <a:gd name="connsiteY4216" fmla="*/ 155225 h 3153687"/>
                <a:gd name="connsiteX4217" fmla="*/ 1226904 w 2763527"/>
                <a:gd name="connsiteY4217" fmla="*/ 154049 h 3153687"/>
                <a:gd name="connsiteX4218" fmla="*/ 1226143 w 2763527"/>
                <a:gd name="connsiteY4218" fmla="*/ 151559 h 3153687"/>
                <a:gd name="connsiteX4219" fmla="*/ 1225728 w 2763527"/>
                <a:gd name="connsiteY4219" fmla="*/ 148931 h 3153687"/>
                <a:gd name="connsiteX4220" fmla="*/ 1225312 w 2763527"/>
                <a:gd name="connsiteY4220" fmla="*/ 147201 h 3153687"/>
                <a:gd name="connsiteX4221" fmla="*/ 1223928 w 2763527"/>
                <a:gd name="connsiteY4221" fmla="*/ 145610 h 3153687"/>
                <a:gd name="connsiteX4222" fmla="*/ 1222336 w 2763527"/>
                <a:gd name="connsiteY4222" fmla="*/ 144849 h 3153687"/>
                <a:gd name="connsiteX4223" fmla="*/ 1220468 w 2763527"/>
                <a:gd name="connsiteY4223" fmla="*/ 144573 h 3153687"/>
                <a:gd name="connsiteX4224" fmla="*/ 1214931 w 2763527"/>
                <a:gd name="connsiteY4224" fmla="*/ 144227 h 3153687"/>
                <a:gd name="connsiteX4225" fmla="*/ 1213200 w 2763527"/>
                <a:gd name="connsiteY4225" fmla="*/ 143881 h 3153687"/>
                <a:gd name="connsiteX4226" fmla="*/ 1211816 w 2763527"/>
                <a:gd name="connsiteY4226" fmla="*/ 143051 h 3153687"/>
                <a:gd name="connsiteX4227" fmla="*/ 1203718 w 2763527"/>
                <a:gd name="connsiteY4227" fmla="*/ 136963 h 3153687"/>
                <a:gd name="connsiteX4228" fmla="*/ 1200742 w 2763527"/>
                <a:gd name="connsiteY4228" fmla="*/ 136272 h 3153687"/>
                <a:gd name="connsiteX4229" fmla="*/ 1196521 w 2763527"/>
                <a:gd name="connsiteY4229" fmla="*/ 137033 h 3153687"/>
                <a:gd name="connsiteX4230" fmla="*/ 1193891 w 2763527"/>
                <a:gd name="connsiteY4230" fmla="*/ 138140 h 3153687"/>
                <a:gd name="connsiteX4231" fmla="*/ 1188700 w 2763527"/>
                <a:gd name="connsiteY4231" fmla="*/ 140699 h 3153687"/>
                <a:gd name="connsiteX4232" fmla="*/ 1186000 w 2763527"/>
                <a:gd name="connsiteY4232" fmla="*/ 141667 h 3153687"/>
                <a:gd name="connsiteX4233" fmla="*/ 1183716 w 2763527"/>
                <a:gd name="connsiteY4233" fmla="*/ 142013 h 3153687"/>
                <a:gd name="connsiteX4234" fmla="*/ 1179910 w 2763527"/>
                <a:gd name="connsiteY4234" fmla="*/ 141529 h 3153687"/>
                <a:gd name="connsiteX4235" fmla="*/ 1177834 w 2763527"/>
                <a:gd name="connsiteY4235" fmla="*/ 141529 h 3153687"/>
                <a:gd name="connsiteX4236" fmla="*/ 1175688 w 2763527"/>
                <a:gd name="connsiteY4236" fmla="*/ 141944 h 3153687"/>
                <a:gd name="connsiteX4237" fmla="*/ 1171397 w 2763527"/>
                <a:gd name="connsiteY4237" fmla="*/ 143120 h 3153687"/>
                <a:gd name="connsiteX4238" fmla="*/ 1148903 w 2763527"/>
                <a:gd name="connsiteY4238" fmla="*/ 145679 h 3153687"/>
                <a:gd name="connsiteX4239" fmla="*/ 1144266 w 2763527"/>
                <a:gd name="connsiteY4239" fmla="*/ 145887 h 3153687"/>
                <a:gd name="connsiteX4240" fmla="*/ 1115613 w 2763527"/>
                <a:gd name="connsiteY4240" fmla="*/ 144365 h 3153687"/>
                <a:gd name="connsiteX4241" fmla="*/ 1091804 w 2763527"/>
                <a:gd name="connsiteY4241" fmla="*/ 138693 h 3153687"/>
                <a:gd name="connsiteX4242" fmla="*/ 1092773 w 2763527"/>
                <a:gd name="connsiteY4242" fmla="*/ 137794 h 3153687"/>
                <a:gd name="connsiteX4243" fmla="*/ 1095126 w 2763527"/>
                <a:gd name="connsiteY4243" fmla="*/ 136548 h 3153687"/>
                <a:gd name="connsiteX4244" fmla="*/ 1096234 w 2763527"/>
                <a:gd name="connsiteY4244" fmla="*/ 135718 h 3153687"/>
                <a:gd name="connsiteX4245" fmla="*/ 1096718 w 2763527"/>
                <a:gd name="connsiteY4245" fmla="*/ 134819 h 3153687"/>
                <a:gd name="connsiteX4246" fmla="*/ 1096857 w 2763527"/>
                <a:gd name="connsiteY4246" fmla="*/ 132952 h 3153687"/>
                <a:gd name="connsiteX4247" fmla="*/ 1097134 w 2763527"/>
                <a:gd name="connsiteY4247" fmla="*/ 132329 h 3153687"/>
                <a:gd name="connsiteX4248" fmla="*/ 1098310 w 2763527"/>
                <a:gd name="connsiteY4248" fmla="*/ 131499 h 3153687"/>
                <a:gd name="connsiteX4249" fmla="*/ 1100663 w 2763527"/>
                <a:gd name="connsiteY4249" fmla="*/ 130530 h 3153687"/>
                <a:gd name="connsiteX4250" fmla="*/ 1101978 w 2763527"/>
                <a:gd name="connsiteY4250" fmla="*/ 129839 h 3153687"/>
                <a:gd name="connsiteX4251" fmla="*/ 1105300 w 2763527"/>
                <a:gd name="connsiteY4251" fmla="*/ 127210 h 3153687"/>
                <a:gd name="connsiteX4252" fmla="*/ 1105993 w 2763527"/>
                <a:gd name="connsiteY4252" fmla="*/ 126726 h 3153687"/>
                <a:gd name="connsiteX4253" fmla="*/ 1109384 w 2763527"/>
                <a:gd name="connsiteY4253" fmla="*/ 126587 h 3153687"/>
                <a:gd name="connsiteX4254" fmla="*/ 1113121 w 2763527"/>
                <a:gd name="connsiteY4254" fmla="*/ 127210 h 3153687"/>
                <a:gd name="connsiteX4255" fmla="*/ 1116859 w 2763527"/>
                <a:gd name="connsiteY4255" fmla="*/ 127556 h 3153687"/>
                <a:gd name="connsiteX4256" fmla="*/ 1120112 w 2763527"/>
                <a:gd name="connsiteY4256" fmla="*/ 126449 h 3153687"/>
                <a:gd name="connsiteX4257" fmla="*/ 1121980 w 2763527"/>
                <a:gd name="connsiteY4257" fmla="*/ 124720 h 3153687"/>
                <a:gd name="connsiteX4258" fmla="*/ 1121980 w 2763527"/>
                <a:gd name="connsiteY4258" fmla="*/ 123475 h 3153687"/>
                <a:gd name="connsiteX4259" fmla="*/ 1119766 w 2763527"/>
                <a:gd name="connsiteY4259" fmla="*/ 121469 h 3153687"/>
                <a:gd name="connsiteX4260" fmla="*/ 1115405 w 2763527"/>
                <a:gd name="connsiteY4260" fmla="*/ 116557 h 3153687"/>
                <a:gd name="connsiteX4261" fmla="*/ 1110076 w 2763527"/>
                <a:gd name="connsiteY4261" fmla="*/ 112891 h 3153687"/>
                <a:gd name="connsiteX4262" fmla="*/ 1104124 w 2763527"/>
                <a:gd name="connsiteY4262" fmla="*/ 110263 h 3153687"/>
                <a:gd name="connsiteX4263" fmla="*/ 1092219 w 2763527"/>
                <a:gd name="connsiteY4263" fmla="*/ 106527 h 3153687"/>
                <a:gd name="connsiteX4264" fmla="*/ 1086129 w 2763527"/>
                <a:gd name="connsiteY4264" fmla="*/ 105144 h 3153687"/>
                <a:gd name="connsiteX4265" fmla="*/ 1080177 w 2763527"/>
                <a:gd name="connsiteY4265" fmla="*/ 104660 h 3153687"/>
                <a:gd name="connsiteX4266" fmla="*/ 1074986 w 2763527"/>
                <a:gd name="connsiteY4266" fmla="*/ 105766 h 3153687"/>
                <a:gd name="connsiteX4267" fmla="*/ 1077132 w 2763527"/>
                <a:gd name="connsiteY4267" fmla="*/ 107426 h 3153687"/>
                <a:gd name="connsiteX4268" fmla="*/ 1078170 w 2763527"/>
                <a:gd name="connsiteY4268" fmla="*/ 108326 h 3153687"/>
                <a:gd name="connsiteX4269" fmla="*/ 1079000 w 2763527"/>
                <a:gd name="connsiteY4269" fmla="*/ 109294 h 3153687"/>
                <a:gd name="connsiteX4270" fmla="*/ 1058375 w 2763527"/>
                <a:gd name="connsiteY4270" fmla="*/ 107703 h 3153687"/>
                <a:gd name="connsiteX4271" fmla="*/ 1038027 w 2763527"/>
                <a:gd name="connsiteY4271" fmla="*/ 103622 h 3153687"/>
                <a:gd name="connsiteX4272" fmla="*/ 1033667 w 2763527"/>
                <a:gd name="connsiteY4272" fmla="*/ 102169 h 3153687"/>
                <a:gd name="connsiteX4273" fmla="*/ 1025154 w 2763527"/>
                <a:gd name="connsiteY4273" fmla="*/ 98641 h 3153687"/>
                <a:gd name="connsiteX4274" fmla="*/ 1020794 w 2763527"/>
                <a:gd name="connsiteY4274" fmla="*/ 97327 h 3153687"/>
                <a:gd name="connsiteX4275" fmla="*/ 998300 w 2763527"/>
                <a:gd name="connsiteY4275" fmla="*/ 94560 h 3153687"/>
                <a:gd name="connsiteX4276" fmla="*/ 993040 w 2763527"/>
                <a:gd name="connsiteY4276" fmla="*/ 93177 h 3153687"/>
                <a:gd name="connsiteX4277" fmla="*/ 978160 w 2763527"/>
                <a:gd name="connsiteY4277" fmla="*/ 86674 h 3153687"/>
                <a:gd name="connsiteX4278" fmla="*/ 969231 w 2763527"/>
                <a:gd name="connsiteY4278" fmla="*/ 84184 h 3153687"/>
                <a:gd name="connsiteX4279" fmla="*/ 960026 w 2763527"/>
                <a:gd name="connsiteY4279" fmla="*/ 82732 h 3153687"/>
                <a:gd name="connsiteX4280" fmla="*/ 940301 w 2763527"/>
                <a:gd name="connsiteY4280" fmla="*/ 82316 h 3153687"/>
                <a:gd name="connsiteX4281" fmla="*/ 935733 w 2763527"/>
                <a:gd name="connsiteY4281" fmla="*/ 82732 h 3153687"/>
                <a:gd name="connsiteX4282" fmla="*/ 933657 w 2763527"/>
                <a:gd name="connsiteY4282" fmla="*/ 84184 h 3153687"/>
                <a:gd name="connsiteX4283" fmla="*/ 932342 w 2763527"/>
                <a:gd name="connsiteY4283" fmla="*/ 86674 h 3153687"/>
                <a:gd name="connsiteX4284" fmla="*/ 929850 w 2763527"/>
                <a:gd name="connsiteY4284" fmla="*/ 90133 h 3153687"/>
                <a:gd name="connsiteX4285" fmla="*/ 925629 w 2763527"/>
                <a:gd name="connsiteY4285" fmla="*/ 92900 h 3153687"/>
                <a:gd name="connsiteX4286" fmla="*/ 920369 w 2763527"/>
                <a:gd name="connsiteY4286" fmla="*/ 94284 h 3153687"/>
                <a:gd name="connsiteX4287" fmla="*/ 914762 w 2763527"/>
                <a:gd name="connsiteY4287" fmla="*/ 94629 h 3153687"/>
                <a:gd name="connsiteX4288" fmla="*/ 909572 w 2763527"/>
                <a:gd name="connsiteY4288" fmla="*/ 94491 h 3153687"/>
                <a:gd name="connsiteX4289" fmla="*/ 905004 w 2763527"/>
                <a:gd name="connsiteY4289" fmla="*/ 93453 h 3153687"/>
                <a:gd name="connsiteX4290" fmla="*/ 905765 w 2763527"/>
                <a:gd name="connsiteY4290" fmla="*/ 91447 h 3153687"/>
                <a:gd name="connsiteX4291" fmla="*/ 908949 w 2763527"/>
                <a:gd name="connsiteY4291" fmla="*/ 88819 h 3153687"/>
                <a:gd name="connsiteX4292" fmla="*/ 911579 w 2763527"/>
                <a:gd name="connsiteY4292" fmla="*/ 85706 h 3153687"/>
                <a:gd name="connsiteX4293" fmla="*/ 908810 w 2763527"/>
                <a:gd name="connsiteY4293" fmla="*/ 85083 h 3153687"/>
                <a:gd name="connsiteX4294" fmla="*/ 907149 w 2763527"/>
                <a:gd name="connsiteY4294" fmla="*/ 84392 h 3153687"/>
                <a:gd name="connsiteX4295" fmla="*/ 905973 w 2763527"/>
                <a:gd name="connsiteY4295" fmla="*/ 83147 h 3153687"/>
                <a:gd name="connsiteX4296" fmla="*/ 905004 w 2763527"/>
                <a:gd name="connsiteY4296" fmla="*/ 80864 h 3153687"/>
                <a:gd name="connsiteX4297" fmla="*/ 904658 w 2763527"/>
                <a:gd name="connsiteY4297" fmla="*/ 78512 h 3153687"/>
                <a:gd name="connsiteX4298" fmla="*/ 905142 w 2763527"/>
                <a:gd name="connsiteY4298" fmla="*/ 73808 h 3153687"/>
                <a:gd name="connsiteX4299" fmla="*/ 904934 w 2763527"/>
                <a:gd name="connsiteY4299" fmla="*/ 71664 h 3153687"/>
                <a:gd name="connsiteX4300" fmla="*/ 902858 w 2763527"/>
                <a:gd name="connsiteY4300" fmla="*/ 69243 h 3153687"/>
                <a:gd name="connsiteX4301" fmla="*/ 899813 w 2763527"/>
                <a:gd name="connsiteY4301" fmla="*/ 69658 h 3153687"/>
                <a:gd name="connsiteX4302" fmla="*/ 896491 w 2763527"/>
                <a:gd name="connsiteY4302" fmla="*/ 71525 h 3153687"/>
                <a:gd name="connsiteX4303" fmla="*/ 893515 w 2763527"/>
                <a:gd name="connsiteY4303" fmla="*/ 73601 h 3153687"/>
                <a:gd name="connsiteX4304" fmla="*/ 894553 w 2763527"/>
                <a:gd name="connsiteY4304" fmla="*/ 74085 h 3153687"/>
                <a:gd name="connsiteX4305" fmla="*/ 895729 w 2763527"/>
                <a:gd name="connsiteY4305" fmla="*/ 74500 h 3153687"/>
                <a:gd name="connsiteX4306" fmla="*/ 896906 w 2763527"/>
                <a:gd name="connsiteY4306" fmla="*/ 74846 h 3153687"/>
                <a:gd name="connsiteX4307" fmla="*/ 898152 w 2763527"/>
                <a:gd name="connsiteY4307" fmla="*/ 75053 h 3153687"/>
                <a:gd name="connsiteX4308" fmla="*/ 894068 w 2763527"/>
                <a:gd name="connsiteY4308" fmla="*/ 79826 h 3153687"/>
                <a:gd name="connsiteX4309" fmla="*/ 891715 w 2763527"/>
                <a:gd name="connsiteY4309" fmla="*/ 81694 h 3153687"/>
                <a:gd name="connsiteX4310" fmla="*/ 889154 w 2763527"/>
                <a:gd name="connsiteY4310" fmla="*/ 81694 h 3153687"/>
                <a:gd name="connsiteX4311" fmla="*/ 888877 w 2763527"/>
                <a:gd name="connsiteY4311" fmla="*/ 83216 h 3153687"/>
                <a:gd name="connsiteX4312" fmla="*/ 888116 w 2763527"/>
                <a:gd name="connsiteY4312" fmla="*/ 84253 h 3153687"/>
                <a:gd name="connsiteX4313" fmla="*/ 887286 w 2763527"/>
                <a:gd name="connsiteY4313" fmla="*/ 85014 h 3153687"/>
                <a:gd name="connsiteX4314" fmla="*/ 886870 w 2763527"/>
                <a:gd name="connsiteY4314" fmla="*/ 85913 h 3153687"/>
                <a:gd name="connsiteX4315" fmla="*/ 886870 w 2763527"/>
                <a:gd name="connsiteY4315" fmla="*/ 87089 h 3153687"/>
                <a:gd name="connsiteX4316" fmla="*/ 887355 w 2763527"/>
                <a:gd name="connsiteY4316" fmla="*/ 87643 h 3153687"/>
                <a:gd name="connsiteX4317" fmla="*/ 887909 w 2763527"/>
                <a:gd name="connsiteY4317" fmla="*/ 88265 h 3153687"/>
                <a:gd name="connsiteX4318" fmla="*/ 889016 w 2763527"/>
                <a:gd name="connsiteY4318" fmla="*/ 91240 h 3153687"/>
                <a:gd name="connsiteX4319" fmla="*/ 889500 w 2763527"/>
                <a:gd name="connsiteY4319" fmla="*/ 91931 h 3153687"/>
                <a:gd name="connsiteX4320" fmla="*/ 889224 w 2763527"/>
                <a:gd name="connsiteY4320" fmla="*/ 92485 h 3153687"/>
                <a:gd name="connsiteX4321" fmla="*/ 887562 w 2763527"/>
                <a:gd name="connsiteY4321" fmla="*/ 93730 h 3153687"/>
                <a:gd name="connsiteX4322" fmla="*/ 886178 w 2763527"/>
                <a:gd name="connsiteY4322" fmla="*/ 94422 h 3153687"/>
                <a:gd name="connsiteX4323" fmla="*/ 884794 w 2763527"/>
                <a:gd name="connsiteY4323" fmla="*/ 94699 h 3153687"/>
                <a:gd name="connsiteX4324" fmla="*/ 881818 w 2763527"/>
                <a:gd name="connsiteY4324" fmla="*/ 94560 h 3153687"/>
                <a:gd name="connsiteX4325" fmla="*/ 875104 w 2763527"/>
                <a:gd name="connsiteY4325" fmla="*/ 93315 h 3153687"/>
                <a:gd name="connsiteX4326" fmla="*/ 867907 w 2763527"/>
                <a:gd name="connsiteY4326" fmla="*/ 90271 h 3153687"/>
                <a:gd name="connsiteX4327" fmla="*/ 861470 w 2763527"/>
                <a:gd name="connsiteY4327" fmla="*/ 85983 h 3153687"/>
                <a:gd name="connsiteX4328" fmla="*/ 857110 w 2763527"/>
                <a:gd name="connsiteY4328" fmla="*/ 81002 h 3153687"/>
                <a:gd name="connsiteX4329" fmla="*/ 851296 w 2763527"/>
                <a:gd name="connsiteY4329" fmla="*/ 69519 h 3153687"/>
                <a:gd name="connsiteX4330" fmla="*/ 847974 w 2763527"/>
                <a:gd name="connsiteY4330" fmla="*/ 64262 h 3153687"/>
                <a:gd name="connsiteX4331" fmla="*/ 843267 w 2763527"/>
                <a:gd name="connsiteY4331" fmla="*/ 59489 h 3153687"/>
                <a:gd name="connsiteX4332" fmla="*/ 837592 w 2763527"/>
                <a:gd name="connsiteY4332" fmla="*/ 54924 h 3153687"/>
                <a:gd name="connsiteX4333" fmla="*/ 834062 w 2763527"/>
                <a:gd name="connsiteY4333" fmla="*/ 52849 h 3153687"/>
                <a:gd name="connsiteX4334" fmla="*/ 831017 w 2763527"/>
                <a:gd name="connsiteY4334" fmla="*/ 52295 h 3153687"/>
                <a:gd name="connsiteX4335" fmla="*/ 828456 w 2763527"/>
                <a:gd name="connsiteY4335" fmla="*/ 53817 h 3153687"/>
                <a:gd name="connsiteX4336" fmla="*/ 827695 w 2763527"/>
                <a:gd name="connsiteY4336" fmla="*/ 56238 h 3153687"/>
                <a:gd name="connsiteX4337" fmla="*/ 828664 w 2763527"/>
                <a:gd name="connsiteY4337" fmla="*/ 58659 h 3153687"/>
                <a:gd name="connsiteX4338" fmla="*/ 831363 w 2763527"/>
                <a:gd name="connsiteY4338" fmla="*/ 60112 h 3153687"/>
                <a:gd name="connsiteX4339" fmla="*/ 830809 w 2763527"/>
                <a:gd name="connsiteY4339" fmla="*/ 62049 h 3153687"/>
                <a:gd name="connsiteX4340" fmla="*/ 832609 w 2763527"/>
                <a:gd name="connsiteY4340" fmla="*/ 63156 h 3153687"/>
                <a:gd name="connsiteX4341" fmla="*/ 837731 w 2763527"/>
                <a:gd name="connsiteY4341" fmla="*/ 64055 h 3153687"/>
                <a:gd name="connsiteX4342" fmla="*/ 834754 w 2763527"/>
                <a:gd name="connsiteY4342" fmla="*/ 65991 h 3153687"/>
                <a:gd name="connsiteX4343" fmla="*/ 827972 w 2763527"/>
                <a:gd name="connsiteY4343" fmla="*/ 68344 h 3153687"/>
                <a:gd name="connsiteX4344" fmla="*/ 825203 w 2763527"/>
                <a:gd name="connsiteY4344" fmla="*/ 70419 h 3153687"/>
                <a:gd name="connsiteX4345" fmla="*/ 823127 w 2763527"/>
                <a:gd name="connsiteY4345" fmla="*/ 73601 h 3153687"/>
                <a:gd name="connsiteX4346" fmla="*/ 821535 w 2763527"/>
                <a:gd name="connsiteY4346" fmla="*/ 76644 h 3153687"/>
                <a:gd name="connsiteX4347" fmla="*/ 819597 w 2763527"/>
                <a:gd name="connsiteY4347" fmla="*/ 79550 h 3153687"/>
                <a:gd name="connsiteX4348" fmla="*/ 816414 w 2763527"/>
                <a:gd name="connsiteY4348" fmla="*/ 82316 h 3153687"/>
                <a:gd name="connsiteX4349" fmla="*/ 814476 w 2763527"/>
                <a:gd name="connsiteY4349" fmla="*/ 83562 h 3153687"/>
                <a:gd name="connsiteX4350" fmla="*/ 811915 w 2763527"/>
                <a:gd name="connsiteY4350" fmla="*/ 84738 h 3153687"/>
                <a:gd name="connsiteX4351" fmla="*/ 809354 w 2763527"/>
                <a:gd name="connsiteY4351" fmla="*/ 85153 h 3153687"/>
                <a:gd name="connsiteX4352" fmla="*/ 807485 w 2763527"/>
                <a:gd name="connsiteY4352" fmla="*/ 83977 h 3153687"/>
                <a:gd name="connsiteX4353" fmla="*/ 807485 w 2763527"/>
                <a:gd name="connsiteY4353" fmla="*/ 81832 h 3153687"/>
                <a:gd name="connsiteX4354" fmla="*/ 811638 w 2763527"/>
                <a:gd name="connsiteY4354" fmla="*/ 78581 h 3153687"/>
                <a:gd name="connsiteX4355" fmla="*/ 812745 w 2763527"/>
                <a:gd name="connsiteY4355" fmla="*/ 75883 h 3153687"/>
                <a:gd name="connsiteX4356" fmla="*/ 806655 w 2763527"/>
                <a:gd name="connsiteY4356" fmla="*/ 79550 h 3153687"/>
                <a:gd name="connsiteX4357" fmla="*/ 804232 w 2763527"/>
                <a:gd name="connsiteY4357" fmla="*/ 80518 h 3153687"/>
                <a:gd name="connsiteX4358" fmla="*/ 788591 w 2763527"/>
                <a:gd name="connsiteY4358" fmla="*/ 84323 h 3153687"/>
                <a:gd name="connsiteX4359" fmla="*/ 782985 w 2763527"/>
                <a:gd name="connsiteY4359" fmla="*/ 86467 h 3153687"/>
                <a:gd name="connsiteX4360" fmla="*/ 777517 w 2763527"/>
                <a:gd name="connsiteY4360" fmla="*/ 89580 h 3153687"/>
                <a:gd name="connsiteX4361" fmla="*/ 772811 w 2763527"/>
                <a:gd name="connsiteY4361" fmla="*/ 93592 h 3153687"/>
                <a:gd name="connsiteX4362" fmla="*/ 769419 w 2763527"/>
                <a:gd name="connsiteY4362" fmla="*/ 98572 h 3153687"/>
                <a:gd name="connsiteX4363" fmla="*/ 768727 w 2763527"/>
                <a:gd name="connsiteY4363" fmla="*/ 94699 h 3153687"/>
                <a:gd name="connsiteX4364" fmla="*/ 767481 w 2763527"/>
                <a:gd name="connsiteY4364" fmla="*/ 92485 h 3153687"/>
                <a:gd name="connsiteX4365" fmla="*/ 765405 w 2763527"/>
                <a:gd name="connsiteY4365" fmla="*/ 92277 h 3153687"/>
                <a:gd name="connsiteX4366" fmla="*/ 762083 w 2763527"/>
                <a:gd name="connsiteY4366" fmla="*/ 94422 h 3153687"/>
                <a:gd name="connsiteX4367" fmla="*/ 761321 w 2763527"/>
                <a:gd name="connsiteY4367" fmla="*/ 92277 h 3153687"/>
                <a:gd name="connsiteX4368" fmla="*/ 758138 w 2763527"/>
                <a:gd name="connsiteY4368" fmla="*/ 91655 h 3153687"/>
                <a:gd name="connsiteX4369" fmla="*/ 754331 w 2763527"/>
                <a:gd name="connsiteY4369" fmla="*/ 92208 h 3153687"/>
                <a:gd name="connsiteX4370" fmla="*/ 751770 w 2763527"/>
                <a:gd name="connsiteY4370" fmla="*/ 93315 h 3153687"/>
                <a:gd name="connsiteX4371" fmla="*/ 751009 w 2763527"/>
                <a:gd name="connsiteY4371" fmla="*/ 95459 h 3153687"/>
                <a:gd name="connsiteX4372" fmla="*/ 746787 w 2763527"/>
                <a:gd name="connsiteY4372" fmla="*/ 97535 h 3153687"/>
                <a:gd name="connsiteX4373" fmla="*/ 734537 w 2763527"/>
                <a:gd name="connsiteY4373" fmla="*/ 101477 h 3153687"/>
                <a:gd name="connsiteX4374" fmla="*/ 733014 w 2763527"/>
                <a:gd name="connsiteY4374" fmla="*/ 102446 h 3153687"/>
                <a:gd name="connsiteX4375" fmla="*/ 732184 w 2763527"/>
                <a:gd name="connsiteY4375" fmla="*/ 103968 h 3153687"/>
                <a:gd name="connsiteX4376" fmla="*/ 732322 w 2763527"/>
                <a:gd name="connsiteY4376" fmla="*/ 105905 h 3153687"/>
                <a:gd name="connsiteX4377" fmla="*/ 733291 w 2763527"/>
                <a:gd name="connsiteY4377" fmla="*/ 107219 h 3153687"/>
                <a:gd name="connsiteX4378" fmla="*/ 734883 w 2763527"/>
                <a:gd name="connsiteY4378" fmla="*/ 107842 h 3153687"/>
                <a:gd name="connsiteX4379" fmla="*/ 736821 w 2763527"/>
                <a:gd name="connsiteY4379" fmla="*/ 107842 h 3153687"/>
                <a:gd name="connsiteX4380" fmla="*/ 733983 w 2763527"/>
                <a:gd name="connsiteY4380" fmla="*/ 109917 h 3153687"/>
                <a:gd name="connsiteX4381" fmla="*/ 729346 w 2763527"/>
                <a:gd name="connsiteY4381" fmla="*/ 109917 h 3153687"/>
                <a:gd name="connsiteX4382" fmla="*/ 724363 w 2763527"/>
                <a:gd name="connsiteY4382" fmla="*/ 109363 h 3153687"/>
                <a:gd name="connsiteX4383" fmla="*/ 720349 w 2763527"/>
                <a:gd name="connsiteY4383" fmla="*/ 109363 h 3153687"/>
                <a:gd name="connsiteX4384" fmla="*/ 724501 w 2763527"/>
                <a:gd name="connsiteY4384" fmla="*/ 111992 h 3153687"/>
                <a:gd name="connsiteX4385" fmla="*/ 723048 w 2763527"/>
                <a:gd name="connsiteY4385" fmla="*/ 111992 h 3153687"/>
                <a:gd name="connsiteX4386" fmla="*/ 721456 w 2763527"/>
                <a:gd name="connsiteY4386" fmla="*/ 111784 h 3153687"/>
                <a:gd name="connsiteX4387" fmla="*/ 720072 w 2763527"/>
                <a:gd name="connsiteY4387" fmla="*/ 111093 h 3153687"/>
                <a:gd name="connsiteX4388" fmla="*/ 719241 w 2763527"/>
                <a:gd name="connsiteY4388" fmla="*/ 109848 h 3153687"/>
                <a:gd name="connsiteX4389" fmla="*/ 719518 w 2763527"/>
                <a:gd name="connsiteY4389" fmla="*/ 108049 h 3153687"/>
                <a:gd name="connsiteX4390" fmla="*/ 721041 w 2763527"/>
                <a:gd name="connsiteY4390" fmla="*/ 106527 h 3153687"/>
                <a:gd name="connsiteX4391" fmla="*/ 724916 w 2763527"/>
                <a:gd name="connsiteY4391" fmla="*/ 104106 h 3153687"/>
                <a:gd name="connsiteX4392" fmla="*/ 729692 w 2763527"/>
                <a:gd name="connsiteY4392" fmla="*/ 99887 h 3153687"/>
                <a:gd name="connsiteX4393" fmla="*/ 731353 w 2763527"/>
                <a:gd name="connsiteY4393" fmla="*/ 98641 h 3153687"/>
                <a:gd name="connsiteX4394" fmla="*/ 733429 w 2763527"/>
                <a:gd name="connsiteY4394" fmla="*/ 97673 h 3153687"/>
                <a:gd name="connsiteX4395" fmla="*/ 739866 w 2763527"/>
                <a:gd name="connsiteY4395" fmla="*/ 96289 h 3153687"/>
                <a:gd name="connsiteX4396" fmla="*/ 743188 w 2763527"/>
                <a:gd name="connsiteY4396" fmla="*/ 94699 h 3153687"/>
                <a:gd name="connsiteX4397" fmla="*/ 748863 w 2763527"/>
                <a:gd name="connsiteY4397" fmla="*/ 90617 h 3153687"/>
                <a:gd name="connsiteX4398" fmla="*/ 752186 w 2763527"/>
                <a:gd name="connsiteY4398" fmla="*/ 89165 h 3153687"/>
                <a:gd name="connsiteX4399" fmla="*/ 757030 w 2763527"/>
                <a:gd name="connsiteY4399" fmla="*/ 88335 h 3153687"/>
                <a:gd name="connsiteX4400" fmla="*/ 766997 w 2763527"/>
                <a:gd name="connsiteY4400" fmla="*/ 87574 h 3153687"/>
                <a:gd name="connsiteX4401" fmla="*/ 771842 w 2763527"/>
                <a:gd name="connsiteY4401" fmla="*/ 86743 h 3153687"/>
                <a:gd name="connsiteX4402" fmla="*/ 779178 w 2763527"/>
                <a:gd name="connsiteY4402" fmla="*/ 83977 h 3153687"/>
                <a:gd name="connsiteX4403" fmla="*/ 789629 w 2763527"/>
                <a:gd name="connsiteY4403" fmla="*/ 78789 h 3153687"/>
                <a:gd name="connsiteX4404" fmla="*/ 797657 w 2763527"/>
                <a:gd name="connsiteY4404" fmla="*/ 72840 h 3153687"/>
                <a:gd name="connsiteX4405" fmla="*/ 797657 w 2763527"/>
                <a:gd name="connsiteY4405" fmla="*/ 67859 h 3153687"/>
                <a:gd name="connsiteX4406" fmla="*/ 795858 w 2763527"/>
                <a:gd name="connsiteY4406" fmla="*/ 67167 h 3153687"/>
                <a:gd name="connsiteX4407" fmla="*/ 794681 w 2763527"/>
                <a:gd name="connsiteY4407" fmla="*/ 67721 h 3153687"/>
                <a:gd name="connsiteX4408" fmla="*/ 793574 w 2763527"/>
                <a:gd name="connsiteY4408" fmla="*/ 69035 h 3153687"/>
                <a:gd name="connsiteX4409" fmla="*/ 791913 w 2763527"/>
                <a:gd name="connsiteY4409" fmla="*/ 70280 h 3153687"/>
                <a:gd name="connsiteX4410" fmla="*/ 790390 w 2763527"/>
                <a:gd name="connsiteY4410" fmla="*/ 70834 h 3153687"/>
                <a:gd name="connsiteX4411" fmla="*/ 788591 w 2763527"/>
                <a:gd name="connsiteY4411" fmla="*/ 71041 h 3153687"/>
                <a:gd name="connsiteX4412" fmla="*/ 786722 w 2763527"/>
                <a:gd name="connsiteY4412" fmla="*/ 71041 h 3153687"/>
                <a:gd name="connsiteX4413" fmla="*/ 785130 w 2763527"/>
                <a:gd name="connsiteY4413" fmla="*/ 70903 h 3153687"/>
                <a:gd name="connsiteX4414" fmla="*/ 780493 w 2763527"/>
                <a:gd name="connsiteY4414" fmla="*/ 70073 h 3153687"/>
                <a:gd name="connsiteX4415" fmla="*/ 776548 w 2763527"/>
                <a:gd name="connsiteY4415" fmla="*/ 69865 h 3153687"/>
                <a:gd name="connsiteX4416" fmla="*/ 772880 w 2763527"/>
                <a:gd name="connsiteY4416" fmla="*/ 71041 h 3153687"/>
                <a:gd name="connsiteX4417" fmla="*/ 768935 w 2763527"/>
                <a:gd name="connsiteY4417" fmla="*/ 74292 h 3153687"/>
                <a:gd name="connsiteX4418" fmla="*/ 768312 w 2763527"/>
                <a:gd name="connsiteY4418" fmla="*/ 75330 h 3153687"/>
                <a:gd name="connsiteX4419" fmla="*/ 766997 w 2763527"/>
                <a:gd name="connsiteY4419" fmla="*/ 77751 h 3153687"/>
                <a:gd name="connsiteX4420" fmla="*/ 766166 w 2763527"/>
                <a:gd name="connsiteY4420" fmla="*/ 78512 h 3153687"/>
                <a:gd name="connsiteX4421" fmla="*/ 764990 w 2763527"/>
                <a:gd name="connsiteY4421" fmla="*/ 78720 h 3153687"/>
                <a:gd name="connsiteX4422" fmla="*/ 763882 w 2763527"/>
                <a:gd name="connsiteY4422" fmla="*/ 78374 h 3153687"/>
                <a:gd name="connsiteX4423" fmla="*/ 762844 w 2763527"/>
                <a:gd name="connsiteY4423" fmla="*/ 77959 h 3153687"/>
                <a:gd name="connsiteX4424" fmla="*/ 761737 w 2763527"/>
                <a:gd name="connsiteY4424" fmla="*/ 77959 h 3153687"/>
                <a:gd name="connsiteX4425" fmla="*/ 758968 w 2763527"/>
                <a:gd name="connsiteY4425" fmla="*/ 78650 h 3153687"/>
                <a:gd name="connsiteX4426" fmla="*/ 751701 w 2763527"/>
                <a:gd name="connsiteY4426" fmla="*/ 82732 h 3153687"/>
                <a:gd name="connsiteX4427" fmla="*/ 749486 w 2763527"/>
                <a:gd name="connsiteY4427" fmla="*/ 83769 h 3153687"/>
                <a:gd name="connsiteX4428" fmla="*/ 747410 w 2763527"/>
                <a:gd name="connsiteY4428" fmla="*/ 84461 h 3153687"/>
                <a:gd name="connsiteX4429" fmla="*/ 745265 w 2763527"/>
                <a:gd name="connsiteY4429" fmla="*/ 84807 h 3153687"/>
                <a:gd name="connsiteX4430" fmla="*/ 742842 w 2763527"/>
                <a:gd name="connsiteY4430" fmla="*/ 84945 h 3153687"/>
                <a:gd name="connsiteX4431" fmla="*/ 739520 w 2763527"/>
                <a:gd name="connsiteY4431" fmla="*/ 84461 h 3153687"/>
                <a:gd name="connsiteX4432" fmla="*/ 737928 w 2763527"/>
                <a:gd name="connsiteY4432" fmla="*/ 84599 h 3153687"/>
                <a:gd name="connsiteX4433" fmla="*/ 736406 w 2763527"/>
                <a:gd name="connsiteY4433" fmla="*/ 85498 h 3153687"/>
                <a:gd name="connsiteX4434" fmla="*/ 737444 w 2763527"/>
                <a:gd name="connsiteY4434" fmla="*/ 85637 h 3153687"/>
                <a:gd name="connsiteX4435" fmla="*/ 739797 w 2763527"/>
                <a:gd name="connsiteY4435" fmla="*/ 86605 h 3153687"/>
                <a:gd name="connsiteX4436" fmla="*/ 737444 w 2763527"/>
                <a:gd name="connsiteY4436" fmla="*/ 86813 h 3153687"/>
                <a:gd name="connsiteX4437" fmla="*/ 732530 w 2763527"/>
                <a:gd name="connsiteY4437" fmla="*/ 86536 h 3153687"/>
                <a:gd name="connsiteX4438" fmla="*/ 730384 w 2763527"/>
                <a:gd name="connsiteY4438" fmla="*/ 86951 h 3153687"/>
                <a:gd name="connsiteX4439" fmla="*/ 728723 w 2763527"/>
                <a:gd name="connsiteY4439" fmla="*/ 88127 h 3153687"/>
                <a:gd name="connsiteX4440" fmla="*/ 725885 w 2763527"/>
                <a:gd name="connsiteY4440" fmla="*/ 91309 h 3153687"/>
                <a:gd name="connsiteX4441" fmla="*/ 724086 w 2763527"/>
                <a:gd name="connsiteY4441" fmla="*/ 92554 h 3153687"/>
                <a:gd name="connsiteX4442" fmla="*/ 721733 w 2763527"/>
                <a:gd name="connsiteY4442" fmla="*/ 93246 h 3153687"/>
                <a:gd name="connsiteX4443" fmla="*/ 713843 w 2763527"/>
                <a:gd name="connsiteY4443" fmla="*/ 94145 h 3153687"/>
                <a:gd name="connsiteX4444" fmla="*/ 703184 w 2763527"/>
                <a:gd name="connsiteY4444" fmla="*/ 97535 h 3153687"/>
                <a:gd name="connsiteX4445" fmla="*/ 705883 w 2763527"/>
                <a:gd name="connsiteY4445" fmla="*/ 93938 h 3153687"/>
                <a:gd name="connsiteX4446" fmla="*/ 707960 w 2763527"/>
                <a:gd name="connsiteY4446" fmla="*/ 92001 h 3153687"/>
                <a:gd name="connsiteX4447" fmla="*/ 707960 w 2763527"/>
                <a:gd name="connsiteY4447" fmla="*/ 90548 h 3153687"/>
                <a:gd name="connsiteX4448" fmla="*/ 704084 w 2763527"/>
                <a:gd name="connsiteY4448" fmla="*/ 88404 h 3153687"/>
                <a:gd name="connsiteX4449" fmla="*/ 702769 w 2763527"/>
                <a:gd name="connsiteY4449" fmla="*/ 87435 h 3153687"/>
                <a:gd name="connsiteX4450" fmla="*/ 701385 w 2763527"/>
                <a:gd name="connsiteY4450" fmla="*/ 86259 h 3153687"/>
                <a:gd name="connsiteX4451" fmla="*/ 699862 w 2763527"/>
                <a:gd name="connsiteY4451" fmla="*/ 85568 h 3153687"/>
                <a:gd name="connsiteX4452" fmla="*/ 697993 w 2763527"/>
                <a:gd name="connsiteY4452" fmla="*/ 86121 h 3153687"/>
                <a:gd name="connsiteX4453" fmla="*/ 697024 w 2763527"/>
                <a:gd name="connsiteY4453" fmla="*/ 87228 h 3153687"/>
                <a:gd name="connsiteX4454" fmla="*/ 696678 w 2763527"/>
                <a:gd name="connsiteY4454" fmla="*/ 88611 h 3153687"/>
                <a:gd name="connsiteX4455" fmla="*/ 696817 w 2763527"/>
                <a:gd name="connsiteY4455" fmla="*/ 90064 h 3153687"/>
                <a:gd name="connsiteX4456" fmla="*/ 697370 w 2763527"/>
                <a:gd name="connsiteY4456" fmla="*/ 91378 h 3153687"/>
                <a:gd name="connsiteX4457" fmla="*/ 695225 w 2763527"/>
                <a:gd name="connsiteY4457" fmla="*/ 91516 h 3153687"/>
                <a:gd name="connsiteX4458" fmla="*/ 685535 w 2763527"/>
                <a:gd name="connsiteY4458" fmla="*/ 91240 h 3153687"/>
                <a:gd name="connsiteX4459" fmla="*/ 683874 w 2763527"/>
                <a:gd name="connsiteY4459" fmla="*/ 91447 h 3153687"/>
                <a:gd name="connsiteX4460" fmla="*/ 682629 w 2763527"/>
                <a:gd name="connsiteY4460" fmla="*/ 91931 h 3153687"/>
                <a:gd name="connsiteX4461" fmla="*/ 682144 w 2763527"/>
                <a:gd name="connsiteY4461" fmla="*/ 92485 h 3153687"/>
                <a:gd name="connsiteX4462" fmla="*/ 681106 w 2763527"/>
                <a:gd name="connsiteY4462" fmla="*/ 94214 h 3153687"/>
                <a:gd name="connsiteX4463" fmla="*/ 680760 w 2763527"/>
                <a:gd name="connsiteY4463" fmla="*/ 94560 h 3153687"/>
                <a:gd name="connsiteX4464" fmla="*/ 679998 w 2763527"/>
                <a:gd name="connsiteY4464" fmla="*/ 95598 h 3153687"/>
                <a:gd name="connsiteX4465" fmla="*/ 679445 w 2763527"/>
                <a:gd name="connsiteY4465" fmla="*/ 96013 h 3153687"/>
                <a:gd name="connsiteX4466" fmla="*/ 678614 w 2763527"/>
                <a:gd name="connsiteY4466" fmla="*/ 96013 h 3153687"/>
                <a:gd name="connsiteX4467" fmla="*/ 675707 w 2763527"/>
                <a:gd name="connsiteY4467" fmla="*/ 95944 h 3153687"/>
                <a:gd name="connsiteX4468" fmla="*/ 674600 w 2763527"/>
                <a:gd name="connsiteY4468" fmla="*/ 95944 h 3153687"/>
                <a:gd name="connsiteX4469" fmla="*/ 672247 w 2763527"/>
                <a:gd name="connsiteY4469" fmla="*/ 96635 h 3153687"/>
                <a:gd name="connsiteX4470" fmla="*/ 670586 w 2763527"/>
                <a:gd name="connsiteY4470" fmla="*/ 97742 h 3153687"/>
                <a:gd name="connsiteX4471" fmla="*/ 669063 w 2763527"/>
                <a:gd name="connsiteY4471" fmla="*/ 99333 h 3153687"/>
                <a:gd name="connsiteX4472" fmla="*/ 667264 w 2763527"/>
                <a:gd name="connsiteY4472" fmla="*/ 101616 h 3153687"/>
                <a:gd name="connsiteX4473" fmla="*/ 668786 w 2763527"/>
                <a:gd name="connsiteY4473" fmla="*/ 102584 h 3153687"/>
                <a:gd name="connsiteX4474" fmla="*/ 670517 w 2763527"/>
                <a:gd name="connsiteY4474" fmla="*/ 103345 h 3153687"/>
                <a:gd name="connsiteX4475" fmla="*/ 672316 w 2763527"/>
                <a:gd name="connsiteY4475" fmla="*/ 103829 h 3153687"/>
                <a:gd name="connsiteX4476" fmla="*/ 674185 w 2763527"/>
                <a:gd name="connsiteY4476" fmla="*/ 104037 h 3153687"/>
                <a:gd name="connsiteX4477" fmla="*/ 671416 w 2763527"/>
                <a:gd name="connsiteY4477" fmla="*/ 104660 h 3153687"/>
                <a:gd name="connsiteX4478" fmla="*/ 668371 w 2763527"/>
                <a:gd name="connsiteY4478" fmla="*/ 105005 h 3153687"/>
                <a:gd name="connsiteX4479" fmla="*/ 667125 w 2763527"/>
                <a:gd name="connsiteY4479" fmla="*/ 105697 h 3153687"/>
                <a:gd name="connsiteX4480" fmla="*/ 669548 w 2763527"/>
                <a:gd name="connsiteY4480" fmla="*/ 107426 h 3153687"/>
                <a:gd name="connsiteX4481" fmla="*/ 673008 w 2763527"/>
                <a:gd name="connsiteY4481" fmla="*/ 108879 h 3153687"/>
                <a:gd name="connsiteX4482" fmla="*/ 675777 w 2763527"/>
                <a:gd name="connsiteY4482" fmla="*/ 109848 h 3153687"/>
                <a:gd name="connsiteX4483" fmla="*/ 678337 w 2763527"/>
                <a:gd name="connsiteY4483" fmla="*/ 111162 h 3153687"/>
                <a:gd name="connsiteX4484" fmla="*/ 681314 w 2763527"/>
                <a:gd name="connsiteY4484" fmla="*/ 113790 h 3153687"/>
                <a:gd name="connsiteX4485" fmla="*/ 677922 w 2763527"/>
                <a:gd name="connsiteY4485" fmla="*/ 113583 h 3153687"/>
                <a:gd name="connsiteX4486" fmla="*/ 674392 w 2763527"/>
                <a:gd name="connsiteY4486" fmla="*/ 112407 h 3153687"/>
                <a:gd name="connsiteX4487" fmla="*/ 667610 w 2763527"/>
                <a:gd name="connsiteY4487" fmla="*/ 109571 h 3153687"/>
                <a:gd name="connsiteX4488" fmla="*/ 663526 w 2763527"/>
                <a:gd name="connsiteY4488" fmla="*/ 108602 h 3153687"/>
                <a:gd name="connsiteX4489" fmla="*/ 651276 w 2763527"/>
                <a:gd name="connsiteY4489" fmla="*/ 107980 h 3153687"/>
                <a:gd name="connsiteX4490" fmla="*/ 644078 w 2763527"/>
                <a:gd name="connsiteY4490" fmla="*/ 106942 h 3153687"/>
                <a:gd name="connsiteX4491" fmla="*/ 629336 w 2763527"/>
                <a:gd name="connsiteY4491" fmla="*/ 103276 h 3153687"/>
                <a:gd name="connsiteX4492" fmla="*/ 622484 w 2763527"/>
                <a:gd name="connsiteY4492" fmla="*/ 100855 h 3153687"/>
                <a:gd name="connsiteX4493" fmla="*/ 601236 w 2763527"/>
                <a:gd name="connsiteY4493" fmla="*/ 91447 h 3153687"/>
                <a:gd name="connsiteX4494" fmla="*/ 593900 w 2763527"/>
                <a:gd name="connsiteY4494" fmla="*/ 89511 h 3153687"/>
                <a:gd name="connsiteX4495" fmla="*/ 561578 w 2763527"/>
                <a:gd name="connsiteY4495" fmla="*/ 86882 h 3153687"/>
                <a:gd name="connsiteX4496" fmla="*/ 559433 w 2763527"/>
                <a:gd name="connsiteY4496" fmla="*/ 86743 h 3153687"/>
                <a:gd name="connsiteX4497" fmla="*/ 555211 w 2763527"/>
                <a:gd name="connsiteY4497" fmla="*/ 86951 h 3153687"/>
                <a:gd name="connsiteX4498" fmla="*/ 553204 w 2763527"/>
                <a:gd name="connsiteY4498" fmla="*/ 86743 h 3153687"/>
                <a:gd name="connsiteX4499" fmla="*/ 550228 w 2763527"/>
                <a:gd name="connsiteY4499" fmla="*/ 85775 h 3153687"/>
                <a:gd name="connsiteX4500" fmla="*/ 535140 w 2763527"/>
                <a:gd name="connsiteY4500" fmla="*/ 79273 h 3153687"/>
                <a:gd name="connsiteX4501" fmla="*/ 524550 w 2763527"/>
                <a:gd name="connsiteY4501" fmla="*/ 72771 h 3153687"/>
                <a:gd name="connsiteX4502" fmla="*/ 518391 w 2763527"/>
                <a:gd name="connsiteY4502" fmla="*/ 70834 h 3153687"/>
                <a:gd name="connsiteX4503" fmla="*/ 513269 w 2763527"/>
                <a:gd name="connsiteY4503" fmla="*/ 70488 h 3153687"/>
                <a:gd name="connsiteX4504" fmla="*/ 508078 w 2763527"/>
                <a:gd name="connsiteY4504" fmla="*/ 70834 h 3153687"/>
                <a:gd name="connsiteX4505" fmla="*/ 497558 w 2763527"/>
                <a:gd name="connsiteY4505" fmla="*/ 72494 h 3153687"/>
                <a:gd name="connsiteX4506" fmla="*/ 486277 w 2763527"/>
                <a:gd name="connsiteY4506" fmla="*/ 75330 h 3153687"/>
                <a:gd name="connsiteX4507" fmla="*/ 483232 w 2763527"/>
                <a:gd name="connsiteY4507" fmla="*/ 75468 h 3153687"/>
                <a:gd name="connsiteX4508" fmla="*/ 479979 w 2763527"/>
                <a:gd name="connsiteY4508" fmla="*/ 74984 h 3153687"/>
                <a:gd name="connsiteX4509" fmla="*/ 471258 w 2763527"/>
                <a:gd name="connsiteY4509" fmla="*/ 72563 h 3153687"/>
                <a:gd name="connsiteX4510" fmla="*/ 463299 w 2763527"/>
                <a:gd name="connsiteY4510" fmla="*/ 69035 h 3153687"/>
                <a:gd name="connsiteX4511" fmla="*/ 460530 w 2763527"/>
                <a:gd name="connsiteY4511" fmla="*/ 68344 h 3153687"/>
                <a:gd name="connsiteX4512" fmla="*/ 445235 w 2763527"/>
                <a:gd name="connsiteY4512" fmla="*/ 66822 h 3153687"/>
                <a:gd name="connsiteX4513" fmla="*/ 432361 w 2763527"/>
                <a:gd name="connsiteY4513" fmla="*/ 67167 h 3153687"/>
                <a:gd name="connsiteX4514" fmla="*/ 425786 w 2763527"/>
                <a:gd name="connsiteY4514" fmla="*/ 66407 h 3153687"/>
                <a:gd name="connsiteX4515" fmla="*/ 423433 w 2763527"/>
                <a:gd name="connsiteY4515" fmla="*/ 65715 h 3153687"/>
                <a:gd name="connsiteX4516" fmla="*/ 421772 w 2763527"/>
                <a:gd name="connsiteY4516" fmla="*/ 64816 h 3153687"/>
                <a:gd name="connsiteX4517" fmla="*/ 418312 w 2763527"/>
                <a:gd name="connsiteY4517" fmla="*/ 62464 h 3153687"/>
                <a:gd name="connsiteX4518" fmla="*/ 413536 w 2763527"/>
                <a:gd name="connsiteY4518" fmla="*/ 60596 h 3153687"/>
                <a:gd name="connsiteX4519" fmla="*/ 411944 w 2763527"/>
                <a:gd name="connsiteY4519" fmla="*/ 60873 h 3153687"/>
                <a:gd name="connsiteX4520" fmla="*/ 409106 w 2763527"/>
                <a:gd name="connsiteY4520" fmla="*/ 61979 h 3153687"/>
                <a:gd name="connsiteX4521" fmla="*/ 407653 w 2763527"/>
                <a:gd name="connsiteY4521" fmla="*/ 62118 h 3153687"/>
                <a:gd name="connsiteX4522" fmla="*/ 405508 w 2763527"/>
                <a:gd name="connsiteY4522" fmla="*/ 61426 h 3153687"/>
                <a:gd name="connsiteX4523" fmla="*/ 400870 w 2763527"/>
                <a:gd name="connsiteY4523" fmla="*/ 58867 h 3153687"/>
                <a:gd name="connsiteX4524" fmla="*/ 398586 w 2763527"/>
                <a:gd name="connsiteY4524" fmla="*/ 57829 h 3153687"/>
                <a:gd name="connsiteX4525" fmla="*/ 392703 w 2763527"/>
                <a:gd name="connsiteY4525" fmla="*/ 56238 h 3153687"/>
                <a:gd name="connsiteX4526" fmla="*/ 386890 w 2763527"/>
                <a:gd name="connsiteY4526" fmla="*/ 55408 h 3153687"/>
                <a:gd name="connsiteX4527" fmla="*/ 383429 w 2763527"/>
                <a:gd name="connsiteY4527" fmla="*/ 55200 h 3153687"/>
                <a:gd name="connsiteX4528" fmla="*/ 380384 w 2763527"/>
                <a:gd name="connsiteY4528" fmla="*/ 55200 h 3153687"/>
                <a:gd name="connsiteX4529" fmla="*/ 377339 w 2763527"/>
                <a:gd name="connsiteY4529" fmla="*/ 55615 h 3153687"/>
                <a:gd name="connsiteX4530" fmla="*/ 373947 w 2763527"/>
                <a:gd name="connsiteY4530" fmla="*/ 56446 h 3153687"/>
                <a:gd name="connsiteX4531" fmla="*/ 370348 w 2763527"/>
                <a:gd name="connsiteY4531" fmla="*/ 56999 h 3153687"/>
                <a:gd name="connsiteX4532" fmla="*/ 367788 w 2763527"/>
                <a:gd name="connsiteY4532" fmla="*/ 56584 h 3153687"/>
                <a:gd name="connsiteX4533" fmla="*/ 365227 w 2763527"/>
                <a:gd name="connsiteY4533" fmla="*/ 55754 h 3153687"/>
                <a:gd name="connsiteX4534" fmla="*/ 361905 w 2763527"/>
                <a:gd name="connsiteY4534" fmla="*/ 54993 h 3153687"/>
                <a:gd name="connsiteX4535" fmla="*/ 358790 w 2763527"/>
                <a:gd name="connsiteY4535" fmla="*/ 55200 h 3153687"/>
                <a:gd name="connsiteX4536" fmla="*/ 352630 w 2763527"/>
                <a:gd name="connsiteY4536" fmla="*/ 57483 h 3153687"/>
                <a:gd name="connsiteX4537" fmla="*/ 349654 w 2763527"/>
                <a:gd name="connsiteY4537" fmla="*/ 58244 h 3153687"/>
                <a:gd name="connsiteX4538" fmla="*/ 345986 w 2763527"/>
                <a:gd name="connsiteY4538" fmla="*/ 58244 h 3153687"/>
                <a:gd name="connsiteX4539" fmla="*/ 334635 w 2763527"/>
                <a:gd name="connsiteY4539" fmla="*/ 56999 h 3153687"/>
                <a:gd name="connsiteX4540" fmla="*/ 335812 w 2763527"/>
                <a:gd name="connsiteY4540" fmla="*/ 56169 h 3153687"/>
                <a:gd name="connsiteX4541" fmla="*/ 336781 w 2763527"/>
                <a:gd name="connsiteY4541" fmla="*/ 55200 h 3153687"/>
                <a:gd name="connsiteX4542" fmla="*/ 337611 w 2763527"/>
                <a:gd name="connsiteY4542" fmla="*/ 54094 h 3153687"/>
                <a:gd name="connsiteX4543" fmla="*/ 338304 w 2763527"/>
                <a:gd name="connsiteY4543" fmla="*/ 52918 h 3153687"/>
                <a:gd name="connsiteX4544" fmla="*/ 332282 w 2763527"/>
                <a:gd name="connsiteY4544" fmla="*/ 52572 h 3153687"/>
                <a:gd name="connsiteX4545" fmla="*/ 326676 w 2763527"/>
                <a:gd name="connsiteY4545" fmla="*/ 51119 h 3153687"/>
                <a:gd name="connsiteX4546" fmla="*/ 324531 w 2763527"/>
                <a:gd name="connsiteY4546" fmla="*/ 48283 h 3153687"/>
                <a:gd name="connsiteX4547" fmla="*/ 328683 w 2763527"/>
                <a:gd name="connsiteY4547" fmla="*/ 43649 h 3153687"/>
                <a:gd name="connsiteX4548" fmla="*/ 326053 w 2763527"/>
                <a:gd name="connsiteY4548" fmla="*/ 41781 h 3153687"/>
                <a:gd name="connsiteX4549" fmla="*/ 323077 w 2763527"/>
                <a:gd name="connsiteY4549" fmla="*/ 41158 h 3153687"/>
                <a:gd name="connsiteX4550" fmla="*/ 316848 w 2763527"/>
                <a:gd name="connsiteY4550" fmla="*/ 41158 h 3153687"/>
                <a:gd name="connsiteX4551" fmla="*/ 314703 w 2763527"/>
                <a:gd name="connsiteY4551" fmla="*/ 40743 h 3153687"/>
                <a:gd name="connsiteX4552" fmla="*/ 310481 w 2763527"/>
                <a:gd name="connsiteY4552" fmla="*/ 39498 h 3153687"/>
                <a:gd name="connsiteX4553" fmla="*/ 308335 w 2763527"/>
                <a:gd name="connsiteY4553" fmla="*/ 39221 h 3153687"/>
                <a:gd name="connsiteX4554" fmla="*/ 306813 w 2763527"/>
                <a:gd name="connsiteY4554" fmla="*/ 39429 h 3153687"/>
                <a:gd name="connsiteX4555" fmla="*/ 303698 w 2763527"/>
                <a:gd name="connsiteY4555" fmla="*/ 40328 h 3153687"/>
                <a:gd name="connsiteX4556" fmla="*/ 288818 w 2763527"/>
                <a:gd name="connsiteY4556" fmla="*/ 42888 h 3153687"/>
                <a:gd name="connsiteX4557" fmla="*/ 282243 w 2763527"/>
                <a:gd name="connsiteY4557" fmla="*/ 42749 h 3153687"/>
                <a:gd name="connsiteX4558" fmla="*/ 275737 w 2763527"/>
                <a:gd name="connsiteY4558" fmla="*/ 40536 h 3153687"/>
                <a:gd name="connsiteX4559" fmla="*/ 277467 w 2763527"/>
                <a:gd name="connsiteY4559" fmla="*/ 38461 h 3153687"/>
                <a:gd name="connsiteX4560" fmla="*/ 277190 w 2763527"/>
                <a:gd name="connsiteY4560" fmla="*/ 36662 h 3153687"/>
                <a:gd name="connsiteX4561" fmla="*/ 275529 w 2763527"/>
                <a:gd name="connsiteY4561" fmla="*/ 35209 h 3153687"/>
                <a:gd name="connsiteX4562" fmla="*/ 273107 w 2763527"/>
                <a:gd name="connsiteY4562" fmla="*/ 34033 h 3153687"/>
                <a:gd name="connsiteX4563" fmla="*/ 270408 w 2763527"/>
                <a:gd name="connsiteY4563" fmla="*/ 33273 h 3153687"/>
                <a:gd name="connsiteX4564" fmla="*/ 268470 w 2763527"/>
                <a:gd name="connsiteY4564" fmla="*/ 33480 h 3153687"/>
                <a:gd name="connsiteX4565" fmla="*/ 266878 w 2763527"/>
                <a:gd name="connsiteY4565" fmla="*/ 34379 h 3153687"/>
                <a:gd name="connsiteX4566" fmla="*/ 259126 w 2763527"/>
                <a:gd name="connsiteY4566" fmla="*/ 40536 h 3153687"/>
                <a:gd name="connsiteX4567" fmla="*/ 256911 w 2763527"/>
                <a:gd name="connsiteY4567" fmla="*/ 41712 h 3153687"/>
                <a:gd name="connsiteX4568" fmla="*/ 253728 w 2763527"/>
                <a:gd name="connsiteY4568" fmla="*/ 42403 h 3153687"/>
                <a:gd name="connsiteX4569" fmla="*/ 251790 w 2763527"/>
                <a:gd name="connsiteY4569" fmla="*/ 41781 h 3153687"/>
                <a:gd name="connsiteX4570" fmla="*/ 250129 w 2763527"/>
                <a:gd name="connsiteY4570" fmla="*/ 40536 h 3153687"/>
                <a:gd name="connsiteX4571" fmla="*/ 247568 w 2763527"/>
                <a:gd name="connsiteY4571" fmla="*/ 39360 h 3153687"/>
                <a:gd name="connsiteX4572" fmla="*/ 251859 w 2763527"/>
                <a:gd name="connsiteY4572" fmla="*/ 37838 h 3153687"/>
                <a:gd name="connsiteX4573" fmla="*/ 256358 w 2763527"/>
                <a:gd name="connsiteY4573" fmla="*/ 35763 h 3153687"/>
                <a:gd name="connsiteX4574" fmla="*/ 258642 w 2763527"/>
                <a:gd name="connsiteY4574" fmla="*/ 33134 h 3153687"/>
                <a:gd name="connsiteX4575" fmla="*/ 256219 w 2763527"/>
                <a:gd name="connsiteY4575" fmla="*/ 30090 h 3153687"/>
                <a:gd name="connsiteX4576" fmla="*/ 251997 w 2763527"/>
                <a:gd name="connsiteY4576" fmla="*/ 28707 h 3153687"/>
                <a:gd name="connsiteX4577" fmla="*/ 247153 w 2763527"/>
                <a:gd name="connsiteY4577" fmla="*/ 28085 h 3153687"/>
                <a:gd name="connsiteX4578" fmla="*/ 242516 w 2763527"/>
                <a:gd name="connsiteY4578" fmla="*/ 27047 h 3153687"/>
                <a:gd name="connsiteX4579" fmla="*/ 238778 w 2763527"/>
                <a:gd name="connsiteY4579" fmla="*/ 24557 h 3153687"/>
                <a:gd name="connsiteX4580" fmla="*/ 240439 w 2763527"/>
                <a:gd name="connsiteY4580" fmla="*/ 23312 h 3153687"/>
                <a:gd name="connsiteX4581" fmla="*/ 241270 w 2763527"/>
                <a:gd name="connsiteY4581" fmla="*/ 22827 h 3153687"/>
                <a:gd name="connsiteX4582" fmla="*/ 242377 w 2763527"/>
                <a:gd name="connsiteY4582" fmla="*/ 22551 h 3153687"/>
                <a:gd name="connsiteX4583" fmla="*/ 237048 w 2763527"/>
                <a:gd name="connsiteY4583" fmla="*/ 23242 h 3153687"/>
                <a:gd name="connsiteX4584" fmla="*/ 231788 w 2763527"/>
                <a:gd name="connsiteY4584" fmla="*/ 27047 h 3153687"/>
                <a:gd name="connsiteX4585" fmla="*/ 222652 w 2763527"/>
                <a:gd name="connsiteY4585" fmla="*/ 35624 h 3153687"/>
                <a:gd name="connsiteX4586" fmla="*/ 217115 w 2763527"/>
                <a:gd name="connsiteY4586" fmla="*/ 39083 h 3153687"/>
                <a:gd name="connsiteX4587" fmla="*/ 214139 w 2763527"/>
                <a:gd name="connsiteY4587" fmla="*/ 40605 h 3153687"/>
                <a:gd name="connsiteX4588" fmla="*/ 211163 w 2763527"/>
                <a:gd name="connsiteY4588" fmla="*/ 41712 h 3153687"/>
                <a:gd name="connsiteX4589" fmla="*/ 208118 w 2763527"/>
                <a:gd name="connsiteY4589" fmla="*/ 42265 h 3153687"/>
                <a:gd name="connsiteX4590" fmla="*/ 201889 w 2763527"/>
                <a:gd name="connsiteY4590" fmla="*/ 42473 h 3153687"/>
                <a:gd name="connsiteX4591" fmla="*/ 187562 w 2763527"/>
                <a:gd name="connsiteY4591" fmla="*/ 44548 h 3153687"/>
                <a:gd name="connsiteX4592" fmla="*/ 184932 w 2763527"/>
                <a:gd name="connsiteY4592" fmla="*/ 45655 h 3153687"/>
                <a:gd name="connsiteX4593" fmla="*/ 183478 w 2763527"/>
                <a:gd name="connsiteY4593" fmla="*/ 46070 h 3153687"/>
                <a:gd name="connsiteX4594" fmla="*/ 182302 w 2763527"/>
                <a:gd name="connsiteY4594" fmla="*/ 45793 h 3153687"/>
                <a:gd name="connsiteX4595" fmla="*/ 181471 w 2763527"/>
                <a:gd name="connsiteY4595" fmla="*/ 44686 h 3153687"/>
                <a:gd name="connsiteX4596" fmla="*/ 182094 w 2763527"/>
                <a:gd name="connsiteY4596" fmla="*/ 44133 h 3153687"/>
                <a:gd name="connsiteX4597" fmla="*/ 183202 w 2763527"/>
                <a:gd name="connsiteY4597" fmla="*/ 43718 h 3153687"/>
                <a:gd name="connsiteX4598" fmla="*/ 183686 w 2763527"/>
                <a:gd name="connsiteY4598" fmla="*/ 43164 h 3153687"/>
                <a:gd name="connsiteX4599" fmla="*/ 183063 w 2763527"/>
                <a:gd name="connsiteY4599" fmla="*/ 41712 h 3153687"/>
                <a:gd name="connsiteX4600" fmla="*/ 181817 w 2763527"/>
                <a:gd name="connsiteY4600" fmla="*/ 41366 h 3153687"/>
                <a:gd name="connsiteX4601" fmla="*/ 179880 w 2763527"/>
                <a:gd name="connsiteY4601" fmla="*/ 41919 h 3153687"/>
                <a:gd name="connsiteX4602" fmla="*/ 174204 w 2763527"/>
                <a:gd name="connsiteY4602" fmla="*/ 44686 h 3153687"/>
                <a:gd name="connsiteX4603" fmla="*/ 165830 w 2763527"/>
                <a:gd name="connsiteY4603" fmla="*/ 50082 h 3153687"/>
                <a:gd name="connsiteX4604" fmla="*/ 167975 w 2763527"/>
                <a:gd name="connsiteY4604" fmla="*/ 50289 h 3153687"/>
                <a:gd name="connsiteX4605" fmla="*/ 169429 w 2763527"/>
                <a:gd name="connsiteY4605" fmla="*/ 51258 h 3153687"/>
                <a:gd name="connsiteX4606" fmla="*/ 170744 w 2763527"/>
                <a:gd name="connsiteY4606" fmla="*/ 52572 h 3153687"/>
                <a:gd name="connsiteX4607" fmla="*/ 172543 w 2763527"/>
                <a:gd name="connsiteY4607" fmla="*/ 53748 h 3153687"/>
                <a:gd name="connsiteX4608" fmla="*/ 174273 w 2763527"/>
                <a:gd name="connsiteY4608" fmla="*/ 54163 h 3153687"/>
                <a:gd name="connsiteX4609" fmla="*/ 180226 w 2763527"/>
                <a:gd name="connsiteY4609" fmla="*/ 54163 h 3153687"/>
                <a:gd name="connsiteX4610" fmla="*/ 171367 w 2763527"/>
                <a:gd name="connsiteY4610" fmla="*/ 55200 h 3153687"/>
                <a:gd name="connsiteX4611" fmla="*/ 170536 w 2763527"/>
                <a:gd name="connsiteY4611" fmla="*/ 56791 h 3153687"/>
                <a:gd name="connsiteX4612" fmla="*/ 170259 w 2763527"/>
                <a:gd name="connsiteY4612" fmla="*/ 59143 h 3153687"/>
                <a:gd name="connsiteX4613" fmla="*/ 170259 w 2763527"/>
                <a:gd name="connsiteY4613" fmla="*/ 63501 h 3153687"/>
                <a:gd name="connsiteX4614" fmla="*/ 169636 w 2763527"/>
                <a:gd name="connsiteY4614" fmla="*/ 62118 h 3153687"/>
                <a:gd name="connsiteX4615" fmla="*/ 168529 w 2763527"/>
                <a:gd name="connsiteY4615" fmla="*/ 61426 h 3153687"/>
                <a:gd name="connsiteX4616" fmla="*/ 167145 w 2763527"/>
                <a:gd name="connsiteY4616" fmla="*/ 61219 h 3153687"/>
                <a:gd name="connsiteX4617" fmla="*/ 165553 w 2763527"/>
                <a:gd name="connsiteY4617" fmla="*/ 61426 h 3153687"/>
                <a:gd name="connsiteX4618" fmla="*/ 167075 w 2763527"/>
                <a:gd name="connsiteY4618" fmla="*/ 58175 h 3153687"/>
                <a:gd name="connsiteX4619" fmla="*/ 166937 w 2763527"/>
                <a:gd name="connsiteY4619" fmla="*/ 56930 h 3153687"/>
                <a:gd name="connsiteX4620" fmla="*/ 165345 w 2763527"/>
                <a:gd name="connsiteY4620" fmla="*/ 56100 h 3153687"/>
                <a:gd name="connsiteX4621" fmla="*/ 166107 w 2763527"/>
                <a:gd name="connsiteY4621" fmla="*/ 55270 h 3153687"/>
                <a:gd name="connsiteX4622" fmla="*/ 167491 w 2763527"/>
                <a:gd name="connsiteY4622" fmla="*/ 53333 h 3153687"/>
                <a:gd name="connsiteX4623" fmla="*/ 168321 w 2763527"/>
                <a:gd name="connsiteY4623" fmla="*/ 52503 h 3153687"/>
                <a:gd name="connsiteX4624" fmla="*/ 163130 w 2763527"/>
                <a:gd name="connsiteY4624" fmla="*/ 52088 h 3153687"/>
                <a:gd name="connsiteX4625" fmla="*/ 157663 w 2763527"/>
                <a:gd name="connsiteY4625" fmla="*/ 54924 h 3153687"/>
                <a:gd name="connsiteX4626" fmla="*/ 152403 w 2763527"/>
                <a:gd name="connsiteY4626" fmla="*/ 58936 h 3153687"/>
                <a:gd name="connsiteX4627" fmla="*/ 147766 w 2763527"/>
                <a:gd name="connsiteY4627" fmla="*/ 61910 h 3153687"/>
                <a:gd name="connsiteX4628" fmla="*/ 144582 w 2763527"/>
                <a:gd name="connsiteY4628" fmla="*/ 62948 h 3153687"/>
                <a:gd name="connsiteX4629" fmla="*/ 134685 w 2763527"/>
                <a:gd name="connsiteY4629" fmla="*/ 64954 h 3153687"/>
                <a:gd name="connsiteX4630" fmla="*/ 127141 w 2763527"/>
                <a:gd name="connsiteY4630" fmla="*/ 67583 h 3153687"/>
                <a:gd name="connsiteX4631" fmla="*/ 124511 w 2763527"/>
                <a:gd name="connsiteY4631" fmla="*/ 67998 h 3153687"/>
                <a:gd name="connsiteX4632" fmla="*/ 131017 w 2763527"/>
                <a:gd name="connsiteY4632" fmla="*/ 64262 h 3153687"/>
                <a:gd name="connsiteX4633" fmla="*/ 129355 w 2763527"/>
                <a:gd name="connsiteY4633" fmla="*/ 62118 h 3153687"/>
                <a:gd name="connsiteX4634" fmla="*/ 127694 w 2763527"/>
                <a:gd name="connsiteY4634" fmla="*/ 62325 h 3153687"/>
                <a:gd name="connsiteX4635" fmla="*/ 107277 w 2763527"/>
                <a:gd name="connsiteY4635" fmla="*/ 82801 h 3153687"/>
                <a:gd name="connsiteX4636" fmla="*/ 104924 w 2763527"/>
                <a:gd name="connsiteY4636" fmla="*/ 85775 h 3153687"/>
                <a:gd name="connsiteX4637" fmla="*/ 103194 w 2763527"/>
                <a:gd name="connsiteY4637" fmla="*/ 89096 h 3153687"/>
                <a:gd name="connsiteX4638" fmla="*/ 101948 w 2763527"/>
                <a:gd name="connsiteY4638" fmla="*/ 92139 h 3153687"/>
                <a:gd name="connsiteX4639" fmla="*/ 100633 w 2763527"/>
                <a:gd name="connsiteY4639" fmla="*/ 94284 h 3153687"/>
                <a:gd name="connsiteX4640" fmla="*/ 98764 w 2763527"/>
                <a:gd name="connsiteY4640" fmla="*/ 96220 h 3153687"/>
                <a:gd name="connsiteX4641" fmla="*/ 95788 w 2763527"/>
                <a:gd name="connsiteY4641" fmla="*/ 98503 h 3153687"/>
                <a:gd name="connsiteX4642" fmla="*/ 82776 w 2763527"/>
                <a:gd name="connsiteY4642" fmla="*/ 105005 h 3153687"/>
                <a:gd name="connsiteX4643" fmla="*/ 68311 w 2763527"/>
                <a:gd name="connsiteY4643" fmla="*/ 107842 h 3153687"/>
                <a:gd name="connsiteX4644" fmla="*/ 38689 w 2763527"/>
                <a:gd name="connsiteY4644" fmla="*/ 107842 h 3153687"/>
                <a:gd name="connsiteX4645" fmla="*/ 38897 w 2763527"/>
                <a:gd name="connsiteY4645" fmla="*/ 112545 h 3153687"/>
                <a:gd name="connsiteX4646" fmla="*/ 37236 w 2763527"/>
                <a:gd name="connsiteY4646" fmla="*/ 118148 h 3153687"/>
                <a:gd name="connsiteX4647" fmla="*/ 33983 w 2763527"/>
                <a:gd name="connsiteY4647" fmla="*/ 122437 h 3153687"/>
                <a:gd name="connsiteX4648" fmla="*/ 29622 w 2763527"/>
                <a:gd name="connsiteY4648" fmla="*/ 123336 h 3153687"/>
                <a:gd name="connsiteX4649" fmla="*/ 31768 w 2763527"/>
                <a:gd name="connsiteY4649" fmla="*/ 121745 h 3153687"/>
                <a:gd name="connsiteX4650" fmla="*/ 30453 w 2763527"/>
                <a:gd name="connsiteY4650" fmla="*/ 122091 h 3153687"/>
                <a:gd name="connsiteX4651" fmla="*/ 29138 w 2763527"/>
                <a:gd name="connsiteY4651" fmla="*/ 122575 h 3153687"/>
                <a:gd name="connsiteX4652" fmla="*/ 27892 w 2763527"/>
                <a:gd name="connsiteY4652" fmla="*/ 123129 h 3153687"/>
                <a:gd name="connsiteX4653" fmla="*/ 26715 w 2763527"/>
                <a:gd name="connsiteY4653" fmla="*/ 123821 h 3153687"/>
                <a:gd name="connsiteX4654" fmla="*/ 35713 w 2763527"/>
                <a:gd name="connsiteY4654" fmla="*/ 125688 h 3153687"/>
                <a:gd name="connsiteX4655" fmla="*/ 38620 w 2763527"/>
                <a:gd name="connsiteY4655" fmla="*/ 126657 h 3153687"/>
                <a:gd name="connsiteX4656" fmla="*/ 48102 w 2763527"/>
                <a:gd name="connsiteY4656" fmla="*/ 131291 h 3153687"/>
                <a:gd name="connsiteX4657" fmla="*/ 58691 w 2763527"/>
                <a:gd name="connsiteY4657" fmla="*/ 135372 h 3153687"/>
                <a:gd name="connsiteX4658" fmla="*/ 78831 w 2763527"/>
                <a:gd name="connsiteY4658" fmla="*/ 146924 h 3153687"/>
                <a:gd name="connsiteX4659" fmla="*/ 83122 w 2763527"/>
                <a:gd name="connsiteY4659" fmla="*/ 151006 h 3153687"/>
                <a:gd name="connsiteX4660" fmla="*/ 88590 w 2763527"/>
                <a:gd name="connsiteY4660" fmla="*/ 160759 h 3153687"/>
                <a:gd name="connsiteX4661" fmla="*/ 92328 w 2763527"/>
                <a:gd name="connsiteY4661" fmla="*/ 165117 h 3153687"/>
                <a:gd name="connsiteX4662" fmla="*/ 98072 w 2763527"/>
                <a:gd name="connsiteY4662" fmla="*/ 168230 h 3153687"/>
                <a:gd name="connsiteX4663" fmla="*/ 105132 w 2763527"/>
                <a:gd name="connsiteY4663" fmla="*/ 169752 h 3153687"/>
                <a:gd name="connsiteX4664" fmla="*/ 112122 w 2763527"/>
                <a:gd name="connsiteY4664" fmla="*/ 169337 h 3153687"/>
                <a:gd name="connsiteX4665" fmla="*/ 117659 w 2763527"/>
                <a:gd name="connsiteY4665" fmla="*/ 166777 h 3153687"/>
                <a:gd name="connsiteX4666" fmla="*/ 119112 w 2763527"/>
                <a:gd name="connsiteY4666" fmla="*/ 169198 h 3153687"/>
                <a:gd name="connsiteX4667" fmla="*/ 129563 w 2763527"/>
                <a:gd name="connsiteY4667" fmla="*/ 169752 h 3153687"/>
                <a:gd name="connsiteX4668" fmla="*/ 133993 w 2763527"/>
                <a:gd name="connsiteY4668" fmla="*/ 171412 h 3153687"/>
                <a:gd name="connsiteX4669" fmla="*/ 130878 w 2763527"/>
                <a:gd name="connsiteY4669" fmla="*/ 174456 h 3153687"/>
                <a:gd name="connsiteX4670" fmla="*/ 129286 w 2763527"/>
                <a:gd name="connsiteY4670" fmla="*/ 177499 h 3153687"/>
                <a:gd name="connsiteX4671" fmla="*/ 129425 w 2763527"/>
                <a:gd name="connsiteY4671" fmla="*/ 180612 h 3153687"/>
                <a:gd name="connsiteX4672" fmla="*/ 131570 w 2763527"/>
                <a:gd name="connsiteY4672" fmla="*/ 183725 h 3153687"/>
                <a:gd name="connsiteX4673" fmla="*/ 132816 w 2763527"/>
                <a:gd name="connsiteY4673" fmla="*/ 184901 h 3153687"/>
                <a:gd name="connsiteX4674" fmla="*/ 134269 w 2763527"/>
                <a:gd name="connsiteY4674" fmla="*/ 186077 h 3153687"/>
                <a:gd name="connsiteX4675" fmla="*/ 135861 w 2763527"/>
                <a:gd name="connsiteY4675" fmla="*/ 187114 h 3153687"/>
                <a:gd name="connsiteX4676" fmla="*/ 137384 w 2763527"/>
                <a:gd name="connsiteY4676" fmla="*/ 187668 h 3153687"/>
                <a:gd name="connsiteX4677" fmla="*/ 139529 w 2763527"/>
                <a:gd name="connsiteY4677" fmla="*/ 187529 h 3153687"/>
                <a:gd name="connsiteX4678" fmla="*/ 141467 w 2763527"/>
                <a:gd name="connsiteY4678" fmla="*/ 186561 h 3153687"/>
                <a:gd name="connsiteX4679" fmla="*/ 143336 w 2763527"/>
                <a:gd name="connsiteY4679" fmla="*/ 185316 h 3153687"/>
                <a:gd name="connsiteX4680" fmla="*/ 145412 w 2763527"/>
                <a:gd name="connsiteY4680" fmla="*/ 184278 h 3153687"/>
                <a:gd name="connsiteX4681" fmla="*/ 147073 w 2763527"/>
                <a:gd name="connsiteY4681" fmla="*/ 183863 h 3153687"/>
                <a:gd name="connsiteX4682" fmla="*/ 148458 w 2763527"/>
                <a:gd name="connsiteY4682" fmla="*/ 183725 h 3153687"/>
                <a:gd name="connsiteX4683" fmla="*/ 149773 w 2763527"/>
                <a:gd name="connsiteY4683" fmla="*/ 183932 h 3153687"/>
                <a:gd name="connsiteX4684" fmla="*/ 151295 w 2763527"/>
                <a:gd name="connsiteY4684" fmla="*/ 184278 h 3153687"/>
                <a:gd name="connsiteX4685" fmla="*/ 152126 w 2763527"/>
                <a:gd name="connsiteY4685" fmla="*/ 184624 h 3153687"/>
                <a:gd name="connsiteX4686" fmla="*/ 153718 w 2763527"/>
                <a:gd name="connsiteY4686" fmla="*/ 185662 h 3153687"/>
                <a:gd name="connsiteX4687" fmla="*/ 154548 w 2763527"/>
                <a:gd name="connsiteY4687" fmla="*/ 186007 h 3153687"/>
                <a:gd name="connsiteX4688" fmla="*/ 155863 w 2763527"/>
                <a:gd name="connsiteY4688" fmla="*/ 186007 h 3153687"/>
                <a:gd name="connsiteX4689" fmla="*/ 158632 w 2763527"/>
                <a:gd name="connsiteY4689" fmla="*/ 185592 h 3153687"/>
                <a:gd name="connsiteX4690" fmla="*/ 159878 w 2763527"/>
                <a:gd name="connsiteY4690" fmla="*/ 185800 h 3153687"/>
                <a:gd name="connsiteX4691" fmla="*/ 161331 w 2763527"/>
                <a:gd name="connsiteY4691" fmla="*/ 186768 h 3153687"/>
                <a:gd name="connsiteX4692" fmla="*/ 162438 w 2763527"/>
                <a:gd name="connsiteY4692" fmla="*/ 188221 h 3153687"/>
                <a:gd name="connsiteX4693" fmla="*/ 162992 w 2763527"/>
                <a:gd name="connsiteY4693" fmla="*/ 189881 h 3153687"/>
                <a:gd name="connsiteX4694" fmla="*/ 162854 w 2763527"/>
                <a:gd name="connsiteY4694" fmla="*/ 191749 h 3153687"/>
                <a:gd name="connsiteX4695" fmla="*/ 161677 w 2763527"/>
                <a:gd name="connsiteY4695" fmla="*/ 193478 h 3153687"/>
                <a:gd name="connsiteX4696" fmla="*/ 159670 w 2763527"/>
                <a:gd name="connsiteY4696" fmla="*/ 194585 h 3153687"/>
                <a:gd name="connsiteX4697" fmla="*/ 157178 w 2763527"/>
                <a:gd name="connsiteY4697" fmla="*/ 195208 h 3153687"/>
                <a:gd name="connsiteX4698" fmla="*/ 154548 w 2763527"/>
                <a:gd name="connsiteY4698" fmla="*/ 195415 h 3153687"/>
                <a:gd name="connsiteX4699" fmla="*/ 150811 w 2763527"/>
                <a:gd name="connsiteY4699" fmla="*/ 194585 h 3153687"/>
                <a:gd name="connsiteX4700" fmla="*/ 144236 w 2763527"/>
                <a:gd name="connsiteY4700" fmla="*/ 191126 h 3153687"/>
                <a:gd name="connsiteX4701" fmla="*/ 140291 w 2763527"/>
                <a:gd name="connsiteY4701" fmla="*/ 190504 h 3153687"/>
                <a:gd name="connsiteX4702" fmla="*/ 138422 w 2763527"/>
                <a:gd name="connsiteY4702" fmla="*/ 190780 h 3153687"/>
                <a:gd name="connsiteX4703" fmla="*/ 136761 w 2763527"/>
                <a:gd name="connsiteY4703" fmla="*/ 191195 h 3153687"/>
                <a:gd name="connsiteX4704" fmla="*/ 135100 w 2763527"/>
                <a:gd name="connsiteY4704" fmla="*/ 191472 h 3153687"/>
                <a:gd name="connsiteX4705" fmla="*/ 133370 w 2763527"/>
                <a:gd name="connsiteY4705" fmla="*/ 191334 h 3153687"/>
                <a:gd name="connsiteX4706" fmla="*/ 131086 w 2763527"/>
                <a:gd name="connsiteY4706" fmla="*/ 190365 h 3153687"/>
                <a:gd name="connsiteX4707" fmla="*/ 128663 w 2763527"/>
                <a:gd name="connsiteY4707" fmla="*/ 188636 h 3153687"/>
                <a:gd name="connsiteX4708" fmla="*/ 126587 w 2763527"/>
                <a:gd name="connsiteY4708" fmla="*/ 186492 h 3153687"/>
                <a:gd name="connsiteX4709" fmla="*/ 125341 w 2763527"/>
                <a:gd name="connsiteY4709" fmla="*/ 184278 h 3153687"/>
                <a:gd name="connsiteX4710" fmla="*/ 125203 w 2763527"/>
                <a:gd name="connsiteY4710" fmla="*/ 183379 h 3153687"/>
                <a:gd name="connsiteX4711" fmla="*/ 125410 w 2763527"/>
                <a:gd name="connsiteY4711" fmla="*/ 181373 h 3153687"/>
                <a:gd name="connsiteX4712" fmla="*/ 125272 w 2763527"/>
                <a:gd name="connsiteY4712" fmla="*/ 180543 h 3153687"/>
                <a:gd name="connsiteX4713" fmla="*/ 124788 w 2763527"/>
                <a:gd name="connsiteY4713" fmla="*/ 179713 h 3153687"/>
                <a:gd name="connsiteX4714" fmla="*/ 124234 w 2763527"/>
                <a:gd name="connsiteY4714" fmla="*/ 179367 h 3153687"/>
                <a:gd name="connsiteX4715" fmla="*/ 123680 w 2763527"/>
                <a:gd name="connsiteY4715" fmla="*/ 179021 h 3153687"/>
                <a:gd name="connsiteX4716" fmla="*/ 123126 w 2763527"/>
                <a:gd name="connsiteY4716" fmla="*/ 178329 h 3153687"/>
                <a:gd name="connsiteX4717" fmla="*/ 121881 w 2763527"/>
                <a:gd name="connsiteY4717" fmla="*/ 176116 h 3153687"/>
                <a:gd name="connsiteX4718" fmla="*/ 120635 w 2763527"/>
                <a:gd name="connsiteY4718" fmla="*/ 174248 h 3153687"/>
                <a:gd name="connsiteX4719" fmla="*/ 119043 w 2763527"/>
                <a:gd name="connsiteY4719" fmla="*/ 173141 h 3153687"/>
                <a:gd name="connsiteX4720" fmla="*/ 116551 w 2763527"/>
                <a:gd name="connsiteY4720" fmla="*/ 173141 h 3153687"/>
                <a:gd name="connsiteX4721" fmla="*/ 114544 w 2763527"/>
                <a:gd name="connsiteY4721" fmla="*/ 173902 h 3153687"/>
                <a:gd name="connsiteX4722" fmla="*/ 113645 w 2763527"/>
                <a:gd name="connsiteY4722" fmla="*/ 175009 h 3153687"/>
                <a:gd name="connsiteX4723" fmla="*/ 113783 w 2763527"/>
                <a:gd name="connsiteY4723" fmla="*/ 176531 h 3153687"/>
                <a:gd name="connsiteX4724" fmla="*/ 114821 w 2763527"/>
                <a:gd name="connsiteY4724" fmla="*/ 178468 h 3153687"/>
                <a:gd name="connsiteX4725" fmla="*/ 116275 w 2763527"/>
                <a:gd name="connsiteY4725" fmla="*/ 180059 h 3153687"/>
                <a:gd name="connsiteX4726" fmla="*/ 117728 w 2763527"/>
                <a:gd name="connsiteY4726" fmla="*/ 180750 h 3153687"/>
                <a:gd name="connsiteX4727" fmla="*/ 119320 w 2763527"/>
                <a:gd name="connsiteY4727" fmla="*/ 181165 h 3153687"/>
                <a:gd name="connsiteX4728" fmla="*/ 121258 w 2763527"/>
                <a:gd name="connsiteY4728" fmla="*/ 182134 h 3153687"/>
                <a:gd name="connsiteX4729" fmla="*/ 123126 w 2763527"/>
                <a:gd name="connsiteY4729" fmla="*/ 183656 h 3153687"/>
                <a:gd name="connsiteX4730" fmla="*/ 125064 w 2763527"/>
                <a:gd name="connsiteY4730" fmla="*/ 185800 h 3153687"/>
                <a:gd name="connsiteX4731" fmla="*/ 126795 w 2763527"/>
                <a:gd name="connsiteY4731" fmla="*/ 188152 h 3153687"/>
                <a:gd name="connsiteX4732" fmla="*/ 127971 w 2763527"/>
                <a:gd name="connsiteY4732" fmla="*/ 190227 h 3153687"/>
                <a:gd name="connsiteX4733" fmla="*/ 128525 w 2763527"/>
                <a:gd name="connsiteY4733" fmla="*/ 192441 h 3153687"/>
                <a:gd name="connsiteX4734" fmla="*/ 128525 w 2763527"/>
                <a:gd name="connsiteY4734" fmla="*/ 193824 h 3153687"/>
                <a:gd name="connsiteX4735" fmla="*/ 129148 w 2763527"/>
                <a:gd name="connsiteY4735" fmla="*/ 194654 h 3153687"/>
                <a:gd name="connsiteX4736" fmla="*/ 131570 w 2763527"/>
                <a:gd name="connsiteY4736" fmla="*/ 195069 h 3153687"/>
                <a:gd name="connsiteX4737" fmla="*/ 134339 w 2763527"/>
                <a:gd name="connsiteY4737" fmla="*/ 195069 h 3153687"/>
                <a:gd name="connsiteX4738" fmla="*/ 136761 w 2763527"/>
                <a:gd name="connsiteY4738" fmla="*/ 194931 h 3153687"/>
                <a:gd name="connsiteX4739" fmla="*/ 139183 w 2763527"/>
                <a:gd name="connsiteY4739" fmla="*/ 195138 h 3153687"/>
                <a:gd name="connsiteX4740" fmla="*/ 142090 w 2763527"/>
                <a:gd name="connsiteY4740" fmla="*/ 196383 h 3153687"/>
                <a:gd name="connsiteX4741" fmla="*/ 143959 w 2763527"/>
                <a:gd name="connsiteY4741" fmla="*/ 197629 h 3153687"/>
                <a:gd name="connsiteX4742" fmla="*/ 145066 w 2763527"/>
                <a:gd name="connsiteY4742" fmla="*/ 198943 h 3153687"/>
                <a:gd name="connsiteX4743" fmla="*/ 145689 w 2763527"/>
                <a:gd name="connsiteY4743" fmla="*/ 200603 h 3153687"/>
                <a:gd name="connsiteX4744" fmla="*/ 146035 w 2763527"/>
                <a:gd name="connsiteY4744" fmla="*/ 203093 h 3153687"/>
                <a:gd name="connsiteX4745" fmla="*/ 144789 w 2763527"/>
                <a:gd name="connsiteY4745" fmla="*/ 201987 h 3153687"/>
                <a:gd name="connsiteX4746" fmla="*/ 142436 w 2763527"/>
                <a:gd name="connsiteY4746" fmla="*/ 200811 h 3153687"/>
                <a:gd name="connsiteX4747" fmla="*/ 139876 w 2763527"/>
                <a:gd name="connsiteY4747" fmla="*/ 199911 h 3153687"/>
                <a:gd name="connsiteX4748" fmla="*/ 137868 w 2763527"/>
                <a:gd name="connsiteY4748" fmla="*/ 199566 h 3153687"/>
                <a:gd name="connsiteX4749" fmla="*/ 135308 w 2763527"/>
                <a:gd name="connsiteY4749" fmla="*/ 200672 h 3153687"/>
                <a:gd name="connsiteX4750" fmla="*/ 133716 w 2763527"/>
                <a:gd name="connsiteY4750" fmla="*/ 203093 h 3153687"/>
                <a:gd name="connsiteX4751" fmla="*/ 132332 w 2763527"/>
                <a:gd name="connsiteY4751" fmla="*/ 205929 h 3153687"/>
                <a:gd name="connsiteX4752" fmla="*/ 130463 w 2763527"/>
                <a:gd name="connsiteY4752" fmla="*/ 208420 h 3153687"/>
                <a:gd name="connsiteX4753" fmla="*/ 128248 w 2763527"/>
                <a:gd name="connsiteY4753" fmla="*/ 209596 h 3153687"/>
                <a:gd name="connsiteX4754" fmla="*/ 126033 w 2763527"/>
                <a:gd name="connsiteY4754" fmla="*/ 209596 h 3153687"/>
                <a:gd name="connsiteX4755" fmla="*/ 120981 w 2763527"/>
                <a:gd name="connsiteY4755" fmla="*/ 208835 h 3153687"/>
                <a:gd name="connsiteX4756" fmla="*/ 119251 w 2763527"/>
                <a:gd name="connsiteY4756" fmla="*/ 208973 h 3153687"/>
                <a:gd name="connsiteX4757" fmla="*/ 115652 w 2763527"/>
                <a:gd name="connsiteY4757" fmla="*/ 209665 h 3153687"/>
                <a:gd name="connsiteX4758" fmla="*/ 113921 w 2763527"/>
                <a:gd name="connsiteY4758" fmla="*/ 209665 h 3153687"/>
                <a:gd name="connsiteX4759" fmla="*/ 112468 w 2763527"/>
                <a:gd name="connsiteY4759" fmla="*/ 209388 h 3153687"/>
                <a:gd name="connsiteX4760" fmla="*/ 109907 w 2763527"/>
                <a:gd name="connsiteY4760" fmla="*/ 208281 h 3153687"/>
                <a:gd name="connsiteX4761" fmla="*/ 108592 w 2763527"/>
                <a:gd name="connsiteY4761" fmla="*/ 207936 h 3153687"/>
                <a:gd name="connsiteX4762" fmla="*/ 102848 w 2763527"/>
                <a:gd name="connsiteY4762" fmla="*/ 207936 h 3153687"/>
                <a:gd name="connsiteX4763" fmla="*/ 97172 w 2763527"/>
                <a:gd name="connsiteY4763" fmla="*/ 208420 h 3153687"/>
                <a:gd name="connsiteX4764" fmla="*/ 91705 w 2763527"/>
                <a:gd name="connsiteY4764" fmla="*/ 207866 h 3153687"/>
                <a:gd name="connsiteX4765" fmla="*/ 86791 w 2763527"/>
                <a:gd name="connsiteY4765" fmla="*/ 204546 h 3153687"/>
                <a:gd name="connsiteX4766" fmla="*/ 84922 w 2763527"/>
                <a:gd name="connsiteY4766" fmla="*/ 202471 h 3153687"/>
                <a:gd name="connsiteX4767" fmla="*/ 84922 w 2763527"/>
                <a:gd name="connsiteY4767" fmla="*/ 200741 h 3153687"/>
                <a:gd name="connsiteX4768" fmla="*/ 85268 w 2763527"/>
                <a:gd name="connsiteY4768" fmla="*/ 200257 h 3153687"/>
                <a:gd name="connsiteX4769" fmla="*/ 86514 w 2763527"/>
                <a:gd name="connsiteY4769" fmla="*/ 199496 h 3153687"/>
                <a:gd name="connsiteX4770" fmla="*/ 86860 w 2763527"/>
                <a:gd name="connsiteY4770" fmla="*/ 199081 h 3153687"/>
                <a:gd name="connsiteX4771" fmla="*/ 86860 w 2763527"/>
                <a:gd name="connsiteY4771" fmla="*/ 198320 h 3153687"/>
                <a:gd name="connsiteX4772" fmla="*/ 86583 w 2763527"/>
                <a:gd name="connsiteY4772" fmla="*/ 196591 h 3153687"/>
                <a:gd name="connsiteX4773" fmla="*/ 86721 w 2763527"/>
                <a:gd name="connsiteY4773" fmla="*/ 195830 h 3153687"/>
                <a:gd name="connsiteX4774" fmla="*/ 88798 w 2763527"/>
                <a:gd name="connsiteY4774" fmla="*/ 191057 h 3153687"/>
                <a:gd name="connsiteX4775" fmla="*/ 88798 w 2763527"/>
                <a:gd name="connsiteY4775" fmla="*/ 188844 h 3153687"/>
                <a:gd name="connsiteX4776" fmla="*/ 86860 w 2763527"/>
                <a:gd name="connsiteY4776" fmla="*/ 187322 h 3153687"/>
                <a:gd name="connsiteX4777" fmla="*/ 88175 w 2763527"/>
                <a:gd name="connsiteY4777" fmla="*/ 187114 h 3153687"/>
                <a:gd name="connsiteX4778" fmla="*/ 89490 w 2763527"/>
                <a:gd name="connsiteY4778" fmla="*/ 187114 h 3153687"/>
                <a:gd name="connsiteX4779" fmla="*/ 90805 w 2763527"/>
                <a:gd name="connsiteY4779" fmla="*/ 187114 h 3153687"/>
                <a:gd name="connsiteX4780" fmla="*/ 92120 w 2763527"/>
                <a:gd name="connsiteY4780" fmla="*/ 187322 h 3153687"/>
                <a:gd name="connsiteX4781" fmla="*/ 85891 w 2763527"/>
                <a:gd name="connsiteY4781" fmla="*/ 184693 h 3153687"/>
                <a:gd name="connsiteX4782" fmla="*/ 77793 w 2763527"/>
                <a:gd name="connsiteY4782" fmla="*/ 186215 h 3153687"/>
                <a:gd name="connsiteX4783" fmla="*/ 63328 w 2763527"/>
                <a:gd name="connsiteY4783" fmla="*/ 192371 h 3153687"/>
                <a:gd name="connsiteX4784" fmla="*/ 54192 w 2763527"/>
                <a:gd name="connsiteY4784" fmla="*/ 194516 h 3153687"/>
                <a:gd name="connsiteX4785" fmla="*/ 51147 w 2763527"/>
                <a:gd name="connsiteY4785" fmla="*/ 195899 h 3153687"/>
                <a:gd name="connsiteX4786" fmla="*/ 47894 w 2763527"/>
                <a:gd name="connsiteY4786" fmla="*/ 198320 h 3153687"/>
                <a:gd name="connsiteX4787" fmla="*/ 47202 w 2763527"/>
                <a:gd name="connsiteY4787" fmla="*/ 200257 h 3153687"/>
                <a:gd name="connsiteX4788" fmla="*/ 48794 w 2763527"/>
                <a:gd name="connsiteY4788" fmla="*/ 202125 h 3153687"/>
                <a:gd name="connsiteX4789" fmla="*/ 52254 w 2763527"/>
                <a:gd name="connsiteY4789" fmla="*/ 204338 h 3153687"/>
                <a:gd name="connsiteX4790" fmla="*/ 50040 w 2763527"/>
                <a:gd name="connsiteY4790" fmla="*/ 206483 h 3153687"/>
                <a:gd name="connsiteX4791" fmla="*/ 47133 w 2763527"/>
                <a:gd name="connsiteY4791" fmla="*/ 206898 h 3153687"/>
                <a:gd name="connsiteX4792" fmla="*/ 44018 w 2763527"/>
                <a:gd name="connsiteY4792" fmla="*/ 206414 h 3153687"/>
                <a:gd name="connsiteX4793" fmla="*/ 38135 w 2763527"/>
                <a:gd name="connsiteY4793" fmla="*/ 204892 h 3153687"/>
                <a:gd name="connsiteX4794" fmla="*/ 36820 w 2763527"/>
                <a:gd name="connsiteY4794" fmla="*/ 204892 h 3153687"/>
                <a:gd name="connsiteX4795" fmla="*/ 34813 w 2763527"/>
                <a:gd name="connsiteY4795" fmla="*/ 205445 h 3153687"/>
                <a:gd name="connsiteX4796" fmla="*/ 33152 w 2763527"/>
                <a:gd name="connsiteY4796" fmla="*/ 206206 h 3153687"/>
                <a:gd name="connsiteX4797" fmla="*/ 28999 w 2763527"/>
                <a:gd name="connsiteY4797" fmla="*/ 208696 h 3153687"/>
                <a:gd name="connsiteX4798" fmla="*/ 27546 w 2763527"/>
                <a:gd name="connsiteY4798" fmla="*/ 209803 h 3153687"/>
                <a:gd name="connsiteX4799" fmla="*/ 26439 w 2763527"/>
                <a:gd name="connsiteY4799" fmla="*/ 211117 h 3153687"/>
                <a:gd name="connsiteX4800" fmla="*/ 24501 w 2763527"/>
                <a:gd name="connsiteY4800" fmla="*/ 214092 h 3153687"/>
                <a:gd name="connsiteX4801" fmla="*/ 23393 w 2763527"/>
                <a:gd name="connsiteY4801" fmla="*/ 215406 h 3153687"/>
                <a:gd name="connsiteX4802" fmla="*/ 21801 w 2763527"/>
                <a:gd name="connsiteY4802" fmla="*/ 216720 h 3153687"/>
                <a:gd name="connsiteX4803" fmla="*/ 20486 w 2763527"/>
                <a:gd name="connsiteY4803" fmla="*/ 217343 h 3153687"/>
                <a:gd name="connsiteX4804" fmla="*/ 17303 w 2763527"/>
                <a:gd name="connsiteY4804" fmla="*/ 218312 h 3153687"/>
                <a:gd name="connsiteX4805" fmla="*/ 14950 w 2763527"/>
                <a:gd name="connsiteY4805" fmla="*/ 219280 h 3153687"/>
                <a:gd name="connsiteX4806" fmla="*/ 13704 w 2763527"/>
                <a:gd name="connsiteY4806" fmla="*/ 219972 h 3153687"/>
                <a:gd name="connsiteX4807" fmla="*/ 10589 w 2763527"/>
                <a:gd name="connsiteY4807" fmla="*/ 222877 h 3153687"/>
                <a:gd name="connsiteX4808" fmla="*/ 8928 w 2763527"/>
                <a:gd name="connsiteY4808" fmla="*/ 224053 h 3153687"/>
                <a:gd name="connsiteX4809" fmla="*/ 3253 w 2763527"/>
                <a:gd name="connsiteY4809" fmla="*/ 226820 h 3153687"/>
                <a:gd name="connsiteX4810" fmla="*/ 3253 w 2763527"/>
                <a:gd name="connsiteY4810" fmla="*/ 226059 h 3153687"/>
                <a:gd name="connsiteX4811" fmla="*/ 2907 w 2763527"/>
                <a:gd name="connsiteY4811" fmla="*/ 224537 h 3153687"/>
                <a:gd name="connsiteX4812" fmla="*/ 2907 w 2763527"/>
                <a:gd name="connsiteY4812" fmla="*/ 223776 h 3153687"/>
                <a:gd name="connsiteX4813" fmla="*/ 0 w 2763527"/>
                <a:gd name="connsiteY4813" fmla="*/ 228549 h 3153687"/>
                <a:gd name="connsiteX4814" fmla="*/ 3599 w 2763527"/>
                <a:gd name="connsiteY4814" fmla="*/ 232907 h 3153687"/>
                <a:gd name="connsiteX4815" fmla="*/ 9966 w 2763527"/>
                <a:gd name="connsiteY4815" fmla="*/ 236366 h 3153687"/>
                <a:gd name="connsiteX4816" fmla="*/ 15365 w 2763527"/>
                <a:gd name="connsiteY4816" fmla="*/ 238510 h 3153687"/>
                <a:gd name="connsiteX4817" fmla="*/ 22563 w 2763527"/>
                <a:gd name="connsiteY4817" fmla="*/ 240239 h 3153687"/>
                <a:gd name="connsiteX4818" fmla="*/ 35574 w 2763527"/>
                <a:gd name="connsiteY4818" fmla="*/ 242107 h 3153687"/>
                <a:gd name="connsiteX4819" fmla="*/ 38412 w 2763527"/>
                <a:gd name="connsiteY4819" fmla="*/ 243076 h 3153687"/>
                <a:gd name="connsiteX4820" fmla="*/ 40488 w 2763527"/>
                <a:gd name="connsiteY4820" fmla="*/ 245082 h 3153687"/>
                <a:gd name="connsiteX4821" fmla="*/ 39243 w 2763527"/>
                <a:gd name="connsiteY4821" fmla="*/ 244736 h 3153687"/>
                <a:gd name="connsiteX4822" fmla="*/ 37928 w 2763527"/>
                <a:gd name="connsiteY4822" fmla="*/ 244597 h 3153687"/>
                <a:gd name="connsiteX4823" fmla="*/ 36613 w 2763527"/>
                <a:gd name="connsiteY4823" fmla="*/ 244736 h 3153687"/>
                <a:gd name="connsiteX4824" fmla="*/ 35367 w 2763527"/>
                <a:gd name="connsiteY4824" fmla="*/ 245082 h 3153687"/>
                <a:gd name="connsiteX4825" fmla="*/ 33983 w 2763527"/>
                <a:gd name="connsiteY4825" fmla="*/ 246050 h 3153687"/>
                <a:gd name="connsiteX4826" fmla="*/ 33498 w 2763527"/>
                <a:gd name="connsiteY4826" fmla="*/ 247088 h 3153687"/>
                <a:gd name="connsiteX4827" fmla="*/ 33083 w 2763527"/>
                <a:gd name="connsiteY4827" fmla="*/ 248195 h 3153687"/>
                <a:gd name="connsiteX4828" fmla="*/ 32045 w 2763527"/>
                <a:gd name="connsiteY4828" fmla="*/ 249301 h 3153687"/>
                <a:gd name="connsiteX4829" fmla="*/ 30107 w 2763527"/>
                <a:gd name="connsiteY4829" fmla="*/ 250062 h 3153687"/>
                <a:gd name="connsiteX4830" fmla="*/ 27823 w 2763527"/>
                <a:gd name="connsiteY4830" fmla="*/ 250270 h 3153687"/>
                <a:gd name="connsiteX4831" fmla="*/ 25539 w 2763527"/>
                <a:gd name="connsiteY4831" fmla="*/ 249993 h 3153687"/>
                <a:gd name="connsiteX4832" fmla="*/ 23601 w 2763527"/>
                <a:gd name="connsiteY4832" fmla="*/ 249440 h 3153687"/>
                <a:gd name="connsiteX4833" fmla="*/ 25816 w 2763527"/>
                <a:gd name="connsiteY4833" fmla="*/ 251791 h 3153687"/>
                <a:gd name="connsiteX4834" fmla="*/ 30799 w 2763527"/>
                <a:gd name="connsiteY4834" fmla="*/ 256149 h 3153687"/>
                <a:gd name="connsiteX4835" fmla="*/ 32875 w 2763527"/>
                <a:gd name="connsiteY4835" fmla="*/ 258363 h 3153687"/>
                <a:gd name="connsiteX4836" fmla="*/ 33983 w 2763527"/>
                <a:gd name="connsiteY4836" fmla="*/ 260715 h 3153687"/>
                <a:gd name="connsiteX4837" fmla="*/ 33706 w 2763527"/>
                <a:gd name="connsiteY4837" fmla="*/ 262721 h 3153687"/>
                <a:gd name="connsiteX4838" fmla="*/ 33152 w 2763527"/>
                <a:gd name="connsiteY4838" fmla="*/ 264865 h 3153687"/>
                <a:gd name="connsiteX4839" fmla="*/ 33429 w 2763527"/>
                <a:gd name="connsiteY4839" fmla="*/ 267494 h 3153687"/>
                <a:gd name="connsiteX4840" fmla="*/ 37582 w 2763527"/>
                <a:gd name="connsiteY4840" fmla="*/ 271852 h 3153687"/>
                <a:gd name="connsiteX4841" fmla="*/ 44849 w 2763527"/>
                <a:gd name="connsiteY4841" fmla="*/ 274273 h 3153687"/>
                <a:gd name="connsiteX4842" fmla="*/ 59175 w 2763527"/>
                <a:gd name="connsiteY4842" fmla="*/ 276625 h 3153687"/>
                <a:gd name="connsiteX4843" fmla="*/ 64089 w 2763527"/>
                <a:gd name="connsiteY4843" fmla="*/ 276901 h 3153687"/>
                <a:gd name="connsiteX4844" fmla="*/ 68450 w 2763527"/>
                <a:gd name="connsiteY4844" fmla="*/ 275795 h 3153687"/>
                <a:gd name="connsiteX4845" fmla="*/ 72810 w 2763527"/>
                <a:gd name="connsiteY4845" fmla="*/ 274135 h 3153687"/>
                <a:gd name="connsiteX4846" fmla="*/ 77724 w 2763527"/>
                <a:gd name="connsiteY4846" fmla="*/ 272682 h 3153687"/>
                <a:gd name="connsiteX4847" fmla="*/ 84437 w 2763527"/>
                <a:gd name="connsiteY4847" fmla="*/ 272059 h 3153687"/>
                <a:gd name="connsiteX4848" fmla="*/ 90805 w 2763527"/>
                <a:gd name="connsiteY4848" fmla="*/ 272820 h 3153687"/>
                <a:gd name="connsiteX4849" fmla="*/ 96757 w 2763527"/>
                <a:gd name="connsiteY4849" fmla="*/ 275034 h 3153687"/>
                <a:gd name="connsiteX4850" fmla="*/ 102294 w 2763527"/>
                <a:gd name="connsiteY4850" fmla="*/ 278769 h 3153687"/>
                <a:gd name="connsiteX4851" fmla="*/ 103332 w 2763527"/>
                <a:gd name="connsiteY4851" fmla="*/ 276971 h 3153687"/>
                <a:gd name="connsiteX4852" fmla="*/ 104232 w 2763527"/>
                <a:gd name="connsiteY4852" fmla="*/ 275034 h 3153687"/>
                <a:gd name="connsiteX4853" fmla="*/ 101256 w 2763527"/>
                <a:gd name="connsiteY4853" fmla="*/ 274065 h 3153687"/>
                <a:gd name="connsiteX4854" fmla="*/ 99664 w 2763527"/>
                <a:gd name="connsiteY4854" fmla="*/ 272336 h 3153687"/>
                <a:gd name="connsiteX4855" fmla="*/ 100079 w 2763527"/>
                <a:gd name="connsiteY4855" fmla="*/ 271022 h 3153687"/>
                <a:gd name="connsiteX4856" fmla="*/ 103055 w 2763527"/>
                <a:gd name="connsiteY4856" fmla="*/ 271367 h 3153687"/>
                <a:gd name="connsiteX4857" fmla="*/ 105547 w 2763527"/>
                <a:gd name="connsiteY4857" fmla="*/ 273374 h 3153687"/>
                <a:gd name="connsiteX4858" fmla="*/ 109284 w 2763527"/>
                <a:gd name="connsiteY4858" fmla="*/ 279323 h 3153687"/>
                <a:gd name="connsiteX4859" fmla="*/ 110738 w 2763527"/>
                <a:gd name="connsiteY4859" fmla="*/ 280498 h 3153687"/>
                <a:gd name="connsiteX4860" fmla="*/ 112606 w 2763527"/>
                <a:gd name="connsiteY4860" fmla="*/ 279115 h 3153687"/>
                <a:gd name="connsiteX4861" fmla="*/ 119597 w 2763527"/>
                <a:gd name="connsiteY4861" fmla="*/ 270952 h 3153687"/>
                <a:gd name="connsiteX4862" fmla="*/ 121742 w 2763527"/>
                <a:gd name="connsiteY4862" fmla="*/ 269431 h 3153687"/>
                <a:gd name="connsiteX4863" fmla="*/ 124026 w 2763527"/>
                <a:gd name="connsiteY4863" fmla="*/ 268116 h 3153687"/>
                <a:gd name="connsiteX4864" fmla="*/ 129148 w 2763527"/>
                <a:gd name="connsiteY4864" fmla="*/ 264727 h 3153687"/>
                <a:gd name="connsiteX4865" fmla="*/ 130394 w 2763527"/>
                <a:gd name="connsiteY4865" fmla="*/ 264035 h 3153687"/>
                <a:gd name="connsiteX4866" fmla="*/ 131570 w 2763527"/>
                <a:gd name="connsiteY4866" fmla="*/ 263897 h 3153687"/>
                <a:gd name="connsiteX4867" fmla="*/ 133993 w 2763527"/>
                <a:gd name="connsiteY4867" fmla="*/ 264243 h 3153687"/>
                <a:gd name="connsiteX4868" fmla="*/ 135377 w 2763527"/>
                <a:gd name="connsiteY4868" fmla="*/ 264243 h 3153687"/>
                <a:gd name="connsiteX4869" fmla="*/ 137176 w 2763527"/>
                <a:gd name="connsiteY4869" fmla="*/ 263551 h 3153687"/>
                <a:gd name="connsiteX4870" fmla="*/ 138491 w 2763527"/>
                <a:gd name="connsiteY4870" fmla="*/ 262513 h 3153687"/>
                <a:gd name="connsiteX4871" fmla="*/ 139737 w 2763527"/>
                <a:gd name="connsiteY4871" fmla="*/ 261337 h 3153687"/>
                <a:gd name="connsiteX4872" fmla="*/ 141398 w 2763527"/>
                <a:gd name="connsiteY4872" fmla="*/ 260300 h 3153687"/>
                <a:gd name="connsiteX4873" fmla="*/ 143751 w 2763527"/>
                <a:gd name="connsiteY4873" fmla="*/ 259677 h 3153687"/>
                <a:gd name="connsiteX4874" fmla="*/ 145828 w 2763527"/>
                <a:gd name="connsiteY4874" fmla="*/ 260092 h 3153687"/>
                <a:gd name="connsiteX4875" fmla="*/ 147627 w 2763527"/>
                <a:gd name="connsiteY4875" fmla="*/ 261614 h 3153687"/>
                <a:gd name="connsiteX4876" fmla="*/ 149150 w 2763527"/>
                <a:gd name="connsiteY4876" fmla="*/ 264174 h 3153687"/>
                <a:gd name="connsiteX4877" fmla="*/ 149773 w 2763527"/>
                <a:gd name="connsiteY4877" fmla="*/ 270745 h 3153687"/>
                <a:gd name="connsiteX4878" fmla="*/ 145343 w 2763527"/>
                <a:gd name="connsiteY4878" fmla="*/ 273581 h 3153687"/>
                <a:gd name="connsiteX4879" fmla="*/ 139668 w 2763527"/>
                <a:gd name="connsiteY4879" fmla="*/ 275241 h 3153687"/>
                <a:gd name="connsiteX4880" fmla="*/ 136623 w 2763527"/>
                <a:gd name="connsiteY4880" fmla="*/ 278354 h 3153687"/>
                <a:gd name="connsiteX4881" fmla="*/ 139806 w 2763527"/>
                <a:gd name="connsiteY4881" fmla="*/ 278631 h 3153687"/>
                <a:gd name="connsiteX4882" fmla="*/ 142852 w 2763527"/>
                <a:gd name="connsiteY4882" fmla="*/ 280360 h 3153687"/>
                <a:gd name="connsiteX4883" fmla="*/ 145412 w 2763527"/>
                <a:gd name="connsiteY4883" fmla="*/ 282989 h 3153687"/>
                <a:gd name="connsiteX4884" fmla="*/ 147143 w 2763527"/>
                <a:gd name="connsiteY4884" fmla="*/ 285756 h 3153687"/>
                <a:gd name="connsiteX4885" fmla="*/ 148319 w 2763527"/>
                <a:gd name="connsiteY4885" fmla="*/ 288730 h 3153687"/>
                <a:gd name="connsiteX4886" fmla="*/ 150742 w 2763527"/>
                <a:gd name="connsiteY4886" fmla="*/ 297239 h 3153687"/>
                <a:gd name="connsiteX4887" fmla="*/ 151226 w 2763527"/>
                <a:gd name="connsiteY4887" fmla="*/ 300490 h 3153687"/>
                <a:gd name="connsiteX4888" fmla="*/ 149081 w 2763527"/>
                <a:gd name="connsiteY4888" fmla="*/ 306784 h 3153687"/>
                <a:gd name="connsiteX4889" fmla="*/ 143821 w 2763527"/>
                <a:gd name="connsiteY4889" fmla="*/ 310866 h 3153687"/>
                <a:gd name="connsiteX4890" fmla="*/ 137107 w 2763527"/>
                <a:gd name="connsiteY4890" fmla="*/ 313079 h 3153687"/>
                <a:gd name="connsiteX4891" fmla="*/ 130601 w 2763527"/>
                <a:gd name="connsiteY4891" fmla="*/ 313840 h 3153687"/>
                <a:gd name="connsiteX4892" fmla="*/ 127694 w 2763527"/>
                <a:gd name="connsiteY4892" fmla="*/ 313840 h 3153687"/>
                <a:gd name="connsiteX4893" fmla="*/ 126379 w 2763527"/>
                <a:gd name="connsiteY4893" fmla="*/ 313702 h 3153687"/>
                <a:gd name="connsiteX4894" fmla="*/ 124926 w 2763527"/>
                <a:gd name="connsiteY4894" fmla="*/ 313356 h 3153687"/>
                <a:gd name="connsiteX4895" fmla="*/ 123819 w 2763527"/>
                <a:gd name="connsiteY4895" fmla="*/ 312526 h 3153687"/>
                <a:gd name="connsiteX4896" fmla="*/ 123126 w 2763527"/>
                <a:gd name="connsiteY4896" fmla="*/ 311488 h 3153687"/>
                <a:gd name="connsiteX4897" fmla="*/ 122158 w 2763527"/>
                <a:gd name="connsiteY4897" fmla="*/ 310866 h 3153687"/>
                <a:gd name="connsiteX4898" fmla="*/ 120220 w 2763527"/>
                <a:gd name="connsiteY4898" fmla="*/ 311281 h 3153687"/>
                <a:gd name="connsiteX4899" fmla="*/ 118074 w 2763527"/>
                <a:gd name="connsiteY4899" fmla="*/ 313010 h 3153687"/>
                <a:gd name="connsiteX4900" fmla="*/ 113368 w 2763527"/>
                <a:gd name="connsiteY4900" fmla="*/ 318959 h 3153687"/>
                <a:gd name="connsiteX4901" fmla="*/ 111222 w 2763527"/>
                <a:gd name="connsiteY4901" fmla="*/ 321311 h 3153687"/>
                <a:gd name="connsiteX4902" fmla="*/ 106170 w 2763527"/>
                <a:gd name="connsiteY4902" fmla="*/ 325392 h 3153687"/>
                <a:gd name="connsiteX4903" fmla="*/ 103263 w 2763527"/>
                <a:gd name="connsiteY4903" fmla="*/ 326914 h 3153687"/>
                <a:gd name="connsiteX4904" fmla="*/ 100079 w 2763527"/>
                <a:gd name="connsiteY4904" fmla="*/ 327467 h 3153687"/>
                <a:gd name="connsiteX4905" fmla="*/ 97172 w 2763527"/>
                <a:gd name="connsiteY4905" fmla="*/ 327121 h 3153687"/>
                <a:gd name="connsiteX4906" fmla="*/ 95027 w 2763527"/>
                <a:gd name="connsiteY4906" fmla="*/ 326637 h 3153687"/>
                <a:gd name="connsiteX4907" fmla="*/ 92881 w 2763527"/>
                <a:gd name="connsiteY4907" fmla="*/ 326845 h 3153687"/>
                <a:gd name="connsiteX4908" fmla="*/ 89974 w 2763527"/>
                <a:gd name="connsiteY4908" fmla="*/ 328574 h 3153687"/>
                <a:gd name="connsiteX4909" fmla="*/ 91359 w 2763527"/>
                <a:gd name="connsiteY4909" fmla="*/ 327052 h 3153687"/>
                <a:gd name="connsiteX4910" fmla="*/ 92120 w 2763527"/>
                <a:gd name="connsiteY4910" fmla="*/ 325945 h 3153687"/>
                <a:gd name="connsiteX4911" fmla="*/ 92397 w 2763527"/>
                <a:gd name="connsiteY4911" fmla="*/ 325254 h 3153687"/>
                <a:gd name="connsiteX4912" fmla="*/ 91151 w 2763527"/>
                <a:gd name="connsiteY4912" fmla="*/ 323594 h 3153687"/>
                <a:gd name="connsiteX4913" fmla="*/ 89144 w 2763527"/>
                <a:gd name="connsiteY4913" fmla="*/ 322210 h 3153687"/>
                <a:gd name="connsiteX4914" fmla="*/ 86929 w 2763527"/>
                <a:gd name="connsiteY4914" fmla="*/ 321242 h 3153687"/>
                <a:gd name="connsiteX4915" fmla="*/ 84784 w 2763527"/>
                <a:gd name="connsiteY4915" fmla="*/ 320688 h 3153687"/>
                <a:gd name="connsiteX4916" fmla="*/ 82500 w 2763527"/>
                <a:gd name="connsiteY4916" fmla="*/ 320481 h 3153687"/>
                <a:gd name="connsiteX4917" fmla="*/ 79870 w 2763527"/>
                <a:gd name="connsiteY4917" fmla="*/ 320619 h 3153687"/>
                <a:gd name="connsiteX4918" fmla="*/ 77378 w 2763527"/>
                <a:gd name="connsiteY4918" fmla="*/ 321242 h 3153687"/>
                <a:gd name="connsiteX4919" fmla="*/ 75440 w 2763527"/>
                <a:gd name="connsiteY4919" fmla="*/ 322418 h 3153687"/>
                <a:gd name="connsiteX4920" fmla="*/ 74194 w 2763527"/>
                <a:gd name="connsiteY4920" fmla="*/ 324285 h 3153687"/>
                <a:gd name="connsiteX4921" fmla="*/ 74609 w 2763527"/>
                <a:gd name="connsiteY4921" fmla="*/ 325392 h 3153687"/>
                <a:gd name="connsiteX4922" fmla="*/ 75717 w 2763527"/>
                <a:gd name="connsiteY4922" fmla="*/ 326430 h 3153687"/>
                <a:gd name="connsiteX4923" fmla="*/ 76547 w 2763527"/>
                <a:gd name="connsiteY4923" fmla="*/ 328090 h 3153687"/>
                <a:gd name="connsiteX4924" fmla="*/ 71287 w 2763527"/>
                <a:gd name="connsiteY4924" fmla="*/ 328505 h 3153687"/>
                <a:gd name="connsiteX4925" fmla="*/ 68242 w 2763527"/>
                <a:gd name="connsiteY4925" fmla="*/ 331548 h 3153687"/>
                <a:gd name="connsiteX4926" fmla="*/ 67204 w 2763527"/>
                <a:gd name="connsiteY4926" fmla="*/ 336183 h 3153687"/>
                <a:gd name="connsiteX4927" fmla="*/ 68034 w 2763527"/>
                <a:gd name="connsiteY4927" fmla="*/ 341371 h 3153687"/>
                <a:gd name="connsiteX4928" fmla="*/ 69003 w 2763527"/>
                <a:gd name="connsiteY4928" fmla="*/ 340541 h 3153687"/>
                <a:gd name="connsiteX4929" fmla="*/ 70042 w 2763527"/>
                <a:gd name="connsiteY4929" fmla="*/ 339849 h 3153687"/>
                <a:gd name="connsiteX4930" fmla="*/ 71149 w 2763527"/>
                <a:gd name="connsiteY4930" fmla="*/ 339227 h 3153687"/>
                <a:gd name="connsiteX4931" fmla="*/ 72326 w 2763527"/>
                <a:gd name="connsiteY4931" fmla="*/ 338673 h 3153687"/>
                <a:gd name="connsiteX4932" fmla="*/ 71633 w 2763527"/>
                <a:gd name="connsiteY4932" fmla="*/ 340333 h 3153687"/>
                <a:gd name="connsiteX4933" fmla="*/ 70388 w 2763527"/>
                <a:gd name="connsiteY4933" fmla="*/ 341579 h 3153687"/>
                <a:gd name="connsiteX4934" fmla="*/ 68865 w 2763527"/>
                <a:gd name="connsiteY4934" fmla="*/ 342409 h 3153687"/>
                <a:gd name="connsiteX4935" fmla="*/ 67065 w 2763527"/>
                <a:gd name="connsiteY4935" fmla="*/ 342755 h 3153687"/>
                <a:gd name="connsiteX4936" fmla="*/ 67550 w 2763527"/>
                <a:gd name="connsiteY4936" fmla="*/ 343516 h 3153687"/>
                <a:gd name="connsiteX4937" fmla="*/ 67896 w 2763527"/>
                <a:gd name="connsiteY4937" fmla="*/ 344207 h 3153687"/>
                <a:gd name="connsiteX4938" fmla="*/ 68242 w 2763527"/>
                <a:gd name="connsiteY4938" fmla="*/ 344830 h 3153687"/>
                <a:gd name="connsiteX4939" fmla="*/ 68865 w 2763527"/>
                <a:gd name="connsiteY4939" fmla="*/ 345452 h 3153687"/>
                <a:gd name="connsiteX4940" fmla="*/ 68450 w 2763527"/>
                <a:gd name="connsiteY4940" fmla="*/ 345936 h 3153687"/>
                <a:gd name="connsiteX4941" fmla="*/ 61252 w 2763527"/>
                <a:gd name="connsiteY4941" fmla="*/ 346075 h 3153687"/>
                <a:gd name="connsiteX4942" fmla="*/ 53708 w 2763527"/>
                <a:gd name="connsiteY4942" fmla="*/ 351332 h 3153687"/>
                <a:gd name="connsiteX4943" fmla="*/ 49209 w 2763527"/>
                <a:gd name="connsiteY4943" fmla="*/ 358665 h 3153687"/>
                <a:gd name="connsiteX4944" fmla="*/ 51147 w 2763527"/>
                <a:gd name="connsiteY4944" fmla="*/ 364821 h 3153687"/>
                <a:gd name="connsiteX4945" fmla="*/ 43603 w 2763527"/>
                <a:gd name="connsiteY4945" fmla="*/ 366135 h 3153687"/>
                <a:gd name="connsiteX4946" fmla="*/ 41457 w 2763527"/>
                <a:gd name="connsiteY4946" fmla="*/ 367173 h 3153687"/>
                <a:gd name="connsiteX4947" fmla="*/ 42565 w 2763527"/>
                <a:gd name="connsiteY4947" fmla="*/ 368625 h 3153687"/>
                <a:gd name="connsiteX4948" fmla="*/ 43880 w 2763527"/>
                <a:gd name="connsiteY4948" fmla="*/ 369594 h 3153687"/>
                <a:gd name="connsiteX4949" fmla="*/ 47133 w 2763527"/>
                <a:gd name="connsiteY4949" fmla="*/ 370977 h 3153687"/>
                <a:gd name="connsiteX4950" fmla="*/ 44641 w 2763527"/>
                <a:gd name="connsiteY4950" fmla="*/ 371807 h 3153687"/>
                <a:gd name="connsiteX4951" fmla="*/ 42219 w 2763527"/>
                <a:gd name="connsiteY4951" fmla="*/ 372153 h 3153687"/>
                <a:gd name="connsiteX4952" fmla="*/ 40350 w 2763527"/>
                <a:gd name="connsiteY4952" fmla="*/ 372776 h 3153687"/>
                <a:gd name="connsiteX4953" fmla="*/ 39796 w 2763527"/>
                <a:gd name="connsiteY4953" fmla="*/ 374713 h 3153687"/>
                <a:gd name="connsiteX4954" fmla="*/ 40212 w 2763527"/>
                <a:gd name="connsiteY4954" fmla="*/ 376580 h 3153687"/>
                <a:gd name="connsiteX4955" fmla="*/ 41042 w 2763527"/>
                <a:gd name="connsiteY4955" fmla="*/ 376857 h 3153687"/>
                <a:gd name="connsiteX4956" fmla="*/ 42080 w 2763527"/>
                <a:gd name="connsiteY4956" fmla="*/ 376511 h 3153687"/>
                <a:gd name="connsiteX4957" fmla="*/ 43811 w 2763527"/>
                <a:gd name="connsiteY4957" fmla="*/ 376511 h 3153687"/>
                <a:gd name="connsiteX4958" fmla="*/ 44641 w 2763527"/>
                <a:gd name="connsiteY4958" fmla="*/ 376373 h 3153687"/>
                <a:gd name="connsiteX4959" fmla="*/ 45610 w 2763527"/>
                <a:gd name="connsiteY4959" fmla="*/ 376373 h 3153687"/>
                <a:gd name="connsiteX4960" fmla="*/ 46371 w 2763527"/>
                <a:gd name="connsiteY4960" fmla="*/ 376580 h 3153687"/>
                <a:gd name="connsiteX4961" fmla="*/ 47133 w 2763527"/>
                <a:gd name="connsiteY4961" fmla="*/ 377549 h 3153687"/>
                <a:gd name="connsiteX4962" fmla="*/ 46925 w 2763527"/>
                <a:gd name="connsiteY4962" fmla="*/ 378241 h 3153687"/>
                <a:gd name="connsiteX4963" fmla="*/ 46371 w 2763527"/>
                <a:gd name="connsiteY4963" fmla="*/ 378863 h 3153687"/>
                <a:gd name="connsiteX4964" fmla="*/ 46164 w 2763527"/>
                <a:gd name="connsiteY4964" fmla="*/ 379555 h 3153687"/>
                <a:gd name="connsiteX4965" fmla="*/ 46164 w 2763527"/>
                <a:gd name="connsiteY4965" fmla="*/ 380247 h 3153687"/>
                <a:gd name="connsiteX4966" fmla="*/ 45679 w 2763527"/>
                <a:gd name="connsiteY4966" fmla="*/ 380869 h 3153687"/>
                <a:gd name="connsiteX4967" fmla="*/ 45402 w 2763527"/>
                <a:gd name="connsiteY4967" fmla="*/ 381630 h 3153687"/>
                <a:gd name="connsiteX4968" fmla="*/ 45679 w 2763527"/>
                <a:gd name="connsiteY4968" fmla="*/ 382737 h 3153687"/>
                <a:gd name="connsiteX4969" fmla="*/ 46441 w 2763527"/>
                <a:gd name="connsiteY4969" fmla="*/ 383429 h 3153687"/>
                <a:gd name="connsiteX4970" fmla="*/ 48586 w 2763527"/>
                <a:gd name="connsiteY4970" fmla="*/ 383982 h 3153687"/>
                <a:gd name="connsiteX4971" fmla="*/ 49417 w 2763527"/>
                <a:gd name="connsiteY4971" fmla="*/ 384535 h 3153687"/>
                <a:gd name="connsiteX4972" fmla="*/ 50040 w 2763527"/>
                <a:gd name="connsiteY4972" fmla="*/ 386057 h 3153687"/>
                <a:gd name="connsiteX4973" fmla="*/ 50386 w 2763527"/>
                <a:gd name="connsiteY4973" fmla="*/ 387994 h 3153687"/>
                <a:gd name="connsiteX4974" fmla="*/ 50939 w 2763527"/>
                <a:gd name="connsiteY4974" fmla="*/ 389862 h 3153687"/>
                <a:gd name="connsiteX4975" fmla="*/ 52047 w 2763527"/>
                <a:gd name="connsiteY4975" fmla="*/ 391176 h 3153687"/>
                <a:gd name="connsiteX4976" fmla="*/ 54677 w 2763527"/>
                <a:gd name="connsiteY4976" fmla="*/ 391522 h 3153687"/>
                <a:gd name="connsiteX4977" fmla="*/ 55646 w 2763527"/>
                <a:gd name="connsiteY4977" fmla="*/ 389308 h 3153687"/>
                <a:gd name="connsiteX4978" fmla="*/ 56476 w 2763527"/>
                <a:gd name="connsiteY4978" fmla="*/ 386680 h 3153687"/>
                <a:gd name="connsiteX4979" fmla="*/ 58760 w 2763527"/>
                <a:gd name="connsiteY4979" fmla="*/ 385573 h 3153687"/>
                <a:gd name="connsiteX4980" fmla="*/ 58137 w 2763527"/>
                <a:gd name="connsiteY4980" fmla="*/ 386057 h 3153687"/>
                <a:gd name="connsiteX4981" fmla="*/ 57168 w 2763527"/>
                <a:gd name="connsiteY4981" fmla="*/ 387372 h 3153687"/>
                <a:gd name="connsiteX4982" fmla="*/ 56684 w 2763527"/>
                <a:gd name="connsiteY4982" fmla="*/ 387925 h 3153687"/>
                <a:gd name="connsiteX4983" fmla="*/ 57860 w 2763527"/>
                <a:gd name="connsiteY4983" fmla="*/ 388893 h 3153687"/>
                <a:gd name="connsiteX4984" fmla="*/ 59037 w 2763527"/>
                <a:gd name="connsiteY4984" fmla="*/ 389239 h 3153687"/>
                <a:gd name="connsiteX4985" fmla="*/ 60144 w 2763527"/>
                <a:gd name="connsiteY4985" fmla="*/ 388962 h 3153687"/>
                <a:gd name="connsiteX4986" fmla="*/ 61252 w 2763527"/>
                <a:gd name="connsiteY4986" fmla="*/ 388132 h 3153687"/>
                <a:gd name="connsiteX4987" fmla="*/ 61252 w 2763527"/>
                <a:gd name="connsiteY4987" fmla="*/ 390277 h 3153687"/>
                <a:gd name="connsiteX4988" fmla="*/ 62567 w 2763527"/>
                <a:gd name="connsiteY4988" fmla="*/ 391107 h 3153687"/>
                <a:gd name="connsiteX4989" fmla="*/ 64505 w 2763527"/>
                <a:gd name="connsiteY4989" fmla="*/ 391107 h 3153687"/>
                <a:gd name="connsiteX4990" fmla="*/ 66581 w 2763527"/>
                <a:gd name="connsiteY4990" fmla="*/ 390830 h 3153687"/>
                <a:gd name="connsiteX4991" fmla="*/ 65335 w 2763527"/>
                <a:gd name="connsiteY4991" fmla="*/ 392214 h 3153687"/>
                <a:gd name="connsiteX4992" fmla="*/ 60214 w 2763527"/>
                <a:gd name="connsiteY4992" fmla="*/ 395741 h 3153687"/>
                <a:gd name="connsiteX4993" fmla="*/ 62013 w 2763527"/>
                <a:gd name="connsiteY4993" fmla="*/ 396987 h 3153687"/>
                <a:gd name="connsiteX4994" fmla="*/ 64020 w 2763527"/>
                <a:gd name="connsiteY4994" fmla="*/ 397194 h 3153687"/>
                <a:gd name="connsiteX4995" fmla="*/ 66097 w 2763527"/>
                <a:gd name="connsiteY4995" fmla="*/ 396987 h 3153687"/>
                <a:gd name="connsiteX4996" fmla="*/ 68311 w 2763527"/>
                <a:gd name="connsiteY4996" fmla="*/ 396987 h 3153687"/>
                <a:gd name="connsiteX4997" fmla="*/ 70249 w 2763527"/>
                <a:gd name="connsiteY4997" fmla="*/ 397263 h 3153687"/>
                <a:gd name="connsiteX4998" fmla="*/ 73987 w 2763527"/>
                <a:gd name="connsiteY4998" fmla="*/ 398508 h 3153687"/>
                <a:gd name="connsiteX4999" fmla="*/ 75925 w 2763527"/>
                <a:gd name="connsiteY4999" fmla="*/ 398993 h 3153687"/>
                <a:gd name="connsiteX5000" fmla="*/ 78208 w 2763527"/>
                <a:gd name="connsiteY5000" fmla="*/ 399269 h 3153687"/>
                <a:gd name="connsiteX5001" fmla="*/ 80700 w 2763527"/>
                <a:gd name="connsiteY5001" fmla="*/ 399408 h 3153687"/>
                <a:gd name="connsiteX5002" fmla="*/ 83192 w 2763527"/>
                <a:gd name="connsiteY5002" fmla="*/ 399269 h 3153687"/>
                <a:gd name="connsiteX5003" fmla="*/ 85337 w 2763527"/>
                <a:gd name="connsiteY5003" fmla="*/ 398785 h 3153687"/>
                <a:gd name="connsiteX5004" fmla="*/ 87621 w 2763527"/>
                <a:gd name="connsiteY5004" fmla="*/ 397540 h 3153687"/>
                <a:gd name="connsiteX5005" fmla="*/ 89351 w 2763527"/>
                <a:gd name="connsiteY5005" fmla="*/ 396364 h 3153687"/>
                <a:gd name="connsiteX5006" fmla="*/ 91082 w 2763527"/>
                <a:gd name="connsiteY5006" fmla="*/ 396156 h 3153687"/>
                <a:gd name="connsiteX5007" fmla="*/ 93296 w 2763527"/>
                <a:gd name="connsiteY5007" fmla="*/ 397817 h 3153687"/>
                <a:gd name="connsiteX5008" fmla="*/ 91635 w 2763527"/>
                <a:gd name="connsiteY5008" fmla="*/ 398439 h 3153687"/>
                <a:gd name="connsiteX5009" fmla="*/ 88313 w 2763527"/>
                <a:gd name="connsiteY5009" fmla="*/ 398854 h 3153687"/>
                <a:gd name="connsiteX5010" fmla="*/ 86652 w 2763527"/>
                <a:gd name="connsiteY5010" fmla="*/ 399477 h 3153687"/>
                <a:gd name="connsiteX5011" fmla="*/ 91774 w 2763527"/>
                <a:gd name="connsiteY5011" fmla="*/ 400169 h 3153687"/>
                <a:gd name="connsiteX5012" fmla="*/ 94611 w 2763527"/>
                <a:gd name="connsiteY5012" fmla="*/ 400999 h 3153687"/>
                <a:gd name="connsiteX5013" fmla="*/ 96273 w 2763527"/>
                <a:gd name="connsiteY5013" fmla="*/ 402382 h 3153687"/>
                <a:gd name="connsiteX5014" fmla="*/ 95927 w 2763527"/>
                <a:gd name="connsiteY5014" fmla="*/ 404596 h 3153687"/>
                <a:gd name="connsiteX5015" fmla="*/ 93919 w 2763527"/>
                <a:gd name="connsiteY5015" fmla="*/ 406256 h 3153687"/>
                <a:gd name="connsiteX5016" fmla="*/ 91359 w 2763527"/>
                <a:gd name="connsiteY5016" fmla="*/ 407155 h 3153687"/>
                <a:gd name="connsiteX5017" fmla="*/ 89351 w 2763527"/>
                <a:gd name="connsiteY5017" fmla="*/ 407017 h 3153687"/>
                <a:gd name="connsiteX5018" fmla="*/ 88175 w 2763527"/>
                <a:gd name="connsiteY5018" fmla="*/ 405772 h 3153687"/>
                <a:gd name="connsiteX5019" fmla="*/ 87414 w 2763527"/>
                <a:gd name="connsiteY5019" fmla="*/ 404319 h 3153687"/>
                <a:gd name="connsiteX5020" fmla="*/ 86445 w 2763527"/>
                <a:gd name="connsiteY5020" fmla="*/ 403005 h 3153687"/>
                <a:gd name="connsiteX5021" fmla="*/ 84714 w 2763527"/>
                <a:gd name="connsiteY5021" fmla="*/ 402451 h 3153687"/>
                <a:gd name="connsiteX5022" fmla="*/ 83122 w 2763527"/>
                <a:gd name="connsiteY5022" fmla="*/ 403212 h 3153687"/>
                <a:gd name="connsiteX5023" fmla="*/ 78831 w 2763527"/>
                <a:gd name="connsiteY5023" fmla="*/ 407017 h 3153687"/>
                <a:gd name="connsiteX5024" fmla="*/ 76963 w 2763527"/>
                <a:gd name="connsiteY5024" fmla="*/ 408262 h 3153687"/>
                <a:gd name="connsiteX5025" fmla="*/ 78208 w 2763527"/>
                <a:gd name="connsiteY5025" fmla="*/ 404526 h 3153687"/>
                <a:gd name="connsiteX5026" fmla="*/ 77101 w 2763527"/>
                <a:gd name="connsiteY5026" fmla="*/ 401760 h 3153687"/>
                <a:gd name="connsiteX5027" fmla="*/ 74263 w 2763527"/>
                <a:gd name="connsiteY5027" fmla="*/ 399823 h 3153687"/>
                <a:gd name="connsiteX5028" fmla="*/ 70180 w 2763527"/>
                <a:gd name="connsiteY5028" fmla="*/ 398716 h 3153687"/>
                <a:gd name="connsiteX5029" fmla="*/ 66443 w 2763527"/>
                <a:gd name="connsiteY5029" fmla="*/ 399546 h 3153687"/>
                <a:gd name="connsiteX5030" fmla="*/ 62913 w 2763527"/>
                <a:gd name="connsiteY5030" fmla="*/ 402590 h 3153687"/>
                <a:gd name="connsiteX5031" fmla="*/ 56545 w 2763527"/>
                <a:gd name="connsiteY5031" fmla="*/ 409922 h 3153687"/>
                <a:gd name="connsiteX5032" fmla="*/ 57653 w 2763527"/>
                <a:gd name="connsiteY5032" fmla="*/ 410060 h 3153687"/>
                <a:gd name="connsiteX5033" fmla="*/ 60698 w 2763527"/>
                <a:gd name="connsiteY5033" fmla="*/ 410199 h 3153687"/>
                <a:gd name="connsiteX5034" fmla="*/ 61598 w 2763527"/>
                <a:gd name="connsiteY5034" fmla="*/ 410406 h 3153687"/>
                <a:gd name="connsiteX5035" fmla="*/ 62428 w 2763527"/>
                <a:gd name="connsiteY5035" fmla="*/ 411167 h 3153687"/>
                <a:gd name="connsiteX5036" fmla="*/ 62636 w 2763527"/>
                <a:gd name="connsiteY5036" fmla="*/ 411720 h 3153687"/>
                <a:gd name="connsiteX5037" fmla="*/ 62636 w 2763527"/>
                <a:gd name="connsiteY5037" fmla="*/ 412274 h 3153687"/>
                <a:gd name="connsiteX5038" fmla="*/ 62913 w 2763527"/>
                <a:gd name="connsiteY5038" fmla="*/ 412827 h 3153687"/>
                <a:gd name="connsiteX5039" fmla="*/ 64574 w 2763527"/>
                <a:gd name="connsiteY5039" fmla="*/ 414349 h 3153687"/>
                <a:gd name="connsiteX5040" fmla="*/ 66304 w 2763527"/>
                <a:gd name="connsiteY5040" fmla="*/ 415456 h 3153687"/>
                <a:gd name="connsiteX5041" fmla="*/ 70318 w 2763527"/>
                <a:gd name="connsiteY5041" fmla="*/ 417600 h 3153687"/>
                <a:gd name="connsiteX5042" fmla="*/ 72464 w 2763527"/>
                <a:gd name="connsiteY5042" fmla="*/ 419191 h 3153687"/>
                <a:gd name="connsiteX5043" fmla="*/ 79316 w 2763527"/>
                <a:gd name="connsiteY5043" fmla="*/ 425763 h 3153687"/>
                <a:gd name="connsiteX5044" fmla="*/ 80839 w 2763527"/>
                <a:gd name="connsiteY5044" fmla="*/ 427630 h 3153687"/>
                <a:gd name="connsiteX5045" fmla="*/ 82638 w 2763527"/>
                <a:gd name="connsiteY5045" fmla="*/ 430812 h 3153687"/>
                <a:gd name="connsiteX5046" fmla="*/ 84299 w 2763527"/>
                <a:gd name="connsiteY5046" fmla="*/ 432403 h 3153687"/>
                <a:gd name="connsiteX5047" fmla="*/ 89282 w 2763527"/>
                <a:gd name="connsiteY5047" fmla="*/ 434133 h 3153687"/>
                <a:gd name="connsiteX5048" fmla="*/ 95511 w 2763527"/>
                <a:gd name="connsiteY5048" fmla="*/ 433925 h 3153687"/>
                <a:gd name="connsiteX5049" fmla="*/ 101809 w 2763527"/>
                <a:gd name="connsiteY5049" fmla="*/ 432473 h 3153687"/>
                <a:gd name="connsiteX5050" fmla="*/ 111568 w 2763527"/>
                <a:gd name="connsiteY5050" fmla="*/ 428599 h 3153687"/>
                <a:gd name="connsiteX5051" fmla="*/ 113783 w 2763527"/>
                <a:gd name="connsiteY5051" fmla="*/ 427561 h 3153687"/>
                <a:gd name="connsiteX5052" fmla="*/ 115236 w 2763527"/>
                <a:gd name="connsiteY5052" fmla="*/ 426316 h 3153687"/>
                <a:gd name="connsiteX5053" fmla="*/ 116067 w 2763527"/>
                <a:gd name="connsiteY5053" fmla="*/ 424033 h 3153687"/>
                <a:gd name="connsiteX5054" fmla="*/ 115652 w 2763527"/>
                <a:gd name="connsiteY5054" fmla="*/ 421751 h 3153687"/>
                <a:gd name="connsiteX5055" fmla="*/ 114267 w 2763527"/>
                <a:gd name="connsiteY5055" fmla="*/ 419814 h 3153687"/>
                <a:gd name="connsiteX5056" fmla="*/ 112122 w 2763527"/>
                <a:gd name="connsiteY5056" fmla="*/ 418845 h 3153687"/>
                <a:gd name="connsiteX5057" fmla="*/ 115790 w 2763527"/>
                <a:gd name="connsiteY5057" fmla="*/ 415248 h 3153687"/>
                <a:gd name="connsiteX5058" fmla="*/ 119251 w 2763527"/>
                <a:gd name="connsiteY5058" fmla="*/ 409991 h 3153687"/>
                <a:gd name="connsiteX5059" fmla="*/ 122988 w 2763527"/>
                <a:gd name="connsiteY5059" fmla="*/ 405702 h 3153687"/>
                <a:gd name="connsiteX5060" fmla="*/ 127418 w 2763527"/>
                <a:gd name="connsiteY5060" fmla="*/ 405149 h 3153687"/>
                <a:gd name="connsiteX5061" fmla="*/ 124165 w 2763527"/>
                <a:gd name="connsiteY5061" fmla="*/ 407432 h 3153687"/>
                <a:gd name="connsiteX5062" fmla="*/ 120912 w 2763527"/>
                <a:gd name="connsiteY5062" fmla="*/ 411167 h 3153687"/>
                <a:gd name="connsiteX5063" fmla="*/ 118559 w 2763527"/>
                <a:gd name="connsiteY5063" fmla="*/ 415317 h 3153687"/>
                <a:gd name="connsiteX5064" fmla="*/ 118143 w 2763527"/>
                <a:gd name="connsiteY5064" fmla="*/ 418984 h 3153687"/>
                <a:gd name="connsiteX5065" fmla="*/ 118697 w 2763527"/>
                <a:gd name="connsiteY5065" fmla="*/ 419745 h 3153687"/>
                <a:gd name="connsiteX5066" fmla="*/ 120566 w 2763527"/>
                <a:gd name="connsiteY5066" fmla="*/ 421197 h 3153687"/>
                <a:gd name="connsiteX5067" fmla="*/ 121258 w 2763527"/>
                <a:gd name="connsiteY5067" fmla="*/ 421889 h 3153687"/>
                <a:gd name="connsiteX5068" fmla="*/ 121811 w 2763527"/>
                <a:gd name="connsiteY5068" fmla="*/ 422996 h 3153687"/>
                <a:gd name="connsiteX5069" fmla="*/ 122919 w 2763527"/>
                <a:gd name="connsiteY5069" fmla="*/ 426731 h 3153687"/>
                <a:gd name="connsiteX5070" fmla="*/ 128456 w 2763527"/>
                <a:gd name="connsiteY5070" fmla="*/ 437868 h 3153687"/>
                <a:gd name="connsiteX5071" fmla="*/ 129286 w 2763527"/>
                <a:gd name="connsiteY5071" fmla="*/ 441050 h 3153687"/>
                <a:gd name="connsiteX5072" fmla="*/ 129148 w 2763527"/>
                <a:gd name="connsiteY5072" fmla="*/ 444232 h 3153687"/>
                <a:gd name="connsiteX5073" fmla="*/ 128040 w 2763527"/>
                <a:gd name="connsiteY5073" fmla="*/ 448037 h 3153687"/>
                <a:gd name="connsiteX5074" fmla="*/ 126172 w 2763527"/>
                <a:gd name="connsiteY5074" fmla="*/ 451218 h 3153687"/>
                <a:gd name="connsiteX5075" fmla="*/ 125826 w 2763527"/>
                <a:gd name="connsiteY5075" fmla="*/ 452879 h 3153687"/>
                <a:gd name="connsiteX5076" fmla="*/ 126725 w 2763527"/>
                <a:gd name="connsiteY5076" fmla="*/ 454954 h 3153687"/>
                <a:gd name="connsiteX5077" fmla="*/ 128317 w 2763527"/>
                <a:gd name="connsiteY5077" fmla="*/ 456476 h 3153687"/>
                <a:gd name="connsiteX5078" fmla="*/ 129771 w 2763527"/>
                <a:gd name="connsiteY5078" fmla="*/ 456614 h 3153687"/>
                <a:gd name="connsiteX5079" fmla="*/ 131432 w 2763527"/>
                <a:gd name="connsiteY5079" fmla="*/ 456199 h 3153687"/>
                <a:gd name="connsiteX5080" fmla="*/ 133716 w 2763527"/>
                <a:gd name="connsiteY5080" fmla="*/ 456199 h 3153687"/>
                <a:gd name="connsiteX5081" fmla="*/ 131432 w 2763527"/>
                <a:gd name="connsiteY5081" fmla="*/ 458413 h 3153687"/>
                <a:gd name="connsiteX5082" fmla="*/ 131155 w 2763527"/>
                <a:gd name="connsiteY5082" fmla="*/ 460419 h 3153687"/>
                <a:gd name="connsiteX5083" fmla="*/ 131709 w 2763527"/>
                <a:gd name="connsiteY5083" fmla="*/ 462563 h 3153687"/>
                <a:gd name="connsiteX5084" fmla="*/ 131709 w 2763527"/>
                <a:gd name="connsiteY5084" fmla="*/ 465261 h 3153687"/>
                <a:gd name="connsiteX5085" fmla="*/ 130601 w 2763527"/>
                <a:gd name="connsiteY5085" fmla="*/ 467405 h 3153687"/>
                <a:gd name="connsiteX5086" fmla="*/ 128456 w 2763527"/>
                <a:gd name="connsiteY5086" fmla="*/ 468719 h 3153687"/>
                <a:gd name="connsiteX5087" fmla="*/ 123334 w 2763527"/>
                <a:gd name="connsiteY5087" fmla="*/ 470795 h 3153687"/>
                <a:gd name="connsiteX5088" fmla="*/ 130324 w 2763527"/>
                <a:gd name="connsiteY5088" fmla="*/ 471694 h 3153687"/>
                <a:gd name="connsiteX5089" fmla="*/ 133923 w 2763527"/>
                <a:gd name="connsiteY5089" fmla="*/ 471556 h 3153687"/>
                <a:gd name="connsiteX5090" fmla="*/ 137245 w 2763527"/>
                <a:gd name="connsiteY5090" fmla="*/ 470518 h 3153687"/>
                <a:gd name="connsiteX5091" fmla="*/ 139253 w 2763527"/>
                <a:gd name="connsiteY5091" fmla="*/ 469204 h 3153687"/>
                <a:gd name="connsiteX5092" fmla="*/ 142575 w 2763527"/>
                <a:gd name="connsiteY5092" fmla="*/ 466367 h 3153687"/>
                <a:gd name="connsiteX5093" fmla="*/ 144859 w 2763527"/>
                <a:gd name="connsiteY5093" fmla="*/ 465053 h 3153687"/>
                <a:gd name="connsiteX5094" fmla="*/ 146520 w 2763527"/>
                <a:gd name="connsiteY5094" fmla="*/ 464500 h 3153687"/>
                <a:gd name="connsiteX5095" fmla="*/ 149911 w 2763527"/>
                <a:gd name="connsiteY5095" fmla="*/ 463739 h 3153687"/>
                <a:gd name="connsiteX5096" fmla="*/ 151434 w 2763527"/>
                <a:gd name="connsiteY5096" fmla="*/ 463186 h 3153687"/>
                <a:gd name="connsiteX5097" fmla="*/ 152818 w 2763527"/>
                <a:gd name="connsiteY5097" fmla="*/ 462425 h 3153687"/>
                <a:gd name="connsiteX5098" fmla="*/ 155310 w 2763527"/>
                <a:gd name="connsiteY5098" fmla="*/ 460419 h 3153687"/>
                <a:gd name="connsiteX5099" fmla="*/ 156694 w 2763527"/>
                <a:gd name="connsiteY5099" fmla="*/ 459589 h 3153687"/>
                <a:gd name="connsiteX5100" fmla="*/ 159808 w 2763527"/>
                <a:gd name="connsiteY5100" fmla="*/ 458897 h 3153687"/>
                <a:gd name="connsiteX5101" fmla="*/ 161815 w 2763527"/>
                <a:gd name="connsiteY5101" fmla="*/ 459865 h 3153687"/>
                <a:gd name="connsiteX5102" fmla="*/ 163684 w 2763527"/>
                <a:gd name="connsiteY5102" fmla="*/ 461595 h 3153687"/>
                <a:gd name="connsiteX5103" fmla="*/ 166383 w 2763527"/>
                <a:gd name="connsiteY5103" fmla="*/ 463531 h 3153687"/>
                <a:gd name="connsiteX5104" fmla="*/ 169359 w 2763527"/>
                <a:gd name="connsiteY5104" fmla="*/ 464431 h 3153687"/>
                <a:gd name="connsiteX5105" fmla="*/ 171159 w 2763527"/>
                <a:gd name="connsiteY5105" fmla="*/ 463946 h 3153687"/>
                <a:gd name="connsiteX5106" fmla="*/ 172820 w 2763527"/>
                <a:gd name="connsiteY5106" fmla="*/ 463047 h 3153687"/>
                <a:gd name="connsiteX5107" fmla="*/ 175173 w 2763527"/>
                <a:gd name="connsiteY5107" fmla="*/ 462771 h 3153687"/>
                <a:gd name="connsiteX5108" fmla="*/ 178011 w 2763527"/>
                <a:gd name="connsiteY5108" fmla="*/ 464292 h 3153687"/>
                <a:gd name="connsiteX5109" fmla="*/ 180779 w 2763527"/>
                <a:gd name="connsiteY5109" fmla="*/ 467474 h 3153687"/>
                <a:gd name="connsiteX5110" fmla="*/ 185140 w 2763527"/>
                <a:gd name="connsiteY5110" fmla="*/ 473631 h 3153687"/>
                <a:gd name="connsiteX5111" fmla="*/ 187354 w 2763527"/>
                <a:gd name="connsiteY5111" fmla="*/ 475983 h 3153687"/>
                <a:gd name="connsiteX5112" fmla="*/ 189777 w 2763527"/>
                <a:gd name="connsiteY5112" fmla="*/ 477643 h 3153687"/>
                <a:gd name="connsiteX5113" fmla="*/ 191991 w 2763527"/>
                <a:gd name="connsiteY5113" fmla="*/ 477505 h 3153687"/>
                <a:gd name="connsiteX5114" fmla="*/ 193445 w 2763527"/>
                <a:gd name="connsiteY5114" fmla="*/ 474530 h 3153687"/>
                <a:gd name="connsiteX5115" fmla="*/ 193306 w 2763527"/>
                <a:gd name="connsiteY5115" fmla="*/ 472801 h 3153687"/>
                <a:gd name="connsiteX5116" fmla="*/ 192061 w 2763527"/>
                <a:gd name="connsiteY5116" fmla="*/ 469065 h 3153687"/>
                <a:gd name="connsiteX5117" fmla="*/ 191784 w 2763527"/>
                <a:gd name="connsiteY5117" fmla="*/ 467198 h 3153687"/>
                <a:gd name="connsiteX5118" fmla="*/ 192199 w 2763527"/>
                <a:gd name="connsiteY5118" fmla="*/ 465330 h 3153687"/>
                <a:gd name="connsiteX5119" fmla="*/ 192822 w 2763527"/>
                <a:gd name="connsiteY5119" fmla="*/ 463739 h 3153687"/>
                <a:gd name="connsiteX5120" fmla="*/ 193099 w 2763527"/>
                <a:gd name="connsiteY5120" fmla="*/ 462148 h 3153687"/>
                <a:gd name="connsiteX5121" fmla="*/ 192614 w 2763527"/>
                <a:gd name="connsiteY5121" fmla="*/ 460349 h 3153687"/>
                <a:gd name="connsiteX5122" fmla="*/ 194760 w 2763527"/>
                <a:gd name="connsiteY5122" fmla="*/ 461595 h 3153687"/>
                <a:gd name="connsiteX5123" fmla="*/ 196075 w 2763527"/>
                <a:gd name="connsiteY5123" fmla="*/ 460764 h 3153687"/>
                <a:gd name="connsiteX5124" fmla="*/ 197182 w 2763527"/>
                <a:gd name="connsiteY5124" fmla="*/ 459035 h 3153687"/>
                <a:gd name="connsiteX5125" fmla="*/ 198497 w 2763527"/>
                <a:gd name="connsiteY5125" fmla="*/ 457583 h 3153687"/>
                <a:gd name="connsiteX5126" fmla="*/ 200781 w 2763527"/>
                <a:gd name="connsiteY5126" fmla="*/ 457098 h 3153687"/>
                <a:gd name="connsiteX5127" fmla="*/ 203204 w 2763527"/>
                <a:gd name="connsiteY5127" fmla="*/ 457583 h 3153687"/>
                <a:gd name="connsiteX5128" fmla="*/ 205557 w 2763527"/>
                <a:gd name="connsiteY5128" fmla="*/ 458758 h 3153687"/>
                <a:gd name="connsiteX5129" fmla="*/ 207702 w 2763527"/>
                <a:gd name="connsiteY5129" fmla="*/ 460211 h 3153687"/>
                <a:gd name="connsiteX5130" fmla="*/ 201681 w 2763527"/>
                <a:gd name="connsiteY5130" fmla="*/ 459727 h 3153687"/>
                <a:gd name="connsiteX5131" fmla="*/ 199397 w 2763527"/>
                <a:gd name="connsiteY5131" fmla="*/ 460764 h 3153687"/>
                <a:gd name="connsiteX5132" fmla="*/ 198913 w 2763527"/>
                <a:gd name="connsiteY5132" fmla="*/ 464154 h 3153687"/>
                <a:gd name="connsiteX5133" fmla="*/ 200228 w 2763527"/>
                <a:gd name="connsiteY5133" fmla="*/ 467474 h 3153687"/>
                <a:gd name="connsiteX5134" fmla="*/ 202719 w 2763527"/>
                <a:gd name="connsiteY5134" fmla="*/ 469688 h 3153687"/>
                <a:gd name="connsiteX5135" fmla="*/ 205834 w 2763527"/>
                <a:gd name="connsiteY5135" fmla="*/ 470795 h 3153687"/>
                <a:gd name="connsiteX5136" fmla="*/ 209087 w 2763527"/>
                <a:gd name="connsiteY5136" fmla="*/ 470587 h 3153687"/>
                <a:gd name="connsiteX5137" fmla="*/ 216285 w 2763527"/>
                <a:gd name="connsiteY5137" fmla="*/ 468304 h 3153687"/>
                <a:gd name="connsiteX5138" fmla="*/ 223067 w 2763527"/>
                <a:gd name="connsiteY5138" fmla="*/ 465053 h 3153687"/>
                <a:gd name="connsiteX5139" fmla="*/ 229089 w 2763527"/>
                <a:gd name="connsiteY5139" fmla="*/ 460764 h 3153687"/>
                <a:gd name="connsiteX5140" fmla="*/ 234003 w 2763527"/>
                <a:gd name="connsiteY5140" fmla="*/ 455300 h 3153687"/>
                <a:gd name="connsiteX5141" fmla="*/ 230750 w 2763527"/>
                <a:gd name="connsiteY5141" fmla="*/ 461871 h 3153687"/>
                <a:gd name="connsiteX5142" fmla="*/ 229711 w 2763527"/>
                <a:gd name="connsiteY5142" fmla="*/ 465330 h 3153687"/>
                <a:gd name="connsiteX5143" fmla="*/ 230473 w 2763527"/>
                <a:gd name="connsiteY5143" fmla="*/ 467751 h 3153687"/>
                <a:gd name="connsiteX5144" fmla="*/ 223967 w 2763527"/>
                <a:gd name="connsiteY5144" fmla="*/ 471625 h 3153687"/>
                <a:gd name="connsiteX5145" fmla="*/ 221060 w 2763527"/>
                <a:gd name="connsiteY5145" fmla="*/ 474115 h 3153687"/>
                <a:gd name="connsiteX5146" fmla="*/ 219261 w 2763527"/>
                <a:gd name="connsiteY5146" fmla="*/ 477228 h 3153687"/>
                <a:gd name="connsiteX5147" fmla="*/ 218984 w 2763527"/>
                <a:gd name="connsiteY5147" fmla="*/ 480617 h 3153687"/>
                <a:gd name="connsiteX5148" fmla="*/ 220506 w 2763527"/>
                <a:gd name="connsiteY5148" fmla="*/ 482485 h 3153687"/>
                <a:gd name="connsiteX5149" fmla="*/ 225905 w 2763527"/>
                <a:gd name="connsiteY5149" fmla="*/ 484629 h 3153687"/>
                <a:gd name="connsiteX5150" fmla="*/ 220852 w 2763527"/>
                <a:gd name="connsiteY5150" fmla="*/ 485874 h 3153687"/>
                <a:gd name="connsiteX5151" fmla="*/ 218361 w 2763527"/>
                <a:gd name="connsiteY5151" fmla="*/ 488019 h 3153687"/>
                <a:gd name="connsiteX5152" fmla="*/ 217184 w 2763527"/>
                <a:gd name="connsiteY5152" fmla="*/ 491339 h 3153687"/>
                <a:gd name="connsiteX5153" fmla="*/ 216008 w 2763527"/>
                <a:gd name="connsiteY5153" fmla="*/ 499432 h 3153687"/>
                <a:gd name="connsiteX5154" fmla="*/ 216285 w 2763527"/>
                <a:gd name="connsiteY5154" fmla="*/ 502200 h 3153687"/>
                <a:gd name="connsiteX5155" fmla="*/ 217600 w 2763527"/>
                <a:gd name="connsiteY5155" fmla="*/ 504482 h 3153687"/>
                <a:gd name="connsiteX5156" fmla="*/ 220368 w 2763527"/>
                <a:gd name="connsiteY5156" fmla="*/ 506073 h 3153687"/>
                <a:gd name="connsiteX5157" fmla="*/ 218153 w 2763527"/>
                <a:gd name="connsiteY5157" fmla="*/ 506627 h 3153687"/>
                <a:gd name="connsiteX5158" fmla="*/ 214277 w 2763527"/>
                <a:gd name="connsiteY5158" fmla="*/ 505381 h 3153687"/>
                <a:gd name="connsiteX5159" fmla="*/ 211855 w 2763527"/>
                <a:gd name="connsiteY5159" fmla="*/ 505658 h 3153687"/>
                <a:gd name="connsiteX5160" fmla="*/ 209087 w 2763527"/>
                <a:gd name="connsiteY5160" fmla="*/ 507249 h 3153687"/>
                <a:gd name="connsiteX5161" fmla="*/ 197667 w 2763527"/>
                <a:gd name="connsiteY5161" fmla="*/ 517210 h 3153687"/>
                <a:gd name="connsiteX5162" fmla="*/ 196352 w 2763527"/>
                <a:gd name="connsiteY5162" fmla="*/ 518663 h 3153687"/>
                <a:gd name="connsiteX5163" fmla="*/ 195452 w 2763527"/>
                <a:gd name="connsiteY5163" fmla="*/ 520115 h 3153687"/>
                <a:gd name="connsiteX5164" fmla="*/ 195244 w 2763527"/>
                <a:gd name="connsiteY5164" fmla="*/ 521222 h 3153687"/>
                <a:gd name="connsiteX5165" fmla="*/ 195244 w 2763527"/>
                <a:gd name="connsiteY5165" fmla="*/ 523643 h 3153687"/>
                <a:gd name="connsiteX5166" fmla="*/ 195106 w 2763527"/>
                <a:gd name="connsiteY5166" fmla="*/ 524473 h 3153687"/>
                <a:gd name="connsiteX5167" fmla="*/ 194760 w 2763527"/>
                <a:gd name="connsiteY5167" fmla="*/ 525511 h 3153687"/>
                <a:gd name="connsiteX5168" fmla="*/ 194968 w 2763527"/>
                <a:gd name="connsiteY5168" fmla="*/ 525995 h 3153687"/>
                <a:gd name="connsiteX5169" fmla="*/ 194968 w 2763527"/>
                <a:gd name="connsiteY5169" fmla="*/ 526272 h 3153687"/>
                <a:gd name="connsiteX5170" fmla="*/ 193722 w 2763527"/>
                <a:gd name="connsiteY5170" fmla="*/ 526618 h 3153687"/>
                <a:gd name="connsiteX5171" fmla="*/ 192337 w 2763527"/>
                <a:gd name="connsiteY5171" fmla="*/ 526618 h 3153687"/>
                <a:gd name="connsiteX5172" fmla="*/ 191230 w 2763527"/>
                <a:gd name="connsiteY5172" fmla="*/ 526203 h 3153687"/>
                <a:gd name="connsiteX5173" fmla="*/ 190469 w 2763527"/>
                <a:gd name="connsiteY5173" fmla="*/ 525372 h 3153687"/>
                <a:gd name="connsiteX5174" fmla="*/ 190123 w 2763527"/>
                <a:gd name="connsiteY5174" fmla="*/ 524266 h 3153687"/>
                <a:gd name="connsiteX5175" fmla="*/ 187631 w 2763527"/>
                <a:gd name="connsiteY5175" fmla="*/ 525511 h 3153687"/>
                <a:gd name="connsiteX5176" fmla="*/ 182994 w 2763527"/>
                <a:gd name="connsiteY5176" fmla="*/ 528624 h 3153687"/>
                <a:gd name="connsiteX5177" fmla="*/ 180572 w 2763527"/>
                <a:gd name="connsiteY5177" fmla="*/ 529938 h 3153687"/>
                <a:gd name="connsiteX5178" fmla="*/ 170398 w 2763527"/>
                <a:gd name="connsiteY5178" fmla="*/ 533950 h 3153687"/>
                <a:gd name="connsiteX5179" fmla="*/ 164169 w 2763527"/>
                <a:gd name="connsiteY5179" fmla="*/ 537340 h 3153687"/>
                <a:gd name="connsiteX5180" fmla="*/ 161400 w 2763527"/>
                <a:gd name="connsiteY5180" fmla="*/ 539276 h 3153687"/>
                <a:gd name="connsiteX5181" fmla="*/ 159047 w 2763527"/>
                <a:gd name="connsiteY5181" fmla="*/ 541628 h 3153687"/>
                <a:gd name="connsiteX5182" fmla="*/ 157524 w 2763527"/>
                <a:gd name="connsiteY5182" fmla="*/ 544672 h 3153687"/>
                <a:gd name="connsiteX5183" fmla="*/ 157109 w 2763527"/>
                <a:gd name="connsiteY5183" fmla="*/ 547508 h 3153687"/>
                <a:gd name="connsiteX5184" fmla="*/ 158078 w 2763527"/>
                <a:gd name="connsiteY5184" fmla="*/ 548338 h 3153687"/>
                <a:gd name="connsiteX5185" fmla="*/ 159670 w 2763527"/>
                <a:gd name="connsiteY5185" fmla="*/ 548892 h 3153687"/>
                <a:gd name="connsiteX5186" fmla="*/ 161262 w 2763527"/>
                <a:gd name="connsiteY5186" fmla="*/ 550828 h 3153687"/>
                <a:gd name="connsiteX5187" fmla="*/ 161469 w 2763527"/>
                <a:gd name="connsiteY5187" fmla="*/ 552350 h 3153687"/>
                <a:gd name="connsiteX5188" fmla="*/ 160293 w 2763527"/>
                <a:gd name="connsiteY5188" fmla="*/ 552350 h 3153687"/>
                <a:gd name="connsiteX5189" fmla="*/ 157040 w 2763527"/>
                <a:gd name="connsiteY5189" fmla="*/ 551174 h 3153687"/>
                <a:gd name="connsiteX5190" fmla="*/ 154964 w 2763527"/>
                <a:gd name="connsiteY5190" fmla="*/ 550690 h 3153687"/>
                <a:gd name="connsiteX5191" fmla="*/ 153925 w 2763527"/>
                <a:gd name="connsiteY5191" fmla="*/ 550552 h 3153687"/>
                <a:gd name="connsiteX5192" fmla="*/ 152749 w 2763527"/>
                <a:gd name="connsiteY5192" fmla="*/ 550759 h 3153687"/>
                <a:gd name="connsiteX5193" fmla="*/ 152126 w 2763527"/>
                <a:gd name="connsiteY5193" fmla="*/ 551451 h 3153687"/>
                <a:gd name="connsiteX5194" fmla="*/ 152126 w 2763527"/>
                <a:gd name="connsiteY5194" fmla="*/ 553319 h 3153687"/>
                <a:gd name="connsiteX5195" fmla="*/ 151434 w 2763527"/>
                <a:gd name="connsiteY5195" fmla="*/ 553664 h 3153687"/>
                <a:gd name="connsiteX5196" fmla="*/ 150326 w 2763527"/>
                <a:gd name="connsiteY5196" fmla="*/ 553319 h 3153687"/>
                <a:gd name="connsiteX5197" fmla="*/ 149081 w 2763527"/>
                <a:gd name="connsiteY5197" fmla="*/ 552558 h 3153687"/>
                <a:gd name="connsiteX5198" fmla="*/ 147973 w 2763527"/>
                <a:gd name="connsiteY5198" fmla="*/ 551589 h 3153687"/>
                <a:gd name="connsiteX5199" fmla="*/ 147350 w 2763527"/>
                <a:gd name="connsiteY5199" fmla="*/ 550690 h 3153687"/>
                <a:gd name="connsiteX5200" fmla="*/ 147350 w 2763527"/>
                <a:gd name="connsiteY5200" fmla="*/ 549929 h 3153687"/>
                <a:gd name="connsiteX5201" fmla="*/ 147904 w 2763527"/>
                <a:gd name="connsiteY5201" fmla="*/ 548961 h 3153687"/>
                <a:gd name="connsiteX5202" fmla="*/ 148596 w 2763527"/>
                <a:gd name="connsiteY5202" fmla="*/ 548338 h 3153687"/>
                <a:gd name="connsiteX5203" fmla="*/ 149288 w 2763527"/>
                <a:gd name="connsiteY5203" fmla="*/ 548338 h 3153687"/>
                <a:gd name="connsiteX5204" fmla="*/ 148042 w 2763527"/>
                <a:gd name="connsiteY5204" fmla="*/ 548061 h 3153687"/>
                <a:gd name="connsiteX5205" fmla="*/ 144305 w 2763527"/>
                <a:gd name="connsiteY5205" fmla="*/ 548338 h 3153687"/>
                <a:gd name="connsiteX5206" fmla="*/ 142367 w 2763527"/>
                <a:gd name="connsiteY5206" fmla="*/ 547785 h 3153687"/>
                <a:gd name="connsiteX5207" fmla="*/ 143336 w 2763527"/>
                <a:gd name="connsiteY5207" fmla="*/ 546816 h 3153687"/>
                <a:gd name="connsiteX5208" fmla="*/ 134200 w 2763527"/>
                <a:gd name="connsiteY5208" fmla="*/ 548546 h 3153687"/>
                <a:gd name="connsiteX5209" fmla="*/ 126449 w 2763527"/>
                <a:gd name="connsiteY5209" fmla="*/ 552904 h 3153687"/>
                <a:gd name="connsiteX5210" fmla="*/ 108800 w 2763527"/>
                <a:gd name="connsiteY5210" fmla="*/ 567568 h 3153687"/>
                <a:gd name="connsiteX5211" fmla="*/ 107762 w 2763527"/>
                <a:gd name="connsiteY5211" fmla="*/ 568191 h 3153687"/>
                <a:gd name="connsiteX5212" fmla="*/ 106654 w 2763527"/>
                <a:gd name="connsiteY5212" fmla="*/ 568468 h 3153687"/>
                <a:gd name="connsiteX5213" fmla="*/ 104716 w 2763527"/>
                <a:gd name="connsiteY5213" fmla="*/ 568260 h 3153687"/>
                <a:gd name="connsiteX5214" fmla="*/ 103747 w 2763527"/>
                <a:gd name="connsiteY5214" fmla="*/ 568398 h 3153687"/>
                <a:gd name="connsiteX5215" fmla="*/ 100702 w 2763527"/>
                <a:gd name="connsiteY5215" fmla="*/ 569989 h 3153687"/>
                <a:gd name="connsiteX5216" fmla="*/ 99387 w 2763527"/>
                <a:gd name="connsiteY5216" fmla="*/ 572134 h 3153687"/>
                <a:gd name="connsiteX5217" fmla="*/ 98487 w 2763527"/>
                <a:gd name="connsiteY5217" fmla="*/ 578083 h 3153687"/>
                <a:gd name="connsiteX5218" fmla="*/ 100771 w 2763527"/>
                <a:gd name="connsiteY5218" fmla="*/ 577529 h 3153687"/>
                <a:gd name="connsiteX5219" fmla="*/ 102363 w 2763527"/>
                <a:gd name="connsiteY5219" fmla="*/ 576146 h 3153687"/>
                <a:gd name="connsiteX5220" fmla="*/ 103194 w 2763527"/>
                <a:gd name="connsiteY5220" fmla="*/ 574278 h 3153687"/>
                <a:gd name="connsiteX5221" fmla="*/ 102986 w 2763527"/>
                <a:gd name="connsiteY5221" fmla="*/ 571996 h 3153687"/>
                <a:gd name="connsiteX5222" fmla="*/ 105062 w 2763527"/>
                <a:gd name="connsiteY5222" fmla="*/ 572549 h 3153687"/>
                <a:gd name="connsiteX5223" fmla="*/ 108177 w 2763527"/>
                <a:gd name="connsiteY5223" fmla="*/ 574555 h 3153687"/>
                <a:gd name="connsiteX5224" fmla="*/ 110046 w 2763527"/>
                <a:gd name="connsiteY5224" fmla="*/ 574762 h 3153687"/>
                <a:gd name="connsiteX5225" fmla="*/ 112053 w 2763527"/>
                <a:gd name="connsiteY5225" fmla="*/ 574071 h 3153687"/>
                <a:gd name="connsiteX5226" fmla="*/ 112745 w 2763527"/>
                <a:gd name="connsiteY5226" fmla="*/ 573102 h 3153687"/>
                <a:gd name="connsiteX5227" fmla="*/ 112952 w 2763527"/>
                <a:gd name="connsiteY5227" fmla="*/ 571857 h 3153687"/>
                <a:gd name="connsiteX5228" fmla="*/ 113368 w 2763527"/>
                <a:gd name="connsiteY5228" fmla="*/ 570543 h 3153687"/>
                <a:gd name="connsiteX5229" fmla="*/ 113575 w 2763527"/>
                <a:gd name="connsiteY5229" fmla="*/ 569159 h 3153687"/>
                <a:gd name="connsiteX5230" fmla="*/ 113298 w 2763527"/>
                <a:gd name="connsiteY5230" fmla="*/ 567776 h 3153687"/>
                <a:gd name="connsiteX5231" fmla="*/ 113645 w 2763527"/>
                <a:gd name="connsiteY5231" fmla="*/ 567084 h 3153687"/>
                <a:gd name="connsiteX5232" fmla="*/ 115582 w 2763527"/>
                <a:gd name="connsiteY5232" fmla="*/ 567707 h 3153687"/>
                <a:gd name="connsiteX5233" fmla="*/ 116759 w 2763527"/>
                <a:gd name="connsiteY5233" fmla="*/ 568606 h 3153687"/>
                <a:gd name="connsiteX5234" fmla="*/ 117382 w 2763527"/>
                <a:gd name="connsiteY5234" fmla="*/ 569644 h 3153687"/>
                <a:gd name="connsiteX5235" fmla="*/ 117382 w 2763527"/>
                <a:gd name="connsiteY5235" fmla="*/ 570681 h 3153687"/>
                <a:gd name="connsiteX5236" fmla="*/ 116828 w 2763527"/>
                <a:gd name="connsiteY5236" fmla="*/ 571719 h 3153687"/>
                <a:gd name="connsiteX5237" fmla="*/ 120427 w 2763527"/>
                <a:gd name="connsiteY5237" fmla="*/ 571996 h 3153687"/>
                <a:gd name="connsiteX5238" fmla="*/ 124718 w 2763527"/>
                <a:gd name="connsiteY5238" fmla="*/ 569851 h 3153687"/>
                <a:gd name="connsiteX5239" fmla="*/ 128733 w 2763527"/>
                <a:gd name="connsiteY5239" fmla="*/ 566600 h 3153687"/>
                <a:gd name="connsiteX5240" fmla="*/ 131293 w 2763527"/>
                <a:gd name="connsiteY5240" fmla="*/ 563695 h 3153687"/>
                <a:gd name="connsiteX5241" fmla="*/ 133370 w 2763527"/>
                <a:gd name="connsiteY5241" fmla="*/ 560443 h 3153687"/>
                <a:gd name="connsiteX5242" fmla="*/ 135861 w 2763527"/>
                <a:gd name="connsiteY5242" fmla="*/ 557677 h 3153687"/>
                <a:gd name="connsiteX5243" fmla="*/ 138907 w 2763527"/>
                <a:gd name="connsiteY5243" fmla="*/ 556847 h 3153687"/>
                <a:gd name="connsiteX5244" fmla="*/ 142852 w 2763527"/>
                <a:gd name="connsiteY5244" fmla="*/ 559198 h 3153687"/>
                <a:gd name="connsiteX5245" fmla="*/ 139253 w 2763527"/>
                <a:gd name="connsiteY5245" fmla="*/ 559198 h 3153687"/>
                <a:gd name="connsiteX5246" fmla="*/ 137384 w 2763527"/>
                <a:gd name="connsiteY5246" fmla="*/ 561204 h 3153687"/>
                <a:gd name="connsiteX5247" fmla="*/ 138214 w 2763527"/>
                <a:gd name="connsiteY5247" fmla="*/ 563280 h 3153687"/>
                <a:gd name="connsiteX5248" fmla="*/ 142575 w 2763527"/>
                <a:gd name="connsiteY5248" fmla="*/ 563418 h 3153687"/>
                <a:gd name="connsiteX5249" fmla="*/ 144374 w 2763527"/>
                <a:gd name="connsiteY5249" fmla="*/ 562795 h 3153687"/>
                <a:gd name="connsiteX5250" fmla="*/ 147420 w 2763527"/>
                <a:gd name="connsiteY5250" fmla="*/ 560858 h 3153687"/>
                <a:gd name="connsiteX5251" fmla="*/ 149081 w 2763527"/>
                <a:gd name="connsiteY5251" fmla="*/ 560028 h 3153687"/>
                <a:gd name="connsiteX5252" fmla="*/ 149703 w 2763527"/>
                <a:gd name="connsiteY5252" fmla="*/ 560028 h 3153687"/>
                <a:gd name="connsiteX5253" fmla="*/ 151780 w 2763527"/>
                <a:gd name="connsiteY5253" fmla="*/ 560374 h 3153687"/>
                <a:gd name="connsiteX5254" fmla="*/ 152610 w 2763527"/>
                <a:gd name="connsiteY5254" fmla="*/ 560374 h 3153687"/>
                <a:gd name="connsiteX5255" fmla="*/ 155102 w 2763527"/>
                <a:gd name="connsiteY5255" fmla="*/ 559129 h 3153687"/>
                <a:gd name="connsiteX5256" fmla="*/ 155656 w 2763527"/>
                <a:gd name="connsiteY5256" fmla="*/ 559129 h 3153687"/>
                <a:gd name="connsiteX5257" fmla="*/ 157040 w 2763527"/>
                <a:gd name="connsiteY5257" fmla="*/ 559268 h 3153687"/>
                <a:gd name="connsiteX5258" fmla="*/ 157732 w 2763527"/>
                <a:gd name="connsiteY5258" fmla="*/ 559129 h 3153687"/>
                <a:gd name="connsiteX5259" fmla="*/ 158286 w 2763527"/>
                <a:gd name="connsiteY5259" fmla="*/ 558714 h 3153687"/>
                <a:gd name="connsiteX5260" fmla="*/ 159185 w 2763527"/>
                <a:gd name="connsiteY5260" fmla="*/ 557400 h 3153687"/>
                <a:gd name="connsiteX5261" fmla="*/ 159739 w 2763527"/>
                <a:gd name="connsiteY5261" fmla="*/ 556916 h 3153687"/>
                <a:gd name="connsiteX5262" fmla="*/ 168044 w 2763527"/>
                <a:gd name="connsiteY5262" fmla="*/ 552765 h 3153687"/>
                <a:gd name="connsiteX5263" fmla="*/ 171367 w 2763527"/>
                <a:gd name="connsiteY5263" fmla="*/ 551589 h 3153687"/>
                <a:gd name="connsiteX5264" fmla="*/ 173235 w 2763527"/>
                <a:gd name="connsiteY5264" fmla="*/ 551935 h 3153687"/>
                <a:gd name="connsiteX5265" fmla="*/ 174204 w 2763527"/>
                <a:gd name="connsiteY5265" fmla="*/ 553803 h 3153687"/>
                <a:gd name="connsiteX5266" fmla="*/ 174758 w 2763527"/>
                <a:gd name="connsiteY5266" fmla="*/ 557123 h 3153687"/>
                <a:gd name="connsiteX5267" fmla="*/ 176281 w 2763527"/>
                <a:gd name="connsiteY5267" fmla="*/ 555740 h 3153687"/>
                <a:gd name="connsiteX5268" fmla="*/ 178218 w 2763527"/>
                <a:gd name="connsiteY5268" fmla="*/ 552627 h 3153687"/>
                <a:gd name="connsiteX5269" fmla="*/ 179672 w 2763527"/>
                <a:gd name="connsiteY5269" fmla="*/ 551313 h 3153687"/>
                <a:gd name="connsiteX5270" fmla="*/ 182786 w 2763527"/>
                <a:gd name="connsiteY5270" fmla="*/ 550067 h 3153687"/>
                <a:gd name="connsiteX5271" fmla="*/ 189777 w 2763527"/>
                <a:gd name="connsiteY5271" fmla="*/ 548822 h 3153687"/>
                <a:gd name="connsiteX5272" fmla="*/ 192822 w 2763527"/>
                <a:gd name="connsiteY5272" fmla="*/ 547508 h 3153687"/>
                <a:gd name="connsiteX5273" fmla="*/ 194414 w 2763527"/>
                <a:gd name="connsiteY5273" fmla="*/ 546125 h 3153687"/>
                <a:gd name="connsiteX5274" fmla="*/ 196559 w 2763527"/>
                <a:gd name="connsiteY5274" fmla="*/ 543496 h 3153687"/>
                <a:gd name="connsiteX5275" fmla="*/ 197944 w 2763527"/>
                <a:gd name="connsiteY5275" fmla="*/ 542804 h 3153687"/>
                <a:gd name="connsiteX5276" fmla="*/ 197667 w 2763527"/>
                <a:gd name="connsiteY5276" fmla="*/ 543219 h 3153687"/>
                <a:gd name="connsiteX5277" fmla="*/ 198082 w 2763527"/>
                <a:gd name="connsiteY5277" fmla="*/ 543980 h 3153687"/>
                <a:gd name="connsiteX5278" fmla="*/ 198774 w 2763527"/>
                <a:gd name="connsiteY5278" fmla="*/ 544672 h 3153687"/>
                <a:gd name="connsiteX5279" fmla="*/ 199535 w 2763527"/>
                <a:gd name="connsiteY5279" fmla="*/ 544949 h 3153687"/>
                <a:gd name="connsiteX5280" fmla="*/ 200366 w 2763527"/>
                <a:gd name="connsiteY5280" fmla="*/ 544534 h 3153687"/>
                <a:gd name="connsiteX5281" fmla="*/ 203411 w 2763527"/>
                <a:gd name="connsiteY5281" fmla="*/ 542043 h 3153687"/>
                <a:gd name="connsiteX5282" fmla="*/ 202512 w 2763527"/>
                <a:gd name="connsiteY5282" fmla="*/ 540452 h 3153687"/>
                <a:gd name="connsiteX5283" fmla="*/ 201197 w 2763527"/>
                <a:gd name="connsiteY5283" fmla="*/ 539415 h 3153687"/>
                <a:gd name="connsiteX5284" fmla="*/ 199535 w 2763527"/>
                <a:gd name="connsiteY5284" fmla="*/ 538931 h 3153687"/>
                <a:gd name="connsiteX5285" fmla="*/ 197667 w 2763527"/>
                <a:gd name="connsiteY5285" fmla="*/ 538931 h 3153687"/>
                <a:gd name="connsiteX5286" fmla="*/ 200297 w 2763527"/>
                <a:gd name="connsiteY5286" fmla="*/ 536302 h 3153687"/>
                <a:gd name="connsiteX5287" fmla="*/ 203619 w 2763527"/>
                <a:gd name="connsiteY5287" fmla="*/ 534918 h 3153687"/>
                <a:gd name="connsiteX5288" fmla="*/ 210609 w 2763527"/>
                <a:gd name="connsiteY5288" fmla="*/ 533258 h 3153687"/>
                <a:gd name="connsiteX5289" fmla="*/ 207495 w 2763527"/>
                <a:gd name="connsiteY5289" fmla="*/ 532705 h 3153687"/>
                <a:gd name="connsiteX5290" fmla="*/ 209294 w 2763527"/>
                <a:gd name="connsiteY5290" fmla="*/ 531460 h 3153687"/>
                <a:gd name="connsiteX5291" fmla="*/ 211094 w 2763527"/>
                <a:gd name="connsiteY5291" fmla="*/ 530906 h 3153687"/>
                <a:gd name="connsiteX5292" fmla="*/ 212962 w 2763527"/>
                <a:gd name="connsiteY5292" fmla="*/ 530699 h 3153687"/>
                <a:gd name="connsiteX5293" fmla="*/ 214900 w 2763527"/>
                <a:gd name="connsiteY5293" fmla="*/ 530353 h 3153687"/>
                <a:gd name="connsiteX5294" fmla="*/ 217253 w 2763527"/>
                <a:gd name="connsiteY5294" fmla="*/ 529661 h 3153687"/>
                <a:gd name="connsiteX5295" fmla="*/ 221683 w 2763527"/>
                <a:gd name="connsiteY5295" fmla="*/ 527240 h 3153687"/>
                <a:gd name="connsiteX5296" fmla="*/ 237186 w 2763527"/>
                <a:gd name="connsiteY5296" fmla="*/ 520461 h 3153687"/>
                <a:gd name="connsiteX5297" fmla="*/ 239332 w 2763527"/>
                <a:gd name="connsiteY5297" fmla="*/ 519147 h 3153687"/>
                <a:gd name="connsiteX5298" fmla="*/ 241408 w 2763527"/>
                <a:gd name="connsiteY5298" fmla="*/ 516864 h 3153687"/>
                <a:gd name="connsiteX5299" fmla="*/ 241685 w 2763527"/>
                <a:gd name="connsiteY5299" fmla="*/ 514789 h 3153687"/>
                <a:gd name="connsiteX5300" fmla="*/ 241477 w 2763527"/>
                <a:gd name="connsiteY5300" fmla="*/ 512714 h 3153687"/>
                <a:gd name="connsiteX5301" fmla="*/ 241962 w 2763527"/>
                <a:gd name="connsiteY5301" fmla="*/ 510500 h 3153687"/>
                <a:gd name="connsiteX5302" fmla="*/ 243554 w 2763527"/>
                <a:gd name="connsiteY5302" fmla="*/ 508909 h 3153687"/>
                <a:gd name="connsiteX5303" fmla="*/ 245422 w 2763527"/>
                <a:gd name="connsiteY5303" fmla="*/ 508425 h 3153687"/>
                <a:gd name="connsiteX5304" fmla="*/ 247291 w 2763527"/>
                <a:gd name="connsiteY5304" fmla="*/ 508425 h 3153687"/>
                <a:gd name="connsiteX5305" fmla="*/ 248814 w 2763527"/>
                <a:gd name="connsiteY5305" fmla="*/ 508079 h 3153687"/>
                <a:gd name="connsiteX5306" fmla="*/ 249229 w 2763527"/>
                <a:gd name="connsiteY5306" fmla="*/ 507526 h 3153687"/>
                <a:gd name="connsiteX5307" fmla="*/ 249644 w 2763527"/>
                <a:gd name="connsiteY5307" fmla="*/ 505935 h 3153687"/>
                <a:gd name="connsiteX5308" fmla="*/ 249852 w 2763527"/>
                <a:gd name="connsiteY5308" fmla="*/ 505520 h 3153687"/>
                <a:gd name="connsiteX5309" fmla="*/ 250682 w 2763527"/>
                <a:gd name="connsiteY5309" fmla="*/ 505243 h 3153687"/>
                <a:gd name="connsiteX5310" fmla="*/ 252759 w 2763527"/>
                <a:gd name="connsiteY5310" fmla="*/ 504828 h 3153687"/>
                <a:gd name="connsiteX5311" fmla="*/ 253451 w 2763527"/>
                <a:gd name="connsiteY5311" fmla="*/ 504620 h 3153687"/>
                <a:gd name="connsiteX5312" fmla="*/ 260926 w 2763527"/>
                <a:gd name="connsiteY5312" fmla="*/ 498948 h 3153687"/>
                <a:gd name="connsiteX5313" fmla="*/ 265494 w 2763527"/>
                <a:gd name="connsiteY5313" fmla="*/ 496250 h 3153687"/>
                <a:gd name="connsiteX5314" fmla="*/ 270892 w 2763527"/>
                <a:gd name="connsiteY5314" fmla="*/ 491754 h 3153687"/>
                <a:gd name="connsiteX5315" fmla="*/ 271377 w 2763527"/>
                <a:gd name="connsiteY5315" fmla="*/ 491201 h 3153687"/>
                <a:gd name="connsiteX5316" fmla="*/ 271861 w 2763527"/>
                <a:gd name="connsiteY5316" fmla="*/ 490717 h 3153687"/>
                <a:gd name="connsiteX5317" fmla="*/ 272968 w 2763527"/>
                <a:gd name="connsiteY5317" fmla="*/ 490094 h 3153687"/>
                <a:gd name="connsiteX5318" fmla="*/ 274560 w 2763527"/>
                <a:gd name="connsiteY5318" fmla="*/ 489679 h 3153687"/>
                <a:gd name="connsiteX5319" fmla="*/ 277952 w 2763527"/>
                <a:gd name="connsiteY5319" fmla="*/ 489541 h 3153687"/>
                <a:gd name="connsiteX5320" fmla="*/ 279543 w 2763527"/>
                <a:gd name="connsiteY5320" fmla="*/ 489195 h 3153687"/>
                <a:gd name="connsiteX5321" fmla="*/ 279959 w 2763527"/>
                <a:gd name="connsiteY5321" fmla="*/ 488780 h 3153687"/>
                <a:gd name="connsiteX5322" fmla="*/ 279959 w 2763527"/>
                <a:gd name="connsiteY5322" fmla="*/ 487604 h 3153687"/>
                <a:gd name="connsiteX5323" fmla="*/ 280305 w 2763527"/>
                <a:gd name="connsiteY5323" fmla="*/ 487189 h 3153687"/>
                <a:gd name="connsiteX5324" fmla="*/ 281274 w 2763527"/>
                <a:gd name="connsiteY5324" fmla="*/ 486981 h 3153687"/>
                <a:gd name="connsiteX5325" fmla="*/ 283488 w 2763527"/>
                <a:gd name="connsiteY5325" fmla="*/ 486635 h 3153687"/>
                <a:gd name="connsiteX5326" fmla="*/ 284319 w 2763527"/>
                <a:gd name="connsiteY5326" fmla="*/ 486289 h 3153687"/>
                <a:gd name="connsiteX5327" fmla="*/ 286741 w 2763527"/>
                <a:gd name="connsiteY5327" fmla="*/ 485114 h 3153687"/>
                <a:gd name="connsiteX5328" fmla="*/ 287364 w 2763527"/>
                <a:gd name="connsiteY5328" fmla="*/ 484145 h 3153687"/>
                <a:gd name="connsiteX5329" fmla="*/ 287849 w 2763527"/>
                <a:gd name="connsiteY5329" fmla="*/ 481862 h 3153687"/>
                <a:gd name="connsiteX5330" fmla="*/ 287364 w 2763527"/>
                <a:gd name="connsiteY5330" fmla="*/ 481724 h 3153687"/>
                <a:gd name="connsiteX5331" fmla="*/ 286188 w 2763527"/>
                <a:gd name="connsiteY5331" fmla="*/ 481309 h 3153687"/>
                <a:gd name="connsiteX5332" fmla="*/ 289510 w 2763527"/>
                <a:gd name="connsiteY5332" fmla="*/ 479372 h 3153687"/>
                <a:gd name="connsiteX5333" fmla="*/ 294562 w 2763527"/>
                <a:gd name="connsiteY5333" fmla="*/ 473977 h 3153687"/>
                <a:gd name="connsiteX5334" fmla="*/ 297746 w 2763527"/>
                <a:gd name="connsiteY5334" fmla="*/ 471417 h 3153687"/>
                <a:gd name="connsiteX5335" fmla="*/ 301276 w 2763527"/>
                <a:gd name="connsiteY5335" fmla="*/ 469273 h 3153687"/>
                <a:gd name="connsiteX5336" fmla="*/ 304321 w 2763527"/>
                <a:gd name="connsiteY5336" fmla="*/ 466783 h 3153687"/>
                <a:gd name="connsiteX5337" fmla="*/ 305567 w 2763527"/>
                <a:gd name="connsiteY5337" fmla="*/ 463877 h 3153687"/>
                <a:gd name="connsiteX5338" fmla="*/ 303698 w 2763527"/>
                <a:gd name="connsiteY5338" fmla="*/ 460557 h 3153687"/>
                <a:gd name="connsiteX5339" fmla="*/ 301760 w 2763527"/>
                <a:gd name="connsiteY5339" fmla="*/ 459312 h 3153687"/>
                <a:gd name="connsiteX5340" fmla="*/ 299476 w 2763527"/>
                <a:gd name="connsiteY5340" fmla="*/ 458413 h 3153687"/>
                <a:gd name="connsiteX5341" fmla="*/ 292001 w 2763527"/>
                <a:gd name="connsiteY5341" fmla="*/ 456545 h 3153687"/>
                <a:gd name="connsiteX5342" fmla="*/ 290271 w 2763527"/>
                <a:gd name="connsiteY5342" fmla="*/ 455922 h 3153687"/>
                <a:gd name="connsiteX5343" fmla="*/ 289441 w 2763527"/>
                <a:gd name="connsiteY5343" fmla="*/ 454746 h 3153687"/>
                <a:gd name="connsiteX5344" fmla="*/ 289233 w 2763527"/>
                <a:gd name="connsiteY5344" fmla="*/ 452395 h 3153687"/>
                <a:gd name="connsiteX5345" fmla="*/ 290479 w 2763527"/>
                <a:gd name="connsiteY5345" fmla="*/ 448798 h 3153687"/>
                <a:gd name="connsiteX5346" fmla="*/ 293455 w 2763527"/>
                <a:gd name="connsiteY5346" fmla="*/ 445685 h 3153687"/>
                <a:gd name="connsiteX5347" fmla="*/ 300307 w 2763527"/>
                <a:gd name="connsiteY5347" fmla="*/ 440151 h 3153687"/>
                <a:gd name="connsiteX5348" fmla="*/ 298992 w 2763527"/>
                <a:gd name="connsiteY5348" fmla="*/ 439528 h 3153687"/>
                <a:gd name="connsiteX5349" fmla="*/ 300722 w 2763527"/>
                <a:gd name="connsiteY5349" fmla="*/ 438214 h 3153687"/>
                <a:gd name="connsiteX5350" fmla="*/ 303075 w 2763527"/>
                <a:gd name="connsiteY5350" fmla="*/ 436761 h 3153687"/>
                <a:gd name="connsiteX5351" fmla="*/ 304875 w 2763527"/>
                <a:gd name="connsiteY5351" fmla="*/ 436485 h 3153687"/>
                <a:gd name="connsiteX5352" fmla="*/ 304875 w 2763527"/>
                <a:gd name="connsiteY5352" fmla="*/ 438491 h 3153687"/>
                <a:gd name="connsiteX5353" fmla="*/ 308612 w 2763527"/>
                <a:gd name="connsiteY5353" fmla="*/ 437937 h 3153687"/>
                <a:gd name="connsiteX5354" fmla="*/ 311381 w 2763527"/>
                <a:gd name="connsiteY5354" fmla="*/ 435931 h 3153687"/>
                <a:gd name="connsiteX5355" fmla="*/ 311796 w 2763527"/>
                <a:gd name="connsiteY5355" fmla="*/ 433787 h 3153687"/>
                <a:gd name="connsiteX5356" fmla="*/ 308474 w 2763527"/>
                <a:gd name="connsiteY5356" fmla="*/ 432818 h 3153687"/>
                <a:gd name="connsiteX5357" fmla="*/ 311519 w 2763527"/>
                <a:gd name="connsiteY5357" fmla="*/ 431712 h 3153687"/>
                <a:gd name="connsiteX5358" fmla="*/ 314979 w 2763527"/>
                <a:gd name="connsiteY5358" fmla="*/ 431158 h 3153687"/>
                <a:gd name="connsiteX5359" fmla="*/ 318025 w 2763527"/>
                <a:gd name="connsiteY5359" fmla="*/ 430121 h 3153687"/>
                <a:gd name="connsiteX5360" fmla="*/ 320101 w 2763527"/>
                <a:gd name="connsiteY5360" fmla="*/ 427492 h 3153687"/>
                <a:gd name="connsiteX5361" fmla="*/ 319963 w 2763527"/>
                <a:gd name="connsiteY5361" fmla="*/ 424379 h 3153687"/>
                <a:gd name="connsiteX5362" fmla="*/ 318025 w 2763527"/>
                <a:gd name="connsiteY5362" fmla="*/ 421889 h 3153687"/>
                <a:gd name="connsiteX5363" fmla="*/ 315118 w 2763527"/>
                <a:gd name="connsiteY5363" fmla="*/ 419883 h 3153687"/>
                <a:gd name="connsiteX5364" fmla="*/ 312142 w 2763527"/>
                <a:gd name="connsiteY5364" fmla="*/ 418361 h 3153687"/>
                <a:gd name="connsiteX5365" fmla="*/ 314910 w 2763527"/>
                <a:gd name="connsiteY5365" fmla="*/ 418361 h 3153687"/>
                <a:gd name="connsiteX5366" fmla="*/ 317263 w 2763527"/>
                <a:gd name="connsiteY5366" fmla="*/ 419053 h 3153687"/>
                <a:gd name="connsiteX5367" fmla="*/ 319755 w 2763527"/>
                <a:gd name="connsiteY5367" fmla="*/ 419537 h 3153687"/>
                <a:gd name="connsiteX5368" fmla="*/ 322870 w 2763527"/>
                <a:gd name="connsiteY5368" fmla="*/ 418845 h 3153687"/>
                <a:gd name="connsiteX5369" fmla="*/ 325846 w 2763527"/>
                <a:gd name="connsiteY5369" fmla="*/ 416909 h 3153687"/>
                <a:gd name="connsiteX5370" fmla="*/ 326953 w 2763527"/>
                <a:gd name="connsiteY5370" fmla="*/ 415041 h 3153687"/>
                <a:gd name="connsiteX5371" fmla="*/ 327299 w 2763527"/>
                <a:gd name="connsiteY5371" fmla="*/ 412897 h 3153687"/>
                <a:gd name="connsiteX5372" fmla="*/ 328199 w 2763527"/>
                <a:gd name="connsiteY5372" fmla="*/ 410337 h 3153687"/>
                <a:gd name="connsiteX5373" fmla="*/ 330414 w 2763527"/>
                <a:gd name="connsiteY5373" fmla="*/ 407847 h 3153687"/>
                <a:gd name="connsiteX5374" fmla="*/ 336573 w 2763527"/>
                <a:gd name="connsiteY5374" fmla="*/ 404665 h 3153687"/>
                <a:gd name="connsiteX5375" fmla="*/ 338719 w 2763527"/>
                <a:gd name="connsiteY5375" fmla="*/ 402936 h 3153687"/>
                <a:gd name="connsiteX5376" fmla="*/ 338719 w 2763527"/>
                <a:gd name="connsiteY5376" fmla="*/ 402244 h 3153687"/>
                <a:gd name="connsiteX5377" fmla="*/ 338580 w 2763527"/>
                <a:gd name="connsiteY5377" fmla="*/ 399338 h 3153687"/>
                <a:gd name="connsiteX5378" fmla="*/ 338788 w 2763527"/>
                <a:gd name="connsiteY5378" fmla="*/ 398163 h 3153687"/>
                <a:gd name="connsiteX5379" fmla="*/ 339895 w 2763527"/>
                <a:gd name="connsiteY5379" fmla="*/ 396779 h 3153687"/>
                <a:gd name="connsiteX5380" fmla="*/ 341418 w 2763527"/>
                <a:gd name="connsiteY5380" fmla="*/ 395741 h 3153687"/>
                <a:gd name="connsiteX5381" fmla="*/ 350277 w 2763527"/>
                <a:gd name="connsiteY5381" fmla="*/ 391245 h 3153687"/>
                <a:gd name="connsiteX5382" fmla="*/ 358998 w 2763527"/>
                <a:gd name="connsiteY5382" fmla="*/ 385780 h 3153687"/>
                <a:gd name="connsiteX5383" fmla="*/ 361005 w 2763527"/>
                <a:gd name="connsiteY5383" fmla="*/ 384881 h 3153687"/>
                <a:gd name="connsiteX5384" fmla="*/ 362735 w 2763527"/>
                <a:gd name="connsiteY5384" fmla="*/ 384466 h 3153687"/>
                <a:gd name="connsiteX5385" fmla="*/ 363635 w 2763527"/>
                <a:gd name="connsiteY5385" fmla="*/ 384674 h 3153687"/>
                <a:gd name="connsiteX5386" fmla="*/ 364950 w 2763527"/>
                <a:gd name="connsiteY5386" fmla="*/ 385711 h 3153687"/>
                <a:gd name="connsiteX5387" fmla="*/ 365711 w 2763527"/>
                <a:gd name="connsiteY5387" fmla="*/ 385988 h 3153687"/>
                <a:gd name="connsiteX5388" fmla="*/ 369725 w 2763527"/>
                <a:gd name="connsiteY5388" fmla="*/ 385988 h 3153687"/>
                <a:gd name="connsiteX5389" fmla="*/ 372632 w 2763527"/>
                <a:gd name="connsiteY5389" fmla="*/ 385573 h 3153687"/>
                <a:gd name="connsiteX5390" fmla="*/ 375055 w 2763527"/>
                <a:gd name="connsiteY5390" fmla="*/ 384328 h 3153687"/>
                <a:gd name="connsiteX5391" fmla="*/ 380176 w 2763527"/>
                <a:gd name="connsiteY5391" fmla="*/ 380039 h 3153687"/>
                <a:gd name="connsiteX5392" fmla="*/ 382668 w 2763527"/>
                <a:gd name="connsiteY5392" fmla="*/ 378586 h 3153687"/>
                <a:gd name="connsiteX5393" fmla="*/ 385506 w 2763527"/>
                <a:gd name="connsiteY5393" fmla="*/ 377895 h 3153687"/>
                <a:gd name="connsiteX5394" fmla="*/ 388897 w 2763527"/>
                <a:gd name="connsiteY5394" fmla="*/ 377895 h 3153687"/>
                <a:gd name="connsiteX5395" fmla="*/ 383568 w 2763527"/>
                <a:gd name="connsiteY5395" fmla="*/ 380662 h 3153687"/>
                <a:gd name="connsiteX5396" fmla="*/ 381076 w 2763527"/>
                <a:gd name="connsiteY5396" fmla="*/ 382253 h 3153687"/>
                <a:gd name="connsiteX5397" fmla="*/ 378723 w 2763527"/>
                <a:gd name="connsiteY5397" fmla="*/ 384189 h 3153687"/>
                <a:gd name="connsiteX5398" fmla="*/ 377477 w 2763527"/>
                <a:gd name="connsiteY5398" fmla="*/ 385573 h 3153687"/>
                <a:gd name="connsiteX5399" fmla="*/ 376508 w 2763527"/>
                <a:gd name="connsiteY5399" fmla="*/ 386887 h 3153687"/>
                <a:gd name="connsiteX5400" fmla="*/ 375401 w 2763527"/>
                <a:gd name="connsiteY5400" fmla="*/ 388063 h 3153687"/>
                <a:gd name="connsiteX5401" fmla="*/ 373740 w 2763527"/>
                <a:gd name="connsiteY5401" fmla="*/ 389032 h 3153687"/>
                <a:gd name="connsiteX5402" fmla="*/ 376093 w 2763527"/>
                <a:gd name="connsiteY5402" fmla="*/ 391107 h 3153687"/>
                <a:gd name="connsiteX5403" fmla="*/ 378861 w 2763527"/>
                <a:gd name="connsiteY5403" fmla="*/ 392905 h 3153687"/>
                <a:gd name="connsiteX5404" fmla="*/ 381837 w 2763527"/>
                <a:gd name="connsiteY5404" fmla="*/ 394358 h 3153687"/>
                <a:gd name="connsiteX5405" fmla="*/ 384744 w 2763527"/>
                <a:gd name="connsiteY5405" fmla="*/ 395465 h 3153687"/>
                <a:gd name="connsiteX5406" fmla="*/ 390143 w 2763527"/>
                <a:gd name="connsiteY5406" fmla="*/ 396364 h 3153687"/>
                <a:gd name="connsiteX5407" fmla="*/ 392565 w 2763527"/>
                <a:gd name="connsiteY5407" fmla="*/ 397125 h 3153687"/>
                <a:gd name="connsiteX5408" fmla="*/ 394088 w 2763527"/>
                <a:gd name="connsiteY5408" fmla="*/ 398993 h 3153687"/>
                <a:gd name="connsiteX5409" fmla="*/ 390350 w 2763527"/>
                <a:gd name="connsiteY5409" fmla="*/ 398508 h 3153687"/>
                <a:gd name="connsiteX5410" fmla="*/ 383083 w 2763527"/>
                <a:gd name="connsiteY5410" fmla="*/ 396641 h 3153687"/>
                <a:gd name="connsiteX5411" fmla="*/ 379346 w 2763527"/>
                <a:gd name="connsiteY5411" fmla="*/ 396226 h 3153687"/>
                <a:gd name="connsiteX5412" fmla="*/ 377685 w 2763527"/>
                <a:gd name="connsiteY5412" fmla="*/ 396433 h 3153687"/>
                <a:gd name="connsiteX5413" fmla="*/ 374224 w 2763527"/>
                <a:gd name="connsiteY5413" fmla="*/ 397194 h 3153687"/>
                <a:gd name="connsiteX5414" fmla="*/ 372563 w 2763527"/>
                <a:gd name="connsiteY5414" fmla="*/ 397194 h 3153687"/>
                <a:gd name="connsiteX5415" fmla="*/ 371248 w 2763527"/>
                <a:gd name="connsiteY5415" fmla="*/ 396571 h 3153687"/>
                <a:gd name="connsiteX5416" fmla="*/ 368826 w 2763527"/>
                <a:gd name="connsiteY5416" fmla="*/ 394635 h 3153687"/>
                <a:gd name="connsiteX5417" fmla="*/ 367649 w 2763527"/>
                <a:gd name="connsiteY5417" fmla="*/ 394081 h 3153687"/>
                <a:gd name="connsiteX5418" fmla="*/ 364535 w 2763527"/>
                <a:gd name="connsiteY5418" fmla="*/ 394427 h 3153687"/>
                <a:gd name="connsiteX5419" fmla="*/ 361420 w 2763527"/>
                <a:gd name="connsiteY5419" fmla="*/ 396018 h 3153687"/>
                <a:gd name="connsiteX5420" fmla="*/ 355676 w 2763527"/>
                <a:gd name="connsiteY5420" fmla="*/ 399892 h 3153687"/>
                <a:gd name="connsiteX5421" fmla="*/ 349862 w 2763527"/>
                <a:gd name="connsiteY5421" fmla="*/ 402451 h 3153687"/>
                <a:gd name="connsiteX5422" fmla="*/ 347924 w 2763527"/>
                <a:gd name="connsiteY5422" fmla="*/ 404042 h 3153687"/>
                <a:gd name="connsiteX5423" fmla="*/ 346817 w 2763527"/>
                <a:gd name="connsiteY5423" fmla="*/ 406878 h 3153687"/>
                <a:gd name="connsiteX5424" fmla="*/ 346678 w 2763527"/>
                <a:gd name="connsiteY5424" fmla="*/ 410268 h 3153687"/>
                <a:gd name="connsiteX5425" fmla="*/ 346817 w 2763527"/>
                <a:gd name="connsiteY5425" fmla="*/ 413519 h 3153687"/>
                <a:gd name="connsiteX5426" fmla="*/ 346609 w 2763527"/>
                <a:gd name="connsiteY5426" fmla="*/ 416770 h 3153687"/>
                <a:gd name="connsiteX5427" fmla="*/ 345294 w 2763527"/>
                <a:gd name="connsiteY5427" fmla="*/ 420298 h 3153687"/>
                <a:gd name="connsiteX5428" fmla="*/ 343356 w 2763527"/>
                <a:gd name="connsiteY5428" fmla="*/ 423065 h 3153687"/>
                <a:gd name="connsiteX5429" fmla="*/ 339134 w 2763527"/>
                <a:gd name="connsiteY5429" fmla="*/ 428253 h 3153687"/>
                <a:gd name="connsiteX5430" fmla="*/ 337542 w 2763527"/>
                <a:gd name="connsiteY5430" fmla="*/ 431297 h 3153687"/>
                <a:gd name="connsiteX5431" fmla="*/ 336919 w 2763527"/>
                <a:gd name="connsiteY5431" fmla="*/ 434548 h 3153687"/>
                <a:gd name="connsiteX5432" fmla="*/ 337681 w 2763527"/>
                <a:gd name="connsiteY5432" fmla="*/ 437107 h 3153687"/>
                <a:gd name="connsiteX5433" fmla="*/ 339826 w 2763527"/>
                <a:gd name="connsiteY5433" fmla="*/ 438698 h 3153687"/>
                <a:gd name="connsiteX5434" fmla="*/ 343425 w 2763527"/>
                <a:gd name="connsiteY5434" fmla="*/ 439252 h 3153687"/>
                <a:gd name="connsiteX5435" fmla="*/ 345986 w 2763527"/>
                <a:gd name="connsiteY5435" fmla="*/ 438491 h 3153687"/>
                <a:gd name="connsiteX5436" fmla="*/ 350900 w 2763527"/>
                <a:gd name="connsiteY5436" fmla="*/ 435447 h 3153687"/>
                <a:gd name="connsiteX5437" fmla="*/ 353046 w 2763527"/>
                <a:gd name="connsiteY5437" fmla="*/ 435447 h 3153687"/>
                <a:gd name="connsiteX5438" fmla="*/ 350762 w 2763527"/>
                <a:gd name="connsiteY5438" fmla="*/ 438560 h 3153687"/>
                <a:gd name="connsiteX5439" fmla="*/ 348478 w 2763527"/>
                <a:gd name="connsiteY5439" fmla="*/ 441050 h 3153687"/>
                <a:gd name="connsiteX5440" fmla="*/ 345778 w 2763527"/>
                <a:gd name="connsiteY5440" fmla="*/ 443125 h 3153687"/>
                <a:gd name="connsiteX5441" fmla="*/ 342456 w 2763527"/>
                <a:gd name="connsiteY5441" fmla="*/ 444855 h 3153687"/>
                <a:gd name="connsiteX5442" fmla="*/ 337127 w 2763527"/>
                <a:gd name="connsiteY5442" fmla="*/ 446791 h 3153687"/>
                <a:gd name="connsiteX5443" fmla="*/ 334705 w 2763527"/>
                <a:gd name="connsiteY5443" fmla="*/ 448521 h 3153687"/>
                <a:gd name="connsiteX5444" fmla="*/ 334151 w 2763527"/>
                <a:gd name="connsiteY5444" fmla="*/ 451080 h 3153687"/>
                <a:gd name="connsiteX5445" fmla="*/ 335604 w 2763527"/>
                <a:gd name="connsiteY5445" fmla="*/ 452879 h 3153687"/>
                <a:gd name="connsiteX5446" fmla="*/ 338304 w 2763527"/>
                <a:gd name="connsiteY5446" fmla="*/ 453432 h 3153687"/>
                <a:gd name="connsiteX5447" fmla="*/ 341210 w 2763527"/>
                <a:gd name="connsiteY5447" fmla="*/ 453294 h 3153687"/>
                <a:gd name="connsiteX5448" fmla="*/ 343425 w 2763527"/>
                <a:gd name="connsiteY5448" fmla="*/ 452948 h 3153687"/>
                <a:gd name="connsiteX5449" fmla="*/ 348132 w 2763527"/>
                <a:gd name="connsiteY5449" fmla="*/ 452740 h 3153687"/>
                <a:gd name="connsiteX5450" fmla="*/ 349862 w 2763527"/>
                <a:gd name="connsiteY5450" fmla="*/ 452187 h 3153687"/>
                <a:gd name="connsiteX5451" fmla="*/ 350000 w 2763527"/>
                <a:gd name="connsiteY5451" fmla="*/ 450734 h 3153687"/>
                <a:gd name="connsiteX5452" fmla="*/ 351246 w 2763527"/>
                <a:gd name="connsiteY5452" fmla="*/ 450942 h 3153687"/>
                <a:gd name="connsiteX5453" fmla="*/ 354153 w 2763527"/>
                <a:gd name="connsiteY5453" fmla="*/ 452049 h 3153687"/>
                <a:gd name="connsiteX5454" fmla="*/ 355260 w 2763527"/>
                <a:gd name="connsiteY5454" fmla="*/ 452049 h 3153687"/>
                <a:gd name="connsiteX5455" fmla="*/ 355814 w 2763527"/>
                <a:gd name="connsiteY5455" fmla="*/ 451634 h 3153687"/>
                <a:gd name="connsiteX5456" fmla="*/ 357198 w 2763527"/>
                <a:gd name="connsiteY5456" fmla="*/ 449489 h 3153687"/>
                <a:gd name="connsiteX5457" fmla="*/ 357821 w 2763527"/>
                <a:gd name="connsiteY5457" fmla="*/ 448728 h 3153687"/>
                <a:gd name="connsiteX5458" fmla="*/ 359413 w 2763527"/>
                <a:gd name="connsiteY5458" fmla="*/ 446999 h 3153687"/>
                <a:gd name="connsiteX5459" fmla="*/ 362043 w 2763527"/>
                <a:gd name="connsiteY5459" fmla="*/ 443402 h 3153687"/>
                <a:gd name="connsiteX5460" fmla="*/ 363150 w 2763527"/>
                <a:gd name="connsiteY5460" fmla="*/ 442295 h 3153687"/>
                <a:gd name="connsiteX5461" fmla="*/ 371525 w 2763527"/>
                <a:gd name="connsiteY5461" fmla="*/ 440981 h 3153687"/>
                <a:gd name="connsiteX5462" fmla="*/ 375470 w 2763527"/>
                <a:gd name="connsiteY5462" fmla="*/ 439044 h 3153687"/>
                <a:gd name="connsiteX5463" fmla="*/ 374570 w 2763527"/>
                <a:gd name="connsiteY5463" fmla="*/ 435309 h 3153687"/>
                <a:gd name="connsiteX5464" fmla="*/ 375885 w 2763527"/>
                <a:gd name="connsiteY5464" fmla="*/ 435309 h 3153687"/>
                <a:gd name="connsiteX5465" fmla="*/ 378308 w 2763527"/>
                <a:gd name="connsiteY5465" fmla="*/ 436069 h 3153687"/>
                <a:gd name="connsiteX5466" fmla="*/ 379346 w 2763527"/>
                <a:gd name="connsiteY5466" fmla="*/ 435793 h 3153687"/>
                <a:gd name="connsiteX5467" fmla="*/ 379484 w 2763527"/>
                <a:gd name="connsiteY5467" fmla="*/ 435101 h 3153687"/>
                <a:gd name="connsiteX5468" fmla="*/ 379623 w 2763527"/>
                <a:gd name="connsiteY5468" fmla="*/ 433649 h 3153687"/>
                <a:gd name="connsiteX5469" fmla="*/ 380038 w 2763527"/>
                <a:gd name="connsiteY5469" fmla="*/ 431988 h 3153687"/>
                <a:gd name="connsiteX5470" fmla="*/ 380868 w 2763527"/>
                <a:gd name="connsiteY5470" fmla="*/ 430743 h 3153687"/>
                <a:gd name="connsiteX5471" fmla="*/ 381491 w 2763527"/>
                <a:gd name="connsiteY5471" fmla="*/ 431919 h 3153687"/>
                <a:gd name="connsiteX5472" fmla="*/ 382945 w 2763527"/>
                <a:gd name="connsiteY5472" fmla="*/ 435654 h 3153687"/>
                <a:gd name="connsiteX5473" fmla="*/ 386544 w 2763527"/>
                <a:gd name="connsiteY5473" fmla="*/ 427423 h 3153687"/>
                <a:gd name="connsiteX5474" fmla="*/ 387513 w 2763527"/>
                <a:gd name="connsiteY5474" fmla="*/ 424656 h 3153687"/>
                <a:gd name="connsiteX5475" fmla="*/ 388689 w 2763527"/>
                <a:gd name="connsiteY5475" fmla="*/ 426870 h 3153687"/>
                <a:gd name="connsiteX5476" fmla="*/ 390212 w 2763527"/>
                <a:gd name="connsiteY5476" fmla="*/ 427630 h 3153687"/>
                <a:gd name="connsiteX5477" fmla="*/ 393949 w 2763527"/>
                <a:gd name="connsiteY5477" fmla="*/ 427769 h 3153687"/>
                <a:gd name="connsiteX5478" fmla="*/ 400178 w 2763527"/>
                <a:gd name="connsiteY5478" fmla="*/ 429360 h 3153687"/>
                <a:gd name="connsiteX5479" fmla="*/ 402531 w 2763527"/>
                <a:gd name="connsiteY5479" fmla="*/ 429498 h 3153687"/>
                <a:gd name="connsiteX5480" fmla="*/ 407169 w 2763527"/>
                <a:gd name="connsiteY5480" fmla="*/ 428599 h 3153687"/>
                <a:gd name="connsiteX5481" fmla="*/ 411529 w 2763527"/>
                <a:gd name="connsiteY5481" fmla="*/ 423203 h 3153687"/>
                <a:gd name="connsiteX5482" fmla="*/ 411806 w 2763527"/>
                <a:gd name="connsiteY5482" fmla="*/ 421681 h 3153687"/>
                <a:gd name="connsiteX5483" fmla="*/ 411806 w 2763527"/>
                <a:gd name="connsiteY5483" fmla="*/ 418085 h 3153687"/>
                <a:gd name="connsiteX5484" fmla="*/ 412152 w 2763527"/>
                <a:gd name="connsiteY5484" fmla="*/ 416424 h 3153687"/>
                <a:gd name="connsiteX5485" fmla="*/ 413259 w 2763527"/>
                <a:gd name="connsiteY5485" fmla="*/ 415248 h 3153687"/>
                <a:gd name="connsiteX5486" fmla="*/ 416097 w 2763527"/>
                <a:gd name="connsiteY5486" fmla="*/ 413796 h 3153687"/>
                <a:gd name="connsiteX5487" fmla="*/ 416927 w 2763527"/>
                <a:gd name="connsiteY5487" fmla="*/ 412689 h 3153687"/>
                <a:gd name="connsiteX5488" fmla="*/ 415820 w 2763527"/>
                <a:gd name="connsiteY5488" fmla="*/ 410060 h 3153687"/>
                <a:gd name="connsiteX5489" fmla="*/ 411529 w 2763527"/>
                <a:gd name="connsiteY5489" fmla="*/ 409784 h 3153687"/>
                <a:gd name="connsiteX5490" fmla="*/ 406476 w 2763527"/>
                <a:gd name="connsiteY5490" fmla="*/ 410821 h 3153687"/>
                <a:gd name="connsiteX5491" fmla="*/ 403154 w 2763527"/>
                <a:gd name="connsiteY5491" fmla="*/ 411928 h 3153687"/>
                <a:gd name="connsiteX5492" fmla="*/ 404815 w 2763527"/>
                <a:gd name="connsiteY5492" fmla="*/ 410337 h 3153687"/>
                <a:gd name="connsiteX5493" fmla="*/ 406753 w 2763527"/>
                <a:gd name="connsiteY5493" fmla="*/ 409853 h 3153687"/>
                <a:gd name="connsiteX5494" fmla="*/ 408622 w 2763527"/>
                <a:gd name="connsiteY5494" fmla="*/ 409645 h 3153687"/>
                <a:gd name="connsiteX5495" fmla="*/ 410075 w 2763527"/>
                <a:gd name="connsiteY5495" fmla="*/ 408815 h 3153687"/>
                <a:gd name="connsiteX5496" fmla="*/ 411183 w 2763527"/>
                <a:gd name="connsiteY5496" fmla="*/ 406463 h 3153687"/>
                <a:gd name="connsiteX5497" fmla="*/ 410421 w 2763527"/>
                <a:gd name="connsiteY5497" fmla="*/ 405149 h 3153687"/>
                <a:gd name="connsiteX5498" fmla="*/ 408760 w 2763527"/>
                <a:gd name="connsiteY5498" fmla="*/ 404181 h 3153687"/>
                <a:gd name="connsiteX5499" fmla="*/ 407099 w 2763527"/>
                <a:gd name="connsiteY5499" fmla="*/ 403005 h 3153687"/>
                <a:gd name="connsiteX5500" fmla="*/ 405508 w 2763527"/>
                <a:gd name="connsiteY5500" fmla="*/ 401137 h 3153687"/>
                <a:gd name="connsiteX5501" fmla="*/ 405854 w 2763527"/>
                <a:gd name="connsiteY5501" fmla="*/ 400653 h 3153687"/>
                <a:gd name="connsiteX5502" fmla="*/ 407376 w 2763527"/>
                <a:gd name="connsiteY5502" fmla="*/ 400445 h 3153687"/>
                <a:gd name="connsiteX5503" fmla="*/ 409453 w 2763527"/>
                <a:gd name="connsiteY5503" fmla="*/ 399338 h 3153687"/>
                <a:gd name="connsiteX5504" fmla="*/ 411183 w 2763527"/>
                <a:gd name="connsiteY5504" fmla="*/ 397125 h 3153687"/>
                <a:gd name="connsiteX5505" fmla="*/ 411737 w 2763527"/>
                <a:gd name="connsiteY5505" fmla="*/ 394842 h 3153687"/>
                <a:gd name="connsiteX5506" fmla="*/ 410768 w 2763527"/>
                <a:gd name="connsiteY5506" fmla="*/ 393597 h 3153687"/>
                <a:gd name="connsiteX5507" fmla="*/ 407861 w 2763527"/>
                <a:gd name="connsiteY5507" fmla="*/ 394358 h 3153687"/>
                <a:gd name="connsiteX5508" fmla="*/ 409106 w 2763527"/>
                <a:gd name="connsiteY5508" fmla="*/ 392905 h 3153687"/>
                <a:gd name="connsiteX5509" fmla="*/ 410491 w 2763527"/>
                <a:gd name="connsiteY5509" fmla="*/ 392421 h 3153687"/>
                <a:gd name="connsiteX5510" fmla="*/ 412013 w 2763527"/>
                <a:gd name="connsiteY5510" fmla="*/ 392283 h 3153687"/>
                <a:gd name="connsiteX5511" fmla="*/ 413674 w 2763527"/>
                <a:gd name="connsiteY5511" fmla="*/ 392006 h 3153687"/>
                <a:gd name="connsiteX5512" fmla="*/ 415751 w 2763527"/>
                <a:gd name="connsiteY5512" fmla="*/ 391038 h 3153687"/>
                <a:gd name="connsiteX5513" fmla="*/ 419488 w 2763527"/>
                <a:gd name="connsiteY5513" fmla="*/ 388547 h 3153687"/>
                <a:gd name="connsiteX5514" fmla="*/ 421564 w 2763527"/>
                <a:gd name="connsiteY5514" fmla="*/ 387441 h 3153687"/>
                <a:gd name="connsiteX5515" fmla="*/ 417827 w 2763527"/>
                <a:gd name="connsiteY5515" fmla="*/ 392421 h 3153687"/>
                <a:gd name="connsiteX5516" fmla="*/ 416789 w 2763527"/>
                <a:gd name="connsiteY5516" fmla="*/ 395050 h 3153687"/>
                <a:gd name="connsiteX5517" fmla="*/ 417619 w 2763527"/>
                <a:gd name="connsiteY5517" fmla="*/ 397471 h 3153687"/>
                <a:gd name="connsiteX5518" fmla="*/ 419765 w 2763527"/>
                <a:gd name="connsiteY5518" fmla="*/ 398647 h 3153687"/>
                <a:gd name="connsiteX5519" fmla="*/ 422049 w 2763527"/>
                <a:gd name="connsiteY5519" fmla="*/ 398301 h 3153687"/>
                <a:gd name="connsiteX5520" fmla="*/ 424125 w 2763527"/>
                <a:gd name="connsiteY5520" fmla="*/ 396917 h 3153687"/>
                <a:gd name="connsiteX5521" fmla="*/ 425371 w 2763527"/>
                <a:gd name="connsiteY5521" fmla="*/ 394842 h 3153687"/>
                <a:gd name="connsiteX5522" fmla="*/ 428486 w 2763527"/>
                <a:gd name="connsiteY5522" fmla="*/ 396364 h 3153687"/>
                <a:gd name="connsiteX5523" fmla="*/ 430493 w 2763527"/>
                <a:gd name="connsiteY5523" fmla="*/ 396364 h 3153687"/>
                <a:gd name="connsiteX5524" fmla="*/ 435684 w 2763527"/>
                <a:gd name="connsiteY5524" fmla="*/ 394704 h 3153687"/>
                <a:gd name="connsiteX5525" fmla="*/ 439144 w 2763527"/>
                <a:gd name="connsiteY5525" fmla="*/ 393943 h 3153687"/>
                <a:gd name="connsiteX5526" fmla="*/ 440736 w 2763527"/>
                <a:gd name="connsiteY5526" fmla="*/ 393320 h 3153687"/>
                <a:gd name="connsiteX5527" fmla="*/ 444958 w 2763527"/>
                <a:gd name="connsiteY5527" fmla="*/ 391176 h 3153687"/>
                <a:gd name="connsiteX5528" fmla="*/ 447173 w 2763527"/>
                <a:gd name="connsiteY5528" fmla="*/ 390415 h 3153687"/>
                <a:gd name="connsiteX5529" fmla="*/ 449457 w 2763527"/>
                <a:gd name="connsiteY5529" fmla="*/ 390208 h 3153687"/>
                <a:gd name="connsiteX5530" fmla="*/ 451948 w 2763527"/>
                <a:gd name="connsiteY5530" fmla="*/ 390968 h 3153687"/>
                <a:gd name="connsiteX5531" fmla="*/ 447103 w 2763527"/>
                <a:gd name="connsiteY5531" fmla="*/ 392283 h 3153687"/>
                <a:gd name="connsiteX5532" fmla="*/ 445442 w 2763527"/>
                <a:gd name="connsiteY5532" fmla="*/ 393528 h 3153687"/>
                <a:gd name="connsiteX5533" fmla="*/ 444612 w 2763527"/>
                <a:gd name="connsiteY5533" fmla="*/ 395811 h 3153687"/>
                <a:gd name="connsiteX5534" fmla="*/ 444819 w 2763527"/>
                <a:gd name="connsiteY5534" fmla="*/ 397955 h 3153687"/>
                <a:gd name="connsiteX5535" fmla="*/ 445858 w 2763527"/>
                <a:gd name="connsiteY5535" fmla="*/ 399477 h 3153687"/>
                <a:gd name="connsiteX5536" fmla="*/ 447519 w 2763527"/>
                <a:gd name="connsiteY5536" fmla="*/ 400514 h 3153687"/>
                <a:gd name="connsiteX5537" fmla="*/ 449664 w 2763527"/>
                <a:gd name="connsiteY5537" fmla="*/ 401137 h 3153687"/>
                <a:gd name="connsiteX5538" fmla="*/ 448695 w 2763527"/>
                <a:gd name="connsiteY5538" fmla="*/ 401760 h 3153687"/>
                <a:gd name="connsiteX5539" fmla="*/ 446827 w 2763527"/>
                <a:gd name="connsiteY5539" fmla="*/ 403281 h 3153687"/>
                <a:gd name="connsiteX5540" fmla="*/ 445858 w 2763527"/>
                <a:gd name="connsiteY5540" fmla="*/ 403904 h 3153687"/>
                <a:gd name="connsiteX5541" fmla="*/ 447380 w 2763527"/>
                <a:gd name="connsiteY5541" fmla="*/ 404526 h 3153687"/>
                <a:gd name="connsiteX5542" fmla="*/ 448695 w 2763527"/>
                <a:gd name="connsiteY5542" fmla="*/ 404181 h 3153687"/>
                <a:gd name="connsiteX5543" fmla="*/ 450010 w 2763527"/>
                <a:gd name="connsiteY5543" fmla="*/ 403627 h 3153687"/>
                <a:gd name="connsiteX5544" fmla="*/ 451533 w 2763527"/>
                <a:gd name="connsiteY5544" fmla="*/ 403489 h 3153687"/>
                <a:gd name="connsiteX5545" fmla="*/ 452363 w 2763527"/>
                <a:gd name="connsiteY5545" fmla="*/ 403696 h 3153687"/>
                <a:gd name="connsiteX5546" fmla="*/ 454301 w 2763527"/>
                <a:gd name="connsiteY5546" fmla="*/ 404596 h 3153687"/>
                <a:gd name="connsiteX5547" fmla="*/ 454993 w 2763527"/>
                <a:gd name="connsiteY5547" fmla="*/ 405357 h 3153687"/>
                <a:gd name="connsiteX5548" fmla="*/ 455547 w 2763527"/>
                <a:gd name="connsiteY5548" fmla="*/ 405910 h 3153687"/>
                <a:gd name="connsiteX5549" fmla="*/ 456170 w 2763527"/>
                <a:gd name="connsiteY5549" fmla="*/ 406325 h 3153687"/>
                <a:gd name="connsiteX5550" fmla="*/ 458039 w 2763527"/>
                <a:gd name="connsiteY5550" fmla="*/ 406740 h 3153687"/>
                <a:gd name="connsiteX5551" fmla="*/ 464475 w 2763527"/>
                <a:gd name="connsiteY5551" fmla="*/ 406602 h 3153687"/>
                <a:gd name="connsiteX5552" fmla="*/ 463645 w 2763527"/>
                <a:gd name="connsiteY5552" fmla="*/ 408262 h 3153687"/>
                <a:gd name="connsiteX5553" fmla="*/ 462537 w 2763527"/>
                <a:gd name="connsiteY5553" fmla="*/ 409784 h 3153687"/>
                <a:gd name="connsiteX5554" fmla="*/ 461222 w 2763527"/>
                <a:gd name="connsiteY5554" fmla="*/ 411167 h 3153687"/>
                <a:gd name="connsiteX5555" fmla="*/ 459769 w 2763527"/>
                <a:gd name="connsiteY5555" fmla="*/ 412343 h 3153687"/>
                <a:gd name="connsiteX5556" fmla="*/ 463022 w 2763527"/>
                <a:gd name="connsiteY5556" fmla="*/ 413104 h 3153687"/>
                <a:gd name="connsiteX5557" fmla="*/ 470220 w 2763527"/>
                <a:gd name="connsiteY5557" fmla="*/ 415456 h 3153687"/>
                <a:gd name="connsiteX5558" fmla="*/ 473265 w 2763527"/>
                <a:gd name="connsiteY5558" fmla="*/ 415594 h 3153687"/>
                <a:gd name="connsiteX5559" fmla="*/ 476310 w 2763527"/>
                <a:gd name="connsiteY5559" fmla="*/ 413934 h 3153687"/>
                <a:gd name="connsiteX5560" fmla="*/ 481917 w 2763527"/>
                <a:gd name="connsiteY5560" fmla="*/ 408193 h 3153687"/>
                <a:gd name="connsiteX5561" fmla="*/ 484893 w 2763527"/>
                <a:gd name="connsiteY5561" fmla="*/ 405979 h 3153687"/>
                <a:gd name="connsiteX5562" fmla="*/ 482263 w 2763527"/>
                <a:gd name="connsiteY5562" fmla="*/ 409991 h 3153687"/>
                <a:gd name="connsiteX5563" fmla="*/ 481017 w 2763527"/>
                <a:gd name="connsiteY5563" fmla="*/ 413934 h 3153687"/>
                <a:gd name="connsiteX5564" fmla="*/ 481847 w 2763527"/>
                <a:gd name="connsiteY5564" fmla="*/ 417393 h 3153687"/>
                <a:gd name="connsiteX5565" fmla="*/ 485446 w 2763527"/>
                <a:gd name="connsiteY5565" fmla="*/ 420021 h 3153687"/>
                <a:gd name="connsiteX5566" fmla="*/ 493267 w 2763527"/>
                <a:gd name="connsiteY5566" fmla="*/ 422788 h 3153687"/>
                <a:gd name="connsiteX5567" fmla="*/ 496866 w 2763527"/>
                <a:gd name="connsiteY5567" fmla="*/ 424863 h 3153687"/>
                <a:gd name="connsiteX5568" fmla="*/ 495897 w 2763527"/>
                <a:gd name="connsiteY5568" fmla="*/ 426454 h 3153687"/>
                <a:gd name="connsiteX5569" fmla="*/ 498596 w 2763527"/>
                <a:gd name="connsiteY5569" fmla="*/ 427769 h 3153687"/>
                <a:gd name="connsiteX5570" fmla="*/ 502541 w 2763527"/>
                <a:gd name="connsiteY5570" fmla="*/ 427630 h 3153687"/>
                <a:gd name="connsiteX5571" fmla="*/ 509947 w 2763527"/>
                <a:gd name="connsiteY5571" fmla="*/ 426109 h 3153687"/>
                <a:gd name="connsiteX5572" fmla="*/ 519567 w 2763527"/>
                <a:gd name="connsiteY5572" fmla="*/ 424933 h 3153687"/>
                <a:gd name="connsiteX5573" fmla="*/ 524412 w 2763527"/>
                <a:gd name="connsiteY5573" fmla="*/ 424794 h 3153687"/>
                <a:gd name="connsiteX5574" fmla="*/ 529257 w 2763527"/>
                <a:gd name="connsiteY5574" fmla="*/ 425071 h 3153687"/>
                <a:gd name="connsiteX5575" fmla="*/ 543307 w 2763527"/>
                <a:gd name="connsiteY5575" fmla="*/ 428115 h 3153687"/>
                <a:gd name="connsiteX5576" fmla="*/ 550574 w 2763527"/>
                <a:gd name="connsiteY5576" fmla="*/ 428115 h 3153687"/>
                <a:gd name="connsiteX5577" fmla="*/ 553135 w 2763527"/>
                <a:gd name="connsiteY5577" fmla="*/ 424103 h 3153687"/>
                <a:gd name="connsiteX5578" fmla="*/ 554865 w 2763527"/>
                <a:gd name="connsiteY5578" fmla="*/ 425486 h 3153687"/>
                <a:gd name="connsiteX5579" fmla="*/ 555419 w 2763527"/>
                <a:gd name="connsiteY5579" fmla="*/ 427423 h 3153687"/>
                <a:gd name="connsiteX5580" fmla="*/ 554796 w 2763527"/>
                <a:gd name="connsiteY5580" fmla="*/ 429429 h 3153687"/>
                <a:gd name="connsiteX5581" fmla="*/ 553135 w 2763527"/>
                <a:gd name="connsiteY5581" fmla="*/ 431020 h 3153687"/>
                <a:gd name="connsiteX5582" fmla="*/ 559710 w 2763527"/>
                <a:gd name="connsiteY5582" fmla="*/ 434271 h 3153687"/>
                <a:gd name="connsiteX5583" fmla="*/ 566700 w 2763527"/>
                <a:gd name="connsiteY5583" fmla="*/ 436415 h 3153687"/>
                <a:gd name="connsiteX5584" fmla="*/ 573898 w 2763527"/>
                <a:gd name="connsiteY5584" fmla="*/ 436900 h 3153687"/>
                <a:gd name="connsiteX5585" fmla="*/ 580958 w 2763527"/>
                <a:gd name="connsiteY5585" fmla="*/ 435447 h 3153687"/>
                <a:gd name="connsiteX5586" fmla="*/ 583864 w 2763527"/>
                <a:gd name="connsiteY5586" fmla="*/ 433649 h 3153687"/>
                <a:gd name="connsiteX5587" fmla="*/ 589747 w 2763527"/>
                <a:gd name="connsiteY5587" fmla="*/ 428530 h 3153687"/>
                <a:gd name="connsiteX5588" fmla="*/ 592308 w 2763527"/>
                <a:gd name="connsiteY5588" fmla="*/ 427354 h 3153687"/>
                <a:gd name="connsiteX5589" fmla="*/ 593762 w 2763527"/>
                <a:gd name="connsiteY5589" fmla="*/ 427492 h 3153687"/>
                <a:gd name="connsiteX5590" fmla="*/ 594592 w 2763527"/>
                <a:gd name="connsiteY5590" fmla="*/ 428046 h 3153687"/>
                <a:gd name="connsiteX5591" fmla="*/ 595284 w 2763527"/>
                <a:gd name="connsiteY5591" fmla="*/ 428806 h 3153687"/>
                <a:gd name="connsiteX5592" fmla="*/ 596392 w 2763527"/>
                <a:gd name="connsiteY5592" fmla="*/ 429636 h 3153687"/>
                <a:gd name="connsiteX5593" fmla="*/ 601306 w 2763527"/>
                <a:gd name="connsiteY5593" fmla="*/ 432403 h 3153687"/>
                <a:gd name="connsiteX5594" fmla="*/ 603313 w 2763527"/>
                <a:gd name="connsiteY5594" fmla="*/ 433234 h 3153687"/>
                <a:gd name="connsiteX5595" fmla="*/ 599921 w 2763527"/>
                <a:gd name="connsiteY5595" fmla="*/ 433372 h 3153687"/>
                <a:gd name="connsiteX5596" fmla="*/ 598399 w 2763527"/>
                <a:gd name="connsiteY5596" fmla="*/ 434755 h 3153687"/>
                <a:gd name="connsiteX5597" fmla="*/ 597153 w 2763527"/>
                <a:gd name="connsiteY5597" fmla="*/ 440427 h 3153687"/>
                <a:gd name="connsiteX5598" fmla="*/ 595699 w 2763527"/>
                <a:gd name="connsiteY5598" fmla="*/ 432611 h 3153687"/>
                <a:gd name="connsiteX5599" fmla="*/ 594038 w 2763527"/>
                <a:gd name="connsiteY5599" fmla="*/ 429291 h 3153687"/>
                <a:gd name="connsiteX5600" fmla="*/ 591408 w 2763527"/>
                <a:gd name="connsiteY5600" fmla="*/ 430605 h 3153687"/>
                <a:gd name="connsiteX5601" fmla="*/ 590993 w 2763527"/>
                <a:gd name="connsiteY5601" fmla="*/ 432334 h 3153687"/>
                <a:gd name="connsiteX5602" fmla="*/ 591547 w 2763527"/>
                <a:gd name="connsiteY5602" fmla="*/ 433994 h 3153687"/>
                <a:gd name="connsiteX5603" fmla="*/ 592308 w 2763527"/>
                <a:gd name="connsiteY5603" fmla="*/ 435654 h 3153687"/>
                <a:gd name="connsiteX5604" fmla="*/ 592516 w 2763527"/>
                <a:gd name="connsiteY5604" fmla="*/ 437176 h 3153687"/>
                <a:gd name="connsiteX5605" fmla="*/ 591685 w 2763527"/>
                <a:gd name="connsiteY5605" fmla="*/ 439044 h 3153687"/>
                <a:gd name="connsiteX5606" fmla="*/ 590163 w 2763527"/>
                <a:gd name="connsiteY5606" fmla="*/ 440497 h 3153687"/>
                <a:gd name="connsiteX5607" fmla="*/ 588294 w 2763527"/>
                <a:gd name="connsiteY5607" fmla="*/ 441603 h 3153687"/>
                <a:gd name="connsiteX5608" fmla="*/ 586494 w 2763527"/>
                <a:gd name="connsiteY5608" fmla="*/ 442434 h 3153687"/>
                <a:gd name="connsiteX5609" fmla="*/ 592100 w 2763527"/>
                <a:gd name="connsiteY5609" fmla="*/ 446446 h 3153687"/>
                <a:gd name="connsiteX5610" fmla="*/ 599091 w 2763527"/>
                <a:gd name="connsiteY5610" fmla="*/ 450181 h 3153687"/>
                <a:gd name="connsiteX5611" fmla="*/ 606496 w 2763527"/>
                <a:gd name="connsiteY5611" fmla="*/ 453086 h 3153687"/>
                <a:gd name="connsiteX5612" fmla="*/ 613210 w 2763527"/>
                <a:gd name="connsiteY5612" fmla="*/ 454470 h 3153687"/>
                <a:gd name="connsiteX5613" fmla="*/ 612587 w 2763527"/>
                <a:gd name="connsiteY5613" fmla="*/ 455300 h 3153687"/>
                <a:gd name="connsiteX5614" fmla="*/ 612310 w 2763527"/>
                <a:gd name="connsiteY5614" fmla="*/ 455576 h 3153687"/>
                <a:gd name="connsiteX5615" fmla="*/ 620546 w 2763527"/>
                <a:gd name="connsiteY5615" fmla="*/ 459727 h 3153687"/>
                <a:gd name="connsiteX5616" fmla="*/ 634319 w 2763527"/>
                <a:gd name="connsiteY5616" fmla="*/ 472247 h 3153687"/>
                <a:gd name="connsiteX5617" fmla="*/ 641932 w 2763527"/>
                <a:gd name="connsiteY5617" fmla="*/ 477781 h 3153687"/>
                <a:gd name="connsiteX5618" fmla="*/ 648300 w 2763527"/>
                <a:gd name="connsiteY5618" fmla="*/ 481447 h 3153687"/>
                <a:gd name="connsiteX5619" fmla="*/ 650376 w 2763527"/>
                <a:gd name="connsiteY5619" fmla="*/ 482208 h 3153687"/>
                <a:gd name="connsiteX5620" fmla="*/ 652660 w 2763527"/>
                <a:gd name="connsiteY5620" fmla="*/ 482485 h 3153687"/>
                <a:gd name="connsiteX5621" fmla="*/ 654390 w 2763527"/>
                <a:gd name="connsiteY5621" fmla="*/ 482001 h 3153687"/>
                <a:gd name="connsiteX5622" fmla="*/ 656121 w 2763527"/>
                <a:gd name="connsiteY5622" fmla="*/ 481240 h 3153687"/>
                <a:gd name="connsiteX5623" fmla="*/ 658405 w 2763527"/>
                <a:gd name="connsiteY5623" fmla="*/ 480410 h 3153687"/>
                <a:gd name="connsiteX5624" fmla="*/ 662627 w 2763527"/>
                <a:gd name="connsiteY5624" fmla="*/ 479856 h 3153687"/>
                <a:gd name="connsiteX5625" fmla="*/ 663803 w 2763527"/>
                <a:gd name="connsiteY5625" fmla="*/ 479026 h 3153687"/>
                <a:gd name="connsiteX5626" fmla="*/ 664080 w 2763527"/>
                <a:gd name="connsiteY5626" fmla="*/ 476813 h 3153687"/>
                <a:gd name="connsiteX5627" fmla="*/ 663042 w 2763527"/>
                <a:gd name="connsiteY5627" fmla="*/ 474184 h 3153687"/>
                <a:gd name="connsiteX5628" fmla="*/ 660827 w 2763527"/>
                <a:gd name="connsiteY5628" fmla="*/ 472455 h 3153687"/>
                <a:gd name="connsiteX5629" fmla="*/ 658059 w 2763527"/>
                <a:gd name="connsiteY5629" fmla="*/ 471625 h 3153687"/>
                <a:gd name="connsiteX5630" fmla="*/ 655359 w 2763527"/>
                <a:gd name="connsiteY5630" fmla="*/ 471625 h 3153687"/>
                <a:gd name="connsiteX5631" fmla="*/ 656051 w 2763527"/>
                <a:gd name="connsiteY5631" fmla="*/ 468719 h 3153687"/>
                <a:gd name="connsiteX5632" fmla="*/ 652591 w 2763527"/>
                <a:gd name="connsiteY5632" fmla="*/ 465952 h 3153687"/>
                <a:gd name="connsiteX5633" fmla="*/ 647539 w 2763527"/>
                <a:gd name="connsiteY5633" fmla="*/ 464016 h 3153687"/>
                <a:gd name="connsiteX5634" fmla="*/ 643455 w 2763527"/>
                <a:gd name="connsiteY5634" fmla="*/ 463670 h 3153687"/>
                <a:gd name="connsiteX5635" fmla="*/ 644839 w 2763527"/>
                <a:gd name="connsiteY5635" fmla="*/ 462632 h 3153687"/>
                <a:gd name="connsiteX5636" fmla="*/ 645462 w 2763527"/>
                <a:gd name="connsiteY5636" fmla="*/ 461387 h 3153687"/>
                <a:gd name="connsiteX5637" fmla="*/ 645462 w 2763527"/>
                <a:gd name="connsiteY5637" fmla="*/ 460073 h 3153687"/>
                <a:gd name="connsiteX5638" fmla="*/ 644908 w 2763527"/>
                <a:gd name="connsiteY5638" fmla="*/ 458689 h 3153687"/>
                <a:gd name="connsiteX5639" fmla="*/ 647123 w 2763527"/>
                <a:gd name="connsiteY5639" fmla="*/ 459658 h 3153687"/>
                <a:gd name="connsiteX5640" fmla="*/ 651760 w 2763527"/>
                <a:gd name="connsiteY5640" fmla="*/ 460972 h 3153687"/>
                <a:gd name="connsiteX5641" fmla="*/ 653906 w 2763527"/>
                <a:gd name="connsiteY5641" fmla="*/ 461941 h 3153687"/>
                <a:gd name="connsiteX5642" fmla="*/ 655152 w 2763527"/>
                <a:gd name="connsiteY5642" fmla="*/ 462978 h 3153687"/>
                <a:gd name="connsiteX5643" fmla="*/ 656121 w 2763527"/>
                <a:gd name="connsiteY5643" fmla="*/ 464223 h 3153687"/>
                <a:gd name="connsiteX5644" fmla="*/ 657159 w 2763527"/>
                <a:gd name="connsiteY5644" fmla="*/ 465399 h 3153687"/>
                <a:gd name="connsiteX5645" fmla="*/ 658751 w 2763527"/>
                <a:gd name="connsiteY5645" fmla="*/ 466229 h 3153687"/>
                <a:gd name="connsiteX5646" fmla="*/ 661934 w 2763527"/>
                <a:gd name="connsiteY5646" fmla="*/ 466437 h 3153687"/>
                <a:gd name="connsiteX5647" fmla="*/ 662627 w 2763527"/>
                <a:gd name="connsiteY5647" fmla="*/ 464569 h 3153687"/>
                <a:gd name="connsiteX5648" fmla="*/ 662211 w 2763527"/>
                <a:gd name="connsiteY5648" fmla="*/ 461525 h 3153687"/>
                <a:gd name="connsiteX5649" fmla="*/ 662211 w 2763527"/>
                <a:gd name="connsiteY5649" fmla="*/ 458343 h 3153687"/>
                <a:gd name="connsiteX5650" fmla="*/ 664703 w 2763527"/>
                <a:gd name="connsiteY5650" fmla="*/ 462425 h 3153687"/>
                <a:gd name="connsiteX5651" fmla="*/ 665949 w 2763527"/>
                <a:gd name="connsiteY5651" fmla="*/ 462978 h 3153687"/>
                <a:gd name="connsiteX5652" fmla="*/ 668994 w 2763527"/>
                <a:gd name="connsiteY5652" fmla="*/ 462978 h 3153687"/>
                <a:gd name="connsiteX5653" fmla="*/ 666295 w 2763527"/>
                <a:gd name="connsiteY5653" fmla="*/ 464431 h 3153687"/>
                <a:gd name="connsiteX5654" fmla="*/ 665187 w 2763527"/>
                <a:gd name="connsiteY5654" fmla="*/ 465399 h 3153687"/>
                <a:gd name="connsiteX5655" fmla="*/ 665187 w 2763527"/>
                <a:gd name="connsiteY5655" fmla="*/ 466644 h 3153687"/>
                <a:gd name="connsiteX5656" fmla="*/ 666018 w 2763527"/>
                <a:gd name="connsiteY5656" fmla="*/ 468996 h 3153687"/>
                <a:gd name="connsiteX5657" fmla="*/ 666502 w 2763527"/>
                <a:gd name="connsiteY5657" fmla="*/ 469965 h 3153687"/>
                <a:gd name="connsiteX5658" fmla="*/ 667679 w 2763527"/>
                <a:gd name="connsiteY5658" fmla="*/ 471694 h 3153687"/>
                <a:gd name="connsiteX5659" fmla="*/ 668025 w 2763527"/>
                <a:gd name="connsiteY5659" fmla="*/ 472662 h 3153687"/>
                <a:gd name="connsiteX5660" fmla="*/ 668025 w 2763527"/>
                <a:gd name="connsiteY5660" fmla="*/ 473838 h 3153687"/>
                <a:gd name="connsiteX5661" fmla="*/ 667333 w 2763527"/>
                <a:gd name="connsiteY5661" fmla="*/ 476398 h 3153687"/>
                <a:gd name="connsiteX5662" fmla="*/ 667471 w 2763527"/>
                <a:gd name="connsiteY5662" fmla="*/ 477505 h 3153687"/>
                <a:gd name="connsiteX5663" fmla="*/ 668856 w 2763527"/>
                <a:gd name="connsiteY5663" fmla="*/ 478542 h 3153687"/>
                <a:gd name="connsiteX5664" fmla="*/ 670932 w 2763527"/>
                <a:gd name="connsiteY5664" fmla="*/ 478542 h 3153687"/>
                <a:gd name="connsiteX5665" fmla="*/ 673216 w 2763527"/>
                <a:gd name="connsiteY5665" fmla="*/ 478265 h 3153687"/>
                <a:gd name="connsiteX5666" fmla="*/ 675500 w 2763527"/>
                <a:gd name="connsiteY5666" fmla="*/ 478680 h 3153687"/>
                <a:gd name="connsiteX5667" fmla="*/ 677161 w 2763527"/>
                <a:gd name="connsiteY5667" fmla="*/ 479995 h 3153687"/>
                <a:gd name="connsiteX5668" fmla="*/ 678545 w 2763527"/>
                <a:gd name="connsiteY5668" fmla="*/ 481655 h 3153687"/>
                <a:gd name="connsiteX5669" fmla="*/ 680068 w 2763527"/>
                <a:gd name="connsiteY5669" fmla="*/ 483038 h 3153687"/>
                <a:gd name="connsiteX5670" fmla="*/ 682213 w 2763527"/>
                <a:gd name="connsiteY5670" fmla="*/ 483453 h 3153687"/>
                <a:gd name="connsiteX5671" fmla="*/ 684566 w 2763527"/>
                <a:gd name="connsiteY5671" fmla="*/ 481932 h 3153687"/>
                <a:gd name="connsiteX5672" fmla="*/ 684566 w 2763527"/>
                <a:gd name="connsiteY5672" fmla="*/ 478750 h 3153687"/>
                <a:gd name="connsiteX5673" fmla="*/ 682075 w 2763527"/>
                <a:gd name="connsiteY5673" fmla="*/ 471901 h 3153687"/>
                <a:gd name="connsiteX5674" fmla="*/ 679652 w 2763527"/>
                <a:gd name="connsiteY5674" fmla="*/ 462217 h 3153687"/>
                <a:gd name="connsiteX5675" fmla="*/ 677991 w 2763527"/>
                <a:gd name="connsiteY5675" fmla="*/ 457444 h 3153687"/>
                <a:gd name="connsiteX5676" fmla="*/ 675638 w 2763527"/>
                <a:gd name="connsiteY5676" fmla="*/ 453363 h 3153687"/>
                <a:gd name="connsiteX5677" fmla="*/ 677230 w 2763527"/>
                <a:gd name="connsiteY5677" fmla="*/ 453155 h 3153687"/>
                <a:gd name="connsiteX5678" fmla="*/ 677715 w 2763527"/>
                <a:gd name="connsiteY5678" fmla="*/ 453155 h 3153687"/>
                <a:gd name="connsiteX5679" fmla="*/ 677299 w 2763527"/>
                <a:gd name="connsiteY5679" fmla="*/ 452395 h 3153687"/>
                <a:gd name="connsiteX5680" fmla="*/ 676607 w 2763527"/>
                <a:gd name="connsiteY5680" fmla="*/ 450734 h 3153687"/>
                <a:gd name="connsiteX5681" fmla="*/ 676053 w 2763527"/>
                <a:gd name="connsiteY5681" fmla="*/ 449973 h 3153687"/>
                <a:gd name="connsiteX5682" fmla="*/ 677092 w 2763527"/>
                <a:gd name="connsiteY5682" fmla="*/ 449558 h 3153687"/>
                <a:gd name="connsiteX5683" fmla="*/ 677853 w 2763527"/>
                <a:gd name="connsiteY5683" fmla="*/ 448798 h 3153687"/>
                <a:gd name="connsiteX5684" fmla="*/ 678337 w 2763527"/>
                <a:gd name="connsiteY5684" fmla="*/ 447760 h 3153687"/>
                <a:gd name="connsiteX5685" fmla="*/ 678614 w 2763527"/>
                <a:gd name="connsiteY5685" fmla="*/ 446446 h 3153687"/>
                <a:gd name="connsiteX5686" fmla="*/ 679791 w 2763527"/>
                <a:gd name="connsiteY5686" fmla="*/ 453570 h 3153687"/>
                <a:gd name="connsiteX5687" fmla="*/ 682282 w 2763527"/>
                <a:gd name="connsiteY5687" fmla="*/ 460349 h 3153687"/>
                <a:gd name="connsiteX5688" fmla="*/ 689757 w 2763527"/>
                <a:gd name="connsiteY5688" fmla="*/ 475014 h 3153687"/>
                <a:gd name="connsiteX5689" fmla="*/ 690934 w 2763527"/>
                <a:gd name="connsiteY5689" fmla="*/ 476536 h 3153687"/>
                <a:gd name="connsiteX5690" fmla="*/ 692318 w 2763527"/>
                <a:gd name="connsiteY5690" fmla="*/ 477850 h 3153687"/>
                <a:gd name="connsiteX5691" fmla="*/ 694048 w 2763527"/>
                <a:gd name="connsiteY5691" fmla="*/ 479095 h 3153687"/>
                <a:gd name="connsiteX5692" fmla="*/ 701523 w 2763527"/>
                <a:gd name="connsiteY5692" fmla="*/ 483315 h 3153687"/>
                <a:gd name="connsiteX5693" fmla="*/ 703946 w 2763527"/>
                <a:gd name="connsiteY5693" fmla="*/ 482278 h 3153687"/>
                <a:gd name="connsiteX5694" fmla="*/ 707060 w 2763527"/>
                <a:gd name="connsiteY5694" fmla="*/ 476674 h 3153687"/>
                <a:gd name="connsiteX5695" fmla="*/ 709413 w 2763527"/>
                <a:gd name="connsiteY5695" fmla="*/ 474738 h 3153687"/>
                <a:gd name="connsiteX5696" fmla="*/ 706645 w 2763527"/>
                <a:gd name="connsiteY5696" fmla="*/ 479372 h 3153687"/>
                <a:gd name="connsiteX5697" fmla="*/ 705883 w 2763527"/>
                <a:gd name="connsiteY5697" fmla="*/ 483661 h 3153687"/>
                <a:gd name="connsiteX5698" fmla="*/ 706922 w 2763527"/>
                <a:gd name="connsiteY5698" fmla="*/ 487811 h 3153687"/>
                <a:gd name="connsiteX5699" fmla="*/ 709828 w 2763527"/>
                <a:gd name="connsiteY5699" fmla="*/ 491962 h 3153687"/>
                <a:gd name="connsiteX5700" fmla="*/ 711905 w 2763527"/>
                <a:gd name="connsiteY5700" fmla="*/ 494452 h 3153687"/>
                <a:gd name="connsiteX5701" fmla="*/ 712874 w 2763527"/>
                <a:gd name="connsiteY5701" fmla="*/ 495074 h 3153687"/>
                <a:gd name="connsiteX5702" fmla="*/ 714466 w 2763527"/>
                <a:gd name="connsiteY5702" fmla="*/ 495420 h 3153687"/>
                <a:gd name="connsiteX5703" fmla="*/ 714742 w 2763527"/>
                <a:gd name="connsiteY5703" fmla="*/ 495074 h 3153687"/>
                <a:gd name="connsiteX5704" fmla="*/ 715504 w 2763527"/>
                <a:gd name="connsiteY5704" fmla="*/ 494383 h 3153687"/>
                <a:gd name="connsiteX5705" fmla="*/ 716473 w 2763527"/>
                <a:gd name="connsiteY5705" fmla="*/ 493622 h 3153687"/>
                <a:gd name="connsiteX5706" fmla="*/ 717303 w 2763527"/>
                <a:gd name="connsiteY5706" fmla="*/ 493207 h 3153687"/>
                <a:gd name="connsiteX5707" fmla="*/ 718687 w 2763527"/>
                <a:gd name="connsiteY5707" fmla="*/ 493207 h 3153687"/>
                <a:gd name="connsiteX5708" fmla="*/ 723532 w 2763527"/>
                <a:gd name="connsiteY5708" fmla="*/ 494659 h 3153687"/>
                <a:gd name="connsiteX5709" fmla="*/ 721317 w 2763527"/>
                <a:gd name="connsiteY5709" fmla="*/ 494659 h 3153687"/>
                <a:gd name="connsiteX5710" fmla="*/ 719103 w 2763527"/>
                <a:gd name="connsiteY5710" fmla="*/ 494521 h 3153687"/>
                <a:gd name="connsiteX5711" fmla="*/ 717373 w 2763527"/>
                <a:gd name="connsiteY5711" fmla="*/ 494798 h 3153687"/>
                <a:gd name="connsiteX5712" fmla="*/ 716611 w 2763527"/>
                <a:gd name="connsiteY5712" fmla="*/ 496458 h 3153687"/>
                <a:gd name="connsiteX5713" fmla="*/ 717649 w 2763527"/>
                <a:gd name="connsiteY5713" fmla="*/ 498672 h 3153687"/>
                <a:gd name="connsiteX5714" fmla="*/ 720141 w 2763527"/>
                <a:gd name="connsiteY5714" fmla="*/ 500885 h 3153687"/>
                <a:gd name="connsiteX5715" fmla="*/ 725193 w 2763527"/>
                <a:gd name="connsiteY5715" fmla="*/ 504275 h 3153687"/>
                <a:gd name="connsiteX5716" fmla="*/ 723117 w 2763527"/>
                <a:gd name="connsiteY5716" fmla="*/ 503445 h 3153687"/>
                <a:gd name="connsiteX5717" fmla="*/ 717234 w 2763527"/>
                <a:gd name="connsiteY5717" fmla="*/ 500332 h 3153687"/>
                <a:gd name="connsiteX5718" fmla="*/ 715158 w 2763527"/>
                <a:gd name="connsiteY5718" fmla="*/ 500193 h 3153687"/>
                <a:gd name="connsiteX5719" fmla="*/ 714812 w 2763527"/>
                <a:gd name="connsiteY5719" fmla="*/ 501854 h 3153687"/>
                <a:gd name="connsiteX5720" fmla="*/ 715781 w 2763527"/>
                <a:gd name="connsiteY5720" fmla="*/ 504482 h 3153687"/>
                <a:gd name="connsiteX5721" fmla="*/ 717165 w 2763527"/>
                <a:gd name="connsiteY5721" fmla="*/ 507318 h 3153687"/>
                <a:gd name="connsiteX5722" fmla="*/ 717995 w 2763527"/>
                <a:gd name="connsiteY5722" fmla="*/ 509532 h 3153687"/>
                <a:gd name="connsiteX5723" fmla="*/ 718618 w 2763527"/>
                <a:gd name="connsiteY5723" fmla="*/ 515481 h 3153687"/>
                <a:gd name="connsiteX5724" fmla="*/ 720002 w 2763527"/>
                <a:gd name="connsiteY5724" fmla="*/ 516795 h 3153687"/>
                <a:gd name="connsiteX5725" fmla="*/ 723740 w 2763527"/>
                <a:gd name="connsiteY5725" fmla="*/ 518109 h 3153687"/>
                <a:gd name="connsiteX5726" fmla="*/ 729138 w 2763527"/>
                <a:gd name="connsiteY5726" fmla="*/ 519216 h 3153687"/>
                <a:gd name="connsiteX5727" fmla="*/ 730384 w 2763527"/>
                <a:gd name="connsiteY5727" fmla="*/ 519700 h 3153687"/>
                <a:gd name="connsiteX5728" fmla="*/ 730938 w 2763527"/>
                <a:gd name="connsiteY5728" fmla="*/ 520392 h 3153687"/>
                <a:gd name="connsiteX5729" fmla="*/ 730730 w 2763527"/>
                <a:gd name="connsiteY5729" fmla="*/ 521706 h 3153687"/>
                <a:gd name="connsiteX5730" fmla="*/ 731145 w 2763527"/>
                <a:gd name="connsiteY5730" fmla="*/ 522606 h 3153687"/>
                <a:gd name="connsiteX5731" fmla="*/ 732876 w 2763527"/>
                <a:gd name="connsiteY5731" fmla="*/ 524266 h 3153687"/>
                <a:gd name="connsiteX5732" fmla="*/ 734675 w 2763527"/>
                <a:gd name="connsiteY5732" fmla="*/ 525372 h 3153687"/>
                <a:gd name="connsiteX5733" fmla="*/ 736475 w 2763527"/>
                <a:gd name="connsiteY5733" fmla="*/ 526272 h 3153687"/>
                <a:gd name="connsiteX5734" fmla="*/ 738343 w 2763527"/>
                <a:gd name="connsiteY5734" fmla="*/ 527448 h 3153687"/>
                <a:gd name="connsiteX5735" fmla="*/ 738205 w 2763527"/>
                <a:gd name="connsiteY5735" fmla="*/ 527655 h 3153687"/>
                <a:gd name="connsiteX5736" fmla="*/ 741666 w 2763527"/>
                <a:gd name="connsiteY5736" fmla="*/ 532774 h 3153687"/>
                <a:gd name="connsiteX5737" fmla="*/ 745334 w 2763527"/>
                <a:gd name="connsiteY5737" fmla="*/ 536164 h 3153687"/>
                <a:gd name="connsiteX5738" fmla="*/ 748933 w 2763527"/>
                <a:gd name="connsiteY5738" fmla="*/ 538792 h 3153687"/>
                <a:gd name="connsiteX5739" fmla="*/ 752878 w 2763527"/>
                <a:gd name="connsiteY5739" fmla="*/ 540660 h 3153687"/>
                <a:gd name="connsiteX5740" fmla="*/ 757792 w 2763527"/>
                <a:gd name="connsiteY5740" fmla="*/ 541698 h 3153687"/>
                <a:gd name="connsiteX5741" fmla="*/ 752532 w 2763527"/>
                <a:gd name="connsiteY5741" fmla="*/ 543081 h 3153687"/>
                <a:gd name="connsiteX5742" fmla="*/ 751147 w 2763527"/>
                <a:gd name="connsiteY5742" fmla="*/ 543911 h 3153687"/>
                <a:gd name="connsiteX5743" fmla="*/ 749971 w 2763527"/>
                <a:gd name="connsiteY5743" fmla="*/ 545364 h 3153687"/>
                <a:gd name="connsiteX5744" fmla="*/ 746649 w 2763527"/>
                <a:gd name="connsiteY5744" fmla="*/ 551313 h 3153687"/>
                <a:gd name="connsiteX5745" fmla="*/ 745680 w 2763527"/>
                <a:gd name="connsiteY5745" fmla="*/ 552419 h 3153687"/>
                <a:gd name="connsiteX5746" fmla="*/ 744918 w 2763527"/>
                <a:gd name="connsiteY5746" fmla="*/ 553180 h 3153687"/>
                <a:gd name="connsiteX5747" fmla="*/ 744365 w 2763527"/>
                <a:gd name="connsiteY5747" fmla="*/ 553941 h 3153687"/>
                <a:gd name="connsiteX5748" fmla="*/ 744226 w 2763527"/>
                <a:gd name="connsiteY5748" fmla="*/ 555255 h 3153687"/>
                <a:gd name="connsiteX5749" fmla="*/ 744711 w 2763527"/>
                <a:gd name="connsiteY5749" fmla="*/ 556708 h 3153687"/>
                <a:gd name="connsiteX5750" fmla="*/ 745818 w 2763527"/>
                <a:gd name="connsiteY5750" fmla="*/ 558161 h 3153687"/>
                <a:gd name="connsiteX5751" fmla="*/ 747272 w 2763527"/>
                <a:gd name="connsiteY5751" fmla="*/ 559129 h 3153687"/>
                <a:gd name="connsiteX5752" fmla="*/ 748863 w 2763527"/>
                <a:gd name="connsiteY5752" fmla="*/ 559337 h 3153687"/>
                <a:gd name="connsiteX5753" fmla="*/ 750801 w 2763527"/>
                <a:gd name="connsiteY5753" fmla="*/ 557815 h 3153687"/>
                <a:gd name="connsiteX5754" fmla="*/ 751632 w 2763527"/>
                <a:gd name="connsiteY5754" fmla="*/ 555255 h 3153687"/>
                <a:gd name="connsiteX5755" fmla="*/ 752047 w 2763527"/>
                <a:gd name="connsiteY5755" fmla="*/ 552489 h 3153687"/>
                <a:gd name="connsiteX5756" fmla="*/ 752670 w 2763527"/>
                <a:gd name="connsiteY5756" fmla="*/ 550621 h 3153687"/>
                <a:gd name="connsiteX5757" fmla="*/ 755785 w 2763527"/>
                <a:gd name="connsiteY5757" fmla="*/ 548476 h 3153687"/>
                <a:gd name="connsiteX5758" fmla="*/ 768658 w 2763527"/>
                <a:gd name="connsiteY5758" fmla="*/ 544672 h 3153687"/>
                <a:gd name="connsiteX5759" fmla="*/ 766789 w 2763527"/>
                <a:gd name="connsiteY5759" fmla="*/ 547093 h 3153687"/>
                <a:gd name="connsiteX5760" fmla="*/ 767620 w 2763527"/>
                <a:gd name="connsiteY5760" fmla="*/ 549583 h 3153687"/>
                <a:gd name="connsiteX5761" fmla="*/ 769558 w 2763527"/>
                <a:gd name="connsiteY5761" fmla="*/ 552143 h 3153687"/>
                <a:gd name="connsiteX5762" fmla="*/ 771149 w 2763527"/>
                <a:gd name="connsiteY5762" fmla="*/ 554771 h 3153687"/>
                <a:gd name="connsiteX5763" fmla="*/ 771565 w 2763527"/>
                <a:gd name="connsiteY5763" fmla="*/ 557677 h 3153687"/>
                <a:gd name="connsiteX5764" fmla="*/ 771565 w 2763527"/>
                <a:gd name="connsiteY5764" fmla="*/ 560928 h 3153687"/>
                <a:gd name="connsiteX5765" fmla="*/ 772326 w 2763527"/>
                <a:gd name="connsiteY5765" fmla="*/ 563695 h 3153687"/>
                <a:gd name="connsiteX5766" fmla="*/ 774541 w 2763527"/>
                <a:gd name="connsiteY5766" fmla="*/ 565078 h 3153687"/>
                <a:gd name="connsiteX5767" fmla="*/ 771842 w 2763527"/>
                <a:gd name="connsiteY5767" fmla="*/ 567015 h 3153687"/>
                <a:gd name="connsiteX5768" fmla="*/ 769973 w 2763527"/>
                <a:gd name="connsiteY5768" fmla="*/ 567845 h 3153687"/>
                <a:gd name="connsiteX5769" fmla="*/ 769281 w 2763527"/>
                <a:gd name="connsiteY5769" fmla="*/ 569159 h 3153687"/>
                <a:gd name="connsiteX5770" fmla="*/ 769973 w 2763527"/>
                <a:gd name="connsiteY5770" fmla="*/ 572687 h 3153687"/>
                <a:gd name="connsiteX5771" fmla="*/ 771357 w 2763527"/>
                <a:gd name="connsiteY5771" fmla="*/ 576077 h 3153687"/>
                <a:gd name="connsiteX5772" fmla="*/ 772880 w 2763527"/>
                <a:gd name="connsiteY5772" fmla="*/ 577668 h 3153687"/>
                <a:gd name="connsiteX5773" fmla="*/ 778071 w 2763527"/>
                <a:gd name="connsiteY5773" fmla="*/ 579743 h 3153687"/>
                <a:gd name="connsiteX5774" fmla="*/ 780770 w 2763527"/>
                <a:gd name="connsiteY5774" fmla="*/ 579604 h 3153687"/>
                <a:gd name="connsiteX5775" fmla="*/ 783331 w 2763527"/>
                <a:gd name="connsiteY5775" fmla="*/ 578014 h 3153687"/>
                <a:gd name="connsiteX5776" fmla="*/ 785199 w 2763527"/>
                <a:gd name="connsiteY5776" fmla="*/ 575523 h 3153687"/>
                <a:gd name="connsiteX5777" fmla="*/ 785615 w 2763527"/>
                <a:gd name="connsiteY5777" fmla="*/ 572756 h 3153687"/>
                <a:gd name="connsiteX5778" fmla="*/ 786376 w 2763527"/>
                <a:gd name="connsiteY5778" fmla="*/ 569505 h 3153687"/>
                <a:gd name="connsiteX5779" fmla="*/ 787553 w 2763527"/>
                <a:gd name="connsiteY5779" fmla="*/ 567015 h 3153687"/>
                <a:gd name="connsiteX5780" fmla="*/ 788383 w 2763527"/>
                <a:gd name="connsiteY5780" fmla="*/ 564456 h 3153687"/>
                <a:gd name="connsiteX5781" fmla="*/ 788106 w 2763527"/>
                <a:gd name="connsiteY5781" fmla="*/ 560997 h 3153687"/>
                <a:gd name="connsiteX5782" fmla="*/ 787483 w 2763527"/>
                <a:gd name="connsiteY5782" fmla="*/ 557953 h 3153687"/>
                <a:gd name="connsiteX5783" fmla="*/ 787276 w 2763527"/>
                <a:gd name="connsiteY5783" fmla="*/ 555186 h 3153687"/>
                <a:gd name="connsiteX5784" fmla="*/ 787829 w 2763527"/>
                <a:gd name="connsiteY5784" fmla="*/ 552558 h 3153687"/>
                <a:gd name="connsiteX5785" fmla="*/ 789490 w 2763527"/>
                <a:gd name="connsiteY5785" fmla="*/ 549860 h 3153687"/>
                <a:gd name="connsiteX5786" fmla="*/ 788660 w 2763527"/>
                <a:gd name="connsiteY5786" fmla="*/ 552281 h 3153687"/>
                <a:gd name="connsiteX5787" fmla="*/ 788245 w 2763527"/>
                <a:gd name="connsiteY5787" fmla="*/ 554633 h 3153687"/>
                <a:gd name="connsiteX5788" fmla="*/ 788245 w 2763527"/>
                <a:gd name="connsiteY5788" fmla="*/ 557054 h 3153687"/>
                <a:gd name="connsiteX5789" fmla="*/ 788660 w 2763527"/>
                <a:gd name="connsiteY5789" fmla="*/ 559613 h 3153687"/>
                <a:gd name="connsiteX5790" fmla="*/ 789975 w 2763527"/>
                <a:gd name="connsiteY5790" fmla="*/ 564525 h 3153687"/>
                <a:gd name="connsiteX5791" fmla="*/ 789975 w 2763527"/>
                <a:gd name="connsiteY5791" fmla="*/ 566392 h 3153687"/>
                <a:gd name="connsiteX5792" fmla="*/ 789490 w 2763527"/>
                <a:gd name="connsiteY5792" fmla="*/ 567845 h 3153687"/>
                <a:gd name="connsiteX5793" fmla="*/ 788729 w 2763527"/>
                <a:gd name="connsiteY5793" fmla="*/ 568952 h 3153687"/>
                <a:gd name="connsiteX5794" fmla="*/ 788314 w 2763527"/>
                <a:gd name="connsiteY5794" fmla="*/ 570197 h 3153687"/>
                <a:gd name="connsiteX5795" fmla="*/ 788937 w 2763527"/>
                <a:gd name="connsiteY5795" fmla="*/ 571926 h 3153687"/>
                <a:gd name="connsiteX5796" fmla="*/ 791290 w 2763527"/>
                <a:gd name="connsiteY5796" fmla="*/ 568813 h 3153687"/>
                <a:gd name="connsiteX5797" fmla="*/ 792674 w 2763527"/>
                <a:gd name="connsiteY5797" fmla="*/ 565631 h 3153687"/>
                <a:gd name="connsiteX5798" fmla="*/ 793505 w 2763527"/>
                <a:gd name="connsiteY5798" fmla="*/ 562242 h 3153687"/>
                <a:gd name="connsiteX5799" fmla="*/ 794128 w 2763527"/>
                <a:gd name="connsiteY5799" fmla="*/ 558507 h 3153687"/>
                <a:gd name="connsiteX5800" fmla="*/ 794750 w 2763527"/>
                <a:gd name="connsiteY5800" fmla="*/ 560305 h 3153687"/>
                <a:gd name="connsiteX5801" fmla="*/ 795858 w 2763527"/>
                <a:gd name="connsiteY5801" fmla="*/ 561343 h 3153687"/>
                <a:gd name="connsiteX5802" fmla="*/ 797311 w 2763527"/>
                <a:gd name="connsiteY5802" fmla="*/ 561689 h 3153687"/>
                <a:gd name="connsiteX5803" fmla="*/ 798972 w 2763527"/>
                <a:gd name="connsiteY5803" fmla="*/ 561135 h 3153687"/>
                <a:gd name="connsiteX5804" fmla="*/ 794058 w 2763527"/>
                <a:gd name="connsiteY5804" fmla="*/ 566877 h 3153687"/>
                <a:gd name="connsiteX5805" fmla="*/ 788037 w 2763527"/>
                <a:gd name="connsiteY5805" fmla="*/ 575731 h 3153687"/>
                <a:gd name="connsiteX5806" fmla="*/ 784092 w 2763527"/>
                <a:gd name="connsiteY5806" fmla="*/ 580642 h 3153687"/>
                <a:gd name="connsiteX5807" fmla="*/ 782569 w 2763527"/>
                <a:gd name="connsiteY5807" fmla="*/ 583063 h 3153687"/>
                <a:gd name="connsiteX5808" fmla="*/ 781531 w 2763527"/>
                <a:gd name="connsiteY5808" fmla="*/ 585830 h 3153687"/>
                <a:gd name="connsiteX5809" fmla="*/ 781393 w 2763527"/>
                <a:gd name="connsiteY5809" fmla="*/ 588597 h 3153687"/>
                <a:gd name="connsiteX5810" fmla="*/ 782154 w 2763527"/>
                <a:gd name="connsiteY5810" fmla="*/ 591087 h 3153687"/>
                <a:gd name="connsiteX5811" fmla="*/ 783884 w 2763527"/>
                <a:gd name="connsiteY5811" fmla="*/ 593370 h 3153687"/>
                <a:gd name="connsiteX5812" fmla="*/ 787137 w 2763527"/>
                <a:gd name="connsiteY5812" fmla="*/ 595030 h 3153687"/>
                <a:gd name="connsiteX5813" fmla="*/ 790459 w 2763527"/>
                <a:gd name="connsiteY5813" fmla="*/ 595030 h 3153687"/>
                <a:gd name="connsiteX5814" fmla="*/ 793920 w 2763527"/>
                <a:gd name="connsiteY5814" fmla="*/ 594546 h 3153687"/>
                <a:gd name="connsiteX5815" fmla="*/ 797657 w 2763527"/>
                <a:gd name="connsiteY5815" fmla="*/ 594408 h 3153687"/>
                <a:gd name="connsiteX5816" fmla="*/ 795373 w 2763527"/>
                <a:gd name="connsiteY5816" fmla="*/ 595445 h 3153687"/>
                <a:gd name="connsiteX5817" fmla="*/ 790529 w 2763527"/>
                <a:gd name="connsiteY5817" fmla="*/ 596760 h 3153687"/>
                <a:gd name="connsiteX5818" fmla="*/ 788591 w 2763527"/>
                <a:gd name="connsiteY5818" fmla="*/ 597866 h 3153687"/>
                <a:gd name="connsiteX5819" fmla="*/ 786584 w 2763527"/>
                <a:gd name="connsiteY5819" fmla="*/ 602985 h 3153687"/>
                <a:gd name="connsiteX5820" fmla="*/ 785753 w 2763527"/>
                <a:gd name="connsiteY5820" fmla="*/ 604092 h 3153687"/>
                <a:gd name="connsiteX5821" fmla="*/ 784646 w 2763527"/>
                <a:gd name="connsiteY5821" fmla="*/ 605199 h 3153687"/>
                <a:gd name="connsiteX5822" fmla="*/ 783677 w 2763527"/>
                <a:gd name="connsiteY5822" fmla="*/ 606444 h 3153687"/>
                <a:gd name="connsiteX5823" fmla="*/ 783261 w 2763527"/>
                <a:gd name="connsiteY5823" fmla="*/ 607827 h 3153687"/>
                <a:gd name="connsiteX5824" fmla="*/ 784230 w 2763527"/>
                <a:gd name="connsiteY5824" fmla="*/ 610248 h 3153687"/>
                <a:gd name="connsiteX5825" fmla="*/ 786445 w 2763527"/>
                <a:gd name="connsiteY5825" fmla="*/ 611424 h 3153687"/>
                <a:gd name="connsiteX5826" fmla="*/ 789075 w 2763527"/>
                <a:gd name="connsiteY5826" fmla="*/ 612116 h 3153687"/>
                <a:gd name="connsiteX5827" fmla="*/ 791359 w 2763527"/>
                <a:gd name="connsiteY5827" fmla="*/ 613223 h 3153687"/>
                <a:gd name="connsiteX5828" fmla="*/ 793228 w 2763527"/>
                <a:gd name="connsiteY5828" fmla="*/ 615090 h 3153687"/>
                <a:gd name="connsiteX5829" fmla="*/ 799041 w 2763527"/>
                <a:gd name="connsiteY5829" fmla="*/ 621800 h 3153687"/>
                <a:gd name="connsiteX5830" fmla="*/ 800495 w 2763527"/>
                <a:gd name="connsiteY5830" fmla="*/ 619933 h 3153687"/>
                <a:gd name="connsiteX5831" fmla="*/ 804094 w 2763527"/>
                <a:gd name="connsiteY5831" fmla="*/ 617719 h 3153687"/>
                <a:gd name="connsiteX5832" fmla="*/ 805547 w 2763527"/>
                <a:gd name="connsiteY5832" fmla="*/ 616197 h 3153687"/>
                <a:gd name="connsiteX5833" fmla="*/ 806378 w 2763527"/>
                <a:gd name="connsiteY5833" fmla="*/ 613915 h 3153687"/>
                <a:gd name="connsiteX5834" fmla="*/ 806724 w 2763527"/>
                <a:gd name="connsiteY5834" fmla="*/ 611770 h 3153687"/>
                <a:gd name="connsiteX5835" fmla="*/ 807347 w 2763527"/>
                <a:gd name="connsiteY5835" fmla="*/ 609695 h 3153687"/>
                <a:gd name="connsiteX5836" fmla="*/ 809077 w 2763527"/>
                <a:gd name="connsiteY5836" fmla="*/ 607481 h 3153687"/>
                <a:gd name="connsiteX5837" fmla="*/ 811361 w 2763527"/>
                <a:gd name="connsiteY5837" fmla="*/ 605614 h 3153687"/>
                <a:gd name="connsiteX5838" fmla="*/ 814476 w 2763527"/>
                <a:gd name="connsiteY5838" fmla="*/ 603954 h 3153687"/>
                <a:gd name="connsiteX5839" fmla="*/ 817659 w 2763527"/>
                <a:gd name="connsiteY5839" fmla="*/ 603262 h 3153687"/>
                <a:gd name="connsiteX5840" fmla="*/ 820428 w 2763527"/>
                <a:gd name="connsiteY5840" fmla="*/ 604645 h 3153687"/>
                <a:gd name="connsiteX5841" fmla="*/ 817244 w 2763527"/>
                <a:gd name="connsiteY5841" fmla="*/ 605890 h 3153687"/>
                <a:gd name="connsiteX5842" fmla="*/ 815721 w 2763527"/>
                <a:gd name="connsiteY5842" fmla="*/ 608173 h 3153687"/>
                <a:gd name="connsiteX5843" fmla="*/ 815998 w 2763527"/>
                <a:gd name="connsiteY5843" fmla="*/ 611009 h 3153687"/>
                <a:gd name="connsiteX5844" fmla="*/ 818213 w 2763527"/>
                <a:gd name="connsiteY5844" fmla="*/ 613845 h 3153687"/>
                <a:gd name="connsiteX5845" fmla="*/ 822089 w 2763527"/>
                <a:gd name="connsiteY5845" fmla="*/ 615298 h 3153687"/>
                <a:gd name="connsiteX5846" fmla="*/ 826518 w 2763527"/>
                <a:gd name="connsiteY5846" fmla="*/ 615713 h 3153687"/>
                <a:gd name="connsiteX5847" fmla="*/ 830463 w 2763527"/>
                <a:gd name="connsiteY5847" fmla="*/ 616958 h 3153687"/>
                <a:gd name="connsiteX5848" fmla="*/ 832886 w 2763527"/>
                <a:gd name="connsiteY5848" fmla="*/ 621039 h 3153687"/>
                <a:gd name="connsiteX5849" fmla="*/ 828387 w 2763527"/>
                <a:gd name="connsiteY5849" fmla="*/ 617650 h 3153687"/>
                <a:gd name="connsiteX5850" fmla="*/ 826172 w 2763527"/>
                <a:gd name="connsiteY5850" fmla="*/ 616682 h 3153687"/>
                <a:gd name="connsiteX5851" fmla="*/ 823265 w 2763527"/>
                <a:gd name="connsiteY5851" fmla="*/ 616128 h 3153687"/>
                <a:gd name="connsiteX5852" fmla="*/ 821950 w 2763527"/>
                <a:gd name="connsiteY5852" fmla="*/ 616128 h 3153687"/>
                <a:gd name="connsiteX5853" fmla="*/ 820981 w 2763527"/>
                <a:gd name="connsiteY5853" fmla="*/ 616266 h 3153687"/>
                <a:gd name="connsiteX5854" fmla="*/ 819943 w 2763527"/>
                <a:gd name="connsiteY5854" fmla="*/ 616266 h 3153687"/>
                <a:gd name="connsiteX5855" fmla="*/ 818421 w 2763527"/>
                <a:gd name="connsiteY5855" fmla="*/ 615921 h 3153687"/>
                <a:gd name="connsiteX5856" fmla="*/ 816898 w 2763527"/>
                <a:gd name="connsiteY5856" fmla="*/ 615229 h 3153687"/>
                <a:gd name="connsiteX5857" fmla="*/ 814060 w 2763527"/>
                <a:gd name="connsiteY5857" fmla="*/ 613569 h 3153687"/>
                <a:gd name="connsiteX5858" fmla="*/ 812468 w 2763527"/>
                <a:gd name="connsiteY5858" fmla="*/ 613015 h 3153687"/>
                <a:gd name="connsiteX5859" fmla="*/ 813507 w 2763527"/>
                <a:gd name="connsiteY5859" fmla="*/ 610110 h 3153687"/>
                <a:gd name="connsiteX5860" fmla="*/ 812330 w 2763527"/>
                <a:gd name="connsiteY5860" fmla="*/ 608796 h 3153687"/>
                <a:gd name="connsiteX5861" fmla="*/ 810115 w 2763527"/>
                <a:gd name="connsiteY5861" fmla="*/ 609142 h 3153687"/>
                <a:gd name="connsiteX5862" fmla="*/ 808039 w 2763527"/>
                <a:gd name="connsiteY5862" fmla="*/ 611009 h 3153687"/>
                <a:gd name="connsiteX5863" fmla="*/ 807001 w 2763527"/>
                <a:gd name="connsiteY5863" fmla="*/ 614330 h 3153687"/>
                <a:gd name="connsiteX5864" fmla="*/ 808177 w 2763527"/>
                <a:gd name="connsiteY5864" fmla="*/ 616612 h 3153687"/>
                <a:gd name="connsiteX5865" fmla="*/ 810531 w 2763527"/>
                <a:gd name="connsiteY5865" fmla="*/ 618273 h 3153687"/>
                <a:gd name="connsiteX5866" fmla="*/ 816483 w 2763527"/>
                <a:gd name="connsiteY5866" fmla="*/ 621247 h 3153687"/>
                <a:gd name="connsiteX5867" fmla="*/ 818490 w 2763527"/>
                <a:gd name="connsiteY5867" fmla="*/ 623115 h 3153687"/>
                <a:gd name="connsiteX5868" fmla="*/ 819874 w 2763527"/>
                <a:gd name="connsiteY5868" fmla="*/ 625466 h 3153687"/>
                <a:gd name="connsiteX5869" fmla="*/ 822712 w 2763527"/>
                <a:gd name="connsiteY5869" fmla="*/ 632176 h 3153687"/>
                <a:gd name="connsiteX5870" fmla="*/ 824165 w 2763527"/>
                <a:gd name="connsiteY5870" fmla="*/ 633006 h 3153687"/>
                <a:gd name="connsiteX5871" fmla="*/ 830186 w 2763527"/>
                <a:gd name="connsiteY5871" fmla="*/ 631485 h 3153687"/>
                <a:gd name="connsiteX5872" fmla="*/ 828249 w 2763527"/>
                <a:gd name="connsiteY5872" fmla="*/ 634736 h 3153687"/>
                <a:gd name="connsiteX5873" fmla="*/ 826726 w 2763527"/>
                <a:gd name="connsiteY5873" fmla="*/ 639094 h 3153687"/>
                <a:gd name="connsiteX5874" fmla="*/ 825757 w 2763527"/>
                <a:gd name="connsiteY5874" fmla="*/ 643659 h 3153687"/>
                <a:gd name="connsiteX5875" fmla="*/ 825549 w 2763527"/>
                <a:gd name="connsiteY5875" fmla="*/ 647464 h 3153687"/>
                <a:gd name="connsiteX5876" fmla="*/ 827280 w 2763527"/>
                <a:gd name="connsiteY5876" fmla="*/ 646080 h 3153687"/>
                <a:gd name="connsiteX5877" fmla="*/ 828733 w 2763527"/>
                <a:gd name="connsiteY5877" fmla="*/ 644420 h 3153687"/>
                <a:gd name="connsiteX5878" fmla="*/ 830325 w 2763527"/>
                <a:gd name="connsiteY5878" fmla="*/ 642898 h 3153687"/>
                <a:gd name="connsiteX5879" fmla="*/ 832332 w 2763527"/>
                <a:gd name="connsiteY5879" fmla="*/ 641999 h 3153687"/>
                <a:gd name="connsiteX5880" fmla="*/ 830740 w 2763527"/>
                <a:gd name="connsiteY5880" fmla="*/ 643659 h 3153687"/>
                <a:gd name="connsiteX5881" fmla="*/ 830602 w 2763527"/>
                <a:gd name="connsiteY5881" fmla="*/ 645112 h 3153687"/>
                <a:gd name="connsiteX5882" fmla="*/ 830948 w 2763527"/>
                <a:gd name="connsiteY5882" fmla="*/ 646495 h 3153687"/>
                <a:gd name="connsiteX5883" fmla="*/ 830533 w 2763527"/>
                <a:gd name="connsiteY5883" fmla="*/ 648086 h 3153687"/>
                <a:gd name="connsiteX5884" fmla="*/ 829217 w 2763527"/>
                <a:gd name="connsiteY5884" fmla="*/ 649677 h 3153687"/>
                <a:gd name="connsiteX5885" fmla="*/ 827487 w 2763527"/>
                <a:gd name="connsiteY5885" fmla="*/ 651061 h 3153687"/>
                <a:gd name="connsiteX5886" fmla="*/ 823750 w 2763527"/>
                <a:gd name="connsiteY5886" fmla="*/ 653482 h 3153687"/>
                <a:gd name="connsiteX5887" fmla="*/ 825549 w 2763527"/>
                <a:gd name="connsiteY5887" fmla="*/ 656249 h 3153687"/>
                <a:gd name="connsiteX5888" fmla="*/ 826934 w 2763527"/>
                <a:gd name="connsiteY5888" fmla="*/ 658808 h 3153687"/>
                <a:gd name="connsiteX5889" fmla="*/ 828041 w 2763527"/>
                <a:gd name="connsiteY5889" fmla="*/ 661506 h 3153687"/>
                <a:gd name="connsiteX5890" fmla="*/ 829079 w 2763527"/>
                <a:gd name="connsiteY5890" fmla="*/ 664619 h 3153687"/>
                <a:gd name="connsiteX5891" fmla="*/ 833232 w 2763527"/>
                <a:gd name="connsiteY5891" fmla="*/ 653758 h 3153687"/>
                <a:gd name="connsiteX5892" fmla="*/ 834685 w 2763527"/>
                <a:gd name="connsiteY5892" fmla="*/ 651199 h 3153687"/>
                <a:gd name="connsiteX5893" fmla="*/ 836208 w 2763527"/>
                <a:gd name="connsiteY5893" fmla="*/ 649954 h 3153687"/>
                <a:gd name="connsiteX5894" fmla="*/ 840499 w 2763527"/>
                <a:gd name="connsiteY5894" fmla="*/ 647948 h 3153687"/>
                <a:gd name="connsiteX5895" fmla="*/ 844167 w 2763527"/>
                <a:gd name="connsiteY5895" fmla="*/ 645527 h 3153687"/>
                <a:gd name="connsiteX5896" fmla="*/ 848112 w 2763527"/>
                <a:gd name="connsiteY5896" fmla="*/ 641999 h 3153687"/>
                <a:gd name="connsiteX5897" fmla="*/ 851019 w 2763527"/>
                <a:gd name="connsiteY5897" fmla="*/ 637849 h 3153687"/>
                <a:gd name="connsiteX5898" fmla="*/ 851503 w 2763527"/>
                <a:gd name="connsiteY5898" fmla="*/ 633560 h 3153687"/>
                <a:gd name="connsiteX5899" fmla="*/ 852888 w 2763527"/>
                <a:gd name="connsiteY5899" fmla="*/ 636604 h 3153687"/>
                <a:gd name="connsiteX5900" fmla="*/ 851296 w 2763527"/>
                <a:gd name="connsiteY5900" fmla="*/ 639232 h 3153687"/>
                <a:gd name="connsiteX5901" fmla="*/ 848873 w 2763527"/>
                <a:gd name="connsiteY5901" fmla="*/ 641861 h 3153687"/>
                <a:gd name="connsiteX5902" fmla="*/ 847905 w 2763527"/>
                <a:gd name="connsiteY5902" fmla="*/ 644766 h 3153687"/>
                <a:gd name="connsiteX5903" fmla="*/ 848666 w 2763527"/>
                <a:gd name="connsiteY5903" fmla="*/ 646634 h 3153687"/>
                <a:gd name="connsiteX5904" fmla="*/ 850050 w 2763527"/>
                <a:gd name="connsiteY5904" fmla="*/ 647740 h 3153687"/>
                <a:gd name="connsiteX5905" fmla="*/ 851711 w 2763527"/>
                <a:gd name="connsiteY5905" fmla="*/ 648501 h 3153687"/>
                <a:gd name="connsiteX5906" fmla="*/ 853303 w 2763527"/>
                <a:gd name="connsiteY5906" fmla="*/ 649539 h 3153687"/>
                <a:gd name="connsiteX5907" fmla="*/ 854480 w 2763527"/>
                <a:gd name="connsiteY5907" fmla="*/ 650922 h 3153687"/>
                <a:gd name="connsiteX5908" fmla="*/ 856902 w 2763527"/>
                <a:gd name="connsiteY5908" fmla="*/ 654865 h 3153687"/>
                <a:gd name="connsiteX5909" fmla="*/ 857733 w 2763527"/>
                <a:gd name="connsiteY5909" fmla="*/ 656595 h 3153687"/>
                <a:gd name="connsiteX5910" fmla="*/ 854410 w 2763527"/>
                <a:gd name="connsiteY5910" fmla="*/ 653828 h 3153687"/>
                <a:gd name="connsiteX5911" fmla="*/ 851503 w 2763527"/>
                <a:gd name="connsiteY5911" fmla="*/ 650715 h 3153687"/>
                <a:gd name="connsiteX5912" fmla="*/ 848458 w 2763527"/>
                <a:gd name="connsiteY5912" fmla="*/ 648225 h 3153687"/>
                <a:gd name="connsiteX5913" fmla="*/ 844721 w 2763527"/>
                <a:gd name="connsiteY5913" fmla="*/ 647325 h 3153687"/>
                <a:gd name="connsiteX5914" fmla="*/ 840707 w 2763527"/>
                <a:gd name="connsiteY5914" fmla="*/ 648501 h 3153687"/>
                <a:gd name="connsiteX5915" fmla="*/ 837315 w 2763527"/>
                <a:gd name="connsiteY5915" fmla="*/ 651199 h 3153687"/>
                <a:gd name="connsiteX5916" fmla="*/ 834893 w 2763527"/>
                <a:gd name="connsiteY5916" fmla="*/ 654865 h 3153687"/>
                <a:gd name="connsiteX5917" fmla="*/ 833924 w 2763527"/>
                <a:gd name="connsiteY5917" fmla="*/ 658739 h 3153687"/>
                <a:gd name="connsiteX5918" fmla="*/ 834547 w 2763527"/>
                <a:gd name="connsiteY5918" fmla="*/ 658739 h 3153687"/>
                <a:gd name="connsiteX5919" fmla="*/ 835931 w 2763527"/>
                <a:gd name="connsiteY5919" fmla="*/ 658739 h 3153687"/>
                <a:gd name="connsiteX5920" fmla="*/ 836554 w 2763527"/>
                <a:gd name="connsiteY5920" fmla="*/ 658601 h 3153687"/>
                <a:gd name="connsiteX5921" fmla="*/ 835170 w 2763527"/>
                <a:gd name="connsiteY5921" fmla="*/ 660814 h 3153687"/>
                <a:gd name="connsiteX5922" fmla="*/ 834201 w 2763527"/>
                <a:gd name="connsiteY5922" fmla="*/ 662959 h 3153687"/>
                <a:gd name="connsiteX5923" fmla="*/ 833716 w 2763527"/>
                <a:gd name="connsiteY5923" fmla="*/ 665241 h 3153687"/>
                <a:gd name="connsiteX5924" fmla="*/ 833993 w 2763527"/>
                <a:gd name="connsiteY5924" fmla="*/ 667801 h 3153687"/>
                <a:gd name="connsiteX5925" fmla="*/ 834478 w 2763527"/>
                <a:gd name="connsiteY5925" fmla="*/ 669461 h 3153687"/>
                <a:gd name="connsiteX5926" fmla="*/ 835447 w 2763527"/>
                <a:gd name="connsiteY5926" fmla="*/ 671675 h 3153687"/>
                <a:gd name="connsiteX5927" fmla="*/ 836762 w 2763527"/>
                <a:gd name="connsiteY5927" fmla="*/ 673542 h 3153687"/>
                <a:gd name="connsiteX5928" fmla="*/ 838284 w 2763527"/>
                <a:gd name="connsiteY5928" fmla="*/ 674165 h 3153687"/>
                <a:gd name="connsiteX5929" fmla="*/ 839599 w 2763527"/>
                <a:gd name="connsiteY5929" fmla="*/ 673058 h 3153687"/>
                <a:gd name="connsiteX5930" fmla="*/ 842783 w 2763527"/>
                <a:gd name="connsiteY5930" fmla="*/ 668631 h 3153687"/>
                <a:gd name="connsiteX5931" fmla="*/ 844652 w 2763527"/>
                <a:gd name="connsiteY5931" fmla="*/ 667247 h 3153687"/>
                <a:gd name="connsiteX5932" fmla="*/ 847697 w 2763527"/>
                <a:gd name="connsiteY5932" fmla="*/ 666694 h 3153687"/>
                <a:gd name="connsiteX5933" fmla="*/ 851296 w 2763527"/>
                <a:gd name="connsiteY5933" fmla="*/ 666694 h 3153687"/>
                <a:gd name="connsiteX5934" fmla="*/ 858079 w 2763527"/>
                <a:gd name="connsiteY5934" fmla="*/ 667386 h 3153687"/>
                <a:gd name="connsiteX5935" fmla="*/ 854272 w 2763527"/>
                <a:gd name="connsiteY5935" fmla="*/ 668077 h 3153687"/>
                <a:gd name="connsiteX5936" fmla="*/ 850258 w 2763527"/>
                <a:gd name="connsiteY5936" fmla="*/ 668285 h 3153687"/>
                <a:gd name="connsiteX5937" fmla="*/ 846382 w 2763527"/>
                <a:gd name="connsiteY5937" fmla="*/ 668769 h 3153687"/>
                <a:gd name="connsiteX5938" fmla="*/ 842921 w 2763527"/>
                <a:gd name="connsiteY5938" fmla="*/ 670222 h 3153687"/>
                <a:gd name="connsiteX5939" fmla="*/ 840222 w 2763527"/>
                <a:gd name="connsiteY5939" fmla="*/ 672920 h 3153687"/>
                <a:gd name="connsiteX5940" fmla="*/ 837938 w 2763527"/>
                <a:gd name="connsiteY5940" fmla="*/ 676724 h 3153687"/>
                <a:gd name="connsiteX5941" fmla="*/ 836762 w 2763527"/>
                <a:gd name="connsiteY5941" fmla="*/ 680874 h 3153687"/>
                <a:gd name="connsiteX5942" fmla="*/ 837246 w 2763527"/>
                <a:gd name="connsiteY5942" fmla="*/ 684541 h 3153687"/>
                <a:gd name="connsiteX5943" fmla="*/ 842298 w 2763527"/>
                <a:gd name="connsiteY5943" fmla="*/ 689452 h 3153687"/>
                <a:gd name="connsiteX5944" fmla="*/ 850119 w 2763527"/>
                <a:gd name="connsiteY5944" fmla="*/ 692634 h 3153687"/>
                <a:gd name="connsiteX5945" fmla="*/ 857594 w 2763527"/>
                <a:gd name="connsiteY5945" fmla="*/ 692357 h 3153687"/>
                <a:gd name="connsiteX5946" fmla="*/ 861677 w 2763527"/>
                <a:gd name="connsiteY5946" fmla="*/ 687239 h 3153687"/>
                <a:gd name="connsiteX5947" fmla="*/ 862024 w 2763527"/>
                <a:gd name="connsiteY5947" fmla="*/ 689659 h 3153687"/>
                <a:gd name="connsiteX5948" fmla="*/ 861885 w 2763527"/>
                <a:gd name="connsiteY5948" fmla="*/ 692011 h 3153687"/>
                <a:gd name="connsiteX5949" fmla="*/ 862439 w 2763527"/>
                <a:gd name="connsiteY5949" fmla="*/ 693672 h 3153687"/>
                <a:gd name="connsiteX5950" fmla="*/ 864654 w 2763527"/>
                <a:gd name="connsiteY5950" fmla="*/ 694156 h 3153687"/>
                <a:gd name="connsiteX5951" fmla="*/ 862370 w 2763527"/>
                <a:gd name="connsiteY5951" fmla="*/ 698721 h 3153687"/>
                <a:gd name="connsiteX5952" fmla="*/ 865276 w 2763527"/>
                <a:gd name="connsiteY5952" fmla="*/ 699136 h 3153687"/>
                <a:gd name="connsiteX5953" fmla="*/ 870329 w 2763527"/>
                <a:gd name="connsiteY5953" fmla="*/ 698306 h 3153687"/>
                <a:gd name="connsiteX5954" fmla="*/ 874620 w 2763527"/>
                <a:gd name="connsiteY5954" fmla="*/ 699067 h 3153687"/>
                <a:gd name="connsiteX5955" fmla="*/ 868460 w 2763527"/>
                <a:gd name="connsiteY5955" fmla="*/ 700174 h 3153687"/>
                <a:gd name="connsiteX5956" fmla="*/ 864861 w 2763527"/>
                <a:gd name="connsiteY5956" fmla="*/ 701142 h 3153687"/>
                <a:gd name="connsiteX5957" fmla="*/ 863200 w 2763527"/>
                <a:gd name="connsiteY5957" fmla="*/ 702180 h 3153687"/>
                <a:gd name="connsiteX5958" fmla="*/ 863892 w 2763527"/>
                <a:gd name="connsiteY5958" fmla="*/ 703633 h 3153687"/>
                <a:gd name="connsiteX5959" fmla="*/ 866315 w 2763527"/>
                <a:gd name="connsiteY5959" fmla="*/ 704463 h 3153687"/>
                <a:gd name="connsiteX5960" fmla="*/ 878288 w 2763527"/>
                <a:gd name="connsiteY5960" fmla="*/ 705846 h 3153687"/>
                <a:gd name="connsiteX5961" fmla="*/ 879949 w 2763527"/>
                <a:gd name="connsiteY5961" fmla="*/ 705085 h 3153687"/>
                <a:gd name="connsiteX5962" fmla="*/ 880641 w 2763527"/>
                <a:gd name="connsiteY5962" fmla="*/ 703978 h 3153687"/>
                <a:gd name="connsiteX5963" fmla="*/ 881126 w 2763527"/>
                <a:gd name="connsiteY5963" fmla="*/ 702387 h 3153687"/>
                <a:gd name="connsiteX5964" fmla="*/ 881956 w 2763527"/>
                <a:gd name="connsiteY5964" fmla="*/ 700243 h 3153687"/>
                <a:gd name="connsiteX5965" fmla="*/ 882579 w 2763527"/>
                <a:gd name="connsiteY5965" fmla="*/ 703563 h 3153687"/>
                <a:gd name="connsiteX5966" fmla="*/ 884725 w 2763527"/>
                <a:gd name="connsiteY5966" fmla="*/ 705500 h 3153687"/>
                <a:gd name="connsiteX5967" fmla="*/ 887770 w 2763527"/>
                <a:gd name="connsiteY5967" fmla="*/ 705984 h 3153687"/>
                <a:gd name="connsiteX5968" fmla="*/ 891092 w 2763527"/>
                <a:gd name="connsiteY5968" fmla="*/ 704808 h 3153687"/>
                <a:gd name="connsiteX5969" fmla="*/ 893307 w 2763527"/>
                <a:gd name="connsiteY5969" fmla="*/ 702180 h 3153687"/>
                <a:gd name="connsiteX5970" fmla="*/ 894414 w 2763527"/>
                <a:gd name="connsiteY5970" fmla="*/ 695816 h 3153687"/>
                <a:gd name="connsiteX5971" fmla="*/ 896006 w 2763527"/>
                <a:gd name="connsiteY5971" fmla="*/ 693187 h 3153687"/>
                <a:gd name="connsiteX5972" fmla="*/ 895868 w 2763527"/>
                <a:gd name="connsiteY5972" fmla="*/ 694917 h 3153687"/>
                <a:gd name="connsiteX5973" fmla="*/ 896145 w 2763527"/>
                <a:gd name="connsiteY5973" fmla="*/ 698375 h 3153687"/>
                <a:gd name="connsiteX5974" fmla="*/ 896006 w 2763527"/>
                <a:gd name="connsiteY5974" fmla="*/ 700105 h 3153687"/>
                <a:gd name="connsiteX5975" fmla="*/ 895176 w 2763527"/>
                <a:gd name="connsiteY5975" fmla="*/ 701972 h 3153687"/>
                <a:gd name="connsiteX5976" fmla="*/ 892476 w 2763527"/>
                <a:gd name="connsiteY5976" fmla="*/ 705846 h 3153687"/>
                <a:gd name="connsiteX5977" fmla="*/ 891853 w 2763527"/>
                <a:gd name="connsiteY5977" fmla="*/ 707506 h 3153687"/>
                <a:gd name="connsiteX5978" fmla="*/ 892200 w 2763527"/>
                <a:gd name="connsiteY5978" fmla="*/ 708682 h 3153687"/>
                <a:gd name="connsiteX5979" fmla="*/ 892892 w 2763527"/>
                <a:gd name="connsiteY5979" fmla="*/ 710066 h 3153687"/>
                <a:gd name="connsiteX5980" fmla="*/ 894414 w 2763527"/>
                <a:gd name="connsiteY5980" fmla="*/ 712556 h 3153687"/>
                <a:gd name="connsiteX5981" fmla="*/ 897044 w 2763527"/>
                <a:gd name="connsiteY5981" fmla="*/ 718643 h 3153687"/>
                <a:gd name="connsiteX5982" fmla="*/ 898013 w 2763527"/>
                <a:gd name="connsiteY5982" fmla="*/ 720372 h 3153687"/>
                <a:gd name="connsiteX5983" fmla="*/ 900782 w 2763527"/>
                <a:gd name="connsiteY5983" fmla="*/ 723762 h 3153687"/>
                <a:gd name="connsiteX5984" fmla="*/ 904104 w 2763527"/>
                <a:gd name="connsiteY5984" fmla="*/ 726322 h 3153687"/>
                <a:gd name="connsiteX5985" fmla="*/ 907841 w 2763527"/>
                <a:gd name="connsiteY5985" fmla="*/ 727290 h 3153687"/>
                <a:gd name="connsiteX5986" fmla="*/ 911786 w 2763527"/>
                <a:gd name="connsiteY5986" fmla="*/ 725906 h 3153687"/>
                <a:gd name="connsiteX5987" fmla="*/ 913793 w 2763527"/>
                <a:gd name="connsiteY5987" fmla="*/ 723762 h 3153687"/>
                <a:gd name="connsiteX5988" fmla="*/ 915524 w 2763527"/>
                <a:gd name="connsiteY5988" fmla="*/ 720718 h 3153687"/>
                <a:gd name="connsiteX5989" fmla="*/ 916216 w 2763527"/>
                <a:gd name="connsiteY5989" fmla="*/ 717467 h 3153687"/>
                <a:gd name="connsiteX5990" fmla="*/ 914970 w 2763527"/>
                <a:gd name="connsiteY5990" fmla="*/ 714839 h 3153687"/>
                <a:gd name="connsiteX5991" fmla="*/ 917531 w 2763527"/>
                <a:gd name="connsiteY5991" fmla="*/ 715876 h 3153687"/>
                <a:gd name="connsiteX5992" fmla="*/ 917738 w 2763527"/>
                <a:gd name="connsiteY5992" fmla="*/ 717606 h 3153687"/>
                <a:gd name="connsiteX5993" fmla="*/ 915801 w 2763527"/>
                <a:gd name="connsiteY5993" fmla="*/ 721687 h 3153687"/>
                <a:gd name="connsiteX5994" fmla="*/ 915524 w 2763527"/>
                <a:gd name="connsiteY5994" fmla="*/ 725215 h 3153687"/>
                <a:gd name="connsiteX5995" fmla="*/ 916631 w 2763527"/>
                <a:gd name="connsiteY5995" fmla="*/ 728673 h 3153687"/>
                <a:gd name="connsiteX5996" fmla="*/ 918984 w 2763527"/>
                <a:gd name="connsiteY5996" fmla="*/ 730818 h 3153687"/>
                <a:gd name="connsiteX5997" fmla="*/ 922445 w 2763527"/>
                <a:gd name="connsiteY5997" fmla="*/ 730264 h 3153687"/>
                <a:gd name="connsiteX5998" fmla="*/ 919676 w 2763527"/>
                <a:gd name="connsiteY5998" fmla="*/ 732755 h 3153687"/>
                <a:gd name="connsiteX5999" fmla="*/ 918223 w 2763527"/>
                <a:gd name="connsiteY5999" fmla="*/ 732270 h 3153687"/>
                <a:gd name="connsiteX6000" fmla="*/ 916977 w 2763527"/>
                <a:gd name="connsiteY6000" fmla="*/ 730403 h 3153687"/>
                <a:gd name="connsiteX6001" fmla="*/ 914970 w 2763527"/>
                <a:gd name="connsiteY6001" fmla="*/ 728881 h 3153687"/>
                <a:gd name="connsiteX6002" fmla="*/ 913101 w 2763527"/>
                <a:gd name="connsiteY6002" fmla="*/ 729227 h 3153687"/>
                <a:gd name="connsiteX6003" fmla="*/ 913101 w 2763527"/>
                <a:gd name="connsiteY6003" fmla="*/ 731164 h 3153687"/>
                <a:gd name="connsiteX6004" fmla="*/ 914139 w 2763527"/>
                <a:gd name="connsiteY6004" fmla="*/ 733585 h 3153687"/>
                <a:gd name="connsiteX6005" fmla="*/ 915454 w 2763527"/>
                <a:gd name="connsiteY6005" fmla="*/ 735314 h 3153687"/>
                <a:gd name="connsiteX6006" fmla="*/ 917877 w 2763527"/>
                <a:gd name="connsiteY6006" fmla="*/ 737043 h 3153687"/>
                <a:gd name="connsiteX6007" fmla="*/ 920645 w 2763527"/>
                <a:gd name="connsiteY6007" fmla="*/ 738150 h 3153687"/>
                <a:gd name="connsiteX6008" fmla="*/ 923414 w 2763527"/>
                <a:gd name="connsiteY6008" fmla="*/ 738358 h 3153687"/>
                <a:gd name="connsiteX6009" fmla="*/ 925836 w 2763527"/>
                <a:gd name="connsiteY6009" fmla="*/ 737458 h 3153687"/>
                <a:gd name="connsiteX6010" fmla="*/ 927151 w 2763527"/>
                <a:gd name="connsiteY6010" fmla="*/ 736006 h 3153687"/>
                <a:gd name="connsiteX6011" fmla="*/ 928881 w 2763527"/>
                <a:gd name="connsiteY6011" fmla="*/ 732340 h 3153687"/>
                <a:gd name="connsiteX6012" fmla="*/ 930542 w 2763527"/>
                <a:gd name="connsiteY6012" fmla="*/ 730333 h 3153687"/>
                <a:gd name="connsiteX6013" fmla="*/ 928535 w 2763527"/>
                <a:gd name="connsiteY6013" fmla="*/ 737943 h 3153687"/>
                <a:gd name="connsiteX6014" fmla="*/ 928535 w 2763527"/>
                <a:gd name="connsiteY6014" fmla="*/ 739603 h 3153687"/>
                <a:gd name="connsiteX6015" fmla="*/ 930058 w 2763527"/>
                <a:gd name="connsiteY6015" fmla="*/ 740779 h 3153687"/>
                <a:gd name="connsiteX6016" fmla="*/ 932550 w 2763527"/>
                <a:gd name="connsiteY6016" fmla="*/ 741125 h 3153687"/>
                <a:gd name="connsiteX6017" fmla="*/ 935110 w 2763527"/>
                <a:gd name="connsiteY6017" fmla="*/ 740571 h 3153687"/>
                <a:gd name="connsiteX6018" fmla="*/ 936979 w 2763527"/>
                <a:gd name="connsiteY6018" fmla="*/ 738980 h 3153687"/>
                <a:gd name="connsiteX6019" fmla="*/ 936149 w 2763527"/>
                <a:gd name="connsiteY6019" fmla="*/ 741263 h 3153687"/>
                <a:gd name="connsiteX6020" fmla="*/ 934349 w 2763527"/>
                <a:gd name="connsiteY6020" fmla="*/ 742162 h 3153687"/>
                <a:gd name="connsiteX6021" fmla="*/ 931996 w 2763527"/>
                <a:gd name="connsiteY6021" fmla="*/ 742439 h 3153687"/>
                <a:gd name="connsiteX6022" fmla="*/ 929712 w 2763527"/>
                <a:gd name="connsiteY6022" fmla="*/ 743061 h 3153687"/>
                <a:gd name="connsiteX6023" fmla="*/ 930404 w 2763527"/>
                <a:gd name="connsiteY6023" fmla="*/ 746105 h 3153687"/>
                <a:gd name="connsiteX6024" fmla="*/ 931165 w 2763527"/>
                <a:gd name="connsiteY6024" fmla="*/ 747004 h 3153687"/>
                <a:gd name="connsiteX6025" fmla="*/ 932757 w 2763527"/>
                <a:gd name="connsiteY6025" fmla="*/ 747004 h 3153687"/>
                <a:gd name="connsiteX6026" fmla="*/ 932273 w 2763527"/>
                <a:gd name="connsiteY6026" fmla="*/ 748111 h 3153687"/>
                <a:gd name="connsiteX6027" fmla="*/ 932134 w 2763527"/>
                <a:gd name="connsiteY6027" fmla="*/ 749287 h 3153687"/>
                <a:gd name="connsiteX6028" fmla="*/ 932411 w 2763527"/>
                <a:gd name="connsiteY6028" fmla="*/ 750463 h 3153687"/>
                <a:gd name="connsiteX6029" fmla="*/ 933103 w 2763527"/>
                <a:gd name="connsiteY6029" fmla="*/ 751501 h 3153687"/>
                <a:gd name="connsiteX6030" fmla="*/ 934072 w 2763527"/>
                <a:gd name="connsiteY6030" fmla="*/ 749495 h 3153687"/>
                <a:gd name="connsiteX6031" fmla="*/ 935595 w 2763527"/>
                <a:gd name="connsiteY6031" fmla="*/ 748803 h 3153687"/>
                <a:gd name="connsiteX6032" fmla="*/ 937256 w 2763527"/>
                <a:gd name="connsiteY6032" fmla="*/ 749356 h 3153687"/>
                <a:gd name="connsiteX6033" fmla="*/ 938779 w 2763527"/>
                <a:gd name="connsiteY6033" fmla="*/ 751016 h 3153687"/>
                <a:gd name="connsiteX6034" fmla="*/ 939955 w 2763527"/>
                <a:gd name="connsiteY6034" fmla="*/ 754890 h 3153687"/>
                <a:gd name="connsiteX6035" fmla="*/ 940578 w 2763527"/>
                <a:gd name="connsiteY6035" fmla="*/ 756066 h 3153687"/>
                <a:gd name="connsiteX6036" fmla="*/ 941201 w 2763527"/>
                <a:gd name="connsiteY6036" fmla="*/ 756620 h 3153687"/>
                <a:gd name="connsiteX6037" fmla="*/ 941962 w 2763527"/>
                <a:gd name="connsiteY6037" fmla="*/ 757104 h 3153687"/>
                <a:gd name="connsiteX6038" fmla="*/ 942654 w 2763527"/>
                <a:gd name="connsiteY6038" fmla="*/ 757450 h 3153687"/>
                <a:gd name="connsiteX6039" fmla="*/ 942931 w 2763527"/>
                <a:gd name="connsiteY6039" fmla="*/ 757450 h 3153687"/>
                <a:gd name="connsiteX6040" fmla="*/ 943623 w 2763527"/>
                <a:gd name="connsiteY6040" fmla="*/ 758764 h 3153687"/>
                <a:gd name="connsiteX6041" fmla="*/ 944454 w 2763527"/>
                <a:gd name="connsiteY6041" fmla="*/ 760770 h 3153687"/>
                <a:gd name="connsiteX6042" fmla="*/ 945008 w 2763527"/>
                <a:gd name="connsiteY6042" fmla="*/ 762983 h 3153687"/>
                <a:gd name="connsiteX6043" fmla="*/ 944731 w 2763527"/>
                <a:gd name="connsiteY6043" fmla="*/ 764920 h 3153687"/>
                <a:gd name="connsiteX6044" fmla="*/ 943693 w 2763527"/>
                <a:gd name="connsiteY6044" fmla="*/ 765889 h 3153687"/>
                <a:gd name="connsiteX6045" fmla="*/ 942585 w 2763527"/>
                <a:gd name="connsiteY6045" fmla="*/ 765889 h 3153687"/>
                <a:gd name="connsiteX6046" fmla="*/ 941824 w 2763527"/>
                <a:gd name="connsiteY6046" fmla="*/ 766027 h 3153687"/>
                <a:gd name="connsiteX6047" fmla="*/ 941824 w 2763527"/>
                <a:gd name="connsiteY6047" fmla="*/ 767480 h 3153687"/>
                <a:gd name="connsiteX6048" fmla="*/ 945700 w 2763527"/>
                <a:gd name="connsiteY6048" fmla="*/ 770869 h 3153687"/>
                <a:gd name="connsiteX6049" fmla="*/ 946669 w 2763527"/>
                <a:gd name="connsiteY6049" fmla="*/ 772253 h 3153687"/>
                <a:gd name="connsiteX6050" fmla="*/ 944662 w 2763527"/>
                <a:gd name="connsiteY6050" fmla="*/ 773083 h 3153687"/>
                <a:gd name="connsiteX6051" fmla="*/ 944246 w 2763527"/>
                <a:gd name="connsiteY6051" fmla="*/ 774674 h 3153687"/>
                <a:gd name="connsiteX6052" fmla="*/ 945008 w 2763527"/>
                <a:gd name="connsiteY6052" fmla="*/ 776334 h 3153687"/>
                <a:gd name="connsiteX6053" fmla="*/ 946876 w 2763527"/>
                <a:gd name="connsiteY6053" fmla="*/ 777579 h 3153687"/>
                <a:gd name="connsiteX6054" fmla="*/ 946461 w 2763527"/>
                <a:gd name="connsiteY6054" fmla="*/ 774743 h 3153687"/>
                <a:gd name="connsiteX6055" fmla="*/ 949160 w 2763527"/>
                <a:gd name="connsiteY6055" fmla="*/ 777925 h 3153687"/>
                <a:gd name="connsiteX6056" fmla="*/ 949645 w 2763527"/>
                <a:gd name="connsiteY6056" fmla="*/ 778824 h 3153687"/>
                <a:gd name="connsiteX6057" fmla="*/ 949645 w 2763527"/>
                <a:gd name="connsiteY6057" fmla="*/ 779931 h 3153687"/>
                <a:gd name="connsiteX6058" fmla="*/ 949230 w 2763527"/>
                <a:gd name="connsiteY6058" fmla="*/ 780830 h 3153687"/>
                <a:gd name="connsiteX6059" fmla="*/ 948676 w 2763527"/>
                <a:gd name="connsiteY6059" fmla="*/ 781729 h 3153687"/>
                <a:gd name="connsiteX6060" fmla="*/ 948261 w 2763527"/>
                <a:gd name="connsiteY6060" fmla="*/ 782905 h 3153687"/>
                <a:gd name="connsiteX6061" fmla="*/ 947430 w 2763527"/>
                <a:gd name="connsiteY6061" fmla="*/ 786987 h 3153687"/>
                <a:gd name="connsiteX6062" fmla="*/ 947292 w 2763527"/>
                <a:gd name="connsiteY6062" fmla="*/ 788854 h 3153687"/>
                <a:gd name="connsiteX6063" fmla="*/ 947568 w 2763527"/>
                <a:gd name="connsiteY6063" fmla="*/ 794596 h 3153687"/>
                <a:gd name="connsiteX6064" fmla="*/ 947222 w 2763527"/>
                <a:gd name="connsiteY6064" fmla="*/ 796602 h 3153687"/>
                <a:gd name="connsiteX6065" fmla="*/ 946530 w 2763527"/>
                <a:gd name="connsiteY6065" fmla="*/ 797570 h 3153687"/>
                <a:gd name="connsiteX6066" fmla="*/ 946530 w 2763527"/>
                <a:gd name="connsiteY6066" fmla="*/ 797017 h 3153687"/>
                <a:gd name="connsiteX6067" fmla="*/ 945977 w 2763527"/>
                <a:gd name="connsiteY6067" fmla="*/ 795633 h 3153687"/>
                <a:gd name="connsiteX6068" fmla="*/ 945008 w 2763527"/>
                <a:gd name="connsiteY6068" fmla="*/ 794457 h 3153687"/>
                <a:gd name="connsiteX6069" fmla="*/ 944800 w 2763527"/>
                <a:gd name="connsiteY6069" fmla="*/ 795356 h 3153687"/>
                <a:gd name="connsiteX6070" fmla="*/ 944592 w 2763527"/>
                <a:gd name="connsiteY6070" fmla="*/ 796256 h 3153687"/>
                <a:gd name="connsiteX6071" fmla="*/ 944454 w 2763527"/>
                <a:gd name="connsiteY6071" fmla="*/ 797224 h 3153687"/>
                <a:gd name="connsiteX6072" fmla="*/ 944454 w 2763527"/>
                <a:gd name="connsiteY6072" fmla="*/ 798193 h 3153687"/>
                <a:gd name="connsiteX6073" fmla="*/ 945284 w 2763527"/>
                <a:gd name="connsiteY6073" fmla="*/ 797293 h 3153687"/>
                <a:gd name="connsiteX6074" fmla="*/ 946323 w 2763527"/>
                <a:gd name="connsiteY6074" fmla="*/ 797778 h 3153687"/>
                <a:gd name="connsiteX6075" fmla="*/ 946046 w 2763527"/>
                <a:gd name="connsiteY6075" fmla="*/ 798124 h 3153687"/>
                <a:gd name="connsiteX6076" fmla="*/ 944039 w 2763527"/>
                <a:gd name="connsiteY6076" fmla="*/ 800199 h 3153687"/>
                <a:gd name="connsiteX6077" fmla="*/ 943277 w 2763527"/>
                <a:gd name="connsiteY6077" fmla="*/ 801306 h 3153687"/>
                <a:gd name="connsiteX6078" fmla="*/ 942793 w 2763527"/>
                <a:gd name="connsiteY6078" fmla="*/ 802481 h 3153687"/>
                <a:gd name="connsiteX6079" fmla="*/ 942170 w 2763527"/>
                <a:gd name="connsiteY6079" fmla="*/ 803657 h 3153687"/>
                <a:gd name="connsiteX6080" fmla="*/ 941132 w 2763527"/>
                <a:gd name="connsiteY6080" fmla="*/ 804626 h 3153687"/>
                <a:gd name="connsiteX6081" fmla="*/ 939609 w 2763527"/>
                <a:gd name="connsiteY6081" fmla="*/ 804972 h 3153687"/>
                <a:gd name="connsiteX6082" fmla="*/ 933588 w 2763527"/>
                <a:gd name="connsiteY6082" fmla="*/ 804349 h 3153687"/>
                <a:gd name="connsiteX6083" fmla="*/ 935249 w 2763527"/>
                <a:gd name="connsiteY6083" fmla="*/ 801306 h 3153687"/>
                <a:gd name="connsiteX6084" fmla="*/ 936287 w 2763527"/>
                <a:gd name="connsiteY6084" fmla="*/ 799922 h 3153687"/>
                <a:gd name="connsiteX6085" fmla="*/ 937740 w 2763527"/>
                <a:gd name="connsiteY6085" fmla="*/ 798815 h 3153687"/>
                <a:gd name="connsiteX6086" fmla="*/ 938017 w 2763527"/>
                <a:gd name="connsiteY6086" fmla="*/ 799576 h 3153687"/>
                <a:gd name="connsiteX6087" fmla="*/ 938779 w 2763527"/>
                <a:gd name="connsiteY6087" fmla="*/ 801375 h 3153687"/>
                <a:gd name="connsiteX6088" fmla="*/ 938986 w 2763527"/>
                <a:gd name="connsiteY6088" fmla="*/ 802136 h 3153687"/>
                <a:gd name="connsiteX6089" fmla="*/ 939194 w 2763527"/>
                <a:gd name="connsiteY6089" fmla="*/ 801444 h 3153687"/>
                <a:gd name="connsiteX6090" fmla="*/ 939886 w 2763527"/>
                <a:gd name="connsiteY6090" fmla="*/ 800129 h 3153687"/>
                <a:gd name="connsiteX6091" fmla="*/ 940232 w 2763527"/>
                <a:gd name="connsiteY6091" fmla="*/ 799438 h 3153687"/>
                <a:gd name="connsiteX6092" fmla="*/ 942585 w 2763527"/>
                <a:gd name="connsiteY6092" fmla="*/ 800129 h 3153687"/>
                <a:gd name="connsiteX6093" fmla="*/ 943139 w 2763527"/>
                <a:gd name="connsiteY6093" fmla="*/ 797570 h 3153687"/>
                <a:gd name="connsiteX6094" fmla="*/ 942378 w 2763527"/>
                <a:gd name="connsiteY6094" fmla="*/ 793904 h 3153687"/>
                <a:gd name="connsiteX6095" fmla="*/ 940924 w 2763527"/>
                <a:gd name="connsiteY6095" fmla="*/ 791137 h 3153687"/>
                <a:gd name="connsiteX6096" fmla="*/ 942170 w 2763527"/>
                <a:gd name="connsiteY6096" fmla="*/ 789753 h 3153687"/>
                <a:gd name="connsiteX6097" fmla="*/ 943693 w 2763527"/>
                <a:gd name="connsiteY6097" fmla="*/ 787056 h 3153687"/>
                <a:gd name="connsiteX6098" fmla="*/ 944315 w 2763527"/>
                <a:gd name="connsiteY6098" fmla="*/ 784150 h 3153687"/>
                <a:gd name="connsiteX6099" fmla="*/ 942862 w 2763527"/>
                <a:gd name="connsiteY6099" fmla="*/ 782214 h 3153687"/>
                <a:gd name="connsiteX6100" fmla="*/ 941616 w 2763527"/>
                <a:gd name="connsiteY6100" fmla="*/ 786226 h 3153687"/>
                <a:gd name="connsiteX6101" fmla="*/ 934626 w 2763527"/>
                <a:gd name="connsiteY6101" fmla="*/ 792936 h 3153687"/>
                <a:gd name="connsiteX6102" fmla="*/ 932896 w 2763527"/>
                <a:gd name="connsiteY6102" fmla="*/ 797086 h 3153687"/>
                <a:gd name="connsiteX6103" fmla="*/ 935249 w 2763527"/>
                <a:gd name="connsiteY6103" fmla="*/ 796809 h 3153687"/>
                <a:gd name="connsiteX6104" fmla="*/ 936010 w 2763527"/>
                <a:gd name="connsiteY6104" fmla="*/ 796533 h 3153687"/>
                <a:gd name="connsiteX6105" fmla="*/ 934418 w 2763527"/>
                <a:gd name="connsiteY6105" fmla="*/ 797916 h 3153687"/>
                <a:gd name="connsiteX6106" fmla="*/ 933034 w 2763527"/>
                <a:gd name="connsiteY6106" fmla="*/ 798400 h 3153687"/>
                <a:gd name="connsiteX6107" fmla="*/ 931996 w 2763527"/>
                <a:gd name="connsiteY6107" fmla="*/ 797916 h 3153687"/>
                <a:gd name="connsiteX6108" fmla="*/ 931511 w 2763527"/>
                <a:gd name="connsiteY6108" fmla="*/ 796325 h 3153687"/>
                <a:gd name="connsiteX6109" fmla="*/ 932204 w 2763527"/>
                <a:gd name="connsiteY6109" fmla="*/ 793766 h 3153687"/>
                <a:gd name="connsiteX6110" fmla="*/ 934072 w 2763527"/>
                <a:gd name="connsiteY6110" fmla="*/ 790860 h 3153687"/>
                <a:gd name="connsiteX6111" fmla="*/ 937948 w 2763527"/>
                <a:gd name="connsiteY6111" fmla="*/ 785949 h 3153687"/>
                <a:gd name="connsiteX6112" fmla="*/ 938225 w 2763527"/>
                <a:gd name="connsiteY6112" fmla="*/ 786710 h 3153687"/>
                <a:gd name="connsiteX6113" fmla="*/ 938225 w 2763527"/>
                <a:gd name="connsiteY6113" fmla="*/ 787056 h 3153687"/>
                <a:gd name="connsiteX6114" fmla="*/ 938363 w 2763527"/>
                <a:gd name="connsiteY6114" fmla="*/ 787609 h 3153687"/>
                <a:gd name="connsiteX6115" fmla="*/ 940578 w 2763527"/>
                <a:gd name="connsiteY6115" fmla="*/ 784704 h 3153687"/>
                <a:gd name="connsiteX6116" fmla="*/ 940578 w 2763527"/>
                <a:gd name="connsiteY6116" fmla="*/ 782144 h 3153687"/>
                <a:gd name="connsiteX6117" fmla="*/ 939609 w 2763527"/>
                <a:gd name="connsiteY6117" fmla="*/ 779447 h 3153687"/>
                <a:gd name="connsiteX6118" fmla="*/ 938848 w 2763527"/>
                <a:gd name="connsiteY6118" fmla="*/ 776126 h 3153687"/>
                <a:gd name="connsiteX6119" fmla="*/ 936702 w 2763527"/>
                <a:gd name="connsiteY6119" fmla="*/ 777717 h 3153687"/>
                <a:gd name="connsiteX6120" fmla="*/ 935110 w 2763527"/>
                <a:gd name="connsiteY6120" fmla="*/ 777510 h 3153687"/>
                <a:gd name="connsiteX6121" fmla="*/ 933588 w 2763527"/>
                <a:gd name="connsiteY6121" fmla="*/ 776472 h 3153687"/>
                <a:gd name="connsiteX6122" fmla="*/ 931650 w 2763527"/>
                <a:gd name="connsiteY6122" fmla="*/ 775711 h 3153687"/>
                <a:gd name="connsiteX6123" fmla="*/ 929435 w 2763527"/>
                <a:gd name="connsiteY6123" fmla="*/ 775711 h 3153687"/>
                <a:gd name="connsiteX6124" fmla="*/ 924452 w 2763527"/>
                <a:gd name="connsiteY6124" fmla="*/ 776057 h 3153687"/>
                <a:gd name="connsiteX6125" fmla="*/ 922030 w 2763527"/>
                <a:gd name="connsiteY6125" fmla="*/ 776057 h 3153687"/>
                <a:gd name="connsiteX6126" fmla="*/ 918638 w 2763527"/>
                <a:gd name="connsiteY6126" fmla="*/ 775573 h 3153687"/>
                <a:gd name="connsiteX6127" fmla="*/ 915731 w 2763527"/>
                <a:gd name="connsiteY6127" fmla="*/ 775019 h 3153687"/>
                <a:gd name="connsiteX6128" fmla="*/ 912894 w 2763527"/>
                <a:gd name="connsiteY6128" fmla="*/ 774189 h 3153687"/>
                <a:gd name="connsiteX6129" fmla="*/ 901405 w 2763527"/>
                <a:gd name="connsiteY6129" fmla="*/ 769624 h 3153687"/>
                <a:gd name="connsiteX6130" fmla="*/ 898775 w 2763527"/>
                <a:gd name="connsiteY6130" fmla="*/ 769140 h 3153687"/>
                <a:gd name="connsiteX6131" fmla="*/ 899259 w 2763527"/>
                <a:gd name="connsiteY6131" fmla="*/ 771907 h 3153687"/>
                <a:gd name="connsiteX6132" fmla="*/ 899121 w 2763527"/>
                <a:gd name="connsiteY6132" fmla="*/ 777579 h 3153687"/>
                <a:gd name="connsiteX6133" fmla="*/ 899674 w 2763527"/>
                <a:gd name="connsiteY6133" fmla="*/ 780415 h 3153687"/>
                <a:gd name="connsiteX6134" fmla="*/ 900920 w 2763527"/>
                <a:gd name="connsiteY6134" fmla="*/ 782767 h 3153687"/>
                <a:gd name="connsiteX6135" fmla="*/ 904104 w 2763527"/>
                <a:gd name="connsiteY6135" fmla="*/ 786848 h 3153687"/>
                <a:gd name="connsiteX6136" fmla="*/ 905419 w 2763527"/>
                <a:gd name="connsiteY6136" fmla="*/ 789200 h 3153687"/>
                <a:gd name="connsiteX6137" fmla="*/ 907080 w 2763527"/>
                <a:gd name="connsiteY6137" fmla="*/ 794042 h 3153687"/>
                <a:gd name="connsiteX6138" fmla="*/ 910540 w 2763527"/>
                <a:gd name="connsiteY6138" fmla="*/ 809330 h 3153687"/>
                <a:gd name="connsiteX6139" fmla="*/ 911371 w 2763527"/>
                <a:gd name="connsiteY6139" fmla="*/ 807462 h 3153687"/>
                <a:gd name="connsiteX6140" fmla="*/ 912755 w 2763527"/>
                <a:gd name="connsiteY6140" fmla="*/ 807600 h 3153687"/>
                <a:gd name="connsiteX6141" fmla="*/ 914555 w 2763527"/>
                <a:gd name="connsiteY6141" fmla="*/ 808569 h 3153687"/>
                <a:gd name="connsiteX6142" fmla="*/ 916700 w 2763527"/>
                <a:gd name="connsiteY6142" fmla="*/ 809122 h 3153687"/>
                <a:gd name="connsiteX6143" fmla="*/ 913586 w 2763527"/>
                <a:gd name="connsiteY6143" fmla="*/ 810644 h 3153687"/>
                <a:gd name="connsiteX6144" fmla="*/ 912063 w 2763527"/>
                <a:gd name="connsiteY6144" fmla="*/ 811751 h 3153687"/>
                <a:gd name="connsiteX6145" fmla="*/ 911925 w 2763527"/>
                <a:gd name="connsiteY6145" fmla="*/ 813134 h 3153687"/>
                <a:gd name="connsiteX6146" fmla="*/ 913171 w 2763527"/>
                <a:gd name="connsiteY6146" fmla="*/ 815624 h 3153687"/>
                <a:gd name="connsiteX6147" fmla="*/ 913793 w 2763527"/>
                <a:gd name="connsiteY6147" fmla="*/ 816316 h 3153687"/>
                <a:gd name="connsiteX6148" fmla="*/ 914486 w 2763527"/>
                <a:gd name="connsiteY6148" fmla="*/ 816800 h 3153687"/>
                <a:gd name="connsiteX6149" fmla="*/ 915108 w 2763527"/>
                <a:gd name="connsiteY6149" fmla="*/ 817354 h 3153687"/>
                <a:gd name="connsiteX6150" fmla="*/ 915593 w 2763527"/>
                <a:gd name="connsiteY6150" fmla="*/ 818322 h 3153687"/>
                <a:gd name="connsiteX6151" fmla="*/ 915593 w 2763527"/>
                <a:gd name="connsiteY6151" fmla="*/ 819498 h 3153687"/>
                <a:gd name="connsiteX6152" fmla="*/ 915316 w 2763527"/>
                <a:gd name="connsiteY6152" fmla="*/ 820951 h 3153687"/>
                <a:gd name="connsiteX6153" fmla="*/ 914555 w 2763527"/>
                <a:gd name="connsiteY6153" fmla="*/ 823579 h 3153687"/>
                <a:gd name="connsiteX6154" fmla="*/ 913793 w 2763527"/>
                <a:gd name="connsiteY6154" fmla="*/ 822473 h 3153687"/>
                <a:gd name="connsiteX6155" fmla="*/ 913240 w 2763527"/>
                <a:gd name="connsiteY6155" fmla="*/ 821297 h 3153687"/>
                <a:gd name="connsiteX6156" fmla="*/ 912824 w 2763527"/>
                <a:gd name="connsiteY6156" fmla="*/ 820121 h 3153687"/>
                <a:gd name="connsiteX6157" fmla="*/ 912548 w 2763527"/>
                <a:gd name="connsiteY6157" fmla="*/ 818876 h 3153687"/>
                <a:gd name="connsiteX6158" fmla="*/ 912409 w 2763527"/>
                <a:gd name="connsiteY6158" fmla="*/ 825516 h 3153687"/>
                <a:gd name="connsiteX6159" fmla="*/ 911994 w 2763527"/>
                <a:gd name="connsiteY6159" fmla="*/ 827661 h 3153687"/>
                <a:gd name="connsiteX6160" fmla="*/ 916700 w 2763527"/>
                <a:gd name="connsiteY6160" fmla="*/ 827661 h 3153687"/>
                <a:gd name="connsiteX6161" fmla="*/ 921268 w 2763527"/>
                <a:gd name="connsiteY6161" fmla="*/ 827937 h 3153687"/>
                <a:gd name="connsiteX6162" fmla="*/ 923552 w 2763527"/>
                <a:gd name="connsiteY6162" fmla="*/ 828560 h 3153687"/>
                <a:gd name="connsiteX6163" fmla="*/ 927428 w 2763527"/>
                <a:gd name="connsiteY6163" fmla="*/ 830220 h 3153687"/>
                <a:gd name="connsiteX6164" fmla="*/ 929643 w 2763527"/>
                <a:gd name="connsiteY6164" fmla="*/ 830981 h 3153687"/>
                <a:gd name="connsiteX6165" fmla="*/ 927636 w 2763527"/>
                <a:gd name="connsiteY6165" fmla="*/ 831188 h 3153687"/>
                <a:gd name="connsiteX6166" fmla="*/ 925975 w 2763527"/>
                <a:gd name="connsiteY6166" fmla="*/ 830704 h 3153687"/>
                <a:gd name="connsiteX6167" fmla="*/ 924383 w 2763527"/>
                <a:gd name="connsiteY6167" fmla="*/ 829943 h 3153687"/>
                <a:gd name="connsiteX6168" fmla="*/ 922652 w 2763527"/>
                <a:gd name="connsiteY6168" fmla="*/ 829459 h 3153687"/>
                <a:gd name="connsiteX6169" fmla="*/ 920299 w 2763527"/>
                <a:gd name="connsiteY6169" fmla="*/ 829597 h 3153687"/>
                <a:gd name="connsiteX6170" fmla="*/ 918085 w 2763527"/>
                <a:gd name="connsiteY6170" fmla="*/ 829943 h 3153687"/>
                <a:gd name="connsiteX6171" fmla="*/ 915870 w 2763527"/>
                <a:gd name="connsiteY6171" fmla="*/ 829943 h 3153687"/>
                <a:gd name="connsiteX6172" fmla="*/ 913724 w 2763527"/>
                <a:gd name="connsiteY6172" fmla="*/ 829321 h 3153687"/>
                <a:gd name="connsiteX6173" fmla="*/ 914762 w 2763527"/>
                <a:gd name="connsiteY6173" fmla="*/ 833194 h 3153687"/>
                <a:gd name="connsiteX6174" fmla="*/ 915108 w 2763527"/>
                <a:gd name="connsiteY6174" fmla="*/ 837898 h 3153687"/>
                <a:gd name="connsiteX6175" fmla="*/ 914624 w 2763527"/>
                <a:gd name="connsiteY6175" fmla="*/ 852217 h 3153687"/>
                <a:gd name="connsiteX6176" fmla="*/ 910402 w 2763527"/>
                <a:gd name="connsiteY6176" fmla="*/ 891992 h 3153687"/>
                <a:gd name="connsiteX6177" fmla="*/ 907495 w 2763527"/>
                <a:gd name="connsiteY6177" fmla="*/ 905481 h 3153687"/>
                <a:gd name="connsiteX6178" fmla="*/ 908049 w 2763527"/>
                <a:gd name="connsiteY6178" fmla="*/ 905342 h 3153687"/>
                <a:gd name="connsiteX6179" fmla="*/ 909364 w 2763527"/>
                <a:gd name="connsiteY6179" fmla="*/ 905135 h 3153687"/>
                <a:gd name="connsiteX6180" fmla="*/ 906388 w 2763527"/>
                <a:gd name="connsiteY6180" fmla="*/ 907833 h 3153687"/>
                <a:gd name="connsiteX6181" fmla="*/ 904104 w 2763527"/>
                <a:gd name="connsiteY6181" fmla="*/ 912536 h 3153687"/>
                <a:gd name="connsiteX6182" fmla="*/ 902720 w 2763527"/>
                <a:gd name="connsiteY6182" fmla="*/ 917655 h 3153687"/>
                <a:gd name="connsiteX6183" fmla="*/ 902512 w 2763527"/>
                <a:gd name="connsiteY6183" fmla="*/ 921806 h 3153687"/>
                <a:gd name="connsiteX6184" fmla="*/ 902927 w 2763527"/>
                <a:gd name="connsiteY6184" fmla="*/ 923189 h 3153687"/>
                <a:gd name="connsiteX6185" fmla="*/ 904450 w 2763527"/>
                <a:gd name="connsiteY6185" fmla="*/ 925818 h 3153687"/>
                <a:gd name="connsiteX6186" fmla="*/ 904934 w 2763527"/>
                <a:gd name="connsiteY6186" fmla="*/ 927201 h 3153687"/>
                <a:gd name="connsiteX6187" fmla="*/ 904934 w 2763527"/>
                <a:gd name="connsiteY6187" fmla="*/ 928515 h 3153687"/>
                <a:gd name="connsiteX6188" fmla="*/ 904658 w 2763527"/>
                <a:gd name="connsiteY6188" fmla="*/ 931144 h 3153687"/>
                <a:gd name="connsiteX6189" fmla="*/ 904658 w 2763527"/>
                <a:gd name="connsiteY6189" fmla="*/ 932458 h 3153687"/>
                <a:gd name="connsiteX6190" fmla="*/ 905211 w 2763527"/>
                <a:gd name="connsiteY6190" fmla="*/ 935433 h 3153687"/>
                <a:gd name="connsiteX6191" fmla="*/ 906388 w 2763527"/>
                <a:gd name="connsiteY6191" fmla="*/ 937785 h 3153687"/>
                <a:gd name="connsiteX6192" fmla="*/ 907703 w 2763527"/>
                <a:gd name="connsiteY6192" fmla="*/ 939998 h 3153687"/>
                <a:gd name="connsiteX6193" fmla="*/ 908741 w 2763527"/>
                <a:gd name="connsiteY6193" fmla="*/ 942489 h 3153687"/>
                <a:gd name="connsiteX6194" fmla="*/ 908879 w 2763527"/>
                <a:gd name="connsiteY6194" fmla="*/ 943664 h 3153687"/>
                <a:gd name="connsiteX6195" fmla="*/ 908464 w 2763527"/>
                <a:gd name="connsiteY6195" fmla="*/ 946086 h 3153687"/>
                <a:gd name="connsiteX6196" fmla="*/ 908464 w 2763527"/>
                <a:gd name="connsiteY6196" fmla="*/ 947192 h 3153687"/>
                <a:gd name="connsiteX6197" fmla="*/ 908879 w 2763527"/>
                <a:gd name="connsiteY6197" fmla="*/ 948230 h 3153687"/>
                <a:gd name="connsiteX6198" fmla="*/ 910748 w 2763527"/>
                <a:gd name="connsiteY6198" fmla="*/ 951481 h 3153687"/>
                <a:gd name="connsiteX6199" fmla="*/ 911509 w 2763527"/>
                <a:gd name="connsiteY6199" fmla="*/ 953971 h 3153687"/>
                <a:gd name="connsiteX6200" fmla="*/ 911717 w 2763527"/>
                <a:gd name="connsiteY6200" fmla="*/ 956323 h 3153687"/>
                <a:gd name="connsiteX6201" fmla="*/ 908879 w 2763527"/>
                <a:gd name="connsiteY6201" fmla="*/ 975761 h 3153687"/>
                <a:gd name="connsiteX6202" fmla="*/ 908326 w 2763527"/>
                <a:gd name="connsiteY6202" fmla="*/ 974862 h 3153687"/>
                <a:gd name="connsiteX6203" fmla="*/ 908118 w 2763527"/>
                <a:gd name="connsiteY6203" fmla="*/ 974654 h 3153687"/>
                <a:gd name="connsiteX6204" fmla="*/ 906319 w 2763527"/>
                <a:gd name="connsiteY6204" fmla="*/ 979012 h 3153687"/>
                <a:gd name="connsiteX6205" fmla="*/ 906042 w 2763527"/>
                <a:gd name="connsiteY6205" fmla="*/ 982886 h 3153687"/>
                <a:gd name="connsiteX6206" fmla="*/ 907357 w 2763527"/>
                <a:gd name="connsiteY6206" fmla="*/ 986483 h 3153687"/>
                <a:gd name="connsiteX6207" fmla="*/ 913793 w 2763527"/>
                <a:gd name="connsiteY6207" fmla="*/ 994507 h 3153687"/>
                <a:gd name="connsiteX6208" fmla="*/ 915939 w 2763527"/>
                <a:gd name="connsiteY6208" fmla="*/ 998519 h 3153687"/>
                <a:gd name="connsiteX6209" fmla="*/ 916977 w 2763527"/>
                <a:gd name="connsiteY6209" fmla="*/ 1002877 h 3153687"/>
                <a:gd name="connsiteX6210" fmla="*/ 917600 w 2763527"/>
                <a:gd name="connsiteY6210" fmla="*/ 1010486 h 3153687"/>
                <a:gd name="connsiteX6211" fmla="*/ 920230 w 2763527"/>
                <a:gd name="connsiteY6211" fmla="*/ 1019963 h 3153687"/>
                <a:gd name="connsiteX6212" fmla="*/ 921407 w 2763527"/>
                <a:gd name="connsiteY6212" fmla="*/ 1021969 h 3153687"/>
                <a:gd name="connsiteX6213" fmla="*/ 925006 w 2763527"/>
                <a:gd name="connsiteY6213" fmla="*/ 1026119 h 3153687"/>
                <a:gd name="connsiteX6214" fmla="*/ 931719 w 2763527"/>
                <a:gd name="connsiteY6214" fmla="*/ 1032483 h 3153687"/>
                <a:gd name="connsiteX6215" fmla="*/ 934834 w 2763527"/>
                <a:gd name="connsiteY6215" fmla="*/ 1036011 h 3153687"/>
                <a:gd name="connsiteX6216" fmla="*/ 936771 w 2763527"/>
                <a:gd name="connsiteY6216" fmla="*/ 1039885 h 3153687"/>
                <a:gd name="connsiteX6217" fmla="*/ 936287 w 2763527"/>
                <a:gd name="connsiteY6217" fmla="*/ 1039262 h 3153687"/>
                <a:gd name="connsiteX6218" fmla="*/ 934695 w 2763527"/>
                <a:gd name="connsiteY6218" fmla="*/ 1037395 h 3153687"/>
                <a:gd name="connsiteX6219" fmla="*/ 934903 w 2763527"/>
                <a:gd name="connsiteY6219" fmla="*/ 1038847 h 3153687"/>
                <a:gd name="connsiteX6220" fmla="*/ 934903 w 2763527"/>
                <a:gd name="connsiteY6220" fmla="*/ 1040369 h 3153687"/>
                <a:gd name="connsiteX6221" fmla="*/ 934626 w 2763527"/>
                <a:gd name="connsiteY6221" fmla="*/ 1041822 h 3153687"/>
                <a:gd name="connsiteX6222" fmla="*/ 934280 w 2763527"/>
                <a:gd name="connsiteY6222" fmla="*/ 1043205 h 3153687"/>
                <a:gd name="connsiteX6223" fmla="*/ 936425 w 2763527"/>
                <a:gd name="connsiteY6223" fmla="*/ 1042513 h 3153687"/>
                <a:gd name="connsiteX6224" fmla="*/ 939332 w 2763527"/>
                <a:gd name="connsiteY6224" fmla="*/ 1043828 h 3153687"/>
                <a:gd name="connsiteX6225" fmla="*/ 942516 w 2763527"/>
                <a:gd name="connsiteY6225" fmla="*/ 1045765 h 3153687"/>
                <a:gd name="connsiteX6226" fmla="*/ 945284 w 2763527"/>
                <a:gd name="connsiteY6226" fmla="*/ 1046871 h 3153687"/>
                <a:gd name="connsiteX6227" fmla="*/ 944731 w 2763527"/>
                <a:gd name="connsiteY6227" fmla="*/ 1042306 h 3153687"/>
                <a:gd name="connsiteX6228" fmla="*/ 946323 w 2763527"/>
                <a:gd name="connsiteY6228" fmla="*/ 1040438 h 3153687"/>
                <a:gd name="connsiteX6229" fmla="*/ 949299 w 2763527"/>
                <a:gd name="connsiteY6229" fmla="*/ 1040231 h 3153687"/>
                <a:gd name="connsiteX6230" fmla="*/ 961895 w 2763527"/>
                <a:gd name="connsiteY6230" fmla="*/ 1040992 h 3153687"/>
                <a:gd name="connsiteX6231" fmla="*/ 964802 w 2763527"/>
                <a:gd name="connsiteY6231" fmla="*/ 1041614 h 3153687"/>
                <a:gd name="connsiteX6232" fmla="*/ 955528 w 2763527"/>
                <a:gd name="connsiteY6232" fmla="*/ 1041268 h 3153687"/>
                <a:gd name="connsiteX6233" fmla="*/ 950337 w 2763527"/>
                <a:gd name="connsiteY6233" fmla="*/ 1041753 h 3153687"/>
                <a:gd name="connsiteX6234" fmla="*/ 947361 w 2763527"/>
                <a:gd name="connsiteY6234" fmla="*/ 1043620 h 3153687"/>
                <a:gd name="connsiteX6235" fmla="*/ 947776 w 2763527"/>
                <a:gd name="connsiteY6235" fmla="*/ 1045903 h 3153687"/>
                <a:gd name="connsiteX6236" fmla="*/ 949645 w 2763527"/>
                <a:gd name="connsiteY6236" fmla="*/ 1049431 h 3153687"/>
                <a:gd name="connsiteX6237" fmla="*/ 953590 w 2763527"/>
                <a:gd name="connsiteY6237" fmla="*/ 1055449 h 3153687"/>
                <a:gd name="connsiteX6238" fmla="*/ 950198 w 2763527"/>
                <a:gd name="connsiteY6238" fmla="*/ 1053374 h 3153687"/>
                <a:gd name="connsiteX6239" fmla="*/ 947776 w 2763527"/>
                <a:gd name="connsiteY6239" fmla="*/ 1050192 h 3153687"/>
                <a:gd name="connsiteX6240" fmla="*/ 945977 w 2763527"/>
                <a:gd name="connsiteY6240" fmla="*/ 1048393 h 3153687"/>
                <a:gd name="connsiteX6241" fmla="*/ 944592 w 2763527"/>
                <a:gd name="connsiteY6241" fmla="*/ 1050538 h 3153687"/>
                <a:gd name="connsiteX6242" fmla="*/ 944592 w 2763527"/>
                <a:gd name="connsiteY6242" fmla="*/ 1054895 h 3153687"/>
                <a:gd name="connsiteX6243" fmla="*/ 946323 w 2763527"/>
                <a:gd name="connsiteY6243" fmla="*/ 1059876 h 3153687"/>
                <a:gd name="connsiteX6244" fmla="*/ 949022 w 2763527"/>
                <a:gd name="connsiteY6244" fmla="*/ 1064372 h 3153687"/>
                <a:gd name="connsiteX6245" fmla="*/ 952206 w 2763527"/>
                <a:gd name="connsiteY6245" fmla="*/ 1067208 h 3153687"/>
                <a:gd name="connsiteX6246" fmla="*/ 956912 w 2763527"/>
                <a:gd name="connsiteY6246" fmla="*/ 1068592 h 3153687"/>
                <a:gd name="connsiteX6247" fmla="*/ 958642 w 2763527"/>
                <a:gd name="connsiteY6247" fmla="*/ 1069837 h 3153687"/>
                <a:gd name="connsiteX6248" fmla="*/ 959265 w 2763527"/>
                <a:gd name="connsiteY6248" fmla="*/ 1072396 h 3153687"/>
                <a:gd name="connsiteX6249" fmla="*/ 958711 w 2763527"/>
                <a:gd name="connsiteY6249" fmla="*/ 1074817 h 3153687"/>
                <a:gd name="connsiteX6250" fmla="*/ 957604 w 2763527"/>
                <a:gd name="connsiteY6250" fmla="*/ 1076754 h 3153687"/>
                <a:gd name="connsiteX6251" fmla="*/ 956843 w 2763527"/>
                <a:gd name="connsiteY6251" fmla="*/ 1078760 h 3153687"/>
                <a:gd name="connsiteX6252" fmla="*/ 957258 w 2763527"/>
                <a:gd name="connsiteY6252" fmla="*/ 1081596 h 3153687"/>
                <a:gd name="connsiteX6253" fmla="*/ 958642 w 2763527"/>
                <a:gd name="connsiteY6253" fmla="*/ 1084017 h 3153687"/>
                <a:gd name="connsiteX6254" fmla="*/ 965079 w 2763527"/>
                <a:gd name="connsiteY6254" fmla="*/ 1091004 h 3153687"/>
                <a:gd name="connsiteX6255" fmla="*/ 969231 w 2763527"/>
                <a:gd name="connsiteY6255" fmla="*/ 1096953 h 3153687"/>
                <a:gd name="connsiteX6256" fmla="*/ 970685 w 2763527"/>
                <a:gd name="connsiteY6256" fmla="*/ 1098751 h 3153687"/>
                <a:gd name="connsiteX6257" fmla="*/ 972554 w 2763527"/>
                <a:gd name="connsiteY6257" fmla="*/ 1100273 h 3153687"/>
                <a:gd name="connsiteX6258" fmla="*/ 976775 w 2763527"/>
                <a:gd name="connsiteY6258" fmla="*/ 1103248 h 3153687"/>
                <a:gd name="connsiteX6259" fmla="*/ 978298 w 2763527"/>
                <a:gd name="connsiteY6259" fmla="*/ 1104908 h 3153687"/>
                <a:gd name="connsiteX6260" fmla="*/ 978575 w 2763527"/>
                <a:gd name="connsiteY6260" fmla="*/ 1106015 h 3153687"/>
                <a:gd name="connsiteX6261" fmla="*/ 978367 w 2763527"/>
                <a:gd name="connsiteY6261" fmla="*/ 1108228 h 3153687"/>
                <a:gd name="connsiteX6262" fmla="*/ 978783 w 2763527"/>
                <a:gd name="connsiteY6262" fmla="*/ 1109335 h 3153687"/>
                <a:gd name="connsiteX6263" fmla="*/ 979613 w 2763527"/>
                <a:gd name="connsiteY6263" fmla="*/ 1109958 h 3153687"/>
                <a:gd name="connsiteX6264" fmla="*/ 982035 w 2763527"/>
                <a:gd name="connsiteY6264" fmla="*/ 1110649 h 3153687"/>
                <a:gd name="connsiteX6265" fmla="*/ 982866 w 2763527"/>
                <a:gd name="connsiteY6265" fmla="*/ 1111410 h 3153687"/>
                <a:gd name="connsiteX6266" fmla="*/ 983627 w 2763527"/>
                <a:gd name="connsiteY6266" fmla="*/ 1115768 h 3153687"/>
                <a:gd name="connsiteX6267" fmla="*/ 983281 w 2763527"/>
                <a:gd name="connsiteY6267" fmla="*/ 1120472 h 3153687"/>
                <a:gd name="connsiteX6268" fmla="*/ 983973 w 2763527"/>
                <a:gd name="connsiteY6268" fmla="*/ 1124553 h 3153687"/>
                <a:gd name="connsiteX6269" fmla="*/ 987849 w 2763527"/>
                <a:gd name="connsiteY6269" fmla="*/ 1127043 h 3153687"/>
                <a:gd name="connsiteX6270" fmla="*/ 993040 w 2763527"/>
                <a:gd name="connsiteY6270" fmla="*/ 1127597 h 3153687"/>
                <a:gd name="connsiteX6271" fmla="*/ 998508 w 2763527"/>
                <a:gd name="connsiteY6271" fmla="*/ 1127735 h 3153687"/>
                <a:gd name="connsiteX6272" fmla="*/ 1003837 w 2763527"/>
                <a:gd name="connsiteY6272" fmla="*/ 1128219 h 3153687"/>
                <a:gd name="connsiteX6273" fmla="*/ 1008751 w 2763527"/>
                <a:gd name="connsiteY6273" fmla="*/ 1130018 h 3153687"/>
                <a:gd name="connsiteX6274" fmla="*/ 1010758 w 2763527"/>
                <a:gd name="connsiteY6274" fmla="*/ 1131470 h 3153687"/>
                <a:gd name="connsiteX6275" fmla="*/ 1013942 w 2763527"/>
                <a:gd name="connsiteY6275" fmla="*/ 1134514 h 3153687"/>
                <a:gd name="connsiteX6276" fmla="*/ 1016018 w 2763527"/>
                <a:gd name="connsiteY6276" fmla="*/ 1135898 h 3153687"/>
                <a:gd name="connsiteX6277" fmla="*/ 1018925 w 2763527"/>
                <a:gd name="connsiteY6277" fmla="*/ 1136589 h 3153687"/>
                <a:gd name="connsiteX6278" fmla="*/ 1025085 w 2763527"/>
                <a:gd name="connsiteY6278" fmla="*/ 1136797 h 3153687"/>
                <a:gd name="connsiteX6279" fmla="*/ 1027576 w 2763527"/>
                <a:gd name="connsiteY6279" fmla="*/ 1137558 h 3153687"/>
                <a:gd name="connsiteX6280" fmla="*/ 1028615 w 2763527"/>
                <a:gd name="connsiteY6280" fmla="*/ 1138734 h 3153687"/>
                <a:gd name="connsiteX6281" fmla="*/ 1029030 w 2763527"/>
                <a:gd name="connsiteY6281" fmla="*/ 1140186 h 3153687"/>
                <a:gd name="connsiteX6282" fmla="*/ 1029307 w 2763527"/>
                <a:gd name="connsiteY6282" fmla="*/ 1141639 h 3153687"/>
                <a:gd name="connsiteX6283" fmla="*/ 1029722 w 2763527"/>
                <a:gd name="connsiteY6283" fmla="*/ 1142677 h 3153687"/>
                <a:gd name="connsiteX6284" fmla="*/ 1030691 w 2763527"/>
                <a:gd name="connsiteY6284" fmla="*/ 1143507 h 3153687"/>
                <a:gd name="connsiteX6285" fmla="*/ 1031383 w 2763527"/>
                <a:gd name="connsiteY6285" fmla="*/ 1143714 h 3153687"/>
                <a:gd name="connsiteX6286" fmla="*/ 1032006 w 2763527"/>
                <a:gd name="connsiteY6286" fmla="*/ 1143714 h 3153687"/>
                <a:gd name="connsiteX6287" fmla="*/ 1032629 w 2763527"/>
                <a:gd name="connsiteY6287" fmla="*/ 1143714 h 3153687"/>
                <a:gd name="connsiteX6288" fmla="*/ 1035397 w 2763527"/>
                <a:gd name="connsiteY6288" fmla="*/ 1144752 h 3153687"/>
                <a:gd name="connsiteX6289" fmla="*/ 1037889 w 2763527"/>
                <a:gd name="connsiteY6289" fmla="*/ 1145997 h 3153687"/>
                <a:gd name="connsiteX6290" fmla="*/ 1040380 w 2763527"/>
                <a:gd name="connsiteY6290" fmla="*/ 1147450 h 3153687"/>
                <a:gd name="connsiteX6291" fmla="*/ 1045502 w 2763527"/>
                <a:gd name="connsiteY6291" fmla="*/ 1151323 h 3153687"/>
                <a:gd name="connsiteX6292" fmla="*/ 1048132 w 2763527"/>
                <a:gd name="connsiteY6292" fmla="*/ 1153675 h 3153687"/>
                <a:gd name="connsiteX6293" fmla="*/ 1050485 w 2763527"/>
                <a:gd name="connsiteY6293" fmla="*/ 1156304 h 3153687"/>
                <a:gd name="connsiteX6294" fmla="*/ 1052215 w 2763527"/>
                <a:gd name="connsiteY6294" fmla="*/ 1159278 h 3153687"/>
                <a:gd name="connsiteX6295" fmla="*/ 1052908 w 2763527"/>
                <a:gd name="connsiteY6295" fmla="*/ 1161768 h 3153687"/>
                <a:gd name="connsiteX6296" fmla="*/ 1053254 w 2763527"/>
                <a:gd name="connsiteY6296" fmla="*/ 1166680 h 3153687"/>
                <a:gd name="connsiteX6297" fmla="*/ 1053738 w 2763527"/>
                <a:gd name="connsiteY6297" fmla="*/ 1169170 h 3153687"/>
                <a:gd name="connsiteX6298" fmla="*/ 1055053 w 2763527"/>
                <a:gd name="connsiteY6298" fmla="*/ 1168962 h 3153687"/>
                <a:gd name="connsiteX6299" fmla="*/ 1055815 w 2763527"/>
                <a:gd name="connsiteY6299" fmla="*/ 1169447 h 3153687"/>
                <a:gd name="connsiteX6300" fmla="*/ 1056161 w 2763527"/>
                <a:gd name="connsiteY6300" fmla="*/ 1170554 h 3153687"/>
                <a:gd name="connsiteX6301" fmla="*/ 1056161 w 2763527"/>
                <a:gd name="connsiteY6301" fmla="*/ 1172075 h 3153687"/>
                <a:gd name="connsiteX6302" fmla="*/ 1057130 w 2763527"/>
                <a:gd name="connsiteY6302" fmla="*/ 1175050 h 3153687"/>
                <a:gd name="connsiteX6303" fmla="*/ 1058583 w 2763527"/>
                <a:gd name="connsiteY6303" fmla="*/ 1178162 h 3153687"/>
                <a:gd name="connsiteX6304" fmla="*/ 1060175 w 2763527"/>
                <a:gd name="connsiteY6304" fmla="*/ 1181137 h 3153687"/>
                <a:gd name="connsiteX6305" fmla="*/ 1061836 w 2763527"/>
                <a:gd name="connsiteY6305" fmla="*/ 1183696 h 3153687"/>
                <a:gd name="connsiteX6306" fmla="*/ 1065712 w 2763527"/>
                <a:gd name="connsiteY6306" fmla="*/ 1187155 h 3153687"/>
                <a:gd name="connsiteX6307" fmla="*/ 1066750 w 2763527"/>
                <a:gd name="connsiteY6307" fmla="*/ 1189023 h 3153687"/>
                <a:gd name="connsiteX6308" fmla="*/ 1064604 w 2763527"/>
                <a:gd name="connsiteY6308" fmla="*/ 1189922 h 3153687"/>
                <a:gd name="connsiteX6309" fmla="*/ 1065296 w 2763527"/>
                <a:gd name="connsiteY6309" fmla="*/ 1191167 h 3153687"/>
                <a:gd name="connsiteX6310" fmla="*/ 1066265 w 2763527"/>
                <a:gd name="connsiteY6310" fmla="*/ 1193796 h 3153687"/>
                <a:gd name="connsiteX6311" fmla="*/ 1066957 w 2763527"/>
                <a:gd name="connsiteY6311" fmla="*/ 1195179 h 3153687"/>
                <a:gd name="connsiteX6312" fmla="*/ 1068134 w 2763527"/>
                <a:gd name="connsiteY6312" fmla="*/ 1196770 h 3153687"/>
                <a:gd name="connsiteX6313" fmla="*/ 1071110 w 2763527"/>
                <a:gd name="connsiteY6313" fmla="*/ 1199537 h 3153687"/>
                <a:gd name="connsiteX6314" fmla="*/ 1072287 w 2763527"/>
                <a:gd name="connsiteY6314" fmla="*/ 1201267 h 3153687"/>
                <a:gd name="connsiteX6315" fmla="*/ 1072633 w 2763527"/>
                <a:gd name="connsiteY6315" fmla="*/ 1202442 h 3153687"/>
                <a:gd name="connsiteX6316" fmla="*/ 1072979 w 2763527"/>
                <a:gd name="connsiteY6316" fmla="*/ 1205002 h 3153687"/>
                <a:gd name="connsiteX6317" fmla="*/ 1073325 w 2763527"/>
                <a:gd name="connsiteY6317" fmla="*/ 1206109 h 3153687"/>
                <a:gd name="connsiteX6318" fmla="*/ 1074501 w 2763527"/>
                <a:gd name="connsiteY6318" fmla="*/ 1207630 h 3153687"/>
                <a:gd name="connsiteX6319" fmla="*/ 1077478 w 2763527"/>
                <a:gd name="connsiteY6319" fmla="*/ 1210190 h 3153687"/>
                <a:gd name="connsiteX6320" fmla="*/ 1078654 w 2763527"/>
                <a:gd name="connsiteY6320" fmla="*/ 1211781 h 3153687"/>
                <a:gd name="connsiteX6321" fmla="*/ 1079069 w 2763527"/>
                <a:gd name="connsiteY6321" fmla="*/ 1213510 h 3153687"/>
                <a:gd name="connsiteX6322" fmla="*/ 1079069 w 2763527"/>
                <a:gd name="connsiteY6322" fmla="*/ 1217246 h 3153687"/>
                <a:gd name="connsiteX6323" fmla="*/ 1079623 w 2763527"/>
                <a:gd name="connsiteY6323" fmla="*/ 1218975 h 3153687"/>
                <a:gd name="connsiteX6324" fmla="*/ 1080454 w 2763527"/>
                <a:gd name="connsiteY6324" fmla="*/ 1219943 h 3153687"/>
                <a:gd name="connsiteX6325" fmla="*/ 1082599 w 2763527"/>
                <a:gd name="connsiteY6325" fmla="*/ 1221465 h 3153687"/>
                <a:gd name="connsiteX6326" fmla="*/ 1083499 w 2763527"/>
                <a:gd name="connsiteY6326" fmla="*/ 1222641 h 3153687"/>
                <a:gd name="connsiteX6327" fmla="*/ 1083914 w 2763527"/>
                <a:gd name="connsiteY6327" fmla="*/ 1224370 h 3153687"/>
                <a:gd name="connsiteX6328" fmla="*/ 1083914 w 2763527"/>
                <a:gd name="connsiteY6328" fmla="*/ 1228313 h 3153687"/>
                <a:gd name="connsiteX6329" fmla="*/ 1084191 w 2763527"/>
                <a:gd name="connsiteY6329" fmla="*/ 1229835 h 3153687"/>
                <a:gd name="connsiteX6330" fmla="*/ 1084745 w 2763527"/>
                <a:gd name="connsiteY6330" fmla="*/ 1231080 h 3153687"/>
                <a:gd name="connsiteX6331" fmla="*/ 1085575 w 2763527"/>
                <a:gd name="connsiteY6331" fmla="*/ 1232464 h 3153687"/>
                <a:gd name="connsiteX6332" fmla="*/ 1086544 w 2763527"/>
                <a:gd name="connsiteY6332" fmla="*/ 1233847 h 3153687"/>
                <a:gd name="connsiteX6333" fmla="*/ 1087513 w 2763527"/>
                <a:gd name="connsiteY6333" fmla="*/ 1235023 h 3153687"/>
                <a:gd name="connsiteX6334" fmla="*/ 1090628 w 2763527"/>
                <a:gd name="connsiteY6334" fmla="*/ 1237513 h 3153687"/>
                <a:gd name="connsiteX6335" fmla="*/ 1101078 w 2763527"/>
                <a:gd name="connsiteY6335" fmla="*/ 1242909 h 3153687"/>
                <a:gd name="connsiteX6336" fmla="*/ 1103985 w 2763527"/>
                <a:gd name="connsiteY6336" fmla="*/ 1245192 h 3153687"/>
                <a:gd name="connsiteX6337" fmla="*/ 1111668 w 2763527"/>
                <a:gd name="connsiteY6337" fmla="*/ 1253907 h 3153687"/>
                <a:gd name="connsiteX6338" fmla="*/ 1116859 w 2763527"/>
                <a:gd name="connsiteY6338" fmla="*/ 1258957 h 3153687"/>
                <a:gd name="connsiteX6339" fmla="*/ 1119004 w 2763527"/>
                <a:gd name="connsiteY6339" fmla="*/ 1261793 h 3153687"/>
                <a:gd name="connsiteX6340" fmla="*/ 1120042 w 2763527"/>
                <a:gd name="connsiteY6340" fmla="*/ 1265045 h 3153687"/>
                <a:gd name="connsiteX6341" fmla="*/ 1119835 w 2763527"/>
                <a:gd name="connsiteY6341" fmla="*/ 1267258 h 3153687"/>
                <a:gd name="connsiteX6342" fmla="*/ 1119143 w 2763527"/>
                <a:gd name="connsiteY6342" fmla="*/ 1269402 h 3153687"/>
                <a:gd name="connsiteX6343" fmla="*/ 1118312 w 2763527"/>
                <a:gd name="connsiteY6343" fmla="*/ 1271478 h 3153687"/>
                <a:gd name="connsiteX6344" fmla="*/ 1117620 w 2763527"/>
                <a:gd name="connsiteY6344" fmla="*/ 1273553 h 3153687"/>
                <a:gd name="connsiteX6345" fmla="*/ 1116928 w 2763527"/>
                <a:gd name="connsiteY6345" fmla="*/ 1274867 h 3153687"/>
                <a:gd name="connsiteX6346" fmla="*/ 1116097 w 2763527"/>
                <a:gd name="connsiteY6346" fmla="*/ 1275836 h 3153687"/>
                <a:gd name="connsiteX6347" fmla="*/ 1116097 w 2763527"/>
                <a:gd name="connsiteY6347" fmla="*/ 1276389 h 3153687"/>
                <a:gd name="connsiteX6348" fmla="*/ 1117966 w 2763527"/>
                <a:gd name="connsiteY6348" fmla="*/ 1276251 h 3153687"/>
                <a:gd name="connsiteX6349" fmla="*/ 1117758 w 2763527"/>
                <a:gd name="connsiteY6349" fmla="*/ 1277841 h 3153687"/>
                <a:gd name="connsiteX6350" fmla="*/ 1117966 w 2763527"/>
                <a:gd name="connsiteY6350" fmla="*/ 1279432 h 3153687"/>
                <a:gd name="connsiteX6351" fmla="*/ 1118589 w 2763527"/>
                <a:gd name="connsiteY6351" fmla="*/ 1280816 h 3153687"/>
                <a:gd name="connsiteX6352" fmla="*/ 1119766 w 2763527"/>
                <a:gd name="connsiteY6352" fmla="*/ 1281992 h 3153687"/>
                <a:gd name="connsiteX6353" fmla="*/ 1117758 w 2763527"/>
                <a:gd name="connsiteY6353" fmla="*/ 1281715 h 3153687"/>
                <a:gd name="connsiteX6354" fmla="*/ 1116097 w 2763527"/>
                <a:gd name="connsiteY6354" fmla="*/ 1280747 h 3153687"/>
                <a:gd name="connsiteX6355" fmla="*/ 1115059 w 2763527"/>
                <a:gd name="connsiteY6355" fmla="*/ 1279225 h 3153687"/>
                <a:gd name="connsiteX6356" fmla="*/ 1114921 w 2763527"/>
                <a:gd name="connsiteY6356" fmla="*/ 1277288 h 3153687"/>
                <a:gd name="connsiteX6357" fmla="*/ 1111183 w 2763527"/>
                <a:gd name="connsiteY6357" fmla="*/ 1278879 h 3153687"/>
                <a:gd name="connsiteX6358" fmla="*/ 1107446 w 2763527"/>
                <a:gd name="connsiteY6358" fmla="*/ 1279017 h 3153687"/>
                <a:gd name="connsiteX6359" fmla="*/ 1099625 w 2763527"/>
                <a:gd name="connsiteY6359" fmla="*/ 1278049 h 3153687"/>
                <a:gd name="connsiteX6360" fmla="*/ 1100940 w 2763527"/>
                <a:gd name="connsiteY6360" fmla="*/ 1280885 h 3153687"/>
                <a:gd name="connsiteX6361" fmla="*/ 1103709 w 2763527"/>
                <a:gd name="connsiteY6361" fmla="*/ 1283099 h 3153687"/>
                <a:gd name="connsiteX6362" fmla="*/ 1106823 w 2763527"/>
                <a:gd name="connsiteY6362" fmla="*/ 1285105 h 3153687"/>
                <a:gd name="connsiteX6363" fmla="*/ 1109315 w 2763527"/>
                <a:gd name="connsiteY6363" fmla="*/ 1287249 h 3153687"/>
                <a:gd name="connsiteX6364" fmla="*/ 1110007 w 2763527"/>
                <a:gd name="connsiteY6364" fmla="*/ 1288563 h 3153687"/>
                <a:gd name="connsiteX6365" fmla="*/ 1111045 w 2763527"/>
                <a:gd name="connsiteY6365" fmla="*/ 1291469 h 3153687"/>
                <a:gd name="connsiteX6366" fmla="*/ 1111806 w 2763527"/>
                <a:gd name="connsiteY6366" fmla="*/ 1292645 h 3153687"/>
                <a:gd name="connsiteX6367" fmla="*/ 1113121 w 2763527"/>
                <a:gd name="connsiteY6367" fmla="*/ 1293475 h 3153687"/>
                <a:gd name="connsiteX6368" fmla="*/ 1114505 w 2763527"/>
                <a:gd name="connsiteY6368" fmla="*/ 1293820 h 3153687"/>
                <a:gd name="connsiteX6369" fmla="*/ 1115959 w 2763527"/>
                <a:gd name="connsiteY6369" fmla="*/ 1294097 h 3153687"/>
                <a:gd name="connsiteX6370" fmla="*/ 1117343 w 2763527"/>
                <a:gd name="connsiteY6370" fmla="*/ 1294581 h 3153687"/>
                <a:gd name="connsiteX6371" fmla="*/ 1122395 w 2763527"/>
                <a:gd name="connsiteY6371" fmla="*/ 1298040 h 3153687"/>
                <a:gd name="connsiteX6372" fmla="*/ 1126064 w 2763527"/>
                <a:gd name="connsiteY6372" fmla="*/ 1301568 h 3153687"/>
                <a:gd name="connsiteX6373" fmla="*/ 1127240 w 2763527"/>
                <a:gd name="connsiteY6373" fmla="*/ 1302536 h 3153687"/>
                <a:gd name="connsiteX6374" fmla="*/ 1130147 w 2763527"/>
                <a:gd name="connsiteY6374" fmla="*/ 1303366 h 3153687"/>
                <a:gd name="connsiteX6375" fmla="*/ 1133608 w 2763527"/>
                <a:gd name="connsiteY6375" fmla="*/ 1303021 h 3153687"/>
                <a:gd name="connsiteX6376" fmla="*/ 1136722 w 2763527"/>
                <a:gd name="connsiteY6376" fmla="*/ 1301499 h 3153687"/>
                <a:gd name="connsiteX6377" fmla="*/ 1138591 w 2763527"/>
                <a:gd name="connsiteY6377" fmla="*/ 1298870 h 3153687"/>
                <a:gd name="connsiteX6378" fmla="*/ 1140390 w 2763527"/>
                <a:gd name="connsiteY6378" fmla="*/ 1305649 h 3153687"/>
                <a:gd name="connsiteX6379" fmla="*/ 1144889 w 2763527"/>
                <a:gd name="connsiteY6379" fmla="*/ 1309938 h 3153687"/>
                <a:gd name="connsiteX6380" fmla="*/ 1150495 w 2763527"/>
                <a:gd name="connsiteY6380" fmla="*/ 1313327 h 3153687"/>
                <a:gd name="connsiteX6381" fmla="*/ 1155617 w 2763527"/>
                <a:gd name="connsiteY6381" fmla="*/ 1317270 h 3153687"/>
                <a:gd name="connsiteX6382" fmla="*/ 1159285 w 2763527"/>
                <a:gd name="connsiteY6382" fmla="*/ 1323150 h 3153687"/>
                <a:gd name="connsiteX6383" fmla="*/ 1160462 w 2763527"/>
                <a:gd name="connsiteY6383" fmla="*/ 1329237 h 3153687"/>
                <a:gd name="connsiteX6384" fmla="*/ 1160046 w 2763527"/>
                <a:gd name="connsiteY6384" fmla="*/ 1342173 h 3153687"/>
                <a:gd name="connsiteX6385" fmla="*/ 1161292 w 2763527"/>
                <a:gd name="connsiteY6385" fmla="*/ 1347153 h 3153687"/>
                <a:gd name="connsiteX6386" fmla="*/ 1164337 w 2763527"/>
                <a:gd name="connsiteY6386" fmla="*/ 1351027 h 3153687"/>
                <a:gd name="connsiteX6387" fmla="*/ 1182609 w 2763527"/>
                <a:gd name="connsiteY6387" fmla="*/ 1364239 h 3153687"/>
                <a:gd name="connsiteX6388" fmla="*/ 1191607 w 2763527"/>
                <a:gd name="connsiteY6388" fmla="*/ 1372886 h 3153687"/>
                <a:gd name="connsiteX6389" fmla="*/ 1196867 w 2763527"/>
                <a:gd name="connsiteY6389" fmla="*/ 1376760 h 3153687"/>
                <a:gd name="connsiteX6390" fmla="*/ 1198874 w 2763527"/>
                <a:gd name="connsiteY6390" fmla="*/ 1378973 h 3153687"/>
                <a:gd name="connsiteX6391" fmla="*/ 1200466 w 2763527"/>
                <a:gd name="connsiteY6391" fmla="*/ 1382086 h 3153687"/>
                <a:gd name="connsiteX6392" fmla="*/ 1202750 w 2763527"/>
                <a:gd name="connsiteY6392" fmla="*/ 1389487 h 3153687"/>
                <a:gd name="connsiteX6393" fmla="*/ 1204826 w 2763527"/>
                <a:gd name="connsiteY6393" fmla="*/ 1391355 h 3153687"/>
                <a:gd name="connsiteX6394" fmla="*/ 1208771 w 2763527"/>
                <a:gd name="connsiteY6394" fmla="*/ 1390318 h 3153687"/>
                <a:gd name="connsiteX6395" fmla="*/ 1211055 w 2763527"/>
                <a:gd name="connsiteY6395" fmla="*/ 1388796 h 3153687"/>
                <a:gd name="connsiteX6396" fmla="*/ 1213131 w 2763527"/>
                <a:gd name="connsiteY6396" fmla="*/ 1386859 h 3153687"/>
                <a:gd name="connsiteX6397" fmla="*/ 1214792 w 2763527"/>
                <a:gd name="connsiteY6397" fmla="*/ 1384645 h 3153687"/>
                <a:gd name="connsiteX6398" fmla="*/ 1215761 w 2763527"/>
                <a:gd name="connsiteY6398" fmla="*/ 1382224 h 3153687"/>
                <a:gd name="connsiteX6399" fmla="*/ 1216107 w 2763527"/>
                <a:gd name="connsiteY6399" fmla="*/ 1380564 h 3153687"/>
                <a:gd name="connsiteX6400" fmla="*/ 1216107 w 2763527"/>
                <a:gd name="connsiteY6400" fmla="*/ 1379181 h 3153687"/>
                <a:gd name="connsiteX6401" fmla="*/ 1215623 w 2763527"/>
                <a:gd name="connsiteY6401" fmla="*/ 1377935 h 3153687"/>
                <a:gd name="connsiteX6402" fmla="*/ 1214723 w 2763527"/>
                <a:gd name="connsiteY6402" fmla="*/ 1376483 h 3153687"/>
                <a:gd name="connsiteX6403" fmla="*/ 1214377 w 2763527"/>
                <a:gd name="connsiteY6403" fmla="*/ 1376137 h 3153687"/>
                <a:gd name="connsiteX6404" fmla="*/ 1213685 w 2763527"/>
                <a:gd name="connsiteY6404" fmla="*/ 1375722 h 3153687"/>
                <a:gd name="connsiteX6405" fmla="*/ 1213339 w 2763527"/>
                <a:gd name="connsiteY6405" fmla="*/ 1375445 h 3153687"/>
                <a:gd name="connsiteX6406" fmla="*/ 1210778 w 2763527"/>
                <a:gd name="connsiteY6406" fmla="*/ 1374408 h 3153687"/>
                <a:gd name="connsiteX6407" fmla="*/ 1210224 w 2763527"/>
                <a:gd name="connsiteY6407" fmla="*/ 1371987 h 3153687"/>
                <a:gd name="connsiteX6408" fmla="*/ 1205726 w 2763527"/>
                <a:gd name="connsiteY6408" fmla="*/ 1365484 h 3153687"/>
                <a:gd name="connsiteX6409" fmla="*/ 1201365 w 2763527"/>
                <a:gd name="connsiteY6409" fmla="*/ 1360711 h 3153687"/>
                <a:gd name="connsiteX6410" fmla="*/ 1199773 w 2763527"/>
                <a:gd name="connsiteY6410" fmla="*/ 1359328 h 3153687"/>
                <a:gd name="connsiteX6411" fmla="*/ 1198597 w 2763527"/>
                <a:gd name="connsiteY6411" fmla="*/ 1358844 h 3153687"/>
                <a:gd name="connsiteX6412" fmla="*/ 1197628 w 2763527"/>
                <a:gd name="connsiteY6412" fmla="*/ 1359397 h 3153687"/>
                <a:gd name="connsiteX6413" fmla="*/ 1197628 w 2763527"/>
                <a:gd name="connsiteY6413" fmla="*/ 1360158 h 3153687"/>
                <a:gd name="connsiteX6414" fmla="*/ 1197766 w 2763527"/>
                <a:gd name="connsiteY6414" fmla="*/ 1360919 h 3153687"/>
                <a:gd name="connsiteX6415" fmla="*/ 1197490 w 2763527"/>
                <a:gd name="connsiteY6415" fmla="*/ 1361956 h 3153687"/>
                <a:gd name="connsiteX6416" fmla="*/ 1197351 w 2763527"/>
                <a:gd name="connsiteY6416" fmla="*/ 1362786 h 3153687"/>
                <a:gd name="connsiteX6417" fmla="*/ 1197074 w 2763527"/>
                <a:gd name="connsiteY6417" fmla="*/ 1363686 h 3153687"/>
                <a:gd name="connsiteX6418" fmla="*/ 1196382 w 2763527"/>
                <a:gd name="connsiteY6418" fmla="*/ 1364377 h 3153687"/>
                <a:gd name="connsiteX6419" fmla="*/ 1196105 w 2763527"/>
                <a:gd name="connsiteY6419" fmla="*/ 1364101 h 3153687"/>
                <a:gd name="connsiteX6420" fmla="*/ 1194998 w 2763527"/>
                <a:gd name="connsiteY6420" fmla="*/ 1362717 h 3153687"/>
                <a:gd name="connsiteX6421" fmla="*/ 1194583 w 2763527"/>
                <a:gd name="connsiteY6421" fmla="*/ 1362302 h 3153687"/>
                <a:gd name="connsiteX6422" fmla="*/ 1191814 w 2763527"/>
                <a:gd name="connsiteY6422" fmla="*/ 1360366 h 3153687"/>
                <a:gd name="connsiteX6423" fmla="*/ 1190153 w 2763527"/>
                <a:gd name="connsiteY6423" fmla="*/ 1357944 h 3153687"/>
                <a:gd name="connsiteX6424" fmla="*/ 1189184 w 2763527"/>
                <a:gd name="connsiteY6424" fmla="*/ 1354970 h 3153687"/>
                <a:gd name="connsiteX6425" fmla="*/ 1188838 w 2763527"/>
                <a:gd name="connsiteY6425" fmla="*/ 1351442 h 3153687"/>
                <a:gd name="connsiteX6426" fmla="*/ 1188977 w 2763527"/>
                <a:gd name="connsiteY6426" fmla="*/ 1349574 h 3153687"/>
                <a:gd name="connsiteX6427" fmla="*/ 1189253 w 2763527"/>
                <a:gd name="connsiteY6427" fmla="*/ 1348191 h 3153687"/>
                <a:gd name="connsiteX6428" fmla="*/ 1189253 w 2763527"/>
                <a:gd name="connsiteY6428" fmla="*/ 1346807 h 3153687"/>
                <a:gd name="connsiteX6429" fmla="*/ 1188631 w 2763527"/>
                <a:gd name="connsiteY6429" fmla="*/ 1344801 h 3153687"/>
                <a:gd name="connsiteX6430" fmla="*/ 1187869 w 2763527"/>
                <a:gd name="connsiteY6430" fmla="*/ 1343556 h 3153687"/>
                <a:gd name="connsiteX6431" fmla="*/ 1186000 w 2763527"/>
                <a:gd name="connsiteY6431" fmla="*/ 1341343 h 3153687"/>
                <a:gd name="connsiteX6432" fmla="*/ 1185170 w 2763527"/>
                <a:gd name="connsiteY6432" fmla="*/ 1340167 h 3153687"/>
                <a:gd name="connsiteX6433" fmla="*/ 1184339 w 2763527"/>
                <a:gd name="connsiteY6433" fmla="*/ 1338161 h 3153687"/>
                <a:gd name="connsiteX6434" fmla="*/ 1183232 w 2763527"/>
                <a:gd name="connsiteY6434" fmla="*/ 1333803 h 3153687"/>
                <a:gd name="connsiteX6435" fmla="*/ 1182471 w 2763527"/>
                <a:gd name="connsiteY6435" fmla="*/ 1331866 h 3153687"/>
                <a:gd name="connsiteX6436" fmla="*/ 1181363 w 2763527"/>
                <a:gd name="connsiteY6436" fmla="*/ 1330552 h 3153687"/>
                <a:gd name="connsiteX6437" fmla="*/ 1179979 w 2763527"/>
                <a:gd name="connsiteY6437" fmla="*/ 1329514 h 3153687"/>
                <a:gd name="connsiteX6438" fmla="*/ 1178595 w 2763527"/>
                <a:gd name="connsiteY6438" fmla="*/ 1328200 h 3153687"/>
                <a:gd name="connsiteX6439" fmla="*/ 1177418 w 2763527"/>
                <a:gd name="connsiteY6439" fmla="*/ 1326263 h 3153687"/>
                <a:gd name="connsiteX6440" fmla="*/ 1176449 w 2763527"/>
                <a:gd name="connsiteY6440" fmla="*/ 1322943 h 3153687"/>
                <a:gd name="connsiteX6441" fmla="*/ 1175342 w 2763527"/>
                <a:gd name="connsiteY6441" fmla="*/ 1316164 h 3153687"/>
                <a:gd name="connsiteX6442" fmla="*/ 1174373 w 2763527"/>
                <a:gd name="connsiteY6442" fmla="*/ 1312843 h 3153687"/>
                <a:gd name="connsiteX6443" fmla="*/ 1172989 w 2763527"/>
                <a:gd name="connsiteY6443" fmla="*/ 1309315 h 3153687"/>
                <a:gd name="connsiteX6444" fmla="*/ 1171466 w 2763527"/>
                <a:gd name="connsiteY6444" fmla="*/ 1306203 h 3153687"/>
                <a:gd name="connsiteX6445" fmla="*/ 1169459 w 2763527"/>
                <a:gd name="connsiteY6445" fmla="*/ 1303366 h 3153687"/>
                <a:gd name="connsiteX6446" fmla="*/ 1166621 w 2763527"/>
                <a:gd name="connsiteY6446" fmla="*/ 1300530 h 3153687"/>
                <a:gd name="connsiteX6447" fmla="*/ 1166137 w 2763527"/>
                <a:gd name="connsiteY6447" fmla="*/ 1302260 h 3153687"/>
                <a:gd name="connsiteX6448" fmla="*/ 1166552 w 2763527"/>
                <a:gd name="connsiteY6448" fmla="*/ 1304127 h 3153687"/>
                <a:gd name="connsiteX6449" fmla="*/ 1167521 w 2763527"/>
                <a:gd name="connsiteY6449" fmla="*/ 1305857 h 3153687"/>
                <a:gd name="connsiteX6450" fmla="*/ 1168698 w 2763527"/>
                <a:gd name="connsiteY6450" fmla="*/ 1307517 h 3153687"/>
                <a:gd name="connsiteX6451" fmla="*/ 1166552 w 2763527"/>
                <a:gd name="connsiteY6451" fmla="*/ 1306549 h 3153687"/>
                <a:gd name="connsiteX6452" fmla="*/ 1164822 w 2763527"/>
                <a:gd name="connsiteY6452" fmla="*/ 1303712 h 3153687"/>
                <a:gd name="connsiteX6453" fmla="*/ 1161846 w 2763527"/>
                <a:gd name="connsiteY6453" fmla="*/ 1297141 h 3153687"/>
                <a:gd name="connsiteX6454" fmla="*/ 1161707 w 2763527"/>
                <a:gd name="connsiteY6454" fmla="*/ 1295896 h 3153687"/>
                <a:gd name="connsiteX6455" fmla="*/ 1161292 w 2763527"/>
                <a:gd name="connsiteY6455" fmla="*/ 1295135 h 3153687"/>
                <a:gd name="connsiteX6456" fmla="*/ 1160600 w 2763527"/>
                <a:gd name="connsiteY6456" fmla="*/ 1294512 h 3153687"/>
                <a:gd name="connsiteX6457" fmla="*/ 1158939 w 2763527"/>
                <a:gd name="connsiteY6457" fmla="*/ 1293682 h 3153687"/>
                <a:gd name="connsiteX6458" fmla="*/ 1158247 w 2763527"/>
                <a:gd name="connsiteY6458" fmla="*/ 1293129 h 3153687"/>
                <a:gd name="connsiteX6459" fmla="*/ 1157209 w 2763527"/>
                <a:gd name="connsiteY6459" fmla="*/ 1291330 h 3153687"/>
                <a:gd name="connsiteX6460" fmla="*/ 1156309 w 2763527"/>
                <a:gd name="connsiteY6460" fmla="*/ 1287318 h 3153687"/>
                <a:gd name="connsiteX6461" fmla="*/ 1155478 w 2763527"/>
                <a:gd name="connsiteY6461" fmla="*/ 1285589 h 3153687"/>
                <a:gd name="connsiteX6462" fmla="*/ 1154233 w 2763527"/>
                <a:gd name="connsiteY6462" fmla="*/ 1284344 h 3153687"/>
                <a:gd name="connsiteX6463" fmla="*/ 1150980 w 2763527"/>
                <a:gd name="connsiteY6463" fmla="*/ 1282199 h 3153687"/>
                <a:gd name="connsiteX6464" fmla="*/ 1149526 w 2763527"/>
                <a:gd name="connsiteY6464" fmla="*/ 1281024 h 3153687"/>
                <a:gd name="connsiteX6465" fmla="*/ 1148004 w 2763527"/>
                <a:gd name="connsiteY6465" fmla="*/ 1279156 h 3153687"/>
                <a:gd name="connsiteX6466" fmla="*/ 1147173 w 2763527"/>
                <a:gd name="connsiteY6466" fmla="*/ 1277426 h 3153687"/>
                <a:gd name="connsiteX6467" fmla="*/ 1145028 w 2763527"/>
                <a:gd name="connsiteY6467" fmla="*/ 1268365 h 3153687"/>
                <a:gd name="connsiteX6468" fmla="*/ 1144405 w 2763527"/>
                <a:gd name="connsiteY6468" fmla="*/ 1266774 h 3153687"/>
                <a:gd name="connsiteX6469" fmla="*/ 1144197 w 2763527"/>
                <a:gd name="connsiteY6469" fmla="*/ 1266082 h 3153687"/>
                <a:gd name="connsiteX6470" fmla="*/ 1144197 w 2763527"/>
                <a:gd name="connsiteY6470" fmla="*/ 1264768 h 3153687"/>
                <a:gd name="connsiteX6471" fmla="*/ 1143851 w 2763527"/>
                <a:gd name="connsiteY6471" fmla="*/ 1264145 h 3153687"/>
                <a:gd name="connsiteX6472" fmla="*/ 1143159 w 2763527"/>
                <a:gd name="connsiteY6472" fmla="*/ 1263730 h 3153687"/>
                <a:gd name="connsiteX6473" fmla="*/ 1141290 w 2763527"/>
                <a:gd name="connsiteY6473" fmla="*/ 1263384 h 3153687"/>
                <a:gd name="connsiteX6474" fmla="*/ 1140598 w 2763527"/>
                <a:gd name="connsiteY6474" fmla="*/ 1262969 h 3153687"/>
                <a:gd name="connsiteX6475" fmla="*/ 1138937 w 2763527"/>
                <a:gd name="connsiteY6475" fmla="*/ 1260687 h 3153687"/>
                <a:gd name="connsiteX6476" fmla="*/ 1136445 w 2763527"/>
                <a:gd name="connsiteY6476" fmla="*/ 1256190 h 3153687"/>
                <a:gd name="connsiteX6477" fmla="*/ 1134784 w 2763527"/>
                <a:gd name="connsiteY6477" fmla="*/ 1254530 h 3153687"/>
                <a:gd name="connsiteX6478" fmla="*/ 1133608 w 2763527"/>
                <a:gd name="connsiteY6478" fmla="*/ 1253631 h 3153687"/>
                <a:gd name="connsiteX6479" fmla="*/ 1132570 w 2763527"/>
                <a:gd name="connsiteY6479" fmla="*/ 1252801 h 3153687"/>
                <a:gd name="connsiteX6480" fmla="*/ 1130493 w 2763527"/>
                <a:gd name="connsiteY6480" fmla="*/ 1250726 h 3153687"/>
                <a:gd name="connsiteX6481" fmla="*/ 1129455 w 2763527"/>
                <a:gd name="connsiteY6481" fmla="*/ 1249134 h 3153687"/>
                <a:gd name="connsiteX6482" fmla="*/ 1127379 w 2763527"/>
                <a:gd name="connsiteY6482" fmla="*/ 1245053 h 3153687"/>
                <a:gd name="connsiteX6483" fmla="*/ 1126133 w 2763527"/>
                <a:gd name="connsiteY6483" fmla="*/ 1243186 h 3153687"/>
                <a:gd name="connsiteX6484" fmla="*/ 1123088 w 2763527"/>
                <a:gd name="connsiteY6484" fmla="*/ 1240211 h 3153687"/>
                <a:gd name="connsiteX6485" fmla="*/ 1113121 w 2763527"/>
                <a:gd name="connsiteY6485" fmla="*/ 1232533 h 3153687"/>
                <a:gd name="connsiteX6486" fmla="*/ 1110145 w 2763527"/>
                <a:gd name="connsiteY6486" fmla="*/ 1229282 h 3153687"/>
                <a:gd name="connsiteX6487" fmla="*/ 1108692 w 2763527"/>
                <a:gd name="connsiteY6487" fmla="*/ 1225892 h 3153687"/>
                <a:gd name="connsiteX6488" fmla="*/ 1108069 w 2763527"/>
                <a:gd name="connsiteY6488" fmla="*/ 1222157 h 3153687"/>
                <a:gd name="connsiteX6489" fmla="*/ 1107723 w 2763527"/>
                <a:gd name="connsiteY6489" fmla="*/ 1217937 h 3153687"/>
                <a:gd name="connsiteX6490" fmla="*/ 1106892 w 2763527"/>
                <a:gd name="connsiteY6490" fmla="*/ 1213994 h 3153687"/>
                <a:gd name="connsiteX6491" fmla="*/ 1103847 w 2763527"/>
                <a:gd name="connsiteY6491" fmla="*/ 1206524 h 3153687"/>
                <a:gd name="connsiteX6492" fmla="*/ 1102670 w 2763527"/>
                <a:gd name="connsiteY6492" fmla="*/ 1202788 h 3153687"/>
                <a:gd name="connsiteX6493" fmla="*/ 1102670 w 2763527"/>
                <a:gd name="connsiteY6493" fmla="*/ 1198223 h 3153687"/>
                <a:gd name="connsiteX6494" fmla="*/ 1103639 w 2763527"/>
                <a:gd name="connsiteY6494" fmla="*/ 1194072 h 3153687"/>
                <a:gd name="connsiteX6495" fmla="*/ 1103847 w 2763527"/>
                <a:gd name="connsiteY6495" fmla="*/ 1190060 h 3153687"/>
                <a:gd name="connsiteX6496" fmla="*/ 1101563 w 2763527"/>
                <a:gd name="connsiteY6496" fmla="*/ 1186187 h 3153687"/>
                <a:gd name="connsiteX6497" fmla="*/ 1113883 w 2763527"/>
                <a:gd name="connsiteY6497" fmla="*/ 1192896 h 3153687"/>
                <a:gd name="connsiteX6498" fmla="*/ 1117482 w 2763527"/>
                <a:gd name="connsiteY6498" fmla="*/ 1194211 h 3153687"/>
                <a:gd name="connsiteX6499" fmla="*/ 1119766 w 2763527"/>
                <a:gd name="connsiteY6499" fmla="*/ 1193934 h 3153687"/>
                <a:gd name="connsiteX6500" fmla="*/ 1121842 w 2763527"/>
                <a:gd name="connsiteY6500" fmla="*/ 1193242 h 3153687"/>
                <a:gd name="connsiteX6501" fmla="*/ 1124610 w 2763527"/>
                <a:gd name="connsiteY6501" fmla="*/ 1193381 h 3153687"/>
                <a:gd name="connsiteX6502" fmla="*/ 1126133 w 2763527"/>
                <a:gd name="connsiteY6502" fmla="*/ 1194072 h 3153687"/>
                <a:gd name="connsiteX6503" fmla="*/ 1127102 w 2763527"/>
                <a:gd name="connsiteY6503" fmla="*/ 1195110 h 3153687"/>
                <a:gd name="connsiteX6504" fmla="*/ 1127794 w 2763527"/>
                <a:gd name="connsiteY6504" fmla="*/ 1196217 h 3153687"/>
                <a:gd name="connsiteX6505" fmla="*/ 1128555 w 2763527"/>
                <a:gd name="connsiteY6505" fmla="*/ 1197254 h 3153687"/>
                <a:gd name="connsiteX6506" fmla="*/ 1129801 w 2763527"/>
                <a:gd name="connsiteY6506" fmla="*/ 1198292 h 3153687"/>
                <a:gd name="connsiteX6507" fmla="*/ 1130978 w 2763527"/>
                <a:gd name="connsiteY6507" fmla="*/ 1199053 h 3153687"/>
                <a:gd name="connsiteX6508" fmla="*/ 1132362 w 2763527"/>
                <a:gd name="connsiteY6508" fmla="*/ 1199606 h 3153687"/>
                <a:gd name="connsiteX6509" fmla="*/ 1134300 w 2763527"/>
                <a:gd name="connsiteY6509" fmla="*/ 1200229 h 3153687"/>
                <a:gd name="connsiteX6510" fmla="*/ 1136515 w 2763527"/>
                <a:gd name="connsiteY6510" fmla="*/ 1201059 h 3153687"/>
                <a:gd name="connsiteX6511" fmla="*/ 1139421 w 2763527"/>
                <a:gd name="connsiteY6511" fmla="*/ 1202512 h 3153687"/>
                <a:gd name="connsiteX6512" fmla="*/ 1141083 w 2763527"/>
                <a:gd name="connsiteY6512" fmla="*/ 1203964 h 3153687"/>
                <a:gd name="connsiteX6513" fmla="*/ 1139491 w 2763527"/>
                <a:gd name="connsiteY6513" fmla="*/ 1204587 h 3153687"/>
                <a:gd name="connsiteX6514" fmla="*/ 1140252 w 2763527"/>
                <a:gd name="connsiteY6514" fmla="*/ 1212334 h 3153687"/>
                <a:gd name="connsiteX6515" fmla="*/ 1141083 w 2763527"/>
                <a:gd name="connsiteY6515" fmla="*/ 1214963 h 3153687"/>
                <a:gd name="connsiteX6516" fmla="*/ 1145581 w 2763527"/>
                <a:gd name="connsiteY6516" fmla="*/ 1223609 h 3153687"/>
                <a:gd name="connsiteX6517" fmla="*/ 1148073 w 2763527"/>
                <a:gd name="connsiteY6517" fmla="*/ 1229628 h 3153687"/>
                <a:gd name="connsiteX6518" fmla="*/ 1152710 w 2763527"/>
                <a:gd name="connsiteY6518" fmla="*/ 1237721 h 3153687"/>
                <a:gd name="connsiteX6519" fmla="*/ 1153956 w 2763527"/>
                <a:gd name="connsiteY6519" fmla="*/ 1241041 h 3153687"/>
                <a:gd name="connsiteX6520" fmla="*/ 1154302 w 2763527"/>
                <a:gd name="connsiteY6520" fmla="*/ 1241733 h 3153687"/>
                <a:gd name="connsiteX6521" fmla="*/ 1155132 w 2763527"/>
                <a:gd name="connsiteY6521" fmla="*/ 1242771 h 3153687"/>
                <a:gd name="connsiteX6522" fmla="*/ 1157070 w 2763527"/>
                <a:gd name="connsiteY6522" fmla="*/ 1244569 h 3153687"/>
                <a:gd name="connsiteX6523" fmla="*/ 1157901 w 2763527"/>
                <a:gd name="connsiteY6523" fmla="*/ 1245607 h 3153687"/>
                <a:gd name="connsiteX6524" fmla="*/ 1158593 w 2763527"/>
                <a:gd name="connsiteY6524" fmla="*/ 1247198 h 3153687"/>
                <a:gd name="connsiteX6525" fmla="*/ 1159423 w 2763527"/>
                <a:gd name="connsiteY6525" fmla="*/ 1250518 h 3153687"/>
                <a:gd name="connsiteX6526" fmla="*/ 1160254 w 2763527"/>
                <a:gd name="connsiteY6526" fmla="*/ 1252109 h 3153687"/>
                <a:gd name="connsiteX6527" fmla="*/ 1161085 w 2763527"/>
                <a:gd name="connsiteY6527" fmla="*/ 1253077 h 3153687"/>
                <a:gd name="connsiteX6528" fmla="*/ 1163022 w 2763527"/>
                <a:gd name="connsiteY6528" fmla="*/ 1254668 h 3153687"/>
                <a:gd name="connsiteX6529" fmla="*/ 1163922 w 2763527"/>
                <a:gd name="connsiteY6529" fmla="*/ 1255568 h 3153687"/>
                <a:gd name="connsiteX6530" fmla="*/ 1164545 w 2763527"/>
                <a:gd name="connsiteY6530" fmla="*/ 1256467 h 3153687"/>
                <a:gd name="connsiteX6531" fmla="*/ 1166275 w 2763527"/>
                <a:gd name="connsiteY6531" fmla="*/ 1259580 h 3153687"/>
                <a:gd name="connsiteX6532" fmla="*/ 1167660 w 2763527"/>
                <a:gd name="connsiteY6532" fmla="*/ 1261171 h 3153687"/>
                <a:gd name="connsiteX6533" fmla="*/ 1171951 w 2763527"/>
                <a:gd name="connsiteY6533" fmla="*/ 1264560 h 3153687"/>
                <a:gd name="connsiteX6534" fmla="*/ 1178387 w 2763527"/>
                <a:gd name="connsiteY6534" fmla="*/ 1272930 h 3153687"/>
                <a:gd name="connsiteX6535" fmla="*/ 1181017 w 2763527"/>
                <a:gd name="connsiteY6535" fmla="*/ 1275144 h 3153687"/>
                <a:gd name="connsiteX6536" fmla="*/ 1183786 w 2763527"/>
                <a:gd name="connsiteY6536" fmla="*/ 1276251 h 3153687"/>
                <a:gd name="connsiteX6537" fmla="*/ 1192922 w 2763527"/>
                <a:gd name="connsiteY6537" fmla="*/ 1277426 h 3153687"/>
                <a:gd name="connsiteX6538" fmla="*/ 1191537 w 2763527"/>
                <a:gd name="connsiteY6538" fmla="*/ 1280747 h 3153687"/>
                <a:gd name="connsiteX6539" fmla="*/ 1191537 w 2763527"/>
                <a:gd name="connsiteY6539" fmla="*/ 1284205 h 3153687"/>
                <a:gd name="connsiteX6540" fmla="*/ 1192645 w 2763527"/>
                <a:gd name="connsiteY6540" fmla="*/ 1287526 h 3153687"/>
                <a:gd name="connsiteX6541" fmla="*/ 1194583 w 2763527"/>
                <a:gd name="connsiteY6541" fmla="*/ 1290639 h 3153687"/>
                <a:gd name="connsiteX6542" fmla="*/ 1197351 w 2763527"/>
                <a:gd name="connsiteY6542" fmla="*/ 1292921 h 3153687"/>
                <a:gd name="connsiteX6543" fmla="*/ 1203303 w 2763527"/>
                <a:gd name="connsiteY6543" fmla="*/ 1295688 h 3153687"/>
                <a:gd name="connsiteX6544" fmla="*/ 1205587 w 2763527"/>
                <a:gd name="connsiteY6544" fmla="*/ 1297833 h 3153687"/>
                <a:gd name="connsiteX6545" fmla="*/ 1206279 w 2763527"/>
                <a:gd name="connsiteY6545" fmla="*/ 1299424 h 3153687"/>
                <a:gd name="connsiteX6546" fmla="*/ 1206764 w 2763527"/>
                <a:gd name="connsiteY6546" fmla="*/ 1301153 h 3153687"/>
                <a:gd name="connsiteX6547" fmla="*/ 1207456 w 2763527"/>
                <a:gd name="connsiteY6547" fmla="*/ 1302813 h 3153687"/>
                <a:gd name="connsiteX6548" fmla="*/ 1208702 w 2763527"/>
                <a:gd name="connsiteY6548" fmla="*/ 1304127 h 3153687"/>
                <a:gd name="connsiteX6549" fmla="*/ 1210224 w 2763527"/>
                <a:gd name="connsiteY6549" fmla="*/ 1304612 h 3153687"/>
                <a:gd name="connsiteX6550" fmla="*/ 1213477 w 2763527"/>
                <a:gd name="connsiteY6550" fmla="*/ 1304335 h 3153687"/>
                <a:gd name="connsiteX6551" fmla="*/ 1215000 w 2763527"/>
                <a:gd name="connsiteY6551" fmla="*/ 1304542 h 3153687"/>
                <a:gd name="connsiteX6552" fmla="*/ 1217561 w 2763527"/>
                <a:gd name="connsiteY6552" fmla="*/ 1306479 h 3153687"/>
                <a:gd name="connsiteX6553" fmla="*/ 1219222 w 2763527"/>
                <a:gd name="connsiteY6553" fmla="*/ 1309315 h 3153687"/>
                <a:gd name="connsiteX6554" fmla="*/ 1220606 w 2763527"/>
                <a:gd name="connsiteY6554" fmla="*/ 1312359 h 3153687"/>
                <a:gd name="connsiteX6555" fmla="*/ 1222336 w 2763527"/>
                <a:gd name="connsiteY6555" fmla="*/ 1314988 h 3153687"/>
                <a:gd name="connsiteX6556" fmla="*/ 1220606 w 2763527"/>
                <a:gd name="connsiteY6556" fmla="*/ 1313742 h 3153687"/>
                <a:gd name="connsiteX6557" fmla="*/ 1218114 w 2763527"/>
                <a:gd name="connsiteY6557" fmla="*/ 1316579 h 3153687"/>
                <a:gd name="connsiteX6558" fmla="*/ 1216315 w 2763527"/>
                <a:gd name="connsiteY6558" fmla="*/ 1319968 h 3153687"/>
                <a:gd name="connsiteX6559" fmla="*/ 1215761 w 2763527"/>
                <a:gd name="connsiteY6559" fmla="*/ 1323703 h 3153687"/>
                <a:gd name="connsiteX6560" fmla="*/ 1217007 w 2763527"/>
                <a:gd name="connsiteY6560" fmla="*/ 1327439 h 3153687"/>
                <a:gd name="connsiteX6561" fmla="*/ 1219291 w 2763527"/>
                <a:gd name="connsiteY6561" fmla="*/ 1329583 h 3153687"/>
                <a:gd name="connsiteX6562" fmla="*/ 1221921 w 2763527"/>
                <a:gd name="connsiteY6562" fmla="*/ 1329998 h 3153687"/>
                <a:gd name="connsiteX6563" fmla="*/ 1224689 w 2763527"/>
                <a:gd name="connsiteY6563" fmla="*/ 1329030 h 3153687"/>
                <a:gd name="connsiteX6564" fmla="*/ 1227112 w 2763527"/>
                <a:gd name="connsiteY6564" fmla="*/ 1326955 h 3153687"/>
                <a:gd name="connsiteX6565" fmla="*/ 1226351 w 2763527"/>
                <a:gd name="connsiteY6565" fmla="*/ 1328476 h 3153687"/>
                <a:gd name="connsiteX6566" fmla="*/ 1223790 w 2763527"/>
                <a:gd name="connsiteY6566" fmla="*/ 1331313 h 3153687"/>
                <a:gd name="connsiteX6567" fmla="*/ 1223790 w 2763527"/>
                <a:gd name="connsiteY6567" fmla="*/ 1332350 h 3153687"/>
                <a:gd name="connsiteX6568" fmla="*/ 1224620 w 2763527"/>
                <a:gd name="connsiteY6568" fmla="*/ 1332627 h 3153687"/>
                <a:gd name="connsiteX6569" fmla="*/ 1225520 w 2763527"/>
                <a:gd name="connsiteY6569" fmla="*/ 1332350 h 3153687"/>
                <a:gd name="connsiteX6570" fmla="*/ 1226420 w 2763527"/>
                <a:gd name="connsiteY6570" fmla="*/ 1331935 h 3153687"/>
                <a:gd name="connsiteX6571" fmla="*/ 1227181 w 2763527"/>
                <a:gd name="connsiteY6571" fmla="*/ 1331935 h 3153687"/>
                <a:gd name="connsiteX6572" fmla="*/ 1228773 w 2763527"/>
                <a:gd name="connsiteY6572" fmla="*/ 1332419 h 3153687"/>
                <a:gd name="connsiteX6573" fmla="*/ 1229465 w 2763527"/>
                <a:gd name="connsiteY6573" fmla="*/ 1332765 h 3153687"/>
                <a:gd name="connsiteX6574" fmla="*/ 1231057 w 2763527"/>
                <a:gd name="connsiteY6574" fmla="*/ 1333941 h 3153687"/>
                <a:gd name="connsiteX6575" fmla="*/ 1234794 w 2763527"/>
                <a:gd name="connsiteY6575" fmla="*/ 1337192 h 3153687"/>
                <a:gd name="connsiteX6576" fmla="*/ 1236732 w 2763527"/>
                <a:gd name="connsiteY6576" fmla="*/ 1338507 h 3153687"/>
                <a:gd name="connsiteX6577" fmla="*/ 1241092 w 2763527"/>
                <a:gd name="connsiteY6577" fmla="*/ 1340374 h 3153687"/>
                <a:gd name="connsiteX6578" fmla="*/ 1243169 w 2763527"/>
                <a:gd name="connsiteY6578" fmla="*/ 1341481 h 3153687"/>
                <a:gd name="connsiteX6579" fmla="*/ 1244691 w 2763527"/>
                <a:gd name="connsiteY6579" fmla="*/ 1343003 h 3153687"/>
                <a:gd name="connsiteX6580" fmla="*/ 1243376 w 2763527"/>
                <a:gd name="connsiteY6580" fmla="*/ 1343349 h 3153687"/>
                <a:gd name="connsiteX6581" fmla="*/ 1241992 w 2763527"/>
                <a:gd name="connsiteY6581" fmla="*/ 1343210 h 3153687"/>
                <a:gd name="connsiteX6582" fmla="*/ 1240746 w 2763527"/>
                <a:gd name="connsiteY6582" fmla="*/ 1342726 h 3153687"/>
                <a:gd name="connsiteX6583" fmla="*/ 1239639 w 2763527"/>
                <a:gd name="connsiteY6583" fmla="*/ 1341965 h 3153687"/>
                <a:gd name="connsiteX6584" fmla="*/ 1242061 w 2763527"/>
                <a:gd name="connsiteY6584" fmla="*/ 1346116 h 3153687"/>
                <a:gd name="connsiteX6585" fmla="*/ 1244830 w 2763527"/>
                <a:gd name="connsiteY6585" fmla="*/ 1349782 h 3153687"/>
                <a:gd name="connsiteX6586" fmla="*/ 1248083 w 2763527"/>
                <a:gd name="connsiteY6586" fmla="*/ 1352756 h 3153687"/>
                <a:gd name="connsiteX6587" fmla="*/ 1251959 w 2763527"/>
                <a:gd name="connsiteY6587" fmla="*/ 1355039 h 3153687"/>
                <a:gd name="connsiteX6588" fmla="*/ 1253274 w 2763527"/>
                <a:gd name="connsiteY6588" fmla="*/ 1355247 h 3153687"/>
                <a:gd name="connsiteX6589" fmla="*/ 1254658 w 2763527"/>
                <a:gd name="connsiteY6589" fmla="*/ 1355247 h 3153687"/>
                <a:gd name="connsiteX6590" fmla="*/ 1255696 w 2763527"/>
                <a:gd name="connsiteY6590" fmla="*/ 1355800 h 3153687"/>
                <a:gd name="connsiteX6591" fmla="*/ 1255904 w 2763527"/>
                <a:gd name="connsiteY6591" fmla="*/ 1357253 h 3153687"/>
                <a:gd name="connsiteX6592" fmla="*/ 1255142 w 2763527"/>
                <a:gd name="connsiteY6592" fmla="*/ 1358152 h 3153687"/>
                <a:gd name="connsiteX6593" fmla="*/ 1253620 w 2763527"/>
                <a:gd name="connsiteY6593" fmla="*/ 1357668 h 3153687"/>
                <a:gd name="connsiteX6594" fmla="*/ 1251820 w 2763527"/>
                <a:gd name="connsiteY6594" fmla="*/ 1356561 h 3153687"/>
                <a:gd name="connsiteX6595" fmla="*/ 1250298 w 2763527"/>
                <a:gd name="connsiteY6595" fmla="*/ 1355869 h 3153687"/>
                <a:gd name="connsiteX6596" fmla="*/ 1261648 w 2763527"/>
                <a:gd name="connsiteY6596" fmla="*/ 1364723 h 3153687"/>
                <a:gd name="connsiteX6597" fmla="*/ 1266701 w 2763527"/>
                <a:gd name="connsiteY6597" fmla="*/ 1369496 h 3153687"/>
                <a:gd name="connsiteX6598" fmla="*/ 1290578 w 2763527"/>
                <a:gd name="connsiteY6598" fmla="*/ 1397166 h 3153687"/>
                <a:gd name="connsiteX6599" fmla="*/ 1292309 w 2763527"/>
                <a:gd name="connsiteY6599" fmla="*/ 1400002 h 3153687"/>
                <a:gd name="connsiteX6600" fmla="*/ 1293554 w 2763527"/>
                <a:gd name="connsiteY6600" fmla="*/ 1403045 h 3153687"/>
                <a:gd name="connsiteX6601" fmla="*/ 1295215 w 2763527"/>
                <a:gd name="connsiteY6601" fmla="*/ 1413145 h 3153687"/>
                <a:gd name="connsiteX6602" fmla="*/ 1296323 w 2763527"/>
                <a:gd name="connsiteY6602" fmla="*/ 1416327 h 3153687"/>
                <a:gd name="connsiteX6603" fmla="*/ 1298261 w 2763527"/>
                <a:gd name="connsiteY6603" fmla="*/ 1419370 h 3153687"/>
                <a:gd name="connsiteX6604" fmla="*/ 1302137 w 2763527"/>
                <a:gd name="connsiteY6604" fmla="*/ 1423244 h 3153687"/>
                <a:gd name="connsiteX6605" fmla="*/ 1303106 w 2763527"/>
                <a:gd name="connsiteY6605" fmla="*/ 1425250 h 3153687"/>
                <a:gd name="connsiteX6606" fmla="*/ 1302967 w 2763527"/>
                <a:gd name="connsiteY6606" fmla="*/ 1428501 h 3153687"/>
                <a:gd name="connsiteX6607" fmla="*/ 1302206 w 2763527"/>
                <a:gd name="connsiteY6607" fmla="*/ 1431337 h 3153687"/>
                <a:gd name="connsiteX6608" fmla="*/ 1300960 w 2763527"/>
                <a:gd name="connsiteY6608" fmla="*/ 1433897 h 3153687"/>
                <a:gd name="connsiteX6609" fmla="*/ 1299230 w 2763527"/>
                <a:gd name="connsiteY6609" fmla="*/ 1436180 h 3153687"/>
                <a:gd name="connsiteX6610" fmla="*/ 1297084 w 2763527"/>
                <a:gd name="connsiteY6610" fmla="*/ 1438255 h 3153687"/>
                <a:gd name="connsiteX6611" fmla="*/ 1298814 w 2763527"/>
                <a:gd name="connsiteY6611" fmla="*/ 1438877 h 3153687"/>
                <a:gd name="connsiteX6612" fmla="*/ 1300891 w 2763527"/>
                <a:gd name="connsiteY6612" fmla="*/ 1439846 h 3153687"/>
                <a:gd name="connsiteX6613" fmla="*/ 1302344 w 2763527"/>
                <a:gd name="connsiteY6613" fmla="*/ 1441298 h 3153687"/>
                <a:gd name="connsiteX6614" fmla="*/ 1302206 w 2763527"/>
                <a:gd name="connsiteY6614" fmla="*/ 1443443 h 3153687"/>
                <a:gd name="connsiteX6615" fmla="*/ 1301029 w 2763527"/>
                <a:gd name="connsiteY6615" fmla="*/ 1444550 h 3153687"/>
                <a:gd name="connsiteX6616" fmla="*/ 1299368 w 2763527"/>
                <a:gd name="connsiteY6616" fmla="*/ 1444826 h 3153687"/>
                <a:gd name="connsiteX6617" fmla="*/ 1297638 w 2763527"/>
                <a:gd name="connsiteY6617" fmla="*/ 1444826 h 3153687"/>
                <a:gd name="connsiteX6618" fmla="*/ 1296323 w 2763527"/>
                <a:gd name="connsiteY6618" fmla="*/ 1445311 h 3153687"/>
                <a:gd name="connsiteX6619" fmla="*/ 1294662 w 2763527"/>
                <a:gd name="connsiteY6619" fmla="*/ 1446763 h 3153687"/>
                <a:gd name="connsiteX6620" fmla="*/ 1294316 w 2763527"/>
                <a:gd name="connsiteY6620" fmla="*/ 1447524 h 3153687"/>
                <a:gd name="connsiteX6621" fmla="*/ 1294731 w 2763527"/>
                <a:gd name="connsiteY6621" fmla="*/ 1448492 h 3153687"/>
                <a:gd name="connsiteX6622" fmla="*/ 1296184 w 2763527"/>
                <a:gd name="connsiteY6622" fmla="*/ 1453680 h 3153687"/>
                <a:gd name="connsiteX6623" fmla="*/ 1297638 w 2763527"/>
                <a:gd name="connsiteY6623" fmla="*/ 1457001 h 3153687"/>
                <a:gd name="connsiteX6624" fmla="*/ 1299576 w 2763527"/>
                <a:gd name="connsiteY6624" fmla="*/ 1460114 h 3153687"/>
                <a:gd name="connsiteX6625" fmla="*/ 1308850 w 2763527"/>
                <a:gd name="connsiteY6625" fmla="*/ 1470766 h 3153687"/>
                <a:gd name="connsiteX6626" fmla="*/ 1311619 w 2763527"/>
                <a:gd name="connsiteY6626" fmla="*/ 1472841 h 3153687"/>
                <a:gd name="connsiteX6627" fmla="*/ 1329752 w 2763527"/>
                <a:gd name="connsiteY6627" fmla="*/ 1482249 h 3153687"/>
                <a:gd name="connsiteX6628" fmla="*/ 1335081 w 2763527"/>
                <a:gd name="connsiteY6628" fmla="*/ 1486953 h 3153687"/>
                <a:gd name="connsiteX6629" fmla="*/ 1337642 w 2763527"/>
                <a:gd name="connsiteY6629" fmla="*/ 1489858 h 3153687"/>
                <a:gd name="connsiteX6630" fmla="*/ 1339857 w 2763527"/>
                <a:gd name="connsiteY6630" fmla="*/ 1492003 h 3153687"/>
                <a:gd name="connsiteX6631" fmla="*/ 1342417 w 2763527"/>
                <a:gd name="connsiteY6631" fmla="*/ 1493663 h 3153687"/>
                <a:gd name="connsiteX6632" fmla="*/ 1355775 w 2763527"/>
                <a:gd name="connsiteY6632" fmla="*/ 1498505 h 3153687"/>
                <a:gd name="connsiteX6633" fmla="*/ 1359097 w 2763527"/>
                <a:gd name="connsiteY6633" fmla="*/ 1499473 h 3153687"/>
                <a:gd name="connsiteX6634" fmla="*/ 1362212 w 2763527"/>
                <a:gd name="connsiteY6634" fmla="*/ 1499958 h 3153687"/>
                <a:gd name="connsiteX6635" fmla="*/ 1368787 w 2763527"/>
                <a:gd name="connsiteY6635" fmla="*/ 1500442 h 3153687"/>
                <a:gd name="connsiteX6636" fmla="*/ 1371625 w 2763527"/>
                <a:gd name="connsiteY6636" fmla="*/ 1501064 h 3153687"/>
                <a:gd name="connsiteX6637" fmla="*/ 1374462 w 2763527"/>
                <a:gd name="connsiteY6637" fmla="*/ 1502863 h 3153687"/>
                <a:gd name="connsiteX6638" fmla="*/ 1379445 w 2763527"/>
                <a:gd name="connsiteY6638" fmla="*/ 1508051 h 3153687"/>
                <a:gd name="connsiteX6639" fmla="*/ 1382075 w 2763527"/>
                <a:gd name="connsiteY6639" fmla="*/ 1510195 h 3153687"/>
                <a:gd name="connsiteX6640" fmla="*/ 1418342 w 2763527"/>
                <a:gd name="connsiteY6640" fmla="*/ 1528111 h 3153687"/>
                <a:gd name="connsiteX6641" fmla="*/ 1422218 w 2763527"/>
                <a:gd name="connsiteY6641" fmla="*/ 1529218 h 3153687"/>
                <a:gd name="connsiteX6642" fmla="*/ 1430177 w 2763527"/>
                <a:gd name="connsiteY6642" fmla="*/ 1530809 h 3153687"/>
                <a:gd name="connsiteX6643" fmla="*/ 1434122 w 2763527"/>
                <a:gd name="connsiteY6643" fmla="*/ 1531846 h 3153687"/>
                <a:gd name="connsiteX6644" fmla="*/ 1437029 w 2763527"/>
                <a:gd name="connsiteY6644" fmla="*/ 1533161 h 3153687"/>
                <a:gd name="connsiteX6645" fmla="*/ 1442289 w 2763527"/>
                <a:gd name="connsiteY6645" fmla="*/ 1536412 h 3153687"/>
                <a:gd name="connsiteX6646" fmla="*/ 1448656 w 2763527"/>
                <a:gd name="connsiteY6646" fmla="*/ 1539386 h 3153687"/>
                <a:gd name="connsiteX6647" fmla="*/ 1455162 w 2763527"/>
                <a:gd name="connsiteY6647" fmla="*/ 1542914 h 3153687"/>
                <a:gd name="connsiteX6648" fmla="*/ 1458415 w 2763527"/>
                <a:gd name="connsiteY6648" fmla="*/ 1544367 h 3153687"/>
                <a:gd name="connsiteX6649" fmla="*/ 1462499 w 2763527"/>
                <a:gd name="connsiteY6649" fmla="*/ 1545405 h 3153687"/>
                <a:gd name="connsiteX6650" fmla="*/ 1470527 w 2763527"/>
                <a:gd name="connsiteY6650" fmla="*/ 1546650 h 3153687"/>
                <a:gd name="connsiteX6651" fmla="*/ 1478348 w 2763527"/>
                <a:gd name="connsiteY6651" fmla="*/ 1549555 h 3153687"/>
                <a:gd name="connsiteX6652" fmla="*/ 1482155 w 2763527"/>
                <a:gd name="connsiteY6652" fmla="*/ 1550593 h 3153687"/>
                <a:gd name="connsiteX6653" fmla="*/ 1486030 w 2763527"/>
                <a:gd name="connsiteY6653" fmla="*/ 1550938 h 3153687"/>
                <a:gd name="connsiteX6654" fmla="*/ 1490045 w 2763527"/>
                <a:gd name="connsiteY6654" fmla="*/ 1550316 h 3153687"/>
                <a:gd name="connsiteX6655" fmla="*/ 1497658 w 2763527"/>
                <a:gd name="connsiteY6655" fmla="*/ 1547549 h 3153687"/>
                <a:gd name="connsiteX6656" fmla="*/ 1512192 w 2763527"/>
                <a:gd name="connsiteY6656" fmla="*/ 1540977 h 3153687"/>
                <a:gd name="connsiteX6657" fmla="*/ 1519667 w 2763527"/>
                <a:gd name="connsiteY6657" fmla="*/ 1538764 h 3153687"/>
                <a:gd name="connsiteX6658" fmla="*/ 1514822 w 2763527"/>
                <a:gd name="connsiteY6658" fmla="*/ 1537726 h 3153687"/>
                <a:gd name="connsiteX6659" fmla="*/ 1516068 w 2763527"/>
                <a:gd name="connsiteY6659" fmla="*/ 1535928 h 3153687"/>
                <a:gd name="connsiteX6660" fmla="*/ 1517660 w 2763527"/>
                <a:gd name="connsiteY6660" fmla="*/ 1534959 h 3153687"/>
                <a:gd name="connsiteX6661" fmla="*/ 1519044 w 2763527"/>
                <a:gd name="connsiteY6661" fmla="*/ 1535305 h 3153687"/>
                <a:gd name="connsiteX6662" fmla="*/ 1519598 w 2763527"/>
                <a:gd name="connsiteY6662" fmla="*/ 1537519 h 3153687"/>
                <a:gd name="connsiteX6663" fmla="*/ 1520705 w 2763527"/>
                <a:gd name="connsiteY6663" fmla="*/ 1536827 h 3153687"/>
                <a:gd name="connsiteX6664" fmla="*/ 1521743 w 2763527"/>
                <a:gd name="connsiteY6664" fmla="*/ 1536412 h 3153687"/>
                <a:gd name="connsiteX6665" fmla="*/ 1522851 w 2763527"/>
                <a:gd name="connsiteY6665" fmla="*/ 1536412 h 3153687"/>
                <a:gd name="connsiteX6666" fmla="*/ 1523889 w 2763527"/>
                <a:gd name="connsiteY6666" fmla="*/ 1536896 h 3153687"/>
                <a:gd name="connsiteX6667" fmla="*/ 1523404 w 2763527"/>
                <a:gd name="connsiteY6667" fmla="*/ 1537311 h 3153687"/>
                <a:gd name="connsiteX6668" fmla="*/ 1521951 w 2763527"/>
                <a:gd name="connsiteY6668" fmla="*/ 1538764 h 3153687"/>
                <a:gd name="connsiteX6669" fmla="*/ 1525204 w 2763527"/>
                <a:gd name="connsiteY6669" fmla="*/ 1540009 h 3153687"/>
                <a:gd name="connsiteX6670" fmla="*/ 1536139 w 2763527"/>
                <a:gd name="connsiteY6670" fmla="*/ 1543260 h 3153687"/>
                <a:gd name="connsiteX6671" fmla="*/ 1528180 w 2763527"/>
                <a:gd name="connsiteY6671" fmla="*/ 1538418 h 3153687"/>
                <a:gd name="connsiteX6672" fmla="*/ 1528457 w 2763527"/>
                <a:gd name="connsiteY6672" fmla="*/ 1537588 h 3153687"/>
                <a:gd name="connsiteX6673" fmla="*/ 1532679 w 2763527"/>
                <a:gd name="connsiteY6673" fmla="*/ 1538764 h 3153687"/>
                <a:gd name="connsiteX6674" fmla="*/ 1537454 w 2763527"/>
                <a:gd name="connsiteY6674" fmla="*/ 1542015 h 3153687"/>
                <a:gd name="connsiteX6675" fmla="*/ 1572821 w 2763527"/>
                <a:gd name="connsiteY6675" fmla="*/ 1575011 h 3153687"/>
                <a:gd name="connsiteX6676" fmla="*/ 1582649 w 2763527"/>
                <a:gd name="connsiteY6676" fmla="*/ 1582620 h 3153687"/>
                <a:gd name="connsiteX6677" fmla="*/ 1588047 w 2763527"/>
                <a:gd name="connsiteY6677" fmla="*/ 1585802 h 3153687"/>
                <a:gd name="connsiteX6678" fmla="*/ 1593861 w 2763527"/>
                <a:gd name="connsiteY6678" fmla="*/ 1587877 h 3153687"/>
                <a:gd name="connsiteX6679" fmla="*/ 1596976 w 2763527"/>
                <a:gd name="connsiteY6679" fmla="*/ 1588223 h 3153687"/>
                <a:gd name="connsiteX6680" fmla="*/ 1603274 w 2763527"/>
                <a:gd name="connsiteY6680" fmla="*/ 1588084 h 3153687"/>
                <a:gd name="connsiteX6681" fmla="*/ 1606458 w 2763527"/>
                <a:gd name="connsiteY6681" fmla="*/ 1588292 h 3153687"/>
                <a:gd name="connsiteX6682" fmla="*/ 1609295 w 2763527"/>
                <a:gd name="connsiteY6682" fmla="*/ 1588914 h 3153687"/>
                <a:gd name="connsiteX6683" fmla="*/ 1617255 w 2763527"/>
                <a:gd name="connsiteY6683" fmla="*/ 1592373 h 3153687"/>
                <a:gd name="connsiteX6684" fmla="*/ 1618985 w 2763527"/>
                <a:gd name="connsiteY6684" fmla="*/ 1593203 h 3153687"/>
                <a:gd name="connsiteX6685" fmla="*/ 1622168 w 2763527"/>
                <a:gd name="connsiteY6685" fmla="*/ 1595348 h 3153687"/>
                <a:gd name="connsiteX6686" fmla="*/ 1623829 w 2763527"/>
                <a:gd name="connsiteY6686" fmla="*/ 1596247 h 3153687"/>
                <a:gd name="connsiteX6687" fmla="*/ 1626252 w 2763527"/>
                <a:gd name="connsiteY6687" fmla="*/ 1596870 h 3153687"/>
                <a:gd name="connsiteX6688" fmla="*/ 1631304 w 2763527"/>
                <a:gd name="connsiteY6688" fmla="*/ 1597354 h 3153687"/>
                <a:gd name="connsiteX6689" fmla="*/ 1633727 w 2763527"/>
                <a:gd name="connsiteY6689" fmla="*/ 1597769 h 3153687"/>
                <a:gd name="connsiteX6690" fmla="*/ 1637949 w 2763527"/>
                <a:gd name="connsiteY6690" fmla="*/ 1599429 h 3153687"/>
                <a:gd name="connsiteX6691" fmla="*/ 1642032 w 2763527"/>
                <a:gd name="connsiteY6691" fmla="*/ 1601435 h 3153687"/>
                <a:gd name="connsiteX6692" fmla="*/ 1646185 w 2763527"/>
                <a:gd name="connsiteY6692" fmla="*/ 1603095 h 3153687"/>
                <a:gd name="connsiteX6693" fmla="*/ 1650614 w 2763527"/>
                <a:gd name="connsiteY6693" fmla="*/ 1603787 h 3153687"/>
                <a:gd name="connsiteX6694" fmla="*/ 1646462 w 2763527"/>
                <a:gd name="connsiteY6694" fmla="*/ 1601988 h 3153687"/>
                <a:gd name="connsiteX6695" fmla="*/ 1657466 w 2763527"/>
                <a:gd name="connsiteY6695" fmla="*/ 1604202 h 3153687"/>
                <a:gd name="connsiteX6696" fmla="*/ 1662726 w 2763527"/>
                <a:gd name="connsiteY6696" fmla="*/ 1603856 h 3153687"/>
                <a:gd name="connsiteX6697" fmla="*/ 1664526 w 2763527"/>
                <a:gd name="connsiteY6697" fmla="*/ 1599498 h 3153687"/>
                <a:gd name="connsiteX6698" fmla="*/ 1666463 w 2763527"/>
                <a:gd name="connsiteY6698" fmla="*/ 1600121 h 3153687"/>
                <a:gd name="connsiteX6699" fmla="*/ 1669786 w 2763527"/>
                <a:gd name="connsiteY6699" fmla="*/ 1600605 h 3153687"/>
                <a:gd name="connsiteX6700" fmla="*/ 1671377 w 2763527"/>
                <a:gd name="connsiteY6700" fmla="*/ 1601435 h 3153687"/>
                <a:gd name="connsiteX6701" fmla="*/ 1672208 w 2763527"/>
                <a:gd name="connsiteY6701" fmla="*/ 1602611 h 3153687"/>
                <a:gd name="connsiteX6702" fmla="*/ 1673246 w 2763527"/>
                <a:gd name="connsiteY6702" fmla="*/ 1604755 h 3153687"/>
                <a:gd name="connsiteX6703" fmla="*/ 1674077 w 2763527"/>
                <a:gd name="connsiteY6703" fmla="*/ 1606969 h 3153687"/>
                <a:gd name="connsiteX6704" fmla="*/ 1674423 w 2763527"/>
                <a:gd name="connsiteY6704" fmla="*/ 1608491 h 3153687"/>
                <a:gd name="connsiteX6705" fmla="*/ 1672554 w 2763527"/>
                <a:gd name="connsiteY6705" fmla="*/ 1608906 h 3153687"/>
                <a:gd name="connsiteX6706" fmla="*/ 1669924 w 2763527"/>
                <a:gd name="connsiteY6706" fmla="*/ 1608076 h 3153687"/>
                <a:gd name="connsiteX6707" fmla="*/ 1667917 w 2763527"/>
                <a:gd name="connsiteY6707" fmla="*/ 1607937 h 3153687"/>
                <a:gd name="connsiteX6708" fmla="*/ 1667917 w 2763527"/>
                <a:gd name="connsiteY6708" fmla="*/ 1610428 h 3153687"/>
                <a:gd name="connsiteX6709" fmla="*/ 1669301 w 2763527"/>
                <a:gd name="connsiteY6709" fmla="*/ 1611880 h 3153687"/>
                <a:gd name="connsiteX6710" fmla="*/ 1683005 w 2763527"/>
                <a:gd name="connsiteY6710" fmla="*/ 1622948 h 3153687"/>
                <a:gd name="connsiteX6711" fmla="*/ 1685912 w 2763527"/>
                <a:gd name="connsiteY6711" fmla="*/ 1625853 h 3153687"/>
                <a:gd name="connsiteX6712" fmla="*/ 1690687 w 2763527"/>
                <a:gd name="connsiteY6712" fmla="*/ 1632355 h 3153687"/>
                <a:gd name="connsiteX6713" fmla="*/ 1693317 w 2763527"/>
                <a:gd name="connsiteY6713" fmla="*/ 1635538 h 3153687"/>
                <a:gd name="connsiteX6714" fmla="*/ 1704806 w 2763527"/>
                <a:gd name="connsiteY6714" fmla="*/ 1645083 h 3153687"/>
                <a:gd name="connsiteX6715" fmla="*/ 1707506 w 2763527"/>
                <a:gd name="connsiteY6715" fmla="*/ 1649095 h 3153687"/>
                <a:gd name="connsiteX6716" fmla="*/ 1707160 w 2763527"/>
                <a:gd name="connsiteY6716" fmla="*/ 1650341 h 3153687"/>
                <a:gd name="connsiteX6717" fmla="*/ 1706398 w 2763527"/>
                <a:gd name="connsiteY6717" fmla="*/ 1651309 h 3153687"/>
                <a:gd name="connsiteX6718" fmla="*/ 1705291 w 2763527"/>
                <a:gd name="connsiteY6718" fmla="*/ 1652001 h 3153687"/>
                <a:gd name="connsiteX6719" fmla="*/ 1704045 w 2763527"/>
                <a:gd name="connsiteY6719" fmla="*/ 1652554 h 3153687"/>
                <a:gd name="connsiteX6720" fmla="*/ 1707644 w 2763527"/>
                <a:gd name="connsiteY6720" fmla="*/ 1654975 h 3153687"/>
                <a:gd name="connsiteX6721" fmla="*/ 1708475 w 2763527"/>
                <a:gd name="connsiteY6721" fmla="*/ 1656843 h 3153687"/>
                <a:gd name="connsiteX6722" fmla="*/ 1706052 w 2763527"/>
                <a:gd name="connsiteY6722" fmla="*/ 1662584 h 3153687"/>
                <a:gd name="connsiteX6723" fmla="*/ 1705637 w 2763527"/>
                <a:gd name="connsiteY6723" fmla="*/ 1666666 h 3153687"/>
                <a:gd name="connsiteX6724" fmla="*/ 1707090 w 2763527"/>
                <a:gd name="connsiteY6724" fmla="*/ 1669917 h 3153687"/>
                <a:gd name="connsiteX6725" fmla="*/ 1709790 w 2763527"/>
                <a:gd name="connsiteY6725" fmla="*/ 1672476 h 3153687"/>
                <a:gd name="connsiteX6726" fmla="*/ 1716088 w 2763527"/>
                <a:gd name="connsiteY6726" fmla="*/ 1676696 h 3153687"/>
                <a:gd name="connsiteX6727" fmla="*/ 1718372 w 2763527"/>
                <a:gd name="connsiteY6727" fmla="*/ 1678632 h 3153687"/>
                <a:gd name="connsiteX6728" fmla="*/ 1720448 w 2763527"/>
                <a:gd name="connsiteY6728" fmla="*/ 1679394 h 3153687"/>
                <a:gd name="connsiteX6729" fmla="*/ 1722870 w 2763527"/>
                <a:gd name="connsiteY6729" fmla="*/ 1677872 h 3153687"/>
                <a:gd name="connsiteX6730" fmla="*/ 1724462 w 2763527"/>
                <a:gd name="connsiteY6730" fmla="*/ 1674413 h 3153687"/>
                <a:gd name="connsiteX6731" fmla="*/ 1722317 w 2763527"/>
                <a:gd name="connsiteY6731" fmla="*/ 1672269 h 3153687"/>
                <a:gd name="connsiteX6732" fmla="*/ 1719133 w 2763527"/>
                <a:gd name="connsiteY6732" fmla="*/ 1670055 h 3153687"/>
                <a:gd name="connsiteX6733" fmla="*/ 1717472 w 2763527"/>
                <a:gd name="connsiteY6733" fmla="*/ 1666112 h 3153687"/>
                <a:gd name="connsiteX6734" fmla="*/ 1720587 w 2763527"/>
                <a:gd name="connsiteY6734" fmla="*/ 1668326 h 3153687"/>
                <a:gd name="connsiteX6735" fmla="*/ 1724047 w 2763527"/>
                <a:gd name="connsiteY6735" fmla="*/ 1670263 h 3153687"/>
                <a:gd name="connsiteX6736" fmla="*/ 1727369 w 2763527"/>
                <a:gd name="connsiteY6736" fmla="*/ 1672407 h 3153687"/>
                <a:gd name="connsiteX6737" fmla="*/ 1729930 w 2763527"/>
                <a:gd name="connsiteY6737" fmla="*/ 1675381 h 3153687"/>
                <a:gd name="connsiteX6738" fmla="*/ 1730414 w 2763527"/>
                <a:gd name="connsiteY6738" fmla="*/ 1677042 h 3153687"/>
                <a:gd name="connsiteX6739" fmla="*/ 1730414 w 2763527"/>
                <a:gd name="connsiteY6739" fmla="*/ 1678287 h 3153687"/>
                <a:gd name="connsiteX6740" fmla="*/ 1730899 w 2763527"/>
                <a:gd name="connsiteY6740" fmla="*/ 1679532 h 3153687"/>
                <a:gd name="connsiteX6741" fmla="*/ 1732560 w 2763527"/>
                <a:gd name="connsiteY6741" fmla="*/ 1681054 h 3153687"/>
                <a:gd name="connsiteX6742" fmla="*/ 1734498 w 2763527"/>
                <a:gd name="connsiteY6742" fmla="*/ 1682022 h 3153687"/>
                <a:gd name="connsiteX6743" fmla="*/ 1740935 w 2763527"/>
                <a:gd name="connsiteY6743" fmla="*/ 1684305 h 3153687"/>
                <a:gd name="connsiteX6744" fmla="*/ 1744741 w 2763527"/>
                <a:gd name="connsiteY6744" fmla="*/ 1686242 h 3153687"/>
                <a:gd name="connsiteX6745" fmla="*/ 1748479 w 2763527"/>
                <a:gd name="connsiteY6745" fmla="*/ 1688732 h 3153687"/>
                <a:gd name="connsiteX6746" fmla="*/ 1751109 w 2763527"/>
                <a:gd name="connsiteY6746" fmla="*/ 1691983 h 3153687"/>
                <a:gd name="connsiteX6747" fmla="*/ 1751662 w 2763527"/>
                <a:gd name="connsiteY6747" fmla="*/ 1696203 h 3153687"/>
                <a:gd name="connsiteX6748" fmla="*/ 1750832 w 2763527"/>
                <a:gd name="connsiteY6748" fmla="*/ 1698416 h 3153687"/>
                <a:gd name="connsiteX6749" fmla="*/ 1750001 w 2763527"/>
                <a:gd name="connsiteY6749" fmla="*/ 1699800 h 3153687"/>
                <a:gd name="connsiteX6750" fmla="*/ 1750001 w 2763527"/>
                <a:gd name="connsiteY6750" fmla="*/ 1701183 h 3153687"/>
                <a:gd name="connsiteX6751" fmla="*/ 1751524 w 2763527"/>
                <a:gd name="connsiteY6751" fmla="*/ 1703051 h 3153687"/>
                <a:gd name="connsiteX6752" fmla="*/ 1753047 w 2763527"/>
                <a:gd name="connsiteY6752" fmla="*/ 1704019 h 3153687"/>
                <a:gd name="connsiteX6753" fmla="*/ 1754777 w 2763527"/>
                <a:gd name="connsiteY6753" fmla="*/ 1704504 h 3153687"/>
                <a:gd name="connsiteX6754" fmla="*/ 1758445 w 2763527"/>
                <a:gd name="connsiteY6754" fmla="*/ 1704988 h 3153687"/>
                <a:gd name="connsiteX6755" fmla="*/ 1758168 w 2763527"/>
                <a:gd name="connsiteY6755" fmla="*/ 1703120 h 3153687"/>
                <a:gd name="connsiteX6756" fmla="*/ 1757130 w 2763527"/>
                <a:gd name="connsiteY6756" fmla="*/ 1701667 h 3153687"/>
                <a:gd name="connsiteX6757" fmla="*/ 1755815 w 2763527"/>
                <a:gd name="connsiteY6757" fmla="*/ 1700284 h 3153687"/>
                <a:gd name="connsiteX6758" fmla="*/ 1754708 w 2763527"/>
                <a:gd name="connsiteY6758" fmla="*/ 1698624 h 3153687"/>
                <a:gd name="connsiteX6759" fmla="*/ 1757268 w 2763527"/>
                <a:gd name="connsiteY6759" fmla="*/ 1698762 h 3153687"/>
                <a:gd name="connsiteX6760" fmla="*/ 1759206 w 2763527"/>
                <a:gd name="connsiteY6760" fmla="*/ 1699938 h 3153687"/>
                <a:gd name="connsiteX6761" fmla="*/ 1760660 w 2763527"/>
                <a:gd name="connsiteY6761" fmla="*/ 1701736 h 3153687"/>
                <a:gd name="connsiteX6762" fmla="*/ 1763913 w 2763527"/>
                <a:gd name="connsiteY6762" fmla="*/ 1707755 h 3153687"/>
                <a:gd name="connsiteX6763" fmla="*/ 1766266 w 2763527"/>
                <a:gd name="connsiteY6763" fmla="*/ 1710867 h 3153687"/>
                <a:gd name="connsiteX6764" fmla="*/ 1766958 w 2763527"/>
                <a:gd name="connsiteY6764" fmla="*/ 1711974 h 3153687"/>
                <a:gd name="connsiteX6765" fmla="*/ 1768481 w 2763527"/>
                <a:gd name="connsiteY6765" fmla="*/ 1707962 h 3153687"/>
                <a:gd name="connsiteX6766" fmla="*/ 1771664 w 2763527"/>
                <a:gd name="connsiteY6766" fmla="*/ 1707201 h 3153687"/>
                <a:gd name="connsiteX6767" fmla="*/ 1775817 w 2763527"/>
                <a:gd name="connsiteY6767" fmla="*/ 1707547 h 3153687"/>
                <a:gd name="connsiteX6768" fmla="*/ 1780316 w 2763527"/>
                <a:gd name="connsiteY6768" fmla="*/ 1706994 h 3153687"/>
                <a:gd name="connsiteX6769" fmla="*/ 1781423 w 2763527"/>
                <a:gd name="connsiteY6769" fmla="*/ 1708861 h 3153687"/>
                <a:gd name="connsiteX6770" fmla="*/ 1783499 w 2763527"/>
                <a:gd name="connsiteY6770" fmla="*/ 1709346 h 3153687"/>
                <a:gd name="connsiteX6771" fmla="*/ 1785991 w 2763527"/>
                <a:gd name="connsiteY6771" fmla="*/ 1709484 h 3153687"/>
                <a:gd name="connsiteX6772" fmla="*/ 1788483 w 2763527"/>
                <a:gd name="connsiteY6772" fmla="*/ 1710107 h 3153687"/>
                <a:gd name="connsiteX6773" fmla="*/ 1790559 w 2763527"/>
                <a:gd name="connsiteY6773" fmla="*/ 1711490 h 3153687"/>
                <a:gd name="connsiteX6774" fmla="*/ 1791666 w 2763527"/>
                <a:gd name="connsiteY6774" fmla="*/ 1712943 h 3153687"/>
                <a:gd name="connsiteX6775" fmla="*/ 1792635 w 2763527"/>
                <a:gd name="connsiteY6775" fmla="*/ 1714672 h 3153687"/>
                <a:gd name="connsiteX6776" fmla="*/ 1794158 w 2763527"/>
                <a:gd name="connsiteY6776" fmla="*/ 1716955 h 3153687"/>
                <a:gd name="connsiteX6777" fmla="*/ 1795611 w 2763527"/>
                <a:gd name="connsiteY6777" fmla="*/ 1718615 h 3153687"/>
                <a:gd name="connsiteX6778" fmla="*/ 1797549 w 2763527"/>
                <a:gd name="connsiteY6778" fmla="*/ 1720206 h 3153687"/>
                <a:gd name="connsiteX6779" fmla="*/ 1799625 w 2763527"/>
                <a:gd name="connsiteY6779" fmla="*/ 1721174 h 3153687"/>
                <a:gd name="connsiteX6780" fmla="*/ 1801633 w 2763527"/>
                <a:gd name="connsiteY6780" fmla="*/ 1720898 h 3153687"/>
                <a:gd name="connsiteX6781" fmla="*/ 1802394 w 2763527"/>
                <a:gd name="connsiteY6781" fmla="*/ 1719791 h 3153687"/>
                <a:gd name="connsiteX6782" fmla="*/ 1802602 w 2763527"/>
                <a:gd name="connsiteY6782" fmla="*/ 1718269 h 3153687"/>
                <a:gd name="connsiteX6783" fmla="*/ 1803086 w 2763527"/>
                <a:gd name="connsiteY6783" fmla="*/ 1716747 h 3153687"/>
                <a:gd name="connsiteX6784" fmla="*/ 1804609 w 2763527"/>
                <a:gd name="connsiteY6784" fmla="*/ 1715571 h 3153687"/>
                <a:gd name="connsiteX6785" fmla="*/ 1804955 w 2763527"/>
                <a:gd name="connsiteY6785" fmla="*/ 1718200 h 3153687"/>
                <a:gd name="connsiteX6786" fmla="*/ 1805647 w 2763527"/>
                <a:gd name="connsiteY6786" fmla="*/ 1720759 h 3153687"/>
                <a:gd name="connsiteX6787" fmla="*/ 1808623 w 2763527"/>
                <a:gd name="connsiteY6787" fmla="*/ 1727884 h 3153687"/>
                <a:gd name="connsiteX6788" fmla="*/ 1809315 w 2763527"/>
                <a:gd name="connsiteY6788" fmla="*/ 1729198 h 3153687"/>
                <a:gd name="connsiteX6789" fmla="*/ 1810630 w 2763527"/>
                <a:gd name="connsiteY6789" fmla="*/ 1729752 h 3153687"/>
                <a:gd name="connsiteX6790" fmla="*/ 1813537 w 2763527"/>
                <a:gd name="connsiteY6790" fmla="*/ 1729475 h 3153687"/>
                <a:gd name="connsiteX6791" fmla="*/ 1816098 w 2763527"/>
                <a:gd name="connsiteY6791" fmla="*/ 1728783 h 3153687"/>
                <a:gd name="connsiteX6792" fmla="*/ 1817620 w 2763527"/>
                <a:gd name="connsiteY6792" fmla="*/ 1727746 h 3153687"/>
                <a:gd name="connsiteX6793" fmla="*/ 1818935 w 2763527"/>
                <a:gd name="connsiteY6793" fmla="*/ 1726570 h 3153687"/>
                <a:gd name="connsiteX6794" fmla="*/ 1820735 w 2763527"/>
                <a:gd name="connsiteY6794" fmla="*/ 1725394 h 3153687"/>
                <a:gd name="connsiteX6795" fmla="*/ 1822811 w 2763527"/>
                <a:gd name="connsiteY6795" fmla="*/ 1724910 h 3153687"/>
                <a:gd name="connsiteX6796" fmla="*/ 1824541 w 2763527"/>
                <a:gd name="connsiteY6796" fmla="*/ 1724910 h 3153687"/>
                <a:gd name="connsiteX6797" fmla="*/ 1825718 w 2763527"/>
                <a:gd name="connsiteY6797" fmla="*/ 1724356 h 3153687"/>
                <a:gd name="connsiteX6798" fmla="*/ 1825995 w 2763527"/>
                <a:gd name="connsiteY6798" fmla="*/ 1722281 h 3153687"/>
                <a:gd name="connsiteX6799" fmla="*/ 1824265 w 2763527"/>
                <a:gd name="connsiteY6799" fmla="*/ 1718961 h 3153687"/>
                <a:gd name="connsiteX6800" fmla="*/ 1817828 w 2763527"/>
                <a:gd name="connsiteY6800" fmla="*/ 1712804 h 3153687"/>
                <a:gd name="connsiteX6801" fmla="*/ 1817136 w 2763527"/>
                <a:gd name="connsiteY6801" fmla="*/ 1709276 h 3153687"/>
                <a:gd name="connsiteX6802" fmla="*/ 1818174 w 2763527"/>
                <a:gd name="connsiteY6802" fmla="*/ 1707893 h 3153687"/>
                <a:gd name="connsiteX6803" fmla="*/ 1819766 w 2763527"/>
                <a:gd name="connsiteY6803" fmla="*/ 1707201 h 3153687"/>
                <a:gd name="connsiteX6804" fmla="*/ 1823296 w 2763527"/>
                <a:gd name="connsiteY6804" fmla="*/ 1706440 h 3153687"/>
                <a:gd name="connsiteX6805" fmla="*/ 1825511 w 2763527"/>
                <a:gd name="connsiteY6805" fmla="*/ 1705264 h 3153687"/>
                <a:gd name="connsiteX6806" fmla="*/ 1831878 w 2763527"/>
                <a:gd name="connsiteY6806" fmla="*/ 1700906 h 3153687"/>
                <a:gd name="connsiteX6807" fmla="*/ 1830494 w 2763527"/>
                <a:gd name="connsiteY6807" fmla="*/ 1699938 h 3153687"/>
                <a:gd name="connsiteX6808" fmla="*/ 1833747 w 2763527"/>
                <a:gd name="connsiteY6808" fmla="*/ 1695995 h 3153687"/>
                <a:gd name="connsiteX6809" fmla="*/ 1837415 w 2763527"/>
                <a:gd name="connsiteY6809" fmla="*/ 1693090 h 3153687"/>
                <a:gd name="connsiteX6810" fmla="*/ 1841706 w 2763527"/>
                <a:gd name="connsiteY6810" fmla="*/ 1691914 h 3153687"/>
                <a:gd name="connsiteX6811" fmla="*/ 1846966 w 2763527"/>
                <a:gd name="connsiteY6811" fmla="*/ 1693090 h 3153687"/>
                <a:gd name="connsiteX6812" fmla="*/ 1848904 w 2763527"/>
                <a:gd name="connsiteY6812" fmla="*/ 1694127 h 3153687"/>
                <a:gd name="connsiteX6813" fmla="*/ 1851049 w 2763527"/>
                <a:gd name="connsiteY6813" fmla="*/ 1695373 h 3153687"/>
                <a:gd name="connsiteX6814" fmla="*/ 1854787 w 2763527"/>
                <a:gd name="connsiteY6814" fmla="*/ 1698070 h 3153687"/>
                <a:gd name="connsiteX6815" fmla="*/ 1856448 w 2763527"/>
                <a:gd name="connsiteY6815" fmla="*/ 1699938 h 3153687"/>
                <a:gd name="connsiteX6816" fmla="*/ 1857486 w 2763527"/>
                <a:gd name="connsiteY6816" fmla="*/ 1701875 h 3153687"/>
                <a:gd name="connsiteX6817" fmla="*/ 1858386 w 2763527"/>
                <a:gd name="connsiteY6817" fmla="*/ 1703881 h 3153687"/>
                <a:gd name="connsiteX6818" fmla="*/ 1859632 w 2763527"/>
                <a:gd name="connsiteY6818" fmla="*/ 1705956 h 3153687"/>
                <a:gd name="connsiteX6819" fmla="*/ 1860116 w 2763527"/>
                <a:gd name="connsiteY6819" fmla="*/ 1704711 h 3153687"/>
                <a:gd name="connsiteX6820" fmla="*/ 1860116 w 2763527"/>
                <a:gd name="connsiteY6820" fmla="*/ 1704019 h 3153687"/>
                <a:gd name="connsiteX6821" fmla="*/ 1859839 w 2763527"/>
                <a:gd name="connsiteY6821" fmla="*/ 1702843 h 3153687"/>
                <a:gd name="connsiteX6822" fmla="*/ 1863023 w 2763527"/>
                <a:gd name="connsiteY6822" fmla="*/ 1704573 h 3153687"/>
                <a:gd name="connsiteX6823" fmla="*/ 1864407 w 2763527"/>
                <a:gd name="connsiteY6823" fmla="*/ 1704573 h 3153687"/>
                <a:gd name="connsiteX6824" fmla="*/ 1865999 w 2763527"/>
                <a:gd name="connsiteY6824" fmla="*/ 1703051 h 3153687"/>
                <a:gd name="connsiteX6825" fmla="*/ 1867106 w 2763527"/>
                <a:gd name="connsiteY6825" fmla="*/ 1705472 h 3153687"/>
                <a:gd name="connsiteX6826" fmla="*/ 1868837 w 2763527"/>
                <a:gd name="connsiteY6826" fmla="*/ 1707339 h 3153687"/>
                <a:gd name="connsiteX6827" fmla="*/ 1872989 w 2763527"/>
                <a:gd name="connsiteY6827" fmla="*/ 1710660 h 3153687"/>
                <a:gd name="connsiteX6828" fmla="*/ 1870428 w 2763527"/>
                <a:gd name="connsiteY6828" fmla="*/ 1709276 h 3153687"/>
                <a:gd name="connsiteX6829" fmla="*/ 1868075 w 2763527"/>
                <a:gd name="connsiteY6829" fmla="*/ 1707547 h 3153687"/>
                <a:gd name="connsiteX6830" fmla="*/ 1865999 w 2763527"/>
                <a:gd name="connsiteY6830" fmla="*/ 1706371 h 3153687"/>
                <a:gd name="connsiteX6831" fmla="*/ 1864061 w 2763527"/>
                <a:gd name="connsiteY6831" fmla="*/ 1706717 h 3153687"/>
                <a:gd name="connsiteX6832" fmla="*/ 1862884 w 2763527"/>
                <a:gd name="connsiteY6832" fmla="*/ 1708377 h 3153687"/>
                <a:gd name="connsiteX6833" fmla="*/ 1862400 w 2763527"/>
                <a:gd name="connsiteY6833" fmla="*/ 1710314 h 3153687"/>
                <a:gd name="connsiteX6834" fmla="*/ 1861569 w 2763527"/>
                <a:gd name="connsiteY6834" fmla="*/ 1711767 h 3153687"/>
                <a:gd name="connsiteX6835" fmla="*/ 1859286 w 2763527"/>
                <a:gd name="connsiteY6835" fmla="*/ 1712112 h 3153687"/>
                <a:gd name="connsiteX6836" fmla="*/ 1860808 w 2763527"/>
                <a:gd name="connsiteY6836" fmla="*/ 1716885 h 3153687"/>
                <a:gd name="connsiteX6837" fmla="*/ 1863438 w 2763527"/>
                <a:gd name="connsiteY6837" fmla="*/ 1721520 h 3153687"/>
                <a:gd name="connsiteX6838" fmla="*/ 1866691 w 2763527"/>
                <a:gd name="connsiteY6838" fmla="*/ 1725809 h 3153687"/>
                <a:gd name="connsiteX6839" fmla="*/ 1870082 w 2763527"/>
                <a:gd name="connsiteY6839" fmla="*/ 1729544 h 3153687"/>
                <a:gd name="connsiteX6840" fmla="*/ 1872505 w 2763527"/>
                <a:gd name="connsiteY6840" fmla="*/ 1732034 h 3153687"/>
                <a:gd name="connsiteX6841" fmla="*/ 1878249 w 2763527"/>
                <a:gd name="connsiteY6841" fmla="*/ 1740681 h 3153687"/>
                <a:gd name="connsiteX6842" fmla="*/ 1880257 w 2763527"/>
                <a:gd name="connsiteY6842" fmla="*/ 1742410 h 3153687"/>
                <a:gd name="connsiteX6843" fmla="*/ 1880879 w 2763527"/>
                <a:gd name="connsiteY6843" fmla="*/ 1743517 h 3153687"/>
                <a:gd name="connsiteX6844" fmla="*/ 1881156 w 2763527"/>
                <a:gd name="connsiteY6844" fmla="*/ 1745385 h 3153687"/>
                <a:gd name="connsiteX6845" fmla="*/ 1881156 w 2763527"/>
                <a:gd name="connsiteY6845" fmla="*/ 1746907 h 3153687"/>
                <a:gd name="connsiteX6846" fmla="*/ 1880879 w 2763527"/>
                <a:gd name="connsiteY6846" fmla="*/ 1748290 h 3153687"/>
                <a:gd name="connsiteX6847" fmla="*/ 1880187 w 2763527"/>
                <a:gd name="connsiteY6847" fmla="*/ 1749120 h 3153687"/>
                <a:gd name="connsiteX6848" fmla="*/ 1878872 w 2763527"/>
                <a:gd name="connsiteY6848" fmla="*/ 1749120 h 3153687"/>
                <a:gd name="connsiteX6849" fmla="*/ 1879357 w 2763527"/>
                <a:gd name="connsiteY6849" fmla="*/ 1751611 h 3153687"/>
                <a:gd name="connsiteX6850" fmla="*/ 1882125 w 2763527"/>
                <a:gd name="connsiteY6850" fmla="*/ 1755830 h 3153687"/>
                <a:gd name="connsiteX6851" fmla="*/ 1882887 w 2763527"/>
                <a:gd name="connsiteY6851" fmla="*/ 1758182 h 3153687"/>
                <a:gd name="connsiteX6852" fmla="*/ 1882679 w 2763527"/>
                <a:gd name="connsiteY6852" fmla="*/ 1760396 h 3153687"/>
                <a:gd name="connsiteX6853" fmla="*/ 1881572 w 2763527"/>
                <a:gd name="connsiteY6853" fmla="*/ 1761987 h 3153687"/>
                <a:gd name="connsiteX6854" fmla="*/ 1879841 w 2763527"/>
                <a:gd name="connsiteY6854" fmla="*/ 1763301 h 3153687"/>
                <a:gd name="connsiteX6855" fmla="*/ 1877626 w 2763527"/>
                <a:gd name="connsiteY6855" fmla="*/ 1764684 h 3153687"/>
                <a:gd name="connsiteX6856" fmla="*/ 1880118 w 2763527"/>
                <a:gd name="connsiteY6856" fmla="*/ 1767728 h 3153687"/>
                <a:gd name="connsiteX6857" fmla="*/ 1881502 w 2763527"/>
                <a:gd name="connsiteY6857" fmla="*/ 1772017 h 3153687"/>
                <a:gd name="connsiteX6858" fmla="*/ 1882471 w 2763527"/>
                <a:gd name="connsiteY6858" fmla="*/ 1780733 h 3153687"/>
                <a:gd name="connsiteX6859" fmla="*/ 1882263 w 2763527"/>
                <a:gd name="connsiteY6859" fmla="*/ 1784330 h 3153687"/>
                <a:gd name="connsiteX6860" fmla="*/ 1881156 w 2763527"/>
                <a:gd name="connsiteY6860" fmla="*/ 1787097 h 3153687"/>
                <a:gd name="connsiteX6861" fmla="*/ 1877903 w 2763527"/>
                <a:gd name="connsiteY6861" fmla="*/ 1792285 h 3153687"/>
                <a:gd name="connsiteX6862" fmla="*/ 1880187 w 2763527"/>
                <a:gd name="connsiteY6862" fmla="*/ 1791593 h 3153687"/>
                <a:gd name="connsiteX6863" fmla="*/ 1879841 w 2763527"/>
                <a:gd name="connsiteY6863" fmla="*/ 1793253 h 3153687"/>
                <a:gd name="connsiteX6864" fmla="*/ 1879841 w 2763527"/>
                <a:gd name="connsiteY6864" fmla="*/ 1794844 h 3153687"/>
                <a:gd name="connsiteX6865" fmla="*/ 1880257 w 2763527"/>
                <a:gd name="connsiteY6865" fmla="*/ 1796366 h 3153687"/>
                <a:gd name="connsiteX6866" fmla="*/ 1881225 w 2763527"/>
                <a:gd name="connsiteY6866" fmla="*/ 1797818 h 3153687"/>
                <a:gd name="connsiteX6867" fmla="*/ 1881641 w 2763527"/>
                <a:gd name="connsiteY6867" fmla="*/ 1797196 h 3153687"/>
                <a:gd name="connsiteX6868" fmla="*/ 1882540 w 2763527"/>
                <a:gd name="connsiteY6868" fmla="*/ 1796089 h 3153687"/>
                <a:gd name="connsiteX6869" fmla="*/ 1882887 w 2763527"/>
                <a:gd name="connsiteY6869" fmla="*/ 1795467 h 3153687"/>
                <a:gd name="connsiteX6870" fmla="*/ 1883163 w 2763527"/>
                <a:gd name="connsiteY6870" fmla="*/ 1797403 h 3153687"/>
                <a:gd name="connsiteX6871" fmla="*/ 1883855 w 2763527"/>
                <a:gd name="connsiteY6871" fmla="*/ 1798856 h 3153687"/>
                <a:gd name="connsiteX6872" fmla="*/ 1885101 w 2763527"/>
                <a:gd name="connsiteY6872" fmla="*/ 1799340 h 3153687"/>
                <a:gd name="connsiteX6873" fmla="*/ 1887108 w 2763527"/>
                <a:gd name="connsiteY6873" fmla="*/ 1798510 h 3153687"/>
                <a:gd name="connsiteX6874" fmla="*/ 1880187 w 2763527"/>
                <a:gd name="connsiteY6874" fmla="*/ 1811238 h 3153687"/>
                <a:gd name="connsiteX6875" fmla="*/ 1877488 w 2763527"/>
                <a:gd name="connsiteY6875" fmla="*/ 1815043 h 3153687"/>
                <a:gd name="connsiteX6876" fmla="*/ 1876796 w 2763527"/>
                <a:gd name="connsiteY6876" fmla="*/ 1815596 h 3153687"/>
                <a:gd name="connsiteX6877" fmla="*/ 1874858 w 2763527"/>
                <a:gd name="connsiteY6877" fmla="*/ 1816288 h 3153687"/>
                <a:gd name="connsiteX6878" fmla="*/ 1874304 w 2763527"/>
                <a:gd name="connsiteY6878" fmla="*/ 1816634 h 3153687"/>
                <a:gd name="connsiteX6879" fmla="*/ 1874166 w 2763527"/>
                <a:gd name="connsiteY6879" fmla="*/ 1817325 h 3153687"/>
                <a:gd name="connsiteX6880" fmla="*/ 1874789 w 2763527"/>
                <a:gd name="connsiteY6880" fmla="*/ 1818778 h 3153687"/>
                <a:gd name="connsiteX6881" fmla="*/ 1874789 w 2763527"/>
                <a:gd name="connsiteY6881" fmla="*/ 1819331 h 3153687"/>
                <a:gd name="connsiteX6882" fmla="*/ 1873820 w 2763527"/>
                <a:gd name="connsiteY6882" fmla="*/ 1820507 h 3153687"/>
                <a:gd name="connsiteX6883" fmla="*/ 1870844 w 2763527"/>
                <a:gd name="connsiteY6883" fmla="*/ 1823205 h 3153687"/>
                <a:gd name="connsiteX6884" fmla="*/ 1868075 w 2763527"/>
                <a:gd name="connsiteY6884" fmla="*/ 1826456 h 3153687"/>
                <a:gd name="connsiteX6885" fmla="*/ 1866899 w 2763527"/>
                <a:gd name="connsiteY6885" fmla="*/ 1827286 h 3153687"/>
                <a:gd name="connsiteX6886" fmla="*/ 1865099 w 2763527"/>
                <a:gd name="connsiteY6886" fmla="*/ 1827840 h 3153687"/>
                <a:gd name="connsiteX6887" fmla="*/ 1861362 w 2763527"/>
                <a:gd name="connsiteY6887" fmla="*/ 1827978 h 3153687"/>
                <a:gd name="connsiteX6888" fmla="*/ 1859701 w 2763527"/>
                <a:gd name="connsiteY6888" fmla="*/ 1828255 h 3153687"/>
                <a:gd name="connsiteX6889" fmla="*/ 1855825 w 2763527"/>
                <a:gd name="connsiteY6889" fmla="*/ 1831022 h 3153687"/>
                <a:gd name="connsiteX6890" fmla="*/ 1855479 w 2763527"/>
                <a:gd name="connsiteY6890" fmla="*/ 1834688 h 3153687"/>
                <a:gd name="connsiteX6891" fmla="*/ 1856309 w 2763527"/>
                <a:gd name="connsiteY6891" fmla="*/ 1838769 h 3153687"/>
                <a:gd name="connsiteX6892" fmla="*/ 1855963 w 2763527"/>
                <a:gd name="connsiteY6892" fmla="*/ 1842920 h 3153687"/>
                <a:gd name="connsiteX6893" fmla="*/ 1853887 w 2763527"/>
                <a:gd name="connsiteY6893" fmla="*/ 1842158 h 3153687"/>
                <a:gd name="connsiteX6894" fmla="*/ 1851811 w 2763527"/>
                <a:gd name="connsiteY6894" fmla="*/ 1841675 h 3153687"/>
                <a:gd name="connsiteX6895" fmla="*/ 1849803 w 2763527"/>
                <a:gd name="connsiteY6895" fmla="*/ 1841882 h 3153687"/>
                <a:gd name="connsiteX6896" fmla="*/ 1848004 w 2763527"/>
                <a:gd name="connsiteY6896" fmla="*/ 1843335 h 3153687"/>
                <a:gd name="connsiteX6897" fmla="*/ 1847035 w 2763527"/>
                <a:gd name="connsiteY6897" fmla="*/ 1845410 h 3153687"/>
                <a:gd name="connsiteX6898" fmla="*/ 1847589 w 2763527"/>
                <a:gd name="connsiteY6898" fmla="*/ 1846655 h 3153687"/>
                <a:gd name="connsiteX6899" fmla="*/ 1848835 w 2763527"/>
                <a:gd name="connsiteY6899" fmla="*/ 1847761 h 3153687"/>
                <a:gd name="connsiteX6900" fmla="*/ 1850080 w 2763527"/>
                <a:gd name="connsiteY6900" fmla="*/ 1849491 h 3153687"/>
                <a:gd name="connsiteX6901" fmla="*/ 1850357 w 2763527"/>
                <a:gd name="connsiteY6901" fmla="*/ 1851151 h 3153687"/>
                <a:gd name="connsiteX6902" fmla="*/ 1850703 w 2763527"/>
                <a:gd name="connsiteY6902" fmla="*/ 1853019 h 3153687"/>
                <a:gd name="connsiteX6903" fmla="*/ 1848696 w 2763527"/>
                <a:gd name="connsiteY6903" fmla="*/ 1854748 h 3153687"/>
                <a:gd name="connsiteX6904" fmla="*/ 1839976 w 2763527"/>
                <a:gd name="connsiteY6904" fmla="*/ 1857722 h 3153687"/>
                <a:gd name="connsiteX6905" fmla="*/ 1830424 w 2763527"/>
                <a:gd name="connsiteY6905" fmla="*/ 1860559 h 3153687"/>
                <a:gd name="connsiteX6906" fmla="*/ 1824680 w 2763527"/>
                <a:gd name="connsiteY6906" fmla="*/ 1864087 h 3153687"/>
                <a:gd name="connsiteX6907" fmla="*/ 1824472 w 2763527"/>
                <a:gd name="connsiteY6907" fmla="*/ 1865954 h 3153687"/>
                <a:gd name="connsiteX6908" fmla="*/ 1825511 w 2763527"/>
                <a:gd name="connsiteY6908" fmla="*/ 1871004 h 3153687"/>
                <a:gd name="connsiteX6909" fmla="*/ 1825787 w 2763527"/>
                <a:gd name="connsiteY6909" fmla="*/ 1873079 h 3153687"/>
                <a:gd name="connsiteX6910" fmla="*/ 1825580 w 2763527"/>
                <a:gd name="connsiteY6910" fmla="*/ 1875154 h 3153687"/>
                <a:gd name="connsiteX6911" fmla="*/ 1825095 w 2763527"/>
                <a:gd name="connsiteY6911" fmla="*/ 1877022 h 3153687"/>
                <a:gd name="connsiteX6912" fmla="*/ 1824334 w 2763527"/>
                <a:gd name="connsiteY6912" fmla="*/ 1878751 h 3153687"/>
                <a:gd name="connsiteX6913" fmla="*/ 1823157 w 2763527"/>
                <a:gd name="connsiteY6913" fmla="*/ 1880481 h 3153687"/>
                <a:gd name="connsiteX6914" fmla="*/ 1820527 w 2763527"/>
                <a:gd name="connsiteY6914" fmla="*/ 1883248 h 3153687"/>
                <a:gd name="connsiteX6915" fmla="*/ 1817482 w 2763527"/>
                <a:gd name="connsiteY6915" fmla="*/ 1886983 h 3153687"/>
                <a:gd name="connsiteX6916" fmla="*/ 1816652 w 2763527"/>
                <a:gd name="connsiteY6916" fmla="*/ 1890442 h 3153687"/>
                <a:gd name="connsiteX6917" fmla="*/ 1820597 w 2763527"/>
                <a:gd name="connsiteY6917" fmla="*/ 1892655 h 3153687"/>
                <a:gd name="connsiteX6918" fmla="*/ 1817690 w 2763527"/>
                <a:gd name="connsiteY6918" fmla="*/ 1892240 h 3153687"/>
                <a:gd name="connsiteX6919" fmla="*/ 1816652 w 2763527"/>
                <a:gd name="connsiteY6919" fmla="*/ 1893278 h 3153687"/>
                <a:gd name="connsiteX6920" fmla="*/ 1816167 w 2763527"/>
                <a:gd name="connsiteY6920" fmla="*/ 1895146 h 3153687"/>
                <a:gd name="connsiteX6921" fmla="*/ 1814921 w 2763527"/>
                <a:gd name="connsiteY6921" fmla="*/ 1897359 h 3153687"/>
                <a:gd name="connsiteX6922" fmla="*/ 1812914 w 2763527"/>
                <a:gd name="connsiteY6922" fmla="*/ 1898673 h 3153687"/>
                <a:gd name="connsiteX6923" fmla="*/ 1810769 w 2763527"/>
                <a:gd name="connsiteY6923" fmla="*/ 1899365 h 3153687"/>
                <a:gd name="connsiteX6924" fmla="*/ 1808831 w 2763527"/>
                <a:gd name="connsiteY6924" fmla="*/ 1900403 h 3153687"/>
                <a:gd name="connsiteX6925" fmla="*/ 1807793 w 2763527"/>
                <a:gd name="connsiteY6925" fmla="*/ 1902478 h 3153687"/>
                <a:gd name="connsiteX6926" fmla="*/ 1807931 w 2763527"/>
                <a:gd name="connsiteY6926" fmla="*/ 1903585 h 3153687"/>
                <a:gd name="connsiteX6927" fmla="*/ 1809177 w 2763527"/>
                <a:gd name="connsiteY6927" fmla="*/ 1906282 h 3153687"/>
                <a:gd name="connsiteX6928" fmla="*/ 1809592 w 2763527"/>
                <a:gd name="connsiteY6928" fmla="*/ 1907458 h 3153687"/>
                <a:gd name="connsiteX6929" fmla="*/ 1809592 w 2763527"/>
                <a:gd name="connsiteY6929" fmla="*/ 1908911 h 3153687"/>
                <a:gd name="connsiteX6930" fmla="*/ 1809177 w 2763527"/>
                <a:gd name="connsiteY6930" fmla="*/ 1911816 h 3153687"/>
                <a:gd name="connsiteX6931" fmla="*/ 1809177 w 2763527"/>
                <a:gd name="connsiteY6931" fmla="*/ 1913269 h 3153687"/>
                <a:gd name="connsiteX6932" fmla="*/ 1809592 w 2763527"/>
                <a:gd name="connsiteY6932" fmla="*/ 1915483 h 3153687"/>
                <a:gd name="connsiteX6933" fmla="*/ 1810423 w 2763527"/>
                <a:gd name="connsiteY6933" fmla="*/ 1917834 h 3153687"/>
                <a:gd name="connsiteX6934" fmla="*/ 1810907 w 2763527"/>
                <a:gd name="connsiteY6934" fmla="*/ 1920256 h 3153687"/>
                <a:gd name="connsiteX6935" fmla="*/ 1810423 w 2763527"/>
                <a:gd name="connsiteY6935" fmla="*/ 1922538 h 3153687"/>
                <a:gd name="connsiteX6936" fmla="*/ 1809246 w 2763527"/>
                <a:gd name="connsiteY6936" fmla="*/ 1923783 h 3153687"/>
                <a:gd name="connsiteX6937" fmla="*/ 1807862 w 2763527"/>
                <a:gd name="connsiteY6937" fmla="*/ 1924475 h 3153687"/>
                <a:gd name="connsiteX6938" fmla="*/ 1806893 w 2763527"/>
                <a:gd name="connsiteY6938" fmla="*/ 1925305 h 3153687"/>
                <a:gd name="connsiteX6939" fmla="*/ 1807031 w 2763527"/>
                <a:gd name="connsiteY6939" fmla="*/ 1926896 h 3153687"/>
                <a:gd name="connsiteX6940" fmla="*/ 1808415 w 2763527"/>
                <a:gd name="connsiteY6940" fmla="*/ 1928210 h 3153687"/>
                <a:gd name="connsiteX6941" fmla="*/ 1815821 w 2763527"/>
                <a:gd name="connsiteY6941" fmla="*/ 1933052 h 3153687"/>
                <a:gd name="connsiteX6942" fmla="*/ 1819420 w 2763527"/>
                <a:gd name="connsiteY6942" fmla="*/ 1935059 h 3153687"/>
                <a:gd name="connsiteX6943" fmla="*/ 1821635 w 2763527"/>
                <a:gd name="connsiteY6943" fmla="*/ 1934298 h 3153687"/>
                <a:gd name="connsiteX6944" fmla="*/ 1826341 w 2763527"/>
                <a:gd name="connsiteY6944" fmla="*/ 1928625 h 3153687"/>
                <a:gd name="connsiteX6945" fmla="*/ 1826064 w 2763527"/>
                <a:gd name="connsiteY6945" fmla="*/ 1930493 h 3153687"/>
                <a:gd name="connsiteX6946" fmla="*/ 1826203 w 2763527"/>
                <a:gd name="connsiteY6946" fmla="*/ 1932361 h 3153687"/>
                <a:gd name="connsiteX6947" fmla="*/ 1826895 w 2763527"/>
                <a:gd name="connsiteY6947" fmla="*/ 1933191 h 3153687"/>
                <a:gd name="connsiteX6948" fmla="*/ 1828279 w 2763527"/>
                <a:gd name="connsiteY6948" fmla="*/ 1931946 h 3153687"/>
                <a:gd name="connsiteX6949" fmla="*/ 1828971 w 2763527"/>
                <a:gd name="connsiteY6949" fmla="*/ 1929663 h 3153687"/>
                <a:gd name="connsiteX6950" fmla="*/ 1828763 w 2763527"/>
                <a:gd name="connsiteY6950" fmla="*/ 1924821 h 3153687"/>
                <a:gd name="connsiteX6951" fmla="*/ 1829732 w 2763527"/>
                <a:gd name="connsiteY6951" fmla="*/ 1922607 h 3153687"/>
                <a:gd name="connsiteX6952" fmla="*/ 1830909 w 2763527"/>
                <a:gd name="connsiteY6952" fmla="*/ 1930217 h 3153687"/>
                <a:gd name="connsiteX6953" fmla="*/ 1831047 w 2763527"/>
                <a:gd name="connsiteY6953" fmla="*/ 1933606 h 3153687"/>
                <a:gd name="connsiteX6954" fmla="*/ 1830078 w 2763527"/>
                <a:gd name="connsiteY6954" fmla="*/ 1937618 h 3153687"/>
                <a:gd name="connsiteX6955" fmla="*/ 1828417 w 2763527"/>
                <a:gd name="connsiteY6955" fmla="*/ 1941838 h 3153687"/>
                <a:gd name="connsiteX6956" fmla="*/ 1826549 w 2763527"/>
                <a:gd name="connsiteY6956" fmla="*/ 1945296 h 3153687"/>
                <a:gd name="connsiteX6957" fmla="*/ 1823849 w 2763527"/>
                <a:gd name="connsiteY6957" fmla="*/ 1948063 h 3153687"/>
                <a:gd name="connsiteX6958" fmla="*/ 1819628 w 2763527"/>
                <a:gd name="connsiteY6958" fmla="*/ 1950069 h 3153687"/>
                <a:gd name="connsiteX6959" fmla="*/ 1814091 w 2763527"/>
                <a:gd name="connsiteY6959" fmla="*/ 1953597 h 3153687"/>
                <a:gd name="connsiteX6960" fmla="*/ 1808277 w 2763527"/>
                <a:gd name="connsiteY6960" fmla="*/ 1958439 h 3153687"/>
                <a:gd name="connsiteX6961" fmla="*/ 1803155 w 2763527"/>
                <a:gd name="connsiteY6961" fmla="*/ 1963973 h 3153687"/>
                <a:gd name="connsiteX6962" fmla="*/ 1799695 w 2763527"/>
                <a:gd name="connsiteY6962" fmla="*/ 1969507 h 3153687"/>
                <a:gd name="connsiteX6963" fmla="*/ 1798657 w 2763527"/>
                <a:gd name="connsiteY6963" fmla="*/ 1973311 h 3153687"/>
                <a:gd name="connsiteX6964" fmla="*/ 1799141 w 2763527"/>
                <a:gd name="connsiteY6964" fmla="*/ 1976147 h 3153687"/>
                <a:gd name="connsiteX6965" fmla="*/ 1801979 w 2763527"/>
                <a:gd name="connsiteY6965" fmla="*/ 1981889 h 3153687"/>
                <a:gd name="connsiteX6966" fmla="*/ 1802256 w 2763527"/>
                <a:gd name="connsiteY6966" fmla="*/ 1983411 h 3153687"/>
                <a:gd name="connsiteX6967" fmla="*/ 1801910 w 2763527"/>
                <a:gd name="connsiteY6967" fmla="*/ 1985901 h 3153687"/>
                <a:gd name="connsiteX6968" fmla="*/ 1802048 w 2763527"/>
                <a:gd name="connsiteY6968" fmla="*/ 1987077 h 3153687"/>
                <a:gd name="connsiteX6969" fmla="*/ 1802948 w 2763527"/>
                <a:gd name="connsiteY6969" fmla="*/ 1988668 h 3153687"/>
                <a:gd name="connsiteX6970" fmla="*/ 1805439 w 2763527"/>
                <a:gd name="connsiteY6970" fmla="*/ 1991643 h 3153687"/>
                <a:gd name="connsiteX6971" fmla="*/ 1806478 w 2763527"/>
                <a:gd name="connsiteY6971" fmla="*/ 1993164 h 3153687"/>
                <a:gd name="connsiteX6972" fmla="*/ 1807170 w 2763527"/>
                <a:gd name="connsiteY6972" fmla="*/ 1994548 h 3153687"/>
                <a:gd name="connsiteX6973" fmla="*/ 1807862 w 2763527"/>
                <a:gd name="connsiteY6973" fmla="*/ 1996208 h 3153687"/>
                <a:gd name="connsiteX6974" fmla="*/ 1808277 w 2763527"/>
                <a:gd name="connsiteY6974" fmla="*/ 1997937 h 3153687"/>
                <a:gd name="connsiteX6975" fmla="*/ 1808000 w 2763527"/>
                <a:gd name="connsiteY6975" fmla="*/ 1999459 h 3153687"/>
                <a:gd name="connsiteX6976" fmla="*/ 1806823 w 2763527"/>
                <a:gd name="connsiteY6976" fmla="*/ 2000842 h 3153687"/>
                <a:gd name="connsiteX6977" fmla="*/ 1805578 w 2763527"/>
                <a:gd name="connsiteY6977" fmla="*/ 2000842 h 3153687"/>
                <a:gd name="connsiteX6978" fmla="*/ 1804470 w 2763527"/>
                <a:gd name="connsiteY6978" fmla="*/ 2000497 h 3153687"/>
                <a:gd name="connsiteX6979" fmla="*/ 1803709 w 2763527"/>
                <a:gd name="connsiteY6979" fmla="*/ 2000497 h 3153687"/>
                <a:gd name="connsiteX6980" fmla="*/ 1802256 w 2763527"/>
                <a:gd name="connsiteY6980" fmla="*/ 2003609 h 3153687"/>
                <a:gd name="connsiteX6981" fmla="*/ 1803363 w 2763527"/>
                <a:gd name="connsiteY6981" fmla="*/ 2006100 h 3153687"/>
                <a:gd name="connsiteX6982" fmla="*/ 1805924 w 2763527"/>
                <a:gd name="connsiteY6982" fmla="*/ 2008244 h 3153687"/>
                <a:gd name="connsiteX6983" fmla="*/ 1821219 w 2763527"/>
                <a:gd name="connsiteY6983" fmla="*/ 2017168 h 3153687"/>
                <a:gd name="connsiteX6984" fmla="*/ 1826410 w 2763527"/>
                <a:gd name="connsiteY6984" fmla="*/ 2021249 h 3153687"/>
                <a:gd name="connsiteX6985" fmla="*/ 1831255 w 2763527"/>
                <a:gd name="connsiteY6985" fmla="*/ 2026782 h 3153687"/>
                <a:gd name="connsiteX6986" fmla="*/ 1832985 w 2763527"/>
                <a:gd name="connsiteY6986" fmla="*/ 2029619 h 3153687"/>
                <a:gd name="connsiteX6987" fmla="*/ 1837000 w 2763527"/>
                <a:gd name="connsiteY6987" fmla="*/ 2038542 h 3153687"/>
                <a:gd name="connsiteX6988" fmla="*/ 1838868 w 2763527"/>
                <a:gd name="connsiteY6988" fmla="*/ 2041516 h 3153687"/>
                <a:gd name="connsiteX6989" fmla="*/ 1845236 w 2763527"/>
                <a:gd name="connsiteY6989" fmla="*/ 2049057 h 3153687"/>
                <a:gd name="connsiteX6990" fmla="*/ 1849042 w 2763527"/>
                <a:gd name="connsiteY6990" fmla="*/ 2054660 h 3153687"/>
                <a:gd name="connsiteX6991" fmla="*/ 1865722 w 2763527"/>
                <a:gd name="connsiteY6991" fmla="*/ 2092843 h 3153687"/>
                <a:gd name="connsiteX6992" fmla="*/ 1873889 w 2763527"/>
                <a:gd name="connsiteY6992" fmla="*/ 2107646 h 3153687"/>
                <a:gd name="connsiteX6993" fmla="*/ 1874927 w 2763527"/>
                <a:gd name="connsiteY6993" fmla="*/ 2110828 h 3153687"/>
                <a:gd name="connsiteX6994" fmla="*/ 1875481 w 2763527"/>
                <a:gd name="connsiteY6994" fmla="*/ 2113941 h 3153687"/>
                <a:gd name="connsiteX6995" fmla="*/ 1875896 w 2763527"/>
                <a:gd name="connsiteY6995" fmla="*/ 2115186 h 3153687"/>
                <a:gd name="connsiteX6996" fmla="*/ 1876727 w 2763527"/>
                <a:gd name="connsiteY6996" fmla="*/ 2116570 h 3153687"/>
                <a:gd name="connsiteX6997" fmla="*/ 1878388 w 2763527"/>
                <a:gd name="connsiteY6997" fmla="*/ 2118161 h 3153687"/>
                <a:gd name="connsiteX6998" fmla="*/ 1881987 w 2763527"/>
                <a:gd name="connsiteY6998" fmla="*/ 2120928 h 3153687"/>
                <a:gd name="connsiteX6999" fmla="*/ 1883509 w 2763527"/>
                <a:gd name="connsiteY6999" fmla="*/ 2122795 h 3153687"/>
                <a:gd name="connsiteX7000" fmla="*/ 1884824 w 2763527"/>
                <a:gd name="connsiteY7000" fmla="*/ 2125839 h 3153687"/>
                <a:gd name="connsiteX7001" fmla="*/ 1886209 w 2763527"/>
                <a:gd name="connsiteY7001" fmla="*/ 2131650 h 3153687"/>
                <a:gd name="connsiteX7002" fmla="*/ 1887731 w 2763527"/>
                <a:gd name="connsiteY7002" fmla="*/ 2134278 h 3153687"/>
                <a:gd name="connsiteX7003" fmla="*/ 1892161 w 2763527"/>
                <a:gd name="connsiteY7003" fmla="*/ 2139951 h 3153687"/>
                <a:gd name="connsiteX7004" fmla="*/ 1903650 w 2763527"/>
                <a:gd name="connsiteY7004" fmla="*/ 2158766 h 3153687"/>
                <a:gd name="connsiteX7005" fmla="*/ 1905311 w 2763527"/>
                <a:gd name="connsiteY7005" fmla="*/ 2165752 h 3153687"/>
                <a:gd name="connsiteX7006" fmla="*/ 1901435 w 2763527"/>
                <a:gd name="connsiteY7006" fmla="*/ 2170317 h 3153687"/>
                <a:gd name="connsiteX7007" fmla="*/ 1902612 w 2763527"/>
                <a:gd name="connsiteY7007" fmla="*/ 2171701 h 3153687"/>
                <a:gd name="connsiteX7008" fmla="*/ 1903096 w 2763527"/>
                <a:gd name="connsiteY7008" fmla="*/ 2173292 h 3153687"/>
                <a:gd name="connsiteX7009" fmla="*/ 1903442 w 2763527"/>
                <a:gd name="connsiteY7009" fmla="*/ 2174952 h 3153687"/>
                <a:gd name="connsiteX7010" fmla="*/ 1903857 w 2763527"/>
                <a:gd name="connsiteY7010" fmla="*/ 2176543 h 3153687"/>
                <a:gd name="connsiteX7011" fmla="*/ 1904826 w 2763527"/>
                <a:gd name="connsiteY7011" fmla="*/ 2178134 h 3153687"/>
                <a:gd name="connsiteX7012" fmla="*/ 1911332 w 2763527"/>
                <a:gd name="connsiteY7012" fmla="*/ 2186504 h 3153687"/>
                <a:gd name="connsiteX7013" fmla="*/ 1920399 w 2763527"/>
                <a:gd name="connsiteY7013" fmla="*/ 2194528 h 3153687"/>
                <a:gd name="connsiteX7014" fmla="*/ 1928012 w 2763527"/>
                <a:gd name="connsiteY7014" fmla="*/ 2202898 h 3153687"/>
                <a:gd name="connsiteX7015" fmla="*/ 1931126 w 2763527"/>
                <a:gd name="connsiteY7015" fmla="*/ 2205250 h 3153687"/>
                <a:gd name="connsiteX7016" fmla="*/ 2001514 w 2763527"/>
                <a:gd name="connsiteY7016" fmla="*/ 2243987 h 3153687"/>
                <a:gd name="connsiteX7017" fmla="*/ 2003452 w 2763527"/>
                <a:gd name="connsiteY7017" fmla="*/ 2245578 h 3153687"/>
                <a:gd name="connsiteX7018" fmla="*/ 2004214 w 2763527"/>
                <a:gd name="connsiteY7018" fmla="*/ 2246962 h 3153687"/>
                <a:gd name="connsiteX7019" fmla="*/ 2004629 w 2763527"/>
                <a:gd name="connsiteY7019" fmla="*/ 2248484 h 3153687"/>
                <a:gd name="connsiteX7020" fmla="*/ 2005390 w 2763527"/>
                <a:gd name="connsiteY7020" fmla="*/ 2250628 h 3153687"/>
                <a:gd name="connsiteX7021" fmla="*/ 2006428 w 2763527"/>
                <a:gd name="connsiteY7021" fmla="*/ 2252357 h 3153687"/>
                <a:gd name="connsiteX7022" fmla="*/ 2007674 w 2763527"/>
                <a:gd name="connsiteY7022" fmla="*/ 2253741 h 3153687"/>
                <a:gd name="connsiteX7023" fmla="*/ 2021862 w 2763527"/>
                <a:gd name="connsiteY7023" fmla="*/ 2264117 h 3153687"/>
                <a:gd name="connsiteX7024" fmla="*/ 2025115 w 2763527"/>
                <a:gd name="connsiteY7024" fmla="*/ 2267160 h 3153687"/>
                <a:gd name="connsiteX7025" fmla="*/ 2026638 w 2763527"/>
                <a:gd name="connsiteY7025" fmla="*/ 2269927 h 3153687"/>
                <a:gd name="connsiteX7026" fmla="*/ 2027122 w 2763527"/>
                <a:gd name="connsiteY7026" fmla="*/ 2273593 h 3153687"/>
                <a:gd name="connsiteX7027" fmla="*/ 2027261 w 2763527"/>
                <a:gd name="connsiteY7027" fmla="*/ 2280857 h 3153687"/>
                <a:gd name="connsiteX7028" fmla="*/ 2029891 w 2763527"/>
                <a:gd name="connsiteY7028" fmla="*/ 2295522 h 3153687"/>
                <a:gd name="connsiteX7029" fmla="*/ 2030444 w 2763527"/>
                <a:gd name="connsiteY7029" fmla="*/ 2302577 h 3153687"/>
                <a:gd name="connsiteX7030" fmla="*/ 2029960 w 2763527"/>
                <a:gd name="connsiteY7030" fmla="*/ 2316619 h 3153687"/>
                <a:gd name="connsiteX7031" fmla="*/ 2031275 w 2763527"/>
                <a:gd name="connsiteY7031" fmla="*/ 2331492 h 3153687"/>
                <a:gd name="connsiteX7032" fmla="*/ 2028368 w 2763527"/>
                <a:gd name="connsiteY7032" fmla="*/ 2361306 h 3153687"/>
                <a:gd name="connsiteX7033" fmla="*/ 2027745 w 2763527"/>
                <a:gd name="connsiteY7033" fmla="*/ 2365041 h 3153687"/>
                <a:gd name="connsiteX7034" fmla="*/ 2026361 w 2763527"/>
                <a:gd name="connsiteY7034" fmla="*/ 2368361 h 3153687"/>
                <a:gd name="connsiteX7035" fmla="*/ 2022485 w 2763527"/>
                <a:gd name="connsiteY7035" fmla="*/ 2372927 h 3153687"/>
                <a:gd name="connsiteX7036" fmla="*/ 2021309 w 2763527"/>
                <a:gd name="connsiteY7036" fmla="*/ 2375486 h 3153687"/>
                <a:gd name="connsiteX7037" fmla="*/ 2021862 w 2763527"/>
                <a:gd name="connsiteY7037" fmla="*/ 2379014 h 3153687"/>
                <a:gd name="connsiteX7038" fmla="*/ 2022623 w 2763527"/>
                <a:gd name="connsiteY7038" fmla="*/ 2380190 h 3153687"/>
                <a:gd name="connsiteX7039" fmla="*/ 2024908 w 2763527"/>
                <a:gd name="connsiteY7039" fmla="*/ 2382058 h 3153687"/>
                <a:gd name="connsiteX7040" fmla="*/ 2025530 w 2763527"/>
                <a:gd name="connsiteY7040" fmla="*/ 2383026 h 3153687"/>
                <a:gd name="connsiteX7041" fmla="*/ 2025530 w 2763527"/>
                <a:gd name="connsiteY7041" fmla="*/ 2384755 h 3153687"/>
                <a:gd name="connsiteX7042" fmla="*/ 2024838 w 2763527"/>
                <a:gd name="connsiteY7042" fmla="*/ 2386485 h 3153687"/>
                <a:gd name="connsiteX7043" fmla="*/ 2024008 w 2763527"/>
                <a:gd name="connsiteY7043" fmla="*/ 2388214 h 3153687"/>
                <a:gd name="connsiteX7044" fmla="*/ 2023385 w 2763527"/>
                <a:gd name="connsiteY7044" fmla="*/ 2389874 h 3153687"/>
                <a:gd name="connsiteX7045" fmla="*/ 2022831 w 2763527"/>
                <a:gd name="connsiteY7045" fmla="*/ 2393333 h 3153687"/>
                <a:gd name="connsiteX7046" fmla="*/ 2022208 w 2763527"/>
                <a:gd name="connsiteY7046" fmla="*/ 2404193 h 3153687"/>
                <a:gd name="connsiteX7047" fmla="*/ 2022416 w 2763527"/>
                <a:gd name="connsiteY7047" fmla="*/ 2408136 h 3153687"/>
                <a:gd name="connsiteX7048" fmla="*/ 2024008 w 2763527"/>
                <a:gd name="connsiteY7048" fmla="*/ 2415607 h 3153687"/>
                <a:gd name="connsiteX7049" fmla="*/ 2024492 w 2763527"/>
                <a:gd name="connsiteY7049" fmla="*/ 2419480 h 3153687"/>
                <a:gd name="connsiteX7050" fmla="*/ 2024146 w 2763527"/>
                <a:gd name="connsiteY7050" fmla="*/ 2422386 h 3153687"/>
                <a:gd name="connsiteX7051" fmla="*/ 2023039 w 2763527"/>
                <a:gd name="connsiteY7051" fmla="*/ 2424807 h 3153687"/>
                <a:gd name="connsiteX7052" fmla="*/ 2020270 w 2763527"/>
                <a:gd name="connsiteY7052" fmla="*/ 2429649 h 3153687"/>
                <a:gd name="connsiteX7053" fmla="*/ 2019440 w 2763527"/>
                <a:gd name="connsiteY7053" fmla="*/ 2433177 h 3153687"/>
                <a:gd name="connsiteX7054" fmla="*/ 2019647 w 2763527"/>
                <a:gd name="connsiteY7054" fmla="*/ 2436566 h 3153687"/>
                <a:gd name="connsiteX7055" fmla="*/ 2020063 w 2763527"/>
                <a:gd name="connsiteY7055" fmla="*/ 2440025 h 3153687"/>
                <a:gd name="connsiteX7056" fmla="*/ 2020063 w 2763527"/>
                <a:gd name="connsiteY7056" fmla="*/ 2443760 h 3153687"/>
                <a:gd name="connsiteX7057" fmla="*/ 2018955 w 2763527"/>
                <a:gd name="connsiteY7057" fmla="*/ 2450816 h 3153687"/>
                <a:gd name="connsiteX7058" fmla="*/ 2015772 w 2763527"/>
                <a:gd name="connsiteY7058" fmla="*/ 2464651 h 3153687"/>
                <a:gd name="connsiteX7059" fmla="*/ 2014872 w 2763527"/>
                <a:gd name="connsiteY7059" fmla="*/ 2471430 h 3153687"/>
                <a:gd name="connsiteX7060" fmla="*/ 2014249 w 2763527"/>
                <a:gd name="connsiteY7060" fmla="*/ 2474612 h 3153687"/>
                <a:gd name="connsiteX7061" fmla="*/ 2010788 w 2763527"/>
                <a:gd name="connsiteY7061" fmla="*/ 2483051 h 3153687"/>
                <a:gd name="connsiteX7062" fmla="*/ 2008505 w 2763527"/>
                <a:gd name="connsiteY7062" fmla="*/ 2494050 h 3153687"/>
                <a:gd name="connsiteX7063" fmla="*/ 2007397 w 2763527"/>
                <a:gd name="connsiteY7063" fmla="*/ 2497716 h 3153687"/>
                <a:gd name="connsiteX7064" fmla="*/ 2005875 w 2763527"/>
                <a:gd name="connsiteY7064" fmla="*/ 2500828 h 3153687"/>
                <a:gd name="connsiteX7065" fmla="*/ 2004144 w 2763527"/>
                <a:gd name="connsiteY7065" fmla="*/ 2503664 h 3153687"/>
                <a:gd name="connsiteX7066" fmla="*/ 2002829 w 2763527"/>
                <a:gd name="connsiteY7066" fmla="*/ 2506501 h 3153687"/>
                <a:gd name="connsiteX7067" fmla="*/ 2002622 w 2763527"/>
                <a:gd name="connsiteY7067" fmla="*/ 2509752 h 3153687"/>
                <a:gd name="connsiteX7068" fmla="*/ 2003521 w 2763527"/>
                <a:gd name="connsiteY7068" fmla="*/ 2513210 h 3153687"/>
                <a:gd name="connsiteX7069" fmla="*/ 2006013 w 2763527"/>
                <a:gd name="connsiteY7069" fmla="*/ 2519436 h 3153687"/>
                <a:gd name="connsiteX7070" fmla="*/ 2006428 w 2763527"/>
                <a:gd name="connsiteY7070" fmla="*/ 2523310 h 3153687"/>
                <a:gd name="connsiteX7071" fmla="*/ 2006151 w 2763527"/>
                <a:gd name="connsiteY7071" fmla="*/ 2527114 h 3153687"/>
                <a:gd name="connsiteX7072" fmla="*/ 2005875 w 2763527"/>
                <a:gd name="connsiteY7072" fmla="*/ 2529051 h 3153687"/>
                <a:gd name="connsiteX7073" fmla="*/ 2005459 w 2763527"/>
                <a:gd name="connsiteY7073" fmla="*/ 2530919 h 3153687"/>
                <a:gd name="connsiteX7074" fmla="*/ 2004490 w 2763527"/>
                <a:gd name="connsiteY7074" fmla="*/ 2533132 h 3153687"/>
                <a:gd name="connsiteX7075" fmla="*/ 2003452 w 2763527"/>
                <a:gd name="connsiteY7075" fmla="*/ 2534377 h 3153687"/>
                <a:gd name="connsiteX7076" fmla="*/ 2002137 w 2763527"/>
                <a:gd name="connsiteY7076" fmla="*/ 2535484 h 3153687"/>
                <a:gd name="connsiteX7077" fmla="*/ 2000545 w 2763527"/>
                <a:gd name="connsiteY7077" fmla="*/ 2537214 h 3153687"/>
                <a:gd name="connsiteX7078" fmla="*/ 1998261 w 2763527"/>
                <a:gd name="connsiteY7078" fmla="*/ 2543163 h 3153687"/>
                <a:gd name="connsiteX7079" fmla="*/ 1998261 w 2763527"/>
                <a:gd name="connsiteY7079" fmla="*/ 2550495 h 3153687"/>
                <a:gd name="connsiteX7080" fmla="*/ 2001583 w 2763527"/>
                <a:gd name="connsiteY7080" fmla="*/ 2568688 h 3153687"/>
                <a:gd name="connsiteX7081" fmla="*/ 2001999 w 2763527"/>
                <a:gd name="connsiteY7081" fmla="*/ 2576643 h 3153687"/>
                <a:gd name="connsiteX7082" fmla="*/ 2003521 w 2763527"/>
                <a:gd name="connsiteY7082" fmla="*/ 2587641 h 3153687"/>
                <a:gd name="connsiteX7083" fmla="*/ 2003175 w 2763527"/>
                <a:gd name="connsiteY7083" fmla="*/ 2590961 h 3153687"/>
                <a:gd name="connsiteX7084" fmla="*/ 2001860 w 2763527"/>
                <a:gd name="connsiteY7084" fmla="*/ 2594766 h 3153687"/>
                <a:gd name="connsiteX7085" fmla="*/ 1998884 w 2763527"/>
                <a:gd name="connsiteY7085" fmla="*/ 2599954 h 3153687"/>
                <a:gd name="connsiteX7086" fmla="*/ 1998261 w 2763527"/>
                <a:gd name="connsiteY7086" fmla="*/ 2602375 h 3153687"/>
                <a:gd name="connsiteX7087" fmla="*/ 1999092 w 2763527"/>
                <a:gd name="connsiteY7087" fmla="*/ 2609777 h 3153687"/>
                <a:gd name="connsiteX7088" fmla="*/ 1998607 w 2763527"/>
                <a:gd name="connsiteY7088" fmla="*/ 2612820 h 3153687"/>
                <a:gd name="connsiteX7089" fmla="*/ 1997292 w 2763527"/>
                <a:gd name="connsiteY7089" fmla="*/ 2615656 h 3153687"/>
                <a:gd name="connsiteX7090" fmla="*/ 1995285 w 2763527"/>
                <a:gd name="connsiteY7090" fmla="*/ 2619115 h 3153687"/>
                <a:gd name="connsiteX7091" fmla="*/ 1992724 w 2763527"/>
                <a:gd name="connsiteY7091" fmla="*/ 2625894 h 3153687"/>
                <a:gd name="connsiteX7092" fmla="*/ 1990164 w 2763527"/>
                <a:gd name="connsiteY7092" fmla="*/ 2640420 h 3153687"/>
                <a:gd name="connsiteX7093" fmla="*/ 1987672 w 2763527"/>
                <a:gd name="connsiteY7093" fmla="*/ 2647269 h 3153687"/>
                <a:gd name="connsiteX7094" fmla="*/ 1985872 w 2763527"/>
                <a:gd name="connsiteY7094" fmla="*/ 2649828 h 3153687"/>
                <a:gd name="connsiteX7095" fmla="*/ 1981720 w 2763527"/>
                <a:gd name="connsiteY7095" fmla="*/ 2654878 h 3153687"/>
                <a:gd name="connsiteX7096" fmla="*/ 1980266 w 2763527"/>
                <a:gd name="connsiteY7096" fmla="*/ 2657714 h 3153687"/>
                <a:gd name="connsiteX7097" fmla="*/ 1979990 w 2763527"/>
                <a:gd name="connsiteY7097" fmla="*/ 2659235 h 3153687"/>
                <a:gd name="connsiteX7098" fmla="*/ 1979990 w 2763527"/>
                <a:gd name="connsiteY7098" fmla="*/ 2662210 h 3153687"/>
                <a:gd name="connsiteX7099" fmla="*/ 1979782 w 2763527"/>
                <a:gd name="connsiteY7099" fmla="*/ 2663663 h 3153687"/>
                <a:gd name="connsiteX7100" fmla="*/ 1979021 w 2763527"/>
                <a:gd name="connsiteY7100" fmla="*/ 2665046 h 3153687"/>
                <a:gd name="connsiteX7101" fmla="*/ 1976875 w 2763527"/>
                <a:gd name="connsiteY7101" fmla="*/ 2667606 h 3153687"/>
                <a:gd name="connsiteX7102" fmla="*/ 1976045 w 2763527"/>
                <a:gd name="connsiteY7102" fmla="*/ 2668920 h 3153687"/>
                <a:gd name="connsiteX7103" fmla="*/ 1974799 w 2763527"/>
                <a:gd name="connsiteY7103" fmla="*/ 2672586 h 3153687"/>
                <a:gd name="connsiteX7104" fmla="*/ 1973138 w 2763527"/>
                <a:gd name="connsiteY7104" fmla="*/ 2680126 h 3153687"/>
                <a:gd name="connsiteX7105" fmla="*/ 1971615 w 2763527"/>
                <a:gd name="connsiteY7105" fmla="*/ 2683654 h 3153687"/>
                <a:gd name="connsiteX7106" fmla="*/ 1970784 w 2763527"/>
                <a:gd name="connsiteY7106" fmla="*/ 2684830 h 3153687"/>
                <a:gd name="connsiteX7107" fmla="*/ 1970092 w 2763527"/>
                <a:gd name="connsiteY7107" fmla="*/ 2685660 h 3153687"/>
                <a:gd name="connsiteX7108" fmla="*/ 1969400 w 2763527"/>
                <a:gd name="connsiteY7108" fmla="*/ 2686628 h 3153687"/>
                <a:gd name="connsiteX7109" fmla="*/ 1968708 w 2763527"/>
                <a:gd name="connsiteY7109" fmla="*/ 2688081 h 3153687"/>
                <a:gd name="connsiteX7110" fmla="*/ 1968362 w 2763527"/>
                <a:gd name="connsiteY7110" fmla="*/ 2689672 h 3153687"/>
                <a:gd name="connsiteX7111" fmla="*/ 1968224 w 2763527"/>
                <a:gd name="connsiteY7111" fmla="*/ 2693200 h 3153687"/>
                <a:gd name="connsiteX7112" fmla="*/ 1967739 w 2763527"/>
                <a:gd name="connsiteY7112" fmla="*/ 2694791 h 3153687"/>
                <a:gd name="connsiteX7113" fmla="*/ 1965455 w 2763527"/>
                <a:gd name="connsiteY7113" fmla="*/ 2697212 h 3153687"/>
                <a:gd name="connsiteX7114" fmla="*/ 1962756 w 2763527"/>
                <a:gd name="connsiteY7114" fmla="*/ 2697558 h 3153687"/>
                <a:gd name="connsiteX7115" fmla="*/ 1960195 w 2763527"/>
                <a:gd name="connsiteY7115" fmla="*/ 2697696 h 3153687"/>
                <a:gd name="connsiteX7116" fmla="*/ 1958327 w 2763527"/>
                <a:gd name="connsiteY7116" fmla="*/ 2699426 h 3153687"/>
                <a:gd name="connsiteX7117" fmla="*/ 1958050 w 2763527"/>
                <a:gd name="connsiteY7117" fmla="*/ 2700809 h 3153687"/>
                <a:gd name="connsiteX7118" fmla="*/ 1958050 w 2763527"/>
                <a:gd name="connsiteY7118" fmla="*/ 2702469 h 3153687"/>
                <a:gd name="connsiteX7119" fmla="*/ 1958811 w 2763527"/>
                <a:gd name="connsiteY7119" fmla="*/ 2709386 h 3153687"/>
                <a:gd name="connsiteX7120" fmla="*/ 1959226 w 2763527"/>
                <a:gd name="connsiteY7120" fmla="*/ 2711047 h 3153687"/>
                <a:gd name="connsiteX7121" fmla="*/ 1960195 w 2763527"/>
                <a:gd name="connsiteY7121" fmla="*/ 2713329 h 3153687"/>
                <a:gd name="connsiteX7122" fmla="*/ 1961233 w 2763527"/>
                <a:gd name="connsiteY7122" fmla="*/ 2716788 h 3153687"/>
                <a:gd name="connsiteX7123" fmla="*/ 1961233 w 2763527"/>
                <a:gd name="connsiteY7123" fmla="*/ 2719831 h 3153687"/>
                <a:gd name="connsiteX7124" fmla="*/ 1960680 w 2763527"/>
                <a:gd name="connsiteY7124" fmla="*/ 2726403 h 3153687"/>
                <a:gd name="connsiteX7125" fmla="*/ 1961164 w 2763527"/>
                <a:gd name="connsiteY7125" fmla="*/ 2730277 h 3153687"/>
                <a:gd name="connsiteX7126" fmla="*/ 1962341 w 2763527"/>
                <a:gd name="connsiteY7126" fmla="*/ 2734220 h 3153687"/>
                <a:gd name="connsiteX7127" fmla="*/ 1965248 w 2763527"/>
                <a:gd name="connsiteY7127" fmla="*/ 2741760 h 3153687"/>
                <a:gd name="connsiteX7128" fmla="*/ 1966355 w 2763527"/>
                <a:gd name="connsiteY7128" fmla="*/ 2745564 h 3153687"/>
                <a:gd name="connsiteX7129" fmla="*/ 1966563 w 2763527"/>
                <a:gd name="connsiteY7129" fmla="*/ 2748954 h 3153687"/>
                <a:gd name="connsiteX7130" fmla="*/ 1966078 w 2763527"/>
                <a:gd name="connsiteY7130" fmla="*/ 2752343 h 3153687"/>
                <a:gd name="connsiteX7131" fmla="*/ 1964901 w 2763527"/>
                <a:gd name="connsiteY7131" fmla="*/ 2756148 h 3153687"/>
                <a:gd name="connsiteX7132" fmla="*/ 1963240 w 2763527"/>
                <a:gd name="connsiteY7132" fmla="*/ 2759468 h 3153687"/>
                <a:gd name="connsiteX7133" fmla="*/ 1959365 w 2763527"/>
                <a:gd name="connsiteY7133" fmla="*/ 2764863 h 3153687"/>
                <a:gd name="connsiteX7134" fmla="*/ 1957842 w 2763527"/>
                <a:gd name="connsiteY7134" fmla="*/ 2767769 h 3153687"/>
                <a:gd name="connsiteX7135" fmla="*/ 1956804 w 2763527"/>
                <a:gd name="connsiteY7135" fmla="*/ 2771089 h 3153687"/>
                <a:gd name="connsiteX7136" fmla="*/ 1954520 w 2763527"/>
                <a:gd name="connsiteY7136" fmla="*/ 2781327 h 3153687"/>
                <a:gd name="connsiteX7137" fmla="*/ 1952374 w 2763527"/>
                <a:gd name="connsiteY7137" fmla="*/ 2788106 h 3153687"/>
                <a:gd name="connsiteX7138" fmla="*/ 1951751 w 2763527"/>
                <a:gd name="connsiteY7138" fmla="*/ 2791426 h 3153687"/>
                <a:gd name="connsiteX7139" fmla="*/ 1951959 w 2763527"/>
                <a:gd name="connsiteY7139" fmla="*/ 2794885 h 3153687"/>
                <a:gd name="connsiteX7140" fmla="*/ 1952651 w 2763527"/>
                <a:gd name="connsiteY7140" fmla="*/ 2798274 h 3153687"/>
                <a:gd name="connsiteX7141" fmla="*/ 1953828 w 2763527"/>
                <a:gd name="connsiteY7141" fmla="*/ 2802010 h 3153687"/>
                <a:gd name="connsiteX7142" fmla="*/ 1955835 w 2763527"/>
                <a:gd name="connsiteY7142" fmla="*/ 2804984 h 3153687"/>
                <a:gd name="connsiteX7143" fmla="*/ 1958880 w 2763527"/>
                <a:gd name="connsiteY7143" fmla="*/ 2806229 h 3153687"/>
                <a:gd name="connsiteX7144" fmla="*/ 1957427 w 2763527"/>
                <a:gd name="connsiteY7144" fmla="*/ 2808097 h 3153687"/>
                <a:gd name="connsiteX7145" fmla="*/ 1957081 w 2763527"/>
                <a:gd name="connsiteY7145" fmla="*/ 2809619 h 3153687"/>
                <a:gd name="connsiteX7146" fmla="*/ 1958050 w 2763527"/>
                <a:gd name="connsiteY7146" fmla="*/ 2810795 h 3153687"/>
                <a:gd name="connsiteX7147" fmla="*/ 1960541 w 2763527"/>
                <a:gd name="connsiteY7147" fmla="*/ 2811625 h 3153687"/>
                <a:gd name="connsiteX7148" fmla="*/ 1964694 w 2763527"/>
                <a:gd name="connsiteY7148" fmla="*/ 2811832 h 3153687"/>
                <a:gd name="connsiteX7149" fmla="*/ 1966978 w 2763527"/>
                <a:gd name="connsiteY7149" fmla="*/ 2810518 h 3153687"/>
                <a:gd name="connsiteX7150" fmla="*/ 1968708 w 2763527"/>
                <a:gd name="connsiteY7150" fmla="*/ 2808235 h 3153687"/>
                <a:gd name="connsiteX7151" fmla="*/ 1971200 w 2763527"/>
                <a:gd name="connsiteY7151" fmla="*/ 2805745 h 3153687"/>
                <a:gd name="connsiteX7152" fmla="*/ 1973622 w 2763527"/>
                <a:gd name="connsiteY7152" fmla="*/ 2804707 h 3153687"/>
                <a:gd name="connsiteX7153" fmla="*/ 1975145 w 2763527"/>
                <a:gd name="connsiteY7153" fmla="*/ 2805330 h 3153687"/>
                <a:gd name="connsiteX7154" fmla="*/ 1976529 w 2763527"/>
                <a:gd name="connsiteY7154" fmla="*/ 2806783 h 3153687"/>
                <a:gd name="connsiteX7155" fmla="*/ 1978675 w 2763527"/>
                <a:gd name="connsiteY7155" fmla="*/ 2808235 h 3153687"/>
                <a:gd name="connsiteX7156" fmla="*/ 1981443 w 2763527"/>
                <a:gd name="connsiteY7156" fmla="*/ 2808650 h 3153687"/>
                <a:gd name="connsiteX7157" fmla="*/ 1983035 w 2763527"/>
                <a:gd name="connsiteY7157" fmla="*/ 2807682 h 3153687"/>
                <a:gd name="connsiteX7158" fmla="*/ 1984281 w 2763527"/>
                <a:gd name="connsiteY7158" fmla="*/ 2805952 h 3153687"/>
                <a:gd name="connsiteX7159" fmla="*/ 1985942 w 2763527"/>
                <a:gd name="connsiteY7159" fmla="*/ 2804016 h 3153687"/>
                <a:gd name="connsiteX7160" fmla="*/ 1984765 w 2763527"/>
                <a:gd name="connsiteY7160" fmla="*/ 2807613 h 3153687"/>
                <a:gd name="connsiteX7161" fmla="*/ 1982343 w 2763527"/>
                <a:gd name="connsiteY7161" fmla="*/ 2809065 h 3153687"/>
                <a:gd name="connsiteX7162" fmla="*/ 1979436 w 2763527"/>
                <a:gd name="connsiteY7162" fmla="*/ 2810034 h 3153687"/>
                <a:gd name="connsiteX7163" fmla="*/ 1976875 w 2763527"/>
                <a:gd name="connsiteY7163" fmla="*/ 2812109 h 3153687"/>
                <a:gd name="connsiteX7164" fmla="*/ 1975975 w 2763527"/>
                <a:gd name="connsiteY7164" fmla="*/ 2814738 h 3153687"/>
                <a:gd name="connsiteX7165" fmla="*/ 1977083 w 2763527"/>
                <a:gd name="connsiteY7165" fmla="*/ 2816467 h 3153687"/>
                <a:gd name="connsiteX7166" fmla="*/ 1979367 w 2763527"/>
                <a:gd name="connsiteY7166" fmla="*/ 2817089 h 3153687"/>
                <a:gd name="connsiteX7167" fmla="*/ 1982204 w 2763527"/>
                <a:gd name="connsiteY7167" fmla="*/ 2816467 h 3153687"/>
                <a:gd name="connsiteX7168" fmla="*/ 1983796 w 2763527"/>
                <a:gd name="connsiteY7168" fmla="*/ 2825529 h 3153687"/>
                <a:gd name="connsiteX7169" fmla="*/ 1983589 w 2763527"/>
                <a:gd name="connsiteY7169" fmla="*/ 2828295 h 3153687"/>
                <a:gd name="connsiteX7170" fmla="*/ 1982619 w 2763527"/>
                <a:gd name="connsiteY7170" fmla="*/ 2826220 h 3153687"/>
                <a:gd name="connsiteX7171" fmla="*/ 1981304 w 2763527"/>
                <a:gd name="connsiteY7171" fmla="*/ 2823938 h 3153687"/>
                <a:gd name="connsiteX7172" fmla="*/ 1979643 w 2763527"/>
                <a:gd name="connsiteY7172" fmla="*/ 2822554 h 3153687"/>
                <a:gd name="connsiteX7173" fmla="*/ 1977498 w 2763527"/>
                <a:gd name="connsiteY7173" fmla="*/ 2822969 h 3153687"/>
                <a:gd name="connsiteX7174" fmla="*/ 1976460 w 2763527"/>
                <a:gd name="connsiteY7174" fmla="*/ 2824629 h 3153687"/>
                <a:gd name="connsiteX7175" fmla="*/ 1976875 w 2763527"/>
                <a:gd name="connsiteY7175" fmla="*/ 2826635 h 3153687"/>
                <a:gd name="connsiteX7176" fmla="*/ 1978121 w 2763527"/>
                <a:gd name="connsiteY7176" fmla="*/ 2828642 h 3153687"/>
                <a:gd name="connsiteX7177" fmla="*/ 1979436 w 2763527"/>
                <a:gd name="connsiteY7177" fmla="*/ 2830371 h 3153687"/>
                <a:gd name="connsiteX7178" fmla="*/ 1976598 w 2763527"/>
                <a:gd name="connsiteY7178" fmla="*/ 2830647 h 3153687"/>
                <a:gd name="connsiteX7179" fmla="*/ 1975352 w 2763527"/>
                <a:gd name="connsiteY7179" fmla="*/ 2832930 h 3153687"/>
                <a:gd name="connsiteX7180" fmla="*/ 1975076 w 2763527"/>
                <a:gd name="connsiteY7180" fmla="*/ 2836043 h 3153687"/>
                <a:gd name="connsiteX7181" fmla="*/ 1975352 w 2763527"/>
                <a:gd name="connsiteY7181" fmla="*/ 2838879 h 3153687"/>
                <a:gd name="connsiteX7182" fmla="*/ 1975768 w 2763527"/>
                <a:gd name="connsiteY7182" fmla="*/ 2840124 h 3153687"/>
                <a:gd name="connsiteX7183" fmla="*/ 1976391 w 2763527"/>
                <a:gd name="connsiteY7183" fmla="*/ 2841300 h 3153687"/>
                <a:gd name="connsiteX7184" fmla="*/ 1976806 w 2763527"/>
                <a:gd name="connsiteY7184" fmla="*/ 2842545 h 3153687"/>
                <a:gd name="connsiteX7185" fmla="*/ 1976806 w 2763527"/>
                <a:gd name="connsiteY7185" fmla="*/ 2843998 h 3153687"/>
                <a:gd name="connsiteX7186" fmla="*/ 1976252 w 2763527"/>
                <a:gd name="connsiteY7186" fmla="*/ 2844482 h 3153687"/>
                <a:gd name="connsiteX7187" fmla="*/ 1975491 w 2763527"/>
                <a:gd name="connsiteY7187" fmla="*/ 2844482 h 3153687"/>
                <a:gd name="connsiteX7188" fmla="*/ 1974730 w 2763527"/>
                <a:gd name="connsiteY7188" fmla="*/ 2844274 h 3153687"/>
                <a:gd name="connsiteX7189" fmla="*/ 1974245 w 2763527"/>
                <a:gd name="connsiteY7189" fmla="*/ 2844482 h 3153687"/>
                <a:gd name="connsiteX7190" fmla="*/ 1973968 w 2763527"/>
                <a:gd name="connsiteY7190" fmla="*/ 2845243 h 3153687"/>
                <a:gd name="connsiteX7191" fmla="*/ 1973553 w 2763527"/>
                <a:gd name="connsiteY7191" fmla="*/ 2847111 h 3153687"/>
                <a:gd name="connsiteX7192" fmla="*/ 1973207 w 2763527"/>
                <a:gd name="connsiteY7192" fmla="*/ 2847802 h 3153687"/>
                <a:gd name="connsiteX7193" fmla="*/ 1971131 w 2763527"/>
                <a:gd name="connsiteY7193" fmla="*/ 2850846 h 3153687"/>
                <a:gd name="connsiteX7194" fmla="*/ 1970508 w 2763527"/>
                <a:gd name="connsiteY7194" fmla="*/ 2853198 h 3153687"/>
                <a:gd name="connsiteX7195" fmla="*/ 1971477 w 2763527"/>
                <a:gd name="connsiteY7195" fmla="*/ 2859147 h 3153687"/>
                <a:gd name="connsiteX7196" fmla="*/ 1971269 w 2763527"/>
                <a:gd name="connsiteY7196" fmla="*/ 2862536 h 3153687"/>
                <a:gd name="connsiteX7197" fmla="*/ 1970023 w 2763527"/>
                <a:gd name="connsiteY7197" fmla="*/ 2864888 h 3153687"/>
                <a:gd name="connsiteX7198" fmla="*/ 1968362 w 2763527"/>
                <a:gd name="connsiteY7198" fmla="*/ 2866894 h 3153687"/>
                <a:gd name="connsiteX7199" fmla="*/ 1966909 w 2763527"/>
                <a:gd name="connsiteY7199" fmla="*/ 2869177 h 3153687"/>
                <a:gd name="connsiteX7200" fmla="*/ 1967255 w 2763527"/>
                <a:gd name="connsiteY7200" fmla="*/ 2874572 h 3153687"/>
                <a:gd name="connsiteX7201" fmla="*/ 1976806 w 2763527"/>
                <a:gd name="connsiteY7201" fmla="*/ 2880798 h 3153687"/>
                <a:gd name="connsiteX7202" fmla="*/ 1978398 w 2763527"/>
                <a:gd name="connsiteY7202" fmla="*/ 2885640 h 3153687"/>
                <a:gd name="connsiteX7203" fmla="*/ 1977290 w 2763527"/>
                <a:gd name="connsiteY7203" fmla="*/ 2888546 h 3153687"/>
                <a:gd name="connsiteX7204" fmla="*/ 1975422 w 2763527"/>
                <a:gd name="connsiteY7204" fmla="*/ 2890898 h 3153687"/>
                <a:gd name="connsiteX7205" fmla="*/ 1973069 w 2763527"/>
                <a:gd name="connsiteY7205" fmla="*/ 2892834 h 3153687"/>
                <a:gd name="connsiteX7206" fmla="*/ 1970300 w 2763527"/>
                <a:gd name="connsiteY7206" fmla="*/ 2894425 h 3153687"/>
                <a:gd name="connsiteX7207" fmla="*/ 1968847 w 2763527"/>
                <a:gd name="connsiteY7207" fmla="*/ 2894841 h 3153687"/>
                <a:gd name="connsiteX7208" fmla="*/ 1965386 w 2763527"/>
                <a:gd name="connsiteY7208" fmla="*/ 2895532 h 3153687"/>
                <a:gd name="connsiteX7209" fmla="*/ 1964140 w 2763527"/>
                <a:gd name="connsiteY7209" fmla="*/ 2896155 h 3153687"/>
                <a:gd name="connsiteX7210" fmla="*/ 1963517 w 2763527"/>
                <a:gd name="connsiteY7210" fmla="*/ 2897469 h 3153687"/>
                <a:gd name="connsiteX7211" fmla="*/ 1962479 w 2763527"/>
                <a:gd name="connsiteY7211" fmla="*/ 2903280 h 3153687"/>
                <a:gd name="connsiteX7212" fmla="*/ 1965663 w 2763527"/>
                <a:gd name="connsiteY7212" fmla="*/ 2903764 h 3153687"/>
                <a:gd name="connsiteX7213" fmla="*/ 1968639 w 2763527"/>
                <a:gd name="connsiteY7213" fmla="*/ 2904940 h 3153687"/>
                <a:gd name="connsiteX7214" fmla="*/ 1971200 w 2763527"/>
                <a:gd name="connsiteY7214" fmla="*/ 2906808 h 3153687"/>
                <a:gd name="connsiteX7215" fmla="*/ 1973138 w 2763527"/>
                <a:gd name="connsiteY7215" fmla="*/ 2909159 h 3153687"/>
                <a:gd name="connsiteX7216" fmla="*/ 1969885 w 2763527"/>
                <a:gd name="connsiteY7216" fmla="*/ 2908191 h 3153687"/>
                <a:gd name="connsiteX7217" fmla="*/ 1967878 w 2763527"/>
                <a:gd name="connsiteY7217" fmla="*/ 2907430 h 3153687"/>
                <a:gd name="connsiteX7218" fmla="*/ 1965871 w 2763527"/>
                <a:gd name="connsiteY7218" fmla="*/ 2907223 h 3153687"/>
                <a:gd name="connsiteX7219" fmla="*/ 1962687 w 2763527"/>
                <a:gd name="connsiteY7219" fmla="*/ 2908191 h 3153687"/>
                <a:gd name="connsiteX7220" fmla="*/ 1959157 w 2763527"/>
                <a:gd name="connsiteY7220" fmla="*/ 2909574 h 3153687"/>
                <a:gd name="connsiteX7221" fmla="*/ 1956942 w 2763527"/>
                <a:gd name="connsiteY7221" fmla="*/ 2911027 h 3153687"/>
                <a:gd name="connsiteX7222" fmla="*/ 1956181 w 2763527"/>
                <a:gd name="connsiteY7222" fmla="*/ 2913102 h 3153687"/>
                <a:gd name="connsiteX7223" fmla="*/ 1956942 w 2763527"/>
                <a:gd name="connsiteY7223" fmla="*/ 2916561 h 3153687"/>
                <a:gd name="connsiteX7224" fmla="*/ 1957634 w 2763527"/>
                <a:gd name="connsiteY7224" fmla="*/ 2917737 h 3153687"/>
                <a:gd name="connsiteX7225" fmla="*/ 1958396 w 2763527"/>
                <a:gd name="connsiteY7225" fmla="*/ 2918567 h 3153687"/>
                <a:gd name="connsiteX7226" fmla="*/ 1959019 w 2763527"/>
                <a:gd name="connsiteY7226" fmla="*/ 2919674 h 3153687"/>
                <a:gd name="connsiteX7227" fmla="*/ 1959295 w 2763527"/>
                <a:gd name="connsiteY7227" fmla="*/ 2921611 h 3153687"/>
                <a:gd name="connsiteX7228" fmla="*/ 1959157 w 2763527"/>
                <a:gd name="connsiteY7228" fmla="*/ 2923271 h 3153687"/>
                <a:gd name="connsiteX7229" fmla="*/ 1956804 w 2763527"/>
                <a:gd name="connsiteY7229" fmla="*/ 2935583 h 3153687"/>
                <a:gd name="connsiteX7230" fmla="*/ 1955074 w 2763527"/>
                <a:gd name="connsiteY7230" fmla="*/ 2938558 h 3153687"/>
                <a:gd name="connsiteX7231" fmla="*/ 1952028 w 2763527"/>
                <a:gd name="connsiteY7231" fmla="*/ 2939734 h 3153687"/>
                <a:gd name="connsiteX7232" fmla="*/ 1953343 w 2763527"/>
                <a:gd name="connsiteY7232" fmla="*/ 2935583 h 3153687"/>
                <a:gd name="connsiteX7233" fmla="*/ 1956112 w 2763527"/>
                <a:gd name="connsiteY7233" fmla="*/ 2929704 h 3153687"/>
                <a:gd name="connsiteX7234" fmla="*/ 1957980 w 2763527"/>
                <a:gd name="connsiteY7234" fmla="*/ 2923824 h 3153687"/>
                <a:gd name="connsiteX7235" fmla="*/ 1956596 w 2763527"/>
                <a:gd name="connsiteY7235" fmla="*/ 2919604 h 3153687"/>
                <a:gd name="connsiteX7236" fmla="*/ 1954174 w 2763527"/>
                <a:gd name="connsiteY7236" fmla="*/ 2921057 h 3153687"/>
                <a:gd name="connsiteX7237" fmla="*/ 1951682 w 2763527"/>
                <a:gd name="connsiteY7237" fmla="*/ 2926522 h 3153687"/>
                <a:gd name="connsiteX7238" fmla="*/ 1948222 w 2763527"/>
                <a:gd name="connsiteY7238" fmla="*/ 2931157 h 3153687"/>
                <a:gd name="connsiteX7239" fmla="*/ 1942685 w 2763527"/>
                <a:gd name="connsiteY7239" fmla="*/ 2930257 h 3153687"/>
                <a:gd name="connsiteX7240" fmla="*/ 1947253 w 2763527"/>
                <a:gd name="connsiteY7240" fmla="*/ 2928459 h 3153687"/>
                <a:gd name="connsiteX7241" fmla="*/ 1949606 w 2763527"/>
                <a:gd name="connsiteY7241" fmla="*/ 2925899 h 3153687"/>
                <a:gd name="connsiteX7242" fmla="*/ 1953620 w 2763527"/>
                <a:gd name="connsiteY7242" fmla="*/ 2913033 h 3153687"/>
                <a:gd name="connsiteX7243" fmla="*/ 1954035 w 2763527"/>
                <a:gd name="connsiteY7243" fmla="*/ 2910335 h 3153687"/>
                <a:gd name="connsiteX7244" fmla="*/ 1953551 w 2763527"/>
                <a:gd name="connsiteY7244" fmla="*/ 2908675 h 3153687"/>
                <a:gd name="connsiteX7245" fmla="*/ 1951959 w 2763527"/>
                <a:gd name="connsiteY7245" fmla="*/ 2907983 h 3153687"/>
                <a:gd name="connsiteX7246" fmla="*/ 1950436 w 2763527"/>
                <a:gd name="connsiteY7246" fmla="*/ 2908398 h 3153687"/>
                <a:gd name="connsiteX7247" fmla="*/ 1949191 w 2763527"/>
                <a:gd name="connsiteY7247" fmla="*/ 2909505 h 3153687"/>
                <a:gd name="connsiteX7248" fmla="*/ 1948429 w 2763527"/>
                <a:gd name="connsiteY7248" fmla="*/ 2910958 h 3153687"/>
                <a:gd name="connsiteX7249" fmla="*/ 1948429 w 2763527"/>
                <a:gd name="connsiteY7249" fmla="*/ 2912480 h 3153687"/>
                <a:gd name="connsiteX7250" fmla="*/ 1948775 w 2763527"/>
                <a:gd name="connsiteY7250" fmla="*/ 2913932 h 3153687"/>
                <a:gd name="connsiteX7251" fmla="*/ 1949052 w 2763527"/>
                <a:gd name="connsiteY7251" fmla="*/ 2915385 h 3153687"/>
                <a:gd name="connsiteX7252" fmla="*/ 1948568 w 2763527"/>
                <a:gd name="connsiteY7252" fmla="*/ 2916976 h 3153687"/>
                <a:gd name="connsiteX7253" fmla="*/ 1947183 w 2763527"/>
                <a:gd name="connsiteY7253" fmla="*/ 2918152 h 3153687"/>
                <a:gd name="connsiteX7254" fmla="*/ 1945038 w 2763527"/>
                <a:gd name="connsiteY7254" fmla="*/ 2919120 h 3153687"/>
                <a:gd name="connsiteX7255" fmla="*/ 1942754 w 2763527"/>
                <a:gd name="connsiteY7255" fmla="*/ 2919743 h 3153687"/>
                <a:gd name="connsiteX7256" fmla="*/ 1940816 w 2763527"/>
                <a:gd name="connsiteY7256" fmla="*/ 2920089 h 3153687"/>
                <a:gd name="connsiteX7257" fmla="*/ 1935556 w 2763527"/>
                <a:gd name="connsiteY7257" fmla="*/ 2920504 h 3153687"/>
                <a:gd name="connsiteX7258" fmla="*/ 1930642 w 2763527"/>
                <a:gd name="connsiteY7258" fmla="*/ 2921265 h 3153687"/>
                <a:gd name="connsiteX7259" fmla="*/ 1928497 w 2763527"/>
                <a:gd name="connsiteY7259" fmla="*/ 2923617 h 3153687"/>
                <a:gd name="connsiteX7260" fmla="*/ 1931680 w 2763527"/>
                <a:gd name="connsiteY7260" fmla="*/ 2928666 h 3153687"/>
                <a:gd name="connsiteX7261" fmla="*/ 1927528 w 2763527"/>
                <a:gd name="connsiteY7261" fmla="*/ 2931226 h 3153687"/>
                <a:gd name="connsiteX7262" fmla="*/ 1922129 w 2763527"/>
                <a:gd name="connsiteY7262" fmla="*/ 2935307 h 3153687"/>
                <a:gd name="connsiteX7263" fmla="*/ 1917423 w 2763527"/>
                <a:gd name="connsiteY7263" fmla="*/ 2939872 h 3153687"/>
                <a:gd name="connsiteX7264" fmla="*/ 1915346 w 2763527"/>
                <a:gd name="connsiteY7264" fmla="*/ 2943884 h 3153687"/>
                <a:gd name="connsiteX7265" fmla="*/ 1915831 w 2763527"/>
                <a:gd name="connsiteY7265" fmla="*/ 2945960 h 3153687"/>
                <a:gd name="connsiteX7266" fmla="*/ 1917284 w 2763527"/>
                <a:gd name="connsiteY7266" fmla="*/ 2948173 h 3153687"/>
                <a:gd name="connsiteX7267" fmla="*/ 1919222 w 2763527"/>
                <a:gd name="connsiteY7267" fmla="*/ 2949626 h 3153687"/>
                <a:gd name="connsiteX7268" fmla="*/ 1921229 w 2763527"/>
                <a:gd name="connsiteY7268" fmla="*/ 2949418 h 3153687"/>
                <a:gd name="connsiteX7269" fmla="*/ 1922198 w 2763527"/>
                <a:gd name="connsiteY7269" fmla="*/ 2947897 h 3153687"/>
                <a:gd name="connsiteX7270" fmla="*/ 1921506 w 2763527"/>
                <a:gd name="connsiteY7270" fmla="*/ 2946167 h 3153687"/>
                <a:gd name="connsiteX7271" fmla="*/ 1919984 w 2763527"/>
                <a:gd name="connsiteY7271" fmla="*/ 2944714 h 3153687"/>
                <a:gd name="connsiteX7272" fmla="*/ 1918323 w 2763527"/>
                <a:gd name="connsiteY7272" fmla="*/ 2944023 h 3153687"/>
                <a:gd name="connsiteX7273" fmla="*/ 1920468 w 2763527"/>
                <a:gd name="connsiteY7273" fmla="*/ 2942294 h 3153687"/>
                <a:gd name="connsiteX7274" fmla="*/ 1923998 w 2763527"/>
                <a:gd name="connsiteY7274" fmla="*/ 2940633 h 3153687"/>
                <a:gd name="connsiteX7275" fmla="*/ 1930435 w 2763527"/>
                <a:gd name="connsiteY7275" fmla="*/ 2938143 h 3153687"/>
                <a:gd name="connsiteX7276" fmla="*/ 1929258 w 2763527"/>
                <a:gd name="connsiteY7276" fmla="*/ 2941463 h 3153687"/>
                <a:gd name="connsiteX7277" fmla="*/ 1930504 w 2763527"/>
                <a:gd name="connsiteY7277" fmla="*/ 2944299 h 3153687"/>
                <a:gd name="connsiteX7278" fmla="*/ 1933272 w 2763527"/>
                <a:gd name="connsiteY7278" fmla="*/ 2946444 h 3153687"/>
                <a:gd name="connsiteX7279" fmla="*/ 1936525 w 2763527"/>
                <a:gd name="connsiteY7279" fmla="*/ 2947758 h 3153687"/>
                <a:gd name="connsiteX7280" fmla="*/ 1939639 w 2763527"/>
                <a:gd name="connsiteY7280" fmla="*/ 2948173 h 3153687"/>
                <a:gd name="connsiteX7281" fmla="*/ 1940470 w 2763527"/>
                <a:gd name="connsiteY7281" fmla="*/ 2947343 h 3153687"/>
                <a:gd name="connsiteX7282" fmla="*/ 1940747 w 2763527"/>
                <a:gd name="connsiteY7282" fmla="*/ 2946098 h 3153687"/>
                <a:gd name="connsiteX7283" fmla="*/ 1942131 w 2763527"/>
                <a:gd name="connsiteY7283" fmla="*/ 2945268 h 3153687"/>
                <a:gd name="connsiteX7284" fmla="*/ 1943861 w 2763527"/>
                <a:gd name="connsiteY7284" fmla="*/ 2945614 h 3153687"/>
                <a:gd name="connsiteX7285" fmla="*/ 1945384 w 2763527"/>
                <a:gd name="connsiteY7285" fmla="*/ 2946790 h 3153687"/>
                <a:gd name="connsiteX7286" fmla="*/ 1946561 w 2763527"/>
                <a:gd name="connsiteY7286" fmla="*/ 2948450 h 3153687"/>
                <a:gd name="connsiteX7287" fmla="*/ 1947322 w 2763527"/>
                <a:gd name="connsiteY7287" fmla="*/ 2950110 h 3153687"/>
                <a:gd name="connsiteX7288" fmla="*/ 1947183 w 2763527"/>
                <a:gd name="connsiteY7288" fmla="*/ 2950940 h 3153687"/>
                <a:gd name="connsiteX7289" fmla="*/ 1947322 w 2763527"/>
                <a:gd name="connsiteY7289" fmla="*/ 2955644 h 3153687"/>
                <a:gd name="connsiteX7290" fmla="*/ 1947460 w 2763527"/>
                <a:gd name="connsiteY7290" fmla="*/ 2956474 h 3153687"/>
                <a:gd name="connsiteX7291" fmla="*/ 1944969 w 2763527"/>
                <a:gd name="connsiteY7291" fmla="*/ 2959448 h 3153687"/>
                <a:gd name="connsiteX7292" fmla="*/ 1942339 w 2763527"/>
                <a:gd name="connsiteY7292" fmla="*/ 2961316 h 3153687"/>
                <a:gd name="connsiteX7293" fmla="*/ 1941577 w 2763527"/>
                <a:gd name="connsiteY7293" fmla="*/ 2963253 h 3153687"/>
                <a:gd name="connsiteX7294" fmla="*/ 1944484 w 2763527"/>
                <a:gd name="connsiteY7294" fmla="*/ 2966504 h 3153687"/>
                <a:gd name="connsiteX7295" fmla="*/ 1945522 w 2763527"/>
                <a:gd name="connsiteY7295" fmla="*/ 2966989 h 3153687"/>
                <a:gd name="connsiteX7296" fmla="*/ 1946561 w 2763527"/>
                <a:gd name="connsiteY7296" fmla="*/ 2967265 h 3153687"/>
                <a:gd name="connsiteX7297" fmla="*/ 1947391 w 2763527"/>
                <a:gd name="connsiteY7297" fmla="*/ 2967680 h 3153687"/>
                <a:gd name="connsiteX7298" fmla="*/ 1947806 w 2763527"/>
                <a:gd name="connsiteY7298" fmla="*/ 2968441 h 3153687"/>
                <a:gd name="connsiteX7299" fmla="*/ 1947253 w 2763527"/>
                <a:gd name="connsiteY7299" fmla="*/ 2970378 h 3153687"/>
                <a:gd name="connsiteX7300" fmla="*/ 1945246 w 2763527"/>
                <a:gd name="connsiteY7300" fmla="*/ 2970032 h 3153687"/>
                <a:gd name="connsiteX7301" fmla="*/ 1943169 w 2763527"/>
                <a:gd name="connsiteY7301" fmla="*/ 2968856 h 3153687"/>
                <a:gd name="connsiteX7302" fmla="*/ 1942408 w 2763527"/>
                <a:gd name="connsiteY7302" fmla="*/ 2968164 h 3153687"/>
                <a:gd name="connsiteX7303" fmla="*/ 1939778 w 2763527"/>
                <a:gd name="connsiteY7303" fmla="*/ 2968372 h 3153687"/>
                <a:gd name="connsiteX7304" fmla="*/ 1938255 w 2763527"/>
                <a:gd name="connsiteY7304" fmla="*/ 2969202 h 3153687"/>
                <a:gd name="connsiteX7305" fmla="*/ 1938048 w 2763527"/>
                <a:gd name="connsiteY7305" fmla="*/ 2970724 h 3153687"/>
                <a:gd name="connsiteX7306" fmla="*/ 1939363 w 2763527"/>
                <a:gd name="connsiteY7306" fmla="*/ 2973076 h 3153687"/>
                <a:gd name="connsiteX7307" fmla="*/ 1939986 w 2763527"/>
                <a:gd name="connsiteY7307" fmla="*/ 2973422 h 3153687"/>
                <a:gd name="connsiteX7308" fmla="*/ 1941716 w 2763527"/>
                <a:gd name="connsiteY7308" fmla="*/ 2973767 h 3153687"/>
                <a:gd name="connsiteX7309" fmla="*/ 1942477 w 2763527"/>
                <a:gd name="connsiteY7309" fmla="*/ 2974182 h 3153687"/>
                <a:gd name="connsiteX7310" fmla="*/ 1942685 w 2763527"/>
                <a:gd name="connsiteY7310" fmla="*/ 2974667 h 3153687"/>
                <a:gd name="connsiteX7311" fmla="*/ 1942962 w 2763527"/>
                <a:gd name="connsiteY7311" fmla="*/ 2976396 h 3153687"/>
                <a:gd name="connsiteX7312" fmla="*/ 1945246 w 2763527"/>
                <a:gd name="connsiteY7312" fmla="*/ 2978056 h 3153687"/>
                <a:gd name="connsiteX7313" fmla="*/ 1946422 w 2763527"/>
                <a:gd name="connsiteY7313" fmla="*/ 2978402 h 3153687"/>
                <a:gd name="connsiteX7314" fmla="*/ 1948360 w 2763527"/>
                <a:gd name="connsiteY7314" fmla="*/ 2978264 h 3153687"/>
                <a:gd name="connsiteX7315" fmla="*/ 1951821 w 2763527"/>
                <a:gd name="connsiteY7315" fmla="*/ 2977088 h 3153687"/>
                <a:gd name="connsiteX7316" fmla="*/ 1953620 w 2763527"/>
                <a:gd name="connsiteY7316" fmla="*/ 2974943 h 3153687"/>
                <a:gd name="connsiteX7317" fmla="*/ 1954866 w 2763527"/>
                <a:gd name="connsiteY7317" fmla="*/ 2972384 h 3153687"/>
                <a:gd name="connsiteX7318" fmla="*/ 1956735 w 2763527"/>
                <a:gd name="connsiteY7318" fmla="*/ 2969755 h 3153687"/>
                <a:gd name="connsiteX7319" fmla="*/ 1959157 w 2763527"/>
                <a:gd name="connsiteY7319" fmla="*/ 2977918 h 3153687"/>
                <a:gd name="connsiteX7320" fmla="*/ 1960887 w 2763527"/>
                <a:gd name="connsiteY7320" fmla="*/ 2981238 h 3153687"/>
                <a:gd name="connsiteX7321" fmla="*/ 1963586 w 2763527"/>
                <a:gd name="connsiteY7321" fmla="*/ 2984558 h 3153687"/>
                <a:gd name="connsiteX7322" fmla="*/ 1960610 w 2763527"/>
                <a:gd name="connsiteY7322" fmla="*/ 2984835 h 3153687"/>
                <a:gd name="connsiteX7323" fmla="*/ 1957980 w 2763527"/>
                <a:gd name="connsiteY7323" fmla="*/ 2983659 h 3153687"/>
                <a:gd name="connsiteX7324" fmla="*/ 1955489 w 2763527"/>
                <a:gd name="connsiteY7324" fmla="*/ 2981930 h 3153687"/>
                <a:gd name="connsiteX7325" fmla="*/ 1952790 w 2763527"/>
                <a:gd name="connsiteY7325" fmla="*/ 2980685 h 3153687"/>
                <a:gd name="connsiteX7326" fmla="*/ 1949606 w 2763527"/>
                <a:gd name="connsiteY7326" fmla="*/ 2980131 h 3153687"/>
                <a:gd name="connsiteX7327" fmla="*/ 1938671 w 2763527"/>
                <a:gd name="connsiteY7327" fmla="*/ 2979440 h 3153687"/>
                <a:gd name="connsiteX7328" fmla="*/ 1938671 w 2763527"/>
                <a:gd name="connsiteY7328" fmla="*/ 2985596 h 3153687"/>
                <a:gd name="connsiteX7329" fmla="*/ 1939294 w 2763527"/>
                <a:gd name="connsiteY7329" fmla="*/ 2988709 h 3153687"/>
                <a:gd name="connsiteX7330" fmla="*/ 1940678 w 2763527"/>
                <a:gd name="connsiteY7330" fmla="*/ 2991268 h 3153687"/>
                <a:gd name="connsiteX7331" fmla="*/ 1943031 w 2763527"/>
                <a:gd name="connsiteY7331" fmla="*/ 2992790 h 3153687"/>
                <a:gd name="connsiteX7332" fmla="*/ 1947599 w 2763527"/>
                <a:gd name="connsiteY7332" fmla="*/ 2991960 h 3153687"/>
                <a:gd name="connsiteX7333" fmla="*/ 1950575 w 2763527"/>
                <a:gd name="connsiteY7333" fmla="*/ 2993067 h 3153687"/>
                <a:gd name="connsiteX7334" fmla="*/ 1949191 w 2763527"/>
                <a:gd name="connsiteY7334" fmla="*/ 2993551 h 3153687"/>
                <a:gd name="connsiteX7335" fmla="*/ 1947945 w 2763527"/>
                <a:gd name="connsiteY7335" fmla="*/ 2993828 h 3153687"/>
                <a:gd name="connsiteX7336" fmla="*/ 1946699 w 2763527"/>
                <a:gd name="connsiteY7336" fmla="*/ 2994104 h 3153687"/>
                <a:gd name="connsiteX7337" fmla="*/ 1945453 w 2763527"/>
                <a:gd name="connsiteY7337" fmla="*/ 2994865 h 3153687"/>
                <a:gd name="connsiteX7338" fmla="*/ 1943792 w 2763527"/>
                <a:gd name="connsiteY7338" fmla="*/ 2997010 h 3153687"/>
                <a:gd name="connsiteX7339" fmla="*/ 1943100 w 2763527"/>
                <a:gd name="connsiteY7339" fmla="*/ 2999638 h 3153687"/>
                <a:gd name="connsiteX7340" fmla="*/ 1942477 w 2763527"/>
                <a:gd name="connsiteY7340" fmla="*/ 3015202 h 3153687"/>
                <a:gd name="connsiteX7341" fmla="*/ 1943446 w 2763527"/>
                <a:gd name="connsiteY7341" fmla="*/ 3020252 h 3153687"/>
                <a:gd name="connsiteX7342" fmla="*/ 1946215 w 2763527"/>
                <a:gd name="connsiteY7342" fmla="*/ 3023365 h 3153687"/>
                <a:gd name="connsiteX7343" fmla="*/ 1948222 w 2763527"/>
                <a:gd name="connsiteY7343" fmla="*/ 3014926 h 3153687"/>
                <a:gd name="connsiteX7344" fmla="*/ 1949814 w 2763527"/>
                <a:gd name="connsiteY7344" fmla="*/ 3010775 h 3153687"/>
                <a:gd name="connsiteX7345" fmla="*/ 1952167 w 2763527"/>
                <a:gd name="connsiteY7345" fmla="*/ 3009046 h 3153687"/>
                <a:gd name="connsiteX7346" fmla="*/ 1951059 w 2763527"/>
                <a:gd name="connsiteY7346" fmla="*/ 3010637 h 3153687"/>
                <a:gd name="connsiteX7347" fmla="*/ 1950367 w 2763527"/>
                <a:gd name="connsiteY7347" fmla="*/ 3012851 h 3153687"/>
                <a:gd name="connsiteX7348" fmla="*/ 1949398 w 2763527"/>
                <a:gd name="connsiteY7348" fmla="*/ 3020252 h 3153687"/>
                <a:gd name="connsiteX7349" fmla="*/ 1949606 w 2763527"/>
                <a:gd name="connsiteY7349" fmla="*/ 3021013 h 3153687"/>
                <a:gd name="connsiteX7350" fmla="*/ 1950436 w 2763527"/>
                <a:gd name="connsiteY7350" fmla="*/ 3022535 h 3153687"/>
                <a:gd name="connsiteX7351" fmla="*/ 1951405 w 2763527"/>
                <a:gd name="connsiteY7351" fmla="*/ 3023572 h 3153687"/>
                <a:gd name="connsiteX7352" fmla="*/ 1952513 w 2763527"/>
                <a:gd name="connsiteY7352" fmla="*/ 3024195 h 3153687"/>
                <a:gd name="connsiteX7353" fmla="*/ 1953482 w 2763527"/>
                <a:gd name="connsiteY7353" fmla="*/ 3024956 h 3153687"/>
                <a:gd name="connsiteX7354" fmla="*/ 1954174 w 2763527"/>
                <a:gd name="connsiteY7354" fmla="*/ 3026547 h 3153687"/>
                <a:gd name="connsiteX7355" fmla="*/ 1952028 w 2763527"/>
                <a:gd name="connsiteY7355" fmla="*/ 3026201 h 3153687"/>
                <a:gd name="connsiteX7356" fmla="*/ 1949814 w 2763527"/>
                <a:gd name="connsiteY7356" fmla="*/ 3025440 h 3153687"/>
                <a:gd name="connsiteX7357" fmla="*/ 1947530 w 2763527"/>
                <a:gd name="connsiteY7357" fmla="*/ 3025094 h 3153687"/>
                <a:gd name="connsiteX7358" fmla="*/ 1945315 w 2763527"/>
                <a:gd name="connsiteY7358" fmla="*/ 3026063 h 3153687"/>
                <a:gd name="connsiteX7359" fmla="*/ 1943861 w 2763527"/>
                <a:gd name="connsiteY7359" fmla="*/ 3028553 h 3153687"/>
                <a:gd name="connsiteX7360" fmla="*/ 1944207 w 2763527"/>
                <a:gd name="connsiteY7360" fmla="*/ 3031320 h 3153687"/>
                <a:gd name="connsiteX7361" fmla="*/ 1945661 w 2763527"/>
                <a:gd name="connsiteY7361" fmla="*/ 3033879 h 3153687"/>
                <a:gd name="connsiteX7362" fmla="*/ 1947668 w 2763527"/>
                <a:gd name="connsiteY7362" fmla="*/ 3035954 h 3153687"/>
                <a:gd name="connsiteX7363" fmla="*/ 1948775 w 2763527"/>
                <a:gd name="connsiteY7363" fmla="*/ 3036369 h 3153687"/>
                <a:gd name="connsiteX7364" fmla="*/ 1949952 w 2763527"/>
                <a:gd name="connsiteY7364" fmla="*/ 3036508 h 3153687"/>
                <a:gd name="connsiteX7365" fmla="*/ 1950921 w 2763527"/>
                <a:gd name="connsiteY7365" fmla="*/ 3036854 h 3153687"/>
                <a:gd name="connsiteX7366" fmla="*/ 1951336 w 2763527"/>
                <a:gd name="connsiteY7366" fmla="*/ 3037891 h 3153687"/>
                <a:gd name="connsiteX7367" fmla="*/ 1950921 w 2763527"/>
                <a:gd name="connsiteY7367" fmla="*/ 3038998 h 3153687"/>
                <a:gd name="connsiteX7368" fmla="*/ 1949814 w 2763527"/>
                <a:gd name="connsiteY7368" fmla="*/ 3038998 h 3153687"/>
                <a:gd name="connsiteX7369" fmla="*/ 1948429 w 2763527"/>
                <a:gd name="connsiteY7369" fmla="*/ 3038652 h 3153687"/>
                <a:gd name="connsiteX7370" fmla="*/ 1947114 w 2763527"/>
                <a:gd name="connsiteY7370" fmla="*/ 3038444 h 3153687"/>
                <a:gd name="connsiteX7371" fmla="*/ 1944415 w 2763527"/>
                <a:gd name="connsiteY7371" fmla="*/ 3038444 h 3153687"/>
                <a:gd name="connsiteX7372" fmla="*/ 1943792 w 2763527"/>
                <a:gd name="connsiteY7372" fmla="*/ 3038791 h 3153687"/>
                <a:gd name="connsiteX7373" fmla="*/ 1942270 w 2763527"/>
                <a:gd name="connsiteY7373" fmla="*/ 3039828 h 3153687"/>
                <a:gd name="connsiteX7374" fmla="*/ 1941093 w 2763527"/>
                <a:gd name="connsiteY7374" fmla="*/ 3040796 h 3153687"/>
                <a:gd name="connsiteX7375" fmla="*/ 1937702 w 2763527"/>
                <a:gd name="connsiteY7375" fmla="*/ 3044532 h 3153687"/>
                <a:gd name="connsiteX7376" fmla="*/ 1941854 w 2763527"/>
                <a:gd name="connsiteY7376" fmla="*/ 3048752 h 3153687"/>
                <a:gd name="connsiteX7377" fmla="*/ 1943308 w 2763527"/>
                <a:gd name="connsiteY7377" fmla="*/ 3050065 h 3153687"/>
                <a:gd name="connsiteX7378" fmla="*/ 1945384 w 2763527"/>
                <a:gd name="connsiteY7378" fmla="*/ 3051242 h 3153687"/>
                <a:gd name="connsiteX7379" fmla="*/ 1949744 w 2763527"/>
                <a:gd name="connsiteY7379" fmla="*/ 3053109 h 3153687"/>
                <a:gd name="connsiteX7380" fmla="*/ 1951751 w 2763527"/>
                <a:gd name="connsiteY7380" fmla="*/ 3054423 h 3153687"/>
                <a:gd name="connsiteX7381" fmla="*/ 1946907 w 2763527"/>
                <a:gd name="connsiteY7381" fmla="*/ 3053663 h 3153687"/>
                <a:gd name="connsiteX7382" fmla="*/ 1946907 w 2763527"/>
                <a:gd name="connsiteY7382" fmla="*/ 3056706 h 3153687"/>
                <a:gd name="connsiteX7383" fmla="*/ 1947737 w 2763527"/>
                <a:gd name="connsiteY7383" fmla="*/ 3059473 h 3153687"/>
                <a:gd name="connsiteX7384" fmla="*/ 1949329 w 2763527"/>
                <a:gd name="connsiteY7384" fmla="*/ 3062033 h 3153687"/>
                <a:gd name="connsiteX7385" fmla="*/ 1951198 w 2763527"/>
                <a:gd name="connsiteY7385" fmla="*/ 3064523 h 3153687"/>
                <a:gd name="connsiteX7386" fmla="*/ 1953343 w 2763527"/>
                <a:gd name="connsiteY7386" fmla="*/ 3062171 h 3153687"/>
                <a:gd name="connsiteX7387" fmla="*/ 1955696 w 2763527"/>
                <a:gd name="connsiteY7387" fmla="*/ 3055945 h 3153687"/>
                <a:gd name="connsiteX7388" fmla="*/ 1957911 w 2763527"/>
                <a:gd name="connsiteY7388" fmla="*/ 3053940 h 3153687"/>
                <a:gd name="connsiteX7389" fmla="*/ 1957496 w 2763527"/>
                <a:gd name="connsiteY7389" fmla="*/ 3055392 h 3153687"/>
                <a:gd name="connsiteX7390" fmla="*/ 1957911 w 2763527"/>
                <a:gd name="connsiteY7390" fmla="*/ 3056499 h 3153687"/>
                <a:gd name="connsiteX7391" fmla="*/ 1958534 w 2763527"/>
                <a:gd name="connsiteY7391" fmla="*/ 3057329 h 3153687"/>
                <a:gd name="connsiteX7392" fmla="*/ 1958742 w 2763527"/>
                <a:gd name="connsiteY7392" fmla="*/ 3058159 h 3153687"/>
                <a:gd name="connsiteX7393" fmla="*/ 1958465 w 2763527"/>
                <a:gd name="connsiteY7393" fmla="*/ 3058643 h 3153687"/>
                <a:gd name="connsiteX7394" fmla="*/ 1958050 w 2763527"/>
                <a:gd name="connsiteY7394" fmla="*/ 3058781 h 3153687"/>
                <a:gd name="connsiteX7395" fmla="*/ 1957704 w 2763527"/>
                <a:gd name="connsiteY7395" fmla="*/ 3058781 h 3153687"/>
                <a:gd name="connsiteX7396" fmla="*/ 1957427 w 2763527"/>
                <a:gd name="connsiteY7396" fmla="*/ 3059196 h 3153687"/>
                <a:gd name="connsiteX7397" fmla="*/ 1956389 w 2763527"/>
                <a:gd name="connsiteY7397" fmla="*/ 3061341 h 3153687"/>
                <a:gd name="connsiteX7398" fmla="*/ 1955212 w 2763527"/>
                <a:gd name="connsiteY7398" fmla="*/ 3063278 h 3153687"/>
                <a:gd name="connsiteX7399" fmla="*/ 1954520 w 2763527"/>
                <a:gd name="connsiteY7399" fmla="*/ 3065353 h 3153687"/>
                <a:gd name="connsiteX7400" fmla="*/ 1954797 w 2763527"/>
                <a:gd name="connsiteY7400" fmla="*/ 3067982 h 3153687"/>
                <a:gd name="connsiteX7401" fmla="*/ 1949398 w 2763527"/>
                <a:gd name="connsiteY7401" fmla="*/ 3065076 h 3153687"/>
                <a:gd name="connsiteX7402" fmla="*/ 1946561 w 2763527"/>
                <a:gd name="connsiteY7402" fmla="*/ 3060511 h 3153687"/>
                <a:gd name="connsiteX7403" fmla="*/ 1944277 w 2763527"/>
                <a:gd name="connsiteY7403" fmla="*/ 3055669 h 3153687"/>
                <a:gd name="connsiteX7404" fmla="*/ 1940470 w 2763527"/>
                <a:gd name="connsiteY7404" fmla="*/ 3051518 h 3153687"/>
                <a:gd name="connsiteX7405" fmla="*/ 1939224 w 2763527"/>
                <a:gd name="connsiteY7405" fmla="*/ 3050688 h 3153687"/>
                <a:gd name="connsiteX7406" fmla="*/ 1938255 w 2763527"/>
                <a:gd name="connsiteY7406" fmla="*/ 3050135 h 3153687"/>
                <a:gd name="connsiteX7407" fmla="*/ 1937286 w 2763527"/>
                <a:gd name="connsiteY7407" fmla="*/ 3050135 h 3153687"/>
                <a:gd name="connsiteX7408" fmla="*/ 1936041 w 2763527"/>
                <a:gd name="connsiteY7408" fmla="*/ 3050827 h 3153687"/>
                <a:gd name="connsiteX7409" fmla="*/ 1934864 w 2763527"/>
                <a:gd name="connsiteY7409" fmla="*/ 3052348 h 3153687"/>
                <a:gd name="connsiteX7410" fmla="*/ 1935141 w 2763527"/>
                <a:gd name="connsiteY7410" fmla="*/ 3053455 h 3153687"/>
                <a:gd name="connsiteX7411" fmla="*/ 1935971 w 2763527"/>
                <a:gd name="connsiteY7411" fmla="*/ 3054493 h 3153687"/>
                <a:gd name="connsiteX7412" fmla="*/ 1936317 w 2763527"/>
                <a:gd name="connsiteY7412" fmla="*/ 3055876 h 3153687"/>
                <a:gd name="connsiteX7413" fmla="*/ 1936317 w 2763527"/>
                <a:gd name="connsiteY7413" fmla="*/ 3057606 h 3153687"/>
                <a:gd name="connsiteX7414" fmla="*/ 1936387 w 2763527"/>
                <a:gd name="connsiteY7414" fmla="*/ 3058297 h 3153687"/>
                <a:gd name="connsiteX7415" fmla="*/ 1935902 w 2763527"/>
                <a:gd name="connsiteY7415" fmla="*/ 3058712 h 3153687"/>
                <a:gd name="connsiteX7416" fmla="*/ 1934033 w 2763527"/>
                <a:gd name="connsiteY7416" fmla="*/ 3059543 h 3153687"/>
                <a:gd name="connsiteX7417" fmla="*/ 1932649 w 2763527"/>
                <a:gd name="connsiteY7417" fmla="*/ 3059888 h 3153687"/>
                <a:gd name="connsiteX7418" fmla="*/ 1927874 w 2763527"/>
                <a:gd name="connsiteY7418" fmla="*/ 3059750 h 3153687"/>
                <a:gd name="connsiteX7419" fmla="*/ 1929465 w 2763527"/>
                <a:gd name="connsiteY7419" fmla="*/ 3065214 h 3153687"/>
                <a:gd name="connsiteX7420" fmla="*/ 1932303 w 2763527"/>
                <a:gd name="connsiteY7420" fmla="*/ 3069296 h 3153687"/>
                <a:gd name="connsiteX7421" fmla="*/ 1936179 w 2763527"/>
                <a:gd name="connsiteY7421" fmla="*/ 3072409 h 3153687"/>
                <a:gd name="connsiteX7422" fmla="*/ 1941093 w 2763527"/>
                <a:gd name="connsiteY7422" fmla="*/ 3074692 h 3153687"/>
                <a:gd name="connsiteX7423" fmla="*/ 1943515 w 2763527"/>
                <a:gd name="connsiteY7423" fmla="*/ 3075314 h 3153687"/>
                <a:gd name="connsiteX7424" fmla="*/ 1946076 w 2763527"/>
                <a:gd name="connsiteY7424" fmla="*/ 3075729 h 3153687"/>
                <a:gd name="connsiteX7425" fmla="*/ 1948568 w 2763527"/>
                <a:gd name="connsiteY7425" fmla="*/ 3076283 h 3153687"/>
                <a:gd name="connsiteX7426" fmla="*/ 1950713 w 2763527"/>
                <a:gd name="connsiteY7426" fmla="*/ 3077389 h 3153687"/>
                <a:gd name="connsiteX7427" fmla="*/ 1952444 w 2763527"/>
                <a:gd name="connsiteY7427" fmla="*/ 3079741 h 3153687"/>
                <a:gd name="connsiteX7428" fmla="*/ 1952859 w 2763527"/>
                <a:gd name="connsiteY7428" fmla="*/ 3082577 h 3153687"/>
                <a:gd name="connsiteX7429" fmla="*/ 1952167 w 2763527"/>
                <a:gd name="connsiteY7429" fmla="*/ 3088803 h 3153687"/>
                <a:gd name="connsiteX7430" fmla="*/ 1950159 w 2763527"/>
                <a:gd name="connsiteY7430" fmla="*/ 3087973 h 3153687"/>
                <a:gd name="connsiteX7431" fmla="*/ 1948429 w 2763527"/>
                <a:gd name="connsiteY7431" fmla="*/ 3088388 h 3153687"/>
                <a:gd name="connsiteX7432" fmla="*/ 1947322 w 2763527"/>
                <a:gd name="connsiteY7432" fmla="*/ 3089633 h 3153687"/>
                <a:gd name="connsiteX7433" fmla="*/ 1947322 w 2763527"/>
                <a:gd name="connsiteY7433" fmla="*/ 3091362 h 3153687"/>
                <a:gd name="connsiteX7434" fmla="*/ 1948568 w 2763527"/>
                <a:gd name="connsiteY7434" fmla="*/ 3092607 h 3153687"/>
                <a:gd name="connsiteX7435" fmla="*/ 1950298 w 2763527"/>
                <a:gd name="connsiteY7435" fmla="*/ 3093230 h 3153687"/>
                <a:gd name="connsiteX7436" fmla="*/ 1953412 w 2763527"/>
                <a:gd name="connsiteY7436" fmla="*/ 3093714 h 3153687"/>
                <a:gd name="connsiteX7437" fmla="*/ 1956181 w 2763527"/>
                <a:gd name="connsiteY7437" fmla="*/ 3095720 h 3153687"/>
                <a:gd name="connsiteX7438" fmla="*/ 1960887 w 2763527"/>
                <a:gd name="connsiteY7438" fmla="*/ 3101185 h 3153687"/>
                <a:gd name="connsiteX7439" fmla="*/ 1963725 w 2763527"/>
                <a:gd name="connsiteY7439" fmla="*/ 3102223 h 3153687"/>
                <a:gd name="connsiteX7440" fmla="*/ 1979851 w 2763527"/>
                <a:gd name="connsiteY7440" fmla="*/ 3093368 h 3153687"/>
                <a:gd name="connsiteX7441" fmla="*/ 1978467 w 2763527"/>
                <a:gd name="connsiteY7441" fmla="*/ 3090601 h 3153687"/>
                <a:gd name="connsiteX7442" fmla="*/ 1974730 w 2763527"/>
                <a:gd name="connsiteY7442" fmla="*/ 3088111 h 3153687"/>
                <a:gd name="connsiteX7443" fmla="*/ 1967255 w 2763527"/>
                <a:gd name="connsiteY7443" fmla="*/ 3084583 h 3153687"/>
                <a:gd name="connsiteX7444" fmla="*/ 1969331 w 2763527"/>
                <a:gd name="connsiteY7444" fmla="*/ 3083822 h 3153687"/>
                <a:gd name="connsiteX7445" fmla="*/ 1971892 w 2763527"/>
                <a:gd name="connsiteY7445" fmla="*/ 3084652 h 3153687"/>
                <a:gd name="connsiteX7446" fmla="*/ 1974453 w 2763527"/>
                <a:gd name="connsiteY7446" fmla="*/ 3086174 h 3153687"/>
                <a:gd name="connsiteX7447" fmla="*/ 1979159 w 2763527"/>
                <a:gd name="connsiteY7447" fmla="*/ 3089771 h 3153687"/>
                <a:gd name="connsiteX7448" fmla="*/ 1980751 w 2763527"/>
                <a:gd name="connsiteY7448" fmla="*/ 3091847 h 3153687"/>
                <a:gd name="connsiteX7449" fmla="*/ 1981374 w 2763527"/>
                <a:gd name="connsiteY7449" fmla="*/ 3094198 h 3153687"/>
                <a:gd name="connsiteX7450" fmla="*/ 1980958 w 2763527"/>
                <a:gd name="connsiteY7450" fmla="*/ 3097242 h 3153687"/>
                <a:gd name="connsiteX7451" fmla="*/ 1980474 w 2763527"/>
                <a:gd name="connsiteY7451" fmla="*/ 3098280 h 3153687"/>
                <a:gd name="connsiteX7452" fmla="*/ 1979920 w 2763527"/>
                <a:gd name="connsiteY7452" fmla="*/ 3098833 h 3153687"/>
                <a:gd name="connsiteX7453" fmla="*/ 1979436 w 2763527"/>
                <a:gd name="connsiteY7453" fmla="*/ 3099525 h 3153687"/>
                <a:gd name="connsiteX7454" fmla="*/ 1979228 w 2763527"/>
                <a:gd name="connsiteY7454" fmla="*/ 3100977 h 3153687"/>
                <a:gd name="connsiteX7455" fmla="*/ 1979505 w 2763527"/>
                <a:gd name="connsiteY7455" fmla="*/ 3102292 h 3153687"/>
                <a:gd name="connsiteX7456" fmla="*/ 1980889 w 2763527"/>
                <a:gd name="connsiteY7456" fmla="*/ 3104782 h 3153687"/>
                <a:gd name="connsiteX7457" fmla="*/ 1981235 w 2763527"/>
                <a:gd name="connsiteY7457" fmla="*/ 3106096 h 3153687"/>
                <a:gd name="connsiteX7458" fmla="*/ 1981097 w 2763527"/>
                <a:gd name="connsiteY7458" fmla="*/ 3107756 h 3153687"/>
                <a:gd name="connsiteX7459" fmla="*/ 1980613 w 2763527"/>
                <a:gd name="connsiteY7459" fmla="*/ 3109624 h 3153687"/>
                <a:gd name="connsiteX7460" fmla="*/ 1979574 w 2763527"/>
                <a:gd name="connsiteY7460" fmla="*/ 3111077 h 3153687"/>
                <a:gd name="connsiteX7461" fmla="*/ 1977982 w 2763527"/>
                <a:gd name="connsiteY7461" fmla="*/ 3111699 h 3153687"/>
                <a:gd name="connsiteX7462" fmla="*/ 1977982 w 2763527"/>
                <a:gd name="connsiteY7462" fmla="*/ 3110869 h 3153687"/>
                <a:gd name="connsiteX7463" fmla="*/ 1979505 w 2763527"/>
                <a:gd name="connsiteY7463" fmla="*/ 3106511 h 3153687"/>
                <a:gd name="connsiteX7464" fmla="*/ 1979782 w 2763527"/>
                <a:gd name="connsiteY7464" fmla="*/ 3104713 h 3153687"/>
                <a:gd name="connsiteX7465" fmla="*/ 1979228 w 2763527"/>
                <a:gd name="connsiteY7465" fmla="*/ 3102983 h 3153687"/>
                <a:gd name="connsiteX7466" fmla="*/ 1978052 w 2763527"/>
                <a:gd name="connsiteY7466" fmla="*/ 3101185 h 3153687"/>
                <a:gd name="connsiteX7467" fmla="*/ 1976529 w 2763527"/>
                <a:gd name="connsiteY7467" fmla="*/ 3099732 h 3153687"/>
                <a:gd name="connsiteX7468" fmla="*/ 1975006 w 2763527"/>
                <a:gd name="connsiteY7468" fmla="*/ 3099110 h 3153687"/>
                <a:gd name="connsiteX7469" fmla="*/ 1973276 w 2763527"/>
                <a:gd name="connsiteY7469" fmla="*/ 3099940 h 3153687"/>
                <a:gd name="connsiteX7470" fmla="*/ 1968293 w 2763527"/>
                <a:gd name="connsiteY7470" fmla="*/ 3103952 h 3153687"/>
                <a:gd name="connsiteX7471" fmla="*/ 1965871 w 2763527"/>
                <a:gd name="connsiteY7471" fmla="*/ 3105128 h 3153687"/>
                <a:gd name="connsiteX7472" fmla="*/ 1963379 w 2763527"/>
                <a:gd name="connsiteY7472" fmla="*/ 3105266 h 3153687"/>
                <a:gd name="connsiteX7473" fmla="*/ 1961164 w 2763527"/>
                <a:gd name="connsiteY7473" fmla="*/ 3104782 h 3153687"/>
                <a:gd name="connsiteX7474" fmla="*/ 1959088 w 2763527"/>
                <a:gd name="connsiteY7474" fmla="*/ 3103883 h 3153687"/>
                <a:gd name="connsiteX7475" fmla="*/ 1957081 w 2763527"/>
                <a:gd name="connsiteY7475" fmla="*/ 3102776 h 3153687"/>
                <a:gd name="connsiteX7476" fmla="*/ 1956665 w 2763527"/>
                <a:gd name="connsiteY7476" fmla="*/ 3106442 h 3153687"/>
                <a:gd name="connsiteX7477" fmla="*/ 1953828 w 2763527"/>
                <a:gd name="connsiteY7477" fmla="*/ 3106719 h 3153687"/>
                <a:gd name="connsiteX7478" fmla="*/ 1947114 w 2763527"/>
                <a:gd name="connsiteY7478" fmla="*/ 3104574 h 3153687"/>
                <a:gd name="connsiteX7479" fmla="*/ 1945453 w 2763527"/>
                <a:gd name="connsiteY7479" fmla="*/ 3104228 h 3153687"/>
                <a:gd name="connsiteX7480" fmla="*/ 1944969 w 2763527"/>
                <a:gd name="connsiteY7480" fmla="*/ 3103952 h 3153687"/>
                <a:gd name="connsiteX7481" fmla="*/ 1945107 w 2763527"/>
                <a:gd name="connsiteY7481" fmla="*/ 3104367 h 3153687"/>
                <a:gd name="connsiteX7482" fmla="*/ 1945315 w 2763527"/>
                <a:gd name="connsiteY7482" fmla="*/ 3106027 h 3153687"/>
                <a:gd name="connsiteX7483" fmla="*/ 1945730 w 2763527"/>
                <a:gd name="connsiteY7483" fmla="*/ 3107549 h 3153687"/>
                <a:gd name="connsiteX7484" fmla="*/ 1946491 w 2763527"/>
                <a:gd name="connsiteY7484" fmla="*/ 3109209 h 3153687"/>
                <a:gd name="connsiteX7485" fmla="*/ 1948014 w 2763527"/>
                <a:gd name="connsiteY7485" fmla="*/ 3111699 h 3153687"/>
                <a:gd name="connsiteX7486" fmla="*/ 1948360 w 2763527"/>
                <a:gd name="connsiteY7486" fmla="*/ 3111976 h 3153687"/>
                <a:gd name="connsiteX7487" fmla="*/ 1948914 w 2763527"/>
                <a:gd name="connsiteY7487" fmla="*/ 3112184 h 3153687"/>
                <a:gd name="connsiteX7488" fmla="*/ 1949468 w 2763527"/>
                <a:gd name="connsiteY7488" fmla="*/ 3112529 h 3153687"/>
                <a:gd name="connsiteX7489" fmla="*/ 1949952 w 2763527"/>
                <a:gd name="connsiteY7489" fmla="*/ 3113221 h 3153687"/>
                <a:gd name="connsiteX7490" fmla="*/ 1950090 w 2763527"/>
                <a:gd name="connsiteY7490" fmla="*/ 3114051 h 3153687"/>
                <a:gd name="connsiteX7491" fmla="*/ 1950090 w 2763527"/>
                <a:gd name="connsiteY7491" fmla="*/ 3115919 h 3153687"/>
                <a:gd name="connsiteX7492" fmla="*/ 1950090 w 2763527"/>
                <a:gd name="connsiteY7492" fmla="*/ 3116542 h 3153687"/>
                <a:gd name="connsiteX7493" fmla="*/ 1950921 w 2763527"/>
                <a:gd name="connsiteY7493" fmla="*/ 3118824 h 3153687"/>
                <a:gd name="connsiteX7494" fmla="*/ 1951613 w 2763527"/>
                <a:gd name="connsiteY7494" fmla="*/ 3119862 h 3153687"/>
                <a:gd name="connsiteX7495" fmla="*/ 1953066 w 2763527"/>
                <a:gd name="connsiteY7495" fmla="*/ 3120138 h 3153687"/>
                <a:gd name="connsiteX7496" fmla="*/ 1957773 w 2763527"/>
                <a:gd name="connsiteY7496" fmla="*/ 3119862 h 3153687"/>
                <a:gd name="connsiteX7497" fmla="*/ 1959157 w 2763527"/>
                <a:gd name="connsiteY7497" fmla="*/ 3119516 h 3153687"/>
                <a:gd name="connsiteX7498" fmla="*/ 1962618 w 2763527"/>
                <a:gd name="connsiteY7498" fmla="*/ 3118340 h 3153687"/>
                <a:gd name="connsiteX7499" fmla="*/ 1966286 w 2763527"/>
                <a:gd name="connsiteY7499" fmla="*/ 3118063 h 3153687"/>
                <a:gd name="connsiteX7500" fmla="*/ 1967462 w 2763527"/>
                <a:gd name="connsiteY7500" fmla="*/ 3117233 h 3153687"/>
                <a:gd name="connsiteX7501" fmla="*/ 1967462 w 2763527"/>
                <a:gd name="connsiteY7501" fmla="*/ 3114812 h 3153687"/>
                <a:gd name="connsiteX7502" fmla="*/ 1969123 w 2763527"/>
                <a:gd name="connsiteY7502" fmla="*/ 3115642 h 3153687"/>
                <a:gd name="connsiteX7503" fmla="*/ 1968985 w 2763527"/>
                <a:gd name="connsiteY7503" fmla="*/ 3117233 h 3153687"/>
                <a:gd name="connsiteX7504" fmla="*/ 1967878 w 2763527"/>
                <a:gd name="connsiteY7504" fmla="*/ 3119170 h 3153687"/>
                <a:gd name="connsiteX7505" fmla="*/ 1966424 w 2763527"/>
                <a:gd name="connsiteY7505" fmla="*/ 3120761 h 3153687"/>
                <a:gd name="connsiteX7506" fmla="*/ 1964486 w 2763527"/>
                <a:gd name="connsiteY7506" fmla="*/ 3122145 h 3153687"/>
                <a:gd name="connsiteX7507" fmla="*/ 1962341 w 2763527"/>
                <a:gd name="connsiteY7507" fmla="*/ 3123182 h 3153687"/>
                <a:gd name="connsiteX7508" fmla="*/ 1957773 w 2763527"/>
                <a:gd name="connsiteY7508" fmla="*/ 3124842 h 3153687"/>
                <a:gd name="connsiteX7509" fmla="*/ 1960610 w 2763527"/>
                <a:gd name="connsiteY7509" fmla="*/ 3127125 h 3153687"/>
                <a:gd name="connsiteX7510" fmla="*/ 1963586 w 2763527"/>
                <a:gd name="connsiteY7510" fmla="*/ 3130099 h 3153687"/>
                <a:gd name="connsiteX7511" fmla="*/ 1966839 w 2763527"/>
                <a:gd name="connsiteY7511" fmla="*/ 3131898 h 3153687"/>
                <a:gd name="connsiteX7512" fmla="*/ 1970438 w 2763527"/>
                <a:gd name="connsiteY7512" fmla="*/ 3130514 h 3153687"/>
                <a:gd name="connsiteX7513" fmla="*/ 1970992 w 2763527"/>
                <a:gd name="connsiteY7513" fmla="*/ 3129269 h 3153687"/>
                <a:gd name="connsiteX7514" fmla="*/ 1971615 w 2763527"/>
                <a:gd name="connsiteY7514" fmla="*/ 3125534 h 3153687"/>
                <a:gd name="connsiteX7515" fmla="*/ 1972099 w 2763527"/>
                <a:gd name="connsiteY7515" fmla="*/ 3124012 h 3153687"/>
                <a:gd name="connsiteX7516" fmla="*/ 1972792 w 2763527"/>
                <a:gd name="connsiteY7516" fmla="*/ 3123182 h 3153687"/>
                <a:gd name="connsiteX7517" fmla="*/ 1974591 w 2763527"/>
                <a:gd name="connsiteY7517" fmla="*/ 3121937 h 3153687"/>
                <a:gd name="connsiteX7518" fmla="*/ 1975283 w 2763527"/>
                <a:gd name="connsiteY7518" fmla="*/ 3121176 h 3153687"/>
                <a:gd name="connsiteX7519" fmla="*/ 1975491 w 2763527"/>
                <a:gd name="connsiteY7519" fmla="*/ 3120484 h 3153687"/>
                <a:gd name="connsiteX7520" fmla="*/ 1975906 w 2763527"/>
                <a:gd name="connsiteY7520" fmla="*/ 3117717 h 3153687"/>
                <a:gd name="connsiteX7521" fmla="*/ 1977360 w 2763527"/>
                <a:gd name="connsiteY7521" fmla="*/ 3116611 h 3153687"/>
                <a:gd name="connsiteX7522" fmla="*/ 1978328 w 2763527"/>
                <a:gd name="connsiteY7522" fmla="*/ 3116334 h 3153687"/>
                <a:gd name="connsiteX7523" fmla="*/ 1979436 w 2763527"/>
                <a:gd name="connsiteY7523" fmla="*/ 3116542 h 3153687"/>
                <a:gd name="connsiteX7524" fmla="*/ 1981512 w 2763527"/>
                <a:gd name="connsiteY7524" fmla="*/ 3116749 h 3153687"/>
                <a:gd name="connsiteX7525" fmla="*/ 1981720 w 2763527"/>
                <a:gd name="connsiteY7525" fmla="*/ 3117026 h 3153687"/>
                <a:gd name="connsiteX7526" fmla="*/ 1981858 w 2763527"/>
                <a:gd name="connsiteY7526" fmla="*/ 3117579 h 3153687"/>
                <a:gd name="connsiteX7527" fmla="*/ 1982066 w 2763527"/>
                <a:gd name="connsiteY7527" fmla="*/ 3118063 h 3153687"/>
                <a:gd name="connsiteX7528" fmla="*/ 1982481 w 2763527"/>
                <a:gd name="connsiteY7528" fmla="*/ 3118340 h 3153687"/>
                <a:gd name="connsiteX7529" fmla="*/ 1983312 w 2763527"/>
                <a:gd name="connsiteY7529" fmla="*/ 3117994 h 3153687"/>
                <a:gd name="connsiteX7530" fmla="*/ 1984627 w 2763527"/>
                <a:gd name="connsiteY7530" fmla="*/ 3116542 h 3153687"/>
                <a:gd name="connsiteX7531" fmla="*/ 1985457 w 2763527"/>
                <a:gd name="connsiteY7531" fmla="*/ 3116057 h 3153687"/>
                <a:gd name="connsiteX7532" fmla="*/ 1989610 w 2763527"/>
                <a:gd name="connsiteY7532" fmla="*/ 3115504 h 3153687"/>
                <a:gd name="connsiteX7533" fmla="*/ 1993970 w 2763527"/>
                <a:gd name="connsiteY7533" fmla="*/ 3115711 h 3153687"/>
                <a:gd name="connsiteX7534" fmla="*/ 1998261 w 2763527"/>
                <a:gd name="connsiteY7534" fmla="*/ 3116472 h 3153687"/>
                <a:gd name="connsiteX7535" fmla="*/ 2002206 w 2763527"/>
                <a:gd name="connsiteY7535" fmla="*/ 3117994 h 3153687"/>
                <a:gd name="connsiteX7536" fmla="*/ 1999507 w 2763527"/>
                <a:gd name="connsiteY7536" fmla="*/ 3119931 h 3153687"/>
                <a:gd name="connsiteX7537" fmla="*/ 1996254 w 2763527"/>
                <a:gd name="connsiteY7537" fmla="*/ 3119931 h 3153687"/>
                <a:gd name="connsiteX7538" fmla="*/ 1992863 w 2763527"/>
                <a:gd name="connsiteY7538" fmla="*/ 3119239 h 3153687"/>
                <a:gd name="connsiteX7539" fmla="*/ 1989610 w 2763527"/>
                <a:gd name="connsiteY7539" fmla="*/ 3119239 h 3153687"/>
                <a:gd name="connsiteX7540" fmla="*/ 1987810 w 2763527"/>
                <a:gd name="connsiteY7540" fmla="*/ 3120277 h 3153687"/>
                <a:gd name="connsiteX7541" fmla="*/ 1984488 w 2763527"/>
                <a:gd name="connsiteY7541" fmla="*/ 3123251 h 3153687"/>
                <a:gd name="connsiteX7542" fmla="*/ 1982689 w 2763527"/>
                <a:gd name="connsiteY7542" fmla="*/ 3124081 h 3153687"/>
                <a:gd name="connsiteX7543" fmla="*/ 1980751 w 2763527"/>
                <a:gd name="connsiteY7543" fmla="*/ 3124081 h 3153687"/>
                <a:gd name="connsiteX7544" fmla="*/ 1979505 w 2763527"/>
                <a:gd name="connsiteY7544" fmla="*/ 3123320 h 3153687"/>
                <a:gd name="connsiteX7545" fmla="*/ 1978605 w 2763527"/>
                <a:gd name="connsiteY7545" fmla="*/ 3122560 h 3153687"/>
                <a:gd name="connsiteX7546" fmla="*/ 1977775 w 2763527"/>
                <a:gd name="connsiteY7546" fmla="*/ 3122283 h 3153687"/>
                <a:gd name="connsiteX7547" fmla="*/ 1974799 w 2763527"/>
                <a:gd name="connsiteY7547" fmla="*/ 3123943 h 3153687"/>
                <a:gd name="connsiteX7548" fmla="*/ 1973484 w 2763527"/>
                <a:gd name="connsiteY7548" fmla="*/ 3126848 h 3153687"/>
                <a:gd name="connsiteX7549" fmla="*/ 1972653 w 2763527"/>
                <a:gd name="connsiteY7549" fmla="*/ 3133281 h 3153687"/>
                <a:gd name="connsiteX7550" fmla="*/ 1971823 w 2763527"/>
                <a:gd name="connsiteY7550" fmla="*/ 3135011 h 3153687"/>
                <a:gd name="connsiteX7551" fmla="*/ 1971131 w 2763527"/>
                <a:gd name="connsiteY7551" fmla="*/ 3135772 h 3153687"/>
                <a:gd name="connsiteX7552" fmla="*/ 1971131 w 2763527"/>
                <a:gd name="connsiteY7552" fmla="*/ 3136532 h 3153687"/>
                <a:gd name="connsiteX7553" fmla="*/ 1972307 w 2763527"/>
                <a:gd name="connsiteY7553" fmla="*/ 3138193 h 3153687"/>
                <a:gd name="connsiteX7554" fmla="*/ 1973968 w 2763527"/>
                <a:gd name="connsiteY7554" fmla="*/ 3139645 h 3153687"/>
                <a:gd name="connsiteX7555" fmla="*/ 1976183 w 2763527"/>
                <a:gd name="connsiteY7555" fmla="*/ 3140890 h 3153687"/>
                <a:gd name="connsiteX7556" fmla="*/ 1978536 w 2763527"/>
                <a:gd name="connsiteY7556" fmla="*/ 3141859 h 3153687"/>
                <a:gd name="connsiteX7557" fmla="*/ 1980682 w 2763527"/>
                <a:gd name="connsiteY7557" fmla="*/ 3142412 h 3153687"/>
                <a:gd name="connsiteX7558" fmla="*/ 1981928 w 2763527"/>
                <a:gd name="connsiteY7558" fmla="*/ 3138054 h 3153687"/>
                <a:gd name="connsiteX7559" fmla="*/ 1984419 w 2763527"/>
                <a:gd name="connsiteY7559" fmla="*/ 3134872 h 3153687"/>
                <a:gd name="connsiteX7560" fmla="*/ 1987810 w 2763527"/>
                <a:gd name="connsiteY7560" fmla="*/ 3132382 h 3153687"/>
                <a:gd name="connsiteX7561" fmla="*/ 1991755 w 2763527"/>
                <a:gd name="connsiteY7561" fmla="*/ 3130307 h 3153687"/>
                <a:gd name="connsiteX7562" fmla="*/ 1999438 w 2763527"/>
                <a:gd name="connsiteY7562" fmla="*/ 3125257 h 3153687"/>
                <a:gd name="connsiteX7563" fmla="*/ 2003590 w 2763527"/>
                <a:gd name="connsiteY7563" fmla="*/ 3123320 h 3153687"/>
                <a:gd name="connsiteX7564" fmla="*/ 2007259 w 2763527"/>
                <a:gd name="connsiteY7564" fmla="*/ 3123528 h 3153687"/>
                <a:gd name="connsiteX7565" fmla="*/ 2009197 w 2763527"/>
                <a:gd name="connsiteY7565" fmla="*/ 3125603 h 3153687"/>
                <a:gd name="connsiteX7566" fmla="*/ 2008781 w 2763527"/>
                <a:gd name="connsiteY7566" fmla="*/ 3127955 h 3153687"/>
                <a:gd name="connsiteX7567" fmla="*/ 2006913 w 2763527"/>
                <a:gd name="connsiteY7567" fmla="*/ 3130307 h 3153687"/>
                <a:gd name="connsiteX7568" fmla="*/ 2004559 w 2763527"/>
                <a:gd name="connsiteY7568" fmla="*/ 3132382 h 3153687"/>
                <a:gd name="connsiteX7569" fmla="*/ 2002898 w 2763527"/>
                <a:gd name="connsiteY7569" fmla="*/ 3133281 h 3153687"/>
                <a:gd name="connsiteX7570" fmla="*/ 1998953 w 2763527"/>
                <a:gd name="connsiteY7570" fmla="*/ 3134872 h 3153687"/>
                <a:gd name="connsiteX7571" fmla="*/ 1997500 w 2763527"/>
                <a:gd name="connsiteY7571" fmla="*/ 3135979 h 3153687"/>
                <a:gd name="connsiteX7572" fmla="*/ 1996739 w 2763527"/>
                <a:gd name="connsiteY7572" fmla="*/ 3138193 h 3153687"/>
                <a:gd name="connsiteX7573" fmla="*/ 1996739 w 2763527"/>
                <a:gd name="connsiteY7573" fmla="*/ 3140545 h 3153687"/>
                <a:gd name="connsiteX7574" fmla="*/ 1996323 w 2763527"/>
                <a:gd name="connsiteY7574" fmla="*/ 3142689 h 3153687"/>
                <a:gd name="connsiteX7575" fmla="*/ 1994316 w 2763527"/>
                <a:gd name="connsiteY7575" fmla="*/ 3144142 h 3153687"/>
                <a:gd name="connsiteX7576" fmla="*/ 1995008 w 2763527"/>
                <a:gd name="connsiteY7576" fmla="*/ 3141444 h 3153687"/>
                <a:gd name="connsiteX7577" fmla="*/ 1995216 w 2763527"/>
                <a:gd name="connsiteY7577" fmla="*/ 3139230 h 3153687"/>
                <a:gd name="connsiteX7578" fmla="*/ 1994385 w 2763527"/>
                <a:gd name="connsiteY7578" fmla="*/ 3137501 h 3153687"/>
                <a:gd name="connsiteX7579" fmla="*/ 1991825 w 2763527"/>
                <a:gd name="connsiteY7579" fmla="*/ 3136256 h 3153687"/>
                <a:gd name="connsiteX7580" fmla="*/ 1988502 w 2763527"/>
                <a:gd name="connsiteY7580" fmla="*/ 3135979 h 3153687"/>
                <a:gd name="connsiteX7581" fmla="*/ 1985665 w 2763527"/>
                <a:gd name="connsiteY7581" fmla="*/ 3137017 h 3153687"/>
                <a:gd name="connsiteX7582" fmla="*/ 1984004 w 2763527"/>
                <a:gd name="connsiteY7582" fmla="*/ 3139161 h 3153687"/>
                <a:gd name="connsiteX7583" fmla="*/ 1984142 w 2763527"/>
                <a:gd name="connsiteY7583" fmla="*/ 3142343 h 3153687"/>
                <a:gd name="connsiteX7584" fmla="*/ 1987949 w 2763527"/>
                <a:gd name="connsiteY7584" fmla="*/ 3146978 h 3153687"/>
                <a:gd name="connsiteX7585" fmla="*/ 1994731 w 2763527"/>
                <a:gd name="connsiteY7585" fmla="*/ 3150782 h 3153687"/>
                <a:gd name="connsiteX7586" fmla="*/ 2002206 w 2763527"/>
                <a:gd name="connsiteY7586" fmla="*/ 3153203 h 3153687"/>
                <a:gd name="connsiteX7587" fmla="*/ 2008089 w 2763527"/>
                <a:gd name="connsiteY7587" fmla="*/ 3153688 h 3153687"/>
                <a:gd name="connsiteX7588" fmla="*/ 2011827 w 2763527"/>
                <a:gd name="connsiteY7588" fmla="*/ 3152096 h 3153687"/>
                <a:gd name="connsiteX7589" fmla="*/ 2013211 w 2763527"/>
                <a:gd name="connsiteY7589" fmla="*/ 3149330 h 3153687"/>
                <a:gd name="connsiteX7590" fmla="*/ 2013349 w 2763527"/>
                <a:gd name="connsiteY7590" fmla="*/ 3145802 h 3153687"/>
                <a:gd name="connsiteX7591" fmla="*/ 2013142 w 2763527"/>
                <a:gd name="connsiteY7591" fmla="*/ 3142067 h 3153687"/>
                <a:gd name="connsiteX7592" fmla="*/ 2013488 w 2763527"/>
                <a:gd name="connsiteY7592" fmla="*/ 3138400 h 3153687"/>
                <a:gd name="connsiteX7593" fmla="*/ 2017294 w 2763527"/>
                <a:gd name="connsiteY7593" fmla="*/ 3124704 h 3153687"/>
                <a:gd name="connsiteX7594" fmla="*/ 2018263 w 2763527"/>
                <a:gd name="connsiteY7594" fmla="*/ 3122490 h 3153687"/>
                <a:gd name="connsiteX7595" fmla="*/ 2020132 w 2763527"/>
                <a:gd name="connsiteY7595" fmla="*/ 3121038 h 3153687"/>
                <a:gd name="connsiteX7596" fmla="*/ 2037712 w 2763527"/>
                <a:gd name="connsiteY7596" fmla="*/ 3115089 h 3153687"/>
                <a:gd name="connsiteX7597" fmla="*/ 2040965 w 2763527"/>
                <a:gd name="connsiteY7597" fmla="*/ 3112944 h 3153687"/>
                <a:gd name="connsiteX7598" fmla="*/ 2043594 w 2763527"/>
                <a:gd name="connsiteY7598" fmla="*/ 3109970 h 3153687"/>
                <a:gd name="connsiteX7599" fmla="*/ 2046294 w 2763527"/>
                <a:gd name="connsiteY7599" fmla="*/ 3107411 h 3153687"/>
                <a:gd name="connsiteX7600" fmla="*/ 2049824 w 2763527"/>
                <a:gd name="connsiteY7600" fmla="*/ 3106304 h 3153687"/>
                <a:gd name="connsiteX7601" fmla="*/ 2053630 w 2763527"/>
                <a:gd name="connsiteY7601" fmla="*/ 3106788 h 3153687"/>
                <a:gd name="connsiteX7602" fmla="*/ 2065880 w 2763527"/>
                <a:gd name="connsiteY7602" fmla="*/ 3110662 h 3153687"/>
                <a:gd name="connsiteX7603" fmla="*/ 2065534 w 2763527"/>
                <a:gd name="connsiteY7603" fmla="*/ 3107480 h 3153687"/>
                <a:gd name="connsiteX7604" fmla="*/ 2062835 w 2763527"/>
                <a:gd name="connsiteY7604" fmla="*/ 3102430 h 3153687"/>
                <a:gd name="connsiteX7605" fmla="*/ 2057091 w 2763527"/>
                <a:gd name="connsiteY7605" fmla="*/ 3093714 h 3153687"/>
                <a:gd name="connsiteX7606" fmla="*/ 2054599 w 2763527"/>
                <a:gd name="connsiteY7606" fmla="*/ 3090878 h 3153687"/>
                <a:gd name="connsiteX7607" fmla="*/ 2051692 w 2763527"/>
                <a:gd name="connsiteY7607" fmla="*/ 3089356 h 3153687"/>
                <a:gd name="connsiteX7608" fmla="*/ 2044633 w 2763527"/>
                <a:gd name="connsiteY7608" fmla="*/ 3087627 h 3153687"/>
                <a:gd name="connsiteX7609" fmla="*/ 2048370 w 2763527"/>
                <a:gd name="connsiteY7609" fmla="*/ 3086659 h 3153687"/>
                <a:gd name="connsiteX7610" fmla="*/ 2051208 w 2763527"/>
                <a:gd name="connsiteY7610" fmla="*/ 3086313 h 3153687"/>
                <a:gd name="connsiteX7611" fmla="*/ 2052938 w 2763527"/>
                <a:gd name="connsiteY7611" fmla="*/ 3085068 h 3153687"/>
                <a:gd name="connsiteX7612" fmla="*/ 2053284 w 2763527"/>
                <a:gd name="connsiteY7612" fmla="*/ 3081194 h 3153687"/>
                <a:gd name="connsiteX7613" fmla="*/ 2052800 w 2763527"/>
                <a:gd name="connsiteY7613" fmla="*/ 3077528 h 3153687"/>
                <a:gd name="connsiteX7614" fmla="*/ 2051692 w 2763527"/>
                <a:gd name="connsiteY7614" fmla="*/ 3073100 h 3153687"/>
                <a:gd name="connsiteX7615" fmla="*/ 2049754 w 2763527"/>
                <a:gd name="connsiteY7615" fmla="*/ 3070195 h 3153687"/>
                <a:gd name="connsiteX7616" fmla="*/ 2046917 w 2763527"/>
                <a:gd name="connsiteY7616" fmla="*/ 3071094 h 3153687"/>
                <a:gd name="connsiteX7617" fmla="*/ 2049754 w 2763527"/>
                <a:gd name="connsiteY7617" fmla="*/ 3065906 h 3153687"/>
                <a:gd name="connsiteX7618" fmla="*/ 2050862 w 2763527"/>
                <a:gd name="connsiteY7618" fmla="*/ 3063278 h 3153687"/>
                <a:gd name="connsiteX7619" fmla="*/ 2052384 w 2763527"/>
                <a:gd name="connsiteY7619" fmla="*/ 3056914 h 3153687"/>
                <a:gd name="connsiteX7620" fmla="*/ 2053353 w 2763527"/>
                <a:gd name="connsiteY7620" fmla="*/ 3054078 h 3153687"/>
                <a:gd name="connsiteX7621" fmla="*/ 2054807 w 2763527"/>
                <a:gd name="connsiteY7621" fmla="*/ 3051518 h 3153687"/>
                <a:gd name="connsiteX7622" fmla="*/ 2056814 w 2763527"/>
                <a:gd name="connsiteY7622" fmla="*/ 3049167 h 3153687"/>
                <a:gd name="connsiteX7623" fmla="*/ 2059305 w 2763527"/>
                <a:gd name="connsiteY7623" fmla="*/ 3047506 h 3153687"/>
                <a:gd name="connsiteX7624" fmla="*/ 2062351 w 2763527"/>
                <a:gd name="connsiteY7624" fmla="*/ 3045984 h 3153687"/>
                <a:gd name="connsiteX7625" fmla="*/ 2064842 w 2763527"/>
                <a:gd name="connsiteY7625" fmla="*/ 3044324 h 3153687"/>
                <a:gd name="connsiteX7626" fmla="*/ 2065742 w 2763527"/>
                <a:gd name="connsiteY7626" fmla="*/ 3042180 h 3153687"/>
                <a:gd name="connsiteX7627" fmla="*/ 2064219 w 2763527"/>
                <a:gd name="connsiteY7627" fmla="*/ 3039413 h 3153687"/>
                <a:gd name="connsiteX7628" fmla="*/ 2061174 w 2763527"/>
                <a:gd name="connsiteY7628" fmla="*/ 3038237 h 3153687"/>
                <a:gd name="connsiteX7629" fmla="*/ 2057644 w 2763527"/>
                <a:gd name="connsiteY7629" fmla="*/ 3038099 h 3153687"/>
                <a:gd name="connsiteX7630" fmla="*/ 2054668 w 2763527"/>
                <a:gd name="connsiteY7630" fmla="*/ 3038376 h 3153687"/>
                <a:gd name="connsiteX7631" fmla="*/ 2057714 w 2763527"/>
                <a:gd name="connsiteY7631" fmla="*/ 3036715 h 3153687"/>
                <a:gd name="connsiteX7632" fmla="*/ 2059998 w 2763527"/>
                <a:gd name="connsiteY7632" fmla="*/ 3035954 h 3153687"/>
                <a:gd name="connsiteX7633" fmla="*/ 2061243 w 2763527"/>
                <a:gd name="connsiteY7633" fmla="*/ 3034501 h 3153687"/>
                <a:gd name="connsiteX7634" fmla="*/ 2061105 w 2763527"/>
                <a:gd name="connsiteY7634" fmla="*/ 3030697 h 3153687"/>
                <a:gd name="connsiteX7635" fmla="*/ 2064427 w 2763527"/>
                <a:gd name="connsiteY7635" fmla="*/ 3037061 h 3153687"/>
                <a:gd name="connsiteX7636" fmla="*/ 2066711 w 2763527"/>
                <a:gd name="connsiteY7636" fmla="*/ 3040036 h 3153687"/>
                <a:gd name="connsiteX7637" fmla="*/ 2069618 w 2763527"/>
                <a:gd name="connsiteY7637" fmla="*/ 3041557 h 3153687"/>
                <a:gd name="connsiteX7638" fmla="*/ 2072594 w 2763527"/>
                <a:gd name="connsiteY7638" fmla="*/ 3041073 h 3153687"/>
                <a:gd name="connsiteX7639" fmla="*/ 2075501 w 2763527"/>
                <a:gd name="connsiteY7639" fmla="*/ 3039067 h 3153687"/>
                <a:gd name="connsiteX7640" fmla="*/ 2077923 w 2763527"/>
                <a:gd name="connsiteY7640" fmla="*/ 3036439 h 3153687"/>
                <a:gd name="connsiteX7641" fmla="*/ 2079446 w 2763527"/>
                <a:gd name="connsiteY7641" fmla="*/ 3033810 h 3153687"/>
                <a:gd name="connsiteX7642" fmla="*/ 2081176 w 2763527"/>
                <a:gd name="connsiteY7642" fmla="*/ 3026547 h 3153687"/>
                <a:gd name="connsiteX7643" fmla="*/ 2081799 w 2763527"/>
                <a:gd name="connsiteY7643" fmla="*/ 3019629 h 3153687"/>
                <a:gd name="connsiteX7644" fmla="*/ 2082975 w 2763527"/>
                <a:gd name="connsiteY7644" fmla="*/ 3012989 h 3153687"/>
                <a:gd name="connsiteX7645" fmla="*/ 2086436 w 2763527"/>
                <a:gd name="connsiteY7645" fmla="*/ 3006348 h 3153687"/>
                <a:gd name="connsiteX7646" fmla="*/ 2091489 w 2763527"/>
                <a:gd name="connsiteY7646" fmla="*/ 3000953 h 3153687"/>
                <a:gd name="connsiteX7647" fmla="*/ 2114674 w 2763527"/>
                <a:gd name="connsiteY7647" fmla="*/ 2983590 h 3153687"/>
                <a:gd name="connsiteX7648" fmla="*/ 2117650 w 2763527"/>
                <a:gd name="connsiteY7648" fmla="*/ 2980615 h 3153687"/>
                <a:gd name="connsiteX7649" fmla="*/ 2119311 w 2763527"/>
                <a:gd name="connsiteY7649" fmla="*/ 2977987 h 3153687"/>
                <a:gd name="connsiteX7650" fmla="*/ 2119311 w 2763527"/>
                <a:gd name="connsiteY7650" fmla="*/ 2975358 h 3153687"/>
                <a:gd name="connsiteX7651" fmla="*/ 2117373 w 2763527"/>
                <a:gd name="connsiteY7651" fmla="*/ 2974805 h 3153687"/>
                <a:gd name="connsiteX7652" fmla="*/ 2114467 w 2763527"/>
                <a:gd name="connsiteY7652" fmla="*/ 2974943 h 3153687"/>
                <a:gd name="connsiteX7653" fmla="*/ 2111698 w 2763527"/>
                <a:gd name="connsiteY7653" fmla="*/ 2974252 h 3153687"/>
                <a:gd name="connsiteX7654" fmla="*/ 2116751 w 2763527"/>
                <a:gd name="connsiteY7654" fmla="*/ 2972038 h 3153687"/>
                <a:gd name="connsiteX7655" fmla="*/ 2120419 w 2763527"/>
                <a:gd name="connsiteY7655" fmla="*/ 2968026 h 3153687"/>
                <a:gd name="connsiteX7656" fmla="*/ 2122011 w 2763527"/>
                <a:gd name="connsiteY7656" fmla="*/ 2962976 h 3153687"/>
                <a:gd name="connsiteX7657" fmla="*/ 2120765 w 2763527"/>
                <a:gd name="connsiteY7657" fmla="*/ 2957512 h 3153687"/>
                <a:gd name="connsiteX7658" fmla="*/ 2116751 w 2763527"/>
                <a:gd name="connsiteY7658" fmla="*/ 2953984 h 3153687"/>
                <a:gd name="connsiteX7659" fmla="*/ 2111352 w 2763527"/>
                <a:gd name="connsiteY7659" fmla="*/ 2952946 h 3153687"/>
                <a:gd name="connsiteX7660" fmla="*/ 2105538 w 2763527"/>
                <a:gd name="connsiteY7660" fmla="*/ 2952670 h 3153687"/>
                <a:gd name="connsiteX7661" fmla="*/ 2100278 w 2763527"/>
                <a:gd name="connsiteY7661" fmla="*/ 2951217 h 3153687"/>
                <a:gd name="connsiteX7662" fmla="*/ 2096264 w 2763527"/>
                <a:gd name="connsiteY7662" fmla="*/ 2948312 h 3153687"/>
                <a:gd name="connsiteX7663" fmla="*/ 2091973 w 2763527"/>
                <a:gd name="connsiteY7663" fmla="*/ 2944299 h 3153687"/>
                <a:gd name="connsiteX7664" fmla="*/ 2088028 w 2763527"/>
                <a:gd name="connsiteY7664" fmla="*/ 2939872 h 3153687"/>
                <a:gd name="connsiteX7665" fmla="*/ 2085121 w 2763527"/>
                <a:gd name="connsiteY7665" fmla="*/ 2935722 h 3153687"/>
                <a:gd name="connsiteX7666" fmla="*/ 2083322 w 2763527"/>
                <a:gd name="connsiteY7666" fmla="*/ 2930949 h 3153687"/>
                <a:gd name="connsiteX7667" fmla="*/ 2083460 w 2763527"/>
                <a:gd name="connsiteY7667" fmla="*/ 2926591 h 3153687"/>
                <a:gd name="connsiteX7668" fmla="*/ 2084983 w 2763527"/>
                <a:gd name="connsiteY7668" fmla="*/ 2922372 h 3153687"/>
                <a:gd name="connsiteX7669" fmla="*/ 2092042 w 2763527"/>
                <a:gd name="connsiteY7669" fmla="*/ 2909298 h 3153687"/>
                <a:gd name="connsiteX7670" fmla="*/ 2095018 w 2763527"/>
                <a:gd name="connsiteY7670" fmla="*/ 2905285 h 3153687"/>
                <a:gd name="connsiteX7671" fmla="*/ 2098687 w 2763527"/>
                <a:gd name="connsiteY7671" fmla="*/ 2902380 h 3153687"/>
                <a:gd name="connsiteX7672" fmla="*/ 2104846 w 2763527"/>
                <a:gd name="connsiteY7672" fmla="*/ 2900029 h 3153687"/>
                <a:gd name="connsiteX7673" fmla="*/ 2106923 w 2763527"/>
                <a:gd name="connsiteY7673" fmla="*/ 2898852 h 3153687"/>
                <a:gd name="connsiteX7674" fmla="*/ 2109276 w 2763527"/>
                <a:gd name="connsiteY7674" fmla="*/ 2897331 h 3153687"/>
                <a:gd name="connsiteX7675" fmla="*/ 2111214 w 2763527"/>
                <a:gd name="connsiteY7675" fmla="*/ 2896293 h 3153687"/>
                <a:gd name="connsiteX7676" fmla="*/ 2113221 w 2763527"/>
                <a:gd name="connsiteY7676" fmla="*/ 2895809 h 3153687"/>
                <a:gd name="connsiteX7677" fmla="*/ 2115989 w 2763527"/>
                <a:gd name="connsiteY7677" fmla="*/ 2895671 h 3153687"/>
                <a:gd name="connsiteX7678" fmla="*/ 2121388 w 2763527"/>
                <a:gd name="connsiteY7678" fmla="*/ 2896432 h 3153687"/>
                <a:gd name="connsiteX7679" fmla="*/ 2123464 w 2763527"/>
                <a:gd name="connsiteY7679" fmla="*/ 2895947 h 3153687"/>
                <a:gd name="connsiteX7680" fmla="*/ 2124641 w 2763527"/>
                <a:gd name="connsiteY7680" fmla="*/ 2893734 h 3153687"/>
                <a:gd name="connsiteX7681" fmla="*/ 2124433 w 2763527"/>
                <a:gd name="connsiteY7681" fmla="*/ 2891935 h 3153687"/>
                <a:gd name="connsiteX7682" fmla="*/ 2123672 w 2763527"/>
                <a:gd name="connsiteY7682" fmla="*/ 2890552 h 3153687"/>
                <a:gd name="connsiteX7683" fmla="*/ 2123256 w 2763527"/>
                <a:gd name="connsiteY7683" fmla="*/ 2888961 h 3153687"/>
                <a:gd name="connsiteX7684" fmla="*/ 2124087 w 2763527"/>
                <a:gd name="connsiteY7684" fmla="*/ 2886678 h 3153687"/>
                <a:gd name="connsiteX7685" fmla="*/ 2126025 w 2763527"/>
                <a:gd name="connsiteY7685" fmla="*/ 2884395 h 3153687"/>
                <a:gd name="connsiteX7686" fmla="*/ 2128170 w 2763527"/>
                <a:gd name="connsiteY7686" fmla="*/ 2882666 h 3153687"/>
                <a:gd name="connsiteX7687" fmla="*/ 2130108 w 2763527"/>
                <a:gd name="connsiteY7687" fmla="*/ 2880660 h 3153687"/>
                <a:gd name="connsiteX7688" fmla="*/ 2131354 w 2763527"/>
                <a:gd name="connsiteY7688" fmla="*/ 2877755 h 3153687"/>
                <a:gd name="connsiteX7689" fmla="*/ 2131631 w 2763527"/>
                <a:gd name="connsiteY7689" fmla="*/ 2875749 h 3153687"/>
                <a:gd name="connsiteX7690" fmla="*/ 2131908 w 2763527"/>
                <a:gd name="connsiteY7690" fmla="*/ 2869246 h 3153687"/>
                <a:gd name="connsiteX7691" fmla="*/ 2131631 w 2763527"/>
                <a:gd name="connsiteY7691" fmla="*/ 2866756 h 3153687"/>
                <a:gd name="connsiteX7692" fmla="*/ 2131147 w 2763527"/>
                <a:gd name="connsiteY7692" fmla="*/ 2864335 h 3153687"/>
                <a:gd name="connsiteX7693" fmla="*/ 2130800 w 2763527"/>
                <a:gd name="connsiteY7693" fmla="*/ 2861914 h 3153687"/>
                <a:gd name="connsiteX7694" fmla="*/ 2131147 w 2763527"/>
                <a:gd name="connsiteY7694" fmla="*/ 2859355 h 3153687"/>
                <a:gd name="connsiteX7695" fmla="*/ 2132115 w 2763527"/>
                <a:gd name="connsiteY7695" fmla="*/ 2857348 h 3153687"/>
                <a:gd name="connsiteX7696" fmla="*/ 2133569 w 2763527"/>
                <a:gd name="connsiteY7696" fmla="*/ 2855204 h 3153687"/>
                <a:gd name="connsiteX7697" fmla="*/ 2136614 w 2763527"/>
                <a:gd name="connsiteY7697" fmla="*/ 2851469 h 3153687"/>
                <a:gd name="connsiteX7698" fmla="*/ 2140144 w 2763527"/>
                <a:gd name="connsiteY7698" fmla="*/ 2848632 h 3153687"/>
                <a:gd name="connsiteX7699" fmla="*/ 2148242 w 2763527"/>
                <a:gd name="connsiteY7699" fmla="*/ 2844690 h 3153687"/>
                <a:gd name="connsiteX7700" fmla="*/ 2151218 w 2763527"/>
                <a:gd name="connsiteY7700" fmla="*/ 2841923 h 3153687"/>
                <a:gd name="connsiteX7701" fmla="*/ 2145196 w 2763527"/>
                <a:gd name="connsiteY7701" fmla="*/ 2840263 h 3153687"/>
                <a:gd name="connsiteX7702" fmla="*/ 2139521 w 2763527"/>
                <a:gd name="connsiteY7702" fmla="*/ 2837980 h 3153687"/>
                <a:gd name="connsiteX7703" fmla="*/ 2137652 w 2763527"/>
                <a:gd name="connsiteY7703" fmla="*/ 2836804 h 3153687"/>
                <a:gd name="connsiteX7704" fmla="*/ 2137791 w 2763527"/>
                <a:gd name="connsiteY7704" fmla="*/ 2835351 h 3153687"/>
                <a:gd name="connsiteX7705" fmla="*/ 2140144 w 2763527"/>
                <a:gd name="connsiteY7705" fmla="*/ 2833276 h 3153687"/>
                <a:gd name="connsiteX7706" fmla="*/ 2142289 w 2763527"/>
                <a:gd name="connsiteY7706" fmla="*/ 2831754 h 3153687"/>
                <a:gd name="connsiteX7707" fmla="*/ 2144504 w 2763527"/>
                <a:gd name="connsiteY7707" fmla="*/ 2830578 h 3153687"/>
                <a:gd name="connsiteX7708" fmla="*/ 2146857 w 2763527"/>
                <a:gd name="connsiteY7708" fmla="*/ 2830094 h 3153687"/>
                <a:gd name="connsiteX7709" fmla="*/ 2149418 w 2763527"/>
                <a:gd name="connsiteY7709" fmla="*/ 2830717 h 3153687"/>
                <a:gd name="connsiteX7710" fmla="*/ 2151564 w 2763527"/>
                <a:gd name="connsiteY7710" fmla="*/ 2832515 h 3153687"/>
                <a:gd name="connsiteX7711" fmla="*/ 2153433 w 2763527"/>
                <a:gd name="connsiteY7711" fmla="*/ 2837219 h 3153687"/>
                <a:gd name="connsiteX7712" fmla="*/ 2155163 w 2763527"/>
                <a:gd name="connsiteY7712" fmla="*/ 2839086 h 3153687"/>
                <a:gd name="connsiteX7713" fmla="*/ 2157654 w 2763527"/>
                <a:gd name="connsiteY7713" fmla="*/ 2839640 h 3153687"/>
                <a:gd name="connsiteX7714" fmla="*/ 2160630 w 2763527"/>
                <a:gd name="connsiteY7714" fmla="*/ 2839086 h 3153687"/>
                <a:gd name="connsiteX7715" fmla="*/ 2163399 w 2763527"/>
                <a:gd name="connsiteY7715" fmla="*/ 2837773 h 3153687"/>
                <a:gd name="connsiteX7716" fmla="*/ 2165268 w 2763527"/>
                <a:gd name="connsiteY7716" fmla="*/ 2836112 h 3153687"/>
                <a:gd name="connsiteX7717" fmla="*/ 2166236 w 2763527"/>
                <a:gd name="connsiteY7717" fmla="*/ 2833830 h 3153687"/>
                <a:gd name="connsiteX7718" fmla="*/ 2166513 w 2763527"/>
                <a:gd name="connsiteY7718" fmla="*/ 2830924 h 3153687"/>
                <a:gd name="connsiteX7719" fmla="*/ 2166375 w 2763527"/>
                <a:gd name="connsiteY7719" fmla="*/ 2828019 h 3153687"/>
                <a:gd name="connsiteX7720" fmla="*/ 2165960 w 2763527"/>
                <a:gd name="connsiteY7720" fmla="*/ 2825598 h 3153687"/>
                <a:gd name="connsiteX7721" fmla="*/ 2163814 w 2763527"/>
                <a:gd name="connsiteY7721" fmla="*/ 2821655 h 3153687"/>
                <a:gd name="connsiteX7722" fmla="*/ 2160423 w 2763527"/>
                <a:gd name="connsiteY7722" fmla="*/ 2819926 h 3153687"/>
                <a:gd name="connsiteX7723" fmla="*/ 2156478 w 2763527"/>
                <a:gd name="connsiteY7723" fmla="*/ 2820410 h 3153687"/>
                <a:gd name="connsiteX7724" fmla="*/ 2152740 w 2763527"/>
                <a:gd name="connsiteY7724" fmla="*/ 2823177 h 3153687"/>
                <a:gd name="connsiteX7725" fmla="*/ 2155509 w 2763527"/>
                <a:gd name="connsiteY7725" fmla="*/ 2823177 h 3153687"/>
                <a:gd name="connsiteX7726" fmla="*/ 2156547 w 2763527"/>
                <a:gd name="connsiteY7726" fmla="*/ 2824284 h 3153687"/>
                <a:gd name="connsiteX7727" fmla="*/ 2155993 w 2763527"/>
                <a:gd name="connsiteY7727" fmla="*/ 2825805 h 3153687"/>
                <a:gd name="connsiteX7728" fmla="*/ 2154124 w 2763527"/>
                <a:gd name="connsiteY7728" fmla="*/ 2827327 h 3153687"/>
                <a:gd name="connsiteX7729" fmla="*/ 2151841 w 2763527"/>
                <a:gd name="connsiteY7729" fmla="*/ 2828019 h 3153687"/>
                <a:gd name="connsiteX7730" fmla="*/ 2149557 w 2763527"/>
                <a:gd name="connsiteY7730" fmla="*/ 2827880 h 3153687"/>
                <a:gd name="connsiteX7731" fmla="*/ 2147550 w 2763527"/>
                <a:gd name="connsiteY7731" fmla="*/ 2827258 h 3153687"/>
                <a:gd name="connsiteX7732" fmla="*/ 2146096 w 2763527"/>
                <a:gd name="connsiteY7732" fmla="*/ 2826220 h 3153687"/>
                <a:gd name="connsiteX7733" fmla="*/ 2146096 w 2763527"/>
                <a:gd name="connsiteY7733" fmla="*/ 2825667 h 3153687"/>
                <a:gd name="connsiteX7734" fmla="*/ 2147273 w 2763527"/>
                <a:gd name="connsiteY7734" fmla="*/ 2824145 h 3153687"/>
                <a:gd name="connsiteX7735" fmla="*/ 2147273 w 2763527"/>
                <a:gd name="connsiteY7735" fmla="*/ 2823592 h 3153687"/>
                <a:gd name="connsiteX7736" fmla="*/ 2146788 w 2763527"/>
                <a:gd name="connsiteY7736" fmla="*/ 2823246 h 3153687"/>
                <a:gd name="connsiteX7737" fmla="*/ 2146096 w 2763527"/>
                <a:gd name="connsiteY7737" fmla="*/ 2823246 h 3153687"/>
                <a:gd name="connsiteX7738" fmla="*/ 2145335 w 2763527"/>
                <a:gd name="connsiteY7738" fmla="*/ 2823315 h 3153687"/>
                <a:gd name="connsiteX7739" fmla="*/ 2144643 w 2763527"/>
                <a:gd name="connsiteY7739" fmla="*/ 2823107 h 3153687"/>
                <a:gd name="connsiteX7740" fmla="*/ 2142636 w 2763527"/>
                <a:gd name="connsiteY7740" fmla="*/ 2821932 h 3153687"/>
                <a:gd name="connsiteX7741" fmla="*/ 2140559 w 2763527"/>
                <a:gd name="connsiteY7741" fmla="*/ 2821101 h 3153687"/>
                <a:gd name="connsiteX7742" fmla="*/ 2138621 w 2763527"/>
                <a:gd name="connsiteY7742" fmla="*/ 2819995 h 3153687"/>
                <a:gd name="connsiteX7743" fmla="*/ 2137099 w 2763527"/>
                <a:gd name="connsiteY7743" fmla="*/ 2818266 h 3153687"/>
                <a:gd name="connsiteX7744" fmla="*/ 2136268 w 2763527"/>
                <a:gd name="connsiteY7744" fmla="*/ 2815706 h 3153687"/>
                <a:gd name="connsiteX7745" fmla="*/ 2136268 w 2763527"/>
                <a:gd name="connsiteY7745" fmla="*/ 2813078 h 3153687"/>
                <a:gd name="connsiteX7746" fmla="*/ 2136753 w 2763527"/>
                <a:gd name="connsiteY7746" fmla="*/ 2810449 h 3153687"/>
                <a:gd name="connsiteX7747" fmla="*/ 2136891 w 2763527"/>
                <a:gd name="connsiteY7747" fmla="*/ 2807682 h 3153687"/>
                <a:gd name="connsiteX7748" fmla="*/ 2136545 w 2763527"/>
                <a:gd name="connsiteY7748" fmla="*/ 2804915 h 3153687"/>
                <a:gd name="connsiteX7749" fmla="*/ 2134469 w 2763527"/>
                <a:gd name="connsiteY7749" fmla="*/ 2796960 h 3153687"/>
                <a:gd name="connsiteX7750" fmla="*/ 2134192 w 2763527"/>
                <a:gd name="connsiteY7750" fmla="*/ 2792879 h 3153687"/>
                <a:gd name="connsiteX7751" fmla="*/ 2134815 w 2763527"/>
                <a:gd name="connsiteY7751" fmla="*/ 2787898 h 3153687"/>
                <a:gd name="connsiteX7752" fmla="*/ 2136960 w 2763527"/>
                <a:gd name="connsiteY7752" fmla="*/ 2784370 h 3153687"/>
                <a:gd name="connsiteX7753" fmla="*/ 2141182 w 2763527"/>
                <a:gd name="connsiteY7753" fmla="*/ 2784647 h 3153687"/>
                <a:gd name="connsiteX7754" fmla="*/ 2140144 w 2763527"/>
                <a:gd name="connsiteY7754" fmla="*/ 2786100 h 3153687"/>
                <a:gd name="connsiteX7755" fmla="*/ 2146442 w 2763527"/>
                <a:gd name="connsiteY7755" fmla="*/ 2788106 h 3153687"/>
                <a:gd name="connsiteX7756" fmla="*/ 2158762 w 2763527"/>
                <a:gd name="connsiteY7756" fmla="*/ 2793294 h 3153687"/>
                <a:gd name="connsiteX7757" fmla="*/ 2164922 w 2763527"/>
                <a:gd name="connsiteY7757" fmla="*/ 2794885 h 3153687"/>
                <a:gd name="connsiteX7758" fmla="*/ 2171358 w 2763527"/>
                <a:gd name="connsiteY7758" fmla="*/ 2795092 h 3153687"/>
                <a:gd name="connsiteX7759" fmla="*/ 2177933 w 2763527"/>
                <a:gd name="connsiteY7759" fmla="*/ 2793986 h 3153687"/>
                <a:gd name="connsiteX7760" fmla="*/ 2184301 w 2763527"/>
                <a:gd name="connsiteY7760" fmla="*/ 2791841 h 3153687"/>
                <a:gd name="connsiteX7761" fmla="*/ 2189907 w 2763527"/>
                <a:gd name="connsiteY7761" fmla="*/ 2788728 h 3153687"/>
                <a:gd name="connsiteX7762" fmla="*/ 2193090 w 2763527"/>
                <a:gd name="connsiteY7762" fmla="*/ 2784509 h 3153687"/>
                <a:gd name="connsiteX7763" fmla="*/ 2192883 w 2763527"/>
                <a:gd name="connsiteY7763" fmla="*/ 2779597 h 3153687"/>
                <a:gd name="connsiteX7764" fmla="*/ 2191637 w 2763527"/>
                <a:gd name="connsiteY7764" fmla="*/ 2774133 h 3153687"/>
                <a:gd name="connsiteX7765" fmla="*/ 2191637 w 2763527"/>
                <a:gd name="connsiteY7765" fmla="*/ 2768322 h 3153687"/>
                <a:gd name="connsiteX7766" fmla="*/ 2193852 w 2763527"/>
                <a:gd name="connsiteY7766" fmla="*/ 2763964 h 3153687"/>
                <a:gd name="connsiteX7767" fmla="*/ 2196828 w 2763527"/>
                <a:gd name="connsiteY7767" fmla="*/ 2758984 h 3153687"/>
                <a:gd name="connsiteX7768" fmla="*/ 2198281 w 2763527"/>
                <a:gd name="connsiteY7768" fmla="*/ 2754142 h 3153687"/>
                <a:gd name="connsiteX7769" fmla="*/ 2195790 w 2763527"/>
                <a:gd name="connsiteY7769" fmla="*/ 2750060 h 3153687"/>
                <a:gd name="connsiteX7770" fmla="*/ 2198420 w 2763527"/>
                <a:gd name="connsiteY7770" fmla="*/ 2749853 h 3153687"/>
                <a:gd name="connsiteX7771" fmla="*/ 2196897 w 2763527"/>
                <a:gd name="connsiteY7771" fmla="*/ 2748469 h 3153687"/>
                <a:gd name="connsiteX7772" fmla="*/ 2193783 w 2763527"/>
                <a:gd name="connsiteY7772" fmla="*/ 2746394 h 3153687"/>
                <a:gd name="connsiteX7773" fmla="*/ 2192744 w 2763527"/>
                <a:gd name="connsiteY7773" fmla="*/ 2744872 h 3153687"/>
                <a:gd name="connsiteX7774" fmla="*/ 2192191 w 2763527"/>
                <a:gd name="connsiteY7774" fmla="*/ 2738370 h 3153687"/>
                <a:gd name="connsiteX7775" fmla="*/ 2191983 w 2763527"/>
                <a:gd name="connsiteY7775" fmla="*/ 2737402 h 3153687"/>
                <a:gd name="connsiteX7776" fmla="*/ 2194059 w 2763527"/>
                <a:gd name="connsiteY7776" fmla="*/ 2736157 h 3153687"/>
                <a:gd name="connsiteX7777" fmla="*/ 2197312 w 2763527"/>
                <a:gd name="connsiteY7777" fmla="*/ 2737056 h 3153687"/>
                <a:gd name="connsiteX7778" fmla="*/ 2201050 w 2763527"/>
                <a:gd name="connsiteY7778" fmla="*/ 2738785 h 3153687"/>
                <a:gd name="connsiteX7779" fmla="*/ 2204441 w 2763527"/>
                <a:gd name="connsiteY7779" fmla="*/ 2739961 h 3153687"/>
                <a:gd name="connsiteX7780" fmla="*/ 2213162 w 2763527"/>
                <a:gd name="connsiteY7780" fmla="*/ 2740514 h 3153687"/>
                <a:gd name="connsiteX7781" fmla="*/ 2222021 w 2763527"/>
                <a:gd name="connsiteY7781" fmla="*/ 2739961 h 3153687"/>
                <a:gd name="connsiteX7782" fmla="*/ 2246660 w 2763527"/>
                <a:gd name="connsiteY7782" fmla="*/ 2736087 h 3153687"/>
                <a:gd name="connsiteX7783" fmla="*/ 2260710 w 2763527"/>
                <a:gd name="connsiteY7783" fmla="*/ 2732629 h 3153687"/>
                <a:gd name="connsiteX7784" fmla="*/ 2279051 w 2763527"/>
                <a:gd name="connsiteY7784" fmla="*/ 2726196 h 3153687"/>
                <a:gd name="connsiteX7785" fmla="*/ 2286456 w 2763527"/>
                <a:gd name="connsiteY7785" fmla="*/ 2722114 h 3153687"/>
                <a:gd name="connsiteX7786" fmla="*/ 2289017 w 2763527"/>
                <a:gd name="connsiteY7786" fmla="*/ 2720178 h 3153687"/>
                <a:gd name="connsiteX7787" fmla="*/ 2290955 w 2763527"/>
                <a:gd name="connsiteY7787" fmla="*/ 2717756 h 3153687"/>
                <a:gd name="connsiteX7788" fmla="*/ 2292685 w 2763527"/>
                <a:gd name="connsiteY7788" fmla="*/ 2714159 h 3153687"/>
                <a:gd name="connsiteX7789" fmla="*/ 2296561 w 2763527"/>
                <a:gd name="connsiteY7789" fmla="*/ 2707795 h 3153687"/>
                <a:gd name="connsiteX7790" fmla="*/ 2306458 w 2763527"/>
                <a:gd name="connsiteY7790" fmla="*/ 2695967 h 3153687"/>
                <a:gd name="connsiteX7791" fmla="*/ 2309780 w 2763527"/>
                <a:gd name="connsiteY7791" fmla="*/ 2689188 h 3153687"/>
                <a:gd name="connsiteX7792" fmla="*/ 2310265 w 2763527"/>
                <a:gd name="connsiteY7792" fmla="*/ 2686559 h 3153687"/>
                <a:gd name="connsiteX7793" fmla="*/ 2310403 w 2763527"/>
                <a:gd name="connsiteY7793" fmla="*/ 2683031 h 3153687"/>
                <a:gd name="connsiteX7794" fmla="*/ 2310057 w 2763527"/>
                <a:gd name="connsiteY7794" fmla="*/ 2679642 h 3153687"/>
                <a:gd name="connsiteX7795" fmla="*/ 2309019 w 2763527"/>
                <a:gd name="connsiteY7795" fmla="*/ 2677290 h 3153687"/>
                <a:gd name="connsiteX7796" fmla="*/ 2307704 w 2763527"/>
                <a:gd name="connsiteY7796" fmla="*/ 2676598 h 3153687"/>
                <a:gd name="connsiteX7797" fmla="*/ 2304243 w 2763527"/>
                <a:gd name="connsiteY7797" fmla="*/ 2676183 h 3153687"/>
                <a:gd name="connsiteX7798" fmla="*/ 2302513 w 2763527"/>
                <a:gd name="connsiteY7798" fmla="*/ 2675699 h 3153687"/>
                <a:gd name="connsiteX7799" fmla="*/ 2301267 w 2763527"/>
                <a:gd name="connsiteY7799" fmla="*/ 2674938 h 3153687"/>
                <a:gd name="connsiteX7800" fmla="*/ 2299952 w 2763527"/>
                <a:gd name="connsiteY7800" fmla="*/ 2673969 h 3153687"/>
                <a:gd name="connsiteX7801" fmla="*/ 2298776 w 2763527"/>
                <a:gd name="connsiteY7801" fmla="*/ 2672794 h 3153687"/>
                <a:gd name="connsiteX7802" fmla="*/ 2297807 w 2763527"/>
                <a:gd name="connsiteY7802" fmla="*/ 2671687 h 3153687"/>
                <a:gd name="connsiteX7803" fmla="*/ 2296076 w 2763527"/>
                <a:gd name="connsiteY7803" fmla="*/ 2668366 h 3153687"/>
                <a:gd name="connsiteX7804" fmla="*/ 2295800 w 2763527"/>
                <a:gd name="connsiteY7804" fmla="*/ 2665323 h 3153687"/>
                <a:gd name="connsiteX7805" fmla="*/ 2296561 w 2763527"/>
                <a:gd name="connsiteY7805" fmla="*/ 2662348 h 3153687"/>
                <a:gd name="connsiteX7806" fmla="*/ 2297945 w 2763527"/>
                <a:gd name="connsiteY7806" fmla="*/ 2659167 h 3153687"/>
                <a:gd name="connsiteX7807" fmla="*/ 2299191 w 2763527"/>
                <a:gd name="connsiteY7807" fmla="*/ 2655362 h 3153687"/>
                <a:gd name="connsiteX7808" fmla="*/ 2298845 w 2763527"/>
                <a:gd name="connsiteY7808" fmla="*/ 2652249 h 3153687"/>
                <a:gd name="connsiteX7809" fmla="*/ 2296976 w 2763527"/>
                <a:gd name="connsiteY7809" fmla="*/ 2649413 h 3153687"/>
                <a:gd name="connsiteX7810" fmla="*/ 2293654 w 2763527"/>
                <a:gd name="connsiteY7810" fmla="*/ 2646508 h 3153687"/>
                <a:gd name="connsiteX7811" fmla="*/ 2280919 w 2763527"/>
                <a:gd name="connsiteY7811" fmla="*/ 2639798 h 3153687"/>
                <a:gd name="connsiteX7812" fmla="*/ 2274967 w 2763527"/>
                <a:gd name="connsiteY7812" fmla="*/ 2635647 h 3153687"/>
                <a:gd name="connsiteX7813" fmla="*/ 2272199 w 2763527"/>
                <a:gd name="connsiteY7813" fmla="*/ 2629906 h 3153687"/>
                <a:gd name="connsiteX7814" fmla="*/ 2272475 w 2763527"/>
                <a:gd name="connsiteY7814" fmla="*/ 2627762 h 3153687"/>
                <a:gd name="connsiteX7815" fmla="*/ 2273237 w 2763527"/>
                <a:gd name="connsiteY7815" fmla="*/ 2626101 h 3153687"/>
                <a:gd name="connsiteX7816" fmla="*/ 2273860 w 2763527"/>
                <a:gd name="connsiteY7816" fmla="*/ 2624096 h 3153687"/>
                <a:gd name="connsiteX7817" fmla="*/ 2273721 w 2763527"/>
                <a:gd name="connsiteY7817" fmla="*/ 2621259 h 3153687"/>
                <a:gd name="connsiteX7818" fmla="*/ 2272199 w 2763527"/>
                <a:gd name="connsiteY7818" fmla="*/ 2613720 h 3153687"/>
                <a:gd name="connsiteX7819" fmla="*/ 2272060 w 2763527"/>
                <a:gd name="connsiteY7819" fmla="*/ 2610330 h 3153687"/>
                <a:gd name="connsiteX7820" fmla="*/ 2273375 w 2763527"/>
                <a:gd name="connsiteY7820" fmla="*/ 2601130 h 3153687"/>
                <a:gd name="connsiteX7821" fmla="*/ 2273929 w 2763527"/>
                <a:gd name="connsiteY7821" fmla="*/ 2599885 h 3153687"/>
                <a:gd name="connsiteX7822" fmla="*/ 2274760 w 2763527"/>
                <a:gd name="connsiteY7822" fmla="*/ 2599331 h 3153687"/>
                <a:gd name="connsiteX7823" fmla="*/ 2276697 w 2763527"/>
                <a:gd name="connsiteY7823" fmla="*/ 2599331 h 3153687"/>
                <a:gd name="connsiteX7824" fmla="*/ 2277528 w 2763527"/>
                <a:gd name="connsiteY7824" fmla="*/ 2598916 h 3153687"/>
                <a:gd name="connsiteX7825" fmla="*/ 2278843 w 2763527"/>
                <a:gd name="connsiteY7825" fmla="*/ 2595873 h 3153687"/>
                <a:gd name="connsiteX7826" fmla="*/ 2278635 w 2763527"/>
                <a:gd name="connsiteY7826" fmla="*/ 2592483 h 3153687"/>
                <a:gd name="connsiteX7827" fmla="*/ 2278081 w 2763527"/>
                <a:gd name="connsiteY7827" fmla="*/ 2588955 h 3153687"/>
                <a:gd name="connsiteX7828" fmla="*/ 2278289 w 2763527"/>
                <a:gd name="connsiteY7828" fmla="*/ 2585497 h 3153687"/>
                <a:gd name="connsiteX7829" fmla="*/ 2279604 w 2763527"/>
                <a:gd name="connsiteY7829" fmla="*/ 2589301 h 3153687"/>
                <a:gd name="connsiteX7830" fmla="*/ 2280296 w 2763527"/>
                <a:gd name="connsiteY7830" fmla="*/ 2593106 h 3153687"/>
                <a:gd name="connsiteX7831" fmla="*/ 2279950 w 2763527"/>
                <a:gd name="connsiteY7831" fmla="*/ 2596772 h 3153687"/>
                <a:gd name="connsiteX7832" fmla="*/ 2278220 w 2763527"/>
                <a:gd name="connsiteY7832" fmla="*/ 2600092 h 3153687"/>
                <a:gd name="connsiteX7833" fmla="*/ 2277113 w 2763527"/>
                <a:gd name="connsiteY7833" fmla="*/ 2601199 h 3153687"/>
                <a:gd name="connsiteX7834" fmla="*/ 2276421 w 2763527"/>
                <a:gd name="connsiteY7834" fmla="*/ 2601752 h 3153687"/>
                <a:gd name="connsiteX7835" fmla="*/ 2275798 w 2763527"/>
                <a:gd name="connsiteY7835" fmla="*/ 2602375 h 3153687"/>
                <a:gd name="connsiteX7836" fmla="*/ 2275036 w 2763527"/>
                <a:gd name="connsiteY7836" fmla="*/ 2603897 h 3153687"/>
                <a:gd name="connsiteX7837" fmla="*/ 2274344 w 2763527"/>
                <a:gd name="connsiteY7837" fmla="*/ 2606041 h 3153687"/>
                <a:gd name="connsiteX7838" fmla="*/ 2273860 w 2763527"/>
                <a:gd name="connsiteY7838" fmla="*/ 2608601 h 3153687"/>
                <a:gd name="connsiteX7839" fmla="*/ 2273514 w 2763527"/>
                <a:gd name="connsiteY7839" fmla="*/ 2611229 h 3153687"/>
                <a:gd name="connsiteX7840" fmla="*/ 2273514 w 2763527"/>
                <a:gd name="connsiteY7840" fmla="*/ 2613581 h 3153687"/>
                <a:gd name="connsiteX7841" fmla="*/ 2274275 w 2763527"/>
                <a:gd name="connsiteY7841" fmla="*/ 2618008 h 3153687"/>
                <a:gd name="connsiteX7842" fmla="*/ 2276421 w 2763527"/>
                <a:gd name="connsiteY7842" fmla="*/ 2621329 h 3153687"/>
                <a:gd name="connsiteX7843" fmla="*/ 2285072 w 2763527"/>
                <a:gd name="connsiteY7843" fmla="*/ 2630321 h 3153687"/>
                <a:gd name="connsiteX7844" fmla="*/ 2287148 w 2763527"/>
                <a:gd name="connsiteY7844" fmla="*/ 2631566 h 3153687"/>
                <a:gd name="connsiteX7845" fmla="*/ 2289709 w 2763527"/>
                <a:gd name="connsiteY7845" fmla="*/ 2631774 h 3153687"/>
                <a:gd name="connsiteX7846" fmla="*/ 2293931 w 2763527"/>
                <a:gd name="connsiteY7846" fmla="*/ 2631635 h 3153687"/>
                <a:gd name="connsiteX7847" fmla="*/ 2298568 w 2763527"/>
                <a:gd name="connsiteY7847" fmla="*/ 2632258 h 3153687"/>
                <a:gd name="connsiteX7848" fmla="*/ 2302375 w 2763527"/>
                <a:gd name="connsiteY7848" fmla="*/ 2633987 h 3153687"/>
                <a:gd name="connsiteX7849" fmla="*/ 2306112 w 2763527"/>
                <a:gd name="connsiteY7849" fmla="*/ 2636132 h 3153687"/>
                <a:gd name="connsiteX7850" fmla="*/ 2316701 w 2763527"/>
                <a:gd name="connsiteY7850" fmla="*/ 2641112 h 3153687"/>
                <a:gd name="connsiteX7851" fmla="*/ 2319747 w 2763527"/>
                <a:gd name="connsiteY7851" fmla="*/ 2641942 h 3153687"/>
                <a:gd name="connsiteX7852" fmla="*/ 2323484 w 2763527"/>
                <a:gd name="connsiteY7852" fmla="*/ 2641666 h 3153687"/>
                <a:gd name="connsiteX7853" fmla="*/ 2327983 w 2763527"/>
                <a:gd name="connsiteY7853" fmla="*/ 2640628 h 3153687"/>
                <a:gd name="connsiteX7854" fmla="*/ 2331582 w 2763527"/>
                <a:gd name="connsiteY7854" fmla="*/ 2640351 h 3153687"/>
                <a:gd name="connsiteX7855" fmla="*/ 2335112 w 2763527"/>
                <a:gd name="connsiteY7855" fmla="*/ 2640766 h 3153687"/>
                <a:gd name="connsiteX7856" fmla="*/ 2339472 w 2763527"/>
                <a:gd name="connsiteY7856" fmla="*/ 2641873 h 3153687"/>
                <a:gd name="connsiteX7857" fmla="*/ 2343763 w 2763527"/>
                <a:gd name="connsiteY7857" fmla="*/ 2642565 h 3153687"/>
                <a:gd name="connsiteX7858" fmla="*/ 2347639 w 2763527"/>
                <a:gd name="connsiteY7858" fmla="*/ 2642288 h 3153687"/>
                <a:gd name="connsiteX7859" fmla="*/ 2351515 w 2763527"/>
                <a:gd name="connsiteY7859" fmla="*/ 2641112 h 3153687"/>
                <a:gd name="connsiteX7860" fmla="*/ 2363211 w 2763527"/>
                <a:gd name="connsiteY7860" fmla="*/ 2635371 h 3153687"/>
                <a:gd name="connsiteX7861" fmla="*/ 2366879 w 2763527"/>
                <a:gd name="connsiteY7861" fmla="*/ 2632950 h 3153687"/>
                <a:gd name="connsiteX7862" fmla="*/ 2370063 w 2763527"/>
                <a:gd name="connsiteY7862" fmla="*/ 2629906 h 3153687"/>
                <a:gd name="connsiteX7863" fmla="*/ 2372209 w 2763527"/>
                <a:gd name="connsiteY7863" fmla="*/ 2626309 h 3153687"/>
                <a:gd name="connsiteX7864" fmla="*/ 2376015 w 2763527"/>
                <a:gd name="connsiteY7864" fmla="*/ 2618008 h 3153687"/>
                <a:gd name="connsiteX7865" fmla="*/ 2378645 w 2763527"/>
                <a:gd name="connsiteY7865" fmla="*/ 2614826 h 3153687"/>
                <a:gd name="connsiteX7866" fmla="*/ 2387781 w 2763527"/>
                <a:gd name="connsiteY7866" fmla="*/ 2606940 h 3153687"/>
                <a:gd name="connsiteX7867" fmla="*/ 2391795 w 2763527"/>
                <a:gd name="connsiteY7867" fmla="*/ 2602583 h 3153687"/>
                <a:gd name="connsiteX7868" fmla="*/ 2395048 w 2763527"/>
                <a:gd name="connsiteY7868" fmla="*/ 2597533 h 3153687"/>
                <a:gd name="connsiteX7869" fmla="*/ 2399616 w 2763527"/>
                <a:gd name="connsiteY7869" fmla="*/ 2585704 h 3153687"/>
                <a:gd name="connsiteX7870" fmla="*/ 2400793 w 2763527"/>
                <a:gd name="connsiteY7870" fmla="*/ 2583767 h 3153687"/>
                <a:gd name="connsiteX7871" fmla="*/ 2403561 w 2763527"/>
                <a:gd name="connsiteY7871" fmla="*/ 2579824 h 3153687"/>
                <a:gd name="connsiteX7872" fmla="*/ 2404253 w 2763527"/>
                <a:gd name="connsiteY7872" fmla="*/ 2578164 h 3153687"/>
                <a:gd name="connsiteX7873" fmla="*/ 2404253 w 2763527"/>
                <a:gd name="connsiteY7873" fmla="*/ 2575812 h 3153687"/>
                <a:gd name="connsiteX7874" fmla="*/ 2403907 w 2763527"/>
                <a:gd name="connsiteY7874" fmla="*/ 2573668 h 3153687"/>
                <a:gd name="connsiteX7875" fmla="*/ 2403700 w 2763527"/>
                <a:gd name="connsiteY7875" fmla="*/ 2571385 h 3153687"/>
                <a:gd name="connsiteX7876" fmla="*/ 2404323 w 2763527"/>
                <a:gd name="connsiteY7876" fmla="*/ 2568688 h 3153687"/>
                <a:gd name="connsiteX7877" fmla="*/ 2407368 w 2763527"/>
                <a:gd name="connsiteY7877" fmla="*/ 2561839 h 3153687"/>
                <a:gd name="connsiteX7878" fmla="*/ 2408544 w 2763527"/>
                <a:gd name="connsiteY7878" fmla="*/ 2560110 h 3153687"/>
                <a:gd name="connsiteX7879" fmla="*/ 2410690 w 2763527"/>
                <a:gd name="connsiteY7879" fmla="*/ 2558588 h 3153687"/>
                <a:gd name="connsiteX7880" fmla="*/ 2415673 w 2763527"/>
                <a:gd name="connsiteY7880" fmla="*/ 2556167 h 3153687"/>
                <a:gd name="connsiteX7881" fmla="*/ 2417750 w 2763527"/>
                <a:gd name="connsiteY7881" fmla="*/ 2554299 h 3153687"/>
                <a:gd name="connsiteX7882" fmla="*/ 2418511 w 2763527"/>
                <a:gd name="connsiteY7882" fmla="*/ 2552639 h 3153687"/>
                <a:gd name="connsiteX7883" fmla="*/ 2419480 w 2763527"/>
                <a:gd name="connsiteY7883" fmla="*/ 2550011 h 3153687"/>
                <a:gd name="connsiteX7884" fmla="*/ 2420172 w 2763527"/>
                <a:gd name="connsiteY7884" fmla="*/ 2547244 h 3153687"/>
                <a:gd name="connsiteX7885" fmla="*/ 2420379 w 2763527"/>
                <a:gd name="connsiteY7885" fmla="*/ 2545238 h 3153687"/>
                <a:gd name="connsiteX7886" fmla="*/ 2421556 w 2763527"/>
                <a:gd name="connsiteY7886" fmla="*/ 2546483 h 3153687"/>
                <a:gd name="connsiteX7887" fmla="*/ 2421971 w 2763527"/>
                <a:gd name="connsiteY7887" fmla="*/ 2546967 h 3153687"/>
                <a:gd name="connsiteX7888" fmla="*/ 2421971 w 2763527"/>
                <a:gd name="connsiteY7888" fmla="*/ 2544615 h 3153687"/>
                <a:gd name="connsiteX7889" fmla="*/ 2422802 w 2763527"/>
                <a:gd name="connsiteY7889" fmla="*/ 2542609 h 3153687"/>
                <a:gd name="connsiteX7890" fmla="*/ 2423632 w 2763527"/>
                <a:gd name="connsiteY7890" fmla="*/ 2540810 h 3153687"/>
                <a:gd name="connsiteX7891" fmla="*/ 2424048 w 2763527"/>
                <a:gd name="connsiteY7891" fmla="*/ 2539081 h 3153687"/>
                <a:gd name="connsiteX7892" fmla="*/ 2423632 w 2763527"/>
                <a:gd name="connsiteY7892" fmla="*/ 2537283 h 3153687"/>
                <a:gd name="connsiteX7893" fmla="*/ 2421902 w 2763527"/>
                <a:gd name="connsiteY7893" fmla="*/ 2533340 h 3153687"/>
                <a:gd name="connsiteX7894" fmla="*/ 2421625 w 2763527"/>
                <a:gd name="connsiteY7894" fmla="*/ 2530919 h 3153687"/>
                <a:gd name="connsiteX7895" fmla="*/ 2422387 w 2763527"/>
                <a:gd name="connsiteY7895" fmla="*/ 2531749 h 3153687"/>
                <a:gd name="connsiteX7896" fmla="*/ 2423425 w 2763527"/>
                <a:gd name="connsiteY7896" fmla="*/ 2533755 h 3153687"/>
                <a:gd name="connsiteX7897" fmla="*/ 2424117 w 2763527"/>
                <a:gd name="connsiteY7897" fmla="*/ 2534862 h 3153687"/>
                <a:gd name="connsiteX7898" fmla="*/ 2424740 w 2763527"/>
                <a:gd name="connsiteY7898" fmla="*/ 2535277 h 3153687"/>
                <a:gd name="connsiteX7899" fmla="*/ 2427647 w 2763527"/>
                <a:gd name="connsiteY7899" fmla="*/ 2537905 h 3153687"/>
                <a:gd name="connsiteX7900" fmla="*/ 2427785 w 2763527"/>
                <a:gd name="connsiteY7900" fmla="*/ 2538390 h 3153687"/>
                <a:gd name="connsiteX7901" fmla="*/ 2430415 w 2763527"/>
                <a:gd name="connsiteY7901" fmla="*/ 2537905 h 3153687"/>
                <a:gd name="connsiteX7902" fmla="*/ 2433045 w 2763527"/>
                <a:gd name="connsiteY7902" fmla="*/ 2536384 h 3153687"/>
                <a:gd name="connsiteX7903" fmla="*/ 2435398 w 2763527"/>
                <a:gd name="connsiteY7903" fmla="*/ 2535622 h 3153687"/>
                <a:gd name="connsiteX7904" fmla="*/ 2437129 w 2763527"/>
                <a:gd name="connsiteY7904" fmla="*/ 2537214 h 3153687"/>
                <a:gd name="connsiteX7905" fmla="*/ 2437129 w 2763527"/>
                <a:gd name="connsiteY7905" fmla="*/ 2538459 h 3153687"/>
                <a:gd name="connsiteX7906" fmla="*/ 2436575 w 2763527"/>
                <a:gd name="connsiteY7906" fmla="*/ 2539289 h 3153687"/>
                <a:gd name="connsiteX7907" fmla="*/ 2435329 w 2763527"/>
                <a:gd name="connsiteY7907" fmla="*/ 2540119 h 3153687"/>
                <a:gd name="connsiteX7908" fmla="*/ 2434775 w 2763527"/>
                <a:gd name="connsiteY7908" fmla="*/ 2539635 h 3153687"/>
                <a:gd name="connsiteX7909" fmla="*/ 2434291 w 2763527"/>
                <a:gd name="connsiteY7909" fmla="*/ 2539358 h 3153687"/>
                <a:gd name="connsiteX7910" fmla="*/ 2433945 w 2763527"/>
                <a:gd name="connsiteY7910" fmla="*/ 2539496 h 3153687"/>
                <a:gd name="connsiteX7911" fmla="*/ 2433806 w 2763527"/>
                <a:gd name="connsiteY7911" fmla="*/ 2540050 h 3153687"/>
                <a:gd name="connsiteX7912" fmla="*/ 2433806 w 2763527"/>
                <a:gd name="connsiteY7912" fmla="*/ 2541226 h 3153687"/>
                <a:gd name="connsiteX7913" fmla="*/ 2433460 w 2763527"/>
                <a:gd name="connsiteY7913" fmla="*/ 2543716 h 3153687"/>
                <a:gd name="connsiteX7914" fmla="*/ 2433460 w 2763527"/>
                <a:gd name="connsiteY7914" fmla="*/ 2545099 h 3153687"/>
                <a:gd name="connsiteX7915" fmla="*/ 2433460 w 2763527"/>
                <a:gd name="connsiteY7915" fmla="*/ 2546483 h 3153687"/>
                <a:gd name="connsiteX7916" fmla="*/ 2432491 w 2763527"/>
                <a:gd name="connsiteY7916" fmla="*/ 2548351 h 3153687"/>
                <a:gd name="connsiteX7917" fmla="*/ 2428546 w 2763527"/>
                <a:gd name="connsiteY7917" fmla="*/ 2552086 h 3153687"/>
                <a:gd name="connsiteX7918" fmla="*/ 2427439 w 2763527"/>
                <a:gd name="connsiteY7918" fmla="*/ 2554576 h 3153687"/>
                <a:gd name="connsiteX7919" fmla="*/ 2426955 w 2763527"/>
                <a:gd name="connsiteY7919" fmla="*/ 2554714 h 3153687"/>
                <a:gd name="connsiteX7920" fmla="*/ 2426262 w 2763527"/>
                <a:gd name="connsiteY7920" fmla="*/ 2554507 h 3153687"/>
                <a:gd name="connsiteX7921" fmla="*/ 2425570 w 2763527"/>
                <a:gd name="connsiteY7921" fmla="*/ 2554369 h 3153687"/>
                <a:gd name="connsiteX7922" fmla="*/ 2424947 w 2763527"/>
                <a:gd name="connsiteY7922" fmla="*/ 2554784 h 3153687"/>
                <a:gd name="connsiteX7923" fmla="*/ 2424671 w 2763527"/>
                <a:gd name="connsiteY7923" fmla="*/ 2555268 h 3153687"/>
                <a:gd name="connsiteX7924" fmla="*/ 2424532 w 2763527"/>
                <a:gd name="connsiteY7924" fmla="*/ 2556375 h 3153687"/>
                <a:gd name="connsiteX7925" fmla="*/ 2423840 w 2763527"/>
                <a:gd name="connsiteY7925" fmla="*/ 2558104 h 3153687"/>
                <a:gd name="connsiteX7926" fmla="*/ 2423356 w 2763527"/>
                <a:gd name="connsiteY7926" fmla="*/ 2560940 h 3153687"/>
                <a:gd name="connsiteX7927" fmla="*/ 2422525 w 2763527"/>
                <a:gd name="connsiteY7927" fmla="*/ 2562393 h 3153687"/>
                <a:gd name="connsiteX7928" fmla="*/ 2421487 w 2763527"/>
                <a:gd name="connsiteY7928" fmla="*/ 2563223 h 3153687"/>
                <a:gd name="connsiteX7929" fmla="*/ 2419134 w 2763527"/>
                <a:gd name="connsiteY7929" fmla="*/ 2564537 h 3153687"/>
                <a:gd name="connsiteX7930" fmla="*/ 2417957 w 2763527"/>
                <a:gd name="connsiteY7930" fmla="*/ 2565229 h 3153687"/>
                <a:gd name="connsiteX7931" fmla="*/ 2413804 w 2763527"/>
                <a:gd name="connsiteY7931" fmla="*/ 2569033 h 3153687"/>
                <a:gd name="connsiteX7932" fmla="*/ 2411590 w 2763527"/>
                <a:gd name="connsiteY7932" fmla="*/ 2570693 h 3153687"/>
                <a:gd name="connsiteX7933" fmla="*/ 2409098 w 2763527"/>
                <a:gd name="connsiteY7933" fmla="*/ 2571800 h 3153687"/>
                <a:gd name="connsiteX7934" fmla="*/ 2407576 w 2763527"/>
                <a:gd name="connsiteY7934" fmla="*/ 2571800 h 3153687"/>
                <a:gd name="connsiteX7935" fmla="*/ 2406814 w 2763527"/>
                <a:gd name="connsiteY7935" fmla="*/ 2571178 h 3153687"/>
                <a:gd name="connsiteX7936" fmla="*/ 2406399 w 2763527"/>
                <a:gd name="connsiteY7936" fmla="*/ 2571178 h 3153687"/>
                <a:gd name="connsiteX7937" fmla="*/ 2405707 w 2763527"/>
                <a:gd name="connsiteY7937" fmla="*/ 2572838 h 3153687"/>
                <a:gd name="connsiteX7938" fmla="*/ 2405499 w 2763527"/>
                <a:gd name="connsiteY7938" fmla="*/ 2573876 h 3153687"/>
                <a:gd name="connsiteX7939" fmla="*/ 2405638 w 2763527"/>
                <a:gd name="connsiteY7939" fmla="*/ 2575121 h 3153687"/>
                <a:gd name="connsiteX7940" fmla="*/ 2406122 w 2763527"/>
                <a:gd name="connsiteY7940" fmla="*/ 2577334 h 3153687"/>
                <a:gd name="connsiteX7941" fmla="*/ 2414635 w 2763527"/>
                <a:gd name="connsiteY7941" fmla="*/ 2570348 h 3153687"/>
                <a:gd name="connsiteX7942" fmla="*/ 2425639 w 2763527"/>
                <a:gd name="connsiteY7942" fmla="*/ 2562739 h 3153687"/>
                <a:gd name="connsiteX7943" fmla="*/ 2432491 w 2763527"/>
                <a:gd name="connsiteY7943" fmla="*/ 2554438 h 3153687"/>
                <a:gd name="connsiteX7944" fmla="*/ 2437613 w 2763527"/>
                <a:gd name="connsiteY7944" fmla="*/ 2546690 h 3153687"/>
                <a:gd name="connsiteX7945" fmla="*/ 2452147 w 2763527"/>
                <a:gd name="connsiteY7945" fmla="*/ 2518329 h 3153687"/>
                <a:gd name="connsiteX7946" fmla="*/ 2457546 w 2763527"/>
                <a:gd name="connsiteY7946" fmla="*/ 2510928 h 3153687"/>
                <a:gd name="connsiteX7947" fmla="*/ 2460660 w 2763527"/>
                <a:gd name="connsiteY7947" fmla="*/ 2507469 h 3153687"/>
                <a:gd name="connsiteX7948" fmla="*/ 2470834 w 2763527"/>
                <a:gd name="connsiteY7948" fmla="*/ 2499306 h 3153687"/>
                <a:gd name="connsiteX7949" fmla="*/ 2473395 w 2763527"/>
                <a:gd name="connsiteY7949" fmla="*/ 2496470 h 3153687"/>
                <a:gd name="connsiteX7950" fmla="*/ 2475333 w 2763527"/>
                <a:gd name="connsiteY7950" fmla="*/ 2492804 h 3153687"/>
                <a:gd name="connsiteX7951" fmla="*/ 2476579 w 2763527"/>
                <a:gd name="connsiteY7951" fmla="*/ 2488654 h 3153687"/>
                <a:gd name="connsiteX7952" fmla="*/ 2477271 w 2763527"/>
                <a:gd name="connsiteY7952" fmla="*/ 2484296 h 3153687"/>
                <a:gd name="connsiteX7953" fmla="*/ 2477963 w 2763527"/>
                <a:gd name="connsiteY7953" fmla="*/ 2463198 h 3153687"/>
                <a:gd name="connsiteX7954" fmla="*/ 2475956 w 2763527"/>
                <a:gd name="connsiteY7954" fmla="*/ 2450401 h 3153687"/>
                <a:gd name="connsiteX7955" fmla="*/ 2475610 w 2763527"/>
                <a:gd name="connsiteY7955" fmla="*/ 2445420 h 3153687"/>
                <a:gd name="connsiteX7956" fmla="*/ 2475195 w 2763527"/>
                <a:gd name="connsiteY7956" fmla="*/ 2444037 h 3153687"/>
                <a:gd name="connsiteX7957" fmla="*/ 2475195 w 2763527"/>
                <a:gd name="connsiteY7957" fmla="*/ 2443207 h 3153687"/>
                <a:gd name="connsiteX7958" fmla="*/ 2475472 w 2763527"/>
                <a:gd name="connsiteY7958" fmla="*/ 2443138 h 3153687"/>
                <a:gd name="connsiteX7959" fmla="*/ 2476094 w 2763527"/>
                <a:gd name="connsiteY7959" fmla="*/ 2442861 h 3153687"/>
                <a:gd name="connsiteX7960" fmla="*/ 2476787 w 2763527"/>
                <a:gd name="connsiteY7960" fmla="*/ 2442446 h 3153687"/>
                <a:gd name="connsiteX7961" fmla="*/ 2477202 w 2763527"/>
                <a:gd name="connsiteY7961" fmla="*/ 2442100 h 3153687"/>
                <a:gd name="connsiteX7962" fmla="*/ 2477755 w 2763527"/>
                <a:gd name="connsiteY7962" fmla="*/ 2440025 h 3153687"/>
                <a:gd name="connsiteX7963" fmla="*/ 2478032 w 2763527"/>
                <a:gd name="connsiteY7963" fmla="*/ 2437742 h 3153687"/>
                <a:gd name="connsiteX7964" fmla="*/ 2477617 w 2763527"/>
                <a:gd name="connsiteY7964" fmla="*/ 2435874 h 3153687"/>
                <a:gd name="connsiteX7965" fmla="*/ 2475956 w 2763527"/>
                <a:gd name="connsiteY7965" fmla="*/ 2435044 h 3153687"/>
                <a:gd name="connsiteX7966" fmla="*/ 2477617 w 2763527"/>
                <a:gd name="connsiteY7966" fmla="*/ 2434076 h 3153687"/>
                <a:gd name="connsiteX7967" fmla="*/ 2479693 w 2763527"/>
                <a:gd name="connsiteY7967" fmla="*/ 2432416 h 3153687"/>
                <a:gd name="connsiteX7968" fmla="*/ 2481285 w 2763527"/>
                <a:gd name="connsiteY7968" fmla="*/ 2430341 h 3153687"/>
                <a:gd name="connsiteX7969" fmla="*/ 2481631 w 2763527"/>
                <a:gd name="connsiteY7969" fmla="*/ 2428404 h 3153687"/>
                <a:gd name="connsiteX7970" fmla="*/ 2480109 w 2763527"/>
                <a:gd name="connsiteY7970" fmla="*/ 2426882 h 3153687"/>
                <a:gd name="connsiteX7971" fmla="*/ 2477894 w 2763527"/>
                <a:gd name="connsiteY7971" fmla="*/ 2426467 h 3153687"/>
                <a:gd name="connsiteX7972" fmla="*/ 2475887 w 2763527"/>
                <a:gd name="connsiteY7972" fmla="*/ 2425775 h 3153687"/>
                <a:gd name="connsiteX7973" fmla="*/ 2474987 w 2763527"/>
                <a:gd name="connsiteY7973" fmla="*/ 2423423 h 3153687"/>
                <a:gd name="connsiteX7974" fmla="*/ 2476787 w 2763527"/>
                <a:gd name="connsiteY7974" fmla="*/ 2424876 h 3153687"/>
                <a:gd name="connsiteX7975" fmla="*/ 2478309 w 2763527"/>
                <a:gd name="connsiteY7975" fmla="*/ 2425014 h 3153687"/>
                <a:gd name="connsiteX7976" fmla="*/ 2479763 w 2763527"/>
                <a:gd name="connsiteY7976" fmla="*/ 2424392 h 3153687"/>
                <a:gd name="connsiteX7977" fmla="*/ 2481078 w 2763527"/>
                <a:gd name="connsiteY7977" fmla="*/ 2423631 h 3153687"/>
                <a:gd name="connsiteX7978" fmla="*/ 2481078 w 2763527"/>
                <a:gd name="connsiteY7978" fmla="*/ 2423354 h 3153687"/>
                <a:gd name="connsiteX7979" fmla="*/ 2481147 w 2763527"/>
                <a:gd name="connsiteY7979" fmla="*/ 2422663 h 3153687"/>
                <a:gd name="connsiteX7980" fmla="*/ 2481493 w 2763527"/>
                <a:gd name="connsiteY7980" fmla="*/ 2421901 h 3153687"/>
                <a:gd name="connsiteX7981" fmla="*/ 2482116 w 2763527"/>
                <a:gd name="connsiteY7981" fmla="*/ 2421279 h 3153687"/>
                <a:gd name="connsiteX7982" fmla="*/ 2482808 w 2763527"/>
                <a:gd name="connsiteY7982" fmla="*/ 2421279 h 3153687"/>
                <a:gd name="connsiteX7983" fmla="*/ 2486268 w 2763527"/>
                <a:gd name="connsiteY7983" fmla="*/ 2422040 h 3153687"/>
                <a:gd name="connsiteX7984" fmla="*/ 2485092 w 2763527"/>
                <a:gd name="connsiteY7984" fmla="*/ 2424184 h 3153687"/>
                <a:gd name="connsiteX7985" fmla="*/ 2487030 w 2763527"/>
                <a:gd name="connsiteY7985" fmla="*/ 2423354 h 3153687"/>
                <a:gd name="connsiteX7986" fmla="*/ 2489314 w 2763527"/>
                <a:gd name="connsiteY7986" fmla="*/ 2421279 h 3153687"/>
                <a:gd name="connsiteX7987" fmla="*/ 2491252 w 2763527"/>
                <a:gd name="connsiteY7987" fmla="*/ 2418720 h 3153687"/>
                <a:gd name="connsiteX7988" fmla="*/ 2492082 w 2763527"/>
                <a:gd name="connsiteY7988" fmla="*/ 2416575 h 3153687"/>
                <a:gd name="connsiteX7989" fmla="*/ 2491598 w 2763527"/>
                <a:gd name="connsiteY7989" fmla="*/ 2416367 h 3153687"/>
                <a:gd name="connsiteX7990" fmla="*/ 2490421 w 2763527"/>
                <a:gd name="connsiteY7990" fmla="*/ 2415814 h 3153687"/>
                <a:gd name="connsiteX7991" fmla="*/ 2494920 w 2763527"/>
                <a:gd name="connsiteY7991" fmla="*/ 2413601 h 3153687"/>
                <a:gd name="connsiteX7992" fmla="*/ 2499695 w 2763527"/>
                <a:gd name="connsiteY7992" fmla="*/ 2410349 h 3153687"/>
                <a:gd name="connsiteX7993" fmla="*/ 2517621 w 2763527"/>
                <a:gd name="connsiteY7993" fmla="*/ 2396100 h 3153687"/>
                <a:gd name="connsiteX7994" fmla="*/ 2530425 w 2763527"/>
                <a:gd name="connsiteY7994" fmla="*/ 2388629 h 3153687"/>
                <a:gd name="connsiteX7995" fmla="*/ 2532709 w 2763527"/>
                <a:gd name="connsiteY7995" fmla="*/ 2387592 h 3153687"/>
                <a:gd name="connsiteX7996" fmla="*/ 2535062 w 2763527"/>
                <a:gd name="connsiteY7996" fmla="*/ 2387038 h 3153687"/>
                <a:gd name="connsiteX7997" fmla="*/ 2537761 w 2763527"/>
                <a:gd name="connsiteY7997" fmla="*/ 2386831 h 3153687"/>
                <a:gd name="connsiteX7998" fmla="*/ 2538869 w 2763527"/>
                <a:gd name="connsiteY7998" fmla="*/ 2387038 h 3153687"/>
                <a:gd name="connsiteX7999" fmla="*/ 2541291 w 2763527"/>
                <a:gd name="connsiteY7999" fmla="*/ 2387730 h 3153687"/>
                <a:gd name="connsiteX8000" fmla="*/ 2542260 w 2763527"/>
                <a:gd name="connsiteY8000" fmla="*/ 2387730 h 3153687"/>
                <a:gd name="connsiteX8001" fmla="*/ 2543021 w 2763527"/>
                <a:gd name="connsiteY8001" fmla="*/ 2387107 h 3153687"/>
                <a:gd name="connsiteX8002" fmla="*/ 2543229 w 2763527"/>
                <a:gd name="connsiteY8002" fmla="*/ 2386416 h 3153687"/>
                <a:gd name="connsiteX8003" fmla="*/ 2543368 w 2763527"/>
                <a:gd name="connsiteY8003" fmla="*/ 2385654 h 3153687"/>
                <a:gd name="connsiteX8004" fmla="*/ 2543783 w 2763527"/>
                <a:gd name="connsiteY8004" fmla="*/ 2385032 h 3153687"/>
                <a:gd name="connsiteX8005" fmla="*/ 2550773 w 2763527"/>
                <a:gd name="connsiteY8005" fmla="*/ 2379913 h 3153687"/>
                <a:gd name="connsiteX8006" fmla="*/ 2553126 w 2763527"/>
                <a:gd name="connsiteY8006" fmla="*/ 2378530 h 3153687"/>
                <a:gd name="connsiteX8007" fmla="*/ 2555272 w 2763527"/>
                <a:gd name="connsiteY8007" fmla="*/ 2377907 h 3153687"/>
                <a:gd name="connsiteX8008" fmla="*/ 2557486 w 2763527"/>
                <a:gd name="connsiteY8008" fmla="*/ 2377492 h 3153687"/>
                <a:gd name="connsiteX8009" fmla="*/ 2559632 w 2763527"/>
                <a:gd name="connsiteY8009" fmla="*/ 2377008 h 3153687"/>
                <a:gd name="connsiteX8010" fmla="*/ 2561501 w 2763527"/>
                <a:gd name="connsiteY8010" fmla="*/ 2375763 h 3153687"/>
                <a:gd name="connsiteX8011" fmla="*/ 2559078 w 2763527"/>
                <a:gd name="connsiteY8011" fmla="*/ 2373618 h 3153687"/>
                <a:gd name="connsiteX8012" fmla="*/ 2560186 w 2763527"/>
                <a:gd name="connsiteY8012" fmla="*/ 2371751 h 3153687"/>
                <a:gd name="connsiteX8013" fmla="*/ 2563093 w 2763527"/>
                <a:gd name="connsiteY8013" fmla="*/ 2370367 h 3153687"/>
                <a:gd name="connsiteX8014" fmla="*/ 2573474 w 2763527"/>
                <a:gd name="connsiteY8014" fmla="*/ 2368015 h 3153687"/>
                <a:gd name="connsiteX8015" fmla="*/ 2577212 w 2763527"/>
                <a:gd name="connsiteY8015" fmla="*/ 2368015 h 3153687"/>
                <a:gd name="connsiteX8016" fmla="*/ 2580119 w 2763527"/>
                <a:gd name="connsiteY8016" fmla="*/ 2369745 h 3153687"/>
                <a:gd name="connsiteX8017" fmla="*/ 2578596 w 2763527"/>
                <a:gd name="connsiteY8017" fmla="*/ 2370229 h 3153687"/>
                <a:gd name="connsiteX8018" fmla="*/ 2573890 w 2763527"/>
                <a:gd name="connsiteY8018" fmla="*/ 2370782 h 3153687"/>
                <a:gd name="connsiteX8019" fmla="*/ 2576519 w 2763527"/>
                <a:gd name="connsiteY8019" fmla="*/ 2371543 h 3153687"/>
                <a:gd name="connsiteX8020" fmla="*/ 2580257 w 2763527"/>
                <a:gd name="connsiteY8020" fmla="*/ 2371267 h 3153687"/>
                <a:gd name="connsiteX8021" fmla="*/ 2583994 w 2763527"/>
                <a:gd name="connsiteY8021" fmla="*/ 2370436 h 3153687"/>
                <a:gd name="connsiteX8022" fmla="*/ 2586832 w 2763527"/>
                <a:gd name="connsiteY8022" fmla="*/ 2369399 h 3153687"/>
                <a:gd name="connsiteX8023" fmla="*/ 2589185 w 2763527"/>
                <a:gd name="connsiteY8023" fmla="*/ 2368015 h 3153687"/>
                <a:gd name="connsiteX8024" fmla="*/ 2589185 w 2763527"/>
                <a:gd name="connsiteY8024" fmla="*/ 2367047 h 3153687"/>
                <a:gd name="connsiteX8025" fmla="*/ 2588701 w 2763527"/>
                <a:gd name="connsiteY8025" fmla="*/ 2365871 h 3153687"/>
                <a:gd name="connsiteX8026" fmla="*/ 2589324 w 2763527"/>
                <a:gd name="connsiteY8026" fmla="*/ 2363796 h 3153687"/>
                <a:gd name="connsiteX8027" fmla="*/ 2590846 w 2763527"/>
                <a:gd name="connsiteY8027" fmla="*/ 2362966 h 3153687"/>
                <a:gd name="connsiteX8028" fmla="*/ 2592092 w 2763527"/>
                <a:gd name="connsiteY8028" fmla="*/ 2364487 h 3153687"/>
                <a:gd name="connsiteX8029" fmla="*/ 2593130 w 2763527"/>
                <a:gd name="connsiteY8029" fmla="*/ 2366839 h 3153687"/>
                <a:gd name="connsiteX8030" fmla="*/ 2593961 w 2763527"/>
                <a:gd name="connsiteY8030" fmla="*/ 2368361 h 3153687"/>
                <a:gd name="connsiteX8031" fmla="*/ 2596798 w 2763527"/>
                <a:gd name="connsiteY8031" fmla="*/ 2369122 h 3153687"/>
                <a:gd name="connsiteX8032" fmla="*/ 2600467 w 2763527"/>
                <a:gd name="connsiteY8032" fmla="*/ 2368984 h 3153687"/>
                <a:gd name="connsiteX8033" fmla="*/ 2607457 w 2763527"/>
                <a:gd name="connsiteY8033" fmla="*/ 2368154 h 3153687"/>
                <a:gd name="connsiteX8034" fmla="*/ 2612648 w 2763527"/>
                <a:gd name="connsiteY8034" fmla="*/ 2368500 h 3153687"/>
                <a:gd name="connsiteX8035" fmla="*/ 2613894 w 2763527"/>
                <a:gd name="connsiteY8035" fmla="*/ 2368223 h 3153687"/>
                <a:gd name="connsiteX8036" fmla="*/ 2615139 w 2763527"/>
                <a:gd name="connsiteY8036" fmla="*/ 2366909 h 3153687"/>
                <a:gd name="connsiteX8037" fmla="*/ 2615347 w 2763527"/>
                <a:gd name="connsiteY8037" fmla="*/ 2365525 h 3153687"/>
                <a:gd name="connsiteX8038" fmla="*/ 2615070 w 2763527"/>
                <a:gd name="connsiteY8038" fmla="*/ 2364142 h 3153687"/>
                <a:gd name="connsiteX8039" fmla="*/ 2615070 w 2763527"/>
                <a:gd name="connsiteY8039" fmla="*/ 2362966 h 3153687"/>
                <a:gd name="connsiteX8040" fmla="*/ 2616108 w 2763527"/>
                <a:gd name="connsiteY8040" fmla="*/ 2359922 h 3153687"/>
                <a:gd name="connsiteX8041" fmla="*/ 2617700 w 2763527"/>
                <a:gd name="connsiteY8041" fmla="*/ 2357155 h 3153687"/>
                <a:gd name="connsiteX8042" fmla="*/ 2619915 w 2763527"/>
                <a:gd name="connsiteY8042" fmla="*/ 2354803 h 3153687"/>
                <a:gd name="connsiteX8043" fmla="*/ 2622822 w 2763527"/>
                <a:gd name="connsiteY8043" fmla="*/ 2352797 h 3153687"/>
                <a:gd name="connsiteX8044" fmla="*/ 2626006 w 2763527"/>
                <a:gd name="connsiteY8044" fmla="*/ 2351483 h 3153687"/>
                <a:gd name="connsiteX8045" fmla="*/ 2629812 w 2763527"/>
                <a:gd name="connsiteY8045" fmla="*/ 2350376 h 3153687"/>
                <a:gd name="connsiteX8046" fmla="*/ 2633342 w 2763527"/>
                <a:gd name="connsiteY8046" fmla="*/ 2348854 h 3153687"/>
                <a:gd name="connsiteX8047" fmla="*/ 2635626 w 2763527"/>
                <a:gd name="connsiteY8047" fmla="*/ 2346502 h 3153687"/>
                <a:gd name="connsiteX8048" fmla="*/ 2636110 w 2763527"/>
                <a:gd name="connsiteY8048" fmla="*/ 2343597 h 3153687"/>
                <a:gd name="connsiteX8049" fmla="*/ 2635211 w 2763527"/>
                <a:gd name="connsiteY8049" fmla="*/ 2336887 h 3153687"/>
                <a:gd name="connsiteX8050" fmla="*/ 2635211 w 2763527"/>
                <a:gd name="connsiteY8050" fmla="*/ 2333844 h 3153687"/>
                <a:gd name="connsiteX8051" fmla="*/ 2637702 w 2763527"/>
                <a:gd name="connsiteY8051" fmla="*/ 2327272 h 3153687"/>
                <a:gd name="connsiteX8052" fmla="*/ 2641578 w 2763527"/>
                <a:gd name="connsiteY8052" fmla="*/ 2321877 h 3153687"/>
                <a:gd name="connsiteX8053" fmla="*/ 2645938 w 2763527"/>
                <a:gd name="connsiteY8053" fmla="*/ 2316827 h 3153687"/>
                <a:gd name="connsiteX8054" fmla="*/ 2649745 w 2763527"/>
                <a:gd name="connsiteY8054" fmla="*/ 2311155 h 3153687"/>
                <a:gd name="connsiteX8055" fmla="*/ 2653482 w 2763527"/>
                <a:gd name="connsiteY8055" fmla="*/ 2301540 h 3153687"/>
                <a:gd name="connsiteX8056" fmla="*/ 2655213 w 2763527"/>
                <a:gd name="connsiteY8056" fmla="*/ 2298565 h 3153687"/>
                <a:gd name="connsiteX8057" fmla="*/ 2659781 w 2763527"/>
                <a:gd name="connsiteY8057" fmla="*/ 2293515 h 3153687"/>
                <a:gd name="connsiteX8058" fmla="*/ 2661442 w 2763527"/>
                <a:gd name="connsiteY8058" fmla="*/ 2290818 h 3153687"/>
                <a:gd name="connsiteX8059" fmla="*/ 2662341 w 2763527"/>
                <a:gd name="connsiteY8059" fmla="*/ 2287082 h 3153687"/>
                <a:gd name="connsiteX8060" fmla="*/ 2662064 w 2763527"/>
                <a:gd name="connsiteY8060" fmla="*/ 2272348 h 3153687"/>
                <a:gd name="connsiteX8061" fmla="*/ 2663033 w 2763527"/>
                <a:gd name="connsiteY8061" fmla="*/ 2265224 h 3153687"/>
                <a:gd name="connsiteX8062" fmla="*/ 2666771 w 2763527"/>
                <a:gd name="connsiteY8062" fmla="*/ 2258583 h 3153687"/>
                <a:gd name="connsiteX8063" fmla="*/ 2669055 w 2763527"/>
                <a:gd name="connsiteY8063" fmla="*/ 2256508 h 3153687"/>
                <a:gd name="connsiteX8064" fmla="*/ 2671062 w 2763527"/>
                <a:gd name="connsiteY8064" fmla="*/ 2254917 h 3153687"/>
                <a:gd name="connsiteX8065" fmla="*/ 2672584 w 2763527"/>
                <a:gd name="connsiteY8065" fmla="*/ 2253049 h 3153687"/>
                <a:gd name="connsiteX8066" fmla="*/ 2673346 w 2763527"/>
                <a:gd name="connsiteY8066" fmla="*/ 2250282 h 3153687"/>
                <a:gd name="connsiteX8067" fmla="*/ 2673346 w 2763527"/>
                <a:gd name="connsiteY8067" fmla="*/ 2239975 h 3153687"/>
                <a:gd name="connsiteX8068" fmla="*/ 2673761 w 2763527"/>
                <a:gd name="connsiteY8068" fmla="*/ 2236447 h 3153687"/>
                <a:gd name="connsiteX8069" fmla="*/ 2677291 w 2763527"/>
                <a:gd name="connsiteY8069" fmla="*/ 2220607 h 3153687"/>
                <a:gd name="connsiteX8070" fmla="*/ 2678398 w 2763527"/>
                <a:gd name="connsiteY8070" fmla="*/ 2212790 h 3153687"/>
                <a:gd name="connsiteX8071" fmla="*/ 2675907 w 2763527"/>
                <a:gd name="connsiteY8071" fmla="*/ 2187680 h 3153687"/>
                <a:gd name="connsiteX8072" fmla="*/ 2676322 w 2763527"/>
                <a:gd name="connsiteY8072" fmla="*/ 2183876 h 3153687"/>
                <a:gd name="connsiteX8073" fmla="*/ 2677983 w 2763527"/>
                <a:gd name="connsiteY8073" fmla="*/ 2175713 h 3153687"/>
                <a:gd name="connsiteX8074" fmla="*/ 2677568 w 2763527"/>
                <a:gd name="connsiteY8074" fmla="*/ 2172324 h 3153687"/>
                <a:gd name="connsiteX8075" fmla="*/ 2676668 w 2763527"/>
                <a:gd name="connsiteY8075" fmla="*/ 2174399 h 3153687"/>
                <a:gd name="connsiteX8076" fmla="*/ 2676322 w 2763527"/>
                <a:gd name="connsiteY8076" fmla="*/ 2171286 h 3153687"/>
                <a:gd name="connsiteX8077" fmla="*/ 2676668 w 2763527"/>
                <a:gd name="connsiteY8077" fmla="*/ 2167412 h 3153687"/>
                <a:gd name="connsiteX8078" fmla="*/ 2676668 w 2763527"/>
                <a:gd name="connsiteY8078" fmla="*/ 2164230 h 3153687"/>
                <a:gd name="connsiteX8079" fmla="*/ 2675007 w 2763527"/>
                <a:gd name="connsiteY8079" fmla="*/ 2163400 h 3153687"/>
                <a:gd name="connsiteX8080" fmla="*/ 2676737 w 2763527"/>
                <a:gd name="connsiteY8080" fmla="*/ 2159388 h 3153687"/>
                <a:gd name="connsiteX8081" fmla="*/ 2679575 w 2763527"/>
                <a:gd name="connsiteY8081" fmla="*/ 2154408 h 3153687"/>
                <a:gd name="connsiteX8082" fmla="*/ 2681305 w 2763527"/>
                <a:gd name="connsiteY8082" fmla="*/ 2149635 h 3153687"/>
                <a:gd name="connsiteX8083" fmla="*/ 2679921 w 2763527"/>
                <a:gd name="connsiteY8083" fmla="*/ 2146384 h 3153687"/>
                <a:gd name="connsiteX8084" fmla="*/ 2681236 w 2763527"/>
                <a:gd name="connsiteY8084" fmla="*/ 2146038 h 3153687"/>
                <a:gd name="connsiteX8085" fmla="*/ 2682205 w 2763527"/>
                <a:gd name="connsiteY8085" fmla="*/ 2145346 h 3153687"/>
                <a:gd name="connsiteX8086" fmla="*/ 2682897 w 2763527"/>
                <a:gd name="connsiteY8086" fmla="*/ 2144239 h 3153687"/>
                <a:gd name="connsiteX8087" fmla="*/ 2683243 w 2763527"/>
                <a:gd name="connsiteY8087" fmla="*/ 2142856 h 3153687"/>
                <a:gd name="connsiteX8088" fmla="*/ 2685181 w 2763527"/>
                <a:gd name="connsiteY8088" fmla="*/ 2144862 h 3153687"/>
                <a:gd name="connsiteX8089" fmla="*/ 2687396 w 2763527"/>
                <a:gd name="connsiteY8089" fmla="*/ 2149358 h 3153687"/>
                <a:gd name="connsiteX8090" fmla="*/ 2689264 w 2763527"/>
                <a:gd name="connsiteY8090" fmla="*/ 2150119 h 3153687"/>
                <a:gd name="connsiteX8091" fmla="*/ 2692033 w 2763527"/>
                <a:gd name="connsiteY8091" fmla="*/ 2148735 h 3153687"/>
                <a:gd name="connsiteX8092" fmla="*/ 2694663 w 2763527"/>
                <a:gd name="connsiteY8092" fmla="*/ 2145692 h 3153687"/>
                <a:gd name="connsiteX8093" fmla="*/ 2703176 w 2763527"/>
                <a:gd name="connsiteY8093" fmla="*/ 2132618 h 3153687"/>
                <a:gd name="connsiteX8094" fmla="*/ 2707121 w 2763527"/>
                <a:gd name="connsiteY8094" fmla="*/ 2125424 h 3153687"/>
                <a:gd name="connsiteX8095" fmla="*/ 2708159 w 2763527"/>
                <a:gd name="connsiteY8095" fmla="*/ 2122242 h 3153687"/>
                <a:gd name="connsiteX8096" fmla="*/ 2708920 w 2763527"/>
                <a:gd name="connsiteY8096" fmla="*/ 2118784 h 3153687"/>
                <a:gd name="connsiteX8097" fmla="*/ 2709959 w 2763527"/>
                <a:gd name="connsiteY8097" fmla="*/ 2115532 h 3153687"/>
                <a:gd name="connsiteX8098" fmla="*/ 2711758 w 2763527"/>
                <a:gd name="connsiteY8098" fmla="*/ 2113042 h 3153687"/>
                <a:gd name="connsiteX8099" fmla="*/ 2711550 w 2763527"/>
                <a:gd name="connsiteY8099" fmla="*/ 2114011 h 3153687"/>
                <a:gd name="connsiteX8100" fmla="*/ 2711273 w 2763527"/>
                <a:gd name="connsiteY8100" fmla="*/ 2116086 h 3153687"/>
                <a:gd name="connsiteX8101" fmla="*/ 2710997 w 2763527"/>
                <a:gd name="connsiteY8101" fmla="*/ 2117054 h 3153687"/>
                <a:gd name="connsiteX8102" fmla="*/ 2712519 w 2763527"/>
                <a:gd name="connsiteY8102" fmla="*/ 2115601 h 3153687"/>
                <a:gd name="connsiteX8103" fmla="*/ 2713834 w 2763527"/>
                <a:gd name="connsiteY8103" fmla="*/ 2113941 h 3153687"/>
                <a:gd name="connsiteX8104" fmla="*/ 2714596 w 2763527"/>
                <a:gd name="connsiteY8104" fmla="*/ 2112073 h 3153687"/>
                <a:gd name="connsiteX8105" fmla="*/ 2714596 w 2763527"/>
                <a:gd name="connsiteY8105" fmla="*/ 2109998 h 3153687"/>
                <a:gd name="connsiteX8106" fmla="*/ 2716464 w 2763527"/>
                <a:gd name="connsiteY8106" fmla="*/ 2109514 h 3153687"/>
                <a:gd name="connsiteX8107" fmla="*/ 2717779 w 2763527"/>
                <a:gd name="connsiteY8107" fmla="*/ 2107993 h 3153687"/>
                <a:gd name="connsiteX8108" fmla="*/ 2718956 w 2763527"/>
                <a:gd name="connsiteY8108" fmla="*/ 2106055 h 3153687"/>
                <a:gd name="connsiteX8109" fmla="*/ 2720271 w 2763527"/>
                <a:gd name="connsiteY8109" fmla="*/ 2104257 h 3153687"/>
                <a:gd name="connsiteX8110" fmla="*/ 2722693 w 2763527"/>
                <a:gd name="connsiteY8110" fmla="*/ 2102251 h 3153687"/>
                <a:gd name="connsiteX8111" fmla="*/ 2728092 w 2763527"/>
                <a:gd name="connsiteY8111" fmla="*/ 2099415 h 3153687"/>
                <a:gd name="connsiteX8112" fmla="*/ 2730653 w 2763527"/>
                <a:gd name="connsiteY8112" fmla="*/ 2097755 h 3153687"/>
                <a:gd name="connsiteX8113" fmla="*/ 2733836 w 2763527"/>
                <a:gd name="connsiteY8113" fmla="*/ 2094573 h 3153687"/>
                <a:gd name="connsiteX8114" fmla="*/ 2737920 w 2763527"/>
                <a:gd name="connsiteY8114" fmla="*/ 2089661 h 3153687"/>
                <a:gd name="connsiteX8115" fmla="*/ 2741104 w 2763527"/>
                <a:gd name="connsiteY8115" fmla="*/ 2084543 h 3153687"/>
                <a:gd name="connsiteX8116" fmla="*/ 2741519 w 2763527"/>
                <a:gd name="connsiteY8116" fmla="*/ 2080807 h 3153687"/>
                <a:gd name="connsiteX8117" fmla="*/ 2746986 w 2763527"/>
                <a:gd name="connsiteY8117" fmla="*/ 2079285 h 3153687"/>
                <a:gd name="connsiteX8118" fmla="*/ 2752523 w 2763527"/>
                <a:gd name="connsiteY8118" fmla="*/ 2071953 h 3153687"/>
                <a:gd name="connsiteX8119" fmla="*/ 2757091 w 2763527"/>
                <a:gd name="connsiteY8119" fmla="*/ 2063030 h 3153687"/>
                <a:gd name="connsiteX8120" fmla="*/ 2759652 w 2763527"/>
                <a:gd name="connsiteY8120" fmla="*/ 2056735 h 3153687"/>
                <a:gd name="connsiteX8121" fmla="*/ 2761244 w 2763527"/>
                <a:gd name="connsiteY8121" fmla="*/ 2050786 h 3153687"/>
                <a:gd name="connsiteX8122" fmla="*/ 2763528 w 2763527"/>
                <a:gd name="connsiteY8122" fmla="*/ 2033423 h 3153687"/>
                <a:gd name="connsiteX8123" fmla="*/ 2763389 w 2763527"/>
                <a:gd name="connsiteY8123" fmla="*/ 2026575 h 3153687"/>
                <a:gd name="connsiteX8124" fmla="*/ 2762005 w 2763527"/>
                <a:gd name="connsiteY8124" fmla="*/ 2019727 h 3153687"/>
                <a:gd name="connsiteX8125" fmla="*/ 2755499 w 2763527"/>
                <a:gd name="connsiteY8125" fmla="*/ 1997730 h 3153687"/>
                <a:gd name="connsiteX8126" fmla="*/ 2752731 w 2763527"/>
                <a:gd name="connsiteY8126" fmla="*/ 1990743 h 3153687"/>
                <a:gd name="connsiteX8127" fmla="*/ 2747817 w 2763527"/>
                <a:gd name="connsiteY8127" fmla="*/ 1985901 h 3153687"/>
                <a:gd name="connsiteX8128" fmla="*/ 2739096 w 2763527"/>
                <a:gd name="connsiteY8128" fmla="*/ 1983964 h 3153687"/>
                <a:gd name="connsiteX8129" fmla="*/ 2727469 w 2763527"/>
                <a:gd name="connsiteY8129" fmla="*/ 1984587 h 3153687"/>
                <a:gd name="connsiteX8130" fmla="*/ 2723593 w 2763527"/>
                <a:gd name="connsiteY8130" fmla="*/ 1983826 h 3153687"/>
                <a:gd name="connsiteX8131" fmla="*/ 2717779 w 2763527"/>
                <a:gd name="connsiteY8131" fmla="*/ 1981267 h 3153687"/>
                <a:gd name="connsiteX8132" fmla="*/ 2716949 w 2763527"/>
                <a:gd name="connsiteY8132" fmla="*/ 1981059 h 3153687"/>
                <a:gd name="connsiteX8133" fmla="*/ 2715288 w 2763527"/>
                <a:gd name="connsiteY8133" fmla="*/ 1980920 h 3153687"/>
                <a:gd name="connsiteX8134" fmla="*/ 2714596 w 2763527"/>
                <a:gd name="connsiteY8134" fmla="*/ 1980575 h 3153687"/>
                <a:gd name="connsiteX8135" fmla="*/ 2713834 w 2763527"/>
                <a:gd name="connsiteY8135" fmla="*/ 1979814 h 3153687"/>
                <a:gd name="connsiteX8136" fmla="*/ 2712658 w 2763527"/>
                <a:gd name="connsiteY8136" fmla="*/ 1977600 h 3153687"/>
                <a:gd name="connsiteX8137" fmla="*/ 2711966 w 2763527"/>
                <a:gd name="connsiteY8137" fmla="*/ 1976701 h 3153687"/>
                <a:gd name="connsiteX8138" fmla="*/ 2710374 w 2763527"/>
                <a:gd name="connsiteY8138" fmla="*/ 1975871 h 3153687"/>
                <a:gd name="connsiteX8139" fmla="*/ 2706706 w 2763527"/>
                <a:gd name="connsiteY8139" fmla="*/ 1974764 h 3153687"/>
                <a:gd name="connsiteX8140" fmla="*/ 2705044 w 2763527"/>
                <a:gd name="connsiteY8140" fmla="*/ 1973934 h 3153687"/>
                <a:gd name="connsiteX8141" fmla="*/ 2703453 w 2763527"/>
                <a:gd name="connsiteY8141" fmla="*/ 1972551 h 3153687"/>
                <a:gd name="connsiteX8142" fmla="*/ 2695839 w 2763527"/>
                <a:gd name="connsiteY8142" fmla="*/ 1965080 h 3153687"/>
                <a:gd name="connsiteX8143" fmla="*/ 2690787 w 2763527"/>
                <a:gd name="connsiteY8143" fmla="*/ 1958854 h 3153687"/>
                <a:gd name="connsiteX8144" fmla="*/ 2688019 w 2763527"/>
                <a:gd name="connsiteY8144" fmla="*/ 1956364 h 3153687"/>
                <a:gd name="connsiteX8145" fmla="*/ 2672654 w 2763527"/>
                <a:gd name="connsiteY8145" fmla="*/ 1946887 h 3153687"/>
                <a:gd name="connsiteX8146" fmla="*/ 2661372 w 2763527"/>
                <a:gd name="connsiteY8146" fmla="*/ 1941077 h 3153687"/>
                <a:gd name="connsiteX8147" fmla="*/ 2653828 w 2763527"/>
                <a:gd name="connsiteY8147" fmla="*/ 1938171 h 3153687"/>
                <a:gd name="connsiteX8148" fmla="*/ 2646354 w 2763527"/>
                <a:gd name="connsiteY8148" fmla="*/ 1937549 h 3153687"/>
                <a:gd name="connsiteX8149" fmla="*/ 2630712 w 2763527"/>
                <a:gd name="connsiteY8149" fmla="*/ 1939140 h 3153687"/>
                <a:gd name="connsiteX8150" fmla="*/ 2626559 w 2763527"/>
                <a:gd name="connsiteY8150" fmla="*/ 1939001 h 3153687"/>
                <a:gd name="connsiteX8151" fmla="*/ 2619084 w 2763527"/>
                <a:gd name="connsiteY8151" fmla="*/ 1937341 h 3153687"/>
                <a:gd name="connsiteX8152" fmla="*/ 2610641 w 2763527"/>
                <a:gd name="connsiteY8152" fmla="*/ 1936511 h 3153687"/>
                <a:gd name="connsiteX8153" fmla="*/ 2606488 w 2763527"/>
                <a:gd name="connsiteY8153" fmla="*/ 1935474 h 3153687"/>
                <a:gd name="connsiteX8154" fmla="*/ 2602405 w 2763527"/>
                <a:gd name="connsiteY8154" fmla="*/ 1933883 h 3153687"/>
                <a:gd name="connsiteX8155" fmla="*/ 2593822 w 2763527"/>
                <a:gd name="connsiteY8155" fmla="*/ 1929663 h 3153687"/>
                <a:gd name="connsiteX8156" fmla="*/ 2591469 w 2763527"/>
                <a:gd name="connsiteY8156" fmla="*/ 1928902 h 3153687"/>
                <a:gd name="connsiteX8157" fmla="*/ 2589116 w 2763527"/>
                <a:gd name="connsiteY8157" fmla="*/ 1928556 h 3153687"/>
                <a:gd name="connsiteX8158" fmla="*/ 2586901 w 2763527"/>
                <a:gd name="connsiteY8158" fmla="*/ 1928764 h 3153687"/>
                <a:gd name="connsiteX8159" fmla="*/ 2585863 w 2763527"/>
                <a:gd name="connsiteY8159" fmla="*/ 1929387 h 3153687"/>
                <a:gd name="connsiteX8160" fmla="*/ 2585240 w 2763527"/>
                <a:gd name="connsiteY8160" fmla="*/ 1930217 h 3153687"/>
                <a:gd name="connsiteX8161" fmla="*/ 2584064 w 2763527"/>
                <a:gd name="connsiteY8161" fmla="*/ 1930908 h 3153687"/>
                <a:gd name="connsiteX8162" fmla="*/ 2576174 w 2763527"/>
                <a:gd name="connsiteY8162" fmla="*/ 1932983 h 3153687"/>
                <a:gd name="connsiteX8163" fmla="*/ 2572851 w 2763527"/>
                <a:gd name="connsiteY8163" fmla="*/ 1934367 h 3153687"/>
                <a:gd name="connsiteX8164" fmla="*/ 2569045 w 2763527"/>
                <a:gd name="connsiteY8164" fmla="*/ 1937272 h 3153687"/>
                <a:gd name="connsiteX8165" fmla="*/ 2569460 w 2763527"/>
                <a:gd name="connsiteY8165" fmla="*/ 1935266 h 3153687"/>
                <a:gd name="connsiteX8166" fmla="*/ 2570360 w 2763527"/>
                <a:gd name="connsiteY8166" fmla="*/ 1932292 h 3153687"/>
                <a:gd name="connsiteX8167" fmla="*/ 2570221 w 2763527"/>
                <a:gd name="connsiteY8167" fmla="*/ 1930217 h 3153687"/>
                <a:gd name="connsiteX8168" fmla="*/ 2567522 w 2763527"/>
                <a:gd name="connsiteY8168" fmla="*/ 1930908 h 3153687"/>
                <a:gd name="connsiteX8169" fmla="*/ 2566138 w 2763527"/>
                <a:gd name="connsiteY8169" fmla="*/ 1932499 h 3153687"/>
                <a:gd name="connsiteX8170" fmla="*/ 2565446 w 2763527"/>
                <a:gd name="connsiteY8170" fmla="*/ 1934782 h 3153687"/>
                <a:gd name="connsiteX8171" fmla="*/ 2564961 w 2763527"/>
                <a:gd name="connsiteY8171" fmla="*/ 1937203 h 3153687"/>
                <a:gd name="connsiteX8172" fmla="*/ 2564269 w 2763527"/>
                <a:gd name="connsiteY8172" fmla="*/ 1939347 h 3153687"/>
                <a:gd name="connsiteX8173" fmla="*/ 2563093 w 2763527"/>
                <a:gd name="connsiteY8173" fmla="*/ 1941077 h 3153687"/>
                <a:gd name="connsiteX8174" fmla="*/ 2561639 w 2763527"/>
                <a:gd name="connsiteY8174" fmla="*/ 1942737 h 3153687"/>
                <a:gd name="connsiteX8175" fmla="*/ 2559978 w 2763527"/>
                <a:gd name="connsiteY8175" fmla="*/ 1944189 h 3153687"/>
                <a:gd name="connsiteX8176" fmla="*/ 2558248 w 2763527"/>
                <a:gd name="connsiteY8176" fmla="*/ 1945366 h 3153687"/>
                <a:gd name="connsiteX8177" fmla="*/ 2558594 w 2763527"/>
                <a:gd name="connsiteY8177" fmla="*/ 1941699 h 3153687"/>
                <a:gd name="connsiteX8178" fmla="*/ 2559355 w 2763527"/>
                <a:gd name="connsiteY8178" fmla="*/ 1937687 h 3153687"/>
                <a:gd name="connsiteX8179" fmla="*/ 2560532 w 2763527"/>
                <a:gd name="connsiteY8179" fmla="*/ 1933883 h 3153687"/>
                <a:gd name="connsiteX8180" fmla="*/ 2562262 w 2763527"/>
                <a:gd name="connsiteY8180" fmla="*/ 1930632 h 3153687"/>
                <a:gd name="connsiteX8181" fmla="*/ 2564408 w 2763527"/>
                <a:gd name="connsiteY8181" fmla="*/ 1928418 h 3153687"/>
                <a:gd name="connsiteX8182" fmla="*/ 2565100 w 2763527"/>
                <a:gd name="connsiteY8182" fmla="*/ 1927104 h 3153687"/>
                <a:gd name="connsiteX8183" fmla="*/ 2564892 w 2763527"/>
                <a:gd name="connsiteY8183" fmla="*/ 1925513 h 3153687"/>
                <a:gd name="connsiteX8184" fmla="*/ 2563508 w 2763527"/>
                <a:gd name="connsiteY8184" fmla="*/ 1924198 h 3153687"/>
                <a:gd name="connsiteX8185" fmla="*/ 2561916 w 2763527"/>
                <a:gd name="connsiteY8185" fmla="*/ 1924752 h 3153687"/>
                <a:gd name="connsiteX8186" fmla="*/ 2560463 w 2763527"/>
                <a:gd name="connsiteY8186" fmla="*/ 1926274 h 3153687"/>
                <a:gd name="connsiteX8187" fmla="*/ 2559425 w 2763527"/>
                <a:gd name="connsiteY8187" fmla="*/ 1928210 h 3153687"/>
                <a:gd name="connsiteX8188" fmla="*/ 2558940 w 2763527"/>
                <a:gd name="connsiteY8188" fmla="*/ 1927726 h 3153687"/>
                <a:gd name="connsiteX8189" fmla="*/ 2557833 w 2763527"/>
                <a:gd name="connsiteY8189" fmla="*/ 1926481 h 3153687"/>
                <a:gd name="connsiteX8190" fmla="*/ 2557417 w 2763527"/>
                <a:gd name="connsiteY8190" fmla="*/ 1925928 h 3153687"/>
                <a:gd name="connsiteX8191" fmla="*/ 2560324 w 2763527"/>
                <a:gd name="connsiteY8191" fmla="*/ 1924060 h 3153687"/>
                <a:gd name="connsiteX8192" fmla="*/ 2561570 w 2763527"/>
                <a:gd name="connsiteY8192" fmla="*/ 1921293 h 3153687"/>
                <a:gd name="connsiteX8193" fmla="*/ 2561293 w 2763527"/>
                <a:gd name="connsiteY8193" fmla="*/ 1918180 h 3153687"/>
                <a:gd name="connsiteX8194" fmla="*/ 2559632 w 2763527"/>
                <a:gd name="connsiteY8194" fmla="*/ 1915137 h 3153687"/>
                <a:gd name="connsiteX8195" fmla="*/ 2559009 w 2763527"/>
                <a:gd name="connsiteY8195" fmla="*/ 1915483 h 3153687"/>
                <a:gd name="connsiteX8196" fmla="*/ 2557625 w 2763527"/>
                <a:gd name="connsiteY8196" fmla="*/ 1915967 h 3153687"/>
                <a:gd name="connsiteX8197" fmla="*/ 2557071 w 2763527"/>
                <a:gd name="connsiteY8197" fmla="*/ 1916243 h 3153687"/>
                <a:gd name="connsiteX8198" fmla="*/ 2558248 w 2763527"/>
                <a:gd name="connsiteY8198" fmla="*/ 1914929 h 3153687"/>
                <a:gd name="connsiteX8199" fmla="*/ 2556379 w 2763527"/>
                <a:gd name="connsiteY8199" fmla="*/ 1913961 h 3153687"/>
                <a:gd name="connsiteX8200" fmla="*/ 2553195 w 2763527"/>
                <a:gd name="connsiteY8200" fmla="*/ 1910710 h 3153687"/>
                <a:gd name="connsiteX8201" fmla="*/ 2551327 w 2763527"/>
                <a:gd name="connsiteY8201" fmla="*/ 1909880 h 3153687"/>
                <a:gd name="connsiteX8202" fmla="*/ 2549320 w 2763527"/>
                <a:gd name="connsiteY8202" fmla="*/ 1910225 h 3153687"/>
                <a:gd name="connsiteX8203" fmla="*/ 2548143 w 2763527"/>
                <a:gd name="connsiteY8203" fmla="*/ 1911470 h 3153687"/>
                <a:gd name="connsiteX8204" fmla="*/ 2547105 w 2763527"/>
                <a:gd name="connsiteY8204" fmla="*/ 1913130 h 3153687"/>
                <a:gd name="connsiteX8205" fmla="*/ 2545513 w 2763527"/>
                <a:gd name="connsiteY8205" fmla="*/ 1914583 h 3153687"/>
                <a:gd name="connsiteX8206" fmla="*/ 2544752 w 2763527"/>
                <a:gd name="connsiteY8206" fmla="*/ 1910710 h 3153687"/>
                <a:gd name="connsiteX8207" fmla="*/ 2542883 w 2763527"/>
                <a:gd name="connsiteY8207" fmla="*/ 1908219 h 3153687"/>
                <a:gd name="connsiteX8208" fmla="*/ 2540184 w 2763527"/>
                <a:gd name="connsiteY8208" fmla="*/ 1906628 h 3153687"/>
                <a:gd name="connsiteX8209" fmla="*/ 2531048 w 2763527"/>
                <a:gd name="connsiteY8209" fmla="*/ 1903239 h 3153687"/>
                <a:gd name="connsiteX8210" fmla="*/ 2528280 w 2763527"/>
                <a:gd name="connsiteY8210" fmla="*/ 1901786 h 3153687"/>
                <a:gd name="connsiteX8211" fmla="*/ 2526965 w 2763527"/>
                <a:gd name="connsiteY8211" fmla="*/ 1900403 h 3153687"/>
                <a:gd name="connsiteX8212" fmla="*/ 2522466 w 2763527"/>
                <a:gd name="connsiteY8212" fmla="*/ 1900195 h 3153687"/>
                <a:gd name="connsiteX8213" fmla="*/ 2518867 w 2763527"/>
                <a:gd name="connsiteY8213" fmla="*/ 1898535 h 3153687"/>
                <a:gd name="connsiteX8214" fmla="*/ 2515545 w 2763527"/>
                <a:gd name="connsiteY8214" fmla="*/ 1896321 h 3153687"/>
                <a:gd name="connsiteX8215" fmla="*/ 2511876 w 2763527"/>
                <a:gd name="connsiteY8215" fmla="*/ 1894454 h 3153687"/>
                <a:gd name="connsiteX8216" fmla="*/ 2510838 w 2763527"/>
                <a:gd name="connsiteY8216" fmla="*/ 1894246 h 3153687"/>
                <a:gd name="connsiteX8217" fmla="*/ 2508693 w 2763527"/>
                <a:gd name="connsiteY8217" fmla="*/ 1894246 h 3153687"/>
                <a:gd name="connsiteX8218" fmla="*/ 2507655 w 2763527"/>
                <a:gd name="connsiteY8218" fmla="*/ 1894108 h 3153687"/>
                <a:gd name="connsiteX8219" fmla="*/ 2506893 w 2763527"/>
                <a:gd name="connsiteY8219" fmla="*/ 1893693 h 3153687"/>
                <a:gd name="connsiteX8220" fmla="*/ 2505371 w 2763527"/>
                <a:gd name="connsiteY8220" fmla="*/ 1892517 h 3153687"/>
                <a:gd name="connsiteX8221" fmla="*/ 2504402 w 2763527"/>
                <a:gd name="connsiteY8221" fmla="*/ 1892240 h 3153687"/>
                <a:gd name="connsiteX8222" fmla="*/ 2502810 w 2763527"/>
                <a:gd name="connsiteY8222" fmla="*/ 1892240 h 3153687"/>
                <a:gd name="connsiteX8223" fmla="*/ 2501772 w 2763527"/>
                <a:gd name="connsiteY8223" fmla="*/ 1892517 h 3153687"/>
                <a:gd name="connsiteX8224" fmla="*/ 2501426 w 2763527"/>
                <a:gd name="connsiteY8224" fmla="*/ 1893278 h 3153687"/>
                <a:gd name="connsiteX8225" fmla="*/ 2501979 w 2763527"/>
                <a:gd name="connsiteY8225" fmla="*/ 1894800 h 3153687"/>
                <a:gd name="connsiteX8226" fmla="*/ 2500526 w 2763527"/>
                <a:gd name="connsiteY8226" fmla="*/ 1893900 h 3153687"/>
                <a:gd name="connsiteX8227" fmla="*/ 2498449 w 2763527"/>
                <a:gd name="connsiteY8227" fmla="*/ 1893278 h 3153687"/>
                <a:gd name="connsiteX8228" fmla="*/ 2496304 w 2763527"/>
                <a:gd name="connsiteY8228" fmla="*/ 1892932 h 3153687"/>
                <a:gd name="connsiteX8229" fmla="*/ 2494643 w 2763527"/>
                <a:gd name="connsiteY8229" fmla="*/ 1892932 h 3153687"/>
                <a:gd name="connsiteX8230" fmla="*/ 2493743 w 2763527"/>
                <a:gd name="connsiteY8230" fmla="*/ 1893278 h 3153687"/>
                <a:gd name="connsiteX8231" fmla="*/ 2491875 w 2763527"/>
                <a:gd name="connsiteY8231" fmla="*/ 1894246 h 3153687"/>
                <a:gd name="connsiteX8232" fmla="*/ 2491113 w 2763527"/>
                <a:gd name="connsiteY8232" fmla="*/ 1894523 h 3153687"/>
                <a:gd name="connsiteX8233" fmla="*/ 2490283 w 2763527"/>
                <a:gd name="connsiteY8233" fmla="*/ 1894385 h 3153687"/>
                <a:gd name="connsiteX8234" fmla="*/ 2489660 w 2763527"/>
                <a:gd name="connsiteY8234" fmla="*/ 1893970 h 3153687"/>
                <a:gd name="connsiteX8235" fmla="*/ 2488898 w 2763527"/>
                <a:gd name="connsiteY8235" fmla="*/ 1893762 h 3153687"/>
                <a:gd name="connsiteX8236" fmla="*/ 2487860 w 2763527"/>
                <a:gd name="connsiteY8236" fmla="*/ 1894108 h 3153687"/>
                <a:gd name="connsiteX8237" fmla="*/ 2484746 w 2763527"/>
                <a:gd name="connsiteY8237" fmla="*/ 1897151 h 3153687"/>
                <a:gd name="connsiteX8238" fmla="*/ 2481631 w 2763527"/>
                <a:gd name="connsiteY8238" fmla="*/ 1902132 h 3153687"/>
                <a:gd name="connsiteX8239" fmla="*/ 2480316 w 2763527"/>
                <a:gd name="connsiteY8239" fmla="*/ 1906974 h 3153687"/>
                <a:gd name="connsiteX8240" fmla="*/ 2482739 w 2763527"/>
                <a:gd name="connsiteY8240" fmla="*/ 1909672 h 3153687"/>
                <a:gd name="connsiteX8241" fmla="*/ 2481700 w 2763527"/>
                <a:gd name="connsiteY8241" fmla="*/ 1910433 h 3153687"/>
                <a:gd name="connsiteX8242" fmla="*/ 2481216 w 2763527"/>
                <a:gd name="connsiteY8242" fmla="*/ 1910917 h 3153687"/>
                <a:gd name="connsiteX8243" fmla="*/ 2480385 w 2763527"/>
                <a:gd name="connsiteY8243" fmla="*/ 1912439 h 3153687"/>
                <a:gd name="connsiteX8244" fmla="*/ 2478378 w 2763527"/>
                <a:gd name="connsiteY8244" fmla="*/ 1910571 h 3153687"/>
                <a:gd name="connsiteX8245" fmla="*/ 2476787 w 2763527"/>
                <a:gd name="connsiteY8245" fmla="*/ 1910018 h 3153687"/>
                <a:gd name="connsiteX8246" fmla="*/ 2475264 w 2763527"/>
                <a:gd name="connsiteY8246" fmla="*/ 1910571 h 3153687"/>
                <a:gd name="connsiteX8247" fmla="*/ 2473395 w 2763527"/>
                <a:gd name="connsiteY8247" fmla="*/ 1912093 h 3153687"/>
                <a:gd name="connsiteX8248" fmla="*/ 2472357 w 2763527"/>
                <a:gd name="connsiteY8248" fmla="*/ 1913200 h 3153687"/>
                <a:gd name="connsiteX8249" fmla="*/ 2470557 w 2763527"/>
                <a:gd name="connsiteY8249" fmla="*/ 1915759 h 3153687"/>
                <a:gd name="connsiteX8250" fmla="*/ 2469450 w 2763527"/>
                <a:gd name="connsiteY8250" fmla="*/ 1916797 h 3153687"/>
                <a:gd name="connsiteX8251" fmla="*/ 2468481 w 2763527"/>
                <a:gd name="connsiteY8251" fmla="*/ 1917212 h 3153687"/>
                <a:gd name="connsiteX8252" fmla="*/ 2466266 w 2763527"/>
                <a:gd name="connsiteY8252" fmla="*/ 1917765 h 3153687"/>
                <a:gd name="connsiteX8253" fmla="*/ 2465367 w 2763527"/>
                <a:gd name="connsiteY8253" fmla="*/ 1918318 h 3153687"/>
                <a:gd name="connsiteX8254" fmla="*/ 2463013 w 2763527"/>
                <a:gd name="connsiteY8254" fmla="*/ 1922192 h 3153687"/>
                <a:gd name="connsiteX8255" fmla="*/ 2461352 w 2763527"/>
                <a:gd name="connsiteY8255" fmla="*/ 1926965 h 3153687"/>
                <a:gd name="connsiteX8256" fmla="*/ 2459345 w 2763527"/>
                <a:gd name="connsiteY8256" fmla="*/ 1931323 h 3153687"/>
                <a:gd name="connsiteX8257" fmla="*/ 2455954 w 2763527"/>
                <a:gd name="connsiteY8257" fmla="*/ 1934090 h 3153687"/>
                <a:gd name="connsiteX8258" fmla="*/ 2458238 w 2763527"/>
                <a:gd name="connsiteY8258" fmla="*/ 1929802 h 3153687"/>
                <a:gd name="connsiteX8259" fmla="*/ 2462598 w 2763527"/>
                <a:gd name="connsiteY8259" fmla="*/ 1914860 h 3153687"/>
                <a:gd name="connsiteX8260" fmla="*/ 2459345 w 2763527"/>
                <a:gd name="connsiteY8260" fmla="*/ 1916451 h 3153687"/>
                <a:gd name="connsiteX8261" fmla="*/ 2456715 w 2763527"/>
                <a:gd name="connsiteY8261" fmla="*/ 1917488 h 3153687"/>
                <a:gd name="connsiteX8262" fmla="*/ 2454016 w 2763527"/>
                <a:gd name="connsiteY8262" fmla="*/ 1917903 h 3153687"/>
                <a:gd name="connsiteX8263" fmla="*/ 2450625 w 2763527"/>
                <a:gd name="connsiteY8263" fmla="*/ 1917903 h 3153687"/>
                <a:gd name="connsiteX8264" fmla="*/ 2447995 w 2763527"/>
                <a:gd name="connsiteY8264" fmla="*/ 1917488 h 3153687"/>
                <a:gd name="connsiteX8265" fmla="*/ 2446887 w 2763527"/>
                <a:gd name="connsiteY8265" fmla="*/ 1917488 h 3153687"/>
                <a:gd name="connsiteX8266" fmla="*/ 2445365 w 2763527"/>
                <a:gd name="connsiteY8266" fmla="*/ 1917834 h 3153687"/>
                <a:gd name="connsiteX8267" fmla="*/ 2444119 w 2763527"/>
                <a:gd name="connsiteY8267" fmla="*/ 1918457 h 3153687"/>
                <a:gd name="connsiteX8268" fmla="*/ 2441074 w 2763527"/>
                <a:gd name="connsiteY8268" fmla="*/ 1920394 h 3153687"/>
                <a:gd name="connsiteX8269" fmla="*/ 2439966 w 2763527"/>
                <a:gd name="connsiteY8269" fmla="*/ 1920740 h 3153687"/>
                <a:gd name="connsiteX8270" fmla="*/ 2436298 w 2763527"/>
                <a:gd name="connsiteY8270" fmla="*/ 1918249 h 3153687"/>
                <a:gd name="connsiteX8271" fmla="*/ 2433114 w 2763527"/>
                <a:gd name="connsiteY8271" fmla="*/ 1913200 h 3153687"/>
                <a:gd name="connsiteX8272" fmla="*/ 2430830 w 2763527"/>
                <a:gd name="connsiteY8272" fmla="*/ 1907458 h 3153687"/>
                <a:gd name="connsiteX8273" fmla="*/ 2429723 w 2763527"/>
                <a:gd name="connsiteY8273" fmla="*/ 1903169 h 3153687"/>
                <a:gd name="connsiteX8274" fmla="*/ 2429931 w 2763527"/>
                <a:gd name="connsiteY8274" fmla="*/ 1901164 h 3153687"/>
                <a:gd name="connsiteX8275" fmla="*/ 2430415 w 2763527"/>
                <a:gd name="connsiteY8275" fmla="*/ 1899780 h 3153687"/>
                <a:gd name="connsiteX8276" fmla="*/ 2429931 w 2763527"/>
                <a:gd name="connsiteY8276" fmla="*/ 1899296 h 3153687"/>
                <a:gd name="connsiteX8277" fmla="*/ 2427370 w 2763527"/>
                <a:gd name="connsiteY8277" fmla="*/ 1899988 h 3153687"/>
                <a:gd name="connsiteX8278" fmla="*/ 2424809 w 2763527"/>
                <a:gd name="connsiteY8278" fmla="*/ 1901302 h 3153687"/>
                <a:gd name="connsiteX8279" fmla="*/ 2419687 w 2763527"/>
                <a:gd name="connsiteY8279" fmla="*/ 1905176 h 3153687"/>
                <a:gd name="connsiteX8280" fmla="*/ 2408960 w 2763527"/>
                <a:gd name="connsiteY8280" fmla="*/ 1911401 h 3153687"/>
                <a:gd name="connsiteX8281" fmla="*/ 2406122 w 2763527"/>
                <a:gd name="connsiteY8281" fmla="*/ 1912370 h 3153687"/>
                <a:gd name="connsiteX8282" fmla="*/ 2403008 w 2763527"/>
                <a:gd name="connsiteY8282" fmla="*/ 1912577 h 3153687"/>
                <a:gd name="connsiteX8283" fmla="*/ 2393041 w 2763527"/>
                <a:gd name="connsiteY8283" fmla="*/ 1911263 h 3153687"/>
                <a:gd name="connsiteX8284" fmla="*/ 2395187 w 2763527"/>
                <a:gd name="connsiteY8284" fmla="*/ 1910364 h 3153687"/>
                <a:gd name="connsiteX8285" fmla="*/ 2399478 w 2763527"/>
                <a:gd name="connsiteY8285" fmla="*/ 1908219 h 3153687"/>
                <a:gd name="connsiteX8286" fmla="*/ 2401623 w 2763527"/>
                <a:gd name="connsiteY8286" fmla="*/ 1907597 h 3153687"/>
                <a:gd name="connsiteX8287" fmla="*/ 2403077 w 2763527"/>
                <a:gd name="connsiteY8287" fmla="*/ 1907597 h 3153687"/>
                <a:gd name="connsiteX8288" fmla="*/ 2404530 w 2763527"/>
                <a:gd name="connsiteY8288" fmla="*/ 1907804 h 3153687"/>
                <a:gd name="connsiteX8289" fmla="*/ 2405914 w 2763527"/>
                <a:gd name="connsiteY8289" fmla="*/ 1907942 h 3153687"/>
                <a:gd name="connsiteX8290" fmla="*/ 2407299 w 2763527"/>
                <a:gd name="connsiteY8290" fmla="*/ 1907527 h 3153687"/>
                <a:gd name="connsiteX8291" fmla="*/ 2407991 w 2763527"/>
                <a:gd name="connsiteY8291" fmla="*/ 1906836 h 3153687"/>
                <a:gd name="connsiteX8292" fmla="*/ 2408129 w 2763527"/>
                <a:gd name="connsiteY8292" fmla="*/ 1906075 h 3153687"/>
                <a:gd name="connsiteX8293" fmla="*/ 2408129 w 2763527"/>
                <a:gd name="connsiteY8293" fmla="*/ 1905245 h 3153687"/>
                <a:gd name="connsiteX8294" fmla="*/ 2408475 w 2763527"/>
                <a:gd name="connsiteY8294" fmla="*/ 1904484 h 3153687"/>
                <a:gd name="connsiteX8295" fmla="*/ 2410275 w 2763527"/>
                <a:gd name="connsiteY8295" fmla="*/ 1902962 h 3153687"/>
                <a:gd name="connsiteX8296" fmla="*/ 2410690 w 2763527"/>
                <a:gd name="connsiteY8296" fmla="*/ 1902409 h 3153687"/>
                <a:gd name="connsiteX8297" fmla="*/ 2411451 w 2763527"/>
                <a:gd name="connsiteY8297" fmla="*/ 1900749 h 3153687"/>
                <a:gd name="connsiteX8298" fmla="*/ 2412905 w 2763527"/>
                <a:gd name="connsiteY8298" fmla="*/ 1896045 h 3153687"/>
                <a:gd name="connsiteX8299" fmla="*/ 2414427 w 2763527"/>
                <a:gd name="connsiteY8299" fmla="*/ 1892863 h 3153687"/>
                <a:gd name="connsiteX8300" fmla="*/ 2421141 w 2763527"/>
                <a:gd name="connsiteY8300" fmla="*/ 1883594 h 3153687"/>
                <a:gd name="connsiteX8301" fmla="*/ 2421625 w 2763527"/>
                <a:gd name="connsiteY8301" fmla="*/ 1882763 h 3153687"/>
                <a:gd name="connsiteX8302" fmla="*/ 2422248 w 2763527"/>
                <a:gd name="connsiteY8302" fmla="*/ 1881380 h 3153687"/>
                <a:gd name="connsiteX8303" fmla="*/ 2422802 w 2763527"/>
                <a:gd name="connsiteY8303" fmla="*/ 1880688 h 3153687"/>
                <a:gd name="connsiteX8304" fmla="*/ 2423425 w 2763527"/>
                <a:gd name="connsiteY8304" fmla="*/ 1880342 h 3153687"/>
                <a:gd name="connsiteX8305" fmla="*/ 2425294 w 2763527"/>
                <a:gd name="connsiteY8305" fmla="*/ 1879789 h 3153687"/>
                <a:gd name="connsiteX8306" fmla="*/ 2426055 w 2763527"/>
                <a:gd name="connsiteY8306" fmla="*/ 1879374 h 3153687"/>
                <a:gd name="connsiteX8307" fmla="*/ 2431868 w 2763527"/>
                <a:gd name="connsiteY8307" fmla="*/ 1875431 h 3153687"/>
                <a:gd name="connsiteX8308" fmla="*/ 2434706 w 2763527"/>
                <a:gd name="connsiteY8308" fmla="*/ 1872664 h 3153687"/>
                <a:gd name="connsiteX8309" fmla="*/ 2441627 w 2763527"/>
                <a:gd name="connsiteY8309" fmla="*/ 1863257 h 3153687"/>
                <a:gd name="connsiteX8310" fmla="*/ 2448964 w 2763527"/>
                <a:gd name="connsiteY8310" fmla="*/ 1856823 h 3153687"/>
                <a:gd name="connsiteX8311" fmla="*/ 2450625 w 2763527"/>
                <a:gd name="connsiteY8311" fmla="*/ 1854541 h 3153687"/>
                <a:gd name="connsiteX8312" fmla="*/ 2451317 w 2763527"/>
                <a:gd name="connsiteY8312" fmla="*/ 1850529 h 3153687"/>
                <a:gd name="connsiteX8313" fmla="*/ 2450071 w 2763527"/>
                <a:gd name="connsiteY8313" fmla="*/ 1846863 h 3153687"/>
                <a:gd name="connsiteX8314" fmla="*/ 2447441 w 2763527"/>
                <a:gd name="connsiteY8314" fmla="*/ 1843957 h 3153687"/>
                <a:gd name="connsiteX8315" fmla="*/ 2444050 w 2763527"/>
                <a:gd name="connsiteY8315" fmla="*/ 1842158 h 3153687"/>
                <a:gd name="connsiteX8316" fmla="*/ 2440243 w 2763527"/>
                <a:gd name="connsiteY8316" fmla="*/ 1841121 h 3153687"/>
                <a:gd name="connsiteX8317" fmla="*/ 2438859 w 2763527"/>
                <a:gd name="connsiteY8317" fmla="*/ 1840429 h 3153687"/>
                <a:gd name="connsiteX8318" fmla="*/ 2437198 w 2763527"/>
                <a:gd name="connsiteY8318" fmla="*/ 1838907 h 3153687"/>
                <a:gd name="connsiteX8319" fmla="*/ 2436367 w 2763527"/>
                <a:gd name="connsiteY8319" fmla="*/ 1837593 h 3153687"/>
                <a:gd name="connsiteX8320" fmla="*/ 2435883 w 2763527"/>
                <a:gd name="connsiteY8320" fmla="*/ 1836348 h 3153687"/>
                <a:gd name="connsiteX8321" fmla="*/ 2435260 w 2763527"/>
                <a:gd name="connsiteY8321" fmla="*/ 1835380 h 3153687"/>
                <a:gd name="connsiteX8322" fmla="*/ 2433668 w 2763527"/>
                <a:gd name="connsiteY8322" fmla="*/ 1834965 h 3153687"/>
                <a:gd name="connsiteX8323" fmla="*/ 2434083 w 2763527"/>
                <a:gd name="connsiteY8323" fmla="*/ 1832612 h 3153687"/>
                <a:gd name="connsiteX8324" fmla="*/ 2433391 w 2763527"/>
                <a:gd name="connsiteY8324" fmla="*/ 1829569 h 3153687"/>
                <a:gd name="connsiteX8325" fmla="*/ 2427300 w 2763527"/>
                <a:gd name="connsiteY8325" fmla="*/ 1812691 h 3153687"/>
                <a:gd name="connsiteX8326" fmla="*/ 2425639 w 2763527"/>
                <a:gd name="connsiteY8326" fmla="*/ 1801139 h 3153687"/>
                <a:gd name="connsiteX8327" fmla="*/ 2424671 w 2763527"/>
                <a:gd name="connsiteY8327" fmla="*/ 1797403 h 3153687"/>
                <a:gd name="connsiteX8328" fmla="*/ 2423009 w 2763527"/>
                <a:gd name="connsiteY8328" fmla="*/ 1793945 h 3153687"/>
                <a:gd name="connsiteX8329" fmla="*/ 2421971 w 2763527"/>
                <a:gd name="connsiteY8329" fmla="*/ 1792630 h 3153687"/>
                <a:gd name="connsiteX8330" fmla="*/ 2420587 w 2763527"/>
                <a:gd name="connsiteY8330" fmla="*/ 1791178 h 3153687"/>
                <a:gd name="connsiteX8331" fmla="*/ 2418995 w 2763527"/>
                <a:gd name="connsiteY8331" fmla="*/ 1790071 h 3153687"/>
                <a:gd name="connsiteX8332" fmla="*/ 2417403 w 2763527"/>
                <a:gd name="connsiteY8332" fmla="*/ 1789725 h 3153687"/>
                <a:gd name="connsiteX8333" fmla="*/ 2416573 w 2763527"/>
                <a:gd name="connsiteY8333" fmla="*/ 1790486 h 3153687"/>
                <a:gd name="connsiteX8334" fmla="*/ 2415812 w 2763527"/>
                <a:gd name="connsiteY8334" fmla="*/ 1791939 h 3153687"/>
                <a:gd name="connsiteX8335" fmla="*/ 2415119 w 2763527"/>
                <a:gd name="connsiteY8335" fmla="*/ 1793599 h 3153687"/>
                <a:gd name="connsiteX8336" fmla="*/ 2414427 w 2763527"/>
                <a:gd name="connsiteY8336" fmla="*/ 1794982 h 3153687"/>
                <a:gd name="connsiteX8337" fmla="*/ 2414289 w 2763527"/>
                <a:gd name="connsiteY8337" fmla="*/ 1792561 h 3153687"/>
                <a:gd name="connsiteX8338" fmla="*/ 2413735 w 2763527"/>
                <a:gd name="connsiteY8338" fmla="*/ 1789518 h 3153687"/>
                <a:gd name="connsiteX8339" fmla="*/ 2412766 w 2763527"/>
                <a:gd name="connsiteY8339" fmla="*/ 1786612 h 3153687"/>
                <a:gd name="connsiteX8340" fmla="*/ 2411728 w 2763527"/>
                <a:gd name="connsiteY8340" fmla="*/ 1784676 h 3153687"/>
                <a:gd name="connsiteX8341" fmla="*/ 2409998 w 2763527"/>
                <a:gd name="connsiteY8341" fmla="*/ 1783499 h 3153687"/>
                <a:gd name="connsiteX8342" fmla="*/ 2409237 w 2763527"/>
                <a:gd name="connsiteY8342" fmla="*/ 1784676 h 3153687"/>
                <a:gd name="connsiteX8343" fmla="*/ 2408614 w 2763527"/>
                <a:gd name="connsiteY8343" fmla="*/ 1786820 h 3153687"/>
                <a:gd name="connsiteX8344" fmla="*/ 2407229 w 2763527"/>
                <a:gd name="connsiteY8344" fmla="*/ 1788895 h 3153687"/>
                <a:gd name="connsiteX8345" fmla="*/ 2407437 w 2763527"/>
                <a:gd name="connsiteY8345" fmla="*/ 1785160 h 3153687"/>
                <a:gd name="connsiteX8346" fmla="*/ 2405845 w 2763527"/>
                <a:gd name="connsiteY8346" fmla="*/ 1781148 h 3153687"/>
                <a:gd name="connsiteX8347" fmla="*/ 2403284 w 2763527"/>
                <a:gd name="connsiteY8347" fmla="*/ 1778796 h 3153687"/>
                <a:gd name="connsiteX8348" fmla="*/ 2400516 w 2763527"/>
                <a:gd name="connsiteY8348" fmla="*/ 1780110 h 3153687"/>
                <a:gd name="connsiteX8349" fmla="*/ 2399478 w 2763527"/>
                <a:gd name="connsiteY8349" fmla="*/ 1775752 h 3153687"/>
                <a:gd name="connsiteX8350" fmla="*/ 2394079 w 2763527"/>
                <a:gd name="connsiteY8350" fmla="*/ 1770841 h 3153687"/>
                <a:gd name="connsiteX8351" fmla="*/ 2387227 w 2763527"/>
                <a:gd name="connsiteY8351" fmla="*/ 1766621 h 3153687"/>
                <a:gd name="connsiteX8352" fmla="*/ 2381898 w 2763527"/>
                <a:gd name="connsiteY8352" fmla="*/ 1764408 h 3153687"/>
                <a:gd name="connsiteX8353" fmla="*/ 2377953 w 2763527"/>
                <a:gd name="connsiteY8353" fmla="*/ 1763785 h 3153687"/>
                <a:gd name="connsiteX8354" fmla="*/ 2376707 w 2763527"/>
                <a:gd name="connsiteY8354" fmla="*/ 1763439 h 3153687"/>
                <a:gd name="connsiteX8355" fmla="*/ 2374977 w 2763527"/>
                <a:gd name="connsiteY8355" fmla="*/ 1762471 h 3153687"/>
                <a:gd name="connsiteX8356" fmla="*/ 2371032 w 2763527"/>
                <a:gd name="connsiteY8356" fmla="*/ 1759773 h 3153687"/>
                <a:gd name="connsiteX8357" fmla="*/ 2369302 w 2763527"/>
                <a:gd name="connsiteY8357" fmla="*/ 1759289 h 3153687"/>
                <a:gd name="connsiteX8358" fmla="*/ 2366810 w 2763527"/>
                <a:gd name="connsiteY8358" fmla="*/ 1760396 h 3153687"/>
                <a:gd name="connsiteX8359" fmla="*/ 2365495 w 2763527"/>
                <a:gd name="connsiteY8359" fmla="*/ 1762817 h 3153687"/>
                <a:gd name="connsiteX8360" fmla="*/ 2364388 w 2763527"/>
                <a:gd name="connsiteY8360" fmla="*/ 1765584 h 3153687"/>
                <a:gd name="connsiteX8361" fmla="*/ 2362588 w 2763527"/>
                <a:gd name="connsiteY8361" fmla="*/ 1767866 h 3153687"/>
                <a:gd name="connsiteX8362" fmla="*/ 2364111 w 2763527"/>
                <a:gd name="connsiteY8362" fmla="*/ 1764961 h 3153687"/>
                <a:gd name="connsiteX8363" fmla="*/ 2364872 w 2763527"/>
                <a:gd name="connsiteY8363" fmla="*/ 1762125 h 3153687"/>
                <a:gd name="connsiteX8364" fmla="*/ 2364457 w 2763527"/>
                <a:gd name="connsiteY8364" fmla="*/ 1759566 h 3153687"/>
                <a:gd name="connsiteX8365" fmla="*/ 2362450 w 2763527"/>
                <a:gd name="connsiteY8365" fmla="*/ 1757352 h 3153687"/>
                <a:gd name="connsiteX8366" fmla="*/ 2359404 w 2763527"/>
                <a:gd name="connsiteY8366" fmla="*/ 1756176 h 3153687"/>
                <a:gd name="connsiteX8367" fmla="*/ 2355529 w 2763527"/>
                <a:gd name="connsiteY8367" fmla="*/ 1755415 h 3153687"/>
                <a:gd name="connsiteX8368" fmla="*/ 2345078 w 2763527"/>
                <a:gd name="connsiteY8368" fmla="*/ 1754654 h 3153687"/>
                <a:gd name="connsiteX8369" fmla="*/ 2328467 w 2763527"/>
                <a:gd name="connsiteY8369" fmla="*/ 1755484 h 3153687"/>
                <a:gd name="connsiteX8370" fmla="*/ 2326529 w 2763527"/>
                <a:gd name="connsiteY8370" fmla="*/ 1757075 h 3153687"/>
                <a:gd name="connsiteX8371" fmla="*/ 2326322 w 2763527"/>
                <a:gd name="connsiteY8371" fmla="*/ 1760811 h 3153687"/>
                <a:gd name="connsiteX8372" fmla="*/ 2323622 w 2763527"/>
                <a:gd name="connsiteY8372" fmla="*/ 1758044 h 3153687"/>
                <a:gd name="connsiteX8373" fmla="*/ 2318847 w 2763527"/>
                <a:gd name="connsiteY8373" fmla="*/ 1756453 h 3153687"/>
                <a:gd name="connsiteX8374" fmla="*/ 2306873 w 2763527"/>
                <a:gd name="connsiteY8374" fmla="*/ 1754931 h 3153687"/>
                <a:gd name="connsiteX8375" fmla="*/ 2305005 w 2763527"/>
                <a:gd name="connsiteY8375" fmla="*/ 1754793 h 3153687"/>
                <a:gd name="connsiteX8376" fmla="*/ 2303344 w 2763527"/>
                <a:gd name="connsiteY8376" fmla="*/ 1755346 h 3153687"/>
                <a:gd name="connsiteX8377" fmla="*/ 2301752 w 2763527"/>
                <a:gd name="connsiteY8377" fmla="*/ 1756937 h 3153687"/>
                <a:gd name="connsiteX8378" fmla="*/ 2300921 w 2763527"/>
                <a:gd name="connsiteY8378" fmla="*/ 1758805 h 3153687"/>
                <a:gd name="connsiteX8379" fmla="*/ 2300160 w 2763527"/>
                <a:gd name="connsiteY8379" fmla="*/ 1762817 h 3153687"/>
                <a:gd name="connsiteX8380" fmla="*/ 2299399 w 2763527"/>
                <a:gd name="connsiteY8380" fmla="*/ 1763993 h 3153687"/>
                <a:gd name="connsiteX8381" fmla="*/ 2299952 w 2763527"/>
                <a:gd name="connsiteY8381" fmla="*/ 1757352 h 3153687"/>
                <a:gd name="connsiteX8382" fmla="*/ 2299952 w 2763527"/>
                <a:gd name="connsiteY8382" fmla="*/ 1753893 h 3153687"/>
                <a:gd name="connsiteX8383" fmla="*/ 2298706 w 2763527"/>
                <a:gd name="connsiteY8383" fmla="*/ 1750850 h 3153687"/>
                <a:gd name="connsiteX8384" fmla="*/ 2297322 w 2763527"/>
                <a:gd name="connsiteY8384" fmla="*/ 1749605 h 3153687"/>
                <a:gd name="connsiteX8385" fmla="*/ 2295800 w 2763527"/>
                <a:gd name="connsiteY8385" fmla="*/ 1748982 h 3153687"/>
                <a:gd name="connsiteX8386" fmla="*/ 2294139 w 2763527"/>
                <a:gd name="connsiteY8386" fmla="*/ 1748498 h 3153687"/>
                <a:gd name="connsiteX8387" fmla="*/ 2292547 w 2763527"/>
                <a:gd name="connsiteY8387" fmla="*/ 1747737 h 3153687"/>
                <a:gd name="connsiteX8388" fmla="*/ 2291370 w 2763527"/>
                <a:gd name="connsiteY8388" fmla="*/ 1746699 h 3153687"/>
                <a:gd name="connsiteX8389" fmla="*/ 2285280 w 2763527"/>
                <a:gd name="connsiteY8389" fmla="*/ 1740405 h 3153687"/>
                <a:gd name="connsiteX8390" fmla="*/ 2282580 w 2763527"/>
                <a:gd name="connsiteY8390" fmla="*/ 1738191 h 3153687"/>
                <a:gd name="connsiteX8391" fmla="*/ 2279604 w 2763527"/>
                <a:gd name="connsiteY8391" fmla="*/ 1736600 h 3153687"/>
                <a:gd name="connsiteX8392" fmla="*/ 2276490 w 2763527"/>
                <a:gd name="connsiteY8392" fmla="*/ 1736254 h 3153687"/>
                <a:gd name="connsiteX8393" fmla="*/ 2273237 w 2763527"/>
                <a:gd name="connsiteY8393" fmla="*/ 1737914 h 3153687"/>
                <a:gd name="connsiteX8394" fmla="*/ 2271783 w 2763527"/>
                <a:gd name="connsiteY8394" fmla="*/ 1740889 h 3153687"/>
                <a:gd name="connsiteX8395" fmla="*/ 2270745 w 2763527"/>
                <a:gd name="connsiteY8395" fmla="*/ 1744071 h 3153687"/>
                <a:gd name="connsiteX8396" fmla="*/ 2268738 w 2763527"/>
                <a:gd name="connsiteY8396" fmla="*/ 1746423 h 3153687"/>
                <a:gd name="connsiteX8397" fmla="*/ 2269915 w 2763527"/>
                <a:gd name="connsiteY8397" fmla="*/ 1743863 h 3153687"/>
                <a:gd name="connsiteX8398" fmla="*/ 2272683 w 2763527"/>
                <a:gd name="connsiteY8398" fmla="*/ 1730582 h 3153687"/>
                <a:gd name="connsiteX8399" fmla="*/ 2272475 w 2763527"/>
                <a:gd name="connsiteY8399" fmla="*/ 1727538 h 3153687"/>
                <a:gd name="connsiteX8400" fmla="*/ 2271230 w 2763527"/>
                <a:gd name="connsiteY8400" fmla="*/ 1724702 h 3153687"/>
                <a:gd name="connsiteX8401" fmla="*/ 2268946 w 2763527"/>
                <a:gd name="connsiteY8401" fmla="*/ 1721728 h 3153687"/>
                <a:gd name="connsiteX8402" fmla="*/ 2264309 w 2763527"/>
                <a:gd name="connsiteY8402" fmla="*/ 1716747 h 3153687"/>
                <a:gd name="connsiteX8403" fmla="*/ 2258841 w 2763527"/>
                <a:gd name="connsiteY8403" fmla="*/ 1711767 h 3153687"/>
                <a:gd name="connsiteX8404" fmla="*/ 2252820 w 2763527"/>
                <a:gd name="connsiteY8404" fmla="*/ 1707547 h 3153687"/>
                <a:gd name="connsiteX8405" fmla="*/ 2246591 w 2763527"/>
                <a:gd name="connsiteY8405" fmla="*/ 1704919 h 3153687"/>
                <a:gd name="connsiteX8406" fmla="*/ 2245345 w 2763527"/>
                <a:gd name="connsiteY8406" fmla="*/ 1705334 h 3153687"/>
                <a:gd name="connsiteX8407" fmla="*/ 2243891 w 2763527"/>
                <a:gd name="connsiteY8407" fmla="*/ 1704296 h 3153687"/>
                <a:gd name="connsiteX8408" fmla="*/ 2242369 w 2763527"/>
                <a:gd name="connsiteY8408" fmla="*/ 1702705 h 3153687"/>
                <a:gd name="connsiteX8409" fmla="*/ 2240915 w 2763527"/>
                <a:gd name="connsiteY8409" fmla="*/ 1701321 h 3153687"/>
                <a:gd name="connsiteX8410" fmla="*/ 2238700 w 2763527"/>
                <a:gd name="connsiteY8410" fmla="*/ 1700284 h 3153687"/>
                <a:gd name="connsiteX8411" fmla="*/ 2236624 w 2763527"/>
                <a:gd name="connsiteY8411" fmla="*/ 1699938 h 3153687"/>
                <a:gd name="connsiteX8412" fmla="*/ 2232402 w 2763527"/>
                <a:gd name="connsiteY8412" fmla="*/ 1700353 h 3153687"/>
                <a:gd name="connsiteX8413" fmla="*/ 2225758 w 2763527"/>
                <a:gd name="connsiteY8413" fmla="*/ 1700353 h 3153687"/>
                <a:gd name="connsiteX8414" fmla="*/ 2223543 w 2763527"/>
                <a:gd name="connsiteY8414" fmla="*/ 1700630 h 3153687"/>
                <a:gd name="connsiteX8415" fmla="*/ 2221605 w 2763527"/>
                <a:gd name="connsiteY8415" fmla="*/ 1701183 h 3153687"/>
                <a:gd name="connsiteX8416" fmla="*/ 2217799 w 2763527"/>
                <a:gd name="connsiteY8416" fmla="*/ 1702636 h 3153687"/>
                <a:gd name="connsiteX8417" fmla="*/ 2215792 w 2763527"/>
                <a:gd name="connsiteY8417" fmla="*/ 1702982 h 3153687"/>
                <a:gd name="connsiteX8418" fmla="*/ 2214477 w 2763527"/>
                <a:gd name="connsiteY8418" fmla="*/ 1703120 h 3153687"/>
                <a:gd name="connsiteX8419" fmla="*/ 2213992 w 2763527"/>
                <a:gd name="connsiteY8419" fmla="*/ 1703120 h 3153687"/>
                <a:gd name="connsiteX8420" fmla="*/ 2213438 w 2763527"/>
                <a:gd name="connsiteY8420" fmla="*/ 1703120 h 3153687"/>
                <a:gd name="connsiteX8421" fmla="*/ 2211916 w 2763527"/>
                <a:gd name="connsiteY8421" fmla="*/ 1702705 h 3153687"/>
                <a:gd name="connsiteX8422" fmla="*/ 2210808 w 2763527"/>
                <a:gd name="connsiteY8422" fmla="*/ 1702221 h 3153687"/>
                <a:gd name="connsiteX8423" fmla="*/ 2207486 w 2763527"/>
                <a:gd name="connsiteY8423" fmla="*/ 1700284 h 3153687"/>
                <a:gd name="connsiteX8424" fmla="*/ 2211293 w 2763527"/>
                <a:gd name="connsiteY8424" fmla="*/ 1700284 h 3153687"/>
                <a:gd name="connsiteX8425" fmla="*/ 2213992 w 2763527"/>
                <a:gd name="connsiteY8425" fmla="*/ 1699938 h 3153687"/>
                <a:gd name="connsiteX8426" fmla="*/ 2215999 w 2763527"/>
                <a:gd name="connsiteY8426" fmla="*/ 1698554 h 3153687"/>
                <a:gd name="connsiteX8427" fmla="*/ 2217729 w 2763527"/>
                <a:gd name="connsiteY8427" fmla="*/ 1695442 h 3153687"/>
                <a:gd name="connsiteX8428" fmla="*/ 2219875 w 2763527"/>
                <a:gd name="connsiteY8428" fmla="*/ 1689285 h 3153687"/>
                <a:gd name="connsiteX8429" fmla="*/ 2221052 w 2763527"/>
                <a:gd name="connsiteY8429" fmla="*/ 1687348 h 3153687"/>
                <a:gd name="connsiteX8430" fmla="*/ 2222228 w 2763527"/>
                <a:gd name="connsiteY8430" fmla="*/ 1686449 h 3153687"/>
                <a:gd name="connsiteX8431" fmla="*/ 2223405 w 2763527"/>
                <a:gd name="connsiteY8431" fmla="*/ 1686034 h 3153687"/>
                <a:gd name="connsiteX8432" fmla="*/ 2224235 w 2763527"/>
                <a:gd name="connsiteY8432" fmla="*/ 1685412 h 3153687"/>
                <a:gd name="connsiteX8433" fmla="*/ 2224374 w 2763527"/>
                <a:gd name="connsiteY8433" fmla="*/ 1683751 h 3153687"/>
                <a:gd name="connsiteX8434" fmla="*/ 2223682 w 2763527"/>
                <a:gd name="connsiteY8434" fmla="*/ 1682575 h 3153687"/>
                <a:gd name="connsiteX8435" fmla="*/ 2222228 w 2763527"/>
                <a:gd name="connsiteY8435" fmla="*/ 1681469 h 3153687"/>
                <a:gd name="connsiteX8436" fmla="*/ 2220636 w 2763527"/>
                <a:gd name="connsiteY8436" fmla="*/ 1680569 h 3153687"/>
                <a:gd name="connsiteX8437" fmla="*/ 2219460 w 2763527"/>
                <a:gd name="connsiteY8437" fmla="*/ 1680016 h 3153687"/>
                <a:gd name="connsiteX8438" fmla="*/ 2217937 w 2763527"/>
                <a:gd name="connsiteY8438" fmla="*/ 1679532 h 3153687"/>
                <a:gd name="connsiteX8439" fmla="*/ 2215030 w 2763527"/>
                <a:gd name="connsiteY8439" fmla="*/ 1678840 h 3153687"/>
                <a:gd name="connsiteX8440" fmla="*/ 2213646 w 2763527"/>
                <a:gd name="connsiteY8440" fmla="*/ 1678148 h 3153687"/>
                <a:gd name="connsiteX8441" fmla="*/ 2212262 w 2763527"/>
                <a:gd name="connsiteY8441" fmla="*/ 1676903 h 3153687"/>
                <a:gd name="connsiteX8442" fmla="*/ 2209770 w 2763527"/>
                <a:gd name="connsiteY8442" fmla="*/ 1674205 h 3153687"/>
                <a:gd name="connsiteX8443" fmla="*/ 2208317 w 2763527"/>
                <a:gd name="connsiteY8443" fmla="*/ 1673099 h 3153687"/>
                <a:gd name="connsiteX8444" fmla="*/ 2207763 w 2763527"/>
                <a:gd name="connsiteY8444" fmla="*/ 1674136 h 3153687"/>
                <a:gd name="connsiteX8445" fmla="*/ 2207002 w 2763527"/>
                <a:gd name="connsiteY8445" fmla="*/ 1674759 h 3153687"/>
                <a:gd name="connsiteX8446" fmla="*/ 2205964 w 2763527"/>
                <a:gd name="connsiteY8446" fmla="*/ 1674966 h 3153687"/>
                <a:gd name="connsiteX8447" fmla="*/ 2204649 w 2763527"/>
                <a:gd name="connsiteY8447" fmla="*/ 1674759 h 3153687"/>
                <a:gd name="connsiteX8448" fmla="*/ 2204856 w 2763527"/>
                <a:gd name="connsiteY8448" fmla="*/ 1675727 h 3153687"/>
                <a:gd name="connsiteX8449" fmla="*/ 2205133 w 2763527"/>
                <a:gd name="connsiteY8449" fmla="*/ 1677664 h 3153687"/>
                <a:gd name="connsiteX8450" fmla="*/ 2205341 w 2763527"/>
                <a:gd name="connsiteY8450" fmla="*/ 1678632 h 3153687"/>
                <a:gd name="connsiteX8451" fmla="*/ 2201811 w 2763527"/>
                <a:gd name="connsiteY8451" fmla="*/ 1673860 h 3153687"/>
                <a:gd name="connsiteX8452" fmla="*/ 2199596 w 2763527"/>
                <a:gd name="connsiteY8452" fmla="*/ 1671923 h 3153687"/>
                <a:gd name="connsiteX8453" fmla="*/ 2196620 w 2763527"/>
                <a:gd name="connsiteY8453" fmla="*/ 1671300 h 3153687"/>
                <a:gd name="connsiteX8454" fmla="*/ 2196620 w 2763527"/>
                <a:gd name="connsiteY8454" fmla="*/ 1672130 h 3153687"/>
                <a:gd name="connsiteX8455" fmla="*/ 2196482 w 2763527"/>
                <a:gd name="connsiteY8455" fmla="*/ 1672891 h 3153687"/>
                <a:gd name="connsiteX8456" fmla="*/ 2196482 w 2763527"/>
                <a:gd name="connsiteY8456" fmla="*/ 1673652 h 3153687"/>
                <a:gd name="connsiteX8457" fmla="*/ 2196620 w 2763527"/>
                <a:gd name="connsiteY8457" fmla="*/ 1674482 h 3153687"/>
                <a:gd name="connsiteX8458" fmla="*/ 2195513 w 2763527"/>
                <a:gd name="connsiteY8458" fmla="*/ 1673652 h 3153687"/>
                <a:gd name="connsiteX8459" fmla="*/ 2195167 w 2763527"/>
                <a:gd name="connsiteY8459" fmla="*/ 1673237 h 3153687"/>
                <a:gd name="connsiteX8460" fmla="*/ 2193298 w 2763527"/>
                <a:gd name="connsiteY8460" fmla="*/ 1674759 h 3153687"/>
                <a:gd name="connsiteX8461" fmla="*/ 2191360 w 2763527"/>
                <a:gd name="connsiteY8461" fmla="*/ 1672269 h 3153687"/>
                <a:gd name="connsiteX8462" fmla="*/ 2189353 w 2763527"/>
                <a:gd name="connsiteY8462" fmla="*/ 1668464 h 3153687"/>
                <a:gd name="connsiteX8463" fmla="*/ 2187277 w 2763527"/>
                <a:gd name="connsiteY8463" fmla="*/ 1666181 h 3153687"/>
                <a:gd name="connsiteX8464" fmla="*/ 2187277 w 2763527"/>
                <a:gd name="connsiteY8464" fmla="*/ 1667565 h 3153687"/>
                <a:gd name="connsiteX8465" fmla="*/ 2186792 w 2763527"/>
                <a:gd name="connsiteY8465" fmla="*/ 1668671 h 3153687"/>
                <a:gd name="connsiteX8466" fmla="*/ 2185823 w 2763527"/>
                <a:gd name="connsiteY8466" fmla="*/ 1669363 h 3153687"/>
                <a:gd name="connsiteX8467" fmla="*/ 2184370 w 2763527"/>
                <a:gd name="connsiteY8467" fmla="*/ 1669571 h 3153687"/>
                <a:gd name="connsiteX8468" fmla="*/ 2185893 w 2763527"/>
                <a:gd name="connsiteY8468" fmla="*/ 1666735 h 3153687"/>
                <a:gd name="connsiteX8469" fmla="*/ 2184785 w 2763527"/>
                <a:gd name="connsiteY8469" fmla="*/ 1663899 h 3153687"/>
                <a:gd name="connsiteX8470" fmla="*/ 2180771 w 2763527"/>
                <a:gd name="connsiteY8470" fmla="*/ 1659610 h 3153687"/>
                <a:gd name="connsiteX8471" fmla="*/ 2183747 w 2763527"/>
                <a:gd name="connsiteY8471" fmla="*/ 1659264 h 3153687"/>
                <a:gd name="connsiteX8472" fmla="*/ 2189699 w 2763527"/>
                <a:gd name="connsiteY8472" fmla="*/ 1659056 h 3153687"/>
                <a:gd name="connsiteX8473" fmla="*/ 2192606 w 2763527"/>
                <a:gd name="connsiteY8473" fmla="*/ 1658780 h 3153687"/>
                <a:gd name="connsiteX8474" fmla="*/ 2197728 w 2763527"/>
                <a:gd name="connsiteY8474" fmla="*/ 1657535 h 3153687"/>
                <a:gd name="connsiteX8475" fmla="*/ 2200427 w 2763527"/>
                <a:gd name="connsiteY8475" fmla="*/ 1656497 h 3153687"/>
                <a:gd name="connsiteX8476" fmla="*/ 2202157 w 2763527"/>
                <a:gd name="connsiteY8476" fmla="*/ 1655114 h 3153687"/>
                <a:gd name="connsiteX8477" fmla="*/ 2195859 w 2763527"/>
                <a:gd name="connsiteY8477" fmla="*/ 1655529 h 3153687"/>
                <a:gd name="connsiteX8478" fmla="*/ 2183470 w 2763527"/>
                <a:gd name="connsiteY8478" fmla="*/ 1655321 h 3153687"/>
                <a:gd name="connsiteX8479" fmla="*/ 2158277 w 2763527"/>
                <a:gd name="connsiteY8479" fmla="*/ 1657327 h 3153687"/>
                <a:gd name="connsiteX8480" fmla="*/ 2151841 w 2763527"/>
                <a:gd name="connsiteY8480" fmla="*/ 1657327 h 3153687"/>
                <a:gd name="connsiteX8481" fmla="*/ 2153571 w 2763527"/>
                <a:gd name="connsiteY8481" fmla="*/ 1658710 h 3153687"/>
                <a:gd name="connsiteX8482" fmla="*/ 2160492 w 2763527"/>
                <a:gd name="connsiteY8482" fmla="*/ 1659264 h 3153687"/>
                <a:gd name="connsiteX8483" fmla="*/ 2163607 w 2763527"/>
                <a:gd name="connsiteY8483" fmla="*/ 1660094 h 3153687"/>
                <a:gd name="connsiteX8484" fmla="*/ 2162222 w 2763527"/>
                <a:gd name="connsiteY8484" fmla="*/ 1660855 h 3153687"/>
                <a:gd name="connsiteX8485" fmla="*/ 2160838 w 2763527"/>
                <a:gd name="connsiteY8485" fmla="*/ 1661063 h 3153687"/>
                <a:gd name="connsiteX8486" fmla="*/ 2157793 w 2763527"/>
                <a:gd name="connsiteY8486" fmla="*/ 1661063 h 3153687"/>
                <a:gd name="connsiteX8487" fmla="*/ 2155232 w 2763527"/>
                <a:gd name="connsiteY8487" fmla="*/ 1661408 h 3153687"/>
                <a:gd name="connsiteX8488" fmla="*/ 2153294 w 2763527"/>
                <a:gd name="connsiteY8488" fmla="*/ 1661823 h 3153687"/>
                <a:gd name="connsiteX8489" fmla="*/ 2151356 w 2763527"/>
                <a:gd name="connsiteY8489" fmla="*/ 1662584 h 3153687"/>
                <a:gd name="connsiteX8490" fmla="*/ 2141390 w 2763527"/>
                <a:gd name="connsiteY8490" fmla="*/ 1667703 h 3153687"/>
                <a:gd name="connsiteX8491" fmla="*/ 2137583 w 2763527"/>
                <a:gd name="connsiteY8491" fmla="*/ 1668741 h 3153687"/>
                <a:gd name="connsiteX8492" fmla="*/ 2133292 w 2763527"/>
                <a:gd name="connsiteY8492" fmla="*/ 1668741 h 3153687"/>
                <a:gd name="connsiteX8493" fmla="*/ 2129485 w 2763527"/>
                <a:gd name="connsiteY8493" fmla="*/ 1668187 h 3153687"/>
                <a:gd name="connsiteX8494" fmla="*/ 2125402 w 2763527"/>
                <a:gd name="connsiteY8494" fmla="*/ 1667081 h 3153687"/>
                <a:gd name="connsiteX8495" fmla="*/ 2121526 w 2763527"/>
                <a:gd name="connsiteY8495" fmla="*/ 1665697 h 3153687"/>
                <a:gd name="connsiteX8496" fmla="*/ 2118273 w 2763527"/>
                <a:gd name="connsiteY8496" fmla="*/ 1664037 h 3153687"/>
                <a:gd name="connsiteX8497" fmla="*/ 2116958 w 2763527"/>
                <a:gd name="connsiteY8497" fmla="*/ 1662861 h 3153687"/>
                <a:gd name="connsiteX8498" fmla="*/ 2115228 w 2763527"/>
                <a:gd name="connsiteY8498" fmla="*/ 1659887 h 3153687"/>
                <a:gd name="connsiteX8499" fmla="*/ 2114397 w 2763527"/>
                <a:gd name="connsiteY8499" fmla="*/ 1658849 h 3153687"/>
                <a:gd name="connsiteX8500" fmla="*/ 2112736 w 2763527"/>
                <a:gd name="connsiteY8500" fmla="*/ 1657880 h 3153687"/>
                <a:gd name="connsiteX8501" fmla="*/ 2111144 w 2763527"/>
                <a:gd name="connsiteY8501" fmla="*/ 1657535 h 3153687"/>
                <a:gd name="connsiteX8502" fmla="*/ 2107407 w 2763527"/>
                <a:gd name="connsiteY8502" fmla="*/ 1657396 h 3153687"/>
                <a:gd name="connsiteX8503" fmla="*/ 2098271 w 2763527"/>
                <a:gd name="connsiteY8503" fmla="*/ 1657880 h 3153687"/>
                <a:gd name="connsiteX8504" fmla="*/ 2080207 w 2763527"/>
                <a:gd name="connsiteY8504" fmla="*/ 1660647 h 3153687"/>
                <a:gd name="connsiteX8505" fmla="*/ 2075432 w 2763527"/>
                <a:gd name="connsiteY8505" fmla="*/ 1660924 h 3153687"/>
                <a:gd name="connsiteX8506" fmla="*/ 2071625 w 2763527"/>
                <a:gd name="connsiteY8506" fmla="*/ 1659817 h 3153687"/>
                <a:gd name="connsiteX8507" fmla="*/ 2069203 w 2763527"/>
                <a:gd name="connsiteY8507" fmla="*/ 1656912 h 3153687"/>
                <a:gd name="connsiteX8508" fmla="*/ 2068580 w 2763527"/>
                <a:gd name="connsiteY8508" fmla="*/ 1653384 h 3153687"/>
                <a:gd name="connsiteX8509" fmla="*/ 2068234 w 2763527"/>
                <a:gd name="connsiteY8509" fmla="*/ 1649649 h 3153687"/>
                <a:gd name="connsiteX8510" fmla="*/ 2066780 w 2763527"/>
                <a:gd name="connsiteY8510" fmla="*/ 1646121 h 3153687"/>
                <a:gd name="connsiteX8511" fmla="*/ 2063596 w 2763527"/>
                <a:gd name="connsiteY8511" fmla="*/ 1643216 h 3153687"/>
                <a:gd name="connsiteX8512" fmla="*/ 2059305 w 2763527"/>
                <a:gd name="connsiteY8512" fmla="*/ 1641071 h 3153687"/>
                <a:gd name="connsiteX8513" fmla="*/ 2054668 w 2763527"/>
                <a:gd name="connsiteY8513" fmla="*/ 1639619 h 3153687"/>
                <a:gd name="connsiteX8514" fmla="*/ 2050446 w 2763527"/>
                <a:gd name="connsiteY8514" fmla="*/ 1638858 h 3153687"/>
                <a:gd name="connsiteX8515" fmla="*/ 2043110 w 2763527"/>
                <a:gd name="connsiteY8515" fmla="*/ 1639065 h 3153687"/>
                <a:gd name="connsiteX8516" fmla="*/ 2040480 w 2763527"/>
                <a:gd name="connsiteY8516" fmla="*/ 1638097 h 3153687"/>
                <a:gd name="connsiteX8517" fmla="*/ 2038334 w 2763527"/>
                <a:gd name="connsiteY8517" fmla="*/ 1634777 h 3153687"/>
                <a:gd name="connsiteX8518" fmla="*/ 2036189 w 2763527"/>
                <a:gd name="connsiteY8518" fmla="*/ 1627237 h 3153687"/>
                <a:gd name="connsiteX8519" fmla="*/ 2034043 w 2763527"/>
                <a:gd name="connsiteY8519" fmla="*/ 1624885 h 3153687"/>
                <a:gd name="connsiteX8520" fmla="*/ 2030168 w 2763527"/>
                <a:gd name="connsiteY8520" fmla="*/ 1625853 h 3153687"/>
                <a:gd name="connsiteX8521" fmla="*/ 2028853 w 2763527"/>
                <a:gd name="connsiteY8521" fmla="*/ 1627237 h 3153687"/>
                <a:gd name="connsiteX8522" fmla="*/ 2028230 w 2763527"/>
                <a:gd name="connsiteY8522" fmla="*/ 1628828 h 3153687"/>
                <a:gd name="connsiteX8523" fmla="*/ 2028091 w 2763527"/>
                <a:gd name="connsiteY8523" fmla="*/ 1630626 h 3153687"/>
                <a:gd name="connsiteX8524" fmla="*/ 2028299 w 2763527"/>
                <a:gd name="connsiteY8524" fmla="*/ 1632425 h 3153687"/>
                <a:gd name="connsiteX8525" fmla="*/ 2028714 w 2763527"/>
                <a:gd name="connsiteY8525" fmla="*/ 1634292 h 3153687"/>
                <a:gd name="connsiteX8526" fmla="*/ 2029199 w 2763527"/>
                <a:gd name="connsiteY8526" fmla="*/ 1635261 h 3153687"/>
                <a:gd name="connsiteX8527" fmla="*/ 2030029 w 2763527"/>
                <a:gd name="connsiteY8527" fmla="*/ 1635676 h 3153687"/>
                <a:gd name="connsiteX8528" fmla="*/ 2031552 w 2763527"/>
                <a:gd name="connsiteY8528" fmla="*/ 1636022 h 3153687"/>
                <a:gd name="connsiteX8529" fmla="*/ 2033559 w 2763527"/>
                <a:gd name="connsiteY8529" fmla="*/ 1635883 h 3153687"/>
                <a:gd name="connsiteX8530" fmla="*/ 2035497 w 2763527"/>
                <a:gd name="connsiteY8530" fmla="*/ 1635399 h 3153687"/>
                <a:gd name="connsiteX8531" fmla="*/ 2037019 w 2763527"/>
                <a:gd name="connsiteY8531" fmla="*/ 1635607 h 3153687"/>
                <a:gd name="connsiteX8532" fmla="*/ 2037988 w 2763527"/>
                <a:gd name="connsiteY8532" fmla="*/ 1637474 h 3153687"/>
                <a:gd name="connsiteX8533" fmla="*/ 2037712 w 2763527"/>
                <a:gd name="connsiteY8533" fmla="*/ 1639619 h 3153687"/>
                <a:gd name="connsiteX8534" fmla="*/ 2036258 w 2763527"/>
                <a:gd name="connsiteY8534" fmla="*/ 1639757 h 3153687"/>
                <a:gd name="connsiteX8535" fmla="*/ 2034389 w 2763527"/>
                <a:gd name="connsiteY8535" fmla="*/ 1639065 h 3153687"/>
                <a:gd name="connsiteX8536" fmla="*/ 2032936 w 2763527"/>
                <a:gd name="connsiteY8536" fmla="*/ 1638719 h 3153687"/>
                <a:gd name="connsiteX8537" fmla="*/ 2031621 w 2763527"/>
                <a:gd name="connsiteY8537" fmla="*/ 1639204 h 3153687"/>
                <a:gd name="connsiteX8538" fmla="*/ 2030514 w 2763527"/>
                <a:gd name="connsiteY8538" fmla="*/ 1639965 h 3153687"/>
                <a:gd name="connsiteX8539" fmla="*/ 2029406 w 2763527"/>
                <a:gd name="connsiteY8539" fmla="*/ 1640933 h 3153687"/>
                <a:gd name="connsiteX8540" fmla="*/ 2028160 w 2763527"/>
                <a:gd name="connsiteY8540" fmla="*/ 1641971 h 3153687"/>
                <a:gd name="connsiteX8541" fmla="*/ 2026084 w 2763527"/>
                <a:gd name="connsiteY8541" fmla="*/ 1643008 h 3153687"/>
                <a:gd name="connsiteX8542" fmla="*/ 2017087 w 2763527"/>
                <a:gd name="connsiteY8542" fmla="*/ 1645429 h 3153687"/>
                <a:gd name="connsiteX8543" fmla="*/ 2010927 w 2763527"/>
                <a:gd name="connsiteY8543" fmla="*/ 1647919 h 3153687"/>
                <a:gd name="connsiteX8544" fmla="*/ 2004421 w 2763527"/>
                <a:gd name="connsiteY8544" fmla="*/ 1649718 h 3153687"/>
                <a:gd name="connsiteX8545" fmla="*/ 2002898 w 2763527"/>
                <a:gd name="connsiteY8545" fmla="*/ 1650410 h 3153687"/>
                <a:gd name="connsiteX8546" fmla="*/ 2002483 w 2763527"/>
                <a:gd name="connsiteY8546" fmla="*/ 1651447 h 3153687"/>
                <a:gd name="connsiteX8547" fmla="*/ 2001860 w 2763527"/>
                <a:gd name="connsiteY8547" fmla="*/ 1655529 h 3153687"/>
                <a:gd name="connsiteX8548" fmla="*/ 2001722 w 2763527"/>
                <a:gd name="connsiteY8548" fmla="*/ 1656774 h 3153687"/>
                <a:gd name="connsiteX8549" fmla="*/ 2001999 w 2763527"/>
                <a:gd name="connsiteY8549" fmla="*/ 1658641 h 3153687"/>
                <a:gd name="connsiteX8550" fmla="*/ 2002622 w 2763527"/>
                <a:gd name="connsiteY8550" fmla="*/ 1660786 h 3153687"/>
                <a:gd name="connsiteX8551" fmla="*/ 2003452 w 2763527"/>
                <a:gd name="connsiteY8551" fmla="*/ 1662861 h 3153687"/>
                <a:gd name="connsiteX8552" fmla="*/ 2004283 w 2763527"/>
                <a:gd name="connsiteY8552" fmla="*/ 1664521 h 3153687"/>
                <a:gd name="connsiteX8553" fmla="*/ 2008505 w 2763527"/>
                <a:gd name="connsiteY8553" fmla="*/ 1670539 h 3153687"/>
                <a:gd name="connsiteX8554" fmla="*/ 2010373 w 2763527"/>
                <a:gd name="connsiteY8554" fmla="*/ 1673721 h 3153687"/>
                <a:gd name="connsiteX8555" fmla="*/ 2011481 w 2763527"/>
                <a:gd name="connsiteY8555" fmla="*/ 1677318 h 3153687"/>
                <a:gd name="connsiteX8556" fmla="*/ 2011273 w 2763527"/>
                <a:gd name="connsiteY8556" fmla="*/ 1681745 h 3153687"/>
                <a:gd name="connsiteX8557" fmla="*/ 2009543 w 2763527"/>
                <a:gd name="connsiteY8557" fmla="*/ 1685896 h 3153687"/>
                <a:gd name="connsiteX8558" fmla="*/ 2006497 w 2763527"/>
                <a:gd name="connsiteY8558" fmla="*/ 1689078 h 3153687"/>
                <a:gd name="connsiteX8559" fmla="*/ 2002276 w 2763527"/>
                <a:gd name="connsiteY8559" fmla="*/ 1690530 h 3153687"/>
                <a:gd name="connsiteX8560" fmla="*/ 2000268 w 2763527"/>
                <a:gd name="connsiteY8560" fmla="*/ 1690530 h 3153687"/>
                <a:gd name="connsiteX8561" fmla="*/ 1998953 w 2763527"/>
                <a:gd name="connsiteY8561" fmla="*/ 1690254 h 3153687"/>
                <a:gd name="connsiteX8562" fmla="*/ 1997915 w 2763527"/>
                <a:gd name="connsiteY8562" fmla="*/ 1689424 h 3153687"/>
                <a:gd name="connsiteX8563" fmla="*/ 1996808 w 2763527"/>
                <a:gd name="connsiteY8563" fmla="*/ 1687833 h 3153687"/>
                <a:gd name="connsiteX8564" fmla="*/ 1996393 w 2763527"/>
                <a:gd name="connsiteY8564" fmla="*/ 1686795 h 3153687"/>
                <a:gd name="connsiteX8565" fmla="*/ 1996393 w 2763527"/>
                <a:gd name="connsiteY8565" fmla="*/ 1684927 h 3153687"/>
                <a:gd name="connsiteX8566" fmla="*/ 1996046 w 2763527"/>
                <a:gd name="connsiteY8566" fmla="*/ 1683959 h 3153687"/>
                <a:gd name="connsiteX8567" fmla="*/ 1995562 w 2763527"/>
                <a:gd name="connsiteY8567" fmla="*/ 1683336 h 3153687"/>
                <a:gd name="connsiteX8568" fmla="*/ 1994039 w 2763527"/>
                <a:gd name="connsiteY8568" fmla="*/ 1682160 h 3153687"/>
                <a:gd name="connsiteX8569" fmla="*/ 1993416 w 2763527"/>
                <a:gd name="connsiteY8569" fmla="*/ 1681538 h 3153687"/>
                <a:gd name="connsiteX8570" fmla="*/ 1990994 w 2763527"/>
                <a:gd name="connsiteY8570" fmla="*/ 1677387 h 3153687"/>
                <a:gd name="connsiteX8571" fmla="*/ 1990648 w 2763527"/>
                <a:gd name="connsiteY8571" fmla="*/ 1673860 h 3153687"/>
                <a:gd name="connsiteX8572" fmla="*/ 1992032 w 2763527"/>
                <a:gd name="connsiteY8572" fmla="*/ 1670401 h 3153687"/>
                <a:gd name="connsiteX8573" fmla="*/ 1994731 w 2763527"/>
                <a:gd name="connsiteY8573" fmla="*/ 1666458 h 3153687"/>
                <a:gd name="connsiteX8574" fmla="*/ 1998054 w 2763527"/>
                <a:gd name="connsiteY8574" fmla="*/ 1662377 h 3153687"/>
                <a:gd name="connsiteX8575" fmla="*/ 1999438 w 2763527"/>
                <a:gd name="connsiteY8575" fmla="*/ 1660094 h 3153687"/>
                <a:gd name="connsiteX8576" fmla="*/ 2000061 w 2763527"/>
                <a:gd name="connsiteY8576" fmla="*/ 1657673 h 3153687"/>
                <a:gd name="connsiteX8577" fmla="*/ 1999715 w 2763527"/>
                <a:gd name="connsiteY8577" fmla="*/ 1655598 h 3153687"/>
                <a:gd name="connsiteX8578" fmla="*/ 1997984 w 2763527"/>
                <a:gd name="connsiteY8578" fmla="*/ 1651932 h 3153687"/>
                <a:gd name="connsiteX8579" fmla="*/ 1997431 w 2763527"/>
                <a:gd name="connsiteY8579" fmla="*/ 1649787 h 3153687"/>
                <a:gd name="connsiteX8580" fmla="*/ 1997915 w 2763527"/>
                <a:gd name="connsiteY8580" fmla="*/ 1649787 h 3153687"/>
                <a:gd name="connsiteX8581" fmla="*/ 1999299 w 2763527"/>
                <a:gd name="connsiteY8581" fmla="*/ 1649372 h 3153687"/>
                <a:gd name="connsiteX8582" fmla="*/ 1996739 w 2763527"/>
                <a:gd name="connsiteY8582" fmla="*/ 1647089 h 3153687"/>
                <a:gd name="connsiteX8583" fmla="*/ 1994178 w 2763527"/>
                <a:gd name="connsiteY8583" fmla="*/ 1643907 h 3153687"/>
                <a:gd name="connsiteX8584" fmla="*/ 1992655 w 2763527"/>
                <a:gd name="connsiteY8584" fmla="*/ 1640380 h 3153687"/>
                <a:gd name="connsiteX8585" fmla="*/ 1993278 w 2763527"/>
                <a:gd name="connsiteY8585" fmla="*/ 1637198 h 3153687"/>
                <a:gd name="connsiteX8586" fmla="*/ 1996116 w 2763527"/>
                <a:gd name="connsiteY8586" fmla="*/ 1635399 h 3153687"/>
                <a:gd name="connsiteX8587" fmla="*/ 2003314 w 2763527"/>
                <a:gd name="connsiteY8587" fmla="*/ 1633877 h 3153687"/>
                <a:gd name="connsiteX8588" fmla="*/ 2006082 w 2763527"/>
                <a:gd name="connsiteY8588" fmla="*/ 1631387 h 3153687"/>
                <a:gd name="connsiteX8589" fmla="*/ 2007951 w 2763527"/>
                <a:gd name="connsiteY8589" fmla="*/ 1628758 h 3153687"/>
                <a:gd name="connsiteX8590" fmla="*/ 2009335 w 2763527"/>
                <a:gd name="connsiteY8590" fmla="*/ 1626407 h 3153687"/>
                <a:gd name="connsiteX8591" fmla="*/ 2009335 w 2763527"/>
                <a:gd name="connsiteY8591" fmla="*/ 1624055 h 3153687"/>
                <a:gd name="connsiteX8592" fmla="*/ 2006982 w 2763527"/>
                <a:gd name="connsiteY8592" fmla="*/ 1621149 h 3153687"/>
                <a:gd name="connsiteX8593" fmla="*/ 2003452 w 2763527"/>
                <a:gd name="connsiteY8593" fmla="*/ 1619351 h 3153687"/>
                <a:gd name="connsiteX8594" fmla="*/ 2000061 w 2763527"/>
                <a:gd name="connsiteY8594" fmla="*/ 1619351 h 3153687"/>
                <a:gd name="connsiteX8595" fmla="*/ 1996808 w 2763527"/>
                <a:gd name="connsiteY8595" fmla="*/ 1620596 h 3153687"/>
                <a:gd name="connsiteX8596" fmla="*/ 1993624 w 2763527"/>
                <a:gd name="connsiteY8596" fmla="*/ 1622256 h 3153687"/>
                <a:gd name="connsiteX8597" fmla="*/ 1991478 w 2763527"/>
                <a:gd name="connsiteY8597" fmla="*/ 1623640 h 3153687"/>
                <a:gd name="connsiteX8598" fmla="*/ 1990094 w 2763527"/>
                <a:gd name="connsiteY8598" fmla="*/ 1625023 h 3153687"/>
                <a:gd name="connsiteX8599" fmla="*/ 1987464 w 2763527"/>
                <a:gd name="connsiteY8599" fmla="*/ 1628966 h 3153687"/>
                <a:gd name="connsiteX8600" fmla="*/ 1985180 w 2763527"/>
                <a:gd name="connsiteY8600" fmla="*/ 1631180 h 3153687"/>
                <a:gd name="connsiteX8601" fmla="*/ 1982412 w 2763527"/>
                <a:gd name="connsiteY8601" fmla="*/ 1632563 h 3153687"/>
                <a:gd name="connsiteX8602" fmla="*/ 1976460 w 2763527"/>
                <a:gd name="connsiteY8602" fmla="*/ 1634846 h 3153687"/>
                <a:gd name="connsiteX8603" fmla="*/ 1966493 w 2763527"/>
                <a:gd name="connsiteY8603" fmla="*/ 1641901 h 3153687"/>
                <a:gd name="connsiteX8604" fmla="*/ 1962756 w 2763527"/>
                <a:gd name="connsiteY8604" fmla="*/ 1643423 h 3153687"/>
                <a:gd name="connsiteX8605" fmla="*/ 1959226 w 2763527"/>
                <a:gd name="connsiteY8605" fmla="*/ 1643423 h 3153687"/>
                <a:gd name="connsiteX8606" fmla="*/ 1951405 w 2763527"/>
                <a:gd name="connsiteY8606" fmla="*/ 1642178 h 3153687"/>
                <a:gd name="connsiteX8607" fmla="*/ 1948360 w 2763527"/>
                <a:gd name="connsiteY8607" fmla="*/ 1642524 h 3153687"/>
                <a:gd name="connsiteX8608" fmla="*/ 1946422 w 2763527"/>
                <a:gd name="connsiteY8608" fmla="*/ 1644668 h 3153687"/>
                <a:gd name="connsiteX8609" fmla="*/ 1944830 w 2763527"/>
                <a:gd name="connsiteY8609" fmla="*/ 1651240 h 3153687"/>
                <a:gd name="connsiteX8610" fmla="*/ 1943169 w 2763527"/>
                <a:gd name="connsiteY8610" fmla="*/ 1653453 h 3153687"/>
                <a:gd name="connsiteX8611" fmla="*/ 1940955 w 2763527"/>
                <a:gd name="connsiteY8611" fmla="*/ 1653868 h 3153687"/>
                <a:gd name="connsiteX8612" fmla="*/ 1940262 w 2763527"/>
                <a:gd name="connsiteY8612" fmla="*/ 1652623 h 3153687"/>
                <a:gd name="connsiteX8613" fmla="*/ 1941093 w 2763527"/>
                <a:gd name="connsiteY8613" fmla="*/ 1650894 h 3153687"/>
                <a:gd name="connsiteX8614" fmla="*/ 1943515 w 2763527"/>
                <a:gd name="connsiteY8614" fmla="*/ 1649649 h 3153687"/>
                <a:gd name="connsiteX8615" fmla="*/ 1940747 w 2763527"/>
                <a:gd name="connsiteY8615" fmla="*/ 1649441 h 3153687"/>
                <a:gd name="connsiteX8616" fmla="*/ 1935279 w 2763527"/>
                <a:gd name="connsiteY8616" fmla="*/ 1647435 h 3153687"/>
                <a:gd name="connsiteX8617" fmla="*/ 1932788 w 2763527"/>
                <a:gd name="connsiteY8617" fmla="*/ 1647228 h 3153687"/>
                <a:gd name="connsiteX8618" fmla="*/ 1930850 w 2763527"/>
                <a:gd name="connsiteY8618" fmla="*/ 1648196 h 3153687"/>
                <a:gd name="connsiteX8619" fmla="*/ 1928773 w 2763527"/>
                <a:gd name="connsiteY8619" fmla="*/ 1649995 h 3153687"/>
                <a:gd name="connsiteX8620" fmla="*/ 1921991 w 2763527"/>
                <a:gd name="connsiteY8620" fmla="*/ 1656843 h 3153687"/>
                <a:gd name="connsiteX8621" fmla="*/ 1914862 w 2763527"/>
                <a:gd name="connsiteY8621" fmla="*/ 1667634 h 3153687"/>
                <a:gd name="connsiteX8622" fmla="*/ 1915623 w 2763527"/>
                <a:gd name="connsiteY8622" fmla="*/ 1667150 h 3153687"/>
                <a:gd name="connsiteX8623" fmla="*/ 1917215 w 2763527"/>
                <a:gd name="connsiteY8623" fmla="*/ 1666251 h 3153687"/>
                <a:gd name="connsiteX8624" fmla="*/ 1917976 w 2763527"/>
                <a:gd name="connsiteY8624" fmla="*/ 1665697 h 3153687"/>
                <a:gd name="connsiteX8625" fmla="*/ 1915831 w 2763527"/>
                <a:gd name="connsiteY8625" fmla="*/ 1673721 h 3153687"/>
                <a:gd name="connsiteX8626" fmla="*/ 1915416 w 2763527"/>
                <a:gd name="connsiteY8626" fmla="*/ 1676350 h 3153687"/>
                <a:gd name="connsiteX8627" fmla="*/ 1915762 w 2763527"/>
                <a:gd name="connsiteY8627" fmla="*/ 1677664 h 3153687"/>
                <a:gd name="connsiteX8628" fmla="*/ 1916454 w 2763527"/>
                <a:gd name="connsiteY8628" fmla="*/ 1678909 h 3153687"/>
                <a:gd name="connsiteX8629" fmla="*/ 1916869 w 2763527"/>
                <a:gd name="connsiteY8629" fmla="*/ 1680224 h 3153687"/>
                <a:gd name="connsiteX8630" fmla="*/ 1916454 w 2763527"/>
                <a:gd name="connsiteY8630" fmla="*/ 1681745 h 3153687"/>
                <a:gd name="connsiteX8631" fmla="*/ 1915139 w 2763527"/>
                <a:gd name="connsiteY8631" fmla="*/ 1682714 h 3153687"/>
                <a:gd name="connsiteX8632" fmla="*/ 1913685 w 2763527"/>
                <a:gd name="connsiteY8632" fmla="*/ 1682714 h 3153687"/>
                <a:gd name="connsiteX8633" fmla="*/ 1912163 w 2763527"/>
                <a:gd name="connsiteY8633" fmla="*/ 1682506 h 3153687"/>
                <a:gd name="connsiteX8634" fmla="*/ 1910709 w 2763527"/>
                <a:gd name="connsiteY8634" fmla="*/ 1682645 h 3153687"/>
                <a:gd name="connsiteX8635" fmla="*/ 1907802 w 2763527"/>
                <a:gd name="connsiteY8635" fmla="*/ 1684374 h 3153687"/>
                <a:gd name="connsiteX8636" fmla="*/ 1906003 w 2763527"/>
                <a:gd name="connsiteY8636" fmla="*/ 1686726 h 3153687"/>
                <a:gd name="connsiteX8637" fmla="*/ 1904549 w 2763527"/>
                <a:gd name="connsiteY8637" fmla="*/ 1689424 h 3153687"/>
                <a:gd name="connsiteX8638" fmla="*/ 1902681 w 2763527"/>
                <a:gd name="connsiteY8638" fmla="*/ 1692121 h 3153687"/>
                <a:gd name="connsiteX8639" fmla="*/ 1900051 w 2763527"/>
                <a:gd name="connsiteY8639" fmla="*/ 1693989 h 3153687"/>
                <a:gd name="connsiteX8640" fmla="*/ 1892784 w 2763527"/>
                <a:gd name="connsiteY8640" fmla="*/ 1697724 h 3153687"/>
                <a:gd name="connsiteX8641" fmla="*/ 1890707 w 2763527"/>
                <a:gd name="connsiteY8641" fmla="*/ 1699523 h 3153687"/>
                <a:gd name="connsiteX8642" fmla="*/ 1890569 w 2763527"/>
                <a:gd name="connsiteY8642" fmla="*/ 1701252 h 3153687"/>
                <a:gd name="connsiteX8643" fmla="*/ 1892230 w 2763527"/>
                <a:gd name="connsiteY8643" fmla="*/ 1705887 h 3153687"/>
                <a:gd name="connsiteX8644" fmla="*/ 1892853 w 2763527"/>
                <a:gd name="connsiteY8644" fmla="*/ 1708446 h 3153687"/>
                <a:gd name="connsiteX8645" fmla="*/ 1892853 w 2763527"/>
                <a:gd name="connsiteY8645" fmla="*/ 1711075 h 3153687"/>
                <a:gd name="connsiteX8646" fmla="*/ 1892507 w 2763527"/>
                <a:gd name="connsiteY8646" fmla="*/ 1713150 h 3153687"/>
                <a:gd name="connsiteX8647" fmla="*/ 1891399 w 2763527"/>
                <a:gd name="connsiteY8647" fmla="*/ 1713980 h 3153687"/>
                <a:gd name="connsiteX8648" fmla="*/ 1889461 w 2763527"/>
                <a:gd name="connsiteY8648" fmla="*/ 1712873 h 3153687"/>
                <a:gd name="connsiteX8649" fmla="*/ 1889461 w 2763527"/>
                <a:gd name="connsiteY8649" fmla="*/ 1712320 h 3153687"/>
                <a:gd name="connsiteX8650" fmla="*/ 1890015 w 2763527"/>
                <a:gd name="connsiteY8650" fmla="*/ 1711697 h 3153687"/>
                <a:gd name="connsiteX8651" fmla="*/ 1890707 w 2763527"/>
                <a:gd name="connsiteY8651" fmla="*/ 1711144 h 3153687"/>
                <a:gd name="connsiteX8652" fmla="*/ 1890915 w 2763527"/>
                <a:gd name="connsiteY8652" fmla="*/ 1710729 h 3153687"/>
                <a:gd name="connsiteX8653" fmla="*/ 1890431 w 2763527"/>
                <a:gd name="connsiteY8653" fmla="*/ 1710037 h 3153687"/>
                <a:gd name="connsiteX8654" fmla="*/ 1881918 w 2763527"/>
                <a:gd name="connsiteY8654" fmla="*/ 1701114 h 3153687"/>
                <a:gd name="connsiteX8655" fmla="*/ 1880049 w 2763527"/>
                <a:gd name="connsiteY8655" fmla="*/ 1698831 h 3153687"/>
                <a:gd name="connsiteX8656" fmla="*/ 1868906 w 2763527"/>
                <a:gd name="connsiteY8656" fmla="*/ 1689631 h 3153687"/>
                <a:gd name="connsiteX8657" fmla="*/ 1863023 w 2763527"/>
                <a:gd name="connsiteY8657" fmla="*/ 1685688 h 3153687"/>
                <a:gd name="connsiteX8658" fmla="*/ 1856033 w 2763527"/>
                <a:gd name="connsiteY8658" fmla="*/ 1683060 h 3153687"/>
                <a:gd name="connsiteX8659" fmla="*/ 1854095 w 2763527"/>
                <a:gd name="connsiteY8659" fmla="*/ 1682783 h 3153687"/>
                <a:gd name="connsiteX8660" fmla="*/ 1850080 w 2763527"/>
                <a:gd name="connsiteY8660" fmla="*/ 1682783 h 3153687"/>
                <a:gd name="connsiteX8661" fmla="*/ 1848212 w 2763527"/>
                <a:gd name="connsiteY8661" fmla="*/ 1682645 h 3153687"/>
                <a:gd name="connsiteX8662" fmla="*/ 1847104 w 2763527"/>
                <a:gd name="connsiteY8662" fmla="*/ 1682160 h 3153687"/>
                <a:gd name="connsiteX8663" fmla="*/ 1845166 w 2763527"/>
                <a:gd name="connsiteY8663" fmla="*/ 1680915 h 3153687"/>
                <a:gd name="connsiteX8664" fmla="*/ 1843990 w 2763527"/>
                <a:gd name="connsiteY8664" fmla="*/ 1680362 h 3153687"/>
                <a:gd name="connsiteX8665" fmla="*/ 1840737 w 2763527"/>
                <a:gd name="connsiteY8665" fmla="*/ 1679601 h 3153687"/>
                <a:gd name="connsiteX8666" fmla="*/ 1837553 w 2763527"/>
                <a:gd name="connsiteY8666" fmla="*/ 1679463 h 3153687"/>
                <a:gd name="connsiteX8667" fmla="*/ 1834577 w 2763527"/>
                <a:gd name="connsiteY8667" fmla="*/ 1679947 h 3153687"/>
                <a:gd name="connsiteX8668" fmla="*/ 1831670 w 2763527"/>
                <a:gd name="connsiteY8668" fmla="*/ 1681123 h 3153687"/>
                <a:gd name="connsiteX8669" fmla="*/ 1829317 w 2763527"/>
                <a:gd name="connsiteY8669" fmla="*/ 1682575 h 3153687"/>
                <a:gd name="connsiteX8670" fmla="*/ 1824818 w 2763527"/>
                <a:gd name="connsiteY8670" fmla="*/ 1685896 h 3153687"/>
                <a:gd name="connsiteX8671" fmla="*/ 1822465 w 2763527"/>
                <a:gd name="connsiteY8671" fmla="*/ 1687348 h 3153687"/>
                <a:gd name="connsiteX8672" fmla="*/ 1805508 w 2763527"/>
                <a:gd name="connsiteY8672" fmla="*/ 1695027 h 3153687"/>
                <a:gd name="connsiteX8673" fmla="*/ 1802117 w 2763527"/>
                <a:gd name="connsiteY8673" fmla="*/ 1695926 h 3153687"/>
                <a:gd name="connsiteX8674" fmla="*/ 1798657 w 2763527"/>
                <a:gd name="connsiteY8674" fmla="*/ 1696272 h 3153687"/>
                <a:gd name="connsiteX8675" fmla="*/ 1795473 w 2763527"/>
                <a:gd name="connsiteY8675" fmla="*/ 1695718 h 3153687"/>
                <a:gd name="connsiteX8676" fmla="*/ 1792981 w 2763527"/>
                <a:gd name="connsiteY8676" fmla="*/ 1694335 h 3153687"/>
                <a:gd name="connsiteX8677" fmla="*/ 1788621 w 2763527"/>
                <a:gd name="connsiteY8677" fmla="*/ 1690392 h 3153687"/>
                <a:gd name="connsiteX8678" fmla="*/ 1786268 w 2763527"/>
                <a:gd name="connsiteY8678" fmla="*/ 1688593 h 3153687"/>
                <a:gd name="connsiteX8679" fmla="*/ 1788621 w 2763527"/>
                <a:gd name="connsiteY8679" fmla="*/ 1692467 h 3153687"/>
                <a:gd name="connsiteX8680" fmla="*/ 1784884 w 2763527"/>
                <a:gd name="connsiteY8680" fmla="*/ 1692606 h 3153687"/>
                <a:gd name="connsiteX8681" fmla="*/ 1781561 w 2763527"/>
                <a:gd name="connsiteY8681" fmla="*/ 1692121 h 3153687"/>
                <a:gd name="connsiteX8682" fmla="*/ 1779554 w 2763527"/>
                <a:gd name="connsiteY8682" fmla="*/ 1690461 h 3153687"/>
                <a:gd name="connsiteX8683" fmla="*/ 1779831 w 2763527"/>
                <a:gd name="connsiteY8683" fmla="*/ 1687141 h 3153687"/>
                <a:gd name="connsiteX8684" fmla="*/ 1777963 w 2763527"/>
                <a:gd name="connsiteY8684" fmla="*/ 1687556 h 3153687"/>
                <a:gd name="connsiteX8685" fmla="*/ 1777270 w 2763527"/>
                <a:gd name="connsiteY8685" fmla="*/ 1686864 h 3153687"/>
                <a:gd name="connsiteX8686" fmla="*/ 1776924 w 2763527"/>
                <a:gd name="connsiteY8686" fmla="*/ 1685550 h 3153687"/>
                <a:gd name="connsiteX8687" fmla="*/ 1776371 w 2763527"/>
                <a:gd name="connsiteY8687" fmla="*/ 1684166 h 3153687"/>
                <a:gd name="connsiteX8688" fmla="*/ 1774710 w 2763527"/>
                <a:gd name="connsiteY8688" fmla="*/ 1681884 h 3153687"/>
                <a:gd name="connsiteX8689" fmla="*/ 1773602 w 2763527"/>
                <a:gd name="connsiteY8689" fmla="*/ 1680708 h 3153687"/>
                <a:gd name="connsiteX8690" fmla="*/ 1772357 w 2763527"/>
                <a:gd name="connsiteY8690" fmla="*/ 1679532 h 3153687"/>
                <a:gd name="connsiteX8691" fmla="*/ 1770695 w 2763527"/>
                <a:gd name="connsiteY8691" fmla="*/ 1678356 h 3153687"/>
                <a:gd name="connsiteX8692" fmla="*/ 1767442 w 2763527"/>
                <a:gd name="connsiteY8692" fmla="*/ 1676488 h 3153687"/>
                <a:gd name="connsiteX8693" fmla="*/ 1765920 w 2763527"/>
                <a:gd name="connsiteY8693" fmla="*/ 1675243 h 3153687"/>
                <a:gd name="connsiteX8694" fmla="*/ 1759483 w 2763527"/>
                <a:gd name="connsiteY8694" fmla="*/ 1668256 h 3153687"/>
                <a:gd name="connsiteX8695" fmla="*/ 1756438 w 2763527"/>
                <a:gd name="connsiteY8695" fmla="*/ 1664314 h 3153687"/>
                <a:gd name="connsiteX8696" fmla="*/ 1749932 w 2763527"/>
                <a:gd name="connsiteY8696" fmla="*/ 1651309 h 3153687"/>
                <a:gd name="connsiteX8697" fmla="*/ 1746056 w 2763527"/>
                <a:gd name="connsiteY8697" fmla="*/ 1648611 h 3153687"/>
                <a:gd name="connsiteX8698" fmla="*/ 1745710 w 2763527"/>
                <a:gd name="connsiteY8698" fmla="*/ 1644668 h 3153687"/>
                <a:gd name="connsiteX8699" fmla="*/ 1748756 w 2763527"/>
                <a:gd name="connsiteY8699" fmla="*/ 1636783 h 3153687"/>
                <a:gd name="connsiteX8700" fmla="*/ 1749171 w 2763527"/>
                <a:gd name="connsiteY8700" fmla="*/ 1635468 h 3153687"/>
                <a:gd name="connsiteX8701" fmla="*/ 1749171 w 2763527"/>
                <a:gd name="connsiteY8701" fmla="*/ 1634638 h 3153687"/>
                <a:gd name="connsiteX8702" fmla="*/ 1748617 w 2763527"/>
                <a:gd name="connsiteY8702" fmla="*/ 1632148 h 3153687"/>
                <a:gd name="connsiteX8703" fmla="*/ 1747648 w 2763527"/>
                <a:gd name="connsiteY8703" fmla="*/ 1632148 h 3153687"/>
                <a:gd name="connsiteX8704" fmla="*/ 1746956 w 2763527"/>
                <a:gd name="connsiteY8704" fmla="*/ 1632010 h 3153687"/>
                <a:gd name="connsiteX8705" fmla="*/ 1746541 w 2763527"/>
                <a:gd name="connsiteY8705" fmla="*/ 1631733 h 3153687"/>
                <a:gd name="connsiteX8706" fmla="*/ 1746541 w 2763527"/>
                <a:gd name="connsiteY8706" fmla="*/ 1630834 h 3153687"/>
                <a:gd name="connsiteX8707" fmla="*/ 1747233 w 2763527"/>
                <a:gd name="connsiteY8707" fmla="*/ 1627167 h 3153687"/>
                <a:gd name="connsiteX8708" fmla="*/ 1747717 w 2763527"/>
                <a:gd name="connsiteY8708" fmla="*/ 1627375 h 3153687"/>
                <a:gd name="connsiteX8709" fmla="*/ 1748548 w 2763527"/>
                <a:gd name="connsiteY8709" fmla="*/ 1627652 h 3153687"/>
                <a:gd name="connsiteX8710" fmla="*/ 1749032 w 2763527"/>
                <a:gd name="connsiteY8710" fmla="*/ 1627928 h 3153687"/>
                <a:gd name="connsiteX8711" fmla="*/ 1749586 w 2763527"/>
                <a:gd name="connsiteY8711" fmla="*/ 1623916 h 3153687"/>
                <a:gd name="connsiteX8712" fmla="*/ 1749586 w 2763527"/>
                <a:gd name="connsiteY8712" fmla="*/ 1622671 h 3153687"/>
                <a:gd name="connsiteX8713" fmla="*/ 1749309 w 2763527"/>
                <a:gd name="connsiteY8713" fmla="*/ 1621979 h 3153687"/>
                <a:gd name="connsiteX8714" fmla="*/ 1748479 w 2763527"/>
                <a:gd name="connsiteY8714" fmla="*/ 1620458 h 3153687"/>
                <a:gd name="connsiteX8715" fmla="*/ 1748340 w 2763527"/>
                <a:gd name="connsiteY8715" fmla="*/ 1619835 h 3153687"/>
                <a:gd name="connsiteX8716" fmla="*/ 1748686 w 2763527"/>
                <a:gd name="connsiteY8716" fmla="*/ 1617829 h 3153687"/>
                <a:gd name="connsiteX8717" fmla="*/ 1749309 w 2763527"/>
                <a:gd name="connsiteY8717" fmla="*/ 1616584 h 3153687"/>
                <a:gd name="connsiteX8718" fmla="*/ 1750140 w 2763527"/>
                <a:gd name="connsiteY8718" fmla="*/ 1615339 h 3153687"/>
                <a:gd name="connsiteX8719" fmla="*/ 1750901 w 2763527"/>
                <a:gd name="connsiteY8719" fmla="*/ 1613264 h 3153687"/>
                <a:gd name="connsiteX8720" fmla="*/ 1750901 w 2763527"/>
                <a:gd name="connsiteY8720" fmla="*/ 1614924 h 3153687"/>
                <a:gd name="connsiteX8721" fmla="*/ 1750486 w 2763527"/>
                <a:gd name="connsiteY8721" fmla="*/ 1616515 h 3153687"/>
                <a:gd name="connsiteX8722" fmla="*/ 1750209 w 2763527"/>
                <a:gd name="connsiteY8722" fmla="*/ 1618106 h 3153687"/>
                <a:gd name="connsiteX8723" fmla="*/ 1750624 w 2763527"/>
                <a:gd name="connsiteY8723" fmla="*/ 1619628 h 3153687"/>
                <a:gd name="connsiteX8724" fmla="*/ 1751662 w 2763527"/>
                <a:gd name="connsiteY8724" fmla="*/ 1620181 h 3153687"/>
                <a:gd name="connsiteX8725" fmla="*/ 1752008 w 2763527"/>
                <a:gd name="connsiteY8725" fmla="*/ 1618452 h 3153687"/>
                <a:gd name="connsiteX8726" fmla="*/ 1752008 w 2763527"/>
                <a:gd name="connsiteY8726" fmla="*/ 1597561 h 3153687"/>
                <a:gd name="connsiteX8727" fmla="*/ 1752839 w 2763527"/>
                <a:gd name="connsiteY8727" fmla="*/ 1591889 h 3153687"/>
                <a:gd name="connsiteX8728" fmla="*/ 1754500 w 2763527"/>
                <a:gd name="connsiteY8728" fmla="*/ 1587462 h 3153687"/>
                <a:gd name="connsiteX8729" fmla="*/ 1756645 w 2763527"/>
                <a:gd name="connsiteY8729" fmla="*/ 1583588 h 3153687"/>
                <a:gd name="connsiteX8730" fmla="*/ 1758237 w 2763527"/>
                <a:gd name="connsiteY8730" fmla="*/ 1579645 h 3153687"/>
                <a:gd name="connsiteX8731" fmla="*/ 1758376 w 2763527"/>
                <a:gd name="connsiteY8731" fmla="*/ 1575080 h 3153687"/>
                <a:gd name="connsiteX8732" fmla="*/ 1756784 w 2763527"/>
                <a:gd name="connsiteY8732" fmla="*/ 1569615 h 3153687"/>
                <a:gd name="connsiteX8733" fmla="*/ 1756438 w 2763527"/>
                <a:gd name="connsiteY8733" fmla="*/ 1569339 h 3153687"/>
                <a:gd name="connsiteX8734" fmla="*/ 1755884 w 2763527"/>
                <a:gd name="connsiteY8734" fmla="*/ 1569339 h 3153687"/>
                <a:gd name="connsiteX8735" fmla="*/ 1755330 w 2763527"/>
                <a:gd name="connsiteY8735" fmla="*/ 1569200 h 3153687"/>
                <a:gd name="connsiteX8736" fmla="*/ 1755054 w 2763527"/>
                <a:gd name="connsiteY8736" fmla="*/ 1568647 h 3153687"/>
                <a:gd name="connsiteX8737" fmla="*/ 1755261 w 2763527"/>
                <a:gd name="connsiteY8737" fmla="*/ 1567263 h 3153687"/>
                <a:gd name="connsiteX8738" fmla="*/ 1755884 w 2763527"/>
                <a:gd name="connsiteY8738" fmla="*/ 1566572 h 3153687"/>
                <a:gd name="connsiteX8739" fmla="*/ 1756576 w 2763527"/>
                <a:gd name="connsiteY8739" fmla="*/ 1566848 h 3153687"/>
                <a:gd name="connsiteX8740" fmla="*/ 1756992 w 2763527"/>
                <a:gd name="connsiteY8740" fmla="*/ 1568439 h 3153687"/>
                <a:gd name="connsiteX8741" fmla="*/ 1759968 w 2763527"/>
                <a:gd name="connsiteY8741" fmla="*/ 1564358 h 3153687"/>
                <a:gd name="connsiteX8742" fmla="*/ 1757130 w 2763527"/>
                <a:gd name="connsiteY8742" fmla="*/ 1562283 h 3153687"/>
                <a:gd name="connsiteX8743" fmla="*/ 1755054 w 2763527"/>
                <a:gd name="connsiteY8743" fmla="*/ 1559931 h 3153687"/>
                <a:gd name="connsiteX8744" fmla="*/ 1752700 w 2763527"/>
                <a:gd name="connsiteY8744" fmla="*/ 1557717 h 3153687"/>
                <a:gd name="connsiteX8745" fmla="*/ 1749171 w 2763527"/>
                <a:gd name="connsiteY8745" fmla="*/ 1556334 h 3153687"/>
                <a:gd name="connsiteX8746" fmla="*/ 1750278 w 2763527"/>
                <a:gd name="connsiteY8746" fmla="*/ 1556887 h 3153687"/>
                <a:gd name="connsiteX8747" fmla="*/ 1751316 w 2763527"/>
                <a:gd name="connsiteY8747" fmla="*/ 1557579 h 3153687"/>
                <a:gd name="connsiteX8748" fmla="*/ 1752147 w 2763527"/>
                <a:gd name="connsiteY8748" fmla="*/ 1558409 h 3153687"/>
                <a:gd name="connsiteX8749" fmla="*/ 1752839 w 2763527"/>
                <a:gd name="connsiteY8749" fmla="*/ 1559447 h 3153687"/>
                <a:gd name="connsiteX8750" fmla="*/ 1751524 w 2763527"/>
                <a:gd name="connsiteY8750" fmla="*/ 1559032 h 3153687"/>
                <a:gd name="connsiteX8751" fmla="*/ 1750140 w 2763527"/>
                <a:gd name="connsiteY8751" fmla="*/ 1559170 h 3153687"/>
                <a:gd name="connsiteX8752" fmla="*/ 1748894 w 2763527"/>
                <a:gd name="connsiteY8752" fmla="*/ 1559447 h 3153687"/>
                <a:gd name="connsiteX8753" fmla="*/ 1748063 w 2763527"/>
                <a:gd name="connsiteY8753" fmla="*/ 1559447 h 3153687"/>
                <a:gd name="connsiteX8754" fmla="*/ 1746887 w 2763527"/>
                <a:gd name="connsiteY8754" fmla="*/ 1558755 h 3153687"/>
                <a:gd name="connsiteX8755" fmla="*/ 1743011 w 2763527"/>
                <a:gd name="connsiteY8755" fmla="*/ 1555504 h 3153687"/>
                <a:gd name="connsiteX8756" fmla="*/ 1742042 w 2763527"/>
                <a:gd name="connsiteY8756" fmla="*/ 1555296 h 3153687"/>
                <a:gd name="connsiteX8757" fmla="*/ 1741073 w 2763527"/>
                <a:gd name="connsiteY8757" fmla="*/ 1555504 h 3153687"/>
                <a:gd name="connsiteX8758" fmla="*/ 1740381 w 2763527"/>
                <a:gd name="connsiteY8758" fmla="*/ 1555366 h 3153687"/>
                <a:gd name="connsiteX8759" fmla="*/ 1740104 w 2763527"/>
                <a:gd name="connsiteY8759" fmla="*/ 1554259 h 3153687"/>
                <a:gd name="connsiteX8760" fmla="*/ 1741073 w 2763527"/>
                <a:gd name="connsiteY8760" fmla="*/ 1552944 h 3153687"/>
                <a:gd name="connsiteX8761" fmla="*/ 1743288 w 2763527"/>
                <a:gd name="connsiteY8761" fmla="*/ 1553359 h 3153687"/>
                <a:gd name="connsiteX8762" fmla="*/ 1745641 w 2763527"/>
                <a:gd name="connsiteY8762" fmla="*/ 1554535 h 3153687"/>
                <a:gd name="connsiteX8763" fmla="*/ 1747164 w 2763527"/>
                <a:gd name="connsiteY8763" fmla="*/ 1555435 h 3153687"/>
                <a:gd name="connsiteX8764" fmla="*/ 1744188 w 2763527"/>
                <a:gd name="connsiteY8764" fmla="*/ 1551768 h 3153687"/>
                <a:gd name="connsiteX8765" fmla="*/ 1740312 w 2763527"/>
                <a:gd name="connsiteY8765" fmla="*/ 1548794 h 3153687"/>
                <a:gd name="connsiteX8766" fmla="*/ 1736021 w 2763527"/>
                <a:gd name="connsiteY8766" fmla="*/ 1546650 h 3153687"/>
                <a:gd name="connsiteX8767" fmla="*/ 1731453 w 2763527"/>
                <a:gd name="connsiteY8767" fmla="*/ 1545335 h 3153687"/>
                <a:gd name="connsiteX8768" fmla="*/ 1733391 w 2763527"/>
                <a:gd name="connsiteY8768" fmla="*/ 1546304 h 3153687"/>
                <a:gd name="connsiteX8769" fmla="*/ 1731868 w 2763527"/>
                <a:gd name="connsiteY8769" fmla="*/ 1546926 h 3153687"/>
                <a:gd name="connsiteX8770" fmla="*/ 1730484 w 2763527"/>
                <a:gd name="connsiteY8770" fmla="*/ 1546511 h 3153687"/>
                <a:gd name="connsiteX8771" fmla="*/ 1727646 w 2763527"/>
                <a:gd name="connsiteY8771" fmla="*/ 1544713 h 3153687"/>
                <a:gd name="connsiteX8772" fmla="*/ 1725016 w 2763527"/>
                <a:gd name="connsiteY8772" fmla="*/ 1543744 h 3153687"/>
                <a:gd name="connsiteX8773" fmla="*/ 1723009 w 2763527"/>
                <a:gd name="connsiteY8773" fmla="*/ 1543398 h 3153687"/>
                <a:gd name="connsiteX8774" fmla="*/ 1721071 w 2763527"/>
                <a:gd name="connsiteY8774" fmla="*/ 1543606 h 3153687"/>
                <a:gd name="connsiteX8775" fmla="*/ 1718649 w 2763527"/>
                <a:gd name="connsiteY8775" fmla="*/ 1544021 h 3153687"/>
                <a:gd name="connsiteX8776" fmla="*/ 1713942 w 2763527"/>
                <a:gd name="connsiteY8776" fmla="*/ 1544228 h 3153687"/>
                <a:gd name="connsiteX8777" fmla="*/ 1705499 w 2763527"/>
                <a:gd name="connsiteY8777" fmla="*/ 1542637 h 3153687"/>
                <a:gd name="connsiteX8778" fmla="*/ 1700931 w 2763527"/>
                <a:gd name="connsiteY8778" fmla="*/ 1542153 h 3153687"/>
                <a:gd name="connsiteX8779" fmla="*/ 1701277 w 2763527"/>
                <a:gd name="connsiteY8779" fmla="*/ 1542499 h 3153687"/>
                <a:gd name="connsiteX8780" fmla="*/ 1701969 w 2763527"/>
                <a:gd name="connsiteY8780" fmla="*/ 1543675 h 3153687"/>
                <a:gd name="connsiteX8781" fmla="*/ 1698785 w 2763527"/>
                <a:gd name="connsiteY8781" fmla="*/ 1544990 h 3153687"/>
                <a:gd name="connsiteX8782" fmla="*/ 1695671 w 2763527"/>
                <a:gd name="connsiteY8782" fmla="*/ 1546027 h 3153687"/>
                <a:gd name="connsiteX8783" fmla="*/ 1692556 w 2763527"/>
                <a:gd name="connsiteY8783" fmla="*/ 1546650 h 3153687"/>
                <a:gd name="connsiteX8784" fmla="*/ 1689303 w 2763527"/>
                <a:gd name="connsiteY8784" fmla="*/ 1546995 h 3153687"/>
                <a:gd name="connsiteX8785" fmla="*/ 1685427 w 2763527"/>
                <a:gd name="connsiteY8785" fmla="*/ 1546995 h 3153687"/>
                <a:gd name="connsiteX8786" fmla="*/ 1674354 w 2763527"/>
                <a:gd name="connsiteY8786" fmla="*/ 1546373 h 3153687"/>
                <a:gd name="connsiteX8787" fmla="*/ 1670339 w 2763527"/>
                <a:gd name="connsiteY8787" fmla="*/ 1546857 h 3153687"/>
                <a:gd name="connsiteX8788" fmla="*/ 1669094 w 2763527"/>
                <a:gd name="connsiteY8788" fmla="*/ 1546857 h 3153687"/>
                <a:gd name="connsiteX8789" fmla="*/ 1667848 w 2763527"/>
                <a:gd name="connsiteY8789" fmla="*/ 1546304 h 3153687"/>
                <a:gd name="connsiteX8790" fmla="*/ 1666879 w 2763527"/>
                <a:gd name="connsiteY8790" fmla="*/ 1545681 h 3153687"/>
                <a:gd name="connsiteX8791" fmla="*/ 1665841 w 2763527"/>
                <a:gd name="connsiteY8791" fmla="*/ 1545059 h 3153687"/>
                <a:gd name="connsiteX8792" fmla="*/ 1664249 w 2763527"/>
                <a:gd name="connsiteY8792" fmla="*/ 1544851 h 3153687"/>
                <a:gd name="connsiteX8793" fmla="*/ 1661550 w 2763527"/>
                <a:gd name="connsiteY8793" fmla="*/ 1545681 h 3153687"/>
                <a:gd name="connsiteX8794" fmla="*/ 1659058 w 2763527"/>
                <a:gd name="connsiteY8794" fmla="*/ 1547272 h 3153687"/>
                <a:gd name="connsiteX8795" fmla="*/ 1656636 w 2763527"/>
                <a:gd name="connsiteY8795" fmla="*/ 1548586 h 3153687"/>
                <a:gd name="connsiteX8796" fmla="*/ 1654213 w 2763527"/>
                <a:gd name="connsiteY8796" fmla="*/ 1548586 h 3153687"/>
                <a:gd name="connsiteX8797" fmla="*/ 1646600 w 2763527"/>
                <a:gd name="connsiteY8797" fmla="*/ 1543744 h 3153687"/>
                <a:gd name="connsiteX8798" fmla="*/ 1647777 w 2763527"/>
                <a:gd name="connsiteY8798" fmla="*/ 1546304 h 3153687"/>
                <a:gd name="connsiteX8799" fmla="*/ 1646046 w 2763527"/>
                <a:gd name="connsiteY8799" fmla="*/ 1546650 h 3153687"/>
                <a:gd name="connsiteX8800" fmla="*/ 1643001 w 2763527"/>
                <a:gd name="connsiteY8800" fmla="*/ 1545889 h 3153687"/>
                <a:gd name="connsiteX8801" fmla="*/ 1640440 w 2763527"/>
                <a:gd name="connsiteY8801" fmla="*/ 1545059 h 3153687"/>
                <a:gd name="connsiteX8802" fmla="*/ 1640994 w 2763527"/>
                <a:gd name="connsiteY8802" fmla="*/ 1541669 h 3153687"/>
                <a:gd name="connsiteX8803" fmla="*/ 1643555 w 2763527"/>
                <a:gd name="connsiteY8803" fmla="*/ 1538556 h 3153687"/>
                <a:gd name="connsiteX8804" fmla="*/ 1649438 w 2763527"/>
                <a:gd name="connsiteY8804" fmla="*/ 1533368 h 3153687"/>
                <a:gd name="connsiteX8805" fmla="*/ 1651929 w 2763527"/>
                <a:gd name="connsiteY8805" fmla="*/ 1529356 h 3153687"/>
                <a:gd name="connsiteX8806" fmla="*/ 1652898 w 2763527"/>
                <a:gd name="connsiteY8806" fmla="*/ 1525344 h 3153687"/>
                <a:gd name="connsiteX8807" fmla="*/ 1652898 w 2763527"/>
                <a:gd name="connsiteY8807" fmla="*/ 1516559 h 3153687"/>
                <a:gd name="connsiteX8808" fmla="*/ 1653244 w 2763527"/>
                <a:gd name="connsiteY8808" fmla="*/ 1514692 h 3153687"/>
                <a:gd name="connsiteX8809" fmla="*/ 1654421 w 2763527"/>
                <a:gd name="connsiteY8809" fmla="*/ 1511509 h 3153687"/>
                <a:gd name="connsiteX8810" fmla="*/ 1654836 w 2763527"/>
                <a:gd name="connsiteY8810" fmla="*/ 1509849 h 3153687"/>
                <a:gd name="connsiteX8811" fmla="*/ 1654836 w 2763527"/>
                <a:gd name="connsiteY8811" fmla="*/ 1509088 h 3153687"/>
                <a:gd name="connsiteX8812" fmla="*/ 1654282 w 2763527"/>
                <a:gd name="connsiteY8812" fmla="*/ 1506736 h 3153687"/>
                <a:gd name="connsiteX8813" fmla="*/ 1654282 w 2763527"/>
                <a:gd name="connsiteY8813" fmla="*/ 1505561 h 3153687"/>
                <a:gd name="connsiteX8814" fmla="*/ 1654282 w 2763527"/>
                <a:gd name="connsiteY8814" fmla="*/ 1504869 h 3153687"/>
                <a:gd name="connsiteX8815" fmla="*/ 1654698 w 2763527"/>
                <a:gd name="connsiteY8815" fmla="*/ 1503209 h 3153687"/>
                <a:gd name="connsiteX8816" fmla="*/ 1656220 w 2763527"/>
                <a:gd name="connsiteY8816" fmla="*/ 1498366 h 3153687"/>
                <a:gd name="connsiteX8817" fmla="*/ 1656912 w 2763527"/>
                <a:gd name="connsiteY8817" fmla="*/ 1494839 h 3153687"/>
                <a:gd name="connsiteX8818" fmla="*/ 1655805 w 2763527"/>
                <a:gd name="connsiteY8818" fmla="*/ 1492418 h 3153687"/>
                <a:gd name="connsiteX8819" fmla="*/ 1651722 w 2763527"/>
                <a:gd name="connsiteY8819" fmla="*/ 1491588 h 3153687"/>
                <a:gd name="connsiteX8820" fmla="*/ 1652483 w 2763527"/>
                <a:gd name="connsiteY8820" fmla="*/ 1489651 h 3153687"/>
                <a:gd name="connsiteX8821" fmla="*/ 1652829 w 2763527"/>
                <a:gd name="connsiteY8821" fmla="*/ 1489097 h 3153687"/>
                <a:gd name="connsiteX8822" fmla="*/ 1654006 w 2763527"/>
                <a:gd name="connsiteY8822" fmla="*/ 1486745 h 3153687"/>
                <a:gd name="connsiteX8823" fmla="*/ 1654974 w 2763527"/>
                <a:gd name="connsiteY8823" fmla="*/ 1484393 h 3153687"/>
                <a:gd name="connsiteX8824" fmla="*/ 1656220 w 2763527"/>
                <a:gd name="connsiteY8824" fmla="*/ 1482387 h 3153687"/>
                <a:gd name="connsiteX8825" fmla="*/ 1658366 w 2763527"/>
                <a:gd name="connsiteY8825" fmla="*/ 1481004 h 3153687"/>
                <a:gd name="connsiteX8826" fmla="*/ 1658712 w 2763527"/>
                <a:gd name="connsiteY8826" fmla="*/ 1488060 h 3153687"/>
                <a:gd name="connsiteX8827" fmla="*/ 1659681 w 2763527"/>
                <a:gd name="connsiteY8827" fmla="*/ 1492072 h 3153687"/>
                <a:gd name="connsiteX8828" fmla="*/ 1662103 w 2763527"/>
                <a:gd name="connsiteY8828" fmla="*/ 1493455 h 3153687"/>
                <a:gd name="connsiteX8829" fmla="*/ 1663626 w 2763527"/>
                <a:gd name="connsiteY8829" fmla="*/ 1491242 h 3153687"/>
                <a:gd name="connsiteX8830" fmla="*/ 1667017 w 2763527"/>
                <a:gd name="connsiteY8830" fmla="*/ 1478375 h 3153687"/>
                <a:gd name="connsiteX8831" fmla="*/ 1669232 w 2763527"/>
                <a:gd name="connsiteY8831" fmla="*/ 1472634 h 3153687"/>
                <a:gd name="connsiteX8832" fmla="*/ 1669370 w 2763527"/>
                <a:gd name="connsiteY8832" fmla="*/ 1471181 h 3153687"/>
                <a:gd name="connsiteX8833" fmla="*/ 1668748 w 2763527"/>
                <a:gd name="connsiteY8833" fmla="*/ 1470559 h 3153687"/>
                <a:gd name="connsiteX8834" fmla="*/ 1667779 w 2763527"/>
                <a:gd name="connsiteY8834" fmla="*/ 1470905 h 3153687"/>
                <a:gd name="connsiteX8835" fmla="*/ 1666948 w 2763527"/>
                <a:gd name="connsiteY8835" fmla="*/ 1471596 h 3153687"/>
                <a:gd name="connsiteX8836" fmla="*/ 1666533 w 2763527"/>
                <a:gd name="connsiteY8836" fmla="*/ 1472011 h 3153687"/>
                <a:gd name="connsiteX8837" fmla="*/ 1667156 w 2763527"/>
                <a:gd name="connsiteY8837" fmla="*/ 1469729 h 3153687"/>
                <a:gd name="connsiteX8838" fmla="*/ 1670339 w 2763527"/>
                <a:gd name="connsiteY8838" fmla="*/ 1467169 h 3153687"/>
                <a:gd name="connsiteX8839" fmla="*/ 1670962 w 2763527"/>
                <a:gd name="connsiteY8839" fmla="*/ 1464817 h 3153687"/>
                <a:gd name="connsiteX8840" fmla="*/ 1668055 w 2763527"/>
                <a:gd name="connsiteY8840" fmla="*/ 1465232 h 3153687"/>
                <a:gd name="connsiteX8841" fmla="*/ 1666602 w 2763527"/>
                <a:gd name="connsiteY8841" fmla="*/ 1465232 h 3153687"/>
                <a:gd name="connsiteX8842" fmla="*/ 1665633 w 2763527"/>
                <a:gd name="connsiteY8842" fmla="*/ 1464817 h 3153687"/>
                <a:gd name="connsiteX8843" fmla="*/ 1665495 w 2763527"/>
                <a:gd name="connsiteY8843" fmla="*/ 1462950 h 3153687"/>
                <a:gd name="connsiteX8844" fmla="*/ 1667017 w 2763527"/>
                <a:gd name="connsiteY8844" fmla="*/ 1461428 h 3153687"/>
                <a:gd name="connsiteX8845" fmla="*/ 1668955 w 2763527"/>
                <a:gd name="connsiteY8845" fmla="*/ 1460252 h 3153687"/>
                <a:gd name="connsiteX8846" fmla="*/ 1670063 w 2763527"/>
                <a:gd name="connsiteY8846" fmla="*/ 1459491 h 3153687"/>
                <a:gd name="connsiteX8847" fmla="*/ 1670478 w 2763527"/>
                <a:gd name="connsiteY8847" fmla="*/ 1457831 h 3153687"/>
                <a:gd name="connsiteX8848" fmla="*/ 1670201 w 2763527"/>
                <a:gd name="connsiteY8848" fmla="*/ 1454511 h 3153687"/>
                <a:gd name="connsiteX8849" fmla="*/ 1670339 w 2763527"/>
                <a:gd name="connsiteY8849" fmla="*/ 1452643 h 3153687"/>
                <a:gd name="connsiteX8850" fmla="*/ 1671170 w 2763527"/>
                <a:gd name="connsiteY8850" fmla="*/ 1450291 h 3153687"/>
                <a:gd name="connsiteX8851" fmla="*/ 1672485 w 2763527"/>
                <a:gd name="connsiteY8851" fmla="*/ 1448008 h 3153687"/>
                <a:gd name="connsiteX8852" fmla="*/ 1681690 w 2763527"/>
                <a:gd name="connsiteY8852" fmla="*/ 1436940 h 3153687"/>
                <a:gd name="connsiteX8853" fmla="*/ 1683351 w 2763527"/>
                <a:gd name="connsiteY8853" fmla="*/ 1433136 h 3153687"/>
                <a:gd name="connsiteX8854" fmla="*/ 1683628 w 2763527"/>
                <a:gd name="connsiteY8854" fmla="*/ 1428432 h 3153687"/>
                <a:gd name="connsiteX8855" fmla="*/ 1682313 w 2763527"/>
                <a:gd name="connsiteY8855" fmla="*/ 1423797 h 3153687"/>
                <a:gd name="connsiteX8856" fmla="*/ 1679821 w 2763527"/>
                <a:gd name="connsiteY8856" fmla="*/ 1421376 h 3153687"/>
                <a:gd name="connsiteX8857" fmla="*/ 1676222 w 2763527"/>
                <a:gd name="connsiteY8857" fmla="*/ 1420616 h 3153687"/>
                <a:gd name="connsiteX8858" fmla="*/ 1671724 w 2763527"/>
                <a:gd name="connsiteY8858" fmla="*/ 1421100 h 3153687"/>
                <a:gd name="connsiteX8859" fmla="*/ 1675392 w 2763527"/>
                <a:gd name="connsiteY8859" fmla="*/ 1421930 h 3153687"/>
                <a:gd name="connsiteX8860" fmla="*/ 1676292 w 2763527"/>
                <a:gd name="connsiteY8860" fmla="*/ 1422622 h 3153687"/>
                <a:gd name="connsiteX8861" fmla="*/ 1674561 w 2763527"/>
                <a:gd name="connsiteY8861" fmla="*/ 1423382 h 3153687"/>
                <a:gd name="connsiteX8862" fmla="*/ 1670616 w 2763527"/>
                <a:gd name="connsiteY8862" fmla="*/ 1423382 h 3153687"/>
                <a:gd name="connsiteX8863" fmla="*/ 1662172 w 2763527"/>
                <a:gd name="connsiteY8863" fmla="*/ 1420616 h 3153687"/>
                <a:gd name="connsiteX8864" fmla="*/ 1658227 w 2763527"/>
                <a:gd name="connsiteY8864" fmla="*/ 1419855 h 3153687"/>
                <a:gd name="connsiteX8865" fmla="*/ 1652414 w 2763527"/>
                <a:gd name="connsiteY8865" fmla="*/ 1420477 h 3153687"/>
                <a:gd name="connsiteX8866" fmla="*/ 1634626 w 2763527"/>
                <a:gd name="connsiteY8866" fmla="*/ 1425181 h 3153687"/>
                <a:gd name="connsiteX8867" fmla="*/ 1627082 w 2763527"/>
                <a:gd name="connsiteY8867" fmla="*/ 1426219 h 3153687"/>
                <a:gd name="connsiteX8868" fmla="*/ 1619400 w 2763527"/>
                <a:gd name="connsiteY8868" fmla="*/ 1427948 h 3153687"/>
                <a:gd name="connsiteX8869" fmla="*/ 1612894 w 2763527"/>
                <a:gd name="connsiteY8869" fmla="*/ 1431337 h 3153687"/>
                <a:gd name="connsiteX8870" fmla="*/ 1608811 w 2763527"/>
                <a:gd name="connsiteY8870" fmla="*/ 1437425 h 3153687"/>
                <a:gd name="connsiteX8871" fmla="*/ 1608049 w 2763527"/>
                <a:gd name="connsiteY8871" fmla="*/ 1440745 h 3153687"/>
                <a:gd name="connsiteX8872" fmla="*/ 1607634 w 2763527"/>
                <a:gd name="connsiteY8872" fmla="*/ 1444065 h 3153687"/>
                <a:gd name="connsiteX8873" fmla="*/ 1607426 w 2763527"/>
                <a:gd name="connsiteY8873" fmla="*/ 1450844 h 3153687"/>
                <a:gd name="connsiteX8874" fmla="*/ 1607565 w 2763527"/>
                <a:gd name="connsiteY8874" fmla="*/ 1453957 h 3153687"/>
                <a:gd name="connsiteX8875" fmla="*/ 1607565 w 2763527"/>
                <a:gd name="connsiteY8875" fmla="*/ 1455548 h 3153687"/>
                <a:gd name="connsiteX8876" fmla="*/ 1607150 w 2763527"/>
                <a:gd name="connsiteY8876" fmla="*/ 1457001 h 3153687"/>
                <a:gd name="connsiteX8877" fmla="*/ 1606319 w 2763527"/>
                <a:gd name="connsiteY8877" fmla="*/ 1458246 h 3153687"/>
                <a:gd name="connsiteX8878" fmla="*/ 1604035 w 2763527"/>
                <a:gd name="connsiteY8878" fmla="*/ 1460321 h 3153687"/>
                <a:gd name="connsiteX8879" fmla="*/ 1603135 w 2763527"/>
                <a:gd name="connsiteY8879" fmla="*/ 1461635 h 3153687"/>
                <a:gd name="connsiteX8880" fmla="*/ 1602720 w 2763527"/>
                <a:gd name="connsiteY8880" fmla="*/ 1463572 h 3153687"/>
                <a:gd name="connsiteX8881" fmla="*/ 1602720 w 2763527"/>
                <a:gd name="connsiteY8881" fmla="*/ 1467792 h 3153687"/>
                <a:gd name="connsiteX8882" fmla="*/ 1602236 w 2763527"/>
                <a:gd name="connsiteY8882" fmla="*/ 1469729 h 3153687"/>
                <a:gd name="connsiteX8883" fmla="*/ 1601198 w 2763527"/>
                <a:gd name="connsiteY8883" fmla="*/ 1471112 h 3153687"/>
                <a:gd name="connsiteX8884" fmla="*/ 1599744 w 2763527"/>
                <a:gd name="connsiteY8884" fmla="*/ 1472426 h 3153687"/>
                <a:gd name="connsiteX8885" fmla="*/ 1596699 w 2763527"/>
                <a:gd name="connsiteY8885" fmla="*/ 1474709 h 3153687"/>
                <a:gd name="connsiteX8886" fmla="*/ 1594207 w 2763527"/>
                <a:gd name="connsiteY8886" fmla="*/ 1476162 h 3153687"/>
                <a:gd name="connsiteX8887" fmla="*/ 1591370 w 2763527"/>
                <a:gd name="connsiteY8887" fmla="*/ 1477545 h 3153687"/>
                <a:gd name="connsiteX8888" fmla="*/ 1588809 w 2763527"/>
                <a:gd name="connsiteY8888" fmla="*/ 1479136 h 3153687"/>
                <a:gd name="connsiteX8889" fmla="*/ 1587078 w 2763527"/>
                <a:gd name="connsiteY8889" fmla="*/ 1481142 h 3153687"/>
                <a:gd name="connsiteX8890" fmla="*/ 1589639 w 2763527"/>
                <a:gd name="connsiteY8890" fmla="*/ 1479621 h 3153687"/>
                <a:gd name="connsiteX8891" fmla="*/ 1589432 w 2763527"/>
                <a:gd name="connsiteY8891" fmla="*/ 1482111 h 3153687"/>
                <a:gd name="connsiteX8892" fmla="*/ 1590262 w 2763527"/>
                <a:gd name="connsiteY8892" fmla="*/ 1483494 h 3153687"/>
                <a:gd name="connsiteX8893" fmla="*/ 1590401 w 2763527"/>
                <a:gd name="connsiteY8893" fmla="*/ 1484878 h 3153687"/>
                <a:gd name="connsiteX8894" fmla="*/ 1588047 w 2763527"/>
                <a:gd name="connsiteY8894" fmla="*/ 1487230 h 3153687"/>
                <a:gd name="connsiteX8895" fmla="*/ 1585417 w 2763527"/>
                <a:gd name="connsiteY8895" fmla="*/ 1488751 h 3153687"/>
                <a:gd name="connsiteX8896" fmla="*/ 1582580 w 2763527"/>
                <a:gd name="connsiteY8896" fmla="*/ 1489443 h 3153687"/>
                <a:gd name="connsiteX8897" fmla="*/ 1579742 w 2763527"/>
                <a:gd name="connsiteY8897" fmla="*/ 1488959 h 3153687"/>
                <a:gd name="connsiteX8898" fmla="*/ 1577181 w 2763527"/>
                <a:gd name="connsiteY8898" fmla="*/ 1486953 h 3153687"/>
                <a:gd name="connsiteX8899" fmla="*/ 1578565 w 2763527"/>
                <a:gd name="connsiteY8899" fmla="*/ 1485431 h 3153687"/>
                <a:gd name="connsiteX8900" fmla="*/ 1576766 w 2763527"/>
                <a:gd name="connsiteY8900" fmla="*/ 1484601 h 3153687"/>
                <a:gd name="connsiteX8901" fmla="*/ 1573790 w 2763527"/>
                <a:gd name="connsiteY8901" fmla="*/ 1484324 h 3153687"/>
                <a:gd name="connsiteX8902" fmla="*/ 1571575 w 2763527"/>
                <a:gd name="connsiteY8902" fmla="*/ 1484324 h 3153687"/>
                <a:gd name="connsiteX8903" fmla="*/ 1566107 w 2763527"/>
                <a:gd name="connsiteY8903" fmla="*/ 1484878 h 3153687"/>
                <a:gd name="connsiteX8904" fmla="*/ 1563547 w 2763527"/>
                <a:gd name="connsiteY8904" fmla="*/ 1485431 h 3153687"/>
                <a:gd name="connsiteX8905" fmla="*/ 1561055 w 2763527"/>
                <a:gd name="connsiteY8905" fmla="*/ 1486400 h 3153687"/>
                <a:gd name="connsiteX8906" fmla="*/ 1556695 w 2763527"/>
                <a:gd name="connsiteY8906" fmla="*/ 1488682 h 3153687"/>
                <a:gd name="connsiteX8907" fmla="*/ 1554480 w 2763527"/>
                <a:gd name="connsiteY8907" fmla="*/ 1489512 h 3153687"/>
                <a:gd name="connsiteX8908" fmla="*/ 1551573 w 2763527"/>
                <a:gd name="connsiteY8908" fmla="*/ 1489858 h 3153687"/>
                <a:gd name="connsiteX8909" fmla="*/ 1545621 w 2763527"/>
                <a:gd name="connsiteY8909" fmla="*/ 1490135 h 3153687"/>
                <a:gd name="connsiteX8910" fmla="*/ 1542714 w 2763527"/>
                <a:gd name="connsiteY8910" fmla="*/ 1490550 h 3153687"/>
                <a:gd name="connsiteX8911" fmla="*/ 1539738 w 2763527"/>
                <a:gd name="connsiteY8911" fmla="*/ 1491380 h 3153687"/>
                <a:gd name="connsiteX8912" fmla="*/ 1530879 w 2763527"/>
                <a:gd name="connsiteY8912" fmla="*/ 1494908 h 3153687"/>
                <a:gd name="connsiteX8913" fmla="*/ 1527765 w 2763527"/>
                <a:gd name="connsiteY8913" fmla="*/ 1495461 h 3153687"/>
                <a:gd name="connsiteX8914" fmla="*/ 1524996 w 2763527"/>
                <a:gd name="connsiteY8914" fmla="*/ 1495461 h 3153687"/>
                <a:gd name="connsiteX8915" fmla="*/ 1523266 w 2763527"/>
                <a:gd name="connsiteY8915" fmla="*/ 1494770 h 3153687"/>
                <a:gd name="connsiteX8916" fmla="*/ 1521812 w 2763527"/>
                <a:gd name="connsiteY8916" fmla="*/ 1493317 h 3153687"/>
                <a:gd name="connsiteX8917" fmla="*/ 1519944 w 2763527"/>
                <a:gd name="connsiteY8917" fmla="*/ 1491172 h 3153687"/>
                <a:gd name="connsiteX8918" fmla="*/ 1517867 w 2763527"/>
                <a:gd name="connsiteY8918" fmla="*/ 1489097 h 3153687"/>
                <a:gd name="connsiteX8919" fmla="*/ 1515376 w 2763527"/>
                <a:gd name="connsiteY8919" fmla="*/ 1487022 h 3153687"/>
                <a:gd name="connsiteX8920" fmla="*/ 1512607 w 2763527"/>
                <a:gd name="connsiteY8920" fmla="*/ 1485293 h 3153687"/>
                <a:gd name="connsiteX8921" fmla="*/ 1509839 w 2763527"/>
                <a:gd name="connsiteY8921" fmla="*/ 1483978 h 3153687"/>
                <a:gd name="connsiteX8922" fmla="*/ 1507140 w 2763527"/>
                <a:gd name="connsiteY8922" fmla="*/ 1483425 h 3153687"/>
                <a:gd name="connsiteX8923" fmla="*/ 1501395 w 2763527"/>
                <a:gd name="connsiteY8923" fmla="*/ 1483010 h 3153687"/>
                <a:gd name="connsiteX8924" fmla="*/ 1498627 w 2763527"/>
                <a:gd name="connsiteY8924" fmla="*/ 1482457 h 3153687"/>
                <a:gd name="connsiteX8925" fmla="*/ 1501534 w 2763527"/>
                <a:gd name="connsiteY8925" fmla="*/ 1484117 h 3153687"/>
                <a:gd name="connsiteX8926" fmla="*/ 1499526 w 2763527"/>
                <a:gd name="connsiteY8926" fmla="*/ 1483771 h 3153687"/>
                <a:gd name="connsiteX8927" fmla="*/ 1497450 w 2763527"/>
                <a:gd name="connsiteY8927" fmla="*/ 1483079 h 3153687"/>
                <a:gd name="connsiteX8928" fmla="*/ 1495581 w 2763527"/>
                <a:gd name="connsiteY8928" fmla="*/ 1482042 h 3153687"/>
                <a:gd name="connsiteX8929" fmla="*/ 1494266 w 2763527"/>
                <a:gd name="connsiteY8929" fmla="*/ 1480589 h 3153687"/>
                <a:gd name="connsiteX8930" fmla="*/ 1495028 w 2763527"/>
                <a:gd name="connsiteY8930" fmla="*/ 1480935 h 3153687"/>
                <a:gd name="connsiteX8931" fmla="*/ 1497381 w 2763527"/>
                <a:gd name="connsiteY8931" fmla="*/ 1481557 h 3153687"/>
                <a:gd name="connsiteX8932" fmla="*/ 1495166 w 2763527"/>
                <a:gd name="connsiteY8932" fmla="*/ 1479966 h 3153687"/>
                <a:gd name="connsiteX8933" fmla="*/ 1493436 w 2763527"/>
                <a:gd name="connsiteY8933" fmla="*/ 1477684 h 3153687"/>
                <a:gd name="connsiteX8934" fmla="*/ 1490252 w 2763527"/>
                <a:gd name="connsiteY8934" fmla="*/ 1472911 h 3153687"/>
                <a:gd name="connsiteX8935" fmla="*/ 1487138 w 2763527"/>
                <a:gd name="connsiteY8935" fmla="*/ 1469037 h 3153687"/>
                <a:gd name="connsiteX8936" fmla="*/ 1486030 w 2763527"/>
                <a:gd name="connsiteY8936" fmla="*/ 1467100 h 3153687"/>
                <a:gd name="connsiteX8937" fmla="*/ 1482708 w 2763527"/>
                <a:gd name="connsiteY8937" fmla="*/ 1458730 h 3153687"/>
                <a:gd name="connsiteX8938" fmla="*/ 1479663 w 2763527"/>
                <a:gd name="connsiteY8938" fmla="*/ 1453750 h 3153687"/>
                <a:gd name="connsiteX8939" fmla="*/ 1471911 w 2763527"/>
                <a:gd name="connsiteY8939" fmla="*/ 1444342 h 3153687"/>
                <a:gd name="connsiteX8940" fmla="*/ 1466790 w 2763527"/>
                <a:gd name="connsiteY8940" fmla="*/ 1436871 h 3153687"/>
                <a:gd name="connsiteX8941" fmla="*/ 1462499 w 2763527"/>
                <a:gd name="connsiteY8941" fmla="*/ 1428155 h 3153687"/>
                <a:gd name="connsiteX8942" fmla="*/ 1459038 w 2763527"/>
                <a:gd name="connsiteY8942" fmla="*/ 1418955 h 3153687"/>
                <a:gd name="connsiteX8943" fmla="*/ 1456477 w 2763527"/>
                <a:gd name="connsiteY8943" fmla="*/ 1410240 h 3153687"/>
                <a:gd name="connsiteX8944" fmla="*/ 1461322 w 2763527"/>
                <a:gd name="connsiteY8944" fmla="*/ 1417157 h 3153687"/>
                <a:gd name="connsiteX8945" fmla="*/ 1462637 w 2763527"/>
                <a:gd name="connsiteY8945" fmla="*/ 1419440 h 3153687"/>
                <a:gd name="connsiteX8946" fmla="*/ 1463191 w 2763527"/>
                <a:gd name="connsiteY8946" fmla="*/ 1421307 h 3153687"/>
                <a:gd name="connsiteX8947" fmla="*/ 1463191 w 2763527"/>
                <a:gd name="connsiteY8947" fmla="*/ 1424835 h 3153687"/>
                <a:gd name="connsiteX8948" fmla="*/ 1463675 w 2763527"/>
                <a:gd name="connsiteY8948" fmla="*/ 1427049 h 3153687"/>
                <a:gd name="connsiteX8949" fmla="*/ 1464506 w 2763527"/>
                <a:gd name="connsiteY8949" fmla="*/ 1423521 h 3153687"/>
                <a:gd name="connsiteX8950" fmla="*/ 1464783 w 2763527"/>
                <a:gd name="connsiteY8950" fmla="*/ 1421446 h 3153687"/>
                <a:gd name="connsiteX8951" fmla="*/ 1463952 w 2763527"/>
                <a:gd name="connsiteY8951" fmla="*/ 1419647 h 3153687"/>
                <a:gd name="connsiteX8952" fmla="*/ 1459453 w 2763527"/>
                <a:gd name="connsiteY8952" fmla="*/ 1413421 h 3153687"/>
                <a:gd name="connsiteX8953" fmla="*/ 1457377 w 2763527"/>
                <a:gd name="connsiteY8953" fmla="*/ 1410240 h 3153687"/>
                <a:gd name="connsiteX8954" fmla="*/ 1456200 w 2763527"/>
                <a:gd name="connsiteY8954" fmla="*/ 1406643 h 3153687"/>
                <a:gd name="connsiteX8955" fmla="*/ 1455370 w 2763527"/>
                <a:gd name="connsiteY8955" fmla="*/ 1402769 h 3153687"/>
                <a:gd name="connsiteX8956" fmla="*/ 1455024 w 2763527"/>
                <a:gd name="connsiteY8956" fmla="*/ 1399448 h 3153687"/>
                <a:gd name="connsiteX8957" fmla="*/ 1455162 w 2763527"/>
                <a:gd name="connsiteY8957" fmla="*/ 1396820 h 3153687"/>
                <a:gd name="connsiteX8958" fmla="*/ 1456339 w 2763527"/>
                <a:gd name="connsiteY8958" fmla="*/ 1391009 h 3153687"/>
                <a:gd name="connsiteX8959" fmla="*/ 1456685 w 2763527"/>
                <a:gd name="connsiteY8959" fmla="*/ 1387551 h 3153687"/>
                <a:gd name="connsiteX8960" fmla="*/ 1456546 w 2763527"/>
                <a:gd name="connsiteY8960" fmla="*/ 1376690 h 3153687"/>
                <a:gd name="connsiteX8961" fmla="*/ 1457723 w 2763527"/>
                <a:gd name="connsiteY8961" fmla="*/ 1363271 h 3153687"/>
                <a:gd name="connsiteX8962" fmla="*/ 1459869 w 2763527"/>
                <a:gd name="connsiteY8962" fmla="*/ 1349782 h 3153687"/>
                <a:gd name="connsiteX8963" fmla="*/ 1467551 w 2763527"/>
                <a:gd name="connsiteY8963" fmla="*/ 1328269 h 3153687"/>
                <a:gd name="connsiteX8964" fmla="*/ 1469004 w 2763527"/>
                <a:gd name="connsiteY8964" fmla="*/ 1320867 h 3153687"/>
                <a:gd name="connsiteX8965" fmla="*/ 1468589 w 2763527"/>
                <a:gd name="connsiteY8965" fmla="*/ 1318861 h 3153687"/>
                <a:gd name="connsiteX8966" fmla="*/ 1467482 w 2763527"/>
                <a:gd name="connsiteY8966" fmla="*/ 1317063 h 3153687"/>
                <a:gd name="connsiteX8967" fmla="*/ 1466098 w 2763527"/>
                <a:gd name="connsiteY8967" fmla="*/ 1315195 h 3153687"/>
                <a:gd name="connsiteX8968" fmla="*/ 1464783 w 2763527"/>
                <a:gd name="connsiteY8968" fmla="*/ 1313051 h 3153687"/>
                <a:gd name="connsiteX8969" fmla="*/ 1463744 w 2763527"/>
                <a:gd name="connsiteY8969" fmla="*/ 1310422 h 3153687"/>
                <a:gd name="connsiteX8970" fmla="*/ 1460630 w 2763527"/>
                <a:gd name="connsiteY8970" fmla="*/ 1298663 h 3153687"/>
                <a:gd name="connsiteX8971" fmla="*/ 1460491 w 2763527"/>
                <a:gd name="connsiteY8971" fmla="*/ 1297556 h 3153687"/>
                <a:gd name="connsiteX8972" fmla="*/ 1460838 w 2763527"/>
                <a:gd name="connsiteY8972" fmla="*/ 1296518 h 3153687"/>
                <a:gd name="connsiteX8973" fmla="*/ 1462014 w 2763527"/>
                <a:gd name="connsiteY8973" fmla="*/ 1294443 h 3153687"/>
                <a:gd name="connsiteX8974" fmla="*/ 1462153 w 2763527"/>
                <a:gd name="connsiteY8974" fmla="*/ 1293405 h 3153687"/>
                <a:gd name="connsiteX8975" fmla="*/ 1461045 w 2763527"/>
                <a:gd name="connsiteY8975" fmla="*/ 1291330 h 3153687"/>
                <a:gd name="connsiteX8976" fmla="*/ 1457308 w 2763527"/>
                <a:gd name="connsiteY8976" fmla="*/ 1288840 h 3153687"/>
                <a:gd name="connsiteX8977" fmla="*/ 1456062 w 2763527"/>
                <a:gd name="connsiteY8977" fmla="*/ 1286142 h 3153687"/>
                <a:gd name="connsiteX8978" fmla="*/ 1460076 w 2763527"/>
                <a:gd name="connsiteY8978" fmla="*/ 1288494 h 3153687"/>
                <a:gd name="connsiteX8979" fmla="*/ 1463122 w 2763527"/>
                <a:gd name="connsiteY8979" fmla="*/ 1288771 h 3153687"/>
                <a:gd name="connsiteX8980" fmla="*/ 1464852 w 2763527"/>
                <a:gd name="connsiteY8980" fmla="*/ 1285312 h 3153687"/>
                <a:gd name="connsiteX8981" fmla="*/ 1465890 w 2763527"/>
                <a:gd name="connsiteY8981" fmla="*/ 1280816 h 3153687"/>
                <a:gd name="connsiteX8982" fmla="*/ 1465059 w 2763527"/>
                <a:gd name="connsiteY8982" fmla="*/ 1279640 h 3153687"/>
                <a:gd name="connsiteX8983" fmla="*/ 1464160 w 2763527"/>
                <a:gd name="connsiteY8983" fmla="*/ 1278810 h 3153687"/>
                <a:gd name="connsiteX8984" fmla="*/ 1463398 w 2763527"/>
                <a:gd name="connsiteY8984" fmla="*/ 1277980 h 3153687"/>
                <a:gd name="connsiteX8985" fmla="*/ 1463398 w 2763527"/>
                <a:gd name="connsiteY8985" fmla="*/ 1277081 h 3153687"/>
                <a:gd name="connsiteX8986" fmla="*/ 1463814 w 2763527"/>
                <a:gd name="connsiteY8986" fmla="*/ 1276735 h 3153687"/>
                <a:gd name="connsiteX8987" fmla="*/ 1464436 w 2763527"/>
                <a:gd name="connsiteY8987" fmla="*/ 1276735 h 3153687"/>
                <a:gd name="connsiteX8988" fmla="*/ 1465059 w 2763527"/>
                <a:gd name="connsiteY8988" fmla="*/ 1276873 h 3153687"/>
                <a:gd name="connsiteX8989" fmla="*/ 1465475 w 2763527"/>
                <a:gd name="connsiteY8989" fmla="*/ 1276873 h 3153687"/>
                <a:gd name="connsiteX8990" fmla="*/ 1467136 w 2763527"/>
                <a:gd name="connsiteY8990" fmla="*/ 1275766 h 3153687"/>
                <a:gd name="connsiteX8991" fmla="*/ 1468797 w 2763527"/>
                <a:gd name="connsiteY8991" fmla="*/ 1275005 h 3153687"/>
                <a:gd name="connsiteX8992" fmla="*/ 1470250 w 2763527"/>
                <a:gd name="connsiteY8992" fmla="*/ 1273829 h 3153687"/>
                <a:gd name="connsiteX8993" fmla="*/ 1471219 w 2763527"/>
                <a:gd name="connsiteY8993" fmla="*/ 1271408 h 3153687"/>
                <a:gd name="connsiteX8994" fmla="*/ 1469004 w 2763527"/>
                <a:gd name="connsiteY8994" fmla="*/ 1272169 h 3153687"/>
                <a:gd name="connsiteX8995" fmla="*/ 1469004 w 2763527"/>
                <a:gd name="connsiteY8995" fmla="*/ 1270509 h 3153687"/>
                <a:gd name="connsiteX8996" fmla="*/ 1470112 w 2763527"/>
                <a:gd name="connsiteY8996" fmla="*/ 1269817 h 3153687"/>
                <a:gd name="connsiteX8997" fmla="*/ 1471773 w 2763527"/>
                <a:gd name="connsiteY8997" fmla="*/ 1269333 h 3153687"/>
                <a:gd name="connsiteX8998" fmla="*/ 1473296 w 2763527"/>
                <a:gd name="connsiteY8998" fmla="*/ 1268365 h 3153687"/>
                <a:gd name="connsiteX8999" fmla="*/ 1474680 w 2763527"/>
                <a:gd name="connsiteY8999" fmla="*/ 1269541 h 3153687"/>
                <a:gd name="connsiteX9000" fmla="*/ 1475649 w 2763527"/>
                <a:gd name="connsiteY9000" fmla="*/ 1268226 h 3153687"/>
                <a:gd name="connsiteX9001" fmla="*/ 1476618 w 2763527"/>
                <a:gd name="connsiteY9001" fmla="*/ 1263799 h 3153687"/>
                <a:gd name="connsiteX9002" fmla="*/ 1478279 w 2763527"/>
                <a:gd name="connsiteY9002" fmla="*/ 1265252 h 3153687"/>
                <a:gd name="connsiteX9003" fmla="*/ 1480286 w 2763527"/>
                <a:gd name="connsiteY9003" fmla="*/ 1265252 h 3153687"/>
                <a:gd name="connsiteX9004" fmla="*/ 1482224 w 2763527"/>
                <a:gd name="connsiteY9004" fmla="*/ 1264422 h 3153687"/>
                <a:gd name="connsiteX9005" fmla="*/ 1483885 w 2763527"/>
                <a:gd name="connsiteY9005" fmla="*/ 1262969 h 3153687"/>
                <a:gd name="connsiteX9006" fmla="*/ 1482155 w 2763527"/>
                <a:gd name="connsiteY9006" fmla="*/ 1262208 h 3153687"/>
                <a:gd name="connsiteX9007" fmla="*/ 1480978 w 2763527"/>
                <a:gd name="connsiteY9007" fmla="*/ 1260825 h 3153687"/>
                <a:gd name="connsiteX9008" fmla="*/ 1479317 w 2763527"/>
                <a:gd name="connsiteY9008" fmla="*/ 1257297 h 3153687"/>
                <a:gd name="connsiteX9009" fmla="*/ 1480493 w 2763527"/>
                <a:gd name="connsiteY9009" fmla="*/ 1257643 h 3153687"/>
                <a:gd name="connsiteX9010" fmla="*/ 1482016 w 2763527"/>
                <a:gd name="connsiteY9010" fmla="*/ 1259234 h 3153687"/>
                <a:gd name="connsiteX9011" fmla="*/ 1483331 w 2763527"/>
                <a:gd name="connsiteY9011" fmla="*/ 1259856 h 3153687"/>
                <a:gd name="connsiteX9012" fmla="*/ 1484023 w 2763527"/>
                <a:gd name="connsiteY9012" fmla="*/ 1259718 h 3153687"/>
                <a:gd name="connsiteX9013" fmla="*/ 1485546 w 2763527"/>
                <a:gd name="connsiteY9013" fmla="*/ 1258680 h 3153687"/>
                <a:gd name="connsiteX9014" fmla="*/ 1486446 w 2763527"/>
                <a:gd name="connsiteY9014" fmla="*/ 1258404 h 3153687"/>
                <a:gd name="connsiteX9015" fmla="*/ 1487968 w 2763527"/>
                <a:gd name="connsiteY9015" fmla="*/ 1258542 h 3153687"/>
                <a:gd name="connsiteX9016" fmla="*/ 1490875 w 2763527"/>
                <a:gd name="connsiteY9016" fmla="*/ 1259026 h 3153687"/>
                <a:gd name="connsiteX9017" fmla="*/ 1492467 w 2763527"/>
                <a:gd name="connsiteY9017" fmla="*/ 1259026 h 3153687"/>
                <a:gd name="connsiteX9018" fmla="*/ 1490114 w 2763527"/>
                <a:gd name="connsiteY9018" fmla="*/ 1260479 h 3153687"/>
                <a:gd name="connsiteX9019" fmla="*/ 1487830 w 2763527"/>
                <a:gd name="connsiteY9019" fmla="*/ 1262208 h 3153687"/>
                <a:gd name="connsiteX9020" fmla="*/ 1492536 w 2763527"/>
                <a:gd name="connsiteY9020" fmla="*/ 1260479 h 3153687"/>
                <a:gd name="connsiteX9021" fmla="*/ 1497312 w 2763527"/>
                <a:gd name="connsiteY9021" fmla="*/ 1258127 h 3153687"/>
                <a:gd name="connsiteX9022" fmla="*/ 1506102 w 2763527"/>
                <a:gd name="connsiteY9022" fmla="*/ 1252593 h 3153687"/>
                <a:gd name="connsiteX9023" fmla="*/ 1508109 w 2763527"/>
                <a:gd name="connsiteY9023" fmla="*/ 1250933 h 3153687"/>
                <a:gd name="connsiteX9024" fmla="*/ 1509839 w 2763527"/>
                <a:gd name="connsiteY9024" fmla="*/ 1249065 h 3153687"/>
                <a:gd name="connsiteX9025" fmla="*/ 1513853 w 2763527"/>
                <a:gd name="connsiteY9025" fmla="*/ 1243670 h 3153687"/>
                <a:gd name="connsiteX9026" fmla="*/ 1514545 w 2763527"/>
                <a:gd name="connsiteY9026" fmla="*/ 1242978 h 3153687"/>
                <a:gd name="connsiteX9027" fmla="*/ 1514961 w 2763527"/>
                <a:gd name="connsiteY9027" fmla="*/ 1242217 h 3153687"/>
                <a:gd name="connsiteX9028" fmla="*/ 1515099 w 2763527"/>
                <a:gd name="connsiteY9028" fmla="*/ 1240765 h 3153687"/>
                <a:gd name="connsiteX9029" fmla="*/ 1514753 w 2763527"/>
                <a:gd name="connsiteY9029" fmla="*/ 1239450 h 3153687"/>
                <a:gd name="connsiteX9030" fmla="*/ 1513300 w 2763527"/>
                <a:gd name="connsiteY9030" fmla="*/ 1236407 h 3153687"/>
                <a:gd name="connsiteX9031" fmla="*/ 1513023 w 2763527"/>
                <a:gd name="connsiteY9031" fmla="*/ 1234816 h 3153687"/>
                <a:gd name="connsiteX9032" fmla="*/ 1515237 w 2763527"/>
                <a:gd name="connsiteY9032" fmla="*/ 1234816 h 3153687"/>
                <a:gd name="connsiteX9033" fmla="*/ 1518006 w 2763527"/>
                <a:gd name="connsiteY9033" fmla="*/ 1234470 h 3153687"/>
                <a:gd name="connsiteX9034" fmla="*/ 1519528 w 2763527"/>
                <a:gd name="connsiteY9034" fmla="*/ 1235162 h 3153687"/>
                <a:gd name="connsiteX9035" fmla="*/ 1518075 w 2763527"/>
                <a:gd name="connsiteY9035" fmla="*/ 1238274 h 3153687"/>
                <a:gd name="connsiteX9036" fmla="*/ 1520636 w 2763527"/>
                <a:gd name="connsiteY9036" fmla="*/ 1238067 h 3153687"/>
                <a:gd name="connsiteX9037" fmla="*/ 1521951 w 2763527"/>
                <a:gd name="connsiteY9037" fmla="*/ 1238067 h 3153687"/>
                <a:gd name="connsiteX9038" fmla="*/ 1523266 w 2763527"/>
                <a:gd name="connsiteY9038" fmla="*/ 1238274 h 3153687"/>
                <a:gd name="connsiteX9039" fmla="*/ 1520567 w 2763527"/>
                <a:gd name="connsiteY9039" fmla="*/ 1239935 h 3153687"/>
                <a:gd name="connsiteX9040" fmla="*/ 1519390 w 2763527"/>
                <a:gd name="connsiteY9040" fmla="*/ 1240903 h 3153687"/>
                <a:gd name="connsiteX9041" fmla="*/ 1518352 w 2763527"/>
                <a:gd name="connsiteY9041" fmla="*/ 1242010 h 3153687"/>
                <a:gd name="connsiteX9042" fmla="*/ 1523404 w 2763527"/>
                <a:gd name="connsiteY9042" fmla="*/ 1239243 h 3153687"/>
                <a:gd name="connsiteX9043" fmla="*/ 1528664 w 2763527"/>
                <a:gd name="connsiteY9043" fmla="*/ 1236960 h 3153687"/>
                <a:gd name="connsiteX9044" fmla="*/ 1535101 w 2763527"/>
                <a:gd name="connsiteY9044" fmla="*/ 1235092 h 3153687"/>
                <a:gd name="connsiteX9045" fmla="*/ 1536416 w 2763527"/>
                <a:gd name="connsiteY9045" fmla="*/ 1234331 h 3153687"/>
                <a:gd name="connsiteX9046" fmla="*/ 1536001 w 2763527"/>
                <a:gd name="connsiteY9046" fmla="*/ 1233432 h 3153687"/>
                <a:gd name="connsiteX9047" fmla="*/ 1536208 w 2763527"/>
                <a:gd name="connsiteY9047" fmla="*/ 1230734 h 3153687"/>
                <a:gd name="connsiteX9048" fmla="*/ 1537039 w 2763527"/>
                <a:gd name="connsiteY9048" fmla="*/ 1228521 h 3153687"/>
                <a:gd name="connsiteX9049" fmla="*/ 1538700 w 2763527"/>
                <a:gd name="connsiteY9049" fmla="*/ 1229005 h 3153687"/>
                <a:gd name="connsiteX9050" fmla="*/ 1538908 w 2763527"/>
                <a:gd name="connsiteY9050" fmla="*/ 1230112 h 3153687"/>
                <a:gd name="connsiteX9051" fmla="*/ 1538077 w 2763527"/>
                <a:gd name="connsiteY9051" fmla="*/ 1231219 h 3153687"/>
                <a:gd name="connsiteX9052" fmla="*/ 1537039 w 2763527"/>
                <a:gd name="connsiteY9052" fmla="*/ 1232187 h 3153687"/>
                <a:gd name="connsiteX9053" fmla="*/ 1536693 w 2763527"/>
                <a:gd name="connsiteY9053" fmla="*/ 1232948 h 3153687"/>
                <a:gd name="connsiteX9054" fmla="*/ 1539254 w 2763527"/>
                <a:gd name="connsiteY9054" fmla="*/ 1233709 h 3153687"/>
                <a:gd name="connsiteX9055" fmla="*/ 1550189 w 2763527"/>
                <a:gd name="connsiteY9055" fmla="*/ 1233570 h 3153687"/>
                <a:gd name="connsiteX9056" fmla="*/ 1554272 w 2763527"/>
                <a:gd name="connsiteY9056" fmla="*/ 1233985 h 3153687"/>
                <a:gd name="connsiteX9057" fmla="*/ 1564239 w 2763527"/>
                <a:gd name="connsiteY9057" fmla="*/ 1237583 h 3153687"/>
                <a:gd name="connsiteX9058" fmla="*/ 1569499 w 2763527"/>
                <a:gd name="connsiteY9058" fmla="*/ 1238205 h 3153687"/>
                <a:gd name="connsiteX9059" fmla="*/ 1574344 w 2763527"/>
                <a:gd name="connsiteY9059" fmla="*/ 1236683 h 3153687"/>
                <a:gd name="connsiteX9060" fmla="*/ 1573236 w 2763527"/>
                <a:gd name="connsiteY9060" fmla="*/ 1235646 h 3153687"/>
                <a:gd name="connsiteX9061" fmla="*/ 1573029 w 2763527"/>
                <a:gd name="connsiteY9061" fmla="*/ 1234816 h 3153687"/>
                <a:gd name="connsiteX9062" fmla="*/ 1573513 w 2763527"/>
                <a:gd name="connsiteY9062" fmla="*/ 1233985 h 3153687"/>
                <a:gd name="connsiteX9063" fmla="*/ 1574551 w 2763527"/>
                <a:gd name="connsiteY9063" fmla="*/ 1233017 h 3153687"/>
                <a:gd name="connsiteX9064" fmla="*/ 1576074 w 2763527"/>
                <a:gd name="connsiteY9064" fmla="*/ 1232049 h 3153687"/>
                <a:gd name="connsiteX9065" fmla="*/ 1577250 w 2763527"/>
                <a:gd name="connsiteY9065" fmla="*/ 1232256 h 3153687"/>
                <a:gd name="connsiteX9066" fmla="*/ 1579534 w 2763527"/>
                <a:gd name="connsiteY9066" fmla="*/ 1233709 h 3153687"/>
                <a:gd name="connsiteX9067" fmla="*/ 1580503 w 2763527"/>
                <a:gd name="connsiteY9067" fmla="*/ 1233985 h 3153687"/>
                <a:gd name="connsiteX9068" fmla="*/ 1582026 w 2763527"/>
                <a:gd name="connsiteY9068" fmla="*/ 1234193 h 3153687"/>
                <a:gd name="connsiteX9069" fmla="*/ 1582857 w 2763527"/>
                <a:gd name="connsiteY9069" fmla="*/ 1234608 h 3153687"/>
                <a:gd name="connsiteX9070" fmla="*/ 1583410 w 2763527"/>
                <a:gd name="connsiteY9070" fmla="*/ 1235231 h 3153687"/>
                <a:gd name="connsiteX9071" fmla="*/ 1584379 w 2763527"/>
                <a:gd name="connsiteY9071" fmla="*/ 1236891 h 3153687"/>
                <a:gd name="connsiteX9072" fmla="*/ 1585002 w 2763527"/>
                <a:gd name="connsiteY9072" fmla="*/ 1237513 h 3153687"/>
                <a:gd name="connsiteX9073" fmla="*/ 1586525 w 2763527"/>
                <a:gd name="connsiteY9073" fmla="*/ 1238274 h 3153687"/>
                <a:gd name="connsiteX9074" fmla="*/ 1588047 w 2763527"/>
                <a:gd name="connsiteY9074" fmla="*/ 1238689 h 3153687"/>
                <a:gd name="connsiteX9075" fmla="*/ 1589501 w 2763527"/>
                <a:gd name="connsiteY9075" fmla="*/ 1238689 h 3153687"/>
                <a:gd name="connsiteX9076" fmla="*/ 1590954 w 2763527"/>
                <a:gd name="connsiteY9076" fmla="*/ 1237859 h 3153687"/>
                <a:gd name="connsiteX9077" fmla="*/ 1590954 w 2763527"/>
                <a:gd name="connsiteY9077" fmla="*/ 1239381 h 3153687"/>
                <a:gd name="connsiteX9078" fmla="*/ 1591439 w 2763527"/>
                <a:gd name="connsiteY9078" fmla="*/ 1240765 h 3153687"/>
                <a:gd name="connsiteX9079" fmla="*/ 1592961 w 2763527"/>
                <a:gd name="connsiteY9079" fmla="*/ 1243393 h 3153687"/>
                <a:gd name="connsiteX9080" fmla="*/ 1591854 w 2763527"/>
                <a:gd name="connsiteY9080" fmla="*/ 1243393 h 3153687"/>
                <a:gd name="connsiteX9081" fmla="*/ 1591162 w 2763527"/>
                <a:gd name="connsiteY9081" fmla="*/ 1243531 h 3153687"/>
                <a:gd name="connsiteX9082" fmla="*/ 1590677 w 2763527"/>
                <a:gd name="connsiteY9082" fmla="*/ 1243808 h 3153687"/>
                <a:gd name="connsiteX9083" fmla="*/ 1590124 w 2763527"/>
                <a:gd name="connsiteY9083" fmla="*/ 1244085 h 3153687"/>
                <a:gd name="connsiteX9084" fmla="*/ 1596214 w 2763527"/>
                <a:gd name="connsiteY9084" fmla="*/ 1246506 h 3153687"/>
                <a:gd name="connsiteX9085" fmla="*/ 1599536 w 2763527"/>
                <a:gd name="connsiteY9085" fmla="*/ 1247405 h 3153687"/>
                <a:gd name="connsiteX9086" fmla="*/ 1602443 w 2763527"/>
                <a:gd name="connsiteY9086" fmla="*/ 1247267 h 3153687"/>
                <a:gd name="connsiteX9087" fmla="*/ 1603551 w 2763527"/>
                <a:gd name="connsiteY9087" fmla="*/ 1246575 h 3153687"/>
                <a:gd name="connsiteX9088" fmla="*/ 1605143 w 2763527"/>
                <a:gd name="connsiteY9088" fmla="*/ 1244431 h 3153687"/>
                <a:gd name="connsiteX9089" fmla="*/ 1606458 w 2763527"/>
                <a:gd name="connsiteY9089" fmla="*/ 1243808 h 3153687"/>
                <a:gd name="connsiteX9090" fmla="*/ 1608534 w 2763527"/>
                <a:gd name="connsiteY9090" fmla="*/ 1243808 h 3153687"/>
                <a:gd name="connsiteX9091" fmla="*/ 1609641 w 2763527"/>
                <a:gd name="connsiteY9091" fmla="*/ 1244777 h 3153687"/>
                <a:gd name="connsiteX9092" fmla="*/ 1610403 w 2763527"/>
                <a:gd name="connsiteY9092" fmla="*/ 1245953 h 3153687"/>
                <a:gd name="connsiteX9093" fmla="*/ 1611441 w 2763527"/>
                <a:gd name="connsiteY9093" fmla="*/ 1246852 h 3153687"/>
                <a:gd name="connsiteX9094" fmla="*/ 1614278 w 2763527"/>
                <a:gd name="connsiteY9094" fmla="*/ 1246852 h 3153687"/>
                <a:gd name="connsiteX9095" fmla="*/ 1615386 w 2763527"/>
                <a:gd name="connsiteY9095" fmla="*/ 1244500 h 3153687"/>
                <a:gd name="connsiteX9096" fmla="*/ 1615040 w 2763527"/>
                <a:gd name="connsiteY9096" fmla="*/ 1241249 h 3153687"/>
                <a:gd name="connsiteX9097" fmla="*/ 1613586 w 2763527"/>
                <a:gd name="connsiteY9097" fmla="*/ 1238413 h 3153687"/>
                <a:gd name="connsiteX9098" fmla="*/ 1616632 w 2763527"/>
                <a:gd name="connsiteY9098" fmla="*/ 1239519 h 3153687"/>
                <a:gd name="connsiteX9099" fmla="*/ 1619123 w 2763527"/>
                <a:gd name="connsiteY9099" fmla="*/ 1240765 h 3153687"/>
                <a:gd name="connsiteX9100" fmla="*/ 1628259 w 2763527"/>
                <a:gd name="connsiteY9100" fmla="*/ 1246229 h 3153687"/>
                <a:gd name="connsiteX9101" fmla="*/ 1629851 w 2763527"/>
                <a:gd name="connsiteY9101" fmla="*/ 1248166 h 3153687"/>
                <a:gd name="connsiteX9102" fmla="*/ 1629851 w 2763527"/>
                <a:gd name="connsiteY9102" fmla="*/ 1251002 h 3153687"/>
                <a:gd name="connsiteX9103" fmla="*/ 1631027 w 2763527"/>
                <a:gd name="connsiteY9103" fmla="*/ 1249965 h 3153687"/>
                <a:gd name="connsiteX9104" fmla="*/ 1632204 w 2763527"/>
                <a:gd name="connsiteY9104" fmla="*/ 1249273 h 3153687"/>
                <a:gd name="connsiteX9105" fmla="*/ 1633381 w 2763527"/>
                <a:gd name="connsiteY9105" fmla="*/ 1249273 h 3153687"/>
                <a:gd name="connsiteX9106" fmla="*/ 1634557 w 2763527"/>
                <a:gd name="connsiteY9106" fmla="*/ 1250241 h 3153687"/>
                <a:gd name="connsiteX9107" fmla="*/ 1635526 w 2763527"/>
                <a:gd name="connsiteY9107" fmla="*/ 1248996 h 3153687"/>
                <a:gd name="connsiteX9108" fmla="*/ 1636426 w 2763527"/>
                <a:gd name="connsiteY9108" fmla="*/ 1247959 h 3153687"/>
                <a:gd name="connsiteX9109" fmla="*/ 1636980 w 2763527"/>
                <a:gd name="connsiteY9109" fmla="*/ 1246990 h 3153687"/>
                <a:gd name="connsiteX9110" fmla="*/ 1636980 w 2763527"/>
                <a:gd name="connsiteY9110" fmla="*/ 1245814 h 3153687"/>
                <a:gd name="connsiteX9111" fmla="*/ 1635941 w 2763527"/>
                <a:gd name="connsiteY9111" fmla="*/ 1244431 h 3153687"/>
                <a:gd name="connsiteX9112" fmla="*/ 1634280 w 2763527"/>
                <a:gd name="connsiteY9112" fmla="*/ 1243601 h 3153687"/>
                <a:gd name="connsiteX9113" fmla="*/ 1630751 w 2763527"/>
                <a:gd name="connsiteY9113" fmla="*/ 1242356 h 3153687"/>
                <a:gd name="connsiteX9114" fmla="*/ 1627844 w 2763527"/>
                <a:gd name="connsiteY9114" fmla="*/ 1240695 h 3153687"/>
                <a:gd name="connsiteX9115" fmla="*/ 1624591 w 2763527"/>
                <a:gd name="connsiteY9115" fmla="*/ 1238205 h 3153687"/>
                <a:gd name="connsiteX9116" fmla="*/ 1623207 w 2763527"/>
                <a:gd name="connsiteY9116" fmla="*/ 1235922 h 3153687"/>
                <a:gd name="connsiteX9117" fmla="*/ 1626183 w 2763527"/>
                <a:gd name="connsiteY9117" fmla="*/ 1234816 h 3153687"/>
                <a:gd name="connsiteX9118" fmla="*/ 1626390 w 2763527"/>
                <a:gd name="connsiteY9118" fmla="*/ 1233501 h 3153687"/>
                <a:gd name="connsiteX9119" fmla="*/ 1627636 w 2763527"/>
                <a:gd name="connsiteY9119" fmla="*/ 1233086 h 3153687"/>
                <a:gd name="connsiteX9120" fmla="*/ 1629159 w 2763527"/>
                <a:gd name="connsiteY9120" fmla="*/ 1232810 h 3153687"/>
                <a:gd name="connsiteX9121" fmla="*/ 1630335 w 2763527"/>
                <a:gd name="connsiteY9121" fmla="*/ 1231841 h 3153687"/>
                <a:gd name="connsiteX9122" fmla="*/ 1630474 w 2763527"/>
                <a:gd name="connsiteY9122" fmla="*/ 1230734 h 3153687"/>
                <a:gd name="connsiteX9123" fmla="*/ 1629436 w 2763527"/>
                <a:gd name="connsiteY9123" fmla="*/ 1226930 h 3153687"/>
                <a:gd name="connsiteX9124" fmla="*/ 1627359 w 2763527"/>
                <a:gd name="connsiteY9124" fmla="*/ 1227622 h 3153687"/>
                <a:gd name="connsiteX9125" fmla="*/ 1624799 w 2763527"/>
                <a:gd name="connsiteY9125" fmla="*/ 1229351 h 3153687"/>
                <a:gd name="connsiteX9126" fmla="*/ 1622445 w 2763527"/>
                <a:gd name="connsiteY9126" fmla="*/ 1230043 h 3153687"/>
                <a:gd name="connsiteX9127" fmla="*/ 1620992 w 2763527"/>
                <a:gd name="connsiteY9127" fmla="*/ 1227552 h 3153687"/>
                <a:gd name="connsiteX9128" fmla="*/ 1621684 w 2763527"/>
                <a:gd name="connsiteY9128" fmla="*/ 1226169 h 3153687"/>
                <a:gd name="connsiteX9129" fmla="*/ 1623068 w 2763527"/>
                <a:gd name="connsiteY9129" fmla="*/ 1225201 h 3153687"/>
                <a:gd name="connsiteX9130" fmla="*/ 1623345 w 2763527"/>
                <a:gd name="connsiteY9130" fmla="*/ 1224855 h 3153687"/>
                <a:gd name="connsiteX9131" fmla="*/ 1620853 w 2763527"/>
                <a:gd name="connsiteY9131" fmla="*/ 1225131 h 3153687"/>
                <a:gd name="connsiteX9132" fmla="*/ 1614348 w 2763527"/>
                <a:gd name="connsiteY9132" fmla="*/ 1226930 h 3153687"/>
                <a:gd name="connsiteX9133" fmla="*/ 1610679 w 2763527"/>
                <a:gd name="connsiteY9133" fmla="*/ 1226930 h 3153687"/>
                <a:gd name="connsiteX9134" fmla="*/ 1608396 w 2763527"/>
                <a:gd name="connsiteY9134" fmla="*/ 1224785 h 3153687"/>
                <a:gd name="connsiteX9135" fmla="*/ 1608742 w 2763527"/>
                <a:gd name="connsiteY9135" fmla="*/ 1223609 h 3153687"/>
                <a:gd name="connsiteX9136" fmla="*/ 1609918 w 2763527"/>
                <a:gd name="connsiteY9136" fmla="*/ 1221880 h 3153687"/>
                <a:gd name="connsiteX9137" fmla="*/ 1611302 w 2763527"/>
                <a:gd name="connsiteY9137" fmla="*/ 1220289 h 3153687"/>
                <a:gd name="connsiteX9138" fmla="*/ 1612340 w 2763527"/>
                <a:gd name="connsiteY9138" fmla="*/ 1219459 h 3153687"/>
                <a:gd name="connsiteX9139" fmla="*/ 1613932 w 2763527"/>
                <a:gd name="connsiteY9139" fmla="*/ 1219459 h 3153687"/>
                <a:gd name="connsiteX9140" fmla="*/ 1615247 w 2763527"/>
                <a:gd name="connsiteY9140" fmla="*/ 1220013 h 3153687"/>
                <a:gd name="connsiteX9141" fmla="*/ 1616424 w 2763527"/>
                <a:gd name="connsiteY9141" fmla="*/ 1220912 h 3153687"/>
                <a:gd name="connsiteX9142" fmla="*/ 1617670 w 2763527"/>
                <a:gd name="connsiteY9142" fmla="*/ 1221673 h 3153687"/>
                <a:gd name="connsiteX9143" fmla="*/ 1621753 w 2763527"/>
                <a:gd name="connsiteY9143" fmla="*/ 1223125 h 3153687"/>
                <a:gd name="connsiteX9144" fmla="*/ 1624452 w 2763527"/>
                <a:gd name="connsiteY9144" fmla="*/ 1223333 h 3153687"/>
                <a:gd name="connsiteX9145" fmla="*/ 1626944 w 2763527"/>
                <a:gd name="connsiteY9145" fmla="*/ 1222503 h 3153687"/>
                <a:gd name="connsiteX9146" fmla="*/ 1630405 w 2763527"/>
                <a:gd name="connsiteY9146" fmla="*/ 1220981 h 3153687"/>
                <a:gd name="connsiteX9147" fmla="*/ 1635042 w 2763527"/>
                <a:gd name="connsiteY9147" fmla="*/ 1219528 h 3153687"/>
                <a:gd name="connsiteX9148" fmla="*/ 1637810 w 2763527"/>
                <a:gd name="connsiteY9148" fmla="*/ 1218906 h 3153687"/>
                <a:gd name="connsiteX9149" fmla="*/ 1640025 w 2763527"/>
                <a:gd name="connsiteY9149" fmla="*/ 1218698 h 3153687"/>
                <a:gd name="connsiteX9150" fmla="*/ 1648261 w 2763527"/>
                <a:gd name="connsiteY9150" fmla="*/ 1219667 h 3153687"/>
                <a:gd name="connsiteX9151" fmla="*/ 1654006 w 2763527"/>
                <a:gd name="connsiteY9151" fmla="*/ 1219805 h 3153687"/>
                <a:gd name="connsiteX9152" fmla="*/ 1655044 w 2763527"/>
                <a:gd name="connsiteY9152" fmla="*/ 1219597 h 3153687"/>
                <a:gd name="connsiteX9153" fmla="*/ 1656151 w 2763527"/>
                <a:gd name="connsiteY9153" fmla="*/ 1218836 h 3153687"/>
                <a:gd name="connsiteX9154" fmla="*/ 1656774 w 2763527"/>
                <a:gd name="connsiteY9154" fmla="*/ 1217591 h 3153687"/>
                <a:gd name="connsiteX9155" fmla="*/ 1657743 w 2763527"/>
                <a:gd name="connsiteY9155" fmla="*/ 1213925 h 3153687"/>
                <a:gd name="connsiteX9156" fmla="*/ 1658297 w 2763527"/>
                <a:gd name="connsiteY9156" fmla="*/ 1212542 h 3153687"/>
                <a:gd name="connsiteX9157" fmla="*/ 1659404 w 2763527"/>
                <a:gd name="connsiteY9157" fmla="*/ 1213925 h 3153687"/>
                <a:gd name="connsiteX9158" fmla="*/ 1659889 w 2763527"/>
                <a:gd name="connsiteY9158" fmla="*/ 1215309 h 3153687"/>
                <a:gd name="connsiteX9159" fmla="*/ 1660096 w 2763527"/>
                <a:gd name="connsiteY9159" fmla="*/ 1216831 h 3153687"/>
                <a:gd name="connsiteX9160" fmla="*/ 1660442 w 2763527"/>
                <a:gd name="connsiteY9160" fmla="*/ 1218421 h 3153687"/>
                <a:gd name="connsiteX9161" fmla="*/ 1660857 w 2763527"/>
                <a:gd name="connsiteY9161" fmla="*/ 1219113 h 3153687"/>
                <a:gd name="connsiteX9162" fmla="*/ 1662380 w 2763527"/>
                <a:gd name="connsiteY9162" fmla="*/ 1220635 h 3153687"/>
                <a:gd name="connsiteX9163" fmla="*/ 1662934 w 2763527"/>
                <a:gd name="connsiteY9163" fmla="*/ 1221604 h 3153687"/>
                <a:gd name="connsiteX9164" fmla="*/ 1660581 w 2763527"/>
                <a:gd name="connsiteY9164" fmla="*/ 1222157 h 3153687"/>
                <a:gd name="connsiteX9165" fmla="*/ 1658435 w 2763527"/>
                <a:gd name="connsiteY9165" fmla="*/ 1222918 h 3153687"/>
                <a:gd name="connsiteX9166" fmla="*/ 1664249 w 2763527"/>
                <a:gd name="connsiteY9166" fmla="*/ 1222572 h 3153687"/>
                <a:gd name="connsiteX9167" fmla="*/ 1665979 w 2763527"/>
                <a:gd name="connsiteY9167" fmla="*/ 1222157 h 3153687"/>
                <a:gd name="connsiteX9168" fmla="*/ 1667017 w 2763527"/>
                <a:gd name="connsiteY9168" fmla="*/ 1221534 h 3153687"/>
                <a:gd name="connsiteX9169" fmla="*/ 1668955 w 2763527"/>
                <a:gd name="connsiteY9169" fmla="*/ 1219874 h 3153687"/>
                <a:gd name="connsiteX9170" fmla="*/ 1670063 w 2763527"/>
                <a:gd name="connsiteY9170" fmla="*/ 1219182 h 3153687"/>
                <a:gd name="connsiteX9171" fmla="*/ 1668955 w 2763527"/>
                <a:gd name="connsiteY9171" fmla="*/ 1221119 h 3153687"/>
                <a:gd name="connsiteX9172" fmla="*/ 1671931 w 2763527"/>
                <a:gd name="connsiteY9172" fmla="*/ 1220497 h 3153687"/>
                <a:gd name="connsiteX9173" fmla="*/ 1676153 w 2763527"/>
                <a:gd name="connsiteY9173" fmla="*/ 1216761 h 3153687"/>
                <a:gd name="connsiteX9174" fmla="*/ 1677814 w 2763527"/>
                <a:gd name="connsiteY9174" fmla="*/ 1216761 h 3153687"/>
                <a:gd name="connsiteX9175" fmla="*/ 1678437 w 2763527"/>
                <a:gd name="connsiteY9175" fmla="*/ 1215862 h 3153687"/>
                <a:gd name="connsiteX9176" fmla="*/ 1678783 w 2763527"/>
                <a:gd name="connsiteY9176" fmla="*/ 1215516 h 3153687"/>
                <a:gd name="connsiteX9177" fmla="*/ 1679337 w 2763527"/>
                <a:gd name="connsiteY9177" fmla="*/ 1215240 h 3153687"/>
                <a:gd name="connsiteX9178" fmla="*/ 1679821 w 2763527"/>
                <a:gd name="connsiteY9178" fmla="*/ 1217315 h 3153687"/>
                <a:gd name="connsiteX9179" fmla="*/ 1678714 w 2763527"/>
                <a:gd name="connsiteY9179" fmla="*/ 1218491 h 3153687"/>
                <a:gd name="connsiteX9180" fmla="*/ 1676845 w 2763527"/>
                <a:gd name="connsiteY9180" fmla="*/ 1219321 h 3153687"/>
                <a:gd name="connsiteX9181" fmla="*/ 1675115 w 2763527"/>
                <a:gd name="connsiteY9181" fmla="*/ 1220428 h 3153687"/>
                <a:gd name="connsiteX9182" fmla="*/ 1687088 w 2763527"/>
                <a:gd name="connsiteY9182" fmla="*/ 1217661 h 3153687"/>
                <a:gd name="connsiteX9183" fmla="*/ 1693733 w 2763527"/>
                <a:gd name="connsiteY9183" fmla="*/ 1217107 h 3153687"/>
                <a:gd name="connsiteX9184" fmla="*/ 1697539 w 2763527"/>
                <a:gd name="connsiteY9184" fmla="*/ 1218906 h 3153687"/>
                <a:gd name="connsiteX9185" fmla="*/ 1695809 w 2763527"/>
                <a:gd name="connsiteY9185" fmla="*/ 1218560 h 3153687"/>
                <a:gd name="connsiteX9186" fmla="*/ 1694148 w 2763527"/>
                <a:gd name="connsiteY9186" fmla="*/ 1218560 h 3153687"/>
                <a:gd name="connsiteX9187" fmla="*/ 1692418 w 2763527"/>
                <a:gd name="connsiteY9187" fmla="*/ 1218767 h 3153687"/>
                <a:gd name="connsiteX9188" fmla="*/ 1690757 w 2763527"/>
                <a:gd name="connsiteY9188" fmla="*/ 1219113 h 3153687"/>
                <a:gd name="connsiteX9189" fmla="*/ 1700654 w 2763527"/>
                <a:gd name="connsiteY9189" fmla="*/ 1222918 h 3153687"/>
                <a:gd name="connsiteX9190" fmla="*/ 1703561 w 2763527"/>
                <a:gd name="connsiteY9190" fmla="*/ 1223471 h 3153687"/>
                <a:gd name="connsiteX9191" fmla="*/ 1705568 w 2763527"/>
                <a:gd name="connsiteY9191" fmla="*/ 1223471 h 3153687"/>
                <a:gd name="connsiteX9192" fmla="*/ 1706537 w 2763527"/>
                <a:gd name="connsiteY9192" fmla="*/ 1222572 h 3153687"/>
                <a:gd name="connsiteX9193" fmla="*/ 1707437 w 2763527"/>
                <a:gd name="connsiteY9193" fmla="*/ 1221880 h 3153687"/>
                <a:gd name="connsiteX9194" fmla="*/ 1708544 w 2763527"/>
                <a:gd name="connsiteY9194" fmla="*/ 1221604 h 3153687"/>
                <a:gd name="connsiteX9195" fmla="*/ 1707852 w 2763527"/>
                <a:gd name="connsiteY9195" fmla="*/ 1223056 h 3153687"/>
                <a:gd name="connsiteX9196" fmla="*/ 1707990 w 2763527"/>
                <a:gd name="connsiteY9196" fmla="*/ 1224094 h 3153687"/>
                <a:gd name="connsiteX9197" fmla="*/ 1707990 w 2763527"/>
                <a:gd name="connsiteY9197" fmla="*/ 1224785 h 3153687"/>
                <a:gd name="connsiteX9198" fmla="*/ 1707021 w 2763527"/>
                <a:gd name="connsiteY9198" fmla="*/ 1225270 h 3153687"/>
                <a:gd name="connsiteX9199" fmla="*/ 1711935 w 2763527"/>
                <a:gd name="connsiteY9199" fmla="*/ 1229143 h 3153687"/>
                <a:gd name="connsiteX9200" fmla="*/ 1713873 w 2763527"/>
                <a:gd name="connsiteY9200" fmla="*/ 1231426 h 3153687"/>
                <a:gd name="connsiteX9201" fmla="*/ 1714081 w 2763527"/>
                <a:gd name="connsiteY9201" fmla="*/ 1233432 h 3153687"/>
                <a:gd name="connsiteX9202" fmla="*/ 1714981 w 2763527"/>
                <a:gd name="connsiteY9202" fmla="*/ 1234539 h 3153687"/>
                <a:gd name="connsiteX9203" fmla="*/ 1721971 w 2763527"/>
                <a:gd name="connsiteY9203" fmla="*/ 1233916 h 3153687"/>
                <a:gd name="connsiteX9204" fmla="*/ 1729653 w 2763527"/>
                <a:gd name="connsiteY9204" fmla="*/ 1231634 h 3153687"/>
                <a:gd name="connsiteX9205" fmla="*/ 1734429 w 2763527"/>
                <a:gd name="connsiteY9205" fmla="*/ 1229628 h 3153687"/>
                <a:gd name="connsiteX9206" fmla="*/ 1734429 w 2763527"/>
                <a:gd name="connsiteY9206" fmla="*/ 1229282 h 3153687"/>
                <a:gd name="connsiteX9207" fmla="*/ 1734844 w 2763527"/>
                <a:gd name="connsiteY9207" fmla="*/ 1228313 h 3153687"/>
                <a:gd name="connsiteX9208" fmla="*/ 1735398 w 2763527"/>
                <a:gd name="connsiteY9208" fmla="*/ 1227207 h 3153687"/>
                <a:gd name="connsiteX9209" fmla="*/ 1736021 w 2763527"/>
                <a:gd name="connsiteY9209" fmla="*/ 1226515 h 3153687"/>
                <a:gd name="connsiteX9210" fmla="*/ 1738097 w 2763527"/>
                <a:gd name="connsiteY9210" fmla="*/ 1225685 h 3153687"/>
                <a:gd name="connsiteX9211" fmla="*/ 1740035 w 2763527"/>
                <a:gd name="connsiteY9211" fmla="*/ 1225823 h 3153687"/>
                <a:gd name="connsiteX9212" fmla="*/ 1741903 w 2763527"/>
                <a:gd name="connsiteY9212" fmla="*/ 1226515 h 3153687"/>
                <a:gd name="connsiteX9213" fmla="*/ 1743772 w 2763527"/>
                <a:gd name="connsiteY9213" fmla="*/ 1227276 h 3153687"/>
                <a:gd name="connsiteX9214" fmla="*/ 1747717 w 2763527"/>
                <a:gd name="connsiteY9214" fmla="*/ 1229697 h 3153687"/>
                <a:gd name="connsiteX9215" fmla="*/ 1750762 w 2763527"/>
                <a:gd name="connsiteY9215" fmla="*/ 1232948 h 3153687"/>
                <a:gd name="connsiteX9216" fmla="*/ 1756438 w 2763527"/>
                <a:gd name="connsiteY9216" fmla="*/ 1240211 h 3153687"/>
                <a:gd name="connsiteX9217" fmla="*/ 1759760 w 2763527"/>
                <a:gd name="connsiteY9217" fmla="*/ 1243047 h 3153687"/>
                <a:gd name="connsiteX9218" fmla="*/ 1763567 w 2763527"/>
                <a:gd name="connsiteY9218" fmla="*/ 1245814 h 3153687"/>
                <a:gd name="connsiteX9219" fmla="*/ 1767027 w 2763527"/>
                <a:gd name="connsiteY9219" fmla="*/ 1248858 h 3153687"/>
                <a:gd name="connsiteX9220" fmla="*/ 1769380 w 2763527"/>
                <a:gd name="connsiteY9220" fmla="*/ 1252524 h 3153687"/>
                <a:gd name="connsiteX9221" fmla="*/ 1770072 w 2763527"/>
                <a:gd name="connsiteY9221" fmla="*/ 1256190 h 3153687"/>
                <a:gd name="connsiteX9222" fmla="*/ 1769796 w 2763527"/>
                <a:gd name="connsiteY9222" fmla="*/ 1260064 h 3153687"/>
                <a:gd name="connsiteX9223" fmla="*/ 1765989 w 2763527"/>
                <a:gd name="connsiteY9223" fmla="*/ 1274244 h 3153687"/>
                <a:gd name="connsiteX9224" fmla="*/ 1765851 w 2763527"/>
                <a:gd name="connsiteY9224" fmla="*/ 1277841 h 3153687"/>
                <a:gd name="connsiteX9225" fmla="*/ 1767442 w 2763527"/>
                <a:gd name="connsiteY9225" fmla="*/ 1280263 h 3153687"/>
                <a:gd name="connsiteX9226" fmla="*/ 1769380 w 2763527"/>
                <a:gd name="connsiteY9226" fmla="*/ 1280401 h 3153687"/>
                <a:gd name="connsiteX9227" fmla="*/ 1770349 w 2763527"/>
                <a:gd name="connsiteY9227" fmla="*/ 1278879 h 3153687"/>
                <a:gd name="connsiteX9228" fmla="*/ 1770349 w 2763527"/>
                <a:gd name="connsiteY9228" fmla="*/ 1276596 h 3153687"/>
                <a:gd name="connsiteX9229" fmla="*/ 1769173 w 2763527"/>
                <a:gd name="connsiteY9229" fmla="*/ 1274590 h 3153687"/>
                <a:gd name="connsiteX9230" fmla="*/ 1770765 w 2763527"/>
                <a:gd name="connsiteY9230" fmla="*/ 1274798 h 3153687"/>
                <a:gd name="connsiteX9231" fmla="*/ 1772633 w 2763527"/>
                <a:gd name="connsiteY9231" fmla="*/ 1275697 h 3153687"/>
                <a:gd name="connsiteX9232" fmla="*/ 1774156 w 2763527"/>
                <a:gd name="connsiteY9232" fmla="*/ 1276873 h 3153687"/>
                <a:gd name="connsiteX9233" fmla="*/ 1774779 w 2763527"/>
                <a:gd name="connsiteY9233" fmla="*/ 1277980 h 3153687"/>
                <a:gd name="connsiteX9234" fmla="*/ 1774018 w 2763527"/>
                <a:gd name="connsiteY9234" fmla="*/ 1279986 h 3153687"/>
                <a:gd name="connsiteX9235" fmla="*/ 1772287 w 2763527"/>
                <a:gd name="connsiteY9235" fmla="*/ 1282338 h 3153687"/>
                <a:gd name="connsiteX9236" fmla="*/ 1770142 w 2763527"/>
                <a:gd name="connsiteY9236" fmla="*/ 1284413 h 3153687"/>
                <a:gd name="connsiteX9237" fmla="*/ 1768411 w 2763527"/>
                <a:gd name="connsiteY9237" fmla="*/ 1285520 h 3153687"/>
                <a:gd name="connsiteX9238" fmla="*/ 1770765 w 2763527"/>
                <a:gd name="connsiteY9238" fmla="*/ 1288494 h 3153687"/>
                <a:gd name="connsiteX9239" fmla="*/ 1773741 w 2763527"/>
                <a:gd name="connsiteY9239" fmla="*/ 1295619 h 3153687"/>
                <a:gd name="connsiteX9240" fmla="*/ 1775886 w 2763527"/>
                <a:gd name="connsiteY9240" fmla="*/ 1298663 h 3153687"/>
                <a:gd name="connsiteX9241" fmla="*/ 1778378 w 2763527"/>
                <a:gd name="connsiteY9241" fmla="*/ 1300392 h 3153687"/>
                <a:gd name="connsiteX9242" fmla="*/ 1779416 w 2763527"/>
                <a:gd name="connsiteY9242" fmla="*/ 1299770 h 3153687"/>
                <a:gd name="connsiteX9243" fmla="*/ 1780523 w 2763527"/>
                <a:gd name="connsiteY9243" fmla="*/ 1298386 h 3153687"/>
                <a:gd name="connsiteX9244" fmla="*/ 1782946 w 2763527"/>
                <a:gd name="connsiteY9244" fmla="*/ 1298040 h 3153687"/>
                <a:gd name="connsiteX9245" fmla="*/ 1782115 w 2763527"/>
                <a:gd name="connsiteY9245" fmla="*/ 1299977 h 3153687"/>
                <a:gd name="connsiteX9246" fmla="*/ 1781561 w 2763527"/>
                <a:gd name="connsiteY9246" fmla="*/ 1303021 h 3153687"/>
                <a:gd name="connsiteX9247" fmla="*/ 1781561 w 2763527"/>
                <a:gd name="connsiteY9247" fmla="*/ 1305995 h 3153687"/>
                <a:gd name="connsiteX9248" fmla="*/ 1782600 w 2763527"/>
                <a:gd name="connsiteY9248" fmla="*/ 1307655 h 3153687"/>
                <a:gd name="connsiteX9249" fmla="*/ 1783638 w 2763527"/>
                <a:gd name="connsiteY9249" fmla="*/ 1307517 h 3153687"/>
                <a:gd name="connsiteX9250" fmla="*/ 1784676 w 2763527"/>
                <a:gd name="connsiteY9250" fmla="*/ 1306549 h 3153687"/>
                <a:gd name="connsiteX9251" fmla="*/ 1785783 w 2763527"/>
                <a:gd name="connsiteY9251" fmla="*/ 1305373 h 3153687"/>
                <a:gd name="connsiteX9252" fmla="*/ 1786822 w 2763527"/>
                <a:gd name="connsiteY9252" fmla="*/ 1304473 h 3153687"/>
                <a:gd name="connsiteX9253" fmla="*/ 1785230 w 2763527"/>
                <a:gd name="connsiteY9253" fmla="*/ 1307033 h 3153687"/>
                <a:gd name="connsiteX9254" fmla="*/ 1784884 w 2763527"/>
                <a:gd name="connsiteY9254" fmla="*/ 1308485 h 3153687"/>
                <a:gd name="connsiteX9255" fmla="*/ 1786268 w 2763527"/>
                <a:gd name="connsiteY9255" fmla="*/ 1312013 h 3153687"/>
                <a:gd name="connsiteX9256" fmla="*/ 1788206 w 2763527"/>
                <a:gd name="connsiteY9256" fmla="*/ 1318170 h 3153687"/>
                <a:gd name="connsiteX9257" fmla="*/ 1789728 w 2763527"/>
                <a:gd name="connsiteY9257" fmla="*/ 1320522 h 3153687"/>
                <a:gd name="connsiteX9258" fmla="*/ 1792566 w 2763527"/>
                <a:gd name="connsiteY9258" fmla="*/ 1322873 h 3153687"/>
                <a:gd name="connsiteX9259" fmla="*/ 1795127 w 2763527"/>
                <a:gd name="connsiteY9259" fmla="*/ 1324464 h 3153687"/>
                <a:gd name="connsiteX9260" fmla="*/ 1795819 w 2763527"/>
                <a:gd name="connsiteY9260" fmla="*/ 1325087 h 3153687"/>
                <a:gd name="connsiteX9261" fmla="*/ 1797757 w 2763527"/>
                <a:gd name="connsiteY9261" fmla="*/ 1327508 h 3153687"/>
                <a:gd name="connsiteX9262" fmla="*/ 1799902 w 2763527"/>
                <a:gd name="connsiteY9262" fmla="*/ 1330898 h 3153687"/>
                <a:gd name="connsiteX9263" fmla="*/ 1804401 w 2763527"/>
                <a:gd name="connsiteY9263" fmla="*/ 1336639 h 3153687"/>
                <a:gd name="connsiteX9264" fmla="*/ 1804816 w 2763527"/>
                <a:gd name="connsiteY9264" fmla="*/ 1338022 h 3153687"/>
                <a:gd name="connsiteX9265" fmla="*/ 1803155 w 2763527"/>
                <a:gd name="connsiteY9265" fmla="*/ 1336639 h 3153687"/>
                <a:gd name="connsiteX9266" fmla="*/ 1801494 w 2763527"/>
                <a:gd name="connsiteY9266" fmla="*/ 1336431 h 3153687"/>
                <a:gd name="connsiteX9267" fmla="*/ 1800595 w 2763527"/>
                <a:gd name="connsiteY9267" fmla="*/ 1337192 h 3153687"/>
                <a:gd name="connsiteX9268" fmla="*/ 1801287 w 2763527"/>
                <a:gd name="connsiteY9268" fmla="*/ 1338922 h 3153687"/>
                <a:gd name="connsiteX9269" fmla="*/ 1802948 w 2763527"/>
                <a:gd name="connsiteY9269" fmla="*/ 1339821 h 3153687"/>
                <a:gd name="connsiteX9270" fmla="*/ 1805439 w 2763527"/>
                <a:gd name="connsiteY9270" fmla="*/ 1339959 h 3153687"/>
                <a:gd name="connsiteX9271" fmla="*/ 1808069 w 2763527"/>
                <a:gd name="connsiteY9271" fmla="*/ 1339683 h 3153687"/>
                <a:gd name="connsiteX9272" fmla="*/ 1810215 w 2763527"/>
                <a:gd name="connsiteY9272" fmla="*/ 1339337 h 3153687"/>
                <a:gd name="connsiteX9273" fmla="*/ 1814990 w 2763527"/>
                <a:gd name="connsiteY9273" fmla="*/ 1337123 h 3153687"/>
                <a:gd name="connsiteX9274" fmla="*/ 1818036 w 2763527"/>
                <a:gd name="connsiteY9274" fmla="*/ 1333180 h 3153687"/>
                <a:gd name="connsiteX9275" fmla="*/ 1820043 w 2763527"/>
                <a:gd name="connsiteY9275" fmla="*/ 1328269 h 3153687"/>
                <a:gd name="connsiteX9276" fmla="*/ 1821635 w 2763527"/>
                <a:gd name="connsiteY9276" fmla="*/ 1323012 h 3153687"/>
                <a:gd name="connsiteX9277" fmla="*/ 1822258 w 2763527"/>
                <a:gd name="connsiteY9277" fmla="*/ 1324049 h 3153687"/>
                <a:gd name="connsiteX9278" fmla="*/ 1823434 w 2763527"/>
                <a:gd name="connsiteY9278" fmla="*/ 1307171 h 3153687"/>
                <a:gd name="connsiteX9279" fmla="*/ 1822742 w 2763527"/>
                <a:gd name="connsiteY9279" fmla="*/ 1299285 h 3153687"/>
                <a:gd name="connsiteX9280" fmla="*/ 1819766 w 2763527"/>
                <a:gd name="connsiteY9280" fmla="*/ 1291123 h 3153687"/>
                <a:gd name="connsiteX9281" fmla="*/ 1812222 w 2763527"/>
                <a:gd name="connsiteY9281" fmla="*/ 1274106 h 3153687"/>
                <a:gd name="connsiteX9282" fmla="*/ 1809246 w 2763527"/>
                <a:gd name="connsiteY9282" fmla="*/ 1264837 h 3153687"/>
                <a:gd name="connsiteX9283" fmla="*/ 1807516 w 2763527"/>
                <a:gd name="connsiteY9283" fmla="*/ 1256052 h 3153687"/>
                <a:gd name="connsiteX9284" fmla="*/ 1809108 w 2763527"/>
                <a:gd name="connsiteY9284" fmla="*/ 1258127 h 3153687"/>
                <a:gd name="connsiteX9285" fmla="*/ 1809454 w 2763527"/>
                <a:gd name="connsiteY9285" fmla="*/ 1260341 h 3153687"/>
                <a:gd name="connsiteX9286" fmla="*/ 1809592 w 2763527"/>
                <a:gd name="connsiteY9286" fmla="*/ 1262762 h 3153687"/>
                <a:gd name="connsiteX9287" fmla="*/ 1810423 w 2763527"/>
                <a:gd name="connsiteY9287" fmla="*/ 1265598 h 3153687"/>
                <a:gd name="connsiteX9288" fmla="*/ 1811253 w 2763527"/>
                <a:gd name="connsiteY9288" fmla="*/ 1263384 h 3153687"/>
                <a:gd name="connsiteX9289" fmla="*/ 1812291 w 2763527"/>
                <a:gd name="connsiteY9289" fmla="*/ 1261447 h 3153687"/>
                <a:gd name="connsiteX9290" fmla="*/ 1812084 w 2763527"/>
                <a:gd name="connsiteY9290" fmla="*/ 1265252 h 3153687"/>
                <a:gd name="connsiteX9291" fmla="*/ 1812291 w 2763527"/>
                <a:gd name="connsiteY9291" fmla="*/ 1269195 h 3153687"/>
                <a:gd name="connsiteX9292" fmla="*/ 1813260 w 2763527"/>
                <a:gd name="connsiteY9292" fmla="*/ 1272861 h 3153687"/>
                <a:gd name="connsiteX9293" fmla="*/ 1815406 w 2763527"/>
                <a:gd name="connsiteY9293" fmla="*/ 1276043 h 3153687"/>
                <a:gd name="connsiteX9294" fmla="*/ 1814160 w 2763527"/>
                <a:gd name="connsiteY9294" fmla="*/ 1271685 h 3153687"/>
                <a:gd name="connsiteX9295" fmla="*/ 1813399 w 2763527"/>
                <a:gd name="connsiteY9295" fmla="*/ 1263453 h 3153687"/>
                <a:gd name="connsiteX9296" fmla="*/ 1812568 w 2763527"/>
                <a:gd name="connsiteY9296" fmla="*/ 1259649 h 3153687"/>
                <a:gd name="connsiteX9297" fmla="*/ 1810215 w 2763527"/>
                <a:gd name="connsiteY9297" fmla="*/ 1254392 h 3153687"/>
                <a:gd name="connsiteX9298" fmla="*/ 1801356 w 2763527"/>
                <a:gd name="connsiteY9298" fmla="*/ 1238758 h 3153687"/>
                <a:gd name="connsiteX9299" fmla="*/ 1797895 w 2763527"/>
                <a:gd name="connsiteY9299" fmla="*/ 1228382 h 3153687"/>
                <a:gd name="connsiteX9300" fmla="*/ 1794573 w 2763527"/>
                <a:gd name="connsiteY9300" fmla="*/ 1213303 h 3153687"/>
                <a:gd name="connsiteX9301" fmla="*/ 1793120 w 2763527"/>
                <a:gd name="connsiteY9301" fmla="*/ 1209221 h 3153687"/>
                <a:gd name="connsiteX9302" fmla="*/ 1794988 w 2763527"/>
                <a:gd name="connsiteY9302" fmla="*/ 1201128 h 3153687"/>
                <a:gd name="connsiteX9303" fmla="*/ 1796788 w 2763527"/>
                <a:gd name="connsiteY9303" fmla="*/ 1201336 h 3153687"/>
                <a:gd name="connsiteX9304" fmla="*/ 1797619 w 2763527"/>
                <a:gd name="connsiteY9304" fmla="*/ 1200367 h 3153687"/>
                <a:gd name="connsiteX9305" fmla="*/ 1797480 w 2763527"/>
                <a:gd name="connsiteY9305" fmla="*/ 1198914 h 3153687"/>
                <a:gd name="connsiteX9306" fmla="*/ 1796234 w 2763527"/>
                <a:gd name="connsiteY9306" fmla="*/ 1197669 h 3153687"/>
                <a:gd name="connsiteX9307" fmla="*/ 1797619 w 2763527"/>
                <a:gd name="connsiteY9307" fmla="*/ 1197047 h 3153687"/>
                <a:gd name="connsiteX9308" fmla="*/ 1798726 w 2763527"/>
                <a:gd name="connsiteY9308" fmla="*/ 1196148 h 3153687"/>
                <a:gd name="connsiteX9309" fmla="*/ 1799695 w 2763527"/>
                <a:gd name="connsiteY9309" fmla="*/ 1194972 h 3153687"/>
                <a:gd name="connsiteX9310" fmla="*/ 1800525 w 2763527"/>
                <a:gd name="connsiteY9310" fmla="*/ 1193657 h 3153687"/>
                <a:gd name="connsiteX9311" fmla="*/ 1798795 w 2763527"/>
                <a:gd name="connsiteY9311" fmla="*/ 1193450 h 3153687"/>
                <a:gd name="connsiteX9312" fmla="*/ 1799972 w 2763527"/>
                <a:gd name="connsiteY9312" fmla="*/ 1192412 h 3153687"/>
                <a:gd name="connsiteX9313" fmla="*/ 1800249 w 2763527"/>
                <a:gd name="connsiteY9313" fmla="*/ 1191444 h 3153687"/>
                <a:gd name="connsiteX9314" fmla="*/ 1800249 w 2763527"/>
                <a:gd name="connsiteY9314" fmla="*/ 1190406 h 3153687"/>
                <a:gd name="connsiteX9315" fmla="*/ 1800456 w 2763527"/>
                <a:gd name="connsiteY9315" fmla="*/ 1189230 h 3153687"/>
                <a:gd name="connsiteX9316" fmla="*/ 1801287 w 2763527"/>
                <a:gd name="connsiteY9316" fmla="*/ 1188400 h 3153687"/>
                <a:gd name="connsiteX9317" fmla="*/ 1802256 w 2763527"/>
                <a:gd name="connsiteY9317" fmla="*/ 1187916 h 3153687"/>
                <a:gd name="connsiteX9318" fmla="*/ 1802671 w 2763527"/>
                <a:gd name="connsiteY9318" fmla="*/ 1187293 h 3153687"/>
                <a:gd name="connsiteX9319" fmla="*/ 1801840 w 2763527"/>
                <a:gd name="connsiteY9319" fmla="*/ 1185841 h 3153687"/>
                <a:gd name="connsiteX9320" fmla="*/ 1804055 w 2763527"/>
                <a:gd name="connsiteY9320" fmla="*/ 1185149 h 3153687"/>
                <a:gd name="connsiteX9321" fmla="*/ 1805924 w 2763527"/>
                <a:gd name="connsiteY9321" fmla="*/ 1183766 h 3153687"/>
                <a:gd name="connsiteX9322" fmla="*/ 1807308 w 2763527"/>
                <a:gd name="connsiteY9322" fmla="*/ 1182105 h 3153687"/>
                <a:gd name="connsiteX9323" fmla="*/ 1808277 w 2763527"/>
                <a:gd name="connsiteY9323" fmla="*/ 1180445 h 3153687"/>
                <a:gd name="connsiteX9324" fmla="*/ 1808761 w 2763527"/>
                <a:gd name="connsiteY9324" fmla="*/ 1179754 h 3153687"/>
                <a:gd name="connsiteX9325" fmla="*/ 1809384 w 2763527"/>
                <a:gd name="connsiteY9325" fmla="*/ 1179131 h 3153687"/>
                <a:gd name="connsiteX9326" fmla="*/ 1809938 w 2763527"/>
                <a:gd name="connsiteY9326" fmla="*/ 1178439 h 3153687"/>
                <a:gd name="connsiteX9327" fmla="*/ 1810284 w 2763527"/>
                <a:gd name="connsiteY9327" fmla="*/ 1177609 h 3153687"/>
                <a:gd name="connsiteX9328" fmla="*/ 1810007 w 2763527"/>
                <a:gd name="connsiteY9328" fmla="*/ 1176917 h 3153687"/>
                <a:gd name="connsiteX9329" fmla="*/ 1809315 w 2763527"/>
                <a:gd name="connsiteY9329" fmla="*/ 1175811 h 3153687"/>
                <a:gd name="connsiteX9330" fmla="*/ 1808623 w 2763527"/>
                <a:gd name="connsiteY9330" fmla="*/ 1174496 h 3153687"/>
                <a:gd name="connsiteX9331" fmla="*/ 1808346 w 2763527"/>
                <a:gd name="connsiteY9331" fmla="*/ 1173251 h 3153687"/>
                <a:gd name="connsiteX9332" fmla="*/ 1808761 w 2763527"/>
                <a:gd name="connsiteY9332" fmla="*/ 1173874 h 3153687"/>
                <a:gd name="connsiteX9333" fmla="*/ 1809869 w 2763527"/>
                <a:gd name="connsiteY9333" fmla="*/ 1175050 h 3153687"/>
                <a:gd name="connsiteX9334" fmla="*/ 1810284 w 2763527"/>
                <a:gd name="connsiteY9334" fmla="*/ 1175672 h 3153687"/>
                <a:gd name="connsiteX9335" fmla="*/ 1810561 w 2763527"/>
                <a:gd name="connsiteY9335" fmla="*/ 1175327 h 3153687"/>
                <a:gd name="connsiteX9336" fmla="*/ 1811253 w 2763527"/>
                <a:gd name="connsiteY9336" fmla="*/ 1174704 h 3153687"/>
                <a:gd name="connsiteX9337" fmla="*/ 1811530 w 2763527"/>
                <a:gd name="connsiteY9337" fmla="*/ 1174358 h 3153687"/>
                <a:gd name="connsiteX9338" fmla="*/ 1812776 w 2763527"/>
                <a:gd name="connsiteY9338" fmla="*/ 1176364 h 3153687"/>
                <a:gd name="connsiteX9339" fmla="*/ 1814437 w 2763527"/>
                <a:gd name="connsiteY9339" fmla="*/ 1175465 h 3153687"/>
                <a:gd name="connsiteX9340" fmla="*/ 1814714 w 2763527"/>
                <a:gd name="connsiteY9340" fmla="*/ 1173390 h 3153687"/>
                <a:gd name="connsiteX9341" fmla="*/ 1811737 w 2763527"/>
                <a:gd name="connsiteY9341" fmla="*/ 1171799 h 3153687"/>
                <a:gd name="connsiteX9342" fmla="*/ 1821150 w 2763527"/>
                <a:gd name="connsiteY9342" fmla="*/ 1170415 h 3153687"/>
                <a:gd name="connsiteX9343" fmla="*/ 1825787 w 2763527"/>
                <a:gd name="connsiteY9343" fmla="*/ 1168686 h 3153687"/>
                <a:gd name="connsiteX9344" fmla="*/ 1826272 w 2763527"/>
                <a:gd name="connsiteY9344" fmla="*/ 1165158 h 3153687"/>
                <a:gd name="connsiteX9345" fmla="*/ 1829109 w 2763527"/>
                <a:gd name="connsiteY9345" fmla="*/ 1165435 h 3153687"/>
                <a:gd name="connsiteX9346" fmla="*/ 1831463 w 2763527"/>
                <a:gd name="connsiteY9346" fmla="*/ 1164051 h 3153687"/>
                <a:gd name="connsiteX9347" fmla="*/ 1835269 w 2763527"/>
                <a:gd name="connsiteY9347" fmla="*/ 1160178 h 3153687"/>
                <a:gd name="connsiteX9348" fmla="*/ 1836515 w 2763527"/>
                <a:gd name="connsiteY9348" fmla="*/ 1159486 h 3153687"/>
                <a:gd name="connsiteX9349" fmla="*/ 1837968 w 2763527"/>
                <a:gd name="connsiteY9349" fmla="*/ 1158932 h 3153687"/>
                <a:gd name="connsiteX9350" fmla="*/ 1839353 w 2763527"/>
                <a:gd name="connsiteY9350" fmla="*/ 1158241 h 3153687"/>
                <a:gd name="connsiteX9351" fmla="*/ 1840391 w 2763527"/>
                <a:gd name="connsiteY9351" fmla="*/ 1157065 h 3153687"/>
                <a:gd name="connsiteX9352" fmla="*/ 1840668 w 2763527"/>
                <a:gd name="connsiteY9352" fmla="*/ 1155681 h 3153687"/>
                <a:gd name="connsiteX9353" fmla="*/ 1840322 w 2763527"/>
                <a:gd name="connsiteY9353" fmla="*/ 1154367 h 3153687"/>
                <a:gd name="connsiteX9354" fmla="*/ 1840114 w 2763527"/>
                <a:gd name="connsiteY9354" fmla="*/ 1152983 h 3153687"/>
                <a:gd name="connsiteX9355" fmla="*/ 1840875 w 2763527"/>
                <a:gd name="connsiteY9355" fmla="*/ 1151392 h 3153687"/>
                <a:gd name="connsiteX9356" fmla="*/ 1840875 w 2763527"/>
                <a:gd name="connsiteY9356" fmla="*/ 1152499 h 3153687"/>
                <a:gd name="connsiteX9357" fmla="*/ 1841014 w 2763527"/>
                <a:gd name="connsiteY9357" fmla="*/ 1153329 h 3153687"/>
                <a:gd name="connsiteX9358" fmla="*/ 1841568 w 2763527"/>
                <a:gd name="connsiteY9358" fmla="*/ 1155197 h 3153687"/>
                <a:gd name="connsiteX9359" fmla="*/ 1843159 w 2763527"/>
                <a:gd name="connsiteY9359" fmla="*/ 1150701 h 3153687"/>
                <a:gd name="connsiteX9360" fmla="*/ 1846135 w 2763527"/>
                <a:gd name="connsiteY9360" fmla="*/ 1146481 h 3153687"/>
                <a:gd name="connsiteX9361" fmla="*/ 1849942 w 2763527"/>
                <a:gd name="connsiteY9361" fmla="*/ 1142953 h 3153687"/>
                <a:gd name="connsiteX9362" fmla="*/ 1854095 w 2763527"/>
                <a:gd name="connsiteY9362" fmla="*/ 1140532 h 3153687"/>
                <a:gd name="connsiteX9363" fmla="*/ 1858870 w 2763527"/>
                <a:gd name="connsiteY9363" fmla="*/ 1139564 h 3153687"/>
                <a:gd name="connsiteX9364" fmla="*/ 1863161 w 2763527"/>
                <a:gd name="connsiteY9364" fmla="*/ 1139356 h 3153687"/>
                <a:gd name="connsiteX9365" fmla="*/ 1866276 w 2763527"/>
                <a:gd name="connsiteY9365" fmla="*/ 1137973 h 3153687"/>
                <a:gd name="connsiteX9366" fmla="*/ 1867383 w 2763527"/>
                <a:gd name="connsiteY9366" fmla="*/ 1133338 h 3153687"/>
                <a:gd name="connsiteX9367" fmla="*/ 1867729 w 2763527"/>
                <a:gd name="connsiteY9367" fmla="*/ 1134652 h 3153687"/>
                <a:gd name="connsiteX9368" fmla="*/ 1867937 w 2763527"/>
                <a:gd name="connsiteY9368" fmla="*/ 1135967 h 3153687"/>
                <a:gd name="connsiteX9369" fmla="*/ 1867937 w 2763527"/>
                <a:gd name="connsiteY9369" fmla="*/ 1137350 h 3153687"/>
                <a:gd name="connsiteX9370" fmla="*/ 1867937 w 2763527"/>
                <a:gd name="connsiteY9370" fmla="*/ 1138734 h 3153687"/>
                <a:gd name="connsiteX9371" fmla="*/ 1869806 w 2763527"/>
                <a:gd name="connsiteY9371" fmla="*/ 1134306 h 3153687"/>
                <a:gd name="connsiteX9372" fmla="*/ 1872089 w 2763527"/>
                <a:gd name="connsiteY9372" fmla="*/ 1130640 h 3153687"/>
                <a:gd name="connsiteX9373" fmla="*/ 1875135 w 2763527"/>
                <a:gd name="connsiteY9373" fmla="*/ 1127597 h 3153687"/>
                <a:gd name="connsiteX9374" fmla="*/ 1879287 w 2763527"/>
                <a:gd name="connsiteY9374" fmla="*/ 1124830 h 3153687"/>
                <a:gd name="connsiteX9375" fmla="*/ 1878803 w 2763527"/>
                <a:gd name="connsiteY9375" fmla="*/ 1123723 h 3153687"/>
                <a:gd name="connsiteX9376" fmla="*/ 1878526 w 2763527"/>
                <a:gd name="connsiteY9376" fmla="*/ 1122547 h 3153687"/>
                <a:gd name="connsiteX9377" fmla="*/ 1878526 w 2763527"/>
                <a:gd name="connsiteY9377" fmla="*/ 1121302 h 3153687"/>
                <a:gd name="connsiteX9378" fmla="*/ 1878595 w 2763527"/>
                <a:gd name="connsiteY9378" fmla="*/ 1120057 h 3153687"/>
                <a:gd name="connsiteX9379" fmla="*/ 1879080 w 2763527"/>
                <a:gd name="connsiteY9379" fmla="*/ 1121440 h 3153687"/>
                <a:gd name="connsiteX9380" fmla="*/ 1879772 w 2763527"/>
                <a:gd name="connsiteY9380" fmla="*/ 1122201 h 3153687"/>
                <a:gd name="connsiteX9381" fmla="*/ 1880741 w 2763527"/>
                <a:gd name="connsiteY9381" fmla="*/ 1122547 h 3153687"/>
                <a:gd name="connsiteX9382" fmla="*/ 1881987 w 2763527"/>
                <a:gd name="connsiteY9382" fmla="*/ 1122755 h 3153687"/>
                <a:gd name="connsiteX9383" fmla="*/ 1882540 w 2763527"/>
                <a:gd name="connsiteY9383" fmla="*/ 1122478 h 3153687"/>
                <a:gd name="connsiteX9384" fmla="*/ 1884478 w 2763527"/>
                <a:gd name="connsiteY9384" fmla="*/ 1121094 h 3153687"/>
                <a:gd name="connsiteX9385" fmla="*/ 1885240 w 2763527"/>
                <a:gd name="connsiteY9385" fmla="*/ 1120679 h 3153687"/>
                <a:gd name="connsiteX9386" fmla="*/ 1886070 w 2763527"/>
                <a:gd name="connsiteY9386" fmla="*/ 1120679 h 3153687"/>
                <a:gd name="connsiteX9387" fmla="*/ 1888008 w 2763527"/>
                <a:gd name="connsiteY9387" fmla="*/ 1120818 h 3153687"/>
                <a:gd name="connsiteX9388" fmla="*/ 1888839 w 2763527"/>
                <a:gd name="connsiteY9388" fmla="*/ 1120818 h 3153687"/>
                <a:gd name="connsiteX9389" fmla="*/ 1892161 w 2763527"/>
                <a:gd name="connsiteY9389" fmla="*/ 1120195 h 3153687"/>
                <a:gd name="connsiteX9390" fmla="*/ 1895275 w 2763527"/>
                <a:gd name="connsiteY9390" fmla="*/ 1119365 h 3153687"/>
                <a:gd name="connsiteX9391" fmla="*/ 1898044 w 2763527"/>
                <a:gd name="connsiteY9391" fmla="*/ 1117843 h 3153687"/>
                <a:gd name="connsiteX9392" fmla="*/ 1900397 w 2763527"/>
                <a:gd name="connsiteY9392" fmla="*/ 1115215 h 3153687"/>
                <a:gd name="connsiteX9393" fmla="*/ 1896521 w 2763527"/>
                <a:gd name="connsiteY9393" fmla="*/ 1113900 h 3153687"/>
                <a:gd name="connsiteX9394" fmla="*/ 1892645 w 2763527"/>
                <a:gd name="connsiteY9394" fmla="*/ 1114315 h 3153687"/>
                <a:gd name="connsiteX9395" fmla="*/ 1888977 w 2763527"/>
                <a:gd name="connsiteY9395" fmla="*/ 1113900 h 3153687"/>
                <a:gd name="connsiteX9396" fmla="*/ 1885655 w 2763527"/>
                <a:gd name="connsiteY9396" fmla="*/ 1110096 h 3153687"/>
                <a:gd name="connsiteX9397" fmla="*/ 1888700 w 2763527"/>
                <a:gd name="connsiteY9397" fmla="*/ 1112240 h 3153687"/>
                <a:gd name="connsiteX9398" fmla="*/ 1891746 w 2763527"/>
                <a:gd name="connsiteY9398" fmla="*/ 1113347 h 3153687"/>
                <a:gd name="connsiteX9399" fmla="*/ 1894237 w 2763527"/>
                <a:gd name="connsiteY9399" fmla="*/ 1112586 h 3153687"/>
                <a:gd name="connsiteX9400" fmla="*/ 1895898 w 2763527"/>
                <a:gd name="connsiteY9400" fmla="*/ 1109127 h 3153687"/>
                <a:gd name="connsiteX9401" fmla="*/ 1896452 w 2763527"/>
                <a:gd name="connsiteY9401" fmla="*/ 1107260 h 3153687"/>
                <a:gd name="connsiteX9402" fmla="*/ 1895068 w 2763527"/>
                <a:gd name="connsiteY9402" fmla="*/ 1105876 h 3153687"/>
                <a:gd name="connsiteX9403" fmla="*/ 1893060 w 2763527"/>
                <a:gd name="connsiteY9403" fmla="*/ 1104562 h 3153687"/>
                <a:gd name="connsiteX9404" fmla="*/ 1888216 w 2763527"/>
                <a:gd name="connsiteY9404" fmla="*/ 1102971 h 3153687"/>
                <a:gd name="connsiteX9405" fmla="*/ 1886278 w 2763527"/>
                <a:gd name="connsiteY9405" fmla="*/ 1101311 h 3153687"/>
                <a:gd name="connsiteX9406" fmla="*/ 1888216 w 2763527"/>
                <a:gd name="connsiteY9406" fmla="*/ 1102348 h 3153687"/>
                <a:gd name="connsiteX9407" fmla="*/ 1890154 w 2763527"/>
                <a:gd name="connsiteY9407" fmla="*/ 1102971 h 3153687"/>
                <a:gd name="connsiteX9408" fmla="*/ 1892092 w 2763527"/>
                <a:gd name="connsiteY9408" fmla="*/ 1103248 h 3153687"/>
                <a:gd name="connsiteX9409" fmla="*/ 1894237 w 2763527"/>
                <a:gd name="connsiteY9409" fmla="*/ 1103248 h 3153687"/>
                <a:gd name="connsiteX9410" fmla="*/ 1894791 w 2763527"/>
                <a:gd name="connsiteY9410" fmla="*/ 1102902 h 3153687"/>
                <a:gd name="connsiteX9411" fmla="*/ 1895137 w 2763527"/>
                <a:gd name="connsiteY9411" fmla="*/ 1101518 h 3153687"/>
                <a:gd name="connsiteX9412" fmla="*/ 1895621 w 2763527"/>
                <a:gd name="connsiteY9412" fmla="*/ 1101311 h 3153687"/>
                <a:gd name="connsiteX9413" fmla="*/ 1896106 w 2763527"/>
                <a:gd name="connsiteY9413" fmla="*/ 1101588 h 3153687"/>
                <a:gd name="connsiteX9414" fmla="*/ 1896590 w 2763527"/>
                <a:gd name="connsiteY9414" fmla="*/ 1102072 h 3153687"/>
                <a:gd name="connsiteX9415" fmla="*/ 1896936 w 2763527"/>
                <a:gd name="connsiteY9415" fmla="*/ 1102487 h 3153687"/>
                <a:gd name="connsiteX9416" fmla="*/ 1897075 w 2763527"/>
                <a:gd name="connsiteY9416" fmla="*/ 1102694 h 3153687"/>
                <a:gd name="connsiteX9417" fmla="*/ 1897352 w 2763527"/>
                <a:gd name="connsiteY9417" fmla="*/ 1102902 h 3153687"/>
                <a:gd name="connsiteX9418" fmla="*/ 1899912 w 2763527"/>
                <a:gd name="connsiteY9418" fmla="*/ 1104424 h 3153687"/>
                <a:gd name="connsiteX9419" fmla="*/ 1901643 w 2763527"/>
                <a:gd name="connsiteY9419" fmla="*/ 1105046 h 3153687"/>
                <a:gd name="connsiteX9420" fmla="*/ 1903165 w 2763527"/>
                <a:gd name="connsiteY9420" fmla="*/ 1105254 h 3153687"/>
                <a:gd name="connsiteX9421" fmla="*/ 1904619 w 2763527"/>
                <a:gd name="connsiteY9421" fmla="*/ 1105046 h 3153687"/>
                <a:gd name="connsiteX9422" fmla="*/ 1906211 w 2763527"/>
                <a:gd name="connsiteY9422" fmla="*/ 1104424 h 3153687"/>
                <a:gd name="connsiteX9423" fmla="*/ 1908979 w 2763527"/>
                <a:gd name="connsiteY9423" fmla="*/ 1102487 h 3153687"/>
                <a:gd name="connsiteX9424" fmla="*/ 1911747 w 2763527"/>
                <a:gd name="connsiteY9424" fmla="*/ 1099374 h 3153687"/>
                <a:gd name="connsiteX9425" fmla="*/ 1913408 w 2763527"/>
                <a:gd name="connsiteY9425" fmla="*/ 1095777 h 3153687"/>
                <a:gd name="connsiteX9426" fmla="*/ 1912716 w 2763527"/>
                <a:gd name="connsiteY9426" fmla="*/ 1092595 h 3153687"/>
                <a:gd name="connsiteX9427" fmla="*/ 1910363 w 2763527"/>
                <a:gd name="connsiteY9427" fmla="*/ 1091281 h 3153687"/>
                <a:gd name="connsiteX9428" fmla="*/ 1908910 w 2763527"/>
                <a:gd name="connsiteY9428" fmla="*/ 1093079 h 3153687"/>
                <a:gd name="connsiteX9429" fmla="*/ 1907733 w 2763527"/>
                <a:gd name="connsiteY9429" fmla="*/ 1095846 h 3153687"/>
                <a:gd name="connsiteX9430" fmla="*/ 1906280 w 2763527"/>
                <a:gd name="connsiteY9430" fmla="*/ 1097506 h 3153687"/>
                <a:gd name="connsiteX9431" fmla="*/ 1906626 w 2763527"/>
                <a:gd name="connsiteY9431" fmla="*/ 1093633 h 3153687"/>
                <a:gd name="connsiteX9432" fmla="*/ 1906003 w 2763527"/>
                <a:gd name="connsiteY9432" fmla="*/ 1091696 h 3153687"/>
                <a:gd name="connsiteX9433" fmla="*/ 1904134 w 2763527"/>
                <a:gd name="connsiteY9433" fmla="*/ 1091142 h 3153687"/>
                <a:gd name="connsiteX9434" fmla="*/ 1896659 w 2763527"/>
                <a:gd name="connsiteY9434" fmla="*/ 1091488 h 3153687"/>
                <a:gd name="connsiteX9435" fmla="*/ 1894168 w 2763527"/>
                <a:gd name="connsiteY9435" fmla="*/ 1090866 h 3153687"/>
                <a:gd name="connsiteX9436" fmla="*/ 1892922 w 2763527"/>
                <a:gd name="connsiteY9436" fmla="*/ 1088790 h 3153687"/>
                <a:gd name="connsiteX9437" fmla="*/ 1892922 w 2763527"/>
                <a:gd name="connsiteY9437" fmla="*/ 1084778 h 3153687"/>
                <a:gd name="connsiteX9438" fmla="*/ 1894029 w 2763527"/>
                <a:gd name="connsiteY9438" fmla="*/ 1088860 h 3153687"/>
                <a:gd name="connsiteX9439" fmla="*/ 1896936 w 2763527"/>
                <a:gd name="connsiteY9439" fmla="*/ 1088998 h 3153687"/>
                <a:gd name="connsiteX9440" fmla="*/ 1900397 w 2763527"/>
                <a:gd name="connsiteY9440" fmla="*/ 1087684 h 3153687"/>
                <a:gd name="connsiteX9441" fmla="*/ 1903304 w 2763527"/>
                <a:gd name="connsiteY9441" fmla="*/ 1087476 h 3153687"/>
                <a:gd name="connsiteX9442" fmla="*/ 1902473 w 2763527"/>
                <a:gd name="connsiteY9442" fmla="*/ 1085747 h 3153687"/>
                <a:gd name="connsiteX9443" fmla="*/ 1903027 w 2763527"/>
                <a:gd name="connsiteY9443" fmla="*/ 1086093 h 3153687"/>
                <a:gd name="connsiteX9444" fmla="*/ 1904965 w 2763527"/>
                <a:gd name="connsiteY9444" fmla="*/ 1086784 h 3153687"/>
                <a:gd name="connsiteX9445" fmla="*/ 1904965 w 2763527"/>
                <a:gd name="connsiteY9445" fmla="*/ 1086024 h 3153687"/>
                <a:gd name="connsiteX9446" fmla="*/ 1905103 w 2763527"/>
                <a:gd name="connsiteY9446" fmla="*/ 1084432 h 3153687"/>
                <a:gd name="connsiteX9447" fmla="*/ 1904965 w 2763527"/>
                <a:gd name="connsiteY9447" fmla="*/ 1083672 h 3153687"/>
                <a:gd name="connsiteX9448" fmla="*/ 1908633 w 2763527"/>
                <a:gd name="connsiteY9448" fmla="*/ 1085263 h 3153687"/>
                <a:gd name="connsiteX9449" fmla="*/ 1910294 w 2763527"/>
                <a:gd name="connsiteY9449" fmla="*/ 1086231 h 3153687"/>
                <a:gd name="connsiteX9450" fmla="*/ 1911747 w 2763527"/>
                <a:gd name="connsiteY9450" fmla="*/ 1087684 h 3153687"/>
                <a:gd name="connsiteX9451" fmla="*/ 1910640 w 2763527"/>
                <a:gd name="connsiteY9451" fmla="*/ 1084156 h 3153687"/>
                <a:gd name="connsiteX9452" fmla="*/ 1909394 w 2763527"/>
                <a:gd name="connsiteY9452" fmla="*/ 1081112 h 3153687"/>
                <a:gd name="connsiteX9453" fmla="*/ 1908702 w 2763527"/>
                <a:gd name="connsiteY9453" fmla="*/ 1078138 h 3153687"/>
                <a:gd name="connsiteX9454" fmla="*/ 1909117 w 2763527"/>
                <a:gd name="connsiteY9454" fmla="*/ 1074748 h 3153687"/>
                <a:gd name="connsiteX9455" fmla="*/ 1911471 w 2763527"/>
                <a:gd name="connsiteY9455" fmla="*/ 1079452 h 3153687"/>
                <a:gd name="connsiteX9456" fmla="*/ 1914931 w 2763527"/>
                <a:gd name="connsiteY9456" fmla="*/ 1089828 h 3153687"/>
                <a:gd name="connsiteX9457" fmla="*/ 1917700 w 2763527"/>
                <a:gd name="connsiteY9457" fmla="*/ 1094670 h 3153687"/>
                <a:gd name="connsiteX9458" fmla="*/ 1912786 w 2763527"/>
                <a:gd name="connsiteY9458" fmla="*/ 1083049 h 3153687"/>
                <a:gd name="connsiteX9459" fmla="*/ 1909533 w 2763527"/>
                <a:gd name="connsiteY9459" fmla="*/ 1071981 h 3153687"/>
                <a:gd name="connsiteX9460" fmla="*/ 1907733 w 2763527"/>
                <a:gd name="connsiteY9460" fmla="*/ 1069353 h 3153687"/>
                <a:gd name="connsiteX9461" fmla="*/ 1904549 w 2763527"/>
                <a:gd name="connsiteY9461" fmla="*/ 1068108 h 3153687"/>
                <a:gd name="connsiteX9462" fmla="*/ 1902612 w 2763527"/>
                <a:gd name="connsiteY9462" fmla="*/ 1068108 h 3153687"/>
                <a:gd name="connsiteX9463" fmla="*/ 1900951 w 2763527"/>
                <a:gd name="connsiteY9463" fmla="*/ 1068523 h 3153687"/>
                <a:gd name="connsiteX9464" fmla="*/ 1899428 w 2763527"/>
                <a:gd name="connsiteY9464" fmla="*/ 1068730 h 3153687"/>
                <a:gd name="connsiteX9465" fmla="*/ 1897836 w 2763527"/>
                <a:gd name="connsiteY9465" fmla="*/ 1068315 h 3153687"/>
                <a:gd name="connsiteX9466" fmla="*/ 1896659 w 2763527"/>
                <a:gd name="connsiteY9466" fmla="*/ 1067139 h 3153687"/>
                <a:gd name="connsiteX9467" fmla="*/ 1894998 w 2763527"/>
                <a:gd name="connsiteY9467" fmla="*/ 1063611 h 3153687"/>
                <a:gd name="connsiteX9468" fmla="*/ 1894168 w 2763527"/>
                <a:gd name="connsiteY9468" fmla="*/ 1062505 h 3153687"/>
                <a:gd name="connsiteX9469" fmla="*/ 1891399 w 2763527"/>
                <a:gd name="connsiteY9469" fmla="*/ 1061329 h 3153687"/>
                <a:gd name="connsiteX9470" fmla="*/ 1884894 w 2763527"/>
                <a:gd name="connsiteY9470" fmla="*/ 1060083 h 3153687"/>
                <a:gd name="connsiteX9471" fmla="*/ 1882125 w 2763527"/>
                <a:gd name="connsiteY9471" fmla="*/ 1058769 h 3153687"/>
                <a:gd name="connsiteX9472" fmla="*/ 1888146 w 2763527"/>
                <a:gd name="connsiteY9472" fmla="*/ 1059392 h 3153687"/>
                <a:gd name="connsiteX9473" fmla="*/ 1891122 w 2763527"/>
                <a:gd name="connsiteY9473" fmla="*/ 1060153 h 3153687"/>
                <a:gd name="connsiteX9474" fmla="*/ 1893822 w 2763527"/>
                <a:gd name="connsiteY9474" fmla="*/ 1061398 h 3153687"/>
                <a:gd name="connsiteX9475" fmla="*/ 1896729 w 2763527"/>
                <a:gd name="connsiteY9475" fmla="*/ 1064441 h 3153687"/>
                <a:gd name="connsiteX9476" fmla="*/ 1898597 w 2763527"/>
                <a:gd name="connsiteY9476" fmla="*/ 1066032 h 3153687"/>
                <a:gd name="connsiteX9477" fmla="*/ 1900397 w 2763527"/>
                <a:gd name="connsiteY9477" fmla="*/ 1066517 h 3153687"/>
                <a:gd name="connsiteX9478" fmla="*/ 1901435 w 2763527"/>
                <a:gd name="connsiteY9478" fmla="*/ 1064510 h 3153687"/>
                <a:gd name="connsiteX9479" fmla="*/ 1898597 w 2763527"/>
                <a:gd name="connsiteY9479" fmla="*/ 1061052 h 3153687"/>
                <a:gd name="connsiteX9480" fmla="*/ 1894652 w 2763527"/>
                <a:gd name="connsiteY9480" fmla="*/ 1057317 h 3153687"/>
                <a:gd name="connsiteX9481" fmla="*/ 1892368 w 2763527"/>
                <a:gd name="connsiteY9481" fmla="*/ 1054480 h 3153687"/>
                <a:gd name="connsiteX9482" fmla="*/ 1894237 w 2763527"/>
                <a:gd name="connsiteY9482" fmla="*/ 1056486 h 3153687"/>
                <a:gd name="connsiteX9483" fmla="*/ 1896936 w 2763527"/>
                <a:gd name="connsiteY9483" fmla="*/ 1058838 h 3153687"/>
                <a:gd name="connsiteX9484" fmla="*/ 1899220 w 2763527"/>
                <a:gd name="connsiteY9484" fmla="*/ 1059738 h 3153687"/>
                <a:gd name="connsiteX9485" fmla="*/ 1899774 w 2763527"/>
                <a:gd name="connsiteY9485" fmla="*/ 1057386 h 3153687"/>
                <a:gd name="connsiteX9486" fmla="*/ 1900466 w 2763527"/>
                <a:gd name="connsiteY9486" fmla="*/ 1057593 h 3153687"/>
                <a:gd name="connsiteX9487" fmla="*/ 1901920 w 2763527"/>
                <a:gd name="connsiteY9487" fmla="*/ 1057870 h 3153687"/>
                <a:gd name="connsiteX9488" fmla="*/ 1902612 w 2763527"/>
                <a:gd name="connsiteY9488" fmla="*/ 1058077 h 3153687"/>
                <a:gd name="connsiteX9489" fmla="*/ 1902888 w 2763527"/>
                <a:gd name="connsiteY9489" fmla="*/ 1056625 h 3153687"/>
                <a:gd name="connsiteX9490" fmla="*/ 1902612 w 2763527"/>
                <a:gd name="connsiteY9490" fmla="*/ 1055449 h 3153687"/>
                <a:gd name="connsiteX9491" fmla="*/ 1901850 w 2763527"/>
                <a:gd name="connsiteY9491" fmla="*/ 1054549 h 3153687"/>
                <a:gd name="connsiteX9492" fmla="*/ 1900535 w 2763527"/>
                <a:gd name="connsiteY9492" fmla="*/ 1053996 h 3153687"/>
                <a:gd name="connsiteX9493" fmla="*/ 1901781 w 2763527"/>
                <a:gd name="connsiteY9493" fmla="*/ 1053028 h 3153687"/>
                <a:gd name="connsiteX9494" fmla="*/ 1896936 w 2763527"/>
                <a:gd name="connsiteY9494" fmla="*/ 1050607 h 3153687"/>
                <a:gd name="connsiteX9495" fmla="*/ 1892853 w 2763527"/>
                <a:gd name="connsiteY9495" fmla="*/ 1046871 h 3153687"/>
                <a:gd name="connsiteX9496" fmla="*/ 1885101 w 2763527"/>
                <a:gd name="connsiteY9496" fmla="*/ 1038778 h 3153687"/>
                <a:gd name="connsiteX9497" fmla="*/ 1888769 w 2763527"/>
                <a:gd name="connsiteY9497" fmla="*/ 1040784 h 3153687"/>
                <a:gd name="connsiteX9498" fmla="*/ 1894445 w 2763527"/>
                <a:gd name="connsiteY9498" fmla="*/ 1048116 h 3153687"/>
                <a:gd name="connsiteX9499" fmla="*/ 1897905 w 2763527"/>
                <a:gd name="connsiteY9499" fmla="*/ 1050399 h 3153687"/>
                <a:gd name="connsiteX9500" fmla="*/ 1899705 w 2763527"/>
                <a:gd name="connsiteY9500" fmla="*/ 1050607 h 3153687"/>
                <a:gd name="connsiteX9501" fmla="*/ 1901089 w 2763527"/>
                <a:gd name="connsiteY9501" fmla="*/ 1050123 h 3153687"/>
                <a:gd name="connsiteX9502" fmla="*/ 1901920 w 2763527"/>
                <a:gd name="connsiteY9502" fmla="*/ 1048946 h 3153687"/>
                <a:gd name="connsiteX9503" fmla="*/ 1902335 w 2763527"/>
                <a:gd name="connsiteY9503" fmla="*/ 1047079 h 3153687"/>
                <a:gd name="connsiteX9504" fmla="*/ 1901920 w 2763527"/>
                <a:gd name="connsiteY9504" fmla="*/ 1045280 h 3153687"/>
                <a:gd name="connsiteX9505" fmla="*/ 1900812 w 2763527"/>
                <a:gd name="connsiteY9505" fmla="*/ 1043828 h 3153687"/>
                <a:gd name="connsiteX9506" fmla="*/ 1899220 w 2763527"/>
                <a:gd name="connsiteY9506" fmla="*/ 1042652 h 3153687"/>
                <a:gd name="connsiteX9507" fmla="*/ 1897490 w 2763527"/>
                <a:gd name="connsiteY9507" fmla="*/ 1041545 h 3153687"/>
                <a:gd name="connsiteX9508" fmla="*/ 1895414 w 2763527"/>
                <a:gd name="connsiteY9508" fmla="*/ 1040507 h 3153687"/>
                <a:gd name="connsiteX9509" fmla="*/ 1890984 w 2763527"/>
                <a:gd name="connsiteY9509" fmla="*/ 1038847 h 3153687"/>
                <a:gd name="connsiteX9510" fmla="*/ 1889046 w 2763527"/>
                <a:gd name="connsiteY9510" fmla="*/ 1037740 h 3153687"/>
                <a:gd name="connsiteX9511" fmla="*/ 1888077 w 2763527"/>
                <a:gd name="connsiteY9511" fmla="*/ 1036841 h 3153687"/>
                <a:gd name="connsiteX9512" fmla="*/ 1886624 w 2763527"/>
                <a:gd name="connsiteY9512" fmla="*/ 1034835 h 3153687"/>
                <a:gd name="connsiteX9513" fmla="*/ 1885655 w 2763527"/>
                <a:gd name="connsiteY9513" fmla="*/ 1034074 h 3153687"/>
                <a:gd name="connsiteX9514" fmla="*/ 1884824 w 2763527"/>
                <a:gd name="connsiteY9514" fmla="*/ 1034074 h 3153687"/>
                <a:gd name="connsiteX9515" fmla="*/ 1882956 w 2763527"/>
                <a:gd name="connsiteY9515" fmla="*/ 1034627 h 3153687"/>
                <a:gd name="connsiteX9516" fmla="*/ 1882263 w 2763527"/>
                <a:gd name="connsiteY9516" fmla="*/ 1034627 h 3153687"/>
                <a:gd name="connsiteX9517" fmla="*/ 1880810 w 2763527"/>
                <a:gd name="connsiteY9517" fmla="*/ 1031307 h 3153687"/>
                <a:gd name="connsiteX9518" fmla="*/ 1882679 w 2763527"/>
                <a:gd name="connsiteY9518" fmla="*/ 1027987 h 3153687"/>
                <a:gd name="connsiteX9519" fmla="*/ 1885447 w 2763527"/>
                <a:gd name="connsiteY9519" fmla="*/ 1024597 h 3153687"/>
                <a:gd name="connsiteX9520" fmla="*/ 1886762 w 2763527"/>
                <a:gd name="connsiteY9520" fmla="*/ 1021208 h 3153687"/>
                <a:gd name="connsiteX9521" fmla="*/ 1886416 w 2763527"/>
                <a:gd name="connsiteY9521" fmla="*/ 1024321 h 3153687"/>
                <a:gd name="connsiteX9522" fmla="*/ 1882610 w 2763527"/>
                <a:gd name="connsiteY9522" fmla="*/ 1029439 h 3153687"/>
                <a:gd name="connsiteX9523" fmla="*/ 1882402 w 2763527"/>
                <a:gd name="connsiteY9523" fmla="*/ 1031999 h 3153687"/>
                <a:gd name="connsiteX9524" fmla="*/ 1883371 w 2763527"/>
                <a:gd name="connsiteY9524" fmla="*/ 1033175 h 3153687"/>
                <a:gd name="connsiteX9525" fmla="*/ 1884271 w 2763527"/>
                <a:gd name="connsiteY9525" fmla="*/ 1032829 h 3153687"/>
                <a:gd name="connsiteX9526" fmla="*/ 1885309 w 2763527"/>
                <a:gd name="connsiteY9526" fmla="*/ 1032137 h 3153687"/>
                <a:gd name="connsiteX9527" fmla="*/ 1886555 w 2763527"/>
                <a:gd name="connsiteY9527" fmla="*/ 1032137 h 3153687"/>
                <a:gd name="connsiteX9528" fmla="*/ 1887316 w 2763527"/>
                <a:gd name="connsiteY9528" fmla="*/ 1032760 h 3153687"/>
                <a:gd name="connsiteX9529" fmla="*/ 1889669 w 2763527"/>
                <a:gd name="connsiteY9529" fmla="*/ 1035804 h 3153687"/>
                <a:gd name="connsiteX9530" fmla="*/ 1890084 w 2763527"/>
                <a:gd name="connsiteY9530" fmla="*/ 1034074 h 3153687"/>
                <a:gd name="connsiteX9531" fmla="*/ 1890084 w 2763527"/>
                <a:gd name="connsiteY9531" fmla="*/ 1033452 h 3153687"/>
                <a:gd name="connsiteX9532" fmla="*/ 1892092 w 2763527"/>
                <a:gd name="connsiteY9532" fmla="*/ 1036011 h 3153687"/>
                <a:gd name="connsiteX9533" fmla="*/ 1894998 w 2763527"/>
                <a:gd name="connsiteY9533" fmla="*/ 1037533 h 3153687"/>
                <a:gd name="connsiteX9534" fmla="*/ 1898251 w 2763527"/>
                <a:gd name="connsiteY9534" fmla="*/ 1038847 h 3153687"/>
                <a:gd name="connsiteX9535" fmla="*/ 1901089 w 2763527"/>
                <a:gd name="connsiteY9535" fmla="*/ 1040715 h 3153687"/>
                <a:gd name="connsiteX9536" fmla="*/ 1900120 w 2763527"/>
                <a:gd name="connsiteY9536" fmla="*/ 1037187 h 3153687"/>
                <a:gd name="connsiteX9537" fmla="*/ 1895068 w 2763527"/>
                <a:gd name="connsiteY9537" fmla="*/ 1031653 h 3153687"/>
                <a:gd name="connsiteX9538" fmla="*/ 1894099 w 2763527"/>
                <a:gd name="connsiteY9538" fmla="*/ 1027987 h 3153687"/>
                <a:gd name="connsiteX9539" fmla="*/ 1894998 w 2763527"/>
                <a:gd name="connsiteY9539" fmla="*/ 1030131 h 3153687"/>
                <a:gd name="connsiteX9540" fmla="*/ 1896244 w 2763527"/>
                <a:gd name="connsiteY9540" fmla="*/ 1032068 h 3153687"/>
                <a:gd name="connsiteX9541" fmla="*/ 1897836 w 2763527"/>
                <a:gd name="connsiteY9541" fmla="*/ 1033382 h 3153687"/>
                <a:gd name="connsiteX9542" fmla="*/ 1899981 w 2763527"/>
                <a:gd name="connsiteY9542" fmla="*/ 1033936 h 3153687"/>
                <a:gd name="connsiteX9543" fmla="*/ 1897975 w 2763527"/>
                <a:gd name="connsiteY9543" fmla="*/ 1029439 h 3153687"/>
                <a:gd name="connsiteX9544" fmla="*/ 1897352 w 2763527"/>
                <a:gd name="connsiteY9544" fmla="*/ 1027157 h 3153687"/>
                <a:gd name="connsiteX9545" fmla="*/ 1897144 w 2763527"/>
                <a:gd name="connsiteY9545" fmla="*/ 1024528 h 3153687"/>
                <a:gd name="connsiteX9546" fmla="*/ 1897628 w 2763527"/>
                <a:gd name="connsiteY9546" fmla="*/ 1020516 h 3153687"/>
                <a:gd name="connsiteX9547" fmla="*/ 1897490 w 2763527"/>
                <a:gd name="connsiteY9547" fmla="*/ 1018648 h 3153687"/>
                <a:gd name="connsiteX9548" fmla="*/ 1896659 w 2763527"/>
                <a:gd name="connsiteY9548" fmla="*/ 1016712 h 3153687"/>
                <a:gd name="connsiteX9549" fmla="*/ 1898943 w 2763527"/>
                <a:gd name="connsiteY9549" fmla="*/ 1017473 h 3153687"/>
                <a:gd name="connsiteX9550" fmla="*/ 1898667 w 2763527"/>
                <a:gd name="connsiteY9550" fmla="*/ 1015812 h 3153687"/>
                <a:gd name="connsiteX9551" fmla="*/ 1896383 w 2763527"/>
                <a:gd name="connsiteY9551" fmla="*/ 1011662 h 3153687"/>
                <a:gd name="connsiteX9552" fmla="*/ 1898528 w 2763527"/>
                <a:gd name="connsiteY9552" fmla="*/ 1012561 h 3153687"/>
                <a:gd name="connsiteX9553" fmla="*/ 1899774 w 2763527"/>
                <a:gd name="connsiteY9553" fmla="*/ 1011870 h 3153687"/>
                <a:gd name="connsiteX9554" fmla="*/ 1901297 w 2763527"/>
                <a:gd name="connsiteY9554" fmla="*/ 1008342 h 3153687"/>
                <a:gd name="connsiteX9555" fmla="*/ 1902404 w 2763527"/>
                <a:gd name="connsiteY9555" fmla="*/ 1010348 h 3153687"/>
                <a:gd name="connsiteX9556" fmla="*/ 1902542 w 2763527"/>
                <a:gd name="connsiteY9556" fmla="*/ 1009656 h 3153687"/>
                <a:gd name="connsiteX9557" fmla="*/ 1902958 w 2763527"/>
                <a:gd name="connsiteY9557" fmla="*/ 1008203 h 3153687"/>
                <a:gd name="connsiteX9558" fmla="*/ 1902958 w 2763527"/>
                <a:gd name="connsiteY9558" fmla="*/ 1007442 h 3153687"/>
                <a:gd name="connsiteX9559" fmla="*/ 1903511 w 2763527"/>
                <a:gd name="connsiteY9559" fmla="*/ 1008618 h 3153687"/>
                <a:gd name="connsiteX9560" fmla="*/ 1903650 w 2763527"/>
                <a:gd name="connsiteY9560" fmla="*/ 1008895 h 3153687"/>
                <a:gd name="connsiteX9561" fmla="*/ 1905657 w 2763527"/>
                <a:gd name="connsiteY9561" fmla="*/ 1007857 h 3153687"/>
                <a:gd name="connsiteX9562" fmla="*/ 1907041 w 2763527"/>
                <a:gd name="connsiteY9562" fmla="*/ 1004675 h 3153687"/>
                <a:gd name="connsiteX9563" fmla="*/ 1908979 w 2763527"/>
                <a:gd name="connsiteY9563" fmla="*/ 1003845 h 3153687"/>
                <a:gd name="connsiteX9564" fmla="*/ 1908771 w 2763527"/>
                <a:gd name="connsiteY9564" fmla="*/ 1005851 h 3153687"/>
                <a:gd name="connsiteX9565" fmla="*/ 1910779 w 2763527"/>
                <a:gd name="connsiteY9565" fmla="*/ 1005644 h 3153687"/>
                <a:gd name="connsiteX9566" fmla="*/ 1910086 w 2763527"/>
                <a:gd name="connsiteY9566" fmla="*/ 1006197 h 3153687"/>
                <a:gd name="connsiteX9567" fmla="*/ 1908771 w 2763527"/>
                <a:gd name="connsiteY9567" fmla="*/ 1007512 h 3153687"/>
                <a:gd name="connsiteX9568" fmla="*/ 1908079 w 2763527"/>
                <a:gd name="connsiteY9568" fmla="*/ 1008134 h 3153687"/>
                <a:gd name="connsiteX9569" fmla="*/ 1908702 w 2763527"/>
                <a:gd name="connsiteY9569" fmla="*/ 1008342 h 3153687"/>
                <a:gd name="connsiteX9570" fmla="*/ 1910017 w 2763527"/>
                <a:gd name="connsiteY9570" fmla="*/ 1008826 h 3153687"/>
                <a:gd name="connsiteX9571" fmla="*/ 1910640 w 2763527"/>
                <a:gd name="connsiteY9571" fmla="*/ 1009033 h 3153687"/>
                <a:gd name="connsiteX9572" fmla="*/ 1907387 w 2763527"/>
                <a:gd name="connsiteY9572" fmla="*/ 1009448 h 3153687"/>
                <a:gd name="connsiteX9573" fmla="*/ 1904757 w 2763527"/>
                <a:gd name="connsiteY9573" fmla="*/ 1010901 h 3153687"/>
                <a:gd name="connsiteX9574" fmla="*/ 1903304 w 2763527"/>
                <a:gd name="connsiteY9574" fmla="*/ 1013391 h 3153687"/>
                <a:gd name="connsiteX9575" fmla="*/ 1903581 w 2763527"/>
                <a:gd name="connsiteY9575" fmla="*/ 1016781 h 3153687"/>
                <a:gd name="connsiteX9576" fmla="*/ 1905311 w 2763527"/>
                <a:gd name="connsiteY9576" fmla="*/ 1015328 h 3153687"/>
                <a:gd name="connsiteX9577" fmla="*/ 1904688 w 2763527"/>
                <a:gd name="connsiteY9577" fmla="*/ 1017611 h 3153687"/>
                <a:gd name="connsiteX9578" fmla="*/ 1901712 w 2763527"/>
                <a:gd name="connsiteY9578" fmla="*/ 1018718 h 3153687"/>
                <a:gd name="connsiteX9579" fmla="*/ 1901227 w 2763527"/>
                <a:gd name="connsiteY9579" fmla="*/ 1020655 h 3153687"/>
                <a:gd name="connsiteX9580" fmla="*/ 1902681 w 2763527"/>
                <a:gd name="connsiteY9580" fmla="*/ 1020032 h 3153687"/>
                <a:gd name="connsiteX9581" fmla="*/ 1903650 w 2763527"/>
                <a:gd name="connsiteY9581" fmla="*/ 1020239 h 3153687"/>
                <a:gd name="connsiteX9582" fmla="*/ 1904134 w 2763527"/>
                <a:gd name="connsiteY9582" fmla="*/ 1021070 h 3153687"/>
                <a:gd name="connsiteX9583" fmla="*/ 1904273 w 2763527"/>
                <a:gd name="connsiteY9583" fmla="*/ 1022315 h 3153687"/>
                <a:gd name="connsiteX9584" fmla="*/ 1903788 w 2763527"/>
                <a:gd name="connsiteY9584" fmla="*/ 1022730 h 3153687"/>
                <a:gd name="connsiteX9585" fmla="*/ 1902750 w 2763527"/>
                <a:gd name="connsiteY9585" fmla="*/ 1023283 h 3153687"/>
                <a:gd name="connsiteX9586" fmla="*/ 1901643 w 2763527"/>
                <a:gd name="connsiteY9586" fmla="*/ 1024182 h 3153687"/>
                <a:gd name="connsiteX9587" fmla="*/ 1901089 w 2763527"/>
                <a:gd name="connsiteY9587" fmla="*/ 1025635 h 3153687"/>
                <a:gd name="connsiteX9588" fmla="*/ 1902750 w 2763527"/>
                <a:gd name="connsiteY9588" fmla="*/ 1024528 h 3153687"/>
                <a:gd name="connsiteX9589" fmla="*/ 1904549 w 2763527"/>
                <a:gd name="connsiteY9589" fmla="*/ 1025289 h 3153687"/>
                <a:gd name="connsiteX9590" fmla="*/ 1908079 w 2763527"/>
                <a:gd name="connsiteY9590" fmla="*/ 1028264 h 3153687"/>
                <a:gd name="connsiteX9591" fmla="*/ 1902750 w 2763527"/>
                <a:gd name="connsiteY9591" fmla="*/ 1029370 h 3153687"/>
                <a:gd name="connsiteX9592" fmla="*/ 1902958 w 2763527"/>
                <a:gd name="connsiteY9592" fmla="*/ 1032276 h 3153687"/>
                <a:gd name="connsiteX9593" fmla="*/ 1905795 w 2763527"/>
                <a:gd name="connsiteY9593" fmla="*/ 1034835 h 3153687"/>
                <a:gd name="connsiteX9594" fmla="*/ 1908425 w 2763527"/>
                <a:gd name="connsiteY9594" fmla="*/ 1034835 h 3153687"/>
                <a:gd name="connsiteX9595" fmla="*/ 1908771 w 2763527"/>
                <a:gd name="connsiteY9595" fmla="*/ 1035804 h 3153687"/>
                <a:gd name="connsiteX9596" fmla="*/ 1909325 w 2763527"/>
                <a:gd name="connsiteY9596" fmla="*/ 1035319 h 3153687"/>
                <a:gd name="connsiteX9597" fmla="*/ 1911055 w 2763527"/>
                <a:gd name="connsiteY9597" fmla="*/ 1034074 h 3153687"/>
                <a:gd name="connsiteX9598" fmla="*/ 1911055 w 2763527"/>
                <a:gd name="connsiteY9598" fmla="*/ 1035319 h 3153687"/>
                <a:gd name="connsiteX9599" fmla="*/ 1910779 w 2763527"/>
                <a:gd name="connsiteY9599" fmla="*/ 1036495 h 3153687"/>
                <a:gd name="connsiteX9600" fmla="*/ 1910294 w 2763527"/>
                <a:gd name="connsiteY9600" fmla="*/ 1037602 h 3153687"/>
                <a:gd name="connsiteX9601" fmla="*/ 1909602 w 2763527"/>
                <a:gd name="connsiteY9601" fmla="*/ 1038709 h 3153687"/>
                <a:gd name="connsiteX9602" fmla="*/ 1911125 w 2763527"/>
                <a:gd name="connsiteY9602" fmla="*/ 1039470 h 3153687"/>
                <a:gd name="connsiteX9603" fmla="*/ 1911886 w 2763527"/>
                <a:gd name="connsiteY9603" fmla="*/ 1040576 h 3153687"/>
                <a:gd name="connsiteX9604" fmla="*/ 1911886 w 2763527"/>
                <a:gd name="connsiteY9604" fmla="*/ 1041891 h 3153687"/>
                <a:gd name="connsiteX9605" fmla="*/ 1911194 w 2763527"/>
                <a:gd name="connsiteY9605" fmla="*/ 1043482 h 3153687"/>
                <a:gd name="connsiteX9606" fmla="*/ 1912232 w 2763527"/>
                <a:gd name="connsiteY9606" fmla="*/ 1043343 h 3153687"/>
                <a:gd name="connsiteX9607" fmla="*/ 1915139 w 2763527"/>
                <a:gd name="connsiteY9607" fmla="*/ 1043828 h 3153687"/>
                <a:gd name="connsiteX9608" fmla="*/ 1912993 w 2763527"/>
                <a:gd name="connsiteY9608" fmla="*/ 1048255 h 3153687"/>
                <a:gd name="connsiteX9609" fmla="*/ 1909879 w 2763527"/>
                <a:gd name="connsiteY9609" fmla="*/ 1053235 h 3153687"/>
                <a:gd name="connsiteX9610" fmla="*/ 1907941 w 2763527"/>
                <a:gd name="connsiteY9610" fmla="*/ 1058354 h 3153687"/>
                <a:gd name="connsiteX9611" fmla="*/ 1909394 w 2763527"/>
                <a:gd name="connsiteY9611" fmla="*/ 1063058 h 3153687"/>
                <a:gd name="connsiteX9612" fmla="*/ 1912924 w 2763527"/>
                <a:gd name="connsiteY9612" fmla="*/ 1056417 h 3153687"/>
                <a:gd name="connsiteX9613" fmla="*/ 1914308 w 2763527"/>
                <a:gd name="connsiteY9613" fmla="*/ 1054273 h 3153687"/>
                <a:gd name="connsiteX9614" fmla="*/ 1914793 w 2763527"/>
                <a:gd name="connsiteY9614" fmla="*/ 1053927 h 3153687"/>
                <a:gd name="connsiteX9615" fmla="*/ 1916108 w 2763527"/>
                <a:gd name="connsiteY9615" fmla="*/ 1053235 h 3153687"/>
                <a:gd name="connsiteX9616" fmla="*/ 1916592 w 2763527"/>
                <a:gd name="connsiteY9616" fmla="*/ 1052820 h 3153687"/>
                <a:gd name="connsiteX9617" fmla="*/ 1916938 w 2763527"/>
                <a:gd name="connsiteY9617" fmla="*/ 1051990 h 3153687"/>
                <a:gd name="connsiteX9618" fmla="*/ 1918184 w 2763527"/>
                <a:gd name="connsiteY9618" fmla="*/ 1047978 h 3153687"/>
                <a:gd name="connsiteX9619" fmla="*/ 1920260 w 2763527"/>
                <a:gd name="connsiteY9619" fmla="*/ 1043689 h 3153687"/>
                <a:gd name="connsiteX9620" fmla="*/ 1926974 w 2763527"/>
                <a:gd name="connsiteY9620" fmla="*/ 1032345 h 3153687"/>
                <a:gd name="connsiteX9621" fmla="*/ 1927182 w 2763527"/>
                <a:gd name="connsiteY9621" fmla="*/ 1032760 h 3153687"/>
                <a:gd name="connsiteX9622" fmla="*/ 1927182 w 2763527"/>
                <a:gd name="connsiteY9622" fmla="*/ 1033382 h 3153687"/>
                <a:gd name="connsiteX9623" fmla="*/ 1927320 w 2763527"/>
                <a:gd name="connsiteY9623" fmla="*/ 1033797 h 3153687"/>
                <a:gd name="connsiteX9624" fmla="*/ 1928081 w 2763527"/>
                <a:gd name="connsiteY9624" fmla="*/ 1031930 h 3153687"/>
                <a:gd name="connsiteX9625" fmla="*/ 1927943 w 2763527"/>
                <a:gd name="connsiteY9625" fmla="*/ 1029993 h 3153687"/>
                <a:gd name="connsiteX9626" fmla="*/ 1926905 w 2763527"/>
                <a:gd name="connsiteY9626" fmla="*/ 1028609 h 3153687"/>
                <a:gd name="connsiteX9627" fmla="*/ 1924897 w 2763527"/>
                <a:gd name="connsiteY9627" fmla="*/ 1028333 h 3153687"/>
                <a:gd name="connsiteX9628" fmla="*/ 1926835 w 2763527"/>
                <a:gd name="connsiteY9628" fmla="*/ 1025981 h 3153687"/>
                <a:gd name="connsiteX9629" fmla="*/ 1926351 w 2763527"/>
                <a:gd name="connsiteY9629" fmla="*/ 1023836 h 3153687"/>
                <a:gd name="connsiteX9630" fmla="*/ 1922683 w 2763527"/>
                <a:gd name="connsiteY9630" fmla="*/ 1019617 h 3153687"/>
                <a:gd name="connsiteX9631" fmla="*/ 1921921 w 2763527"/>
                <a:gd name="connsiteY9631" fmla="*/ 1018303 h 3153687"/>
                <a:gd name="connsiteX9632" fmla="*/ 1917077 w 2763527"/>
                <a:gd name="connsiteY9632" fmla="*/ 1005713 h 3153687"/>
                <a:gd name="connsiteX9633" fmla="*/ 1916800 w 2763527"/>
                <a:gd name="connsiteY9633" fmla="*/ 1003638 h 3153687"/>
                <a:gd name="connsiteX9634" fmla="*/ 1917215 w 2763527"/>
                <a:gd name="connsiteY9634" fmla="*/ 1001701 h 3153687"/>
                <a:gd name="connsiteX9635" fmla="*/ 1918669 w 2763527"/>
                <a:gd name="connsiteY9635" fmla="*/ 999487 h 3153687"/>
                <a:gd name="connsiteX9636" fmla="*/ 1920745 w 2763527"/>
                <a:gd name="connsiteY9636" fmla="*/ 997758 h 3153687"/>
                <a:gd name="connsiteX9637" fmla="*/ 1925382 w 2763527"/>
                <a:gd name="connsiteY9637" fmla="*/ 995475 h 3153687"/>
                <a:gd name="connsiteX9638" fmla="*/ 1927182 w 2763527"/>
                <a:gd name="connsiteY9638" fmla="*/ 993608 h 3153687"/>
                <a:gd name="connsiteX9639" fmla="*/ 1924759 w 2763527"/>
                <a:gd name="connsiteY9639" fmla="*/ 996582 h 3153687"/>
                <a:gd name="connsiteX9640" fmla="*/ 1920953 w 2763527"/>
                <a:gd name="connsiteY9640" fmla="*/ 998796 h 3153687"/>
                <a:gd name="connsiteX9641" fmla="*/ 1918046 w 2763527"/>
                <a:gd name="connsiteY9641" fmla="*/ 1001563 h 3153687"/>
                <a:gd name="connsiteX9642" fmla="*/ 1918046 w 2763527"/>
                <a:gd name="connsiteY9642" fmla="*/ 1006267 h 3153687"/>
                <a:gd name="connsiteX9643" fmla="*/ 1921645 w 2763527"/>
                <a:gd name="connsiteY9643" fmla="*/ 1010348 h 3153687"/>
                <a:gd name="connsiteX9644" fmla="*/ 1926213 w 2763527"/>
                <a:gd name="connsiteY9644" fmla="*/ 1012285 h 3153687"/>
                <a:gd name="connsiteX9645" fmla="*/ 1929604 w 2763527"/>
                <a:gd name="connsiteY9645" fmla="*/ 1014498 h 3153687"/>
                <a:gd name="connsiteX9646" fmla="*/ 1929742 w 2763527"/>
                <a:gd name="connsiteY9646" fmla="*/ 1019409 h 3153687"/>
                <a:gd name="connsiteX9647" fmla="*/ 1932511 w 2763527"/>
                <a:gd name="connsiteY9647" fmla="*/ 1018372 h 3153687"/>
                <a:gd name="connsiteX9648" fmla="*/ 1934241 w 2763527"/>
                <a:gd name="connsiteY9648" fmla="*/ 1016089 h 3153687"/>
                <a:gd name="connsiteX9649" fmla="*/ 1935556 w 2763527"/>
                <a:gd name="connsiteY9649" fmla="*/ 1013322 h 3153687"/>
                <a:gd name="connsiteX9650" fmla="*/ 1936940 w 2763527"/>
                <a:gd name="connsiteY9650" fmla="*/ 1010832 h 3153687"/>
                <a:gd name="connsiteX9651" fmla="*/ 1938532 w 2763527"/>
                <a:gd name="connsiteY9651" fmla="*/ 1009448 h 3153687"/>
                <a:gd name="connsiteX9652" fmla="*/ 1940055 w 2763527"/>
                <a:gd name="connsiteY9652" fmla="*/ 1008411 h 3153687"/>
                <a:gd name="connsiteX9653" fmla="*/ 1941093 w 2763527"/>
                <a:gd name="connsiteY9653" fmla="*/ 1006958 h 3153687"/>
                <a:gd name="connsiteX9654" fmla="*/ 1940955 w 2763527"/>
                <a:gd name="connsiteY9654" fmla="*/ 1004468 h 3153687"/>
                <a:gd name="connsiteX9655" fmla="*/ 1943861 w 2763527"/>
                <a:gd name="connsiteY9655" fmla="*/ 1003638 h 3153687"/>
                <a:gd name="connsiteX9656" fmla="*/ 1945522 w 2763527"/>
                <a:gd name="connsiteY9656" fmla="*/ 1000317 h 3153687"/>
                <a:gd name="connsiteX9657" fmla="*/ 1946699 w 2763527"/>
                <a:gd name="connsiteY9657" fmla="*/ 996306 h 3153687"/>
                <a:gd name="connsiteX9658" fmla="*/ 1948083 w 2763527"/>
                <a:gd name="connsiteY9658" fmla="*/ 993400 h 3153687"/>
                <a:gd name="connsiteX9659" fmla="*/ 1947806 w 2763527"/>
                <a:gd name="connsiteY9659" fmla="*/ 995960 h 3153687"/>
                <a:gd name="connsiteX9660" fmla="*/ 1947806 w 2763527"/>
                <a:gd name="connsiteY9660" fmla="*/ 998519 h 3153687"/>
                <a:gd name="connsiteX9661" fmla="*/ 1949744 w 2763527"/>
                <a:gd name="connsiteY9661" fmla="*/ 990080 h 3153687"/>
                <a:gd name="connsiteX9662" fmla="*/ 1950229 w 2763527"/>
                <a:gd name="connsiteY9662" fmla="*/ 985514 h 3153687"/>
                <a:gd name="connsiteX9663" fmla="*/ 1949468 w 2763527"/>
                <a:gd name="connsiteY9663" fmla="*/ 981779 h 3153687"/>
                <a:gd name="connsiteX9664" fmla="*/ 1945868 w 2763527"/>
                <a:gd name="connsiteY9664" fmla="*/ 982471 h 3153687"/>
                <a:gd name="connsiteX9665" fmla="*/ 1943931 w 2763527"/>
                <a:gd name="connsiteY9665" fmla="*/ 981433 h 3153687"/>
                <a:gd name="connsiteX9666" fmla="*/ 1944277 w 2763527"/>
                <a:gd name="connsiteY9666" fmla="*/ 978251 h 3153687"/>
                <a:gd name="connsiteX9667" fmla="*/ 1949329 w 2763527"/>
                <a:gd name="connsiteY9667" fmla="*/ 972510 h 3153687"/>
                <a:gd name="connsiteX9668" fmla="*/ 1950852 w 2763527"/>
                <a:gd name="connsiteY9668" fmla="*/ 969120 h 3153687"/>
                <a:gd name="connsiteX9669" fmla="*/ 1951267 w 2763527"/>
                <a:gd name="connsiteY9669" fmla="*/ 965454 h 3153687"/>
                <a:gd name="connsiteX9670" fmla="*/ 1950021 w 2763527"/>
                <a:gd name="connsiteY9670" fmla="*/ 961442 h 3153687"/>
                <a:gd name="connsiteX9671" fmla="*/ 1951959 w 2763527"/>
                <a:gd name="connsiteY9671" fmla="*/ 964140 h 3153687"/>
                <a:gd name="connsiteX9672" fmla="*/ 1951959 w 2763527"/>
                <a:gd name="connsiteY9672" fmla="*/ 967529 h 3153687"/>
                <a:gd name="connsiteX9673" fmla="*/ 1950921 w 2763527"/>
                <a:gd name="connsiteY9673" fmla="*/ 971057 h 3153687"/>
                <a:gd name="connsiteX9674" fmla="*/ 1949675 w 2763527"/>
                <a:gd name="connsiteY9674" fmla="*/ 974101 h 3153687"/>
                <a:gd name="connsiteX9675" fmla="*/ 1955696 w 2763527"/>
                <a:gd name="connsiteY9675" fmla="*/ 969120 h 3153687"/>
                <a:gd name="connsiteX9676" fmla="*/ 1962479 w 2763527"/>
                <a:gd name="connsiteY9676" fmla="*/ 964970 h 3153687"/>
                <a:gd name="connsiteX9677" fmla="*/ 1969677 w 2763527"/>
                <a:gd name="connsiteY9677" fmla="*/ 962065 h 3153687"/>
                <a:gd name="connsiteX9678" fmla="*/ 1997015 w 2763527"/>
                <a:gd name="connsiteY9678" fmla="*/ 958952 h 3153687"/>
                <a:gd name="connsiteX9679" fmla="*/ 1999092 w 2763527"/>
                <a:gd name="connsiteY9679" fmla="*/ 958537 h 3153687"/>
                <a:gd name="connsiteX9680" fmla="*/ 2000891 w 2763527"/>
                <a:gd name="connsiteY9680" fmla="*/ 957707 h 3153687"/>
                <a:gd name="connsiteX9681" fmla="*/ 2002483 w 2763527"/>
                <a:gd name="connsiteY9681" fmla="*/ 956185 h 3153687"/>
                <a:gd name="connsiteX9682" fmla="*/ 2003037 w 2763527"/>
                <a:gd name="connsiteY9682" fmla="*/ 954455 h 3153687"/>
                <a:gd name="connsiteX9683" fmla="*/ 2003452 w 2763527"/>
                <a:gd name="connsiteY9683" fmla="*/ 951827 h 3153687"/>
                <a:gd name="connsiteX9684" fmla="*/ 2003660 w 2763527"/>
                <a:gd name="connsiteY9684" fmla="*/ 949129 h 3153687"/>
                <a:gd name="connsiteX9685" fmla="*/ 2003521 w 2763527"/>
                <a:gd name="connsiteY9685" fmla="*/ 947400 h 3153687"/>
                <a:gd name="connsiteX9686" fmla="*/ 2005459 w 2763527"/>
                <a:gd name="connsiteY9686" fmla="*/ 949475 h 3153687"/>
                <a:gd name="connsiteX9687" fmla="*/ 2006013 w 2763527"/>
                <a:gd name="connsiteY9687" fmla="*/ 950305 h 3153687"/>
                <a:gd name="connsiteX9688" fmla="*/ 2006636 w 2763527"/>
                <a:gd name="connsiteY9688" fmla="*/ 949821 h 3153687"/>
                <a:gd name="connsiteX9689" fmla="*/ 2008020 w 2763527"/>
                <a:gd name="connsiteY9689" fmla="*/ 948991 h 3153687"/>
                <a:gd name="connsiteX9690" fmla="*/ 2008574 w 2763527"/>
                <a:gd name="connsiteY9690" fmla="*/ 948645 h 3153687"/>
                <a:gd name="connsiteX9691" fmla="*/ 2007812 w 2763527"/>
                <a:gd name="connsiteY9691" fmla="*/ 950167 h 3153687"/>
                <a:gd name="connsiteX9692" fmla="*/ 2007466 w 2763527"/>
                <a:gd name="connsiteY9692" fmla="*/ 951827 h 3153687"/>
                <a:gd name="connsiteX9693" fmla="*/ 2007605 w 2763527"/>
                <a:gd name="connsiteY9693" fmla="*/ 953556 h 3153687"/>
                <a:gd name="connsiteX9694" fmla="*/ 2008158 w 2763527"/>
                <a:gd name="connsiteY9694" fmla="*/ 955147 h 3153687"/>
                <a:gd name="connsiteX9695" fmla="*/ 2017640 w 2763527"/>
                <a:gd name="connsiteY9695" fmla="*/ 949475 h 3153687"/>
                <a:gd name="connsiteX9696" fmla="*/ 2018471 w 2763527"/>
                <a:gd name="connsiteY9696" fmla="*/ 950098 h 3153687"/>
                <a:gd name="connsiteX9697" fmla="*/ 2018817 w 2763527"/>
                <a:gd name="connsiteY9697" fmla="*/ 951204 h 3153687"/>
                <a:gd name="connsiteX9698" fmla="*/ 2018817 w 2763527"/>
                <a:gd name="connsiteY9698" fmla="*/ 953971 h 3153687"/>
                <a:gd name="connsiteX9699" fmla="*/ 2031413 w 2763527"/>
                <a:gd name="connsiteY9699" fmla="*/ 950720 h 3153687"/>
                <a:gd name="connsiteX9700" fmla="*/ 2033697 w 2763527"/>
                <a:gd name="connsiteY9700" fmla="*/ 949613 h 3153687"/>
                <a:gd name="connsiteX9701" fmla="*/ 2034182 w 2763527"/>
                <a:gd name="connsiteY9701" fmla="*/ 946570 h 3153687"/>
                <a:gd name="connsiteX9702" fmla="*/ 2032867 w 2763527"/>
                <a:gd name="connsiteY9702" fmla="*/ 943042 h 3153687"/>
                <a:gd name="connsiteX9703" fmla="*/ 2030375 w 2763527"/>
                <a:gd name="connsiteY9703" fmla="*/ 940275 h 3153687"/>
                <a:gd name="connsiteX9704" fmla="*/ 2027399 w 2763527"/>
                <a:gd name="connsiteY9704" fmla="*/ 939583 h 3153687"/>
                <a:gd name="connsiteX9705" fmla="*/ 2028368 w 2763527"/>
                <a:gd name="connsiteY9705" fmla="*/ 941036 h 3153687"/>
                <a:gd name="connsiteX9706" fmla="*/ 2029614 w 2763527"/>
                <a:gd name="connsiteY9706" fmla="*/ 941382 h 3153687"/>
                <a:gd name="connsiteX9707" fmla="*/ 2031136 w 2763527"/>
                <a:gd name="connsiteY9707" fmla="*/ 942765 h 3153687"/>
                <a:gd name="connsiteX9708" fmla="*/ 2032313 w 2763527"/>
                <a:gd name="connsiteY9708" fmla="*/ 944633 h 3153687"/>
                <a:gd name="connsiteX9709" fmla="*/ 2032313 w 2763527"/>
                <a:gd name="connsiteY9709" fmla="*/ 946501 h 3153687"/>
                <a:gd name="connsiteX9710" fmla="*/ 2030583 w 2763527"/>
                <a:gd name="connsiteY9710" fmla="*/ 948161 h 3153687"/>
                <a:gd name="connsiteX9711" fmla="*/ 2027607 w 2763527"/>
                <a:gd name="connsiteY9711" fmla="*/ 948645 h 3153687"/>
                <a:gd name="connsiteX9712" fmla="*/ 2024492 w 2763527"/>
                <a:gd name="connsiteY9712" fmla="*/ 948299 h 3153687"/>
                <a:gd name="connsiteX9713" fmla="*/ 2022208 w 2763527"/>
                <a:gd name="connsiteY9713" fmla="*/ 947331 h 3153687"/>
                <a:gd name="connsiteX9714" fmla="*/ 2021032 w 2763527"/>
                <a:gd name="connsiteY9714" fmla="*/ 945809 h 3153687"/>
                <a:gd name="connsiteX9715" fmla="*/ 2020270 w 2763527"/>
                <a:gd name="connsiteY9715" fmla="*/ 943734 h 3153687"/>
                <a:gd name="connsiteX9716" fmla="*/ 2019371 w 2763527"/>
                <a:gd name="connsiteY9716" fmla="*/ 940413 h 3153687"/>
                <a:gd name="connsiteX9717" fmla="*/ 2017433 w 2763527"/>
                <a:gd name="connsiteY9717" fmla="*/ 937508 h 3153687"/>
                <a:gd name="connsiteX9718" fmla="*/ 2015633 w 2763527"/>
                <a:gd name="connsiteY9718" fmla="*/ 936055 h 3153687"/>
                <a:gd name="connsiteX9719" fmla="*/ 2013488 w 2763527"/>
                <a:gd name="connsiteY9719" fmla="*/ 935018 h 3153687"/>
                <a:gd name="connsiteX9720" fmla="*/ 2010719 w 2763527"/>
                <a:gd name="connsiteY9720" fmla="*/ 933358 h 3153687"/>
                <a:gd name="connsiteX9721" fmla="*/ 2011827 w 2763527"/>
                <a:gd name="connsiteY9721" fmla="*/ 931974 h 3153687"/>
                <a:gd name="connsiteX9722" fmla="*/ 2014041 w 2763527"/>
                <a:gd name="connsiteY9722" fmla="*/ 928792 h 3153687"/>
                <a:gd name="connsiteX9723" fmla="*/ 2015218 w 2763527"/>
                <a:gd name="connsiteY9723" fmla="*/ 927547 h 3153687"/>
                <a:gd name="connsiteX9724" fmla="*/ 2019163 w 2763527"/>
                <a:gd name="connsiteY9724" fmla="*/ 926025 h 3153687"/>
                <a:gd name="connsiteX9725" fmla="*/ 2019855 w 2763527"/>
                <a:gd name="connsiteY9725" fmla="*/ 925403 h 3153687"/>
                <a:gd name="connsiteX9726" fmla="*/ 2017779 w 2763527"/>
                <a:gd name="connsiteY9726" fmla="*/ 923950 h 3153687"/>
                <a:gd name="connsiteX9727" fmla="*/ 2016256 w 2763527"/>
                <a:gd name="connsiteY9727" fmla="*/ 922567 h 3153687"/>
                <a:gd name="connsiteX9728" fmla="*/ 2015426 w 2763527"/>
                <a:gd name="connsiteY9728" fmla="*/ 920837 h 3153687"/>
                <a:gd name="connsiteX9729" fmla="*/ 2015772 w 2763527"/>
                <a:gd name="connsiteY9729" fmla="*/ 917863 h 3153687"/>
                <a:gd name="connsiteX9730" fmla="*/ 2017225 w 2763527"/>
                <a:gd name="connsiteY9730" fmla="*/ 914542 h 3153687"/>
                <a:gd name="connsiteX9731" fmla="*/ 2020824 w 2763527"/>
                <a:gd name="connsiteY9731" fmla="*/ 908732 h 3153687"/>
                <a:gd name="connsiteX9732" fmla="*/ 2025530 w 2763527"/>
                <a:gd name="connsiteY9732" fmla="*/ 903267 h 3153687"/>
                <a:gd name="connsiteX9733" fmla="*/ 2027330 w 2763527"/>
                <a:gd name="connsiteY9733" fmla="*/ 900362 h 3153687"/>
                <a:gd name="connsiteX9734" fmla="*/ 2026984 w 2763527"/>
                <a:gd name="connsiteY9734" fmla="*/ 898218 h 3153687"/>
                <a:gd name="connsiteX9735" fmla="*/ 2028160 w 2763527"/>
                <a:gd name="connsiteY9735" fmla="*/ 896488 h 3153687"/>
                <a:gd name="connsiteX9736" fmla="*/ 2029614 w 2763527"/>
                <a:gd name="connsiteY9736" fmla="*/ 895035 h 3153687"/>
                <a:gd name="connsiteX9737" fmla="*/ 2031344 w 2763527"/>
                <a:gd name="connsiteY9737" fmla="*/ 893929 h 3153687"/>
                <a:gd name="connsiteX9738" fmla="*/ 2033282 w 2763527"/>
                <a:gd name="connsiteY9738" fmla="*/ 893306 h 3153687"/>
                <a:gd name="connsiteX9739" fmla="*/ 2033144 w 2763527"/>
                <a:gd name="connsiteY9739" fmla="*/ 894205 h 3153687"/>
                <a:gd name="connsiteX9740" fmla="*/ 2033144 w 2763527"/>
                <a:gd name="connsiteY9740" fmla="*/ 895105 h 3153687"/>
                <a:gd name="connsiteX9741" fmla="*/ 2034320 w 2763527"/>
                <a:gd name="connsiteY9741" fmla="*/ 894828 h 3153687"/>
                <a:gd name="connsiteX9742" fmla="*/ 2034943 w 2763527"/>
                <a:gd name="connsiteY9742" fmla="*/ 894828 h 3153687"/>
                <a:gd name="connsiteX9743" fmla="*/ 2035497 w 2763527"/>
                <a:gd name="connsiteY9743" fmla="*/ 895035 h 3153687"/>
                <a:gd name="connsiteX9744" fmla="*/ 2036535 w 2763527"/>
                <a:gd name="connsiteY9744" fmla="*/ 895520 h 3153687"/>
                <a:gd name="connsiteX9745" fmla="*/ 2036812 w 2763527"/>
                <a:gd name="connsiteY9745" fmla="*/ 892753 h 3153687"/>
                <a:gd name="connsiteX9746" fmla="*/ 2036812 w 2763527"/>
                <a:gd name="connsiteY9746" fmla="*/ 891784 h 3153687"/>
                <a:gd name="connsiteX9747" fmla="*/ 2037089 w 2763527"/>
                <a:gd name="connsiteY9747" fmla="*/ 892269 h 3153687"/>
                <a:gd name="connsiteX9748" fmla="*/ 2038196 w 2763527"/>
                <a:gd name="connsiteY9748" fmla="*/ 893375 h 3153687"/>
                <a:gd name="connsiteX9749" fmla="*/ 2038404 w 2763527"/>
                <a:gd name="connsiteY9749" fmla="*/ 892199 h 3153687"/>
                <a:gd name="connsiteX9750" fmla="*/ 2038750 w 2763527"/>
                <a:gd name="connsiteY9750" fmla="*/ 891369 h 3153687"/>
                <a:gd name="connsiteX9751" fmla="*/ 2039788 w 2763527"/>
                <a:gd name="connsiteY9751" fmla="*/ 889640 h 3153687"/>
                <a:gd name="connsiteX9752" fmla="*/ 2040272 w 2763527"/>
                <a:gd name="connsiteY9752" fmla="*/ 891854 h 3153687"/>
                <a:gd name="connsiteX9753" fmla="*/ 2040411 w 2763527"/>
                <a:gd name="connsiteY9753" fmla="*/ 892614 h 3153687"/>
                <a:gd name="connsiteX9754" fmla="*/ 2041172 w 2763527"/>
                <a:gd name="connsiteY9754" fmla="*/ 891439 h 3153687"/>
                <a:gd name="connsiteX9755" fmla="*/ 2041518 w 2763527"/>
                <a:gd name="connsiteY9755" fmla="*/ 890747 h 3153687"/>
                <a:gd name="connsiteX9756" fmla="*/ 2041795 w 2763527"/>
                <a:gd name="connsiteY9756" fmla="*/ 889847 h 3153687"/>
                <a:gd name="connsiteX9757" fmla="*/ 2041933 w 2763527"/>
                <a:gd name="connsiteY9757" fmla="*/ 890401 h 3153687"/>
                <a:gd name="connsiteX9758" fmla="*/ 2042349 w 2763527"/>
                <a:gd name="connsiteY9758" fmla="*/ 891577 h 3153687"/>
                <a:gd name="connsiteX9759" fmla="*/ 2042487 w 2763527"/>
                <a:gd name="connsiteY9759" fmla="*/ 892130 h 3153687"/>
                <a:gd name="connsiteX9760" fmla="*/ 2045325 w 2763527"/>
                <a:gd name="connsiteY9760" fmla="*/ 890470 h 3153687"/>
                <a:gd name="connsiteX9761" fmla="*/ 2047816 w 2763527"/>
                <a:gd name="connsiteY9761" fmla="*/ 889363 h 3153687"/>
                <a:gd name="connsiteX9762" fmla="*/ 2050031 w 2763527"/>
                <a:gd name="connsiteY9762" fmla="*/ 887980 h 3153687"/>
                <a:gd name="connsiteX9763" fmla="*/ 2051969 w 2763527"/>
                <a:gd name="connsiteY9763" fmla="*/ 885351 h 3153687"/>
                <a:gd name="connsiteX9764" fmla="*/ 2052661 w 2763527"/>
                <a:gd name="connsiteY9764" fmla="*/ 883484 h 3153687"/>
                <a:gd name="connsiteX9765" fmla="*/ 2053492 w 2763527"/>
                <a:gd name="connsiteY9765" fmla="*/ 879402 h 3153687"/>
                <a:gd name="connsiteX9766" fmla="*/ 2054115 w 2763527"/>
                <a:gd name="connsiteY9766" fmla="*/ 877811 h 3153687"/>
                <a:gd name="connsiteX9767" fmla="*/ 2054876 w 2763527"/>
                <a:gd name="connsiteY9767" fmla="*/ 876912 h 3153687"/>
                <a:gd name="connsiteX9768" fmla="*/ 2057298 w 2763527"/>
                <a:gd name="connsiteY9768" fmla="*/ 875113 h 3153687"/>
                <a:gd name="connsiteX9769" fmla="*/ 2058198 w 2763527"/>
                <a:gd name="connsiteY9769" fmla="*/ 874076 h 3153687"/>
                <a:gd name="connsiteX9770" fmla="*/ 2057990 w 2763527"/>
                <a:gd name="connsiteY9770" fmla="*/ 874768 h 3153687"/>
                <a:gd name="connsiteX9771" fmla="*/ 2057714 w 2763527"/>
                <a:gd name="connsiteY9771" fmla="*/ 876428 h 3153687"/>
                <a:gd name="connsiteX9772" fmla="*/ 2057506 w 2763527"/>
                <a:gd name="connsiteY9772" fmla="*/ 877189 h 3153687"/>
                <a:gd name="connsiteX9773" fmla="*/ 2057921 w 2763527"/>
                <a:gd name="connsiteY9773" fmla="*/ 877189 h 3153687"/>
                <a:gd name="connsiteX9774" fmla="*/ 2058821 w 2763527"/>
                <a:gd name="connsiteY9774" fmla="*/ 877466 h 3153687"/>
                <a:gd name="connsiteX9775" fmla="*/ 2059236 w 2763527"/>
                <a:gd name="connsiteY9775" fmla="*/ 877466 h 3153687"/>
                <a:gd name="connsiteX9776" fmla="*/ 2058544 w 2763527"/>
                <a:gd name="connsiteY9776" fmla="*/ 878157 h 3153687"/>
                <a:gd name="connsiteX9777" fmla="*/ 2058060 w 2763527"/>
                <a:gd name="connsiteY9777" fmla="*/ 878849 h 3153687"/>
                <a:gd name="connsiteX9778" fmla="*/ 2057644 w 2763527"/>
                <a:gd name="connsiteY9778" fmla="*/ 879541 h 3153687"/>
                <a:gd name="connsiteX9779" fmla="*/ 2057160 w 2763527"/>
                <a:gd name="connsiteY9779" fmla="*/ 880232 h 3153687"/>
                <a:gd name="connsiteX9780" fmla="*/ 2058752 w 2763527"/>
                <a:gd name="connsiteY9780" fmla="*/ 880232 h 3153687"/>
                <a:gd name="connsiteX9781" fmla="*/ 2060274 w 2763527"/>
                <a:gd name="connsiteY9781" fmla="*/ 880647 h 3153687"/>
                <a:gd name="connsiteX9782" fmla="*/ 2061659 w 2763527"/>
                <a:gd name="connsiteY9782" fmla="*/ 881408 h 3153687"/>
                <a:gd name="connsiteX9783" fmla="*/ 2062904 w 2763527"/>
                <a:gd name="connsiteY9783" fmla="*/ 882446 h 3153687"/>
                <a:gd name="connsiteX9784" fmla="*/ 2063043 w 2763527"/>
                <a:gd name="connsiteY9784" fmla="*/ 880717 h 3153687"/>
                <a:gd name="connsiteX9785" fmla="*/ 2063389 w 2763527"/>
                <a:gd name="connsiteY9785" fmla="*/ 879056 h 3153687"/>
                <a:gd name="connsiteX9786" fmla="*/ 2063942 w 2763527"/>
                <a:gd name="connsiteY9786" fmla="*/ 877396 h 3153687"/>
                <a:gd name="connsiteX9787" fmla="*/ 2064635 w 2763527"/>
                <a:gd name="connsiteY9787" fmla="*/ 875805 h 3153687"/>
                <a:gd name="connsiteX9788" fmla="*/ 2066573 w 2763527"/>
                <a:gd name="connsiteY9788" fmla="*/ 876843 h 3153687"/>
                <a:gd name="connsiteX9789" fmla="*/ 2068926 w 2763527"/>
                <a:gd name="connsiteY9789" fmla="*/ 876151 h 3153687"/>
                <a:gd name="connsiteX9790" fmla="*/ 2071210 w 2763527"/>
                <a:gd name="connsiteY9790" fmla="*/ 876151 h 3153687"/>
                <a:gd name="connsiteX9791" fmla="*/ 2072801 w 2763527"/>
                <a:gd name="connsiteY9791" fmla="*/ 879126 h 3153687"/>
                <a:gd name="connsiteX9792" fmla="*/ 2076608 w 2763527"/>
                <a:gd name="connsiteY9792" fmla="*/ 874768 h 3153687"/>
                <a:gd name="connsiteX9793" fmla="*/ 2077854 w 2763527"/>
                <a:gd name="connsiteY9793" fmla="*/ 873799 h 3153687"/>
                <a:gd name="connsiteX9794" fmla="*/ 2078684 w 2763527"/>
                <a:gd name="connsiteY9794" fmla="*/ 873661 h 3153687"/>
                <a:gd name="connsiteX9795" fmla="*/ 2080761 w 2763527"/>
                <a:gd name="connsiteY9795" fmla="*/ 874145 h 3153687"/>
                <a:gd name="connsiteX9796" fmla="*/ 2081799 w 2763527"/>
                <a:gd name="connsiteY9796" fmla="*/ 874145 h 3153687"/>
                <a:gd name="connsiteX9797" fmla="*/ 2082975 w 2763527"/>
                <a:gd name="connsiteY9797" fmla="*/ 873384 h 3153687"/>
                <a:gd name="connsiteX9798" fmla="*/ 2085190 w 2763527"/>
                <a:gd name="connsiteY9798" fmla="*/ 871586 h 3153687"/>
                <a:gd name="connsiteX9799" fmla="*/ 2086713 w 2763527"/>
                <a:gd name="connsiteY9799" fmla="*/ 870894 h 3153687"/>
                <a:gd name="connsiteX9800" fmla="*/ 2088720 w 2763527"/>
                <a:gd name="connsiteY9800" fmla="*/ 870617 h 3153687"/>
                <a:gd name="connsiteX9801" fmla="*/ 2090035 w 2763527"/>
                <a:gd name="connsiteY9801" fmla="*/ 870756 h 3153687"/>
                <a:gd name="connsiteX9802" fmla="*/ 2091281 w 2763527"/>
                <a:gd name="connsiteY9802" fmla="*/ 870479 h 3153687"/>
                <a:gd name="connsiteX9803" fmla="*/ 2092942 w 2763527"/>
                <a:gd name="connsiteY9803" fmla="*/ 869165 h 3153687"/>
                <a:gd name="connsiteX9804" fmla="*/ 2094257 w 2763527"/>
                <a:gd name="connsiteY9804" fmla="*/ 867712 h 3153687"/>
                <a:gd name="connsiteX9805" fmla="*/ 2094534 w 2763527"/>
                <a:gd name="connsiteY9805" fmla="*/ 867090 h 3153687"/>
                <a:gd name="connsiteX9806" fmla="*/ 2094257 w 2763527"/>
                <a:gd name="connsiteY9806" fmla="*/ 866674 h 3153687"/>
                <a:gd name="connsiteX9807" fmla="*/ 2094049 w 2763527"/>
                <a:gd name="connsiteY9807" fmla="*/ 865914 h 3153687"/>
                <a:gd name="connsiteX9808" fmla="*/ 2093842 w 2763527"/>
                <a:gd name="connsiteY9808" fmla="*/ 865914 h 3153687"/>
                <a:gd name="connsiteX9809" fmla="*/ 2092250 w 2763527"/>
                <a:gd name="connsiteY9809" fmla="*/ 857751 h 3153687"/>
                <a:gd name="connsiteX9810" fmla="*/ 2090381 w 2763527"/>
                <a:gd name="connsiteY9810" fmla="*/ 857267 h 3153687"/>
                <a:gd name="connsiteX9811" fmla="*/ 2088997 w 2763527"/>
                <a:gd name="connsiteY9811" fmla="*/ 857544 h 3153687"/>
                <a:gd name="connsiteX9812" fmla="*/ 2090381 w 2763527"/>
                <a:gd name="connsiteY9812" fmla="*/ 857267 h 3153687"/>
                <a:gd name="connsiteX9813" fmla="*/ 2092250 w 2763527"/>
                <a:gd name="connsiteY9813" fmla="*/ 857751 h 3153687"/>
                <a:gd name="connsiteX9814" fmla="*/ 2093565 w 2763527"/>
                <a:gd name="connsiteY9814" fmla="*/ 858097 h 3153687"/>
                <a:gd name="connsiteX9815" fmla="*/ 2096749 w 2763527"/>
                <a:gd name="connsiteY9815" fmla="*/ 859688 h 3153687"/>
                <a:gd name="connsiteX9816" fmla="*/ 2098271 w 2763527"/>
                <a:gd name="connsiteY9816" fmla="*/ 859826 h 3153687"/>
                <a:gd name="connsiteX9817" fmla="*/ 2099725 w 2763527"/>
                <a:gd name="connsiteY9817" fmla="*/ 859826 h 3153687"/>
                <a:gd name="connsiteX9818" fmla="*/ 2105746 w 2763527"/>
                <a:gd name="connsiteY9818" fmla="*/ 858789 h 3153687"/>
                <a:gd name="connsiteX9819" fmla="*/ 2109899 w 2763527"/>
                <a:gd name="connsiteY9819" fmla="*/ 857751 h 3153687"/>
                <a:gd name="connsiteX9820" fmla="*/ 2112805 w 2763527"/>
                <a:gd name="connsiteY9820" fmla="*/ 855883 h 3153687"/>
                <a:gd name="connsiteX9821" fmla="*/ 2111767 w 2763527"/>
                <a:gd name="connsiteY9821" fmla="*/ 853116 h 3153687"/>
                <a:gd name="connsiteX9822" fmla="*/ 2114190 w 2763527"/>
                <a:gd name="connsiteY9822" fmla="*/ 851249 h 3153687"/>
                <a:gd name="connsiteX9823" fmla="*/ 2115020 w 2763527"/>
                <a:gd name="connsiteY9823" fmla="*/ 850834 h 3153687"/>
                <a:gd name="connsiteX9824" fmla="*/ 2113775 w 2763527"/>
                <a:gd name="connsiteY9824" fmla="*/ 852909 h 3153687"/>
                <a:gd name="connsiteX9825" fmla="*/ 2114259 w 2763527"/>
                <a:gd name="connsiteY9825" fmla="*/ 854569 h 3153687"/>
                <a:gd name="connsiteX9826" fmla="*/ 2115920 w 2763527"/>
                <a:gd name="connsiteY9826" fmla="*/ 855676 h 3153687"/>
                <a:gd name="connsiteX9827" fmla="*/ 2118204 w 2763527"/>
                <a:gd name="connsiteY9827" fmla="*/ 856091 h 3153687"/>
                <a:gd name="connsiteX9828" fmla="*/ 2121249 w 2763527"/>
                <a:gd name="connsiteY9828" fmla="*/ 855330 h 3153687"/>
                <a:gd name="connsiteX9829" fmla="*/ 2124364 w 2763527"/>
                <a:gd name="connsiteY9829" fmla="*/ 853531 h 3153687"/>
                <a:gd name="connsiteX9830" fmla="*/ 2130039 w 2763527"/>
                <a:gd name="connsiteY9830" fmla="*/ 849588 h 3153687"/>
                <a:gd name="connsiteX9831" fmla="*/ 2140144 w 2763527"/>
                <a:gd name="connsiteY9831" fmla="*/ 844677 h 3153687"/>
                <a:gd name="connsiteX9832" fmla="*/ 2143881 w 2763527"/>
                <a:gd name="connsiteY9832" fmla="*/ 841080 h 3153687"/>
                <a:gd name="connsiteX9833" fmla="*/ 2143881 w 2763527"/>
                <a:gd name="connsiteY9833" fmla="*/ 836100 h 3153687"/>
                <a:gd name="connsiteX9834" fmla="*/ 2146788 w 2763527"/>
                <a:gd name="connsiteY9834" fmla="*/ 839143 h 3153687"/>
                <a:gd name="connsiteX9835" fmla="*/ 2148311 w 2763527"/>
                <a:gd name="connsiteY9835" fmla="*/ 839766 h 3153687"/>
                <a:gd name="connsiteX9836" fmla="*/ 2150526 w 2763527"/>
                <a:gd name="connsiteY9836" fmla="*/ 839212 h 3153687"/>
                <a:gd name="connsiteX9837" fmla="*/ 2147619 w 2763527"/>
                <a:gd name="connsiteY9837" fmla="*/ 842671 h 3153687"/>
                <a:gd name="connsiteX9838" fmla="*/ 2140628 w 2763527"/>
                <a:gd name="connsiteY9838" fmla="*/ 848482 h 3153687"/>
                <a:gd name="connsiteX9839" fmla="*/ 2138068 w 2763527"/>
                <a:gd name="connsiteY9839" fmla="*/ 852079 h 3153687"/>
                <a:gd name="connsiteX9840" fmla="*/ 2139590 w 2763527"/>
                <a:gd name="connsiteY9840" fmla="*/ 852840 h 3153687"/>
                <a:gd name="connsiteX9841" fmla="*/ 2140698 w 2763527"/>
                <a:gd name="connsiteY9841" fmla="*/ 852701 h 3153687"/>
                <a:gd name="connsiteX9842" fmla="*/ 2141736 w 2763527"/>
                <a:gd name="connsiteY9842" fmla="*/ 852217 h 3153687"/>
                <a:gd name="connsiteX9843" fmla="*/ 2142912 w 2763527"/>
                <a:gd name="connsiteY9843" fmla="*/ 851802 h 3153687"/>
                <a:gd name="connsiteX9844" fmla="*/ 2160284 w 2763527"/>
                <a:gd name="connsiteY9844" fmla="*/ 851526 h 3153687"/>
                <a:gd name="connsiteX9845" fmla="*/ 2170182 w 2763527"/>
                <a:gd name="connsiteY9845" fmla="*/ 852286 h 3153687"/>
                <a:gd name="connsiteX9846" fmla="*/ 2165683 w 2763527"/>
                <a:gd name="connsiteY9846" fmla="*/ 853601 h 3153687"/>
                <a:gd name="connsiteX9847" fmla="*/ 2159177 w 2763527"/>
                <a:gd name="connsiteY9847" fmla="*/ 854846 h 3153687"/>
                <a:gd name="connsiteX9848" fmla="*/ 2154194 w 2763527"/>
                <a:gd name="connsiteY9848" fmla="*/ 857129 h 3153687"/>
                <a:gd name="connsiteX9849" fmla="*/ 2154194 w 2763527"/>
                <a:gd name="connsiteY9849" fmla="*/ 861694 h 3153687"/>
                <a:gd name="connsiteX9850" fmla="*/ 2153156 w 2763527"/>
                <a:gd name="connsiteY9850" fmla="*/ 860172 h 3153687"/>
                <a:gd name="connsiteX9851" fmla="*/ 2150595 w 2763527"/>
                <a:gd name="connsiteY9851" fmla="*/ 857959 h 3153687"/>
                <a:gd name="connsiteX9852" fmla="*/ 2149557 w 2763527"/>
                <a:gd name="connsiteY9852" fmla="*/ 856852 h 3153687"/>
                <a:gd name="connsiteX9853" fmla="*/ 2149349 w 2763527"/>
                <a:gd name="connsiteY9853" fmla="*/ 855607 h 3153687"/>
                <a:gd name="connsiteX9854" fmla="*/ 2149972 w 2763527"/>
                <a:gd name="connsiteY9854" fmla="*/ 854500 h 3153687"/>
                <a:gd name="connsiteX9855" fmla="*/ 2149972 w 2763527"/>
                <a:gd name="connsiteY9855" fmla="*/ 853670 h 3153687"/>
                <a:gd name="connsiteX9856" fmla="*/ 2147757 w 2763527"/>
                <a:gd name="connsiteY9856" fmla="*/ 853116 h 3153687"/>
                <a:gd name="connsiteX9857" fmla="*/ 2147065 w 2763527"/>
                <a:gd name="connsiteY9857" fmla="*/ 855192 h 3153687"/>
                <a:gd name="connsiteX9858" fmla="*/ 2143881 w 2763527"/>
                <a:gd name="connsiteY9858" fmla="*/ 857059 h 3153687"/>
                <a:gd name="connsiteX9859" fmla="*/ 2136683 w 2763527"/>
                <a:gd name="connsiteY9859" fmla="*/ 860103 h 3153687"/>
                <a:gd name="connsiteX9860" fmla="*/ 2128309 w 2763527"/>
                <a:gd name="connsiteY9860" fmla="*/ 864668 h 3153687"/>
                <a:gd name="connsiteX9861" fmla="*/ 2124295 w 2763527"/>
                <a:gd name="connsiteY9861" fmla="*/ 867435 h 3153687"/>
                <a:gd name="connsiteX9862" fmla="*/ 2121180 w 2763527"/>
                <a:gd name="connsiteY9862" fmla="*/ 870617 h 3153687"/>
                <a:gd name="connsiteX9863" fmla="*/ 2123603 w 2763527"/>
                <a:gd name="connsiteY9863" fmla="*/ 869925 h 3153687"/>
                <a:gd name="connsiteX9864" fmla="*/ 2124779 w 2763527"/>
                <a:gd name="connsiteY9864" fmla="*/ 869510 h 3153687"/>
                <a:gd name="connsiteX9865" fmla="*/ 2125886 w 2763527"/>
                <a:gd name="connsiteY9865" fmla="*/ 868957 h 3153687"/>
                <a:gd name="connsiteX9866" fmla="*/ 2122772 w 2763527"/>
                <a:gd name="connsiteY9866" fmla="*/ 871447 h 3153687"/>
                <a:gd name="connsiteX9867" fmla="*/ 2115366 w 2763527"/>
                <a:gd name="connsiteY9867" fmla="*/ 874422 h 3153687"/>
                <a:gd name="connsiteX9868" fmla="*/ 2112529 w 2763527"/>
                <a:gd name="connsiteY9868" fmla="*/ 877673 h 3153687"/>
                <a:gd name="connsiteX9869" fmla="*/ 2115159 w 2763527"/>
                <a:gd name="connsiteY9869" fmla="*/ 875183 h 3153687"/>
                <a:gd name="connsiteX9870" fmla="*/ 2116543 w 2763527"/>
                <a:gd name="connsiteY9870" fmla="*/ 874353 h 3153687"/>
                <a:gd name="connsiteX9871" fmla="*/ 2118204 w 2763527"/>
                <a:gd name="connsiteY9871" fmla="*/ 874145 h 3153687"/>
                <a:gd name="connsiteX9872" fmla="*/ 2114605 w 2763527"/>
                <a:gd name="connsiteY9872" fmla="*/ 878918 h 3153687"/>
                <a:gd name="connsiteX9873" fmla="*/ 2111837 w 2763527"/>
                <a:gd name="connsiteY9873" fmla="*/ 884867 h 3153687"/>
                <a:gd name="connsiteX9874" fmla="*/ 2111352 w 2763527"/>
                <a:gd name="connsiteY9874" fmla="*/ 890954 h 3153687"/>
                <a:gd name="connsiteX9875" fmla="*/ 2114674 w 2763527"/>
                <a:gd name="connsiteY9875" fmla="*/ 896212 h 3153687"/>
                <a:gd name="connsiteX9876" fmla="*/ 2116543 w 2763527"/>
                <a:gd name="connsiteY9876" fmla="*/ 894413 h 3153687"/>
                <a:gd name="connsiteX9877" fmla="*/ 2118481 w 2763527"/>
                <a:gd name="connsiteY9877" fmla="*/ 896212 h 3153687"/>
                <a:gd name="connsiteX9878" fmla="*/ 2120280 w 2763527"/>
                <a:gd name="connsiteY9878" fmla="*/ 899324 h 3153687"/>
                <a:gd name="connsiteX9879" fmla="*/ 2121665 w 2763527"/>
                <a:gd name="connsiteY9879" fmla="*/ 901400 h 3153687"/>
                <a:gd name="connsiteX9880" fmla="*/ 2123326 w 2763527"/>
                <a:gd name="connsiteY9880" fmla="*/ 901953 h 3153687"/>
                <a:gd name="connsiteX9881" fmla="*/ 2125402 w 2763527"/>
                <a:gd name="connsiteY9881" fmla="*/ 901953 h 3153687"/>
                <a:gd name="connsiteX9882" fmla="*/ 2127478 w 2763527"/>
                <a:gd name="connsiteY9882" fmla="*/ 901676 h 3153687"/>
                <a:gd name="connsiteX9883" fmla="*/ 2129001 w 2763527"/>
                <a:gd name="connsiteY9883" fmla="*/ 901330 h 3153687"/>
                <a:gd name="connsiteX9884" fmla="*/ 2129416 w 2763527"/>
                <a:gd name="connsiteY9884" fmla="*/ 898494 h 3153687"/>
                <a:gd name="connsiteX9885" fmla="*/ 2131147 w 2763527"/>
                <a:gd name="connsiteY9885" fmla="*/ 897111 h 3153687"/>
                <a:gd name="connsiteX9886" fmla="*/ 2135991 w 2763527"/>
                <a:gd name="connsiteY9886" fmla="*/ 895381 h 3153687"/>
                <a:gd name="connsiteX9887" fmla="*/ 2138483 w 2763527"/>
                <a:gd name="connsiteY9887" fmla="*/ 893375 h 3153687"/>
                <a:gd name="connsiteX9888" fmla="*/ 2144712 w 2763527"/>
                <a:gd name="connsiteY9888" fmla="*/ 885835 h 3153687"/>
                <a:gd name="connsiteX9889" fmla="*/ 2147965 w 2763527"/>
                <a:gd name="connsiteY9889" fmla="*/ 882654 h 3153687"/>
                <a:gd name="connsiteX9890" fmla="*/ 2149003 w 2763527"/>
                <a:gd name="connsiteY9890" fmla="*/ 881270 h 3153687"/>
                <a:gd name="connsiteX9891" fmla="*/ 2149280 w 2763527"/>
                <a:gd name="connsiteY9891" fmla="*/ 881270 h 3153687"/>
                <a:gd name="connsiteX9892" fmla="*/ 2149695 w 2763527"/>
                <a:gd name="connsiteY9892" fmla="*/ 881547 h 3153687"/>
                <a:gd name="connsiteX9893" fmla="*/ 2150110 w 2763527"/>
                <a:gd name="connsiteY9893" fmla="*/ 881547 h 3153687"/>
                <a:gd name="connsiteX9894" fmla="*/ 2150526 w 2763527"/>
                <a:gd name="connsiteY9894" fmla="*/ 880993 h 3153687"/>
                <a:gd name="connsiteX9895" fmla="*/ 2150526 w 2763527"/>
                <a:gd name="connsiteY9895" fmla="*/ 880440 h 3153687"/>
                <a:gd name="connsiteX9896" fmla="*/ 2150526 w 2763527"/>
                <a:gd name="connsiteY9896" fmla="*/ 879333 h 3153687"/>
                <a:gd name="connsiteX9897" fmla="*/ 2150526 w 2763527"/>
                <a:gd name="connsiteY9897" fmla="*/ 878849 h 3153687"/>
                <a:gd name="connsiteX9898" fmla="*/ 2150526 w 2763527"/>
                <a:gd name="connsiteY9898" fmla="*/ 878019 h 3153687"/>
                <a:gd name="connsiteX9899" fmla="*/ 2150249 w 2763527"/>
                <a:gd name="connsiteY9899" fmla="*/ 876981 h 3153687"/>
                <a:gd name="connsiteX9900" fmla="*/ 2150249 w 2763527"/>
                <a:gd name="connsiteY9900" fmla="*/ 875805 h 3153687"/>
                <a:gd name="connsiteX9901" fmla="*/ 2150872 w 2763527"/>
                <a:gd name="connsiteY9901" fmla="*/ 874629 h 3153687"/>
                <a:gd name="connsiteX9902" fmla="*/ 2152187 w 2763527"/>
                <a:gd name="connsiteY9902" fmla="*/ 873868 h 3153687"/>
                <a:gd name="connsiteX9903" fmla="*/ 2153363 w 2763527"/>
                <a:gd name="connsiteY9903" fmla="*/ 874007 h 3153687"/>
                <a:gd name="connsiteX9904" fmla="*/ 2154194 w 2763527"/>
                <a:gd name="connsiteY9904" fmla="*/ 874837 h 3153687"/>
                <a:gd name="connsiteX9905" fmla="*/ 2154678 w 2763527"/>
                <a:gd name="connsiteY9905" fmla="*/ 876290 h 3153687"/>
                <a:gd name="connsiteX9906" fmla="*/ 2155855 w 2763527"/>
                <a:gd name="connsiteY9906" fmla="*/ 874214 h 3153687"/>
                <a:gd name="connsiteX9907" fmla="*/ 2156824 w 2763527"/>
                <a:gd name="connsiteY9907" fmla="*/ 872070 h 3153687"/>
                <a:gd name="connsiteX9908" fmla="*/ 2159592 w 2763527"/>
                <a:gd name="connsiteY9908" fmla="*/ 875044 h 3153687"/>
                <a:gd name="connsiteX9909" fmla="*/ 2161323 w 2763527"/>
                <a:gd name="connsiteY9909" fmla="*/ 876151 h 3153687"/>
                <a:gd name="connsiteX9910" fmla="*/ 2163330 w 2763527"/>
                <a:gd name="connsiteY9910" fmla="*/ 876497 h 3153687"/>
                <a:gd name="connsiteX9911" fmla="*/ 2165198 w 2763527"/>
                <a:gd name="connsiteY9911" fmla="*/ 875874 h 3153687"/>
                <a:gd name="connsiteX9912" fmla="*/ 2166167 w 2763527"/>
                <a:gd name="connsiteY9912" fmla="*/ 874698 h 3153687"/>
                <a:gd name="connsiteX9913" fmla="*/ 2166167 w 2763527"/>
                <a:gd name="connsiteY9913" fmla="*/ 873108 h 3153687"/>
                <a:gd name="connsiteX9914" fmla="*/ 2165060 w 2763527"/>
                <a:gd name="connsiteY9914" fmla="*/ 871102 h 3153687"/>
                <a:gd name="connsiteX9915" fmla="*/ 2168244 w 2763527"/>
                <a:gd name="connsiteY9915" fmla="*/ 872208 h 3153687"/>
                <a:gd name="connsiteX9916" fmla="*/ 2171912 w 2763527"/>
                <a:gd name="connsiteY9916" fmla="*/ 871793 h 3153687"/>
                <a:gd name="connsiteX9917" fmla="*/ 2188592 w 2763527"/>
                <a:gd name="connsiteY9917" fmla="*/ 866259 h 3153687"/>
                <a:gd name="connsiteX9918" fmla="*/ 2213854 w 2763527"/>
                <a:gd name="connsiteY9918" fmla="*/ 855814 h 3153687"/>
                <a:gd name="connsiteX9919" fmla="*/ 2216899 w 2763527"/>
                <a:gd name="connsiteY9919" fmla="*/ 855676 h 3153687"/>
                <a:gd name="connsiteX9920" fmla="*/ 2218145 w 2763527"/>
                <a:gd name="connsiteY9920" fmla="*/ 855261 h 3153687"/>
                <a:gd name="connsiteX9921" fmla="*/ 2218145 w 2763527"/>
                <a:gd name="connsiteY9921" fmla="*/ 853877 h 3153687"/>
                <a:gd name="connsiteX9922" fmla="*/ 2216622 w 2763527"/>
                <a:gd name="connsiteY9922" fmla="*/ 852701 h 3153687"/>
                <a:gd name="connsiteX9923" fmla="*/ 2214269 w 2763527"/>
                <a:gd name="connsiteY9923" fmla="*/ 852286 h 3153687"/>
                <a:gd name="connsiteX9924" fmla="*/ 2209632 w 2763527"/>
                <a:gd name="connsiteY9924" fmla="*/ 852286 h 3153687"/>
                <a:gd name="connsiteX9925" fmla="*/ 2211847 w 2763527"/>
                <a:gd name="connsiteY9925" fmla="*/ 850626 h 3153687"/>
                <a:gd name="connsiteX9926" fmla="*/ 2213092 w 2763527"/>
                <a:gd name="connsiteY9926" fmla="*/ 848551 h 3153687"/>
                <a:gd name="connsiteX9927" fmla="*/ 2212677 w 2763527"/>
                <a:gd name="connsiteY9927" fmla="*/ 846338 h 3153687"/>
                <a:gd name="connsiteX9928" fmla="*/ 2209978 w 2763527"/>
                <a:gd name="connsiteY9928" fmla="*/ 844262 h 3153687"/>
                <a:gd name="connsiteX9929" fmla="*/ 2208524 w 2763527"/>
                <a:gd name="connsiteY9929" fmla="*/ 843916 h 3153687"/>
                <a:gd name="connsiteX9930" fmla="*/ 2205894 w 2763527"/>
                <a:gd name="connsiteY9930" fmla="*/ 844539 h 3153687"/>
                <a:gd name="connsiteX9931" fmla="*/ 2204303 w 2763527"/>
                <a:gd name="connsiteY9931" fmla="*/ 844539 h 3153687"/>
                <a:gd name="connsiteX9932" fmla="*/ 2202642 w 2763527"/>
                <a:gd name="connsiteY9932" fmla="*/ 843778 h 3153687"/>
                <a:gd name="connsiteX9933" fmla="*/ 2201811 w 2763527"/>
                <a:gd name="connsiteY9933" fmla="*/ 842671 h 3153687"/>
                <a:gd name="connsiteX9934" fmla="*/ 2201257 w 2763527"/>
                <a:gd name="connsiteY9934" fmla="*/ 841426 h 3153687"/>
                <a:gd name="connsiteX9935" fmla="*/ 2199596 w 2763527"/>
                <a:gd name="connsiteY9935" fmla="*/ 839489 h 3153687"/>
                <a:gd name="connsiteX9936" fmla="*/ 2199596 w 2763527"/>
                <a:gd name="connsiteY9936" fmla="*/ 839005 h 3153687"/>
                <a:gd name="connsiteX9937" fmla="*/ 2198489 w 2763527"/>
                <a:gd name="connsiteY9937" fmla="*/ 839005 h 3153687"/>
                <a:gd name="connsiteX9938" fmla="*/ 2197381 w 2763527"/>
                <a:gd name="connsiteY9938" fmla="*/ 839420 h 3153687"/>
                <a:gd name="connsiteX9939" fmla="*/ 2193298 w 2763527"/>
                <a:gd name="connsiteY9939" fmla="*/ 842464 h 3153687"/>
                <a:gd name="connsiteX9940" fmla="*/ 2189837 w 2763527"/>
                <a:gd name="connsiteY9940" fmla="*/ 844539 h 3153687"/>
                <a:gd name="connsiteX9941" fmla="*/ 2188799 w 2763527"/>
                <a:gd name="connsiteY9941" fmla="*/ 844954 h 3153687"/>
                <a:gd name="connsiteX9942" fmla="*/ 2187484 w 2763527"/>
                <a:gd name="connsiteY9942" fmla="*/ 844954 h 3153687"/>
                <a:gd name="connsiteX9943" fmla="*/ 2184578 w 2763527"/>
                <a:gd name="connsiteY9943" fmla="*/ 844262 h 3153687"/>
                <a:gd name="connsiteX9944" fmla="*/ 2182916 w 2763527"/>
                <a:gd name="connsiteY9944" fmla="*/ 844470 h 3153687"/>
                <a:gd name="connsiteX9945" fmla="*/ 2183332 w 2763527"/>
                <a:gd name="connsiteY9945" fmla="*/ 843847 h 3153687"/>
                <a:gd name="connsiteX9946" fmla="*/ 2183678 w 2763527"/>
                <a:gd name="connsiteY9946" fmla="*/ 842533 h 3153687"/>
                <a:gd name="connsiteX9947" fmla="*/ 2183955 w 2763527"/>
                <a:gd name="connsiteY9947" fmla="*/ 841910 h 3153687"/>
                <a:gd name="connsiteX9948" fmla="*/ 2179733 w 2763527"/>
                <a:gd name="connsiteY9948" fmla="*/ 841080 h 3153687"/>
                <a:gd name="connsiteX9949" fmla="*/ 2172604 w 2763527"/>
                <a:gd name="connsiteY9949" fmla="*/ 840665 h 3153687"/>
                <a:gd name="connsiteX9950" fmla="*/ 2171773 w 2763527"/>
                <a:gd name="connsiteY9950" fmla="*/ 840458 h 3153687"/>
                <a:gd name="connsiteX9951" fmla="*/ 2170320 w 2763527"/>
                <a:gd name="connsiteY9951" fmla="*/ 839904 h 3153687"/>
                <a:gd name="connsiteX9952" fmla="*/ 2169351 w 2763527"/>
                <a:gd name="connsiteY9952" fmla="*/ 839489 h 3153687"/>
                <a:gd name="connsiteX9953" fmla="*/ 2167482 w 2763527"/>
                <a:gd name="connsiteY9953" fmla="*/ 838521 h 3153687"/>
                <a:gd name="connsiteX9954" fmla="*/ 2166513 w 2763527"/>
                <a:gd name="connsiteY9954" fmla="*/ 838106 h 3153687"/>
                <a:gd name="connsiteX9955" fmla="*/ 2165683 w 2763527"/>
                <a:gd name="connsiteY9955" fmla="*/ 838106 h 3153687"/>
                <a:gd name="connsiteX9956" fmla="*/ 2163953 w 2763527"/>
                <a:gd name="connsiteY9956" fmla="*/ 838659 h 3153687"/>
                <a:gd name="connsiteX9957" fmla="*/ 2163191 w 2763527"/>
                <a:gd name="connsiteY9957" fmla="*/ 838659 h 3153687"/>
                <a:gd name="connsiteX9958" fmla="*/ 2161323 w 2763527"/>
                <a:gd name="connsiteY9958" fmla="*/ 837691 h 3153687"/>
                <a:gd name="connsiteX9959" fmla="*/ 2157724 w 2763527"/>
                <a:gd name="connsiteY9959" fmla="*/ 835131 h 3153687"/>
                <a:gd name="connsiteX9960" fmla="*/ 2155786 w 2763527"/>
                <a:gd name="connsiteY9960" fmla="*/ 834163 h 3153687"/>
                <a:gd name="connsiteX9961" fmla="*/ 2160492 w 2763527"/>
                <a:gd name="connsiteY9961" fmla="*/ 831880 h 3153687"/>
                <a:gd name="connsiteX9962" fmla="*/ 2158277 w 2763527"/>
                <a:gd name="connsiteY9962" fmla="*/ 830151 h 3153687"/>
                <a:gd name="connsiteX9963" fmla="*/ 2155232 w 2763527"/>
                <a:gd name="connsiteY9963" fmla="*/ 829459 h 3153687"/>
                <a:gd name="connsiteX9964" fmla="*/ 2152048 w 2763527"/>
                <a:gd name="connsiteY9964" fmla="*/ 829113 h 3153687"/>
                <a:gd name="connsiteX9965" fmla="*/ 2149141 w 2763527"/>
                <a:gd name="connsiteY9965" fmla="*/ 828560 h 3153687"/>
                <a:gd name="connsiteX9966" fmla="*/ 2146096 w 2763527"/>
                <a:gd name="connsiteY9966" fmla="*/ 827176 h 3153687"/>
                <a:gd name="connsiteX9967" fmla="*/ 2144574 w 2763527"/>
                <a:gd name="connsiteY9967" fmla="*/ 825447 h 3153687"/>
                <a:gd name="connsiteX9968" fmla="*/ 2142359 w 2763527"/>
                <a:gd name="connsiteY9968" fmla="*/ 819567 h 3153687"/>
                <a:gd name="connsiteX9969" fmla="*/ 2141528 w 2763527"/>
                <a:gd name="connsiteY9969" fmla="*/ 817838 h 3153687"/>
                <a:gd name="connsiteX9970" fmla="*/ 2139798 w 2763527"/>
                <a:gd name="connsiteY9970" fmla="*/ 815140 h 3153687"/>
                <a:gd name="connsiteX9971" fmla="*/ 2139037 w 2763527"/>
                <a:gd name="connsiteY9971" fmla="*/ 813411 h 3153687"/>
                <a:gd name="connsiteX9972" fmla="*/ 2138760 w 2763527"/>
                <a:gd name="connsiteY9972" fmla="*/ 811889 h 3153687"/>
                <a:gd name="connsiteX9973" fmla="*/ 2139244 w 2763527"/>
                <a:gd name="connsiteY9973" fmla="*/ 809330 h 3153687"/>
                <a:gd name="connsiteX9974" fmla="*/ 2139244 w 2763527"/>
                <a:gd name="connsiteY9974" fmla="*/ 808084 h 3153687"/>
                <a:gd name="connsiteX9975" fmla="*/ 2138829 w 2763527"/>
                <a:gd name="connsiteY9975" fmla="*/ 806563 h 3153687"/>
                <a:gd name="connsiteX9976" fmla="*/ 2138483 w 2763527"/>
                <a:gd name="connsiteY9976" fmla="*/ 805802 h 3153687"/>
                <a:gd name="connsiteX9977" fmla="*/ 2137514 w 2763527"/>
                <a:gd name="connsiteY9977" fmla="*/ 805456 h 3153687"/>
                <a:gd name="connsiteX9978" fmla="*/ 2135368 w 2763527"/>
                <a:gd name="connsiteY9978" fmla="*/ 805248 h 3153687"/>
                <a:gd name="connsiteX9979" fmla="*/ 2133707 w 2763527"/>
                <a:gd name="connsiteY9979" fmla="*/ 805456 h 3153687"/>
                <a:gd name="connsiteX9980" fmla="*/ 2132462 w 2763527"/>
                <a:gd name="connsiteY9980" fmla="*/ 805940 h 3153687"/>
                <a:gd name="connsiteX9981" fmla="*/ 2131216 w 2763527"/>
                <a:gd name="connsiteY9981" fmla="*/ 805940 h 3153687"/>
                <a:gd name="connsiteX9982" fmla="*/ 2129693 w 2763527"/>
                <a:gd name="connsiteY9982" fmla="*/ 804902 h 3153687"/>
                <a:gd name="connsiteX9983" fmla="*/ 2134400 w 2763527"/>
                <a:gd name="connsiteY9983" fmla="*/ 801444 h 3153687"/>
                <a:gd name="connsiteX9984" fmla="*/ 2136614 w 2763527"/>
                <a:gd name="connsiteY9984" fmla="*/ 799369 h 3153687"/>
                <a:gd name="connsiteX9985" fmla="*/ 2138206 w 2763527"/>
                <a:gd name="connsiteY9985" fmla="*/ 797155 h 3153687"/>
                <a:gd name="connsiteX9986" fmla="*/ 2139175 w 2763527"/>
                <a:gd name="connsiteY9986" fmla="*/ 794596 h 3153687"/>
                <a:gd name="connsiteX9987" fmla="*/ 2139867 w 2763527"/>
                <a:gd name="connsiteY9987" fmla="*/ 792175 h 3153687"/>
                <a:gd name="connsiteX9988" fmla="*/ 2140767 w 2763527"/>
                <a:gd name="connsiteY9988" fmla="*/ 789823 h 3153687"/>
                <a:gd name="connsiteX9989" fmla="*/ 2142428 w 2763527"/>
                <a:gd name="connsiteY9989" fmla="*/ 787471 h 3153687"/>
                <a:gd name="connsiteX9990" fmla="*/ 2140836 w 2763527"/>
                <a:gd name="connsiteY9990" fmla="*/ 786364 h 3153687"/>
                <a:gd name="connsiteX9991" fmla="*/ 2139106 w 2763527"/>
                <a:gd name="connsiteY9991" fmla="*/ 785603 h 3153687"/>
                <a:gd name="connsiteX9992" fmla="*/ 2137237 w 2763527"/>
                <a:gd name="connsiteY9992" fmla="*/ 785326 h 3153687"/>
                <a:gd name="connsiteX9993" fmla="*/ 2135299 w 2763527"/>
                <a:gd name="connsiteY9993" fmla="*/ 785534 h 3153687"/>
                <a:gd name="connsiteX9994" fmla="*/ 2136268 w 2763527"/>
                <a:gd name="connsiteY9994" fmla="*/ 784012 h 3153687"/>
                <a:gd name="connsiteX9995" fmla="*/ 2133707 w 2763527"/>
                <a:gd name="connsiteY9995" fmla="*/ 784842 h 3153687"/>
                <a:gd name="connsiteX9996" fmla="*/ 2127063 w 2763527"/>
                <a:gd name="connsiteY9996" fmla="*/ 787955 h 3153687"/>
                <a:gd name="connsiteX9997" fmla="*/ 2124018 w 2763527"/>
                <a:gd name="connsiteY9997" fmla="*/ 788578 h 3153687"/>
                <a:gd name="connsiteX9998" fmla="*/ 2122703 w 2763527"/>
                <a:gd name="connsiteY9998" fmla="*/ 787609 h 3153687"/>
                <a:gd name="connsiteX9999" fmla="*/ 2121803 w 2763527"/>
                <a:gd name="connsiteY9999" fmla="*/ 785672 h 3153687"/>
                <a:gd name="connsiteX10000" fmla="*/ 2120142 w 2763527"/>
                <a:gd name="connsiteY10000" fmla="*/ 783251 h 3153687"/>
                <a:gd name="connsiteX10001" fmla="*/ 2117996 w 2763527"/>
                <a:gd name="connsiteY10001" fmla="*/ 781799 h 3153687"/>
                <a:gd name="connsiteX10002" fmla="*/ 2115159 w 2763527"/>
                <a:gd name="connsiteY10002" fmla="*/ 780623 h 3153687"/>
                <a:gd name="connsiteX10003" fmla="*/ 2109622 w 2763527"/>
                <a:gd name="connsiteY10003" fmla="*/ 778962 h 3153687"/>
                <a:gd name="connsiteX10004" fmla="*/ 2107338 w 2763527"/>
                <a:gd name="connsiteY10004" fmla="*/ 778617 h 3153687"/>
                <a:gd name="connsiteX10005" fmla="*/ 2103255 w 2763527"/>
                <a:gd name="connsiteY10005" fmla="*/ 779101 h 3153687"/>
                <a:gd name="connsiteX10006" fmla="*/ 2100970 w 2763527"/>
                <a:gd name="connsiteY10006" fmla="*/ 778962 h 3153687"/>
                <a:gd name="connsiteX10007" fmla="*/ 2103185 w 2763527"/>
                <a:gd name="connsiteY10007" fmla="*/ 777856 h 3153687"/>
                <a:gd name="connsiteX10008" fmla="*/ 2104916 w 2763527"/>
                <a:gd name="connsiteY10008" fmla="*/ 777233 h 3153687"/>
                <a:gd name="connsiteX10009" fmla="*/ 2106646 w 2763527"/>
                <a:gd name="connsiteY10009" fmla="*/ 776956 h 3153687"/>
                <a:gd name="connsiteX10010" fmla="*/ 2112114 w 2763527"/>
                <a:gd name="connsiteY10010" fmla="*/ 776680 h 3153687"/>
                <a:gd name="connsiteX10011" fmla="*/ 2112944 w 2763527"/>
                <a:gd name="connsiteY10011" fmla="*/ 776541 h 3153687"/>
                <a:gd name="connsiteX10012" fmla="*/ 2113636 w 2763527"/>
                <a:gd name="connsiteY10012" fmla="*/ 776196 h 3153687"/>
                <a:gd name="connsiteX10013" fmla="*/ 2115436 w 2763527"/>
                <a:gd name="connsiteY10013" fmla="*/ 775019 h 3153687"/>
                <a:gd name="connsiteX10014" fmla="*/ 2116128 w 2763527"/>
                <a:gd name="connsiteY10014" fmla="*/ 774743 h 3153687"/>
                <a:gd name="connsiteX10015" fmla="*/ 2120557 w 2763527"/>
                <a:gd name="connsiteY10015" fmla="*/ 775573 h 3153687"/>
                <a:gd name="connsiteX10016" fmla="*/ 2124641 w 2763527"/>
                <a:gd name="connsiteY10016" fmla="*/ 777372 h 3153687"/>
                <a:gd name="connsiteX10017" fmla="*/ 2128932 w 2763527"/>
                <a:gd name="connsiteY10017" fmla="*/ 778478 h 3153687"/>
                <a:gd name="connsiteX10018" fmla="*/ 2133984 w 2763527"/>
                <a:gd name="connsiteY10018" fmla="*/ 777302 h 3153687"/>
                <a:gd name="connsiteX10019" fmla="*/ 2137445 w 2763527"/>
                <a:gd name="connsiteY10019" fmla="*/ 775227 h 3153687"/>
                <a:gd name="connsiteX10020" fmla="*/ 2146788 w 2763527"/>
                <a:gd name="connsiteY10020" fmla="*/ 768310 h 3153687"/>
                <a:gd name="connsiteX10021" fmla="*/ 2150249 w 2763527"/>
                <a:gd name="connsiteY10021" fmla="*/ 765266 h 3153687"/>
                <a:gd name="connsiteX10022" fmla="*/ 2151633 w 2763527"/>
                <a:gd name="connsiteY10022" fmla="*/ 761738 h 3153687"/>
                <a:gd name="connsiteX10023" fmla="*/ 2150456 w 2763527"/>
                <a:gd name="connsiteY10023" fmla="*/ 758210 h 3153687"/>
                <a:gd name="connsiteX10024" fmla="*/ 2146235 w 2763527"/>
                <a:gd name="connsiteY10024" fmla="*/ 755236 h 3153687"/>
                <a:gd name="connsiteX10025" fmla="*/ 2147826 w 2763527"/>
                <a:gd name="connsiteY10025" fmla="*/ 755236 h 3153687"/>
                <a:gd name="connsiteX10026" fmla="*/ 2149418 w 2763527"/>
                <a:gd name="connsiteY10026" fmla="*/ 755443 h 3153687"/>
                <a:gd name="connsiteX10027" fmla="*/ 2151010 w 2763527"/>
                <a:gd name="connsiteY10027" fmla="*/ 755789 h 3153687"/>
                <a:gd name="connsiteX10028" fmla="*/ 2152533 w 2763527"/>
                <a:gd name="connsiteY10028" fmla="*/ 756343 h 3153687"/>
                <a:gd name="connsiteX10029" fmla="*/ 2150110 w 2763527"/>
                <a:gd name="connsiteY10029" fmla="*/ 750740 h 3153687"/>
                <a:gd name="connsiteX10030" fmla="*/ 2143950 w 2763527"/>
                <a:gd name="connsiteY10030" fmla="*/ 746866 h 3153687"/>
                <a:gd name="connsiteX10031" fmla="*/ 2136545 w 2763527"/>
                <a:gd name="connsiteY10031" fmla="*/ 744514 h 3153687"/>
                <a:gd name="connsiteX10032" fmla="*/ 2130385 w 2763527"/>
                <a:gd name="connsiteY10032" fmla="*/ 743338 h 3153687"/>
                <a:gd name="connsiteX10033" fmla="*/ 2123879 w 2763527"/>
                <a:gd name="connsiteY10033" fmla="*/ 742923 h 3153687"/>
                <a:gd name="connsiteX10034" fmla="*/ 2117027 w 2763527"/>
                <a:gd name="connsiteY10034" fmla="*/ 743476 h 3153687"/>
                <a:gd name="connsiteX10035" fmla="*/ 2110245 w 2763527"/>
                <a:gd name="connsiteY10035" fmla="*/ 744722 h 3153687"/>
                <a:gd name="connsiteX10036" fmla="*/ 2103946 w 2763527"/>
                <a:gd name="connsiteY10036" fmla="*/ 746589 h 3153687"/>
                <a:gd name="connsiteX10037" fmla="*/ 2079377 w 2763527"/>
                <a:gd name="connsiteY10037" fmla="*/ 756758 h 3153687"/>
                <a:gd name="connsiteX10038" fmla="*/ 2056329 w 2763527"/>
                <a:gd name="connsiteY10038" fmla="*/ 769555 h 3153687"/>
                <a:gd name="connsiteX10039" fmla="*/ 2051277 w 2763527"/>
                <a:gd name="connsiteY10039" fmla="*/ 773429 h 3153687"/>
                <a:gd name="connsiteX10040" fmla="*/ 2046709 w 2763527"/>
                <a:gd name="connsiteY10040" fmla="*/ 777856 h 3153687"/>
                <a:gd name="connsiteX10041" fmla="*/ 2026153 w 2763527"/>
                <a:gd name="connsiteY10041" fmla="*/ 802689 h 3153687"/>
                <a:gd name="connsiteX10042" fmla="*/ 2021447 w 2763527"/>
                <a:gd name="connsiteY10042" fmla="*/ 806839 h 3153687"/>
                <a:gd name="connsiteX10043" fmla="*/ 2016187 w 2763527"/>
                <a:gd name="connsiteY10043" fmla="*/ 810090 h 3153687"/>
                <a:gd name="connsiteX10044" fmla="*/ 2009958 w 2763527"/>
                <a:gd name="connsiteY10044" fmla="*/ 813065 h 3153687"/>
                <a:gd name="connsiteX10045" fmla="*/ 1991271 w 2763527"/>
                <a:gd name="connsiteY10045" fmla="*/ 819498 h 3153687"/>
                <a:gd name="connsiteX10046" fmla="*/ 1986149 w 2763527"/>
                <a:gd name="connsiteY10046" fmla="*/ 822473 h 3153687"/>
                <a:gd name="connsiteX10047" fmla="*/ 1975837 w 2763527"/>
                <a:gd name="connsiteY10047" fmla="*/ 829805 h 3153687"/>
                <a:gd name="connsiteX10048" fmla="*/ 1969885 w 2763527"/>
                <a:gd name="connsiteY10048" fmla="*/ 833264 h 3153687"/>
                <a:gd name="connsiteX10049" fmla="*/ 1967462 w 2763527"/>
                <a:gd name="connsiteY10049" fmla="*/ 835200 h 3153687"/>
                <a:gd name="connsiteX10050" fmla="*/ 1964971 w 2763527"/>
                <a:gd name="connsiteY10050" fmla="*/ 838106 h 3153687"/>
                <a:gd name="connsiteX10051" fmla="*/ 1963448 w 2763527"/>
                <a:gd name="connsiteY10051" fmla="*/ 840734 h 3153687"/>
                <a:gd name="connsiteX10052" fmla="*/ 1960749 w 2763527"/>
                <a:gd name="connsiteY10052" fmla="*/ 846683 h 3153687"/>
                <a:gd name="connsiteX10053" fmla="*/ 1959295 w 2763527"/>
                <a:gd name="connsiteY10053" fmla="*/ 849035 h 3153687"/>
                <a:gd name="connsiteX10054" fmla="*/ 1957219 w 2763527"/>
                <a:gd name="connsiteY10054" fmla="*/ 850764 h 3153687"/>
                <a:gd name="connsiteX10055" fmla="*/ 1937840 w 2763527"/>
                <a:gd name="connsiteY10055" fmla="*/ 861279 h 3153687"/>
                <a:gd name="connsiteX10056" fmla="*/ 1934449 w 2763527"/>
                <a:gd name="connsiteY10056" fmla="*/ 862455 h 3153687"/>
                <a:gd name="connsiteX10057" fmla="*/ 1996669 w 2763527"/>
                <a:gd name="connsiteY10057" fmla="*/ 862455 h 3153687"/>
                <a:gd name="connsiteX10058" fmla="*/ 1934449 w 2763527"/>
                <a:gd name="connsiteY10058" fmla="*/ 862455 h 3153687"/>
                <a:gd name="connsiteX10059" fmla="*/ 1928912 w 2763527"/>
                <a:gd name="connsiteY10059" fmla="*/ 863423 h 3153687"/>
                <a:gd name="connsiteX10060" fmla="*/ 1934449 w 2763527"/>
                <a:gd name="connsiteY10060" fmla="*/ 862455 h 3153687"/>
                <a:gd name="connsiteX10061" fmla="*/ 1944207 w 2763527"/>
                <a:gd name="connsiteY10061" fmla="*/ 856022 h 3153687"/>
                <a:gd name="connsiteX10062" fmla="*/ 1947114 w 2763527"/>
                <a:gd name="connsiteY10062" fmla="*/ 853739 h 3153687"/>
                <a:gd name="connsiteX10063" fmla="*/ 1948360 w 2763527"/>
                <a:gd name="connsiteY10063" fmla="*/ 853047 h 3153687"/>
                <a:gd name="connsiteX10064" fmla="*/ 1949398 w 2763527"/>
                <a:gd name="connsiteY10064" fmla="*/ 852632 h 3153687"/>
                <a:gd name="connsiteX10065" fmla="*/ 1949675 w 2763527"/>
                <a:gd name="connsiteY10065" fmla="*/ 852010 h 3153687"/>
                <a:gd name="connsiteX10066" fmla="*/ 1948637 w 2763527"/>
                <a:gd name="connsiteY10066" fmla="*/ 850488 h 3153687"/>
                <a:gd name="connsiteX10067" fmla="*/ 1947460 w 2763527"/>
                <a:gd name="connsiteY10067" fmla="*/ 849796 h 3153687"/>
                <a:gd name="connsiteX10068" fmla="*/ 1944069 w 2763527"/>
                <a:gd name="connsiteY10068" fmla="*/ 848689 h 3153687"/>
                <a:gd name="connsiteX10069" fmla="*/ 1942616 w 2763527"/>
                <a:gd name="connsiteY10069" fmla="*/ 847998 h 3153687"/>
                <a:gd name="connsiteX10070" fmla="*/ 1947045 w 2763527"/>
                <a:gd name="connsiteY10070" fmla="*/ 848136 h 3153687"/>
                <a:gd name="connsiteX10071" fmla="*/ 1949606 w 2763527"/>
                <a:gd name="connsiteY10071" fmla="*/ 847029 h 3153687"/>
                <a:gd name="connsiteX10072" fmla="*/ 1951821 w 2763527"/>
                <a:gd name="connsiteY10072" fmla="*/ 845231 h 3153687"/>
                <a:gd name="connsiteX10073" fmla="*/ 1955143 w 2763527"/>
                <a:gd name="connsiteY10073" fmla="*/ 843017 h 3153687"/>
                <a:gd name="connsiteX10074" fmla="*/ 1957081 w 2763527"/>
                <a:gd name="connsiteY10074" fmla="*/ 842256 h 3153687"/>
                <a:gd name="connsiteX10075" fmla="*/ 1958673 w 2763527"/>
                <a:gd name="connsiteY10075" fmla="*/ 841841 h 3153687"/>
                <a:gd name="connsiteX10076" fmla="*/ 1960195 w 2763527"/>
                <a:gd name="connsiteY10076" fmla="*/ 841288 h 3153687"/>
                <a:gd name="connsiteX10077" fmla="*/ 1961925 w 2763527"/>
                <a:gd name="connsiteY10077" fmla="*/ 840043 h 3153687"/>
                <a:gd name="connsiteX10078" fmla="*/ 1963171 w 2763527"/>
                <a:gd name="connsiteY10078" fmla="*/ 838728 h 3153687"/>
                <a:gd name="connsiteX10079" fmla="*/ 1966147 w 2763527"/>
                <a:gd name="connsiteY10079" fmla="*/ 834440 h 3153687"/>
                <a:gd name="connsiteX10080" fmla="*/ 1971131 w 2763527"/>
                <a:gd name="connsiteY10080" fmla="*/ 829805 h 3153687"/>
                <a:gd name="connsiteX10081" fmla="*/ 1977221 w 2763527"/>
                <a:gd name="connsiteY10081" fmla="*/ 825654 h 3153687"/>
                <a:gd name="connsiteX10082" fmla="*/ 1990025 w 2763527"/>
                <a:gd name="connsiteY10082" fmla="*/ 818737 h 3153687"/>
                <a:gd name="connsiteX10083" fmla="*/ 1993416 w 2763527"/>
                <a:gd name="connsiteY10083" fmla="*/ 817423 h 3153687"/>
                <a:gd name="connsiteX10084" fmla="*/ 2000753 w 2763527"/>
                <a:gd name="connsiteY10084" fmla="*/ 815624 h 3153687"/>
                <a:gd name="connsiteX10085" fmla="*/ 2004283 w 2763527"/>
                <a:gd name="connsiteY10085" fmla="*/ 814103 h 3153687"/>
                <a:gd name="connsiteX10086" fmla="*/ 2007190 w 2763527"/>
                <a:gd name="connsiteY10086" fmla="*/ 812235 h 3153687"/>
                <a:gd name="connsiteX10087" fmla="*/ 2015979 w 2763527"/>
                <a:gd name="connsiteY10087" fmla="*/ 805041 h 3153687"/>
                <a:gd name="connsiteX10088" fmla="*/ 2018609 w 2763527"/>
                <a:gd name="connsiteY10088" fmla="*/ 802481 h 3153687"/>
                <a:gd name="connsiteX10089" fmla="*/ 2023385 w 2763527"/>
                <a:gd name="connsiteY10089" fmla="*/ 796602 h 3153687"/>
                <a:gd name="connsiteX10090" fmla="*/ 2031275 w 2763527"/>
                <a:gd name="connsiteY10090" fmla="*/ 788301 h 3153687"/>
                <a:gd name="connsiteX10091" fmla="*/ 2033490 w 2763527"/>
                <a:gd name="connsiteY10091" fmla="*/ 785188 h 3153687"/>
                <a:gd name="connsiteX10092" fmla="*/ 2035220 w 2763527"/>
                <a:gd name="connsiteY10092" fmla="*/ 781729 h 3153687"/>
                <a:gd name="connsiteX10093" fmla="*/ 2035981 w 2763527"/>
                <a:gd name="connsiteY10093" fmla="*/ 777648 h 3153687"/>
                <a:gd name="connsiteX10094" fmla="*/ 2034597 w 2763527"/>
                <a:gd name="connsiteY10094" fmla="*/ 775296 h 3153687"/>
                <a:gd name="connsiteX10095" fmla="*/ 2031552 w 2763527"/>
                <a:gd name="connsiteY10095" fmla="*/ 773774 h 3153687"/>
                <a:gd name="connsiteX10096" fmla="*/ 2014941 w 2763527"/>
                <a:gd name="connsiteY10096" fmla="*/ 768586 h 3153687"/>
                <a:gd name="connsiteX10097" fmla="*/ 2010858 w 2763527"/>
                <a:gd name="connsiteY10097" fmla="*/ 766857 h 3153687"/>
                <a:gd name="connsiteX10098" fmla="*/ 2020409 w 2763527"/>
                <a:gd name="connsiteY10098" fmla="*/ 769001 h 3153687"/>
                <a:gd name="connsiteX10099" fmla="*/ 2033628 w 2763527"/>
                <a:gd name="connsiteY10099" fmla="*/ 773498 h 3153687"/>
                <a:gd name="connsiteX10100" fmla="*/ 2037089 w 2763527"/>
                <a:gd name="connsiteY10100" fmla="*/ 773982 h 3153687"/>
                <a:gd name="connsiteX10101" fmla="*/ 2040272 w 2763527"/>
                <a:gd name="connsiteY10101" fmla="*/ 773083 h 3153687"/>
                <a:gd name="connsiteX10102" fmla="*/ 2043594 w 2763527"/>
                <a:gd name="connsiteY10102" fmla="*/ 770247 h 3153687"/>
                <a:gd name="connsiteX10103" fmla="*/ 2051069 w 2763527"/>
                <a:gd name="connsiteY10103" fmla="*/ 759248 h 3153687"/>
                <a:gd name="connsiteX10104" fmla="*/ 2054115 w 2763527"/>
                <a:gd name="connsiteY10104" fmla="*/ 755997 h 3153687"/>
                <a:gd name="connsiteX10105" fmla="*/ 2057714 w 2763527"/>
                <a:gd name="connsiteY10105" fmla="*/ 753161 h 3153687"/>
                <a:gd name="connsiteX10106" fmla="*/ 2068787 w 2763527"/>
                <a:gd name="connsiteY10106" fmla="*/ 746520 h 3153687"/>
                <a:gd name="connsiteX10107" fmla="*/ 2067542 w 2763527"/>
                <a:gd name="connsiteY10107" fmla="*/ 745067 h 3153687"/>
                <a:gd name="connsiteX10108" fmla="*/ 2071417 w 2763527"/>
                <a:gd name="connsiteY10108" fmla="*/ 743822 h 3153687"/>
                <a:gd name="connsiteX10109" fmla="*/ 2083183 w 2763527"/>
                <a:gd name="connsiteY10109" fmla="*/ 740986 h 3153687"/>
                <a:gd name="connsiteX10110" fmla="*/ 2086505 w 2763527"/>
                <a:gd name="connsiteY10110" fmla="*/ 739257 h 3153687"/>
                <a:gd name="connsiteX10111" fmla="*/ 2088305 w 2763527"/>
                <a:gd name="connsiteY10111" fmla="*/ 736905 h 3153687"/>
                <a:gd name="connsiteX10112" fmla="*/ 2090727 w 2763527"/>
                <a:gd name="connsiteY10112" fmla="*/ 730057 h 3153687"/>
                <a:gd name="connsiteX10113" fmla="*/ 2092804 w 2763527"/>
                <a:gd name="connsiteY10113" fmla="*/ 725837 h 3153687"/>
                <a:gd name="connsiteX10114" fmla="*/ 2095087 w 2763527"/>
                <a:gd name="connsiteY10114" fmla="*/ 722517 h 3153687"/>
                <a:gd name="connsiteX10115" fmla="*/ 2097856 w 2763527"/>
                <a:gd name="connsiteY10115" fmla="*/ 719612 h 3153687"/>
                <a:gd name="connsiteX10116" fmla="*/ 2101317 w 2763527"/>
                <a:gd name="connsiteY10116" fmla="*/ 716776 h 3153687"/>
                <a:gd name="connsiteX10117" fmla="*/ 2104085 w 2763527"/>
                <a:gd name="connsiteY10117" fmla="*/ 715254 h 3153687"/>
                <a:gd name="connsiteX10118" fmla="*/ 2106369 w 2763527"/>
                <a:gd name="connsiteY10118" fmla="*/ 714908 h 3153687"/>
                <a:gd name="connsiteX10119" fmla="*/ 2108722 w 2763527"/>
                <a:gd name="connsiteY10119" fmla="*/ 714908 h 3153687"/>
                <a:gd name="connsiteX10120" fmla="*/ 2111698 w 2763527"/>
                <a:gd name="connsiteY10120" fmla="*/ 714493 h 3153687"/>
                <a:gd name="connsiteX10121" fmla="*/ 2116266 w 2763527"/>
                <a:gd name="connsiteY10121" fmla="*/ 712694 h 3153687"/>
                <a:gd name="connsiteX10122" fmla="*/ 2117858 w 2763527"/>
                <a:gd name="connsiteY10122" fmla="*/ 712279 h 3153687"/>
                <a:gd name="connsiteX10123" fmla="*/ 2126856 w 2763527"/>
                <a:gd name="connsiteY10123" fmla="*/ 711518 h 3153687"/>
                <a:gd name="connsiteX10124" fmla="*/ 2145889 w 2763527"/>
                <a:gd name="connsiteY10124" fmla="*/ 711657 h 3153687"/>
                <a:gd name="connsiteX10125" fmla="*/ 2149764 w 2763527"/>
                <a:gd name="connsiteY10125" fmla="*/ 712210 h 3153687"/>
                <a:gd name="connsiteX10126" fmla="*/ 2151702 w 2763527"/>
                <a:gd name="connsiteY10126" fmla="*/ 712348 h 3153687"/>
                <a:gd name="connsiteX10127" fmla="*/ 2153502 w 2763527"/>
                <a:gd name="connsiteY10127" fmla="*/ 712141 h 3153687"/>
                <a:gd name="connsiteX10128" fmla="*/ 2157101 w 2763527"/>
                <a:gd name="connsiteY10128" fmla="*/ 711380 h 3153687"/>
                <a:gd name="connsiteX10129" fmla="*/ 2159039 w 2763527"/>
                <a:gd name="connsiteY10129" fmla="*/ 711242 h 3153687"/>
                <a:gd name="connsiteX10130" fmla="*/ 2170043 w 2763527"/>
                <a:gd name="connsiteY10130" fmla="*/ 712418 h 3153687"/>
                <a:gd name="connsiteX10131" fmla="*/ 2182086 w 2763527"/>
                <a:gd name="connsiteY10131" fmla="*/ 711657 h 3153687"/>
                <a:gd name="connsiteX10132" fmla="*/ 2186308 w 2763527"/>
                <a:gd name="connsiteY10132" fmla="*/ 711795 h 3153687"/>
                <a:gd name="connsiteX10133" fmla="*/ 2196205 w 2763527"/>
                <a:gd name="connsiteY10133" fmla="*/ 713248 h 3153687"/>
                <a:gd name="connsiteX10134" fmla="*/ 2197935 w 2763527"/>
                <a:gd name="connsiteY10134" fmla="*/ 713663 h 3153687"/>
                <a:gd name="connsiteX10135" fmla="*/ 2199596 w 2763527"/>
                <a:gd name="connsiteY10135" fmla="*/ 714493 h 3153687"/>
                <a:gd name="connsiteX10136" fmla="*/ 2202503 w 2763527"/>
                <a:gd name="connsiteY10136" fmla="*/ 716914 h 3153687"/>
                <a:gd name="connsiteX10137" fmla="*/ 2203818 w 2763527"/>
                <a:gd name="connsiteY10137" fmla="*/ 717606 h 3153687"/>
                <a:gd name="connsiteX10138" fmla="*/ 2205756 w 2763527"/>
                <a:gd name="connsiteY10138" fmla="*/ 717467 h 3153687"/>
                <a:gd name="connsiteX10139" fmla="*/ 2210324 w 2763527"/>
                <a:gd name="connsiteY10139" fmla="*/ 715461 h 3153687"/>
                <a:gd name="connsiteX10140" fmla="*/ 2212331 w 2763527"/>
                <a:gd name="connsiteY10140" fmla="*/ 714839 h 3153687"/>
                <a:gd name="connsiteX10141" fmla="*/ 2214061 w 2763527"/>
                <a:gd name="connsiteY10141" fmla="*/ 714700 h 3153687"/>
                <a:gd name="connsiteX10142" fmla="*/ 2217799 w 2763527"/>
                <a:gd name="connsiteY10142" fmla="*/ 714700 h 3153687"/>
                <a:gd name="connsiteX10143" fmla="*/ 2235932 w 2763527"/>
                <a:gd name="connsiteY10143" fmla="*/ 713179 h 3153687"/>
                <a:gd name="connsiteX10144" fmla="*/ 2239323 w 2763527"/>
                <a:gd name="connsiteY10144" fmla="*/ 712003 h 3153687"/>
                <a:gd name="connsiteX10145" fmla="*/ 2242300 w 2763527"/>
                <a:gd name="connsiteY10145" fmla="*/ 710135 h 3153687"/>
                <a:gd name="connsiteX10146" fmla="*/ 2253650 w 2763527"/>
                <a:gd name="connsiteY10146" fmla="*/ 699620 h 3153687"/>
                <a:gd name="connsiteX10147" fmla="*/ 2265347 w 2763527"/>
                <a:gd name="connsiteY10147" fmla="*/ 686823 h 3153687"/>
                <a:gd name="connsiteX10148" fmla="*/ 2267838 w 2763527"/>
                <a:gd name="connsiteY10148" fmla="*/ 682673 h 3153687"/>
                <a:gd name="connsiteX10149" fmla="*/ 2268600 w 2763527"/>
                <a:gd name="connsiteY10149" fmla="*/ 681705 h 3153687"/>
                <a:gd name="connsiteX10150" fmla="*/ 2271576 w 2763527"/>
                <a:gd name="connsiteY10150" fmla="*/ 680321 h 3153687"/>
                <a:gd name="connsiteX10151" fmla="*/ 2278358 w 2763527"/>
                <a:gd name="connsiteY10151" fmla="*/ 679698 h 3153687"/>
                <a:gd name="connsiteX10152" fmla="*/ 2281681 w 2763527"/>
                <a:gd name="connsiteY10152" fmla="*/ 678868 h 3153687"/>
                <a:gd name="connsiteX10153" fmla="*/ 2285972 w 2763527"/>
                <a:gd name="connsiteY10153" fmla="*/ 677278 h 3153687"/>
                <a:gd name="connsiteX10154" fmla="*/ 2289917 w 2763527"/>
                <a:gd name="connsiteY10154" fmla="*/ 676309 h 3153687"/>
                <a:gd name="connsiteX10155" fmla="*/ 2298430 w 2763527"/>
                <a:gd name="connsiteY10155" fmla="*/ 675617 h 3153687"/>
                <a:gd name="connsiteX10156" fmla="*/ 2302236 w 2763527"/>
                <a:gd name="connsiteY10156" fmla="*/ 674856 h 3153687"/>
                <a:gd name="connsiteX10157" fmla="*/ 2305420 w 2763527"/>
                <a:gd name="connsiteY10157" fmla="*/ 673196 h 3153687"/>
                <a:gd name="connsiteX10158" fmla="*/ 2311787 w 2763527"/>
                <a:gd name="connsiteY10158" fmla="*/ 668423 h 3153687"/>
                <a:gd name="connsiteX10159" fmla="*/ 2320300 w 2763527"/>
                <a:gd name="connsiteY10159" fmla="*/ 663028 h 3153687"/>
                <a:gd name="connsiteX10160" fmla="*/ 2324453 w 2763527"/>
                <a:gd name="connsiteY10160" fmla="*/ 659915 h 3153687"/>
                <a:gd name="connsiteX10161" fmla="*/ 2327637 w 2763527"/>
                <a:gd name="connsiteY10161" fmla="*/ 656249 h 3153687"/>
                <a:gd name="connsiteX10162" fmla="*/ 2328813 w 2763527"/>
                <a:gd name="connsiteY10162" fmla="*/ 652998 h 3153687"/>
                <a:gd name="connsiteX10163" fmla="*/ 2327498 w 2763527"/>
                <a:gd name="connsiteY10163" fmla="*/ 651130 h 3153687"/>
                <a:gd name="connsiteX10164" fmla="*/ 2325007 w 2763527"/>
                <a:gd name="connsiteY10164" fmla="*/ 649677 h 3153687"/>
                <a:gd name="connsiteX10165" fmla="*/ 2322515 w 2763527"/>
                <a:gd name="connsiteY10165" fmla="*/ 647464 h 3153687"/>
                <a:gd name="connsiteX10166" fmla="*/ 2324938 w 2763527"/>
                <a:gd name="connsiteY10166" fmla="*/ 648086 h 3153687"/>
                <a:gd name="connsiteX10167" fmla="*/ 2327291 w 2763527"/>
                <a:gd name="connsiteY10167" fmla="*/ 648086 h 3153687"/>
                <a:gd name="connsiteX10168" fmla="*/ 2328467 w 2763527"/>
                <a:gd name="connsiteY10168" fmla="*/ 647118 h 3153687"/>
                <a:gd name="connsiteX10169" fmla="*/ 2327429 w 2763527"/>
                <a:gd name="connsiteY10169" fmla="*/ 644904 h 3153687"/>
                <a:gd name="connsiteX10170" fmla="*/ 2325145 w 2763527"/>
                <a:gd name="connsiteY10170" fmla="*/ 643590 h 3153687"/>
                <a:gd name="connsiteX10171" fmla="*/ 2321961 w 2763527"/>
                <a:gd name="connsiteY10171" fmla="*/ 643175 h 3153687"/>
                <a:gd name="connsiteX10172" fmla="*/ 2315940 w 2763527"/>
                <a:gd name="connsiteY10172" fmla="*/ 643037 h 3153687"/>
                <a:gd name="connsiteX10173" fmla="*/ 2318085 w 2763527"/>
                <a:gd name="connsiteY10173" fmla="*/ 642276 h 3153687"/>
                <a:gd name="connsiteX10174" fmla="*/ 2323553 w 2763527"/>
                <a:gd name="connsiteY10174" fmla="*/ 641722 h 3153687"/>
                <a:gd name="connsiteX10175" fmla="*/ 2325560 w 2763527"/>
                <a:gd name="connsiteY10175" fmla="*/ 640754 h 3153687"/>
                <a:gd name="connsiteX10176" fmla="*/ 2326183 w 2763527"/>
                <a:gd name="connsiteY10176" fmla="*/ 639509 h 3153687"/>
                <a:gd name="connsiteX10177" fmla="*/ 2326183 w 2763527"/>
                <a:gd name="connsiteY10177" fmla="*/ 637987 h 3153687"/>
                <a:gd name="connsiteX10178" fmla="*/ 2325768 w 2763527"/>
                <a:gd name="connsiteY10178" fmla="*/ 634459 h 3153687"/>
                <a:gd name="connsiteX10179" fmla="*/ 2325768 w 2763527"/>
                <a:gd name="connsiteY10179" fmla="*/ 630724 h 3153687"/>
                <a:gd name="connsiteX10180" fmla="*/ 2326183 w 2763527"/>
                <a:gd name="connsiteY10180" fmla="*/ 626988 h 3153687"/>
                <a:gd name="connsiteX10181" fmla="*/ 2326322 w 2763527"/>
                <a:gd name="connsiteY10181" fmla="*/ 623253 h 3153687"/>
                <a:gd name="connsiteX10182" fmla="*/ 2325353 w 2763527"/>
                <a:gd name="connsiteY10182" fmla="*/ 619587 h 3153687"/>
                <a:gd name="connsiteX10183" fmla="*/ 2323968 w 2763527"/>
                <a:gd name="connsiteY10183" fmla="*/ 617373 h 3153687"/>
                <a:gd name="connsiteX10184" fmla="*/ 2322446 w 2763527"/>
                <a:gd name="connsiteY10184" fmla="*/ 615644 h 3153687"/>
                <a:gd name="connsiteX10185" fmla="*/ 2320716 w 2763527"/>
                <a:gd name="connsiteY10185" fmla="*/ 614260 h 3153687"/>
                <a:gd name="connsiteX10186" fmla="*/ 2318708 w 2763527"/>
                <a:gd name="connsiteY10186" fmla="*/ 612946 h 3153687"/>
                <a:gd name="connsiteX10187" fmla="*/ 2317878 w 2763527"/>
                <a:gd name="connsiteY10187" fmla="*/ 612531 h 3153687"/>
                <a:gd name="connsiteX10188" fmla="*/ 2315802 w 2763527"/>
                <a:gd name="connsiteY10188" fmla="*/ 611909 h 3153687"/>
                <a:gd name="connsiteX10189" fmla="*/ 2314833 w 2763527"/>
                <a:gd name="connsiteY10189" fmla="*/ 611424 h 3153687"/>
                <a:gd name="connsiteX10190" fmla="*/ 2314002 w 2763527"/>
                <a:gd name="connsiteY10190" fmla="*/ 610594 h 3153687"/>
                <a:gd name="connsiteX10191" fmla="*/ 2313102 w 2763527"/>
                <a:gd name="connsiteY10191" fmla="*/ 608727 h 3153687"/>
                <a:gd name="connsiteX10192" fmla="*/ 2312410 w 2763527"/>
                <a:gd name="connsiteY10192" fmla="*/ 608104 h 3153687"/>
                <a:gd name="connsiteX10193" fmla="*/ 2307565 w 2763527"/>
                <a:gd name="connsiteY10193" fmla="*/ 607758 h 3153687"/>
                <a:gd name="connsiteX10194" fmla="*/ 2302928 w 2763527"/>
                <a:gd name="connsiteY10194" fmla="*/ 610110 h 3153687"/>
                <a:gd name="connsiteX10195" fmla="*/ 2295038 w 2763527"/>
                <a:gd name="connsiteY10195" fmla="*/ 616474 h 3153687"/>
                <a:gd name="connsiteX10196" fmla="*/ 2294554 w 2763527"/>
                <a:gd name="connsiteY10196" fmla="*/ 614952 h 3153687"/>
                <a:gd name="connsiteX10197" fmla="*/ 2293723 w 2763527"/>
                <a:gd name="connsiteY10197" fmla="*/ 613776 h 3153687"/>
                <a:gd name="connsiteX10198" fmla="*/ 2292478 w 2763527"/>
                <a:gd name="connsiteY10198" fmla="*/ 613015 h 3153687"/>
                <a:gd name="connsiteX10199" fmla="*/ 2290955 w 2763527"/>
                <a:gd name="connsiteY10199" fmla="*/ 612739 h 3153687"/>
                <a:gd name="connsiteX10200" fmla="*/ 2293031 w 2763527"/>
                <a:gd name="connsiteY10200" fmla="*/ 611217 h 3153687"/>
                <a:gd name="connsiteX10201" fmla="*/ 2295592 w 2763527"/>
                <a:gd name="connsiteY10201" fmla="*/ 610110 h 3153687"/>
                <a:gd name="connsiteX10202" fmla="*/ 2297807 w 2763527"/>
                <a:gd name="connsiteY10202" fmla="*/ 608796 h 3153687"/>
                <a:gd name="connsiteX10203" fmla="*/ 2298914 w 2763527"/>
                <a:gd name="connsiteY10203" fmla="*/ 606582 h 3153687"/>
                <a:gd name="connsiteX10204" fmla="*/ 2298084 w 2763527"/>
                <a:gd name="connsiteY10204" fmla="*/ 603193 h 3153687"/>
                <a:gd name="connsiteX10205" fmla="*/ 2295800 w 2763527"/>
                <a:gd name="connsiteY10205" fmla="*/ 600080 h 3153687"/>
                <a:gd name="connsiteX10206" fmla="*/ 2292754 w 2763527"/>
                <a:gd name="connsiteY10206" fmla="*/ 597728 h 3153687"/>
                <a:gd name="connsiteX10207" fmla="*/ 2289778 w 2763527"/>
                <a:gd name="connsiteY10207" fmla="*/ 596345 h 3153687"/>
                <a:gd name="connsiteX10208" fmla="*/ 2286456 w 2763527"/>
                <a:gd name="connsiteY10208" fmla="*/ 595653 h 3153687"/>
                <a:gd name="connsiteX10209" fmla="*/ 2282096 w 2763527"/>
                <a:gd name="connsiteY10209" fmla="*/ 595030 h 3153687"/>
                <a:gd name="connsiteX10210" fmla="*/ 2277805 w 2763527"/>
                <a:gd name="connsiteY10210" fmla="*/ 595030 h 3153687"/>
                <a:gd name="connsiteX10211" fmla="*/ 2274690 w 2763527"/>
                <a:gd name="connsiteY10211" fmla="*/ 595999 h 3153687"/>
                <a:gd name="connsiteX10212" fmla="*/ 2274137 w 2763527"/>
                <a:gd name="connsiteY10212" fmla="*/ 597521 h 3153687"/>
                <a:gd name="connsiteX10213" fmla="*/ 2276628 w 2763527"/>
                <a:gd name="connsiteY10213" fmla="*/ 598212 h 3153687"/>
                <a:gd name="connsiteX10214" fmla="*/ 2282580 w 2763527"/>
                <a:gd name="connsiteY10214" fmla="*/ 598696 h 3153687"/>
                <a:gd name="connsiteX10215" fmla="*/ 2275382 w 2763527"/>
                <a:gd name="connsiteY10215" fmla="*/ 600149 h 3153687"/>
                <a:gd name="connsiteX10216" fmla="*/ 2268807 w 2763527"/>
                <a:gd name="connsiteY10216" fmla="*/ 602432 h 3153687"/>
                <a:gd name="connsiteX10217" fmla="*/ 2262578 w 2763527"/>
                <a:gd name="connsiteY10217" fmla="*/ 605544 h 3153687"/>
                <a:gd name="connsiteX10218" fmla="*/ 2253235 w 2763527"/>
                <a:gd name="connsiteY10218" fmla="*/ 611424 h 3153687"/>
                <a:gd name="connsiteX10219" fmla="*/ 2243822 w 2763527"/>
                <a:gd name="connsiteY10219" fmla="*/ 615229 h 3153687"/>
                <a:gd name="connsiteX10220" fmla="*/ 2241123 w 2763527"/>
                <a:gd name="connsiteY10220" fmla="*/ 617097 h 3153687"/>
                <a:gd name="connsiteX10221" fmla="*/ 2238700 w 2763527"/>
                <a:gd name="connsiteY10221" fmla="*/ 619172 h 3153687"/>
                <a:gd name="connsiteX10222" fmla="*/ 2236001 w 2763527"/>
                <a:gd name="connsiteY10222" fmla="*/ 621039 h 3153687"/>
                <a:gd name="connsiteX10223" fmla="*/ 2232748 w 2763527"/>
                <a:gd name="connsiteY10223" fmla="*/ 622146 h 3153687"/>
                <a:gd name="connsiteX10224" fmla="*/ 2232402 w 2763527"/>
                <a:gd name="connsiteY10224" fmla="*/ 621524 h 3153687"/>
                <a:gd name="connsiteX10225" fmla="*/ 2233025 w 2763527"/>
                <a:gd name="connsiteY10225" fmla="*/ 621178 h 3153687"/>
                <a:gd name="connsiteX10226" fmla="*/ 2233510 w 2763527"/>
                <a:gd name="connsiteY10226" fmla="*/ 620832 h 3153687"/>
                <a:gd name="connsiteX10227" fmla="*/ 2234340 w 2763527"/>
                <a:gd name="connsiteY10227" fmla="*/ 620002 h 3153687"/>
                <a:gd name="connsiteX10228" fmla="*/ 2233164 w 2763527"/>
                <a:gd name="connsiteY10228" fmla="*/ 619518 h 3153687"/>
                <a:gd name="connsiteX10229" fmla="*/ 2234133 w 2763527"/>
                <a:gd name="connsiteY10229" fmla="*/ 618480 h 3153687"/>
                <a:gd name="connsiteX10230" fmla="*/ 2237455 w 2763527"/>
                <a:gd name="connsiteY10230" fmla="*/ 615921 h 3153687"/>
                <a:gd name="connsiteX10231" fmla="*/ 2235863 w 2763527"/>
                <a:gd name="connsiteY10231" fmla="*/ 614745 h 3153687"/>
                <a:gd name="connsiteX10232" fmla="*/ 2234133 w 2763527"/>
                <a:gd name="connsiteY10232" fmla="*/ 613776 h 3153687"/>
                <a:gd name="connsiteX10233" fmla="*/ 2232541 w 2763527"/>
                <a:gd name="connsiteY10233" fmla="*/ 612739 h 3153687"/>
                <a:gd name="connsiteX10234" fmla="*/ 2231364 w 2763527"/>
                <a:gd name="connsiteY10234" fmla="*/ 611217 h 3153687"/>
                <a:gd name="connsiteX10235" fmla="*/ 2234617 w 2763527"/>
                <a:gd name="connsiteY10235" fmla="*/ 612669 h 3153687"/>
                <a:gd name="connsiteX10236" fmla="*/ 2236209 w 2763527"/>
                <a:gd name="connsiteY10236" fmla="*/ 612324 h 3153687"/>
                <a:gd name="connsiteX10237" fmla="*/ 2238839 w 2763527"/>
                <a:gd name="connsiteY10237" fmla="*/ 608588 h 3153687"/>
                <a:gd name="connsiteX10238" fmla="*/ 2241400 w 2763527"/>
                <a:gd name="connsiteY10238" fmla="*/ 606859 h 3153687"/>
                <a:gd name="connsiteX10239" fmla="*/ 2244237 w 2763527"/>
                <a:gd name="connsiteY10239" fmla="*/ 606375 h 3153687"/>
                <a:gd name="connsiteX10240" fmla="*/ 2247213 w 2763527"/>
                <a:gd name="connsiteY10240" fmla="*/ 606375 h 3153687"/>
                <a:gd name="connsiteX10241" fmla="*/ 2250259 w 2763527"/>
                <a:gd name="connsiteY10241" fmla="*/ 606098 h 3153687"/>
                <a:gd name="connsiteX10242" fmla="*/ 2253304 w 2763527"/>
                <a:gd name="connsiteY10242" fmla="*/ 605060 h 3153687"/>
                <a:gd name="connsiteX10243" fmla="*/ 2259118 w 2763527"/>
                <a:gd name="connsiteY10243" fmla="*/ 601878 h 3153687"/>
                <a:gd name="connsiteX10244" fmla="*/ 2261955 w 2763527"/>
                <a:gd name="connsiteY10244" fmla="*/ 600633 h 3153687"/>
                <a:gd name="connsiteX10245" fmla="*/ 2263755 w 2763527"/>
                <a:gd name="connsiteY10245" fmla="*/ 600287 h 3153687"/>
                <a:gd name="connsiteX10246" fmla="*/ 2265416 w 2763527"/>
                <a:gd name="connsiteY10246" fmla="*/ 600287 h 3153687"/>
                <a:gd name="connsiteX10247" fmla="*/ 2267077 w 2763527"/>
                <a:gd name="connsiteY10247" fmla="*/ 600011 h 3153687"/>
                <a:gd name="connsiteX10248" fmla="*/ 2268669 w 2763527"/>
                <a:gd name="connsiteY10248" fmla="*/ 599388 h 3153687"/>
                <a:gd name="connsiteX10249" fmla="*/ 2269984 w 2763527"/>
                <a:gd name="connsiteY10249" fmla="*/ 598281 h 3153687"/>
                <a:gd name="connsiteX10250" fmla="*/ 2272268 w 2763527"/>
                <a:gd name="connsiteY10250" fmla="*/ 595653 h 3153687"/>
                <a:gd name="connsiteX10251" fmla="*/ 2273583 w 2763527"/>
                <a:gd name="connsiteY10251" fmla="*/ 594477 h 3153687"/>
                <a:gd name="connsiteX10252" fmla="*/ 2286110 w 2763527"/>
                <a:gd name="connsiteY10252" fmla="*/ 590257 h 3153687"/>
                <a:gd name="connsiteX10253" fmla="*/ 2291855 w 2763527"/>
                <a:gd name="connsiteY10253" fmla="*/ 587283 h 3153687"/>
                <a:gd name="connsiteX10254" fmla="*/ 2291370 w 2763527"/>
                <a:gd name="connsiteY10254" fmla="*/ 583893 h 3153687"/>
                <a:gd name="connsiteX10255" fmla="*/ 2289917 w 2763527"/>
                <a:gd name="connsiteY10255" fmla="*/ 583271 h 3153687"/>
                <a:gd name="connsiteX10256" fmla="*/ 2286318 w 2763527"/>
                <a:gd name="connsiteY10256" fmla="*/ 582648 h 3153687"/>
                <a:gd name="connsiteX10257" fmla="*/ 2284657 w 2763527"/>
                <a:gd name="connsiteY10257" fmla="*/ 581818 h 3153687"/>
                <a:gd name="connsiteX10258" fmla="*/ 2283342 w 2763527"/>
                <a:gd name="connsiteY10258" fmla="*/ 580435 h 3153687"/>
                <a:gd name="connsiteX10259" fmla="*/ 2282373 w 2763527"/>
                <a:gd name="connsiteY10259" fmla="*/ 579120 h 3153687"/>
                <a:gd name="connsiteX10260" fmla="*/ 2281404 w 2763527"/>
                <a:gd name="connsiteY10260" fmla="*/ 578014 h 3153687"/>
                <a:gd name="connsiteX10261" fmla="*/ 2279812 w 2763527"/>
                <a:gd name="connsiteY10261" fmla="*/ 577391 h 3153687"/>
                <a:gd name="connsiteX10262" fmla="*/ 2278220 w 2763527"/>
                <a:gd name="connsiteY10262" fmla="*/ 577529 h 3153687"/>
                <a:gd name="connsiteX10263" fmla="*/ 2277043 w 2763527"/>
                <a:gd name="connsiteY10263" fmla="*/ 578221 h 3153687"/>
                <a:gd name="connsiteX10264" fmla="*/ 2275936 w 2763527"/>
                <a:gd name="connsiteY10264" fmla="*/ 579120 h 3153687"/>
                <a:gd name="connsiteX10265" fmla="*/ 2274552 w 2763527"/>
                <a:gd name="connsiteY10265" fmla="*/ 579812 h 3153687"/>
                <a:gd name="connsiteX10266" fmla="*/ 2272406 w 2763527"/>
                <a:gd name="connsiteY10266" fmla="*/ 580089 h 3153687"/>
                <a:gd name="connsiteX10267" fmla="*/ 2269915 w 2763527"/>
                <a:gd name="connsiteY10267" fmla="*/ 580089 h 3153687"/>
                <a:gd name="connsiteX10268" fmla="*/ 2267492 w 2763527"/>
                <a:gd name="connsiteY10268" fmla="*/ 579604 h 3153687"/>
                <a:gd name="connsiteX10269" fmla="*/ 2265416 w 2763527"/>
                <a:gd name="connsiteY10269" fmla="*/ 578774 h 3153687"/>
                <a:gd name="connsiteX10270" fmla="*/ 2263132 w 2763527"/>
                <a:gd name="connsiteY10270" fmla="*/ 575938 h 3153687"/>
                <a:gd name="connsiteX10271" fmla="*/ 2261125 w 2763527"/>
                <a:gd name="connsiteY10271" fmla="*/ 572134 h 3153687"/>
                <a:gd name="connsiteX10272" fmla="*/ 2258633 w 2763527"/>
                <a:gd name="connsiteY10272" fmla="*/ 569159 h 3153687"/>
                <a:gd name="connsiteX10273" fmla="*/ 2254896 w 2763527"/>
                <a:gd name="connsiteY10273" fmla="*/ 568883 h 3153687"/>
                <a:gd name="connsiteX10274" fmla="*/ 2253719 w 2763527"/>
                <a:gd name="connsiteY10274" fmla="*/ 569644 h 3153687"/>
                <a:gd name="connsiteX10275" fmla="*/ 2250051 w 2763527"/>
                <a:gd name="connsiteY10275" fmla="*/ 573656 h 3153687"/>
                <a:gd name="connsiteX10276" fmla="*/ 2244514 w 2763527"/>
                <a:gd name="connsiteY10276" fmla="*/ 577599 h 3153687"/>
                <a:gd name="connsiteX10277" fmla="*/ 2242922 w 2763527"/>
                <a:gd name="connsiteY10277" fmla="*/ 579259 h 3153687"/>
                <a:gd name="connsiteX10278" fmla="*/ 2244376 w 2763527"/>
                <a:gd name="connsiteY10278" fmla="*/ 576423 h 3153687"/>
                <a:gd name="connsiteX10279" fmla="*/ 2251228 w 2763527"/>
                <a:gd name="connsiteY10279" fmla="*/ 569505 h 3153687"/>
                <a:gd name="connsiteX10280" fmla="*/ 2249567 w 2763527"/>
                <a:gd name="connsiteY10280" fmla="*/ 569228 h 3153687"/>
                <a:gd name="connsiteX10281" fmla="*/ 2248182 w 2763527"/>
                <a:gd name="connsiteY10281" fmla="*/ 568813 h 3153687"/>
                <a:gd name="connsiteX10282" fmla="*/ 2245898 w 2763527"/>
                <a:gd name="connsiteY10282" fmla="*/ 567983 h 3153687"/>
                <a:gd name="connsiteX10283" fmla="*/ 2245483 w 2763527"/>
                <a:gd name="connsiteY10283" fmla="*/ 567638 h 3153687"/>
                <a:gd name="connsiteX10284" fmla="*/ 2244999 w 2763527"/>
                <a:gd name="connsiteY10284" fmla="*/ 567084 h 3153687"/>
                <a:gd name="connsiteX10285" fmla="*/ 2244376 w 2763527"/>
                <a:gd name="connsiteY10285" fmla="*/ 566531 h 3153687"/>
                <a:gd name="connsiteX10286" fmla="*/ 2243476 w 2763527"/>
                <a:gd name="connsiteY10286" fmla="*/ 566116 h 3153687"/>
                <a:gd name="connsiteX10287" fmla="*/ 2242715 w 2763527"/>
                <a:gd name="connsiteY10287" fmla="*/ 566116 h 3153687"/>
                <a:gd name="connsiteX10288" fmla="*/ 2242092 w 2763527"/>
                <a:gd name="connsiteY10288" fmla="*/ 566531 h 3153687"/>
                <a:gd name="connsiteX10289" fmla="*/ 2241469 w 2763527"/>
                <a:gd name="connsiteY10289" fmla="*/ 567015 h 3153687"/>
                <a:gd name="connsiteX10290" fmla="*/ 2240777 w 2763527"/>
                <a:gd name="connsiteY10290" fmla="*/ 567292 h 3153687"/>
                <a:gd name="connsiteX10291" fmla="*/ 2236762 w 2763527"/>
                <a:gd name="connsiteY10291" fmla="*/ 567776 h 3153687"/>
                <a:gd name="connsiteX10292" fmla="*/ 2234825 w 2763527"/>
                <a:gd name="connsiteY10292" fmla="*/ 568191 h 3153687"/>
                <a:gd name="connsiteX10293" fmla="*/ 2232887 w 2763527"/>
                <a:gd name="connsiteY10293" fmla="*/ 568883 h 3153687"/>
                <a:gd name="connsiteX10294" fmla="*/ 2231364 w 2763527"/>
                <a:gd name="connsiteY10294" fmla="*/ 569920 h 3153687"/>
                <a:gd name="connsiteX10295" fmla="*/ 2228526 w 2763527"/>
                <a:gd name="connsiteY10295" fmla="*/ 572065 h 3153687"/>
                <a:gd name="connsiteX10296" fmla="*/ 2226865 w 2763527"/>
                <a:gd name="connsiteY10296" fmla="*/ 572687 h 3153687"/>
                <a:gd name="connsiteX10297" fmla="*/ 2228042 w 2763527"/>
                <a:gd name="connsiteY10297" fmla="*/ 571580 h 3153687"/>
                <a:gd name="connsiteX10298" fmla="*/ 2229011 w 2763527"/>
                <a:gd name="connsiteY10298" fmla="*/ 570474 h 3153687"/>
                <a:gd name="connsiteX10299" fmla="*/ 2234409 w 2763527"/>
                <a:gd name="connsiteY10299" fmla="*/ 563003 h 3153687"/>
                <a:gd name="connsiteX10300" fmla="*/ 2235102 w 2763527"/>
                <a:gd name="connsiteY10300" fmla="*/ 562380 h 3153687"/>
                <a:gd name="connsiteX10301" fmla="*/ 2234409 w 2763527"/>
                <a:gd name="connsiteY10301" fmla="*/ 560098 h 3153687"/>
                <a:gd name="connsiteX10302" fmla="*/ 2232818 w 2763527"/>
                <a:gd name="connsiteY10302" fmla="*/ 558299 h 3153687"/>
                <a:gd name="connsiteX10303" fmla="*/ 2231779 w 2763527"/>
                <a:gd name="connsiteY10303" fmla="*/ 556224 h 3153687"/>
                <a:gd name="connsiteX10304" fmla="*/ 2232748 w 2763527"/>
                <a:gd name="connsiteY10304" fmla="*/ 553319 h 3153687"/>
                <a:gd name="connsiteX10305" fmla="*/ 2231364 w 2763527"/>
                <a:gd name="connsiteY10305" fmla="*/ 552904 h 3153687"/>
                <a:gd name="connsiteX10306" fmla="*/ 2230118 w 2763527"/>
                <a:gd name="connsiteY10306" fmla="*/ 553042 h 3153687"/>
                <a:gd name="connsiteX10307" fmla="*/ 2229011 w 2763527"/>
                <a:gd name="connsiteY10307" fmla="*/ 553664 h 3153687"/>
                <a:gd name="connsiteX10308" fmla="*/ 2228180 w 2763527"/>
                <a:gd name="connsiteY10308" fmla="*/ 554840 h 3153687"/>
                <a:gd name="connsiteX10309" fmla="*/ 2227696 w 2763527"/>
                <a:gd name="connsiteY10309" fmla="*/ 553457 h 3153687"/>
                <a:gd name="connsiteX10310" fmla="*/ 2226727 w 2763527"/>
                <a:gd name="connsiteY10310" fmla="*/ 552004 h 3153687"/>
                <a:gd name="connsiteX10311" fmla="*/ 2225550 w 2763527"/>
                <a:gd name="connsiteY10311" fmla="*/ 550690 h 3153687"/>
                <a:gd name="connsiteX10312" fmla="*/ 2224443 w 2763527"/>
                <a:gd name="connsiteY10312" fmla="*/ 549929 h 3153687"/>
                <a:gd name="connsiteX10313" fmla="*/ 2222920 w 2763527"/>
                <a:gd name="connsiteY10313" fmla="*/ 549652 h 3153687"/>
                <a:gd name="connsiteX10314" fmla="*/ 2221951 w 2763527"/>
                <a:gd name="connsiteY10314" fmla="*/ 550206 h 3153687"/>
                <a:gd name="connsiteX10315" fmla="*/ 2220913 w 2763527"/>
                <a:gd name="connsiteY10315" fmla="*/ 550897 h 3153687"/>
                <a:gd name="connsiteX10316" fmla="*/ 2219183 w 2763527"/>
                <a:gd name="connsiteY10316" fmla="*/ 551313 h 3153687"/>
                <a:gd name="connsiteX10317" fmla="*/ 2217107 w 2763527"/>
                <a:gd name="connsiteY10317" fmla="*/ 550759 h 3153687"/>
                <a:gd name="connsiteX10318" fmla="*/ 2211293 w 2763527"/>
                <a:gd name="connsiteY10318" fmla="*/ 548061 h 3153687"/>
                <a:gd name="connsiteX10319" fmla="*/ 2209770 w 2763527"/>
                <a:gd name="connsiteY10319" fmla="*/ 547093 h 3153687"/>
                <a:gd name="connsiteX10320" fmla="*/ 2210532 w 2763527"/>
                <a:gd name="connsiteY10320" fmla="*/ 546955 h 3153687"/>
                <a:gd name="connsiteX10321" fmla="*/ 2212123 w 2763527"/>
                <a:gd name="connsiteY10321" fmla="*/ 546540 h 3153687"/>
                <a:gd name="connsiteX10322" fmla="*/ 2212885 w 2763527"/>
                <a:gd name="connsiteY10322" fmla="*/ 546332 h 3153687"/>
                <a:gd name="connsiteX10323" fmla="*/ 2211916 w 2763527"/>
                <a:gd name="connsiteY10323" fmla="*/ 543427 h 3153687"/>
                <a:gd name="connsiteX10324" fmla="*/ 2210947 w 2763527"/>
                <a:gd name="connsiteY10324" fmla="*/ 542597 h 3153687"/>
                <a:gd name="connsiteX10325" fmla="*/ 2209493 w 2763527"/>
                <a:gd name="connsiteY10325" fmla="*/ 542597 h 3153687"/>
                <a:gd name="connsiteX10326" fmla="*/ 2207071 w 2763527"/>
                <a:gd name="connsiteY10326" fmla="*/ 542043 h 3153687"/>
                <a:gd name="connsiteX10327" fmla="*/ 2204649 w 2763527"/>
                <a:gd name="connsiteY10327" fmla="*/ 540729 h 3153687"/>
                <a:gd name="connsiteX10328" fmla="*/ 2205272 w 2763527"/>
                <a:gd name="connsiteY10328" fmla="*/ 539899 h 3153687"/>
                <a:gd name="connsiteX10329" fmla="*/ 2207555 w 2763527"/>
                <a:gd name="connsiteY10329" fmla="*/ 539207 h 3153687"/>
                <a:gd name="connsiteX10330" fmla="*/ 2210185 w 2763527"/>
                <a:gd name="connsiteY10330" fmla="*/ 538100 h 3153687"/>
                <a:gd name="connsiteX10331" fmla="*/ 2207209 w 2763527"/>
                <a:gd name="connsiteY10331" fmla="*/ 537201 h 3153687"/>
                <a:gd name="connsiteX10332" fmla="*/ 2200981 w 2763527"/>
                <a:gd name="connsiteY10332" fmla="*/ 536717 h 3153687"/>
                <a:gd name="connsiteX10333" fmla="*/ 2198004 w 2763527"/>
                <a:gd name="connsiteY10333" fmla="*/ 535679 h 3153687"/>
                <a:gd name="connsiteX10334" fmla="*/ 2199250 w 2763527"/>
                <a:gd name="connsiteY10334" fmla="*/ 534918 h 3153687"/>
                <a:gd name="connsiteX10335" fmla="*/ 2200704 w 2763527"/>
                <a:gd name="connsiteY10335" fmla="*/ 534365 h 3153687"/>
                <a:gd name="connsiteX10336" fmla="*/ 2202226 w 2763527"/>
                <a:gd name="connsiteY10336" fmla="*/ 534019 h 3153687"/>
                <a:gd name="connsiteX10337" fmla="*/ 2203611 w 2763527"/>
                <a:gd name="connsiteY10337" fmla="*/ 533812 h 3153687"/>
                <a:gd name="connsiteX10338" fmla="*/ 2200011 w 2763527"/>
                <a:gd name="connsiteY10338" fmla="*/ 531667 h 3153687"/>
                <a:gd name="connsiteX10339" fmla="*/ 2191360 w 2763527"/>
                <a:gd name="connsiteY10339" fmla="*/ 529108 h 3153687"/>
                <a:gd name="connsiteX10340" fmla="*/ 2187900 w 2763527"/>
                <a:gd name="connsiteY10340" fmla="*/ 526618 h 3153687"/>
                <a:gd name="connsiteX10341" fmla="*/ 2188938 w 2763527"/>
                <a:gd name="connsiteY10341" fmla="*/ 526203 h 3153687"/>
                <a:gd name="connsiteX10342" fmla="*/ 2189976 w 2763527"/>
                <a:gd name="connsiteY10342" fmla="*/ 525926 h 3153687"/>
                <a:gd name="connsiteX10343" fmla="*/ 2191014 w 2763527"/>
                <a:gd name="connsiteY10343" fmla="*/ 525718 h 3153687"/>
                <a:gd name="connsiteX10344" fmla="*/ 2192122 w 2763527"/>
                <a:gd name="connsiteY10344" fmla="*/ 525718 h 3153687"/>
                <a:gd name="connsiteX10345" fmla="*/ 2190322 w 2763527"/>
                <a:gd name="connsiteY10345" fmla="*/ 526964 h 3153687"/>
                <a:gd name="connsiteX10346" fmla="*/ 2192952 w 2763527"/>
                <a:gd name="connsiteY10346" fmla="*/ 528347 h 3153687"/>
                <a:gd name="connsiteX10347" fmla="*/ 2196136 w 2763527"/>
                <a:gd name="connsiteY10347" fmla="*/ 529108 h 3153687"/>
                <a:gd name="connsiteX10348" fmla="*/ 2207071 w 2763527"/>
                <a:gd name="connsiteY10348" fmla="*/ 530422 h 3153687"/>
                <a:gd name="connsiteX10349" fmla="*/ 2208455 w 2763527"/>
                <a:gd name="connsiteY10349" fmla="*/ 530284 h 3153687"/>
                <a:gd name="connsiteX10350" fmla="*/ 2210462 w 2763527"/>
                <a:gd name="connsiteY10350" fmla="*/ 529592 h 3153687"/>
                <a:gd name="connsiteX10351" fmla="*/ 2210947 w 2763527"/>
                <a:gd name="connsiteY10351" fmla="*/ 529039 h 3153687"/>
                <a:gd name="connsiteX10352" fmla="*/ 2210808 w 2763527"/>
                <a:gd name="connsiteY10352" fmla="*/ 528070 h 3153687"/>
                <a:gd name="connsiteX10353" fmla="*/ 2211639 w 2763527"/>
                <a:gd name="connsiteY10353" fmla="*/ 523159 h 3153687"/>
                <a:gd name="connsiteX10354" fmla="*/ 2211155 w 2763527"/>
                <a:gd name="connsiteY10354" fmla="*/ 520669 h 3153687"/>
                <a:gd name="connsiteX10355" fmla="*/ 2209493 w 2763527"/>
                <a:gd name="connsiteY10355" fmla="*/ 518594 h 3153687"/>
                <a:gd name="connsiteX10356" fmla="*/ 2206379 w 2763527"/>
                <a:gd name="connsiteY10356" fmla="*/ 516864 h 3153687"/>
                <a:gd name="connsiteX10357" fmla="*/ 2204372 w 2763527"/>
                <a:gd name="connsiteY10357" fmla="*/ 516380 h 3153687"/>
                <a:gd name="connsiteX10358" fmla="*/ 2202365 w 2763527"/>
                <a:gd name="connsiteY10358" fmla="*/ 516172 h 3153687"/>
                <a:gd name="connsiteX10359" fmla="*/ 2200427 w 2763527"/>
                <a:gd name="connsiteY10359" fmla="*/ 515757 h 3153687"/>
                <a:gd name="connsiteX10360" fmla="*/ 2198627 w 2763527"/>
                <a:gd name="connsiteY10360" fmla="*/ 514512 h 3153687"/>
                <a:gd name="connsiteX10361" fmla="*/ 2200219 w 2763527"/>
                <a:gd name="connsiteY10361" fmla="*/ 509878 h 3153687"/>
                <a:gd name="connsiteX10362" fmla="*/ 2197174 w 2763527"/>
                <a:gd name="connsiteY10362" fmla="*/ 508702 h 3153687"/>
                <a:gd name="connsiteX10363" fmla="*/ 2192191 w 2763527"/>
                <a:gd name="connsiteY10363" fmla="*/ 508494 h 3153687"/>
                <a:gd name="connsiteX10364" fmla="*/ 2187830 w 2763527"/>
                <a:gd name="connsiteY10364" fmla="*/ 506903 h 3153687"/>
                <a:gd name="connsiteX10365" fmla="*/ 2190599 w 2763527"/>
                <a:gd name="connsiteY10365" fmla="*/ 506903 h 3153687"/>
                <a:gd name="connsiteX10366" fmla="*/ 2194059 w 2763527"/>
                <a:gd name="connsiteY10366" fmla="*/ 505935 h 3153687"/>
                <a:gd name="connsiteX10367" fmla="*/ 2197243 w 2763527"/>
                <a:gd name="connsiteY10367" fmla="*/ 504205 h 3153687"/>
                <a:gd name="connsiteX10368" fmla="*/ 2199181 w 2763527"/>
                <a:gd name="connsiteY10368" fmla="*/ 502200 h 3153687"/>
                <a:gd name="connsiteX10369" fmla="*/ 2199319 w 2763527"/>
                <a:gd name="connsiteY10369" fmla="*/ 494867 h 3153687"/>
                <a:gd name="connsiteX10370" fmla="*/ 2198835 w 2763527"/>
                <a:gd name="connsiteY10370" fmla="*/ 494037 h 3153687"/>
                <a:gd name="connsiteX10371" fmla="*/ 2197381 w 2763527"/>
                <a:gd name="connsiteY10371" fmla="*/ 492930 h 3153687"/>
                <a:gd name="connsiteX10372" fmla="*/ 2195928 w 2763527"/>
                <a:gd name="connsiteY10372" fmla="*/ 492446 h 3153687"/>
                <a:gd name="connsiteX10373" fmla="*/ 2192952 w 2763527"/>
                <a:gd name="connsiteY10373" fmla="*/ 492100 h 3153687"/>
                <a:gd name="connsiteX10374" fmla="*/ 2191568 w 2763527"/>
                <a:gd name="connsiteY10374" fmla="*/ 491547 h 3153687"/>
                <a:gd name="connsiteX10375" fmla="*/ 2189976 w 2763527"/>
                <a:gd name="connsiteY10375" fmla="*/ 489886 h 3153687"/>
                <a:gd name="connsiteX10376" fmla="*/ 2189076 w 2763527"/>
                <a:gd name="connsiteY10376" fmla="*/ 488296 h 3153687"/>
                <a:gd name="connsiteX10377" fmla="*/ 2188038 w 2763527"/>
                <a:gd name="connsiteY10377" fmla="*/ 486981 h 3153687"/>
                <a:gd name="connsiteX10378" fmla="*/ 2186031 w 2763527"/>
                <a:gd name="connsiteY10378" fmla="*/ 486151 h 3153687"/>
                <a:gd name="connsiteX10379" fmla="*/ 2182293 w 2763527"/>
                <a:gd name="connsiteY10379" fmla="*/ 486566 h 3153687"/>
                <a:gd name="connsiteX10380" fmla="*/ 2175234 w 2763527"/>
                <a:gd name="connsiteY10380" fmla="*/ 490025 h 3153687"/>
                <a:gd name="connsiteX10381" fmla="*/ 2172050 w 2763527"/>
                <a:gd name="connsiteY10381" fmla="*/ 490578 h 3153687"/>
                <a:gd name="connsiteX10382" fmla="*/ 2175719 w 2763527"/>
                <a:gd name="connsiteY10382" fmla="*/ 487881 h 3153687"/>
                <a:gd name="connsiteX10383" fmla="*/ 2179733 w 2763527"/>
                <a:gd name="connsiteY10383" fmla="*/ 485598 h 3153687"/>
                <a:gd name="connsiteX10384" fmla="*/ 2183193 w 2763527"/>
                <a:gd name="connsiteY10384" fmla="*/ 482831 h 3153687"/>
                <a:gd name="connsiteX10385" fmla="*/ 2185131 w 2763527"/>
                <a:gd name="connsiteY10385" fmla="*/ 478750 h 3153687"/>
                <a:gd name="connsiteX10386" fmla="*/ 2184578 w 2763527"/>
                <a:gd name="connsiteY10386" fmla="*/ 475844 h 3153687"/>
                <a:gd name="connsiteX10387" fmla="*/ 2181947 w 2763527"/>
                <a:gd name="connsiteY10387" fmla="*/ 475844 h 3153687"/>
                <a:gd name="connsiteX10388" fmla="*/ 2174819 w 2763527"/>
                <a:gd name="connsiteY10388" fmla="*/ 478265 h 3153687"/>
                <a:gd name="connsiteX10389" fmla="*/ 2173711 w 2763527"/>
                <a:gd name="connsiteY10389" fmla="*/ 476674 h 3153687"/>
                <a:gd name="connsiteX10390" fmla="*/ 2171220 w 2763527"/>
                <a:gd name="connsiteY10390" fmla="*/ 477712 h 3153687"/>
                <a:gd name="connsiteX10391" fmla="*/ 2168382 w 2763527"/>
                <a:gd name="connsiteY10391" fmla="*/ 479649 h 3153687"/>
                <a:gd name="connsiteX10392" fmla="*/ 2166375 w 2763527"/>
                <a:gd name="connsiteY10392" fmla="*/ 480756 h 3153687"/>
                <a:gd name="connsiteX10393" fmla="*/ 2169836 w 2763527"/>
                <a:gd name="connsiteY10393" fmla="*/ 477020 h 3153687"/>
                <a:gd name="connsiteX10394" fmla="*/ 2171151 w 2763527"/>
                <a:gd name="connsiteY10394" fmla="*/ 475913 h 3153687"/>
                <a:gd name="connsiteX10395" fmla="*/ 2173158 w 2763527"/>
                <a:gd name="connsiteY10395" fmla="*/ 474807 h 3153687"/>
                <a:gd name="connsiteX10396" fmla="*/ 2175442 w 2763527"/>
                <a:gd name="connsiteY10396" fmla="*/ 473838 h 3153687"/>
                <a:gd name="connsiteX10397" fmla="*/ 2177518 w 2763527"/>
                <a:gd name="connsiteY10397" fmla="*/ 472662 h 3153687"/>
                <a:gd name="connsiteX10398" fmla="*/ 2179041 w 2763527"/>
                <a:gd name="connsiteY10398" fmla="*/ 470933 h 3153687"/>
                <a:gd name="connsiteX10399" fmla="*/ 2179456 w 2763527"/>
                <a:gd name="connsiteY10399" fmla="*/ 469550 h 3153687"/>
                <a:gd name="connsiteX10400" fmla="*/ 2179456 w 2763527"/>
                <a:gd name="connsiteY10400" fmla="*/ 467889 h 3153687"/>
                <a:gd name="connsiteX10401" fmla="*/ 2178833 w 2763527"/>
                <a:gd name="connsiteY10401" fmla="*/ 466229 h 3153687"/>
                <a:gd name="connsiteX10402" fmla="*/ 2177587 w 2763527"/>
                <a:gd name="connsiteY10402" fmla="*/ 464777 h 3153687"/>
                <a:gd name="connsiteX10403" fmla="*/ 2176203 w 2763527"/>
                <a:gd name="connsiteY10403" fmla="*/ 464085 h 3153687"/>
                <a:gd name="connsiteX10404" fmla="*/ 2174819 w 2763527"/>
                <a:gd name="connsiteY10404" fmla="*/ 464085 h 3153687"/>
                <a:gd name="connsiteX10405" fmla="*/ 2173365 w 2763527"/>
                <a:gd name="connsiteY10405" fmla="*/ 464154 h 3153687"/>
                <a:gd name="connsiteX10406" fmla="*/ 2171704 w 2763527"/>
                <a:gd name="connsiteY10406" fmla="*/ 464016 h 3153687"/>
                <a:gd name="connsiteX10407" fmla="*/ 2172742 w 2763527"/>
                <a:gd name="connsiteY10407" fmla="*/ 462148 h 3153687"/>
                <a:gd name="connsiteX10408" fmla="*/ 2171497 w 2763527"/>
                <a:gd name="connsiteY10408" fmla="*/ 459104 h 3153687"/>
                <a:gd name="connsiteX10409" fmla="*/ 2172950 w 2763527"/>
                <a:gd name="connsiteY10409" fmla="*/ 457998 h 3153687"/>
                <a:gd name="connsiteX10410" fmla="*/ 2169143 w 2763527"/>
                <a:gd name="connsiteY10410" fmla="*/ 457444 h 3153687"/>
                <a:gd name="connsiteX10411" fmla="*/ 2160907 w 2763527"/>
                <a:gd name="connsiteY10411" fmla="*/ 459312 h 3153687"/>
                <a:gd name="connsiteX10412" fmla="*/ 2157447 w 2763527"/>
                <a:gd name="connsiteY10412" fmla="*/ 458205 h 3153687"/>
                <a:gd name="connsiteX10413" fmla="*/ 2163260 w 2763527"/>
                <a:gd name="connsiteY10413" fmla="*/ 457652 h 3153687"/>
                <a:gd name="connsiteX10414" fmla="*/ 2166167 w 2763527"/>
                <a:gd name="connsiteY10414" fmla="*/ 456822 h 3153687"/>
                <a:gd name="connsiteX10415" fmla="*/ 2168105 w 2763527"/>
                <a:gd name="connsiteY10415" fmla="*/ 454954 h 3153687"/>
                <a:gd name="connsiteX10416" fmla="*/ 2168521 w 2763527"/>
                <a:gd name="connsiteY10416" fmla="*/ 452049 h 3153687"/>
                <a:gd name="connsiteX10417" fmla="*/ 2166998 w 2763527"/>
                <a:gd name="connsiteY10417" fmla="*/ 450181 h 3153687"/>
                <a:gd name="connsiteX10418" fmla="*/ 2164437 w 2763527"/>
                <a:gd name="connsiteY10418" fmla="*/ 449766 h 3153687"/>
                <a:gd name="connsiteX10419" fmla="*/ 2161669 w 2763527"/>
                <a:gd name="connsiteY10419" fmla="*/ 451080 h 3153687"/>
                <a:gd name="connsiteX10420" fmla="*/ 2161669 w 2763527"/>
                <a:gd name="connsiteY10420" fmla="*/ 449420 h 3153687"/>
                <a:gd name="connsiteX10421" fmla="*/ 2160561 w 2763527"/>
                <a:gd name="connsiteY10421" fmla="*/ 448452 h 3153687"/>
                <a:gd name="connsiteX10422" fmla="*/ 2159039 w 2763527"/>
                <a:gd name="connsiteY10422" fmla="*/ 447760 h 3153687"/>
                <a:gd name="connsiteX10423" fmla="*/ 2157585 w 2763527"/>
                <a:gd name="connsiteY10423" fmla="*/ 446861 h 3153687"/>
                <a:gd name="connsiteX10424" fmla="*/ 2160561 w 2763527"/>
                <a:gd name="connsiteY10424" fmla="*/ 445339 h 3153687"/>
                <a:gd name="connsiteX10425" fmla="*/ 2161184 w 2763527"/>
                <a:gd name="connsiteY10425" fmla="*/ 443817 h 3153687"/>
                <a:gd name="connsiteX10426" fmla="*/ 2160284 w 2763527"/>
                <a:gd name="connsiteY10426" fmla="*/ 442088 h 3153687"/>
                <a:gd name="connsiteX10427" fmla="*/ 2158623 w 2763527"/>
                <a:gd name="connsiteY10427" fmla="*/ 439667 h 3153687"/>
                <a:gd name="connsiteX10428" fmla="*/ 2156201 w 2763527"/>
                <a:gd name="connsiteY10428" fmla="*/ 434824 h 3153687"/>
                <a:gd name="connsiteX10429" fmla="*/ 2154540 w 2763527"/>
                <a:gd name="connsiteY10429" fmla="*/ 434064 h 3153687"/>
                <a:gd name="connsiteX10430" fmla="*/ 2152187 w 2763527"/>
                <a:gd name="connsiteY10430" fmla="*/ 436346 h 3153687"/>
                <a:gd name="connsiteX10431" fmla="*/ 2153017 w 2763527"/>
                <a:gd name="connsiteY10431" fmla="*/ 433856 h 3153687"/>
                <a:gd name="connsiteX10432" fmla="*/ 2153363 w 2763527"/>
                <a:gd name="connsiteY10432" fmla="*/ 430812 h 3153687"/>
                <a:gd name="connsiteX10433" fmla="*/ 2152810 w 2763527"/>
                <a:gd name="connsiteY10433" fmla="*/ 427907 h 3153687"/>
                <a:gd name="connsiteX10434" fmla="*/ 2151010 w 2763527"/>
                <a:gd name="connsiteY10434" fmla="*/ 425901 h 3153687"/>
                <a:gd name="connsiteX10435" fmla="*/ 2148518 w 2763527"/>
                <a:gd name="connsiteY10435" fmla="*/ 425555 h 3153687"/>
                <a:gd name="connsiteX10436" fmla="*/ 2143259 w 2763527"/>
                <a:gd name="connsiteY10436" fmla="*/ 427423 h 3153687"/>
                <a:gd name="connsiteX10437" fmla="*/ 2140974 w 2763527"/>
                <a:gd name="connsiteY10437" fmla="*/ 427630 h 3153687"/>
                <a:gd name="connsiteX10438" fmla="*/ 2145819 w 2763527"/>
                <a:gd name="connsiteY10438" fmla="*/ 424933 h 3153687"/>
                <a:gd name="connsiteX10439" fmla="*/ 2147688 w 2763527"/>
                <a:gd name="connsiteY10439" fmla="*/ 423065 h 3153687"/>
                <a:gd name="connsiteX10440" fmla="*/ 2147896 w 2763527"/>
                <a:gd name="connsiteY10440" fmla="*/ 420575 h 3153687"/>
                <a:gd name="connsiteX10441" fmla="*/ 2146373 w 2763527"/>
                <a:gd name="connsiteY10441" fmla="*/ 418569 h 3153687"/>
                <a:gd name="connsiteX10442" fmla="*/ 2143881 w 2763527"/>
                <a:gd name="connsiteY10442" fmla="*/ 417600 h 3153687"/>
                <a:gd name="connsiteX10443" fmla="*/ 2141182 w 2763527"/>
                <a:gd name="connsiteY10443" fmla="*/ 417600 h 3153687"/>
                <a:gd name="connsiteX10444" fmla="*/ 2139037 w 2763527"/>
                <a:gd name="connsiteY10444" fmla="*/ 418292 h 3153687"/>
                <a:gd name="connsiteX10445" fmla="*/ 2136130 w 2763527"/>
                <a:gd name="connsiteY10445" fmla="*/ 421681 h 3153687"/>
                <a:gd name="connsiteX10446" fmla="*/ 2133707 w 2763527"/>
                <a:gd name="connsiteY10446" fmla="*/ 426939 h 3153687"/>
                <a:gd name="connsiteX10447" fmla="*/ 2133084 w 2763527"/>
                <a:gd name="connsiteY10447" fmla="*/ 432127 h 3153687"/>
                <a:gd name="connsiteX10448" fmla="*/ 2135645 w 2763527"/>
                <a:gd name="connsiteY10448" fmla="*/ 435309 h 3153687"/>
                <a:gd name="connsiteX10449" fmla="*/ 2135091 w 2763527"/>
                <a:gd name="connsiteY10449" fmla="*/ 435862 h 3153687"/>
                <a:gd name="connsiteX10450" fmla="*/ 2132046 w 2763527"/>
                <a:gd name="connsiteY10450" fmla="*/ 434340 h 3153687"/>
                <a:gd name="connsiteX10451" fmla="*/ 2129001 w 2763527"/>
                <a:gd name="connsiteY10451" fmla="*/ 434202 h 3153687"/>
                <a:gd name="connsiteX10452" fmla="*/ 2126717 w 2763527"/>
                <a:gd name="connsiteY10452" fmla="*/ 435654 h 3153687"/>
                <a:gd name="connsiteX10453" fmla="*/ 2126094 w 2763527"/>
                <a:gd name="connsiteY10453" fmla="*/ 439182 h 3153687"/>
                <a:gd name="connsiteX10454" fmla="*/ 2127409 w 2763527"/>
                <a:gd name="connsiteY10454" fmla="*/ 442088 h 3153687"/>
                <a:gd name="connsiteX10455" fmla="*/ 2129901 w 2763527"/>
                <a:gd name="connsiteY10455" fmla="*/ 443955 h 3153687"/>
                <a:gd name="connsiteX10456" fmla="*/ 2132877 w 2763527"/>
                <a:gd name="connsiteY10456" fmla="*/ 445477 h 3153687"/>
                <a:gd name="connsiteX10457" fmla="*/ 2135438 w 2763527"/>
                <a:gd name="connsiteY10457" fmla="*/ 447414 h 3153687"/>
                <a:gd name="connsiteX10458" fmla="*/ 2131631 w 2763527"/>
                <a:gd name="connsiteY10458" fmla="*/ 446584 h 3153687"/>
                <a:gd name="connsiteX10459" fmla="*/ 2128655 w 2763527"/>
                <a:gd name="connsiteY10459" fmla="*/ 445131 h 3153687"/>
                <a:gd name="connsiteX10460" fmla="*/ 2127132 w 2763527"/>
                <a:gd name="connsiteY10460" fmla="*/ 445408 h 3153687"/>
                <a:gd name="connsiteX10461" fmla="*/ 2127686 w 2763527"/>
                <a:gd name="connsiteY10461" fmla="*/ 449766 h 3153687"/>
                <a:gd name="connsiteX10462" fmla="*/ 2126094 w 2763527"/>
                <a:gd name="connsiteY10462" fmla="*/ 448798 h 3153687"/>
                <a:gd name="connsiteX10463" fmla="*/ 2125471 w 2763527"/>
                <a:gd name="connsiteY10463" fmla="*/ 449213 h 3153687"/>
                <a:gd name="connsiteX10464" fmla="*/ 2125125 w 2763527"/>
                <a:gd name="connsiteY10464" fmla="*/ 450319 h 3153687"/>
                <a:gd name="connsiteX10465" fmla="*/ 2124364 w 2763527"/>
                <a:gd name="connsiteY10465" fmla="*/ 451426 h 3153687"/>
                <a:gd name="connsiteX10466" fmla="*/ 2124087 w 2763527"/>
                <a:gd name="connsiteY10466" fmla="*/ 451772 h 3153687"/>
                <a:gd name="connsiteX10467" fmla="*/ 2123187 w 2763527"/>
                <a:gd name="connsiteY10467" fmla="*/ 452533 h 3153687"/>
                <a:gd name="connsiteX10468" fmla="*/ 2122218 w 2763527"/>
                <a:gd name="connsiteY10468" fmla="*/ 453017 h 3153687"/>
                <a:gd name="connsiteX10469" fmla="*/ 2121803 w 2763527"/>
                <a:gd name="connsiteY10469" fmla="*/ 452464 h 3153687"/>
                <a:gd name="connsiteX10470" fmla="*/ 2122357 w 2763527"/>
                <a:gd name="connsiteY10470" fmla="*/ 454816 h 3153687"/>
                <a:gd name="connsiteX10471" fmla="*/ 2123879 w 2763527"/>
                <a:gd name="connsiteY10471" fmla="*/ 456130 h 3153687"/>
                <a:gd name="connsiteX10472" fmla="*/ 2128240 w 2763527"/>
                <a:gd name="connsiteY10472" fmla="*/ 457790 h 3153687"/>
                <a:gd name="connsiteX10473" fmla="*/ 2126232 w 2763527"/>
                <a:gd name="connsiteY10473" fmla="*/ 458343 h 3153687"/>
                <a:gd name="connsiteX10474" fmla="*/ 2123879 w 2763527"/>
                <a:gd name="connsiteY10474" fmla="*/ 458689 h 3153687"/>
                <a:gd name="connsiteX10475" fmla="*/ 2122011 w 2763527"/>
                <a:gd name="connsiteY10475" fmla="*/ 459243 h 3153687"/>
                <a:gd name="connsiteX10476" fmla="*/ 2121595 w 2763527"/>
                <a:gd name="connsiteY10476" fmla="*/ 460557 h 3153687"/>
                <a:gd name="connsiteX10477" fmla="*/ 2119519 w 2763527"/>
                <a:gd name="connsiteY10477" fmla="*/ 460419 h 3153687"/>
                <a:gd name="connsiteX10478" fmla="*/ 2117858 w 2763527"/>
                <a:gd name="connsiteY10478" fmla="*/ 461249 h 3153687"/>
                <a:gd name="connsiteX10479" fmla="*/ 2117373 w 2763527"/>
                <a:gd name="connsiteY10479" fmla="*/ 462632 h 3153687"/>
                <a:gd name="connsiteX10480" fmla="*/ 2118827 w 2763527"/>
                <a:gd name="connsiteY10480" fmla="*/ 464016 h 3153687"/>
                <a:gd name="connsiteX10481" fmla="*/ 2115228 w 2763527"/>
                <a:gd name="connsiteY10481" fmla="*/ 466160 h 3153687"/>
                <a:gd name="connsiteX10482" fmla="*/ 2115643 w 2763527"/>
                <a:gd name="connsiteY10482" fmla="*/ 469273 h 3153687"/>
                <a:gd name="connsiteX10483" fmla="*/ 2116682 w 2763527"/>
                <a:gd name="connsiteY10483" fmla="*/ 473147 h 3153687"/>
                <a:gd name="connsiteX10484" fmla="*/ 2115159 w 2763527"/>
                <a:gd name="connsiteY10484" fmla="*/ 477435 h 3153687"/>
                <a:gd name="connsiteX10485" fmla="*/ 2114882 w 2763527"/>
                <a:gd name="connsiteY10485" fmla="*/ 474461 h 3153687"/>
                <a:gd name="connsiteX10486" fmla="*/ 2114051 w 2763527"/>
                <a:gd name="connsiteY10486" fmla="*/ 471071 h 3153687"/>
                <a:gd name="connsiteX10487" fmla="*/ 2112460 w 2763527"/>
                <a:gd name="connsiteY10487" fmla="*/ 468097 h 3153687"/>
                <a:gd name="connsiteX10488" fmla="*/ 2109899 w 2763527"/>
                <a:gd name="connsiteY10488" fmla="*/ 466437 h 3153687"/>
                <a:gd name="connsiteX10489" fmla="*/ 2106923 w 2763527"/>
                <a:gd name="connsiteY10489" fmla="*/ 466783 h 3153687"/>
                <a:gd name="connsiteX10490" fmla="*/ 2105123 w 2763527"/>
                <a:gd name="connsiteY10490" fmla="*/ 468927 h 3153687"/>
                <a:gd name="connsiteX10491" fmla="*/ 2103808 w 2763527"/>
                <a:gd name="connsiteY10491" fmla="*/ 471832 h 3153687"/>
                <a:gd name="connsiteX10492" fmla="*/ 2102285 w 2763527"/>
                <a:gd name="connsiteY10492" fmla="*/ 474253 h 3153687"/>
                <a:gd name="connsiteX10493" fmla="*/ 2099171 w 2763527"/>
                <a:gd name="connsiteY10493" fmla="*/ 476328 h 3153687"/>
                <a:gd name="connsiteX10494" fmla="*/ 2087474 w 2763527"/>
                <a:gd name="connsiteY10494" fmla="*/ 481240 h 3153687"/>
                <a:gd name="connsiteX10495" fmla="*/ 2084429 w 2763527"/>
                <a:gd name="connsiteY10495" fmla="*/ 483384 h 3153687"/>
                <a:gd name="connsiteX10496" fmla="*/ 2082906 w 2763527"/>
                <a:gd name="connsiteY10496" fmla="*/ 485390 h 3153687"/>
                <a:gd name="connsiteX10497" fmla="*/ 2080622 w 2763527"/>
                <a:gd name="connsiteY10497" fmla="*/ 491132 h 3153687"/>
                <a:gd name="connsiteX10498" fmla="*/ 2079930 w 2763527"/>
                <a:gd name="connsiteY10498" fmla="*/ 481516 h 3153687"/>
                <a:gd name="connsiteX10499" fmla="*/ 2078961 w 2763527"/>
                <a:gd name="connsiteY10499" fmla="*/ 478265 h 3153687"/>
                <a:gd name="connsiteX10500" fmla="*/ 2076401 w 2763527"/>
                <a:gd name="connsiteY10500" fmla="*/ 482969 h 3153687"/>
                <a:gd name="connsiteX10501" fmla="*/ 2074809 w 2763527"/>
                <a:gd name="connsiteY10501" fmla="*/ 485044 h 3153687"/>
                <a:gd name="connsiteX10502" fmla="*/ 2072594 w 2763527"/>
                <a:gd name="connsiteY10502" fmla="*/ 486566 h 3153687"/>
                <a:gd name="connsiteX10503" fmla="*/ 2074255 w 2763527"/>
                <a:gd name="connsiteY10503" fmla="*/ 484560 h 3153687"/>
                <a:gd name="connsiteX10504" fmla="*/ 2075501 w 2763527"/>
                <a:gd name="connsiteY10504" fmla="*/ 482831 h 3153687"/>
                <a:gd name="connsiteX10505" fmla="*/ 2075985 w 2763527"/>
                <a:gd name="connsiteY10505" fmla="*/ 480963 h 3153687"/>
                <a:gd name="connsiteX10506" fmla="*/ 2075293 w 2763527"/>
                <a:gd name="connsiteY10506" fmla="*/ 478611 h 3153687"/>
                <a:gd name="connsiteX10507" fmla="*/ 2073563 w 2763527"/>
                <a:gd name="connsiteY10507" fmla="*/ 476328 h 3153687"/>
                <a:gd name="connsiteX10508" fmla="*/ 2072040 w 2763527"/>
                <a:gd name="connsiteY10508" fmla="*/ 476536 h 3153687"/>
                <a:gd name="connsiteX10509" fmla="*/ 2070656 w 2763527"/>
                <a:gd name="connsiteY10509" fmla="*/ 478404 h 3153687"/>
                <a:gd name="connsiteX10510" fmla="*/ 2067611 w 2763527"/>
                <a:gd name="connsiteY10510" fmla="*/ 486151 h 3153687"/>
                <a:gd name="connsiteX10511" fmla="*/ 2066296 w 2763527"/>
                <a:gd name="connsiteY10511" fmla="*/ 488365 h 3153687"/>
                <a:gd name="connsiteX10512" fmla="*/ 2064219 w 2763527"/>
                <a:gd name="connsiteY10512" fmla="*/ 490232 h 3153687"/>
                <a:gd name="connsiteX10513" fmla="*/ 2061659 w 2763527"/>
                <a:gd name="connsiteY10513" fmla="*/ 491408 h 3153687"/>
                <a:gd name="connsiteX10514" fmla="*/ 2052454 w 2763527"/>
                <a:gd name="connsiteY10514" fmla="*/ 493968 h 3153687"/>
                <a:gd name="connsiteX10515" fmla="*/ 2055499 w 2763527"/>
                <a:gd name="connsiteY10515" fmla="*/ 490993 h 3153687"/>
                <a:gd name="connsiteX10516" fmla="*/ 2064150 w 2763527"/>
                <a:gd name="connsiteY10516" fmla="*/ 487604 h 3153687"/>
                <a:gd name="connsiteX10517" fmla="*/ 2067472 w 2763527"/>
                <a:gd name="connsiteY10517" fmla="*/ 483868 h 3153687"/>
                <a:gd name="connsiteX10518" fmla="*/ 2068857 w 2763527"/>
                <a:gd name="connsiteY10518" fmla="*/ 479441 h 3153687"/>
                <a:gd name="connsiteX10519" fmla="*/ 2068857 w 2763527"/>
                <a:gd name="connsiteY10519" fmla="*/ 475153 h 3153687"/>
                <a:gd name="connsiteX10520" fmla="*/ 2067680 w 2763527"/>
                <a:gd name="connsiteY10520" fmla="*/ 470933 h 3153687"/>
                <a:gd name="connsiteX10521" fmla="*/ 2065534 w 2763527"/>
                <a:gd name="connsiteY10521" fmla="*/ 466921 h 3153687"/>
                <a:gd name="connsiteX10522" fmla="*/ 2061866 w 2763527"/>
                <a:gd name="connsiteY10522" fmla="*/ 463877 h 3153687"/>
                <a:gd name="connsiteX10523" fmla="*/ 2056952 w 2763527"/>
                <a:gd name="connsiteY10523" fmla="*/ 462632 h 3153687"/>
                <a:gd name="connsiteX10524" fmla="*/ 2051623 w 2763527"/>
                <a:gd name="connsiteY10524" fmla="*/ 462632 h 3153687"/>
                <a:gd name="connsiteX10525" fmla="*/ 2046986 w 2763527"/>
                <a:gd name="connsiteY10525" fmla="*/ 463739 h 3153687"/>
                <a:gd name="connsiteX10526" fmla="*/ 2037988 w 2763527"/>
                <a:gd name="connsiteY10526" fmla="*/ 468374 h 3153687"/>
                <a:gd name="connsiteX10527" fmla="*/ 2033836 w 2763527"/>
                <a:gd name="connsiteY10527" fmla="*/ 468996 h 3153687"/>
                <a:gd name="connsiteX10528" fmla="*/ 2029060 w 2763527"/>
                <a:gd name="connsiteY10528" fmla="*/ 466437 h 3153687"/>
                <a:gd name="connsiteX10529" fmla="*/ 2030652 w 2763527"/>
                <a:gd name="connsiteY10529" fmla="*/ 466091 h 3153687"/>
                <a:gd name="connsiteX10530" fmla="*/ 2032175 w 2763527"/>
                <a:gd name="connsiteY10530" fmla="*/ 465607 h 3153687"/>
                <a:gd name="connsiteX10531" fmla="*/ 2033628 w 2763527"/>
                <a:gd name="connsiteY10531" fmla="*/ 465053 h 3153687"/>
                <a:gd name="connsiteX10532" fmla="*/ 2035082 w 2763527"/>
                <a:gd name="connsiteY10532" fmla="*/ 464362 h 3153687"/>
                <a:gd name="connsiteX10533" fmla="*/ 2035358 w 2763527"/>
                <a:gd name="connsiteY10533" fmla="*/ 463946 h 3153687"/>
                <a:gd name="connsiteX10534" fmla="*/ 2035635 w 2763527"/>
                <a:gd name="connsiteY10534" fmla="*/ 463255 h 3153687"/>
                <a:gd name="connsiteX10535" fmla="*/ 2035912 w 2763527"/>
                <a:gd name="connsiteY10535" fmla="*/ 462286 h 3153687"/>
                <a:gd name="connsiteX10536" fmla="*/ 2037296 w 2763527"/>
                <a:gd name="connsiteY10536" fmla="*/ 462425 h 3153687"/>
                <a:gd name="connsiteX10537" fmla="*/ 2038334 w 2763527"/>
                <a:gd name="connsiteY10537" fmla="*/ 464707 h 3153687"/>
                <a:gd name="connsiteX10538" fmla="*/ 2039857 w 2763527"/>
                <a:gd name="connsiteY10538" fmla="*/ 465399 h 3153687"/>
                <a:gd name="connsiteX10539" fmla="*/ 2041449 w 2763527"/>
                <a:gd name="connsiteY10539" fmla="*/ 464569 h 3153687"/>
                <a:gd name="connsiteX10540" fmla="*/ 2042833 w 2763527"/>
                <a:gd name="connsiteY10540" fmla="*/ 462286 h 3153687"/>
                <a:gd name="connsiteX10541" fmla="*/ 2043871 w 2763527"/>
                <a:gd name="connsiteY10541" fmla="*/ 459658 h 3153687"/>
                <a:gd name="connsiteX10542" fmla="*/ 2044356 w 2763527"/>
                <a:gd name="connsiteY10542" fmla="*/ 457721 h 3153687"/>
                <a:gd name="connsiteX10543" fmla="*/ 2044356 w 2763527"/>
                <a:gd name="connsiteY10543" fmla="*/ 456822 h 3153687"/>
                <a:gd name="connsiteX10544" fmla="*/ 2043802 w 2763527"/>
                <a:gd name="connsiteY10544" fmla="*/ 455161 h 3153687"/>
                <a:gd name="connsiteX10545" fmla="*/ 2043802 w 2763527"/>
                <a:gd name="connsiteY10545" fmla="*/ 454193 h 3153687"/>
                <a:gd name="connsiteX10546" fmla="*/ 2044356 w 2763527"/>
                <a:gd name="connsiteY10546" fmla="*/ 452810 h 3153687"/>
                <a:gd name="connsiteX10547" fmla="*/ 2045186 w 2763527"/>
                <a:gd name="connsiteY10547" fmla="*/ 451841 h 3153687"/>
                <a:gd name="connsiteX10548" fmla="*/ 2045671 w 2763527"/>
                <a:gd name="connsiteY10548" fmla="*/ 450942 h 3153687"/>
                <a:gd name="connsiteX10549" fmla="*/ 2045325 w 2763527"/>
                <a:gd name="connsiteY10549" fmla="*/ 449697 h 3153687"/>
                <a:gd name="connsiteX10550" fmla="*/ 2043110 w 2763527"/>
                <a:gd name="connsiteY10550" fmla="*/ 448313 h 3153687"/>
                <a:gd name="connsiteX10551" fmla="*/ 2040618 w 2763527"/>
                <a:gd name="connsiteY10551" fmla="*/ 448521 h 3153687"/>
                <a:gd name="connsiteX10552" fmla="*/ 2038888 w 2763527"/>
                <a:gd name="connsiteY10552" fmla="*/ 448037 h 3153687"/>
                <a:gd name="connsiteX10553" fmla="*/ 2038680 w 2763527"/>
                <a:gd name="connsiteY10553" fmla="*/ 444370 h 3153687"/>
                <a:gd name="connsiteX10554" fmla="*/ 2039511 w 2763527"/>
                <a:gd name="connsiteY10554" fmla="*/ 441534 h 3153687"/>
                <a:gd name="connsiteX10555" fmla="*/ 2040480 w 2763527"/>
                <a:gd name="connsiteY10555" fmla="*/ 439182 h 3153687"/>
                <a:gd name="connsiteX10556" fmla="*/ 2040895 w 2763527"/>
                <a:gd name="connsiteY10556" fmla="*/ 436761 h 3153687"/>
                <a:gd name="connsiteX10557" fmla="*/ 2040065 w 2763527"/>
                <a:gd name="connsiteY10557" fmla="*/ 433718 h 3153687"/>
                <a:gd name="connsiteX10558" fmla="*/ 2035428 w 2763527"/>
                <a:gd name="connsiteY10558" fmla="*/ 430051 h 3153687"/>
                <a:gd name="connsiteX10559" fmla="*/ 2022693 w 2763527"/>
                <a:gd name="connsiteY10559" fmla="*/ 429498 h 3153687"/>
                <a:gd name="connsiteX10560" fmla="*/ 2018817 w 2763527"/>
                <a:gd name="connsiteY10560" fmla="*/ 427077 h 3153687"/>
                <a:gd name="connsiteX10561" fmla="*/ 2028230 w 2763527"/>
                <a:gd name="connsiteY10561" fmla="*/ 428115 h 3153687"/>
                <a:gd name="connsiteX10562" fmla="*/ 2033282 w 2763527"/>
                <a:gd name="connsiteY10562" fmla="*/ 427838 h 3153687"/>
                <a:gd name="connsiteX10563" fmla="*/ 2037296 w 2763527"/>
                <a:gd name="connsiteY10563" fmla="*/ 426593 h 3153687"/>
                <a:gd name="connsiteX10564" fmla="*/ 2039719 w 2763527"/>
                <a:gd name="connsiteY10564" fmla="*/ 424379 h 3153687"/>
                <a:gd name="connsiteX10565" fmla="*/ 2039926 w 2763527"/>
                <a:gd name="connsiteY10565" fmla="*/ 422235 h 3153687"/>
                <a:gd name="connsiteX10566" fmla="*/ 2037781 w 2763527"/>
                <a:gd name="connsiteY10566" fmla="*/ 417116 h 3153687"/>
                <a:gd name="connsiteX10567" fmla="*/ 2037365 w 2763527"/>
                <a:gd name="connsiteY10567" fmla="*/ 413104 h 3153687"/>
                <a:gd name="connsiteX10568" fmla="*/ 2038265 w 2763527"/>
                <a:gd name="connsiteY10568" fmla="*/ 409438 h 3153687"/>
                <a:gd name="connsiteX10569" fmla="*/ 2039926 w 2763527"/>
                <a:gd name="connsiteY10569" fmla="*/ 406048 h 3153687"/>
                <a:gd name="connsiteX10570" fmla="*/ 2043318 w 2763527"/>
                <a:gd name="connsiteY10570" fmla="*/ 400584 h 3153687"/>
                <a:gd name="connsiteX10571" fmla="*/ 2044563 w 2763527"/>
                <a:gd name="connsiteY10571" fmla="*/ 397471 h 3153687"/>
                <a:gd name="connsiteX10572" fmla="*/ 2044425 w 2763527"/>
                <a:gd name="connsiteY10572" fmla="*/ 394496 h 3153687"/>
                <a:gd name="connsiteX10573" fmla="*/ 2041795 w 2763527"/>
                <a:gd name="connsiteY10573" fmla="*/ 392836 h 3153687"/>
                <a:gd name="connsiteX10574" fmla="*/ 2039788 w 2763527"/>
                <a:gd name="connsiteY10574" fmla="*/ 393874 h 3153687"/>
                <a:gd name="connsiteX10575" fmla="*/ 2038058 w 2763527"/>
                <a:gd name="connsiteY10575" fmla="*/ 396502 h 3153687"/>
                <a:gd name="connsiteX10576" fmla="*/ 2035843 w 2763527"/>
                <a:gd name="connsiteY10576" fmla="*/ 398993 h 3153687"/>
                <a:gd name="connsiteX10577" fmla="*/ 2032521 w 2763527"/>
                <a:gd name="connsiteY10577" fmla="*/ 399615 h 3153687"/>
                <a:gd name="connsiteX10578" fmla="*/ 2030444 w 2763527"/>
                <a:gd name="connsiteY10578" fmla="*/ 398647 h 3153687"/>
                <a:gd name="connsiteX10579" fmla="*/ 2029960 w 2763527"/>
                <a:gd name="connsiteY10579" fmla="*/ 397263 h 3153687"/>
                <a:gd name="connsiteX10580" fmla="*/ 2029960 w 2763527"/>
                <a:gd name="connsiteY10580" fmla="*/ 395672 h 3153687"/>
                <a:gd name="connsiteX10581" fmla="*/ 2029129 w 2763527"/>
                <a:gd name="connsiteY10581" fmla="*/ 394081 h 3153687"/>
                <a:gd name="connsiteX10582" fmla="*/ 2027607 w 2763527"/>
                <a:gd name="connsiteY10582" fmla="*/ 392975 h 3153687"/>
                <a:gd name="connsiteX10583" fmla="*/ 2026153 w 2763527"/>
                <a:gd name="connsiteY10583" fmla="*/ 392698 h 3153687"/>
                <a:gd name="connsiteX10584" fmla="*/ 2022831 w 2763527"/>
                <a:gd name="connsiteY10584" fmla="*/ 392975 h 3153687"/>
                <a:gd name="connsiteX10585" fmla="*/ 2018471 w 2763527"/>
                <a:gd name="connsiteY10585" fmla="*/ 392629 h 3153687"/>
                <a:gd name="connsiteX10586" fmla="*/ 2005390 w 2763527"/>
                <a:gd name="connsiteY10586" fmla="*/ 389793 h 3153687"/>
                <a:gd name="connsiteX10587" fmla="*/ 2002137 w 2763527"/>
                <a:gd name="connsiteY10587" fmla="*/ 388478 h 3153687"/>
                <a:gd name="connsiteX10588" fmla="*/ 1998538 w 2763527"/>
                <a:gd name="connsiteY10588" fmla="*/ 386126 h 3153687"/>
                <a:gd name="connsiteX10589" fmla="*/ 1996600 w 2763527"/>
                <a:gd name="connsiteY10589" fmla="*/ 383359 h 3153687"/>
                <a:gd name="connsiteX10590" fmla="*/ 1998261 w 2763527"/>
                <a:gd name="connsiteY10590" fmla="*/ 380869 h 3153687"/>
                <a:gd name="connsiteX10591" fmla="*/ 1994455 w 2763527"/>
                <a:gd name="connsiteY10591" fmla="*/ 380454 h 3153687"/>
                <a:gd name="connsiteX10592" fmla="*/ 1995147 w 2763527"/>
                <a:gd name="connsiteY10592" fmla="*/ 378586 h 3153687"/>
                <a:gd name="connsiteX10593" fmla="*/ 1997500 w 2763527"/>
                <a:gd name="connsiteY10593" fmla="*/ 376165 h 3153687"/>
                <a:gd name="connsiteX10594" fmla="*/ 1998607 w 2763527"/>
                <a:gd name="connsiteY10594" fmla="*/ 374021 h 3153687"/>
                <a:gd name="connsiteX10595" fmla="*/ 1996323 w 2763527"/>
                <a:gd name="connsiteY10595" fmla="*/ 371669 h 3153687"/>
                <a:gd name="connsiteX10596" fmla="*/ 1992655 w 2763527"/>
                <a:gd name="connsiteY10596" fmla="*/ 372361 h 3153687"/>
                <a:gd name="connsiteX10597" fmla="*/ 1988779 w 2763527"/>
                <a:gd name="connsiteY10597" fmla="*/ 373952 h 3153687"/>
                <a:gd name="connsiteX10598" fmla="*/ 1985803 w 2763527"/>
                <a:gd name="connsiteY10598" fmla="*/ 374298 h 3153687"/>
                <a:gd name="connsiteX10599" fmla="*/ 1988849 w 2763527"/>
                <a:gd name="connsiteY10599" fmla="*/ 372914 h 3153687"/>
                <a:gd name="connsiteX10600" fmla="*/ 1989541 w 2763527"/>
                <a:gd name="connsiteY10600" fmla="*/ 370908 h 3153687"/>
                <a:gd name="connsiteX10601" fmla="*/ 1988433 w 2763527"/>
                <a:gd name="connsiteY10601" fmla="*/ 368625 h 3153687"/>
                <a:gd name="connsiteX10602" fmla="*/ 1986149 w 2763527"/>
                <a:gd name="connsiteY10602" fmla="*/ 366273 h 3153687"/>
                <a:gd name="connsiteX10603" fmla="*/ 1982758 w 2763527"/>
                <a:gd name="connsiteY10603" fmla="*/ 364129 h 3153687"/>
                <a:gd name="connsiteX10604" fmla="*/ 1980336 w 2763527"/>
                <a:gd name="connsiteY10604" fmla="*/ 364129 h 3153687"/>
                <a:gd name="connsiteX10605" fmla="*/ 1977982 w 2763527"/>
                <a:gd name="connsiteY10605" fmla="*/ 365098 h 3153687"/>
                <a:gd name="connsiteX10606" fmla="*/ 1974799 w 2763527"/>
                <a:gd name="connsiteY10606" fmla="*/ 365928 h 3153687"/>
                <a:gd name="connsiteX10607" fmla="*/ 1976391 w 2763527"/>
                <a:gd name="connsiteY10607" fmla="*/ 363368 h 3153687"/>
                <a:gd name="connsiteX10608" fmla="*/ 1977360 w 2763527"/>
                <a:gd name="connsiteY10608" fmla="*/ 361016 h 3153687"/>
                <a:gd name="connsiteX10609" fmla="*/ 1977221 w 2763527"/>
                <a:gd name="connsiteY10609" fmla="*/ 358872 h 3153687"/>
                <a:gd name="connsiteX10610" fmla="*/ 1975560 w 2763527"/>
                <a:gd name="connsiteY10610" fmla="*/ 356866 h 3153687"/>
                <a:gd name="connsiteX10611" fmla="*/ 1974383 w 2763527"/>
                <a:gd name="connsiteY10611" fmla="*/ 356312 h 3153687"/>
                <a:gd name="connsiteX10612" fmla="*/ 1970646 w 2763527"/>
                <a:gd name="connsiteY10612" fmla="*/ 355482 h 3153687"/>
                <a:gd name="connsiteX10613" fmla="*/ 1969054 w 2763527"/>
                <a:gd name="connsiteY10613" fmla="*/ 354791 h 3153687"/>
                <a:gd name="connsiteX10614" fmla="*/ 1961856 w 2763527"/>
                <a:gd name="connsiteY10614" fmla="*/ 349879 h 3153687"/>
                <a:gd name="connsiteX10615" fmla="*/ 1957911 w 2763527"/>
                <a:gd name="connsiteY10615" fmla="*/ 347735 h 3153687"/>
                <a:gd name="connsiteX10616" fmla="*/ 1955143 w 2763527"/>
                <a:gd name="connsiteY10616" fmla="*/ 347043 h 3153687"/>
                <a:gd name="connsiteX10617" fmla="*/ 1952305 w 2763527"/>
                <a:gd name="connsiteY10617" fmla="*/ 347666 h 3153687"/>
                <a:gd name="connsiteX10618" fmla="*/ 1948291 w 2763527"/>
                <a:gd name="connsiteY10618" fmla="*/ 349534 h 3153687"/>
                <a:gd name="connsiteX10619" fmla="*/ 1939778 w 2763527"/>
                <a:gd name="connsiteY10619" fmla="*/ 352508 h 3153687"/>
                <a:gd name="connsiteX10620" fmla="*/ 1936317 w 2763527"/>
                <a:gd name="connsiteY10620" fmla="*/ 354583 h 3153687"/>
                <a:gd name="connsiteX10621" fmla="*/ 1936594 w 2763527"/>
                <a:gd name="connsiteY10621" fmla="*/ 357004 h 3153687"/>
                <a:gd name="connsiteX10622" fmla="*/ 1933549 w 2763527"/>
                <a:gd name="connsiteY10622" fmla="*/ 355967 h 3153687"/>
                <a:gd name="connsiteX10623" fmla="*/ 1927251 w 2763527"/>
                <a:gd name="connsiteY10623" fmla="*/ 352854 h 3153687"/>
                <a:gd name="connsiteX10624" fmla="*/ 1923790 w 2763527"/>
                <a:gd name="connsiteY10624" fmla="*/ 351885 h 3153687"/>
                <a:gd name="connsiteX10625" fmla="*/ 1920468 w 2763527"/>
                <a:gd name="connsiteY10625" fmla="*/ 352162 h 3153687"/>
                <a:gd name="connsiteX10626" fmla="*/ 1914447 w 2763527"/>
                <a:gd name="connsiteY10626" fmla="*/ 354514 h 3153687"/>
                <a:gd name="connsiteX10627" fmla="*/ 1911678 w 2763527"/>
                <a:gd name="connsiteY10627" fmla="*/ 354860 h 3153687"/>
                <a:gd name="connsiteX10628" fmla="*/ 1912370 w 2763527"/>
                <a:gd name="connsiteY10628" fmla="*/ 354514 h 3153687"/>
                <a:gd name="connsiteX10629" fmla="*/ 1914447 w 2763527"/>
                <a:gd name="connsiteY10629" fmla="*/ 353131 h 3153687"/>
                <a:gd name="connsiteX10630" fmla="*/ 1909879 w 2763527"/>
                <a:gd name="connsiteY10630" fmla="*/ 350225 h 3153687"/>
                <a:gd name="connsiteX10631" fmla="*/ 1904273 w 2763527"/>
                <a:gd name="connsiteY10631" fmla="*/ 348358 h 3153687"/>
                <a:gd name="connsiteX10632" fmla="*/ 1887454 w 2763527"/>
                <a:gd name="connsiteY10632" fmla="*/ 344276 h 3153687"/>
                <a:gd name="connsiteX10633" fmla="*/ 1882056 w 2763527"/>
                <a:gd name="connsiteY10633" fmla="*/ 343585 h 3153687"/>
                <a:gd name="connsiteX10634" fmla="*/ 1876796 w 2763527"/>
                <a:gd name="connsiteY10634" fmla="*/ 344000 h 3153687"/>
                <a:gd name="connsiteX10635" fmla="*/ 1871397 w 2763527"/>
                <a:gd name="connsiteY10635" fmla="*/ 345936 h 3153687"/>
                <a:gd name="connsiteX10636" fmla="*/ 1867037 w 2763527"/>
                <a:gd name="connsiteY10636" fmla="*/ 348565 h 3153687"/>
                <a:gd name="connsiteX10637" fmla="*/ 1864476 w 2763527"/>
                <a:gd name="connsiteY10637" fmla="*/ 351401 h 3153687"/>
                <a:gd name="connsiteX10638" fmla="*/ 1863507 w 2763527"/>
                <a:gd name="connsiteY10638" fmla="*/ 355137 h 3153687"/>
                <a:gd name="connsiteX10639" fmla="*/ 1864061 w 2763527"/>
                <a:gd name="connsiteY10639" fmla="*/ 360255 h 3153687"/>
                <a:gd name="connsiteX10640" fmla="*/ 1865722 w 2763527"/>
                <a:gd name="connsiteY10640" fmla="*/ 365236 h 3153687"/>
                <a:gd name="connsiteX10641" fmla="*/ 1868352 w 2763527"/>
                <a:gd name="connsiteY10641" fmla="*/ 369386 h 3153687"/>
                <a:gd name="connsiteX10642" fmla="*/ 1871951 w 2763527"/>
                <a:gd name="connsiteY10642" fmla="*/ 372845 h 3153687"/>
                <a:gd name="connsiteX10643" fmla="*/ 1876381 w 2763527"/>
                <a:gd name="connsiteY10643" fmla="*/ 375819 h 3153687"/>
                <a:gd name="connsiteX10644" fmla="*/ 1873335 w 2763527"/>
                <a:gd name="connsiteY10644" fmla="*/ 378656 h 3153687"/>
                <a:gd name="connsiteX10645" fmla="*/ 1872228 w 2763527"/>
                <a:gd name="connsiteY10645" fmla="*/ 380108 h 3153687"/>
                <a:gd name="connsiteX10646" fmla="*/ 1871536 w 2763527"/>
                <a:gd name="connsiteY10646" fmla="*/ 382045 h 3153687"/>
                <a:gd name="connsiteX10647" fmla="*/ 1871397 w 2763527"/>
                <a:gd name="connsiteY10647" fmla="*/ 383636 h 3153687"/>
                <a:gd name="connsiteX10648" fmla="*/ 1871674 w 2763527"/>
                <a:gd name="connsiteY10648" fmla="*/ 386887 h 3153687"/>
                <a:gd name="connsiteX10649" fmla="*/ 1871467 w 2763527"/>
                <a:gd name="connsiteY10649" fmla="*/ 388547 h 3153687"/>
                <a:gd name="connsiteX10650" fmla="*/ 1869806 w 2763527"/>
                <a:gd name="connsiteY10650" fmla="*/ 391937 h 3153687"/>
                <a:gd name="connsiteX10651" fmla="*/ 1864684 w 2763527"/>
                <a:gd name="connsiteY10651" fmla="*/ 397748 h 3153687"/>
                <a:gd name="connsiteX10652" fmla="*/ 1862538 w 2763527"/>
                <a:gd name="connsiteY10652" fmla="*/ 400791 h 3153687"/>
                <a:gd name="connsiteX10653" fmla="*/ 1864061 w 2763527"/>
                <a:gd name="connsiteY10653" fmla="*/ 400999 h 3153687"/>
                <a:gd name="connsiteX10654" fmla="*/ 1867176 w 2763527"/>
                <a:gd name="connsiteY10654" fmla="*/ 401690 h 3153687"/>
                <a:gd name="connsiteX10655" fmla="*/ 1868560 w 2763527"/>
                <a:gd name="connsiteY10655" fmla="*/ 401829 h 3153687"/>
                <a:gd name="connsiteX10656" fmla="*/ 1873404 w 2763527"/>
                <a:gd name="connsiteY10656" fmla="*/ 401137 h 3153687"/>
                <a:gd name="connsiteX10657" fmla="*/ 1874789 w 2763527"/>
                <a:gd name="connsiteY10657" fmla="*/ 401275 h 3153687"/>
                <a:gd name="connsiteX10658" fmla="*/ 1873612 w 2763527"/>
                <a:gd name="connsiteY10658" fmla="*/ 402105 h 3153687"/>
                <a:gd name="connsiteX10659" fmla="*/ 1872228 w 2763527"/>
                <a:gd name="connsiteY10659" fmla="*/ 403558 h 3153687"/>
                <a:gd name="connsiteX10660" fmla="*/ 1871121 w 2763527"/>
                <a:gd name="connsiteY10660" fmla="*/ 405218 h 3153687"/>
                <a:gd name="connsiteX10661" fmla="*/ 1870775 w 2763527"/>
                <a:gd name="connsiteY10661" fmla="*/ 406602 h 3153687"/>
                <a:gd name="connsiteX10662" fmla="*/ 1871605 w 2763527"/>
                <a:gd name="connsiteY10662" fmla="*/ 408331 h 3153687"/>
                <a:gd name="connsiteX10663" fmla="*/ 1873128 w 2763527"/>
                <a:gd name="connsiteY10663" fmla="*/ 409092 h 3153687"/>
                <a:gd name="connsiteX10664" fmla="*/ 1874996 w 2763527"/>
                <a:gd name="connsiteY10664" fmla="*/ 409507 h 3153687"/>
                <a:gd name="connsiteX10665" fmla="*/ 1876588 w 2763527"/>
                <a:gd name="connsiteY10665" fmla="*/ 410129 h 3153687"/>
                <a:gd name="connsiteX10666" fmla="*/ 1873543 w 2763527"/>
                <a:gd name="connsiteY10666" fmla="*/ 412551 h 3153687"/>
                <a:gd name="connsiteX10667" fmla="*/ 1873543 w 2763527"/>
                <a:gd name="connsiteY10667" fmla="*/ 415110 h 3153687"/>
                <a:gd name="connsiteX10668" fmla="*/ 1875135 w 2763527"/>
                <a:gd name="connsiteY10668" fmla="*/ 417946 h 3153687"/>
                <a:gd name="connsiteX10669" fmla="*/ 1876657 w 2763527"/>
                <a:gd name="connsiteY10669" fmla="*/ 421681 h 3153687"/>
                <a:gd name="connsiteX10670" fmla="*/ 1877350 w 2763527"/>
                <a:gd name="connsiteY10670" fmla="*/ 422858 h 3153687"/>
                <a:gd name="connsiteX10671" fmla="*/ 1877557 w 2763527"/>
                <a:gd name="connsiteY10671" fmla="*/ 423411 h 3153687"/>
                <a:gd name="connsiteX10672" fmla="*/ 1877211 w 2763527"/>
                <a:gd name="connsiteY10672" fmla="*/ 423688 h 3153687"/>
                <a:gd name="connsiteX10673" fmla="*/ 1875135 w 2763527"/>
                <a:gd name="connsiteY10673" fmla="*/ 424656 h 3153687"/>
                <a:gd name="connsiteX10674" fmla="*/ 1876104 w 2763527"/>
                <a:gd name="connsiteY10674" fmla="*/ 425486 h 3153687"/>
                <a:gd name="connsiteX10675" fmla="*/ 1878595 w 2763527"/>
                <a:gd name="connsiteY10675" fmla="*/ 425763 h 3153687"/>
                <a:gd name="connsiteX10676" fmla="*/ 1879772 w 2763527"/>
                <a:gd name="connsiteY10676" fmla="*/ 426385 h 3153687"/>
                <a:gd name="connsiteX10677" fmla="*/ 1880187 w 2763527"/>
                <a:gd name="connsiteY10677" fmla="*/ 429706 h 3153687"/>
                <a:gd name="connsiteX10678" fmla="*/ 1880326 w 2763527"/>
                <a:gd name="connsiteY10678" fmla="*/ 432196 h 3153687"/>
                <a:gd name="connsiteX10679" fmla="*/ 1880187 w 2763527"/>
                <a:gd name="connsiteY10679" fmla="*/ 433787 h 3153687"/>
                <a:gd name="connsiteX10680" fmla="*/ 1878803 w 2763527"/>
                <a:gd name="connsiteY10680" fmla="*/ 435862 h 3153687"/>
                <a:gd name="connsiteX10681" fmla="*/ 1877488 w 2763527"/>
                <a:gd name="connsiteY10681" fmla="*/ 437522 h 3153687"/>
                <a:gd name="connsiteX10682" fmla="*/ 1877488 w 2763527"/>
                <a:gd name="connsiteY10682" fmla="*/ 439182 h 3153687"/>
                <a:gd name="connsiteX10683" fmla="*/ 1879772 w 2763527"/>
                <a:gd name="connsiteY10683" fmla="*/ 441257 h 3153687"/>
                <a:gd name="connsiteX10684" fmla="*/ 1877903 w 2763527"/>
                <a:gd name="connsiteY10684" fmla="*/ 440497 h 3153687"/>
                <a:gd name="connsiteX10685" fmla="*/ 1875965 w 2763527"/>
                <a:gd name="connsiteY10685" fmla="*/ 438975 h 3153687"/>
                <a:gd name="connsiteX10686" fmla="*/ 1873958 w 2763527"/>
                <a:gd name="connsiteY10686" fmla="*/ 437868 h 3153687"/>
                <a:gd name="connsiteX10687" fmla="*/ 1871813 w 2763527"/>
                <a:gd name="connsiteY10687" fmla="*/ 438214 h 3153687"/>
                <a:gd name="connsiteX10688" fmla="*/ 1871674 w 2763527"/>
                <a:gd name="connsiteY10688" fmla="*/ 439182 h 3153687"/>
                <a:gd name="connsiteX10689" fmla="*/ 1869183 w 2763527"/>
                <a:gd name="connsiteY10689" fmla="*/ 445131 h 3153687"/>
                <a:gd name="connsiteX10690" fmla="*/ 1869321 w 2763527"/>
                <a:gd name="connsiteY10690" fmla="*/ 446584 h 3153687"/>
                <a:gd name="connsiteX10691" fmla="*/ 1869944 w 2763527"/>
                <a:gd name="connsiteY10691" fmla="*/ 447414 h 3153687"/>
                <a:gd name="connsiteX10692" fmla="*/ 1870082 w 2763527"/>
                <a:gd name="connsiteY10692" fmla="*/ 448452 h 3153687"/>
                <a:gd name="connsiteX10693" fmla="*/ 1868629 w 2763527"/>
                <a:gd name="connsiteY10693" fmla="*/ 450527 h 3153687"/>
                <a:gd name="connsiteX10694" fmla="*/ 1860877 w 2763527"/>
                <a:gd name="connsiteY10694" fmla="*/ 458758 h 3153687"/>
                <a:gd name="connsiteX10695" fmla="*/ 1857901 w 2763527"/>
                <a:gd name="connsiteY10695" fmla="*/ 462563 h 3153687"/>
                <a:gd name="connsiteX10696" fmla="*/ 1856033 w 2763527"/>
                <a:gd name="connsiteY10696" fmla="*/ 465952 h 3153687"/>
                <a:gd name="connsiteX10697" fmla="*/ 1856171 w 2763527"/>
                <a:gd name="connsiteY10697" fmla="*/ 469204 h 3153687"/>
                <a:gd name="connsiteX10698" fmla="*/ 1858870 w 2763527"/>
                <a:gd name="connsiteY10698" fmla="*/ 472662 h 3153687"/>
                <a:gd name="connsiteX10699" fmla="*/ 1863369 w 2763527"/>
                <a:gd name="connsiteY10699" fmla="*/ 476052 h 3153687"/>
                <a:gd name="connsiteX10700" fmla="*/ 1877211 w 2763527"/>
                <a:gd name="connsiteY10700" fmla="*/ 484975 h 3153687"/>
                <a:gd name="connsiteX10701" fmla="*/ 1885586 w 2763527"/>
                <a:gd name="connsiteY10701" fmla="*/ 493345 h 3153687"/>
                <a:gd name="connsiteX10702" fmla="*/ 1891607 w 2763527"/>
                <a:gd name="connsiteY10702" fmla="*/ 503375 h 3153687"/>
                <a:gd name="connsiteX10703" fmla="*/ 1895344 w 2763527"/>
                <a:gd name="connsiteY10703" fmla="*/ 514443 h 3153687"/>
                <a:gd name="connsiteX10704" fmla="*/ 1896867 w 2763527"/>
                <a:gd name="connsiteY10704" fmla="*/ 526341 h 3153687"/>
                <a:gd name="connsiteX10705" fmla="*/ 1896867 w 2763527"/>
                <a:gd name="connsiteY10705" fmla="*/ 532152 h 3153687"/>
                <a:gd name="connsiteX10706" fmla="*/ 1896244 w 2763527"/>
                <a:gd name="connsiteY10706" fmla="*/ 537824 h 3153687"/>
                <a:gd name="connsiteX10707" fmla="*/ 1894583 w 2763527"/>
                <a:gd name="connsiteY10707" fmla="*/ 543081 h 3153687"/>
                <a:gd name="connsiteX10708" fmla="*/ 1891399 w 2763527"/>
                <a:gd name="connsiteY10708" fmla="*/ 547923 h 3153687"/>
                <a:gd name="connsiteX10709" fmla="*/ 1883233 w 2763527"/>
                <a:gd name="connsiteY10709" fmla="*/ 556085 h 3153687"/>
                <a:gd name="connsiteX10710" fmla="*/ 1874304 w 2763527"/>
                <a:gd name="connsiteY10710" fmla="*/ 563418 h 3153687"/>
                <a:gd name="connsiteX10711" fmla="*/ 1869598 w 2763527"/>
                <a:gd name="connsiteY10711" fmla="*/ 566669 h 3153687"/>
                <a:gd name="connsiteX10712" fmla="*/ 1864615 w 2763527"/>
                <a:gd name="connsiteY10712" fmla="*/ 569644 h 3153687"/>
                <a:gd name="connsiteX10713" fmla="*/ 1854095 w 2763527"/>
                <a:gd name="connsiteY10713" fmla="*/ 574486 h 3153687"/>
                <a:gd name="connsiteX10714" fmla="*/ 1834992 w 2763527"/>
                <a:gd name="connsiteY10714" fmla="*/ 580296 h 3153687"/>
                <a:gd name="connsiteX10715" fmla="*/ 1830632 w 2763527"/>
                <a:gd name="connsiteY10715" fmla="*/ 583271 h 3153687"/>
                <a:gd name="connsiteX10716" fmla="*/ 1832847 w 2763527"/>
                <a:gd name="connsiteY10716" fmla="*/ 584585 h 3153687"/>
                <a:gd name="connsiteX10717" fmla="*/ 1834231 w 2763527"/>
                <a:gd name="connsiteY10717" fmla="*/ 586729 h 3153687"/>
                <a:gd name="connsiteX10718" fmla="*/ 1836307 w 2763527"/>
                <a:gd name="connsiteY10718" fmla="*/ 591572 h 3153687"/>
                <a:gd name="connsiteX10719" fmla="*/ 1838315 w 2763527"/>
                <a:gd name="connsiteY10719" fmla="*/ 593578 h 3153687"/>
                <a:gd name="connsiteX10720" fmla="*/ 1840668 w 2763527"/>
                <a:gd name="connsiteY10720" fmla="*/ 595445 h 3153687"/>
                <a:gd name="connsiteX10721" fmla="*/ 1841844 w 2763527"/>
                <a:gd name="connsiteY10721" fmla="*/ 597036 h 3153687"/>
                <a:gd name="connsiteX10722" fmla="*/ 1840460 w 2763527"/>
                <a:gd name="connsiteY10722" fmla="*/ 598489 h 3153687"/>
                <a:gd name="connsiteX10723" fmla="*/ 1844128 w 2763527"/>
                <a:gd name="connsiteY10723" fmla="*/ 600149 h 3153687"/>
                <a:gd name="connsiteX10724" fmla="*/ 1844544 w 2763527"/>
                <a:gd name="connsiteY10724" fmla="*/ 601878 h 3153687"/>
                <a:gd name="connsiteX10725" fmla="*/ 1844405 w 2763527"/>
                <a:gd name="connsiteY10725" fmla="*/ 603815 h 3153687"/>
                <a:gd name="connsiteX10726" fmla="*/ 1846551 w 2763527"/>
                <a:gd name="connsiteY10726" fmla="*/ 605890 h 3153687"/>
                <a:gd name="connsiteX10727" fmla="*/ 1844059 w 2763527"/>
                <a:gd name="connsiteY10727" fmla="*/ 608934 h 3153687"/>
                <a:gd name="connsiteX10728" fmla="*/ 1844474 w 2763527"/>
                <a:gd name="connsiteY10728" fmla="*/ 616336 h 3153687"/>
                <a:gd name="connsiteX10729" fmla="*/ 1846412 w 2763527"/>
                <a:gd name="connsiteY10729" fmla="*/ 624429 h 3153687"/>
                <a:gd name="connsiteX10730" fmla="*/ 1848281 w 2763527"/>
                <a:gd name="connsiteY10730" fmla="*/ 629617 h 3153687"/>
                <a:gd name="connsiteX10731" fmla="*/ 1850427 w 2763527"/>
                <a:gd name="connsiteY10731" fmla="*/ 632937 h 3153687"/>
                <a:gd name="connsiteX10732" fmla="*/ 1850911 w 2763527"/>
                <a:gd name="connsiteY10732" fmla="*/ 634182 h 3153687"/>
                <a:gd name="connsiteX10733" fmla="*/ 1850911 w 2763527"/>
                <a:gd name="connsiteY10733" fmla="*/ 635427 h 3153687"/>
                <a:gd name="connsiteX10734" fmla="*/ 1850703 w 2763527"/>
                <a:gd name="connsiteY10734" fmla="*/ 638264 h 3153687"/>
                <a:gd name="connsiteX10735" fmla="*/ 1850980 w 2763527"/>
                <a:gd name="connsiteY10735" fmla="*/ 639716 h 3153687"/>
                <a:gd name="connsiteX10736" fmla="*/ 1851811 w 2763527"/>
                <a:gd name="connsiteY10736" fmla="*/ 641031 h 3153687"/>
                <a:gd name="connsiteX10737" fmla="*/ 1853956 w 2763527"/>
                <a:gd name="connsiteY10737" fmla="*/ 643382 h 3153687"/>
                <a:gd name="connsiteX10738" fmla="*/ 1854787 w 2763527"/>
                <a:gd name="connsiteY10738" fmla="*/ 644766 h 3153687"/>
                <a:gd name="connsiteX10739" fmla="*/ 1855133 w 2763527"/>
                <a:gd name="connsiteY10739" fmla="*/ 646495 h 3153687"/>
                <a:gd name="connsiteX10740" fmla="*/ 1855133 w 2763527"/>
                <a:gd name="connsiteY10740" fmla="*/ 648155 h 3153687"/>
                <a:gd name="connsiteX10741" fmla="*/ 1855548 w 2763527"/>
                <a:gd name="connsiteY10741" fmla="*/ 649677 h 3153687"/>
                <a:gd name="connsiteX10742" fmla="*/ 1856863 w 2763527"/>
                <a:gd name="connsiteY10742" fmla="*/ 650853 h 3153687"/>
                <a:gd name="connsiteX10743" fmla="*/ 1853956 w 2763527"/>
                <a:gd name="connsiteY10743" fmla="*/ 653343 h 3153687"/>
                <a:gd name="connsiteX10744" fmla="*/ 1850219 w 2763527"/>
                <a:gd name="connsiteY10744" fmla="*/ 657771 h 3153687"/>
                <a:gd name="connsiteX10745" fmla="*/ 1847035 w 2763527"/>
                <a:gd name="connsiteY10745" fmla="*/ 662544 h 3153687"/>
                <a:gd name="connsiteX10746" fmla="*/ 1845789 w 2763527"/>
                <a:gd name="connsiteY10746" fmla="*/ 666002 h 3153687"/>
                <a:gd name="connsiteX10747" fmla="*/ 1846620 w 2763527"/>
                <a:gd name="connsiteY10747" fmla="*/ 667939 h 3153687"/>
                <a:gd name="connsiteX10748" fmla="*/ 1850080 w 2763527"/>
                <a:gd name="connsiteY10748" fmla="*/ 671398 h 3153687"/>
                <a:gd name="connsiteX10749" fmla="*/ 1850842 w 2763527"/>
                <a:gd name="connsiteY10749" fmla="*/ 673335 h 3153687"/>
                <a:gd name="connsiteX10750" fmla="*/ 1850288 w 2763527"/>
                <a:gd name="connsiteY10750" fmla="*/ 675271 h 3153687"/>
                <a:gd name="connsiteX10751" fmla="*/ 1847866 w 2763527"/>
                <a:gd name="connsiteY10751" fmla="*/ 680183 h 3153687"/>
                <a:gd name="connsiteX10752" fmla="*/ 1847312 w 2763527"/>
                <a:gd name="connsiteY10752" fmla="*/ 682811 h 3153687"/>
                <a:gd name="connsiteX10753" fmla="*/ 1845028 w 2763527"/>
                <a:gd name="connsiteY10753" fmla="*/ 677554 h 3153687"/>
                <a:gd name="connsiteX10754" fmla="*/ 1842121 w 2763527"/>
                <a:gd name="connsiteY10754" fmla="*/ 672781 h 3153687"/>
                <a:gd name="connsiteX10755" fmla="*/ 1838453 w 2763527"/>
                <a:gd name="connsiteY10755" fmla="*/ 670706 h 3153687"/>
                <a:gd name="connsiteX10756" fmla="*/ 1833954 w 2763527"/>
                <a:gd name="connsiteY10756" fmla="*/ 673611 h 3153687"/>
                <a:gd name="connsiteX10757" fmla="*/ 1830424 w 2763527"/>
                <a:gd name="connsiteY10757" fmla="*/ 680390 h 3153687"/>
                <a:gd name="connsiteX10758" fmla="*/ 1831670 w 2763527"/>
                <a:gd name="connsiteY10758" fmla="*/ 685440 h 3153687"/>
                <a:gd name="connsiteX10759" fmla="*/ 1835062 w 2763527"/>
                <a:gd name="connsiteY10759" fmla="*/ 690351 h 3153687"/>
                <a:gd name="connsiteX10760" fmla="*/ 1837968 w 2763527"/>
                <a:gd name="connsiteY10760" fmla="*/ 696646 h 3153687"/>
                <a:gd name="connsiteX10761" fmla="*/ 1835269 w 2763527"/>
                <a:gd name="connsiteY10761" fmla="*/ 692357 h 3153687"/>
                <a:gd name="connsiteX10762" fmla="*/ 1831809 w 2763527"/>
                <a:gd name="connsiteY10762" fmla="*/ 687861 h 3153687"/>
                <a:gd name="connsiteX10763" fmla="*/ 1827864 w 2763527"/>
                <a:gd name="connsiteY10763" fmla="*/ 683849 h 3153687"/>
                <a:gd name="connsiteX10764" fmla="*/ 1823780 w 2763527"/>
                <a:gd name="connsiteY10764" fmla="*/ 681013 h 3153687"/>
                <a:gd name="connsiteX10765" fmla="*/ 1818382 w 2763527"/>
                <a:gd name="connsiteY10765" fmla="*/ 679491 h 3153687"/>
                <a:gd name="connsiteX10766" fmla="*/ 1814714 w 2763527"/>
                <a:gd name="connsiteY10766" fmla="*/ 680667 h 3153687"/>
                <a:gd name="connsiteX10767" fmla="*/ 1811322 w 2763527"/>
                <a:gd name="connsiteY10767" fmla="*/ 683019 h 3153687"/>
                <a:gd name="connsiteX10768" fmla="*/ 1806754 w 2763527"/>
                <a:gd name="connsiteY10768" fmla="*/ 685094 h 3153687"/>
                <a:gd name="connsiteX10769" fmla="*/ 1811668 w 2763527"/>
                <a:gd name="connsiteY10769" fmla="*/ 680598 h 3153687"/>
                <a:gd name="connsiteX10770" fmla="*/ 1813952 w 2763527"/>
                <a:gd name="connsiteY10770" fmla="*/ 678177 h 3153687"/>
                <a:gd name="connsiteX10771" fmla="*/ 1815129 w 2763527"/>
                <a:gd name="connsiteY10771" fmla="*/ 675686 h 3153687"/>
                <a:gd name="connsiteX10772" fmla="*/ 1814644 w 2763527"/>
                <a:gd name="connsiteY10772" fmla="*/ 672920 h 3153687"/>
                <a:gd name="connsiteX10773" fmla="*/ 1813122 w 2763527"/>
                <a:gd name="connsiteY10773" fmla="*/ 669737 h 3153687"/>
                <a:gd name="connsiteX10774" fmla="*/ 1811253 w 2763527"/>
                <a:gd name="connsiteY10774" fmla="*/ 666694 h 3153687"/>
                <a:gd name="connsiteX10775" fmla="*/ 1809523 w 2763527"/>
                <a:gd name="connsiteY10775" fmla="*/ 664411 h 3153687"/>
                <a:gd name="connsiteX10776" fmla="*/ 1804747 w 2763527"/>
                <a:gd name="connsiteY10776" fmla="*/ 659638 h 3153687"/>
                <a:gd name="connsiteX10777" fmla="*/ 1798864 w 2763527"/>
                <a:gd name="connsiteY10777" fmla="*/ 655488 h 3153687"/>
                <a:gd name="connsiteX10778" fmla="*/ 1792497 w 2763527"/>
                <a:gd name="connsiteY10778" fmla="*/ 652652 h 3153687"/>
                <a:gd name="connsiteX10779" fmla="*/ 1786406 w 2763527"/>
                <a:gd name="connsiteY10779" fmla="*/ 651891 h 3153687"/>
                <a:gd name="connsiteX10780" fmla="*/ 1789452 w 2763527"/>
                <a:gd name="connsiteY10780" fmla="*/ 649539 h 3153687"/>
                <a:gd name="connsiteX10781" fmla="*/ 1790905 w 2763527"/>
                <a:gd name="connsiteY10781" fmla="*/ 647602 h 3153687"/>
                <a:gd name="connsiteX10782" fmla="*/ 1790490 w 2763527"/>
                <a:gd name="connsiteY10782" fmla="*/ 645319 h 3153687"/>
                <a:gd name="connsiteX10783" fmla="*/ 1782669 w 2763527"/>
                <a:gd name="connsiteY10783" fmla="*/ 635151 h 3153687"/>
                <a:gd name="connsiteX10784" fmla="*/ 1778378 w 2763527"/>
                <a:gd name="connsiteY10784" fmla="*/ 631554 h 3153687"/>
                <a:gd name="connsiteX10785" fmla="*/ 1777340 w 2763527"/>
                <a:gd name="connsiteY10785" fmla="*/ 630309 h 3153687"/>
                <a:gd name="connsiteX10786" fmla="*/ 1776786 w 2763527"/>
                <a:gd name="connsiteY10786" fmla="*/ 627196 h 3153687"/>
                <a:gd name="connsiteX10787" fmla="*/ 1777616 w 2763527"/>
                <a:gd name="connsiteY10787" fmla="*/ 624152 h 3153687"/>
                <a:gd name="connsiteX10788" fmla="*/ 1778862 w 2763527"/>
                <a:gd name="connsiteY10788" fmla="*/ 621109 h 3153687"/>
                <a:gd name="connsiteX10789" fmla="*/ 1779624 w 2763527"/>
                <a:gd name="connsiteY10789" fmla="*/ 618065 h 3153687"/>
                <a:gd name="connsiteX10790" fmla="*/ 1779900 w 2763527"/>
                <a:gd name="connsiteY10790" fmla="*/ 609833 h 3153687"/>
                <a:gd name="connsiteX10791" fmla="*/ 1779554 w 2763527"/>
                <a:gd name="connsiteY10791" fmla="*/ 605614 h 3153687"/>
                <a:gd name="connsiteX10792" fmla="*/ 1778585 w 2763527"/>
                <a:gd name="connsiteY10792" fmla="*/ 601878 h 3153687"/>
                <a:gd name="connsiteX10793" fmla="*/ 1775263 w 2763527"/>
                <a:gd name="connsiteY10793" fmla="*/ 595584 h 3153687"/>
                <a:gd name="connsiteX10794" fmla="*/ 1774433 w 2763527"/>
                <a:gd name="connsiteY10794" fmla="*/ 592609 h 3153687"/>
                <a:gd name="connsiteX10795" fmla="*/ 1774848 w 2763527"/>
                <a:gd name="connsiteY10795" fmla="*/ 588528 h 3153687"/>
                <a:gd name="connsiteX10796" fmla="*/ 1777478 w 2763527"/>
                <a:gd name="connsiteY10796" fmla="*/ 581057 h 3153687"/>
                <a:gd name="connsiteX10797" fmla="*/ 1777893 w 2763527"/>
                <a:gd name="connsiteY10797" fmla="*/ 577391 h 3153687"/>
                <a:gd name="connsiteX10798" fmla="*/ 1776440 w 2763527"/>
                <a:gd name="connsiteY10798" fmla="*/ 573656 h 3153687"/>
                <a:gd name="connsiteX10799" fmla="*/ 1775056 w 2763527"/>
                <a:gd name="connsiteY10799" fmla="*/ 572203 h 3153687"/>
                <a:gd name="connsiteX10800" fmla="*/ 1773395 w 2763527"/>
                <a:gd name="connsiteY10800" fmla="*/ 570958 h 3153687"/>
                <a:gd name="connsiteX10801" fmla="*/ 1771526 w 2763527"/>
                <a:gd name="connsiteY10801" fmla="*/ 569989 h 3153687"/>
                <a:gd name="connsiteX10802" fmla="*/ 1769657 w 2763527"/>
                <a:gd name="connsiteY10802" fmla="*/ 569367 h 3153687"/>
                <a:gd name="connsiteX10803" fmla="*/ 1768550 w 2763527"/>
                <a:gd name="connsiteY10803" fmla="*/ 569228 h 3153687"/>
                <a:gd name="connsiteX10804" fmla="*/ 1766474 w 2763527"/>
                <a:gd name="connsiteY10804" fmla="*/ 569367 h 3153687"/>
                <a:gd name="connsiteX10805" fmla="*/ 1765366 w 2763527"/>
                <a:gd name="connsiteY10805" fmla="*/ 569367 h 3153687"/>
                <a:gd name="connsiteX10806" fmla="*/ 1764605 w 2763527"/>
                <a:gd name="connsiteY10806" fmla="*/ 568952 h 3153687"/>
                <a:gd name="connsiteX10807" fmla="*/ 1763359 w 2763527"/>
                <a:gd name="connsiteY10807" fmla="*/ 567845 h 3153687"/>
                <a:gd name="connsiteX10808" fmla="*/ 1762598 w 2763527"/>
                <a:gd name="connsiteY10808" fmla="*/ 567499 h 3153687"/>
                <a:gd name="connsiteX10809" fmla="*/ 1741488 w 2763527"/>
                <a:gd name="connsiteY10809" fmla="*/ 565631 h 3153687"/>
                <a:gd name="connsiteX10810" fmla="*/ 1729376 w 2763527"/>
                <a:gd name="connsiteY10810" fmla="*/ 566600 h 3153687"/>
                <a:gd name="connsiteX10811" fmla="*/ 1720171 w 2763527"/>
                <a:gd name="connsiteY10811" fmla="*/ 566600 h 3153687"/>
                <a:gd name="connsiteX10812" fmla="*/ 1716641 w 2763527"/>
                <a:gd name="connsiteY10812" fmla="*/ 567776 h 3153687"/>
                <a:gd name="connsiteX10813" fmla="*/ 1712766 w 2763527"/>
                <a:gd name="connsiteY10813" fmla="*/ 571442 h 3153687"/>
                <a:gd name="connsiteX10814" fmla="*/ 1714634 w 2763527"/>
                <a:gd name="connsiteY10814" fmla="*/ 567499 h 3153687"/>
                <a:gd name="connsiteX10815" fmla="*/ 1715188 w 2763527"/>
                <a:gd name="connsiteY10815" fmla="*/ 565286 h 3153687"/>
                <a:gd name="connsiteX10816" fmla="*/ 1714081 w 2763527"/>
                <a:gd name="connsiteY10816" fmla="*/ 563625 h 3153687"/>
                <a:gd name="connsiteX10817" fmla="*/ 1707367 w 2763527"/>
                <a:gd name="connsiteY10817" fmla="*/ 558922 h 3153687"/>
                <a:gd name="connsiteX10818" fmla="*/ 1704114 w 2763527"/>
                <a:gd name="connsiteY10818" fmla="*/ 557123 h 3153687"/>
                <a:gd name="connsiteX10819" fmla="*/ 1700723 w 2763527"/>
                <a:gd name="connsiteY10819" fmla="*/ 555670 h 3153687"/>
                <a:gd name="connsiteX10820" fmla="*/ 1672070 w 2763527"/>
                <a:gd name="connsiteY10820" fmla="*/ 547231 h 3153687"/>
                <a:gd name="connsiteX10821" fmla="*/ 1668471 w 2763527"/>
                <a:gd name="connsiteY10821" fmla="*/ 545709 h 3153687"/>
                <a:gd name="connsiteX10822" fmla="*/ 1665079 w 2763527"/>
                <a:gd name="connsiteY10822" fmla="*/ 543081 h 3153687"/>
                <a:gd name="connsiteX10823" fmla="*/ 1659265 w 2763527"/>
                <a:gd name="connsiteY10823" fmla="*/ 537685 h 3153687"/>
                <a:gd name="connsiteX10824" fmla="*/ 1652691 w 2763527"/>
                <a:gd name="connsiteY10824" fmla="*/ 532497 h 3153687"/>
                <a:gd name="connsiteX10825" fmla="*/ 1645631 w 2763527"/>
                <a:gd name="connsiteY10825" fmla="*/ 528001 h 3153687"/>
                <a:gd name="connsiteX10826" fmla="*/ 1638295 w 2763527"/>
                <a:gd name="connsiteY10826" fmla="*/ 524750 h 3153687"/>
                <a:gd name="connsiteX10827" fmla="*/ 1634280 w 2763527"/>
                <a:gd name="connsiteY10827" fmla="*/ 523712 h 3153687"/>
                <a:gd name="connsiteX10828" fmla="*/ 1621753 w 2763527"/>
                <a:gd name="connsiteY10828" fmla="*/ 521568 h 3153687"/>
                <a:gd name="connsiteX10829" fmla="*/ 1617670 w 2763527"/>
                <a:gd name="connsiteY10829" fmla="*/ 520323 h 3153687"/>
                <a:gd name="connsiteX10830" fmla="*/ 1605973 w 2763527"/>
                <a:gd name="connsiteY10830" fmla="*/ 515550 h 3153687"/>
                <a:gd name="connsiteX10831" fmla="*/ 1596353 w 2763527"/>
                <a:gd name="connsiteY10831" fmla="*/ 514097 h 3153687"/>
                <a:gd name="connsiteX10832" fmla="*/ 1586386 w 2763527"/>
                <a:gd name="connsiteY10832" fmla="*/ 515481 h 3153687"/>
                <a:gd name="connsiteX10833" fmla="*/ 1567215 w 2763527"/>
                <a:gd name="connsiteY10833" fmla="*/ 521568 h 3153687"/>
                <a:gd name="connsiteX10834" fmla="*/ 1567769 w 2763527"/>
                <a:gd name="connsiteY10834" fmla="*/ 521014 h 3153687"/>
                <a:gd name="connsiteX10835" fmla="*/ 1568115 w 2763527"/>
                <a:gd name="connsiteY10835" fmla="*/ 520599 h 3153687"/>
                <a:gd name="connsiteX10836" fmla="*/ 1568391 w 2763527"/>
                <a:gd name="connsiteY10836" fmla="*/ 520184 h 3153687"/>
                <a:gd name="connsiteX10837" fmla="*/ 1568668 w 2763527"/>
                <a:gd name="connsiteY10837" fmla="*/ 519700 h 3153687"/>
                <a:gd name="connsiteX10838" fmla="*/ 1565831 w 2763527"/>
                <a:gd name="connsiteY10838" fmla="*/ 520046 h 3153687"/>
                <a:gd name="connsiteX10839" fmla="*/ 1560847 w 2763527"/>
                <a:gd name="connsiteY10839" fmla="*/ 522260 h 3153687"/>
                <a:gd name="connsiteX10840" fmla="*/ 1558287 w 2763527"/>
                <a:gd name="connsiteY10840" fmla="*/ 522744 h 3153687"/>
                <a:gd name="connsiteX10841" fmla="*/ 1562439 w 2763527"/>
                <a:gd name="connsiteY10841" fmla="*/ 519839 h 3153687"/>
                <a:gd name="connsiteX10842" fmla="*/ 1564792 w 2763527"/>
                <a:gd name="connsiteY10842" fmla="*/ 515757 h 3153687"/>
                <a:gd name="connsiteX10843" fmla="*/ 1565415 w 2763527"/>
                <a:gd name="connsiteY10843" fmla="*/ 511054 h 3153687"/>
                <a:gd name="connsiteX10844" fmla="*/ 1564377 w 2763527"/>
                <a:gd name="connsiteY10844" fmla="*/ 506211 h 3153687"/>
                <a:gd name="connsiteX10845" fmla="*/ 1554965 w 2763527"/>
                <a:gd name="connsiteY10845" fmla="*/ 481862 h 3153687"/>
                <a:gd name="connsiteX10846" fmla="*/ 1552127 w 2763527"/>
                <a:gd name="connsiteY10846" fmla="*/ 471763 h 3153687"/>
                <a:gd name="connsiteX10847" fmla="*/ 1550950 w 2763527"/>
                <a:gd name="connsiteY10847" fmla="*/ 469134 h 3153687"/>
                <a:gd name="connsiteX10848" fmla="*/ 1549220 w 2763527"/>
                <a:gd name="connsiteY10848" fmla="*/ 467613 h 3153687"/>
                <a:gd name="connsiteX10849" fmla="*/ 1547005 w 2763527"/>
                <a:gd name="connsiteY10849" fmla="*/ 467059 h 3153687"/>
                <a:gd name="connsiteX10850" fmla="*/ 1535724 w 2763527"/>
                <a:gd name="connsiteY10850" fmla="*/ 466437 h 3153687"/>
                <a:gd name="connsiteX10851" fmla="*/ 1532817 w 2763527"/>
                <a:gd name="connsiteY10851" fmla="*/ 466852 h 3153687"/>
                <a:gd name="connsiteX10852" fmla="*/ 1530395 w 2763527"/>
                <a:gd name="connsiteY10852" fmla="*/ 468374 h 3153687"/>
                <a:gd name="connsiteX10853" fmla="*/ 1528872 w 2763527"/>
                <a:gd name="connsiteY10853" fmla="*/ 471279 h 3153687"/>
                <a:gd name="connsiteX10854" fmla="*/ 1527765 w 2763527"/>
                <a:gd name="connsiteY10854" fmla="*/ 478058 h 3153687"/>
                <a:gd name="connsiteX10855" fmla="*/ 1526519 w 2763527"/>
                <a:gd name="connsiteY10855" fmla="*/ 481171 h 3153687"/>
                <a:gd name="connsiteX10856" fmla="*/ 1527211 w 2763527"/>
                <a:gd name="connsiteY10856" fmla="*/ 471901 h 3153687"/>
                <a:gd name="connsiteX10857" fmla="*/ 1526311 w 2763527"/>
                <a:gd name="connsiteY10857" fmla="*/ 468304 h 3153687"/>
                <a:gd name="connsiteX10858" fmla="*/ 1522989 w 2763527"/>
                <a:gd name="connsiteY10858" fmla="*/ 465053 h 3153687"/>
                <a:gd name="connsiteX10859" fmla="*/ 1519667 w 2763527"/>
                <a:gd name="connsiteY10859" fmla="*/ 463255 h 3153687"/>
                <a:gd name="connsiteX10860" fmla="*/ 1519044 w 2763527"/>
                <a:gd name="connsiteY10860" fmla="*/ 462771 h 3153687"/>
                <a:gd name="connsiteX10861" fmla="*/ 1517867 w 2763527"/>
                <a:gd name="connsiteY10861" fmla="*/ 460903 h 3153687"/>
                <a:gd name="connsiteX10862" fmla="*/ 1517175 w 2763527"/>
                <a:gd name="connsiteY10862" fmla="*/ 459174 h 3153687"/>
                <a:gd name="connsiteX10863" fmla="*/ 1515999 w 2763527"/>
                <a:gd name="connsiteY10863" fmla="*/ 457790 h 3153687"/>
                <a:gd name="connsiteX10864" fmla="*/ 1513576 w 2763527"/>
                <a:gd name="connsiteY10864" fmla="*/ 457168 h 3153687"/>
                <a:gd name="connsiteX10865" fmla="*/ 1516760 w 2763527"/>
                <a:gd name="connsiteY10865" fmla="*/ 453294 h 3153687"/>
                <a:gd name="connsiteX10866" fmla="*/ 1517660 w 2763527"/>
                <a:gd name="connsiteY10866" fmla="*/ 445823 h 3153687"/>
                <a:gd name="connsiteX10867" fmla="*/ 1517175 w 2763527"/>
                <a:gd name="connsiteY10867" fmla="*/ 432127 h 3153687"/>
                <a:gd name="connsiteX10868" fmla="*/ 1519459 w 2763527"/>
                <a:gd name="connsiteY10868" fmla="*/ 420713 h 3153687"/>
                <a:gd name="connsiteX10869" fmla="*/ 1519805 w 2763527"/>
                <a:gd name="connsiteY10869" fmla="*/ 414695 h 3153687"/>
                <a:gd name="connsiteX10870" fmla="*/ 1517591 w 2763527"/>
                <a:gd name="connsiteY10870" fmla="*/ 411098 h 3153687"/>
                <a:gd name="connsiteX10871" fmla="*/ 1519875 w 2763527"/>
                <a:gd name="connsiteY10871" fmla="*/ 409853 h 3153687"/>
                <a:gd name="connsiteX10872" fmla="*/ 1521466 w 2763527"/>
                <a:gd name="connsiteY10872" fmla="*/ 408677 h 3153687"/>
                <a:gd name="connsiteX10873" fmla="*/ 1522712 w 2763527"/>
                <a:gd name="connsiteY10873" fmla="*/ 407086 h 3153687"/>
                <a:gd name="connsiteX10874" fmla="*/ 1530533 w 2763527"/>
                <a:gd name="connsiteY10874" fmla="*/ 392352 h 3153687"/>
                <a:gd name="connsiteX10875" fmla="*/ 1531502 w 2763527"/>
                <a:gd name="connsiteY10875" fmla="*/ 390069 h 3153687"/>
                <a:gd name="connsiteX10876" fmla="*/ 1532263 w 2763527"/>
                <a:gd name="connsiteY10876" fmla="*/ 387717 h 3153687"/>
                <a:gd name="connsiteX10877" fmla="*/ 1532263 w 2763527"/>
                <a:gd name="connsiteY10877" fmla="*/ 386887 h 3153687"/>
                <a:gd name="connsiteX10878" fmla="*/ 1531848 w 2763527"/>
                <a:gd name="connsiteY10878" fmla="*/ 384812 h 3153687"/>
                <a:gd name="connsiteX10879" fmla="*/ 1531848 w 2763527"/>
                <a:gd name="connsiteY10879" fmla="*/ 384259 h 3153687"/>
                <a:gd name="connsiteX10880" fmla="*/ 1532402 w 2763527"/>
                <a:gd name="connsiteY10880" fmla="*/ 383844 h 3153687"/>
                <a:gd name="connsiteX10881" fmla="*/ 1533371 w 2763527"/>
                <a:gd name="connsiteY10881" fmla="*/ 383705 h 3153687"/>
                <a:gd name="connsiteX10882" fmla="*/ 1534617 w 2763527"/>
                <a:gd name="connsiteY10882" fmla="*/ 383705 h 3153687"/>
                <a:gd name="connsiteX10883" fmla="*/ 1534893 w 2763527"/>
                <a:gd name="connsiteY10883" fmla="*/ 382322 h 3153687"/>
                <a:gd name="connsiteX10884" fmla="*/ 1534686 w 2763527"/>
                <a:gd name="connsiteY10884" fmla="*/ 379832 h 3153687"/>
                <a:gd name="connsiteX10885" fmla="*/ 1534963 w 2763527"/>
                <a:gd name="connsiteY10885" fmla="*/ 378517 h 3153687"/>
                <a:gd name="connsiteX10886" fmla="*/ 1536139 w 2763527"/>
                <a:gd name="connsiteY10886" fmla="*/ 376650 h 3153687"/>
                <a:gd name="connsiteX10887" fmla="*/ 1537869 w 2763527"/>
                <a:gd name="connsiteY10887" fmla="*/ 374989 h 3153687"/>
                <a:gd name="connsiteX10888" fmla="*/ 1541745 w 2763527"/>
                <a:gd name="connsiteY10888" fmla="*/ 372361 h 3153687"/>
                <a:gd name="connsiteX10889" fmla="*/ 1545206 w 2763527"/>
                <a:gd name="connsiteY10889" fmla="*/ 370355 h 3153687"/>
                <a:gd name="connsiteX10890" fmla="*/ 1547005 w 2763527"/>
                <a:gd name="connsiteY10890" fmla="*/ 368971 h 3153687"/>
                <a:gd name="connsiteX10891" fmla="*/ 1547628 w 2763527"/>
                <a:gd name="connsiteY10891" fmla="*/ 367519 h 3153687"/>
                <a:gd name="connsiteX10892" fmla="*/ 1546798 w 2763527"/>
                <a:gd name="connsiteY10892" fmla="*/ 366689 h 3153687"/>
                <a:gd name="connsiteX10893" fmla="*/ 1543199 w 2763527"/>
                <a:gd name="connsiteY10893" fmla="*/ 363507 h 3153687"/>
                <a:gd name="connsiteX10894" fmla="*/ 1542091 w 2763527"/>
                <a:gd name="connsiteY10894" fmla="*/ 361985 h 3153687"/>
                <a:gd name="connsiteX10895" fmla="*/ 1545413 w 2763527"/>
                <a:gd name="connsiteY10895" fmla="*/ 362331 h 3153687"/>
                <a:gd name="connsiteX10896" fmla="*/ 1546936 w 2763527"/>
                <a:gd name="connsiteY10896" fmla="*/ 362123 h 3153687"/>
                <a:gd name="connsiteX10897" fmla="*/ 1548459 w 2763527"/>
                <a:gd name="connsiteY10897" fmla="*/ 361431 h 3153687"/>
                <a:gd name="connsiteX10898" fmla="*/ 1547074 w 2763527"/>
                <a:gd name="connsiteY10898" fmla="*/ 360186 h 3153687"/>
                <a:gd name="connsiteX10899" fmla="*/ 1546521 w 2763527"/>
                <a:gd name="connsiteY10899" fmla="*/ 359771 h 3153687"/>
                <a:gd name="connsiteX10900" fmla="*/ 1549704 w 2763527"/>
                <a:gd name="connsiteY10900" fmla="*/ 359287 h 3153687"/>
                <a:gd name="connsiteX10901" fmla="*/ 1551366 w 2763527"/>
                <a:gd name="connsiteY10901" fmla="*/ 358872 h 3153687"/>
                <a:gd name="connsiteX10902" fmla="*/ 1552888 w 2763527"/>
                <a:gd name="connsiteY10902" fmla="*/ 358180 h 3153687"/>
                <a:gd name="connsiteX10903" fmla="*/ 1553650 w 2763527"/>
                <a:gd name="connsiteY10903" fmla="*/ 357350 h 3153687"/>
                <a:gd name="connsiteX10904" fmla="*/ 1553304 w 2763527"/>
                <a:gd name="connsiteY10904" fmla="*/ 356866 h 3153687"/>
                <a:gd name="connsiteX10905" fmla="*/ 1552750 w 2763527"/>
                <a:gd name="connsiteY10905" fmla="*/ 356382 h 3153687"/>
                <a:gd name="connsiteX10906" fmla="*/ 1552750 w 2763527"/>
                <a:gd name="connsiteY10906" fmla="*/ 355690 h 3153687"/>
                <a:gd name="connsiteX10907" fmla="*/ 1554065 w 2763527"/>
                <a:gd name="connsiteY10907" fmla="*/ 354583 h 3153687"/>
                <a:gd name="connsiteX10908" fmla="*/ 1555172 w 2763527"/>
                <a:gd name="connsiteY10908" fmla="*/ 354099 h 3153687"/>
                <a:gd name="connsiteX10909" fmla="*/ 1555657 w 2763527"/>
                <a:gd name="connsiteY10909" fmla="*/ 353615 h 3153687"/>
                <a:gd name="connsiteX10910" fmla="*/ 1555172 w 2763527"/>
                <a:gd name="connsiteY10910" fmla="*/ 352162 h 3153687"/>
                <a:gd name="connsiteX10911" fmla="*/ 1554203 w 2763527"/>
                <a:gd name="connsiteY10911" fmla="*/ 351194 h 3153687"/>
                <a:gd name="connsiteX10912" fmla="*/ 1549912 w 2763527"/>
                <a:gd name="connsiteY10912" fmla="*/ 349049 h 3153687"/>
                <a:gd name="connsiteX10913" fmla="*/ 1553926 w 2763527"/>
                <a:gd name="connsiteY10913" fmla="*/ 349810 h 3153687"/>
                <a:gd name="connsiteX10914" fmla="*/ 1557248 w 2763527"/>
                <a:gd name="connsiteY10914" fmla="*/ 351470 h 3153687"/>
                <a:gd name="connsiteX10915" fmla="*/ 1560432 w 2763527"/>
                <a:gd name="connsiteY10915" fmla="*/ 353477 h 3153687"/>
                <a:gd name="connsiteX10916" fmla="*/ 1563893 w 2763527"/>
                <a:gd name="connsiteY10916" fmla="*/ 355067 h 3153687"/>
                <a:gd name="connsiteX10917" fmla="*/ 1563270 w 2763527"/>
                <a:gd name="connsiteY10917" fmla="*/ 353822 h 3153687"/>
                <a:gd name="connsiteX10918" fmla="*/ 1561401 w 2763527"/>
                <a:gd name="connsiteY10918" fmla="*/ 351678 h 3153687"/>
                <a:gd name="connsiteX10919" fmla="*/ 1559879 w 2763527"/>
                <a:gd name="connsiteY10919" fmla="*/ 349188 h 3153687"/>
                <a:gd name="connsiteX10920" fmla="*/ 1559532 w 2763527"/>
                <a:gd name="connsiteY10920" fmla="*/ 348980 h 3153687"/>
                <a:gd name="connsiteX10921" fmla="*/ 1559740 w 2763527"/>
                <a:gd name="connsiteY10921" fmla="*/ 348704 h 3153687"/>
                <a:gd name="connsiteX10922" fmla="*/ 1560432 w 2763527"/>
                <a:gd name="connsiteY10922" fmla="*/ 347043 h 3153687"/>
                <a:gd name="connsiteX10923" fmla="*/ 1561747 w 2763527"/>
                <a:gd name="connsiteY10923" fmla="*/ 345037 h 3153687"/>
                <a:gd name="connsiteX10924" fmla="*/ 1563754 w 2763527"/>
                <a:gd name="connsiteY10924" fmla="*/ 343654 h 3153687"/>
                <a:gd name="connsiteX10925" fmla="*/ 1566038 w 2763527"/>
                <a:gd name="connsiteY10925" fmla="*/ 342824 h 3153687"/>
                <a:gd name="connsiteX10926" fmla="*/ 1568391 w 2763527"/>
                <a:gd name="connsiteY10926" fmla="*/ 342547 h 3153687"/>
                <a:gd name="connsiteX10927" fmla="*/ 1573652 w 2763527"/>
                <a:gd name="connsiteY10927" fmla="*/ 343031 h 3153687"/>
                <a:gd name="connsiteX10928" fmla="*/ 1576005 w 2763527"/>
                <a:gd name="connsiteY10928" fmla="*/ 342478 h 3153687"/>
                <a:gd name="connsiteX10929" fmla="*/ 1575728 w 2763527"/>
                <a:gd name="connsiteY10929" fmla="*/ 340195 h 3153687"/>
                <a:gd name="connsiteX10930" fmla="*/ 1573790 w 2763527"/>
                <a:gd name="connsiteY10930" fmla="*/ 339503 h 3153687"/>
                <a:gd name="connsiteX10931" fmla="*/ 1570537 w 2763527"/>
                <a:gd name="connsiteY10931" fmla="*/ 339019 h 3153687"/>
                <a:gd name="connsiteX10932" fmla="*/ 1567630 w 2763527"/>
                <a:gd name="connsiteY10932" fmla="*/ 337913 h 3153687"/>
                <a:gd name="connsiteX10933" fmla="*/ 1566800 w 2763527"/>
                <a:gd name="connsiteY10933" fmla="*/ 335491 h 3153687"/>
                <a:gd name="connsiteX10934" fmla="*/ 1568184 w 2763527"/>
                <a:gd name="connsiteY10934" fmla="*/ 334385 h 3153687"/>
                <a:gd name="connsiteX10935" fmla="*/ 1570883 w 2763527"/>
                <a:gd name="connsiteY10935" fmla="*/ 333831 h 3153687"/>
                <a:gd name="connsiteX10936" fmla="*/ 1575797 w 2763527"/>
                <a:gd name="connsiteY10936" fmla="*/ 333693 h 3153687"/>
                <a:gd name="connsiteX10937" fmla="*/ 1583895 w 2763527"/>
                <a:gd name="connsiteY10937" fmla="*/ 334315 h 3153687"/>
                <a:gd name="connsiteX10938" fmla="*/ 1587424 w 2763527"/>
                <a:gd name="connsiteY10938" fmla="*/ 333970 h 3153687"/>
                <a:gd name="connsiteX10939" fmla="*/ 1597668 w 2763527"/>
                <a:gd name="connsiteY10939" fmla="*/ 330511 h 3153687"/>
                <a:gd name="connsiteX10940" fmla="*/ 1600229 w 2763527"/>
                <a:gd name="connsiteY10940" fmla="*/ 329058 h 3153687"/>
                <a:gd name="connsiteX10941" fmla="*/ 1601890 w 2763527"/>
                <a:gd name="connsiteY10941" fmla="*/ 326222 h 3153687"/>
                <a:gd name="connsiteX10942" fmla="*/ 1602374 w 2763527"/>
                <a:gd name="connsiteY10942" fmla="*/ 322418 h 3153687"/>
                <a:gd name="connsiteX10943" fmla="*/ 1601544 w 2763527"/>
                <a:gd name="connsiteY10943" fmla="*/ 319028 h 3153687"/>
                <a:gd name="connsiteX10944" fmla="*/ 1599536 w 2763527"/>
                <a:gd name="connsiteY10944" fmla="*/ 316192 h 3153687"/>
                <a:gd name="connsiteX10945" fmla="*/ 1596491 w 2763527"/>
                <a:gd name="connsiteY10945" fmla="*/ 313978 h 3153687"/>
                <a:gd name="connsiteX10946" fmla="*/ 1594553 w 2763527"/>
                <a:gd name="connsiteY10946" fmla="*/ 313218 h 3153687"/>
                <a:gd name="connsiteX10947" fmla="*/ 1590677 w 2763527"/>
                <a:gd name="connsiteY10947" fmla="*/ 312249 h 3153687"/>
                <a:gd name="connsiteX10948" fmla="*/ 1588740 w 2763527"/>
                <a:gd name="connsiteY10948" fmla="*/ 311626 h 3153687"/>
                <a:gd name="connsiteX10949" fmla="*/ 1586802 w 2763527"/>
                <a:gd name="connsiteY10949" fmla="*/ 310520 h 3153687"/>
                <a:gd name="connsiteX10950" fmla="*/ 1583410 w 2763527"/>
                <a:gd name="connsiteY10950" fmla="*/ 307684 h 3153687"/>
                <a:gd name="connsiteX10951" fmla="*/ 1581611 w 2763527"/>
                <a:gd name="connsiteY10951" fmla="*/ 306438 h 3153687"/>
                <a:gd name="connsiteX10952" fmla="*/ 1577112 w 2763527"/>
                <a:gd name="connsiteY10952" fmla="*/ 305608 h 3153687"/>
                <a:gd name="connsiteX10953" fmla="*/ 1573375 w 2763527"/>
                <a:gd name="connsiteY10953" fmla="*/ 307130 h 3153687"/>
                <a:gd name="connsiteX10954" fmla="*/ 1569568 w 2763527"/>
                <a:gd name="connsiteY10954" fmla="*/ 309136 h 3153687"/>
                <a:gd name="connsiteX10955" fmla="*/ 1565208 w 2763527"/>
                <a:gd name="connsiteY10955" fmla="*/ 309897 h 3153687"/>
                <a:gd name="connsiteX10956" fmla="*/ 1566661 w 2763527"/>
                <a:gd name="connsiteY10956" fmla="*/ 308652 h 3153687"/>
                <a:gd name="connsiteX10957" fmla="*/ 1570053 w 2763527"/>
                <a:gd name="connsiteY10957" fmla="*/ 306508 h 3153687"/>
                <a:gd name="connsiteX10958" fmla="*/ 1571506 w 2763527"/>
                <a:gd name="connsiteY10958" fmla="*/ 305124 h 3153687"/>
                <a:gd name="connsiteX10959" fmla="*/ 1568738 w 2763527"/>
                <a:gd name="connsiteY10959" fmla="*/ 303810 h 3153687"/>
                <a:gd name="connsiteX10960" fmla="*/ 1559740 w 2763527"/>
                <a:gd name="connsiteY10960" fmla="*/ 301112 h 3153687"/>
                <a:gd name="connsiteX10961" fmla="*/ 1552750 w 2763527"/>
                <a:gd name="connsiteY10961" fmla="*/ 297999 h 3153687"/>
                <a:gd name="connsiteX10962" fmla="*/ 1549012 w 2763527"/>
                <a:gd name="connsiteY10962" fmla="*/ 296616 h 3153687"/>
                <a:gd name="connsiteX10963" fmla="*/ 1545552 w 2763527"/>
                <a:gd name="connsiteY10963" fmla="*/ 296201 h 3153687"/>
                <a:gd name="connsiteX10964" fmla="*/ 1546105 w 2763527"/>
                <a:gd name="connsiteY10964" fmla="*/ 297239 h 3153687"/>
                <a:gd name="connsiteX10965" fmla="*/ 1546798 w 2763527"/>
                <a:gd name="connsiteY10965" fmla="*/ 298276 h 3153687"/>
                <a:gd name="connsiteX10966" fmla="*/ 1547559 w 2763527"/>
                <a:gd name="connsiteY10966" fmla="*/ 299106 h 3153687"/>
                <a:gd name="connsiteX10967" fmla="*/ 1548320 w 2763527"/>
                <a:gd name="connsiteY10967" fmla="*/ 299798 h 3153687"/>
                <a:gd name="connsiteX10968" fmla="*/ 1543268 w 2763527"/>
                <a:gd name="connsiteY10968" fmla="*/ 299383 h 3153687"/>
                <a:gd name="connsiteX10969" fmla="*/ 1541399 w 2763527"/>
                <a:gd name="connsiteY10969" fmla="*/ 296547 h 3153687"/>
                <a:gd name="connsiteX10970" fmla="*/ 1540776 w 2763527"/>
                <a:gd name="connsiteY10970" fmla="*/ 292535 h 3153687"/>
                <a:gd name="connsiteX10971" fmla="*/ 1539461 w 2763527"/>
                <a:gd name="connsiteY10971" fmla="*/ 288523 h 3153687"/>
                <a:gd name="connsiteX10972" fmla="*/ 1544375 w 2763527"/>
                <a:gd name="connsiteY10972" fmla="*/ 291843 h 3153687"/>
                <a:gd name="connsiteX10973" fmla="*/ 1565000 w 2763527"/>
                <a:gd name="connsiteY10973" fmla="*/ 300905 h 3153687"/>
                <a:gd name="connsiteX10974" fmla="*/ 1567423 w 2763527"/>
                <a:gd name="connsiteY10974" fmla="*/ 301665 h 3153687"/>
                <a:gd name="connsiteX10975" fmla="*/ 1569845 w 2763527"/>
                <a:gd name="connsiteY10975" fmla="*/ 301942 h 3153687"/>
                <a:gd name="connsiteX10976" fmla="*/ 1571575 w 2763527"/>
                <a:gd name="connsiteY10976" fmla="*/ 301596 h 3153687"/>
                <a:gd name="connsiteX10977" fmla="*/ 1573236 w 2763527"/>
                <a:gd name="connsiteY10977" fmla="*/ 300974 h 3153687"/>
                <a:gd name="connsiteX10978" fmla="*/ 1574759 w 2763527"/>
                <a:gd name="connsiteY10978" fmla="*/ 300697 h 3153687"/>
                <a:gd name="connsiteX10979" fmla="*/ 1576212 w 2763527"/>
                <a:gd name="connsiteY10979" fmla="*/ 301181 h 3153687"/>
                <a:gd name="connsiteX10980" fmla="*/ 1576489 w 2763527"/>
                <a:gd name="connsiteY10980" fmla="*/ 302634 h 3153687"/>
                <a:gd name="connsiteX10981" fmla="*/ 1578842 w 2763527"/>
                <a:gd name="connsiteY10981" fmla="*/ 303326 h 3153687"/>
                <a:gd name="connsiteX10982" fmla="*/ 1584518 w 2763527"/>
                <a:gd name="connsiteY10982" fmla="*/ 304017 h 3153687"/>
                <a:gd name="connsiteX10983" fmla="*/ 1592200 w 2763527"/>
                <a:gd name="connsiteY10983" fmla="*/ 307338 h 3153687"/>
                <a:gd name="connsiteX10984" fmla="*/ 1596214 w 2763527"/>
                <a:gd name="connsiteY10984" fmla="*/ 308652 h 3153687"/>
                <a:gd name="connsiteX10985" fmla="*/ 1600298 w 2763527"/>
                <a:gd name="connsiteY10985" fmla="*/ 308652 h 3153687"/>
                <a:gd name="connsiteX10986" fmla="*/ 1601682 w 2763527"/>
                <a:gd name="connsiteY10986" fmla="*/ 308030 h 3153687"/>
                <a:gd name="connsiteX10987" fmla="*/ 1603758 w 2763527"/>
                <a:gd name="connsiteY10987" fmla="*/ 306438 h 3153687"/>
                <a:gd name="connsiteX10988" fmla="*/ 1605004 w 2763527"/>
                <a:gd name="connsiteY10988" fmla="*/ 305954 h 3153687"/>
                <a:gd name="connsiteX10989" fmla="*/ 1606388 w 2763527"/>
                <a:gd name="connsiteY10989" fmla="*/ 306093 h 3153687"/>
                <a:gd name="connsiteX10990" fmla="*/ 1607703 w 2763527"/>
                <a:gd name="connsiteY10990" fmla="*/ 306715 h 3153687"/>
                <a:gd name="connsiteX10991" fmla="*/ 1609157 w 2763527"/>
                <a:gd name="connsiteY10991" fmla="*/ 307130 h 3153687"/>
                <a:gd name="connsiteX10992" fmla="*/ 1610956 w 2763527"/>
                <a:gd name="connsiteY10992" fmla="*/ 306784 h 3153687"/>
                <a:gd name="connsiteX10993" fmla="*/ 1614348 w 2763527"/>
                <a:gd name="connsiteY10993" fmla="*/ 304294 h 3153687"/>
                <a:gd name="connsiteX10994" fmla="*/ 1615178 w 2763527"/>
                <a:gd name="connsiteY10994" fmla="*/ 301250 h 3153687"/>
                <a:gd name="connsiteX10995" fmla="*/ 1614348 w 2763527"/>
                <a:gd name="connsiteY10995" fmla="*/ 297999 h 3153687"/>
                <a:gd name="connsiteX10996" fmla="*/ 1612548 w 2763527"/>
                <a:gd name="connsiteY10996" fmla="*/ 294748 h 3153687"/>
                <a:gd name="connsiteX10997" fmla="*/ 1616216 w 2763527"/>
                <a:gd name="connsiteY10997" fmla="*/ 295717 h 3153687"/>
                <a:gd name="connsiteX10998" fmla="*/ 1617946 w 2763527"/>
                <a:gd name="connsiteY10998" fmla="*/ 295855 h 3153687"/>
                <a:gd name="connsiteX10999" fmla="*/ 1618985 w 2763527"/>
                <a:gd name="connsiteY10999" fmla="*/ 294956 h 3153687"/>
                <a:gd name="connsiteX11000" fmla="*/ 1618777 w 2763527"/>
                <a:gd name="connsiteY11000" fmla="*/ 293365 h 3153687"/>
                <a:gd name="connsiteX11001" fmla="*/ 1617531 w 2763527"/>
                <a:gd name="connsiteY11001" fmla="*/ 291635 h 3153687"/>
                <a:gd name="connsiteX11002" fmla="*/ 1615870 w 2763527"/>
                <a:gd name="connsiteY11002" fmla="*/ 290183 h 3153687"/>
                <a:gd name="connsiteX11003" fmla="*/ 1614417 w 2763527"/>
                <a:gd name="connsiteY11003" fmla="*/ 289353 h 3153687"/>
                <a:gd name="connsiteX11004" fmla="*/ 1616355 w 2763527"/>
                <a:gd name="connsiteY11004" fmla="*/ 288315 h 3153687"/>
                <a:gd name="connsiteX11005" fmla="*/ 1617462 w 2763527"/>
                <a:gd name="connsiteY11005" fmla="*/ 287900 h 3153687"/>
                <a:gd name="connsiteX11006" fmla="*/ 1618431 w 2763527"/>
                <a:gd name="connsiteY11006" fmla="*/ 287900 h 3153687"/>
                <a:gd name="connsiteX11007" fmla="*/ 1619746 w 2763527"/>
                <a:gd name="connsiteY11007" fmla="*/ 288108 h 3153687"/>
                <a:gd name="connsiteX11008" fmla="*/ 1619885 w 2763527"/>
                <a:gd name="connsiteY11008" fmla="*/ 288315 h 3153687"/>
                <a:gd name="connsiteX11009" fmla="*/ 1619885 w 2763527"/>
                <a:gd name="connsiteY11009" fmla="*/ 288799 h 3153687"/>
                <a:gd name="connsiteX11010" fmla="*/ 1623207 w 2763527"/>
                <a:gd name="connsiteY11010" fmla="*/ 291843 h 3153687"/>
                <a:gd name="connsiteX11011" fmla="*/ 1624452 w 2763527"/>
                <a:gd name="connsiteY11011" fmla="*/ 292811 h 3153687"/>
                <a:gd name="connsiteX11012" fmla="*/ 1626114 w 2763527"/>
                <a:gd name="connsiteY11012" fmla="*/ 293503 h 3153687"/>
                <a:gd name="connsiteX11013" fmla="*/ 1626598 w 2763527"/>
                <a:gd name="connsiteY11013" fmla="*/ 293365 h 3153687"/>
                <a:gd name="connsiteX11014" fmla="*/ 1627567 w 2763527"/>
                <a:gd name="connsiteY11014" fmla="*/ 292742 h 3153687"/>
                <a:gd name="connsiteX11015" fmla="*/ 1628121 w 2763527"/>
                <a:gd name="connsiteY11015" fmla="*/ 292742 h 3153687"/>
                <a:gd name="connsiteX11016" fmla="*/ 1629159 w 2763527"/>
                <a:gd name="connsiteY11016" fmla="*/ 293088 h 3153687"/>
                <a:gd name="connsiteX11017" fmla="*/ 1631373 w 2763527"/>
                <a:gd name="connsiteY11017" fmla="*/ 294333 h 3153687"/>
                <a:gd name="connsiteX11018" fmla="*/ 1632412 w 2763527"/>
                <a:gd name="connsiteY11018" fmla="*/ 294610 h 3153687"/>
                <a:gd name="connsiteX11019" fmla="*/ 1634142 w 2763527"/>
                <a:gd name="connsiteY11019" fmla="*/ 294333 h 3153687"/>
                <a:gd name="connsiteX11020" fmla="*/ 1634142 w 2763527"/>
                <a:gd name="connsiteY11020" fmla="*/ 293503 h 3153687"/>
                <a:gd name="connsiteX11021" fmla="*/ 1633450 w 2763527"/>
                <a:gd name="connsiteY11021" fmla="*/ 291981 h 3153687"/>
                <a:gd name="connsiteX11022" fmla="*/ 1632688 w 2763527"/>
                <a:gd name="connsiteY11022" fmla="*/ 289837 h 3153687"/>
                <a:gd name="connsiteX11023" fmla="*/ 1639194 w 2763527"/>
                <a:gd name="connsiteY11023" fmla="*/ 293849 h 3153687"/>
                <a:gd name="connsiteX11024" fmla="*/ 1646669 w 2763527"/>
                <a:gd name="connsiteY11024" fmla="*/ 292673 h 3153687"/>
                <a:gd name="connsiteX11025" fmla="*/ 1653590 w 2763527"/>
                <a:gd name="connsiteY11025" fmla="*/ 288246 h 3153687"/>
                <a:gd name="connsiteX11026" fmla="*/ 1674215 w 2763527"/>
                <a:gd name="connsiteY11026" fmla="*/ 260646 h 3153687"/>
                <a:gd name="connsiteX11027" fmla="*/ 1677745 w 2763527"/>
                <a:gd name="connsiteY11027" fmla="*/ 252760 h 3153687"/>
                <a:gd name="connsiteX11028" fmla="*/ 1676153 w 2763527"/>
                <a:gd name="connsiteY11028" fmla="*/ 246534 h 3153687"/>
                <a:gd name="connsiteX11029" fmla="*/ 1668886 w 2763527"/>
                <a:gd name="connsiteY11029" fmla="*/ 244113 h 3153687"/>
                <a:gd name="connsiteX11030" fmla="*/ 1652414 w 2763527"/>
                <a:gd name="connsiteY11030" fmla="*/ 243491 h 3153687"/>
                <a:gd name="connsiteX11031" fmla="*/ 1642724 w 2763527"/>
                <a:gd name="connsiteY11031" fmla="*/ 242176 h 3153687"/>
                <a:gd name="connsiteX11032" fmla="*/ 1637949 w 2763527"/>
                <a:gd name="connsiteY11032" fmla="*/ 240793 h 3153687"/>
                <a:gd name="connsiteX11033" fmla="*/ 1633865 w 2763527"/>
                <a:gd name="connsiteY11033" fmla="*/ 238510 h 3153687"/>
                <a:gd name="connsiteX11034" fmla="*/ 1630751 w 2763527"/>
                <a:gd name="connsiteY11034" fmla="*/ 235605 h 3153687"/>
                <a:gd name="connsiteX11035" fmla="*/ 1622376 w 2763527"/>
                <a:gd name="connsiteY11035" fmla="*/ 225782 h 3153687"/>
                <a:gd name="connsiteX11036" fmla="*/ 1618639 w 2763527"/>
                <a:gd name="connsiteY11036" fmla="*/ 222877 h 3153687"/>
                <a:gd name="connsiteX11037" fmla="*/ 1614624 w 2763527"/>
                <a:gd name="connsiteY11037" fmla="*/ 220802 h 3153687"/>
                <a:gd name="connsiteX11038" fmla="*/ 1602305 w 2763527"/>
                <a:gd name="connsiteY11038" fmla="*/ 216859 h 3153687"/>
                <a:gd name="connsiteX11039" fmla="*/ 1597599 w 2763527"/>
                <a:gd name="connsiteY11039" fmla="*/ 215890 h 3153687"/>
                <a:gd name="connsiteX11040" fmla="*/ 1594138 w 2763527"/>
                <a:gd name="connsiteY11040" fmla="*/ 216375 h 3153687"/>
                <a:gd name="connsiteX11041" fmla="*/ 1594415 w 2763527"/>
                <a:gd name="connsiteY11041" fmla="*/ 219557 h 3153687"/>
                <a:gd name="connsiteX11042" fmla="*/ 1590193 w 2763527"/>
                <a:gd name="connsiteY11042" fmla="*/ 217066 h 3153687"/>
                <a:gd name="connsiteX11043" fmla="*/ 1588186 w 2763527"/>
                <a:gd name="connsiteY11043" fmla="*/ 215683 h 3153687"/>
                <a:gd name="connsiteX11044" fmla="*/ 1586317 w 2763527"/>
                <a:gd name="connsiteY11044" fmla="*/ 214092 h 3153687"/>
                <a:gd name="connsiteX11045" fmla="*/ 1590401 w 2763527"/>
                <a:gd name="connsiteY11045" fmla="*/ 212916 h 3153687"/>
                <a:gd name="connsiteX11046" fmla="*/ 1594968 w 2763527"/>
                <a:gd name="connsiteY11046" fmla="*/ 213262 h 3153687"/>
                <a:gd name="connsiteX11047" fmla="*/ 1619192 w 2763527"/>
                <a:gd name="connsiteY11047" fmla="*/ 217551 h 3153687"/>
                <a:gd name="connsiteX11048" fmla="*/ 1618639 w 2763527"/>
                <a:gd name="connsiteY11048" fmla="*/ 216859 h 3153687"/>
                <a:gd name="connsiteX11049" fmla="*/ 1617739 w 2763527"/>
                <a:gd name="connsiteY11049" fmla="*/ 215406 h 3153687"/>
                <a:gd name="connsiteX11050" fmla="*/ 1617185 w 2763527"/>
                <a:gd name="connsiteY11050" fmla="*/ 214714 h 3153687"/>
                <a:gd name="connsiteX11051" fmla="*/ 1620092 w 2763527"/>
                <a:gd name="connsiteY11051" fmla="*/ 214438 h 3153687"/>
                <a:gd name="connsiteX11052" fmla="*/ 1622930 w 2763527"/>
                <a:gd name="connsiteY11052" fmla="*/ 215130 h 3153687"/>
                <a:gd name="connsiteX11053" fmla="*/ 1625629 w 2763527"/>
                <a:gd name="connsiteY11053" fmla="*/ 216444 h 3153687"/>
                <a:gd name="connsiteX11054" fmla="*/ 1628051 w 2763527"/>
                <a:gd name="connsiteY11054" fmla="*/ 218035 h 3153687"/>
                <a:gd name="connsiteX11055" fmla="*/ 1632896 w 2763527"/>
                <a:gd name="connsiteY11055" fmla="*/ 222047 h 3153687"/>
                <a:gd name="connsiteX11056" fmla="*/ 1634557 w 2763527"/>
                <a:gd name="connsiteY11056" fmla="*/ 223292 h 3153687"/>
                <a:gd name="connsiteX11057" fmla="*/ 1636080 w 2763527"/>
                <a:gd name="connsiteY11057" fmla="*/ 223984 h 3153687"/>
                <a:gd name="connsiteX11058" fmla="*/ 1639402 w 2763527"/>
                <a:gd name="connsiteY11058" fmla="*/ 225090 h 3153687"/>
                <a:gd name="connsiteX11059" fmla="*/ 1640717 w 2763527"/>
                <a:gd name="connsiteY11059" fmla="*/ 225782 h 3153687"/>
                <a:gd name="connsiteX11060" fmla="*/ 1651237 w 2763527"/>
                <a:gd name="connsiteY11060" fmla="*/ 235466 h 3153687"/>
                <a:gd name="connsiteX11061" fmla="*/ 1657051 w 2763527"/>
                <a:gd name="connsiteY11061" fmla="*/ 239548 h 3153687"/>
                <a:gd name="connsiteX11062" fmla="*/ 1664180 w 2763527"/>
                <a:gd name="connsiteY11062" fmla="*/ 241277 h 3153687"/>
                <a:gd name="connsiteX11063" fmla="*/ 1671170 w 2763527"/>
                <a:gd name="connsiteY11063" fmla="*/ 240032 h 3153687"/>
                <a:gd name="connsiteX11064" fmla="*/ 1676292 w 2763527"/>
                <a:gd name="connsiteY11064" fmla="*/ 236573 h 3153687"/>
                <a:gd name="connsiteX11065" fmla="*/ 1694909 w 2763527"/>
                <a:gd name="connsiteY11065" fmla="*/ 215337 h 3153687"/>
                <a:gd name="connsiteX11066" fmla="*/ 1699131 w 2763527"/>
                <a:gd name="connsiteY11066" fmla="*/ 208627 h 3153687"/>
                <a:gd name="connsiteX11067" fmla="*/ 1698993 w 2763527"/>
                <a:gd name="connsiteY11067" fmla="*/ 202748 h 3153687"/>
                <a:gd name="connsiteX11068" fmla="*/ 1696570 w 2763527"/>
                <a:gd name="connsiteY11068" fmla="*/ 200603 h 3153687"/>
                <a:gd name="connsiteX11069" fmla="*/ 1693248 w 2763527"/>
                <a:gd name="connsiteY11069" fmla="*/ 199358 h 3153687"/>
                <a:gd name="connsiteX11070" fmla="*/ 1689788 w 2763527"/>
                <a:gd name="connsiteY11070" fmla="*/ 198320 h 3153687"/>
                <a:gd name="connsiteX11071" fmla="*/ 1686881 w 2763527"/>
                <a:gd name="connsiteY11071" fmla="*/ 197006 h 3153687"/>
                <a:gd name="connsiteX11072" fmla="*/ 1685704 w 2763527"/>
                <a:gd name="connsiteY11072" fmla="*/ 196107 h 3153687"/>
                <a:gd name="connsiteX11073" fmla="*/ 1684735 w 2763527"/>
                <a:gd name="connsiteY11073" fmla="*/ 195138 h 3153687"/>
                <a:gd name="connsiteX11074" fmla="*/ 1684043 w 2763527"/>
                <a:gd name="connsiteY11074" fmla="*/ 194032 h 3153687"/>
                <a:gd name="connsiteX11075" fmla="*/ 1683559 w 2763527"/>
                <a:gd name="connsiteY11075" fmla="*/ 192717 h 3153687"/>
                <a:gd name="connsiteX11076" fmla="*/ 1683766 w 2763527"/>
                <a:gd name="connsiteY11076" fmla="*/ 192233 h 3153687"/>
                <a:gd name="connsiteX11077" fmla="*/ 1684112 w 2763527"/>
                <a:gd name="connsiteY11077" fmla="*/ 190780 h 3153687"/>
                <a:gd name="connsiteX11078" fmla="*/ 1684251 w 2763527"/>
                <a:gd name="connsiteY11078" fmla="*/ 189328 h 3153687"/>
                <a:gd name="connsiteX11079" fmla="*/ 1683974 w 2763527"/>
                <a:gd name="connsiteY11079" fmla="*/ 188982 h 3153687"/>
                <a:gd name="connsiteX11080" fmla="*/ 1686673 w 2763527"/>
                <a:gd name="connsiteY11080" fmla="*/ 187944 h 3153687"/>
                <a:gd name="connsiteX11081" fmla="*/ 1690480 w 2763527"/>
                <a:gd name="connsiteY11081" fmla="*/ 188083 h 3153687"/>
                <a:gd name="connsiteX11082" fmla="*/ 1697332 w 2763527"/>
                <a:gd name="connsiteY11082" fmla="*/ 188774 h 3153687"/>
                <a:gd name="connsiteX11083" fmla="*/ 1700654 w 2763527"/>
                <a:gd name="connsiteY11083" fmla="*/ 188290 h 3153687"/>
                <a:gd name="connsiteX11084" fmla="*/ 1704184 w 2763527"/>
                <a:gd name="connsiteY11084" fmla="*/ 187529 h 3153687"/>
                <a:gd name="connsiteX11085" fmla="*/ 1707575 w 2763527"/>
                <a:gd name="connsiteY11085" fmla="*/ 187183 h 3153687"/>
                <a:gd name="connsiteX11086" fmla="*/ 1710620 w 2763527"/>
                <a:gd name="connsiteY11086" fmla="*/ 188083 h 3153687"/>
                <a:gd name="connsiteX11087" fmla="*/ 1712973 w 2763527"/>
                <a:gd name="connsiteY11087" fmla="*/ 190227 h 3153687"/>
                <a:gd name="connsiteX11088" fmla="*/ 1717195 w 2763527"/>
                <a:gd name="connsiteY11088" fmla="*/ 195623 h 3153687"/>
                <a:gd name="connsiteX11089" fmla="*/ 1719756 w 2763527"/>
                <a:gd name="connsiteY11089" fmla="*/ 197836 h 3153687"/>
                <a:gd name="connsiteX11090" fmla="*/ 1722594 w 2763527"/>
                <a:gd name="connsiteY11090" fmla="*/ 199566 h 3153687"/>
                <a:gd name="connsiteX11091" fmla="*/ 1725777 w 2763527"/>
                <a:gd name="connsiteY11091" fmla="*/ 201087 h 3153687"/>
                <a:gd name="connsiteX11092" fmla="*/ 1728823 w 2763527"/>
                <a:gd name="connsiteY11092" fmla="*/ 201987 h 3153687"/>
                <a:gd name="connsiteX11093" fmla="*/ 1731383 w 2763527"/>
                <a:gd name="connsiteY11093" fmla="*/ 201779 h 3153687"/>
                <a:gd name="connsiteX11094" fmla="*/ 1732353 w 2763527"/>
                <a:gd name="connsiteY11094" fmla="*/ 200949 h 3153687"/>
                <a:gd name="connsiteX11095" fmla="*/ 1732837 w 2763527"/>
                <a:gd name="connsiteY11095" fmla="*/ 199842 h 3153687"/>
                <a:gd name="connsiteX11096" fmla="*/ 1733529 w 2763527"/>
                <a:gd name="connsiteY11096" fmla="*/ 198874 h 3153687"/>
                <a:gd name="connsiteX11097" fmla="*/ 1735052 w 2763527"/>
                <a:gd name="connsiteY11097" fmla="*/ 198390 h 3153687"/>
                <a:gd name="connsiteX11098" fmla="*/ 1736782 w 2763527"/>
                <a:gd name="connsiteY11098" fmla="*/ 198943 h 3153687"/>
                <a:gd name="connsiteX11099" fmla="*/ 1740796 w 2763527"/>
                <a:gd name="connsiteY11099" fmla="*/ 201295 h 3153687"/>
                <a:gd name="connsiteX11100" fmla="*/ 1742457 w 2763527"/>
                <a:gd name="connsiteY11100" fmla="*/ 201502 h 3153687"/>
                <a:gd name="connsiteX11101" fmla="*/ 1744257 w 2763527"/>
                <a:gd name="connsiteY11101" fmla="*/ 199496 h 3153687"/>
                <a:gd name="connsiteX11102" fmla="*/ 1743565 w 2763527"/>
                <a:gd name="connsiteY11102" fmla="*/ 196591 h 3153687"/>
                <a:gd name="connsiteX11103" fmla="*/ 1732629 w 2763527"/>
                <a:gd name="connsiteY11103" fmla="*/ 179021 h 3153687"/>
                <a:gd name="connsiteX11104" fmla="*/ 1727646 w 2763527"/>
                <a:gd name="connsiteY11104" fmla="*/ 174386 h 3153687"/>
                <a:gd name="connsiteX11105" fmla="*/ 1721832 w 2763527"/>
                <a:gd name="connsiteY11105" fmla="*/ 172795 h 3153687"/>
                <a:gd name="connsiteX11106" fmla="*/ 1719548 w 2763527"/>
                <a:gd name="connsiteY11106" fmla="*/ 174594 h 3153687"/>
                <a:gd name="connsiteX11107" fmla="*/ 1718164 w 2763527"/>
                <a:gd name="connsiteY11107" fmla="*/ 175009 h 3153687"/>
                <a:gd name="connsiteX11108" fmla="*/ 1717403 w 2763527"/>
                <a:gd name="connsiteY11108" fmla="*/ 173556 h 3153687"/>
                <a:gd name="connsiteX11109" fmla="*/ 1718164 w 2763527"/>
                <a:gd name="connsiteY11109" fmla="*/ 172104 h 3153687"/>
                <a:gd name="connsiteX11110" fmla="*/ 1720102 w 2763527"/>
                <a:gd name="connsiteY11110" fmla="*/ 170651 h 3153687"/>
                <a:gd name="connsiteX11111" fmla="*/ 1722248 w 2763527"/>
                <a:gd name="connsiteY11111" fmla="*/ 169544 h 3153687"/>
                <a:gd name="connsiteX11112" fmla="*/ 1723770 w 2763527"/>
                <a:gd name="connsiteY11112" fmla="*/ 169060 h 3153687"/>
                <a:gd name="connsiteX11113" fmla="*/ 1726816 w 2763527"/>
                <a:gd name="connsiteY11113" fmla="*/ 169683 h 3153687"/>
                <a:gd name="connsiteX11114" fmla="*/ 1729861 w 2763527"/>
                <a:gd name="connsiteY11114" fmla="*/ 171481 h 3153687"/>
                <a:gd name="connsiteX11115" fmla="*/ 1732629 w 2763527"/>
                <a:gd name="connsiteY11115" fmla="*/ 173902 h 3153687"/>
                <a:gd name="connsiteX11116" fmla="*/ 1734844 w 2763527"/>
                <a:gd name="connsiteY11116" fmla="*/ 176185 h 3153687"/>
                <a:gd name="connsiteX11117" fmla="*/ 1732906 w 2763527"/>
                <a:gd name="connsiteY11117" fmla="*/ 177568 h 3153687"/>
                <a:gd name="connsiteX11118" fmla="*/ 1734775 w 2763527"/>
                <a:gd name="connsiteY11118" fmla="*/ 178814 h 3153687"/>
                <a:gd name="connsiteX11119" fmla="*/ 1739758 w 2763527"/>
                <a:gd name="connsiteY11119" fmla="*/ 180266 h 3153687"/>
                <a:gd name="connsiteX11120" fmla="*/ 1742042 w 2763527"/>
                <a:gd name="connsiteY11120" fmla="*/ 182134 h 3153687"/>
                <a:gd name="connsiteX11121" fmla="*/ 1744257 w 2763527"/>
                <a:gd name="connsiteY11121" fmla="*/ 184762 h 3153687"/>
                <a:gd name="connsiteX11122" fmla="*/ 1749517 w 2763527"/>
                <a:gd name="connsiteY11122" fmla="*/ 193132 h 3153687"/>
                <a:gd name="connsiteX11123" fmla="*/ 1751109 w 2763527"/>
                <a:gd name="connsiteY11123" fmla="*/ 194723 h 3153687"/>
                <a:gd name="connsiteX11124" fmla="*/ 1753254 w 2763527"/>
                <a:gd name="connsiteY11124" fmla="*/ 194723 h 3153687"/>
                <a:gd name="connsiteX11125" fmla="*/ 1756645 w 2763527"/>
                <a:gd name="connsiteY11125" fmla="*/ 192856 h 3153687"/>
                <a:gd name="connsiteX11126" fmla="*/ 1758030 w 2763527"/>
                <a:gd name="connsiteY11126" fmla="*/ 191680 h 3153687"/>
                <a:gd name="connsiteX11127" fmla="*/ 1760660 w 2763527"/>
                <a:gd name="connsiteY11127" fmla="*/ 188913 h 3153687"/>
                <a:gd name="connsiteX11128" fmla="*/ 1762113 w 2763527"/>
                <a:gd name="connsiteY11128" fmla="*/ 187806 h 3153687"/>
                <a:gd name="connsiteX11129" fmla="*/ 1763913 w 2763527"/>
                <a:gd name="connsiteY11129" fmla="*/ 187114 h 3153687"/>
                <a:gd name="connsiteX11130" fmla="*/ 1767789 w 2763527"/>
                <a:gd name="connsiteY11130" fmla="*/ 186284 h 3153687"/>
                <a:gd name="connsiteX11131" fmla="*/ 1769657 w 2763527"/>
                <a:gd name="connsiteY11131" fmla="*/ 185523 h 3153687"/>
                <a:gd name="connsiteX11132" fmla="*/ 1772218 w 2763527"/>
                <a:gd name="connsiteY11132" fmla="*/ 183863 h 3153687"/>
                <a:gd name="connsiteX11133" fmla="*/ 1774917 w 2763527"/>
                <a:gd name="connsiteY11133" fmla="*/ 181788 h 3153687"/>
                <a:gd name="connsiteX11134" fmla="*/ 1777409 w 2763527"/>
                <a:gd name="connsiteY11134" fmla="*/ 179436 h 3153687"/>
                <a:gd name="connsiteX11135" fmla="*/ 1779485 w 2763527"/>
                <a:gd name="connsiteY11135" fmla="*/ 177153 h 3153687"/>
                <a:gd name="connsiteX11136" fmla="*/ 1782046 w 2763527"/>
                <a:gd name="connsiteY11136" fmla="*/ 172795 h 3153687"/>
                <a:gd name="connsiteX11137" fmla="*/ 1783153 w 2763527"/>
                <a:gd name="connsiteY11137" fmla="*/ 171619 h 3153687"/>
                <a:gd name="connsiteX11138" fmla="*/ 1784468 w 2763527"/>
                <a:gd name="connsiteY11138" fmla="*/ 170997 h 3153687"/>
                <a:gd name="connsiteX11139" fmla="*/ 1785645 w 2763527"/>
                <a:gd name="connsiteY11139" fmla="*/ 170789 h 3153687"/>
                <a:gd name="connsiteX11140" fmla="*/ 1786891 w 2763527"/>
                <a:gd name="connsiteY11140" fmla="*/ 170789 h 3153687"/>
                <a:gd name="connsiteX11141" fmla="*/ 1788275 w 2763527"/>
                <a:gd name="connsiteY11141" fmla="*/ 170443 h 3153687"/>
                <a:gd name="connsiteX11142" fmla="*/ 1793258 w 2763527"/>
                <a:gd name="connsiteY11142" fmla="*/ 166570 h 3153687"/>
                <a:gd name="connsiteX11143" fmla="*/ 1796165 w 2763527"/>
                <a:gd name="connsiteY11143" fmla="*/ 160413 h 3153687"/>
                <a:gd name="connsiteX11144" fmla="*/ 1796511 w 2763527"/>
                <a:gd name="connsiteY11144" fmla="*/ 153634 h 3153687"/>
                <a:gd name="connsiteX11145" fmla="*/ 1793812 w 2763527"/>
                <a:gd name="connsiteY11145" fmla="*/ 148031 h 3153687"/>
                <a:gd name="connsiteX11146" fmla="*/ 1790974 w 2763527"/>
                <a:gd name="connsiteY11146" fmla="*/ 145748 h 3153687"/>
                <a:gd name="connsiteX11147" fmla="*/ 1784953 w 2763527"/>
                <a:gd name="connsiteY11147" fmla="*/ 141529 h 3153687"/>
                <a:gd name="connsiteX11148" fmla="*/ 1782323 w 2763527"/>
                <a:gd name="connsiteY11148" fmla="*/ 138970 h 3153687"/>
                <a:gd name="connsiteX11149" fmla="*/ 1780592 w 2763527"/>
                <a:gd name="connsiteY11149" fmla="*/ 136133 h 3153687"/>
                <a:gd name="connsiteX11150" fmla="*/ 1780316 w 2763527"/>
                <a:gd name="connsiteY11150" fmla="*/ 133782 h 3153687"/>
                <a:gd name="connsiteX11151" fmla="*/ 1781769 w 2763527"/>
                <a:gd name="connsiteY11151" fmla="*/ 128317 h 3153687"/>
                <a:gd name="connsiteX11152" fmla="*/ 1780662 w 2763527"/>
                <a:gd name="connsiteY11152" fmla="*/ 129009 h 3153687"/>
                <a:gd name="connsiteX11153" fmla="*/ 1779554 w 2763527"/>
                <a:gd name="connsiteY11153" fmla="*/ 129562 h 3153687"/>
                <a:gd name="connsiteX11154" fmla="*/ 1778378 w 2763527"/>
                <a:gd name="connsiteY11154" fmla="*/ 129839 h 3153687"/>
                <a:gd name="connsiteX11155" fmla="*/ 1777201 w 2763527"/>
                <a:gd name="connsiteY11155" fmla="*/ 129631 h 3153687"/>
                <a:gd name="connsiteX11156" fmla="*/ 1775540 w 2763527"/>
                <a:gd name="connsiteY11156" fmla="*/ 128386 h 3153687"/>
                <a:gd name="connsiteX11157" fmla="*/ 1774640 w 2763527"/>
                <a:gd name="connsiteY11157" fmla="*/ 126518 h 3153687"/>
                <a:gd name="connsiteX11158" fmla="*/ 1773879 w 2763527"/>
                <a:gd name="connsiteY11158" fmla="*/ 123682 h 3153687"/>
                <a:gd name="connsiteX11159" fmla="*/ 1772910 w 2763527"/>
                <a:gd name="connsiteY11159" fmla="*/ 122714 h 3153687"/>
                <a:gd name="connsiteX11160" fmla="*/ 1771733 w 2763527"/>
                <a:gd name="connsiteY11160" fmla="*/ 121676 h 3153687"/>
                <a:gd name="connsiteX11161" fmla="*/ 1770903 w 2763527"/>
                <a:gd name="connsiteY11161" fmla="*/ 120639 h 3153687"/>
                <a:gd name="connsiteX11162" fmla="*/ 1770903 w 2763527"/>
                <a:gd name="connsiteY11162" fmla="*/ 119532 h 3153687"/>
                <a:gd name="connsiteX11163" fmla="*/ 1772426 w 2763527"/>
                <a:gd name="connsiteY11163" fmla="*/ 118978 h 3153687"/>
                <a:gd name="connsiteX11164" fmla="*/ 1778101 w 2763527"/>
                <a:gd name="connsiteY11164" fmla="*/ 118633 h 3153687"/>
                <a:gd name="connsiteX11165" fmla="*/ 1779900 w 2763527"/>
                <a:gd name="connsiteY11165" fmla="*/ 118633 h 3153687"/>
                <a:gd name="connsiteX11166" fmla="*/ 1784330 w 2763527"/>
                <a:gd name="connsiteY11166" fmla="*/ 119117 h 3153687"/>
                <a:gd name="connsiteX11167" fmla="*/ 1786337 w 2763527"/>
                <a:gd name="connsiteY11167" fmla="*/ 118909 h 3153687"/>
                <a:gd name="connsiteX11168" fmla="*/ 1793743 w 2763527"/>
                <a:gd name="connsiteY11168" fmla="*/ 116142 h 3153687"/>
                <a:gd name="connsiteX11169" fmla="*/ 1796027 w 2763527"/>
                <a:gd name="connsiteY11169" fmla="*/ 114759 h 3153687"/>
                <a:gd name="connsiteX11170" fmla="*/ 1797411 w 2763527"/>
                <a:gd name="connsiteY11170" fmla="*/ 113099 h 3153687"/>
                <a:gd name="connsiteX11171" fmla="*/ 1796719 w 2763527"/>
                <a:gd name="connsiteY11171" fmla="*/ 109294 h 3153687"/>
                <a:gd name="connsiteX11172" fmla="*/ 1792497 w 2763527"/>
                <a:gd name="connsiteY11172" fmla="*/ 107565 h 3153687"/>
                <a:gd name="connsiteX11173" fmla="*/ 1787098 w 2763527"/>
                <a:gd name="connsiteY11173" fmla="*/ 107150 h 3153687"/>
                <a:gd name="connsiteX11174" fmla="*/ 1783084 w 2763527"/>
                <a:gd name="connsiteY11174" fmla="*/ 107150 h 3153687"/>
                <a:gd name="connsiteX11175" fmla="*/ 1786199 w 2763527"/>
                <a:gd name="connsiteY11175" fmla="*/ 105282 h 3153687"/>
                <a:gd name="connsiteX11176" fmla="*/ 1791043 w 2763527"/>
                <a:gd name="connsiteY11176" fmla="*/ 103345 h 3153687"/>
                <a:gd name="connsiteX11177" fmla="*/ 1794850 w 2763527"/>
                <a:gd name="connsiteY11177" fmla="*/ 101201 h 3153687"/>
                <a:gd name="connsiteX11178" fmla="*/ 1794850 w 2763527"/>
                <a:gd name="connsiteY11178" fmla="*/ 98434 h 3153687"/>
                <a:gd name="connsiteX11179" fmla="*/ 1791043 w 2763527"/>
                <a:gd name="connsiteY11179" fmla="*/ 96428 h 3153687"/>
                <a:gd name="connsiteX11180" fmla="*/ 1786060 w 2763527"/>
                <a:gd name="connsiteY11180" fmla="*/ 96289 h 3153687"/>
                <a:gd name="connsiteX11181" fmla="*/ 1781077 w 2763527"/>
                <a:gd name="connsiteY11181" fmla="*/ 96704 h 3153687"/>
                <a:gd name="connsiteX11182" fmla="*/ 1777063 w 2763527"/>
                <a:gd name="connsiteY11182" fmla="*/ 96220 h 3153687"/>
                <a:gd name="connsiteX11183" fmla="*/ 1777063 w 2763527"/>
                <a:gd name="connsiteY11183" fmla="*/ 93523 h 3153687"/>
                <a:gd name="connsiteX11184" fmla="*/ 1773810 w 2763527"/>
                <a:gd name="connsiteY11184" fmla="*/ 91862 h 3153687"/>
                <a:gd name="connsiteX11185" fmla="*/ 1766543 w 2763527"/>
                <a:gd name="connsiteY11185" fmla="*/ 89995 h 3153687"/>
                <a:gd name="connsiteX11186" fmla="*/ 1771180 w 2763527"/>
                <a:gd name="connsiteY11186" fmla="*/ 88957 h 3153687"/>
                <a:gd name="connsiteX11187" fmla="*/ 1773118 w 2763527"/>
                <a:gd name="connsiteY11187" fmla="*/ 87989 h 3153687"/>
                <a:gd name="connsiteX11188" fmla="*/ 1774433 w 2763527"/>
                <a:gd name="connsiteY11188" fmla="*/ 85983 h 3153687"/>
                <a:gd name="connsiteX11189" fmla="*/ 1765366 w 2763527"/>
                <a:gd name="connsiteY11189" fmla="*/ 84599 h 3153687"/>
                <a:gd name="connsiteX11190" fmla="*/ 1747233 w 2763527"/>
                <a:gd name="connsiteY11190" fmla="*/ 83562 h 3153687"/>
                <a:gd name="connsiteX11191" fmla="*/ 1734429 w 2763527"/>
                <a:gd name="connsiteY11191" fmla="*/ 80449 h 3153687"/>
                <a:gd name="connsiteX11192" fmla="*/ 1730691 w 2763527"/>
                <a:gd name="connsiteY11192" fmla="*/ 79965 h 3153687"/>
                <a:gd name="connsiteX11193" fmla="*/ 1726954 w 2763527"/>
                <a:gd name="connsiteY11193" fmla="*/ 79965 h 3153687"/>
                <a:gd name="connsiteX11194" fmla="*/ 1723009 w 2763527"/>
                <a:gd name="connsiteY11194" fmla="*/ 80518 h 3153687"/>
                <a:gd name="connsiteX11195" fmla="*/ 1719272 w 2763527"/>
                <a:gd name="connsiteY11195" fmla="*/ 81279 h 3153687"/>
                <a:gd name="connsiteX11196" fmla="*/ 1717541 w 2763527"/>
                <a:gd name="connsiteY11196" fmla="*/ 81417 h 3153687"/>
                <a:gd name="connsiteX11197" fmla="*/ 1715534 w 2763527"/>
                <a:gd name="connsiteY11197" fmla="*/ 81417 h 3153687"/>
                <a:gd name="connsiteX11198" fmla="*/ 1713804 w 2763527"/>
                <a:gd name="connsiteY11198" fmla="*/ 80864 h 3153687"/>
                <a:gd name="connsiteX11199" fmla="*/ 1712281 w 2763527"/>
                <a:gd name="connsiteY11199" fmla="*/ 80241 h 3153687"/>
                <a:gd name="connsiteX11200" fmla="*/ 1710689 w 2763527"/>
                <a:gd name="connsiteY11200" fmla="*/ 79965 h 3153687"/>
                <a:gd name="connsiteX11201" fmla="*/ 1708821 w 2763527"/>
                <a:gd name="connsiteY11201" fmla="*/ 80449 h 3153687"/>
                <a:gd name="connsiteX11202" fmla="*/ 1710205 w 2763527"/>
                <a:gd name="connsiteY11202" fmla="*/ 81694 h 3153687"/>
                <a:gd name="connsiteX11203" fmla="*/ 1710343 w 2763527"/>
                <a:gd name="connsiteY11203" fmla="*/ 82662 h 3153687"/>
                <a:gd name="connsiteX11204" fmla="*/ 1709928 w 2763527"/>
                <a:gd name="connsiteY11204" fmla="*/ 83769 h 3153687"/>
                <a:gd name="connsiteX11205" fmla="*/ 1709790 w 2763527"/>
                <a:gd name="connsiteY11205" fmla="*/ 85153 h 3153687"/>
                <a:gd name="connsiteX11206" fmla="*/ 1710067 w 2763527"/>
                <a:gd name="connsiteY11206" fmla="*/ 86121 h 3153687"/>
                <a:gd name="connsiteX11207" fmla="*/ 1710828 w 2763527"/>
                <a:gd name="connsiteY11207" fmla="*/ 87989 h 3153687"/>
                <a:gd name="connsiteX11208" fmla="*/ 1711035 w 2763527"/>
                <a:gd name="connsiteY11208" fmla="*/ 88957 h 3153687"/>
                <a:gd name="connsiteX11209" fmla="*/ 1711035 w 2763527"/>
                <a:gd name="connsiteY11209" fmla="*/ 93523 h 3153687"/>
                <a:gd name="connsiteX11210" fmla="*/ 1711381 w 2763527"/>
                <a:gd name="connsiteY11210" fmla="*/ 95805 h 3153687"/>
                <a:gd name="connsiteX11211" fmla="*/ 1712489 w 2763527"/>
                <a:gd name="connsiteY11211" fmla="*/ 97742 h 3153687"/>
                <a:gd name="connsiteX11212" fmla="*/ 1715326 w 2763527"/>
                <a:gd name="connsiteY11212" fmla="*/ 99056 h 3153687"/>
                <a:gd name="connsiteX11213" fmla="*/ 1718718 w 2763527"/>
                <a:gd name="connsiteY11213" fmla="*/ 99748 h 3153687"/>
                <a:gd name="connsiteX11214" fmla="*/ 1721486 w 2763527"/>
                <a:gd name="connsiteY11214" fmla="*/ 100786 h 3153687"/>
                <a:gd name="connsiteX11215" fmla="*/ 1722179 w 2763527"/>
                <a:gd name="connsiteY11215" fmla="*/ 103276 h 3153687"/>
                <a:gd name="connsiteX11216" fmla="*/ 1720517 w 2763527"/>
                <a:gd name="connsiteY11216" fmla="*/ 105835 h 3153687"/>
                <a:gd name="connsiteX11217" fmla="*/ 1718510 w 2763527"/>
                <a:gd name="connsiteY11217" fmla="*/ 107150 h 3153687"/>
                <a:gd name="connsiteX11218" fmla="*/ 1718510 w 2763527"/>
                <a:gd name="connsiteY11218" fmla="*/ 108257 h 3153687"/>
                <a:gd name="connsiteX11219" fmla="*/ 1722732 w 2763527"/>
                <a:gd name="connsiteY11219" fmla="*/ 109917 h 3153687"/>
                <a:gd name="connsiteX11220" fmla="*/ 1719894 w 2763527"/>
                <a:gd name="connsiteY11220" fmla="*/ 111300 h 3153687"/>
                <a:gd name="connsiteX11221" fmla="*/ 1716572 w 2763527"/>
                <a:gd name="connsiteY11221" fmla="*/ 111162 h 3153687"/>
                <a:gd name="connsiteX11222" fmla="*/ 1713181 w 2763527"/>
                <a:gd name="connsiteY11222" fmla="*/ 110539 h 3153687"/>
                <a:gd name="connsiteX11223" fmla="*/ 1710136 w 2763527"/>
                <a:gd name="connsiteY11223" fmla="*/ 110401 h 3153687"/>
                <a:gd name="connsiteX11224" fmla="*/ 1707506 w 2763527"/>
                <a:gd name="connsiteY11224" fmla="*/ 111508 h 3153687"/>
                <a:gd name="connsiteX11225" fmla="*/ 1706052 w 2763527"/>
                <a:gd name="connsiteY11225" fmla="*/ 113375 h 3153687"/>
                <a:gd name="connsiteX11226" fmla="*/ 1705360 w 2763527"/>
                <a:gd name="connsiteY11226" fmla="*/ 115658 h 3153687"/>
                <a:gd name="connsiteX11227" fmla="*/ 1704253 w 2763527"/>
                <a:gd name="connsiteY11227" fmla="*/ 121814 h 3153687"/>
                <a:gd name="connsiteX11228" fmla="*/ 1703145 w 2763527"/>
                <a:gd name="connsiteY11228" fmla="*/ 125688 h 3153687"/>
                <a:gd name="connsiteX11229" fmla="*/ 1701692 w 2763527"/>
                <a:gd name="connsiteY11229" fmla="*/ 129354 h 3153687"/>
                <a:gd name="connsiteX11230" fmla="*/ 1699823 w 2763527"/>
                <a:gd name="connsiteY11230" fmla="*/ 132675 h 3153687"/>
                <a:gd name="connsiteX11231" fmla="*/ 1697470 w 2763527"/>
                <a:gd name="connsiteY11231" fmla="*/ 135234 h 3153687"/>
                <a:gd name="connsiteX11232" fmla="*/ 1692210 w 2763527"/>
                <a:gd name="connsiteY11232" fmla="*/ 139938 h 3153687"/>
                <a:gd name="connsiteX11233" fmla="*/ 1690064 w 2763527"/>
                <a:gd name="connsiteY11233" fmla="*/ 142774 h 3153687"/>
                <a:gd name="connsiteX11234" fmla="*/ 1688888 w 2763527"/>
                <a:gd name="connsiteY11234" fmla="*/ 145956 h 3153687"/>
                <a:gd name="connsiteX11235" fmla="*/ 1688196 w 2763527"/>
                <a:gd name="connsiteY11235" fmla="*/ 149000 h 3153687"/>
                <a:gd name="connsiteX11236" fmla="*/ 1687227 w 2763527"/>
                <a:gd name="connsiteY11236" fmla="*/ 151836 h 3153687"/>
                <a:gd name="connsiteX11237" fmla="*/ 1685012 w 2763527"/>
                <a:gd name="connsiteY11237" fmla="*/ 154395 h 3153687"/>
                <a:gd name="connsiteX11238" fmla="*/ 1674769 w 2763527"/>
                <a:gd name="connsiteY11238" fmla="*/ 161520 h 3153687"/>
                <a:gd name="connsiteX11239" fmla="*/ 1671931 w 2763527"/>
                <a:gd name="connsiteY11239" fmla="*/ 162904 h 3153687"/>
                <a:gd name="connsiteX11240" fmla="*/ 1670685 w 2763527"/>
                <a:gd name="connsiteY11240" fmla="*/ 162627 h 3153687"/>
                <a:gd name="connsiteX11241" fmla="*/ 1668678 w 2763527"/>
                <a:gd name="connsiteY11241" fmla="*/ 158131 h 3153687"/>
                <a:gd name="connsiteX11242" fmla="*/ 1666394 w 2763527"/>
                <a:gd name="connsiteY11242" fmla="*/ 155018 h 3153687"/>
                <a:gd name="connsiteX11243" fmla="*/ 1657674 w 2763527"/>
                <a:gd name="connsiteY11243" fmla="*/ 147132 h 3153687"/>
                <a:gd name="connsiteX11244" fmla="*/ 1654628 w 2763527"/>
                <a:gd name="connsiteY11244" fmla="*/ 142290 h 3153687"/>
                <a:gd name="connsiteX11245" fmla="*/ 1651237 w 2763527"/>
                <a:gd name="connsiteY11245" fmla="*/ 134473 h 3153687"/>
                <a:gd name="connsiteX11246" fmla="*/ 1649922 w 2763527"/>
                <a:gd name="connsiteY11246" fmla="*/ 127072 h 3153687"/>
                <a:gd name="connsiteX11247" fmla="*/ 1653037 w 2763527"/>
                <a:gd name="connsiteY11247" fmla="*/ 123544 h 3153687"/>
                <a:gd name="connsiteX11248" fmla="*/ 1653798 w 2763527"/>
                <a:gd name="connsiteY11248" fmla="*/ 124028 h 3153687"/>
                <a:gd name="connsiteX11249" fmla="*/ 1654836 w 2763527"/>
                <a:gd name="connsiteY11249" fmla="*/ 125135 h 3153687"/>
                <a:gd name="connsiteX11250" fmla="*/ 1656151 w 2763527"/>
                <a:gd name="connsiteY11250" fmla="*/ 126172 h 3153687"/>
                <a:gd name="connsiteX11251" fmla="*/ 1657743 w 2763527"/>
                <a:gd name="connsiteY11251" fmla="*/ 126587 h 3153687"/>
                <a:gd name="connsiteX11252" fmla="*/ 1659127 w 2763527"/>
                <a:gd name="connsiteY11252" fmla="*/ 126380 h 3153687"/>
                <a:gd name="connsiteX11253" fmla="*/ 1660096 w 2763527"/>
                <a:gd name="connsiteY11253" fmla="*/ 126034 h 3153687"/>
                <a:gd name="connsiteX11254" fmla="*/ 1660719 w 2763527"/>
                <a:gd name="connsiteY11254" fmla="*/ 125273 h 3153687"/>
                <a:gd name="connsiteX11255" fmla="*/ 1661273 w 2763527"/>
                <a:gd name="connsiteY11255" fmla="*/ 124028 h 3153687"/>
                <a:gd name="connsiteX11256" fmla="*/ 1661411 w 2763527"/>
                <a:gd name="connsiteY11256" fmla="*/ 121469 h 3153687"/>
                <a:gd name="connsiteX11257" fmla="*/ 1660650 w 2763527"/>
                <a:gd name="connsiteY11257" fmla="*/ 118218 h 3153687"/>
                <a:gd name="connsiteX11258" fmla="*/ 1658435 w 2763527"/>
                <a:gd name="connsiteY11258" fmla="*/ 112476 h 3153687"/>
                <a:gd name="connsiteX11259" fmla="*/ 1656359 w 2763527"/>
                <a:gd name="connsiteY11259" fmla="*/ 109156 h 3153687"/>
                <a:gd name="connsiteX11260" fmla="*/ 1653659 w 2763527"/>
                <a:gd name="connsiteY11260" fmla="*/ 106735 h 3153687"/>
                <a:gd name="connsiteX11261" fmla="*/ 1650476 w 2763527"/>
                <a:gd name="connsiteY11261" fmla="*/ 104798 h 3153687"/>
                <a:gd name="connsiteX11262" fmla="*/ 1646946 w 2763527"/>
                <a:gd name="connsiteY11262" fmla="*/ 103069 h 3153687"/>
                <a:gd name="connsiteX11263" fmla="*/ 1636910 w 2763527"/>
                <a:gd name="connsiteY11263" fmla="*/ 96843 h 3153687"/>
                <a:gd name="connsiteX11264" fmla="*/ 1633519 w 2763527"/>
                <a:gd name="connsiteY11264" fmla="*/ 96013 h 3153687"/>
                <a:gd name="connsiteX11265" fmla="*/ 1627429 w 2763527"/>
                <a:gd name="connsiteY11265" fmla="*/ 98365 h 3153687"/>
                <a:gd name="connsiteX11266" fmla="*/ 1623345 w 2763527"/>
                <a:gd name="connsiteY11266" fmla="*/ 103691 h 3153687"/>
                <a:gd name="connsiteX11267" fmla="*/ 1615940 w 2763527"/>
                <a:gd name="connsiteY11267" fmla="*/ 121676 h 3153687"/>
                <a:gd name="connsiteX11268" fmla="*/ 1614071 w 2763527"/>
                <a:gd name="connsiteY11268" fmla="*/ 124651 h 3153687"/>
                <a:gd name="connsiteX11269" fmla="*/ 1611994 w 2763527"/>
                <a:gd name="connsiteY11269" fmla="*/ 126034 h 3153687"/>
                <a:gd name="connsiteX11270" fmla="*/ 1610195 w 2763527"/>
                <a:gd name="connsiteY11270" fmla="*/ 125135 h 3153687"/>
                <a:gd name="connsiteX11271" fmla="*/ 1607703 w 2763527"/>
                <a:gd name="connsiteY11271" fmla="*/ 122921 h 3153687"/>
                <a:gd name="connsiteX11272" fmla="*/ 1605419 w 2763527"/>
                <a:gd name="connsiteY11272" fmla="*/ 120500 h 3153687"/>
                <a:gd name="connsiteX11273" fmla="*/ 1604312 w 2763527"/>
                <a:gd name="connsiteY11273" fmla="*/ 118978 h 3153687"/>
                <a:gd name="connsiteX11274" fmla="*/ 1604104 w 2763527"/>
                <a:gd name="connsiteY11274" fmla="*/ 115658 h 3153687"/>
                <a:gd name="connsiteX11275" fmla="*/ 1605281 w 2763527"/>
                <a:gd name="connsiteY11275" fmla="*/ 108810 h 3153687"/>
                <a:gd name="connsiteX11276" fmla="*/ 1605073 w 2763527"/>
                <a:gd name="connsiteY11276" fmla="*/ 106112 h 3153687"/>
                <a:gd name="connsiteX11277" fmla="*/ 1602582 w 2763527"/>
                <a:gd name="connsiteY11277" fmla="*/ 102377 h 3153687"/>
                <a:gd name="connsiteX11278" fmla="*/ 1598775 w 2763527"/>
                <a:gd name="connsiteY11278" fmla="*/ 99541 h 3153687"/>
                <a:gd name="connsiteX11279" fmla="*/ 1590401 w 2763527"/>
                <a:gd name="connsiteY11279" fmla="*/ 95529 h 3153687"/>
                <a:gd name="connsiteX11280" fmla="*/ 1591439 w 2763527"/>
                <a:gd name="connsiteY11280" fmla="*/ 95183 h 3153687"/>
                <a:gd name="connsiteX11281" fmla="*/ 1592546 w 2763527"/>
                <a:gd name="connsiteY11281" fmla="*/ 94906 h 3153687"/>
                <a:gd name="connsiteX11282" fmla="*/ 1593723 w 2763527"/>
                <a:gd name="connsiteY11282" fmla="*/ 94699 h 3153687"/>
                <a:gd name="connsiteX11283" fmla="*/ 1594899 w 2763527"/>
                <a:gd name="connsiteY11283" fmla="*/ 94699 h 3153687"/>
                <a:gd name="connsiteX11284" fmla="*/ 1595453 w 2763527"/>
                <a:gd name="connsiteY11284" fmla="*/ 96013 h 3153687"/>
                <a:gd name="connsiteX11285" fmla="*/ 1596837 w 2763527"/>
                <a:gd name="connsiteY11285" fmla="*/ 95667 h 3153687"/>
                <a:gd name="connsiteX11286" fmla="*/ 1601613 w 2763527"/>
                <a:gd name="connsiteY11286" fmla="*/ 92554 h 3153687"/>
                <a:gd name="connsiteX11287" fmla="*/ 1603274 w 2763527"/>
                <a:gd name="connsiteY11287" fmla="*/ 91724 h 3153687"/>
                <a:gd name="connsiteX11288" fmla="*/ 1605073 w 2763527"/>
                <a:gd name="connsiteY11288" fmla="*/ 91171 h 3153687"/>
                <a:gd name="connsiteX11289" fmla="*/ 1607496 w 2763527"/>
                <a:gd name="connsiteY11289" fmla="*/ 90756 h 3153687"/>
                <a:gd name="connsiteX11290" fmla="*/ 1603135 w 2763527"/>
                <a:gd name="connsiteY11290" fmla="*/ 89165 h 3153687"/>
                <a:gd name="connsiteX11291" fmla="*/ 1597114 w 2763527"/>
                <a:gd name="connsiteY11291" fmla="*/ 88335 h 3153687"/>
                <a:gd name="connsiteX11292" fmla="*/ 1591023 w 2763527"/>
                <a:gd name="connsiteY11292" fmla="*/ 88335 h 3153687"/>
                <a:gd name="connsiteX11293" fmla="*/ 1586248 w 2763527"/>
                <a:gd name="connsiteY11293" fmla="*/ 88888 h 3153687"/>
                <a:gd name="connsiteX11294" fmla="*/ 1587701 w 2763527"/>
                <a:gd name="connsiteY11294" fmla="*/ 88058 h 3153687"/>
                <a:gd name="connsiteX11295" fmla="*/ 1592269 w 2763527"/>
                <a:gd name="connsiteY11295" fmla="*/ 85913 h 3153687"/>
                <a:gd name="connsiteX11296" fmla="*/ 1587009 w 2763527"/>
                <a:gd name="connsiteY11296" fmla="*/ 86467 h 3153687"/>
                <a:gd name="connsiteX11297" fmla="*/ 1579604 w 2763527"/>
                <a:gd name="connsiteY11297" fmla="*/ 87989 h 3153687"/>
                <a:gd name="connsiteX11298" fmla="*/ 1572959 w 2763527"/>
                <a:gd name="connsiteY11298" fmla="*/ 88335 h 3153687"/>
                <a:gd name="connsiteX11299" fmla="*/ 1569914 w 2763527"/>
                <a:gd name="connsiteY11299" fmla="*/ 85498 h 3153687"/>
                <a:gd name="connsiteX11300" fmla="*/ 1566454 w 2763527"/>
                <a:gd name="connsiteY11300" fmla="*/ 85014 h 3153687"/>
                <a:gd name="connsiteX11301" fmla="*/ 1559602 w 2763527"/>
                <a:gd name="connsiteY11301" fmla="*/ 85568 h 3153687"/>
                <a:gd name="connsiteX11302" fmla="*/ 1556280 w 2763527"/>
                <a:gd name="connsiteY11302" fmla="*/ 85083 h 3153687"/>
                <a:gd name="connsiteX11303" fmla="*/ 1561401 w 2763527"/>
                <a:gd name="connsiteY11303" fmla="*/ 82801 h 3153687"/>
                <a:gd name="connsiteX11304" fmla="*/ 1566592 w 2763527"/>
                <a:gd name="connsiteY11304" fmla="*/ 79688 h 3153687"/>
                <a:gd name="connsiteX11305" fmla="*/ 1571368 w 2763527"/>
                <a:gd name="connsiteY11305" fmla="*/ 75952 h 3153687"/>
                <a:gd name="connsiteX11306" fmla="*/ 1575174 w 2763527"/>
                <a:gd name="connsiteY11306" fmla="*/ 71802 h 3153687"/>
                <a:gd name="connsiteX11307" fmla="*/ 1572613 w 2763527"/>
                <a:gd name="connsiteY11307" fmla="*/ 70280 h 3153687"/>
                <a:gd name="connsiteX11308" fmla="*/ 1566800 w 2763527"/>
                <a:gd name="connsiteY11308" fmla="*/ 70073 h 3153687"/>
                <a:gd name="connsiteX11309" fmla="*/ 1564100 w 2763527"/>
                <a:gd name="connsiteY11309" fmla="*/ 69104 h 3153687"/>
                <a:gd name="connsiteX11310" fmla="*/ 1565346 w 2763527"/>
                <a:gd name="connsiteY11310" fmla="*/ 67167 h 3153687"/>
                <a:gd name="connsiteX11311" fmla="*/ 1566592 w 2763527"/>
                <a:gd name="connsiteY11311" fmla="*/ 65715 h 3153687"/>
                <a:gd name="connsiteX11312" fmla="*/ 1567976 w 2763527"/>
                <a:gd name="connsiteY11312" fmla="*/ 64816 h 3153687"/>
                <a:gd name="connsiteX11313" fmla="*/ 1569568 w 2763527"/>
                <a:gd name="connsiteY11313" fmla="*/ 64608 h 3153687"/>
                <a:gd name="connsiteX11314" fmla="*/ 1571368 w 2763527"/>
                <a:gd name="connsiteY11314" fmla="*/ 65161 h 3153687"/>
                <a:gd name="connsiteX11315" fmla="*/ 1575451 w 2763527"/>
                <a:gd name="connsiteY11315" fmla="*/ 67375 h 3153687"/>
                <a:gd name="connsiteX11316" fmla="*/ 1577666 w 2763527"/>
                <a:gd name="connsiteY11316" fmla="*/ 67928 h 3153687"/>
                <a:gd name="connsiteX11317" fmla="*/ 1579188 w 2763527"/>
                <a:gd name="connsiteY11317" fmla="*/ 67928 h 3153687"/>
                <a:gd name="connsiteX11318" fmla="*/ 1581126 w 2763527"/>
                <a:gd name="connsiteY11318" fmla="*/ 67721 h 3153687"/>
                <a:gd name="connsiteX11319" fmla="*/ 1582857 w 2763527"/>
                <a:gd name="connsiteY11319" fmla="*/ 67167 h 3153687"/>
                <a:gd name="connsiteX11320" fmla="*/ 1583756 w 2763527"/>
                <a:gd name="connsiteY11320" fmla="*/ 66061 h 3153687"/>
                <a:gd name="connsiteX11321" fmla="*/ 1583203 w 2763527"/>
                <a:gd name="connsiteY11321" fmla="*/ 64816 h 3153687"/>
                <a:gd name="connsiteX11322" fmla="*/ 1581680 w 2763527"/>
                <a:gd name="connsiteY11322" fmla="*/ 62740 h 3153687"/>
                <a:gd name="connsiteX11323" fmla="*/ 1580019 w 2763527"/>
                <a:gd name="connsiteY11323" fmla="*/ 60803 h 3153687"/>
                <a:gd name="connsiteX11324" fmla="*/ 1578773 w 2763527"/>
                <a:gd name="connsiteY11324" fmla="*/ 59766 h 3153687"/>
                <a:gd name="connsiteX11325" fmla="*/ 1577389 w 2763527"/>
                <a:gd name="connsiteY11325" fmla="*/ 59973 h 3153687"/>
                <a:gd name="connsiteX11326" fmla="*/ 1576420 w 2763527"/>
                <a:gd name="connsiteY11326" fmla="*/ 60803 h 3153687"/>
                <a:gd name="connsiteX11327" fmla="*/ 1575313 w 2763527"/>
                <a:gd name="connsiteY11327" fmla="*/ 61495 h 3153687"/>
                <a:gd name="connsiteX11328" fmla="*/ 1573721 w 2763527"/>
                <a:gd name="connsiteY11328" fmla="*/ 61149 h 3153687"/>
                <a:gd name="connsiteX11329" fmla="*/ 1573721 w 2763527"/>
                <a:gd name="connsiteY11329" fmla="*/ 60388 h 3153687"/>
                <a:gd name="connsiteX11330" fmla="*/ 1570745 w 2763527"/>
                <a:gd name="connsiteY11330" fmla="*/ 54509 h 3153687"/>
                <a:gd name="connsiteX11331" fmla="*/ 1568253 w 2763527"/>
                <a:gd name="connsiteY11331" fmla="*/ 51050 h 3153687"/>
                <a:gd name="connsiteX11332" fmla="*/ 1565831 w 2763527"/>
                <a:gd name="connsiteY11332" fmla="*/ 48352 h 3153687"/>
                <a:gd name="connsiteX11333" fmla="*/ 1562993 w 2763527"/>
                <a:gd name="connsiteY11333" fmla="*/ 46000 h 3153687"/>
                <a:gd name="connsiteX11334" fmla="*/ 1556487 w 2763527"/>
                <a:gd name="connsiteY11334" fmla="*/ 41850 h 3153687"/>
                <a:gd name="connsiteX11335" fmla="*/ 1555518 w 2763527"/>
                <a:gd name="connsiteY11335" fmla="*/ 41020 h 3153687"/>
                <a:gd name="connsiteX11336" fmla="*/ 1554965 w 2763527"/>
                <a:gd name="connsiteY11336" fmla="*/ 40051 h 3153687"/>
                <a:gd name="connsiteX11337" fmla="*/ 1554965 w 2763527"/>
                <a:gd name="connsiteY11337" fmla="*/ 38599 h 3153687"/>
                <a:gd name="connsiteX11338" fmla="*/ 1556141 w 2763527"/>
                <a:gd name="connsiteY11338" fmla="*/ 33895 h 3153687"/>
                <a:gd name="connsiteX11339" fmla="*/ 1556349 w 2763527"/>
                <a:gd name="connsiteY11339" fmla="*/ 31889 h 3153687"/>
                <a:gd name="connsiteX11340" fmla="*/ 1555103 w 2763527"/>
                <a:gd name="connsiteY11340" fmla="*/ 26839 h 3153687"/>
                <a:gd name="connsiteX11341" fmla="*/ 1552542 w 2763527"/>
                <a:gd name="connsiteY11341" fmla="*/ 22620 h 3153687"/>
                <a:gd name="connsiteX11342" fmla="*/ 1548943 w 2763527"/>
                <a:gd name="connsiteY11342" fmla="*/ 19161 h 3153687"/>
                <a:gd name="connsiteX11343" fmla="*/ 1544583 w 2763527"/>
                <a:gd name="connsiteY11343" fmla="*/ 16187 h 3153687"/>
                <a:gd name="connsiteX11344" fmla="*/ 1540776 w 2763527"/>
                <a:gd name="connsiteY11344" fmla="*/ 13973 h 3153687"/>
                <a:gd name="connsiteX11345" fmla="*/ 1539115 w 2763527"/>
                <a:gd name="connsiteY11345" fmla="*/ 12797 h 3153687"/>
                <a:gd name="connsiteX11346" fmla="*/ 1537662 w 2763527"/>
                <a:gd name="connsiteY11346" fmla="*/ 11206 h 3153687"/>
                <a:gd name="connsiteX11347" fmla="*/ 1537662 w 2763527"/>
                <a:gd name="connsiteY11347" fmla="*/ 10653 h 3153687"/>
                <a:gd name="connsiteX11348" fmla="*/ 1538077 w 2763527"/>
                <a:gd name="connsiteY11348" fmla="*/ 9961 h 3153687"/>
                <a:gd name="connsiteX11349" fmla="*/ 1538354 w 2763527"/>
                <a:gd name="connsiteY11349" fmla="*/ 9269 h 3153687"/>
                <a:gd name="connsiteX11350" fmla="*/ 1538077 w 2763527"/>
                <a:gd name="connsiteY11350" fmla="*/ 8578 h 3153687"/>
                <a:gd name="connsiteX11351" fmla="*/ 1536900 w 2763527"/>
                <a:gd name="connsiteY11351" fmla="*/ 7955 h 3153687"/>
                <a:gd name="connsiteX11352" fmla="*/ 1535447 w 2763527"/>
                <a:gd name="connsiteY11352" fmla="*/ 7747 h 3153687"/>
                <a:gd name="connsiteX11353" fmla="*/ 1528595 w 2763527"/>
                <a:gd name="connsiteY11353" fmla="*/ 8024 h 3153687"/>
                <a:gd name="connsiteX11354" fmla="*/ 1526796 w 2763527"/>
                <a:gd name="connsiteY11354" fmla="*/ 7678 h 3153687"/>
                <a:gd name="connsiteX11355" fmla="*/ 1524927 w 2763527"/>
                <a:gd name="connsiteY11355" fmla="*/ 6502 h 3153687"/>
                <a:gd name="connsiteX11356" fmla="*/ 1523681 w 2763527"/>
                <a:gd name="connsiteY11356" fmla="*/ 4842 h 3153687"/>
                <a:gd name="connsiteX11357" fmla="*/ 1522920 w 2763527"/>
                <a:gd name="connsiteY11357" fmla="*/ 2975 h 3153687"/>
                <a:gd name="connsiteX11358" fmla="*/ 1522020 w 2763527"/>
                <a:gd name="connsiteY11358" fmla="*/ 1245 h 3153687"/>
                <a:gd name="connsiteX11359" fmla="*/ 1520428 w 2763527"/>
                <a:gd name="connsiteY11359" fmla="*/ 0 h 3153687"/>
                <a:gd name="connsiteX11360" fmla="*/ 1514961 w 2763527"/>
                <a:gd name="connsiteY11360" fmla="*/ 0 h 3153687"/>
                <a:gd name="connsiteX11361" fmla="*/ 590578 w 2763527"/>
                <a:gd name="connsiteY11361" fmla="*/ 417116 h 3153687"/>
                <a:gd name="connsiteX11362" fmla="*/ 593069 w 2763527"/>
                <a:gd name="connsiteY11362" fmla="*/ 416701 h 3153687"/>
                <a:gd name="connsiteX11363" fmla="*/ 600821 w 2763527"/>
                <a:gd name="connsiteY11363" fmla="*/ 416701 h 3153687"/>
                <a:gd name="connsiteX11364" fmla="*/ 593069 w 2763527"/>
                <a:gd name="connsiteY11364" fmla="*/ 416701 h 3153687"/>
                <a:gd name="connsiteX11365" fmla="*/ 590578 w 2763527"/>
                <a:gd name="connsiteY11365" fmla="*/ 417047 h 3153687"/>
                <a:gd name="connsiteX11366" fmla="*/ 590578 w 2763527"/>
                <a:gd name="connsiteY11366" fmla="*/ 417047 h 3153687"/>
                <a:gd name="connsiteX11367" fmla="*/ 570783 w 2763527"/>
                <a:gd name="connsiteY11367" fmla="*/ 420851 h 3153687"/>
                <a:gd name="connsiteX11368" fmla="*/ 560886 w 2763527"/>
                <a:gd name="connsiteY11368" fmla="*/ 418154 h 3153687"/>
                <a:gd name="connsiteX11369" fmla="*/ 570783 w 2763527"/>
                <a:gd name="connsiteY11369" fmla="*/ 420851 h 3153687"/>
                <a:gd name="connsiteX11370" fmla="*/ 571268 w 2763527"/>
                <a:gd name="connsiteY11370" fmla="*/ 420436 h 3153687"/>
                <a:gd name="connsiteX11371" fmla="*/ 570783 w 2763527"/>
                <a:gd name="connsiteY11371" fmla="*/ 420851 h 3153687"/>
                <a:gd name="connsiteX11372" fmla="*/ 570783 w 2763527"/>
                <a:gd name="connsiteY11372" fmla="*/ 420851 h 3153687"/>
                <a:gd name="connsiteX11373" fmla="*/ 571614 w 2763527"/>
                <a:gd name="connsiteY11373" fmla="*/ 419537 h 3153687"/>
                <a:gd name="connsiteX11374" fmla="*/ 572029 w 2763527"/>
                <a:gd name="connsiteY11374" fmla="*/ 418707 h 3153687"/>
                <a:gd name="connsiteX11375" fmla="*/ 572791 w 2763527"/>
                <a:gd name="connsiteY11375" fmla="*/ 418361 h 3153687"/>
                <a:gd name="connsiteX11376" fmla="*/ 572029 w 2763527"/>
                <a:gd name="connsiteY11376" fmla="*/ 418707 h 3153687"/>
                <a:gd name="connsiteX11377" fmla="*/ 571614 w 2763527"/>
                <a:gd name="connsiteY11377" fmla="*/ 419537 h 3153687"/>
                <a:gd name="connsiteX11378" fmla="*/ 571614 w 2763527"/>
                <a:gd name="connsiteY11378" fmla="*/ 419537 h 3153687"/>
                <a:gd name="connsiteX11379" fmla="*/ 582549 w 2763527"/>
                <a:gd name="connsiteY11379" fmla="*/ 421681 h 3153687"/>
                <a:gd name="connsiteX11380" fmla="*/ 580196 w 2763527"/>
                <a:gd name="connsiteY11380" fmla="*/ 421474 h 3153687"/>
                <a:gd name="connsiteX11381" fmla="*/ 575213 w 2763527"/>
                <a:gd name="connsiteY11381" fmla="*/ 419053 h 3153687"/>
                <a:gd name="connsiteX11382" fmla="*/ 580196 w 2763527"/>
                <a:gd name="connsiteY11382" fmla="*/ 421405 h 3153687"/>
                <a:gd name="connsiteX11383" fmla="*/ 582549 w 2763527"/>
                <a:gd name="connsiteY11383" fmla="*/ 421681 h 3153687"/>
                <a:gd name="connsiteX11384" fmla="*/ 582549 w 2763527"/>
                <a:gd name="connsiteY11384" fmla="*/ 421681 h 3153687"/>
                <a:gd name="connsiteX11385" fmla="*/ 607881 w 2763527"/>
                <a:gd name="connsiteY11385" fmla="*/ 431781 h 3153687"/>
                <a:gd name="connsiteX11386" fmla="*/ 606566 w 2763527"/>
                <a:gd name="connsiteY11386" fmla="*/ 430812 h 3153687"/>
                <a:gd name="connsiteX11387" fmla="*/ 604905 w 2763527"/>
                <a:gd name="connsiteY11387" fmla="*/ 429844 h 3153687"/>
                <a:gd name="connsiteX11388" fmla="*/ 606566 w 2763527"/>
                <a:gd name="connsiteY11388" fmla="*/ 430812 h 3153687"/>
                <a:gd name="connsiteX11389" fmla="*/ 607881 w 2763527"/>
                <a:gd name="connsiteY11389" fmla="*/ 431781 h 3153687"/>
                <a:gd name="connsiteX11390" fmla="*/ 609265 w 2763527"/>
                <a:gd name="connsiteY11390" fmla="*/ 433095 h 3153687"/>
                <a:gd name="connsiteX11391" fmla="*/ 613002 w 2763527"/>
                <a:gd name="connsiteY11391" fmla="*/ 437315 h 3153687"/>
                <a:gd name="connsiteX11392" fmla="*/ 614525 w 2763527"/>
                <a:gd name="connsiteY11392" fmla="*/ 438698 h 3153687"/>
                <a:gd name="connsiteX11393" fmla="*/ 627675 w 2763527"/>
                <a:gd name="connsiteY11393" fmla="*/ 448728 h 3153687"/>
                <a:gd name="connsiteX11394" fmla="*/ 614525 w 2763527"/>
                <a:gd name="connsiteY11394" fmla="*/ 438698 h 3153687"/>
                <a:gd name="connsiteX11395" fmla="*/ 613071 w 2763527"/>
                <a:gd name="connsiteY11395" fmla="*/ 437315 h 3153687"/>
                <a:gd name="connsiteX11396" fmla="*/ 609334 w 2763527"/>
                <a:gd name="connsiteY11396" fmla="*/ 433095 h 3153687"/>
                <a:gd name="connsiteX11397" fmla="*/ 607950 w 2763527"/>
                <a:gd name="connsiteY11397" fmla="*/ 431781 h 3153687"/>
                <a:gd name="connsiteX11398" fmla="*/ 607950 w 2763527"/>
                <a:gd name="connsiteY11398" fmla="*/ 431781 h 3153687"/>
                <a:gd name="connsiteX11399" fmla="*/ 657989 w 2763527"/>
                <a:gd name="connsiteY11399" fmla="*/ 440635 h 3153687"/>
                <a:gd name="connsiteX11400" fmla="*/ 657989 w 2763527"/>
                <a:gd name="connsiteY11400" fmla="*/ 440635 h 3153687"/>
                <a:gd name="connsiteX11401" fmla="*/ 666502 w 2763527"/>
                <a:gd name="connsiteY11401" fmla="*/ 438560 h 3153687"/>
                <a:gd name="connsiteX11402" fmla="*/ 673493 w 2763527"/>
                <a:gd name="connsiteY11402" fmla="*/ 435032 h 3153687"/>
                <a:gd name="connsiteX11403" fmla="*/ 675500 w 2763527"/>
                <a:gd name="connsiteY11403" fmla="*/ 434617 h 3153687"/>
                <a:gd name="connsiteX11404" fmla="*/ 673493 w 2763527"/>
                <a:gd name="connsiteY11404" fmla="*/ 435032 h 3153687"/>
                <a:gd name="connsiteX11405" fmla="*/ 666502 w 2763527"/>
                <a:gd name="connsiteY11405" fmla="*/ 438560 h 3153687"/>
                <a:gd name="connsiteX11406" fmla="*/ 657989 w 2763527"/>
                <a:gd name="connsiteY11406" fmla="*/ 440635 h 3153687"/>
                <a:gd name="connsiteX11407" fmla="*/ 657989 w 2763527"/>
                <a:gd name="connsiteY11407" fmla="*/ 440635 h 3153687"/>
                <a:gd name="connsiteX11408" fmla="*/ 681521 w 2763527"/>
                <a:gd name="connsiteY11408" fmla="*/ 439044 h 3153687"/>
                <a:gd name="connsiteX11409" fmla="*/ 678684 w 2763527"/>
                <a:gd name="connsiteY11409" fmla="*/ 436485 h 3153687"/>
                <a:gd name="connsiteX11410" fmla="*/ 676953 w 2763527"/>
                <a:gd name="connsiteY11410" fmla="*/ 435239 h 3153687"/>
                <a:gd name="connsiteX11411" fmla="*/ 678684 w 2763527"/>
                <a:gd name="connsiteY11411" fmla="*/ 436485 h 3153687"/>
                <a:gd name="connsiteX11412" fmla="*/ 681521 w 2763527"/>
                <a:gd name="connsiteY11412" fmla="*/ 439044 h 3153687"/>
                <a:gd name="connsiteX11413" fmla="*/ 681521 w 2763527"/>
                <a:gd name="connsiteY11413" fmla="*/ 439044 h 3153687"/>
                <a:gd name="connsiteX11414" fmla="*/ 683667 w 2763527"/>
                <a:gd name="connsiteY11414" fmla="*/ 442987 h 3153687"/>
                <a:gd name="connsiteX11415" fmla="*/ 683667 w 2763527"/>
                <a:gd name="connsiteY11415" fmla="*/ 441949 h 3153687"/>
                <a:gd name="connsiteX11416" fmla="*/ 683182 w 2763527"/>
                <a:gd name="connsiteY11416" fmla="*/ 440912 h 3153687"/>
                <a:gd name="connsiteX11417" fmla="*/ 681590 w 2763527"/>
                <a:gd name="connsiteY11417" fmla="*/ 439182 h 3153687"/>
                <a:gd name="connsiteX11418" fmla="*/ 683182 w 2763527"/>
                <a:gd name="connsiteY11418" fmla="*/ 440912 h 3153687"/>
                <a:gd name="connsiteX11419" fmla="*/ 683597 w 2763527"/>
                <a:gd name="connsiteY11419" fmla="*/ 441949 h 3153687"/>
                <a:gd name="connsiteX11420" fmla="*/ 683597 w 2763527"/>
                <a:gd name="connsiteY11420" fmla="*/ 443056 h 3153687"/>
                <a:gd name="connsiteX11421" fmla="*/ 684013 w 2763527"/>
                <a:gd name="connsiteY11421" fmla="*/ 444993 h 3153687"/>
                <a:gd name="connsiteX11422" fmla="*/ 685674 w 2763527"/>
                <a:gd name="connsiteY11422" fmla="*/ 448521 h 3153687"/>
                <a:gd name="connsiteX11423" fmla="*/ 684013 w 2763527"/>
                <a:gd name="connsiteY11423" fmla="*/ 444993 h 3153687"/>
                <a:gd name="connsiteX11424" fmla="*/ 683597 w 2763527"/>
                <a:gd name="connsiteY11424" fmla="*/ 443056 h 3153687"/>
                <a:gd name="connsiteX11425" fmla="*/ 683597 w 2763527"/>
                <a:gd name="connsiteY11425" fmla="*/ 443056 h 3153687"/>
                <a:gd name="connsiteX11426" fmla="*/ 654529 w 2763527"/>
                <a:gd name="connsiteY11426" fmla="*/ 451703 h 3153687"/>
                <a:gd name="connsiteX11427" fmla="*/ 654944 w 2763527"/>
                <a:gd name="connsiteY11427" fmla="*/ 449558 h 3153687"/>
                <a:gd name="connsiteX11428" fmla="*/ 654944 w 2763527"/>
                <a:gd name="connsiteY11428" fmla="*/ 449558 h 3153687"/>
                <a:gd name="connsiteX11429" fmla="*/ 654529 w 2763527"/>
                <a:gd name="connsiteY11429" fmla="*/ 451703 h 3153687"/>
                <a:gd name="connsiteX11430" fmla="*/ 654529 w 2763527"/>
                <a:gd name="connsiteY11430" fmla="*/ 451703 h 3153687"/>
                <a:gd name="connsiteX11431" fmla="*/ 648577 w 2763527"/>
                <a:gd name="connsiteY11431" fmla="*/ 455231 h 3153687"/>
                <a:gd name="connsiteX11432" fmla="*/ 650238 w 2763527"/>
                <a:gd name="connsiteY11432" fmla="*/ 455023 h 3153687"/>
                <a:gd name="connsiteX11433" fmla="*/ 651899 w 2763527"/>
                <a:gd name="connsiteY11433" fmla="*/ 454608 h 3153687"/>
                <a:gd name="connsiteX11434" fmla="*/ 650238 w 2763527"/>
                <a:gd name="connsiteY11434" fmla="*/ 455023 h 3153687"/>
                <a:gd name="connsiteX11435" fmla="*/ 648577 w 2763527"/>
                <a:gd name="connsiteY11435" fmla="*/ 455231 h 3153687"/>
                <a:gd name="connsiteX11436" fmla="*/ 648577 w 2763527"/>
                <a:gd name="connsiteY11436" fmla="*/ 455231 h 3153687"/>
                <a:gd name="connsiteX11437" fmla="*/ 699724 w 2763527"/>
                <a:gd name="connsiteY11437" fmla="*/ 462286 h 3153687"/>
                <a:gd name="connsiteX11438" fmla="*/ 696125 w 2763527"/>
                <a:gd name="connsiteY11438" fmla="*/ 457444 h 3153687"/>
                <a:gd name="connsiteX11439" fmla="*/ 693772 w 2763527"/>
                <a:gd name="connsiteY11439" fmla="*/ 455161 h 3153687"/>
                <a:gd name="connsiteX11440" fmla="*/ 696125 w 2763527"/>
                <a:gd name="connsiteY11440" fmla="*/ 457375 h 3153687"/>
                <a:gd name="connsiteX11441" fmla="*/ 699724 w 2763527"/>
                <a:gd name="connsiteY11441" fmla="*/ 462286 h 3153687"/>
                <a:gd name="connsiteX11442" fmla="*/ 702008 w 2763527"/>
                <a:gd name="connsiteY11442" fmla="*/ 464569 h 3153687"/>
                <a:gd name="connsiteX11443" fmla="*/ 712389 w 2763527"/>
                <a:gd name="connsiteY11443" fmla="*/ 471901 h 3153687"/>
                <a:gd name="connsiteX11444" fmla="*/ 702008 w 2763527"/>
                <a:gd name="connsiteY11444" fmla="*/ 464569 h 3153687"/>
                <a:gd name="connsiteX11445" fmla="*/ 699724 w 2763527"/>
                <a:gd name="connsiteY11445" fmla="*/ 462217 h 3153687"/>
                <a:gd name="connsiteX11446" fmla="*/ 699724 w 2763527"/>
                <a:gd name="connsiteY11446" fmla="*/ 462217 h 3153687"/>
                <a:gd name="connsiteX11447" fmla="*/ 633073 w 2763527"/>
                <a:gd name="connsiteY11447" fmla="*/ 462356 h 3153687"/>
                <a:gd name="connsiteX11448" fmla="*/ 632797 w 2763527"/>
                <a:gd name="connsiteY11448" fmla="*/ 455300 h 3153687"/>
                <a:gd name="connsiteX11449" fmla="*/ 633073 w 2763527"/>
                <a:gd name="connsiteY11449" fmla="*/ 462286 h 3153687"/>
                <a:gd name="connsiteX11450" fmla="*/ 636049 w 2763527"/>
                <a:gd name="connsiteY11450" fmla="*/ 461802 h 3153687"/>
                <a:gd name="connsiteX11451" fmla="*/ 633073 w 2763527"/>
                <a:gd name="connsiteY11451" fmla="*/ 462286 h 3153687"/>
                <a:gd name="connsiteX11452" fmla="*/ 633073 w 2763527"/>
                <a:gd name="connsiteY11452" fmla="*/ 462286 h 3153687"/>
                <a:gd name="connsiteX11453" fmla="*/ 742150 w 2763527"/>
                <a:gd name="connsiteY11453" fmla="*/ 515619 h 3153687"/>
                <a:gd name="connsiteX11454" fmla="*/ 740697 w 2763527"/>
                <a:gd name="connsiteY11454" fmla="*/ 511884 h 3153687"/>
                <a:gd name="connsiteX11455" fmla="*/ 742150 w 2763527"/>
                <a:gd name="connsiteY11455" fmla="*/ 515619 h 3153687"/>
                <a:gd name="connsiteX11456" fmla="*/ 742150 w 2763527"/>
                <a:gd name="connsiteY11456" fmla="*/ 515619 h 3153687"/>
                <a:gd name="connsiteX11457" fmla="*/ 746995 w 2763527"/>
                <a:gd name="connsiteY11457" fmla="*/ 520530 h 3153687"/>
                <a:gd name="connsiteX11458" fmla="*/ 740627 w 2763527"/>
                <a:gd name="connsiteY11458" fmla="*/ 519147 h 3153687"/>
                <a:gd name="connsiteX11459" fmla="*/ 746995 w 2763527"/>
                <a:gd name="connsiteY11459" fmla="*/ 520461 h 3153687"/>
                <a:gd name="connsiteX11460" fmla="*/ 746995 w 2763527"/>
                <a:gd name="connsiteY11460" fmla="*/ 520461 h 3153687"/>
                <a:gd name="connsiteX11461" fmla="*/ 748517 w 2763527"/>
                <a:gd name="connsiteY11461" fmla="*/ 526272 h 3153687"/>
                <a:gd name="connsiteX11462" fmla="*/ 747341 w 2763527"/>
                <a:gd name="connsiteY11462" fmla="*/ 525649 h 3153687"/>
                <a:gd name="connsiteX11463" fmla="*/ 745472 w 2763527"/>
                <a:gd name="connsiteY11463" fmla="*/ 524957 h 3153687"/>
                <a:gd name="connsiteX11464" fmla="*/ 747341 w 2763527"/>
                <a:gd name="connsiteY11464" fmla="*/ 525649 h 3153687"/>
                <a:gd name="connsiteX11465" fmla="*/ 748517 w 2763527"/>
                <a:gd name="connsiteY11465" fmla="*/ 526341 h 3153687"/>
                <a:gd name="connsiteX11466" fmla="*/ 748517 w 2763527"/>
                <a:gd name="connsiteY11466" fmla="*/ 526341 h 3153687"/>
                <a:gd name="connsiteX11467" fmla="*/ 752116 w 2763527"/>
                <a:gd name="connsiteY11467" fmla="*/ 532013 h 3153687"/>
                <a:gd name="connsiteX11468" fmla="*/ 751355 w 2763527"/>
                <a:gd name="connsiteY11468" fmla="*/ 531875 h 3153687"/>
                <a:gd name="connsiteX11469" fmla="*/ 751078 w 2763527"/>
                <a:gd name="connsiteY11469" fmla="*/ 531252 h 3153687"/>
                <a:gd name="connsiteX11470" fmla="*/ 750525 w 2763527"/>
                <a:gd name="connsiteY11470" fmla="*/ 528831 h 3153687"/>
                <a:gd name="connsiteX11471" fmla="*/ 750109 w 2763527"/>
                <a:gd name="connsiteY11471" fmla="*/ 527863 h 3153687"/>
                <a:gd name="connsiteX11472" fmla="*/ 749348 w 2763527"/>
                <a:gd name="connsiteY11472" fmla="*/ 526964 h 3153687"/>
                <a:gd name="connsiteX11473" fmla="*/ 750109 w 2763527"/>
                <a:gd name="connsiteY11473" fmla="*/ 527794 h 3153687"/>
                <a:gd name="connsiteX11474" fmla="*/ 750525 w 2763527"/>
                <a:gd name="connsiteY11474" fmla="*/ 528762 h 3153687"/>
                <a:gd name="connsiteX11475" fmla="*/ 751078 w 2763527"/>
                <a:gd name="connsiteY11475" fmla="*/ 531183 h 3153687"/>
                <a:gd name="connsiteX11476" fmla="*/ 751355 w 2763527"/>
                <a:gd name="connsiteY11476" fmla="*/ 531806 h 3153687"/>
                <a:gd name="connsiteX11477" fmla="*/ 752116 w 2763527"/>
                <a:gd name="connsiteY11477" fmla="*/ 532013 h 3153687"/>
                <a:gd name="connsiteX11478" fmla="*/ 754124 w 2763527"/>
                <a:gd name="connsiteY11478" fmla="*/ 531667 h 3153687"/>
                <a:gd name="connsiteX11479" fmla="*/ 754954 w 2763527"/>
                <a:gd name="connsiteY11479" fmla="*/ 531667 h 3153687"/>
                <a:gd name="connsiteX11480" fmla="*/ 754124 w 2763527"/>
                <a:gd name="connsiteY11480" fmla="*/ 531667 h 3153687"/>
                <a:gd name="connsiteX11481" fmla="*/ 752116 w 2763527"/>
                <a:gd name="connsiteY11481" fmla="*/ 532013 h 3153687"/>
                <a:gd name="connsiteX11482" fmla="*/ 752116 w 2763527"/>
                <a:gd name="connsiteY11482" fmla="*/ 532013 h 3153687"/>
                <a:gd name="connsiteX11483" fmla="*/ 2049616 w 2763527"/>
                <a:gd name="connsiteY11483" fmla="*/ 795841 h 3153687"/>
                <a:gd name="connsiteX11484" fmla="*/ 2049616 w 2763527"/>
                <a:gd name="connsiteY11484" fmla="*/ 795841 h 3153687"/>
                <a:gd name="connsiteX11485" fmla="*/ 2051000 w 2763527"/>
                <a:gd name="connsiteY11485" fmla="*/ 795149 h 3153687"/>
                <a:gd name="connsiteX11486" fmla="*/ 2049616 w 2763527"/>
                <a:gd name="connsiteY11486" fmla="*/ 795841 h 3153687"/>
                <a:gd name="connsiteX11487" fmla="*/ 2049616 w 2763527"/>
                <a:gd name="connsiteY11487" fmla="*/ 795841 h 3153687"/>
                <a:gd name="connsiteX11488" fmla="*/ 2054184 w 2763527"/>
                <a:gd name="connsiteY11488" fmla="*/ 797916 h 3153687"/>
                <a:gd name="connsiteX11489" fmla="*/ 2053976 w 2763527"/>
                <a:gd name="connsiteY11489" fmla="*/ 796602 h 3153687"/>
                <a:gd name="connsiteX11490" fmla="*/ 2052800 w 2763527"/>
                <a:gd name="connsiteY11490" fmla="*/ 795495 h 3153687"/>
                <a:gd name="connsiteX11491" fmla="*/ 2053976 w 2763527"/>
                <a:gd name="connsiteY11491" fmla="*/ 796533 h 3153687"/>
                <a:gd name="connsiteX11492" fmla="*/ 2054184 w 2763527"/>
                <a:gd name="connsiteY11492" fmla="*/ 797847 h 3153687"/>
                <a:gd name="connsiteX11493" fmla="*/ 2054184 w 2763527"/>
                <a:gd name="connsiteY11493" fmla="*/ 797847 h 3153687"/>
                <a:gd name="connsiteX11494" fmla="*/ 2057783 w 2763527"/>
                <a:gd name="connsiteY11494" fmla="*/ 802136 h 3153687"/>
                <a:gd name="connsiteX11495" fmla="*/ 2055153 w 2763527"/>
                <a:gd name="connsiteY11495" fmla="*/ 800960 h 3153687"/>
                <a:gd name="connsiteX11496" fmla="*/ 2054322 w 2763527"/>
                <a:gd name="connsiteY11496" fmla="*/ 799369 h 3153687"/>
                <a:gd name="connsiteX11497" fmla="*/ 2055153 w 2763527"/>
                <a:gd name="connsiteY11497" fmla="*/ 800890 h 3153687"/>
                <a:gd name="connsiteX11498" fmla="*/ 2057783 w 2763527"/>
                <a:gd name="connsiteY11498" fmla="*/ 802066 h 3153687"/>
                <a:gd name="connsiteX11499" fmla="*/ 2057783 w 2763527"/>
                <a:gd name="connsiteY11499" fmla="*/ 802066 h 3153687"/>
                <a:gd name="connsiteX11500" fmla="*/ 2033074 w 2763527"/>
                <a:gd name="connsiteY11500" fmla="*/ 821435 h 3153687"/>
                <a:gd name="connsiteX11501" fmla="*/ 2033905 w 2763527"/>
                <a:gd name="connsiteY11501" fmla="*/ 819498 h 3153687"/>
                <a:gd name="connsiteX11502" fmla="*/ 2035289 w 2763527"/>
                <a:gd name="connsiteY11502" fmla="*/ 815693 h 3153687"/>
                <a:gd name="connsiteX11503" fmla="*/ 2036050 w 2763527"/>
                <a:gd name="connsiteY11503" fmla="*/ 814033 h 3153687"/>
                <a:gd name="connsiteX11504" fmla="*/ 2046224 w 2763527"/>
                <a:gd name="connsiteY11504" fmla="*/ 800475 h 3153687"/>
                <a:gd name="connsiteX11505" fmla="*/ 2036050 w 2763527"/>
                <a:gd name="connsiteY11505" fmla="*/ 814103 h 3153687"/>
                <a:gd name="connsiteX11506" fmla="*/ 2035289 w 2763527"/>
                <a:gd name="connsiteY11506" fmla="*/ 815763 h 3153687"/>
                <a:gd name="connsiteX11507" fmla="*/ 2033905 w 2763527"/>
                <a:gd name="connsiteY11507" fmla="*/ 819567 h 3153687"/>
                <a:gd name="connsiteX11508" fmla="*/ 2033074 w 2763527"/>
                <a:gd name="connsiteY11508" fmla="*/ 821435 h 3153687"/>
                <a:gd name="connsiteX11509" fmla="*/ 2033074 w 2763527"/>
                <a:gd name="connsiteY11509" fmla="*/ 821435 h 3153687"/>
                <a:gd name="connsiteX11510" fmla="*/ 2080415 w 2763527"/>
                <a:gd name="connsiteY11510" fmla="*/ 810367 h 3153687"/>
                <a:gd name="connsiteX11511" fmla="*/ 2079723 w 2763527"/>
                <a:gd name="connsiteY11511" fmla="*/ 806770 h 3153687"/>
                <a:gd name="connsiteX11512" fmla="*/ 2077854 w 2763527"/>
                <a:gd name="connsiteY11512" fmla="*/ 803450 h 3153687"/>
                <a:gd name="connsiteX11513" fmla="*/ 2079723 w 2763527"/>
                <a:gd name="connsiteY11513" fmla="*/ 806701 h 3153687"/>
                <a:gd name="connsiteX11514" fmla="*/ 2080346 w 2763527"/>
                <a:gd name="connsiteY11514" fmla="*/ 810367 h 3153687"/>
                <a:gd name="connsiteX11515" fmla="*/ 2080346 w 2763527"/>
                <a:gd name="connsiteY11515" fmla="*/ 810367 h 3153687"/>
                <a:gd name="connsiteX11516" fmla="*/ 2028368 w 2763527"/>
                <a:gd name="connsiteY11516" fmla="*/ 835754 h 3153687"/>
                <a:gd name="connsiteX11517" fmla="*/ 2029129 w 2763527"/>
                <a:gd name="connsiteY11517" fmla="*/ 829874 h 3153687"/>
                <a:gd name="connsiteX11518" fmla="*/ 2030237 w 2763527"/>
                <a:gd name="connsiteY11518" fmla="*/ 826969 h 3153687"/>
                <a:gd name="connsiteX11519" fmla="*/ 2029129 w 2763527"/>
                <a:gd name="connsiteY11519" fmla="*/ 829874 h 3153687"/>
                <a:gd name="connsiteX11520" fmla="*/ 2028368 w 2763527"/>
                <a:gd name="connsiteY11520" fmla="*/ 835754 h 3153687"/>
                <a:gd name="connsiteX11521" fmla="*/ 2028368 w 2763527"/>
                <a:gd name="connsiteY11521" fmla="*/ 835754 h 3153687"/>
                <a:gd name="connsiteX11522" fmla="*/ 2023039 w 2763527"/>
                <a:gd name="connsiteY11522" fmla="*/ 845092 h 3153687"/>
                <a:gd name="connsiteX11523" fmla="*/ 2026223 w 2763527"/>
                <a:gd name="connsiteY11523" fmla="*/ 841219 h 3153687"/>
                <a:gd name="connsiteX11524" fmla="*/ 2027053 w 2763527"/>
                <a:gd name="connsiteY11524" fmla="*/ 839973 h 3153687"/>
                <a:gd name="connsiteX11525" fmla="*/ 2026223 w 2763527"/>
                <a:gd name="connsiteY11525" fmla="*/ 841288 h 3153687"/>
                <a:gd name="connsiteX11526" fmla="*/ 2023039 w 2763527"/>
                <a:gd name="connsiteY11526" fmla="*/ 845161 h 3153687"/>
                <a:gd name="connsiteX11527" fmla="*/ 2023039 w 2763527"/>
                <a:gd name="connsiteY11527" fmla="*/ 845161 h 3153687"/>
                <a:gd name="connsiteX11528" fmla="*/ 2082560 w 2763527"/>
                <a:gd name="connsiteY11528" fmla="*/ 844124 h 3153687"/>
                <a:gd name="connsiteX11529" fmla="*/ 2081245 w 2763527"/>
                <a:gd name="connsiteY11529" fmla="*/ 843294 h 3153687"/>
                <a:gd name="connsiteX11530" fmla="*/ 2080276 w 2763527"/>
                <a:gd name="connsiteY11530" fmla="*/ 841634 h 3153687"/>
                <a:gd name="connsiteX11531" fmla="*/ 2080138 w 2763527"/>
                <a:gd name="connsiteY11531" fmla="*/ 840250 h 3153687"/>
                <a:gd name="connsiteX11532" fmla="*/ 2080276 w 2763527"/>
                <a:gd name="connsiteY11532" fmla="*/ 841634 h 3153687"/>
                <a:gd name="connsiteX11533" fmla="*/ 2081245 w 2763527"/>
                <a:gd name="connsiteY11533" fmla="*/ 843294 h 3153687"/>
                <a:gd name="connsiteX11534" fmla="*/ 2082560 w 2763527"/>
                <a:gd name="connsiteY11534" fmla="*/ 844124 h 3153687"/>
                <a:gd name="connsiteX11535" fmla="*/ 2084152 w 2763527"/>
                <a:gd name="connsiteY11535" fmla="*/ 844746 h 3153687"/>
                <a:gd name="connsiteX11536" fmla="*/ 2085882 w 2763527"/>
                <a:gd name="connsiteY11536" fmla="*/ 845715 h 3153687"/>
                <a:gd name="connsiteX11537" fmla="*/ 2087405 w 2763527"/>
                <a:gd name="connsiteY11537" fmla="*/ 846960 h 3153687"/>
                <a:gd name="connsiteX11538" fmla="*/ 2087613 w 2763527"/>
                <a:gd name="connsiteY11538" fmla="*/ 847444 h 3153687"/>
                <a:gd name="connsiteX11539" fmla="*/ 2087405 w 2763527"/>
                <a:gd name="connsiteY11539" fmla="*/ 847029 h 3153687"/>
                <a:gd name="connsiteX11540" fmla="*/ 2085882 w 2763527"/>
                <a:gd name="connsiteY11540" fmla="*/ 845784 h 3153687"/>
                <a:gd name="connsiteX11541" fmla="*/ 2084152 w 2763527"/>
                <a:gd name="connsiteY11541" fmla="*/ 844816 h 3153687"/>
                <a:gd name="connsiteX11542" fmla="*/ 2082560 w 2763527"/>
                <a:gd name="connsiteY11542" fmla="*/ 844193 h 3153687"/>
                <a:gd name="connsiteX11543" fmla="*/ 2082560 w 2763527"/>
                <a:gd name="connsiteY11543" fmla="*/ 844193 h 3153687"/>
                <a:gd name="connsiteX11544" fmla="*/ 2086851 w 2763527"/>
                <a:gd name="connsiteY11544" fmla="*/ 851318 h 3153687"/>
                <a:gd name="connsiteX11545" fmla="*/ 2086713 w 2763527"/>
                <a:gd name="connsiteY11545" fmla="*/ 849796 h 3153687"/>
                <a:gd name="connsiteX11546" fmla="*/ 2087059 w 2763527"/>
                <a:gd name="connsiteY11546" fmla="*/ 848343 h 3153687"/>
                <a:gd name="connsiteX11547" fmla="*/ 2086782 w 2763527"/>
                <a:gd name="connsiteY11547" fmla="*/ 849796 h 3153687"/>
                <a:gd name="connsiteX11548" fmla="*/ 2086782 w 2763527"/>
                <a:gd name="connsiteY11548" fmla="*/ 851318 h 3153687"/>
                <a:gd name="connsiteX11549" fmla="*/ 2087197 w 2763527"/>
                <a:gd name="connsiteY11549" fmla="*/ 853324 h 3153687"/>
                <a:gd name="connsiteX11550" fmla="*/ 2087682 w 2763527"/>
                <a:gd name="connsiteY11550" fmla="*/ 855261 h 3153687"/>
                <a:gd name="connsiteX11551" fmla="*/ 2088305 w 2763527"/>
                <a:gd name="connsiteY11551" fmla="*/ 856644 h 3153687"/>
                <a:gd name="connsiteX11552" fmla="*/ 2087682 w 2763527"/>
                <a:gd name="connsiteY11552" fmla="*/ 855330 h 3153687"/>
                <a:gd name="connsiteX11553" fmla="*/ 2087197 w 2763527"/>
                <a:gd name="connsiteY11553" fmla="*/ 853393 h 3153687"/>
                <a:gd name="connsiteX11554" fmla="*/ 2086851 w 2763527"/>
                <a:gd name="connsiteY11554" fmla="*/ 851387 h 3153687"/>
                <a:gd name="connsiteX11555" fmla="*/ 2086851 w 2763527"/>
                <a:gd name="connsiteY11555" fmla="*/ 851387 h 3153687"/>
                <a:gd name="connsiteX11556" fmla="*/ 2013280 w 2763527"/>
                <a:gd name="connsiteY11556" fmla="*/ 853808 h 3153687"/>
                <a:gd name="connsiteX11557" fmla="*/ 2014526 w 2763527"/>
                <a:gd name="connsiteY11557" fmla="*/ 853393 h 3153687"/>
                <a:gd name="connsiteX11558" fmla="*/ 2015079 w 2763527"/>
                <a:gd name="connsiteY11558" fmla="*/ 853670 h 3153687"/>
                <a:gd name="connsiteX11559" fmla="*/ 2015426 w 2763527"/>
                <a:gd name="connsiteY11559" fmla="*/ 854361 h 3153687"/>
                <a:gd name="connsiteX11560" fmla="*/ 2015079 w 2763527"/>
                <a:gd name="connsiteY11560" fmla="*/ 853670 h 3153687"/>
                <a:gd name="connsiteX11561" fmla="*/ 2014526 w 2763527"/>
                <a:gd name="connsiteY11561" fmla="*/ 853462 h 3153687"/>
                <a:gd name="connsiteX11562" fmla="*/ 2013280 w 2763527"/>
                <a:gd name="connsiteY11562" fmla="*/ 853877 h 3153687"/>
                <a:gd name="connsiteX11563" fmla="*/ 2013280 w 2763527"/>
                <a:gd name="connsiteY11563" fmla="*/ 853877 h 3153687"/>
                <a:gd name="connsiteX11564" fmla="*/ 2015841 w 2763527"/>
                <a:gd name="connsiteY11564" fmla="*/ 854915 h 3153687"/>
                <a:gd name="connsiteX11565" fmla="*/ 2016810 w 2763527"/>
                <a:gd name="connsiteY11565" fmla="*/ 854915 h 3153687"/>
                <a:gd name="connsiteX11566" fmla="*/ 2016810 w 2763527"/>
                <a:gd name="connsiteY11566" fmla="*/ 854915 h 3153687"/>
                <a:gd name="connsiteX11567" fmla="*/ 2015841 w 2763527"/>
                <a:gd name="connsiteY11567" fmla="*/ 854915 h 3153687"/>
                <a:gd name="connsiteX11568" fmla="*/ 2002622 w 2763527"/>
                <a:gd name="connsiteY11568" fmla="*/ 861279 h 3153687"/>
                <a:gd name="connsiteX11569" fmla="*/ 2004421 w 2763527"/>
                <a:gd name="connsiteY11569" fmla="*/ 858927 h 3153687"/>
                <a:gd name="connsiteX11570" fmla="*/ 2004905 w 2763527"/>
                <a:gd name="connsiteY11570" fmla="*/ 858028 h 3153687"/>
                <a:gd name="connsiteX11571" fmla="*/ 2004421 w 2763527"/>
                <a:gd name="connsiteY11571" fmla="*/ 858996 h 3153687"/>
                <a:gd name="connsiteX11572" fmla="*/ 2002622 w 2763527"/>
                <a:gd name="connsiteY11572" fmla="*/ 861279 h 3153687"/>
                <a:gd name="connsiteX11573" fmla="*/ 2002622 w 2763527"/>
                <a:gd name="connsiteY11573" fmla="*/ 861279 h 3153687"/>
                <a:gd name="connsiteX11574" fmla="*/ 1104677 w 2763527"/>
                <a:gd name="connsiteY11574" fmla="*/ 1171314 h 3153687"/>
                <a:gd name="connsiteX11575" fmla="*/ 1105300 w 2763527"/>
                <a:gd name="connsiteY11575" fmla="*/ 1170139 h 3153687"/>
                <a:gd name="connsiteX11576" fmla="*/ 1105577 w 2763527"/>
                <a:gd name="connsiteY11576" fmla="*/ 1169585 h 3153687"/>
                <a:gd name="connsiteX11577" fmla="*/ 1105300 w 2763527"/>
                <a:gd name="connsiteY11577" fmla="*/ 1170208 h 3153687"/>
                <a:gd name="connsiteX11578" fmla="*/ 1104677 w 2763527"/>
                <a:gd name="connsiteY11578" fmla="*/ 1171314 h 3153687"/>
                <a:gd name="connsiteX11579" fmla="*/ 1104677 w 2763527"/>
                <a:gd name="connsiteY11579" fmla="*/ 1171314 h 315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Lst>
              <a:rect l="l" t="t" r="r" b="b"/>
              <a:pathLst>
                <a:path w="2763527" h="3153687">
                  <a:moveTo>
                    <a:pt x="1519113" y="23242"/>
                  </a:moveTo>
                  <a:lnTo>
                    <a:pt x="1520636" y="24211"/>
                  </a:lnTo>
                  <a:cubicBezTo>
                    <a:pt x="1522159" y="25179"/>
                    <a:pt x="1523889" y="25871"/>
                    <a:pt x="1525688" y="26217"/>
                  </a:cubicBezTo>
                  <a:lnTo>
                    <a:pt x="1527488" y="26563"/>
                  </a:lnTo>
                  <a:cubicBezTo>
                    <a:pt x="1528318" y="26701"/>
                    <a:pt x="1529080" y="26770"/>
                    <a:pt x="1529910" y="26770"/>
                  </a:cubicBezTo>
                  <a:lnTo>
                    <a:pt x="1530187" y="27047"/>
                  </a:lnTo>
                  <a:cubicBezTo>
                    <a:pt x="1530810" y="27739"/>
                    <a:pt x="1531571" y="28430"/>
                    <a:pt x="1532333" y="28984"/>
                  </a:cubicBezTo>
                  <a:lnTo>
                    <a:pt x="1533994" y="30160"/>
                  </a:lnTo>
                  <a:cubicBezTo>
                    <a:pt x="1534340" y="30436"/>
                    <a:pt x="1534755" y="30644"/>
                    <a:pt x="1535101" y="30851"/>
                  </a:cubicBezTo>
                  <a:lnTo>
                    <a:pt x="1538492" y="32788"/>
                  </a:lnTo>
                  <a:lnTo>
                    <a:pt x="1541468" y="34794"/>
                  </a:lnTo>
                  <a:lnTo>
                    <a:pt x="1542922" y="36178"/>
                  </a:lnTo>
                  <a:lnTo>
                    <a:pt x="1543406" y="37008"/>
                  </a:lnTo>
                  <a:lnTo>
                    <a:pt x="1543406" y="37354"/>
                  </a:lnTo>
                  <a:cubicBezTo>
                    <a:pt x="1543406" y="37354"/>
                    <a:pt x="1542783" y="40328"/>
                    <a:pt x="1542783" y="40328"/>
                  </a:cubicBezTo>
                  <a:cubicBezTo>
                    <a:pt x="1542576" y="41158"/>
                    <a:pt x="1542507" y="41919"/>
                    <a:pt x="1542437" y="42749"/>
                  </a:cubicBezTo>
                  <a:lnTo>
                    <a:pt x="1542437" y="44202"/>
                  </a:lnTo>
                  <a:cubicBezTo>
                    <a:pt x="1542230" y="46900"/>
                    <a:pt x="1542922" y="49597"/>
                    <a:pt x="1544306" y="51949"/>
                  </a:cubicBezTo>
                  <a:lnTo>
                    <a:pt x="1544860" y="52918"/>
                  </a:lnTo>
                  <a:cubicBezTo>
                    <a:pt x="1545621" y="54232"/>
                    <a:pt x="1546659" y="55408"/>
                    <a:pt x="1547767" y="56376"/>
                  </a:cubicBezTo>
                  <a:lnTo>
                    <a:pt x="1548736" y="57206"/>
                  </a:lnTo>
                  <a:cubicBezTo>
                    <a:pt x="1549220" y="57622"/>
                    <a:pt x="1549704" y="57968"/>
                    <a:pt x="1550189" y="58313"/>
                  </a:cubicBezTo>
                  <a:lnTo>
                    <a:pt x="1555933" y="62049"/>
                  </a:lnTo>
                  <a:lnTo>
                    <a:pt x="1556418" y="62464"/>
                  </a:lnTo>
                  <a:lnTo>
                    <a:pt x="1556003" y="62948"/>
                  </a:lnTo>
                  <a:cubicBezTo>
                    <a:pt x="1555587" y="63432"/>
                    <a:pt x="1555172" y="63986"/>
                    <a:pt x="1554826" y="64539"/>
                  </a:cubicBezTo>
                  <a:lnTo>
                    <a:pt x="1553580" y="66476"/>
                  </a:lnTo>
                  <a:cubicBezTo>
                    <a:pt x="1551573" y="69658"/>
                    <a:pt x="1550950" y="73462"/>
                    <a:pt x="1551850" y="77059"/>
                  </a:cubicBezTo>
                  <a:cubicBezTo>
                    <a:pt x="1549704" y="78028"/>
                    <a:pt x="1547836" y="79480"/>
                    <a:pt x="1546452" y="81279"/>
                  </a:cubicBezTo>
                  <a:cubicBezTo>
                    <a:pt x="1545759" y="81071"/>
                    <a:pt x="1545067" y="80933"/>
                    <a:pt x="1544375" y="80795"/>
                  </a:cubicBezTo>
                  <a:lnTo>
                    <a:pt x="1541468" y="80380"/>
                  </a:lnTo>
                  <a:cubicBezTo>
                    <a:pt x="1540776" y="80310"/>
                    <a:pt x="1540084" y="80241"/>
                    <a:pt x="1539392" y="80241"/>
                  </a:cubicBezTo>
                  <a:cubicBezTo>
                    <a:pt x="1538631" y="80241"/>
                    <a:pt x="1537869" y="80241"/>
                    <a:pt x="1537177" y="80449"/>
                  </a:cubicBezTo>
                  <a:lnTo>
                    <a:pt x="1534132" y="80933"/>
                  </a:lnTo>
                  <a:cubicBezTo>
                    <a:pt x="1533786" y="80933"/>
                    <a:pt x="1533371" y="81071"/>
                    <a:pt x="1533025" y="81140"/>
                  </a:cubicBezTo>
                  <a:lnTo>
                    <a:pt x="1532748" y="81140"/>
                  </a:lnTo>
                  <a:cubicBezTo>
                    <a:pt x="1532056" y="80656"/>
                    <a:pt x="1531294" y="80103"/>
                    <a:pt x="1530533" y="79688"/>
                  </a:cubicBezTo>
                  <a:lnTo>
                    <a:pt x="1529218" y="78996"/>
                  </a:lnTo>
                  <a:cubicBezTo>
                    <a:pt x="1528180" y="78443"/>
                    <a:pt x="1527003" y="77959"/>
                    <a:pt x="1525827" y="77682"/>
                  </a:cubicBezTo>
                  <a:lnTo>
                    <a:pt x="1524373" y="77336"/>
                  </a:lnTo>
                  <a:cubicBezTo>
                    <a:pt x="1523266" y="77059"/>
                    <a:pt x="1522159" y="76921"/>
                    <a:pt x="1521051" y="76921"/>
                  </a:cubicBezTo>
                  <a:cubicBezTo>
                    <a:pt x="1520774" y="76921"/>
                    <a:pt x="1520567" y="76921"/>
                    <a:pt x="1520290" y="76921"/>
                  </a:cubicBezTo>
                  <a:lnTo>
                    <a:pt x="1519667" y="76921"/>
                  </a:lnTo>
                  <a:cubicBezTo>
                    <a:pt x="1519044" y="76921"/>
                    <a:pt x="1518490" y="77059"/>
                    <a:pt x="1517867" y="77198"/>
                  </a:cubicBezTo>
                  <a:lnTo>
                    <a:pt x="1514338" y="76990"/>
                  </a:lnTo>
                  <a:lnTo>
                    <a:pt x="1512192" y="76644"/>
                  </a:lnTo>
                  <a:lnTo>
                    <a:pt x="1500219" y="73808"/>
                  </a:lnTo>
                  <a:lnTo>
                    <a:pt x="1498558" y="71733"/>
                  </a:lnTo>
                  <a:lnTo>
                    <a:pt x="1497658" y="70349"/>
                  </a:lnTo>
                  <a:cubicBezTo>
                    <a:pt x="1502779" y="69519"/>
                    <a:pt x="1507070" y="65853"/>
                    <a:pt x="1508662" y="60803"/>
                  </a:cubicBezTo>
                  <a:cubicBezTo>
                    <a:pt x="1509424" y="58452"/>
                    <a:pt x="1509493" y="55961"/>
                    <a:pt x="1508939" y="53610"/>
                  </a:cubicBezTo>
                  <a:cubicBezTo>
                    <a:pt x="1509424" y="50635"/>
                    <a:pt x="1508939" y="47522"/>
                    <a:pt x="1507486" y="44755"/>
                  </a:cubicBezTo>
                  <a:cubicBezTo>
                    <a:pt x="1506863" y="43649"/>
                    <a:pt x="1506171" y="42611"/>
                    <a:pt x="1505271" y="41712"/>
                  </a:cubicBezTo>
                  <a:cubicBezTo>
                    <a:pt x="1506032" y="41435"/>
                    <a:pt x="1506863" y="41089"/>
                    <a:pt x="1507555" y="40605"/>
                  </a:cubicBezTo>
                  <a:lnTo>
                    <a:pt x="1509147" y="39636"/>
                  </a:lnTo>
                  <a:cubicBezTo>
                    <a:pt x="1510808" y="38668"/>
                    <a:pt x="1512261" y="37354"/>
                    <a:pt x="1513369" y="35763"/>
                  </a:cubicBezTo>
                  <a:lnTo>
                    <a:pt x="1514545" y="34103"/>
                  </a:lnTo>
                  <a:cubicBezTo>
                    <a:pt x="1514891" y="33618"/>
                    <a:pt x="1515237" y="33065"/>
                    <a:pt x="1515514" y="32581"/>
                  </a:cubicBezTo>
                  <a:lnTo>
                    <a:pt x="1517452" y="28915"/>
                  </a:lnTo>
                  <a:cubicBezTo>
                    <a:pt x="1518421" y="27047"/>
                    <a:pt x="1518975" y="25041"/>
                    <a:pt x="1519044" y="23035"/>
                  </a:cubicBezTo>
                  <a:moveTo>
                    <a:pt x="231234" y="46900"/>
                  </a:moveTo>
                  <a:cubicBezTo>
                    <a:pt x="232411" y="50566"/>
                    <a:pt x="235110" y="53679"/>
                    <a:pt x="238778" y="55339"/>
                  </a:cubicBezTo>
                  <a:lnTo>
                    <a:pt x="239955" y="55892"/>
                  </a:lnTo>
                  <a:lnTo>
                    <a:pt x="240439" y="56238"/>
                  </a:lnTo>
                  <a:cubicBezTo>
                    <a:pt x="241616" y="57137"/>
                    <a:pt x="242931" y="57829"/>
                    <a:pt x="244315" y="58244"/>
                  </a:cubicBezTo>
                  <a:lnTo>
                    <a:pt x="246253" y="58867"/>
                  </a:lnTo>
                  <a:cubicBezTo>
                    <a:pt x="247637" y="59351"/>
                    <a:pt x="249160" y="59558"/>
                    <a:pt x="250613" y="59558"/>
                  </a:cubicBezTo>
                  <a:cubicBezTo>
                    <a:pt x="251582" y="59558"/>
                    <a:pt x="252551" y="59489"/>
                    <a:pt x="253520" y="59282"/>
                  </a:cubicBezTo>
                  <a:lnTo>
                    <a:pt x="256704" y="58590"/>
                  </a:lnTo>
                  <a:cubicBezTo>
                    <a:pt x="257880" y="58313"/>
                    <a:pt x="259057" y="57898"/>
                    <a:pt x="260164" y="57345"/>
                  </a:cubicBezTo>
                  <a:lnTo>
                    <a:pt x="262379" y="56169"/>
                  </a:lnTo>
                  <a:cubicBezTo>
                    <a:pt x="263071" y="55823"/>
                    <a:pt x="263763" y="55408"/>
                    <a:pt x="264386" y="54924"/>
                  </a:cubicBezTo>
                  <a:cubicBezTo>
                    <a:pt x="265494" y="55754"/>
                    <a:pt x="266809" y="56446"/>
                    <a:pt x="268124" y="56930"/>
                  </a:cubicBezTo>
                  <a:lnTo>
                    <a:pt x="274629" y="59143"/>
                  </a:lnTo>
                  <a:cubicBezTo>
                    <a:pt x="276014" y="59628"/>
                    <a:pt x="277467" y="59904"/>
                    <a:pt x="278921" y="59904"/>
                  </a:cubicBezTo>
                  <a:lnTo>
                    <a:pt x="285496" y="60043"/>
                  </a:lnTo>
                  <a:cubicBezTo>
                    <a:pt x="285496" y="60043"/>
                    <a:pt x="285634" y="60043"/>
                    <a:pt x="285703" y="60043"/>
                  </a:cubicBezTo>
                  <a:cubicBezTo>
                    <a:pt x="286465" y="60043"/>
                    <a:pt x="287295" y="60043"/>
                    <a:pt x="288056" y="59835"/>
                  </a:cubicBezTo>
                  <a:lnTo>
                    <a:pt x="302937" y="57276"/>
                  </a:lnTo>
                  <a:cubicBezTo>
                    <a:pt x="303421" y="57206"/>
                    <a:pt x="303906" y="57068"/>
                    <a:pt x="304390" y="56930"/>
                  </a:cubicBezTo>
                  <a:lnTo>
                    <a:pt x="305428" y="56653"/>
                  </a:lnTo>
                  <a:lnTo>
                    <a:pt x="307782" y="57345"/>
                  </a:lnTo>
                  <a:cubicBezTo>
                    <a:pt x="308197" y="57483"/>
                    <a:pt x="308543" y="57552"/>
                    <a:pt x="308958" y="57622"/>
                  </a:cubicBezTo>
                  <a:cubicBezTo>
                    <a:pt x="309373" y="58383"/>
                    <a:pt x="309789" y="59143"/>
                    <a:pt x="310342" y="59904"/>
                  </a:cubicBezTo>
                  <a:lnTo>
                    <a:pt x="312488" y="62740"/>
                  </a:lnTo>
                  <a:cubicBezTo>
                    <a:pt x="314357" y="65161"/>
                    <a:pt x="316917" y="66891"/>
                    <a:pt x="319893" y="67721"/>
                  </a:cubicBezTo>
                  <a:cubicBezTo>
                    <a:pt x="322108" y="71110"/>
                    <a:pt x="325707" y="73462"/>
                    <a:pt x="329929" y="74016"/>
                  </a:cubicBezTo>
                  <a:lnTo>
                    <a:pt x="341280" y="75330"/>
                  </a:lnTo>
                  <a:cubicBezTo>
                    <a:pt x="341833" y="75330"/>
                    <a:pt x="342387" y="75399"/>
                    <a:pt x="342871" y="75399"/>
                  </a:cubicBezTo>
                  <a:cubicBezTo>
                    <a:pt x="342941" y="75399"/>
                    <a:pt x="343079" y="75399"/>
                    <a:pt x="343148" y="75399"/>
                  </a:cubicBezTo>
                  <a:lnTo>
                    <a:pt x="346817" y="75399"/>
                  </a:lnTo>
                  <a:cubicBezTo>
                    <a:pt x="347924" y="75330"/>
                    <a:pt x="349031" y="75122"/>
                    <a:pt x="350139" y="74846"/>
                  </a:cubicBezTo>
                  <a:lnTo>
                    <a:pt x="353115" y="74085"/>
                  </a:lnTo>
                  <a:cubicBezTo>
                    <a:pt x="353530" y="73947"/>
                    <a:pt x="353876" y="73877"/>
                    <a:pt x="354291" y="73739"/>
                  </a:cubicBezTo>
                  <a:lnTo>
                    <a:pt x="358236" y="72286"/>
                  </a:lnTo>
                  <a:lnTo>
                    <a:pt x="358444" y="72286"/>
                  </a:lnTo>
                  <a:cubicBezTo>
                    <a:pt x="358444" y="72286"/>
                    <a:pt x="360313" y="72978"/>
                    <a:pt x="360313" y="72978"/>
                  </a:cubicBezTo>
                  <a:cubicBezTo>
                    <a:pt x="361074" y="73255"/>
                    <a:pt x="361835" y="73393"/>
                    <a:pt x="362666" y="73532"/>
                  </a:cubicBezTo>
                  <a:lnTo>
                    <a:pt x="365227" y="73947"/>
                  </a:lnTo>
                  <a:cubicBezTo>
                    <a:pt x="365919" y="74085"/>
                    <a:pt x="366611" y="74085"/>
                    <a:pt x="367303" y="74085"/>
                  </a:cubicBezTo>
                  <a:cubicBezTo>
                    <a:pt x="368064" y="74085"/>
                    <a:pt x="368756" y="74085"/>
                    <a:pt x="369518" y="73877"/>
                  </a:cubicBezTo>
                  <a:lnTo>
                    <a:pt x="373117" y="73324"/>
                  </a:lnTo>
                  <a:cubicBezTo>
                    <a:pt x="373463" y="73324"/>
                    <a:pt x="373809" y="73186"/>
                    <a:pt x="374224" y="73116"/>
                  </a:cubicBezTo>
                  <a:lnTo>
                    <a:pt x="376854" y="72494"/>
                  </a:lnTo>
                  <a:lnTo>
                    <a:pt x="378377" y="72286"/>
                  </a:lnTo>
                  <a:lnTo>
                    <a:pt x="380107" y="72286"/>
                  </a:lnTo>
                  <a:cubicBezTo>
                    <a:pt x="380107" y="72286"/>
                    <a:pt x="382529" y="72425"/>
                    <a:pt x="382529" y="72425"/>
                  </a:cubicBezTo>
                  <a:lnTo>
                    <a:pt x="386959" y="73047"/>
                  </a:lnTo>
                  <a:lnTo>
                    <a:pt x="390973" y="74154"/>
                  </a:lnTo>
                  <a:lnTo>
                    <a:pt x="391804" y="74500"/>
                  </a:lnTo>
                  <a:lnTo>
                    <a:pt x="395956" y="76783"/>
                  </a:lnTo>
                  <a:cubicBezTo>
                    <a:pt x="396718" y="77198"/>
                    <a:pt x="397479" y="77544"/>
                    <a:pt x="398240" y="77820"/>
                  </a:cubicBezTo>
                  <a:lnTo>
                    <a:pt x="400386" y="78512"/>
                  </a:lnTo>
                  <a:cubicBezTo>
                    <a:pt x="401770" y="78996"/>
                    <a:pt x="403293" y="79204"/>
                    <a:pt x="404746" y="79204"/>
                  </a:cubicBezTo>
                  <a:cubicBezTo>
                    <a:pt x="405231" y="79204"/>
                    <a:pt x="405646" y="79204"/>
                    <a:pt x="406130" y="79204"/>
                  </a:cubicBezTo>
                  <a:lnTo>
                    <a:pt x="407584" y="79065"/>
                  </a:lnTo>
                  <a:cubicBezTo>
                    <a:pt x="408276" y="78996"/>
                    <a:pt x="409037" y="78858"/>
                    <a:pt x="409729" y="78650"/>
                  </a:cubicBezTo>
                  <a:lnTo>
                    <a:pt x="411114" y="79550"/>
                  </a:lnTo>
                  <a:cubicBezTo>
                    <a:pt x="411529" y="79826"/>
                    <a:pt x="411944" y="80103"/>
                    <a:pt x="412359" y="80310"/>
                  </a:cubicBezTo>
                  <a:lnTo>
                    <a:pt x="414020" y="81210"/>
                  </a:lnTo>
                  <a:cubicBezTo>
                    <a:pt x="414851" y="81694"/>
                    <a:pt x="415751" y="82040"/>
                    <a:pt x="416720" y="82316"/>
                  </a:cubicBezTo>
                  <a:lnTo>
                    <a:pt x="419073" y="83008"/>
                  </a:lnTo>
                  <a:cubicBezTo>
                    <a:pt x="419834" y="83216"/>
                    <a:pt x="420526" y="83354"/>
                    <a:pt x="421288" y="83423"/>
                  </a:cubicBezTo>
                  <a:lnTo>
                    <a:pt x="427863" y="84184"/>
                  </a:lnTo>
                  <a:cubicBezTo>
                    <a:pt x="428416" y="84184"/>
                    <a:pt x="428901" y="84253"/>
                    <a:pt x="429455" y="84253"/>
                  </a:cubicBezTo>
                  <a:cubicBezTo>
                    <a:pt x="429593" y="84253"/>
                    <a:pt x="429662" y="84253"/>
                    <a:pt x="429801" y="84253"/>
                  </a:cubicBezTo>
                  <a:lnTo>
                    <a:pt x="441774" y="83977"/>
                  </a:lnTo>
                  <a:lnTo>
                    <a:pt x="455132" y="85291"/>
                  </a:lnTo>
                  <a:lnTo>
                    <a:pt x="455755" y="85429"/>
                  </a:lnTo>
                  <a:lnTo>
                    <a:pt x="462745" y="88542"/>
                  </a:lnTo>
                  <a:cubicBezTo>
                    <a:pt x="463368" y="88819"/>
                    <a:pt x="463991" y="89026"/>
                    <a:pt x="464683" y="89234"/>
                  </a:cubicBezTo>
                  <a:lnTo>
                    <a:pt x="473404" y="91655"/>
                  </a:lnTo>
                  <a:cubicBezTo>
                    <a:pt x="473957" y="91793"/>
                    <a:pt x="474511" y="91931"/>
                    <a:pt x="475134" y="92001"/>
                  </a:cubicBezTo>
                  <a:lnTo>
                    <a:pt x="478387" y="92485"/>
                  </a:lnTo>
                  <a:cubicBezTo>
                    <a:pt x="479010" y="92554"/>
                    <a:pt x="479702" y="92623"/>
                    <a:pt x="480325" y="92623"/>
                  </a:cubicBezTo>
                  <a:cubicBezTo>
                    <a:pt x="480532" y="92623"/>
                    <a:pt x="480740" y="92623"/>
                    <a:pt x="480948" y="92623"/>
                  </a:cubicBezTo>
                  <a:lnTo>
                    <a:pt x="483993" y="92485"/>
                  </a:lnTo>
                  <a:cubicBezTo>
                    <a:pt x="484893" y="92485"/>
                    <a:pt x="485792" y="92277"/>
                    <a:pt x="486692" y="92070"/>
                  </a:cubicBezTo>
                  <a:lnTo>
                    <a:pt x="497420" y="89372"/>
                  </a:lnTo>
                  <a:lnTo>
                    <a:pt x="506694" y="87920"/>
                  </a:lnTo>
                  <a:lnTo>
                    <a:pt x="510362" y="87712"/>
                  </a:lnTo>
                  <a:lnTo>
                    <a:pt x="512992" y="87850"/>
                  </a:lnTo>
                  <a:lnTo>
                    <a:pt x="515968" y="88750"/>
                  </a:lnTo>
                  <a:lnTo>
                    <a:pt x="525104" y="94353"/>
                  </a:lnTo>
                  <a:cubicBezTo>
                    <a:pt x="525658" y="94699"/>
                    <a:pt x="526281" y="94975"/>
                    <a:pt x="526834" y="95252"/>
                  </a:cubicBezTo>
                  <a:lnTo>
                    <a:pt x="541922" y="101754"/>
                  </a:lnTo>
                  <a:cubicBezTo>
                    <a:pt x="542338" y="101962"/>
                    <a:pt x="542753" y="102100"/>
                    <a:pt x="543238" y="102238"/>
                  </a:cubicBezTo>
                  <a:lnTo>
                    <a:pt x="546214" y="103207"/>
                  </a:lnTo>
                  <a:cubicBezTo>
                    <a:pt x="547183" y="103484"/>
                    <a:pt x="548151" y="103691"/>
                    <a:pt x="549190" y="103829"/>
                  </a:cubicBezTo>
                  <a:lnTo>
                    <a:pt x="551197" y="104037"/>
                  </a:lnTo>
                  <a:cubicBezTo>
                    <a:pt x="551612" y="104037"/>
                    <a:pt x="552027" y="104037"/>
                    <a:pt x="552443" y="104037"/>
                  </a:cubicBezTo>
                  <a:cubicBezTo>
                    <a:pt x="552650" y="104037"/>
                    <a:pt x="552927" y="104037"/>
                    <a:pt x="553135" y="104037"/>
                  </a:cubicBezTo>
                  <a:lnTo>
                    <a:pt x="556664" y="103829"/>
                  </a:lnTo>
                  <a:lnTo>
                    <a:pt x="557910" y="103829"/>
                  </a:lnTo>
                  <a:cubicBezTo>
                    <a:pt x="557910" y="103829"/>
                    <a:pt x="588778" y="106458"/>
                    <a:pt x="588778" y="106458"/>
                  </a:cubicBezTo>
                  <a:lnTo>
                    <a:pt x="593831" y="107772"/>
                  </a:lnTo>
                  <a:lnTo>
                    <a:pt x="614110" y="116696"/>
                  </a:lnTo>
                  <a:cubicBezTo>
                    <a:pt x="614110" y="116696"/>
                    <a:pt x="614733" y="116972"/>
                    <a:pt x="615079" y="117041"/>
                  </a:cubicBezTo>
                  <a:lnTo>
                    <a:pt x="621930" y="119463"/>
                  </a:lnTo>
                  <a:cubicBezTo>
                    <a:pt x="622346" y="119601"/>
                    <a:pt x="622830" y="119739"/>
                    <a:pt x="623245" y="119878"/>
                  </a:cubicBezTo>
                  <a:lnTo>
                    <a:pt x="637987" y="123544"/>
                  </a:lnTo>
                  <a:cubicBezTo>
                    <a:pt x="638472" y="123682"/>
                    <a:pt x="638956" y="123751"/>
                    <a:pt x="639441" y="123821"/>
                  </a:cubicBezTo>
                  <a:lnTo>
                    <a:pt x="646639" y="124858"/>
                  </a:lnTo>
                  <a:cubicBezTo>
                    <a:pt x="647054" y="124858"/>
                    <a:pt x="647469" y="124927"/>
                    <a:pt x="647885" y="124996"/>
                  </a:cubicBezTo>
                  <a:lnTo>
                    <a:pt x="658958" y="125550"/>
                  </a:lnTo>
                  <a:lnTo>
                    <a:pt x="660758" y="125965"/>
                  </a:lnTo>
                  <a:lnTo>
                    <a:pt x="666433" y="128317"/>
                  </a:lnTo>
                  <a:cubicBezTo>
                    <a:pt x="666433" y="128317"/>
                    <a:pt x="667056" y="128524"/>
                    <a:pt x="667333" y="128663"/>
                  </a:cubicBezTo>
                  <a:lnTo>
                    <a:pt x="670863" y="129839"/>
                  </a:lnTo>
                  <a:cubicBezTo>
                    <a:pt x="672039" y="130254"/>
                    <a:pt x="673216" y="130461"/>
                    <a:pt x="674392" y="130530"/>
                  </a:cubicBezTo>
                  <a:lnTo>
                    <a:pt x="677784" y="130738"/>
                  </a:lnTo>
                  <a:cubicBezTo>
                    <a:pt x="677784" y="130738"/>
                    <a:pt x="678337" y="130738"/>
                    <a:pt x="678684" y="130738"/>
                  </a:cubicBezTo>
                  <a:cubicBezTo>
                    <a:pt x="684220" y="130738"/>
                    <a:pt x="689273" y="127418"/>
                    <a:pt x="691488" y="122230"/>
                  </a:cubicBezTo>
                  <a:cubicBezTo>
                    <a:pt x="693010" y="118494"/>
                    <a:pt x="692872" y="114344"/>
                    <a:pt x="691141" y="110885"/>
                  </a:cubicBezTo>
                  <a:cubicBezTo>
                    <a:pt x="693702" y="113306"/>
                    <a:pt x="697094" y="114620"/>
                    <a:pt x="700623" y="114620"/>
                  </a:cubicBezTo>
                  <a:cubicBezTo>
                    <a:pt x="701385" y="114620"/>
                    <a:pt x="702215" y="114620"/>
                    <a:pt x="702977" y="114413"/>
                  </a:cubicBezTo>
                  <a:cubicBezTo>
                    <a:pt x="703184" y="116834"/>
                    <a:pt x="704015" y="119186"/>
                    <a:pt x="705468" y="121261"/>
                  </a:cubicBezTo>
                  <a:lnTo>
                    <a:pt x="706299" y="122506"/>
                  </a:lnTo>
                  <a:cubicBezTo>
                    <a:pt x="707614" y="124443"/>
                    <a:pt x="709482" y="125965"/>
                    <a:pt x="711559" y="127002"/>
                  </a:cubicBezTo>
                  <a:lnTo>
                    <a:pt x="712943" y="127694"/>
                  </a:lnTo>
                  <a:cubicBezTo>
                    <a:pt x="714258" y="128317"/>
                    <a:pt x="715711" y="128801"/>
                    <a:pt x="717165" y="128939"/>
                  </a:cubicBezTo>
                  <a:lnTo>
                    <a:pt x="718757" y="129147"/>
                  </a:lnTo>
                  <a:cubicBezTo>
                    <a:pt x="719380" y="129216"/>
                    <a:pt x="720002" y="129285"/>
                    <a:pt x="720556" y="129285"/>
                  </a:cubicBezTo>
                  <a:cubicBezTo>
                    <a:pt x="720695" y="129285"/>
                    <a:pt x="720764" y="129285"/>
                    <a:pt x="720902" y="129285"/>
                  </a:cubicBezTo>
                  <a:lnTo>
                    <a:pt x="722356" y="129285"/>
                  </a:lnTo>
                  <a:cubicBezTo>
                    <a:pt x="724916" y="129216"/>
                    <a:pt x="727270" y="128455"/>
                    <a:pt x="729346" y="127141"/>
                  </a:cubicBezTo>
                  <a:lnTo>
                    <a:pt x="731768" y="127141"/>
                  </a:lnTo>
                  <a:cubicBezTo>
                    <a:pt x="734675" y="127072"/>
                    <a:pt x="737582" y="126103"/>
                    <a:pt x="739935" y="124305"/>
                  </a:cubicBezTo>
                  <a:lnTo>
                    <a:pt x="742773" y="122160"/>
                  </a:lnTo>
                  <a:cubicBezTo>
                    <a:pt x="745403" y="120154"/>
                    <a:pt x="747133" y="117387"/>
                    <a:pt x="747895" y="114344"/>
                  </a:cubicBezTo>
                  <a:lnTo>
                    <a:pt x="748656" y="114067"/>
                  </a:lnTo>
                  <a:cubicBezTo>
                    <a:pt x="749279" y="113860"/>
                    <a:pt x="749902" y="113583"/>
                    <a:pt x="750525" y="113306"/>
                  </a:cubicBezTo>
                  <a:lnTo>
                    <a:pt x="754746" y="111231"/>
                  </a:lnTo>
                  <a:cubicBezTo>
                    <a:pt x="754746" y="111231"/>
                    <a:pt x="755162" y="111023"/>
                    <a:pt x="755300" y="110954"/>
                  </a:cubicBezTo>
                  <a:cubicBezTo>
                    <a:pt x="755785" y="111093"/>
                    <a:pt x="756338" y="111231"/>
                    <a:pt x="756823" y="111369"/>
                  </a:cubicBezTo>
                  <a:cubicBezTo>
                    <a:pt x="758761" y="113445"/>
                    <a:pt x="761321" y="114966"/>
                    <a:pt x="764228" y="115589"/>
                  </a:cubicBezTo>
                  <a:cubicBezTo>
                    <a:pt x="765197" y="115796"/>
                    <a:pt x="766097" y="115866"/>
                    <a:pt x="767066" y="115866"/>
                  </a:cubicBezTo>
                  <a:cubicBezTo>
                    <a:pt x="771634" y="115866"/>
                    <a:pt x="775925" y="113652"/>
                    <a:pt x="778555" y="109778"/>
                  </a:cubicBezTo>
                  <a:lnTo>
                    <a:pt x="780908" y="106320"/>
                  </a:lnTo>
                  <a:lnTo>
                    <a:pt x="783192" y="104383"/>
                  </a:lnTo>
                  <a:lnTo>
                    <a:pt x="786584" y="102446"/>
                  </a:lnTo>
                  <a:lnTo>
                    <a:pt x="790390" y="100993"/>
                  </a:lnTo>
                  <a:lnTo>
                    <a:pt x="797934" y="99126"/>
                  </a:lnTo>
                  <a:lnTo>
                    <a:pt x="799734" y="100232"/>
                  </a:lnTo>
                  <a:cubicBezTo>
                    <a:pt x="801948" y="101616"/>
                    <a:pt x="804509" y="102377"/>
                    <a:pt x="807070" y="102377"/>
                  </a:cubicBezTo>
                  <a:cubicBezTo>
                    <a:pt x="807831" y="102377"/>
                    <a:pt x="808593" y="102377"/>
                    <a:pt x="809354" y="102169"/>
                  </a:cubicBezTo>
                  <a:lnTo>
                    <a:pt x="811915" y="101754"/>
                  </a:lnTo>
                  <a:cubicBezTo>
                    <a:pt x="813091" y="101547"/>
                    <a:pt x="814268" y="101201"/>
                    <a:pt x="815375" y="100717"/>
                  </a:cubicBezTo>
                  <a:lnTo>
                    <a:pt x="817936" y="99541"/>
                  </a:lnTo>
                  <a:cubicBezTo>
                    <a:pt x="818490" y="99264"/>
                    <a:pt x="819043" y="98987"/>
                    <a:pt x="819528" y="98641"/>
                  </a:cubicBezTo>
                  <a:lnTo>
                    <a:pt x="821466" y="97396"/>
                  </a:lnTo>
                  <a:cubicBezTo>
                    <a:pt x="822089" y="96981"/>
                    <a:pt x="822642" y="96566"/>
                    <a:pt x="823196" y="96082"/>
                  </a:cubicBezTo>
                  <a:lnTo>
                    <a:pt x="826380" y="93315"/>
                  </a:lnTo>
                  <a:cubicBezTo>
                    <a:pt x="827280" y="92554"/>
                    <a:pt x="828041" y="91655"/>
                    <a:pt x="828733" y="90617"/>
                  </a:cubicBezTo>
                  <a:lnTo>
                    <a:pt x="830671" y="87712"/>
                  </a:lnTo>
                  <a:cubicBezTo>
                    <a:pt x="830948" y="87297"/>
                    <a:pt x="831225" y="86813"/>
                    <a:pt x="831432" y="86398"/>
                  </a:cubicBezTo>
                  <a:lnTo>
                    <a:pt x="832747" y="83908"/>
                  </a:lnTo>
                  <a:lnTo>
                    <a:pt x="832747" y="83769"/>
                  </a:lnTo>
                  <a:cubicBezTo>
                    <a:pt x="832747" y="83769"/>
                    <a:pt x="836969" y="82316"/>
                    <a:pt x="836969" y="82316"/>
                  </a:cubicBezTo>
                  <a:cubicBezTo>
                    <a:pt x="837384" y="82178"/>
                    <a:pt x="837731" y="82040"/>
                    <a:pt x="838146" y="81832"/>
                  </a:cubicBezTo>
                  <a:lnTo>
                    <a:pt x="842437" y="90341"/>
                  </a:lnTo>
                  <a:cubicBezTo>
                    <a:pt x="842991" y="91378"/>
                    <a:pt x="843613" y="92347"/>
                    <a:pt x="844375" y="93246"/>
                  </a:cubicBezTo>
                  <a:lnTo>
                    <a:pt x="848735" y="98226"/>
                  </a:lnTo>
                  <a:cubicBezTo>
                    <a:pt x="849496" y="99126"/>
                    <a:pt x="850465" y="99956"/>
                    <a:pt x="851434" y="100578"/>
                  </a:cubicBezTo>
                  <a:lnTo>
                    <a:pt x="857871" y="104867"/>
                  </a:lnTo>
                  <a:cubicBezTo>
                    <a:pt x="858563" y="105351"/>
                    <a:pt x="859393" y="105766"/>
                    <a:pt x="860155" y="106112"/>
                  </a:cubicBezTo>
                  <a:lnTo>
                    <a:pt x="867353" y="109156"/>
                  </a:lnTo>
                  <a:cubicBezTo>
                    <a:pt x="868253" y="109571"/>
                    <a:pt x="869221" y="109848"/>
                    <a:pt x="870191" y="109986"/>
                  </a:cubicBezTo>
                  <a:lnTo>
                    <a:pt x="876904" y="111231"/>
                  </a:lnTo>
                  <a:cubicBezTo>
                    <a:pt x="877596" y="111369"/>
                    <a:pt x="878288" y="111438"/>
                    <a:pt x="878980" y="111438"/>
                  </a:cubicBezTo>
                  <a:lnTo>
                    <a:pt x="881956" y="111577"/>
                  </a:lnTo>
                  <a:cubicBezTo>
                    <a:pt x="881956" y="111577"/>
                    <a:pt x="882302" y="111577"/>
                    <a:pt x="882441" y="111577"/>
                  </a:cubicBezTo>
                  <a:cubicBezTo>
                    <a:pt x="883271" y="111577"/>
                    <a:pt x="884102" y="111508"/>
                    <a:pt x="884932" y="111369"/>
                  </a:cubicBezTo>
                  <a:lnTo>
                    <a:pt x="886317" y="111093"/>
                  </a:lnTo>
                  <a:cubicBezTo>
                    <a:pt x="887632" y="110816"/>
                    <a:pt x="888947" y="110401"/>
                    <a:pt x="890123" y="109778"/>
                  </a:cubicBezTo>
                  <a:lnTo>
                    <a:pt x="891507" y="109087"/>
                  </a:lnTo>
                  <a:cubicBezTo>
                    <a:pt x="892200" y="108741"/>
                    <a:pt x="892822" y="108326"/>
                    <a:pt x="893445" y="107842"/>
                  </a:cubicBezTo>
                  <a:lnTo>
                    <a:pt x="894068" y="107357"/>
                  </a:lnTo>
                  <a:cubicBezTo>
                    <a:pt x="895660" y="108533"/>
                    <a:pt x="897460" y="109432"/>
                    <a:pt x="899397" y="109917"/>
                  </a:cubicBezTo>
                  <a:lnTo>
                    <a:pt x="903965" y="110954"/>
                  </a:lnTo>
                  <a:cubicBezTo>
                    <a:pt x="904865" y="111162"/>
                    <a:pt x="905765" y="111300"/>
                    <a:pt x="906665" y="111300"/>
                  </a:cubicBezTo>
                  <a:lnTo>
                    <a:pt x="911855" y="111438"/>
                  </a:lnTo>
                  <a:cubicBezTo>
                    <a:pt x="911855" y="111438"/>
                    <a:pt x="912132" y="111438"/>
                    <a:pt x="912202" y="111438"/>
                  </a:cubicBezTo>
                  <a:cubicBezTo>
                    <a:pt x="912478" y="111438"/>
                    <a:pt x="912755" y="111438"/>
                    <a:pt x="913032" y="111438"/>
                  </a:cubicBezTo>
                  <a:lnTo>
                    <a:pt x="918638" y="111093"/>
                  </a:lnTo>
                  <a:cubicBezTo>
                    <a:pt x="919538" y="111093"/>
                    <a:pt x="920438" y="110885"/>
                    <a:pt x="921337" y="110678"/>
                  </a:cubicBezTo>
                  <a:lnTo>
                    <a:pt x="926597" y="109294"/>
                  </a:lnTo>
                  <a:cubicBezTo>
                    <a:pt x="928051" y="108948"/>
                    <a:pt x="929366" y="108326"/>
                    <a:pt x="930612" y="107565"/>
                  </a:cubicBezTo>
                  <a:lnTo>
                    <a:pt x="934834" y="104798"/>
                  </a:lnTo>
                  <a:cubicBezTo>
                    <a:pt x="936287" y="103899"/>
                    <a:pt x="937533" y="102723"/>
                    <a:pt x="938502" y="101339"/>
                  </a:cubicBezTo>
                  <a:lnTo>
                    <a:pt x="940094" y="99195"/>
                  </a:lnTo>
                  <a:lnTo>
                    <a:pt x="956220" y="99541"/>
                  </a:lnTo>
                  <a:lnTo>
                    <a:pt x="963695" y="100717"/>
                  </a:lnTo>
                  <a:lnTo>
                    <a:pt x="970962" y="102792"/>
                  </a:lnTo>
                  <a:lnTo>
                    <a:pt x="984942" y="108879"/>
                  </a:lnTo>
                  <a:cubicBezTo>
                    <a:pt x="985565" y="109156"/>
                    <a:pt x="986257" y="109363"/>
                    <a:pt x="986950" y="109571"/>
                  </a:cubicBezTo>
                  <a:lnTo>
                    <a:pt x="992210" y="110954"/>
                  </a:lnTo>
                  <a:cubicBezTo>
                    <a:pt x="992832" y="111093"/>
                    <a:pt x="993455" y="111231"/>
                    <a:pt x="994078" y="111300"/>
                  </a:cubicBezTo>
                  <a:lnTo>
                    <a:pt x="1015395" y="113860"/>
                  </a:lnTo>
                  <a:lnTo>
                    <a:pt x="1017956" y="114620"/>
                  </a:lnTo>
                  <a:lnTo>
                    <a:pt x="1025846" y="117941"/>
                  </a:lnTo>
                  <a:cubicBezTo>
                    <a:pt x="1025846" y="117941"/>
                    <a:pt x="1026538" y="118218"/>
                    <a:pt x="1026884" y="118287"/>
                  </a:cubicBezTo>
                  <a:lnTo>
                    <a:pt x="1031245" y="119739"/>
                  </a:lnTo>
                  <a:cubicBezTo>
                    <a:pt x="1031798" y="119878"/>
                    <a:pt x="1032283" y="120085"/>
                    <a:pt x="1032836" y="120154"/>
                  </a:cubicBezTo>
                  <a:lnTo>
                    <a:pt x="1053184" y="124236"/>
                  </a:lnTo>
                  <a:cubicBezTo>
                    <a:pt x="1053738" y="124374"/>
                    <a:pt x="1054292" y="124443"/>
                    <a:pt x="1054776" y="124443"/>
                  </a:cubicBezTo>
                  <a:lnTo>
                    <a:pt x="1075401" y="126034"/>
                  </a:lnTo>
                  <a:cubicBezTo>
                    <a:pt x="1075747" y="126034"/>
                    <a:pt x="1076093" y="126034"/>
                    <a:pt x="1076509" y="126034"/>
                  </a:cubicBezTo>
                  <a:cubicBezTo>
                    <a:pt x="1079900" y="126034"/>
                    <a:pt x="1083084" y="124789"/>
                    <a:pt x="1085575" y="122645"/>
                  </a:cubicBezTo>
                  <a:lnTo>
                    <a:pt x="1086198" y="122783"/>
                  </a:lnTo>
                  <a:lnTo>
                    <a:pt x="1087582" y="123198"/>
                  </a:lnTo>
                  <a:cubicBezTo>
                    <a:pt x="1087582" y="123198"/>
                    <a:pt x="1087582" y="123198"/>
                    <a:pt x="1087582" y="123198"/>
                  </a:cubicBezTo>
                  <a:lnTo>
                    <a:pt x="1086406" y="124028"/>
                  </a:lnTo>
                  <a:cubicBezTo>
                    <a:pt x="1084537" y="125481"/>
                    <a:pt x="1083014" y="127348"/>
                    <a:pt x="1082045" y="129493"/>
                  </a:cubicBezTo>
                  <a:lnTo>
                    <a:pt x="1082045" y="129493"/>
                  </a:lnTo>
                  <a:cubicBezTo>
                    <a:pt x="1081630" y="129839"/>
                    <a:pt x="1081215" y="130254"/>
                    <a:pt x="1080800" y="130600"/>
                  </a:cubicBezTo>
                  <a:lnTo>
                    <a:pt x="1079831" y="131499"/>
                  </a:lnTo>
                  <a:cubicBezTo>
                    <a:pt x="1076163" y="135027"/>
                    <a:pt x="1074709" y="140215"/>
                    <a:pt x="1076093" y="145126"/>
                  </a:cubicBezTo>
                  <a:cubicBezTo>
                    <a:pt x="1077408" y="150037"/>
                    <a:pt x="1081284" y="153773"/>
                    <a:pt x="1086198" y="154949"/>
                  </a:cubicBezTo>
                  <a:lnTo>
                    <a:pt x="1110007" y="160621"/>
                  </a:lnTo>
                  <a:cubicBezTo>
                    <a:pt x="1110837" y="160828"/>
                    <a:pt x="1111668" y="160967"/>
                    <a:pt x="1112498" y="160967"/>
                  </a:cubicBezTo>
                  <a:lnTo>
                    <a:pt x="1141152" y="162489"/>
                  </a:lnTo>
                  <a:cubicBezTo>
                    <a:pt x="1141152" y="162489"/>
                    <a:pt x="1141636" y="162489"/>
                    <a:pt x="1141913" y="162489"/>
                  </a:cubicBezTo>
                  <a:cubicBezTo>
                    <a:pt x="1142121" y="162489"/>
                    <a:pt x="1142259" y="162489"/>
                    <a:pt x="1142467" y="162489"/>
                  </a:cubicBezTo>
                  <a:lnTo>
                    <a:pt x="1147104" y="162281"/>
                  </a:lnTo>
                  <a:cubicBezTo>
                    <a:pt x="1147104" y="162281"/>
                    <a:pt x="1147796" y="162281"/>
                    <a:pt x="1148142" y="162212"/>
                  </a:cubicBezTo>
                  <a:lnTo>
                    <a:pt x="1170636" y="159652"/>
                  </a:lnTo>
                  <a:cubicBezTo>
                    <a:pt x="1171328" y="159583"/>
                    <a:pt x="1172020" y="159445"/>
                    <a:pt x="1172712" y="159237"/>
                  </a:cubicBezTo>
                  <a:lnTo>
                    <a:pt x="1176449" y="158200"/>
                  </a:lnTo>
                  <a:lnTo>
                    <a:pt x="1176726" y="158200"/>
                  </a:lnTo>
                  <a:cubicBezTo>
                    <a:pt x="1176726" y="158200"/>
                    <a:pt x="1179702" y="158477"/>
                    <a:pt x="1179702" y="158477"/>
                  </a:cubicBezTo>
                  <a:cubicBezTo>
                    <a:pt x="1180256" y="158477"/>
                    <a:pt x="1180810" y="158546"/>
                    <a:pt x="1181363" y="158546"/>
                  </a:cubicBezTo>
                  <a:cubicBezTo>
                    <a:pt x="1182055" y="158546"/>
                    <a:pt x="1182817" y="158546"/>
                    <a:pt x="1183509" y="158407"/>
                  </a:cubicBezTo>
                  <a:lnTo>
                    <a:pt x="1185793" y="158062"/>
                  </a:lnTo>
                  <a:cubicBezTo>
                    <a:pt x="1186693" y="157923"/>
                    <a:pt x="1187523" y="157716"/>
                    <a:pt x="1188354" y="157439"/>
                  </a:cubicBezTo>
                  <a:lnTo>
                    <a:pt x="1191053" y="156470"/>
                  </a:lnTo>
                  <a:cubicBezTo>
                    <a:pt x="1191537" y="156263"/>
                    <a:pt x="1192022" y="156124"/>
                    <a:pt x="1192506" y="155848"/>
                  </a:cubicBezTo>
                  <a:lnTo>
                    <a:pt x="1196936" y="153704"/>
                  </a:lnTo>
                  <a:lnTo>
                    <a:pt x="1201158" y="156885"/>
                  </a:lnTo>
                  <a:cubicBezTo>
                    <a:pt x="1201573" y="157231"/>
                    <a:pt x="1201988" y="157508"/>
                    <a:pt x="1202473" y="157785"/>
                  </a:cubicBezTo>
                  <a:lnTo>
                    <a:pt x="1203857" y="158615"/>
                  </a:lnTo>
                  <a:cubicBezTo>
                    <a:pt x="1205241" y="159445"/>
                    <a:pt x="1206764" y="159998"/>
                    <a:pt x="1208356" y="160275"/>
                  </a:cubicBezTo>
                  <a:lnTo>
                    <a:pt x="1210086" y="160621"/>
                  </a:lnTo>
                  <a:cubicBezTo>
                    <a:pt x="1210501" y="160690"/>
                    <a:pt x="1210916" y="160759"/>
                    <a:pt x="1211263" y="160759"/>
                  </a:cubicBezTo>
                  <a:lnTo>
                    <a:pt x="1211401" y="161105"/>
                  </a:lnTo>
                  <a:cubicBezTo>
                    <a:pt x="1212231" y="163803"/>
                    <a:pt x="1213962" y="166155"/>
                    <a:pt x="1216176" y="167884"/>
                  </a:cubicBezTo>
                  <a:lnTo>
                    <a:pt x="1217699" y="169060"/>
                  </a:lnTo>
                  <a:cubicBezTo>
                    <a:pt x="1218322" y="169544"/>
                    <a:pt x="1219014" y="169959"/>
                    <a:pt x="1219637" y="170305"/>
                  </a:cubicBezTo>
                  <a:cubicBezTo>
                    <a:pt x="1219637" y="173556"/>
                    <a:pt x="1220883" y="176738"/>
                    <a:pt x="1223098" y="179298"/>
                  </a:cubicBezTo>
                  <a:lnTo>
                    <a:pt x="1244761" y="203716"/>
                  </a:lnTo>
                  <a:cubicBezTo>
                    <a:pt x="1245522" y="204546"/>
                    <a:pt x="1246422" y="205376"/>
                    <a:pt x="1247321" y="205999"/>
                  </a:cubicBezTo>
                  <a:lnTo>
                    <a:pt x="1251336" y="208766"/>
                  </a:lnTo>
                  <a:cubicBezTo>
                    <a:pt x="1253689" y="210357"/>
                    <a:pt x="1256388" y="211187"/>
                    <a:pt x="1259087" y="211187"/>
                  </a:cubicBezTo>
                  <a:cubicBezTo>
                    <a:pt x="1262617" y="211187"/>
                    <a:pt x="1266147" y="209803"/>
                    <a:pt x="1268846" y="207175"/>
                  </a:cubicBezTo>
                  <a:cubicBezTo>
                    <a:pt x="1273552" y="202540"/>
                    <a:pt x="1274314" y="195208"/>
                    <a:pt x="1270646" y="189674"/>
                  </a:cubicBezTo>
                  <a:lnTo>
                    <a:pt x="1270023" y="188774"/>
                  </a:lnTo>
                  <a:cubicBezTo>
                    <a:pt x="1270438" y="188429"/>
                    <a:pt x="1270784" y="188083"/>
                    <a:pt x="1271130" y="187737"/>
                  </a:cubicBezTo>
                  <a:cubicBezTo>
                    <a:pt x="1275144" y="183586"/>
                    <a:pt x="1276182" y="177361"/>
                    <a:pt x="1273691" y="172173"/>
                  </a:cubicBezTo>
                  <a:lnTo>
                    <a:pt x="1268638" y="161520"/>
                  </a:lnTo>
                  <a:cubicBezTo>
                    <a:pt x="1268292" y="160759"/>
                    <a:pt x="1267877" y="160067"/>
                    <a:pt x="1267393" y="159376"/>
                  </a:cubicBezTo>
                  <a:lnTo>
                    <a:pt x="1266424" y="158062"/>
                  </a:lnTo>
                  <a:cubicBezTo>
                    <a:pt x="1266424" y="158062"/>
                    <a:pt x="1265939" y="157439"/>
                    <a:pt x="1265732" y="157162"/>
                  </a:cubicBezTo>
                  <a:lnTo>
                    <a:pt x="1265316" y="156678"/>
                  </a:lnTo>
                  <a:lnTo>
                    <a:pt x="1265316" y="156332"/>
                  </a:lnTo>
                  <a:cubicBezTo>
                    <a:pt x="1265247" y="155709"/>
                    <a:pt x="1265178" y="155156"/>
                    <a:pt x="1265039" y="154534"/>
                  </a:cubicBezTo>
                  <a:lnTo>
                    <a:pt x="1264763" y="153219"/>
                  </a:lnTo>
                  <a:cubicBezTo>
                    <a:pt x="1264486" y="151836"/>
                    <a:pt x="1263932" y="150521"/>
                    <a:pt x="1263309" y="149346"/>
                  </a:cubicBezTo>
                  <a:lnTo>
                    <a:pt x="1266424" y="148723"/>
                  </a:lnTo>
                  <a:cubicBezTo>
                    <a:pt x="1266908" y="148654"/>
                    <a:pt x="1267393" y="148516"/>
                    <a:pt x="1267877" y="148377"/>
                  </a:cubicBezTo>
                  <a:lnTo>
                    <a:pt x="1272584" y="146924"/>
                  </a:lnTo>
                  <a:cubicBezTo>
                    <a:pt x="1273552" y="146648"/>
                    <a:pt x="1274521" y="146233"/>
                    <a:pt x="1275352" y="145679"/>
                  </a:cubicBezTo>
                  <a:cubicBezTo>
                    <a:pt x="1275352" y="145679"/>
                    <a:pt x="1275421" y="145679"/>
                    <a:pt x="1275490" y="145679"/>
                  </a:cubicBezTo>
                  <a:cubicBezTo>
                    <a:pt x="1276321" y="145679"/>
                    <a:pt x="1277151" y="145610"/>
                    <a:pt x="1277982" y="145472"/>
                  </a:cubicBezTo>
                  <a:lnTo>
                    <a:pt x="1278951" y="145264"/>
                  </a:lnTo>
                  <a:cubicBezTo>
                    <a:pt x="1283173" y="144503"/>
                    <a:pt x="1286703" y="141806"/>
                    <a:pt x="1288640" y="138209"/>
                  </a:cubicBezTo>
                  <a:cubicBezTo>
                    <a:pt x="1288779" y="138209"/>
                    <a:pt x="1288917" y="138070"/>
                    <a:pt x="1289056" y="138070"/>
                  </a:cubicBezTo>
                  <a:lnTo>
                    <a:pt x="1291409" y="137033"/>
                  </a:lnTo>
                  <a:lnTo>
                    <a:pt x="1293278" y="138416"/>
                  </a:lnTo>
                  <a:cubicBezTo>
                    <a:pt x="1294593" y="139385"/>
                    <a:pt x="1296046" y="140145"/>
                    <a:pt x="1297638" y="140560"/>
                  </a:cubicBezTo>
                  <a:lnTo>
                    <a:pt x="1299507" y="141114"/>
                  </a:lnTo>
                  <a:cubicBezTo>
                    <a:pt x="1300060" y="141252"/>
                    <a:pt x="1300545" y="141391"/>
                    <a:pt x="1301098" y="141460"/>
                  </a:cubicBezTo>
                  <a:cubicBezTo>
                    <a:pt x="1301168" y="141460"/>
                    <a:pt x="1301237" y="141529"/>
                    <a:pt x="1301306" y="141598"/>
                  </a:cubicBezTo>
                  <a:lnTo>
                    <a:pt x="1301998" y="142013"/>
                  </a:lnTo>
                  <a:cubicBezTo>
                    <a:pt x="1302829" y="142497"/>
                    <a:pt x="1303659" y="142913"/>
                    <a:pt x="1304559" y="143189"/>
                  </a:cubicBezTo>
                  <a:lnTo>
                    <a:pt x="1304836" y="143189"/>
                  </a:lnTo>
                  <a:cubicBezTo>
                    <a:pt x="1304836" y="143189"/>
                    <a:pt x="1307327" y="145541"/>
                    <a:pt x="1307327" y="145541"/>
                  </a:cubicBezTo>
                  <a:cubicBezTo>
                    <a:pt x="1308296" y="146440"/>
                    <a:pt x="1309404" y="147201"/>
                    <a:pt x="1310580" y="147755"/>
                  </a:cubicBezTo>
                  <a:lnTo>
                    <a:pt x="1312726" y="148792"/>
                  </a:lnTo>
                  <a:cubicBezTo>
                    <a:pt x="1313833" y="149346"/>
                    <a:pt x="1314941" y="149691"/>
                    <a:pt x="1316117" y="149968"/>
                  </a:cubicBezTo>
                  <a:lnTo>
                    <a:pt x="1319232" y="150591"/>
                  </a:lnTo>
                  <a:cubicBezTo>
                    <a:pt x="1320062" y="150729"/>
                    <a:pt x="1320893" y="150867"/>
                    <a:pt x="1321723" y="150867"/>
                  </a:cubicBezTo>
                  <a:lnTo>
                    <a:pt x="1324699" y="150867"/>
                  </a:lnTo>
                  <a:cubicBezTo>
                    <a:pt x="1324699" y="150867"/>
                    <a:pt x="1324838" y="150867"/>
                    <a:pt x="1324838" y="150867"/>
                  </a:cubicBezTo>
                  <a:cubicBezTo>
                    <a:pt x="1325461" y="150867"/>
                    <a:pt x="1326084" y="150867"/>
                    <a:pt x="1326707" y="150729"/>
                  </a:cubicBezTo>
                  <a:lnTo>
                    <a:pt x="1336188" y="149484"/>
                  </a:lnTo>
                  <a:lnTo>
                    <a:pt x="1344425" y="154949"/>
                  </a:lnTo>
                  <a:cubicBezTo>
                    <a:pt x="1345047" y="155364"/>
                    <a:pt x="1345670" y="155709"/>
                    <a:pt x="1346362" y="155986"/>
                  </a:cubicBezTo>
                  <a:lnTo>
                    <a:pt x="1348785" y="157093"/>
                  </a:lnTo>
                  <a:cubicBezTo>
                    <a:pt x="1349339" y="157301"/>
                    <a:pt x="1349823" y="157508"/>
                    <a:pt x="1350377" y="157716"/>
                  </a:cubicBezTo>
                  <a:lnTo>
                    <a:pt x="1353699" y="158753"/>
                  </a:lnTo>
                  <a:cubicBezTo>
                    <a:pt x="1354252" y="158961"/>
                    <a:pt x="1354875" y="159099"/>
                    <a:pt x="1355498" y="159168"/>
                  </a:cubicBezTo>
                  <a:lnTo>
                    <a:pt x="1358474" y="159652"/>
                  </a:lnTo>
                  <a:cubicBezTo>
                    <a:pt x="1359028" y="159722"/>
                    <a:pt x="1359582" y="159791"/>
                    <a:pt x="1360135" y="159860"/>
                  </a:cubicBezTo>
                  <a:lnTo>
                    <a:pt x="1365880" y="160137"/>
                  </a:lnTo>
                  <a:lnTo>
                    <a:pt x="1366987" y="160275"/>
                  </a:lnTo>
                  <a:lnTo>
                    <a:pt x="1371140" y="161451"/>
                  </a:lnTo>
                  <a:cubicBezTo>
                    <a:pt x="1371901" y="161658"/>
                    <a:pt x="1372593" y="161797"/>
                    <a:pt x="1373355" y="161866"/>
                  </a:cubicBezTo>
                  <a:lnTo>
                    <a:pt x="1375985" y="162143"/>
                  </a:lnTo>
                  <a:cubicBezTo>
                    <a:pt x="1376469" y="162143"/>
                    <a:pt x="1377023" y="162212"/>
                    <a:pt x="1377507" y="162212"/>
                  </a:cubicBezTo>
                  <a:cubicBezTo>
                    <a:pt x="1378061" y="162212"/>
                    <a:pt x="1378615" y="162212"/>
                    <a:pt x="1379168" y="162073"/>
                  </a:cubicBezTo>
                  <a:lnTo>
                    <a:pt x="1384705" y="161382"/>
                  </a:lnTo>
                  <a:cubicBezTo>
                    <a:pt x="1385328" y="161312"/>
                    <a:pt x="1386020" y="161174"/>
                    <a:pt x="1386643" y="160967"/>
                  </a:cubicBezTo>
                  <a:lnTo>
                    <a:pt x="1397509" y="157992"/>
                  </a:lnTo>
                  <a:lnTo>
                    <a:pt x="1401385" y="157301"/>
                  </a:lnTo>
                  <a:lnTo>
                    <a:pt x="1405815" y="157301"/>
                  </a:lnTo>
                  <a:cubicBezTo>
                    <a:pt x="1405815" y="157301"/>
                    <a:pt x="1410590" y="157716"/>
                    <a:pt x="1410590" y="157716"/>
                  </a:cubicBezTo>
                  <a:lnTo>
                    <a:pt x="1422425" y="160206"/>
                  </a:lnTo>
                  <a:cubicBezTo>
                    <a:pt x="1422425" y="160206"/>
                    <a:pt x="1423118" y="160344"/>
                    <a:pt x="1423464" y="160413"/>
                  </a:cubicBezTo>
                  <a:lnTo>
                    <a:pt x="1426716" y="160828"/>
                  </a:lnTo>
                  <a:cubicBezTo>
                    <a:pt x="1427339" y="160897"/>
                    <a:pt x="1427962" y="160967"/>
                    <a:pt x="1428516" y="160967"/>
                  </a:cubicBezTo>
                  <a:cubicBezTo>
                    <a:pt x="1428931" y="160967"/>
                    <a:pt x="1429347" y="160967"/>
                    <a:pt x="1429762" y="160967"/>
                  </a:cubicBezTo>
                  <a:lnTo>
                    <a:pt x="1432530" y="160690"/>
                  </a:lnTo>
                  <a:cubicBezTo>
                    <a:pt x="1433291" y="160621"/>
                    <a:pt x="1434122" y="160482"/>
                    <a:pt x="1434883" y="160275"/>
                  </a:cubicBezTo>
                  <a:lnTo>
                    <a:pt x="1439659" y="158961"/>
                  </a:lnTo>
                  <a:lnTo>
                    <a:pt x="1440766" y="158822"/>
                  </a:lnTo>
                  <a:lnTo>
                    <a:pt x="1441874" y="158822"/>
                  </a:lnTo>
                  <a:cubicBezTo>
                    <a:pt x="1442704" y="158753"/>
                    <a:pt x="1443604" y="158615"/>
                    <a:pt x="1444434" y="158407"/>
                  </a:cubicBezTo>
                  <a:cubicBezTo>
                    <a:pt x="1445265" y="159099"/>
                    <a:pt x="1446165" y="159652"/>
                    <a:pt x="1447203" y="160137"/>
                  </a:cubicBezTo>
                  <a:lnTo>
                    <a:pt x="1452671" y="162765"/>
                  </a:lnTo>
                  <a:cubicBezTo>
                    <a:pt x="1454539" y="163665"/>
                    <a:pt x="1456616" y="164149"/>
                    <a:pt x="1458692" y="164149"/>
                  </a:cubicBezTo>
                  <a:cubicBezTo>
                    <a:pt x="1458830" y="164149"/>
                    <a:pt x="1459038" y="164149"/>
                    <a:pt x="1459176" y="164149"/>
                  </a:cubicBezTo>
                  <a:lnTo>
                    <a:pt x="1465129" y="163941"/>
                  </a:lnTo>
                  <a:cubicBezTo>
                    <a:pt x="1467828" y="163872"/>
                    <a:pt x="1470458" y="162973"/>
                    <a:pt x="1472603" y="161382"/>
                  </a:cubicBezTo>
                  <a:lnTo>
                    <a:pt x="1473365" y="160828"/>
                  </a:lnTo>
                  <a:cubicBezTo>
                    <a:pt x="1473365" y="160828"/>
                    <a:pt x="1473365" y="160967"/>
                    <a:pt x="1473434" y="161036"/>
                  </a:cubicBezTo>
                  <a:lnTo>
                    <a:pt x="1473988" y="162489"/>
                  </a:lnTo>
                  <a:cubicBezTo>
                    <a:pt x="1472880" y="163734"/>
                    <a:pt x="1472050" y="165117"/>
                    <a:pt x="1471496" y="166708"/>
                  </a:cubicBezTo>
                  <a:cubicBezTo>
                    <a:pt x="1470181" y="170305"/>
                    <a:pt x="1470319" y="174248"/>
                    <a:pt x="1472050" y="177707"/>
                  </a:cubicBezTo>
                  <a:lnTo>
                    <a:pt x="1473226" y="180128"/>
                  </a:lnTo>
                  <a:cubicBezTo>
                    <a:pt x="1473711" y="181165"/>
                    <a:pt x="1474334" y="182065"/>
                    <a:pt x="1475095" y="182964"/>
                  </a:cubicBezTo>
                  <a:lnTo>
                    <a:pt x="1478002" y="186422"/>
                  </a:lnTo>
                  <a:cubicBezTo>
                    <a:pt x="1478625" y="187183"/>
                    <a:pt x="1479317" y="187806"/>
                    <a:pt x="1480078" y="188429"/>
                  </a:cubicBezTo>
                  <a:lnTo>
                    <a:pt x="1483331" y="190919"/>
                  </a:lnTo>
                  <a:lnTo>
                    <a:pt x="1483539" y="191126"/>
                  </a:lnTo>
                  <a:lnTo>
                    <a:pt x="1483816" y="192095"/>
                  </a:lnTo>
                  <a:cubicBezTo>
                    <a:pt x="1485546" y="198044"/>
                    <a:pt x="1490944" y="202125"/>
                    <a:pt x="1497104" y="202125"/>
                  </a:cubicBezTo>
                  <a:cubicBezTo>
                    <a:pt x="1497243" y="202125"/>
                    <a:pt x="1497381" y="202125"/>
                    <a:pt x="1497519" y="202125"/>
                  </a:cubicBezTo>
                  <a:cubicBezTo>
                    <a:pt x="1503818" y="201917"/>
                    <a:pt x="1509216" y="197490"/>
                    <a:pt x="1510600" y="191265"/>
                  </a:cubicBezTo>
                  <a:lnTo>
                    <a:pt x="1511362" y="187737"/>
                  </a:lnTo>
                  <a:cubicBezTo>
                    <a:pt x="1513576" y="186561"/>
                    <a:pt x="1515376" y="184832"/>
                    <a:pt x="1516691" y="182687"/>
                  </a:cubicBezTo>
                  <a:lnTo>
                    <a:pt x="1518283" y="180059"/>
                  </a:lnTo>
                  <a:cubicBezTo>
                    <a:pt x="1519044" y="178814"/>
                    <a:pt x="1519598" y="177430"/>
                    <a:pt x="1519944" y="176046"/>
                  </a:cubicBezTo>
                  <a:lnTo>
                    <a:pt x="1520913" y="171896"/>
                  </a:lnTo>
                  <a:cubicBezTo>
                    <a:pt x="1521051" y="171204"/>
                    <a:pt x="1521190" y="170582"/>
                    <a:pt x="1521259" y="169890"/>
                  </a:cubicBezTo>
                  <a:lnTo>
                    <a:pt x="1521605" y="165532"/>
                  </a:lnTo>
                  <a:cubicBezTo>
                    <a:pt x="1521605" y="164979"/>
                    <a:pt x="1521605" y="164356"/>
                    <a:pt x="1521605" y="163803"/>
                  </a:cubicBezTo>
                  <a:lnTo>
                    <a:pt x="1521466" y="160413"/>
                  </a:lnTo>
                  <a:cubicBezTo>
                    <a:pt x="1521466" y="159652"/>
                    <a:pt x="1521328" y="158822"/>
                    <a:pt x="1521190" y="158062"/>
                  </a:cubicBezTo>
                  <a:lnTo>
                    <a:pt x="1520774" y="156194"/>
                  </a:lnTo>
                  <a:cubicBezTo>
                    <a:pt x="1520705" y="155779"/>
                    <a:pt x="1520567" y="155364"/>
                    <a:pt x="1520428" y="154949"/>
                  </a:cubicBezTo>
                  <a:lnTo>
                    <a:pt x="1519805" y="153012"/>
                  </a:lnTo>
                  <a:cubicBezTo>
                    <a:pt x="1519805" y="153012"/>
                    <a:pt x="1519598" y="152458"/>
                    <a:pt x="1519528" y="152182"/>
                  </a:cubicBezTo>
                  <a:lnTo>
                    <a:pt x="1518836" y="150314"/>
                  </a:lnTo>
                  <a:cubicBezTo>
                    <a:pt x="1518836" y="150314"/>
                    <a:pt x="1518560" y="149622"/>
                    <a:pt x="1518421" y="149276"/>
                  </a:cubicBezTo>
                  <a:cubicBezTo>
                    <a:pt x="1519044" y="149207"/>
                    <a:pt x="1519598" y="149069"/>
                    <a:pt x="1520221" y="148931"/>
                  </a:cubicBezTo>
                  <a:lnTo>
                    <a:pt x="1523958" y="147893"/>
                  </a:lnTo>
                  <a:cubicBezTo>
                    <a:pt x="1525342" y="147547"/>
                    <a:pt x="1526657" y="146924"/>
                    <a:pt x="1527834" y="146164"/>
                  </a:cubicBezTo>
                  <a:lnTo>
                    <a:pt x="1531087" y="144088"/>
                  </a:lnTo>
                  <a:cubicBezTo>
                    <a:pt x="1531571" y="143743"/>
                    <a:pt x="1532056" y="143397"/>
                    <a:pt x="1532471" y="143051"/>
                  </a:cubicBezTo>
                  <a:lnTo>
                    <a:pt x="1540430" y="136341"/>
                  </a:lnTo>
                  <a:lnTo>
                    <a:pt x="1541884" y="135442"/>
                  </a:lnTo>
                  <a:lnTo>
                    <a:pt x="1547836" y="132952"/>
                  </a:lnTo>
                  <a:cubicBezTo>
                    <a:pt x="1548389" y="132744"/>
                    <a:pt x="1548943" y="132467"/>
                    <a:pt x="1549428" y="132121"/>
                  </a:cubicBezTo>
                  <a:lnTo>
                    <a:pt x="1552681" y="130254"/>
                  </a:lnTo>
                  <a:cubicBezTo>
                    <a:pt x="1558010" y="127210"/>
                    <a:pt x="1560640" y="120984"/>
                    <a:pt x="1559186" y="115036"/>
                  </a:cubicBezTo>
                  <a:cubicBezTo>
                    <a:pt x="1558425" y="111992"/>
                    <a:pt x="1556764" y="109432"/>
                    <a:pt x="1554480" y="107565"/>
                  </a:cubicBezTo>
                  <a:lnTo>
                    <a:pt x="1555241" y="106873"/>
                  </a:lnTo>
                  <a:cubicBezTo>
                    <a:pt x="1556626" y="105697"/>
                    <a:pt x="1557664" y="104314"/>
                    <a:pt x="1558494" y="102723"/>
                  </a:cubicBezTo>
                  <a:lnTo>
                    <a:pt x="1558633" y="102723"/>
                  </a:lnTo>
                  <a:cubicBezTo>
                    <a:pt x="1559325" y="102861"/>
                    <a:pt x="1560017" y="102930"/>
                    <a:pt x="1560709" y="102930"/>
                  </a:cubicBezTo>
                  <a:cubicBezTo>
                    <a:pt x="1561124" y="102930"/>
                    <a:pt x="1561470" y="102930"/>
                    <a:pt x="1561886" y="102930"/>
                  </a:cubicBezTo>
                  <a:lnTo>
                    <a:pt x="1565415" y="102654"/>
                  </a:lnTo>
                  <a:cubicBezTo>
                    <a:pt x="1567907" y="104660"/>
                    <a:pt x="1570952" y="105766"/>
                    <a:pt x="1574136" y="105766"/>
                  </a:cubicBezTo>
                  <a:cubicBezTo>
                    <a:pt x="1574344" y="105766"/>
                    <a:pt x="1574551" y="105766"/>
                    <a:pt x="1574828" y="105766"/>
                  </a:cubicBezTo>
                  <a:lnTo>
                    <a:pt x="1579465" y="105559"/>
                  </a:lnTo>
                  <a:cubicBezTo>
                    <a:pt x="1580849" y="108118"/>
                    <a:pt x="1582995" y="110263"/>
                    <a:pt x="1585694" y="111577"/>
                  </a:cubicBezTo>
                  <a:lnTo>
                    <a:pt x="1592131" y="114690"/>
                  </a:lnTo>
                  <a:lnTo>
                    <a:pt x="1591785" y="116903"/>
                  </a:lnTo>
                  <a:cubicBezTo>
                    <a:pt x="1591646" y="117941"/>
                    <a:pt x="1591577" y="118909"/>
                    <a:pt x="1591646" y="119947"/>
                  </a:cubicBezTo>
                  <a:lnTo>
                    <a:pt x="1591854" y="123267"/>
                  </a:lnTo>
                  <a:cubicBezTo>
                    <a:pt x="1591992" y="125896"/>
                    <a:pt x="1592892" y="128455"/>
                    <a:pt x="1594415" y="130600"/>
                  </a:cubicBezTo>
                  <a:lnTo>
                    <a:pt x="1595522" y="132121"/>
                  </a:lnTo>
                  <a:cubicBezTo>
                    <a:pt x="1595868" y="132606"/>
                    <a:pt x="1596284" y="133159"/>
                    <a:pt x="1596768" y="133574"/>
                  </a:cubicBezTo>
                  <a:lnTo>
                    <a:pt x="1599052" y="135995"/>
                  </a:lnTo>
                  <a:cubicBezTo>
                    <a:pt x="1599052" y="135995"/>
                    <a:pt x="1599675" y="136618"/>
                    <a:pt x="1599952" y="136894"/>
                  </a:cubicBezTo>
                  <a:lnTo>
                    <a:pt x="1602443" y="139108"/>
                  </a:lnTo>
                  <a:cubicBezTo>
                    <a:pt x="1603343" y="139869"/>
                    <a:pt x="1604312" y="140560"/>
                    <a:pt x="1605350" y="141045"/>
                  </a:cubicBezTo>
                  <a:lnTo>
                    <a:pt x="1607150" y="141944"/>
                  </a:lnTo>
                  <a:cubicBezTo>
                    <a:pt x="1609087" y="142913"/>
                    <a:pt x="1611233" y="143397"/>
                    <a:pt x="1613309" y="143397"/>
                  </a:cubicBezTo>
                  <a:cubicBezTo>
                    <a:pt x="1616009" y="143397"/>
                    <a:pt x="1618708" y="142636"/>
                    <a:pt x="1621061" y="141045"/>
                  </a:cubicBezTo>
                  <a:lnTo>
                    <a:pt x="1623137" y="139661"/>
                  </a:lnTo>
                  <a:cubicBezTo>
                    <a:pt x="1624729" y="138555"/>
                    <a:pt x="1626114" y="137171"/>
                    <a:pt x="1627152" y="135511"/>
                  </a:cubicBezTo>
                  <a:lnTo>
                    <a:pt x="1629020" y="132536"/>
                  </a:lnTo>
                  <a:cubicBezTo>
                    <a:pt x="1629436" y="131914"/>
                    <a:pt x="1629782" y="131222"/>
                    <a:pt x="1630058" y="130461"/>
                  </a:cubicBezTo>
                  <a:lnTo>
                    <a:pt x="1636218" y="115451"/>
                  </a:lnTo>
                  <a:lnTo>
                    <a:pt x="1640925" y="118356"/>
                  </a:lnTo>
                  <a:cubicBezTo>
                    <a:pt x="1641271" y="118563"/>
                    <a:pt x="1641617" y="118771"/>
                    <a:pt x="1642032" y="118978"/>
                  </a:cubicBezTo>
                  <a:lnTo>
                    <a:pt x="1642724" y="119324"/>
                  </a:lnTo>
                  <a:lnTo>
                    <a:pt x="1640856" y="121469"/>
                  </a:lnTo>
                  <a:cubicBezTo>
                    <a:pt x="1638018" y="124651"/>
                    <a:pt x="1636841" y="128939"/>
                    <a:pt x="1637603" y="133090"/>
                  </a:cubicBezTo>
                  <a:lnTo>
                    <a:pt x="1638918" y="140491"/>
                  </a:lnTo>
                  <a:cubicBezTo>
                    <a:pt x="1639125" y="141529"/>
                    <a:pt x="1639402" y="142567"/>
                    <a:pt x="1639886" y="143604"/>
                  </a:cubicBezTo>
                  <a:lnTo>
                    <a:pt x="1643278" y="151421"/>
                  </a:lnTo>
                  <a:cubicBezTo>
                    <a:pt x="1643555" y="152043"/>
                    <a:pt x="1643901" y="152666"/>
                    <a:pt x="1644247" y="153289"/>
                  </a:cubicBezTo>
                  <a:lnTo>
                    <a:pt x="1647292" y="158131"/>
                  </a:lnTo>
                  <a:cubicBezTo>
                    <a:pt x="1647984" y="159168"/>
                    <a:pt x="1648745" y="160137"/>
                    <a:pt x="1649645" y="160967"/>
                  </a:cubicBezTo>
                  <a:lnTo>
                    <a:pt x="1657397" y="167953"/>
                  </a:lnTo>
                  <a:lnTo>
                    <a:pt x="1657951" y="168714"/>
                  </a:lnTo>
                  <a:lnTo>
                    <a:pt x="1659335" y="171758"/>
                  </a:lnTo>
                  <a:cubicBezTo>
                    <a:pt x="1661134" y="175839"/>
                    <a:pt x="1664872" y="178814"/>
                    <a:pt x="1669301" y="179713"/>
                  </a:cubicBezTo>
                  <a:lnTo>
                    <a:pt x="1670547" y="179989"/>
                  </a:lnTo>
                  <a:cubicBezTo>
                    <a:pt x="1671447" y="180197"/>
                    <a:pt x="1672346" y="180266"/>
                    <a:pt x="1673246" y="180266"/>
                  </a:cubicBezTo>
                  <a:cubicBezTo>
                    <a:pt x="1675392" y="180266"/>
                    <a:pt x="1677537" y="179782"/>
                    <a:pt x="1679406" y="178814"/>
                  </a:cubicBezTo>
                  <a:lnTo>
                    <a:pt x="1682244" y="177430"/>
                  </a:lnTo>
                  <a:cubicBezTo>
                    <a:pt x="1682866" y="177153"/>
                    <a:pt x="1683420" y="176807"/>
                    <a:pt x="1683974" y="176392"/>
                  </a:cubicBezTo>
                  <a:lnTo>
                    <a:pt x="1694217" y="169268"/>
                  </a:lnTo>
                  <a:cubicBezTo>
                    <a:pt x="1695186" y="168576"/>
                    <a:pt x="1696017" y="167815"/>
                    <a:pt x="1696778" y="166916"/>
                  </a:cubicBezTo>
                  <a:lnTo>
                    <a:pt x="1698993" y="164356"/>
                  </a:lnTo>
                  <a:cubicBezTo>
                    <a:pt x="1700169" y="163042"/>
                    <a:pt x="1701000" y="161451"/>
                    <a:pt x="1701623" y="159791"/>
                  </a:cubicBezTo>
                  <a:lnTo>
                    <a:pt x="1702592" y="156955"/>
                  </a:lnTo>
                  <a:cubicBezTo>
                    <a:pt x="1702730" y="156470"/>
                    <a:pt x="1702869" y="155986"/>
                    <a:pt x="1703007" y="155502"/>
                  </a:cubicBezTo>
                  <a:lnTo>
                    <a:pt x="1703491" y="153358"/>
                  </a:lnTo>
                  <a:lnTo>
                    <a:pt x="1703630" y="152874"/>
                  </a:lnTo>
                  <a:lnTo>
                    <a:pt x="1703630" y="152735"/>
                  </a:lnTo>
                  <a:cubicBezTo>
                    <a:pt x="1703630" y="152735"/>
                    <a:pt x="1707921" y="149000"/>
                    <a:pt x="1707921" y="149000"/>
                  </a:cubicBezTo>
                  <a:cubicBezTo>
                    <a:pt x="1708267" y="148654"/>
                    <a:pt x="1708682" y="148308"/>
                    <a:pt x="1708959" y="147962"/>
                  </a:cubicBezTo>
                  <a:lnTo>
                    <a:pt x="1711312" y="145403"/>
                  </a:lnTo>
                  <a:cubicBezTo>
                    <a:pt x="1712004" y="144642"/>
                    <a:pt x="1712558" y="143812"/>
                    <a:pt x="1713112" y="142913"/>
                  </a:cubicBezTo>
                  <a:lnTo>
                    <a:pt x="1714981" y="139592"/>
                  </a:lnTo>
                  <a:cubicBezTo>
                    <a:pt x="1715326" y="139039"/>
                    <a:pt x="1715603" y="138416"/>
                    <a:pt x="1715811" y="137863"/>
                  </a:cubicBezTo>
                  <a:lnTo>
                    <a:pt x="1717264" y="134197"/>
                  </a:lnTo>
                  <a:cubicBezTo>
                    <a:pt x="1717403" y="133782"/>
                    <a:pt x="1717611" y="133297"/>
                    <a:pt x="1717680" y="132882"/>
                  </a:cubicBezTo>
                  <a:lnTo>
                    <a:pt x="1718787" y="129009"/>
                  </a:lnTo>
                  <a:cubicBezTo>
                    <a:pt x="1718787" y="129009"/>
                    <a:pt x="1718926" y="128594"/>
                    <a:pt x="1718926" y="128386"/>
                  </a:cubicBezTo>
                  <a:lnTo>
                    <a:pt x="1720517" y="128386"/>
                  </a:lnTo>
                  <a:cubicBezTo>
                    <a:pt x="1720517" y="128386"/>
                    <a:pt x="1720933" y="128455"/>
                    <a:pt x="1721140" y="128455"/>
                  </a:cubicBezTo>
                  <a:cubicBezTo>
                    <a:pt x="1723217" y="128455"/>
                    <a:pt x="1725293" y="127971"/>
                    <a:pt x="1727231" y="127072"/>
                  </a:cubicBezTo>
                  <a:lnTo>
                    <a:pt x="1730068" y="125688"/>
                  </a:lnTo>
                  <a:cubicBezTo>
                    <a:pt x="1734982" y="123267"/>
                    <a:pt x="1738028" y="118218"/>
                    <a:pt x="1737820" y="112753"/>
                  </a:cubicBezTo>
                  <a:cubicBezTo>
                    <a:pt x="1737820" y="111438"/>
                    <a:pt x="1737543" y="110124"/>
                    <a:pt x="1737128" y="108879"/>
                  </a:cubicBezTo>
                  <a:cubicBezTo>
                    <a:pt x="1737474" y="106873"/>
                    <a:pt x="1737405" y="104729"/>
                    <a:pt x="1736782" y="102723"/>
                  </a:cubicBezTo>
                  <a:lnTo>
                    <a:pt x="1736090" y="100232"/>
                  </a:lnTo>
                  <a:cubicBezTo>
                    <a:pt x="1735882" y="99472"/>
                    <a:pt x="1735605" y="98711"/>
                    <a:pt x="1735259" y="98019"/>
                  </a:cubicBezTo>
                  <a:lnTo>
                    <a:pt x="1745295" y="100440"/>
                  </a:lnTo>
                  <a:cubicBezTo>
                    <a:pt x="1746125" y="100647"/>
                    <a:pt x="1746956" y="100786"/>
                    <a:pt x="1747786" y="100786"/>
                  </a:cubicBezTo>
                  <a:lnTo>
                    <a:pt x="1756507" y="101270"/>
                  </a:lnTo>
                  <a:cubicBezTo>
                    <a:pt x="1758376" y="103899"/>
                    <a:pt x="1761075" y="105905"/>
                    <a:pt x="1764397" y="106735"/>
                  </a:cubicBezTo>
                  <a:lnTo>
                    <a:pt x="1766958" y="107426"/>
                  </a:lnTo>
                  <a:cubicBezTo>
                    <a:pt x="1767442" y="108187"/>
                    <a:pt x="1768065" y="108879"/>
                    <a:pt x="1768688" y="109502"/>
                  </a:cubicBezTo>
                  <a:lnTo>
                    <a:pt x="1767581" y="109917"/>
                  </a:lnTo>
                  <a:cubicBezTo>
                    <a:pt x="1762252" y="111853"/>
                    <a:pt x="1758722" y="116834"/>
                    <a:pt x="1758514" y="122437"/>
                  </a:cubicBezTo>
                  <a:lnTo>
                    <a:pt x="1758514" y="123544"/>
                  </a:lnTo>
                  <a:cubicBezTo>
                    <a:pt x="1758376" y="126933"/>
                    <a:pt x="1759483" y="130184"/>
                    <a:pt x="1761629" y="132813"/>
                  </a:cubicBezTo>
                  <a:lnTo>
                    <a:pt x="1762459" y="133851"/>
                  </a:lnTo>
                  <a:cubicBezTo>
                    <a:pt x="1762459" y="133851"/>
                    <a:pt x="1762805" y="134266"/>
                    <a:pt x="1763013" y="134473"/>
                  </a:cubicBezTo>
                  <a:cubicBezTo>
                    <a:pt x="1763151" y="134957"/>
                    <a:pt x="1763359" y="135372"/>
                    <a:pt x="1763567" y="135788"/>
                  </a:cubicBezTo>
                  <a:lnTo>
                    <a:pt x="1764466" y="137655"/>
                  </a:lnTo>
                  <a:cubicBezTo>
                    <a:pt x="1765435" y="139592"/>
                    <a:pt x="1766820" y="141321"/>
                    <a:pt x="1768550" y="142636"/>
                  </a:cubicBezTo>
                  <a:cubicBezTo>
                    <a:pt x="1768896" y="144019"/>
                    <a:pt x="1769450" y="145403"/>
                    <a:pt x="1770211" y="146648"/>
                  </a:cubicBezTo>
                  <a:lnTo>
                    <a:pt x="1771941" y="149484"/>
                  </a:lnTo>
                  <a:cubicBezTo>
                    <a:pt x="1772564" y="150452"/>
                    <a:pt x="1773256" y="151352"/>
                    <a:pt x="1774087" y="152182"/>
                  </a:cubicBezTo>
                  <a:lnTo>
                    <a:pt x="1776717" y="154741"/>
                  </a:lnTo>
                  <a:cubicBezTo>
                    <a:pt x="1777270" y="155294"/>
                    <a:pt x="1777824" y="155779"/>
                    <a:pt x="1778447" y="156194"/>
                  </a:cubicBezTo>
                  <a:lnTo>
                    <a:pt x="1783915" y="159998"/>
                  </a:lnTo>
                  <a:lnTo>
                    <a:pt x="1783915" y="160275"/>
                  </a:lnTo>
                  <a:cubicBezTo>
                    <a:pt x="1783915" y="160275"/>
                    <a:pt x="1783776" y="160552"/>
                    <a:pt x="1783776" y="160552"/>
                  </a:cubicBezTo>
                  <a:lnTo>
                    <a:pt x="1783776" y="160552"/>
                  </a:lnTo>
                  <a:cubicBezTo>
                    <a:pt x="1782461" y="160759"/>
                    <a:pt x="1781146" y="161174"/>
                    <a:pt x="1779970" y="161728"/>
                  </a:cubicBezTo>
                  <a:lnTo>
                    <a:pt x="1778655" y="162350"/>
                  </a:lnTo>
                  <a:cubicBezTo>
                    <a:pt x="1777132" y="163042"/>
                    <a:pt x="1775817" y="164010"/>
                    <a:pt x="1774640" y="165255"/>
                  </a:cubicBezTo>
                  <a:lnTo>
                    <a:pt x="1773533" y="166431"/>
                  </a:lnTo>
                  <a:cubicBezTo>
                    <a:pt x="1772772" y="167192"/>
                    <a:pt x="1772080" y="168092"/>
                    <a:pt x="1771526" y="169060"/>
                  </a:cubicBezTo>
                  <a:lnTo>
                    <a:pt x="1769726" y="172104"/>
                  </a:lnTo>
                  <a:lnTo>
                    <a:pt x="1768965" y="172934"/>
                  </a:lnTo>
                  <a:lnTo>
                    <a:pt x="1767304" y="174525"/>
                  </a:lnTo>
                  <a:lnTo>
                    <a:pt x="1765574" y="175839"/>
                  </a:lnTo>
                  <a:lnTo>
                    <a:pt x="1764812" y="176392"/>
                  </a:lnTo>
                  <a:lnTo>
                    <a:pt x="1762390" y="176946"/>
                  </a:lnTo>
                  <a:cubicBezTo>
                    <a:pt x="1761698" y="177084"/>
                    <a:pt x="1760937" y="177292"/>
                    <a:pt x="1760245" y="177568"/>
                  </a:cubicBezTo>
                  <a:lnTo>
                    <a:pt x="1758445" y="178260"/>
                  </a:lnTo>
                  <a:cubicBezTo>
                    <a:pt x="1757753" y="178537"/>
                    <a:pt x="1757061" y="178883"/>
                    <a:pt x="1756369" y="179298"/>
                  </a:cubicBezTo>
                  <a:cubicBezTo>
                    <a:pt x="1756369" y="179298"/>
                    <a:pt x="1756369" y="179298"/>
                    <a:pt x="1756369" y="179298"/>
                  </a:cubicBezTo>
                  <a:lnTo>
                    <a:pt x="1754154" y="176669"/>
                  </a:lnTo>
                  <a:cubicBezTo>
                    <a:pt x="1753531" y="175977"/>
                    <a:pt x="1752908" y="175286"/>
                    <a:pt x="1752216" y="174732"/>
                  </a:cubicBezTo>
                  <a:lnTo>
                    <a:pt x="1749932" y="172865"/>
                  </a:lnTo>
                  <a:cubicBezTo>
                    <a:pt x="1749101" y="172242"/>
                    <a:pt x="1748271" y="171688"/>
                    <a:pt x="1747371" y="171204"/>
                  </a:cubicBezTo>
                  <a:cubicBezTo>
                    <a:pt x="1747025" y="170789"/>
                    <a:pt x="1746679" y="170374"/>
                    <a:pt x="1746333" y="169959"/>
                  </a:cubicBezTo>
                  <a:lnTo>
                    <a:pt x="1744118" y="167677"/>
                  </a:lnTo>
                  <a:cubicBezTo>
                    <a:pt x="1744118" y="167677"/>
                    <a:pt x="1743565" y="167123"/>
                    <a:pt x="1743288" y="166846"/>
                  </a:cubicBezTo>
                  <a:lnTo>
                    <a:pt x="1740519" y="164425"/>
                  </a:lnTo>
                  <a:cubicBezTo>
                    <a:pt x="1739897" y="163872"/>
                    <a:pt x="1739204" y="163388"/>
                    <a:pt x="1738443" y="162904"/>
                  </a:cubicBezTo>
                  <a:lnTo>
                    <a:pt x="1735398" y="161105"/>
                  </a:lnTo>
                  <a:cubicBezTo>
                    <a:pt x="1734083" y="160344"/>
                    <a:pt x="1732629" y="159791"/>
                    <a:pt x="1731107" y="159445"/>
                  </a:cubicBezTo>
                  <a:lnTo>
                    <a:pt x="1728061" y="158822"/>
                  </a:lnTo>
                  <a:cubicBezTo>
                    <a:pt x="1727162" y="158615"/>
                    <a:pt x="1726262" y="158546"/>
                    <a:pt x="1725362" y="158546"/>
                  </a:cubicBezTo>
                  <a:cubicBezTo>
                    <a:pt x="1723978" y="158546"/>
                    <a:pt x="1722594" y="158753"/>
                    <a:pt x="1721279" y="159168"/>
                  </a:cubicBezTo>
                  <a:lnTo>
                    <a:pt x="1719756" y="159652"/>
                  </a:lnTo>
                  <a:cubicBezTo>
                    <a:pt x="1718995" y="159860"/>
                    <a:pt x="1718233" y="160206"/>
                    <a:pt x="1717472" y="160552"/>
                  </a:cubicBezTo>
                  <a:lnTo>
                    <a:pt x="1715326" y="161658"/>
                  </a:lnTo>
                  <a:cubicBezTo>
                    <a:pt x="1714634" y="162004"/>
                    <a:pt x="1713942" y="162419"/>
                    <a:pt x="1713320" y="162904"/>
                  </a:cubicBezTo>
                  <a:lnTo>
                    <a:pt x="1711381" y="164356"/>
                  </a:lnTo>
                  <a:cubicBezTo>
                    <a:pt x="1709790" y="165532"/>
                    <a:pt x="1708475" y="167123"/>
                    <a:pt x="1707506" y="168853"/>
                  </a:cubicBezTo>
                  <a:lnTo>
                    <a:pt x="1706744" y="170305"/>
                  </a:lnTo>
                  <a:cubicBezTo>
                    <a:pt x="1705637" y="172380"/>
                    <a:pt x="1705083" y="174663"/>
                    <a:pt x="1705083" y="176946"/>
                  </a:cubicBezTo>
                  <a:lnTo>
                    <a:pt x="1704391" y="176946"/>
                  </a:lnTo>
                  <a:cubicBezTo>
                    <a:pt x="1703837" y="177084"/>
                    <a:pt x="1703353" y="177153"/>
                    <a:pt x="1702799" y="177222"/>
                  </a:cubicBezTo>
                  <a:lnTo>
                    <a:pt x="1699754" y="177845"/>
                  </a:lnTo>
                  <a:lnTo>
                    <a:pt x="1698578" y="177983"/>
                  </a:lnTo>
                  <a:lnTo>
                    <a:pt x="1693387" y="177430"/>
                  </a:lnTo>
                  <a:cubicBezTo>
                    <a:pt x="1693041" y="177430"/>
                    <a:pt x="1692695" y="177430"/>
                    <a:pt x="1692348" y="177361"/>
                  </a:cubicBezTo>
                  <a:lnTo>
                    <a:pt x="1688542" y="177222"/>
                  </a:lnTo>
                  <a:cubicBezTo>
                    <a:pt x="1688542" y="177222"/>
                    <a:pt x="1688265" y="177222"/>
                    <a:pt x="1688127" y="177222"/>
                  </a:cubicBezTo>
                  <a:cubicBezTo>
                    <a:pt x="1686466" y="177222"/>
                    <a:pt x="1684804" y="177499"/>
                    <a:pt x="1683282" y="178122"/>
                  </a:cubicBezTo>
                  <a:lnTo>
                    <a:pt x="1680583" y="179159"/>
                  </a:lnTo>
                  <a:cubicBezTo>
                    <a:pt x="1676430" y="180681"/>
                    <a:pt x="1673246" y="184140"/>
                    <a:pt x="1672070" y="188429"/>
                  </a:cubicBezTo>
                  <a:cubicBezTo>
                    <a:pt x="1671724" y="189812"/>
                    <a:pt x="1671516" y="191195"/>
                    <a:pt x="1671585" y="192579"/>
                  </a:cubicBezTo>
                  <a:cubicBezTo>
                    <a:pt x="1670893" y="195346"/>
                    <a:pt x="1671101" y="198251"/>
                    <a:pt x="1672139" y="200880"/>
                  </a:cubicBezTo>
                  <a:lnTo>
                    <a:pt x="1672623" y="202194"/>
                  </a:lnTo>
                  <a:cubicBezTo>
                    <a:pt x="1672969" y="203024"/>
                    <a:pt x="1673315" y="203854"/>
                    <a:pt x="1673800" y="204546"/>
                  </a:cubicBezTo>
                  <a:lnTo>
                    <a:pt x="1674492" y="205653"/>
                  </a:lnTo>
                  <a:cubicBezTo>
                    <a:pt x="1674977" y="206414"/>
                    <a:pt x="1675599" y="207175"/>
                    <a:pt x="1676222" y="207866"/>
                  </a:cubicBezTo>
                  <a:lnTo>
                    <a:pt x="1677191" y="208835"/>
                  </a:lnTo>
                  <a:cubicBezTo>
                    <a:pt x="1677676" y="209319"/>
                    <a:pt x="1678091" y="209734"/>
                    <a:pt x="1678645" y="210149"/>
                  </a:cubicBezTo>
                  <a:lnTo>
                    <a:pt x="1679821" y="211048"/>
                  </a:lnTo>
                  <a:cubicBezTo>
                    <a:pt x="1680721" y="211740"/>
                    <a:pt x="1681690" y="212363"/>
                    <a:pt x="1682728" y="212778"/>
                  </a:cubicBezTo>
                  <a:lnTo>
                    <a:pt x="1682866" y="212778"/>
                  </a:lnTo>
                  <a:cubicBezTo>
                    <a:pt x="1682866" y="212778"/>
                    <a:pt x="1668540" y="229172"/>
                    <a:pt x="1668540" y="229172"/>
                  </a:cubicBezTo>
                  <a:lnTo>
                    <a:pt x="1667363" y="230002"/>
                  </a:lnTo>
                  <a:lnTo>
                    <a:pt x="1666118" y="230209"/>
                  </a:lnTo>
                  <a:lnTo>
                    <a:pt x="1664387" y="229794"/>
                  </a:lnTo>
                  <a:lnTo>
                    <a:pt x="1661480" y="227719"/>
                  </a:lnTo>
                  <a:lnTo>
                    <a:pt x="1651652" y="218588"/>
                  </a:lnTo>
                  <a:cubicBezTo>
                    <a:pt x="1650753" y="217758"/>
                    <a:pt x="1649715" y="216997"/>
                    <a:pt x="1648607" y="216444"/>
                  </a:cubicBezTo>
                  <a:lnTo>
                    <a:pt x="1647292" y="215752"/>
                  </a:lnTo>
                  <a:cubicBezTo>
                    <a:pt x="1646600" y="215406"/>
                    <a:pt x="1645908" y="215130"/>
                    <a:pt x="1645216" y="214922"/>
                  </a:cubicBezTo>
                  <a:lnTo>
                    <a:pt x="1642932" y="214161"/>
                  </a:lnTo>
                  <a:lnTo>
                    <a:pt x="1642932" y="214161"/>
                  </a:lnTo>
                  <a:cubicBezTo>
                    <a:pt x="1642932" y="214161"/>
                    <a:pt x="1638433" y="210426"/>
                    <a:pt x="1638433" y="210426"/>
                  </a:cubicBezTo>
                  <a:cubicBezTo>
                    <a:pt x="1638018" y="210080"/>
                    <a:pt x="1637603" y="209734"/>
                    <a:pt x="1637118" y="209457"/>
                  </a:cubicBezTo>
                  <a:lnTo>
                    <a:pt x="1634696" y="207866"/>
                  </a:lnTo>
                  <a:cubicBezTo>
                    <a:pt x="1634211" y="207590"/>
                    <a:pt x="1633796" y="207313"/>
                    <a:pt x="1633311" y="207105"/>
                  </a:cubicBezTo>
                  <a:lnTo>
                    <a:pt x="1630612" y="205791"/>
                  </a:lnTo>
                  <a:cubicBezTo>
                    <a:pt x="1629782" y="205376"/>
                    <a:pt x="1628882" y="205030"/>
                    <a:pt x="1627913" y="204823"/>
                  </a:cubicBezTo>
                  <a:lnTo>
                    <a:pt x="1625075" y="204131"/>
                  </a:lnTo>
                  <a:cubicBezTo>
                    <a:pt x="1623968" y="203854"/>
                    <a:pt x="1622791" y="203716"/>
                    <a:pt x="1621615" y="203716"/>
                  </a:cubicBezTo>
                  <a:cubicBezTo>
                    <a:pt x="1621199" y="203716"/>
                    <a:pt x="1620853" y="203716"/>
                    <a:pt x="1620438" y="203716"/>
                  </a:cubicBezTo>
                  <a:lnTo>
                    <a:pt x="1617531" y="203993"/>
                  </a:lnTo>
                  <a:cubicBezTo>
                    <a:pt x="1615940" y="204131"/>
                    <a:pt x="1614417" y="204546"/>
                    <a:pt x="1612963" y="205169"/>
                  </a:cubicBezTo>
                  <a:lnTo>
                    <a:pt x="1598983" y="202678"/>
                  </a:lnTo>
                  <a:cubicBezTo>
                    <a:pt x="1598498" y="202609"/>
                    <a:pt x="1598014" y="202540"/>
                    <a:pt x="1597529" y="202471"/>
                  </a:cubicBezTo>
                  <a:lnTo>
                    <a:pt x="1592961" y="202125"/>
                  </a:lnTo>
                  <a:cubicBezTo>
                    <a:pt x="1592961" y="202125"/>
                    <a:pt x="1592339" y="202125"/>
                    <a:pt x="1591992" y="202125"/>
                  </a:cubicBezTo>
                  <a:cubicBezTo>
                    <a:pt x="1590747" y="202125"/>
                    <a:pt x="1589432" y="202332"/>
                    <a:pt x="1588186" y="202678"/>
                  </a:cubicBezTo>
                  <a:lnTo>
                    <a:pt x="1584102" y="203854"/>
                  </a:lnTo>
                  <a:cubicBezTo>
                    <a:pt x="1579188" y="205238"/>
                    <a:pt x="1575451" y="209181"/>
                    <a:pt x="1574344" y="214161"/>
                  </a:cubicBezTo>
                  <a:cubicBezTo>
                    <a:pt x="1573236" y="219142"/>
                    <a:pt x="1574966" y="224330"/>
                    <a:pt x="1578842" y="227650"/>
                  </a:cubicBezTo>
                  <a:lnTo>
                    <a:pt x="1580711" y="229241"/>
                  </a:lnTo>
                  <a:cubicBezTo>
                    <a:pt x="1581057" y="229587"/>
                    <a:pt x="1581472" y="229863"/>
                    <a:pt x="1581888" y="230140"/>
                  </a:cubicBezTo>
                  <a:lnTo>
                    <a:pt x="1583895" y="231524"/>
                  </a:lnTo>
                  <a:cubicBezTo>
                    <a:pt x="1583895" y="231524"/>
                    <a:pt x="1584448" y="231869"/>
                    <a:pt x="1584725" y="232077"/>
                  </a:cubicBezTo>
                  <a:lnTo>
                    <a:pt x="1588947" y="234567"/>
                  </a:lnTo>
                  <a:cubicBezTo>
                    <a:pt x="1591093" y="235812"/>
                    <a:pt x="1593515" y="236504"/>
                    <a:pt x="1596007" y="236504"/>
                  </a:cubicBezTo>
                  <a:cubicBezTo>
                    <a:pt x="1598498" y="236504"/>
                    <a:pt x="1601128" y="235812"/>
                    <a:pt x="1603343" y="234429"/>
                  </a:cubicBezTo>
                  <a:cubicBezTo>
                    <a:pt x="1603343" y="234429"/>
                    <a:pt x="1603412" y="234429"/>
                    <a:pt x="1603481" y="234360"/>
                  </a:cubicBezTo>
                  <a:lnTo>
                    <a:pt x="1610887" y="236712"/>
                  </a:lnTo>
                  <a:lnTo>
                    <a:pt x="1612756" y="237680"/>
                  </a:lnTo>
                  <a:lnTo>
                    <a:pt x="1614348" y="238925"/>
                  </a:lnTo>
                  <a:lnTo>
                    <a:pt x="1621822" y="247710"/>
                  </a:lnTo>
                  <a:cubicBezTo>
                    <a:pt x="1622168" y="248125"/>
                    <a:pt x="1622514" y="248540"/>
                    <a:pt x="1622930" y="248886"/>
                  </a:cubicBezTo>
                  <a:lnTo>
                    <a:pt x="1626044" y="251791"/>
                  </a:lnTo>
                  <a:cubicBezTo>
                    <a:pt x="1626875" y="252552"/>
                    <a:pt x="1627775" y="253175"/>
                    <a:pt x="1628674" y="253728"/>
                  </a:cubicBezTo>
                  <a:lnTo>
                    <a:pt x="1632758" y="256011"/>
                  </a:lnTo>
                  <a:cubicBezTo>
                    <a:pt x="1633658" y="256495"/>
                    <a:pt x="1634626" y="256910"/>
                    <a:pt x="1635595" y="257187"/>
                  </a:cubicBezTo>
                  <a:lnTo>
                    <a:pt x="1640371" y="258571"/>
                  </a:lnTo>
                  <a:cubicBezTo>
                    <a:pt x="1641063" y="258778"/>
                    <a:pt x="1641686" y="258916"/>
                    <a:pt x="1642378" y="258986"/>
                  </a:cubicBezTo>
                  <a:lnTo>
                    <a:pt x="1652068" y="260300"/>
                  </a:lnTo>
                  <a:cubicBezTo>
                    <a:pt x="1652552" y="260300"/>
                    <a:pt x="1652967" y="260369"/>
                    <a:pt x="1653452" y="260438"/>
                  </a:cubicBezTo>
                  <a:lnTo>
                    <a:pt x="1660788" y="260715"/>
                  </a:lnTo>
                  <a:lnTo>
                    <a:pt x="1645562" y="281121"/>
                  </a:lnTo>
                  <a:lnTo>
                    <a:pt x="1643485" y="282435"/>
                  </a:lnTo>
                  <a:lnTo>
                    <a:pt x="1641478" y="281190"/>
                  </a:lnTo>
                  <a:cubicBezTo>
                    <a:pt x="1639264" y="279807"/>
                    <a:pt x="1636772" y="279115"/>
                    <a:pt x="1634211" y="279115"/>
                  </a:cubicBezTo>
                  <a:cubicBezTo>
                    <a:pt x="1632550" y="279115"/>
                    <a:pt x="1630889" y="279392"/>
                    <a:pt x="1629366" y="280014"/>
                  </a:cubicBezTo>
                  <a:cubicBezTo>
                    <a:pt x="1627844" y="278907"/>
                    <a:pt x="1626114" y="278147"/>
                    <a:pt x="1624245" y="277732"/>
                  </a:cubicBezTo>
                  <a:lnTo>
                    <a:pt x="1622930" y="277455"/>
                  </a:lnTo>
                  <a:cubicBezTo>
                    <a:pt x="1621961" y="277247"/>
                    <a:pt x="1620992" y="277109"/>
                    <a:pt x="1620023" y="277109"/>
                  </a:cubicBezTo>
                  <a:cubicBezTo>
                    <a:pt x="1619677" y="277109"/>
                    <a:pt x="1619331" y="277109"/>
                    <a:pt x="1618985" y="277109"/>
                  </a:cubicBezTo>
                  <a:lnTo>
                    <a:pt x="1618016" y="277109"/>
                  </a:lnTo>
                  <a:cubicBezTo>
                    <a:pt x="1616770" y="277247"/>
                    <a:pt x="1615593" y="277524"/>
                    <a:pt x="1614486" y="277939"/>
                  </a:cubicBezTo>
                  <a:lnTo>
                    <a:pt x="1613379" y="278354"/>
                  </a:lnTo>
                  <a:cubicBezTo>
                    <a:pt x="1612756" y="278562"/>
                    <a:pt x="1612202" y="278838"/>
                    <a:pt x="1611648" y="279115"/>
                  </a:cubicBezTo>
                  <a:lnTo>
                    <a:pt x="1609711" y="280153"/>
                  </a:lnTo>
                  <a:cubicBezTo>
                    <a:pt x="1605627" y="282297"/>
                    <a:pt x="1602859" y="286309"/>
                    <a:pt x="1602305" y="290874"/>
                  </a:cubicBezTo>
                  <a:cubicBezTo>
                    <a:pt x="1601267" y="292673"/>
                    <a:pt x="1600575" y="294679"/>
                    <a:pt x="1600436" y="296754"/>
                  </a:cubicBezTo>
                  <a:lnTo>
                    <a:pt x="1600159" y="296893"/>
                  </a:lnTo>
                  <a:cubicBezTo>
                    <a:pt x="1599675" y="297100"/>
                    <a:pt x="1599190" y="297308"/>
                    <a:pt x="1598706" y="297584"/>
                  </a:cubicBezTo>
                  <a:lnTo>
                    <a:pt x="1591716" y="294541"/>
                  </a:lnTo>
                  <a:cubicBezTo>
                    <a:pt x="1590470" y="293987"/>
                    <a:pt x="1589224" y="293641"/>
                    <a:pt x="1587840" y="293503"/>
                  </a:cubicBezTo>
                  <a:lnTo>
                    <a:pt x="1586179" y="293296"/>
                  </a:lnTo>
                  <a:cubicBezTo>
                    <a:pt x="1584933" y="292396"/>
                    <a:pt x="1583549" y="291704"/>
                    <a:pt x="1582095" y="291220"/>
                  </a:cubicBezTo>
                  <a:lnTo>
                    <a:pt x="1580642" y="290736"/>
                  </a:lnTo>
                  <a:cubicBezTo>
                    <a:pt x="1579258" y="290321"/>
                    <a:pt x="1577873" y="290114"/>
                    <a:pt x="1576489" y="290114"/>
                  </a:cubicBezTo>
                  <a:cubicBezTo>
                    <a:pt x="1575659" y="290114"/>
                    <a:pt x="1574828" y="290183"/>
                    <a:pt x="1573928" y="290321"/>
                  </a:cubicBezTo>
                  <a:lnTo>
                    <a:pt x="1572406" y="290598"/>
                  </a:lnTo>
                  <a:cubicBezTo>
                    <a:pt x="1571921" y="290667"/>
                    <a:pt x="1571506" y="290805"/>
                    <a:pt x="1571022" y="290944"/>
                  </a:cubicBezTo>
                  <a:lnTo>
                    <a:pt x="1552750" y="282920"/>
                  </a:lnTo>
                  <a:lnTo>
                    <a:pt x="1548805" y="280291"/>
                  </a:lnTo>
                  <a:cubicBezTo>
                    <a:pt x="1546452" y="278700"/>
                    <a:pt x="1543752" y="277939"/>
                    <a:pt x="1541122" y="277939"/>
                  </a:cubicBezTo>
                  <a:cubicBezTo>
                    <a:pt x="1538146" y="277939"/>
                    <a:pt x="1535239" y="278907"/>
                    <a:pt x="1532817" y="280706"/>
                  </a:cubicBezTo>
                  <a:cubicBezTo>
                    <a:pt x="1528111" y="284234"/>
                    <a:pt x="1526173" y="290390"/>
                    <a:pt x="1527972" y="295993"/>
                  </a:cubicBezTo>
                  <a:lnTo>
                    <a:pt x="1528941" y="298899"/>
                  </a:lnTo>
                  <a:lnTo>
                    <a:pt x="1529356" y="301804"/>
                  </a:lnTo>
                  <a:cubicBezTo>
                    <a:pt x="1529633" y="303810"/>
                    <a:pt x="1530395" y="305678"/>
                    <a:pt x="1531502" y="307407"/>
                  </a:cubicBezTo>
                  <a:lnTo>
                    <a:pt x="1533371" y="310243"/>
                  </a:lnTo>
                  <a:cubicBezTo>
                    <a:pt x="1535724" y="313771"/>
                    <a:pt x="1539600" y="316054"/>
                    <a:pt x="1543822" y="316330"/>
                  </a:cubicBezTo>
                  <a:lnTo>
                    <a:pt x="1548874" y="316745"/>
                  </a:lnTo>
                  <a:cubicBezTo>
                    <a:pt x="1549220" y="316745"/>
                    <a:pt x="1549566" y="316745"/>
                    <a:pt x="1549981" y="316745"/>
                  </a:cubicBezTo>
                  <a:cubicBezTo>
                    <a:pt x="1551089" y="316745"/>
                    <a:pt x="1552196" y="316607"/>
                    <a:pt x="1553304" y="316330"/>
                  </a:cubicBezTo>
                  <a:cubicBezTo>
                    <a:pt x="1553511" y="317160"/>
                    <a:pt x="1553788" y="317991"/>
                    <a:pt x="1554203" y="318821"/>
                  </a:cubicBezTo>
                  <a:cubicBezTo>
                    <a:pt x="1555795" y="322210"/>
                    <a:pt x="1558633" y="324769"/>
                    <a:pt x="1561955" y="325945"/>
                  </a:cubicBezTo>
                  <a:cubicBezTo>
                    <a:pt x="1561609" y="326153"/>
                    <a:pt x="1561263" y="326430"/>
                    <a:pt x="1560986" y="326706"/>
                  </a:cubicBezTo>
                  <a:lnTo>
                    <a:pt x="1559602" y="327813"/>
                  </a:lnTo>
                  <a:cubicBezTo>
                    <a:pt x="1556626" y="330234"/>
                    <a:pt x="1554826" y="333762"/>
                    <a:pt x="1554549" y="337497"/>
                  </a:cubicBezTo>
                  <a:cubicBezTo>
                    <a:pt x="1554203" y="337774"/>
                    <a:pt x="1553857" y="338120"/>
                    <a:pt x="1553511" y="338466"/>
                  </a:cubicBezTo>
                  <a:cubicBezTo>
                    <a:pt x="1552819" y="338328"/>
                    <a:pt x="1552058" y="338328"/>
                    <a:pt x="1551366" y="338328"/>
                  </a:cubicBezTo>
                  <a:cubicBezTo>
                    <a:pt x="1545552" y="338328"/>
                    <a:pt x="1540223" y="341994"/>
                    <a:pt x="1538285" y="347735"/>
                  </a:cubicBezTo>
                  <a:cubicBezTo>
                    <a:pt x="1537731" y="349326"/>
                    <a:pt x="1537523" y="350986"/>
                    <a:pt x="1537593" y="352646"/>
                  </a:cubicBezTo>
                  <a:cubicBezTo>
                    <a:pt x="1535170" y="353822"/>
                    <a:pt x="1533094" y="355690"/>
                    <a:pt x="1531640" y="358180"/>
                  </a:cubicBezTo>
                  <a:cubicBezTo>
                    <a:pt x="1529910" y="361155"/>
                    <a:pt x="1529356" y="364683"/>
                    <a:pt x="1530049" y="367934"/>
                  </a:cubicBezTo>
                  <a:cubicBezTo>
                    <a:pt x="1530049" y="367934"/>
                    <a:pt x="1529910" y="368003"/>
                    <a:pt x="1529910" y="368072"/>
                  </a:cubicBezTo>
                  <a:lnTo>
                    <a:pt x="1528180" y="369732"/>
                  </a:lnTo>
                  <a:cubicBezTo>
                    <a:pt x="1527280" y="370562"/>
                    <a:pt x="1526519" y="371531"/>
                    <a:pt x="1525896" y="372568"/>
                  </a:cubicBezTo>
                  <a:lnTo>
                    <a:pt x="1524719" y="374436"/>
                  </a:lnTo>
                  <a:cubicBezTo>
                    <a:pt x="1524027" y="375543"/>
                    <a:pt x="1523474" y="376788"/>
                    <a:pt x="1523127" y="378102"/>
                  </a:cubicBezTo>
                  <a:cubicBezTo>
                    <a:pt x="1520636" y="380869"/>
                    <a:pt x="1519321" y="384535"/>
                    <a:pt x="1519528" y="388340"/>
                  </a:cubicBezTo>
                  <a:lnTo>
                    <a:pt x="1519528" y="388893"/>
                  </a:lnTo>
                  <a:cubicBezTo>
                    <a:pt x="1519528" y="388893"/>
                    <a:pt x="1519528" y="389239"/>
                    <a:pt x="1519598" y="389447"/>
                  </a:cubicBezTo>
                  <a:lnTo>
                    <a:pt x="1519598" y="389447"/>
                  </a:lnTo>
                  <a:cubicBezTo>
                    <a:pt x="1519598" y="389447"/>
                    <a:pt x="1513092" y="401760"/>
                    <a:pt x="1513092" y="401760"/>
                  </a:cubicBezTo>
                  <a:lnTo>
                    <a:pt x="1512538" y="402105"/>
                  </a:lnTo>
                  <a:cubicBezTo>
                    <a:pt x="1509216" y="403904"/>
                    <a:pt x="1506794" y="407017"/>
                    <a:pt x="1505825" y="410683"/>
                  </a:cubicBezTo>
                  <a:cubicBezTo>
                    <a:pt x="1504856" y="414280"/>
                    <a:pt x="1505409" y="418154"/>
                    <a:pt x="1507347" y="421336"/>
                  </a:cubicBezTo>
                  <a:lnTo>
                    <a:pt x="1507347" y="422027"/>
                  </a:lnTo>
                  <a:cubicBezTo>
                    <a:pt x="1507347" y="422027"/>
                    <a:pt x="1505202" y="432542"/>
                    <a:pt x="1505202" y="432542"/>
                  </a:cubicBezTo>
                  <a:cubicBezTo>
                    <a:pt x="1504994" y="433579"/>
                    <a:pt x="1504925" y="434686"/>
                    <a:pt x="1504925" y="435724"/>
                  </a:cubicBezTo>
                  <a:lnTo>
                    <a:pt x="1505409" y="448313"/>
                  </a:lnTo>
                  <a:lnTo>
                    <a:pt x="1505133" y="450665"/>
                  </a:lnTo>
                  <a:lnTo>
                    <a:pt x="1504510" y="451357"/>
                  </a:lnTo>
                  <a:cubicBezTo>
                    <a:pt x="1501464" y="454954"/>
                    <a:pt x="1500565" y="459865"/>
                    <a:pt x="1501949" y="464362"/>
                  </a:cubicBezTo>
                  <a:cubicBezTo>
                    <a:pt x="1502987" y="467682"/>
                    <a:pt x="1505271" y="470449"/>
                    <a:pt x="1508247" y="472178"/>
                  </a:cubicBezTo>
                  <a:lnTo>
                    <a:pt x="1508939" y="473285"/>
                  </a:lnTo>
                  <a:cubicBezTo>
                    <a:pt x="1509908" y="474738"/>
                    <a:pt x="1511085" y="476052"/>
                    <a:pt x="1512538" y="477090"/>
                  </a:cubicBezTo>
                  <a:lnTo>
                    <a:pt x="1513161" y="477574"/>
                  </a:lnTo>
                  <a:cubicBezTo>
                    <a:pt x="1513646" y="477920"/>
                    <a:pt x="1514130" y="478265"/>
                    <a:pt x="1514684" y="478542"/>
                  </a:cubicBezTo>
                  <a:lnTo>
                    <a:pt x="1514338" y="483246"/>
                  </a:lnTo>
                  <a:cubicBezTo>
                    <a:pt x="1513784" y="490094"/>
                    <a:pt x="1518352" y="496250"/>
                    <a:pt x="1525065" y="497772"/>
                  </a:cubicBezTo>
                  <a:cubicBezTo>
                    <a:pt x="1526104" y="497980"/>
                    <a:pt x="1527142" y="498118"/>
                    <a:pt x="1528180" y="498118"/>
                  </a:cubicBezTo>
                  <a:cubicBezTo>
                    <a:pt x="1533786" y="498118"/>
                    <a:pt x="1538977" y="494729"/>
                    <a:pt x="1541053" y="489333"/>
                  </a:cubicBezTo>
                  <a:lnTo>
                    <a:pt x="1542299" y="486220"/>
                  </a:lnTo>
                  <a:cubicBezTo>
                    <a:pt x="1542299" y="486220"/>
                    <a:pt x="1542437" y="485874"/>
                    <a:pt x="1542507" y="485667"/>
                  </a:cubicBezTo>
                  <a:lnTo>
                    <a:pt x="1543337" y="488641"/>
                  </a:lnTo>
                  <a:cubicBezTo>
                    <a:pt x="1543476" y="489056"/>
                    <a:pt x="1543614" y="489471"/>
                    <a:pt x="1543752" y="489886"/>
                  </a:cubicBezTo>
                  <a:lnTo>
                    <a:pt x="1552750" y="513198"/>
                  </a:lnTo>
                  <a:lnTo>
                    <a:pt x="1552888" y="513821"/>
                  </a:lnTo>
                  <a:lnTo>
                    <a:pt x="1552058" y="514374"/>
                  </a:lnTo>
                  <a:cubicBezTo>
                    <a:pt x="1546659" y="518109"/>
                    <a:pt x="1544652" y="525096"/>
                    <a:pt x="1547213" y="531114"/>
                  </a:cubicBezTo>
                  <a:cubicBezTo>
                    <a:pt x="1549428" y="536302"/>
                    <a:pt x="1554480" y="539553"/>
                    <a:pt x="1559948" y="539553"/>
                  </a:cubicBezTo>
                  <a:cubicBezTo>
                    <a:pt x="1560847" y="539553"/>
                    <a:pt x="1561747" y="539484"/>
                    <a:pt x="1562647" y="539276"/>
                  </a:cubicBezTo>
                  <a:lnTo>
                    <a:pt x="1565208" y="538792"/>
                  </a:lnTo>
                  <a:cubicBezTo>
                    <a:pt x="1565900" y="538654"/>
                    <a:pt x="1566523" y="538516"/>
                    <a:pt x="1567146" y="538239"/>
                  </a:cubicBezTo>
                  <a:cubicBezTo>
                    <a:pt x="1567699" y="538308"/>
                    <a:pt x="1568322" y="538377"/>
                    <a:pt x="1568876" y="538377"/>
                  </a:cubicBezTo>
                  <a:cubicBezTo>
                    <a:pt x="1570260" y="538377"/>
                    <a:pt x="1571714" y="538170"/>
                    <a:pt x="1573098" y="537755"/>
                  </a:cubicBezTo>
                  <a:lnTo>
                    <a:pt x="1591162" y="532013"/>
                  </a:lnTo>
                  <a:lnTo>
                    <a:pt x="1597945" y="531045"/>
                  </a:lnTo>
                  <a:lnTo>
                    <a:pt x="1603966" y="531944"/>
                  </a:lnTo>
                  <a:lnTo>
                    <a:pt x="1614071" y="536094"/>
                  </a:lnTo>
                  <a:cubicBezTo>
                    <a:pt x="1614486" y="536233"/>
                    <a:pt x="1614832" y="536371"/>
                    <a:pt x="1615247" y="536510"/>
                  </a:cubicBezTo>
                  <a:lnTo>
                    <a:pt x="1619331" y="537755"/>
                  </a:lnTo>
                  <a:cubicBezTo>
                    <a:pt x="1619885" y="537962"/>
                    <a:pt x="1620507" y="538100"/>
                    <a:pt x="1621061" y="538170"/>
                  </a:cubicBezTo>
                  <a:lnTo>
                    <a:pt x="1633104" y="540245"/>
                  </a:lnTo>
                  <a:lnTo>
                    <a:pt x="1635457" y="540798"/>
                  </a:lnTo>
                  <a:lnTo>
                    <a:pt x="1640717" y="543150"/>
                  </a:lnTo>
                  <a:lnTo>
                    <a:pt x="1646323" y="546678"/>
                  </a:lnTo>
                  <a:lnTo>
                    <a:pt x="1651860" y="551105"/>
                  </a:lnTo>
                  <a:lnTo>
                    <a:pt x="1657259" y="556155"/>
                  </a:lnTo>
                  <a:cubicBezTo>
                    <a:pt x="1657259" y="556155"/>
                    <a:pt x="1657881" y="556708"/>
                    <a:pt x="1658227" y="556985"/>
                  </a:cubicBezTo>
                  <a:lnTo>
                    <a:pt x="1661619" y="559613"/>
                  </a:lnTo>
                  <a:cubicBezTo>
                    <a:pt x="1662518" y="560305"/>
                    <a:pt x="1663557" y="560928"/>
                    <a:pt x="1664664" y="561412"/>
                  </a:cubicBezTo>
                  <a:lnTo>
                    <a:pt x="1668263" y="562934"/>
                  </a:lnTo>
                  <a:cubicBezTo>
                    <a:pt x="1668748" y="563141"/>
                    <a:pt x="1669232" y="563349"/>
                    <a:pt x="1669786" y="563487"/>
                  </a:cubicBezTo>
                  <a:lnTo>
                    <a:pt x="1697678" y="571719"/>
                  </a:lnTo>
                  <a:lnTo>
                    <a:pt x="1699685" y="572549"/>
                  </a:lnTo>
                  <a:lnTo>
                    <a:pt x="1700584" y="573033"/>
                  </a:lnTo>
                  <a:cubicBezTo>
                    <a:pt x="1700100" y="577806"/>
                    <a:pt x="1702176" y="582717"/>
                    <a:pt x="1706260" y="585623"/>
                  </a:cubicBezTo>
                  <a:cubicBezTo>
                    <a:pt x="1708682" y="587352"/>
                    <a:pt x="1711520" y="588251"/>
                    <a:pt x="1714358" y="588251"/>
                  </a:cubicBezTo>
                  <a:cubicBezTo>
                    <a:pt x="1717818" y="588251"/>
                    <a:pt x="1721279" y="586937"/>
                    <a:pt x="1723909" y="584447"/>
                  </a:cubicBezTo>
                  <a:lnTo>
                    <a:pt x="1725016" y="583409"/>
                  </a:lnTo>
                  <a:lnTo>
                    <a:pt x="1730830" y="583409"/>
                  </a:lnTo>
                  <a:cubicBezTo>
                    <a:pt x="1730830" y="583409"/>
                    <a:pt x="1730899" y="583409"/>
                    <a:pt x="1730968" y="583409"/>
                  </a:cubicBezTo>
                  <a:cubicBezTo>
                    <a:pt x="1731314" y="583409"/>
                    <a:pt x="1731729" y="583409"/>
                    <a:pt x="1732076" y="583409"/>
                  </a:cubicBezTo>
                  <a:lnTo>
                    <a:pt x="1743011" y="582510"/>
                  </a:lnTo>
                  <a:lnTo>
                    <a:pt x="1759206" y="583893"/>
                  </a:lnTo>
                  <a:cubicBezTo>
                    <a:pt x="1759206" y="583893"/>
                    <a:pt x="1759829" y="584239"/>
                    <a:pt x="1760175" y="584377"/>
                  </a:cubicBezTo>
                  <a:lnTo>
                    <a:pt x="1760937" y="584723"/>
                  </a:lnTo>
                  <a:cubicBezTo>
                    <a:pt x="1761767" y="585138"/>
                    <a:pt x="1762736" y="585484"/>
                    <a:pt x="1763636" y="585692"/>
                  </a:cubicBezTo>
                  <a:lnTo>
                    <a:pt x="1763221" y="586868"/>
                  </a:lnTo>
                  <a:cubicBezTo>
                    <a:pt x="1762874" y="587905"/>
                    <a:pt x="1762598" y="588943"/>
                    <a:pt x="1762528" y="589980"/>
                  </a:cubicBezTo>
                  <a:lnTo>
                    <a:pt x="1762113" y="594062"/>
                  </a:lnTo>
                  <a:cubicBezTo>
                    <a:pt x="1761906" y="595860"/>
                    <a:pt x="1762113" y="597659"/>
                    <a:pt x="1762598" y="599388"/>
                  </a:cubicBezTo>
                  <a:lnTo>
                    <a:pt x="1763428" y="602363"/>
                  </a:lnTo>
                  <a:cubicBezTo>
                    <a:pt x="1763705" y="603262"/>
                    <a:pt x="1764051" y="604161"/>
                    <a:pt x="1764466" y="604991"/>
                  </a:cubicBezTo>
                  <a:lnTo>
                    <a:pt x="1767027" y="609833"/>
                  </a:lnTo>
                  <a:lnTo>
                    <a:pt x="1767304" y="610871"/>
                  </a:lnTo>
                  <a:lnTo>
                    <a:pt x="1767512" y="613223"/>
                  </a:lnTo>
                  <a:lnTo>
                    <a:pt x="1767304" y="619172"/>
                  </a:lnTo>
                  <a:lnTo>
                    <a:pt x="1767166" y="619794"/>
                  </a:lnTo>
                  <a:lnTo>
                    <a:pt x="1766335" y="621939"/>
                  </a:lnTo>
                  <a:cubicBezTo>
                    <a:pt x="1766127" y="622423"/>
                    <a:pt x="1765989" y="622976"/>
                    <a:pt x="1765851" y="623461"/>
                  </a:cubicBezTo>
                  <a:lnTo>
                    <a:pt x="1765020" y="626504"/>
                  </a:lnTo>
                  <a:cubicBezTo>
                    <a:pt x="1764466" y="628441"/>
                    <a:pt x="1764397" y="630516"/>
                    <a:pt x="1764743" y="632522"/>
                  </a:cubicBezTo>
                  <a:lnTo>
                    <a:pt x="1765297" y="635635"/>
                  </a:lnTo>
                  <a:cubicBezTo>
                    <a:pt x="1765712" y="637918"/>
                    <a:pt x="1766681" y="640062"/>
                    <a:pt x="1768135" y="641930"/>
                  </a:cubicBezTo>
                  <a:lnTo>
                    <a:pt x="1769173" y="643175"/>
                  </a:lnTo>
                  <a:cubicBezTo>
                    <a:pt x="1769796" y="643936"/>
                    <a:pt x="1770419" y="644628"/>
                    <a:pt x="1771180" y="645181"/>
                  </a:cubicBezTo>
                  <a:lnTo>
                    <a:pt x="1774294" y="647740"/>
                  </a:lnTo>
                  <a:lnTo>
                    <a:pt x="1775333" y="649124"/>
                  </a:lnTo>
                  <a:cubicBezTo>
                    <a:pt x="1774087" y="651960"/>
                    <a:pt x="1773741" y="655211"/>
                    <a:pt x="1774571" y="658393"/>
                  </a:cubicBezTo>
                  <a:cubicBezTo>
                    <a:pt x="1776025" y="663789"/>
                    <a:pt x="1780592" y="667801"/>
                    <a:pt x="1786129" y="668562"/>
                  </a:cubicBezTo>
                  <a:lnTo>
                    <a:pt x="1790282" y="669115"/>
                  </a:lnTo>
                  <a:lnTo>
                    <a:pt x="1793535" y="670568"/>
                  </a:lnTo>
                  <a:lnTo>
                    <a:pt x="1797272" y="673196"/>
                  </a:lnTo>
                  <a:lnTo>
                    <a:pt x="1800456" y="676378"/>
                  </a:lnTo>
                  <a:lnTo>
                    <a:pt x="1798864" y="677831"/>
                  </a:lnTo>
                  <a:cubicBezTo>
                    <a:pt x="1793812" y="682396"/>
                    <a:pt x="1792912" y="690005"/>
                    <a:pt x="1796649" y="695677"/>
                  </a:cubicBezTo>
                  <a:cubicBezTo>
                    <a:pt x="1799279" y="699690"/>
                    <a:pt x="1803709" y="701903"/>
                    <a:pt x="1808208" y="701903"/>
                  </a:cubicBezTo>
                  <a:cubicBezTo>
                    <a:pt x="1810146" y="701903"/>
                    <a:pt x="1812084" y="701488"/>
                    <a:pt x="1813952" y="700658"/>
                  </a:cubicBezTo>
                  <a:lnTo>
                    <a:pt x="1818520" y="698583"/>
                  </a:lnTo>
                  <a:cubicBezTo>
                    <a:pt x="1819212" y="698306"/>
                    <a:pt x="1819835" y="697891"/>
                    <a:pt x="1820458" y="697545"/>
                  </a:cubicBezTo>
                  <a:lnTo>
                    <a:pt x="1822811" y="699897"/>
                  </a:lnTo>
                  <a:lnTo>
                    <a:pt x="1825372" y="703218"/>
                  </a:lnTo>
                  <a:lnTo>
                    <a:pt x="1827725" y="706953"/>
                  </a:lnTo>
                  <a:cubicBezTo>
                    <a:pt x="1830355" y="711103"/>
                    <a:pt x="1834854" y="713386"/>
                    <a:pt x="1839422" y="713386"/>
                  </a:cubicBezTo>
                  <a:cubicBezTo>
                    <a:pt x="1841637" y="713386"/>
                    <a:pt x="1843921" y="712833"/>
                    <a:pt x="1845997" y="711726"/>
                  </a:cubicBezTo>
                  <a:cubicBezTo>
                    <a:pt x="1850842" y="709097"/>
                    <a:pt x="1853541" y="704048"/>
                    <a:pt x="1853264" y="698860"/>
                  </a:cubicBezTo>
                  <a:cubicBezTo>
                    <a:pt x="1857763" y="697269"/>
                    <a:pt x="1861223" y="693395"/>
                    <a:pt x="1862262" y="688553"/>
                  </a:cubicBezTo>
                  <a:lnTo>
                    <a:pt x="1862469" y="687654"/>
                  </a:lnTo>
                  <a:lnTo>
                    <a:pt x="1864130" y="684333"/>
                  </a:lnTo>
                  <a:cubicBezTo>
                    <a:pt x="1864476" y="683572"/>
                    <a:pt x="1864822" y="682742"/>
                    <a:pt x="1865030" y="681981"/>
                  </a:cubicBezTo>
                  <a:lnTo>
                    <a:pt x="1865584" y="680044"/>
                  </a:lnTo>
                  <a:cubicBezTo>
                    <a:pt x="1866414" y="677139"/>
                    <a:pt x="1866207" y="674095"/>
                    <a:pt x="1865168" y="671329"/>
                  </a:cubicBezTo>
                  <a:lnTo>
                    <a:pt x="1864407" y="669392"/>
                  </a:lnTo>
                  <a:cubicBezTo>
                    <a:pt x="1864199" y="668907"/>
                    <a:pt x="1863992" y="668354"/>
                    <a:pt x="1863715" y="667870"/>
                  </a:cubicBezTo>
                  <a:lnTo>
                    <a:pt x="1865238" y="666071"/>
                  </a:lnTo>
                  <a:lnTo>
                    <a:pt x="1867245" y="664342"/>
                  </a:lnTo>
                  <a:cubicBezTo>
                    <a:pt x="1870290" y="661714"/>
                    <a:pt x="1872020" y="657978"/>
                    <a:pt x="1872020" y="653966"/>
                  </a:cubicBezTo>
                  <a:cubicBezTo>
                    <a:pt x="1872020" y="651337"/>
                    <a:pt x="1871328" y="648847"/>
                    <a:pt x="1870013" y="646634"/>
                  </a:cubicBezTo>
                  <a:lnTo>
                    <a:pt x="1869667" y="644904"/>
                  </a:lnTo>
                  <a:cubicBezTo>
                    <a:pt x="1869321" y="643313"/>
                    <a:pt x="1868698" y="641722"/>
                    <a:pt x="1867798" y="640339"/>
                  </a:cubicBezTo>
                  <a:lnTo>
                    <a:pt x="1866968" y="638955"/>
                  </a:lnTo>
                  <a:cubicBezTo>
                    <a:pt x="1866691" y="638540"/>
                    <a:pt x="1866414" y="638125"/>
                    <a:pt x="1866137" y="637710"/>
                  </a:cubicBezTo>
                  <a:cubicBezTo>
                    <a:pt x="1866137" y="637641"/>
                    <a:pt x="1866137" y="637572"/>
                    <a:pt x="1866137" y="637503"/>
                  </a:cubicBezTo>
                  <a:lnTo>
                    <a:pt x="1866137" y="636258"/>
                  </a:lnTo>
                  <a:cubicBezTo>
                    <a:pt x="1865999" y="634874"/>
                    <a:pt x="1865722" y="633491"/>
                    <a:pt x="1865238" y="632246"/>
                  </a:cubicBezTo>
                  <a:lnTo>
                    <a:pt x="1864753" y="631000"/>
                  </a:lnTo>
                  <a:cubicBezTo>
                    <a:pt x="1864407" y="630032"/>
                    <a:pt x="1863923" y="629133"/>
                    <a:pt x="1863369" y="628233"/>
                  </a:cubicBezTo>
                  <a:lnTo>
                    <a:pt x="1862123" y="626297"/>
                  </a:lnTo>
                  <a:lnTo>
                    <a:pt x="1861085" y="623322"/>
                  </a:lnTo>
                  <a:lnTo>
                    <a:pt x="1859632" y="617166"/>
                  </a:lnTo>
                  <a:lnTo>
                    <a:pt x="1859632" y="616266"/>
                  </a:lnTo>
                  <a:cubicBezTo>
                    <a:pt x="1862746" y="611424"/>
                    <a:pt x="1862538" y="605199"/>
                    <a:pt x="1859147" y="600633"/>
                  </a:cubicBezTo>
                  <a:lnTo>
                    <a:pt x="1859009" y="599941"/>
                  </a:lnTo>
                  <a:cubicBezTo>
                    <a:pt x="1858455" y="597451"/>
                    <a:pt x="1857209" y="595238"/>
                    <a:pt x="1855548" y="593439"/>
                  </a:cubicBezTo>
                  <a:cubicBezTo>
                    <a:pt x="1855271" y="592955"/>
                    <a:pt x="1854994" y="592402"/>
                    <a:pt x="1854648" y="591917"/>
                  </a:cubicBezTo>
                  <a:lnTo>
                    <a:pt x="1859493" y="590396"/>
                  </a:lnTo>
                  <a:cubicBezTo>
                    <a:pt x="1860116" y="590188"/>
                    <a:pt x="1860670" y="589980"/>
                    <a:pt x="1861223" y="589704"/>
                  </a:cubicBezTo>
                  <a:lnTo>
                    <a:pt x="1871743" y="584862"/>
                  </a:lnTo>
                  <a:cubicBezTo>
                    <a:pt x="1872159" y="584654"/>
                    <a:pt x="1872574" y="584447"/>
                    <a:pt x="1872989" y="584170"/>
                  </a:cubicBezTo>
                  <a:lnTo>
                    <a:pt x="1877972" y="581196"/>
                  </a:lnTo>
                  <a:cubicBezTo>
                    <a:pt x="1877972" y="581196"/>
                    <a:pt x="1878526" y="580850"/>
                    <a:pt x="1878803" y="580642"/>
                  </a:cubicBezTo>
                  <a:lnTo>
                    <a:pt x="1883509" y="577391"/>
                  </a:lnTo>
                  <a:cubicBezTo>
                    <a:pt x="1883509" y="577391"/>
                    <a:pt x="1884132" y="576976"/>
                    <a:pt x="1884409" y="576699"/>
                  </a:cubicBezTo>
                  <a:lnTo>
                    <a:pt x="1893337" y="569367"/>
                  </a:lnTo>
                  <a:cubicBezTo>
                    <a:pt x="1893683" y="569090"/>
                    <a:pt x="1894029" y="568813"/>
                    <a:pt x="1894306" y="568468"/>
                  </a:cubicBezTo>
                  <a:lnTo>
                    <a:pt x="1902473" y="560305"/>
                  </a:lnTo>
                  <a:cubicBezTo>
                    <a:pt x="1903165" y="559613"/>
                    <a:pt x="1903719" y="558922"/>
                    <a:pt x="1904273" y="558092"/>
                  </a:cubicBezTo>
                  <a:lnTo>
                    <a:pt x="1907456" y="553249"/>
                  </a:lnTo>
                  <a:cubicBezTo>
                    <a:pt x="1908149" y="552212"/>
                    <a:pt x="1908702" y="551105"/>
                    <a:pt x="1909048" y="549929"/>
                  </a:cubicBezTo>
                  <a:lnTo>
                    <a:pt x="1910709" y="544672"/>
                  </a:lnTo>
                  <a:cubicBezTo>
                    <a:pt x="1910986" y="543842"/>
                    <a:pt x="1911194" y="542943"/>
                    <a:pt x="1911263" y="542113"/>
                  </a:cubicBezTo>
                  <a:lnTo>
                    <a:pt x="1911955" y="536440"/>
                  </a:lnTo>
                  <a:cubicBezTo>
                    <a:pt x="1912024" y="535887"/>
                    <a:pt x="1912093" y="535264"/>
                    <a:pt x="1912024" y="534711"/>
                  </a:cubicBezTo>
                  <a:lnTo>
                    <a:pt x="1912024" y="528900"/>
                  </a:lnTo>
                  <a:cubicBezTo>
                    <a:pt x="1912024" y="528347"/>
                    <a:pt x="1911955" y="527794"/>
                    <a:pt x="1911886" y="527240"/>
                  </a:cubicBezTo>
                  <a:lnTo>
                    <a:pt x="1910363" y="515342"/>
                  </a:lnTo>
                  <a:cubicBezTo>
                    <a:pt x="1910225" y="514443"/>
                    <a:pt x="1910017" y="513544"/>
                    <a:pt x="1909740" y="512645"/>
                  </a:cubicBezTo>
                  <a:lnTo>
                    <a:pt x="1906003" y="501577"/>
                  </a:lnTo>
                  <a:cubicBezTo>
                    <a:pt x="1905657" y="500608"/>
                    <a:pt x="1905242" y="499709"/>
                    <a:pt x="1904757" y="498879"/>
                  </a:cubicBezTo>
                  <a:lnTo>
                    <a:pt x="1898736" y="488849"/>
                  </a:lnTo>
                  <a:cubicBezTo>
                    <a:pt x="1898182" y="487881"/>
                    <a:pt x="1897490" y="487051"/>
                    <a:pt x="1896729" y="486220"/>
                  </a:cubicBezTo>
                  <a:lnTo>
                    <a:pt x="1888354" y="477850"/>
                  </a:lnTo>
                  <a:cubicBezTo>
                    <a:pt x="1887662" y="477159"/>
                    <a:pt x="1886901" y="476536"/>
                    <a:pt x="1886070" y="475983"/>
                  </a:cubicBezTo>
                  <a:lnTo>
                    <a:pt x="1874512" y="468512"/>
                  </a:lnTo>
                  <a:lnTo>
                    <a:pt x="1880118" y="462563"/>
                  </a:lnTo>
                  <a:cubicBezTo>
                    <a:pt x="1880533" y="462079"/>
                    <a:pt x="1880948" y="461595"/>
                    <a:pt x="1881364" y="461041"/>
                  </a:cubicBezTo>
                  <a:lnTo>
                    <a:pt x="1882817" y="458966"/>
                  </a:lnTo>
                  <a:cubicBezTo>
                    <a:pt x="1883163" y="458482"/>
                    <a:pt x="1883440" y="457998"/>
                    <a:pt x="1883717" y="457444"/>
                  </a:cubicBezTo>
                  <a:cubicBezTo>
                    <a:pt x="1887385" y="456752"/>
                    <a:pt x="1890638" y="454539"/>
                    <a:pt x="1892784" y="451218"/>
                  </a:cubicBezTo>
                  <a:cubicBezTo>
                    <a:pt x="1894791" y="448037"/>
                    <a:pt x="1895344" y="444232"/>
                    <a:pt x="1894514" y="440773"/>
                  </a:cubicBezTo>
                  <a:cubicBezTo>
                    <a:pt x="1894860" y="439736"/>
                    <a:pt x="1895068" y="438629"/>
                    <a:pt x="1895206" y="437522"/>
                  </a:cubicBezTo>
                  <a:lnTo>
                    <a:pt x="1895344" y="435931"/>
                  </a:lnTo>
                  <a:cubicBezTo>
                    <a:pt x="1895344" y="435309"/>
                    <a:pt x="1895414" y="434686"/>
                    <a:pt x="1895344" y="434064"/>
                  </a:cubicBezTo>
                  <a:lnTo>
                    <a:pt x="1895206" y="431573"/>
                  </a:lnTo>
                  <a:cubicBezTo>
                    <a:pt x="1895206" y="431158"/>
                    <a:pt x="1895206" y="430812"/>
                    <a:pt x="1895137" y="430397"/>
                  </a:cubicBezTo>
                  <a:lnTo>
                    <a:pt x="1894722" y="427077"/>
                  </a:lnTo>
                  <a:cubicBezTo>
                    <a:pt x="1894375" y="424172"/>
                    <a:pt x="1893060" y="421474"/>
                    <a:pt x="1891122" y="419399"/>
                  </a:cubicBezTo>
                  <a:cubicBezTo>
                    <a:pt x="1890915" y="418984"/>
                    <a:pt x="1890707" y="418569"/>
                    <a:pt x="1890431" y="418154"/>
                  </a:cubicBezTo>
                  <a:lnTo>
                    <a:pt x="1890431" y="418154"/>
                  </a:lnTo>
                  <a:cubicBezTo>
                    <a:pt x="1891469" y="415733"/>
                    <a:pt x="1891884" y="413104"/>
                    <a:pt x="1891469" y="410406"/>
                  </a:cubicBezTo>
                  <a:cubicBezTo>
                    <a:pt x="1891192" y="408608"/>
                    <a:pt x="1890569" y="406948"/>
                    <a:pt x="1889738" y="405495"/>
                  </a:cubicBezTo>
                  <a:cubicBezTo>
                    <a:pt x="1890015" y="403696"/>
                    <a:pt x="1889877" y="401760"/>
                    <a:pt x="1889323" y="399892"/>
                  </a:cubicBezTo>
                  <a:cubicBezTo>
                    <a:pt x="1888700" y="397748"/>
                    <a:pt x="1887593" y="395811"/>
                    <a:pt x="1886139" y="394220"/>
                  </a:cubicBezTo>
                  <a:cubicBezTo>
                    <a:pt x="1886278" y="393666"/>
                    <a:pt x="1886416" y="393044"/>
                    <a:pt x="1886416" y="392421"/>
                  </a:cubicBezTo>
                  <a:lnTo>
                    <a:pt x="1886624" y="390761"/>
                  </a:lnTo>
                  <a:cubicBezTo>
                    <a:pt x="1886693" y="390069"/>
                    <a:pt x="1886693" y="389308"/>
                    <a:pt x="1886624" y="388617"/>
                  </a:cubicBezTo>
                  <a:lnTo>
                    <a:pt x="1886970" y="388271"/>
                  </a:lnTo>
                  <a:cubicBezTo>
                    <a:pt x="1890015" y="385365"/>
                    <a:pt x="1891607" y="381215"/>
                    <a:pt x="1891261" y="377065"/>
                  </a:cubicBezTo>
                  <a:cubicBezTo>
                    <a:pt x="1890915" y="372845"/>
                    <a:pt x="1888631" y="369041"/>
                    <a:pt x="1885170" y="366689"/>
                  </a:cubicBezTo>
                  <a:lnTo>
                    <a:pt x="1881779" y="364406"/>
                  </a:lnTo>
                  <a:lnTo>
                    <a:pt x="1880326" y="362953"/>
                  </a:lnTo>
                  <a:lnTo>
                    <a:pt x="1879426" y="361570"/>
                  </a:lnTo>
                  <a:lnTo>
                    <a:pt x="1879149" y="360670"/>
                  </a:lnTo>
                  <a:lnTo>
                    <a:pt x="1880879" y="360048"/>
                  </a:lnTo>
                  <a:lnTo>
                    <a:pt x="1882887" y="359910"/>
                  </a:lnTo>
                  <a:lnTo>
                    <a:pt x="1886070" y="360325"/>
                  </a:lnTo>
                  <a:lnTo>
                    <a:pt x="1900674" y="363853"/>
                  </a:lnTo>
                  <a:cubicBezTo>
                    <a:pt x="1903096" y="368280"/>
                    <a:pt x="1907733" y="371046"/>
                    <a:pt x="1912855" y="371046"/>
                  </a:cubicBezTo>
                  <a:cubicBezTo>
                    <a:pt x="1913478" y="371046"/>
                    <a:pt x="1914032" y="371046"/>
                    <a:pt x="1914654" y="370908"/>
                  </a:cubicBezTo>
                  <a:lnTo>
                    <a:pt x="1917423" y="370562"/>
                  </a:lnTo>
                  <a:cubicBezTo>
                    <a:pt x="1918530" y="370424"/>
                    <a:pt x="1919638" y="370147"/>
                    <a:pt x="1920676" y="369732"/>
                  </a:cubicBezTo>
                  <a:lnTo>
                    <a:pt x="1923929" y="368418"/>
                  </a:lnTo>
                  <a:lnTo>
                    <a:pt x="1928427" y="370631"/>
                  </a:lnTo>
                  <a:cubicBezTo>
                    <a:pt x="1929050" y="370908"/>
                    <a:pt x="1929673" y="371185"/>
                    <a:pt x="1930296" y="371392"/>
                  </a:cubicBezTo>
                  <a:lnTo>
                    <a:pt x="1933341" y="372430"/>
                  </a:lnTo>
                  <a:cubicBezTo>
                    <a:pt x="1934726" y="372914"/>
                    <a:pt x="1936248" y="373122"/>
                    <a:pt x="1937702" y="373122"/>
                  </a:cubicBezTo>
                  <a:cubicBezTo>
                    <a:pt x="1940816" y="373122"/>
                    <a:pt x="1943861" y="372084"/>
                    <a:pt x="1946353" y="370078"/>
                  </a:cubicBezTo>
                  <a:cubicBezTo>
                    <a:pt x="1947668" y="369041"/>
                    <a:pt x="1948706" y="367795"/>
                    <a:pt x="1949537" y="366412"/>
                  </a:cubicBezTo>
                  <a:lnTo>
                    <a:pt x="1953966" y="364821"/>
                  </a:lnTo>
                  <a:cubicBezTo>
                    <a:pt x="1954381" y="364683"/>
                    <a:pt x="1954727" y="364544"/>
                    <a:pt x="1955143" y="364337"/>
                  </a:cubicBezTo>
                  <a:lnTo>
                    <a:pt x="1955835" y="363991"/>
                  </a:lnTo>
                  <a:lnTo>
                    <a:pt x="1961995" y="368210"/>
                  </a:lnTo>
                  <a:cubicBezTo>
                    <a:pt x="1961995" y="371046"/>
                    <a:pt x="1962895" y="373952"/>
                    <a:pt x="1964694" y="376373"/>
                  </a:cubicBezTo>
                  <a:cubicBezTo>
                    <a:pt x="1966978" y="379486"/>
                    <a:pt x="1970369" y="381422"/>
                    <a:pt x="1974037" y="381907"/>
                  </a:cubicBezTo>
                  <a:cubicBezTo>
                    <a:pt x="1975768" y="386057"/>
                    <a:pt x="1979436" y="389032"/>
                    <a:pt x="1983727" y="390000"/>
                  </a:cubicBezTo>
                  <a:cubicBezTo>
                    <a:pt x="1984211" y="390761"/>
                    <a:pt x="1984696" y="391453"/>
                    <a:pt x="1985319" y="392075"/>
                  </a:cubicBezTo>
                  <a:cubicBezTo>
                    <a:pt x="1985596" y="392560"/>
                    <a:pt x="1985872" y="393044"/>
                    <a:pt x="1986219" y="393459"/>
                  </a:cubicBezTo>
                  <a:lnTo>
                    <a:pt x="1988156" y="396226"/>
                  </a:lnTo>
                  <a:cubicBezTo>
                    <a:pt x="1989195" y="397678"/>
                    <a:pt x="1990440" y="398923"/>
                    <a:pt x="1991963" y="399892"/>
                  </a:cubicBezTo>
                  <a:lnTo>
                    <a:pt x="1995562" y="402244"/>
                  </a:lnTo>
                  <a:cubicBezTo>
                    <a:pt x="1996323" y="402728"/>
                    <a:pt x="1997154" y="403143"/>
                    <a:pt x="1997984" y="403489"/>
                  </a:cubicBezTo>
                  <a:lnTo>
                    <a:pt x="2001237" y="404803"/>
                  </a:lnTo>
                  <a:cubicBezTo>
                    <a:pt x="2001929" y="405080"/>
                    <a:pt x="2002622" y="405287"/>
                    <a:pt x="2003383" y="405426"/>
                  </a:cubicBezTo>
                  <a:lnTo>
                    <a:pt x="2016464" y="408262"/>
                  </a:lnTo>
                  <a:cubicBezTo>
                    <a:pt x="2017087" y="408400"/>
                    <a:pt x="2017710" y="408469"/>
                    <a:pt x="2018402" y="408539"/>
                  </a:cubicBezTo>
                  <a:lnTo>
                    <a:pt x="2020063" y="408677"/>
                  </a:lnTo>
                  <a:cubicBezTo>
                    <a:pt x="2021239" y="410406"/>
                    <a:pt x="2022900" y="411859"/>
                    <a:pt x="2024769" y="412897"/>
                  </a:cubicBezTo>
                  <a:cubicBezTo>
                    <a:pt x="2024631" y="413865"/>
                    <a:pt x="2024561" y="414833"/>
                    <a:pt x="2024561" y="415871"/>
                  </a:cubicBezTo>
                  <a:lnTo>
                    <a:pt x="2021309" y="415525"/>
                  </a:lnTo>
                  <a:cubicBezTo>
                    <a:pt x="2020824" y="415525"/>
                    <a:pt x="2020340" y="415456"/>
                    <a:pt x="2019855" y="415456"/>
                  </a:cubicBezTo>
                  <a:cubicBezTo>
                    <a:pt x="2013972" y="415456"/>
                    <a:pt x="2008712" y="419191"/>
                    <a:pt x="2006774" y="424794"/>
                  </a:cubicBezTo>
                  <a:cubicBezTo>
                    <a:pt x="2004698" y="430881"/>
                    <a:pt x="2007051" y="437661"/>
                    <a:pt x="2012588" y="441050"/>
                  </a:cubicBezTo>
                  <a:lnTo>
                    <a:pt x="2016464" y="443471"/>
                  </a:lnTo>
                  <a:cubicBezTo>
                    <a:pt x="2018471" y="444716"/>
                    <a:pt x="2020824" y="445408"/>
                    <a:pt x="2023177" y="445546"/>
                  </a:cubicBezTo>
                  <a:lnTo>
                    <a:pt x="2026015" y="445685"/>
                  </a:lnTo>
                  <a:cubicBezTo>
                    <a:pt x="2026015" y="446238"/>
                    <a:pt x="2026015" y="446722"/>
                    <a:pt x="2026015" y="447276"/>
                  </a:cubicBezTo>
                  <a:lnTo>
                    <a:pt x="2026223" y="450942"/>
                  </a:lnTo>
                  <a:cubicBezTo>
                    <a:pt x="2026223" y="452325"/>
                    <a:pt x="2026569" y="453709"/>
                    <a:pt x="2027053" y="454954"/>
                  </a:cubicBezTo>
                  <a:cubicBezTo>
                    <a:pt x="2026984" y="455023"/>
                    <a:pt x="2026845" y="455161"/>
                    <a:pt x="2026776" y="455231"/>
                  </a:cubicBezTo>
                  <a:cubicBezTo>
                    <a:pt x="2021378" y="456614"/>
                    <a:pt x="2017364" y="461041"/>
                    <a:pt x="2016533" y="466575"/>
                  </a:cubicBezTo>
                  <a:cubicBezTo>
                    <a:pt x="2015702" y="472317"/>
                    <a:pt x="2018540" y="478058"/>
                    <a:pt x="2023662" y="480825"/>
                  </a:cubicBezTo>
                  <a:lnTo>
                    <a:pt x="2028437" y="483384"/>
                  </a:lnTo>
                  <a:cubicBezTo>
                    <a:pt x="2030444" y="484491"/>
                    <a:pt x="2032728" y="485044"/>
                    <a:pt x="2035012" y="485044"/>
                  </a:cubicBezTo>
                  <a:cubicBezTo>
                    <a:pt x="2035704" y="485044"/>
                    <a:pt x="2036466" y="485044"/>
                    <a:pt x="2037158" y="484906"/>
                  </a:cubicBezTo>
                  <a:lnTo>
                    <a:pt x="2041311" y="484283"/>
                  </a:lnTo>
                  <a:cubicBezTo>
                    <a:pt x="2042764" y="484076"/>
                    <a:pt x="2044148" y="483592"/>
                    <a:pt x="2045463" y="482900"/>
                  </a:cubicBezTo>
                  <a:lnTo>
                    <a:pt x="2052938" y="479095"/>
                  </a:lnTo>
                  <a:lnTo>
                    <a:pt x="2054392" y="478750"/>
                  </a:lnTo>
                  <a:lnTo>
                    <a:pt x="2055845" y="478750"/>
                  </a:lnTo>
                  <a:cubicBezTo>
                    <a:pt x="2055845" y="478750"/>
                    <a:pt x="2051485" y="480479"/>
                    <a:pt x="2051485" y="480479"/>
                  </a:cubicBezTo>
                  <a:cubicBezTo>
                    <a:pt x="2049824" y="481171"/>
                    <a:pt x="2048232" y="482139"/>
                    <a:pt x="2046917" y="483384"/>
                  </a:cubicBezTo>
                  <a:lnTo>
                    <a:pt x="2043871" y="486359"/>
                  </a:lnTo>
                  <a:cubicBezTo>
                    <a:pt x="2039303" y="490786"/>
                    <a:pt x="2038334" y="497703"/>
                    <a:pt x="2041449" y="503168"/>
                  </a:cubicBezTo>
                  <a:cubicBezTo>
                    <a:pt x="2043941" y="507526"/>
                    <a:pt x="2048578" y="510154"/>
                    <a:pt x="2053492" y="510154"/>
                  </a:cubicBezTo>
                  <a:cubicBezTo>
                    <a:pt x="2054737" y="510154"/>
                    <a:pt x="2055983" y="510016"/>
                    <a:pt x="2057229" y="509670"/>
                  </a:cubicBezTo>
                  <a:lnTo>
                    <a:pt x="2066434" y="507111"/>
                  </a:lnTo>
                  <a:cubicBezTo>
                    <a:pt x="2067057" y="506903"/>
                    <a:pt x="2067749" y="506696"/>
                    <a:pt x="2068372" y="506419"/>
                  </a:cubicBezTo>
                  <a:lnTo>
                    <a:pt x="2070933" y="505243"/>
                  </a:lnTo>
                  <a:cubicBezTo>
                    <a:pt x="2071625" y="504897"/>
                    <a:pt x="2072317" y="504551"/>
                    <a:pt x="2072940" y="504136"/>
                  </a:cubicBezTo>
                  <a:cubicBezTo>
                    <a:pt x="2074809" y="505727"/>
                    <a:pt x="2077162" y="506834"/>
                    <a:pt x="2079723" y="507180"/>
                  </a:cubicBezTo>
                  <a:cubicBezTo>
                    <a:pt x="2080415" y="507318"/>
                    <a:pt x="2081107" y="507318"/>
                    <a:pt x="2081868" y="507318"/>
                  </a:cubicBezTo>
                  <a:cubicBezTo>
                    <a:pt x="2087474" y="507318"/>
                    <a:pt x="2092596" y="503929"/>
                    <a:pt x="2094741" y="498602"/>
                  </a:cubicBezTo>
                  <a:lnTo>
                    <a:pt x="2095918" y="495559"/>
                  </a:lnTo>
                  <a:lnTo>
                    <a:pt x="2105746" y="491477"/>
                  </a:lnTo>
                  <a:cubicBezTo>
                    <a:pt x="2106369" y="491201"/>
                    <a:pt x="2106992" y="490924"/>
                    <a:pt x="2107546" y="490578"/>
                  </a:cubicBezTo>
                  <a:cubicBezTo>
                    <a:pt x="2109484" y="492169"/>
                    <a:pt x="2111906" y="493276"/>
                    <a:pt x="2114536" y="493622"/>
                  </a:cubicBezTo>
                  <a:cubicBezTo>
                    <a:pt x="2115159" y="493691"/>
                    <a:pt x="2115712" y="493760"/>
                    <a:pt x="2116335" y="493760"/>
                  </a:cubicBezTo>
                  <a:cubicBezTo>
                    <a:pt x="2122080" y="493760"/>
                    <a:pt x="2127340" y="490163"/>
                    <a:pt x="2129347" y="484560"/>
                  </a:cubicBezTo>
                  <a:lnTo>
                    <a:pt x="2130870" y="480271"/>
                  </a:lnTo>
                  <a:cubicBezTo>
                    <a:pt x="2131562" y="478265"/>
                    <a:pt x="2131839" y="476190"/>
                    <a:pt x="2131631" y="474115"/>
                  </a:cubicBezTo>
                  <a:cubicBezTo>
                    <a:pt x="2131631" y="474115"/>
                    <a:pt x="2131631" y="474046"/>
                    <a:pt x="2131700" y="473977"/>
                  </a:cubicBezTo>
                  <a:lnTo>
                    <a:pt x="2133084" y="473631"/>
                  </a:lnTo>
                  <a:cubicBezTo>
                    <a:pt x="2138483" y="472178"/>
                    <a:pt x="2142428" y="467613"/>
                    <a:pt x="2143189" y="462079"/>
                  </a:cubicBezTo>
                  <a:cubicBezTo>
                    <a:pt x="2143812" y="461733"/>
                    <a:pt x="2144366" y="461387"/>
                    <a:pt x="2144920" y="460972"/>
                  </a:cubicBezTo>
                  <a:cubicBezTo>
                    <a:pt x="2145127" y="466713"/>
                    <a:pt x="2148934" y="471832"/>
                    <a:pt x="2154540" y="473631"/>
                  </a:cubicBezTo>
                  <a:lnTo>
                    <a:pt x="2156962" y="474392"/>
                  </a:lnTo>
                  <a:cubicBezTo>
                    <a:pt x="2153017" y="479372"/>
                    <a:pt x="2152948" y="486428"/>
                    <a:pt x="2156962" y="491547"/>
                  </a:cubicBezTo>
                  <a:cubicBezTo>
                    <a:pt x="2157793" y="492584"/>
                    <a:pt x="2158762" y="493484"/>
                    <a:pt x="2159800" y="494244"/>
                  </a:cubicBezTo>
                  <a:cubicBezTo>
                    <a:pt x="2159938" y="495628"/>
                    <a:pt x="2160284" y="496942"/>
                    <a:pt x="2160838" y="498257"/>
                  </a:cubicBezTo>
                  <a:cubicBezTo>
                    <a:pt x="2163053" y="503445"/>
                    <a:pt x="2168105" y="506696"/>
                    <a:pt x="2173573" y="506696"/>
                  </a:cubicBezTo>
                  <a:cubicBezTo>
                    <a:pt x="2174334" y="506696"/>
                    <a:pt x="2175095" y="506696"/>
                    <a:pt x="2175857" y="506488"/>
                  </a:cubicBezTo>
                  <a:lnTo>
                    <a:pt x="2175857" y="506488"/>
                  </a:lnTo>
                  <a:cubicBezTo>
                    <a:pt x="2175857" y="506488"/>
                    <a:pt x="2175857" y="506557"/>
                    <a:pt x="2175857" y="506627"/>
                  </a:cubicBezTo>
                  <a:cubicBezTo>
                    <a:pt x="2174957" y="511261"/>
                    <a:pt x="2176549" y="515826"/>
                    <a:pt x="2179663" y="519009"/>
                  </a:cubicBezTo>
                  <a:cubicBezTo>
                    <a:pt x="2177518" y="521153"/>
                    <a:pt x="2176064" y="523989"/>
                    <a:pt x="2175649" y="527102"/>
                  </a:cubicBezTo>
                  <a:cubicBezTo>
                    <a:pt x="2175026" y="532152"/>
                    <a:pt x="2177172" y="537063"/>
                    <a:pt x="2181255" y="540037"/>
                  </a:cubicBezTo>
                  <a:lnTo>
                    <a:pt x="2184716" y="542528"/>
                  </a:lnTo>
                  <a:cubicBezTo>
                    <a:pt x="2185408" y="543012"/>
                    <a:pt x="2186169" y="543496"/>
                    <a:pt x="2186931" y="543842"/>
                  </a:cubicBezTo>
                  <a:cubicBezTo>
                    <a:pt x="2188453" y="547024"/>
                    <a:pt x="2191152" y="549583"/>
                    <a:pt x="2194613" y="550828"/>
                  </a:cubicBezTo>
                  <a:cubicBezTo>
                    <a:pt x="2195582" y="552212"/>
                    <a:pt x="2196828" y="553457"/>
                    <a:pt x="2198212" y="554425"/>
                  </a:cubicBezTo>
                  <a:cubicBezTo>
                    <a:pt x="2199250" y="556985"/>
                    <a:pt x="2201119" y="559268"/>
                    <a:pt x="2203541" y="560858"/>
                  </a:cubicBezTo>
                  <a:lnTo>
                    <a:pt x="2205064" y="561827"/>
                  </a:lnTo>
                  <a:cubicBezTo>
                    <a:pt x="2205618" y="562173"/>
                    <a:pt x="2206171" y="562519"/>
                    <a:pt x="2206794" y="562795"/>
                  </a:cubicBezTo>
                  <a:lnTo>
                    <a:pt x="2212608" y="565493"/>
                  </a:lnTo>
                  <a:cubicBezTo>
                    <a:pt x="2213300" y="565770"/>
                    <a:pt x="2213992" y="566046"/>
                    <a:pt x="2214684" y="566254"/>
                  </a:cubicBezTo>
                  <a:lnTo>
                    <a:pt x="2216761" y="566808"/>
                  </a:lnTo>
                  <a:cubicBezTo>
                    <a:pt x="2216761" y="566808"/>
                    <a:pt x="2216899" y="566808"/>
                    <a:pt x="2216968" y="566808"/>
                  </a:cubicBezTo>
                  <a:cubicBezTo>
                    <a:pt x="2213854" y="571235"/>
                    <a:pt x="2213577" y="577184"/>
                    <a:pt x="2216484" y="581957"/>
                  </a:cubicBezTo>
                  <a:cubicBezTo>
                    <a:pt x="2219044" y="586176"/>
                    <a:pt x="2223612" y="588528"/>
                    <a:pt x="2228319" y="588528"/>
                  </a:cubicBezTo>
                  <a:cubicBezTo>
                    <a:pt x="2229634" y="588528"/>
                    <a:pt x="2231018" y="588320"/>
                    <a:pt x="2232333" y="587905"/>
                  </a:cubicBezTo>
                  <a:cubicBezTo>
                    <a:pt x="2233302" y="589704"/>
                    <a:pt x="2234617" y="591226"/>
                    <a:pt x="2236347" y="592471"/>
                  </a:cubicBezTo>
                  <a:cubicBezTo>
                    <a:pt x="2238216" y="593854"/>
                    <a:pt x="2240292" y="594684"/>
                    <a:pt x="2242438" y="594961"/>
                  </a:cubicBezTo>
                  <a:lnTo>
                    <a:pt x="2240569" y="595307"/>
                  </a:lnTo>
                  <a:cubicBezTo>
                    <a:pt x="2238700" y="595653"/>
                    <a:pt x="2236901" y="596345"/>
                    <a:pt x="2235309" y="597451"/>
                  </a:cubicBezTo>
                  <a:lnTo>
                    <a:pt x="2232748" y="599181"/>
                  </a:lnTo>
                  <a:cubicBezTo>
                    <a:pt x="2232748" y="599181"/>
                    <a:pt x="2232471" y="599388"/>
                    <a:pt x="2232264" y="599526"/>
                  </a:cubicBezTo>
                  <a:cubicBezTo>
                    <a:pt x="2228319" y="599734"/>
                    <a:pt x="2224581" y="601533"/>
                    <a:pt x="2222021" y="604784"/>
                  </a:cubicBezTo>
                  <a:cubicBezTo>
                    <a:pt x="2218629" y="609142"/>
                    <a:pt x="2218145" y="615021"/>
                    <a:pt x="2220636" y="619725"/>
                  </a:cubicBezTo>
                  <a:cubicBezTo>
                    <a:pt x="2219598" y="623184"/>
                    <a:pt x="2219944" y="626988"/>
                    <a:pt x="2221813" y="630378"/>
                  </a:cubicBezTo>
                  <a:lnTo>
                    <a:pt x="2222159" y="631000"/>
                  </a:lnTo>
                  <a:cubicBezTo>
                    <a:pt x="2224651" y="635497"/>
                    <a:pt x="2229357" y="638125"/>
                    <a:pt x="2234271" y="638125"/>
                  </a:cubicBezTo>
                  <a:cubicBezTo>
                    <a:pt x="2235794" y="638125"/>
                    <a:pt x="2237316" y="637849"/>
                    <a:pt x="2238770" y="637364"/>
                  </a:cubicBezTo>
                  <a:lnTo>
                    <a:pt x="2242023" y="636258"/>
                  </a:lnTo>
                  <a:cubicBezTo>
                    <a:pt x="2243268" y="635842"/>
                    <a:pt x="2244445" y="635220"/>
                    <a:pt x="2245483" y="634528"/>
                  </a:cubicBezTo>
                  <a:lnTo>
                    <a:pt x="2248182" y="632661"/>
                  </a:lnTo>
                  <a:cubicBezTo>
                    <a:pt x="2248528" y="632384"/>
                    <a:pt x="2248874" y="632176"/>
                    <a:pt x="2249221" y="631900"/>
                  </a:cubicBezTo>
                  <a:lnTo>
                    <a:pt x="2251159" y="630239"/>
                  </a:lnTo>
                  <a:lnTo>
                    <a:pt x="2251989" y="629617"/>
                  </a:lnTo>
                  <a:lnTo>
                    <a:pt x="2260018" y="626366"/>
                  </a:lnTo>
                  <a:cubicBezTo>
                    <a:pt x="2260779" y="626089"/>
                    <a:pt x="2261540" y="625674"/>
                    <a:pt x="2262232" y="625259"/>
                  </a:cubicBezTo>
                  <a:lnTo>
                    <a:pt x="2271022" y="619725"/>
                  </a:lnTo>
                  <a:lnTo>
                    <a:pt x="2275798" y="617304"/>
                  </a:lnTo>
                  <a:lnTo>
                    <a:pt x="2278704" y="616266"/>
                  </a:lnTo>
                  <a:cubicBezTo>
                    <a:pt x="2278704" y="616820"/>
                    <a:pt x="2278843" y="617442"/>
                    <a:pt x="2278981" y="617996"/>
                  </a:cubicBezTo>
                  <a:cubicBezTo>
                    <a:pt x="2279881" y="621731"/>
                    <a:pt x="2282165" y="624775"/>
                    <a:pt x="2285349" y="626712"/>
                  </a:cubicBezTo>
                  <a:cubicBezTo>
                    <a:pt x="2287079" y="629064"/>
                    <a:pt x="2289571" y="630862"/>
                    <a:pt x="2292478" y="631761"/>
                  </a:cubicBezTo>
                  <a:cubicBezTo>
                    <a:pt x="2293793" y="632176"/>
                    <a:pt x="2295177" y="632384"/>
                    <a:pt x="2296492" y="632384"/>
                  </a:cubicBezTo>
                  <a:cubicBezTo>
                    <a:pt x="2299606" y="632384"/>
                    <a:pt x="2302652" y="631346"/>
                    <a:pt x="2305143" y="629340"/>
                  </a:cubicBezTo>
                  <a:lnTo>
                    <a:pt x="2309711" y="625674"/>
                  </a:lnTo>
                  <a:cubicBezTo>
                    <a:pt x="2309711" y="625674"/>
                    <a:pt x="2309988" y="625812"/>
                    <a:pt x="2310126" y="625881"/>
                  </a:cubicBezTo>
                  <a:lnTo>
                    <a:pt x="2311095" y="626366"/>
                  </a:lnTo>
                  <a:cubicBezTo>
                    <a:pt x="2311718" y="626712"/>
                    <a:pt x="2312410" y="626988"/>
                    <a:pt x="2313102" y="627196"/>
                  </a:cubicBezTo>
                  <a:lnTo>
                    <a:pt x="2313656" y="627403"/>
                  </a:lnTo>
                  <a:lnTo>
                    <a:pt x="2313794" y="627542"/>
                  </a:lnTo>
                  <a:lnTo>
                    <a:pt x="2313794" y="628164"/>
                  </a:lnTo>
                  <a:cubicBezTo>
                    <a:pt x="2313794" y="628164"/>
                    <a:pt x="2313379" y="631208"/>
                    <a:pt x="2313379" y="631208"/>
                  </a:cubicBezTo>
                  <a:cubicBezTo>
                    <a:pt x="2313379" y="631485"/>
                    <a:pt x="2313379" y="631692"/>
                    <a:pt x="2313310" y="631969"/>
                  </a:cubicBezTo>
                  <a:lnTo>
                    <a:pt x="2312687" y="632176"/>
                  </a:lnTo>
                  <a:cubicBezTo>
                    <a:pt x="2306389" y="634390"/>
                    <a:pt x="2302582" y="640823"/>
                    <a:pt x="2303690" y="647464"/>
                  </a:cubicBezTo>
                  <a:cubicBezTo>
                    <a:pt x="2304313" y="651268"/>
                    <a:pt x="2306458" y="654519"/>
                    <a:pt x="2309434" y="656595"/>
                  </a:cubicBezTo>
                  <a:lnTo>
                    <a:pt x="2305904" y="658808"/>
                  </a:lnTo>
                  <a:cubicBezTo>
                    <a:pt x="2305904" y="658808"/>
                    <a:pt x="2305282" y="659223"/>
                    <a:pt x="2304935" y="659500"/>
                  </a:cubicBezTo>
                  <a:lnTo>
                    <a:pt x="2299468" y="663581"/>
                  </a:lnTo>
                  <a:lnTo>
                    <a:pt x="2298983" y="663858"/>
                  </a:lnTo>
                  <a:lnTo>
                    <a:pt x="2297945" y="664065"/>
                  </a:lnTo>
                  <a:lnTo>
                    <a:pt x="2290263" y="664688"/>
                  </a:lnTo>
                  <a:cubicBezTo>
                    <a:pt x="2289571" y="664688"/>
                    <a:pt x="2288878" y="664826"/>
                    <a:pt x="2288186" y="665034"/>
                  </a:cubicBezTo>
                  <a:lnTo>
                    <a:pt x="2284241" y="666002"/>
                  </a:lnTo>
                  <a:cubicBezTo>
                    <a:pt x="2283688" y="666141"/>
                    <a:pt x="2283203" y="666279"/>
                    <a:pt x="2282649" y="666486"/>
                  </a:cubicBezTo>
                  <a:lnTo>
                    <a:pt x="2279051" y="667801"/>
                  </a:lnTo>
                  <a:lnTo>
                    <a:pt x="2277459" y="668216"/>
                  </a:lnTo>
                  <a:lnTo>
                    <a:pt x="2271714" y="668769"/>
                  </a:lnTo>
                  <a:cubicBezTo>
                    <a:pt x="2270122" y="668907"/>
                    <a:pt x="2268530" y="669322"/>
                    <a:pt x="2267077" y="670014"/>
                  </a:cubicBezTo>
                  <a:lnTo>
                    <a:pt x="2264101" y="671398"/>
                  </a:lnTo>
                  <a:cubicBezTo>
                    <a:pt x="2262232" y="672297"/>
                    <a:pt x="2260571" y="673611"/>
                    <a:pt x="2259256" y="675202"/>
                  </a:cubicBezTo>
                  <a:lnTo>
                    <a:pt x="2258495" y="676171"/>
                  </a:lnTo>
                  <a:cubicBezTo>
                    <a:pt x="2258080" y="676655"/>
                    <a:pt x="2257733" y="677208"/>
                    <a:pt x="2257387" y="677693"/>
                  </a:cubicBezTo>
                  <a:lnTo>
                    <a:pt x="2255588" y="680667"/>
                  </a:lnTo>
                  <a:lnTo>
                    <a:pt x="2245206" y="692011"/>
                  </a:lnTo>
                  <a:lnTo>
                    <a:pt x="2235171" y="701281"/>
                  </a:lnTo>
                  <a:lnTo>
                    <a:pt x="2234686" y="701557"/>
                  </a:lnTo>
                  <a:lnTo>
                    <a:pt x="2234409" y="701557"/>
                  </a:lnTo>
                  <a:cubicBezTo>
                    <a:pt x="2234409" y="701557"/>
                    <a:pt x="2218629" y="703010"/>
                    <a:pt x="2218629" y="703010"/>
                  </a:cubicBezTo>
                  <a:lnTo>
                    <a:pt x="2215584" y="703010"/>
                  </a:lnTo>
                  <a:cubicBezTo>
                    <a:pt x="2215584" y="703010"/>
                    <a:pt x="2215515" y="703010"/>
                    <a:pt x="2215446" y="703010"/>
                  </a:cubicBezTo>
                  <a:cubicBezTo>
                    <a:pt x="2215030" y="703010"/>
                    <a:pt x="2214684" y="703010"/>
                    <a:pt x="2214269" y="703010"/>
                  </a:cubicBezTo>
                  <a:lnTo>
                    <a:pt x="2212539" y="703148"/>
                  </a:lnTo>
                  <a:cubicBezTo>
                    <a:pt x="2211501" y="703218"/>
                    <a:pt x="2210462" y="703425"/>
                    <a:pt x="2209424" y="703771"/>
                  </a:cubicBezTo>
                  <a:lnTo>
                    <a:pt x="2207417" y="704393"/>
                  </a:lnTo>
                  <a:cubicBezTo>
                    <a:pt x="2207417" y="704393"/>
                    <a:pt x="2207209" y="704255"/>
                    <a:pt x="2207140" y="704255"/>
                  </a:cubicBezTo>
                  <a:lnTo>
                    <a:pt x="2205479" y="703425"/>
                  </a:lnTo>
                  <a:cubicBezTo>
                    <a:pt x="2204579" y="702941"/>
                    <a:pt x="2203611" y="702595"/>
                    <a:pt x="2202572" y="702387"/>
                  </a:cubicBezTo>
                  <a:lnTo>
                    <a:pt x="2200842" y="701972"/>
                  </a:lnTo>
                  <a:cubicBezTo>
                    <a:pt x="2200427" y="701834"/>
                    <a:pt x="2200011" y="701765"/>
                    <a:pt x="2199527" y="701696"/>
                  </a:cubicBezTo>
                  <a:lnTo>
                    <a:pt x="2189630" y="700243"/>
                  </a:lnTo>
                  <a:cubicBezTo>
                    <a:pt x="2189145" y="700174"/>
                    <a:pt x="2188592" y="700105"/>
                    <a:pt x="2188107" y="700105"/>
                  </a:cubicBezTo>
                  <a:lnTo>
                    <a:pt x="2183885" y="699966"/>
                  </a:lnTo>
                  <a:cubicBezTo>
                    <a:pt x="2183885" y="699966"/>
                    <a:pt x="2183539" y="699966"/>
                    <a:pt x="2183401" y="699966"/>
                  </a:cubicBezTo>
                  <a:cubicBezTo>
                    <a:pt x="2183124" y="699966"/>
                    <a:pt x="2182847" y="699966"/>
                    <a:pt x="2182501" y="699966"/>
                  </a:cubicBezTo>
                  <a:lnTo>
                    <a:pt x="2171635" y="700658"/>
                  </a:lnTo>
                  <a:lnTo>
                    <a:pt x="2161807" y="699620"/>
                  </a:lnTo>
                  <a:cubicBezTo>
                    <a:pt x="2161323" y="699620"/>
                    <a:pt x="2160838" y="699551"/>
                    <a:pt x="2160354" y="699551"/>
                  </a:cubicBezTo>
                  <a:cubicBezTo>
                    <a:pt x="2160007" y="699551"/>
                    <a:pt x="2159662" y="699551"/>
                    <a:pt x="2159315" y="699551"/>
                  </a:cubicBezTo>
                  <a:lnTo>
                    <a:pt x="2157377" y="699690"/>
                  </a:lnTo>
                  <a:cubicBezTo>
                    <a:pt x="2156755" y="699690"/>
                    <a:pt x="2156062" y="699828"/>
                    <a:pt x="2155440" y="699966"/>
                  </a:cubicBezTo>
                  <a:lnTo>
                    <a:pt x="2152602" y="700589"/>
                  </a:lnTo>
                  <a:lnTo>
                    <a:pt x="2152533" y="700589"/>
                  </a:lnTo>
                  <a:cubicBezTo>
                    <a:pt x="2152533" y="700589"/>
                    <a:pt x="2149072" y="700105"/>
                    <a:pt x="2149072" y="700105"/>
                  </a:cubicBezTo>
                  <a:cubicBezTo>
                    <a:pt x="2148449" y="700035"/>
                    <a:pt x="2147826" y="699966"/>
                    <a:pt x="2147273" y="699966"/>
                  </a:cubicBezTo>
                  <a:lnTo>
                    <a:pt x="2128240" y="699828"/>
                  </a:lnTo>
                  <a:cubicBezTo>
                    <a:pt x="2128240" y="699828"/>
                    <a:pt x="2128240" y="699828"/>
                    <a:pt x="2128170" y="699828"/>
                  </a:cubicBezTo>
                  <a:cubicBezTo>
                    <a:pt x="2127755" y="699828"/>
                    <a:pt x="2127409" y="699828"/>
                    <a:pt x="2126994" y="699828"/>
                  </a:cubicBezTo>
                  <a:lnTo>
                    <a:pt x="2117996" y="700589"/>
                  </a:lnTo>
                  <a:cubicBezTo>
                    <a:pt x="2117166" y="700589"/>
                    <a:pt x="2116405" y="700796"/>
                    <a:pt x="2115574" y="701004"/>
                  </a:cubicBezTo>
                  <a:lnTo>
                    <a:pt x="2113982" y="701419"/>
                  </a:lnTo>
                  <a:cubicBezTo>
                    <a:pt x="2113429" y="701557"/>
                    <a:pt x="2112944" y="701696"/>
                    <a:pt x="2112460" y="701903"/>
                  </a:cubicBezTo>
                  <a:lnTo>
                    <a:pt x="2109414" y="703079"/>
                  </a:lnTo>
                  <a:lnTo>
                    <a:pt x="2109137" y="703079"/>
                  </a:lnTo>
                  <a:cubicBezTo>
                    <a:pt x="2109137" y="703079"/>
                    <a:pt x="2107892" y="703079"/>
                    <a:pt x="2107892" y="703079"/>
                  </a:cubicBezTo>
                  <a:cubicBezTo>
                    <a:pt x="2107823" y="703079"/>
                    <a:pt x="2107753" y="703079"/>
                    <a:pt x="2107684" y="703079"/>
                  </a:cubicBezTo>
                  <a:cubicBezTo>
                    <a:pt x="2107061" y="703079"/>
                    <a:pt x="2106369" y="703079"/>
                    <a:pt x="2105746" y="703218"/>
                  </a:cubicBezTo>
                  <a:lnTo>
                    <a:pt x="2103462" y="703563"/>
                  </a:lnTo>
                  <a:cubicBezTo>
                    <a:pt x="2101732" y="703771"/>
                    <a:pt x="2100071" y="704393"/>
                    <a:pt x="2098548" y="705223"/>
                  </a:cubicBezTo>
                  <a:lnTo>
                    <a:pt x="2095780" y="706745"/>
                  </a:lnTo>
                  <a:cubicBezTo>
                    <a:pt x="2095087" y="707160"/>
                    <a:pt x="2094465" y="707575"/>
                    <a:pt x="2093842" y="708060"/>
                  </a:cubicBezTo>
                  <a:lnTo>
                    <a:pt x="2090381" y="710896"/>
                  </a:lnTo>
                  <a:cubicBezTo>
                    <a:pt x="2089897" y="711311"/>
                    <a:pt x="2089481" y="711726"/>
                    <a:pt x="2088997" y="712141"/>
                  </a:cubicBezTo>
                  <a:lnTo>
                    <a:pt x="2086228" y="715046"/>
                  </a:lnTo>
                  <a:cubicBezTo>
                    <a:pt x="2085744" y="715530"/>
                    <a:pt x="2085329" y="716084"/>
                    <a:pt x="2084913" y="716637"/>
                  </a:cubicBezTo>
                  <a:lnTo>
                    <a:pt x="2082630" y="719957"/>
                  </a:lnTo>
                  <a:cubicBezTo>
                    <a:pt x="2082284" y="720511"/>
                    <a:pt x="2081937" y="721064"/>
                    <a:pt x="2081660" y="721687"/>
                  </a:cubicBezTo>
                  <a:lnTo>
                    <a:pt x="2079584" y="725906"/>
                  </a:lnTo>
                  <a:cubicBezTo>
                    <a:pt x="2079307" y="726391"/>
                    <a:pt x="2079100" y="726944"/>
                    <a:pt x="2078961" y="727428"/>
                  </a:cubicBezTo>
                  <a:lnTo>
                    <a:pt x="2077923" y="730333"/>
                  </a:lnTo>
                  <a:lnTo>
                    <a:pt x="2069479" y="732409"/>
                  </a:lnTo>
                  <a:cubicBezTo>
                    <a:pt x="2069479" y="732409"/>
                    <a:pt x="2068857" y="732547"/>
                    <a:pt x="2068580" y="732685"/>
                  </a:cubicBezTo>
                  <a:lnTo>
                    <a:pt x="2064704" y="733931"/>
                  </a:lnTo>
                  <a:cubicBezTo>
                    <a:pt x="2061243" y="735037"/>
                    <a:pt x="2058406" y="737389"/>
                    <a:pt x="2056745" y="740502"/>
                  </a:cubicBezTo>
                  <a:lnTo>
                    <a:pt x="2051900" y="743407"/>
                  </a:lnTo>
                  <a:cubicBezTo>
                    <a:pt x="2051415" y="743684"/>
                    <a:pt x="2050931" y="744030"/>
                    <a:pt x="2050515" y="744376"/>
                  </a:cubicBezTo>
                  <a:lnTo>
                    <a:pt x="2046917" y="747212"/>
                  </a:lnTo>
                  <a:cubicBezTo>
                    <a:pt x="2046363" y="747627"/>
                    <a:pt x="2045809" y="748180"/>
                    <a:pt x="2045325" y="748664"/>
                  </a:cubicBezTo>
                  <a:lnTo>
                    <a:pt x="2042280" y="751916"/>
                  </a:lnTo>
                  <a:cubicBezTo>
                    <a:pt x="2041795" y="752400"/>
                    <a:pt x="2041380" y="752953"/>
                    <a:pt x="2040965" y="753576"/>
                  </a:cubicBezTo>
                  <a:lnTo>
                    <a:pt x="2035774" y="761254"/>
                  </a:lnTo>
                  <a:lnTo>
                    <a:pt x="2026084" y="758003"/>
                  </a:lnTo>
                  <a:cubicBezTo>
                    <a:pt x="2025600" y="757865"/>
                    <a:pt x="2025115" y="757726"/>
                    <a:pt x="2024631" y="757588"/>
                  </a:cubicBezTo>
                  <a:lnTo>
                    <a:pt x="2015079" y="755443"/>
                  </a:lnTo>
                  <a:cubicBezTo>
                    <a:pt x="2014041" y="755236"/>
                    <a:pt x="2013073" y="755098"/>
                    <a:pt x="2012103" y="755098"/>
                  </a:cubicBezTo>
                  <a:cubicBezTo>
                    <a:pt x="2006220" y="755098"/>
                    <a:pt x="2000822" y="758902"/>
                    <a:pt x="1998953" y="764713"/>
                  </a:cubicBezTo>
                  <a:cubicBezTo>
                    <a:pt x="1996739" y="771492"/>
                    <a:pt x="2000130" y="778893"/>
                    <a:pt x="2006705" y="781660"/>
                  </a:cubicBezTo>
                  <a:lnTo>
                    <a:pt x="2010788" y="783390"/>
                  </a:lnTo>
                  <a:cubicBezTo>
                    <a:pt x="2011204" y="783597"/>
                    <a:pt x="2011619" y="783735"/>
                    <a:pt x="2012103" y="783874"/>
                  </a:cubicBezTo>
                  <a:lnTo>
                    <a:pt x="2017848" y="785672"/>
                  </a:lnTo>
                  <a:lnTo>
                    <a:pt x="2014526" y="789131"/>
                  </a:lnTo>
                  <a:cubicBezTo>
                    <a:pt x="2014526" y="789131"/>
                    <a:pt x="2014041" y="789615"/>
                    <a:pt x="2013834" y="789892"/>
                  </a:cubicBezTo>
                  <a:lnTo>
                    <a:pt x="2009543" y="795149"/>
                  </a:lnTo>
                  <a:lnTo>
                    <a:pt x="2007882" y="796740"/>
                  </a:lnTo>
                  <a:lnTo>
                    <a:pt x="2000199" y="803035"/>
                  </a:lnTo>
                  <a:lnTo>
                    <a:pt x="1998953" y="803865"/>
                  </a:lnTo>
                  <a:lnTo>
                    <a:pt x="1997500" y="804487"/>
                  </a:lnTo>
                  <a:lnTo>
                    <a:pt x="1991271" y="806009"/>
                  </a:lnTo>
                  <a:cubicBezTo>
                    <a:pt x="1990717" y="806148"/>
                    <a:pt x="1990094" y="806355"/>
                    <a:pt x="1989541" y="806563"/>
                  </a:cubicBezTo>
                  <a:lnTo>
                    <a:pt x="1986149" y="807877"/>
                  </a:lnTo>
                  <a:cubicBezTo>
                    <a:pt x="1985596" y="808084"/>
                    <a:pt x="1985042" y="808361"/>
                    <a:pt x="1984557" y="808638"/>
                  </a:cubicBezTo>
                  <a:lnTo>
                    <a:pt x="1971754" y="815555"/>
                  </a:lnTo>
                  <a:cubicBezTo>
                    <a:pt x="1971338" y="815763"/>
                    <a:pt x="1970923" y="816039"/>
                    <a:pt x="1970577" y="816247"/>
                  </a:cubicBezTo>
                  <a:lnTo>
                    <a:pt x="1964486" y="820397"/>
                  </a:lnTo>
                  <a:cubicBezTo>
                    <a:pt x="1963933" y="820743"/>
                    <a:pt x="1963379" y="821228"/>
                    <a:pt x="1962895" y="821643"/>
                  </a:cubicBezTo>
                  <a:lnTo>
                    <a:pt x="1957911" y="826277"/>
                  </a:lnTo>
                  <a:cubicBezTo>
                    <a:pt x="1957150" y="826969"/>
                    <a:pt x="1956458" y="827799"/>
                    <a:pt x="1955835" y="828629"/>
                  </a:cubicBezTo>
                  <a:lnTo>
                    <a:pt x="1954174" y="831050"/>
                  </a:lnTo>
                  <a:cubicBezTo>
                    <a:pt x="1953759" y="831188"/>
                    <a:pt x="1953343" y="831327"/>
                    <a:pt x="1952928" y="831465"/>
                  </a:cubicBezTo>
                  <a:lnTo>
                    <a:pt x="1950990" y="832226"/>
                  </a:lnTo>
                  <a:cubicBezTo>
                    <a:pt x="1950090" y="832572"/>
                    <a:pt x="1949260" y="833056"/>
                    <a:pt x="1948498" y="833540"/>
                  </a:cubicBezTo>
                  <a:lnTo>
                    <a:pt x="1945176" y="835754"/>
                  </a:lnTo>
                  <a:cubicBezTo>
                    <a:pt x="1945176" y="835754"/>
                    <a:pt x="1944761" y="836031"/>
                    <a:pt x="1944553" y="836169"/>
                  </a:cubicBezTo>
                  <a:lnTo>
                    <a:pt x="1944000" y="836169"/>
                  </a:lnTo>
                  <a:cubicBezTo>
                    <a:pt x="1944000" y="836169"/>
                    <a:pt x="1943792" y="836169"/>
                    <a:pt x="1943654" y="836169"/>
                  </a:cubicBezTo>
                  <a:cubicBezTo>
                    <a:pt x="1937286" y="836169"/>
                    <a:pt x="1931750" y="840458"/>
                    <a:pt x="1930227" y="846683"/>
                  </a:cubicBezTo>
                  <a:cubicBezTo>
                    <a:pt x="1929812" y="848274"/>
                    <a:pt x="1929742" y="849865"/>
                    <a:pt x="1929881" y="851456"/>
                  </a:cubicBezTo>
                  <a:lnTo>
                    <a:pt x="1927528" y="851871"/>
                  </a:lnTo>
                  <a:cubicBezTo>
                    <a:pt x="1919984" y="853186"/>
                    <a:pt x="1915000" y="860380"/>
                    <a:pt x="1916315" y="867850"/>
                  </a:cubicBezTo>
                  <a:cubicBezTo>
                    <a:pt x="1917492" y="874560"/>
                    <a:pt x="1923306" y="879333"/>
                    <a:pt x="1929950" y="879333"/>
                  </a:cubicBezTo>
                  <a:cubicBezTo>
                    <a:pt x="1930711" y="879333"/>
                    <a:pt x="1931473" y="879333"/>
                    <a:pt x="1932303" y="879126"/>
                  </a:cubicBezTo>
                  <a:lnTo>
                    <a:pt x="1936733" y="878365"/>
                  </a:lnTo>
                  <a:lnTo>
                    <a:pt x="1997777" y="878365"/>
                  </a:lnTo>
                  <a:cubicBezTo>
                    <a:pt x="1999992" y="878365"/>
                    <a:pt x="2002068" y="877811"/>
                    <a:pt x="2003937" y="876912"/>
                  </a:cubicBezTo>
                  <a:cubicBezTo>
                    <a:pt x="2007120" y="876290"/>
                    <a:pt x="2010096" y="874560"/>
                    <a:pt x="2012242" y="871862"/>
                  </a:cubicBezTo>
                  <a:lnTo>
                    <a:pt x="2013073" y="870756"/>
                  </a:lnTo>
                  <a:cubicBezTo>
                    <a:pt x="2013557" y="870756"/>
                    <a:pt x="2014041" y="870825"/>
                    <a:pt x="2014526" y="870825"/>
                  </a:cubicBezTo>
                  <a:cubicBezTo>
                    <a:pt x="2014734" y="870825"/>
                    <a:pt x="2014872" y="870825"/>
                    <a:pt x="2015079" y="870825"/>
                  </a:cubicBezTo>
                  <a:lnTo>
                    <a:pt x="2016049" y="870825"/>
                  </a:lnTo>
                  <a:cubicBezTo>
                    <a:pt x="2019786" y="870617"/>
                    <a:pt x="2023385" y="868957"/>
                    <a:pt x="2025876" y="866121"/>
                  </a:cubicBezTo>
                  <a:cubicBezTo>
                    <a:pt x="2027745" y="863977"/>
                    <a:pt x="2028922" y="861417"/>
                    <a:pt x="2029268" y="858719"/>
                  </a:cubicBezTo>
                  <a:cubicBezTo>
                    <a:pt x="2030375" y="857959"/>
                    <a:pt x="2031413" y="857059"/>
                    <a:pt x="2032382" y="855953"/>
                  </a:cubicBezTo>
                  <a:lnTo>
                    <a:pt x="2035566" y="852079"/>
                  </a:lnTo>
                  <a:cubicBezTo>
                    <a:pt x="2035912" y="851733"/>
                    <a:pt x="2036189" y="851318"/>
                    <a:pt x="2036466" y="850903"/>
                  </a:cubicBezTo>
                  <a:lnTo>
                    <a:pt x="2037296" y="849588"/>
                  </a:lnTo>
                  <a:cubicBezTo>
                    <a:pt x="2038473" y="847790"/>
                    <a:pt x="2039234" y="845784"/>
                    <a:pt x="2039511" y="843778"/>
                  </a:cubicBezTo>
                  <a:cubicBezTo>
                    <a:pt x="2040134" y="842464"/>
                    <a:pt x="2040549" y="841080"/>
                    <a:pt x="2040757" y="839628"/>
                  </a:cubicBezTo>
                  <a:lnTo>
                    <a:pt x="2041311" y="835270"/>
                  </a:lnTo>
                  <a:lnTo>
                    <a:pt x="2041864" y="833817"/>
                  </a:lnTo>
                  <a:cubicBezTo>
                    <a:pt x="2042072" y="833333"/>
                    <a:pt x="2042210" y="832849"/>
                    <a:pt x="2042349" y="832295"/>
                  </a:cubicBezTo>
                  <a:cubicBezTo>
                    <a:pt x="2043179" y="831327"/>
                    <a:pt x="2043871" y="830220"/>
                    <a:pt x="2044425" y="828975"/>
                  </a:cubicBezTo>
                  <a:lnTo>
                    <a:pt x="2045256" y="827107"/>
                  </a:lnTo>
                  <a:cubicBezTo>
                    <a:pt x="2045256" y="827107"/>
                    <a:pt x="2045533" y="826554"/>
                    <a:pt x="2045602" y="826208"/>
                  </a:cubicBezTo>
                  <a:lnTo>
                    <a:pt x="2046709" y="823164"/>
                  </a:lnTo>
                  <a:lnTo>
                    <a:pt x="2051346" y="816939"/>
                  </a:lnTo>
                  <a:cubicBezTo>
                    <a:pt x="2053007" y="817630"/>
                    <a:pt x="2054807" y="817907"/>
                    <a:pt x="2056468" y="817907"/>
                  </a:cubicBezTo>
                  <a:cubicBezTo>
                    <a:pt x="2059721" y="817907"/>
                    <a:pt x="2062974" y="816731"/>
                    <a:pt x="2065465" y="814587"/>
                  </a:cubicBezTo>
                  <a:lnTo>
                    <a:pt x="2065465" y="814863"/>
                  </a:lnTo>
                  <a:cubicBezTo>
                    <a:pt x="2066780" y="821504"/>
                    <a:pt x="2072594" y="826139"/>
                    <a:pt x="2079100" y="826139"/>
                  </a:cubicBezTo>
                  <a:cubicBezTo>
                    <a:pt x="2079930" y="826139"/>
                    <a:pt x="2080761" y="826070"/>
                    <a:pt x="2081591" y="825931"/>
                  </a:cubicBezTo>
                  <a:cubicBezTo>
                    <a:pt x="2089066" y="824548"/>
                    <a:pt x="2094049" y="817423"/>
                    <a:pt x="2092734" y="809883"/>
                  </a:cubicBezTo>
                  <a:lnTo>
                    <a:pt x="2092111" y="806217"/>
                  </a:lnTo>
                  <a:cubicBezTo>
                    <a:pt x="2091834" y="804626"/>
                    <a:pt x="2091281" y="803173"/>
                    <a:pt x="2090520" y="801790"/>
                  </a:cubicBezTo>
                  <a:lnTo>
                    <a:pt x="2088651" y="798539"/>
                  </a:lnTo>
                  <a:cubicBezTo>
                    <a:pt x="2086090" y="794042"/>
                    <a:pt x="2081453" y="791552"/>
                    <a:pt x="2076608" y="791552"/>
                  </a:cubicBezTo>
                  <a:cubicBezTo>
                    <a:pt x="2074324" y="791552"/>
                    <a:pt x="2071971" y="792105"/>
                    <a:pt x="2069825" y="793351"/>
                  </a:cubicBezTo>
                  <a:cubicBezTo>
                    <a:pt x="2068857" y="793904"/>
                    <a:pt x="2067957" y="794526"/>
                    <a:pt x="2067195" y="795287"/>
                  </a:cubicBezTo>
                  <a:cubicBezTo>
                    <a:pt x="2066780" y="794803"/>
                    <a:pt x="2066296" y="794250"/>
                    <a:pt x="2065811" y="793835"/>
                  </a:cubicBezTo>
                  <a:cubicBezTo>
                    <a:pt x="2065050" y="791760"/>
                    <a:pt x="2063804" y="789823"/>
                    <a:pt x="2062143" y="788370"/>
                  </a:cubicBezTo>
                  <a:lnTo>
                    <a:pt x="2060966" y="787332"/>
                  </a:lnTo>
                  <a:cubicBezTo>
                    <a:pt x="2060966" y="787332"/>
                    <a:pt x="2060690" y="787056"/>
                    <a:pt x="2060551" y="786917"/>
                  </a:cubicBezTo>
                  <a:lnTo>
                    <a:pt x="2061520" y="786018"/>
                  </a:lnTo>
                  <a:lnTo>
                    <a:pt x="2065119" y="783251"/>
                  </a:lnTo>
                  <a:lnTo>
                    <a:pt x="2086644" y="771284"/>
                  </a:lnTo>
                  <a:lnTo>
                    <a:pt x="2109829" y="761669"/>
                  </a:lnTo>
                  <a:lnTo>
                    <a:pt x="2114674" y="760216"/>
                  </a:lnTo>
                  <a:lnTo>
                    <a:pt x="2120004" y="759248"/>
                  </a:lnTo>
                  <a:lnTo>
                    <a:pt x="2125125" y="758833"/>
                  </a:lnTo>
                  <a:lnTo>
                    <a:pt x="2129762" y="759110"/>
                  </a:lnTo>
                  <a:lnTo>
                    <a:pt x="2133707" y="759871"/>
                  </a:lnTo>
                  <a:cubicBezTo>
                    <a:pt x="2133915" y="760977"/>
                    <a:pt x="2134261" y="762015"/>
                    <a:pt x="2134676" y="762983"/>
                  </a:cubicBezTo>
                  <a:lnTo>
                    <a:pt x="2130800" y="765819"/>
                  </a:lnTo>
                  <a:lnTo>
                    <a:pt x="2129970" y="766304"/>
                  </a:lnTo>
                  <a:lnTo>
                    <a:pt x="2127132" y="765059"/>
                  </a:lnTo>
                  <a:cubicBezTo>
                    <a:pt x="2126163" y="764643"/>
                    <a:pt x="2125125" y="764298"/>
                    <a:pt x="2124087" y="764090"/>
                  </a:cubicBezTo>
                  <a:lnTo>
                    <a:pt x="2119658" y="763260"/>
                  </a:lnTo>
                  <a:cubicBezTo>
                    <a:pt x="2118827" y="763122"/>
                    <a:pt x="2117996" y="763053"/>
                    <a:pt x="2117097" y="763053"/>
                  </a:cubicBezTo>
                  <a:cubicBezTo>
                    <a:pt x="2115574" y="763053"/>
                    <a:pt x="2113982" y="763329"/>
                    <a:pt x="2112529" y="763813"/>
                  </a:cubicBezTo>
                  <a:lnTo>
                    <a:pt x="2111837" y="764090"/>
                  </a:lnTo>
                  <a:cubicBezTo>
                    <a:pt x="2111006" y="764367"/>
                    <a:pt x="2110245" y="764713"/>
                    <a:pt x="2109553" y="765128"/>
                  </a:cubicBezTo>
                  <a:lnTo>
                    <a:pt x="2106853" y="765266"/>
                  </a:lnTo>
                  <a:cubicBezTo>
                    <a:pt x="2106369" y="765266"/>
                    <a:pt x="2105884" y="765335"/>
                    <a:pt x="2105331" y="765404"/>
                  </a:cubicBezTo>
                  <a:lnTo>
                    <a:pt x="2103601" y="765681"/>
                  </a:lnTo>
                  <a:cubicBezTo>
                    <a:pt x="2102770" y="765819"/>
                    <a:pt x="2102009" y="766027"/>
                    <a:pt x="2101178" y="766304"/>
                  </a:cubicBezTo>
                  <a:lnTo>
                    <a:pt x="2099448" y="766926"/>
                  </a:lnTo>
                  <a:cubicBezTo>
                    <a:pt x="2098963" y="767065"/>
                    <a:pt x="2098479" y="767272"/>
                    <a:pt x="2098064" y="767480"/>
                  </a:cubicBezTo>
                  <a:lnTo>
                    <a:pt x="2095849" y="768586"/>
                  </a:lnTo>
                  <a:cubicBezTo>
                    <a:pt x="2090174" y="771353"/>
                    <a:pt x="2087059" y="777648"/>
                    <a:pt x="2088305" y="783805"/>
                  </a:cubicBezTo>
                  <a:cubicBezTo>
                    <a:pt x="2089551" y="790030"/>
                    <a:pt x="2094880" y="794526"/>
                    <a:pt x="2101247" y="794872"/>
                  </a:cubicBezTo>
                  <a:lnTo>
                    <a:pt x="2103531" y="795011"/>
                  </a:lnTo>
                  <a:cubicBezTo>
                    <a:pt x="2103531" y="795011"/>
                    <a:pt x="2103946" y="795011"/>
                    <a:pt x="2104154" y="795011"/>
                  </a:cubicBezTo>
                  <a:cubicBezTo>
                    <a:pt x="2104708" y="795011"/>
                    <a:pt x="2105262" y="795011"/>
                    <a:pt x="2105815" y="794941"/>
                  </a:cubicBezTo>
                  <a:lnTo>
                    <a:pt x="2107892" y="794665"/>
                  </a:lnTo>
                  <a:lnTo>
                    <a:pt x="2111075" y="795633"/>
                  </a:lnTo>
                  <a:cubicBezTo>
                    <a:pt x="2112044" y="797708"/>
                    <a:pt x="2113567" y="799576"/>
                    <a:pt x="2115505" y="800890"/>
                  </a:cubicBezTo>
                  <a:lnTo>
                    <a:pt x="2116820" y="801859"/>
                  </a:lnTo>
                  <a:cubicBezTo>
                    <a:pt x="2116820" y="801859"/>
                    <a:pt x="2117304" y="802205"/>
                    <a:pt x="2117581" y="802343"/>
                  </a:cubicBezTo>
                  <a:cubicBezTo>
                    <a:pt x="2117027" y="803865"/>
                    <a:pt x="2116751" y="805594"/>
                    <a:pt x="2116820" y="807254"/>
                  </a:cubicBezTo>
                  <a:cubicBezTo>
                    <a:pt x="2116889" y="811751"/>
                    <a:pt x="2119173" y="815901"/>
                    <a:pt x="2122910" y="818460"/>
                  </a:cubicBezTo>
                  <a:lnTo>
                    <a:pt x="2124433" y="819498"/>
                  </a:lnTo>
                  <a:cubicBezTo>
                    <a:pt x="2125333" y="820121"/>
                    <a:pt x="2126302" y="820605"/>
                    <a:pt x="2127340" y="821020"/>
                  </a:cubicBezTo>
                  <a:cubicBezTo>
                    <a:pt x="2127340" y="821020"/>
                    <a:pt x="2127340" y="821158"/>
                    <a:pt x="2127409" y="821228"/>
                  </a:cubicBezTo>
                  <a:lnTo>
                    <a:pt x="2128170" y="822957"/>
                  </a:lnTo>
                  <a:cubicBezTo>
                    <a:pt x="2128447" y="823579"/>
                    <a:pt x="2128793" y="824202"/>
                    <a:pt x="2129139" y="824755"/>
                  </a:cubicBezTo>
                  <a:lnTo>
                    <a:pt x="2130454" y="826831"/>
                  </a:lnTo>
                  <a:lnTo>
                    <a:pt x="2130662" y="827246"/>
                  </a:lnTo>
                  <a:lnTo>
                    <a:pt x="2132462" y="832088"/>
                  </a:lnTo>
                  <a:cubicBezTo>
                    <a:pt x="2131769" y="833402"/>
                    <a:pt x="2131354" y="834855"/>
                    <a:pt x="2131077" y="836377"/>
                  </a:cubicBezTo>
                  <a:lnTo>
                    <a:pt x="2124779" y="839420"/>
                  </a:lnTo>
                  <a:cubicBezTo>
                    <a:pt x="2124156" y="839697"/>
                    <a:pt x="2123533" y="840112"/>
                    <a:pt x="2122980" y="840458"/>
                  </a:cubicBezTo>
                  <a:lnTo>
                    <a:pt x="2122357" y="840873"/>
                  </a:lnTo>
                  <a:cubicBezTo>
                    <a:pt x="2120350" y="839766"/>
                    <a:pt x="2118066" y="839212"/>
                    <a:pt x="2115782" y="839212"/>
                  </a:cubicBezTo>
                  <a:cubicBezTo>
                    <a:pt x="2113498" y="839212"/>
                    <a:pt x="2111421" y="839697"/>
                    <a:pt x="2109414" y="840804"/>
                  </a:cubicBezTo>
                  <a:lnTo>
                    <a:pt x="2108584" y="841219"/>
                  </a:lnTo>
                  <a:cubicBezTo>
                    <a:pt x="2107892" y="841565"/>
                    <a:pt x="2107199" y="841980"/>
                    <a:pt x="2106577" y="842464"/>
                  </a:cubicBezTo>
                  <a:lnTo>
                    <a:pt x="2104154" y="844331"/>
                  </a:lnTo>
                  <a:cubicBezTo>
                    <a:pt x="2102839" y="845300"/>
                    <a:pt x="2101732" y="846545"/>
                    <a:pt x="2100901" y="847859"/>
                  </a:cubicBezTo>
                  <a:lnTo>
                    <a:pt x="2100555" y="847859"/>
                  </a:lnTo>
                  <a:cubicBezTo>
                    <a:pt x="2100555" y="847859"/>
                    <a:pt x="2100555" y="847859"/>
                    <a:pt x="2100555" y="847859"/>
                  </a:cubicBezTo>
                  <a:cubicBezTo>
                    <a:pt x="2100348" y="847790"/>
                    <a:pt x="2100209" y="847652"/>
                    <a:pt x="2100002" y="847583"/>
                  </a:cubicBezTo>
                  <a:cubicBezTo>
                    <a:pt x="2099863" y="846476"/>
                    <a:pt x="2099586" y="845369"/>
                    <a:pt x="2099171" y="844331"/>
                  </a:cubicBezTo>
                  <a:lnTo>
                    <a:pt x="2098963" y="843847"/>
                  </a:lnTo>
                  <a:cubicBezTo>
                    <a:pt x="2098064" y="841565"/>
                    <a:pt x="2096610" y="839558"/>
                    <a:pt x="2094741" y="838037"/>
                  </a:cubicBezTo>
                  <a:lnTo>
                    <a:pt x="2093219" y="836792"/>
                  </a:lnTo>
                  <a:cubicBezTo>
                    <a:pt x="2092596" y="836307"/>
                    <a:pt x="2091973" y="835892"/>
                    <a:pt x="2091281" y="835477"/>
                  </a:cubicBezTo>
                  <a:lnTo>
                    <a:pt x="2090796" y="835200"/>
                  </a:lnTo>
                  <a:cubicBezTo>
                    <a:pt x="2088374" y="830981"/>
                    <a:pt x="2083875" y="828214"/>
                    <a:pt x="2078754" y="828214"/>
                  </a:cubicBezTo>
                  <a:cubicBezTo>
                    <a:pt x="2078408" y="828214"/>
                    <a:pt x="2078062" y="828214"/>
                    <a:pt x="2077646" y="828214"/>
                  </a:cubicBezTo>
                  <a:cubicBezTo>
                    <a:pt x="2070033" y="828836"/>
                    <a:pt x="2064358" y="835477"/>
                    <a:pt x="2064912" y="843086"/>
                  </a:cubicBezTo>
                  <a:lnTo>
                    <a:pt x="2065050" y="844470"/>
                  </a:lnTo>
                  <a:cubicBezTo>
                    <a:pt x="2065188" y="846476"/>
                    <a:pt x="2065811" y="848482"/>
                    <a:pt x="2066780" y="850211"/>
                  </a:cubicBezTo>
                  <a:lnTo>
                    <a:pt x="2067749" y="851871"/>
                  </a:lnTo>
                  <a:cubicBezTo>
                    <a:pt x="2068787" y="853670"/>
                    <a:pt x="2070241" y="855261"/>
                    <a:pt x="2071971" y="856437"/>
                  </a:cubicBezTo>
                  <a:lnTo>
                    <a:pt x="2072179" y="857474"/>
                  </a:lnTo>
                  <a:cubicBezTo>
                    <a:pt x="2072179" y="857820"/>
                    <a:pt x="2072317" y="858166"/>
                    <a:pt x="2072386" y="858512"/>
                  </a:cubicBezTo>
                  <a:lnTo>
                    <a:pt x="2072871" y="860449"/>
                  </a:lnTo>
                  <a:cubicBezTo>
                    <a:pt x="2073078" y="861279"/>
                    <a:pt x="2073355" y="862040"/>
                    <a:pt x="2073701" y="862801"/>
                  </a:cubicBezTo>
                  <a:cubicBezTo>
                    <a:pt x="2072732" y="863147"/>
                    <a:pt x="2071763" y="863631"/>
                    <a:pt x="2070933" y="864253"/>
                  </a:cubicBezTo>
                  <a:lnTo>
                    <a:pt x="2069687" y="864253"/>
                  </a:lnTo>
                  <a:cubicBezTo>
                    <a:pt x="2069341" y="864253"/>
                    <a:pt x="2068926" y="864253"/>
                    <a:pt x="2068580" y="864253"/>
                  </a:cubicBezTo>
                  <a:cubicBezTo>
                    <a:pt x="2067611" y="864046"/>
                    <a:pt x="2066642" y="863907"/>
                    <a:pt x="2065604" y="863907"/>
                  </a:cubicBezTo>
                  <a:cubicBezTo>
                    <a:pt x="2065534" y="863907"/>
                    <a:pt x="2065465" y="863838"/>
                    <a:pt x="2065396" y="863769"/>
                  </a:cubicBezTo>
                  <a:cubicBezTo>
                    <a:pt x="2063320" y="862662"/>
                    <a:pt x="2061105" y="862178"/>
                    <a:pt x="2058959" y="862178"/>
                  </a:cubicBezTo>
                  <a:cubicBezTo>
                    <a:pt x="2055153" y="862178"/>
                    <a:pt x="2051346" y="863769"/>
                    <a:pt x="2048647" y="866744"/>
                  </a:cubicBezTo>
                  <a:lnTo>
                    <a:pt x="2047332" y="867712"/>
                  </a:lnTo>
                  <a:cubicBezTo>
                    <a:pt x="2046571" y="868265"/>
                    <a:pt x="2045878" y="868957"/>
                    <a:pt x="2045256" y="869649"/>
                  </a:cubicBezTo>
                  <a:lnTo>
                    <a:pt x="2044494" y="870548"/>
                  </a:lnTo>
                  <a:cubicBezTo>
                    <a:pt x="2043387" y="871793"/>
                    <a:pt x="2042556" y="873246"/>
                    <a:pt x="2041933" y="874837"/>
                  </a:cubicBezTo>
                  <a:lnTo>
                    <a:pt x="2041311" y="876428"/>
                  </a:lnTo>
                  <a:cubicBezTo>
                    <a:pt x="2041172" y="876843"/>
                    <a:pt x="2041034" y="877258"/>
                    <a:pt x="2040895" y="877673"/>
                  </a:cubicBezTo>
                  <a:cubicBezTo>
                    <a:pt x="2040757" y="877673"/>
                    <a:pt x="2040618" y="877673"/>
                    <a:pt x="2040480" y="877673"/>
                  </a:cubicBezTo>
                  <a:cubicBezTo>
                    <a:pt x="2036881" y="877673"/>
                    <a:pt x="2033421" y="879126"/>
                    <a:pt x="2030791" y="881616"/>
                  </a:cubicBezTo>
                  <a:cubicBezTo>
                    <a:pt x="2030652" y="881616"/>
                    <a:pt x="2030583" y="881754"/>
                    <a:pt x="2030444" y="881823"/>
                  </a:cubicBezTo>
                  <a:cubicBezTo>
                    <a:pt x="2030168" y="881893"/>
                    <a:pt x="2029891" y="881962"/>
                    <a:pt x="2029614" y="882100"/>
                  </a:cubicBezTo>
                  <a:lnTo>
                    <a:pt x="2027676" y="882723"/>
                  </a:lnTo>
                  <a:cubicBezTo>
                    <a:pt x="2026638" y="883069"/>
                    <a:pt x="2025669" y="883553"/>
                    <a:pt x="2024700" y="884106"/>
                  </a:cubicBezTo>
                  <a:lnTo>
                    <a:pt x="2022970" y="885213"/>
                  </a:lnTo>
                  <a:cubicBezTo>
                    <a:pt x="2022070" y="885766"/>
                    <a:pt x="2021239" y="886389"/>
                    <a:pt x="2020547" y="887150"/>
                  </a:cubicBezTo>
                  <a:lnTo>
                    <a:pt x="2019094" y="888602"/>
                  </a:lnTo>
                  <a:cubicBezTo>
                    <a:pt x="2018471" y="889225"/>
                    <a:pt x="2017986" y="889847"/>
                    <a:pt x="2017502" y="890539"/>
                  </a:cubicBezTo>
                  <a:lnTo>
                    <a:pt x="2016325" y="892269"/>
                  </a:lnTo>
                  <a:cubicBezTo>
                    <a:pt x="2015079" y="894067"/>
                    <a:pt x="2014318" y="896073"/>
                    <a:pt x="2014041" y="898148"/>
                  </a:cubicBezTo>
                  <a:lnTo>
                    <a:pt x="2011135" y="901538"/>
                  </a:lnTo>
                  <a:cubicBezTo>
                    <a:pt x="2010650" y="902091"/>
                    <a:pt x="2010235" y="902645"/>
                    <a:pt x="2009820" y="903267"/>
                  </a:cubicBezTo>
                  <a:lnTo>
                    <a:pt x="2006220" y="909078"/>
                  </a:lnTo>
                  <a:cubicBezTo>
                    <a:pt x="2005875" y="909631"/>
                    <a:pt x="2005528" y="910254"/>
                    <a:pt x="2005252" y="910876"/>
                  </a:cubicBezTo>
                  <a:lnTo>
                    <a:pt x="2003798" y="914197"/>
                  </a:lnTo>
                  <a:cubicBezTo>
                    <a:pt x="2003244" y="915442"/>
                    <a:pt x="2002898" y="916825"/>
                    <a:pt x="2002760" y="918139"/>
                  </a:cubicBezTo>
                  <a:lnTo>
                    <a:pt x="2002414" y="921114"/>
                  </a:lnTo>
                  <a:cubicBezTo>
                    <a:pt x="2002276" y="922152"/>
                    <a:pt x="2002276" y="923189"/>
                    <a:pt x="2002414" y="924227"/>
                  </a:cubicBezTo>
                  <a:lnTo>
                    <a:pt x="2001445" y="925679"/>
                  </a:lnTo>
                  <a:lnTo>
                    <a:pt x="2000684" y="926648"/>
                  </a:lnTo>
                  <a:cubicBezTo>
                    <a:pt x="1998400" y="929553"/>
                    <a:pt x="1997361" y="933288"/>
                    <a:pt x="1997846" y="936955"/>
                  </a:cubicBezTo>
                  <a:cubicBezTo>
                    <a:pt x="1993832" y="939099"/>
                    <a:pt x="1991133" y="943180"/>
                    <a:pt x="1990648" y="947677"/>
                  </a:cubicBezTo>
                  <a:lnTo>
                    <a:pt x="1968985" y="950098"/>
                  </a:lnTo>
                  <a:cubicBezTo>
                    <a:pt x="1967739" y="950236"/>
                    <a:pt x="1966563" y="950513"/>
                    <a:pt x="1965386" y="950997"/>
                  </a:cubicBezTo>
                  <a:lnTo>
                    <a:pt x="1960334" y="953003"/>
                  </a:lnTo>
                  <a:cubicBezTo>
                    <a:pt x="1957773" y="950582"/>
                    <a:pt x="1954381" y="949267"/>
                    <a:pt x="1950921" y="949267"/>
                  </a:cubicBezTo>
                  <a:cubicBezTo>
                    <a:pt x="1948845" y="949267"/>
                    <a:pt x="1946768" y="949752"/>
                    <a:pt x="1944830" y="950651"/>
                  </a:cubicBezTo>
                  <a:cubicBezTo>
                    <a:pt x="1938740" y="953625"/>
                    <a:pt x="1935694" y="960612"/>
                    <a:pt x="1937702" y="967114"/>
                  </a:cubicBezTo>
                  <a:lnTo>
                    <a:pt x="1937702" y="967322"/>
                  </a:lnTo>
                  <a:cubicBezTo>
                    <a:pt x="1937702" y="967322"/>
                    <a:pt x="1934795" y="970711"/>
                    <a:pt x="1934795" y="970711"/>
                  </a:cubicBezTo>
                  <a:cubicBezTo>
                    <a:pt x="1932926" y="972856"/>
                    <a:pt x="1931750" y="975484"/>
                    <a:pt x="1931403" y="978320"/>
                  </a:cubicBezTo>
                  <a:lnTo>
                    <a:pt x="1931057" y="981502"/>
                  </a:lnTo>
                  <a:cubicBezTo>
                    <a:pt x="1931057" y="981502"/>
                    <a:pt x="1931057" y="981641"/>
                    <a:pt x="1931057" y="981641"/>
                  </a:cubicBezTo>
                  <a:cubicBezTo>
                    <a:pt x="1930088" y="981433"/>
                    <a:pt x="1929050" y="981295"/>
                    <a:pt x="1928012" y="981295"/>
                  </a:cubicBezTo>
                  <a:cubicBezTo>
                    <a:pt x="1924344" y="981295"/>
                    <a:pt x="1920745" y="982747"/>
                    <a:pt x="1918046" y="985514"/>
                  </a:cubicBezTo>
                  <a:lnTo>
                    <a:pt x="1917907" y="985653"/>
                  </a:lnTo>
                  <a:lnTo>
                    <a:pt x="1915416" y="986898"/>
                  </a:lnTo>
                  <a:cubicBezTo>
                    <a:pt x="1914447" y="987382"/>
                    <a:pt x="1913616" y="987935"/>
                    <a:pt x="1912786" y="988627"/>
                  </a:cubicBezTo>
                  <a:lnTo>
                    <a:pt x="1910709" y="990356"/>
                  </a:lnTo>
                  <a:cubicBezTo>
                    <a:pt x="1910363" y="990633"/>
                    <a:pt x="1910017" y="990979"/>
                    <a:pt x="1909671" y="991256"/>
                  </a:cubicBezTo>
                  <a:lnTo>
                    <a:pt x="1909671" y="991256"/>
                  </a:lnTo>
                  <a:cubicBezTo>
                    <a:pt x="1907733" y="991256"/>
                    <a:pt x="1905864" y="991671"/>
                    <a:pt x="1904065" y="992432"/>
                  </a:cubicBezTo>
                  <a:lnTo>
                    <a:pt x="1902127" y="993262"/>
                  </a:lnTo>
                  <a:cubicBezTo>
                    <a:pt x="1900535" y="993954"/>
                    <a:pt x="1899151" y="994922"/>
                    <a:pt x="1897975" y="996167"/>
                  </a:cubicBezTo>
                  <a:cubicBezTo>
                    <a:pt x="1897559" y="996375"/>
                    <a:pt x="1897144" y="996582"/>
                    <a:pt x="1896729" y="996859"/>
                  </a:cubicBezTo>
                  <a:cubicBezTo>
                    <a:pt x="1894929" y="997620"/>
                    <a:pt x="1893337" y="998727"/>
                    <a:pt x="1892022" y="1000110"/>
                  </a:cubicBezTo>
                  <a:cubicBezTo>
                    <a:pt x="1890084" y="1000871"/>
                    <a:pt x="1888285" y="1002116"/>
                    <a:pt x="1886831" y="1003707"/>
                  </a:cubicBezTo>
                  <a:cubicBezTo>
                    <a:pt x="1885378" y="1005298"/>
                    <a:pt x="1884409" y="1007166"/>
                    <a:pt x="1883855" y="1009103"/>
                  </a:cubicBezTo>
                  <a:cubicBezTo>
                    <a:pt x="1879772" y="1010278"/>
                    <a:pt x="1876242" y="1013253"/>
                    <a:pt x="1874650" y="1017542"/>
                  </a:cubicBezTo>
                  <a:lnTo>
                    <a:pt x="1874097" y="1018925"/>
                  </a:lnTo>
                  <a:lnTo>
                    <a:pt x="1872713" y="1020655"/>
                  </a:lnTo>
                  <a:cubicBezTo>
                    <a:pt x="1872228" y="1021277"/>
                    <a:pt x="1871743" y="1021969"/>
                    <a:pt x="1871397" y="1022661"/>
                  </a:cubicBezTo>
                  <a:lnTo>
                    <a:pt x="1869529" y="1025981"/>
                  </a:lnTo>
                  <a:cubicBezTo>
                    <a:pt x="1867452" y="1029785"/>
                    <a:pt x="1867245" y="1034282"/>
                    <a:pt x="1869044" y="1038225"/>
                  </a:cubicBezTo>
                  <a:lnTo>
                    <a:pt x="1870498" y="1041476"/>
                  </a:lnTo>
                  <a:cubicBezTo>
                    <a:pt x="1871121" y="1042928"/>
                    <a:pt x="1872020" y="1044173"/>
                    <a:pt x="1873058" y="1045349"/>
                  </a:cubicBezTo>
                  <a:cubicBezTo>
                    <a:pt x="1873543" y="1046595"/>
                    <a:pt x="1874235" y="1047771"/>
                    <a:pt x="1875135" y="1048877"/>
                  </a:cubicBezTo>
                  <a:cubicBezTo>
                    <a:pt x="1872574" y="1050676"/>
                    <a:pt x="1870567" y="1053304"/>
                    <a:pt x="1869667" y="1056556"/>
                  </a:cubicBezTo>
                  <a:cubicBezTo>
                    <a:pt x="1867868" y="1063058"/>
                    <a:pt x="1870982" y="1069975"/>
                    <a:pt x="1877142" y="1072811"/>
                  </a:cubicBezTo>
                  <a:lnTo>
                    <a:pt x="1879910" y="1074126"/>
                  </a:lnTo>
                  <a:cubicBezTo>
                    <a:pt x="1880948" y="1074610"/>
                    <a:pt x="1881987" y="1074956"/>
                    <a:pt x="1883163" y="1075163"/>
                  </a:cubicBezTo>
                  <a:lnTo>
                    <a:pt x="1885309" y="1075578"/>
                  </a:lnTo>
                  <a:cubicBezTo>
                    <a:pt x="1881987" y="1078207"/>
                    <a:pt x="1879841" y="1082288"/>
                    <a:pt x="1879980" y="1086784"/>
                  </a:cubicBezTo>
                  <a:lnTo>
                    <a:pt x="1879980" y="1090797"/>
                  </a:lnTo>
                  <a:cubicBezTo>
                    <a:pt x="1879980" y="1090797"/>
                    <a:pt x="1880049" y="1091212"/>
                    <a:pt x="1880049" y="1091488"/>
                  </a:cubicBezTo>
                  <a:cubicBezTo>
                    <a:pt x="1878457" y="1092457"/>
                    <a:pt x="1877073" y="1093840"/>
                    <a:pt x="1875896" y="1095500"/>
                  </a:cubicBezTo>
                  <a:cubicBezTo>
                    <a:pt x="1873612" y="1098890"/>
                    <a:pt x="1872989" y="1102971"/>
                    <a:pt x="1873958" y="1106706"/>
                  </a:cubicBezTo>
                  <a:cubicBezTo>
                    <a:pt x="1873543" y="1107744"/>
                    <a:pt x="1873197" y="1108851"/>
                    <a:pt x="1873058" y="1109888"/>
                  </a:cubicBezTo>
                  <a:cubicBezTo>
                    <a:pt x="1869252" y="1111964"/>
                    <a:pt x="1866483" y="1115768"/>
                    <a:pt x="1865930" y="1120334"/>
                  </a:cubicBezTo>
                  <a:lnTo>
                    <a:pt x="1863992" y="1122270"/>
                  </a:lnTo>
                  <a:cubicBezTo>
                    <a:pt x="1860947" y="1123308"/>
                    <a:pt x="1858317" y="1125383"/>
                    <a:pt x="1856586" y="1128150"/>
                  </a:cubicBezTo>
                  <a:lnTo>
                    <a:pt x="1852503" y="1128980"/>
                  </a:lnTo>
                  <a:cubicBezTo>
                    <a:pt x="1850980" y="1129257"/>
                    <a:pt x="1849596" y="1129810"/>
                    <a:pt x="1848281" y="1130571"/>
                  </a:cubicBezTo>
                  <a:lnTo>
                    <a:pt x="1844128" y="1132992"/>
                  </a:lnTo>
                  <a:cubicBezTo>
                    <a:pt x="1843229" y="1133546"/>
                    <a:pt x="1842398" y="1134168"/>
                    <a:pt x="1841637" y="1134860"/>
                  </a:cubicBezTo>
                  <a:lnTo>
                    <a:pt x="1837830" y="1138388"/>
                  </a:lnTo>
                  <a:cubicBezTo>
                    <a:pt x="1837138" y="1139010"/>
                    <a:pt x="1836515" y="1139771"/>
                    <a:pt x="1835961" y="1140532"/>
                  </a:cubicBezTo>
                  <a:lnTo>
                    <a:pt x="1835477" y="1141224"/>
                  </a:lnTo>
                  <a:cubicBezTo>
                    <a:pt x="1832916" y="1142607"/>
                    <a:pt x="1830770" y="1144752"/>
                    <a:pt x="1829525" y="1147588"/>
                  </a:cubicBezTo>
                  <a:lnTo>
                    <a:pt x="1828763" y="1149179"/>
                  </a:lnTo>
                  <a:cubicBezTo>
                    <a:pt x="1828417" y="1149871"/>
                    <a:pt x="1828141" y="1150562"/>
                    <a:pt x="1828002" y="1151323"/>
                  </a:cubicBezTo>
                  <a:cubicBezTo>
                    <a:pt x="1827518" y="1151669"/>
                    <a:pt x="1827033" y="1152084"/>
                    <a:pt x="1826618" y="1152568"/>
                  </a:cubicBezTo>
                  <a:lnTo>
                    <a:pt x="1825649" y="1153537"/>
                  </a:lnTo>
                  <a:cubicBezTo>
                    <a:pt x="1821704" y="1154021"/>
                    <a:pt x="1818174" y="1156235"/>
                    <a:pt x="1816029" y="1159486"/>
                  </a:cubicBezTo>
                  <a:lnTo>
                    <a:pt x="1810976" y="1160247"/>
                  </a:lnTo>
                  <a:cubicBezTo>
                    <a:pt x="1809177" y="1160523"/>
                    <a:pt x="1807516" y="1161077"/>
                    <a:pt x="1805993" y="1161976"/>
                  </a:cubicBezTo>
                  <a:cubicBezTo>
                    <a:pt x="1805439" y="1162114"/>
                    <a:pt x="1804955" y="1162253"/>
                    <a:pt x="1804401" y="1162460"/>
                  </a:cubicBezTo>
                  <a:cubicBezTo>
                    <a:pt x="1798726" y="1164674"/>
                    <a:pt x="1795196" y="1170346"/>
                    <a:pt x="1795611" y="1176295"/>
                  </a:cubicBezTo>
                  <a:cubicBezTo>
                    <a:pt x="1793120" y="1177886"/>
                    <a:pt x="1791113" y="1180238"/>
                    <a:pt x="1790005" y="1183005"/>
                  </a:cubicBezTo>
                  <a:cubicBezTo>
                    <a:pt x="1789798" y="1183558"/>
                    <a:pt x="1789590" y="1184111"/>
                    <a:pt x="1789452" y="1184665"/>
                  </a:cubicBezTo>
                  <a:cubicBezTo>
                    <a:pt x="1788759" y="1185841"/>
                    <a:pt x="1788275" y="1187086"/>
                    <a:pt x="1787998" y="1188469"/>
                  </a:cubicBezTo>
                  <a:cubicBezTo>
                    <a:pt x="1787583" y="1189161"/>
                    <a:pt x="1787237" y="1189922"/>
                    <a:pt x="1786960" y="1190683"/>
                  </a:cubicBezTo>
                  <a:cubicBezTo>
                    <a:pt x="1785437" y="1192412"/>
                    <a:pt x="1784399" y="1194487"/>
                    <a:pt x="1783845" y="1196770"/>
                  </a:cubicBezTo>
                  <a:cubicBezTo>
                    <a:pt x="1783292" y="1197808"/>
                    <a:pt x="1782877" y="1198914"/>
                    <a:pt x="1782600" y="1200091"/>
                  </a:cubicBezTo>
                  <a:lnTo>
                    <a:pt x="1780731" y="1208184"/>
                  </a:lnTo>
                  <a:cubicBezTo>
                    <a:pt x="1780108" y="1210743"/>
                    <a:pt x="1780316" y="1213510"/>
                    <a:pt x="1781216" y="1216000"/>
                  </a:cubicBezTo>
                  <a:lnTo>
                    <a:pt x="1782392" y="1219251"/>
                  </a:lnTo>
                  <a:lnTo>
                    <a:pt x="1785576" y="1233501"/>
                  </a:lnTo>
                  <a:cubicBezTo>
                    <a:pt x="1785714" y="1233985"/>
                    <a:pt x="1785783" y="1234400"/>
                    <a:pt x="1785991" y="1234885"/>
                  </a:cubicBezTo>
                  <a:lnTo>
                    <a:pt x="1789452" y="1245261"/>
                  </a:lnTo>
                  <a:cubicBezTo>
                    <a:pt x="1789728" y="1246091"/>
                    <a:pt x="1790075" y="1246921"/>
                    <a:pt x="1790559" y="1247682"/>
                  </a:cubicBezTo>
                  <a:lnTo>
                    <a:pt x="1795127" y="1255706"/>
                  </a:lnTo>
                  <a:cubicBezTo>
                    <a:pt x="1794850" y="1257366"/>
                    <a:pt x="1794850" y="1259095"/>
                    <a:pt x="1795127" y="1260825"/>
                  </a:cubicBezTo>
                  <a:lnTo>
                    <a:pt x="1796857" y="1269610"/>
                  </a:lnTo>
                  <a:cubicBezTo>
                    <a:pt x="1796996" y="1270163"/>
                    <a:pt x="1797065" y="1270648"/>
                    <a:pt x="1797272" y="1271201"/>
                  </a:cubicBezTo>
                  <a:lnTo>
                    <a:pt x="1800249" y="1280470"/>
                  </a:lnTo>
                  <a:cubicBezTo>
                    <a:pt x="1800387" y="1280954"/>
                    <a:pt x="1800595" y="1281369"/>
                    <a:pt x="1800802" y="1281854"/>
                  </a:cubicBezTo>
                  <a:lnTo>
                    <a:pt x="1808139" y="1298386"/>
                  </a:lnTo>
                  <a:lnTo>
                    <a:pt x="1810284" y="1304404"/>
                  </a:lnTo>
                  <a:lnTo>
                    <a:pt x="1810769" y="1309454"/>
                  </a:lnTo>
                  <a:lnTo>
                    <a:pt x="1810007" y="1319830"/>
                  </a:lnTo>
                  <a:cubicBezTo>
                    <a:pt x="1810007" y="1319830"/>
                    <a:pt x="1809730" y="1320452"/>
                    <a:pt x="1809661" y="1320798"/>
                  </a:cubicBezTo>
                  <a:lnTo>
                    <a:pt x="1807931" y="1318654"/>
                  </a:lnTo>
                  <a:cubicBezTo>
                    <a:pt x="1807516" y="1318100"/>
                    <a:pt x="1807100" y="1317616"/>
                    <a:pt x="1806616" y="1317201"/>
                  </a:cubicBezTo>
                  <a:lnTo>
                    <a:pt x="1805924" y="1316579"/>
                  </a:lnTo>
                  <a:cubicBezTo>
                    <a:pt x="1805301" y="1315956"/>
                    <a:pt x="1804540" y="1315403"/>
                    <a:pt x="1803847" y="1314919"/>
                  </a:cubicBezTo>
                  <a:lnTo>
                    <a:pt x="1802117" y="1313812"/>
                  </a:lnTo>
                  <a:lnTo>
                    <a:pt x="1802117" y="1313812"/>
                  </a:lnTo>
                  <a:cubicBezTo>
                    <a:pt x="1802117" y="1313812"/>
                    <a:pt x="1801287" y="1311045"/>
                    <a:pt x="1801287" y="1311045"/>
                  </a:cubicBezTo>
                  <a:cubicBezTo>
                    <a:pt x="1803086" y="1305926"/>
                    <a:pt x="1801771" y="1300185"/>
                    <a:pt x="1797688" y="1296380"/>
                  </a:cubicBezTo>
                  <a:cubicBezTo>
                    <a:pt x="1797203" y="1294720"/>
                    <a:pt x="1796442" y="1293060"/>
                    <a:pt x="1795334" y="1291607"/>
                  </a:cubicBezTo>
                  <a:cubicBezTo>
                    <a:pt x="1793535" y="1289324"/>
                    <a:pt x="1791113" y="1287664"/>
                    <a:pt x="1788413" y="1286834"/>
                  </a:cubicBezTo>
                  <a:lnTo>
                    <a:pt x="1789105" y="1284966"/>
                  </a:lnTo>
                  <a:cubicBezTo>
                    <a:pt x="1790559" y="1281093"/>
                    <a:pt x="1790282" y="1276804"/>
                    <a:pt x="1788206" y="1273207"/>
                  </a:cubicBezTo>
                  <a:lnTo>
                    <a:pt x="1787583" y="1272100"/>
                  </a:lnTo>
                  <a:cubicBezTo>
                    <a:pt x="1786683" y="1270509"/>
                    <a:pt x="1785507" y="1269126"/>
                    <a:pt x="1784122" y="1268019"/>
                  </a:cubicBezTo>
                  <a:lnTo>
                    <a:pt x="1783984" y="1267880"/>
                  </a:lnTo>
                  <a:lnTo>
                    <a:pt x="1784607" y="1265667"/>
                  </a:lnTo>
                  <a:cubicBezTo>
                    <a:pt x="1784814" y="1264837"/>
                    <a:pt x="1784953" y="1264007"/>
                    <a:pt x="1785022" y="1263108"/>
                  </a:cubicBezTo>
                  <a:lnTo>
                    <a:pt x="1785299" y="1259234"/>
                  </a:lnTo>
                  <a:cubicBezTo>
                    <a:pt x="1785368" y="1257989"/>
                    <a:pt x="1785299" y="1256744"/>
                    <a:pt x="1785091" y="1255499"/>
                  </a:cubicBezTo>
                  <a:lnTo>
                    <a:pt x="1784399" y="1251832"/>
                  </a:lnTo>
                  <a:cubicBezTo>
                    <a:pt x="1784053" y="1250103"/>
                    <a:pt x="1783361" y="1248443"/>
                    <a:pt x="1782392" y="1246921"/>
                  </a:cubicBezTo>
                  <a:lnTo>
                    <a:pt x="1780039" y="1243255"/>
                  </a:lnTo>
                  <a:cubicBezTo>
                    <a:pt x="1779347" y="1242148"/>
                    <a:pt x="1778516" y="1241180"/>
                    <a:pt x="1777547" y="1240350"/>
                  </a:cubicBezTo>
                  <a:lnTo>
                    <a:pt x="1774087" y="1237306"/>
                  </a:lnTo>
                  <a:cubicBezTo>
                    <a:pt x="1774087" y="1237306"/>
                    <a:pt x="1773533" y="1236822"/>
                    <a:pt x="1773187" y="1236614"/>
                  </a:cubicBezTo>
                  <a:lnTo>
                    <a:pt x="1769796" y="1234124"/>
                  </a:lnTo>
                  <a:lnTo>
                    <a:pt x="1767927" y="1232533"/>
                  </a:lnTo>
                  <a:lnTo>
                    <a:pt x="1763082" y="1226376"/>
                  </a:lnTo>
                  <a:cubicBezTo>
                    <a:pt x="1763082" y="1226376"/>
                    <a:pt x="1762598" y="1225823"/>
                    <a:pt x="1762321" y="1225546"/>
                  </a:cubicBezTo>
                  <a:lnTo>
                    <a:pt x="1759276" y="1222295"/>
                  </a:lnTo>
                  <a:cubicBezTo>
                    <a:pt x="1758445" y="1221396"/>
                    <a:pt x="1757476" y="1220566"/>
                    <a:pt x="1756369" y="1219943"/>
                  </a:cubicBezTo>
                  <a:lnTo>
                    <a:pt x="1752424" y="1217522"/>
                  </a:lnTo>
                  <a:cubicBezTo>
                    <a:pt x="1751801" y="1217176"/>
                    <a:pt x="1751178" y="1216831"/>
                    <a:pt x="1750555" y="1216554"/>
                  </a:cubicBezTo>
                  <a:lnTo>
                    <a:pt x="1748686" y="1215793"/>
                  </a:lnTo>
                  <a:cubicBezTo>
                    <a:pt x="1748686" y="1215793"/>
                    <a:pt x="1748271" y="1215585"/>
                    <a:pt x="1748063" y="1215516"/>
                  </a:cubicBezTo>
                  <a:lnTo>
                    <a:pt x="1746195" y="1214824"/>
                  </a:lnTo>
                  <a:cubicBezTo>
                    <a:pt x="1744949" y="1214340"/>
                    <a:pt x="1743565" y="1214063"/>
                    <a:pt x="1742180" y="1213994"/>
                  </a:cubicBezTo>
                  <a:lnTo>
                    <a:pt x="1740242" y="1213856"/>
                  </a:lnTo>
                  <a:cubicBezTo>
                    <a:pt x="1740242" y="1213856"/>
                    <a:pt x="1739758" y="1213856"/>
                    <a:pt x="1739481" y="1213856"/>
                  </a:cubicBezTo>
                  <a:cubicBezTo>
                    <a:pt x="1737751" y="1213856"/>
                    <a:pt x="1736021" y="1214202"/>
                    <a:pt x="1734360" y="1214824"/>
                  </a:cubicBezTo>
                  <a:lnTo>
                    <a:pt x="1732283" y="1215655"/>
                  </a:lnTo>
                  <a:cubicBezTo>
                    <a:pt x="1730276" y="1216416"/>
                    <a:pt x="1728546" y="1217661"/>
                    <a:pt x="1727092" y="1219251"/>
                  </a:cubicBezTo>
                  <a:lnTo>
                    <a:pt x="1726470" y="1219943"/>
                  </a:lnTo>
                  <a:cubicBezTo>
                    <a:pt x="1726470" y="1219943"/>
                    <a:pt x="1726054" y="1220428"/>
                    <a:pt x="1725847" y="1220704"/>
                  </a:cubicBezTo>
                  <a:lnTo>
                    <a:pt x="1723632" y="1221396"/>
                  </a:lnTo>
                  <a:cubicBezTo>
                    <a:pt x="1723217" y="1219044"/>
                    <a:pt x="1722248" y="1216831"/>
                    <a:pt x="1720725" y="1214894"/>
                  </a:cubicBezTo>
                  <a:cubicBezTo>
                    <a:pt x="1718095" y="1211643"/>
                    <a:pt x="1714081" y="1209775"/>
                    <a:pt x="1709997" y="1209775"/>
                  </a:cubicBezTo>
                  <a:cubicBezTo>
                    <a:pt x="1709236" y="1209775"/>
                    <a:pt x="1708475" y="1209775"/>
                    <a:pt x="1707644" y="1209982"/>
                  </a:cubicBezTo>
                  <a:cubicBezTo>
                    <a:pt x="1706883" y="1209360"/>
                    <a:pt x="1705983" y="1208875"/>
                    <a:pt x="1705083" y="1208391"/>
                  </a:cubicBezTo>
                  <a:lnTo>
                    <a:pt x="1701277" y="1206593"/>
                  </a:lnTo>
                  <a:cubicBezTo>
                    <a:pt x="1699408" y="1205694"/>
                    <a:pt x="1697401" y="1205279"/>
                    <a:pt x="1695394" y="1205279"/>
                  </a:cubicBezTo>
                  <a:cubicBezTo>
                    <a:pt x="1694978" y="1205279"/>
                    <a:pt x="1694563" y="1205279"/>
                    <a:pt x="1694217" y="1205279"/>
                  </a:cubicBezTo>
                  <a:lnTo>
                    <a:pt x="1688888" y="1205763"/>
                  </a:lnTo>
                  <a:cubicBezTo>
                    <a:pt x="1688196" y="1205279"/>
                    <a:pt x="1687504" y="1204933"/>
                    <a:pt x="1686742" y="1204587"/>
                  </a:cubicBezTo>
                  <a:cubicBezTo>
                    <a:pt x="1684943" y="1203757"/>
                    <a:pt x="1683005" y="1203411"/>
                    <a:pt x="1681067" y="1203411"/>
                  </a:cubicBezTo>
                  <a:cubicBezTo>
                    <a:pt x="1678852" y="1203411"/>
                    <a:pt x="1676568" y="1203964"/>
                    <a:pt x="1674561" y="1205071"/>
                  </a:cubicBezTo>
                  <a:lnTo>
                    <a:pt x="1674007" y="1205348"/>
                  </a:lnTo>
                  <a:cubicBezTo>
                    <a:pt x="1674007" y="1205348"/>
                    <a:pt x="1673523" y="1205624"/>
                    <a:pt x="1673315" y="1205763"/>
                  </a:cubicBezTo>
                  <a:cubicBezTo>
                    <a:pt x="1672692" y="1205970"/>
                    <a:pt x="1672001" y="1206247"/>
                    <a:pt x="1671377" y="1206593"/>
                  </a:cubicBezTo>
                  <a:lnTo>
                    <a:pt x="1670685" y="1205763"/>
                  </a:lnTo>
                  <a:cubicBezTo>
                    <a:pt x="1668055" y="1202512"/>
                    <a:pt x="1664110" y="1200644"/>
                    <a:pt x="1659958" y="1200644"/>
                  </a:cubicBezTo>
                  <a:cubicBezTo>
                    <a:pt x="1659265" y="1200644"/>
                    <a:pt x="1658574" y="1200644"/>
                    <a:pt x="1657951" y="1200782"/>
                  </a:cubicBezTo>
                  <a:cubicBezTo>
                    <a:pt x="1653798" y="1201405"/>
                    <a:pt x="1650130" y="1203895"/>
                    <a:pt x="1648053" y="1207492"/>
                  </a:cubicBezTo>
                  <a:lnTo>
                    <a:pt x="1643347" y="1206939"/>
                  </a:lnTo>
                  <a:cubicBezTo>
                    <a:pt x="1642793" y="1206939"/>
                    <a:pt x="1642309" y="1206870"/>
                    <a:pt x="1641755" y="1206870"/>
                  </a:cubicBezTo>
                  <a:cubicBezTo>
                    <a:pt x="1641340" y="1206870"/>
                    <a:pt x="1640856" y="1206870"/>
                    <a:pt x="1640440" y="1206870"/>
                  </a:cubicBezTo>
                  <a:lnTo>
                    <a:pt x="1638225" y="1207077"/>
                  </a:lnTo>
                  <a:cubicBezTo>
                    <a:pt x="1637672" y="1207077"/>
                    <a:pt x="1637118" y="1207215"/>
                    <a:pt x="1636564" y="1207354"/>
                  </a:cubicBezTo>
                  <a:lnTo>
                    <a:pt x="1633796" y="1207976"/>
                  </a:lnTo>
                  <a:cubicBezTo>
                    <a:pt x="1633381" y="1208045"/>
                    <a:pt x="1633035" y="1208184"/>
                    <a:pt x="1632619" y="1208322"/>
                  </a:cubicBezTo>
                  <a:lnTo>
                    <a:pt x="1627982" y="1209775"/>
                  </a:lnTo>
                  <a:cubicBezTo>
                    <a:pt x="1627498" y="1209913"/>
                    <a:pt x="1627013" y="1210121"/>
                    <a:pt x="1626529" y="1210328"/>
                  </a:cubicBezTo>
                  <a:lnTo>
                    <a:pt x="1625214" y="1210882"/>
                  </a:lnTo>
                  <a:cubicBezTo>
                    <a:pt x="1624522" y="1210397"/>
                    <a:pt x="1623829" y="1209982"/>
                    <a:pt x="1623068" y="1209567"/>
                  </a:cubicBezTo>
                  <a:lnTo>
                    <a:pt x="1621753" y="1208945"/>
                  </a:lnTo>
                  <a:cubicBezTo>
                    <a:pt x="1619885" y="1208045"/>
                    <a:pt x="1617808" y="1207561"/>
                    <a:pt x="1615663" y="1207561"/>
                  </a:cubicBezTo>
                  <a:cubicBezTo>
                    <a:pt x="1615455" y="1207561"/>
                    <a:pt x="1615247" y="1207561"/>
                    <a:pt x="1615040" y="1207561"/>
                  </a:cubicBezTo>
                  <a:lnTo>
                    <a:pt x="1613448" y="1207561"/>
                  </a:lnTo>
                  <a:cubicBezTo>
                    <a:pt x="1610472" y="1207769"/>
                    <a:pt x="1607565" y="1208875"/>
                    <a:pt x="1605281" y="1210743"/>
                  </a:cubicBezTo>
                  <a:lnTo>
                    <a:pt x="1604243" y="1211573"/>
                  </a:lnTo>
                  <a:cubicBezTo>
                    <a:pt x="1603620" y="1212127"/>
                    <a:pt x="1602997" y="1212680"/>
                    <a:pt x="1602443" y="1213372"/>
                  </a:cubicBezTo>
                  <a:lnTo>
                    <a:pt x="1601059" y="1214963"/>
                  </a:lnTo>
                  <a:cubicBezTo>
                    <a:pt x="1600713" y="1215378"/>
                    <a:pt x="1600436" y="1215793"/>
                    <a:pt x="1600090" y="1216208"/>
                  </a:cubicBezTo>
                  <a:lnTo>
                    <a:pt x="1598914" y="1217937"/>
                  </a:lnTo>
                  <a:cubicBezTo>
                    <a:pt x="1598152" y="1219044"/>
                    <a:pt x="1597599" y="1220289"/>
                    <a:pt x="1597183" y="1221604"/>
                  </a:cubicBezTo>
                  <a:lnTo>
                    <a:pt x="1596837" y="1222779"/>
                  </a:lnTo>
                  <a:cubicBezTo>
                    <a:pt x="1596491" y="1223955"/>
                    <a:pt x="1596284" y="1225131"/>
                    <a:pt x="1596284" y="1226376"/>
                  </a:cubicBezTo>
                  <a:cubicBezTo>
                    <a:pt x="1595384" y="1226169"/>
                    <a:pt x="1594484" y="1225961"/>
                    <a:pt x="1593515" y="1225961"/>
                  </a:cubicBezTo>
                  <a:cubicBezTo>
                    <a:pt x="1592685" y="1225270"/>
                    <a:pt x="1591716" y="1224647"/>
                    <a:pt x="1590747" y="1224163"/>
                  </a:cubicBezTo>
                  <a:lnTo>
                    <a:pt x="1589916" y="1223748"/>
                  </a:lnTo>
                  <a:cubicBezTo>
                    <a:pt x="1588809" y="1223194"/>
                    <a:pt x="1587563" y="1222779"/>
                    <a:pt x="1586386" y="1222572"/>
                  </a:cubicBezTo>
                  <a:lnTo>
                    <a:pt x="1586317" y="1222572"/>
                  </a:lnTo>
                  <a:cubicBezTo>
                    <a:pt x="1584725" y="1221534"/>
                    <a:pt x="1582926" y="1220843"/>
                    <a:pt x="1581057" y="1220566"/>
                  </a:cubicBezTo>
                  <a:lnTo>
                    <a:pt x="1579881" y="1220358"/>
                  </a:lnTo>
                  <a:cubicBezTo>
                    <a:pt x="1579188" y="1220220"/>
                    <a:pt x="1578496" y="1220220"/>
                    <a:pt x="1577804" y="1220220"/>
                  </a:cubicBezTo>
                  <a:cubicBezTo>
                    <a:pt x="1575313" y="1220220"/>
                    <a:pt x="1572821" y="1220912"/>
                    <a:pt x="1570606" y="1222226"/>
                  </a:cubicBezTo>
                  <a:lnTo>
                    <a:pt x="1569084" y="1223194"/>
                  </a:lnTo>
                  <a:cubicBezTo>
                    <a:pt x="1568253" y="1223679"/>
                    <a:pt x="1567492" y="1224232"/>
                    <a:pt x="1566800" y="1224924"/>
                  </a:cubicBezTo>
                  <a:lnTo>
                    <a:pt x="1566523" y="1225201"/>
                  </a:lnTo>
                  <a:lnTo>
                    <a:pt x="1560640" y="1223056"/>
                  </a:lnTo>
                  <a:cubicBezTo>
                    <a:pt x="1559602" y="1222710"/>
                    <a:pt x="1558494" y="1222434"/>
                    <a:pt x="1557387" y="1222295"/>
                  </a:cubicBezTo>
                  <a:lnTo>
                    <a:pt x="1553304" y="1221880"/>
                  </a:lnTo>
                  <a:cubicBezTo>
                    <a:pt x="1552819" y="1221880"/>
                    <a:pt x="1552335" y="1221811"/>
                    <a:pt x="1551850" y="1221811"/>
                  </a:cubicBezTo>
                  <a:cubicBezTo>
                    <a:pt x="1551850" y="1221811"/>
                    <a:pt x="1551781" y="1221811"/>
                    <a:pt x="1551712" y="1221811"/>
                  </a:cubicBezTo>
                  <a:lnTo>
                    <a:pt x="1550673" y="1221811"/>
                  </a:lnTo>
                  <a:cubicBezTo>
                    <a:pt x="1549012" y="1219943"/>
                    <a:pt x="1546798" y="1218560"/>
                    <a:pt x="1544306" y="1217799"/>
                  </a:cubicBezTo>
                  <a:lnTo>
                    <a:pt x="1542645" y="1217315"/>
                  </a:lnTo>
                  <a:cubicBezTo>
                    <a:pt x="1541330" y="1216900"/>
                    <a:pt x="1540015" y="1216761"/>
                    <a:pt x="1538700" y="1216761"/>
                  </a:cubicBezTo>
                  <a:cubicBezTo>
                    <a:pt x="1533509" y="1216761"/>
                    <a:pt x="1528664" y="1219667"/>
                    <a:pt x="1526311" y="1224440"/>
                  </a:cubicBezTo>
                  <a:lnTo>
                    <a:pt x="1525204" y="1223955"/>
                  </a:lnTo>
                  <a:cubicBezTo>
                    <a:pt x="1523404" y="1223125"/>
                    <a:pt x="1521466" y="1222710"/>
                    <a:pt x="1519528" y="1222710"/>
                  </a:cubicBezTo>
                  <a:cubicBezTo>
                    <a:pt x="1518906" y="1222710"/>
                    <a:pt x="1518352" y="1222710"/>
                    <a:pt x="1517729" y="1222849"/>
                  </a:cubicBezTo>
                  <a:lnTo>
                    <a:pt x="1515929" y="1223056"/>
                  </a:lnTo>
                  <a:lnTo>
                    <a:pt x="1514684" y="1223056"/>
                  </a:lnTo>
                  <a:cubicBezTo>
                    <a:pt x="1514684" y="1223056"/>
                    <a:pt x="1514545" y="1223056"/>
                    <a:pt x="1514476" y="1223056"/>
                  </a:cubicBezTo>
                  <a:cubicBezTo>
                    <a:pt x="1510393" y="1223056"/>
                    <a:pt x="1506586" y="1224855"/>
                    <a:pt x="1503956" y="1227898"/>
                  </a:cubicBezTo>
                  <a:cubicBezTo>
                    <a:pt x="1501257" y="1231011"/>
                    <a:pt x="1500149" y="1235231"/>
                    <a:pt x="1500842" y="1239312"/>
                  </a:cubicBezTo>
                  <a:lnTo>
                    <a:pt x="1501118" y="1240903"/>
                  </a:lnTo>
                  <a:cubicBezTo>
                    <a:pt x="1501118" y="1240903"/>
                    <a:pt x="1501118" y="1241249"/>
                    <a:pt x="1501188" y="1241387"/>
                  </a:cubicBezTo>
                  <a:lnTo>
                    <a:pt x="1500634" y="1242148"/>
                  </a:lnTo>
                  <a:lnTo>
                    <a:pt x="1500011" y="1242840"/>
                  </a:lnTo>
                  <a:lnTo>
                    <a:pt x="1499319" y="1243393"/>
                  </a:lnTo>
                  <a:lnTo>
                    <a:pt x="1493298" y="1247198"/>
                  </a:lnTo>
                  <a:cubicBezTo>
                    <a:pt x="1493298" y="1247198"/>
                    <a:pt x="1493298" y="1247198"/>
                    <a:pt x="1493298" y="1247198"/>
                  </a:cubicBezTo>
                  <a:lnTo>
                    <a:pt x="1493298" y="1247198"/>
                  </a:lnTo>
                  <a:cubicBezTo>
                    <a:pt x="1493298" y="1247198"/>
                    <a:pt x="1491913" y="1246990"/>
                    <a:pt x="1491913" y="1246990"/>
                  </a:cubicBezTo>
                  <a:cubicBezTo>
                    <a:pt x="1491429" y="1246921"/>
                    <a:pt x="1491014" y="1246852"/>
                    <a:pt x="1490529" y="1246852"/>
                  </a:cubicBezTo>
                  <a:lnTo>
                    <a:pt x="1489006" y="1246713"/>
                  </a:lnTo>
                  <a:cubicBezTo>
                    <a:pt x="1489006" y="1246713"/>
                    <a:pt x="1488384" y="1246713"/>
                    <a:pt x="1488037" y="1246713"/>
                  </a:cubicBezTo>
                  <a:cubicBezTo>
                    <a:pt x="1487691" y="1246713"/>
                    <a:pt x="1487345" y="1246713"/>
                    <a:pt x="1487068" y="1246713"/>
                  </a:cubicBezTo>
                  <a:cubicBezTo>
                    <a:pt x="1486653" y="1246575"/>
                    <a:pt x="1486238" y="1246437"/>
                    <a:pt x="1485823" y="1246298"/>
                  </a:cubicBezTo>
                  <a:lnTo>
                    <a:pt x="1484646" y="1245953"/>
                  </a:lnTo>
                  <a:cubicBezTo>
                    <a:pt x="1483469" y="1245607"/>
                    <a:pt x="1482224" y="1245468"/>
                    <a:pt x="1480978" y="1245468"/>
                  </a:cubicBezTo>
                  <a:cubicBezTo>
                    <a:pt x="1476964" y="1245468"/>
                    <a:pt x="1473088" y="1247198"/>
                    <a:pt x="1470389" y="1250380"/>
                  </a:cubicBezTo>
                  <a:cubicBezTo>
                    <a:pt x="1468658" y="1252455"/>
                    <a:pt x="1467620" y="1254876"/>
                    <a:pt x="1467274" y="1257435"/>
                  </a:cubicBezTo>
                  <a:cubicBezTo>
                    <a:pt x="1466790" y="1258058"/>
                    <a:pt x="1466374" y="1258750"/>
                    <a:pt x="1465959" y="1259441"/>
                  </a:cubicBezTo>
                  <a:cubicBezTo>
                    <a:pt x="1465336" y="1259718"/>
                    <a:pt x="1464713" y="1260064"/>
                    <a:pt x="1464160" y="1260410"/>
                  </a:cubicBezTo>
                  <a:lnTo>
                    <a:pt x="1463052" y="1261102"/>
                  </a:lnTo>
                  <a:cubicBezTo>
                    <a:pt x="1460699" y="1262623"/>
                    <a:pt x="1458900" y="1264837"/>
                    <a:pt x="1457792" y="1267327"/>
                  </a:cubicBezTo>
                  <a:cubicBezTo>
                    <a:pt x="1457446" y="1267535"/>
                    <a:pt x="1457169" y="1267742"/>
                    <a:pt x="1456823" y="1268019"/>
                  </a:cubicBezTo>
                  <a:lnTo>
                    <a:pt x="1456339" y="1268365"/>
                  </a:lnTo>
                  <a:cubicBezTo>
                    <a:pt x="1453778" y="1270302"/>
                    <a:pt x="1452048" y="1273068"/>
                    <a:pt x="1451286" y="1276112"/>
                  </a:cubicBezTo>
                  <a:cubicBezTo>
                    <a:pt x="1450179" y="1276666"/>
                    <a:pt x="1449072" y="1277426"/>
                    <a:pt x="1448172" y="1278256"/>
                  </a:cubicBezTo>
                  <a:cubicBezTo>
                    <a:pt x="1443742" y="1282338"/>
                    <a:pt x="1442427" y="1288840"/>
                    <a:pt x="1444988" y="1294305"/>
                  </a:cubicBezTo>
                  <a:lnTo>
                    <a:pt x="1446234" y="1297003"/>
                  </a:lnTo>
                  <a:cubicBezTo>
                    <a:pt x="1446718" y="1298040"/>
                    <a:pt x="1447341" y="1299078"/>
                    <a:pt x="1448103" y="1299977"/>
                  </a:cubicBezTo>
                  <a:cubicBezTo>
                    <a:pt x="1448103" y="1300530"/>
                    <a:pt x="1448103" y="1301084"/>
                    <a:pt x="1448241" y="1301637"/>
                  </a:cubicBezTo>
                  <a:lnTo>
                    <a:pt x="1448380" y="1302744"/>
                  </a:lnTo>
                  <a:cubicBezTo>
                    <a:pt x="1448449" y="1303366"/>
                    <a:pt x="1448587" y="1303920"/>
                    <a:pt x="1448726" y="1304542"/>
                  </a:cubicBezTo>
                  <a:lnTo>
                    <a:pt x="1451840" y="1316302"/>
                  </a:lnTo>
                  <a:cubicBezTo>
                    <a:pt x="1451979" y="1316855"/>
                    <a:pt x="1452186" y="1317340"/>
                    <a:pt x="1452325" y="1317824"/>
                  </a:cubicBezTo>
                  <a:lnTo>
                    <a:pt x="1453363" y="1320452"/>
                  </a:lnTo>
                  <a:cubicBezTo>
                    <a:pt x="1453640" y="1321144"/>
                    <a:pt x="1453986" y="1321836"/>
                    <a:pt x="1454332" y="1322458"/>
                  </a:cubicBezTo>
                  <a:lnTo>
                    <a:pt x="1455647" y="1324603"/>
                  </a:lnTo>
                  <a:cubicBezTo>
                    <a:pt x="1455647" y="1324603"/>
                    <a:pt x="1455785" y="1324880"/>
                    <a:pt x="1455924" y="1325018"/>
                  </a:cubicBezTo>
                  <a:lnTo>
                    <a:pt x="1455577" y="1326816"/>
                  </a:lnTo>
                  <a:lnTo>
                    <a:pt x="1448241" y="1347361"/>
                  </a:lnTo>
                  <a:cubicBezTo>
                    <a:pt x="1447964" y="1348191"/>
                    <a:pt x="1447757" y="1349021"/>
                    <a:pt x="1447618" y="1349851"/>
                  </a:cubicBezTo>
                  <a:lnTo>
                    <a:pt x="1445473" y="1363340"/>
                  </a:lnTo>
                  <a:cubicBezTo>
                    <a:pt x="1445473" y="1363340"/>
                    <a:pt x="1445403" y="1364032"/>
                    <a:pt x="1445334" y="1364377"/>
                  </a:cubicBezTo>
                  <a:lnTo>
                    <a:pt x="1444158" y="1377797"/>
                  </a:lnTo>
                  <a:cubicBezTo>
                    <a:pt x="1444158" y="1378212"/>
                    <a:pt x="1444158" y="1378696"/>
                    <a:pt x="1444158" y="1379111"/>
                  </a:cubicBezTo>
                  <a:lnTo>
                    <a:pt x="1444158" y="1389211"/>
                  </a:lnTo>
                  <a:cubicBezTo>
                    <a:pt x="1444158" y="1389211"/>
                    <a:pt x="1444088" y="1391286"/>
                    <a:pt x="1444088" y="1391286"/>
                  </a:cubicBezTo>
                  <a:lnTo>
                    <a:pt x="1443050" y="1396405"/>
                  </a:lnTo>
                  <a:cubicBezTo>
                    <a:pt x="1442912" y="1397027"/>
                    <a:pt x="1442843" y="1397719"/>
                    <a:pt x="1442773" y="1398342"/>
                  </a:cubicBezTo>
                  <a:lnTo>
                    <a:pt x="1442635" y="1400970"/>
                  </a:lnTo>
                  <a:cubicBezTo>
                    <a:pt x="1442635" y="1401662"/>
                    <a:pt x="1442635" y="1402354"/>
                    <a:pt x="1442635" y="1403045"/>
                  </a:cubicBezTo>
                  <a:lnTo>
                    <a:pt x="1442981" y="1406366"/>
                  </a:lnTo>
                  <a:cubicBezTo>
                    <a:pt x="1442981" y="1406850"/>
                    <a:pt x="1443120" y="1407403"/>
                    <a:pt x="1443189" y="1407888"/>
                  </a:cubicBezTo>
                  <a:lnTo>
                    <a:pt x="1443950" y="1411485"/>
                  </a:lnTo>
                  <a:cubicBezTo>
                    <a:pt x="1443812" y="1413076"/>
                    <a:pt x="1443950" y="1414736"/>
                    <a:pt x="1444504" y="1416396"/>
                  </a:cubicBezTo>
                  <a:lnTo>
                    <a:pt x="1447065" y="1425112"/>
                  </a:lnTo>
                  <a:cubicBezTo>
                    <a:pt x="1447065" y="1425112"/>
                    <a:pt x="1447272" y="1425734"/>
                    <a:pt x="1447411" y="1426080"/>
                  </a:cubicBezTo>
                  <a:lnTo>
                    <a:pt x="1450871" y="1435280"/>
                  </a:lnTo>
                  <a:cubicBezTo>
                    <a:pt x="1451010" y="1435695"/>
                    <a:pt x="1451217" y="1436110"/>
                    <a:pt x="1451425" y="1436525"/>
                  </a:cubicBezTo>
                  <a:lnTo>
                    <a:pt x="1455716" y="1445241"/>
                  </a:lnTo>
                  <a:cubicBezTo>
                    <a:pt x="1455993" y="1445864"/>
                    <a:pt x="1456339" y="1446417"/>
                    <a:pt x="1456754" y="1446971"/>
                  </a:cubicBezTo>
                  <a:lnTo>
                    <a:pt x="1461876" y="1454441"/>
                  </a:lnTo>
                  <a:cubicBezTo>
                    <a:pt x="1461876" y="1454441"/>
                    <a:pt x="1462291" y="1455064"/>
                    <a:pt x="1462568" y="1455341"/>
                  </a:cubicBezTo>
                  <a:lnTo>
                    <a:pt x="1469697" y="1463987"/>
                  </a:lnTo>
                  <a:lnTo>
                    <a:pt x="1471634" y="1467169"/>
                  </a:lnTo>
                  <a:lnTo>
                    <a:pt x="1474541" y="1474432"/>
                  </a:lnTo>
                  <a:cubicBezTo>
                    <a:pt x="1474749" y="1474986"/>
                    <a:pt x="1475026" y="1475470"/>
                    <a:pt x="1475303" y="1476024"/>
                  </a:cubicBezTo>
                  <a:lnTo>
                    <a:pt x="1476410" y="1477960"/>
                  </a:lnTo>
                  <a:cubicBezTo>
                    <a:pt x="1476825" y="1478652"/>
                    <a:pt x="1477241" y="1479275"/>
                    <a:pt x="1477725" y="1479897"/>
                  </a:cubicBezTo>
                  <a:lnTo>
                    <a:pt x="1480424" y="1483287"/>
                  </a:lnTo>
                  <a:lnTo>
                    <a:pt x="1482224" y="1485915"/>
                  </a:lnTo>
                  <a:cubicBezTo>
                    <a:pt x="1482777" y="1488129"/>
                    <a:pt x="1483816" y="1490204"/>
                    <a:pt x="1485407" y="1492003"/>
                  </a:cubicBezTo>
                  <a:lnTo>
                    <a:pt x="1486722" y="1493455"/>
                  </a:lnTo>
                  <a:cubicBezTo>
                    <a:pt x="1487761" y="1494631"/>
                    <a:pt x="1489006" y="1495600"/>
                    <a:pt x="1490321" y="1496291"/>
                  </a:cubicBezTo>
                  <a:lnTo>
                    <a:pt x="1492190" y="1497329"/>
                  </a:lnTo>
                  <a:cubicBezTo>
                    <a:pt x="1492951" y="1497744"/>
                    <a:pt x="1493713" y="1498090"/>
                    <a:pt x="1494474" y="1498297"/>
                  </a:cubicBezTo>
                  <a:lnTo>
                    <a:pt x="1496550" y="1498989"/>
                  </a:lnTo>
                  <a:cubicBezTo>
                    <a:pt x="1497243" y="1499197"/>
                    <a:pt x="1498004" y="1499404"/>
                    <a:pt x="1498696" y="1499543"/>
                  </a:cubicBezTo>
                  <a:lnTo>
                    <a:pt x="1500703" y="1499888"/>
                  </a:lnTo>
                  <a:cubicBezTo>
                    <a:pt x="1501464" y="1500027"/>
                    <a:pt x="1502157" y="1500096"/>
                    <a:pt x="1502918" y="1500096"/>
                  </a:cubicBezTo>
                  <a:cubicBezTo>
                    <a:pt x="1504371" y="1500096"/>
                    <a:pt x="1505755" y="1499888"/>
                    <a:pt x="1507140" y="1499473"/>
                  </a:cubicBezTo>
                  <a:lnTo>
                    <a:pt x="1507209" y="1499473"/>
                  </a:lnTo>
                  <a:cubicBezTo>
                    <a:pt x="1507209" y="1499473"/>
                    <a:pt x="1508524" y="1500303"/>
                    <a:pt x="1508524" y="1500303"/>
                  </a:cubicBezTo>
                  <a:lnTo>
                    <a:pt x="1509770" y="1501341"/>
                  </a:lnTo>
                  <a:lnTo>
                    <a:pt x="1510946" y="1502586"/>
                  </a:lnTo>
                  <a:lnTo>
                    <a:pt x="1512469" y="1504385"/>
                  </a:lnTo>
                  <a:cubicBezTo>
                    <a:pt x="1512469" y="1504385"/>
                    <a:pt x="1512953" y="1504938"/>
                    <a:pt x="1513230" y="1505215"/>
                  </a:cubicBezTo>
                  <a:lnTo>
                    <a:pt x="1514684" y="1506667"/>
                  </a:lnTo>
                  <a:cubicBezTo>
                    <a:pt x="1515999" y="1507982"/>
                    <a:pt x="1517591" y="1509088"/>
                    <a:pt x="1519390" y="1509780"/>
                  </a:cubicBezTo>
                  <a:lnTo>
                    <a:pt x="1521120" y="1510472"/>
                  </a:lnTo>
                  <a:cubicBezTo>
                    <a:pt x="1522712" y="1511094"/>
                    <a:pt x="1524373" y="1511440"/>
                    <a:pt x="1526034" y="1511440"/>
                  </a:cubicBezTo>
                  <a:lnTo>
                    <a:pt x="1528803" y="1511440"/>
                  </a:lnTo>
                  <a:cubicBezTo>
                    <a:pt x="1528803" y="1511440"/>
                    <a:pt x="1528941" y="1511440"/>
                    <a:pt x="1529010" y="1511440"/>
                  </a:cubicBezTo>
                  <a:cubicBezTo>
                    <a:pt x="1529841" y="1511440"/>
                    <a:pt x="1530671" y="1511371"/>
                    <a:pt x="1531502" y="1511233"/>
                  </a:cubicBezTo>
                  <a:lnTo>
                    <a:pt x="1534617" y="1510679"/>
                  </a:lnTo>
                  <a:cubicBezTo>
                    <a:pt x="1535516" y="1510541"/>
                    <a:pt x="1536416" y="1510264"/>
                    <a:pt x="1537246" y="1509919"/>
                  </a:cubicBezTo>
                  <a:lnTo>
                    <a:pt x="1545483" y="1506667"/>
                  </a:lnTo>
                  <a:lnTo>
                    <a:pt x="1546867" y="1506252"/>
                  </a:lnTo>
                  <a:lnTo>
                    <a:pt x="1548113" y="1506045"/>
                  </a:lnTo>
                  <a:lnTo>
                    <a:pt x="1553511" y="1505768"/>
                  </a:lnTo>
                  <a:cubicBezTo>
                    <a:pt x="1553511" y="1505768"/>
                    <a:pt x="1554203" y="1505768"/>
                    <a:pt x="1554549" y="1505699"/>
                  </a:cubicBezTo>
                  <a:lnTo>
                    <a:pt x="1557456" y="1505353"/>
                  </a:lnTo>
                  <a:cubicBezTo>
                    <a:pt x="1558494" y="1505215"/>
                    <a:pt x="1559602" y="1504938"/>
                    <a:pt x="1560571" y="1504592"/>
                  </a:cubicBezTo>
                  <a:lnTo>
                    <a:pt x="1562785" y="1503762"/>
                  </a:lnTo>
                  <a:cubicBezTo>
                    <a:pt x="1563339" y="1503554"/>
                    <a:pt x="1563824" y="1503347"/>
                    <a:pt x="1564377" y="1503070"/>
                  </a:cubicBezTo>
                  <a:lnTo>
                    <a:pt x="1568045" y="1501133"/>
                  </a:lnTo>
                  <a:lnTo>
                    <a:pt x="1568738" y="1500857"/>
                  </a:lnTo>
                  <a:lnTo>
                    <a:pt x="1569430" y="1500718"/>
                  </a:lnTo>
                  <a:lnTo>
                    <a:pt x="1570606" y="1500580"/>
                  </a:lnTo>
                  <a:lnTo>
                    <a:pt x="1572475" y="1502033"/>
                  </a:lnTo>
                  <a:cubicBezTo>
                    <a:pt x="1574274" y="1503416"/>
                    <a:pt x="1576420" y="1504385"/>
                    <a:pt x="1578704" y="1504731"/>
                  </a:cubicBezTo>
                  <a:lnTo>
                    <a:pt x="1581542" y="1505215"/>
                  </a:lnTo>
                  <a:cubicBezTo>
                    <a:pt x="1582303" y="1505353"/>
                    <a:pt x="1583064" y="1505422"/>
                    <a:pt x="1583825" y="1505422"/>
                  </a:cubicBezTo>
                  <a:cubicBezTo>
                    <a:pt x="1584933" y="1505422"/>
                    <a:pt x="1585971" y="1505284"/>
                    <a:pt x="1587078" y="1505007"/>
                  </a:cubicBezTo>
                  <a:lnTo>
                    <a:pt x="1589916" y="1504315"/>
                  </a:lnTo>
                  <a:cubicBezTo>
                    <a:pt x="1591231" y="1503969"/>
                    <a:pt x="1592546" y="1503485"/>
                    <a:pt x="1593723" y="1502794"/>
                  </a:cubicBezTo>
                  <a:lnTo>
                    <a:pt x="1596353" y="1501272"/>
                  </a:lnTo>
                  <a:cubicBezTo>
                    <a:pt x="1597391" y="1500649"/>
                    <a:pt x="1598291" y="1499958"/>
                    <a:pt x="1599121" y="1499127"/>
                  </a:cubicBezTo>
                  <a:lnTo>
                    <a:pt x="1601474" y="1496776"/>
                  </a:lnTo>
                  <a:cubicBezTo>
                    <a:pt x="1603758" y="1494493"/>
                    <a:pt x="1605143" y="1491518"/>
                    <a:pt x="1605489" y="1488405"/>
                  </a:cubicBezTo>
                  <a:cubicBezTo>
                    <a:pt x="1605696" y="1488267"/>
                    <a:pt x="1605904" y="1488129"/>
                    <a:pt x="1606111" y="1487990"/>
                  </a:cubicBezTo>
                  <a:lnTo>
                    <a:pt x="1609157" y="1485708"/>
                  </a:lnTo>
                  <a:cubicBezTo>
                    <a:pt x="1609503" y="1485431"/>
                    <a:pt x="1609849" y="1485154"/>
                    <a:pt x="1610195" y="1484878"/>
                  </a:cubicBezTo>
                  <a:lnTo>
                    <a:pt x="1611648" y="1483563"/>
                  </a:lnTo>
                  <a:cubicBezTo>
                    <a:pt x="1612340" y="1482941"/>
                    <a:pt x="1612963" y="1482249"/>
                    <a:pt x="1613517" y="1481557"/>
                  </a:cubicBezTo>
                  <a:lnTo>
                    <a:pt x="1614555" y="1480174"/>
                  </a:lnTo>
                  <a:cubicBezTo>
                    <a:pt x="1615663" y="1478721"/>
                    <a:pt x="1616424" y="1476992"/>
                    <a:pt x="1616908" y="1475193"/>
                  </a:cubicBezTo>
                  <a:lnTo>
                    <a:pt x="1617393" y="1473256"/>
                  </a:lnTo>
                  <a:cubicBezTo>
                    <a:pt x="1617670" y="1472219"/>
                    <a:pt x="1617808" y="1471181"/>
                    <a:pt x="1617808" y="1470075"/>
                  </a:cubicBezTo>
                  <a:lnTo>
                    <a:pt x="1617808" y="1469729"/>
                  </a:lnTo>
                  <a:cubicBezTo>
                    <a:pt x="1618223" y="1469314"/>
                    <a:pt x="1618570" y="1468829"/>
                    <a:pt x="1618916" y="1468345"/>
                  </a:cubicBezTo>
                  <a:lnTo>
                    <a:pt x="1619746" y="1467100"/>
                  </a:lnTo>
                  <a:cubicBezTo>
                    <a:pt x="1620784" y="1465648"/>
                    <a:pt x="1621476" y="1464056"/>
                    <a:pt x="1621892" y="1462396"/>
                  </a:cubicBezTo>
                  <a:lnTo>
                    <a:pt x="1622238" y="1460944"/>
                  </a:lnTo>
                  <a:cubicBezTo>
                    <a:pt x="1622445" y="1460044"/>
                    <a:pt x="1622584" y="1459214"/>
                    <a:pt x="1622584" y="1458315"/>
                  </a:cubicBezTo>
                  <a:lnTo>
                    <a:pt x="1622584" y="1456724"/>
                  </a:lnTo>
                  <a:cubicBezTo>
                    <a:pt x="1622653" y="1456309"/>
                    <a:pt x="1622653" y="1455894"/>
                    <a:pt x="1622653" y="1455479"/>
                  </a:cubicBezTo>
                  <a:lnTo>
                    <a:pt x="1622514" y="1452919"/>
                  </a:lnTo>
                  <a:lnTo>
                    <a:pt x="1622722" y="1447386"/>
                  </a:lnTo>
                  <a:lnTo>
                    <a:pt x="1622999" y="1445449"/>
                  </a:lnTo>
                  <a:lnTo>
                    <a:pt x="1622999" y="1445241"/>
                  </a:lnTo>
                  <a:cubicBezTo>
                    <a:pt x="1622999" y="1445241"/>
                    <a:pt x="1623829" y="1444134"/>
                    <a:pt x="1623829" y="1444134"/>
                  </a:cubicBezTo>
                  <a:lnTo>
                    <a:pt x="1625560" y="1443235"/>
                  </a:lnTo>
                  <a:lnTo>
                    <a:pt x="1630889" y="1442059"/>
                  </a:lnTo>
                  <a:lnTo>
                    <a:pt x="1637810" y="1441091"/>
                  </a:lnTo>
                  <a:cubicBezTo>
                    <a:pt x="1638364" y="1441022"/>
                    <a:pt x="1638918" y="1440883"/>
                    <a:pt x="1639471" y="1440745"/>
                  </a:cubicBezTo>
                  <a:lnTo>
                    <a:pt x="1656220" y="1436318"/>
                  </a:lnTo>
                  <a:lnTo>
                    <a:pt x="1658920" y="1436041"/>
                  </a:lnTo>
                  <a:lnTo>
                    <a:pt x="1660027" y="1436249"/>
                  </a:lnTo>
                  <a:lnTo>
                    <a:pt x="1665771" y="1438116"/>
                  </a:lnTo>
                  <a:lnTo>
                    <a:pt x="1663211" y="1441229"/>
                  </a:lnTo>
                  <a:cubicBezTo>
                    <a:pt x="1662726" y="1441852"/>
                    <a:pt x="1662242" y="1442474"/>
                    <a:pt x="1661896" y="1443166"/>
                  </a:cubicBezTo>
                  <a:lnTo>
                    <a:pt x="1660581" y="1445449"/>
                  </a:lnTo>
                  <a:cubicBezTo>
                    <a:pt x="1660165" y="1446210"/>
                    <a:pt x="1659819" y="1446971"/>
                    <a:pt x="1659542" y="1447731"/>
                  </a:cubicBezTo>
                  <a:lnTo>
                    <a:pt x="1658712" y="1450084"/>
                  </a:lnTo>
                  <a:cubicBezTo>
                    <a:pt x="1658297" y="1451329"/>
                    <a:pt x="1658020" y="1452574"/>
                    <a:pt x="1657951" y="1453888"/>
                  </a:cubicBezTo>
                  <a:lnTo>
                    <a:pt x="1657951" y="1454580"/>
                  </a:lnTo>
                  <a:cubicBezTo>
                    <a:pt x="1657951" y="1454580"/>
                    <a:pt x="1657259" y="1455272"/>
                    <a:pt x="1657259" y="1455272"/>
                  </a:cubicBezTo>
                  <a:cubicBezTo>
                    <a:pt x="1654490" y="1458038"/>
                    <a:pt x="1652967" y="1461912"/>
                    <a:pt x="1653244" y="1465855"/>
                  </a:cubicBezTo>
                  <a:lnTo>
                    <a:pt x="1653383" y="1467723"/>
                  </a:lnTo>
                  <a:cubicBezTo>
                    <a:pt x="1653383" y="1468760"/>
                    <a:pt x="1653590" y="1469798"/>
                    <a:pt x="1653936" y="1470766"/>
                  </a:cubicBezTo>
                  <a:cubicBezTo>
                    <a:pt x="1653452" y="1471043"/>
                    <a:pt x="1652898" y="1471320"/>
                    <a:pt x="1652414" y="1471596"/>
                  </a:cubicBezTo>
                  <a:lnTo>
                    <a:pt x="1650268" y="1472980"/>
                  </a:lnTo>
                  <a:cubicBezTo>
                    <a:pt x="1648607" y="1474087"/>
                    <a:pt x="1647154" y="1475470"/>
                    <a:pt x="1646115" y="1477199"/>
                  </a:cubicBezTo>
                  <a:lnTo>
                    <a:pt x="1644870" y="1479205"/>
                  </a:lnTo>
                  <a:cubicBezTo>
                    <a:pt x="1644385" y="1479897"/>
                    <a:pt x="1644039" y="1480727"/>
                    <a:pt x="1643693" y="1481488"/>
                  </a:cubicBezTo>
                  <a:lnTo>
                    <a:pt x="1643001" y="1483217"/>
                  </a:lnTo>
                  <a:lnTo>
                    <a:pt x="1642240" y="1484739"/>
                  </a:lnTo>
                  <a:lnTo>
                    <a:pt x="1642032" y="1485085"/>
                  </a:lnTo>
                  <a:cubicBezTo>
                    <a:pt x="1641755" y="1485569"/>
                    <a:pt x="1641547" y="1486054"/>
                    <a:pt x="1641340" y="1486538"/>
                  </a:cubicBezTo>
                  <a:lnTo>
                    <a:pt x="1640579" y="1488475"/>
                  </a:lnTo>
                  <a:cubicBezTo>
                    <a:pt x="1638987" y="1492279"/>
                    <a:pt x="1639194" y="1496637"/>
                    <a:pt x="1641132" y="1500303"/>
                  </a:cubicBezTo>
                  <a:cubicBezTo>
                    <a:pt x="1641547" y="1501133"/>
                    <a:pt x="1642101" y="1501894"/>
                    <a:pt x="1642655" y="1502586"/>
                  </a:cubicBezTo>
                  <a:lnTo>
                    <a:pt x="1642309" y="1503969"/>
                  </a:lnTo>
                  <a:cubicBezTo>
                    <a:pt x="1642170" y="1504523"/>
                    <a:pt x="1642101" y="1505146"/>
                    <a:pt x="1642032" y="1505768"/>
                  </a:cubicBezTo>
                  <a:lnTo>
                    <a:pt x="1642032" y="1506460"/>
                  </a:lnTo>
                  <a:cubicBezTo>
                    <a:pt x="1641894" y="1507221"/>
                    <a:pt x="1641894" y="1507982"/>
                    <a:pt x="1641894" y="1508673"/>
                  </a:cubicBezTo>
                  <a:lnTo>
                    <a:pt x="1641894" y="1509849"/>
                  </a:lnTo>
                  <a:cubicBezTo>
                    <a:pt x="1641963" y="1510334"/>
                    <a:pt x="1642032" y="1510818"/>
                    <a:pt x="1642101" y="1511302"/>
                  </a:cubicBezTo>
                  <a:lnTo>
                    <a:pt x="1641686" y="1512340"/>
                  </a:lnTo>
                  <a:cubicBezTo>
                    <a:pt x="1641409" y="1513170"/>
                    <a:pt x="1641202" y="1514000"/>
                    <a:pt x="1641063" y="1514899"/>
                  </a:cubicBezTo>
                  <a:lnTo>
                    <a:pt x="1640786" y="1516767"/>
                  </a:lnTo>
                  <a:cubicBezTo>
                    <a:pt x="1640648" y="1517458"/>
                    <a:pt x="1640648" y="1518150"/>
                    <a:pt x="1640648" y="1518773"/>
                  </a:cubicBezTo>
                  <a:lnTo>
                    <a:pt x="1640648" y="1526036"/>
                  </a:lnTo>
                  <a:cubicBezTo>
                    <a:pt x="1640648" y="1526036"/>
                    <a:pt x="1640509" y="1526313"/>
                    <a:pt x="1640509" y="1526313"/>
                  </a:cubicBezTo>
                  <a:lnTo>
                    <a:pt x="1640302" y="1526658"/>
                  </a:lnTo>
                  <a:lnTo>
                    <a:pt x="1635941" y="1530463"/>
                  </a:lnTo>
                  <a:cubicBezTo>
                    <a:pt x="1635388" y="1530947"/>
                    <a:pt x="1634834" y="1531501"/>
                    <a:pt x="1634350" y="1532123"/>
                  </a:cubicBezTo>
                  <a:lnTo>
                    <a:pt x="1631789" y="1535236"/>
                  </a:lnTo>
                  <a:cubicBezTo>
                    <a:pt x="1630266" y="1537104"/>
                    <a:pt x="1629228" y="1539386"/>
                    <a:pt x="1628813" y="1541807"/>
                  </a:cubicBezTo>
                  <a:lnTo>
                    <a:pt x="1628259" y="1545197"/>
                  </a:lnTo>
                  <a:cubicBezTo>
                    <a:pt x="1627221" y="1551907"/>
                    <a:pt x="1631166" y="1558340"/>
                    <a:pt x="1637533" y="1560484"/>
                  </a:cubicBezTo>
                  <a:lnTo>
                    <a:pt x="1640094" y="1561314"/>
                  </a:lnTo>
                  <a:cubicBezTo>
                    <a:pt x="1640440" y="1561453"/>
                    <a:pt x="1640786" y="1561522"/>
                    <a:pt x="1641132" y="1561591"/>
                  </a:cubicBezTo>
                  <a:lnTo>
                    <a:pt x="1644178" y="1562352"/>
                  </a:lnTo>
                  <a:cubicBezTo>
                    <a:pt x="1645285" y="1562629"/>
                    <a:pt x="1646392" y="1562767"/>
                    <a:pt x="1647500" y="1562767"/>
                  </a:cubicBezTo>
                  <a:cubicBezTo>
                    <a:pt x="1647915" y="1562767"/>
                    <a:pt x="1648330" y="1562767"/>
                    <a:pt x="1648676" y="1562767"/>
                  </a:cubicBezTo>
                  <a:cubicBezTo>
                    <a:pt x="1650683" y="1563943"/>
                    <a:pt x="1652898" y="1564566"/>
                    <a:pt x="1655251" y="1564635"/>
                  </a:cubicBezTo>
                  <a:lnTo>
                    <a:pt x="1657674" y="1564635"/>
                  </a:lnTo>
                  <a:cubicBezTo>
                    <a:pt x="1657674" y="1564635"/>
                    <a:pt x="1657951" y="1564704"/>
                    <a:pt x="1658089" y="1564704"/>
                  </a:cubicBezTo>
                  <a:cubicBezTo>
                    <a:pt x="1660442" y="1564704"/>
                    <a:pt x="1662726" y="1564081"/>
                    <a:pt x="1664802" y="1562974"/>
                  </a:cubicBezTo>
                  <a:lnTo>
                    <a:pt x="1666256" y="1562214"/>
                  </a:lnTo>
                  <a:cubicBezTo>
                    <a:pt x="1667363" y="1562559"/>
                    <a:pt x="1668540" y="1562767"/>
                    <a:pt x="1669716" y="1562836"/>
                  </a:cubicBezTo>
                  <a:lnTo>
                    <a:pt x="1670962" y="1562836"/>
                  </a:lnTo>
                  <a:cubicBezTo>
                    <a:pt x="1670962" y="1562836"/>
                    <a:pt x="1671516" y="1562905"/>
                    <a:pt x="1671793" y="1562905"/>
                  </a:cubicBezTo>
                  <a:cubicBezTo>
                    <a:pt x="1672346" y="1562905"/>
                    <a:pt x="1672900" y="1562905"/>
                    <a:pt x="1673385" y="1562836"/>
                  </a:cubicBezTo>
                  <a:lnTo>
                    <a:pt x="1676153" y="1562490"/>
                  </a:lnTo>
                  <a:lnTo>
                    <a:pt x="1685981" y="1563113"/>
                  </a:lnTo>
                  <a:cubicBezTo>
                    <a:pt x="1685981" y="1563113"/>
                    <a:pt x="1686604" y="1563113"/>
                    <a:pt x="1686881" y="1563113"/>
                  </a:cubicBezTo>
                  <a:cubicBezTo>
                    <a:pt x="1686950" y="1563113"/>
                    <a:pt x="1687088" y="1563113"/>
                    <a:pt x="1687158" y="1563113"/>
                  </a:cubicBezTo>
                  <a:lnTo>
                    <a:pt x="1691034" y="1563113"/>
                  </a:lnTo>
                  <a:cubicBezTo>
                    <a:pt x="1691449" y="1563044"/>
                    <a:pt x="1691864" y="1562974"/>
                    <a:pt x="1692279" y="1562974"/>
                  </a:cubicBezTo>
                  <a:lnTo>
                    <a:pt x="1695532" y="1562629"/>
                  </a:lnTo>
                  <a:cubicBezTo>
                    <a:pt x="1695947" y="1562629"/>
                    <a:pt x="1696432" y="1562490"/>
                    <a:pt x="1696847" y="1562421"/>
                  </a:cubicBezTo>
                  <a:lnTo>
                    <a:pt x="1699962" y="1561799"/>
                  </a:lnTo>
                  <a:cubicBezTo>
                    <a:pt x="1700446" y="1561729"/>
                    <a:pt x="1700931" y="1561591"/>
                    <a:pt x="1701415" y="1561384"/>
                  </a:cubicBezTo>
                  <a:lnTo>
                    <a:pt x="1704530" y="1560346"/>
                  </a:lnTo>
                  <a:cubicBezTo>
                    <a:pt x="1704530" y="1560346"/>
                    <a:pt x="1705152" y="1560138"/>
                    <a:pt x="1705499" y="1560000"/>
                  </a:cubicBezTo>
                  <a:lnTo>
                    <a:pt x="1707644" y="1559101"/>
                  </a:lnTo>
                  <a:lnTo>
                    <a:pt x="1712766" y="1560069"/>
                  </a:lnTo>
                  <a:cubicBezTo>
                    <a:pt x="1713596" y="1560208"/>
                    <a:pt x="1714496" y="1560346"/>
                    <a:pt x="1715396" y="1560346"/>
                  </a:cubicBezTo>
                  <a:cubicBezTo>
                    <a:pt x="1715603" y="1560346"/>
                    <a:pt x="1715742" y="1560346"/>
                    <a:pt x="1715949" y="1560346"/>
                  </a:cubicBezTo>
                  <a:lnTo>
                    <a:pt x="1720656" y="1560138"/>
                  </a:lnTo>
                  <a:cubicBezTo>
                    <a:pt x="1721209" y="1560138"/>
                    <a:pt x="1721763" y="1560069"/>
                    <a:pt x="1722317" y="1560000"/>
                  </a:cubicBezTo>
                  <a:lnTo>
                    <a:pt x="1723424" y="1559793"/>
                  </a:lnTo>
                  <a:lnTo>
                    <a:pt x="1724462" y="1560415"/>
                  </a:lnTo>
                  <a:cubicBezTo>
                    <a:pt x="1725570" y="1561107"/>
                    <a:pt x="1726816" y="1561660"/>
                    <a:pt x="1728061" y="1562075"/>
                  </a:cubicBezTo>
                  <a:lnTo>
                    <a:pt x="1728684" y="1562283"/>
                  </a:lnTo>
                  <a:cubicBezTo>
                    <a:pt x="1730276" y="1566779"/>
                    <a:pt x="1734083" y="1570099"/>
                    <a:pt x="1738720" y="1571137"/>
                  </a:cubicBezTo>
                  <a:lnTo>
                    <a:pt x="1739274" y="1571621"/>
                  </a:lnTo>
                  <a:cubicBezTo>
                    <a:pt x="1739897" y="1572175"/>
                    <a:pt x="1740588" y="1572590"/>
                    <a:pt x="1741281" y="1573005"/>
                  </a:cubicBezTo>
                  <a:lnTo>
                    <a:pt x="1742457" y="1573696"/>
                  </a:lnTo>
                  <a:cubicBezTo>
                    <a:pt x="1742457" y="1573696"/>
                    <a:pt x="1742665" y="1573835"/>
                    <a:pt x="1742734" y="1573835"/>
                  </a:cubicBezTo>
                  <a:cubicBezTo>
                    <a:pt x="1743011" y="1575011"/>
                    <a:pt x="1743426" y="1576187"/>
                    <a:pt x="1744049" y="1577293"/>
                  </a:cubicBezTo>
                  <a:lnTo>
                    <a:pt x="1744326" y="1577847"/>
                  </a:lnTo>
                  <a:cubicBezTo>
                    <a:pt x="1744672" y="1578469"/>
                    <a:pt x="1745018" y="1579023"/>
                    <a:pt x="1745433" y="1579576"/>
                  </a:cubicBezTo>
                  <a:lnTo>
                    <a:pt x="1745433" y="1579576"/>
                  </a:lnTo>
                  <a:cubicBezTo>
                    <a:pt x="1745433" y="1579576"/>
                    <a:pt x="1743634" y="1582827"/>
                    <a:pt x="1743634" y="1582827"/>
                  </a:cubicBezTo>
                  <a:cubicBezTo>
                    <a:pt x="1743288" y="1583381"/>
                    <a:pt x="1743080" y="1584003"/>
                    <a:pt x="1742803" y="1584626"/>
                  </a:cubicBezTo>
                  <a:lnTo>
                    <a:pt x="1741142" y="1589053"/>
                  </a:lnTo>
                  <a:cubicBezTo>
                    <a:pt x="1740796" y="1589883"/>
                    <a:pt x="1740588" y="1590782"/>
                    <a:pt x="1740450" y="1591751"/>
                  </a:cubicBezTo>
                  <a:lnTo>
                    <a:pt x="1739550" y="1597423"/>
                  </a:lnTo>
                  <a:cubicBezTo>
                    <a:pt x="1739412" y="1598184"/>
                    <a:pt x="1739343" y="1598875"/>
                    <a:pt x="1739412" y="1599637"/>
                  </a:cubicBezTo>
                  <a:lnTo>
                    <a:pt x="1739412" y="1609874"/>
                  </a:lnTo>
                  <a:cubicBezTo>
                    <a:pt x="1739412" y="1609874"/>
                    <a:pt x="1739274" y="1610289"/>
                    <a:pt x="1739204" y="1610566"/>
                  </a:cubicBezTo>
                  <a:lnTo>
                    <a:pt x="1738997" y="1611050"/>
                  </a:lnTo>
                  <a:cubicBezTo>
                    <a:pt x="1738789" y="1611396"/>
                    <a:pt x="1738512" y="1611811"/>
                    <a:pt x="1738374" y="1612157"/>
                  </a:cubicBezTo>
                  <a:lnTo>
                    <a:pt x="1737751" y="1613402"/>
                  </a:lnTo>
                  <a:cubicBezTo>
                    <a:pt x="1737059" y="1614716"/>
                    <a:pt x="1736574" y="1616169"/>
                    <a:pt x="1736297" y="1617691"/>
                  </a:cubicBezTo>
                  <a:lnTo>
                    <a:pt x="1735951" y="1619697"/>
                  </a:lnTo>
                  <a:cubicBezTo>
                    <a:pt x="1735744" y="1621011"/>
                    <a:pt x="1735744" y="1622325"/>
                    <a:pt x="1735951" y="1623640"/>
                  </a:cubicBezTo>
                  <a:cubicBezTo>
                    <a:pt x="1735536" y="1624539"/>
                    <a:pt x="1735259" y="1625507"/>
                    <a:pt x="1735052" y="1626476"/>
                  </a:cubicBezTo>
                  <a:lnTo>
                    <a:pt x="1734290" y="1630142"/>
                  </a:lnTo>
                  <a:cubicBezTo>
                    <a:pt x="1734083" y="1631249"/>
                    <a:pt x="1733944" y="1632355"/>
                    <a:pt x="1734014" y="1633462"/>
                  </a:cubicBezTo>
                  <a:lnTo>
                    <a:pt x="1734014" y="1634362"/>
                  </a:lnTo>
                  <a:cubicBezTo>
                    <a:pt x="1734152" y="1636022"/>
                    <a:pt x="1734498" y="1637613"/>
                    <a:pt x="1735121" y="1639134"/>
                  </a:cubicBezTo>
                  <a:lnTo>
                    <a:pt x="1734083" y="1641763"/>
                  </a:lnTo>
                  <a:cubicBezTo>
                    <a:pt x="1733321" y="1643700"/>
                    <a:pt x="1733044" y="1645775"/>
                    <a:pt x="1733183" y="1647850"/>
                  </a:cubicBezTo>
                  <a:lnTo>
                    <a:pt x="1733529" y="1651793"/>
                  </a:lnTo>
                  <a:cubicBezTo>
                    <a:pt x="1733875" y="1655875"/>
                    <a:pt x="1736021" y="1659610"/>
                    <a:pt x="1739412" y="1661962"/>
                  </a:cubicBezTo>
                  <a:lnTo>
                    <a:pt x="1740381" y="1662653"/>
                  </a:lnTo>
                  <a:lnTo>
                    <a:pt x="1745156" y="1672269"/>
                  </a:lnTo>
                  <a:lnTo>
                    <a:pt x="1742942" y="1671439"/>
                  </a:lnTo>
                  <a:cubicBezTo>
                    <a:pt x="1742388" y="1669917"/>
                    <a:pt x="1741488" y="1668602"/>
                    <a:pt x="1740450" y="1667357"/>
                  </a:cubicBezTo>
                  <a:lnTo>
                    <a:pt x="1737889" y="1664383"/>
                  </a:lnTo>
                  <a:cubicBezTo>
                    <a:pt x="1737059" y="1663414"/>
                    <a:pt x="1736021" y="1662584"/>
                    <a:pt x="1734982" y="1661893"/>
                  </a:cubicBezTo>
                  <a:lnTo>
                    <a:pt x="1731660" y="1659748"/>
                  </a:lnTo>
                  <a:cubicBezTo>
                    <a:pt x="1731660" y="1659748"/>
                    <a:pt x="1731176" y="1659472"/>
                    <a:pt x="1730899" y="1659333"/>
                  </a:cubicBezTo>
                  <a:lnTo>
                    <a:pt x="1728131" y="1657811"/>
                  </a:lnTo>
                  <a:lnTo>
                    <a:pt x="1725708" y="1656082"/>
                  </a:lnTo>
                  <a:cubicBezTo>
                    <a:pt x="1724532" y="1655252"/>
                    <a:pt x="1723286" y="1654629"/>
                    <a:pt x="1721971" y="1654145"/>
                  </a:cubicBezTo>
                  <a:cubicBezTo>
                    <a:pt x="1721832" y="1653592"/>
                    <a:pt x="1721625" y="1652969"/>
                    <a:pt x="1721348" y="1652416"/>
                  </a:cubicBezTo>
                  <a:cubicBezTo>
                    <a:pt x="1721902" y="1649026"/>
                    <a:pt x="1721140" y="1645499"/>
                    <a:pt x="1719202" y="1642593"/>
                  </a:cubicBezTo>
                  <a:lnTo>
                    <a:pt x="1716503" y="1638581"/>
                  </a:lnTo>
                  <a:cubicBezTo>
                    <a:pt x="1715742" y="1637474"/>
                    <a:pt x="1714842" y="1636437"/>
                    <a:pt x="1713804" y="1635607"/>
                  </a:cubicBezTo>
                  <a:lnTo>
                    <a:pt x="1703284" y="1626891"/>
                  </a:lnTo>
                  <a:lnTo>
                    <a:pt x="1701761" y="1625023"/>
                  </a:lnTo>
                  <a:lnTo>
                    <a:pt x="1697262" y="1618867"/>
                  </a:lnTo>
                  <a:cubicBezTo>
                    <a:pt x="1696847" y="1618313"/>
                    <a:pt x="1696363" y="1617760"/>
                    <a:pt x="1695878" y="1617206"/>
                  </a:cubicBezTo>
                  <a:lnTo>
                    <a:pt x="1692971" y="1614301"/>
                  </a:lnTo>
                  <a:cubicBezTo>
                    <a:pt x="1692971" y="1614301"/>
                    <a:pt x="1692279" y="1613609"/>
                    <a:pt x="1691864" y="1613333"/>
                  </a:cubicBezTo>
                  <a:lnTo>
                    <a:pt x="1688334" y="1610497"/>
                  </a:lnTo>
                  <a:cubicBezTo>
                    <a:pt x="1688403" y="1609252"/>
                    <a:pt x="1688334" y="1607937"/>
                    <a:pt x="1688057" y="1606692"/>
                  </a:cubicBezTo>
                  <a:lnTo>
                    <a:pt x="1687711" y="1605170"/>
                  </a:lnTo>
                  <a:cubicBezTo>
                    <a:pt x="1687573" y="1604479"/>
                    <a:pt x="1687365" y="1603787"/>
                    <a:pt x="1687088" y="1603095"/>
                  </a:cubicBezTo>
                  <a:lnTo>
                    <a:pt x="1686258" y="1600882"/>
                  </a:lnTo>
                  <a:cubicBezTo>
                    <a:pt x="1686119" y="1600536"/>
                    <a:pt x="1685981" y="1600121"/>
                    <a:pt x="1685773" y="1599775"/>
                  </a:cubicBezTo>
                  <a:lnTo>
                    <a:pt x="1684735" y="1597630"/>
                  </a:lnTo>
                  <a:cubicBezTo>
                    <a:pt x="1684458" y="1597008"/>
                    <a:pt x="1684043" y="1596385"/>
                    <a:pt x="1683697" y="1595832"/>
                  </a:cubicBezTo>
                  <a:lnTo>
                    <a:pt x="1682866" y="1594656"/>
                  </a:lnTo>
                  <a:cubicBezTo>
                    <a:pt x="1681621" y="1592857"/>
                    <a:pt x="1679890" y="1591336"/>
                    <a:pt x="1677953" y="1590298"/>
                  </a:cubicBezTo>
                  <a:lnTo>
                    <a:pt x="1676361" y="1589468"/>
                  </a:lnTo>
                  <a:cubicBezTo>
                    <a:pt x="1674977" y="1588707"/>
                    <a:pt x="1673454" y="1588223"/>
                    <a:pt x="1671862" y="1588015"/>
                  </a:cubicBezTo>
                  <a:lnTo>
                    <a:pt x="1669716" y="1587739"/>
                  </a:lnTo>
                  <a:lnTo>
                    <a:pt x="1668955" y="1587462"/>
                  </a:lnTo>
                  <a:cubicBezTo>
                    <a:pt x="1667571" y="1586978"/>
                    <a:pt x="1666118" y="1586770"/>
                    <a:pt x="1664733" y="1586770"/>
                  </a:cubicBezTo>
                  <a:cubicBezTo>
                    <a:pt x="1661134" y="1586770"/>
                    <a:pt x="1657604" y="1588223"/>
                    <a:pt x="1655044" y="1590713"/>
                  </a:cubicBezTo>
                  <a:lnTo>
                    <a:pt x="1649368" y="1589537"/>
                  </a:lnTo>
                  <a:cubicBezTo>
                    <a:pt x="1648469" y="1589330"/>
                    <a:pt x="1647500" y="1589260"/>
                    <a:pt x="1646600" y="1589260"/>
                  </a:cubicBezTo>
                  <a:lnTo>
                    <a:pt x="1646600" y="1589260"/>
                  </a:lnTo>
                  <a:lnTo>
                    <a:pt x="1644247" y="1588084"/>
                  </a:lnTo>
                  <a:cubicBezTo>
                    <a:pt x="1643901" y="1587877"/>
                    <a:pt x="1643555" y="1587739"/>
                    <a:pt x="1643139" y="1587600"/>
                  </a:cubicBezTo>
                  <a:lnTo>
                    <a:pt x="1638918" y="1585940"/>
                  </a:lnTo>
                  <a:cubicBezTo>
                    <a:pt x="1638087" y="1585594"/>
                    <a:pt x="1637187" y="1585318"/>
                    <a:pt x="1636288" y="1585179"/>
                  </a:cubicBezTo>
                  <a:lnTo>
                    <a:pt x="1633865" y="1584764"/>
                  </a:lnTo>
                  <a:cubicBezTo>
                    <a:pt x="1633865" y="1584764"/>
                    <a:pt x="1633173" y="1584626"/>
                    <a:pt x="1632827" y="1584626"/>
                  </a:cubicBezTo>
                  <a:lnTo>
                    <a:pt x="1629159" y="1584280"/>
                  </a:lnTo>
                  <a:lnTo>
                    <a:pt x="1626875" y="1582758"/>
                  </a:lnTo>
                  <a:cubicBezTo>
                    <a:pt x="1626252" y="1582343"/>
                    <a:pt x="1625629" y="1581997"/>
                    <a:pt x="1625006" y="1581721"/>
                  </a:cubicBezTo>
                  <a:lnTo>
                    <a:pt x="1623276" y="1580890"/>
                  </a:lnTo>
                  <a:cubicBezTo>
                    <a:pt x="1623276" y="1580890"/>
                    <a:pt x="1622999" y="1580752"/>
                    <a:pt x="1622861" y="1580683"/>
                  </a:cubicBezTo>
                  <a:lnTo>
                    <a:pt x="1614901" y="1577224"/>
                  </a:lnTo>
                  <a:cubicBezTo>
                    <a:pt x="1614140" y="1576878"/>
                    <a:pt x="1613309" y="1576602"/>
                    <a:pt x="1612548" y="1576463"/>
                  </a:cubicBezTo>
                  <a:lnTo>
                    <a:pt x="1609711" y="1575841"/>
                  </a:lnTo>
                  <a:cubicBezTo>
                    <a:pt x="1608949" y="1575633"/>
                    <a:pt x="1608188" y="1575564"/>
                    <a:pt x="1607357" y="1575495"/>
                  </a:cubicBezTo>
                  <a:lnTo>
                    <a:pt x="1604174" y="1575287"/>
                  </a:lnTo>
                  <a:cubicBezTo>
                    <a:pt x="1604174" y="1575287"/>
                    <a:pt x="1603620" y="1575287"/>
                    <a:pt x="1603412" y="1575287"/>
                  </a:cubicBezTo>
                  <a:cubicBezTo>
                    <a:pt x="1603274" y="1575287"/>
                    <a:pt x="1603205" y="1575287"/>
                    <a:pt x="1603066" y="1575287"/>
                  </a:cubicBezTo>
                  <a:lnTo>
                    <a:pt x="1597737" y="1575426"/>
                  </a:lnTo>
                  <a:lnTo>
                    <a:pt x="1597114" y="1575426"/>
                  </a:lnTo>
                  <a:cubicBezTo>
                    <a:pt x="1597114" y="1575426"/>
                    <a:pt x="1594000" y="1574250"/>
                    <a:pt x="1594000" y="1574250"/>
                  </a:cubicBezTo>
                  <a:lnTo>
                    <a:pt x="1590539" y="1572244"/>
                  </a:lnTo>
                  <a:lnTo>
                    <a:pt x="1581888" y="1565603"/>
                  </a:lnTo>
                  <a:lnTo>
                    <a:pt x="1546936" y="1533022"/>
                  </a:lnTo>
                  <a:cubicBezTo>
                    <a:pt x="1546452" y="1532538"/>
                    <a:pt x="1545898" y="1532123"/>
                    <a:pt x="1545275" y="1531708"/>
                  </a:cubicBezTo>
                  <a:lnTo>
                    <a:pt x="1540499" y="1528457"/>
                  </a:lnTo>
                  <a:cubicBezTo>
                    <a:pt x="1539254" y="1527558"/>
                    <a:pt x="1537800" y="1526935"/>
                    <a:pt x="1536347" y="1526520"/>
                  </a:cubicBezTo>
                  <a:lnTo>
                    <a:pt x="1532125" y="1525344"/>
                  </a:lnTo>
                  <a:cubicBezTo>
                    <a:pt x="1530948" y="1524998"/>
                    <a:pt x="1529772" y="1524860"/>
                    <a:pt x="1528664" y="1524860"/>
                  </a:cubicBezTo>
                  <a:cubicBezTo>
                    <a:pt x="1527488" y="1524307"/>
                    <a:pt x="1526242" y="1523961"/>
                    <a:pt x="1524996" y="1523822"/>
                  </a:cubicBezTo>
                  <a:cubicBezTo>
                    <a:pt x="1524166" y="1523476"/>
                    <a:pt x="1523335" y="1523200"/>
                    <a:pt x="1522435" y="1522992"/>
                  </a:cubicBezTo>
                  <a:lnTo>
                    <a:pt x="1521051" y="1522646"/>
                  </a:lnTo>
                  <a:cubicBezTo>
                    <a:pt x="1520013" y="1522439"/>
                    <a:pt x="1518975" y="1522300"/>
                    <a:pt x="1517937" y="1522300"/>
                  </a:cubicBezTo>
                  <a:cubicBezTo>
                    <a:pt x="1515445" y="1522300"/>
                    <a:pt x="1513023" y="1522923"/>
                    <a:pt x="1510877" y="1524237"/>
                  </a:cubicBezTo>
                  <a:lnTo>
                    <a:pt x="1509285" y="1525206"/>
                  </a:lnTo>
                  <a:cubicBezTo>
                    <a:pt x="1507555" y="1526243"/>
                    <a:pt x="1506032" y="1527627"/>
                    <a:pt x="1504856" y="1529356"/>
                  </a:cubicBezTo>
                  <a:lnTo>
                    <a:pt x="1503818" y="1530878"/>
                  </a:lnTo>
                  <a:lnTo>
                    <a:pt x="1492675" y="1535928"/>
                  </a:lnTo>
                  <a:lnTo>
                    <a:pt x="1486861" y="1538072"/>
                  </a:lnTo>
                  <a:lnTo>
                    <a:pt x="1485823" y="1538210"/>
                  </a:lnTo>
                  <a:lnTo>
                    <a:pt x="1484785" y="1538210"/>
                  </a:lnTo>
                  <a:cubicBezTo>
                    <a:pt x="1484785" y="1538210"/>
                    <a:pt x="1482847" y="1537588"/>
                    <a:pt x="1482847" y="1537588"/>
                  </a:cubicBezTo>
                  <a:lnTo>
                    <a:pt x="1475649" y="1534890"/>
                  </a:lnTo>
                  <a:cubicBezTo>
                    <a:pt x="1474749" y="1534544"/>
                    <a:pt x="1473849" y="1534337"/>
                    <a:pt x="1472880" y="1534198"/>
                  </a:cubicBezTo>
                  <a:lnTo>
                    <a:pt x="1465475" y="1533092"/>
                  </a:lnTo>
                  <a:lnTo>
                    <a:pt x="1463122" y="1532538"/>
                  </a:lnTo>
                  <a:lnTo>
                    <a:pt x="1461460" y="1531846"/>
                  </a:lnTo>
                  <a:lnTo>
                    <a:pt x="1455508" y="1528595"/>
                  </a:lnTo>
                  <a:cubicBezTo>
                    <a:pt x="1455508" y="1528595"/>
                    <a:pt x="1455024" y="1528319"/>
                    <a:pt x="1454747" y="1528180"/>
                  </a:cubicBezTo>
                  <a:lnTo>
                    <a:pt x="1449210" y="1525621"/>
                  </a:lnTo>
                  <a:lnTo>
                    <a:pt x="1444642" y="1522785"/>
                  </a:lnTo>
                  <a:cubicBezTo>
                    <a:pt x="1444158" y="1522439"/>
                    <a:pt x="1443604" y="1522162"/>
                    <a:pt x="1443050" y="1521955"/>
                  </a:cubicBezTo>
                  <a:lnTo>
                    <a:pt x="1440143" y="1520640"/>
                  </a:lnTo>
                  <a:cubicBezTo>
                    <a:pt x="1439451" y="1520295"/>
                    <a:pt x="1438690" y="1520087"/>
                    <a:pt x="1437929" y="1519880"/>
                  </a:cubicBezTo>
                  <a:lnTo>
                    <a:pt x="1433984" y="1518842"/>
                  </a:lnTo>
                  <a:cubicBezTo>
                    <a:pt x="1433984" y="1518842"/>
                    <a:pt x="1433430" y="1518703"/>
                    <a:pt x="1433153" y="1518634"/>
                  </a:cubicBezTo>
                  <a:lnTo>
                    <a:pt x="1425747" y="1517182"/>
                  </a:lnTo>
                  <a:lnTo>
                    <a:pt x="1423671" y="1516559"/>
                  </a:lnTo>
                  <a:lnTo>
                    <a:pt x="1389965" y="1499958"/>
                  </a:lnTo>
                  <a:lnTo>
                    <a:pt x="1389135" y="1499335"/>
                  </a:lnTo>
                  <a:lnTo>
                    <a:pt x="1384705" y="1494770"/>
                  </a:lnTo>
                  <a:cubicBezTo>
                    <a:pt x="1383944" y="1494008"/>
                    <a:pt x="1383113" y="1493248"/>
                    <a:pt x="1382145" y="1492694"/>
                  </a:cubicBezTo>
                  <a:lnTo>
                    <a:pt x="1379307" y="1490896"/>
                  </a:lnTo>
                  <a:cubicBezTo>
                    <a:pt x="1377992" y="1490066"/>
                    <a:pt x="1376538" y="1489443"/>
                    <a:pt x="1374947" y="1489097"/>
                  </a:cubicBezTo>
                  <a:lnTo>
                    <a:pt x="1372109" y="1488475"/>
                  </a:lnTo>
                  <a:cubicBezTo>
                    <a:pt x="1371417" y="1488336"/>
                    <a:pt x="1370794" y="1488198"/>
                    <a:pt x="1370102" y="1488198"/>
                  </a:cubicBezTo>
                  <a:lnTo>
                    <a:pt x="1364080" y="1487714"/>
                  </a:lnTo>
                  <a:lnTo>
                    <a:pt x="1362350" y="1487437"/>
                  </a:lnTo>
                  <a:lnTo>
                    <a:pt x="1360274" y="1486884"/>
                  </a:lnTo>
                  <a:lnTo>
                    <a:pt x="1348923" y="1482733"/>
                  </a:lnTo>
                  <a:lnTo>
                    <a:pt x="1348785" y="1482733"/>
                  </a:lnTo>
                  <a:cubicBezTo>
                    <a:pt x="1348785" y="1482733"/>
                    <a:pt x="1347816" y="1481765"/>
                    <a:pt x="1347816" y="1481765"/>
                  </a:cubicBezTo>
                  <a:lnTo>
                    <a:pt x="1345601" y="1479275"/>
                  </a:lnTo>
                  <a:cubicBezTo>
                    <a:pt x="1345186" y="1478859"/>
                    <a:pt x="1344840" y="1478444"/>
                    <a:pt x="1344355" y="1478029"/>
                  </a:cubicBezTo>
                  <a:lnTo>
                    <a:pt x="1339026" y="1473326"/>
                  </a:lnTo>
                  <a:cubicBezTo>
                    <a:pt x="1338196" y="1472565"/>
                    <a:pt x="1337227" y="1471942"/>
                    <a:pt x="1336258" y="1471458"/>
                  </a:cubicBezTo>
                  <a:lnTo>
                    <a:pt x="1319163" y="1462604"/>
                  </a:lnTo>
                  <a:lnTo>
                    <a:pt x="1318540" y="1462120"/>
                  </a:lnTo>
                  <a:lnTo>
                    <a:pt x="1312241" y="1454856"/>
                  </a:lnTo>
                  <a:cubicBezTo>
                    <a:pt x="1314664" y="1452435"/>
                    <a:pt x="1316117" y="1449184"/>
                    <a:pt x="1316256" y="1445795"/>
                  </a:cubicBezTo>
                  <a:lnTo>
                    <a:pt x="1316394" y="1443650"/>
                  </a:lnTo>
                  <a:cubicBezTo>
                    <a:pt x="1316463" y="1441644"/>
                    <a:pt x="1316186" y="1439638"/>
                    <a:pt x="1315425" y="1437771"/>
                  </a:cubicBezTo>
                  <a:cubicBezTo>
                    <a:pt x="1315564" y="1437425"/>
                    <a:pt x="1315702" y="1437079"/>
                    <a:pt x="1315771" y="1436733"/>
                  </a:cubicBezTo>
                  <a:lnTo>
                    <a:pt x="1316532" y="1433897"/>
                  </a:lnTo>
                  <a:cubicBezTo>
                    <a:pt x="1316809" y="1432859"/>
                    <a:pt x="1317017" y="1431752"/>
                    <a:pt x="1317017" y="1430646"/>
                  </a:cubicBezTo>
                  <a:lnTo>
                    <a:pt x="1317155" y="1427395"/>
                  </a:lnTo>
                  <a:cubicBezTo>
                    <a:pt x="1317225" y="1425250"/>
                    <a:pt x="1316809" y="1423106"/>
                    <a:pt x="1315840" y="1421100"/>
                  </a:cubicBezTo>
                  <a:lnTo>
                    <a:pt x="1314871" y="1419094"/>
                  </a:lnTo>
                  <a:cubicBezTo>
                    <a:pt x="1314179" y="1417572"/>
                    <a:pt x="1313210" y="1416258"/>
                    <a:pt x="1312034" y="1415082"/>
                  </a:cubicBezTo>
                  <a:lnTo>
                    <a:pt x="1309265" y="1412315"/>
                  </a:lnTo>
                  <a:lnTo>
                    <a:pt x="1308989" y="1411900"/>
                  </a:lnTo>
                  <a:lnTo>
                    <a:pt x="1308781" y="1411346"/>
                  </a:lnTo>
                  <a:lnTo>
                    <a:pt x="1307258" y="1402423"/>
                  </a:lnTo>
                  <a:cubicBezTo>
                    <a:pt x="1307051" y="1401385"/>
                    <a:pt x="1306774" y="1400348"/>
                    <a:pt x="1306358" y="1399379"/>
                  </a:cubicBezTo>
                  <a:lnTo>
                    <a:pt x="1305113" y="1396336"/>
                  </a:lnTo>
                  <a:cubicBezTo>
                    <a:pt x="1304836" y="1395644"/>
                    <a:pt x="1304490" y="1395021"/>
                    <a:pt x="1304144" y="1394399"/>
                  </a:cubicBezTo>
                  <a:lnTo>
                    <a:pt x="1302413" y="1391563"/>
                  </a:lnTo>
                  <a:cubicBezTo>
                    <a:pt x="1301998" y="1390940"/>
                    <a:pt x="1301583" y="1390318"/>
                    <a:pt x="1301098" y="1389764"/>
                  </a:cubicBezTo>
                  <a:lnTo>
                    <a:pt x="1277221" y="1362095"/>
                  </a:lnTo>
                  <a:cubicBezTo>
                    <a:pt x="1276944" y="1361749"/>
                    <a:pt x="1276598" y="1361403"/>
                    <a:pt x="1276252" y="1361057"/>
                  </a:cubicBezTo>
                  <a:lnTo>
                    <a:pt x="1271199" y="1356284"/>
                  </a:lnTo>
                  <a:cubicBezTo>
                    <a:pt x="1271199" y="1356284"/>
                    <a:pt x="1270576" y="1355731"/>
                    <a:pt x="1270230" y="1355454"/>
                  </a:cubicBezTo>
                  <a:lnTo>
                    <a:pt x="1269469" y="1354832"/>
                  </a:lnTo>
                  <a:cubicBezTo>
                    <a:pt x="1268638" y="1350405"/>
                    <a:pt x="1265662" y="1346669"/>
                    <a:pt x="1261510" y="1344801"/>
                  </a:cubicBezTo>
                  <a:lnTo>
                    <a:pt x="1260472" y="1344317"/>
                  </a:lnTo>
                  <a:cubicBezTo>
                    <a:pt x="1259849" y="1344040"/>
                    <a:pt x="1259226" y="1343833"/>
                    <a:pt x="1258603" y="1343625"/>
                  </a:cubicBezTo>
                  <a:cubicBezTo>
                    <a:pt x="1258395" y="1340305"/>
                    <a:pt x="1256942" y="1337123"/>
                    <a:pt x="1254450" y="1334702"/>
                  </a:cubicBezTo>
                  <a:lnTo>
                    <a:pt x="1252928" y="1333180"/>
                  </a:lnTo>
                  <a:cubicBezTo>
                    <a:pt x="1251959" y="1332212"/>
                    <a:pt x="1250851" y="1331451"/>
                    <a:pt x="1249605" y="1330759"/>
                  </a:cubicBezTo>
                  <a:lnTo>
                    <a:pt x="1247529" y="1329652"/>
                  </a:lnTo>
                  <a:cubicBezTo>
                    <a:pt x="1247529" y="1329652"/>
                    <a:pt x="1246906" y="1329376"/>
                    <a:pt x="1246629" y="1329237"/>
                  </a:cubicBezTo>
                  <a:lnTo>
                    <a:pt x="1243584" y="1327923"/>
                  </a:lnTo>
                  <a:lnTo>
                    <a:pt x="1243446" y="1327923"/>
                  </a:lnTo>
                  <a:cubicBezTo>
                    <a:pt x="1243446" y="1327923"/>
                    <a:pt x="1240608" y="1325364"/>
                    <a:pt x="1240608" y="1325364"/>
                  </a:cubicBezTo>
                  <a:cubicBezTo>
                    <a:pt x="1239985" y="1322597"/>
                    <a:pt x="1238462" y="1319968"/>
                    <a:pt x="1236178" y="1318031"/>
                  </a:cubicBezTo>
                  <a:cubicBezTo>
                    <a:pt x="1236525" y="1314919"/>
                    <a:pt x="1235832" y="1311737"/>
                    <a:pt x="1233964" y="1308969"/>
                  </a:cubicBezTo>
                  <a:lnTo>
                    <a:pt x="1232787" y="1307171"/>
                  </a:lnTo>
                  <a:lnTo>
                    <a:pt x="1231818" y="1305096"/>
                  </a:lnTo>
                  <a:cubicBezTo>
                    <a:pt x="1231611" y="1304612"/>
                    <a:pt x="1231403" y="1304196"/>
                    <a:pt x="1231126" y="1303781"/>
                  </a:cubicBezTo>
                  <a:lnTo>
                    <a:pt x="1229465" y="1300945"/>
                  </a:lnTo>
                  <a:cubicBezTo>
                    <a:pt x="1228565" y="1299424"/>
                    <a:pt x="1227389" y="1298109"/>
                    <a:pt x="1226004" y="1297072"/>
                  </a:cubicBezTo>
                  <a:lnTo>
                    <a:pt x="1223444" y="1295135"/>
                  </a:lnTo>
                  <a:cubicBezTo>
                    <a:pt x="1221783" y="1293820"/>
                    <a:pt x="1219775" y="1292990"/>
                    <a:pt x="1217699" y="1292575"/>
                  </a:cubicBezTo>
                  <a:cubicBezTo>
                    <a:pt x="1217007" y="1291400"/>
                    <a:pt x="1216176" y="1290293"/>
                    <a:pt x="1215138" y="1289324"/>
                  </a:cubicBezTo>
                  <a:lnTo>
                    <a:pt x="1212854" y="1287180"/>
                  </a:lnTo>
                  <a:cubicBezTo>
                    <a:pt x="1211816" y="1286212"/>
                    <a:pt x="1210570" y="1285381"/>
                    <a:pt x="1209255" y="1284759"/>
                  </a:cubicBezTo>
                  <a:lnTo>
                    <a:pt x="1206210" y="1283375"/>
                  </a:lnTo>
                  <a:cubicBezTo>
                    <a:pt x="1207456" y="1279640"/>
                    <a:pt x="1207041" y="1275559"/>
                    <a:pt x="1205033" y="1272169"/>
                  </a:cubicBezTo>
                  <a:cubicBezTo>
                    <a:pt x="1202888" y="1268434"/>
                    <a:pt x="1199081" y="1265875"/>
                    <a:pt x="1194790" y="1265321"/>
                  </a:cubicBezTo>
                  <a:lnTo>
                    <a:pt x="1188146" y="1264491"/>
                  </a:lnTo>
                  <a:lnTo>
                    <a:pt x="1183024" y="1257781"/>
                  </a:lnTo>
                  <a:cubicBezTo>
                    <a:pt x="1182332" y="1256882"/>
                    <a:pt x="1181502" y="1256052"/>
                    <a:pt x="1180602" y="1255291"/>
                  </a:cubicBezTo>
                  <a:lnTo>
                    <a:pt x="1177626" y="1252939"/>
                  </a:lnTo>
                  <a:lnTo>
                    <a:pt x="1176726" y="1251348"/>
                  </a:lnTo>
                  <a:cubicBezTo>
                    <a:pt x="1176519" y="1251002"/>
                    <a:pt x="1176311" y="1250656"/>
                    <a:pt x="1176103" y="1250311"/>
                  </a:cubicBezTo>
                  <a:lnTo>
                    <a:pt x="1175480" y="1249411"/>
                  </a:lnTo>
                  <a:cubicBezTo>
                    <a:pt x="1174996" y="1248719"/>
                    <a:pt x="1174442" y="1248028"/>
                    <a:pt x="1173819" y="1247405"/>
                  </a:cubicBezTo>
                  <a:lnTo>
                    <a:pt x="1172920" y="1246506"/>
                  </a:lnTo>
                  <a:cubicBezTo>
                    <a:pt x="1172920" y="1246506"/>
                    <a:pt x="1172435" y="1246022"/>
                    <a:pt x="1172158" y="1245745"/>
                  </a:cubicBezTo>
                  <a:lnTo>
                    <a:pt x="1172020" y="1245261"/>
                  </a:lnTo>
                  <a:cubicBezTo>
                    <a:pt x="1171881" y="1244638"/>
                    <a:pt x="1171605" y="1243946"/>
                    <a:pt x="1171397" y="1243324"/>
                  </a:cubicBezTo>
                  <a:lnTo>
                    <a:pt x="1170705" y="1241733"/>
                  </a:lnTo>
                  <a:cubicBezTo>
                    <a:pt x="1170220" y="1240557"/>
                    <a:pt x="1169597" y="1239519"/>
                    <a:pt x="1168767" y="1238482"/>
                  </a:cubicBezTo>
                  <a:lnTo>
                    <a:pt x="1167936" y="1237444"/>
                  </a:lnTo>
                  <a:cubicBezTo>
                    <a:pt x="1167521" y="1236891"/>
                    <a:pt x="1167037" y="1236337"/>
                    <a:pt x="1166483" y="1235853"/>
                  </a:cubicBezTo>
                  <a:lnTo>
                    <a:pt x="1166137" y="1235507"/>
                  </a:lnTo>
                  <a:lnTo>
                    <a:pt x="1165652" y="1234262"/>
                  </a:lnTo>
                  <a:cubicBezTo>
                    <a:pt x="1165376" y="1233570"/>
                    <a:pt x="1165099" y="1232879"/>
                    <a:pt x="1164683" y="1232256"/>
                  </a:cubicBezTo>
                  <a:lnTo>
                    <a:pt x="1160531" y="1224993"/>
                  </a:lnTo>
                  <a:lnTo>
                    <a:pt x="1158385" y="1219805"/>
                  </a:lnTo>
                  <a:cubicBezTo>
                    <a:pt x="1158247" y="1219459"/>
                    <a:pt x="1158039" y="1219044"/>
                    <a:pt x="1157901" y="1218698"/>
                  </a:cubicBezTo>
                  <a:lnTo>
                    <a:pt x="1153887" y="1211020"/>
                  </a:lnTo>
                  <a:lnTo>
                    <a:pt x="1153887" y="1210882"/>
                  </a:lnTo>
                  <a:cubicBezTo>
                    <a:pt x="1153887" y="1210882"/>
                    <a:pt x="1153887" y="1210743"/>
                    <a:pt x="1153887" y="1210743"/>
                  </a:cubicBezTo>
                  <a:cubicBezTo>
                    <a:pt x="1154302" y="1209775"/>
                    <a:pt x="1154579" y="1208737"/>
                    <a:pt x="1154786" y="1207700"/>
                  </a:cubicBezTo>
                  <a:cubicBezTo>
                    <a:pt x="1155617" y="1202927"/>
                    <a:pt x="1153887" y="1198084"/>
                    <a:pt x="1150218" y="1194972"/>
                  </a:cubicBezTo>
                  <a:lnTo>
                    <a:pt x="1148557" y="1193519"/>
                  </a:lnTo>
                  <a:cubicBezTo>
                    <a:pt x="1147727" y="1192758"/>
                    <a:pt x="1146758" y="1192136"/>
                    <a:pt x="1145720" y="1191582"/>
                  </a:cubicBezTo>
                  <a:lnTo>
                    <a:pt x="1142813" y="1190130"/>
                  </a:lnTo>
                  <a:cubicBezTo>
                    <a:pt x="1142397" y="1189922"/>
                    <a:pt x="1141913" y="1189714"/>
                    <a:pt x="1141429" y="1189507"/>
                  </a:cubicBezTo>
                  <a:lnTo>
                    <a:pt x="1139214" y="1188677"/>
                  </a:lnTo>
                  <a:cubicBezTo>
                    <a:pt x="1139214" y="1188677"/>
                    <a:pt x="1138799" y="1188538"/>
                    <a:pt x="1138522" y="1188469"/>
                  </a:cubicBezTo>
                  <a:lnTo>
                    <a:pt x="1138314" y="1188469"/>
                  </a:lnTo>
                  <a:cubicBezTo>
                    <a:pt x="1138037" y="1188054"/>
                    <a:pt x="1137760" y="1187639"/>
                    <a:pt x="1137414" y="1187293"/>
                  </a:cubicBezTo>
                  <a:lnTo>
                    <a:pt x="1136445" y="1186256"/>
                  </a:lnTo>
                  <a:cubicBezTo>
                    <a:pt x="1135200" y="1184872"/>
                    <a:pt x="1133677" y="1183766"/>
                    <a:pt x="1131947" y="1182935"/>
                  </a:cubicBezTo>
                  <a:lnTo>
                    <a:pt x="1130424" y="1182244"/>
                  </a:lnTo>
                  <a:cubicBezTo>
                    <a:pt x="1128763" y="1181483"/>
                    <a:pt x="1126963" y="1181068"/>
                    <a:pt x="1125095" y="1180930"/>
                  </a:cubicBezTo>
                  <a:lnTo>
                    <a:pt x="1122326" y="1180791"/>
                  </a:lnTo>
                  <a:cubicBezTo>
                    <a:pt x="1122326" y="1180791"/>
                    <a:pt x="1121980" y="1180791"/>
                    <a:pt x="1121773" y="1180791"/>
                  </a:cubicBezTo>
                  <a:cubicBezTo>
                    <a:pt x="1120734" y="1180791"/>
                    <a:pt x="1119627" y="1180930"/>
                    <a:pt x="1118589" y="1181137"/>
                  </a:cubicBezTo>
                  <a:lnTo>
                    <a:pt x="1116236" y="1179823"/>
                  </a:lnTo>
                  <a:cubicBezTo>
                    <a:pt x="1116236" y="1179823"/>
                    <a:pt x="1116305" y="1179684"/>
                    <a:pt x="1116374" y="1179546"/>
                  </a:cubicBezTo>
                  <a:lnTo>
                    <a:pt x="1116997" y="1178439"/>
                  </a:lnTo>
                  <a:cubicBezTo>
                    <a:pt x="1116997" y="1178439"/>
                    <a:pt x="1117343" y="1177747"/>
                    <a:pt x="1117551" y="1177402"/>
                  </a:cubicBezTo>
                  <a:lnTo>
                    <a:pt x="1117828" y="1176779"/>
                  </a:lnTo>
                  <a:cubicBezTo>
                    <a:pt x="1120873" y="1169862"/>
                    <a:pt x="1117828" y="1161768"/>
                    <a:pt x="1110907" y="1158586"/>
                  </a:cubicBezTo>
                  <a:cubicBezTo>
                    <a:pt x="1109038" y="1157756"/>
                    <a:pt x="1107100" y="1157341"/>
                    <a:pt x="1105162" y="1157341"/>
                  </a:cubicBezTo>
                  <a:cubicBezTo>
                    <a:pt x="1099971" y="1157341"/>
                    <a:pt x="1094988" y="1160316"/>
                    <a:pt x="1092635" y="1165296"/>
                  </a:cubicBezTo>
                  <a:lnTo>
                    <a:pt x="1092496" y="1165573"/>
                  </a:lnTo>
                  <a:lnTo>
                    <a:pt x="1092012" y="1166403"/>
                  </a:lnTo>
                  <a:cubicBezTo>
                    <a:pt x="1090005" y="1170139"/>
                    <a:pt x="1089936" y="1174427"/>
                    <a:pt x="1091389" y="1178024"/>
                  </a:cubicBezTo>
                  <a:cubicBezTo>
                    <a:pt x="1087167" y="1182451"/>
                    <a:pt x="1086406" y="1189161"/>
                    <a:pt x="1089520" y="1194487"/>
                  </a:cubicBezTo>
                  <a:lnTo>
                    <a:pt x="1089520" y="1194487"/>
                  </a:lnTo>
                  <a:cubicBezTo>
                    <a:pt x="1089520" y="1194487"/>
                    <a:pt x="1089036" y="1196424"/>
                    <a:pt x="1089036" y="1196424"/>
                  </a:cubicBezTo>
                  <a:cubicBezTo>
                    <a:pt x="1088828" y="1197462"/>
                    <a:pt x="1088690" y="1198499"/>
                    <a:pt x="1088690" y="1199537"/>
                  </a:cubicBezTo>
                  <a:lnTo>
                    <a:pt x="1088690" y="1203826"/>
                  </a:lnTo>
                  <a:lnTo>
                    <a:pt x="1088344" y="1203342"/>
                  </a:lnTo>
                  <a:cubicBezTo>
                    <a:pt x="1087721" y="1202512"/>
                    <a:pt x="1087029" y="1201751"/>
                    <a:pt x="1086267" y="1201059"/>
                  </a:cubicBezTo>
                  <a:lnTo>
                    <a:pt x="1085852" y="1200713"/>
                  </a:lnTo>
                  <a:cubicBezTo>
                    <a:pt x="1085783" y="1200367"/>
                    <a:pt x="1085714" y="1200021"/>
                    <a:pt x="1085575" y="1199606"/>
                  </a:cubicBezTo>
                  <a:lnTo>
                    <a:pt x="1085229" y="1198430"/>
                  </a:lnTo>
                  <a:cubicBezTo>
                    <a:pt x="1084814" y="1197047"/>
                    <a:pt x="1084191" y="1195802"/>
                    <a:pt x="1083360" y="1194626"/>
                  </a:cubicBezTo>
                  <a:lnTo>
                    <a:pt x="1082184" y="1192896"/>
                  </a:lnTo>
                  <a:cubicBezTo>
                    <a:pt x="1081630" y="1192066"/>
                    <a:pt x="1081007" y="1191375"/>
                    <a:pt x="1080315" y="1190683"/>
                  </a:cubicBezTo>
                  <a:cubicBezTo>
                    <a:pt x="1080384" y="1188193"/>
                    <a:pt x="1079831" y="1185772"/>
                    <a:pt x="1078585" y="1183558"/>
                  </a:cubicBezTo>
                  <a:lnTo>
                    <a:pt x="1077547" y="1181690"/>
                  </a:lnTo>
                  <a:cubicBezTo>
                    <a:pt x="1076785" y="1180307"/>
                    <a:pt x="1075816" y="1179062"/>
                    <a:pt x="1074640" y="1178024"/>
                  </a:cubicBezTo>
                  <a:lnTo>
                    <a:pt x="1072148" y="1175742"/>
                  </a:lnTo>
                  <a:lnTo>
                    <a:pt x="1071802" y="1175188"/>
                  </a:lnTo>
                  <a:lnTo>
                    <a:pt x="1070626" y="1173044"/>
                  </a:lnTo>
                  <a:lnTo>
                    <a:pt x="1069726" y="1171107"/>
                  </a:lnTo>
                  <a:lnTo>
                    <a:pt x="1069726" y="1171107"/>
                  </a:lnTo>
                  <a:cubicBezTo>
                    <a:pt x="1069726" y="1169793"/>
                    <a:pt x="1069449" y="1168547"/>
                    <a:pt x="1069034" y="1167302"/>
                  </a:cubicBezTo>
                  <a:lnTo>
                    <a:pt x="1068688" y="1166196"/>
                  </a:lnTo>
                  <a:cubicBezTo>
                    <a:pt x="1068203" y="1164674"/>
                    <a:pt x="1067442" y="1163290"/>
                    <a:pt x="1066473" y="1162045"/>
                  </a:cubicBezTo>
                  <a:lnTo>
                    <a:pt x="1066473" y="1161907"/>
                  </a:lnTo>
                  <a:cubicBezTo>
                    <a:pt x="1066404" y="1160938"/>
                    <a:pt x="1066265" y="1159970"/>
                    <a:pt x="1065989" y="1159001"/>
                  </a:cubicBezTo>
                  <a:lnTo>
                    <a:pt x="1065296" y="1156511"/>
                  </a:lnTo>
                  <a:cubicBezTo>
                    <a:pt x="1064950" y="1155335"/>
                    <a:pt x="1064466" y="1154228"/>
                    <a:pt x="1063843" y="1153191"/>
                  </a:cubicBezTo>
                  <a:lnTo>
                    <a:pt x="1062113" y="1150217"/>
                  </a:lnTo>
                  <a:cubicBezTo>
                    <a:pt x="1061697" y="1149455"/>
                    <a:pt x="1061144" y="1148764"/>
                    <a:pt x="1060590" y="1148141"/>
                  </a:cubicBezTo>
                  <a:lnTo>
                    <a:pt x="1058237" y="1145513"/>
                  </a:lnTo>
                  <a:cubicBezTo>
                    <a:pt x="1057891" y="1145167"/>
                    <a:pt x="1057545" y="1144752"/>
                    <a:pt x="1057199" y="1144475"/>
                  </a:cubicBezTo>
                  <a:lnTo>
                    <a:pt x="1054569" y="1142123"/>
                  </a:lnTo>
                  <a:cubicBezTo>
                    <a:pt x="1054569" y="1142123"/>
                    <a:pt x="1053946" y="1141570"/>
                    <a:pt x="1053600" y="1141293"/>
                  </a:cubicBezTo>
                  <a:lnTo>
                    <a:pt x="1048478" y="1137419"/>
                  </a:lnTo>
                  <a:cubicBezTo>
                    <a:pt x="1048063" y="1137143"/>
                    <a:pt x="1047648" y="1136866"/>
                    <a:pt x="1047232" y="1136589"/>
                  </a:cubicBezTo>
                  <a:lnTo>
                    <a:pt x="1044741" y="1135137"/>
                  </a:lnTo>
                  <a:cubicBezTo>
                    <a:pt x="1044741" y="1135137"/>
                    <a:pt x="1044049" y="1134722"/>
                    <a:pt x="1043703" y="1134583"/>
                  </a:cubicBezTo>
                  <a:lnTo>
                    <a:pt x="1041211" y="1133338"/>
                  </a:lnTo>
                  <a:cubicBezTo>
                    <a:pt x="1041211" y="1133338"/>
                    <a:pt x="1040727" y="1133131"/>
                    <a:pt x="1040450" y="1132992"/>
                  </a:cubicBezTo>
                  <a:cubicBezTo>
                    <a:pt x="1039965" y="1132162"/>
                    <a:pt x="1039411" y="1131401"/>
                    <a:pt x="1038789" y="1130640"/>
                  </a:cubicBezTo>
                  <a:lnTo>
                    <a:pt x="1037750" y="1129464"/>
                  </a:lnTo>
                  <a:cubicBezTo>
                    <a:pt x="1036089" y="1127528"/>
                    <a:pt x="1033875" y="1126144"/>
                    <a:pt x="1031452" y="1125383"/>
                  </a:cubicBezTo>
                  <a:lnTo>
                    <a:pt x="1028961" y="1124622"/>
                  </a:lnTo>
                  <a:cubicBezTo>
                    <a:pt x="1027715" y="1124207"/>
                    <a:pt x="1026469" y="1124000"/>
                    <a:pt x="1025223" y="1124000"/>
                  </a:cubicBezTo>
                  <a:lnTo>
                    <a:pt x="1021486" y="1123861"/>
                  </a:lnTo>
                  <a:lnTo>
                    <a:pt x="1020032" y="1122478"/>
                  </a:lnTo>
                  <a:cubicBezTo>
                    <a:pt x="1019617" y="1122063"/>
                    <a:pt x="1019133" y="1121648"/>
                    <a:pt x="1018648" y="1121302"/>
                  </a:cubicBezTo>
                  <a:lnTo>
                    <a:pt x="1016641" y="1119849"/>
                  </a:lnTo>
                  <a:cubicBezTo>
                    <a:pt x="1015603" y="1119088"/>
                    <a:pt x="1014426" y="1118466"/>
                    <a:pt x="1013250" y="1118051"/>
                  </a:cubicBezTo>
                  <a:lnTo>
                    <a:pt x="1008336" y="1116252"/>
                  </a:lnTo>
                  <a:cubicBezTo>
                    <a:pt x="1007159" y="1115837"/>
                    <a:pt x="1005983" y="1115561"/>
                    <a:pt x="1004737" y="1115422"/>
                  </a:cubicBezTo>
                  <a:lnTo>
                    <a:pt x="999408" y="1114938"/>
                  </a:lnTo>
                  <a:cubicBezTo>
                    <a:pt x="999408" y="1114938"/>
                    <a:pt x="998785" y="1114938"/>
                    <a:pt x="998439" y="1114938"/>
                  </a:cubicBezTo>
                  <a:lnTo>
                    <a:pt x="997054" y="1114938"/>
                  </a:lnTo>
                  <a:cubicBezTo>
                    <a:pt x="997054" y="1114938"/>
                    <a:pt x="997054" y="1114592"/>
                    <a:pt x="996985" y="1114385"/>
                  </a:cubicBezTo>
                  <a:lnTo>
                    <a:pt x="996224" y="1110027"/>
                  </a:lnTo>
                  <a:cubicBezTo>
                    <a:pt x="995670" y="1106914"/>
                    <a:pt x="994078" y="1104147"/>
                    <a:pt x="991725" y="1102072"/>
                  </a:cubicBezTo>
                  <a:lnTo>
                    <a:pt x="991102" y="1101518"/>
                  </a:lnTo>
                  <a:cubicBezTo>
                    <a:pt x="990479" y="1099789"/>
                    <a:pt x="989580" y="1098198"/>
                    <a:pt x="988334" y="1096815"/>
                  </a:cubicBezTo>
                  <a:lnTo>
                    <a:pt x="986811" y="1095154"/>
                  </a:lnTo>
                  <a:cubicBezTo>
                    <a:pt x="986119" y="1094393"/>
                    <a:pt x="985288" y="1093633"/>
                    <a:pt x="984458" y="1093079"/>
                  </a:cubicBezTo>
                  <a:lnTo>
                    <a:pt x="980720" y="1090451"/>
                  </a:lnTo>
                  <a:lnTo>
                    <a:pt x="980305" y="1090105"/>
                  </a:lnTo>
                  <a:lnTo>
                    <a:pt x="979959" y="1089690"/>
                  </a:lnTo>
                  <a:lnTo>
                    <a:pt x="976153" y="1084156"/>
                  </a:lnTo>
                  <a:cubicBezTo>
                    <a:pt x="975807" y="1083672"/>
                    <a:pt x="975391" y="1083118"/>
                    <a:pt x="974976" y="1082703"/>
                  </a:cubicBezTo>
                  <a:lnTo>
                    <a:pt x="971861" y="1079314"/>
                  </a:lnTo>
                  <a:cubicBezTo>
                    <a:pt x="971861" y="1079314"/>
                    <a:pt x="971861" y="1079175"/>
                    <a:pt x="971861" y="1079106"/>
                  </a:cubicBezTo>
                  <a:lnTo>
                    <a:pt x="972415" y="1076685"/>
                  </a:lnTo>
                  <a:cubicBezTo>
                    <a:pt x="972900" y="1074541"/>
                    <a:pt x="972900" y="1072258"/>
                    <a:pt x="972415" y="1070114"/>
                  </a:cubicBezTo>
                  <a:lnTo>
                    <a:pt x="971792" y="1067554"/>
                  </a:lnTo>
                  <a:cubicBezTo>
                    <a:pt x="971031" y="1064441"/>
                    <a:pt x="969231" y="1061744"/>
                    <a:pt x="966671" y="1059876"/>
                  </a:cubicBezTo>
                  <a:cubicBezTo>
                    <a:pt x="966948" y="1058700"/>
                    <a:pt x="967086" y="1057455"/>
                    <a:pt x="967086" y="1056279"/>
                  </a:cubicBezTo>
                  <a:cubicBezTo>
                    <a:pt x="972900" y="1055172"/>
                    <a:pt x="977537" y="1050468"/>
                    <a:pt x="978298" y="1044312"/>
                  </a:cubicBezTo>
                  <a:cubicBezTo>
                    <a:pt x="979198" y="1037187"/>
                    <a:pt x="974422" y="1030546"/>
                    <a:pt x="967432" y="1029094"/>
                  </a:cubicBezTo>
                  <a:lnTo>
                    <a:pt x="964525" y="1028471"/>
                  </a:lnTo>
                  <a:cubicBezTo>
                    <a:pt x="963833" y="1028333"/>
                    <a:pt x="963210" y="1028264"/>
                    <a:pt x="962518" y="1028194"/>
                  </a:cubicBezTo>
                  <a:lnTo>
                    <a:pt x="949922" y="1027434"/>
                  </a:lnTo>
                  <a:cubicBezTo>
                    <a:pt x="949922" y="1027434"/>
                    <a:pt x="949368" y="1027434"/>
                    <a:pt x="949091" y="1027434"/>
                  </a:cubicBezTo>
                  <a:cubicBezTo>
                    <a:pt x="948745" y="1027434"/>
                    <a:pt x="948399" y="1027434"/>
                    <a:pt x="948122" y="1027434"/>
                  </a:cubicBezTo>
                  <a:lnTo>
                    <a:pt x="945146" y="1027641"/>
                  </a:lnTo>
                  <a:cubicBezTo>
                    <a:pt x="945146" y="1027641"/>
                    <a:pt x="944938" y="1027641"/>
                    <a:pt x="944800" y="1027641"/>
                  </a:cubicBezTo>
                  <a:lnTo>
                    <a:pt x="941962" y="1024459"/>
                  </a:lnTo>
                  <a:cubicBezTo>
                    <a:pt x="941962" y="1024459"/>
                    <a:pt x="941409" y="1023836"/>
                    <a:pt x="941132" y="1023560"/>
                  </a:cubicBezTo>
                  <a:lnTo>
                    <a:pt x="934903" y="1017611"/>
                  </a:lnTo>
                  <a:lnTo>
                    <a:pt x="932896" y="1015328"/>
                  </a:lnTo>
                  <a:lnTo>
                    <a:pt x="931165" y="1009103"/>
                  </a:lnTo>
                  <a:lnTo>
                    <a:pt x="930612" y="1002808"/>
                  </a:lnTo>
                  <a:cubicBezTo>
                    <a:pt x="930612" y="1002116"/>
                    <a:pt x="930473" y="1001424"/>
                    <a:pt x="930266" y="1000733"/>
                  </a:cubicBezTo>
                  <a:lnTo>
                    <a:pt x="929228" y="996375"/>
                  </a:lnTo>
                  <a:cubicBezTo>
                    <a:pt x="928951" y="995268"/>
                    <a:pt x="928535" y="994161"/>
                    <a:pt x="927982" y="993123"/>
                  </a:cubicBezTo>
                  <a:lnTo>
                    <a:pt x="925836" y="989111"/>
                  </a:lnTo>
                  <a:cubicBezTo>
                    <a:pt x="925421" y="988351"/>
                    <a:pt x="924936" y="987659"/>
                    <a:pt x="924452" y="986967"/>
                  </a:cubicBezTo>
                  <a:lnTo>
                    <a:pt x="921199" y="982886"/>
                  </a:lnTo>
                  <a:cubicBezTo>
                    <a:pt x="921822" y="981641"/>
                    <a:pt x="922237" y="980326"/>
                    <a:pt x="922445" y="978874"/>
                  </a:cubicBezTo>
                  <a:lnTo>
                    <a:pt x="925282" y="959436"/>
                  </a:lnTo>
                  <a:cubicBezTo>
                    <a:pt x="925421" y="958329"/>
                    <a:pt x="925490" y="957223"/>
                    <a:pt x="925352" y="956185"/>
                  </a:cubicBezTo>
                  <a:lnTo>
                    <a:pt x="925144" y="953833"/>
                  </a:lnTo>
                  <a:cubicBezTo>
                    <a:pt x="925075" y="952934"/>
                    <a:pt x="924867" y="952035"/>
                    <a:pt x="924590" y="951135"/>
                  </a:cubicBezTo>
                  <a:lnTo>
                    <a:pt x="923829" y="948645"/>
                  </a:lnTo>
                  <a:cubicBezTo>
                    <a:pt x="923552" y="947677"/>
                    <a:pt x="923137" y="946777"/>
                    <a:pt x="922652" y="945878"/>
                  </a:cubicBezTo>
                  <a:lnTo>
                    <a:pt x="922652" y="945670"/>
                  </a:lnTo>
                  <a:cubicBezTo>
                    <a:pt x="922652" y="944979"/>
                    <a:pt x="922652" y="944218"/>
                    <a:pt x="922514" y="943526"/>
                  </a:cubicBezTo>
                  <a:lnTo>
                    <a:pt x="922376" y="942350"/>
                  </a:lnTo>
                  <a:cubicBezTo>
                    <a:pt x="922237" y="940967"/>
                    <a:pt x="921891" y="939583"/>
                    <a:pt x="921337" y="938269"/>
                  </a:cubicBezTo>
                  <a:lnTo>
                    <a:pt x="920299" y="935779"/>
                  </a:lnTo>
                  <a:cubicBezTo>
                    <a:pt x="920092" y="935225"/>
                    <a:pt x="919815" y="934672"/>
                    <a:pt x="919538" y="934188"/>
                  </a:cubicBezTo>
                  <a:lnTo>
                    <a:pt x="918500" y="932389"/>
                  </a:lnTo>
                  <a:lnTo>
                    <a:pt x="918500" y="932389"/>
                  </a:lnTo>
                  <a:cubicBezTo>
                    <a:pt x="918500" y="932389"/>
                    <a:pt x="918638" y="931213"/>
                    <a:pt x="918638" y="931213"/>
                  </a:cubicBezTo>
                  <a:cubicBezTo>
                    <a:pt x="918707" y="930383"/>
                    <a:pt x="918777" y="929622"/>
                    <a:pt x="918707" y="928792"/>
                  </a:cubicBezTo>
                  <a:lnTo>
                    <a:pt x="918707" y="927478"/>
                  </a:lnTo>
                  <a:cubicBezTo>
                    <a:pt x="918569" y="926233"/>
                    <a:pt x="918361" y="925057"/>
                    <a:pt x="917946" y="923881"/>
                  </a:cubicBezTo>
                  <a:lnTo>
                    <a:pt x="917462" y="922497"/>
                  </a:lnTo>
                  <a:cubicBezTo>
                    <a:pt x="917185" y="921737"/>
                    <a:pt x="916839" y="920976"/>
                    <a:pt x="916493" y="920215"/>
                  </a:cubicBezTo>
                  <a:lnTo>
                    <a:pt x="916977" y="918347"/>
                  </a:lnTo>
                  <a:lnTo>
                    <a:pt x="917462" y="917309"/>
                  </a:lnTo>
                  <a:lnTo>
                    <a:pt x="918431" y="916479"/>
                  </a:lnTo>
                  <a:cubicBezTo>
                    <a:pt x="922445" y="912813"/>
                    <a:pt x="923967" y="907210"/>
                    <a:pt x="922376" y="902091"/>
                  </a:cubicBezTo>
                  <a:lnTo>
                    <a:pt x="923691" y="896004"/>
                  </a:lnTo>
                  <a:cubicBezTo>
                    <a:pt x="923829" y="895520"/>
                    <a:pt x="923898" y="895035"/>
                    <a:pt x="923898" y="894551"/>
                  </a:cubicBezTo>
                  <a:lnTo>
                    <a:pt x="928120" y="854776"/>
                  </a:lnTo>
                  <a:cubicBezTo>
                    <a:pt x="928120" y="854776"/>
                    <a:pt x="928120" y="854085"/>
                    <a:pt x="928189" y="853739"/>
                  </a:cubicBezTo>
                  <a:lnTo>
                    <a:pt x="928466" y="846130"/>
                  </a:lnTo>
                  <a:cubicBezTo>
                    <a:pt x="928466" y="846130"/>
                    <a:pt x="928605" y="846130"/>
                    <a:pt x="928674" y="846130"/>
                  </a:cubicBezTo>
                  <a:lnTo>
                    <a:pt x="930681" y="845922"/>
                  </a:lnTo>
                  <a:cubicBezTo>
                    <a:pt x="937187" y="845369"/>
                    <a:pt x="942378" y="840319"/>
                    <a:pt x="943208" y="833886"/>
                  </a:cubicBezTo>
                  <a:cubicBezTo>
                    <a:pt x="943969" y="827591"/>
                    <a:pt x="940440" y="821643"/>
                    <a:pt x="934626" y="819291"/>
                  </a:cubicBezTo>
                  <a:lnTo>
                    <a:pt x="938017" y="819636"/>
                  </a:lnTo>
                  <a:cubicBezTo>
                    <a:pt x="938502" y="819636"/>
                    <a:pt x="938986" y="819706"/>
                    <a:pt x="939471" y="819706"/>
                  </a:cubicBezTo>
                  <a:cubicBezTo>
                    <a:pt x="940440" y="819706"/>
                    <a:pt x="941409" y="819636"/>
                    <a:pt x="942378" y="819429"/>
                  </a:cubicBezTo>
                  <a:lnTo>
                    <a:pt x="943900" y="819083"/>
                  </a:lnTo>
                  <a:cubicBezTo>
                    <a:pt x="946323" y="818530"/>
                    <a:pt x="948607" y="817423"/>
                    <a:pt x="950406" y="815693"/>
                  </a:cubicBezTo>
                  <a:lnTo>
                    <a:pt x="951444" y="814725"/>
                  </a:lnTo>
                  <a:cubicBezTo>
                    <a:pt x="952552" y="813688"/>
                    <a:pt x="953521" y="812442"/>
                    <a:pt x="954213" y="811059"/>
                  </a:cubicBezTo>
                  <a:lnTo>
                    <a:pt x="954836" y="809883"/>
                  </a:lnTo>
                  <a:cubicBezTo>
                    <a:pt x="954836" y="809883"/>
                    <a:pt x="955043" y="809537"/>
                    <a:pt x="955112" y="809330"/>
                  </a:cubicBezTo>
                  <a:lnTo>
                    <a:pt x="955943" y="808500"/>
                  </a:lnTo>
                  <a:cubicBezTo>
                    <a:pt x="955943" y="808500"/>
                    <a:pt x="956566" y="807808"/>
                    <a:pt x="956843" y="807462"/>
                  </a:cubicBezTo>
                  <a:lnTo>
                    <a:pt x="957120" y="807116"/>
                  </a:lnTo>
                  <a:cubicBezTo>
                    <a:pt x="957120" y="807116"/>
                    <a:pt x="957535" y="806563"/>
                    <a:pt x="957742" y="806217"/>
                  </a:cubicBezTo>
                  <a:lnTo>
                    <a:pt x="958365" y="805387"/>
                  </a:lnTo>
                  <a:cubicBezTo>
                    <a:pt x="959542" y="803657"/>
                    <a:pt x="960372" y="801721"/>
                    <a:pt x="960718" y="799645"/>
                  </a:cubicBezTo>
                  <a:lnTo>
                    <a:pt x="961065" y="797639"/>
                  </a:lnTo>
                  <a:cubicBezTo>
                    <a:pt x="961203" y="796671"/>
                    <a:pt x="961272" y="795702"/>
                    <a:pt x="961203" y="794734"/>
                  </a:cubicBezTo>
                  <a:lnTo>
                    <a:pt x="960926" y="789892"/>
                  </a:lnTo>
                  <a:lnTo>
                    <a:pt x="960926" y="789753"/>
                  </a:lnTo>
                  <a:cubicBezTo>
                    <a:pt x="960926" y="789753"/>
                    <a:pt x="961272" y="788232"/>
                    <a:pt x="961272" y="788232"/>
                  </a:cubicBezTo>
                  <a:cubicBezTo>
                    <a:pt x="961411" y="787886"/>
                    <a:pt x="961618" y="787609"/>
                    <a:pt x="961757" y="787263"/>
                  </a:cubicBezTo>
                  <a:lnTo>
                    <a:pt x="962172" y="786364"/>
                  </a:lnTo>
                  <a:cubicBezTo>
                    <a:pt x="962864" y="784773"/>
                    <a:pt x="963279" y="782975"/>
                    <a:pt x="963349" y="781245"/>
                  </a:cubicBezTo>
                  <a:lnTo>
                    <a:pt x="963349" y="780138"/>
                  </a:lnTo>
                  <a:cubicBezTo>
                    <a:pt x="963487" y="777648"/>
                    <a:pt x="962864" y="775158"/>
                    <a:pt x="961618" y="772944"/>
                  </a:cubicBezTo>
                  <a:lnTo>
                    <a:pt x="961134" y="772045"/>
                  </a:lnTo>
                  <a:cubicBezTo>
                    <a:pt x="960857" y="771561"/>
                    <a:pt x="960511" y="771077"/>
                    <a:pt x="960234" y="770592"/>
                  </a:cubicBezTo>
                  <a:cubicBezTo>
                    <a:pt x="959957" y="769071"/>
                    <a:pt x="959404" y="767549"/>
                    <a:pt x="958573" y="766165"/>
                  </a:cubicBezTo>
                  <a:lnTo>
                    <a:pt x="958573" y="765750"/>
                  </a:lnTo>
                  <a:cubicBezTo>
                    <a:pt x="958850" y="764021"/>
                    <a:pt x="958781" y="762292"/>
                    <a:pt x="958365" y="760631"/>
                  </a:cubicBezTo>
                  <a:lnTo>
                    <a:pt x="957812" y="758418"/>
                  </a:lnTo>
                  <a:cubicBezTo>
                    <a:pt x="957604" y="757657"/>
                    <a:pt x="957396" y="756896"/>
                    <a:pt x="957050" y="756204"/>
                  </a:cubicBezTo>
                  <a:lnTo>
                    <a:pt x="956220" y="754198"/>
                  </a:lnTo>
                  <a:cubicBezTo>
                    <a:pt x="956012" y="753714"/>
                    <a:pt x="955805" y="753299"/>
                    <a:pt x="955528" y="752884"/>
                  </a:cubicBezTo>
                  <a:lnTo>
                    <a:pt x="954836" y="751639"/>
                  </a:lnTo>
                  <a:cubicBezTo>
                    <a:pt x="954074" y="750325"/>
                    <a:pt x="953105" y="749218"/>
                    <a:pt x="951998" y="748180"/>
                  </a:cubicBezTo>
                  <a:lnTo>
                    <a:pt x="951998" y="748042"/>
                  </a:lnTo>
                  <a:cubicBezTo>
                    <a:pt x="951513" y="746589"/>
                    <a:pt x="950891" y="745275"/>
                    <a:pt x="950060" y="744099"/>
                  </a:cubicBezTo>
                  <a:cubicBezTo>
                    <a:pt x="951859" y="738288"/>
                    <a:pt x="949714" y="731994"/>
                    <a:pt x="944592" y="728535"/>
                  </a:cubicBezTo>
                  <a:cubicBezTo>
                    <a:pt x="944315" y="728397"/>
                    <a:pt x="944108" y="728189"/>
                    <a:pt x="943831" y="728051"/>
                  </a:cubicBezTo>
                  <a:cubicBezTo>
                    <a:pt x="942862" y="724315"/>
                    <a:pt x="940371" y="720995"/>
                    <a:pt x="936771" y="719127"/>
                  </a:cubicBezTo>
                  <a:cubicBezTo>
                    <a:pt x="935041" y="718228"/>
                    <a:pt x="933103" y="717744"/>
                    <a:pt x="931235" y="717606"/>
                  </a:cubicBezTo>
                  <a:cubicBezTo>
                    <a:pt x="931235" y="717536"/>
                    <a:pt x="931235" y="717467"/>
                    <a:pt x="931235" y="717329"/>
                  </a:cubicBezTo>
                  <a:lnTo>
                    <a:pt x="931027" y="715599"/>
                  </a:lnTo>
                  <a:cubicBezTo>
                    <a:pt x="930473" y="710411"/>
                    <a:pt x="927151" y="705984"/>
                    <a:pt x="922237" y="704117"/>
                  </a:cubicBezTo>
                  <a:lnTo>
                    <a:pt x="919676" y="703079"/>
                  </a:lnTo>
                  <a:cubicBezTo>
                    <a:pt x="918015" y="702457"/>
                    <a:pt x="916354" y="702111"/>
                    <a:pt x="914693" y="702111"/>
                  </a:cubicBezTo>
                  <a:cubicBezTo>
                    <a:pt x="912894" y="702111"/>
                    <a:pt x="911094" y="702457"/>
                    <a:pt x="909502" y="703148"/>
                  </a:cubicBezTo>
                  <a:cubicBezTo>
                    <a:pt x="909502" y="702803"/>
                    <a:pt x="909572" y="702457"/>
                    <a:pt x="909572" y="702111"/>
                  </a:cubicBezTo>
                  <a:lnTo>
                    <a:pt x="909710" y="700381"/>
                  </a:lnTo>
                  <a:cubicBezTo>
                    <a:pt x="909710" y="699690"/>
                    <a:pt x="909710" y="699067"/>
                    <a:pt x="909710" y="698375"/>
                  </a:cubicBezTo>
                  <a:lnTo>
                    <a:pt x="909502" y="696023"/>
                  </a:lnTo>
                  <a:lnTo>
                    <a:pt x="909502" y="695401"/>
                  </a:lnTo>
                  <a:cubicBezTo>
                    <a:pt x="910056" y="689037"/>
                    <a:pt x="906111" y="683088"/>
                    <a:pt x="900020" y="681151"/>
                  </a:cubicBezTo>
                  <a:cubicBezTo>
                    <a:pt x="898636" y="680667"/>
                    <a:pt x="897183" y="680459"/>
                    <a:pt x="895729" y="680459"/>
                  </a:cubicBezTo>
                  <a:cubicBezTo>
                    <a:pt x="891023" y="680459"/>
                    <a:pt x="886455" y="682881"/>
                    <a:pt x="883894" y="687100"/>
                  </a:cubicBezTo>
                  <a:lnTo>
                    <a:pt x="883548" y="687654"/>
                  </a:lnTo>
                  <a:cubicBezTo>
                    <a:pt x="883548" y="687654"/>
                    <a:pt x="883202" y="687654"/>
                    <a:pt x="883064" y="687654"/>
                  </a:cubicBezTo>
                  <a:cubicBezTo>
                    <a:pt x="882579" y="687654"/>
                    <a:pt x="882095" y="687584"/>
                    <a:pt x="881610" y="687584"/>
                  </a:cubicBezTo>
                  <a:cubicBezTo>
                    <a:pt x="881057" y="687584"/>
                    <a:pt x="880434" y="687584"/>
                    <a:pt x="879880" y="687723"/>
                  </a:cubicBezTo>
                  <a:cubicBezTo>
                    <a:pt x="878911" y="687308"/>
                    <a:pt x="877804" y="686962"/>
                    <a:pt x="876696" y="686754"/>
                  </a:cubicBezTo>
                  <a:lnTo>
                    <a:pt x="874966" y="686408"/>
                  </a:lnTo>
                  <a:cubicBezTo>
                    <a:pt x="874343" y="682466"/>
                    <a:pt x="872059" y="679076"/>
                    <a:pt x="868806" y="676932"/>
                  </a:cubicBezTo>
                  <a:cubicBezTo>
                    <a:pt x="870606" y="674441"/>
                    <a:pt x="871644" y="671398"/>
                    <a:pt x="871505" y="668147"/>
                  </a:cubicBezTo>
                  <a:cubicBezTo>
                    <a:pt x="871436" y="666279"/>
                    <a:pt x="870952" y="664480"/>
                    <a:pt x="870191" y="662820"/>
                  </a:cubicBezTo>
                  <a:cubicBezTo>
                    <a:pt x="871505" y="659361"/>
                    <a:pt x="871367" y="655349"/>
                    <a:pt x="869568" y="651822"/>
                  </a:cubicBezTo>
                  <a:lnTo>
                    <a:pt x="868737" y="650092"/>
                  </a:lnTo>
                  <a:cubicBezTo>
                    <a:pt x="868529" y="649677"/>
                    <a:pt x="868322" y="649331"/>
                    <a:pt x="868114" y="648985"/>
                  </a:cubicBezTo>
                  <a:lnTo>
                    <a:pt x="865692" y="645043"/>
                  </a:lnTo>
                  <a:cubicBezTo>
                    <a:pt x="865415" y="644628"/>
                    <a:pt x="865138" y="644213"/>
                    <a:pt x="864861" y="643867"/>
                  </a:cubicBezTo>
                  <a:cubicBezTo>
                    <a:pt x="866522" y="640270"/>
                    <a:pt x="866592" y="636050"/>
                    <a:pt x="864861" y="632384"/>
                  </a:cubicBezTo>
                  <a:lnTo>
                    <a:pt x="863477" y="629340"/>
                  </a:lnTo>
                  <a:cubicBezTo>
                    <a:pt x="861193" y="624360"/>
                    <a:pt x="856210" y="621178"/>
                    <a:pt x="850881" y="621178"/>
                  </a:cubicBezTo>
                  <a:cubicBezTo>
                    <a:pt x="850188" y="621178"/>
                    <a:pt x="849427" y="621178"/>
                    <a:pt x="848666" y="621385"/>
                  </a:cubicBezTo>
                  <a:cubicBezTo>
                    <a:pt x="847697" y="621524"/>
                    <a:pt x="846728" y="621800"/>
                    <a:pt x="845828" y="622146"/>
                  </a:cubicBezTo>
                  <a:cubicBezTo>
                    <a:pt x="845759" y="619863"/>
                    <a:pt x="845136" y="617650"/>
                    <a:pt x="843890" y="615575"/>
                  </a:cubicBezTo>
                  <a:lnTo>
                    <a:pt x="841468" y="611494"/>
                  </a:lnTo>
                  <a:cubicBezTo>
                    <a:pt x="839738" y="608588"/>
                    <a:pt x="836969" y="606444"/>
                    <a:pt x="833785" y="605406"/>
                  </a:cubicBezTo>
                  <a:lnTo>
                    <a:pt x="833301" y="605268"/>
                  </a:lnTo>
                  <a:cubicBezTo>
                    <a:pt x="832955" y="600426"/>
                    <a:pt x="830048" y="596068"/>
                    <a:pt x="825619" y="593854"/>
                  </a:cubicBezTo>
                  <a:lnTo>
                    <a:pt x="822850" y="592471"/>
                  </a:lnTo>
                  <a:cubicBezTo>
                    <a:pt x="820912" y="591502"/>
                    <a:pt x="818836" y="591018"/>
                    <a:pt x="816690" y="591018"/>
                  </a:cubicBezTo>
                  <a:cubicBezTo>
                    <a:pt x="815721" y="591018"/>
                    <a:pt x="814752" y="591087"/>
                    <a:pt x="813783" y="591295"/>
                  </a:cubicBezTo>
                  <a:lnTo>
                    <a:pt x="810600" y="591987"/>
                  </a:lnTo>
                  <a:cubicBezTo>
                    <a:pt x="810600" y="591987"/>
                    <a:pt x="810254" y="592056"/>
                    <a:pt x="810046" y="592125"/>
                  </a:cubicBezTo>
                  <a:cubicBezTo>
                    <a:pt x="808662" y="587352"/>
                    <a:pt x="804855" y="583686"/>
                    <a:pt x="800218" y="582510"/>
                  </a:cubicBezTo>
                  <a:lnTo>
                    <a:pt x="804163" y="576699"/>
                  </a:lnTo>
                  <a:lnTo>
                    <a:pt x="808593" y="571511"/>
                  </a:lnTo>
                  <a:cubicBezTo>
                    <a:pt x="812676" y="566808"/>
                    <a:pt x="813022" y="559890"/>
                    <a:pt x="809562" y="554771"/>
                  </a:cubicBezTo>
                  <a:cubicBezTo>
                    <a:pt x="807762" y="552074"/>
                    <a:pt x="805132" y="550206"/>
                    <a:pt x="802225" y="549307"/>
                  </a:cubicBezTo>
                  <a:cubicBezTo>
                    <a:pt x="801602" y="544810"/>
                    <a:pt x="798765" y="540798"/>
                    <a:pt x="794474" y="538792"/>
                  </a:cubicBezTo>
                  <a:cubicBezTo>
                    <a:pt x="792536" y="537893"/>
                    <a:pt x="790529" y="537478"/>
                    <a:pt x="788521" y="537478"/>
                  </a:cubicBezTo>
                  <a:cubicBezTo>
                    <a:pt x="785545" y="537478"/>
                    <a:pt x="782569" y="538446"/>
                    <a:pt x="780216" y="540245"/>
                  </a:cubicBezTo>
                  <a:cubicBezTo>
                    <a:pt x="779870" y="539553"/>
                    <a:pt x="779524" y="538792"/>
                    <a:pt x="779039" y="538170"/>
                  </a:cubicBezTo>
                  <a:cubicBezTo>
                    <a:pt x="776617" y="534642"/>
                    <a:pt x="772741" y="532497"/>
                    <a:pt x="768589" y="532221"/>
                  </a:cubicBezTo>
                  <a:cubicBezTo>
                    <a:pt x="768381" y="526964"/>
                    <a:pt x="765197" y="522398"/>
                    <a:pt x="760629" y="520254"/>
                  </a:cubicBezTo>
                  <a:lnTo>
                    <a:pt x="760629" y="520254"/>
                  </a:lnTo>
                  <a:cubicBezTo>
                    <a:pt x="760491" y="518524"/>
                    <a:pt x="760006" y="516864"/>
                    <a:pt x="759176" y="515273"/>
                  </a:cubicBezTo>
                  <a:cubicBezTo>
                    <a:pt x="757999" y="512991"/>
                    <a:pt x="756269" y="511123"/>
                    <a:pt x="754193" y="509878"/>
                  </a:cubicBezTo>
                  <a:lnTo>
                    <a:pt x="753431" y="507941"/>
                  </a:lnTo>
                  <a:cubicBezTo>
                    <a:pt x="751286" y="502476"/>
                    <a:pt x="746095" y="499087"/>
                    <a:pt x="740489" y="499087"/>
                  </a:cubicBezTo>
                  <a:cubicBezTo>
                    <a:pt x="739243" y="499087"/>
                    <a:pt x="737997" y="499225"/>
                    <a:pt x="736821" y="499571"/>
                  </a:cubicBezTo>
                  <a:cubicBezTo>
                    <a:pt x="736613" y="499156"/>
                    <a:pt x="736475" y="498810"/>
                    <a:pt x="736198" y="498464"/>
                  </a:cubicBezTo>
                  <a:cubicBezTo>
                    <a:pt x="736198" y="498118"/>
                    <a:pt x="736336" y="497772"/>
                    <a:pt x="736336" y="497427"/>
                  </a:cubicBezTo>
                  <a:cubicBezTo>
                    <a:pt x="737167" y="490647"/>
                    <a:pt x="733014" y="484283"/>
                    <a:pt x="726439" y="482416"/>
                  </a:cubicBezTo>
                  <a:lnTo>
                    <a:pt x="723117" y="481447"/>
                  </a:lnTo>
                  <a:cubicBezTo>
                    <a:pt x="723117" y="481447"/>
                    <a:pt x="723394" y="481101"/>
                    <a:pt x="723532" y="480963"/>
                  </a:cubicBezTo>
                  <a:cubicBezTo>
                    <a:pt x="727962" y="474738"/>
                    <a:pt x="726439" y="466091"/>
                    <a:pt x="720210" y="461664"/>
                  </a:cubicBezTo>
                  <a:lnTo>
                    <a:pt x="710797" y="455023"/>
                  </a:lnTo>
                  <a:lnTo>
                    <a:pt x="710105" y="454331"/>
                  </a:lnTo>
                  <a:lnTo>
                    <a:pt x="707129" y="450250"/>
                  </a:lnTo>
                  <a:cubicBezTo>
                    <a:pt x="706645" y="449558"/>
                    <a:pt x="706091" y="448936"/>
                    <a:pt x="705468" y="448382"/>
                  </a:cubicBezTo>
                  <a:lnTo>
                    <a:pt x="703115" y="446169"/>
                  </a:lnTo>
                  <a:cubicBezTo>
                    <a:pt x="701523" y="444647"/>
                    <a:pt x="699724" y="443610"/>
                    <a:pt x="697786" y="442987"/>
                  </a:cubicBezTo>
                  <a:lnTo>
                    <a:pt x="697163" y="441742"/>
                  </a:lnTo>
                  <a:cubicBezTo>
                    <a:pt x="697024" y="440289"/>
                    <a:pt x="696678" y="438767"/>
                    <a:pt x="696056" y="437453"/>
                  </a:cubicBezTo>
                  <a:lnTo>
                    <a:pt x="695640" y="436415"/>
                  </a:lnTo>
                  <a:cubicBezTo>
                    <a:pt x="695017" y="434963"/>
                    <a:pt x="694187" y="433649"/>
                    <a:pt x="693079" y="432473"/>
                  </a:cubicBezTo>
                  <a:lnTo>
                    <a:pt x="691488" y="430743"/>
                  </a:lnTo>
                  <a:cubicBezTo>
                    <a:pt x="691488" y="430743"/>
                    <a:pt x="691488" y="430743"/>
                    <a:pt x="691488" y="430743"/>
                  </a:cubicBezTo>
                  <a:cubicBezTo>
                    <a:pt x="691488" y="430743"/>
                    <a:pt x="691488" y="430743"/>
                    <a:pt x="691418" y="430674"/>
                  </a:cubicBezTo>
                  <a:cubicBezTo>
                    <a:pt x="691141" y="430397"/>
                    <a:pt x="690865" y="430121"/>
                    <a:pt x="690588" y="429844"/>
                  </a:cubicBezTo>
                  <a:lnTo>
                    <a:pt x="687750" y="427285"/>
                  </a:lnTo>
                  <a:cubicBezTo>
                    <a:pt x="687335" y="426939"/>
                    <a:pt x="686920" y="426593"/>
                    <a:pt x="686504" y="426247"/>
                  </a:cubicBezTo>
                  <a:lnTo>
                    <a:pt x="684774" y="425002"/>
                  </a:lnTo>
                  <a:cubicBezTo>
                    <a:pt x="683736" y="424241"/>
                    <a:pt x="682629" y="423688"/>
                    <a:pt x="681521" y="423273"/>
                  </a:cubicBezTo>
                  <a:cubicBezTo>
                    <a:pt x="679652" y="422304"/>
                    <a:pt x="677507" y="421820"/>
                    <a:pt x="675361" y="421820"/>
                  </a:cubicBezTo>
                  <a:cubicBezTo>
                    <a:pt x="674462" y="421820"/>
                    <a:pt x="673562" y="421889"/>
                    <a:pt x="672662" y="422097"/>
                  </a:cubicBezTo>
                  <a:lnTo>
                    <a:pt x="670655" y="422512"/>
                  </a:lnTo>
                  <a:cubicBezTo>
                    <a:pt x="669409" y="422788"/>
                    <a:pt x="668163" y="423203"/>
                    <a:pt x="667056" y="423757"/>
                  </a:cubicBezTo>
                  <a:lnTo>
                    <a:pt x="661519" y="426593"/>
                  </a:lnTo>
                  <a:lnTo>
                    <a:pt x="654598" y="428253"/>
                  </a:lnTo>
                  <a:cubicBezTo>
                    <a:pt x="650307" y="429291"/>
                    <a:pt x="646777" y="432265"/>
                    <a:pt x="645116" y="436277"/>
                  </a:cubicBezTo>
                  <a:cubicBezTo>
                    <a:pt x="644286" y="438145"/>
                    <a:pt x="643940" y="440151"/>
                    <a:pt x="644009" y="442157"/>
                  </a:cubicBezTo>
                  <a:cubicBezTo>
                    <a:pt x="643663" y="442641"/>
                    <a:pt x="643317" y="443125"/>
                    <a:pt x="642971" y="443610"/>
                  </a:cubicBezTo>
                  <a:cubicBezTo>
                    <a:pt x="642071" y="443955"/>
                    <a:pt x="641240" y="444440"/>
                    <a:pt x="640479" y="444993"/>
                  </a:cubicBezTo>
                  <a:cubicBezTo>
                    <a:pt x="640479" y="444993"/>
                    <a:pt x="640479" y="444993"/>
                    <a:pt x="640410" y="444993"/>
                  </a:cubicBezTo>
                  <a:cubicBezTo>
                    <a:pt x="639510" y="442641"/>
                    <a:pt x="637987" y="440497"/>
                    <a:pt x="635842" y="438906"/>
                  </a:cubicBezTo>
                  <a:lnTo>
                    <a:pt x="623245" y="429291"/>
                  </a:lnTo>
                  <a:lnTo>
                    <a:pt x="622761" y="428806"/>
                  </a:lnTo>
                  <a:lnTo>
                    <a:pt x="619508" y="425071"/>
                  </a:lnTo>
                  <a:cubicBezTo>
                    <a:pt x="619508" y="425071"/>
                    <a:pt x="618885" y="424448"/>
                    <a:pt x="618608" y="424103"/>
                  </a:cubicBezTo>
                  <a:lnTo>
                    <a:pt x="617224" y="422788"/>
                  </a:lnTo>
                  <a:cubicBezTo>
                    <a:pt x="616809" y="422442"/>
                    <a:pt x="616463" y="422097"/>
                    <a:pt x="615978" y="421751"/>
                  </a:cubicBezTo>
                  <a:lnTo>
                    <a:pt x="614663" y="420782"/>
                  </a:lnTo>
                  <a:cubicBezTo>
                    <a:pt x="614663" y="420782"/>
                    <a:pt x="614248" y="420505"/>
                    <a:pt x="614110" y="420367"/>
                  </a:cubicBezTo>
                  <a:cubicBezTo>
                    <a:pt x="614248" y="419468"/>
                    <a:pt x="614386" y="418569"/>
                    <a:pt x="614386" y="417670"/>
                  </a:cubicBezTo>
                  <a:cubicBezTo>
                    <a:pt x="614386" y="410060"/>
                    <a:pt x="608157" y="403904"/>
                    <a:pt x="600544" y="403904"/>
                  </a:cubicBezTo>
                  <a:lnTo>
                    <a:pt x="592723" y="403904"/>
                  </a:lnTo>
                  <a:cubicBezTo>
                    <a:pt x="592031" y="403904"/>
                    <a:pt x="591339" y="403973"/>
                    <a:pt x="590578" y="404111"/>
                  </a:cubicBezTo>
                  <a:lnTo>
                    <a:pt x="588086" y="404526"/>
                  </a:lnTo>
                  <a:cubicBezTo>
                    <a:pt x="585456" y="404941"/>
                    <a:pt x="583103" y="406117"/>
                    <a:pt x="581234" y="407709"/>
                  </a:cubicBezTo>
                  <a:lnTo>
                    <a:pt x="581027" y="407570"/>
                  </a:lnTo>
                  <a:cubicBezTo>
                    <a:pt x="579919" y="407017"/>
                    <a:pt x="578674" y="406671"/>
                    <a:pt x="577497" y="406463"/>
                  </a:cubicBezTo>
                  <a:cubicBezTo>
                    <a:pt x="575905" y="405841"/>
                    <a:pt x="574244" y="405564"/>
                    <a:pt x="572583" y="405564"/>
                  </a:cubicBezTo>
                  <a:cubicBezTo>
                    <a:pt x="570783" y="405564"/>
                    <a:pt x="568984" y="405910"/>
                    <a:pt x="567254" y="406671"/>
                  </a:cubicBezTo>
                  <a:lnTo>
                    <a:pt x="564208" y="405841"/>
                  </a:lnTo>
                  <a:cubicBezTo>
                    <a:pt x="563032" y="405495"/>
                    <a:pt x="561786" y="405357"/>
                    <a:pt x="560609" y="405357"/>
                  </a:cubicBezTo>
                  <a:cubicBezTo>
                    <a:pt x="555903" y="405357"/>
                    <a:pt x="551474" y="407778"/>
                    <a:pt x="548982" y="411720"/>
                  </a:cubicBezTo>
                  <a:cubicBezTo>
                    <a:pt x="546629" y="412274"/>
                    <a:pt x="544414" y="413450"/>
                    <a:pt x="542684" y="415110"/>
                  </a:cubicBezTo>
                  <a:lnTo>
                    <a:pt x="531264" y="412620"/>
                  </a:lnTo>
                  <a:cubicBezTo>
                    <a:pt x="530572" y="412482"/>
                    <a:pt x="529880" y="412343"/>
                    <a:pt x="529188" y="412343"/>
                  </a:cubicBezTo>
                  <a:lnTo>
                    <a:pt x="524343" y="412066"/>
                  </a:lnTo>
                  <a:cubicBezTo>
                    <a:pt x="524343" y="412066"/>
                    <a:pt x="523789" y="412066"/>
                    <a:pt x="523512" y="412066"/>
                  </a:cubicBezTo>
                  <a:cubicBezTo>
                    <a:pt x="523443" y="412066"/>
                    <a:pt x="523305" y="412066"/>
                    <a:pt x="523236" y="412066"/>
                  </a:cubicBezTo>
                  <a:lnTo>
                    <a:pt x="518391" y="412205"/>
                  </a:lnTo>
                  <a:cubicBezTo>
                    <a:pt x="517975" y="412205"/>
                    <a:pt x="517491" y="412205"/>
                    <a:pt x="517076" y="412274"/>
                  </a:cubicBezTo>
                  <a:lnTo>
                    <a:pt x="507455" y="413450"/>
                  </a:lnTo>
                  <a:cubicBezTo>
                    <a:pt x="507040" y="413450"/>
                    <a:pt x="506625" y="413588"/>
                    <a:pt x="506279" y="413657"/>
                  </a:cubicBezTo>
                  <a:lnTo>
                    <a:pt x="503510" y="414211"/>
                  </a:lnTo>
                  <a:cubicBezTo>
                    <a:pt x="503510" y="414211"/>
                    <a:pt x="503164" y="414003"/>
                    <a:pt x="502957" y="413865"/>
                  </a:cubicBezTo>
                  <a:lnTo>
                    <a:pt x="499358" y="411790"/>
                  </a:lnTo>
                  <a:cubicBezTo>
                    <a:pt x="498735" y="411444"/>
                    <a:pt x="498112" y="411098"/>
                    <a:pt x="497420" y="410890"/>
                  </a:cubicBezTo>
                  <a:cubicBezTo>
                    <a:pt x="498873" y="405979"/>
                    <a:pt x="497558" y="400584"/>
                    <a:pt x="493682" y="396917"/>
                  </a:cubicBezTo>
                  <a:cubicBezTo>
                    <a:pt x="491052" y="394427"/>
                    <a:pt x="487592" y="393113"/>
                    <a:pt x="484131" y="393113"/>
                  </a:cubicBezTo>
                  <a:cubicBezTo>
                    <a:pt x="481294" y="393113"/>
                    <a:pt x="478387" y="394012"/>
                    <a:pt x="475964" y="395811"/>
                  </a:cubicBezTo>
                  <a:lnTo>
                    <a:pt x="473404" y="397678"/>
                  </a:lnTo>
                  <a:cubicBezTo>
                    <a:pt x="471120" y="395396"/>
                    <a:pt x="468074" y="394012"/>
                    <a:pt x="464821" y="393735"/>
                  </a:cubicBezTo>
                  <a:cubicBezTo>
                    <a:pt x="464821" y="393251"/>
                    <a:pt x="464891" y="392767"/>
                    <a:pt x="464960" y="392283"/>
                  </a:cubicBezTo>
                  <a:cubicBezTo>
                    <a:pt x="465098" y="386126"/>
                    <a:pt x="461153" y="380662"/>
                    <a:pt x="455339" y="378794"/>
                  </a:cubicBezTo>
                  <a:lnTo>
                    <a:pt x="452848" y="378033"/>
                  </a:lnTo>
                  <a:cubicBezTo>
                    <a:pt x="451464" y="377618"/>
                    <a:pt x="450079" y="377411"/>
                    <a:pt x="448626" y="377411"/>
                  </a:cubicBezTo>
                  <a:cubicBezTo>
                    <a:pt x="448280" y="377411"/>
                    <a:pt x="447934" y="377411"/>
                    <a:pt x="447519" y="377411"/>
                  </a:cubicBezTo>
                  <a:lnTo>
                    <a:pt x="445235" y="377618"/>
                  </a:lnTo>
                  <a:cubicBezTo>
                    <a:pt x="443989" y="377687"/>
                    <a:pt x="442812" y="377964"/>
                    <a:pt x="441636" y="378379"/>
                  </a:cubicBezTo>
                  <a:lnTo>
                    <a:pt x="439421" y="379140"/>
                  </a:lnTo>
                  <a:cubicBezTo>
                    <a:pt x="438867" y="379347"/>
                    <a:pt x="438383" y="379555"/>
                    <a:pt x="437829" y="379832"/>
                  </a:cubicBezTo>
                  <a:lnTo>
                    <a:pt x="434161" y="381699"/>
                  </a:lnTo>
                  <a:lnTo>
                    <a:pt x="434161" y="381699"/>
                  </a:lnTo>
                  <a:cubicBezTo>
                    <a:pt x="434161" y="381699"/>
                    <a:pt x="432984" y="381976"/>
                    <a:pt x="432984" y="381976"/>
                  </a:cubicBezTo>
                  <a:cubicBezTo>
                    <a:pt x="432500" y="381077"/>
                    <a:pt x="431877" y="380177"/>
                    <a:pt x="431185" y="379347"/>
                  </a:cubicBezTo>
                  <a:cubicBezTo>
                    <a:pt x="428486" y="376234"/>
                    <a:pt x="424610" y="374574"/>
                    <a:pt x="420665" y="374574"/>
                  </a:cubicBezTo>
                  <a:cubicBezTo>
                    <a:pt x="418381" y="374574"/>
                    <a:pt x="416166" y="375128"/>
                    <a:pt x="414090" y="376234"/>
                  </a:cubicBezTo>
                  <a:lnTo>
                    <a:pt x="412013" y="377341"/>
                  </a:lnTo>
                  <a:cubicBezTo>
                    <a:pt x="411598" y="377549"/>
                    <a:pt x="411252" y="377826"/>
                    <a:pt x="410837" y="378033"/>
                  </a:cubicBezTo>
                  <a:lnTo>
                    <a:pt x="408553" y="379555"/>
                  </a:lnTo>
                  <a:cubicBezTo>
                    <a:pt x="407238" y="379624"/>
                    <a:pt x="405992" y="379901"/>
                    <a:pt x="404815" y="380385"/>
                  </a:cubicBezTo>
                  <a:lnTo>
                    <a:pt x="403431" y="380869"/>
                  </a:lnTo>
                  <a:cubicBezTo>
                    <a:pt x="402739" y="381146"/>
                    <a:pt x="402047" y="381422"/>
                    <a:pt x="401424" y="381768"/>
                  </a:cubicBezTo>
                  <a:cubicBezTo>
                    <a:pt x="401839" y="379762"/>
                    <a:pt x="401839" y="377687"/>
                    <a:pt x="401355" y="375612"/>
                  </a:cubicBezTo>
                  <a:cubicBezTo>
                    <a:pt x="399832" y="369386"/>
                    <a:pt x="394295" y="365028"/>
                    <a:pt x="387928" y="365028"/>
                  </a:cubicBezTo>
                  <a:lnTo>
                    <a:pt x="384537" y="365028"/>
                  </a:lnTo>
                  <a:cubicBezTo>
                    <a:pt x="383429" y="365028"/>
                    <a:pt x="382391" y="365167"/>
                    <a:pt x="381284" y="365443"/>
                  </a:cubicBezTo>
                  <a:lnTo>
                    <a:pt x="378446" y="366135"/>
                  </a:lnTo>
                  <a:cubicBezTo>
                    <a:pt x="377200" y="366412"/>
                    <a:pt x="375954" y="366896"/>
                    <a:pt x="374778" y="367588"/>
                  </a:cubicBezTo>
                  <a:lnTo>
                    <a:pt x="372286" y="369041"/>
                  </a:lnTo>
                  <a:cubicBezTo>
                    <a:pt x="371594" y="369456"/>
                    <a:pt x="370902" y="369940"/>
                    <a:pt x="370279" y="370424"/>
                  </a:cubicBezTo>
                  <a:lnTo>
                    <a:pt x="367511" y="372707"/>
                  </a:lnTo>
                  <a:cubicBezTo>
                    <a:pt x="366819" y="372430"/>
                    <a:pt x="366126" y="372223"/>
                    <a:pt x="365365" y="372084"/>
                  </a:cubicBezTo>
                  <a:lnTo>
                    <a:pt x="364465" y="371877"/>
                  </a:lnTo>
                  <a:cubicBezTo>
                    <a:pt x="363566" y="371669"/>
                    <a:pt x="362666" y="371600"/>
                    <a:pt x="361766" y="371600"/>
                  </a:cubicBezTo>
                  <a:cubicBezTo>
                    <a:pt x="360659" y="371600"/>
                    <a:pt x="359551" y="371738"/>
                    <a:pt x="358444" y="372015"/>
                  </a:cubicBezTo>
                  <a:lnTo>
                    <a:pt x="356714" y="372430"/>
                  </a:lnTo>
                  <a:cubicBezTo>
                    <a:pt x="355883" y="372638"/>
                    <a:pt x="355053" y="372914"/>
                    <a:pt x="354291" y="373260"/>
                  </a:cubicBezTo>
                  <a:lnTo>
                    <a:pt x="352284" y="374159"/>
                  </a:lnTo>
                  <a:cubicBezTo>
                    <a:pt x="351731" y="374436"/>
                    <a:pt x="351177" y="374713"/>
                    <a:pt x="350692" y="375059"/>
                  </a:cubicBezTo>
                  <a:lnTo>
                    <a:pt x="342525" y="380177"/>
                  </a:lnTo>
                  <a:lnTo>
                    <a:pt x="334220" y="384328"/>
                  </a:lnTo>
                  <a:cubicBezTo>
                    <a:pt x="333666" y="384605"/>
                    <a:pt x="333113" y="384950"/>
                    <a:pt x="332559" y="385296"/>
                  </a:cubicBezTo>
                  <a:lnTo>
                    <a:pt x="331036" y="386334"/>
                  </a:lnTo>
                  <a:cubicBezTo>
                    <a:pt x="329929" y="387095"/>
                    <a:pt x="328891" y="388063"/>
                    <a:pt x="328060" y="389101"/>
                  </a:cubicBezTo>
                  <a:lnTo>
                    <a:pt x="326953" y="390484"/>
                  </a:lnTo>
                  <a:cubicBezTo>
                    <a:pt x="325707" y="392075"/>
                    <a:pt x="324807" y="393943"/>
                    <a:pt x="324323" y="395880"/>
                  </a:cubicBezTo>
                  <a:lnTo>
                    <a:pt x="323008" y="396571"/>
                  </a:lnTo>
                  <a:cubicBezTo>
                    <a:pt x="321485" y="397333"/>
                    <a:pt x="320170" y="398370"/>
                    <a:pt x="319063" y="399615"/>
                  </a:cubicBezTo>
                  <a:lnTo>
                    <a:pt x="316848" y="402105"/>
                  </a:lnTo>
                  <a:cubicBezTo>
                    <a:pt x="315879" y="403143"/>
                    <a:pt x="315118" y="404319"/>
                    <a:pt x="314564" y="405564"/>
                  </a:cubicBezTo>
                  <a:cubicBezTo>
                    <a:pt x="314357" y="405564"/>
                    <a:pt x="314080" y="405564"/>
                    <a:pt x="313872" y="405564"/>
                  </a:cubicBezTo>
                  <a:lnTo>
                    <a:pt x="311104" y="405564"/>
                  </a:lnTo>
                  <a:cubicBezTo>
                    <a:pt x="304736" y="405564"/>
                    <a:pt x="299199" y="409922"/>
                    <a:pt x="297677" y="416078"/>
                  </a:cubicBezTo>
                  <a:cubicBezTo>
                    <a:pt x="297054" y="418707"/>
                    <a:pt x="297192" y="421336"/>
                    <a:pt x="297954" y="423757"/>
                  </a:cubicBezTo>
                  <a:cubicBezTo>
                    <a:pt x="297538" y="424103"/>
                    <a:pt x="297192" y="424518"/>
                    <a:pt x="296846" y="424933"/>
                  </a:cubicBezTo>
                  <a:cubicBezTo>
                    <a:pt x="296085" y="425209"/>
                    <a:pt x="295393" y="425624"/>
                    <a:pt x="294701" y="426039"/>
                  </a:cubicBezTo>
                  <a:lnTo>
                    <a:pt x="292347" y="427492"/>
                  </a:lnTo>
                  <a:cubicBezTo>
                    <a:pt x="292001" y="427700"/>
                    <a:pt x="291586" y="427976"/>
                    <a:pt x="291240" y="428253"/>
                  </a:cubicBezTo>
                  <a:lnTo>
                    <a:pt x="289510" y="429567"/>
                  </a:lnTo>
                  <a:cubicBezTo>
                    <a:pt x="287710" y="430881"/>
                    <a:pt x="286326" y="432611"/>
                    <a:pt x="285426" y="434548"/>
                  </a:cubicBezTo>
                  <a:lnTo>
                    <a:pt x="283627" y="436000"/>
                  </a:lnTo>
                  <a:cubicBezTo>
                    <a:pt x="283212" y="436346"/>
                    <a:pt x="282727" y="436761"/>
                    <a:pt x="282381" y="437176"/>
                  </a:cubicBezTo>
                  <a:lnTo>
                    <a:pt x="279405" y="440289"/>
                  </a:lnTo>
                  <a:cubicBezTo>
                    <a:pt x="278021" y="441742"/>
                    <a:pt x="276913" y="443540"/>
                    <a:pt x="276291" y="445477"/>
                  </a:cubicBezTo>
                  <a:lnTo>
                    <a:pt x="275045" y="449074"/>
                  </a:lnTo>
                  <a:cubicBezTo>
                    <a:pt x="274422" y="450942"/>
                    <a:pt x="274214" y="452879"/>
                    <a:pt x="274353" y="454816"/>
                  </a:cubicBezTo>
                  <a:lnTo>
                    <a:pt x="274560" y="457168"/>
                  </a:lnTo>
                  <a:cubicBezTo>
                    <a:pt x="274768" y="459658"/>
                    <a:pt x="275668" y="462010"/>
                    <a:pt x="277121" y="464016"/>
                  </a:cubicBezTo>
                  <a:lnTo>
                    <a:pt x="277952" y="465192"/>
                  </a:lnTo>
                  <a:cubicBezTo>
                    <a:pt x="278782" y="466367"/>
                    <a:pt x="279820" y="467336"/>
                    <a:pt x="280928" y="468166"/>
                  </a:cubicBezTo>
                  <a:lnTo>
                    <a:pt x="279613" y="469550"/>
                  </a:lnTo>
                  <a:lnTo>
                    <a:pt x="278021" y="470518"/>
                  </a:lnTo>
                  <a:cubicBezTo>
                    <a:pt x="275737" y="471832"/>
                    <a:pt x="274007" y="473769"/>
                    <a:pt x="272830" y="475983"/>
                  </a:cubicBezTo>
                  <a:cubicBezTo>
                    <a:pt x="272138" y="476328"/>
                    <a:pt x="271515" y="476744"/>
                    <a:pt x="270892" y="477228"/>
                  </a:cubicBezTo>
                  <a:cubicBezTo>
                    <a:pt x="270546" y="477228"/>
                    <a:pt x="270200" y="477366"/>
                    <a:pt x="269854" y="477505"/>
                  </a:cubicBezTo>
                  <a:lnTo>
                    <a:pt x="268262" y="477920"/>
                  </a:lnTo>
                  <a:cubicBezTo>
                    <a:pt x="267224" y="478196"/>
                    <a:pt x="266186" y="478611"/>
                    <a:pt x="265286" y="479165"/>
                  </a:cubicBezTo>
                  <a:lnTo>
                    <a:pt x="264179" y="479787"/>
                  </a:lnTo>
                  <a:cubicBezTo>
                    <a:pt x="263002" y="480410"/>
                    <a:pt x="261964" y="481240"/>
                    <a:pt x="261064" y="482139"/>
                  </a:cubicBezTo>
                  <a:lnTo>
                    <a:pt x="260580" y="482623"/>
                  </a:lnTo>
                  <a:cubicBezTo>
                    <a:pt x="260580" y="482623"/>
                    <a:pt x="260234" y="482969"/>
                    <a:pt x="260026" y="483177"/>
                  </a:cubicBezTo>
                  <a:lnTo>
                    <a:pt x="256496" y="486151"/>
                  </a:lnTo>
                  <a:lnTo>
                    <a:pt x="252897" y="488296"/>
                  </a:lnTo>
                  <a:cubicBezTo>
                    <a:pt x="252413" y="488572"/>
                    <a:pt x="251997" y="488849"/>
                    <a:pt x="251513" y="489195"/>
                  </a:cubicBezTo>
                  <a:lnTo>
                    <a:pt x="246391" y="493069"/>
                  </a:lnTo>
                  <a:cubicBezTo>
                    <a:pt x="246391" y="493069"/>
                    <a:pt x="245976" y="493207"/>
                    <a:pt x="245768" y="493207"/>
                  </a:cubicBezTo>
                  <a:lnTo>
                    <a:pt x="244938" y="493484"/>
                  </a:lnTo>
                  <a:cubicBezTo>
                    <a:pt x="242862" y="494106"/>
                    <a:pt x="240993" y="495144"/>
                    <a:pt x="239401" y="496596"/>
                  </a:cubicBezTo>
                  <a:lnTo>
                    <a:pt x="239055" y="496596"/>
                  </a:lnTo>
                  <a:cubicBezTo>
                    <a:pt x="236563" y="497288"/>
                    <a:pt x="234279" y="498602"/>
                    <a:pt x="232549" y="500401"/>
                  </a:cubicBezTo>
                  <a:lnTo>
                    <a:pt x="231719" y="501300"/>
                  </a:lnTo>
                  <a:cubicBezTo>
                    <a:pt x="231303" y="500401"/>
                    <a:pt x="230750" y="499571"/>
                    <a:pt x="230127" y="498741"/>
                  </a:cubicBezTo>
                  <a:cubicBezTo>
                    <a:pt x="234902" y="496735"/>
                    <a:pt x="238294" y="492239"/>
                    <a:pt x="238640" y="486912"/>
                  </a:cubicBezTo>
                  <a:cubicBezTo>
                    <a:pt x="238778" y="484560"/>
                    <a:pt x="238363" y="482278"/>
                    <a:pt x="237463" y="480271"/>
                  </a:cubicBezTo>
                  <a:cubicBezTo>
                    <a:pt x="241685" y="477228"/>
                    <a:pt x="243761" y="472178"/>
                    <a:pt x="243069" y="467129"/>
                  </a:cubicBezTo>
                  <a:lnTo>
                    <a:pt x="245215" y="462771"/>
                  </a:lnTo>
                  <a:cubicBezTo>
                    <a:pt x="248260" y="456545"/>
                    <a:pt x="246322" y="449074"/>
                    <a:pt x="240578" y="445200"/>
                  </a:cubicBezTo>
                  <a:cubicBezTo>
                    <a:pt x="238224" y="443610"/>
                    <a:pt x="235525" y="442779"/>
                    <a:pt x="232826" y="442779"/>
                  </a:cubicBezTo>
                  <a:cubicBezTo>
                    <a:pt x="229019" y="442779"/>
                    <a:pt x="225282" y="444370"/>
                    <a:pt x="222514" y="447345"/>
                  </a:cubicBezTo>
                  <a:lnTo>
                    <a:pt x="218568" y="451703"/>
                  </a:lnTo>
                  <a:lnTo>
                    <a:pt x="217115" y="452740"/>
                  </a:lnTo>
                  <a:cubicBezTo>
                    <a:pt x="216354" y="451772"/>
                    <a:pt x="215385" y="450873"/>
                    <a:pt x="214347" y="450181"/>
                  </a:cubicBezTo>
                  <a:lnTo>
                    <a:pt x="212201" y="448728"/>
                  </a:lnTo>
                  <a:cubicBezTo>
                    <a:pt x="211647" y="448382"/>
                    <a:pt x="211163" y="448037"/>
                    <a:pt x="210540" y="447760"/>
                  </a:cubicBezTo>
                  <a:lnTo>
                    <a:pt x="208187" y="446584"/>
                  </a:lnTo>
                  <a:cubicBezTo>
                    <a:pt x="207079" y="446030"/>
                    <a:pt x="205903" y="445615"/>
                    <a:pt x="204726" y="445339"/>
                  </a:cubicBezTo>
                  <a:lnTo>
                    <a:pt x="202304" y="444855"/>
                  </a:lnTo>
                  <a:cubicBezTo>
                    <a:pt x="201404" y="444647"/>
                    <a:pt x="200435" y="444578"/>
                    <a:pt x="199535" y="444578"/>
                  </a:cubicBezTo>
                  <a:cubicBezTo>
                    <a:pt x="198566" y="444578"/>
                    <a:pt x="197528" y="444716"/>
                    <a:pt x="196559" y="444924"/>
                  </a:cubicBezTo>
                  <a:lnTo>
                    <a:pt x="194275" y="445408"/>
                  </a:lnTo>
                  <a:cubicBezTo>
                    <a:pt x="192199" y="445892"/>
                    <a:pt x="190192" y="446791"/>
                    <a:pt x="188531" y="448106"/>
                  </a:cubicBezTo>
                  <a:cubicBezTo>
                    <a:pt x="186524" y="448521"/>
                    <a:pt x="184655" y="449351"/>
                    <a:pt x="182994" y="450596"/>
                  </a:cubicBezTo>
                  <a:cubicBezTo>
                    <a:pt x="182371" y="451080"/>
                    <a:pt x="181748" y="451634"/>
                    <a:pt x="181195" y="452187"/>
                  </a:cubicBezTo>
                  <a:lnTo>
                    <a:pt x="180572" y="451841"/>
                  </a:lnTo>
                  <a:cubicBezTo>
                    <a:pt x="178495" y="450734"/>
                    <a:pt x="176211" y="450112"/>
                    <a:pt x="173858" y="450112"/>
                  </a:cubicBezTo>
                  <a:cubicBezTo>
                    <a:pt x="173374" y="450112"/>
                    <a:pt x="172889" y="450112"/>
                    <a:pt x="172405" y="450181"/>
                  </a:cubicBezTo>
                  <a:lnTo>
                    <a:pt x="170052" y="450458"/>
                  </a:lnTo>
                  <a:cubicBezTo>
                    <a:pt x="170052" y="450458"/>
                    <a:pt x="169705" y="450458"/>
                    <a:pt x="169567" y="450458"/>
                  </a:cubicBezTo>
                  <a:cubicBezTo>
                    <a:pt x="168598" y="449628"/>
                    <a:pt x="167560" y="448936"/>
                    <a:pt x="166383" y="448382"/>
                  </a:cubicBezTo>
                  <a:lnTo>
                    <a:pt x="164376" y="447414"/>
                  </a:lnTo>
                  <a:cubicBezTo>
                    <a:pt x="162508" y="446584"/>
                    <a:pt x="160570" y="446100"/>
                    <a:pt x="158563" y="446100"/>
                  </a:cubicBezTo>
                  <a:cubicBezTo>
                    <a:pt x="157594" y="446100"/>
                    <a:pt x="156555" y="446238"/>
                    <a:pt x="155586" y="446446"/>
                  </a:cubicBezTo>
                  <a:lnTo>
                    <a:pt x="152472" y="447137"/>
                  </a:lnTo>
                  <a:cubicBezTo>
                    <a:pt x="151018" y="447483"/>
                    <a:pt x="149703" y="447967"/>
                    <a:pt x="148458" y="448728"/>
                  </a:cubicBezTo>
                  <a:lnTo>
                    <a:pt x="147073" y="449558"/>
                  </a:lnTo>
                  <a:cubicBezTo>
                    <a:pt x="146520" y="449904"/>
                    <a:pt x="145966" y="450250"/>
                    <a:pt x="145482" y="450665"/>
                  </a:cubicBezTo>
                  <a:lnTo>
                    <a:pt x="144997" y="451080"/>
                  </a:lnTo>
                  <a:cubicBezTo>
                    <a:pt x="144167" y="449420"/>
                    <a:pt x="143059" y="448037"/>
                    <a:pt x="141744" y="446861"/>
                  </a:cubicBezTo>
                  <a:cubicBezTo>
                    <a:pt x="141744" y="446584"/>
                    <a:pt x="141744" y="446307"/>
                    <a:pt x="141744" y="445961"/>
                  </a:cubicBezTo>
                  <a:lnTo>
                    <a:pt x="141883" y="442779"/>
                  </a:lnTo>
                  <a:cubicBezTo>
                    <a:pt x="141883" y="441396"/>
                    <a:pt x="141813" y="440012"/>
                    <a:pt x="141467" y="438629"/>
                  </a:cubicBezTo>
                  <a:lnTo>
                    <a:pt x="140637" y="435447"/>
                  </a:lnTo>
                  <a:cubicBezTo>
                    <a:pt x="140429" y="434548"/>
                    <a:pt x="140083" y="433649"/>
                    <a:pt x="139668" y="432818"/>
                  </a:cubicBezTo>
                  <a:lnTo>
                    <a:pt x="134685" y="422788"/>
                  </a:lnTo>
                  <a:lnTo>
                    <a:pt x="133923" y="420229"/>
                  </a:lnTo>
                  <a:cubicBezTo>
                    <a:pt x="133716" y="419606"/>
                    <a:pt x="133508" y="418915"/>
                    <a:pt x="133231" y="418292"/>
                  </a:cubicBezTo>
                  <a:lnTo>
                    <a:pt x="134269" y="417531"/>
                  </a:lnTo>
                  <a:cubicBezTo>
                    <a:pt x="139460" y="413865"/>
                    <a:pt x="141467" y="407086"/>
                    <a:pt x="139114" y="401206"/>
                  </a:cubicBezTo>
                  <a:cubicBezTo>
                    <a:pt x="137038" y="395880"/>
                    <a:pt x="131847" y="392421"/>
                    <a:pt x="126241" y="392421"/>
                  </a:cubicBezTo>
                  <a:cubicBezTo>
                    <a:pt x="125618" y="392421"/>
                    <a:pt x="125064" y="392421"/>
                    <a:pt x="124441" y="392560"/>
                  </a:cubicBezTo>
                  <a:lnTo>
                    <a:pt x="120012" y="393113"/>
                  </a:lnTo>
                  <a:cubicBezTo>
                    <a:pt x="116621" y="393528"/>
                    <a:pt x="113575" y="395188"/>
                    <a:pt x="111361" y="397748"/>
                  </a:cubicBezTo>
                  <a:lnTo>
                    <a:pt x="108731" y="400722"/>
                  </a:lnTo>
                  <a:cubicBezTo>
                    <a:pt x="108177" y="398093"/>
                    <a:pt x="106931" y="395672"/>
                    <a:pt x="104993" y="393666"/>
                  </a:cubicBezTo>
                  <a:cubicBezTo>
                    <a:pt x="104093" y="391383"/>
                    <a:pt x="102571" y="389377"/>
                    <a:pt x="100564" y="387856"/>
                  </a:cubicBezTo>
                  <a:lnTo>
                    <a:pt x="98349" y="386195"/>
                  </a:lnTo>
                  <a:cubicBezTo>
                    <a:pt x="95927" y="384328"/>
                    <a:pt x="92950" y="383290"/>
                    <a:pt x="89905" y="383290"/>
                  </a:cubicBezTo>
                  <a:cubicBezTo>
                    <a:pt x="89421" y="383290"/>
                    <a:pt x="88936" y="383290"/>
                    <a:pt x="88452" y="383359"/>
                  </a:cubicBezTo>
                  <a:lnTo>
                    <a:pt x="86721" y="383567"/>
                  </a:lnTo>
                  <a:cubicBezTo>
                    <a:pt x="84437" y="383774"/>
                    <a:pt x="82223" y="384605"/>
                    <a:pt x="80285" y="385919"/>
                  </a:cubicBezTo>
                  <a:lnTo>
                    <a:pt x="79454" y="386472"/>
                  </a:lnTo>
                  <a:lnTo>
                    <a:pt x="79385" y="386472"/>
                  </a:lnTo>
                  <a:cubicBezTo>
                    <a:pt x="79385" y="386472"/>
                    <a:pt x="78208" y="386472"/>
                    <a:pt x="78208" y="386472"/>
                  </a:cubicBezTo>
                  <a:cubicBezTo>
                    <a:pt x="78070" y="386126"/>
                    <a:pt x="77862" y="385711"/>
                    <a:pt x="77655" y="385365"/>
                  </a:cubicBezTo>
                  <a:cubicBezTo>
                    <a:pt x="75786" y="381838"/>
                    <a:pt x="72533" y="379347"/>
                    <a:pt x="68796" y="378379"/>
                  </a:cubicBezTo>
                  <a:cubicBezTo>
                    <a:pt x="66996" y="375889"/>
                    <a:pt x="64435" y="374159"/>
                    <a:pt x="61598" y="373260"/>
                  </a:cubicBezTo>
                  <a:cubicBezTo>
                    <a:pt x="61598" y="373191"/>
                    <a:pt x="61736" y="373053"/>
                    <a:pt x="61805" y="372983"/>
                  </a:cubicBezTo>
                  <a:cubicBezTo>
                    <a:pt x="63882" y="369594"/>
                    <a:pt x="64366" y="365513"/>
                    <a:pt x="63190" y="361708"/>
                  </a:cubicBezTo>
                  <a:lnTo>
                    <a:pt x="64574" y="360740"/>
                  </a:lnTo>
                  <a:lnTo>
                    <a:pt x="67550" y="360740"/>
                  </a:lnTo>
                  <a:cubicBezTo>
                    <a:pt x="71357" y="360601"/>
                    <a:pt x="74886" y="359010"/>
                    <a:pt x="77447" y="356243"/>
                  </a:cubicBezTo>
                  <a:lnTo>
                    <a:pt x="77862" y="355759"/>
                  </a:lnTo>
                  <a:cubicBezTo>
                    <a:pt x="79385" y="354168"/>
                    <a:pt x="80354" y="352231"/>
                    <a:pt x="80977" y="350294"/>
                  </a:cubicBezTo>
                  <a:cubicBezTo>
                    <a:pt x="81877" y="349257"/>
                    <a:pt x="82638" y="348081"/>
                    <a:pt x="83192" y="346836"/>
                  </a:cubicBezTo>
                  <a:lnTo>
                    <a:pt x="83884" y="345176"/>
                  </a:lnTo>
                  <a:cubicBezTo>
                    <a:pt x="84230" y="344415"/>
                    <a:pt x="84507" y="343654"/>
                    <a:pt x="84645" y="342824"/>
                  </a:cubicBezTo>
                  <a:cubicBezTo>
                    <a:pt x="86029" y="343239"/>
                    <a:pt x="87414" y="343446"/>
                    <a:pt x="88867" y="343446"/>
                  </a:cubicBezTo>
                  <a:cubicBezTo>
                    <a:pt x="91013" y="343446"/>
                    <a:pt x="93158" y="342962"/>
                    <a:pt x="95165" y="341925"/>
                  </a:cubicBezTo>
                  <a:lnTo>
                    <a:pt x="97380" y="342201"/>
                  </a:lnTo>
                  <a:cubicBezTo>
                    <a:pt x="97864" y="342201"/>
                    <a:pt x="98418" y="342270"/>
                    <a:pt x="98903" y="342270"/>
                  </a:cubicBezTo>
                  <a:cubicBezTo>
                    <a:pt x="99733" y="342270"/>
                    <a:pt x="100564" y="342201"/>
                    <a:pt x="101394" y="342063"/>
                  </a:cubicBezTo>
                  <a:lnTo>
                    <a:pt x="104578" y="341509"/>
                  </a:lnTo>
                  <a:cubicBezTo>
                    <a:pt x="105962" y="341233"/>
                    <a:pt x="107277" y="340818"/>
                    <a:pt x="108454" y="340195"/>
                  </a:cubicBezTo>
                  <a:lnTo>
                    <a:pt x="111361" y="338673"/>
                  </a:lnTo>
                  <a:cubicBezTo>
                    <a:pt x="112191" y="338258"/>
                    <a:pt x="112952" y="337774"/>
                    <a:pt x="113645" y="337152"/>
                  </a:cubicBezTo>
                  <a:lnTo>
                    <a:pt x="118697" y="333070"/>
                  </a:lnTo>
                  <a:cubicBezTo>
                    <a:pt x="119251" y="332586"/>
                    <a:pt x="119804" y="332102"/>
                    <a:pt x="120289" y="331548"/>
                  </a:cubicBezTo>
                  <a:lnTo>
                    <a:pt x="122434" y="329197"/>
                  </a:lnTo>
                  <a:cubicBezTo>
                    <a:pt x="122434" y="329197"/>
                    <a:pt x="122850" y="328712"/>
                    <a:pt x="123057" y="328436"/>
                  </a:cubicBezTo>
                  <a:lnTo>
                    <a:pt x="123265" y="328228"/>
                  </a:lnTo>
                  <a:cubicBezTo>
                    <a:pt x="123265" y="328228"/>
                    <a:pt x="123542" y="328228"/>
                    <a:pt x="123749" y="328228"/>
                  </a:cubicBezTo>
                  <a:lnTo>
                    <a:pt x="125064" y="328367"/>
                  </a:lnTo>
                  <a:cubicBezTo>
                    <a:pt x="125549" y="328367"/>
                    <a:pt x="126033" y="328436"/>
                    <a:pt x="126587" y="328436"/>
                  </a:cubicBezTo>
                  <a:cubicBezTo>
                    <a:pt x="126587" y="328436"/>
                    <a:pt x="126725" y="328436"/>
                    <a:pt x="126725" y="328436"/>
                  </a:cubicBezTo>
                  <a:lnTo>
                    <a:pt x="129632" y="328436"/>
                  </a:lnTo>
                  <a:cubicBezTo>
                    <a:pt x="130117" y="328436"/>
                    <a:pt x="130601" y="328367"/>
                    <a:pt x="131086" y="328297"/>
                  </a:cubicBezTo>
                  <a:lnTo>
                    <a:pt x="137592" y="327537"/>
                  </a:lnTo>
                  <a:cubicBezTo>
                    <a:pt x="138561" y="327398"/>
                    <a:pt x="139460" y="327191"/>
                    <a:pt x="140360" y="326914"/>
                  </a:cubicBezTo>
                  <a:lnTo>
                    <a:pt x="147073" y="324700"/>
                  </a:lnTo>
                  <a:cubicBezTo>
                    <a:pt x="148527" y="324216"/>
                    <a:pt x="149911" y="323455"/>
                    <a:pt x="151157" y="322556"/>
                  </a:cubicBezTo>
                  <a:lnTo>
                    <a:pt x="156417" y="318475"/>
                  </a:lnTo>
                  <a:cubicBezTo>
                    <a:pt x="158563" y="316814"/>
                    <a:pt x="160224" y="314532"/>
                    <a:pt x="161123" y="311972"/>
                  </a:cubicBezTo>
                  <a:lnTo>
                    <a:pt x="163269" y="305678"/>
                  </a:lnTo>
                  <a:cubicBezTo>
                    <a:pt x="163961" y="303602"/>
                    <a:pt x="164169" y="301458"/>
                    <a:pt x="163892" y="299244"/>
                  </a:cubicBezTo>
                  <a:lnTo>
                    <a:pt x="163407" y="295993"/>
                  </a:lnTo>
                  <a:cubicBezTo>
                    <a:pt x="163338" y="295371"/>
                    <a:pt x="163200" y="294748"/>
                    <a:pt x="162992" y="294195"/>
                  </a:cubicBezTo>
                  <a:lnTo>
                    <a:pt x="160570" y="285686"/>
                  </a:lnTo>
                  <a:cubicBezTo>
                    <a:pt x="160431" y="285202"/>
                    <a:pt x="160293" y="284787"/>
                    <a:pt x="160085" y="284372"/>
                  </a:cubicBezTo>
                  <a:lnTo>
                    <a:pt x="158909" y="281398"/>
                  </a:lnTo>
                  <a:cubicBezTo>
                    <a:pt x="158909" y="281398"/>
                    <a:pt x="158770" y="281121"/>
                    <a:pt x="158701" y="280983"/>
                  </a:cubicBezTo>
                  <a:cubicBezTo>
                    <a:pt x="161400" y="278147"/>
                    <a:pt x="162784" y="274204"/>
                    <a:pt x="162438" y="270192"/>
                  </a:cubicBezTo>
                  <a:lnTo>
                    <a:pt x="161815" y="263620"/>
                  </a:lnTo>
                  <a:cubicBezTo>
                    <a:pt x="161608" y="261545"/>
                    <a:pt x="160985" y="259539"/>
                    <a:pt x="159878" y="257740"/>
                  </a:cubicBezTo>
                  <a:lnTo>
                    <a:pt x="158355" y="255181"/>
                  </a:lnTo>
                  <a:cubicBezTo>
                    <a:pt x="157594" y="253867"/>
                    <a:pt x="156555" y="252760"/>
                    <a:pt x="155448" y="251722"/>
                  </a:cubicBezTo>
                  <a:lnTo>
                    <a:pt x="153649" y="250200"/>
                  </a:lnTo>
                  <a:cubicBezTo>
                    <a:pt x="151849" y="248679"/>
                    <a:pt x="149703" y="247641"/>
                    <a:pt x="147350" y="247226"/>
                  </a:cubicBezTo>
                  <a:lnTo>
                    <a:pt x="145274" y="246811"/>
                  </a:lnTo>
                  <a:cubicBezTo>
                    <a:pt x="144374" y="246673"/>
                    <a:pt x="143544" y="246534"/>
                    <a:pt x="142644" y="246534"/>
                  </a:cubicBezTo>
                  <a:cubicBezTo>
                    <a:pt x="141398" y="246534"/>
                    <a:pt x="140152" y="246673"/>
                    <a:pt x="138976" y="247018"/>
                  </a:cubicBezTo>
                  <a:lnTo>
                    <a:pt x="136623" y="247641"/>
                  </a:lnTo>
                  <a:cubicBezTo>
                    <a:pt x="135308" y="247987"/>
                    <a:pt x="134062" y="248540"/>
                    <a:pt x="132954" y="249301"/>
                  </a:cubicBezTo>
                  <a:lnTo>
                    <a:pt x="131293" y="250339"/>
                  </a:lnTo>
                  <a:cubicBezTo>
                    <a:pt x="131293" y="250339"/>
                    <a:pt x="130809" y="250615"/>
                    <a:pt x="130601" y="250823"/>
                  </a:cubicBezTo>
                  <a:cubicBezTo>
                    <a:pt x="130601" y="250823"/>
                    <a:pt x="130532" y="250823"/>
                    <a:pt x="130463" y="250823"/>
                  </a:cubicBezTo>
                  <a:cubicBezTo>
                    <a:pt x="130048" y="250823"/>
                    <a:pt x="129632" y="250823"/>
                    <a:pt x="129148" y="250823"/>
                  </a:cubicBezTo>
                  <a:lnTo>
                    <a:pt x="127971" y="250961"/>
                  </a:lnTo>
                  <a:cubicBezTo>
                    <a:pt x="126033" y="251169"/>
                    <a:pt x="124165" y="251722"/>
                    <a:pt x="122504" y="252691"/>
                  </a:cubicBezTo>
                  <a:lnTo>
                    <a:pt x="121258" y="253383"/>
                  </a:lnTo>
                  <a:cubicBezTo>
                    <a:pt x="121258" y="253383"/>
                    <a:pt x="120635" y="253728"/>
                    <a:pt x="120289" y="253936"/>
                  </a:cubicBezTo>
                  <a:lnTo>
                    <a:pt x="115652" y="257049"/>
                  </a:lnTo>
                  <a:lnTo>
                    <a:pt x="113783" y="258086"/>
                  </a:lnTo>
                  <a:cubicBezTo>
                    <a:pt x="113368" y="258294"/>
                    <a:pt x="113022" y="258571"/>
                    <a:pt x="112606" y="258778"/>
                  </a:cubicBezTo>
                  <a:lnTo>
                    <a:pt x="110461" y="260300"/>
                  </a:lnTo>
                  <a:cubicBezTo>
                    <a:pt x="110461" y="260300"/>
                    <a:pt x="110046" y="260576"/>
                    <a:pt x="109838" y="260784"/>
                  </a:cubicBezTo>
                  <a:cubicBezTo>
                    <a:pt x="107969" y="259470"/>
                    <a:pt x="105754" y="258640"/>
                    <a:pt x="103471" y="258363"/>
                  </a:cubicBezTo>
                  <a:lnTo>
                    <a:pt x="100494" y="258017"/>
                  </a:lnTo>
                  <a:cubicBezTo>
                    <a:pt x="99941" y="258017"/>
                    <a:pt x="99387" y="257948"/>
                    <a:pt x="98833" y="257948"/>
                  </a:cubicBezTo>
                  <a:cubicBezTo>
                    <a:pt x="96342" y="257948"/>
                    <a:pt x="93919" y="258640"/>
                    <a:pt x="91843" y="259885"/>
                  </a:cubicBezTo>
                  <a:cubicBezTo>
                    <a:pt x="91635" y="259885"/>
                    <a:pt x="91428" y="259885"/>
                    <a:pt x="91220" y="259816"/>
                  </a:cubicBezTo>
                  <a:lnTo>
                    <a:pt x="84853" y="259055"/>
                  </a:lnTo>
                  <a:cubicBezTo>
                    <a:pt x="84299" y="259055"/>
                    <a:pt x="83745" y="258986"/>
                    <a:pt x="83192" y="258986"/>
                  </a:cubicBezTo>
                  <a:cubicBezTo>
                    <a:pt x="82776" y="258986"/>
                    <a:pt x="82292" y="258986"/>
                    <a:pt x="81877" y="258986"/>
                  </a:cubicBezTo>
                  <a:lnTo>
                    <a:pt x="75163" y="259608"/>
                  </a:lnTo>
                  <a:cubicBezTo>
                    <a:pt x="74263" y="259677"/>
                    <a:pt x="73364" y="259885"/>
                    <a:pt x="72533" y="260161"/>
                  </a:cubicBezTo>
                  <a:lnTo>
                    <a:pt x="67619" y="261614"/>
                  </a:lnTo>
                  <a:cubicBezTo>
                    <a:pt x="67619" y="261614"/>
                    <a:pt x="66927" y="261822"/>
                    <a:pt x="66581" y="261960"/>
                  </a:cubicBezTo>
                  <a:lnTo>
                    <a:pt x="62982" y="263343"/>
                  </a:lnTo>
                  <a:lnTo>
                    <a:pt x="61529" y="263689"/>
                  </a:lnTo>
                  <a:lnTo>
                    <a:pt x="59521" y="263551"/>
                  </a:lnTo>
                  <a:lnTo>
                    <a:pt x="46994" y="261476"/>
                  </a:lnTo>
                  <a:lnTo>
                    <a:pt x="46648" y="261337"/>
                  </a:lnTo>
                  <a:cubicBezTo>
                    <a:pt x="46648" y="260092"/>
                    <a:pt x="46441" y="258847"/>
                    <a:pt x="46164" y="257602"/>
                  </a:cubicBezTo>
                  <a:cubicBezTo>
                    <a:pt x="48240" y="256426"/>
                    <a:pt x="50040" y="254697"/>
                    <a:pt x="51285" y="252483"/>
                  </a:cubicBezTo>
                  <a:cubicBezTo>
                    <a:pt x="54469" y="246949"/>
                    <a:pt x="53431" y="239963"/>
                    <a:pt x="48794" y="235605"/>
                  </a:cubicBezTo>
                  <a:lnTo>
                    <a:pt x="46717" y="233599"/>
                  </a:lnTo>
                  <a:cubicBezTo>
                    <a:pt x="45264" y="232215"/>
                    <a:pt x="43603" y="231178"/>
                    <a:pt x="41734" y="230555"/>
                  </a:cubicBezTo>
                  <a:lnTo>
                    <a:pt x="38897" y="229587"/>
                  </a:lnTo>
                  <a:cubicBezTo>
                    <a:pt x="38066" y="229310"/>
                    <a:pt x="37166" y="229103"/>
                    <a:pt x="36336" y="228964"/>
                  </a:cubicBezTo>
                  <a:lnTo>
                    <a:pt x="29276" y="227996"/>
                  </a:lnTo>
                  <a:cubicBezTo>
                    <a:pt x="29276" y="227996"/>
                    <a:pt x="29345" y="227996"/>
                    <a:pt x="29415" y="227927"/>
                  </a:cubicBezTo>
                  <a:lnTo>
                    <a:pt x="31007" y="226612"/>
                  </a:lnTo>
                  <a:cubicBezTo>
                    <a:pt x="31699" y="225990"/>
                    <a:pt x="32391" y="225367"/>
                    <a:pt x="32944" y="224606"/>
                  </a:cubicBezTo>
                  <a:lnTo>
                    <a:pt x="34052" y="223292"/>
                  </a:lnTo>
                  <a:cubicBezTo>
                    <a:pt x="34398" y="222877"/>
                    <a:pt x="34675" y="222531"/>
                    <a:pt x="34952" y="222116"/>
                  </a:cubicBezTo>
                  <a:lnTo>
                    <a:pt x="35990" y="220456"/>
                  </a:lnTo>
                  <a:lnTo>
                    <a:pt x="37097" y="219764"/>
                  </a:lnTo>
                  <a:lnTo>
                    <a:pt x="39173" y="220318"/>
                  </a:lnTo>
                  <a:cubicBezTo>
                    <a:pt x="39589" y="220456"/>
                    <a:pt x="40073" y="220525"/>
                    <a:pt x="40488" y="220594"/>
                  </a:cubicBezTo>
                  <a:lnTo>
                    <a:pt x="43603" y="221078"/>
                  </a:lnTo>
                  <a:cubicBezTo>
                    <a:pt x="44364" y="221217"/>
                    <a:pt x="45056" y="221286"/>
                    <a:pt x="45818" y="221286"/>
                  </a:cubicBezTo>
                  <a:cubicBezTo>
                    <a:pt x="46510" y="221286"/>
                    <a:pt x="47202" y="221286"/>
                    <a:pt x="47894" y="221148"/>
                  </a:cubicBezTo>
                  <a:lnTo>
                    <a:pt x="50801" y="220733"/>
                  </a:lnTo>
                  <a:cubicBezTo>
                    <a:pt x="53639" y="220318"/>
                    <a:pt x="56269" y="219003"/>
                    <a:pt x="58345" y="216997"/>
                  </a:cubicBezTo>
                  <a:lnTo>
                    <a:pt x="60560" y="214853"/>
                  </a:lnTo>
                  <a:cubicBezTo>
                    <a:pt x="62844" y="212639"/>
                    <a:pt x="64297" y="209734"/>
                    <a:pt x="64643" y="206621"/>
                  </a:cubicBezTo>
                  <a:lnTo>
                    <a:pt x="65197" y="206483"/>
                  </a:lnTo>
                  <a:cubicBezTo>
                    <a:pt x="65958" y="206275"/>
                    <a:pt x="66719" y="206068"/>
                    <a:pt x="67481" y="205722"/>
                  </a:cubicBezTo>
                  <a:lnTo>
                    <a:pt x="69834" y="204684"/>
                  </a:lnTo>
                  <a:cubicBezTo>
                    <a:pt x="70180" y="207590"/>
                    <a:pt x="71357" y="210287"/>
                    <a:pt x="73364" y="212432"/>
                  </a:cubicBezTo>
                  <a:lnTo>
                    <a:pt x="75232" y="214507"/>
                  </a:lnTo>
                  <a:cubicBezTo>
                    <a:pt x="75994" y="215337"/>
                    <a:pt x="76824" y="216029"/>
                    <a:pt x="77724" y="216651"/>
                  </a:cubicBezTo>
                  <a:lnTo>
                    <a:pt x="82638" y="219972"/>
                  </a:lnTo>
                  <a:cubicBezTo>
                    <a:pt x="84507" y="221217"/>
                    <a:pt x="86721" y="222047"/>
                    <a:pt x="89005" y="222254"/>
                  </a:cubicBezTo>
                  <a:lnTo>
                    <a:pt x="94473" y="222808"/>
                  </a:lnTo>
                  <a:cubicBezTo>
                    <a:pt x="94958" y="222808"/>
                    <a:pt x="95373" y="222808"/>
                    <a:pt x="95857" y="222808"/>
                  </a:cubicBezTo>
                  <a:cubicBezTo>
                    <a:pt x="96273" y="222808"/>
                    <a:pt x="96688" y="222808"/>
                    <a:pt x="97103" y="222808"/>
                  </a:cubicBezTo>
                  <a:lnTo>
                    <a:pt x="102155" y="222393"/>
                  </a:lnTo>
                  <a:lnTo>
                    <a:pt x="104924" y="222393"/>
                  </a:lnTo>
                  <a:cubicBezTo>
                    <a:pt x="104924" y="222393"/>
                    <a:pt x="105685" y="222739"/>
                    <a:pt x="105685" y="222739"/>
                  </a:cubicBezTo>
                  <a:cubicBezTo>
                    <a:pt x="106516" y="223085"/>
                    <a:pt x="107346" y="223361"/>
                    <a:pt x="108246" y="223569"/>
                  </a:cubicBezTo>
                  <a:lnTo>
                    <a:pt x="109699" y="223915"/>
                  </a:lnTo>
                  <a:cubicBezTo>
                    <a:pt x="110668" y="224122"/>
                    <a:pt x="111637" y="224260"/>
                    <a:pt x="112676" y="224260"/>
                  </a:cubicBezTo>
                  <a:cubicBezTo>
                    <a:pt x="112883" y="224260"/>
                    <a:pt x="113022" y="224260"/>
                    <a:pt x="113229" y="224260"/>
                  </a:cubicBezTo>
                  <a:lnTo>
                    <a:pt x="114960" y="224260"/>
                  </a:lnTo>
                  <a:cubicBezTo>
                    <a:pt x="115652" y="224191"/>
                    <a:pt x="116344" y="224053"/>
                    <a:pt x="116967" y="223984"/>
                  </a:cubicBezTo>
                  <a:lnTo>
                    <a:pt x="119389" y="223500"/>
                  </a:lnTo>
                  <a:lnTo>
                    <a:pt x="122573" y="224053"/>
                  </a:lnTo>
                  <a:cubicBezTo>
                    <a:pt x="123334" y="224191"/>
                    <a:pt x="124026" y="224260"/>
                    <a:pt x="124788" y="224260"/>
                  </a:cubicBezTo>
                  <a:cubicBezTo>
                    <a:pt x="124857" y="224260"/>
                    <a:pt x="124926" y="224260"/>
                    <a:pt x="124995" y="224260"/>
                  </a:cubicBezTo>
                  <a:lnTo>
                    <a:pt x="127210" y="224260"/>
                  </a:lnTo>
                  <a:cubicBezTo>
                    <a:pt x="129355" y="224191"/>
                    <a:pt x="131432" y="223638"/>
                    <a:pt x="133370" y="222670"/>
                  </a:cubicBezTo>
                  <a:lnTo>
                    <a:pt x="135584" y="221493"/>
                  </a:lnTo>
                  <a:cubicBezTo>
                    <a:pt x="137453" y="220525"/>
                    <a:pt x="139114" y="219142"/>
                    <a:pt x="140360" y="217412"/>
                  </a:cubicBezTo>
                  <a:lnTo>
                    <a:pt x="140568" y="217066"/>
                  </a:lnTo>
                  <a:cubicBezTo>
                    <a:pt x="141952" y="217481"/>
                    <a:pt x="143336" y="217689"/>
                    <a:pt x="144720" y="217689"/>
                  </a:cubicBezTo>
                  <a:cubicBezTo>
                    <a:pt x="146866" y="217689"/>
                    <a:pt x="149081" y="217205"/>
                    <a:pt x="151088" y="216098"/>
                  </a:cubicBezTo>
                  <a:cubicBezTo>
                    <a:pt x="153856" y="214645"/>
                    <a:pt x="156002" y="212293"/>
                    <a:pt x="157317" y="209596"/>
                  </a:cubicBezTo>
                  <a:cubicBezTo>
                    <a:pt x="157940" y="209596"/>
                    <a:pt x="158493" y="209457"/>
                    <a:pt x="159116" y="209250"/>
                  </a:cubicBezTo>
                  <a:lnTo>
                    <a:pt x="161608" y="208627"/>
                  </a:lnTo>
                  <a:cubicBezTo>
                    <a:pt x="162784" y="208351"/>
                    <a:pt x="163961" y="207866"/>
                    <a:pt x="164999" y="207313"/>
                  </a:cubicBezTo>
                  <a:lnTo>
                    <a:pt x="167006" y="206206"/>
                  </a:lnTo>
                  <a:cubicBezTo>
                    <a:pt x="168944" y="205169"/>
                    <a:pt x="170605" y="203647"/>
                    <a:pt x="171851" y="201779"/>
                  </a:cubicBezTo>
                  <a:lnTo>
                    <a:pt x="173028" y="200050"/>
                  </a:lnTo>
                  <a:cubicBezTo>
                    <a:pt x="174343" y="198113"/>
                    <a:pt x="175104" y="195830"/>
                    <a:pt x="175312" y="193409"/>
                  </a:cubicBezTo>
                  <a:lnTo>
                    <a:pt x="175450" y="191541"/>
                  </a:lnTo>
                  <a:cubicBezTo>
                    <a:pt x="175588" y="189674"/>
                    <a:pt x="175381" y="187806"/>
                    <a:pt x="174758" y="186007"/>
                  </a:cubicBezTo>
                  <a:lnTo>
                    <a:pt x="174204" y="184347"/>
                  </a:lnTo>
                  <a:cubicBezTo>
                    <a:pt x="173720" y="182895"/>
                    <a:pt x="172958" y="181511"/>
                    <a:pt x="172059" y="180335"/>
                  </a:cubicBezTo>
                  <a:lnTo>
                    <a:pt x="170951" y="178883"/>
                  </a:lnTo>
                  <a:cubicBezTo>
                    <a:pt x="169982" y="177638"/>
                    <a:pt x="168806" y="176531"/>
                    <a:pt x="167422" y="175701"/>
                  </a:cubicBezTo>
                  <a:lnTo>
                    <a:pt x="165968" y="174732"/>
                  </a:lnTo>
                  <a:cubicBezTo>
                    <a:pt x="164307" y="173695"/>
                    <a:pt x="162508" y="173003"/>
                    <a:pt x="160570" y="172726"/>
                  </a:cubicBezTo>
                  <a:lnTo>
                    <a:pt x="159324" y="172519"/>
                  </a:lnTo>
                  <a:cubicBezTo>
                    <a:pt x="158632" y="172450"/>
                    <a:pt x="158009" y="172380"/>
                    <a:pt x="157317" y="172380"/>
                  </a:cubicBezTo>
                  <a:cubicBezTo>
                    <a:pt x="156832" y="172380"/>
                    <a:pt x="156417" y="172380"/>
                    <a:pt x="155932" y="172380"/>
                  </a:cubicBezTo>
                  <a:lnTo>
                    <a:pt x="155517" y="172173"/>
                  </a:lnTo>
                  <a:cubicBezTo>
                    <a:pt x="154687" y="171827"/>
                    <a:pt x="153718" y="171481"/>
                    <a:pt x="152818" y="171343"/>
                  </a:cubicBezTo>
                  <a:lnTo>
                    <a:pt x="151295" y="170997"/>
                  </a:lnTo>
                  <a:cubicBezTo>
                    <a:pt x="151295" y="170997"/>
                    <a:pt x="150672" y="170858"/>
                    <a:pt x="150396" y="170858"/>
                  </a:cubicBezTo>
                  <a:lnTo>
                    <a:pt x="149081" y="170651"/>
                  </a:lnTo>
                  <a:cubicBezTo>
                    <a:pt x="148458" y="170582"/>
                    <a:pt x="147835" y="170513"/>
                    <a:pt x="147143" y="170513"/>
                  </a:cubicBezTo>
                  <a:cubicBezTo>
                    <a:pt x="146866" y="170513"/>
                    <a:pt x="146658" y="170513"/>
                    <a:pt x="146381" y="170513"/>
                  </a:cubicBezTo>
                  <a:cubicBezTo>
                    <a:pt x="146381" y="170028"/>
                    <a:pt x="146243" y="169613"/>
                    <a:pt x="146174" y="169129"/>
                  </a:cubicBezTo>
                  <a:cubicBezTo>
                    <a:pt x="145205" y="164495"/>
                    <a:pt x="141952" y="160690"/>
                    <a:pt x="137592" y="159030"/>
                  </a:cubicBezTo>
                  <a:lnTo>
                    <a:pt x="133162" y="157370"/>
                  </a:lnTo>
                  <a:cubicBezTo>
                    <a:pt x="131778" y="156885"/>
                    <a:pt x="130394" y="156540"/>
                    <a:pt x="128940" y="156470"/>
                  </a:cubicBezTo>
                  <a:lnTo>
                    <a:pt x="124649" y="156263"/>
                  </a:lnTo>
                  <a:cubicBezTo>
                    <a:pt x="122227" y="154464"/>
                    <a:pt x="119320" y="153496"/>
                    <a:pt x="116344" y="153496"/>
                  </a:cubicBezTo>
                  <a:cubicBezTo>
                    <a:pt x="114337" y="153496"/>
                    <a:pt x="112330" y="153911"/>
                    <a:pt x="110461" y="154810"/>
                  </a:cubicBezTo>
                  <a:lnTo>
                    <a:pt x="107416" y="156263"/>
                  </a:lnTo>
                  <a:lnTo>
                    <a:pt x="104993" y="156401"/>
                  </a:lnTo>
                  <a:lnTo>
                    <a:pt x="101740" y="155709"/>
                  </a:lnTo>
                  <a:lnTo>
                    <a:pt x="100010" y="154741"/>
                  </a:lnTo>
                  <a:lnTo>
                    <a:pt x="98833" y="153358"/>
                  </a:lnTo>
                  <a:lnTo>
                    <a:pt x="94058" y="144780"/>
                  </a:lnTo>
                  <a:cubicBezTo>
                    <a:pt x="93366" y="143535"/>
                    <a:pt x="92535" y="142428"/>
                    <a:pt x="91497" y="141529"/>
                  </a:cubicBezTo>
                  <a:lnTo>
                    <a:pt x="87206" y="137448"/>
                  </a:lnTo>
                  <a:cubicBezTo>
                    <a:pt x="86445" y="136687"/>
                    <a:pt x="85545" y="136064"/>
                    <a:pt x="84576" y="135511"/>
                  </a:cubicBezTo>
                  <a:lnTo>
                    <a:pt x="64435" y="123959"/>
                  </a:lnTo>
                  <a:cubicBezTo>
                    <a:pt x="63813" y="123613"/>
                    <a:pt x="63120" y="123267"/>
                    <a:pt x="62498" y="123060"/>
                  </a:cubicBezTo>
                  <a:lnTo>
                    <a:pt x="60421" y="122299"/>
                  </a:lnTo>
                  <a:lnTo>
                    <a:pt x="67204" y="122299"/>
                  </a:lnTo>
                  <a:cubicBezTo>
                    <a:pt x="68104" y="122299"/>
                    <a:pt x="69003" y="122160"/>
                    <a:pt x="69834" y="122022"/>
                  </a:cubicBezTo>
                  <a:lnTo>
                    <a:pt x="84299" y="119186"/>
                  </a:lnTo>
                  <a:cubicBezTo>
                    <a:pt x="85545" y="118978"/>
                    <a:pt x="86721" y="118563"/>
                    <a:pt x="87829" y="118010"/>
                  </a:cubicBezTo>
                  <a:lnTo>
                    <a:pt x="100840" y="111508"/>
                  </a:lnTo>
                  <a:cubicBezTo>
                    <a:pt x="101602" y="111093"/>
                    <a:pt x="102363" y="110678"/>
                    <a:pt x="103055" y="110124"/>
                  </a:cubicBezTo>
                  <a:lnTo>
                    <a:pt x="106031" y="107842"/>
                  </a:lnTo>
                  <a:cubicBezTo>
                    <a:pt x="106585" y="107426"/>
                    <a:pt x="107139" y="106873"/>
                    <a:pt x="107692" y="106389"/>
                  </a:cubicBezTo>
                  <a:lnTo>
                    <a:pt x="109561" y="104452"/>
                  </a:lnTo>
                  <a:cubicBezTo>
                    <a:pt x="110184" y="103760"/>
                    <a:pt x="110807" y="102999"/>
                    <a:pt x="111291" y="102238"/>
                  </a:cubicBezTo>
                  <a:lnTo>
                    <a:pt x="112606" y="100094"/>
                  </a:lnTo>
                  <a:cubicBezTo>
                    <a:pt x="113022" y="99472"/>
                    <a:pt x="113298" y="98849"/>
                    <a:pt x="113575" y="98157"/>
                  </a:cubicBezTo>
                  <a:lnTo>
                    <a:pt x="114613" y="95736"/>
                  </a:lnTo>
                  <a:lnTo>
                    <a:pt x="115444" y="94145"/>
                  </a:lnTo>
                  <a:lnTo>
                    <a:pt x="116551" y="92762"/>
                  </a:lnTo>
                  <a:lnTo>
                    <a:pt x="127141" y="82178"/>
                  </a:lnTo>
                  <a:lnTo>
                    <a:pt x="128456" y="81971"/>
                  </a:lnTo>
                  <a:cubicBezTo>
                    <a:pt x="129286" y="81832"/>
                    <a:pt x="130048" y="81625"/>
                    <a:pt x="130878" y="81348"/>
                  </a:cubicBezTo>
                  <a:lnTo>
                    <a:pt x="137522" y="78996"/>
                  </a:lnTo>
                  <a:lnTo>
                    <a:pt x="146451" y="77198"/>
                  </a:lnTo>
                  <a:cubicBezTo>
                    <a:pt x="146935" y="77128"/>
                    <a:pt x="147420" y="76990"/>
                    <a:pt x="147904" y="76852"/>
                  </a:cubicBezTo>
                  <a:lnTo>
                    <a:pt x="151088" y="75814"/>
                  </a:lnTo>
                  <a:cubicBezTo>
                    <a:pt x="152264" y="75468"/>
                    <a:pt x="153372" y="74915"/>
                    <a:pt x="154410" y="74223"/>
                  </a:cubicBezTo>
                  <a:lnTo>
                    <a:pt x="156209" y="73047"/>
                  </a:lnTo>
                  <a:cubicBezTo>
                    <a:pt x="157801" y="74292"/>
                    <a:pt x="159670" y="75122"/>
                    <a:pt x="161608" y="75607"/>
                  </a:cubicBezTo>
                  <a:cubicBezTo>
                    <a:pt x="163892" y="77198"/>
                    <a:pt x="166591" y="78028"/>
                    <a:pt x="169429" y="78028"/>
                  </a:cubicBezTo>
                  <a:cubicBezTo>
                    <a:pt x="170467" y="78028"/>
                    <a:pt x="171505" y="77889"/>
                    <a:pt x="172543" y="77682"/>
                  </a:cubicBezTo>
                  <a:cubicBezTo>
                    <a:pt x="177457" y="76575"/>
                    <a:pt x="181264" y="72909"/>
                    <a:pt x="182648" y="68274"/>
                  </a:cubicBezTo>
                  <a:cubicBezTo>
                    <a:pt x="187700" y="67029"/>
                    <a:pt x="191576" y="63086"/>
                    <a:pt x="192753" y="58244"/>
                  </a:cubicBezTo>
                  <a:lnTo>
                    <a:pt x="202096" y="56930"/>
                  </a:lnTo>
                  <a:lnTo>
                    <a:pt x="207564" y="56791"/>
                  </a:lnTo>
                  <a:cubicBezTo>
                    <a:pt x="208256" y="56791"/>
                    <a:pt x="208879" y="56722"/>
                    <a:pt x="209571" y="56584"/>
                  </a:cubicBezTo>
                  <a:lnTo>
                    <a:pt x="212616" y="56031"/>
                  </a:lnTo>
                  <a:cubicBezTo>
                    <a:pt x="213447" y="55892"/>
                    <a:pt x="214277" y="55685"/>
                    <a:pt x="215108" y="55339"/>
                  </a:cubicBezTo>
                  <a:lnTo>
                    <a:pt x="218084" y="54232"/>
                  </a:lnTo>
                  <a:cubicBezTo>
                    <a:pt x="218568" y="54025"/>
                    <a:pt x="218984" y="53886"/>
                    <a:pt x="219468" y="53610"/>
                  </a:cubicBezTo>
                  <a:lnTo>
                    <a:pt x="222444" y="52088"/>
                  </a:lnTo>
                  <a:cubicBezTo>
                    <a:pt x="222860" y="51880"/>
                    <a:pt x="223206" y="51673"/>
                    <a:pt x="223552" y="51465"/>
                  </a:cubicBezTo>
                  <a:lnTo>
                    <a:pt x="229089" y="48006"/>
                  </a:lnTo>
                  <a:cubicBezTo>
                    <a:pt x="229850" y="47522"/>
                    <a:pt x="230542" y="46969"/>
                    <a:pt x="231165" y="46346"/>
                  </a:cubicBezTo>
                  <a:lnTo>
                    <a:pt x="233380" y="44271"/>
                  </a:lnTo>
                  <a:moveTo>
                    <a:pt x="365434" y="410199"/>
                  </a:moveTo>
                  <a:lnTo>
                    <a:pt x="365988" y="410475"/>
                  </a:lnTo>
                  <a:cubicBezTo>
                    <a:pt x="367718" y="411236"/>
                    <a:pt x="369587" y="411720"/>
                    <a:pt x="371456" y="411720"/>
                  </a:cubicBezTo>
                  <a:lnTo>
                    <a:pt x="373117" y="411720"/>
                  </a:lnTo>
                  <a:cubicBezTo>
                    <a:pt x="373117" y="411720"/>
                    <a:pt x="373324" y="411720"/>
                    <a:pt x="373394" y="411720"/>
                  </a:cubicBezTo>
                  <a:cubicBezTo>
                    <a:pt x="374363" y="411720"/>
                    <a:pt x="375401" y="411582"/>
                    <a:pt x="376370" y="411375"/>
                  </a:cubicBezTo>
                  <a:lnTo>
                    <a:pt x="378723" y="410890"/>
                  </a:lnTo>
                  <a:lnTo>
                    <a:pt x="379761" y="411029"/>
                  </a:lnTo>
                  <a:lnTo>
                    <a:pt x="383291" y="411928"/>
                  </a:lnTo>
                  <a:cubicBezTo>
                    <a:pt x="379553" y="412827"/>
                    <a:pt x="376370" y="415317"/>
                    <a:pt x="374570" y="418638"/>
                  </a:cubicBezTo>
                  <a:cubicBezTo>
                    <a:pt x="372425" y="419537"/>
                    <a:pt x="370487" y="421059"/>
                    <a:pt x="369033" y="422927"/>
                  </a:cubicBezTo>
                  <a:cubicBezTo>
                    <a:pt x="366749" y="423757"/>
                    <a:pt x="364742" y="425140"/>
                    <a:pt x="363150" y="427077"/>
                  </a:cubicBezTo>
                  <a:cubicBezTo>
                    <a:pt x="363150" y="427077"/>
                    <a:pt x="363081" y="427215"/>
                    <a:pt x="363012" y="427215"/>
                  </a:cubicBezTo>
                  <a:cubicBezTo>
                    <a:pt x="361697" y="425693"/>
                    <a:pt x="360105" y="424448"/>
                    <a:pt x="358306" y="423549"/>
                  </a:cubicBezTo>
                  <a:lnTo>
                    <a:pt x="358790" y="422166"/>
                  </a:lnTo>
                  <a:cubicBezTo>
                    <a:pt x="359275" y="420921"/>
                    <a:pt x="359551" y="419606"/>
                    <a:pt x="359621" y="418292"/>
                  </a:cubicBezTo>
                  <a:lnTo>
                    <a:pt x="359828" y="415041"/>
                  </a:lnTo>
                  <a:cubicBezTo>
                    <a:pt x="359828" y="414557"/>
                    <a:pt x="359828" y="414003"/>
                    <a:pt x="359828" y="413519"/>
                  </a:cubicBezTo>
                  <a:lnTo>
                    <a:pt x="359828" y="413381"/>
                  </a:lnTo>
                  <a:cubicBezTo>
                    <a:pt x="359828" y="413381"/>
                    <a:pt x="360382" y="413104"/>
                    <a:pt x="360382" y="413104"/>
                  </a:cubicBezTo>
                  <a:cubicBezTo>
                    <a:pt x="361143" y="412758"/>
                    <a:pt x="361835" y="412343"/>
                    <a:pt x="362527" y="411928"/>
                  </a:cubicBezTo>
                  <a:lnTo>
                    <a:pt x="365296" y="410060"/>
                  </a:lnTo>
                  <a:moveTo>
                    <a:pt x="2257249" y="587905"/>
                  </a:moveTo>
                  <a:lnTo>
                    <a:pt x="2257387" y="588044"/>
                  </a:lnTo>
                  <a:cubicBezTo>
                    <a:pt x="2257387" y="588044"/>
                    <a:pt x="2257872" y="588597"/>
                    <a:pt x="2258149" y="588874"/>
                  </a:cubicBezTo>
                  <a:lnTo>
                    <a:pt x="2256211" y="589704"/>
                  </a:lnTo>
                  <a:cubicBezTo>
                    <a:pt x="2255865" y="589842"/>
                    <a:pt x="2255519" y="590050"/>
                    <a:pt x="2255104" y="590257"/>
                  </a:cubicBezTo>
                  <a:lnTo>
                    <a:pt x="2252958" y="591433"/>
                  </a:lnTo>
                  <a:cubicBezTo>
                    <a:pt x="2253789" y="590880"/>
                    <a:pt x="2254619" y="590257"/>
                    <a:pt x="2255380" y="589496"/>
                  </a:cubicBezTo>
                  <a:lnTo>
                    <a:pt x="2256142" y="588735"/>
                  </a:lnTo>
                  <a:lnTo>
                    <a:pt x="2257249" y="587975"/>
                  </a:lnTo>
                  <a:moveTo>
                    <a:pt x="2251228" y="592471"/>
                  </a:moveTo>
                  <a:lnTo>
                    <a:pt x="2250328" y="592955"/>
                  </a:lnTo>
                  <a:lnTo>
                    <a:pt x="2249982" y="593093"/>
                  </a:lnTo>
                  <a:lnTo>
                    <a:pt x="2249497" y="593093"/>
                  </a:lnTo>
                  <a:cubicBezTo>
                    <a:pt x="2250051" y="592955"/>
                    <a:pt x="2250605" y="592748"/>
                    <a:pt x="2251159" y="592471"/>
                  </a:cubicBezTo>
                  <a:moveTo>
                    <a:pt x="2015564" y="827453"/>
                  </a:moveTo>
                  <a:cubicBezTo>
                    <a:pt x="2015426" y="827937"/>
                    <a:pt x="2015356" y="828421"/>
                    <a:pt x="2015287" y="828906"/>
                  </a:cubicBezTo>
                  <a:lnTo>
                    <a:pt x="2014595" y="834301"/>
                  </a:lnTo>
                  <a:lnTo>
                    <a:pt x="2012242" y="837137"/>
                  </a:lnTo>
                  <a:cubicBezTo>
                    <a:pt x="2011204" y="838382"/>
                    <a:pt x="2010442" y="839766"/>
                    <a:pt x="2009958" y="841149"/>
                  </a:cubicBezTo>
                  <a:cubicBezTo>
                    <a:pt x="2009958" y="841149"/>
                    <a:pt x="2009889" y="841149"/>
                    <a:pt x="2009820" y="841149"/>
                  </a:cubicBezTo>
                  <a:lnTo>
                    <a:pt x="2008574" y="841565"/>
                  </a:lnTo>
                  <a:cubicBezTo>
                    <a:pt x="2006428" y="842325"/>
                    <a:pt x="2004629" y="843570"/>
                    <a:pt x="2003106" y="845092"/>
                  </a:cubicBezTo>
                  <a:cubicBezTo>
                    <a:pt x="1999922" y="845507"/>
                    <a:pt x="1996877" y="846960"/>
                    <a:pt x="1994662" y="849381"/>
                  </a:cubicBezTo>
                  <a:lnTo>
                    <a:pt x="1977429" y="849381"/>
                  </a:lnTo>
                  <a:lnTo>
                    <a:pt x="1978190" y="847721"/>
                  </a:lnTo>
                  <a:lnTo>
                    <a:pt x="1978744" y="846753"/>
                  </a:lnTo>
                  <a:lnTo>
                    <a:pt x="1979505" y="845853"/>
                  </a:lnTo>
                  <a:lnTo>
                    <a:pt x="1980128" y="845369"/>
                  </a:lnTo>
                  <a:lnTo>
                    <a:pt x="1985250" y="842395"/>
                  </a:lnTo>
                  <a:cubicBezTo>
                    <a:pt x="1985250" y="842395"/>
                    <a:pt x="1985942" y="841980"/>
                    <a:pt x="1986219" y="841772"/>
                  </a:cubicBezTo>
                  <a:lnTo>
                    <a:pt x="1995977" y="834855"/>
                  </a:lnTo>
                  <a:lnTo>
                    <a:pt x="1999369" y="832918"/>
                  </a:lnTo>
                  <a:lnTo>
                    <a:pt x="2015633" y="827315"/>
                  </a:lnTo>
                  <a:moveTo>
                    <a:pt x="1132293" y="1274314"/>
                  </a:moveTo>
                  <a:cubicBezTo>
                    <a:pt x="1132293" y="1274314"/>
                    <a:pt x="1132431" y="1274452"/>
                    <a:pt x="1132500" y="1274521"/>
                  </a:cubicBezTo>
                  <a:lnTo>
                    <a:pt x="1134092" y="1281162"/>
                  </a:lnTo>
                  <a:cubicBezTo>
                    <a:pt x="1134369" y="1282199"/>
                    <a:pt x="1134715" y="1283237"/>
                    <a:pt x="1135200" y="1284205"/>
                  </a:cubicBezTo>
                  <a:lnTo>
                    <a:pt x="1136030" y="1285935"/>
                  </a:lnTo>
                  <a:cubicBezTo>
                    <a:pt x="1136030" y="1285935"/>
                    <a:pt x="1136030" y="1285935"/>
                    <a:pt x="1136030" y="1285935"/>
                  </a:cubicBezTo>
                  <a:cubicBezTo>
                    <a:pt x="1134923" y="1286142"/>
                    <a:pt x="1133885" y="1286488"/>
                    <a:pt x="1132846" y="1286972"/>
                  </a:cubicBezTo>
                  <a:cubicBezTo>
                    <a:pt x="1134161" y="1283168"/>
                    <a:pt x="1133746" y="1279017"/>
                    <a:pt x="1131739" y="1275559"/>
                  </a:cubicBezTo>
                  <a:lnTo>
                    <a:pt x="1131877" y="1275282"/>
                  </a:lnTo>
                  <a:cubicBezTo>
                    <a:pt x="1131877" y="1275282"/>
                    <a:pt x="1132154" y="1274660"/>
                    <a:pt x="1132223" y="1274383"/>
                  </a:cubicBezTo>
                  <a:lnTo>
                    <a:pt x="1132223" y="1274383"/>
                  </a:lnTo>
                  <a:moveTo>
                    <a:pt x="1982204" y="1649511"/>
                  </a:moveTo>
                  <a:lnTo>
                    <a:pt x="1982619" y="1650410"/>
                  </a:lnTo>
                  <a:cubicBezTo>
                    <a:pt x="1983104" y="1651517"/>
                    <a:pt x="1983727" y="1652623"/>
                    <a:pt x="1984557" y="1653522"/>
                  </a:cubicBezTo>
                  <a:lnTo>
                    <a:pt x="1985250" y="1654353"/>
                  </a:lnTo>
                  <a:lnTo>
                    <a:pt x="1985734" y="1656151"/>
                  </a:lnTo>
                  <a:cubicBezTo>
                    <a:pt x="1985872" y="1656566"/>
                    <a:pt x="1985942" y="1656981"/>
                    <a:pt x="1986149" y="1657396"/>
                  </a:cubicBezTo>
                  <a:lnTo>
                    <a:pt x="1985180" y="1658572"/>
                  </a:lnTo>
                  <a:cubicBezTo>
                    <a:pt x="1985180" y="1658572"/>
                    <a:pt x="1984765" y="1659126"/>
                    <a:pt x="1984557" y="1659402"/>
                  </a:cubicBezTo>
                  <a:lnTo>
                    <a:pt x="1981858" y="1663345"/>
                  </a:lnTo>
                  <a:cubicBezTo>
                    <a:pt x="1981235" y="1664175"/>
                    <a:pt x="1980751" y="1665144"/>
                    <a:pt x="1980405" y="1666112"/>
                  </a:cubicBezTo>
                  <a:lnTo>
                    <a:pt x="1979021" y="1669571"/>
                  </a:lnTo>
                  <a:cubicBezTo>
                    <a:pt x="1978190" y="1671577"/>
                    <a:pt x="1977913" y="1673790"/>
                    <a:pt x="1978121" y="1675935"/>
                  </a:cubicBezTo>
                  <a:lnTo>
                    <a:pt x="1978467" y="1679463"/>
                  </a:lnTo>
                  <a:cubicBezTo>
                    <a:pt x="1978675" y="1681469"/>
                    <a:pt x="1979297" y="1683405"/>
                    <a:pt x="1980266" y="1685135"/>
                  </a:cubicBezTo>
                  <a:lnTo>
                    <a:pt x="1982689" y="1689285"/>
                  </a:lnTo>
                  <a:cubicBezTo>
                    <a:pt x="1983173" y="1690115"/>
                    <a:pt x="1983796" y="1690945"/>
                    <a:pt x="1984419" y="1691637"/>
                  </a:cubicBezTo>
                  <a:cubicBezTo>
                    <a:pt x="1984557" y="1691983"/>
                    <a:pt x="1984627" y="1692329"/>
                    <a:pt x="1984765" y="1692675"/>
                  </a:cubicBezTo>
                  <a:lnTo>
                    <a:pt x="1985180" y="1693712"/>
                  </a:lnTo>
                  <a:cubicBezTo>
                    <a:pt x="1985526" y="1694681"/>
                    <a:pt x="1986011" y="1695580"/>
                    <a:pt x="1986634" y="1696410"/>
                  </a:cubicBezTo>
                  <a:lnTo>
                    <a:pt x="1987741" y="1698001"/>
                  </a:lnTo>
                  <a:cubicBezTo>
                    <a:pt x="1988502" y="1699108"/>
                    <a:pt x="1989333" y="1700007"/>
                    <a:pt x="1990371" y="1700837"/>
                  </a:cubicBezTo>
                  <a:lnTo>
                    <a:pt x="1991409" y="1701667"/>
                  </a:lnTo>
                  <a:cubicBezTo>
                    <a:pt x="1992932" y="1702912"/>
                    <a:pt x="1994662" y="1703812"/>
                    <a:pt x="1996531" y="1704365"/>
                  </a:cubicBezTo>
                  <a:lnTo>
                    <a:pt x="1997846" y="1704711"/>
                  </a:lnTo>
                  <a:cubicBezTo>
                    <a:pt x="1999023" y="1705057"/>
                    <a:pt x="2000268" y="1705195"/>
                    <a:pt x="2001583" y="1705195"/>
                  </a:cubicBezTo>
                  <a:cubicBezTo>
                    <a:pt x="2001722" y="1705195"/>
                    <a:pt x="2001929" y="1705195"/>
                    <a:pt x="2002068" y="1705195"/>
                  </a:cubicBezTo>
                  <a:lnTo>
                    <a:pt x="2004075" y="1705195"/>
                  </a:lnTo>
                  <a:cubicBezTo>
                    <a:pt x="2005390" y="1705057"/>
                    <a:pt x="2006774" y="1704849"/>
                    <a:pt x="2008020" y="1704434"/>
                  </a:cubicBezTo>
                  <a:lnTo>
                    <a:pt x="2012242" y="1702982"/>
                  </a:lnTo>
                  <a:cubicBezTo>
                    <a:pt x="2014318" y="1702290"/>
                    <a:pt x="2016187" y="1701045"/>
                    <a:pt x="2017779" y="1699523"/>
                  </a:cubicBezTo>
                  <a:lnTo>
                    <a:pt x="2020824" y="1696341"/>
                  </a:lnTo>
                  <a:cubicBezTo>
                    <a:pt x="2022001" y="1695096"/>
                    <a:pt x="2022970" y="1693643"/>
                    <a:pt x="2023662" y="1692052"/>
                  </a:cubicBezTo>
                  <a:lnTo>
                    <a:pt x="2025392" y="1687902"/>
                  </a:lnTo>
                  <a:cubicBezTo>
                    <a:pt x="2026015" y="1686380"/>
                    <a:pt x="2026361" y="1684789"/>
                    <a:pt x="2026430" y="1683198"/>
                  </a:cubicBezTo>
                  <a:lnTo>
                    <a:pt x="2026638" y="1678771"/>
                  </a:lnTo>
                  <a:cubicBezTo>
                    <a:pt x="2026638" y="1677249"/>
                    <a:pt x="2026499" y="1675658"/>
                    <a:pt x="2026084" y="1674205"/>
                  </a:cubicBezTo>
                  <a:lnTo>
                    <a:pt x="2024977" y="1670608"/>
                  </a:lnTo>
                  <a:cubicBezTo>
                    <a:pt x="2024700" y="1669571"/>
                    <a:pt x="2024215" y="1668602"/>
                    <a:pt x="2023731" y="1667703"/>
                  </a:cubicBezTo>
                  <a:lnTo>
                    <a:pt x="2021862" y="1664521"/>
                  </a:lnTo>
                  <a:cubicBezTo>
                    <a:pt x="2021862" y="1664521"/>
                    <a:pt x="2021447" y="1663829"/>
                    <a:pt x="2021239" y="1663553"/>
                  </a:cubicBezTo>
                  <a:lnTo>
                    <a:pt x="2019371" y="1660855"/>
                  </a:lnTo>
                  <a:lnTo>
                    <a:pt x="2022831" y="1659472"/>
                  </a:lnTo>
                  <a:lnTo>
                    <a:pt x="2030929" y="1657258"/>
                  </a:lnTo>
                  <a:cubicBezTo>
                    <a:pt x="2031759" y="1657050"/>
                    <a:pt x="2032659" y="1656705"/>
                    <a:pt x="2033421" y="1656290"/>
                  </a:cubicBezTo>
                  <a:lnTo>
                    <a:pt x="2035497" y="1655252"/>
                  </a:lnTo>
                  <a:cubicBezTo>
                    <a:pt x="2035981" y="1654975"/>
                    <a:pt x="2036466" y="1654699"/>
                    <a:pt x="2036950" y="1654422"/>
                  </a:cubicBezTo>
                  <a:cubicBezTo>
                    <a:pt x="2037089" y="1654422"/>
                    <a:pt x="2037296" y="1654422"/>
                    <a:pt x="2037435" y="1654422"/>
                  </a:cubicBezTo>
                  <a:cubicBezTo>
                    <a:pt x="2037781" y="1654422"/>
                    <a:pt x="2038127" y="1654422"/>
                    <a:pt x="2038473" y="1654422"/>
                  </a:cubicBezTo>
                  <a:lnTo>
                    <a:pt x="2039926" y="1654284"/>
                  </a:lnTo>
                  <a:cubicBezTo>
                    <a:pt x="2040895" y="1654214"/>
                    <a:pt x="2041795" y="1654076"/>
                    <a:pt x="2042695" y="1653799"/>
                  </a:cubicBezTo>
                  <a:cubicBezTo>
                    <a:pt x="2043248" y="1653799"/>
                    <a:pt x="2043733" y="1653868"/>
                    <a:pt x="2044287" y="1653868"/>
                  </a:cubicBezTo>
                  <a:cubicBezTo>
                    <a:pt x="2044425" y="1653868"/>
                    <a:pt x="2044494" y="1653868"/>
                    <a:pt x="2044633" y="1653868"/>
                  </a:cubicBezTo>
                  <a:lnTo>
                    <a:pt x="2050515" y="1653730"/>
                  </a:lnTo>
                  <a:lnTo>
                    <a:pt x="2052454" y="1654076"/>
                  </a:lnTo>
                  <a:lnTo>
                    <a:pt x="2055222" y="1654975"/>
                  </a:lnTo>
                  <a:lnTo>
                    <a:pt x="2055914" y="1655321"/>
                  </a:lnTo>
                  <a:lnTo>
                    <a:pt x="2055914" y="1655598"/>
                  </a:lnTo>
                  <a:cubicBezTo>
                    <a:pt x="2055914" y="1656013"/>
                    <a:pt x="2056053" y="1656497"/>
                    <a:pt x="2056122" y="1656912"/>
                  </a:cubicBezTo>
                  <a:lnTo>
                    <a:pt x="2056745" y="1660440"/>
                  </a:lnTo>
                  <a:cubicBezTo>
                    <a:pt x="2057160" y="1662792"/>
                    <a:pt x="2058267" y="1665075"/>
                    <a:pt x="2059790" y="1666873"/>
                  </a:cubicBezTo>
                  <a:lnTo>
                    <a:pt x="2062212" y="1669778"/>
                  </a:lnTo>
                  <a:cubicBezTo>
                    <a:pt x="2064012" y="1671854"/>
                    <a:pt x="2066365" y="1673375"/>
                    <a:pt x="2068995" y="1674136"/>
                  </a:cubicBezTo>
                  <a:lnTo>
                    <a:pt x="2072801" y="1675243"/>
                  </a:lnTo>
                  <a:cubicBezTo>
                    <a:pt x="2074047" y="1675589"/>
                    <a:pt x="2075293" y="1675796"/>
                    <a:pt x="2076539" y="1675796"/>
                  </a:cubicBezTo>
                  <a:cubicBezTo>
                    <a:pt x="2076816" y="1675796"/>
                    <a:pt x="2077093" y="1675796"/>
                    <a:pt x="2077369" y="1675796"/>
                  </a:cubicBezTo>
                  <a:lnTo>
                    <a:pt x="2082145" y="1675520"/>
                  </a:lnTo>
                  <a:cubicBezTo>
                    <a:pt x="2082560" y="1675520"/>
                    <a:pt x="2082975" y="1675520"/>
                    <a:pt x="2083391" y="1675381"/>
                  </a:cubicBezTo>
                  <a:lnTo>
                    <a:pt x="2100763" y="1672753"/>
                  </a:lnTo>
                  <a:lnTo>
                    <a:pt x="2107199" y="1672407"/>
                  </a:lnTo>
                  <a:cubicBezTo>
                    <a:pt x="2107684" y="1673029"/>
                    <a:pt x="2108307" y="1673652"/>
                    <a:pt x="2108861" y="1674205"/>
                  </a:cubicBezTo>
                  <a:lnTo>
                    <a:pt x="2110176" y="1675381"/>
                  </a:lnTo>
                  <a:cubicBezTo>
                    <a:pt x="2111075" y="1676142"/>
                    <a:pt x="2111975" y="1676834"/>
                    <a:pt x="2113013" y="1677318"/>
                  </a:cubicBezTo>
                  <a:lnTo>
                    <a:pt x="2116266" y="1678978"/>
                  </a:lnTo>
                  <a:cubicBezTo>
                    <a:pt x="2116820" y="1679255"/>
                    <a:pt x="2117443" y="1679532"/>
                    <a:pt x="2117996" y="1679739"/>
                  </a:cubicBezTo>
                  <a:lnTo>
                    <a:pt x="2121872" y="1681123"/>
                  </a:lnTo>
                  <a:cubicBezTo>
                    <a:pt x="2121872" y="1681123"/>
                    <a:pt x="2122495" y="1681330"/>
                    <a:pt x="2122772" y="1681399"/>
                  </a:cubicBezTo>
                  <a:lnTo>
                    <a:pt x="2126856" y="1682506"/>
                  </a:lnTo>
                  <a:cubicBezTo>
                    <a:pt x="2127340" y="1682645"/>
                    <a:pt x="2127824" y="1682714"/>
                    <a:pt x="2128309" y="1682852"/>
                  </a:cubicBezTo>
                  <a:lnTo>
                    <a:pt x="2132115" y="1683475"/>
                  </a:lnTo>
                  <a:cubicBezTo>
                    <a:pt x="2132877" y="1683613"/>
                    <a:pt x="2133569" y="1683682"/>
                    <a:pt x="2134330" y="1683682"/>
                  </a:cubicBezTo>
                  <a:cubicBezTo>
                    <a:pt x="2134400" y="1683682"/>
                    <a:pt x="2134469" y="1683682"/>
                    <a:pt x="2134538" y="1683682"/>
                  </a:cubicBezTo>
                  <a:lnTo>
                    <a:pt x="2138829" y="1683682"/>
                  </a:lnTo>
                  <a:cubicBezTo>
                    <a:pt x="2139936" y="1683613"/>
                    <a:pt x="2141044" y="1683405"/>
                    <a:pt x="2142151" y="1683129"/>
                  </a:cubicBezTo>
                  <a:lnTo>
                    <a:pt x="2145958" y="1682091"/>
                  </a:lnTo>
                  <a:cubicBezTo>
                    <a:pt x="2146927" y="1681815"/>
                    <a:pt x="2147896" y="1681469"/>
                    <a:pt x="2148726" y="1680984"/>
                  </a:cubicBezTo>
                  <a:lnTo>
                    <a:pt x="2158001" y="1676211"/>
                  </a:lnTo>
                  <a:lnTo>
                    <a:pt x="2158277" y="1676073"/>
                  </a:lnTo>
                  <a:lnTo>
                    <a:pt x="2158485" y="1676073"/>
                  </a:lnTo>
                  <a:cubicBezTo>
                    <a:pt x="2158485" y="1676073"/>
                    <a:pt x="2159731" y="1675866"/>
                    <a:pt x="2159731" y="1675866"/>
                  </a:cubicBezTo>
                  <a:lnTo>
                    <a:pt x="2162153" y="1675866"/>
                  </a:lnTo>
                  <a:cubicBezTo>
                    <a:pt x="2162776" y="1675796"/>
                    <a:pt x="2163399" y="1675727"/>
                    <a:pt x="2164022" y="1675658"/>
                  </a:cubicBezTo>
                  <a:lnTo>
                    <a:pt x="2165406" y="1675451"/>
                  </a:lnTo>
                  <a:cubicBezTo>
                    <a:pt x="2167067" y="1675174"/>
                    <a:pt x="2168590" y="1674621"/>
                    <a:pt x="2170043" y="1673860"/>
                  </a:cubicBezTo>
                  <a:lnTo>
                    <a:pt x="2171427" y="1673099"/>
                  </a:lnTo>
                  <a:cubicBezTo>
                    <a:pt x="2171427" y="1673099"/>
                    <a:pt x="2171497" y="1673099"/>
                    <a:pt x="2171566" y="1673029"/>
                  </a:cubicBezTo>
                  <a:cubicBezTo>
                    <a:pt x="2171912" y="1674897"/>
                    <a:pt x="2172673" y="1676765"/>
                    <a:pt x="2173850" y="1678425"/>
                  </a:cubicBezTo>
                  <a:cubicBezTo>
                    <a:pt x="2176064" y="1681607"/>
                    <a:pt x="2179525" y="1683682"/>
                    <a:pt x="2183262" y="1684236"/>
                  </a:cubicBezTo>
                  <a:lnTo>
                    <a:pt x="2183262" y="1684236"/>
                  </a:lnTo>
                  <a:cubicBezTo>
                    <a:pt x="2185546" y="1687210"/>
                    <a:pt x="2189007" y="1689147"/>
                    <a:pt x="2192744" y="1689493"/>
                  </a:cubicBezTo>
                  <a:cubicBezTo>
                    <a:pt x="2193229" y="1689493"/>
                    <a:pt x="2193713" y="1689562"/>
                    <a:pt x="2194198" y="1689562"/>
                  </a:cubicBezTo>
                  <a:cubicBezTo>
                    <a:pt x="2194959" y="1689562"/>
                    <a:pt x="2195720" y="1689562"/>
                    <a:pt x="2196482" y="1689355"/>
                  </a:cubicBezTo>
                  <a:cubicBezTo>
                    <a:pt x="2197243" y="1690046"/>
                    <a:pt x="2198004" y="1690738"/>
                    <a:pt x="2198904" y="1691222"/>
                  </a:cubicBezTo>
                  <a:cubicBezTo>
                    <a:pt x="2197174" y="1692882"/>
                    <a:pt x="2195928" y="1695027"/>
                    <a:pt x="2195236" y="1697448"/>
                  </a:cubicBezTo>
                  <a:cubicBezTo>
                    <a:pt x="2193575" y="1703466"/>
                    <a:pt x="2196136" y="1709899"/>
                    <a:pt x="2201603" y="1713081"/>
                  </a:cubicBezTo>
                  <a:lnTo>
                    <a:pt x="2204926" y="1715018"/>
                  </a:lnTo>
                  <a:cubicBezTo>
                    <a:pt x="2205410" y="1715295"/>
                    <a:pt x="2205894" y="1715571"/>
                    <a:pt x="2206448" y="1715779"/>
                  </a:cubicBezTo>
                  <a:lnTo>
                    <a:pt x="2207555" y="1716263"/>
                  </a:lnTo>
                  <a:cubicBezTo>
                    <a:pt x="2208109" y="1716470"/>
                    <a:pt x="2208663" y="1716678"/>
                    <a:pt x="2209286" y="1716885"/>
                  </a:cubicBezTo>
                  <a:lnTo>
                    <a:pt x="2210808" y="1717300"/>
                  </a:lnTo>
                  <a:cubicBezTo>
                    <a:pt x="2211224" y="1717439"/>
                    <a:pt x="2211639" y="1717508"/>
                    <a:pt x="2212054" y="1717577"/>
                  </a:cubicBezTo>
                  <a:lnTo>
                    <a:pt x="2212608" y="1717715"/>
                  </a:lnTo>
                  <a:cubicBezTo>
                    <a:pt x="2213438" y="1717854"/>
                    <a:pt x="2214269" y="1717923"/>
                    <a:pt x="2215169" y="1717923"/>
                  </a:cubicBezTo>
                  <a:cubicBezTo>
                    <a:pt x="2215861" y="1717923"/>
                    <a:pt x="2216553" y="1717923"/>
                    <a:pt x="2217245" y="1717785"/>
                  </a:cubicBezTo>
                  <a:lnTo>
                    <a:pt x="2217453" y="1717785"/>
                  </a:lnTo>
                  <a:cubicBezTo>
                    <a:pt x="2217453" y="1717785"/>
                    <a:pt x="2218491" y="1717646"/>
                    <a:pt x="2218491" y="1717646"/>
                  </a:cubicBezTo>
                  <a:cubicBezTo>
                    <a:pt x="2218768" y="1717646"/>
                    <a:pt x="2219114" y="1717577"/>
                    <a:pt x="2219391" y="1717508"/>
                  </a:cubicBezTo>
                  <a:lnTo>
                    <a:pt x="2221398" y="1717162"/>
                  </a:lnTo>
                  <a:cubicBezTo>
                    <a:pt x="2222297" y="1717024"/>
                    <a:pt x="2223128" y="1716747"/>
                    <a:pt x="2224028" y="1716401"/>
                  </a:cubicBezTo>
                  <a:lnTo>
                    <a:pt x="2227281" y="1715156"/>
                  </a:lnTo>
                  <a:lnTo>
                    <a:pt x="2227419" y="1715156"/>
                  </a:lnTo>
                  <a:cubicBezTo>
                    <a:pt x="2227419" y="1715156"/>
                    <a:pt x="2227627" y="1715156"/>
                    <a:pt x="2227627" y="1715156"/>
                  </a:cubicBezTo>
                  <a:lnTo>
                    <a:pt x="2233648" y="1715156"/>
                  </a:lnTo>
                  <a:cubicBezTo>
                    <a:pt x="2234063" y="1715156"/>
                    <a:pt x="2234479" y="1715156"/>
                    <a:pt x="2234894" y="1715087"/>
                  </a:cubicBezTo>
                  <a:lnTo>
                    <a:pt x="2235309" y="1715087"/>
                  </a:lnTo>
                  <a:cubicBezTo>
                    <a:pt x="2235932" y="1715640"/>
                    <a:pt x="2236555" y="1716194"/>
                    <a:pt x="2237247" y="1716678"/>
                  </a:cubicBezTo>
                  <a:lnTo>
                    <a:pt x="2238700" y="1717715"/>
                  </a:lnTo>
                  <a:cubicBezTo>
                    <a:pt x="2240846" y="1719168"/>
                    <a:pt x="2243338" y="1719998"/>
                    <a:pt x="2245898" y="1720137"/>
                  </a:cubicBezTo>
                  <a:lnTo>
                    <a:pt x="2247213" y="1720690"/>
                  </a:lnTo>
                  <a:lnTo>
                    <a:pt x="2251297" y="1723526"/>
                  </a:lnTo>
                  <a:lnTo>
                    <a:pt x="2255657" y="1727538"/>
                  </a:lnTo>
                  <a:lnTo>
                    <a:pt x="2259464" y="1731619"/>
                  </a:lnTo>
                  <a:lnTo>
                    <a:pt x="2259602" y="1731758"/>
                  </a:lnTo>
                  <a:lnTo>
                    <a:pt x="2257803" y="1740474"/>
                  </a:lnTo>
                  <a:lnTo>
                    <a:pt x="2257249" y="1741650"/>
                  </a:lnTo>
                  <a:cubicBezTo>
                    <a:pt x="2254342" y="1747944"/>
                    <a:pt x="2256557" y="1755346"/>
                    <a:pt x="2262371" y="1759081"/>
                  </a:cubicBezTo>
                  <a:cubicBezTo>
                    <a:pt x="2264655" y="1760534"/>
                    <a:pt x="2267216" y="1761226"/>
                    <a:pt x="2269776" y="1761226"/>
                  </a:cubicBezTo>
                  <a:cubicBezTo>
                    <a:pt x="2273721" y="1761226"/>
                    <a:pt x="2277597" y="1759566"/>
                    <a:pt x="2280366" y="1756314"/>
                  </a:cubicBezTo>
                  <a:lnTo>
                    <a:pt x="2280919" y="1755623"/>
                  </a:lnTo>
                  <a:lnTo>
                    <a:pt x="2282511" y="1757283"/>
                  </a:lnTo>
                  <a:cubicBezTo>
                    <a:pt x="2282511" y="1757283"/>
                    <a:pt x="2283065" y="1757836"/>
                    <a:pt x="2283342" y="1758113"/>
                  </a:cubicBezTo>
                  <a:lnTo>
                    <a:pt x="2284518" y="1759151"/>
                  </a:lnTo>
                  <a:cubicBezTo>
                    <a:pt x="2285280" y="1759773"/>
                    <a:pt x="2286041" y="1760396"/>
                    <a:pt x="2286941" y="1760811"/>
                  </a:cubicBezTo>
                  <a:lnTo>
                    <a:pt x="2286664" y="1763716"/>
                  </a:lnTo>
                  <a:cubicBezTo>
                    <a:pt x="2286110" y="1770011"/>
                    <a:pt x="2289917" y="1775890"/>
                    <a:pt x="2295938" y="1777966"/>
                  </a:cubicBezTo>
                  <a:cubicBezTo>
                    <a:pt x="2297461" y="1778450"/>
                    <a:pt x="2298983" y="1778726"/>
                    <a:pt x="2300506" y="1778726"/>
                  </a:cubicBezTo>
                  <a:cubicBezTo>
                    <a:pt x="2305074" y="1778726"/>
                    <a:pt x="2309434" y="1776444"/>
                    <a:pt x="2312064" y="1772501"/>
                  </a:cubicBezTo>
                  <a:lnTo>
                    <a:pt x="2312826" y="1771325"/>
                  </a:lnTo>
                  <a:cubicBezTo>
                    <a:pt x="2312826" y="1771325"/>
                    <a:pt x="2313172" y="1770772"/>
                    <a:pt x="2313310" y="1770495"/>
                  </a:cubicBezTo>
                  <a:lnTo>
                    <a:pt x="2316909" y="1770910"/>
                  </a:lnTo>
                  <a:lnTo>
                    <a:pt x="2317186" y="1770910"/>
                  </a:lnTo>
                  <a:cubicBezTo>
                    <a:pt x="2317186" y="1770910"/>
                    <a:pt x="2317532" y="1771394"/>
                    <a:pt x="2317532" y="1771394"/>
                  </a:cubicBezTo>
                  <a:cubicBezTo>
                    <a:pt x="2320162" y="1774092"/>
                    <a:pt x="2323761" y="1775545"/>
                    <a:pt x="2327429" y="1775545"/>
                  </a:cubicBezTo>
                  <a:cubicBezTo>
                    <a:pt x="2329090" y="1775545"/>
                    <a:pt x="2330751" y="1775268"/>
                    <a:pt x="2332343" y="1774645"/>
                  </a:cubicBezTo>
                  <a:cubicBezTo>
                    <a:pt x="2334904" y="1773677"/>
                    <a:pt x="2337119" y="1771948"/>
                    <a:pt x="2338641" y="1769803"/>
                  </a:cubicBezTo>
                  <a:lnTo>
                    <a:pt x="2345978" y="1769457"/>
                  </a:lnTo>
                  <a:lnTo>
                    <a:pt x="2349784" y="1769734"/>
                  </a:lnTo>
                  <a:cubicBezTo>
                    <a:pt x="2350061" y="1773954"/>
                    <a:pt x="2352276" y="1777896"/>
                    <a:pt x="2356013" y="1780387"/>
                  </a:cubicBezTo>
                  <a:cubicBezTo>
                    <a:pt x="2358366" y="1781909"/>
                    <a:pt x="2360996" y="1782669"/>
                    <a:pt x="2363557" y="1782669"/>
                  </a:cubicBezTo>
                  <a:cubicBezTo>
                    <a:pt x="2367502" y="1782669"/>
                    <a:pt x="2371447" y="1780940"/>
                    <a:pt x="2374146" y="1777758"/>
                  </a:cubicBezTo>
                  <a:cubicBezTo>
                    <a:pt x="2374146" y="1777758"/>
                    <a:pt x="2374146" y="1777758"/>
                    <a:pt x="2374216" y="1777758"/>
                  </a:cubicBezTo>
                  <a:lnTo>
                    <a:pt x="2375461" y="1778104"/>
                  </a:lnTo>
                  <a:cubicBezTo>
                    <a:pt x="2375946" y="1778242"/>
                    <a:pt x="2376361" y="1778311"/>
                    <a:pt x="2376846" y="1778381"/>
                  </a:cubicBezTo>
                  <a:lnTo>
                    <a:pt x="2379130" y="1778726"/>
                  </a:lnTo>
                  <a:lnTo>
                    <a:pt x="2381898" y="1779903"/>
                  </a:lnTo>
                  <a:lnTo>
                    <a:pt x="2386743" y="1782877"/>
                  </a:lnTo>
                  <a:lnTo>
                    <a:pt x="2388058" y="1784053"/>
                  </a:lnTo>
                  <a:lnTo>
                    <a:pt x="2388058" y="1784261"/>
                  </a:lnTo>
                  <a:cubicBezTo>
                    <a:pt x="2389027" y="1787996"/>
                    <a:pt x="2391449" y="1791247"/>
                    <a:pt x="2394771" y="1793115"/>
                  </a:cubicBezTo>
                  <a:cubicBezTo>
                    <a:pt x="2395879" y="1797542"/>
                    <a:pt x="2399132" y="1801208"/>
                    <a:pt x="2403561" y="1802799"/>
                  </a:cubicBezTo>
                  <a:cubicBezTo>
                    <a:pt x="2405499" y="1806119"/>
                    <a:pt x="2408821" y="1808609"/>
                    <a:pt x="2412766" y="1809440"/>
                  </a:cubicBezTo>
                  <a:cubicBezTo>
                    <a:pt x="2413182" y="1809509"/>
                    <a:pt x="2413597" y="1809578"/>
                    <a:pt x="2414012" y="1809647"/>
                  </a:cubicBezTo>
                  <a:lnTo>
                    <a:pt x="2414912" y="1815596"/>
                  </a:lnTo>
                  <a:cubicBezTo>
                    <a:pt x="2415050" y="1816495"/>
                    <a:pt x="2415258" y="1817394"/>
                    <a:pt x="2415604" y="1818294"/>
                  </a:cubicBezTo>
                  <a:lnTo>
                    <a:pt x="2421279" y="1834065"/>
                  </a:lnTo>
                  <a:cubicBezTo>
                    <a:pt x="2420587" y="1839115"/>
                    <a:pt x="2422733" y="1844026"/>
                    <a:pt x="2426678" y="1846931"/>
                  </a:cubicBezTo>
                  <a:lnTo>
                    <a:pt x="2426816" y="1847139"/>
                  </a:lnTo>
                  <a:cubicBezTo>
                    <a:pt x="2427508" y="1848246"/>
                    <a:pt x="2428270" y="1849214"/>
                    <a:pt x="2429238" y="1850044"/>
                  </a:cubicBezTo>
                  <a:lnTo>
                    <a:pt x="2430900" y="1851566"/>
                  </a:lnTo>
                  <a:cubicBezTo>
                    <a:pt x="2431799" y="1852396"/>
                    <a:pt x="2432837" y="1853088"/>
                    <a:pt x="2433945" y="1853641"/>
                  </a:cubicBezTo>
                  <a:lnTo>
                    <a:pt x="2433945" y="1853641"/>
                  </a:lnTo>
                  <a:cubicBezTo>
                    <a:pt x="2433945" y="1853641"/>
                    <a:pt x="2433876" y="1853711"/>
                    <a:pt x="2433876" y="1853711"/>
                  </a:cubicBezTo>
                  <a:cubicBezTo>
                    <a:pt x="2433114" y="1854402"/>
                    <a:pt x="2432422" y="1855094"/>
                    <a:pt x="2431868" y="1855924"/>
                  </a:cubicBezTo>
                  <a:lnTo>
                    <a:pt x="2425570" y="1864502"/>
                  </a:lnTo>
                  <a:lnTo>
                    <a:pt x="2424394" y="1865608"/>
                  </a:lnTo>
                  <a:lnTo>
                    <a:pt x="2420864" y="1868030"/>
                  </a:lnTo>
                  <a:lnTo>
                    <a:pt x="2420656" y="1868030"/>
                  </a:lnTo>
                  <a:cubicBezTo>
                    <a:pt x="2419618" y="1868375"/>
                    <a:pt x="2418649" y="1868860"/>
                    <a:pt x="2417750" y="1869344"/>
                  </a:cubicBezTo>
                  <a:lnTo>
                    <a:pt x="2417126" y="1869690"/>
                  </a:lnTo>
                  <a:cubicBezTo>
                    <a:pt x="2415535" y="1870589"/>
                    <a:pt x="2414150" y="1871834"/>
                    <a:pt x="2413112" y="1873287"/>
                  </a:cubicBezTo>
                  <a:lnTo>
                    <a:pt x="2412559" y="1873978"/>
                  </a:lnTo>
                  <a:cubicBezTo>
                    <a:pt x="2412005" y="1874739"/>
                    <a:pt x="2411520" y="1875500"/>
                    <a:pt x="2411105" y="1876330"/>
                  </a:cubicBezTo>
                  <a:lnTo>
                    <a:pt x="2410759" y="1877091"/>
                  </a:lnTo>
                  <a:lnTo>
                    <a:pt x="2404599" y="1885600"/>
                  </a:lnTo>
                  <a:cubicBezTo>
                    <a:pt x="2404115" y="1886222"/>
                    <a:pt x="2403700" y="1886914"/>
                    <a:pt x="2403354" y="1887605"/>
                  </a:cubicBezTo>
                  <a:lnTo>
                    <a:pt x="2401831" y="1890788"/>
                  </a:lnTo>
                  <a:cubicBezTo>
                    <a:pt x="2401485" y="1891410"/>
                    <a:pt x="2401208" y="1892102"/>
                    <a:pt x="2401000" y="1892793"/>
                  </a:cubicBezTo>
                  <a:lnTo>
                    <a:pt x="2400308" y="1894938"/>
                  </a:lnTo>
                  <a:cubicBezTo>
                    <a:pt x="2399824" y="1895007"/>
                    <a:pt x="2399408" y="1895146"/>
                    <a:pt x="2398924" y="1895284"/>
                  </a:cubicBezTo>
                  <a:lnTo>
                    <a:pt x="2396779" y="1895906"/>
                  </a:lnTo>
                  <a:cubicBezTo>
                    <a:pt x="2396017" y="1896114"/>
                    <a:pt x="2395256" y="1896460"/>
                    <a:pt x="2394564" y="1896806"/>
                  </a:cubicBezTo>
                  <a:lnTo>
                    <a:pt x="2390688" y="1898743"/>
                  </a:lnTo>
                  <a:lnTo>
                    <a:pt x="2388958" y="1899434"/>
                  </a:lnTo>
                  <a:cubicBezTo>
                    <a:pt x="2383213" y="1901855"/>
                    <a:pt x="2379822" y="1907873"/>
                    <a:pt x="2380652" y="1914030"/>
                  </a:cubicBezTo>
                  <a:cubicBezTo>
                    <a:pt x="2381483" y="1920186"/>
                    <a:pt x="2386397" y="1925098"/>
                    <a:pt x="2392557" y="1925859"/>
                  </a:cubicBezTo>
                  <a:lnTo>
                    <a:pt x="2402523" y="1927173"/>
                  </a:lnTo>
                  <a:cubicBezTo>
                    <a:pt x="2403146" y="1927242"/>
                    <a:pt x="2403700" y="1927311"/>
                    <a:pt x="2404323" y="1927311"/>
                  </a:cubicBezTo>
                  <a:cubicBezTo>
                    <a:pt x="2404599" y="1927311"/>
                    <a:pt x="2404876" y="1927311"/>
                    <a:pt x="2405084" y="1927311"/>
                  </a:cubicBezTo>
                  <a:lnTo>
                    <a:pt x="2408198" y="1927104"/>
                  </a:lnTo>
                  <a:cubicBezTo>
                    <a:pt x="2409444" y="1927034"/>
                    <a:pt x="2410621" y="1926827"/>
                    <a:pt x="2411797" y="1926412"/>
                  </a:cubicBezTo>
                  <a:lnTo>
                    <a:pt x="2414635" y="1925444"/>
                  </a:lnTo>
                  <a:cubicBezTo>
                    <a:pt x="2415535" y="1925167"/>
                    <a:pt x="2416365" y="1924752"/>
                    <a:pt x="2417196" y="1924267"/>
                  </a:cubicBezTo>
                  <a:lnTo>
                    <a:pt x="2422525" y="1921155"/>
                  </a:lnTo>
                  <a:cubicBezTo>
                    <a:pt x="2422525" y="1921155"/>
                    <a:pt x="2422663" y="1921362"/>
                    <a:pt x="2422733" y="1921431"/>
                  </a:cubicBezTo>
                  <a:lnTo>
                    <a:pt x="2425916" y="1926481"/>
                  </a:lnTo>
                  <a:cubicBezTo>
                    <a:pt x="2426955" y="1928072"/>
                    <a:pt x="2428270" y="1929455"/>
                    <a:pt x="2429792" y="1930562"/>
                  </a:cubicBezTo>
                  <a:lnTo>
                    <a:pt x="2433460" y="1933052"/>
                  </a:lnTo>
                  <a:cubicBezTo>
                    <a:pt x="2435814" y="1934643"/>
                    <a:pt x="2438513" y="1935474"/>
                    <a:pt x="2441281" y="1935474"/>
                  </a:cubicBezTo>
                  <a:cubicBezTo>
                    <a:pt x="2441973" y="1935474"/>
                    <a:pt x="2442665" y="1935474"/>
                    <a:pt x="2443358" y="1935335"/>
                  </a:cubicBezTo>
                  <a:cubicBezTo>
                    <a:pt x="2443496" y="1939209"/>
                    <a:pt x="2445157" y="1942944"/>
                    <a:pt x="2448341" y="1945573"/>
                  </a:cubicBezTo>
                  <a:cubicBezTo>
                    <a:pt x="2450901" y="1947717"/>
                    <a:pt x="2454085" y="1948755"/>
                    <a:pt x="2457200" y="1948755"/>
                  </a:cubicBezTo>
                  <a:cubicBezTo>
                    <a:pt x="2460314" y="1948755"/>
                    <a:pt x="2463290" y="1947717"/>
                    <a:pt x="2465851" y="1945711"/>
                  </a:cubicBezTo>
                  <a:lnTo>
                    <a:pt x="2469242" y="1942944"/>
                  </a:lnTo>
                  <a:cubicBezTo>
                    <a:pt x="2470904" y="1941630"/>
                    <a:pt x="2472288" y="1939901"/>
                    <a:pt x="2473187" y="1937895"/>
                  </a:cubicBezTo>
                  <a:lnTo>
                    <a:pt x="2475195" y="1933537"/>
                  </a:lnTo>
                  <a:cubicBezTo>
                    <a:pt x="2475402" y="1933122"/>
                    <a:pt x="2475541" y="1932707"/>
                    <a:pt x="2475679" y="1932292"/>
                  </a:cubicBezTo>
                  <a:lnTo>
                    <a:pt x="2476440" y="1930147"/>
                  </a:lnTo>
                  <a:cubicBezTo>
                    <a:pt x="2477825" y="1929525"/>
                    <a:pt x="2479070" y="1928695"/>
                    <a:pt x="2480109" y="1927657"/>
                  </a:cubicBezTo>
                  <a:lnTo>
                    <a:pt x="2480801" y="1927034"/>
                  </a:lnTo>
                  <a:cubicBezTo>
                    <a:pt x="2480801" y="1927034"/>
                    <a:pt x="2481285" y="1927034"/>
                    <a:pt x="2481562" y="1927034"/>
                  </a:cubicBezTo>
                  <a:cubicBezTo>
                    <a:pt x="2482254" y="1927034"/>
                    <a:pt x="2483016" y="1927034"/>
                    <a:pt x="2483708" y="1926896"/>
                  </a:cubicBezTo>
                  <a:cubicBezTo>
                    <a:pt x="2487653" y="1926274"/>
                    <a:pt x="2491044" y="1923991"/>
                    <a:pt x="2493190" y="1920671"/>
                  </a:cubicBezTo>
                  <a:cubicBezTo>
                    <a:pt x="2495750" y="1918388"/>
                    <a:pt x="2497342" y="1915206"/>
                    <a:pt x="2497619" y="1911747"/>
                  </a:cubicBezTo>
                  <a:cubicBezTo>
                    <a:pt x="2497757" y="1910571"/>
                    <a:pt x="2497688" y="1909395"/>
                    <a:pt x="2497481" y="1908219"/>
                  </a:cubicBezTo>
                  <a:cubicBezTo>
                    <a:pt x="2499280" y="1909049"/>
                    <a:pt x="2501218" y="1909465"/>
                    <a:pt x="2503156" y="1909465"/>
                  </a:cubicBezTo>
                  <a:cubicBezTo>
                    <a:pt x="2504748" y="1909465"/>
                    <a:pt x="2506270" y="1909188"/>
                    <a:pt x="2507793" y="1908703"/>
                  </a:cubicBezTo>
                  <a:lnTo>
                    <a:pt x="2508347" y="1908703"/>
                  </a:lnTo>
                  <a:cubicBezTo>
                    <a:pt x="2508347" y="1908703"/>
                    <a:pt x="2509039" y="1908842"/>
                    <a:pt x="2509385" y="1908842"/>
                  </a:cubicBezTo>
                  <a:lnTo>
                    <a:pt x="2509662" y="1908980"/>
                  </a:lnTo>
                  <a:lnTo>
                    <a:pt x="2512223" y="1910710"/>
                  </a:lnTo>
                  <a:cubicBezTo>
                    <a:pt x="2512845" y="1911125"/>
                    <a:pt x="2513399" y="1911470"/>
                    <a:pt x="2514091" y="1911747"/>
                  </a:cubicBezTo>
                  <a:lnTo>
                    <a:pt x="2517690" y="1913407"/>
                  </a:lnTo>
                  <a:cubicBezTo>
                    <a:pt x="2519282" y="1914168"/>
                    <a:pt x="2521082" y="1914583"/>
                    <a:pt x="2522812" y="1914722"/>
                  </a:cubicBezTo>
                  <a:lnTo>
                    <a:pt x="2522812" y="1914722"/>
                  </a:lnTo>
                  <a:cubicBezTo>
                    <a:pt x="2522812" y="1914722"/>
                    <a:pt x="2525580" y="1916243"/>
                    <a:pt x="2525580" y="1916243"/>
                  </a:cubicBezTo>
                  <a:cubicBezTo>
                    <a:pt x="2526134" y="1916520"/>
                    <a:pt x="2526688" y="1916797"/>
                    <a:pt x="2527241" y="1917004"/>
                  </a:cubicBezTo>
                  <a:lnTo>
                    <a:pt x="2533124" y="1919218"/>
                  </a:lnTo>
                  <a:cubicBezTo>
                    <a:pt x="2534370" y="1923576"/>
                    <a:pt x="2537692" y="1927104"/>
                    <a:pt x="2542053" y="1928556"/>
                  </a:cubicBezTo>
                  <a:cubicBezTo>
                    <a:pt x="2542883" y="1928833"/>
                    <a:pt x="2543783" y="1929040"/>
                    <a:pt x="2544683" y="1929179"/>
                  </a:cubicBezTo>
                  <a:cubicBezTo>
                    <a:pt x="2545029" y="1931116"/>
                    <a:pt x="2545790" y="1932983"/>
                    <a:pt x="2546897" y="1934575"/>
                  </a:cubicBezTo>
                  <a:cubicBezTo>
                    <a:pt x="2546759" y="1935059"/>
                    <a:pt x="2546620" y="1935543"/>
                    <a:pt x="2546551" y="1936027"/>
                  </a:cubicBezTo>
                  <a:lnTo>
                    <a:pt x="2545790" y="1940039"/>
                  </a:lnTo>
                  <a:cubicBezTo>
                    <a:pt x="2545721" y="1940454"/>
                    <a:pt x="2545651" y="1940938"/>
                    <a:pt x="2545582" y="1941353"/>
                  </a:cubicBezTo>
                  <a:lnTo>
                    <a:pt x="2545236" y="1945019"/>
                  </a:lnTo>
                  <a:cubicBezTo>
                    <a:pt x="2544752" y="1950346"/>
                    <a:pt x="2547382" y="1955465"/>
                    <a:pt x="2552019" y="1958162"/>
                  </a:cubicBezTo>
                  <a:cubicBezTo>
                    <a:pt x="2554164" y="1959477"/>
                    <a:pt x="2556656" y="1960100"/>
                    <a:pt x="2559078" y="1960100"/>
                  </a:cubicBezTo>
                  <a:cubicBezTo>
                    <a:pt x="2561778" y="1960100"/>
                    <a:pt x="2564477" y="1959338"/>
                    <a:pt x="2566830" y="1957747"/>
                  </a:cubicBezTo>
                  <a:lnTo>
                    <a:pt x="2568560" y="1956572"/>
                  </a:lnTo>
                  <a:cubicBezTo>
                    <a:pt x="2569045" y="1956226"/>
                    <a:pt x="2569460" y="1955880"/>
                    <a:pt x="2569945" y="1955534"/>
                  </a:cubicBezTo>
                  <a:lnTo>
                    <a:pt x="2571606" y="1954081"/>
                  </a:lnTo>
                  <a:cubicBezTo>
                    <a:pt x="2572021" y="1953666"/>
                    <a:pt x="2572436" y="1953320"/>
                    <a:pt x="2572851" y="1952836"/>
                  </a:cubicBezTo>
                  <a:lnTo>
                    <a:pt x="2574236" y="1951245"/>
                  </a:lnTo>
                  <a:cubicBezTo>
                    <a:pt x="2575689" y="1950761"/>
                    <a:pt x="2577143" y="1950069"/>
                    <a:pt x="2578388" y="1949101"/>
                  </a:cubicBezTo>
                  <a:lnTo>
                    <a:pt x="2580741" y="1947302"/>
                  </a:lnTo>
                  <a:lnTo>
                    <a:pt x="2581572" y="1946956"/>
                  </a:lnTo>
                  <a:lnTo>
                    <a:pt x="2588562" y="1945089"/>
                  </a:lnTo>
                  <a:cubicBezTo>
                    <a:pt x="2589462" y="1944881"/>
                    <a:pt x="2590293" y="1944536"/>
                    <a:pt x="2591123" y="1944120"/>
                  </a:cubicBezTo>
                  <a:lnTo>
                    <a:pt x="2597144" y="1947095"/>
                  </a:lnTo>
                  <a:cubicBezTo>
                    <a:pt x="2597491" y="1947302"/>
                    <a:pt x="2597906" y="1947441"/>
                    <a:pt x="2598252" y="1947579"/>
                  </a:cubicBezTo>
                  <a:lnTo>
                    <a:pt x="2602335" y="1949170"/>
                  </a:lnTo>
                  <a:cubicBezTo>
                    <a:pt x="2602889" y="1949377"/>
                    <a:pt x="2603512" y="1949585"/>
                    <a:pt x="2604135" y="1949724"/>
                  </a:cubicBezTo>
                  <a:lnTo>
                    <a:pt x="2608288" y="1950761"/>
                  </a:lnTo>
                  <a:cubicBezTo>
                    <a:pt x="2608910" y="1950899"/>
                    <a:pt x="2609533" y="1951038"/>
                    <a:pt x="2610156" y="1951107"/>
                  </a:cubicBezTo>
                  <a:lnTo>
                    <a:pt x="2617769" y="1951868"/>
                  </a:lnTo>
                  <a:lnTo>
                    <a:pt x="2624414" y="1953389"/>
                  </a:lnTo>
                  <a:cubicBezTo>
                    <a:pt x="2625313" y="1953597"/>
                    <a:pt x="2626213" y="1953735"/>
                    <a:pt x="2627113" y="1953735"/>
                  </a:cubicBezTo>
                  <a:lnTo>
                    <a:pt x="2631265" y="1953874"/>
                  </a:lnTo>
                  <a:cubicBezTo>
                    <a:pt x="2631265" y="1953874"/>
                    <a:pt x="2631473" y="1953874"/>
                    <a:pt x="2631612" y="1953874"/>
                  </a:cubicBezTo>
                  <a:cubicBezTo>
                    <a:pt x="2632096" y="1953874"/>
                    <a:pt x="2632511" y="1953874"/>
                    <a:pt x="2632996" y="1953805"/>
                  </a:cubicBezTo>
                  <a:lnTo>
                    <a:pt x="2647392" y="1952352"/>
                  </a:lnTo>
                  <a:lnTo>
                    <a:pt x="2651614" y="1952698"/>
                  </a:lnTo>
                  <a:lnTo>
                    <a:pt x="2656597" y="1954635"/>
                  </a:lnTo>
                  <a:lnTo>
                    <a:pt x="2666702" y="1959823"/>
                  </a:lnTo>
                  <a:lnTo>
                    <a:pt x="2680544" y="1968400"/>
                  </a:lnTo>
                  <a:lnTo>
                    <a:pt x="2681582" y="1969369"/>
                  </a:lnTo>
                  <a:lnTo>
                    <a:pt x="2685942" y="1974764"/>
                  </a:lnTo>
                  <a:cubicBezTo>
                    <a:pt x="2686288" y="1975179"/>
                    <a:pt x="2686634" y="1975525"/>
                    <a:pt x="2686980" y="1975871"/>
                  </a:cubicBezTo>
                  <a:lnTo>
                    <a:pt x="2694594" y="1983342"/>
                  </a:lnTo>
                  <a:cubicBezTo>
                    <a:pt x="2694594" y="1983342"/>
                    <a:pt x="2695078" y="1983826"/>
                    <a:pt x="2695355" y="1984033"/>
                  </a:cubicBezTo>
                  <a:lnTo>
                    <a:pt x="2696947" y="1985417"/>
                  </a:lnTo>
                  <a:cubicBezTo>
                    <a:pt x="2697777" y="1986108"/>
                    <a:pt x="2698677" y="1986731"/>
                    <a:pt x="2699715" y="1987215"/>
                  </a:cubicBezTo>
                  <a:lnTo>
                    <a:pt x="2701376" y="1988045"/>
                  </a:lnTo>
                  <a:cubicBezTo>
                    <a:pt x="2702068" y="1988391"/>
                    <a:pt x="2702761" y="1988668"/>
                    <a:pt x="2703453" y="1988876"/>
                  </a:cubicBezTo>
                  <a:cubicBezTo>
                    <a:pt x="2703868" y="1989498"/>
                    <a:pt x="2704352" y="1990051"/>
                    <a:pt x="2704906" y="1990536"/>
                  </a:cubicBezTo>
                  <a:lnTo>
                    <a:pt x="2705667" y="1991296"/>
                  </a:lnTo>
                  <a:cubicBezTo>
                    <a:pt x="2706844" y="1992473"/>
                    <a:pt x="2708228" y="1993441"/>
                    <a:pt x="2709751" y="1994133"/>
                  </a:cubicBezTo>
                  <a:lnTo>
                    <a:pt x="2710443" y="1994479"/>
                  </a:lnTo>
                  <a:cubicBezTo>
                    <a:pt x="2711827" y="1995101"/>
                    <a:pt x="2713350" y="1995516"/>
                    <a:pt x="2714872" y="1995654"/>
                  </a:cubicBezTo>
                  <a:lnTo>
                    <a:pt x="2718887" y="1997384"/>
                  </a:lnTo>
                  <a:cubicBezTo>
                    <a:pt x="2719786" y="1997799"/>
                    <a:pt x="2720755" y="1998076"/>
                    <a:pt x="2721655" y="1998283"/>
                  </a:cubicBezTo>
                  <a:lnTo>
                    <a:pt x="2725531" y="1999044"/>
                  </a:lnTo>
                  <a:cubicBezTo>
                    <a:pt x="2726431" y="1999252"/>
                    <a:pt x="2727400" y="1999321"/>
                    <a:pt x="2728299" y="1999321"/>
                  </a:cubicBezTo>
                  <a:cubicBezTo>
                    <a:pt x="2728576" y="1999321"/>
                    <a:pt x="2728784" y="1999321"/>
                    <a:pt x="2729061" y="1999321"/>
                  </a:cubicBezTo>
                  <a:lnTo>
                    <a:pt x="2738819" y="1998837"/>
                  </a:lnTo>
                  <a:lnTo>
                    <a:pt x="2741795" y="1999459"/>
                  </a:lnTo>
                  <a:lnTo>
                    <a:pt x="2743249" y="2003125"/>
                  </a:lnTo>
                  <a:lnTo>
                    <a:pt x="2749409" y="2024016"/>
                  </a:lnTo>
                  <a:lnTo>
                    <a:pt x="2750447" y="2029065"/>
                  </a:lnTo>
                  <a:lnTo>
                    <a:pt x="2750447" y="2033631"/>
                  </a:lnTo>
                  <a:cubicBezTo>
                    <a:pt x="2750447" y="2033631"/>
                    <a:pt x="2748509" y="2048987"/>
                    <a:pt x="2748509" y="2048987"/>
                  </a:cubicBezTo>
                  <a:lnTo>
                    <a:pt x="2747332" y="2053207"/>
                  </a:lnTo>
                  <a:lnTo>
                    <a:pt x="2745325" y="2058118"/>
                  </a:lnTo>
                  <a:lnTo>
                    <a:pt x="2741588" y="2065451"/>
                  </a:lnTo>
                  <a:lnTo>
                    <a:pt x="2739581" y="2068079"/>
                  </a:lnTo>
                  <a:lnTo>
                    <a:pt x="2738612" y="2068356"/>
                  </a:lnTo>
                  <a:cubicBezTo>
                    <a:pt x="2733144" y="2069878"/>
                    <a:pt x="2729130" y="2074582"/>
                    <a:pt x="2728507" y="2080254"/>
                  </a:cubicBezTo>
                  <a:lnTo>
                    <a:pt x="2728507" y="2080807"/>
                  </a:lnTo>
                  <a:cubicBezTo>
                    <a:pt x="2728507" y="2080807"/>
                    <a:pt x="2727469" y="2082398"/>
                    <a:pt x="2727469" y="2082398"/>
                  </a:cubicBezTo>
                  <a:lnTo>
                    <a:pt x="2724424" y="2086064"/>
                  </a:lnTo>
                  <a:lnTo>
                    <a:pt x="2722762" y="2087724"/>
                  </a:lnTo>
                  <a:lnTo>
                    <a:pt x="2722001" y="2088209"/>
                  </a:lnTo>
                  <a:lnTo>
                    <a:pt x="2717226" y="2090699"/>
                  </a:lnTo>
                  <a:cubicBezTo>
                    <a:pt x="2716395" y="2091114"/>
                    <a:pt x="2715565" y="2091667"/>
                    <a:pt x="2714872" y="2092290"/>
                  </a:cubicBezTo>
                  <a:lnTo>
                    <a:pt x="2712450" y="2094296"/>
                  </a:lnTo>
                  <a:cubicBezTo>
                    <a:pt x="2711550" y="2095057"/>
                    <a:pt x="2710720" y="2095956"/>
                    <a:pt x="2710028" y="2096924"/>
                  </a:cubicBezTo>
                  <a:lnTo>
                    <a:pt x="2708713" y="2098723"/>
                  </a:lnTo>
                  <a:cubicBezTo>
                    <a:pt x="2706844" y="2099761"/>
                    <a:pt x="2705321" y="2101213"/>
                    <a:pt x="2704145" y="2102943"/>
                  </a:cubicBezTo>
                  <a:cubicBezTo>
                    <a:pt x="2703107" y="2103703"/>
                    <a:pt x="2702207" y="2104672"/>
                    <a:pt x="2701446" y="2105779"/>
                  </a:cubicBezTo>
                  <a:lnTo>
                    <a:pt x="2699646" y="2108269"/>
                  </a:lnTo>
                  <a:cubicBezTo>
                    <a:pt x="2698815" y="2109445"/>
                    <a:pt x="2698123" y="2110828"/>
                    <a:pt x="2697708" y="2112212"/>
                  </a:cubicBezTo>
                  <a:lnTo>
                    <a:pt x="2696670" y="2115463"/>
                  </a:lnTo>
                  <a:cubicBezTo>
                    <a:pt x="2696532" y="2115809"/>
                    <a:pt x="2696462" y="2116224"/>
                    <a:pt x="2696393" y="2116570"/>
                  </a:cubicBezTo>
                  <a:lnTo>
                    <a:pt x="2695770" y="2119475"/>
                  </a:lnTo>
                  <a:lnTo>
                    <a:pt x="2695355" y="2120789"/>
                  </a:lnTo>
                  <a:lnTo>
                    <a:pt x="2692310" y="2126323"/>
                  </a:lnTo>
                  <a:lnTo>
                    <a:pt x="2689403" y="2130750"/>
                  </a:lnTo>
                  <a:cubicBezTo>
                    <a:pt x="2687811" y="2130128"/>
                    <a:pt x="2686081" y="2129782"/>
                    <a:pt x="2684281" y="2129782"/>
                  </a:cubicBezTo>
                  <a:cubicBezTo>
                    <a:pt x="2683105" y="2129782"/>
                    <a:pt x="2681859" y="2129920"/>
                    <a:pt x="2680682" y="2130266"/>
                  </a:cubicBezTo>
                  <a:cubicBezTo>
                    <a:pt x="2677360" y="2131165"/>
                    <a:pt x="2674522" y="2133241"/>
                    <a:pt x="2672723" y="2136008"/>
                  </a:cubicBezTo>
                  <a:cubicBezTo>
                    <a:pt x="2670993" y="2137322"/>
                    <a:pt x="2669539" y="2138982"/>
                    <a:pt x="2668570" y="2140988"/>
                  </a:cubicBezTo>
                  <a:cubicBezTo>
                    <a:pt x="2667117" y="2143893"/>
                    <a:pt x="2666771" y="2147214"/>
                    <a:pt x="2667463" y="2150327"/>
                  </a:cubicBezTo>
                  <a:lnTo>
                    <a:pt x="2665733" y="2153439"/>
                  </a:lnTo>
                  <a:cubicBezTo>
                    <a:pt x="2665525" y="2153854"/>
                    <a:pt x="2665317" y="2154200"/>
                    <a:pt x="2665110" y="2154615"/>
                  </a:cubicBezTo>
                  <a:lnTo>
                    <a:pt x="2663379" y="2158627"/>
                  </a:lnTo>
                  <a:cubicBezTo>
                    <a:pt x="2661649" y="2162501"/>
                    <a:pt x="2661857" y="2166790"/>
                    <a:pt x="2663656" y="2170317"/>
                  </a:cubicBezTo>
                  <a:lnTo>
                    <a:pt x="2663656" y="2170871"/>
                  </a:lnTo>
                  <a:cubicBezTo>
                    <a:pt x="2663518" y="2171770"/>
                    <a:pt x="2663518" y="2172600"/>
                    <a:pt x="2663656" y="2173500"/>
                  </a:cubicBezTo>
                  <a:lnTo>
                    <a:pt x="2664002" y="2176612"/>
                  </a:lnTo>
                  <a:cubicBezTo>
                    <a:pt x="2664072" y="2177373"/>
                    <a:pt x="2664210" y="2178134"/>
                    <a:pt x="2664418" y="2178895"/>
                  </a:cubicBezTo>
                  <a:lnTo>
                    <a:pt x="2663795" y="2181800"/>
                  </a:lnTo>
                  <a:cubicBezTo>
                    <a:pt x="2663725" y="2182215"/>
                    <a:pt x="2663656" y="2182631"/>
                    <a:pt x="2663587" y="2183046"/>
                  </a:cubicBezTo>
                  <a:lnTo>
                    <a:pt x="2663172" y="2186850"/>
                  </a:lnTo>
                  <a:cubicBezTo>
                    <a:pt x="2663033" y="2187819"/>
                    <a:pt x="2663033" y="2188787"/>
                    <a:pt x="2663172" y="2189755"/>
                  </a:cubicBezTo>
                  <a:lnTo>
                    <a:pt x="2665525" y="2213205"/>
                  </a:lnTo>
                  <a:lnTo>
                    <a:pt x="2664694" y="2218808"/>
                  </a:lnTo>
                  <a:lnTo>
                    <a:pt x="2661234" y="2234096"/>
                  </a:lnTo>
                  <a:cubicBezTo>
                    <a:pt x="2661095" y="2234649"/>
                    <a:pt x="2661026" y="2235202"/>
                    <a:pt x="2660957" y="2235756"/>
                  </a:cubicBezTo>
                  <a:lnTo>
                    <a:pt x="2660611" y="2239284"/>
                  </a:lnTo>
                  <a:cubicBezTo>
                    <a:pt x="2660611" y="2239699"/>
                    <a:pt x="2660611" y="2240183"/>
                    <a:pt x="2660542" y="2240598"/>
                  </a:cubicBezTo>
                  <a:lnTo>
                    <a:pt x="2660542" y="2247100"/>
                  </a:lnTo>
                  <a:cubicBezTo>
                    <a:pt x="2660542" y="2247100"/>
                    <a:pt x="2658327" y="2249106"/>
                    <a:pt x="2658327" y="2249106"/>
                  </a:cubicBezTo>
                  <a:cubicBezTo>
                    <a:pt x="2657220" y="2250075"/>
                    <a:pt x="2656320" y="2251250"/>
                    <a:pt x="2655628" y="2252496"/>
                  </a:cubicBezTo>
                  <a:lnTo>
                    <a:pt x="2651890" y="2259136"/>
                  </a:lnTo>
                  <a:cubicBezTo>
                    <a:pt x="2651060" y="2260658"/>
                    <a:pt x="2650506" y="2262318"/>
                    <a:pt x="2650229" y="2264048"/>
                  </a:cubicBezTo>
                  <a:lnTo>
                    <a:pt x="2649260" y="2271172"/>
                  </a:lnTo>
                  <a:cubicBezTo>
                    <a:pt x="2649191" y="2271864"/>
                    <a:pt x="2649122" y="2272625"/>
                    <a:pt x="2649122" y="2273317"/>
                  </a:cubicBezTo>
                  <a:lnTo>
                    <a:pt x="2649399" y="2286045"/>
                  </a:lnTo>
                  <a:lnTo>
                    <a:pt x="2645800" y="2289988"/>
                  </a:lnTo>
                  <a:cubicBezTo>
                    <a:pt x="2645177" y="2290679"/>
                    <a:pt x="2644554" y="2291509"/>
                    <a:pt x="2644070" y="2292340"/>
                  </a:cubicBezTo>
                  <a:lnTo>
                    <a:pt x="2642339" y="2295314"/>
                  </a:lnTo>
                  <a:cubicBezTo>
                    <a:pt x="2641993" y="2295937"/>
                    <a:pt x="2641647" y="2296559"/>
                    <a:pt x="2641439" y="2297251"/>
                  </a:cubicBezTo>
                  <a:lnTo>
                    <a:pt x="2638256" y="2305413"/>
                  </a:lnTo>
                  <a:lnTo>
                    <a:pt x="2635764" y="2309079"/>
                  </a:lnTo>
                  <a:lnTo>
                    <a:pt x="2631958" y="2313507"/>
                  </a:lnTo>
                  <a:cubicBezTo>
                    <a:pt x="2631958" y="2313507"/>
                    <a:pt x="2631404" y="2314129"/>
                    <a:pt x="2631196" y="2314475"/>
                  </a:cubicBezTo>
                  <a:lnTo>
                    <a:pt x="2627321" y="2319870"/>
                  </a:lnTo>
                  <a:cubicBezTo>
                    <a:pt x="2626559" y="2320908"/>
                    <a:pt x="2626006" y="2322015"/>
                    <a:pt x="2625521" y="2323191"/>
                  </a:cubicBezTo>
                  <a:lnTo>
                    <a:pt x="2623099" y="2329763"/>
                  </a:lnTo>
                  <a:cubicBezTo>
                    <a:pt x="2622545" y="2331284"/>
                    <a:pt x="2622268" y="2332806"/>
                    <a:pt x="2622199" y="2334397"/>
                  </a:cubicBezTo>
                  <a:lnTo>
                    <a:pt x="2622199" y="2337441"/>
                  </a:lnTo>
                  <a:cubicBezTo>
                    <a:pt x="2622199" y="2337994"/>
                    <a:pt x="2622199" y="2338547"/>
                    <a:pt x="2622199" y="2339170"/>
                  </a:cubicBezTo>
                  <a:cubicBezTo>
                    <a:pt x="2621922" y="2339239"/>
                    <a:pt x="2621714" y="2339377"/>
                    <a:pt x="2621438" y="2339447"/>
                  </a:cubicBezTo>
                  <a:lnTo>
                    <a:pt x="2618254" y="2340761"/>
                  </a:lnTo>
                  <a:cubicBezTo>
                    <a:pt x="2617354" y="2341176"/>
                    <a:pt x="2616454" y="2341660"/>
                    <a:pt x="2615624" y="2342214"/>
                  </a:cubicBezTo>
                  <a:lnTo>
                    <a:pt x="2612717" y="2344220"/>
                  </a:lnTo>
                  <a:cubicBezTo>
                    <a:pt x="2611956" y="2344773"/>
                    <a:pt x="2611194" y="2345395"/>
                    <a:pt x="2610571" y="2346087"/>
                  </a:cubicBezTo>
                  <a:lnTo>
                    <a:pt x="2608357" y="2348439"/>
                  </a:lnTo>
                  <a:cubicBezTo>
                    <a:pt x="2607664" y="2349200"/>
                    <a:pt x="2607042" y="2349961"/>
                    <a:pt x="2606557" y="2350860"/>
                  </a:cubicBezTo>
                  <a:lnTo>
                    <a:pt x="2604965" y="2353627"/>
                  </a:lnTo>
                  <a:cubicBezTo>
                    <a:pt x="2604619" y="2354181"/>
                    <a:pt x="2604342" y="2354803"/>
                    <a:pt x="2604066" y="2355426"/>
                  </a:cubicBezTo>
                  <a:lnTo>
                    <a:pt x="2602889" y="2355564"/>
                  </a:lnTo>
                  <a:lnTo>
                    <a:pt x="2602335" y="2354872"/>
                  </a:lnTo>
                  <a:cubicBezTo>
                    <a:pt x="2599636" y="2351552"/>
                    <a:pt x="2595622" y="2349753"/>
                    <a:pt x="2591608" y="2349753"/>
                  </a:cubicBezTo>
                  <a:cubicBezTo>
                    <a:pt x="2589324" y="2349753"/>
                    <a:pt x="2586970" y="2350307"/>
                    <a:pt x="2584894" y="2351483"/>
                  </a:cubicBezTo>
                  <a:lnTo>
                    <a:pt x="2583372" y="2352313"/>
                  </a:lnTo>
                  <a:cubicBezTo>
                    <a:pt x="2582126" y="2353005"/>
                    <a:pt x="2581087" y="2353835"/>
                    <a:pt x="2580119" y="2354803"/>
                  </a:cubicBezTo>
                  <a:cubicBezTo>
                    <a:pt x="2579426" y="2354665"/>
                    <a:pt x="2578734" y="2354665"/>
                    <a:pt x="2577973" y="2354665"/>
                  </a:cubicBezTo>
                  <a:cubicBezTo>
                    <a:pt x="2577973" y="2354665"/>
                    <a:pt x="2577904" y="2354665"/>
                    <a:pt x="2577835" y="2354665"/>
                  </a:cubicBezTo>
                  <a:lnTo>
                    <a:pt x="2574097" y="2354665"/>
                  </a:lnTo>
                  <a:cubicBezTo>
                    <a:pt x="2573128" y="2354665"/>
                    <a:pt x="2572159" y="2354803"/>
                    <a:pt x="2571190" y="2355011"/>
                  </a:cubicBezTo>
                  <a:lnTo>
                    <a:pt x="2560809" y="2357363"/>
                  </a:lnTo>
                  <a:cubicBezTo>
                    <a:pt x="2559840" y="2357570"/>
                    <a:pt x="2558871" y="2357916"/>
                    <a:pt x="2557971" y="2358331"/>
                  </a:cubicBezTo>
                  <a:lnTo>
                    <a:pt x="2555064" y="2359714"/>
                  </a:lnTo>
                  <a:cubicBezTo>
                    <a:pt x="2552573" y="2360891"/>
                    <a:pt x="2550565" y="2362758"/>
                    <a:pt x="2549112" y="2365041"/>
                  </a:cubicBezTo>
                  <a:lnTo>
                    <a:pt x="2548351" y="2366355"/>
                  </a:lnTo>
                  <a:cubicBezTo>
                    <a:pt x="2547866" y="2366563"/>
                    <a:pt x="2547382" y="2366839"/>
                    <a:pt x="2546897" y="2367116"/>
                  </a:cubicBezTo>
                  <a:lnTo>
                    <a:pt x="2544544" y="2368500"/>
                  </a:lnTo>
                  <a:cubicBezTo>
                    <a:pt x="2544129" y="2368707"/>
                    <a:pt x="2543783" y="2368984"/>
                    <a:pt x="2543368" y="2369260"/>
                  </a:cubicBezTo>
                  <a:lnTo>
                    <a:pt x="2537554" y="2373549"/>
                  </a:lnTo>
                  <a:lnTo>
                    <a:pt x="2534993" y="2373688"/>
                  </a:lnTo>
                  <a:cubicBezTo>
                    <a:pt x="2534232" y="2373688"/>
                    <a:pt x="2533401" y="2373826"/>
                    <a:pt x="2532640" y="2374033"/>
                  </a:cubicBezTo>
                  <a:lnTo>
                    <a:pt x="2530287" y="2374587"/>
                  </a:lnTo>
                  <a:cubicBezTo>
                    <a:pt x="2529456" y="2374794"/>
                    <a:pt x="2528695" y="2375071"/>
                    <a:pt x="2527933" y="2375417"/>
                  </a:cubicBezTo>
                  <a:lnTo>
                    <a:pt x="2525650" y="2376455"/>
                  </a:lnTo>
                  <a:cubicBezTo>
                    <a:pt x="2525165" y="2376662"/>
                    <a:pt x="2524750" y="2376870"/>
                    <a:pt x="2524265" y="2377146"/>
                  </a:cubicBezTo>
                  <a:lnTo>
                    <a:pt x="2511461" y="2384617"/>
                  </a:lnTo>
                  <a:cubicBezTo>
                    <a:pt x="2510908" y="2384963"/>
                    <a:pt x="2510354" y="2385309"/>
                    <a:pt x="2509800" y="2385724"/>
                  </a:cubicBezTo>
                  <a:lnTo>
                    <a:pt x="2492220" y="2399697"/>
                  </a:lnTo>
                  <a:lnTo>
                    <a:pt x="2488622" y="2402187"/>
                  </a:lnTo>
                  <a:lnTo>
                    <a:pt x="2485023" y="2403986"/>
                  </a:lnTo>
                  <a:cubicBezTo>
                    <a:pt x="2482946" y="2405023"/>
                    <a:pt x="2481216" y="2406545"/>
                    <a:pt x="2479901" y="2408344"/>
                  </a:cubicBezTo>
                  <a:cubicBezTo>
                    <a:pt x="2478378" y="2408689"/>
                    <a:pt x="2476925" y="2409312"/>
                    <a:pt x="2475610" y="2410142"/>
                  </a:cubicBezTo>
                  <a:cubicBezTo>
                    <a:pt x="2472841" y="2410142"/>
                    <a:pt x="2470073" y="2411041"/>
                    <a:pt x="2467720" y="2412771"/>
                  </a:cubicBezTo>
                  <a:cubicBezTo>
                    <a:pt x="2462598" y="2416437"/>
                    <a:pt x="2460660" y="2423078"/>
                    <a:pt x="2462875" y="2428888"/>
                  </a:cubicBezTo>
                  <a:lnTo>
                    <a:pt x="2463775" y="2431240"/>
                  </a:lnTo>
                  <a:cubicBezTo>
                    <a:pt x="2463290" y="2432762"/>
                    <a:pt x="2463013" y="2434353"/>
                    <a:pt x="2463083" y="2435944"/>
                  </a:cubicBezTo>
                  <a:cubicBezTo>
                    <a:pt x="2463083" y="2436843"/>
                    <a:pt x="2463221" y="2437673"/>
                    <a:pt x="2463360" y="2438503"/>
                  </a:cubicBezTo>
                  <a:cubicBezTo>
                    <a:pt x="2462598" y="2440302"/>
                    <a:pt x="2462252" y="2442238"/>
                    <a:pt x="2462321" y="2444314"/>
                  </a:cubicBezTo>
                  <a:lnTo>
                    <a:pt x="2462321" y="2445144"/>
                  </a:lnTo>
                  <a:cubicBezTo>
                    <a:pt x="2462391" y="2446250"/>
                    <a:pt x="2462598" y="2447288"/>
                    <a:pt x="2462875" y="2448326"/>
                  </a:cubicBezTo>
                  <a:lnTo>
                    <a:pt x="2463083" y="2451854"/>
                  </a:lnTo>
                  <a:cubicBezTo>
                    <a:pt x="2463083" y="2452269"/>
                    <a:pt x="2463152" y="2452684"/>
                    <a:pt x="2463221" y="2453099"/>
                  </a:cubicBezTo>
                  <a:lnTo>
                    <a:pt x="2465021" y="2464582"/>
                  </a:lnTo>
                  <a:lnTo>
                    <a:pt x="2464398" y="2483535"/>
                  </a:lnTo>
                  <a:lnTo>
                    <a:pt x="2463982" y="2486094"/>
                  </a:lnTo>
                  <a:lnTo>
                    <a:pt x="2463360" y="2488031"/>
                  </a:lnTo>
                  <a:lnTo>
                    <a:pt x="2462875" y="2489000"/>
                  </a:lnTo>
                  <a:lnTo>
                    <a:pt x="2462252" y="2489692"/>
                  </a:lnTo>
                  <a:lnTo>
                    <a:pt x="2452978" y="2497162"/>
                  </a:lnTo>
                  <a:cubicBezTo>
                    <a:pt x="2452355" y="2497646"/>
                    <a:pt x="2451801" y="2498131"/>
                    <a:pt x="2451317" y="2498753"/>
                  </a:cubicBezTo>
                  <a:lnTo>
                    <a:pt x="2448202" y="2502212"/>
                  </a:lnTo>
                  <a:cubicBezTo>
                    <a:pt x="2447856" y="2502558"/>
                    <a:pt x="2447579" y="2502904"/>
                    <a:pt x="2447303" y="2503319"/>
                  </a:cubicBezTo>
                  <a:lnTo>
                    <a:pt x="2441904" y="2510720"/>
                  </a:lnTo>
                  <a:cubicBezTo>
                    <a:pt x="2441489" y="2511274"/>
                    <a:pt x="2441143" y="2511896"/>
                    <a:pt x="2440797" y="2512519"/>
                  </a:cubicBezTo>
                  <a:lnTo>
                    <a:pt x="2435814" y="2522272"/>
                  </a:lnTo>
                  <a:cubicBezTo>
                    <a:pt x="2434914" y="2522272"/>
                    <a:pt x="2434014" y="2522411"/>
                    <a:pt x="2433114" y="2522618"/>
                  </a:cubicBezTo>
                  <a:lnTo>
                    <a:pt x="2432837" y="2522272"/>
                  </a:lnTo>
                  <a:cubicBezTo>
                    <a:pt x="2430138" y="2519228"/>
                    <a:pt x="2426332" y="2517568"/>
                    <a:pt x="2422456" y="2517568"/>
                  </a:cubicBezTo>
                  <a:cubicBezTo>
                    <a:pt x="2420587" y="2517568"/>
                    <a:pt x="2418649" y="2517983"/>
                    <a:pt x="2416850" y="2518744"/>
                  </a:cubicBezTo>
                  <a:cubicBezTo>
                    <a:pt x="2411313" y="2521235"/>
                    <a:pt x="2407991" y="2526976"/>
                    <a:pt x="2408752" y="2532994"/>
                  </a:cubicBezTo>
                  <a:lnTo>
                    <a:pt x="2409029" y="2535415"/>
                  </a:lnTo>
                  <a:cubicBezTo>
                    <a:pt x="2409167" y="2536314"/>
                    <a:pt x="2409306" y="2537214"/>
                    <a:pt x="2409652" y="2538113"/>
                  </a:cubicBezTo>
                  <a:cubicBezTo>
                    <a:pt x="2408475" y="2539980"/>
                    <a:pt x="2407645" y="2542125"/>
                    <a:pt x="2407506" y="2544408"/>
                  </a:cubicBezTo>
                  <a:lnTo>
                    <a:pt x="2407506" y="2545238"/>
                  </a:lnTo>
                  <a:cubicBezTo>
                    <a:pt x="2407506" y="2545238"/>
                    <a:pt x="2407299" y="2545653"/>
                    <a:pt x="2407299" y="2545653"/>
                  </a:cubicBezTo>
                  <a:lnTo>
                    <a:pt x="2405568" y="2546483"/>
                  </a:lnTo>
                  <a:cubicBezTo>
                    <a:pt x="2404807" y="2546829"/>
                    <a:pt x="2404115" y="2547244"/>
                    <a:pt x="2403423" y="2547797"/>
                  </a:cubicBezTo>
                  <a:lnTo>
                    <a:pt x="2401277" y="2549319"/>
                  </a:lnTo>
                  <a:cubicBezTo>
                    <a:pt x="2399962" y="2550287"/>
                    <a:pt x="2398855" y="2551463"/>
                    <a:pt x="2397955" y="2552778"/>
                  </a:cubicBezTo>
                  <a:lnTo>
                    <a:pt x="2396779" y="2554507"/>
                  </a:lnTo>
                  <a:cubicBezTo>
                    <a:pt x="2396363" y="2555199"/>
                    <a:pt x="2395948" y="2555891"/>
                    <a:pt x="2395602" y="2556582"/>
                  </a:cubicBezTo>
                  <a:lnTo>
                    <a:pt x="2392557" y="2563430"/>
                  </a:lnTo>
                  <a:cubicBezTo>
                    <a:pt x="2392211" y="2564191"/>
                    <a:pt x="2391934" y="2565021"/>
                    <a:pt x="2391726" y="2565851"/>
                  </a:cubicBezTo>
                  <a:lnTo>
                    <a:pt x="2391103" y="2568549"/>
                  </a:lnTo>
                  <a:cubicBezTo>
                    <a:pt x="2390757" y="2569933"/>
                    <a:pt x="2390619" y="2571385"/>
                    <a:pt x="2390757" y="2572838"/>
                  </a:cubicBezTo>
                  <a:lnTo>
                    <a:pt x="2390965" y="2575121"/>
                  </a:lnTo>
                  <a:cubicBezTo>
                    <a:pt x="2390965" y="2575121"/>
                    <a:pt x="2390965" y="2575190"/>
                    <a:pt x="2390965" y="2575259"/>
                  </a:cubicBezTo>
                  <a:lnTo>
                    <a:pt x="2390273" y="2576227"/>
                  </a:lnTo>
                  <a:cubicBezTo>
                    <a:pt x="2390273" y="2576227"/>
                    <a:pt x="2389927" y="2576712"/>
                    <a:pt x="2389788" y="2576988"/>
                  </a:cubicBezTo>
                  <a:lnTo>
                    <a:pt x="2388612" y="2578925"/>
                  </a:lnTo>
                  <a:cubicBezTo>
                    <a:pt x="2388196" y="2579617"/>
                    <a:pt x="2387850" y="2580309"/>
                    <a:pt x="2387573" y="2581069"/>
                  </a:cubicBezTo>
                  <a:lnTo>
                    <a:pt x="2383490" y="2591584"/>
                  </a:lnTo>
                  <a:lnTo>
                    <a:pt x="2381621" y="2594489"/>
                  </a:lnTo>
                  <a:lnTo>
                    <a:pt x="2378922" y="2597464"/>
                  </a:lnTo>
                  <a:lnTo>
                    <a:pt x="2370409" y="2604796"/>
                  </a:lnTo>
                  <a:cubicBezTo>
                    <a:pt x="2369855" y="2605280"/>
                    <a:pt x="2369302" y="2605834"/>
                    <a:pt x="2368817" y="2606456"/>
                  </a:cubicBezTo>
                  <a:lnTo>
                    <a:pt x="2366187" y="2609638"/>
                  </a:lnTo>
                  <a:cubicBezTo>
                    <a:pt x="2365426" y="2610537"/>
                    <a:pt x="2364734" y="2611575"/>
                    <a:pt x="2364249" y="2612682"/>
                  </a:cubicBezTo>
                  <a:lnTo>
                    <a:pt x="2360789" y="2620291"/>
                  </a:lnTo>
                  <a:lnTo>
                    <a:pt x="2360027" y="2621605"/>
                  </a:lnTo>
                  <a:lnTo>
                    <a:pt x="2359059" y="2622504"/>
                  </a:lnTo>
                  <a:lnTo>
                    <a:pt x="2357190" y="2623750"/>
                  </a:lnTo>
                  <a:lnTo>
                    <a:pt x="2347293" y="2628592"/>
                  </a:lnTo>
                  <a:lnTo>
                    <a:pt x="2345978" y="2629007"/>
                  </a:lnTo>
                  <a:lnTo>
                    <a:pt x="2345216" y="2629007"/>
                  </a:lnTo>
                  <a:cubicBezTo>
                    <a:pt x="2345216" y="2629007"/>
                    <a:pt x="2343140" y="2628730"/>
                    <a:pt x="2343140" y="2628730"/>
                  </a:cubicBezTo>
                  <a:lnTo>
                    <a:pt x="2339333" y="2627762"/>
                  </a:lnTo>
                  <a:cubicBezTo>
                    <a:pt x="2338780" y="2627624"/>
                    <a:pt x="2338157" y="2627485"/>
                    <a:pt x="2337603" y="2627416"/>
                  </a:cubicBezTo>
                  <a:lnTo>
                    <a:pt x="2334073" y="2627001"/>
                  </a:lnTo>
                  <a:cubicBezTo>
                    <a:pt x="2333520" y="2627001"/>
                    <a:pt x="2332966" y="2626932"/>
                    <a:pt x="2332412" y="2626932"/>
                  </a:cubicBezTo>
                  <a:cubicBezTo>
                    <a:pt x="2332066" y="2626932"/>
                    <a:pt x="2331651" y="2626932"/>
                    <a:pt x="2331305" y="2626932"/>
                  </a:cubicBezTo>
                  <a:lnTo>
                    <a:pt x="2327706" y="2627209"/>
                  </a:lnTo>
                  <a:cubicBezTo>
                    <a:pt x="2327083" y="2627209"/>
                    <a:pt x="2326391" y="2627347"/>
                    <a:pt x="2325768" y="2627485"/>
                  </a:cubicBezTo>
                  <a:lnTo>
                    <a:pt x="2322238" y="2628246"/>
                  </a:lnTo>
                  <a:lnTo>
                    <a:pt x="2322100" y="2628246"/>
                  </a:lnTo>
                  <a:cubicBezTo>
                    <a:pt x="2322100" y="2628246"/>
                    <a:pt x="2313448" y="2624165"/>
                    <a:pt x="2313448" y="2624165"/>
                  </a:cubicBezTo>
                  <a:lnTo>
                    <a:pt x="2310265" y="2622297"/>
                  </a:lnTo>
                  <a:cubicBezTo>
                    <a:pt x="2309849" y="2622089"/>
                    <a:pt x="2309434" y="2621813"/>
                    <a:pt x="2309019" y="2621674"/>
                  </a:cubicBezTo>
                  <a:lnTo>
                    <a:pt x="2305212" y="2619945"/>
                  </a:lnTo>
                  <a:cubicBezTo>
                    <a:pt x="2303967" y="2619392"/>
                    <a:pt x="2302652" y="2619046"/>
                    <a:pt x="2301337" y="2618838"/>
                  </a:cubicBezTo>
                  <a:lnTo>
                    <a:pt x="2296699" y="2618216"/>
                  </a:lnTo>
                  <a:cubicBezTo>
                    <a:pt x="2296076" y="2618147"/>
                    <a:pt x="2295454" y="2618078"/>
                    <a:pt x="2294900" y="2618078"/>
                  </a:cubicBezTo>
                  <a:cubicBezTo>
                    <a:pt x="2294761" y="2618078"/>
                    <a:pt x="2294554" y="2618078"/>
                    <a:pt x="2294415" y="2618078"/>
                  </a:cubicBezTo>
                  <a:lnTo>
                    <a:pt x="2293170" y="2618078"/>
                  </a:lnTo>
                  <a:cubicBezTo>
                    <a:pt x="2293170" y="2618078"/>
                    <a:pt x="2288325" y="2613097"/>
                    <a:pt x="2288325" y="2613097"/>
                  </a:cubicBezTo>
                  <a:lnTo>
                    <a:pt x="2288325" y="2612820"/>
                  </a:lnTo>
                  <a:cubicBezTo>
                    <a:pt x="2288325" y="2612820"/>
                    <a:pt x="2288325" y="2612613"/>
                    <a:pt x="2288325" y="2612613"/>
                  </a:cubicBezTo>
                  <a:lnTo>
                    <a:pt x="2288532" y="2611091"/>
                  </a:lnTo>
                  <a:lnTo>
                    <a:pt x="2288671" y="2610537"/>
                  </a:lnTo>
                  <a:lnTo>
                    <a:pt x="2289155" y="2609984"/>
                  </a:lnTo>
                  <a:cubicBezTo>
                    <a:pt x="2290055" y="2609016"/>
                    <a:pt x="2290816" y="2607978"/>
                    <a:pt x="2291439" y="2606802"/>
                  </a:cubicBezTo>
                  <a:lnTo>
                    <a:pt x="2293170" y="2603482"/>
                  </a:lnTo>
                  <a:cubicBezTo>
                    <a:pt x="2294000" y="2601891"/>
                    <a:pt x="2294554" y="2600161"/>
                    <a:pt x="2294692" y="2598363"/>
                  </a:cubicBezTo>
                  <a:lnTo>
                    <a:pt x="2295038" y="2594697"/>
                  </a:lnTo>
                  <a:cubicBezTo>
                    <a:pt x="2295177" y="2593383"/>
                    <a:pt x="2295108" y="2592068"/>
                    <a:pt x="2294831" y="2590754"/>
                  </a:cubicBezTo>
                  <a:lnTo>
                    <a:pt x="2294139" y="2586949"/>
                  </a:lnTo>
                  <a:cubicBezTo>
                    <a:pt x="2294000" y="2586258"/>
                    <a:pt x="2293793" y="2585566"/>
                    <a:pt x="2293585" y="2584943"/>
                  </a:cubicBezTo>
                  <a:lnTo>
                    <a:pt x="2292270" y="2581139"/>
                  </a:lnTo>
                  <a:cubicBezTo>
                    <a:pt x="2290263" y="2575536"/>
                    <a:pt x="2285003" y="2571870"/>
                    <a:pt x="2279258" y="2571870"/>
                  </a:cubicBezTo>
                  <a:cubicBezTo>
                    <a:pt x="2278635" y="2571870"/>
                    <a:pt x="2277943" y="2571870"/>
                    <a:pt x="2277251" y="2572008"/>
                  </a:cubicBezTo>
                  <a:cubicBezTo>
                    <a:pt x="2270745" y="2572976"/>
                    <a:pt x="2265762" y="2578372"/>
                    <a:pt x="2265416" y="2585012"/>
                  </a:cubicBezTo>
                  <a:lnTo>
                    <a:pt x="2265208" y="2588471"/>
                  </a:lnTo>
                  <a:cubicBezTo>
                    <a:pt x="2265208" y="2589025"/>
                    <a:pt x="2265208" y="2589578"/>
                    <a:pt x="2265208" y="2590131"/>
                  </a:cubicBezTo>
                  <a:cubicBezTo>
                    <a:pt x="2263963" y="2591307"/>
                    <a:pt x="2262924" y="2592760"/>
                    <a:pt x="2262232" y="2594351"/>
                  </a:cubicBezTo>
                  <a:lnTo>
                    <a:pt x="2261679" y="2595596"/>
                  </a:lnTo>
                  <a:cubicBezTo>
                    <a:pt x="2261125" y="2596841"/>
                    <a:pt x="2260779" y="2598086"/>
                    <a:pt x="2260571" y="2599401"/>
                  </a:cubicBezTo>
                  <a:lnTo>
                    <a:pt x="2259256" y="2608601"/>
                  </a:lnTo>
                  <a:cubicBezTo>
                    <a:pt x="2259118" y="2609362"/>
                    <a:pt x="2259118" y="2610192"/>
                    <a:pt x="2259118" y="2610952"/>
                  </a:cubicBezTo>
                  <a:lnTo>
                    <a:pt x="2259256" y="2614342"/>
                  </a:lnTo>
                  <a:cubicBezTo>
                    <a:pt x="2259256" y="2615103"/>
                    <a:pt x="2259395" y="2615864"/>
                    <a:pt x="2259533" y="2616625"/>
                  </a:cubicBezTo>
                  <a:lnTo>
                    <a:pt x="2260710" y="2622436"/>
                  </a:lnTo>
                  <a:cubicBezTo>
                    <a:pt x="2260156" y="2623681"/>
                    <a:pt x="2259810" y="2624995"/>
                    <a:pt x="2259671" y="2626309"/>
                  </a:cubicBezTo>
                  <a:lnTo>
                    <a:pt x="2259395" y="2628454"/>
                  </a:lnTo>
                  <a:cubicBezTo>
                    <a:pt x="2259048" y="2631082"/>
                    <a:pt x="2259533" y="2633711"/>
                    <a:pt x="2260710" y="2636132"/>
                  </a:cubicBezTo>
                  <a:lnTo>
                    <a:pt x="2263478" y="2641873"/>
                  </a:lnTo>
                  <a:cubicBezTo>
                    <a:pt x="2264516" y="2644018"/>
                    <a:pt x="2266039" y="2645816"/>
                    <a:pt x="2267977" y="2647130"/>
                  </a:cubicBezTo>
                  <a:lnTo>
                    <a:pt x="2273929" y="2651281"/>
                  </a:lnTo>
                  <a:cubicBezTo>
                    <a:pt x="2274413" y="2651627"/>
                    <a:pt x="2274898" y="2651903"/>
                    <a:pt x="2275451" y="2652180"/>
                  </a:cubicBezTo>
                  <a:lnTo>
                    <a:pt x="2284795" y="2657091"/>
                  </a:lnTo>
                  <a:cubicBezTo>
                    <a:pt x="2284518" y="2657714"/>
                    <a:pt x="2284311" y="2658405"/>
                    <a:pt x="2284103" y="2659097"/>
                  </a:cubicBezTo>
                  <a:lnTo>
                    <a:pt x="2283342" y="2662072"/>
                  </a:lnTo>
                  <a:cubicBezTo>
                    <a:pt x="2282996" y="2663525"/>
                    <a:pt x="2282857" y="2665115"/>
                    <a:pt x="2282996" y="2666637"/>
                  </a:cubicBezTo>
                  <a:lnTo>
                    <a:pt x="2283272" y="2669681"/>
                  </a:lnTo>
                  <a:cubicBezTo>
                    <a:pt x="2283411" y="2671479"/>
                    <a:pt x="2283964" y="2673278"/>
                    <a:pt x="2284795" y="2674869"/>
                  </a:cubicBezTo>
                  <a:lnTo>
                    <a:pt x="2286525" y="2678189"/>
                  </a:lnTo>
                  <a:cubicBezTo>
                    <a:pt x="2287010" y="2679089"/>
                    <a:pt x="2287563" y="2679919"/>
                    <a:pt x="2288186" y="2680749"/>
                  </a:cubicBezTo>
                  <a:lnTo>
                    <a:pt x="2289155" y="2681855"/>
                  </a:lnTo>
                  <a:cubicBezTo>
                    <a:pt x="2289155" y="2681855"/>
                    <a:pt x="2289709" y="2682478"/>
                    <a:pt x="2289986" y="2682755"/>
                  </a:cubicBezTo>
                  <a:lnTo>
                    <a:pt x="2291162" y="2683930"/>
                  </a:lnTo>
                  <a:cubicBezTo>
                    <a:pt x="2291647" y="2684415"/>
                    <a:pt x="2292131" y="2684830"/>
                    <a:pt x="2292616" y="2685245"/>
                  </a:cubicBezTo>
                  <a:lnTo>
                    <a:pt x="2293931" y="2686213"/>
                  </a:lnTo>
                  <a:cubicBezTo>
                    <a:pt x="2294346" y="2686490"/>
                    <a:pt x="2294692" y="2686767"/>
                    <a:pt x="2295108" y="2687043"/>
                  </a:cubicBezTo>
                  <a:lnTo>
                    <a:pt x="2296284" y="2687735"/>
                  </a:lnTo>
                  <a:lnTo>
                    <a:pt x="2295869" y="2688634"/>
                  </a:lnTo>
                  <a:lnTo>
                    <a:pt x="2287079" y="2699149"/>
                  </a:lnTo>
                  <a:cubicBezTo>
                    <a:pt x="2286664" y="2699702"/>
                    <a:pt x="2286249" y="2700256"/>
                    <a:pt x="2285902" y="2700809"/>
                  </a:cubicBezTo>
                  <a:lnTo>
                    <a:pt x="2282027" y="2707173"/>
                  </a:lnTo>
                  <a:cubicBezTo>
                    <a:pt x="2281819" y="2707519"/>
                    <a:pt x="2281611" y="2707934"/>
                    <a:pt x="2281404" y="2708349"/>
                  </a:cubicBezTo>
                  <a:lnTo>
                    <a:pt x="2280435" y="2710424"/>
                  </a:lnTo>
                  <a:lnTo>
                    <a:pt x="2280158" y="2710632"/>
                  </a:lnTo>
                  <a:lnTo>
                    <a:pt x="2274552" y="2713744"/>
                  </a:lnTo>
                  <a:lnTo>
                    <a:pt x="2257941" y="2719555"/>
                  </a:lnTo>
                  <a:lnTo>
                    <a:pt x="2245137" y="2722737"/>
                  </a:lnTo>
                  <a:lnTo>
                    <a:pt x="2221675" y="2726403"/>
                  </a:lnTo>
                  <a:lnTo>
                    <a:pt x="2214338" y="2726887"/>
                  </a:lnTo>
                  <a:lnTo>
                    <a:pt x="2208317" y="2726472"/>
                  </a:lnTo>
                  <a:lnTo>
                    <a:pt x="2207348" y="2726126"/>
                  </a:lnTo>
                  <a:lnTo>
                    <a:pt x="2204303" y="2724743"/>
                  </a:lnTo>
                  <a:cubicBezTo>
                    <a:pt x="2203611" y="2724397"/>
                    <a:pt x="2202918" y="2724189"/>
                    <a:pt x="2202157" y="2723982"/>
                  </a:cubicBezTo>
                  <a:lnTo>
                    <a:pt x="2198904" y="2723083"/>
                  </a:lnTo>
                  <a:cubicBezTo>
                    <a:pt x="2197658" y="2722737"/>
                    <a:pt x="2196413" y="2722599"/>
                    <a:pt x="2195167" y="2722599"/>
                  </a:cubicBezTo>
                  <a:cubicBezTo>
                    <a:pt x="2192675" y="2722599"/>
                    <a:pt x="2190253" y="2723290"/>
                    <a:pt x="2188038" y="2724535"/>
                  </a:cubicBezTo>
                  <a:lnTo>
                    <a:pt x="2185962" y="2725781"/>
                  </a:lnTo>
                  <a:cubicBezTo>
                    <a:pt x="2180840" y="2728824"/>
                    <a:pt x="2178279" y="2734842"/>
                    <a:pt x="2179525" y="2740653"/>
                  </a:cubicBezTo>
                  <a:lnTo>
                    <a:pt x="2179525" y="2740653"/>
                  </a:lnTo>
                  <a:cubicBezTo>
                    <a:pt x="2179525" y="2740653"/>
                    <a:pt x="2180010" y="2746325"/>
                    <a:pt x="2180010" y="2746325"/>
                  </a:cubicBezTo>
                  <a:cubicBezTo>
                    <a:pt x="2180217" y="2748677"/>
                    <a:pt x="2180978" y="2750890"/>
                    <a:pt x="2182293" y="2752827"/>
                  </a:cubicBezTo>
                  <a:lnTo>
                    <a:pt x="2183332" y="2754349"/>
                  </a:lnTo>
                  <a:cubicBezTo>
                    <a:pt x="2183332" y="2754349"/>
                    <a:pt x="2183678" y="2754833"/>
                    <a:pt x="2183816" y="2755041"/>
                  </a:cubicBezTo>
                  <a:cubicBezTo>
                    <a:pt x="2183816" y="2755179"/>
                    <a:pt x="2183885" y="2755317"/>
                    <a:pt x="2183955" y="2755456"/>
                  </a:cubicBezTo>
                  <a:lnTo>
                    <a:pt x="2182986" y="2757116"/>
                  </a:lnTo>
                  <a:cubicBezTo>
                    <a:pt x="2182986" y="2757116"/>
                    <a:pt x="2182640" y="2757808"/>
                    <a:pt x="2182432" y="2758154"/>
                  </a:cubicBezTo>
                  <a:lnTo>
                    <a:pt x="2180286" y="2762512"/>
                  </a:lnTo>
                  <a:cubicBezTo>
                    <a:pt x="2179387" y="2764379"/>
                    <a:pt x="2178902" y="2766385"/>
                    <a:pt x="2178902" y="2768391"/>
                  </a:cubicBezTo>
                  <a:lnTo>
                    <a:pt x="2178902" y="2774202"/>
                  </a:lnTo>
                  <a:cubicBezTo>
                    <a:pt x="2178833" y="2775309"/>
                    <a:pt x="2178902" y="2776415"/>
                    <a:pt x="2179179" y="2777522"/>
                  </a:cubicBezTo>
                  <a:lnTo>
                    <a:pt x="2179594" y="2779390"/>
                  </a:lnTo>
                  <a:lnTo>
                    <a:pt x="2175649" y="2780773"/>
                  </a:lnTo>
                  <a:lnTo>
                    <a:pt x="2171566" y="2781465"/>
                  </a:lnTo>
                  <a:lnTo>
                    <a:pt x="2168036" y="2781465"/>
                  </a:lnTo>
                  <a:cubicBezTo>
                    <a:pt x="2168036" y="2781465"/>
                    <a:pt x="2164368" y="2780427"/>
                    <a:pt x="2164368" y="2780427"/>
                  </a:cubicBezTo>
                  <a:lnTo>
                    <a:pt x="2152948" y="2775654"/>
                  </a:lnTo>
                  <a:cubicBezTo>
                    <a:pt x="2152948" y="2775654"/>
                    <a:pt x="2152533" y="2775447"/>
                    <a:pt x="2152325" y="2775378"/>
                  </a:cubicBezTo>
                  <a:cubicBezTo>
                    <a:pt x="2149972" y="2772957"/>
                    <a:pt x="2146788" y="2771366"/>
                    <a:pt x="2143259" y="2771158"/>
                  </a:cubicBezTo>
                  <a:lnTo>
                    <a:pt x="2139037" y="2770881"/>
                  </a:lnTo>
                  <a:cubicBezTo>
                    <a:pt x="2139037" y="2770881"/>
                    <a:pt x="2138414" y="2770881"/>
                    <a:pt x="2138068" y="2770881"/>
                  </a:cubicBezTo>
                  <a:cubicBezTo>
                    <a:pt x="2133223" y="2770881"/>
                    <a:pt x="2128724" y="2773372"/>
                    <a:pt x="2126232" y="2777592"/>
                  </a:cubicBezTo>
                  <a:lnTo>
                    <a:pt x="2124087" y="2781119"/>
                  </a:lnTo>
                  <a:cubicBezTo>
                    <a:pt x="2123118" y="2782780"/>
                    <a:pt x="2122495" y="2784578"/>
                    <a:pt x="2122218" y="2786446"/>
                  </a:cubicBezTo>
                  <a:lnTo>
                    <a:pt x="2121595" y="2791426"/>
                  </a:lnTo>
                  <a:cubicBezTo>
                    <a:pt x="2121457" y="2792326"/>
                    <a:pt x="2121457" y="2793294"/>
                    <a:pt x="2121526" y="2794193"/>
                  </a:cubicBezTo>
                  <a:lnTo>
                    <a:pt x="2121803" y="2798274"/>
                  </a:lnTo>
                  <a:cubicBezTo>
                    <a:pt x="2121803" y="2799104"/>
                    <a:pt x="2122011" y="2799934"/>
                    <a:pt x="2122218" y="2800764"/>
                  </a:cubicBezTo>
                  <a:lnTo>
                    <a:pt x="2124018" y="2807890"/>
                  </a:lnTo>
                  <a:lnTo>
                    <a:pt x="2124018" y="2808512"/>
                  </a:lnTo>
                  <a:cubicBezTo>
                    <a:pt x="2124018" y="2808512"/>
                    <a:pt x="2124018" y="2809342"/>
                    <a:pt x="2124018" y="2809342"/>
                  </a:cubicBezTo>
                  <a:lnTo>
                    <a:pt x="2123741" y="2811279"/>
                  </a:lnTo>
                  <a:cubicBezTo>
                    <a:pt x="2123672" y="2811901"/>
                    <a:pt x="2123603" y="2812524"/>
                    <a:pt x="2123533" y="2813078"/>
                  </a:cubicBezTo>
                  <a:lnTo>
                    <a:pt x="2123533" y="2815706"/>
                  </a:lnTo>
                  <a:cubicBezTo>
                    <a:pt x="2123395" y="2817228"/>
                    <a:pt x="2123672" y="2818819"/>
                    <a:pt x="2124087" y="2820271"/>
                  </a:cubicBezTo>
                  <a:lnTo>
                    <a:pt x="2124917" y="2822831"/>
                  </a:lnTo>
                  <a:cubicBezTo>
                    <a:pt x="2125471" y="2824629"/>
                    <a:pt x="2126371" y="2826220"/>
                    <a:pt x="2127617" y="2827673"/>
                  </a:cubicBezTo>
                  <a:cubicBezTo>
                    <a:pt x="2126232" y="2829610"/>
                    <a:pt x="2125333" y="2831962"/>
                    <a:pt x="2125125" y="2834383"/>
                  </a:cubicBezTo>
                  <a:lnTo>
                    <a:pt x="2124987" y="2835835"/>
                  </a:lnTo>
                  <a:cubicBezTo>
                    <a:pt x="2124710" y="2838603"/>
                    <a:pt x="2125264" y="2841369"/>
                    <a:pt x="2126579" y="2843791"/>
                  </a:cubicBezTo>
                  <a:lnTo>
                    <a:pt x="2124087" y="2846834"/>
                  </a:lnTo>
                  <a:cubicBezTo>
                    <a:pt x="2124087" y="2846834"/>
                    <a:pt x="2123672" y="2847387"/>
                    <a:pt x="2123464" y="2847664"/>
                  </a:cubicBezTo>
                  <a:lnTo>
                    <a:pt x="2122011" y="2849809"/>
                  </a:lnTo>
                  <a:cubicBezTo>
                    <a:pt x="2121595" y="2850431"/>
                    <a:pt x="2121249" y="2851054"/>
                    <a:pt x="2120903" y="2851676"/>
                  </a:cubicBezTo>
                  <a:lnTo>
                    <a:pt x="2119934" y="2853682"/>
                  </a:lnTo>
                  <a:cubicBezTo>
                    <a:pt x="2119311" y="2854997"/>
                    <a:pt x="2118896" y="2856380"/>
                    <a:pt x="2118688" y="2857763"/>
                  </a:cubicBezTo>
                  <a:lnTo>
                    <a:pt x="2118343" y="2860323"/>
                  </a:lnTo>
                  <a:cubicBezTo>
                    <a:pt x="2118204" y="2861568"/>
                    <a:pt x="2118135" y="2862813"/>
                    <a:pt x="2118343" y="2864058"/>
                  </a:cubicBezTo>
                  <a:lnTo>
                    <a:pt x="2118688" y="2866479"/>
                  </a:lnTo>
                  <a:cubicBezTo>
                    <a:pt x="2118688" y="2866479"/>
                    <a:pt x="2118758" y="2867171"/>
                    <a:pt x="2118827" y="2867517"/>
                  </a:cubicBezTo>
                  <a:lnTo>
                    <a:pt x="2119173" y="2869177"/>
                  </a:lnTo>
                  <a:lnTo>
                    <a:pt x="2119173" y="2870007"/>
                  </a:lnTo>
                  <a:cubicBezTo>
                    <a:pt x="2119173" y="2870007"/>
                    <a:pt x="2119104" y="2873466"/>
                    <a:pt x="2119104" y="2873466"/>
                  </a:cubicBezTo>
                  <a:lnTo>
                    <a:pt x="2118619" y="2873881"/>
                  </a:lnTo>
                  <a:cubicBezTo>
                    <a:pt x="2117927" y="2874434"/>
                    <a:pt x="2117304" y="2875057"/>
                    <a:pt x="2116751" y="2875679"/>
                  </a:cubicBezTo>
                  <a:lnTo>
                    <a:pt x="2114813" y="2877962"/>
                  </a:lnTo>
                  <a:cubicBezTo>
                    <a:pt x="2113775" y="2879207"/>
                    <a:pt x="2112944" y="2880591"/>
                    <a:pt x="2112390" y="2882113"/>
                  </a:cubicBezTo>
                  <a:lnTo>
                    <a:pt x="2112252" y="2882458"/>
                  </a:lnTo>
                  <a:cubicBezTo>
                    <a:pt x="2111837" y="2882458"/>
                    <a:pt x="2111491" y="2882597"/>
                    <a:pt x="2111075" y="2882666"/>
                  </a:cubicBezTo>
                  <a:lnTo>
                    <a:pt x="2109068" y="2883150"/>
                  </a:lnTo>
                  <a:cubicBezTo>
                    <a:pt x="2108030" y="2883427"/>
                    <a:pt x="2106992" y="2883773"/>
                    <a:pt x="2106023" y="2884257"/>
                  </a:cubicBezTo>
                  <a:lnTo>
                    <a:pt x="2104085" y="2885295"/>
                  </a:lnTo>
                  <a:cubicBezTo>
                    <a:pt x="2103739" y="2885502"/>
                    <a:pt x="2103393" y="2885710"/>
                    <a:pt x="2103047" y="2885917"/>
                  </a:cubicBezTo>
                  <a:lnTo>
                    <a:pt x="2100970" y="2887231"/>
                  </a:lnTo>
                  <a:lnTo>
                    <a:pt x="2100140" y="2887716"/>
                  </a:lnTo>
                  <a:lnTo>
                    <a:pt x="2094949" y="2889721"/>
                  </a:lnTo>
                  <a:cubicBezTo>
                    <a:pt x="2093634" y="2890206"/>
                    <a:pt x="2092458" y="2890898"/>
                    <a:pt x="2091350" y="2891797"/>
                  </a:cubicBezTo>
                  <a:lnTo>
                    <a:pt x="2087682" y="2894702"/>
                  </a:lnTo>
                  <a:cubicBezTo>
                    <a:pt x="2086713" y="2895463"/>
                    <a:pt x="2085813" y="2896362"/>
                    <a:pt x="2085121" y="2897331"/>
                  </a:cubicBezTo>
                  <a:lnTo>
                    <a:pt x="2082145" y="2901343"/>
                  </a:lnTo>
                  <a:cubicBezTo>
                    <a:pt x="2081730" y="2901896"/>
                    <a:pt x="2081384" y="2902450"/>
                    <a:pt x="2081107" y="2903003"/>
                  </a:cubicBezTo>
                  <a:lnTo>
                    <a:pt x="2074047" y="2916077"/>
                  </a:lnTo>
                  <a:cubicBezTo>
                    <a:pt x="2073701" y="2916699"/>
                    <a:pt x="2073425" y="2917322"/>
                    <a:pt x="2073148" y="2918014"/>
                  </a:cubicBezTo>
                  <a:lnTo>
                    <a:pt x="2071625" y="2922233"/>
                  </a:lnTo>
                  <a:cubicBezTo>
                    <a:pt x="2071140" y="2923617"/>
                    <a:pt x="2070864" y="2925069"/>
                    <a:pt x="2070794" y="2926522"/>
                  </a:cubicBezTo>
                  <a:lnTo>
                    <a:pt x="2070656" y="2930880"/>
                  </a:lnTo>
                  <a:cubicBezTo>
                    <a:pt x="2070656" y="2932678"/>
                    <a:pt x="2070933" y="2934477"/>
                    <a:pt x="2071556" y="2936137"/>
                  </a:cubicBezTo>
                  <a:lnTo>
                    <a:pt x="2073355" y="2940910"/>
                  </a:lnTo>
                  <a:cubicBezTo>
                    <a:pt x="2073771" y="2942017"/>
                    <a:pt x="2074324" y="2943054"/>
                    <a:pt x="2075016" y="2943954"/>
                  </a:cubicBezTo>
                  <a:lnTo>
                    <a:pt x="2077923" y="2948104"/>
                  </a:lnTo>
                  <a:cubicBezTo>
                    <a:pt x="2078200" y="2948519"/>
                    <a:pt x="2078546" y="2948934"/>
                    <a:pt x="2078892" y="2949349"/>
                  </a:cubicBezTo>
                  <a:lnTo>
                    <a:pt x="2082837" y="2953776"/>
                  </a:lnTo>
                  <a:cubicBezTo>
                    <a:pt x="2082837" y="2953776"/>
                    <a:pt x="2083460" y="2954399"/>
                    <a:pt x="2083737" y="2954745"/>
                  </a:cubicBezTo>
                  <a:lnTo>
                    <a:pt x="2088028" y="2958757"/>
                  </a:lnTo>
                  <a:cubicBezTo>
                    <a:pt x="2088443" y="2959172"/>
                    <a:pt x="2088928" y="2959518"/>
                    <a:pt x="2089343" y="2959863"/>
                  </a:cubicBezTo>
                  <a:lnTo>
                    <a:pt x="2093357" y="2962769"/>
                  </a:lnTo>
                  <a:cubicBezTo>
                    <a:pt x="2094672" y="2963737"/>
                    <a:pt x="2096195" y="2964429"/>
                    <a:pt x="2097787" y="2964913"/>
                  </a:cubicBezTo>
                  <a:lnTo>
                    <a:pt x="2101940" y="2966020"/>
                  </a:lnTo>
                  <a:cubicBezTo>
                    <a:pt x="2099863" y="2968718"/>
                    <a:pt x="2098756" y="2972107"/>
                    <a:pt x="2099102" y="2975635"/>
                  </a:cubicBezTo>
                  <a:cubicBezTo>
                    <a:pt x="2099171" y="2976673"/>
                    <a:pt x="2099379" y="2977641"/>
                    <a:pt x="2099655" y="2978610"/>
                  </a:cubicBezTo>
                  <a:lnTo>
                    <a:pt x="2084291" y="2990161"/>
                  </a:lnTo>
                  <a:cubicBezTo>
                    <a:pt x="2083668" y="2990646"/>
                    <a:pt x="2083045" y="2991199"/>
                    <a:pt x="2082491" y="2991752"/>
                  </a:cubicBezTo>
                  <a:lnTo>
                    <a:pt x="2077439" y="2997148"/>
                  </a:lnTo>
                  <a:cubicBezTo>
                    <a:pt x="2076608" y="2998047"/>
                    <a:pt x="2075847" y="2999085"/>
                    <a:pt x="2075224" y="3000192"/>
                  </a:cubicBezTo>
                  <a:lnTo>
                    <a:pt x="2071763" y="3006832"/>
                  </a:lnTo>
                  <a:cubicBezTo>
                    <a:pt x="2071071" y="3008078"/>
                    <a:pt x="2070656" y="3009461"/>
                    <a:pt x="2070379" y="3010844"/>
                  </a:cubicBezTo>
                  <a:lnTo>
                    <a:pt x="2069203" y="3017485"/>
                  </a:lnTo>
                  <a:cubicBezTo>
                    <a:pt x="2069203" y="3017831"/>
                    <a:pt x="2069064" y="3018246"/>
                    <a:pt x="2069064" y="3018592"/>
                  </a:cubicBezTo>
                  <a:lnTo>
                    <a:pt x="2069064" y="3019007"/>
                  </a:lnTo>
                  <a:cubicBezTo>
                    <a:pt x="2066919" y="3017762"/>
                    <a:pt x="2064566" y="3017139"/>
                    <a:pt x="2062074" y="3017139"/>
                  </a:cubicBezTo>
                  <a:cubicBezTo>
                    <a:pt x="2060897" y="3017139"/>
                    <a:pt x="2059651" y="3017277"/>
                    <a:pt x="2058475" y="3017624"/>
                  </a:cubicBezTo>
                  <a:cubicBezTo>
                    <a:pt x="2053907" y="3018869"/>
                    <a:pt x="2050446" y="3022258"/>
                    <a:pt x="2048993" y="3026478"/>
                  </a:cubicBezTo>
                  <a:cubicBezTo>
                    <a:pt x="2043248" y="3029590"/>
                    <a:pt x="2040480" y="3036300"/>
                    <a:pt x="2042349" y="3042595"/>
                  </a:cubicBezTo>
                  <a:cubicBezTo>
                    <a:pt x="2042626" y="3043564"/>
                    <a:pt x="2043041" y="3044462"/>
                    <a:pt x="2043456" y="3045293"/>
                  </a:cubicBezTo>
                  <a:lnTo>
                    <a:pt x="2042210" y="3047575"/>
                  </a:lnTo>
                  <a:cubicBezTo>
                    <a:pt x="2041795" y="3048267"/>
                    <a:pt x="2041518" y="3049028"/>
                    <a:pt x="2041241" y="3049789"/>
                  </a:cubicBezTo>
                  <a:lnTo>
                    <a:pt x="2040272" y="3052625"/>
                  </a:lnTo>
                  <a:cubicBezTo>
                    <a:pt x="2040134" y="3053040"/>
                    <a:pt x="2039995" y="3053524"/>
                    <a:pt x="2039857" y="3053940"/>
                  </a:cubicBezTo>
                  <a:lnTo>
                    <a:pt x="2038611" y="3059266"/>
                  </a:lnTo>
                  <a:lnTo>
                    <a:pt x="2038196" y="3060234"/>
                  </a:lnTo>
                  <a:lnTo>
                    <a:pt x="2035704" y="3064731"/>
                  </a:lnTo>
                  <a:cubicBezTo>
                    <a:pt x="2033421" y="3068881"/>
                    <a:pt x="2033490" y="3073930"/>
                    <a:pt x="2035704" y="3078012"/>
                  </a:cubicBezTo>
                  <a:cubicBezTo>
                    <a:pt x="2033144" y="3080571"/>
                    <a:pt x="2031621" y="3084030"/>
                    <a:pt x="2031621" y="3087834"/>
                  </a:cubicBezTo>
                  <a:cubicBezTo>
                    <a:pt x="2031621" y="3092054"/>
                    <a:pt x="2033559" y="3095928"/>
                    <a:pt x="2036673" y="3098487"/>
                  </a:cubicBezTo>
                  <a:lnTo>
                    <a:pt x="2034874" y="3100216"/>
                  </a:lnTo>
                  <a:cubicBezTo>
                    <a:pt x="2034874" y="3100216"/>
                    <a:pt x="2034389" y="3100701"/>
                    <a:pt x="2034182" y="3100908"/>
                  </a:cubicBezTo>
                  <a:lnTo>
                    <a:pt x="2032728" y="3102568"/>
                  </a:lnTo>
                  <a:lnTo>
                    <a:pt x="2032382" y="3102776"/>
                  </a:lnTo>
                  <a:lnTo>
                    <a:pt x="2016464" y="3108171"/>
                  </a:lnTo>
                  <a:cubicBezTo>
                    <a:pt x="2015495" y="3108517"/>
                    <a:pt x="2014595" y="3108932"/>
                    <a:pt x="2013764" y="3109416"/>
                  </a:cubicBezTo>
                  <a:cubicBezTo>
                    <a:pt x="2012242" y="3107549"/>
                    <a:pt x="2010304" y="3106096"/>
                    <a:pt x="2007951" y="3105197"/>
                  </a:cubicBezTo>
                  <a:lnTo>
                    <a:pt x="2004006" y="3103675"/>
                  </a:lnTo>
                  <a:cubicBezTo>
                    <a:pt x="2003175" y="3103398"/>
                    <a:pt x="2002414" y="3103122"/>
                    <a:pt x="2001514" y="3102983"/>
                  </a:cubicBezTo>
                  <a:lnTo>
                    <a:pt x="1997223" y="3102223"/>
                  </a:lnTo>
                  <a:cubicBezTo>
                    <a:pt x="1996600" y="3102084"/>
                    <a:pt x="1995908" y="3102015"/>
                    <a:pt x="1995285" y="3102015"/>
                  </a:cubicBezTo>
                  <a:lnTo>
                    <a:pt x="1995147" y="3102015"/>
                  </a:lnTo>
                  <a:cubicBezTo>
                    <a:pt x="1995147" y="3102015"/>
                    <a:pt x="1994939" y="3101185"/>
                    <a:pt x="1994939" y="3101185"/>
                  </a:cubicBezTo>
                  <a:cubicBezTo>
                    <a:pt x="1995147" y="3100562"/>
                    <a:pt x="1995285" y="3099940"/>
                    <a:pt x="1995354" y="3099248"/>
                  </a:cubicBezTo>
                  <a:lnTo>
                    <a:pt x="1995770" y="3096204"/>
                  </a:lnTo>
                  <a:cubicBezTo>
                    <a:pt x="1996046" y="3094406"/>
                    <a:pt x="1995908" y="3092607"/>
                    <a:pt x="1995493" y="3090809"/>
                  </a:cubicBezTo>
                  <a:lnTo>
                    <a:pt x="1994870" y="3088457"/>
                  </a:lnTo>
                  <a:cubicBezTo>
                    <a:pt x="1994385" y="3086589"/>
                    <a:pt x="1993555" y="3084860"/>
                    <a:pt x="1992309" y="3083338"/>
                  </a:cubicBezTo>
                  <a:lnTo>
                    <a:pt x="1990717" y="3081263"/>
                  </a:lnTo>
                  <a:cubicBezTo>
                    <a:pt x="1990025" y="3080364"/>
                    <a:pt x="1989195" y="3079533"/>
                    <a:pt x="1988226" y="3078842"/>
                  </a:cubicBezTo>
                  <a:lnTo>
                    <a:pt x="1983519" y="3075245"/>
                  </a:lnTo>
                  <a:cubicBezTo>
                    <a:pt x="1983035" y="3074899"/>
                    <a:pt x="1982619" y="3074553"/>
                    <a:pt x="1982066" y="3074276"/>
                  </a:cubicBezTo>
                  <a:lnTo>
                    <a:pt x="1979505" y="3072755"/>
                  </a:lnTo>
                  <a:cubicBezTo>
                    <a:pt x="1978675" y="3072270"/>
                    <a:pt x="1977706" y="3071855"/>
                    <a:pt x="1976806" y="3071510"/>
                  </a:cubicBezTo>
                  <a:lnTo>
                    <a:pt x="1974245" y="3070679"/>
                  </a:lnTo>
                  <a:cubicBezTo>
                    <a:pt x="1972861" y="3070264"/>
                    <a:pt x="1971407" y="3069987"/>
                    <a:pt x="1969954" y="3069987"/>
                  </a:cubicBezTo>
                  <a:cubicBezTo>
                    <a:pt x="1969608" y="3069987"/>
                    <a:pt x="1969262" y="3069987"/>
                    <a:pt x="1968916" y="3069987"/>
                  </a:cubicBezTo>
                  <a:cubicBezTo>
                    <a:pt x="1968985" y="3069296"/>
                    <a:pt x="1969054" y="3068673"/>
                    <a:pt x="1969054" y="3067982"/>
                  </a:cubicBezTo>
                  <a:cubicBezTo>
                    <a:pt x="1969677" y="3067290"/>
                    <a:pt x="1970231" y="3066598"/>
                    <a:pt x="1970715" y="3065837"/>
                  </a:cubicBezTo>
                  <a:lnTo>
                    <a:pt x="1970992" y="3065353"/>
                  </a:lnTo>
                  <a:cubicBezTo>
                    <a:pt x="1972861" y="3062379"/>
                    <a:pt x="1973484" y="3058712"/>
                    <a:pt x="1972722" y="3055254"/>
                  </a:cubicBezTo>
                  <a:lnTo>
                    <a:pt x="1972515" y="3054423"/>
                  </a:lnTo>
                  <a:cubicBezTo>
                    <a:pt x="1972445" y="3053940"/>
                    <a:pt x="1972307" y="3053455"/>
                    <a:pt x="1972099" y="3052971"/>
                  </a:cubicBezTo>
                  <a:cubicBezTo>
                    <a:pt x="1971823" y="3048613"/>
                    <a:pt x="1969539" y="3044532"/>
                    <a:pt x="1965663" y="3042111"/>
                  </a:cubicBezTo>
                  <a:cubicBezTo>
                    <a:pt x="1965455" y="3041972"/>
                    <a:pt x="1965178" y="3041834"/>
                    <a:pt x="1964971" y="3041696"/>
                  </a:cubicBezTo>
                  <a:cubicBezTo>
                    <a:pt x="1965594" y="3039621"/>
                    <a:pt x="1965663" y="3037407"/>
                    <a:pt x="1965248" y="3035263"/>
                  </a:cubicBezTo>
                  <a:cubicBezTo>
                    <a:pt x="1965248" y="3035263"/>
                    <a:pt x="1965317" y="3035124"/>
                    <a:pt x="1965386" y="3035124"/>
                  </a:cubicBezTo>
                  <a:cubicBezTo>
                    <a:pt x="1968431" y="3031181"/>
                    <a:pt x="1969193" y="3025855"/>
                    <a:pt x="1967186" y="3021220"/>
                  </a:cubicBezTo>
                  <a:lnTo>
                    <a:pt x="1966493" y="3019629"/>
                  </a:lnTo>
                  <a:cubicBezTo>
                    <a:pt x="1965940" y="3018315"/>
                    <a:pt x="1965178" y="3017139"/>
                    <a:pt x="1964279" y="3016032"/>
                  </a:cubicBezTo>
                  <a:cubicBezTo>
                    <a:pt x="1967324" y="3010913"/>
                    <a:pt x="1966701" y="3004411"/>
                    <a:pt x="1962825" y="2999915"/>
                  </a:cubicBezTo>
                  <a:cubicBezTo>
                    <a:pt x="1963102" y="2999431"/>
                    <a:pt x="1963379" y="2998877"/>
                    <a:pt x="1963656" y="2998324"/>
                  </a:cubicBezTo>
                  <a:lnTo>
                    <a:pt x="1965040" y="2998185"/>
                  </a:lnTo>
                  <a:cubicBezTo>
                    <a:pt x="1970162" y="2997770"/>
                    <a:pt x="1974591" y="2994519"/>
                    <a:pt x="1976598" y="2989816"/>
                  </a:cubicBezTo>
                  <a:cubicBezTo>
                    <a:pt x="1978605" y="2985112"/>
                    <a:pt x="1977844" y="2979647"/>
                    <a:pt x="1974660" y="2975704"/>
                  </a:cubicBezTo>
                  <a:lnTo>
                    <a:pt x="1972861" y="2973422"/>
                  </a:lnTo>
                  <a:lnTo>
                    <a:pt x="1972376" y="2972453"/>
                  </a:lnTo>
                  <a:lnTo>
                    <a:pt x="1970300" y="2965536"/>
                  </a:lnTo>
                  <a:cubicBezTo>
                    <a:pt x="1968985" y="2961247"/>
                    <a:pt x="1965801" y="2957927"/>
                    <a:pt x="1961649" y="2956474"/>
                  </a:cubicBezTo>
                  <a:cubicBezTo>
                    <a:pt x="1961649" y="2955713"/>
                    <a:pt x="1961649" y="2954952"/>
                    <a:pt x="1961510" y="2954122"/>
                  </a:cubicBezTo>
                  <a:lnTo>
                    <a:pt x="1961510" y="2951424"/>
                  </a:lnTo>
                  <a:cubicBezTo>
                    <a:pt x="1961510" y="2951424"/>
                    <a:pt x="1961510" y="2950940"/>
                    <a:pt x="1961510" y="2950663"/>
                  </a:cubicBezTo>
                  <a:cubicBezTo>
                    <a:pt x="1963933" y="2949487"/>
                    <a:pt x="1966009" y="2947551"/>
                    <a:pt x="1967324" y="2945199"/>
                  </a:cubicBezTo>
                  <a:lnTo>
                    <a:pt x="1969054" y="2942224"/>
                  </a:lnTo>
                  <a:cubicBezTo>
                    <a:pt x="1969816" y="2940910"/>
                    <a:pt x="1970369" y="2939457"/>
                    <a:pt x="1970646" y="2937936"/>
                  </a:cubicBezTo>
                  <a:lnTo>
                    <a:pt x="1972999" y="2925623"/>
                  </a:lnTo>
                  <a:cubicBezTo>
                    <a:pt x="1973069" y="2925138"/>
                    <a:pt x="1973138" y="2924654"/>
                    <a:pt x="1973207" y="2924170"/>
                  </a:cubicBezTo>
                  <a:lnTo>
                    <a:pt x="1973345" y="2922717"/>
                  </a:lnTo>
                  <a:cubicBezTo>
                    <a:pt x="1977913" y="2922717"/>
                    <a:pt x="1982204" y="2920434"/>
                    <a:pt x="1984834" y="2916492"/>
                  </a:cubicBezTo>
                  <a:cubicBezTo>
                    <a:pt x="1987949" y="2911788"/>
                    <a:pt x="1987810" y="2905632"/>
                    <a:pt x="1984696" y="2901066"/>
                  </a:cubicBezTo>
                  <a:cubicBezTo>
                    <a:pt x="1985388" y="2900444"/>
                    <a:pt x="1986011" y="2899821"/>
                    <a:pt x="1986565" y="2899129"/>
                  </a:cubicBezTo>
                  <a:lnTo>
                    <a:pt x="1988433" y="2896777"/>
                  </a:lnTo>
                  <a:cubicBezTo>
                    <a:pt x="1989264" y="2895740"/>
                    <a:pt x="1989887" y="2894564"/>
                    <a:pt x="1990371" y="2893319"/>
                  </a:cubicBezTo>
                  <a:lnTo>
                    <a:pt x="1991478" y="2890413"/>
                  </a:lnTo>
                  <a:cubicBezTo>
                    <a:pt x="1992655" y="2887370"/>
                    <a:pt x="1992724" y="2884049"/>
                    <a:pt x="1991686" y="2881006"/>
                  </a:cubicBezTo>
                  <a:lnTo>
                    <a:pt x="1990094" y="2876164"/>
                  </a:lnTo>
                  <a:cubicBezTo>
                    <a:pt x="1989125" y="2873189"/>
                    <a:pt x="1987118" y="2870699"/>
                    <a:pt x="1984557" y="2868969"/>
                  </a:cubicBezTo>
                  <a:lnTo>
                    <a:pt x="1983865" y="2868485"/>
                  </a:lnTo>
                  <a:cubicBezTo>
                    <a:pt x="1984696" y="2866825"/>
                    <a:pt x="1985180" y="2865026"/>
                    <a:pt x="1985319" y="2863159"/>
                  </a:cubicBezTo>
                  <a:lnTo>
                    <a:pt x="1985526" y="2859770"/>
                  </a:lnTo>
                  <a:cubicBezTo>
                    <a:pt x="1985526" y="2858732"/>
                    <a:pt x="1985526" y="2857763"/>
                    <a:pt x="1985388" y="2856726"/>
                  </a:cubicBezTo>
                  <a:lnTo>
                    <a:pt x="1985111" y="2855066"/>
                  </a:lnTo>
                  <a:cubicBezTo>
                    <a:pt x="1985665" y="2854650"/>
                    <a:pt x="1986149" y="2854167"/>
                    <a:pt x="1986634" y="2853613"/>
                  </a:cubicBezTo>
                  <a:lnTo>
                    <a:pt x="1987118" y="2853129"/>
                  </a:lnTo>
                  <a:cubicBezTo>
                    <a:pt x="1989333" y="2850708"/>
                    <a:pt x="1990648" y="2847664"/>
                    <a:pt x="1990787" y="2844413"/>
                  </a:cubicBezTo>
                  <a:lnTo>
                    <a:pt x="1990787" y="2842961"/>
                  </a:lnTo>
                  <a:cubicBezTo>
                    <a:pt x="1990925" y="2841992"/>
                    <a:pt x="1990787" y="2841093"/>
                    <a:pt x="1990717" y="2840124"/>
                  </a:cubicBezTo>
                  <a:cubicBezTo>
                    <a:pt x="1994593" y="2837841"/>
                    <a:pt x="1997292" y="2833760"/>
                    <a:pt x="1997569" y="2829057"/>
                  </a:cubicBezTo>
                  <a:lnTo>
                    <a:pt x="1997777" y="2826290"/>
                  </a:lnTo>
                  <a:cubicBezTo>
                    <a:pt x="1997846" y="2825183"/>
                    <a:pt x="1997777" y="2824076"/>
                    <a:pt x="1997569" y="2822969"/>
                  </a:cubicBezTo>
                  <a:lnTo>
                    <a:pt x="1996254" y="2815498"/>
                  </a:lnTo>
                  <a:cubicBezTo>
                    <a:pt x="1997085" y="2814323"/>
                    <a:pt x="1997708" y="2813078"/>
                    <a:pt x="1998123" y="2811763"/>
                  </a:cubicBezTo>
                  <a:lnTo>
                    <a:pt x="1999299" y="2808166"/>
                  </a:lnTo>
                  <a:cubicBezTo>
                    <a:pt x="2001307" y="2801940"/>
                    <a:pt x="1998676" y="2795161"/>
                    <a:pt x="1992932" y="2791910"/>
                  </a:cubicBezTo>
                  <a:cubicBezTo>
                    <a:pt x="1990787" y="2790665"/>
                    <a:pt x="1988433" y="2790112"/>
                    <a:pt x="1986080" y="2790112"/>
                  </a:cubicBezTo>
                  <a:cubicBezTo>
                    <a:pt x="1983727" y="2790112"/>
                    <a:pt x="1981374" y="2790734"/>
                    <a:pt x="1979228" y="2791910"/>
                  </a:cubicBezTo>
                  <a:lnTo>
                    <a:pt x="1978813" y="2791703"/>
                  </a:lnTo>
                  <a:cubicBezTo>
                    <a:pt x="1977152" y="2791080"/>
                    <a:pt x="1975422" y="2790734"/>
                    <a:pt x="1973691" y="2790734"/>
                  </a:cubicBezTo>
                  <a:cubicBezTo>
                    <a:pt x="1971823" y="2790734"/>
                    <a:pt x="1970023" y="2791080"/>
                    <a:pt x="1968293" y="2791841"/>
                  </a:cubicBezTo>
                  <a:lnTo>
                    <a:pt x="1965871" y="2792879"/>
                  </a:lnTo>
                  <a:lnTo>
                    <a:pt x="1965871" y="2792187"/>
                  </a:lnTo>
                  <a:cubicBezTo>
                    <a:pt x="1965871" y="2792187"/>
                    <a:pt x="1966009" y="2791288"/>
                    <a:pt x="1966009" y="2791288"/>
                  </a:cubicBezTo>
                  <a:lnTo>
                    <a:pt x="1967947" y="2785270"/>
                  </a:lnTo>
                  <a:cubicBezTo>
                    <a:pt x="1968085" y="2784855"/>
                    <a:pt x="1968154" y="2784509"/>
                    <a:pt x="1968293" y="2784094"/>
                  </a:cubicBezTo>
                  <a:lnTo>
                    <a:pt x="1970438" y="2774409"/>
                  </a:lnTo>
                  <a:lnTo>
                    <a:pt x="1970923" y="2772888"/>
                  </a:lnTo>
                  <a:lnTo>
                    <a:pt x="1971407" y="2771989"/>
                  </a:lnTo>
                  <a:lnTo>
                    <a:pt x="1974730" y="2767423"/>
                  </a:lnTo>
                  <a:cubicBezTo>
                    <a:pt x="1975214" y="2766800"/>
                    <a:pt x="1975560" y="2766109"/>
                    <a:pt x="1975906" y="2765417"/>
                  </a:cubicBezTo>
                  <a:lnTo>
                    <a:pt x="1977567" y="2762097"/>
                  </a:lnTo>
                  <a:cubicBezTo>
                    <a:pt x="1977913" y="2761474"/>
                    <a:pt x="1978190" y="2760782"/>
                    <a:pt x="1978398" y="2760090"/>
                  </a:cubicBezTo>
                  <a:lnTo>
                    <a:pt x="1979574" y="2756286"/>
                  </a:lnTo>
                  <a:cubicBezTo>
                    <a:pt x="1979782" y="2755594"/>
                    <a:pt x="1979920" y="2754902"/>
                    <a:pt x="1980059" y="2754211"/>
                  </a:cubicBezTo>
                  <a:lnTo>
                    <a:pt x="1980543" y="2750821"/>
                  </a:lnTo>
                  <a:cubicBezTo>
                    <a:pt x="1980682" y="2749853"/>
                    <a:pt x="1980751" y="2748884"/>
                    <a:pt x="1980682" y="2747916"/>
                  </a:cubicBezTo>
                  <a:lnTo>
                    <a:pt x="1980474" y="2744526"/>
                  </a:lnTo>
                  <a:cubicBezTo>
                    <a:pt x="1980474" y="2743558"/>
                    <a:pt x="1980266" y="2742590"/>
                    <a:pt x="1979990" y="2741621"/>
                  </a:cubicBezTo>
                  <a:lnTo>
                    <a:pt x="1978882" y="2737817"/>
                  </a:lnTo>
                  <a:cubicBezTo>
                    <a:pt x="1978744" y="2737402"/>
                    <a:pt x="1978675" y="2737056"/>
                    <a:pt x="1978467" y="2736641"/>
                  </a:cubicBezTo>
                  <a:lnTo>
                    <a:pt x="1975768" y="2729585"/>
                  </a:lnTo>
                  <a:lnTo>
                    <a:pt x="1975076" y="2727233"/>
                  </a:lnTo>
                  <a:lnTo>
                    <a:pt x="1974937" y="2725919"/>
                  </a:lnTo>
                  <a:lnTo>
                    <a:pt x="1975422" y="2720869"/>
                  </a:lnTo>
                  <a:cubicBezTo>
                    <a:pt x="1975422" y="2720385"/>
                    <a:pt x="1975422" y="2719901"/>
                    <a:pt x="1975422" y="2719416"/>
                  </a:cubicBezTo>
                  <a:lnTo>
                    <a:pt x="1975422" y="2716373"/>
                  </a:lnTo>
                  <a:cubicBezTo>
                    <a:pt x="1975422" y="2715128"/>
                    <a:pt x="1975214" y="2713883"/>
                    <a:pt x="1974868" y="2712707"/>
                  </a:cubicBezTo>
                  <a:lnTo>
                    <a:pt x="1973830" y="2709248"/>
                  </a:lnTo>
                  <a:cubicBezTo>
                    <a:pt x="1973830" y="2709248"/>
                    <a:pt x="1973622" y="2708625"/>
                    <a:pt x="1973553" y="2708349"/>
                  </a:cubicBezTo>
                  <a:cubicBezTo>
                    <a:pt x="1974383" y="2707795"/>
                    <a:pt x="1975145" y="2707173"/>
                    <a:pt x="1975837" y="2706412"/>
                  </a:cubicBezTo>
                  <a:lnTo>
                    <a:pt x="1978121" y="2703991"/>
                  </a:lnTo>
                  <a:cubicBezTo>
                    <a:pt x="1979643" y="2702400"/>
                    <a:pt x="1980820" y="2700394"/>
                    <a:pt x="1981443" y="2698249"/>
                  </a:cubicBezTo>
                  <a:lnTo>
                    <a:pt x="1981928" y="2696659"/>
                  </a:lnTo>
                  <a:cubicBezTo>
                    <a:pt x="1982204" y="2695621"/>
                    <a:pt x="1982412" y="2694514"/>
                    <a:pt x="1982481" y="2693407"/>
                  </a:cubicBezTo>
                  <a:lnTo>
                    <a:pt x="1982481" y="2692508"/>
                  </a:lnTo>
                  <a:cubicBezTo>
                    <a:pt x="1982481" y="2692508"/>
                    <a:pt x="1982550" y="2692439"/>
                    <a:pt x="1982619" y="2692370"/>
                  </a:cubicBezTo>
                  <a:lnTo>
                    <a:pt x="1983450" y="2691194"/>
                  </a:lnTo>
                  <a:cubicBezTo>
                    <a:pt x="1984004" y="2690433"/>
                    <a:pt x="1984419" y="2689672"/>
                    <a:pt x="1984765" y="2688773"/>
                  </a:cubicBezTo>
                  <a:lnTo>
                    <a:pt x="1986288" y="2685245"/>
                  </a:lnTo>
                  <a:cubicBezTo>
                    <a:pt x="1986634" y="2684415"/>
                    <a:pt x="1986911" y="2683654"/>
                    <a:pt x="1987118" y="2682755"/>
                  </a:cubicBezTo>
                  <a:lnTo>
                    <a:pt x="1988641" y="2675906"/>
                  </a:lnTo>
                  <a:lnTo>
                    <a:pt x="1988987" y="2674938"/>
                  </a:lnTo>
                  <a:lnTo>
                    <a:pt x="1990164" y="2673554"/>
                  </a:lnTo>
                  <a:cubicBezTo>
                    <a:pt x="1990717" y="2672863"/>
                    <a:pt x="1991271" y="2672102"/>
                    <a:pt x="1991686" y="2671341"/>
                  </a:cubicBezTo>
                  <a:lnTo>
                    <a:pt x="1992448" y="2669958"/>
                  </a:lnTo>
                  <a:cubicBezTo>
                    <a:pt x="1993209" y="2668643"/>
                    <a:pt x="1993693" y="2667191"/>
                    <a:pt x="1993970" y="2665669"/>
                  </a:cubicBezTo>
                  <a:lnTo>
                    <a:pt x="1994247" y="2664216"/>
                  </a:lnTo>
                  <a:cubicBezTo>
                    <a:pt x="1994385" y="2663386"/>
                    <a:pt x="1994455" y="2662487"/>
                    <a:pt x="1994455" y="2661657"/>
                  </a:cubicBezTo>
                  <a:lnTo>
                    <a:pt x="1994455" y="2661449"/>
                  </a:lnTo>
                  <a:cubicBezTo>
                    <a:pt x="1994455" y="2661449"/>
                    <a:pt x="1997085" y="2658267"/>
                    <a:pt x="1997085" y="2658267"/>
                  </a:cubicBezTo>
                  <a:cubicBezTo>
                    <a:pt x="1997361" y="2657990"/>
                    <a:pt x="1997569" y="2657645"/>
                    <a:pt x="1997777" y="2657299"/>
                  </a:cubicBezTo>
                  <a:lnTo>
                    <a:pt x="1999576" y="2654739"/>
                  </a:lnTo>
                  <a:cubicBezTo>
                    <a:pt x="2000268" y="2653771"/>
                    <a:pt x="2000822" y="2652664"/>
                    <a:pt x="2001237" y="2651557"/>
                  </a:cubicBezTo>
                  <a:lnTo>
                    <a:pt x="2003729" y="2644709"/>
                  </a:lnTo>
                  <a:cubicBezTo>
                    <a:pt x="2004006" y="2643948"/>
                    <a:pt x="2004214" y="2643188"/>
                    <a:pt x="2004352" y="2642426"/>
                  </a:cubicBezTo>
                  <a:lnTo>
                    <a:pt x="2006705" y="2629214"/>
                  </a:lnTo>
                  <a:lnTo>
                    <a:pt x="2008435" y="2624718"/>
                  </a:lnTo>
                  <a:lnTo>
                    <a:pt x="2009889" y="2622228"/>
                  </a:lnTo>
                  <a:cubicBezTo>
                    <a:pt x="2010096" y="2621882"/>
                    <a:pt x="2010304" y="2621467"/>
                    <a:pt x="2010442" y="2621121"/>
                  </a:cubicBezTo>
                  <a:lnTo>
                    <a:pt x="2011757" y="2618285"/>
                  </a:lnTo>
                  <a:cubicBezTo>
                    <a:pt x="2012311" y="2617109"/>
                    <a:pt x="2012657" y="2615864"/>
                    <a:pt x="2012865" y="2614619"/>
                  </a:cubicBezTo>
                  <a:lnTo>
                    <a:pt x="2013349" y="2611575"/>
                  </a:lnTo>
                  <a:cubicBezTo>
                    <a:pt x="2013557" y="2610330"/>
                    <a:pt x="2013557" y="2609085"/>
                    <a:pt x="2013418" y="2607840"/>
                  </a:cubicBezTo>
                  <a:lnTo>
                    <a:pt x="2012934" y="2603897"/>
                  </a:lnTo>
                  <a:lnTo>
                    <a:pt x="2014388" y="2601337"/>
                  </a:lnTo>
                  <a:cubicBezTo>
                    <a:pt x="2014803" y="2600576"/>
                    <a:pt x="2015149" y="2599816"/>
                    <a:pt x="2015426" y="2599055"/>
                  </a:cubicBezTo>
                  <a:lnTo>
                    <a:pt x="2016741" y="2595250"/>
                  </a:lnTo>
                  <a:cubicBezTo>
                    <a:pt x="2017087" y="2594213"/>
                    <a:pt x="2017364" y="2593175"/>
                    <a:pt x="2017433" y="2592138"/>
                  </a:cubicBezTo>
                  <a:lnTo>
                    <a:pt x="2017779" y="2588817"/>
                  </a:lnTo>
                  <a:cubicBezTo>
                    <a:pt x="2017917" y="2587710"/>
                    <a:pt x="2017848" y="2586534"/>
                    <a:pt x="2017779" y="2585427"/>
                  </a:cubicBezTo>
                  <a:lnTo>
                    <a:pt x="2016325" y="2575051"/>
                  </a:lnTo>
                  <a:lnTo>
                    <a:pt x="2015910" y="2567650"/>
                  </a:lnTo>
                  <a:cubicBezTo>
                    <a:pt x="2015910" y="2567097"/>
                    <a:pt x="2015841" y="2566474"/>
                    <a:pt x="2015702" y="2565920"/>
                  </a:cubicBezTo>
                  <a:lnTo>
                    <a:pt x="2012657" y="2548904"/>
                  </a:lnTo>
                  <a:lnTo>
                    <a:pt x="2012657" y="2545376"/>
                  </a:lnTo>
                  <a:cubicBezTo>
                    <a:pt x="2012657" y="2545376"/>
                    <a:pt x="2012934" y="2544684"/>
                    <a:pt x="2012934" y="2544684"/>
                  </a:cubicBezTo>
                  <a:cubicBezTo>
                    <a:pt x="2013626" y="2544131"/>
                    <a:pt x="2014249" y="2543439"/>
                    <a:pt x="2014803" y="2542748"/>
                  </a:cubicBezTo>
                  <a:lnTo>
                    <a:pt x="2015841" y="2541502"/>
                  </a:lnTo>
                  <a:cubicBezTo>
                    <a:pt x="2016602" y="2540534"/>
                    <a:pt x="2017294" y="2539427"/>
                    <a:pt x="2017779" y="2538251"/>
                  </a:cubicBezTo>
                  <a:lnTo>
                    <a:pt x="2018748" y="2536038"/>
                  </a:lnTo>
                  <a:cubicBezTo>
                    <a:pt x="2019094" y="2535277"/>
                    <a:pt x="2019301" y="2534585"/>
                    <a:pt x="2019509" y="2533755"/>
                  </a:cubicBezTo>
                  <a:lnTo>
                    <a:pt x="2019924" y="2531887"/>
                  </a:lnTo>
                  <a:cubicBezTo>
                    <a:pt x="2019994" y="2531541"/>
                    <a:pt x="2020063" y="2531126"/>
                    <a:pt x="2020132" y="2530781"/>
                  </a:cubicBezTo>
                  <a:lnTo>
                    <a:pt x="2020409" y="2528844"/>
                  </a:lnTo>
                  <a:cubicBezTo>
                    <a:pt x="2020409" y="2528498"/>
                    <a:pt x="2020478" y="2528083"/>
                    <a:pt x="2020547" y="2527737"/>
                  </a:cubicBezTo>
                  <a:lnTo>
                    <a:pt x="2020824" y="2523932"/>
                  </a:lnTo>
                  <a:cubicBezTo>
                    <a:pt x="2020824" y="2523171"/>
                    <a:pt x="2020824" y="2522411"/>
                    <a:pt x="2020824" y="2521580"/>
                  </a:cubicBezTo>
                  <a:lnTo>
                    <a:pt x="2020409" y="2517707"/>
                  </a:lnTo>
                  <a:cubicBezTo>
                    <a:pt x="2020270" y="2516392"/>
                    <a:pt x="2019994" y="2515147"/>
                    <a:pt x="2019440" y="2513902"/>
                  </a:cubicBezTo>
                  <a:lnTo>
                    <a:pt x="2017433" y="2508922"/>
                  </a:lnTo>
                  <a:lnTo>
                    <a:pt x="2018263" y="2507538"/>
                  </a:lnTo>
                  <a:cubicBezTo>
                    <a:pt x="2018263" y="2507538"/>
                    <a:pt x="2018679" y="2506847"/>
                    <a:pt x="2018817" y="2506570"/>
                  </a:cubicBezTo>
                  <a:lnTo>
                    <a:pt x="2020340" y="2503457"/>
                  </a:lnTo>
                  <a:cubicBezTo>
                    <a:pt x="2020686" y="2502765"/>
                    <a:pt x="2021032" y="2502004"/>
                    <a:pt x="2021239" y="2501243"/>
                  </a:cubicBezTo>
                  <a:lnTo>
                    <a:pt x="2022347" y="2497577"/>
                  </a:lnTo>
                  <a:cubicBezTo>
                    <a:pt x="2022485" y="2497231"/>
                    <a:pt x="2022554" y="2496816"/>
                    <a:pt x="2022623" y="2496401"/>
                  </a:cubicBezTo>
                  <a:lnTo>
                    <a:pt x="2024631" y="2486648"/>
                  </a:lnTo>
                  <a:lnTo>
                    <a:pt x="2027607" y="2479384"/>
                  </a:lnTo>
                  <a:cubicBezTo>
                    <a:pt x="2027953" y="2478624"/>
                    <a:pt x="2028160" y="2477794"/>
                    <a:pt x="2028368" y="2476894"/>
                  </a:cubicBezTo>
                  <a:lnTo>
                    <a:pt x="2028991" y="2473713"/>
                  </a:lnTo>
                  <a:cubicBezTo>
                    <a:pt x="2028991" y="2473713"/>
                    <a:pt x="2029129" y="2473090"/>
                    <a:pt x="2029129" y="2472744"/>
                  </a:cubicBezTo>
                  <a:lnTo>
                    <a:pt x="2029960" y="2466587"/>
                  </a:lnTo>
                  <a:lnTo>
                    <a:pt x="2033005" y="2453444"/>
                  </a:lnTo>
                  <a:cubicBezTo>
                    <a:pt x="2033005" y="2453444"/>
                    <a:pt x="2033144" y="2452822"/>
                    <a:pt x="2033213" y="2452476"/>
                  </a:cubicBezTo>
                  <a:lnTo>
                    <a:pt x="2034320" y="2445420"/>
                  </a:lnTo>
                  <a:cubicBezTo>
                    <a:pt x="2034459" y="2444660"/>
                    <a:pt x="2034528" y="2443899"/>
                    <a:pt x="2034459" y="2443138"/>
                  </a:cubicBezTo>
                  <a:lnTo>
                    <a:pt x="2034459" y="2439402"/>
                  </a:lnTo>
                  <a:cubicBezTo>
                    <a:pt x="2034459" y="2438849"/>
                    <a:pt x="2034389" y="2438365"/>
                    <a:pt x="2034320" y="2437812"/>
                  </a:cubicBezTo>
                  <a:lnTo>
                    <a:pt x="2033974" y="2434837"/>
                  </a:lnTo>
                  <a:lnTo>
                    <a:pt x="2033974" y="2434076"/>
                  </a:lnTo>
                  <a:cubicBezTo>
                    <a:pt x="2033974" y="2434076"/>
                    <a:pt x="2035635" y="2431101"/>
                    <a:pt x="2035635" y="2431101"/>
                  </a:cubicBezTo>
                  <a:cubicBezTo>
                    <a:pt x="2035843" y="2430686"/>
                    <a:pt x="2036050" y="2430271"/>
                    <a:pt x="2036258" y="2429856"/>
                  </a:cubicBezTo>
                  <a:lnTo>
                    <a:pt x="2037365" y="2427436"/>
                  </a:lnTo>
                  <a:cubicBezTo>
                    <a:pt x="2037919" y="2426121"/>
                    <a:pt x="2038334" y="2424807"/>
                    <a:pt x="2038473" y="2423354"/>
                  </a:cubicBezTo>
                  <a:lnTo>
                    <a:pt x="2038819" y="2420449"/>
                  </a:lnTo>
                  <a:cubicBezTo>
                    <a:pt x="2038957" y="2419342"/>
                    <a:pt x="2038957" y="2418235"/>
                    <a:pt x="2038819" y="2417128"/>
                  </a:cubicBezTo>
                  <a:lnTo>
                    <a:pt x="2038334" y="2413255"/>
                  </a:lnTo>
                  <a:cubicBezTo>
                    <a:pt x="2038334" y="2412909"/>
                    <a:pt x="2038196" y="2412563"/>
                    <a:pt x="2038127" y="2412148"/>
                  </a:cubicBezTo>
                  <a:lnTo>
                    <a:pt x="2036812" y="2405784"/>
                  </a:lnTo>
                  <a:lnTo>
                    <a:pt x="2036812" y="2403709"/>
                  </a:lnTo>
                  <a:cubicBezTo>
                    <a:pt x="2036812" y="2403709"/>
                    <a:pt x="2037296" y="2394232"/>
                    <a:pt x="2037296" y="2394232"/>
                  </a:cubicBezTo>
                  <a:lnTo>
                    <a:pt x="2037504" y="2392849"/>
                  </a:lnTo>
                  <a:lnTo>
                    <a:pt x="2037988" y="2391742"/>
                  </a:lnTo>
                  <a:cubicBezTo>
                    <a:pt x="2037988" y="2391742"/>
                    <a:pt x="2038265" y="2391050"/>
                    <a:pt x="2038404" y="2390704"/>
                  </a:cubicBezTo>
                  <a:lnTo>
                    <a:pt x="2039027" y="2388975"/>
                  </a:lnTo>
                  <a:cubicBezTo>
                    <a:pt x="2039511" y="2387592"/>
                    <a:pt x="2039857" y="2386139"/>
                    <a:pt x="2039926" y="2384686"/>
                  </a:cubicBezTo>
                  <a:lnTo>
                    <a:pt x="2039926" y="2382957"/>
                  </a:lnTo>
                  <a:cubicBezTo>
                    <a:pt x="2040134" y="2380397"/>
                    <a:pt x="2039511" y="2377907"/>
                    <a:pt x="2038265" y="2375693"/>
                  </a:cubicBezTo>
                  <a:cubicBezTo>
                    <a:pt x="2038888" y="2374863"/>
                    <a:pt x="2039373" y="2373964"/>
                    <a:pt x="2039719" y="2372996"/>
                  </a:cubicBezTo>
                  <a:lnTo>
                    <a:pt x="2041103" y="2369675"/>
                  </a:lnTo>
                  <a:cubicBezTo>
                    <a:pt x="2041449" y="2368776"/>
                    <a:pt x="2041726" y="2367808"/>
                    <a:pt x="2041933" y="2366839"/>
                  </a:cubicBezTo>
                  <a:lnTo>
                    <a:pt x="2042556" y="2363104"/>
                  </a:lnTo>
                  <a:cubicBezTo>
                    <a:pt x="2042556" y="2363104"/>
                    <a:pt x="2042695" y="2362412"/>
                    <a:pt x="2042695" y="2362066"/>
                  </a:cubicBezTo>
                  <a:lnTo>
                    <a:pt x="2045602" y="2332253"/>
                  </a:lnTo>
                  <a:cubicBezTo>
                    <a:pt x="2045671" y="2331423"/>
                    <a:pt x="2045671" y="2330523"/>
                    <a:pt x="2045602" y="2329693"/>
                  </a:cubicBezTo>
                  <a:lnTo>
                    <a:pt x="2044356" y="2315651"/>
                  </a:lnTo>
                  <a:lnTo>
                    <a:pt x="2044840" y="2302439"/>
                  </a:lnTo>
                  <a:cubicBezTo>
                    <a:pt x="2044840" y="2301885"/>
                    <a:pt x="2044840" y="2301332"/>
                    <a:pt x="2044840" y="2300848"/>
                  </a:cubicBezTo>
                  <a:lnTo>
                    <a:pt x="2044287" y="2293792"/>
                  </a:lnTo>
                  <a:cubicBezTo>
                    <a:pt x="2044287" y="2293377"/>
                    <a:pt x="2044217" y="2292893"/>
                    <a:pt x="2044148" y="2292478"/>
                  </a:cubicBezTo>
                  <a:lnTo>
                    <a:pt x="2041726" y="2278920"/>
                  </a:lnTo>
                  <a:lnTo>
                    <a:pt x="2041726" y="2272833"/>
                  </a:lnTo>
                  <a:cubicBezTo>
                    <a:pt x="2041656" y="2272279"/>
                    <a:pt x="2041587" y="2271726"/>
                    <a:pt x="2041518" y="2271172"/>
                  </a:cubicBezTo>
                  <a:lnTo>
                    <a:pt x="2041034" y="2267506"/>
                  </a:lnTo>
                  <a:cubicBezTo>
                    <a:pt x="2040826" y="2265846"/>
                    <a:pt x="2040272" y="2264186"/>
                    <a:pt x="2039442" y="2262734"/>
                  </a:cubicBezTo>
                  <a:lnTo>
                    <a:pt x="2037919" y="2259966"/>
                  </a:lnTo>
                  <a:cubicBezTo>
                    <a:pt x="2037227" y="2258652"/>
                    <a:pt x="2036258" y="2257476"/>
                    <a:pt x="2035220" y="2256508"/>
                  </a:cubicBezTo>
                  <a:lnTo>
                    <a:pt x="2031967" y="2253464"/>
                  </a:lnTo>
                  <a:cubicBezTo>
                    <a:pt x="2031552" y="2253118"/>
                    <a:pt x="2031136" y="2252773"/>
                    <a:pt x="2030721" y="2252426"/>
                  </a:cubicBezTo>
                  <a:lnTo>
                    <a:pt x="2018402" y="2243434"/>
                  </a:lnTo>
                  <a:lnTo>
                    <a:pt x="2018263" y="2243019"/>
                  </a:lnTo>
                  <a:cubicBezTo>
                    <a:pt x="2017917" y="2241774"/>
                    <a:pt x="2017502" y="2240598"/>
                    <a:pt x="2016810" y="2239491"/>
                  </a:cubicBezTo>
                  <a:lnTo>
                    <a:pt x="2016049" y="2238108"/>
                  </a:lnTo>
                  <a:cubicBezTo>
                    <a:pt x="2015218" y="2236724"/>
                    <a:pt x="2014180" y="2235410"/>
                    <a:pt x="2012934" y="2234372"/>
                  </a:cubicBezTo>
                  <a:lnTo>
                    <a:pt x="2010996" y="2232781"/>
                  </a:lnTo>
                  <a:cubicBezTo>
                    <a:pt x="2010304" y="2232228"/>
                    <a:pt x="2009612" y="2231744"/>
                    <a:pt x="2008851" y="2231328"/>
                  </a:cubicBezTo>
                  <a:lnTo>
                    <a:pt x="1939294" y="2193076"/>
                  </a:lnTo>
                  <a:lnTo>
                    <a:pt x="1937978" y="2192107"/>
                  </a:lnTo>
                  <a:lnTo>
                    <a:pt x="1931265" y="2184775"/>
                  </a:lnTo>
                  <a:cubicBezTo>
                    <a:pt x="1930919" y="2184429"/>
                    <a:pt x="1930573" y="2184083"/>
                    <a:pt x="1930227" y="2183737"/>
                  </a:cubicBezTo>
                  <a:lnTo>
                    <a:pt x="1922129" y="2176543"/>
                  </a:lnTo>
                  <a:lnTo>
                    <a:pt x="1918323" y="2171632"/>
                  </a:lnTo>
                  <a:cubicBezTo>
                    <a:pt x="1919845" y="2168727"/>
                    <a:pt x="1920260" y="2165268"/>
                    <a:pt x="1919499" y="2162017"/>
                  </a:cubicBezTo>
                  <a:lnTo>
                    <a:pt x="1917838" y="2155030"/>
                  </a:lnTo>
                  <a:cubicBezTo>
                    <a:pt x="1917492" y="2153647"/>
                    <a:pt x="1916938" y="2152263"/>
                    <a:pt x="1916177" y="2151018"/>
                  </a:cubicBezTo>
                  <a:lnTo>
                    <a:pt x="1904688" y="2132203"/>
                  </a:lnTo>
                  <a:cubicBezTo>
                    <a:pt x="1904411" y="2131788"/>
                    <a:pt x="1904134" y="2131373"/>
                    <a:pt x="1903788" y="2130958"/>
                  </a:cubicBezTo>
                  <a:lnTo>
                    <a:pt x="1899912" y="2125977"/>
                  </a:lnTo>
                  <a:lnTo>
                    <a:pt x="1899912" y="2125977"/>
                  </a:lnTo>
                  <a:cubicBezTo>
                    <a:pt x="1899912" y="2125977"/>
                    <a:pt x="1899013" y="2122104"/>
                    <a:pt x="1899013" y="2122104"/>
                  </a:cubicBezTo>
                  <a:cubicBezTo>
                    <a:pt x="1898805" y="2121343"/>
                    <a:pt x="1898597" y="2120651"/>
                    <a:pt x="1898320" y="2119959"/>
                  </a:cubicBezTo>
                  <a:lnTo>
                    <a:pt x="1897005" y="2116916"/>
                  </a:lnTo>
                  <a:cubicBezTo>
                    <a:pt x="1896452" y="2115671"/>
                    <a:pt x="1895760" y="2114564"/>
                    <a:pt x="1894929" y="2113526"/>
                  </a:cubicBezTo>
                  <a:lnTo>
                    <a:pt x="1893407" y="2111658"/>
                  </a:lnTo>
                  <a:cubicBezTo>
                    <a:pt x="1892714" y="2110828"/>
                    <a:pt x="1892022" y="2110137"/>
                    <a:pt x="1891192" y="2109514"/>
                  </a:cubicBezTo>
                  <a:lnTo>
                    <a:pt x="1889323" y="2108061"/>
                  </a:lnTo>
                  <a:lnTo>
                    <a:pt x="1889323" y="2107854"/>
                  </a:lnTo>
                  <a:cubicBezTo>
                    <a:pt x="1889185" y="2107231"/>
                    <a:pt x="1889046" y="2106609"/>
                    <a:pt x="1888839" y="2106055"/>
                  </a:cubicBezTo>
                  <a:lnTo>
                    <a:pt x="1887800" y="2102873"/>
                  </a:lnTo>
                  <a:cubicBezTo>
                    <a:pt x="1887524" y="2102043"/>
                    <a:pt x="1887178" y="2101282"/>
                    <a:pt x="1886762" y="2100522"/>
                  </a:cubicBezTo>
                  <a:lnTo>
                    <a:pt x="1878872" y="2086272"/>
                  </a:lnTo>
                  <a:lnTo>
                    <a:pt x="1862469" y="2048711"/>
                  </a:lnTo>
                  <a:cubicBezTo>
                    <a:pt x="1862123" y="2047949"/>
                    <a:pt x="1861708" y="2047189"/>
                    <a:pt x="1861223" y="2046497"/>
                  </a:cubicBezTo>
                  <a:lnTo>
                    <a:pt x="1857417" y="2040894"/>
                  </a:lnTo>
                  <a:cubicBezTo>
                    <a:pt x="1857140" y="2040479"/>
                    <a:pt x="1856863" y="2040133"/>
                    <a:pt x="1856517" y="2039718"/>
                  </a:cubicBezTo>
                  <a:lnTo>
                    <a:pt x="1850842" y="2033008"/>
                  </a:lnTo>
                  <a:lnTo>
                    <a:pt x="1850011" y="2031694"/>
                  </a:lnTo>
                  <a:lnTo>
                    <a:pt x="1846343" y="2023601"/>
                  </a:lnTo>
                  <a:cubicBezTo>
                    <a:pt x="1846135" y="2023116"/>
                    <a:pt x="1845859" y="2022563"/>
                    <a:pt x="1845582" y="2022079"/>
                  </a:cubicBezTo>
                  <a:lnTo>
                    <a:pt x="1843851" y="2019243"/>
                  </a:lnTo>
                  <a:cubicBezTo>
                    <a:pt x="1843436" y="2018551"/>
                    <a:pt x="1842952" y="2017859"/>
                    <a:pt x="1842398" y="2017306"/>
                  </a:cubicBezTo>
                  <a:lnTo>
                    <a:pt x="1837553" y="2011772"/>
                  </a:lnTo>
                  <a:cubicBezTo>
                    <a:pt x="1837000" y="2011150"/>
                    <a:pt x="1836377" y="2010527"/>
                    <a:pt x="1835685" y="2010043"/>
                  </a:cubicBezTo>
                  <a:lnTo>
                    <a:pt x="1830494" y="2005962"/>
                  </a:lnTo>
                  <a:cubicBezTo>
                    <a:pt x="1830009" y="2005615"/>
                    <a:pt x="1829525" y="2005270"/>
                    <a:pt x="1828971" y="2004924"/>
                  </a:cubicBezTo>
                  <a:lnTo>
                    <a:pt x="1822465" y="2001119"/>
                  </a:lnTo>
                  <a:lnTo>
                    <a:pt x="1822673" y="1999874"/>
                  </a:lnTo>
                  <a:cubicBezTo>
                    <a:pt x="1822950" y="1998076"/>
                    <a:pt x="1822880" y="1996277"/>
                    <a:pt x="1822535" y="1994548"/>
                  </a:cubicBezTo>
                  <a:lnTo>
                    <a:pt x="1822119" y="1992818"/>
                  </a:lnTo>
                  <a:cubicBezTo>
                    <a:pt x="1821981" y="1992058"/>
                    <a:pt x="1821704" y="1991366"/>
                    <a:pt x="1821427" y="1990605"/>
                  </a:cubicBezTo>
                  <a:lnTo>
                    <a:pt x="1820735" y="1988945"/>
                  </a:lnTo>
                  <a:cubicBezTo>
                    <a:pt x="1820735" y="1988945"/>
                    <a:pt x="1820458" y="1988322"/>
                    <a:pt x="1820320" y="1988045"/>
                  </a:cubicBezTo>
                  <a:lnTo>
                    <a:pt x="1819628" y="1986662"/>
                  </a:lnTo>
                  <a:cubicBezTo>
                    <a:pt x="1819351" y="1986178"/>
                    <a:pt x="1819074" y="1985625"/>
                    <a:pt x="1818728" y="1985140"/>
                  </a:cubicBezTo>
                  <a:lnTo>
                    <a:pt x="1817690" y="1983618"/>
                  </a:lnTo>
                  <a:cubicBezTo>
                    <a:pt x="1817413" y="1983203"/>
                    <a:pt x="1817136" y="1982788"/>
                    <a:pt x="1816790" y="1982442"/>
                  </a:cubicBezTo>
                  <a:cubicBezTo>
                    <a:pt x="1816790" y="1981820"/>
                    <a:pt x="1816652" y="1981128"/>
                    <a:pt x="1816582" y="1980505"/>
                  </a:cubicBezTo>
                  <a:lnTo>
                    <a:pt x="1816305" y="1978984"/>
                  </a:lnTo>
                  <a:cubicBezTo>
                    <a:pt x="1816098" y="1977808"/>
                    <a:pt x="1815682" y="1976632"/>
                    <a:pt x="1815129" y="1975525"/>
                  </a:cubicBezTo>
                  <a:lnTo>
                    <a:pt x="1814091" y="1973381"/>
                  </a:lnTo>
                  <a:lnTo>
                    <a:pt x="1814921" y="1972066"/>
                  </a:lnTo>
                  <a:lnTo>
                    <a:pt x="1818589" y="1968123"/>
                  </a:lnTo>
                  <a:lnTo>
                    <a:pt x="1823088" y="1964388"/>
                  </a:lnTo>
                  <a:lnTo>
                    <a:pt x="1827102" y="1961829"/>
                  </a:lnTo>
                  <a:lnTo>
                    <a:pt x="1830494" y="1960238"/>
                  </a:lnTo>
                  <a:cubicBezTo>
                    <a:pt x="1832016" y="1959546"/>
                    <a:pt x="1833331" y="1958578"/>
                    <a:pt x="1834508" y="1957402"/>
                  </a:cubicBezTo>
                  <a:lnTo>
                    <a:pt x="1837207" y="1954635"/>
                  </a:lnTo>
                  <a:cubicBezTo>
                    <a:pt x="1838107" y="1953666"/>
                    <a:pt x="1838868" y="1952629"/>
                    <a:pt x="1839491" y="1951453"/>
                  </a:cubicBezTo>
                  <a:lnTo>
                    <a:pt x="1841360" y="1947994"/>
                  </a:lnTo>
                  <a:cubicBezTo>
                    <a:pt x="1841637" y="1947510"/>
                    <a:pt x="1841844" y="1947026"/>
                    <a:pt x="1842052" y="1946541"/>
                  </a:cubicBezTo>
                  <a:lnTo>
                    <a:pt x="1843713" y="1942322"/>
                  </a:lnTo>
                  <a:cubicBezTo>
                    <a:pt x="1843921" y="1941699"/>
                    <a:pt x="1844128" y="1941077"/>
                    <a:pt x="1844267" y="1940454"/>
                  </a:cubicBezTo>
                  <a:lnTo>
                    <a:pt x="1845236" y="1936442"/>
                  </a:lnTo>
                  <a:cubicBezTo>
                    <a:pt x="1845512" y="1935197"/>
                    <a:pt x="1845651" y="1933952"/>
                    <a:pt x="1845582" y="1932707"/>
                  </a:cubicBezTo>
                  <a:lnTo>
                    <a:pt x="1845443" y="1929317"/>
                  </a:lnTo>
                  <a:cubicBezTo>
                    <a:pt x="1845443" y="1928833"/>
                    <a:pt x="1845374" y="1928349"/>
                    <a:pt x="1845305" y="1927795"/>
                  </a:cubicBezTo>
                  <a:lnTo>
                    <a:pt x="1844128" y="1920186"/>
                  </a:lnTo>
                  <a:cubicBezTo>
                    <a:pt x="1843229" y="1914099"/>
                    <a:pt x="1838315" y="1909326"/>
                    <a:pt x="1832155" y="1908565"/>
                  </a:cubicBezTo>
                  <a:cubicBezTo>
                    <a:pt x="1831601" y="1908496"/>
                    <a:pt x="1830978" y="1908427"/>
                    <a:pt x="1830424" y="1908427"/>
                  </a:cubicBezTo>
                  <a:cubicBezTo>
                    <a:pt x="1828210" y="1908427"/>
                    <a:pt x="1826064" y="1908980"/>
                    <a:pt x="1824126" y="1909949"/>
                  </a:cubicBezTo>
                  <a:cubicBezTo>
                    <a:pt x="1824126" y="1909395"/>
                    <a:pt x="1824196" y="1908773"/>
                    <a:pt x="1824126" y="1908219"/>
                  </a:cubicBezTo>
                  <a:lnTo>
                    <a:pt x="1824126" y="1907873"/>
                  </a:lnTo>
                  <a:cubicBezTo>
                    <a:pt x="1825234" y="1907043"/>
                    <a:pt x="1826133" y="1906006"/>
                    <a:pt x="1826964" y="1904899"/>
                  </a:cubicBezTo>
                  <a:cubicBezTo>
                    <a:pt x="1830355" y="1903377"/>
                    <a:pt x="1833124" y="1900403"/>
                    <a:pt x="1834370" y="1896667"/>
                  </a:cubicBezTo>
                  <a:cubicBezTo>
                    <a:pt x="1835269" y="1894039"/>
                    <a:pt x="1835269" y="1891272"/>
                    <a:pt x="1834577" y="1888712"/>
                  </a:cubicBezTo>
                  <a:cubicBezTo>
                    <a:pt x="1834785" y="1888436"/>
                    <a:pt x="1834923" y="1888228"/>
                    <a:pt x="1835131" y="1887951"/>
                  </a:cubicBezTo>
                  <a:lnTo>
                    <a:pt x="1836307" y="1886222"/>
                  </a:lnTo>
                  <a:cubicBezTo>
                    <a:pt x="1836792" y="1885600"/>
                    <a:pt x="1837138" y="1884839"/>
                    <a:pt x="1837484" y="1884147"/>
                  </a:cubicBezTo>
                  <a:lnTo>
                    <a:pt x="1838245" y="1882417"/>
                  </a:lnTo>
                  <a:cubicBezTo>
                    <a:pt x="1838591" y="1881657"/>
                    <a:pt x="1838868" y="1880896"/>
                    <a:pt x="1839076" y="1880066"/>
                  </a:cubicBezTo>
                  <a:lnTo>
                    <a:pt x="1839560" y="1878198"/>
                  </a:lnTo>
                  <a:cubicBezTo>
                    <a:pt x="1839699" y="1877575"/>
                    <a:pt x="1839837" y="1876884"/>
                    <a:pt x="1839906" y="1876261"/>
                  </a:cubicBezTo>
                  <a:lnTo>
                    <a:pt x="1840114" y="1874186"/>
                  </a:lnTo>
                  <a:cubicBezTo>
                    <a:pt x="1840183" y="1873425"/>
                    <a:pt x="1840183" y="1872664"/>
                    <a:pt x="1840114" y="1871903"/>
                  </a:cubicBezTo>
                  <a:lnTo>
                    <a:pt x="1844405" y="1870658"/>
                  </a:lnTo>
                  <a:cubicBezTo>
                    <a:pt x="1844405" y="1870658"/>
                    <a:pt x="1844751" y="1870520"/>
                    <a:pt x="1844959" y="1870520"/>
                  </a:cubicBezTo>
                  <a:lnTo>
                    <a:pt x="1853679" y="1867545"/>
                  </a:lnTo>
                  <a:cubicBezTo>
                    <a:pt x="1855410" y="1866992"/>
                    <a:pt x="1857001" y="1866023"/>
                    <a:pt x="1858317" y="1864848"/>
                  </a:cubicBezTo>
                  <a:lnTo>
                    <a:pt x="1860324" y="1863118"/>
                  </a:lnTo>
                  <a:cubicBezTo>
                    <a:pt x="1863161" y="1860628"/>
                    <a:pt x="1864822" y="1857169"/>
                    <a:pt x="1865030" y="1853503"/>
                  </a:cubicBezTo>
                  <a:cubicBezTo>
                    <a:pt x="1868006" y="1851151"/>
                    <a:pt x="1869944" y="1847623"/>
                    <a:pt x="1870290" y="1843819"/>
                  </a:cubicBezTo>
                  <a:lnTo>
                    <a:pt x="1870567" y="1840568"/>
                  </a:lnTo>
                  <a:lnTo>
                    <a:pt x="1871674" y="1840222"/>
                  </a:lnTo>
                  <a:cubicBezTo>
                    <a:pt x="1873058" y="1839738"/>
                    <a:pt x="1874443" y="1839115"/>
                    <a:pt x="1875619" y="1838216"/>
                  </a:cubicBezTo>
                  <a:lnTo>
                    <a:pt x="1876796" y="1837385"/>
                  </a:lnTo>
                  <a:cubicBezTo>
                    <a:pt x="1877696" y="1836763"/>
                    <a:pt x="1878457" y="1836002"/>
                    <a:pt x="1879149" y="1835172"/>
                  </a:cubicBezTo>
                  <a:lnTo>
                    <a:pt x="1881364" y="1832612"/>
                  </a:lnTo>
                  <a:lnTo>
                    <a:pt x="1883717" y="1830537"/>
                  </a:lnTo>
                  <a:cubicBezTo>
                    <a:pt x="1884340" y="1829984"/>
                    <a:pt x="1884824" y="1829431"/>
                    <a:pt x="1885378" y="1828808"/>
                  </a:cubicBezTo>
                  <a:lnTo>
                    <a:pt x="1886278" y="1827632"/>
                  </a:lnTo>
                  <a:cubicBezTo>
                    <a:pt x="1887108" y="1826594"/>
                    <a:pt x="1887800" y="1825419"/>
                    <a:pt x="1888285" y="1824174"/>
                  </a:cubicBezTo>
                  <a:cubicBezTo>
                    <a:pt x="1888700" y="1823758"/>
                    <a:pt x="1889116" y="1823274"/>
                    <a:pt x="1889461" y="1822790"/>
                  </a:cubicBezTo>
                  <a:lnTo>
                    <a:pt x="1892161" y="1818986"/>
                  </a:lnTo>
                  <a:cubicBezTo>
                    <a:pt x="1892507" y="1818570"/>
                    <a:pt x="1892784" y="1818086"/>
                    <a:pt x="1892991" y="1817602"/>
                  </a:cubicBezTo>
                  <a:lnTo>
                    <a:pt x="1899912" y="1804874"/>
                  </a:lnTo>
                  <a:cubicBezTo>
                    <a:pt x="1902750" y="1799686"/>
                    <a:pt x="1901989" y="1793322"/>
                    <a:pt x="1897975" y="1788964"/>
                  </a:cubicBezTo>
                  <a:cubicBezTo>
                    <a:pt x="1897421" y="1788411"/>
                    <a:pt x="1896867" y="1787857"/>
                    <a:pt x="1896313" y="1787373"/>
                  </a:cubicBezTo>
                  <a:cubicBezTo>
                    <a:pt x="1896521" y="1786543"/>
                    <a:pt x="1896659" y="1785713"/>
                    <a:pt x="1896659" y="1784883"/>
                  </a:cubicBezTo>
                  <a:lnTo>
                    <a:pt x="1896867" y="1781286"/>
                  </a:lnTo>
                  <a:cubicBezTo>
                    <a:pt x="1896867" y="1780525"/>
                    <a:pt x="1896867" y="1779764"/>
                    <a:pt x="1896867" y="1779003"/>
                  </a:cubicBezTo>
                  <a:lnTo>
                    <a:pt x="1895898" y="1770287"/>
                  </a:lnTo>
                  <a:cubicBezTo>
                    <a:pt x="1895829" y="1769388"/>
                    <a:pt x="1895621" y="1768420"/>
                    <a:pt x="1895344" y="1767590"/>
                  </a:cubicBezTo>
                  <a:lnTo>
                    <a:pt x="1895206" y="1767244"/>
                  </a:lnTo>
                  <a:cubicBezTo>
                    <a:pt x="1896244" y="1765514"/>
                    <a:pt x="1896867" y="1763577"/>
                    <a:pt x="1897075" y="1761502"/>
                  </a:cubicBezTo>
                  <a:lnTo>
                    <a:pt x="1897282" y="1759289"/>
                  </a:lnTo>
                  <a:cubicBezTo>
                    <a:pt x="1897490" y="1757352"/>
                    <a:pt x="1897282" y="1755415"/>
                    <a:pt x="1896659" y="1753547"/>
                  </a:cubicBezTo>
                  <a:lnTo>
                    <a:pt x="1895898" y="1751196"/>
                  </a:lnTo>
                  <a:cubicBezTo>
                    <a:pt x="1895690" y="1750642"/>
                    <a:pt x="1895552" y="1750158"/>
                    <a:pt x="1895275" y="1749674"/>
                  </a:cubicBezTo>
                  <a:lnTo>
                    <a:pt x="1895414" y="1748774"/>
                  </a:lnTo>
                  <a:cubicBezTo>
                    <a:pt x="1895483" y="1748152"/>
                    <a:pt x="1895552" y="1747529"/>
                    <a:pt x="1895552" y="1746907"/>
                  </a:cubicBezTo>
                  <a:lnTo>
                    <a:pt x="1895552" y="1745385"/>
                  </a:lnTo>
                  <a:cubicBezTo>
                    <a:pt x="1895552" y="1744624"/>
                    <a:pt x="1895552" y="1743932"/>
                    <a:pt x="1895483" y="1743171"/>
                  </a:cubicBezTo>
                  <a:lnTo>
                    <a:pt x="1895206" y="1741304"/>
                  </a:lnTo>
                  <a:cubicBezTo>
                    <a:pt x="1894929" y="1739436"/>
                    <a:pt x="1894306" y="1737637"/>
                    <a:pt x="1893337" y="1736047"/>
                  </a:cubicBezTo>
                  <a:lnTo>
                    <a:pt x="1892714" y="1734940"/>
                  </a:lnTo>
                  <a:cubicBezTo>
                    <a:pt x="1892022" y="1733764"/>
                    <a:pt x="1891122" y="1732657"/>
                    <a:pt x="1890084" y="1731758"/>
                  </a:cubicBezTo>
                  <a:lnTo>
                    <a:pt x="1889461" y="1731204"/>
                  </a:lnTo>
                  <a:lnTo>
                    <a:pt x="1886347" y="1726501"/>
                  </a:lnTo>
                  <a:cubicBezTo>
                    <a:pt x="1888423" y="1727607"/>
                    <a:pt x="1890707" y="1728161"/>
                    <a:pt x="1892922" y="1728161"/>
                  </a:cubicBezTo>
                  <a:cubicBezTo>
                    <a:pt x="1895898" y="1728161"/>
                    <a:pt x="1898874" y="1727192"/>
                    <a:pt x="1901366" y="1725325"/>
                  </a:cubicBezTo>
                  <a:lnTo>
                    <a:pt x="1902473" y="1724495"/>
                  </a:lnTo>
                  <a:cubicBezTo>
                    <a:pt x="1905172" y="1722419"/>
                    <a:pt x="1907041" y="1719445"/>
                    <a:pt x="1907664" y="1716125"/>
                  </a:cubicBezTo>
                  <a:lnTo>
                    <a:pt x="1908079" y="1714049"/>
                  </a:lnTo>
                  <a:cubicBezTo>
                    <a:pt x="1908287" y="1713081"/>
                    <a:pt x="1908356" y="1712112"/>
                    <a:pt x="1908287" y="1711075"/>
                  </a:cubicBezTo>
                  <a:lnTo>
                    <a:pt x="1908287" y="1708446"/>
                  </a:lnTo>
                  <a:cubicBezTo>
                    <a:pt x="1908218" y="1707824"/>
                    <a:pt x="1908149" y="1707201"/>
                    <a:pt x="1908010" y="1706579"/>
                  </a:cubicBezTo>
                  <a:cubicBezTo>
                    <a:pt x="1908495" y="1706302"/>
                    <a:pt x="1909048" y="1705956"/>
                    <a:pt x="1909533" y="1705679"/>
                  </a:cubicBezTo>
                  <a:lnTo>
                    <a:pt x="1912163" y="1703812"/>
                  </a:lnTo>
                  <a:cubicBezTo>
                    <a:pt x="1913478" y="1702843"/>
                    <a:pt x="1914585" y="1701736"/>
                    <a:pt x="1915554" y="1700422"/>
                  </a:cubicBezTo>
                  <a:lnTo>
                    <a:pt x="1917423" y="1697724"/>
                  </a:lnTo>
                  <a:cubicBezTo>
                    <a:pt x="1917423" y="1697724"/>
                    <a:pt x="1917769" y="1697171"/>
                    <a:pt x="1917907" y="1696894"/>
                  </a:cubicBezTo>
                  <a:cubicBezTo>
                    <a:pt x="1920399" y="1696618"/>
                    <a:pt x="1922821" y="1695718"/>
                    <a:pt x="1924897" y="1694197"/>
                  </a:cubicBezTo>
                  <a:lnTo>
                    <a:pt x="1926213" y="1693228"/>
                  </a:lnTo>
                  <a:cubicBezTo>
                    <a:pt x="1928635" y="1691430"/>
                    <a:pt x="1930365" y="1688870"/>
                    <a:pt x="1931196" y="1685965"/>
                  </a:cubicBezTo>
                  <a:lnTo>
                    <a:pt x="1931611" y="1684443"/>
                  </a:lnTo>
                  <a:cubicBezTo>
                    <a:pt x="1932372" y="1681815"/>
                    <a:pt x="1932303" y="1678978"/>
                    <a:pt x="1931473" y="1676350"/>
                  </a:cubicBezTo>
                  <a:lnTo>
                    <a:pt x="1931196" y="1675451"/>
                  </a:lnTo>
                  <a:lnTo>
                    <a:pt x="1932718" y="1669571"/>
                  </a:lnTo>
                  <a:cubicBezTo>
                    <a:pt x="1932926" y="1668948"/>
                    <a:pt x="1932995" y="1668256"/>
                    <a:pt x="1933065" y="1667634"/>
                  </a:cubicBezTo>
                  <a:lnTo>
                    <a:pt x="1934103" y="1666043"/>
                  </a:lnTo>
                  <a:lnTo>
                    <a:pt x="1934379" y="1665766"/>
                  </a:lnTo>
                  <a:cubicBezTo>
                    <a:pt x="1936663" y="1667288"/>
                    <a:pt x="1939363" y="1668118"/>
                    <a:pt x="1942131" y="1668118"/>
                  </a:cubicBezTo>
                  <a:cubicBezTo>
                    <a:pt x="1942962" y="1668118"/>
                    <a:pt x="1943792" y="1668049"/>
                    <a:pt x="1944623" y="1667911"/>
                  </a:cubicBezTo>
                  <a:lnTo>
                    <a:pt x="1946837" y="1667496"/>
                  </a:lnTo>
                  <a:cubicBezTo>
                    <a:pt x="1950298" y="1666873"/>
                    <a:pt x="1953343" y="1665005"/>
                    <a:pt x="1955420" y="1662238"/>
                  </a:cubicBezTo>
                  <a:lnTo>
                    <a:pt x="1957081" y="1660025"/>
                  </a:lnTo>
                  <a:cubicBezTo>
                    <a:pt x="1957634" y="1659264"/>
                    <a:pt x="1958119" y="1658503"/>
                    <a:pt x="1958534" y="1657604"/>
                  </a:cubicBezTo>
                  <a:cubicBezTo>
                    <a:pt x="1959157" y="1657673"/>
                    <a:pt x="1959780" y="1657742"/>
                    <a:pt x="1960403" y="1657742"/>
                  </a:cubicBezTo>
                  <a:cubicBezTo>
                    <a:pt x="1960472" y="1657742"/>
                    <a:pt x="1960610" y="1657742"/>
                    <a:pt x="1960680" y="1657742"/>
                  </a:cubicBezTo>
                  <a:lnTo>
                    <a:pt x="1964210" y="1657742"/>
                  </a:lnTo>
                  <a:cubicBezTo>
                    <a:pt x="1965940" y="1657604"/>
                    <a:pt x="1967601" y="1657258"/>
                    <a:pt x="1969123" y="1656635"/>
                  </a:cubicBezTo>
                  <a:lnTo>
                    <a:pt x="1972861" y="1655114"/>
                  </a:lnTo>
                  <a:cubicBezTo>
                    <a:pt x="1973830" y="1654699"/>
                    <a:pt x="1974799" y="1654214"/>
                    <a:pt x="1975629" y="1653592"/>
                  </a:cubicBezTo>
                  <a:lnTo>
                    <a:pt x="1982412" y="1648819"/>
                  </a:lnTo>
                  <a:moveTo>
                    <a:pt x="1518352" y="1038"/>
                  </a:moveTo>
                  <a:lnTo>
                    <a:pt x="1512607" y="3666"/>
                  </a:lnTo>
                  <a:lnTo>
                    <a:pt x="1507417" y="7609"/>
                  </a:lnTo>
                  <a:lnTo>
                    <a:pt x="1503541" y="11068"/>
                  </a:lnTo>
                  <a:lnTo>
                    <a:pt x="1499665" y="13696"/>
                  </a:lnTo>
                  <a:lnTo>
                    <a:pt x="1498281" y="15287"/>
                  </a:lnTo>
                  <a:lnTo>
                    <a:pt x="1498281" y="17086"/>
                  </a:lnTo>
                  <a:lnTo>
                    <a:pt x="1499942" y="18193"/>
                  </a:lnTo>
                  <a:lnTo>
                    <a:pt x="1502503" y="18469"/>
                  </a:lnTo>
                  <a:lnTo>
                    <a:pt x="1505271" y="18469"/>
                  </a:lnTo>
                  <a:lnTo>
                    <a:pt x="1507347" y="18746"/>
                  </a:lnTo>
                  <a:lnTo>
                    <a:pt x="1505409" y="22412"/>
                  </a:lnTo>
                  <a:lnTo>
                    <a:pt x="1504233" y="24072"/>
                  </a:lnTo>
                  <a:lnTo>
                    <a:pt x="1502641" y="25041"/>
                  </a:lnTo>
                  <a:lnTo>
                    <a:pt x="1500772" y="24902"/>
                  </a:lnTo>
                  <a:lnTo>
                    <a:pt x="1499111" y="23934"/>
                  </a:lnTo>
                  <a:lnTo>
                    <a:pt x="1497519" y="22827"/>
                  </a:lnTo>
                  <a:lnTo>
                    <a:pt x="1495927" y="22066"/>
                  </a:lnTo>
                  <a:lnTo>
                    <a:pt x="1493990" y="21928"/>
                  </a:lnTo>
                  <a:lnTo>
                    <a:pt x="1492467" y="22274"/>
                  </a:lnTo>
                  <a:lnTo>
                    <a:pt x="1491014" y="23104"/>
                  </a:lnTo>
                  <a:lnTo>
                    <a:pt x="1489422" y="24349"/>
                  </a:lnTo>
                  <a:lnTo>
                    <a:pt x="1487553" y="25940"/>
                  </a:lnTo>
                  <a:lnTo>
                    <a:pt x="1486792" y="27116"/>
                  </a:lnTo>
                  <a:lnTo>
                    <a:pt x="1486169" y="30298"/>
                  </a:lnTo>
                  <a:lnTo>
                    <a:pt x="1485892" y="30644"/>
                  </a:lnTo>
                  <a:lnTo>
                    <a:pt x="1484854" y="31128"/>
                  </a:lnTo>
                  <a:lnTo>
                    <a:pt x="1484577" y="31336"/>
                  </a:lnTo>
                  <a:lnTo>
                    <a:pt x="1484715" y="31958"/>
                  </a:lnTo>
                  <a:lnTo>
                    <a:pt x="1485269" y="33411"/>
                  </a:lnTo>
                  <a:lnTo>
                    <a:pt x="1485269" y="33964"/>
                  </a:lnTo>
                  <a:cubicBezTo>
                    <a:pt x="1485269" y="33964"/>
                    <a:pt x="1484023" y="38253"/>
                    <a:pt x="1484023" y="38253"/>
                  </a:cubicBezTo>
                  <a:lnTo>
                    <a:pt x="1483608" y="40536"/>
                  </a:lnTo>
                  <a:lnTo>
                    <a:pt x="1483746" y="42611"/>
                  </a:lnTo>
                  <a:lnTo>
                    <a:pt x="1485961" y="47176"/>
                  </a:lnTo>
                  <a:lnTo>
                    <a:pt x="1489283" y="48698"/>
                  </a:lnTo>
                  <a:lnTo>
                    <a:pt x="1493298" y="48491"/>
                  </a:lnTo>
                  <a:lnTo>
                    <a:pt x="1497519" y="47661"/>
                  </a:lnTo>
                  <a:lnTo>
                    <a:pt x="1496066" y="49113"/>
                  </a:lnTo>
                  <a:lnTo>
                    <a:pt x="1495581" y="50566"/>
                  </a:lnTo>
                  <a:lnTo>
                    <a:pt x="1496066" y="51949"/>
                  </a:lnTo>
                  <a:lnTo>
                    <a:pt x="1497589" y="53125"/>
                  </a:lnTo>
                  <a:lnTo>
                    <a:pt x="1491221" y="53333"/>
                  </a:lnTo>
                  <a:lnTo>
                    <a:pt x="1486307" y="57414"/>
                  </a:lnTo>
                  <a:lnTo>
                    <a:pt x="1483954" y="63501"/>
                  </a:lnTo>
                  <a:lnTo>
                    <a:pt x="1485200" y="69796"/>
                  </a:lnTo>
                  <a:lnTo>
                    <a:pt x="1489629" y="76367"/>
                  </a:lnTo>
                  <a:lnTo>
                    <a:pt x="1492398" y="79757"/>
                  </a:lnTo>
                  <a:lnTo>
                    <a:pt x="1494889" y="82040"/>
                  </a:lnTo>
                  <a:lnTo>
                    <a:pt x="1497865" y="83285"/>
                  </a:lnTo>
                  <a:lnTo>
                    <a:pt x="1511708" y="86605"/>
                  </a:lnTo>
                  <a:lnTo>
                    <a:pt x="1514961" y="87089"/>
                  </a:lnTo>
                  <a:lnTo>
                    <a:pt x="1520913" y="87504"/>
                  </a:lnTo>
                  <a:lnTo>
                    <a:pt x="1522020" y="87366"/>
                  </a:lnTo>
                  <a:lnTo>
                    <a:pt x="1522505" y="87159"/>
                  </a:lnTo>
                  <a:lnTo>
                    <a:pt x="1523127" y="87159"/>
                  </a:lnTo>
                  <a:cubicBezTo>
                    <a:pt x="1523127" y="87159"/>
                    <a:pt x="1524581" y="87504"/>
                    <a:pt x="1524581" y="87504"/>
                  </a:cubicBezTo>
                  <a:lnTo>
                    <a:pt x="1525896" y="88196"/>
                  </a:lnTo>
                  <a:lnTo>
                    <a:pt x="1528180" y="90410"/>
                  </a:lnTo>
                  <a:lnTo>
                    <a:pt x="1529495" y="91240"/>
                  </a:lnTo>
                  <a:lnTo>
                    <a:pt x="1532679" y="92001"/>
                  </a:lnTo>
                  <a:lnTo>
                    <a:pt x="1535585" y="91655"/>
                  </a:lnTo>
                  <a:lnTo>
                    <a:pt x="1538492" y="90963"/>
                  </a:lnTo>
                  <a:lnTo>
                    <a:pt x="1541538" y="90479"/>
                  </a:lnTo>
                  <a:lnTo>
                    <a:pt x="1544444" y="90894"/>
                  </a:lnTo>
                  <a:lnTo>
                    <a:pt x="1545690" y="92208"/>
                  </a:lnTo>
                  <a:lnTo>
                    <a:pt x="1546521" y="93453"/>
                  </a:lnTo>
                  <a:lnTo>
                    <a:pt x="1548251" y="93938"/>
                  </a:lnTo>
                  <a:lnTo>
                    <a:pt x="1546521" y="95459"/>
                  </a:lnTo>
                  <a:lnTo>
                    <a:pt x="1544444" y="96843"/>
                  </a:lnTo>
                  <a:lnTo>
                    <a:pt x="1542230" y="97604"/>
                  </a:lnTo>
                  <a:lnTo>
                    <a:pt x="1540153" y="97258"/>
                  </a:lnTo>
                  <a:lnTo>
                    <a:pt x="1541192" y="96013"/>
                  </a:lnTo>
                  <a:lnTo>
                    <a:pt x="1543476" y="93799"/>
                  </a:lnTo>
                  <a:lnTo>
                    <a:pt x="1544306" y="92693"/>
                  </a:lnTo>
                  <a:lnTo>
                    <a:pt x="1533371" y="94284"/>
                  </a:lnTo>
                  <a:lnTo>
                    <a:pt x="1531087" y="95529"/>
                  </a:lnTo>
                  <a:lnTo>
                    <a:pt x="1530395" y="97604"/>
                  </a:lnTo>
                  <a:lnTo>
                    <a:pt x="1530948" y="99472"/>
                  </a:lnTo>
                  <a:lnTo>
                    <a:pt x="1532471" y="100578"/>
                  </a:lnTo>
                  <a:lnTo>
                    <a:pt x="1534686" y="100578"/>
                  </a:lnTo>
                  <a:cubicBezTo>
                    <a:pt x="1534686" y="100578"/>
                    <a:pt x="1531917" y="102377"/>
                    <a:pt x="1531917" y="102377"/>
                  </a:cubicBezTo>
                  <a:lnTo>
                    <a:pt x="1527903" y="104590"/>
                  </a:lnTo>
                  <a:lnTo>
                    <a:pt x="1524581" y="107150"/>
                  </a:lnTo>
                  <a:lnTo>
                    <a:pt x="1523820" y="110124"/>
                  </a:lnTo>
                  <a:lnTo>
                    <a:pt x="1526173" y="111853"/>
                  </a:lnTo>
                  <a:lnTo>
                    <a:pt x="1530118" y="111853"/>
                  </a:lnTo>
                  <a:cubicBezTo>
                    <a:pt x="1530118" y="111853"/>
                    <a:pt x="1534132" y="110678"/>
                    <a:pt x="1534132" y="110678"/>
                  </a:cubicBezTo>
                  <a:lnTo>
                    <a:pt x="1536831" y="109087"/>
                  </a:lnTo>
                  <a:lnTo>
                    <a:pt x="1539392" y="105005"/>
                  </a:lnTo>
                  <a:lnTo>
                    <a:pt x="1540776" y="104660"/>
                  </a:lnTo>
                  <a:lnTo>
                    <a:pt x="1542783" y="107288"/>
                  </a:lnTo>
                  <a:lnTo>
                    <a:pt x="1543406" y="110263"/>
                  </a:lnTo>
                  <a:lnTo>
                    <a:pt x="1543406" y="113306"/>
                  </a:lnTo>
                  <a:lnTo>
                    <a:pt x="1544375" y="115451"/>
                  </a:lnTo>
                  <a:lnTo>
                    <a:pt x="1547767" y="115658"/>
                  </a:lnTo>
                  <a:lnTo>
                    <a:pt x="1544514" y="117526"/>
                  </a:lnTo>
                  <a:lnTo>
                    <a:pt x="1537593" y="120431"/>
                  </a:lnTo>
                  <a:lnTo>
                    <a:pt x="1534340" y="122437"/>
                  </a:lnTo>
                  <a:lnTo>
                    <a:pt x="1525550" y="129839"/>
                  </a:lnTo>
                  <a:lnTo>
                    <a:pt x="1522297" y="131914"/>
                  </a:lnTo>
                  <a:lnTo>
                    <a:pt x="1518560" y="132952"/>
                  </a:lnTo>
                  <a:lnTo>
                    <a:pt x="1511016" y="132467"/>
                  </a:lnTo>
                  <a:lnTo>
                    <a:pt x="1507624" y="133505"/>
                  </a:lnTo>
                  <a:lnTo>
                    <a:pt x="1505617" y="135580"/>
                  </a:lnTo>
                  <a:lnTo>
                    <a:pt x="1503679" y="138831"/>
                  </a:lnTo>
                  <a:lnTo>
                    <a:pt x="1502433" y="142290"/>
                  </a:lnTo>
                  <a:lnTo>
                    <a:pt x="1502295" y="144988"/>
                  </a:lnTo>
                  <a:lnTo>
                    <a:pt x="1503125" y="146440"/>
                  </a:lnTo>
                  <a:lnTo>
                    <a:pt x="1505963" y="149415"/>
                  </a:lnTo>
                  <a:lnTo>
                    <a:pt x="1507070" y="150936"/>
                  </a:lnTo>
                  <a:lnTo>
                    <a:pt x="1507901" y="152597"/>
                  </a:lnTo>
                  <a:lnTo>
                    <a:pt x="1508593" y="154464"/>
                  </a:lnTo>
                  <a:lnTo>
                    <a:pt x="1509216" y="156401"/>
                  </a:lnTo>
                  <a:lnTo>
                    <a:pt x="1509631" y="158269"/>
                  </a:lnTo>
                  <a:lnTo>
                    <a:pt x="1509770" y="161658"/>
                  </a:lnTo>
                  <a:lnTo>
                    <a:pt x="1509424" y="166016"/>
                  </a:lnTo>
                  <a:lnTo>
                    <a:pt x="1508455" y="170167"/>
                  </a:lnTo>
                  <a:lnTo>
                    <a:pt x="1506863" y="172795"/>
                  </a:lnTo>
                  <a:lnTo>
                    <a:pt x="1503610" y="173556"/>
                  </a:lnTo>
                  <a:lnTo>
                    <a:pt x="1496066" y="172450"/>
                  </a:lnTo>
                  <a:lnTo>
                    <a:pt x="1493920" y="173556"/>
                  </a:lnTo>
                  <a:lnTo>
                    <a:pt x="1494543" y="176461"/>
                  </a:lnTo>
                  <a:lnTo>
                    <a:pt x="1497450" y="179159"/>
                  </a:lnTo>
                  <a:lnTo>
                    <a:pt x="1499873" y="182065"/>
                  </a:lnTo>
                  <a:lnTo>
                    <a:pt x="1499111" y="185592"/>
                  </a:lnTo>
                  <a:lnTo>
                    <a:pt x="1497865" y="181234"/>
                  </a:lnTo>
                  <a:lnTo>
                    <a:pt x="1494543" y="177845"/>
                  </a:lnTo>
                  <a:lnTo>
                    <a:pt x="1490598" y="174801"/>
                  </a:lnTo>
                  <a:lnTo>
                    <a:pt x="1487691" y="171343"/>
                  </a:lnTo>
                  <a:lnTo>
                    <a:pt x="1486515" y="168922"/>
                  </a:lnTo>
                  <a:lnTo>
                    <a:pt x="1486930" y="168714"/>
                  </a:lnTo>
                  <a:lnTo>
                    <a:pt x="1488384" y="168714"/>
                  </a:lnTo>
                  <a:cubicBezTo>
                    <a:pt x="1488384" y="168714"/>
                    <a:pt x="1488937" y="169060"/>
                    <a:pt x="1488937" y="169060"/>
                  </a:cubicBezTo>
                  <a:lnTo>
                    <a:pt x="1492951" y="170928"/>
                  </a:lnTo>
                  <a:lnTo>
                    <a:pt x="1493436" y="170789"/>
                  </a:lnTo>
                  <a:lnTo>
                    <a:pt x="1494889" y="170236"/>
                  </a:lnTo>
                  <a:lnTo>
                    <a:pt x="1495581" y="170236"/>
                  </a:lnTo>
                  <a:cubicBezTo>
                    <a:pt x="1495581" y="170236"/>
                    <a:pt x="1501257" y="171688"/>
                    <a:pt x="1501257" y="171688"/>
                  </a:cubicBezTo>
                  <a:lnTo>
                    <a:pt x="1504302" y="171827"/>
                  </a:lnTo>
                  <a:lnTo>
                    <a:pt x="1506794" y="170374"/>
                  </a:lnTo>
                  <a:lnTo>
                    <a:pt x="1508039" y="166846"/>
                  </a:lnTo>
                  <a:lnTo>
                    <a:pt x="1506309" y="164425"/>
                  </a:lnTo>
                  <a:lnTo>
                    <a:pt x="1503056" y="163319"/>
                  </a:lnTo>
                  <a:lnTo>
                    <a:pt x="1499596" y="163734"/>
                  </a:lnTo>
                  <a:lnTo>
                    <a:pt x="1500842" y="160067"/>
                  </a:lnTo>
                  <a:lnTo>
                    <a:pt x="1500080" y="159514"/>
                  </a:lnTo>
                  <a:lnTo>
                    <a:pt x="1497796" y="160206"/>
                  </a:lnTo>
                  <a:lnTo>
                    <a:pt x="1494682" y="160552"/>
                  </a:lnTo>
                  <a:lnTo>
                    <a:pt x="1492536" y="159722"/>
                  </a:lnTo>
                  <a:lnTo>
                    <a:pt x="1490806" y="157992"/>
                  </a:lnTo>
                  <a:lnTo>
                    <a:pt x="1489422" y="155709"/>
                  </a:lnTo>
                  <a:lnTo>
                    <a:pt x="1488384" y="153219"/>
                  </a:lnTo>
                  <a:lnTo>
                    <a:pt x="1488176" y="150383"/>
                  </a:lnTo>
                  <a:lnTo>
                    <a:pt x="1488937" y="147686"/>
                  </a:lnTo>
                  <a:lnTo>
                    <a:pt x="1491290" y="141875"/>
                  </a:lnTo>
                  <a:lnTo>
                    <a:pt x="1494128" y="130669"/>
                  </a:lnTo>
                  <a:lnTo>
                    <a:pt x="1495651" y="127141"/>
                  </a:lnTo>
                  <a:lnTo>
                    <a:pt x="1493090" y="127625"/>
                  </a:lnTo>
                  <a:lnTo>
                    <a:pt x="1490460" y="128386"/>
                  </a:lnTo>
                  <a:lnTo>
                    <a:pt x="1487899" y="129354"/>
                  </a:lnTo>
                  <a:lnTo>
                    <a:pt x="1485684" y="130530"/>
                  </a:lnTo>
                  <a:lnTo>
                    <a:pt x="1484369" y="131775"/>
                  </a:lnTo>
                  <a:lnTo>
                    <a:pt x="1483539" y="132952"/>
                  </a:lnTo>
                  <a:lnTo>
                    <a:pt x="1482362" y="133782"/>
                  </a:lnTo>
                  <a:lnTo>
                    <a:pt x="1480078" y="133989"/>
                  </a:lnTo>
                  <a:lnTo>
                    <a:pt x="1481324" y="131775"/>
                  </a:lnTo>
                  <a:lnTo>
                    <a:pt x="1484785" y="127625"/>
                  </a:lnTo>
                  <a:lnTo>
                    <a:pt x="1486100" y="125273"/>
                  </a:lnTo>
                  <a:lnTo>
                    <a:pt x="1483539" y="126449"/>
                  </a:lnTo>
                  <a:lnTo>
                    <a:pt x="1480563" y="127348"/>
                  </a:lnTo>
                  <a:lnTo>
                    <a:pt x="1477517" y="127694"/>
                  </a:lnTo>
                  <a:lnTo>
                    <a:pt x="1474749" y="127072"/>
                  </a:lnTo>
                  <a:lnTo>
                    <a:pt x="1472949" y="125619"/>
                  </a:lnTo>
                  <a:lnTo>
                    <a:pt x="1469766" y="121676"/>
                  </a:lnTo>
                  <a:lnTo>
                    <a:pt x="1467620" y="120224"/>
                  </a:lnTo>
                  <a:lnTo>
                    <a:pt x="1465682" y="119739"/>
                  </a:lnTo>
                  <a:lnTo>
                    <a:pt x="1459661" y="119393"/>
                  </a:lnTo>
                  <a:lnTo>
                    <a:pt x="1458554" y="119048"/>
                  </a:lnTo>
                  <a:lnTo>
                    <a:pt x="1457239" y="118494"/>
                  </a:lnTo>
                  <a:lnTo>
                    <a:pt x="1455924" y="118218"/>
                  </a:lnTo>
                  <a:lnTo>
                    <a:pt x="1454885" y="118771"/>
                  </a:lnTo>
                  <a:lnTo>
                    <a:pt x="1454885" y="119947"/>
                  </a:lnTo>
                  <a:cubicBezTo>
                    <a:pt x="1454885" y="119947"/>
                    <a:pt x="1455647" y="121192"/>
                    <a:pt x="1455647" y="121192"/>
                  </a:cubicBezTo>
                  <a:lnTo>
                    <a:pt x="1456823" y="122230"/>
                  </a:lnTo>
                  <a:lnTo>
                    <a:pt x="1457792" y="122852"/>
                  </a:lnTo>
                  <a:lnTo>
                    <a:pt x="1450179" y="124512"/>
                  </a:lnTo>
                  <a:lnTo>
                    <a:pt x="1447757" y="124512"/>
                  </a:lnTo>
                  <a:cubicBezTo>
                    <a:pt x="1447757" y="124512"/>
                    <a:pt x="1445680" y="124097"/>
                    <a:pt x="1445680" y="124097"/>
                  </a:cubicBezTo>
                  <a:lnTo>
                    <a:pt x="1443950" y="123475"/>
                  </a:lnTo>
                  <a:lnTo>
                    <a:pt x="1442220" y="123198"/>
                  </a:lnTo>
                  <a:lnTo>
                    <a:pt x="1440074" y="123613"/>
                  </a:lnTo>
                  <a:lnTo>
                    <a:pt x="1441389" y="125688"/>
                  </a:lnTo>
                  <a:lnTo>
                    <a:pt x="1444642" y="129424"/>
                  </a:lnTo>
                  <a:lnTo>
                    <a:pt x="1445611" y="131568"/>
                  </a:lnTo>
                  <a:lnTo>
                    <a:pt x="1443258" y="131015"/>
                  </a:lnTo>
                  <a:lnTo>
                    <a:pt x="1444504" y="133090"/>
                  </a:lnTo>
                  <a:lnTo>
                    <a:pt x="1446442" y="135372"/>
                  </a:lnTo>
                  <a:lnTo>
                    <a:pt x="1448726" y="137379"/>
                  </a:lnTo>
                  <a:lnTo>
                    <a:pt x="1450940" y="138416"/>
                  </a:lnTo>
                  <a:lnTo>
                    <a:pt x="1453709" y="138209"/>
                  </a:lnTo>
                  <a:lnTo>
                    <a:pt x="1459523" y="136548"/>
                  </a:lnTo>
                  <a:lnTo>
                    <a:pt x="1462706" y="136548"/>
                  </a:lnTo>
                  <a:cubicBezTo>
                    <a:pt x="1462706" y="136548"/>
                    <a:pt x="1467205" y="138416"/>
                    <a:pt x="1467205" y="138416"/>
                  </a:cubicBezTo>
                  <a:lnTo>
                    <a:pt x="1470458" y="141391"/>
                  </a:lnTo>
                  <a:lnTo>
                    <a:pt x="1470873" y="144642"/>
                  </a:lnTo>
                  <a:lnTo>
                    <a:pt x="1466790" y="147547"/>
                  </a:lnTo>
                  <a:lnTo>
                    <a:pt x="1460838" y="147755"/>
                  </a:lnTo>
                  <a:lnTo>
                    <a:pt x="1455370" y="145126"/>
                  </a:lnTo>
                  <a:lnTo>
                    <a:pt x="1442635" y="133920"/>
                  </a:lnTo>
                  <a:lnTo>
                    <a:pt x="1440559" y="132952"/>
                  </a:lnTo>
                  <a:lnTo>
                    <a:pt x="1438967" y="133574"/>
                  </a:lnTo>
                  <a:lnTo>
                    <a:pt x="1438552" y="135788"/>
                  </a:lnTo>
                  <a:lnTo>
                    <a:pt x="1440143" y="137379"/>
                  </a:lnTo>
                  <a:lnTo>
                    <a:pt x="1442427" y="138762"/>
                  </a:lnTo>
                  <a:lnTo>
                    <a:pt x="1443881" y="140145"/>
                  </a:lnTo>
                  <a:lnTo>
                    <a:pt x="1444296" y="141806"/>
                  </a:lnTo>
                  <a:lnTo>
                    <a:pt x="1443535" y="142290"/>
                  </a:lnTo>
                  <a:lnTo>
                    <a:pt x="1441805" y="142290"/>
                  </a:lnTo>
                  <a:cubicBezTo>
                    <a:pt x="1441805" y="142290"/>
                    <a:pt x="1439174" y="142705"/>
                    <a:pt x="1439174" y="142705"/>
                  </a:cubicBezTo>
                  <a:lnTo>
                    <a:pt x="1433568" y="144227"/>
                  </a:lnTo>
                  <a:lnTo>
                    <a:pt x="1430800" y="144503"/>
                  </a:lnTo>
                  <a:lnTo>
                    <a:pt x="1427547" y="144088"/>
                  </a:lnTo>
                  <a:lnTo>
                    <a:pt x="1415089" y="141460"/>
                  </a:lnTo>
                  <a:lnTo>
                    <a:pt x="1408791" y="140768"/>
                  </a:lnTo>
                  <a:lnTo>
                    <a:pt x="1402354" y="140906"/>
                  </a:lnTo>
                  <a:lnTo>
                    <a:pt x="1396817" y="141944"/>
                  </a:lnTo>
                  <a:lnTo>
                    <a:pt x="1385467" y="145057"/>
                  </a:lnTo>
                  <a:lnTo>
                    <a:pt x="1379930" y="145748"/>
                  </a:lnTo>
                  <a:lnTo>
                    <a:pt x="1377300" y="145472"/>
                  </a:lnTo>
                  <a:lnTo>
                    <a:pt x="1372178" y="144019"/>
                  </a:lnTo>
                  <a:lnTo>
                    <a:pt x="1369479" y="143673"/>
                  </a:lnTo>
                  <a:lnTo>
                    <a:pt x="1363250" y="143397"/>
                  </a:lnTo>
                  <a:lnTo>
                    <a:pt x="1360274" y="142913"/>
                  </a:lnTo>
                  <a:lnTo>
                    <a:pt x="1356952" y="141875"/>
                  </a:lnTo>
                  <a:lnTo>
                    <a:pt x="1354529" y="140768"/>
                  </a:lnTo>
                  <a:lnTo>
                    <a:pt x="1344771" y="134266"/>
                  </a:lnTo>
                  <a:lnTo>
                    <a:pt x="1342279" y="133090"/>
                  </a:lnTo>
                  <a:lnTo>
                    <a:pt x="1339718" y="132675"/>
                  </a:lnTo>
                  <a:lnTo>
                    <a:pt x="1327329" y="134335"/>
                  </a:lnTo>
                  <a:lnTo>
                    <a:pt x="1324353" y="134335"/>
                  </a:lnTo>
                  <a:cubicBezTo>
                    <a:pt x="1324353" y="134335"/>
                    <a:pt x="1321239" y="133712"/>
                    <a:pt x="1321239" y="133712"/>
                  </a:cubicBezTo>
                  <a:lnTo>
                    <a:pt x="1319093" y="132675"/>
                  </a:lnTo>
                  <a:lnTo>
                    <a:pt x="1314802" y="128732"/>
                  </a:lnTo>
                  <a:lnTo>
                    <a:pt x="1314110" y="128317"/>
                  </a:lnTo>
                  <a:lnTo>
                    <a:pt x="1311549" y="127418"/>
                  </a:lnTo>
                  <a:lnTo>
                    <a:pt x="1310857" y="127002"/>
                  </a:lnTo>
                  <a:lnTo>
                    <a:pt x="1310027" y="125827"/>
                  </a:lnTo>
                  <a:lnTo>
                    <a:pt x="1309611" y="125481"/>
                  </a:lnTo>
                  <a:lnTo>
                    <a:pt x="1307673" y="125204"/>
                  </a:lnTo>
                  <a:lnTo>
                    <a:pt x="1305874" y="125066"/>
                  </a:lnTo>
                  <a:lnTo>
                    <a:pt x="1304005" y="124512"/>
                  </a:lnTo>
                  <a:lnTo>
                    <a:pt x="1301929" y="122991"/>
                  </a:lnTo>
                  <a:lnTo>
                    <a:pt x="1298607" y="118079"/>
                  </a:lnTo>
                  <a:lnTo>
                    <a:pt x="1296392" y="113237"/>
                  </a:lnTo>
                  <a:lnTo>
                    <a:pt x="1293139" y="109294"/>
                  </a:lnTo>
                  <a:lnTo>
                    <a:pt x="1286703" y="107150"/>
                  </a:lnTo>
                  <a:lnTo>
                    <a:pt x="1280266" y="107426"/>
                  </a:lnTo>
                  <a:lnTo>
                    <a:pt x="1273552" y="108948"/>
                  </a:lnTo>
                  <a:lnTo>
                    <a:pt x="1260679" y="112891"/>
                  </a:lnTo>
                  <a:lnTo>
                    <a:pt x="1243446" y="115036"/>
                  </a:lnTo>
                  <a:lnTo>
                    <a:pt x="1238739" y="116765"/>
                  </a:lnTo>
                  <a:lnTo>
                    <a:pt x="1236940" y="118356"/>
                  </a:lnTo>
                  <a:lnTo>
                    <a:pt x="1234448" y="121054"/>
                  </a:lnTo>
                  <a:lnTo>
                    <a:pt x="1232303" y="123959"/>
                  </a:lnTo>
                  <a:lnTo>
                    <a:pt x="1231680" y="126034"/>
                  </a:lnTo>
                  <a:lnTo>
                    <a:pt x="1233064" y="127279"/>
                  </a:lnTo>
                  <a:lnTo>
                    <a:pt x="1235763" y="128663"/>
                  </a:lnTo>
                  <a:lnTo>
                    <a:pt x="1238739" y="129839"/>
                  </a:lnTo>
                  <a:lnTo>
                    <a:pt x="1240816" y="130461"/>
                  </a:lnTo>
                  <a:lnTo>
                    <a:pt x="1243100" y="130461"/>
                  </a:lnTo>
                  <a:cubicBezTo>
                    <a:pt x="1243100" y="130461"/>
                    <a:pt x="1250159" y="129977"/>
                    <a:pt x="1250159" y="129977"/>
                  </a:cubicBezTo>
                  <a:lnTo>
                    <a:pt x="1252028" y="129493"/>
                  </a:lnTo>
                  <a:lnTo>
                    <a:pt x="1252720" y="127902"/>
                  </a:lnTo>
                  <a:lnTo>
                    <a:pt x="1252512" y="126449"/>
                  </a:lnTo>
                  <a:lnTo>
                    <a:pt x="1253274" y="125412"/>
                  </a:lnTo>
                  <a:lnTo>
                    <a:pt x="1256873" y="125066"/>
                  </a:lnTo>
                  <a:lnTo>
                    <a:pt x="1261717" y="125757"/>
                  </a:lnTo>
                  <a:lnTo>
                    <a:pt x="1263448" y="125619"/>
                  </a:lnTo>
                  <a:lnTo>
                    <a:pt x="1264832" y="125135"/>
                  </a:lnTo>
                  <a:lnTo>
                    <a:pt x="1267462" y="123682"/>
                  </a:lnTo>
                  <a:lnTo>
                    <a:pt x="1268915" y="123198"/>
                  </a:lnTo>
                  <a:lnTo>
                    <a:pt x="1270369" y="123198"/>
                  </a:lnTo>
                  <a:cubicBezTo>
                    <a:pt x="1270369" y="123198"/>
                    <a:pt x="1273829" y="123959"/>
                    <a:pt x="1273829" y="123959"/>
                  </a:cubicBezTo>
                  <a:lnTo>
                    <a:pt x="1274937" y="123959"/>
                  </a:lnTo>
                  <a:cubicBezTo>
                    <a:pt x="1274937" y="123959"/>
                    <a:pt x="1275836" y="122991"/>
                    <a:pt x="1275836" y="122991"/>
                  </a:cubicBezTo>
                  <a:lnTo>
                    <a:pt x="1277151" y="120154"/>
                  </a:lnTo>
                  <a:lnTo>
                    <a:pt x="1278051" y="118909"/>
                  </a:lnTo>
                  <a:lnTo>
                    <a:pt x="1280612" y="117457"/>
                  </a:lnTo>
                  <a:lnTo>
                    <a:pt x="1284557" y="116004"/>
                  </a:lnTo>
                  <a:lnTo>
                    <a:pt x="1288571" y="115312"/>
                  </a:lnTo>
                  <a:lnTo>
                    <a:pt x="1291409" y="115866"/>
                  </a:lnTo>
                  <a:lnTo>
                    <a:pt x="1292378" y="117941"/>
                  </a:lnTo>
                  <a:lnTo>
                    <a:pt x="1290994" y="119947"/>
                  </a:lnTo>
                  <a:lnTo>
                    <a:pt x="1288433" y="121538"/>
                  </a:lnTo>
                  <a:lnTo>
                    <a:pt x="1285872" y="122645"/>
                  </a:lnTo>
                  <a:lnTo>
                    <a:pt x="1284280" y="122991"/>
                  </a:lnTo>
                  <a:lnTo>
                    <a:pt x="1282757" y="123129"/>
                  </a:lnTo>
                  <a:lnTo>
                    <a:pt x="1281304" y="123544"/>
                  </a:lnTo>
                  <a:lnTo>
                    <a:pt x="1279989" y="124581"/>
                  </a:lnTo>
                  <a:lnTo>
                    <a:pt x="1279505" y="125619"/>
                  </a:lnTo>
                  <a:lnTo>
                    <a:pt x="1279089" y="127072"/>
                  </a:lnTo>
                  <a:lnTo>
                    <a:pt x="1278812" y="128386"/>
                  </a:lnTo>
                  <a:lnTo>
                    <a:pt x="1278812" y="128939"/>
                  </a:lnTo>
                  <a:lnTo>
                    <a:pt x="1277844" y="129147"/>
                  </a:lnTo>
                  <a:lnTo>
                    <a:pt x="1275560" y="128524"/>
                  </a:lnTo>
                  <a:lnTo>
                    <a:pt x="1274452" y="128524"/>
                  </a:lnTo>
                  <a:cubicBezTo>
                    <a:pt x="1274452" y="128524"/>
                    <a:pt x="1273414" y="129078"/>
                    <a:pt x="1273414" y="129078"/>
                  </a:cubicBezTo>
                  <a:lnTo>
                    <a:pt x="1271684" y="130461"/>
                  </a:lnTo>
                  <a:lnTo>
                    <a:pt x="1270715" y="131015"/>
                  </a:lnTo>
                  <a:lnTo>
                    <a:pt x="1266008" y="132467"/>
                  </a:lnTo>
                  <a:lnTo>
                    <a:pt x="1260610" y="133574"/>
                  </a:lnTo>
                  <a:lnTo>
                    <a:pt x="1255142" y="134197"/>
                  </a:lnTo>
                  <a:lnTo>
                    <a:pt x="1250228" y="134335"/>
                  </a:lnTo>
                  <a:lnTo>
                    <a:pt x="1251336" y="137240"/>
                  </a:lnTo>
                  <a:lnTo>
                    <a:pt x="1249675" y="139385"/>
                  </a:lnTo>
                  <a:lnTo>
                    <a:pt x="1247460" y="141529"/>
                  </a:lnTo>
                  <a:lnTo>
                    <a:pt x="1246629" y="144573"/>
                  </a:lnTo>
                  <a:lnTo>
                    <a:pt x="1247737" y="146924"/>
                  </a:lnTo>
                  <a:lnTo>
                    <a:pt x="1252028" y="151144"/>
                  </a:lnTo>
                  <a:lnTo>
                    <a:pt x="1253550" y="153496"/>
                  </a:lnTo>
                  <a:lnTo>
                    <a:pt x="1253827" y="154810"/>
                  </a:lnTo>
                  <a:lnTo>
                    <a:pt x="1254104" y="157854"/>
                  </a:lnTo>
                  <a:lnTo>
                    <a:pt x="1254519" y="159376"/>
                  </a:lnTo>
                  <a:lnTo>
                    <a:pt x="1255350" y="160897"/>
                  </a:lnTo>
                  <a:lnTo>
                    <a:pt x="1257495" y="163388"/>
                  </a:lnTo>
                  <a:lnTo>
                    <a:pt x="1258464" y="164702"/>
                  </a:lnTo>
                  <a:lnTo>
                    <a:pt x="1263517" y="175355"/>
                  </a:lnTo>
                  <a:lnTo>
                    <a:pt x="1256250" y="172173"/>
                  </a:lnTo>
                  <a:lnTo>
                    <a:pt x="1253204" y="171827"/>
                  </a:lnTo>
                  <a:lnTo>
                    <a:pt x="1251336" y="174248"/>
                  </a:lnTo>
                  <a:lnTo>
                    <a:pt x="1251682" y="179920"/>
                  </a:lnTo>
                  <a:lnTo>
                    <a:pt x="1254589" y="185039"/>
                  </a:lnTo>
                  <a:lnTo>
                    <a:pt x="1258395" y="189812"/>
                  </a:lnTo>
                  <a:lnTo>
                    <a:pt x="1261510" y="194516"/>
                  </a:lnTo>
                  <a:lnTo>
                    <a:pt x="1257495" y="191749"/>
                  </a:lnTo>
                  <a:lnTo>
                    <a:pt x="1235832" y="167331"/>
                  </a:lnTo>
                  <a:lnTo>
                    <a:pt x="1239777" y="168161"/>
                  </a:lnTo>
                  <a:lnTo>
                    <a:pt x="1244276" y="168022"/>
                  </a:lnTo>
                  <a:lnTo>
                    <a:pt x="1247321" y="166224"/>
                  </a:lnTo>
                  <a:lnTo>
                    <a:pt x="1246975" y="162212"/>
                  </a:lnTo>
                  <a:lnTo>
                    <a:pt x="1234587" y="150660"/>
                  </a:lnTo>
                  <a:lnTo>
                    <a:pt x="1232026" y="148723"/>
                  </a:lnTo>
                  <a:lnTo>
                    <a:pt x="1230918" y="149830"/>
                  </a:lnTo>
                  <a:lnTo>
                    <a:pt x="1229603" y="154257"/>
                  </a:lnTo>
                  <a:lnTo>
                    <a:pt x="1228427" y="155225"/>
                  </a:lnTo>
                  <a:lnTo>
                    <a:pt x="1226904" y="154049"/>
                  </a:lnTo>
                  <a:lnTo>
                    <a:pt x="1226143" y="151559"/>
                  </a:lnTo>
                  <a:lnTo>
                    <a:pt x="1225728" y="148931"/>
                  </a:lnTo>
                  <a:lnTo>
                    <a:pt x="1225312" y="147201"/>
                  </a:lnTo>
                  <a:lnTo>
                    <a:pt x="1223928" y="145610"/>
                  </a:lnTo>
                  <a:lnTo>
                    <a:pt x="1222336" y="144849"/>
                  </a:lnTo>
                  <a:lnTo>
                    <a:pt x="1220468" y="144573"/>
                  </a:lnTo>
                  <a:lnTo>
                    <a:pt x="1214931" y="144227"/>
                  </a:lnTo>
                  <a:lnTo>
                    <a:pt x="1213200" y="143881"/>
                  </a:lnTo>
                  <a:lnTo>
                    <a:pt x="1211816" y="143051"/>
                  </a:lnTo>
                  <a:lnTo>
                    <a:pt x="1203718" y="136963"/>
                  </a:lnTo>
                  <a:lnTo>
                    <a:pt x="1200742" y="136272"/>
                  </a:lnTo>
                  <a:lnTo>
                    <a:pt x="1196521" y="137033"/>
                  </a:lnTo>
                  <a:lnTo>
                    <a:pt x="1193891" y="138140"/>
                  </a:lnTo>
                  <a:lnTo>
                    <a:pt x="1188700" y="140699"/>
                  </a:lnTo>
                  <a:lnTo>
                    <a:pt x="1186000" y="141667"/>
                  </a:lnTo>
                  <a:lnTo>
                    <a:pt x="1183716" y="142013"/>
                  </a:lnTo>
                  <a:lnTo>
                    <a:pt x="1179910" y="141529"/>
                  </a:lnTo>
                  <a:lnTo>
                    <a:pt x="1177834" y="141529"/>
                  </a:lnTo>
                  <a:lnTo>
                    <a:pt x="1175688" y="141944"/>
                  </a:lnTo>
                  <a:lnTo>
                    <a:pt x="1171397" y="143120"/>
                  </a:lnTo>
                  <a:lnTo>
                    <a:pt x="1148903" y="145679"/>
                  </a:lnTo>
                  <a:lnTo>
                    <a:pt x="1144266" y="145887"/>
                  </a:lnTo>
                  <a:lnTo>
                    <a:pt x="1115613" y="144365"/>
                  </a:lnTo>
                  <a:lnTo>
                    <a:pt x="1091804" y="138693"/>
                  </a:lnTo>
                  <a:lnTo>
                    <a:pt x="1092773" y="137794"/>
                  </a:lnTo>
                  <a:lnTo>
                    <a:pt x="1095126" y="136548"/>
                  </a:lnTo>
                  <a:lnTo>
                    <a:pt x="1096234" y="135718"/>
                  </a:lnTo>
                  <a:lnTo>
                    <a:pt x="1096718" y="134819"/>
                  </a:lnTo>
                  <a:lnTo>
                    <a:pt x="1096857" y="132952"/>
                  </a:lnTo>
                  <a:lnTo>
                    <a:pt x="1097134" y="132329"/>
                  </a:lnTo>
                  <a:lnTo>
                    <a:pt x="1098310" y="131499"/>
                  </a:lnTo>
                  <a:lnTo>
                    <a:pt x="1100663" y="130530"/>
                  </a:lnTo>
                  <a:lnTo>
                    <a:pt x="1101978" y="129839"/>
                  </a:lnTo>
                  <a:lnTo>
                    <a:pt x="1105300" y="127210"/>
                  </a:lnTo>
                  <a:lnTo>
                    <a:pt x="1105993" y="126726"/>
                  </a:lnTo>
                  <a:lnTo>
                    <a:pt x="1109384" y="126587"/>
                  </a:lnTo>
                  <a:lnTo>
                    <a:pt x="1113121" y="127210"/>
                  </a:lnTo>
                  <a:lnTo>
                    <a:pt x="1116859" y="127556"/>
                  </a:lnTo>
                  <a:lnTo>
                    <a:pt x="1120112" y="126449"/>
                  </a:lnTo>
                  <a:lnTo>
                    <a:pt x="1121980" y="124720"/>
                  </a:lnTo>
                  <a:lnTo>
                    <a:pt x="1121980" y="123475"/>
                  </a:lnTo>
                  <a:cubicBezTo>
                    <a:pt x="1121980" y="123475"/>
                    <a:pt x="1119766" y="121469"/>
                    <a:pt x="1119766" y="121469"/>
                  </a:cubicBezTo>
                  <a:lnTo>
                    <a:pt x="1115405" y="116557"/>
                  </a:lnTo>
                  <a:lnTo>
                    <a:pt x="1110076" y="112891"/>
                  </a:lnTo>
                  <a:lnTo>
                    <a:pt x="1104124" y="110263"/>
                  </a:lnTo>
                  <a:lnTo>
                    <a:pt x="1092219" y="106527"/>
                  </a:lnTo>
                  <a:lnTo>
                    <a:pt x="1086129" y="105144"/>
                  </a:lnTo>
                  <a:lnTo>
                    <a:pt x="1080177" y="104660"/>
                  </a:lnTo>
                  <a:lnTo>
                    <a:pt x="1074986" y="105766"/>
                  </a:lnTo>
                  <a:lnTo>
                    <a:pt x="1077132" y="107426"/>
                  </a:lnTo>
                  <a:lnTo>
                    <a:pt x="1078170" y="108326"/>
                  </a:lnTo>
                  <a:lnTo>
                    <a:pt x="1079000" y="109294"/>
                  </a:lnTo>
                  <a:lnTo>
                    <a:pt x="1058375" y="107703"/>
                  </a:lnTo>
                  <a:lnTo>
                    <a:pt x="1038027" y="103622"/>
                  </a:lnTo>
                  <a:lnTo>
                    <a:pt x="1033667" y="102169"/>
                  </a:lnTo>
                  <a:lnTo>
                    <a:pt x="1025154" y="98641"/>
                  </a:lnTo>
                  <a:lnTo>
                    <a:pt x="1020794" y="97327"/>
                  </a:lnTo>
                  <a:lnTo>
                    <a:pt x="998300" y="94560"/>
                  </a:lnTo>
                  <a:lnTo>
                    <a:pt x="993040" y="93177"/>
                  </a:lnTo>
                  <a:lnTo>
                    <a:pt x="978160" y="86674"/>
                  </a:lnTo>
                  <a:lnTo>
                    <a:pt x="969231" y="84184"/>
                  </a:lnTo>
                  <a:lnTo>
                    <a:pt x="960026" y="82732"/>
                  </a:lnTo>
                  <a:lnTo>
                    <a:pt x="940301" y="82316"/>
                  </a:lnTo>
                  <a:lnTo>
                    <a:pt x="935733" y="82732"/>
                  </a:lnTo>
                  <a:lnTo>
                    <a:pt x="933657" y="84184"/>
                  </a:lnTo>
                  <a:lnTo>
                    <a:pt x="932342" y="86674"/>
                  </a:lnTo>
                  <a:lnTo>
                    <a:pt x="929850" y="90133"/>
                  </a:lnTo>
                  <a:lnTo>
                    <a:pt x="925629" y="92900"/>
                  </a:lnTo>
                  <a:lnTo>
                    <a:pt x="920369" y="94284"/>
                  </a:lnTo>
                  <a:lnTo>
                    <a:pt x="914762" y="94629"/>
                  </a:lnTo>
                  <a:lnTo>
                    <a:pt x="909572" y="94491"/>
                  </a:lnTo>
                  <a:lnTo>
                    <a:pt x="905004" y="93453"/>
                  </a:lnTo>
                  <a:lnTo>
                    <a:pt x="905765" y="91447"/>
                  </a:lnTo>
                  <a:lnTo>
                    <a:pt x="908949" y="88819"/>
                  </a:lnTo>
                  <a:lnTo>
                    <a:pt x="911579" y="85706"/>
                  </a:lnTo>
                  <a:lnTo>
                    <a:pt x="908810" y="85083"/>
                  </a:lnTo>
                  <a:lnTo>
                    <a:pt x="907149" y="84392"/>
                  </a:lnTo>
                  <a:lnTo>
                    <a:pt x="905973" y="83147"/>
                  </a:lnTo>
                  <a:lnTo>
                    <a:pt x="905004" y="80864"/>
                  </a:lnTo>
                  <a:lnTo>
                    <a:pt x="904658" y="78512"/>
                  </a:lnTo>
                  <a:lnTo>
                    <a:pt x="905142" y="73808"/>
                  </a:lnTo>
                  <a:lnTo>
                    <a:pt x="904934" y="71664"/>
                  </a:lnTo>
                  <a:lnTo>
                    <a:pt x="902858" y="69243"/>
                  </a:lnTo>
                  <a:lnTo>
                    <a:pt x="899813" y="69658"/>
                  </a:lnTo>
                  <a:lnTo>
                    <a:pt x="896491" y="71525"/>
                  </a:lnTo>
                  <a:lnTo>
                    <a:pt x="893515" y="73601"/>
                  </a:lnTo>
                  <a:lnTo>
                    <a:pt x="894553" y="74085"/>
                  </a:lnTo>
                  <a:lnTo>
                    <a:pt x="895729" y="74500"/>
                  </a:lnTo>
                  <a:lnTo>
                    <a:pt x="896906" y="74846"/>
                  </a:lnTo>
                  <a:lnTo>
                    <a:pt x="898152" y="75053"/>
                  </a:lnTo>
                  <a:lnTo>
                    <a:pt x="894068" y="79826"/>
                  </a:lnTo>
                  <a:lnTo>
                    <a:pt x="891715" y="81694"/>
                  </a:lnTo>
                  <a:lnTo>
                    <a:pt x="889154" y="81694"/>
                  </a:lnTo>
                  <a:lnTo>
                    <a:pt x="888877" y="83216"/>
                  </a:lnTo>
                  <a:lnTo>
                    <a:pt x="888116" y="84253"/>
                  </a:lnTo>
                  <a:lnTo>
                    <a:pt x="887286" y="85014"/>
                  </a:lnTo>
                  <a:lnTo>
                    <a:pt x="886870" y="85913"/>
                  </a:lnTo>
                  <a:lnTo>
                    <a:pt x="886870" y="87089"/>
                  </a:lnTo>
                  <a:cubicBezTo>
                    <a:pt x="886870" y="87089"/>
                    <a:pt x="887355" y="87643"/>
                    <a:pt x="887355" y="87643"/>
                  </a:cubicBezTo>
                  <a:lnTo>
                    <a:pt x="887909" y="88265"/>
                  </a:lnTo>
                  <a:lnTo>
                    <a:pt x="889016" y="91240"/>
                  </a:lnTo>
                  <a:lnTo>
                    <a:pt x="889500" y="91931"/>
                  </a:lnTo>
                  <a:lnTo>
                    <a:pt x="889224" y="92485"/>
                  </a:lnTo>
                  <a:lnTo>
                    <a:pt x="887562" y="93730"/>
                  </a:lnTo>
                  <a:lnTo>
                    <a:pt x="886178" y="94422"/>
                  </a:lnTo>
                  <a:lnTo>
                    <a:pt x="884794" y="94699"/>
                  </a:lnTo>
                  <a:lnTo>
                    <a:pt x="881818" y="94560"/>
                  </a:lnTo>
                  <a:lnTo>
                    <a:pt x="875104" y="93315"/>
                  </a:lnTo>
                  <a:lnTo>
                    <a:pt x="867907" y="90271"/>
                  </a:lnTo>
                  <a:lnTo>
                    <a:pt x="861470" y="85983"/>
                  </a:lnTo>
                  <a:lnTo>
                    <a:pt x="857110" y="81002"/>
                  </a:lnTo>
                  <a:lnTo>
                    <a:pt x="851296" y="69519"/>
                  </a:lnTo>
                  <a:lnTo>
                    <a:pt x="847974" y="64262"/>
                  </a:lnTo>
                  <a:lnTo>
                    <a:pt x="843267" y="59489"/>
                  </a:lnTo>
                  <a:lnTo>
                    <a:pt x="837592" y="54924"/>
                  </a:lnTo>
                  <a:lnTo>
                    <a:pt x="834062" y="52849"/>
                  </a:lnTo>
                  <a:lnTo>
                    <a:pt x="831017" y="52295"/>
                  </a:lnTo>
                  <a:lnTo>
                    <a:pt x="828456" y="53817"/>
                  </a:lnTo>
                  <a:lnTo>
                    <a:pt x="827695" y="56238"/>
                  </a:lnTo>
                  <a:lnTo>
                    <a:pt x="828664" y="58659"/>
                  </a:lnTo>
                  <a:lnTo>
                    <a:pt x="831363" y="60112"/>
                  </a:lnTo>
                  <a:lnTo>
                    <a:pt x="830809" y="62049"/>
                  </a:lnTo>
                  <a:lnTo>
                    <a:pt x="832609" y="63156"/>
                  </a:lnTo>
                  <a:lnTo>
                    <a:pt x="837731" y="64055"/>
                  </a:lnTo>
                  <a:lnTo>
                    <a:pt x="834754" y="65991"/>
                  </a:lnTo>
                  <a:lnTo>
                    <a:pt x="827972" y="68344"/>
                  </a:lnTo>
                  <a:lnTo>
                    <a:pt x="825203" y="70419"/>
                  </a:lnTo>
                  <a:lnTo>
                    <a:pt x="823127" y="73601"/>
                  </a:lnTo>
                  <a:lnTo>
                    <a:pt x="821535" y="76644"/>
                  </a:lnTo>
                  <a:lnTo>
                    <a:pt x="819597" y="79550"/>
                  </a:lnTo>
                  <a:lnTo>
                    <a:pt x="816414" y="82316"/>
                  </a:lnTo>
                  <a:lnTo>
                    <a:pt x="814476" y="83562"/>
                  </a:lnTo>
                  <a:lnTo>
                    <a:pt x="811915" y="84738"/>
                  </a:lnTo>
                  <a:lnTo>
                    <a:pt x="809354" y="85153"/>
                  </a:lnTo>
                  <a:lnTo>
                    <a:pt x="807485" y="83977"/>
                  </a:lnTo>
                  <a:lnTo>
                    <a:pt x="807485" y="81832"/>
                  </a:lnTo>
                  <a:cubicBezTo>
                    <a:pt x="807485" y="81832"/>
                    <a:pt x="811638" y="78581"/>
                    <a:pt x="811638" y="78581"/>
                  </a:cubicBezTo>
                  <a:lnTo>
                    <a:pt x="812745" y="75883"/>
                  </a:lnTo>
                  <a:lnTo>
                    <a:pt x="806655" y="79550"/>
                  </a:lnTo>
                  <a:lnTo>
                    <a:pt x="804232" y="80518"/>
                  </a:lnTo>
                  <a:lnTo>
                    <a:pt x="788591" y="84323"/>
                  </a:lnTo>
                  <a:lnTo>
                    <a:pt x="782985" y="86467"/>
                  </a:lnTo>
                  <a:lnTo>
                    <a:pt x="777517" y="89580"/>
                  </a:lnTo>
                  <a:lnTo>
                    <a:pt x="772811" y="93592"/>
                  </a:lnTo>
                  <a:lnTo>
                    <a:pt x="769419" y="98572"/>
                  </a:lnTo>
                  <a:lnTo>
                    <a:pt x="768727" y="94699"/>
                  </a:lnTo>
                  <a:lnTo>
                    <a:pt x="767481" y="92485"/>
                  </a:lnTo>
                  <a:lnTo>
                    <a:pt x="765405" y="92277"/>
                  </a:lnTo>
                  <a:lnTo>
                    <a:pt x="762083" y="94422"/>
                  </a:lnTo>
                  <a:lnTo>
                    <a:pt x="761321" y="92277"/>
                  </a:lnTo>
                  <a:lnTo>
                    <a:pt x="758138" y="91655"/>
                  </a:lnTo>
                  <a:lnTo>
                    <a:pt x="754331" y="92208"/>
                  </a:lnTo>
                  <a:lnTo>
                    <a:pt x="751770" y="93315"/>
                  </a:lnTo>
                  <a:lnTo>
                    <a:pt x="751009" y="95459"/>
                  </a:lnTo>
                  <a:lnTo>
                    <a:pt x="746787" y="97535"/>
                  </a:lnTo>
                  <a:lnTo>
                    <a:pt x="734537" y="101477"/>
                  </a:lnTo>
                  <a:lnTo>
                    <a:pt x="733014" y="102446"/>
                  </a:lnTo>
                  <a:lnTo>
                    <a:pt x="732184" y="103968"/>
                  </a:lnTo>
                  <a:lnTo>
                    <a:pt x="732322" y="105905"/>
                  </a:lnTo>
                  <a:lnTo>
                    <a:pt x="733291" y="107219"/>
                  </a:lnTo>
                  <a:lnTo>
                    <a:pt x="734883" y="107842"/>
                  </a:lnTo>
                  <a:lnTo>
                    <a:pt x="736821" y="107842"/>
                  </a:lnTo>
                  <a:cubicBezTo>
                    <a:pt x="736821" y="107842"/>
                    <a:pt x="733983" y="109917"/>
                    <a:pt x="733983" y="109917"/>
                  </a:cubicBezTo>
                  <a:lnTo>
                    <a:pt x="729346" y="109917"/>
                  </a:lnTo>
                  <a:cubicBezTo>
                    <a:pt x="729346" y="109917"/>
                    <a:pt x="724363" y="109363"/>
                    <a:pt x="724363" y="109363"/>
                  </a:cubicBezTo>
                  <a:lnTo>
                    <a:pt x="720349" y="109363"/>
                  </a:lnTo>
                  <a:lnTo>
                    <a:pt x="724501" y="111992"/>
                  </a:lnTo>
                  <a:lnTo>
                    <a:pt x="723048" y="111992"/>
                  </a:lnTo>
                  <a:cubicBezTo>
                    <a:pt x="723048" y="111992"/>
                    <a:pt x="721456" y="111784"/>
                    <a:pt x="721456" y="111784"/>
                  </a:cubicBezTo>
                  <a:lnTo>
                    <a:pt x="720072" y="111093"/>
                  </a:lnTo>
                  <a:lnTo>
                    <a:pt x="719241" y="109848"/>
                  </a:lnTo>
                  <a:lnTo>
                    <a:pt x="719518" y="108049"/>
                  </a:lnTo>
                  <a:lnTo>
                    <a:pt x="721041" y="106527"/>
                  </a:lnTo>
                  <a:lnTo>
                    <a:pt x="724916" y="104106"/>
                  </a:lnTo>
                  <a:lnTo>
                    <a:pt x="729692" y="99887"/>
                  </a:lnTo>
                  <a:lnTo>
                    <a:pt x="731353" y="98641"/>
                  </a:lnTo>
                  <a:lnTo>
                    <a:pt x="733429" y="97673"/>
                  </a:lnTo>
                  <a:lnTo>
                    <a:pt x="739866" y="96289"/>
                  </a:lnTo>
                  <a:lnTo>
                    <a:pt x="743188" y="94699"/>
                  </a:lnTo>
                  <a:lnTo>
                    <a:pt x="748863" y="90617"/>
                  </a:lnTo>
                  <a:lnTo>
                    <a:pt x="752186" y="89165"/>
                  </a:lnTo>
                  <a:lnTo>
                    <a:pt x="757030" y="88335"/>
                  </a:lnTo>
                  <a:lnTo>
                    <a:pt x="766997" y="87574"/>
                  </a:lnTo>
                  <a:lnTo>
                    <a:pt x="771842" y="86743"/>
                  </a:lnTo>
                  <a:lnTo>
                    <a:pt x="779178" y="83977"/>
                  </a:lnTo>
                  <a:lnTo>
                    <a:pt x="789629" y="78789"/>
                  </a:lnTo>
                  <a:lnTo>
                    <a:pt x="797657" y="72840"/>
                  </a:lnTo>
                  <a:lnTo>
                    <a:pt x="797657" y="67859"/>
                  </a:lnTo>
                  <a:cubicBezTo>
                    <a:pt x="797657" y="67859"/>
                    <a:pt x="795858" y="67167"/>
                    <a:pt x="795858" y="67167"/>
                  </a:cubicBezTo>
                  <a:lnTo>
                    <a:pt x="794681" y="67721"/>
                  </a:lnTo>
                  <a:lnTo>
                    <a:pt x="793574" y="69035"/>
                  </a:lnTo>
                  <a:lnTo>
                    <a:pt x="791913" y="70280"/>
                  </a:lnTo>
                  <a:lnTo>
                    <a:pt x="790390" y="70834"/>
                  </a:lnTo>
                  <a:lnTo>
                    <a:pt x="788591" y="71041"/>
                  </a:lnTo>
                  <a:lnTo>
                    <a:pt x="786722" y="71041"/>
                  </a:lnTo>
                  <a:lnTo>
                    <a:pt x="785130" y="70903"/>
                  </a:lnTo>
                  <a:lnTo>
                    <a:pt x="780493" y="70073"/>
                  </a:lnTo>
                  <a:lnTo>
                    <a:pt x="776548" y="69865"/>
                  </a:lnTo>
                  <a:lnTo>
                    <a:pt x="772880" y="71041"/>
                  </a:lnTo>
                  <a:lnTo>
                    <a:pt x="768935" y="74292"/>
                  </a:lnTo>
                  <a:lnTo>
                    <a:pt x="768312" y="75330"/>
                  </a:lnTo>
                  <a:lnTo>
                    <a:pt x="766997" y="77751"/>
                  </a:lnTo>
                  <a:lnTo>
                    <a:pt x="766166" y="78512"/>
                  </a:lnTo>
                  <a:lnTo>
                    <a:pt x="764990" y="78720"/>
                  </a:lnTo>
                  <a:lnTo>
                    <a:pt x="763882" y="78374"/>
                  </a:lnTo>
                  <a:lnTo>
                    <a:pt x="762844" y="77959"/>
                  </a:lnTo>
                  <a:lnTo>
                    <a:pt x="761737" y="77959"/>
                  </a:lnTo>
                  <a:cubicBezTo>
                    <a:pt x="761737" y="77959"/>
                    <a:pt x="758968" y="78650"/>
                    <a:pt x="758968" y="78650"/>
                  </a:cubicBezTo>
                  <a:lnTo>
                    <a:pt x="751701" y="82732"/>
                  </a:lnTo>
                  <a:lnTo>
                    <a:pt x="749486" y="83769"/>
                  </a:lnTo>
                  <a:lnTo>
                    <a:pt x="747410" y="84461"/>
                  </a:lnTo>
                  <a:lnTo>
                    <a:pt x="745265" y="84807"/>
                  </a:lnTo>
                  <a:lnTo>
                    <a:pt x="742842" y="84945"/>
                  </a:lnTo>
                  <a:lnTo>
                    <a:pt x="739520" y="84461"/>
                  </a:lnTo>
                  <a:lnTo>
                    <a:pt x="737928" y="84599"/>
                  </a:lnTo>
                  <a:lnTo>
                    <a:pt x="736406" y="85498"/>
                  </a:lnTo>
                  <a:lnTo>
                    <a:pt x="737444" y="85637"/>
                  </a:lnTo>
                  <a:lnTo>
                    <a:pt x="739797" y="86605"/>
                  </a:lnTo>
                  <a:lnTo>
                    <a:pt x="737444" y="86813"/>
                  </a:lnTo>
                  <a:lnTo>
                    <a:pt x="732530" y="86536"/>
                  </a:lnTo>
                  <a:lnTo>
                    <a:pt x="730384" y="86951"/>
                  </a:lnTo>
                  <a:lnTo>
                    <a:pt x="728723" y="88127"/>
                  </a:lnTo>
                  <a:lnTo>
                    <a:pt x="725885" y="91309"/>
                  </a:lnTo>
                  <a:lnTo>
                    <a:pt x="724086" y="92554"/>
                  </a:lnTo>
                  <a:lnTo>
                    <a:pt x="721733" y="93246"/>
                  </a:lnTo>
                  <a:lnTo>
                    <a:pt x="713843" y="94145"/>
                  </a:lnTo>
                  <a:lnTo>
                    <a:pt x="703184" y="97535"/>
                  </a:lnTo>
                  <a:lnTo>
                    <a:pt x="705883" y="93938"/>
                  </a:lnTo>
                  <a:lnTo>
                    <a:pt x="707960" y="92001"/>
                  </a:lnTo>
                  <a:lnTo>
                    <a:pt x="707960" y="90548"/>
                  </a:lnTo>
                  <a:cubicBezTo>
                    <a:pt x="707960" y="90548"/>
                    <a:pt x="704084" y="88404"/>
                    <a:pt x="704084" y="88404"/>
                  </a:cubicBezTo>
                  <a:lnTo>
                    <a:pt x="702769" y="87435"/>
                  </a:lnTo>
                  <a:lnTo>
                    <a:pt x="701385" y="86259"/>
                  </a:lnTo>
                  <a:lnTo>
                    <a:pt x="699862" y="85568"/>
                  </a:lnTo>
                  <a:lnTo>
                    <a:pt x="697993" y="86121"/>
                  </a:lnTo>
                  <a:lnTo>
                    <a:pt x="697024" y="87228"/>
                  </a:lnTo>
                  <a:lnTo>
                    <a:pt x="696678" y="88611"/>
                  </a:lnTo>
                  <a:lnTo>
                    <a:pt x="696817" y="90064"/>
                  </a:lnTo>
                  <a:lnTo>
                    <a:pt x="697370" y="91378"/>
                  </a:lnTo>
                  <a:lnTo>
                    <a:pt x="695225" y="91516"/>
                  </a:lnTo>
                  <a:lnTo>
                    <a:pt x="685535" y="91240"/>
                  </a:lnTo>
                  <a:lnTo>
                    <a:pt x="683874" y="91447"/>
                  </a:lnTo>
                  <a:lnTo>
                    <a:pt x="682629" y="91931"/>
                  </a:lnTo>
                  <a:lnTo>
                    <a:pt x="682144" y="92485"/>
                  </a:lnTo>
                  <a:lnTo>
                    <a:pt x="681106" y="94214"/>
                  </a:lnTo>
                  <a:lnTo>
                    <a:pt x="680760" y="94560"/>
                  </a:lnTo>
                  <a:lnTo>
                    <a:pt x="679998" y="95598"/>
                  </a:lnTo>
                  <a:lnTo>
                    <a:pt x="679445" y="96013"/>
                  </a:lnTo>
                  <a:lnTo>
                    <a:pt x="678614" y="96013"/>
                  </a:lnTo>
                  <a:cubicBezTo>
                    <a:pt x="678614" y="96013"/>
                    <a:pt x="675707" y="95944"/>
                    <a:pt x="675707" y="95944"/>
                  </a:cubicBezTo>
                  <a:lnTo>
                    <a:pt x="674600" y="95944"/>
                  </a:lnTo>
                  <a:lnTo>
                    <a:pt x="672247" y="96635"/>
                  </a:lnTo>
                  <a:lnTo>
                    <a:pt x="670586" y="97742"/>
                  </a:lnTo>
                  <a:lnTo>
                    <a:pt x="669063" y="99333"/>
                  </a:lnTo>
                  <a:lnTo>
                    <a:pt x="667264" y="101616"/>
                  </a:lnTo>
                  <a:lnTo>
                    <a:pt x="668786" y="102584"/>
                  </a:lnTo>
                  <a:lnTo>
                    <a:pt x="670517" y="103345"/>
                  </a:lnTo>
                  <a:lnTo>
                    <a:pt x="672316" y="103829"/>
                  </a:lnTo>
                  <a:lnTo>
                    <a:pt x="674185" y="104037"/>
                  </a:lnTo>
                  <a:lnTo>
                    <a:pt x="671416" y="104660"/>
                  </a:lnTo>
                  <a:lnTo>
                    <a:pt x="668371" y="105005"/>
                  </a:lnTo>
                  <a:lnTo>
                    <a:pt x="667125" y="105697"/>
                  </a:lnTo>
                  <a:lnTo>
                    <a:pt x="669548" y="107426"/>
                  </a:lnTo>
                  <a:lnTo>
                    <a:pt x="673008" y="108879"/>
                  </a:lnTo>
                  <a:lnTo>
                    <a:pt x="675777" y="109848"/>
                  </a:lnTo>
                  <a:lnTo>
                    <a:pt x="678337" y="111162"/>
                  </a:lnTo>
                  <a:lnTo>
                    <a:pt x="681314" y="113790"/>
                  </a:lnTo>
                  <a:lnTo>
                    <a:pt x="677922" y="113583"/>
                  </a:lnTo>
                  <a:lnTo>
                    <a:pt x="674392" y="112407"/>
                  </a:lnTo>
                  <a:lnTo>
                    <a:pt x="667610" y="109571"/>
                  </a:lnTo>
                  <a:lnTo>
                    <a:pt x="663526" y="108602"/>
                  </a:lnTo>
                  <a:lnTo>
                    <a:pt x="651276" y="107980"/>
                  </a:lnTo>
                  <a:lnTo>
                    <a:pt x="644078" y="106942"/>
                  </a:lnTo>
                  <a:lnTo>
                    <a:pt x="629336" y="103276"/>
                  </a:lnTo>
                  <a:lnTo>
                    <a:pt x="622484" y="100855"/>
                  </a:lnTo>
                  <a:lnTo>
                    <a:pt x="601236" y="91447"/>
                  </a:lnTo>
                  <a:lnTo>
                    <a:pt x="593900" y="89511"/>
                  </a:lnTo>
                  <a:lnTo>
                    <a:pt x="561578" y="86882"/>
                  </a:lnTo>
                  <a:lnTo>
                    <a:pt x="559433" y="86743"/>
                  </a:lnTo>
                  <a:lnTo>
                    <a:pt x="555211" y="86951"/>
                  </a:lnTo>
                  <a:lnTo>
                    <a:pt x="553204" y="86743"/>
                  </a:lnTo>
                  <a:lnTo>
                    <a:pt x="550228" y="85775"/>
                  </a:lnTo>
                  <a:lnTo>
                    <a:pt x="535140" y="79273"/>
                  </a:lnTo>
                  <a:lnTo>
                    <a:pt x="524550" y="72771"/>
                  </a:lnTo>
                  <a:lnTo>
                    <a:pt x="518391" y="70834"/>
                  </a:lnTo>
                  <a:lnTo>
                    <a:pt x="513269" y="70488"/>
                  </a:lnTo>
                  <a:lnTo>
                    <a:pt x="508078" y="70834"/>
                  </a:lnTo>
                  <a:lnTo>
                    <a:pt x="497558" y="72494"/>
                  </a:lnTo>
                  <a:lnTo>
                    <a:pt x="486277" y="75330"/>
                  </a:lnTo>
                  <a:lnTo>
                    <a:pt x="483232" y="75468"/>
                  </a:lnTo>
                  <a:lnTo>
                    <a:pt x="479979" y="74984"/>
                  </a:lnTo>
                  <a:lnTo>
                    <a:pt x="471258" y="72563"/>
                  </a:lnTo>
                  <a:lnTo>
                    <a:pt x="463299" y="69035"/>
                  </a:lnTo>
                  <a:lnTo>
                    <a:pt x="460530" y="68344"/>
                  </a:lnTo>
                  <a:lnTo>
                    <a:pt x="445235" y="66822"/>
                  </a:lnTo>
                  <a:lnTo>
                    <a:pt x="432361" y="67167"/>
                  </a:lnTo>
                  <a:lnTo>
                    <a:pt x="425786" y="66407"/>
                  </a:lnTo>
                  <a:lnTo>
                    <a:pt x="423433" y="65715"/>
                  </a:lnTo>
                  <a:lnTo>
                    <a:pt x="421772" y="64816"/>
                  </a:lnTo>
                  <a:lnTo>
                    <a:pt x="418312" y="62464"/>
                  </a:lnTo>
                  <a:lnTo>
                    <a:pt x="413536" y="60596"/>
                  </a:lnTo>
                  <a:lnTo>
                    <a:pt x="411944" y="60873"/>
                  </a:lnTo>
                  <a:lnTo>
                    <a:pt x="409106" y="61979"/>
                  </a:lnTo>
                  <a:lnTo>
                    <a:pt x="407653" y="62118"/>
                  </a:lnTo>
                  <a:lnTo>
                    <a:pt x="405508" y="61426"/>
                  </a:lnTo>
                  <a:lnTo>
                    <a:pt x="400870" y="58867"/>
                  </a:lnTo>
                  <a:lnTo>
                    <a:pt x="398586" y="57829"/>
                  </a:lnTo>
                  <a:lnTo>
                    <a:pt x="392703" y="56238"/>
                  </a:lnTo>
                  <a:lnTo>
                    <a:pt x="386890" y="55408"/>
                  </a:lnTo>
                  <a:lnTo>
                    <a:pt x="383429" y="55200"/>
                  </a:lnTo>
                  <a:lnTo>
                    <a:pt x="380384" y="55200"/>
                  </a:lnTo>
                  <a:cubicBezTo>
                    <a:pt x="380384" y="55200"/>
                    <a:pt x="377339" y="55615"/>
                    <a:pt x="377339" y="55615"/>
                  </a:cubicBezTo>
                  <a:lnTo>
                    <a:pt x="373947" y="56446"/>
                  </a:lnTo>
                  <a:lnTo>
                    <a:pt x="370348" y="56999"/>
                  </a:lnTo>
                  <a:lnTo>
                    <a:pt x="367788" y="56584"/>
                  </a:lnTo>
                  <a:lnTo>
                    <a:pt x="365227" y="55754"/>
                  </a:lnTo>
                  <a:lnTo>
                    <a:pt x="361905" y="54993"/>
                  </a:lnTo>
                  <a:lnTo>
                    <a:pt x="358790" y="55200"/>
                  </a:lnTo>
                  <a:lnTo>
                    <a:pt x="352630" y="57483"/>
                  </a:lnTo>
                  <a:lnTo>
                    <a:pt x="349654" y="58244"/>
                  </a:lnTo>
                  <a:lnTo>
                    <a:pt x="345986" y="58244"/>
                  </a:lnTo>
                  <a:cubicBezTo>
                    <a:pt x="345986" y="58244"/>
                    <a:pt x="334635" y="56999"/>
                    <a:pt x="334635" y="56999"/>
                  </a:cubicBezTo>
                  <a:lnTo>
                    <a:pt x="335812" y="56169"/>
                  </a:lnTo>
                  <a:lnTo>
                    <a:pt x="336781" y="55200"/>
                  </a:lnTo>
                  <a:lnTo>
                    <a:pt x="337611" y="54094"/>
                  </a:lnTo>
                  <a:lnTo>
                    <a:pt x="338304" y="52918"/>
                  </a:lnTo>
                  <a:lnTo>
                    <a:pt x="332282" y="52572"/>
                  </a:lnTo>
                  <a:lnTo>
                    <a:pt x="326676" y="51119"/>
                  </a:lnTo>
                  <a:lnTo>
                    <a:pt x="324531" y="48283"/>
                  </a:lnTo>
                  <a:lnTo>
                    <a:pt x="328683" y="43649"/>
                  </a:lnTo>
                  <a:lnTo>
                    <a:pt x="326053" y="41781"/>
                  </a:lnTo>
                  <a:lnTo>
                    <a:pt x="323077" y="41158"/>
                  </a:lnTo>
                  <a:lnTo>
                    <a:pt x="316848" y="41158"/>
                  </a:lnTo>
                  <a:cubicBezTo>
                    <a:pt x="316848" y="41158"/>
                    <a:pt x="314703" y="40743"/>
                    <a:pt x="314703" y="40743"/>
                  </a:cubicBezTo>
                  <a:lnTo>
                    <a:pt x="310481" y="39498"/>
                  </a:lnTo>
                  <a:lnTo>
                    <a:pt x="308335" y="39221"/>
                  </a:lnTo>
                  <a:lnTo>
                    <a:pt x="306813" y="39429"/>
                  </a:lnTo>
                  <a:lnTo>
                    <a:pt x="303698" y="40328"/>
                  </a:lnTo>
                  <a:lnTo>
                    <a:pt x="288818" y="42888"/>
                  </a:lnTo>
                  <a:lnTo>
                    <a:pt x="282243" y="42749"/>
                  </a:lnTo>
                  <a:lnTo>
                    <a:pt x="275737" y="40536"/>
                  </a:lnTo>
                  <a:lnTo>
                    <a:pt x="277467" y="38461"/>
                  </a:lnTo>
                  <a:lnTo>
                    <a:pt x="277190" y="36662"/>
                  </a:lnTo>
                  <a:lnTo>
                    <a:pt x="275529" y="35209"/>
                  </a:lnTo>
                  <a:lnTo>
                    <a:pt x="273107" y="34033"/>
                  </a:lnTo>
                  <a:lnTo>
                    <a:pt x="270408" y="33273"/>
                  </a:lnTo>
                  <a:lnTo>
                    <a:pt x="268470" y="33480"/>
                  </a:lnTo>
                  <a:lnTo>
                    <a:pt x="266878" y="34379"/>
                  </a:lnTo>
                  <a:lnTo>
                    <a:pt x="259126" y="40536"/>
                  </a:lnTo>
                  <a:lnTo>
                    <a:pt x="256911" y="41712"/>
                  </a:lnTo>
                  <a:lnTo>
                    <a:pt x="253728" y="42403"/>
                  </a:lnTo>
                  <a:lnTo>
                    <a:pt x="251790" y="41781"/>
                  </a:lnTo>
                  <a:lnTo>
                    <a:pt x="250129" y="40536"/>
                  </a:lnTo>
                  <a:lnTo>
                    <a:pt x="247568" y="39360"/>
                  </a:lnTo>
                  <a:lnTo>
                    <a:pt x="251859" y="37838"/>
                  </a:lnTo>
                  <a:lnTo>
                    <a:pt x="256358" y="35763"/>
                  </a:lnTo>
                  <a:lnTo>
                    <a:pt x="258642" y="33134"/>
                  </a:lnTo>
                  <a:lnTo>
                    <a:pt x="256219" y="30090"/>
                  </a:lnTo>
                  <a:lnTo>
                    <a:pt x="251997" y="28707"/>
                  </a:lnTo>
                  <a:lnTo>
                    <a:pt x="247153" y="28085"/>
                  </a:lnTo>
                  <a:lnTo>
                    <a:pt x="242516" y="27047"/>
                  </a:lnTo>
                  <a:lnTo>
                    <a:pt x="238778" y="24557"/>
                  </a:lnTo>
                  <a:lnTo>
                    <a:pt x="240439" y="23312"/>
                  </a:lnTo>
                  <a:lnTo>
                    <a:pt x="241270" y="22827"/>
                  </a:lnTo>
                  <a:lnTo>
                    <a:pt x="242377" y="22551"/>
                  </a:lnTo>
                  <a:lnTo>
                    <a:pt x="237048" y="23242"/>
                  </a:lnTo>
                  <a:lnTo>
                    <a:pt x="231788" y="27047"/>
                  </a:lnTo>
                  <a:lnTo>
                    <a:pt x="222652" y="35624"/>
                  </a:lnTo>
                  <a:lnTo>
                    <a:pt x="217115" y="39083"/>
                  </a:lnTo>
                  <a:lnTo>
                    <a:pt x="214139" y="40605"/>
                  </a:lnTo>
                  <a:lnTo>
                    <a:pt x="211163" y="41712"/>
                  </a:lnTo>
                  <a:lnTo>
                    <a:pt x="208118" y="42265"/>
                  </a:lnTo>
                  <a:lnTo>
                    <a:pt x="201889" y="42473"/>
                  </a:lnTo>
                  <a:lnTo>
                    <a:pt x="187562" y="44548"/>
                  </a:lnTo>
                  <a:lnTo>
                    <a:pt x="184932" y="45655"/>
                  </a:lnTo>
                  <a:lnTo>
                    <a:pt x="183478" y="46070"/>
                  </a:lnTo>
                  <a:lnTo>
                    <a:pt x="182302" y="45793"/>
                  </a:lnTo>
                  <a:lnTo>
                    <a:pt x="181471" y="44686"/>
                  </a:lnTo>
                  <a:lnTo>
                    <a:pt x="182094" y="44133"/>
                  </a:lnTo>
                  <a:lnTo>
                    <a:pt x="183202" y="43718"/>
                  </a:lnTo>
                  <a:lnTo>
                    <a:pt x="183686" y="43164"/>
                  </a:lnTo>
                  <a:lnTo>
                    <a:pt x="183063" y="41712"/>
                  </a:lnTo>
                  <a:lnTo>
                    <a:pt x="181817" y="41366"/>
                  </a:lnTo>
                  <a:lnTo>
                    <a:pt x="179880" y="41919"/>
                  </a:lnTo>
                  <a:lnTo>
                    <a:pt x="174204" y="44686"/>
                  </a:lnTo>
                  <a:lnTo>
                    <a:pt x="165830" y="50082"/>
                  </a:lnTo>
                  <a:lnTo>
                    <a:pt x="167975" y="50289"/>
                  </a:lnTo>
                  <a:lnTo>
                    <a:pt x="169429" y="51258"/>
                  </a:lnTo>
                  <a:lnTo>
                    <a:pt x="170744" y="52572"/>
                  </a:lnTo>
                  <a:lnTo>
                    <a:pt x="172543" y="53748"/>
                  </a:lnTo>
                  <a:lnTo>
                    <a:pt x="174273" y="54163"/>
                  </a:lnTo>
                  <a:lnTo>
                    <a:pt x="180226" y="54163"/>
                  </a:lnTo>
                  <a:lnTo>
                    <a:pt x="171367" y="55200"/>
                  </a:lnTo>
                  <a:lnTo>
                    <a:pt x="170536" y="56791"/>
                  </a:lnTo>
                  <a:lnTo>
                    <a:pt x="170259" y="59143"/>
                  </a:lnTo>
                  <a:lnTo>
                    <a:pt x="170259" y="63501"/>
                  </a:lnTo>
                  <a:cubicBezTo>
                    <a:pt x="170259" y="63501"/>
                    <a:pt x="169636" y="62118"/>
                    <a:pt x="169636" y="62118"/>
                  </a:cubicBezTo>
                  <a:lnTo>
                    <a:pt x="168529" y="61426"/>
                  </a:lnTo>
                  <a:lnTo>
                    <a:pt x="167145" y="61219"/>
                  </a:lnTo>
                  <a:lnTo>
                    <a:pt x="165553" y="61426"/>
                  </a:lnTo>
                  <a:lnTo>
                    <a:pt x="167075" y="58175"/>
                  </a:lnTo>
                  <a:lnTo>
                    <a:pt x="166937" y="56930"/>
                  </a:lnTo>
                  <a:lnTo>
                    <a:pt x="165345" y="56100"/>
                  </a:lnTo>
                  <a:lnTo>
                    <a:pt x="166107" y="55270"/>
                  </a:lnTo>
                  <a:lnTo>
                    <a:pt x="167491" y="53333"/>
                  </a:lnTo>
                  <a:lnTo>
                    <a:pt x="168321" y="52503"/>
                  </a:lnTo>
                  <a:lnTo>
                    <a:pt x="163130" y="52088"/>
                  </a:lnTo>
                  <a:lnTo>
                    <a:pt x="157663" y="54924"/>
                  </a:lnTo>
                  <a:lnTo>
                    <a:pt x="152403" y="58936"/>
                  </a:lnTo>
                  <a:lnTo>
                    <a:pt x="147766" y="61910"/>
                  </a:lnTo>
                  <a:lnTo>
                    <a:pt x="144582" y="62948"/>
                  </a:lnTo>
                  <a:lnTo>
                    <a:pt x="134685" y="64954"/>
                  </a:lnTo>
                  <a:lnTo>
                    <a:pt x="127141" y="67583"/>
                  </a:lnTo>
                  <a:lnTo>
                    <a:pt x="124511" y="67998"/>
                  </a:lnTo>
                  <a:lnTo>
                    <a:pt x="131017" y="64262"/>
                  </a:lnTo>
                  <a:lnTo>
                    <a:pt x="129355" y="62118"/>
                  </a:lnTo>
                  <a:lnTo>
                    <a:pt x="127694" y="62325"/>
                  </a:lnTo>
                  <a:lnTo>
                    <a:pt x="107277" y="82801"/>
                  </a:lnTo>
                  <a:lnTo>
                    <a:pt x="104924" y="85775"/>
                  </a:lnTo>
                  <a:lnTo>
                    <a:pt x="103194" y="89096"/>
                  </a:lnTo>
                  <a:lnTo>
                    <a:pt x="101948" y="92139"/>
                  </a:lnTo>
                  <a:lnTo>
                    <a:pt x="100633" y="94284"/>
                  </a:lnTo>
                  <a:lnTo>
                    <a:pt x="98764" y="96220"/>
                  </a:lnTo>
                  <a:lnTo>
                    <a:pt x="95788" y="98503"/>
                  </a:lnTo>
                  <a:lnTo>
                    <a:pt x="82776" y="105005"/>
                  </a:lnTo>
                  <a:lnTo>
                    <a:pt x="68311" y="107842"/>
                  </a:lnTo>
                  <a:lnTo>
                    <a:pt x="38689" y="107842"/>
                  </a:lnTo>
                  <a:cubicBezTo>
                    <a:pt x="38689" y="107842"/>
                    <a:pt x="38897" y="112545"/>
                    <a:pt x="38897" y="112545"/>
                  </a:cubicBezTo>
                  <a:lnTo>
                    <a:pt x="37236" y="118148"/>
                  </a:lnTo>
                  <a:lnTo>
                    <a:pt x="33983" y="122437"/>
                  </a:lnTo>
                  <a:lnTo>
                    <a:pt x="29622" y="123336"/>
                  </a:lnTo>
                  <a:lnTo>
                    <a:pt x="31768" y="121745"/>
                  </a:lnTo>
                  <a:lnTo>
                    <a:pt x="30453" y="122091"/>
                  </a:lnTo>
                  <a:lnTo>
                    <a:pt x="29138" y="122575"/>
                  </a:lnTo>
                  <a:lnTo>
                    <a:pt x="27892" y="123129"/>
                  </a:lnTo>
                  <a:lnTo>
                    <a:pt x="26715" y="123821"/>
                  </a:lnTo>
                  <a:lnTo>
                    <a:pt x="35713" y="125688"/>
                  </a:lnTo>
                  <a:lnTo>
                    <a:pt x="38620" y="126657"/>
                  </a:lnTo>
                  <a:lnTo>
                    <a:pt x="48102" y="131291"/>
                  </a:lnTo>
                  <a:lnTo>
                    <a:pt x="58691" y="135372"/>
                  </a:lnTo>
                  <a:lnTo>
                    <a:pt x="78831" y="146924"/>
                  </a:lnTo>
                  <a:lnTo>
                    <a:pt x="83122" y="151006"/>
                  </a:lnTo>
                  <a:lnTo>
                    <a:pt x="88590" y="160759"/>
                  </a:lnTo>
                  <a:lnTo>
                    <a:pt x="92328" y="165117"/>
                  </a:lnTo>
                  <a:lnTo>
                    <a:pt x="98072" y="168230"/>
                  </a:lnTo>
                  <a:lnTo>
                    <a:pt x="105132" y="169752"/>
                  </a:lnTo>
                  <a:lnTo>
                    <a:pt x="112122" y="169337"/>
                  </a:lnTo>
                  <a:lnTo>
                    <a:pt x="117659" y="166777"/>
                  </a:lnTo>
                  <a:lnTo>
                    <a:pt x="119112" y="169198"/>
                  </a:lnTo>
                  <a:lnTo>
                    <a:pt x="129563" y="169752"/>
                  </a:lnTo>
                  <a:lnTo>
                    <a:pt x="133993" y="171412"/>
                  </a:lnTo>
                  <a:lnTo>
                    <a:pt x="130878" y="174456"/>
                  </a:lnTo>
                  <a:lnTo>
                    <a:pt x="129286" y="177499"/>
                  </a:lnTo>
                  <a:lnTo>
                    <a:pt x="129425" y="180612"/>
                  </a:lnTo>
                  <a:lnTo>
                    <a:pt x="131570" y="183725"/>
                  </a:lnTo>
                  <a:lnTo>
                    <a:pt x="132816" y="184901"/>
                  </a:lnTo>
                  <a:lnTo>
                    <a:pt x="134269" y="186077"/>
                  </a:lnTo>
                  <a:lnTo>
                    <a:pt x="135861" y="187114"/>
                  </a:lnTo>
                  <a:lnTo>
                    <a:pt x="137384" y="187668"/>
                  </a:lnTo>
                  <a:lnTo>
                    <a:pt x="139529" y="187529"/>
                  </a:lnTo>
                  <a:lnTo>
                    <a:pt x="141467" y="186561"/>
                  </a:lnTo>
                  <a:lnTo>
                    <a:pt x="143336" y="185316"/>
                  </a:lnTo>
                  <a:lnTo>
                    <a:pt x="145412" y="184278"/>
                  </a:lnTo>
                  <a:lnTo>
                    <a:pt x="147073" y="183863"/>
                  </a:lnTo>
                  <a:lnTo>
                    <a:pt x="148458" y="183725"/>
                  </a:lnTo>
                  <a:lnTo>
                    <a:pt x="149773" y="183932"/>
                  </a:lnTo>
                  <a:lnTo>
                    <a:pt x="151295" y="184278"/>
                  </a:lnTo>
                  <a:lnTo>
                    <a:pt x="152126" y="184624"/>
                  </a:lnTo>
                  <a:lnTo>
                    <a:pt x="153718" y="185662"/>
                  </a:lnTo>
                  <a:lnTo>
                    <a:pt x="154548" y="186007"/>
                  </a:lnTo>
                  <a:lnTo>
                    <a:pt x="155863" y="186007"/>
                  </a:lnTo>
                  <a:cubicBezTo>
                    <a:pt x="155863" y="186007"/>
                    <a:pt x="158632" y="185592"/>
                    <a:pt x="158632" y="185592"/>
                  </a:cubicBezTo>
                  <a:lnTo>
                    <a:pt x="159878" y="185800"/>
                  </a:lnTo>
                  <a:lnTo>
                    <a:pt x="161331" y="186768"/>
                  </a:lnTo>
                  <a:lnTo>
                    <a:pt x="162438" y="188221"/>
                  </a:lnTo>
                  <a:lnTo>
                    <a:pt x="162992" y="189881"/>
                  </a:lnTo>
                  <a:lnTo>
                    <a:pt x="162854" y="191749"/>
                  </a:lnTo>
                  <a:lnTo>
                    <a:pt x="161677" y="193478"/>
                  </a:lnTo>
                  <a:lnTo>
                    <a:pt x="159670" y="194585"/>
                  </a:lnTo>
                  <a:lnTo>
                    <a:pt x="157178" y="195208"/>
                  </a:lnTo>
                  <a:lnTo>
                    <a:pt x="154548" y="195415"/>
                  </a:lnTo>
                  <a:lnTo>
                    <a:pt x="150811" y="194585"/>
                  </a:lnTo>
                  <a:lnTo>
                    <a:pt x="144236" y="191126"/>
                  </a:lnTo>
                  <a:lnTo>
                    <a:pt x="140291" y="190504"/>
                  </a:lnTo>
                  <a:lnTo>
                    <a:pt x="138422" y="190780"/>
                  </a:lnTo>
                  <a:lnTo>
                    <a:pt x="136761" y="191195"/>
                  </a:lnTo>
                  <a:lnTo>
                    <a:pt x="135100" y="191472"/>
                  </a:lnTo>
                  <a:lnTo>
                    <a:pt x="133370" y="191334"/>
                  </a:lnTo>
                  <a:lnTo>
                    <a:pt x="131086" y="190365"/>
                  </a:lnTo>
                  <a:lnTo>
                    <a:pt x="128663" y="188636"/>
                  </a:lnTo>
                  <a:lnTo>
                    <a:pt x="126587" y="186492"/>
                  </a:lnTo>
                  <a:lnTo>
                    <a:pt x="125341" y="184278"/>
                  </a:lnTo>
                  <a:lnTo>
                    <a:pt x="125203" y="183379"/>
                  </a:lnTo>
                  <a:lnTo>
                    <a:pt x="125410" y="181373"/>
                  </a:lnTo>
                  <a:lnTo>
                    <a:pt x="125272" y="180543"/>
                  </a:lnTo>
                  <a:lnTo>
                    <a:pt x="124788" y="179713"/>
                  </a:lnTo>
                  <a:lnTo>
                    <a:pt x="124234" y="179367"/>
                  </a:lnTo>
                  <a:lnTo>
                    <a:pt x="123680" y="179021"/>
                  </a:lnTo>
                  <a:lnTo>
                    <a:pt x="123126" y="178329"/>
                  </a:lnTo>
                  <a:lnTo>
                    <a:pt x="121881" y="176116"/>
                  </a:lnTo>
                  <a:lnTo>
                    <a:pt x="120635" y="174248"/>
                  </a:lnTo>
                  <a:lnTo>
                    <a:pt x="119043" y="173141"/>
                  </a:lnTo>
                  <a:lnTo>
                    <a:pt x="116551" y="173141"/>
                  </a:lnTo>
                  <a:cubicBezTo>
                    <a:pt x="116551" y="173141"/>
                    <a:pt x="114544" y="173902"/>
                    <a:pt x="114544" y="173902"/>
                  </a:cubicBezTo>
                  <a:lnTo>
                    <a:pt x="113645" y="175009"/>
                  </a:lnTo>
                  <a:lnTo>
                    <a:pt x="113783" y="176531"/>
                  </a:lnTo>
                  <a:lnTo>
                    <a:pt x="114821" y="178468"/>
                  </a:lnTo>
                  <a:lnTo>
                    <a:pt x="116275" y="180059"/>
                  </a:lnTo>
                  <a:lnTo>
                    <a:pt x="117728" y="180750"/>
                  </a:lnTo>
                  <a:lnTo>
                    <a:pt x="119320" y="181165"/>
                  </a:lnTo>
                  <a:lnTo>
                    <a:pt x="121258" y="182134"/>
                  </a:lnTo>
                  <a:lnTo>
                    <a:pt x="123126" y="183656"/>
                  </a:lnTo>
                  <a:lnTo>
                    <a:pt x="125064" y="185800"/>
                  </a:lnTo>
                  <a:lnTo>
                    <a:pt x="126795" y="188152"/>
                  </a:lnTo>
                  <a:lnTo>
                    <a:pt x="127971" y="190227"/>
                  </a:lnTo>
                  <a:lnTo>
                    <a:pt x="128525" y="192441"/>
                  </a:lnTo>
                  <a:lnTo>
                    <a:pt x="128525" y="193824"/>
                  </a:lnTo>
                  <a:lnTo>
                    <a:pt x="129148" y="194654"/>
                  </a:lnTo>
                  <a:lnTo>
                    <a:pt x="131570" y="195069"/>
                  </a:lnTo>
                  <a:lnTo>
                    <a:pt x="134339" y="195069"/>
                  </a:lnTo>
                  <a:lnTo>
                    <a:pt x="136761" y="194931"/>
                  </a:lnTo>
                  <a:lnTo>
                    <a:pt x="139183" y="195138"/>
                  </a:lnTo>
                  <a:lnTo>
                    <a:pt x="142090" y="196383"/>
                  </a:lnTo>
                  <a:lnTo>
                    <a:pt x="143959" y="197629"/>
                  </a:lnTo>
                  <a:lnTo>
                    <a:pt x="145066" y="198943"/>
                  </a:lnTo>
                  <a:lnTo>
                    <a:pt x="145689" y="200603"/>
                  </a:lnTo>
                  <a:lnTo>
                    <a:pt x="146035" y="203093"/>
                  </a:lnTo>
                  <a:lnTo>
                    <a:pt x="144789" y="201987"/>
                  </a:lnTo>
                  <a:lnTo>
                    <a:pt x="142436" y="200811"/>
                  </a:lnTo>
                  <a:lnTo>
                    <a:pt x="139876" y="199911"/>
                  </a:lnTo>
                  <a:lnTo>
                    <a:pt x="137868" y="199566"/>
                  </a:lnTo>
                  <a:lnTo>
                    <a:pt x="135308" y="200672"/>
                  </a:lnTo>
                  <a:lnTo>
                    <a:pt x="133716" y="203093"/>
                  </a:lnTo>
                  <a:lnTo>
                    <a:pt x="132332" y="205929"/>
                  </a:lnTo>
                  <a:lnTo>
                    <a:pt x="130463" y="208420"/>
                  </a:lnTo>
                  <a:lnTo>
                    <a:pt x="128248" y="209596"/>
                  </a:lnTo>
                  <a:lnTo>
                    <a:pt x="126033" y="209596"/>
                  </a:lnTo>
                  <a:cubicBezTo>
                    <a:pt x="126033" y="209596"/>
                    <a:pt x="120981" y="208835"/>
                    <a:pt x="120981" y="208835"/>
                  </a:cubicBezTo>
                  <a:lnTo>
                    <a:pt x="119251" y="208973"/>
                  </a:lnTo>
                  <a:lnTo>
                    <a:pt x="115652" y="209665"/>
                  </a:lnTo>
                  <a:lnTo>
                    <a:pt x="113921" y="209665"/>
                  </a:lnTo>
                  <a:cubicBezTo>
                    <a:pt x="113921" y="209665"/>
                    <a:pt x="112468" y="209388"/>
                    <a:pt x="112468" y="209388"/>
                  </a:cubicBezTo>
                  <a:lnTo>
                    <a:pt x="109907" y="208281"/>
                  </a:lnTo>
                  <a:lnTo>
                    <a:pt x="108592" y="207936"/>
                  </a:lnTo>
                  <a:lnTo>
                    <a:pt x="102848" y="207936"/>
                  </a:lnTo>
                  <a:cubicBezTo>
                    <a:pt x="102848" y="207936"/>
                    <a:pt x="97172" y="208420"/>
                    <a:pt x="97172" y="208420"/>
                  </a:cubicBezTo>
                  <a:lnTo>
                    <a:pt x="91705" y="207866"/>
                  </a:lnTo>
                  <a:lnTo>
                    <a:pt x="86791" y="204546"/>
                  </a:lnTo>
                  <a:lnTo>
                    <a:pt x="84922" y="202471"/>
                  </a:lnTo>
                  <a:lnTo>
                    <a:pt x="84922" y="200741"/>
                  </a:lnTo>
                  <a:cubicBezTo>
                    <a:pt x="84922" y="200741"/>
                    <a:pt x="85268" y="200257"/>
                    <a:pt x="85268" y="200257"/>
                  </a:cubicBezTo>
                  <a:lnTo>
                    <a:pt x="86514" y="199496"/>
                  </a:lnTo>
                  <a:lnTo>
                    <a:pt x="86860" y="199081"/>
                  </a:lnTo>
                  <a:lnTo>
                    <a:pt x="86860" y="198320"/>
                  </a:lnTo>
                  <a:cubicBezTo>
                    <a:pt x="86860" y="198320"/>
                    <a:pt x="86583" y="196591"/>
                    <a:pt x="86583" y="196591"/>
                  </a:cubicBezTo>
                  <a:lnTo>
                    <a:pt x="86721" y="195830"/>
                  </a:lnTo>
                  <a:lnTo>
                    <a:pt x="88798" y="191057"/>
                  </a:lnTo>
                  <a:lnTo>
                    <a:pt x="88798" y="188844"/>
                  </a:lnTo>
                  <a:cubicBezTo>
                    <a:pt x="88798" y="188844"/>
                    <a:pt x="86860" y="187322"/>
                    <a:pt x="86860" y="187322"/>
                  </a:cubicBezTo>
                  <a:lnTo>
                    <a:pt x="88175" y="187114"/>
                  </a:lnTo>
                  <a:lnTo>
                    <a:pt x="89490" y="187114"/>
                  </a:lnTo>
                  <a:cubicBezTo>
                    <a:pt x="89490" y="187114"/>
                    <a:pt x="90805" y="187114"/>
                    <a:pt x="90805" y="187114"/>
                  </a:cubicBezTo>
                  <a:lnTo>
                    <a:pt x="92120" y="187322"/>
                  </a:lnTo>
                  <a:lnTo>
                    <a:pt x="85891" y="184693"/>
                  </a:lnTo>
                  <a:lnTo>
                    <a:pt x="77793" y="186215"/>
                  </a:lnTo>
                  <a:lnTo>
                    <a:pt x="63328" y="192371"/>
                  </a:lnTo>
                  <a:lnTo>
                    <a:pt x="54192" y="194516"/>
                  </a:lnTo>
                  <a:lnTo>
                    <a:pt x="51147" y="195899"/>
                  </a:lnTo>
                  <a:lnTo>
                    <a:pt x="47894" y="198320"/>
                  </a:lnTo>
                  <a:lnTo>
                    <a:pt x="47202" y="200257"/>
                  </a:lnTo>
                  <a:lnTo>
                    <a:pt x="48794" y="202125"/>
                  </a:lnTo>
                  <a:lnTo>
                    <a:pt x="52254" y="204338"/>
                  </a:lnTo>
                  <a:lnTo>
                    <a:pt x="50040" y="206483"/>
                  </a:lnTo>
                  <a:lnTo>
                    <a:pt x="47133" y="206898"/>
                  </a:lnTo>
                  <a:lnTo>
                    <a:pt x="44018" y="206414"/>
                  </a:lnTo>
                  <a:lnTo>
                    <a:pt x="38135" y="204892"/>
                  </a:lnTo>
                  <a:lnTo>
                    <a:pt x="36820" y="204892"/>
                  </a:lnTo>
                  <a:cubicBezTo>
                    <a:pt x="36820" y="204892"/>
                    <a:pt x="34813" y="205445"/>
                    <a:pt x="34813" y="205445"/>
                  </a:cubicBezTo>
                  <a:lnTo>
                    <a:pt x="33152" y="206206"/>
                  </a:lnTo>
                  <a:lnTo>
                    <a:pt x="28999" y="208696"/>
                  </a:lnTo>
                  <a:lnTo>
                    <a:pt x="27546" y="209803"/>
                  </a:lnTo>
                  <a:lnTo>
                    <a:pt x="26439" y="211117"/>
                  </a:lnTo>
                  <a:lnTo>
                    <a:pt x="24501" y="214092"/>
                  </a:lnTo>
                  <a:lnTo>
                    <a:pt x="23393" y="215406"/>
                  </a:lnTo>
                  <a:lnTo>
                    <a:pt x="21801" y="216720"/>
                  </a:lnTo>
                  <a:lnTo>
                    <a:pt x="20486" y="217343"/>
                  </a:lnTo>
                  <a:lnTo>
                    <a:pt x="17303" y="218312"/>
                  </a:lnTo>
                  <a:lnTo>
                    <a:pt x="14950" y="219280"/>
                  </a:lnTo>
                  <a:lnTo>
                    <a:pt x="13704" y="219972"/>
                  </a:lnTo>
                  <a:lnTo>
                    <a:pt x="10589" y="222877"/>
                  </a:lnTo>
                  <a:lnTo>
                    <a:pt x="8928" y="224053"/>
                  </a:lnTo>
                  <a:lnTo>
                    <a:pt x="3253" y="226820"/>
                  </a:lnTo>
                  <a:lnTo>
                    <a:pt x="3253" y="226059"/>
                  </a:lnTo>
                  <a:cubicBezTo>
                    <a:pt x="3253" y="226059"/>
                    <a:pt x="2907" y="224537"/>
                    <a:pt x="2907" y="224537"/>
                  </a:cubicBezTo>
                  <a:lnTo>
                    <a:pt x="2907" y="223776"/>
                  </a:lnTo>
                  <a:lnTo>
                    <a:pt x="0" y="228549"/>
                  </a:lnTo>
                  <a:lnTo>
                    <a:pt x="3599" y="232907"/>
                  </a:lnTo>
                  <a:lnTo>
                    <a:pt x="9966" y="236366"/>
                  </a:lnTo>
                  <a:lnTo>
                    <a:pt x="15365" y="238510"/>
                  </a:lnTo>
                  <a:lnTo>
                    <a:pt x="22563" y="240239"/>
                  </a:lnTo>
                  <a:lnTo>
                    <a:pt x="35574" y="242107"/>
                  </a:lnTo>
                  <a:lnTo>
                    <a:pt x="38412" y="243076"/>
                  </a:lnTo>
                  <a:lnTo>
                    <a:pt x="40488" y="245082"/>
                  </a:lnTo>
                  <a:lnTo>
                    <a:pt x="39243" y="244736"/>
                  </a:lnTo>
                  <a:lnTo>
                    <a:pt x="37928" y="244597"/>
                  </a:lnTo>
                  <a:lnTo>
                    <a:pt x="36613" y="244736"/>
                  </a:lnTo>
                  <a:lnTo>
                    <a:pt x="35367" y="245082"/>
                  </a:lnTo>
                  <a:lnTo>
                    <a:pt x="33983" y="246050"/>
                  </a:lnTo>
                  <a:lnTo>
                    <a:pt x="33498" y="247088"/>
                  </a:lnTo>
                  <a:lnTo>
                    <a:pt x="33083" y="248195"/>
                  </a:lnTo>
                  <a:lnTo>
                    <a:pt x="32045" y="249301"/>
                  </a:lnTo>
                  <a:lnTo>
                    <a:pt x="30107" y="250062"/>
                  </a:lnTo>
                  <a:lnTo>
                    <a:pt x="27823" y="250270"/>
                  </a:lnTo>
                  <a:lnTo>
                    <a:pt x="25539" y="249993"/>
                  </a:lnTo>
                  <a:lnTo>
                    <a:pt x="23601" y="249440"/>
                  </a:lnTo>
                  <a:lnTo>
                    <a:pt x="25816" y="251791"/>
                  </a:lnTo>
                  <a:lnTo>
                    <a:pt x="30799" y="256149"/>
                  </a:lnTo>
                  <a:lnTo>
                    <a:pt x="32875" y="258363"/>
                  </a:lnTo>
                  <a:lnTo>
                    <a:pt x="33983" y="260715"/>
                  </a:lnTo>
                  <a:lnTo>
                    <a:pt x="33706" y="262721"/>
                  </a:lnTo>
                  <a:lnTo>
                    <a:pt x="33152" y="264865"/>
                  </a:lnTo>
                  <a:lnTo>
                    <a:pt x="33429" y="267494"/>
                  </a:lnTo>
                  <a:lnTo>
                    <a:pt x="37582" y="271852"/>
                  </a:lnTo>
                  <a:lnTo>
                    <a:pt x="44849" y="274273"/>
                  </a:lnTo>
                  <a:lnTo>
                    <a:pt x="59175" y="276625"/>
                  </a:lnTo>
                  <a:lnTo>
                    <a:pt x="64089" y="276901"/>
                  </a:lnTo>
                  <a:lnTo>
                    <a:pt x="68450" y="275795"/>
                  </a:lnTo>
                  <a:lnTo>
                    <a:pt x="72810" y="274135"/>
                  </a:lnTo>
                  <a:lnTo>
                    <a:pt x="77724" y="272682"/>
                  </a:lnTo>
                  <a:lnTo>
                    <a:pt x="84437" y="272059"/>
                  </a:lnTo>
                  <a:lnTo>
                    <a:pt x="90805" y="272820"/>
                  </a:lnTo>
                  <a:lnTo>
                    <a:pt x="96757" y="275034"/>
                  </a:lnTo>
                  <a:lnTo>
                    <a:pt x="102294" y="278769"/>
                  </a:lnTo>
                  <a:lnTo>
                    <a:pt x="103332" y="276971"/>
                  </a:lnTo>
                  <a:lnTo>
                    <a:pt x="104232" y="275034"/>
                  </a:lnTo>
                  <a:lnTo>
                    <a:pt x="101256" y="274065"/>
                  </a:lnTo>
                  <a:lnTo>
                    <a:pt x="99664" y="272336"/>
                  </a:lnTo>
                  <a:lnTo>
                    <a:pt x="100079" y="271022"/>
                  </a:lnTo>
                  <a:lnTo>
                    <a:pt x="103055" y="271367"/>
                  </a:lnTo>
                  <a:lnTo>
                    <a:pt x="105547" y="273374"/>
                  </a:lnTo>
                  <a:lnTo>
                    <a:pt x="109284" y="279323"/>
                  </a:lnTo>
                  <a:lnTo>
                    <a:pt x="110738" y="280498"/>
                  </a:lnTo>
                  <a:lnTo>
                    <a:pt x="112606" y="279115"/>
                  </a:lnTo>
                  <a:lnTo>
                    <a:pt x="119597" y="270952"/>
                  </a:lnTo>
                  <a:lnTo>
                    <a:pt x="121742" y="269431"/>
                  </a:lnTo>
                  <a:lnTo>
                    <a:pt x="124026" y="268116"/>
                  </a:lnTo>
                  <a:lnTo>
                    <a:pt x="129148" y="264727"/>
                  </a:lnTo>
                  <a:lnTo>
                    <a:pt x="130394" y="264035"/>
                  </a:lnTo>
                  <a:lnTo>
                    <a:pt x="131570" y="263897"/>
                  </a:lnTo>
                  <a:lnTo>
                    <a:pt x="133993" y="264243"/>
                  </a:lnTo>
                  <a:lnTo>
                    <a:pt x="135377" y="264243"/>
                  </a:lnTo>
                  <a:cubicBezTo>
                    <a:pt x="135377" y="264243"/>
                    <a:pt x="137176" y="263551"/>
                    <a:pt x="137176" y="263551"/>
                  </a:cubicBezTo>
                  <a:lnTo>
                    <a:pt x="138491" y="262513"/>
                  </a:lnTo>
                  <a:lnTo>
                    <a:pt x="139737" y="261337"/>
                  </a:lnTo>
                  <a:lnTo>
                    <a:pt x="141398" y="260300"/>
                  </a:lnTo>
                  <a:lnTo>
                    <a:pt x="143751" y="259677"/>
                  </a:lnTo>
                  <a:lnTo>
                    <a:pt x="145828" y="260092"/>
                  </a:lnTo>
                  <a:lnTo>
                    <a:pt x="147627" y="261614"/>
                  </a:lnTo>
                  <a:lnTo>
                    <a:pt x="149150" y="264174"/>
                  </a:lnTo>
                  <a:lnTo>
                    <a:pt x="149773" y="270745"/>
                  </a:lnTo>
                  <a:lnTo>
                    <a:pt x="145343" y="273581"/>
                  </a:lnTo>
                  <a:lnTo>
                    <a:pt x="139668" y="275241"/>
                  </a:lnTo>
                  <a:lnTo>
                    <a:pt x="136623" y="278354"/>
                  </a:lnTo>
                  <a:lnTo>
                    <a:pt x="139806" y="278631"/>
                  </a:lnTo>
                  <a:lnTo>
                    <a:pt x="142852" y="280360"/>
                  </a:lnTo>
                  <a:lnTo>
                    <a:pt x="145412" y="282989"/>
                  </a:lnTo>
                  <a:lnTo>
                    <a:pt x="147143" y="285756"/>
                  </a:lnTo>
                  <a:lnTo>
                    <a:pt x="148319" y="288730"/>
                  </a:lnTo>
                  <a:lnTo>
                    <a:pt x="150742" y="297239"/>
                  </a:lnTo>
                  <a:lnTo>
                    <a:pt x="151226" y="300490"/>
                  </a:lnTo>
                  <a:lnTo>
                    <a:pt x="149081" y="306784"/>
                  </a:lnTo>
                  <a:lnTo>
                    <a:pt x="143821" y="310866"/>
                  </a:lnTo>
                  <a:lnTo>
                    <a:pt x="137107" y="313079"/>
                  </a:lnTo>
                  <a:lnTo>
                    <a:pt x="130601" y="313840"/>
                  </a:lnTo>
                  <a:lnTo>
                    <a:pt x="127694" y="313840"/>
                  </a:lnTo>
                  <a:cubicBezTo>
                    <a:pt x="127694" y="313840"/>
                    <a:pt x="126379" y="313702"/>
                    <a:pt x="126379" y="313702"/>
                  </a:cubicBezTo>
                  <a:lnTo>
                    <a:pt x="124926" y="313356"/>
                  </a:lnTo>
                  <a:lnTo>
                    <a:pt x="123819" y="312526"/>
                  </a:lnTo>
                  <a:lnTo>
                    <a:pt x="123126" y="311488"/>
                  </a:lnTo>
                  <a:lnTo>
                    <a:pt x="122158" y="310866"/>
                  </a:lnTo>
                  <a:lnTo>
                    <a:pt x="120220" y="311281"/>
                  </a:lnTo>
                  <a:lnTo>
                    <a:pt x="118074" y="313010"/>
                  </a:lnTo>
                  <a:lnTo>
                    <a:pt x="113368" y="318959"/>
                  </a:lnTo>
                  <a:lnTo>
                    <a:pt x="111222" y="321311"/>
                  </a:lnTo>
                  <a:lnTo>
                    <a:pt x="106170" y="325392"/>
                  </a:lnTo>
                  <a:lnTo>
                    <a:pt x="103263" y="326914"/>
                  </a:lnTo>
                  <a:lnTo>
                    <a:pt x="100079" y="327467"/>
                  </a:lnTo>
                  <a:lnTo>
                    <a:pt x="97172" y="327121"/>
                  </a:lnTo>
                  <a:lnTo>
                    <a:pt x="95027" y="326637"/>
                  </a:lnTo>
                  <a:lnTo>
                    <a:pt x="92881" y="326845"/>
                  </a:lnTo>
                  <a:lnTo>
                    <a:pt x="89974" y="328574"/>
                  </a:lnTo>
                  <a:lnTo>
                    <a:pt x="91359" y="327052"/>
                  </a:lnTo>
                  <a:lnTo>
                    <a:pt x="92120" y="325945"/>
                  </a:lnTo>
                  <a:lnTo>
                    <a:pt x="92397" y="325254"/>
                  </a:lnTo>
                  <a:lnTo>
                    <a:pt x="91151" y="323594"/>
                  </a:lnTo>
                  <a:lnTo>
                    <a:pt x="89144" y="322210"/>
                  </a:lnTo>
                  <a:lnTo>
                    <a:pt x="86929" y="321242"/>
                  </a:lnTo>
                  <a:lnTo>
                    <a:pt x="84784" y="320688"/>
                  </a:lnTo>
                  <a:lnTo>
                    <a:pt x="82500" y="320481"/>
                  </a:lnTo>
                  <a:lnTo>
                    <a:pt x="79870" y="320619"/>
                  </a:lnTo>
                  <a:lnTo>
                    <a:pt x="77378" y="321242"/>
                  </a:lnTo>
                  <a:lnTo>
                    <a:pt x="75440" y="322418"/>
                  </a:lnTo>
                  <a:lnTo>
                    <a:pt x="74194" y="324285"/>
                  </a:lnTo>
                  <a:lnTo>
                    <a:pt x="74609" y="325392"/>
                  </a:lnTo>
                  <a:lnTo>
                    <a:pt x="75717" y="326430"/>
                  </a:lnTo>
                  <a:lnTo>
                    <a:pt x="76547" y="328090"/>
                  </a:lnTo>
                  <a:lnTo>
                    <a:pt x="71287" y="328505"/>
                  </a:lnTo>
                  <a:lnTo>
                    <a:pt x="68242" y="331548"/>
                  </a:lnTo>
                  <a:lnTo>
                    <a:pt x="67204" y="336183"/>
                  </a:lnTo>
                  <a:lnTo>
                    <a:pt x="68034" y="341371"/>
                  </a:lnTo>
                  <a:lnTo>
                    <a:pt x="69003" y="340541"/>
                  </a:lnTo>
                  <a:lnTo>
                    <a:pt x="70042" y="339849"/>
                  </a:lnTo>
                  <a:lnTo>
                    <a:pt x="71149" y="339227"/>
                  </a:lnTo>
                  <a:lnTo>
                    <a:pt x="72326" y="338673"/>
                  </a:lnTo>
                  <a:lnTo>
                    <a:pt x="71633" y="340333"/>
                  </a:lnTo>
                  <a:lnTo>
                    <a:pt x="70388" y="341579"/>
                  </a:lnTo>
                  <a:lnTo>
                    <a:pt x="68865" y="342409"/>
                  </a:lnTo>
                  <a:lnTo>
                    <a:pt x="67065" y="342755"/>
                  </a:lnTo>
                  <a:lnTo>
                    <a:pt x="67550" y="343516"/>
                  </a:lnTo>
                  <a:lnTo>
                    <a:pt x="67896" y="344207"/>
                  </a:lnTo>
                  <a:lnTo>
                    <a:pt x="68242" y="344830"/>
                  </a:lnTo>
                  <a:lnTo>
                    <a:pt x="68865" y="345452"/>
                  </a:lnTo>
                  <a:lnTo>
                    <a:pt x="68450" y="345936"/>
                  </a:lnTo>
                  <a:lnTo>
                    <a:pt x="61252" y="346075"/>
                  </a:lnTo>
                  <a:lnTo>
                    <a:pt x="53708" y="351332"/>
                  </a:lnTo>
                  <a:lnTo>
                    <a:pt x="49209" y="358665"/>
                  </a:lnTo>
                  <a:lnTo>
                    <a:pt x="51147" y="364821"/>
                  </a:lnTo>
                  <a:lnTo>
                    <a:pt x="43603" y="366135"/>
                  </a:lnTo>
                  <a:lnTo>
                    <a:pt x="41457" y="367173"/>
                  </a:lnTo>
                  <a:lnTo>
                    <a:pt x="42565" y="368625"/>
                  </a:lnTo>
                  <a:lnTo>
                    <a:pt x="43880" y="369594"/>
                  </a:lnTo>
                  <a:lnTo>
                    <a:pt x="47133" y="370977"/>
                  </a:lnTo>
                  <a:lnTo>
                    <a:pt x="44641" y="371807"/>
                  </a:lnTo>
                  <a:lnTo>
                    <a:pt x="42219" y="372153"/>
                  </a:lnTo>
                  <a:lnTo>
                    <a:pt x="40350" y="372776"/>
                  </a:lnTo>
                  <a:lnTo>
                    <a:pt x="39796" y="374713"/>
                  </a:lnTo>
                  <a:lnTo>
                    <a:pt x="40212" y="376580"/>
                  </a:lnTo>
                  <a:lnTo>
                    <a:pt x="41042" y="376857"/>
                  </a:lnTo>
                  <a:lnTo>
                    <a:pt x="42080" y="376511"/>
                  </a:lnTo>
                  <a:lnTo>
                    <a:pt x="43811" y="376511"/>
                  </a:lnTo>
                  <a:cubicBezTo>
                    <a:pt x="43811" y="376511"/>
                    <a:pt x="44641" y="376373"/>
                    <a:pt x="44641" y="376373"/>
                  </a:cubicBezTo>
                  <a:lnTo>
                    <a:pt x="45610" y="376373"/>
                  </a:lnTo>
                  <a:cubicBezTo>
                    <a:pt x="45610" y="376373"/>
                    <a:pt x="46371" y="376580"/>
                    <a:pt x="46371" y="376580"/>
                  </a:cubicBezTo>
                  <a:lnTo>
                    <a:pt x="47133" y="377549"/>
                  </a:lnTo>
                  <a:lnTo>
                    <a:pt x="46925" y="378241"/>
                  </a:lnTo>
                  <a:lnTo>
                    <a:pt x="46371" y="378863"/>
                  </a:lnTo>
                  <a:lnTo>
                    <a:pt x="46164" y="379555"/>
                  </a:lnTo>
                  <a:lnTo>
                    <a:pt x="46164" y="380247"/>
                  </a:lnTo>
                  <a:cubicBezTo>
                    <a:pt x="46164" y="380247"/>
                    <a:pt x="45679" y="380869"/>
                    <a:pt x="45679" y="380869"/>
                  </a:cubicBezTo>
                  <a:lnTo>
                    <a:pt x="45402" y="381630"/>
                  </a:lnTo>
                  <a:lnTo>
                    <a:pt x="45679" y="382737"/>
                  </a:lnTo>
                  <a:lnTo>
                    <a:pt x="46441" y="383429"/>
                  </a:lnTo>
                  <a:lnTo>
                    <a:pt x="48586" y="383982"/>
                  </a:lnTo>
                  <a:lnTo>
                    <a:pt x="49417" y="384535"/>
                  </a:lnTo>
                  <a:lnTo>
                    <a:pt x="50040" y="386057"/>
                  </a:lnTo>
                  <a:lnTo>
                    <a:pt x="50386" y="387994"/>
                  </a:lnTo>
                  <a:lnTo>
                    <a:pt x="50939" y="389862"/>
                  </a:lnTo>
                  <a:lnTo>
                    <a:pt x="52047" y="391176"/>
                  </a:lnTo>
                  <a:lnTo>
                    <a:pt x="54677" y="391522"/>
                  </a:lnTo>
                  <a:lnTo>
                    <a:pt x="55646" y="389308"/>
                  </a:lnTo>
                  <a:lnTo>
                    <a:pt x="56476" y="386680"/>
                  </a:lnTo>
                  <a:lnTo>
                    <a:pt x="58760" y="385573"/>
                  </a:lnTo>
                  <a:lnTo>
                    <a:pt x="58137" y="386057"/>
                  </a:lnTo>
                  <a:lnTo>
                    <a:pt x="57168" y="387372"/>
                  </a:lnTo>
                  <a:lnTo>
                    <a:pt x="56684" y="387925"/>
                  </a:lnTo>
                  <a:lnTo>
                    <a:pt x="57860" y="388893"/>
                  </a:lnTo>
                  <a:lnTo>
                    <a:pt x="59037" y="389239"/>
                  </a:lnTo>
                  <a:lnTo>
                    <a:pt x="60144" y="388962"/>
                  </a:lnTo>
                  <a:lnTo>
                    <a:pt x="61252" y="388132"/>
                  </a:lnTo>
                  <a:lnTo>
                    <a:pt x="61252" y="390277"/>
                  </a:lnTo>
                  <a:cubicBezTo>
                    <a:pt x="61252" y="390277"/>
                    <a:pt x="62567" y="391107"/>
                    <a:pt x="62567" y="391107"/>
                  </a:cubicBezTo>
                  <a:lnTo>
                    <a:pt x="64505" y="391107"/>
                  </a:lnTo>
                  <a:lnTo>
                    <a:pt x="66581" y="390830"/>
                  </a:lnTo>
                  <a:lnTo>
                    <a:pt x="65335" y="392214"/>
                  </a:lnTo>
                  <a:lnTo>
                    <a:pt x="60214" y="395741"/>
                  </a:lnTo>
                  <a:lnTo>
                    <a:pt x="62013" y="396987"/>
                  </a:lnTo>
                  <a:lnTo>
                    <a:pt x="64020" y="397194"/>
                  </a:lnTo>
                  <a:lnTo>
                    <a:pt x="66097" y="396987"/>
                  </a:lnTo>
                  <a:lnTo>
                    <a:pt x="68311" y="396987"/>
                  </a:lnTo>
                  <a:cubicBezTo>
                    <a:pt x="68311" y="396987"/>
                    <a:pt x="70249" y="397263"/>
                    <a:pt x="70249" y="397263"/>
                  </a:cubicBezTo>
                  <a:lnTo>
                    <a:pt x="73987" y="398508"/>
                  </a:lnTo>
                  <a:lnTo>
                    <a:pt x="75925" y="398993"/>
                  </a:lnTo>
                  <a:lnTo>
                    <a:pt x="78208" y="399269"/>
                  </a:lnTo>
                  <a:lnTo>
                    <a:pt x="80700" y="399408"/>
                  </a:lnTo>
                  <a:lnTo>
                    <a:pt x="83192" y="399269"/>
                  </a:lnTo>
                  <a:lnTo>
                    <a:pt x="85337" y="398785"/>
                  </a:lnTo>
                  <a:lnTo>
                    <a:pt x="87621" y="397540"/>
                  </a:lnTo>
                  <a:lnTo>
                    <a:pt x="89351" y="396364"/>
                  </a:lnTo>
                  <a:lnTo>
                    <a:pt x="91082" y="396156"/>
                  </a:lnTo>
                  <a:lnTo>
                    <a:pt x="93296" y="397817"/>
                  </a:lnTo>
                  <a:lnTo>
                    <a:pt x="91635" y="398439"/>
                  </a:lnTo>
                  <a:lnTo>
                    <a:pt x="88313" y="398854"/>
                  </a:lnTo>
                  <a:lnTo>
                    <a:pt x="86652" y="399477"/>
                  </a:lnTo>
                  <a:lnTo>
                    <a:pt x="91774" y="400169"/>
                  </a:lnTo>
                  <a:lnTo>
                    <a:pt x="94611" y="400999"/>
                  </a:lnTo>
                  <a:lnTo>
                    <a:pt x="96273" y="402382"/>
                  </a:lnTo>
                  <a:lnTo>
                    <a:pt x="95927" y="404596"/>
                  </a:lnTo>
                  <a:lnTo>
                    <a:pt x="93919" y="406256"/>
                  </a:lnTo>
                  <a:lnTo>
                    <a:pt x="91359" y="407155"/>
                  </a:lnTo>
                  <a:lnTo>
                    <a:pt x="89351" y="407017"/>
                  </a:lnTo>
                  <a:lnTo>
                    <a:pt x="88175" y="405772"/>
                  </a:lnTo>
                  <a:lnTo>
                    <a:pt x="87414" y="404319"/>
                  </a:lnTo>
                  <a:lnTo>
                    <a:pt x="86445" y="403005"/>
                  </a:lnTo>
                  <a:lnTo>
                    <a:pt x="84714" y="402451"/>
                  </a:lnTo>
                  <a:lnTo>
                    <a:pt x="83122" y="403212"/>
                  </a:lnTo>
                  <a:lnTo>
                    <a:pt x="78831" y="407017"/>
                  </a:lnTo>
                  <a:lnTo>
                    <a:pt x="76963" y="408262"/>
                  </a:lnTo>
                  <a:lnTo>
                    <a:pt x="78208" y="404526"/>
                  </a:lnTo>
                  <a:lnTo>
                    <a:pt x="77101" y="401760"/>
                  </a:lnTo>
                  <a:lnTo>
                    <a:pt x="74263" y="399823"/>
                  </a:lnTo>
                  <a:lnTo>
                    <a:pt x="70180" y="398716"/>
                  </a:lnTo>
                  <a:lnTo>
                    <a:pt x="66443" y="399546"/>
                  </a:lnTo>
                  <a:lnTo>
                    <a:pt x="62913" y="402590"/>
                  </a:lnTo>
                  <a:lnTo>
                    <a:pt x="56545" y="409922"/>
                  </a:lnTo>
                  <a:lnTo>
                    <a:pt x="57653" y="410060"/>
                  </a:lnTo>
                  <a:lnTo>
                    <a:pt x="60698" y="410199"/>
                  </a:lnTo>
                  <a:lnTo>
                    <a:pt x="61598" y="410406"/>
                  </a:lnTo>
                  <a:lnTo>
                    <a:pt x="62428" y="411167"/>
                  </a:lnTo>
                  <a:lnTo>
                    <a:pt x="62636" y="411720"/>
                  </a:lnTo>
                  <a:lnTo>
                    <a:pt x="62636" y="412274"/>
                  </a:lnTo>
                  <a:lnTo>
                    <a:pt x="62913" y="412827"/>
                  </a:lnTo>
                  <a:lnTo>
                    <a:pt x="64574" y="414349"/>
                  </a:lnTo>
                  <a:lnTo>
                    <a:pt x="66304" y="415456"/>
                  </a:lnTo>
                  <a:lnTo>
                    <a:pt x="70318" y="417600"/>
                  </a:lnTo>
                  <a:lnTo>
                    <a:pt x="72464" y="419191"/>
                  </a:lnTo>
                  <a:lnTo>
                    <a:pt x="79316" y="425763"/>
                  </a:lnTo>
                  <a:lnTo>
                    <a:pt x="80839" y="427630"/>
                  </a:lnTo>
                  <a:lnTo>
                    <a:pt x="82638" y="430812"/>
                  </a:lnTo>
                  <a:lnTo>
                    <a:pt x="84299" y="432403"/>
                  </a:lnTo>
                  <a:lnTo>
                    <a:pt x="89282" y="434133"/>
                  </a:lnTo>
                  <a:lnTo>
                    <a:pt x="95511" y="433925"/>
                  </a:lnTo>
                  <a:lnTo>
                    <a:pt x="101809" y="432473"/>
                  </a:lnTo>
                  <a:lnTo>
                    <a:pt x="111568" y="428599"/>
                  </a:lnTo>
                  <a:lnTo>
                    <a:pt x="113783" y="427561"/>
                  </a:lnTo>
                  <a:lnTo>
                    <a:pt x="115236" y="426316"/>
                  </a:lnTo>
                  <a:lnTo>
                    <a:pt x="116067" y="424033"/>
                  </a:lnTo>
                  <a:lnTo>
                    <a:pt x="115652" y="421751"/>
                  </a:lnTo>
                  <a:lnTo>
                    <a:pt x="114267" y="419814"/>
                  </a:lnTo>
                  <a:lnTo>
                    <a:pt x="112122" y="418845"/>
                  </a:lnTo>
                  <a:lnTo>
                    <a:pt x="115790" y="415248"/>
                  </a:lnTo>
                  <a:lnTo>
                    <a:pt x="119251" y="409991"/>
                  </a:lnTo>
                  <a:lnTo>
                    <a:pt x="122988" y="405702"/>
                  </a:lnTo>
                  <a:lnTo>
                    <a:pt x="127418" y="405149"/>
                  </a:lnTo>
                  <a:lnTo>
                    <a:pt x="124165" y="407432"/>
                  </a:lnTo>
                  <a:lnTo>
                    <a:pt x="120912" y="411167"/>
                  </a:lnTo>
                  <a:lnTo>
                    <a:pt x="118559" y="415317"/>
                  </a:lnTo>
                  <a:lnTo>
                    <a:pt x="118143" y="418984"/>
                  </a:lnTo>
                  <a:lnTo>
                    <a:pt x="118697" y="419745"/>
                  </a:lnTo>
                  <a:lnTo>
                    <a:pt x="120566" y="421197"/>
                  </a:lnTo>
                  <a:lnTo>
                    <a:pt x="121258" y="421889"/>
                  </a:lnTo>
                  <a:lnTo>
                    <a:pt x="121811" y="422996"/>
                  </a:lnTo>
                  <a:lnTo>
                    <a:pt x="122919" y="426731"/>
                  </a:lnTo>
                  <a:lnTo>
                    <a:pt x="128456" y="437868"/>
                  </a:lnTo>
                  <a:lnTo>
                    <a:pt x="129286" y="441050"/>
                  </a:lnTo>
                  <a:lnTo>
                    <a:pt x="129148" y="444232"/>
                  </a:lnTo>
                  <a:lnTo>
                    <a:pt x="128040" y="448037"/>
                  </a:lnTo>
                  <a:lnTo>
                    <a:pt x="126172" y="451218"/>
                  </a:lnTo>
                  <a:lnTo>
                    <a:pt x="125826" y="452879"/>
                  </a:lnTo>
                  <a:lnTo>
                    <a:pt x="126725" y="454954"/>
                  </a:lnTo>
                  <a:lnTo>
                    <a:pt x="128317" y="456476"/>
                  </a:lnTo>
                  <a:lnTo>
                    <a:pt x="129771" y="456614"/>
                  </a:lnTo>
                  <a:lnTo>
                    <a:pt x="131432" y="456199"/>
                  </a:lnTo>
                  <a:lnTo>
                    <a:pt x="133716" y="456199"/>
                  </a:lnTo>
                  <a:cubicBezTo>
                    <a:pt x="133716" y="456199"/>
                    <a:pt x="131432" y="458413"/>
                    <a:pt x="131432" y="458413"/>
                  </a:cubicBezTo>
                  <a:lnTo>
                    <a:pt x="131155" y="460419"/>
                  </a:lnTo>
                  <a:lnTo>
                    <a:pt x="131709" y="462563"/>
                  </a:lnTo>
                  <a:lnTo>
                    <a:pt x="131709" y="465261"/>
                  </a:lnTo>
                  <a:cubicBezTo>
                    <a:pt x="131709" y="465261"/>
                    <a:pt x="130601" y="467405"/>
                    <a:pt x="130601" y="467405"/>
                  </a:cubicBezTo>
                  <a:lnTo>
                    <a:pt x="128456" y="468719"/>
                  </a:lnTo>
                  <a:lnTo>
                    <a:pt x="123334" y="470795"/>
                  </a:lnTo>
                  <a:lnTo>
                    <a:pt x="130324" y="471694"/>
                  </a:lnTo>
                  <a:lnTo>
                    <a:pt x="133923" y="471556"/>
                  </a:lnTo>
                  <a:lnTo>
                    <a:pt x="137245" y="470518"/>
                  </a:lnTo>
                  <a:lnTo>
                    <a:pt x="139253" y="469204"/>
                  </a:lnTo>
                  <a:lnTo>
                    <a:pt x="142575" y="466367"/>
                  </a:lnTo>
                  <a:lnTo>
                    <a:pt x="144859" y="465053"/>
                  </a:lnTo>
                  <a:lnTo>
                    <a:pt x="146520" y="464500"/>
                  </a:lnTo>
                  <a:lnTo>
                    <a:pt x="149911" y="463739"/>
                  </a:lnTo>
                  <a:lnTo>
                    <a:pt x="151434" y="463186"/>
                  </a:lnTo>
                  <a:lnTo>
                    <a:pt x="152818" y="462425"/>
                  </a:lnTo>
                  <a:lnTo>
                    <a:pt x="155310" y="460419"/>
                  </a:lnTo>
                  <a:lnTo>
                    <a:pt x="156694" y="459589"/>
                  </a:lnTo>
                  <a:lnTo>
                    <a:pt x="159808" y="458897"/>
                  </a:lnTo>
                  <a:lnTo>
                    <a:pt x="161815" y="459865"/>
                  </a:lnTo>
                  <a:lnTo>
                    <a:pt x="163684" y="461595"/>
                  </a:lnTo>
                  <a:lnTo>
                    <a:pt x="166383" y="463531"/>
                  </a:lnTo>
                  <a:lnTo>
                    <a:pt x="169359" y="464431"/>
                  </a:lnTo>
                  <a:lnTo>
                    <a:pt x="171159" y="463946"/>
                  </a:lnTo>
                  <a:lnTo>
                    <a:pt x="172820" y="463047"/>
                  </a:lnTo>
                  <a:lnTo>
                    <a:pt x="175173" y="462771"/>
                  </a:lnTo>
                  <a:lnTo>
                    <a:pt x="178011" y="464292"/>
                  </a:lnTo>
                  <a:lnTo>
                    <a:pt x="180779" y="467474"/>
                  </a:lnTo>
                  <a:lnTo>
                    <a:pt x="185140" y="473631"/>
                  </a:lnTo>
                  <a:lnTo>
                    <a:pt x="187354" y="475983"/>
                  </a:lnTo>
                  <a:lnTo>
                    <a:pt x="189777" y="477643"/>
                  </a:lnTo>
                  <a:lnTo>
                    <a:pt x="191991" y="477505"/>
                  </a:lnTo>
                  <a:lnTo>
                    <a:pt x="193445" y="474530"/>
                  </a:lnTo>
                  <a:lnTo>
                    <a:pt x="193306" y="472801"/>
                  </a:lnTo>
                  <a:lnTo>
                    <a:pt x="192061" y="469065"/>
                  </a:lnTo>
                  <a:lnTo>
                    <a:pt x="191784" y="467198"/>
                  </a:lnTo>
                  <a:lnTo>
                    <a:pt x="192199" y="465330"/>
                  </a:lnTo>
                  <a:lnTo>
                    <a:pt x="192822" y="463739"/>
                  </a:lnTo>
                  <a:lnTo>
                    <a:pt x="193099" y="462148"/>
                  </a:lnTo>
                  <a:lnTo>
                    <a:pt x="192614" y="460349"/>
                  </a:lnTo>
                  <a:lnTo>
                    <a:pt x="194760" y="461595"/>
                  </a:lnTo>
                  <a:lnTo>
                    <a:pt x="196075" y="460764"/>
                  </a:lnTo>
                  <a:lnTo>
                    <a:pt x="197182" y="459035"/>
                  </a:lnTo>
                  <a:lnTo>
                    <a:pt x="198497" y="457583"/>
                  </a:lnTo>
                  <a:lnTo>
                    <a:pt x="200781" y="457098"/>
                  </a:lnTo>
                  <a:lnTo>
                    <a:pt x="203204" y="457583"/>
                  </a:lnTo>
                  <a:lnTo>
                    <a:pt x="205557" y="458758"/>
                  </a:lnTo>
                  <a:lnTo>
                    <a:pt x="207702" y="460211"/>
                  </a:lnTo>
                  <a:lnTo>
                    <a:pt x="201681" y="459727"/>
                  </a:lnTo>
                  <a:lnTo>
                    <a:pt x="199397" y="460764"/>
                  </a:lnTo>
                  <a:lnTo>
                    <a:pt x="198913" y="464154"/>
                  </a:lnTo>
                  <a:lnTo>
                    <a:pt x="200228" y="467474"/>
                  </a:lnTo>
                  <a:lnTo>
                    <a:pt x="202719" y="469688"/>
                  </a:lnTo>
                  <a:lnTo>
                    <a:pt x="205834" y="470795"/>
                  </a:lnTo>
                  <a:lnTo>
                    <a:pt x="209087" y="470587"/>
                  </a:lnTo>
                  <a:lnTo>
                    <a:pt x="216285" y="468304"/>
                  </a:lnTo>
                  <a:lnTo>
                    <a:pt x="223067" y="465053"/>
                  </a:lnTo>
                  <a:lnTo>
                    <a:pt x="229089" y="460764"/>
                  </a:lnTo>
                  <a:lnTo>
                    <a:pt x="234003" y="455300"/>
                  </a:lnTo>
                  <a:lnTo>
                    <a:pt x="230750" y="461871"/>
                  </a:lnTo>
                  <a:lnTo>
                    <a:pt x="229711" y="465330"/>
                  </a:lnTo>
                  <a:lnTo>
                    <a:pt x="230473" y="467751"/>
                  </a:lnTo>
                  <a:lnTo>
                    <a:pt x="223967" y="471625"/>
                  </a:lnTo>
                  <a:lnTo>
                    <a:pt x="221060" y="474115"/>
                  </a:lnTo>
                  <a:lnTo>
                    <a:pt x="219261" y="477228"/>
                  </a:lnTo>
                  <a:lnTo>
                    <a:pt x="218984" y="480617"/>
                  </a:lnTo>
                  <a:lnTo>
                    <a:pt x="220506" y="482485"/>
                  </a:lnTo>
                  <a:lnTo>
                    <a:pt x="225905" y="484629"/>
                  </a:lnTo>
                  <a:lnTo>
                    <a:pt x="220852" y="485874"/>
                  </a:lnTo>
                  <a:lnTo>
                    <a:pt x="218361" y="488019"/>
                  </a:lnTo>
                  <a:lnTo>
                    <a:pt x="217184" y="491339"/>
                  </a:lnTo>
                  <a:lnTo>
                    <a:pt x="216008" y="499432"/>
                  </a:lnTo>
                  <a:lnTo>
                    <a:pt x="216285" y="502200"/>
                  </a:lnTo>
                  <a:lnTo>
                    <a:pt x="217600" y="504482"/>
                  </a:lnTo>
                  <a:lnTo>
                    <a:pt x="220368" y="506073"/>
                  </a:lnTo>
                  <a:lnTo>
                    <a:pt x="218153" y="506627"/>
                  </a:lnTo>
                  <a:lnTo>
                    <a:pt x="214277" y="505381"/>
                  </a:lnTo>
                  <a:lnTo>
                    <a:pt x="211855" y="505658"/>
                  </a:lnTo>
                  <a:lnTo>
                    <a:pt x="209087" y="507249"/>
                  </a:lnTo>
                  <a:lnTo>
                    <a:pt x="197667" y="517210"/>
                  </a:lnTo>
                  <a:lnTo>
                    <a:pt x="196352" y="518663"/>
                  </a:lnTo>
                  <a:lnTo>
                    <a:pt x="195452" y="520115"/>
                  </a:lnTo>
                  <a:lnTo>
                    <a:pt x="195244" y="521222"/>
                  </a:lnTo>
                  <a:lnTo>
                    <a:pt x="195244" y="523643"/>
                  </a:lnTo>
                  <a:cubicBezTo>
                    <a:pt x="195244" y="523643"/>
                    <a:pt x="195106" y="524473"/>
                    <a:pt x="195106" y="524473"/>
                  </a:cubicBezTo>
                  <a:lnTo>
                    <a:pt x="194760" y="525511"/>
                  </a:lnTo>
                  <a:lnTo>
                    <a:pt x="194968" y="525995"/>
                  </a:lnTo>
                  <a:lnTo>
                    <a:pt x="194968" y="526272"/>
                  </a:lnTo>
                  <a:cubicBezTo>
                    <a:pt x="194968" y="526272"/>
                    <a:pt x="193722" y="526618"/>
                    <a:pt x="193722" y="526618"/>
                  </a:cubicBezTo>
                  <a:lnTo>
                    <a:pt x="192337" y="526618"/>
                  </a:lnTo>
                  <a:cubicBezTo>
                    <a:pt x="192337" y="526618"/>
                    <a:pt x="191230" y="526203"/>
                    <a:pt x="191230" y="526203"/>
                  </a:cubicBezTo>
                  <a:lnTo>
                    <a:pt x="190469" y="525372"/>
                  </a:lnTo>
                  <a:lnTo>
                    <a:pt x="190123" y="524266"/>
                  </a:lnTo>
                  <a:lnTo>
                    <a:pt x="187631" y="525511"/>
                  </a:lnTo>
                  <a:lnTo>
                    <a:pt x="182994" y="528624"/>
                  </a:lnTo>
                  <a:lnTo>
                    <a:pt x="180572" y="529938"/>
                  </a:lnTo>
                  <a:lnTo>
                    <a:pt x="170398" y="533950"/>
                  </a:lnTo>
                  <a:lnTo>
                    <a:pt x="164169" y="537340"/>
                  </a:lnTo>
                  <a:lnTo>
                    <a:pt x="161400" y="539276"/>
                  </a:lnTo>
                  <a:lnTo>
                    <a:pt x="159047" y="541628"/>
                  </a:lnTo>
                  <a:lnTo>
                    <a:pt x="157524" y="544672"/>
                  </a:lnTo>
                  <a:lnTo>
                    <a:pt x="157109" y="547508"/>
                  </a:lnTo>
                  <a:lnTo>
                    <a:pt x="158078" y="548338"/>
                  </a:lnTo>
                  <a:lnTo>
                    <a:pt x="159670" y="548892"/>
                  </a:lnTo>
                  <a:lnTo>
                    <a:pt x="161262" y="550828"/>
                  </a:lnTo>
                  <a:lnTo>
                    <a:pt x="161469" y="552350"/>
                  </a:lnTo>
                  <a:lnTo>
                    <a:pt x="160293" y="552350"/>
                  </a:lnTo>
                  <a:cubicBezTo>
                    <a:pt x="160293" y="552350"/>
                    <a:pt x="157040" y="551174"/>
                    <a:pt x="157040" y="551174"/>
                  </a:cubicBezTo>
                  <a:lnTo>
                    <a:pt x="154964" y="550690"/>
                  </a:lnTo>
                  <a:lnTo>
                    <a:pt x="153925" y="550552"/>
                  </a:lnTo>
                  <a:lnTo>
                    <a:pt x="152749" y="550759"/>
                  </a:lnTo>
                  <a:lnTo>
                    <a:pt x="152126" y="551451"/>
                  </a:lnTo>
                  <a:lnTo>
                    <a:pt x="152126" y="553319"/>
                  </a:lnTo>
                  <a:lnTo>
                    <a:pt x="151434" y="553664"/>
                  </a:lnTo>
                  <a:lnTo>
                    <a:pt x="150326" y="553319"/>
                  </a:lnTo>
                  <a:lnTo>
                    <a:pt x="149081" y="552558"/>
                  </a:lnTo>
                  <a:lnTo>
                    <a:pt x="147973" y="551589"/>
                  </a:lnTo>
                  <a:lnTo>
                    <a:pt x="147350" y="550690"/>
                  </a:lnTo>
                  <a:lnTo>
                    <a:pt x="147350" y="549929"/>
                  </a:lnTo>
                  <a:cubicBezTo>
                    <a:pt x="147350" y="549929"/>
                    <a:pt x="147904" y="548961"/>
                    <a:pt x="147904" y="548961"/>
                  </a:cubicBezTo>
                  <a:lnTo>
                    <a:pt x="148596" y="548338"/>
                  </a:lnTo>
                  <a:lnTo>
                    <a:pt x="149288" y="548338"/>
                  </a:lnTo>
                  <a:cubicBezTo>
                    <a:pt x="149288" y="548338"/>
                    <a:pt x="148042" y="548061"/>
                    <a:pt x="148042" y="548061"/>
                  </a:cubicBezTo>
                  <a:lnTo>
                    <a:pt x="144305" y="548338"/>
                  </a:lnTo>
                  <a:lnTo>
                    <a:pt x="142367" y="547785"/>
                  </a:lnTo>
                  <a:lnTo>
                    <a:pt x="143336" y="546816"/>
                  </a:lnTo>
                  <a:lnTo>
                    <a:pt x="134200" y="548546"/>
                  </a:lnTo>
                  <a:lnTo>
                    <a:pt x="126449" y="552904"/>
                  </a:lnTo>
                  <a:lnTo>
                    <a:pt x="108800" y="567568"/>
                  </a:lnTo>
                  <a:lnTo>
                    <a:pt x="107762" y="568191"/>
                  </a:lnTo>
                  <a:lnTo>
                    <a:pt x="106654" y="568468"/>
                  </a:lnTo>
                  <a:lnTo>
                    <a:pt x="104716" y="568260"/>
                  </a:lnTo>
                  <a:lnTo>
                    <a:pt x="103747" y="568398"/>
                  </a:lnTo>
                  <a:lnTo>
                    <a:pt x="100702" y="569989"/>
                  </a:lnTo>
                  <a:lnTo>
                    <a:pt x="99387" y="572134"/>
                  </a:lnTo>
                  <a:lnTo>
                    <a:pt x="98487" y="578083"/>
                  </a:lnTo>
                  <a:lnTo>
                    <a:pt x="100771" y="577529"/>
                  </a:lnTo>
                  <a:lnTo>
                    <a:pt x="102363" y="576146"/>
                  </a:lnTo>
                  <a:lnTo>
                    <a:pt x="103194" y="574278"/>
                  </a:lnTo>
                  <a:lnTo>
                    <a:pt x="102986" y="571996"/>
                  </a:lnTo>
                  <a:lnTo>
                    <a:pt x="105062" y="572549"/>
                  </a:lnTo>
                  <a:lnTo>
                    <a:pt x="108177" y="574555"/>
                  </a:lnTo>
                  <a:lnTo>
                    <a:pt x="110046" y="574762"/>
                  </a:lnTo>
                  <a:lnTo>
                    <a:pt x="112053" y="574071"/>
                  </a:lnTo>
                  <a:lnTo>
                    <a:pt x="112745" y="573102"/>
                  </a:lnTo>
                  <a:lnTo>
                    <a:pt x="112952" y="571857"/>
                  </a:lnTo>
                  <a:lnTo>
                    <a:pt x="113368" y="570543"/>
                  </a:lnTo>
                  <a:lnTo>
                    <a:pt x="113575" y="569159"/>
                  </a:lnTo>
                  <a:lnTo>
                    <a:pt x="113298" y="567776"/>
                  </a:lnTo>
                  <a:lnTo>
                    <a:pt x="113645" y="567084"/>
                  </a:lnTo>
                  <a:lnTo>
                    <a:pt x="115582" y="567707"/>
                  </a:lnTo>
                  <a:lnTo>
                    <a:pt x="116759" y="568606"/>
                  </a:lnTo>
                  <a:lnTo>
                    <a:pt x="117382" y="569644"/>
                  </a:lnTo>
                  <a:lnTo>
                    <a:pt x="117382" y="570681"/>
                  </a:lnTo>
                  <a:cubicBezTo>
                    <a:pt x="117382" y="570681"/>
                    <a:pt x="116828" y="571719"/>
                    <a:pt x="116828" y="571719"/>
                  </a:cubicBezTo>
                  <a:lnTo>
                    <a:pt x="120427" y="571996"/>
                  </a:lnTo>
                  <a:lnTo>
                    <a:pt x="124718" y="569851"/>
                  </a:lnTo>
                  <a:lnTo>
                    <a:pt x="128733" y="566600"/>
                  </a:lnTo>
                  <a:lnTo>
                    <a:pt x="131293" y="563695"/>
                  </a:lnTo>
                  <a:lnTo>
                    <a:pt x="133370" y="560443"/>
                  </a:lnTo>
                  <a:lnTo>
                    <a:pt x="135861" y="557677"/>
                  </a:lnTo>
                  <a:lnTo>
                    <a:pt x="138907" y="556847"/>
                  </a:lnTo>
                  <a:lnTo>
                    <a:pt x="142852" y="559198"/>
                  </a:lnTo>
                  <a:lnTo>
                    <a:pt x="139253" y="559198"/>
                  </a:lnTo>
                  <a:cubicBezTo>
                    <a:pt x="139253" y="559198"/>
                    <a:pt x="137384" y="561204"/>
                    <a:pt x="137384" y="561204"/>
                  </a:cubicBezTo>
                  <a:lnTo>
                    <a:pt x="138214" y="563280"/>
                  </a:lnTo>
                  <a:lnTo>
                    <a:pt x="142575" y="563418"/>
                  </a:lnTo>
                  <a:lnTo>
                    <a:pt x="144374" y="562795"/>
                  </a:lnTo>
                  <a:lnTo>
                    <a:pt x="147420" y="560858"/>
                  </a:lnTo>
                  <a:lnTo>
                    <a:pt x="149081" y="560028"/>
                  </a:lnTo>
                  <a:lnTo>
                    <a:pt x="149703" y="560028"/>
                  </a:lnTo>
                  <a:cubicBezTo>
                    <a:pt x="149703" y="560028"/>
                    <a:pt x="151780" y="560374"/>
                    <a:pt x="151780" y="560374"/>
                  </a:cubicBezTo>
                  <a:lnTo>
                    <a:pt x="152610" y="560374"/>
                  </a:lnTo>
                  <a:cubicBezTo>
                    <a:pt x="152610" y="560374"/>
                    <a:pt x="155102" y="559129"/>
                    <a:pt x="155102" y="559129"/>
                  </a:cubicBezTo>
                  <a:lnTo>
                    <a:pt x="155656" y="559129"/>
                  </a:lnTo>
                  <a:cubicBezTo>
                    <a:pt x="155656" y="559129"/>
                    <a:pt x="157040" y="559268"/>
                    <a:pt x="157040" y="559268"/>
                  </a:cubicBezTo>
                  <a:lnTo>
                    <a:pt x="157732" y="559129"/>
                  </a:lnTo>
                  <a:lnTo>
                    <a:pt x="158286" y="558714"/>
                  </a:lnTo>
                  <a:lnTo>
                    <a:pt x="159185" y="557400"/>
                  </a:lnTo>
                  <a:lnTo>
                    <a:pt x="159739" y="556916"/>
                  </a:lnTo>
                  <a:lnTo>
                    <a:pt x="168044" y="552765"/>
                  </a:lnTo>
                  <a:lnTo>
                    <a:pt x="171367" y="551589"/>
                  </a:lnTo>
                  <a:lnTo>
                    <a:pt x="173235" y="551935"/>
                  </a:lnTo>
                  <a:lnTo>
                    <a:pt x="174204" y="553803"/>
                  </a:lnTo>
                  <a:lnTo>
                    <a:pt x="174758" y="557123"/>
                  </a:lnTo>
                  <a:lnTo>
                    <a:pt x="176281" y="555740"/>
                  </a:lnTo>
                  <a:lnTo>
                    <a:pt x="178218" y="552627"/>
                  </a:lnTo>
                  <a:lnTo>
                    <a:pt x="179672" y="551313"/>
                  </a:lnTo>
                  <a:lnTo>
                    <a:pt x="182786" y="550067"/>
                  </a:lnTo>
                  <a:lnTo>
                    <a:pt x="189777" y="548822"/>
                  </a:lnTo>
                  <a:lnTo>
                    <a:pt x="192822" y="547508"/>
                  </a:lnTo>
                  <a:lnTo>
                    <a:pt x="194414" y="546125"/>
                  </a:lnTo>
                  <a:lnTo>
                    <a:pt x="196559" y="543496"/>
                  </a:lnTo>
                  <a:lnTo>
                    <a:pt x="197944" y="542804"/>
                  </a:lnTo>
                  <a:lnTo>
                    <a:pt x="197667" y="543219"/>
                  </a:lnTo>
                  <a:lnTo>
                    <a:pt x="198082" y="543980"/>
                  </a:lnTo>
                  <a:lnTo>
                    <a:pt x="198774" y="544672"/>
                  </a:lnTo>
                  <a:lnTo>
                    <a:pt x="199535" y="544949"/>
                  </a:lnTo>
                  <a:lnTo>
                    <a:pt x="200366" y="544534"/>
                  </a:lnTo>
                  <a:lnTo>
                    <a:pt x="203411" y="542043"/>
                  </a:lnTo>
                  <a:lnTo>
                    <a:pt x="202512" y="540452"/>
                  </a:lnTo>
                  <a:lnTo>
                    <a:pt x="201197" y="539415"/>
                  </a:lnTo>
                  <a:lnTo>
                    <a:pt x="199535" y="538931"/>
                  </a:lnTo>
                  <a:lnTo>
                    <a:pt x="197667" y="538931"/>
                  </a:lnTo>
                  <a:cubicBezTo>
                    <a:pt x="197667" y="538931"/>
                    <a:pt x="200297" y="536302"/>
                    <a:pt x="200297" y="536302"/>
                  </a:cubicBezTo>
                  <a:lnTo>
                    <a:pt x="203619" y="534918"/>
                  </a:lnTo>
                  <a:lnTo>
                    <a:pt x="210609" y="533258"/>
                  </a:lnTo>
                  <a:lnTo>
                    <a:pt x="207495" y="532705"/>
                  </a:lnTo>
                  <a:lnTo>
                    <a:pt x="209294" y="531460"/>
                  </a:lnTo>
                  <a:lnTo>
                    <a:pt x="211094" y="530906"/>
                  </a:lnTo>
                  <a:lnTo>
                    <a:pt x="212962" y="530699"/>
                  </a:lnTo>
                  <a:lnTo>
                    <a:pt x="214900" y="530353"/>
                  </a:lnTo>
                  <a:lnTo>
                    <a:pt x="217253" y="529661"/>
                  </a:lnTo>
                  <a:lnTo>
                    <a:pt x="221683" y="527240"/>
                  </a:lnTo>
                  <a:lnTo>
                    <a:pt x="237186" y="520461"/>
                  </a:lnTo>
                  <a:lnTo>
                    <a:pt x="239332" y="519147"/>
                  </a:lnTo>
                  <a:lnTo>
                    <a:pt x="241408" y="516864"/>
                  </a:lnTo>
                  <a:lnTo>
                    <a:pt x="241685" y="514789"/>
                  </a:lnTo>
                  <a:lnTo>
                    <a:pt x="241477" y="512714"/>
                  </a:lnTo>
                  <a:lnTo>
                    <a:pt x="241962" y="510500"/>
                  </a:lnTo>
                  <a:lnTo>
                    <a:pt x="243554" y="508909"/>
                  </a:lnTo>
                  <a:lnTo>
                    <a:pt x="245422" y="508425"/>
                  </a:lnTo>
                  <a:lnTo>
                    <a:pt x="247291" y="508425"/>
                  </a:lnTo>
                  <a:cubicBezTo>
                    <a:pt x="247291" y="508425"/>
                    <a:pt x="248814" y="508079"/>
                    <a:pt x="248814" y="508079"/>
                  </a:cubicBezTo>
                  <a:lnTo>
                    <a:pt x="249229" y="507526"/>
                  </a:lnTo>
                  <a:lnTo>
                    <a:pt x="249644" y="505935"/>
                  </a:lnTo>
                  <a:lnTo>
                    <a:pt x="249852" y="505520"/>
                  </a:lnTo>
                  <a:lnTo>
                    <a:pt x="250682" y="505243"/>
                  </a:lnTo>
                  <a:lnTo>
                    <a:pt x="252759" y="504828"/>
                  </a:lnTo>
                  <a:lnTo>
                    <a:pt x="253451" y="504620"/>
                  </a:lnTo>
                  <a:lnTo>
                    <a:pt x="260926" y="498948"/>
                  </a:lnTo>
                  <a:lnTo>
                    <a:pt x="265494" y="496250"/>
                  </a:lnTo>
                  <a:lnTo>
                    <a:pt x="270892" y="491754"/>
                  </a:lnTo>
                  <a:lnTo>
                    <a:pt x="271377" y="491201"/>
                  </a:lnTo>
                  <a:lnTo>
                    <a:pt x="271861" y="490717"/>
                  </a:lnTo>
                  <a:lnTo>
                    <a:pt x="272968" y="490094"/>
                  </a:lnTo>
                  <a:lnTo>
                    <a:pt x="274560" y="489679"/>
                  </a:lnTo>
                  <a:lnTo>
                    <a:pt x="277952" y="489541"/>
                  </a:lnTo>
                  <a:lnTo>
                    <a:pt x="279543" y="489195"/>
                  </a:lnTo>
                  <a:lnTo>
                    <a:pt x="279959" y="488780"/>
                  </a:lnTo>
                  <a:lnTo>
                    <a:pt x="279959" y="487604"/>
                  </a:lnTo>
                  <a:lnTo>
                    <a:pt x="280305" y="487189"/>
                  </a:lnTo>
                  <a:lnTo>
                    <a:pt x="281274" y="486981"/>
                  </a:lnTo>
                  <a:lnTo>
                    <a:pt x="283488" y="486635"/>
                  </a:lnTo>
                  <a:lnTo>
                    <a:pt x="284319" y="486289"/>
                  </a:lnTo>
                  <a:lnTo>
                    <a:pt x="286741" y="485114"/>
                  </a:lnTo>
                  <a:lnTo>
                    <a:pt x="287364" y="484145"/>
                  </a:lnTo>
                  <a:lnTo>
                    <a:pt x="287849" y="481862"/>
                  </a:lnTo>
                  <a:lnTo>
                    <a:pt x="287364" y="481724"/>
                  </a:lnTo>
                  <a:lnTo>
                    <a:pt x="286188" y="481309"/>
                  </a:lnTo>
                  <a:lnTo>
                    <a:pt x="289510" y="479372"/>
                  </a:lnTo>
                  <a:lnTo>
                    <a:pt x="294562" y="473977"/>
                  </a:lnTo>
                  <a:lnTo>
                    <a:pt x="297746" y="471417"/>
                  </a:lnTo>
                  <a:lnTo>
                    <a:pt x="301276" y="469273"/>
                  </a:lnTo>
                  <a:lnTo>
                    <a:pt x="304321" y="466783"/>
                  </a:lnTo>
                  <a:lnTo>
                    <a:pt x="305567" y="463877"/>
                  </a:lnTo>
                  <a:lnTo>
                    <a:pt x="303698" y="460557"/>
                  </a:lnTo>
                  <a:lnTo>
                    <a:pt x="301760" y="459312"/>
                  </a:lnTo>
                  <a:lnTo>
                    <a:pt x="299476" y="458413"/>
                  </a:lnTo>
                  <a:lnTo>
                    <a:pt x="292001" y="456545"/>
                  </a:lnTo>
                  <a:lnTo>
                    <a:pt x="290271" y="455922"/>
                  </a:lnTo>
                  <a:lnTo>
                    <a:pt x="289441" y="454746"/>
                  </a:lnTo>
                  <a:lnTo>
                    <a:pt x="289233" y="452395"/>
                  </a:lnTo>
                  <a:lnTo>
                    <a:pt x="290479" y="448798"/>
                  </a:lnTo>
                  <a:lnTo>
                    <a:pt x="293455" y="445685"/>
                  </a:lnTo>
                  <a:lnTo>
                    <a:pt x="300307" y="440151"/>
                  </a:lnTo>
                  <a:lnTo>
                    <a:pt x="298992" y="439528"/>
                  </a:lnTo>
                  <a:lnTo>
                    <a:pt x="300722" y="438214"/>
                  </a:lnTo>
                  <a:lnTo>
                    <a:pt x="303075" y="436761"/>
                  </a:lnTo>
                  <a:lnTo>
                    <a:pt x="304875" y="436485"/>
                  </a:lnTo>
                  <a:lnTo>
                    <a:pt x="304875" y="438491"/>
                  </a:lnTo>
                  <a:cubicBezTo>
                    <a:pt x="304875" y="438491"/>
                    <a:pt x="308612" y="437937"/>
                    <a:pt x="308612" y="437937"/>
                  </a:cubicBezTo>
                  <a:lnTo>
                    <a:pt x="311381" y="435931"/>
                  </a:lnTo>
                  <a:lnTo>
                    <a:pt x="311796" y="433787"/>
                  </a:lnTo>
                  <a:lnTo>
                    <a:pt x="308474" y="432818"/>
                  </a:lnTo>
                  <a:lnTo>
                    <a:pt x="311519" y="431712"/>
                  </a:lnTo>
                  <a:lnTo>
                    <a:pt x="314979" y="431158"/>
                  </a:lnTo>
                  <a:lnTo>
                    <a:pt x="318025" y="430121"/>
                  </a:lnTo>
                  <a:lnTo>
                    <a:pt x="320101" y="427492"/>
                  </a:lnTo>
                  <a:lnTo>
                    <a:pt x="319963" y="424379"/>
                  </a:lnTo>
                  <a:lnTo>
                    <a:pt x="318025" y="421889"/>
                  </a:lnTo>
                  <a:lnTo>
                    <a:pt x="315118" y="419883"/>
                  </a:lnTo>
                  <a:lnTo>
                    <a:pt x="312142" y="418361"/>
                  </a:lnTo>
                  <a:lnTo>
                    <a:pt x="314910" y="418361"/>
                  </a:lnTo>
                  <a:lnTo>
                    <a:pt x="317263" y="419053"/>
                  </a:lnTo>
                  <a:lnTo>
                    <a:pt x="319755" y="419537"/>
                  </a:lnTo>
                  <a:lnTo>
                    <a:pt x="322870" y="418845"/>
                  </a:lnTo>
                  <a:lnTo>
                    <a:pt x="325846" y="416909"/>
                  </a:lnTo>
                  <a:lnTo>
                    <a:pt x="326953" y="415041"/>
                  </a:lnTo>
                  <a:lnTo>
                    <a:pt x="327299" y="412897"/>
                  </a:lnTo>
                  <a:lnTo>
                    <a:pt x="328199" y="410337"/>
                  </a:lnTo>
                  <a:lnTo>
                    <a:pt x="330414" y="407847"/>
                  </a:lnTo>
                  <a:lnTo>
                    <a:pt x="336573" y="404665"/>
                  </a:lnTo>
                  <a:lnTo>
                    <a:pt x="338719" y="402936"/>
                  </a:lnTo>
                  <a:lnTo>
                    <a:pt x="338719" y="402244"/>
                  </a:lnTo>
                  <a:cubicBezTo>
                    <a:pt x="338719" y="402244"/>
                    <a:pt x="338580" y="399338"/>
                    <a:pt x="338580" y="399338"/>
                  </a:cubicBezTo>
                  <a:lnTo>
                    <a:pt x="338788" y="398163"/>
                  </a:lnTo>
                  <a:lnTo>
                    <a:pt x="339895" y="396779"/>
                  </a:lnTo>
                  <a:lnTo>
                    <a:pt x="341418" y="395741"/>
                  </a:lnTo>
                  <a:lnTo>
                    <a:pt x="350277" y="391245"/>
                  </a:lnTo>
                  <a:lnTo>
                    <a:pt x="358998" y="385780"/>
                  </a:lnTo>
                  <a:lnTo>
                    <a:pt x="361005" y="384881"/>
                  </a:lnTo>
                  <a:lnTo>
                    <a:pt x="362735" y="384466"/>
                  </a:lnTo>
                  <a:lnTo>
                    <a:pt x="363635" y="384674"/>
                  </a:lnTo>
                  <a:lnTo>
                    <a:pt x="364950" y="385711"/>
                  </a:lnTo>
                  <a:lnTo>
                    <a:pt x="365711" y="385988"/>
                  </a:lnTo>
                  <a:lnTo>
                    <a:pt x="369725" y="385988"/>
                  </a:lnTo>
                  <a:cubicBezTo>
                    <a:pt x="369725" y="385988"/>
                    <a:pt x="372632" y="385573"/>
                    <a:pt x="372632" y="385573"/>
                  </a:cubicBezTo>
                  <a:lnTo>
                    <a:pt x="375055" y="384328"/>
                  </a:lnTo>
                  <a:lnTo>
                    <a:pt x="380176" y="380039"/>
                  </a:lnTo>
                  <a:lnTo>
                    <a:pt x="382668" y="378586"/>
                  </a:lnTo>
                  <a:lnTo>
                    <a:pt x="385506" y="377895"/>
                  </a:lnTo>
                  <a:lnTo>
                    <a:pt x="388897" y="377895"/>
                  </a:lnTo>
                  <a:lnTo>
                    <a:pt x="383568" y="380662"/>
                  </a:lnTo>
                  <a:lnTo>
                    <a:pt x="381076" y="382253"/>
                  </a:lnTo>
                  <a:lnTo>
                    <a:pt x="378723" y="384189"/>
                  </a:lnTo>
                  <a:lnTo>
                    <a:pt x="377477" y="385573"/>
                  </a:lnTo>
                  <a:lnTo>
                    <a:pt x="376508" y="386887"/>
                  </a:lnTo>
                  <a:lnTo>
                    <a:pt x="375401" y="388063"/>
                  </a:lnTo>
                  <a:lnTo>
                    <a:pt x="373740" y="389032"/>
                  </a:lnTo>
                  <a:lnTo>
                    <a:pt x="376093" y="391107"/>
                  </a:lnTo>
                  <a:lnTo>
                    <a:pt x="378861" y="392905"/>
                  </a:lnTo>
                  <a:lnTo>
                    <a:pt x="381837" y="394358"/>
                  </a:lnTo>
                  <a:lnTo>
                    <a:pt x="384744" y="395465"/>
                  </a:lnTo>
                  <a:lnTo>
                    <a:pt x="390143" y="396364"/>
                  </a:lnTo>
                  <a:lnTo>
                    <a:pt x="392565" y="397125"/>
                  </a:lnTo>
                  <a:lnTo>
                    <a:pt x="394088" y="398993"/>
                  </a:lnTo>
                  <a:lnTo>
                    <a:pt x="390350" y="398508"/>
                  </a:lnTo>
                  <a:lnTo>
                    <a:pt x="383083" y="396641"/>
                  </a:lnTo>
                  <a:lnTo>
                    <a:pt x="379346" y="396226"/>
                  </a:lnTo>
                  <a:lnTo>
                    <a:pt x="377685" y="396433"/>
                  </a:lnTo>
                  <a:lnTo>
                    <a:pt x="374224" y="397194"/>
                  </a:lnTo>
                  <a:lnTo>
                    <a:pt x="372563" y="397194"/>
                  </a:lnTo>
                  <a:cubicBezTo>
                    <a:pt x="372563" y="397194"/>
                    <a:pt x="371248" y="396571"/>
                    <a:pt x="371248" y="396571"/>
                  </a:cubicBezTo>
                  <a:lnTo>
                    <a:pt x="368826" y="394635"/>
                  </a:lnTo>
                  <a:lnTo>
                    <a:pt x="367649" y="394081"/>
                  </a:lnTo>
                  <a:lnTo>
                    <a:pt x="364535" y="394427"/>
                  </a:lnTo>
                  <a:lnTo>
                    <a:pt x="361420" y="396018"/>
                  </a:lnTo>
                  <a:lnTo>
                    <a:pt x="355676" y="399892"/>
                  </a:lnTo>
                  <a:lnTo>
                    <a:pt x="349862" y="402451"/>
                  </a:lnTo>
                  <a:lnTo>
                    <a:pt x="347924" y="404042"/>
                  </a:lnTo>
                  <a:lnTo>
                    <a:pt x="346817" y="406878"/>
                  </a:lnTo>
                  <a:lnTo>
                    <a:pt x="346678" y="410268"/>
                  </a:lnTo>
                  <a:lnTo>
                    <a:pt x="346817" y="413519"/>
                  </a:lnTo>
                  <a:lnTo>
                    <a:pt x="346609" y="416770"/>
                  </a:lnTo>
                  <a:lnTo>
                    <a:pt x="345294" y="420298"/>
                  </a:lnTo>
                  <a:lnTo>
                    <a:pt x="343356" y="423065"/>
                  </a:lnTo>
                  <a:lnTo>
                    <a:pt x="339134" y="428253"/>
                  </a:lnTo>
                  <a:lnTo>
                    <a:pt x="337542" y="431297"/>
                  </a:lnTo>
                  <a:lnTo>
                    <a:pt x="336919" y="434548"/>
                  </a:lnTo>
                  <a:lnTo>
                    <a:pt x="337681" y="437107"/>
                  </a:lnTo>
                  <a:lnTo>
                    <a:pt x="339826" y="438698"/>
                  </a:lnTo>
                  <a:lnTo>
                    <a:pt x="343425" y="439252"/>
                  </a:lnTo>
                  <a:lnTo>
                    <a:pt x="345986" y="438491"/>
                  </a:lnTo>
                  <a:lnTo>
                    <a:pt x="350900" y="435447"/>
                  </a:lnTo>
                  <a:lnTo>
                    <a:pt x="353046" y="435447"/>
                  </a:lnTo>
                  <a:lnTo>
                    <a:pt x="350762" y="438560"/>
                  </a:lnTo>
                  <a:lnTo>
                    <a:pt x="348478" y="441050"/>
                  </a:lnTo>
                  <a:lnTo>
                    <a:pt x="345778" y="443125"/>
                  </a:lnTo>
                  <a:lnTo>
                    <a:pt x="342456" y="444855"/>
                  </a:lnTo>
                  <a:lnTo>
                    <a:pt x="337127" y="446791"/>
                  </a:lnTo>
                  <a:lnTo>
                    <a:pt x="334705" y="448521"/>
                  </a:lnTo>
                  <a:lnTo>
                    <a:pt x="334151" y="451080"/>
                  </a:lnTo>
                  <a:lnTo>
                    <a:pt x="335604" y="452879"/>
                  </a:lnTo>
                  <a:lnTo>
                    <a:pt x="338304" y="453432"/>
                  </a:lnTo>
                  <a:lnTo>
                    <a:pt x="341210" y="453294"/>
                  </a:lnTo>
                  <a:lnTo>
                    <a:pt x="343425" y="452948"/>
                  </a:lnTo>
                  <a:lnTo>
                    <a:pt x="348132" y="452740"/>
                  </a:lnTo>
                  <a:lnTo>
                    <a:pt x="349862" y="452187"/>
                  </a:lnTo>
                  <a:lnTo>
                    <a:pt x="350000" y="450734"/>
                  </a:lnTo>
                  <a:lnTo>
                    <a:pt x="351246" y="450942"/>
                  </a:lnTo>
                  <a:lnTo>
                    <a:pt x="354153" y="452049"/>
                  </a:lnTo>
                  <a:lnTo>
                    <a:pt x="355260" y="452049"/>
                  </a:lnTo>
                  <a:cubicBezTo>
                    <a:pt x="355260" y="452049"/>
                    <a:pt x="355814" y="451634"/>
                    <a:pt x="355814" y="451634"/>
                  </a:cubicBezTo>
                  <a:lnTo>
                    <a:pt x="357198" y="449489"/>
                  </a:lnTo>
                  <a:lnTo>
                    <a:pt x="357821" y="448728"/>
                  </a:lnTo>
                  <a:lnTo>
                    <a:pt x="359413" y="446999"/>
                  </a:lnTo>
                  <a:lnTo>
                    <a:pt x="362043" y="443402"/>
                  </a:lnTo>
                  <a:lnTo>
                    <a:pt x="363150" y="442295"/>
                  </a:lnTo>
                  <a:lnTo>
                    <a:pt x="371525" y="440981"/>
                  </a:lnTo>
                  <a:lnTo>
                    <a:pt x="375470" y="439044"/>
                  </a:lnTo>
                  <a:lnTo>
                    <a:pt x="374570" y="435309"/>
                  </a:lnTo>
                  <a:lnTo>
                    <a:pt x="375885" y="435309"/>
                  </a:lnTo>
                  <a:cubicBezTo>
                    <a:pt x="375885" y="435309"/>
                    <a:pt x="378308" y="436069"/>
                    <a:pt x="378308" y="436069"/>
                  </a:cubicBezTo>
                  <a:lnTo>
                    <a:pt x="379346" y="435793"/>
                  </a:lnTo>
                  <a:lnTo>
                    <a:pt x="379484" y="435101"/>
                  </a:lnTo>
                  <a:lnTo>
                    <a:pt x="379623" y="433649"/>
                  </a:lnTo>
                  <a:lnTo>
                    <a:pt x="380038" y="431988"/>
                  </a:lnTo>
                  <a:lnTo>
                    <a:pt x="380868" y="430743"/>
                  </a:lnTo>
                  <a:lnTo>
                    <a:pt x="381491" y="431919"/>
                  </a:lnTo>
                  <a:lnTo>
                    <a:pt x="382945" y="435654"/>
                  </a:lnTo>
                  <a:lnTo>
                    <a:pt x="386544" y="427423"/>
                  </a:lnTo>
                  <a:lnTo>
                    <a:pt x="387513" y="424656"/>
                  </a:lnTo>
                  <a:lnTo>
                    <a:pt x="388689" y="426870"/>
                  </a:lnTo>
                  <a:lnTo>
                    <a:pt x="390212" y="427630"/>
                  </a:lnTo>
                  <a:lnTo>
                    <a:pt x="393949" y="427769"/>
                  </a:lnTo>
                  <a:lnTo>
                    <a:pt x="400178" y="429360"/>
                  </a:lnTo>
                  <a:lnTo>
                    <a:pt x="402531" y="429498"/>
                  </a:lnTo>
                  <a:lnTo>
                    <a:pt x="407169" y="428599"/>
                  </a:lnTo>
                  <a:lnTo>
                    <a:pt x="411529" y="423203"/>
                  </a:lnTo>
                  <a:lnTo>
                    <a:pt x="411806" y="421681"/>
                  </a:lnTo>
                  <a:lnTo>
                    <a:pt x="411806" y="418085"/>
                  </a:lnTo>
                  <a:cubicBezTo>
                    <a:pt x="411806" y="418085"/>
                    <a:pt x="412152" y="416424"/>
                    <a:pt x="412152" y="416424"/>
                  </a:cubicBezTo>
                  <a:lnTo>
                    <a:pt x="413259" y="415248"/>
                  </a:lnTo>
                  <a:lnTo>
                    <a:pt x="416097" y="413796"/>
                  </a:lnTo>
                  <a:lnTo>
                    <a:pt x="416927" y="412689"/>
                  </a:lnTo>
                  <a:lnTo>
                    <a:pt x="415820" y="410060"/>
                  </a:lnTo>
                  <a:lnTo>
                    <a:pt x="411529" y="409784"/>
                  </a:lnTo>
                  <a:lnTo>
                    <a:pt x="406476" y="410821"/>
                  </a:lnTo>
                  <a:lnTo>
                    <a:pt x="403154" y="411928"/>
                  </a:lnTo>
                  <a:lnTo>
                    <a:pt x="404815" y="410337"/>
                  </a:lnTo>
                  <a:lnTo>
                    <a:pt x="406753" y="409853"/>
                  </a:lnTo>
                  <a:lnTo>
                    <a:pt x="408622" y="409645"/>
                  </a:lnTo>
                  <a:lnTo>
                    <a:pt x="410075" y="408815"/>
                  </a:lnTo>
                  <a:lnTo>
                    <a:pt x="411183" y="406463"/>
                  </a:lnTo>
                  <a:lnTo>
                    <a:pt x="410421" y="405149"/>
                  </a:lnTo>
                  <a:lnTo>
                    <a:pt x="408760" y="404181"/>
                  </a:lnTo>
                  <a:lnTo>
                    <a:pt x="407099" y="403005"/>
                  </a:lnTo>
                  <a:lnTo>
                    <a:pt x="405508" y="401137"/>
                  </a:lnTo>
                  <a:lnTo>
                    <a:pt x="405854" y="400653"/>
                  </a:lnTo>
                  <a:lnTo>
                    <a:pt x="407376" y="400445"/>
                  </a:lnTo>
                  <a:lnTo>
                    <a:pt x="409453" y="399338"/>
                  </a:lnTo>
                  <a:lnTo>
                    <a:pt x="411183" y="397125"/>
                  </a:lnTo>
                  <a:lnTo>
                    <a:pt x="411737" y="394842"/>
                  </a:lnTo>
                  <a:lnTo>
                    <a:pt x="410768" y="393597"/>
                  </a:lnTo>
                  <a:lnTo>
                    <a:pt x="407861" y="394358"/>
                  </a:lnTo>
                  <a:lnTo>
                    <a:pt x="409106" y="392905"/>
                  </a:lnTo>
                  <a:lnTo>
                    <a:pt x="410491" y="392421"/>
                  </a:lnTo>
                  <a:lnTo>
                    <a:pt x="412013" y="392283"/>
                  </a:lnTo>
                  <a:lnTo>
                    <a:pt x="413674" y="392006"/>
                  </a:lnTo>
                  <a:lnTo>
                    <a:pt x="415751" y="391038"/>
                  </a:lnTo>
                  <a:lnTo>
                    <a:pt x="419488" y="388547"/>
                  </a:lnTo>
                  <a:lnTo>
                    <a:pt x="421564" y="387441"/>
                  </a:lnTo>
                  <a:lnTo>
                    <a:pt x="417827" y="392421"/>
                  </a:lnTo>
                  <a:lnTo>
                    <a:pt x="416789" y="395050"/>
                  </a:lnTo>
                  <a:lnTo>
                    <a:pt x="417619" y="397471"/>
                  </a:lnTo>
                  <a:lnTo>
                    <a:pt x="419765" y="398647"/>
                  </a:lnTo>
                  <a:lnTo>
                    <a:pt x="422049" y="398301"/>
                  </a:lnTo>
                  <a:lnTo>
                    <a:pt x="424125" y="396917"/>
                  </a:lnTo>
                  <a:lnTo>
                    <a:pt x="425371" y="394842"/>
                  </a:lnTo>
                  <a:lnTo>
                    <a:pt x="428486" y="396364"/>
                  </a:lnTo>
                  <a:lnTo>
                    <a:pt x="430493" y="396364"/>
                  </a:lnTo>
                  <a:cubicBezTo>
                    <a:pt x="430493" y="396364"/>
                    <a:pt x="435684" y="394704"/>
                    <a:pt x="435684" y="394704"/>
                  </a:cubicBezTo>
                  <a:lnTo>
                    <a:pt x="439144" y="393943"/>
                  </a:lnTo>
                  <a:lnTo>
                    <a:pt x="440736" y="393320"/>
                  </a:lnTo>
                  <a:lnTo>
                    <a:pt x="444958" y="391176"/>
                  </a:lnTo>
                  <a:lnTo>
                    <a:pt x="447173" y="390415"/>
                  </a:lnTo>
                  <a:lnTo>
                    <a:pt x="449457" y="390208"/>
                  </a:lnTo>
                  <a:lnTo>
                    <a:pt x="451948" y="390968"/>
                  </a:lnTo>
                  <a:lnTo>
                    <a:pt x="447103" y="392283"/>
                  </a:lnTo>
                  <a:lnTo>
                    <a:pt x="445442" y="393528"/>
                  </a:lnTo>
                  <a:lnTo>
                    <a:pt x="444612" y="395811"/>
                  </a:lnTo>
                  <a:lnTo>
                    <a:pt x="444819" y="397955"/>
                  </a:lnTo>
                  <a:lnTo>
                    <a:pt x="445858" y="399477"/>
                  </a:lnTo>
                  <a:lnTo>
                    <a:pt x="447519" y="400514"/>
                  </a:lnTo>
                  <a:lnTo>
                    <a:pt x="449664" y="401137"/>
                  </a:lnTo>
                  <a:lnTo>
                    <a:pt x="448695" y="401760"/>
                  </a:lnTo>
                  <a:lnTo>
                    <a:pt x="446827" y="403281"/>
                  </a:lnTo>
                  <a:lnTo>
                    <a:pt x="445858" y="403904"/>
                  </a:lnTo>
                  <a:lnTo>
                    <a:pt x="447380" y="404526"/>
                  </a:lnTo>
                  <a:lnTo>
                    <a:pt x="448695" y="404181"/>
                  </a:lnTo>
                  <a:lnTo>
                    <a:pt x="450010" y="403627"/>
                  </a:lnTo>
                  <a:lnTo>
                    <a:pt x="451533" y="403489"/>
                  </a:lnTo>
                  <a:lnTo>
                    <a:pt x="452363" y="403696"/>
                  </a:lnTo>
                  <a:lnTo>
                    <a:pt x="454301" y="404596"/>
                  </a:lnTo>
                  <a:lnTo>
                    <a:pt x="454993" y="405357"/>
                  </a:lnTo>
                  <a:lnTo>
                    <a:pt x="455547" y="405910"/>
                  </a:lnTo>
                  <a:lnTo>
                    <a:pt x="456170" y="406325"/>
                  </a:lnTo>
                  <a:lnTo>
                    <a:pt x="458039" y="406740"/>
                  </a:lnTo>
                  <a:lnTo>
                    <a:pt x="464475" y="406602"/>
                  </a:lnTo>
                  <a:lnTo>
                    <a:pt x="463645" y="408262"/>
                  </a:lnTo>
                  <a:lnTo>
                    <a:pt x="462537" y="409784"/>
                  </a:lnTo>
                  <a:lnTo>
                    <a:pt x="461222" y="411167"/>
                  </a:lnTo>
                  <a:lnTo>
                    <a:pt x="459769" y="412343"/>
                  </a:lnTo>
                  <a:lnTo>
                    <a:pt x="463022" y="413104"/>
                  </a:lnTo>
                  <a:lnTo>
                    <a:pt x="470220" y="415456"/>
                  </a:lnTo>
                  <a:lnTo>
                    <a:pt x="473265" y="415594"/>
                  </a:lnTo>
                  <a:lnTo>
                    <a:pt x="476310" y="413934"/>
                  </a:lnTo>
                  <a:lnTo>
                    <a:pt x="481917" y="408193"/>
                  </a:lnTo>
                  <a:lnTo>
                    <a:pt x="484893" y="405979"/>
                  </a:lnTo>
                  <a:lnTo>
                    <a:pt x="482263" y="409991"/>
                  </a:lnTo>
                  <a:lnTo>
                    <a:pt x="481017" y="413934"/>
                  </a:lnTo>
                  <a:lnTo>
                    <a:pt x="481847" y="417393"/>
                  </a:lnTo>
                  <a:lnTo>
                    <a:pt x="485446" y="420021"/>
                  </a:lnTo>
                  <a:lnTo>
                    <a:pt x="493267" y="422788"/>
                  </a:lnTo>
                  <a:lnTo>
                    <a:pt x="496866" y="424863"/>
                  </a:lnTo>
                  <a:lnTo>
                    <a:pt x="495897" y="426454"/>
                  </a:lnTo>
                  <a:lnTo>
                    <a:pt x="498596" y="427769"/>
                  </a:lnTo>
                  <a:lnTo>
                    <a:pt x="502541" y="427630"/>
                  </a:lnTo>
                  <a:lnTo>
                    <a:pt x="509947" y="426109"/>
                  </a:lnTo>
                  <a:lnTo>
                    <a:pt x="519567" y="424933"/>
                  </a:lnTo>
                  <a:lnTo>
                    <a:pt x="524412" y="424794"/>
                  </a:lnTo>
                  <a:lnTo>
                    <a:pt x="529257" y="425071"/>
                  </a:lnTo>
                  <a:lnTo>
                    <a:pt x="543307" y="428115"/>
                  </a:lnTo>
                  <a:lnTo>
                    <a:pt x="550574" y="428115"/>
                  </a:lnTo>
                  <a:cubicBezTo>
                    <a:pt x="550574" y="428115"/>
                    <a:pt x="553135" y="424103"/>
                    <a:pt x="553135" y="424103"/>
                  </a:cubicBezTo>
                  <a:lnTo>
                    <a:pt x="554865" y="425486"/>
                  </a:lnTo>
                  <a:lnTo>
                    <a:pt x="555419" y="427423"/>
                  </a:lnTo>
                  <a:lnTo>
                    <a:pt x="554796" y="429429"/>
                  </a:lnTo>
                  <a:lnTo>
                    <a:pt x="553135" y="431020"/>
                  </a:lnTo>
                  <a:lnTo>
                    <a:pt x="559710" y="434271"/>
                  </a:lnTo>
                  <a:lnTo>
                    <a:pt x="566700" y="436415"/>
                  </a:lnTo>
                  <a:lnTo>
                    <a:pt x="573898" y="436900"/>
                  </a:lnTo>
                  <a:lnTo>
                    <a:pt x="580958" y="435447"/>
                  </a:lnTo>
                  <a:lnTo>
                    <a:pt x="583864" y="433649"/>
                  </a:lnTo>
                  <a:lnTo>
                    <a:pt x="589747" y="428530"/>
                  </a:lnTo>
                  <a:lnTo>
                    <a:pt x="592308" y="427354"/>
                  </a:lnTo>
                  <a:lnTo>
                    <a:pt x="593762" y="427492"/>
                  </a:lnTo>
                  <a:lnTo>
                    <a:pt x="594592" y="428046"/>
                  </a:lnTo>
                  <a:lnTo>
                    <a:pt x="595284" y="428806"/>
                  </a:lnTo>
                  <a:lnTo>
                    <a:pt x="596392" y="429636"/>
                  </a:lnTo>
                  <a:lnTo>
                    <a:pt x="601306" y="432403"/>
                  </a:lnTo>
                  <a:lnTo>
                    <a:pt x="603313" y="433234"/>
                  </a:lnTo>
                  <a:lnTo>
                    <a:pt x="599921" y="433372"/>
                  </a:lnTo>
                  <a:lnTo>
                    <a:pt x="598399" y="434755"/>
                  </a:lnTo>
                  <a:lnTo>
                    <a:pt x="597153" y="440427"/>
                  </a:lnTo>
                  <a:lnTo>
                    <a:pt x="595699" y="432611"/>
                  </a:lnTo>
                  <a:lnTo>
                    <a:pt x="594038" y="429291"/>
                  </a:lnTo>
                  <a:lnTo>
                    <a:pt x="591408" y="430605"/>
                  </a:lnTo>
                  <a:lnTo>
                    <a:pt x="590993" y="432334"/>
                  </a:lnTo>
                  <a:lnTo>
                    <a:pt x="591547" y="433994"/>
                  </a:lnTo>
                  <a:lnTo>
                    <a:pt x="592308" y="435654"/>
                  </a:lnTo>
                  <a:lnTo>
                    <a:pt x="592516" y="437176"/>
                  </a:lnTo>
                  <a:lnTo>
                    <a:pt x="591685" y="439044"/>
                  </a:lnTo>
                  <a:lnTo>
                    <a:pt x="590163" y="440497"/>
                  </a:lnTo>
                  <a:lnTo>
                    <a:pt x="588294" y="441603"/>
                  </a:lnTo>
                  <a:lnTo>
                    <a:pt x="586494" y="442434"/>
                  </a:lnTo>
                  <a:lnTo>
                    <a:pt x="592100" y="446446"/>
                  </a:lnTo>
                  <a:lnTo>
                    <a:pt x="599091" y="450181"/>
                  </a:lnTo>
                  <a:lnTo>
                    <a:pt x="606496" y="453086"/>
                  </a:lnTo>
                  <a:lnTo>
                    <a:pt x="613210" y="454470"/>
                  </a:lnTo>
                  <a:lnTo>
                    <a:pt x="612587" y="455300"/>
                  </a:lnTo>
                  <a:lnTo>
                    <a:pt x="612310" y="455576"/>
                  </a:lnTo>
                  <a:lnTo>
                    <a:pt x="620546" y="459727"/>
                  </a:lnTo>
                  <a:lnTo>
                    <a:pt x="634319" y="472247"/>
                  </a:lnTo>
                  <a:lnTo>
                    <a:pt x="641932" y="477781"/>
                  </a:lnTo>
                  <a:lnTo>
                    <a:pt x="648300" y="481447"/>
                  </a:lnTo>
                  <a:lnTo>
                    <a:pt x="650376" y="482208"/>
                  </a:lnTo>
                  <a:lnTo>
                    <a:pt x="652660" y="482485"/>
                  </a:lnTo>
                  <a:lnTo>
                    <a:pt x="654390" y="482001"/>
                  </a:lnTo>
                  <a:lnTo>
                    <a:pt x="656121" y="481240"/>
                  </a:lnTo>
                  <a:lnTo>
                    <a:pt x="658405" y="480410"/>
                  </a:lnTo>
                  <a:lnTo>
                    <a:pt x="662627" y="479856"/>
                  </a:lnTo>
                  <a:lnTo>
                    <a:pt x="663803" y="479026"/>
                  </a:lnTo>
                  <a:lnTo>
                    <a:pt x="664080" y="476813"/>
                  </a:lnTo>
                  <a:lnTo>
                    <a:pt x="663042" y="474184"/>
                  </a:lnTo>
                  <a:lnTo>
                    <a:pt x="660827" y="472455"/>
                  </a:lnTo>
                  <a:lnTo>
                    <a:pt x="658059" y="471625"/>
                  </a:lnTo>
                  <a:lnTo>
                    <a:pt x="655359" y="471625"/>
                  </a:lnTo>
                  <a:cubicBezTo>
                    <a:pt x="655359" y="471625"/>
                    <a:pt x="656051" y="468719"/>
                    <a:pt x="656051" y="468719"/>
                  </a:cubicBezTo>
                  <a:lnTo>
                    <a:pt x="652591" y="465952"/>
                  </a:lnTo>
                  <a:lnTo>
                    <a:pt x="647539" y="464016"/>
                  </a:lnTo>
                  <a:lnTo>
                    <a:pt x="643455" y="463670"/>
                  </a:lnTo>
                  <a:lnTo>
                    <a:pt x="644839" y="462632"/>
                  </a:lnTo>
                  <a:lnTo>
                    <a:pt x="645462" y="461387"/>
                  </a:lnTo>
                  <a:lnTo>
                    <a:pt x="645462" y="460073"/>
                  </a:lnTo>
                  <a:cubicBezTo>
                    <a:pt x="645462" y="460073"/>
                    <a:pt x="644908" y="458689"/>
                    <a:pt x="644908" y="458689"/>
                  </a:cubicBezTo>
                  <a:lnTo>
                    <a:pt x="647123" y="459658"/>
                  </a:lnTo>
                  <a:lnTo>
                    <a:pt x="651760" y="460972"/>
                  </a:lnTo>
                  <a:lnTo>
                    <a:pt x="653906" y="461941"/>
                  </a:lnTo>
                  <a:lnTo>
                    <a:pt x="655152" y="462978"/>
                  </a:lnTo>
                  <a:lnTo>
                    <a:pt x="656121" y="464223"/>
                  </a:lnTo>
                  <a:lnTo>
                    <a:pt x="657159" y="465399"/>
                  </a:lnTo>
                  <a:lnTo>
                    <a:pt x="658751" y="466229"/>
                  </a:lnTo>
                  <a:lnTo>
                    <a:pt x="661934" y="466437"/>
                  </a:lnTo>
                  <a:lnTo>
                    <a:pt x="662627" y="464569"/>
                  </a:lnTo>
                  <a:lnTo>
                    <a:pt x="662211" y="461525"/>
                  </a:lnTo>
                  <a:lnTo>
                    <a:pt x="662211" y="458343"/>
                  </a:lnTo>
                  <a:cubicBezTo>
                    <a:pt x="662211" y="458343"/>
                    <a:pt x="664703" y="462425"/>
                    <a:pt x="664703" y="462425"/>
                  </a:cubicBezTo>
                  <a:lnTo>
                    <a:pt x="665949" y="462978"/>
                  </a:lnTo>
                  <a:lnTo>
                    <a:pt x="668994" y="462978"/>
                  </a:lnTo>
                  <a:cubicBezTo>
                    <a:pt x="668994" y="462978"/>
                    <a:pt x="666295" y="464431"/>
                    <a:pt x="666295" y="464431"/>
                  </a:cubicBezTo>
                  <a:lnTo>
                    <a:pt x="665187" y="465399"/>
                  </a:lnTo>
                  <a:lnTo>
                    <a:pt x="665187" y="466644"/>
                  </a:lnTo>
                  <a:cubicBezTo>
                    <a:pt x="665187" y="466644"/>
                    <a:pt x="666018" y="468996"/>
                    <a:pt x="666018" y="468996"/>
                  </a:cubicBezTo>
                  <a:lnTo>
                    <a:pt x="666502" y="469965"/>
                  </a:lnTo>
                  <a:lnTo>
                    <a:pt x="667679" y="471694"/>
                  </a:lnTo>
                  <a:lnTo>
                    <a:pt x="668025" y="472662"/>
                  </a:lnTo>
                  <a:lnTo>
                    <a:pt x="668025" y="473838"/>
                  </a:lnTo>
                  <a:cubicBezTo>
                    <a:pt x="668025" y="473838"/>
                    <a:pt x="667333" y="476398"/>
                    <a:pt x="667333" y="476398"/>
                  </a:cubicBezTo>
                  <a:lnTo>
                    <a:pt x="667471" y="477505"/>
                  </a:lnTo>
                  <a:lnTo>
                    <a:pt x="668856" y="478542"/>
                  </a:lnTo>
                  <a:lnTo>
                    <a:pt x="670932" y="478542"/>
                  </a:lnTo>
                  <a:cubicBezTo>
                    <a:pt x="670932" y="478542"/>
                    <a:pt x="673216" y="478265"/>
                    <a:pt x="673216" y="478265"/>
                  </a:cubicBezTo>
                  <a:lnTo>
                    <a:pt x="675500" y="478680"/>
                  </a:lnTo>
                  <a:lnTo>
                    <a:pt x="677161" y="479995"/>
                  </a:lnTo>
                  <a:lnTo>
                    <a:pt x="678545" y="481655"/>
                  </a:lnTo>
                  <a:lnTo>
                    <a:pt x="680068" y="483038"/>
                  </a:lnTo>
                  <a:lnTo>
                    <a:pt x="682213" y="483453"/>
                  </a:lnTo>
                  <a:lnTo>
                    <a:pt x="684566" y="481932"/>
                  </a:lnTo>
                  <a:lnTo>
                    <a:pt x="684566" y="478750"/>
                  </a:lnTo>
                  <a:cubicBezTo>
                    <a:pt x="684566" y="478750"/>
                    <a:pt x="682075" y="471901"/>
                    <a:pt x="682075" y="471901"/>
                  </a:cubicBezTo>
                  <a:lnTo>
                    <a:pt x="679652" y="462217"/>
                  </a:lnTo>
                  <a:lnTo>
                    <a:pt x="677991" y="457444"/>
                  </a:lnTo>
                  <a:lnTo>
                    <a:pt x="675638" y="453363"/>
                  </a:lnTo>
                  <a:lnTo>
                    <a:pt x="677230" y="453155"/>
                  </a:lnTo>
                  <a:lnTo>
                    <a:pt x="677715" y="453155"/>
                  </a:lnTo>
                  <a:lnTo>
                    <a:pt x="677299" y="452395"/>
                  </a:lnTo>
                  <a:lnTo>
                    <a:pt x="676607" y="450734"/>
                  </a:lnTo>
                  <a:lnTo>
                    <a:pt x="676053" y="449973"/>
                  </a:lnTo>
                  <a:lnTo>
                    <a:pt x="677092" y="449558"/>
                  </a:lnTo>
                  <a:lnTo>
                    <a:pt x="677853" y="448798"/>
                  </a:lnTo>
                  <a:lnTo>
                    <a:pt x="678337" y="447760"/>
                  </a:lnTo>
                  <a:lnTo>
                    <a:pt x="678614" y="446446"/>
                  </a:lnTo>
                  <a:lnTo>
                    <a:pt x="679791" y="453570"/>
                  </a:lnTo>
                  <a:lnTo>
                    <a:pt x="682282" y="460349"/>
                  </a:lnTo>
                  <a:lnTo>
                    <a:pt x="689757" y="475014"/>
                  </a:lnTo>
                  <a:lnTo>
                    <a:pt x="690934" y="476536"/>
                  </a:lnTo>
                  <a:lnTo>
                    <a:pt x="692318" y="477850"/>
                  </a:lnTo>
                  <a:lnTo>
                    <a:pt x="694048" y="479095"/>
                  </a:lnTo>
                  <a:lnTo>
                    <a:pt x="701523" y="483315"/>
                  </a:lnTo>
                  <a:lnTo>
                    <a:pt x="703946" y="482278"/>
                  </a:lnTo>
                  <a:lnTo>
                    <a:pt x="707060" y="476674"/>
                  </a:lnTo>
                  <a:lnTo>
                    <a:pt x="709413" y="474738"/>
                  </a:lnTo>
                  <a:lnTo>
                    <a:pt x="706645" y="479372"/>
                  </a:lnTo>
                  <a:lnTo>
                    <a:pt x="705883" y="483661"/>
                  </a:lnTo>
                  <a:lnTo>
                    <a:pt x="706922" y="487811"/>
                  </a:lnTo>
                  <a:lnTo>
                    <a:pt x="709828" y="491962"/>
                  </a:lnTo>
                  <a:lnTo>
                    <a:pt x="711905" y="494452"/>
                  </a:lnTo>
                  <a:lnTo>
                    <a:pt x="712874" y="495074"/>
                  </a:lnTo>
                  <a:lnTo>
                    <a:pt x="714466" y="495420"/>
                  </a:lnTo>
                  <a:lnTo>
                    <a:pt x="714742" y="495074"/>
                  </a:lnTo>
                  <a:lnTo>
                    <a:pt x="715504" y="494383"/>
                  </a:lnTo>
                  <a:lnTo>
                    <a:pt x="716473" y="493622"/>
                  </a:lnTo>
                  <a:lnTo>
                    <a:pt x="717303" y="493207"/>
                  </a:lnTo>
                  <a:lnTo>
                    <a:pt x="718687" y="493207"/>
                  </a:lnTo>
                  <a:cubicBezTo>
                    <a:pt x="718687" y="493207"/>
                    <a:pt x="723532" y="494659"/>
                    <a:pt x="723532" y="494659"/>
                  </a:cubicBezTo>
                  <a:lnTo>
                    <a:pt x="721317" y="494659"/>
                  </a:lnTo>
                  <a:cubicBezTo>
                    <a:pt x="721317" y="494659"/>
                    <a:pt x="719103" y="494521"/>
                    <a:pt x="719103" y="494521"/>
                  </a:cubicBezTo>
                  <a:lnTo>
                    <a:pt x="717373" y="494798"/>
                  </a:lnTo>
                  <a:lnTo>
                    <a:pt x="716611" y="496458"/>
                  </a:lnTo>
                  <a:lnTo>
                    <a:pt x="717649" y="498672"/>
                  </a:lnTo>
                  <a:lnTo>
                    <a:pt x="720141" y="500885"/>
                  </a:lnTo>
                  <a:lnTo>
                    <a:pt x="725193" y="504275"/>
                  </a:lnTo>
                  <a:lnTo>
                    <a:pt x="723117" y="503445"/>
                  </a:lnTo>
                  <a:lnTo>
                    <a:pt x="717234" y="500332"/>
                  </a:lnTo>
                  <a:lnTo>
                    <a:pt x="715158" y="500193"/>
                  </a:lnTo>
                  <a:lnTo>
                    <a:pt x="714812" y="501854"/>
                  </a:lnTo>
                  <a:lnTo>
                    <a:pt x="715781" y="504482"/>
                  </a:lnTo>
                  <a:lnTo>
                    <a:pt x="717165" y="507318"/>
                  </a:lnTo>
                  <a:lnTo>
                    <a:pt x="717995" y="509532"/>
                  </a:lnTo>
                  <a:lnTo>
                    <a:pt x="718618" y="515481"/>
                  </a:lnTo>
                  <a:lnTo>
                    <a:pt x="720002" y="516795"/>
                  </a:lnTo>
                  <a:lnTo>
                    <a:pt x="723740" y="518109"/>
                  </a:lnTo>
                  <a:lnTo>
                    <a:pt x="729138" y="519216"/>
                  </a:lnTo>
                  <a:lnTo>
                    <a:pt x="730384" y="519700"/>
                  </a:lnTo>
                  <a:lnTo>
                    <a:pt x="730938" y="520392"/>
                  </a:lnTo>
                  <a:lnTo>
                    <a:pt x="730730" y="521706"/>
                  </a:lnTo>
                  <a:lnTo>
                    <a:pt x="731145" y="522606"/>
                  </a:lnTo>
                  <a:lnTo>
                    <a:pt x="732876" y="524266"/>
                  </a:lnTo>
                  <a:lnTo>
                    <a:pt x="734675" y="525372"/>
                  </a:lnTo>
                  <a:lnTo>
                    <a:pt x="736475" y="526272"/>
                  </a:lnTo>
                  <a:lnTo>
                    <a:pt x="738343" y="527448"/>
                  </a:lnTo>
                  <a:lnTo>
                    <a:pt x="738205" y="527655"/>
                  </a:lnTo>
                  <a:lnTo>
                    <a:pt x="741666" y="532774"/>
                  </a:lnTo>
                  <a:lnTo>
                    <a:pt x="745334" y="536164"/>
                  </a:lnTo>
                  <a:lnTo>
                    <a:pt x="748933" y="538792"/>
                  </a:lnTo>
                  <a:lnTo>
                    <a:pt x="752878" y="540660"/>
                  </a:lnTo>
                  <a:lnTo>
                    <a:pt x="757792" y="541698"/>
                  </a:lnTo>
                  <a:lnTo>
                    <a:pt x="752532" y="543081"/>
                  </a:lnTo>
                  <a:lnTo>
                    <a:pt x="751147" y="543911"/>
                  </a:lnTo>
                  <a:lnTo>
                    <a:pt x="749971" y="545364"/>
                  </a:lnTo>
                  <a:lnTo>
                    <a:pt x="746649" y="551313"/>
                  </a:lnTo>
                  <a:lnTo>
                    <a:pt x="745680" y="552419"/>
                  </a:lnTo>
                  <a:lnTo>
                    <a:pt x="744918" y="553180"/>
                  </a:lnTo>
                  <a:lnTo>
                    <a:pt x="744365" y="553941"/>
                  </a:lnTo>
                  <a:lnTo>
                    <a:pt x="744226" y="555255"/>
                  </a:lnTo>
                  <a:lnTo>
                    <a:pt x="744711" y="556708"/>
                  </a:lnTo>
                  <a:lnTo>
                    <a:pt x="745818" y="558161"/>
                  </a:lnTo>
                  <a:lnTo>
                    <a:pt x="747272" y="559129"/>
                  </a:lnTo>
                  <a:lnTo>
                    <a:pt x="748863" y="559337"/>
                  </a:lnTo>
                  <a:lnTo>
                    <a:pt x="750801" y="557815"/>
                  </a:lnTo>
                  <a:lnTo>
                    <a:pt x="751632" y="555255"/>
                  </a:lnTo>
                  <a:lnTo>
                    <a:pt x="752047" y="552489"/>
                  </a:lnTo>
                  <a:lnTo>
                    <a:pt x="752670" y="550621"/>
                  </a:lnTo>
                  <a:lnTo>
                    <a:pt x="755785" y="548476"/>
                  </a:lnTo>
                  <a:lnTo>
                    <a:pt x="768658" y="544672"/>
                  </a:lnTo>
                  <a:lnTo>
                    <a:pt x="766789" y="547093"/>
                  </a:lnTo>
                  <a:lnTo>
                    <a:pt x="767620" y="549583"/>
                  </a:lnTo>
                  <a:lnTo>
                    <a:pt x="769558" y="552143"/>
                  </a:lnTo>
                  <a:lnTo>
                    <a:pt x="771149" y="554771"/>
                  </a:lnTo>
                  <a:lnTo>
                    <a:pt x="771565" y="557677"/>
                  </a:lnTo>
                  <a:lnTo>
                    <a:pt x="771565" y="560928"/>
                  </a:lnTo>
                  <a:cubicBezTo>
                    <a:pt x="771565" y="560928"/>
                    <a:pt x="772326" y="563695"/>
                    <a:pt x="772326" y="563695"/>
                  </a:cubicBezTo>
                  <a:lnTo>
                    <a:pt x="774541" y="565078"/>
                  </a:lnTo>
                  <a:lnTo>
                    <a:pt x="771842" y="567015"/>
                  </a:lnTo>
                  <a:lnTo>
                    <a:pt x="769973" y="567845"/>
                  </a:lnTo>
                  <a:lnTo>
                    <a:pt x="769281" y="569159"/>
                  </a:lnTo>
                  <a:lnTo>
                    <a:pt x="769973" y="572687"/>
                  </a:lnTo>
                  <a:lnTo>
                    <a:pt x="771357" y="576077"/>
                  </a:lnTo>
                  <a:lnTo>
                    <a:pt x="772880" y="577668"/>
                  </a:lnTo>
                  <a:lnTo>
                    <a:pt x="778071" y="579743"/>
                  </a:lnTo>
                  <a:lnTo>
                    <a:pt x="780770" y="579604"/>
                  </a:lnTo>
                  <a:lnTo>
                    <a:pt x="783331" y="578014"/>
                  </a:lnTo>
                  <a:lnTo>
                    <a:pt x="785199" y="575523"/>
                  </a:lnTo>
                  <a:lnTo>
                    <a:pt x="785615" y="572756"/>
                  </a:lnTo>
                  <a:lnTo>
                    <a:pt x="786376" y="569505"/>
                  </a:lnTo>
                  <a:lnTo>
                    <a:pt x="787553" y="567015"/>
                  </a:lnTo>
                  <a:lnTo>
                    <a:pt x="788383" y="564456"/>
                  </a:lnTo>
                  <a:lnTo>
                    <a:pt x="788106" y="560997"/>
                  </a:lnTo>
                  <a:lnTo>
                    <a:pt x="787483" y="557953"/>
                  </a:lnTo>
                  <a:lnTo>
                    <a:pt x="787276" y="555186"/>
                  </a:lnTo>
                  <a:lnTo>
                    <a:pt x="787829" y="552558"/>
                  </a:lnTo>
                  <a:lnTo>
                    <a:pt x="789490" y="549860"/>
                  </a:lnTo>
                  <a:lnTo>
                    <a:pt x="788660" y="552281"/>
                  </a:lnTo>
                  <a:lnTo>
                    <a:pt x="788245" y="554633"/>
                  </a:lnTo>
                  <a:lnTo>
                    <a:pt x="788245" y="557054"/>
                  </a:lnTo>
                  <a:cubicBezTo>
                    <a:pt x="788245" y="557054"/>
                    <a:pt x="788660" y="559613"/>
                    <a:pt x="788660" y="559613"/>
                  </a:cubicBezTo>
                  <a:lnTo>
                    <a:pt x="789975" y="564525"/>
                  </a:lnTo>
                  <a:lnTo>
                    <a:pt x="789975" y="566392"/>
                  </a:lnTo>
                  <a:cubicBezTo>
                    <a:pt x="789975" y="566392"/>
                    <a:pt x="789490" y="567845"/>
                    <a:pt x="789490" y="567845"/>
                  </a:cubicBezTo>
                  <a:lnTo>
                    <a:pt x="788729" y="568952"/>
                  </a:lnTo>
                  <a:lnTo>
                    <a:pt x="788314" y="570197"/>
                  </a:lnTo>
                  <a:lnTo>
                    <a:pt x="788937" y="571926"/>
                  </a:lnTo>
                  <a:lnTo>
                    <a:pt x="791290" y="568813"/>
                  </a:lnTo>
                  <a:lnTo>
                    <a:pt x="792674" y="565631"/>
                  </a:lnTo>
                  <a:lnTo>
                    <a:pt x="793505" y="562242"/>
                  </a:lnTo>
                  <a:lnTo>
                    <a:pt x="794128" y="558507"/>
                  </a:lnTo>
                  <a:lnTo>
                    <a:pt x="794750" y="560305"/>
                  </a:lnTo>
                  <a:lnTo>
                    <a:pt x="795858" y="561343"/>
                  </a:lnTo>
                  <a:lnTo>
                    <a:pt x="797311" y="561689"/>
                  </a:lnTo>
                  <a:lnTo>
                    <a:pt x="798972" y="561135"/>
                  </a:lnTo>
                  <a:lnTo>
                    <a:pt x="794058" y="566877"/>
                  </a:lnTo>
                  <a:lnTo>
                    <a:pt x="788037" y="575731"/>
                  </a:lnTo>
                  <a:lnTo>
                    <a:pt x="784092" y="580642"/>
                  </a:lnTo>
                  <a:lnTo>
                    <a:pt x="782569" y="583063"/>
                  </a:lnTo>
                  <a:lnTo>
                    <a:pt x="781531" y="585830"/>
                  </a:lnTo>
                  <a:lnTo>
                    <a:pt x="781393" y="588597"/>
                  </a:lnTo>
                  <a:lnTo>
                    <a:pt x="782154" y="591087"/>
                  </a:lnTo>
                  <a:lnTo>
                    <a:pt x="783884" y="593370"/>
                  </a:lnTo>
                  <a:lnTo>
                    <a:pt x="787137" y="595030"/>
                  </a:lnTo>
                  <a:lnTo>
                    <a:pt x="790459" y="595030"/>
                  </a:lnTo>
                  <a:cubicBezTo>
                    <a:pt x="790459" y="595030"/>
                    <a:pt x="793920" y="594546"/>
                    <a:pt x="793920" y="594546"/>
                  </a:cubicBezTo>
                  <a:lnTo>
                    <a:pt x="797657" y="594408"/>
                  </a:lnTo>
                  <a:lnTo>
                    <a:pt x="795373" y="595445"/>
                  </a:lnTo>
                  <a:lnTo>
                    <a:pt x="790529" y="596760"/>
                  </a:lnTo>
                  <a:lnTo>
                    <a:pt x="788591" y="597866"/>
                  </a:lnTo>
                  <a:lnTo>
                    <a:pt x="786584" y="602985"/>
                  </a:lnTo>
                  <a:lnTo>
                    <a:pt x="785753" y="604092"/>
                  </a:lnTo>
                  <a:lnTo>
                    <a:pt x="784646" y="605199"/>
                  </a:lnTo>
                  <a:lnTo>
                    <a:pt x="783677" y="606444"/>
                  </a:lnTo>
                  <a:lnTo>
                    <a:pt x="783261" y="607827"/>
                  </a:lnTo>
                  <a:lnTo>
                    <a:pt x="784230" y="610248"/>
                  </a:lnTo>
                  <a:lnTo>
                    <a:pt x="786445" y="611424"/>
                  </a:lnTo>
                  <a:lnTo>
                    <a:pt x="789075" y="612116"/>
                  </a:lnTo>
                  <a:lnTo>
                    <a:pt x="791359" y="613223"/>
                  </a:lnTo>
                  <a:lnTo>
                    <a:pt x="793228" y="615090"/>
                  </a:lnTo>
                  <a:lnTo>
                    <a:pt x="799041" y="621800"/>
                  </a:lnTo>
                  <a:lnTo>
                    <a:pt x="800495" y="619933"/>
                  </a:lnTo>
                  <a:lnTo>
                    <a:pt x="804094" y="617719"/>
                  </a:lnTo>
                  <a:lnTo>
                    <a:pt x="805547" y="616197"/>
                  </a:lnTo>
                  <a:lnTo>
                    <a:pt x="806378" y="613915"/>
                  </a:lnTo>
                  <a:lnTo>
                    <a:pt x="806724" y="611770"/>
                  </a:lnTo>
                  <a:lnTo>
                    <a:pt x="807347" y="609695"/>
                  </a:lnTo>
                  <a:lnTo>
                    <a:pt x="809077" y="607481"/>
                  </a:lnTo>
                  <a:lnTo>
                    <a:pt x="811361" y="605614"/>
                  </a:lnTo>
                  <a:lnTo>
                    <a:pt x="814476" y="603954"/>
                  </a:lnTo>
                  <a:lnTo>
                    <a:pt x="817659" y="603262"/>
                  </a:lnTo>
                  <a:lnTo>
                    <a:pt x="820428" y="604645"/>
                  </a:lnTo>
                  <a:lnTo>
                    <a:pt x="817244" y="605890"/>
                  </a:lnTo>
                  <a:lnTo>
                    <a:pt x="815721" y="608173"/>
                  </a:lnTo>
                  <a:lnTo>
                    <a:pt x="815998" y="611009"/>
                  </a:lnTo>
                  <a:lnTo>
                    <a:pt x="818213" y="613845"/>
                  </a:lnTo>
                  <a:lnTo>
                    <a:pt x="822089" y="615298"/>
                  </a:lnTo>
                  <a:lnTo>
                    <a:pt x="826518" y="615713"/>
                  </a:lnTo>
                  <a:lnTo>
                    <a:pt x="830463" y="616958"/>
                  </a:lnTo>
                  <a:lnTo>
                    <a:pt x="832886" y="621039"/>
                  </a:lnTo>
                  <a:lnTo>
                    <a:pt x="828387" y="617650"/>
                  </a:lnTo>
                  <a:lnTo>
                    <a:pt x="826172" y="616682"/>
                  </a:lnTo>
                  <a:lnTo>
                    <a:pt x="823265" y="616128"/>
                  </a:lnTo>
                  <a:lnTo>
                    <a:pt x="821950" y="616128"/>
                  </a:lnTo>
                  <a:lnTo>
                    <a:pt x="820981" y="616266"/>
                  </a:lnTo>
                  <a:lnTo>
                    <a:pt x="819943" y="616266"/>
                  </a:lnTo>
                  <a:cubicBezTo>
                    <a:pt x="819943" y="616266"/>
                    <a:pt x="818421" y="615921"/>
                    <a:pt x="818421" y="615921"/>
                  </a:cubicBezTo>
                  <a:lnTo>
                    <a:pt x="816898" y="615229"/>
                  </a:lnTo>
                  <a:lnTo>
                    <a:pt x="814060" y="613569"/>
                  </a:lnTo>
                  <a:lnTo>
                    <a:pt x="812468" y="613015"/>
                  </a:lnTo>
                  <a:lnTo>
                    <a:pt x="813507" y="610110"/>
                  </a:lnTo>
                  <a:lnTo>
                    <a:pt x="812330" y="608796"/>
                  </a:lnTo>
                  <a:lnTo>
                    <a:pt x="810115" y="609142"/>
                  </a:lnTo>
                  <a:lnTo>
                    <a:pt x="808039" y="611009"/>
                  </a:lnTo>
                  <a:lnTo>
                    <a:pt x="807001" y="614330"/>
                  </a:lnTo>
                  <a:lnTo>
                    <a:pt x="808177" y="616612"/>
                  </a:lnTo>
                  <a:lnTo>
                    <a:pt x="810531" y="618273"/>
                  </a:lnTo>
                  <a:lnTo>
                    <a:pt x="816483" y="621247"/>
                  </a:lnTo>
                  <a:lnTo>
                    <a:pt x="818490" y="623115"/>
                  </a:lnTo>
                  <a:lnTo>
                    <a:pt x="819874" y="625466"/>
                  </a:lnTo>
                  <a:lnTo>
                    <a:pt x="822712" y="632176"/>
                  </a:lnTo>
                  <a:lnTo>
                    <a:pt x="824165" y="633006"/>
                  </a:lnTo>
                  <a:lnTo>
                    <a:pt x="830186" y="631485"/>
                  </a:lnTo>
                  <a:lnTo>
                    <a:pt x="828249" y="634736"/>
                  </a:lnTo>
                  <a:lnTo>
                    <a:pt x="826726" y="639094"/>
                  </a:lnTo>
                  <a:lnTo>
                    <a:pt x="825757" y="643659"/>
                  </a:lnTo>
                  <a:lnTo>
                    <a:pt x="825549" y="647464"/>
                  </a:lnTo>
                  <a:lnTo>
                    <a:pt x="827280" y="646080"/>
                  </a:lnTo>
                  <a:lnTo>
                    <a:pt x="828733" y="644420"/>
                  </a:lnTo>
                  <a:lnTo>
                    <a:pt x="830325" y="642898"/>
                  </a:lnTo>
                  <a:lnTo>
                    <a:pt x="832332" y="641999"/>
                  </a:lnTo>
                  <a:lnTo>
                    <a:pt x="830740" y="643659"/>
                  </a:lnTo>
                  <a:lnTo>
                    <a:pt x="830602" y="645112"/>
                  </a:lnTo>
                  <a:lnTo>
                    <a:pt x="830948" y="646495"/>
                  </a:lnTo>
                  <a:lnTo>
                    <a:pt x="830533" y="648086"/>
                  </a:lnTo>
                  <a:lnTo>
                    <a:pt x="829217" y="649677"/>
                  </a:lnTo>
                  <a:lnTo>
                    <a:pt x="827487" y="651061"/>
                  </a:lnTo>
                  <a:lnTo>
                    <a:pt x="823750" y="653482"/>
                  </a:lnTo>
                  <a:lnTo>
                    <a:pt x="825549" y="656249"/>
                  </a:lnTo>
                  <a:lnTo>
                    <a:pt x="826934" y="658808"/>
                  </a:lnTo>
                  <a:lnTo>
                    <a:pt x="828041" y="661506"/>
                  </a:lnTo>
                  <a:lnTo>
                    <a:pt x="829079" y="664619"/>
                  </a:lnTo>
                  <a:lnTo>
                    <a:pt x="833232" y="653758"/>
                  </a:lnTo>
                  <a:lnTo>
                    <a:pt x="834685" y="651199"/>
                  </a:lnTo>
                  <a:lnTo>
                    <a:pt x="836208" y="649954"/>
                  </a:lnTo>
                  <a:lnTo>
                    <a:pt x="840499" y="647948"/>
                  </a:lnTo>
                  <a:lnTo>
                    <a:pt x="844167" y="645527"/>
                  </a:lnTo>
                  <a:lnTo>
                    <a:pt x="848112" y="641999"/>
                  </a:lnTo>
                  <a:lnTo>
                    <a:pt x="851019" y="637849"/>
                  </a:lnTo>
                  <a:lnTo>
                    <a:pt x="851503" y="633560"/>
                  </a:lnTo>
                  <a:lnTo>
                    <a:pt x="852888" y="636604"/>
                  </a:lnTo>
                  <a:lnTo>
                    <a:pt x="851296" y="639232"/>
                  </a:lnTo>
                  <a:lnTo>
                    <a:pt x="848873" y="641861"/>
                  </a:lnTo>
                  <a:lnTo>
                    <a:pt x="847905" y="644766"/>
                  </a:lnTo>
                  <a:lnTo>
                    <a:pt x="848666" y="646634"/>
                  </a:lnTo>
                  <a:lnTo>
                    <a:pt x="850050" y="647740"/>
                  </a:lnTo>
                  <a:lnTo>
                    <a:pt x="851711" y="648501"/>
                  </a:lnTo>
                  <a:lnTo>
                    <a:pt x="853303" y="649539"/>
                  </a:lnTo>
                  <a:lnTo>
                    <a:pt x="854480" y="650922"/>
                  </a:lnTo>
                  <a:lnTo>
                    <a:pt x="856902" y="654865"/>
                  </a:lnTo>
                  <a:lnTo>
                    <a:pt x="857733" y="656595"/>
                  </a:lnTo>
                  <a:lnTo>
                    <a:pt x="854410" y="653828"/>
                  </a:lnTo>
                  <a:lnTo>
                    <a:pt x="851503" y="650715"/>
                  </a:lnTo>
                  <a:lnTo>
                    <a:pt x="848458" y="648225"/>
                  </a:lnTo>
                  <a:lnTo>
                    <a:pt x="844721" y="647325"/>
                  </a:lnTo>
                  <a:lnTo>
                    <a:pt x="840707" y="648501"/>
                  </a:lnTo>
                  <a:lnTo>
                    <a:pt x="837315" y="651199"/>
                  </a:lnTo>
                  <a:lnTo>
                    <a:pt x="834893" y="654865"/>
                  </a:lnTo>
                  <a:lnTo>
                    <a:pt x="833924" y="658739"/>
                  </a:lnTo>
                  <a:lnTo>
                    <a:pt x="834547" y="658739"/>
                  </a:lnTo>
                  <a:cubicBezTo>
                    <a:pt x="834547" y="658739"/>
                    <a:pt x="835931" y="658739"/>
                    <a:pt x="835931" y="658739"/>
                  </a:cubicBezTo>
                  <a:lnTo>
                    <a:pt x="836554" y="658601"/>
                  </a:lnTo>
                  <a:lnTo>
                    <a:pt x="835170" y="660814"/>
                  </a:lnTo>
                  <a:lnTo>
                    <a:pt x="834201" y="662959"/>
                  </a:lnTo>
                  <a:lnTo>
                    <a:pt x="833716" y="665241"/>
                  </a:lnTo>
                  <a:lnTo>
                    <a:pt x="833993" y="667801"/>
                  </a:lnTo>
                  <a:lnTo>
                    <a:pt x="834478" y="669461"/>
                  </a:lnTo>
                  <a:lnTo>
                    <a:pt x="835447" y="671675"/>
                  </a:lnTo>
                  <a:lnTo>
                    <a:pt x="836762" y="673542"/>
                  </a:lnTo>
                  <a:lnTo>
                    <a:pt x="838284" y="674165"/>
                  </a:lnTo>
                  <a:lnTo>
                    <a:pt x="839599" y="673058"/>
                  </a:lnTo>
                  <a:lnTo>
                    <a:pt x="842783" y="668631"/>
                  </a:lnTo>
                  <a:lnTo>
                    <a:pt x="844652" y="667247"/>
                  </a:lnTo>
                  <a:lnTo>
                    <a:pt x="847697" y="666694"/>
                  </a:lnTo>
                  <a:lnTo>
                    <a:pt x="851296" y="666694"/>
                  </a:lnTo>
                  <a:cubicBezTo>
                    <a:pt x="851296" y="666694"/>
                    <a:pt x="858079" y="667386"/>
                    <a:pt x="858079" y="667386"/>
                  </a:cubicBezTo>
                  <a:lnTo>
                    <a:pt x="854272" y="668077"/>
                  </a:lnTo>
                  <a:lnTo>
                    <a:pt x="850258" y="668285"/>
                  </a:lnTo>
                  <a:lnTo>
                    <a:pt x="846382" y="668769"/>
                  </a:lnTo>
                  <a:lnTo>
                    <a:pt x="842921" y="670222"/>
                  </a:lnTo>
                  <a:lnTo>
                    <a:pt x="840222" y="672920"/>
                  </a:lnTo>
                  <a:lnTo>
                    <a:pt x="837938" y="676724"/>
                  </a:lnTo>
                  <a:lnTo>
                    <a:pt x="836762" y="680874"/>
                  </a:lnTo>
                  <a:lnTo>
                    <a:pt x="837246" y="684541"/>
                  </a:lnTo>
                  <a:lnTo>
                    <a:pt x="842298" y="689452"/>
                  </a:lnTo>
                  <a:lnTo>
                    <a:pt x="850119" y="692634"/>
                  </a:lnTo>
                  <a:lnTo>
                    <a:pt x="857594" y="692357"/>
                  </a:lnTo>
                  <a:lnTo>
                    <a:pt x="861677" y="687239"/>
                  </a:lnTo>
                  <a:lnTo>
                    <a:pt x="862024" y="689659"/>
                  </a:lnTo>
                  <a:lnTo>
                    <a:pt x="861885" y="692011"/>
                  </a:lnTo>
                  <a:lnTo>
                    <a:pt x="862439" y="693672"/>
                  </a:lnTo>
                  <a:lnTo>
                    <a:pt x="864654" y="694156"/>
                  </a:lnTo>
                  <a:lnTo>
                    <a:pt x="862370" y="698721"/>
                  </a:lnTo>
                  <a:lnTo>
                    <a:pt x="865276" y="699136"/>
                  </a:lnTo>
                  <a:lnTo>
                    <a:pt x="870329" y="698306"/>
                  </a:lnTo>
                  <a:lnTo>
                    <a:pt x="874620" y="699067"/>
                  </a:lnTo>
                  <a:lnTo>
                    <a:pt x="868460" y="700174"/>
                  </a:lnTo>
                  <a:lnTo>
                    <a:pt x="864861" y="701142"/>
                  </a:lnTo>
                  <a:lnTo>
                    <a:pt x="863200" y="702180"/>
                  </a:lnTo>
                  <a:lnTo>
                    <a:pt x="863892" y="703633"/>
                  </a:lnTo>
                  <a:lnTo>
                    <a:pt x="866315" y="704463"/>
                  </a:lnTo>
                  <a:lnTo>
                    <a:pt x="878288" y="705846"/>
                  </a:lnTo>
                  <a:lnTo>
                    <a:pt x="879949" y="705085"/>
                  </a:lnTo>
                  <a:lnTo>
                    <a:pt x="880641" y="703978"/>
                  </a:lnTo>
                  <a:lnTo>
                    <a:pt x="881126" y="702387"/>
                  </a:lnTo>
                  <a:lnTo>
                    <a:pt x="881956" y="700243"/>
                  </a:lnTo>
                  <a:lnTo>
                    <a:pt x="882579" y="703563"/>
                  </a:lnTo>
                  <a:lnTo>
                    <a:pt x="884725" y="705500"/>
                  </a:lnTo>
                  <a:lnTo>
                    <a:pt x="887770" y="705984"/>
                  </a:lnTo>
                  <a:lnTo>
                    <a:pt x="891092" y="704808"/>
                  </a:lnTo>
                  <a:lnTo>
                    <a:pt x="893307" y="702180"/>
                  </a:lnTo>
                  <a:lnTo>
                    <a:pt x="894414" y="695816"/>
                  </a:lnTo>
                  <a:lnTo>
                    <a:pt x="896006" y="693187"/>
                  </a:lnTo>
                  <a:lnTo>
                    <a:pt x="895868" y="694917"/>
                  </a:lnTo>
                  <a:lnTo>
                    <a:pt x="896145" y="698375"/>
                  </a:lnTo>
                  <a:lnTo>
                    <a:pt x="896006" y="700105"/>
                  </a:lnTo>
                  <a:lnTo>
                    <a:pt x="895176" y="701972"/>
                  </a:lnTo>
                  <a:lnTo>
                    <a:pt x="892476" y="705846"/>
                  </a:lnTo>
                  <a:lnTo>
                    <a:pt x="891853" y="707506"/>
                  </a:lnTo>
                  <a:lnTo>
                    <a:pt x="892200" y="708682"/>
                  </a:lnTo>
                  <a:lnTo>
                    <a:pt x="892892" y="710066"/>
                  </a:lnTo>
                  <a:lnTo>
                    <a:pt x="894414" y="712556"/>
                  </a:lnTo>
                  <a:lnTo>
                    <a:pt x="897044" y="718643"/>
                  </a:lnTo>
                  <a:lnTo>
                    <a:pt x="898013" y="720372"/>
                  </a:lnTo>
                  <a:lnTo>
                    <a:pt x="900782" y="723762"/>
                  </a:lnTo>
                  <a:lnTo>
                    <a:pt x="904104" y="726322"/>
                  </a:lnTo>
                  <a:lnTo>
                    <a:pt x="907841" y="727290"/>
                  </a:lnTo>
                  <a:lnTo>
                    <a:pt x="911786" y="725906"/>
                  </a:lnTo>
                  <a:lnTo>
                    <a:pt x="913793" y="723762"/>
                  </a:lnTo>
                  <a:lnTo>
                    <a:pt x="915524" y="720718"/>
                  </a:lnTo>
                  <a:lnTo>
                    <a:pt x="916216" y="717467"/>
                  </a:lnTo>
                  <a:lnTo>
                    <a:pt x="914970" y="714839"/>
                  </a:lnTo>
                  <a:lnTo>
                    <a:pt x="917531" y="715876"/>
                  </a:lnTo>
                  <a:lnTo>
                    <a:pt x="917738" y="717606"/>
                  </a:lnTo>
                  <a:lnTo>
                    <a:pt x="915801" y="721687"/>
                  </a:lnTo>
                  <a:lnTo>
                    <a:pt x="915524" y="725215"/>
                  </a:lnTo>
                  <a:lnTo>
                    <a:pt x="916631" y="728673"/>
                  </a:lnTo>
                  <a:lnTo>
                    <a:pt x="918984" y="730818"/>
                  </a:lnTo>
                  <a:lnTo>
                    <a:pt x="922445" y="730264"/>
                  </a:lnTo>
                  <a:lnTo>
                    <a:pt x="919676" y="732755"/>
                  </a:lnTo>
                  <a:lnTo>
                    <a:pt x="918223" y="732270"/>
                  </a:lnTo>
                  <a:lnTo>
                    <a:pt x="916977" y="730403"/>
                  </a:lnTo>
                  <a:lnTo>
                    <a:pt x="914970" y="728881"/>
                  </a:lnTo>
                  <a:lnTo>
                    <a:pt x="913101" y="729227"/>
                  </a:lnTo>
                  <a:lnTo>
                    <a:pt x="913101" y="731164"/>
                  </a:lnTo>
                  <a:lnTo>
                    <a:pt x="914139" y="733585"/>
                  </a:lnTo>
                  <a:lnTo>
                    <a:pt x="915454" y="735314"/>
                  </a:lnTo>
                  <a:lnTo>
                    <a:pt x="917877" y="737043"/>
                  </a:lnTo>
                  <a:lnTo>
                    <a:pt x="920645" y="738150"/>
                  </a:lnTo>
                  <a:lnTo>
                    <a:pt x="923414" y="738358"/>
                  </a:lnTo>
                  <a:lnTo>
                    <a:pt x="925836" y="737458"/>
                  </a:lnTo>
                  <a:lnTo>
                    <a:pt x="927151" y="736006"/>
                  </a:lnTo>
                  <a:lnTo>
                    <a:pt x="928881" y="732340"/>
                  </a:lnTo>
                  <a:lnTo>
                    <a:pt x="930542" y="730333"/>
                  </a:lnTo>
                  <a:lnTo>
                    <a:pt x="928535" y="737943"/>
                  </a:lnTo>
                  <a:lnTo>
                    <a:pt x="928535" y="739603"/>
                  </a:lnTo>
                  <a:cubicBezTo>
                    <a:pt x="928535" y="739603"/>
                    <a:pt x="930058" y="740779"/>
                    <a:pt x="930058" y="740779"/>
                  </a:cubicBezTo>
                  <a:lnTo>
                    <a:pt x="932550" y="741125"/>
                  </a:lnTo>
                  <a:lnTo>
                    <a:pt x="935110" y="740571"/>
                  </a:lnTo>
                  <a:lnTo>
                    <a:pt x="936979" y="738980"/>
                  </a:lnTo>
                  <a:lnTo>
                    <a:pt x="936149" y="741263"/>
                  </a:lnTo>
                  <a:lnTo>
                    <a:pt x="934349" y="742162"/>
                  </a:lnTo>
                  <a:lnTo>
                    <a:pt x="931996" y="742439"/>
                  </a:lnTo>
                  <a:lnTo>
                    <a:pt x="929712" y="743061"/>
                  </a:lnTo>
                  <a:lnTo>
                    <a:pt x="930404" y="746105"/>
                  </a:lnTo>
                  <a:lnTo>
                    <a:pt x="931165" y="747004"/>
                  </a:lnTo>
                  <a:lnTo>
                    <a:pt x="932757" y="747004"/>
                  </a:lnTo>
                  <a:cubicBezTo>
                    <a:pt x="932757" y="747004"/>
                    <a:pt x="932273" y="748111"/>
                    <a:pt x="932273" y="748111"/>
                  </a:cubicBezTo>
                  <a:lnTo>
                    <a:pt x="932134" y="749287"/>
                  </a:lnTo>
                  <a:lnTo>
                    <a:pt x="932411" y="750463"/>
                  </a:lnTo>
                  <a:lnTo>
                    <a:pt x="933103" y="751501"/>
                  </a:lnTo>
                  <a:lnTo>
                    <a:pt x="934072" y="749495"/>
                  </a:lnTo>
                  <a:lnTo>
                    <a:pt x="935595" y="748803"/>
                  </a:lnTo>
                  <a:lnTo>
                    <a:pt x="937256" y="749356"/>
                  </a:lnTo>
                  <a:lnTo>
                    <a:pt x="938779" y="751016"/>
                  </a:lnTo>
                  <a:lnTo>
                    <a:pt x="939955" y="754890"/>
                  </a:lnTo>
                  <a:lnTo>
                    <a:pt x="940578" y="756066"/>
                  </a:lnTo>
                  <a:lnTo>
                    <a:pt x="941201" y="756620"/>
                  </a:lnTo>
                  <a:lnTo>
                    <a:pt x="941962" y="757104"/>
                  </a:lnTo>
                  <a:lnTo>
                    <a:pt x="942654" y="757450"/>
                  </a:lnTo>
                  <a:lnTo>
                    <a:pt x="942931" y="757450"/>
                  </a:lnTo>
                  <a:cubicBezTo>
                    <a:pt x="942931" y="757450"/>
                    <a:pt x="943623" y="758764"/>
                    <a:pt x="943623" y="758764"/>
                  </a:cubicBezTo>
                  <a:lnTo>
                    <a:pt x="944454" y="760770"/>
                  </a:lnTo>
                  <a:lnTo>
                    <a:pt x="945008" y="762983"/>
                  </a:lnTo>
                  <a:lnTo>
                    <a:pt x="944731" y="764920"/>
                  </a:lnTo>
                  <a:lnTo>
                    <a:pt x="943693" y="765889"/>
                  </a:lnTo>
                  <a:lnTo>
                    <a:pt x="942585" y="765889"/>
                  </a:lnTo>
                  <a:lnTo>
                    <a:pt x="941824" y="766027"/>
                  </a:lnTo>
                  <a:lnTo>
                    <a:pt x="941824" y="767480"/>
                  </a:lnTo>
                  <a:lnTo>
                    <a:pt x="945700" y="770869"/>
                  </a:lnTo>
                  <a:lnTo>
                    <a:pt x="946669" y="772253"/>
                  </a:lnTo>
                  <a:lnTo>
                    <a:pt x="944662" y="773083"/>
                  </a:lnTo>
                  <a:lnTo>
                    <a:pt x="944246" y="774674"/>
                  </a:lnTo>
                  <a:lnTo>
                    <a:pt x="945008" y="776334"/>
                  </a:lnTo>
                  <a:lnTo>
                    <a:pt x="946876" y="777579"/>
                  </a:lnTo>
                  <a:lnTo>
                    <a:pt x="946461" y="774743"/>
                  </a:lnTo>
                  <a:lnTo>
                    <a:pt x="949160" y="777925"/>
                  </a:lnTo>
                  <a:lnTo>
                    <a:pt x="949645" y="778824"/>
                  </a:lnTo>
                  <a:lnTo>
                    <a:pt x="949645" y="779931"/>
                  </a:lnTo>
                  <a:cubicBezTo>
                    <a:pt x="949645" y="779931"/>
                    <a:pt x="949230" y="780830"/>
                    <a:pt x="949230" y="780830"/>
                  </a:cubicBezTo>
                  <a:lnTo>
                    <a:pt x="948676" y="781729"/>
                  </a:lnTo>
                  <a:lnTo>
                    <a:pt x="948261" y="782905"/>
                  </a:lnTo>
                  <a:lnTo>
                    <a:pt x="947430" y="786987"/>
                  </a:lnTo>
                  <a:lnTo>
                    <a:pt x="947292" y="788854"/>
                  </a:lnTo>
                  <a:lnTo>
                    <a:pt x="947568" y="794596"/>
                  </a:lnTo>
                  <a:lnTo>
                    <a:pt x="947222" y="796602"/>
                  </a:lnTo>
                  <a:lnTo>
                    <a:pt x="946530" y="797570"/>
                  </a:lnTo>
                  <a:lnTo>
                    <a:pt x="946530" y="797017"/>
                  </a:lnTo>
                  <a:cubicBezTo>
                    <a:pt x="946530" y="797017"/>
                    <a:pt x="945977" y="795633"/>
                    <a:pt x="945977" y="795633"/>
                  </a:cubicBezTo>
                  <a:lnTo>
                    <a:pt x="945008" y="794457"/>
                  </a:lnTo>
                  <a:lnTo>
                    <a:pt x="944800" y="795356"/>
                  </a:lnTo>
                  <a:lnTo>
                    <a:pt x="944592" y="796256"/>
                  </a:lnTo>
                  <a:lnTo>
                    <a:pt x="944454" y="797224"/>
                  </a:lnTo>
                  <a:lnTo>
                    <a:pt x="944454" y="798193"/>
                  </a:lnTo>
                  <a:cubicBezTo>
                    <a:pt x="944454" y="798193"/>
                    <a:pt x="945284" y="797293"/>
                    <a:pt x="945284" y="797293"/>
                  </a:cubicBezTo>
                  <a:lnTo>
                    <a:pt x="946323" y="797778"/>
                  </a:lnTo>
                  <a:lnTo>
                    <a:pt x="946046" y="798124"/>
                  </a:lnTo>
                  <a:lnTo>
                    <a:pt x="944039" y="800199"/>
                  </a:lnTo>
                  <a:lnTo>
                    <a:pt x="943277" y="801306"/>
                  </a:lnTo>
                  <a:lnTo>
                    <a:pt x="942793" y="802481"/>
                  </a:lnTo>
                  <a:lnTo>
                    <a:pt x="942170" y="803657"/>
                  </a:lnTo>
                  <a:lnTo>
                    <a:pt x="941132" y="804626"/>
                  </a:lnTo>
                  <a:lnTo>
                    <a:pt x="939609" y="804972"/>
                  </a:lnTo>
                  <a:lnTo>
                    <a:pt x="933588" y="804349"/>
                  </a:lnTo>
                  <a:lnTo>
                    <a:pt x="935249" y="801306"/>
                  </a:lnTo>
                  <a:lnTo>
                    <a:pt x="936287" y="799922"/>
                  </a:lnTo>
                  <a:lnTo>
                    <a:pt x="937740" y="798815"/>
                  </a:lnTo>
                  <a:lnTo>
                    <a:pt x="938017" y="799576"/>
                  </a:lnTo>
                  <a:lnTo>
                    <a:pt x="938779" y="801375"/>
                  </a:lnTo>
                  <a:lnTo>
                    <a:pt x="938986" y="802136"/>
                  </a:lnTo>
                  <a:lnTo>
                    <a:pt x="939194" y="801444"/>
                  </a:lnTo>
                  <a:lnTo>
                    <a:pt x="939886" y="800129"/>
                  </a:lnTo>
                  <a:lnTo>
                    <a:pt x="940232" y="799438"/>
                  </a:lnTo>
                  <a:lnTo>
                    <a:pt x="942585" y="800129"/>
                  </a:lnTo>
                  <a:lnTo>
                    <a:pt x="943139" y="797570"/>
                  </a:lnTo>
                  <a:lnTo>
                    <a:pt x="942378" y="793904"/>
                  </a:lnTo>
                  <a:lnTo>
                    <a:pt x="940924" y="791137"/>
                  </a:lnTo>
                  <a:lnTo>
                    <a:pt x="942170" y="789753"/>
                  </a:lnTo>
                  <a:lnTo>
                    <a:pt x="943693" y="787056"/>
                  </a:lnTo>
                  <a:lnTo>
                    <a:pt x="944315" y="784150"/>
                  </a:lnTo>
                  <a:lnTo>
                    <a:pt x="942862" y="782214"/>
                  </a:lnTo>
                  <a:lnTo>
                    <a:pt x="941616" y="786226"/>
                  </a:lnTo>
                  <a:lnTo>
                    <a:pt x="934626" y="792936"/>
                  </a:lnTo>
                  <a:lnTo>
                    <a:pt x="932896" y="797086"/>
                  </a:lnTo>
                  <a:lnTo>
                    <a:pt x="935249" y="796809"/>
                  </a:lnTo>
                  <a:lnTo>
                    <a:pt x="936010" y="796533"/>
                  </a:lnTo>
                  <a:lnTo>
                    <a:pt x="934418" y="797916"/>
                  </a:lnTo>
                  <a:lnTo>
                    <a:pt x="933034" y="798400"/>
                  </a:lnTo>
                  <a:lnTo>
                    <a:pt x="931996" y="797916"/>
                  </a:lnTo>
                  <a:lnTo>
                    <a:pt x="931511" y="796325"/>
                  </a:lnTo>
                  <a:lnTo>
                    <a:pt x="932204" y="793766"/>
                  </a:lnTo>
                  <a:lnTo>
                    <a:pt x="934072" y="790860"/>
                  </a:lnTo>
                  <a:lnTo>
                    <a:pt x="937948" y="785949"/>
                  </a:lnTo>
                  <a:lnTo>
                    <a:pt x="938225" y="786710"/>
                  </a:lnTo>
                  <a:lnTo>
                    <a:pt x="938225" y="787056"/>
                  </a:lnTo>
                  <a:cubicBezTo>
                    <a:pt x="938225" y="787056"/>
                    <a:pt x="938363" y="787609"/>
                    <a:pt x="938363" y="787609"/>
                  </a:cubicBezTo>
                  <a:lnTo>
                    <a:pt x="940578" y="784704"/>
                  </a:lnTo>
                  <a:lnTo>
                    <a:pt x="940578" y="782144"/>
                  </a:lnTo>
                  <a:cubicBezTo>
                    <a:pt x="940578" y="782144"/>
                    <a:pt x="939609" y="779447"/>
                    <a:pt x="939609" y="779447"/>
                  </a:cubicBezTo>
                  <a:lnTo>
                    <a:pt x="938848" y="776126"/>
                  </a:lnTo>
                  <a:lnTo>
                    <a:pt x="936702" y="777717"/>
                  </a:lnTo>
                  <a:lnTo>
                    <a:pt x="935110" y="777510"/>
                  </a:lnTo>
                  <a:lnTo>
                    <a:pt x="933588" y="776472"/>
                  </a:lnTo>
                  <a:lnTo>
                    <a:pt x="931650" y="775711"/>
                  </a:lnTo>
                  <a:lnTo>
                    <a:pt x="929435" y="775711"/>
                  </a:lnTo>
                  <a:cubicBezTo>
                    <a:pt x="929435" y="775711"/>
                    <a:pt x="924452" y="776057"/>
                    <a:pt x="924452" y="776057"/>
                  </a:cubicBezTo>
                  <a:lnTo>
                    <a:pt x="922030" y="776057"/>
                  </a:lnTo>
                  <a:cubicBezTo>
                    <a:pt x="922030" y="776057"/>
                    <a:pt x="918638" y="775573"/>
                    <a:pt x="918638" y="775573"/>
                  </a:cubicBezTo>
                  <a:lnTo>
                    <a:pt x="915731" y="775019"/>
                  </a:lnTo>
                  <a:lnTo>
                    <a:pt x="912894" y="774189"/>
                  </a:lnTo>
                  <a:lnTo>
                    <a:pt x="901405" y="769624"/>
                  </a:lnTo>
                  <a:lnTo>
                    <a:pt x="898775" y="769140"/>
                  </a:lnTo>
                  <a:lnTo>
                    <a:pt x="899259" y="771907"/>
                  </a:lnTo>
                  <a:lnTo>
                    <a:pt x="899121" y="777579"/>
                  </a:lnTo>
                  <a:lnTo>
                    <a:pt x="899674" y="780415"/>
                  </a:lnTo>
                  <a:lnTo>
                    <a:pt x="900920" y="782767"/>
                  </a:lnTo>
                  <a:lnTo>
                    <a:pt x="904104" y="786848"/>
                  </a:lnTo>
                  <a:lnTo>
                    <a:pt x="905419" y="789200"/>
                  </a:lnTo>
                  <a:lnTo>
                    <a:pt x="907080" y="794042"/>
                  </a:lnTo>
                  <a:lnTo>
                    <a:pt x="910540" y="809330"/>
                  </a:lnTo>
                  <a:lnTo>
                    <a:pt x="911371" y="807462"/>
                  </a:lnTo>
                  <a:lnTo>
                    <a:pt x="912755" y="807600"/>
                  </a:lnTo>
                  <a:lnTo>
                    <a:pt x="914555" y="808569"/>
                  </a:lnTo>
                  <a:lnTo>
                    <a:pt x="916700" y="809122"/>
                  </a:lnTo>
                  <a:lnTo>
                    <a:pt x="913586" y="810644"/>
                  </a:lnTo>
                  <a:lnTo>
                    <a:pt x="912063" y="811751"/>
                  </a:lnTo>
                  <a:lnTo>
                    <a:pt x="911925" y="813134"/>
                  </a:lnTo>
                  <a:lnTo>
                    <a:pt x="913171" y="815624"/>
                  </a:lnTo>
                  <a:lnTo>
                    <a:pt x="913793" y="816316"/>
                  </a:lnTo>
                  <a:lnTo>
                    <a:pt x="914486" y="816800"/>
                  </a:lnTo>
                  <a:lnTo>
                    <a:pt x="915108" y="817354"/>
                  </a:lnTo>
                  <a:lnTo>
                    <a:pt x="915593" y="818322"/>
                  </a:lnTo>
                  <a:lnTo>
                    <a:pt x="915593" y="819498"/>
                  </a:lnTo>
                  <a:cubicBezTo>
                    <a:pt x="915593" y="819498"/>
                    <a:pt x="915316" y="820951"/>
                    <a:pt x="915316" y="820951"/>
                  </a:cubicBezTo>
                  <a:lnTo>
                    <a:pt x="914555" y="823579"/>
                  </a:lnTo>
                  <a:lnTo>
                    <a:pt x="913793" y="822473"/>
                  </a:lnTo>
                  <a:lnTo>
                    <a:pt x="913240" y="821297"/>
                  </a:lnTo>
                  <a:lnTo>
                    <a:pt x="912824" y="820121"/>
                  </a:lnTo>
                  <a:lnTo>
                    <a:pt x="912548" y="818876"/>
                  </a:lnTo>
                  <a:lnTo>
                    <a:pt x="912409" y="825516"/>
                  </a:lnTo>
                  <a:lnTo>
                    <a:pt x="911994" y="827661"/>
                  </a:lnTo>
                  <a:lnTo>
                    <a:pt x="916700" y="827661"/>
                  </a:lnTo>
                  <a:cubicBezTo>
                    <a:pt x="916700" y="827661"/>
                    <a:pt x="921268" y="827937"/>
                    <a:pt x="921268" y="827937"/>
                  </a:cubicBezTo>
                  <a:lnTo>
                    <a:pt x="923552" y="828560"/>
                  </a:lnTo>
                  <a:lnTo>
                    <a:pt x="927428" y="830220"/>
                  </a:lnTo>
                  <a:lnTo>
                    <a:pt x="929643" y="830981"/>
                  </a:lnTo>
                  <a:lnTo>
                    <a:pt x="927636" y="831188"/>
                  </a:lnTo>
                  <a:lnTo>
                    <a:pt x="925975" y="830704"/>
                  </a:lnTo>
                  <a:lnTo>
                    <a:pt x="924383" y="829943"/>
                  </a:lnTo>
                  <a:lnTo>
                    <a:pt x="922652" y="829459"/>
                  </a:lnTo>
                  <a:lnTo>
                    <a:pt x="920299" y="829597"/>
                  </a:lnTo>
                  <a:lnTo>
                    <a:pt x="918085" y="829943"/>
                  </a:lnTo>
                  <a:lnTo>
                    <a:pt x="915870" y="829943"/>
                  </a:lnTo>
                  <a:cubicBezTo>
                    <a:pt x="915870" y="829943"/>
                    <a:pt x="913724" y="829321"/>
                    <a:pt x="913724" y="829321"/>
                  </a:cubicBezTo>
                  <a:lnTo>
                    <a:pt x="914762" y="833194"/>
                  </a:lnTo>
                  <a:lnTo>
                    <a:pt x="915108" y="837898"/>
                  </a:lnTo>
                  <a:lnTo>
                    <a:pt x="914624" y="852217"/>
                  </a:lnTo>
                  <a:lnTo>
                    <a:pt x="910402" y="891992"/>
                  </a:lnTo>
                  <a:lnTo>
                    <a:pt x="907495" y="905481"/>
                  </a:lnTo>
                  <a:lnTo>
                    <a:pt x="908049" y="905342"/>
                  </a:lnTo>
                  <a:lnTo>
                    <a:pt x="909364" y="905135"/>
                  </a:lnTo>
                  <a:lnTo>
                    <a:pt x="906388" y="907833"/>
                  </a:lnTo>
                  <a:lnTo>
                    <a:pt x="904104" y="912536"/>
                  </a:lnTo>
                  <a:lnTo>
                    <a:pt x="902720" y="917655"/>
                  </a:lnTo>
                  <a:lnTo>
                    <a:pt x="902512" y="921806"/>
                  </a:lnTo>
                  <a:lnTo>
                    <a:pt x="902927" y="923189"/>
                  </a:lnTo>
                  <a:lnTo>
                    <a:pt x="904450" y="925818"/>
                  </a:lnTo>
                  <a:lnTo>
                    <a:pt x="904934" y="927201"/>
                  </a:lnTo>
                  <a:lnTo>
                    <a:pt x="904934" y="928515"/>
                  </a:lnTo>
                  <a:cubicBezTo>
                    <a:pt x="904934" y="928515"/>
                    <a:pt x="904658" y="931144"/>
                    <a:pt x="904658" y="931144"/>
                  </a:cubicBezTo>
                  <a:lnTo>
                    <a:pt x="904658" y="932458"/>
                  </a:lnTo>
                  <a:cubicBezTo>
                    <a:pt x="904658" y="932458"/>
                    <a:pt x="905211" y="935433"/>
                    <a:pt x="905211" y="935433"/>
                  </a:cubicBezTo>
                  <a:lnTo>
                    <a:pt x="906388" y="937785"/>
                  </a:lnTo>
                  <a:lnTo>
                    <a:pt x="907703" y="939998"/>
                  </a:lnTo>
                  <a:lnTo>
                    <a:pt x="908741" y="942489"/>
                  </a:lnTo>
                  <a:lnTo>
                    <a:pt x="908879" y="943664"/>
                  </a:lnTo>
                  <a:lnTo>
                    <a:pt x="908464" y="946086"/>
                  </a:lnTo>
                  <a:lnTo>
                    <a:pt x="908464" y="947192"/>
                  </a:lnTo>
                  <a:cubicBezTo>
                    <a:pt x="908464" y="947192"/>
                    <a:pt x="908879" y="948230"/>
                    <a:pt x="908879" y="948230"/>
                  </a:cubicBezTo>
                  <a:lnTo>
                    <a:pt x="910748" y="951481"/>
                  </a:lnTo>
                  <a:lnTo>
                    <a:pt x="911509" y="953971"/>
                  </a:lnTo>
                  <a:lnTo>
                    <a:pt x="911717" y="956323"/>
                  </a:lnTo>
                  <a:lnTo>
                    <a:pt x="908879" y="975761"/>
                  </a:lnTo>
                  <a:lnTo>
                    <a:pt x="908326" y="974862"/>
                  </a:lnTo>
                  <a:lnTo>
                    <a:pt x="908118" y="974654"/>
                  </a:lnTo>
                  <a:lnTo>
                    <a:pt x="906319" y="979012"/>
                  </a:lnTo>
                  <a:lnTo>
                    <a:pt x="906042" y="982886"/>
                  </a:lnTo>
                  <a:lnTo>
                    <a:pt x="907357" y="986483"/>
                  </a:lnTo>
                  <a:lnTo>
                    <a:pt x="913793" y="994507"/>
                  </a:lnTo>
                  <a:lnTo>
                    <a:pt x="915939" y="998519"/>
                  </a:lnTo>
                  <a:lnTo>
                    <a:pt x="916977" y="1002877"/>
                  </a:lnTo>
                  <a:lnTo>
                    <a:pt x="917600" y="1010486"/>
                  </a:lnTo>
                  <a:lnTo>
                    <a:pt x="920230" y="1019963"/>
                  </a:lnTo>
                  <a:lnTo>
                    <a:pt x="921407" y="1021969"/>
                  </a:lnTo>
                  <a:lnTo>
                    <a:pt x="925006" y="1026119"/>
                  </a:lnTo>
                  <a:lnTo>
                    <a:pt x="931719" y="1032483"/>
                  </a:lnTo>
                  <a:lnTo>
                    <a:pt x="934834" y="1036011"/>
                  </a:lnTo>
                  <a:lnTo>
                    <a:pt x="936771" y="1039885"/>
                  </a:lnTo>
                  <a:lnTo>
                    <a:pt x="936287" y="1039262"/>
                  </a:lnTo>
                  <a:lnTo>
                    <a:pt x="934695" y="1037395"/>
                  </a:lnTo>
                  <a:lnTo>
                    <a:pt x="934903" y="1038847"/>
                  </a:lnTo>
                  <a:lnTo>
                    <a:pt x="934903" y="1040369"/>
                  </a:lnTo>
                  <a:cubicBezTo>
                    <a:pt x="934903" y="1040369"/>
                    <a:pt x="934626" y="1041822"/>
                    <a:pt x="934626" y="1041822"/>
                  </a:cubicBezTo>
                  <a:lnTo>
                    <a:pt x="934280" y="1043205"/>
                  </a:lnTo>
                  <a:lnTo>
                    <a:pt x="936425" y="1042513"/>
                  </a:lnTo>
                  <a:lnTo>
                    <a:pt x="939332" y="1043828"/>
                  </a:lnTo>
                  <a:lnTo>
                    <a:pt x="942516" y="1045765"/>
                  </a:lnTo>
                  <a:lnTo>
                    <a:pt x="945284" y="1046871"/>
                  </a:lnTo>
                  <a:lnTo>
                    <a:pt x="944731" y="1042306"/>
                  </a:lnTo>
                  <a:lnTo>
                    <a:pt x="946323" y="1040438"/>
                  </a:lnTo>
                  <a:lnTo>
                    <a:pt x="949299" y="1040231"/>
                  </a:lnTo>
                  <a:lnTo>
                    <a:pt x="961895" y="1040992"/>
                  </a:lnTo>
                  <a:lnTo>
                    <a:pt x="964802" y="1041614"/>
                  </a:lnTo>
                  <a:lnTo>
                    <a:pt x="955528" y="1041268"/>
                  </a:lnTo>
                  <a:lnTo>
                    <a:pt x="950337" y="1041753"/>
                  </a:lnTo>
                  <a:lnTo>
                    <a:pt x="947361" y="1043620"/>
                  </a:lnTo>
                  <a:lnTo>
                    <a:pt x="947776" y="1045903"/>
                  </a:lnTo>
                  <a:lnTo>
                    <a:pt x="949645" y="1049431"/>
                  </a:lnTo>
                  <a:lnTo>
                    <a:pt x="953590" y="1055449"/>
                  </a:lnTo>
                  <a:lnTo>
                    <a:pt x="950198" y="1053374"/>
                  </a:lnTo>
                  <a:lnTo>
                    <a:pt x="947776" y="1050192"/>
                  </a:lnTo>
                  <a:lnTo>
                    <a:pt x="945977" y="1048393"/>
                  </a:lnTo>
                  <a:lnTo>
                    <a:pt x="944592" y="1050538"/>
                  </a:lnTo>
                  <a:lnTo>
                    <a:pt x="944592" y="1054895"/>
                  </a:lnTo>
                  <a:cubicBezTo>
                    <a:pt x="944592" y="1054895"/>
                    <a:pt x="946323" y="1059876"/>
                    <a:pt x="946323" y="1059876"/>
                  </a:cubicBezTo>
                  <a:lnTo>
                    <a:pt x="949022" y="1064372"/>
                  </a:lnTo>
                  <a:lnTo>
                    <a:pt x="952206" y="1067208"/>
                  </a:lnTo>
                  <a:lnTo>
                    <a:pt x="956912" y="1068592"/>
                  </a:lnTo>
                  <a:lnTo>
                    <a:pt x="958642" y="1069837"/>
                  </a:lnTo>
                  <a:lnTo>
                    <a:pt x="959265" y="1072396"/>
                  </a:lnTo>
                  <a:lnTo>
                    <a:pt x="958711" y="1074817"/>
                  </a:lnTo>
                  <a:lnTo>
                    <a:pt x="957604" y="1076754"/>
                  </a:lnTo>
                  <a:lnTo>
                    <a:pt x="956843" y="1078760"/>
                  </a:lnTo>
                  <a:lnTo>
                    <a:pt x="957258" y="1081596"/>
                  </a:lnTo>
                  <a:lnTo>
                    <a:pt x="958642" y="1084017"/>
                  </a:lnTo>
                  <a:lnTo>
                    <a:pt x="965079" y="1091004"/>
                  </a:lnTo>
                  <a:lnTo>
                    <a:pt x="969231" y="1096953"/>
                  </a:lnTo>
                  <a:lnTo>
                    <a:pt x="970685" y="1098751"/>
                  </a:lnTo>
                  <a:lnTo>
                    <a:pt x="972554" y="1100273"/>
                  </a:lnTo>
                  <a:lnTo>
                    <a:pt x="976775" y="1103248"/>
                  </a:lnTo>
                  <a:lnTo>
                    <a:pt x="978298" y="1104908"/>
                  </a:lnTo>
                  <a:lnTo>
                    <a:pt x="978575" y="1106015"/>
                  </a:lnTo>
                  <a:lnTo>
                    <a:pt x="978367" y="1108228"/>
                  </a:lnTo>
                  <a:lnTo>
                    <a:pt x="978783" y="1109335"/>
                  </a:lnTo>
                  <a:lnTo>
                    <a:pt x="979613" y="1109958"/>
                  </a:lnTo>
                  <a:lnTo>
                    <a:pt x="982035" y="1110649"/>
                  </a:lnTo>
                  <a:lnTo>
                    <a:pt x="982866" y="1111410"/>
                  </a:lnTo>
                  <a:lnTo>
                    <a:pt x="983627" y="1115768"/>
                  </a:lnTo>
                  <a:lnTo>
                    <a:pt x="983281" y="1120472"/>
                  </a:lnTo>
                  <a:lnTo>
                    <a:pt x="983973" y="1124553"/>
                  </a:lnTo>
                  <a:lnTo>
                    <a:pt x="987849" y="1127043"/>
                  </a:lnTo>
                  <a:lnTo>
                    <a:pt x="993040" y="1127597"/>
                  </a:lnTo>
                  <a:lnTo>
                    <a:pt x="998508" y="1127735"/>
                  </a:lnTo>
                  <a:lnTo>
                    <a:pt x="1003837" y="1128219"/>
                  </a:lnTo>
                  <a:lnTo>
                    <a:pt x="1008751" y="1130018"/>
                  </a:lnTo>
                  <a:lnTo>
                    <a:pt x="1010758" y="1131470"/>
                  </a:lnTo>
                  <a:lnTo>
                    <a:pt x="1013942" y="1134514"/>
                  </a:lnTo>
                  <a:lnTo>
                    <a:pt x="1016018" y="1135898"/>
                  </a:lnTo>
                  <a:lnTo>
                    <a:pt x="1018925" y="1136589"/>
                  </a:lnTo>
                  <a:lnTo>
                    <a:pt x="1025085" y="1136797"/>
                  </a:lnTo>
                  <a:lnTo>
                    <a:pt x="1027576" y="1137558"/>
                  </a:lnTo>
                  <a:lnTo>
                    <a:pt x="1028615" y="1138734"/>
                  </a:lnTo>
                  <a:lnTo>
                    <a:pt x="1029030" y="1140186"/>
                  </a:lnTo>
                  <a:lnTo>
                    <a:pt x="1029307" y="1141639"/>
                  </a:lnTo>
                  <a:lnTo>
                    <a:pt x="1029722" y="1142677"/>
                  </a:lnTo>
                  <a:lnTo>
                    <a:pt x="1030691" y="1143507"/>
                  </a:lnTo>
                  <a:lnTo>
                    <a:pt x="1031383" y="1143714"/>
                  </a:lnTo>
                  <a:lnTo>
                    <a:pt x="1032006" y="1143714"/>
                  </a:lnTo>
                  <a:cubicBezTo>
                    <a:pt x="1032006" y="1143714"/>
                    <a:pt x="1032629" y="1143714"/>
                    <a:pt x="1032629" y="1143714"/>
                  </a:cubicBezTo>
                  <a:lnTo>
                    <a:pt x="1035397" y="1144752"/>
                  </a:lnTo>
                  <a:lnTo>
                    <a:pt x="1037889" y="1145997"/>
                  </a:lnTo>
                  <a:lnTo>
                    <a:pt x="1040380" y="1147450"/>
                  </a:lnTo>
                  <a:lnTo>
                    <a:pt x="1045502" y="1151323"/>
                  </a:lnTo>
                  <a:lnTo>
                    <a:pt x="1048132" y="1153675"/>
                  </a:lnTo>
                  <a:lnTo>
                    <a:pt x="1050485" y="1156304"/>
                  </a:lnTo>
                  <a:lnTo>
                    <a:pt x="1052215" y="1159278"/>
                  </a:lnTo>
                  <a:lnTo>
                    <a:pt x="1052908" y="1161768"/>
                  </a:lnTo>
                  <a:lnTo>
                    <a:pt x="1053254" y="1166680"/>
                  </a:lnTo>
                  <a:lnTo>
                    <a:pt x="1053738" y="1169170"/>
                  </a:lnTo>
                  <a:lnTo>
                    <a:pt x="1055053" y="1168962"/>
                  </a:lnTo>
                  <a:lnTo>
                    <a:pt x="1055815" y="1169447"/>
                  </a:lnTo>
                  <a:lnTo>
                    <a:pt x="1056161" y="1170554"/>
                  </a:lnTo>
                  <a:lnTo>
                    <a:pt x="1056161" y="1172075"/>
                  </a:lnTo>
                  <a:cubicBezTo>
                    <a:pt x="1056161" y="1172075"/>
                    <a:pt x="1057130" y="1175050"/>
                    <a:pt x="1057130" y="1175050"/>
                  </a:cubicBezTo>
                  <a:lnTo>
                    <a:pt x="1058583" y="1178162"/>
                  </a:lnTo>
                  <a:lnTo>
                    <a:pt x="1060175" y="1181137"/>
                  </a:lnTo>
                  <a:lnTo>
                    <a:pt x="1061836" y="1183696"/>
                  </a:lnTo>
                  <a:lnTo>
                    <a:pt x="1065712" y="1187155"/>
                  </a:lnTo>
                  <a:lnTo>
                    <a:pt x="1066750" y="1189023"/>
                  </a:lnTo>
                  <a:lnTo>
                    <a:pt x="1064604" y="1189922"/>
                  </a:lnTo>
                  <a:lnTo>
                    <a:pt x="1065296" y="1191167"/>
                  </a:lnTo>
                  <a:lnTo>
                    <a:pt x="1066265" y="1193796"/>
                  </a:lnTo>
                  <a:lnTo>
                    <a:pt x="1066957" y="1195179"/>
                  </a:lnTo>
                  <a:lnTo>
                    <a:pt x="1068134" y="1196770"/>
                  </a:lnTo>
                  <a:lnTo>
                    <a:pt x="1071110" y="1199537"/>
                  </a:lnTo>
                  <a:lnTo>
                    <a:pt x="1072287" y="1201267"/>
                  </a:lnTo>
                  <a:lnTo>
                    <a:pt x="1072633" y="1202442"/>
                  </a:lnTo>
                  <a:lnTo>
                    <a:pt x="1072979" y="1205002"/>
                  </a:lnTo>
                  <a:lnTo>
                    <a:pt x="1073325" y="1206109"/>
                  </a:lnTo>
                  <a:lnTo>
                    <a:pt x="1074501" y="1207630"/>
                  </a:lnTo>
                  <a:lnTo>
                    <a:pt x="1077478" y="1210190"/>
                  </a:lnTo>
                  <a:lnTo>
                    <a:pt x="1078654" y="1211781"/>
                  </a:lnTo>
                  <a:lnTo>
                    <a:pt x="1079069" y="1213510"/>
                  </a:lnTo>
                  <a:lnTo>
                    <a:pt x="1079069" y="1217246"/>
                  </a:lnTo>
                  <a:cubicBezTo>
                    <a:pt x="1079069" y="1217246"/>
                    <a:pt x="1079623" y="1218975"/>
                    <a:pt x="1079623" y="1218975"/>
                  </a:cubicBezTo>
                  <a:lnTo>
                    <a:pt x="1080454" y="1219943"/>
                  </a:lnTo>
                  <a:lnTo>
                    <a:pt x="1082599" y="1221465"/>
                  </a:lnTo>
                  <a:lnTo>
                    <a:pt x="1083499" y="1222641"/>
                  </a:lnTo>
                  <a:lnTo>
                    <a:pt x="1083914" y="1224370"/>
                  </a:lnTo>
                  <a:lnTo>
                    <a:pt x="1083914" y="1228313"/>
                  </a:lnTo>
                  <a:cubicBezTo>
                    <a:pt x="1083914" y="1228313"/>
                    <a:pt x="1084191" y="1229835"/>
                    <a:pt x="1084191" y="1229835"/>
                  </a:cubicBezTo>
                  <a:lnTo>
                    <a:pt x="1084745" y="1231080"/>
                  </a:lnTo>
                  <a:lnTo>
                    <a:pt x="1085575" y="1232464"/>
                  </a:lnTo>
                  <a:lnTo>
                    <a:pt x="1086544" y="1233847"/>
                  </a:lnTo>
                  <a:lnTo>
                    <a:pt x="1087513" y="1235023"/>
                  </a:lnTo>
                  <a:lnTo>
                    <a:pt x="1090628" y="1237513"/>
                  </a:lnTo>
                  <a:lnTo>
                    <a:pt x="1101078" y="1242909"/>
                  </a:lnTo>
                  <a:lnTo>
                    <a:pt x="1103985" y="1245192"/>
                  </a:lnTo>
                  <a:lnTo>
                    <a:pt x="1111668" y="1253907"/>
                  </a:lnTo>
                  <a:lnTo>
                    <a:pt x="1116859" y="1258957"/>
                  </a:lnTo>
                  <a:lnTo>
                    <a:pt x="1119004" y="1261793"/>
                  </a:lnTo>
                  <a:lnTo>
                    <a:pt x="1120042" y="1265045"/>
                  </a:lnTo>
                  <a:lnTo>
                    <a:pt x="1119835" y="1267258"/>
                  </a:lnTo>
                  <a:lnTo>
                    <a:pt x="1119143" y="1269402"/>
                  </a:lnTo>
                  <a:lnTo>
                    <a:pt x="1118312" y="1271478"/>
                  </a:lnTo>
                  <a:lnTo>
                    <a:pt x="1117620" y="1273553"/>
                  </a:lnTo>
                  <a:lnTo>
                    <a:pt x="1116928" y="1274867"/>
                  </a:lnTo>
                  <a:lnTo>
                    <a:pt x="1116097" y="1275836"/>
                  </a:lnTo>
                  <a:lnTo>
                    <a:pt x="1116097" y="1276389"/>
                  </a:lnTo>
                  <a:cubicBezTo>
                    <a:pt x="1116097" y="1276389"/>
                    <a:pt x="1117966" y="1276251"/>
                    <a:pt x="1117966" y="1276251"/>
                  </a:cubicBezTo>
                  <a:lnTo>
                    <a:pt x="1117758" y="1277841"/>
                  </a:lnTo>
                  <a:lnTo>
                    <a:pt x="1117966" y="1279432"/>
                  </a:lnTo>
                  <a:lnTo>
                    <a:pt x="1118589" y="1280816"/>
                  </a:lnTo>
                  <a:lnTo>
                    <a:pt x="1119766" y="1281992"/>
                  </a:lnTo>
                  <a:lnTo>
                    <a:pt x="1117758" y="1281715"/>
                  </a:lnTo>
                  <a:lnTo>
                    <a:pt x="1116097" y="1280747"/>
                  </a:lnTo>
                  <a:lnTo>
                    <a:pt x="1115059" y="1279225"/>
                  </a:lnTo>
                  <a:lnTo>
                    <a:pt x="1114921" y="1277288"/>
                  </a:lnTo>
                  <a:lnTo>
                    <a:pt x="1111183" y="1278879"/>
                  </a:lnTo>
                  <a:lnTo>
                    <a:pt x="1107446" y="1279017"/>
                  </a:lnTo>
                  <a:lnTo>
                    <a:pt x="1099625" y="1278049"/>
                  </a:lnTo>
                  <a:lnTo>
                    <a:pt x="1100940" y="1280885"/>
                  </a:lnTo>
                  <a:lnTo>
                    <a:pt x="1103709" y="1283099"/>
                  </a:lnTo>
                  <a:lnTo>
                    <a:pt x="1106823" y="1285105"/>
                  </a:lnTo>
                  <a:lnTo>
                    <a:pt x="1109315" y="1287249"/>
                  </a:lnTo>
                  <a:lnTo>
                    <a:pt x="1110007" y="1288563"/>
                  </a:lnTo>
                  <a:lnTo>
                    <a:pt x="1111045" y="1291469"/>
                  </a:lnTo>
                  <a:lnTo>
                    <a:pt x="1111806" y="1292645"/>
                  </a:lnTo>
                  <a:lnTo>
                    <a:pt x="1113121" y="1293475"/>
                  </a:lnTo>
                  <a:lnTo>
                    <a:pt x="1114505" y="1293820"/>
                  </a:lnTo>
                  <a:lnTo>
                    <a:pt x="1115959" y="1294097"/>
                  </a:lnTo>
                  <a:lnTo>
                    <a:pt x="1117343" y="1294581"/>
                  </a:lnTo>
                  <a:lnTo>
                    <a:pt x="1122395" y="1298040"/>
                  </a:lnTo>
                  <a:lnTo>
                    <a:pt x="1126064" y="1301568"/>
                  </a:lnTo>
                  <a:lnTo>
                    <a:pt x="1127240" y="1302536"/>
                  </a:lnTo>
                  <a:lnTo>
                    <a:pt x="1130147" y="1303366"/>
                  </a:lnTo>
                  <a:lnTo>
                    <a:pt x="1133608" y="1303021"/>
                  </a:lnTo>
                  <a:lnTo>
                    <a:pt x="1136722" y="1301499"/>
                  </a:lnTo>
                  <a:lnTo>
                    <a:pt x="1138591" y="1298870"/>
                  </a:lnTo>
                  <a:lnTo>
                    <a:pt x="1140390" y="1305649"/>
                  </a:lnTo>
                  <a:lnTo>
                    <a:pt x="1144889" y="1309938"/>
                  </a:lnTo>
                  <a:lnTo>
                    <a:pt x="1150495" y="1313327"/>
                  </a:lnTo>
                  <a:lnTo>
                    <a:pt x="1155617" y="1317270"/>
                  </a:lnTo>
                  <a:lnTo>
                    <a:pt x="1159285" y="1323150"/>
                  </a:lnTo>
                  <a:lnTo>
                    <a:pt x="1160462" y="1329237"/>
                  </a:lnTo>
                  <a:lnTo>
                    <a:pt x="1160046" y="1342173"/>
                  </a:lnTo>
                  <a:lnTo>
                    <a:pt x="1161292" y="1347153"/>
                  </a:lnTo>
                  <a:lnTo>
                    <a:pt x="1164337" y="1351027"/>
                  </a:lnTo>
                  <a:lnTo>
                    <a:pt x="1182609" y="1364239"/>
                  </a:lnTo>
                  <a:lnTo>
                    <a:pt x="1191607" y="1372886"/>
                  </a:lnTo>
                  <a:lnTo>
                    <a:pt x="1196867" y="1376760"/>
                  </a:lnTo>
                  <a:lnTo>
                    <a:pt x="1198874" y="1378973"/>
                  </a:lnTo>
                  <a:lnTo>
                    <a:pt x="1200466" y="1382086"/>
                  </a:lnTo>
                  <a:lnTo>
                    <a:pt x="1202750" y="1389487"/>
                  </a:lnTo>
                  <a:lnTo>
                    <a:pt x="1204826" y="1391355"/>
                  </a:lnTo>
                  <a:lnTo>
                    <a:pt x="1208771" y="1390318"/>
                  </a:lnTo>
                  <a:lnTo>
                    <a:pt x="1211055" y="1388796"/>
                  </a:lnTo>
                  <a:lnTo>
                    <a:pt x="1213131" y="1386859"/>
                  </a:lnTo>
                  <a:lnTo>
                    <a:pt x="1214792" y="1384645"/>
                  </a:lnTo>
                  <a:lnTo>
                    <a:pt x="1215761" y="1382224"/>
                  </a:lnTo>
                  <a:lnTo>
                    <a:pt x="1216107" y="1380564"/>
                  </a:lnTo>
                  <a:lnTo>
                    <a:pt x="1216107" y="1379181"/>
                  </a:lnTo>
                  <a:cubicBezTo>
                    <a:pt x="1216107" y="1379181"/>
                    <a:pt x="1215623" y="1377935"/>
                    <a:pt x="1215623" y="1377935"/>
                  </a:cubicBezTo>
                  <a:lnTo>
                    <a:pt x="1214723" y="1376483"/>
                  </a:lnTo>
                  <a:lnTo>
                    <a:pt x="1214377" y="1376137"/>
                  </a:lnTo>
                  <a:lnTo>
                    <a:pt x="1213685" y="1375722"/>
                  </a:lnTo>
                  <a:lnTo>
                    <a:pt x="1213339" y="1375445"/>
                  </a:lnTo>
                  <a:lnTo>
                    <a:pt x="1210778" y="1374408"/>
                  </a:lnTo>
                  <a:lnTo>
                    <a:pt x="1210224" y="1371987"/>
                  </a:lnTo>
                  <a:lnTo>
                    <a:pt x="1205726" y="1365484"/>
                  </a:lnTo>
                  <a:lnTo>
                    <a:pt x="1201365" y="1360711"/>
                  </a:lnTo>
                  <a:lnTo>
                    <a:pt x="1199773" y="1359328"/>
                  </a:lnTo>
                  <a:lnTo>
                    <a:pt x="1198597" y="1358844"/>
                  </a:lnTo>
                  <a:lnTo>
                    <a:pt x="1197628" y="1359397"/>
                  </a:lnTo>
                  <a:lnTo>
                    <a:pt x="1197628" y="1360158"/>
                  </a:lnTo>
                  <a:cubicBezTo>
                    <a:pt x="1197628" y="1360158"/>
                    <a:pt x="1197766" y="1360919"/>
                    <a:pt x="1197766" y="1360919"/>
                  </a:cubicBezTo>
                  <a:lnTo>
                    <a:pt x="1197490" y="1361956"/>
                  </a:lnTo>
                  <a:lnTo>
                    <a:pt x="1197351" y="1362786"/>
                  </a:lnTo>
                  <a:lnTo>
                    <a:pt x="1197074" y="1363686"/>
                  </a:lnTo>
                  <a:lnTo>
                    <a:pt x="1196382" y="1364377"/>
                  </a:lnTo>
                  <a:lnTo>
                    <a:pt x="1196105" y="1364101"/>
                  </a:lnTo>
                  <a:lnTo>
                    <a:pt x="1194998" y="1362717"/>
                  </a:lnTo>
                  <a:lnTo>
                    <a:pt x="1194583" y="1362302"/>
                  </a:lnTo>
                  <a:lnTo>
                    <a:pt x="1191814" y="1360366"/>
                  </a:lnTo>
                  <a:lnTo>
                    <a:pt x="1190153" y="1357944"/>
                  </a:lnTo>
                  <a:lnTo>
                    <a:pt x="1189184" y="1354970"/>
                  </a:lnTo>
                  <a:lnTo>
                    <a:pt x="1188838" y="1351442"/>
                  </a:lnTo>
                  <a:lnTo>
                    <a:pt x="1188977" y="1349574"/>
                  </a:lnTo>
                  <a:lnTo>
                    <a:pt x="1189253" y="1348191"/>
                  </a:lnTo>
                  <a:lnTo>
                    <a:pt x="1189253" y="1346807"/>
                  </a:lnTo>
                  <a:cubicBezTo>
                    <a:pt x="1189253" y="1346807"/>
                    <a:pt x="1188631" y="1344801"/>
                    <a:pt x="1188631" y="1344801"/>
                  </a:cubicBezTo>
                  <a:lnTo>
                    <a:pt x="1187869" y="1343556"/>
                  </a:lnTo>
                  <a:lnTo>
                    <a:pt x="1186000" y="1341343"/>
                  </a:lnTo>
                  <a:lnTo>
                    <a:pt x="1185170" y="1340167"/>
                  </a:lnTo>
                  <a:lnTo>
                    <a:pt x="1184339" y="1338161"/>
                  </a:lnTo>
                  <a:lnTo>
                    <a:pt x="1183232" y="1333803"/>
                  </a:lnTo>
                  <a:lnTo>
                    <a:pt x="1182471" y="1331866"/>
                  </a:lnTo>
                  <a:lnTo>
                    <a:pt x="1181363" y="1330552"/>
                  </a:lnTo>
                  <a:lnTo>
                    <a:pt x="1179979" y="1329514"/>
                  </a:lnTo>
                  <a:lnTo>
                    <a:pt x="1178595" y="1328200"/>
                  </a:lnTo>
                  <a:lnTo>
                    <a:pt x="1177418" y="1326263"/>
                  </a:lnTo>
                  <a:lnTo>
                    <a:pt x="1176449" y="1322943"/>
                  </a:lnTo>
                  <a:lnTo>
                    <a:pt x="1175342" y="1316164"/>
                  </a:lnTo>
                  <a:lnTo>
                    <a:pt x="1174373" y="1312843"/>
                  </a:lnTo>
                  <a:lnTo>
                    <a:pt x="1172989" y="1309315"/>
                  </a:lnTo>
                  <a:lnTo>
                    <a:pt x="1171466" y="1306203"/>
                  </a:lnTo>
                  <a:lnTo>
                    <a:pt x="1169459" y="1303366"/>
                  </a:lnTo>
                  <a:lnTo>
                    <a:pt x="1166621" y="1300530"/>
                  </a:lnTo>
                  <a:lnTo>
                    <a:pt x="1166137" y="1302260"/>
                  </a:lnTo>
                  <a:lnTo>
                    <a:pt x="1166552" y="1304127"/>
                  </a:lnTo>
                  <a:lnTo>
                    <a:pt x="1167521" y="1305857"/>
                  </a:lnTo>
                  <a:lnTo>
                    <a:pt x="1168698" y="1307517"/>
                  </a:lnTo>
                  <a:lnTo>
                    <a:pt x="1166552" y="1306549"/>
                  </a:lnTo>
                  <a:lnTo>
                    <a:pt x="1164822" y="1303712"/>
                  </a:lnTo>
                  <a:lnTo>
                    <a:pt x="1161846" y="1297141"/>
                  </a:lnTo>
                  <a:lnTo>
                    <a:pt x="1161707" y="1295896"/>
                  </a:lnTo>
                  <a:lnTo>
                    <a:pt x="1161292" y="1295135"/>
                  </a:lnTo>
                  <a:lnTo>
                    <a:pt x="1160600" y="1294512"/>
                  </a:lnTo>
                  <a:lnTo>
                    <a:pt x="1158939" y="1293682"/>
                  </a:lnTo>
                  <a:lnTo>
                    <a:pt x="1158247" y="1293129"/>
                  </a:lnTo>
                  <a:lnTo>
                    <a:pt x="1157209" y="1291330"/>
                  </a:lnTo>
                  <a:lnTo>
                    <a:pt x="1156309" y="1287318"/>
                  </a:lnTo>
                  <a:lnTo>
                    <a:pt x="1155478" y="1285589"/>
                  </a:lnTo>
                  <a:lnTo>
                    <a:pt x="1154233" y="1284344"/>
                  </a:lnTo>
                  <a:lnTo>
                    <a:pt x="1150980" y="1282199"/>
                  </a:lnTo>
                  <a:lnTo>
                    <a:pt x="1149526" y="1281024"/>
                  </a:lnTo>
                  <a:lnTo>
                    <a:pt x="1148004" y="1279156"/>
                  </a:lnTo>
                  <a:lnTo>
                    <a:pt x="1147173" y="1277426"/>
                  </a:lnTo>
                  <a:lnTo>
                    <a:pt x="1145028" y="1268365"/>
                  </a:lnTo>
                  <a:lnTo>
                    <a:pt x="1144405" y="1266774"/>
                  </a:lnTo>
                  <a:lnTo>
                    <a:pt x="1144197" y="1266082"/>
                  </a:lnTo>
                  <a:lnTo>
                    <a:pt x="1144197" y="1264768"/>
                  </a:lnTo>
                  <a:cubicBezTo>
                    <a:pt x="1144197" y="1264768"/>
                    <a:pt x="1143851" y="1264145"/>
                    <a:pt x="1143851" y="1264145"/>
                  </a:cubicBezTo>
                  <a:lnTo>
                    <a:pt x="1143159" y="1263730"/>
                  </a:lnTo>
                  <a:lnTo>
                    <a:pt x="1141290" y="1263384"/>
                  </a:lnTo>
                  <a:lnTo>
                    <a:pt x="1140598" y="1262969"/>
                  </a:lnTo>
                  <a:lnTo>
                    <a:pt x="1138937" y="1260687"/>
                  </a:lnTo>
                  <a:lnTo>
                    <a:pt x="1136445" y="1256190"/>
                  </a:lnTo>
                  <a:lnTo>
                    <a:pt x="1134784" y="1254530"/>
                  </a:lnTo>
                  <a:lnTo>
                    <a:pt x="1133608" y="1253631"/>
                  </a:lnTo>
                  <a:lnTo>
                    <a:pt x="1132570" y="1252801"/>
                  </a:lnTo>
                  <a:lnTo>
                    <a:pt x="1130493" y="1250726"/>
                  </a:lnTo>
                  <a:lnTo>
                    <a:pt x="1129455" y="1249134"/>
                  </a:lnTo>
                  <a:lnTo>
                    <a:pt x="1127379" y="1245053"/>
                  </a:lnTo>
                  <a:lnTo>
                    <a:pt x="1126133" y="1243186"/>
                  </a:lnTo>
                  <a:lnTo>
                    <a:pt x="1123088" y="1240211"/>
                  </a:lnTo>
                  <a:lnTo>
                    <a:pt x="1113121" y="1232533"/>
                  </a:lnTo>
                  <a:lnTo>
                    <a:pt x="1110145" y="1229282"/>
                  </a:lnTo>
                  <a:lnTo>
                    <a:pt x="1108692" y="1225892"/>
                  </a:lnTo>
                  <a:lnTo>
                    <a:pt x="1108069" y="1222157"/>
                  </a:lnTo>
                  <a:lnTo>
                    <a:pt x="1107723" y="1217937"/>
                  </a:lnTo>
                  <a:lnTo>
                    <a:pt x="1106892" y="1213994"/>
                  </a:lnTo>
                  <a:lnTo>
                    <a:pt x="1103847" y="1206524"/>
                  </a:lnTo>
                  <a:lnTo>
                    <a:pt x="1102670" y="1202788"/>
                  </a:lnTo>
                  <a:lnTo>
                    <a:pt x="1102670" y="1198223"/>
                  </a:lnTo>
                  <a:lnTo>
                    <a:pt x="1103639" y="1194072"/>
                  </a:lnTo>
                  <a:lnTo>
                    <a:pt x="1103847" y="1190060"/>
                  </a:lnTo>
                  <a:lnTo>
                    <a:pt x="1101563" y="1186187"/>
                  </a:lnTo>
                  <a:lnTo>
                    <a:pt x="1113883" y="1192896"/>
                  </a:lnTo>
                  <a:lnTo>
                    <a:pt x="1117482" y="1194211"/>
                  </a:lnTo>
                  <a:lnTo>
                    <a:pt x="1119766" y="1193934"/>
                  </a:lnTo>
                  <a:lnTo>
                    <a:pt x="1121842" y="1193242"/>
                  </a:lnTo>
                  <a:lnTo>
                    <a:pt x="1124610" y="1193381"/>
                  </a:lnTo>
                  <a:lnTo>
                    <a:pt x="1126133" y="1194072"/>
                  </a:lnTo>
                  <a:lnTo>
                    <a:pt x="1127102" y="1195110"/>
                  </a:lnTo>
                  <a:lnTo>
                    <a:pt x="1127794" y="1196217"/>
                  </a:lnTo>
                  <a:lnTo>
                    <a:pt x="1128555" y="1197254"/>
                  </a:lnTo>
                  <a:lnTo>
                    <a:pt x="1129801" y="1198292"/>
                  </a:lnTo>
                  <a:lnTo>
                    <a:pt x="1130978" y="1199053"/>
                  </a:lnTo>
                  <a:lnTo>
                    <a:pt x="1132362" y="1199606"/>
                  </a:lnTo>
                  <a:lnTo>
                    <a:pt x="1134300" y="1200229"/>
                  </a:lnTo>
                  <a:lnTo>
                    <a:pt x="1136515" y="1201059"/>
                  </a:lnTo>
                  <a:lnTo>
                    <a:pt x="1139421" y="1202512"/>
                  </a:lnTo>
                  <a:lnTo>
                    <a:pt x="1141083" y="1203964"/>
                  </a:lnTo>
                  <a:lnTo>
                    <a:pt x="1139491" y="1204587"/>
                  </a:lnTo>
                  <a:lnTo>
                    <a:pt x="1140252" y="1212334"/>
                  </a:lnTo>
                  <a:lnTo>
                    <a:pt x="1141083" y="1214963"/>
                  </a:lnTo>
                  <a:lnTo>
                    <a:pt x="1145581" y="1223609"/>
                  </a:lnTo>
                  <a:lnTo>
                    <a:pt x="1148073" y="1229628"/>
                  </a:lnTo>
                  <a:lnTo>
                    <a:pt x="1152710" y="1237721"/>
                  </a:lnTo>
                  <a:lnTo>
                    <a:pt x="1153956" y="1241041"/>
                  </a:lnTo>
                  <a:lnTo>
                    <a:pt x="1154302" y="1241733"/>
                  </a:lnTo>
                  <a:lnTo>
                    <a:pt x="1155132" y="1242771"/>
                  </a:lnTo>
                  <a:lnTo>
                    <a:pt x="1157070" y="1244569"/>
                  </a:lnTo>
                  <a:lnTo>
                    <a:pt x="1157901" y="1245607"/>
                  </a:lnTo>
                  <a:lnTo>
                    <a:pt x="1158593" y="1247198"/>
                  </a:lnTo>
                  <a:lnTo>
                    <a:pt x="1159423" y="1250518"/>
                  </a:lnTo>
                  <a:lnTo>
                    <a:pt x="1160254" y="1252109"/>
                  </a:lnTo>
                  <a:lnTo>
                    <a:pt x="1161085" y="1253077"/>
                  </a:lnTo>
                  <a:lnTo>
                    <a:pt x="1163022" y="1254668"/>
                  </a:lnTo>
                  <a:lnTo>
                    <a:pt x="1163922" y="1255568"/>
                  </a:lnTo>
                  <a:lnTo>
                    <a:pt x="1164545" y="1256467"/>
                  </a:lnTo>
                  <a:lnTo>
                    <a:pt x="1166275" y="1259580"/>
                  </a:lnTo>
                  <a:lnTo>
                    <a:pt x="1167660" y="1261171"/>
                  </a:lnTo>
                  <a:lnTo>
                    <a:pt x="1171951" y="1264560"/>
                  </a:lnTo>
                  <a:lnTo>
                    <a:pt x="1178387" y="1272930"/>
                  </a:lnTo>
                  <a:lnTo>
                    <a:pt x="1181017" y="1275144"/>
                  </a:lnTo>
                  <a:lnTo>
                    <a:pt x="1183786" y="1276251"/>
                  </a:lnTo>
                  <a:lnTo>
                    <a:pt x="1192922" y="1277426"/>
                  </a:lnTo>
                  <a:lnTo>
                    <a:pt x="1191537" y="1280747"/>
                  </a:lnTo>
                  <a:lnTo>
                    <a:pt x="1191537" y="1284205"/>
                  </a:lnTo>
                  <a:cubicBezTo>
                    <a:pt x="1191537" y="1284205"/>
                    <a:pt x="1192645" y="1287526"/>
                    <a:pt x="1192645" y="1287526"/>
                  </a:cubicBezTo>
                  <a:lnTo>
                    <a:pt x="1194583" y="1290639"/>
                  </a:lnTo>
                  <a:lnTo>
                    <a:pt x="1197351" y="1292921"/>
                  </a:lnTo>
                  <a:lnTo>
                    <a:pt x="1203303" y="1295688"/>
                  </a:lnTo>
                  <a:lnTo>
                    <a:pt x="1205587" y="1297833"/>
                  </a:lnTo>
                  <a:lnTo>
                    <a:pt x="1206279" y="1299424"/>
                  </a:lnTo>
                  <a:lnTo>
                    <a:pt x="1206764" y="1301153"/>
                  </a:lnTo>
                  <a:lnTo>
                    <a:pt x="1207456" y="1302813"/>
                  </a:lnTo>
                  <a:lnTo>
                    <a:pt x="1208702" y="1304127"/>
                  </a:lnTo>
                  <a:lnTo>
                    <a:pt x="1210224" y="1304612"/>
                  </a:lnTo>
                  <a:lnTo>
                    <a:pt x="1213477" y="1304335"/>
                  </a:lnTo>
                  <a:lnTo>
                    <a:pt x="1215000" y="1304542"/>
                  </a:lnTo>
                  <a:lnTo>
                    <a:pt x="1217561" y="1306479"/>
                  </a:lnTo>
                  <a:lnTo>
                    <a:pt x="1219222" y="1309315"/>
                  </a:lnTo>
                  <a:lnTo>
                    <a:pt x="1220606" y="1312359"/>
                  </a:lnTo>
                  <a:lnTo>
                    <a:pt x="1222336" y="1314988"/>
                  </a:lnTo>
                  <a:lnTo>
                    <a:pt x="1220606" y="1313742"/>
                  </a:lnTo>
                  <a:lnTo>
                    <a:pt x="1218114" y="1316579"/>
                  </a:lnTo>
                  <a:lnTo>
                    <a:pt x="1216315" y="1319968"/>
                  </a:lnTo>
                  <a:lnTo>
                    <a:pt x="1215761" y="1323703"/>
                  </a:lnTo>
                  <a:lnTo>
                    <a:pt x="1217007" y="1327439"/>
                  </a:lnTo>
                  <a:lnTo>
                    <a:pt x="1219291" y="1329583"/>
                  </a:lnTo>
                  <a:lnTo>
                    <a:pt x="1221921" y="1329998"/>
                  </a:lnTo>
                  <a:lnTo>
                    <a:pt x="1224689" y="1329030"/>
                  </a:lnTo>
                  <a:lnTo>
                    <a:pt x="1227112" y="1326955"/>
                  </a:lnTo>
                  <a:lnTo>
                    <a:pt x="1226351" y="1328476"/>
                  </a:lnTo>
                  <a:lnTo>
                    <a:pt x="1223790" y="1331313"/>
                  </a:lnTo>
                  <a:lnTo>
                    <a:pt x="1223790" y="1332350"/>
                  </a:lnTo>
                  <a:lnTo>
                    <a:pt x="1224620" y="1332627"/>
                  </a:lnTo>
                  <a:lnTo>
                    <a:pt x="1225520" y="1332350"/>
                  </a:lnTo>
                  <a:lnTo>
                    <a:pt x="1226420" y="1331935"/>
                  </a:lnTo>
                  <a:lnTo>
                    <a:pt x="1227181" y="1331935"/>
                  </a:lnTo>
                  <a:cubicBezTo>
                    <a:pt x="1227181" y="1331935"/>
                    <a:pt x="1228773" y="1332419"/>
                    <a:pt x="1228773" y="1332419"/>
                  </a:cubicBezTo>
                  <a:lnTo>
                    <a:pt x="1229465" y="1332765"/>
                  </a:lnTo>
                  <a:lnTo>
                    <a:pt x="1231057" y="1333941"/>
                  </a:lnTo>
                  <a:lnTo>
                    <a:pt x="1234794" y="1337192"/>
                  </a:lnTo>
                  <a:lnTo>
                    <a:pt x="1236732" y="1338507"/>
                  </a:lnTo>
                  <a:lnTo>
                    <a:pt x="1241092" y="1340374"/>
                  </a:lnTo>
                  <a:lnTo>
                    <a:pt x="1243169" y="1341481"/>
                  </a:lnTo>
                  <a:lnTo>
                    <a:pt x="1244691" y="1343003"/>
                  </a:lnTo>
                  <a:lnTo>
                    <a:pt x="1243376" y="1343349"/>
                  </a:lnTo>
                  <a:lnTo>
                    <a:pt x="1241992" y="1343210"/>
                  </a:lnTo>
                  <a:lnTo>
                    <a:pt x="1240746" y="1342726"/>
                  </a:lnTo>
                  <a:lnTo>
                    <a:pt x="1239639" y="1341965"/>
                  </a:lnTo>
                  <a:lnTo>
                    <a:pt x="1242061" y="1346116"/>
                  </a:lnTo>
                  <a:lnTo>
                    <a:pt x="1244830" y="1349782"/>
                  </a:lnTo>
                  <a:lnTo>
                    <a:pt x="1248083" y="1352756"/>
                  </a:lnTo>
                  <a:lnTo>
                    <a:pt x="1251959" y="1355039"/>
                  </a:lnTo>
                  <a:lnTo>
                    <a:pt x="1253274" y="1355247"/>
                  </a:lnTo>
                  <a:lnTo>
                    <a:pt x="1254658" y="1355247"/>
                  </a:lnTo>
                  <a:cubicBezTo>
                    <a:pt x="1254658" y="1355247"/>
                    <a:pt x="1255696" y="1355800"/>
                    <a:pt x="1255696" y="1355800"/>
                  </a:cubicBezTo>
                  <a:lnTo>
                    <a:pt x="1255904" y="1357253"/>
                  </a:lnTo>
                  <a:lnTo>
                    <a:pt x="1255142" y="1358152"/>
                  </a:lnTo>
                  <a:lnTo>
                    <a:pt x="1253620" y="1357668"/>
                  </a:lnTo>
                  <a:lnTo>
                    <a:pt x="1251820" y="1356561"/>
                  </a:lnTo>
                  <a:lnTo>
                    <a:pt x="1250298" y="1355869"/>
                  </a:lnTo>
                  <a:lnTo>
                    <a:pt x="1261648" y="1364723"/>
                  </a:lnTo>
                  <a:lnTo>
                    <a:pt x="1266701" y="1369496"/>
                  </a:lnTo>
                  <a:lnTo>
                    <a:pt x="1290578" y="1397166"/>
                  </a:lnTo>
                  <a:lnTo>
                    <a:pt x="1292309" y="1400002"/>
                  </a:lnTo>
                  <a:lnTo>
                    <a:pt x="1293554" y="1403045"/>
                  </a:lnTo>
                  <a:lnTo>
                    <a:pt x="1295215" y="1413145"/>
                  </a:lnTo>
                  <a:lnTo>
                    <a:pt x="1296323" y="1416327"/>
                  </a:lnTo>
                  <a:lnTo>
                    <a:pt x="1298261" y="1419370"/>
                  </a:lnTo>
                  <a:lnTo>
                    <a:pt x="1302137" y="1423244"/>
                  </a:lnTo>
                  <a:lnTo>
                    <a:pt x="1303106" y="1425250"/>
                  </a:lnTo>
                  <a:lnTo>
                    <a:pt x="1302967" y="1428501"/>
                  </a:lnTo>
                  <a:lnTo>
                    <a:pt x="1302206" y="1431337"/>
                  </a:lnTo>
                  <a:lnTo>
                    <a:pt x="1300960" y="1433897"/>
                  </a:lnTo>
                  <a:lnTo>
                    <a:pt x="1299230" y="1436180"/>
                  </a:lnTo>
                  <a:lnTo>
                    <a:pt x="1297084" y="1438255"/>
                  </a:lnTo>
                  <a:lnTo>
                    <a:pt x="1298814" y="1438877"/>
                  </a:lnTo>
                  <a:lnTo>
                    <a:pt x="1300891" y="1439846"/>
                  </a:lnTo>
                  <a:lnTo>
                    <a:pt x="1302344" y="1441298"/>
                  </a:lnTo>
                  <a:lnTo>
                    <a:pt x="1302206" y="1443443"/>
                  </a:lnTo>
                  <a:lnTo>
                    <a:pt x="1301029" y="1444550"/>
                  </a:lnTo>
                  <a:lnTo>
                    <a:pt x="1299368" y="1444826"/>
                  </a:lnTo>
                  <a:lnTo>
                    <a:pt x="1297638" y="1444826"/>
                  </a:lnTo>
                  <a:cubicBezTo>
                    <a:pt x="1297638" y="1444826"/>
                    <a:pt x="1296323" y="1445311"/>
                    <a:pt x="1296323" y="1445311"/>
                  </a:cubicBezTo>
                  <a:lnTo>
                    <a:pt x="1294662" y="1446763"/>
                  </a:lnTo>
                  <a:lnTo>
                    <a:pt x="1294316" y="1447524"/>
                  </a:lnTo>
                  <a:lnTo>
                    <a:pt x="1294731" y="1448492"/>
                  </a:lnTo>
                  <a:lnTo>
                    <a:pt x="1296184" y="1453680"/>
                  </a:lnTo>
                  <a:lnTo>
                    <a:pt x="1297638" y="1457001"/>
                  </a:lnTo>
                  <a:lnTo>
                    <a:pt x="1299576" y="1460114"/>
                  </a:lnTo>
                  <a:lnTo>
                    <a:pt x="1308850" y="1470766"/>
                  </a:lnTo>
                  <a:lnTo>
                    <a:pt x="1311619" y="1472841"/>
                  </a:lnTo>
                  <a:lnTo>
                    <a:pt x="1329752" y="1482249"/>
                  </a:lnTo>
                  <a:lnTo>
                    <a:pt x="1335081" y="1486953"/>
                  </a:lnTo>
                  <a:lnTo>
                    <a:pt x="1337642" y="1489858"/>
                  </a:lnTo>
                  <a:lnTo>
                    <a:pt x="1339857" y="1492003"/>
                  </a:lnTo>
                  <a:lnTo>
                    <a:pt x="1342417" y="1493663"/>
                  </a:lnTo>
                  <a:lnTo>
                    <a:pt x="1355775" y="1498505"/>
                  </a:lnTo>
                  <a:lnTo>
                    <a:pt x="1359097" y="1499473"/>
                  </a:lnTo>
                  <a:lnTo>
                    <a:pt x="1362212" y="1499958"/>
                  </a:lnTo>
                  <a:lnTo>
                    <a:pt x="1368787" y="1500442"/>
                  </a:lnTo>
                  <a:lnTo>
                    <a:pt x="1371625" y="1501064"/>
                  </a:lnTo>
                  <a:lnTo>
                    <a:pt x="1374462" y="1502863"/>
                  </a:lnTo>
                  <a:lnTo>
                    <a:pt x="1379445" y="1508051"/>
                  </a:lnTo>
                  <a:lnTo>
                    <a:pt x="1382075" y="1510195"/>
                  </a:lnTo>
                  <a:lnTo>
                    <a:pt x="1418342" y="1528111"/>
                  </a:lnTo>
                  <a:lnTo>
                    <a:pt x="1422218" y="1529218"/>
                  </a:lnTo>
                  <a:lnTo>
                    <a:pt x="1430177" y="1530809"/>
                  </a:lnTo>
                  <a:lnTo>
                    <a:pt x="1434122" y="1531846"/>
                  </a:lnTo>
                  <a:lnTo>
                    <a:pt x="1437029" y="1533161"/>
                  </a:lnTo>
                  <a:lnTo>
                    <a:pt x="1442289" y="1536412"/>
                  </a:lnTo>
                  <a:lnTo>
                    <a:pt x="1448656" y="1539386"/>
                  </a:lnTo>
                  <a:lnTo>
                    <a:pt x="1455162" y="1542914"/>
                  </a:lnTo>
                  <a:lnTo>
                    <a:pt x="1458415" y="1544367"/>
                  </a:lnTo>
                  <a:lnTo>
                    <a:pt x="1462499" y="1545405"/>
                  </a:lnTo>
                  <a:lnTo>
                    <a:pt x="1470527" y="1546650"/>
                  </a:lnTo>
                  <a:lnTo>
                    <a:pt x="1478348" y="1549555"/>
                  </a:lnTo>
                  <a:lnTo>
                    <a:pt x="1482155" y="1550593"/>
                  </a:lnTo>
                  <a:lnTo>
                    <a:pt x="1486030" y="1550938"/>
                  </a:lnTo>
                  <a:lnTo>
                    <a:pt x="1490045" y="1550316"/>
                  </a:lnTo>
                  <a:lnTo>
                    <a:pt x="1497658" y="1547549"/>
                  </a:lnTo>
                  <a:lnTo>
                    <a:pt x="1512192" y="1540977"/>
                  </a:lnTo>
                  <a:lnTo>
                    <a:pt x="1519667" y="1538764"/>
                  </a:lnTo>
                  <a:lnTo>
                    <a:pt x="1514822" y="1537726"/>
                  </a:lnTo>
                  <a:lnTo>
                    <a:pt x="1516068" y="1535928"/>
                  </a:lnTo>
                  <a:lnTo>
                    <a:pt x="1517660" y="1534959"/>
                  </a:lnTo>
                  <a:lnTo>
                    <a:pt x="1519044" y="1535305"/>
                  </a:lnTo>
                  <a:lnTo>
                    <a:pt x="1519598" y="1537519"/>
                  </a:lnTo>
                  <a:lnTo>
                    <a:pt x="1520705" y="1536827"/>
                  </a:lnTo>
                  <a:lnTo>
                    <a:pt x="1521743" y="1536412"/>
                  </a:lnTo>
                  <a:lnTo>
                    <a:pt x="1522851" y="1536412"/>
                  </a:lnTo>
                  <a:lnTo>
                    <a:pt x="1523889" y="1536896"/>
                  </a:lnTo>
                  <a:lnTo>
                    <a:pt x="1523404" y="1537311"/>
                  </a:lnTo>
                  <a:lnTo>
                    <a:pt x="1521951" y="1538764"/>
                  </a:lnTo>
                  <a:lnTo>
                    <a:pt x="1525204" y="1540009"/>
                  </a:lnTo>
                  <a:lnTo>
                    <a:pt x="1536139" y="1543260"/>
                  </a:lnTo>
                  <a:lnTo>
                    <a:pt x="1528180" y="1538418"/>
                  </a:lnTo>
                  <a:lnTo>
                    <a:pt x="1528457" y="1537588"/>
                  </a:lnTo>
                  <a:lnTo>
                    <a:pt x="1532679" y="1538764"/>
                  </a:lnTo>
                  <a:lnTo>
                    <a:pt x="1537454" y="1542015"/>
                  </a:lnTo>
                  <a:lnTo>
                    <a:pt x="1572821" y="1575011"/>
                  </a:lnTo>
                  <a:lnTo>
                    <a:pt x="1582649" y="1582620"/>
                  </a:lnTo>
                  <a:lnTo>
                    <a:pt x="1588047" y="1585802"/>
                  </a:lnTo>
                  <a:lnTo>
                    <a:pt x="1593861" y="1587877"/>
                  </a:lnTo>
                  <a:lnTo>
                    <a:pt x="1596976" y="1588223"/>
                  </a:lnTo>
                  <a:lnTo>
                    <a:pt x="1603274" y="1588084"/>
                  </a:lnTo>
                  <a:lnTo>
                    <a:pt x="1606458" y="1588292"/>
                  </a:lnTo>
                  <a:lnTo>
                    <a:pt x="1609295" y="1588914"/>
                  </a:lnTo>
                  <a:lnTo>
                    <a:pt x="1617255" y="1592373"/>
                  </a:lnTo>
                  <a:lnTo>
                    <a:pt x="1618985" y="1593203"/>
                  </a:lnTo>
                  <a:lnTo>
                    <a:pt x="1622168" y="1595348"/>
                  </a:lnTo>
                  <a:lnTo>
                    <a:pt x="1623829" y="1596247"/>
                  </a:lnTo>
                  <a:lnTo>
                    <a:pt x="1626252" y="1596870"/>
                  </a:lnTo>
                  <a:lnTo>
                    <a:pt x="1631304" y="1597354"/>
                  </a:lnTo>
                  <a:lnTo>
                    <a:pt x="1633727" y="1597769"/>
                  </a:lnTo>
                  <a:lnTo>
                    <a:pt x="1637949" y="1599429"/>
                  </a:lnTo>
                  <a:lnTo>
                    <a:pt x="1642032" y="1601435"/>
                  </a:lnTo>
                  <a:lnTo>
                    <a:pt x="1646185" y="1603095"/>
                  </a:lnTo>
                  <a:lnTo>
                    <a:pt x="1650614" y="1603787"/>
                  </a:lnTo>
                  <a:lnTo>
                    <a:pt x="1646462" y="1601988"/>
                  </a:lnTo>
                  <a:lnTo>
                    <a:pt x="1657466" y="1604202"/>
                  </a:lnTo>
                  <a:lnTo>
                    <a:pt x="1662726" y="1603856"/>
                  </a:lnTo>
                  <a:lnTo>
                    <a:pt x="1664526" y="1599498"/>
                  </a:lnTo>
                  <a:lnTo>
                    <a:pt x="1666463" y="1600121"/>
                  </a:lnTo>
                  <a:lnTo>
                    <a:pt x="1669786" y="1600605"/>
                  </a:lnTo>
                  <a:lnTo>
                    <a:pt x="1671377" y="1601435"/>
                  </a:lnTo>
                  <a:lnTo>
                    <a:pt x="1672208" y="1602611"/>
                  </a:lnTo>
                  <a:lnTo>
                    <a:pt x="1673246" y="1604755"/>
                  </a:lnTo>
                  <a:lnTo>
                    <a:pt x="1674077" y="1606969"/>
                  </a:lnTo>
                  <a:lnTo>
                    <a:pt x="1674423" y="1608491"/>
                  </a:lnTo>
                  <a:lnTo>
                    <a:pt x="1672554" y="1608906"/>
                  </a:lnTo>
                  <a:lnTo>
                    <a:pt x="1669924" y="1608076"/>
                  </a:lnTo>
                  <a:lnTo>
                    <a:pt x="1667917" y="1607937"/>
                  </a:lnTo>
                  <a:lnTo>
                    <a:pt x="1667917" y="1610428"/>
                  </a:lnTo>
                  <a:cubicBezTo>
                    <a:pt x="1667917" y="1610428"/>
                    <a:pt x="1669301" y="1611880"/>
                    <a:pt x="1669301" y="1611880"/>
                  </a:cubicBezTo>
                  <a:lnTo>
                    <a:pt x="1683005" y="1622948"/>
                  </a:lnTo>
                  <a:lnTo>
                    <a:pt x="1685912" y="1625853"/>
                  </a:lnTo>
                  <a:lnTo>
                    <a:pt x="1690687" y="1632355"/>
                  </a:lnTo>
                  <a:lnTo>
                    <a:pt x="1693317" y="1635538"/>
                  </a:lnTo>
                  <a:lnTo>
                    <a:pt x="1704806" y="1645083"/>
                  </a:lnTo>
                  <a:lnTo>
                    <a:pt x="1707506" y="1649095"/>
                  </a:lnTo>
                  <a:lnTo>
                    <a:pt x="1707160" y="1650341"/>
                  </a:lnTo>
                  <a:lnTo>
                    <a:pt x="1706398" y="1651309"/>
                  </a:lnTo>
                  <a:lnTo>
                    <a:pt x="1705291" y="1652001"/>
                  </a:lnTo>
                  <a:lnTo>
                    <a:pt x="1704045" y="1652554"/>
                  </a:lnTo>
                  <a:lnTo>
                    <a:pt x="1707644" y="1654975"/>
                  </a:lnTo>
                  <a:lnTo>
                    <a:pt x="1708475" y="1656843"/>
                  </a:lnTo>
                  <a:lnTo>
                    <a:pt x="1706052" y="1662584"/>
                  </a:lnTo>
                  <a:lnTo>
                    <a:pt x="1705637" y="1666666"/>
                  </a:lnTo>
                  <a:lnTo>
                    <a:pt x="1707090" y="1669917"/>
                  </a:lnTo>
                  <a:lnTo>
                    <a:pt x="1709790" y="1672476"/>
                  </a:lnTo>
                  <a:lnTo>
                    <a:pt x="1716088" y="1676696"/>
                  </a:lnTo>
                  <a:lnTo>
                    <a:pt x="1718372" y="1678632"/>
                  </a:lnTo>
                  <a:lnTo>
                    <a:pt x="1720448" y="1679394"/>
                  </a:lnTo>
                  <a:lnTo>
                    <a:pt x="1722870" y="1677872"/>
                  </a:lnTo>
                  <a:lnTo>
                    <a:pt x="1724462" y="1674413"/>
                  </a:lnTo>
                  <a:lnTo>
                    <a:pt x="1722317" y="1672269"/>
                  </a:lnTo>
                  <a:lnTo>
                    <a:pt x="1719133" y="1670055"/>
                  </a:lnTo>
                  <a:lnTo>
                    <a:pt x="1717472" y="1666112"/>
                  </a:lnTo>
                  <a:lnTo>
                    <a:pt x="1720587" y="1668326"/>
                  </a:lnTo>
                  <a:lnTo>
                    <a:pt x="1724047" y="1670263"/>
                  </a:lnTo>
                  <a:lnTo>
                    <a:pt x="1727369" y="1672407"/>
                  </a:lnTo>
                  <a:lnTo>
                    <a:pt x="1729930" y="1675381"/>
                  </a:lnTo>
                  <a:lnTo>
                    <a:pt x="1730414" y="1677042"/>
                  </a:lnTo>
                  <a:lnTo>
                    <a:pt x="1730414" y="1678287"/>
                  </a:lnTo>
                  <a:cubicBezTo>
                    <a:pt x="1730414" y="1678287"/>
                    <a:pt x="1730899" y="1679532"/>
                    <a:pt x="1730899" y="1679532"/>
                  </a:cubicBezTo>
                  <a:lnTo>
                    <a:pt x="1732560" y="1681054"/>
                  </a:lnTo>
                  <a:lnTo>
                    <a:pt x="1734498" y="1682022"/>
                  </a:lnTo>
                  <a:lnTo>
                    <a:pt x="1740935" y="1684305"/>
                  </a:lnTo>
                  <a:lnTo>
                    <a:pt x="1744741" y="1686242"/>
                  </a:lnTo>
                  <a:lnTo>
                    <a:pt x="1748479" y="1688732"/>
                  </a:lnTo>
                  <a:lnTo>
                    <a:pt x="1751109" y="1691983"/>
                  </a:lnTo>
                  <a:lnTo>
                    <a:pt x="1751662" y="1696203"/>
                  </a:lnTo>
                  <a:lnTo>
                    <a:pt x="1750832" y="1698416"/>
                  </a:lnTo>
                  <a:lnTo>
                    <a:pt x="1750001" y="1699800"/>
                  </a:lnTo>
                  <a:lnTo>
                    <a:pt x="1750001" y="1701183"/>
                  </a:lnTo>
                  <a:cubicBezTo>
                    <a:pt x="1750001" y="1701183"/>
                    <a:pt x="1751524" y="1703051"/>
                    <a:pt x="1751524" y="1703051"/>
                  </a:cubicBezTo>
                  <a:lnTo>
                    <a:pt x="1753047" y="1704019"/>
                  </a:lnTo>
                  <a:lnTo>
                    <a:pt x="1754777" y="1704504"/>
                  </a:lnTo>
                  <a:lnTo>
                    <a:pt x="1758445" y="1704988"/>
                  </a:lnTo>
                  <a:lnTo>
                    <a:pt x="1758168" y="1703120"/>
                  </a:lnTo>
                  <a:lnTo>
                    <a:pt x="1757130" y="1701667"/>
                  </a:lnTo>
                  <a:lnTo>
                    <a:pt x="1755815" y="1700284"/>
                  </a:lnTo>
                  <a:lnTo>
                    <a:pt x="1754708" y="1698624"/>
                  </a:lnTo>
                  <a:lnTo>
                    <a:pt x="1757268" y="1698762"/>
                  </a:lnTo>
                  <a:lnTo>
                    <a:pt x="1759206" y="1699938"/>
                  </a:lnTo>
                  <a:lnTo>
                    <a:pt x="1760660" y="1701736"/>
                  </a:lnTo>
                  <a:lnTo>
                    <a:pt x="1763913" y="1707755"/>
                  </a:lnTo>
                  <a:lnTo>
                    <a:pt x="1766266" y="1710867"/>
                  </a:lnTo>
                  <a:lnTo>
                    <a:pt x="1766958" y="1711974"/>
                  </a:lnTo>
                  <a:lnTo>
                    <a:pt x="1768481" y="1707962"/>
                  </a:lnTo>
                  <a:lnTo>
                    <a:pt x="1771664" y="1707201"/>
                  </a:lnTo>
                  <a:lnTo>
                    <a:pt x="1775817" y="1707547"/>
                  </a:lnTo>
                  <a:lnTo>
                    <a:pt x="1780316" y="1706994"/>
                  </a:lnTo>
                  <a:lnTo>
                    <a:pt x="1781423" y="1708861"/>
                  </a:lnTo>
                  <a:lnTo>
                    <a:pt x="1783499" y="1709346"/>
                  </a:lnTo>
                  <a:lnTo>
                    <a:pt x="1785991" y="1709484"/>
                  </a:lnTo>
                  <a:lnTo>
                    <a:pt x="1788483" y="1710107"/>
                  </a:lnTo>
                  <a:lnTo>
                    <a:pt x="1790559" y="1711490"/>
                  </a:lnTo>
                  <a:lnTo>
                    <a:pt x="1791666" y="1712943"/>
                  </a:lnTo>
                  <a:lnTo>
                    <a:pt x="1792635" y="1714672"/>
                  </a:lnTo>
                  <a:lnTo>
                    <a:pt x="1794158" y="1716955"/>
                  </a:lnTo>
                  <a:lnTo>
                    <a:pt x="1795611" y="1718615"/>
                  </a:lnTo>
                  <a:lnTo>
                    <a:pt x="1797549" y="1720206"/>
                  </a:lnTo>
                  <a:lnTo>
                    <a:pt x="1799625" y="1721174"/>
                  </a:lnTo>
                  <a:lnTo>
                    <a:pt x="1801633" y="1720898"/>
                  </a:lnTo>
                  <a:lnTo>
                    <a:pt x="1802394" y="1719791"/>
                  </a:lnTo>
                  <a:lnTo>
                    <a:pt x="1802602" y="1718269"/>
                  </a:lnTo>
                  <a:lnTo>
                    <a:pt x="1803086" y="1716747"/>
                  </a:lnTo>
                  <a:lnTo>
                    <a:pt x="1804609" y="1715571"/>
                  </a:lnTo>
                  <a:lnTo>
                    <a:pt x="1804955" y="1718200"/>
                  </a:lnTo>
                  <a:lnTo>
                    <a:pt x="1805647" y="1720759"/>
                  </a:lnTo>
                  <a:lnTo>
                    <a:pt x="1808623" y="1727884"/>
                  </a:lnTo>
                  <a:lnTo>
                    <a:pt x="1809315" y="1729198"/>
                  </a:lnTo>
                  <a:lnTo>
                    <a:pt x="1810630" y="1729752"/>
                  </a:lnTo>
                  <a:lnTo>
                    <a:pt x="1813537" y="1729475"/>
                  </a:lnTo>
                  <a:lnTo>
                    <a:pt x="1816098" y="1728783"/>
                  </a:lnTo>
                  <a:lnTo>
                    <a:pt x="1817620" y="1727746"/>
                  </a:lnTo>
                  <a:lnTo>
                    <a:pt x="1818935" y="1726570"/>
                  </a:lnTo>
                  <a:lnTo>
                    <a:pt x="1820735" y="1725394"/>
                  </a:lnTo>
                  <a:lnTo>
                    <a:pt x="1822811" y="1724910"/>
                  </a:lnTo>
                  <a:lnTo>
                    <a:pt x="1824541" y="1724910"/>
                  </a:lnTo>
                  <a:cubicBezTo>
                    <a:pt x="1824541" y="1724910"/>
                    <a:pt x="1825718" y="1724356"/>
                    <a:pt x="1825718" y="1724356"/>
                  </a:cubicBezTo>
                  <a:lnTo>
                    <a:pt x="1825995" y="1722281"/>
                  </a:lnTo>
                  <a:lnTo>
                    <a:pt x="1824265" y="1718961"/>
                  </a:lnTo>
                  <a:lnTo>
                    <a:pt x="1817828" y="1712804"/>
                  </a:lnTo>
                  <a:lnTo>
                    <a:pt x="1817136" y="1709276"/>
                  </a:lnTo>
                  <a:lnTo>
                    <a:pt x="1818174" y="1707893"/>
                  </a:lnTo>
                  <a:lnTo>
                    <a:pt x="1819766" y="1707201"/>
                  </a:lnTo>
                  <a:lnTo>
                    <a:pt x="1823296" y="1706440"/>
                  </a:lnTo>
                  <a:lnTo>
                    <a:pt x="1825511" y="1705264"/>
                  </a:lnTo>
                  <a:lnTo>
                    <a:pt x="1831878" y="1700906"/>
                  </a:lnTo>
                  <a:lnTo>
                    <a:pt x="1830494" y="1699938"/>
                  </a:lnTo>
                  <a:lnTo>
                    <a:pt x="1833747" y="1695995"/>
                  </a:lnTo>
                  <a:lnTo>
                    <a:pt x="1837415" y="1693090"/>
                  </a:lnTo>
                  <a:lnTo>
                    <a:pt x="1841706" y="1691914"/>
                  </a:lnTo>
                  <a:lnTo>
                    <a:pt x="1846966" y="1693090"/>
                  </a:lnTo>
                  <a:lnTo>
                    <a:pt x="1848904" y="1694127"/>
                  </a:lnTo>
                  <a:lnTo>
                    <a:pt x="1851049" y="1695373"/>
                  </a:lnTo>
                  <a:lnTo>
                    <a:pt x="1854787" y="1698070"/>
                  </a:lnTo>
                  <a:lnTo>
                    <a:pt x="1856448" y="1699938"/>
                  </a:lnTo>
                  <a:lnTo>
                    <a:pt x="1857486" y="1701875"/>
                  </a:lnTo>
                  <a:lnTo>
                    <a:pt x="1858386" y="1703881"/>
                  </a:lnTo>
                  <a:lnTo>
                    <a:pt x="1859632" y="1705956"/>
                  </a:lnTo>
                  <a:lnTo>
                    <a:pt x="1860116" y="1704711"/>
                  </a:lnTo>
                  <a:lnTo>
                    <a:pt x="1860116" y="1704019"/>
                  </a:lnTo>
                  <a:cubicBezTo>
                    <a:pt x="1860116" y="1704019"/>
                    <a:pt x="1859839" y="1702843"/>
                    <a:pt x="1859839" y="1702843"/>
                  </a:cubicBezTo>
                  <a:lnTo>
                    <a:pt x="1863023" y="1704573"/>
                  </a:lnTo>
                  <a:lnTo>
                    <a:pt x="1864407" y="1704573"/>
                  </a:lnTo>
                  <a:cubicBezTo>
                    <a:pt x="1864407" y="1704573"/>
                    <a:pt x="1865999" y="1703051"/>
                    <a:pt x="1865999" y="1703051"/>
                  </a:cubicBezTo>
                  <a:lnTo>
                    <a:pt x="1867106" y="1705472"/>
                  </a:lnTo>
                  <a:lnTo>
                    <a:pt x="1868837" y="1707339"/>
                  </a:lnTo>
                  <a:lnTo>
                    <a:pt x="1872989" y="1710660"/>
                  </a:lnTo>
                  <a:lnTo>
                    <a:pt x="1870428" y="1709276"/>
                  </a:lnTo>
                  <a:lnTo>
                    <a:pt x="1868075" y="1707547"/>
                  </a:lnTo>
                  <a:lnTo>
                    <a:pt x="1865999" y="1706371"/>
                  </a:lnTo>
                  <a:lnTo>
                    <a:pt x="1864061" y="1706717"/>
                  </a:lnTo>
                  <a:lnTo>
                    <a:pt x="1862884" y="1708377"/>
                  </a:lnTo>
                  <a:lnTo>
                    <a:pt x="1862400" y="1710314"/>
                  </a:lnTo>
                  <a:lnTo>
                    <a:pt x="1861569" y="1711767"/>
                  </a:lnTo>
                  <a:lnTo>
                    <a:pt x="1859286" y="1712112"/>
                  </a:lnTo>
                  <a:lnTo>
                    <a:pt x="1860808" y="1716885"/>
                  </a:lnTo>
                  <a:lnTo>
                    <a:pt x="1863438" y="1721520"/>
                  </a:lnTo>
                  <a:lnTo>
                    <a:pt x="1866691" y="1725809"/>
                  </a:lnTo>
                  <a:lnTo>
                    <a:pt x="1870082" y="1729544"/>
                  </a:lnTo>
                  <a:lnTo>
                    <a:pt x="1872505" y="1732034"/>
                  </a:lnTo>
                  <a:lnTo>
                    <a:pt x="1878249" y="1740681"/>
                  </a:lnTo>
                  <a:lnTo>
                    <a:pt x="1880257" y="1742410"/>
                  </a:lnTo>
                  <a:lnTo>
                    <a:pt x="1880879" y="1743517"/>
                  </a:lnTo>
                  <a:lnTo>
                    <a:pt x="1881156" y="1745385"/>
                  </a:lnTo>
                  <a:lnTo>
                    <a:pt x="1881156" y="1746907"/>
                  </a:lnTo>
                  <a:cubicBezTo>
                    <a:pt x="1881156" y="1746907"/>
                    <a:pt x="1880879" y="1748290"/>
                    <a:pt x="1880879" y="1748290"/>
                  </a:cubicBezTo>
                  <a:lnTo>
                    <a:pt x="1880187" y="1749120"/>
                  </a:lnTo>
                  <a:lnTo>
                    <a:pt x="1878872" y="1749120"/>
                  </a:lnTo>
                  <a:cubicBezTo>
                    <a:pt x="1878872" y="1749120"/>
                    <a:pt x="1879357" y="1751611"/>
                    <a:pt x="1879357" y="1751611"/>
                  </a:cubicBezTo>
                  <a:lnTo>
                    <a:pt x="1882125" y="1755830"/>
                  </a:lnTo>
                  <a:lnTo>
                    <a:pt x="1882887" y="1758182"/>
                  </a:lnTo>
                  <a:lnTo>
                    <a:pt x="1882679" y="1760396"/>
                  </a:lnTo>
                  <a:lnTo>
                    <a:pt x="1881572" y="1761987"/>
                  </a:lnTo>
                  <a:lnTo>
                    <a:pt x="1879841" y="1763301"/>
                  </a:lnTo>
                  <a:lnTo>
                    <a:pt x="1877626" y="1764684"/>
                  </a:lnTo>
                  <a:lnTo>
                    <a:pt x="1880118" y="1767728"/>
                  </a:lnTo>
                  <a:lnTo>
                    <a:pt x="1881502" y="1772017"/>
                  </a:lnTo>
                  <a:lnTo>
                    <a:pt x="1882471" y="1780733"/>
                  </a:lnTo>
                  <a:lnTo>
                    <a:pt x="1882263" y="1784330"/>
                  </a:lnTo>
                  <a:lnTo>
                    <a:pt x="1881156" y="1787097"/>
                  </a:lnTo>
                  <a:lnTo>
                    <a:pt x="1877903" y="1792285"/>
                  </a:lnTo>
                  <a:lnTo>
                    <a:pt x="1880187" y="1791593"/>
                  </a:lnTo>
                  <a:lnTo>
                    <a:pt x="1879841" y="1793253"/>
                  </a:lnTo>
                  <a:lnTo>
                    <a:pt x="1879841" y="1794844"/>
                  </a:lnTo>
                  <a:lnTo>
                    <a:pt x="1880257" y="1796366"/>
                  </a:lnTo>
                  <a:lnTo>
                    <a:pt x="1881225" y="1797818"/>
                  </a:lnTo>
                  <a:lnTo>
                    <a:pt x="1881641" y="1797196"/>
                  </a:lnTo>
                  <a:lnTo>
                    <a:pt x="1882540" y="1796089"/>
                  </a:lnTo>
                  <a:lnTo>
                    <a:pt x="1882887" y="1795467"/>
                  </a:lnTo>
                  <a:lnTo>
                    <a:pt x="1883163" y="1797403"/>
                  </a:lnTo>
                  <a:lnTo>
                    <a:pt x="1883855" y="1798856"/>
                  </a:lnTo>
                  <a:lnTo>
                    <a:pt x="1885101" y="1799340"/>
                  </a:lnTo>
                  <a:lnTo>
                    <a:pt x="1887108" y="1798510"/>
                  </a:lnTo>
                  <a:lnTo>
                    <a:pt x="1880187" y="1811238"/>
                  </a:lnTo>
                  <a:lnTo>
                    <a:pt x="1877488" y="1815043"/>
                  </a:lnTo>
                  <a:lnTo>
                    <a:pt x="1876796" y="1815596"/>
                  </a:lnTo>
                  <a:lnTo>
                    <a:pt x="1874858" y="1816288"/>
                  </a:lnTo>
                  <a:lnTo>
                    <a:pt x="1874304" y="1816634"/>
                  </a:lnTo>
                  <a:lnTo>
                    <a:pt x="1874166" y="1817325"/>
                  </a:lnTo>
                  <a:lnTo>
                    <a:pt x="1874789" y="1818778"/>
                  </a:lnTo>
                  <a:lnTo>
                    <a:pt x="1874789" y="1819331"/>
                  </a:lnTo>
                  <a:cubicBezTo>
                    <a:pt x="1874789" y="1819331"/>
                    <a:pt x="1873820" y="1820507"/>
                    <a:pt x="1873820" y="1820507"/>
                  </a:cubicBezTo>
                  <a:lnTo>
                    <a:pt x="1870844" y="1823205"/>
                  </a:lnTo>
                  <a:lnTo>
                    <a:pt x="1868075" y="1826456"/>
                  </a:lnTo>
                  <a:lnTo>
                    <a:pt x="1866899" y="1827286"/>
                  </a:lnTo>
                  <a:lnTo>
                    <a:pt x="1865099" y="1827840"/>
                  </a:lnTo>
                  <a:lnTo>
                    <a:pt x="1861362" y="1827978"/>
                  </a:lnTo>
                  <a:lnTo>
                    <a:pt x="1859701" y="1828255"/>
                  </a:lnTo>
                  <a:lnTo>
                    <a:pt x="1855825" y="1831022"/>
                  </a:lnTo>
                  <a:lnTo>
                    <a:pt x="1855479" y="1834688"/>
                  </a:lnTo>
                  <a:lnTo>
                    <a:pt x="1856309" y="1838769"/>
                  </a:lnTo>
                  <a:lnTo>
                    <a:pt x="1855963" y="1842920"/>
                  </a:lnTo>
                  <a:lnTo>
                    <a:pt x="1853887" y="1842158"/>
                  </a:lnTo>
                  <a:lnTo>
                    <a:pt x="1851811" y="1841675"/>
                  </a:lnTo>
                  <a:lnTo>
                    <a:pt x="1849803" y="1841882"/>
                  </a:lnTo>
                  <a:lnTo>
                    <a:pt x="1848004" y="1843335"/>
                  </a:lnTo>
                  <a:lnTo>
                    <a:pt x="1847035" y="1845410"/>
                  </a:lnTo>
                  <a:lnTo>
                    <a:pt x="1847589" y="1846655"/>
                  </a:lnTo>
                  <a:lnTo>
                    <a:pt x="1848835" y="1847761"/>
                  </a:lnTo>
                  <a:lnTo>
                    <a:pt x="1850080" y="1849491"/>
                  </a:lnTo>
                  <a:lnTo>
                    <a:pt x="1850357" y="1851151"/>
                  </a:lnTo>
                  <a:lnTo>
                    <a:pt x="1850703" y="1853019"/>
                  </a:lnTo>
                  <a:lnTo>
                    <a:pt x="1848696" y="1854748"/>
                  </a:lnTo>
                  <a:lnTo>
                    <a:pt x="1839976" y="1857722"/>
                  </a:lnTo>
                  <a:lnTo>
                    <a:pt x="1830424" y="1860559"/>
                  </a:lnTo>
                  <a:lnTo>
                    <a:pt x="1824680" y="1864087"/>
                  </a:lnTo>
                  <a:lnTo>
                    <a:pt x="1824472" y="1865954"/>
                  </a:lnTo>
                  <a:lnTo>
                    <a:pt x="1825511" y="1871004"/>
                  </a:lnTo>
                  <a:lnTo>
                    <a:pt x="1825787" y="1873079"/>
                  </a:lnTo>
                  <a:lnTo>
                    <a:pt x="1825580" y="1875154"/>
                  </a:lnTo>
                  <a:lnTo>
                    <a:pt x="1825095" y="1877022"/>
                  </a:lnTo>
                  <a:lnTo>
                    <a:pt x="1824334" y="1878751"/>
                  </a:lnTo>
                  <a:lnTo>
                    <a:pt x="1823157" y="1880481"/>
                  </a:lnTo>
                  <a:lnTo>
                    <a:pt x="1820527" y="1883248"/>
                  </a:lnTo>
                  <a:lnTo>
                    <a:pt x="1817482" y="1886983"/>
                  </a:lnTo>
                  <a:lnTo>
                    <a:pt x="1816652" y="1890442"/>
                  </a:lnTo>
                  <a:lnTo>
                    <a:pt x="1820597" y="1892655"/>
                  </a:lnTo>
                  <a:lnTo>
                    <a:pt x="1817690" y="1892240"/>
                  </a:lnTo>
                  <a:lnTo>
                    <a:pt x="1816652" y="1893278"/>
                  </a:lnTo>
                  <a:lnTo>
                    <a:pt x="1816167" y="1895146"/>
                  </a:lnTo>
                  <a:lnTo>
                    <a:pt x="1814921" y="1897359"/>
                  </a:lnTo>
                  <a:lnTo>
                    <a:pt x="1812914" y="1898673"/>
                  </a:lnTo>
                  <a:lnTo>
                    <a:pt x="1810769" y="1899365"/>
                  </a:lnTo>
                  <a:lnTo>
                    <a:pt x="1808831" y="1900403"/>
                  </a:lnTo>
                  <a:lnTo>
                    <a:pt x="1807793" y="1902478"/>
                  </a:lnTo>
                  <a:lnTo>
                    <a:pt x="1807931" y="1903585"/>
                  </a:lnTo>
                  <a:lnTo>
                    <a:pt x="1809177" y="1906282"/>
                  </a:lnTo>
                  <a:lnTo>
                    <a:pt x="1809592" y="1907458"/>
                  </a:lnTo>
                  <a:lnTo>
                    <a:pt x="1809592" y="1908911"/>
                  </a:lnTo>
                  <a:cubicBezTo>
                    <a:pt x="1809592" y="1908911"/>
                    <a:pt x="1809177" y="1911816"/>
                    <a:pt x="1809177" y="1911816"/>
                  </a:cubicBezTo>
                  <a:lnTo>
                    <a:pt x="1809177" y="1913269"/>
                  </a:lnTo>
                  <a:cubicBezTo>
                    <a:pt x="1809177" y="1913269"/>
                    <a:pt x="1809592" y="1915483"/>
                    <a:pt x="1809592" y="1915483"/>
                  </a:cubicBezTo>
                  <a:lnTo>
                    <a:pt x="1810423" y="1917834"/>
                  </a:lnTo>
                  <a:lnTo>
                    <a:pt x="1810907" y="1920256"/>
                  </a:lnTo>
                  <a:lnTo>
                    <a:pt x="1810423" y="1922538"/>
                  </a:lnTo>
                  <a:lnTo>
                    <a:pt x="1809246" y="1923783"/>
                  </a:lnTo>
                  <a:lnTo>
                    <a:pt x="1807862" y="1924475"/>
                  </a:lnTo>
                  <a:lnTo>
                    <a:pt x="1806893" y="1925305"/>
                  </a:lnTo>
                  <a:lnTo>
                    <a:pt x="1807031" y="1926896"/>
                  </a:lnTo>
                  <a:lnTo>
                    <a:pt x="1808415" y="1928210"/>
                  </a:lnTo>
                  <a:lnTo>
                    <a:pt x="1815821" y="1933052"/>
                  </a:lnTo>
                  <a:lnTo>
                    <a:pt x="1819420" y="1935059"/>
                  </a:lnTo>
                  <a:lnTo>
                    <a:pt x="1821635" y="1934298"/>
                  </a:lnTo>
                  <a:lnTo>
                    <a:pt x="1826341" y="1928625"/>
                  </a:lnTo>
                  <a:lnTo>
                    <a:pt x="1826064" y="1930493"/>
                  </a:lnTo>
                  <a:lnTo>
                    <a:pt x="1826203" y="1932361"/>
                  </a:lnTo>
                  <a:lnTo>
                    <a:pt x="1826895" y="1933191"/>
                  </a:lnTo>
                  <a:lnTo>
                    <a:pt x="1828279" y="1931946"/>
                  </a:lnTo>
                  <a:lnTo>
                    <a:pt x="1828971" y="1929663"/>
                  </a:lnTo>
                  <a:lnTo>
                    <a:pt x="1828763" y="1924821"/>
                  </a:lnTo>
                  <a:lnTo>
                    <a:pt x="1829732" y="1922607"/>
                  </a:lnTo>
                  <a:lnTo>
                    <a:pt x="1830909" y="1930217"/>
                  </a:lnTo>
                  <a:lnTo>
                    <a:pt x="1831047" y="1933606"/>
                  </a:lnTo>
                  <a:lnTo>
                    <a:pt x="1830078" y="1937618"/>
                  </a:lnTo>
                  <a:lnTo>
                    <a:pt x="1828417" y="1941838"/>
                  </a:lnTo>
                  <a:lnTo>
                    <a:pt x="1826549" y="1945296"/>
                  </a:lnTo>
                  <a:lnTo>
                    <a:pt x="1823849" y="1948063"/>
                  </a:lnTo>
                  <a:lnTo>
                    <a:pt x="1819628" y="1950069"/>
                  </a:lnTo>
                  <a:lnTo>
                    <a:pt x="1814091" y="1953597"/>
                  </a:lnTo>
                  <a:lnTo>
                    <a:pt x="1808277" y="1958439"/>
                  </a:lnTo>
                  <a:lnTo>
                    <a:pt x="1803155" y="1963973"/>
                  </a:lnTo>
                  <a:lnTo>
                    <a:pt x="1799695" y="1969507"/>
                  </a:lnTo>
                  <a:lnTo>
                    <a:pt x="1798657" y="1973311"/>
                  </a:lnTo>
                  <a:lnTo>
                    <a:pt x="1799141" y="1976147"/>
                  </a:lnTo>
                  <a:lnTo>
                    <a:pt x="1801979" y="1981889"/>
                  </a:lnTo>
                  <a:lnTo>
                    <a:pt x="1802256" y="1983411"/>
                  </a:lnTo>
                  <a:lnTo>
                    <a:pt x="1801910" y="1985901"/>
                  </a:lnTo>
                  <a:lnTo>
                    <a:pt x="1802048" y="1987077"/>
                  </a:lnTo>
                  <a:lnTo>
                    <a:pt x="1802948" y="1988668"/>
                  </a:lnTo>
                  <a:lnTo>
                    <a:pt x="1805439" y="1991643"/>
                  </a:lnTo>
                  <a:lnTo>
                    <a:pt x="1806478" y="1993164"/>
                  </a:lnTo>
                  <a:lnTo>
                    <a:pt x="1807170" y="1994548"/>
                  </a:lnTo>
                  <a:lnTo>
                    <a:pt x="1807862" y="1996208"/>
                  </a:lnTo>
                  <a:lnTo>
                    <a:pt x="1808277" y="1997937"/>
                  </a:lnTo>
                  <a:lnTo>
                    <a:pt x="1808000" y="1999459"/>
                  </a:lnTo>
                  <a:lnTo>
                    <a:pt x="1806823" y="2000842"/>
                  </a:lnTo>
                  <a:lnTo>
                    <a:pt x="1805578" y="2000842"/>
                  </a:lnTo>
                  <a:cubicBezTo>
                    <a:pt x="1805578" y="2000842"/>
                    <a:pt x="1804470" y="2000497"/>
                    <a:pt x="1804470" y="2000497"/>
                  </a:cubicBezTo>
                  <a:lnTo>
                    <a:pt x="1803709" y="2000497"/>
                  </a:lnTo>
                  <a:cubicBezTo>
                    <a:pt x="1803709" y="2000497"/>
                    <a:pt x="1802256" y="2003609"/>
                    <a:pt x="1802256" y="2003609"/>
                  </a:cubicBezTo>
                  <a:lnTo>
                    <a:pt x="1803363" y="2006100"/>
                  </a:lnTo>
                  <a:lnTo>
                    <a:pt x="1805924" y="2008244"/>
                  </a:lnTo>
                  <a:lnTo>
                    <a:pt x="1821219" y="2017168"/>
                  </a:lnTo>
                  <a:lnTo>
                    <a:pt x="1826410" y="2021249"/>
                  </a:lnTo>
                  <a:lnTo>
                    <a:pt x="1831255" y="2026782"/>
                  </a:lnTo>
                  <a:lnTo>
                    <a:pt x="1832985" y="2029619"/>
                  </a:lnTo>
                  <a:lnTo>
                    <a:pt x="1837000" y="2038542"/>
                  </a:lnTo>
                  <a:lnTo>
                    <a:pt x="1838868" y="2041516"/>
                  </a:lnTo>
                  <a:lnTo>
                    <a:pt x="1845236" y="2049057"/>
                  </a:lnTo>
                  <a:lnTo>
                    <a:pt x="1849042" y="2054660"/>
                  </a:lnTo>
                  <a:lnTo>
                    <a:pt x="1865722" y="2092843"/>
                  </a:lnTo>
                  <a:lnTo>
                    <a:pt x="1873889" y="2107646"/>
                  </a:lnTo>
                  <a:lnTo>
                    <a:pt x="1874927" y="2110828"/>
                  </a:lnTo>
                  <a:lnTo>
                    <a:pt x="1875481" y="2113941"/>
                  </a:lnTo>
                  <a:lnTo>
                    <a:pt x="1875896" y="2115186"/>
                  </a:lnTo>
                  <a:lnTo>
                    <a:pt x="1876727" y="2116570"/>
                  </a:lnTo>
                  <a:lnTo>
                    <a:pt x="1878388" y="2118161"/>
                  </a:lnTo>
                  <a:lnTo>
                    <a:pt x="1881987" y="2120928"/>
                  </a:lnTo>
                  <a:lnTo>
                    <a:pt x="1883509" y="2122795"/>
                  </a:lnTo>
                  <a:lnTo>
                    <a:pt x="1884824" y="2125839"/>
                  </a:lnTo>
                  <a:lnTo>
                    <a:pt x="1886209" y="2131650"/>
                  </a:lnTo>
                  <a:lnTo>
                    <a:pt x="1887731" y="2134278"/>
                  </a:lnTo>
                  <a:lnTo>
                    <a:pt x="1892161" y="2139951"/>
                  </a:lnTo>
                  <a:lnTo>
                    <a:pt x="1903650" y="2158766"/>
                  </a:lnTo>
                  <a:lnTo>
                    <a:pt x="1905311" y="2165752"/>
                  </a:lnTo>
                  <a:lnTo>
                    <a:pt x="1901435" y="2170317"/>
                  </a:lnTo>
                  <a:lnTo>
                    <a:pt x="1902612" y="2171701"/>
                  </a:lnTo>
                  <a:lnTo>
                    <a:pt x="1903096" y="2173292"/>
                  </a:lnTo>
                  <a:lnTo>
                    <a:pt x="1903442" y="2174952"/>
                  </a:lnTo>
                  <a:lnTo>
                    <a:pt x="1903857" y="2176543"/>
                  </a:lnTo>
                  <a:lnTo>
                    <a:pt x="1904826" y="2178134"/>
                  </a:lnTo>
                  <a:lnTo>
                    <a:pt x="1911332" y="2186504"/>
                  </a:lnTo>
                  <a:lnTo>
                    <a:pt x="1920399" y="2194528"/>
                  </a:lnTo>
                  <a:lnTo>
                    <a:pt x="1928012" y="2202898"/>
                  </a:lnTo>
                  <a:lnTo>
                    <a:pt x="1931126" y="2205250"/>
                  </a:lnTo>
                  <a:lnTo>
                    <a:pt x="2001514" y="2243987"/>
                  </a:lnTo>
                  <a:lnTo>
                    <a:pt x="2003452" y="2245578"/>
                  </a:lnTo>
                  <a:lnTo>
                    <a:pt x="2004214" y="2246962"/>
                  </a:lnTo>
                  <a:lnTo>
                    <a:pt x="2004629" y="2248484"/>
                  </a:lnTo>
                  <a:lnTo>
                    <a:pt x="2005390" y="2250628"/>
                  </a:lnTo>
                  <a:lnTo>
                    <a:pt x="2006428" y="2252357"/>
                  </a:lnTo>
                  <a:lnTo>
                    <a:pt x="2007674" y="2253741"/>
                  </a:lnTo>
                  <a:lnTo>
                    <a:pt x="2021862" y="2264117"/>
                  </a:lnTo>
                  <a:lnTo>
                    <a:pt x="2025115" y="2267160"/>
                  </a:lnTo>
                  <a:lnTo>
                    <a:pt x="2026638" y="2269927"/>
                  </a:lnTo>
                  <a:lnTo>
                    <a:pt x="2027122" y="2273593"/>
                  </a:lnTo>
                  <a:lnTo>
                    <a:pt x="2027261" y="2280857"/>
                  </a:lnTo>
                  <a:lnTo>
                    <a:pt x="2029891" y="2295522"/>
                  </a:lnTo>
                  <a:lnTo>
                    <a:pt x="2030444" y="2302577"/>
                  </a:lnTo>
                  <a:lnTo>
                    <a:pt x="2029960" y="2316619"/>
                  </a:lnTo>
                  <a:lnTo>
                    <a:pt x="2031275" y="2331492"/>
                  </a:lnTo>
                  <a:lnTo>
                    <a:pt x="2028368" y="2361306"/>
                  </a:lnTo>
                  <a:lnTo>
                    <a:pt x="2027745" y="2365041"/>
                  </a:lnTo>
                  <a:lnTo>
                    <a:pt x="2026361" y="2368361"/>
                  </a:lnTo>
                  <a:lnTo>
                    <a:pt x="2022485" y="2372927"/>
                  </a:lnTo>
                  <a:lnTo>
                    <a:pt x="2021309" y="2375486"/>
                  </a:lnTo>
                  <a:lnTo>
                    <a:pt x="2021862" y="2379014"/>
                  </a:lnTo>
                  <a:lnTo>
                    <a:pt x="2022623" y="2380190"/>
                  </a:lnTo>
                  <a:lnTo>
                    <a:pt x="2024908" y="2382058"/>
                  </a:lnTo>
                  <a:lnTo>
                    <a:pt x="2025530" y="2383026"/>
                  </a:lnTo>
                  <a:lnTo>
                    <a:pt x="2025530" y="2384755"/>
                  </a:lnTo>
                  <a:cubicBezTo>
                    <a:pt x="2025530" y="2384755"/>
                    <a:pt x="2024838" y="2386485"/>
                    <a:pt x="2024838" y="2386485"/>
                  </a:cubicBezTo>
                  <a:lnTo>
                    <a:pt x="2024008" y="2388214"/>
                  </a:lnTo>
                  <a:lnTo>
                    <a:pt x="2023385" y="2389874"/>
                  </a:lnTo>
                  <a:lnTo>
                    <a:pt x="2022831" y="2393333"/>
                  </a:lnTo>
                  <a:lnTo>
                    <a:pt x="2022208" y="2404193"/>
                  </a:lnTo>
                  <a:lnTo>
                    <a:pt x="2022416" y="2408136"/>
                  </a:lnTo>
                  <a:lnTo>
                    <a:pt x="2024008" y="2415607"/>
                  </a:lnTo>
                  <a:lnTo>
                    <a:pt x="2024492" y="2419480"/>
                  </a:lnTo>
                  <a:lnTo>
                    <a:pt x="2024146" y="2422386"/>
                  </a:lnTo>
                  <a:lnTo>
                    <a:pt x="2023039" y="2424807"/>
                  </a:lnTo>
                  <a:lnTo>
                    <a:pt x="2020270" y="2429649"/>
                  </a:lnTo>
                  <a:lnTo>
                    <a:pt x="2019440" y="2433177"/>
                  </a:lnTo>
                  <a:lnTo>
                    <a:pt x="2019647" y="2436566"/>
                  </a:lnTo>
                  <a:lnTo>
                    <a:pt x="2020063" y="2440025"/>
                  </a:lnTo>
                  <a:lnTo>
                    <a:pt x="2020063" y="2443760"/>
                  </a:lnTo>
                  <a:cubicBezTo>
                    <a:pt x="2020063" y="2443760"/>
                    <a:pt x="2018955" y="2450816"/>
                    <a:pt x="2018955" y="2450816"/>
                  </a:cubicBezTo>
                  <a:lnTo>
                    <a:pt x="2015772" y="2464651"/>
                  </a:lnTo>
                  <a:lnTo>
                    <a:pt x="2014872" y="2471430"/>
                  </a:lnTo>
                  <a:lnTo>
                    <a:pt x="2014249" y="2474612"/>
                  </a:lnTo>
                  <a:lnTo>
                    <a:pt x="2010788" y="2483051"/>
                  </a:lnTo>
                  <a:lnTo>
                    <a:pt x="2008505" y="2494050"/>
                  </a:lnTo>
                  <a:lnTo>
                    <a:pt x="2007397" y="2497716"/>
                  </a:lnTo>
                  <a:lnTo>
                    <a:pt x="2005875" y="2500828"/>
                  </a:lnTo>
                  <a:lnTo>
                    <a:pt x="2004144" y="2503664"/>
                  </a:lnTo>
                  <a:lnTo>
                    <a:pt x="2002829" y="2506501"/>
                  </a:lnTo>
                  <a:lnTo>
                    <a:pt x="2002622" y="2509752"/>
                  </a:lnTo>
                  <a:lnTo>
                    <a:pt x="2003521" y="2513210"/>
                  </a:lnTo>
                  <a:lnTo>
                    <a:pt x="2006013" y="2519436"/>
                  </a:lnTo>
                  <a:lnTo>
                    <a:pt x="2006428" y="2523310"/>
                  </a:lnTo>
                  <a:lnTo>
                    <a:pt x="2006151" y="2527114"/>
                  </a:lnTo>
                  <a:lnTo>
                    <a:pt x="2005875" y="2529051"/>
                  </a:lnTo>
                  <a:lnTo>
                    <a:pt x="2005459" y="2530919"/>
                  </a:lnTo>
                  <a:lnTo>
                    <a:pt x="2004490" y="2533132"/>
                  </a:lnTo>
                  <a:lnTo>
                    <a:pt x="2003452" y="2534377"/>
                  </a:lnTo>
                  <a:lnTo>
                    <a:pt x="2002137" y="2535484"/>
                  </a:lnTo>
                  <a:lnTo>
                    <a:pt x="2000545" y="2537214"/>
                  </a:lnTo>
                  <a:lnTo>
                    <a:pt x="1998261" y="2543163"/>
                  </a:lnTo>
                  <a:lnTo>
                    <a:pt x="1998261" y="2550495"/>
                  </a:lnTo>
                  <a:cubicBezTo>
                    <a:pt x="1998261" y="2550495"/>
                    <a:pt x="2001583" y="2568688"/>
                    <a:pt x="2001583" y="2568688"/>
                  </a:cubicBezTo>
                  <a:lnTo>
                    <a:pt x="2001999" y="2576643"/>
                  </a:lnTo>
                  <a:lnTo>
                    <a:pt x="2003521" y="2587641"/>
                  </a:lnTo>
                  <a:lnTo>
                    <a:pt x="2003175" y="2590961"/>
                  </a:lnTo>
                  <a:lnTo>
                    <a:pt x="2001860" y="2594766"/>
                  </a:lnTo>
                  <a:lnTo>
                    <a:pt x="1998884" y="2599954"/>
                  </a:lnTo>
                  <a:lnTo>
                    <a:pt x="1998261" y="2602375"/>
                  </a:lnTo>
                  <a:lnTo>
                    <a:pt x="1999092" y="2609777"/>
                  </a:lnTo>
                  <a:lnTo>
                    <a:pt x="1998607" y="2612820"/>
                  </a:lnTo>
                  <a:lnTo>
                    <a:pt x="1997292" y="2615656"/>
                  </a:lnTo>
                  <a:lnTo>
                    <a:pt x="1995285" y="2619115"/>
                  </a:lnTo>
                  <a:lnTo>
                    <a:pt x="1992724" y="2625894"/>
                  </a:lnTo>
                  <a:lnTo>
                    <a:pt x="1990164" y="2640420"/>
                  </a:lnTo>
                  <a:lnTo>
                    <a:pt x="1987672" y="2647269"/>
                  </a:lnTo>
                  <a:lnTo>
                    <a:pt x="1985872" y="2649828"/>
                  </a:lnTo>
                  <a:lnTo>
                    <a:pt x="1981720" y="2654878"/>
                  </a:lnTo>
                  <a:lnTo>
                    <a:pt x="1980266" y="2657714"/>
                  </a:lnTo>
                  <a:lnTo>
                    <a:pt x="1979990" y="2659235"/>
                  </a:lnTo>
                  <a:lnTo>
                    <a:pt x="1979990" y="2662210"/>
                  </a:lnTo>
                  <a:cubicBezTo>
                    <a:pt x="1979990" y="2662210"/>
                    <a:pt x="1979782" y="2663663"/>
                    <a:pt x="1979782" y="2663663"/>
                  </a:cubicBezTo>
                  <a:lnTo>
                    <a:pt x="1979021" y="2665046"/>
                  </a:lnTo>
                  <a:lnTo>
                    <a:pt x="1976875" y="2667606"/>
                  </a:lnTo>
                  <a:lnTo>
                    <a:pt x="1976045" y="2668920"/>
                  </a:lnTo>
                  <a:lnTo>
                    <a:pt x="1974799" y="2672586"/>
                  </a:lnTo>
                  <a:lnTo>
                    <a:pt x="1973138" y="2680126"/>
                  </a:lnTo>
                  <a:lnTo>
                    <a:pt x="1971615" y="2683654"/>
                  </a:lnTo>
                  <a:lnTo>
                    <a:pt x="1970784" y="2684830"/>
                  </a:lnTo>
                  <a:lnTo>
                    <a:pt x="1970092" y="2685660"/>
                  </a:lnTo>
                  <a:lnTo>
                    <a:pt x="1969400" y="2686628"/>
                  </a:lnTo>
                  <a:lnTo>
                    <a:pt x="1968708" y="2688081"/>
                  </a:lnTo>
                  <a:lnTo>
                    <a:pt x="1968362" y="2689672"/>
                  </a:lnTo>
                  <a:lnTo>
                    <a:pt x="1968224" y="2693200"/>
                  </a:lnTo>
                  <a:lnTo>
                    <a:pt x="1967739" y="2694791"/>
                  </a:lnTo>
                  <a:lnTo>
                    <a:pt x="1965455" y="2697212"/>
                  </a:lnTo>
                  <a:lnTo>
                    <a:pt x="1962756" y="2697558"/>
                  </a:lnTo>
                  <a:lnTo>
                    <a:pt x="1960195" y="2697696"/>
                  </a:lnTo>
                  <a:lnTo>
                    <a:pt x="1958327" y="2699426"/>
                  </a:lnTo>
                  <a:lnTo>
                    <a:pt x="1958050" y="2700809"/>
                  </a:lnTo>
                  <a:lnTo>
                    <a:pt x="1958050" y="2702469"/>
                  </a:lnTo>
                  <a:cubicBezTo>
                    <a:pt x="1958050" y="2702469"/>
                    <a:pt x="1958811" y="2709386"/>
                    <a:pt x="1958811" y="2709386"/>
                  </a:cubicBezTo>
                  <a:lnTo>
                    <a:pt x="1959226" y="2711047"/>
                  </a:lnTo>
                  <a:lnTo>
                    <a:pt x="1960195" y="2713329"/>
                  </a:lnTo>
                  <a:lnTo>
                    <a:pt x="1961233" y="2716788"/>
                  </a:lnTo>
                  <a:lnTo>
                    <a:pt x="1961233" y="2719831"/>
                  </a:lnTo>
                  <a:cubicBezTo>
                    <a:pt x="1961233" y="2719831"/>
                    <a:pt x="1960680" y="2726403"/>
                    <a:pt x="1960680" y="2726403"/>
                  </a:cubicBezTo>
                  <a:lnTo>
                    <a:pt x="1961164" y="2730277"/>
                  </a:lnTo>
                  <a:lnTo>
                    <a:pt x="1962341" y="2734220"/>
                  </a:lnTo>
                  <a:lnTo>
                    <a:pt x="1965248" y="2741760"/>
                  </a:lnTo>
                  <a:lnTo>
                    <a:pt x="1966355" y="2745564"/>
                  </a:lnTo>
                  <a:lnTo>
                    <a:pt x="1966563" y="2748954"/>
                  </a:lnTo>
                  <a:lnTo>
                    <a:pt x="1966078" y="2752343"/>
                  </a:lnTo>
                  <a:lnTo>
                    <a:pt x="1964901" y="2756148"/>
                  </a:lnTo>
                  <a:lnTo>
                    <a:pt x="1963240" y="2759468"/>
                  </a:lnTo>
                  <a:lnTo>
                    <a:pt x="1959365" y="2764863"/>
                  </a:lnTo>
                  <a:lnTo>
                    <a:pt x="1957842" y="2767769"/>
                  </a:lnTo>
                  <a:lnTo>
                    <a:pt x="1956804" y="2771089"/>
                  </a:lnTo>
                  <a:lnTo>
                    <a:pt x="1954520" y="2781327"/>
                  </a:lnTo>
                  <a:lnTo>
                    <a:pt x="1952374" y="2788106"/>
                  </a:lnTo>
                  <a:lnTo>
                    <a:pt x="1951751" y="2791426"/>
                  </a:lnTo>
                  <a:lnTo>
                    <a:pt x="1951959" y="2794885"/>
                  </a:lnTo>
                  <a:lnTo>
                    <a:pt x="1952651" y="2798274"/>
                  </a:lnTo>
                  <a:lnTo>
                    <a:pt x="1953828" y="2802010"/>
                  </a:lnTo>
                  <a:lnTo>
                    <a:pt x="1955835" y="2804984"/>
                  </a:lnTo>
                  <a:lnTo>
                    <a:pt x="1958880" y="2806229"/>
                  </a:lnTo>
                  <a:lnTo>
                    <a:pt x="1957427" y="2808097"/>
                  </a:lnTo>
                  <a:lnTo>
                    <a:pt x="1957081" y="2809619"/>
                  </a:lnTo>
                  <a:lnTo>
                    <a:pt x="1958050" y="2810795"/>
                  </a:lnTo>
                  <a:lnTo>
                    <a:pt x="1960541" y="2811625"/>
                  </a:lnTo>
                  <a:lnTo>
                    <a:pt x="1964694" y="2811832"/>
                  </a:lnTo>
                  <a:lnTo>
                    <a:pt x="1966978" y="2810518"/>
                  </a:lnTo>
                  <a:lnTo>
                    <a:pt x="1968708" y="2808235"/>
                  </a:lnTo>
                  <a:lnTo>
                    <a:pt x="1971200" y="2805745"/>
                  </a:lnTo>
                  <a:lnTo>
                    <a:pt x="1973622" y="2804707"/>
                  </a:lnTo>
                  <a:lnTo>
                    <a:pt x="1975145" y="2805330"/>
                  </a:lnTo>
                  <a:lnTo>
                    <a:pt x="1976529" y="2806783"/>
                  </a:lnTo>
                  <a:lnTo>
                    <a:pt x="1978675" y="2808235"/>
                  </a:lnTo>
                  <a:lnTo>
                    <a:pt x="1981443" y="2808650"/>
                  </a:lnTo>
                  <a:lnTo>
                    <a:pt x="1983035" y="2807682"/>
                  </a:lnTo>
                  <a:lnTo>
                    <a:pt x="1984281" y="2805952"/>
                  </a:lnTo>
                  <a:lnTo>
                    <a:pt x="1985942" y="2804016"/>
                  </a:lnTo>
                  <a:lnTo>
                    <a:pt x="1984765" y="2807613"/>
                  </a:lnTo>
                  <a:lnTo>
                    <a:pt x="1982343" y="2809065"/>
                  </a:lnTo>
                  <a:lnTo>
                    <a:pt x="1979436" y="2810034"/>
                  </a:lnTo>
                  <a:lnTo>
                    <a:pt x="1976875" y="2812109"/>
                  </a:lnTo>
                  <a:lnTo>
                    <a:pt x="1975975" y="2814738"/>
                  </a:lnTo>
                  <a:lnTo>
                    <a:pt x="1977083" y="2816467"/>
                  </a:lnTo>
                  <a:lnTo>
                    <a:pt x="1979367" y="2817089"/>
                  </a:lnTo>
                  <a:lnTo>
                    <a:pt x="1982204" y="2816467"/>
                  </a:lnTo>
                  <a:lnTo>
                    <a:pt x="1983796" y="2825529"/>
                  </a:lnTo>
                  <a:lnTo>
                    <a:pt x="1983589" y="2828295"/>
                  </a:lnTo>
                  <a:lnTo>
                    <a:pt x="1982619" y="2826220"/>
                  </a:lnTo>
                  <a:lnTo>
                    <a:pt x="1981304" y="2823938"/>
                  </a:lnTo>
                  <a:lnTo>
                    <a:pt x="1979643" y="2822554"/>
                  </a:lnTo>
                  <a:lnTo>
                    <a:pt x="1977498" y="2822969"/>
                  </a:lnTo>
                  <a:lnTo>
                    <a:pt x="1976460" y="2824629"/>
                  </a:lnTo>
                  <a:lnTo>
                    <a:pt x="1976875" y="2826635"/>
                  </a:lnTo>
                  <a:lnTo>
                    <a:pt x="1978121" y="2828642"/>
                  </a:lnTo>
                  <a:lnTo>
                    <a:pt x="1979436" y="2830371"/>
                  </a:lnTo>
                  <a:lnTo>
                    <a:pt x="1976598" y="2830647"/>
                  </a:lnTo>
                  <a:lnTo>
                    <a:pt x="1975352" y="2832930"/>
                  </a:lnTo>
                  <a:lnTo>
                    <a:pt x="1975076" y="2836043"/>
                  </a:lnTo>
                  <a:lnTo>
                    <a:pt x="1975352" y="2838879"/>
                  </a:lnTo>
                  <a:lnTo>
                    <a:pt x="1975768" y="2840124"/>
                  </a:lnTo>
                  <a:lnTo>
                    <a:pt x="1976391" y="2841300"/>
                  </a:lnTo>
                  <a:lnTo>
                    <a:pt x="1976806" y="2842545"/>
                  </a:lnTo>
                  <a:lnTo>
                    <a:pt x="1976806" y="2843998"/>
                  </a:lnTo>
                  <a:cubicBezTo>
                    <a:pt x="1976806" y="2843998"/>
                    <a:pt x="1976252" y="2844482"/>
                    <a:pt x="1976252" y="2844482"/>
                  </a:cubicBezTo>
                  <a:lnTo>
                    <a:pt x="1975491" y="2844482"/>
                  </a:lnTo>
                  <a:cubicBezTo>
                    <a:pt x="1975491" y="2844482"/>
                    <a:pt x="1974730" y="2844274"/>
                    <a:pt x="1974730" y="2844274"/>
                  </a:cubicBezTo>
                  <a:lnTo>
                    <a:pt x="1974245" y="2844482"/>
                  </a:lnTo>
                  <a:lnTo>
                    <a:pt x="1973968" y="2845243"/>
                  </a:lnTo>
                  <a:lnTo>
                    <a:pt x="1973553" y="2847111"/>
                  </a:lnTo>
                  <a:lnTo>
                    <a:pt x="1973207" y="2847802"/>
                  </a:lnTo>
                  <a:lnTo>
                    <a:pt x="1971131" y="2850846"/>
                  </a:lnTo>
                  <a:lnTo>
                    <a:pt x="1970508" y="2853198"/>
                  </a:lnTo>
                  <a:lnTo>
                    <a:pt x="1971477" y="2859147"/>
                  </a:lnTo>
                  <a:lnTo>
                    <a:pt x="1971269" y="2862536"/>
                  </a:lnTo>
                  <a:lnTo>
                    <a:pt x="1970023" y="2864888"/>
                  </a:lnTo>
                  <a:lnTo>
                    <a:pt x="1968362" y="2866894"/>
                  </a:lnTo>
                  <a:lnTo>
                    <a:pt x="1966909" y="2869177"/>
                  </a:lnTo>
                  <a:lnTo>
                    <a:pt x="1967255" y="2874572"/>
                  </a:lnTo>
                  <a:lnTo>
                    <a:pt x="1976806" y="2880798"/>
                  </a:lnTo>
                  <a:lnTo>
                    <a:pt x="1978398" y="2885640"/>
                  </a:lnTo>
                  <a:lnTo>
                    <a:pt x="1977290" y="2888546"/>
                  </a:lnTo>
                  <a:lnTo>
                    <a:pt x="1975422" y="2890898"/>
                  </a:lnTo>
                  <a:lnTo>
                    <a:pt x="1973069" y="2892834"/>
                  </a:lnTo>
                  <a:lnTo>
                    <a:pt x="1970300" y="2894425"/>
                  </a:lnTo>
                  <a:lnTo>
                    <a:pt x="1968847" y="2894841"/>
                  </a:lnTo>
                  <a:lnTo>
                    <a:pt x="1965386" y="2895532"/>
                  </a:lnTo>
                  <a:lnTo>
                    <a:pt x="1964140" y="2896155"/>
                  </a:lnTo>
                  <a:lnTo>
                    <a:pt x="1963517" y="2897469"/>
                  </a:lnTo>
                  <a:lnTo>
                    <a:pt x="1962479" y="2903280"/>
                  </a:lnTo>
                  <a:lnTo>
                    <a:pt x="1965663" y="2903764"/>
                  </a:lnTo>
                  <a:lnTo>
                    <a:pt x="1968639" y="2904940"/>
                  </a:lnTo>
                  <a:lnTo>
                    <a:pt x="1971200" y="2906808"/>
                  </a:lnTo>
                  <a:lnTo>
                    <a:pt x="1973138" y="2909159"/>
                  </a:lnTo>
                  <a:lnTo>
                    <a:pt x="1969885" y="2908191"/>
                  </a:lnTo>
                  <a:lnTo>
                    <a:pt x="1967878" y="2907430"/>
                  </a:lnTo>
                  <a:lnTo>
                    <a:pt x="1965871" y="2907223"/>
                  </a:lnTo>
                  <a:lnTo>
                    <a:pt x="1962687" y="2908191"/>
                  </a:lnTo>
                  <a:lnTo>
                    <a:pt x="1959157" y="2909574"/>
                  </a:lnTo>
                  <a:lnTo>
                    <a:pt x="1956942" y="2911027"/>
                  </a:lnTo>
                  <a:lnTo>
                    <a:pt x="1956181" y="2913102"/>
                  </a:lnTo>
                  <a:lnTo>
                    <a:pt x="1956942" y="2916561"/>
                  </a:lnTo>
                  <a:lnTo>
                    <a:pt x="1957634" y="2917737"/>
                  </a:lnTo>
                  <a:lnTo>
                    <a:pt x="1958396" y="2918567"/>
                  </a:lnTo>
                  <a:lnTo>
                    <a:pt x="1959019" y="2919674"/>
                  </a:lnTo>
                  <a:lnTo>
                    <a:pt x="1959295" y="2921611"/>
                  </a:lnTo>
                  <a:lnTo>
                    <a:pt x="1959157" y="2923271"/>
                  </a:lnTo>
                  <a:lnTo>
                    <a:pt x="1956804" y="2935583"/>
                  </a:lnTo>
                  <a:lnTo>
                    <a:pt x="1955074" y="2938558"/>
                  </a:lnTo>
                  <a:lnTo>
                    <a:pt x="1952028" y="2939734"/>
                  </a:lnTo>
                  <a:lnTo>
                    <a:pt x="1953343" y="2935583"/>
                  </a:lnTo>
                  <a:lnTo>
                    <a:pt x="1956112" y="2929704"/>
                  </a:lnTo>
                  <a:lnTo>
                    <a:pt x="1957980" y="2923824"/>
                  </a:lnTo>
                  <a:lnTo>
                    <a:pt x="1956596" y="2919604"/>
                  </a:lnTo>
                  <a:lnTo>
                    <a:pt x="1954174" y="2921057"/>
                  </a:lnTo>
                  <a:lnTo>
                    <a:pt x="1951682" y="2926522"/>
                  </a:lnTo>
                  <a:lnTo>
                    <a:pt x="1948222" y="2931157"/>
                  </a:lnTo>
                  <a:lnTo>
                    <a:pt x="1942685" y="2930257"/>
                  </a:lnTo>
                  <a:lnTo>
                    <a:pt x="1947253" y="2928459"/>
                  </a:lnTo>
                  <a:lnTo>
                    <a:pt x="1949606" y="2925899"/>
                  </a:lnTo>
                  <a:lnTo>
                    <a:pt x="1953620" y="2913033"/>
                  </a:lnTo>
                  <a:lnTo>
                    <a:pt x="1954035" y="2910335"/>
                  </a:lnTo>
                  <a:lnTo>
                    <a:pt x="1953551" y="2908675"/>
                  </a:lnTo>
                  <a:lnTo>
                    <a:pt x="1951959" y="2907983"/>
                  </a:lnTo>
                  <a:lnTo>
                    <a:pt x="1950436" y="2908398"/>
                  </a:lnTo>
                  <a:lnTo>
                    <a:pt x="1949191" y="2909505"/>
                  </a:lnTo>
                  <a:lnTo>
                    <a:pt x="1948429" y="2910958"/>
                  </a:lnTo>
                  <a:lnTo>
                    <a:pt x="1948429" y="2912480"/>
                  </a:lnTo>
                  <a:cubicBezTo>
                    <a:pt x="1948429" y="2912480"/>
                    <a:pt x="1948775" y="2913932"/>
                    <a:pt x="1948775" y="2913932"/>
                  </a:cubicBezTo>
                  <a:lnTo>
                    <a:pt x="1949052" y="2915385"/>
                  </a:lnTo>
                  <a:lnTo>
                    <a:pt x="1948568" y="2916976"/>
                  </a:lnTo>
                  <a:lnTo>
                    <a:pt x="1947183" y="2918152"/>
                  </a:lnTo>
                  <a:lnTo>
                    <a:pt x="1945038" y="2919120"/>
                  </a:lnTo>
                  <a:lnTo>
                    <a:pt x="1942754" y="2919743"/>
                  </a:lnTo>
                  <a:lnTo>
                    <a:pt x="1940816" y="2920089"/>
                  </a:lnTo>
                  <a:lnTo>
                    <a:pt x="1935556" y="2920504"/>
                  </a:lnTo>
                  <a:lnTo>
                    <a:pt x="1930642" y="2921265"/>
                  </a:lnTo>
                  <a:lnTo>
                    <a:pt x="1928497" y="2923617"/>
                  </a:lnTo>
                  <a:lnTo>
                    <a:pt x="1931680" y="2928666"/>
                  </a:lnTo>
                  <a:lnTo>
                    <a:pt x="1927528" y="2931226"/>
                  </a:lnTo>
                  <a:lnTo>
                    <a:pt x="1922129" y="2935307"/>
                  </a:lnTo>
                  <a:lnTo>
                    <a:pt x="1917423" y="2939872"/>
                  </a:lnTo>
                  <a:lnTo>
                    <a:pt x="1915346" y="2943884"/>
                  </a:lnTo>
                  <a:lnTo>
                    <a:pt x="1915831" y="2945960"/>
                  </a:lnTo>
                  <a:lnTo>
                    <a:pt x="1917284" y="2948173"/>
                  </a:lnTo>
                  <a:lnTo>
                    <a:pt x="1919222" y="2949626"/>
                  </a:lnTo>
                  <a:lnTo>
                    <a:pt x="1921229" y="2949418"/>
                  </a:lnTo>
                  <a:lnTo>
                    <a:pt x="1922198" y="2947897"/>
                  </a:lnTo>
                  <a:lnTo>
                    <a:pt x="1921506" y="2946167"/>
                  </a:lnTo>
                  <a:lnTo>
                    <a:pt x="1919984" y="2944714"/>
                  </a:lnTo>
                  <a:lnTo>
                    <a:pt x="1918323" y="2944023"/>
                  </a:lnTo>
                  <a:lnTo>
                    <a:pt x="1920468" y="2942294"/>
                  </a:lnTo>
                  <a:lnTo>
                    <a:pt x="1923998" y="2940633"/>
                  </a:lnTo>
                  <a:lnTo>
                    <a:pt x="1930435" y="2938143"/>
                  </a:lnTo>
                  <a:lnTo>
                    <a:pt x="1929258" y="2941463"/>
                  </a:lnTo>
                  <a:lnTo>
                    <a:pt x="1930504" y="2944299"/>
                  </a:lnTo>
                  <a:lnTo>
                    <a:pt x="1933272" y="2946444"/>
                  </a:lnTo>
                  <a:lnTo>
                    <a:pt x="1936525" y="2947758"/>
                  </a:lnTo>
                  <a:lnTo>
                    <a:pt x="1939639" y="2948173"/>
                  </a:lnTo>
                  <a:lnTo>
                    <a:pt x="1940470" y="2947343"/>
                  </a:lnTo>
                  <a:lnTo>
                    <a:pt x="1940747" y="2946098"/>
                  </a:lnTo>
                  <a:lnTo>
                    <a:pt x="1942131" y="2945268"/>
                  </a:lnTo>
                  <a:lnTo>
                    <a:pt x="1943861" y="2945614"/>
                  </a:lnTo>
                  <a:lnTo>
                    <a:pt x="1945384" y="2946790"/>
                  </a:lnTo>
                  <a:lnTo>
                    <a:pt x="1946561" y="2948450"/>
                  </a:lnTo>
                  <a:lnTo>
                    <a:pt x="1947322" y="2950110"/>
                  </a:lnTo>
                  <a:lnTo>
                    <a:pt x="1947183" y="2950940"/>
                  </a:lnTo>
                  <a:lnTo>
                    <a:pt x="1947322" y="2955644"/>
                  </a:lnTo>
                  <a:lnTo>
                    <a:pt x="1947460" y="2956474"/>
                  </a:lnTo>
                  <a:lnTo>
                    <a:pt x="1944969" y="2959448"/>
                  </a:lnTo>
                  <a:lnTo>
                    <a:pt x="1942339" y="2961316"/>
                  </a:lnTo>
                  <a:lnTo>
                    <a:pt x="1941577" y="2963253"/>
                  </a:lnTo>
                  <a:lnTo>
                    <a:pt x="1944484" y="2966504"/>
                  </a:lnTo>
                  <a:lnTo>
                    <a:pt x="1945522" y="2966989"/>
                  </a:lnTo>
                  <a:lnTo>
                    <a:pt x="1946561" y="2967265"/>
                  </a:lnTo>
                  <a:lnTo>
                    <a:pt x="1947391" y="2967680"/>
                  </a:lnTo>
                  <a:lnTo>
                    <a:pt x="1947806" y="2968441"/>
                  </a:lnTo>
                  <a:lnTo>
                    <a:pt x="1947253" y="2970378"/>
                  </a:lnTo>
                  <a:lnTo>
                    <a:pt x="1945246" y="2970032"/>
                  </a:lnTo>
                  <a:lnTo>
                    <a:pt x="1943169" y="2968856"/>
                  </a:lnTo>
                  <a:lnTo>
                    <a:pt x="1942408" y="2968164"/>
                  </a:lnTo>
                  <a:lnTo>
                    <a:pt x="1939778" y="2968372"/>
                  </a:lnTo>
                  <a:lnTo>
                    <a:pt x="1938255" y="2969202"/>
                  </a:lnTo>
                  <a:lnTo>
                    <a:pt x="1938048" y="2970724"/>
                  </a:lnTo>
                  <a:lnTo>
                    <a:pt x="1939363" y="2973076"/>
                  </a:lnTo>
                  <a:lnTo>
                    <a:pt x="1939986" y="2973422"/>
                  </a:lnTo>
                  <a:lnTo>
                    <a:pt x="1941716" y="2973767"/>
                  </a:lnTo>
                  <a:lnTo>
                    <a:pt x="1942477" y="2974182"/>
                  </a:lnTo>
                  <a:lnTo>
                    <a:pt x="1942685" y="2974667"/>
                  </a:lnTo>
                  <a:lnTo>
                    <a:pt x="1942962" y="2976396"/>
                  </a:lnTo>
                  <a:lnTo>
                    <a:pt x="1945246" y="2978056"/>
                  </a:lnTo>
                  <a:lnTo>
                    <a:pt x="1946422" y="2978402"/>
                  </a:lnTo>
                  <a:lnTo>
                    <a:pt x="1948360" y="2978264"/>
                  </a:lnTo>
                  <a:lnTo>
                    <a:pt x="1951821" y="2977088"/>
                  </a:lnTo>
                  <a:lnTo>
                    <a:pt x="1953620" y="2974943"/>
                  </a:lnTo>
                  <a:lnTo>
                    <a:pt x="1954866" y="2972384"/>
                  </a:lnTo>
                  <a:lnTo>
                    <a:pt x="1956735" y="2969755"/>
                  </a:lnTo>
                  <a:lnTo>
                    <a:pt x="1959157" y="2977918"/>
                  </a:lnTo>
                  <a:lnTo>
                    <a:pt x="1960887" y="2981238"/>
                  </a:lnTo>
                  <a:lnTo>
                    <a:pt x="1963586" y="2984558"/>
                  </a:lnTo>
                  <a:lnTo>
                    <a:pt x="1960610" y="2984835"/>
                  </a:lnTo>
                  <a:lnTo>
                    <a:pt x="1957980" y="2983659"/>
                  </a:lnTo>
                  <a:lnTo>
                    <a:pt x="1955489" y="2981930"/>
                  </a:lnTo>
                  <a:lnTo>
                    <a:pt x="1952790" y="2980685"/>
                  </a:lnTo>
                  <a:lnTo>
                    <a:pt x="1949606" y="2980131"/>
                  </a:lnTo>
                  <a:lnTo>
                    <a:pt x="1938671" y="2979440"/>
                  </a:lnTo>
                  <a:lnTo>
                    <a:pt x="1938671" y="2985596"/>
                  </a:lnTo>
                  <a:lnTo>
                    <a:pt x="1939294" y="2988709"/>
                  </a:lnTo>
                  <a:lnTo>
                    <a:pt x="1940678" y="2991268"/>
                  </a:lnTo>
                  <a:lnTo>
                    <a:pt x="1943031" y="2992790"/>
                  </a:lnTo>
                  <a:lnTo>
                    <a:pt x="1947599" y="2991960"/>
                  </a:lnTo>
                  <a:lnTo>
                    <a:pt x="1950575" y="2993067"/>
                  </a:lnTo>
                  <a:lnTo>
                    <a:pt x="1949191" y="2993551"/>
                  </a:lnTo>
                  <a:lnTo>
                    <a:pt x="1947945" y="2993828"/>
                  </a:lnTo>
                  <a:lnTo>
                    <a:pt x="1946699" y="2994104"/>
                  </a:lnTo>
                  <a:lnTo>
                    <a:pt x="1945453" y="2994865"/>
                  </a:lnTo>
                  <a:lnTo>
                    <a:pt x="1943792" y="2997010"/>
                  </a:lnTo>
                  <a:lnTo>
                    <a:pt x="1943100" y="2999638"/>
                  </a:lnTo>
                  <a:lnTo>
                    <a:pt x="1942477" y="3015202"/>
                  </a:lnTo>
                  <a:lnTo>
                    <a:pt x="1943446" y="3020252"/>
                  </a:lnTo>
                  <a:lnTo>
                    <a:pt x="1946215" y="3023365"/>
                  </a:lnTo>
                  <a:lnTo>
                    <a:pt x="1948222" y="3014926"/>
                  </a:lnTo>
                  <a:lnTo>
                    <a:pt x="1949814" y="3010775"/>
                  </a:lnTo>
                  <a:lnTo>
                    <a:pt x="1952167" y="3009046"/>
                  </a:lnTo>
                  <a:lnTo>
                    <a:pt x="1951059" y="3010637"/>
                  </a:lnTo>
                  <a:lnTo>
                    <a:pt x="1950367" y="3012851"/>
                  </a:lnTo>
                  <a:lnTo>
                    <a:pt x="1949398" y="3020252"/>
                  </a:lnTo>
                  <a:lnTo>
                    <a:pt x="1949606" y="3021013"/>
                  </a:lnTo>
                  <a:lnTo>
                    <a:pt x="1950436" y="3022535"/>
                  </a:lnTo>
                  <a:lnTo>
                    <a:pt x="1951405" y="3023572"/>
                  </a:lnTo>
                  <a:lnTo>
                    <a:pt x="1952513" y="3024195"/>
                  </a:lnTo>
                  <a:lnTo>
                    <a:pt x="1953482" y="3024956"/>
                  </a:lnTo>
                  <a:lnTo>
                    <a:pt x="1954174" y="3026547"/>
                  </a:lnTo>
                  <a:lnTo>
                    <a:pt x="1952028" y="3026201"/>
                  </a:lnTo>
                  <a:lnTo>
                    <a:pt x="1949814" y="3025440"/>
                  </a:lnTo>
                  <a:lnTo>
                    <a:pt x="1947530" y="3025094"/>
                  </a:lnTo>
                  <a:lnTo>
                    <a:pt x="1945315" y="3026063"/>
                  </a:lnTo>
                  <a:lnTo>
                    <a:pt x="1943861" y="3028553"/>
                  </a:lnTo>
                  <a:lnTo>
                    <a:pt x="1944207" y="3031320"/>
                  </a:lnTo>
                  <a:lnTo>
                    <a:pt x="1945661" y="3033879"/>
                  </a:lnTo>
                  <a:lnTo>
                    <a:pt x="1947668" y="3035954"/>
                  </a:lnTo>
                  <a:lnTo>
                    <a:pt x="1948775" y="3036369"/>
                  </a:lnTo>
                  <a:lnTo>
                    <a:pt x="1949952" y="3036508"/>
                  </a:lnTo>
                  <a:lnTo>
                    <a:pt x="1950921" y="3036854"/>
                  </a:lnTo>
                  <a:lnTo>
                    <a:pt x="1951336" y="3037891"/>
                  </a:lnTo>
                  <a:lnTo>
                    <a:pt x="1950921" y="3038998"/>
                  </a:lnTo>
                  <a:lnTo>
                    <a:pt x="1949814" y="3038998"/>
                  </a:lnTo>
                  <a:cubicBezTo>
                    <a:pt x="1949814" y="3038998"/>
                    <a:pt x="1948429" y="3038652"/>
                    <a:pt x="1948429" y="3038652"/>
                  </a:cubicBezTo>
                  <a:lnTo>
                    <a:pt x="1947114" y="3038444"/>
                  </a:lnTo>
                  <a:lnTo>
                    <a:pt x="1944415" y="3038444"/>
                  </a:lnTo>
                  <a:cubicBezTo>
                    <a:pt x="1944415" y="3038444"/>
                    <a:pt x="1943792" y="3038791"/>
                    <a:pt x="1943792" y="3038791"/>
                  </a:cubicBezTo>
                  <a:lnTo>
                    <a:pt x="1942270" y="3039828"/>
                  </a:lnTo>
                  <a:lnTo>
                    <a:pt x="1941093" y="3040796"/>
                  </a:lnTo>
                  <a:lnTo>
                    <a:pt x="1937702" y="3044532"/>
                  </a:lnTo>
                  <a:lnTo>
                    <a:pt x="1941854" y="3048752"/>
                  </a:lnTo>
                  <a:lnTo>
                    <a:pt x="1943308" y="3050065"/>
                  </a:lnTo>
                  <a:lnTo>
                    <a:pt x="1945384" y="3051242"/>
                  </a:lnTo>
                  <a:lnTo>
                    <a:pt x="1949744" y="3053109"/>
                  </a:lnTo>
                  <a:lnTo>
                    <a:pt x="1951751" y="3054423"/>
                  </a:lnTo>
                  <a:lnTo>
                    <a:pt x="1946907" y="3053663"/>
                  </a:lnTo>
                  <a:lnTo>
                    <a:pt x="1946907" y="3056706"/>
                  </a:lnTo>
                  <a:cubicBezTo>
                    <a:pt x="1946907" y="3056706"/>
                    <a:pt x="1947737" y="3059473"/>
                    <a:pt x="1947737" y="3059473"/>
                  </a:cubicBezTo>
                  <a:lnTo>
                    <a:pt x="1949329" y="3062033"/>
                  </a:lnTo>
                  <a:lnTo>
                    <a:pt x="1951198" y="3064523"/>
                  </a:lnTo>
                  <a:lnTo>
                    <a:pt x="1953343" y="3062171"/>
                  </a:lnTo>
                  <a:lnTo>
                    <a:pt x="1955696" y="3055945"/>
                  </a:lnTo>
                  <a:lnTo>
                    <a:pt x="1957911" y="3053940"/>
                  </a:lnTo>
                  <a:lnTo>
                    <a:pt x="1957496" y="3055392"/>
                  </a:lnTo>
                  <a:lnTo>
                    <a:pt x="1957911" y="3056499"/>
                  </a:lnTo>
                  <a:lnTo>
                    <a:pt x="1958534" y="3057329"/>
                  </a:lnTo>
                  <a:lnTo>
                    <a:pt x="1958742" y="3058159"/>
                  </a:lnTo>
                  <a:lnTo>
                    <a:pt x="1958465" y="3058643"/>
                  </a:lnTo>
                  <a:lnTo>
                    <a:pt x="1958050" y="3058781"/>
                  </a:lnTo>
                  <a:lnTo>
                    <a:pt x="1957704" y="3058781"/>
                  </a:lnTo>
                  <a:cubicBezTo>
                    <a:pt x="1957704" y="3058781"/>
                    <a:pt x="1957427" y="3059196"/>
                    <a:pt x="1957427" y="3059196"/>
                  </a:cubicBezTo>
                  <a:lnTo>
                    <a:pt x="1956389" y="3061341"/>
                  </a:lnTo>
                  <a:lnTo>
                    <a:pt x="1955212" y="3063278"/>
                  </a:lnTo>
                  <a:lnTo>
                    <a:pt x="1954520" y="3065353"/>
                  </a:lnTo>
                  <a:lnTo>
                    <a:pt x="1954797" y="3067982"/>
                  </a:lnTo>
                  <a:lnTo>
                    <a:pt x="1949398" y="3065076"/>
                  </a:lnTo>
                  <a:lnTo>
                    <a:pt x="1946561" y="3060511"/>
                  </a:lnTo>
                  <a:lnTo>
                    <a:pt x="1944277" y="3055669"/>
                  </a:lnTo>
                  <a:lnTo>
                    <a:pt x="1940470" y="3051518"/>
                  </a:lnTo>
                  <a:lnTo>
                    <a:pt x="1939224" y="3050688"/>
                  </a:lnTo>
                  <a:lnTo>
                    <a:pt x="1938255" y="3050135"/>
                  </a:lnTo>
                  <a:lnTo>
                    <a:pt x="1937286" y="3050135"/>
                  </a:lnTo>
                  <a:cubicBezTo>
                    <a:pt x="1937286" y="3050135"/>
                    <a:pt x="1936041" y="3050827"/>
                    <a:pt x="1936041" y="3050827"/>
                  </a:cubicBezTo>
                  <a:lnTo>
                    <a:pt x="1934864" y="3052348"/>
                  </a:lnTo>
                  <a:lnTo>
                    <a:pt x="1935141" y="3053455"/>
                  </a:lnTo>
                  <a:lnTo>
                    <a:pt x="1935971" y="3054493"/>
                  </a:lnTo>
                  <a:lnTo>
                    <a:pt x="1936317" y="3055876"/>
                  </a:lnTo>
                  <a:lnTo>
                    <a:pt x="1936317" y="3057606"/>
                  </a:lnTo>
                  <a:cubicBezTo>
                    <a:pt x="1936317" y="3057606"/>
                    <a:pt x="1936387" y="3058297"/>
                    <a:pt x="1936387" y="3058297"/>
                  </a:cubicBezTo>
                  <a:lnTo>
                    <a:pt x="1935902" y="3058712"/>
                  </a:lnTo>
                  <a:lnTo>
                    <a:pt x="1934033" y="3059543"/>
                  </a:lnTo>
                  <a:lnTo>
                    <a:pt x="1932649" y="3059888"/>
                  </a:lnTo>
                  <a:lnTo>
                    <a:pt x="1927874" y="3059750"/>
                  </a:lnTo>
                  <a:lnTo>
                    <a:pt x="1929465" y="3065214"/>
                  </a:lnTo>
                  <a:lnTo>
                    <a:pt x="1932303" y="3069296"/>
                  </a:lnTo>
                  <a:lnTo>
                    <a:pt x="1936179" y="3072409"/>
                  </a:lnTo>
                  <a:lnTo>
                    <a:pt x="1941093" y="3074692"/>
                  </a:lnTo>
                  <a:lnTo>
                    <a:pt x="1943515" y="3075314"/>
                  </a:lnTo>
                  <a:lnTo>
                    <a:pt x="1946076" y="3075729"/>
                  </a:lnTo>
                  <a:lnTo>
                    <a:pt x="1948568" y="3076283"/>
                  </a:lnTo>
                  <a:lnTo>
                    <a:pt x="1950713" y="3077389"/>
                  </a:lnTo>
                  <a:lnTo>
                    <a:pt x="1952444" y="3079741"/>
                  </a:lnTo>
                  <a:lnTo>
                    <a:pt x="1952859" y="3082577"/>
                  </a:lnTo>
                  <a:lnTo>
                    <a:pt x="1952167" y="3088803"/>
                  </a:lnTo>
                  <a:lnTo>
                    <a:pt x="1950159" y="3087973"/>
                  </a:lnTo>
                  <a:lnTo>
                    <a:pt x="1948429" y="3088388"/>
                  </a:lnTo>
                  <a:lnTo>
                    <a:pt x="1947322" y="3089633"/>
                  </a:lnTo>
                  <a:lnTo>
                    <a:pt x="1947322" y="3091362"/>
                  </a:lnTo>
                  <a:cubicBezTo>
                    <a:pt x="1947322" y="3091362"/>
                    <a:pt x="1948568" y="3092607"/>
                    <a:pt x="1948568" y="3092607"/>
                  </a:cubicBezTo>
                  <a:lnTo>
                    <a:pt x="1950298" y="3093230"/>
                  </a:lnTo>
                  <a:lnTo>
                    <a:pt x="1953412" y="3093714"/>
                  </a:lnTo>
                  <a:lnTo>
                    <a:pt x="1956181" y="3095720"/>
                  </a:lnTo>
                  <a:lnTo>
                    <a:pt x="1960887" y="3101185"/>
                  </a:lnTo>
                  <a:lnTo>
                    <a:pt x="1963725" y="3102223"/>
                  </a:lnTo>
                  <a:lnTo>
                    <a:pt x="1979851" y="3093368"/>
                  </a:lnTo>
                  <a:lnTo>
                    <a:pt x="1978467" y="3090601"/>
                  </a:lnTo>
                  <a:lnTo>
                    <a:pt x="1974730" y="3088111"/>
                  </a:lnTo>
                  <a:lnTo>
                    <a:pt x="1967255" y="3084583"/>
                  </a:lnTo>
                  <a:lnTo>
                    <a:pt x="1969331" y="3083822"/>
                  </a:lnTo>
                  <a:lnTo>
                    <a:pt x="1971892" y="3084652"/>
                  </a:lnTo>
                  <a:lnTo>
                    <a:pt x="1974453" y="3086174"/>
                  </a:lnTo>
                  <a:lnTo>
                    <a:pt x="1979159" y="3089771"/>
                  </a:lnTo>
                  <a:lnTo>
                    <a:pt x="1980751" y="3091847"/>
                  </a:lnTo>
                  <a:lnTo>
                    <a:pt x="1981374" y="3094198"/>
                  </a:lnTo>
                  <a:lnTo>
                    <a:pt x="1980958" y="3097242"/>
                  </a:lnTo>
                  <a:lnTo>
                    <a:pt x="1980474" y="3098280"/>
                  </a:lnTo>
                  <a:lnTo>
                    <a:pt x="1979920" y="3098833"/>
                  </a:lnTo>
                  <a:lnTo>
                    <a:pt x="1979436" y="3099525"/>
                  </a:lnTo>
                  <a:lnTo>
                    <a:pt x="1979228" y="3100977"/>
                  </a:lnTo>
                  <a:lnTo>
                    <a:pt x="1979505" y="3102292"/>
                  </a:lnTo>
                  <a:lnTo>
                    <a:pt x="1980889" y="3104782"/>
                  </a:lnTo>
                  <a:lnTo>
                    <a:pt x="1981235" y="3106096"/>
                  </a:lnTo>
                  <a:lnTo>
                    <a:pt x="1981097" y="3107756"/>
                  </a:lnTo>
                  <a:lnTo>
                    <a:pt x="1980613" y="3109624"/>
                  </a:lnTo>
                  <a:lnTo>
                    <a:pt x="1979574" y="3111077"/>
                  </a:lnTo>
                  <a:lnTo>
                    <a:pt x="1977982" y="3111699"/>
                  </a:lnTo>
                  <a:lnTo>
                    <a:pt x="1977982" y="3110869"/>
                  </a:lnTo>
                  <a:cubicBezTo>
                    <a:pt x="1977982" y="3110869"/>
                    <a:pt x="1979505" y="3106511"/>
                    <a:pt x="1979505" y="3106511"/>
                  </a:cubicBezTo>
                  <a:lnTo>
                    <a:pt x="1979782" y="3104713"/>
                  </a:lnTo>
                  <a:lnTo>
                    <a:pt x="1979228" y="3102983"/>
                  </a:lnTo>
                  <a:lnTo>
                    <a:pt x="1978052" y="3101185"/>
                  </a:lnTo>
                  <a:lnTo>
                    <a:pt x="1976529" y="3099732"/>
                  </a:lnTo>
                  <a:lnTo>
                    <a:pt x="1975006" y="3099110"/>
                  </a:lnTo>
                  <a:lnTo>
                    <a:pt x="1973276" y="3099940"/>
                  </a:lnTo>
                  <a:lnTo>
                    <a:pt x="1968293" y="3103952"/>
                  </a:lnTo>
                  <a:lnTo>
                    <a:pt x="1965871" y="3105128"/>
                  </a:lnTo>
                  <a:lnTo>
                    <a:pt x="1963379" y="3105266"/>
                  </a:lnTo>
                  <a:lnTo>
                    <a:pt x="1961164" y="3104782"/>
                  </a:lnTo>
                  <a:lnTo>
                    <a:pt x="1959088" y="3103883"/>
                  </a:lnTo>
                  <a:lnTo>
                    <a:pt x="1957081" y="3102776"/>
                  </a:lnTo>
                  <a:lnTo>
                    <a:pt x="1956665" y="3106442"/>
                  </a:lnTo>
                  <a:lnTo>
                    <a:pt x="1953828" y="3106719"/>
                  </a:lnTo>
                  <a:lnTo>
                    <a:pt x="1947114" y="3104574"/>
                  </a:lnTo>
                  <a:lnTo>
                    <a:pt x="1945453" y="3104228"/>
                  </a:lnTo>
                  <a:lnTo>
                    <a:pt x="1944969" y="3103952"/>
                  </a:lnTo>
                  <a:lnTo>
                    <a:pt x="1945107" y="3104367"/>
                  </a:lnTo>
                  <a:lnTo>
                    <a:pt x="1945315" y="3106027"/>
                  </a:lnTo>
                  <a:lnTo>
                    <a:pt x="1945730" y="3107549"/>
                  </a:lnTo>
                  <a:lnTo>
                    <a:pt x="1946491" y="3109209"/>
                  </a:lnTo>
                  <a:lnTo>
                    <a:pt x="1948014" y="3111699"/>
                  </a:lnTo>
                  <a:lnTo>
                    <a:pt x="1948360" y="3111976"/>
                  </a:lnTo>
                  <a:lnTo>
                    <a:pt x="1948914" y="3112184"/>
                  </a:lnTo>
                  <a:lnTo>
                    <a:pt x="1949468" y="3112529"/>
                  </a:lnTo>
                  <a:lnTo>
                    <a:pt x="1949952" y="3113221"/>
                  </a:lnTo>
                  <a:lnTo>
                    <a:pt x="1950090" y="3114051"/>
                  </a:lnTo>
                  <a:lnTo>
                    <a:pt x="1950090" y="3115919"/>
                  </a:lnTo>
                  <a:cubicBezTo>
                    <a:pt x="1950090" y="3115919"/>
                    <a:pt x="1950090" y="3116542"/>
                    <a:pt x="1950090" y="3116542"/>
                  </a:cubicBezTo>
                  <a:lnTo>
                    <a:pt x="1950921" y="3118824"/>
                  </a:lnTo>
                  <a:lnTo>
                    <a:pt x="1951613" y="3119862"/>
                  </a:lnTo>
                  <a:lnTo>
                    <a:pt x="1953066" y="3120138"/>
                  </a:lnTo>
                  <a:lnTo>
                    <a:pt x="1957773" y="3119862"/>
                  </a:lnTo>
                  <a:lnTo>
                    <a:pt x="1959157" y="3119516"/>
                  </a:lnTo>
                  <a:lnTo>
                    <a:pt x="1962618" y="3118340"/>
                  </a:lnTo>
                  <a:lnTo>
                    <a:pt x="1966286" y="3118063"/>
                  </a:lnTo>
                  <a:lnTo>
                    <a:pt x="1967462" y="3117233"/>
                  </a:lnTo>
                  <a:lnTo>
                    <a:pt x="1967462" y="3114812"/>
                  </a:lnTo>
                  <a:cubicBezTo>
                    <a:pt x="1967462" y="3114812"/>
                    <a:pt x="1969123" y="3115642"/>
                    <a:pt x="1969123" y="3115642"/>
                  </a:cubicBezTo>
                  <a:lnTo>
                    <a:pt x="1968985" y="3117233"/>
                  </a:lnTo>
                  <a:lnTo>
                    <a:pt x="1967878" y="3119170"/>
                  </a:lnTo>
                  <a:lnTo>
                    <a:pt x="1966424" y="3120761"/>
                  </a:lnTo>
                  <a:lnTo>
                    <a:pt x="1964486" y="3122145"/>
                  </a:lnTo>
                  <a:lnTo>
                    <a:pt x="1962341" y="3123182"/>
                  </a:lnTo>
                  <a:lnTo>
                    <a:pt x="1957773" y="3124842"/>
                  </a:lnTo>
                  <a:lnTo>
                    <a:pt x="1960610" y="3127125"/>
                  </a:lnTo>
                  <a:lnTo>
                    <a:pt x="1963586" y="3130099"/>
                  </a:lnTo>
                  <a:lnTo>
                    <a:pt x="1966839" y="3131898"/>
                  </a:lnTo>
                  <a:lnTo>
                    <a:pt x="1970438" y="3130514"/>
                  </a:lnTo>
                  <a:lnTo>
                    <a:pt x="1970992" y="3129269"/>
                  </a:lnTo>
                  <a:lnTo>
                    <a:pt x="1971615" y="3125534"/>
                  </a:lnTo>
                  <a:lnTo>
                    <a:pt x="1972099" y="3124012"/>
                  </a:lnTo>
                  <a:lnTo>
                    <a:pt x="1972792" y="3123182"/>
                  </a:lnTo>
                  <a:lnTo>
                    <a:pt x="1974591" y="3121937"/>
                  </a:lnTo>
                  <a:lnTo>
                    <a:pt x="1975283" y="3121176"/>
                  </a:lnTo>
                  <a:lnTo>
                    <a:pt x="1975491" y="3120484"/>
                  </a:lnTo>
                  <a:lnTo>
                    <a:pt x="1975906" y="3117717"/>
                  </a:lnTo>
                  <a:lnTo>
                    <a:pt x="1977360" y="3116611"/>
                  </a:lnTo>
                  <a:lnTo>
                    <a:pt x="1978328" y="3116334"/>
                  </a:lnTo>
                  <a:lnTo>
                    <a:pt x="1979436" y="3116542"/>
                  </a:lnTo>
                  <a:lnTo>
                    <a:pt x="1981512" y="3116749"/>
                  </a:lnTo>
                  <a:lnTo>
                    <a:pt x="1981720" y="3117026"/>
                  </a:lnTo>
                  <a:lnTo>
                    <a:pt x="1981858" y="3117579"/>
                  </a:lnTo>
                  <a:lnTo>
                    <a:pt x="1982066" y="3118063"/>
                  </a:lnTo>
                  <a:lnTo>
                    <a:pt x="1982481" y="3118340"/>
                  </a:lnTo>
                  <a:lnTo>
                    <a:pt x="1983312" y="3117994"/>
                  </a:lnTo>
                  <a:lnTo>
                    <a:pt x="1984627" y="3116542"/>
                  </a:lnTo>
                  <a:lnTo>
                    <a:pt x="1985457" y="3116057"/>
                  </a:lnTo>
                  <a:lnTo>
                    <a:pt x="1989610" y="3115504"/>
                  </a:lnTo>
                  <a:lnTo>
                    <a:pt x="1993970" y="3115711"/>
                  </a:lnTo>
                  <a:lnTo>
                    <a:pt x="1998261" y="3116472"/>
                  </a:lnTo>
                  <a:lnTo>
                    <a:pt x="2002206" y="3117994"/>
                  </a:lnTo>
                  <a:lnTo>
                    <a:pt x="1999507" y="3119931"/>
                  </a:lnTo>
                  <a:lnTo>
                    <a:pt x="1996254" y="3119931"/>
                  </a:lnTo>
                  <a:lnTo>
                    <a:pt x="1992863" y="3119239"/>
                  </a:lnTo>
                  <a:lnTo>
                    <a:pt x="1989610" y="3119239"/>
                  </a:lnTo>
                  <a:cubicBezTo>
                    <a:pt x="1989610" y="3119239"/>
                    <a:pt x="1987810" y="3120277"/>
                    <a:pt x="1987810" y="3120277"/>
                  </a:cubicBezTo>
                  <a:lnTo>
                    <a:pt x="1984488" y="3123251"/>
                  </a:lnTo>
                  <a:lnTo>
                    <a:pt x="1982689" y="3124081"/>
                  </a:lnTo>
                  <a:lnTo>
                    <a:pt x="1980751" y="3124081"/>
                  </a:lnTo>
                  <a:cubicBezTo>
                    <a:pt x="1980751" y="3124081"/>
                    <a:pt x="1979505" y="3123320"/>
                    <a:pt x="1979505" y="3123320"/>
                  </a:cubicBezTo>
                  <a:lnTo>
                    <a:pt x="1978605" y="3122560"/>
                  </a:lnTo>
                  <a:lnTo>
                    <a:pt x="1977775" y="3122283"/>
                  </a:lnTo>
                  <a:lnTo>
                    <a:pt x="1974799" y="3123943"/>
                  </a:lnTo>
                  <a:lnTo>
                    <a:pt x="1973484" y="3126848"/>
                  </a:lnTo>
                  <a:lnTo>
                    <a:pt x="1972653" y="3133281"/>
                  </a:lnTo>
                  <a:lnTo>
                    <a:pt x="1971823" y="3135011"/>
                  </a:lnTo>
                  <a:lnTo>
                    <a:pt x="1971131" y="3135772"/>
                  </a:lnTo>
                  <a:lnTo>
                    <a:pt x="1971131" y="3136532"/>
                  </a:lnTo>
                  <a:lnTo>
                    <a:pt x="1972307" y="3138193"/>
                  </a:lnTo>
                  <a:lnTo>
                    <a:pt x="1973968" y="3139645"/>
                  </a:lnTo>
                  <a:lnTo>
                    <a:pt x="1976183" y="3140890"/>
                  </a:lnTo>
                  <a:lnTo>
                    <a:pt x="1978536" y="3141859"/>
                  </a:lnTo>
                  <a:lnTo>
                    <a:pt x="1980682" y="3142412"/>
                  </a:lnTo>
                  <a:lnTo>
                    <a:pt x="1981928" y="3138054"/>
                  </a:lnTo>
                  <a:lnTo>
                    <a:pt x="1984419" y="3134872"/>
                  </a:lnTo>
                  <a:lnTo>
                    <a:pt x="1987810" y="3132382"/>
                  </a:lnTo>
                  <a:lnTo>
                    <a:pt x="1991755" y="3130307"/>
                  </a:lnTo>
                  <a:lnTo>
                    <a:pt x="1999438" y="3125257"/>
                  </a:lnTo>
                  <a:lnTo>
                    <a:pt x="2003590" y="3123320"/>
                  </a:lnTo>
                  <a:lnTo>
                    <a:pt x="2007259" y="3123528"/>
                  </a:lnTo>
                  <a:lnTo>
                    <a:pt x="2009197" y="3125603"/>
                  </a:lnTo>
                  <a:lnTo>
                    <a:pt x="2008781" y="3127955"/>
                  </a:lnTo>
                  <a:lnTo>
                    <a:pt x="2006913" y="3130307"/>
                  </a:lnTo>
                  <a:lnTo>
                    <a:pt x="2004559" y="3132382"/>
                  </a:lnTo>
                  <a:lnTo>
                    <a:pt x="2002898" y="3133281"/>
                  </a:lnTo>
                  <a:lnTo>
                    <a:pt x="1998953" y="3134872"/>
                  </a:lnTo>
                  <a:lnTo>
                    <a:pt x="1997500" y="3135979"/>
                  </a:lnTo>
                  <a:lnTo>
                    <a:pt x="1996739" y="3138193"/>
                  </a:lnTo>
                  <a:lnTo>
                    <a:pt x="1996739" y="3140545"/>
                  </a:lnTo>
                  <a:lnTo>
                    <a:pt x="1996323" y="3142689"/>
                  </a:lnTo>
                  <a:lnTo>
                    <a:pt x="1994316" y="3144142"/>
                  </a:lnTo>
                  <a:lnTo>
                    <a:pt x="1995008" y="3141444"/>
                  </a:lnTo>
                  <a:lnTo>
                    <a:pt x="1995216" y="3139230"/>
                  </a:lnTo>
                  <a:lnTo>
                    <a:pt x="1994385" y="3137501"/>
                  </a:lnTo>
                  <a:lnTo>
                    <a:pt x="1991825" y="3136256"/>
                  </a:lnTo>
                  <a:lnTo>
                    <a:pt x="1988502" y="3135979"/>
                  </a:lnTo>
                  <a:lnTo>
                    <a:pt x="1985665" y="3137017"/>
                  </a:lnTo>
                  <a:lnTo>
                    <a:pt x="1984004" y="3139161"/>
                  </a:lnTo>
                  <a:lnTo>
                    <a:pt x="1984142" y="3142343"/>
                  </a:lnTo>
                  <a:lnTo>
                    <a:pt x="1987949" y="3146978"/>
                  </a:lnTo>
                  <a:lnTo>
                    <a:pt x="1994731" y="3150782"/>
                  </a:lnTo>
                  <a:lnTo>
                    <a:pt x="2002206" y="3153203"/>
                  </a:lnTo>
                  <a:lnTo>
                    <a:pt x="2008089" y="3153688"/>
                  </a:lnTo>
                  <a:lnTo>
                    <a:pt x="2011827" y="3152096"/>
                  </a:lnTo>
                  <a:lnTo>
                    <a:pt x="2013211" y="3149330"/>
                  </a:lnTo>
                  <a:lnTo>
                    <a:pt x="2013349" y="3145802"/>
                  </a:lnTo>
                  <a:lnTo>
                    <a:pt x="2013142" y="3142067"/>
                  </a:lnTo>
                  <a:lnTo>
                    <a:pt x="2013488" y="3138400"/>
                  </a:lnTo>
                  <a:lnTo>
                    <a:pt x="2017294" y="3124704"/>
                  </a:lnTo>
                  <a:lnTo>
                    <a:pt x="2018263" y="3122490"/>
                  </a:lnTo>
                  <a:lnTo>
                    <a:pt x="2020132" y="3121038"/>
                  </a:lnTo>
                  <a:lnTo>
                    <a:pt x="2037712" y="3115089"/>
                  </a:lnTo>
                  <a:lnTo>
                    <a:pt x="2040965" y="3112944"/>
                  </a:lnTo>
                  <a:lnTo>
                    <a:pt x="2043594" y="3109970"/>
                  </a:lnTo>
                  <a:lnTo>
                    <a:pt x="2046294" y="3107411"/>
                  </a:lnTo>
                  <a:lnTo>
                    <a:pt x="2049824" y="3106304"/>
                  </a:lnTo>
                  <a:lnTo>
                    <a:pt x="2053630" y="3106788"/>
                  </a:lnTo>
                  <a:lnTo>
                    <a:pt x="2065880" y="3110662"/>
                  </a:lnTo>
                  <a:lnTo>
                    <a:pt x="2065534" y="3107480"/>
                  </a:lnTo>
                  <a:lnTo>
                    <a:pt x="2062835" y="3102430"/>
                  </a:lnTo>
                  <a:lnTo>
                    <a:pt x="2057091" y="3093714"/>
                  </a:lnTo>
                  <a:lnTo>
                    <a:pt x="2054599" y="3090878"/>
                  </a:lnTo>
                  <a:lnTo>
                    <a:pt x="2051692" y="3089356"/>
                  </a:lnTo>
                  <a:lnTo>
                    <a:pt x="2044633" y="3087627"/>
                  </a:lnTo>
                  <a:lnTo>
                    <a:pt x="2048370" y="3086659"/>
                  </a:lnTo>
                  <a:lnTo>
                    <a:pt x="2051208" y="3086313"/>
                  </a:lnTo>
                  <a:lnTo>
                    <a:pt x="2052938" y="3085068"/>
                  </a:lnTo>
                  <a:lnTo>
                    <a:pt x="2053284" y="3081194"/>
                  </a:lnTo>
                  <a:lnTo>
                    <a:pt x="2052800" y="3077528"/>
                  </a:lnTo>
                  <a:lnTo>
                    <a:pt x="2051692" y="3073100"/>
                  </a:lnTo>
                  <a:lnTo>
                    <a:pt x="2049754" y="3070195"/>
                  </a:lnTo>
                  <a:lnTo>
                    <a:pt x="2046917" y="3071094"/>
                  </a:lnTo>
                  <a:lnTo>
                    <a:pt x="2049754" y="3065906"/>
                  </a:lnTo>
                  <a:lnTo>
                    <a:pt x="2050862" y="3063278"/>
                  </a:lnTo>
                  <a:lnTo>
                    <a:pt x="2052384" y="3056914"/>
                  </a:lnTo>
                  <a:lnTo>
                    <a:pt x="2053353" y="3054078"/>
                  </a:lnTo>
                  <a:lnTo>
                    <a:pt x="2054807" y="3051518"/>
                  </a:lnTo>
                  <a:lnTo>
                    <a:pt x="2056814" y="3049167"/>
                  </a:lnTo>
                  <a:lnTo>
                    <a:pt x="2059305" y="3047506"/>
                  </a:lnTo>
                  <a:lnTo>
                    <a:pt x="2062351" y="3045984"/>
                  </a:lnTo>
                  <a:lnTo>
                    <a:pt x="2064842" y="3044324"/>
                  </a:lnTo>
                  <a:lnTo>
                    <a:pt x="2065742" y="3042180"/>
                  </a:lnTo>
                  <a:lnTo>
                    <a:pt x="2064219" y="3039413"/>
                  </a:lnTo>
                  <a:lnTo>
                    <a:pt x="2061174" y="3038237"/>
                  </a:lnTo>
                  <a:lnTo>
                    <a:pt x="2057644" y="3038099"/>
                  </a:lnTo>
                  <a:lnTo>
                    <a:pt x="2054668" y="3038376"/>
                  </a:lnTo>
                  <a:lnTo>
                    <a:pt x="2057714" y="3036715"/>
                  </a:lnTo>
                  <a:lnTo>
                    <a:pt x="2059998" y="3035954"/>
                  </a:lnTo>
                  <a:lnTo>
                    <a:pt x="2061243" y="3034501"/>
                  </a:lnTo>
                  <a:lnTo>
                    <a:pt x="2061105" y="3030697"/>
                  </a:lnTo>
                  <a:lnTo>
                    <a:pt x="2064427" y="3037061"/>
                  </a:lnTo>
                  <a:lnTo>
                    <a:pt x="2066711" y="3040036"/>
                  </a:lnTo>
                  <a:lnTo>
                    <a:pt x="2069618" y="3041557"/>
                  </a:lnTo>
                  <a:lnTo>
                    <a:pt x="2072594" y="3041073"/>
                  </a:lnTo>
                  <a:lnTo>
                    <a:pt x="2075501" y="3039067"/>
                  </a:lnTo>
                  <a:lnTo>
                    <a:pt x="2077923" y="3036439"/>
                  </a:lnTo>
                  <a:lnTo>
                    <a:pt x="2079446" y="3033810"/>
                  </a:lnTo>
                  <a:lnTo>
                    <a:pt x="2081176" y="3026547"/>
                  </a:lnTo>
                  <a:lnTo>
                    <a:pt x="2081799" y="3019629"/>
                  </a:lnTo>
                  <a:lnTo>
                    <a:pt x="2082975" y="3012989"/>
                  </a:lnTo>
                  <a:lnTo>
                    <a:pt x="2086436" y="3006348"/>
                  </a:lnTo>
                  <a:lnTo>
                    <a:pt x="2091489" y="3000953"/>
                  </a:lnTo>
                  <a:lnTo>
                    <a:pt x="2114674" y="2983590"/>
                  </a:lnTo>
                  <a:lnTo>
                    <a:pt x="2117650" y="2980615"/>
                  </a:lnTo>
                  <a:lnTo>
                    <a:pt x="2119311" y="2977987"/>
                  </a:lnTo>
                  <a:lnTo>
                    <a:pt x="2119311" y="2975358"/>
                  </a:lnTo>
                  <a:cubicBezTo>
                    <a:pt x="2119311" y="2975358"/>
                    <a:pt x="2117373" y="2974805"/>
                    <a:pt x="2117373" y="2974805"/>
                  </a:cubicBezTo>
                  <a:lnTo>
                    <a:pt x="2114467" y="2974943"/>
                  </a:lnTo>
                  <a:lnTo>
                    <a:pt x="2111698" y="2974252"/>
                  </a:lnTo>
                  <a:lnTo>
                    <a:pt x="2116751" y="2972038"/>
                  </a:lnTo>
                  <a:lnTo>
                    <a:pt x="2120419" y="2968026"/>
                  </a:lnTo>
                  <a:lnTo>
                    <a:pt x="2122011" y="2962976"/>
                  </a:lnTo>
                  <a:lnTo>
                    <a:pt x="2120765" y="2957512"/>
                  </a:lnTo>
                  <a:lnTo>
                    <a:pt x="2116751" y="2953984"/>
                  </a:lnTo>
                  <a:lnTo>
                    <a:pt x="2111352" y="2952946"/>
                  </a:lnTo>
                  <a:lnTo>
                    <a:pt x="2105538" y="2952670"/>
                  </a:lnTo>
                  <a:lnTo>
                    <a:pt x="2100278" y="2951217"/>
                  </a:lnTo>
                  <a:lnTo>
                    <a:pt x="2096264" y="2948312"/>
                  </a:lnTo>
                  <a:lnTo>
                    <a:pt x="2091973" y="2944299"/>
                  </a:lnTo>
                  <a:lnTo>
                    <a:pt x="2088028" y="2939872"/>
                  </a:lnTo>
                  <a:lnTo>
                    <a:pt x="2085121" y="2935722"/>
                  </a:lnTo>
                  <a:lnTo>
                    <a:pt x="2083322" y="2930949"/>
                  </a:lnTo>
                  <a:lnTo>
                    <a:pt x="2083460" y="2926591"/>
                  </a:lnTo>
                  <a:lnTo>
                    <a:pt x="2084983" y="2922372"/>
                  </a:lnTo>
                  <a:lnTo>
                    <a:pt x="2092042" y="2909298"/>
                  </a:lnTo>
                  <a:lnTo>
                    <a:pt x="2095018" y="2905285"/>
                  </a:lnTo>
                  <a:lnTo>
                    <a:pt x="2098687" y="2902380"/>
                  </a:lnTo>
                  <a:lnTo>
                    <a:pt x="2104846" y="2900029"/>
                  </a:lnTo>
                  <a:lnTo>
                    <a:pt x="2106923" y="2898852"/>
                  </a:lnTo>
                  <a:lnTo>
                    <a:pt x="2109276" y="2897331"/>
                  </a:lnTo>
                  <a:lnTo>
                    <a:pt x="2111214" y="2896293"/>
                  </a:lnTo>
                  <a:lnTo>
                    <a:pt x="2113221" y="2895809"/>
                  </a:lnTo>
                  <a:lnTo>
                    <a:pt x="2115989" y="2895671"/>
                  </a:lnTo>
                  <a:lnTo>
                    <a:pt x="2121388" y="2896432"/>
                  </a:lnTo>
                  <a:lnTo>
                    <a:pt x="2123464" y="2895947"/>
                  </a:lnTo>
                  <a:lnTo>
                    <a:pt x="2124641" y="2893734"/>
                  </a:lnTo>
                  <a:lnTo>
                    <a:pt x="2124433" y="2891935"/>
                  </a:lnTo>
                  <a:lnTo>
                    <a:pt x="2123672" y="2890552"/>
                  </a:lnTo>
                  <a:lnTo>
                    <a:pt x="2123256" y="2888961"/>
                  </a:lnTo>
                  <a:lnTo>
                    <a:pt x="2124087" y="2886678"/>
                  </a:lnTo>
                  <a:lnTo>
                    <a:pt x="2126025" y="2884395"/>
                  </a:lnTo>
                  <a:lnTo>
                    <a:pt x="2128170" y="2882666"/>
                  </a:lnTo>
                  <a:lnTo>
                    <a:pt x="2130108" y="2880660"/>
                  </a:lnTo>
                  <a:lnTo>
                    <a:pt x="2131354" y="2877755"/>
                  </a:lnTo>
                  <a:lnTo>
                    <a:pt x="2131631" y="2875749"/>
                  </a:lnTo>
                  <a:lnTo>
                    <a:pt x="2131908" y="2869246"/>
                  </a:lnTo>
                  <a:lnTo>
                    <a:pt x="2131631" y="2866756"/>
                  </a:lnTo>
                  <a:lnTo>
                    <a:pt x="2131147" y="2864335"/>
                  </a:lnTo>
                  <a:lnTo>
                    <a:pt x="2130800" y="2861914"/>
                  </a:lnTo>
                  <a:lnTo>
                    <a:pt x="2131147" y="2859355"/>
                  </a:lnTo>
                  <a:lnTo>
                    <a:pt x="2132115" y="2857348"/>
                  </a:lnTo>
                  <a:lnTo>
                    <a:pt x="2133569" y="2855204"/>
                  </a:lnTo>
                  <a:lnTo>
                    <a:pt x="2136614" y="2851469"/>
                  </a:lnTo>
                  <a:lnTo>
                    <a:pt x="2140144" y="2848632"/>
                  </a:lnTo>
                  <a:lnTo>
                    <a:pt x="2148242" y="2844690"/>
                  </a:lnTo>
                  <a:lnTo>
                    <a:pt x="2151218" y="2841923"/>
                  </a:lnTo>
                  <a:lnTo>
                    <a:pt x="2145196" y="2840263"/>
                  </a:lnTo>
                  <a:lnTo>
                    <a:pt x="2139521" y="2837980"/>
                  </a:lnTo>
                  <a:lnTo>
                    <a:pt x="2137652" y="2836804"/>
                  </a:lnTo>
                  <a:lnTo>
                    <a:pt x="2137791" y="2835351"/>
                  </a:lnTo>
                  <a:lnTo>
                    <a:pt x="2140144" y="2833276"/>
                  </a:lnTo>
                  <a:lnTo>
                    <a:pt x="2142289" y="2831754"/>
                  </a:lnTo>
                  <a:lnTo>
                    <a:pt x="2144504" y="2830578"/>
                  </a:lnTo>
                  <a:lnTo>
                    <a:pt x="2146857" y="2830094"/>
                  </a:lnTo>
                  <a:lnTo>
                    <a:pt x="2149418" y="2830717"/>
                  </a:lnTo>
                  <a:lnTo>
                    <a:pt x="2151564" y="2832515"/>
                  </a:lnTo>
                  <a:lnTo>
                    <a:pt x="2153433" y="2837219"/>
                  </a:lnTo>
                  <a:lnTo>
                    <a:pt x="2155163" y="2839086"/>
                  </a:lnTo>
                  <a:lnTo>
                    <a:pt x="2157654" y="2839640"/>
                  </a:lnTo>
                  <a:lnTo>
                    <a:pt x="2160630" y="2839086"/>
                  </a:lnTo>
                  <a:lnTo>
                    <a:pt x="2163399" y="2837773"/>
                  </a:lnTo>
                  <a:lnTo>
                    <a:pt x="2165268" y="2836112"/>
                  </a:lnTo>
                  <a:lnTo>
                    <a:pt x="2166236" y="2833830"/>
                  </a:lnTo>
                  <a:lnTo>
                    <a:pt x="2166513" y="2830924"/>
                  </a:lnTo>
                  <a:lnTo>
                    <a:pt x="2166375" y="2828019"/>
                  </a:lnTo>
                  <a:lnTo>
                    <a:pt x="2165960" y="2825598"/>
                  </a:lnTo>
                  <a:lnTo>
                    <a:pt x="2163814" y="2821655"/>
                  </a:lnTo>
                  <a:lnTo>
                    <a:pt x="2160423" y="2819926"/>
                  </a:lnTo>
                  <a:lnTo>
                    <a:pt x="2156478" y="2820410"/>
                  </a:lnTo>
                  <a:lnTo>
                    <a:pt x="2152740" y="2823177"/>
                  </a:lnTo>
                  <a:lnTo>
                    <a:pt x="2155509" y="2823177"/>
                  </a:lnTo>
                  <a:cubicBezTo>
                    <a:pt x="2155509" y="2823177"/>
                    <a:pt x="2156547" y="2824284"/>
                    <a:pt x="2156547" y="2824284"/>
                  </a:cubicBezTo>
                  <a:lnTo>
                    <a:pt x="2155993" y="2825805"/>
                  </a:lnTo>
                  <a:lnTo>
                    <a:pt x="2154124" y="2827327"/>
                  </a:lnTo>
                  <a:lnTo>
                    <a:pt x="2151841" y="2828019"/>
                  </a:lnTo>
                  <a:lnTo>
                    <a:pt x="2149557" y="2827880"/>
                  </a:lnTo>
                  <a:lnTo>
                    <a:pt x="2147550" y="2827258"/>
                  </a:lnTo>
                  <a:lnTo>
                    <a:pt x="2146096" y="2826220"/>
                  </a:lnTo>
                  <a:lnTo>
                    <a:pt x="2146096" y="2825667"/>
                  </a:lnTo>
                  <a:cubicBezTo>
                    <a:pt x="2146096" y="2825667"/>
                    <a:pt x="2147273" y="2824145"/>
                    <a:pt x="2147273" y="2824145"/>
                  </a:cubicBezTo>
                  <a:lnTo>
                    <a:pt x="2147273" y="2823592"/>
                  </a:lnTo>
                  <a:cubicBezTo>
                    <a:pt x="2147273" y="2823592"/>
                    <a:pt x="2146788" y="2823246"/>
                    <a:pt x="2146788" y="2823246"/>
                  </a:cubicBezTo>
                  <a:lnTo>
                    <a:pt x="2146096" y="2823246"/>
                  </a:lnTo>
                  <a:cubicBezTo>
                    <a:pt x="2146096" y="2823246"/>
                    <a:pt x="2145335" y="2823315"/>
                    <a:pt x="2145335" y="2823315"/>
                  </a:cubicBezTo>
                  <a:lnTo>
                    <a:pt x="2144643" y="2823107"/>
                  </a:lnTo>
                  <a:lnTo>
                    <a:pt x="2142636" y="2821932"/>
                  </a:lnTo>
                  <a:lnTo>
                    <a:pt x="2140559" y="2821101"/>
                  </a:lnTo>
                  <a:lnTo>
                    <a:pt x="2138621" y="2819995"/>
                  </a:lnTo>
                  <a:lnTo>
                    <a:pt x="2137099" y="2818266"/>
                  </a:lnTo>
                  <a:lnTo>
                    <a:pt x="2136268" y="2815706"/>
                  </a:lnTo>
                  <a:lnTo>
                    <a:pt x="2136268" y="2813078"/>
                  </a:lnTo>
                  <a:cubicBezTo>
                    <a:pt x="2136268" y="2813078"/>
                    <a:pt x="2136753" y="2810449"/>
                    <a:pt x="2136753" y="2810449"/>
                  </a:cubicBezTo>
                  <a:lnTo>
                    <a:pt x="2136891" y="2807682"/>
                  </a:lnTo>
                  <a:lnTo>
                    <a:pt x="2136545" y="2804915"/>
                  </a:lnTo>
                  <a:lnTo>
                    <a:pt x="2134469" y="2796960"/>
                  </a:lnTo>
                  <a:lnTo>
                    <a:pt x="2134192" y="2792879"/>
                  </a:lnTo>
                  <a:lnTo>
                    <a:pt x="2134815" y="2787898"/>
                  </a:lnTo>
                  <a:lnTo>
                    <a:pt x="2136960" y="2784370"/>
                  </a:lnTo>
                  <a:lnTo>
                    <a:pt x="2141182" y="2784647"/>
                  </a:lnTo>
                  <a:lnTo>
                    <a:pt x="2140144" y="2786100"/>
                  </a:lnTo>
                  <a:lnTo>
                    <a:pt x="2146442" y="2788106"/>
                  </a:lnTo>
                  <a:lnTo>
                    <a:pt x="2158762" y="2793294"/>
                  </a:lnTo>
                  <a:lnTo>
                    <a:pt x="2164922" y="2794885"/>
                  </a:lnTo>
                  <a:lnTo>
                    <a:pt x="2171358" y="2795092"/>
                  </a:lnTo>
                  <a:lnTo>
                    <a:pt x="2177933" y="2793986"/>
                  </a:lnTo>
                  <a:lnTo>
                    <a:pt x="2184301" y="2791841"/>
                  </a:lnTo>
                  <a:lnTo>
                    <a:pt x="2189907" y="2788728"/>
                  </a:lnTo>
                  <a:lnTo>
                    <a:pt x="2193090" y="2784509"/>
                  </a:lnTo>
                  <a:lnTo>
                    <a:pt x="2192883" y="2779597"/>
                  </a:lnTo>
                  <a:lnTo>
                    <a:pt x="2191637" y="2774133"/>
                  </a:lnTo>
                  <a:lnTo>
                    <a:pt x="2191637" y="2768322"/>
                  </a:lnTo>
                  <a:cubicBezTo>
                    <a:pt x="2191637" y="2768322"/>
                    <a:pt x="2193852" y="2763964"/>
                    <a:pt x="2193852" y="2763964"/>
                  </a:cubicBezTo>
                  <a:lnTo>
                    <a:pt x="2196828" y="2758984"/>
                  </a:lnTo>
                  <a:lnTo>
                    <a:pt x="2198281" y="2754142"/>
                  </a:lnTo>
                  <a:lnTo>
                    <a:pt x="2195790" y="2750060"/>
                  </a:lnTo>
                  <a:lnTo>
                    <a:pt x="2198420" y="2749853"/>
                  </a:lnTo>
                  <a:lnTo>
                    <a:pt x="2196897" y="2748469"/>
                  </a:lnTo>
                  <a:lnTo>
                    <a:pt x="2193783" y="2746394"/>
                  </a:lnTo>
                  <a:lnTo>
                    <a:pt x="2192744" y="2744872"/>
                  </a:lnTo>
                  <a:lnTo>
                    <a:pt x="2192191" y="2738370"/>
                  </a:lnTo>
                  <a:lnTo>
                    <a:pt x="2191983" y="2737402"/>
                  </a:lnTo>
                  <a:lnTo>
                    <a:pt x="2194059" y="2736157"/>
                  </a:lnTo>
                  <a:lnTo>
                    <a:pt x="2197312" y="2737056"/>
                  </a:lnTo>
                  <a:lnTo>
                    <a:pt x="2201050" y="2738785"/>
                  </a:lnTo>
                  <a:lnTo>
                    <a:pt x="2204441" y="2739961"/>
                  </a:lnTo>
                  <a:lnTo>
                    <a:pt x="2213162" y="2740514"/>
                  </a:lnTo>
                  <a:lnTo>
                    <a:pt x="2222021" y="2739961"/>
                  </a:lnTo>
                  <a:lnTo>
                    <a:pt x="2246660" y="2736087"/>
                  </a:lnTo>
                  <a:lnTo>
                    <a:pt x="2260710" y="2732629"/>
                  </a:lnTo>
                  <a:lnTo>
                    <a:pt x="2279051" y="2726196"/>
                  </a:lnTo>
                  <a:lnTo>
                    <a:pt x="2286456" y="2722114"/>
                  </a:lnTo>
                  <a:lnTo>
                    <a:pt x="2289017" y="2720178"/>
                  </a:lnTo>
                  <a:lnTo>
                    <a:pt x="2290955" y="2717756"/>
                  </a:lnTo>
                  <a:lnTo>
                    <a:pt x="2292685" y="2714159"/>
                  </a:lnTo>
                  <a:lnTo>
                    <a:pt x="2296561" y="2707795"/>
                  </a:lnTo>
                  <a:lnTo>
                    <a:pt x="2306458" y="2695967"/>
                  </a:lnTo>
                  <a:lnTo>
                    <a:pt x="2309780" y="2689188"/>
                  </a:lnTo>
                  <a:lnTo>
                    <a:pt x="2310265" y="2686559"/>
                  </a:lnTo>
                  <a:lnTo>
                    <a:pt x="2310403" y="2683031"/>
                  </a:lnTo>
                  <a:lnTo>
                    <a:pt x="2310057" y="2679642"/>
                  </a:lnTo>
                  <a:lnTo>
                    <a:pt x="2309019" y="2677290"/>
                  </a:lnTo>
                  <a:lnTo>
                    <a:pt x="2307704" y="2676598"/>
                  </a:lnTo>
                  <a:lnTo>
                    <a:pt x="2304243" y="2676183"/>
                  </a:lnTo>
                  <a:lnTo>
                    <a:pt x="2302513" y="2675699"/>
                  </a:lnTo>
                  <a:lnTo>
                    <a:pt x="2301267" y="2674938"/>
                  </a:lnTo>
                  <a:lnTo>
                    <a:pt x="2299952" y="2673969"/>
                  </a:lnTo>
                  <a:lnTo>
                    <a:pt x="2298776" y="2672794"/>
                  </a:lnTo>
                  <a:lnTo>
                    <a:pt x="2297807" y="2671687"/>
                  </a:lnTo>
                  <a:lnTo>
                    <a:pt x="2296076" y="2668366"/>
                  </a:lnTo>
                  <a:lnTo>
                    <a:pt x="2295800" y="2665323"/>
                  </a:lnTo>
                  <a:lnTo>
                    <a:pt x="2296561" y="2662348"/>
                  </a:lnTo>
                  <a:lnTo>
                    <a:pt x="2297945" y="2659167"/>
                  </a:lnTo>
                  <a:lnTo>
                    <a:pt x="2299191" y="2655362"/>
                  </a:lnTo>
                  <a:lnTo>
                    <a:pt x="2298845" y="2652249"/>
                  </a:lnTo>
                  <a:lnTo>
                    <a:pt x="2296976" y="2649413"/>
                  </a:lnTo>
                  <a:lnTo>
                    <a:pt x="2293654" y="2646508"/>
                  </a:lnTo>
                  <a:lnTo>
                    <a:pt x="2280919" y="2639798"/>
                  </a:lnTo>
                  <a:lnTo>
                    <a:pt x="2274967" y="2635647"/>
                  </a:lnTo>
                  <a:lnTo>
                    <a:pt x="2272199" y="2629906"/>
                  </a:lnTo>
                  <a:lnTo>
                    <a:pt x="2272475" y="2627762"/>
                  </a:lnTo>
                  <a:lnTo>
                    <a:pt x="2273237" y="2626101"/>
                  </a:lnTo>
                  <a:lnTo>
                    <a:pt x="2273860" y="2624096"/>
                  </a:lnTo>
                  <a:lnTo>
                    <a:pt x="2273721" y="2621259"/>
                  </a:lnTo>
                  <a:lnTo>
                    <a:pt x="2272199" y="2613720"/>
                  </a:lnTo>
                  <a:lnTo>
                    <a:pt x="2272060" y="2610330"/>
                  </a:lnTo>
                  <a:lnTo>
                    <a:pt x="2273375" y="2601130"/>
                  </a:lnTo>
                  <a:lnTo>
                    <a:pt x="2273929" y="2599885"/>
                  </a:lnTo>
                  <a:lnTo>
                    <a:pt x="2274760" y="2599331"/>
                  </a:lnTo>
                  <a:lnTo>
                    <a:pt x="2276697" y="2599331"/>
                  </a:lnTo>
                  <a:cubicBezTo>
                    <a:pt x="2276697" y="2599331"/>
                    <a:pt x="2277528" y="2598916"/>
                    <a:pt x="2277528" y="2598916"/>
                  </a:cubicBezTo>
                  <a:lnTo>
                    <a:pt x="2278843" y="2595873"/>
                  </a:lnTo>
                  <a:lnTo>
                    <a:pt x="2278635" y="2592483"/>
                  </a:lnTo>
                  <a:lnTo>
                    <a:pt x="2278081" y="2588955"/>
                  </a:lnTo>
                  <a:lnTo>
                    <a:pt x="2278289" y="2585497"/>
                  </a:lnTo>
                  <a:lnTo>
                    <a:pt x="2279604" y="2589301"/>
                  </a:lnTo>
                  <a:lnTo>
                    <a:pt x="2280296" y="2593106"/>
                  </a:lnTo>
                  <a:lnTo>
                    <a:pt x="2279950" y="2596772"/>
                  </a:lnTo>
                  <a:lnTo>
                    <a:pt x="2278220" y="2600092"/>
                  </a:lnTo>
                  <a:lnTo>
                    <a:pt x="2277113" y="2601199"/>
                  </a:lnTo>
                  <a:lnTo>
                    <a:pt x="2276421" y="2601752"/>
                  </a:lnTo>
                  <a:lnTo>
                    <a:pt x="2275798" y="2602375"/>
                  </a:lnTo>
                  <a:lnTo>
                    <a:pt x="2275036" y="2603897"/>
                  </a:lnTo>
                  <a:lnTo>
                    <a:pt x="2274344" y="2606041"/>
                  </a:lnTo>
                  <a:lnTo>
                    <a:pt x="2273860" y="2608601"/>
                  </a:lnTo>
                  <a:lnTo>
                    <a:pt x="2273514" y="2611229"/>
                  </a:lnTo>
                  <a:lnTo>
                    <a:pt x="2273514" y="2613581"/>
                  </a:lnTo>
                  <a:cubicBezTo>
                    <a:pt x="2273514" y="2613581"/>
                    <a:pt x="2274275" y="2618008"/>
                    <a:pt x="2274275" y="2618008"/>
                  </a:cubicBezTo>
                  <a:lnTo>
                    <a:pt x="2276421" y="2621329"/>
                  </a:lnTo>
                  <a:lnTo>
                    <a:pt x="2285072" y="2630321"/>
                  </a:lnTo>
                  <a:lnTo>
                    <a:pt x="2287148" y="2631566"/>
                  </a:lnTo>
                  <a:lnTo>
                    <a:pt x="2289709" y="2631774"/>
                  </a:lnTo>
                  <a:lnTo>
                    <a:pt x="2293931" y="2631635"/>
                  </a:lnTo>
                  <a:lnTo>
                    <a:pt x="2298568" y="2632258"/>
                  </a:lnTo>
                  <a:lnTo>
                    <a:pt x="2302375" y="2633987"/>
                  </a:lnTo>
                  <a:lnTo>
                    <a:pt x="2306112" y="2636132"/>
                  </a:lnTo>
                  <a:lnTo>
                    <a:pt x="2316701" y="2641112"/>
                  </a:lnTo>
                  <a:lnTo>
                    <a:pt x="2319747" y="2641942"/>
                  </a:lnTo>
                  <a:lnTo>
                    <a:pt x="2323484" y="2641666"/>
                  </a:lnTo>
                  <a:lnTo>
                    <a:pt x="2327983" y="2640628"/>
                  </a:lnTo>
                  <a:lnTo>
                    <a:pt x="2331582" y="2640351"/>
                  </a:lnTo>
                  <a:lnTo>
                    <a:pt x="2335112" y="2640766"/>
                  </a:lnTo>
                  <a:lnTo>
                    <a:pt x="2339472" y="2641873"/>
                  </a:lnTo>
                  <a:lnTo>
                    <a:pt x="2343763" y="2642565"/>
                  </a:lnTo>
                  <a:lnTo>
                    <a:pt x="2347639" y="2642288"/>
                  </a:lnTo>
                  <a:lnTo>
                    <a:pt x="2351515" y="2641112"/>
                  </a:lnTo>
                  <a:lnTo>
                    <a:pt x="2363211" y="2635371"/>
                  </a:lnTo>
                  <a:lnTo>
                    <a:pt x="2366879" y="2632950"/>
                  </a:lnTo>
                  <a:lnTo>
                    <a:pt x="2370063" y="2629906"/>
                  </a:lnTo>
                  <a:lnTo>
                    <a:pt x="2372209" y="2626309"/>
                  </a:lnTo>
                  <a:lnTo>
                    <a:pt x="2376015" y="2618008"/>
                  </a:lnTo>
                  <a:lnTo>
                    <a:pt x="2378645" y="2614826"/>
                  </a:lnTo>
                  <a:lnTo>
                    <a:pt x="2387781" y="2606940"/>
                  </a:lnTo>
                  <a:lnTo>
                    <a:pt x="2391795" y="2602583"/>
                  </a:lnTo>
                  <a:lnTo>
                    <a:pt x="2395048" y="2597533"/>
                  </a:lnTo>
                  <a:lnTo>
                    <a:pt x="2399616" y="2585704"/>
                  </a:lnTo>
                  <a:lnTo>
                    <a:pt x="2400793" y="2583767"/>
                  </a:lnTo>
                  <a:lnTo>
                    <a:pt x="2403561" y="2579824"/>
                  </a:lnTo>
                  <a:lnTo>
                    <a:pt x="2404253" y="2578164"/>
                  </a:lnTo>
                  <a:lnTo>
                    <a:pt x="2404253" y="2575812"/>
                  </a:lnTo>
                  <a:cubicBezTo>
                    <a:pt x="2404253" y="2575812"/>
                    <a:pt x="2403907" y="2573668"/>
                    <a:pt x="2403907" y="2573668"/>
                  </a:cubicBezTo>
                  <a:lnTo>
                    <a:pt x="2403700" y="2571385"/>
                  </a:lnTo>
                  <a:lnTo>
                    <a:pt x="2404323" y="2568688"/>
                  </a:lnTo>
                  <a:lnTo>
                    <a:pt x="2407368" y="2561839"/>
                  </a:lnTo>
                  <a:lnTo>
                    <a:pt x="2408544" y="2560110"/>
                  </a:lnTo>
                  <a:lnTo>
                    <a:pt x="2410690" y="2558588"/>
                  </a:lnTo>
                  <a:lnTo>
                    <a:pt x="2415673" y="2556167"/>
                  </a:lnTo>
                  <a:lnTo>
                    <a:pt x="2417750" y="2554299"/>
                  </a:lnTo>
                  <a:lnTo>
                    <a:pt x="2418511" y="2552639"/>
                  </a:lnTo>
                  <a:lnTo>
                    <a:pt x="2419480" y="2550011"/>
                  </a:lnTo>
                  <a:lnTo>
                    <a:pt x="2420172" y="2547244"/>
                  </a:lnTo>
                  <a:lnTo>
                    <a:pt x="2420379" y="2545238"/>
                  </a:lnTo>
                  <a:lnTo>
                    <a:pt x="2421556" y="2546483"/>
                  </a:lnTo>
                  <a:lnTo>
                    <a:pt x="2421971" y="2546967"/>
                  </a:lnTo>
                  <a:lnTo>
                    <a:pt x="2421971" y="2544615"/>
                  </a:lnTo>
                  <a:cubicBezTo>
                    <a:pt x="2421971" y="2544615"/>
                    <a:pt x="2422802" y="2542609"/>
                    <a:pt x="2422802" y="2542609"/>
                  </a:cubicBezTo>
                  <a:lnTo>
                    <a:pt x="2423632" y="2540810"/>
                  </a:lnTo>
                  <a:lnTo>
                    <a:pt x="2424048" y="2539081"/>
                  </a:lnTo>
                  <a:lnTo>
                    <a:pt x="2423632" y="2537283"/>
                  </a:lnTo>
                  <a:lnTo>
                    <a:pt x="2421902" y="2533340"/>
                  </a:lnTo>
                  <a:lnTo>
                    <a:pt x="2421625" y="2530919"/>
                  </a:lnTo>
                  <a:lnTo>
                    <a:pt x="2422387" y="2531749"/>
                  </a:lnTo>
                  <a:lnTo>
                    <a:pt x="2423425" y="2533755"/>
                  </a:lnTo>
                  <a:lnTo>
                    <a:pt x="2424117" y="2534862"/>
                  </a:lnTo>
                  <a:lnTo>
                    <a:pt x="2424740" y="2535277"/>
                  </a:lnTo>
                  <a:lnTo>
                    <a:pt x="2427647" y="2537905"/>
                  </a:lnTo>
                  <a:lnTo>
                    <a:pt x="2427785" y="2538390"/>
                  </a:lnTo>
                  <a:lnTo>
                    <a:pt x="2430415" y="2537905"/>
                  </a:lnTo>
                  <a:lnTo>
                    <a:pt x="2433045" y="2536384"/>
                  </a:lnTo>
                  <a:lnTo>
                    <a:pt x="2435398" y="2535622"/>
                  </a:lnTo>
                  <a:lnTo>
                    <a:pt x="2437129" y="2537214"/>
                  </a:lnTo>
                  <a:lnTo>
                    <a:pt x="2437129" y="2538459"/>
                  </a:lnTo>
                  <a:cubicBezTo>
                    <a:pt x="2437129" y="2538459"/>
                    <a:pt x="2436575" y="2539289"/>
                    <a:pt x="2436575" y="2539289"/>
                  </a:cubicBezTo>
                  <a:lnTo>
                    <a:pt x="2435329" y="2540119"/>
                  </a:lnTo>
                  <a:lnTo>
                    <a:pt x="2434775" y="2539635"/>
                  </a:lnTo>
                  <a:lnTo>
                    <a:pt x="2434291" y="2539358"/>
                  </a:lnTo>
                  <a:lnTo>
                    <a:pt x="2433945" y="2539496"/>
                  </a:lnTo>
                  <a:lnTo>
                    <a:pt x="2433806" y="2540050"/>
                  </a:lnTo>
                  <a:lnTo>
                    <a:pt x="2433806" y="2541226"/>
                  </a:lnTo>
                  <a:cubicBezTo>
                    <a:pt x="2433806" y="2541226"/>
                    <a:pt x="2433460" y="2543716"/>
                    <a:pt x="2433460" y="2543716"/>
                  </a:cubicBezTo>
                  <a:lnTo>
                    <a:pt x="2433460" y="2545099"/>
                  </a:lnTo>
                  <a:cubicBezTo>
                    <a:pt x="2433460" y="2545099"/>
                    <a:pt x="2433460" y="2546483"/>
                    <a:pt x="2433460" y="2546483"/>
                  </a:cubicBezTo>
                  <a:lnTo>
                    <a:pt x="2432491" y="2548351"/>
                  </a:lnTo>
                  <a:lnTo>
                    <a:pt x="2428546" y="2552086"/>
                  </a:lnTo>
                  <a:lnTo>
                    <a:pt x="2427439" y="2554576"/>
                  </a:lnTo>
                  <a:lnTo>
                    <a:pt x="2426955" y="2554714"/>
                  </a:lnTo>
                  <a:lnTo>
                    <a:pt x="2426262" y="2554507"/>
                  </a:lnTo>
                  <a:lnTo>
                    <a:pt x="2425570" y="2554369"/>
                  </a:lnTo>
                  <a:lnTo>
                    <a:pt x="2424947" y="2554784"/>
                  </a:lnTo>
                  <a:lnTo>
                    <a:pt x="2424671" y="2555268"/>
                  </a:lnTo>
                  <a:lnTo>
                    <a:pt x="2424532" y="2556375"/>
                  </a:lnTo>
                  <a:lnTo>
                    <a:pt x="2423840" y="2558104"/>
                  </a:lnTo>
                  <a:lnTo>
                    <a:pt x="2423356" y="2560940"/>
                  </a:lnTo>
                  <a:lnTo>
                    <a:pt x="2422525" y="2562393"/>
                  </a:lnTo>
                  <a:lnTo>
                    <a:pt x="2421487" y="2563223"/>
                  </a:lnTo>
                  <a:lnTo>
                    <a:pt x="2419134" y="2564537"/>
                  </a:lnTo>
                  <a:lnTo>
                    <a:pt x="2417957" y="2565229"/>
                  </a:lnTo>
                  <a:lnTo>
                    <a:pt x="2413804" y="2569033"/>
                  </a:lnTo>
                  <a:lnTo>
                    <a:pt x="2411590" y="2570693"/>
                  </a:lnTo>
                  <a:lnTo>
                    <a:pt x="2409098" y="2571800"/>
                  </a:lnTo>
                  <a:lnTo>
                    <a:pt x="2407576" y="2571800"/>
                  </a:lnTo>
                  <a:cubicBezTo>
                    <a:pt x="2407576" y="2571800"/>
                    <a:pt x="2406814" y="2571178"/>
                    <a:pt x="2406814" y="2571178"/>
                  </a:cubicBezTo>
                  <a:lnTo>
                    <a:pt x="2406399" y="2571178"/>
                  </a:lnTo>
                  <a:lnTo>
                    <a:pt x="2405707" y="2572838"/>
                  </a:lnTo>
                  <a:lnTo>
                    <a:pt x="2405499" y="2573876"/>
                  </a:lnTo>
                  <a:lnTo>
                    <a:pt x="2405638" y="2575121"/>
                  </a:lnTo>
                  <a:lnTo>
                    <a:pt x="2406122" y="2577334"/>
                  </a:lnTo>
                  <a:lnTo>
                    <a:pt x="2414635" y="2570348"/>
                  </a:lnTo>
                  <a:lnTo>
                    <a:pt x="2425639" y="2562739"/>
                  </a:lnTo>
                  <a:lnTo>
                    <a:pt x="2432491" y="2554438"/>
                  </a:lnTo>
                  <a:lnTo>
                    <a:pt x="2437613" y="2546690"/>
                  </a:lnTo>
                  <a:lnTo>
                    <a:pt x="2452147" y="2518329"/>
                  </a:lnTo>
                  <a:lnTo>
                    <a:pt x="2457546" y="2510928"/>
                  </a:lnTo>
                  <a:lnTo>
                    <a:pt x="2460660" y="2507469"/>
                  </a:lnTo>
                  <a:lnTo>
                    <a:pt x="2470834" y="2499306"/>
                  </a:lnTo>
                  <a:lnTo>
                    <a:pt x="2473395" y="2496470"/>
                  </a:lnTo>
                  <a:lnTo>
                    <a:pt x="2475333" y="2492804"/>
                  </a:lnTo>
                  <a:lnTo>
                    <a:pt x="2476579" y="2488654"/>
                  </a:lnTo>
                  <a:lnTo>
                    <a:pt x="2477271" y="2484296"/>
                  </a:lnTo>
                  <a:lnTo>
                    <a:pt x="2477963" y="2463198"/>
                  </a:lnTo>
                  <a:lnTo>
                    <a:pt x="2475956" y="2450401"/>
                  </a:lnTo>
                  <a:lnTo>
                    <a:pt x="2475610" y="2445420"/>
                  </a:lnTo>
                  <a:lnTo>
                    <a:pt x="2475195" y="2444037"/>
                  </a:lnTo>
                  <a:lnTo>
                    <a:pt x="2475195" y="2443207"/>
                  </a:lnTo>
                  <a:cubicBezTo>
                    <a:pt x="2475195" y="2443207"/>
                    <a:pt x="2475472" y="2443138"/>
                    <a:pt x="2475472" y="2443138"/>
                  </a:cubicBezTo>
                  <a:lnTo>
                    <a:pt x="2476094" y="2442861"/>
                  </a:lnTo>
                  <a:lnTo>
                    <a:pt x="2476787" y="2442446"/>
                  </a:lnTo>
                  <a:lnTo>
                    <a:pt x="2477202" y="2442100"/>
                  </a:lnTo>
                  <a:lnTo>
                    <a:pt x="2477755" y="2440025"/>
                  </a:lnTo>
                  <a:lnTo>
                    <a:pt x="2478032" y="2437742"/>
                  </a:lnTo>
                  <a:lnTo>
                    <a:pt x="2477617" y="2435874"/>
                  </a:lnTo>
                  <a:lnTo>
                    <a:pt x="2475956" y="2435044"/>
                  </a:lnTo>
                  <a:lnTo>
                    <a:pt x="2477617" y="2434076"/>
                  </a:lnTo>
                  <a:lnTo>
                    <a:pt x="2479693" y="2432416"/>
                  </a:lnTo>
                  <a:lnTo>
                    <a:pt x="2481285" y="2430341"/>
                  </a:lnTo>
                  <a:lnTo>
                    <a:pt x="2481631" y="2428404"/>
                  </a:lnTo>
                  <a:lnTo>
                    <a:pt x="2480109" y="2426882"/>
                  </a:lnTo>
                  <a:lnTo>
                    <a:pt x="2477894" y="2426467"/>
                  </a:lnTo>
                  <a:lnTo>
                    <a:pt x="2475887" y="2425775"/>
                  </a:lnTo>
                  <a:lnTo>
                    <a:pt x="2474987" y="2423423"/>
                  </a:lnTo>
                  <a:lnTo>
                    <a:pt x="2476787" y="2424876"/>
                  </a:lnTo>
                  <a:lnTo>
                    <a:pt x="2478309" y="2425014"/>
                  </a:lnTo>
                  <a:lnTo>
                    <a:pt x="2479763" y="2424392"/>
                  </a:lnTo>
                  <a:lnTo>
                    <a:pt x="2481078" y="2423631"/>
                  </a:lnTo>
                  <a:lnTo>
                    <a:pt x="2481078" y="2423354"/>
                  </a:lnTo>
                  <a:cubicBezTo>
                    <a:pt x="2481078" y="2423354"/>
                    <a:pt x="2481147" y="2422663"/>
                    <a:pt x="2481147" y="2422663"/>
                  </a:cubicBezTo>
                  <a:lnTo>
                    <a:pt x="2481493" y="2421901"/>
                  </a:lnTo>
                  <a:lnTo>
                    <a:pt x="2482116" y="2421279"/>
                  </a:lnTo>
                  <a:lnTo>
                    <a:pt x="2482808" y="2421279"/>
                  </a:lnTo>
                  <a:cubicBezTo>
                    <a:pt x="2482808" y="2421279"/>
                    <a:pt x="2486268" y="2422040"/>
                    <a:pt x="2486268" y="2422040"/>
                  </a:cubicBezTo>
                  <a:lnTo>
                    <a:pt x="2485092" y="2424184"/>
                  </a:lnTo>
                  <a:lnTo>
                    <a:pt x="2487030" y="2423354"/>
                  </a:lnTo>
                  <a:lnTo>
                    <a:pt x="2489314" y="2421279"/>
                  </a:lnTo>
                  <a:lnTo>
                    <a:pt x="2491252" y="2418720"/>
                  </a:lnTo>
                  <a:lnTo>
                    <a:pt x="2492082" y="2416575"/>
                  </a:lnTo>
                  <a:lnTo>
                    <a:pt x="2491598" y="2416367"/>
                  </a:lnTo>
                  <a:lnTo>
                    <a:pt x="2490421" y="2415814"/>
                  </a:lnTo>
                  <a:lnTo>
                    <a:pt x="2494920" y="2413601"/>
                  </a:lnTo>
                  <a:lnTo>
                    <a:pt x="2499695" y="2410349"/>
                  </a:lnTo>
                  <a:lnTo>
                    <a:pt x="2517621" y="2396100"/>
                  </a:lnTo>
                  <a:lnTo>
                    <a:pt x="2530425" y="2388629"/>
                  </a:lnTo>
                  <a:lnTo>
                    <a:pt x="2532709" y="2387592"/>
                  </a:lnTo>
                  <a:lnTo>
                    <a:pt x="2535062" y="2387038"/>
                  </a:lnTo>
                  <a:lnTo>
                    <a:pt x="2537761" y="2386831"/>
                  </a:lnTo>
                  <a:lnTo>
                    <a:pt x="2538869" y="2387038"/>
                  </a:lnTo>
                  <a:lnTo>
                    <a:pt x="2541291" y="2387730"/>
                  </a:lnTo>
                  <a:lnTo>
                    <a:pt x="2542260" y="2387730"/>
                  </a:lnTo>
                  <a:cubicBezTo>
                    <a:pt x="2542260" y="2387730"/>
                    <a:pt x="2543021" y="2387107"/>
                    <a:pt x="2543021" y="2387107"/>
                  </a:cubicBezTo>
                  <a:lnTo>
                    <a:pt x="2543229" y="2386416"/>
                  </a:lnTo>
                  <a:lnTo>
                    <a:pt x="2543368" y="2385654"/>
                  </a:lnTo>
                  <a:lnTo>
                    <a:pt x="2543783" y="2385032"/>
                  </a:lnTo>
                  <a:lnTo>
                    <a:pt x="2550773" y="2379913"/>
                  </a:lnTo>
                  <a:lnTo>
                    <a:pt x="2553126" y="2378530"/>
                  </a:lnTo>
                  <a:lnTo>
                    <a:pt x="2555272" y="2377907"/>
                  </a:lnTo>
                  <a:lnTo>
                    <a:pt x="2557486" y="2377492"/>
                  </a:lnTo>
                  <a:lnTo>
                    <a:pt x="2559632" y="2377008"/>
                  </a:lnTo>
                  <a:lnTo>
                    <a:pt x="2561501" y="2375763"/>
                  </a:lnTo>
                  <a:lnTo>
                    <a:pt x="2559078" y="2373618"/>
                  </a:lnTo>
                  <a:lnTo>
                    <a:pt x="2560186" y="2371751"/>
                  </a:lnTo>
                  <a:lnTo>
                    <a:pt x="2563093" y="2370367"/>
                  </a:lnTo>
                  <a:lnTo>
                    <a:pt x="2573474" y="2368015"/>
                  </a:lnTo>
                  <a:lnTo>
                    <a:pt x="2577212" y="2368015"/>
                  </a:lnTo>
                  <a:cubicBezTo>
                    <a:pt x="2577212" y="2368015"/>
                    <a:pt x="2580119" y="2369745"/>
                    <a:pt x="2580119" y="2369745"/>
                  </a:cubicBezTo>
                  <a:lnTo>
                    <a:pt x="2578596" y="2370229"/>
                  </a:lnTo>
                  <a:lnTo>
                    <a:pt x="2573890" y="2370782"/>
                  </a:lnTo>
                  <a:lnTo>
                    <a:pt x="2576519" y="2371543"/>
                  </a:lnTo>
                  <a:lnTo>
                    <a:pt x="2580257" y="2371267"/>
                  </a:lnTo>
                  <a:lnTo>
                    <a:pt x="2583994" y="2370436"/>
                  </a:lnTo>
                  <a:lnTo>
                    <a:pt x="2586832" y="2369399"/>
                  </a:lnTo>
                  <a:lnTo>
                    <a:pt x="2589185" y="2368015"/>
                  </a:lnTo>
                  <a:lnTo>
                    <a:pt x="2589185" y="2367047"/>
                  </a:lnTo>
                  <a:lnTo>
                    <a:pt x="2588701" y="2365871"/>
                  </a:lnTo>
                  <a:lnTo>
                    <a:pt x="2589324" y="2363796"/>
                  </a:lnTo>
                  <a:lnTo>
                    <a:pt x="2590846" y="2362966"/>
                  </a:lnTo>
                  <a:lnTo>
                    <a:pt x="2592092" y="2364487"/>
                  </a:lnTo>
                  <a:lnTo>
                    <a:pt x="2593130" y="2366839"/>
                  </a:lnTo>
                  <a:lnTo>
                    <a:pt x="2593961" y="2368361"/>
                  </a:lnTo>
                  <a:lnTo>
                    <a:pt x="2596798" y="2369122"/>
                  </a:lnTo>
                  <a:lnTo>
                    <a:pt x="2600467" y="2368984"/>
                  </a:lnTo>
                  <a:lnTo>
                    <a:pt x="2607457" y="2368154"/>
                  </a:lnTo>
                  <a:lnTo>
                    <a:pt x="2612648" y="2368500"/>
                  </a:lnTo>
                  <a:lnTo>
                    <a:pt x="2613894" y="2368223"/>
                  </a:lnTo>
                  <a:lnTo>
                    <a:pt x="2615139" y="2366909"/>
                  </a:lnTo>
                  <a:lnTo>
                    <a:pt x="2615347" y="2365525"/>
                  </a:lnTo>
                  <a:lnTo>
                    <a:pt x="2615070" y="2364142"/>
                  </a:lnTo>
                  <a:lnTo>
                    <a:pt x="2615070" y="2362966"/>
                  </a:lnTo>
                  <a:cubicBezTo>
                    <a:pt x="2615070" y="2362966"/>
                    <a:pt x="2616108" y="2359922"/>
                    <a:pt x="2616108" y="2359922"/>
                  </a:cubicBezTo>
                  <a:lnTo>
                    <a:pt x="2617700" y="2357155"/>
                  </a:lnTo>
                  <a:lnTo>
                    <a:pt x="2619915" y="2354803"/>
                  </a:lnTo>
                  <a:lnTo>
                    <a:pt x="2622822" y="2352797"/>
                  </a:lnTo>
                  <a:lnTo>
                    <a:pt x="2626006" y="2351483"/>
                  </a:lnTo>
                  <a:lnTo>
                    <a:pt x="2629812" y="2350376"/>
                  </a:lnTo>
                  <a:lnTo>
                    <a:pt x="2633342" y="2348854"/>
                  </a:lnTo>
                  <a:lnTo>
                    <a:pt x="2635626" y="2346502"/>
                  </a:lnTo>
                  <a:lnTo>
                    <a:pt x="2636110" y="2343597"/>
                  </a:lnTo>
                  <a:lnTo>
                    <a:pt x="2635211" y="2336887"/>
                  </a:lnTo>
                  <a:lnTo>
                    <a:pt x="2635211" y="2333844"/>
                  </a:lnTo>
                  <a:cubicBezTo>
                    <a:pt x="2635211" y="2333844"/>
                    <a:pt x="2637702" y="2327272"/>
                    <a:pt x="2637702" y="2327272"/>
                  </a:cubicBezTo>
                  <a:lnTo>
                    <a:pt x="2641578" y="2321877"/>
                  </a:lnTo>
                  <a:lnTo>
                    <a:pt x="2645938" y="2316827"/>
                  </a:lnTo>
                  <a:lnTo>
                    <a:pt x="2649745" y="2311155"/>
                  </a:lnTo>
                  <a:lnTo>
                    <a:pt x="2653482" y="2301540"/>
                  </a:lnTo>
                  <a:lnTo>
                    <a:pt x="2655213" y="2298565"/>
                  </a:lnTo>
                  <a:lnTo>
                    <a:pt x="2659781" y="2293515"/>
                  </a:lnTo>
                  <a:lnTo>
                    <a:pt x="2661442" y="2290818"/>
                  </a:lnTo>
                  <a:lnTo>
                    <a:pt x="2662341" y="2287082"/>
                  </a:lnTo>
                  <a:lnTo>
                    <a:pt x="2662064" y="2272348"/>
                  </a:lnTo>
                  <a:lnTo>
                    <a:pt x="2663033" y="2265224"/>
                  </a:lnTo>
                  <a:lnTo>
                    <a:pt x="2666771" y="2258583"/>
                  </a:lnTo>
                  <a:lnTo>
                    <a:pt x="2669055" y="2256508"/>
                  </a:lnTo>
                  <a:lnTo>
                    <a:pt x="2671062" y="2254917"/>
                  </a:lnTo>
                  <a:lnTo>
                    <a:pt x="2672584" y="2253049"/>
                  </a:lnTo>
                  <a:lnTo>
                    <a:pt x="2673346" y="2250282"/>
                  </a:lnTo>
                  <a:lnTo>
                    <a:pt x="2673346" y="2239975"/>
                  </a:lnTo>
                  <a:cubicBezTo>
                    <a:pt x="2673346" y="2239975"/>
                    <a:pt x="2673761" y="2236447"/>
                    <a:pt x="2673761" y="2236447"/>
                  </a:cubicBezTo>
                  <a:lnTo>
                    <a:pt x="2677291" y="2220607"/>
                  </a:lnTo>
                  <a:lnTo>
                    <a:pt x="2678398" y="2212790"/>
                  </a:lnTo>
                  <a:lnTo>
                    <a:pt x="2675907" y="2187680"/>
                  </a:lnTo>
                  <a:lnTo>
                    <a:pt x="2676322" y="2183876"/>
                  </a:lnTo>
                  <a:lnTo>
                    <a:pt x="2677983" y="2175713"/>
                  </a:lnTo>
                  <a:lnTo>
                    <a:pt x="2677568" y="2172324"/>
                  </a:lnTo>
                  <a:lnTo>
                    <a:pt x="2676668" y="2174399"/>
                  </a:lnTo>
                  <a:lnTo>
                    <a:pt x="2676322" y="2171286"/>
                  </a:lnTo>
                  <a:lnTo>
                    <a:pt x="2676668" y="2167412"/>
                  </a:lnTo>
                  <a:lnTo>
                    <a:pt x="2676668" y="2164230"/>
                  </a:lnTo>
                  <a:cubicBezTo>
                    <a:pt x="2676668" y="2164230"/>
                    <a:pt x="2675007" y="2163400"/>
                    <a:pt x="2675007" y="2163400"/>
                  </a:cubicBezTo>
                  <a:lnTo>
                    <a:pt x="2676737" y="2159388"/>
                  </a:lnTo>
                  <a:lnTo>
                    <a:pt x="2679575" y="2154408"/>
                  </a:lnTo>
                  <a:lnTo>
                    <a:pt x="2681305" y="2149635"/>
                  </a:lnTo>
                  <a:lnTo>
                    <a:pt x="2679921" y="2146384"/>
                  </a:lnTo>
                  <a:lnTo>
                    <a:pt x="2681236" y="2146038"/>
                  </a:lnTo>
                  <a:lnTo>
                    <a:pt x="2682205" y="2145346"/>
                  </a:lnTo>
                  <a:lnTo>
                    <a:pt x="2682897" y="2144239"/>
                  </a:lnTo>
                  <a:lnTo>
                    <a:pt x="2683243" y="2142856"/>
                  </a:lnTo>
                  <a:lnTo>
                    <a:pt x="2685181" y="2144862"/>
                  </a:lnTo>
                  <a:lnTo>
                    <a:pt x="2687396" y="2149358"/>
                  </a:lnTo>
                  <a:lnTo>
                    <a:pt x="2689264" y="2150119"/>
                  </a:lnTo>
                  <a:lnTo>
                    <a:pt x="2692033" y="2148735"/>
                  </a:lnTo>
                  <a:lnTo>
                    <a:pt x="2694663" y="2145692"/>
                  </a:lnTo>
                  <a:lnTo>
                    <a:pt x="2703176" y="2132618"/>
                  </a:lnTo>
                  <a:lnTo>
                    <a:pt x="2707121" y="2125424"/>
                  </a:lnTo>
                  <a:lnTo>
                    <a:pt x="2708159" y="2122242"/>
                  </a:lnTo>
                  <a:lnTo>
                    <a:pt x="2708920" y="2118784"/>
                  </a:lnTo>
                  <a:lnTo>
                    <a:pt x="2709959" y="2115532"/>
                  </a:lnTo>
                  <a:lnTo>
                    <a:pt x="2711758" y="2113042"/>
                  </a:lnTo>
                  <a:lnTo>
                    <a:pt x="2711550" y="2114011"/>
                  </a:lnTo>
                  <a:lnTo>
                    <a:pt x="2711273" y="2116086"/>
                  </a:lnTo>
                  <a:lnTo>
                    <a:pt x="2710997" y="2117054"/>
                  </a:lnTo>
                  <a:lnTo>
                    <a:pt x="2712519" y="2115601"/>
                  </a:lnTo>
                  <a:lnTo>
                    <a:pt x="2713834" y="2113941"/>
                  </a:lnTo>
                  <a:lnTo>
                    <a:pt x="2714596" y="2112073"/>
                  </a:lnTo>
                  <a:lnTo>
                    <a:pt x="2714596" y="2109998"/>
                  </a:lnTo>
                  <a:lnTo>
                    <a:pt x="2716464" y="2109514"/>
                  </a:lnTo>
                  <a:lnTo>
                    <a:pt x="2717779" y="2107993"/>
                  </a:lnTo>
                  <a:lnTo>
                    <a:pt x="2718956" y="2106055"/>
                  </a:lnTo>
                  <a:lnTo>
                    <a:pt x="2720271" y="2104257"/>
                  </a:lnTo>
                  <a:lnTo>
                    <a:pt x="2722693" y="2102251"/>
                  </a:lnTo>
                  <a:lnTo>
                    <a:pt x="2728092" y="2099415"/>
                  </a:lnTo>
                  <a:lnTo>
                    <a:pt x="2730653" y="2097755"/>
                  </a:lnTo>
                  <a:lnTo>
                    <a:pt x="2733836" y="2094573"/>
                  </a:lnTo>
                  <a:lnTo>
                    <a:pt x="2737920" y="2089661"/>
                  </a:lnTo>
                  <a:lnTo>
                    <a:pt x="2741104" y="2084543"/>
                  </a:lnTo>
                  <a:lnTo>
                    <a:pt x="2741519" y="2080807"/>
                  </a:lnTo>
                  <a:lnTo>
                    <a:pt x="2746986" y="2079285"/>
                  </a:lnTo>
                  <a:lnTo>
                    <a:pt x="2752523" y="2071953"/>
                  </a:lnTo>
                  <a:lnTo>
                    <a:pt x="2757091" y="2063030"/>
                  </a:lnTo>
                  <a:lnTo>
                    <a:pt x="2759652" y="2056735"/>
                  </a:lnTo>
                  <a:lnTo>
                    <a:pt x="2761244" y="2050786"/>
                  </a:lnTo>
                  <a:lnTo>
                    <a:pt x="2763528" y="2033423"/>
                  </a:lnTo>
                  <a:lnTo>
                    <a:pt x="2763389" y="2026575"/>
                  </a:lnTo>
                  <a:lnTo>
                    <a:pt x="2762005" y="2019727"/>
                  </a:lnTo>
                  <a:lnTo>
                    <a:pt x="2755499" y="1997730"/>
                  </a:lnTo>
                  <a:lnTo>
                    <a:pt x="2752731" y="1990743"/>
                  </a:lnTo>
                  <a:lnTo>
                    <a:pt x="2747817" y="1985901"/>
                  </a:lnTo>
                  <a:lnTo>
                    <a:pt x="2739096" y="1983964"/>
                  </a:lnTo>
                  <a:lnTo>
                    <a:pt x="2727469" y="1984587"/>
                  </a:lnTo>
                  <a:lnTo>
                    <a:pt x="2723593" y="1983826"/>
                  </a:lnTo>
                  <a:lnTo>
                    <a:pt x="2717779" y="1981267"/>
                  </a:lnTo>
                  <a:lnTo>
                    <a:pt x="2716949" y="1981059"/>
                  </a:lnTo>
                  <a:lnTo>
                    <a:pt x="2715288" y="1980920"/>
                  </a:lnTo>
                  <a:lnTo>
                    <a:pt x="2714596" y="1980575"/>
                  </a:lnTo>
                  <a:lnTo>
                    <a:pt x="2713834" y="1979814"/>
                  </a:lnTo>
                  <a:lnTo>
                    <a:pt x="2712658" y="1977600"/>
                  </a:lnTo>
                  <a:lnTo>
                    <a:pt x="2711966" y="1976701"/>
                  </a:lnTo>
                  <a:lnTo>
                    <a:pt x="2710374" y="1975871"/>
                  </a:lnTo>
                  <a:lnTo>
                    <a:pt x="2706706" y="1974764"/>
                  </a:lnTo>
                  <a:lnTo>
                    <a:pt x="2705044" y="1973934"/>
                  </a:lnTo>
                  <a:lnTo>
                    <a:pt x="2703453" y="1972551"/>
                  </a:lnTo>
                  <a:lnTo>
                    <a:pt x="2695839" y="1965080"/>
                  </a:lnTo>
                  <a:lnTo>
                    <a:pt x="2690787" y="1958854"/>
                  </a:lnTo>
                  <a:lnTo>
                    <a:pt x="2688019" y="1956364"/>
                  </a:lnTo>
                  <a:lnTo>
                    <a:pt x="2672654" y="1946887"/>
                  </a:lnTo>
                  <a:lnTo>
                    <a:pt x="2661372" y="1941077"/>
                  </a:lnTo>
                  <a:lnTo>
                    <a:pt x="2653828" y="1938171"/>
                  </a:lnTo>
                  <a:lnTo>
                    <a:pt x="2646354" y="1937549"/>
                  </a:lnTo>
                  <a:lnTo>
                    <a:pt x="2630712" y="1939140"/>
                  </a:lnTo>
                  <a:lnTo>
                    <a:pt x="2626559" y="1939001"/>
                  </a:lnTo>
                  <a:lnTo>
                    <a:pt x="2619084" y="1937341"/>
                  </a:lnTo>
                  <a:lnTo>
                    <a:pt x="2610641" y="1936511"/>
                  </a:lnTo>
                  <a:lnTo>
                    <a:pt x="2606488" y="1935474"/>
                  </a:lnTo>
                  <a:lnTo>
                    <a:pt x="2602405" y="1933883"/>
                  </a:lnTo>
                  <a:lnTo>
                    <a:pt x="2593822" y="1929663"/>
                  </a:lnTo>
                  <a:lnTo>
                    <a:pt x="2591469" y="1928902"/>
                  </a:lnTo>
                  <a:lnTo>
                    <a:pt x="2589116" y="1928556"/>
                  </a:lnTo>
                  <a:lnTo>
                    <a:pt x="2586901" y="1928764"/>
                  </a:lnTo>
                  <a:lnTo>
                    <a:pt x="2585863" y="1929387"/>
                  </a:lnTo>
                  <a:lnTo>
                    <a:pt x="2585240" y="1930217"/>
                  </a:lnTo>
                  <a:lnTo>
                    <a:pt x="2584064" y="1930908"/>
                  </a:lnTo>
                  <a:lnTo>
                    <a:pt x="2576174" y="1932983"/>
                  </a:lnTo>
                  <a:lnTo>
                    <a:pt x="2572851" y="1934367"/>
                  </a:lnTo>
                  <a:lnTo>
                    <a:pt x="2569045" y="1937272"/>
                  </a:lnTo>
                  <a:lnTo>
                    <a:pt x="2569460" y="1935266"/>
                  </a:lnTo>
                  <a:lnTo>
                    <a:pt x="2570360" y="1932292"/>
                  </a:lnTo>
                  <a:lnTo>
                    <a:pt x="2570221" y="1930217"/>
                  </a:lnTo>
                  <a:lnTo>
                    <a:pt x="2567522" y="1930908"/>
                  </a:lnTo>
                  <a:lnTo>
                    <a:pt x="2566138" y="1932499"/>
                  </a:lnTo>
                  <a:lnTo>
                    <a:pt x="2565446" y="1934782"/>
                  </a:lnTo>
                  <a:lnTo>
                    <a:pt x="2564961" y="1937203"/>
                  </a:lnTo>
                  <a:lnTo>
                    <a:pt x="2564269" y="1939347"/>
                  </a:lnTo>
                  <a:lnTo>
                    <a:pt x="2563093" y="1941077"/>
                  </a:lnTo>
                  <a:lnTo>
                    <a:pt x="2561639" y="1942737"/>
                  </a:lnTo>
                  <a:lnTo>
                    <a:pt x="2559978" y="1944189"/>
                  </a:lnTo>
                  <a:lnTo>
                    <a:pt x="2558248" y="1945366"/>
                  </a:lnTo>
                  <a:lnTo>
                    <a:pt x="2558594" y="1941699"/>
                  </a:lnTo>
                  <a:lnTo>
                    <a:pt x="2559355" y="1937687"/>
                  </a:lnTo>
                  <a:lnTo>
                    <a:pt x="2560532" y="1933883"/>
                  </a:lnTo>
                  <a:lnTo>
                    <a:pt x="2562262" y="1930632"/>
                  </a:lnTo>
                  <a:lnTo>
                    <a:pt x="2564408" y="1928418"/>
                  </a:lnTo>
                  <a:lnTo>
                    <a:pt x="2565100" y="1927104"/>
                  </a:lnTo>
                  <a:lnTo>
                    <a:pt x="2564892" y="1925513"/>
                  </a:lnTo>
                  <a:lnTo>
                    <a:pt x="2563508" y="1924198"/>
                  </a:lnTo>
                  <a:lnTo>
                    <a:pt x="2561916" y="1924752"/>
                  </a:lnTo>
                  <a:lnTo>
                    <a:pt x="2560463" y="1926274"/>
                  </a:lnTo>
                  <a:lnTo>
                    <a:pt x="2559425" y="1928210"/>
                  </a:lnTo>
                  <a:lnTo>
                    <a:pt x="2558940" y="1927726"/>
                  </a:lnTo>
                  <a:lnTo>
                    <a:pt x="2557833" y="1926481"/>
                  </a:lnTo>
                  <a:lnTo>
                    <a:pt x="2557417" y="1925928"/>
                  </a:lnTo>
                  <a:lnTo>
                    <a:pt x="2560324" y="1924060"/>
                  </a:lnTo>
                  <a:lnTo>
                    <a:pt x="2561570" y="1921293"/>
                  </a:lnTo>
                  <a:lnTo>
                    <a:pt x="2561293" y="1918180"/>
                  </a:lnTo>
                  <a:lnTo>
                    <a:pt x="2559632" y="1915137"/>
                  </a:lnTo>
                  <a:lnTo>
                    <a:pt x="2559009" y="1915483"/>
                  </a:lnTo>
                  <a:lnTo>
                    <a:pt x="2557625" y="1915967"/>
                  </a:lnTo>
                  <a:lnTo>
                    <a:pt x="2557071" y="1916243"/>
                  </a:lnTo>
                  <a:lnTo>
                    <a:pt x="2558248" y="1914929"/>
                  </a:lnTo>
                  <a:lnTo>
                    <a:pt x="2556379" y="1913961"/>
                  </a:lnTo>
                  <a:lnTo>
                    <a:pt x="2553195" y="1910710"/>
                  </a:lnTo>
                  <a:lnTo>
                    <a:pt x="2551327" y="1909880"/>
                  </a:lnTo>
                  <a:lnTo>
                    <a:pt x="2549320" y="1910225"/>
                  </a:lnTo>
                  <a:lnTo>
                    <a:pt x="2548143" y="1911470"/>
                  </a:lnTo>
                  <a:lnTo>
                    <a:pt x="2547105" y="1913130"/>
                  </a:lnTo>
                  <a:lnTo>
                    <a:pt x="2545513" y="1914583"/>
                  </a:lnTo>
                  <a:lnTo>
                    <a:pt x="2544752" y="1910710"/>
                  </a:lnTo>
                  <a:lnTo>
                    <a:pt x="2542883" y="1908219"/>
                  </a:lnTo>
                  <a:lnTo>
                    <a:pt x="2540184" y="1906628"/>
                  </a:lnTo>
                  <a:lnTo>
                    <a:pt x="2531048" y="1903239"/>
                  </a:lnTo>
                  <a:lnTo>
                    <a:pt x="2528280" y="1901786"/>
                  </a:lnTo>
                  <a:lnTo>
                    <a:pt x="2526965" y="1900403"/>
                  </a:lnTo>
                  <a:lnTo>
                    <a:pt x="2522466" y="1900195"/>
                  </a:lnTo>
                  <a:lnTo>
                    <a:pt x="2518867" y="1898535"/>
                  </a:lnTo>
                  <a:lnTo>
                    <a:pt x="2515545" y="1896321"/>
                  </a:lnTo>
                  <a:lnTo>
                    <a:pt x="2511876" y="1894454"/>
                  </a:lnTo>
                  <a:lnTo>
                    <a:pt x="2510838" y="1894246"/>
                  </a:lnTo>
                  <a:lnTo>
                    <a:pt x="2508693" y="1894246"/>
                  </a:lnTo>
                  <a:lnTo>
                    <a:pt x="2507655" y="1894108"/>
                  </a:lnTo>
                  <a:lnTo>
                    <a:pt x="2506893" y="1893693"/>
                  </a:lnTo>
                  <a:lnTo>
                    <a:pt x="2505371" y="1892517"/>
                  </a:lnTo>
                  <a:lnTo>
                    <a:pt x="2504402" y="1892240"/>
                  </a:lnTo>
                  <a:lnTo>
                    <a:pt x="2502810" y="1892240"/>
                  </a:lnTo>
                  <a:cubicBezTo>
                    <a:pt x="2502810" y="1892240"/>
                    <a:pt x="2501772" y="1892517"/>
                    <a:pt x="2501772" y="1892517"/>
                  </a:cubicBezTo>
                  <a:lnTo>
                    <a:pt x="2501426" y="1893278"/>
                  </a:lnTo>
                  <a:lnTo>
                    <a:pt x="2501979" y="1894800"/>
                  </a:lnTo>
                  <a:lnTo>
                    <a:pt x="2500526" y="1893900"/>
                  </a:lnTo>
                  <a:lnTo>
                    <a:pt x="2498449" y="1893278"/>
                  </a:lnTo>
                  <a:lnTo>
                    <a:pt x="2496304" y="1892932"/>
                  </a:lnTo>
                  <a:lnTo>
                    <a:pt x="2494643" y="1892932"/>
                  </a:lnTo>
                  <a:lnTo>
                    <a:pt x="2493743" y="1893278"/>
                  </a:lnTo>
                  <a:lnTo>
                    <a:pt x="2491875" y="1894246"/>
                  </a:lnTo>
                  <a:lnTo>
                    <a:pt x="2491113" y="1894523"/>
                  </a:lnTo>
                  <a:lnTo>
                    <a:pt x="2490283" y="1894385"/>
                  </a:lnTo>
                  <a:lnTo>
                    <a:pt x="2489660" y="1893970"/>
                  </a:lnTo>
                  <a:lnTo>
                    <a:pt x="2488898" y="1893762"/>
                  </a:lnTo>
                  <a:lnTo>
                    <a:pt x="2487860" y="1894108"/>
                  </a:lnTo>
                  <a:lnTo>
                    <a:pt x="2484746" y="1897151"/>
                  </a:lnTo>
                  <a:lnTo>
                    <a:pt x="2481631" y="1902132"/>
                  </a:lnTo>
                  <a:lnTo>
                    <a:pt x="2480316" y="1906974"/>
                  </a:lnTo>
                  <a:lnTo>
                    <a:pt x="2482739" y="1909672"/>
                  </a:lnTo>
                  <a:lnTo>
                    <a:pt x="2481700" y="1910433"/>
                  </a:lnTo>
                  <a:lnTo>
                    <a:pt x="2481216" y="1910917"/>
                  </a:lnTo>
                  <a:lnTo>
                    <a:pt x="2480385" y="1912439"/>
                  </a:lnTo>
                  <a:lnTo>
                    <a:pt x="2478378" y="1910571"/>
                  </a:lnTo>
                  <a:lnTo>
                    <a:pt x="2476787" y="1910018"/>
                  </a:lnTo>
                  <a:lnTo>
                    <a:pt x="2475264" y="1910571"/>
                  </a:lnTo>
                  <a:lnTo>
                    <a:pt x="2473395" y="1912093"/>
                  </a:lnTo>
                  <a:lnTo>
                    <a:pt x="2472357" y="1913200"/>
                  </a:lnTo>
                  <a:lnTo>
                    <a:pt x="2470557" y="1915759"/>
                  </a:lnTo>
                  <a:lnTo>
                    <a:pt x="2469450" y="1916797"/>
                  </a:lnTo>
                  <a:lnTo>
                    <a:pt x="2468481" y="1917212"/>
                  </a:lnTo>
                  <a:lnTo>
                    <a:pt x="2466266" y="1917765"/>
                  </a:lnTo>
                  <a:lnTo>
                    <a:pt x="2465367" y="1918318"/>
                  </a:lnTo>
                  <a:lnTo>
                    <a:pt x="2463013" y="1922192"/>
                  </a:lnTo>
                  <a:lnTo>
                    <a:pt x="2461352" y="1926965"/>
                  </a:lnTo>
                  <a:lnTo>
                    <a:pt x="2459345" y="1931323"/>
                  </a:lnTo>
                  <a:lnTo>
                    <a:pt x="2455954" y="1934090"/>
                  </a:lnTo>
                  <a:lnTo>
                    <a:pt x="2458238" y="1929802"/>
                  </a:lnTo>
                  <a:lnTo>
                    <a:pt x="2462598" y="1914860"/>
                  </a:lnTo>
                  <a:lnTo>
                    <a:pt x="2459345" y="1916451"/>
                  </a:lnTo>
                  <a:lnTo>
                    <a:pt x="2456715" y="1917488"/>
                  </a:lnTo>
                  <a:lnTo>
                    <a:pt x="2454016" y="1917903"/>
                  </a:lnTo>
                  <a:lnTo>
                    <a:pt x="2450625" y="1917903"/>
                  </a:lnTo>
                  <a:cubicBezTo>
                    <a:pt x="2450625" y="1917903"/>
                    <a:pt x="2447995" y="1917488"/>
                    <a:pt x="2447995" y="1917488"/>
                  </a:cubicBezTo>
                  <a:lnTo>
                    <a:pt x="2446887" y="1917488"/>
                  </a:lnTo>
                  <a:cubicBezTo>
                    <a:pt x="2446887" y="1917488"/>
                    <a:pt x="2445365" y="1917834"/>
                    <a:pt x="2445365" y="1917834"/>
                  </a:cubicBezTo>
                  <a:lnTo>
                    <a:pt x="2444119" y="1918457"/>
                  </a:lnTo>
                  <a:lnTo>
                    <a:pt x="2441074" y="1920394"/>
                  </a:lnTo>
                  <a:lnTo>
                    <a:pt x="2439966" y="1920740"/>
                  </a:lnTo>
                  <a:lnTo>
                    <a:pt x="2436298" y="1918249"/>
                  </a:lnTo>
                  <a:lnTo>
                    <a:pt x="2433114" y="1913200"/>
                  </a:lnTo>
                  <a:lnTo>
                    <a:pt x="2430830" y="1907458"/>
                  </a:lnTo>
                  <a:lnTo>
                    <a:pt x="2429723" y="1903169"/>
                  </a:lnTo>
                  <a:lnTo>
                    <a:pt x="2429931" y="1901164"/>
                  </a:lnTo>
                  <a:lnTo>
                    <a:pt x="2430415" y="1899780"/>
                  </a:lnTo>
                  <a:lnTo>
                    <a:pt x="2429931" y="1899296"/>
                  </a:lnTo>
                  <a:lnTo>
                    <a:pt x="2427370" y="1899988"/>
                  </a:lnTo>
                  <a:lnTo>
                    <a:pt x="2424809" y="1901302"/>
                  </a:lnTo>
                  <a:lnTo>
                    <a:pt x="2419687" y="1905176"/>
                  </a:lnTo>
                  <a:lnTo>
                    <a:pt x="2408960" y="1911401"/>
                  </a:lnTo>
                  <a:lnTo>
                    <a:pt x="2406122" y="1912370"/>
                  </a:lnTo>
                  <a:lnTo>
                    <a:pt x="2403008" y="1912577"/>
                  </a:lnTo>
                  <a:lnTo>
                    <a:pt x="2393041" y="1911263"/>
                  </a:lnTo>
                  <a:lnTo>
                    <a:pt x="2395187" y="1910364"/>
                  </a:lnTo>
                  <a:lnTo>
                    <a:pt x="2399478" y="1908219"/>
                  </a:lnTo>
                  <a:lnTo>
                    <a:pt x="2401623" y="1907597"/>
                  </a:lnTo>
                  <a:lnTo>
                    <a:pt x="2403077" y="1907597"/>
                  </a:lnTo>
                  <a:lnTo>
                    <a:pt x="2404530" y="1907804"/>
                  </a:lnTo>
                  <a:lnTo>
                    <a:pt x="2405914" y="1907942"/>
                  </a:lnTo>
                  <a:lnTo>
                    <a:pt x="2407299" y="1907527"/>
                  </a:lnTo>
                  <a:lnTo>
                    <a:pt x="2407991" y="1906836"/>
                  </a:lnTo>
                  <a:lnTo>
                    <a:pt x="2408129" y="1906075"/>
                  </a:lnTo>
                  <a:lnTo>
                    <a:pt x="2408129" y="1905245"/>
                  </a:lnTo>
                  <a:lnTo>
                    <a:pt x="2408475" y="1904484"/>
                  </a:lnTo>
                  <a:lnTo>
                    <a:pt x="2410275" y="1902962"/>
                  </a:lnTo>
                  <a:lnTo>
                    <a:pt x="2410690" y="1902409"/>
                  </a:lnTo>
                  <a:lnTo>
                    <a:pt x="2411451" y="1900749"/>
                  </a:lnTo>
                  <a:lnTo>
                    <a:pt x="2412905" y="1896045"/>
                  </a:lnTo>
                  <a:lnTo>
                    <a:pt x="2414427" y="1892863"/>
                  </a:lnTo>
                  <a:lnTo>
                    <a:pt x="2421141" y="1883594"/>
                  </a:lnTo>
                  <a:lnTo>
                    <a:pt x="2421625" y="1882763"/>
                  </a:lnTo>
                  <a:lnTo>
                    <a:pt x="2422248" y="1881380"/>
                  </a:lnTo>
                  <a:lnTo>
                    <a:pt x="2422802" y="1880688"/>
                  </a:lnTo>
                  <a:lnTo>
                    <a:pt x="2423425" y="1880342"/>
                  </a:lnTo>
                  <a:lnTo>
                    <a:pt x="2425294" y="1879789"/>
                  </a:lnTo>
                  <a:lnTo>
                    <a:pt x="2426055" y="1879374"/>
                  </a:lnTo>
                  <a:lnTo>
                    <a:pt x="2431868" y="1875431"/>
                  </a:lnTo>
                  <a:lnTo>
                    <a:pt x="2434706" y="1872664"/>
                  </a:lnTo>
                  <a:lnTo>
                    <a:pt x="2441627" y="1863257"/>
                  </a:lnTo>
                  <a:lnTo>
                    <a:pt x="2448964" y="1856823"/>
                  </a:lnTo>
                  <a:lnTo>
                    <a:pt x="2450625" y="1854541"/>
                  </a:lnTo>
                  <a:lnTo>
                    <a:pt x="2451317" y="1850529"/>
                  </a:lnTo>
                  <a:lnTo>
                    <a:pt x="2450071" y="1846863"/>
                  </a:lnTo>
                  <a:lnTo>
                    <a:pt x="2447441" y="1843957"/>
                  </a:lnTo>
                  <a:lnTo>
                    <a:pt x="2444050" y="1842158"/>
                  </a:lnTo>
                  <a:lnTo>
                    <a:pt x="2440243" y="1841121"/>
                  </a:lnTo>
                  <a:lnTo>
                    <a:pt x="2438859" y="1840429"/>
                  </a:lnTo>
                  <a:lnTo>
                    <a:pt x="2437198" y="1838907"/>
                  </a:lnTo>
                  <a:lnTo>
                    <a:pt x="2436367" y="1837593"/>
                  </a:lnTo>
                  <a:lnTo>
                    <a:pt x="2435883" y="1836348"/>
                  </a:lnTo>
                  <a:lnTo>
                    <a:pt x="2435260" y="1835380"/>
                  </a:lnTo>
                  <a:lnTo>
                    <a:pt x="2433668" y="1834965"/>
                  </a:lnTo>
                  <a:lnTo>
                    <a:pt x="2434083" y="1832612"/>
                  </a:lnTo>
                  <a:lnTo>
                    <a:pt x="2433391" y="1829569"/>
                  </a:lnTo>
                  <a:lnTo>
                    <a:pt x="2427300" y="1812691"/>
                  </a:lnTo>
                  <a:lnTo>
                    <a:pt x="2425639" y="1801139"/>
                  </a:lnTo>
                  <a:lnTo>
                    <a:pt x="2424671" y="1797403"/>
                  </a:lnTo>
                  <a:lnTo>
                    <a:pt x="2423009" y="1793945"/>
                  </a:lnTo>
                  <a:lnTo>
                    <a:pt x="2421971" y="1792630"/>
                  </a:lnTo>
                  <a:lnTo>
                    <a:pt x="2420587" y="1791178"/>
                  </a:lnTo>
                  <a:lnTo>
                    <a:pt x="2418995" y="1790071"/>
                  </a:lnTo>
                  <a:lnTo>
                    <a:pt x="2417403" y="1789725"/>
                  </a:lnTo>
                  <a:lnTo>
                    <a:pt x="2416573" y="1790486"/>
                  </a:lnTo>
                  <a:lnTo>
                    <a:pt x="2415812" y="1791939"/>
                  </a:lnTo>
                  <a:lnTo>
                    <a:pt x="2415119" y="1793599"/>
                  </a:lnTo>
                  <a:lnTo>
                    <a:pt x="2414427" y="1794982"/>
                  </a:lnTo>
                  <a:lnTo>
                    <a:pt x="2414289" y="1792561"/>
                  </a:lnTo>
                  <a:lnTo>
                    <a:pt x="2413735" y="1789518"/>
                  </a:lnTo>
                  <a:lnTo>
                    <a:pt x="2412766" y="1786612"/>
                  </a:lnTo>
                  <a:lnTo>
                    <a:pt x="2411728" y="1784676"/>
                  </a:lnTo>
                  <a:lnTo>
                    <a:pt x="2409998" y="1783499"/>
                  </a:lnTo>
                  <a:lnTo>
                    <a:pt x="2409237" y="1784676"/>
                  </a:lnTo>
                  <a:lnTo>
                    <a:pt x="2408614" y="1786820"/>
                  </a:lnTo>
                  <a:lnTo>
                    <a:pt x="2407229" y="1788895"/>
                  </a:lnTo>
                  <a:lnTo>
                    <a:pt x="2407437" y="1785160"/>
                  </a:lnTo>
                  <a:lnTo>
                    <a:pt x="2405845" y="1781148"/>
                  </a:lnTo>
                  <a:lnTo>
                    <a:pt x="2403284" y="1778796"/>
                  </a:lnTo>
                  <a:lnTo>
                    <a:pt x="2400516" y="1780110"/>
                  </a:lnTo>
                  <a:lnTo>
                    <a:pt x="2399478" y="1775752"/>
                  </a:lnTo>
                  <a:lnTo>
                    <a:pt x="2394079" y="1770841"/>
                  </a:lnTo>
                  <a:lnTo>
                    <a:pt x="2387227" y="1766621"/>
                  </a:lnTo>
                  <a:lnTo>
                    <a:pt x="2381898" y="1764408"/>
                  </a:lnTo>
                  <a:lnTo>
                    <a:pt x="2377953" y="1763785"/>
                  </a:lnTo>
                  <a:lnTo>
                    <a:pt x="2376707" y="1763439"/>
                  </a:lnTo>
                  <a:lnTo>
                    <a:pt x="2374977" y="1762471"/>
                  </a:lnTo>
                  <a:lnTo>
                    <a:pt x="2371032" y="1759773"/>
                  </a:lnTo>
                  <a:lnTo>
                    <a:pt x="2369302" y="1759289"/>
                  </a:lnTo>
                  <a:lnTo>
                    <a:pt x="2366810" y="1760396"/>
                  </a:lnTo>
                  <a:lnTo>
                    <a:pt x="2365495" y="1762817"/>
                  </a:lnTo>
                  <a:lnTo>
                    <a:pt x="2364388" y="1765584"/>
                  </a:lnTo>
                  <a:lnTo>
                    <a:pt x="2362588" y="1767866"/>
                  </a:lnTo>
                  <a:lnTo>
                    <a:pt x="2364111" y="1764961"/>
                  </a:lnTo>
                  <a:lnTo>
                    <a:pt x="2364872" y="1762125"/>
                  </a:lnTo>
                  <a:lnTo>
                    <a:pt x="2364457" y="1759566"/>
                  </a:lnTo>
                  <a:lnTo>
                    <a:pt x="2362450" y="1757352"/>
                  </a:lnTo>
                  <a:lnTo>
                    <a:pt x="2359404" y="1756176"/>
                  </a:lnTo>
                  <a:lnTo>
                    <a:pt x="2355529" y="1755415"/>
                  </a:lnTo>
                  <a:lnTo>
                    <a:pt x="2345078" y="1754654"/>
                  </a:lnTo>
                  <a:lnTo>
                    <a:pt x="2328467" y="1755484"/>
                  </a:lnTo>
                  <a:lnTo>
                    <a:pt x="2326529" y="1757075"/>
                  </a:lnTo>
                  <a:lnTo>
                    <a:pt x="2326322" y="1760811"/>
                  </a:lnTo>
                  <a:lnTo>
                    <a:pt x="2323622" y="1758044"/>
                  </a:lnTo>
                  <a:lnTo>
                    <a:pt x="2318847" y="1756453"/>
                  </a:lnTo>
                  <a:lnTo>
                    <a:pt x="2306873" y="1754931"/>
                  </a:lnTo>
                  <a:lnTo>
                    <a:pt x="2305005" y="1754793"/>
                  </a:lnTo>
                  <a:lnTo>
                    <a:pt x="2303344" y="1755346"/>
                  </a:lnTo>
                  <a:lnTo>
                    <a:pt x="2301752" y="1756937"/>
                  </a:lnTo>
                  <a:lnTo>
                    <a:pt x="2300921" y="1758805"/>
                  </a:lnTo>
                  <a:lnTo>
                    <a:pt x="2300160" y="1762817"/>
                  </a:lnTo>
                  <a:lnTo>
                    <a:pt x="2299399" y="1763993"/>
                  </a:lnTo>
                  <a:lnTo>
                    <a:pt x="2299952" y="1757352"/>
                  </a:lnTo>
                  <a:lnTo>
                    <a:pt x="2299952" y="1753893"/>
                  </a:lnTo>
                  <a:cubicBezTo>
                    <a:pt x="2299952" y="1753893"/>
                    <a:pt x="2298706" y="1750850"/>
                    <a:pt x="2298706" y="1750850"/>
                  </a:cubicBezTo>
                  <a:lnTo>
                    <a:pt x="2297322" y="1749605"/>
                  </a:lnTo>
                  <a:lnTo>
                    <a:pt x="2295800" y="1748982"/>
                  </a:lnTo>
                  <a:lnTo>
                    <a:pt x="2294139" y="1748498"/>
                  </a:lnTo>
                  <a:lnTo>
                    <a:pt x="2292547" y="1747737"/>
                  </a:lnTo>
                  <a:lnTo>
                    <a:pt x="2291370" y="1746699"/>
                  </a:lnTo>
                  <a:lnTo>
                    <a:pt x="2285280" y="1740405"/>
                  </a:lnTo>
                  <a:lnTo>
                    <a:pt x="2282580" y="1738191"/>
                  </a:lnTo>
                  <a:lnTo>
                    <a:pt x="2279604" y="1736600"/>
                  </a:lnTo>
                  <a:lnTo>
                    <a:pt x="2276490" y="1736254"/>
                  </a:lnTo>
                  <a:lnTo>
                    <a:pt x="2273237" y="1737914"/>
                  </a:lnTo>
                  <a:lnTo>
                    <a:pt x="2271783" y="1740889"/>
                  </a:lnTo>
                  <a:lnTo>
                    <a:pt x="2270745" y="1744071"/>
                  </a:lnTo>
                  <a:lnTo>
                    <a:pt x="2268738" y="1746423"/>
                  </a:lnTo>
                  <a:lnTo>
                    <a:pt x="2269915" y="1743863"/>
                  </a:lnTo>
                  <a:lnTo>
                    <a:pt x="2272683" y="1730582"/>
                  </a:lnTo>
                  <a:lnTo>
                    <a:pt x="2272475" y="1727538"/>
                  </a:lnTo>
                  <a:lnTo>
                    <a:pt x="2271230" y="1724702"/>
                  </a:lnTo>
                  <a:lnTo>
                    <a:pt x="2268946" y="1721728"/>
                  </a:lnTo>
                  <a:lnTo>
                    <a:pt x="2264309" y="1716747"/>
                  </a:lnTo>
                  <a:lnTo>
                    <a:pt x="2258841" y="1711767"/>
                  </a:lnTo>
                  <a:lnTo>
                    <a:pt x="2252820" y="1707547"/>
                  </a:lnTo>
                  <a:lnTo>
                    <a:pt x="2246591" y="1704919"/>
                  </a:lnTo>
                  <a:lnTo>
                    <a:pt x="2245345" y="1705334"/>
                  </a:lnTo>
                  <a:lnTo>
                    <a:pt x="2243891" y="1704296"/>
                  </a:lnTo>
                  <a:lnTo>
                    <a:pt x="2242369" y="1702705"/>
                  </a:lnTo>
                  <a:lnTo>
                    <a:pt x="2240915" y="1701321"/>
                  </a:lnTo>
                  <a:lnTo>
                    <a:pt x="2238700" y="1700284"/>
                  </a:lnTo>
                  <a:lnTo>
                    <a:pt x="2236624" y="1699938"/>
                  </a:lnTo>
                  <a:lnTo>
                    <a:pt x="2232402" y="1700353"/>
                  </a:lnTo>
                  <a:lnTo>
                    <a:pt x="2225758" y="1700353"/>
                  </a:lnTo>
                  <a:cubicBezTo>
                    <a:pt x="2225758" y="1700353"/>
                    <a:pt x="2223543" y="1700630"/>
                    <a:pt x="2223543" y="1700630"/>
                  </a:cubicBezTo>
                  <a:lnTo>
                    <a:pt x="2221605" y="1701183"/>
                  </a:lnTo>
                  <a:lnTo>
                    <a:pt x="2217799" y="1702636"/>
                  </a:lnTo>
                  <a:lnTo>
                    <a:pt x="2215792" y="1702982"/>
                  </a:lnTo>
                  <a:lnTo>
                    <a:pt x="2214477" y="1703120"/>
                  </a:lnTo>
                  <a:lnTo>
                    <a:pt x="2213992" y="1703120"/>
                  </a:lnTo>
                  <a:cubicBezTo>
                    <a:pt x="2213992" y="1703120"/>
                    <a:pt x="2213438" y="1703120"/>
                    <a:pt x="2213438" y="1703120"/>
                  </a:cubicBezTo>
                  <a:lnTo>
                    <a:pt x="2211916" y="1702705"/>
                  </a:lnTo>
                  <a:lnTo>
                    <a:pt x="2210808" y="1702221"/>
                  </a:lnTo>
                  <a:lnTo>
                    <a:pt x="2207486" y="1700284"/>
                  </a:lnTo>
                  <a:lnTo>
                    <a:pt x="2211293" y="1700284"/>
                  </a:lnTo>
                  <a:cubicBezTo>
                    <a:pt x="2211293" y="1700284"/>
                    <a:pt x="2213992" y="1699938"/>
                    <a:pt x="2213992" y="1699938"/>
                  </a:cubicBezTo>
                  <a:lnTo>
                    <a:pt x="2215999" y="1698554"/>
                  </a:lnTo>
                  <a:lnTo>
                    <a:pt x="2217729" y="1695442"/>
                  </a:lnTo>
                  <a:lnTo>
                    <a:pt x="2219875" y="1689285"/>
                  </a:lnTo>
                  <a:lnTo>
                    <a:pt x="2221052" y="1687348"/>
                  </a:lnTo>
                  <a:lnTo>
                    <a:pt x="2222228" y="1686449"/>
                  </a:lnTo>
                  <a:lnTo>
                    <a:pt x="2223405" y="1686034"/>
                  </a:lnTo>
                  <a:lnTo>
                    <a:pt x="2224235" y="1685412"/>
                  </a:lnTo>
                  <a:lnTo>
                    <a:pt x="2224374" y="1683751"/>
                  </a:lnTo>
                  <a:lnTo>
                    <a:pt x="2223682" y="1682575"/>
                  </a:lnTo>
                  <a:lnTo>
                    <a:pt x="2222228" y="1681469"/>
                  </a:lnTo>
                  <a:lnTo>
                    <a:pt x="2220636" y="1680569"/>
                  </a:lnTo>
                  <a:lnTo>
                    <a:pt x="2219460" y="1680016"/>
                  </a:lnTo>
                  <a:lnTo>
                    <a:pt x="2217937" y="1679532"/>
                  </a:lnTo>
                  <a:lnTo>
                    <a:pt x="2215030" y="1678840"/>
                  </a:lnTo>
                  <a:lnTo>
                    <a:pt x="2213646" y="1678148"/>
                  </a:lnTo>
                  <a:lnTo>
                    <a:pt x="2212262" y="1676903"/>
                  </a:lnTo>
                  <a:lnTo>
                    <a:pt x="2209770" y="1674205"/>
                  </a:lnTo>
                  <a:lnTo>
                    <a:pt x="2208317" y="1673099"/>
                  </a:lnTo>
                  <a:lnTo>
                    <a:pt x="2207763" y="1674136"/>
                  </a:lnTo>
                  <a:lnTo>
                    <a:pt x="2207002" y="1674759"/>
                  </a:lnTo>
                  <a:lnTo>
                    <a:pt x="2205964" y="1674966"/>
                  </a:lnTo>
                  <a:lnTo>
                    <a:pt x="2204649" y="1674759"/>
                  </a:lnTo>
                  <a:lnTo>
                    <a:pt x="2204856" y="1675727"/>
                  </a:lnTo>
                  <a:lnTo>
                    <a:pt x="2205133" y="1677664"/>
                  </a:lnTo>
                  <a:lnTo>
                    <a:pt x="2205341" y="1678632"/>
                  </a:lnTo>
                  <a:lnTo>
                    <a:pt x="2201811" y="1673860"/>
                  </a:lnTo>
                  <a:lnTo>
                    <a:pt x="2199596" y="1671923"/>
                  </a:lnTo>
                  <a:lnTo>
                    <a:pt x="2196620" y="1671300"/>
                  </a:lnTo>
                  <a:lnTo>
                    <a:pt x="2196620" y="1672130"/>
                  </a:lnTo>
                  <a:lnTo>
                    <a:pt x="2196482" y="1672891"/>
                  </a:lnTo>
                  <a:lnTo>
                    <a:pt x="2196482" y="1673652"/>
                  </a:lnTo>
                  <a:cubicBezTo>
                    <a:pt x="2196482" y="1673652"/>
                    <a:pt x="2196620" y="1674482"/>
                    <a:pt x="2196620" y="1674482"/>
                  </a:cubicBezTo>
                  <a:lnTo>
                    <a:pt x="2195513" y="1673652"/>
                  </a:lnTo>
                  <a:lnTo>
                    <a:pt x="2195167" y="1673237"/>
                  </a:lnTo>
                  <a:lnTo>
                    <a:pt x="2193298" y="1674759"/>
                  </a:lnTo>
                  <a:lnTo>
                    <a:pt x="2191360" y="1672269"/>
                  </a:lnTo>
                  <a:lnTo>
                    <a:pt x="2189353" y="1668464"/>
                  </a:lnTo>
                  <a:lnTo>
                    <a:pt x="2187277" y="1666181"/>
                  </a:lnTo>
                  <a:lnTo>
                    <a:pt x="2187277" y="1667565"/>
                  </a:lnTo>
                  <a:lnTo>
                    <a:pt x="2186792" y="1668671"/>
                  </a:lnTo>
                  <a:lnTo>
                    <a:pt x="2185823" y="1669363"/>
                  </a:lnTo>
                  <a:lnTo>
                    <a:pt x="2184370" y="1669571"/>
                  </a:lnTo>
                  <a:lnTo>
                    <a:pt x="2185893" y="1666735"/>
                  </a:lnTo>
                  <a:lnTo>
                    <a:pt x="2184785" y="1663899"/>
                  </a:lnTo>
                  <a:lnTo>
                    <a:pt x="2180771" y="1659610"/>
                  </a:lnTo>
                  <a:lnTo>
                    <a:pt x="2183747" y="1659264"/>
                  </a:lnTo>
                  <a:lnTo>
                    <a:pt x="2189699" y="1659056"/>
                  </a:lnTo>
                  <a:lnTo>
                    <a:pt x="2192606" y="1658780"/>
                  </a:lnTo>
                  <a:lnTo>
                    <a:pt x="2197728" y="1657535"/>
                  </a:lnTo>
                  <a:lnTo>
                    <a:pt x="2200427" y="1656497"/>
                  </a:lnTo>
                  <a:lnTo>
                    <a:pt x="2202157" y="1655114"/>
                  </a:lnTo>
                  <a:lnTo>
                    <a:pt x="2195859" y="1655529"/>
                  </a:lnTo>
                  <a:lnTo>
                    <a:pt x="2183470" y="1655321"/>
                  </a:lnTo>
                  <a:lnTo>
                    <a:pt x="2158277" y="1657327"/>
                  </a:lnTo>
                  <a:lnTo>
                    <a:pt x="2151841" y="1657327"/>
                  </a:lnTo>
                  <a:lnTo>
                    <a:pt x="2153571" y="1658710"/>
                  </a:lnTo>
                  <a:lnTo>
                    <a:pt x="2160492" y="1659264"/>
                  </a:lnTo>
                  <a:lnTo>
                    <a:pt x="2163607" y="1660094"/>
                  </a:lnTo>
                  <a:lnTo>
                    <a:pt x="2162222" y="1660855"/>
                  </a:lnTo>
                  <a:lnTo>
                    <a:pt x="2160838" y="1661063"/>
                  </a:lnTo>
                  <a:lnTo>
                    <a:pt x="2157793" y="1661063"/>
                  </a:lnTo>
                  <a:cubicBezTo>
                    <a:pt x="2157793" y="1661063"/>
                    <a:pt x="2155232" y="1661408"/>
                    <a:pt x="2155232" y="1661408"/>
                  </a:cubicBezTo>
                  <a:lnTo>
                    <a:pt x="2153294" y="1661823"/>
                  </a:lnTo>
                  <a:lnTo>
                    <a:pt x="2151356" y="1662584"/>
                  </a:lnTo>
                  <a:lnTo>
                    <a:pt x="2141390" y="1667703"/>
                  </a:lnTo>
                  <a:lnTo>
                    <a:pt x="2137583" y="1668741"/>
                  </a:lnTo>
                  <a:lnTo>
                    <a:pt x="2133292" y="1668741"/>
                  </a:lnTo>
                  <a:cubicBezTo>
                    <a:pt x="2133292" y="1668741"/>
                    <a:pt x="2129485" y="1668187"/>
                    <a:pt x="2129485" y="1668187"/>
                  </a:cubicBezTo>
                  <a:lnTo>
                    <a:pt x="2125402" y="1667081"/>
                  </a:lnTo>
                  <a:lnTo>
                    <a:pt x="2121526" y="1665697"/>
                  </a:lnTo>
                  <a:lnTo>
                    <a:pt x="2118273" y="1664037"/>
                  </a:lnTo>
                  <a:lnTo>
                    <a:pt x="2116958" y="1662861"/>
                  </a:lnTo>
                  <a:lnTo>
                    <a:pt x="2115228" y="1659887"/>
                  </a:lnTo>
                  <a:lnTo>
                    <a:pt x="2114397" y="1658849"/>
                  </a:lnTo>
                  <a:lnTo>
                    <a:pt x="2112736" y="1657880"/>
                  </a:lnTo>
                  <a:lnTo>
                    <a:pt x="2111144" y="1657535"/>
                  </a:lnTo>
                  <a:lnTo>
                    <a:pt x="2107407" y="1657396"/>
                  </a:lnTo>
                  <a:lnTo>
                    <a:pt x="2098271" y="1657880"/>
                  </a:lnTo>
                  <a:lnTo>
                    <a:pt x="2080207" y="1660647"/>
                  </a:lnTo>
                  <a:lnTo>
                    <a:pt x="2075432" y="1660924"/>
                  </a:lnTo>
                  <a:lnTo>
                    <a:pt x="2071625" y="1659817"/>
                  </a:lnTo>
                  <a:lnTo>
                    <a:pt x="2069203" y="1656912"/>
                  </a:lnTo>
                  <a:lnTo>
                    <a:pt x="2068580" y="1653384"/>
                  </a:lnTo>
                  <a:lnTo>
                    <a:pt x="2068234" y="1649649"/>
                  </a:lnTo>
                  <a:lnTo>
                    <a:pt x="2066780" y="1646121"/>
                  </a:lnTo>
                  <a:lnTo>
                    <a:pt x="2063596" y="1643216"/>
                  </a:lnTo>
                  <a:lnTo>
                    <a:pt x="2059305" y="1641071"/>
                  </a:lnTo>
                  <a:lnTo>
                    <a:pt x="2054668" y="1639619"/>
                  </a:lnTo>
                  <a:lnTo>
                    <a:pt x="2050446" y="1638858"/>
                  </a:lnTo>
                  <a:lnTo>
                    <a:pt x="2043110" y="1639065"/>
                  </a:lnTo>
                  <a:lnTo>
                    <a:pt x="2040480" y="1638097"/>
                  </a:lnTo>
                  <a:lnTo>
                    <a:pt x="2038334" y="1634777"/>
                  </a:lnTo>
                  <a:lnTo>
                    <a:pt x="2036189" y="1627237"/>
                  </a:lnTo>
                  <a:lnTo>
                    <a:pt x="2034043" y="1624885"/>
                  </a:lnTo>
                  <a:lnTo>
                    <a:pt x="2030168" y="1625853"/>
                  </a:lnTo>
                  <a:lnTo>
                    <a:pt x="2028853" y="1627237"/>
                  </a:lnTo>
                  <a:lnTo>
                    <a:pt x="2028230" y="1628828"/>
                  </a:lnTo>
                  <a:lnTo>
                    <a:pt x="2028091" y="1630626"/>
                  </a:lnTo>
                  <a:lnTo>
                    <a:pt x="2028299" y="1632425"/>
                  </a:lnTo>
                  <a:lnTo>
                    <a:pt x="2028714" y="1634292"/>
                  </a:lnTo>
                  <a:lnTo>
                    <a:pt x="2029199" y="1635261"/>
                  </a:lnTo>
                  <a:lnTo>
                    <a:pt x="2030029" y="1635676"/>
                  </a:lnTo>
                  <a:lnTo>
                    <a:pt x="2031552" y="1636022"/>
                  </a:lnTo>
                  <a:lnTo>
                    <a:pt x="2033559" y="1635883"/>
                  </a:lnTo>
                  <a:lnTo>
                    <a:pt x="2035497" y="1635399"/>
                  </a:lnTo>
                  <a:lnTo>
                    <a:pt x="2037019" y="1635607"/>
                  </a:lnTo>
                  <a:lnTo>
                    <a:pt x="2037988" y="1637474"/>
                  </a:lnTo>
                  <a:lnTo>
                    <a:pt x="2037712" y="1639619"/>
                  </a:lnTo>
                  <a:lnTo>
                    <a:pt x="2036258" y="1639757"/>
                  </a:lnTo>
                  <a:lnTo>
                    <a:pt x="2034389" y="1639065"/>
                  </a:lnTo>
                  <a:lnTo>
                    <a:pt x="2032936" y="1638719"/>
                  </a:lnTo>
                  <a:lnTo>
                    <a:pt x="2031621" y="1639204"/>
                  </a:lnTo>
                  <a:lnTo>
                    <a:pt x="2030514" y="1639965"/>
                  </a:lnTo>
                  <a:lnTo>
                    <a:pt x="2029406" y="1640933"/>
                  </a:lnTo>
                  <a:lnTo>
                    <a:pt x="2028160" y="1641971"/>
                  </a:lnTo>
                  <a:lnTo>
                    <a:pt x="2026084" y="1643008"/>
                  </a:lnTo>
                  <a:lnTo>
                    <a:pt x="2017087" y="1645429"/>
                  </a:lnTo>
                  <a:lnTo>
                    <a:pt x="2010927" y="1647919"/>
                  </a:lnTo>
                  <a:lnTo>
                    <a:pt x="2004421" y="1649718"/>
                  </a:lnTo>
                  <a:lnTo>
                    <a:pt x="2002898" y="1650410"/>
                  </a:lnTo>
                  <a:lnTo>
                    <a:pt x="2002483" y="1651447"/>
                  </a:lnTo>
                  <a:lnTo>
                    <a:pt x="2001860" y="1655529"/>
                  </a:lnTo>
                  <a:lnTo>
                    <a:pt x="2001722" y="1656774"/>
                  </a:lnTo>
                  <a:lnTo>
                    <a:pt x="2001999" y="1658641"/>
                  </a:lnTo>
                  <a:lnTo>
                    <a:pt x="2002622" y="1660786"/>
                  </a:lnTo>
                  <a:lnTo>
                    <a:pt x="2003452" y="1662861"/>
                  </a:lnTo>
                  <a:lnTo>
                    <a:pt x="2004283" y="1664521"/>
                  </a:lnTo>
                  <a:lnTo>
                    <a:pt x="2008505" y="1670539"/>
                  </a:lnTo>
                  <a:lnTo>
                    <a:pt x="2010373" y="1673721"/>
                  </a:lnTo>
                  <a:lnTo>
                    <a:pt x="2011481" y="1677318"/>
                  </a:lnTo>
                  <a:lnTo>
                    <a:pt x="2011273" y="1681745"/>
                  </a:lnTo>
                  <a:lnTo>
                    <a:pt x="2009543" y="1685896"/>
                  </a:lnTo>
                  <a:lnTo>
                    <a:pt x="2006497" y="1689078"/>
                  </a:lnTo>
                  <a:lnTo>
                    <a:pt x="2002276" y="1690530"/>
                  </a:lnTo>
                  <a:lnTo>
                    <a:pt x="2000268" y="1690530"/>
                  </a:lnTo>
                  <a:cubicBezTo>
                    <a:pt x="2000268" y="1690530"/>
                    <a:pt x="1998953" y="1690254"/>
                    <a:pt x="1998953" y="1690254"/>
                  </a:cubicBezTo>
                  <a:lnTo>
                    <a:pt x="1997915" y="1689424"/>
                  </a:lnTo>
                  <a:lnTo>
                    <a:pt x="1996808" y="1687833"/>
                  </a:lnTo>
                  <a:lnTo>
                    <a:pt x="1996393" y="1686795"/>
                  </a:lnTo>
                  <a:lnTo>
                    <a:pt x="1996393" y="1684927"/>
                  </a:lnTo>
                  <a:cubicBezTo>
                    <a:pt x="1996393" y="1684927"/>
                    <a:pt x="1996046" y="1683959"/>
                    <a:pt x="1996046" y="1683959"/>
                  </a:cubicBezTo>
                  <a:lnTo>
                    <a:pt x="1995562" y="1683336"/>
                  </a:lnTo>
                  <a:lnTo>
                    <a:pt x="1994039" y="1682160"/>
                  </a:lnTo>
                  <a:lnTo>
                    <a:pt x="1993416" y="1681538"/>
                  </a:lnTo>
                  <a:lnTo>
                    <a:pt x="1990994" y="1677387"/>
                  </a:lnTo>
                  <a:lnTo>
                    <a:pt x="1990648" y="1673860"/>
                  </a:lnTo>
                  <a:lnTo>
                    <a:pt x="1992032" y="1670401"/>
                  </a:lnTo>
                  <a:lnTo>
                    <a:pt x="1994731" y="1666458"/>
                  </a:lnTo>
                  <a:lnTo>
                    <a:pt x="1998054" y="1662377"/>
                  </a:lnTo>
                  <a:lnTo>
                    <a:pt x="1999438" y="1660094"/>
                  </a:lnTo>
                  <a:lnTo>
                    <a:pt x="2000061" y="1657673"/>
                  </a:lnTo>
                  <a:lnTo>
                    <a:pt x="1999715" y="1655598"/>
                  </a:lnTo>
                  <a:lnTo>
                    <a:pt x="1997984" y="1651932"/>
                  </a:lnTo>
                  <a:lnTo>
                    <a:pt x="1997431" y="1649787"/>
                  </a:lnTo>
                  <a:lnTo>
                    <a:pt x="1997915" y="1649787"/>
                  </a:lnTo>
                  <a:cubicBezTo>
                    <a:pt x="1997915" y="1649787"/>
                    <a:pt x="1999299" y="1649372"/>
                    <a:pt x="1999299" y="1649372"/>
                  </a:cubicBezTo>
                  <a:lnTo>
                    <a:pt x="1996739" y="1647089"/>
                  </a:lnTo>
                  <a:lnTo>
                    <a:pt x="1994178" y="1643907"/>
                  </a:lnTo>
                  <a:lnTo>
                    <a:pt x="1992655" y="1640380"/>
                  </a:lnTo>
                  <a:lnTo>
                    <a:pt x="1993278" y="1637198"/>
                  </a:lnTo>
                  <a:lnTo>
                    <a:pt x="1996116" y="1635399"/>
                  </a:lnTo>
                  <a:lnTo>
                    <a:pt x="2003314" y="1633877"/>
                  </a:lnTo>
                  <a:lnTo>
                    <a:pt x="2006082" y="1631387"/>
                  </a:lnTo>
                  <a:lnTo>
                    <a:pt x="2007951" y="1628758"/>
                  </a:lnTo>
                  <a:lnTo>
                    <a:pt x="2009335" y="1626407"/>
                  </a:lnTo>
                  <a:lnTo>
                    <a:pt x="2009335" y="1624055"/>
                  </a:lnTo>
                  <a:cubicBezTo>
                    <a:pt x="2009335" y="1624055"/>
                    <a:pt x="2006982" y="1621149"/>
                    <a:pt x="2006982" y="1621149"/>
                  </a:cubicBezTo>
                  <a:lnTo>
                    <a:pt x="2003452" y="1619351"/>
                  </a:lnTo>
                  <a:lnTo>
                    <a:pt x="2000061" y="1619351"/>
                  </a:lnTo>
                  <a:cubicBezTo>
                    <a:pt x="2000061" y="1619351"/>
                    <a:pt x="1996808" y="1620596"/>
                    <a:pt x="1996808" y="1620596"/>
                  </a:cubicBezTo>
                  <a:lnTo>
                    <a:pt x="1993624" y="1622256"/>
                  </a:lnTo>
                  <a:lnTo>
                    <a:pt x="1991478" y="1623640"/>
                  </a:lnTo>
                  <a:lnTo>
                    <a:pt x="1990094" y="1625023"/>
                  </a:lnTo>
                  <a:lnTo>
                    <a:pt x="1987464" y="1628966"/>
                  </a:lnTo>
                  <a:lnTo>
                    <a:pt x="1985180" y="1631180"/>
                  </a:lnTo>
                  <a:lnTo>
                    <a:pt x="1982412" y="1632563"/>
                  </a:lnTo>
                  <a:lnTo>
                    <a:pt x="1976460" y="1634846"/>
                  </a:lnTo>
                  <a:lnTo>
                    <a:pt x="1966493" y="1641901"/>
                  </a:lnTo>
                  <a:lnTo>
                    <a:pt x="1962756" y="1643423"/>
                  </a:lnTo>
                  <a:lnTo>
                    <a:pt x="1959226" y="1643423"/>
                  </a:lnTo>
                  <a:cubicBezTo>
                    <a:pt x="1959226" y="1643423"/>
                    <a:pt x="1951405" y="1642178"/>
                    <a:pt x="1951405" y="1642178"/>
                  </a:cubicBezTo>
                  <a:lnTo>
                    <a:pt x="1948360" y="1642524"/>
                  </a:lnTo>
                  <a:lnTo>
                    <a:pt x="1946422" y="1644668"/>
                  </a:lnTo>
                  <a:lnTo>
                    <a:pt x="1944830" y="1651240"/>
                  </a:lnTo>
                  <a:lnTo>
                    <a:pt x="1943169" y="1653453"/>
                  </a:lnTo>
                  <a:lnTo>
                    <a:pt x="1940955" y="1653868"/>
                  </a:lnTo>
                  <a:lnTo>
                    <a:pt x="1940262" y="1652623"/>
                  </a:lnTo>
                  <a:lnTo>
                    <a:pt x="1941093" y="1650894"/>
                  </a:lnTo>
                  <a:lnTo>
                    <a:pt x="1943515" y="1649649"/>
                  </a:lnTo>
                  <a:lnTo>
                    <a:pt x="1940747" y="1649441"/>
                  </a:lnTo>
                  <a:lnTo>
                    <a:pt x="1935279" y="1647435"/>
                  </a:lnTo>
                  <a:lnTo>
                    <a:pt x="1932788" y="1647228"/>
                  </a:lnTo>
                  <a:lnTo>
                    <a:pt x="1930850" y="1648196"/>
                  </a:lnTo>
                  <a:lnTo>
                    <a:pt x="1928773" y="1649995"/>
                  </a:lnTo>
                  <a:lnTo>
                    <a:pt x="1921991" y="1656843"/>
                  </a:lnTo>
                  <a:lnTo>
                    <a:pt x="1914862" y="1667634"/>
                  </a:lnTo>
                  <a:lnTo>
                    <a:pt x="1915623" y="1667150"/>
                  </a:lnTo>
                  <a:lnTo>
                    <a:pt x="1917215" y="1666251"/>
                  </a:lnTo>
                  <a:lnTo>
                    <a:pt x="1917976" y="1665697"/>
                  </a:lnTo>
                  <a:lnTo>
                    <a:pt x="1915831" y="1673721"/>
                  </a:lnTo>
                  <a:lnTo>
                    <a:pt x="1915416" y="1676350"/>
                  </a:lnTo>
                  <a:lnTo>
                    <a:pt x="1915762" y="1677664"/>
                  </a:lnTo>
                  <a:lnTo>
                    <a:pt x="1916454" y="1678909"/>
                  </a:lnTo>
                  <a:lnTo>
                    <a:pt x="1916869" y="1680224"/>
                  </a:lnTo>
                  <a:lnTo>
                    <a:pt x="1916454" y="1681745"/>
                  </a:lnTo>
                  <a:lnTo>
                    <a:pt x="1915139" y="1682714"/>
                  </a:lnTo>
                  <a:lnTo>
                    <a:pt x="1913685" y="1682714"/>
                  </a:lnTo>
                  <a:cubicBezTo>
                    <a:pt x="1913685" y="1682714"/>
                    <a:pt x="1912163" y="1682506"/>
                    <a:pt x="1912163" y="1682506"/>
                  </a:cubicBezTo>
                  <a:lnTo>
                    <a:pt x="1910709" y="1682645"/>
                  </a:lnTo>
                  <a:lnTo>
                    <a:pt x="1907802" y="1684374"/>
                  </a:lnTo>
                  <a:lnTo>
                    <a:pt x="1906003" y="1686726"/>
                  </a:lnTo>
                  <a:lnTo>
                    <a:pt x="1904549" y="1689424"/>
                  </a:lnTo>
                  <a:lnTo>
                    <a:pt x="1902681" y="1692121"/>
                  </a:lnTo>
                  <a:lnTo>
                    <a:pt x="1900051" y="1693989"/>
                  </a:lnTo>
                  <a:lnTo>
                    <a:pt x="1892784" y="1697724"/>
                  </a:lnTo>
                  <a:lnTo>
                    <a:pt x="1890707" y="1699523"/>
                  </a:lnTo>
                  <a:lnTo>
                    <a:pt x="1890569" y="1701252"/>
                  </a:lnTo>
                  <a:lnTo>
                    <a:pt x="1892230" y="1705887"/>
                  </a:lnTo>
                  <a:lnTo>
                    <a:pt x="1892853" y="1708446"/>
                  </a:lnTo>
                  <a:lnTo>
                    <a:pt x="1892853" y="1711075"/>
                  </a:lnTo>
                  <a:cubicBezTo>
                    <a:pt x="1892853" y="1711075"/>
                    <a:pt x="1892507" y="1713150"/>
                    <a:pt x="1892507" y="1713150"/>
                  </a:cubicBezTo>
                  <a:lnTo>
                    <a:pt x="1891399" y="1713980"/>
                  </a:lnTo>
                  <a:lnTo>
                    <a:pt x="1889461" y="1712873"/>
                  </a:lnTo>
                  <a:lnTo>
                    <a:pt x="1889461" y="1712320"/>
                  </a:lnTo>
                  <a:cubicBezTo>
                    <a:pt x="1889461" y="1712320"/>
                    <a:pt x="1890015" y="1711697"/>
                    <a:pt x="1890015" y="1711697"/>
                  </a:cubicBezTo>
                  <a:lnTo>
                    <a:pt x="1890707" y="1711144"/>
                  </a:lnTo>
                  <a:lnTo>
                    <a:pt x="1890915" y="1710729"/>
                  </a:lnTo>
                  <a:lnTo>
                    <a:pt x="1890431" y="1710037"/>
                  </a:lnTo>
                  <a:lnTo>
                    <a:pt x="1881918" y="1701114"/>
                  </a:lnTo>
                  <a:lnTo>
                    <a:pt x="1880049" y="1698831"/>
                  </a:lnTo>
                  <a:lnTo>
                    <a:pt x="1868906" y="1689631"/>
                  </a:lnTo>
                  <a:lnTo>
                    <a:pt x="1863023" y="1685688"/>
                  </a:lnTo>
                  <a:lnTo>
                    <a:pt x="1856033" y="1683060"/>
                  </a:lnTo>
                  <a:lnTo>
                    <a:pt x="1854095" y="1682783"/>
                  </a:lnTo>
                  <a:lnTo>
                    <a:pt x="1850080" y="1682783"/>
                  </a:lnTo>
                  <a:cubicBezTo>
                    <a:pt x="1850080" y="1682783"/>
                    <a:pt x="1848212" y="1682645"/>
                    <a:pt x="1848212" y="1682645"/>
                  </a:cubicBezTo>
                  <a:lnTo>
                    <a:pt x="1847104" y="1682160"/>
                  </a:lnTo>
                  <a:lnTo>
                    <a:pt x="1845166" y="1680915"/>
                  </a:lnTo>
                  <a:lnTo>
                    <a:pt x="1843990" y="1680362"/>
                  </a:lnTo>
                  <a:lnTo>
                    <a:pt x="1840737" y="1679601"/>
                  </a:lnTo>
                  <a:lnTo>
                    <a:pt x="1837553" y="1679463"/>
                  </a:lnTo>
                  <a:lnTo>
                    <a:pt x="1834577" y="1679947"/>
                  </a:lnTo>
                  <a:lnTo>
                    <a:pt x="1831670" y="1681123"/>
                  </a:lnTo>
                  <a:lnTo>
                    <a:pt x="1829317" y="1682575"/>
                  </a:lnTo>
                  <a:lnTo>
                    <a:pt x="1824818" y="1685896"/>
                  </a:lnTo>
                  <a:lnTo>
                    <a:pt x="1822465" y="1687348"/>
                  </a:lnTo>
                  <a:lnTo>
                    <a:pt x="1805508" y="1695027"/>
                  </a:lnTo>
                  <a:lnTo>
                    <a:pt x="1802117" y="1695926"/>
                  </a:lnTo>
                  <a:lnTo>
                    <a:pt x="1798657" y="1696272"/>
                  </a:lnTo>
                  <a:lnTo>
                    <a:pt x="1795473" y="1695718"/>
                  </a:lnTo>
                  <a:lnTo>
                    <a:pt x="1792981" y="1694335"/>
                  </a:lnTo>
                  <a:lnTo>
                    <a:pt x="1788621" y="1690392"/>
                  </a:lnTo>
                  <a:lnTo>
                    <a:pt x="1786268" y="1688593"/>
                  </a:lnTo>
                  <a:lnTo>
                    <a:pt x="1788621" y="1692467"/>
                  </a:lnTo>
                  <a:lnTo>
                    <a:pt x="1784884" y="1692606"/>
                  </a:lnTo>
                  <a:lnTo>
                    <a:pt x="1781561" y="1692121"/>
                  </a:lnTo>
                  <a:lnTo>
                    <a:pt x="1779554" y="1690461"/>
                  </a:lnTo>
                  <a:lnTo>
                    <a:pt x="1779831" y="1687141"/>
                  </a:lnTo>
                  <a:lnTo>
                    <a:pt x="1777963" y="1687556"/>
                  </a:lnTo>
                  <a:lnTo>
                    <a:pt x="1777270" y="1686864"/>
                  </a:lnTo>
                  <a:lnTo>
                    <a:pt x="1776924" y="1685550"/>
                  </a:lnTo>
                  <a:lnTo>
                    <a:pt x="1776371" y="1684166"/>
                  </a:lnTo>
                  <a:lnTo>
                    <a:pt x="1774710" y="1681884"/>
                  </a:lnTo>
                  <a:lnTo>
                    <a:pt x="1773602" y="1680708"/>
                  </a:lnTo>
                  <a:lnTo>
                    <a:pt x="1772357" y="1679532"/>
                  </a:lnTo>
                  <a:lnTo>
                    <a:pt x="1770695" y="1678356"/>
                  </a:lnTo>
                  <a:lnTo>
                    <a:pt x="1767442" y="1676488"/>
                  </a:lnTo>
                  <a:lnTo>
                    <a:pt x="1765920" y="1675243"/>
                  </a:lnTo>
                  <a:lnTo>
                    <a:pt x="1759483" y="1668256"/>
                  </a:lnTo>
                  <a:lnTo>
                    <a:pt x="1756438" y="1664314"/>
                  </a:lnTo>
                  <a:lnTo>
                    <a:pt x="1749932" y="1651309"/>
                  </a:lnTo>
                  <a:lnTo>
                    <a:pt x="1746056" y="1648611"/>
                  </a:lnTo>
                  <a:lnTo>
                    <a:pt x="1745710" y="1644668"/>
                  </a:lnTo>
                  <a:lnTo>
                    <a:pt x="1748756" y="1636783"/>
                  </a:lnTo>
                  <a:lnTo>
                    <a:pt x="1749171" y="1635468"/>
                  </a:lnTo>
                  <a:lnTo>
                    <a:pt x="1749171" y="1634638"/>
                  </a:lnTo>
                  <a:cubicBezTo>
                    <a:pt x="1749171" y="1634638"/>
                    <a:pt x="1748617" y="1632148"/>
                    <a:pt x="1748617" y="1632148"/>
                  </a:cubicBezTo>
                  <a:lnTo>
                    <a:pt x="1747648" y="1632148"/>
                  </a:lnTo>
                  <a:lnTo>
                    <a:pt x="1746956" y="1632010"/>
                  </a:lnTo>
                  <a:lnTo>
                    <a:pt x="1746541" y="1631733"/>
                  </a:lnTo>
                  <a:lnTo>
                    <a:pt x="1746541" y="1630834"/>
                  </a:lnTo>
                  <a:cubicBezTo>
                    <a:pt x="1746541" y="1630834"/>
                    <a:pt x="1747233" y="1627167"/>
                    <a:pt x="1747233" y="1627167"/>
                  </a:cubicBezTo>
                  <a:lnTo>
                    <a:pt x="1747717" y="1627375"/>
                  </a:lnTo>
                  <a:lnTo>
                    <a:pt x="1748548" y="1627652"/>
                  </a:lnTo>
                  <a:lnTo>
                    <a:pt x="1749032" y="1627928"/>
                  </a:lnTo>
                  <a:lnTo>
                    <a:pt x="1749586" y="1623916"/>
                  </a:lnTo>
                  <a:lnTo>
                    <a:pt x="1749586" y="1622671"/>
                  </a:lnTo>
                  <a:lnTo>
                    <a:pt x="1749309" y="1621979"/>
                  </a:lnTo>
                  <a:lnTo>
                    <a:pt x="1748479" y="1620458"/>
                  </a:lnTo>
                  <a:lnTo>
                    <a:pt x="1748340" y="1619835"/>
                  </a:lnTo>
                  <a:lnTo>
                    <a:pt x="1748686" y="1617829"/>
                  </a:lnTo>
                  <a:lnTo>
                    <a:pt x="1749309" y="1616584"/>
                  </a:lnTo>
                  <a:lnTo>
                    <a:pt x="1750140" y="1615339"/>
                  </a:lnTo>
                  <a:lnTo>
                    <a:pt x="1750901" y="1613264"/>
                  </a:lnTo>
                  <a:lnTo>
                    <a:pt x="1750901" y="1614924"/>
                  </a:lnTo>
                  <a:lnTo>
                    <a:pt x="1750486" y="1616515"/>
                  </a:lnTo>
                  <a:lnTo>
                    <a:pt x="1750209" y="1618106"/>
                  </a:lnTo>
                  <a:lnTo>
                    <a:pt x="1750624" y="1619628"/>
                  </a:lnTo>
                  <a:lnTo>
                    <a:pt x="1751662" y="1620181"/>
                  </a:lnTo>
                  <a:lnTo>
                    <a:pt x="1752008" y="1618452"/>
                  </a:lnTo>
                  <a:lnTo>
                    <a:pt x="1752008" y="1597561"/>
                  </a:lnTo>
                  <a:cubicBezTo>
                    <a:pt x="1752008" y="1597561"/>
                    <a:pt x="1752839" y="1591889"/>
                    <a:pt x="1752839" y="1591889"/>
                  </a:cubicBezTo>
                  <a:lnTo>
                    <a:pt x="1754500" y="1587462"/>
                  </a:lnTo>
                  <a:lnTo>
                    <a:pt x="1756645" y="1583588"/>
                  </a:lnTo>
                  <a:lnTo>
                    <a:pt x="1758237" y="1579645"/>
                  </a:lnTo>
                  <a:lnTo>
                    <a:pt x="1758376" y="1575080"/>
                  </a:lnTo>
                  <a:lnTo>
                    <a:pt x="1756784" y="1569615"/>
                  </a:lnTo>
                  <a:lnTo>
                    <a:pt x="1756438" y="1569339"/>
                  </a:lnTo>
                  <a:lnTo>
                    <a:pt x="1755884" y="1569339"/>
                  </a:lnTo>
                  <a:lnTo>
                    <a:pt x="1755330" y="1569200"/>
                  </a:lnTo>
                  <a:lnTo>
                    <a:pt x="1755054" y="1568647"/>
                  </a:lnTo>
                  <a:lnTo>
                    <a:pt x="1755261" y="1567263"/>
                  </a:lnTo>
                  <a:lnTo>
                    <a:pt x="1755884" y="1566572"/>
                  </a:lnTo>
                  <a:lnTo>
                    <a:pt x="1756576" y="1566848"/>
                  </a:lnTo>
                  <a:lnTo>
                    <a:pt x="1756992" y="1568439"/>
                  </a:lnTo>
                  <a:lnTo>
                    <a:pt x="1759968" y="1564358"/>
                  </a:lnTo>
                  <a:lnTo>
                    <a:pt x="1757130" y="1562283"/>
                  </a:lnTo>
                  <a:lnTo>
                    <a:pt x="1755054" y="1559931"/>
                  </a:lnTo>
                  <a:lnTo>
                    <a:pt x="1752700" y="1557717"/>
                  </a:lnTo>
                  <a:lnTo>
                    <a:pt x="1749171" y="1556334"/>
                  </a:lnTo>
                  <a:lnTo>
                    <a:pt x="1750278" y="1556887"/>
                  </a:lnTo>
                  <a:lnTo>
                    <a:pt x="1751316" y="1557579"/>
                  </a:lnTo>
                  <a:lnTo>
                    <a:pt x="1752147" y="1558409"/>
                  </a:lnTo>
                  <a:lnTo>
                    <a:pt x="1752839" y="1559447"/>
                  </a:lnTo>
                  <a:lnTo>
                    <a:pt x="1751524" y="1559032"/>
                  </a:lnTo>
                  <a:lnTo>
                    <a:pt x="1750140" y="1559170"/>
                  </a:lnTo>
                  <a:lnTo>
                    <a:pt x="1748894" y="1559447"/>
                  </a:lnTo>
                  <a:lnTo>
                    <a:pt x="1748063" y="1559447"/>
                  </a:lnTo>
                  <a:lnTo>
                    <a:pt x="1746887" y="1558755"/>
                  </a:lnTo>
                  <a:lnTo>
                    <a:pt x="1743011" y="1555504"/>
                  </a:lnTo>
                  <a:lnTo>
                    <a:pt x="1742042" y="1555296"/>
                  </a:lnTo>
                  <a:lnTo>
                    <a:pt x="1741073" y="1555504"/>
                  </a:lnTo>
                  <a:lnTo>
                    <a:pt x="1740381" y="1555366"/>
                  </a:lnTo>
                  <a:lnTo>
                    <a:pt x="1740104" y="1554259"/>
                  </a:lnTo>
                  <a:lnTo>
                    <a:pt x="1741073" y="1552944"/>
                  </a:lnTo>
                  <a:lnTo>
                    <a:pt x="1743288" y="1553359"/>
                  </a:lnTo>
                  <a:lnTo>
                    <a:pt x="1745641" y="1554535"/>
                  </a:lnTo>
                  <a:lnTo>
                    <a:pt x="1747164" y="1555435"/>
                  </a:lnTo>
                  <a:lnTo>
                    <a:pt x="1744188" y="1551768"/>
                  </a:lnTo>
                  <a:lnTo>
                    <a:pt x="1740312" y="1548794"/>
                  </a:lnTo>
                  <a:lnTo>
                    <a:pt x="1736021" y="1546650"/>
                  </a:lnTo>
                  <a:lnTo>
                    <a:pt x="1731453" y="1545335"/>
                  </a:lnTo>
                  <a:lnTo>
                    <a:pt x="1733391" y="1546304"/>
                  </a:lnTo>
                  <a:lnTo>
                    <a:pt x="1731868" y="1546926"/>
                  </a:lnTo>
                  <a:lnTo>
                    <a:pt x="1730484" y="1546511"/>
                  </a:lnTo>
                  <a:lnTo>
                    <a:pt x="1727646" y="1544713"/>
                  </a:lnTo>
                  <a:lnTo>
                    <a:pt x="1725016" y="1543744"/>
                  </a:lnTo>
                  <a:lnTo>
                    <a:pt x="1723009" y="1543398"/>
                  </a:lnTo>
                  <a:lnTo>
                    <a:pt x="1721071" y="1543606"/>
                  </a:lnTo>
                  <a:lnTo>
                    <a:pt x="1718649" y="1544021"/>
                  </a:lnTo>
                  <a:lnTo>
                    <a:pt x="1713942" y="1544228"/>
                  </a:lnTo>
                  <a:lnTo>
                    <a:pt x="1705499" y="1542637"/>
                  </a:lnTo>
                  <a:lnTo>
                    <a:pt x="1700931" y="1542153"/>
                  </a:lnTo>
                  <a:lnTo>
                    <a:pt x="1701277" y="1542499"/>
                  </a:lnTo>
                  <a:lnTo>
                    <a:pt x="1701969" y="1543675"/>
                  </a:lnTo>
                  <a:lnTo>
                    <a:pt x="1698785" y="1544990"/>
                  </a:lnTo>
                  <a:lnTo>
                    <a:pt x="1695671" y="1546027"/>
                  </a:lnTo>
                  <a:lnTo>
                    <a:pt x="1692556" y="1546650"/>
                  </a:lnTo>
                  <a:lnTo>
                    <a:pt x="1689303" y="1546995"/>
                  </a:lnTo>
                  <a:lnTo>
                    <a:pt x="1685427" y="1546995"/>
                  </a:lnTo>
                  <a:cubicBezTo>
                    <a:pt x="1685427" y="1546995"/>
                    <a:pt x="1674354" y="1546373"/>
                    <a:pt x="1674354" y="1546373"/>
                  </a:cubicBezTo>
                  <a:lnTo>
                    <a:pt x="1670339" y="1546857"/>
                  </a:lnTo>
                  <a:lnTo>
                    <a:pt x="1669094" y="1546857"/>
                  </a:lnTo>
                  <a:cubicBezTo>
                    <a:pt x="1669094" y="1546857"/>
                    <a:pt x="1667848" y="1546304"/>
                    <a:pt x="1667848" y="1546304"/>
                  </a:cubicBezTo>
                  <a:lnTo>
                    <a:pt x="1666879" y="1545681"/>
                  </a:lnTo>
                  <a:lnTo>
                    <a:pt x="1665841" y="1545059"/>
                  </a:lnTo>
                  <a:lnTo>
                    <a:pt x="1664249" y="1544851"/>
                  </a:lnTo>
                  <a:lnTo>
                    <a:pt x="1661550" y="1545681"/>
                  </a:lnTo>
                  <a:lnTo>
                    <a:pt x="1659058" y="1547272"/>
                  </a:lnTo>
                  <a:lnTo>
                    <a:pt x="1656636" y="1548586"/>
                  </a:lnTo>
                  <a:lnTo>
                    <a:pt x="1654213" y="1548586"/>
                  </a:lnTo>
                  <a:cubicBezTo>
                    <a:pt x="1654213" y="1548586"/>
                    <a:pt x="1646600" y="1543744"/>
                    <a:pt x="1646600" y="1543744"/>
                  </a:cubicBezTo>
                  <a:lnTo>
                    <a:pt x="1647777" y="1546304"/>
                  </a:lnTo>
                  <a:lnTo>
                    <a:pt x="1646046" y="1546650"/>
                  </a:lnTo>
                  <a:lnTo>
                    <a:pt x="1643001" y="1545889"/>
                  </a:lnTo>
                  <a:lnTo>
                    <a:pt x="1640440" y="1545059"/>
                  </a:lnTo>
                  <a:lnTo>
                    <a:pt x="1640994" y="1541669"/>
                  </a:lnTo>
                  <a:lnTo>
                    <a:pt x="1643555" y="1538556"/>
                  </a:lnTo>
                  <a:lnTo>
                    <a:pt x="1649438" y="1533368"/>
                  </a:lnTo>
                  <a:lnTo>
                    <a:pt x="1651929" y="1529356"/>
                  </a:lnTo>
                  <a:lnTo>
                    <a:pt x="1652898" y="1525344"/>
                  </a:lnTo>
                  <a:lnTo>
                    <a:pt x="1652898" y="1516559"/>
                  </a:lnTo>
                  <a:cubicBezTo>
                    <a:pt x="1652898" y="1516559"/>
                    <a:pt x="1653244" y="1514692"/>
                    <a:pt x="1653244" y="1514692"/>
                  </a:cubicBezTo>
                  <a:lnTo>
                    <a:pt x="1654421" y="1511509"/>
                  </a:lnTo>
                  <a:lnTo>
                    <a:pt x="1654836" y="1509849"/>
                  </a:lnTo>
                  <a:lnTo>
                    <a:pt x="1654836" y="1509088"/>
                  </a:lnTo>
                  <a:cubicBezTo>
                    <a:pt x="1654836" y="1509088"/>
                    <a:pt x="1654282" y="1506736"/>
                    <a:pt x="1654282" y="1506736"/>
                  </a:cubicBezTo>
                  <a:lnTo>
                    <a:pt x="1654282" y="1505561"/>
                  </a:lnTo>
                  <a:cubicBezTo>
                    <a:pt x="1654282" y="1505561"/>
                    <a:pt x="1654282" y="1504869"/>
                    <a:pt x="1654282" y="1504869"/>
                  </a:cubicBezTo>
                  <a:lnTo>
                    <a:pt x="1654698" y="1503209"/>
                  </a:lnTo>
                  <a:lnTo>
                    <a:pt x="1656220" y="1498366"/>
                  </a:lnTo>
                  <a:lnTo>
                    <a:pt x="1656912" y="1494839"/>
                  </a:lnTo>
                  <a:lnTo>
                    <a:pt x="1655805" y="1492418"/>
                  </a:lnTo>
                  <a:lnTo>
                    <a:pt x="1651722" y="1491588"/>
                  </a:lnTo>
                  <a:lnTo>
                    <a:pt x="1652483" y="1489651"/>
                  </a:lnTo>
                  <a:lnTo>
                    <a:pt x="1652829" y="1489097"/>
                  </a:lnTo>
                  <a:lnTo>
                    <a:pt x="1654006" y="1486745"/>
                  </a:lnTo>
                  <a:lnTo>
                    <a:pt x="1654974" y="1484393"/>
                  </a:lnTo>
                  <a:lnTo>
                    <a:pt x="1656220" y="1482387"/>
                  </a:lnTo>
                  <a:lnTo>
                    <a:pt x="1658366" y="1481004"/>
                  </a:lnTo>
                  <a:lnTo>
                    <a:pt x="1658712" y="1488060"/>
                  </a:lnTo>
                  <a:lnTo>
                    <a:pt x="1659681" y="1492072"/>
                  </a:lnTo>
                  <a:lnTo>
                    <a:pt x="1662103" y="1493455"/>
                  </a:lnTo>
                  <a:lnTo>
                    <a:pt x="1663626" y="1491242"/>
                  </a:lnTo>
                  <a:lnTo>
                    <a:pt x="1667017" y="1478375"/>
                  </a:lnTo>
                  <a:lnTo>
                    <a:pt x="1669232" y="1472634"/>
                  </a:lnTo>
                  <a:lnTo>
                    <a:pt x="1669370" y="1471181"/>
                  </a:lnTo>
                  <a:lnTo>
                    <a:pt x="1668748" y="1470559"/>
                  </a:lnTo>
                  <a:lnTo>
                    <a:pt x="1667779" y="1470905"/>
                  </a:lnTo>
                  <a:lnTo>
                    <a:pt x="1666948" y="1471596"/>
                  </a:lnTo>
                  <a:lnTo>
                    <a:pt x="1666533" y="1472011"/>
                  </a:lnTo>
                  <a:lnTo>
                    <a:pt x="1667156" y="1469729"/>
                  </a:lnTo>
                  <a:lnTo>
                    <a:pt x="1670339" y="1467169"/>
                  </a:lnTo>
                  <a:lnTo>
                    <a:pt x="1670962" y="1464817"/>
                  </a:lnTo>
                  <a:lnTo>
                    <a:pt x="1668055" y="1465232"/>
                  </a:lnTo>
                  <a:lnTo>
                    <a:pt x="1666602" y="1465232"/>
                  </a:lnTo>
                  <a:lnTo>
                    <a:pt x="1665633" y="1464817"/>
                  </a:lnTo>
                  <a:lnTo>
                    <a:pt x="1665495" y="1462950"/>
                  </a:lnTo>
                  <a:lnTo>
                    <a:pt x="1667017" y="1461428"/>
                  </a:lnTo>
                  <a:lnTo>
                    <a:pt x="1668955" y="1460252"/>
                  </a:lnTo>
                  <a:lnTo>
                    <a:pt x="1670063" y="1459491"/>
                  </a:lnTo>
                  <a:lnTo>
                    <a:pt x="1670478" y="1457831"/>
                  </a:lnTo>
                  <a:lnTo>
                    <a:pt x="1670201" y="1454511"/>
                  </a:lnTo>
                  <a:lnTo>
                    <a:pt x="1670339" y="1452643"/>
                  </a:lnTo>
                  <a:lnTo>
                    <a:pt x="1671170" y="1450291"/>
                  </a:lnTo>
                  <a:lnTo>
                    <a:pt x="1672485" y="1448008"/>
                  </a:lnTo>
                  <a:lnTo>
                    <a:pt x="1681690" y="1436940"/>
                  </a:lnTo>
                  <a:lnTo>
                    <a:pt x="1683351" y="1433136"/>
                  </a:lnTo>
                  <a:lnTo>
                    <a:pt x="1683628" y="1428432"/>
                  </a:lnTo>
                  <a:lnTo>
                    <a:pt x="1682313" y="1423797"/>
                  </a:lnTo>
                  <a:lnTo>
                    <a:pt x="1679821" y="1421376"/>
                  </a:lnTo>
                  <a:lnTo>
                    <a:pt x="1676222" y="1420616"/>
                  </a:lnTo>
                  <a:lnTo>
                    <a:pt x="1671724" y="1421100"/>
                  </a:lnTo>
                  <a:lnTo>
                    <a:pt x="1675392" y="1421930"/>
                  </a:lnTo>
                  <a:lnTo>
                    <a:pt x="1676292" y="1422622"/>
                  </a:lnTo>
                  <a:lnTo>
                    <a:pt x="1674561" y="1423382"/>
                  </a:lnTo>
                  <a:lnTo>
                    <a:pt x="1670616" y="1423382"/>
                  </a:lnTo>
                  <a:lnTo>
                    <a:pt x="1662172" y="1420616"/>
                  </a:lnTo>
                  <a:lnTo>
                    <a:pt x="1658227" y="1419855"/>
                  </a:lnTo>
                  <a:lnTo>
                    <a:pt x="1652414" y="1420477"/>
                  </a:lnTo>
                  <a:lnTo>
                    <a:pt x="1634626" y="1425181"/>
                  </a:lnTo>
                  <a:lnTo>
                    <a:pt x="1627082" y="1426219"/>
                  </a:lnTo>
                  <a:lnTo>
                    <a:pt x="1619400" y="1427948"/>
                  </a:lnTo>
                  <a:lnTo>
                    <a:pt x="1612894" y="1431337"/>
                  </a:lnTo>
                  <a:lnTo>
                    <a:pt x="1608811" y="1437425"/>
                  </a:lnTo>
                  <a:lnTo>
                    <a:pt x="1608049" y="1440745"/>
                  </a:lnTo>
                  <a:lnTo>
                    <a:pt x="1607634" y="1444065"/>
                  </a:lnTo>
                  <a:lnTo>
                    <a:pt x="1607426" y="1450844"/>
                  </a:lnTo>
                  <a:lnTo>
                    <a:pt x="1607565" y="1453957"/>
                  </a:lnTo>
                  <a:lnTo>
                    <a:pt x="1607565" y="1455548"/>
                  </a:lnTo>
                  <a:cubicBezTo>
                    <a:pt x="1607565" y="1455548"/>
                    <a:pt x="1607150" y="1457001"/>
                    <a:pt x="1607150" y="1457001"/>
                  </a:cubicBezTo>
                  <a:lnTo>
                    <a:pt x="1606319" y="1458246"/>
                  </a:lnTo>
                  <a:lnTo>
                    <a:pt x="1604035" y="1460321"/>
                  </a:lnTo>
                  <a:lnTo>
                    <a:pt x="1603135" y="1461635"/>
                  </a:lnTo>
                  <a:lnTo>
                    <a:pt x="1602720" y="1463572"/>
                  </a:lnTo>
                  <a:lnTo>
                    <a:pt x="1602720" y="1467792"/>
                  </a:lnTo>
                  <a:cubicBezTo>
                    <a:pt x="1602720" y="1467792"/>
                    <a:pt x="1602236" y="1469729"/>
                    <a:pt x="1602236" y="1469729"/>
                  </a:cubicBezTo>
                  <a:lnTo>
                    <a:pt x="1601198" y="1471112"/>
                  </a:lnTo>
                  <a:lnTo>
                    <a:pt x="1599744" y="1472426"/>
                  </a:lnTo>
                  <a:lnTo>
                    <a:pt x="1596699" y="1474709"/>
                  </a:lnTo>
                  <a:lnTo>
                    <a:pt x="1594207" y="1476162"/>
                  </a:lnTo>
                  <a:lnTo>
                    <a:pt x="1591370" y="1477545"/>
                  </a:lnTo>
                  <a:lnTo>
                    <a:pt x="1588809" y="1479136"/>
                  </a:lnTo>
                  <a:lnTo>
                    <a:pt x="1587078" y="1481142"/>
                  </a:lnTo>
                  <a:lnTo>
                    <a:pt x="1589639" y="1479621"/>
                  </a:lnTo>
                  <a:lnTo>
                    <a:pt x="1589432" y="1482111"/>
                  </a:lnTo>
                  <a:lnTo>
                    <a:pt x="1590262" y="1483494"/>
                  </a:lnTo>
                  <a:lnTo>
                    <a:pt x="1590401" y="1484878"/>
                  </a:lnTo>
                  <a:lnTo>
                    <a:pt x="1588047" y="1487230"/>
                  </a:lnTo>
                  <a:lnTo>
                    <a:pt x="1585417" y="1488751"/>
                  </a:lnTo>
                  <a:lnTo>
                    <a:pt x="1582580" y="1489443"/>
                  </a:lnTo>
                  <a:lnTo>
                    <a:pt x="1579742" y="1488959"/>
                  </a:lnTo>
                  <a:lnTo>
                    <a:pt x="1577181" y="1486953"/>
                  </a:lnTo>
                  <a:lnTo>
                    <a:pt x="1578565" y="1485431"/>
                  </a:lnTo>
                  <a:lnTo>
                    <a:pt x="1576766" y="1484601"/>
                  </a:lnTo>
                  <a:lnTo>
                    <a:pt x="1573790" y="1484324"/>
                  </a:lnTo>
                  <a:lnTo>
                    <a:pt x="1571575" y="1484324"/>
                  </a:lnTo>
                  <a:cubicBezTo>
                    <a:pt x="1571575" y="1484324"/>
                    <a:pt x="1566107" y="1484878"/>
                    <a:pt x="1566107" y="1484878"/>
                  </a:cubicBezTo>
                  <a:lnTo>
                    <a:pt x="1563547" y="1485431"/>
                  </a:lnTo>
                  <a:lnTo>
                    <a:pt x="1561055" y="1486400"/>
                  </a:lnTo>
                  <a:lnTo>
                    <a:pt x="1556695" y="1488682"/>
                  </a:lnTo>
                  <a:lnTo>
                    <a:pt x="1554480" y="1489512"/>
                  </a:lnTo>
                  <a:lnTo>
                    <a:pt x="1551573" y="1489858"/>
                  </a:lnTo>
                  <a:lnTo>
                    <a:pt x="1545621" y="1490135"/>
                  </a:lnTo>
                  <a:lnTo>
                    <a:pt x="1542714" y="1490550"/>
                  </a:lnTo>
                  <a:lnTo>
                    <a:pt x="1539738" y="1491380"/>
                  </a:lnTo>
                  <a:lnTo>
                    <a:pt x="1530879" y="1494908"/>
                  </a:lnTo>
                  <a:lnTo>
                    <a:pt x="1527765" y="1495461"/>
                  </a:lnTo>
                  <a:lnTo>
                    <a:pt x="1524996" y="1495461"/>
                  </a:lnTo>
                  <a:cubicBezTo>
                    <a:pt x="1524996" y="1495461"/>
                    <a:pt x="1523266" y="1494770"/>
                    <a:pt x="1523266" y="1494770"/>
                  </a:cubicBezTo>
                  <a:lnTo>
                    <a:pt x="1521812" y="1493317"/>
                  </a:lnTo>
                  <a:lnTo>
                    <a:pt x="1519944" y="1491172"/>
                  </a:lnTo>
                  <a:lnTo>
                    <a:pt x="1517867" y="1489097"/>
                  </a:lnTo>
                  <a:lnTo>
                    <a:pt x="1515376" y="1487022"/>
                  </a:lnTo>
                  <a:lnTo>
                    <a:pt x="1512607" y="1485293"/>
                  </a:lnTo>
                  <a:lnTo>
                    <a:pt x="1509839" y="1483978"/>
                  </a:lnTo>
                  <a:lnTo>
                    <a:pt x="1507140" y="1483425"/>
                  </a:lnTo>
                  <a:lnTo>
                    <a:pt x="1501395" y="1483010"/>
                  </a:lnTo>
                  <a:lnTo>
                    <a:pt x="1498627" y="1482457"/>
                  </a:lnTo>
                  <a:lnTo>
                    <a:pt x="1501534" y="1484117"/>
                  </a:lnTo>
                  <a:lnTo>
                    <a:pt x="1499526" y="1483771"/>
                  </a:lnTo>
                  <a:lnTo>
                    <a:pt x="1497450" y="1483079"/>
                  </a:lnTo>
                  <a:lnTo>
                    <a:pt x="1495581" y="1482042"/>
                  </a:lnTo>
                  <a:lnTo>
                    <a:pt x="1494266" y="1480589"/>
                  </a:lnTo>
                  <a:lnTo>
                    <a:pt x="1495028" y="1480935"/>
                  </a:lnTo>
                  <a:lnTo>
                    <a:pt x="1497381" y="1481557"/>
                  </a:lnTo>
                  <a:lnTo>
                    <a:pt x="1495166" y="1479966"/>
                  </a:lnTo>
                  <a:lnTo>
                    <a:pt x="1493436" y="1477684"/>
                  </a:lnTo>
                  <a:lnTo>
                    <a:pt x="1490252" y="1472911"/>
                  </a:lnTo>
                  <a:lnTo>
                    <a:pt x="1487138" y="1469037"/>
                  </a:lnTo>
                  <a:lnTo>
                    <a:pt x="1486030" y="1467100"/>
                  </a:lnTo>
                  <a:lnTo>
                    <a:pt x="1482708" y="1458730"/>
                  </a:lnTo>
                  <a:lnTo>
                    <a:pt x="1479663" y="1453750"/>
                  </a:lnTo>
                  <a:lnTo>
                    <a:pt x="1471911" y="1444342"/>
                  </a:lnTo>
                  <a:lnTo>
                    <a:pt x="1466790" y="1436871"/>
                  </a:lnTo>
                  <a:lnTo>
                    <a:pt x="1462499" y="1428155"/>
                  </a:lnTo>
                  <a:lnTo>
                    <a:pt x="1459038" y="1418955"/>
                  </a:lnTo>
                  <a:lnTo>
                    <a:pt x="1456477" y="1410240"/>
                  </a:lnTo>
                  <a:lnTo>
                    <a:pt x="1461322" y="1417157"/>
                  </a:lnTo>
                  <a:lnTo>
                    <a:pt x="1462637" y="1419440"/>
                  </a:lnTo>
                  <a:lnTo>
                    <a:pt x="1463191" y="1421307"/>
                  </a:lnTo>
                  <a:lnTo>
                    <a:pt x="1463191" y="1424835"/>
                  </a:lnTo>
                  <a:cubicBezTo>
                    <a:pt x="1463191" y="1424835"/>
                    <a:pt x="1463675" y="1427049"/>
                    <a:pt x="1463675" y="1427049"/>
                  </a:cubicBezTo>
                  <a:lnTo>
                    <a:pt x="1464506" y="1423521"/>
                  </a:lnTo>
                  <a:lnTo>
                    <a:pt x="1464783" y="1421446"/>
                  </a:lnTo>
                  <a:lnTo>
                    <a:pt x="1463952" y="1419647"/>
                  </a:lnTo>
                  <a:lnTo>
                    <a:pt x="1459453" y="1413421"/>
                  </a:lnTo>
                  <a:lnTo>
                    <a:pt x="1457377" y="1410240"/>
                  </a:lnTo>
                  <a:lnTo>
                    <a:pt x="1456200" y="1406643"/>
                  </a:lnTo>
                  <a:lnTo>
                    <a:pt x="1455370" y="1402769"/>
                  </a:lnTo>
                  <a:lnTo>
                    <a:pt x="1455024" y="1399448"/>
                  </a:lnTo>
                  <a:lnTo>
                    <a:pt x="1455162" y="1396820"/>
                  </a:lnTo>
                  <a:lnTo>
                    <a:pt x="1456339" y="1391009"/>
                  </a:lnTo>
                  <a:lnTo>
                    <a:pt x="1456685" y="1387551"/>
                  </a:lnTo>
                  <a:lnTo>
                    <a:pt x="1456546" y="1376690"/>
                  </a:lnTo>
                  <a:lnTo>
                    <a:pt x="1457723" y="1363271"/>
                  </a:lnTo>
                  <a:lnTo>
                    <a:pt x="1459869" y="1349782"/>
                  </a:lnTo>
                  <a:lnTo>
                    <a:pt x="1467551" y="1328269"/>
                  </a:lnTo>
                  <a:lnTo>
                    <a:pt x="1469004" y="1320867"/>
                  </a:lnTo>
                  <a:lnTo>
                    <a:pt x="1468589" y="1318861"/>
                  </a:lnTo>
                  <a:lnTo>
                    <a:pt x="1467482" y="1317063"/>
                  </a:lnTo>
                  <a:lnTo>
                    <a:pt x="1466098" y="1315195"/>
                  </a:lnTo>
                  <a:lnTo>
                    <a:pt x="1464783" y="1313051"/>
                  </a:lnTo>
                  <a:lnTo>
                    <a:pt x="1463744" y="1310422"/>
                  </a:lnTo>
                  <a:lnTo>
                    <a:pt x="1460630" y="1298663"/>
                  </a:lnTo>
                  <a:lnTo>
                    <a:pt x="1460491" y="1297556"/>
                  </a:lnTo>
                  <a:lnTo>
                    <a:pt x="1460838" y="1296518"/>
                  </a:lnTo>
                  <a:lnTo>
                    <a:pt x="1462014" y="1294443"/>
                  </a:lnTo>
                  <a:lnTo>
                    <a:pt x="1462153" y="1293405"/>
                  </a:lnTo>
                  <a:lnTo>
                    <a:pt x="1461045" y="1291330"/>
                  </a:lnTo>
                  <a:lnTo>
                    <a:pt x="1457308" y="1288840"/>
                  </a:lnTo>
                  <a:lnTo>
                    <a:pt x="1456062" y="1286142"/>
                  </a:lnTo>
                  <a:lnTo>
                    <a:pt x="1460076" y="1288494"/>
                  </a:lnTo>
                  <a:lnTo>
                    <a:pt x="1463122" y="1288771"/>
                  </a:lnTo>
                  <a:lnTo>
                    <a:pt x="1464852" y="1285312"/>
                  </a:lnTo>
                  <a:lnTo>
                    <a:pt x="1465890" y="1280816"/>
                  </a:lnTo>
                  <a:lnTo>
                    <a:pt x="1465059" y="1279640"/>
                  </a:lnTo>
                  <a:lnTo>
                    <a:pt x="1464160" y="1278810"/>
                  </a:lnTo>
                  <a:lnTo>
                    <a:pt x="1463398" y="1277980"/>
                  </a:lnTo>
                  <a:lnTo>
                    <a:pt x="1463398" y="1277081"/>
                  </a:lnTo>
                  <a:cubicBezTo>
                    <a:pt x="1463398" y="1277081"/>
                    <a:pt x="1463814" y="1276735"/>
                    <a:pt x="1463814" y="1276735"/>
                  </a:cubicBezTo>
                  <a:lnTo>
                    <a:pt x="1464436" y="1276735"/>
                  </a:lnTo>
                  <a:lnTo>
                    <a:pt x="1465059" y="1276873"/>
                  </a:lnTo>
                  <a:lnTo>
                    <a:pt x="1465475" y="1276873"/>
                  </a:lnTo>
                  <a:cubicBezTo>
                    <a:pt x="1465475" y="1276873"/>
                    <a:pt x="1467136" y="1275766"/>
                    <a:pt x="1467136" y="1275766"/>
                  </a:cubicBezTo>
                  <a:lnTo>
                    <a:pt x="1468797" y="1275005"/>
                  </a:lnTo>
                  <a:lnTo>
                    <a:pt x="1470250" y="1273829"/>
                  </a:lnTo>
                  <a:lnTo>
                    <a:pt x="1471219" y="1271408"/>
                  </a:lnTo>
                  <a:lnTo>
                    <a:pt x="1469004" y="1272169"/>
                  </a:lnTo>
                  <a:lnTo>
                    <a:pt x="1469004" y="1270509"/>
                  </a:lnTo>
                  <a:lnTo>
                    <a:pt x="1470112" y="1269817"/>
                  </a:lnTo>
                  <a:lnTo>
                    <a:pt x="1471773" y="1269333"/>
                  </a:lnTo>
                  <a:lnTo>
                    <a:pt x="1473296" y="1268365"/>
                  </a:lnTo>
                  <a:lnTo>
                    <a:pt x="1474680" y="1269541"/>
                  </a:lnTo>
                  <a:lnTo>
                    <a:pt x="1475649" y="1268226"/>
                  </a:lnTo>
                  <a:lnTo>
                    <a:pt x="1476618" y="1263799"/>
                  </a:lnTo>
                  <a:lnTo>
                    <a:pt x="1478279" y="1265252"/>
                  </a:lnTo>
                  <a:lnTo>
                    <a:pt x="1480286" y="1265252"/>
                  </a:lnTo>
                  <a:cubicBezTo>
                    <a:pt x="1480286" y="1265252"/>
                    <a:pt x="1482224" y="1264422"/>
                    <a:pt x="1482224" y="1264422"/>
                  </a:cubicBezTo>
                  <a:lnTo>
                    <a:pt x="1483885" y="1262969"/>
                  </a:lnTo>
                  <a:lnTo>
                    <a:pt x="1482155" y="1262208"/>
                  </a:lnTo>
                  <a:lnTo>
                    <a:pt x="1480978" y="1260825"/>
                  </a:lnTo>
                  <a:lnTo>
                    <a:pt x="1479317" y="1257297"/>
                  </a:lnTo>
                  <a:lnTo>
                    <a:pt x="1480493" y="1257643"/>
                  </a:lnTo>
                  <a:lnTo>
                    <a:pt x="1482016" y="1259234"/>
                  </a:lnTo>
                  <a:lnTo>
                    <a:pt x="1483331" y="1259856"/>
                  </a:lnTo>
                  <a:lnTo>
                    <a:pt x="1484023" y="1259718"/>
                  </a:lnTo>
                  <a:lnTo>
                    <a:pt x="1485546" y="1258680"/>
                  </a:lnTo>
                  <a:lnTo>
                    <a:pt x="1486446" y="1258404"/>
                  </a:lnTo>
                  <a:lnTo>
                    <a:pt x="1487968" y="1258542"/>
                  </a:lnTo>
                  <a:lnTo>
                    <a:pt x="1490875" y="1259026"/>
                  </a:lnTo>
                  <a:lnTo>
                    <a:pt x="1492467" y="1259026"/>
                  </a:lnTo>
                  <a:cubicBezTo>
                    <a:pt x="1492467" y="1259026"/>
                    <a:pt x="1490114" y="1260479"/>
                    <a:pt x="1490114" y="1260479"/>
                  </a:cubicBezTo>
                  <a:lnTo>
                    <a:pt x="1487830" y="1262208"/>
                  </a:lnTo>
                  <a:lnTo>
                    <a:pt x="1492536" y="1260479"/>
                  </a:lnTo>
                  <a:lnTo>
                    <a:pt x="1497312" y="1258127"/>
                  </a:lnTo>
                  <a:lnTo>
                    <a:pt x="1506102" y="1252593"/>
                  </a:lnTo>
                  <a:lnTo>
                    <a:pt x="1508109" y="1250933"/>
                  </a:lnTo>
                  <a:lnTo>
                    <a:pt x="1509839" y="1249065"/>
                  </a:lnTo>
                  <a:lnTo>
                    <a:pt x="1513853" y="1243670"/>
                  </a:lnTo>
                  <a:lnTo>
                    <a:pt x="1514545" y="1242978"/>
                  </a:lnTo>
                  <a:lnTo>
                    <a:pt x="1514961" y="1242217"/>
                  </a:lnTo>
                  <a:lnTo>
                    <a:pt x="1515099" y="1240765"/>
                  </a:lnTo>
                  <a:lnTo>
                    <a:pt x="1514753" y="1239450"/>
                  </a:lnTo>
                  <a:lnTo>
                    <a:pt x="1513300" y="1236407"/>
                  </a:lnTo>
                  <a:lnTo>
                    <a:pt x="1513023" y="1234816"/>
                  </a:lnTo>
                  <a:lnTo>
                    <a:pt x="1515237" y="1234816"/>
                  </a:lnTo>
                  <a:cubicBezTo>
                    <a:pt x="1515237" y="1234816"/>
                    <a:pt x="1518006" y="1234470"/>
                    <a:pt x="1518006" y="1234470"/>
                  </a:cubicBezTo>
                  <a:lnTo>
                    <a:pt x="1519528" y="1235162"/>
                  </a:lnTo>
                  <a:lnTo>
                    <a:pt x="1518075" y="1238274"/>
                  </a:lnTo>
                  <a:lnTo>
                    <a:pt x="1520636" y="1238067"/>
                  </a:lnTo>
                  <a:lnTo>
                    <a:pt x="1521951" y="1238067"/>
                  </a:lnTo>
                  <a:cubicBezTo>
                    <a:pt x="1521951" y="1238067"/>
                    <a:pt x="1523266" y="1238274"/>
                    <a:pt x="1523266" y="1238274"/>
                  </a:cubicBezTo>
                  <a:lnTo>
                    <a:pt x="1520567" y="1239935"/>
                  </a:lnTo>
                  <a:lnTo>
                    <a:pt x="1519390" y="1240903"/>
                  </a:lnTo>
                  <a:lnTo>
                    <a:pt x="1518352" y="1242010"/>
                  </a:lnTo>
                  <a:lnTo>
                    <a:pt x="1523404" y="1239243"/>
                  </a:lnTo>
                  <a:lnTo>
                    <a:pt x="1528664" y="1236960"/>
                  </a:lnTo>
                  <a:lnTo>
                    <a:pt x="1535101" y="1235092"/>
                  </a:lnTo>
                  <a:lnTo>
                    <a:pt x="1536416" y="1234331"/>
                  </a:lnTo>
                  <a:lnTo>
                    <a:pt x="1536001" y="1233432"/>
                  </a:lnTo>
                  <a:lnTo>
                    <a:pt x="1536208" y="1230734"/>
                  </a:lnTo>
                  <a:lnTo>
                    <a:pt x="1537039" y="1228521"/>
                  </a:lnTo>
                  <a:lnTo>
                    <a:pt x="1538700" y="1229005"/>
                  </a:lnTo>
                  <a:lnTo>
                    <a:pt x="1538908" y="1230112"/>
                  </a:lnTo>
                  <a:lnTo>
                    <a:pt x="1538077" y="1231219"/>
                  </a:lnTo>
                  <a:lnTo>
                    <a:pt x="1537039" y="1232187"/>
                  </a:lnTo>
                  <a:lnTo>
                    <a:pt x="1536693" y="1232948"/>
                  </a:lnTo>
                  <a:lnTo>
                    <a:pt x="1539254" y="1233709"/>
                  </a:lnTo>
                  <a:lnTo>
                    <a:pt x="1550189" y="1233570"/>
                  </a:lnTo>
                  <a:lnTo>
                    <a:pt x="1554272" y="1233985"/>
                  </a:lnTo>
                  <a:lnTo>
                    <a:pt x="1564239" y="1237583"/>
                  </a:lnTo>
                  <a:lnTo>
                    <a:pt x="1569499" y="1238205"/>
                  </a:lnTo>
                  <a:lnTo>
                    <a:pt x="1574344" y="1236683"/>
                  </a:lnTo>
                  <a:lnTo>
                    <a:pt x="1573236" y="1235646"/>
                  </a:lnTo>
                  <a:lnTo>
                    <a:pt x="1573029" y="1234816"/>
                  </a:lnTo>
                  <a:lnTo>
                    <a:pt x="1573513" y="1233985"/>
                  </a:lnTo>
                  <a:lnTo>
                    <a:pt x="1574551" y="1233017"/>
                  </a:lnTo>
                  <a:lnTo>
                    <a:pt x="1576074" y="1232049"/>
                  </a:lnTo>
                  <a:lnTo>
                    <a:pt x="1577250" y="1232256"/>
                  </a:lnTo>
                  <a:lnTo>
                    <a:pt x="1579534" y="1233709"/>
                  </a:lnTo>
                  <a:lnTo>
                    <a:pt x="1580503" y="1233985"/>
                  </a:lnTo>
                  <a:lnTo>
                    <a:pt x="1582026" y="1234193"/>
                  </a:lnTo>
                  <a:lnTo>
                    <a:pt x="1582857" y="1234608"/>
                  </a:lnTo>
                  <a:lnTo>
                    <a:pt x="1583410" y="1235231"/>
                  </a:lnTo>
                  <a:lnTo>
                    <a:pt x="1584379" y="1236891"/>
                  </a:lnTo>
                  <a:lnTo>
                    <a:pt x="1585002" y="1237513"/>
                  </a:lnTo>
                  <a:lnTo>
                    <a:pt x="1586525" y="1238274"/>
                  </a:lnTo>
                  <a:lnTo>
                    <a:pt x="1588047" y="1238689"/>
                  </a:lnTo>
                  <a:lnTo>
                    <a:pt x="1589501" y="1238689"/>
                  </a:lnTo>
                  <a:cubicBezTo>
                    <a:pt x="1589501" y="1238689"/>
                    <a:pt x="1590954" y="1237859"/>
                    <a:pt x="1590954" y="1237859"/>
                  </a:cubicBezTo>
                  <a:lnTo>
                    <a:pt x="1590954" y="1239381"/>
                  </a:lnTo>
                  <a:cubicBezTo>
                    <a:pt x="1590954" y="1239381"/>
                    <a:pt x="1591439" y="1240765"/>
                    <a:pt x="1591439" y="1240765"/>
                  </a:cubicBezTo>
                  <a:lnTo>
                    <a:pt x="1592961" y="1243393"/>
                  </a:lnTo>
                  <a:lnTo>
                    <a:pt x="1591854" y="1243393"/>
                  </a:lnTo>
                  <a:cubicBezTo>
                    <a:pt x="1591854" y="1243393"/>
                    <a:pt x="1591162" y="1243531"/>
                    <a:pt x="1591162" y="1243531"/>
                  </a:cubicBezTo>
                  <a:lnTo>
                    <a:pt x="1590677" y="1243808"/>
                  </a:lnTo>
                  <a:lnTo>
                    <a:pt x="1590124" y="1244085"/>
                  </a:lnTo>
                  <a:lnTo>
                    <a:pt x="1596214" y="1246506"/>
                  </a:lnTo>
                  <a:lnTo>
                    <a:pt x="1599536" y="1247405"/>
                  </a:lnTo>
                  <a:lnTo>
                    <a:pt x="1602443" y="1247267"/>
                  </a:lnTo>
                  <a:lnTo>
                    <a:pt x="1603551" y="1246575"/>
                  </a:lnTo>
                  <a:lnTo>
                    <a:pt x="1605143" y="1244431"/>
                  </a:lnTo>
                  <a:lnTo>
                    <a:pt x="1606458" y="1243808"/>
                  </a:lnTo>
                  <a:lnTo>
                    <a:pt x="1608534" y="1243808"/>
                  </a:lnTo>
                  <a:cubicBezTo>
                    <a:pt x="1608534" y="1243808"/>
                    <a:pt x="1609641" y="1244777"/>
                    <a:pt x="1609641" y="1244777"/>
                  </a:cubicBezTo>
                  <a:lnTo>
                    <a:pt x="1610403" y="1245953"/>
                  </a:lnTo>
                  <a:lnTo>
                    <a:pt x="1611441" y="1246852"/>
                  </a:lnTo>
                  <a:lnTo>
                    <a:pt x="1614278" y="1246852"/>
                  </a:lnTo>
                  <a:cubicBezTo>
                    <a:pt x="1614278" y="1246852"/>
                    <a:pt x="1615386" y="1244500"/>
                    <a:pt x="1615386" y="1244500"/>
                  </a:cubicBezTo>
                  <a:lnTo>
                    <a:pt x="1615040" y="1241249"/>
                  </a:lnTo>
                  <a:lnTo>
                    <a:pt x="1613586" y="1238413"/>
                  </a:lnTo>
                  <a:lnTo>
                    <a:pt x="1616632" y="1239519"/>
                  </a:lnTo>
                  <a:lnTo>
                    <a:pt x="1619123" y="1240765"/>
                  </a:lnTo>
                  <a:lnTo>
                    <a:pt x="1628259" y="1246229"/>
                  </a:lnTo>
                  <a:lnTo>
                    <a:pt x="1629851" y="1248166"/>
                  </a:lnTo>
                  <a:lnTo>
                    <a:pt x="1629851" y="1251002"/>
                  </a:lnTo>
                  <a:cubicBezTo>
                    <a:pt x="1629851" y="1251002"/>
                    <a:pt x="1631027" y="1249965"/>
                    <a:pt x="1631027" y="1249965"/>
                  </a:cubicBezTo>
                  <a:lnTo>
                    <a:pt x="1632204" y="1249273"/>
                  </a:lnTo>
                  <a:lnTo>
                    <a:pt x="1633381" y="1249273"/>
                  </a:lnTo>
                  <a:cubicBezTo>
                    <a:pt x="1633381" y="1249273"/>
                    <a:pt x="1634557" y="1250241"/>
                    <a:pt x="1634557" y="1250241"/>
                  </a:cubicBezTo>
                  <a:lnTo>
                    <a:pt x="1635526" y="1248996"/>
                  </a:lnTo>
                  <a:lnTo>
                    <a:pt x="1636426" y="1247959"/>
                  </a:lnTo>
                  <a:lnTo>
                    <a:pt x="1636980" y="1246990"/>
                  </a:lnTo>
                  <a:lnTo>
                    <a:pt x="1636980" y="1245814"/>
                  </a:lnTo>
                  <a:cubicBezTo>
                    <a:pt x="1636980" y="1245814"/>
                    <a:pt x="1635941" y="1244431"/>
                    <a:pt x="1635941" y="1244431"/>
                  </a:cubicBezTo>
                  <a:lnTo>
                    <a:pt x="1634280" y="1243601"/>
                  </a:lnTo>
                  <a:lnTo>
                    <a:pt x="1630751" y="1242356"/>
                  </a:lnTo>
                  <a:lnTo>
                    <a:pt x="1627844" y="1240695"/>
                  </a:lnTo>
                  <a:lnTo>
                    <a:pt x="1624591" y="1238205"/>
                  </a:lnTo>
                  <a:lnTo>
                    <a:pt x="1623207" y="1235922"/>
                  </a:lnTo>
                  <a:lnTo>
                    <a:pt x="1626183" y="1234816"/>
                  </a:lnTo>
                  <a:lnTo>
                    <a:pt x="1626390" y="1233501"/>
                  </a:lnTo>
                  <a:lnTo>
                    <a:pt x="1627636" y="1233086"/>
                  </a:lnTo>
                  <a:lnTo>
                    <a:pt x="1629159" y="1232810"/>
                  </a:lnTo>
                  <a:lnTo>
                    <a:pt x="1630335" y="1231841"/>
                  </a:lnTo>
                  <a:lnTo>
                    <a:pt x="1630474" y="1230734"/>
                  </a:lnTo>
                  <a:lnTo>
                    <a:pt x="1629436" y="1226930"/>
                  </a:lnTo>
                  <a:lnTo>
                    <a:pt x="1627359" y="1227622"/>
                  </a:lnTo>
                  <a:lnTo>
                    <a:pt x="1624799" y="1229351"/>
                  </a:lnTo>
                  <a:lnTo>
                    <a:pt x="1622445" y="1230043"/>
                  </a:lnTo>
                  <a:lnTo>
                    <a:pt x="1620992" y="1227552"/>
                  </a:lnTo>
                  <a:lnTo>
                    <a:pt x="1621684" y="1226169"/>
                  </a:lnTo>
                  <a:lnTo>
                    <a:pt x="1623068" y="1225201"/>
                  </a:lnTo>
                  <a:lnTo>
                    <a:pt x="1623345" y="1224855"/>
                  </a:lnTo>
                  <a:lnTo>
                    <a:pt x="1620853" y="1225131"/>
                  </a:lnTo>
                  <a:lnTo>
                    <a:pt x="1614348" y="1226930"/>
                  </a:lnTo>
                  <a:lnTo>
                    <a:pt x="1610679" y="1226930"/>
                  </a:lnTo>
                  <a:cubicBezTo>
                    <a:pt x="1610679" y="1226930"/>
                    <a:pt x="1608396" y="1224785"/>
                    <a:pt x="1608396" y="1224785"/>
                  </a:cubicBezTo>
                  <a:lnTo>
                    <a:pt x="1608742" y="1223609"/>
                  </a:lnTo>
                  <a:lnTo>
                    <a:pt x="1609918" y="1221880"/>
                  </a:lnTo>
                  <a:lnTo>
                    <a:pt x="1611302" y="1220289"/>
                  </a:lnTo>
                  <a:lnTo>
                    <a:pt x="1612340" y="1219459"/>
                  </a:lnTo>
                  <a:lnTo>
                    <a:pt x="1613932" y="1219459"/>
                  </a:lnTo>
                  <a:cubicBezTo>
                    <a:pt x="1613932" y="1219459"/>
                    <a:pt x="1615247" y="1220013"/>
                    <a:pt x="1615247" y="1220013"/>
                  </a:cubicBezTo>
                  <a:lnTo>
                    <a:pt x="1616424" y="1220912"/>
                  </a:lnTo>
                  <a:lnTo>
                    <a:pt x="1617670" y="1221673"/>
                  </a:lnTo>
                  <a:lnTo>
                    <a:pt x="1621753" y="1223125"/>
                  </a:lnTo>
                  <a:lnTo>
                    <a:pt x="1624452" y="1223333"/>
                  </a:lnTo>
                  <a:lnTo>
                    <a:pt x="1626944" y="1222503"/>
                  </a:lnTo>
                  <a:lnTo>
                    <a:pt x="1630405" y="1220981"/>
                  </a:lnTo>
                  <a:lnTo>
                    <a:pt x="1635042" y="1219528"/>
                  </a:lnTo>
                  <a:lnTo>
                    <a:pt x="1637810" y="1218906"/>
                  </a:lnTo>
                  <a:lnTo>
                    <a:pt x="1640025" y="1218698"/>
                  </a:lnTo>
                  <a:lnTo>
                    <a:pt x="1648261" y="1219667"/>
                  </a:lnTo>
                  <a:lnTo>
                    <a:pt x="1654006" y="1219805"/>
                  </a:lnTo>
                  <a:lnTo>
                    <a:pt x="1655044" y="1219597"/>
                  </a:lnTo>
                  <a:lnTo>
                    <a:pt x="1656151" y="1218836"/>
                  </a:lnTo>
                  <a:lnTo>
                    <a:pt x="1656774" y="1217591"/>
                  </a:lnTo>
                  <a:lnTo>
                    <a:pt x="1657743" y="1213925"/>
                  </a:lnTo>
                  <a:lnTo>
                    <a:pt x="1658297" y="1212542"/>
                  </a:lnTo>
                  <a:lnTo>
                    <a:pt x="1659404" y="1213925"/>
                  </a:lnTo>
                  <a:lnTo>
                    <a:pt x="1659889" y="1215309"/>
                  </a:lnTo>
                  <a:lnTo>
                    <a:pt x="1660096" y="1216831"/>
                  </a:lnTo>
                  <a:lnTo>
                    <a:pt x="1660442" y="1218421"/>
                  </a:lnTo>
                  <a:lnTo>
                    <a:pt x="1660857" y="1219113"/>
                  </a:lnTo>
                  <a:lnTo>
                    <a:pt x="1662380" y="1220635"/>
                  </a:lnTo>
                  <a:lnTo>
                    <a:pt x="1662934" y="1221604"/>
                  </a:lnTo>
                  <a:lnTo>
                    <a:pt x="1660581" y="1222157"/>
                  </a:lnTo>
                  <a:lnTo>
                    <a:pt x="1658435" y="1222918"/>
                  </a:lnTo>
                  <a:lnTo>
                    <a:pt x="1664249" y="1222572"/>
                  </a:lnTo>
                  <a:lnTo>
                    <a:pt x="1665979" y="1222157"/>
                  </a:lnTo>
                  <a:lnTo>
                    <a:pt x="1667017" y="1221534"/>
                  </a:lnTo>
                  <a:lnTo>
                    <a:pt x="1668955" y="1219874"/>
                  </a:lnTo>
                  <a:lnTo>
                    <a:pt x="1670063" y="1219182"/>
                  </a:lnTo>
                  <a:lnTo>
                    <a:pt x="1668955" y="1221119"/>
                  </a:lnTo>
                  <a:lnTo>
                    <a:pt x="1671931" y="1220497"/>
                  </a:lnTo>
                  <a:lnTo>
                    <a:pt x="1676153" y="1216761"/>
                  </a:lnTo>
                  <a:lnTo>
                    <a:pt x="1677814" y="1216761"/>
                  </a:lnTo>
                  <a:lnTo>
                    <a:pt x="1678437" y="1215862"/>
                  </a:lnTo>
                  <a:lnTo>
                    <a:pt x="1678783" y="1215516"/>
                  </a:lnTo>
                  <a:lnTo>
                    <a:pt x="1679337" y="1215240"/>
                  </a:lnTo>
                  <a:lnTo>
                    <a:pt x="1679821" y="1217315"/>
                  </a:lnTo>
                  <a:lnTo>
                    <a:pt x="1678714" y="1218491"/>
                  </a:lnTo>
                  <a:lnTo>
                    <a:pt x="1676845" y="1219321"/>
                  </a:lnTo>
                  <a:lnTo>
                    <a:pt x="1675115" y="1220428"/>
                  </a:lnTo>
                  <a:lnTo>
                    <a:pt x="1687088" y="1217661"/>
                  </a:lnTo>
                  <a:lnTo>
                    <a:pt x="1693733" y="1217107"/>
                  </a:lnTo>
                  <a:lnTo>
                    <a:pt x="1697539" y="1218906"/>
                  </a:lnTo>
                  <a:lnTo>
                    <a:pt x="1695809" y="1218560"/>
                  </a:lnTo>
                  <a:lnTo>
                    <a:pt x="1694148" y="1218560"/>
                  </a:lnTo>
                  <a:cubicBezTo>
                    <a:pt x="1694148" y="1218560"/>
                    <a:pt x="1692418" y="1218767"/>
                    <a:pt x="1692418" y="1218767"/>
                  </a:cubicBezTo>
                  <a:lnTo>
                    <a:pt x="1690757" y="1219113"/>
                  </a:lnTo>
                  <a:lnTo>
                    <a:pt x="1700654" y="1222918"/>
                  </a:lnTo>
                  <a:lnTo>
                    <a:pt x="1703561" y="1223471"/>
                  </a:lnTo>
                  <a:lnTo>
                    <a:pt x="1705568" y="1223471"/>
                  </a:lnTo>
                  <a:cubicBezTo>
                    <a:pt x="1705568" y="1223471"/>
                    <a:pt x="1706537" y="1222572"/>
                    <a:pt x="1706537" y="1222572"/>
                  </a:cubicBezTo>
                  <a:lnTo>
                    <a:pt x="1707437" y="1221880"/>
                  </a:lnTo>
                  <a:lnTo>
                    <a:pt x="1708544" y="1221604"/>
                  </a:lnTo>
                  <a:lnTo>
                    <a:pt x="1707852" y="1223056"/>
                  </a:lnTo>
                  <a:lnTo>
                    <a:pt x="1707990" y="1224094"/>
                  </a:lnTo>
                  <a:lnTo>
                    <a:pt x="1707990" y="1224785"/>
                  </a:lnTo>
                  <a:lnTo>
                    <a:pt x="1707021" y="1225270"/>
                  </a:lnTo>
                  <a:lnTo>
                    <a:pt x="1711935" y="1229143"/>
                  </a:lnTo>
                  <a:lnTo>
                    <a:pt x="1713873" y="1231426"/>
                  </a:lnTo>
                  <a:lnTo>
                    <a:pt x="1714081" y="1233432"/>
                  </a:lnTo>
                  <a:lnTo>
                    <a:pt x="1714981" y="1234539"/>
                  </a:lnTo>
                  <a:lnTo>
                    <a:pt x="1721971" y="1233916"/>
                  </a:lnTo>
                  <a:lnTo>
                    <a:pt x="1729653" y="1231634"/>
                  </a:lnTo>
                  <a:lnTo>
                    <a:pt x="1734429" y="1229628"/>
                  </a:lnTo>
                  <a:lnTo>
                    <a:pt x="1734429" y="1229282"/>
                  </a:lnTo>
                  <a:lnTo>
                    <a:pt x="1734844" y="1228313"/>
                  </a:lnTo>
                  <a:lnTo>
                    <a:pt x="1735398" y="1227207"/>
                  </a:lnTo>
                  <a:lnTo>
                    <a:pt x="1736021" y="1226515"/>
                  </a:lnTo>
                  <a:lnTo>
                    <a:pt x="1738097" y="1225685"/>
                  </a:lnTo>
                  <a:lnTo>
                    <a:pt x="1740035" y="1225823"/>
                  </a:lnTo>
                  <a:lnTo>
                    <a:pt x="1741903" y="1226515"/>
                  </a:lnTo>
                  <a:lnTo>
                    <a:pt x="1743772" y="1227276"/>
                  </a:lnTo>
                  <a:lnTo>
                    <a:pt x="1747717" y="1229697"/>
                  </a:lnTo>
                  <a:lnTo>
                    <a:pt x="1750762" y="1232948"/>
                  </a:lnTo>
                  <a:lnTo>
                    <a:pt x="1756438" y="1240211"/>
                  </a:lnTo>
                  <a:lnTo>
                    <a:pt x="1759760" y="1243047"/>
                  </a:lnTo>
                  <a:lnTo>
                    <a:pt x="1763567" y="1245814"/>
                  </a:lnTo>
                  <a:lnTo>
                    <a:pt x="1767027" y="1248858"/>
                  </a:lnTo>
                  <a:lnTo>
                    <a:pt x="1769380" y="1252524"/>
                  </a:lnTo>
                  <a:lnTo>
                    <a:pt x="1770072" y="1256190"/>
                  </a:lnTo>
                  <a:lnTo>
                    <a:pt x="1769796" y="1260064"/>
                  </a:lnTo>
                  <a:lnTo>
                    <a:pt x="1765989" y="1274244"/>
                  </a:lnTo>
                  <a:lnTo>
                    <a:pt x="1765851" y="1277841"/>
                  </a:lnTo>
                  <a:lnTo>
                    <a:pt x="1767442" y="1280263"/>
                  </a:lnTo>
                  <a:lnTo>
                    <a:pt x="1769380" y="1280401"/>
                  </a:lnTo>
                  <a:lnTo>
                    <a:pt x="1770349" y="1278879"/>
                  </a:lnTo>
                  <a:lnTo>
                    <a:pt x="1770349" y="1276596"/>
                  </a:lnTo>
                  <a:cubicBezTo>
                    <a:pt x="1770349" y="1276596"/>
                    <a:pt x="1769173" y="1274590"/>
                    <a:pt x="1769173" y="1274590"/>
                  </a:cubicBezTo>
                  <a:lnTo>
                    <a:pt x="1770765" y="1274798"/>
                  </a:lnTo>
                  <a:lnTo>
                    <a:pt x="1772633" y="1275697"/>
                  </a:lnTo>
                  <a:lnTo>
                    <a:pt x="1774156" y="1276873"/>
                  </a:lnTo>
                  <a:lnTo>
                    <a:pt x="1774779" y="1277980"/>
                  </a:lnTo>
                  <a:lnTo>
                    <a:pt x="1774018" y="1279986"/>
                  </a:lnTo>
                  <a:lnTo>
                    <a:pt x="1772287" y="1282338"/>
                  </a:lnTo>
                  <a:lnTo>
                    <a:pt x="1770142" y="1284413"/>
                  </a:lnTo>
                  <a:lnTo>
                    <a:pt x="1768411" y="1285520"/>
                  </a:lnTo>
                  <a:lnTo>
                    <a:pt x="1770765" y="1288494"/>
                  </a:lnTo>
                  <a:lnTo>
                    <a:pt x="1773741" y="1295619"/>
                  </a:lnTo>
                  <a:lnTo>
                    <a:pt x="1775886" y="1298663"/>
                  </a:lnTo>
                  <a:lnTo>
                    <a:pt x="1778378" y="1300392"/>
                  </a:lnTo>
                  <a:lnTo>
                    <a:pt x="1779416" y="1299770"/>
                  </a:lnTo>
                  <a:lnTo>
                    <a:pt x="1780523" y="1298386"/>
                  </a:lnTo>
                  <a:lnTo>
                    <a:pt x="1782946" y="1298040"/>
                  </a:lnTo>
                  <a:lnTo>
                    <a:pt x="1782115" y="1299977"/>
                  </a:lnTo>
                  <a:lnTo>
                    <a:pt x="1781561" y="1303021"/>
                  </a:lnTo>
                  <a:lnTo>
                    <a:pt x="1781561" y="1305995"/>
                  </a:lnTo>
                  <a:lnTo>
                    <a:pt x="1782600" y="1307655"/>
                  </a:lnTo>
                  <a:lnTo>
                    <a:pt x="1783638" y="1307517"/>
                  </a:lnTo>
                  <a:lnTo>
                    <a:pt x="1784676" y="1306549"/>
                  </a:lnTo>
                  <a:lnTo>
                    <a:pt x="1785783" y="1305373"/>
                  </a:lnTo>
                  <a:lnTo>
                    <a:pt x="1786822" y="1304473"/>
                  </a:lnTo>
                  <a:lnTo>
                    <a:pt x="1785230" y="1307033"/>
                  </a:lnTo>
                  <a:lnTo>
                    <a:pt x="1784884" y="1308485"/>
                  </a:lnTo>
                  <a:lnTo>
                    <a:pt x="1786268" y="1312013"/>
                  </a:lnTo>
                  <a:lnTo>
                    <a:pt x="1788206" y="1318170"/>
                  </a:lnTo>
                  <a:lnTo>
                    <a:pt x="1789728" y="1320522"/>
                  </a:lnTo>
                  <a:lnTo>
                    <a:pt x="1792566" y="1322873"/>
                  </a:lnTo>
                  <a:lnTo>
                    <a:pt x="1795127" y="1324464"/>
                  </a:lnTo>
                  <a:lnTo>
                    <a:pt x="1795819" y="1325087"/>
                  </a:lnTo>
                  <a:lnTo>
                    <a:pt x="1797757" y="1327508"/>
                  </a:lnTo>
                  <a:lnTo>
                    <a:pt x="1799902" y="1330898"/>
                  </a:lnTo>
                  <a:lnTo>
                    <a:pt x="1804401" y="1336639"/>
                  </a:lnTo>
                  <a:lnTo>
                    <a:pt x="1804816" y="1338022"/>
                  </a:lnTo>
                  <a:lnTo>
                    <a:pt x="1803155" y="1336639"/>
                  </a:lnTo>
                  <a:lnTo>
                    <a:pt x="1801494" y="1336431"/>
                  </a:lnTo>
                  <a:lnTo>
                    <a:pt x="1800595" y="1337192"/>
                  </a:lnTo>
                  <a:lnTo>
                    <a:pt x="1801287" y="1338922"/>
                  </a:lnTo>
                  <a:lnTo>
                    <a:pt x="1802948" y="1339821"/>
                  </a:lnTo>
                  <a:lnTo>
                    <a:pt x="1805439" y="1339959"/>
                  </a:lnTo>
                  <a:lnTo>
                    <a:pt x="1808069" y="1339683"/>
                  </a:lnTo>
                  <a:lnTo>
                    <a:pt x="1810215" y="1339337"/>
                  </a:lnTo>
                  <a:lnTo>
                    <a:pt x="1814990" y="1337123"/>
                  </a:lnTo>
                  <a:lnTo>
                    <a:pt x="1818036" y="1333180"/>
                  </a:lnTo>
                  <a:lnTo>
                    <a:pt x="1820043" y="1328269"/>
                  </a:lnTo>
                  <a:lnTo>
                    <a:pt x="1821635" y="1323012"/>
                  </a:lnTo>
                  <a:lnTo>
                    <a:pt x="1822258" y="1324049"/>
                  </a:lnTo>
                  <a:lnTo>
                    <a:pt x="1823434" y="1307171"/>
                  </a:lnTo>
                  <a:lnTo>
                    <a:pt x="1822742" y="1299285"/>
                  </a:lnTo>
                  <a:lnTo>
                    <a:pt x="1819766" y="1291123"/>
                  </a:lnTo>
                  <a:lnTo>
                    <a:pt x="1812222" y="1274106"/>
                  </a:lnTo>
                  <a:lnTo>
                    <a:pt x="1809246" y="1264837"/>
                  </a:lnTo>
                  <a:lnTo>
                    <a:pt x="1807516" y="1256052"/>
                  </a:lnTo>
                  <a:lnTo>
                    <a:pt x="1809108" y="1258127"/>
                  </a:lnTo>
                  <a:lnTo>
                    <a:pt x="1809454" y="1260341"/>
                  </a:lnTo>
                  <a:lnTo>
                    <a:pt x="1809592" y="1262762"/>
                  </a:lnTo>
                  <a:lnTo>
                    <a:pt x="1810423" y="1265598"/>
                  </a:lnTo>
                  <a:lnTo>
                    <a:pt x="1811253" y="1263384"/>
                  </a:lnTo>
                  <a:lnTo>
                    <a:pt x="1812291" y="1261447"/>
                  </a:lnTo>
                  <a:lnTo>
                    <a:pt x="1812084" y="1265252"/>
                  </a:lnTo>
                  <a:lnTo>
                    <a:pt x="1812291" y="1269195"/>
                  </a:lnTo>
                  <a:lnTo>
                    <a:pt x="1813260" y="1272861"/>
                  </a:lnTo>
                  <a:lnTo>
                    <a:pt x="1815406" y="1276043"/>
                  </a:lnTo>
                  <a:lnTo>
                    <a:pt x="1814160" y="1271685"/>
                  </a:lnTo>
                  <a:lnTo>
                    <a:pt x="1813399" y="1263453"/>
                  </a:lnTo>
                  <a:lnTo>
                    <a:pt x="1812568" y="1259649"/>
                  </a:lnTo>
                  <a:lnTo>
                    <a:pt x="1810215" y="1254392"/>
                  </a:lnTo>
                  <a:lnTo>
                    <a:pt x="1801356" y="1238758"/>
                  </a:lnTo>
                  <a:lnTo>
                    <a:pt x="1797895" y="1228382"/>
                  </a:lnTo>
                  <a:lnTo>
                    <a:pt x="1794573" y="1213303"/>
                  </a:lnTo>
                  <a:lnTo>
                    <a:pt x="1793120" y="1209221"/>
                  </a:lnTo>
                  <a:lnTo>
                    <a:pt x="1794988" y="1201128"/>
                  </a:lnTo>
                  <a:lnTo>
                    <a:pt x="1796788" y="1201336"/>
                  </a:lnTo>
                  <a:lnTo>
                    <a:pt x="1797619" y="1200367"/>
                  </a:lnTo>
                  <a:lnTo>
                    <a:pt x="1797480" y="1198914"/>
                  </a:lnTo>
                  <a:lnTo>
                    <a:pt x="1796234" y="1197669"/>
                  </a:lnTo>
                  <a:lnTo>
                    <a:pt x="1797619" y="1197047"/>
                  </a:lnTo>
                  <a:lnTo>
                    <a:pt x="1798726" y="1196148"/>
                  </a:lnTo>
                  <a:lnTo>
                    <a:pt x="1799695" y="1194972"/>
                  </a:lnTo>
                  <a:lnTo>
                    <a:pt x="1800525" y="1193657"/>
                  </a:lnTo>
                  <a:lnTo>
                    <a:pt x="1798795" y="1193450"/>
                  </a:lnTo>
                  <a:lnTo>
                    <a:pt x="1799972" y="1192412"/>
                  </a:lnTo>
                  <a:lnTo>
                    <a:pt x="1800249" y="1191444"/>
                  </a:lnTo>
                  <a:lnTo>
                    <a:pt x="1800249" y="1190406"/>
                  </a:lnTo>
                  <a:cubicBezTo>
                    <a:pt x="1800249" y="1190406"/>
                    <a:pt x="1800456" y="1189230"/>
                    <a:pt x="1800456" y="1189230"/>
                  </a:cubicBezTo>
                  <a:lnTo>
                    <a:pt x="1801287" y="1188400"/>
                  </a:lnTo>
                  <a:lnTo>
                    <a:pt x="1802256" y="1187916"/>
                  </a:lnTo>
                  <a:lnTo>
                    <a:pt x="1802671" y="1187293"/>
                  </a:lnTo>
                  <a:lnTo>
                    <a:pt x="1801840" y="1185841"/>
                  </a:lnTo>
                  <a:lnTo>
                    <a:pt x="1804055" y="1185149"/>
                  </a:lnTo>
                  <a:lnTo>
                    <a:pt x="1805924" y="1183766"/>
                  </a:lnTo>
                  <a:lnTo>
                    <a:pt x="1807308" y="1182105"/>
                  </a:lnTo>
                  <a:lnTo>
                    <a:pt x="1808277" y="1180445"/>
                  </a:lnTo>
                  <a:lnTo>
                    <a:pt x="1808761" y="1179754"/>
                  </a:lnTo>
                  <a:lnTo>
                    <a:pt x="1809384" y="1179131"/>
                  </a:lnTo>
                  <a:lnTo>
                    <a:pt x="1809938" y="1178439"/>
                  </a:lnTo>
                  <a:lnTo>
                    <a:pt x="1810284" y="1177609"/>
                  </a:lnTo>
                  <a:lnTo>
                    <a:pt x="1810007" y="1176917"/>
                  </a:lnTo>
                  <a:lnTo>
                    <a:pt x="1809315" y="1175811"/>
                  </a:lnTo>
                  <a:lnTo>
                    <a:pt x="1808623" y="1174496"/>
                  </a:lnTo>
                  <a:lnTo>
                    <a:pt x="1808346" y="1173251"/>
                  </a:lnTo>
                  <a:lnTo>
                    <a:pt x="1808761" y="1173874"/>
                  </a:lnTo>
                  <a:lnTo>
                    <a:pt x="1809869" y="1175050"/>
                  </a:lnTo>
                  <a:lnTo>
                    <a:pt x="1810284" y="1175672"/>
                  </a:lnTo>
                  <a:lnTo>
                    <a:pt x="1810561" y="1175327"/>
                  </a:lnTo>
                  <a:lnTo>
                    <a:pt x="1811253" y="1174704"/>
                  </a:lnTo>
                  <a:lnTo>
                    <a:pt x="1811530" y="1174358"/>
                  </a:lnTo>
                  <a:lnTo>
                    <a:pt x="1812776" y="1176364"/>
                  </a:lnTo>
                  <a:lnTo>
                    <a:pt x="1814437" y="1175465"/>
                  </a:lnTo>
                  <a:lnTo>
                    <a:pt x="1814714" y="1173390"/>
                  </a:lnTo>
                  <a:lnTo>
                    <a:pt x="1811737" y="1171799"/>
                  </a:lnTo>
                  <a:lnTo>
                    <a:pt x="1821150" y="1170415"/>
                  </a:lnTo>
                  <a:lnTo>
                    <a:pt x="1825787" y="1168686"/>
                  </a:lnTo>
                  <a:lnTo>
                    <a:pt x="1826272" y="1165158"/>
                  </a:lnTo>
                  <a:lnTo>
                    <a:pt x="1829109" y="1165435"/>
                  </a:lnTo>
                  <a:lnTo>
                    <a:pt x="1831463" y="1164051"/>
                  </a:lnTo>
                  <a:lnTo>
                    <a:pt x="1835269" y="1160178"/>
                  </a:lnTo>
                  <a:lnTo>
                    <a:pt x="1836515" y="1159486"/>
                  </a:lnTo>
                  <a:lnTo>
                    <a:pt x="1837968" y="1158932"/>
                  </a:lnTo>
                  <a:lnTo>
                    <a:pt x="1839353" y="1158241"/>
                  </a:lnTo>
                  <a:lnTo>
                    <a:pt x="1840391" y="1157065"/>
                  </a:lnTo>
                  <a:lnTo>
                    <a:pt x="1840668" y="1155681"/>
                  </a:lnTo>
                  <a:lnTo>
                    <a:pt x="1840322" y="1154367"/>
                  </a:lnTo>
                  <a:lnTo>
                    <a:pt x="1840114" y="1152983"/>
                  </a:lnTo>
                  <a:lnTo>
                    <a:pt x="1840875" y="1151392"/>
                  </a:lnTo>
                  <a:lnTo>
                    <a:pt x="1840875" y="1152499"/>
                  </a:lnTo>
                  <a:lnTo>
                    <a:pt x="1841014" y="1153329"/>
                  </a:lnTo>
                  <a:lnTo>
                    <a:pt x="1841568" y="1155197"/>
                  </a:lnTo>
                  <a:lnTo>
                    <a:pt x="1843159" y="1150701"/>
                  </a:lnTo>
                  <a:lnTo>
                    <a:pt x="1846135" y="1146481"/>
                  </a:lnTo>
                  <a:lnTo>
                    <a:pt x="1849942" y="1142953"/>
                  </a:lnTo>
                  <a:lnTo>
                    <a:pt x="1854095" y="1140532"/>
                  </a:lnTo>
                  <a:lnTo>
                    <a:pt x="1858870" y="1139564"/>
                  </a:lnTo>
                  <a:lnTo>
                    <a:pt x="1863161" y="1139356"/>
                  </a:lnTo>
                  <a:lnTo>
                    <a:pt x="1866276" y="1137973"/>
                  </a:lnTo>
                  <a:lnTo>
                    <a:pt x="1867383" y="1133338"/>
                  </a:lnTo>
                  <a:lnTo>
                    <a:pt x="1867729" y="1134652"/>
                  </a:lnTo>
                  <a:lnTo>
                    <a:pt x="1867937" y="1135967"/>
                  </a:lnTo>
                  <a:lnTo>
                    <a:pt x="1867937" y="1137350"/>
                  </a:lnTo>
                  <a:cubicBezTo>
                    <a:pt x="1867937" y="1137350"/>
                    <a:pt x="1867937" y="1138734"/>
                    <a:pt x="1867937" y="1138734"/>
                  </a:cubicBezTo>
                  <a:lnTo>
                    <a:pt x="1869806" y="1134306"/>
                  </a:lnTo>
                  <a:lnTo>
                    <a:pt x="1872089" y="1130640"/>
                  </a:lnTo>
                  <a:lnTo>
                    <a:pt x="1875135" y="1127597"/>
                  </a:lnTo>
                  <a:lnTo>
                    <a:pt x="1879287" y="1124830"/>
                  </a:lnTo>
                  <a:lnTo>
                    <a:pt x="1878803" y="1123723"/>
                  </a:lnTo>
                  <a:lnTo>
                    <a:pt x="1878526" y="1122547"/>
                  </a:lnTo>
                  <a:lnTo>
                    <a:pt x="1878526" y="1121302"/>
                  </a:lnTo>
                  <a:cubicBezTo>
                    <a:pt x="1878526" y="1121302"/>
                    <a:pt x="1878595" y="1120057"/>
                    <a:pt x="1878595" y="1120057"/>
                  </a:cubicBezTo>
                  <a:lnTo>
                    <a:pt x="1879080" y="1121440"/>
                  </a:lnTo>
                  <a:lnTo>
                    <a:pt x="1879772" y="1122201"/>
                  </a:lnTo>
                  <a:lnTo>
                    <a:pt x="1880741" y="1122547"/>
                  </a:lnTo>
                  <a:lnTo>
                    <a:pt x="1881987" y="1122755"/>
                  </a:lnTo>
                  <a:lnTo>
                    <a:pt x="1882540" y="1122478"/>
                  </a:lnTo>
                  <a:lnTo>
                    <a:pt x="1884478" y="1121094"/>
                  </a:lnTo>
                  <a:lnTo>
                    <a:pt x="1885240" y="1120679"/>
                  </a:lnTo>
                  <a:lnTo>
                    <a:pt x="1886070" y="1120679"/>
                  </a:lnTo>
                  <a:cubicBezTo>
                    <a:pt x="1886070" y="1120679"/>
                    <a:pt x="1888008" y="1120818"/>
                    <a:pt x="1888008" y="1120818"/>
                  </a:cubicBezTo>
                  <a:lnTo>
                    <a:pt x="1888839" y="1120818"/>
                  </a:lnTo>
                  <a:cubicBezTo>
                    <a:pt x="1888839" y="1120818"/>
                    <a:pt x="1892161" y="1120195"/>
                    <a:pt x="1892161" y="1120195"/>
                  </a:cubicBezTo>
                  <a:lnTo>
                    <a:pt x="1895275" y="1119365"/>
                  </a:lnTo>
                  <a:lnTo>
                    <a:pt x="1898044" y="1117843"/>
                  </a:lnTo>
                  <a:lnTo>
                    <a:pt x="1900397" y="1115215"/>
                  </a:lnTo>
                  <a:lnTo>
                    <a:pt x="1896521" y="1113900"/>
                  </a:lnTo>
                  <a:lnTo>
                    <a:pt x="1892645" y="1114315"/>
                  </a:lnTo>
                  <a:lnTo>
                    <a:pt x="1888977" y="1113900"/>
                  </a:lnTo>
                  <a:lnTo>
                    <a:pt x="1885655" y="1110096"/>
                  </a:lnTo>
                  <a:lnTo>
                    <a:pt x="1888700" y="1112240"/>
                  </a:lnTo>
                  <a:lnTo>
                    <a:pt x="1891746" y="1113347"/>
                  </a:lnTo>
                  <a:lnTo>
                    <a:pt x="1894237" y="1112586"/>
                  </a:lnTo>
                  <a:lnTo>
                    <a:pt x="1895898" y="1109127"/>
                  </a:lnTo>
                  <a:lnTo>
                    <a:pt x="1896452" y="1107260"/>
                  </a:lnTo>
                  <a:lnTo>
                    <a:pt x="1895068" y="1105876"/>
                  </a:lnTo>
                  <a:lnTo>
                    <a:pt x="1893060" y="1104562"/>
                  </a:lnTo>
                  <a:lnTo>
                    <a:pt x="1888216" y="1102971"/>
                  </a:lnTo>
                  <a:lnTo>
                    <a:pt x="1886278" y="1101311"/>
                  </a:lnTo>
                  <a:lnTo>
                    <a:pt x="1888216" y="1102348"/>
                  </a:lnTo>
                  <a:lnTo>
                    <a:pt x="1890154" y="1102971"/>
                  </a:lnTo>
                  <a:lnTo>
                    <a:pt x="1892092" y="1103248"/>
                  </a:lnTo>
                  <a:lnTo>
                    <a:pt x="1894237" y="1103248"/>
                  </a:lnTo>
                  <a:cubicBezTo>
                    <a:pt x="1894237" y="1103248"/>
                    <a:pt x="1894791" y="1102902"/>
                    <a:pt x="1894791" y="1102902"/>
                  </a:cubicBezTo>
                  <a:lnTo>
                    <a:pt x="1895137" y="1101518"/>
                  </a:lnTo>
                  <a:lnTo>
                    <a:pt x="1895621" y="1101311"/>
                  </a:lnTo>
                  <a:lnTo>
                    <a:pt x="1896106" y="1101588"/>
                  </a:lnTo>
                  <a:lnTo>
                    <a:pt x="1896590" y="1102072"/>
                  </a:lnTo>
                  <a:lnTo>
                    <a:pt x="1896936" y="1102487"/>
                  </a:lnTo>
                  <a:lnTo>
                    <a:pt x="1897075" y="1102694"/>
                  </a:lnTo>
                  <a:lnTo>
                    <a:pt x="1897352" y="1102902"/>
                  </a:lnTo>
                  <a:lnTo>
                    <a:pt x="1899912" y="1104424"/>
                  </a:lnTo>
                  <a:lnTo>
                    <a:pt x="1901643" y="1105046"/>
                  </a:lnTo>
                  <a:lnTo>
                    <a:pt x="1903165" y="1105254"/>
                  </a:lnTo>
                  <a:lnTo>
                    <a:pt x="1904619" y="1105046"/>
                  </a:lnTo>
                  <a:lnTo>
                    <a:pt x="1906211" y="1104424"/>
                  </a:lnTo>
                  <a:lnTo>
                    <a:pt x="1908979" y="1102487"/>
                  </a:lnTo>
                  <a:lnTo>
                    <a:pt x="1911747" y="1099374"/>
                  </a:lnTo>
                  <a:lnTo>
                    <a:pt x="1913408" y="1095777"/>
                  </a:lnTo>
                  <a:lnTo>
                    <a:pt x="1912716" y="1092595"/>
                  </a:lnTo>
                  <a:lnTo>
                    <a:pt x="1910363" y="1091281"/>
                  </a:lnTo>
                  <a:lnTo>
                    <a:pt x="1908910" y="1093079"/>
                  </a:lnTo>
                  <a:lnTo>
                    <a:pt x="1907733" y="1095846"/>
                  </a:lnTo>
                  <a:lnTo>
                    <a:pt x="1906280" y="1097506"/>
                  </a:lnTo>
                  <a:lnTo>
                    <a:pt x="1906626" y="1093633"/>
                  </a:lnTo>
                  <a:lnTo>
                    <a:pt x="1906003" y="1091696"/>
                  </a:lnTo>
                  <a:lnTo>
                    <a:pt x="1904134" y="1091142"/>
                  </a:lnTo>
                  <a:lnTo>
                    <a:pt x="1896659" y="1091488"/>
                  </a:lnTo>
                  <a:lnTo>
                    <a:pt x="1894168" y="1090866"/>
                  </a:lnTo>
                  <a:lnTo>
                    <a:pt x="1892922" y="1088790"/>
                  </a:lnTo>
                  <a:lnTo>
                    <a:pt x="1892922" y="1084778"/>
                  </a:lnTo>
                  <a:cubicBezTo>
                    <a:pt x="1892922" y="1084778"/>
                    <a:pt x="1894029" y="1088860"/>
                    <a:pt x="1894029" y="1088860"/>
                  </a:cubicBezTo>
                  <a:lnTo>
                    <a:pt x="1896936" y="1088998"/>
                  </a:lnTo>
                  <a:lnTo>
                    <a:pt x="1900397" y="1087684"/>
                  </a:lnTo>
                  <a:lnTo>
                    <a:pt x="1903304" y="1087476"/>
                  </a:lnTo>
                  <a:lnTo>
                    <a:pt x="1902473" y="1085747"/>
                  </a:lnTo>
                  <a:lnTo>
                    <a:pt x="1903027" y="1086093"/>
                  </a:lnTo>
                  <a:lnTo>
                    <a:pt x="1904965" y="1086784"/>
                  </a:lnTo>
                  <a:lnTo>
                    <a:pt x="1904965" y="1086024"/>
                  </a:lnTo>
                  <a:lnTo>
                    <a:pt x="1905103" y="1084432"/>
                  </a:lnTo>
                  <a:lnTo>
                    <a:pt x="1904965" y="1083672"/>
                  </a:lnTo>
                  <a:lnTo>
                    <a:pt x="1908633" y="1085263"/>
                  </a:lnTo>
                  <a:lnTo>
                    <a:pt x="1910294" y="1086231"/>
                  </a:lnTo>
                  <a:lnTo>
                    <a:pt x="1911747" y="1087684"/>
                  </a:lnTo>
                  <a:lnTo>
                    <a:pt x="1910640" y="1084156"/>
                  </a:lnTo>
                  <a:lnTo>
                    <a:pt x="1909394" y="1081112"/>
                  </a:lnTo>
                  <a:lnTo>
                    <a:pt x="1908702" y="1078138"/>
                  </a:lnTo>
                  <a:lnTo>
                    <a:pt x="1909117" y="1074748"/>
                  </a:lnTo>
                  <a:lnTo>
                    <a:pt x="1911471" y="1079452"/>
                  </a:lnTo>
                  <a:lnTo>
                    <a:pt x="1914931" y="1089828"/>
                  </a:lnTo>
                  <a:lnTo>
                    <a:pt x="1917700" y="1094670"/>
                  </a:lnTo>
                  <a:lnTo>
                    <a:pt x="1912786" y="1083049"/>
                  </a:lnTo>
                  <a:lnTo>
                    <a:pt x="1909533" y="1071981"/>
                  </a:lnTo>
                  <a:lnTo>
                    <a:pt x="1907733" y="1069353"/>
                  </a:lnTo>
                  <a:lnTo>
                    <a:pt x="1904549" y="1068108"/>
                  </a:lnTo>
                  <a:lnTo>
                    <a:pt x="1902612" y="1068108"/>
                  </a:lnTo>
                  <a:cubicBezTo>
                    <a:pt x="1902612" y="1068108"/>
                    <a:pt x="1900951" y="1068523"/>
                    <a:pt x="1900951" y="1068523"/>
                  </a:cubicBezTo>
                  <a:lnTo>
                    <a:pt x="1899428" y="1068730"/>
                  </a:lnTo>
                  <a:lnTo>
                    <a:pt x="1897836" y="1068315"/>
                  </a:lnTo>
                  <a:lnTo>
                    <a:pt x="1896659" y="1067139"/>
                  </a:lnTo>
                  <a:lnTo>
                    <a:pt x="1894998" y="1063611"/>
                  </a:lnTo>
                  <a:lnTo>
                    <a:pt x="1894168" y="1062505"/>
                  </a:lnTo>
                  <a:lnTo>
                    <a:pt x="1891399" y="1061329"/>
                  </a:lnTo>
                  <a:lnTo>
                    <a:pt x="1884894" y="1060083"/>
                  </a:lnTo>
                  <a:lnTo>
                    <a:pt x="1882125" y="1058769"/>
                  </a:lnTo>
                  <a:lnTo>
                    <a:pt x="1888146" y="1059392"/>
                  </a:lnTo>
                  <a:lnTo>
                    <a:pt x="1891122" y="1060153"/>
                  </a:lnTo>
                  <a:lnTo>
                    <a:pt x="1893822" y="1061398"/>
                  </a:lnTo>
                  <a:lnTo>
                    <a:pt x="1896729" y="1064441"/>
                  </a:lnTo>
                  <a:lnTo>
                    <a:pt x="1898597" y="1066032"/>
                  </a:lnTo>
                  <a:lnTo>
                    <a:pt x="1900397" y="1066517"/>
                  </a:lnTo>
                  <a:lnTo>
                    <a:pt x="1901435" y="1064510"/>
                  </a:lnTo>
                  <a:lnTo>
                    <a:pt x="1898597" y="1061052"/>
                  </a:lnTo>
                  <a:lnTo>
                    <a:pt x="1894652" y="1057317"/>
                  </a:lnTo>
                  <a:lnTo>
                    <a:pt x="1892368" y="1054480"/>
                  </a:lnTo>
                  <a:lnTo>
                    <a:pt x="1894237" y="1056486"/>
                  </a:lnTo>
                  <a:lnTo>
                    <a:pt x="1896936" y="1058838"/>
                  </a:lnTo>
                  <a:lnTo>
                    <a:pt x="1899220" y="1059738"/>
                  </a:lnTo>
                  <a:lnTo>
                    <a:pt x="1899774" y="1057386"/>
                  </a:lnTo>
                  <a:lnTo>
                    <a:pt x="1900466" y="1057593"/>
                  </a:lnTo>
                  <a:lnTo>
                    <a:pt x="1901920" y="1057870"/>
                  </a:lnTo>
                  <a:lnTo>
                    <a:pt x="1902612" y="1058077"/>
                  </a:lnTo>
                  <a:lnTo>
                    <a:pt x="1902888" y="1056625"/>
                  </a:lnTo>
                  <a:lnTo>
                    <a:pt x="1902612" y="1055449"/>
                  </a:lnTo>
                  <a:lnTo>
                    <a:pt x="1901850" y="1054549"/>
                  </a:lnTo>
                  <a:lnTo>
                    <a:pt x="1900535" y="1053996"/>
                  </a:lnTo>
                  <a:lnTo>
                    <a:pt x="1901781" y="1053028"/>
                  </a:lnTo>
                  <a:lnTo>
                    <a:pt x="1896936" y="1050607"/>
                  </a:lnTo>
                  <a:lnTo>
                    <a:pt x="1892853" y="1046871"/>
                  </a:lnTo>
                  <a:lnTo>
                    <a:pt x="1885101" y="1038778"/>
                  </a:lnTo>
                  <a:lnTo>
                    <a:pt x="1888769" y="1040784"/>
                  </a:lnTo>
                  <a:lnTo>
                    <a:pt x="1894445" y="1048116"/>
                  </a:lnTo>
                  <a:lnTo>
                    <a:pt x="1897905" y="1050399"/>
                  </a:lnTo>
                  <a:lnTo>
                    <a:pt x="1899705" y="1050607"/>
                  </a:lnTo>
                  <a:lnTo>
                    <a:pt x="1901089" y="1050123"/>
                  </a:lnTo>
                  <a:lnTo>
                    <a:pt x="1901920" y="1048946"/>
                  </a:lnTo>
                  <a:lnTo>
                    <a:pt x="1902335" y="1047079"/>
                  </a:lnTo>
                  <a:lnTo>
                    <a:pt x="1901920" y="1045280"/>
                  </a:lnTo>
                  <a:lnTo>
                    <a:pt x="1900812" y="1043828"/>
                  </a:lnTo>
                  <a:lnTo>
                    <a:pt x="1899220" y="1042652"/>
                  </a:lnTo>
                  <a:lnTo>
                    <a:pt x="1897490" y="1041545"/>
                  </a:lnTo>
                  <a:lnTo>
                    <a:pt x="1895414" y="1040507"/>
                  </a:lnTo>
                  <a:lnTo>
                    <a:pt x="1890984" y="1038847"/>
                  </a:lnTo>
                  <a:lnTo>
                    <a:pt x="1889046" y="1037740"/>
                  </a:lnTo>
                  <a:lnTo>
                    <a:pt x="1888077" y="1036841"/>
                  </a:lnTo>
                  <a:lnTo>
                    <a:pt x="1886624" y="1034835"/>
                  </a:lnTo>
                  <a:lnTo>
                    <a:pt x="1885655" y="1034074"/>
                  </a:lnTo>
                  <a:lnTo>
                    <a:pt x="1884824" y="1034074"/>
                  </a:lnTo>
                  <a:cubicBezTo>
                    <a:pt x="1884824" y="1034074"/>
                    <a:pt x="1882956" y="1034627"/>
                    <a:pt x="1882956" y="1034627"/>
                  </a:cubicBezTo>
                  <a:lnTo>
                    <a:pt x="1882263" y="1034627"/>
                  </a:lnTo>
                  <a:cubicBezTo>
                    <a:pt x="1882263" y="1034627"/>
                    <a:pt x="1880810" y="1031307"/>
                    <a:pt x="1880810" y="1031307"/>
                  </a:cubicBezTo>
                  <a:lnTo>
                    <a:pt x="1882679" y="1027987"/>
                  </a:lnTo>
                  <a:lnTo>
                    <a:pt x="1885447" y="1024597"/>
                  </a:lnTo>
                  <a:lnTo>
                    <a:pt x="1886762" y="1021208"/>
                  </a:lnTo>
                  <a:lnTo>
                    <a:pt x="1886416" y="1024321"/>
                  </a:lnTo>
                  <a:lnTo>
                    <a:pt x="1882610" y="1029439"/>
                  </a:lnTo>
                  <a:lnTo>
                    <a:pt x="1882402" y="1031999"/>
                  </a:lnTo>
                  <a:lnTo>
                    <a:pt x="1883371" y="1033175"/>
                  </a:lnTo>
                  <a:lnTo>
                    <a:pt x="1884271" y="1032829"/>
                  </a:lnTo>
                  <a:lnTo>
                    <a:pt x="1885309" y="1032137"/>
                  </a:lnTo>
                  <a:lnTo>
                    <a:pt x="1886555" y="1032137"/>
                  </a:lnTo>
                  <a:cubicBezTo>
                    <a:pt x="1886555" y="1032137"/>
                    <a:pt x="1887316" y="1032760"/>
                    <a:pt x="1887316" y="1032760"/>
                  </a:cubicBezTo>
                  <a:lnTo>
                    <a:pt x="1889669" y="1035804"/>
                  </a:lnTo>
                  <a:lnTo>
                    <a:pt x="1890084" y="1034074"/>
                  </a:lnTo>
                  <a:lnTo>
                    <a:pt x="1890084" y="1033452"/>
                  </a:lnTo>
                  <a:cubicBezTo>
                    <a:pt x="1890084" y="1033452"/>
                    <a:pt x="1892092" y="1036011"/>
                    <a:pt x="1892092" y="1036011"/>
                  </a:cubicBezTo>
                  <a:lnTo>
                    <a:pt x="1894998" y="1037533"/>
                  </a:lnTo>
                  <a:lnTo>
                    <a:pt x="1898251" y="1038847"/>
                  </a:lnTo>
                  <a:lnTo>
                    <a:pt x="1901089" y="1040715"/>
                  </a:lnTo>
                  <a:lnTo>
                    <a:pt x="1900120" y="1037187"/>
                  </a:lnTo>
                  <a:lnTo>
                    <a:pt x="1895068" y="1031653"/>
                  </a:lnTo>
                  <a:lnTo>
                    <a:pt x="1894099" y="1027987"/>
                  </a:lnTo>
                  <a:lnTo>
                    <a:pt x="1894998" y="1030131"/>
                  </a:lnTo>
                  <a:lnTo>
                    <a:pt x="1896244" y="1032068"/>
                  </a:lnTo>
                  <a:lnTo>
                    <a:pt x="1897836" y="1033382"/>
                  </a:lnTo>
                  <a:lnTo>
                    <a:pt x="1899981" y="1033936"/>
                  </a:lnTo>
                  <a:lnTo>
                    <a:pt x="1897975" y="1029439"/>
                  </a:lnTo>
                  <a:lnTo>
                    <a:pt x="1897352" y="1027157"/>
                  </a:lnTo>
                  <a:lnTo>
                    <a:pt x="1897144" y="1024528"/>
                  </a:lnTo>
                  <a:lnTo>
                    <a:pt x="1897628" y="1020516"/>
                  </a:lnTo>
                  <a:lnTo>
                    <a:pt x="1897490" y="1018648"/>
                  </a:lnTo>
                  <a:lnTo>
                    <a:pt x="1896659" y="1016712"/>
                  </a:lnTo>
                  <a:lnTo>
                    <a:pt x="1898943" y="1017473"/>
                  </a:lnTo>
                  <a:lnTo>
                    <a:pt x="1898667" y="1015812"/>
                  </a:lnTo>
                  <a:lnTo>
                    <a:pt x="1896383" y="1011662"/>
                  </a:lnTo>
                  <a:lnTo>
                    <a:pt x="1898528" y="1012561"/>
                  </a:lnTo>
                  <a:lnTo>
                    <a:pt x="1899774" y="1011870"/>
                  </a:lnTo>
                  <a:lnTo>
                    <a:pt x="1901297" y="1008342"/>
                  </a:lnTo>
                  <a:lnTo>
                    <a:pt x="1902404" y="1010348"/>
                  </a:lnTo>
                  <a:lnTo>
                    <a:pt x="1902542" y="1009656"/>
                  </a:lnTo>
                  <a:lnTo>
                    <a:pt x="1902958" y="1008203"/>
                  </a:lnTo>
                  <a:lnTo>
                    <a:pt x="1902958" y="1007442"/>
                  </a:lnTo>
                  <a:cubicBezTo>
                    <a:pt x="1902958" y="1007442"/>
                    <a:pt x="1903511" y="1008618"/>
                    <a:pt x="1903511" y="1008618"/>
                  </a:cubicBezTo>
                  <a:lnTo>
                    <a:pt x="1903650" y="1008895"/>
                  </a:lnTo>
                  <a:lnTo>
                    <a:pt x="1905657" y="1007857"/>
                  </a:lnTo>
                  <a:lnTo>
                    <a:pt x="1907041" y="1004675"/>
                  </a:lnTo>
                  <a:lnTo>
                    <a:pt x="1908979" y="1003845"/>
                  </a:lnTo>
                  <a:lnTo>
                    <a:pt x="1908771" y="1005851"/>
                  </a:lnTo>
                  <a:lnTo>
                    <a:pt x="1910779" y="1005644"/>
                  </a:lnTo>
                  <a:lnTo>
                    <a:pt x="1910086" y="1006197"/>
                  </a:lnTo>
                  <a:lnTo>
                    <a:pt x="1908771" y="1007512"/>
                  </a:lnTo>
                  <a:lnTo>
                    <a:pt x="1908079" y="1008134"/>
                  </a:lnTo>
                  <a:lnTo>
                    <a:pt x="1908702" y="1008342"/>
                  </a:lnTo>
                  <a:lnTo>
                    <a:pt x="1910017" y="1008826"/>
                  </a:lnTo>
                  <a:lnTo>
                    <a:pt x="1910640" y="1009033"/>
                  </a:lnTo>
                  <a:lnTo>
                    <a:pt x="1907387" y="1009448"/>
                  </a:lnTo>
                  <a:lnTo>
                    <a:pt x="1904757" y="1010901"/>
                  </a:lnTo>
                  <a:lnTo>
                    <a:pt x="1903304" y="1013391"/>
                  </a:lnTo>
                  <a:lnTo>
                    <a:pt x="1903581" y="1016781"/>
                  </a:lnTo>
                  <a:lnTo>
                    <a:pt x="1905311" y="1015328"/>
                  </a:lnTo>
                  <a:lnTo>
                    <a:pt x="1904688" y="1017611"/>
                  </a:lnTo>
                  <a:lnTo>
                    <a:pt x="1901712" y="1018718"/>
                  </a:lnTo>
                  <a:lnTo>
                    <a:pt x="1901227" y="1020655"/>
                  </a:lnTo>
                  <a:lnTo>
                    <a:pt x="1902681" y="1020032"/>
                  </a:lnTo>
                  <a:lnTo>
                    <a:pt x="1903650" y="1020239"/>
                  </a:lnTo>
                  <a:lnTo>
                    <a:pt x="1904134" y="1021070"/>
                  </a:lnTo>
                  <a:lnTo>
                    <a:pt x="1904273" y="1022315"/>
                  </a:lnTo>
                  <a:lnTo>
                    <a:pt x="1903788" y="1022730"/>
                  </a:lnTo>
                  <a:lnTo>
                    <a:pt x="1902750" y="1023283"/>
                  </a:lnTo>
                  <a:lnTo>
                    <a:pt x="1901643" y="1024182"/>
                  </a:lnTo>
                  <a:lnTo>
                    <a:pt x="1901089" y="1025635"/>
                  </a:lnTo>
                  <a:lnTo>
                    <a:pt x="1902750" y="1024528"/>
                  </a:lnTo>
                  <a:lnTo>
                    <a:pt x="1904549" y="1025289"/>
                  </a:lnTo>
                  <a:lnTo>
                    <a:pt x="1908079" y="1028264"/>
                  </a:lnTo>
                  <a:lnTo>
                    <a:pt x="1902750" y="1029370"/>
                  </a:lnTo>
                  <a:lnTo>
                    <a:pt x="1902958" y="1032276"/>
                  </a:lnTo>
                  <a:lnTo>
                    <a:pt x="1905795" y="1034835"/>
                  </a:lnTo>
                  <a:lnTo>
                    <a:pt x="1908425" y="1034835"/>
                  </a:lnTo>
                  <a:lnTo>
                    <a:pt x="1908771" y="1035804"/>
                  </a:lnTo>
                  <a:lnTo>
                    <a:pt x="1909325" y="1035319"/>
                  </a:lnTo>
                  <a:lnTo>
                    <a:pt x="1911055" y="1034074"/>
                  </a:lnTo>
                  <a:lnTo>
                    <a:pt x="1911055" y="1035319"/>
                  </a:lnTo>
                  <a:cubicBezTo>
                    <a:pt x="1911055" y="1035319"/>
                    <a:pt x="1910779" y="1036495"/>
                    <a:pt x="1910779" y="1036495"/>
                  </a:cubicBezTo>
                  <a:lnTo>
                    <a:pt x="1910294" y="1037602"/>
                  </a:lnTo>
                  <a:lnTo>
                    <a:pt x="1909602" y="1038709"/>
                  </a:lnTo>
                  <a:lnTo>
                    <a:pt x="1911125" y="1039470"/>
                  </a:lnTo>
                  <a:lnTo>
                    <a:pt x="1911886" y="1040576"/>
                  </a:lnTo>
                  <a:lnTo>
                    <a:pt x="1911886" y="1041891"/>
                  </a:lnTo>
                  <a:cubicBezTo>
                    <a:pt x="1911886" y="1041891"/>
                    <a:pt x="1911194" y="1043482"/>
                    <a:pt x="1911194" y="1043482"/>
                  </a:cubicBezTo>
                  <a:lnTo>
                    <a:pt x="1912232" y="1043343"/>
                  </a:lnTo>
                  <a:lnTo>
                    <a:pt x="1915139" y="1043828"/>
                  </a:lnTo>
                  <a:lnTo>
                    <a:pt x="1912993" y="1048255"/>
                  </a:lnTo>
                  <a:lnTo>
                    <a:pt x="1909879" y="1053235"/>
                  </a:lnTo>
                  <a:lnTo>
                    <a:pt x="1907941" y="1058354"/>
                  </a:lnTo>
                  <a:lnTo>
                    <a:pt x="1909394" y="1063058"/>
                  </a:lnTo>
                  <a:lnTo>
                    <a:pt x="1912924" y="1056417"/>
                  </a:lnTo>
                  <a:lnTo>
                    <a:pt x="1914308" y="1054273"/>
                  </a:lnTo>
                  <a:lnTo>
                    <a:pt x="1914793" y="1053927"/>
                  </a:lnTo>
                  <a:lnTo>
                    <a:pt x="1916108" y="1053235"/>
                  </a:lnTo>
                  <a:lnTo>
                    <a:pt x="1916592" y="1052820"/>
                  </a:lnTo>
                  <a:lnTo>
                    <a:pt x="1916938" y="1051990"/>
                  </a:lnTo>
                  <a:lnTo>
                    <a:pt x="1918184" y="1047978"/>
                  </a:lnTo>
                  <a:lnTo>
                    <a:pt x="1920260" y="1043689"/>
                  </a:lnTo>
                  <a:lnTo>
                    <a:pt x="1926974" y="1032345"/>
                  </a:lnTo>
                  <a:lnTo>
                    <a:pt x="1927182" y="1032760"/>
                  </a:lnTo>
                  <a:lnTo>
                    <a:pt x="1927182" y="1033382"/>
                  </a:lnTo>
                  <a:cubicBezTo>
                    <a:pt x="1927182" y="1033382"/>
                    <a:pt x="1927320" y="1033797"/>
                    <a:pt x="1927320" y="1033797"/>
                  </a:cubicBezTo>
                  <a:lnTo>
                    <a:pt x="1928081" y="1031930"/>
                  </a:lnTo>
                  <a:lnTo>
                    <a:pt x="1927943" y="1029993"/>
                  </a:lnTo>
                  <a:lnTo>
                    <a:pt x="1926905" y="1028609"/>
                  </a:lnTo>
                  <a:lnTo>
                    <a:pt x="1924897" y="1028333"/>
                  </a:lnTo>
                  <a:lnTo>
                    <a:pt x="1926835" y="1025981"/>
                  </a:lnTo>
                  <a:lnTo>
                    <a:pt x="1926351" y="1023836"/>
                  </a:lnTo>
                  <a:lnTo>
                    <a:pt x="1922683" y="1019617"/>
                  </a:lnTo>
                  <a:lnTo>
                    <a:pt x="1921921" y="1018303"/>
                  </a:lnTo>
                  <a:lnTo>
                    <a:pt x="1917077" y="1005713"/>
                  </a:lnTo>
                  <a:lnTo>
                    <a:pt x="1916800" y="1003638"/>
                  </a:lnTo>
                  <a:lnTo>
                    <a:pt x="1917215" y="1001701"/>
                  </a:lnTo>
                  <a:lnTo>
                    <a:pt x="1918669" y="999487"/>
                  </a:lnTo>
                  <a:lnTo>
                    <a:pt x="1920745" y="997758"/>
                  </a:lnTo>
                  <a:lnTo>
                    <a:pt x="1925382" y="995475"/>
                  </a:lnTo>
                  <a:lnTo>
                    <a:pt x="1927182" y="993608"/>
                  </a:lnTo>
                  <a:lnTo>
                    <a:pt x="1924759" y="996582"/>
                  </a:lnTo>
                  <a:lnTo>
                    <a:pt x="1920953" y="998796"/>
                  </a:lnTo>
                  <a:lnTo>
                    <a:pt x="1918046" y="1001563"/>
                  </a:lnTo>
                  <a:lnTo>
                    <a:pt x="1918046" y="1006267"/>
                  </a:lnTo>
                  <a:cubicBezTo>
                    <a:pt x="1918046" y="1006267"/>
                    <a:pt x="1921645" y="1010348"/>
                    <a:pt x="1921645" y="1010348"/>
                  </a:cubicBezTo>
                  <a:lnTo>
                    <a:pt x="1926213" y="1012285"/>
                  </a:lnTo>
                  <a:lnTo>
                    <a:pt x="1929604" y="1014498"/>
                  </a:lnTo>
                  <a:lnTo>
                    <a:pt x="1929742" y="1019409"/>
                  </a:lnTo>
                  <a:lnTo>
                    <a:pt x="1932511" y="1018372"/>
                  </a:lnTo>
                  <a:lnTo>
                    <a:pt x="1934241" y="1016089"/>
                  </a:lnTo>
                  <a:lnTo>
                    <a:pt x="1935556" y="1013322"/>
                  </a:lnTo>
                  <a:lnTo>
                    <a:pt x="1936940" y="1010832"/>
                  </a:lnTo>
                  <a:lnTo>
                    <a:pt x="1938532" y="1009448"/>
                  </a:lnTo>
                  <a:lnTo>
                    <a:pt x="1940055" y="1008411"/>
                  </a:lnTo>
                  <a:lnTo>
                    <a:pt x="1941093" y="1006958"/>
                  </a:lnTo>
                  <a:lnTo>
                    <a:pt x="1940955" y="1004468"/>
                  </a:lnTo>
                  <a:lnTo>
                    <a:pt x="1943861" y="1003638"/>
                  </a:lnTo>
                  <a:lnTo>
                    <a:pt x="1945522" y="1000317"/>
                  </a:lnTo>
                  <a:lnTo>
                    <a:pt x="1946699" y="996306"/>
                  </a:lnTo>
                  <a:lnTo>
                    <a:pt x="1948083" y="993400"/>
                  </a:lnTo>
                  <a:lnTo>
                    <a:pt x="1947806" y="995960"/>
                  </a:lnTo>
                  <a:lnTo>
                    <a:pt x="1947806" y="998519"/>
                  </a:lnTo>
                  <a:cubicBezTo>
                    <a:pt x="1947806" y="998519"/>
                    <a:pt x="1949744" y="990080"/>
                    <a:pt x="1949744" y="990080"/>
                  </a:cubicBezTo>
                  <a:lnTo>
                    <a:pt x="1950229" y="985514"/>
                  </a:lnTo>
                  <a:lnTo>
                    <a:pt x="1949468" y="981779"/>
                  </a:lnTo>
                  <a:lnTo>
                    <a:pt x="1945868" y="982471"/>
                  </a:lnTo>
                  <a:lnTo>
                    <a:pt x="1943931" y="981433"/>
                  </a:lnTo>
                  <a:lnTo>
                    <a:pt x="1944277" y="978251"/>
                  </a:lnTo>
                  <a:lnTo>
                    <a:pt x="1949329" y="972510"/>
                  </a:lnTo>
                  <a:lnTo>
                    <a:pt x="1950852" y="969120"/>
                  </a:lnTo>
                  <a:lnTo>
                    <a:pt x="1951267" y="965454"/>
                  </a:lnTo>
                  <a:lnTo>
                    <a:pt x="1950021" y="961442"/>
                  </a:lnTo>
                  <a:lnTo>
                    <a:pt x="1951959" y="964140"/>
                  </a:lnTo>
                  <a:lnTo>
                    <a:pt x="1951959" y="967529"/>
                  </a:lnTo>
                  <a:lnTo>
                    <a:pt x="1950921" y="971057"/>
                  </a:lnTo>
                  <a:lnTo>
                    <a:pt x="1949675" y="974101"/>
                  </a:lnTo>
                  <a:lnTo>
                    <a:pt x="1955696" y="969120"/>
                  </a:lnTo>
                  <a:lnTo>
                    <a:pt x="1962479" y="964970"/>
                  </a:lnTo>
                  <a:lnTo>
                    <a:pt x="1969677" y="962065"/>
                  </a:lnTo>
                  <a:lnTo>
                    <a:pt x="1997015" y="958952"/>
                  </a:lnTo>
                  <a:lnTo>
                    <a:pt x="1999092" y="958537"/>
                  </a:lnTo>
                  <a:lnTo>
                    <a:pt x="2000891" y="957707"/>
                  </a:lnTo>
                  <a:lnTo>
                    <a:pt x="2002483" y="956185"/>
                  </a:lnTo>
                  <a:lnTo>
                    <a:pt x="2003037" y="954455"/>
                  </a:lnTo>
                  <a:lnTo>
                    <a:pt x="2003452" y="951827"/>
                  </a:lnTo>
                  <a:lnTo>
                    <a:pt x="2003660" y="949129"/>
                  </a:lnTo>
                  <a:lnTo>
                    <a:pt x="2003521" y="947400"/>
                  </a:lnTo>
                  <a:lnTo>
                    <a:pt x="2005459" y="949475"/>
                  </a:lnTo>
                  <a:lnTo>
                    <a:pt x="2006013" y="950305"/>
                  </a:lnTo>
                  <a:lnTo>
                    <a:pt x="2006636" y="949821"/>
                  </a:lnTo>
                  <a:lnTo>
                    <a:pt x="2008020" y="948991"/>
                  </a:lnTo>
                  <a:lnTo>
                    <a:pt x="2008574" y="948645"/>
                  </a:lnTo>
                  <a:lnTo>
                    <a:pt x="2007812" y="950167"/>
                  </a:lnTo>
                  <a:lnTo>
                    <a:pt x="2007466" y="951827"/>
                  </a:lnTo>
                  <a:lnTo>
                    <a:pt x="2007605" y="953556"/>
                  </a:lnTo>
                  <a:lnTo>
                    <a:pt x="2008158" y="955147"/>
                  </a:lnTo>
                  <a:lnTo>
                    <a:pt x="2017640" y="949475"/>
                  </a:lnTo>
                  <a:lnTo>
                    <a:pt x="2018471" y="950098"/>
                  </a:lnTo>
                  <a:lnTo>
                    <a:pt x="2018817" y="951204"/>
                  </a:lnTo>
                  <a:lnTo>
                    <a:pt x="2018817" y="953971"/>
                  </a:lnTo>
                  <a:cubicBezTo>
                    <a:pt x="2018817" y="953971"/>
                    <a:pt x="2031413" y="950720"/>
                    <a:pt x="2031413" y="950720"/>
                  </a:cubicBezTo>
                  <a:lnTo>
                    <a:pt x="2033697" y="949613"/>
                  </a:lnTo>
                  <a:lnTo>
                    <a:pt x="2034182" y="946570"/>
                  </a:lnTo>
                  <a:lnTo>
                    <a:pt x="2032867" y="943042"/>
                  </a:lnTo>
                  <a:lnTo>
                    <a:pt x="2030375" y="940275"/>
                  </a:lnTo>
                  <a:lnTo>
                    <a:pt x="2027399" y="939583"/>
                  </a:lnTo>
                  <a:lnTo>
                    <a:pt x="2028368" y="941036"/>
                  </a:lnTo>
                  <a:lnTo>
                    <a:pt x="2029614" y="941382"/>
                  </a:lnTo>
                  <a:lnTo>
                    <a:pt x="2031136" y="942765"/>
                  </a:lnTo>
                  <a:lnTo>
                    <a:pt x="2032313" y="944633"/>
                  </a:lnTo>
                  <a:lnTo>
                    <a:pt x="2032313" y="946501"/>
                  </a:lnTo>
                  <a:cubicBezTo>
                    <a:pt x="2032313" y="946501"/>
                    <a:pt x="2030583" y="948161"/>
                    <a:pt x="2030583" y="948161"/>
                  </a:cubicBezTo>
                  <a:lnTo>
                    <a:pt x="2027607" y="948645"/>
                  </a:lnTo>
                  <a:lnTo>
                    <a:pt x="2024492" y="948299"/>
                  </a:lnTo>
                  <a:lnTo>
                    <a:pt x="2022208" y="947331"/>
                  </a:lnTo>
                  <a:lnTo>
                    <a:pt x="2021032" y="945809"/>
                  </a:lnTo>
                  <a:lnTo>
                    <a:pt x="2020270" y="943734"/>
                  </a:lnTo>
                  <a:lnTo>
                    <a:pt x="2019371" y="940413"/>
                  </a:lnTo>
                  <a:lnTo>
                    <a:pt x="2017433" y="937508"/>
                  </a:lnTo>
                  <a:lnTo>
                    <a:pt x="2015633" y="936055"/>
                  </a:lnTo>
                  <a:lnTo>
                    <a:pt x="2013488" y="935018"/>
                  </a:lnTo>
                  <a:lnTo>
                    <a:pt x="2010719" y="933358"/>
                  </a:lnTo>
                  <a:lnTo>
                    <a:pt x="2011827" y="931974"/>
                  </a:lnTo>
                  <a:lnTo>
                    <a:pt x="2014041" y="928792"/>
                  </a:lnTo>
                  <a:lnTo>
                    <a:pt x="2015218" y="927547"/>
                  </a:lnTo>
                  <a:lnTo>
                    <a:pt x="2019163" y="926025"/>
                  </a:lnTo>
                  <a:lnTo>
                    <a:pt x="2019855" y="925403"/>
                  </a:lnTo>
                  <a:lnTo>
                    <a:pt x="2017779" y="923950"/>
                  </a:lnTo>
                  <a:lnTo>
                    <a:pt x="2016256" y="922567"/>
                  </a:lnTo>
                  <a:lnTo>
                    <a:pt x="2015426" y="920837"/>
                  </a:lnTo>
                  <a:lnTo>
                    <a:pt x="2015772" y="917863"/>
                  </a:lnTo>
                  <a:lnTo>
                    <a:pt x="2017225" y="914542"/>
                  </a:lnTo>
                  <a:lnTo>
                    <a:pt x="2020824" y="908732"/>
                  </a:lnTo>
                  <a:lnTo>
                    <a:pt x="2025530" y="903267"/>
                  </a:lnTo>
                  <a:lnTo>
                    <a:pt x="2027330" y="900362"/>
                  </a:lnTo>
                  <a:lnTo>
                    <a:pt x="2026984" y="898218"/>
                  </a:lnTo>
                  <a:lnTo>
                    <a:pt x="2028160" y="896488"/>
                  </a:lnTo>
                  <a:lnTo>
                    <a:pt x="2029614" y="895035"/>
                  </a:lnTo>
                  <a:lnTo>
                    <a:pt x="2031344" y="893929"/>
                  </a:lnTo>
                  <a:lnTo>
                    <a:pt x="2033282" y="893306"/>
                  </a:lnTo>
                  <a:lnTo>
                    <a:pt x="2033144" y="894205"/>
                  </a:lnTo>
                  <a:lnTo>
                    <a:pt x="2033144" y="895105"/>
                  </a:lnTo>
                  <a:cubicBezTo>
                    <a:pt x="2033144" y="895105"/>
                    <a:pt x="2034320" y="894828"/>
                    <a:pt x="2034320" y="894828"/>
                  </a:cubicBezTo>
                  <a:lnTo>
                    <a:pt x="2034943" y="894828"/>
                  </a:lnTo>
                  <a:lnTo>
                    <a:pt x="2035497" y="895035"/>
                  </a:lnTo>
                  <a:lnTo>
                    <a:pt x="2036535" y="895520"/>
                  </a:lnTo>
                  <a:lnTo>
                    <a:pt x="2036812" y="892753"/>
                  </a:lnTo>
                  <a:lnTo>
                    <a:pt x="2036812" y="891784"/>
                  </a:lnTo>
                  <a:cubicBezTo>
                    <a:pt x="2036812" y="891784"/>
                    <a:pt x="2037089" y="892269"/>
                    <a:pt x="2037089" y="892269"/>
                  </a:cubicBezTo>
                  <a:lnTo>
                    <a:pt x="2038196" y="893375"/>
                  </a:lnTo>
                  <a:lnTo>
                    <a:pt x="2038404" y="892199"/>
                  </a:lnTo>
                  <a:lnTo>
                    <a:pt x="2038750" y="891369"/>
                  </a:lnTo>
                  <a:lnTo>
                    <a:pt x="2039788" y="889640"/>
                  </a:lnTo>
                  <a:lnTo>
                    <a:pt x="2040272" y="891854"/>
                  </a:lnTo>
                  <a:lnTo>
                    <a:pt x="2040411" y="892614"/>
                  </a:lnTo>
                  <a:lnTo>
                    <a:pt x="2041172" y="891439"/>
                  </a:lnTo>
                  <a:lnTo>
                    <a:pt x="2041518" y="890747"/>
                  </a:lnTo>
                  <a:lnTo>
                    <a:pt x="2041795" y="889847"/>
                  </a:lnTo>
                  <a:lnTo>
                    <a:pt x="2041933" y="890401"/>
                  </a:lnTo>
                  <a:lnTo>
                    <a:pt x="2042349" y="891577"/>
                  </a:lnTo>
                  <a:lnTo>
                    <a:pt x="2042487" y="892130"/>
                  </a:lnTo>
                  <a:lnTo>
                    <a:pt x="2045325" y="890470"/>
                  </a:lnTo>
                  <a:lnTo>
                    <a:pt x="2047816" y="889363"/>
                  </a:lnTo>
                  <a:lnTo>
                    <a:pt x="2050031" y="887980"/>
                  </a:lnTo>
                  <a:lnTo>
                    <a:pt x="2051969" y="885351"/>
                  </a:lnTo>
                  <a:lnTo>
                    <a:pt x="2052661" y="883484"/>
                  </a:lnTo>
                  <a:lnTo>
                    <a:pt x="2053492" y="879402"/>
                  </a:lnTo>
                  <a:lnTo>
                    <a:pt x="2054115" y="877811"/>
                  </a:lnTo>
                  <a:lnTo>
                    <a:pt x="2054876" y="876912"/>
                  </a:lnTo>
                  <a:lnTo>
                    <a:pt x="2057298" y="875113"/>
                  </a:lnTo>
                  <a:lnTo>
                    <a:pt x="2058198" y="874076"/>
                  </a:lnTo>
                  <a:lnTo>
                    <a:pt x="2057990" y="874768"/>
                  </a:lnTo>
                  <a:lnTo>
                    <a:pt x="2057714" y="876428"/>
                  </a:lnTo>
                  <a:lnTo>
                    <a:pt x="2057506" y="877189"/>
                  </a:lnTo>
                  <a:lnTo>
                    <a:pt x="2057921" y="877189"/>
                  </a:lnTo>
                  <a:cubicBezTo>
                    <a:pt x="2057921" y="877189"/>
                    <a:pt x="2058821" y="877466"/>
                    <a:pt x="2058821" y="877466"/>
                  </a:cubicBezTo>
                  <a:lnTo>
                    <a:pt x="2059236" y="877466"/>
                  </a:lnTo>
                  <a:cubicBezTo>
                    <a:pt x="2059236" y="877466"/>
                    <a:pt x="2058544" y="878157"/>
                    <a:pt x="2058544" y="878157"/>
                  </a:cubicBezTo>
                  <a:lnTo>
                    <a:pt x="2058060" y="878849"/>
                  </a:lnTo>
                  <a:lnTo>
                    <a:pt x="2057644" y="879541"/>
                  </a:lnTo>
                  <a:lnTo>
                    <a:pt x="2057160" y="880232"/>
                  </a:lnTo>
                  <a:lnTo>
                    <a:pt x="2058752" y="880232"/>
                  </a:lnTo>
                  <a:cubicBezTo>
                    <a:pt x="2058752" y="880232"/>
                    <a:pt x="2060274" y="880647"/>
                    <a:pt x="2060274" y="880647"/>
                  </a:cubicBezTo>
                  <a:lnTo>
                    <a:pt x="2061659" y="881408"/>
                  </a:lnTo>
                  <a:lnTo>
                    <a:pt x="2062904" y="882446"/>
                  </a:lnTo>
                  <a:lnTo>
                    <a:pt x="2063043" y="880717"/>
                  </a:lnTo>
                  <a:lnTo>
                    <a:pt x="2063389" y="879056"/>
                  </a:lnTo>
                  <a:lnTo>
                    <a:pt x="2063942" y="877396"/>
                  </a:lnTo>
                  <a:lnTo>
                    <a:pt x="2064635" y="875805"/>
                  </a:lnTo>
                  <a:lnTo>
                    <a:pt x="2066573" y="876843"/>
                  </a:lnTo>
                  <a:lnTo>
                    <a:pt x="2068926" y="876151"/>
                  </a:lnTo>
                  <a:lnTo>
                    <a:pt x="2071210" y="876151"/>
                  </a:lnTo>
                  <a:lnTo>
                    <a:pt x="2072801" y="879126"/>
                  </a:lnTo>
                  <a:lnTo>
                    <a:pt x="2076608" y="874768"/>
                  </a:lnTo>
                  <a:lnTo>
                    <a:pt x="2077854" y="873799"/>
                  </a:lnTo>
                  <a:lnTo>
                    <a:pt x="2078684" y="873661"/>
                  </a:lnTo>
                  <a:lnTo>
                    <a:pt x="2080761" y="874145"/>
                  </a:lnTo>
                  <a:lnTo>
                    <a:pt x="2081799" y="874145"/>
                  </a:lnTo>
                  <a:cubicBezTo>
                    <a:pt x="2081799" y="874145"/>
                    <a:pt x="2082975" y="873384"/>
                    <a:pt x="2082975" y="873384"/>
                  </a:cubicBezTo>
                  <a:lnTo>
                    <a:pt x="2085190" y="871586"/>
                  </a:lnTo>
                  <a:lnTo>
                    <a:pt x="2086713" y="870894"/>
                  </a:lnTo>
                  <a:lnTo>
                    <a:pt x="2088720" y="870617"/>
                  </a:lnTo>
                  <a:lnTo>
                    <a:pt x="2090035" y="870756"/>
                  </a:lnTo>
                  <a:lnTo>
                    <a:pt x="2091281" y="870479"/>
                  </a:lnTo>
                  <a:lnTo>
                    <a:pt x="2092942" y="869165"/>
                  </a:lnTo>
                  <a:lnTo>
                    <a:pt x="2094257" y="867712"/>
                  </a:lnTo>
                  <a:lnTo>
                    <a:pt x="2094534" y="867090"/>
                  </a:lnTo>
                  <a:lnTo>
                    <a:pt x="2094257" y="866674"/>
                  </a:lnTo>
                  <a:lnTo>
                    <a:pt x="2094049" y="865914"/>
                  </a:lnTo>
                  <a:lnTo>
                    <a:pt x="2093842" y="865914"/>
                  </a:lnTo>
                  <a:cubicBezTo>
                    <a:pt x="2093842" y="865914"/>
                    <a:pt x="2092250" y="857751"/>
                    <a:pt x="2092250" y="857751"/>
                  </a:cubicBezTo>
                  <a:lnTo>
                    <a:pt x="2090381" y="857267"/>
                  </a:lnTo>
                  <a:lnTo>
                    <a:pt x="2088997" y="857544"/>
                  </a:lnTo>
                  <a:lnTo>
                    <a:pt x="2090381" y="857267"/>
                  </a:lnTo>
                  <a:lnTo>
                    <a:pt x="2092250" y="857751"/>
                  </a:lnTo>
                  <a:lnTo>
                    <a:pt x="2093565" y="858097"/>
                  </a:lnTo>
                  <a:lnTo>
                    <a:pt x="2096749" y="859688"/>
                  </a:lnTo>
                  <a:lnTo>
                    <a:pt x="2098271" y="859826"/>
                  </a:lnTo>
                  <a:lnTo>
                    <a:pt x="2099725" y="859826"/>
                  </a:lnTo>
                  <a:cubicBezTo>
                    <a:pt x="2099725" y="859826"/>
                    <a:pt x="2105746" y="858789"/>
                    <a:pt x="2105746" y="858789"/>
                  </a:cubicBezTo>
                  <a:lnTo>
                    <a:pt x="2109899" y="857751"/>
                  </a:lnTo>
                  <a:lnTo>
                    <a:pt x="2112805" y="855883"/>
                  </a:lnTo>
                  <a:lnTo>
                    <a:pt x="2111767" y="853116"/>
                  </a:lnTo>
                  <a:lnTo>
                    <a:pt x="2114190" y="851249"/>
                  </a:lnTo>
                  <a:lnTo>
                    <a:pt x="2115020" y="850834"/>
                  </a:lnTo>
                  <a:lnTo>
                    <a:pt x="2113775" y="852909"/>
                  </a:lnTo>
                  <a:lnTo>
                    <a:pt x="2114259" y="854569"/>
                  </a:lnTo>
                  <a:lnTo>
                    <a:pt x="2115920" y="855676"/>
                  </a:lnTo>
                  <a:lnTo>
                    <a:pt x="2118204" y="856091"/>
                  </a:lnTo>
                  <a:lnTo>
                    <a:pt x="2121249" y="855330"/>
                  </a:lnTo>
                  <a:lnTo>
                    <a:pt x="2124364" y="853531"/>
                  </a:lnTo>
                  <a:lnTo>
                    <a:pt x="2130039" y="849588"/>
                  </a:lnTo>
                  <a:lnTo>
                    <a:pt x="2140144" y="844677"/>
                  </a:lnTo>
                  <a:lnTo>
                    <a:pt x="2143881" y="841080"/>
                  </a:lnTo>
                  <a:lnTo>
                    <a:pt x="2143881" y="836100"/>
                  </a:lnTo>
                  <a:cubicBezTo>
                    <a:pt x="2143881" y="836100"/>
                    <a:pt x="2146788" y="839143"/>
                    <a:pt x="2146788" y="839143"/>
                  </a:cubicBezTo>
                  <a:lnTo>
                    <a:pt x="2148311" y="839766"/>
                  </a:lnTo>
                  <a:lnTo>
                    <a:pt x="2150526" y="839212"/>
                  </a:lnTo>
                  <a:lnTo>
                    <a:pt x="2147619" y="842671"/>
                  </a:lnTo>
                  <a:lnTo>
                    <a:pt x="2140628" y="848482"/>
                  </a:lnTo>
                  <a:lnTo>
                    <a:pt x="2138068" y="852079"/>
                  </a:lnTo>
                  <a:lnTo>
                    <a:pt x="2139590" y="852840"/>
                  </a:lnTo>
                  <a:lnTo>
                    <a:pt x="2140698" y="852701"/>
                  </a:lnTo>
                  <a:lnTo>
                    <a:pt x="2141736" y="852217"/>
                  </a:lnTo>
                  <a:lnTo>
                    <a:pt x="2142912" y="851802"/>
                  </a:lnTo>
                  <a:lnTo>
                    <a:pt x="2160284" y="851526"/>
                  </a:lnTo>
                  <a:lnTo>
                    <a:pt x="2170182" y="852286"/>
                  </a:lnTo>
                  <a:lnTo>
                    <a:pt x="2165683" y="853601"/>
                  </a:lnTo>
                  <a:lnTo>
                    <a:pt x="2159177" y="854846"/>
                  </a:lnTo>
                  <a:lnTo>
                    <a:pt x="2154194" y="857129"/>
                  </a:lnTo>
                  <a:lnTo>
                    <a:pt x="2154194" y="861694"/>
                  </a:lnTo>
                  <a:cubicBezTo>
                    <a:pt x="2154194" y="861694"/>
                    <a:pt x="2153156" y="860172"/>
                    <a:pt x="2153156" y="860172"/>
                  </a:cubicBezTo>
                  <a:lnTo>
                    <a:pt x="2150595" y="857959"/>
                  </a:lnTo>
                  <a:lnTo>
                    <a:pt x="2149557" y="856852"/>
                  </a:lnTo>
                  <a:lnTo>
                    <a:pt x="2149349" y="855607"/>
                  </a:lnTo>
                  <a:lnTo>
                    <a:pt x="2149972" y="854500"/>
                  </a:lnTo>
                  <a:lnTo>
                    <a:pt x="2149972" y="853670"/>
                  </a:lnTo>
                  <a:cubicBezTo>
                    <a:pt x="2149972" y="853670"/>
                    <a:pt x="2147757" y="853116"/>
                    <a:pt x="2147757" y="853116"/>
                  </a:cubicBezTo>
                  <a:lnTo>
                    <a:pt x="2147065" y="855192"/>
                  </a:lnTo>
                  <a:lnTo>
                    <a:pt x="2143881" y="857059"/>
                  </a:lnTo>
                  <a:lnTo>
                    <a:pt x="2136683" y="860103"/>
                  </a:lnTo>
                  <a:lnTo>
                    <a:pt x="2128309" y="864668"/>
                  </a:lnTo>
                  <a:lnTo>
                    <a:pt x="2124295" y="867435"/>
                  </a:lnTo>
                  <a:lnTo>
                    <a:pt x="2121180" y="870617"/>
                  </a:lnTo>
                  <a:lnTo>
                    <a:pt x="2123603" y="869925"/>
                  </a:lnTo>
                  <a:lnTo>
                    <a:pt x="2124779" y="869510"/>
                  </a:lnTo>
                  <a:lnTo>
                    <a:pt x="2125886" y="868957"/>
                  </a:lnTo>
                  <a:lnTo>
                    <a:pt x="2122772" y="871447"/>
                  </a:lnTo>
                  <a:lnTo>
                    <a:pt x="2115366" y="874422"/>
                  </a:lnTo>
                  <a:lnTo>
                    <a:pt x="2112529" y="877673"/>
                  </a:lnTo>
                  <a:lnTo>
                    <a:pt x="2115159" y="875183"/>
                  </a:lnTo>
                  <a:lnTo>
                    <a:pt x="2116543" y="874353"/>
                  </a:lnTo>
                  <a:lnTo>
                    <a:pt x="2118204" y="874145"/>
                  </a:lnTo>
                  <a:lnTo>
                    <a:pt x="2114605" y="878918"/>
                  </a:lnTo>
                  <a:lnTo>
                    <a:pt x="2111837" y="884867"/>
                  </a:lnTo>
                  <a:lnTo>
                    <a:pt x="2111352" y="890954"/>
                  </a:lnTo>
                  <a:lnTo>
                    <a:pt x="2114674" y="896212"/>
                  </a:lnTo>
                  <a:lnTo>
                    <a:pt x="2116543" y="894413"/>
                  </a:lnTo>
                  <a:lnTo>
                    <a:pt x="2118481" y="896212"/>
                  </a:lnTo>
                  <a:lnTo>
                    <a:pt x="2120280" y="899324"/>
                  </a:lnTo>
                  <a:lnTo>
                    <a:pt x="2121665" y="901400"/>
                  </a:lnTo>
                  <a:lnTo>
                    <a:pt x="2123326" y="901953"/>
                  </a:lnTo>
                  <a:lnTo>
                    <a:pt x="2125402" y="901953"/>
                  </a:lnTo>
                  <a:cubicBezTo>
                    <a:pt x="2125402" y="901953"/>
                    <a:pt x="2127478" y="901676"/>
                    <a:pt x="2127478" y="901676"/>
                  </a:cubicBezTo>
                  <a:lnTo>
                    <a:pt x="2129001" y="901330"/>
                  </a:lnTo>
                  <a:lnTo>
                    <a:pt x="2129416" y="898494"/>
                  </a:lnTo>
                  <a:lnTo>
                    <a:pt x="2131147" y="897111"/>
                  </a:lnTo>
                  <a:lnTo>
                    <a:pt x="2135991" y="895381"/>
                  </a:lnTo>
                  <a:lnTo>
                    <a:pt x="2138483" y="893375"/>
                  </a:lnTo>
                  <a:lnTo>
                    <a:pt x="2144712" y="885835"/>
                  </a:lnTo>
                  <a:lnTo>
                    <a:pt x="2147965" y="882654"/>
                  </a:lnTo>
                  <a:lnTo>
                    <a:pt x="2149003" y="881270"/>
                  </a:lnTo>
                  <a:lnTo>
                    <a:pt x="2149280" y="881270"/>
                  </a:lnTo>
                  <a:lnTo>
                    <a:pt x="2149695" y="881547"/>
                  </a:lnTo>
                  <a:lnTo>
                    <a:pt x="2150110" y="881547"/>
                  </a:lnTo>
                  <a:cubicBezTo>
                    <a:pt x="2150110" y="881547"/>
                    <a:pt x="2150526" y="880993"/>
                    <a:pt x="2150526" y="880993"/>
                  </a:cubicBezTo>
                  <a:lnTo>
                    <a:pt x="2150526" y="880440"/>
                  </a:lnTo>
                  <a:cubicBezTo>
                    <a:pt x="2150526" y="880440"/>
                    <a:pt x="2150526" y="879333"/>
                    <a:pt x="2150526" y="879333"/>
                  </a:cubicBezTo>
                  <a:lnTo>
                    <a:pt x="2150526" y="878849"/>
                  </a:lnTo>
                  <a:cubicBezTo>
                    <a:pt x="2150526" y="878849"/>
                    <a:pt x="2150526" y="878019"/>
                    <a:pt x="2150526" y="878019"/>
                  </a:cubicBezTo>
                  <a:lnTo>
                    <a:pt x="2150249" y="876981"/>
                  </a:lnTo>
                  <a:lnTo>
                    <a:pt x="2150249" y="875805"/>
                  </a:lnTo>
                  <a:cubicBezTo>
                    <a:pt x="2150249" y="875805"/>
                    <a:pt x="2150872" y="874629"/>
                    <a:pt x="2150872" y="874629"/>
                  </a:cubicBezTo>
                  <a:lnTo>
                    <a:pt x="2152187" y="873868"/>
                  </a:lnTo>
                  <a:lnTo>
                    <a:pt x="2153363" y="874007"/>
                  </a:lnTo>
                  <a:lnTo>
                    <a:pt x="2154194" y="874837"/>
                  </a:lnTo>
                  <a:lnTo>
                    <a:pt x="2154678" y="876290"/>
                  </a:lnTo>
                  <a:lnTo>
                    <a:pt x="2155855" y="874214"/>
                  </a:lnTo>
                  <a:lnTo>
                    <a:pt x="2156824" y="872070"/>
                  </a:lnTo>
                  <a:lnTo>
                    <a:pt x="2159592" y="875044"/>
                  </a:lnTo>
                  <a:lnTo>
                    <a:pt x="2161323" y="876151"/>
                  </a:lnTo>
                  <a:lnTo>
                    <a:pt x="2163330" y="876497"/>
                  </a:lnTo>
                  <a:lnTo>
                    <a:pt x="2165198" y="875874"/>
                  </a:lnTo>
                  <a:lnTo>
                    <a:pt x="2166167" y="874698"/>
                  </a:lnTo>
                  <a:lnTo>
                    <a:pt x="2166167" y="873108"/>
                  </a:lnTo>
                  <a:cubicBezTo>
                    <a:pt x="2166167" y="873108"/>
                    <a:pt x="2165060" y="871102"/>
                    <a:pt x="2165060" y="871102"/>
                  </a:cubicBezTo>
                  <a:lnTo>
                    <a:pt x="2168244" y="872208"/>
                  </a:lnTo>
                  <a:lnTo>
                    <a:pt x="2171912" y="871793"/>
                  </a:lnTo>
                  <a:lnTo>
                    <a:pt x="2188592" y="866259"/>
                  </a:lnTo>
                  <a:lnTo>
                    <a:pt x="2213854" y="855814"/>
                  </a:lnTo>
                  <a:lnTo>
                    <a:pt x="2216899" y="855676"/>
                  </a:lnTo>
                  <a:lnTo>
                    <a:pt x="2218145" y="855261"/>
                  </a:lnTo>
                  <a:lnTo>
                    <a:pt x="2218145" y="853877"/>
                  </a:lnTo>
                  <a:cubicBezTo>
                    <a:pt x="2218145" y="853877"/>
                    <a:pt x="2216622" y="852701"/>
                    <a:pt x="2216622" y="852701"/>
                  </a:cubicBezTo>
                  <a:lnTo>
                    <a:pt x="2214269" y="852286"/>
                  </a:lnTo>
                  <a:lnTo>
                    <a:pt x="2209632" y="852286"/>
                  </a:lnTo>
                  <a:cubicBezTo>
                    <a:pt x="2209632" y="852286"/>
                    <a:pt x="2211847" y="850626"/>
                    <a:pt x="2211847" y="850626"/>
                  </a:cubicBezTo>
                  <a:lnTo>
                    <a:pt x="2213092" y="848551"/>
                  </a:lnTo>
                  <a:lnTo>
                    <a:pt x="2212677" y="846338"/>
                  </a:lnTo>
                  <a:lnTo>
                    <a:pt x="2209978" y="844262"/>
                  </a:lnTo>
                  <a:lnTo>
                    <a:pt x="2208524" y="843916"/>
                  </a:lnTo>
                  <a:lnTo>
                    <a:pt x="2205894" y="844539"/>
                  </a:lnTo>
                  <a:lnTo>
                    <a:pt x="2204303" y="844539"/>
                  </a:lnTo>
                  <a:cubicBezTo>
                    <a:pt x="2204303" y="844539"/>
                    <a:pt x="2202642" y="843778"/>
                    <a:pt x="2202642" y="843778"/>
                  </a:cubicBezTo>
                  <a:lnTo>
                    <a:pt x="2201811" y="842671"/>
                  </a:lnTo>
                  <a:lnTo>
                    <a:pt x="2201257" y="841426"/>
                  </a:lnTo>
                  <a:lnTo>
                    <a:pt x="2199596" y="839489"/>
                  </a:lnTo>
                  <a:lnTo>
                    <a:pt x="2199596" y="839005"/>
                  </a:lnTo>
                  <a:cubicBezTo>
                    <a:pt x="2199596" y="839005"/>
                    <a:pt x="2198489" y="839005"/>
                    <a:pt x="2198489" y="839005"/>
                  </a:cubicBezTo>
                  <a:lnTo>
                    <a:pt x="2197381" y="839420"/>
                  </a:lnTo>
                  <a:lnTo>
                    <a:pt x="2193298" y="842464"/>
                  </a:lnTo>
                  <a:lnTo>
                    <a:pt x="2189837" y="844539"/>
                  </a:lnTo>
                  <a:lnTo>
                    <a:pt x="2188799" y="844954"/>
                  </a:lnTo>
                  <a:lnTo>
                    <a:pt x="2187484" y="844954"/>
                  </a:lnTo>
                  <a:cubicBezTo>
                    <a:pt x="2187484" y="844954"/>
                    <a:pt x="2184578" y="844262"/>
                    <a:pt x="2184578" y="844262"/>
                  </a:cubicBezTo>
                  <a:lnTo>
                    <a:pt x="2182916" y="844470"/>
                  </a:lnTo>
                  <a:lnTo>
                    <a:pt x="2183332" y="843847"/>
                  </a:lnTo>
                  <a:lnTo>
                    <a:pt x="2183678" y="842533"/>
                  </a:lnTo>
                  <a:lnTo>
                    <a:pt x="2183955" y="841910"/>
                  </a:lnTo>
                  <a:lnTo>
                    <a:pt x="2179733" y="841080"/>
                  </a:lnTo>
                  <a:lnTo>
                    <a:pt x="2172604" y="840665"/>
                  </a:lnTo>
                  <a:lnTo>
                    <a:pt x="2171773" y="840458"/>
                  </a:lnTo>
                  <a:lnTo>
                    <a:pt x="2170320" y="839904"/>
                  </a:lnTo>
                  <a:lnTo>
                    <a:pt x="2169351" y="839489"/>
                  </a:lnTo>
                  <a:lnTo>
                    <a:pt x="2167482" y="838521"/>
                  </a:lnTo>
                  <a:lnTo>
                    <a:pt x="2166513" y="838106"/>
                  </a:lnTo>
                  <a:lnTo>
                    <a:pt x="2165683" y="838106"/>
                  </a:lnTo>
                  <a:cubicBezTo>
                    <a:pt x="2165683" y="838106"/>
                    <a:pt x="2163953" y="838659"/>
                    <a:pt x="2163953" y="838659"/>
                  </a:cubicBezTo>
                  <a:lnTo>
                    <a:pt x="2163191" y="838659"/>
                  </a:lnTo>
                  <a:lnTo>
                    <a:pt x="2161323" y="837691"/>
                  </a:lnTo>
                  <a:lnTo>
                    <a:pt x="2157724" y="835131"/>
                  </a:lnTo>
                  <a:lnTo>
                    <a:pt x="2155786" y="834163"/>
                  </a:lnTo>
                  <a:lnTo>
                    <a:pt x="2160492" y="831880"/>
                  </a:lnTo>
                  <a:lnTo>
                    <a:pt x="2158277" y="830151"/>
                  </a:lnTo>
                  <a:lnTo>
                    <a:pt x="2155232" y="829459"/>
                  </a:lnTo>
                  <a:lnTo>
                    <a:pt x="2152048" y="829113"/>
                  </a:lnTo>
                  <a:lnTo>
                    <a:pt x="2149141" y="828560"/>
                  </a:lnTo>
                  <a:lnTo>
                    <a:pt x="2146096" y="827176"/>
                  </a:lnTo>
                  <a:lnTo>
                    <a:pt x="2144574" y="825447"/>
                  </a:lnTo>
                  <a:lnTo>
                    <a:pt x="2142359" y="819567"/>
                  </a:lnTo>
                  <a:lnTo>
                    <a:pt x="2141528" y="817838"/>
                  </a:lnTo>
                  <a:lnTo>
                    <a:pt x="2139798" y="815140"/>
                  </a:lnTo>
                  <a:lnTo>
                    <a:pt x="2139037" y="813411"/>
                  </a:lnTo>
                  <a:lnTo>
                    <a:pt x="2138760" y="811889"/>
                  </a:lnTo>
                  <a:lnTo>
                    <a:pt x="2139244" y="809330"/>
                  </a:lnTo>
                  <a:lnTo>
                    <a:pt x="2139244" y="808084"/>
                  </a:lnTo>
                  <a:cubicBezTo>
                    <a:pt x="2139244" y="808084"/>
                    <a:pt x="2138829" y="806563"/>
                    <a:pt x="2138829" y="806563"/>
                  </a:cubicBezTo>
                  <a:lnTo>
                    <a:pt x="2138483" y="805802"/>
                  </a:lnTo>
                  <a:lnTo>
                    <a:pt x="2137514" y="805456"/>
                  </a:lnTo>
                  <a:lnTo>
                    <a:pt x="2135368" y="805248"/>
                  </a:lnTo>
                  <a:lnTo>
                    <a:pt x="2133707" y="805456"/>
                  </a:lnTo>
                  <a:lnTo>
                    <a:pt x="2132462" y="805940"/>
                  </a:lnTo>
                  <a:lnTo>
                    <a:pt x="2131216" y="805940"/>
                  </a:lnTo>
                  <a:cubicBezTo>
                    <a:pt x="2131216" y="805940"/>
                    <a:pt x="2129693" y="804902"/>
                    <a:pt x="2129693" y="804902"/>
                  </a:cubicBezTo>
                  <a:lnTo>
                    <a:pt x="2134400" y="801444"/>
                  </a:lnTo>
                  <a:lnTo>
                    <a:pt x="2136614" y="799369"/>
                  </a:lnTo>
                  <a:lnTo>
                    <a:pt x="2138206" y="797155"/>
                  </a:lnTo>
                  <a:lnTo>
                    <a:pt x="2139175" y="794596"/>
                  </a:lnTo>
                  <a:lnTo>
                    <a:pt x="2139867" y="792175"/>
                  </a:lnTo>
                  <a:lnTo>
                    <a:pt x="2140767" y="789823"/>
                  </a:lnTo>
                  <a:lnTo>
                    <a:pt x="2142428" y="787471"/>
                  </a:lnTo>
                  <a:lnTo>
                    <a:pt x="2140836" y="786364"/>
                  </a:lnTo>
                  <a:lnTo>
                    <a:pt x="2139106" y="785603"/>
                  </a:lnTo>
                  <a:lnTo>
                    <a:pt x="2137237" y="785326"/>
                  </a:lnTo>
                  <a:lnTo>
                    <a:pt x="2135299" y="785534"/>
                  </a:lnTo>
                  <a:lnTo>
                    <a:pt x="2136268" y="784012"/>
                  </a:lnTo>
                  <a:lnTo>
                    <a:pt x="2133707" y="784842"/>
                  </a:lnTo>
                  <a:lnTo>
                    <a:pt x="2127063" y="787955"/>
                  </a:lnTo>
                  <a:lnTo>
                    <a:pt x="2124018" y="788578"/>
                  </a:lnTo>
                  <a:lnTo>
                    <a:pt x="2122703" y="787609"/>
                  </a:lnTo>
                  <a:lnTo>
                    <a:pt x="2121803" y="785672"/>
                  </a:lnTo>
                  <a:lnTo>
                    <a:pt x="2120142" y="783251"/>
                  </a:lnTo>
                  <a:lnTo>
                    <a:pt x="2117996" y="781799"/>
                  </a:lnTo>
                  <a:lnTo>
                    <a:pt x="2115159" y="780623"/>
                  </a:lnTo>
                  <a:lnTo>
                    <a:pt x="2109622" y="778962"/>
                  </a:lnTo>
                  <a:lnTo>
                    <a:pt x="2107338" y="778617"/>
                  </a:lnTo>
                  <a:lnTo>
                    <a:pt x="2103255" y="779101"/>
                  </a:lnTo>
                  <a:lnTo>
                    <a:pt x="2100970" y="778962"/>
                  </a:lnTo>
                  <a:lnTo>
                    <a:pt x="2103185" y="777856"/>
                  </a:lnTo>
                  <a:lnTo>
                    <a:pt x="2104916" y="777233"/>
                  </a:lnTo>
                  <a:lnTo>
                    <a:pt x="2106646" y="776956"/>
                  </a:lnTo>
                  <a:lnTo>
                    <a:pt x="2112114" y="776680"/>
                  </a:lnTo>
                  <a:lnTo>
                    <a:pt x="2112944" y="776541"/>
                  </a:lnTo>
                  <a:lnTo>
                    <a:pt x="2113636" y="776196"/>
                  </a:lnTo>
                  <a:lnTo>
                    <a:pt x="2115436" y="775019"/>
                  </a:lnTo>
                  <a:lnTo>
                    <a:pt x="2116128" y="774743"/>
                  </a:lnTo>
                  <a:lnTo>
                    <a:pt x="2120557" y="775573"/>
                  </a:lnTo>
                  <a:lnTo>
                    <a:pt x="2124641" y="777372"/>
                  </a:lnTo>
                  <a:lnTo>
                    <a:pt x="2128932" y="778478"/>
                  </a:lnTo>
                  <a:lnTo>
                    <a:pt x="2133984" y="777302"/>
                  </a:lnTo>
                  <a:lnTo>
                    <a:pt x="2137445" y="775227"/>
                  </a:lnTo>
                  <a:lnTo>
                    <a:pt x="2146788" y="768310"/>
                  </a:lnTo>
                  <a:lnTo>
                    <a:pt x="2150249" y="765266"/>
                  </a:lnTo>
                  <a:lnTo>
                    <a:pt x="2151633" y="761738"/>
                  </a:lnTo>
                  <a:lnTo>
                    <a:pt x="2150456" y="758210"/>
                  </a:lnTo>
                  <a:lnTo>
                    <a:pt x="2146235" y="755236"/>
                  </a:lnTo>
                  <a:lnTo>
                    <a:pt x="2147826" y="755236"/>
                  </a:lnTo>
                  <a:lnTo>
                    <a:pt x="2149418" y="755443"/>
                  </a:lnTo>
                  <a:lnTo>
                    <a:pt x="2151010" y="755789"/>
                  </a:lnTo>
                  <a:lnTo>
                    <a:pt x="2152533" y="756343"/>
                  </a:lnTo>
                  <a:lnTo>
                    <a:pt x="2150110" y="750740"/>
                  </a:lnTo>
                  <a:lnTo>
                    <a:pt x="2143950" y="746866"/>
                  </a:lnTo>
                  <a:lnTo>
                    <a:pt x="2136545" y="744514"/>
                  </a:lnTo>
                  <a:lnTo>
                    <a:pt x="2130385" y="743338"/>
                  </a:lnTo>
                  <a:lnTo>
                    <a:pt x="2123879" y="742923"/>
                  </a:lnTo>
                  <a:lnTo>
                    <a:pt x="2117027" y="743476"/>
                  </a:lnTo>
                  <a:lnTo>
                    <a:pt x="2110245" y="744722"/>
                  </a:lnTo>
                  <a:lnTo>
                    <a:pt x="2103946" y="746589"/>
                  </a:lnTo>
                  <a:lnTo>
                    <a:pt x="2079377" y="756758"/>
                  </a:lnTo>
                  <a:lnTo>
                    <a:pt x="2056329" y="769555"/>
                  </a:lnTo>
                  <a:lnTo>
                    <a:pt x="2051277" y="773429"/>
                  </a:lnTo>
                  <a:lnTo>
                    <a:pt x="2046709" y="777856"/>
                  </a:lnTo>
                  <a:lnTo>
                    <a:pt x="2026153" y="802689"/>
                  </a:lnTo>
                  <a:lnTo>
                    <a:pt x="2021447" y="806839"/>
                  </a:lnTo>
                  <a:lnTo>
                    <a:pt x="2016187" y="810090"/>
                  </a:lnTo>
                  <a:lnTo>
                    <a:pt x="2009958" y="813065"/>
                  </a:lnTo>
                  <a:lnTo>
                    <a:pt x="1991271" y="819498"/>
                  </a:lnTo>
                  <a:lnTo>
                    <a:pt x="1986149" y="822473"/>
                  </a:lnTo>
                  <a:lnTo>
                    <a:pt x="1975837" y="829805"/>
                  </a:lnTo>
                  <a:lnTo>
                    <a:pt x="1969885" y="833264"/>
                  </a:lnTo>
                  <a:lnTo>
                    <a:pt x="1967462" y="835200"/>
                  </a:lnTo>
                  <a:lnTo>
                    <a:pt x="1964971" y="838106"/>
                  </a:lnTo>
                  <a:lnTo>
                    <a:pt x="1963448" y="840734"/>
                  </a:lnTo>
                  <a:lnTo>
                    <a:pt x="1960749" y="846683"/>
                  </a:lnTo>
                  <a:lnTo>
                    <a:pt x="1959295" y="849035"/>
                  </a:lnTo>
                  <a:lnTo>
                    <a:pt x="1957219" y="850764"/>
                  </a:lnTo>
                  <a:lnTo>
                    <a:pt x="1937840" y="861279"/>
                  </a:lnTo>
                  <a:lnTo>
                    <a:pt x="1934449" y="862455"/>
                  </a:lnTo>
                  <a:lnTo>
                    <a:pt x="1996669" y="862455"/>
                  </a:lnTo>
                  <a:lnTo>
                    <a:pt x="1934449" y="862455"/>
                  </a:lnTo>
                  <a:cubicBezTo>
                    <a:pt x="1934449" y="862455"/>
                    <a:pt x="1928912" y="863423"/>
                    <a:pt x="1928912" y="863423"/>
                  </a:cubicBezTo>
                  <a:lnTo>
                    <a:pt x="1934449" y="862455"/>
                  </a:lnTo>
                  <a:lnTo>
                    <a:pt x="1944207" y="856022"/>
                  </a:lnTo>
                  <a:lnTo>
                    <a:pt x="1947114" y="853739"/>
                  </a:lnTo>
                  <a:lnTo>
                    <a:pt x="1948360" y="853047"/>
                  </a:lnTo>
                  <a:lnTo>
                    <a:pt x="1949398" y="852632"/>
                  </a:lnTo>
                  <a:lnTo>
                    <a:pt x="1949675" y="852010"/>
                  </a:lnTo>
                  <a:lnTo>
                    <a:pt x="1948637" y="850488"/>
                  </a:lnTo>
                  <a:lnTo>
                    <a:pt x="1947460" y="849796"/>
                  </a:lnTo>
                  <a:lnTo>
                    <a:pt x="1944069" y="848689"/>
                  </a:lnTo>
                  <a:lnTo>
                    <a:pt x="1942616" y="847998"/>
                  </a:lnTo>
                  <a:lnTo>
                    <a:pt x="1947045" y="848136"/>
                  </a:lnTo>
                  <a:lnTo>
                    <a:pt x="1949606" y="847029"/>
                  </a:lnTo>
                  <a:lnTo>
                    <a:pt x="1951821" y="845231"/>
                  </a:lnTo>
                  <a:lnTo>
                    <a:pt x="1955143" y="843017"/>
                  </a:lnTo>
                  <a:lnTo>
                    <a:pt x="1957081" y="842256"/>
                  </a:lnTo>
                  <a:lnTo>
                    <a:pt x="1958673" y="841841"/>
                  </a:lnTo>
                  <a:lnTo>
                    <a:pt x="1960195" y="841288"/>
                  </a:lnTo>
                  <a:lnTo>
                    <a:pt x="1961925" y="840043"/>
                  </a:lnTo>
                  <a:lnTo>
                    <a:pt x="1963171" y="838728"/>
                  </a:lnTo>
                  <a:lnTo>
                    <a:pt x="1966147" y="834440"/>
                  </a:lnTo>
                  <a:lnTo>
                    <a:pt x="1971131" y="829805"/>
                  </a:lnTo>
                  <a:lnTo>
                    <a:pt x="1977221" y="825654"/>
                  </a:lnTo>
                  <a:lnTo>
                    <a:pt x="1990025" y="818737"/>
                  </a:lnTo>
                  <a:lnTo>
                    <a:pt x="1993416" y="817423"/>
                  </a:lnTo>
                  <a:lnTo>
                    <a:pt x="2000753" y="815624"/>
                  </a:lnTo>
                  <a:lnTo>
                    <a:pt x="2004283" y="814103"/>
                  </a:lnTo>
                  <a:lnTo>
                    <a:pt x="2007190" y="812235"/>
                  </a:lnTo>
                  <a:lnTo>
                    <a:pt x="2015979" y="805041"/>
                  </a:lnTo>
                  <a:lnTo>
                    <a:pt x="2018609" y="802481"/>
                  </a:lnTo>
                  <a:lnTo>
                    <a:pt x="2023385" y="796602"/>
                  </a:lnTo>
                  <a:lnTo>
                    <a:pt x="2031275" y="788301"/>
                  </a:lnTo>
                  <a:lnTo>
                    <a:pt x="2033490" y="785188"/>
                  </a:lnTo>
                  <a:lnTo>
                    <a:pt x="2035220" y="781729"/>
                  </a:lnTo>
                  <a:lnTo>
                    <a:pt x="2035981" y="777648"/>
                  </a:lnTo>
                  <a:lnTo>
                    <a:pt x="2034597" y="775296"/>
                  </a:lnTo>
                  <a:lnTo>
                    <a:pt x="2031552" y="773774"/>
                  </a:lnTo>
                  <a:lnTo>
                    <a:pt x="2014941" y="768586"/>
                  </a:lnTo>
                  <a:lnTo>
                    <a:pt x="2010858" y="766857"/>
                  </a:lnTo>
                  <a:lnTo>
                    <a:pt x="2020409" y="769001"/>
                  </a:lnTo>
                  <a:lnTo>
                    <a:pt x="2033628" y="773498"/>
                  </a:lnTo>
                  <a:lnTo>
                    <a:pt x="2037089" y="773982"/>
                  </a:lnTo>
                  <a:lnTo>
                    <a:pt x="2040272" y="773083"/>
                  </a:lnTo>
                  <a:lnTo>
                    <a:pt x="2043594" y="770247"/>
                  </a:lnTo>
                  <a:lnTo>
                    <a:pt x="2051069" y="759248"/>
                  </a:lnTo>
                  <a:lnTo>
                    <a:pt x="2054115" y="755997"/>
                  </a:lnTo>
                  <a:lnTo>
                    <a:pt x="2057714" y="753161"/>
                  </a:lnTo>
                  <a:lnTo>
                    <a:pt x="2068787" y="746520"/>
                  </a:lnTo>
                  <a:lnTo>
                    <a:pt x="2067542" y="745067"/>
                  </a:lnTo>
                  <a:lnTo>
                    <a:pt x="2071417" y="743822"/>
                  </a:lnTo>
                  <a:lnTo>
                    <a:pt x="2083183" y="740986"/>
                  </a:lnTo>
                  <a:lnTo>
                    <a:pt x="2086505" y="739257"/>
                  </a:lnTo>
                  <a:lnTo>
                    <a:pt x="2088305" y="736905"/>
                  </a:lnTo>
                  <a:lnTo>
                    <a:pt x="2090727" y="730057"/>
                  </a:lnTo>
                  <a:lnTo>
                    <a:pt x="2092804" y="725837"/>
                  </a:lnTo>
                  <a:lnTo>
                    <a:pt x="2095087" y="722517"/>
                  </a:lnTo>
                  <a:lnTo>
                    <a:pt x="2097856" y="719612"/>
                  </a:lnTo>
                  <a:lnTo>
                    <a:pt x="2101317" y="716776"/>
                  </a:lnTo>
                  <a:lnTo>
                    <a:pt x="2104085" y="715254"/>
                  </a:lnTo>
                  <a:lnTo>
                    <a:pt x="2106369" y="714908"/>
                  </a:lnTo>
                  <a:lnTo>
                    <a:pt x="2108722" y="714908"/>
                  </a:lnTo>
                  <a:cubicBezTo>
                    <a:pt x="2108722" y="714908"/>
                    <a:pt x="2111698" y="714493"/>
                    <a:pt x="2111698" y="714493"/>
                  </a:cubicBezTo>
                  <a:lnTo>
                    <a:pt x="2116266" y="712694"/>
                  </a:lnTo>
                  <a:lnTo>
                    <a:pt x="2117858" y="712279"/>
                  </a:lnTo>
                  <a:lnTo>
                    <a:pt x="2126856" y="711518"/>
                  </a:lnTo>
                  <a:lnTo>
                    <a:pt x="2145889" y="711657"/>
                  </a:lnTo>
                  <a:lnTo>
                    <a:pt x="2149764" y="712210"/>
                  </a:lnTo>
                  <a:lnTo>
                    <a:pt x="2151702" y="712348"/>
                  </a:lnTo>
                  <a:lnTo>
                    <a:pt x="2153502" y="712141"/>
                  </a:lnTo>
                  <a:lnTo>
                    <a:pt x="2157101" y="711380"/>
                  </a:lnTo>
                  <a:lnTo>
                    <a:pt x="2159039" y="711242"/>
                  </a:lnTo>
                  <a:lnTo>
                    <a:pt x="2170043" y="712418"/>
                  </a:lnTo>
                  <a:lnTo>
                    <a:pt x="2182086" y="711657"/>
                  </a:lnTo>
                  <a:lnTo>
                    <a:pt x="2186308" y="711795"/>
                  </a:lnTo>
                  <a:lnTo>
                    <a:pt x="2196205" y="713248"/>
                  </a:lnTo>
                  <a:lnTo>
                    <a:pt x="2197935" y="713663"/>
                  </a:lnTo>
                  <a:lnTo>
                    <a:pt x="2199596" y="714493"/>
                  </a:lnTo>
                  <a:lnTo>
                    <a:pt x="2202503" y="716914"/>
                  </a:lnTo>
                  <a:lnTo>
                    <a:pt x="2203818" y="717606"/>
                  </a:lnTo>
                  <a:lnTo>
                    <a:pt x="2205756" y="717467"/>
                  </a:lnTo>
                  <a:lnTo>
                    <a:pt x="2210324" y="715461"/>
                  </a:lnTo>
                  <a:lnTo>
                    <a:pt x="2212331" y="714839"/>
                  </a:lnTo>
                  <a:lnTo>
                    <a:pt x="2214061" y="714700"/>
                  </a:lnTo>
                  <a:lnTo>
                    <a:pt x="2217799" y="714700"/>
                  </a:lnTo>
                  <a:cubicBezTo>
                    <a:pt x="2217799" y="714700"/>
                    <a:pt x="2235932" y="713179"/>
                    <a:pt x="2235932" y="713179"/>
                  </a:cubicBezTo>
                  <a:lnTo>
                    <a:pt x="2239323" y="712003"/>
                  </a:lnTo>
                  <a:lnTo>
                    <a:pt x="2242300" y="710135"/>
                  </a:lnTo>
                  <a:lnTo>
                    <a:pt x="2253650" y="699620"/>
                  </a:lnTo>
                  <a:lnTo>
                    <a:pt x="2265347" y="686823"/>
                  </a:lnTo>
                  <a:lnTo>
                    <a:pt x="2267838" y="682673"/>
                  </a:lnTo>
                  <a:lnTo>
                    <a:pt x="2268600" y="681705"/>
                  </a:lnTo>
                  <a:lnTo>
                    <a:pt x="2271576" y="680321"/>
                  </a:lnTo>
                  <a:lnTo>
                    <a:pt x="2278358" y="679698"/>
                  </a:lnTo>
                  <a:lnTo>
                    <a:pt x="2281681" y="678868"/>
                  </a:lnTo>
                  <a:lnTo>
                    <a:pt x="2285972" y="677278"/>
                  </a:lnTo>
                  <a:lnTo>
                    <a:pt x="2289917" y="676309"/>
                  </a:lnTo>
                  <a:lnTo>
                    <a:pt x="2298430" y="675617"/>
                  </a:lnTo>
                  <a:lnTo>
                    <a:pt x="2302236" y="674856"/>
                  </a:lnTo>
                  <a:lnTo>
                    <a:pt x="2305420" y="673196"/>
                  </a:lnTo>
                  <a:lnTo>
                    <a:pt x="2311787" y="668423"/>
                  </a:lnTo>
                  <a:lnTo>
                    <a:pt x="2320300" y="663028"/>
                  </a:lnTo>
                  <a:lnTo>
                    <a:pt x="2324453" y="659915"/>
                  </a:lnTo>
                  <a:lnTo>
                    <a:pt x="2327637" y="656249"/>
                  </a:lnTo>
                  <a:lnTo>
                    <a:pt x="2328813" y="652998"/>
                  </a:lnTo>
                  <a:lnTo>
                    <a:pt x="2327498" y="651130"/>
                  </a:lnTo>
                  <a:lnTo>
                    <a:pt x="2325007" y="649677"/>
                  </a:lnTo>
                  <a:lnTo>
                    <a:pt x="2322515" y="647464"/>
                  </a:lnTo>
                  <a:lnTo>
                    <a:pt x="2324938" y="648086"/>
                  </a:lnTo>
                  <a:lnTo>
                    <a:pt x="2327291" y="648086"/>
                  </a:lnTo>
                  <a:lnTo>
                    <a:pt x="2328467" y="647118"/>
                  </a:lnTo>
                  <a:lnTo>
                    <a:pt x="2327429" y="644904"/>
                  </a:lnTo>
                  <a:lnTo>
                    <a:pt x="2325145" y="643590"/>
                  </a:lnTo>
                  <a:lnTo>
                    <a:pt x="2321961" y="643175"/>
                  </a:lnTo>
                  <a:lnTo>
                    <a:pt x="2315940" y="643037"/>
                  </a:lnTo>
                  <a:lnTo>
                    <a:pt x="2318085" y="642276"/>
                  </a:lnTo>
                  <a:lnTo>
                    <a:pt x="2323553" y="641722"/>
                  </a:lnTo>
                  <a:lnTo>
                    <a:pt x="2325560" y="640754"/>
                  </a:lnTo>
                  <a:lnTo>
                    <a:pt x="2326183" y="639509"/>
                  </a:lnTo>
                  <a:lnTo>
                    <a:pt x="2326183" y="637987"/>
                  </a:lnTo>
                  <a:cubicBezTo>
                    <a:pt x="2326183" y="637987"/>
                    <a:pt x="2325768" y="634459"/>
                    <a:pt x="2325768" y="634459"/>
                  </a:cubicBezTo>
                  <a:lnTo>
                    <a:pt x="2325768" y="630724"/>
                  </a:lnTo>
                  <a:cubicBezTo>
                    <a:pt x="2325768" y="630724"/>
                    <a:pt x="2326183" y="626988"/>
                    <a:pt x="2326183" y="626988"/>
                  </a:cubicBezTo>
                  <a:lnTo>
                    <a:pt x="2326322" y="623253"/>
                  </a:lnTo>
                  <a:lnTo>
                    <a:pt x="2325353" y="619587"/>
                  </a:lnTo>
                  <a:lnTo>
                    <a:pt x="2323968" y="617373"/>
                  </a:lnTo>
                  <a:lnTo>
                    <a:pt x="2322446" y="615644"/>
                  </a:lnTo>
                  <a:lnTo>
                    <a:pt x="2320716" y="614260"/>
                  </a:lnTo>
                  <a:lnTo>
                    <a:pt x="2318708" y="612946"/>
                  </a:lnTo>
                  <a:lnTo>
                    <a:pt x="2317878" y="612531"/>
                  </a:lnTo>
                  <a:lnTo>
                    <a:pt x="2315802" y="611909"/>
                  </a:lnTo>
                  <a:lnTo>
                    <a:pt x="2314833" y="611424"/>
                  </a:lnTo>
                  <a:lnTo>
                    <a:pt x="2314002" y="610594"/>
                  </a:lnTo>
                  <a:lnTo>
                    <a:pt x="2313102" y="608727"/>
                  </a:lnTo>
                  <a:lnTo>
                    <a:pt x="2312410" y="608104"/>
                  </a:lnTo>
                  <a:lnTo>
                    <a:pt x="2307565" y="607758"/>
                  </a:lnTo>
                  <a:lnTo>
                    <a:pt x="2302928" y="610110"/>
                  </a:lnTo>
                  <a:lnTo>
                    <a:pt x="2295038" y="616474"/>
                  </a:lnTo>
                  <a:lnTo>
                    <a:pt x="2294554" y="614952"/>
                  </a:lnTo>
                  <a:lnTo>
                    <a:pt x="2293723" y="613776"/>
                  </a:lnTo>
                  <a:lnTo>
                    <a:pt x="2292478" y="613015"/>
                  </a:lnTo>
                  <a:lnTo>
                    <a:pt x="2290955" y="612739"/>
                  </a:lnTo>
                  <a:lnTo>
                    <a:pt x="2293031" y="611217"/>
                  </a:lnTo>
                  <a:lnTo>
                    <a:pt x="2295592" y="610110"/>
                  </a:lnTo>
                  <a:lnTo>
                    <a:pt x="2297807" y="608796"/>
                  </a:lnTo>
                  <a:lnTo>
                    <a:pt x="2298914" y="606582"/>
                  </a:lnTo>
                  <a:lnTo>
                    <a:pt x="2298084" y="603193"/>
                  </a:lnTo>
                  <a:lnTo>
                    <a:pt x="2295800" y="600080"/>
                  </a:lnTo>
                  <a:lnTo>
                    <a:pt x="2292754" y="597728"/>
                  </a:lnTo>
                  <a:lnTo>
                    <a:pt x="2289778" y="596345"/>
                  </a:lnTo>
                  <a:lnTo>
                    <a:pt x="2286456" y="595653"/>
                  </a:lnTo>
                  <a:lnTo>
                    <a:pt x="2282096" y="595030"/>
                  </a:lnTo>
                  <a:lnTo>
                    <a:pt x="2277805" y="595030"/>
                  </a:lnTo>
                  <a:cubicBezTo>
                    <a:pt x="2277805" y="595030"/>
                    <a:pt x="2274690" y="595999"/>
                    <a:pt x="2274690" y="595999"/>
                  </a:cubicBezTo>
                  <a:lnTo>
                    <a:pt x="2274137" y="597521"/>
                  </a:lnTo>
                  <a:lnTo>
                    <a:pt x="2276628" y="598212"/>
                  </a:lnTo>
                  <a:lnTo>
                    <a:pt x="2282580" y="598696"/>
                  </a:lnTo>
                  <a:lnTo>
                    <a:pt x="2275382" y="600149"/>
                  </a:lnTo>
                  <a:lnTo>
                    <a:pt x="2268807" y="602432"/>
                  </a:lnTo>
                  <a:lnTo>
                    <a:pt x="2262578" y="605544"/>
                  </a:lnTo>
                  <a:lnTo>
                    <a:pt x="2253235" y="611424"/>
                  </a:lnTo>
                  <a:lnTo>
                    <a:pt x="2243822" y="615229"/>
                  </a:lnTo>
                  <a:lnTo>
                    <a:pt x="2241123" y="617097"/>
                  </a:lnTo>
                  <a:lnTo>
                    <a:pt x="2238700" y="619172"/>
                  </a:lnTo>
                  <a:lnTo>
                    <a:pt x="2236001" y="621039"/>
                  </a:lnTo>
                  <a:lnTo>
                    <a:pt x="2232748" y="622146"/>
                  </a:lnTo>
                  <a:lnTo>
                    <a:pt x="2232402" y="621524"/>
                  </a:lnTo>
                  <a:lnTo>
                    <a:pt x="2233025" y="621178"/>
                  </a:lnTo>
                  <a:lnTo>
                    <a:pt x="2233510" y="620832"/>
                  </a:lnTo>
                  <a:lnTo>
                    <a:pt x="2234340" y="620002"/>
                  </a:lnTo>
                  <a:lnTo>
                    <a:pt x="2233164" y="619518"/>
                  </a:lnTo>
                  <a:lnTo>
                    <a:pt x="2234133" y="618480"/>
                  </a:lnTo>
                  <a:lnTo>
                    <a:pt x="2237455" y="615921"/>
                  </a:lnTo>
                  <a:lnTo>
                    <a:pt x="2235863" y="614745"/>
                  </a:lnTo>
                  <a:lnTo>
                    <a:pt x="2234133" y="613776"/>
                  </a:lnTo>
                  <a:lnTo>
                    <a:pt x="2232541" y="612739"/>
                  </a:lnTo>
                  <a:lnTo>
                    <a:pt x="2231364" y="611217"/>
                  </a:lnTo>
                  <a:lnTo>
                    <a:pt x="2234617" y="612669"/>
                  </a:lnTo>
                  <a:lnTo>
                    <a:pt x="2236209" y="612324"/>
                  </a:lnTo>
                  <a:lnTo>
                    <a:pt x="2238839" y="608588"/>
                  </a:lnTo>
                  <a:lnTo>
                    <a:pt x="2241400" y="606859"/>
                  </a:lnTo>
                  <a:lnTo>
                    <a:pt x="2244237" y="606375"/>
                  </a:lnTo>
                  <a:lnTo>
                    <a:pt x="2247213" y="606375"/>
                  </a:lnTo>
                  <a:cubicBezTo>
                    <a:pt x="2247213" y="606375"/>
                    <a:pt x="2250259" y="606098"/>
                    <a:pt x="2250259" y="606098"/>
                  </a:cubicBezTo>
                  <a:lnTo>
                    <a:pt x="2253304" y="605060"/>
                  </a:lnTo>
                  <a:lnTo>
                    <a:pt x="2259118" y="601878"/>
                  </a:lnTo>
                  <a:lnTo>
                    <a:pt x="2261955" y="600633"/>
                  </a:lnTo>
                  <a:lnTo>
                    <a:pt x="2263755" y="600287"/>
                  </a:lnTo>
                  <a:lnTo>
                    <a:pt x="2265416" y="600287"/>
                  </a:lnTo>
                  <a:cubicBezTo>
                    <a:pt x="2265416" y="600287"/>
                    <a:pt x="2267077" y="600011"/>
                    <a:pt x="2267077" y="600011"/>
                  </a:cubicBezTo>
                  <a:lnTo>
                    <a:pt x="2268669" y="599388"/>
                  </a:lnTo>
                  <a:lnTo>
                    <a:pt x="2269984" y="598281"/>
                  </a:lnTo>
                  <a:lnTo>
                    <a:pt x="2272268" y="595653"/>
                  </a:lnTo>
                  <a:lnTo>
                    <a:pt x="2273583" y="594477"/>
                  </a:lnTo>
                  <a:lnTo>
                    <a:pt x="2286110" y="590257"/>
                  </a:lnTo>
                  <a:lnTo>
                    <a:pt x="2291855" y="587283"/>
                  </a:lnTo>
                  <a:lnTo>
                    <a:pt x="2291370" y="583893"/>
                  </a:lnTo>
                  <a:lnTo>
                    <a:pt x="2289917" y="583271"/>
                  </a:lnTo>
                  <a:lnTo>
                    <a:pt x="2286318" y="582648"/>
                  </a:lnTo>
                  <a:lnTo>
                    <a:pt x="2284657" y="581818"/>
                  </a:lnTo>
                  <a:lnTo>
                    <a:pt x="2283342" y="580435"/>
                  </a:lnTo>
                  <a:lnTo>
                    <a:pt x="2282373" y="579120"/>
                  </a:lnTo>
                  <a:lnTo>
                    <a:pt x="2281404" y="578014"/>
                  </a:lnTo>
                  <a:lnTo>
                    <a:pt x="2279812" y="577391"/>
                  </a:lnTo>
                  <a:lnTo>
                    <a:pt x="2278220" y="577529"/>
                  </a:lnTo>
                  <a:lnTo>
                    <a:pt x="2277043" y="578221"/>
                  </a:lnTo>
                  <a:lnTo>
                    <a:pt x="2275936" y="579120"/>
                  </a:lnTo>
                  <a:lnTo>
                    <a:pt x="2274552" y="579812"/>
                  </a:lnTo>
                  <a:lnTo>
                    <a:pt x="2272406" y="580089"/>
                  </a:lnTo>
                  <a:lnTo>
                    <a:pt x="2269915" y="580089"/>
                  </a:lnTo>
                  <a:cubicBezTo>
                    <a:pt x="2269915" y="580089"/>
                    <a:pt x="2267492" y="579604"/>
                    <a:pt x="2267492" y="579604"/>
                  </a:cubicBezTo>
                  <a:lnTo>
                    <a:pt x="2265416" y="578774"/>
                  </a:lnTo>
                  <a:lnTo>
                    <a:pt x="2263132" y="575938"/>
                  </a:lnTo>
                  <a:lnTo>
                    <a:pt x="2261125" y="572134"/>
                  </a:lnTo>
                  <a:lnTo>
                    <a:pt x="2258633" y="569159"/>
                  </a:lnTo>
                  <a:lnTo>
                    <a:pt x="2254896" y="568883"/>
                  </a:lnTo>
                  <a:lnTo>
                    <a:pt x="2253719" y="569644"/>
                  </a:lnTo>
                  <a:lnTo>
                    <a:pt x="2250051" y="573656"/>
                  </a:lnTo>
                  <a:lnTo>
                    <a:pt x="2244514" y="577599"/>
                  </a:lnTo>
                  <a:lnTo>
                    <a:pt x="2242922" y="579259"/>
                  </a:lnTo>
                  <a:lnTo>
                    <a:pt x="2244376" y="576423"/>
                  </a:lnTo>
                  <a:lnTo>
                    <a:pt x="2251228" y="569505"/>
                  </a:lnTo>
                  <a:lnTo>
                    <a:pt x="2249567" y="569228"/>
                  </a:lnTo>
                  <a:lnTo>
                    <a:pt x="2248182" y="568813"/>
                  </a:lnTo>
                  <a:lnTo>
                    <a:pt x="2245898" y="567983"/>
                  </a:lnTo>
                  <a:lnTo>
                    <a:pt x="2245483" y="567638"/>
                  </a:lnTo>
                  <a:lnTo>
                    <a:pt x="2244999" y="567084"/>
                  </a:lnTo>
                  <a:lnTo>
                    <a:pt x="2244376" y="566531"/>
                  </a:lnTo>
                  <a:lnTo>
                    <a:pt x="2243476" y="566116"/>
                  </a:lnTo>
                  <a:lnTo>
                    <a:pt x="2242715" y="566116"/>
                  </a:lnTo>
                  <a:cubicBezTo>
                    <a:pt x="2242715" y="566116"/>
                    <a:pt x="2242092" y="566531"/>
                    <a:pt x="2242092" y="566531"/>
                  </a:cubicBezTo>
                  <a:lnTo>
                    <a:pt x="2241469" y="567015"/>
                  </a:lnTo>
                  <a:lnTo>
                    <a:pt x="2240777" y="567292"/>
                  </a:lnTo>
                  <a:lnTo>
                    <a:pt x="2236762" y="567776"/>
                  </a:lnTo>
                  <a:lnTo>
                    <a:pt x="2234825" y="568191"/>
                  </a:lnTo>
                  <a:lnTo>
                    <a:pt x="2232887" y="568883"/>
                  </a:lnTo>
                  <a:lnTo>
                    <a:pt x="2231364" y="569920"/>
                  </a:lnTo>
                  <a:lnTo>
                    <a:pt x="2228526" y="572065"/>
                  </a:lnTo>
                  <a:lnTo>
                    <a:pt x="2226865" y="572687"/>
                  </a:lnTo>
                  <a:lnTo>
                    <a:pt x="2228042" y="571580"/>
                  </a:lnTo>
                  <a:lnTo>
                    <a:pt x="2229011" y="570474"/>
                  </a:lnTo>
                  <a:lnTo>
                    <a:pt x="2234409" y="563003"/>
                  </a:lnTo>
                  <a:lnTo>
                    <a:pt x="2235102" y="562380"/>
                  </a:lnTo>
                  <a:lnTo>
                    <a:pt x="2234409" y="560098"/>
                  </a:lnTo>
                  <a:lnTo>
                    <a:pt x="2232818" y="558299"/>
                  </a:lnTo>
                  <a:lnTo>
                    <a:pt x="2231779" y="556224"/>
                  </a:lnTo>
                  <a:lnTo>
                    <a:pt x="2232748" y="553319"/>
                  </a:lnTo>
                  <a:lnTo>
                    <a:pt x="2231364" y="552904"/>
                  </a:lnTo>
                  <a:lnTo>
                    <a:pt x="2230118" y="553042"/>
                  </a:lnTo>
                  <a:lnTo>
                    <a:pt x="2229011" y="553664"/>
                  </a:lnTo>
                  <a:lnTo>
                    <a:pt x="2228180" y="554840"/>
                  </a:lnTo>
                  <a:lnTo>
                    <a:pt x="2227696" y="553457"/>
                  </a:lnTo>
                  <a:lnTo>
                    <a:pt x="2226727" y="552004"/>
                  </a:lnTo>
                  <a:lnTo>
                    <a:pt x="2225550" y="550690"/>
                  </a:lnTo>
                  <a:lnTo>
                    <a:pt x="2224443" y="549929"/>
                  </a:lnTo>
                  <a:lnTo>
                    <a:pt x="2222920" y="549652"/>
                  </a:lnTo>
                  <a:lnTo>
                    <a:pt x="2221951" y="550206"/>
                  </a:lnTo>
                  <a:lnTo>
                    <a:pt x="2220913" y="550897"/>
                  </a:lnTo>
                  <a:lnTo>
                    <a:pt x="2219183" y="551313"/>
                  </a:lnTo>
                  <a:lnTo>
                    <a:pt x="2217107" y="550759"/>
                  </a:lnTo>
                  <a:lnTo>
                    <a:pt x="2211293" y="548061"/>
                  </a:lnTo>
                  <a:lnTo>
                    <a:pt x="2209770" y="547093"/>
                  </a:lnTo>
                  <a:lnTo>
                    <a:pt x="2210532" y="546955"/>
                  </a:lnTo>
                  <a:lnTo>
                    <a:pt x="2212123" y="546540"/>
                  </a:lnTo>
                  <a:lnTo>
                    <a:pt x="2212885" y="546332"/>
                  </a:lnTo>
                  <a:lnTo>
                    <a:pt x="2211916" y="543427"/>
                  </a:lnTo>
                  <a:lnTo>
                    <a:pt x="2210947" y="542597"/>
                  </a:lnTo>
                  <a:lnTo>
                    <a:pt x="2209493" y="542597"/>
                  </a:lnTo>
                  <a:cubicBezTo>
                    <a:pt x="2209493" y="542597"/>
                    <a:pt x="2207071" y="542043"/>
                    <a:pt x="2207071" y="542043"/>
                  </a:cubicBezTo>
                  <a:lnTo>
                    <a:pt x="2204649" y="540729"/>
                  </a:lnTo>
                  <a:lnTo>
                    <a:pt x="2205272" y="539899"/>
                  </a:lnTo>
                  <a:lnTo>
                    <a:pt x="2207555" y="539207"/>
                  </a:lnTo>
                  <a:lnTo>
                    <a:pt x="2210185" y="538100"/>
                  </a:lnTo>
                  <a:lnTo>
                    <a:pt x="2207209" y="537201"/>
                  </a:lnTo>
                  <a:lnTo>
                    <a:pt x="2200981" y="536717"/>
                  </a:lnTo>
                  <a:lnTo>
                    <a:pt x="2198004" y="535679"/>
                  </a:lnTo>
                  <a:lnTo>
                    <a:pt x="2199250" y="534918"/>
                  </a:lnTo>
                  <a:lnTo>
                    <a:pt x="2200704" y="534365"/>
                  </a:lnTo>
                  <a:lnTo>
                    <a:pt x="2202226" y="534019"/>
                  </a:lnTo>
                  <a:lnTo>
                    <a:pt x="2203611" y="533812"/>
                  </a:lnTo>
                  <a:lnTo>
                    <a:pt x="2200011" y="531667"/>
                  </a:lnTo>
                  <a:lnTo>
                    <a:pt x="2191360" y="529108"/>
                  </a:lnTo>
                  <a:lnTo>
                    <a:pt x="2187900" y="526618"/>
                  </a:lnTo>
                  <a:lnTo>
                    <a:pt x="2188938" y="526203"/>
                  </a:lnTo>
                  <a:lnTo>
                    <a:pt x="2189976" y="525926"/>
                  </a:lnTo>
                  <a:lnTo>
                    <a:pt x="2191014" y="525718"/>
                  </a:lnTo>
                  <a:lnTo>
                    <a:pt x="2192122" y="525718"/>
                  </a:lnTo>
                  <a:cubicBezTo>
                    <a:pt x="2192122" y="525718"/>
                    <a:pt x="2190322" y="526964"/>
                    <a:pt x="2190322" y="526964"/>
                  </a:cubicBezTo>
                  <a:lnTo>
                    <a:pt x="2192952" y="528347"/>
                  </a:lnTo>
                  <a:lnTo>
                    <a:pt x="2196136" y="529108"/>
                  </a:lnTo>
                  <a:lnTo>
                    <a:pt x="2207071" y="530422"/>
                  </a:lnTo>
                  <a:lnTo>
                    <a:pt x="2208455" y="530284"/>
                  </a:lnTo>
                  <a:lnTo>
                    <a:pt x="2210462" y="529592"/>
                  </a:lnTo>
                  <a:lnTo>
                    <a:pt x="2210947" y="529039"/>
                  </a:lnTo>
                  <a:lnTo>
                    <a:pt x="2210808" y="528070"/>
                  </a:lnTo>
                  <a:lnTo>
                    <a:pt x="2211639" y="523159"/>
                  </a:lnTo>
                  <a:lnTo>
                    <a:pt x="2211155" y="520669"/>
                  </a:lnTo>
                  <a:lnTo>
                    <a:pt x="2209493" y="518594"/>
                  </a:lnTo>
                  <a:lnTo>
                    <a:pt x="2206379" y="516864"/>
                  </a:lnTo>
                  <a:lnTo>
                    <a:pt x="2204372" y="516380"/>
                  </a:lnTo>
                  <a:lnTo>
                    <a:pt x="2202365" y="516172"/>
                  </a:lnTo>
                  <a:lnTo>
                    <a:pt x="2200427" y="515757"/>
                  </a:lnTo>
                  <a:lnTo>
                    <a:pt x="2198627" y="514512"/>
                  </a:lnTo>
                  <a:lnTo>
                    <a:pt x="2200219" y="509878"/>
                  </a:lnTo>
                  <a:lnTo>
                    <a:pt x="2197174" y="508702"/>
                  </a:lnTo>
                  <a:lnTo>
                    <a:pt x="2192191" y="508494"/>
                  </a:lnTo>
                  <a:lnTo>
                    <a:pt x="2187830" y="506903"/>
                  </a:lnTo>
                  <a:lnTo>
                    <a:pt x="2190599" y="506903"/>
                  </a:lnTo>
                  <a:cubicBezTo>
                    <a:pt x="2190599" y="506903"/>
                    <a:pt x="2194059" y="505935"/>
                    <a:pt x="2194059" y="505935"/>
                  </a:cubicBezTo>
                  <a:lnTo>
                    <a:pt x="2197243" y="504205"/>
                  </a:lnTo>
                  <a:lnTo>
                    <a:pt x="2199181" y="502200"/>
                  </a:lnTo>
                  <a:lnTo>
                    <a:pt x="2199319" y="494867"/>
                  </a:lnTo>
                  <a:lnTo>
                    <a:pt x="2198835" y="494037"/>
                  </a:lnTo>
                  <a:lnTo>
                    <a:pt x="2197381" y="492930"/>
                  </a:lnTo>
                  <a:lnTo>
                    <a:pt x="2195928" y="492446"/>
                  </a:lnTo>
                  <a:lnTo>
                    <a:pt x="2192952" y="492100"/>
                  </a:lnTo>
                  <a:lnTo>
                    <a:pt x="2191568" y="491547"/>
                  </a:lnTo>
                  <a:lnTo>
                    <a:pt x="2189976" y="489886"/>
                  </a:lnTo>
                  <a:lnTo>
                    <a:pt x="2189076" y="488296"/>
                  </a:lnTo>
                  <a:lnTo>
                    <a:pt x="2188038" y="486981"/>
                  </a:lnTo>
                  <a:lnTo>
                    <a:pt x="2186031" y="486151"/>
                  </a:lnTo>
                  <a:lnTo>
                    <a:pt x="2182293" y="486566"/>
                  </a:lnTo>
                  <a:lnTo>
                    <a:pt x="2175234" y="490025"/>
                  </a:lnTo>
                  <a:lnTo>
                    <a:pt x="2172050" y="490578"/>
                  </a:lnTo>
                  <a:lnTo>
                    <a:pt x="2175719" y="487881"/>
                  </a:lnTo>
                  <a:lnTo>
                    <a:pt x="2179733" y="485598"/>
                  </a:lnTo>
                  <a:lnTo>
                    <a:pt x="2183193" y="482831"/>
                  </a:lnTo>
                  <a:lnTo>
                    <a:pt x="2185131" y="478750"/>
                  </a:lnTo>
                  <a:lnTo>
                    <a:pt x="2184578" y="475844"/>
                  </a:lnTo>
                  <a:lnTo>
                    <a:pt x="2181947" y="475844"/>
                  </a:lnTo>
                  <a:cubicBezTo>
                    <a:pt x="2181947" y="475844"/>
                    <a:pt x="2174819" y="478265"/>
                    <a:pt x="2174819" y="478265"/>
                  </a:cubicBezTo>
                  <a:lnTo>
                    <a:pt x="2173711" y="476674"/>
                  </a:lnTo>
                  <a:lnTo>
                    <a:pt x="2171220" y="477712"/>
                  </a:lnTo>
                  <a:lnTo>
                    <a:pt x="2168382" y="479649"/>
                  </a:lnTo>
                  <a:lnTo>
                    <a:pt x="2166375" y="480756"/>
                  </a:lnTo>
                  <a:lnTo>
                    <a:pt x="2169836" y="477020"/>
                  </a:lnTo>
                  <a:lnTo>
                    <a:pt x="2171151" y="475913"/>
                  </a:lnTo>
                  <a:lnTo>
                    <a:pt x="2173158" y="474807"/>
                  </a:lnTo>
                  <a:lnTo>
                    <a:pt x="2175442" y="473838"/>
                  </a:lnTo>
                  <a:lnTo>
                    <a:pt x="2177518" y="472662"/>
                  </a:lnTo>
                  <a:lnTo>
                    <a:pt x="2179041" y="470933"/>
                  </a:lnTo>
                  <a:lnTo>
                    <a:pt x="2179456" y="469550"/>
                  </a:lnTo>
                  <a:lnTo>
                    <a:pt x="2179456" y="467889"/>
                  </a:lnTo>
                  <a:cubicBezTo>
                    <a:pt x="2179456" y="467889"/>
                    <a:pt x="2178833" y="466229"/>
                    <a:pt x="2178833" y="466229"/>
                  </a:cubicBezTo>
                  <a:lnTo>
                    <a:pt x="2177587" y="464777"/>
                  </a:lnTo>
                  <a:lnTo>
                    <a:pt x="2176203" y="464085"/>
                  </a:lnTo>
                  <a:lnTo>
                    <a:pt x="2174819" y="464085"/>
                  </a:lnTo>
                  <a:cubicBezTo>
                    <a:pt x="2174819" y="464085"/>
                    <a:pt x="2173365" y="464154"/>
                    <a:pt x="2173365" y="464154"/>
                  </a:cubicBezTo>
                  <a:lnTo>
                    <a:pt x="2171704" y="464016"/>
                  </a:lnTo>
                  <a:lnTo>
                    <a:pt x="2172742" y="462148"/>
                  </a:lnTo>
                  <a:lnTo>
                    <a:pt x="2171497" y="459104"/>
                  </a:lnTo>
                  <a:lnTo>
                    <a:pt x="2172950" y="457998"/>
                  </a:lnTo>
                  <a:lnTo>
                    <a:pt x="2169143" y="457444"/>
                  </a:lnTo>
                  <a:lnTo>
                    <a:pt x="2160907" y="459312"/>
                  </a:lnTo>
                  <a:lnTo>
                    <a:pt x="2157447" y="458205"/>
                  </a:lnTo>
                  <a:lnTo>
                    <a:pt x="2163260" y="457652"/>
                  </a:lnTo>
                  <a:lnTo>
                    <a:pt x="2166167" y="456822"/>
                  </a:lnTo>
                  <a:lnTo>
                    <a:pt x="2168105" y="454954"/>
                  </a:lnTo>
                  <a:lnTo>
                    <a:pt x="2168521" y="452049"/>
                  </a:lnTo>
                  <a:lnTo>
                    <a:pt x="2166998" y="450181"/>
                  </a:lnTo>
                  <a:lnTo>
                    <a:pt x="2164437" y="449766"/>
                  </a:lnTo>
                  <a:lnTo>
                    <a:pt x="2161669" y="451080"/>
                  </a:lnTo>
                  <a:lnTo>
                    <a:pt x="2161669" y="449420"/>
                  </a:lnTo>
                  <a:cubicBezTo>
                    <a:pt x="2161669" y="449420"/>
                    <a:pt x="2160561" y="448452"/>
                    <a:pt x="2160561" y="448452"/>
                  </a:cubicBezTo>
                  <a:lnTo>
                    <a:pt x="2159039" y="447760"/>
                  </a:lnTo>
                  <a:lnTo>
                    <a:pt x="2157585" y="446861"/>
                  </a:lnTo>
                  <a:lnTo>
                    <a:pt x="2160561" y="445339"/>
                  </a:lnTo>
                  <a:lnTo>
                    <a:pt x="2161184" y="443817"/>
                  </a:lnTo>
                  <a:lnTo>
                    <a:pt x="2160284" y="442088"/>
                  </a:lnTo>
                  <a:lnTo>
                    <a:pt x="2158623" y="439667"/>
                  </a:lnTo>
                  <a:lnTo>
                    <a:pt x="2156201" y="434824"/>
                  </a:lnTo>
                  <a:lnTo>
                    <a:pt x="2154540" y="434064"/>
                  </a:lnTo>
                  <a:lnTo>
                    <a:pt x="2152187" y="436346"/>
                  </a:lnTo>
                  <a:lnTo>
                    <a:pt x="2153017" y="433856"/>
                  </a:lnTo>
                  <a:lnTo>
                    <a:pt x="2153363" y="430812"/>
                  </a:lnTo>
                  <a:lnTo>
                    <a:pt x="2152810" y="427907"/>
                  </a:lnTo>
                  <a:lnTo>
                    <a:pt x="2151010" y="425901"/>
                  </a:lnTo>
                  <a:lnTo>
                    <a:pt x="2148518" y="425555"/>
                  </a:lnTo>
                  <a:lnTo>
                    <a:pt x="2143259" y="427423"/>
                  </a:lnTo>
                  <a:lnTo>
                    <a:pt x="2140974" y="427630"/>
                  </a:lnTo>
                  <a:lnTo>
                    <a:pt x="2145819" y="424933"/>
                  </a:lnTo>
                  <a:lnTo>
                    <a:pt x="2147688" y="423065"/>
                  </a:lnTo>
                  <a:lnTo>
                    <a:pt x="2147896" y="420575"/>
                  </a:lnTo>
                  <a:lnTo>
                    <a:pt x="2146373" y="418569"/>
                  </a:lnTo>
                  <a:lnTo>
                    <a:pt x="2143881" y="417600"/>
                  </a:lnTo>
                  <a:lnTo>
                    <a:pt x="2141182" y="417600"/>
                  </a:lnTo>
                  <a:cubicBezTo>
                    <a:pt x="2141182" y="417600"/>
                    <a:pt x="2139037" y="418292"/>
                    <a:pt x="2139037" y="418292"/>
                  </a:cubicBezTo>
                  <a:lnTo>
                    <a:pt x="2136130" y="421681"/>
                  </a:lnTo>
                  <a:lnTo>
                    <a:pt x="2133707" y="426939"/>
                  </a:lnTo>
                  <a:lnTo>
                    <a:pt x="2133084" y="432127"/>
                  </a:lnTo>
                  <a:lnTo>
                    <a:pt x="2135645" y="435309"/>
                  </a:lnTo>
                  <a:lnTo>
                    <a:pt x="2135091" y="435862"/>
                  </a:lnTo>
                  <a:lnTo>
                    <a:pt x="2132046" y="434340"/>
                  </a:lnTo>
                  <a:lnTo>
                    <a:pt x="2129001" y="434202"/>
                  </a:lnTo>
                  <a:lnTo>
                    <a:pt x="2126717" y="435654"/>
                  </a:lnTo>
                  <a:lnTo>
                    <a:pt x="2126094" y="439182"/>
                  </a:lnTo>
                  <a:lnTo>
                    <a:pt x="2127409" y="442088"/>
                  </a:lnTo>
                  <a:lnTo>
                    <a:pt x="2129901" y="443955"/>
                  </a:lnTo>
                  <a:lnTo>
                    <a:pt x="2132877" y="445477"/>
                  </a:lnTo>
                  <a:lnTo>
                    <a:pt x="2135438" y="447414"/>
                  </a:lnTo>
                  <a:lnTo>
                    <a:pt x="2131631" y="446584"/>
                  </a:lnTo>
                  <a:lnTo>
                    <a:pt x="2128655" y="445131"/>
                  </a:lnTo>
                  <a:lnTo>
                    <a:pt x="2127132" y="445408"/>
                  </a:lnTo>
                  <a:lnTo>
                    <a:pt x="2127686" y="449766"/>
                  </a:lnTo>
                  <a:lnTo>
                    <a:pt x="2126094" y="448798"/>
                  </a:lnTo>
                  <a:lnTo>
                    <a:pt x="2125471" y="449213"/>
                  </a:lnTo>
                  <a:lnTo>
                    <a:pt x="2125125" y="450319"/>
                  </a:lnTo>
                  <a:lnTo>
                    <a:pt x="2124364" y="451426"/>
                  </a:lnTo>
                  <a:lnTo>
                    <a:pt x="2124087" y="451772"/>
                  </a:lnTo>
                  <a:lnTo>
                    <a:pt x="2123187" y="452533"/>
                  </a:lnTo>
                  <a:lnTo>
                    <a:pt x="2122218" y="453017"/>
                  </a:lnTo>
                  <a:lnTo>
                    <a:pt x="2121803" y="452464"/>
                  </a:lnTo>
                  <a:lnTo>
                    <a:pt x="2122357" y="454816"/>
                  </a:lnTo>
                  <a:lnTo>
                    <a:pt x="2123879" y="456130"/>
                  </a:lnTo>
                  <a:lnTo>
                    <a:pt x="2128240" y="457790"/>
                  </a:lnTo>
                  <a:lnTo>
                    <a:pt x="2126232" y="458343"/>
                  </a:lnTo>
                  <a:lnTo>
                    <a:pt x="2123879" y="458689"/>
                  </a:lnTo>
                  <a:lnTo>
                    <a:pt x="2122011" y="459243"/>
                  </a:lnTo>
                  <a:lnTo>
                    <a:pt x="2121595" y="460557"/>
                  </a:lnTo>
                  <a:lnTo>
                    <a:pt x="2119519" y="460419"/>
                  </a:lnTo>
                  <a:lnTo>
                    <a:pt x="2117858" y="461249"/>
                  </a:lnTo>
                  <a:lnTo>
                    <a:pt x="2117373" y="462632"/>
                  </a:lnTo>
                  <a:lnTo>
                    <a:pt x="2118827" y="464016"/>
                  </a:lnTo>
                  <a:lnTo>
                    <a:pt x="2115228" y="466160"/>
                  </a:lnTo>
                  <a:lnTo>
                    <a:pt x="2115643" y="469273"/>
                  </a:lnTo>
                  <a:lnTo>
                    <a:pt x="2116682" y="473147"/>
                  </a:lnTo>
                  <a:lnTo>
                    <a:pt x="2115159" y="477435"/>
                  </a:lnTo>
                  <a:lnTo>
                    <a:pt x="2114882" y="474461"/>
                  </a:lnTo>
                  <a:lnTo>
                    <a:pt x="2114051" y="471071"/>
                  </a:lnTo>
                  <a:lnTo>
                    <a:pt x="2112460" y="468097"/>
                  </a:lnTo>
                  <a:lnTo>
                    <a:pt x="2109899" y="466437"/>
                  </a:lnTo>
                  <a:lnTo>
                    <a:pt x="2106923" y="466783"/>
                  </a:lnTo>
                  <a:lnTo>
                    <a:pt x="2105123" y="468927"/>
                  </a:lnTo>
                  <a:lnTo>
                    <a:pt x="2103808" y="471832"/>
                  </a:lnTo>
                  <a:lnTo>
                    <a:pt x="2102285" y="474253"/>
                  </a:lnTo>
                  <a:lnTo>
                    <a:pt x="2099171" y="476328"/>
                  </a:lnTo>
                  <a:lnTo>
                    <a:pt x="2087474" y="481240"/>
                  </a:lnTo>
                  <a:lnTo>
                    <a:pt x="2084429" y="483384"/>
                  </a:lnTo>
                  <a:lnTo>
                    <a:pt x="2082906" y="485390"/>
                  </a:lnTo>
                  <a:lnTo>
                    <a:pt x="2080622" y="491132"/>
                  </a:lnTo>
                  <a:lnTo>
                    <a:pt x="2079930" y="481516"/>
                  </a:lnTo>
                  <a:lnTo>
                    <a:pt x="2078961" y="478265"/>
                  </a:lnTo>
                  <a:lnTo>
                    <a:pt x="2076401" y="482969"/>
                  </a:lnTo>
                  <a:lnTo>
                    <a:pt x="2074809" y="485044"/>
                  </a:lnTo>
                  <a:lnTo>
                    <a:pt x="2072594" y="486566"/>
                  </a:lnTo>
                  <a:lnTo>
                    <a:pt x="2074255" y="484560"/>
                  </a:lnTo>
                  <a:lnTo>
                    <a:pt x="2075501" y="482831"/>
                  </a:lnTo>
                  <a:lnTo>
                    <a:pt x="2075985" y="480963"/>
                  </a:lnTo>
                  <a:lnTo>
                    <a:pt x="2075293" y="478611"/>
                  </a:lnTo>
                  <a:lnTo>
                    <a:pt x="2073563" y="476328"/>
                  </a:lnTo>
                  <a:lnTo>
                    <a:pt x="2072040" y="476536"/>
                  </a:lnTo>
                  <a:lnTo>
                    <a:pt x="2070656" y="478404"/>
                  </a:lnTo>
                  <a:lnTo>
                    <a:pt x="2067611" y="486151"/>
                  </a:lnTo>
                  <a:lnTo>
                    <a:pt x="2066296" y="488365"/>
                  </a:lnTo>
                  <a:lnTo>
                    <a:pt x="2064219" y="490232"/>
                  </a:lnTo>
                  <a:lnTo>
                    <a:pt x="2061659" y="491408"/>
                  </a:lnTo>
                  <a:lnTo>
                    <a:pt x="2052454" y="493968"/>
                  </a:lnTo>
                  <a:lnTo>
                    <a:pt x="2055499" y="490993"/>
                  </a:lnTo>
                  <a:lnTo>
                    <a:pt x="2064150" y="487604"/>
                  </a:lnTo>
                  <a:lnTo>
                    <a:pt x="2067472" y="483868"/>
                  </a:lnTo>
                  <a:lnTo>
                    <a:pt x="2068857" y="479441"/>
                  </a:lnTo>
                  <a:lnTo>
                    <a:pt x="2068857" y="475153"/>
                  </a:lnTo>
                  <a:lnTo>
                    <a:pt x="2067680" y="470933"/>
                  </a:lnTo>
                  <a:lnTo>
                    <a:pt x="2065534" y="466921"/>
                  </a:lnTo>
                  <a:lnTo>
                    <a:pt x="2061866" y="463877"/>
                  </a:lnTo>
                  <a:lnTo>
                    <a:pt x="2056952" y="462632"/>
                  </a:lnTo>
                  <a:lnTo>
                    <a:pt x="2051623" y="462632"/>
                  </a:lnTo>
                  <a:cubicBezTo>
                    <a:pt x="2051623" y="462632"/>
                    <a:pt x="2046986" y="463739"/>
                    <a:pt x="2046986" y="463739"/>
                  </a:cubicBezTo>
                  <a:lnTo>
                    <a:pt x="2037988" y="468374"/>
                  </a:lnTo>
                  <a:lnTo>
                    <a:pt x="2033836" y="468996"/>
                  </a:lnTo>
                  <a:lnTo>
                    <a:pt x="2029060" y="466437"/>
                  </a:lnTo>
                  <a:lnTo>
                    <a:pt x="2030652" y="466091"/>
                  </a:lnTo>
                  <a:lnTo>
                    <a:pt x="2032175" y="465607"/>
                  </a:lnTo>
                  <a:lnTo>
                    <a:pt x="2033628" y="465053"/>
                  </a:lnTo>
                  <a:lnTo>
                    <a:pt x="2035082" y="464362"/>
                  </a:lnTo>
                  <a:lnTo>
                    <a:pt x="2035358" y="463946"/>
                  </a:lnTo>
                  <a:lnTo>
                    <a:pt x="2035635" y="463255"/>
                  </a:lnTo>
                  <a:lnTo>
                    <a:pt x="2035912" y="462286"/>
                  </a:lnTo>
                  <a:lnTo>
                    <a:pt x="2037296" y="462425"/>
                  </a:lnTo>
                  <a:lnTo>
                    <a:pt x="2038334" y="464707"/>
                  </a:lnTo>
                  <a:lnTo>
                    <a:pt x="2039857" y="465399"/>
                  </a:lnTo>
                  <a:lnTo>
                    <a:pt x="2041449" y="464569"/>
                  </a:lnTo>
                  <a:lnTo>
                    <a:pt x="2042833" y="462286"/>
                  </a:lnTo>
                  <a:lnTo>
                    <a:pt x="2043871" y="459658"/>
                  </a:lnTo>
                  <a:lnTo>
                    <a:pt x="2044356" y="457721"/>
                  </a:lnTo>
                  <a:lnTo>
                    <a:pt x="2044356" y="456822"/>
                  </a:lnTo>
                  <a:cubicBezTo>
                    <a:pt x="2044356" y="456822"/>
                    <a:pt x="2043802" y="455161"/>
                    <a:pt x="2043802" y="455161"/>
                  </a:cubicBezTo>
                  <a:lnTo>
                    <a:pt x="2043802" y="454193"/>
                  </a:lnTo>
                  <a:cubicBezTo>
                    <a:pt x="2043802" y="454193"/>
                    <a:pt x="2044356" y="452810"/>
                    <a:pt x="2044356" y="452810"/>
                  </a:cubicBezTo>
                  <a:lnTo>
                    <a:pt x="2045186" y="451841"/>
                  </a:lnTo>
                  <a:lnTo>
                    <a:pt x="2045671" y="450942"/>
                  </a:lnTo>
                  <a:lnTo>
                    <a:pt x="2045325" y="449697"/>
                  </a:lnTo>
                  <a:lnTo>
                    <a:pt x="2043110" y="448313"/>
                  </a:lnTo>
                  <a:lnTo>
                    <a:pt x="2040618" y="448521"/>
                  </a:lnTo>
                  <a:lnTo>
                    <a:pt x="2038888" y="448037"/>
                  </a:lnTo>
                  <a:lnTo>
                    <a:pt x="2038680" y="444370"/>
                  </a:lnTo>
                  <a:lnTo>
                    <a:pt x="2039511" y="441534"/>
                  </a:lnTo>
                  <a:lnTo>
                    <a:pt x="2040480" y="439182"/>
                  </a:lnTo>
                  <a:lnTo>
                    <a:pt x="2040895" y="436761"/>
                  </a:lnTo>
                  <a:lnTo>
                    <a:pt x="2040065" y="433718"/>
                  </a:lnTo>
                  <a:lnTo>
                    <a:pt x="2035428" y="430051"/>
                  </a:lnTo>
                  <a:lnTo>
                    <a:pt x="2022693" y="429498"/>
                  </a:lnTo>
                  <a:lnTo>
                    <a:pt x="2018817" y="427077"/>
                  </a:lnTo>
                  <a:lnTo>
                    <a:pt x="2028230" y="428115"/>
                  </a:lnTo>
                  <a:lnTo>
                    <a:pt x="2033282" y="427838"/>
                  </a:lnTo>
                  <a:lnTo>
                    <a:pt x="2037296" y="426593"/>
                  </a:lnTo>
                  <a:lnTo>
                    <a:pt x="2039719" y="424379"/>
                  </a:lnTo>
                  <a:lnTo>
                    <a:pt x="2039926" y="422235"/>
                  </a:lnTo>
                  <a:lnTo>
                    <a:pt x="2037781" y="417116"/>
                  </a:lnTo>
                  <a:lnTo>
                    <a:pt x="2037365" y="413104"/>
                  </a:lnTo>
                  <a:lnTo>
                    <a:pt x="2038265" y="409438"/>
                  </a:lnTo>
                  <a:lnTo>
                    <a:pt x="2039926" y="406048"/>
                  </a:lnTo>
                  <a:lnTo>
                    <a:pt x="2043318" y="400584"/>
                  </a:lnTo>
                  <a:lnTo>
                    <a:pt x="2044563" y="397471"/>
                  </a:lnTo>
                  <a:lnTo>
                    <a:pt x="2044425" y="394496"/>
                  </a:lnTo>
                  <a:lnTo>
                    <a:pt x="2041795" y="392836"/>
                  </a:lnTo>
                  <a:lnTo>
                    <a:pt x="2039788" y="393874"/>
                  </a:lnTo>
                  <a:lnTo>
                    <a:pt x="2038058" y="396502"/>
                  </a:lnTo>
                  <a:lnTo>
                    <a:pt x="2035843" y="398993"/>
                  </a:lnTo>
                  <a:lnTo>
                    <a:pt x="2032521" y="399615"/>
                  </a:lnTo>
                  <a:lnTo>
                    <a:pt x="2030444" y="398647"/>
                  </a:lnTo>
                  <a:lnTo>
                    <a:pt x="2029960" y="397263"/>
                  </a:lnTo>
                  <a:lnTo>
                    <a:pt x="2029960" y="395672"/>
                  </a:lnTo>
                  <a:cubicBezTo>
                    <a:pt x="2029960" y="395672"/>
                    <a:pt x="2029129" y="394081"/>
                    <a:pt x="2029129" y="394081"/>
                  </a:cubicBezTo>
                  <a:lnTo>
                    <a:pt x="2027607" y="392975"/>
                  </a:lnTo>
                  <a:lnTo>
                    <a:pt x="2026153" y="392698"/>
                  </a:lnTo>
                  <a:lnTo>
                    <a:pt x="2022831" y="392975"/>
                  </a:lnTo>
                  <a:lnTo>
                    <a:pt x="2018471" y="392629"/>
                  </a:lnTo>
                  <a:lnTo>
                    <a:pt x="2005390" y="389793"/>
                  </a:lnTo>
                  <a:lnTo>
                    <a:pt x="2002137" y="388478"/>
                  </a:lnTo>
                  <a:lnTo>
                    <a:pt x="1998538" y="386126"/>
                  </a:lnTo>
                  <a:lnTo>
                    <a:pt x="1996600" y="383359"/>
                  </a:lnTo>
                  <a:lnTo>
                    <a:pt x="1998261" y="380869"/>
                  </a:lnTo>
                  <a:lnTo>
                    <a:pt x="1994455" y="380454"/>
                  </a:lnTo>
                  <a:lnTo>
                    <a:pt x="1995147" y="378586"/>
                  </a:lnTo>
                  <a:lnTo>
                    <a:pt x="1997500" y="376165"/>
                  </a:lnTo>
                  <a:lnTo>
                    <a:pt x="1998607" y="374021"/>
                  </a:lnTo>
                  <a:lnTo>
                    <a:pt x="1996323" y="371669"/>
                  </a:lnTo>
                  <a:lnTo>
                    <a:pt x="1992655" y="372361"/>
                  </a:lnTo>
                  <a:lnTo>
                    <a:pt x="1988779" y="373952"/>
                  </a:lnTo>
                  <a:lnTo>
                    <a:pt x="1985803" y="374298"/>
                  </a:lnTo>
                  <a:lnTo>
                    <a:pt x="1988849" y="372914"/>
                  </a:lnTo>
                  <a:lnTo>
                    <a:pt x="1989541" y="370908"/>
                  </a:lnTo>
                  <a:lnTo>
                    <a:pt x="1988433" y="368625"/>
                  </a:lnTo>
                  <a:lnTo>
                    <a:pt x="1986149" y="366273"/>
                  </a:lnTo>
                  <a:lnTo>
                    <a:pt x="1982758" y="364129"/>
                  </a:lnTo>
                  <a:lnTo>
                    <a:pt x="1980336" y="364129"/>
                  </a:lnTo>
                  <a:lnTo>
                    <a:pt x="1977982" y="365098"/>
                  </a:lnTo>
                  <a:lnTo>
                    <a:pt x="1974799" y="365928"/>
                  </a:lnTo>
                  <a:lnTo>
                    <a:pt x="1976391" y="363368"/>
                  </a:lnTo>
                  <a:lnTo>
                    <a:pt x="1977360" y="361016"/>
                  </a:lnTo>
                  <a:lnTo>
                    <a:pt x="1977221" y="358872"/>
                  </a:lnTo>
                  <a:lnTo>
                    <a:pt x="1975560" y="356866"/>
                  </a:lnTo>
                  <a:lnTo>
                    <a:pt x="1974383" y="356312"/>
                  </a:lnTo>
                  <a:lnTo>
                    <a:pt x="1970646" y="355482"/>
                  </a:lnTo>
                  <a:lnTo>
                    <a:pt x="1969054" y="354791"/>
                  </a:lnTo>
                  <a:lnTo>
                    <a:pt x="1961856" y="349879"/>
                  </a:lnTo>
                  <a:lnTo>
                    <a:pt x="1957911" y="347735"/>
                  </a:lnTo>
                  <a:lnTo>
                    <a:pt x="1955143" y="347043"/>
                  </a:lnTo>
                  <a:lnTo>
                    <a:pt x="1952305" y="347666"/>
                  </a:lnTo>
                  <a:lnTo>
                    <a:pt x="1948291" y="349534"/>
                  </a:lnTo>
                  <a:lnTo>
                    <a:pt x="1939778" y="352508"/>
                  </a:lnTo>
                  <a:lnTo>
                    <a:pt x="1936317" y="354583"/>
                  </a:lnTo>
                  <a:lnTo>
                    <a:pt x="1936594" y="357004"/>
                  </a:lnTo>
                  <a:lnTo>
                    <a:pt x="1933549" y="355967"/>
                  </a:lnTo>
                  <a:lnTo>
                    <a:pt x="1927251" y="352854"/>
                  </a:lnTo>
                  <a:lnTo>
                    <a:pt x="1923790" y="351885"/>
                  </a:lnTo>
                  <a:lnTo>
                    <a:pt x="1920468" y="352162"/>
                  </a:lnTo>
                  <a:lnTo>
                    <a:pt x="1914447" y="354514"/>
                  </a:lnTo>
                  <a:lnTo>
                    <a:pt x="1911678" y="354860"/>
                  </a:lnTo>
                  <a:lnTo>
                    <a:pt x="1912370" y="354514"/>
                  </a:lnTo>
                  <a:lnTo>
                    <a:pt x="1914447" y="353131"/>
                  </a:lnTo>
                  <a:lnTo>
                    <a:pt x="1909879" y="350225"/>
                  </a:lnTo>
                  <a:lnTo>
                    <a:pt x="1904273" y="348358"/>
                  </a:lnTo>
                  <a:lnTo>
                    <a:pt x="1887454" y="344276"/>
                  </a:lnTo>
                  <a:lnTo>
                    <a:pt x="1882056" y="343585"/>
                  </a:lnTo>
                  <a:lnTo>
                    <a:pt x="1876796" y="344000"/>
                  </a:lnTo>
                  <a:lnTo>
                    <a:pt x="1871397" y="345936"/>
                  </a:lnTo>
                  <a:lnTo>
                    <a:pt x="1867037" y="348565"/>
                  </a:lnTo>
                  <a:lnTo>
                    <a:pt x="1864476" y="351401"/>
                  </a:lnTo>
                  <a:lnTo>
                    <a:pt x="1863507" y="355137"/>
                  </a:lnTo>
                  <a:lnTo>
                    <a:pt x="1864061" y="360255"/>
                  </a:lnTo>
                  <a:lnTo>
                    <a:pt x="1865722" y="365236"/>
                  </a:lnTo>
                  <a:lnTo>
                    <a:pt x="1868352" y="369386"/>
                  </a:lnTo>
                  <a:lnTo>
                    <a:pt x="1871951" y="372845"/>
                  </a:lnTo>
                  <a:lnTo>
                    <a:pt x="1876381" y="375819"/>
                  </a:lnTo>
                  <a:lnTo>
                    <a:pt x="1873335" y="378656"/>
                  </a:lnTo>
                  <a:lnTo>
                    <a:pt x="1872228" y="380108"/>
                  </a:lnTo>
                  <a:lnTo>
                    <a:pt x="1871536" y="382045"/>
                  </a:lnTo>
                  <a:lnTo>
                    <a:pt x="1871397" y="383636"/>
                  </a:lnTo>
                  <a:lnTo>
                    <a:pt x="1871674" y="386887"/>
                  </a:lnTo>
                  <a:lnTo>
                    <a:pt x="1871467" y="388547"/>
                  </a:lnTo>
                  <a:lnTo>
                    <a:pt x="1869806" y="391937"/>
                  </a:lnTo>
                  <a:lnTo>
                    <a:pt x="1864684" y="397748"/>
                  </a:lnTo>
                  <a:lnTo>
                    <a:pt x="1862538" y="400791"/>
                  </a:lnTo>
                  <a:lnTo>
                    <a:pt x="1864061" y="400999"/>
                  </a:lnTo>
                  <a:lnTo>
                    <a:pt x="1867176" y="401690"/>
                  </a:lnTo>
                  <a:lnTo>
                    <a:pt x="1868560" y="401829"/>
                  </a:lnTo>
                  <a:lnTo>
                    <a:pt x="1873404" y="401137"/>
                  </a:lnTo>
                  <a:lnTo>
                    <a:pt x="1874789" y="401275"/>
                  </a:lnTo>
                  <a:lnTo>
                    <a:pt x="1873612" y="402105"/>
                  </a:lnTo>
                  <a:lnTo>
                    <a:pt x="1872228" y="403558"/>
                  </a:lnTo>
                  <a:lnTo>
                    <a:pt x="1871121" y="405218"/>
                  </a:lnTo>
                  <a:lnTo>
                    <a:pt x="1870775" y="406602"/>
                  </a:lnTo>
                  <a:lnTo>
                    <a:pt x="1871605" y="408331"/>
                  </a:lnTo>
                  <a:lnTo>
                    <a:pt x="1873128" y="409092"/>
                  </a:lnTo>
                  <a:lnTo>
                    <a:pt x="1874996" y="409507"/>
                  </a:lnTo>
                  <a:lnTo>
                    <a:pt x="1876588" y="410129"/>
                  </a:lnTo>
                  <a:lnTo>
                    <a:pt x="1873543" y="412551"/>
                  </a:lnTo>
                  <a:lnTo>
                    <a:pt x="1873543" y="415110"/>
                  </a:lnTo>
                  <a:cubicBezTo>
                    <a:pt x="1873543" y="415110"/>
                    <a:pt x="1875135" y="417946"/>
                    <a:pt x="1875135" y="417946"/>
                  </a:cubicBezTo>
                  <a:lnTo>
                    <a:pt x="1876657" y="421681"/>
                  </a:lnTo>
                  <a:lnTo>
                    <a:pt x="1877350" y="422858"/>
                  </a:lnTo>
                  <a:lnTo>
                    <a:pt x="1877557" y="423411"/>
                  </a:lnTo>
                  <a:lnTo>
                    <a:pt x="1877211" y="423688"/>
                  </a:lnTo>
                  <a:lnTo>
                    <a:pt x="1875135" y="424656"/>
                  </a:lnTo>
                  <a:lnTo>
                    <a:pt x="1876104" y="425486"/>
                  </a:lnTo>
                  <a:lnTo>
                    <a:pt x="1878595" y="425763"/>
                  </a:lnTo>
                  <a:lnTo>
                    <a:pt x="1879772" y="426385"/>
                  </a:lnTo>
                  <a:lnTo>
                    <a:pt x="1880187" y="429706"/>
                  </a:lnTo>
                  <a:lnTo>
                    <a:pt x="1880326" y="432196"/>
                  </a:lnTo>
                  <a:lnTo>
                    <a:pt x="1880187" y="433787"/>
                  </a:lnTo>
                  <a:lnTo>
                    <a:pt x="1878803" y="435862"/>
                  </a:lnTo>
                  <a:lnTo>
                    <a:pt x="1877488" y="437522"/>
                  </a:lnTo>
                  <a:lnTo>
                    <a:pt x="1877488" y="439182"/>
                  </a:lnTo>
                  <a:cubicBezTo>
                    <a:pt x="1877488" y="439182"/>
                    <a:pt x="1879772" y="441257"/>
                    <a:pt x="1879772" y="441257"/>
                  </a:cubicBezTo>
                  <a:lnTo>
                    <a:pt x="1877903" y="440497"/>
                  </a:lnTo>
                  <a:lnTo>
                    <a:pt x="1875965" y="438975"/>
                  </a:lnTo>
                  <a:lnTo>
                    <a:pt x="1873958" y="437868"/>
                  </a:lnTo>
                  <a:lnTo>
                    <a:pt x="1871813" y="438214"/>
                  </a:lnTo>
                  <a:lnTo>
                    <a:pt x="1871674" y="439182"/>
                  </a:lnTo>
                  <a:lnTo>
                    <a:pt x="1869183" y="445131"/>
                  </a:lnTo>
                  <a:lnTo>
                    <a:pt x="1869321" y="446584"/>
                  </a:lnTo>
                  <a:lnTo>
                    <a:pt x="1869944" y="447414"/>
                  </a:lnTo>
                  <a:lnTo>
                    <a:pt x="1870082" y="448452"/>
                  </a:lnTo>
                  <a:lnTo>
                    <a:pt x="1868629" y="450527"/>
                  </a:lnTo>
                  <a:lnTo>
                    <a:pt x="1860877" y="458758"/>
                  </a:lnTo>
                  <a:lnTo>
                    <a:pt x="1857901" y="462563"/>
                  </a:lnTo>
                  <a:lnTo>
                    <a:pt x="1856033" y="465952"/>
                  </a:lnTo>
                  <a:lnTo>
                    <a:pt x="1856171" y="469204"/>
                  </a:lnTo>
                  <a:lnTo>
                    <a:pt x="1858870" y="472662"/>
                  </a:lnTo>
                  <a:lnTo>
                    <a:pt x="1863369" y="476052"/>
                  </a:lnTo>
                  <a:lnTo>
                    <a:pt x="1877211" y="484975"/>
                  </a:lnTo>
                  <a:lnTo>
                    <a:pt x="1885586" y="493345"/>
                  </a:lnTo>
                  <a:lnTo>
                    <a:pt x="1891607" y="503375"/>
                  </a:lnTo>
                  <a:lnTo>
                    <a:pt x="1895344" y="514443"/>
                  </a:lnTo>
                  <a:lnTo>
                    <a:pt x="1896867" y="526341"/>
                  </a:lnTo>
                  <a:lnTo>
                    <a:pt x="1896867" y="532152"/>
                  </a:lnTo>
                  <a:cubicBezTo>
                    <a:pt x="1896867" y="532152"/>
                    <a:pt x="1896244" y="537824"/>
                    <a:pt x="1896244" y="537824"/>
                  </a:cubicBezTo>
                  <a:lnTo>
                    <a:pt x="1894583" y="543081"/>
                  </a:lnTo>
                  <a:lnTo>
                    <a:pt x="1891399" y="547923"/>
                  </a:lnTo>
                  <a:lnTo>
                    <a:pt x="1883233" y="556085"/>
                  </a:lnTo>
                  <a:lnTo>
                    <a:pt x="1874304" y="563418"/>
                  </a:lnTo>
                  <a:lnTo>
                    <a:pt x="1869598" y="566669"/>
                  </a:lnTo>
                  <a:lnTo>
                    <a:pt x="1864615" y="569644"/>
                  </a:lnTo>
                  <a:lnTo>
                    <a:pt x="1854095" y="574486"/>
                  </a:lnTo>
                  <a:lnTo>
                    <a:pt x="1834992" y="580296"/>
                  </a:lnTo>
                  <a:lnTo>
                    <a:pt x="1830632" y="583271"/>
                  </a:lnTo>
                  <a:lnTo>
                    <a:pt x="1832847" y="584585"/>
                  </a:lnTo>
                  <a:lnTo>
                    <a:pt x="1834231" y="586729"/>
                  </a:lnTo>
                  <a:lnTo>
                    <a:pt x="1836307" y="591572"/>
                  </a:lnTo>
                  <a:lnTo>
                    <a:pt x="1838315" y="593578"/>
                  </a:lnTo>
                  <a:lnTo>
                    <a:pt x="1840668" y="595445"/>
                  </a:lnTo>
                  <a:lnTo>
                    <a:pt x="1841844" y="597036"/>
                  </a:lnTo>
                  <a:lnTo>
                    <a:pt x="1840460" y="598489"/>
                  </a:lnTo>
                  <a:lnTo>
                    <a:pt x="1844128" y="600149"/>
                  </a:lnTo>
                  <a:lnTo>
                    <a:pt x="1844544" y="601878"/>
                  </a:lnTo>
                  <a:lnTo>
                    <a:pt x="1844405" y="603815"/>
                  </a:lnTo>
                  <a:lnTo>
                    <a:pt x="1846551" y="605890"/>
                  </a:lnTo>
                  <a:lnTo>
                    <a:pt x="1844059" y="608934"/>
                  </a:lnTo>
                  <a:lnTo>
                    <a:pt x="1844474" y="616336"/>
                  </a:lnTo>
                  <a:lnTo>
                    <a:pt x="1846412" y="624429"/>
                  </a:lnTo>
                  <a:lnTo>
                    <a:pt x="1848281" y="629617"/>
                  </a:lnTo>
                  <a:lnTo>
                    <a:pt x="1850427" y="632937"/>
                  </a:lnTo>
                  <a:lnTo>
                    <a:pt x="1850911" y="634182"/>
                  </a:lnTo>
                  <a:lnTo>
                    <a:pt x="1850911" y="635427"/>
                  </a:lnTo>
                  <a:cubicBezTo>
                    <a:pt x="1850911" y="635427"/>
                    <a:pt x="1850703" y="638264"/>
                    <a:pt x="1850703" y="638264"/>
                  </a:cubicBezTo>
                  <a:lnTo>
                    <a:pt x="1850980" y="639716"/>
                  </a:lnTo>
                  <a:lnTo>
                    <a:pt x="1851811" y="641031"/>
                  </a:lnTo>
                  <a:lnTo>
                    <a:pt x="1853956" y="643382"/>
                  </a:lnTo>
                  <a:lnTo>
                    <a:pt x="1854787" y="644766"/>
                  </a:lnTo>
                  <a:lnTo>
                    <a:pt x="1855133" y="646495"/>
                  </a:lnTo>
                  <a:lnTo>
                    <a:pt x="1855133" y="648155"/>
                  </a:lnTo>
                  <a:cubicBezTo>
                    <a:pt x="1855133" y="648155"/>
                    <a:pt x="1855548" y="649677"/>
                    <a:pt x="1855548" y="649677"/>
                  </a:cubicBezTo>
                  <a:lnTo>
                    <a:pt x="1856863" y="650853"/>
                  </a:lnTo>
                  <a:lnTo>
                    <a:pt x="1853956" y="653343"/>
                  </a:lnTo>
                  <a:lnTo>
                    <a:pt x="1850219" y="657771"/>
                  </a:lnTo>
                  <a:lnTo>
                    <a:pt x="1847035" y="662544"/>
                  </a:lnTo>
                  <a:lnTo>
                    <a:pt x="1845789" y="666002"/>
                  </a:lnTo>
                  <a:lnTo>
                    <a:pt x="1846620" y="667939"/>
                  </a:lnTo>
                  <a:lnTo>
                    <a:pt x="1850080" y="671398"/>
                  </a:lnTo>
                  <a:lnTo>
                    <a:pt x="1850842" y="673335"/>
                  </a:lnTo>
                  <a:lnTo>
                    <a:pt x="1850288" y="675271"/>
                  </a:lnTo>
                  <a:lnTo>
                    <a:pt x="1847866" y="680183"/>
                  </a:lnTo>
                  <a:lnTo>
                    <a:pt x="1847312" y="682811"/>
                  </a:lnTo>
                  <a:lnTo>
                    <a:pt x="1845028" y="677554"/>
                  </a:lnTo>
                  <a:lnTo>
                    <a:pt x="1842121" y="672781"/>
                  </a:lnTo>
                  <a:lnTo>
                    <a:pt x="1838453" y="670706"/>
                  </a:lnTo>
                  <a:lnTo>
                    <a:pt x="1833954" y="673611"/>
                  </a:lnTo>
                  <a:lnTo>
                    <a:pt x="1830424" y="680390"/>
                  </a:lnTo>
                  <a:lnTo>
                    <a:pt x="1831670" y="685440"/>
                  </a:lnTo>
                  <a:lnTo>
                    <a:pt x="1835062" y="690351"/>
                  </a:lnTo>
                  <a:lnTo>
                    <a:pt x="1837968" y="696646"/>
                  </a:lnTo>
                  <a:lnTo>
                    <a:pt x="1835269" y="692357"/>
                  </a:lnTo>
                  <a:lnTo>
                    <a:pt x="1831809" y="687861"/>
                  </a:lnTo>
                  <a:lnTo>
                    <a:pt x="1827864" y="683849"/>
                  </a:lnTo>
                  <a:lnTo>
                    <a:pt x="1823780" y="681013"/>
                  </a:lnTo>
                  <a:lnTo>
                    <a:pt x="1818382" y="679491"/>
                  </a:lnTo>
                  <a:lnTo>
                    <a:pt x="1814714" y="680667"/>
                  </a:lnTo>
                  <a:lnTo>
                    <a:pt x="1811322" y="683019"/>
                  </a:lnTo>
                  <a:lnTo>
                    <a:pt x="1806754" y="685094"/>
                  </a:lnTo>
                  <a:lnTo>
                    <a:pt x="1811668" y="680598"/>
                  </a:lnTo>
                  <a:lnTo>
                    <a:pt x="1813952" y="678177"/>
                  </a:lnTo>
                  <a:lnTo>
                    <a:pt x="1815129" y="675686"/>
                  </a:lnTo>
                  <a:lnTo>
                    <a:pt x="1814644" y="672920"/>
                  </a:lnTo>
                  <a:lnTo>
                    <a:pt x="1813122" y="669737"/>
                  </a:lnTo>
                  <a:lnTo>
                    <a:pt x="1811253" y="666694"/>
                  </a:lnTo>
                  <a:lnTo>
                    <a:pt x="1809523" y="664411"/>
                  </a:lnTo>
                  <a:lnTo>
                    <a:pt x="1804747" y="659638"/>
                  </a:lnTo>
                  <a:lnTo>
                    <a:pt x="1798864" y="655488"/>
                  </a:lnTo>
                  <a:lnTo>
                    <a:pt x="1792497" y="652652"/>
                  </a:lnTo>
                  <a:lnTo>
                    <a:pt x="1786406" y="651891"/>
                  </a:lnTo>
                  <a:lnTo>
                    <a:pt x="1789452" y="649539"/>
                  </a:lnTo>
                  <a:lnTo>
                    <a:pt x="1790905" y="647602"/>
                  </a:lnTo>
                  <a:lnTo>
                    <a:pt x="1790490" y="645319"/>
                  </a:lnTo>
                  <a:lnTo>
                    <a:pt x="1782669" y="635151"/>
                  </a:lnTo>
                  <a:lnTo>
                    <a:pt x="1778378" y="631554"/>
                  </a:lnTo>
                  <a:lnTo>
                    <a:pt x="1777340" y="630309"/>
                  </a:lnTo>
                  <a:lnTo>
                    <a:pt x="1776786" y="627196"/>
                  </a:lnTo>
                  <a:lnTo>
                    <a:pt x="1777616" y="624152"/>
                  </a:lnTo>
                  <a:lnTo>
                    <a:pt x="1778862" y="621109"/>
                  </a:lnTo>
                  <a:lnTo>
                    <a:pt x="1779624" y="618065"/>
                  </a:lnTo>
                  <a:lnTo>
                    <a:pt x="1779900" y="609833"/>
                  </a:lnTo>
                  <a:lnTo>
                    <a:pt x="1779554" y="605614"/>
                  </a:lnTo>
                  <a:lnTo>
                    <a:pt x="1778585" y="601878"/>
                  </a:lnTo>
                  <a:lnTo>
                    <a:pt x="1775263" y="595584"/>
                  </a:lnTo>
                  <a:lnTo>
                    <a:pt x="1774433" y="592609"/>
                  </a:lnTo>
                  <a:lnTo>
                    <a:pt x="1774848" y="588528"/>
                  </a:lnTo>
                  <a:lnTo>
                    <a:pt x="1777478" y="581057"/>
                  </a:lnTo>
                  <a:lnTo>
                    <a:pt x="1777893" y="577391"/>
                  </a:lnTo>
                  <a:lnTo>
                    <a:pt x="1776440" y="573656"/>
                  </a:lnTo>
                  <a:lnTo>
                    <a:pt x="1775056" y="572203"/>
                  </a:lnTo>
                  <a:lnTo>
                    <a:pt x="1773395" y="570958"/>
                  </a:lnTo>
                  <a:lnTo>
                    <a:pt x="1771526" y="569989"/>
                  </a:lnTo>
                  <a:lnTo>
                    <a:pt x="1769657" y="569367"/>
                  </a:lnTo>
                  <a:lnTo>
                    <a:pt x="1768550" y="569228"/>
                  </a:lnTo>
                  <a:lnTo>
                    <a:pt x="1766474" y="569367"/>
                  </a:lnTo>
                  <a:lnTo>
                    <a:pt x="1765366" y="569367"/>
                  </a:lnTo>
                  <a:cubicBezTo>
                    <a:pt x="1765366" y="569367"/>
                    <a:pt x="1764605" y="568952"/>
                    <a:pt x="1764605" y="568952"/>
                  </a:cubicBezTo>
                  <a:lnTo>
                    <a:pt x="1763359" y="567845"/>
                  </a:lnTo>
                  <a:lnTo>
                    <a:pt x="1762598" y="567499"/>
                  </a:lnTo>
                  <a:lnTo>
                    <a:pt x="1741488" y="565631"/>
                  </a:lnTo>
                  <a:lnTo>
                    <a:pt x="1729376" y="566600"/>
                  </a:lnTo>
                  <a:lnTo>
                    <a:pt x="1720171" y="566600"/>
                  </a:lnTo>
                  <a:cubicBezTo>
                    <a:pt x="1720171" y="566600"/>
                    <a:pt x="1716641" y="567776"/>
                    <a:pt x="1716641" y="567776"/>
                  </a:cubicBezTo>
                  <a:lnTo>
                    <a:pt x="1712766" y="571442"/>
                  </a:lnTo>
                  <a:lnTo>
                    <a:pt x="1714634" y="567499"/>
                  </a:lnTo>
                  <a:lnTo>
                    <a:pt x="1715188" y="565286"/>
                  </a:lnTo>
                  <a:lnTo>
                    <a:pt x="1714081" y="563625"/>
                  </a:lnTo>
                  <a:lnTo>
                    <a:pt x="1707367" y="558922"/>
                  </a:lnTo>
                  <a:lnTo>
                    <a:pt x="1704114" y="557123"/>
                  </a:lnTo>
                  <a:lnTo>
                    <a:pt x="1700723" y="555670"/>
                  </a:lnTo>
                  <a:lnTo>
                    <a:pt x="1672070" y="547231"/>
                  </a:lnTo>
                  <a:lnTo>
                    <a:pt x="1668471" y="545709"/>
                  </a:lnTo>
                  <a:lnTo>
                    <a:pt x="1665079" y="543081"/>
                  </a:lnTo>
                  <a:lnTo>
                    <a:pt x="1659265" y="537685"/>
                  </a:lnTo>
                  <a:lnTo>
                    <a:pt x="1652691" y="532497"/>
                  </a:lnTo>
                  <a:lnTo>
                    <a:pt x="1645631" y="528001"/>
                  </a:lnTo>
                  <a:lnTo>
                    <a:pt x="1638295" y="524750"/>
                  </a:lnTo>
                  <a:lnTo>
                    <a:pt x="1634280" y="523712"/>
                  </a:lnTo>
                  <a:lnTo>
                    <a:pt x="1621753" y="521568"/>
                  </a:lnTo>
                  <a:lnTo>
                    <a:pt x="1617670" y="520323"/>
                  </a:lnTo>
                  <a:lnTo>
                    <a:pt x="1605973" y="515550"/>
                  </a:lnTo>
                  <a:lnTo>
                    <a:pt x="1596353" y="514097"/>
                  </a:lnTo>
                  <a:lnTo>
                    <a:pt x="1586386" y="515481"/>
                  </a:lnTo>
                  <a:lnTo>
                    <a:pt x="1567215" y="521568"/>
                  </a:lnTo>
                  <a:lnTo>
                    <a:pt x="1567769" y="521014"/>
                  </a:lnTo>
                  <a:lnTo>
                    <a:pt x="1568115" y="520599"/>
                  </a:lnTo>
                  <a:lnTo>
                    <a:pt x="1568391" y="520184"/>
                  </a:lnTo>
                  <a:lnTo>
                    <a:pt x="1568668" y="519700"/>
                  </a:lnTo>
                  <a:lnTo>
                    <a:pt x="1565831" y="520046"/>
                  </a:lnTo>
                  <a:lnTo>
                    <a:pt x="1560847" y="522260"/>
                  </a:lnTo>
                  <a:lnTo>
                    <a:pt x="1558287" y="522744"/>
                  </a:lnTo>
                  <a:lnTo>
                    <a:pt x="1562439" y="519839"/>
                  </a:lnTo>
                  <a:lnTo>
                    <a:pt x="1564792" y="515757"/>
                  </a:lnTo>
                  <a:lnTo>
                    <a:pt x="1565415" y="511054"/>
                  </a:lnTo>
                  <a:lnTo>
                    <a:pt x="1564377" y="506211"/>
                  </a:lnTo>
                  <a:lnTo>
                    <a:pt x="1554965" y="481862"/>
                  </a:lnTo>
                  <a:lnTo>
                    <a:pt x="1552127" y="471763"/>
                  </a:lnTo>
                  <a:lnTo>
                    <a:pt x="1550950" y="469134"/>
                  </a:lnTo>
                  <a:lnTo>
                    <a:pt x="1549220" y="467613"/>
                  </a:lnTo>
                  <a:lnTo>
                    <a:pt x="1547005" y="467059"/>
                  </a:lnTo>
                  <a:lnTo>
                    <a:pt x="1535724" y="466437"/>
                  </a:lnTo>
                  <a:lnTo>
                    <a:pt x="1532817" y="466852"/>
                  </a:lnTo>
                  <a:lnTo>
                    <a:pt x="1530395" y="468374"/>
                  </a:lnTo>
                  <a:lnTo>
                    <a:pt x="1528872" y="471279"/>
                  </a:lnTo>
                  <a:lnTo>
                    <a:pt x="1527765" y="478058"/>
                  </a:lnTo>
                  <a:lnTo>
                    <a:pt x="1526519" y="481171"/>
                  </a:lnTo>
                  <a:lnTo>
                    <a:pt x="1527211" y="471901"/>
                  </a:lnTo>
                  <a:lnTo>
                    <a:pt x="1526311" y="468304"/>
                  </a:lnTo>
                  <a:lnTo>
                    <a:pt x="1522989" y="465053"/>
                  </a:lnTo>
                  <a:lnTo>
                    <a:pt x="1519667" y="463255"/>
                  </a:lnTo>
                  <a:lnTo>
                    <a:pt x="1519044" y="462771"/>
                  </a:lnTo>
                  <a:lnTo>
                    <a:pt x="1517867" y="460903"/>
                  </a:lnTo>
                  <a:lnTo>
                    <a:pt x="1517175" y="459174"/>
                  </a:lnTo>
                  <a:lnTo>
                    <a:pt x="1515999" y="457790"/>
                  </a:lnTo>
                  <a:lnTo>
                    <a:pt x="1513576" y="457168"/>
                  </a:lnTo>
                  <a:lnTo>
                    <a:pt x="1516760" y="453294"/>
                  </a:lnTo>
                  <a:lnTo>
                    <a:pt x="1517660" y="445823"/>
                  </a:lnTo>
                  <a:lnTo>
                    <a:pt x="1517175" y="432127"/>
                  </a:lnTo>
                  <a:lnTo>
                    <a:pt x="1519459" y="420713"/>
                  </a:lnTo>
                  <a:lnTo>
                    <a:pt x="1519805" y="414695"/>
                  </a:lnTo>
                  <a:lnTo>
                    <a:pt x="1517591" y="411098"/>
                  </a:lnTo>
                  <a:lnTo>
                    <a:pt x="1519875" y="409853"/>
                  </a:lnTo>
                  <a:lnTo>
                    <a:pt x="1521466" y="408677"/>
                  </a:lnTo>
                  <a:lnTo>
                    <a:pt x="1522712" y="407086"/>
                  </a:lnTo>
                  <a:lnTo>
                    <a:pt x="1530533" y="392352"/>
                  </a:lnTo>
                  <a:lnTo>
                    <a:pt x="1531502" y="390069"/>
                  </a:lnTo>
                  <a:lnTo>
                    <a:pt x="1532263" y="387717"/>
                  </a:lnTo>
                  <a:lnTo>
                    <a:pt x="1532263" y="386887"/>
                  </a:lnTo>
                  <a:lnTo>
                    <a:pt x="1531848" y="384812"/>
                  </a:lnTo>
                  <a:lnTo>
                    <a:pt x="1531848" y="384259"/>
                  </a:lnTo>
                  <a:cubicBezTo>
                    <a:pt x="1531848" y="384259"/>
                    <a:pt x="1532402" y="383844"/>
                    <a:pt x="1532402" y="383844"/>
                  </a:cubicBezTo>
                  <a:lnTo>
                    <a:pt x="1533371" y="383705"/>
                  </a:lnTo>
                  <a:lnTo>
                    <a:pt x="1534617" y="383705"/>
                  </a:lnTo>
                  <a:cubicBezTo>
                    <a:pt x="1534617" y="383705"/>
                    <a:pt x="1534893" y="382322"/>
                    <a:pt x="1534893" y="382322"/>
                  </a:cubicBezTo>
                  <a:lnTo>
                    <a:pt x="1534686" y="379832"/>
                  </a:lnTo>
                  <a:lnTo>
                    <a:pt x="1534963" y="378517"/>
                  </a:lnTo>
                  <a:lnTo>
                    <a:pt x="1536139" y="376650"/>
                  </a:lnTo>
                  <a:lnTo>
                    <a:pt x="1537869" y="374989"/>
                  </a:lnTo>
                  <a:lnTo>
                    <a:pt x="1541745" y="372361"/>
                  </a:lnTo>
                  <a:lnTo>
                    <a:pt x="1545206" y="370355"/>
                  </a:lnTo>
                  <a:lnTo>
                    <a:pt x="1547005" y="368971"/>
                  </a:lnTo>
                  <a:lnTo>
                    <a:pt x="1547628" y="367519"/>
                  </a:lnTo>
                  <a:lnTo>
                    <a:pt x="1546798" y="366689"/>
                  </a:lnTo>
                  <a:lnTo>
                    <a:pt x="1543199" y="363507"/>
                  </a:lnTo>
                  <a:lnTo>
                    <a:pt x="1542091" y="361985"/>
                  </a:lnTo>
                  <a:lnTo>
                    <a:pt x="1545413" y="362331"/>
                  </a:lnTo>
                  <a:lnTo>
                    <a:pt x="1546936" y="362123"/>
                  </a:lnTo>
                  <a:lnTo>
                    <a:pt x="1548459" y="361431"/>
                  </a:lnTo>
                  <a:lnTo>
                    <a:pt x="1547074" y="360186"/>
                  </a:lnTo>
                  <a:lnTo>
                    <a:pt x="1546521" y="359771"/>
                  </a:lnTo>
                  <a:lnTo>
                    <a:pt x="1549704" y="359287"/>
                  </a:lnTo>
                  <a:lnTo>
                    <a:pt x="1551366" y="358872"/>
                  </a:lnTo>
                  <a:lnTo>
                    <a:pt x="1552888" y="358180"/>
                  </a:lnTo>
                  <a:lnTo>
                    <a:pt x="1553650" y="357350"/>
                  </a:lnTo>
                  <a:lnTo>
                    <a:pt x="1553304" y="356866"/>
                  </a:lnTo>
                  <a:lnTo>
                    <a:pt x="1552750" y="356382"/>
                  </a:lnTo>
                  <a:lnTo>
                    <a:pt x="1552750" y="355690"/>
                  </a:lnTo>
                  <a:cubicBezTo>
                    <a:pt x="1552750" y="355690"/>
                    <a:pt x="1554065" y="354583"/>
                    <a:pt x="1554065" y="354583"/>
                  </a:cubicBezTo>
                  <a:lnTo>
                    <a:pt x="1555172" y="354099"/>
                  </a:lnTo>
                  <a:lnTo>
                    <a:pt x="1555657" y="353615"/>
                  </a:lnTo>
                  <a:lnTo>
                    <a:pt x="1555172" y="352162"/>
                  </a:lnTo>
                  <a:lnTo>
                    <a:pt x="1554203" y="351194"/>
                  </a:lnTo>
                  <a:lnTo>
                    <a:pt x="1549912" y="349049"/>
                  </a:lnTo>
                  <a:lnTo>
                    <a:pt x="1553926" y="349810"/>
                  </a:lnTo>
                  <a:lnTo>
                    <a:pt x="1557248" y="351470"/>
                  </a:lnTo>
                  <a:lnTo>
                    <a:pt x="1560432" y="353477"/>
                  </a:lnTo>
                  <a:lnTo>
                    <a:pt x="1563893" y="355067"/>
                  </a:lnTo>
                  <a:lnTo>
                    <a:pt x="1563270" y="353822"/>
                  </a:lnTo>
                  <a:lnTo>
                    <a:pt x="1561401" y="351678"/>
                  </a:lnTo>
                  <a:lnTo>
                    <a:pt x="1559879" y="349188"/>
                  </a:lnTo>
                  <a:lnTo>
                    <a:pt x="1559532" y="348980"/>
                  </a:lnTo>
                  <a:lnTo>
                    <a:pt x="1559740" y="348704"/>
                  </a:lnTo>
                  <a:lnTo>
                    <a:pt x="1560432" y="347043"/>
                  </a:lnTo>
                  <a:lnTo>
                    <a:pt x="1561747" y="345037"/>
                  </a:lnTo>
                  <a:lnTo>
                    <a:pt x="1563754" y="343654"/>
                  </a:lnTo>
                  <a:lnTo>
                    <a:pt x="1566038" y="342824"/>
                  </a:lnTo>
                  <a:lnTo>
                    <a:pt x="1568391" y="342547"/>
                  </a:lnTo>
                  <a:lnTo>
                    <a:pt x="1573652" y="343031"/>
                  </a:lnTo>
                  <a:lnTo>
                    <a:pt x="1576005" y="342478"/>
                  </a:lnTo>
                  <a:lnTo>
                    <a:pt x="1575728" y="340195"/>
                  </a:lnTo>
                  <a:lnTo>
                    <a:pt x="1573790" y="339503"/>
                  </a:lnTo>
                  <a:lnTo>
                    <a:pt x="1570537" y="339019"/>
                  </a:lnTo>
                  <a:lnTo>
                    <a:pt x="1567630" y="337913"/>
                  </a:lnTo>
                  <a:lnTo>
                    <a:pt x="1566800" y="335491"/>
                  </a:lnTo>
                  <a:lnTo>
                    <a:pt x="1568184" y="334385"/>
                  </a:lnTo>
                  <a:lnTo>
                    <a:pt x="1570883" y="333831"/>
                  </a:lnTo>
                  <a:lnTo>
                    <a:pt x="1575797" y="333693"/>
                  </a:lnTo>
                  <a:lnTo>
                    <a:pt x="1583895" y="334315"/>
                  </a:lnTo>
                  <a:lnTo>
                    <a:pt x="1587424" y="333970"/>
                  </a:lnTo>
                  <a:lnTo>
                    <a:pt x="1597668" y="330511"/>
                  </a:lnTo>
                  <a:lnTo>
                    <a:pt x="1600229" y="329058"/>
                  </a:lnTo>
                  <a:lnTo>
                    <a:pt x="1601890" y="326222"/>
                  </a:lnTo>
                  <a:lnTo>
                    <a:pt x="1602374" y="322418"/>
                  </a:lnTo>
                  <a:lnTo>
                    <a:pt x="1601544" y="319028"/>
                  </a:lnTo>
                  <a:lnTo>
                    <a:pt x="1599536" y="316192"/>
                  </a:lnTo>
                  <a:lnTo>
                    <a:pt x="1596491" y="313978"/>
                  </a:lnTo>
                  <a:lnTo>
                    <a:pt x="1594553" y="313218"/>
                  </a:lnTo>
                  <a:lnTo>
                    <a:pt x="1590677" y="312249"/>
                  </a:lnTo>
                  <a:lnTo>
                    <a:pt x="1588740" y="311626"/>
                  </a:lnTo>
                  <a:lnTo>
                    <a:pt x="1586802" y="310520"/>
                  </a:lnTo>
                  <a:lnTo>
                    <a:pt x="1583410" y="307684"/>
                  </a:lnTo>
                  <a:lnTo>
                    <a:pt x="1581611" y="306438"/>
                  </a:lnTo>
                  <a:lnTo>
                    <a:pt x="1577112" y="305608"/>
                  </a:lnTo>
                  <a:lnTo>
                    <a:pt x="1573375" y="307130"/>
                  </a:lnTo>
                  <a:lnTo>
                    <a:pt x="1569568" y="309136"/>
                  </a:lnTo>
                  <a:lnTo>
                    <a:pt x="1565208" y="309897"/>
                  </a:lnTo>
                  <a:lnTo>
                    <a:pt x="1566661" y="308652"/>
                  </a:lnTo>
                  <a:lnTo>
                    <a:pt x="1570053" y="306508"/>
                  </a:lnTo>
                  <a:lnTo>
                    <a:pt x="1571506" y="305124"/>
                  </a:lnTo>
                  <a:lnTo>
                    <a:pt x="1568738" y="303810"/>
                  </a:lnTo>
                  <a:lnTo>
                    <a:pt x="1559740" y="301112"/>
                  </a:lnTo>
                  <a:lnTo>
                    <a:pt x="1552750" y="297999"/>
                  </a:lnTo>
                  <a:lnTo>
                    <a:pt x="1549012" y="296616"/>
                  </a:lnTo>
                  <a:lnTo>
                    <a:pt x="1545552" y="296201"/>
                  </a:lnTo>
                  <a:lnTo>
                    <a:pt x="1546105" y="297239"/>
                  </a:lnTo>
                  <a:lnTo>
                    <a:pt x="1546798" y="298276"/>
                  </a:lnTo>
                  <a:lnTo>
                    <a:pt x="1547559" y="299106"/>
                  </a:lnTo>
                  <a:lnTo>
                    <a:pt x="1548320" y="299798"/>
                  </a:lnTo>
                  <a:lnTo>
                    <a:pt x="1543268" y="299383"/>
                  </a:lnTo>
                  <a:lnTo>
                    <a:pt x="1541399" y="296547"/>
                  </a:lnTo>
                  <a:lnTo>
                    <a:pt x="1540776" y="292535"/>
                  </a:lnTo>
                  <a:lnTo>
                    <a:pt x="1539461" y="288523"/>
                  </a:lnTo>
                  <a:lnTo>
                    <a:pt x="1544375" y="291843"/>
                  </a:lnTo>
                  <a:lnTo>
                    <a:pt x="1565000" y="300905"/>
                  </a:lnTo>
                  <a:lnTo>
                    <a:pt x="1567423" y="301665"/>
                  </a:lnTo>
                  <a:lnTo>
                    <a:pt x="1569845" y="301942"/>
                  </a:lnTo>
                  <a:lnTo>
                    <a:pt x="1571575" y="301596"/>
                  </a:lnTo>
                  <a:lnTo>
                    <a:pt x="1573236" y="300974"/>
                  </a:lnTo>
                  <a:lnTo>
                    <a:pt x="1574759" y="300697"/>
                  </a:lnTo>
                  <a:lnTo>
                    <a:pt x="1576212" y="301181"/>
                  </a:lnTo>
                  <a:lnTo>
                    <a:pt x="1576489" y="302634"/>
                  </a:lnTo>
                  <a:lnTo>
                    <a:pt x="1578842" y="303326"/>
                  </a:lnTo>
                  <a:lnTo>
                    <a:pt x="1584518" y="304017"/>
                  </a:lnTo>
                  <a:lnTo>
                    <a:pt x="1592200" y="307338"/>
                  </a:lnTo>
                  <a:lnTo>
                    <a:pt x="1596214" y="308652"/>
                  </a:lnTo>
                  <a:lnTo>
                    <a:pt x="1600298" y="308652"/>
                  </a:lnTo>
                  <a:cubicBezTo>
                    <a:pt x="1600298" y="308652"/>
                    <a:pt x="1601682" y="308030"/>
                    <a:pt x="1601682" y="308030"/>
                  </a:cubicBezTo>
                  <a:lnTo>
                    <a:pt x="1603758" y="306438"/>
                  </a:lnTo>
                  <a:lnTo>
                    <a:pt x="1605004" y="305954"/>
                  </a:lnTo>
                  <a:lnTo>
                    <a:pt x="1606388" y="306093"/>
                  </a:lnTo>
                  <a:lnTo>
                    <a:pt x="1607703" y="306715"/>
                  </a:lnTo>
                  <a:lnTo>
                    <a:pt x="1609157" y="307130"/>
                  </a:lnTo>
                  <a:lnTo>
                    <a:pt x="1610956" y="306784"/>
                  </a:lnTo>
                  <a:lnTo>
                    <a:pt x="1614348" y="304294"/>
                  </a:lnTo>
                  <a:lnTo>
                    <a:pt x="1615178" y="301250"/>
                  </a:lnTo>
                  <a:lnTo>
                    <a:pt x="1614348" y="297999"/>
                  </a:lnTo>
                  <a:lnTo>
                    <a:pt x="1612548" y="294748"/>
                  </a:lnTo>
                  <a:lnTo>
                    <a:pt x="1616216" y="295717"/>
                  </a:lnTo>
                  <a:lnTo>
                    <a:pt x="1617946" y="295855"/>
                  </a:lnTo>
                  <a:lnTo>
                    <a:pt x="1618985" y="294956"/>
                  </a:lnTo>
                  <a:lnTo>
                    <a:pt x="1618777" y="293365"/>
                  </a:lnTo>
                  <a:lnTo>
                    <a:pt x="1617531" y="291635"/>
                  </a:lnTo>
                  <a:lnTo>
                    <a:pt x="1615870" y="290183"/>
                  </a:lnTo>
                  <a:lnTo>
                    <a:pt x="1614417" y="289353"/>
                  </a:lnTo>
                  <a:lnTo>
                    <a:pt x="1616355" y="288315"/>
                  </a:lnTo>
                  <a:lnTo>
                    <a:pt x="1617462" y="287900"/>
                  </a:lnTo>
                  <a:lnTo>
                    <a:pt x="1618431" y="287900"/>
                  </a:lnTo>
                  <a:cubicBezTo>
                    <a:pt x="1618431" y="287900"/>
                    <a:pt x="1619746" y="288108"/>
                    <a:pt x="1619746" y="288108"/>
                  </a:cubicBezTo>
                  <a:lnTo>
                    <a:pt x="1619885" y="288315"/>
                  </a:lnTo>
                  <a:lnTo>
                    <a:pt x="1619885" y="288799"/>
                  </a:lnTo>
                  <a:lnTo>
                    <a:pt x="1623207" y="291843"/>
                  </a:lnTo>
                  <a:lnTo>
                    <a:pt x="1624452" y="292811"/>
                  </a:lnTo>
                  <a:lnTo>
                    <a:pt x="1626114" y="293503"/>
                  </a:lnTo>
                  <a:lnTo>
                    <a:pt x="1626598" y="293365"/>
                  </a:lnTo>
                  <a:lnTo>
                    <a:pt x="1627567" y="292742"/>
                  </a:lnTo>
                  <a:lnTo>
                    <a:pt x="1628121" y="292742"/>
                  </a:lnTo>
                  <a:cubicBezTo>
                    <a:pt x="1628121" y="292742"/>
                    <a:pt x="1629159" y="293088"/>
                    <a:pt x="1629159" y="293088"/>
                  </a:cubicBezTo>
                  <a:lnTo>
                    <a:pt x="1631373" y="294333"/>
                  </a:lnTo>
                  <a:lnTo>
                    <a:pt x="1632412" y="294610"/>
                  </a:lnTo>
                  <a:lnTo>
                    <a:pt x="1634142" y="294333"/>
                  </a:lnTo>
                  <a:lnTo>
                    <a:pt x="1634142" y="293503"/>
                  </a:lnTo>
                  <a:cubicBezTo>
                    <a:pt x="1634142" y="293503"/>
                    <a:pt x="1633450" y="291981"/>
                    <a:pt x="1633450" y="291981"/>
                  </a:cubicBezTo>
                  <a:lnTo>
                    <a:pt x="1632688" y="289837"/>
                  </a:lnTo>
                  <a:lnTo>
                    <a:pt x="1639194" y="293849"/>
                  </a:lnTo>
                  <a:lnTo>
                    <a:pt x="1646669" y="292673"/>
                  </a:lnTo>
                  <a:lnTo>
                    <a:pt x="1653590" y="288246"/>
                  </a:lnTo>
                  <a:lnTo>
                    <a:pt x="1674215" y="260646"/>
                  </a:lnTo>
                  <a:lnTo>
                    <a:pt x="1677745" y="252760"/>
                  </a:lnTo>
                  <a:lnTo>
                    <a:pt x="1676153" y="246534"/>
                  </a:lnTo>
                  <a:lnTo>
                    <a:pt x="1668886" y="244113"/>
                  </a:lnTo>
                  <a:lnTo>
                    <a:pt x="1652414" y="243491"/>
                  </a:lnTo>
                  <a:lnTo>
                    <a:pt x="1642724" y="242176"/>
                  </a:lnTo>
                  <a:lnTo>
                    <a:pt x="1637949" y="240793"/>
                  </a:lnTo>
                  <a:lnTo>
                    <a:pt x="1633865" y="238510"/>
                  </a:lnTo>
                  <a:lnTo>
                    <a:pt x="1630751" y="235605"/>
                  </a:lnTo>
                  <a:lnTo>
                    <a:pt x="1622376" y="225782"/>
                  </a:lnTo>
                  <a:lnTo>
                    <a:pt x="1618639" y="222877"/>
                  </a:lnTo>
                  <a:lnTo>
                    <a:pt x="1614624" y="220802"/>
                  </a:lnTo>
                  <a:lnTo>
                    <a:pt x="1602305" y="216859"/>
                  </a:lnTo>
                  <a:lnTo>
                    <a:pt x="1597599" y="215890"/>
                  </a:lnTo>
                  <a:lnTo>
                    <a:pt x="1594138" y="216375"/>
                  </a:lnTo>
                  <a:lnTo>
                    <a:pt x="1594415" y="219557"/>
                  </a:lnTo>
                  <a:lnTo>
                    <a:pt x="1590193" y="217066"/>
                  </a:lnTo>
                  <a:lnTo>
                    <a:pt x="1588186" y="215683"/>
                  </a:lnTo>
                  <a:lnTo>
                    <a:pt x="1586317" y="214092"/>
                  </a:lnTo>
                  <a:lnTo>
                    <a:pt x="1590401" y="212916"/>
                  </a:lnTo>
                  <a:lnTo>
                    <a:pt x="1594968" y="213262"/>
                  </a:lnTo>
                  <a:lnTo>
                    <a:pt x="1619192" y="217551"/>
                  </a:lnTo>
                  <a:lnTo>
                    <a:pt x="1618639" y="216859"/>
                  </a:lnTo>
                  <a:lnTo>
                    <a:pt x="1617739" y="215406"/>
                  </a:lnTo>
                  <a:lnTo>
                    <a:pt x="1617185" y="214714"/>
                  </a:lnTo>
                  <a:lnTo>
                    <a:pt x="1620092" y="214438"/>
                  </a:lnTo>
                  <a:lnTo>
                    <a:pt x="1622930" y="215130"/>
                  </a:lnTo>
                  <a:lnTo>
                    <a:pt x="1625629" y="216444"/>
                  </a:lnTo>
                  <a:lnTo>
                    <a:pt x="1628051" y="218035"/>
                  </a:lnTo>
                  <a:lnTo>
                    <a:pt x="1632896" y="222047"/>
                  </a:lnTo>
                  <a:lnTo>
                    <a:pt x="1634557" y="223292"/>
                  </a:lnTo>
                  <a:lnTo>
                    <a:pt x="1636080" y="223984"/>
                  </a:lnTo>
                  <a:lnTo>
                    <a:pt x="1639402" y="225090"/>
                  </a:lnTo>
                  <a:lnTo>
                    <a:pt x="1640717" y="225782"/>
                  </a:lnTo>
                  <a:lnTo>
                    <a:pt x="1651237" y="235466"/>
                  </a:lnTo>
                  <a:lnTo>
                    <a:pt x="1657051" y="239548"/>
                  </a:lnTo>
                  <a:lnTo>
                    <a:pt x="1664180" y="241277"/>
                  </a:lnTo>
                  <a:lnTo>
                    <a:pt x="1671170" y="240032"/>
                  </a:lnTo>
                  <a:lnTo>
                    <a:pt x="1676292" y="236573"/>
                  </a:lnTo>
                  <a:lnTo>
                    <a:pt x="1694909" y="215337"/>
                  </a:lnTo>
                  <a:lnTo>
                    <a:pt x="1699131" y="208627"/>
                  </a:lnTo>
                  <a:lnTo>
                    <a:pt x="1698993" y="202748"/>
                  </a:lnTo>
                  <a:lnTo>
                    <a:pt x="1696570" y="200603"/>
                  </a:lnTo>
                  <a:lnTo>
                    <a:pt x="1693248" y="199358"/>
                  </a:lnTo>
                  <a:lnTo>
                    <a:pt x="1689788" y="198320"/>
                  </a:lnTo>
                  <a:lnTo>
                    <a:pt x="1686881" y="197006"/>
                  </a:lnTo>
                  <a:lnTo>
                    <a:pt x="1685704" y="196107"/>
                  </a:lnTo>
                  <a:lnTo>
                    <a:pt x="1684735" y="195138"/>
                  </a:lnTo>
                  <a:lnTo>
                    <a:pt x="1684043" y="194032"/>
                  </a:lnTo>
                  <a:lnTo>
                    <a:pt x="1683559" y="192717"/>
                  </a:lnTo>
                  <a:lnTo>
                    <a:pt x="1683766" y="192233"/>
                  </a:lnTo>
                  <a:lnTo>
                    <a:pt x="1684112" y="190780"/>
                  </a:lnTo>
                  <a:lnTo>
                    <a:pt x="1684251" y="189328"/>
                  </a:lnTo>
                  <a:lnTo>
                    <a:pt x="1683974" y="188982"/>
                  </a:lnTo>
                  <a:lnTo>
                    <a:pt x="1686673" y="187944"/>
                  </a:lnTo>
                  <a:lnTo>
                    <a:pt x="1690480" y="188083"/>
                  </a:lnTo>
                  <a:lnTo>
                    <a:pt x="1697332" y="188774"/>
                  </a:lnTo>
                  <a:lnTo>
                    <a:pt x="1700654" y="188290"/>
                  </a:lnTo>
                  <a:lnTo>
                    <a:pt x="1704184" y="187529"/>
                  </a:lnTo>
                  <a:lnTo>
                    <a:pt x="1707575" y="187183"/>
                  </a:lnTo>
                  <a:lnTo>
                    <a:pt x="1710620" y="188083"/>
                  </a:lnTo>
                  <a:lnTo>
                    <a:pt x="1712973" y="190227"/>
                  </a:lnTo>
                  <a:lnTo>
                    <a:pt x="1717195" y="195623"/>
                  </a:lnTo>
                  <a:lnTo>
                    <a:pt x="1719756" y="197836"/>
                  </a:lnTo>
                  <a:lnTo>
                    <a:pt x="1722594" y="199566"/>
                  </a:lnTo>
                  <a:lnTo>
                    <a:pt x="1725777" y="201087"/>
                  </a:lnTo>
                  <a:lnTo>
                    <a:pt x="1728823" y="201987"/>
                  </a:lnTo>
                  <a:lnTo>
                    <a:pt x="1731383" y="201779"/>
                  </a:lnTo>
                  <a:lnTo>
                    <a:pt x="1732353" y="200949"/>
                  </a:lnTo>
                  <a:lnTo>
                    <a:pt x="1732837" y="199842"/>
                  </a:lnTo>
                  <a:lnTo>
                    <a:pt x="1733529" y="198874"/>
                  </a:lnTo>
                  <a:lnTo>
                    <a:pt x="1735052" y="198390"/>
                  </a:lnTo>
                  <a:lnTo>
                    <a:pt x="1736782" y="198943"/>
                  </a:lnTo>
                  <a:lnTo>
                    <a:pt x="1740796" y="201295"/>
                  </a:lnTo>
                  <a:lnTo>
                    <a:pt x="1742457" y="201502"/>
                  </a:lnTo>
                  <a:lnTo>
                    <a:pt x="1744257" y="199496"/>
                  </a:lnTo>
                  <a:lnTo>
                    <a:pt x="1743565" y="196591"/>
                  </a:lnTo>
                  <a:lnTo>
                    <a:pt x="1732629" y="179021"/>
                  </a:lnTo>
                  <a:lnTo>
                    <a:pt x="1727646" y="174386"/>
                  </a:lnTo>
                  <a:lnTo>
                    <a:pt x="1721832" y="172795"/>
                  </a:lnTo>
                  <a:lnTo>
                    <a:pt x="1719548" y="174594"/>
                  </a:lnTo>
                  <a:lnTo>
                    <a:pt x="1718164" y="175009"/>
                  </a:lnTo>
                  <a:lnTo>
                    <a:pt x="1717403" y="173556"/>
                  </a:lnTo>
                  <a:lnTo>
                    <a:pt x="1718164" y="172104"/>
                  </a:lnTo>
                  <a:lnTo>
                    <a:pt x="1720102" y="170651"/>
                  </a:lnTo>
                  <a:lnTo>
                    <a:pt x="1722248" y="169544"/>
                  </a:lnTo>
                  <a:lnTo>
                    <a:pt x="1723770" y="169060"/>
                  </a:lnTo>
                  <a:lnTo>
                    <a:pt x="1726816" y="169683"/>
                  </a:lnTo>
                  <a:lnTo>
                    <a:pt x="1729861" y="171481"/>
                  </a:lnTo>
                  <a:lnTo>
                    <a:pt x="1732629" y="173902"/>
                  </a:lnTo>
                  <a:lnTo>
                    <a:pt x="1734844" y="176185"/>
                  </a:lnTo>
                  <a:lnTo>
                    <a:pt x="1732906" y="177568"/>
                  </a:lnTo>
                  <a:lnTo>
                    <a:pt x="1734775" y="178814"/>
                  </a:lnTo>
                  <a:lnTo>
                    <a:pt x="1739758" y="180266"/>
                  </a:lnTo>
                  <a:lnTo>
                    <a:pt x="1742042" y="182134"/>
                  </a:lnTo>
                  <a:lnTo>
                    <a:pt x="1744257" y="184762"/>
                  </a:lnTo>
                  <a:lnTo>
                    <a:pt x="1749517" y="193132"/>
                  </a:lnTo>
                  <a:lnTo>
                    <a:pt x="1751109" y="194723"/>
                  </a:lnTo>
                  <a:lnTo>
                    <a:pt x="1753254" y="194723"/>
                  </a:lnTo>
                  <a:lnTo>
                    <a:pt x="1756645" y="192856"/>
                  </a:lnTo>
                  <a:lnTo>
                    <a:pt x="1758030" y="191680"/>
                  </a:lnTo>
                  <a:lnTo>
                    <a:pt x="1760660" y="188913"/>
                  </a:lnTo>
                  <a:lnTo>
                    <a:pt x="1762113" y="187806"/>
                  </a:lnTo>
                  <a:lnTo>
                    <a:pt x="1763913" y="187114"/>
                  </a:lnTo>
                  <a:lnTo>
                    <a:pt x="1767789" y="186284"/>
                  </a:lnTo>
                  <a:lnTo>
                    <a:pt x="1769657" y="185523"/>
                  </a:lnTo>
                  <a:lnTo>
                    <a:pt x="1772218" y="183863"/>
                  </a:lnTo>
                  <a:lnTo>
                    <a:pt x="1774917" y="181788"/>
                  </a:lnTo>
                  <a:lnTo>
                    <a:pt x="1777409" y="179436"/>
                  </a:lnTo>
                  <a:lnTo>
                    <a:pt x="1779485" y="177153"/>
                  </a:lnTo>
                  <a:lnTo>
                    <a:pt x="1782046" y="172795"/>
                  </a:lnTo>
                  <a:lnTo>
                    <a:pt x="1783153" y="171619"/>
                  </a:lnTo>
                  <a:lnTo>
                    <a:pt x="1784468" y="170997"/>
                  </a:lnTo>
                  <a:lnTo>
                    <a:pt x="1785645" y="170789"/>
                  </a:lnTo>
                  <a:lnTo>
                    <a:pt x="1786891" y="170789"/>
                  </a:lnTo>
                  <a:cubicBezTo>
                    <a:pt x="1786891" y="170789"/>
                    <a:pt x="1788275" y="170443"/>
                    <a:pt x="1788275" y="170443"/>
                  </a:cubicBezTo>
                  <a:lnTo>
                    <a:pt x="1793258" y="166570"/>
                  </a:lnTo>
                  <a:lnTo>
                    <a:pt x="1796165" y="160413"/>
                  </a:lnTo>
                  <a:lnTo>
                    <a:pt x="1796511" y="153634"/>
                  </a:lnTo>
                  <a:lnTo>
                    <a:pt x="1793812" y="148031"/>
                  </a:lnTo>
                  <a:lnTo>
                    <a:pt x="1790974" y="145748"/>
                  </a:lnTo>
                  <a:lnTo>
                    <a:pt x="1784953" y="141529"/>
                  </a:lnTo>
                  <a:lnTo>
                    <a:pt x="1782323" y="138970"/>
                  </a:lnTo>
                  <a:lnTo>
                    <a:pt x="1780592" y="136133"/>
                  </a:lnTo>
                  <a:lnTo>
                    <a:pt x="1780316" y="133782"/>
                  </a:lnTo>
                  <a:lnTo>
                    <a:pt x="1781769" y="128317"/>
                  </a:lnTo>
                  <a:lnTo>
                    <a:pt x="1780662" y="129009"/>
                  </a:lnTo>
                  <a:lnTo>
                    <a:pt x="1779554" y="129562"/>
                  </a:lnTo>
                  <a:lnTo>
                    <a:pt x="1778378" y="129839"/>
                  </a:lnTo>
                  <a:lnTo>
                    <a:pt x="1777201" y="129631"/>
                  </a:lnTo>
                  <a:lnTo>
                    <a:pt x="1775540" y="128386"/>
                  </a:lnTo>
                  <a:lnTo>
                    <a:pt x="1774640" y="126518"/>
                  </a:lnTo>
                  <a:lnTo>
                    <a:pt x="1773879" y="123682"/>
                  </a:lnTo>
                  <a:lnTo>
                    <a:pt x="1772910" y="122714"/>
                  </a:lnTo>
                  <a:lnTo>
                    <a:pt x="1771733" y="121676"/>
                  </a:lnTo>
                  <a:lnTo>
                    <a:pt x="1770903" y="120639"/>
                  </a:lnTo>
                  <a:lnTo>
                    <a:pt x="1770903" y="119532"/>
                  </a:lnTo>
                  <a:cubicBezTo>
                    <a:pt x="1770903" y="119532"/>
                    <a:pt x="1772426" y="118978"/>
                    <a:pt x="1772426" y="118978"/>
                  </a:cubicBezTo>
                  <a:lnTo>
                    <a:pt x="1778101" y="118633"/>
                  </a:lnTo>
                  <a:lnTo>
                    <a:pt x="1779900" y="118633"/>
                  </a:lnTo>
                  <a:cubicBezTo>
                    <a:pt x="1779900" y="118633"/>
                    <a:pt x="1784330" y="119117"/>
                    <a:pt x="1784330" y="119117"/>
                  </a:cubicBezTo>
                  <a:lnTo>
                    <a:pt x="1786337" y="118909"/>
                  </a:lnTo>
                  <a:lnTo>
                    <a:pt x="1793743" y="116142"/>
                  </a:lnTo>
                  <a:lnTo>
                    <a:pt x="1796027" y="114759"/>
                  </a:lnTo>
                  <a:lnTo>
                    <a:pt x="1797411" y="113099"/>
                  </a:lnTo>
                  <a:lnTo>
                    <a:pt x="1796719" y="109294"/>
                  </a:lnTo>
                  <a:lnTo>
                    <a:pt x="1792497" y="107565"/>
                  </a:lnTo>
                  <a:lnTo>
                    <a:pt x="1787098" y="107150"/>
                  </a:lnTo>
                  <a:lnTo>
                    <a:pt x="1783084" y="107150"/>
                  </a:lnTo>
                  <a:lnTo>
                    <a:pt x="1786199" y="105282"/>
                  </a:lnTo>
                  <a:lnTo>
                    <a:pt x="1791043" y="103345"/>
                  </a:lnTo>
                  <a:lnTo>
                    <a:pt x="1794850" y="101201"/>
                  </a:lnTo>
                  <a:lnTo>
                    <a:pt x="1794850" y="98434"/>
                  </a:lnTo>
                  <a:cubicBezTo>
                    <a:pt x="1794850" y="98434"/>
                    <a:pt x="1791043" y="96428"/>
                    <a:pt x="1791043" y="96428"/>
                  </a:cubicBezTo>
                  <a:lnTo>
                    <a:pt x="1786060" y="96289"/>
                  </a:lnTo>
                  <a:lnTo>
                    <a:pt x="1781077" y="96704"/>
                  </a:lnTo>
                  <a:lnTo>
                    <a:pt x="1777063" y="96220"/>
                  </a:lnTo>
                  <a:lnTo>
                    <a:pt x="1777063" y="93523"/>
                  </a:lnTo>
                  <a:cubicBezTo>
                    <a:pt x="1777063" y="93523"/>
                    <a:pt x="1773810" y="91862"/>
                    <a:pt x="1773810" y="91862"/>
                  </a:cubicBezTo>
                  <a:lnTo>
                    <a:pt x="1766543" y="89995"/>
                  </a:lnTo>
                  <a:lnTo>
                    <a:pt x="1771180" y="88957"/>
                  </a:lnTo>
                  <a:lnTo>
                    <a:pt x="1773118" y="87989"/>
                  </a:lnTo>
                  <a:lnTo>
                    <a:pt x="1774433" y="85983"/>
                  </a:lnTo>
                  <a:lnTo>
                    <a:pt x="1765366" y="84599"/>
                  </a:lnTo>
                  <a:lnTo>
                    <a:pt x="1747233" y="83562"/>
                  </a:lnTo>
                  <a:lnTo>
                    <a:pt x="1734429" y="80449"/>
                  </a:lnTo>
                  <a:lnTo>
                    <a:pt x="1730691" y="79965"/>
                  </a:lnTo>
                  <a:lnTo>
                    <a:pt x="1726954" y="79965"/>
                  </a:lnTo>
                  <a:cubicBezTo>
                    <a:pt x="1726954" y="79965"/>
                    <a:pt x="1723009" y="80518"/>
                    <a:pt x="1723009" y="80518"/>
                  </a:cubicBezTo>
                  <a:lnTo>
                    <a:pt x="1719272" y="81279"/>
                  </a:lnTo>
                  <a:lnTo>
                    <a:pt x="1717541" y="81417"/>
                  </a:lnTo>
                  <a:lnTo>
                    <a:pt x="1715534" y="81417"/>
                  </a:lnTo>
                  <a:cubicBezTo>
                    <a:pt x="1715534" y="81417"/>
                    <a:pt x="1713804" y="80864"/>
                    <a:pt x="1713804" y="80864"/>
                  </a:cubicBezTo>
                  <a:lnTo>
                    <a:pt x="1712281" y="80241"/>
                  </a:lnTo>
                  <a:lnTo>
                    <a:pt x="1710689" y="79965"/>
                  </a:lnTo>
                  <a:lnTo>
                    <a:pt x="1708821" y="80449"/>
                  </a:lnTo>
                  <a:lnTo>
                    <a:pt x="1710205" y="81694"/>
                  </a:lnTo>
                  <a:lnTo>
                    <a:pt x="1710343" y="82662"/>
                  </a:lnTo>
                  <a:lnTo>
                    <a:pt x="1709928" y="83769"/>
                  </a:lnTo>
                  <a:lnTo>
                    <a:pt x="1709790" y="85153"/>
                  </a:lnTo>
                  <a:lnTo>
                    <a:pt x="1710067" y="86121"/>
                  </a:lnTo>
                  <a:lnTo>
                    <a:pt x="1710828" y="87989"/>
                  </a:lnTo>
                  <a:lnTo>
                    <a:pt x="1711035" y="88957"/>
                  </a:lnTo>
                  <a:lnTo>
                    <a:pt x="1711035" y="93523"/>
                  </a:lnTo>
                  <a:lnTo>
                    <a:pt x="1711381" y="95805"/>
                  </a:lnTo>
                  <a:lnTo>
                    <a:pt x="1712489" y="97742"/>
                  </a:lnTo>
                  <a:lnTo>
                    <a:pt x="1715326" y="99056"/>
                  </a:lnTo>
                  <a:lnTo>
                    <a:pt x="1718718" y="99748"/>
                  </a:lnTo>
                  <a:lnTo>
                    <a:pt x="1721486" y="100786"/>
                  </a:lnTo>
                  <a:lnTo>
                    <a:pt x="1722179" y="103276"/>
                  </a:lnTo>
                  <a:lnTo>
                    <a:pt x="1720517" y="105835"/>
                  </a:lnTo>
                  <a:lnTo>
                    <a:pt x="1718510" y="107150"/>
                  </a:lnTo>
                  <a:lnTo>
                    <a:pt x="1718510" y="108257"/>
                  </a:lnTo>
                  <a:cubicBezTo>
                    <a:pt x="1718510" y="108257"/>
                    <a:pt x="1722732" y="109917"/>
                    <a:pt x="1722732" y="109917"/>
                  </a:cubicBezTo>
                  <a:lnTo>
                    <a:pt x="1719894" y="111300"/>
                  </a:lnTo>
                  <a:lnTo>
                    <a:pt x="1716572" y="111162"/>
                  </a:lnTo>
                  <a:lnTo>
                    <a:pt x="1713181" y="110539"/>
                  </a:lnTo>
                  <a:lnTo>
                    <a:pt x="1710136" y="110401"/>
                  </a:lnTo>
                  <a:lnTo>
                    <a:pt x="1707506" y="111508"/>
                  </a:lnTo>
                  <a:lnTo>
                    <a:pt x="1706052" y="113375"/>
                  </a:lnTo>
                  <a:lnTo>
                    <a:pt x="1705360" y="115658"/>
                  </a:lnTo>
                  <a:lnTo>
                    <a:pt x="1704253" y="121814"/>
                  </a:lnTo>
                  <a:lnTo>
                    <a:pt x="1703145" y="125688"/>
                  </a:lnTo>
                  <a:lnTo>
                    <a:pt x="1701692" y="129354"/>
                  </a:lnTo>
                  <a:lnTo>
                    <a:pt x="1699823" y="132675"/>
                  </a:lnTo>
                  <a:lnTo>
                    <a:pt x="1697470" y="135234"/>
                  </a:lnTo>
                  <a:lnTo>
                    <a:pt x="1692210" y="139938"/>
                  </a:lnTo>
                  <a:lnTo>
                    <a:pt x="1690064" y="142774"/>
                  </a:lnTo>
                  <a:lnTo>
                    <a:pt x="1688888" y="145956"/>
                  </a:lnTo>
                  <a:lnTo>
                    <a:pt x="1688196" y="149000"/>
                  </a:lnTo>
                  <a:lnTo>
                    <a:pt x="1687227" y="151836"/>
                  </a:lnTo>
                  <a:lnTo>
                    <a:pt x="1685012" y="154395"/>
                  </a:lnTo>
                  <a:lnTo>
                    <a:pt x="1674769" y="161520"/>
                  </a:lnTo>
                  <a:lnTo>
                    <a:pt x="1671931" y="162904"/>
                  </a:lnTo>
                  <a:lnTo>
                    <a:pt x="1670685" y="162627"/>
                  </a:lnTo>
                  <a:lnTo>
                    <a:pt x="1668678" y="158131"/>
                  </a:lnTo>
                  <a:lnTo>
                    <a:pt x="1666394" y="155018"/>
                  </a:lnTo>
                  <a:lnTo>
                    <a:pt x="1657674" y="147132"/>
                  </a:lnTo>
                  <a:lnTo>
                    <a:pt x="1654628" y="142290"/>
                  </a:lnTo>
                  <a:lnTo>
                    <a:pt x="1651237" y="134473"/>
                  </a:lnTo>
                  <a:lnTo>
                    <a:pt x="1649922" y="127072"/>
                  </a:lnTo>
                  <a:lnTo>
                    <a:pt x="1653037" y="123544"/>
                  </a:lnTo>
                  <a:lnTo>
                    <a:pt x="1653798" y="124028"/>
                  </a:lnTo>
                  <a:lnTo>
                    <a:pt x="1654836" y="125135"/>
                  </a:lnTo>
                  <a:lnTo>
                    <a:pt x="1656151" y="126172"/>
                  </a:lnTo>
                  <a:lnTo>
                    <a:pt x="1657743" y="126587"/>
                  </a:lnTo>
                  <a:lnTo>
                    <a:pt x="1659127" y="126380"/>
                  </a:lnTo>
                  <a:lnTo>
                    <a:pt x="1660096" y="126034"/>
                  </a:lnTo>
                  <a:lnTo>
                    <a:pt x="1660719" y="125273"/>
                  </a:lnTo>
                  <a:lnTo>
                    <a:pt x="1661273" y="124028"/>
                  </a:lnTo>
                  <a:lnTo>
                    <a:pt x="1661411" y="121469"/>
                  </a:lnTo>
                  <a:lnTo>
                    <a:pt x="1660650" y="118218"/>
                  </a:lnTo>
                  <a:lnTo>
                    <a:pt x="1658435" y="112476"/>
                  </a:lnTo>
                  <a:lnTo>
                    <a:pt x="1656359" y="109156"/>
                  </a:lnTo>
                  <a:lnTo>
                    <a:pt x="1653659" y="106735"/>
                  </a:lnTo>
                  <a:lnTo>
                    <a:pt x="1650476" y="104798"/>
                  </a:lnTo>
                  <a:lnTo>
                    <a:pt x="1646946" y="103069"/>
                  </a:lnTo>
                  <a:lnTo>
                    <a:pt x="1636910" y="96843"/>
                  </a:lnTo>
                  <a:lnTo>
                    <a:pt x="1633519" y="96013"/>
                  </a:lnTo>
                  <a:lnTo>
                    <a:pt x="1627429" y="98365"/>
                  </a:lnTo>
                  <a:lnTo>
                    <a:pt x="1623345" y="103691"/>
                  </a:lnTo>
                  <a:lnTo>
                    <a:pt x="1615940" y="121676"/>
                  </a:lnTo>
                  <a:lnTo>
                    <a:pt x="1614071" y="124651"/>
                  </a:lnTo>
                  <a:lnTo>
                    <a:pt x="1611994" y="126034"/>
                  </a:lnTo>
                  <a:lnTo>
                    <a:pt x="1610195" y="125135"/>
                  </a:lnTo>
                  <a:lnTo>
                    <a:pt x="1607703" y="122921"/>
                  </a:lnTo>
                  <a:lnTo>
                    <a:pt x="1605419" y="120500"/>
                  </a:lnTo>
                  <a:lnTo>
                    <a:pt x="1604312" y="118978"/>
                  </a:lnTo>
                  <a:lnTo>
                    <a:pt x="1604104" y="115658"/>
                  </a:lnTo>
                  <a:lnTo>
                    <a:pt x="1605281" y="108810"/>
                  </a:lnTo>
                  <a:lnTo>
                    <a:pt x="1605073" y="106112"/>
                  </a:lnTo>
                  <a:lnTo>
                    <a:pt x="1602582" y="102377"/>
                  </a:lnTo>
                  <a:lnTo>
                    <a:pt x="1598775" y="99541"/>
                  </a:lnTo>
                  <a:lnTo>
                    <a:pt x="1590401" y="95529"/>
                  </a:lnTo>
                  <a:lnTo>
                    <a:pt x="1591439" y="95183"/>
                  </a:lnTo>
                  <a:lnTo>
                    <a:pt x="1592546" y="94906"/>
                  </a:lnTo>
                  <a:lnTo>
                    <a:pt x="1593723" y="94699"/>
                  </a:lnTo>
                  <a:lnTo>
                    <a:pt x="1594899" y="94699"/>
                  </a:lnTo>
                  <a:cubicBezTo>
                    <a:pt x="1594899" y="94699"/>
                    <a:pt x="1595453" y="96013"/>
                    <a:pt x="1595453" y="96013"/>
                  </a:cubicBezTo>
                  <a:lnTo>
                    <a:pt x="1596837" y="95667"/>
                  </a:lnTo>
                  <a:lnTo>
                    <a:pt x="1601613" y="92554"/>
                  </a:lnTo>
                  <a:lnTo>
                    <a:pt x="1603274" y="91724"/>
                  </a:lnTo>
                  <a:lnTo>
                    <a:pt x="1605073" y="91171"/>
                  </a:lnTo>
                  <a:lnTo>
                    <a:pt x="1607496" y="90756"/>
                  </a:lnTo>
                  <a:lnTo>
                    <a:pt x="1603135" y="89165"/>
                  </a:lnTo>
                  <a:lnTo>
                    <a:pt x="1597114" y="88335"/>
                  </a:lnTo>
                  <a:lnTo>
                    <a:pt x="1591023" y="88335"/>
                  </a:lnTo>
                  <a:cubicBezTo>
                    <a:pt x="1591023" y="88335"/>
                    <a:pt x="1586248" y="88888"/>
                    <a:pt x="1586248" y="88888"/>
                  </a:cubicBezTo>
                  <a:lnTo>
                    <a:pt x="1587701" y="88058"/>
                  </a:lnTo>
                  <a:lnTo>
                    <a:pt x="1592269" y="85913"/>
                  </a:lnTo>
                  <a:lnTo>
                    <a:pt x="1587009" y="86467"/>
                  </a:lnTo>
                  <a:lnTo>
                    <a:pt x="1579604" y="87989"/>
                  </a:lnTo>
                  <a:lnTo>
                    <a:pt x="1572959" y="88335"/>
                  </a:lnTo>
                  <a:lnTo>
                    <a:pt x="1569914" y="85498"/>
                  </a:lnTo>
                  <a:lnTo>
                    <a:pt x="1566454" y="85014"/>
                  </a:lnTo>
                  <a:lnTo>
                    <a:pt x="1559602" y="85568"/>
                  </a:lnTo>
                  <a:lnTo>
                    <a:pt x="1556280" y="85083"/>
                  </a:lnTo>
                  <a:lnTo>
                    <a:pt x="1561401" y="82801"/>
                  </a:lnTo>
                  <a:lnTo>
                    <a:pt x="1566592" y="79688"/>
                  </a:lnTo>
                  <a:lnTo>
                    <a:pt x="1571368" y="75952"/>
                  </a:lnTo>
                  <a:lnTo>
                    <a:pt x="1575174" y="71802"/>
                  </a:lnTo>
                  <a:lnTo>
                    <a:pt x="1572613" y="70280"/>
                  </a:lnTo>
                  <a:lnTo>
                    <a:pt x="1566800" y="70073"/>
                  </a:lnTo>
                  <a:lnTo>
                    <a:pt x="1564100" y="69104"/>
                  </a:lnTo>
                  <a:lnTo>
                    <a:pt x="1565346" y="67167"/>
                  </a:lnTo>
                  <a:lnTo>
                    <a:pt x="1566592" y="65715"/>
                  </a:lnTo>
                  <a:lnTo>
                    <a:pt x="1567976" y="64816"/>
                  </a:lnTo>
                  <a:lnTo>
                    <a:pt x="1569568" y="64608"/>
                  </a:lnTo>
                  <a:lnTo>
                    <a:pt x="1571368" y="65161"/>
                  </a:lnTo>
                  <a:lnTo>
                    <a:pt x="1575451" y="67375"/>
                  </a:lnTo>
                  <a:lnTo>
                    <a:pt x="1577666" y="67928"/>
                  </a:lnTo>
                  <a:lnTo>
                    <a:pt x="1579188" y="67928"/>
                  </a:lnTo>
                  <a:lnTo>
                    <a:pt x="1581126" y="67721"/>
                  </a:lnTo>
                  <a:lnTo>
                    <a:pt x="1582857" y="67167"/>
                  </a:lnTo>
                  <a:lnTo>
                    <a:pt x="1583756" y="66061"/>
                  </a:lnTo>
                  <a:lnTo>
                    <a:pt x="1583203" y="64816"/>
                  </a:lnTo>
                  <a:lnTo>
                    <a:pt x="1581680" y="62740"/>
                  </a:lnTo>
                  <a:lnTo>
                    <a:pt x="1580019" y="60803"/>
                  </a:lnTo>
                  <a:lnTo>
                    <a:pt x="1578773" y="59766"/>
                  </a:lnTo>
                  <a:lnTo>
                    <a:pt x="1577389" y="59973"/>
                  </a:lnTo>
                  <a:lnTo>
                    <a:pt x="1576420" y="60803"/>
                  </a:lnTo>
                  <a:lnTo>
                    <a:pt x="1575313" y="61495"/>
                  </a:lnTo>
                  <a:lnTo>
                    <a:pt x="1573721" y="61149"/>
                  </a:lnTo>
                  <a:lnTo>
                    <a:pt x="1573721" y="60388"/>
                  </a:lnTo>
                  <a:lnTo>
                    <a:pt x="1570745" y="54509"/>
                  </a:lnTo>
                  <a:lnTo>
                    <a:pt x="1568253" y="51050"/>
                  </a:lnTo>
                  <a:lnTo>
                    <a:pt x="1565831" y="48352"/>
                  </a:lnTo>
                  <a:lnTo>
                    <a:pt x="1562993" y="46000"/>
                  </a:lnTo>
                  <a:lnTo>
                    <a:pt x="1556487" y="41850"/>
                  </a:lnTo>
                  <a:lnTo>
                    <a:pt x="1555518" y="41020"/>
                  </a:lnTo>
                  <a:lnTo>
                    <a:pt x="1554965" y="40051"/>
                  </a:lnTo>
                  <a:lnTo>
                    <a:pt x="1554965" y="38599"/>
                  </a:lnTo>
                  <a:cubicBezTo>
                    <a:pt x="1554965" y="38599"/>
                    <a:pt x="1556141" y="33895"/>
                    <a:pt x="1556141" y="33895"/>
                  </a:cubicBezTo>
                  <a:lnTo>
                    <a:pt x="1556349" y="31889"/>
                  </a:lnTo>
                  <a:lnTo>
                    <a:pt x="1555103" y="26839"/>
                  </a:lnTo>
                  <a:lnTo>
                    <a:pt x="1552542" y="22620"/>
                  </a:lnTo>
                  <a:lnTo>
                    <a:pt x="1548943" y="19161"/>
                  </a:lnTo>
                  <a:lnTo>
                    <a:pt x="1544583" y="16187"/>
                  </a:lnTo>
                  <a:lnTo>
                    <a:pt x="1540776" y="13973"/>
                  </a:lnTo>
                  <a:lnTo>
                    <a:pt x="1539115" y="12797"/>
                  </a:lnTo>
                  <a:lnTo>
                    <a:pt x="1537662" y="11206"/>
                  </a:lnTo>
                  <a:lnTo>
                    <a:pt x="1537662" y="10653"/>
                  </a:lnTo>
                  <a:cubicBezTo>
                    <a:pt x="1537662" y="10653"/>
                    <a:pt x="1538077" y="9961"/>
                    <a:pt x="1538077" y="9961"/>
                  </a:cubicBezTo>
                  <a:lnTo>
                    <a:pt x="1538354" y="9269"/>
                  </a:lnTo>
                  <a:lnTo>
                    <a:pt x="1538077" y="8578"/>
                  </a:lnTo>
                  <a:lnTo>
                    <a:pt x="1536900" y="7955"/>
                  </a:lnTo>
                  <a:lnTo>
                    <a:pt x="1535447" y="7747"/>
                  </a:lnTo>
                  <a:lnTo>
                    <a:pt x="1528595" y="8024"/>
                  </a:lnTo>
                  <a:lnTo>
                    <a:pt x="1526796" y="7678"/>
                  </a:lnTo>
                  <a:lnTo>
                    <a:pt x="1524927" y="6502"/>
                  </a:lnTo>
                  <a:lnTo>
                    <a:pt x="1523681" y="4842"/>
                  </a:lnTo>
                  <a:lnTo>
                    <a:pt x="1522920" y="2975"/>
                  </a:lnTo>
                  <a:lnTo>
                    <a:pt x="1522020" y="1245"/>
                  </a:lnTo>
                  <a:lnTo>
                    <a:pt x="1520428" y="0"/>
                  </a:lnTo>
                  <a:lnTo>
                    <a:pt x="1514961" y="0"/>
                  </a:lnTo>
                  <a:close/>
                  <a:moveTo>
                    <a:pt x="590578" y="417116"/>
                  </a:moveTo>
                  <a:lnTo>
                    <a:pt x="593069" y="416701"/>
                  </a:lnTo>
                  <a:lnTo>
                    <a:pt x="600821" y="416701"/>
                  </a:lnTo>
                  <a:cubicBezTo>
                    <a:pt x="600821" y="416701"/>
                    <a:pt x="593069" y="416701"/>
                    <a:pt x="593069" y="416701"/>
                  </a:cubicBezTo>
                  <a:lnTo>
                    <a:pt x="590578" y="417047"/>
                  </a:lnTo>
                  <a:lnTo>
                    <a:pt x="590578" y="417047"/>
                  </a:lnTo>
                  <a:close/>
                  <a:moveTo>
                    <a:pt x="570783" y="420851"/>
                  </a:moveTo>
                  <a:lnTo>
                    <a:pt x="560886" y="418154"/>
                  </a:lnTo>
                  <a:lnTo>
                    <a:pt x="570783" y="420851"/>
                  </a:lnTo>
                  <a:lnTo>
                    <a:pt x="571268" y="420436"/>
                  </a:lnTo>
                  <a:lnTo>
                    <a:pt x="570783" y="420851"/>
                  </a:lnTo>
                  <a:lnTo>
                    <a:pt x="570783" y="420851"/>
                  </a:lnTo>
                  <a:close/>
                  <a:moveTo>
                    <a:pt x="571614" y="419537"/>
                  </a:moveTo>
                  <a:lnTo>
                    <a:pt x="572029" y="418707"/>
                  </a:lnTo>
                  <a:lnTo>
                    <a:pt x="572791" y="418361"/>
                  </a:lnTo>
                  <a:lnTo>
                    <a:pt x="572029" y="418707"/>
                  </a:lnTo>
                  <a:lnTo>
                    <a:pt x="571614" y="419537"/>
                  </a:lnTo>
                  <a:lnTo>
                    <a:pt x="571614" y="419537"/>
                  </a:lnTo>
                  <a:close/>
                  <a:moveTo>
                    <a:pt x="582549" y="421681"/>
                  </a:moveTo>
                  <a:lnTo>
                    <a:pt x="580196" y="421474"/>
                  </a:lnTo>
                  <a:lnTo>
                    <a:pt x="575213" y="419053"/>
                  </a:lnTo>
                  <a:lnTo>
                    <a:pt x="580196" y="421405"/>
                  </a:lnTo>
                  <a:lnTo>
                    <a:pt x="582549" y="421681"/>
                  </a:lnTo>
                  <a:lnTo>
                    <a:pt x="582549" y="421681"/>
                  </a:lnTo>
                  <a:close/>
                  <a:moveTo>
                    <a:pt x="607881" y="431781"/>
                  </a:moveTo>
                  <a:lnTo>
                    <a:pt x="606566" y="430812"/>
                  </a:lnTo>
                  <a:lnTo>
                    <a:pt x="604905" y="429844"/>
                  </a:lnTo>
                  <a:lnTo>
                    <a:pt x="606566" y="430812"/>
                  </a:lnTo>
                  <a:lnTo>
                    <a:pt x="607881" y="431781"/>
                  </a:lnTo>
                  <a:lnTo>
                    <a:pt x="609265" y="433095"/>
                  </a:lnTo>
                  <a:lnTo>
                    <a:pt x="613002" y="437315"/>
                  </a:lnTo>
                  <a:lnTo>
                    <a:pt x="614525" y="438698"/>
                  </a:lnTo>
                  <a:lnTo>
                    <a:pt x="627675" y="448728"/>
                  </a:lnTo>
                  <a:lnTo>
                    <a:pt x="614525" y="438698"/>
                  </a:lnTo>
                  <a:lnTo>
                    <a:pt x="613071" y="437315"/>
                  </a:lnTo>
                  <a:lnTo>
                    <a:pt x="609334" y="433095"/>
                  </a:lnTo>
                  <a:lnTo>
                    <a:pt x="607950" y="431781"/>
                  </a:lnTo>
                  <a:lnTo>
                    <a:pt x="607950" y="431781"/>
                  </a:lnTo>
                  <a:close/>
                  <a:moveTo>
                    <a:pt x="657989" y="440635"/>
                  </a:moveTo>
                  <a:lnTo>
                    <a:pt x="657989" y="440635"/>
                  </a:lnTo>
                  <a:cubicBezTo>
                    <a:pt x="657989" y="440635"/>
                    <a:pt x="666502" y="438560"/>
                    <a:pt x="666502" y="438560"/>
                  </a:cubicBezTo>
                  <a:lnTo>
                    <a:pt x="673493" y="435032"/>
                  </a:lnTo>
                  <a:lnTo>
                    <a:pt x="675500" y="434617"/>
                  </a:lnTo>
                  <a:lnTo>
                    <a:pt x="673493" y="435032"/>
                  </a:lnTo>
                  <a:lnTo>
                    <a:pt x="666502" y="438560"/>
                  </a:lnTo>
                  <a:lnTo>
                    <a:pt x="657989" y="440635"/>
                  </a:lnTo>
                  <a:lnTo>
                    <a:pt x="657989" y="440635"/>
                  </a:lnTo>
                  <a:close/>
                  <a:moveTo>
                    <a:pt x="681521" y="439044"/>
                  </a:moveTo>
                  <a:lnTo>
                    <a:pt x="678684" y="436485"/>
                  </a:lnTo>
                  <a:lnTo>
                    <a:pt x="676953" y="435239"/>
                  </a:lnTo>
                  <a:lnTo>
                    <a:pt x="678684" y="436485"/>
                  </a:lnTo>
                  <a:lnTo>
                    <a:pt x="681521" y="439044"/>
                  </a:lnTo>
                  <a:lnTo>
                    <a:pt x="681521" y="439044"/>
                  </a:lnTo>
                  <a:close/>
                  <a:moveTo>
                    <a:pt x="683667" y="442987"/>
                  </a:moveTo>
                  <a:lnTo>
                    <a:pt x="683667" y="441949"/>
                  </a:lnTo>
                  <a:cubicBezTo>
                    <a:pt x="683667" y="441949"/>
                    <a:pt x="683182" y="440912"/>
                    <a:pt x="683182" y="440912"/>
                  </a:cubicBezTo>
                  <a:lnTo>
                    <a:pt x="681590" y="439182"/>
                  </a:lnTo>
                  <a:lnTo>
                    <a:pt x="683182" y="440912"/>
                  </a:lnTo>
                  <a:lnTo>
                    <a:pt x="683597" y="441949"/>
                  </a:lnTo>
                  <a:lnTo>
                    <a:pt x="683597" y="443056"/>
                  </a:lnTo>
                  <a:lnTo>
                    <a:pt x="684013" y="444993"/>
                  </a:lnTo>
                  <a:lnTo>
                    <a:pt x="685674" y="448521"/>
                  </a:lnTo>
                  <a:lnTo>
                    <a:pt x="684013" y="444993"/>
                  </a:lnTo>
                  <a:lnTo>
                    <a:pt x="683597" y="443056"/>
                  </a:lnTo>
                  <a:lnTo>
                    <a:pt x="683597" y="443056"/>
                  </a:lnTo>
                  <a:close/>
                  <a:moveTo>
                    <a:pt x="654529" y="451703"/>
                  </a:moveTo>
                  <a:lnTo>
                    <a:pt x="654944" y="449558"/>
                  </a:lnTo>
                  <a:lnTo>
                    <a:pt x="654944" y="449558"/>
                  </a:lnTo>
                  <a:cubicBezTo>
                    <a:pt x="654944" y="449558"/>
                    <a:pt x="654529" y="451703"/>
                    <a:pt x="654529" y="451703"/>
                  </a:cubicBezTo>
                  <a:lnTo>
                    <a:pt x="654529" y="451703"/>
                  </a:lnTo>
                  <a:close/>
                  <a:moveTo>
                    <a:pt x="648577" y="455231"/>
                  </a:moveTo>
                  <a:lnTo>
                    <a:pt x="650238" y="455023"/>
                  </a:lnTo>
                  <a:lnTo>
                    <a:pt x="651899" y="454608"/>
                  </a:lnTo>
                  <a:lnTo>
                    <a:pt x="650238" y="455023"/>
                  </a:lnTo>
                  <a:lnTo>
                    <a:pt x="648577" y="455231"/>
                  </a:lnTo>
                  <a:lnTo>
                    <a:pt x="648577" y="455231"/>
                  </a:lnTo>
                  <a:close/>
                  <a:moveTo>
                    <a:pt x="699724" y="462286"/>
                  </a:moveTo>
                  <a:lnTo>
                    <a:pt x="696125" y="457444"/>
                  </a:lnTo>
                  <a:lnTo>
                    <a:pt x="693772" y="455161"/>
                  </a:lnTo>
                  <a:lnTo>
                    <a:pt x="696125" y="457375"/>
                  </a:lnTo>
                  <a:lnTo>
                    <a:pt x="699724" y="462286"/>
                  </a:lnTo>
                  <a:lnTo>
                    <a:pt x="702008" y="464569"/>
                  </a:lnTo>
                  <a:lnTo>
                    <a:pt x="712389" y="471901"/>
                  </a:lnTo>
                  <a:lnTo>
                    <a:pt x="702008" y="464569"/>
                  </a:lnTo>
                  <a:lnTo>
                    <a:pt x="699724" y="462217"/>
                  </a:lnTo>
                  <a:lnTo>
                    <a:pt x="699724" y="462217"/>
                  </a:lnTo>
                  <a:close/>
                  <a:moveTo>
                    <a:pt x="633073" y="462356"/>
                  </a:moveTo>
                  <a:lnTo>
                    <a:pt x="632797" y="455300"/>
                  </a:lnTo>
                  <a:lnTo>
                    <a:pt x="633073" y="462286"/>
                  </a:lnTo>
                  <a:lnTo>
                    <a:pt x="636049" y="461802"/>
                  </a:lnTo>
                  <a:lnTo>
                    <a:pt x="633073" y="462286"/>
                  </a:lnTo>
                  <a:lnTo>
                    <a:pt x="633073" y="462286"/>
                  </a:lnTo>
                  <a:close/>
                  <a:moveTo>
                    <a:pt x="742150" y="515619"/>
                  </a:moveTo>
                  <a:lnTo>
                    <a:pt x="740697" y="511884"/>
                  </a:lnTo>
                  <a:lnTo>
                    <a:pt x="742150" y="515619"/>
                  </a:lnTo>
                  <a:lnTo>
                    <a:pt x="742150" y="515619"/>
                  </a:lnTo>
                  <a:close/>
                  <a:moveTo>
                    <a:pt x="746995" y="520530"/>
                  </a:moveTo>
                  <a:lnTo>
                    <a:pt x="740627" y="519147"/>
                  </a:lnTo>
                  <a:lnTo>
                    <a:pt x="746995" y="520461"/>
                  </a:lnTo>
                  <a:lnTo>
                    <a:pt x="746995" y="520461"/>
                  </a:lnTo>
                  <a:close/>
                  <a:moveTo>
                    <a:pt x="748517" y="526272"/>
                  </a:moveTo>
                  <a:lnTo>
                    <a:pt x="747341" y="525649"/>
                  </a:lnTo>
                  <a:lnTo>
                    <a:pt x="745472" y="524957"/>
                  </a:lnTo>
                  <a:lnTo>
                    <a:pt x="747341" y="525649"/>
                  </a:lnTo>
                  <a:lnTo>
                    <a:pt x="748517" y="526341"/>
                  </a:lnTo>
                  <a:lnTo>
                    <a:pt x="748517" y="526341"/>
                  </a:lnTo>
                  <a:close/>
                  <a:moveTo>
                    <a:pt x="752116" y="532013"/>
                  </a:moveTo>
                  <a:lnTo>
                    <a:pt x="751355" y="531875"/>
                  </a:lnTo>
                  <a:lnTo>
                    <a:pt x="751078" y="531252"/>
                  </a:lnTo>
                  <a:lnTo>
                    <a:pt x="750525" y="528831"/>
                  </a:lnTo>
                  <a:lnTo>
                    <a:pt x="750109" y="527863"/>
                  </a:lnTo>
                  <a:lnTo>
                    <a:pt x="749348" y="526964"/>
                  </a:lnTo>
                  <a:lnTo>
                    <a:pt x="750109" y="527794"/>
                  </a:lnTo>
                  <a:lnTo>
                    <a:pt x="750525" y="528762"/>
                  </a:lnTo>
                  <a:lnTo>
                    <a:pt x="751078" y="531183"/>
                  </a:lnTo>
                  <a:lnTo>
                    <a:pt x="751355" y="531806"/>
                  </a:lnTo>
                  <a:lnTo>
                    <a:pt x="752116" y="532013"/>
                  </a:lnTo>
                  <a:lnTo>
                    <a:pt x="754124" y="531667"/>
                  </a:lnTo>
                  <a:lnTo>
                    <a:pt x="754954" y="531667"/>
                  </a:lnTo>
                  <a:cubicBezTo>
                    <a:pt x="754954" y="531667"/>
                    <a:pt x="754124" y="531667"/>
                    <a:pt x="754124" y="531667"/>
                  </a:cubicBezTo>
                  <a:lnTo>
                    <a:pt x="752116" y="532013"/>
                  </a:lnTo>
                  <a:lnTo>
                    <a:pt x="752116" y="532013"/>
                  </a:lnTo>
                  <a:close/>
                  <a:moveTo>
                    <a:pt x="2049616" y="795841"/>
                  </a:moveTo>
                  <a:lnTo>
                    <a:pt x="2049616" y="795841"/>
                  </a:lnTo>
                  <a:cubicBezTo>
                    <a:pt x="2049616" y="795841"/>
                    <a:pt x="2051000" y="795149"/>
                    <a:pt x="2051000" y="795149"/>
                  </a:cubicBezTo>
                  <a:lnTo>
                    <a:pt x="2049616" y="795841"/>
                  </a:lnTo>
                  <a:lnTo>
                    <a:pt x="2049616" y="795841"/>
                  </a:lnTo>
                  <a:close/>
                  <a:moveTo>
                    <a:pt x="2054184" y="797916"/>
                  </a:moveTo>
                  <a:lnTo>
                    <a:pt x="2053976" y="796602"/>
                  </a:lnTo>
                  <a:lnTo>
                    <a:pt x="2052800" y="795495"/>
                  </a:lnTo>
                  <a:lnTo>
                    <a:pt x="2053976" y="796533"/>
                  </a:lnTo>
                  <a:lnTo>
                    <a:pt x="2054184" y="797847"/>
                  </a:lnTo>
                  <a:lnTo>
                    <a:pt x="2054184" y="797847"/>
                  </a:lnTo>
                  <a:close/>
                  <a:moveTo>
                    <a:pt x="2057783" y="802136"/>
                  </a:moveTo>
                  <a:lnTo>
                    <a:pt x="2055153" y="800960"/>
                  </a:lnTo>
                  <a:lnTo>
                    <a:pt x="2054322" y="799369"/>
                  </a:lnTo>
                  <a:lnTo>
                    <a:pt x="2055153" y="800890"/>
                  </a:lnTo>
                  <a:lnTo>
                    <a:pt x="2057783" y="802066"/>
                  </a:lnTo>
                  <a:lnTo>
                    <a:pt x="2057783" y="802066"/>
                  </a:lnTo>
                  <a:close/>
                  <a:moveTo>
                    <a:pt x="2033074" y="821435"/>
                  </a:moveTo>
                  <a:lnTo>
                    <a:pt x="2033905" y="819498"/>
                  </a:lnTo>
                  <a:lnTo>
                    <a:pt x="2035289" y="815693"/>
                  </a:lnTo>
                  <a:lnTo>
                    <a:pt x="2036050" y="814033"/>
                  </a:lnTo>
                  <a:lnTo>
                    <a:pt x="2046224" y="800475"/>
                  </a:lnTo>
                  <a:lnTo>
                    <a:pt x="2036050" y="814103"/>
                  </a:lnTo>
                  <a:lnTo>
                    <a:pt x="2035289" y="815763"/>
                  </a:lnTo>
                  <a:lnTo>
                    <a:pt x="2033905" y="819567"/>
                  </a:lnTo>
                  <a:lnTo>
                    <a:pt x="2033074" y="821435"/>
                  </a:lnTo>
                  <a:lnTo>
                    <a:pt x="2033074" y="821435"/>
                  </a:lnTo>
                  <a:close/>
                  <a:moveTo>
                    <a:pt x="2080415" y="810367"/>
                  </a:moveTo>
                  <a:lnTo>
                    <a:pt x="2079723" y="806770"/>
                  </a:lnTo>
                  <a:lnTo>
                    <a:pt x="2077854" y="803450"/>
                  </a:lnTo>
                  <a:lnTo>
                    <a:pt x="2079723" y="806701"/>
                  </a:lnTo>
                  <a:lnTo>
                    <a:pt x="2080346" y="810367"/>
                  </a:lnTo>
                  <a:lnTo>
                    <a:pt x="2080346" y="810367"/>
                  </a:lnTo>
                  <a:close/>
                  <a:moveTo>
                    <a:pt x="2028368" y="835754"/>
                  </a:moveTo>
                  <a:lnTo>
                    <a:pt x="2029129" y="829874"/>
                  </a:lnTo>
                  <a:lnTo>
                    <a:pt x="2030237" y="826969"/>
                  </a:lnTo>
                  <a:lnTo>
                    <a:pt x="2029129" y="829874"/>
                  </a:lnTo>
                  <a:lnTo>
                    <a:pt x="2028368" y="835754"/>
                  </a:lnTo>
                  <a:lnTo>
                    <a:pt x="2028368" y="835754"/>
                  </a:lnTo>
                  <a:close/>
                  <a:moveTo>
                    <a:pt x="2023039" y="845092"/>
                  </a:moveTo>
                  <a:lnTo>
                    <a:pt x="2026223" y="841219"/>
                  </a:lnTo>
                  <a:lnTo>
                    <a:pt x="2027053" y="839973"/>
                  </a:lnTo>
                  <a:lnTo>
                    <a:pt x="2026223" y="841288"/>
                  </a:lnTo>
                  <a:lnTo>
                    <a:pt x="2023039" y="845161"/>
                  </a:lnTo>
                  <a:lnTo>
                    <a:pt x="2023039" y="845161"/>
                  </a:lnTo>
                  <a:close/>
                  <a:moveTo>
                    <a:pt x="2082560" y="844124"/>
                  </a:moveTo>
                  <a:lnTo>
                    <a:pt x="2081245" y="843294"/>
                  </a:lnTo>
                  <a:lnTo>
                    <a:pt x="2080276" y="841634"/>
                  </a:lnTo>
                  <a:lnTo>
                    <a:pt x="2080138" y="840250"/>
                  </a:lnTo>
                  <a:lnTo>
                    <a:pt x="2080276" y="841634"/>
                  </a:lnTo>
                  <a:lnTo>
                    <a:pt x="2081245" y="843294"/>
                  </a:lnTo>
                  <a:lnTo>
                    <a:pt x="2082560" y="844124"/>
                  </a:lnTo>
                  <a:lnTo>
                    <a:pt x="2084152" y="844746"/>
                  </a:lnTo>
                  <a:lnTo>
                    <a:pt x="2085882" y="845715"/>
                  </a:lnTo>
                  <a:lnTo>
                    <a:pt x="2087405" y="846960"/>
                  </a:lnTo>
                  <a:lnTo>
                    <a:pt x="2087613" y="847444"/>
                  </a:lnTo>
                  <a:lnTo>
                    <a:pt x="2087405" y="847029"/>
                  </a:lnTo>
                  <a:lnTo>
                    <a:pt x="2085882" y="845784"/>
                  </a:lnTo>
                  <a:lnTo>
                    <a:pt x="2084152" y="844816"/>
                  </a:lnTo>
                  <a:lnTo>
                    <a:pt x="2082560" y="844193"/>
                  </a:lnTo>
                  <a:lnTo>
                    <a:pt x="2082560" y="844193"/>
                  </a:lnTo>
                  <a:close/>
                  <a:moveTo>
                    <a:pt x="2086851" y="851318"/>
                  </a:moveTo>
                  <a:lnTo>
                    <a:pt x="2086713" y="849796"/>
                  </a:lnTo>
                  <a:lnTo>
                    <a:pt x="2087059" y="848343"/>
                  </a:lnTo>
                  <a:lnTo>
                    <a:pt x="2086782" y="849796"/>
                  </a:lnTo>
                  <a:lnTo>
                    <a:pt x="2086782" y="851318"/>
                  </a:lnTo>
                  <a:cubicBezTo>
                    <a:pt x="2086782" y="851318"/>
                    <a:pt x="2087197" y="853324"/>
                    <a:pt x="2087197" y="853324"/>
                  </a:cubicBezTo>
                  <a:lnTo>
                    <a:pt x="2087682" y="855261"/>
                  </a:lnTo>
                  <a:lnTo>
                    <a:pt x="2088305" y="856644"/>
                  </a:lnTo>
                  <a:lnTo>
                    <a:pt x="2087682" y="855330"/>
                  </a:lnTo>
                  <a:lnTo>
                    <a:pt x="2087197" y="853393"/>
                  </a:lnTo>
                  <a:lnTo>
                    <a:pt x="2086851" y="851387"/>
                  </a:lnTo>
                  <a:lnTo>
                    <a:pt x="2086851" y="851387"/>
                  </a:lnTo>
                  <a:close/>
                  <a:moveTo>
                    <a:pt x="2013280" y="853808"/>
                  </a:moveTo>
                  <a:lnTo>
                    <a:pt x="2014526" y="853393"/>
                  </a:lnTo>
                  <a:lnTo>
                    <a:pt x="2015079" y="853670"/>
                  </a:lnTo>
                  <a:lnTo>
                    <a:pt x="2015426" y="854361"/>
                  </a:lnTo>
                  <a:lnTo>
                    <a:pt x="2015079" y="853670"/>
                  </a:lnTo>
                  <a:lnTo>
                    <a:pt x="2014526" y="853462"/>
                  </a:lnTo>
                  <a:lnTo>
                    <a:pt x="2013280" y="853877"/>
                  </a:lnTo>
                  <a:lnTo>
                    <a:pt x="2013280" y="853877"/>
                  </a:lnTo>
                  <a:close/>
                  <a:moveTo>
                    <a:pt x="2015841" y="854915"/>
                  </a:moveTo>
                  <a:lnTo>
                    <a:pt x="2016810" y="854915"/>
                  </a:lnTo>
                  <a:cubicBezTo>
                    <a:pt x="2016810" y="854915"/>
                    <a:pt x="2016810" y="854915"/>
                    <a:pt x="2016810" y="854915"/>
                  </a:cubicBezTo>
                  <a:lnTo>
                    <a:pt x="2015841" y="854915"/>
                  </a:lnTo>
                  <a:close/>
                  <a:moveTo>
                    <a:pt x="2002622" y="861279"/>
                  </a:moveTo>
                  <a:lnTo>
                    <a:pt x="2004421" y="858927"/>
                  </a:lnTo>
                  <a:lnTo>
                    <a:pt x="2004905" y="858028"/>
                  </a:lnTo>
                  <a:lnTo>
                    <a:pt x="2004421" y="858996"/>
                  </a:lnTo>
                  <a:lnTo>
                    <a:pt x="2002622" y="861279"/>
                  </a:lnTo>
                  <a:lnTo>
                    <a:pt x="2002622" y="861279"/>
                  </a:lnTo>
                  <a:close/>
                  <a:moveTo>
                    <a:pt x="1104677" y="1171314"/>
                  </a:moveTo>
                  <a:lnTo>
                    <a:pt x="1105300" y="1170139"/>
                  </a:lnTo>
                  <a:lnTo>
                    <a:pt x="1105577" y="1169585"/>
                  </a:lnTo>
                  <a:lnTo>
                    <a:pt x="1105300" y="1170208"/>
                  </a:lnTo>
                  <a:lnTo>
                    <a:pt x="1104677" y="1171314"/>
                  </a:lnTo>
                  <a:lnTo>
                    <a:pt x="1104677" y="117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EC4A9DD9-7641-07C9-09FE-7AEF2F5AACD9}"/>
                </a:ext>
              </a:extLst>
            </p:cNvPr>
            <p:cNvSpPr/>
            <p:nvPr/>
          </p:nvSpPr>
          <p:spPr>
            <a:xfrm>
              <a:off x="3024052" y="1797680"/>
              <a:ext cx="1695597" cy="1326445"/>
            </a:xfrm>
            <a:custGeom>
              <a:avLst/>
              <a:gdLst>
                <a:gd name="connsiteX0" fmla="*/ 836069 w 1273136"/>
                <a:gd name="connsiteY0" fmla="*/ 13904 h 995959"/>
                <a:gd name="connsiteX1" fmla="*/ 834685 w 1273136"/>
                <a:gd name="connsiteY1" fmla="*/ 17155 h 995959"/>
                <a:gd name="connsiteX2" fmla="*/ 833578 w 1273136"/>
                <a:gd name="connsiteY2" fmla="*/ 21098 h 995959"/>
                <a:gd name="connsiteX3" fmla="*/ 835654 w 1273136"/>
                <a:gd name="connsiteY3" fmla="*/ 32996 h 995959"/>
                <a:gd name="connsiteX4" fmla="*/ 846243 w 1273136"/>
                <a:gd name="connsiteY4" fmla="*/ 38737 h 995959"/>
                <a:gd name="connsiteX5" fmla="*/ 852057 w 1273136"/>
                <a:gd name="connsiteY5" fmla="*/ 39014 h 995959"/>
                <a:gd name="connsiteX6" fmla="*/ 852680 w 1273136"/>
                <a:gd name="connsiteY6" fmla="*/ 39014 h 995959"/>
                <a:gd name="connsiteX7" fmla="*/ 854618 w 1273136"/>
                <a:gd name="connsiteY7" fmla="*/ 38875 h 995959"/>
                <a:gd name="connsiteX8" fmla="*/ 860570 w 1273136"/>
                <a:gd name="connsiteY8" fmla="*/ 38045 h 995959"/>
                <a:gd name="connsiteX9" fmla="*/ 861816 w 1273136"/>
                <a:gd name="connsiteY9" fmla="*/ 37838 h 995959"/>
                <a:gd name="connsiteX10" fmla="*/ 872959 w 1273136"/>
                <a:gd name="connsiteY10" fmla="*/ 35278 h 995959"/>
                <a:gd name="connsiteX11" fmla="*/ 884379 w 1273136"/>
                <a:gd name="connsiteY11" fmla="*/ 33411 h 995959"/>
                <a:gd name="connsiteX12" fmla="*/ 895314 w 1273136"/>
                <a:gd name="connsiteY12" fmla="*/ 32788 h 995959"/>
                <a:gd name="connsiteX13" fmla="*/ 931857 w 1273136"/>
                <a:gd name="connsiteY13" fmla="*/ 34656 h 995959"/>
                <a:gd name="connsiteX14" fmla="*/ 932550 w 1273136"/>
                <a:gd name="connsiteY14" fmla="*/ 34656 h 995959"/>
                <a:gd name="connsiteX15" fmla="*/ 933242 w 1273136"/>
                <a:gd name="connsiteY15" fmla="*/ 34656 h 995959"/>
                <a:gd name="connsiteX16" fmla="*/ 973661 w 1273136"/>
                <a:gd name="connsiteY16" fmla="*/ 32581 h 995959"/>
                <a:gd name="connsiteX17" fmla="*/ 974768 w 1273136"/>
                <a:gd name="connsiteY17" fmla="*/ 32512 h 995959"/>
                <a:gd name="connsiteX18" fmla="*/ 984735 w 1273136"/>
                <a:gd name="connsiteY18" fmla="*/ 31197 h 995959"/>
                <a:gd name="connsiteX19" fmla="*/ 989579 w 1273136"/>
                <a:gd name="connsiteY19" fmla="*/ 36662 h 995959"/>
                <a:gd name="connsiteX20" fmla="*/ 991863 w 1273136"/>
                <a:gd name="connsiteY20" fmla="*/ 38737 h 995959"/>
                <a:gd name="connsiteX21" fmla="*/ 994770 w 1273136"/>
                <a:gd name="connsiteY21" fmla="*/ 40812 h 995959"/>
                <a:gd name="connsiteX22" fmla="*/ 999269 w 1273136"/>
                <a:gd name="connsiteY22" fmla="*/ 42957 h 995959"/>
                <a:gd name="connsiteX23" fmla="*/ 1001415 w 1273136"/>
                <a:gd name="connsiteY23" fmla="*/ 43510 h 995959"/>
                <a:gd name="connsiteX24" fmla="*/ 1005014 w 1273136"/>
                <a:gd name="connsiteY24" fmla="*/ 43994 h 995959"/>
                <a:gd name="connsiteX25" fmla="*/ 1005221 w 1273136"/>
                <a:gd name="connsiteY25" fmla="*/ 43994 h 995959"/>
                <a:gd name="connsiteX26" fmla="*/ 1007436 w 1273136"/>
                <a:gd name="connsiteY26" fmla="*/ 43994 h 995959"/>
                <a:gd name="connsiteX27" fmla="*/ 1008543 w 1273136"/>
                <a:gd name="connsiteY27" fmla="*/ 43925 h 995959"/>
                <a:gd name="connsiteX28" fmla="*/ 1009858 w 1273136"/>
                <a:gd name="connsiteY28" fmla="*/ 43787 h 995959"/>
                <a:gd name="connsiteX29" fmla="*/ 1012834 w 1273136"/>
                <a:gd name="connsiteY29" fmla="*/ 45170 h 995959"/>
                <a:gd name="connsiteX30" fmla="*/ 1015810 w 1273136"/>
                <a:gd name="connsiteY30" fmla="*/ 46139 h 995959"/>
                <a:gd name="connsiteX31" fmla="*/ 1018440 w 1273136"/>
                <a:gd name="connsiteY31" fmla="*/ 46692 h 995959"/>
                <a:gd name="connsiteX32" fmla="*/ 1020932 w 1273136"/>
                <a:gd name="connsiteY32" fmla="*/ 46969 h 995959"/>
                <a:gd name="connsiteX33" fmla="*/ 1022039 w 1273136"/>
                <a:gd name="connsiteY33" fmla="*/ 46969 h 995959"/>
                <a:gd name="connsiteX34" fmla="*/ 1020101 w 1273136"/>
                <a:gd name="connsiteY34" fmla="*/ 47245 h 995959"/>
                <a:gd name="connsiteX35" fmla="*/ 902097 w 1273136"/>
                <a:gd name="connsiteY35" fmla="*/ 53194 h 995959"/>
                <a:gd name="connsiteX36" fmla="*/ 900989 w 1273136"/>
                <a:gd name="connsiteY36" fmla="*/ 53264 h 995959"/>
                <a:gd name="connsiteX37" fmla="*/ 896491 w 1273136"/>
                <a:gd name="connsiteY37" fmla="*/ 53817 h 995959"/>
                <a:gd name="connsiteX38" fmla="*/ 891715 w 1273136"/>
                <a:gd name="connsiteY38" fmla="*/ 55339 h 995959"/>
                <a:gd name="connsiteX39" fmla="*/ 887216 w 1273136"/>
                <a:gd name="connsiteY39" fmla="*/ 57760 h 995959"/>
                <a:gd name="connsiteX40" fmla="*/ 881541 w 1273136"/>
                <a:gd name="connsiteY40" fmla="*/ 63501 h 995959"/>
                <a:gd name="connsiteX41" fmla="*/ 879465 w 1273136"/>
                <a:gd name="connsiteY41" fmla="*/ 67375 h 995959"/>
                <a:gd name="connsiteX42" fmla="*/ 878288 w 1273136"/>
                <a:gd name="connsiteY42" fmla="*/ 77128 h 995959"/>
                <a:gd name="connsiteX43" fmla="*/ 879188 w 1273136"/>
                <a:gd name="connsiteY43" fmla="*/ 80864 h 995959"/>
                <a:gd name="connsiteX44" fmla="*/ 887285 w 1273136"/>
                <a:gd name="connsiteY44" fmla="*/ 90341 h 995959"/>
                <a:gd name="connsiteX45" fmla="*/ 891853 w 1273136"/>
                <a:gd name="connsiteY45" fmla="*/ 92277 h 995959"/>
                <a:gd name="connsiteX46" fmla="*/ 897183 w 1273136"/>
                <a:gd name="connsiteY46" fmla="*/ 93315 h 995959"/>
                <a:gd name="connsiteX47" fmla="*/ 897944 w 1273136"/>
                <a:gd name="connsiteY47" fmla="*/ 93315 h 995959"/>
                <a:gd name="connsiteX48" fmla="*/ 903135 w 1273136"/>
                <a:gd name="connsiteY48" fmla="*/ 93038 h 995959"/>
                <a:gd name="connsiteX49" fmla="*/ 905350 w 1273136"/>
                <a:gd name="connsiteY49" fmla="*/ 92762 h 995959"/>
                <a:gd name="connsiteX50" fmla="*/ 921130 w 1273136"/>
                <a:gd name="connsiteY50" fmla="*/ 89234 h 995959"/>
                <a:gd name="connsiteX51" fmla="*/ 933657 w 1273136"/>
                <a:gd name="connsiteY51" fmla="*/ 87919 h 995959"/>
                <a:gd name="connsiteX52" fmla="*/ 946392 w 1273136"/>
                <a:gd name="connsiteY52" fmla="*/ 87504 h 995959"/>
                <a:gd name="connsiteX53" fmla="*/ 981620 w 1273136"/>
                <a:gd name="connsiteY53" fmla="*/ 89441 h 995959"/>
                <a:gd name="connsiteX54" fmla="*/ 985011 w 1273136"/>
                <a:gd name="connsiteY54" fmla="*/ 90064 h 995959"/>
                <a:gd name="connsiteX55" fmla="*/ 988334 w 1273136"/>
                <a:gd name="connsiteY55" fmla="*/ 91447 h 995959"/>
                <a:gd name="connsiteX56" fmla="*/ 990064 w 1273136"/>
                <a:gd name="connsiteY56" fmla="*/ 92485 h 995959"/>
                <a:gd name="connsiteX57" fmla="*/ 990825 w 1273136"/>
                <a:gd name="connsiteY57" fmla="*/ 93038 h 995959"/>
                <a:gd name="connsiteX58" fmla="*/ 990894 w 1273136"/>
                <a:gd name="connsiteY58" fmla="*/ 93038 h 995959"/>
                <a:gd name="connsiteX59" fmla="*/ 991794 w 1273136"/>
                <a:gd name="connsiteY59" fmla="*/ 94560 h 995959"/>
                <a:gd name="connsiteX60" fmla="*/ 993248 w 1273136"/>
                <a:gd name="connsiteY60" fmla="*/ 97327 h 995959"/>
                <a:gd name="connsiteX61" fmla="*/ 993940 w 1273136"/>
                <a:gd name="connsiteY61" fmla="*/ 98503 h 995959"/>
                <a:gd name="connsiteX62" fmla="*/ 995116 w 1273136"/>
                <a:gd name="connsiteY62" fmla="*/ 100371 h 995959"/>
                <a:gd name="connsiteX63" fmla="*/ 1001484 w 1273136"/>
                <a:gd name="connsiteY63" fmla="*/ 105628 h 995959"/>
                <a:gd name="connsiteX64" fmla="*/ 1003145 w 1273136"/>
                <a:gd name="connsiteY64" fmla="*/ 106320 h 995959"/>
                <a:gd name="connsiteX65" fmla="*/ 1008405 w 1273136"/>
                <a:gd name="connsiteY65" fmla="*/ 107357 h 995959"/>
                <a:gd name="connsiteX66" fmla="*/ 1008889 w 1273136"/>
                <a:gd name="connsiteY66" fmla="*/ 107357 h 995959"/>
                <a:gd name="connsiteX67" fmla="*/ 1012004 w 1273136"/>
                <a:gd name="connsiteY67" fmla="*/ 107219 h 995959"/>
                <a:gd name="connsiteX68" fmla="*/ 1013180 w 1273136"/>
                <a:gd name="connsiteY68" fmla="*/ 107150 h 995959"/>
                <a:gd name="connsiteX69" fmla="*/ 1016503 w 1273136"/>
                <a:gd name="connsiteY69" fmla="*/ 106735 h 995959"/>
                <a:gd name="connsiteX70" fmla="*/ 1017610 w 1273136"/>
                <a:gd name="connsiteY70" fmla="*/ 106527 h 995959"/>
                <a:gd name="connsiteX71" fmla="*/ 1021001 w 1273136"/>
                <a:gd name="connsiteY71" fmla="*/ 105835 h 995959"/>
                <a:gd name="connsiteX72" fmla="*/ 1022939 w 1273136"/>
                <a:gd name="connsiteY72" fmla="*/ 105282 h 995959"/>
                <a:gd name="connsiteX73" fmla="*/ 1026123 w 1273136"/>
                <a:gd name="connsiteY73" fmla="*/ 104106 h 995959"/>
                <a:gd name="connsiteX74" fmla="*/ 1029030 w 1273136"/>
                <a:gd name="connsiteY74" fmla="*/ 102653 h 995959"/>
                <a:gd name="connsiteX75" fmla="*/ 1031798 w 1273136"/>
                <a:gd name="connsiteY75" fmla="*/ 100855 h 995959"/>
                <a:gd name="connsiteX76" fmla="*/ 1035259 w 1273136"/>
                <a:gd name="connsiteY76" fmla="*/ 97604 h 995959"/>
                <a:gd name="connsiteX77" fmla="*/ 1036920 w 1273136"/>
                <a:gd name="connsiteY77" fmla="*/ 95321 h 995959"/>
                <a:gd name="connsiteX78" fmla="*/ 1038512 w 1273136"/>
                <a:gd name="connsiteY78" fmla="*/ 92554 h 995959"/>
                <a:gd name="connsiteX79" fmla="*/ 1039688 w 1273136"/>
                <a:gd name="connsiteY79" fmla="*/ 89926 h 995959"/>
                <a:gd name="connsiteX80" fmla="*/ 1040104 w 1273136"/>
                <a:gd name="connsiteY80" fmla="*/ 88888 h 995959"/>
                <a:gd name="connsiteX81" fmla="*/ 1040588 w 1273136"/>
                <a:gd name="connsiteY81" fmla="*/ 87435 h 995959"/>
                <a:gd name="connsiteX82" fmla="*/ 1059621 w 1273136"/>
                <a:gd name="connsiteY82" fmla="*/ 85706 h 995959"/>
                <a:gd name="connsiteX83" fmla="*/ 1059967 w 1273136"/>
                <a:gd name="connsiteY83" fmla="*/ 87919 h 995959"/>
                <a:gd name="connsiteX84" fmla="*/ 1057960 w 1273136"/>
                <a:gd name="connsiteY84" fmla="*/ 96220 h 995959"/>
                <a:gd name="connsiteX85" fmla="*/ 1053392 w 1273136"/>
                <a:gd name="connsiteY85" fmla="*/ 105490 h 995959"/>
                <a:gd name="connsiteX86" fmla="*/ 1047648 w 1273136"/>
                <a:gd name="connsiteY86" fmla="*/ 113237 h 995959"/>
                <a:gd name="connsiteX87" fmla="*/ 1023977 w 1273136"/>
                <a:gd name="connsiteY87" fmla="*/ 138831 h 995959"/>
                <a:gd name="connsiteX88" fmla="*/ 1022386 w 1273136"/>
                <a:gd name="connsiteY88" fmla="*/ 140906 h 995959"/>
                <a:gd name="connsiteX89" fmla="*/ 1018579 w 1273136"/>
                <a:gd name="connsiteY89" fmla="*/ 146994 h 995959"/>
                <a:gd name="connsiteX90" fmla="*/ 1017195 w 1273136"/>
                <a:gd name="connsiteY90" fmla="*/ 158822 h 995959"/>
                <a:gd name="connsiteX91" fmla="*/ 1018302 w 1273136"/>
                <a:gd name="connsiteY91" fmla="*/ 162004 h 995959"/>
                <a:gd name="connsiteX92" fmla="*/ 1025777 w 1273136"/>
                <a:gd name="connsiteY92" fmla="*/ 170167 h 995959"/>
                <a:gd name="connsiteX93" fmla="*/ 1031383 w 1273136"/>
                <a:gd name="connsiteY93" fmla="*/ 171343 h 995959"/>
                <a:gd name="connsiteX94" fmla="*/ 1036920 w 1273136"/>
                <a:gd name="connsiteY94" fmla="*/ 170167 h 995959"/>
                <a:gd name="connsiteX95" fmla="*/ 1038858 w 1273136"/>
                <a:gd name="connsiteY95" fmla="*/ 169337 h 995959"/>
                <a:gd name="connsiteX96" fmla="*/ 1044325 w 1273136"/>
                <a:gd name="connsiteY96" fmla="*/ 165048 h 995959"/>
                <a:gd name="connsiteX97" fmla="*/ 1046056 w 1273136"/>
                <a:gd name="connsiteY97" fmla="*/ 162765 h 995959"/>
                <a:gd name="connsiteX98" fmla="*/ 1046817 w 1273136"/>
                <a:gd name="connsiteY98" fmla="*/ 161658 h 995959"/>
                <a:gd name="connsiteX99" fmla="*/ 1047648 w 1273136"/>
                <a:gd name="connsiteY99" fmla="*/ 160344 h 995959"/>
                <a:gd name="connsiteX100" fmla="*/ 1056714 w 1273136"/>
                <a:gd name="connsiteY100" fmla="*/ 156816 h 995959"/>
                <a:gd name="connsiteX101" fmla="*/ 1058929 w 1273136"/>
                <a:gd name="connsiteY101" fmla="*/ 155709 h 995959"/>
                <a:gd name="connsiteX102" fmla="*/ 1063912 w 1273136"/>
                <a:gd name="connsiteY102" fmla="*/ 152666 h 995959"/>
                <a:gd name="connsiteX103" fmla="*/ 1065366 w 1273136"/>
                <a:gd name="connsiteY103" fmla="*/ 151628 h 995959"/>
                <a:gd name="connsiteX104" fmla="*/ 1074017 w 1273136"/>
                <a:gd name="connsiteY104" fmla="*/ 144711 h 995959"/>
                <a:gd name="connsiteX105" fmla="*/ 1083568 w 1273136"/>
                <a:gd name="connsiteY105" fmla="*/ 138139 h 995959"/>
                <a:gd name="connsiteX106" fmla="*/ 1085021 w 1273136"/>
                <a:gd name="connsiteY106" fmla="*/ 136963 h 995959"/>
                <a:gd name="connsiteX107" fmla="*/ 1089382 w 1273136"/>
                <a:gd name="connsiteY107" fmla="*/ 133021 h 995959"/>
                <a:gd name="connsiteX108" fmla="*/ 1090697 w 1273136"/>
                <a:gd name="connsiteY108" fmla="*/ 131637 h 995959"/>
                <a:gd name="connsiteX109" fmla="*/ 1104055 w 1273136"/>
                <a:gd name="connsiteY109" fmla="*/ 115589 h 995959"/>
                <a:gd name="connsiteX110" fmla="*/ 1108138 w 1273136"/>
                <a:gd name="connsiteY110" fmla="*/ 118563 h 995959"/>
                <a:gd name="connsiteX111" fmla="*/ 1109938 w 1273136"/>
                <a:gd name="connsiteY111" fmla="*/ 119393 h 995959"/>
                <a:gd name="connsiteX112" fmla="*/ 1113398 w 1273136"/>
                <a:gd name="connsiteY112" fmla="*/ 120500 h 995959"/>
                <a:gd name="connsiteX113" fmla="*/ 1116305 w 1273136"/>
                <a:gd name="connsiteY113" fmla="*/ 121054 h 995959"/>
                <a:gd name="connsiteX114" fmla="*/ 1117343 w 1273136"/>
                <a:gd name="connsiteY114" fmla="*/ 121192 h 995959"/>
                <a:gd name="connsiteX115" fmla="*/ 1127171 w 1273136"/>
                <a:gd name="connsiteY115" fmla="*/ 122299 h 995959"/>
                <a:gd name="connsiteX116" fmla="*/ 1141775 w 1273136"/>
                <a:gd name="connsiteY116" fmla="*/ 126933 h 995959"/>
                <a:gd name="connsiteX117" fmla="*/ 1143574 w 1273136"/>
                <a:gd name="connsiteY117" fmla="*/ 127348 h 995959"/>
                <a:gd name="connsiteX118" fmla="*/ 1146619 w 1273136"/>
                <a:gd name="connsiteY118" fmla="*/ 127902 h 995959"/>
                <a:gd name="connsiteX119" fmla="*/ 1149042 w 1273136"/>
                <a:gd name="connsiteY119" fmla="*/ 128109 h 995959"/>
                <a:gd name="connsiteX120" fmla="*/ 1149734 w 1273136"/>
                <a:gd name="connsiteY120" fmla="*/ 128109 h 995959"/>
                <a:gd name="connsiteX121" fmla="*/ 1151949 w 1273136"/>
                <a:gd name="connsiteY121" fmla="*/ 127971 h 995959"/>
                <a:gd name="connsiteX122" fmla="*/ 1157901 w 1273136"/>
                <a:gd name="connsiteY122" fmla="*/ 126311 h 995959"/>
                <a:gd name="connsiteX123" fmla="*/ 1159977 w 1273136"/>
                <a:gd name="connsiteY123" fmla="*/ 125204 h 995959"/>
                <a:gd name="connsiteX124" fmla="*/ 1163092 w 1273136"/>
                <a:gd name="connsiteY124" fmla="*/ 122921 h 995959"/>
                <a:gd name="connsiteX125" fmla="*/ 1165514 w 1273136"/>
                <a:gd name="connsiteY125" fmla="*/ 120500 h 995959"/>
                <a:gd name="connsiteX126" fmla="*/ 1166690 w 1273136"/>
                <a:gd name="connsiteY126" fmla="*/ 119186 h 995959"/>
                <a:gd name="connsiteX127" fmla="*/ 1171189 w 1273136"/>
                <a:gd name="connsiteY127" fmla="*/ 113444 h 995959"/>
                <a:gd name="connsiteX128" fmla="*/ 1179979 w 1273136"/>
                <a:gd name="connsiteY128" fmla="*/ 104729 h 995959"/>
                <a:gd name="connsiteX129" fmla="*/ 1182332 w 1273136"/>
                <a:gd name="connsiteY129" fmla="*/ 102999 h 995959"/>
                <a:gd name="connsiteX130" fmla="*/ 1184962 w 1273136"/>
                <a:gd name="connsiteY130" fmla="*/ 101823 h 995959"/>
                <a:gd name="connsiteX131" fmla="*/ 1193960 w 1273136"/>
                <a:gd name="connsiteY131" fmla="*/ 100025 h 995959"/>
                <a:gd name="connsiteX132" fmla="*/ 1204549 w 1273136"/>
                <a:gd name="connsiteY132" fmla="*/ 99610 h 995959"/>
                <a:gd name="connsiteX133" fmla="*/ 1215277 w 1273136"/>
                <a:gd name="connsiteY133" fmla="*/ 100509 h 995959"/>
                <a:gd name="connsiteX134" fmla="*/ 1249467 w 1273136"/>
                <a:gd name="connsiteY134" fmla="*/ 108533 h 995959"/>
                <a:gd name="connsiteX135" fmla="*/ 1252097 w 1273136"/>
                <a:gd name="connsiteY135" fmla="*/ 109847 h 995959"/>
                <a:gd name="connsiteX136" fmla="*/ 1250021 w 1273136"/>
                <a:gd name="connsiteY136" fmla="*/ 111438 h 995959"/>
                <a:gd name="connsiteX137" fmla="*/ 1241784 w 1273136"/>
                <a:gd name="connsiteY137" fmla="*/ 119255 h 995959"/>
                <a:gd name="connsiteX138" fmla="*/ 1232303 w 1273136"/>
                <a:gd name="connsiteY138" fmla="*/ 126518 h 995959"/>
                <a:gd name="connsiteX139" fmla="*/ 1230019 w 1273136"/>
                <a:gd name="connsiteY139" fmla="*/ 127971 h 995959"/>
                <a:gd name="connsiteX140" fmla="*/ 1228427 w 1273136"/>
                <a:gd name="connsiteY140" fmla="*/ 128593 h 995959"/>
                <a:gd name="connsiteX141" fmla="*/ 1226351 w 1273136"/>
                <a:gd name="connsiteY141" fmla="*/ 128870 h 995959"/>
                <a:gd name="connsiteX142" fmla="*/ 1217215 w 1273136"/>
                <a:gd name="connsiteY142" fmla="*/ 129216 h 995959"/>
                <a:gd name="connsiteX143" fmla="*/ 1213477 w 1273136"/>
                <a:gd name="connsiteY143" fmla="*/ 129908 h 995959"/>
                <a:gd name="connsiteX144" fmla="*/ 1209394 w 1273136"/>
                <a:gd name="connsiteY144" fmla="*/ 131222 h 995959"/>
                <a:gd name="connsiteX145" fmla="*/ 1202542 w 1273136"/>
                <a:gd name="connsiteY145" fmla="*/ 136203 h 995959"/>
                <a:gd name="connsiteX146" fmla="*/ 1200881 w 1273136"/>
                <a:gd name="connsiteY146" fmla="*/ 138485 h 995959"/>
                <a:gd name="connsiteX147" fmla="*/ 1198182 w 1273136"/>
                <a:gd name="connsiteY147" fmla="*/ 146371 h 995959"/>
                <a:gd name="connsiteX148" fmla="*/ 1195898 w 1273136"/>
                <a:gd name="connsiteY148" fmla="*/ 146648 h 995959"/>
                <a:gd name="connsiteX149" fmla="*/ 1193268 w 1273136"/>
                <a:gd name="connsiteY149" fmla="*/ 147201 h 995959"/>
                <a:gd name="connsiteX150" fmla="*/ 1183094 w 1273136"/>
                <a:gd name="connsiteY150" fmla="*/ 150452 h 995959"/>
                <a:gd name="connsiteX151" fmla="*/ 1171328 w 1273136"/>
                <a:gd name="connsiteY151" fmla="*/ 151421 h 995959"/>
                <a:gd name="connsiteX152" fmla="*/ 1168975 w 1273136"/>
                <a:gd name="connsiteY152" fmla="*/ 151836 h 995959"/>
                <a:gd name="connsiteX153" fmla="*/ 1164960 w 1273136"/>
                <a:gd name="connsiteY153" fmla="*/ 152873 h 995959"/>
                <a:gd name="connsiteX154" fmla="*/ 1163714 w 1273136"/>
                <a:gd name="connsiteY154" fmla="*/ 153288 h 995959"/>
                <a:gd name="connsiteX155" fmla="*/ 1159146 w 1273136"/>
                <a:gd name="connsiteY155" fmla="*/ 154949 h 995959"/>
                <a:gd name="connsiteX156" fmla="*/ 1150218 w 1273136"/>
                <a:gd name="connsiteY156" fmla="*/ 165670 h 995959"/>
                <a:gd name="connsiteX157" fmla="*/ 1151187 w 1273136"/>
                <a:gd name="connsiteY157" fmla="*/ 173418 h 995959"/>
                <a:gd name="connsiteX158" fmla="*/ 1149042 w 1273136"/>
                <a:gd name="connsiteY158" fmla="*/ 173625 h 995959"/>
                <a:gd name="connsiteX159" fmla="*/ 1140875 w 1273136"/>
                <a:gd name="connsiteY159" fmla="*/ 175078 h 995959"/>
                <a:gd name="connsiteX160" fmla="*/ 1139491 w 1273136"/>
                <a:gd name="connsiteY160" fmla="*/ 175078 h 995959"/>
                <a:gd name="connsiteX161" fmla="*/ 1135615 w 1273136"/>
                <a:gd name="connsiteY161" fmla="*/ 174940 h 995959"/>
                <a:gd name="connsiteX162" fmla="*/ 1131808 w 1273136"/>
                <a:gd name="connsiteY162" fmla="*/ 174248 h 995959"/>
                <a:gd name="connsiteX163" fmla="*/ 1122049 w 1273136"/>
                <a:gd name="connsiteY163" fmla="*/ 171273 h 995959"/>
                <a:gd name="connsiteX164" fmla="*/ 1120873 w 1273136"/>
                <a:gd name="connsiteY164" fmla="*/ 170997 h 995959"/>
                <a:gd name="connsiteX165" fmla="*/ 1115544 w 1273136"/>
                <a:gd name="connsiteY165" fmla="*/ 169821 h 995959"/>
                <a:gd name="connsiteX166" fmla="*/ 1112637 w 1273136"/>
                <a:gd name="connsiteY166" fmla="*/ 169475 h 995959"/>
                <a:gd name="connsiteX167" fmla="*/ 1110283 w 1273136"/>
                <a:gd name="connsiteY167" fmla="*/ 169683 h 995959"/>
                <a:gd name="connsiteX168" fmla="*/ 1106062 w 1273136"/>
                <a:gd name="connsiteY168" fmla="*/ 170374 h 995959"/>
                <a:gd name="connsiteX169" fmla="*/ 1101355 w 1273136"/>
                <a:gd name="connsiteY169" fmla="*/ 172104 h 995959"/>
                <a:gd name="connsiteX170" fmla="*/ 1097479 w 1273136"/>
                <a:gd name="connsiteY170" fmla="*/ 174386 h 995959"/>
                <a:gd name="connsiteX171" fmla="*/ 1095196 w 1273136"/>
                <a:gd name="connsiteY171" fmla="*/ 176046 h 995959"/>
                <a:gd name="connsiteX172" fmla="*/ 1091181 w 1273136"/>
                <a:gd name="connsiteY172" fmla="*/ 179713 h 995959"/>
                <a:gd name="connsiteX173" fmla="*/ 1090489 w 1273136"/>
                <a:gd name="connsiteY173" fmla="*/ 180404 h 995959"/>
                <a:gd name="connsiteX174" fmla="*/ 1087652 w 1273136"/>
                <a:gd name="connsiteY174" fmla="*/ 183379 h 995959"/>
                <a:gd name="connsiteX175" fmla="*/ 1086682 w 1273136"/>
                <a:gd name="connsiteY175" fmla="*/ 184486 h 995959"/>
                <a:gd name="connsiteX176" fmla="*/ 1084191 w 1273136"/>
                <a:gd name="connsiteY176" fmla="*/ 187737 h 995959"/>
                <a:gd name="connsiteX177" fmla="*/ 1082738 w 1273136"/>
                <a:gd name="connsiteY177" fmla="*/ 190089 h 995959"/>
                <a:gd name="connsiteX178" fmla="*/ 1080938 w 1273136"/>
                <a:gd name="connsiteY178" fmla="*/ 193755 h 995959"/>
                <a:gd name="connsiteX179" fmla="*/ 1079761 w 1273136"/>
                <a:gd name="connsiteY179" fmla="*/ 197214 h 995959"/>
                <a:gd name="connsiteX180" fmla="*/ 1079000 w 1273136"/>
                <a:gd name="connsiteY180" fmla="*/ 201295 h 995959"/>
                <a:gd name="connsiteX181" fmla="*/ 1078931 w 1273136"/>
                <a:gd name="connsiteY181" fmla="*/ 206206 h 995959"/>
                <a:gd name="connsiteX182" fmla="*/ 1079692 w 1273136"/>
                <a:gd name="connsiteY182" fmla="*/ 211048 h 995959"/>
                <a:gd name="connsiteX183" fmla="*/ 1083084 w 1273136"/>
                <a:gd name="connsiteY183" fmla="*/ 218104 h 995959"/>
                <a:gd name="connsiteX184" fmla="*/ 1085437 w 1273136"/>
                <a:gd name="connsiteY184" fmla="*/ 220733 h 995959"/>
                <a:gd name="connsiteX185" fmla="*/ 1091666 w 1273136"/>
                <a:gd name="connsiteY185" fmla="*/ 224675 h 995959"/>
                <a:gd name="connsiteX186" fmla="*/ 1094642 w 1273136"/>
                <a:gd name="connsiteY186" fmla="*/ 225575 h 995959"/>
                <a:gd name="connsiteX187" fmla="*/ 1094365 w 1273136"/>
                <a:gd name="connsiteY187" fmla="*/ 228342 h 995959"/>
                <a:gd name="connsiteX188" fmla="*/ 1094780 w 1273136"/>
                <a:gd name="connsiteY188" fmla="*/ 233253 h 995959"/>
                <a:gd name="connsiteX189" fmla="*/ 1095265 w 1273136"/>
                <a:gd name="connsiteY189" fmla="*/ 235190 h 995959"/>
                <a:gd name="connsiteX190" fmla="*/ 1093535 w 1273136"/>
                <a:gd name="connsiteY190" fmla="*/ 236504 h 995959"/>
                <a:gd name="connsiteX191" fmla="*/ 1091804 w 1273136"/>
                <a:gd name="connsiteY191" fmla="*/ 238095 h 995959"/>
                <a:gd name="connsiteX192" fmla="*/ 1088690 w 1273136"/>
                <a:gd name="connsiteY192" fmla="*/ 242107 h 995959"/>
                <a:gd name="connsiteX193" fmla="*/ 1087721 w 1273136"/>
                <a:gd name="connsiteY193" fmla="*/ 244044 h 995959"/>
                <a:gd name="connsiteX194" fmla="*/ 1087306 w 1273136"/>
                <a:gd name="connsiteY194" fmla="*/ 244874 h 995959"/>
                <a:gd name="connsiteX195" fmla="*/ 1083014 w 1273136"/>
                <a:gd name="connsiteY195" fmla="*/ 245635 h 995959"/>
                <a:gd name="connsiteX196" fmla="*/ 1080869 w 1273136"/>
                <a:gd name="connsiteY196" fmla="*/ 246188 h 995959"/>
                <a:gd name="connsiteX197" fmla="*/ 1076924 w 1273136"/>
                <a:gd name="connsiteY197" fmla="*/ 247572 h 995959"/>
                <a:gd name="connsiteX198" fmla="*/ 1074917 w 1273136"/>
                <a:gd name="connsiteY198" fmla="*/ 248471 h 995959"/>
                <a:gd name="connsiteX199" fmla="*/ 1070003 w 1273136"/>
                <a:gd name="connsiteY199" fmla="*/ 251100 h 995959"/>
                <a:gd name="connsiteX200" fmla="*/ 1068480 w 1273136"/>
                <a:gd name="connsiteY200" fmla="*/ 252068 h 995959"/>
                <a:gd name="connsiteX201" fmla="*/ 1065919 w 1273136"/>
                <a:gd name="connsiteY201" fmla="*/ 253936 h 995959"/>
                <a:gd name="connsiteX202" fmla="*/ 1062390 w 1273136"/>
                <a:gd name="connsiteY202" fmla="*/ 257671 h 995959"/>
                <a:gd name="connsiteX203" fmla="*/ 1061282 w 1273136"/>
                <a:gd name="connsiteY203" fmla="*/ 259400 h 995959"/>
                <a:gd name="connsiteX204" fmla="*/ 1060036 w 1273136"/>
                <a:gd name="connsiteY204" fmla="*/ 272059 h 995959"/>
                <a:gd name="connsiteX205" fmla="*/ 1059275 w 1273136"/>
                <a:gd name="connsiteY205" fmla="*/ 273304 h 995959"/>
                <a:gd name="connsiteX206" fmla="*/ 1057960 w 1273136"/>
                <a:gd name="connsiteY206" fmla="*/ 275864 h 995959"/>
                <a:gd name="connsiteX207" fmla="*/ 1056853 w 1273136"/>
                <a:gd name="connsiteY207" fmla="*/ 278769 h 995959"/>
                <a:gd name="connsiteX208" fmla="*/ 1055261 w 1273136"/>
                <a:gd name="connsiteY208" fmla="*/ 285064 h 995959"/>
                <a:gd name="connsiteX209" fmla="*/ 1055122 w 1273136"/>
                <a:gd name="connsiteY209" fmla="*/ 285479 h 995959"/>
                <a:gd name="connsiteX210" fmla="*/ 1050831 w 1273136"/>
                <a:gd name="connsiteY210" fmla="*/ 292465 h 995959"/>
                <a:gd name="connsiteX211" fmla="*/ 1050001 w 1273136"/>
                <a:gd name="connsiteY211" fmla="*/ 294126 h 995959"/>
                <a:gd name="connsiteX212" fmla="*/ 1048063 w 1273136"/>
                <a:gd name="connsiteY212" fmla="*/ 298414 h 995959"/>
                <a:gd name="connsiteX213" fmla="*/ 1046955 w 1273136"/>
                <a:gd name="connsiteY213" fmla="*/ 302841 h 995959"/>
                <a:gd name="connsiteX214" fmla="*/ 1046609 w 1273136"/>
                <a:gd name="connsiteY214" fmla="*/ 307061 h 995959"/>
                <a:gd name="connsiteX215" fmla="*/ 1048478 w 1273136"/>
                <a:gd name="connsiteY215" fmla="*/ 315293 h 995959"/>
                <a:gd name="connsiteX216" fmla="*/ 1051039 w 1273136"/>
                <a:gd name="connsiteY216" fmla="*/ 319581 h 995959"/>
                <a:gd name="connsiteX217" fmla="*/ 1062943 w 1273136"/>
                <a:gd name="connsiteY217" fmla="*/ 326360 h 995959"/>
                <a:gd name="connsiteX218" fmla="*/ 1068895 w 1273136"/>
                <a:gd name="connsiteY218" fmla="*/ 325046 h 995959"/>
                <a:gd name="connsiteX219" fmla="*/ 1072564 w 1273136"/>
                <a:gd name="connsiteY219" fmla="*/ 323317 h 995959"/>
                <a:gd name="connsiteX220" fmla="*/ 1072702 w 1273136"/>
                <a:gd name="connsiteY220" fmla="*/ 323317 h 995959"/>
                <a:gd name="connsiteX221" fmla="*/ 1074086 w 1273136"/>
                <a:gd name="connsiteY221" fmla="*/ 324700 h 995959"/>
                <a:gd name="connsiteX222" fmla="*/ 1072910 w 1273136"/>
                <a:gd name="connsiteY222" fmla="*/ 325046 h 995959"/>
                <a:gd name="connsiteX223" fmla="*/ 1066404 w 1273136"/>
                <a:gd name="connsiteY223" fmla="*/ 329335 h 995959"/>
                <a:gd name="connsiteX224" fmla="*/ 1062182 w 1273136"/>
                <a:gd name="connsiteY224" fmla="*/ 331203 h 995959"/>
                <a:gd name="connsiteX225" fmla="*/ 1060036 w 1273136"/>
                <a:gd name="connsiteY225" fmla="*/ 330442 h 995959"/>
                <a:gd name="connsiteX226" fmla="*/ 1058306 w 1273136"/>
                <a:gd name="connsiteY226" fmla="*/ 329888 h 995959"/>
                <a:gd name="connsiteX227" fmla="*/ 1054846 w 1273136"/>
                <a:gd name="connsiteY227" fmla="*/ 329127 h 995959"/>
                <a:gd name="connsiteX228" fmla="*/ 1052008 w 1273136"/>
                <a:gd name="connsiteY228" fmla="*/ 328781 h 995959"/>
                <a:gd name="connsiteX229" fmla="*/ 1047371 w 1273136"/>
                <a:gd name="connsiteY229" fmla="*/ 328781 h 995959"/>
                <a:gd name="connsiteX230" fmla="*/ 1047163 w 1273136"/>
                <a:gd name="connsiteY230" fmla="*/ 328712 h 995959"/>
                <a:gd name="connsiteX231" fmla="*/ 1042734 w 1273136"/>
                <a:gd name="connsiteY231" fmla="*/ 329404 h 995959"/>
                <a:gd name="connsiteX232" fmla="*/ 1039065 w 1273136"/>
                <a:gd name="connsiteY232" fmla="*/ 330649 h 995959"/>
                <a:gd name="connsiteX233" fmla="*/ 1029860 w 1273136"/>
                <a:gd name="connsiteY233" fmla="*/ 341302 h 995959"/>
                <a:gd name="connsiteX234" fmla="*/ 1029307 w 1273136"/>
                <a:gd name="connsiteY234" fmla="*/ 344276 h 995959"/>
                <a:gd name="connsiteX235" fmla="*/ 1033805 w 1273136"/>
                <a:gd name="connsiteY235" fmla="*/ 357143 h 995959"/>
                <a:gd name="connsiteX236" fmla="*/ 1036574 w 1273136"/>
                <a:gd name="connsiteY236" fmla="*/ 359564 h 995959"/>
                <a:gd name="connsiteX237" fmla="*/ 1043772 w 1273136"/>
                <a:gd name="connsiteY237" fmla="*/ 362884 h 995959"/>
                <a:gd name="connsiteX238" fmla="*/ 1048063 w 1273136"/>
                <a:gd name="connsiteY238" fmla="*/ 363507 h 995959"/>
                <a:gd name="connsiteX239" fmla="*/ 1048201 w 1273136"/>
                <a:gd name="connsiteY239" fmla="*/ 363507 h 995959"/>
                <a:gd name="connsiteX240" fmla="*/ 1048824 w 1273136"/>
                <a:gd name="connsiteY240" fmla="*/ 364890 h 995959"/>
                <a:gd name="connsiteX241" fmla="*/ 1050693 w 1273136"/>
                <a:gd name="connsiteY241" fmla="*/ 368625 h 995959"/>
                <a:gd name="connsiteX242" fmla="*/ 1056091 w 1273136"/>
                <a:gd name="connsiteY242" fmla="*/ 374367 h 995959"/>
                <a:gd name="connsiteX243" fmla="*/ 1060175 w 1273136"/>
                <a:gd name="connsiteY243" fmla="*/ 376719 h 995959"/>
                <a:gd name="connsiteX244" fmla="*/ 1066542 w 1273136"/>
                <a:gd name="connsiteY244" fmla="*/ 378586 h 995959"/>
                <a:gd name="connsiteX245" fmla="*/ 1069311 w 1273136"/>
                <a:gd name="connsiteY245" fmla="*/ 378725 h 995959"/>
                <a:gd name="connsiteX246" fmla="*/ 1069864 w 1273136"/>
                <a:gd name="connsiteY246" fmla="*/ 378725 h 995959"/>
                <a:gd name="connsiteX247" fmla="*/ 1073740 w 1273136"/>
                <a:gd name="connsiteY247" fmla="*/ 378171 h 995959"/>
                <a:gd name="connsiteX248" fmla="*/ 1076301 w 1273136"/>
                <a:gd name="connsiteY248" fmla="*/ 377410 h 995959"/>
                <a:gd name="connsiteX249" fmla="*/ 1077062 w 1273136"/>
                <a:gd name="connsiteY249" fmla="*/ 377756 h 995959"/>
                <a:gd name="connsiteX250" fmla="*/ 1078100 w 1273136"/>
                <a:gd name="connsiteY250" fmla="*/ 378240 h 995959"/>
                <a:gd name="connsiteX251" fmla="*/ 1079969 w 1273136"/>
                <a:gd name="connsiteY251" fmla="*/ 378932 h 995959"/>
                <a:gd name="connsiteX252" fmla="*/ 1083222 w 1273136"/>
                <a:gd name="connsiteY252" fmla="*/ 379693 h 995959"/>
                <a:gd name="connsiteX253" fmla="*/ 1084606 w 1273136"/>
                <a:gd name="connsiteY253" fmla="*/ 379832 h 995959"/>
                <a:gd name="connsiteX254" fmla="*/ 1084883 w 1273136"/>
                <a:gd name="connsiteY254" fmla="*/ 381353 h 995959"/>
                <a:gd name="connsiteX255" fmla="*/ 1085506 w 1273136"/>
                <a:gd name="connsiteY255" fmla="*/ 383844 h 995959"/>
                <a:gd name="connsiteX256" fmla="*/ 1087236 w 1273136"/>
                <a:gd name="connsiteY256" fmla="*/ 387994 h 995959"/>
                <a:gd name="connsiteX257" fmla="*/ 1088620 w 1273136"/>
                <a:gd name="connsiteY257" fmla="*/ 390138 h 995959"/>
                <a:gd name="connsiteX258" fmla="*/ 1090005 w 1273136"/>
                <a:gd name="connsiteY258" fmla="*/ 392006 h 995959"/>
                <a:gd name="connsiteX259" fmla="*/ 1093050 w 1273136"/>
                <a:gd name="connsiteY259" fmla="*/ 395326 h 995959"/>
                <a:gd name="connsiteX260" fmla="*/ 1093188 w 1273136"/>
                <a:gd name="connsiteY260" fmla="*/ 395465 h 995959"/>
                <a:gd name="connsiteX261" fmla="*/ 1093396 w 1273136"/>
                <a:gd name="connsiteY261" fmla="*/ 396018 h 995959"/>
                <a:gd name="connsiteX262" fmla="*/ 1093811 w 1273136"/>
                <a:gd name="connsiteY262" fmla="*/ 397955 h 995959"/>
                <a:gd name="connsiteX263" fmla="*/ 1094780 w 1273136"/>
                <a:gd name="connsiteY263" fmla="*/ 405356 h 995959"/>
                <a:gd name="connsiteX264" fmla="*/ 1091943 w 1273136"/>
                <a:gd name="connsiteY264" fmla="*/ 404734 h 995959"/>
                <a:gd name="connsiteX265" fmla="*/ 1089036 w 1273136"/>
                <a:gd name="connsiteY265" fmla="*/ 404388 h 995959"/>
                <a:gd name="connsiteX266" fmla="*/ 1084191 w 1273136"/>
                <a:gd name="connsiteY266" fmla="*/ 405287 h 995959"/>
                <a:gd name="connsiteX267" fmla="*/ 1080800 w 1273136"/>
                <a:gd name="connsiteY267" fmla="*/ 406532 h 995959"/>
                <a:gd name="connsiteX268" fmla="*/ 1076439 w 1273136"/>
                <a:gd name="connsiteY268" fmla="*/ 409161 h 995959"/>
                <a:gd name="connsiteX269" fmla="*/ 1071595 w 1273136"/>
                <a:gd name="connsiteY269" fmla="*/ 413450 h 995959"/>
                <a:gd name="connsiteX270" fmla="*/ 1068688 w 1273136"/>
                <a:gd name="connsiteY270" fmla="*/ 414557 h 995959"/>
                <a:gd name="connsiteX271" fmla="*/ 1067580 w 1273136"/>
                <a:gd name="connsiteY271" fmla="*/ 415041 h 995959"/>
                <a:gd name="connsiteX272" fmla="*/ 1065573 w 1273136"/>
                <a:gd name="connsiteY272" fmla="*/ 416078 h 995959"/>
                <a:gd name="connsiteX273" fmla="*/ 1063289 w 1273136"/>
                <a:gd name="connsiteY273" fmla="*/ 417531 h 995959"/>
                <a:gd name="connsiteX274" fmla="*/ 1061005 w 1273136"/>
                <a:gd name="connsiteY274" fmla="*/ 419330 h 995959"/>
                <a:gd name="connsiteX275" fmla="*/ 1060659 w 1273136"/>
                <a:gd name="connsiteY275" fmla="*/ 419191 h 995959"/>
                <a:gd name="connsiteX276" fmla="*/ 1057199 w 1273136"/>
                <a:gd name="connsiteY276" fmla="*/ 417185 h 995959"/>
                <a:gd name="connsiteX277" fmla="*/ 1050208 w 1273136"/>
                <a:gd name="connsiteY277" fmla="*/ 415317 h 995959"/>
                <a:gd name="connsiteX278" fmla="*/ 1039411 w 1273136"/>
                <a:gd name="connsiteY278" fmla="*/ 420436 h 995959"/>
                <a:gd name="connsiteX279" fmla="*/ 1039965 w 1273136"/>
                <a:gd name="connsiteY279" fmla="*/ 438491 h 995959"/>
                <a:gd name="connsiteX280" fmla="*/ 1042664 w 1273136"/>
                <a:gd name="connsiteY280" fmla="*/ 441465 h 995959"/>
                <a:gd name="connsiteX281" fmla="*/ 1043772 w 1273136"/>
                <a:gd name="connsiteY281" fmla="*/ 442572 h 995959"/>
                <a:gd name="connsiteX282" fmla="*/ 1046955 w 1273136"/>
                <a:gd name="connsiteY282" fmla="*/ 445339 h 995959"/>
                <a:gd name="connsiteX283" fmla="*/ 1047371 w 1273136"/>
                <a:gd name="connsiteY283" fmla="*/ 445685 h 995959"/>
                <a:gd name="connsiteX284" fmla="*/ 1041557 w 1273136"/>
                <a:gd name="connsiteY284" fmla="*/ 456891 h 995959"/>
                <a:gd name="connsiteX285" fmla="*/ 1039411 w 1273136"/>
                <a:gd name="connsiteY285" fmla="*/ 458620 h 995959"/>
                <a:gd name="connsiteX286" fmla="*/ 1034221 w 1273136"/>
                <a:gd name="connsiteY286" fmla="*/ 469273 h 995959"/>
                <a:gd name="connsiteX287" fmla="*/ 1035466 w 1273136"/>
                <a:gd name="connsiteY287" fmla="*/ 475083 h 995959"/>
                <a:gd name="connsiteX288" fmla="*/ 1038166 w 1273136"/>
                <a:gd name="connsiteY288" fmla="*/ 486359 h 995959"/>
                <a:gd name="connsiteX289" fmla="*/ 1040588 w 1273136"/>
                <a:gd name="connsiteY289" fmla="*/ 489471 h 995959"/>
                <a:gd name="connsiteX290" fmla="*/ 1047371 w 1273136"/>
                <a:gd name="connsiteY290" fmla="*/ 494106 h 995959"/>
                <a:gd name="connsiteX291" fmla="*/ 1047924 w 1273136"/>
                <a:gd name="connsiteY291" fmla="*/ 494244 h 995959"/>
                <a:gd name="connsiteX292" fmla="*/ 1047440 w 1273136"/>
                <a:gd name="connsiteY292" fmla="*/ 494452 h 995959"/>
                <a:gd name="connsiteX293" fmla="*/ 1046056 w 1273136"/>
                <a:gd name="connsiteY293" fmla="*/ 494175 h 995959"/>
                <a:gd name="connsiteX294" fmla="*/ 1042803 w 1273136"/>
                <a:gd name="connsiteY294" fmla="*/ 493068 h 995959"/>
                <a:gd name="connsiteX295" fmla="*/ 1027230 w 1273136"/>
                <a:gd name="connsiteY295" fmla="*/ 486428 h 995959"/>
                <a:gd name="connsiteX296" fmla="*/ 1026607 w 1273136"/>
                <a:gd name="connsiteY296" fmla="*/ 486082 h 995959"/>
                <a:gd name="connsiteX297" fmla="*/ 1024116 w 1273136"/>
                <a:gd name="connsiteY297" fmla="*/ 483384 h 995959"/>
                <a:gd name="connsiteX298" fmla="*/ 1022178 w 1273136"/>
                <a:gd name="connsiteY298" fmla="*/ 481655 h 995959"/>
                <a:gd name="connsiteX299" fmla="*/ 1020517 w 1273136"/>
                <a:gd name="connsiteY299" fmla="*/ 480410 h 995959"/>
                <a:gd name="connsiteX300" fmla="*/ 1018164 w 1273136"/>
                <a:gd name="connsiteY300" fmla="*/ 479026 h 995959"/>
                <a:gd name="connsiteX301" fmla="*/ 1016018 w 1273136"/>
                <a:gd name="connsiteY301" fmla="*/ 478058 h 995959"/>
                <a:gd name="connsiteX302" fmla="*/ 1010274 w 1273136"/>
                <a:gd name="connsiteY302" fmla="*/ 476813 h 995959"/>
                <a:gd name="connsiteX303" fmla="*/ 1009789 w 1273136"/>
                <a:gd name="connsiteY303" fmla="*/ 476813 h 995959"/>
                <a:gd name="connsiteX304" fmla="*/ 1008751 w 1273136"/>
                <a:gd name="connsiteY304" fmla="*/ 476813 h 995959"/>
                <a:gd name="connsiteX305" fmla="*/ 1000722 w 1273136"/>
                <a:gd name="connsiteY305" fmla="*/ 479718 h 995959"/>
                <a:gd name="connsiteX306" fmla="*/ 999615 w 1273136"/>
                <a:gd name="connsiteY306" fmla="*/ 480617 h 995959"/>
                <a:gd name="connsiteX307" fmla="*/ 993455 w 1273136"/>
                <a:gd name="connsiteY307" fmla="*/ 476674 h 995959"/>
                <a:gd name="connsiteX308" fmla="*/ 991933 w 1273136"/>
                <a:gd name="connsiteY308" fmla="*/ 475844 h 995959"/>
                <a:gd name="connsiteX309" fmla="*/ 987849 w 1273136"/>
                <a:gd name="connsiteY309" fmla="*/ 473907 h 995959"/>
                <a:gd name="connsiteX310" fmla="*/ 981897 w 1273136"/>
                <a:gd name="connsiteY310" fmla="*/ 472524 h 995959"/>
                <a:gd name="connsiteX311" fmla="*/ 970270 w 1273136"/>
                <a:gd name="connsiteY311" fmla="*/ 478888 h 995959"/>
                <a:gd name="connsiteX312" fmla="*/ 970546 w 1273136"/>
                <a:gd name="connsiteY312" fmla="*/ 494314 h 995959"/>
                <a:gd name="connsiteX313" fmla="*/ 949783 w 1273136"/>
                <a:gd name="connsiteY313" fmla="*/ 487742 h 995959"/>
                <a:gd name="connsiteX314" fmla="*/ 945561 w 1273136"/>
                <a:gd name="connsiteY314" fmla="*/ 487120 h 995959"/>
                <a:gd name="connsiteX315" fmla="*/ 933034 w 1273136"/>
                <a:gd name="connsiteY315" fmla="*/ 495074 h 995959"/>
                <a:gd name="connsiteX316" fmla="*/ 931996 w 1273136"/>
                <a:gd name="connsiteY316" fmla="*/ 503790 h 995959"/>
                <a:gd name="connsiteX317" fmla="*/ 927774 w 1273136"/>
                <a:gd name="connsiteY317" fmla="*/ 511054 h 995959"/>
                <a:gd name="connsiteX318" fmla="*/ 927151 w 1273136"/>
                <a:gd name="connsiteY318" fmla="*/ 513959 h 995959"/>
                <a:gd name="connsiteX319" fmla="*/ 931373 w 1273136"/>
                <a:gd name="connsiteY319" fmla="*/ 527309 h 995959"/>
                <a:gd name="connsiteX320" fmla="*/ 933103 w 1273136"/>
                <a:gd name="connsiteY320" fmla="*/ 528900 h 995959"/>
                <a:gd name="connsiteX321" fmla="*/ 942378 w 1273136"/>
                <a:gd name="connsiteY321" fmla="*/ 532428 h 995959"/>
                <a:gd name="connsiteX322" fmla="*/ 944592 w 1273136"/>
                <a:gd name="connsiteY322" fmla="*/ 532221 h 995959"/>
                <a:gd name="connsiteX323" fmla="*/ 944385 w 1273136"/>
                <a:gd name="connsiteY323" fmla="*/ 534434 h 995959"/>
                <a:gd name="connsiteX324" fmla="*/ 954420 w 1273136"/>
                <a:gd name="connsiteY324" fmla="*/ 547715 h 995959"/>
                <a:gd name="connsiteX325" fmla="*/ 959265 w 1273136"/>
                <a:gd name="connsiteY325" fmla="*/ 549099 h 995959"/>
                <a:gd name="connsiteX326" fmla="*/ 963072 w 1273136"/>
                <a:gd name="connsiteY326" fmla="*/ 549652 h 995959"/>
                <a:gd name="connsiteX327" fmla="*/ 965286 w 1273136"/>
                <a:gd name="connsiteY327" fmla="*/ 549445 h 995959"/>
                <a:gd name="connsiteX328" fmla="*/ 969716 w 1273136"/>
                <a:gd name="connsiteY328" fmla="*/ 548753 h 995959"/>
                <a:gd name="connsiteX329" fmla="*/ 972484 w 1273136"/>
                <a:gd name="connsiteY329" fmla="*/ 547992 h 995959"/>
                <a:gd name="connsiteX330" fmla="*/ 974630 w 1273136"/>
                <a:gd name="connsiteY330" fmla="*/ 547162 h 995959"/>
                <a:gd name="connsiteX331" fmla="*/ 979821 w 1273136"/>
                <a:gd name="connsiteY331" fmla="*/ 558507 h 995959"/>
                <a:gd name="connsiteX332" fmla="*/ 981551 w 1273136"/>
                <a:gd name="connsiteY332" fmla="*/ 559890 h 995959"/>
                <a:gd name="connsiteX333" fmla="*/ 990202 w 1273136"/>
                <a:gd name="connsiteY333" fmla="*/ 562934 h 995959"/>
                <a:gd name="connsiteX334" fmla="*/ 990479 w 1273136"/>
                <a:gd name="connsiteY334" fmla="*/ 562934 h 995959"/>
                <a:gd name="connsiteX335" fmla="*/ 992417 w 1273136"/>
                <a:gd name="connsiteY335" fmla="*/ 562934 h 995959"/>
                <a:gd name="connsiteX336" fmla="*/ 996847 w 1273136"/>
                <a:gd name="connsiteY336" fmla="*/ 562104 h 995959"/>
                <a:gd name="connsiteX337" fmla="*/ 998369 w 1273136"/>
                <a:gd name="connsiteY337" fmla="*/ 561550 h 995959"/>
                <a:gd name="connsiteX338" fmla="*/ 1016087 w 1273136"/>
                <a:gd name="connsiteY338" fmla="*/ 569989 h 995959"/>
                <a:gd name="connsiteX339" fmla="*/ 1017056 w 1273136"/>
                <a:gd name="connsiteY339" fmla="*/ 570404 h 995959"/>
                <a:gd name="connsiteX340" fmla="*/ 1031937 w 1273136"/>
                <a:gd name="connsiteY340" fmla="*/ 576077 h 995959"/>
                <a:gd name="connsiteX341" fmla="*/ 1031383 w 1273136"/>
                <a:gd name="connsiteY341" fmla="*/ 577944 h 995959"/>
                <a:gd name="connsiteX342" fmla="*/ 1030898 w 1273136"/>
                <a:gd name="connsiteY342" fmla="*/ 583201 h 995959"/>
                <a:gd name="connsiteX343" fmla="*/ 1031175 w 1273136"/>
                <a:gd name="connsiteY343" fmla="*/ 585830 h 995959"/>
                <a:gd name="connsiteX344" fmla="*/ 1031591 w 1273136"/>
                <a:gd name="connsiteY344" fmla="*/ 588182 h 995959"/>
                <a:gd name="connsiteX345" fmla="*/ 1032975 w 1273136"/>
                <a:gd name="connsiteY345" fmla="*/ 593301 h 995959"/>
                <a:gd name="connsiteX346" fmla="*/ 1034151 w 1273136"/>
                <a:gd name="connsiteY346" fmla="*/ 596206 h 995959"/>
                <a:gd name="connsiteX347" fmla="*/ 1033598 w 1273136"/>
                <a:gd name="connsiteY347" fmla="*/ 596898 h 995959"/>
                <a:gd name="connsiteX348" fmla="*/ 1030968 w 1273136"/>
                <a:gd name="connsiteY348" fmla="*/ 601809 h 995959"/>
                <a:gd name="connsiteX349" fmla="*/ 1030206 w 1273136"/>
                <a:gd name="connsiteY349" fmla="*/ 604369 h 995959"/>
                <a:gd name="connsiteX350" fmla="*/ 1030206 w 1273136"/>
                <a:gd name="connsiteY350" fmla="*/ 604369 h 995959"/>
                <a:gd name="connsiteX351" fmla="*/ 1027645 w 1273136"/>
                <a:gd name="connsiteY351" fmla="*/ 603815 h 995959"/>
                <a:gd name="connsiteX352" fmla="*/ 1025846 w 1273136"/>
                <a:gd name="connsiteY352" fmla="*/ 602916 h 995959"/>
                <a:gd name="connsiteX353" fmla="*/ 1024185 w 1273136"/>
                <a:gd name="connsiteY353" fmla="*/ 601256 h 995959"/>
                <a:gd name="connsiteX354" fmla="*/ 1022939 w 1273136"/>
                <a:gd name="connsiteY354" fmla="*/ 598835 h 995959"/>
                <a:gd name="connsiteX355" fmla="*/ 1021416 w 1273136"/>
                <a:gd name="connsiteY355" fmla="*/ 594546 h 995959"/>
                <a:gd name="connsiteX356" fmla="*/ 1020724 w 1273136"/>
                <a:gd name="connsiteY356" fmla="*/ 592955 h 995959"/>
                <a:gd name="connsiteX357" fmla="*/ 1018302 w 1273136"/>
                <a:gd name="connsiteY357" fmla="*/ 588182 h 995959"/>
                <a:gd name="connsiteX358" fmla="*/ 1015395 w 1273136"/>
                <a:gd name="connsiteY358" fmla="*/ 584308 h 995959"/>
                <a:gd name="connsiteX359" fmla="*/ 1011242 w 1273136"/>
                <a:gd name="connsiteY359" fmla="*/ 580435 h 995959"/>
                <a:gd name="connsiteX360" fmla="*/ 1007851 w 1273136"/>
                <a:gd name="connsiteY360" fmla="*/ 578083 h 995959"/>
                <a:gd name="connsiteX361" fmla="*/ 988057 w 1273136"/>
                <a:gd name="connsiteY361" fmla="*/ 568537 h 995959"/>
                <a:gd name="connsiteX362" fmla="*/ 986880 w 1273136"/>
                <a:gd name="connsiteY362" fmla="*/ 568052 h 995959"/>
                <a:gd name="connsiteX363" fmla="*/ 981067 w 1273136"/>
                <a:gd name="connsiteY363" fmla="*/ 565908 h 995959"/>
                <a:gd name="connsiteX364" fmla="*/ 978160 w 1273136"/>
                <a:gd name="connsiteY364" fmla="*/ 565147 h 995959"/>
                <a:gd name="connsiteX365" fmla="*/ 972415 w 1273136"/>
                <a:gd name="connsiteY365" fmla="*/ 564386 h 995959"/>
                <a:gd name="connsiteX366" fmla="*/ 970962 w 1273136"/>
                <a:gd name="connsiteY366" fmla="*/ 564248 h 995959"/>
                <a:gd name="connsiteX367" fmla="*/ 960442 w 1273136"/>
                <a:gd name="connsiteY367" fmla="*/ 563902 h 995959"/>
                <a:gd name="connsiteX368" fmla="*/ 960096 w 1273136"/>
                <a:gd name="connsiteY368" fmla="*/ 563902 h 995959"/>
                <a:gd name="connsiteX369" fmla="*/ 957950 w 1273136"/>
                <a:gd name="connsiteY369" fmla="*/ 563141 h 995959"/>
                <a:gd name="connsiteX370" fmla="*/ 956773 w 1273136"/>
                <a:gd name="connsiteY370" fmla="*/ 562864 h 995959"/>
                <a:gd name="connsiteX371" fmla="*/ 954282 w 1273136"/>
                <a:gd name="connsiteY371" fmla="*/ 562311 h 995959"/>
                <a:gd name="connsiteX372" fmla="*/ 951375 w 1273136"/>
                <a:gd name="connsiteY372" fmla="*/ 562034 h 995959"/>
                <a:gd name="connsiteX373" fmla="*/ 948953 w 1273136"/>
                <a:gd name="connsiteY373" fmla="*/ 562242 h 995959"/>
                <a:gd name="connsiteX374" fmla="*/ 946945 w 1273136"/>
                <a:gd name="connsiteY374" fmla="*/ 562588 h 995959"/>
                <a:gd name="connsiteX375" fmla="*/ 938571 w 1273136"/>
                <a:gd name="connsiteY375" fmla="*/ 567568 h 995959"/>
                <a:gd name="connsiteX376" fmla="*/ 937187 w 1273136"/>
                <a:gd name="connsiteY376" fmla="*/ 569298 h 995959"/>
                <a:gd name="connsiteX377" fmla="*/ 934280 w 1273136"/>
                <a:gd name="connsiteY377" fmla="*/ 579466 h 995959"/>
                <a:gd name="connsiteX378" fmla="*/ 936010 w 1273136"/>
                <a:gd name="connsiteY378" fmla="*/ 584792 h 995959"/>
                <a:gd name="connsiteX379" fmla="*/ 935595 w 1273136"/>
                <a:gd name="connsiteY379" fmla="*/ 584792 h 995959"/>
                <a:gd name="connsiteX380" fmla="*/ 934211 w 1273136"/>
                <a:gd name="connsiteY380" fmla="*/ 584585 h 995959"/>
                <a:gd name="connsiteX381" fmla="*/ 928604 w 1273136"/>
                <a:gd name="connsiteY381" fmla="*/ 584170 h 995959"/>
                <a:gd name="connsiteX382" fmla="*/ 927636 w 1273136"/>
                <a:gd name="connsiteY382" fmla="*/ 584170 h 995959"/>
                <a:gd name="connsiteX383" fmla="*/ 925559 w 1273136"/>
                <a:gd name="connsiteY383" fmla="*/ 584308 h 995959"/>
                <a:gd name="connsiteX384" fmla="*/ 920092 w 1273136"/>
                <a:gd name="connsiteY384" fmla="*/ 585138 h 995959"/>
                <a:gd name="connsiteX385" fmla="*/ 908533 w 1273136"/>
                <a:gd name="connsiteY385" fmla="*/ 596414 h 995959"/>
                <a:gd name="connsiteX386" fmla="*/ 909156 w 1273136"/>
                <a:gd name="connsiteY386" fmla="*/ 603539 h 995959"/>
                <a:gd name="connsiteX387" fmla="*/ 908879 w 1273136"/>
                <a:gd name="connsiteY387" fmla="*/ 603539 h 995959"/>
                <a:gd name="connsiteX388" fmla="*/ 907357 w 1273136"/>
                <a:gd name="connsiteY388" fmla="*/ 604230 h 995959"/>
                <a:gd name="connsiteX389" fmla="*/ 902650 w 1273136"/>
                <a:gd name="connsiteY389" fmla="*/ 606305 h 995959"/>
                <a:gd name="connsiteX390" fmla="*/ 894760 w 1273136"/>
                <a:gd name="connsiteY390" fmla="*/ 622285 h 995959"/>
                <a:gd name="connsiteX391" fmla="*/ 908187 w 1273136"/>
                <a:gd name="connsiteY391" fmla="*/ 632799 h 995959"/>
                <a:gd name="connsiteX392" fmla="*/ 909156 w 1273136"/>
                <a:gd name="connsiteY392" fmla="*/ 632799 h 995959"/>
                <a:gd name="connsiteX393" fmla="*/ 911786 w 1273136"/>
                <a:gd name="connsiteY393" fmla="*/ 632591 h 995959"/>
                <a:gd name="connsiteX394" fmla="*/ 913171 w 1273136"/>
                <a:gd name="connsiteY394" fmla="*/ 632453 h 995959"/>
                <a:gd name="connsiteX395" fmla="*/ 917531 w 1273136"/>
                <a:gd name="connsiteY395" fmla="*/ 631692 h 995959"/>
                <a:gd name="connsiteX396" fmla="*/ 917877 w 1273136"/>
                <a:gd name="connsiteY396" fmla="*/ 631692 h 995959"/>
                <a:gd name="connsiteX397" fmla="*/ 918361 w 1273136"/>
                <a:gd name="connsiteY397" fmla="*/ 631761 h 995959"/>
                <a:gd name="connsiteX398" fmla="*/ 923137 w 1273136"/>
                <a:gd name="connsiteY398" fmla="*/ 633214 h 995959"/>
                <a:gd name="connsiteX399" fmla="*/ 924313 w 1273136"/>
                <a:gd name="connsiteY399" fmla="*/ 633491 h 995959"/>
                <a:gd name="connsiteX400" fmla="*/ 924313 w 1273136"/>
                <a:gd name="connsiteY400" fmla="*/ 633491 h 995959"/>
                <a:gd name="connsiteX401" fmla="*/ 925905 w 1273136"/>
                <a:gd name="connsiteY401" fmla="*/ 641861 h 995959"/>
                <a:gd name="connsiteX402" fmla="*/ 936702 w 1273136"/>
                <a:gd name="connsiteY402" fmla="*/ 648985 h 995959"/>
                <a:gd name="connsiteX403" fmla="*/ 941478 w 1273136"/>
                <a:gd name="connsiteY403" fmla="*/ 649470 h 995959"/>
                <a:gd name="connsiteX404" fmla="*/ 942793 w 1273136"/>
                <a:gd name="connsiteY404" fmla="*/ 649470 h 995959"/>
                <a:gd name="connsiteX405" fmla="*/ 950337 w 1273136"/>
                <a:gd name="connsiteY405" fmla="*/ 647187 h 995959"/>
                <a:gd name="connsiteX406" fmla="*/ 952898 w 1273136"/>
                <a:gd name="connsiteY406" fmla="*/ 645527 h 995959"/>
                <a:gd name="connsiteX407" fmla="*/ 956289 w 1273136"/>
                <a:gd name="connsiteY407" fmla="*/ 642345 h 995959"/>
                <a:gd name="connsiteX408" fmla="*/ 957604 w 1273136"/>
                <a:gd name="connsiteY408" fmla="*/ 640685 h 995959"/>
                <a:gd name="connsiteX409" fmla="*/ 957604 w 1273136"/>
                <a:gd name="connsiteY409" fmla="*/ 640685 h 995959"/>
                <a:gd name="connsiteX410" fmla="*/ 963833 w 1273136"/>
                <a:gd name="connsiteY410" fmla="*/ 640823 h 995959"/>
                <a:gd name="connsiteX411" fmla="*/ 964179 w 1273136"/>
                <a:gd name="connsiteY411" fmla="*/ 640823 h 995959"/>
                <a:gd name="connsiteX412" fmla="*/ 965632 w 1273136"/>
                <a:gd name="connsiteY412" fmla="*/ 640754 h 995959"/>
                <a:gd name="connsiteX413" fmla="*/ 969993 w 1273136"/>
                <a:gd name="connsiteY413" fmla="*/ 640270 h 995959"/>
                <a:gd name="connsiteX414" fmla="*/ 972761 w 1273136"/>
                <a:gd name="connsiteY414" fmla="*/ 639716 h 995959"/>
                <a:gd name="connsiteX415" fmla="*/ 980513 w 1273136"/>
                <a:gd name="connsiteY415" fmla="*/ 637226 h 995959"/>
                <a:gd name="connsiteX416" fmla="*/ 982451 w 1273136"/>
                <a:gd name="connsiteY416" fmla="*/ 636742 h 995959"/>
                <a:gd name="connsiteX417" fmla="*/ 984458 w 1273136"/>
                <a:gd name="connsiteY417" fmla="*/ 636742 h 995959"/>
                <a:gd name="connsiteX418" fmla="*/ 988057 w 1273136"/>
                <a:gd name="connsiteY418" fmla="*/ 637157 h 995959"/>
                <a:gd name="connsiteX419" fmla="*/ 998231 w 1273136"/>
                <a:gd name="connsiteY419" fmla="*/ 639578 h 995959"/>
                <a:gd name="connsiteX420" fmla="*/ 996570 w 1273136"/>
                <a:gd name="connsiteY420" fmla="*/ 641238 h 995959"/>
                <a:gd name="connsiteX421" fmla="*/ 995116 w 1273136"/>
                <a:gd name="connsiteY421" fmla="*/ 643244 h 995959"/>
                <a:gd name="connsiteX422" fmla="*/ 985358 w 1273136"/>
                <a:gd name="connsiteY422" fmla="*/ 645596 h 995959"/>
                <a:gd name="connsiteX423" fmla="*/ 976499 w 1273136"/>
                <a:gd name="connsiteY423" fmla="*/ 652306 h 995959"/>
                <a:gd name="connsiteX424" fmla="*/ 970616 w 1273136"/>
                <a:gd name="connsiteY424" fmla="*/ 656110 h 995959"/>
                <a:gd name="connsiteX425" fmla="*/ 969854 w 1273136"/>
                <a:gd name="connsiteY425" fmla="*/ 656940 h 995959"/>
                <a:gd name="connsiteX426" fmla="*/ 968678 w 1273136"/>
                <a:gd name="connsiteY426" fmla="*/ 658462 h 995959"/>
                <a:gd name="connsiteX427" fmla="*/ 959749 w 1273136"/>
                <a:gd name="connsiteY427" fmla="*/ 661368 h 995959"/>
                <a:gd name="connsiteX428" fmla="*/ 904727 w 1273136"/>
                <a:gd name="connsiteY428" fmla="*/ 673127 h 995959"/>
                <a:gd name="connsiteX429" fmla="*/ 902304 w 1273136"/>
                <a:gd name="connsiteY429" fmla="*/ 673335 h 995959"/>
                <a:gd name="connsiteX430" fmla="*/ 894899 w 1273136"/>
                <a:gd name="connsiteY430" fmla="*/ 673127 h 995959"/>
                <a:gd name="connsiteX431" fmla="*/ 894483 w 1273136"/>
                <a:gd name="connsiteY431" fmla="*/ 673127 h 995959"/>
                <a:gd name="connsiteX432" fmla="*/ 892753 w 1273136"/>
                <a:gd name="connsiteY432" fmla="*/ 673265 h 995959"/>
                <a:gd name="connsiteX433" fmla="*/ 888739 w 1273136"/>
                <a:gd name="connsiteY433" fmla="*/ 673750 h 995959"/>
                <a:gd name="connsiteX434" fmla="*/ 885624 w 1273136"/>
                <a:gd name="connsiteY434" fmla="*/ 674510 h 995959"/>
                <a:gd name="connsiteX435" fmla="*/ 883617 w 1273136"/>
                <a:gd name="connsiteY435" fmla="*/ 675271 h 995959"/>
                <a:gd name="connsiteX436" fmla="*/ 881610 w 1273136"/>
                <a:gd name="connsiteY436" fmla="*/ 676240 h 995959"/>
                <a:gd name="connsiteX437" fmla="*/ 880849 w 1273136"/>
                <a:gd name="connsiteY437" fmla="*/ 676655 h 995959"/>
                <a:gd name="connsiteX438" fmla="*/ 877388 w 1273136"/>
                <a:gd name="connsiteY438" fmla="*/ 675756 h 995959"/>
                <a:gd name="connsiteX439" fmla="*/ 873859 w 1273136"/>
                <a:gd name="connsiteY439" fmla="*/ 675271 h 995959"/>
                <a:gd name="connsiteX440" fmla="*/ 863754 w 1273136"/>
                <a:gd name="connsiteY440" fmla="*/ 679629 h 995959"/>
                <a:gd name="connsiteX441" fmla="*/ 862370 w 1273136"/>
                <a:gd name="connsiteY441" fmla="*/ 679076 h 995959"/>
                <a:gd name="connsiteX442" fmla="*/ 852680 w 1273136"/>
                <a:gd name="connsiteY442" fmla="*/ 673611 h 995959"/>
                <a:gd name="connsiteX443" fmla="*/ 851573 w 1273136"/>
                <a:gd name="connsiteY443" fmla="*/ 673058 h 995959"/>
                <a:gd name="connsiteX444" fmla="*/ 846105 w 1273136"/>
                <a:gd name="connsiteY444" fmla="*/ 670637 h 995959"/>
                <a:gd name="connsiteX445" fmla="*/ 840430 w 1273136"/>
                <a:gd name="connsiteY445" fmla="*/ 669392 h 995959"/>
                <a:gd name="connsiteX446" fmla="*/ 830879 w 1273136"/>
                <a:gd name="connsiteY446" fmla="*/ 673196 h 995959"/>
                <a:gd name="connsiteX447" fmla="*/ 826726 w 1273136"/>
                <a:gd name="connsiteY447" fmla="*/ 685232 h 995959"/>
                <a:gd name="connsiteX448" fmla="*/ 825895 w 1273136"/>
                <a:gd name="connsiteY448" fmla="*/ 692426 h 995959"/>
                <a:gd name="connsiteX449" fmla="*/ 818282 w 1273136"/>
                <a:gd name="connsiteY449" fmla="*/ 696231 h 995959"/>
                <a:gd name="connsiteX450" fmla="*/ 814337 w 1273136"/>
                <a:gd name="connsiteY450" fmla="*/ 699205 h 995959"/>
                <a:gd name="connsiteX451" fmla="*/ 809700 w 1273136"/>
                <a:gd name="connsiteY451" fmla="*/ 704186 h 995959"/>
                <a:gd name="connsiteX452" fmla="*/ 807624 w 1273136"/>
                <a:gd name="connsiteY452" fmla="*/ 707160 h 995959"/>
                <a:gd name="connsiteX453" fmla="*/ 793505 w 1273136"/>
                <a:gd name="connsiteY453" fmla="*/ 733861 h 995959"/>
                <a:gd name="connsiteX454" fmla="*/ 790736 w 1273136"/>
                <a:gd name="connsiteY454" fmla="*/ 735037 h 995959"/>
                <a:gd name="connsiteX455" fmla="*/ 789490 w 1273136"/>
                <a:gd name="connsiteY455" fmla="*/ 735729 h 995959"/>
                <a:gd name="connsiteX456" fmla="*/ 785061 w 1273136"/>
                <a:gd name="connsiteY456" fmla="*/ 739741 h 995959"/>
                <a:gd name="connsiteX457" fmla="*/ 784092 w 1273136"/>
                <a:gd name="connsiteY457" fmla="*/ 741125 h 995959"/>
                <a:gd name="connsiteX458" fmla="*/ 782431 w 1273136"/>
                <a:gd name="connsiteY458" fmla="*/ 744237 h 995959"/>
                <a:gd name="connsiteX459" fmla="*/ 781739 w 1273136"/>
                <a:gd name="connsiteY459" fmla="*/ 746036 h 995959"/>
                <a:gd name="connsiteX460" fmla="*/ 781462 w 1273136"/>
                <a:gd name="connsiteY460" fmla="*/ 746313 h 995959"/>
                <a:gd name="connsiteX461" fmla="*/ 779870 w 1273136"/>
                <a:gd name="connsiteY461" fmla="*/ 747489 h 995959"/>
                <a:gd name="connsiteX462" fmla="*/ 775925 w 1273136"/>
                <a:gd name="connsiteY462" fmla="*/ 744168 h 995959"/>
                <a:gd name="connsiteX463" fmla="*/ 766928 w 1273136"/>
                <a:gd name="connsiteY463" fmla="*/ 740848 h 995959"/>
                <a:gd name="connsiteX464" fmla="*/ 759314 w 1273136"/>
                <a:gd name="connsiteY464" fmla="*/ 743131 h 995959"/>
                <a:gd name="connsiteX465" fmla="*/ 753708 w 1273136"/>
                <a:gd name="connsiteY465" fmla="*/ 758764 h 995959"/>
                <a:gd name="connsiteX466" fmla="*/ 754054 w 1273136"/>
                <a:gd name="connsiteY466" fmla="*/ 759870 h 995959"/>
                <a:gd name="connsiteX467" fmla="*/ 753224 w 1273136"/>
                <a:gd name="connsiteY467" fmla="*/ 759870 h 995959"/>
                <a:gd name="connsiteX468" fmla="*/ 751424 w 1273136"/>
                <a:gd name="connsiteY468" fmla="*/ 760009 h 995959"/>
                <a:gd name="connsiteX469" fmla="*/ 750940 w 1273136"/>
                <a:gd name="connsiteY469" fmla="*/ 756481 h 995959"/>
                <a:gd name="connsiteX470" fmla="*/ 744434 w 1273136"/>
                <a:gd name="connsiteY470" fmla="*/ 748111 h 995959"/>
                <a:gd name="connsiteX471" fmla="*/ 741666 w 1273136"/>
                <a:gd name="connsiteY471" fmla="*/ 746589 h 995959"/>
                <a:gd name="connsiteX472" fmla="*/ 737582 w 1273136"/>
                <a:gd name="connsiteY472" fmla="*/ 745067 h 995959"/>
                <a:gd name="connsiteX473" fmla="*/ 731907 w 1273136"/>
                <a:gd name="connsiteY473" fmla="*/ 743891 h 995959"/>
                <a:gd name="connsiteX474" fmla="*/ 730453 w 1273136"/>
                <a:gd name="connsiteY474" fmla="*/ 743684 h 995959"/>
                <a:gd name="connsiteX475" fmla="*/ 724432 w 1273136"/>
                <a:gd name="connsiteY475" fmla="*/ 743131 h 995959"/>
                <a:gd name="connsiteX476" fmla="*/ 723117 w 1273136"/>
                <a:gd name="connsiteY476" fmla="*/ 743131 h 995959"/>
                <a:gd name="connsiteX477" fmla="*/ 722702 w 1273136"/>
                <a:gd name="connsiteY477" fmla="*/ 743131 h 995959"/>
                <a:gd name="connsiteX478" fmla="*/ 718964 w 1273136"/>
                <a:gd name="connsiteY478" fmla="*/ 743269 h 995959"/>
                <a:gd name="connsiteX479" fmla="*/ 706160 w 1273136"/>
                <a:gd name="connsiteY479" fmla="*/ 752953 h 995959"/>
                <a:gd name="connsiteX480" fmla="*/ 706160 w 1273136"/>
                <a:gd name="connsiteY480" fmla="*/ 761185 h 995959"/>
                <a:gd name="connsiteX481" fmla="*/ 702008 w 1273136"/>
                <a:gd name="connsiteY481" fmla="*/ 764021 h 995959"/>
                <a:gd name="connsiteX482" fmla="*/ 698824 w 1273136"/>
                <a:gd name="connsiteY482" fmla="*/ 778547 h 995959"/>
                <a:gd name="connsiteX483" fmla="*/ 686158 w 1273136"/>
                <a:gd name="connsiteY483" fmla="*/ 779032 h 995959"/>
                <a:gd name="connsiteX484" fmla="*/ 683528 w 1273136"/>
                <a:gd name="connsiteY484" fmla="*/ 779377 h 995959"/>
                <a:gd name="connsiteX485" fmla="*/ 676607 w 1273136"/>
                <a:gd name="connsiteY485" fmla="*/ 780968 h 995959"/>
                <a:gd name="connsiteX486" fmla="*/ 670240 w 1273136"/>
                <a:gd name="connsiteY486" fmla="*/ 784358 h 995959"/>
                <a:gd name="connsiteX487" fmla="*/ 668371 w 1273136"/>
                <a:gd name="connsiteY487" fmla="*/ 786087 h 995959"/>
                <a:gd name="connsiteX488" fmla="*/ 664011 w 1273136"/>
                <a:gd name="connsiteY488" fmla="*/ 796602 h 995959"/>
                <a:gd name="connsiteX489" fmla="*/ 664772 w 1273136"/>
                <a:gd name="connsiteY489" fmla="*/ 800752 h 995959"/>
                <a:gd name="connsiteX490" fmla="*/ 663596 w 1273136"/>
                <a:gd name="connsiteY490" fmla="*/ 800752 h 995959"/>
                <a:gd name="connsiteX491" fmla="*/ 661035 w 1273136"/>
                <a:gd name="connsiteY491" fmla="*/ 800268 h 995959"/>
                <a:gd name="connsiteX492" fmla="*/ 658612 w 1273136"/>
                <a:gd name="connsiteY492" fmla="*/ 800060 h 995959"/>
                <a:gd name="connsiteX493" fmla="*/ 649615 w 1273136"/>
                <a:gd name="connsiteY493" fmla="*/ 803381 h 995959"/>
                <a:gd name="connsiteX494" fmla="*/ 644770 w 1273136"/>
                <a:gd name="connsiteY494" fmla="*/ 814172 h 995959"/>
                <a:gd name="connsiteX495" fmla="*/ 644770 w 1273136"/>
                <a:gd name="connsiteY495" fmla="*/ 816039 h 995959"/>
                <a:gd name="connsiteX496" fmla="*/ 645047 w 1273136"/>
                <a:gd name="connsiteY496" fmla="*/ 818460 h 995959"/>
                <a:gd name="connsiteX497" fmla="*/ 645601 w 1273136"/>
                <a:gd name="connsiteY497" fmla="*/ 821227 h 995959"/>
                <a:gd name="connsiteX498" fmla="*/ 646016 w 1273136"/>
                <a:gd name="connsiteY498" fmla="*/ 822749 h 995959"/>
                <a:gd name="connsiteX499" fmla="*/ 646846 w 1273136"/>
                <a:gd name="connsiteY499" fmla="*/ 825309 h 995959"/>
                <a:gd name="connsiteX500" fmla="*/ 647884 w 1273136"/>
                <a:gd name="connsiteY500" fmla="*/ 827730 h 995959"/>
                <a:gd name="connsiteX501" fmla="*/ 648715 w 1273136"/>
                <a:gd name="connsiteY501" fmla="*/ 829321 h 995959"/>
                <a:gd name="connsiteX502" fmla="*/ 650653 w 1273136"/>
                <a:gd name="connsiteY502" fmla="*/ 832088 h 995959"/>
                <a:gd name="connsiteX503" fmla="*/ 648300 w 1273136"/>
                <a:gd name="connsiteY503" fmla="*/ 831880 h 995959"/>
                <a:gd name="connsiteX504" fmla="*/ 635288 w 1273136"/>
                <a:gd name="connsiteY504" fmla="*/ 841080 h 995959"/>
                <a:gd name="connsiteX505" fmla="*/ 641586 w 1273136"/>
                <a:gd name="connsiteY505" fmla="*/ 857820 h 995959"/>
                <a:gd name="connsiteX506" fmla="*/ 650861 w 1273136"/>
                <a:gd name="connsiteY506" fmla="*/ 862939 h 995959"/>
                <a:gd name="connsiteX507" fmla="*/ 651068 w 1273136"/>
                <a:gd name="connsiteY507" fmla="*/ 863008 h 995959"/>
                <a:gd name="connsiteX508" fmla="*/ 650238 w 1273136"/>
                <a:gd name="connsiteY508" fmla="*/ 863700 h 995959"/>
                <a:gd name="connsiteX509" fmla="*/ 645601 w 1273136"/>
                <a:gd name="connsiteY509" fmla="*/ 872208 h 995959"/>
                <a:gd name="connsiteX510" fmla="*/ 645462 w 1273136"/>
                <a:gd name="connsiteY510" fmla="*/ 872485 h 995959"/>
                <a:gd name="connsiteX511" fmla="*/ 644978 w 1273136"/>
                <a:gd name="connsiteY511" fmla="*/ 873592 h 995959"/>
                <a:gd name="connsiteX512" fmla="*/ 642209 w 1273136"/>
                <a:gd name="connsiteY512" fmla="*/ 872139 h 995959"/>
                <a:gd name="connsiteX513" fmla="*/ 635911 w 1273136"/>
                <a:gd name="connsiteY513" fmla="*/ 870617 h 995959"/>
                <a:gd name="connsiteX514" fmla="*/ 626152 w 1273136"/>
                <a:gd name="connsiteY514" fmla="*/ 874629 h 995959"/>
                <a:gd name="connsiteX515" fmla="*/ 622277 w 1273136"/>
                <a:gd name="connsiteY515" fmla="*/ 886804 h 995959"/>
                <a:gd name="connsiteX516" fmla="*/ 620962 w 1273136"/>
                <a:gd name="connsiteY516" fmla="*/ 886804 h 995959"/>
                <a:gd name="connsiteX517" fmla="*/ 619992 w 1273136"/>
                <a:gd name="connsiteY517" fmla="*/ 886666 h 995959"/>
                <a:gd name="connsiteX518" fmla="*/ 606842 w 1273136"/>
                <a:gd name="connsiteY518" fmla="*/ 896212 h 995959"/>
                <a:gd name="connsiteX519" fmla="*/ 612656 w 1273136"/>
                <a:gd name="connsiteY519" fmla="*/ 912191 h 995959"/>
                <a:gd name="connsiteX520" fmla="*/ 615632 w 1273136"/>
                <a:gd name="connsiteY520" fmla="*/ 914058 h 995959"/>
                <a:gd name="connsiteX521" fmla="*/ 619370 w 1273136"/>
                <a:gd name="connsiteY521" fmla="*/ 915718 h 995959"/>
                <a:gd name="connsiteX522" fmla="*/ 619923 w 1273136"/>
                <a:gd name="connsiteY522" fmla="*/ 915857 h 995959"/>
                <a:gd name="connsiteX523" fmla="*/ 619923 w 1273136"/>
                <a:gd name="connsiteY523" fmla="*/ 917171 h 995959"/>
                <a:gd name="connsiteX524" fmla="*/ 619923 w 1273136"/>
                <a:gd name="connsiteY524" fmla="*/ 918416 h 995959"/>
                <a:gd name="connsiteX525" fmla="*/ 620131 w 1273136"/>
                <a:gd name="connsiteY525" fmla="*/ 920630 h 995959"/>
                <a:gd name="connsiteX526" fmla="*/ 613833 w 1273136"/>
                <a:gd name="connsiteY526" fmla="*/ 934672 h 995959"/>
                <a:gd name="connsiteX527" fmla="*/ 616186 w 1273136"/>
                <a:gd name="connsiteY527" fmla="*/ 940344 h 995959"/>
                <a:gd name="connsiteX528" fmla="*/ 613210 w 1273136"/>
                <a:gd name="connsiteY528" fmla="*/ 950374 h 995959"/>
                <a:gd name="connsiteX529" fmla="*/ 612933 w 1273136"/>
                <a:gd name="connsiteY529" fmla="*/ 951481 h 995959"/>
                <a:gd name="connsiteX530" fmla="*/ 611549 w 1273136"/>
                <a:gd name="connsiteY530" fmla="*/ 958260 h 995959"/>
                <a:gd name="connsiteX531" fmla="*/ 610234 w 1273136"/>
                <a:gd name="connsiteY531" fmla="*/ 957845 h 995959"/>
                <a:gd name="connsiteX532" fmla="*/ 608088 w 1273136"/>
                <a:gd name="connsiteY532" fmla="*/ 957361 h 995959"/>
                <a:gd name="connsiteX533" fmla="*/ 604351 w 1273136"/>
                <a:gd name="connsiteY533" fmla="*/ 956807 h 995959"/>
                <a:gd name="connsiteX534" fmla="*/ 602344 w 1273136"/>
                <a:gd name="connsiteY534" fmla="*/ 956669 h 995959"/>
                <a:gd name="connsiteX535" fmla="*/ 600129 w 1273136"/>
                <a:gd name="connsiteY535" fmla="*/ 956877 h 995959"/>
                <a:gd name="connsiteX536" fmla="*/ 598122 w 1273136"/>
                <a:gd name="connsiteY536" fmla="*/ 957222 h 995959"/>
                <a:gd name="connsiteX537" fmla="*/ 592862 w 1273136"/>
                <a:gd name="connsiteY537" fmla="*/ 959228 h 995959"/>
                <a:gd name="connsiteX538" fmla="*/ 590785 w 1273136"/>
                <a:gd name="connsiteY538" fmla="*/ 957222 h 995959"/>
                <a:gd name="connsiteX539" fmla="*/ 582342 w 1273136"/>
                <a:gd name="connsiteY539" fmla="*/ 954317 h 995959"/>
                <a:gd name="connsiteX540" fmla="*/ 573552 w 1273136"/>
                <a:gd name="connsiteY540" fmla="*/ 957430 h 995959"/>
                <a:gd name="connsiteX541" fmla="*/ 572237 w 1273136"/>
                <a:gd name="connsiteY541" fmla="*/ 958468 h 995959"/>
                <a:gd name="connsiteX542" fmla="*/ 573067 w 1273136"/>
                <a:gd name="connsiteY542" fmla="*/ 954940 h 995959"/>
                <a:gd name="connsiteX543" fmla="*/ 573344 w 1273136"/>
                <a:gd name="connsiteY543" fmla="*/ 952104 h 995959"/>
                <a:gd name="connsiteX544" fmla="*/ 568846 w 1273136"/>
                <a:gd name="connsiteY544" fmla="*/ 940413 h 995959"/>
                <a:gd name="connsiteX545" fmla="*/ 567807 w 1273136"/>
                <a:gd name="connsiteY545" fmla="*/ 939445 h 995959"/>
                <a:gd name="connsiteX546" fmla="*/ 558533 w 1273136"/>
                <a:gd name="connsiteY546" fmla="*/ 935917 h 995959"/>
                <a:gd name="connsiteX547" fmla="*/ 549536 w 1273136"/>
                <a:gd name="connsiteY547" fmla="*/ 939237 h 995959"/>
                <a:gd name="connsiteX548" fmla="*/ 548290 w 1273136"/>
                <a:gd name="connsiteY548" fmla="*/ 940344 h 995959"/>
                <a:gd name="connsiteX549" fmla="*/ 546213 w 1273136"/>
                <a:gd name="connsiteY549" fmla="*/ 942558 h 995959"/>
                <a:gd name="connsiteX550" fmla="*/ 545521 w 1273136"/>
                <a:gd name="connsiteY550" fmla="*/ 943457 h 995959"/>
                <a:gd name="connsiteX551" fmla="*/ 539915 w 1273136"/>
                <a:gd name="connsiteY551" fmla="*/ 945532 h 995959"/>
                <a:gd name="connsiteX552" fmla="*/ 538808 w 1273136"/>
                <a:gd name="connsiteY552" fmla="*/ 946016 h 995959"/>
                <a:gd name="connsiteX553" fmla="*/ 535555 w 1273136"/>
                <a:gd name="connsiteY553" fmla="*/ 947538 h 995959"/>
                <a:gd name="connsiteX554" fmla="*/ 534724 w 1273136"/>
                <a:gd name="connsiteY554" fmla="*/ 947953 h 995959"/>
                <a:gd name="connsiteX555" fmla="*/ 531748 w 1273136"/>
                <a:gd name="connsiteY555" fmla="*/ 949613 h 995959"/>
                <a:gd name="connsiteX556" fmla="*/ 531471 w 1273136"/>
                <a:gd name="connsiteY556" fmla="*/ 949475 h 995959"/>
                <a:gd name="connsiteX557" fmla="*/ 522474 w 1273136"/>
                <a:gd name="connsiteY557" fmla="*/ 943180 h 995959"/>
                <a:gd name="connsiteX558" fmla="*/ 519636 w 1273136"/>
                <a:gd name="connsiteY558" fmla="*/ 942627 h 995959"/>
                <a:gd name="connsiteX559" fmla="*/ 517699 w 1273136"/>
                <a:gd name="connsiteY559" fmla="*/ 942350 h 995959"/>
                <a:gd name="connsiteX560" fmla="*/ 516522 w 1273136"/>
                <a:gd name="connsiteY560" fmla="*/ 942350 h 995959"/>
                <a:gd name="connsiteX561" fmla="*/ 515622 w 1273136"/>
                <a:gd name="connsiteY561" fmla="*/ 941174 h 995959"/>
                <a:gd name="connsiteX562" fmla="*/ 509462 w 1273136"/>
                <a:gd name="connsiteY562" fmla="*/ 936885 h 995959"/>
                <a:gd name="connsiteX563" fmla="*/ 506763 w 1273136"/>
                <a:gd name="connsiteY563" fmla="*/ 935986 h 995959"/>
                <a:gd name="connsiteX564" fmla="*/ 505933 w 1273136"/>
                <a:gd name="connsiteY564" fmla="*/ 934533 h 995959"/>
                <a:gd name="connsiteX565" fmla="*/ 504548 w 1273136"/>
                <a:gd name="connsiteY565" fmla="*/ 932389 h 995959"/>
                <a:gd name="connsiteX566" fmla="*/ 504548 w 1273136"/>
                <a:gd name="connsiteY566" fmla="*/ 932389 h 995959"/>
                <a:gd name="connsiteX567" fmla="*/ 511539 w 1273136"/>
                <a:gd name="connsiteY567" fmla="*/ 919661 h 995959"/>
                <a:gd name="connsiteX568" fmla="*/ 500050 w 1273136"/>
                <a:gd name="connsiteY568" fmla="*/ 906726 h 995959"/>
                <a:gd name="connsiteX569" fmla="*/ 496243 w 1273136"/>
                <a:gd name="connsiteY569" fmla="*/ 906103 h 995959"/>
                <a:gd name="connsiteX570" fmla="*/ 493959 w 1273136"/>
                <a:gd name="connsiteY570" fmla="*/ 905896 h 995959"/>
                <a:gd name="connsiteX571" fmla="*/ 492575 w 1273136"/>
                <a:gd name="connsiteY571" fmla="*/ 905965 h 995959"/>
                <a:gd name="connsiteX572" fmla="*/ 488699 w 1273136"/>
                <a:gd name="connsiteY572" fmla="*/ 903198 h 995959"/>
                <a:gd name="connsiteX573" fmla="*/ 485169 w 1273136"/>
                <a:gd name="connsiteY573" fmla="*/ 901538 h 995959"/>
                <a:gd name="connsiteX574" fmla="*/ 486069 w 1273136"/>
                <a:gd name="connsiteY574" fmla="*/ 900846 h 995959"/>
                <a:gd name="connsiteX575" fmla="*/ 489391 w 1273136"/>
                <a:gd name="connsiteY575" fmla="*/ 882238 h 995959"/>
                <a:gd name="connsiteX576" fmla="*/ 477764 w 1273136"/>
                <a:gd name="connsiteY576" fmla="*/ 875944 h 995959"/>
                <a:gd name="connsiteX577" fmla="*/ 470981 w 1273136"/>
                <a:gd name="connsiteY577" fmla="*/ 877742 h 995959"/>
                <a:gd name="connsiteX578" fmla="*/ 468213 w 1273136"/>
                <a:gd name="connsiteY578" fmla="*/ 879264 h 995959"/>
                <a:gd name="connsiteX579" fmla="*/ 466136 w 1273136"/>
                <a:gd name="connsiteY579" fmla="*/ 877465 h 995959"/>
                <a:gd name="connsiteX580" fmla="*/ 465790 w 1273136"/>
                <a:gd name="connsiteY580" fmla="*/ 877120 h 995959"/>
                <a:gd name="connsiteX581" fmla="*/ 458177 w 1273136"/>
                <a:gd name="connsiteY581" fmla="*/ 866398 h 995959"/>
                <a:gd name="connsiteX582" fmla="*/ 469043 w 1273136"/>
                <a:gd name="connsiteY582" fmla="*/ 863631 h 995959"/>
                <a:gd name="connsiteX583" fmla="*/ 473403 w 1273136"/>
                <a:gd name="connsiteY583" fmla="*/ 861694 h 995959"/>
                <a:gd name="connsiteX584" fmla="*/ 475757 w 1273136"/>
                <a:gd name="connsiteY584" fmla="*/ 860103 h 995959"/>
                <a:gd name="connsiteX585" fmla="*/ 481640 w 1273136"/>
                <a:gd name="connsiteY585" fmla="*/ 850764 h 995959"/>
                <a:gd name="connsiteX586" fmla="*/ 486969 w 1273136"/>
                <a:gd name="connsiteY586" fmla="*/ 838521 h 995959"/>
                <a:gd name="connsiteX587" fmla="*/ 486761 w 1273136"/>
                <a:gd name="connsiteY587" fmla="*/ 836238 h 995959"/>
                <a:gd name="connsiteX588" fmla="*/ 486415 w 1273136"/>
                <a:gd name="connsiteY588" fmla="*/ 834301 h 995959"/>
                <a:gd name="connsiteX589" fmla="*/ 485654 w 1273136"/>
                <a:gd name="connsiteY589" fmla="*/ 831119 h 995959"/>
                <a:gd name="connsiteX590" fmla="*/ 485446 w 1273136"/>
                <a:gd name="connsiteY590" fmla="*/ 830289 h 995959"/>
                <a:gd name="connsiteX591" fmla="*/ 484477 w 1273136"/>
                <a:gd name="connsiteY591" fmla="*/ 827246 h 995959"/>
                <a:gd name="connsiteX592" fmla="*/ 483785 w 1273136"/>
                <a:gd name="connsiteY592" fmla="*/ 825447 h 995959"/>
                <a:gd name="connsiteX593" fmla="*/ 482816 w 1273136"/>
                <a:gd name="connsiteY593" fmla="*/ 823441 h 995959"/>
                <a:gd name="connsiteX594" fmla="*/ 479079 w 1273136"/>
                <a:gd name="connsiteY594" fmla="*/ 818599 h 995959"/>
                <a:gd name="connsiteX595" fmla="*/ 477002 w 1273136"/>
                <a:gd name="connsiteY595" fmla="*/ 816939 h 995959"/>
                <a:gd name="connsiteX596" fmla="*/ 470912 w 1273136"/>
                <a:gd name="connsiteY596" fmla="*/ 814033 h 995959"/>
                <a:gd name="connsiteX597" fmla="*/ 469251 w 1273136"/>
                <a:gd name="connsiteY597" fmla="*/ 808707 h 995959"/>
                <a:gd name="connsiteX598" fmla="*/ 466898 w 1273136"/>
                <a:gd name="connsiteY598" fmla="*/ 804211 h 995959"/>
                <a:gd name="connsiteX599" fmla="*/ 464198 w 1273136"/>
                <a:gd name="connsiteY599" fmla="*/ 800890 h 995959"/>
                <a:gd name="connsiteX600" fmla="*/ 458731 w 1273136"/>
                <a:gd name="connsiteY600" fmla="*/ 796740 h 995959"/>
                <a:gd name="connsiteX601" fmla="*/ 463922 w 1273136"/>
                <a:gd name="connsiteY601" fmla="*/ 789477 h 995959"/>
                <a:gd name="connsiteX602" fmla="*/ 458938 w 1273136"/>
                <a:gd name="connsiteY602" fmla="*/ 774397 h 995959"/>
                <a:gd name="connsiteX603" fmla="*/ 456654 w 1273136"/>
                <a:gd name="connsiteY603" fmla="*/ 772737 h 995959"/>
                <a:gd name="connsiteX604" fmla="*/ 448349 w 1273136"/>
                <a:gd name="connsiteY604" fmla="*/ 769970 h 995959"/>
                <a:gd name="connsiteX605" fmla="*/ 446757 w 1273136"/>
                <a:gd name="connsiteY605" fmla="*/ 770039 h 995959"/>
                <a:gd name="connsiteX606" fmla="*/ 442397 w 1273136"/>
                <a:gd name="connsiteY606" fmla="*/ 770523 h 995959"/>
                <a:gd name="connsiteX607" fmla="*/ 439283 w 1273136"/>
                <a:gd name="connsiteY607" fmla="*/ 771215 h 995959"/>
                <a:gd name="connsiteX608" fmla="*/ 434645 w 1273136"/>
                <a:gd name="connsiteY608" fmla="*/ 772875 h 995959"/>
                <a:gd name="connsiteX609" fmla="*/ 432707 w 1273136"/>
                <a:gd name="connsiteY609" fmla="*/ 773774 h 995959"/>
                <a:gd name="connsiteX610" fmla="*/ 429593 w 1273136"/>
                <a:gd name="connsiteY610" fmla="*/ 775434 h 995959"/>
                <a:gd name="connsiteX611" fmla="*/ 425994 w 1273136"/>
                <a:gd name="connsiteY611" fmla="*/ 778271 h 995959"/>
                <a:gd name="connsiteX612" fmla="*/ 423502 w 1273136"/>
                <a:gd name="connsiteY612" fmla="*/ 781038 h 995959"/>
                <a:gd name="connsiteX613" fmla="*/ 421703 w 1273136"/>
                <a:gd name="connsiteY613" fmla="*/ 780000 h 995959"/>
                <a:gd name="connsiteX614" fmla="*/ 422049 w 1273136"/>
                <a:gd name="connsiteY614" fmla="*/ 778755 h 995959"/>
                <a:gd name="connsiteX615" fmla="*/ 422533 w 1273136"/>
                <a:gd name="connsiteY615" fmla="*/ 773982 h 995959"/>
                <a:gd name="connsiteX616" fmla="*/ 429316 w 1273136"/>
                <a:gd name="connsiteY616" fmla="*/ 768932 h 995959"/>
                <a:gd name="connsiteX617" fmla="*/ 436722 w 1273136"/>
                <a:gd name="connsiteY617" fmla="*/ 764367 h 995959"/>
                <a:gd name="connsiteX618" fmla="*/ 439421 w 1273136"/>
                <a:gd name="connsiteY618" fmla="*/ 762222 h 995959"/>
                <a:gd name="connsiteX619" fmla="*/ 440667 w 1273136"/>
                <a:gd name="connsiteY619" fmla="*/ 760977 h 995959"/>
                <a:gd name="connsiteX620" fmla="*/ 441913 w 1273136"/>
                <a:gd name="connsiteY620" fmla="*/ 759455 h 995959"/>
                <a:gd name="connsiteX621" fmla="*/ 443158 w 1273136"/>
                <a:gd name="connsiteY621" fmla="*/ 757726 h 995959"/>
                <a:gd name="connsiteX622" fmla="*/ 444335 w 1273136"/>
                <a:gd name="connsiteY622" fmla="*/ 756965 h 995959"/>
                <a:gd name="connsiteX623" fmla="*/ 447726 w 1273136"/>
                <a:gd name="connsiteY623" fmla="*/ 755236 h 995959"/>
                <a:gd name="connsiteX624" fmla="*/ 448972 w 1273136"/>
                <a:gd name="connsiteY624" fmla="*/ 754544 h 995959"/>
                <a:gd name="connsiteX625" fmla="*/ 452709 w 1273136"/>
                <a:gd name="connsiteY625" fmla="*/ 752192 h 995959"/>
                <a:gd name="connsiteX626" fmla="*/ 456378 w 1273136"/>
                <a:gd name="connsiteY626" fmla="*/ 748803 h 995959"/>
                <a:gd name="connsiteX627" fmla="*/ 458938 w 1273136"/>
                <a:gd name="connsiteY627" fmla="*/ 745344 h 995959"/>
                <a:gd name="connsiteX628" fmla="*/ 459215 w 1273136"/>
                <a:gd name="connsiteY628" fmla="*/ 729227 h 995959"/>
                <a:gd name="connsiteX629" fmla="*/ 457693 w 1273136"/>
                <a:gd name="connsiteY629" fmla="*/ 727428 h 995959"/>
                <a:gd name="connsiteX630" fmla="*/ 458523 w 1273136"/>
                <a:gd name="connsiteY630" fmla="*/ 727428 h 995959"/>
                <a:gd name="connsiteX631" fmla="*/ 461707 w 1273136"/>
                <a:gd name="connsiteY631" fmla="*/ 727152 h 995959"/>
                <a:gd name="connsiteX632" fmla="*/ 473680 w 1273136"/>
                <a:gd name="connsiteY632" fmla="*/ 717536 h 995959"/>
                <a:gd name="connsiteX633" fmla="*/ 469320 w 1273136"/>
                <a:gd name="connsiteY633" fmla="*/ 702802 h 995959"/>
                <a:gd name="connsiteX634" fmla="*/ 468351 w 1273136"/>
                <a:gd name="connsiteY634" fmla="*/ 701972 h 995959"/>
                <a:gd name="connsiteX635" fmla="*/ 460669 w 1273136"/>
                <a:gd name="connsiteY635" fmla="*/ 692081 h 995959"/>
                <a:gd name="connsiteX636" fmla="*/ 460807 w 1273136"/>
                <a:gd name="connsiteY636" fmla="*/ 691735 h 995959"/>
                <a:gd name="connsiteX637" fmla="*/ 461499 w 1273136"/>
                <a:gd name="connsiteY637" fmla="*/ 689452 h 995959"/>
                <a:gd name="connsiteX638" fmla="*/ 461914 w 1273136"/>
                <a:gd name="connsiteY638" fmla="*/ 687723 h 995959"/>
                <a:gd name="connsiteX639" fmla="*/ 463991 w 1273136"/>
                <a:gd name="connsiteY639" fmla="*/ 685301 h 995959"/>
                <a:gd name="connsiteX640" fmla="*/ 467867 w 1273136"/>
                <a:gd name="connsiteY640" fmla="*/ 679491 h 995959"/>
                <a:gd name="connsiteX641" fmla="*/ 469735 w 1273136"/>
                <a:gd name="connsiteY641" fmla="*/ 675271 h 995959"/>
                <a:gd name="connsiteX642" fmla="*/ 470081 w 1273136"/>
                <a:gd name="connsiteY642" fmla="*/ 675133 h 995959"/>
                <a:gd name="connsiteX643" fmla="*/ 473127 w 1273136"/>
                <a:gd name="connsiteY643" fmla="*/ 673611 h 995959"/>
                <a:gd name="connsiteX644" fmla="*/ 480463 w 1273136"/>
                <a:gd name="connsiteY644" fmla="*/ 658808 h 995959"/>
                <a:gd name="connsiteX645" fmla="*/ 476795 w 1273136"/>
                <a:gd name="connsiteY645" fmla="*/ 651683 h 995959"/>
                <a:gd name="connsiteX646" fmla="*/ 478940 w 1273136"/>
                <a:gd name="connsiteY646" fmla="*/ 642829 h 995959"/>
                <a:gd name="connsiteX647" fmla="*/ 480809 w 1273136"/>
                <a:gd name="connsiteY647" fmla="*/ 634597 h 995959"/>
                <a:gd name="connsiteX648" fmla="*/ 472781 w 1273136"/>
                <a:gd name="connsiteY648" fmla="*/ 623253 h 995959"/>
                <a:gd name="connsiteX649" fmla="*/ 473196 w 1273136"/>
                <a:gd name="connsiteY649" fmla="*/ 620278 h 995959"/>
                <a:gd name="connsiteX650" fmla="*/ 464268 w 1273136"/>
                <a:gd name="connsiteY650" fmla="*/ 607066 h 995959"/>
                <a:gd name="connsiteX651" fmla="*/ 463160 w 1273136"/>
                <a:gd name="connsiteY651" fmla="*/ 606651 h 995959"/>
                <a:gd name="connsiteX652" fmla="*/ 465790 w 1273136"/>
                <a:gd name="connsiteY652" fmla="*/ 599457 h 995959"/>
                <a:gd name="connsiteX653" fmla="*/ 458316 w 1273136"/>
                <a:gd name="connsiteY653" fmla="*/ 586176 h 995959"/>
                <a:gd name="connsiteX654" fmla="*/ 451533 w 1273136"/>
                <a:gd name="connsiteY654" fmla="*/ 582717 h 995959"/>
                <a:gd name="connsiteX655" fmla="*/ 449803 w 1273136"/>
                <a:gd name="connsiteY655" fmla="*/ 581956 h 995959"/>
                <a:gd name="connsiteX656" fmla="*/ 448349 w 1273136"/>
                <a:gd name="connsiteY656" fmla="*/ 581472 h 995959"/>
                <a:gd name="connsiteX657" fmla="*/ 449941 w 1273136"/>
                <a:gd name="connsiteY657" fmla="*/ 571926 h 995959"/>
                <a:gd name="connsiteX658" fmla="*/ 436929 w 1273136"/>
                <a:gd name="connsiteY658" fmla="*/ 560720 h 995959"/>
                <a:gd name="connsiteX659" fmla="*/ 434230 w 1273136"/>
                <a:gd name="connsiteY659" fmla="*/ 560582 h 995959"/>
                <a:gd name="connsiteX660" fmla="*/ 433676 w 1273136"/>
                <a:gd name="connsiteY660" fmla="*/ 560582 h 995959"/>
                <a:gd name="connsiteX661" fmla="*/ 431462 w 1273136"/>
                <a:gd name="connsiteY661" fmla="*/ 560789 h 995959"/>
                <a:gd name="connsiteX662" fmla="*/ 426202 w 1273136"/>
                <a:gd name="connsiteY662" fmla="*/ 561619 h 995959"/>
                <a:gd name="connsiteX663" fmla="*/ 424956 w 1273136"/>
                <a:gd name="connsiteY663" fmla="*/ 561619 h 995959"/>
                <a:gd name="connsiteX664" fmla="*/ 422256 w 1273136"/>
                <a:gd name="connsiteY664" fmla="*/ 561412 h 995959"/>
                <a:gd name="connsiteX665" fmla="*/ 421080 w 1273136"/>
                <a:gd name="connsiteY665" fmla="*/ 561412 h 995959"/>
                <a:gd name="connsiteX666" fmla="*/ 418865 w 1273136"/>
                <a:gd name="connsiteY666" fmla="*/ 561412 h 995959"/>
                <a:gd name="connsiteX667" fmla="*/ 413813 w 1273136"/>
                <a:gd name="connsiteY667" fmla="*/ 557261 h 995959"/>
                <a:gd name="connsiteX668" fmla="*/ 413467 w 1273136"/>
                <a:gd name="connsiteY668" fmla="*/ 556639 h 995959"/>
                <a:gd name="connsiteX669" fmla="*/ 411598 w 1273136"/>
                <a:gd name="connsiteY669" fmla="*/ 553180 h 995959"/>
                <a:gd name="connsiteX670" fmla="*/ 410837 w 1273136"/>
                <a:gd name="connsiteY670" fmla="*/ 551935 h 995959"/>
                <a:gd name="connsiteX671" fmla="*/ 409176 w 1273136"/>
                <a:gd name="connsiteY671" fmla="*/ 541974 h 995959"/>
                <a:gd name="connsiteX672" fmla="*/ 397271 w 1273136"/>
                <a:gd name="connsiteY672" fmla="*/ 535195 h 995959"/>
                <a:gd name="connsiteX673" fmla="*/ 391596 w 1273136"/>
                <a:gd name="connsiteY673" fmla="*/ 536440 h 995959"/>
                <a:gd name="connsiteX674" fmla="*/ 387928 w 1273136"/>
                <a:gd name="connsiteY674" fmla="*/ 538100 h 995959"/>
                <a:gd name="connsiteX675" fmla="*/ 388551 w 1273136"/>
                <a:gd name="connsiteY675" fmla="*/ 535610 h 995959"/>
                <a:gd name="connsiteX676" fmla="*/ 388689 w 1273136"/>
                <a:gd name="connsiteY676" fmla="*/ 529592 h 995959"/>
                <a:gd name="connsiteX677" fmla="*/ 387859 w 1273136"/>
                <a:gd name="connsiteY677" fmla="*/ 525165 h 995959"/>
                <a:gd name="connsiteX678" fmla="*/ 385644 w 1273136"/>
                <a:gd name="connsiteY678" fmla="*/ 519908 h 995959"/>
                <a:gd name="connsiteX679" fmla="*/ 383083 w 1273136"/>
                <a:gd name="connsiteY679" fmla="*/ 516172 h 995959"/>
                <a:gd name="connsiteX680" fmla="*/ 379830 w 1273136"/>
                <a:gd name="connsiteY680" fmla="*/ 512852 h 995959"/>
                <a:gd name="connsiteX681" fmla="*/ 376854 w 1273136"/>
                <a:gd name="connsiteY681" fmla="*/ 510708 h 995959"/>
                <a:gd name="connsiteX682" fmla="*/ 376854 w 1273136"/>
                <a:gd name="connsiteY682" fmla="*/ 510362 h 995959"/>
                <a:gd name="connsiteX683" fmla="*/ 377131 w 1273136"/>
                <a:gd name="connsiteY683" fmla="*/ 506765 h 995959"/>
                <a:gd name="connsiteX684" fmla="*/ 376439 w 1273136"/>
                <a:gd name="connsiteY684" fmla="*/ 501438 h 995959"/>
                <a:gd name="connsiteX685" fmla="*/ 375193 w 1273136"/>
                <a:gd name="connsiteY685" fmla="*/ 497703 h 995959"/>
                <a:gd name="connsiteX686" fmla="*/ 367995 w 1273136"/>
                <a:gd name="connsiteY686" fmla="*/ 489541 h 995959"/>
                <a:gd name="connsiteX687" fmla="*/ 365919 w 1273136"/>
                <a:gd name="connsiteY687" fmla="*/ 488572 h 995959"/>
                <a:gd name="connsiteX688" fmla="*/ 365573 w 1273136"/>
                <a:gd name="connsiteY688" fmla="*/ 488434 h 995959"/>
                <a:gd name="connsiteX689" fmla="*/ 364950 w 1273136"/>
                <a:gd name="connsiteY689" fmla="*/ 485598 h 995959"/>
                <a:gd name="connsiteX690" fmla="*/ 363773 w 1273136"/>
                <a:gd name="connsiteY690" fmla="*/ 482001 h 995959"/>
                <a:gd name="connsiteX691" fmla="*/ 362943 w 1273136"/>
                <a:gd name="connsiteY691" fmla="*/ 479995 h 995959"/>
                <a:gd name="connsiteX692" fmla="*/ 360728 w 1273136"/>
                <a:gd name="connsiteY692" fmla="*/ 475706 h 995959"/>
                <a:gd name="connsiteX693" fmla="*/ 359897 w 1273136"/>
                <a:gd name="connsiteY693" fmla="*/ 474392 h 995959"/>
                <a:gd name="connsiteX694" fmla="*/ 357198 w 1273136"/>
                <a:gd name="connsiteY694" fmla="*/ 470380 h 995959"/>
                <a:gd name="connsiteX695" fmla="*/ 355745 w 1273136"/>
                <a:gd name="connsiteY695" fmla="*/ 468581 h 995959"/>
                <a:gd name="connsiteX696" fmla="*/ 354360 w 1273136"/>
                <a:gd name="connsiteY696" fmla="*/ 467128 h 995959"/>
                <a:gd name="connsiteX697" fmla="*/ 356990 w 1273136"/>
                <a:gd name="connsiteY697" fmla="*/ 458689 h 995959"/>
                <a:gd name="connsiteX698" fmla="*/ 350277 w 1273136"/>
                <a:gd name="connsiteY698" fmla="*/ 447137 h 995959"/>
                <a:gd name="connsiteX699" fmla="*/ 340726 w 1273136"/>
                <a:gd name="connsiteY699" fmla="*/ 441396 h 995959"/>
                <a:gd name="connsiteX700" fmla="*/ 339965 w 1273136"/>
                <a:gd name="connsiteY700" fmla="*/ 440635 h 995959"/>
                <a:gd name="connsiteX701" fmla="*/ 336573 w 1273136"/>
                <a:gd name="connsiteY701" fmla="*/ 435793 h 995959"/>
                <a:gd name="connsiteX702" fmla="*/ 335881 w 1273136"/>
                <a:gd name="connsiteY702" fmla="*/ 434894 h 995959"/>
                <a:gd name="connsiteX703" fmla="*/ 333597 w 1273136"/>
                <a:gd name="connsiteY703" fmla="*/ 432127 h 995959"/>
                <a:gd name="connsiteX704" fmla="*/ 331521 w 1273136"/>
                <a:gd name="connsiteY704" fmla="*/ 430121 h 995959"/>
                <a:gd name="connsiteX705" fmla="*/ 328406 w 1273136"/>
                <a:gd name="connsiteY705" fmla="*/ 427630 h 995959"/>
                <a:gd name="connsiteX706" fmla="*/ 326815 w 1273136"/>
                <a:gd name="connsiteY706" fmla="*/ 426524 h 995959"/>
                <a:gd name="connsiteX707" fmla="*/ 320309 w 1273136"/>
                <a:gd name="connsiteY707" fmla="*/ 422719 h 995959"/>
                <a:gd name="connsiteX708" fmla="*/ 319201 w 1273136"/>
                <a:gd name="connsiteY708" fmla="*/ 421820 h 995959"/>
                <a:gd name="connsiteX709" fmla="*/ 318094 w 1273136"/>
                <a:gd name="connsiteY709" fmla="*/ 420436 h 995959"/>
                <a:gd name="connsiteX710" fmla="*/ 315464 w 1273136"/>
                <a:gd name="connsiteY710" fmla="*/ 415732 h 995959"/>
                <a:gd name="connsiteX711" fmla="*/ 314149 w 1273136"/>
                <a:gd name="connsiteY711" fmla="*/ 413796 h 995959"/>
                <a:gd name="connsiteX712" fmla="*/ 313388 w 1273136"/>
                <a:gd name="connsiteY712" fmla="*/ 412827 h 995959"/>
                <a:gd name="connsiteX713" fmla="*/ 313803 w 1273136"/>
                <a:gd name="connsiteY713" fmla="*/ 411375 h 995959"/>
                <a:gd name="connsiteX714" fmla="*/ 314564 w 1273136"/>
                <a:gd name="connsiteY714" fmla="*/ 407985 h 995959"/>
                <a:gd name="connsiteX715" fmla="*/ 314356 w 1273136"/>
                <a:gd name="connsiteY715" fmla="*/ 401275 h 995959"/>
                <a:gd name="connsiteX716" fmla="*/ 313318 w 1273136"/>
                <a:gd name="connsiteY716" fmla="*/ 397678 h 995959"/>
                <a:gd name="connsiteX717" fmla="*/ 312073 w 1273136"/>
                <a:gd name="connsiteY717" fmla="*/ 394704 h 995959"/>
                <a:gd name="connsiteX718" fmla="*/ 310135 w 1273136"/>
                <a:gd name="connsiteY718" fmla="*/ 391314 h 995959"/>
                <a:gd name="connsiteX719" fmla="*/ 308127 w 1273136"/>
                <a:gd name="connsiteY719" fmla="*/ 388616 h 995959"/>
                <a:gd name="connsiteX720" fmla="*/ 305567 w 1273136"/>
                <a:gd name="connsiteY720" fmla="*/ 385850 h 995959"/>
                <a:gd name="connsiteX721" fmla="*/ 302798 w 1273136"/>
                <a:gd name="connsiteY721" fmla="*/ 383567 h 995959"/>
                <a:gd name="connsiteX722" fmla="*/ 299753 w 1273136"/>
                <a:gd name="connsiteY722" fmla="*/ 381630 h 995959"/>
                <a:gd name="connsiteX723" fmla="*/ 298230 w 1273136"/>
                <a:gd name="connsiteY723" fmla="*/ 380800 h 995959"/>
                <a:gd name="connsiteX724" fmla="*/ 249713 w 1273136"/>
                <a:gd name="connsiteY724" fmla="*/ 358319 h 995959"/>
                <a:gd name="connsiteX725" fmla="*/ 246876 w 1273136"/>
                <a:gd name="connsiteY725" fmla="*/ 357350 h 995959"/>
                <a:gd name="connsiteX726" fmla="*/ 224659 w 1273136"/>
                <a:gd name="connsiteY726" fmla="*/ 352508 h 995959"/>
                <a:gd name="connsiteX727" fmla="*/ 222790 w 1273136"/>
                <a:gd name="connsiteY727" fmla="*/ 352231 h 995959"/>
                <a:gd name="connsiteX728" fmla="*/ 219053 w 1273136"/>
                <a:gd name="connsiteY728" fmla="*/ 351955 h 995959"/>
                <a:gd name="connsiteX729" fmla="*/ 218015 w 1273136"/>
                <a:gd name="connsiteY729" fmla="*/ 351955 h 995959"/>
                <a:gd name="connsiteX730" fmla="*/ 211163 w 1273136"/>
                <a:gd name="connsiteY730" fmla="*/ 351955 h 995959"/>
                <a:gd name="connsiteX731" fmla="*/ 206387 w 1273136"/>
                <a:gd name="connsiteY731" fmla="*/ 349603 h 995959"/>
                <a:gd name="connsiteX732" fmla="*/ 203965 w 1273136"/>
                <a:gd name="connsiteY732" fmla="*/ 348703 h 995959"/>
                <a:gd name="connsiteX733" fmla="*/ 200850 w 1273136"/>
                <a:gd name="connsiteY733" fmla="*/ 347873 h 995959"/>
                <a:gd name="connsiteX734" fmla="*/ 197321 w 1273136"/>
                <a:gd name="connsiteY734" fmla="*/ 347389 h 995959"/>
                <a:gd name="connsiteX735" fmla="*/ 194760 w 1273136"/>
                <a:gd name="connsiteY735" fmla="*/ 347597 h 995959"/>
                <a:gd name="connsiteX736" fmla="*/ 190953 w 1273136"/>
                <a:gd name="connsiteY736" fmla="*/ 348288 h 995959"/>
                <a:gd name="connsiteX737" fmla="*/ 186524 w 1273136"/>
                <a:gd name="connsiteY737" fmla="*/ 349949 h 995959"/>
                <a:gd name="connsiteX738" fmla="*/ 183548 w 1273136"/>
                <a:gd name="connsiteY738" fmla="*/ 351678 h 995959"/>
                <a:gd name="connsiteX739" fmla="*/ 180295 w 1273136"/>
                <a:gd name="connsiteY739" fmla="*/ 350571 h 995959"/>
                <a:gd name="connsiteX740" fmla="*/ 178149 w 1273136"/>
                <a:gd name="connsiteY740" fmla="*/ 350087 h 995959"/>
                <a:gd name="connsiteX741" fmla="*/ 175242 w 1273136"/>
                <a:gd name="connsiteY741" fmla="*/ 349741 h 995959"/>
                <a:gd name="connsiteX742" fmla="*/ 170744 w 1273136"/>
                <a:gd name="connsiteY742" fmla="*/ 350502 h 995959"/>
                <a:gd name="connsiteX743" fmla="*/ 168529 w 1273136"/>
                <a:gd name="connsiteY743" fmla="*/ 351263 h 995959"/>
                <a:gd name="connsiteX744" fmla="*/ 166383 w 1273136"/>
                <a:gd name="connsiteY744" fmla="*/ 352231 h 995959"/>
                <a:gd name="connsiteX745" fmla="*/ 160362 w 1273136"/>
                <a:gd name="connsiteY745" fmla="*/ 355552 h 995959"/>
                <a:gd name="connsiteX746" fmla="*/ 158701 w 1273136"/>
                <a:gd name="connsiteY746" fmla="*/ 356174 h 995959"/>
                <a:gd name="connsiteX747" fmla="*/ 156763 w 1273136"/>
                <a:gd name="connsiteY747" fmla="*/ 356589 h 995959"/>
                <a:gd name="connsiteX748" fmla="*/ 155102 w 1273136"/>
                <a:gd name="connsiteY748" fmla="*/ 356728 h 995959"/>
                <a:gd name="connsiteX749" fmla="*/ 154617 w 1273136"/>
                <a:gd name="connsiteY749" fmla="*/ 356451 h 995959"/>
                <a:gd name="connsiteX750" fmla="*/ 153510 w 1273136"/>
                <a:gd name="connsiteY750" fmla="*/ 355828 h 995959"/>
                <a:gd name="connsiteX751" fmla="*/ 150534 w 1273136"/>
                <a:gd name="connsiteY751" fmla="*/ 354376 h 995959"/>
                <a:gd name="connsiteX752" fmla="*/ 145758 w 1273136"/>
                <a:gd name="connsiteY752" fmla="*/ 352992 h 995959"/>
                <a:gd name="connsiteX753" fmla="*/ 142159 w 1273136"/>
                <a:gd name="connsiteY753" fmla="*/ 352646 h 995959"/>
                <a:gd name="connsiteX754" fmla="*/ 140775 w 1273136"/>
                <a:gd name="connsiteY754" fmla="*/ 352646 h 995959"/>
                <a:gd name="connsiteX755" fmla="*/ 134962 w 1273136"/>
                <a:gd name="connsiteY755" fmla="*/ 353961 h 995959"/>
                <a:gd name="connsiteX756" fmla="*/ 131985 w 1273136"/>
                <a:gd name="connsiteY756" fmla="*/ 355344 h 995959"/>
                <a:gd name="connsiteX757" fmla="*/ 130740 w 1273136"/>
                <a:gd name="connsiteY757" fmla="*/ 355967 h 995959"/>
                <a:gd name="connsiteX758" fmla="*/ 130047 w 1273136"/>
                <a:gd name="connsiteY758" fmla="*/ 355690 h 995959"/>
                <a:gd name="connsiteX759" fmla="*/ 128040 w 1273136"/>
                <a:gd name="connsiteY759" fmla="*/ 354998 h 995959"/>
                <a:gd name="connsiteX760" fmla="*/ 124303 w 1273136"/>
                <a:gd name="connsiteY760" fmla="*/ 353961 h 995959"/>
                <a:gd name="connsiteX761" fmla="*/ 120704 w 1273136"/>
                <a:gd name="connsiteY761" fmla="*/ 353476 h 995959"/>
                <a:gd name="connsiteX762" fmla="*/ 112399 w 1273136"/>
                <a:gd name="connsiteY762" fmla="*/ 356243 h 995959"/>
                <a:gd name="connsiteX763" fmla="*/ 110253 w 1273136"/>
                <a:gd name="connsiteY763" fmla="*/ 357834 h 995959"/>
                <a:gd name="connsiteX764" fmla="*/ 106170 w 1273136"/>
                <a:gd name="connsiteY764" fmla="*/ 362676 h 995959"/>
                <a:gd name="connsiteX765" fmla="*/ 101187 w 1273136"/>
                <a:gd name="connsiteY765" fmla="*/ 361362 h 995959"/>
                <a:gd name="connsiteX766" fmla="*/ 103470 w 1273136"/>
                <a:gd name="connsiteY766" fmla="*/ 360117 h 995959"/>
                <a:gd name="connsiteX767" fmla="*/ 110668 w 1273136"/>
                <a:gd name="connsiteY767" fmla="*/ 346628 h 995959"/>
                <a:gd name="connsiteX768" fmla="*/ 102017 w 1273136"/>
                <a:gd name="connsiteY768" fmla="*/ 335076 h 995959"/>
                <a:gd name="connsiteX769" fmla="*/ 108454 w 1273136"/>
                <a:gd name="connsiteY769" fmla="*/ 334730 h 995959"/>
                <a:gd name="connsiteX770" fmla="*/ 118559 w 1273136"/>
                <a:gd name="connsiteY770" fmla="*/ 335353 h 995959"/>
                <a:gd name="connsiteX771" fmla="*/ 126794 w 1273136"/>
                <a:gd name="connsiteY771" fmla="*/ 337567 h 995959"/>
                <a:gd name="connsiteX772" fmla="*/ 129425 w 1273136"/>
                <a:gd name="connsiteY772" fmla="*/ 337982 h 995959"/>
                <a:gd name="connsiteX773" fmla="*/ 131432 w 1273136"/>
                <a:gd name="connsiteY773" fmla="*/ 338120 h 995959"/>
                <a:gd name="connsiteX774" fmla="*/ 132401 w 1273136"/>
                <a:gd name="connsiteY774" fmla="*/ 338120 h 995959"/>
                <a:gd name="connsiteX775" fmla="*/ 143405 w 1273136"/>
                <a:gd name="connsiteY775" fmla="*/ 332655 h 995959"/>
                <a:gd name="connsiteX776" fmla="*/ 143890 w 1273136"/>
                <a:gd name="connsiteY776" fmla="*/ 332033 h 995959"/>
                <a:gd name="connsiteX777" fmla="*/ 146727 w 1273136"/>
                <a:gd name="connsiteY777" fmla="*/ 323663 h 995959"/>
                <a:gd name="connsiteX778" fmla="*/ 147350 w 1273136"/>
                <a:gd name="connsiteY778" fmla="*/ 314532 h 995959"/>
                <a:gd name="connsiteX779" fmla="*/ 146243 w 1273136"/>
                <a:gd name="connsiteY779" fmla="*/ 310520 h 995959"/>
                <a:gd name="connsiteX780" fmla="*/ 138353 w 1273136"/>
                <a:gd name="connsiteY780" fmla="*/ 301527 h 995959"/>
                <a:gd name="connsiteX781" fmla="*/ 133992 w 1273136"/>
                <a:gd name="connsiteY781" fmla="*/ 299659 h 995959"/>
                <a:gd name="connsiteX782" fmla="*/ 129286 w 1273136"/>
                <a:gd name="connsiteY782" fmla="*/ 298553 h 995959"/>
                <a:gd name="connsiteX783" fmla="*/ 123611 w 1273136"/>
                <a:gd name="connsiteY783" fmla="*/ 298207 h 995959"/>
                <a:gd name="connsiteX784" fmla="*/ 122850 w 1273136"/>
                <a:gd name="connsiteY784" fmla="*/ 298207 h 995959"/>
                <a:gd name="connsiteX785" fmla="*/ 120773 w 1273136"/>
                <a:gd name="connsiteY785" fmla="*/ 298345 h 995959"/>
                <a:gd name="connsiteX786" fmla="*/ 115790 w 1273136"/>
                <a:gd name="connsiteY786" fmla="*/ 299106 h 995959"/>
                <a:gd name="connsiteX787" fmla="*/ 114129 w 1273136"/>
                <a:gd name="connsiteY787" fmla="*/ 299452 h 995959"/>
                <a:gd name="connsiteX788" fmla="*/ 104439 w 1273136"/>
                <a:gd name="connsiteY788" fmla="*/ 302219 h 995959"/>
                <a:gd name="connsiteX789" fmla="*/ 101325 w 1273136"/>
                <a:gd name="connsiteY789" fmla="*/ 302634 h 995959"/>
                <a:gd name="connsiteX790" fmla="*/ 97934 w 1273136"/>
                <a:gd name="connsiteY790" fmla="*/ 302496 h 995959"/>
                <a:gd name="connsiteX791" fmla="*/ 93227 w 1273136"/>
                <a:gd name="connsiteY791" fmla="*/ 301389 h 995959"/>
                <a:gd name="connsiteX792" fmla="*/ 92120 w 1273136"/>
                <a:gd name="connsiteY792" fmla="*/ 301181 h 995959"/>
                <a:gd name="connsiteX793" fmla="*/ 89213 w 1273136"/>
                <a:gd name="connsiteY793" fmla="*/ 300766 h 995959"/>
                <a:gd name="connsiteX794" fmla="*/ 87206 w 1273136"/>
                <a:gd name="connsiteY794" fmla="*/ 300628 h 995959"/>
                <a:gd name="connsiteX795" fmla="*/ 85752 w 1273136"/>
                <a:gd name="connsiteY795" fmla="*/ 300697 h 995959"/>
                <a:gd name="connsiteX796" fmla="*/ 82707 w 1273136"/>
                <a:gd name="connsiteY796" fmla="*/ 301043 h 995959"/>
                <a:gd name="connsiteX797" fmla="*/ 79247 w 1273136"/>
                <a:gd name="connsiteY797" fmla="*/ 301873 h 995959"/>
                <a:gd name="connsiteX798" fmla="*/ 77101 w 1273136"/>
                <a:gd name="connsiteY798" fmla="*/ 302703 h 995959"/>
                <a:gd name="connsiteX799" fmla="*/ 75855 w 1273136"/>
                <a:gd name="connsiteY799" fmla="*/ 303256 h 995959"/>
                <a:gd name="connsiteX800" fmla="*/ 73364 w 1273136"/>
                <a:gd name="connsiteY800" fmla="*/ 304502 h 995959"/>
                <a:gd name="connsiteX801" fmla="*/ 69972 w 1273136"/>
                <a:gd name="connsiteY801" fmla="*/ 303948 h 995959"/>
                <a:gd name="connsiteX802" fmla="*/ 69834 w 1273136"/>
                <a:gd name="connsiteY802" fmla="*/ 302150 h 995959"/>
                <a:gd name="connsiteX803" fmla="*/ 58483 w 1273136"/>
                <a:gd name="connsiteY803" fmla="*/ 290321 h 995959"/>
                <a:gd name="connsiteX804" fmla="*/ 54192 w 1273136"/>
                <a:gd name="connsiteY804" fmla="*/ 289560 h 995959"/>
                <a:gd name="connsiteX805" fmla="*/ 51839 w 1273136"/>
                <a:gd name="connsiteY805" fmla="*/ 289353 h 995959"/>
                <a:gd name="connsiteX806" fmla="*/ 49071 w 1273136"/>
                <a:gd name="connsiteY806" fmla="*/ 289629 h 995959"/>
                <a:gd name="connsiteX807" fmla="*/ 44710 w 1273136"/>
                <a:gd name="connsiteY807" fmla="*/ 290529 h 995959"/>
                <a:gd name="connsiteX808" fmla="*/ 43326 w 1273136"/>
                <a:gd name="connsiteY808" fmla="*/ 290874 h 995959"/>
                <a:gd name="connsiteX809" fmla="*/ 40073 w 1273136"/>
                <a:gd name="connsiteY809" fmla="*/ 291912 h 995959"/>
                <a:gd name="connsiteX810" fmla="*/ 38827 w 1273136"/>
                <a:gd name="connsiteY810" fmla="*/ 292050 h 995959"/>
                <a:gd name="connsiteX811" fmla="*/ 38343 w 1273136"/>
                <a:gd name="connsiteY811" fmla="*/ 292050 h 995959"/>
                <a:gd name="connsiteX812" fmla="*/ 29207 w 1273136"/>
                <a:gd name="connsiteY812" fmla="*/ 287762 h 995959"/>
                <a:gd name="connsiteX813" fmla="*/ 27200 w 1273136"/>
                <a:gd name="connsiteY813" fmla="*/ 287001 h 995959"/>
                <a:gd name="connsiteX814" fmla="*/ 24916 w 1273136"/>
                <a:gd name="connsiteY814" fmla="*/ 286378 h 995959"/>
                <a:gd name="connsiteX815" fmla="*/ 23601 w 1273136"/>
                <a:gd name="connsiteY815" fmla="*/ 286101 h 995959"/>
                <a:gd name="connsiteX816" fmla="*/ 19933 w 1273136"/>
                <a:gd name="connsiteY816" fmla="*/ 285410 h 995959"/>
                <a:gd name="connsiteX817" fmla="*/ 19864 w 1273136"/>
                <a:gd name="connsiteY817" fmla="*/ 285410 h 995959"/>
                <a:gd name="connsiteX818" fmla="*/ 18618 w 1273136"/>
                <a:gd name="connsiteY818" fmla="*/ 284511 h 995959"/>
                <a:gd name="connsiteX819" fmla="*/ 19933 w 1273136"/>
                <a:gd name="connsiteY819" fmla="*/ 283957 h 995959"/>
                <a:gd name="connsiteX820" fmla="*/ 26715 w 1273136"/>
                <a:gd name="connsiteY820" fmla="*/ 281674 h 995959"/>
                <a:gd name="connsiteX821" fmla="*/ 28377 w 1273136"/>
                <a:gd name="connsiteY821" fmla="*/ 281328 h 995959"/>
                <a:gd name="connsiteX822" fmla="*/ 34882 w 1273136"/>
                <a:gd name="connsiteY822" fmla="*/ 281328 h 995959"/>
                <a:gd name="connsiteX823" fmla="*/ 35090 w 1273136"/>
                <a:gd name="connsiteY823" fmla="*/ 281398 h 995959"/>
                <a:gd name="connsiteX824" fmla="*/ 36197 w 1273136"/>
                <a:gd name="connsiteY824" fmla="*/ 281398 h 995959"/>
                <a:gd name="connsiteX825" fmla="*/ 40212 w 1273136"/>
                <a:gd name="connsiteY825" fmla="*/ 281052 h 995959"/>
                <a:gd name="connsiteX826" fmla="*/ 42703 w 1273136"/>
                <a:gd name="connsiteY826" fmla="*/ 280637 h 995959"/>
                <a:gd name="connsiteX827" fmla="*/ 46579 w 1273136"/>
                <a:gd name="connsiteY827" fmla="*/ 279599 h 995959"/>
                <a:gd name="connsiteX828" fmla="*/ 48032 w 1273136"/>
                <a:gd name="connsiteY828" fmla="*/ 279115 h 995959"/>
                <a:gd name="connsiteX829" fmla="*/ 58622 w 1273136"/>
                <a:gd name="connsiteY829" fmla="*/ 274965 h 995959"/>
                <a:gd name="connsiteX830" fmla="*/ 81531 w 1273136"/>
                <a:gd name="connsiteY830" fmla="*/ 270330 h 995959"/>
                <a:gd name="connsiteX831" fmla="*/ 90528 w 1273136"/>
                <a:gd name="connsiteY831" fmla="*/ 264173 h 995959"/>
                <a:gd name="connsiteX832" fmla="*/ 91289 w 1273136"/>
                <a:gd name="connsiteY832" fmla="*/ 262998 h 995959"/>
                <a:gd name="connsiteX833" fmla="*/ 115652 w 1273136"/>
                <a:gd name="connsiteY833" fmla="*/ 257740 h 995959"/>
                <a:gd name="connsiteX834" fmla="*/ 118628 w 1273136"/>
                <a:gd name="connsiteY834" fmla="*/ 257464 h 995959"/>
                <a:gd name="connsiteX835" fmla="*/ 125964 w 1273136"/>
                <a:gd name="connsiteY835" fmla="*/ 257464 h 995959"/>
                <a:gd name="connsiteX836" fmla="*/ 132677 w 1273136"/>
                <a:gd name="connsiteY836" fmla="*/ 258086 h 995959"/>
                <a:gd name="connsiteX837" fmla="*/ 133647 w 1273136"/>
                <a:gd name="connsiteY837" fmla="*/ 258155 h 995959"/>
                <a:gd name="connsiteX838" fmla="*/ 137453 w 1273136"/>
                <a:gd name="connsiteY838" fmla="*/ 258294 h 995959"/>
                <a:gd name="connsiteX839" fmla="*/ 138007 w 1273136"/>
                <a:gd name="connsiteY839" fmla="*/ 258294 h 995959"/>
                <a:gd name="connsiteX840" fmla="*/ 141121 w 1273136"/>
                <a:gd name="connsiteY840" fmla="*/ 257948 h 995959"/>
                <a:gd name="connsiteX841" fmla="*/ 144720 w 1273136"/>
                <a:gd name="connsiteY841" fmla="*/ 257118 h 995959"/>
                <a:gd name="connsiteX842" fmla="*/ 149496 w 1273136"/>
                <a:gd name="connsiteY842" fmla="*/ 255043 h 995959"/>
                <a:gd name="connsiteX843" fmla="*/ 156140 w 1273136"/>
                <a:gd name="connsiteY843" fmla="*/ 250477 h 995959"/>
                <a:gd name="connsiteX844" fmla="*/ 159254 w 1273136"/>
                <a:gd name="connsiteY844" fmla="*/ 247503 h 995959"/>
                <a:gd name="connsiteX845" fmla="*/ 164445 w 1273136"/>
                <a:gd name="connsiteY845" fmla="*/ 240654 h 995959"/>
                <a:gd name="connsiteX846" fmla="*/ 165691 w 1273136"/>
                <a:gd name="connsiteY846" fmla="*/ 238648 h 995959"/>
                <a:gd name="connsiteX847" fmla="*/ 169775 w 1273136"/>
                <a:gd name="connsiteY847" fmla="*/ 230901 h 995959"/>
                <a:gd name="connsiteX848" fmla="*/ 170328 w 1273136"/>
                <a:gd name="connsiteY848" fmla="*/ 229794 h 995959"/>
                <a:gd name="connsiteX849" fmla="*/ 173374 w 1273136"/>
                <a:gd name="connsiteY849" fmla="*/ 222393 h 995959"/>
                <a:gd name="connsiteX850" fmla="*/ 173996 w 1273136"/>
                <a:gd name="connsiteY850" fmla="*/ 220594 h 995959"/>
                <a:gd name="connsiteX851" fmla="*/ 176834 w 1273136"/>
                <a:gd name="connsiteY851" fmla="*/ 209457 h 995959"/>
                <a:gd name="connsiteX852" fmla="*/ 176834 w 1273136"/>
                <a:gd name="connsiteY852" fmla="*/ 209457 h 995959"/>
                <a:gd name="connsiteX853" fmla="*/ 176972 w 1273136"/>
                <a:gd name="connsiteY853" fmla="*/ 209388 h 995959"/>
                <a:gd name="connsiteX854" fmla="*/ 182855 w 1273136"/>
                <a:gd name="connsiteY854" fmla="*/ 207520 h 995959"/>
                <a:gd name="connsiteX855" fmla="*/ 192407 w 1273136"/>
                <a:gd name="connsiteY855" fmla="*/ 196107 h 995959"/>
                <a:gd name="connsiteX856" fmla="*/ 186108 w 1273136"/>
                <a:gd name="connsiteY856" fmla="*/ 182687 h 995959"/>
                <a:gd name="connsiteX857" fmla="*/ 182302 w 1273136"/>
                <a:gd name="connsiteY857" fmla="*/ 180266 h 995959"/>
                <a:gd name="connsiteX858" fmla="*/ 174827 w 1273136"/>
                <a:gd name="connsiteY858" fmla="*/ 178122 h 995959"/>
                <a:gd name="connsiteX859" fmla="*/ 173304 w 1273136"/>
                <a:gd name="connsiteY859" fmla="*/ 178191 h 995959"/>
                <a:gd name="connsiteX860" fmla="*/ 169083 w 1273136"/>
                <a:gd name="connsiteY860" fmla="*/ 178675 h 995959"/>
                <a:gd name="connsiteX861" fmla="*/ 165484 w 1273136"/>
                <a:gd name="connsiteY861" fmla="*/ 179574 h 995959"/>
                <a:gd name="connsiteX862" fmla="*/ 161746 w 1273136"/>
                <a:gd name="connsiteY862" fmla="*/ 181096 h 995959"/>
                <a:gd name="connsiteX863" fmla="*/ 159462 w 1273136"/>
                <a:gd name="connsiteY863" fmla="*/ 181788 h 995959"/>
                <a:gd name="connsiteX864" fmla="*/ 153372 w 1273136"/>
                <a:gd name="connsiteY864" fmla="*/ 182203 h 995959"/>
                <a:gd name="connsiteX865" fmla="*/ 151157 w 1273136"/>
                <a:gd name="connsiteY865" fmla="*/ 182549 h 995959"/>
                <a:gd name="connsiteX866" fmla="*/ 148596 w 1273136"/>
                <a:gd name="connsiteY866" fmla="*/ 183171 h 995959"/>
                <a:gd name="connsiteX867" fmla="*/ 147281 w 1273136"/>
                <a:gd name="connsiteY867" fmla="*/ 183517 h 995959"/>
                <a:gd name="connsiteX868" fmla="*/ 143682 w 1273136"/>
                <a:gd name="connsiteY868" fmla="*/ 184762 h 995959"/>
                <a:gd name="connsiteX869" fmla="*/ 141260 w 1273136"/>
                <a:gd name="connsiteY869" fmla="*/ 183794 h 995959"/>
                <a:gd name="connsiteX870" fmla="*/ 139945 w 1273136"/>
                <a:gd name="connsiteY870" fmla="*/ 183310 h 995959"/>
                <a:gd name="connsiteX871" fmla="*/ 137868 w 1273136"/>
                <a:gd name="connsiteY871" fmla="*/ 182687 h 995959"/>
                <a:gd name="connsiteX872" fmla="*/ 135446 w 1273136"/>
                <a:gd name="connsiteY872" fmla="*/ 182203 h 995959"/>
                <a:gd name="connsiteX873" fmla="*/ 135377 w 1273136"/>
                <a:gd name="connsiteY873" fmla="*/ 182203 h 995959"/>
                <a:gd name="connsiteX874" fmla="*/ 139460 w 1273136"/>
                <a:gd name="connsiteY874" fmla="*/ 180197 h 995959"/>
                <a:gd name="connsiteX875" fmla="*/ 151088 w 1273136"/>
                <a:gd name="connsiteY875" fmla="*/ 176116 h 995959"/>
                <a:gd name="connsiteX876" fmla="*/ 152610 w 1273136"/>
                <a:gd name="connsiteY876" fmla="*/ 175493 h 995959"/>
                <a:gd name="connsiteX877" fmla="*/ 156763 w 1273136"/>
                <a:gd name="connsiteY877" fmla="*/ 173418 h 995959"/>
                <a:gd name="connsiteX878" fmla="*/ 158286 w 1273136"/>
                <a:gd name="connsiteY878" fmla="*/ 172588 h 995959"/>
                <a:gd name="connsiteX879" fmla="*/ 166245 w 1273136"/>
                <a:gd name="connsiteY879" fmla="*/ 167331 h 995959"/>
                <a:gd name="connsiteX880" fmla="*/ 168044 w 1273136"/>
                <a:gd name="connsiteY880" fmla="*/ 165947 h 995959"/>
                <a:gd name="connsiteX881" fmla="*/ 176350 w 1273136"/>
                <a:gd name="connsiteY881" fmla="*/ 158269 h 995959"/>
                <a:gd name="connsiteX882" fmla="*/ 177803 w 1273136"/>
                <a:gd name="connsiteY882" fmla="*/ 157370 h 995959"/>
                <a:gd name="connsiteX883" fmla="*/ 180225 w 1273136"/>
                <a:gd name="connsiteY883" fmla="*/ 156401 h 995959"/>
                <a:gd name="connsiteX884" fmla="*/ 183271 w 1273136"/>
                <a:gd name="connsiteY884" fmla="*/ 155502 h 995959"/>
                <a:gd name="connsiteX885" fmla="*/ 185001 w 1273136"/>
                <a:gd name="connsiteY885" fmla="*/ 155294 h 995959"/>
                <a:gd name="connsiteX886" fmla="*/ 189361 w 1273136"/>
                <a:gd name="connsiteY886" fmla="*/ 159722 h 995959"/>
                <a:gd name="connsiteX887" fmla="*/ 192684 w 1273136"/>
                <a:gd name="connsiteY887" fmla="*/ 162212 h 995959"/>
                <a:gd name="connsiteX888" fmla="*/ 195936 w 1273136"/>
                <a:gd name="connsiteY888" fmla="*/ 163941 h 995959"/>
                <a:gd name="connsiteX889" fmla="*/ 202442 w 1273136"/>
                <a:gd name="connsiteY889" fmla="*/ 165601 h 995959"/>
                <a:gd name="connsiteX890" fmla="*/ 211993 w 1273136"/>
                <a:gd name="connsiteY890" fmla="*/ 161797 h 995959"/>
                <a:gd name="connsiteX891" fmla="*/ 214969 w 1273136"/>
                <a:gd name="connsiteY891" fmla="*/ 145887 h 995959"/>
                <a:gd name="connsiteX892" fmla="*/ 214831 w 1273136"/>
                <a:gd name="connsiteY892" fmla="*/ 145541 h 995959"/>
                <a:gd name="connsiteX893" fmla="*/ 215108 w 1273136"/>
                <a:gd name="connsiteY893" fmla="*/ 145541 h 995959"/>
                <a:gd name="connsiteX894" fmla="*/ 219468 w 1273136"/>
                <a:gd name="connsiteY894" fmla="*/ 147409 h 995959"/>
                <a:gd name="connsiteX895" fmla="*/ 220645 w 1273136"/>
                <a:gd name="connsiteY895" fmla="*/ 147824 h 995959"/>
                <a:gd name="connsiteX896" fmla="*/ 226320 w 1273136"/>
                <a:gd name="connsiteY896" fmla="*/ 149622 h 995959"/>
                <a:gd name="connsiteX897" fmla="*/ 230473 w 1273136"/>
                <a:gd name="connsiteY897" fmla="*/ 150245 h 995959"/>
                <a:gd name="connsiteX898" fmla="*/ 232341 w 1273136"/>
                <a:gd name="connsiteY898" fmla="*/ 150106 h 995959"/>
                <a:gd name="connsiteX899" fmla="*/ 236494 w 1273136"/>
                <a:gd name="connsiteY899" fmla="*/ 149553 h 995959"/>
                <a:gd name="connsiteX900" fmla="*/ 244315 w 1273136"/>
                <a:gd name="connsiteY900" fmla="*/ 145679 h 995959"/>
                <a:gd name="connsiteX901" fmla="*/ 247429 w 1273136"/>
                <a:gd name="connsiteY901" fmla="*/ 142567 h 995959"/>
                <a:gd name="connsiteX902" fmla="*/ 250267 w 1273136"/>
                <a:gd name="connsiteY902" fmla="*/ 138554 h 995959"/>
                <a:gd name="connsiteX903" fmla="*/ 252897 w 1273136"/>
                <a:gd name="connsiteY903" fmla="*/ 132882 h 995959"/>
                <a:gd name="connsiteX904" fmla="*/ 253728 w 1273136"/>
                <a:gd name="connsiteY904" fmla="*/ 130600 h 995959"/>
                <a:gd name="connsiteX905" fmla="*/ 255112 w 1273136"/>
                <a:gd name="connsiteY905" fmla="*/ 125412 h 995959"/>
                <a:gd name="connsiteX906" fmla="*/ 255527 w 1273136"/>
                <a:gd name="connsiteY906" fmla="*/ 123267 h 995959"/>
                <a:gd name="connsiteX907" fmla="*/ 256081 w 1273136"/>
                <a:gd name="connsiteY907" fmla="*/ 118010 h 995959"/>
                <a:gd name="connsiteX908" fmla="*/ 256150 w 1273136"/>
                <a:gd name="connsiteY908" fmla="*/ 116626 h 995959"/>
                <a:gd name="connsiteX909" fmla="*/ 256150 w 1273136"/>
                <a:gd name="connsiteY909" fmla="*/ 111231 h 995959"/>
                <a:gd name="connsiteX910" fmla="*/ 256150 w 1273136"/>
                <a:gd name="connsiteY910" fmla="*/ 110124 h 995959"/>
                <a:gd name="connsiteX911" fmla="*/ 255735 w 1273136"/>
                <a:gd name="connsiteY911" fmla="*/ 104729 h 995959"/>
                <a:gd name="connsiteX912" fmla="*/ 255596 w 1273136"/>
                <a:gd name="connsiteY912" fmla="*/ 103553 h 995959"/>
                <a:gd name="connsiteX913" fmla="*/ 254558 w 1273136"/>
                <a:gd name="connsiteY913" fmla="*/ 97396 h 995959"/>
                <a:gd name="connsiteX914" fmla="*/ 255527 w 1273136"/>
                <a:gd name="connsiteY914" fmla="*/ 96704 h 995959"/>
                <a:gd name="connsiteX915" fmla="*/ 258157 w 1273136"/>
                <a:gd name="connsiteY915" fmla="*/ 95321 h 995959"/>
                <a:gd name="connsiteX916" fmla="*/ 260856 w 1273136"/>
                <a:gd name="connsiteY916" fmla="*/ 94422 h 995959"/>
                <a:gd name="connsiteX917" fmla="*/ 263002 w 1273136"/>
                <a:gd name="connsiteY917" fmla="*/ 94145 h 995959"/>
                <a:gd name="connsiteX918" fmla="*/ 269923 w 1273136"/>
                <a:gd name="connsiteY918" fmla="*/ 94975 h 995959"/>
                <a:gd name="connsiteX919" fmla="*/ 276290 w 1273136"/>
                <a:gd name="connsiteY919" fmla="*/ 97604 h 995959"/>
                <a:gd name="connsiteX920" fmla="*/ 292624 w 1273136"/>
                <a:gd name="connsiteY920" fmla="*/ 108187 h 995959"/>
                <a:gd name="connsiteX921" fmla="*/ 293524 w 1273136"/>
                <a:gd name="connsiteY921" fmla="*/ 108741 h 995959"/>
                <a:gd name="connsiteX922" fmla="*/ 298023 w 1273136"/>
                <a:gd name="connsiteY922" fmla="*/ 111162 h 995959"/>
                <a:gd name="connsiteX923" fmla="*/ 298923 w 1273136"/>
                <a:gd name="connsiteY923" fmla="*/ 111577 h 995959"/>
                <a:gd name="connsiteX924" fmla="*/ 307228 w 1273136"/>
                <a:gd name="connsiteY924" fmla="*/ 115381 h 995959"/>
                <a:gd name="connsiteX925" fmla="*/ 309512 w 1273136"/>
                <a:gd name="connsiteY925" fmla="*/ 116834 h 995959"/>
                <a:gd name="connsiteX926" fmla="*/ 316502 w 1273136"/>
                <a:gd name="connsiteY926" fmla="*/ 123682 h 995959"/>
                <a:gd name="connsiteX927" fmla="*/ 317748 w 1273136"/>
                <a:gd name="connsiteY927" fmla="*/ 124720 h 995959"/>
                <a:gd name="connsiteX928" fmla="*/ 322316 w 1273136"/>
                <a:gd name="connsiteY928" fmla="*/ 128248 h 995959"/>
                <a:gd name="connsiteX929" fmla="*/ 326953 w 1273136"/>
                <a:gd name="connsiteY929" fmla="*/ 130600 h 995959"/>
                <a:gd name="connsiteX930" fmla="*/ 331867 w 1273136"/>
                <a:gd name="connsiteY930" fmla="*/ 131983 h 995959"/>
                <a:gd name="connsiteX931" fmla="*/ 335674 w 1273136"/>
                <a:gd name="connsiteY931" fmla="*/ 132536 h 995959"/>
                <a:gd name="connsiteX932" fmla="*/ 346678 w 1273136"/>
                <a:gd name="connsiteY932" fmla="*/ 127141 h 995959"/>
                <a:gd name="connsiteX933" fmla="*/ 347578 w 1273136"/>
                <a:gd name="connsiteY933" fmla="*/ 111577 h 995959"/>
                <a:gd name="connsiteX934" fmla="*/ 342041 w 1273136"/>
                <a:gd name="connsiteY934" fmla="*/ 102377 h 995959"/>
                <a:gd name="connsiteX935" fmla="*/ 338580 w 1273136"/>
                <a:gd name="connsiteY935" fmla="*/ 98503 h 995959"/>
                <a:gd name="connsiteX936" fmla="*/ 328683 w 1273136"/>
                <a:gd name="connsiteY936" fmla="*/ 90963 h 995959"/>
                <a:gd name="connsiteX937" fmla="*/ 327714 w 1273136"/>
                <a:gd name="connsiteY937" fmla="*/ 90271 h 995959"/>
                <a:gd name="connsiteX938" fmla="*/ 314841 w 1273136"/>
                <a:gd name="connsiteY938" fmla="*/ 82109 h 995959"/>
                <a:gd name="connsiteX939" fmla="*/ 356160 w 1273136"/>
                <a:gd name="connsiteY939" fmla="*/ 77059 h 995959"/>
                <a:gd name="connsiteX940" fmla="*/ 357890 w 1273136"/>
                <a:gd name="connsiteY940" fmla="*/ 76713 h 995959"/>
                <a:gd name="connsiteX941" fmla="*/ 367372 w 1273136"/>
                <a:gd name="connsiteY941" fmla="*/ 74292 h 995959"/>
                <a:gd name="connsiteX942" fmla="*/ 375124 w 1273136"/>
                <a:gd name="connsiteY942" fmla="*/ 73047 h 995959"/>
                <a:gd name="connsiteX943" fmla="*/ 382045 w 1273136"/>
                <a:gd name="connsiteY943" fmla="*/ 73808 h 995959"/>
                <a:gd name="connsiteX944" fmla="*/ 383498 w 1273136"/>
                <a:gd name="connsiteY944" fmla="*/ 74361 h 995959"/>
                <a:gd name="connsiteX945" fmla="*/ 384329 w 1273136"/>
                <a:gd name="connsiteY945" fmla="*/ 74984 h 995959"/>
                <a:gd name="connsiteX946" fmla="*/ 384537 w 1273136"/>
                <a:gd name="connsiteY946" fmla="*/ 75261 h 995959"/>
                <a:gd name="connsiteX947" fmla="*/ 384744 w 1273136"/>
                <a:gd name="connsiteY947" fmla="*/ 75883 h 995959"/>
                <a:gd name="connsiteX948" fmla="*/ 384744 w 1273136"/>
                <a:gd name="connsiteY948" fmla="*/ 78789 h 995959"/>
                <a:gd name="connsiteX949" fmla="*/ 384121 w 1273136"/>
                <a:gd name="connsiteY949" fmla="*/ 84461 h 995959"/>
                <a:gd name="connsiteX950" fmla="*/ 384121 w 1273136"/>
                <a:gd name="connsiteY950" fmla="*/ 85568 h 995959"/>
                <a:gd name="connsiteX951" fmla="*/ 383983 w 1273136"/>
                <a:gd name="connsiteY951" fmla="*/ 91793 h 995959"/>
                <a:gd name="connsiteX952" fmla="*/ 384398 w 1273136"/>
                <a:gd name="connsiteY952" fmla="*/ 95529 h 995959"/>
                <a:gd name="connsiteX953" fmla="*/ 385782 w 1273136"/>
                <a:gd name="connsiteY953" fmla="*/ 100924 h 995959"/>
                <a:gd name="connsiteX954" fmla="*/ 395333 w 1273136"/>
                <a:gd name="connsiteY954" fmla="*/ 110816 h 995959"/>
                <a:gd name="connsiteX955" fmla="*/ 399209 w 1273136"/>
                <a:gd name="connsiteY955" fmla="*/ 111369 h 995959"/>
                <a:gd name="connsiteX956" fmla="*/ 408691 w 1273136"/>
                <a:gd name="connsiteY956" fmla="*/ 107634 h 995959"/>
                <a:gd name="connsiteX957" fmla="*/ 413605 w 1273136"/>
                <a:gd name="connsiteY957" fmla="*/ 102999 h 995959"/>
                <a:gd name="connsiteX958" fmla="*/ 415405 w 1273136"/>
                <a:gd name="connsiteY958" fmla="*/ 100993 h 995959"/>
                <a:gd name="connsiteX959" fmla="*/ 419973 w 1273136"/>
                <a:gd name="connsiteY959" fmla="*/ 94698 h 995959"/>
                <a:gd name="connsiteX960" fmla="*/ 421495 w 1273136"/>
                <a:gd name="connsiteY960" fmla="*/ 91931 h 995959"/>
                <a:gd name="connsiteX961" fmla="*/ 424402 w 1273136"/>
                <a:gd name="connsiteY961" fmla="*/ 85014 h 995959"/>
                <a:gd name="connsiteX962" fmla="*/ 425371 w 1273136"/>
                <a:gd name="connsiteY962" fmla="*/ 81210 h 995959"/>
                <a:gd name="connsiteX963" fmla="*/ 431531 w 1273136"/>
                <a:gd name="connsiteY963" fmla="*/ 84668 h 995959"/>
                <a:gd name="connsiteX964" fmla="*/ 433815 w 1273136"/>
                <a:gd name="connsiteY964" fmla="*/ 85706 h 995959"/>
                <a:gd name="connsiteX965" fmla="*/ 438521 w 1273136"/>
                <a:gd name="connsiteY965" fmla="*/ 87366 h 995959"/>
                <a:gd name="connsiteX966" fmla="*/ 438867 w 1273136"/>
                <a:gd name="connsiteY966" fmla="*/ 87643 h 995959"/>
                <a:gd name="connsiteX967" fmla="*/ 442189 w 1273136"/>
                <a:gd name="connsiteY967" fmla="*/ 90617 h 995959"/>
                <a:gd name="connsiteX968" fmla="*/ 444196 w 1273136"/>
                <a:gd name="connsiteY968" fmla="*/ 92139 h 995959"/>
                <a:gd name="connsiteX969" fmla="*/ 446273 w 1273136"/>
                <a:gd name="connsiteY969" fmla="*/ 93453 h 995959"/>
                <a:gd name="connsiteX970" fmla="*/ 450564 w 1273136"/>
                <a:gd name="connsiteY970" fmla="*/ 95183 h 995959"/>
                <a:gd name="connsiteX971" fmla="*/ 453471 w 1273136"/>
                <a:gd name="connsiteY971" fmla="*/ 95805 h 995959"/>
                <a:gd name="connsiteX972" fmla="*/ 456447 w 1273136"/>
                <a:gd name="connsiteY972" fmla="*/ 96151 h 995959"/>
                <a:gd name="connsiteX973" fmla="*/ 457346 w 1273136"/>
                <a:gd name="connsiteY973" fmla="*/ 96151 h 995959"/>
                <a:gd name="connsiteX974" fmla="*/ 465721 w 1273136"/>
                <a:gd name="connsiteY974" fmla="*/ 95598 h 995959"/>
                <a:gd name="connsiteX975" fmla="*/ 472988 w 1273136"/>
                <a:gd name="connsiteY975" fmla="*/ 96428 h 995959"/>
                <a:gd name="connsiteX976" fmla="*/ 474580 w 1273136"/>
                <a:gd name="connsiteY976" fmla="*/ 96497 h 995959"/>
                <a:gd name="connsiteX977" fmla="*/ 474788 w 1273136"/>
                <a:gd name="connsiteY977" fmla="*/ 96497 h 995959"/>
                <a:gd name="connsiteX978" fmla="*/ 479079 w 1273136"/>
                <a:gd name="connsiteY978" fmla="*/ 96497 h 995959"/>
                <a:gd name="connsiteX979" fmla="*/ 483854 w 1273136"/>
                <a:gd name="connsiteY979" fmla="*/ 95459 h 995959"/>
                <a:gd name="connsiteX980" fmla="*/ 487661 w 1273136"/>
                <a:gd name="connsiteY980" fmla="*/ 94007 h 995959"/>
                <a:gd name="connsiteX981" fmla="*/ 496312 w 1273136"/>
                <a:gd name="connsiteY981" fmla="*/ 83077 h 995959"/>
                <a:gd name="connsiteX982" fmla="*/ 490983 w 1273136"/>
                <a:gd name="connsiteY982" fmla="*/ 70142 h 995959"/>
                <a:gd name="connsiteX983" fmla="*/ 489806 w 1273136"/>
                <a:gd name="connsiteY983" fmla="*/ 69243 h 995959"/>
                <a:gd name="connsiteX984" fmla="*/ 493821 w 1273136"/>
                <a:gd name="connsiteY984" fmla="*/ 70004 h 995959"/>
                <a:gd name="connsiteX985" fmla="*/ 537562 w 1273136"/>
                <a:gd name="connsiteY985" fmla="*/ 83838 h 995959"/>
                <a:gd name="connsiteX986" fmla="*/ 562686 w 1273136"/>
                <a:gd name="connsiteY986" fmla="*/ 98365 h 995959"/>
                <a:gd name="connsiteX987" fmla="*/ 565939 w 1273136"/>
                <a:gd name="connsiteY987" fmla="*/ 99748 h 995959"/>
                <a:gd name="connsiteX988" fmla="*/ 575421 w 1273136"/>
                <a:gd name="connsiteY988" fmla="*/ 102308 h 995959"/>
                <a:gd name="connsiteX989" fmla="*/ 579089 w 1273136"/>
                <a:gd name="connsiteY989" fmla="*/ 102792 h 995959"/>
                <a:gd name="connsiteX990" fmla="*/ 580958 w 1273136"/>
                <a:gd name="connsiteY990" fmla="*/ 102653 h 995959"/>
                <a:gd name="connsiteX991" fmla="*/ 585664 w 1273136"/>
                <a:gd name="connsiteY991" fmla="*/ 102031 h 995959"/>
                <a:gd name="connsiteX992" fmla="*/ 594661 w 1273136"/>
                <a:gd name="connsiteY992" fmla="*/ 96843 h 995959"/>
                <a:gd name="connsiteX993" fmla="*/ 596668 w 1273136"/>
                <a:gd name="connsiteY993" fmla="*/ 94353 h 995959"/>
                <a:gd name="connsiteX994" fmla="*/ 599644 w 1273136"/>
                <a:gd name="connsiteY994" fmla="*/ 86328 h 995959"/>
                <a:gd name="connsiteX995" fmla="*/ 599783 w 1273136"/>
                <a:gd name="connsiteY995" fmla="*/ 82593 h 995959"/>
                <a:gd name="connsiteX996" fmla="*/ 599575 w 1273136"/>
                <a:gd name="connsiteY996" fmla="*/ 79549 h 995959"/>
                <a:gd name="connsiteX997" fmla="*/ 598468 w 1273136"/>
                <a:gd name="connsiteY997" fmla="*/ 73670 h 995959"/>
                <a:gd name="connsiteX998" fmla="*/ 598468 w 1273136"/>
                <a:gd name="connsiteY998" fmla="*/ 72909 h 995959"/>
                <a:gd name="connsiteX999" fmla="*/ 598468 w 1273136"/>
                <a:gd name="connsiteY999" fmla="*/ 72079 h 995959"/>
                <a:gd name="connsiteX1000" fmla="*/ 598468 w 1273136"/>
                <a:gd name="connsiteY1000" fmla="*/ 71940 h 995959"/>
                <a:gd name="connsiteX1001" fmla="*/ 599506 w 1273136"/>
                <a:gd name="connsiteY1001" fmla="*/ 70972 h 995959"/>
                <a:gd name="connsiteX1002" fmla="*/ 602274 w 1273136"/>
                <a:gd name="connsiteY1002" fmla="*/ 67444 h 995959"/>
                <a:gd name="connsiteX1003" fmla="*/ 604282 w 1273136"/>
                <a:gd name="connsiteY1003" fmla="*/ 63778 h 995959"/>
                <a:gd name="connsiteX1004" fmla="*/ 604974 w 1273136"/>
                <a:gd name="connsiteY1004" fmla="*/ 52088 h 995959"/>
                <a:gd name="connsiteX1005" fmla="*/ 604212 w 1273136"/>
                <a:gd name="connsiteY1005" fmla="*/ 50082 h 995959"/>
                <a:gd name="connsiteX1006" fmla="*/ 624145 w 1273136"/>
                <a:gd name="connsiteY1006" fmla="*/ 51258 h 995959"/>
                <a:gd name="connsiteX1007" fmla="*/ 627329 w 1273136"/>
                <a:gd name="connsiteY1007" fmla="*/ 51811 h 995959"/>
                <a:gd name="connsiteX1008" fmla="*/ 635427 w 1273136"/>
                <a:gd name="connsiteY1008" fmla="*/ 53955 h 995959"/>
                <a:gd name="connsiteX1009" fmla="*/ 636811 w 1273136"/>
                <a:gd name="connsiteY1009" fmla="*/ 54232 h 995959"/>
                <a:gd name="connsiteX1010" fmla="*/ 641033 w 1273136"/>
                <a:gd name="connsiteY1010" fmla="*/ 54855 h 995959"/>
                <a:gd name="connsiteX1011" fmla="*/ 643109 w 1273136"/>
                <a:gd name="connsiteY1011" fmla="*/ 54993 h 995959"/>
                <a:gd name="connsiteX1012" fmla="*/ 644078 w 1273136"/>
                <a:gd name="connsiteY1012" fmla="*/ 54993 h 995959"/>
                <a:gd name="connsiteX1013" fmla="*/ 648161 w 1273136"/>
                <a:gd name="connsiteY1013" fmla="*/ 54716 h 995959"/>
                <a:gd name="connsiteX1014" fmla="*/ 651553 w 1273136"/>
                <a:gd name="connsiteY1014" fmla="*/ 54024 h 995959"/>
                <a:gd name="connsiteX1015" fmla="*/ 655359 w 1273136"/>
                <a:gd name="connsiteY1015" fmla="*/ 52779 h 995959"/>
                <a:gd name="connsiteX1016" fmla="*/ 661934 w 1273136"/>
                <a:gd name="connsiteY1016" fmla="*/ 48145 h 995959"/>
                <a:gd name="connsiteX1017" fmla="*/ 663388 w 1273136"/>
                <a:gd name="connsiteY1017" fmla="*/ 46208 h 995959"/>
                <a:gd name="connsiteX1018" fmla="*/ 663249 w 1273136"/>
                <a:gd name="connsiteY1018" fmla="*/ 29122 h 995959"/>
                <a:gd name="connsiteX1019" fmla="*/ 671555 w 1273136"/>
                <a:gd name="connsiteY1019" fmla="*/ 25041 h 995959"/>
                <a:gd name="connsiteX1020" fmla="*/ 674392 w 1273136"/>
                <a:gd name="connsiteY1020" fmla="*/ 24418 h 995959"/>
                <a:gd name="connsiteX1021" fmla="*/ 677438 w 1273136"/>
                <a:gd name="connsiteY1021" fmla="*/ 24418 h 995959"/>
                <a:gd name="connsiteX1022" fmla="*/ 698201 w 1273136"/>
                <a:gd name="connsiteY1022" fmla="*/ 28984 h 995959"/>
                <a:gd name="connsiteX1023" fmla="*/ 698685 w 1273136"/>
                <a:gd name="connsiteY1023" fmla="*/ 29260 h 995959"/>
                <a:gd name="connsiteX1024" fmla="*/ 703461 w 1273136"/>
                <a:gd name="connsiteY1024" fmla="*/ 32719 h 995959"/>
                <a:gd name="connsiteX1025" fmla="*/ 704984 w 1273136"/>
                <a:gd name="connsiteY1025" fmla="*/ 33687 h 995959"/>
                <a:gd name="connsiteX1026" fmla="*/ 708029 w 1273136"/>
                <a:gd name="connsiteY1026" fmla="*/ 35278 h 995959"/>
                <a:gd name="connsiteX1027" fmla="*/ 710590 w 1273136"/>
                <a:gd name="connsiteY1027" fmla="*/ 36316 h 995959"/>
                <a:gd name="connsiteX1028" fmla="*/ 713081 w 1273136"/>
                <a:gd name="connsiteY1028" fmla="*/ 37077 h 995959"/>
                <a:gd name="connsiteX1029" fmla="*/ 717026 w 1273136"/>
                <a:gd name="connsiteY1029" fmla="*/ 37630 h 995959"/>
                <a:gd name="connsiteX1030" fmla="*/ 717303 w 1273136"/>
                <a:gd name="connsiteY1030" fmla="*/ 37630 h 995959"/>
                <a:gd name="connsiteX1031" fmla="*/ 719033 w 1273136"/>
                <a:gd name="connsiteY1031" fmla="*/ 37630 h 995959"/>
                <a:gd name="connsiteX1032" fmla="*/ 726993 w 1273136"/>
                <a:gd name="connsiteY1032" fmla="*/ 34863 h 995959"/>
                <a:gd name="connsiteX1033" fmla="*/ 728377 w 1273136"/>
                <a:gd name="connsiteY1033" fmla="*/ 33826 h 995959"/>
                <a:gd name="connsiteX1034" fmla="*/ 731976 w 1273136"/>
                <a:gd name="connsiteY1034" fmla="*/ 29883 h 995959"/>
                <a:gd name="connsiteX1035" fmla="*/ 733360 w 1273136"/>
                <a:gd name="connsiteY1035" fmla="*/ 27600 h 995959"/>
                <a:gd name="connsiteX1036" fmla="*/ 734191 w 1273136"/>
                <a:gd name="connsiteY1036" fmla="*/ 25940 h 995959"/>
                <a:gd name="connsiteX1037" fmla="*/ 735367 w 1273136"/>
                <a:gd name="connsiteY1037" fmla="*/ 23311 h 995959"/>
                <a:gd name="connsiteX1038" fmla="*/ 736475 w 1273136"/>
                <a:gd name="connsiteY1038" fmla="*/ 18954 h 995959"/>
                <a:gd name="connsiteX1039" fmla="*/ 736682 w 1273136"/>
                <a:gd name="connsiteY1039" fmla="*/ 18954 h 995959"/>
                <a:gd name="connsiteX1040" fmla="*/ 737859 w 1273136"/>
                <a:gd name="connsiteY1040" fmla="*/ 19092 h 995959"/>
                <a:gd name="connsiteX1041" fmla="*/ 742150 w 1273136"/>
                <a:gd name="connsiteY1041" fmla="*/ 19230 h 995959"/>
                <a:gd name="connsiteX1042" fmla="*/ 742634 w 1273136"/>
                <a:gd name="connsiteY1042" fmla="*/ 19230 h 995959"/>
                <a:gd name="connsiteX1043" fmla="*/ 744572 w 1273136"/>
                <a:gd name="connsiteY1043" fmla="*/ 19092 h 995959"/>
                <a:gd name="connsiteX1044" fmla="*/ 748171 w 1273136"/>
                <a:gd name="connsiteY1044" fmla="*/ 18608 h 995959"/>
                <a:gd name="connsiteX1045" fmla="*/ 749763 w 1273136"/>
                <a:gd name="connsiteY1045" fmla="*/ 18262 h 995959"/>
                <a:gd name="connsiteX1046" fmla="*/ 755715 w 1273136"/>
                <a:gd name="connsiteY1046" fmla="*/ 16671 h 995959"/>
                <a:gd name="connsiteX1047" fmla="*/ 760145 w 1273136"/>
                <a:gd name="connsiteY1047" fmla="*/ 16187 h 995959"/>
                <a:gd name="connsiteX1048" fmla="*/ 772880 w 1273136"/>
                <a:gd name="connsiteY1048" fmla="*/ 16809 h 995959"/>
                <a:gd name="connsiteX1049" fmla="*/ 773502 w 1273136"/>
                <a:gd name="connsiteY1049" fmla="*/ 16809 h 995959"/>
                <a:gd name="connsiteX1050" fmla="*/ 774126 w 1273136"/>
                <a:gd name="connsiteY1050" fmla="*/ 16809 h 995959"/>
                <a:gd name="connsiteX1051" fmla="*/ 786030 w 1273136"/>
                <a:gd name="connsiteY1051" fmla="*/ 16325 h 995959"/>
                <a:gd name="connsiteX1052" fmla="*/ 802156 w 1273136"/>
                <a:gd name="connsiteY1052" fmla="*/ 17224 h 995959"/>
                <a:gd name="connsiteX1053" fmla="*/ 802986 w 1273136"/>
                <a:gd name="connsiteY1053" fmla="*/ 17224 h 995959"/>
                <a:gd name="connsiteX1054" fmla="*/ 803402 w 1273136"/>
                <a:gd name="connsiteY1054" fmla="*/ 17224 h 995959"/>
                <a:gd name="connsiteX1055" fmla="*/ 809215 w 1273136"/>
                <a:gd name="connsiteY1055" fmla="*/ 17017 h 995959"/>
                <a:gd name="connsiteX1056" fmla="*/ 810877 w 1273136"/>
                <a:gd name="connsiteY1056" fmla="*/ 16878 h 995959"/>
                <a:gd name="connsiteX1057" fmla="*/ 827487 w 1273136"/>
                <a:gd name="connsiteY1057" fmla="*/ 14319 h 995959"/>
                <a:gd name="connsiteX1058" fmla="*/ 835100 w 1273136"/>
                <a:gd name="connsiteY1058" fmla="*/ 14042 h 995959"/>
                <a:gd name="connsiteX1059" fmla="*/ 1014080 w 1273136"/>
                <a:gd name="connsiteY1059" fmla="*/ 519354 h 995959"/>
                <a:gd name="connsiteX1060" fmla="*/ 1014703 w 1273136"/>
                <a:gd name="connsiteY1060" fmla="*/ 519839 h 995959"/>
                <a:gd name="connsiteX1061" fmla="*/ 1016295 w 1273136"/>
                <a:gd name="connsiteY1061" fmla="*/ 520945 h 995959"/>
                <a:gd name="connsiteX1062" fmla="*/ 1036158 w 1273136"/>
                <a:gd name="connsiteY1062" fmla="*/ 532912 h 995959"/>
                <a:gd name="connsiteX1063" fmla="*/ 1037612 w 1273136"/>
                <a:gd name="connsiteY1063" fmla="*/ 533673 h 995959"/>
                <a:gd name="connsiteX1064" fmla="*/ 1040173 w 1273136"/>
                <a:gd name="connsiteY1064" fmla="*/ 534849 h 995959"/>
                <a:gd name="connsiteX1065" fmla="*/ 1039827 w 1273136"/>
                <a:gd name="connsiteY1065" fmla="*/ 539000 h 995959"/>
                <a:gd name="connsiteX1066" fmla="*/ 1039342 w 1273136"/>
                <a:gd name="connsiteY1066" fmla="*/ 539415 h 995959"/>
                <a:gd name="connsiteX1067" fmla="*/ 1039135 w 1273136"/>
                <a:gd name="connsiteY1067" fmla="*/ 539622 h 995959"/>
                <a:gd name="connsiteX1068" fmla="*/ 1025708 w 1273136"/>
                <a:gd name="connsiteY1068" fmla="*/ 535403 h 995959"/>
                <a:gd name="connsiteX1069" fmla="*/ 1021901 w 1273136"/>
                <a:gd name="connsiteY1069" fmla="*/ 533397 h 995959"/>
                <a:gd name="connsiteX1070" fmla="*/ 1019548 w 1273136"/>
                <a:gd name="connsiteY1070" fmla="*/ 531321 h 995959"/>
                <a:gd name="connsiteX1071" fmla="*/ 1017541 w 1273136"/>
                <a:gd name="connsiteY1071" fmla="*/ 528554 h 995959"/>
                <a:gd name="connsiteX1072" fmla="*/ 1015534 w 1273136"/>
                <a:gd name="connsiteY1072" fmla="*/ 524127 h 995959"/>
                <a:gd name="connsiteX1073" fmla="*/ 1014011 w 1273136"/>
                <a:gd name="connsiteY1073" fmla="*/ 519285 h 995959"/>
                <a:gd name="connsiteX1074" fmla="*/ 380661 w 1273136"/>
                <a:gd name="connsiteY1074" fmla="*/ 561274 h 995959"/>
                <a:gd name="connsiteX1075" fmla="*/ 382045 w 1273136"/>
                <a:gd name="connsiteY1075" fmla="*/ 563418 h 995959"/>
                <a:gd name="connsiteX1076" fmla="*/ 382045 w 1273136"/>
                <a:gd name="connsiteY1076" fmla="*/ 563418 h 995959"/>
                <a:gd name="connsiteX1077" fmla="*/ 379623 w 1273136"/>
                <a:gd name="connsiteY1077" fmla="*/ 565424 h 995959"/>
                <a:gd name="connsiteX1078" fmla="*/ 376162 w 1273136"/>
                <a:gd name="connsiteY1078" fmla="*/ 571304 h 995959"/>
                <a:gd name="connsiteX1079" fmla="*/ 372909 w 1273136"/>
                <a:gd name="connsiteY1079" fmla="*/ 571096 h 995959"/>
                <a:gd name="connsiteX1080" fmla="*/ 372632 w 1273136"/>
                <a:gd name="connsiteY1080" fmla="*/ 571096 h 995959"/>
                <a:gd name="connsiteX1081" fmla="*/ 374086 w 1273136"/>
                <a:gd name="connsiteY1081" fmla="*/ 568052 h 995959"/>
                <a:gd name="connsiteX1082" fmla="*/ 374847 w 1273136"/>
                <a:gd name="connsiteY1082" fmla="*/ 566946 h 995959"/>
                <a:gd name="connsiteX1083" fmla="*/ 380730 w 1273136"/>
                <a:gd name="connsiteY1083" fmla="*/ 561343 h 995959"/>
                <a:gd name="connsiteX1084" fmla="*/ 420388 w 1273136"/>
                <a:gd name="connsiteY1084" fmla="*/ 719681 h 995959"/>
                <a:gd name="connsiteX1085" fmla="*/ 421634 w 1273136"/>
                <a:gd name="connsiteY1085" fmla="*/ 719888 h 995959"/>
                <a:gd name="connsiteX1086" fmla="*/ 428001 w 1273136"/>
                <a:gd name="connsiteY1086" fmla="*/ 721687 h 995959"/>
                <a:gd name="connsiteX1087" fmla="*/ 429801 w 1273136"/>
                <a:gd name="connsiteY1087" fmla="*/ 722102 h 995959"/>
                <a:gd name="connsiteX1088" fmla="*/ 433538 w 1273136"/>
                <a:gd name="connsiteY1088" fmla="*/ 722655 h 995959"/>
                <a:gd name="connsiteX1089" fmla="*/ 435476 w 1273136"/>
                <a:gd name="connsiteY1089" fmla="*/ 722794 h 995959"/>
                <a:gd name="connsiteX1090" fmla="*/ 441913 w 1273136"/>
                <a:gd name="connsiteY1090" fmla="*/ 722794 h 995959"/>
                <a:gd name="connsiteX1091" fmla="*/ 443020 w 1273136"/>
                <a:gd name="connsiteY1091" fmla="*/ 723001 h 995959"/>
                <a:gd name="connsiteX1092" fmla="*/ 444127 w 1273136"/>
                <a:gd name="connsiteY1092" fmla="*/ 723416 h 995959"/>
                <a:gd name="connsiteX1093" fmla="*/ 445027 w 1273136"/>
                <a:gd name="connsiteY1093" fmla="*/ 723900 h 995959"/>
                <a:gd name="connsiteX1094" fmla="*/ 443781 w 1273136"/>
                <a:gd name="connsiteY1094" fmla="*/ 724177 h 995959"/>
                <a:gd name="connsiteX1095" fmla="*/ 438106 w 1273136"/>
                <a:gd name="connsiteY1095" fmla="*/ 725768 h 995959"/>
                <a:gd name="connsiteX1096" fmla="*/ 433815 w 1273136"/>
                <a:gd name="connsiteY1096" fmla="*/ 727843 h 995959"/>
                <a:gd name="connsiteX1097" fmla="*/ 433538 w 1273136"/>
                <a:gd name="connsiteY1097" fmla="*/ 728051 h 995959"/>
                <a:gd name="connsiteX1098" fmla="*/ 426824 w 1273136"/>
                <a:gd name="connsiteY1098" fmla="*/ 724039 h 995959"/>
                <a:gd name="connsiteX1099" fmla="*/ 420595 w 1273136"/>
                <a:gd name="connsiteY1099" fmla="*/ 722448 h 995959"/>
                <a:gd name="connsiteX1100" fmla="*/ 417204 w 1273136"/>
                <a:gd name="connsiteY1100" fmla="*/ 722033 h 995959"/>
                <a:gd name="connsiteX1101" fmla="*/ 416997 w 1273136"/>
                <a:gd name="connsiteY1101" fmla="*/ 722033 h 995959"/>
                <a:gd name="connsiteX1102" fmla="*/ 415543 w 1273136"/>
                <a:gd name="connsiteY1102" fmla="*/ 722033 h 995959"/>
                <a:gd name="connsiteX1103" fmla="*/ 419142 w 1273136"/>
                <a:gd name="connsiteY1103" fmla="*/ 720027 h 995959"/>
                <a:gd name="connsiteX1104" fmla="*/ 419834 w 1273136"/>
                <a:gd name="connsiteY1104" fmla="*/ 719819 h 995959"/>
                <a:gd name="connsiteX1105" fmla="*/ 420457 w 1273136"/>
                <a:gd name="connsiteY1105" fmla="*/ 719819 h 995959"/>
                <a:gd name="connsiteX1106" fmla="*/ 439490 w 1273136"/>
                <a:gd name="connsiteY1106" fmla="*/ 807324 h 995959"/>
                <a:gd name="connsiteX1107" fmla="*/ 439283 w 1273136"/>
                <a:gd name="connsiteY1107" fmla="*/ 808707 h 995959"/>
                <a:gd name="connsiteX1108" fmla="*/ 438936 w 1273136"/>
                <a:gd name="connsiteY1108" fmla="*/ 807877 h 995959"/>
                <a:gd name="connsiteX1109" fmla="*/ 439283 w 1273136"/>
                <a:gd name="connsiteY1109" fmla="*/ 807462 h 995959"/>
                <a:gd name="connsiteX1110" fmla="*/ 439421 w 1273136"/>
                <a:gd name="connsiteY1110" fmla="*/ 807324 h 995959"/>
                <a:gd name="connsiteX1111" fmla="*/ 838561 w 1273136"/>
                <a:gd name="connsiteY1111" fmla="*/ 208 h 995959"/>
                <a:gd name="connsiteX1112" fmla="*/ 826241 w 1273136"/>
                <a:gd name="connsiteY1112" fmla="*/ 623 h 995959"/>
                <a:gd name="connsiteX1113" fmla="*/ 808800 w 1273136"/>
                <a:gd name="connsiteY1113" fmla="*/ 3251 h 995959"/>
                <a:gd name="connsiteX1114" fmla="*/ 802986 w 1273136"/>
                <a:gd name="connsiteY1114" fmla="*/ 3459 h 995959"/>
                <a:gd name="connsiteX1115" fmla="*/ 786168 w 1273136"/>
                <a:gd name="connsiteY1115" fmla="*/ 2490 h 995959"/>
                <a:gd name="connsiteX1116" fmla="*/ 773572 w 1273136"/>
                <a:gd name="connsiteY1116" fmla="*/ 3044 h 995959"/>
                <a:gd name="connsiteX1117" fmla="*/ 759730 w 1273136"/>
                <a:gd name="connsiteY1117" fmla="*/ 2421 h 995959"/>
                <a:gd name="connsiteX1118" fmla="*/ 753154 w 1273136"/>
                <a:gd name="connsiteY1118" fmla="*/ 3182 h 995959"/>
                <a:gd name="connsiteX1119" fmla="*/ 746233 w 1273136"/>
                <a:gd name="connsiteY1119" fmla="*/ 5050 h 995959"/>
                <a:gd name="connsiteX1120" fmla="*/ 742634 w 1273136"/>
                <a:gd name="connsiteY1120" fmla="*/ 5534 h 995959"/>
                <a:gd name="connsiteX1121" fmla="*/ 738343 w 1273136"/>
                <a:gd name="connsiteY1121" fmla="*/ 5396 h 995959"/>
                <a:gd name="connsiteX1122" fmla="*/ 731976 w 1273136"/>
                <a:gd name="connsiteY1122" fmla="*/ 4635 h 995959"/>
                <a:gd name="connsiteX1123" fmla="*/ 728792 w 1273136"/>
                <a:gd name="connsiteY1123" fmla="*/ 4635 h 995959"/>
                <a:gd name="connsiteX1124" fmla="*/ 725678 w 1273136"/>
                <a:gd name="connsiteY1124" fmla="*/ 5050 h 995959"/>
                <a:gd name="connsiteX1125" fmla="*/ 720210 w 1273136"/>
                <a:gd name="connsiteY1125" fmla="*/ 6848 h 995959"/>
                <a:gd name="connsiteX1126" fmla="*/ 717649 w 1273136"/>
                <a:gd name="connsiteY1126" fmla="*/ 7471 h 995959"/>
                <a:gd name="connsiteX1127" fmla="*/ 714535 w 1273136"/>
                <a:gd name="connsiteY1127" fmla="*/ 7747 h 995959"/>
                <a:gd name="connsiteX1128" fmla="*/ 709621 w 1273136"/>
                <a:gd name="connsiteY1128" fmla="*/ 7747 h 995959"/>
                <a:gd name="connsiteX1129" fmla="*/ 707337 w 1273136"/>
                <a:gd name="connsiteY1129" fmla="*/ 8439 h 995959"/>
                <a:gd name="connsiteX1130" fmla="*/ 706576 w 1273136"/>
                <a:gd name="connsiteY1130" fmla="*/ 10307 h 995959"/>
                <a:gd name="connsiteX1131" fmla="*/ 708375 w 1273136"/>
                <a:gd name="connsiteY1131" fmla="*/ 12036 h 995959"/>
                <a:gd name="connsiteX1132" fmla="*/ 712112 w 1273136"/>
                <a:gd name="connsiteY1132" fmla="*/ 13350 h 995959"/>
                <a:gd name="connsiteX1133" fmla="*/ 718480 w 1273136"/>
                <a:gd name="connsiteY1133" fmla="*/ 14665 h 995959"/>
                <a:gd name="connsiteX1134" fmla="*/ 721248 w 1273136"/>
                <a:gd name="connsiteY1134" fmla="*/ 15495 h 995959"/>
                <a:gd name="connsiteX1135" fmla="*/ 722702 w 1273136"/>
                <a:gd name="connsiteY1135" fmla="*/ 16325 h 995959"/>
                <a:gd name="connsiteX1136" fmla="*/ 722702 w 1273136"/>
                <a:gd name="connsiteY1136" fmla="*/ 17847 h 995959"/>
                <a:gd name="connsiteX1137" fmla="*/ 721594 w 1273136"/>
                <a:gd name="connsiteY1137" fmla="*/ 20475 h 995959"/>
                <a:gd name="connsiteX1138" fmla="*/ 720210 w 1273136"/>
                <a:gd name="connsiteY1138" fmla="*/ 22758 h 995959"/>
                <a:gd name="connsiteX1139" fmla="*/ 718826 w 1273136"/>
                <a:gd name="connsiteY1139" fmla="*/ 23796 h 995959"/>
                <a:gd name="connsiteX1140" fmla="*/ 717096 w 1273136"/>
                <a:gd name="connsiteY1140" fmla="*/ 23796 h 995959"/>
                <a:gd name="connsiteX1141" fmla="*/ 714604 w 1273136"/>
                <a:gd name="connsiteY1141" fmla="*/ 23104 h 995959"/>
                <a:gd name="connsiteX1142" fmla="*/ 711559 w 1273136"/>
                <a:gd name="connsiteY1142" fmla="*/ 21513 h 995959"/>
                <a:gd name="connsiteX1143" fmla="*/ 705883 w 1273136"/>
                <a:gd name="connsiteY1143" fmla="*/ 17432 h 995959"/>
                <a:gd name="connsiteX1144" fmla="*/ 702838 w 1273136"/>
                <a:gd name="connsiteY1144" fmla="*/ 15910 h 995959"/>
                <a:gd name="connsiteX1145" fmla="*/ 679029 w 1273136"/>
                <a:gd name="connsiteY1145" fmla="*/ 10791 h 995959"/>
                <a:gd name="connsiteX1146" fmla="*/ 672939 w 1273136"/>
                <a:gd name="connsiteY1146" fmla="*/ 10653 h 995959"/>
                <a:gd name="connsiteX1147" fmla="*/ 666848 w 1273136"/>
                <a:gd name="connsiteY1147" fmla="*/ 12036 h 995959"/>
                <a:gd name="connsiteX1148" fmla="*/ 657090 w 1273136"/>
                <a:gd name="connsiteY1148" fmla="*/ 16878 h 995959"/>
                <a:gd name="connsiteX1149" fmla="*/ 652383 w 1273136"/>
                <a:gd name="connsiteY1149" fmla="*/ 18193 h 995959"/>
                <a:gd name="connsiteX1150" fmla="*/ 646569 w 1273136"/>
                <a:gd name="connsiteY1150" fmla="*/ 17847 h 995959"/>
                <a:gd name="connsiteX1151" fmla="*/ 629198 w 1273136"/>
                <a:gd name="connsiteY1151" fmla="*/ 13558 h 995959"/>
                <a:gd name="connsiteX1152" fmla="*/ 623038 w 1273136"/>
                <a:gd name="connsiteY1152" fmla="*/ 12797 h 995959"/>
                <a:gd name="connsiteX1153" fmla="*/ 615701 w 1273136"/>
                <a:gd name="connsiteY1153" fmla="*/ 13005 h 995959"/>
                <a:gd name="connsiteX1154" fmla="*/ 594038 w 1273136"/>
                <a:gd name="connsiteY1154" fmla="*/ 17017 h 995959"/>
                <a:gd name="connsiteX1155" fmla="*/ 583034 w 1273136"/>
                <a:gd name="connsiteY1155" fmla="*/ 18123 h 995959"/>
                <a:gd name="connsiteX1156" fmla="*/ 579435 w 1273136"/>
                <a:gd name="connsiteY1156" fmla="*/ 19092 h 995959"/>
                <a:gd name="connsiteX1157" fmla="*/ 572652 w 1273136"/>
                <a:gd name="connsiteY1157" fmla="*/ 21720 h 995959"/>
                <a:gd name="connsiteX1158" fmla="*/ 569261 w 1273136"/>
                <a:gd name="connsiteY1158" fmla="*/ 22758 h 995959"/>
                <a:gd name="connsiteX1159" fmla="*/ 566423 w 1273136"/>
                <a:gd name="connsiteY1159" fmla="*/ 22896 h 995959"/>
                <a:gd name="connsiteX1160" fmla="*/ 557703 w 1273136"/>
                <a:gd name="connsiteY1160" fmla="*/ 21029 h 995959"/>
                <a:gd name="connsiteX1161" fmla="*/ 553965 w 1273136"/>
                <a:gd name="connsiteY1161" fmla="*/ 21167 h 995959"/>
                <a:gd name="connsiteX1162" fmla="*/ 551266 w 1273136"/>
                <a:gd name="connsiteY1162" fmla="*/ 22343 h 995959"/>
                <a:gd name="connsiteX1163" fmla="*/ 548913 w 1273136"/>
                <a:gd name="connsiteY1163" fmla="*/ 24349 h 995959"/>
                <a:gd name="connsiteX1164" fmla="*/ 546144 w 1273136"/>
                <a:gd name="connsiteY1164" fmla="*/ 27116 h 995959"/>
                <a:gd name="connsiteX1165" fmla="*/ 550574 w 1273136"/>
                <a:gd name="connsiteY1165" fmla="*/ 29606 h 995959"/>
                <a:gd name="connsiteX1166" fmla="*/ 554519 w 1273136"/>
                <a:gd name="connsiteY1166" fmla="*/ 30990 h 995959"/>
                <a:gd name="connsiteX1167" fmla="*/ 558672 w 1273136"/>
                <a:gd name="connsiteY1167" fmla="*/ 31543 h 995959"/>
                <a:gd name="connsiteX1168" fmla="*/ 577566 w 1273136"/>
                <a:gd name="connsiteY1168" fmla="*/ 30367 h 995959"/>
                <a:gd name="connsiteX1169" fmla="*/ 644216 w 1273136"/>
                <a:gd name="connsiteY1169" fmla="*/ 34241 h 995959"/>
                <a:gd name="connsiteX1170" fmla="*/ 649546 w 1273136"/>
                <a:gd name="connsiteY1170" fmla="*/ 35555 h 995959"/>
                <a:gd name="connsiteX1171" fmla="*/ 652383 w 1273136"/>
                <a:gd name="connsiteY1171" fmla="*/ 37976 h 995959"/>
                <a:gd name="connsiteX1172" fmla="*/ 650930 w 1273136"/>
                <a:gd name="connsiteY1172" fmla="*/ 39913 h 995959"/>
                <a:gd name="connsiteX1173" fmla="*/ 647123 w 1273136"/>
                <a:gd name="connsiteY1173" fmla="*/ 41158 h 995959"/>
                <a:gd name="connsiteX1174" fmla="*/ 643040 w 1273136"/>
                <a:gd name="connsiteY1174" fmla="*/ 41435 h 995959"/>
                <a:gd name="connsiteX1175" fmla="*/ 638818 w 1273136"/>
                <a:gd name="connsiteY1175" fmla="*/ 40812 h 995959"/>
                <a:gd name="connsiteX1176" fmla="*/ 630097 w 1273136"/>
                <a:gd name="connsiteY1176" fmla="*/ 38530 h 995959"/>
                <a:gd name="connsiteX1177" fmla="*/ 625529 w 1273136"/>
                <a:gd name="connsiteY1177" fmla="*/ 37769 h 995959"/>
                <a:gd name="connsiteX1178" fmla="*/ 584141 w 1273136"/>
                <a:gd name="connsiteY1178" fmla="*/ 35348 h 995959"/>
                <a:gd name="connsiteX1179" fmla="*/ 571129 w 1273136"/>
                <a:gd name="connsiteY1179" fmla="*/ 35694 h 995959"/>
                <a:gd name="connsiteX1180" fmla="*/ 565246 w 1273136"/>
                <a:gd name="connsiteY1180" fmla="*/ 38530 h 995959"/>
                <a:gd name="connsiteX1181" fmla="*/ 567807 w 1273136"/>
                <a:gd name="connsiteY1181" fmla="*/ 41227 h 995959"/>
                <a:gd name="connsiteX1182" fmla="*/ 587809 w 1273136"/>
                <a:gd name="connsiteY1182" fmla="*/ 52433 h 995959"/>
                <a:gd name="connsiteX1183" fmla="*/ 590785 w 1273136"/>
                <a:gd name="connsiteY1183" fmla="*/ 54716 h 995959"/>
                <a:gd name="connsiteX1184" fmla="*/ 591893 w 1273136"/>
                <a:gd name="connsiteY1184" fmla="*/ 57483 h 995959"/>
                <a:gd name="connsiteX1185" fmla="*/ 589886 w 1273136"/>
                <a:gd name="connsiteY1185" fmla="*/ 61149 h 995959"/>
                <a:gd name="connsiteX1186" fmla="*/ 586356 w 1273136"/>
                <a:gd name="connsiteY1186" fmla="*/ 64400 h 995959"/>
                <a:gd name="connsiteX1187" fmla="*/ 585318 w 1273136"/>
                <a:gd name="connsiteY1187" fmla="*/ 66130 h 995959"/>
                <a:gd name="connsiteX1188" fmla="*/ 584626 w 1273136"/>
                <a:gd name="connsiteY1188" fmla="*/ 69381 h 995959"/>
                <a:gd name="connsiteX1189" fmla="*/ 584418 w 1273136"/>
                <a:gd name="connsiteY1189" fmla="*/ 71525 h 995959"/>
                <a:gd name="connsiteX1190" fmla="*/ 584418 w 1273136"/>
                <a:gd name="connsiteY1190" fmla="*/ 73601 h 995959"/>
                <a:gd name="connsiteX1191" fmla="*/ 584556 w 1273136"/>
                <a:gd name="connsiteY1191" fmla="*/ 75745 h 995959"/>
                <a:gd name="connsiteX1192" fmla="*/ 585802 w 1273136"/>
                <a:gd name="connsiteY1192" fmla="*/ 82316 h 995959"/>
                <a:gd name="connsiteX1193" fmla="*/ 585664 w 1273136"/>
                <a:gd name="connsiteY1193" fmla="*/ 86052 h 995959"/>
                <a:gd name="connsiteX1194" fmla="*/ 583657 w 1273136"/>
                <a:gd name="connsiteY1194" fmla="*/ 88542 h 995959"/>
                <a:gd name="connsiteX1195" fmla="*/ 578950 w 1273136"/>
                <a:gd name="connsiteY1195" fmla="*/ 89165 h 995959"/>
                <a:gd name="connsiteX1196" fmla="*/ 569468 w 1273136"/>
                <a:gd name="connsiteY1196" fmla="*/ 86605 h 995959"/>
                <a:gd name="connsiteX1197" fmla="*/ 543030 w 1273136"/>
                <a:gd name="connsiteY1197" fmla="*/ 71318 h 995959"/>
                <a:gd name="connsiteX1198" fmla="*/ 497074 w 1273136"/>
                <a:gd name="connsiteY1198" fmla="*/ 56791 h 995959"/>
                <a:gd name="connsiteX1199" fmla="*/ 486623 w 1273136"/>
                <a:gd name="connsiteY1199" fmla="*/ 54785 h 995959"/>
                <a:gd name="connsiteX1200" fmla="*/ 474857 w 1273136"/>
                <a:gd name="connsiteY1200" fmla="*/ 53402 h 995959"/>
                <a:gd name="connsiteX1201" fmla="*/ 463022 w 1273136"/>
                <a:gd name="connsiteY1201" fmla="*/ 53125 h 995959"/>
                <a:gd name="connsiteX1202" fmla="*/ 452433 w 1273136"/>
                <a:gd name="connsiteY1202" fmla="*/ 54370 h 995959"/>
                <a:gd name="connsiteX1203" fmla="*/ 457346 w 1273136"/>
                <a:gd name="connsiteY1203" fmla="*/ 63640 h 995959"/>
                <a:gd name="connsiteX1204" fmla="*/ 465306 w 1273136"/>
                <a:gd name="connsiteY1204" fmla="*/ 69934 h 995959"/>
                <a:gd name="connsiteX1205" fmla="*/ 474442 w 1273136"/>
                <a:gd name="connsiteY1205" fmla="*/ 75261 h 995959"/>
                <a:gd name="connsiteX1206" fmla="*/ 482539 w 1273136"/>
                <a:gd name="connsiteY1206" fmla="*/ 81417 h 995959"/>
                <a:gd name="connsiteX1207" fmla="*/ 478733 w 1273136"/>
                <a:gd name="connsiteY1207" fmla="*/ 82870 h 995959"/>
                <a:gd name="connsiteX1208" fmla="*/ 474442 w 1273136"/>
                <a:gd name="connsiteY1208" fmla="*/ 82870 h 995959"/>
                <a:gd name="connsiteX1209" fmla="*/ 465929 w 1273136"/>
                <a:gd name="connsiteY1209" fmla="*/ 81970 h 995959"/>
                <a:gd name="connsiteX1210" fmla="*/ 456308 w 1273136"/>
                <a:gd name="connsiteY1210" fmla="*/ 82593 h 995959"/>
                <a:gd name="connsiteX1211" fmla="*/ 453401 w 1273136"/>
                <a:gd name="connsiteY1211" fmla="*/ 81970 h 995959"/>
                <a:gd name="connsiteX1212" fmla="*/ 451325 w 1273136"/>
                <a:gd name="connsiteY1212" fmla="*/ 80656 h 995959"/>
                <a:gd name="connsiteX1213" fmla="*/ 447519 w 1273136"/>
                <a:gd name="connsiteY1213" fmla="*/ 77267 h 995959"/>
                <a:gd name="connsiteX1214" fmla="*/ 445511 w 1273136"/>
                <a:gd name="connsiteY1214" fmla="*/ 75814 h 995959"/>
                <a:gd name="connsiteX1215" fmla="*/ 443781 w 1273136"/>
                <a:gd name="connsiteY1215" fmla="*/ 74984 h 995959"/>
                <a:gd name="connsiteX1216" fmla="*/ 438175 w 1273136"/>
                <a:gd name="connsiteY1216" fmla="*/ 73047 h 995959"/>
                <a:gd name="connsiteX1217" fmla="*/ 417619 w 1273136"/>
                <a:gd name="connsiteY1217" fmla="*/ 61357 h 995959"/>
                <a:gd name="connsiteX1218" fmla="*/ 413605 w 1273136"/>
                <a:gd name="connsiteY1218" fmla="*/ 59835 h 995959"/>
                <a:gd name="connsiteX1219" fmla="*/ 410214 w 1273136"/>
                <a:gd name="connsiteY1219" fmla="*/ 60319 h 995959"/>
                <a:gd name="connsiteX1220" fmla="*/ 407999 w 1273136"/>
                <a:gd name="connsiteY1220" fmla="*/ 63432 h 995959"/>
                <a:gd name="connsiteX1221" fmla="*/ 408414 w 1273136"/>
                <a:gd name="connsiteY1221" fmla="*/ 67098 h 995959"/>
                <a:gd name="connsiteX1222" fmla="*/ 411390 w 1273136"/>
                <a:gd name="connsiteY1222" fmla="*/ 73601 h 995959"/>
                <a:gd name="connsiteX1223" fmla="*/ 411529 w 1273136"/>
                <a:gd name="connsiteY1223" fmla="*/ 80034 h 995959"/>
                <a:gd name="connsiteX1224" fmla="*/ 408622 w 1273136"/>
                <a:gd name="connsiteY1224" fmla="*/ 86951 h 995959"/>
                <a:gd name="connsiteX1225" fmla="*/ 404054 w 1273136"/>
                <a:gd name="connsiteY1225" fmla="*/ 93246 h 995959"/>
                <a:gd name="connsiteX1226" fmla="*/ 399140 w 1273136"/>
                <a:gd name="connsiteY1226" fmla="*/ 97880 h 995959"/>
                <a:gd name="connsiteX1227" fmla="*/ 397756 w 1273136"/>
                <a:gd name="connsiteY1227" fmla="*/ 92485 h 995959"/>
                <a:gd name="connsiteX1228" fmla="*/ 397894 w 1273136"/>
                <a:gd name="connsiteY1228" fmla="*/ 86259 h 995959"/>
                <a:gd name="connsiteX1229" fmla="*/ 398517 w 1273136"/>
                <a:gd name="connsiteY1229" fmla="*/ 79895 h 995959"/>
                <a:gd name="connsiteX1230" fmla="*/ 398517 w 1273136"/>
                <a:gd name="connsiteY1230" fmla="*/ 74223 h 995959"/>
                <a:gd name="connsiteX1231" fmla="*/ 397064 w 1273136"/>
                <a:gd name="connsiteY1231" fmla="*/ 69381 h 995959"/>
                <a:gd name="connsiteX1232" fmla="*/ 394226 w 1273136"/>
                <a:gd name="connsiteY1232" fmla="*/ 65507 h 995959"/>
                <a:gd name="connsiteX1233" fmla="*/ 390281 w 1273136"/>
                <a:gd name="connsiteY1233" fmla="*/ 62602 h 995959"/>
                <a:gd name="connsiteX1234" fmla="*/ 385505 w 1273136"/>
                <a:gd name="connsiteY1234" fmla="*/ 60665 h 995959"/>
                <a:gd name="connsiteX1235" fmla="*/ 374847 w 1273136"/>
                <a:gd name="connsiteY1235" fmla="*/ 59420 h 995959"/>
                <a:gd name="connsiteX1236" fmla="*/ 364604 w 1273136"/>
                <a:gd name="connsiteY1236" fmla="*/ 61080 h 995959"/>
                <a:gd name="connsiteX1237" fmla="*/ 354499 w 1273136"/>
                <a:gd name="connsiteY1237" fmla="*/ 63640 h 995959"/>
                <a:gd name="connsiteX1238" fmla="*/ 297123 w 1273136"/>
                <a:gd name="connsiteY1238" fmla="*/ 70626 h 995959"/>
                <a:gd name="connsiteX1239" fmla="*/ 287226 w 1273136"/>
                <a:gd name="connsiteY1239" fmla="*/ 73116 h 995959"/>
                <a:gd name="connsiteX1240" fmla="*/ 282312 w 1273136"/>
                <a:gd name="connsiteY1240" fmla="*/ 75261 h 995959"/>
                <a:gd name="connsiteX1241" fmla="*/ 280581 w 1273136"/>
                <a:gd name="connsiteY1241" fmla="*/ 77682 h 995959"/>
                <a:gd name="connsiteX1242" fmla="*/ 281966 w 1273136"/>
                <a:gd name="connsiteY1242" fmla="*/ 78719 h 995959"/>
                <a:gd name="connsiteX1243" fmla="*/ 290202 w 1273136"/>
                <a:gd name="connsiteY1243" fmla="*/ 81486 h 995959"/>
                <a:gd name="connsiteX1244" fmla="*/ 292763 w 1273136"/>
                <a:gd name="connsiteY1244" fmla="*/ 83147 h 995959"/>
                <a:gd name="connsiteX1245" fmla="*/ 299822 w 1273136"/>
                <a:gd name="connsiteY1245" fmla="*/ 89372 h 995959"/>
                <a:gd name="connsiteX1246" fmla="*/ 320170 w 1273136"/>
                <a:gd name="connsiteY1246" fmla="*/ 102238 h 995959"/>
                <a:gd name="connsiteX1247" fmla="*/ 330067 w 1273136"/>
                <a:gd name="connsiteY1247" fmla="*/ 109778 h 995959"/>
                <a:gd name="connsiteX1248" fmla="*/ 335604 w 1273136"/>
                <a:gd name="connsiteY1248" fmla="*/ 118978 h 995959"/>
                <a:gd name="connsiteX1249" fmla="*/ 330690 w 1273136"/>
                <a:gd name="connsiteY1249" fmla="*/ 117595 h 995959"/>
                <a:gd name="connsiteX1250" fmla="*/ 326122 w 1273136"/>
                <a:gd name="connsiteY1250" fmla="*/ 114067 h 995959"/>
                <a:gd name="connsiteX1251" fmla="*/ 318094 w 1273136"/>
                <a:gd name="connsiteY1251" fmla="*/ 106250 h 995959"/>
                <a:gd name="connsiteX1252" fmla="*/ 313803 w 1273136"/>
                <a:gd name="connsiteY1252" fmla="*/ 103483 h 995959"/>
                <a:gd name="connsiteX1253" fmla="*/ 304598 w 1273136"/>
                <a:gd name="connsiteY1253" fmla="*/ 99264 h 995959"/>
                <a:gd name="connsiteX1254" fmla="*/ 300099 w 1273136"/>
                <a:gd name="connsiteY1254" fmla="*/ 96843 h 995959"/>
                <a:gd name="connsiteX1255" fmla="*/ 282658 w 1273136"/>
                <a:gd name="connsiteY1255" fmla="*/ 85568 h 995959"/>
                <a:gd name="connsiteX1256" fmla="*/ 273314 w 1273136"/>
                <a:gd name="connsiteY1256" fmla="*/ 81694 h 995959"/>
                <a:gd name="connsiteX1257" fmla="*/ 262725 w 1273136"/>
                <a:gd name="connsiteY1257" fmla="*/ 80449 h 995959"/>
                <a:gd name="connsiteX1258" fmla="*/ 257604 w 1273136"/>
                <a:gd name="connsiteY1258" fmla="*/ 81140 h 995959"/>
                <a:gd name="connsiteX1259" fmla="*/ 252620 w 1273136"/>
                <a:gd name="connsiteY1259" fmla="*/ 82801 h 995959"/>
                <a:gd name="connsiteX1260" fmla="*/ 247983 w 1273136"/>
                <a:gd name="connsiteY1260" fmla="*/ 85222 h 995959"/>
                <a:gd name="connsiteX1261" fmla="*/ 243830 w 1273136"/>
                <a:gd name="connsiteY1261" fmla="*/ 88335 h 995959"/>
                <a:gd name="connsiteX1262" fmla="*/ 240854 w 1273136"/>
                <a:gd name="connsiteY1262" fmla="*/ 92416 h 995959"/>
                <a:gd name="connsiteX1263" fmla="*/ 240301 w 1273136"/>
                <a:gd name="connsiteY1263" fmla="*/ 96566 h 995959"/>
                <a:gd name="connsiteX1264" fmla="*/ 241892 w 1273136"/>
                <a:gd name="connsiteY1264" fmla="*/ 106112 h 995959"/>
                <a:gd name="connsiteX1265" fmla="*/ 242308 w 1273136"/>
                <a:gd name="connsiteY1265" fmla="*/ 111508 h 995959"/>
                <a:gd name="connsiteX1266" fmla="*/ 242308 w 1273136"/>
                <a:gd name="connsiteY1266" fmla="*/ 116903 h 995959"/>
                <a:gd name="connsiteX1267" fmla="*/ 241754 w 1273136"/>
                <a:gd name="connsiteY1267" fmla="*/ 122160 h 995959"/>
                <a:gd name="connsiteX1268" fmla="*/ 240370 w 1273136"/>
                <a:gd name="connsiteY1268" fmla="*/ 127348 h 995959"/>
                <a:gd name="connsiteX1269" fmla="*/ 237740 w 1273136"/>
                <a:gd name="connsiteY1269" fmla="*/ 133021 h 995959"/>
                <a:gd name="connsiteX1270" fmla="*/ 234625 w 1273136"/>
                <a:gd name="connsiteY1270" fmla="*/ 136133 h 995959"/>
                <a:gd name="connsiteX1271" fmla="*/ 230473 w 1273136"/>
                <a:gd name="connsiteY1271" fmla="*/ 136687 h 995959"/>
                <a:gd name="connsiteX1272" fmla="*/ 224797 w 1273136"/>
                <a:gd name="connsiteY1272" fmla="*/ 134888 h 995959"/>
                <a:gd name="connsiteX1273" fmla="*/ 219883 w 1273136"/>
                <a:gd name="connsiteY1273" fmla="*/ 132813 h 995959"/>
                <a:gd name="connsiteX1274" fmla="*/ 214139 w 1273136"/>
                <a:gd name="connsiteY1274" fmla="*/ 130945 h 995959"/>
                <a:gd name="connsiteX1275" fmla="*/ 208325 w 1273136"/>
                <a:gd name="connsiteY1275" fmla="*/ 130115 h 995959"/>
                <a:gd name="connsiteX1276" fmla="*/ 203204 w 1273136"/>
                <a:gd name="connsiteY1276" fmla="*/ 131084 h 995959"/>
                <a:gd name="connsiteX1277" fmla="*/ 199120 w 1273136"/>
                <a:gd name="connsiteY1277" fmla="*/ 135234 h 995959"/>
                <a:gd name="connsiteX1278" fmla="*/ 198497 w 1273136"/>
                <a:gd name="connsiteY1278" fmla="*/ 140837 h 995959"/>
                <a:gd name="connsiteX1279" fmla="*/ 200020 w 1273136"/>
                <a:gd name="connsiteY1279" fmla="*/ 146786 h 995959"/>
                <a:gd name="connsiteX1280" fmla="*/ 202442 w 1273136"/>
                <a:gd name="connsiteY1280" fmla="*/ 151974 h 995959"/>
                <a:gd name="connsiteX1281" fmla="*/ 199189 w 1273136"/>
                <a:gd name="connsiteY1281" fmla="*/ 150245 h 995959"/>
                <a:gd name="connsiteX1282" fmla="*/ 193099 w 1273136"/>
                <a:gd name="connsiteY1282" fmla="*/ 144088 h 995959"/>
                <a:gd name="connsiteX1283" fmla="*/ 189500 w 1273136"/>
                <a:gd name="connsiteY1283" fmla="*/ 142013 h 995959"/>
                <a:gd name="connsiteX1284" fmla="*/ 185209 w 1273136"/>
                <a:gd name="connsiteY1284" fmla="*/ 141598 h 995959"/>
                <a:gd name="connsiteX1285" fmla="*/ 180364 w 1273136"/>
                <a:gd name="connsiteY1285" fmla="*/ 142221 h 995959"/>
                <a:gd name="connsiteX1286" fmla="*/ 175658 w 1273136"/>
                <a:gd name="connsiteY1286" fmla="*/ 143604 h 995959"/>
                <a:gd name="connsiteX1287" fmla="*/ 171574 w 1273136"/>
                <a:gd name="connsiteY1287" fmla="*/ 145264 h 995959"/>
                <a:gd name="connsiteX1288" fmla="*/ 167975 w 1273136"/>
                <a:gd name="connsiteY1288" fmla="*/ 147478 h 995959"/>
                <a:gd name="connsiteX1289" fmla="*/ 158632 w 1273136"/>
                <a:gd name="connsiteY1289" fmla="*/ 156055 h 995959"/>
                <a:gd name="connsiteX1290" fmla="*/ 150672 w 1273136"/>
                <a:gd name="connsiteY1290" fmla="*/ 161312 h 995959"/>
                <a:gd name="connsiteX1291" fmla="*/ 146520 w 1273136"/>
                <a:gd name="connsiteY1291" fmla="*/ 163388 h 995959"/>
                <a:gd name="connsiteX1292" fmla="*/ 134131 w 1273136"/>
                <a:gd name="connsiteY1292" fmla="*/ 167677 h 995959"/>
                <a:gd name="connsiteX1293" fmla="*/ 125618 w 1273136"/>
                <a:gd name="connsiteY1293" fmla="*/ 171827 h 995959"/>
                <a:gd name="connsiteX1294" fmla="*/ 118766 w 1273136"/>
                <a:gd name="connsiteY1294" fmla="*/ 177637 h 995959"/>
                <a:gd name="connsiteX1295" fmla="*/ 115928 w 1273136"/>
                <a:gd name="connsiteY1295" fmla="*/ 185247 h 995959"/>
                <a:gd name="connsiteX1296" fmla="*/ 116551 w 1273136"/>
                <a:gd name="connsiteY1296" fmla="*/ 189189 h 995959"/>
                <a:gd name="connsiteX1297" fmla="*/ 118420 w 1273136"/>
                <a:gd name="connsiteY1297" fmla="*/ 192510 h 995959"/>
                <a:gd name="connsiteX1298" fmla="*/ 121258 w 1273136"/>
                <a:gd name="connsiteY1298" fmla="*/ 194862 h 995959"/>
                <a:gd name="connsiteX1299" fmla="*/ 124926 w 1273136"/>
                <a:gd name="connsiteY1299" fmla="*/ 196038 h 995959"/>
                <a:gd name="connsiteX1300" fmla="*/ 127210 w 1273136"/>
                <a:gd name="connsiteY1300" fmla="*/ 196176 h 995959"/>
                <a:gd name="connsiteX1301" fmla="*/ 131709 w 1273136"/>
                <a:gd name="connsiteY1301" fmla="*/ 195968 h 995959"/>
                <a:gd name="connsiteX1302" fmla="*/ 133992 w 1273136"/>
                <a:gd name="connsiteY1302" fmla="*/ 196245 h 995959"/>
                <a:gd name="connsiteX1303" fmla="*/ 136069 w 1273136"/>
                <a:gd name="connsiteY1303" fmla="*/ 196868 h 995959"/>
                <a:gd name="connsiteX1304" fmla="*/ 140083 w 1273136"/>
                <a:gd name="connsiteY1304" fmla="*/ 198528 h 995959"/>
                <a:gd name="connsiteX1305" fmla="*/ 142229 w 1273136"/>
                <a:gd name="connsiteY1305" fmla="*/ 199012 h 995959"/>
                <a:gd name="connsiteX1306" fmla="*/ 144789 w 1273136"/>
                <a:gd name="connsiteY1306" fmla="*/ 199012 h 995959"/>
                <a:gd name="connsiteX1307" fmla="*/ 147143 w 1273136"/>
                <a:gd name="connsiteY1307" fmla="*/ 198528 h 995959"/>
                <a:gd name="connsiteX1308" fmla="*/ 151849 w 1273136"/>
                <a:gd name="connsiteY1308" fmla="*/ 196937 h 995959"/>
                <a:gd name="connsiteX1309" fmla="*/ 154410 w 1273136"/>
                <a:gd name="connsiteY1309" fmla="*/ 196314 h 995959"/>
                <a:gd name="connsiteX1310" fmla="*/ 162023 w 1273136"/>
                <a:gd name="connsiteY1310" fmla="*/ 195761 h 995959"/>
                <a:gd name="connsiteX1311" fmla="*/ 166314 w 1273136"/>
                <a:gd name="connsiteY1311" fmla="*/ 194516 h 995959"/>
                <a:gd name="connsiteX1312" fmla="*/ 170674 w 1273136"/>
                <a:gd name="connsiteY1312" fmla="*/ 192786 h 995959"/>
                <a:gd name="connsiteX1313" fmla="*/ 174896 w 1273136"/>
                <a:gd name="connsiteY1313" fmla="*/ 192302 h 995959"/>
                <a:gd name="connsiteX1314" fmla="*/ 178703 w 1273136"/>
                <a:gd name="connsiteY1314" fmla="*/ 194723 h 995959"/>
                <a:gd name="connsiteX1315" fmla="*/ 171436 w 1273136"/>
                <a:gd name="connsiteY1315" fmla="*/ 197006 h 995959"/>
                <a:gd name="connsiteX1316" fmla="*/ 168113 w 1273136"/>
                <a:gd name="connsiteY1316" fmla="*/ 198874 h 995959"/>
                <a:gd name="connsiteX1317" fmla="*/ 165484 w 1273136"/>
                <a:gd name="connsiteY1317" fmla="*/ 201502 h 995959"/>
                <a:gd name="connsiteX1318" fmla="*/ 163753 w 1273136"/>
                <a:gd name="connsiteY1318" fmla="*/ 205099 h 995959"/>
                <a:gd name="connsiteX1319" fmla="*/ 160569 w 1273136"/>
                <a:gd name="connsiteY1319" fmla="*/ 217551 h 995959"/>
                <a:gd name="connsiteX1320" fmla="*/ 157524 w 1273136"/>
                <a:gd name="connsiteY1320" fmla="*/ 224952 h 995959"/>
                <a:gd name="connsiteX1321" fmla="*/ 153441 w 1273136"/>
                <a:gd name="connsiteY1321" fmla="*/ 232700 h 995959"/>
                <a:gd name="connsiteX1322" fmla="*/ 148250 w 1273136"/>
                <a:gd name="connsiteY1322" fmla="*/ 239548 h 995959"/>
                <a:gd name="connsiteX1323" fmla="*/ 141606 w 1273136"/>
                <a:gd name="connsiteY1323" fmla="*/ 244113 h 995959"/>
                <a:gd name="connsiteX1324" fmla="*/ 138007 w 1273136"/>
                <a:gd name="connsiteY1324" fmla="*/ 244943 h 995959"/>
                <a:gd name="connsiteX1325" fmla="*/ 134200 w 1273136"/>
                <a:gd name="connsiteY1325" fmla="*/ 244805 h 995959"/>
                <a:gd name="connsiteX1326" fmla="*/ 126656 w 1273136"/>
                <a:gd name="connsiteY1326" fmla="*/ 243975 h 995959"/>
                <a:gd name="connsiteX1327" fmla="*/ 118005 w 1273136"/>
                <a:gd name="connsiteY1327" fmla="*/ 244113 h 995959"/>
                <a:gd name="connsiteX1328" fmla="*/ 113644 w 1273136"/>
                <a:gd name="connsiteY1328" fmla="*/ 244459 h 995959"/>
                <a:gd name="connsiteX1329" fmla="*/ 85683 w 1273136"/>
                <a:gd name="connsiteY1329" fmla="*/ 250477 h 995959"/>
                <a:gd name="connsiteX1330" fmla="*/ 78001 w 1273136"/>
                <a:gd name="connsiteY1330" fmla="*/ 253244 h 995959"/>
                <a:gd name="connsiteX1331" fmla="*/ 79662 w 1273136"/>
                <a:gd name="connsiteY1331" fmla="*/ 255803 h 995959"/>
                <a:gd name="connsiteX1332" fmla="*/ 78831 w 1273136"/>
                <a:gd name="connsiteY1332" fmla="*/ 257187 h 995959"/>
                <a:gd name="connsiteX1333" fmla="*/ 54677 w 1273136"/>
                <a:gd name="connsiteY1333" fmla="*/ 262029 h 995959"/>
                <a:gd name="connsiteX1334" fmla="*/ 42911 w 1273136"/>
                <a:gd name="connsiteY1334" fmla="*/ 266664 h 995959"/>
                <a:gd name="connsiteX1335" fmla="*/ 39035 w 1273136"/>
                <a:gd name="connsiteY1335" fmla="*/ 267701 h 995959"/>
                <a:gd name="connsiteX1336" fmla="*/ 35021 w 1273136"/>
                <a:gd name="connsiteY1336" fmla="*/ 268047 h 995959"/>
                <a:gd name="connsiteX1337" fmla="*/ 27131 w 1273136"/>
                <a:gd name="connsiteY1337" fmla="*/ 267909 h 995959"/>
                <a:gd name="connsiteX1338" fmla="*/ 23116 w 1273136"/>
                <a:gd name="connsiteY1338" fmla="*/ 268670 h 995959"/>
                <a:gd name="connsiteX1339" fmla="*/ 14880 w 1273136"/>
                <a:gd name="connsiteY1339" fmla="*/ 271506 h 995959"/>
                <a:gd name="connsiteX1340" fmla="*/ 6921 w 1273136"/>
                <a:gd name="connsiteY1340" fmla="*/ 274895 h 995959"/>
                <a:gd name="connsiteX1341" fmla="*/ 5537 w 1273136"/>
                <a:gd name="connsiteY1341" fmla="*/ 275656 h 995959"/>
                <a:gd name="connsiteX1342" fmla="*/ 3876 w 1273136"/>
                <a:gd name="connsiteY1342" fmla="*/ 276832 h 995959"/>
                <a:gd name="connsiteX1343" fmla="*/ 2422 w 1273136"/>
                <a:gd name="connsiteY1343" fmla="*/ 278146 h 995959"/>
                <a:gd name="connsiteX1344" fmla="*/ 1730 w 1273136"/>
                <a:gd name="connsiteY1344" fmla="*/ 279530 h 995959"/>
                <a:gd name="connsiteX1345" fmla="*/ 2076 w 1273136"/>
                <a:gd name="connsiteY1345" fmla="*/ 280844 h 995959"/>
                <a:gd name="connsiteX1346" fmla="*/ 3045 w 1273136"/>
                <a:gd name="connsiteY1346" fmla="*/ 281605 h 995959"/>
                <a:gd name="connsiteX1347" fmla="*/ 3807 w 1273136"/>
                <a:gd name="connsiteY1347" fmla="*/ 282366 h 995959"/>
                <a:gd name="connsiteX1348" fmla="*/ 3807 w 1273136"/>
                <a:gd name="connsiteY1348" fmla="*/ 283750 h 995959"/>
                <a:gd name="connsiteX1349" fmla="*/ 2561 w 1273136"/>
                <a:gd name="connsiteY1349" fmla="*/ 285410 h 995959"/>
                <a:gd name="connsiteX1350" fmla="*/ 1038 w 1273136"/>
                <a:gd name="connsiteY1350" fmla="*/ 286171 h 995959"/>
                <a:gd name="connsiteX1351" fmla="*/ 0 w 1273136"/>
                <a:gd name="connsiteY1351" fmla="*/ 287001 h 995959"/>
                <a:gd name="connsiteX1352" fmla="*/ 415 w 1273136"/>
                <a:gd name="connsiteY1352" fmla="*/ 289076 h 995959"/>
                <a:gd name="connsiteX1353" fmla="*/ 1523 w 1273136"/>
                <a:gd name="connsiteY1353" fmla="*/ 290321 h 995959"/>
                <a:gd name="connsiteX1354" fmla="*/ 3391 w 1273136"/>
                <a:gd name="connsiteY1354" fmla="*/ 291566 h 995959"/>
                <a:gd name="connsiteX1355" fmla="*/ 6990 w 1273136"/>
                <a:gd name="connsiteY1355" fmla="*/ 293641 h 995959"/>
                <a:gd name="connsiteX1356" fmla="*/ 12250 w 1273136"/>
                <a:gd name="connsiteY1356" fmla="*/ 297446 h 995959"/>
                <a:gd name="connsiteX1357" fmla="*/ 14050 w 1273136"/>
                <a:gd name="connsiteY1357" fmla="*/ 298483 h 995959"/>
                <a:gd name="connsiteX1358" fmla="*/ 16265 w 1273136"/>
                <a:gd name="connsiteY1358" fmla="*/ 299244 h 995959"/>
                <a:gd name="connsiteX1359" fmla="*/ 21040 w 1273136"/>
                <a:gd name="connsiteY1359" fmla="*/ 300075 h 995959"/>
                <a:gd name="connsiteX1360" fmla="*/ 23324 w 1273136"/>
                <a:gd name="connsiteY1360" fmla="*/ 300697 h 995959"/>
                <a:gd name="connsiteX1361" fmla="*/ 34121 w 1273136"/>
                <a:gd name="connsiteY1361" fmla="*/ 305678 h 995959"/>
                <a:gd name="connsiteX1362" fmla="*/ 38412 w 1273136"/>
                <a:gd name="connsiteY1362" fmla="*/ 306438 h 995959"/>
                <a:gd name="connsiteX1363" fmla="*/ 42980 w 1273136"/>
                <a:gd name="connsiteY1363" fmla="*/ 305885 h 995959"/>
                <a:gd name="connsiteX1364" fmla="*/ 47479 w 1273136"/>
                <a:gd name="connsiteY1364" fmla="*/ 304502 h 995959"/>
                <a:gd name="connsiteX1365" fmla="*/ 51839 w 1273136"/>
                <a:gd name="connsiteY1365" fmla="*/ 303602 h 995959"/>
                <a:gd name="connsiteX1366" fmla="*/ 56130 w 1273136"/>
                <a:gd name="connsiteY1366" fmla="*/ 304363 h 995959"/>
                <a:gd name="connsiteX1367" fmla="*/ 50455 w 1273136"/>
                <a:gd name="connsiteY1367" fmla="*/ 306992 h 995959"/>
                <a:gd name="connsiteX1368" fmla="*/ 47340 w 1273136"/>
                <a:gd name="connsiteY1368" fmla="*/ 308929 h 995959"/>
                <a:gd name="connsiteX1369" fmla="*/ 46095 w 1273136"/>
                <a:gd name="connsiteY1369" fmla="*/ 310589 h 995959"/>
                <a:gd name="connsiteX1370" fmla="*/ 47410 w 1273136"/>
                <a:gd name="connsiteY1370" fmla="*/ 311419 h 995959"/>
                <a:gd name="connsiteX1371" fmla="*/ 53085 w 1273136"/>
                <a:gd name="connsiteY1371" fmla="*/ 312733 h 995959"/>
                <a:gd name="connsiteX1372" fmla="*/ 55161 w 1273136"/>
                <a:gd name="connsiteY1372" fmla="*/ 313356 h 995959"/>
                <a:gd name="connsiteX1373" fmla="*/ 55715 w 1273136"/>
                <a:gd name="connsiteY1373" fmla="*/ 313909 h 995959"/>
                <a:gd name="connsiteX1374" fmla="*/ 56338 w 1273136"/>
                <a:gd name="connsiteY1374" fmla="*/ 314601 h 995959"/>
                <a:gd name="connsiteX1375" fmla="*/ 57099 w 1273136"/>
                <a:gd name="connsiteY1375" fmla="*/ 315362 h 995959"/>
                <a:gd name="connsiteX1376" fmla="*/ 58276 w 1273136"/>
                <a:gd name="connsiteY1376" fmla="*/ 316054 h 995959"/>
                <a:gd name="connsiteX1377" fmla="*/ 59383 w 1273136"/>
                <a:gd name="connsiteY1377" fmla="*/ 316469 h 995959"/>
                <a:gd name="connsiteX1378" fmla="*/ 72395 w 1273136"/>
                <a:gd name="connsiteY1378" fmla="*/ 318682 h 995959"/>
                <a:gd name="connsiteX1379" fmla="*/ 75509 w 1273136"/>
                <a:gd name="connsiteY1379" fmla="*/ 318544 h 995959"/>
                <a:gd name="connsiteX1380" fmla="*/ 77862 w 1273136"/>
                <a:gd name="connsiteY1380" fmla="*/ 317921 h 995959"/>
                <a:gd name="connsiteX1381" fmla="*/ 81946 w 1273136"/>
                <a:gd name="connsiteY1381" fmla="*/ 315846 h 995959"/>
                <a:gd name="connsiteX1382" fmla="*/ 84091 w 1273136"/>
                <a:gd name="connsiteY1382" fmla="*/ 315016 h 995959"/>
                <a:gd name="connsiteX1383" fmla="*/ 87137 w 1273136"/>
                <a:gd name="connsiteY1383" fmla="*/ 314670 h 995959"/>
                <a:gd name="connsiteX1384" fmla="*/ 90043 w 1273136"/>
                <a:gd name="connsiteY1384" fmla="*/ 315085 h 995959"/>
                <a:gd name="connsiteX1385" fmla="*/ 95996 w 1273136"/>
                <a:gd name="connsiteY1385" fmla="*/ 316469 h 995959"/>
                <a:gd name="connsiteX1386" fmla="*/ 101809 w 1273136"/>
                <a:gd name="connsiteY1386" fmla="*/ 316745 h 995959"/>
                <a:gd name="connsiteX1387" fmla="*/ 107139 w 1273136"/>
                <a:gd name="connsiteY1387" fmla="*/ 316123 h 995959"/>
                <a:gd name="connsiteX1388" fmla="*/ 117866 w 1273136"/>
                <a:gd name="connsiteY1388" fmla="*/ 313079 h 995959"/>
                <a:gd name="connsiteX1389" fmla="*/ 122850 w 1273136"/>
                <a:gd name="connsiteY1389" fmla="*/ 312318 h 995959"/>
                <a:gd name="connsiteX1390" fmla="*/ 128525 w 1273136"/>
                <a:gd name="connsiteY1390" fmla="*/ 312664 h 995959"/>
                <a:gd name="connsiteX1391" fmla="*/ 132885 w 1273136"/>
                <a:gd name="connsiteY1391" fmla="*/ 314532 h 995959"/>
                <a:gd name="connsiteX1392" fmla="*/ 133992 w 1273136"/>
                <a:gd name="connsiteY1392" fmla="*/ 318544 h 995959"/>
                <a:gd name="connsiteX1393" fmla="*/ 131432 w 1273136"/>
                <a:gd name="connsiteY1393" fmla="*/ 322348 h 995959"/>
                <a:gd name="connsiteX1394" fmla="*/ 131709 w 1273136"/>
                <a:gd name="connsiteY1394" fmla="*/ 322902 h 995959"/>
                <a:gd name="connsiteX1395" fmla="*/ 132401 w 1273136"/>
                <a:gd name="connsiteY1395" fmla="*/ 323386 h 995959"/>
                <a:gd name="connsiteX1396" fmla="*/ 132885 w 1273136"/>
                <a:gd name="connsiteY1396" fmla="*/ 323939 h 995959"/>
                <a:gd name="connsiteX1397" fmla="*/ 132401 w 1273136"/>
                <a:gd name="connsiteY1397" fmla="*/ 324562 h 995959"/>
                <a:gd name="connsiteX1398" fmla="*/ 130394 w 1273136"/>
                <a:gd name="connsiteY1398" fmla="*/ 324424 h 995959"/>
                <a:gd name="connsiteX1399" fmla="*/ 120842 w 1273136"/>
                <a:gd name="connsiteY1399" fmla="*/ 321864 h 995959"/>
                <a:gd name="connsiteX1400" fmla="*/ 108592 w 1273136"/>
                <a:gd name="connsiteY1400" fmla="*/ 321103 h 995959"/>
                <a:gd name="connsiteX1401" fmla="*/ 90320 w 1273136"/>
                <a:gd name="connsiteY1401" fmla="*/ 322003 h 995959"/>
                <a:gd name="connsiteX1402" fmla="*/ 87344 w 1273136"/>
                <a:gd name="connsiteY1402" fmla="*/ 322556 h 995959"/>
                <a:gd name="connsiteX1403" fmla="*/ 84576 w 1273136"/>
                <a:gd name="connsiteY1403" fmla="*/ 323524 h 995959"/>
                <a:gd name="connsiteX1404" fmla="*/ 79869 w 1273136"/>
                <a:gd name="connsiteY1404" fmla="*/ 326291 h 995959"/>
                <a:gd name="connsiteX1405" fmla="*/ 77793 w 1273136"/>
                <a:gd name="connsiteY1405" fmla="*/ 327052 h 995959"/>
                <a:gd name="connsiteX1406" fmla="*/ 45402 w 1273136"/>
                <a:gd name="connsiteY1406" fmla="*/ 327606 h 995959"/>
                <a:gd name="connsiteX1407" fmla="*/ 39658 w 1273136"/>
                <a:gd name="connsiteY1407" fmla="*/ 328297 h 995959"/>
                <a:gd name="connsiteX1408" fmla="*/ 36751 w 1273136"/>
                <a:gd name="connsiteY1408" fmla="*/ 329266 h 995959"/>
                <a:gd name="connsiteX1409" fmla="*/ 34744 w 1273136"/>
                <a:gd name="connsiteY1409" fmla="*/ 331064 h 995959"/>
                <a:gd name="connsiteX1410" fmla="*/ 34536 w 1273136"/>
                <a:gd name="connsiteY1410" fmla="*/ 333485 h 995959"/>
                <a:gd name="connsiteX1411" fmla="*/ 36543 w 1273136"/>
                <a:gd name="connsiteY1411" fmla="*/ 335145 h 995959"/>
                <a:gd name="connsiteX1412" fmla="*/ 42495 w 1273136"/>
                <a:gd name="connsiteY1412" fmla="*/ 337152 h 995959"/>
                <a:gd name="connsiteX1413" fmla="*/ 41457 w 1273136"/>
                <a:gd name="connsiteY1413" fmla="*/ 339227 h 995959"/>
                <a:gd name="connsiteX1414" fmla="*/ 43188 w 1273136"/>
                <a:gd name="connsiteY1414" fmla="*/ 340748 h 995959"/>
                <a:gd name="connsiteX1415" fmla="*/ 46095 w 1273136"/>
                <a:gd name="connsiteY1415" fmla="*/ 341648 h 995959"/>
                <a:gd name="connsiteX1416" fmla="*/ 48586 w 1273136"/>
                <a:gd name="connsiteY1416" fmla="*/ 341855 h 995959"/>
                <a:gd name="connsiteX1417" fmla="*/ 52462 w 1273136"/>
                <a:gd name="connsiteY1417" fmla="*/ 340818 h 995959"/>
                <a:gd name="connsiteX1418" fmla="*/ 64089 w 1273136"/>
                <a:gd name="connsiteY1418" fmla="*/ 334938 h 995959"/>
                <a:gd name="connsiteX1419" fmla="*/ 62705 w 1273136"/>
                <a:gd name="connsiteY1419" fmla="*/ 336736 h 995959"/>
                <a:gd name="connsiteX1420" fmla="*/ 61321 w 1273136"/>
                <a:gd name="connsiteY1420" fmla="*/ 338258 h 995959"/>
                <a:gd name="connsiteX1421" fmla="*/ 60490 w 1273136"/>
                <a:gd name="connsiteY1421" fmla="*/ 339849 h 995959"/>
                <a:gd name="connsiteX1422" fmla="*/ 60767 w 1273136"/>
                <a:gd name="connsiteY1422" fmla="*/ 341924 h 995959"/>
                <a:gd name="connsiteX1423" fmla="*/ 62774 w 1273136"/>
                <a:gd name="connsiteY1423" fmla="*/ 344000 h 995959"/>
                <a:gd name="connsiteX1424" fmla="*/ 65958 w 1273136"/>
                <a:gd name="connsiteY1424" fmla="*/ 345314 h 995959"/>
                <a:gd name="connsiteX1425" fmla="*/ 72118 w 1273136"/>
                <a:gd name="connsiteY1425" fmla="*/ 346490 h 995959"/>
                <a:gd name="connsiteX1426" fmla="*/ 91705 w 1273136"/>
                <a:gd name="connsiteY1426" fmla="*/ 346628 h 995959"/>
                <a:gd name="connsiteX1427" fmla="*/ 96826 w 1273136"/>
                <a:gd name="connsiteY1427" fmla="*/ 348219 h 995959"/>
                <a:gd name="connsiteX1428" fmla="*/ 94404 w 1273136"/>
                <a:gd name="connsiteY1428" fmla="*/ 349534 h 995959"/>
                <a:gd name="connsiteX1429" fmla="*/ 91635 w 1273136"/>
                <a:gd name="connsiteY1429" fmla="*/ 350156 h 995959"/>
                <a:gd name="connsiteX1430" fmla="*/ 85960 w 1273136"/>
                <a:gd name="connsiteY1430" fmla="*/ 350848 h 995959"/>
                <a:gd name="connsiteX1431" fmla="*/ 83192 w 1273136"/>
                <a:gd name="connsiteY1431" fmla="*/ 351470 h 995959"/>
                <a:gd name="connsiteX1432" fmla="*/ 80631 w 1273136"/>
                <a:gd name="connsiteY1432" fmla="*/ 352370 h 995959"/>
                <a:gd name="connsiteX1433" fmla="*/ 70457 w 1273136"/>
                <a:gd name="connsiteY1433" fmla="*/ 357143 h 995959"/>
                <a:gd name="connsiteX1434" fmla="*/ 69142 w 1273136"/>
                <a:gd name="connsiteY1434" fmla="*/ 358803 h 995959"/>
                <a:gd name="connsiteX1435" fmla="*/ 69695 w 1273136"/>
                <a:gd name="connsiteY1435" fmla="*/ 361224 h 995959"/>
                <a:gd name="connsiteX1436" fmla="*/ 71633 w 1273136"/>
                <a:gd name="connsiteY1436" fmla="*/ 362884 h 995959"/>
                <a:gd name="connsiteX1437" fmla="*/ 89421 w 1273136"/>
                <a:gd name="connsiteY1437" fmla="*/ 372084 h 995959"/>
                <a:gd name="connsiteX1438" fmla="*/ 94127 w 1273136"/>
                <a:gd name="connsiteY1438" fmla="*/ 374090 h 995959"/>
                <a:gd name="connsiteX1439" fmla="*/ 112745 w 1273136"/>
                <a:gd name="connsiteY1439" fmla="*/ 378932 h 995959"/>
                <a:gd name="connsiteX1440" fmla="*/ 120081 w 1273136"/>
                <a:gd name="connsiteY1440" fmla="*/ 380039 h 995959"/>
                <a:gd name="connsiteX1441" fmla="*/ 126587 w 1273136"/>
                <a:gd name="connsiteY1441" fmla="*/ 379555 h 995959"/>
                <a:gd name="connsiteX1442" fmla="*/ 121535 w 1273136"/>
                <a:gd name="connsiteY1442" fmla="*/ 374713 h 995959"/>
                <a:gd name="connsiteX1443" fmla="*/ 119112 w 1273136"/>
                <a:gd name="connsiteY1443" fmla="*/ 371669 h 995959"/>
                <a:gd name="connsiteX1444" fmla="*/ 118420 w 1273136"/>
                <a:gd name="connsiteY1444" fmla="*/ 369110 h 995959"/>
                <a:gd name="connsiteX1445" fmla="*/ 120566 w 1273136"/>
                <a:gd name="connsiteY1445" fmla="*/ 367519 h 995959"/>
                <a:gd name="connsiteX1446" fmla="*/ 124303 w 1273136"/>
                <a:gd name="connsiteY1446" fmla="*/ 368556 h 995959"/>
                <a:gd name="connsiteX1447" fmla="*/ 128386 w 1273136"/>
                <a:gd name="connsiteY1447" fmla="*/ 370355 h 995959"/>
                <a:gd name="connsiteX1448" fmla="*/ 131570 w 1273136"/>
                <a:gd name="connsiteY1448" fmla="*/ 371185 h 995959"/>
                <a:gd name="connsiteX1449" fmla="*/ 134823 w 1273136"/>
                <a:gd name="connsiteY1449" fmla="*/ 370009 h 995959"/>
                <a:gd name="connsiteX1450" fmla="*/ 137661 w 1273136"/>
                <a:gd name="connsiteY1450" fmla="*/ 368141 h 995959"/>
                <a:gd name="connsiteX1451" fmla="*/ 140637 w 1273136"/>
                <a:gd name="connsiteY1451" fmla="*/ 366758 h 995959"/>
                <a:gd name="connsiteX1452" fmla="*/ 144236 w 1273136"/>
                <a:gd name="connsiteY1452" fmla="*/ 367104 h 995959"/>
                <a:gd name="connsiteX1453" fmla="*/ 147212 w 1273136"/>
                <a:gd name="connsiteY1453" fmla="*/ 368556 h 995959"/>
                <a:gd name="connsiteX1454" fmla="*/ 149357 w 1273136"/>
                <a:gd name="connsiteY1454" fmla="*/ 369871 h 995959"/>
                <a:gd name="connsiteX1455" fmla="*/ 151641 w 1273136"/>
                <a:gd name="connsiteY1455" fmla="*/ 370770 h 995959"/>
                <a:gd name="connsiteX1456" fmla="*/ 154963 w 1273136"/>
                <a:gd name="connsiteY1456" fmla="*/ 370977 h 995959"/>
                <a:gd name="connsiteX1457" fmla="*/ 158839 w 1273136"/>
                <a:gd name="connsiteY1457" fmla="*/ 370562 h 995959"/>
                <a:gd name="connsiteX1458" fmla="*/ 162438 w 1273136"/>
                <a:gd name="connsiteY1458" fmla="*/ 369732 h 995959"/>
                <a:gd name="connsiteX1459" fmla="*/ 165899 w 1273136"/>
                <a:gd name="connsiteY1459" fmla="*/ 368487 h 995959"/>
                <a:gd name="connsiteX1460" fmla="*/ 172820 w 1273136"/>
                <a:gd name="connsiteY1460" fmla="*/ 364683 h 995959"/>
                <a:gd name="connsiteX1461" fmla="*/ 175035 w 1273136"/>
                <a:gd name="connsiteY1461" fmla="*/ 363922 h 995959"/>
                <a:gd name="connsiteX1462" fmla="*/ 177180 w 1273136"/>
                <a:gd name="connsiteY1462" fmla="*/ 364406 h 995959"/>
                <a:gd name="connsiteX1463" fmla="*/ 180572 w 1273136"/>
                <a:gd name="connsiteY1463" fmla="*/ 366135 h 995959"/>
                <a:gd name="connsiteX1464" fmla="*/ 184309 w 1273136"/>
                <a:gd name="connsiteY1464" fmla="*/ 367242 h 995959"/>
                <a:gd name="connsiteX1465" fmla="*/ 187147 w 1273136"/>
                <a:gd name="connsiteY1465" fmla="*/ 366273 h 995959"/>
                <a:gd name="connsiteX1466" fmla="*/ 189846 w 1273136"/>
                <a:gd name="connsiteY1466" fmla="*/ 364267 h 995959"/>
                <a:gd name="connsiteX1467" fmla="*/ 193306 w 1273136"/>
                <a:gd name="connsiteY1467" fmla="*/ 362261 h 995959"/>
                <a:gd name="connsiteX1468" fmla="*/ 197113 w 1273136"/>
                <a:gd name="connsiteY1468" fmla="*/ 361570 h 995959"/>
                <a:gd name="connsiteX1469" fmla="*/ 200228 w 1273136"/>
                <a:gd name="connsiteY1469" fmla="*/ 362400 h 995959"/>
                <a:gd name="connsiteX1470" fmla="*/ 206664 w 1273136"/>
                <a:gd name="connsiteY1470" fmla="*/ 365443 h 995959"/>
                <a:gd name="connsiteX1471" fmla="*/ 210125 w 1273136"/>
                <a:gd name="connsiteY1471" fmla="*/ 366066 h 995959"/>
                <a:gd name="connsiteX1472" fmla="*/ 217807 w 1273136"/>
                <a:gd name="connsiteY1472" fmla="*/ 366066 h 995959"/>
                <a:gd name="connsiteX1473" fmla="*/ 221544 w 1273136"/>
                <a:gd name="connsiteY1473" fmla="*/ 366343 h 995959"/>
                <a:gd name="connsiteX1474" fmla="*/ 243761 w 1273136"/>
                <a:gd name="connsiteY1474" fmla="*/ 371185 h 995959"/>
                <a:gd name="connsiteX1475" fmla="*/ 292278 w 1273136"/>
                <a:gd name="connsiteY1475" fmla="*/ 393666 h 995959"/>
                <a:gd name="connsiteX1476" fmla="*/ 295323 w 1273136"/>
                <a:gd name="connsiteY1476" fmla="*/ 395603 h 995959"/>
                <a:gd name="connsiteX1477" fmla="*/ 297884 w 1273136"/>
                <a:gd name="connsiteY1477" fmla="*/ 398370 h 995959"/>
                <a:gd name="connsiteX1478" fmla="*/ 299822 w 1273136"/>
                <a:gd name="connsiteY1478" fmla="*/ 401760 h 995959"/>
                <a:gd name="connsiteX1479" fmla="*/ 300860 w 1273136"/>
                <a:gd name="connsiteY1479" fmla="*/ 405356 h 995959"/>
                <a:gd name="connsiteX1480" fmla="*/ 300099 w 1273136"/>
                <a:gd name="connsiteY1480" fmla="*/ 408746 h 995959"/>
                <a:gd name="connsiteX1481" fmla="*/ 295462 w 1273136"/>
                <a:gd name="connsiteY1481" fmla="*/ 413381 h 995959"/>
                <a:gd name="connsiteX1482" fmla="*/ 294839 w 1273136"/>
                <a:gd name="connsiteY1482" fmla="*/ 415940 h 995959"/>
                <a:gd name="connsiteX1483" fmla="*/ 295946 w 1273136"/>
                <a:gd name="connsiteY1483" fmla="*/ 417462 h 995959"/>
                <a:gd name="connsiteX1484" fmla="*/ 297953 w 1273136"/>
                <a:gd name="connsiteY1484" fmla="*/ 418776 h 995959"/>
                <a:gd name="connsiteX1485" fmla="*/ 300238 w 1273136"/>
                <a:gd name="connsiteY1485" fmla="*/ 420021 h 995959"/>
                <a:gd name="connsiteX1486" fmla="*/ 301899 w 1273136"/>
                <a:gd name="connsiteY1486" fmla="*/ 421266 h 995959"/>
                <a:gd name="connsiteX1487" fmla="*/ 303283 w 1273136"/>
                <a:gd name="connsiteY1487" fmla="*/ 422927 h 995959"/>
                <a:gd name="connsiteX1488" fmla="*/ 306467 w 1273136"/>
                <a:gd name="connsiteY1488" fmla="*/ 428599 h 995959"/>
                <a:gd name="connsiteX1489" fmla="*/ 309235 w 1273136"/>
                <a:gd name="connsiteY1489" fmla="*/ 432057 h 995959"/>
                <a:gd name="connsiteX1490" fmla="*/ 312349 w 1273136"/>
                <a:gd name="connsiteY1490" fmla="*/ 434548 h 995959"/>
                <a:gd name="connsiteX1491" fmla="*/ 319686 w 1273136"/>
                <a:gd name="connsiteY1491" fmla="*/ 438836 h 995959"/>
                <a:gd name="connsiteX1492" fmla="*/ 322800 w 1273136"/>
                <a:gd name="connsiteY1492" fmla="*/ 441327 h 995959"/>
                <a:gd name="connsiteX1493" fmla="*/ 325084 w 1273136"/>
                <a:gd name="connsiteY1493" fmla="*/ 444094 h 995959"/>
                <a:gd name="connsiteX1494" fmla="*/ 329306 w 1273136"/>
                <a:gd name="connsiteY1494" fmla="*/ 450112 h 995959"/>
                <a:gd name="connsiteX1495" fmla="*/ 332213 w 1273136"/>
                <a:gd name="connsiteY1495" fmla="*/ 452879 h 995959"/>
                <a:gd name="connsiteX1496" fmla="*/ 343079 w 1273136"/>
                <a:gd name="connsiteY1496" fmla="*/ 459381 h 995959"/>
                <a:gd name="connsiteX1497" fmla="*/ 341280 w 1273136"/>
                <a:gd name="connsiteY1497" fmla="*/ 460557 h 995959"/>
                <a:gd name="connsiteX1498" fmla="*/ 337265 w 1273136"/>
                <a:gd name="connsiteY1498" fmla="*/ 461387 h 995959"/>
                <a:gd name="connsiteX1499" fmla="*/ 335466 w 1273136"/>
                <a:gd name="connsiteY1499" fmla="*/ 462286 h 995959"/>
                <a:gd name="connsiteX1500" fmla="*/ 334289 w 1273136"/>
                <a:gd name="connsiteY1500" fmla="*/ 463739 h 995959"/>
                <a:gd name="connsiteX1501" fmla="*/ 334289 w 1273136"/>
                <a:gd name="connsiteY1501" fmla="*/ 464984 h 995959"/>
                <a:gd name="connsiteX1502" fmla="*/ 334566 w 1273136"/>
                <a:gd name="connsiteY1502" fmla="*/ 466506 h 995959"/>
                <a:gd name="connsiteX1503" fmla="*/ 334774 w 1273136"/>
                <a:gd name="connsiteY1503" fmla="*/ 468650 h 995959"/>
                <a:gd name="connsiteX1504" fmla="*/ 333459 w 1273136"/>
                <a:gd name="connsiteY1504" fmla="*/ 471971 h 995959"/>
                <a:gd name="connsiteX1505" fmla="*/ 330483 w 1273136"/>
                <a:gd name="connsiteY1505" fmla="*/ 473700 h 995959"/>
                <a:gd name="connsiteX1506" fmla="*/ 326676 w 1273136"/>
                <a:gd name="connsiteY1506" fmla="*/ 474945 h 995959"/>
                <a:gd name="connsiteX1507" fmla="*/ 322869 w 1273136"/>
                <a:gd name="connsiteY1507" fmla="*/ 476536 h 995959"/>
                <a:gd name="connsiteX1508" fmla="*/ 327853 w 1273136"/>
                <a:gd name="connsiteY1508" fmla="*/ 476328 h 995959"/>
                <a:gd name="connsiteX1509" fmla="*/ 333251 w 1273136"/>
                <a:gd name="connsiteY1509" fmla="*/ 475014 h 995959"/>
                <a:gd name="connsiteX1510" fmla="*/ 338442 w 1273136"/>
                <a:gd name="connsiteY1510" fmla="*/ 474253 h 995959"/>
                <a:gd name="connsiteX1511" fmla="*/ 342941 w 1273136"/>
                <a:gd name="connsiteY1511" fmla="*/ 475706 h 995959"/>
                <a:gd name="connsiteX1512" fmla="*/ 345640 w 1273136"/>
                <a:gd name="connsiteY1512" fmla="*/ 478542 h 995959"/>
                <a:gd name="connsiteX1513" fmla="*/ 348339 w 1273136"/>
                <a:gd name="connsiteY1513" fmla="*/ 482554 h 995959"/>
                <a:gd name="connsiteX1514" fmla="*/ 350554 w 1273136"/>
                <a:gd name="connsiteY1514" fmla="*/ 486843 h 995959"/>
                <a:gd name="connsiteX1515" fmla="*/ 351730 w 1273136"/>
                <a:gd name="connsiteY1515" fmla="*/ 490440 h 995959"/>
                <a:gd name="connsiteX1516" fmla="*/ 349723 w 1273136"/>
                <a:gd name="connsiteY1516" fmla="*/ 490924 h 995959"/>
                <a:gd name="connsiteX1517" fmla="*/ 347647 w 1273136"/>
                <a:gd name="connsiteY1517" fmla="*/ 492584 h 995959"/>
                <a:gd name="connsiteX1518" fmla="*/ 346263 w 1273136"/>
                <a:gd name="connsiteY1518" fmla="*/ 494798 h 995959"/>
                <a:gd name="connsiteX1519" fmla="*/ 346124 w 1273136"/>
                <a:gd name="connsiteY1519" fmla="*/ 496942 h 995959"/>
                <a:gd name="connsiteX1520" fmla="*/ 347716 w 1273136"/>
                <a:gd name="connsiteY1520" fmla="*/ 498464 h 995959"/>
                <a:gd name="connsiteX1521" fmla="*/ 350139 w 1273136"/>
                <a:gd name="connsiteY1521" fmla="*/ 499432 h 995959"/>
                <a:gd name="connsiteX1522" fmla="*/ 352423 w 1273136"/>
                <a:gd name="connsiteY1522" fmla="*/ 500747 h 995959"/>
                <a:gd name="connsiteX1523" fmla="*/ 353738 w 1273136"/>
                <a:gd name="connsiteY1523" fmla="*/ 503237 h 995959"/>
                <a:gd name="connsiteX1524" fmla="*/ 357060 w 1273136"/>
                <a:gd name="connsiteY1524" fmla="*/ 502130 h 995959"/>
                <a:gd name="connsiteX1525" fmla="*/ 359828 w 1273136"/>
                <a:gd name="connsiteY1525" fmla="*/ 501577 h 995959"/>
                <a:gd name="connsiteX1526" fmla="*/ 361904 w 1273136"/>
                <a:gd name="connsiteY1526" fmla="*/ 502545 h 995959"/>
                <a:gd name="connsiteX1527" fmla="*/ 363150 w 1273136"/>
                <a:gd name="connsiteY1527" fmla="*/ 506281 h 995959"/>
                <a:gd name="connsiteX1528" fmla="*/ 362873 w 1273136"/>
                <a:gd name="connsiteY1528" fmla="*/ 509878 h 995959"/>
                <a:gd name="connsiteX1529" fmla="*/ 361351 w 1273136"/>
                <a:gd name="connsiteY1529" fmla="*/ 512091 h 995959"/>
                <a:gd name="connsiteX1530" fmla="*/ 356783 w 1273136"/>
                <a:gd name="connsiteY1530" fmla="*/ 515688 h 995959"/>
                <a:gd name="connsiteX1531" fmla="*/ 355191 w 1273136"/>
                <a:gd name="connsiteY1531" fmla="*/ 520807 h 995959"/>
                <a:gd name="connsiteX1532" fmla="*/ 358790 w 1273136"/>
                <a:gd name="connsiteY1532" fmla="*/ 524127 h 995959"/>
                <a:gd name="connsiteX1533" fmla="*/ 364119 w 1273136"/>
                <a:gd name="connsiteY1533" fmla="*/ 524750 h 995959"/>
                <a:gd name="connsiteX1534" fmla="*/ 367511 w 1273136"/>
                <a:gd name="connsiteY1534" fmla="*/ 521637 h 995959"/>
                <a:gd name="connsiteX1535" fmla="*/ 371456 w 1273136"/>
                <a:gd name="connsiteY1535" fmla="*/ 524473 h 995959"/>
                <a:gd name="connsiteX1536" fmla="*/ 374016 w 1273136"/>
                <a:gd name="connsiteY1536" fmla="*/ 528209 h 995959"/>
                <a:gd name="connsiteX1537" fmla="*/ 374847 w 1273136"/>
                <a:gd name="connsiteY1537" fmla="*/ 532636 h 995959"/>
                <a:gd name="connsiteX1538" fmla="*/ 373601 w 1273136"/>
                <a:gd name="connsiteY1538" fmla="*/ 537547 h 995959"/>
                <a:gd name="connsiteX1539" fmla="*/ 372494 w 1273136"/>
                <a:gd name="connsiteY1539" fmla="*/ 539207 h 995959"/>
                <a:gd name="connsiteX1540" fmla="*/ 370902 w 1273136"/>
                <a:gd name="connsiteY1540" fmla="*/ 540867 h 995959"/>
                <a:gd name="connsiteX1541" fmla="*/ 369033 w 1273136"/>
                <a:gd name="connsiteY1541" fmla="*/ 542320 h 995959"/>
                <a:gd name="connsiteX1542" fmla="*/ 367303 w 1273136"/>
                <a:gd name="connsiteY1542" fmla="*/ 543358 h 995959"/>
                <a:gd name="connsiteX1543" fmla="*/ 364604 w 1273136"/>
                <a:gd name="connsiteY1543" fmla="*/ 543911 h 995959"/>
                <a:gd name="connsiteX1544" fmla="*/ 361835 w 1273136"/>
                <a:gd name="connsiteY1544" fmla="*/ 543911 h 995959"/>
                <a:gd name="connsiteX1545" fmla="*/ 359067 w 1273136"/>
                <a:gd name="connsiteY1545" fmla="*/ 544395 h 995959"/>
                <a:gd name="connsiteX1546" fmla="*/ 356575 w 1273136"/>
                <a:gd name="connsiteY1546" fmla="*/ 545917 h 995959"/>
                <a:gd name="connsiteX1547" fmla="*/ 359967 w 1273136"/>
                <a:gd name="connsiteY1547" fmla="*/ 547439 h 995959"/>
                <a:gd name="connsiteX1548" fmla="*/ 361558 w 1273136"/>
                <a:gd name="connsiteY1548" fmla="*/ 548476 h 995959"/>
                <a:gd name="connsiteX1549" fmla="*/ 362943 w 1273136"/>
                <a:gd name="connsiteY1549" fmla="*/ 549860 h 995959"/>
                <a:gd name="connsiteX1550" fmla="*/ 357060 w 1273136"/>
                <a:gd name="connsiteY1550" fmla="*/ 552143 h 995959"/>
                <a:gd name="connsiteX1551" fmla="*/ 354914 w 1273136"/>
                <a:gd name="connsiteY1551" fmla="*/ 554010 h 995959"/>
                <a:gd name="connsiteX1552" fmla="*/ 357060 w 1273136"/>
                <a:gd name="connsiteY1552" fmla="*/ 556639 h 995959"/>
                <a:gd name="connsiteX1553" fmla="*/ 361143 w 1273136"/>
                <a:gd name="connsiteY1553" fmla="*/ 556639 h 995959"/>
                <a:gd name="connsiteX1554" fmla="*/ 364811 w 1273136"/>
                <a:gd name="connsiteY1554" fmla="*/ 553595 h 995959"/>
                <a:gd name="connsiteX1555" fmla="*/ 368064 w 1273136"/>
                <a:gd name="connsiteY1555" fmla="*/ 550067 h 995959"/>
                <a:gd name="connsiteX1556" fmla="*/ 370971 w 1273136"/>
                <a:gd name="connsiteY1556" fmla="*/ 548615 h 995959"/>
                <a:gd name="connsiteX1557" fmla="*/ 372286 w 1273136"/>
                <a:gd name="connsiteY1557" fmla="*/ 549791 h 995959"/>
                <a:gd name="connsiteX1558" fmla="*/ 371248 w 1273136"/>
                <a:gd name="connsiteY1558" fmla="*/ 551658 h 995959"/>
                <a:gd name="connsiteX1559" fmla="*/ 364188 w 1273136"/>
                <a:gd name="connsiteY1559" fmla="*/ 558437 h 995959"/>
                <a:gd name="connsiteX1560" fmla="*/ 362043 w 1273136"/>
                <a:gd name="connsiteY1560" fmla="*/ 561550 h 995959"/>
                <a:gd name="connsiteX1561" fmla="*/ 355745 w 1273136"/>
                <a:gd name="connsiteY1561" fmla="*/ 574624 h 995959"/>
                <a:gd name="connsiteX1562" fmla="*/ 355745 w 1273136"/>
                <a:gd name="connsiteY1562" fmla="*/ 577183 h 995959"/>
                <a:gd name="connsiteX1563" fmla="*/ 357752 w 1273136"/>
                <a:gd name="connsiteY1563" fmla="*/ 580296 h 995959"/>
                <a:gd name="connsiteX1564" fmla="*/ 360659 w 1273136"/>
                <a:gd name="connsiteY1564" fmla="*/ 582648 h 995959"/>
                <a:gd name="connsiteX1565" fmla="*/ 363912 w 1273136"/>
                <a:gd name="connsiteY1565" fmla="*/ 584032 h 995959"/>
                <a:gd name="connsiteX1566" fmla="*/ 371248 w 1273136"/>
                <a:gd name="connsiteY1566" fmla="*/ 585346 h 995959"/>
                <a:gd name="connsiteX1567" fmla="*/ 377892 w 1273136"/>
                <a:gd name="connsiteY1567" fmla="*/ 585761 h 995959"/>
                <a:gd name="connsiteX1568" fmla="*/ 385505 w 1273136"/>
                <a:gd name="connsiteY1568" fmla="*/ 584862 h 995959"/>
                <a:gd name="connsiteX1569" fmla="*/ 390558 w 1273136"/>
                <a:gd name="connsiteY1569" fmla="*/ 581818 h 995959"/>
                <a:gd name="connsiteX1570" fmla="*/ 389450 w 1273136"/>
                <a:gd name="connsiteY1570" fmla="*/ 575662 h 995959"/>
                <a:gd name="connsiteX1571" fmla="*/ 391873 w 1273136"/>
                <a:gd name="connsiteY1571" fmla="*/ 576077 h 995959"/>
                <a:gd name="connsiteX1572" fmla="*/ 393257 w 1273136"/>
                <a:gd name="connsiteY1572" fmla="*/ 575247 h 995959"/>
                <a:gd name="connsiteX1573" fmla="*/ 394364 w 1273136"/>
                <a:gd name="connsiteY1573" fmla="*/ 573794 h 995959"/>
                <a:gd name="connsiteX1574" fmla="*/ 395749 w 1273136"/>
                <a:gd name="connsiteY1574" fmla="*/ 572203 h 995959"/>
                <a:gd name="connsiteX1575" fmla="*/ 400040 w 1273136"/>
                <a:gd name="connsiteY1575" fmla="*/ 568883 h 995959"/>
                <a:gd name="connsiteX1576" fmla="*/ 400732 w 1273136"/>
                <a:gd name="connsiteY1576" fmla="*/ 567015 h 995959"/>
                <a:gd name="connsiteX1577" fmla="*/ 399625 w 1273136"/>
                <a:gd name="connsiteY1577" fmla="*/ 563902 h 995959"/>
                <a:gd name="connsiteX1578" fmla="*/ 392911 w 1273136"/>
                <a:gd name="connsiteY1578" fmla="*/ 555394 h 995959"/>
                <a:gd name="connsiteX1579" fmla="*/ 392219 w 1273136"/>
                <a:gd name="connsiteY1579" fmla="*/ 551866 h 995959"/>
                <a:gd name="connsiteX1580" fmla="*/ 397064 w 1273136"/>
                <a:gd name="connsiteY1580" fmla="*/ 549652 h 995959"/>
                <a:gd name="connsiteX1581" fmla="*/ 394226 w 1273136"/>
                <a:gd name="connsiteY1581" fmla="*/ 551797 h 995959"/>
                <a:gd name="connsiteX1582" fmla="*/ 394711 w 1273136"/>
                <a:gd name="connsiteY1582" fmla="*/ 554702 h 995959"/>
                <a:gd name="connsiteX1583" fmla="*/ 396856 w 1273136"/>
                <a:gd name="connsiteY1583" fmla="*/ 557746 h 995959"/>
                <a:gd name="connsiteX1584" fmla="*/ 399140 w 1273136"/>
                <a:gd name="connsiteY1584" fmla="*/ 560305 h 995959"/>
                <a:gd name="connsiteX1585" fmla="*/ 401009 w 1273136"/>
                <a:gd name="connsiteY1585" fmla="*/ 563764 h 995959"/>
                <a:gd name="connsiteX1586" fmla="*/ 402531 w 1273136"/>
                <a:gd name="connsiteY1586" fmla="*/ 567637 h 995959"/>
                <a:gd name="connsiteX1587" fmla="*/ 404469 w 1273136"/>
                <a:gd name="connsiteY1587" fmla="*/ 570335 h 995959"/>
                <a:gd name="connsiteX1588" fmla="*/ 407584 w 1273136"/>
                <a:gd name="connsiteY1588" fmla="*/ 570335 h 995959"/>
                <a:gd name="connsiteX1589" fmla="*/ 406407 w 1273136"/>
                <a:gd name="connsiteY1589" fmla="*/ 572687 h 995959"/>
                <a:gd name="connsiteX1590" fmla="*/ 401770 w 1273136"/>
                <a:gd name="connsiteY1590" fmla="*/ 575800 h 995959"/>
                <a:gd name="connsiteX1591" fmla="*/ 400940 w 1273136"/>
                <a:gd name="connsiteY1591" fmla="*/ 577460 h 995959"/>
                <a:gd name="connsiteX1592" fmla="*/ 402670 w 1273136"/>
                <a:gd name="connsiteY1592" fmla="*/ 579604 h 995959"/>
                <a:gd name="connsiteX1593" fmla="*/ 405992 w 1273136"/>
                <a:gd name="connsiteY1593" fmla="*/ 579743 h 995959"/>
                <a:gd name="connsiteX1594" fmla="*/ 409591 w 1273136"/>
                <a:gd name="connsiteY1594" fmla="*/ 578774 h 995959"/>
                <a:gd name="connsiteX1595" fmla="*/ 415335 w 1273136"/>
                <a:gd name="connsiteY1595" fmla="*/ 576353 h 995959"/>
                <a:gd name="connsiteX1596" fmla="*/ 417896 w 1273136"/>
                <a:gd name="connsiteY1596" fmla="*/ 575800 h 995959"/>
                <a:gd name="connsiteX1597" fmla="*/ 420595 w 1273136"/>
                <a:gd name="connsiteY1597" fmla="*/ 575800 h 995959"/>
                <a:gd name="connsiteX1598" fmla="*/ 424194 w 1273136"/>
                <a:gd name="connsiteY1598" fmla="*/ 576215 h 995959"/>
                <a:gd name="connsiteX1599" fmla="*/ 427309 w 1273136"/>
                <a:gd name="connsiteY1599" fmla="*/ 576077 h 995959"/>
                <a:gd name="connsiteX1600" fmla="*/ 433400 w 1273136"/>
                <a:gd name="connsiteY1600" fmla="*/ 575039 h 995959"/>
                <a:gd name="connsiteX1601" fmla="*/ 436099 w 1273136"/>
                <a:gd name="connsiteY1601" fmla="*/ 575177 h 995959"/>
                <a:gd name="connsiteX1602" fmla="*/ 431185 w 1273136"/>
                <a:gd name="connsiteY1602" fmla="*/ 577391 h 995959"/>
                <a:gd name="connsiteX1603" fmla="*/ 420872 w 1273136"/>
                <a:gd name="connsiteY1603" fmla="*/ 579535 h 995959"/>
                <a:gd name="connsiteX1604" fmla="*/ 415820 w 1273136"/>
                <a:gd name="connsiteY1604" fmla="*/ 581265 h 995959"/>
                <a:gd name="connsiteX1605" fmla="*/ 412221 w 1273136"/>
                <a:gd name="connsiteY1605" fmla="*/ 583617 h 995959"/>
                <a:gd name="connsiteX1606" fmla="*/ 409314 w 1273136"/>
                <a:gd name="connsiteY1606" fmla="*/ 586937 h 995959"/>
                <a:gd name="connsiteX1607" fmla="*/ 408760 w 1273136"/>
                <a:gd name="connsiteY1607" fmla="*/ 590326 h 995959"/>
                <a:gd name="connsiteX1608" fmla="*/ 412082 w 1273136"/>
                <a:gd name="connsiteY1608" fmla="*/ 592955 h 995959"/>
                <a:gd name="connsiteX1609" fmla="*/ 414574 w 1273136"/>
                <a:gd name="connsiteY1609" fmla="*/ 593232 h 995959"/>
                <a:gd name="connsiteX1610" fmla="*/ 419973 w 1273136"/>
                <a:gd name="connsiteY1610" fmla="*/ 592402 h 995959"/>
                <a:gd name="connsiteX1611" fmla="*/ 422603 w 1273136"/>
                <a:gd name="connsiteY1611" fmla="*/ 592402 h 995959"/>
                <a:gd name="connsiteX1612" fmla="*/ 424817 w 1273136"/>
                <a:gd name="connsiteY1612" fmla="*/ 592955 h 995959"/>
                <a:gd name="connsiteX1613" fmla="*/ 429039 w 1273136"/>
                <a:gd name="connsiteY1613" fmla="*/ 594408 h 995959"/>
                <a:gd name="connsiteX1614" fmla="*/ 431323 w 1273136"/>
                <a:gd name="connsiteY1614" fmla="*/ 594753 h 995959"/>
                <a:gd name="connsiteX1615" fmla="*/ 439767 w 1273136"/>
                <a:gd name="connsiteY1615" fmla="*/ 594546 h 995959"/>
                <a:gd name="connsiteX1616" fmla="*/ 442605 w 1273136"/>
                <a:gd name="connsiteY1616" fmla="*/ 594823 h 995959"/>
                <a:gd name="connsiteX1617" fmla="*/ 444958 w 1273136"/>
                <a:gd name="connsiteY1617" fmla="*/ 595653 h 995959"/>
                <a:gd name="connsiteX1618" fmla="*/ 451740 w 1273136"/>
                <a:gd name="connsiteY1618" fmla="*/ 599111 h 995959"/>
                <a:gd name="connsiteX1619" fmla="*/ 448487 w 1273136"/>
                <a:gd name="connsiteY1619" fmla="*/ 600287 h 995959"/>
                <a:gd name="connsiteX1620" fmla="*/ 444335 w 1273136"/>
                <a:gd name="connsiteY1620" fmla="*/ 599872 h 995959"/>
                <a:gd name="connsiteX1621" fmla="*/ 439974 w 1273136"/>
                <a:gd name="connsiteY1621" fmla="*/ 598973 h 995959"/>
                <a:gd name="connsiteX1622" fmla="*/ 436099 w 1273136"/>
                <a:gd name="connsiteY1622" fmla="*/ 598835 h 995959"/>
                <a:gd name="connsiteX1623" fmla="*/ 437967 w 1273136"/>
                <a:gd name="connsiteY1623" fmla="*/ 600080 h 995959"/>
                <a:gd name="connsiteX1624" fmla="*/ 442051 w 1273136"/>
                <a:gd name="connsiteY1624" fmla="*/ 601671 h 995959"/>
                <a:gd name="connsiteX1625" fmla="*/ 443989 w 1273136"/>
                <a:gd name="connsiteY1625" fmla="*/ 602708 h 995959"/>
                <a:gd name="connsiteX1626" fmla="*/ 445927 w 1273136"/>
                <a:gd name="connsiteY1626" fmla="*/ 604438 h 995959"/>
                <a:gd name="connsiteX1627" fmla="*/ 446273 w 1273136"/>
                <a:gd name="connsiteY1627" fmla="*/ 605752 h 995959"/>
                <a:gd name="connsiteX1628" fmla="*/ 445788 w 1273136"/>
                <a:gd name="connsiteY1628" fmla="*/ 607205 h 995959"/>
                <a:gd name="connsiteX1629" fmla="*/ 445373 w 1273136"/>
                <a:gd name="connsiteY1629" fmla="*/ 609487 h 995959"/>
                <a:gd name="connsiteX1630" fmla="*/ 446480 w 1273136"/>
                <a:gd name="connsiteY1630" fmla="*/ 614537 h 995959"/>
                <a:gd name="connsiteX1631" fmla="*/ 449941 w 1273136"/>
                <a:gd name="connsiteY1631" fmla="*/ 617097 h 995959"/>
                <a:gd name="connsiteX1632" fmla="*/ 459215 w 1273136"/>
                <a:gd name="connsiteY1632" fmla="*/ 620555 h 995959"/>
                <a:gd name="connsiteX1633" fmla="*/ 452156 w 1273136"/>
                <a:gd name="connsiteY1633" fmla="*/ 622907 h 995959"/>
                <a:gd name="connsiteX1634" fmla="*/ 442535 w 1273136"/>
                <a:gd name="connsiteY1634" fmla="*/ 620348 h 995959"/>
                <a:gd name="connsiteX1635" fmla="*/ 421703 w 1273136"/>
                <a:gd name="connsiteY1635" fmla="*/ 610179 h 995959"/>
                <a:gd name="connsiteX1636" fmla="*/ 417550 w 1273136"/>
                <a:gd name="connsiteY1636" fmla="*/ 608796 h 995959"/>
                <a:gd name="connsiteX1637" fmla="*/ 413259 w 1273136"/>
                <a:gd name="connsiteY1637" fmla="*/ 607827 h 995959"/>
                <a:gd name="connsiteX1638" fmla="*/ 390627 w 1273136"/>
                <a:gd name="connsiteY1638" fmla="*/ 605821 h 995959"/>
                <a:gd name="connsiteX1639" fmla="*/ 385990 w 1273136"/>
                <a:gd name="connsiteY1639" fmla="*/ 606098 h 995959"/>
                <a:gd name="connsiteX1640" fmla="*/ 381837 w 1273136"/>
                <a:gd name="connsiteY1640" fmla="*/ 607343 h 995959"/>
                <a:gd name="connsiteX1641" fmla="*/ 379830 w 1273136"/>
                <a:gd name="connsiteY1641" fmla="*/ 609833 h 995959"/>
                <a:gd name="connsiteX1642" fmla="*/ 381699 w 1273136"/>
                <a:gd name="connsiteY1642" fmla="*/ 613776 h 995959"/>
                <a:gd name="connsiteX1643" fmla="*/ 384675 w 1273136"/>
                <a:gd name="connsiteY1643" fmla="*/ 616682 h 995959"/>
                <a:gd name="connsiteX1644" fmla="*/ 387789 w 1273136"/>
                <a:gd name="connsiteY1644" fmla="*/ 618964 h 995959"/>
                <a:gd name="connsiteX1645" fmla="*/ 391250 w 1273136"/>
                <a:gd name="connsiteY1645" fmla="*/ 620624 h 995959"/>
                <a:gd name="connsiteX1646" fmla="*/ 395195 w 1273136"/>
                <a:gd name="connsiteY1646" fmla="*/ 621731 h 995959"/>
                <a:gd name="connsiteX1647" fmla="*/ 405300 w 1273136"/>
                <a:gd name="connsiteY1647" fmla="*/ 623806 h 995959"/>
                <a:gd name="connsiteX1648" fmla="*/ 410145 w 1273136"/>
                <a:gd name="connsiteY1648" fmla="*/ 625259 h 995959"/>
                <a:gd name="connsiteX1649" fmla="*/ 414989 w 1273136"/>
                <a:gd name="connsiteY1649" fmla="*/ 627403 h 995959"/>
                <a:gd name="connsiteX1650" fmla="*/ 425440 w 1273136"/>
                <a:gd name="connsiteY1650" fmla="*/ 633836 h 995959"/>
                <a:gd name="connsiteX1651" fmla="*/ 429385 w 1273136"/>
                <a:gd name="connsiteY1651" fmla="*/ 635151 h 995959"/>
                <a:gd name="connsiteX1652" fmla="*/ 437967 w 1273136"/>
                <a:gd name="connsiteY1652" fmla="*/ 636949 h 995959"/>
                <a:gd name="connsiteX1653" fmla="*/ 440736 w 1273136"/>
                <a:gd name="connsiteY1653" fmla="*/ 637157 h 995959"/>
                <a:gd name="connsiteX1654" fmla="*/ 442951 w 1273136"/>
                <a:gd name="connsiteY1654" fmla="*/ 636811 h 995959"/>
                <a:gd name="connsiteX1655" fmla="*/ 446826 w 1273136"/>
                <a:gd name="connsiteY1655" fmla="*/ 635289 h 995959"/>
                <a:gd name="connsiteX1656" fmla="*/ 449041 w 1273136"/>
                <a:gd name="connsiteY1656" fmla="*/ 634805 h 995959"/>
                <a:gd name="connsiteX1657" fmla="*/ 451394 w 1273136"/>
                <a:gd name="connsiteY1657" fmla="*/ 635012 h 995959"/>
                <a:gd name="connsiteX1658" fmla="*/ 455893 w 1273136"/>
                <a:gd name="connsiteY1658" fmla="*/ 636327 h 995959"/>
                <a:gd name="connsiteX1659" fmla="*/ 458246 w 1273136"/>
                <a:gd name="connsiteY1659" fmla="*/ 636673 h 995959"/>
                <a:gd name="connsiteX1660" fmla="*/ 460461 w 1273136"/>
                <a:gd name="connsiteY1660" fmla="*/ 636327 h 995959"/>
                <a:gd name="connsiteX1661" fmla="*/ 462607 w 1273136"/>
                <a:gd name="connsiteY1661" fmla="*/ 635842 h 995959"/>
                <a:gd name="connsiteX1662" fmla="*/ 464752 w 1273136"/>
                <a:gd name="connsiteY1662" fmla="*/ 635635 h 995959"/>
                <a:gd name="connsiteX1663" fmla="*/ 466828 w 1273136"/>
                <a:gd name="connsiteY1663" fmla="*/ 636396 h 995959"/>
                <a:gd name="connsiteX1664" fmla="*/ 464821 w 1273136"/>
                <a:gd name="connsiteY1664" fmla="*/ 637572 h 995959"/>
                <a:gd name="connsiteX1665" fmla="*/ 463714 w 1273136"/>
                <a:gd name="connsiteY1665" fmla="*/ 638402 h 995959"/>
                <a:gd name="connsiteX1666" fmla="*/ 463437 w 1273136"/>
                <a:gd name="connsiteY1666" fmla="*/ 639439 h 995959"/>
                <a:gd name="connsiteX1667" fmla="*/ 463645 w 1273136"/>
                <a:gd name="connsiteY1667" fmla="*/ 641238 h 995959"/>
                <a:gd name="connsiteX1668" fmla="*/ 464406 w 1273136"/>
                <a:gd name="connsiteY1668" fmla="*/ 643728 h 995959"/>
                <a:gd name="connsiteX1669" fmla="*/ 464960 w 1273136"/>
                <a:gd name="connsiteY1669" fmla="*/ 644766 h 995959"/>
                <a:gd name="connsiteX1670" fmla="*/ 464337 w 1273136"/>
                <a:gd name="connsiteY1670" fmla="*/ 645319 h 995959"/>
                <a:gd name="connsiteX1671" fmla="*/ 458938 w 1273136"/>
                <a:gd name="connsiteY1671" fmla="*/ 647395 h 995959"/>
                <a:gd name="connsiteX1672" fmla="*/ 457485 w 1273136"/>
                <a:gd name="connsiteY1672" fmla="*/ 648363 h 995959"/>
                <a:gd name="connsiteX1673" fmla="*/ 456516 w 1273136"/>
                <a:gd name="connsiteY1673" fmla="*/ 649746 h 995959"/>
                <a:gd name="connsiteX1674" fmla="*/ 455339 w 1273136"/>
                <a:gd name="connsiteY1674" fmla="*/ 652167 h 995959"/>
                <a:gd name="connsiteX1675" fmla="*/ 451256 w 1273136"/>
                <a:gd name="connsiteY1675" fmla="*/ 658877 h 995959"/>
                <a:gd name="connsiteX1676" fmla="*/ 450495 w 1273136"/>
                <a:gd name="connsiteY1676" fmla="*/ 661091 h 995959"/>
                <a:gd name="connsiteX1677" fmla="*/ 452779 w 1273136"/>
                <a:gd name="connsiteY1677" fmla="*/ 661091 h 995959"/>
                <a:gd name="connsiteX1678" fmla="*/ 459284 w 1273136"/>
                <a:gd name="connsiteY1678" fmla="*/ 660330 h 995959"/>
                <a:gd name="connsiteX1679" fmla="*/ 461222 w 1273136"/>
                <a:gd name="connsiteY1679" fmla="*/ 660607 h 995959"/>
                <a:gd name="connsiteX1680" fmla="*/ 464683 w 1273136"/>
                <a:gd name="connsiteY1680" fmla="*/ 661644 h 995959"/>
                <a:gd name="connsiteX1681" fmla="*/ 466690 w 1273136"/>
                <a:gd name="connsiteY1681" fmla="*/ 661852 h 995959"/>
                <a:gd name="connsiteX1682" fmla="*/ 463645 w 1273136"/>
                <a:gd name="connsiteY1682" fmla="*/ 663374 h 995959"/>
                <a:gd name="connsiteX1683" fmla="*/ 459907 w 1273136"/>
                <a:gd name="connsiteY1683" fmla="*/ 663512 h 995959"/>
                <a:gd name="connsiteX1684" fmla="*/ 456031 w 1273136"/>
                <a:gd name="connsiteY1684" fmla="*/ 663166 h 995959"/>
                <a:gd name="connsiteX1685" fmla="*/ 452433 w 1273136"/>
                <a:gd name="connsiteY1685" fmla="*/ 663512 h 995959"/>
                <a:gd name="connsiteX1686" fmla="*/ 450079 w 1273136"/>
                <a:gd name="connsiteY1686" fmla="*/ 665172 h 995959"/>
                <a:gd name="connsiteX1687" fmla="*/ 448695 w 1273136"/>
                <a:gd name="connsiteY1687" fmla="*/ 667801 h 995959"/>
                <a:gd name="connsiteX1688" fmla="*/ 446896 w 1273136"/>
                <a:gd name="connsiteY1688" fmla="*/ 674649 h 995959"/>
                <a:gd name="connsiteX1689" fmla="*/ 449318 w 1273136"/>
                <a:gd name="connsiteY1689" fmla="*/ 674510 h 995959"/>
                <a:gd name="connsiteX1690" fmla="*/ 451602 w 1273136"/>
                <a:gd name="connsiteY1690" fmla="*/ 674026 h 995959"/>
                <a:gd name="connsiteX1691" fmla="*/ 456101 w 1273136"/>
                <a:gd name="connsiteY1691" fmla="*/ 672366 h 995959"/>
                <a:gd name="connsiteX1692" fmla="*/ 452225 w 1273136"/>
                <a:gd name="connsiteY1692" fmla="*/ 678177 h 995959"/>
                <a:gd name="connsiteX1693" fmla="*/ 444750 w 1273136"/>
                <a:gd name="connsiteY1693" fmla="*/ 680183 h 995959"/>
                <a:gd name="connsiteX1694" fmla="*/ 436306 w 1273136"/>
                <a:gd name="connsiteY1694" fmla="*/ 679629 h 995959"/>
                <a:gd name="connsiteX1695" fmla="*/ 425579 w 1273136"/>
                <a:gd name="connsiteY1695" fmla="*/ 676378 h 995959"/>
                <a:gd name="connsiteX1696" fmla="*/ 421357 w 1273136"/>
                <a:gd name="connsiteY1696" fmla="*/ 675617 h 995959"/>
                <a:gd name="connsiteX1697" fmla="*/ 417066 w 1273136"/>
                <a:gd name="connsiteY1697" fmla="*/ 675756 h 995959"/>
                <a:gd name="connsiteX1698" fmla="*/ 412913 w 1273136"/>
                <a:gd name="connsiteY1698" fmla="*/ 677070 h 995959"/>
                <a:gd name="connsiteX1699" fmla="*/ 410075 w 1273136"/>
                <a:gd name="connsiteY1699" fmla="*/ 679007 h 995959"/>
                <a:gd name="connsiteX1700" fmla="*/ 407099 w 1273136"/>
                <a:gd name="connsiteY1700" fmla="*/ 681981 h 995959"/>
                <a:gd name="connsiteX1701" fmla="*/ 404538 w 1273136"/>
                <a:gd name="connsiteY1701" fmla="*/ 685301 h 995959"/>
                <a:gd name="connsiteX1702" fmla="*/ 402739 w 1273136"/>
                <a:gd name="connsiteY1702" fmla="*/ 688276 h 995959"/>
                <a:gd name="connsiteX1703" fmla="*/ 404885 w 1273136"/>
                <a:gd name="connsiteY1703" fmla="*/ 688276 h 995959"/>
                <a:gd name="connsiteX1704" fmla="*/ 409106 w 1273136"/>
                <a:gd name="connsiteY1704" fmla="*/ 687999 h 995959"/>
                <a:gd name="connsiteX1705" fmla="*/ 411252 w 1273136"/>
                <a:gd name="connsiteY1705" fmla="*/ 687999 h 995959"/>
                <a:gd name="connsiteX1706" fmla="*/ 413121 w 1273136"/>
                <a:gd name="connsiteY1706" fmla="*/ 688207 h 995959"/>
                <a:gd name="connsiteX1707" fmla="*/ 417066 w 1273136"/>
                <a:gd name="connsiteY1707" fmla="*/ 689452 h 995959"/>
                <a:gd name="connsiteX1708" fmla="*/ 421357 w 1273136"/>
                <a:gd name="connsiteY1708" fmla="*/ 690282 h 995959"/>
                <a:gd name="connsiteX1709" fmla="*/ 425509 w 1273136"/>
                <a:gd name="connsiteY1709" fmla="*/ 690559 h 995959"/>
                <a:gd name="connsiteX1710" fmla="*/ 429593 w 1273136"/>
                <a:gd name="connsiteY1710" fmla="*/ 690420 h 995959"/>
                <a:gd name="connsiteX1711" fmla="*/ 435891 w 1273136"/>
                <a:gd name="connsiteY1711" fmla="*/ 689590 h 995959"/>
                <a:gd name="connsiteX1712" fmla="*/ 437552 w 1273136"/>
                <a:gd name="connsiteY1712" fmla="*/ 689106 h 995959"/>
                <a:gd name="connsiteX1713" fmla="*/ 439075 w 1273136"/>
                <a:gd name="connsiteY1713" fmla="*/ 688483 h 995959"/>
                <a:gd name="connsiteX1714" fmla="*/ 440736 w 1273136"/>
                <a:gd name="connsiteY1714" fmla="*/ 687653 h 995959"/>
                <a:gd name="connsiteX1715" fmla="*/ 441982 w 1273136"/>
                <a:gd name="connsiteY1715" fmla="*/ 686616 h 995959"/>
                <a:gd name="connsiteX1716" fmla="*/ 442951 w 1273136"/>
                <a:gd name="connsiteY1716" fmla="*/ 685509 h 995959"/>
                <a:gd name="connsiteX1717" fmla="*/ 444127 w 1273136"/>
                <a:gd name="connsiteY1717" fmla="*/ 684748 h 995959"/>
                <a:gd name="connsiteX1718" fmla="*/ 446134 w 1273136"/>
                <a:gd name="connsiteY1718" fmla="*/ 684610 h 995959"/>
                <a:gd name="connsiteX1719" fmla="*/ 448142 w 1273136"/>
                <a:gd name="connsiteY1719" fmla="*/ 685924 h 995959"/>
                <a:gd name="connsiteX1720" fmla="*/ 447449 w 1273136"/>
                <a:gd name="connsiteY1720" fmla="*/ 688207 h 995959"/>
                <a:gd name="connsiteX1721" fmla="*/ 445373 w 1273136"/>
                <a:gd name="connsiteY1721" fmla="*/ 690766 h 995959"/>
                <a:gd name="connsiteX1722" fmla="*/ 443297 w 1273136"/>
                <a:gd name="connsiteY1722" fmla="*/ 692841 h 995959"/>
                <a:gd name="connsiteX1723" fmla="*/ 436929 w 1273136"/>
                <a:gd name="connsiteY1723" fmla="*/ 695954 h 995959"/>
                <a:gd name="connsiteX1724" fmla="*/ 429178 w 1273136"/>
                <a:gd name="connsiteY1724" fmla="*/ 695401 h 995959"/>
                <a:gd name="connsiteX1725" fmla="*/ 413397 w 1273136"/>
                <a:gd name="connsiteY1725" fmla="*/ 691389 h 995959"/>
                <a:gd name="connsiteX1726" fmla="*/ 409383 w 1273136"/>
                <a:gd name="connsiteY1726" fmla="*/ 691389 h 995959"/>
                <a:gd name="connsiteX1727" fmla="*/ 407238 w 1273136"/>
                <a:gd name="connsiteY1727" fmla="*/ 692911 h 995959"/>
                <a:gd name="connsiteX1728" fmla="*/ 403362 w 1273136"/>
                <a:gd name="connsiteY1728" fmla="*/ 698859 h 995959"/>
                <a:gd name="connsiteX1729" fmla="*/ 399071 w 1273136"/>
                <a:gd name="connsiteY1729" fmla="*/ 703702 h 995959"/>
                <a:gd name="connsiteX1730" fmla="*/ 397894 w 1273136"/>
                <a:gd name="connsiteY1730" fmla="*/ 705708 h 995959"/>
                <a:gd name="connsiteX1731" fmla="*/ 397271 w 1273136"/>
                <a:gd name="connsiteY1731" fmla="*/ 707437 h 995959"/>
                <a:gd name="connsiteX1732" fmla="*/ 396164 w 1273136"/>
                <a:gd name="connsiteY1732" fmla="*/ 711311 h 995959"/>
                <a:gd name="connsiteX1733" fmla="*/ 395403 w 1273136"/>
                <a:gd name="connsiteY1733" fmla="*/ 713248 h 995959"/>
                <a:gd name="connsiteX1734" fmla="*/ 399417 w 1273136"/>
                <a:gd name="connsiteY1734" fmla="*/ 713386 h 995959"/>
                <a:gd name="connsiteX1735" fmla="*/ 403085 w 1273136"/>
                <a:gd name="connsiteY1735" fmla="*/ 711657 h 995959"/>
                <a:gd name="connsiteX1736" fmla="*/ 409937 w 1273136"/>
                <a:gd name="connsiteY1736" fmla="*/ 706884 h 995959"/>
                <a:gd name="connsiteX1737" fmla="*/ 412982 w 1273136"/>
                <a:gd name="connsiteY1737" fmla="*/ 705569 h 995959"/>
                <a:gd name="connsiteX1738" fmla="*/ 416581 w 1273136"/>
                <a:gd name="connsiteY1738" fmla="*/ 704463 h 995959"/>
                <a:gd name="connsiteX1739" fmla="*/ 420319 w 1273136"/>
                <a:gd name="connsiteY1739" fmla="*/ 703702 h 995959"/>
                <a:gd name="connsiteX1740" fmla="*/ 423641 w 1273136"/>
                <a:gd name="connsiteY1740" fmla="*/ 703563 h 995959"/>
                <a:gd name="connsiteX1741" fmla="*/ 427240 w 1273136"/>
                <a:gd name="connsiteY1741" fmla="*/ 704117 h 995959"/>
                <a:gd name="connsiteX1742" fmla="*/ 434438 w 1273136"/>
                <a:gd name="connsiteY1742" fmla="*/ 706192 h 995959"/>
                <a:gd name="connsiteX1743" fmla="*/ 438175 w 1273136"/>
                <a:gd name="connsiteY1743" fmla="*/ 706676 h 995959"/>
                <a:gd name="connsiteX1744" fmla="*/ 442259 w 1273136"/>
                <a:gd name="connsiteY1744" fmla="*/ 706123 h 995959"/>
                <a:gd name="connsiteX1745" fmla="*/ 446480 w 1273136"/>
                <a:gd name="connsiteY1745" fmla="*/ 705016 h 995959"/>
                <a:gd name="connsiteX1746" fmla="*/ 450633 w 1273136"/>
                <a:gd name="connsiteY1746" fmla="*/ 704393 h 995959"/>
                <a:gd name="connsiteX1747" fmla="*/ 454578 w 1273136"/>
                <a:gd name="connsiteY1747" fmla="*/ 705223 h 995959"/>
                <a:gd name="connsiteX1748" fmla="*/ 452363 w 1273136"/>
                <a:gd name="connsiteY1748" fmla="*/ 706054 h 995959"/>
                <a:gd name="connsiteX1749" fmla="*/ 450287 w 1273136"/>
                <a:gd name="connsiteY1749" fmla="*/ 706538 h 995959"/>
                <a:gd name="connsiteX1750" fmla="*/ 449180 w 1273136"/>
                <a:gd name="connsiteY1750" fmla="*/ 707230 h 995959"/>
                <a:gd name="connsiteX1751" fmla="*/ 449803 w 1273136"/>
                <a:gd name="connsiteY1751" fmla="*/ 708751 h 995959"/>
                <a:gd name="connsiteX1752" fmla="*/ 452156 w 1273136"/>
                <a:gd name="connsiteY1752" fmla="*/ 710342 h 995959"/>
                <a:gd name="connsiteX1753" fmla="*/ 458039 w 1273136"/>
                <a:gd name="connsiteY1753" fmla="*/ 712210 h 995959"/>
                <a:gd name="connsiteX1754" fmla="*/ 460253 w 1273136"/>
                <a:gd name="connsiteY1754" fmla="*/ 714078 h 995959"/>
                <a:gd name="connsiteX1755" fmla="*/ 457070 w 1273136"/>
                <a:gd name="connsiteY1755" fmla="*/ 714354 h 995959"/>
                <a:gd name="connsiteX1756" fmla="*/ 453540 w 1273136"/>
                <a:gd name="connsiteY1756" fmla="*/ 713040 h 995959"/>
                <a:gd name="connsiteX1757" fmla="*/ 449872 w 1273136"/>
                <a:gd name="connsiteY1757" fmla="*/ 711172 h 995959"/>
                <a:gd name="connsiteX1758" fmla="*/ 446550 w 1273136"/>
                <a:gd name="connsiteY1758" fmla="*/ 709858 h 995959"/>
                <a:gd name="connsiteX1759" fmla="*/ 442881 w 1273136"/>
                <a:gd name="connsiteY1759" fmla="*/ 709374 h 995959"/>
                <a:gd name="connsiteX1760" fmla="*/ 435545 w 1273136"/>
                <a:gd name="connsiteY1760" fmla="*/ 709374 h 995959"/>
                <a:gd name="connsiteX1761" fmla="*/ 431808 w 1273136"/>
                <a:gd name="connsiteY1761" fmla="*/ 708820 h 995959"/>
                <a:gd name="connsiteX1762" fmla="*/ 424541 w 1273136"/>
                <a:gd name="connsiteY1762" fmla="*/ 706745 h 995959"/>
                <a:gd name="connsiteX1763" fmla="*/ 420941 w 1273136"/>
                <a:gd name="connsiteY1763" fmla="*/ 706192 h 995959"/>
                <a:gd name="connsiteX1764" fmla="*/ 417066 w 1273136"/>
                <a:gd name="connsiteY1764" fmla="*/ 706469 h 995959"/>
                <a:gd name="connsiteX1765" fmla="*/ 413328 w 1273136"/>
                <a:gd name="connsiteY1765" fmla="*/ 707714 h 995959"/>
                <a:gd name="connsiteX1766" fmla="*/ 403293 w 1273136"/>
                <a:gd name="connsiteY1766" fmla="*/ 713455 h 995959"/>
                <a:gd name="connsiteX1767" fmla="*/ 398794 w 1273136"/>
                <a:gd name="connsiteY1767" fmla="*/ 715323 h 995959"/>
                <a:gd name="connsiteX1768" fmla="*/ 397410 w 1273136"/>
                <a:gd name="connsiteY1768" fmla="*/ 716084 h 995959"/>
                <a:gd name="connsiteX1769" fmla="*/ 395541 w 1273136"/>
                <a:gd name="connsiteY1769" fmla="*/ 717329 h 995959"/>
                <a:gd name="connsiteX1770" fmla="*/ 394780 w 1273136"/>
                <a:gd name="connsiteY1770" fmla="*/ 718159 h 995959"/>
                <a:gd name="connsiteX1771" fmla="*/ 392911 w 1273136"/>
                <a:gd name="connsiteY1771" fmla="*/ 724938 h 995959"/>
                <a:gd name="connsiteX1772" fmla="*/ 392911 w 1273136"/>
                <a:gd name="connsiteY1772" fmla="*/ 728327 h 995959"/>
                <a:gd name="connsiteX1773" fmla="*/ 394157 w 1273136"/>
                <a:gd name="connsiteY1773" fmla="*/ 731371 h 995959"/>
                <a:gd name="connsiteX1774" fmla="*/ 396994 w 1273136"/>
                <a:gd name="connsiteY1774" fmla="*/ 734207 h 995959"/>
                <a:gd name="connsiteX1775" fmla="*/ 403154 w 1273136"/>
                <a:gd name="connsiteY1775" fmla="*/ 736421 h 995959"/>
                <a:gd name="connsiteX1776" fmla="*/ 417066 w 1273136"/>
                <a:gd name="connsiteY1776" fmla="*/ 736213 h 995959"/>
                <a:gd name="connsiteX1777" fmla="*/ 423295 w 1273136"/>
                <a:gd name="connsiteY1777" fmla="*/ 737804 h 995959"/>
                <a:gd name="connsiteX1778" fmla="*/ 420388 w 1273136"/>
                <a:gd name="connsiteY1778" fmla="*/ 739118 h 995959"/>
                <a:gd name="connsiteX1779" fmla="*/ 413190 w 1273136"/>
                <a:gd name="connsiteY1779" fmla="*/ 739118 h 995959"/>
                <a:gd name="connsiteX1780" fmla="*/ 410006 w 1273136"/>
                <a:gd name="connsiteY1780" fmla="*/ 739879 h 995959"/>
                <a:gd name="connsiteX1781" fmla="*/ 409106 w 1273136"/>
                <a:gd name="connsiteY1781" fmla="*/ 740640 h 995959"/>
                <a:gd name="connsiteX1782" fmla="*/ 405577 w 1273136"/>
                <a:gd name="connsiteY1782" fmla="*/ 744237 h 995959"/>
                <a:gd name="connsiteX1783" fmla="*/ 402255 w 1273136"/>
                <a:gd name="connsiteY1783" fmla="*/ 747212 h 995959"/>
                <a:gd name="connsiteX1784" fmla="*/ 401286 w 1273136"/>
                <a:gd name="connsiteY1784" fmla="*/ 748319 h 995959"/>
                <a:gd name="connsiteX1785" fmla="*/ 399417 w 1273136"/>
                <a:gd name="connsiteY1785" fmla="*/ 751086 h 995959"/>
                <a:gd name="connsiteX1786" fmla="*/ 398309 w 1273136"/>
                <a:gd name="connsiteY1786" fmla="*/ 753852 h 995959"/>
                <a:gd name="connsiteX1787" fmla="*/ 397687 w 1273136"/>
                <a:gd name="connsiteY1787" fmla="*/ 756758 h 995959"/>
                <a:gd name="connsiteX1788" fmla="*/ 397271 w 1273136"/>
                <a:gd name="connsiteY1788" fmla="*/ 763468 h 995959"/>
                <a:gd name="connsiteX1789" fmla="*/ 397548 w 1273136"/>
                <a:gd name="connsiteY1789" fmla="*/ 765750 h 995959"/>
                <a:gd name="connsiteX1790" fmla="*/ 398863 w 1273136"/>
                <a:gd name="connsiteY1790" fmla="*/ 766926 h 995959"/>
                <a:gd name="connsiteX1791" fmla="*/ 401908 w 1273136"/>
                <a:gd name="connsiteY1791" fmla="*/ 767065 h 995959"/>
                <a:gd name="connsiteX1792" fmla="*/ 407999 w 1273136"/>
                <a:gd name="connsiteY1792" fmla="*/ 765473 h 995959"/>
                <a:gd name="connsiteX1793" fmla="*/ 413328 w 1273136"/>
                <a:gd name="connsiteY1793" fmla="*/ 762361 h 995959"/>
                <a:gd name="connsiteX1794" fmla="*/ 434715 w 1273136"/>
                <a:gd name="connsiteY1794" fmla="*/ 744306 h 995959"/>
                <a:gd name="connsiteX1795" fmla="*/ 441636 w 1273136"/>
                <a:gd name="connsiteY1795" fmla="*/ 739326 h 995959"/>
                <a:gd name="connsiteX1796" fmla="*/ 447311 w 1273136"/>
                <a:gd name="connsiteY1796" fmla="*/ 737735 h 995959"/>
                <a:gd name="connsiteX1797" fmla="*/ 444750 w 1273136"/>
                <a:gd name="connsiteY1797" fmla="*/ 741194 h 995959"/>
                <a:gd name="connsiteX1798" fmla="*/ 441013 w 1273136"/>
                <a:gd name="connsiteY1798" fmla="*/ 743546 h 995959"/>
                <a:gd name="connsiteX1799" fmla="*/ 436998 w 1273136"/>
                <a:gd name="connsiteY1799" fmla="*/ 745552 h 995959"/>
                <a:gd name="connsiteX1800" fmla="*/ 433400 w 1273136"/>
                <a:gd name="connsiteY1800" fmla="*/ 747834 h 995959"/>
                <a:gd name="connsiteX1801" fmla="*/ 432223 w 1273136"/>
                <a:gd name="connsiteY1801" fmla="*/ 749079 h 995959"/>
                <a:gd name="connsiteX1802" fmla="*/ 430147 w 1273136"/>
                <a:gd name="connsiteY1802" fmla="*/ 751985 h 995959"/>
                <a:gd name="connsiteX1803" fmla="*/ 428901 w 1273136"/>
                <a:gd name="connsiteY1803" fmla="*/ 753230 h 995959"/>
                <a:gd name="connsiteX1804" fmla="*/ 421011 w 1273136"/>
                <a:gd name="connsiteY1804" fmla="*/ 758072 h 995959"/>
                <a:gd name="connsiteX1805" fmla="*/ 407238 w 1273136"/>
                <a:gd name="connsiteY1805" fmla="*/ 768310 h 995959"/>
                <a:gd name="connsiteX1806" fmla="*/ 403916 w 1273136"/>
                <a:gd name="connsiteY1806" fmla="*/ 770454 h 995959"/>
                <a:gd name="connsiteX1807" fmla="*/ 403154 w 1273136"/>
                <a:gd name="connsiteY1807" fmla="*/ 771492 h 995959"/>
                <a:gd name="connsiteX1808" fmla="*/ 403293 w 1273136"/>
                <a:gd name="connsiteY1808" fmla="*/ 772944 h 995959"/>
                <a:gd name="connsiteX1809" fmla="*/ 404054 w 1273136"/>
                <a:gd name="connsiteY1809" fmla="*/ 774397 h 995959"/>
                <a:gd name="connsiteX1810" fmla="*/ 405161 w 1273136"/>
                <a:gd name="connsiteY1810" fmla="*/ 775365 h 995959"/>
                <a:gd name="connsiteX1811" fmla="*/ 406615 w 1273136"/>
                <a:gd name="connsiteY1811" fmla="*/ 775780 h 995959"/>
                <a:gd name="connsiteX1812" fmla="*/ 408207 w 1273136"/>
                <a:gd name="connsiteY1812" fmla="*/ 775642 h 995959"/>
                <a:gd name="connsiteX1813" fmla="*/ 405715 w 1273136"/>
                <a:gd name="connsiteY1813" fmla="*/ 784704 h 995959"/>
                <a:gd name="connsiteX1814" fmla="*/ 405300 w 1273136"/>
                <a:gd name="connsiteY1814" fmla="*/ 789823 h 995959"/>
                <a:gd name="connsiteX1815" fmla="*/ 406753 w 1273136"/>
                <a:gd name="connsiteY1815" fmla="*/ 793489 h 995959"/>
                <a:gd name="connsiteX1816" fmla="*/ 408899 w 1273136"/>
                <a:gd name="connsiteY1816" fmla="*/ 794319 h 995959"/>
                <a:gd name="connsiteX1817" fmla="*/ 411114 w 1273136"/>
                <a:gd name="connsiteY1817" fmla="*/ 793904 h 995959"/>
                <a:gd name="connsiteX1818" fmla="*/ 413328 w 1273136"/>
                <a:gd name="connsiteY1818" fmla="*/ 793212 h 995959"/>
                <a:gd name="connsiteX1819" fmla="*/ 415405 w 1273136"/>
                <a:gd name="connsiteY1819" fmla="*/ 793212 h 995959"/>
                <a:gd name="connsiteX1820" fmla="*/ 417135 w 1273136"/>
                <a:gd name="connsiteY1820" fmla="*/ 794526 h 995959"/>
                <a:gd name="connsiteX1821" fmla="*/ 418312 w 1273136"/>
                <a:gd name="connsiteY1821" fmla="*/ 796394 h 995959"/>
                <a:gd name="connsiteX1822" fmla="*/ 419627 w 1273136"/>
                <a:gd name="connsiteY1822" fmla="*/ 798054 h 995959"/>
                <a:gd name="connsiteX1823" fmla="*/ 421841 w 1273136"/>
                <a:gd name="connsiteY1823" fmla="*/ 798884 h 995959"/>
                <a:gd name="connsiteX1824" fmla="*/ 426063 w 1273136"/>
                <a:gd name="connsiteY1824" fmla="*/ 797847 h 995959"/>
                <a:gd name="connsiteX1825" fmla="*/ 429593 w 1273136"/>
                <a:gd name="connsiteY1825" fmla="*/ 794941 h 995959"/>
                <a:gd name="connsiteX1826" fmla="*/ 435683 w 1273136"/>
                <a:gd name="connsiteY1826" fmla="*/ 788232 h 995959"/>
                <a:gd name="connsiteX1827" fmla="*/ 438798 w 1273136"/>
                <a:gd name="connsiteY1827" fmla="*/ 786572 h 995959"/>
                <a:gd name="connsiteX1828" fmla="*/ 443435 w 1273136"/>
                <a:gd name="connsiteY1828" fmla="*/ 784911 h 995959"/>
                <a:gd name="connsiteX1829" fmla="*/ 447795 w 1273136"/>
                <a:gd name="connsiteY1829" fmla="*/ 784427 h 995959"/>
                <a:gd name="connsiteX1830" fmla="*/ 450079 w 1273136"/>
                <a:gd name="connsiteY1830" fmla="*/ 786087 h 995959"/>
                <a:gd name="connsiteX1831" fmla="*/ 446411 w 1273136"/>
                <a:gd name="connsiteY1831" fmla="*/ 786295 h 995959"/>
                <a:gd name="connsiteX1832" fmla="*/ 442951 w 1273136"/>
                <a:gd name="connsiteY1832" fmla="*/ 786848 h 995959"/>
                <a:gd name="connsiteX1833" fmla="*/ 439698 w 1273136"/>
                <a:gd name="connsiteY1833" fmla="*/ 788093 h 995959"/>
                <a:gd name="connsiteX1834" fmla="*/ 436722 w 1273136"/>
                <a:gd name="connsiteY1834" fmla="*/ 790030 h 995959"/>
                <a:gd name="connsiteX1835" fmla="*/ 428970 w 1273136"/>
                <a:gd name="connsiteY1835" fmla="*/ 798193 h 995959"/>
                <a:gd name="connsiteX1836" fmla="*/ 425994 w 1273136"/>
                <a:gd name="connsiteY1836" fmla="*/ 800614 h 995959"/>
                <a:gd name="connsiteX1837" fmla="*/ 423156 w 1273136"/>
                <a:gd name="connsiteY1837" fmla="*/ 802274 h 995959"/>
                <a:gd name="connsiteX1838" fmla="*/ 420941 w 1273136"/>
                <a:gd name="connsiteY1838" fmla="*/ 804003 h 995959"/>
                <a:gd name="connsiteX1839" fmla="*/ 420180 w 1273136"/>
                <a:gd name="connsiteY1839" fmla="*/ 806217 h 995959"/>
                <a:gd name="connsiteX1840" fmla="*/ 421910 w 1273136"/>
                <a:gd name="connsiteY1840" fmla="*/ 809468 h 995959"/>
                <a:gd name="connsiteX1841" fmla="*/ 423156 w 1273136"/>
                <a:gd name="connsiteY1841" fmla="*/ 810782 h 995959"/>
                <a:gd name="connsiteX1842" fmla="*/ 424264 w 1273136"/>
                <a:gd name="connsiteY1842" fmla="*/ 811543 h 995959"/>
                <a:gd name="connsiteX1843" fmla="*/ 425233 w 1273136"/>
                <a:gd name="connsiteY1843" fmla="*/ 812442 h 995959"/>
                <a:gd name="connsiteX1844" fmla="*/ 426132 w 1273136"/>
                <a:gd name="connsiteY1844" fmla="*/ 813895 h 995959"/>
                <a:gd name="connsiteX1845" fmla="*/ 426686 w 1273136"/>
                <a:gd name="connsiteY1845" fmla="*/ 815555 h 995959"/>
                <a:gd name="connsiteX1846" fmla="*/ 429178 w 1273136"/>
                <a:gd name="connsiteY1846" fmla="*/ 831949 h 995959"/>
                <a:gd name="connsiteX1847" fmla="*/ 429662 w 1273136"/>
                <a:gd name="connsiteY1847" fmla="*/ 843225 h 995959"/>
                <a:gd name="connsiteX1848" fmla="*/ 430839 w 1273136"/>
                <a:gd name="connsiteY1848" fmla="*/ 847098 h 995959"/>
                <a:gd name="connsiteX1849" fmla="*/ 433330 w 1273136"/>
                <a:gd name="connsiteY1849" fmla="*/ 848897 h 995959"/>
                <a:gd name="connsiteX1850" fmla="*/ 437483 w 1273136"/>
                <a:gd name="connsiteY1850" fmla="*/ 845922 h 995959"/>
                <a:gd name="connsiteX1851" fmla="*/ 444819 w 1273136"/>
                <a:gd name="connsiteY1851" fmla="*/ 831327 h 995959"/>
                <a:gd name="connsiteX1852" fmla="*/ 449110 w 1273136"/>
                <a:gd name="connsiteY1852" fmla="*/ 827038 h 995959"/>
                <a:gd name="connsiteX1853" fmla="*/ 448418 w 1273136"/>
                <a:gd name="connsiteY1853" fmla="*/ 830151 h 995959"/>
                <a:gd name="connsiteX1854" fmla="*/ 447380 w 1273136"/>
                <a:gd name="connsiteY1854" fmla="*/ 833264 h 995959"/>
                <a:gd name="connsiteX1855" fmla="*/ 451256 w 1273136"/>
                <a:gd name="connsiteY1855" fmla="*/ 832018 h 995959"/>
                <a:gd name="connsiteX1856" fmla="*/ 454440 w 1273136"/>
                <a:gd name="connsiteY1856" fmla="*/ 830427 h 995959"/>
                <a:gd name="connsiteX1857" fmla="*/ 456447 w 1273136"/>
                <a:gd name="connsiteY1857" fmla="*/ 828006 h 995959"/>
                <a:gd name="connsiteX1858" fmla="*/ 457001 w 1273136"/>
                <a:gd name="connsiteY1858" fmla="*/ 824340 h 995959"/>
                <a:gd name="connsiteX1859" fmla="*/ 456308 w 1273136"/>
                <a:gd name="connsiteY1859" fmla="*/ 820674 h 995959"/>
                <a:gd name="connsiteX1860" fmla="*/ 452848 w 1273136"/>
                <a:gd name="connsiteY1860" fmla="*/ 810021 h 995959"/>
                <a:gd name="connsiteX1861" fmla="*/ 455547 w 1273136"/>
                <a:gd name="connsiteY1861" fmla="*/ 813342 h 995959"/>
                <a:gd name="connsiteX1862" fmla="*/ 458592 w 1273136"/>
                <a:gd name="connsiteY1862" fmla="*/ 823026 h 995959"/>
                <a:gd name="connsiteX1863" fmla="*/ 461222 w 1273136"/>
                <a:gd name="connsiteY1863" fmla="*/ 826692 h 995959"/>
                <a:gd name="connsiteX1864" fmla="*/ 463299 w 1273136"/>
                <a:gd name="connsiteY1864" fmla="*/ 827522 h 995959"/>
                <a:gd name="connsiteX1865" fmla="*/ 465513 w 1273136"/>
                <a:gd name="connsiteY1865" fmla="*/ 827661 h 995959"/>
                <a:gd name="connsiteX1866" fmla="*/ 467728 w 1273136"/>
                <a:gd name="connsiteY1866" fmla="*/ 828076 h 995959"/>
                <a:gd name="connsiteX1867" fmla="*/ 469805 w 1273136"/>
                <a:gd name="connsiteY1867" fmla="*/ 829736 h 995959"/>
                <a:gd name="connsiteX1868" fmla="*/ 470773 w 1273136"/>
                <a:gd name="connsiteY1868" fmla="*/ 831742 h 995959"/>
                <a:gd name="connsiteX1869" fmla="*/ 471743 w 1273136"/>
                <a:gd name="connsiteY1869" fmla="*/ 834785 h 995959"/>
                <a:gd name="connsiteX1870" fmla="*/ 472504 w 1273136"/>
                <a:gd name="connsiteY1870" fmla="*/ 837967 h 995959"/>
                <a:gd name="connsiteX1871" fmla="*/ 472711 w 1273136"/>
                <a:gd name="connsiteY1871" fmla="*/ 840250 h 995959"/>
                <a:gd name="connsiteX1872" fmla="*/ 469874 w 1273136"/>
                <a:gd name="connsiteY1872" fmla="*/ 838452 h 995959"/>
                <a:gd name="connsiteX1873" fmla="*/ 466621 w 1273136"/>
                <a:gd name="connsiteY1873" fmla="*/ 832779 h 995959"/>
                <a:gd name="connsiteX1874" fmla="*/ 464129 w 1273136"/>
                <a:gd name="connsiteY1874" fmla="*/ 830843 h 995959"/>
                <a:gd name="connsiteX1875" fmla="*/ 461153 w 1273136"/>
                <a:gd name="connsiteY1875" fmla="*/ 830566 h 995959"/>
                <a:gd name="connsiteX1876" fmla="*/ 457900 w 1273136"/>
                <a:gd name="connsiteY1876" fmla="*/ 831258 h 995959"/>
                <a:gd name="connsiteX1877" fmla="*/ 455616 w 1273136"/>
                <a:gd name="connsiteY1877" fmla="*/ 832987 h 995959"/>
                <a:gd name="connsiteX1878" fmla="*/ 455616 w 1273136"/>
                <a:gd name="connsiteY1878" fmla="*/ 835823 h 995959"/>
                <a:gd name="connsiteX1879" fmla="*/ 451879 w 1273136"/>
                <a:gd name="connsiteY1879" fmla="*/ 835339 h 995959"/>
                <a:gd name="connsiteX1880" fmla="*/ 448695 w 1273136"/>
                <a:gd name="connsiteY1880" fmla="*/ 835754 h 995959"/>
                <a:gd name="connsiteX1881" fmla="*/ 445927 w 1273136"/>
                <a:gd name="connsiteY1881" fmla="*/ 837276 h 995959"/>
                <a:gd name="connsiteX1882" fmla="*/ 443504 w 1273136"/>
                <a:gd name="connsiteY1882" fmla="*/ 840181 h 995959"/>
                <a:gd name="connsiteX1883" fmla="*/ 439144 w 1273136"/>
                <a:gd name="connsiteY1883" fmla="*/ 846683 h 995959"/>
                <a:gd name="connsiteX1884" fmla="*/ 438106 w 1273136"/>
                <a:gd name="connsiteY1884" fmla="*/ 850280 h 995959"/>
                <a:gd name="connsiteX1885" fmla="*/ 439767 w 1273136"/>
                <a:gd name="connsiteY1885" fmla="*/ 852909 h 995959"/>
                <a:gd name="connsiteX1886" fmla="*/ 441982 w 1273136"/>
                <a:gd name="connsiteY1886" fmla="*/ 853255 h 995959"/>
                <a:gd name="connsiteX1887" fmla="*/ 445027 w 1273136"/>
                <a:gd name="connsiteY1887" fmla="*/ 852770 h 995959"/>
                <a:gd name="connsiteX1888" fmla="*/ 453886 w 1273136"/>
                <a:gd name="connsiteY1888" fmla="*/ 850003 h 995959"/>
                <a:gd name="connsiteX1889" fmla="*/ 463852 w 1273136"/>
                <a:gd name="connsiteY1889" fmla="*/ 845369 h 995959"/>
                <a:gd name="connsiteX1890" fmla="*/ 462814 w 1273136"/>
                <a:gd name="connsiteY1890" fmla="*/ 847721 h 995959"/>
                <a:gd name="connsiteX1891" fmla="*/ 463299 w 1273136"/>
                <a:gd name="connsiteY1891" fmla="*/ 849035 h 995959"/>
                <a:gd name="connsiteX1892" fmla="*/ 464890 w 1273136"/>
                <a:gd name="connsiteY1892" fmla="*/ 849450 h 995959"/>
                <a:gd name="connsiteX1893" fmla="*/ 467382 w 1273136"/>
                <a:gd name="connsiteY1893" fmla="*/ 849035 h 995959"/>
                <a:gd name="connsiteX1894" fmla="*/ 465029 w 1273136"/>
                <a:gd name="connsiteY1894" fmla="*/ 850626 h 995959"/>
                <a:gd name="connsiteX1895" fmla="*/ 440667 w 1273136"/>
                <a:gd name="connsiteY1895" fmla="*/ 856713 h 995959"/>
                <a:gd name="connsiteX1896" fmla="*/ 442051 w 1273136"/>
                <a:gd name="connsiteY1896" fmla="*/ 859134 h 995959"/>
                <a:gd name="connsiteX1897" fmla="*/ 442051 w 1273136"/>
                <a:gd name="connsiteY1897" fmla="*/ 860864 h 995959"/>
                <a:gd name="connsiteX1898" fmla="*/ 441497 w 1273136"/>
                <a:gd name="connsiteY1898" fmla="*/ 862593 h 995959"/>
                <a:gd name="connsiteX1899" fmla="*/ 441082 w 1273136"/>
                <a:gd name="connsiteY1899" fmla="*/ 865083 h 995959"/>
                <a:gd name="connsiteX1900" fmla="*/ 441289 w 1273136"/>
                <a:gd name="connsiteY1900" fmla="*/ 867089 h 995959"/>
                <a:gd name="connsiteX1901" fmla="*/ 441982 w 1273136"/>
                <a:gd name="connsiteY1901" fmla="*/ 868750 h 995959"/>
                <a:gd name="connsiteX1902" fmla="*/ 454301 w 1273136"/>
                <a:gd name="connsiteY1902" fmla="*/ 886043 h 995959"/>
                <a:gd name="connsiteX1903" fmla="*/ 455755 w 1273136"/>
                <a:gd name="connsiteY1903" fmla="*/ 887634 h 995959"/>
                <a:gd name="connsiteX1904" fmla="*/ 460323 w 1273136"/>
                <a:gd name="connsiteY1904" fmla="*/ 891577 h 995959"/>
                <a:gd name="connsiteX1905" fmla="*/ 463506 w 1273136"/>
                <a:gd name="connsiteY1905" fmla="*/ 895727 h 995959"/>
                <a:gd name="connsiteX1906" fmla="*/ 464337 w 1273136"/>
                <a:gd name="connsiteY1906" fmla="*/ 896488 h 995959"/>
                <a:gd name="connsiteX1907" fmla="*/ 466621 w 1273136"/>
                <a:gd name="connsiteY1907" fmla="*/ 895935 h 995959"/>
                <a:gd name="connsiteX1908" fmla="*/ 477072 w 1273136"/>
                <a:gd name="connsiteY1908" fmla="*/ 890055 h 995959"/>
                <a:gd name="connsiteX1909" fmla="*/ 472088 w 1273136"/>
                <a:gd name="connsiteY1909" fmla="*/ 893790 h 995959"/>
                <a:gd name="connsiteX1910" fmla="*/ 469735 w 1273136"/>
                <a:gd name="connsiteY1910" fmla="*/ 896004 h 995959"/>
                <a:gd name="connsiteX1911" fmla="*/ 468005 w 1273136"/>
                <a:gd name="connsiteY1911" fmla="*/ 898494 h 995959"/>
                <a:gd name="connsiteX1912" fmla="*/ 467451 w 1273136"/>
                <a:gd name="connsiteY1912" fmla="*/ 900846 h 995959"/>
                <a:gd name="connsiteX1913" fmla="*/ 467105 w 1273136"/>
                <a:gd name="connsiteY1913" fmla="*/ 905827 h 995959"/>
                <a:gd name="connsiteX1914" fmla="*/ 466136 w 1273136"/>
                <a:gd name="connsiteY1914" fmla="*/ 908386 h 995959"/>
                <a:gd name="connsiteX1915" fmla="*/ 481986 w 1273136"/>
                <a:gd name="connsiteY1915" fmla="*/ 915926 h 995959"/>
                <a:gd name="connsiteX1916" fmla="*/ 479632 w 1273136"/>
                <a:gd name="connsiteY1916" fmla="*/ 918554 h 995959"/>
                <a:gd name="connsiteX1917" fmla="*/ 479425 w 1273136"/>
                <a:gd name="connsiteY1917" fmla="*/ 921114 h 995959"/>
                <a:gd name="connsiteX1918" fmla="*/ 481293 w 1273136"/>
                <a:gd name="connsiteY1918" fmla="*/ 922774 h 995959"/>
                <a:gd name="connsiteX1919" fmla="*/ 484893 w 1273136"/>
                <a:gd name="connsiteY1919" fmla="*/ 922774 h 995959"/>
                <a:gd name="connsiteX1920" fmla="*/ 490499 w 1273136"/>
                <a:gd name="connsiteY1920" fmla="*/ 920422 h 995959"/>
                <a:gd name="connsiteX1921" fmla="*/ 493129 w 1273136"/>
                <a:gd name="connsiteY1921" fmla="*/ 919938 h 995959"/>
                <a:gd name="connsiteX1922" fmla="*/ 496935 w 1273136"/>
                <a:gd name="connsiteY1922" fmla="*/ 920560 h 995959"/>
                <a:gd name="connsiteX1923" fmla="*/ 494028 w 1273136"/>
                <a:gd name="connsiteY1923" fmla="*/ 921321 h 995959"/>
                <a:gd name="connsiteX1924" fmla="*/ 490429 w 1273136"/>
                <a:gd name="connsiteY1924" fmla="*/ 922774 h 995959"/>
                <a:gd name="connsiteX1925" fmla="*/ 487246 w 1273136"/>
                <a:gd name="connsiteY1925" fmla="*/ 924711 h 995959"/>
                <a:gd name="connsiteX1926" fmla="*/ 485585 w 1273136"/>
                <a:gd name="connsiteY1926" fmla="*/ 926786 h 995959"/>
                <a:gd name="connsiteX1927" fmla="*/ 486069 w 1273136"/>
                <a:gd name="connsiteY1927" fmla="*/ 929760 h 995959"/>
                <a:gd name="connsiteX1928" fmla="*/ 487869 w 1273136"/>
                <a:gd name="connsiteY1928" fmla="*/ 932182 h 995959"/>
                <a:gd name="connsiteX1929" fmla="*/ 488976 w 1273136"/>
                <a:gd name="connsiteY1929" fmla="*/ 934395 h 995959"/>
                <a:gd name="connsiteX1930" fmla="*/ 487384 w 1273136"/>
                <a:gd name="connsiteY1930" fmla="*/ 936816 h 995959"/>
                <a:gd name="connsiteX1931" fmla="*/ 489322 w 1273136"/>
                <a:gd name="connsiteY1931" fmla="*/ 938338 h 995959"/>
                <a:gd name="connsiteX1932" fmla="*/ 490914 w 1273136"/>
                <a:gd name="connsiteY1932" fmla="*/ 939168 h 995959"/>
                <a:gd name="connsiteX1933" fmla="*/ 492298 w 1273136"/>
                <a:gd name="connsiteY1933" fmla="*/ 940206 h 995959"/>
                <a:gd name="connsiteX1934" fmla="*/ 493682 w 1273136"/>
                <a:gd name="connsiteY1934" fmla="*/ 942350 h 995959"/>
                <a:gd name="connsiteX1935" fmla="*/ 494444 w 1273136"/>
                <a:gd name="connsiteY1935" fmla="*/ 944564 h 995959"/>
                <a:gd name="connsiteX1936" fmla="*/ 494790 w 1273136"/>
                <a:gd name="connsiteY1936" fmla="*/ 945878 h 995959"/>
                <a:gd name="connsiteX1937" fmla="*/ 495551 w 1273136"/>
                <a:gd name="connsiteY1937" fmla="*/ 946846 h 995959"/>
                <a:gd name="connsiteX1938" fmla="*/ 497558 w 1273136"/>
                <a:gd name="connsiteY1938" fmla="*/ 947884 h 995959"/>
                <a:gd name="connsiteX1939" fmla="*/ 504202 w 1273136"/>
                <a:gd name="connsiteY1939" fmla="*/ 950167 h 995959"/>
                <a:gd name="connsiteX1940" fmla="*/ 505933 w 1273136"/>
                <a:gd name="connsiteY1940" fmla="*/ 952242 h 995959"/>
                <a:gd name="connsiteX1941" fmla="*/ 506140 w 1273136"/>
                <a:gd name="connsiteY1941" fmla="*/ 956600 h 995959"/>
                <a:gd name="connsiteX1942" fmla="*/ 509116 w 1273136"/>
                <a:gd name="connsiteY1942" fmla="*/ 956185 h 995959"/>
                <a:gd name="connsiteX1943" fmla="*/ 512646 w 1273136"/>
                <a:gd name="connsiteY1943" fmla="*/ 956047 h 995959"/>
                <a:gd name="connsiteX1944" fmla="*/ 516107 w 1273136"/>
                <a:gd name="connsiteY1944" fmla="*/ 956254 h 995959"/>
                <a:gd name="connsiteX1945" fmla="*/ 518944 w 1273136"/>
                <a:gd name="connsiteY1945" fmla="*/ 956807 h 995959"/>
                <a:gd name="connsiteX1946" fmla="*/ 513200 w 1273136"/>
                <a:gd name="connsiteY1946" fmla="*/ 959574 h 995959"/>
                <a:gd name="connsiteX1947" fmla="*/ 510293 w 1273136"/>
                <a:gd name="connsiteY1947" fmla="*/ 961304 h 995959"/>
                <a:gd name="connsiteX1948" fmla="*/ 509116 w 1273136"/>
                <a:gd name="connsiteY1948" fmla="*/ 963240 h 995959"/>
                <a:gd name="connsiteX1949" fmla="*/ 510639 w 1273136"/>
                <a:gd name="connsiteY1949" fmla="*/ 965246 h 995959"/>
                <a:gd name="connsiteX1950" fmla="*/ 513823 w 1273136"/>
                <a:gd name="connsiteY1950" fmla="*/ 965938 h 995959"/>
                <a:gd name="connsiteX1951" fmla="*/ 517283 w 1273136"/>
                <a:gd name="connsiteY1951" fmla="*/ 965938 h 995959"/>
                <a:gd name="connsiteX1952" fmla="*/ 519706 w 1273136"/>
                <a:gd name="connsiteY1952" fmla="*/ 965800 h 995959"/>
                <a:gd name="connsiteX1953" fmla="*/ 519221 w 1273136"/>
                <a:gd name="connsiteY1953" fmla="*/ 965039 h 995959"/>
                <a:gd name="connsiteX1954" fmla="*/ 518668 w 1273136"/>
                <a:gd name="connsiteY1954" fmla="*/ 963310 h 995959"/>
                <a:gd name="connsiteX1955" fmla="*/ 518321 w 1273136"/>
                <a:gd name="connsiteY1955" fmla="*/ 962549 h 995959"/>
                <a:gd name="connsiteX1956" fmla="*/ 522612 w 1273136"/>
                <a:gd name="connsiteY1956" fmla="*/ 961995 h 995959"/>
                <a:gd name="connsiteX1957" fmla="*/ 523997 w 1273136"/>
                <a:gd name="connsiteY1957" fmla="*/ 961995 h 995959"/>
                <a:gd name="connsiteX1958" fmla="*/ 525519 w 1273136"/>
                <a:gd name="connsiteY1958" fmla="*/ 962410 h 995959"/>
                <a:gd name="connsiteX1959" fmla="*/ 528219 w 1273136"/>
                <a:gd name="connsiteY1959" fmla="*/ 963725 h 995959"/>
                <a:gd name="connsiteX1960" fmla="*/ 529810 w 1273136"/>
                <a:gd name="connsiteY1960" fmla="*/ 964071 h 995959"/>
                <a:gd name="connsiteX1961" fmla="*/ 532856 w 1273136"/>
                <a:gd name="connsiteY1961" fmla="*/ 963863 h 995959"/>
                <a:gd name="connsiteX1962" fmla="*/ 535693 w 1273136"/>
                <a:gd name="connsiteY1962" fmla="*/ 962895 h 995959"/>
                <a:gd name="connsiteX1963" fmla="*/ 540746 w 1273136"/>
                <a:gd name="connsiteY1963" fmla="*/ 959989 h 995959"/>
                <a:gd name="connsiteX1964" fmla="*/ 543999 w 1273136"/>
                <a:gd name="connsiteY1964" fmla="*/ 958468 h 995959"/>
                <a:gd name="connsiteX1965" fmla="*/ 550989 w 1273136"/>
                <a:gd name="connsiteY1965" fmla="*/ 955839 h 995959"/>
                <a:gd name="connsiteX1966" fmla="*/ 554034 w 1273136"/>
                <a:gd name="connsiteY1966" fmla="*/ 954040 h 995959"/>
                <a:gd name="connsiteX1967" fmla="*/ 556457 w 1273136"/>
                <a:gd name="connsiteY1967" fmla="*/ 950859 h 995959"/>
                <a:gd name="connsiteX1968" fmla="*/ 557703 w 1273136"/>
                <a:gd name="connsiteY1968" fmla="*/ 949752 h 995959"/>
                <a:gd name="connsiteX1969" fmla="*/ 558741 w 1273136"/>
                <a:gd name="connsiteY1969" fmla="*/ 950720 h 995959"/>
                <a:gd name="connsiteX1970" fmla="*/ 558464 w 1273136"/>
                <a:gd name="connsiteY1970" fmla="*/ 953556 h 995959"/>
                <a:gd name="connsiteX1971" fmla="*/ 556734 w 1273136"/>
                <a:gd name="connsiteY1971" fmla="*/ 956738 h 995959"/>
                <a:gd name="connsiteX1972" fmla="*/ 554588 w 1273136"/>
                <a:gd name="connsiteY1972" fmla="*/ 959920 h 995959"/>
                <a:gd name="connsiteX1973" fmla="*/ 553342 w 1273136"/>
                <a:gd name="connsiteY1973" fmla="*/ 962756 h 995959"/>
                <a:gd name="connsiteX1974" fmla="*/ 553204 w 1273136"/>
                <a:gd name="connsiteY1974" fmla="*/ 965592 h 995959"/>
                <a:gd name="connsiteX1975" fmla="*/ 553896 w 1273136"/>
                <a:gd name="connsiteY1975" fmla="*/ 967875 h 995959"/>
                <a:gd name="connsiteX1976" fmla="*/ 555419 w 1273136"/>
                <a:gd name="connsiteY1976" fmla="*/ 969674 h 995959"/>
                <a:gd name="connsiteX1977" fmla="*/ 557703 w 1273136"/>
                <a:gd name="connsiteY1977" fmla="*/ 971265 h 995959"/>
                <a:gd name="connsiteX1978" fmla="*/ 563585 w 1273136"/>
                <a:gd name="connsiteY1978" fmla="*/ 973755 h 995959"/>
                <a:gd name="connsiteX1979" fmla="*/ 566908 w 1273136"/>
                <a:gd name="connsiteY1979" fmla="*/ 974862 h 995959"/>
                <a:gd name="connsiteX1980" fmla="*/ 569399 w 1273136"/>
                <a:gd name="connsiteY1980" fmla="*/ 975346 h 995959"/>
                <a:gd name="connsiteX1981" fmla="*/ 572652 w 1273136"/>
                <a:gd name="connsiteY1981" fmla="*/ 974585 h 995959"/>
                <a:gd name="connsiteX1982" fmla="*/ 575836 w 1273136"/>
                <a:gd name="connsiteY1982" fmla="*/ 972648 h 995959"/>
                <a:gd name="connsiteX1983" fmla="*/ 581373 w 1273136"/>
                <a:gd name="connsiteY1983" fmla="*/ 968152 h 995959"/>
                <a:gd name="connsiteX1984" fmla="*/ 579366 w 1273136"/>
                <a:gd name="connsiteY1984" fmla="*/ 972579 h 995959"/>
                <a:gd name="connsiteX1985" fmla="*/ 575421 w 1273136"/>
                <a:gd name="connsiteY1985" fmla="*/ 975346 h 995959"/>
                <a:gd name="connsiteX1986" fmla="*/ 571268 w 1273136"/>
                <a:gd name="connsiteY1986" fmla="*/ 977352 h 995959"/>
                <a:gd name="connsiteX1987" fmla="*/ 568776 w 1273136"/>
                <a:gd name="connsiteY1987" fmla="*/ 979773 h 995959"/>
                <a:gd name="connsiteX1988" fmla="*/ 568569 w 1273136"/>
                <a:gd name="connsiteY1988" fmla="*/ 982402 h 995959"/>
                <a:gd name="connsiteX1989" fmla="*/ 569745 w 1273136"/>
                <a:gd name="connsiteY1989" fmla="*/ 983992 h 995959"/>
                <a:gd name="connsiteX1990" fmla="*/ 571822 w 1273136"/>
                <a:gd name="connsiteY1990" fmla="*/ 985030 h 995959"/>
                <a:gd name="connsiteX1991" fmla="*/ 574313 w 1273136"/>
                <a:gd name="connsiteY1991" fmla="*/ 985999 h 995959"/>
                <a:gd name="connsiteX1992" fmla="*/ 579158 w 1273136"/>
                <a:gd name="connsiteY1992" fmla="*/ 988350 h 995959"/>
                <a:gd name="connsiteX1993" fmla="*/ 581996 w 1273136"/>
                <a:gd name="connsiteY1993" fmla="*/ 989388 h 995959"/>
                <a:gd name="connsiteX1994" fmla="*/ 584280 w 1273136"/>
                <a:gd name="connsiteY1994" fmla="*/ 989596 h 995959"/>
                <a:gd name="connsiteX1995" fmla="*/ 586979 w 1273136"/>
                <a:gd name="connsiteY1995" fmla="*/ 987451 h 995959"/>
                <a:gd name="connsiteX1996" fmla="*/ 590785 w 1273136"/>
                <a:gd name="connsiteY1996" fmla="*/ 983785 h 995959"/>
                <a:gd name="connsiteX1997" fmla="*/ 592931 w 1273136"/>
                <a:gd name="connsiteY1997" fmla="*/ 982056 h 995959"/>
                <a:gd name="connsiteX1998" fmla="*/ 588778 w 1273136"/>
                <a:gd name="connsiteY1998" fmla="*/ 989665 h 995959"/>
                <a:gd name="connsiteX1999" fmla="*/ 588778 w 1273136"/>
                <a:gd name="connsiteY1999" fmla="*/ 992086 h 995959"/>
                <a:gd name="connsiteX2000" fmla="*/ 590993 w 1273136"/>
                <a:gd name="connsiteY2000" fmla="*/ 992985 h 995959"/>
                <a:gd name="connsiteX2001" fmla="*/ 595630 w 1273136"/>
                <a:gd name="connsiteY2001" fmla="*/ 992570 h 995959"/>
                <a:gd name="connsiteX2002" fmla="*/ 595215 w 1273136"/>
                <a:gd name="connsiteY2002" fmla="*/ 993331 h 995959"/>
                <a:gd name="connsiteX2003" fmla="*/ 594800 w 1273136"/>
                <a:gd name="connsiteY2003" fmla="*/ 994853 h 995959"/>
                <a:gd name="connsiteX2004" fmla="*/ 594523 w 1273136"/>
                <a:gd name="connsiteY2004" fmla="*/ 995614 h 995959"/>
                <a:gd name="connsiteX2005" fmla="*/ 597014 w 1273136"/>
                <a:gd name="connsiteY2005" fmla="*/ 995960 h 995959"/>
                <a:gd name="connsiteX2006" fmla="*/ 599298 w 1273136"/>
                <a:gd name="connsiteY2006" fmla="*/ 995752 h 995959"/>
                <a:gd name="connsiteX2007" fmla="*/ 604005 w 1273136"/>
                <a:gd name="connsiteY2007" fmla="*/ 994784 h 995959"/>
                <a:gd name="connsiteX2008" fmla="*/ 599091 w 1273136"/>
                <a:gd name="connsiteY2008" fmla="*/ 990910 h 995959"/>
                <a:gd name="connsiteX2009" fmla="*/ 597845 w 1273136"/>
                <a:gd name="connsiteY2009" fmla="*/ 989388 h 995959"/>
                <a:gd name="connsiteX2010" fmla="*/ 605250 w 1273136"/>
                <a:gd name="connsiteY2010" fmla="*/ 992086 h 995959"/>
                <a:gd name="connsiteX2011" fmla="*/ 608919 w 1273136"/>
                <a:gd name="connsiteY2011" fmla="*/ 992363 h 995959"/>
                <a:gd name="connsiteX2012" fmla="*/ 612310 w 1273136"/>
                <a:gd name="connsiteY2012" fmla="*/ 990979 h 995959"/>
                <a:gd name="connsiteX2013" fmla="*/ 614248 w 1273136"/>
                <a:gd name="connsiteY2013" fmla="*/ 988696 h 995959"/>
                <a:gd name="connsiteX2014" fmla="*/ 615079 w 1273136"/>
                <a:gd name="connsiteY2014" fmla="*/ 985860 h 995959"/>
                <a:gd name="connsiteX2015" fmla="*/ 615079 w 1273136"/>
                <a:gd name="connsiteY2015" fmla="*/ 982817 h 995959"/>
                <a:gd name="connsiteX2016" fmla="*/ 614386 w 1273136"/>
                <a:gd name="connsiteY2016" fmla="*/ 979842 h 995959"/>
                <a:gd name="connsiteX2017" fmla="*/ 612518 w 1273136"/>
                <a:gd name="connsiteY2017" fmla="*/ 976868 h 995959"/>
                <a:gd name="connsiteX2018" fmla="*/ 609749 w 1273136"/>
                <a:gd name="connsiteY2018" fmla="*/ 975346 h 995959"/>
                <a:gd name="connsiteX2019" fmla="*/ 602967 w 1273136"/>
                <a:gd name="connsiteY2019" fmla="*/ 973478 h 995959"/>
                <a:gd name="connsiteX2020" fmla="*/ 599575 w 1273136"/>
                <a:gd name="connsiteY2020" fmla="*/ 971956 h 995959"/>
                <a:gd name="connsiteX2021" fmla="*/ 599229 w 1273136"/>
                <a:gd name="connsiteY2021" fmla="*/ 970988 h 995959"/>
                <a:gd name="connsiteX2022" fmla="*/ 601236 w 1273136"/>
                <a:gd name="connsiteY2022" fmla="*/ 970642 h 995959"/>
                <a:gd name="connsiteX2023" fmla="*/ 604974 w 1273136"/>
                <a:gd name="connsiteY2023" fmla="*/ 971196 h 995959"/>
                <a:gd name="connsiteX2024" fmla="*/ 610995 w 1273136"/>
                <a:gd name="connsiteY2024" fmla="*/ 973063 h 995959"/>
                <a:gd name="connsiteX2025" fmla="*/ 614040 w 1273136"/>
                <a:gd name="connsiteY2025" fmla="*/ 973478 h 995959"/>
                <a:gd name="connsiteX2026" fmla="*/ 617016 w 1273136"/>
                <a:gd name="connsiteY2026" fmla="*/ 972717 h 995959"/>
                <a:gd name="connsiteX2027" fmla="*/ 620408 w 1273136"/>
                <a:gd name="connsiteY2027" fmla="*/ 969881 h 995959"/>
                <a:gd name="connsiteX2028" fmla="*/ 622553 w 1273136"/>
                <a:gd name="connsiteY2028" fmla="*/ 966215 h 995959"/>
                <a:gd name="connsiteX2029" fmla="*/ 623799 w 1273136"/>
                <a:gd name="connsiteY2029" fmla="*/ 962065 h 995959"/>
                <a:gd name="connsiteX2030" fmla="*/ 625391 w 1273136"/>
                <a:gd name="connsiteY2030" fmla="*/ 954455 h 995959"/>
                <a:gd name="connsiteX2031" fmla="*/ 628436 w 1273136"/>
                <a:gd name="connsiteY2031" fmla="*/ 944149 h 995959"/>
                <a:gd name="connsiteX2032" fmla="*/ 630928 w 1273136"/>
                <a:gd name="connsiteY2032" fmla="*/ 937646 h 995959"/>
                <a:gd name="connsiteX2033" fmla="*/ 631274 w 1273136"/>
                <a:gd name="connsiteY2033" fmla="*/ 936055 h 995959"/>
                <a:gd name="connsiteX2034" fmla="*/ 630997 w 1273136"/>
                <a:gd name="connsiteY2034" fmla="*/ 934188 h 995959"/>
                <a:gd name="connsiteX2035" fmla="*/ 630236 w 1273136"/>
                <a:gd name="connsiteY2035" fmla="*/ 933358 h 995959"/>
                <a:gd name="connsiteX2036" fmla="*/ 626360 w 1273136"/>
                <a:gd name="connsiteY2036" fmla="*/ 932528 h 995959"/>
                <a:gd name="connsiteX2037" fmla="*/ 629336 w 1273136"/>
                <a:gd name="connsiteY2037" fmla="*/ 930729 h 995959"/>
                <a:gd name="connsiteX2038" fmla="*/ 632520 w 1273136"/>
                <a:gd name="connsiteY2038" fmla="*/ 930175 h 995959"/>
                <a:gd name="connsiteX2039" fmla="*/ 634873 w 1273136"/>
                <a:gd name="connsiteY2039" fmla="*/ 929000 h 995959"/>
                <a:gd name="connsiteX2040" fmla="*/ 635496 w 1273136"/>
                <a:gd name="connsiteY2040" fmla="*/ 925333 h 995959"/>
                <a:gd name="connsiteX2041" fmla="*/ 635080 w 1273136"/>
                <a:gd name="connsiteY2041" fmla="*/ 923812 h 995959"/>
                <a:gd name="connsiteX2042" fmla="*/ 634458 w 1273136"/>
                <a:gd name="connsiteY2042" fmla="*/ 922774 h 995959"/>
                <a:gd name="connsiteX2043" fmla="*/ 633765 w 1273136"/>
                <a:gd name="connsiteY2043" fmla="*/ 921806 h 995959"/>
                <a:gd name="connsiteX2044" fmla="*/ 633143 w 1273136"/>
                <a:gd name="connsiteY2044" fmla="*/ 920560 h 995959"/>
                <a:gd name="connsiteX2045" fmla="*/ 632658 w 1273136"/>
                <a:gd name="connsiteY2045" fmla="*/ 918554 h 995959"/>
                <a:gd name="connsiteX2046" fmla="*/ 632658 w 1273136"/>
                <a:gd name="connsiteY2046" fmla="*/ 917309 h 995959"/>
                <a:gd name="connsiteX2047" fmla="*/ 634250 w 1273136"/>
                <a:gd name="connsiteY2047" fmla="*/ 909216 h 995959"/>
                <a:gd name="connsiteX2048" fmla="*/ 634250 w 1273136"/>
                <a:gd name="connsiteY2048" fmla="*/ 907971 h 995959"/>
                <a:gd name="connsiteX2049" fmla="*/ 634458 w 1273136"/>
                <a:gd name="connsiteY2049" fmla="*/ 906242 h 995959"/>
                <a:gd name="connsiteX2050" fmla="*/ 634804 w 1273136"/>
                <a:gd name="connsiteY2050" fmla="*/ 905827 h 995959"/>
                <a:gd name="connsiteX2051" fmla="*/ 634388 w 1273136"/>
                <a:gd name="connsiteY2051" fmla="*/ 905827 h 995959"/>
                <a:gd name="connsiteX2052" fmla="*/ 628782 w 1273136"/>
                <a:gd name="connsiteY2052" fmla="*/ 904028 h 995959"/>
                <a:gd name="connsiteX2053" fmla="*/ 625322 w 1273136"/>
                <a:gd name="connsiteY2053" fmla="*/ 903405 h 995959"/>
                <a:gd name="connsiteX2054" fmla="*/ 622000 w 1273136"/>
                <a:gd name="connsiteY2054" fmla="*/ 902506 h 995959"/>
                <a:gd name="connsiteX2055" fmla="*/ 619024 w 1273136"/>
                <a:gd name="connsiteY2055" fmla="*/ 900639 h 995959"/>
                <a:gd name="connsiteX2056" fmla="*/ 630443 w 1273136"/>
                <a:gd name="connsiteY2056" fmla="*/ 901400 h 995959"/>
                <a:gd name="connsiteX2057" fmla="*/ 636257 w 1273136"/>
                <a:gd name="connsiteY2057" fmla="*/ 901261 h 995959"/>
                <a:gd name="connsiteX2058" fmla="*/ 640825 w 1273136"/>
                <a:gd name="connsiteY2058" fmla="*/ 899532 h 995959"/>
                <a:gd name="connsiteX2059" fmla="*/ 643178 w 1273136"/>
                <a:gd name="connsiteY2059" fmla="*/ 897180 h 995959"/>
                <a:gd name="connsiteX2060" fmla="*/ 644424 w 1273136"/>
                <a:gd name="connsiteY2060" fmla="*/ 895727 h 995959"/>
                <a:gd name="connsiteX2061" fmla="*/ 645116 w 1273136"/>
                <a:gd name="connsiteY2061" fmla="*/ 894690 h 995959"/>
                <a:gd name="connsiteX2062" fmla="*/ 645670 w 1273136"/>
                <a:gd name="connsiteY2062" fmla="*/ 893168 h 995959"/>
                <a:gd name="connsiteX2063" fmla="*/ 645670 w 1273136"/>
                <a:gd name="connsiteY2063" fmla="*/ 892614 h 995959"/>
                <a:gd name="connsiteX2064" fmla="*/ 638195 w 1273136"/>
                <a:gd name="connsiteY2064" fmla="*/ 888671 h 995959"/>
                <a:gd name="connsiteX2065" fmla="*/ 636188 w 1273136"/>
                <a:gd name="connsiteY2065" fmla="*/ 887081 h 995959"/>
                <a:gd name="connsiteX2066" fmla="*/ 634942 w 1273136"/>
                <a:gd name="connsiteY2066" fmla="*/ 884590 h 995959"/>
                <a:gd name="connsiteX2067" fmla="*/ 643109 w 1273136"/>
                <a:gd name="connsiteY2067" fmla="*/ 888741 h 995959"/>
                <a:gd name="connsiteX2068" fmla="*/ 647331 w 1273136"/>
                <a:gd name="connsiteY2068" fmla="*/ 889986 h 995959"/>
                <a:gd name="connsiteX2069" fmla="*/ 651899 w 1273136"/>
                <a:gd name="connsiteY2069" fmla="*/ 888879 h 995959"/>
                <a:gd name="connsiteX2070" fmla="*/ 653422 w 1273136"/>
                <a:gd name="connsiteY2070" fmla="*/ 887565 h 995959"/>
                <a:gd name="connsiteX2071" fmla="*/ 654875 w 1273136"/>
                <a:gd name="connsiteY2071" fmla="*/ 885697 h 995959"/>
                <a:gd name="connsiteX2072" fmla="*/ 656121 w 1273136"/>
                <a:gd name="connsiteY2072" fmla="*/ 883691 h 995959"/>
                <a:gd name="connsiteX2073" fmla="*/ 656951 w 1273136"/>
                <a:gd name="connsiteY2073" fmla="*/ 882031 h 995959"/>
                <a:gd name="connsiteX2074" fmla="*/ 656951 w 1273136"/>
                <a:gd name="connsiteY2074" fmla="*/ 881616 h 995959"/>
                <a:gd name="connsiteX2075" fmla="*/ 656674 w 1273136"/>
                <a:gd name="connsiteY2075" fmla="*/ 879886 h 995959"/>
                <a:gd name="connsiteX2076" fmla="*/ 656674 w 1273136"/>
                <a:gd name="connsiteY2076" fmla="*/ 879264 h 995959"/>
                <a:gd name="connsiteX2077" fmla="*/ 657228 w 1273136"/>
                <a:gd name="connsiteY2077" fmla="*/ 878019 h 995959"/>
                <a:gd name="connsiteX2078" fmla="*/ 657851 w 1273136"/>
                <a:gd name="connsiteY2078" fmla="*/ 876981 h 995959"/>
                <a:gd name="connsiteX2079" fmla="*/ 658335 w 1273136"/>
                <a:gd name="connsiteY2079" fmla="*/ 875805 h 995959"/>
                <a:gd name="connsiteX2080" fmla="*/ 658335 w 1273136"/>
                <a:gd name="connsiteY2080" fmla="*/ 874145 h 995959"/>
                <a:gd name="connsiteX2081" fmla="*/ 659650 w 1273136"/>
                <a:gd name="connsiteY2081" fmla="*/ 874353 h 995959"/>
                <a:gd name="connsiteX2082" fmla="*/ 661173 w 1273136"/>
                <a:gd name="connsiteY2082" fmla="*/ 874353 h 995959"/>
                <a:gd name="connsiteX2083" fmla="*/ 662696 w 1273136"/>
                <a:gd name="connsiteY2083" fmla="*/ 874076 h 995959"/>
                <a:gd name="connsiteX2084" fmla="*/ 663942 w 1273136"/>
                <a:gd name="connsiteY2084" fmla="*/ 873522 h 995959"/>
                <a:gd name="connsiteX2085" fmla="*/ 664149 w 1273136"/>
                <a:gd name="connsiteY2085" fmla="*/ 872900 h 995959"/>
                <a:gd name="connsiteX2086" fmla="*/ 663942 w 1273136"/>
                <a:gd name="connsiteY2086" fmla="*/ 870894 h 995959"/>
                <a:gd name="connsiteX2087" fmla="*/ 664080 w 1273136"/>
                <a:gd name="connsiteY2087" fmla="*/ 870271 h 995959"/>
                <a:gd name="connsiteX2088" fmla="*/ 664772 w 1273136"/>
                <a:gd name="connsiteY2088" fmla="*/ 869718 h 995959"/>
                <a:gd name="connsiteX2089" fmla="*/ 666502 w 1273136"/>
                <a:gd name="connsiteY2089" fmla="*/ 868611 h 995959"/>
                <a:gd name="connsiteX2090" fmla="*/ 667056 w 1273136"/>
                <a:gd name="connsiteY2090" fmla="*/ 867989 h 995959"/>
                <a:gd name="connsiteX2091" fmla="*/ 667748 w 1273136"/>
                <a:gd name="connsiteY2091" fmla="*/ 865429 h 995959"/>
                <a:gd name="connsiteX2092" fmla="*/ 667610 w 1273136"/>
                <a:gd name="connsiteY2092" fmla="*/ 862731 h 995959"/>
                <a:gd name="connsiteX2093" fmla="*/ 666779 w 1273136"/>
                <a:gd name="connsiteY2093" fmla="*/ 856644 h 995959"/>
                <a:gd name="connsiteX2094" fmla="*/ 666779 w 1273136"/>
                <a:gd name="connsiteY2094" fmla="*/ 854431 h 995959"/>
                <a:gd name="connsiteX2095" fmla="*/ 666987 w 1273136"/>
                <a:gd name="connsiteY2095" fmla="*/ 853186 h 995959"/>
                <a:gd name="connsiteX2096" fmla="*/ 666641 w 1273136"/>
                <a:gd name="connsiteY2096" fmla="*/ 852355 h 995959"/>
                <a:gd name="connsiteX2097" fmla="*/ 665049 w 1273136"/>
                <a:gd name="connsiteY2097" fmla="*/ 851387 h 995959"/>
                <a:gd name="connsiteX2098" fmla="*/ 663457 w 1273136"/>
                <a:gd name="connsiteY2098" fmla="*/ 850972 h 995959"/>
                <a:gd name="connsiteX2099" fmla="*/ 661934 w 1273136"/>
                <a:gd name="connsiteY2099" fmla="*/ 851249 h 995959"/>
                <a:gd name="connsiteX2100" fmla="*/ 660550 w 1273136"/>
                <a:gd name="connsiteY2100" fmla="*/ 851664 h 995959"/>
                <a:gd name="connsiteX2101" fmla="*/ 659304 w 1273136"/>
                <a:gd name="connsiteY2101" fmla="*/ 851802 h 995959"/>
                <a:gd name="connsiteX2102" fmla="*/ 656467 w 1273136"/>
                <a:gd name="connsiteY2102" fmla="*/ 850903 h 995959"/>
                <a:gd name="connsiteX2103" fmla="*/ 647192 w 1273136"/>
                <a:gd name="connsiteY2103" fmla="*/ 845784 h 995959"/>
                <a:gd name="connsiteX2104" fmla="*/ 661035 w 1273136"/>
                <a:gd name="connsiteY2104" fmla="*/ 848274 h 995959"/>
                <a:gd name="connsiteX2105" fmla="*/ 664772 w 1273136"/>
                <a:gd name="connsiteY2105" fmla="*/ 847790 h 995959"/>
                <a:gd name="connsiteX2106" fmla="*/ 665603 w 1273136"/>
                <a:gd name="connsiteY2106" fmla="*/ 847098 h 995959"/>
                <a:gd name="connsiteX2107" fmla="*/ 665741 w 1273136"/>
                <a:gd name="connsiteY2107" fmla="*/ 846130 h 995959"/>
                <a:gd name="connsiteX2108" fmla="*/ 665741 w 1273136"/>
                <a:gd name="connsiteY2108" fmla="*/ 845300 h 995959"/>
                <a:gd name="connsiteX2109" fmla="*/ 666225 w 1273136"/>
                <a:gd name="connsiteY2109" fmla="*/ 844539 h 995959"/>
                <a:gd name="connsiteX2110" fmla="*/ 667194 w 1273136"/>
                <a:gd name="connsiteY2110" fmla="*/ 844193 h 995959"/>
                <a:gd name="connsiteX2111" fmla="*/ 669686 w 1273136"/>
                <a:gd name="connsiteY2111" fmla="*/ 843916 h 995959"/>
                <a:gd name="connsiteX2112" fmla="*/ 670724 w 1273136"/>
                <a:gd name="connsiteY2112" fmla="*/ 843640 h 995959"/>
                <a:gd name="connsiteX2113" fmla="*/ 672731 w 1273136"/>
                <a:gd name="connsiteY2113" fmla="*/ 842464 h 995959"/>
                <a:gd name="connsiteX2114" fmla="*/ 674392 w 1273136"/>
                <a:gd name="connsiteY2114" fmla="*/ 841011 h 995959"/>
                <a:gd name="connsiteX2115" fmla="*/ 675500 w 1273136"/>
                <a:gd name="connsiteY2115" fmla="*/ 839282 h 995959"/>
                <a:gd name="connsiteX2116" fmla="*/ 675777 w 1273136"/>
                <a:gd name="connsiteY2116" fmla="*/ 837276 h 995959"/>
                <a:gd name="connsiteX2117" fmla="*/ 675084 w 1273136"/>
                <a:gd name="connsiteY2117" fmla="*/ 835546 h 995959"/>
                <a:gd name="connsiteX2118" fmla="*/ 673770 w 1273136"/>
                <a:gd name="connsiteY2118" fmla="*/ 834094 h 995959"/>
                <a:gd name="connsiteX2119" fmla="*/ 672247 w 1273136"/>
                <a:gd name="connsiteY2119" fmla="*/ 832779 h 995959"/>
                <a:gd name="connsiteX2120" fmla="*/ 671001 w 1273136"/>
                <a:gd name="connsiteY2120" fmla="*/ 831396 h 995959"/>
                <a:gd name="connsiteX2121" fmla="*/ 670240 w 1273136"/>
                <a:gd name="connsiteY2121" fmla="*/ 829182 h 995959"/>
                <a:gd name="connsiteX2122" fmla="*/ 669617 w 1273136"/>
                <a:gd name="connsiteY2122" fmla="*/ 826415 h 995959"/>
                <a:gd name="connsiteX2123" fmla="*/ 668648 w 1273136"/>
                <a:gd name="connsiteY2123" fmla="*/ 823925 h 995959"/>
                <a:gd name="connsiteX2124" fmla="*/ 666918 w 1273136"/>
                <a:gd name="connsiteY2124" fmla="*/ 822265 h 995959"/>
                <a:gd name="connsiteX2125" fmla="*/ 665257 w 1273136"/>
                <a:gd name="connsiteY2125" fmla="*/ 822265 h 995959"/>
                <a:gd name="connsiteX2126" fmla="*/ 661588 w 1273136"/>
                <a:gd name="connsiteY2126" fmla="*/ 823303 h 995959"/>
                <a:gd name="connsiteX2127" fmla="*/ 659927 w 1273136"/>
                <a:gd name="connsiteY2127" fmla="*/ 822818 h 995959"/>
                <a:gd name="connsiteX2128" fmla="*/ 659097 w 1273136"/>
                <a:gd name="connsiteY2128" fmla="*/ 821227 h 995959"/>
                <a:gd name="connsiteX2129" fmla="*/ 658266 w 1273136"/>
                <a:gd name="connsiteY2129" fmla="*/ 818668 h 995959"/>
                <a:gd name="connsiteX2130" fmla="*/ 657713 w 1273136"/>
                <a:gd name="connsiteY2130" fmla="*/ 815901 h 995959"/>
                <a:gd name="connsiteX2131" fmla="*/ 657713 w 1273136"/>
                <a:gd name="connsiteY2131" fmla="*/ 814033 h 995959"/>
                <a:gd name="connsiteX2132" fmla="*/ 661104 w 1273136"/>
                <a:gd name="connsiteY2132" fmla="*/ 814656 h 995959"/>
                <a:gd name="connsiteX2133" fmla="*/ 675500 w 1273136"/>
                <a:gd name="connsiteY2133" fmla="*/ 815348 h 995959"/>
                <a:gd name="connsiteX2134" fmla="*/ 678476 w 1273136"/>
                <a:gd name="connsiteY2134" fmla="*/ 814241 h 995959"/>
                <a:gd name="connsiteX2135" fmla="*/ 681037 w 1273136"/>
                <a:gd name="connsiteY2135" fmla="*/ 812097 h 995959"/>
                <a:gd name="connsiteX2136" fmla="*/ 683874 w 1273136"/>
                <a:gd name="connsiteY2136" fmla="*/ 809191 h 995959"/>
                <a:gd name="connsiteX2137" fmla="*/ 687196 w 1273136"/>
                <a:gd name="connsiteY2137" fmla="*/ 806355 h 995959"/>
                <a:gd name="connsiteX2138" fmla="*/ 687819 w 1273136"/>
                <a:gd name="connsiteY2138" fmla="*/ 805525 h 995959"/>
                <a:gd name="connsiteX2139" fmla="*/ 688235 w 1273136"/>
                <a:gd name="connsiteY2139" fmla="*/ 804072 h 995959"/>
                <a:gd name="connsiteX2140" fmla="*/ 688096 w 1273136"/>
                <a:gd name="connsiteY2140" fmla="*/ 803450 h 995959"/>
                <a:gd name="connsiteX2141" fmla="*/ 687404 w 1273136"/>
                <a:gd name="connsiteY2141" fmla="*/ 803035 h 995959"/>
                <a:gd name="connsiteX2142" fmla="*/ 686158 w 1273136"/>
                <a:gd name="connsiteY2142" fmla="*/ 801997 h 995959"/>
                <a:gd name="connsiteX2143" fmla="*/ 682905 w 1273136"/>
                <a:gd name="connsiteY2143" fmla="*/ 799922 h 995959"/>
                <a:gd name="connsiteX2144" fmla="*/ 679029 w 1273136"/>
                <a:gd name="connsiteY2144" fmla="*/ 798054 h 995959"/>
                <a:gd name="connsiteX2145" fmla="*/ 676884 w 1273136"/>
                <a:gd name="connsiteY2145" fmla="*/ 796325 h 995959"/>
                <a:gd name="connsiteX2146" fmla="*/ 678753 w 1273136"/>
                <a:gd name="connsiteY2146" fmla="*/ 794596 h 995959"/>
                <a:gd name="connsiteX2147" fmla="*/ 685674 w 1273136"/>
                <a:gd name="connsiteY2147" fmla="*/ 793005 h 995959"/>
                <a:gd name="connsiteX2148" fmla="*/ 700900 w 1273136"/>
                <a:gd name="connsiteY2148" fmla="*/ 792451 h 995959"/>
                <a:gd name="connsiteX2149" fmla="*/ 708098 w 1273136"/>
                <a:gd name="connsiteY2149" fmla="*/ 791621 h 995959"/>
                <a:gd name="connsiteX2150" fmla="*/ 711351 w 1273136"/>
                <a:gd name="connsiteY2150" fmla="*/ 790722 h 995959"/>
                <a:gd name="connsiteX2151" fmla="*/ 714396 w 1273136"/>
                <a:gd name="connsiteY2151" fmla="*/ 789477 h 995959"/>
                <a:gd name="connsiteX2152" fmla="*/ 716611 w 1273136"/>
                <a:gd name="connsiteY2152" fmla="*/ 787540 h 995959"/>
                <a:gd name="connsiteX2153" fmla="*/ 717442 w 1273136"/>
                <a:gd name="connsiteY2153" fmla="*/ 784635 h 995959"/>
                <a:gd name="connsiteX2154" fmla="*/ 716542 w 1273136"/>
                <a:gd name="connsiteY2154" fmla="*/ 781660 h 995959"/>
                <a:gd name="connsiteX2155" fmla="*/ 712320 w 1273136"/>
                <a:gd name="connsiteY2155" fmla="*/ 777026 h 995959"/>
                <a:gd name="connsiteX2156" fmla="*/ 710797 w 1273136"/>
                <a:gd name="connsiteY2156" fmla="*/ 773982 h 995959"/>
                <a:gd name="connsiteX2157" fmla="*/ 712943 w 1273136"/>
                <a:gd name="connsiteY2157" fmla="*/ 775019 h 995959"/>
                <a:gd name="connsiteX2158" fmla="*/ 718757 w 1273136"/>
                <a:gd name="connsiteY2158" fmla="*/ 778893 h 995959"/>
                <a:gd name="connsiteX2159" fmla="*/ 720556 w 1273136"/>
                <a:gd name="connsiteY2159" fmla="*/ 774466 h 995959"/>
                <a:gd name="connsiteX2160" fmla="*/ 721940 w 1273136"/>
                <a:gd name="connsiteY2160" fmla="*/ 770177 h 995959"/>
                <a:gd name="connsiteX2161" fmla="*/ 723740 w 1273136"/>
                <a:gd name="connsiteY2161" fmla="*/ 766165 h 995959"/>
                <a:gd name="connsiteX2162" fmla="*/ 726785 w 1273136"/>
                <a:gd name="connsiteY2162" fmla="*/ 762430 h 995959"/>
                <a:gd name="connsiteX2163" fmla="*/ 720348 w 1273136"/>
                <a:gd name="connsiteY2163" fmla="*/ 758764 h 995959"/>
                <a:gd name="connsiteX2164" fmla="*/ 718341 w 1273136"/>
                <a:gd name="connsiteY2164" fmla="*/ 757311 h 995959"/>
                <a:gd name="connsiteX2165" fmla="*/ 722079 w 1273136"/>
                <a:gd name="connsiteY2165" fmla="*/ 757173 h 995959"/>
                <a:gd name="connsiteX2166" fmla="*/ 728100 w 1273136"/>
                <a:gd name="connsiteY2166" fmla="*/ 757726 h 995959"/>
                <a:gd name="connsiteX2167" fmla="*/ 733775 w 1273136"/>
                <a:gd name="connsiteY2167" fmla="*/ 758902 h 995959"/>
                <a:gd name="connsiteX2168" fmla="*/ 736544 w 1273136"/>
                <a:gd name="connsiteY2168" fmla="*/ 760424 h 995959"/>
                <a:gd name="connsiteX2169" fmla="*/ 735852 w 1273136"/>
                <a:gd name="connsiteY2169" fmla="*/ 761669 h 995959"/>
                <a:gd name="connsiteX2170" fmla="*/ 730592 w 1273136"/>
                <a:gd name="connsiteY2170" fmla="*/ 768102 h 995959"/>
                <a:gd name="connsiteX2171" fmla="*/ 727546 w 1273136"/>
                <a:gd name="connsiteY2171" fmla="*/ 772944 h 995959"/>
                <a:gd name="connsiteX2172" fmla="*/ 726301 w 1273136"/>
                <a:gd name="connsiteY2172" fmla="*/ 775504 h 995959"/>
                <a:gd name="connsiteX2173" fmla="*/ 725401 w 1273136"/>
                <a:gd name="connsiteY2173" fmla="*/ 778201 h 995959"/>
                <a:gd name="connsiteX2174" fmla="*/ 725262 w 1273136"/>
                <a:gd name="connsiteY2174" fmla="*/ 779308 h 995959"/>
                <a:gd name="connsiteX2175" fmla="*/ 725401 w 1273136"/>
                <a:gd name="connsiteY2175" fmla="*/ 781314 h 995959"/>
                <a:gd name="connsiteX2176" fmla="*/ 725193 w 1273136"/>
                <a:gd name="connsiteY2176" fmla="*/ 782490 h 995959"/>
                <a:gd name="connsiteX2177" fmla="*/ 724501 w 1273136"/>
                <a:gd name="connsiteY2177" fmla="*/ 783735 h 995959"/>
                <a:gd name="connsiteX2178" fmla="*/ 722563 w 1273136"/>
                <a:gd name="connsiteY2178" fmla="*/ 786018 h 995959"/>
                <a:gd name="connsiteX2179" fmla="*/ 722009 w 1273136"/>
                <a:gd name="connsiteY2179" fmla="*/ 787194 h 995959"/>
                <a:gd name="connsiteX2180" fmla="*/ 722148 w 1273136"/>
                <a:gd name="connsiteY2180" fmla="*/ 789823 h 995959"/>
                <a:gd name="connsiteX2181" fmla="*/ 723463 w 1273136"/>
                <a:gd name="connsiteY2181" fmla="*/ 791345 h 995959"/>
                <a:gd name="connsiteX2182" fmla="*/ 725470 w 1273136"/>
                <a:gd name="connsiteY2182" fmla="*/ 791967 h 995959"/>
                <a:gd name="connsiteX2183" fmla="*/ 727754 w 1273136"/>
                <a:gd name="connsiteY2183" fmla="*/ 791967 h 995959"/>
                <a:gd name="connsiteX2184" fmla="*/ 730107 w 1273136"/>
                <a:gd name="connsiteY2184" fmla="*/ 791690 h 995959"/>
                <a:gd name="connsiteX2185" fmla="*/ 732114 w 1273136"/>
                <a:gd name="connsiteY2185" fmla="*/ 790860 h 995959"/>
                <a:gd name="connsiteX2186" fmla="*/ 733845 w 1273136"/>
                <a:gd name="connsiteY2186" fmla="*/ 789477 h 995959"/>
                <a:gd name="connsiteX2187" fmla="*/ 735436 w 1273136"/>
                <a:gd name="connsiteY2187" fmla="*/ 787609 h 995959"/>
                <a:gd name="connsiteX2188" fmla="*/ 735921 w 1273136"/>
                <a:gd name="connsiteY2188" fmla="*/ 786710 h 995959"/>
                <a:gd name="connsiteX2189" fmla="*/ 736475 w 1273136"/>
                <a:gd name="connsiteY2189" fmla="*/ 784773 h 995959"/>
                <a:gd name="connsiteX2190" fmla="*/ 736821 w 1273136"/>
                <a:gd name="connsiteY2190" fmla="*/ 784150 h 995959"/>
                <a:gd name="connsiteX2191" fmla="*/ 737582 w 1273136"/>
                <a:gd name="connsiteY2191" fmla="*/ 783389 h 995959"/>
                <a:gd name="connsiteX2192" fmla="*/ 741250 w 1273136"/>
                <a:gd name="connsiteY2192" fmla="*/ 780415 h 995959"/>
                <a:gd name="connsiteX2193" fmla="*/ 745195 w 1273136"/>
                <a:gd name="connsiteY2193" fmla="*/ 784358 h 995959"/>
                <a:gd name="connsiteX2194" fmla="*/ 748933 w 1273136"/>
                <a:gd name="connsiteY2194" fmla="*/ 783597 h 995959"/>
                <a:gd name="connsiteX2195" fmla="*/ 751632 w 1273136"/>
                <a:gd name="connsiteY2195" fmla="*/ 779654 h 995959"/>
                <a:gd name="connsiteX2196" fmla="*/ 752324 w 1273136"/>
                <a:gd name="connsiteY2196" fmla="*/ 774051 h 995959"/>
                <a:gd name="connsiteX2197" fmla="*/ 754262 w 1273136"/>
                <a:gd name="connsiteY2197" fmla="*/ 775504 h 995959"/>
                <a:gd name="connsiteX2198" fmla="*/ 755023 w 1273136"/>
                <a:gd name="connsiteY2198" fmla="*/ 777510 h 995959"/>
                <a:gd name="connsiteX2199" fmla="*/ 755369 w 1273136"/>
                <a:gd name="connsiteY2199" fmla="*/ 782283 h 995959"/>
                <a:gd name="connsiteX2200" fmla="*/ 757307 w 1273136"/>
                <a:gd name="connsiteY2200" fmla="*/ 780553 h 995959"/>
                <a:gd name="connsiteX2201" fmla="*/ 762567 w 1273136"/>
                <a:gd name="connsiteY2201" fmla="*/ 774881 h 995959"/>
                <a:gd name="connsiteX2202" fmla="*/ 768035 w 1273136"/>
                <a:gd name="connsiteY2202" fmla="*/ 770869 h 995959"/>
                <a:gd name="connsiteX2203" fmla="*/ 769419 w 1273136"/>
                <a:gd name="connsiteY2203" fmla="*/ 769209 h 995959"/>
                <a:gd name="connsiteX2204" fmla="*/ 770180 w 1273136"/>
                <a:gd name="connsiteY2204" fmla="*/ 765612 h 995959"/>
                <a:gd name="connsiteX2205" fmla="*/ 769004 w 1273136"/>
                <a:gd name="connsiteY2205" fmla="*/ 762222 h 995959"/>
                <a:gd name="connsiteX2206" fmla="*/ 767204 w 1273136"/>
                <a:gd name="connsiteY2206" fmla="*/ 758764 h 995959"/>
                <a:gd name="connsiteX2207" fmla="*/ 766028 w 1273136"/>
                <a:gd name="connsiteY2207" fmla="*/ 755028 h 995959"/>
                <a:gd name="connsiteX2208" fmla="*/ 771980 w 1273136"/>
                <a:gd name="connsiteY2208" fmla="*/ 760078 h 995959"/>
                <a:gd name="connsiteX2209" fmla="*/ 775164 w 1273136"/>
                <a:gd name="connsiteY2209" fmla="*/ 761946 h 995959"/>
                <a:gd name="connsiteX2210" fmla="*/ 779040 w 1273136"/>
                <a:gd name="connsiteY2210" fmla="*/ 762499 h 995959"/>
                <a:gd name="connsiteX2211" fmla="*/ 782431 w 1273136"/>
                <a:gd name="connsiteY2211" fmla="*/ 761600 h 995959"/>
                <a:gd name="connsiteX2212" fmla="*/ 786168 w 1273136"/>
                <a:gd name="connsiteY2212" fmla="*/ 759663 h 995959"/>
                <a:gd name="connsiteX2213" fmla="*/ 789560 w 1273136"/>
                <a:gd name="connsiteY2213" fmla="*/ 757173 h 995959"/>
                <a:gd name="connsiteX2214" fmla="*/ 792190 w 1273136"/>
                <a:gd name="connsiteY2214" fmla="*/ 754544 h 995959"/>
                <a:gd name="connsiteX2215" fmla="*/ 793089 w 1273136"/>
                <a:gd name="connsiteY2215" fmla="*/ 753022 h 995959"/>
                <a:gd name="connsiteX2216" fmla="*/ 794404 w 1273136"/>
                <a:gd name="connsiteY2216" fmla="*/ 749564 h 995959"/>
                <a:gd name="connsiteX2217" fmla="*/ 795373 w 1273136"/>
                <a:gd name="connsiteY2217" fmla="*/ 748180 h 995959"/>
                <a:gd name="connsiteX2218" fmla="*/ 796619 w 1273136"/>
                <a:gd name="connsiteY2218" fmla="*/ 747489 h 995959"/>
                <a:gd name="connsiteX2219" fmla="*/ 799249 w 1273136"/>
                <a:gd name="connsiteY2219" fmla="*/ 747073 h 995959"/>
                <a:gd name="connsiteX2220" fmla="*/ 800564 w 1273136"/>
                <a:gd name="connsiteY2220" fmla="*/ 746451 h 995959"/>
                <a:gd name="connsiteX2221" fmla="*/ 803263 w 1273136"/>
                <a:gd name="connsiteY2221" fmla="*/ 743546 h 995959"/>
                <a:gd name="connsiteX2222" fmla="*/ 818905 w 1273136"/>
                <a:gd name="connsiteY2222" fmla="*/ 714008 h 995959"/>
                <a:gd name="connsiteX2223" fmla="*/ 823542 w 1273136"/>
                <a:gd name="connsiteY2223" fmla="*/ 709028 h 995959"/>
                <a:gd name="connsiteX2224" fmla="*/ 837938 w 1273136"/>
                <a:gd name="connsiteY2224" fmla="*/ 701834 h 995959"/>
                <a:gd name="connsiteX2225" fmla="*/ 842160 w 1273136"/>
                <a:gd name="connsiteY2225" fmla="*/ 697199 h 995959"/>
                <a:gd name="connsiteX2226" fmla="*/ 838630 w 1273136"/>
                <a:gd name="connsiteY2226" fmla="*/ 690697 h 995959"/>
                <a:gd name="connsiteX2227" fmla="*/ 841675 w 1273136"/>
                <a:gd name="connsiteY2227" fmla="*/ 690005 h 995959"/>
                <a:gd name="connsiteX2228" fmla="*/ 841675 w 1273136"/>
                <a:gd name="connsiteY2228" fmla="*/ 688414 h 995959"/>
                <a:gd name="connsiteX2229" fmla="*/ 840499 w 1273136"/>
                <a:gd name="connsiteY2229" fmla="*/ 686201 h 995959"/>
                <a:gd name="connsiteX2230" fmla="*/ 839461 w 1273136"/>
                <a:gd name="connsiteY2230" fmla="*/ 683641 h 995959"/>
                <a:gd name="connsiteX2231" fmla="*/ 844928 w 1273136"/>
                <a:gd name="connsiteY2231" fmla="*/ 686062 h 995959"/>
                <a:gd name="connsiteX2232" fmla="*/ 855379 w 1273136"/>
                <a:gd name="connsiteY2232" fmla="*/ 691942 h 995959"/>
                <a:gd name="connsiteX2233" fmla="*/ 860985 w 1273136"/>
                <a:gd name="connsiteY2233" fmla="*/ 694225 h 995959"/>
                <a:gd name="connsiteX2234" fmla="*/ 865692 w 1273136"/>
                <a:gd name="connsiteY2234" fmla="*/ 695055 h 995959"/>
                <a:gd name="connsiteX2235" fmla="*/ 871159 w 1273136"/>
                <a:gd name="connsiteY2235" fmla="*/ 695055 h 995959"/>
                <a:gd name="connsiteX2236" fmla="*/ 874482 w 1273136"/>
                <a:gd name="connsiteY2236" fmla="*/ 693464 h 995959"/>
                <a:gd name="connsiteX2237" fmla="*/ 872890 w 1273136"/>
                <a:gd name="connsiteY2237" fmla="*/ 689452 h 995959"/>
                <a:gd name="connsiteX2238" fmla="*/ 879672 w 1273136"/>
                <a:gd name="connsiteY2238" fmla="*/ 691251 h 995959"/>
                <a:gd name="connsiteX2239" fmla="*/ 881818 w 1273136"/>
                <a:gd name="connsiteY2239" fmla="*/ 691251 h 995959"/>
                <a:gd name="connsiteX2240" fmla="*/ 883894 w 1273136"/>
                <a:gd name="connsiteY2240" fmla="*/ 690628 h 995959"/>
                <a:gd name="connsiteX2241" fmla="*/ 887562 w 1273136"/>
                <a:gd name="connsiteY2241" fmla="*/ 688553 h 995959"/>
                <a:gd name="connsiteX2242" fmla="*/ 889570 w 1273136"/>
                <a:gd name="connsiteY2242" fmla="*/ 687792 h 995959"/>
                <a:gd name="connsiteX2243" fmla="*/ 893584 w 1273136"/>
                <a:gd name="connsiteY2243" fmla="*/ 687308 h 995959"/>
                <a:gd name="connsiteX2244" fmla="*/ 901820 w 1273136"/>
                <a:gd name="connsiteY2244" fmla="*/ 687584 h 995959"/>
                <a:gd name="connsiteX2245" fmla="*/ 905903 w 1273136"/>
                <a:gd name="connsiteY2245" fmla="*/ 687238 h 995959"/>
                <a:gd name="connsiteX2246" fmla="*/ 962449 w 1273136"/>
                <a:gd name="connsiteY2246" fmla="*/ 675133 h 995959"/>
                <a:gd name="connsiteX2247" fmla="*/ 975530 w 1273136"/>
                <a:gd name="connsiteY2247" fmla="*/ 670913 h 995959"/>
                <a:gd name="connsiteX2248" fmla="*/ 977121 w 1273136"/>
                <a:gd name="connsiteY2248" fmla="*/ 670014 h 995959"/>
                <a:gd name="connsiteX2249" fmla="*/ 978090 w 1273136"/>
                <a:gd name="connsiteY2249" fmla="*/ 668977 h 995959"/>
                <a:gd name="connsiteX2250" fmla="*/ 979198 w 1273136"/>
                <a:gd name="connsiteY2250" fmla="*/ 666694 h 995959"/>
                <a:gd name="connsiteX2251" fmla="*/ 979959 w 1273136"/>
                <a:gd name="connsiteY2251" fmla="*/ 665864 h 995959"/>
                <a:gd name="connsiteX2252" fmla="*/ 987019 w 1273136"/>
                <a:gd name="connsiteY2252" fmla="*/ 663581 h 995959"/>
                <a:gd name="connsiteX2253" fmla="*/ 989649 w 1273136"/>
                <a:gd name="connsiteY2253" fmla="*/ 661852 h 995959"/>
                <a:gd name="connsiteX2254" fmla="*/ 987711 w 1273136"/>
                <a:gd name="connsiteY2254" fmla="*/ 659431 h 995959"/>
                <a:gd name="connsiteX2255" fmla="*/ 1000584 w 1273136"/>
                <a:gd name="connsiteY2255" fmla="*/ 656318 h 995959"/>
                <a:gd name="connsiteX2256" fmla="*/ 1006536 w 1273136"/>
                <a:gd name="connsiteY2256" fmla="*/ 653689 h 995959"/>
                <a:gd name="connsiteX2257" fmla="*/ 1006190 w 1273136"/>
                <a:gd name="connsiteY2257" fmla="*/ 650576 h 995959"/>
                <a:gd name="connsiteX2258" fmla="*/ 1015257 w 1273136"/>
                <a:gd name="connsiteY2258" fmla="*/ 650092 h 995959"/>
                <a:gd name="connsiteX2259" fmla="*/ 1018302 w 1273136"/>
                <a:gd name="connsiteY2259" fmla="*/ 648916 h 995959"/>
                <a:gd name="connsiteX2260" fmla="*/ 1015188 w 1273136"/>
                <a:gd name="connsiteY2260" fmla="*/ 646564 h 995959"/>
                <a:gd name="connsiteX2261" fmla="*/ 1028545 w 1273136"/>
                <a:gd name="connsiteY2261" fmla="*/ 645596 h 995959"/>
                <a:gd name="connsiteX2262" fmla="*/ 1032836 w 1273136"/>
                <a:gd name="connsiteY2262" fmla="*/ 644766 h 995959"/>
                <a:gd name="connsiteX2263" fmla="*/ 1032075 w 1273136"/>
                <a:gd name="connsiteY2263" fmla="*/ 641584 h 995959"/>
                <a:gd name="connsiteX2264" fmla="*/ 1035466 w 1273136"/>
                <a:gd name="connsiteY2264" fmla="*/ 639647 h 995959"/>
                <a:gd name="connsiteX2265" fmla="*/ 1044256 w 1273136"/>
                <a:gd name="connsiteY2265" fmla="*/ 637434 h 995959"/>
                <a:gd name="connsiteX2266" fmla="*/ 1045571 w 1273136"/>
                <a:gd name="connsiteY2266" fmla="*/ 636811 h 995959"/>
                <a:gd name="connsiteX2267" fmla="*/ 1047232 w 1273136"/>
                <a:gd name="connsiteY2267" fmla="*/ 635773 h 995959"/>
                <a:gd name="connsiteX2268" fmla="*/ 1048616 w 1273136"/>
                <a:gd name="connsiteY2268" fmla="*/ 634528 h 995959"/>
                <a:gd name="connsiteX2269" fmla="*/ 1049239 w 1273136"/>
                <a:gd name="connsiteY2269" fmla="*/ 633076 h 995959"/>
                <a:gd name="connsiteX2270" fmla="*/ 1048547 w 1273136"/>
                <a:gd name="connsiteY2270" fmla="*/ 631831 h 995959"/>
                <a:gd name="connsiteX2271" fmla="*/ 1046955 w 1273136"/>
                <a:gd name="connsiteY2271" fmla="*/ 631485 h 995959"/>
                <a:gd name="connsiteX2272" fmla="*/ 1043149 w 1273136"/>
                <a:gd name="connsiteY2272" fmla="*/ 631692 h 995959"/>
                <a:gd name="connsiteX2273" fmla="*/ 1023908 w 1273136"/>
                <a:gd name="connsiteY2273" fmla="*/ 631139 h 995959"/>
                <a:gd name="connsiteX2274" fmla="*/ 1014565 w 1273136"/>
                <a:gd name="connsiteY2274" fmla="*/ 629755 h 995959"/>
                <a:gd name="connsiteX2275" fmla="*/ 989579 w 1273136"/>
                <a:gd name="connsiteY2275" fmla="*/ 623806 h 995959"/>
                <a:gd name="connsiteX2276" fmla="*/ 984250 w 1273136"/>
                <a:gd name="connsiteY2276" fmla="*/ 623184 h 995959"/>
                <a:gd name="connsiteX2277" fmla="*/ 979752 w 1273136"/>
                <a:gd name="connsiteY2277" fmla="*/ 623184 h 995959"/>
                <a:gd name="connsiteX2278" fmla="*/ 975806 w 1273136"/>
                <a:gd name="connsiteY2278" fmla="*/ 624221 h 995959"/>
                <a:gd name="connsiteX2279" fmla="*/ 967501 w 1273136"/>
                <a:gd name="connsiteY2279" fmla="*/ 626850 h 995959"/>
                <a:gd name="connsiteX2280" fmla="*/ 963141 w 1273136"/>
                <a:gd name="connsiteY2280" fmla="*/ 627334 h 995959"/>
                <a:gd name="connsiteX2281" fmla="*/ 954143 w 1273136"/>
                <a:gd name="connsiteY2281" fmla="*/ 627127 h 995959"/>
                <a:gd name="connsiteX2282" fmla="*/ 949991 w 1273136"/>
                <a:gd name="connsiteY2282" fmla="*/ 628441 h 995959"/>
                <a:gd name="connsiteX2283" fmla="*/ 946392 w 1273136"/>
                <a:gd name="connsiteY2283" fmla="*/ 631485 h 995959"/>
                <a:gd name="connsiteX2284" fmla="*/ 944246 w 1273136"/>
                <a:gd name="connsiteY2284" fmla="*/ 634321 h 995959"/>
                <a:gd name="connsiteX2285" fmla="*/ 941685 w 1273136"/>
                <a:gd name="connsiteY2285" fmla="*/ 635981 h 995959"/>
                <a:gd name="connsiteX2286" fmla="*/ 936910 w 1273136"/>
                <a:gd name="connsiteY2286" fmla="*/ 635497 h 995959"/>
                <a:gd name="connsiteX2287" fmla="*/ 939263 w 1273136"/>
                <a:gd name="connsiteY2287" fmla="*/ 630862 h 995959"/>
                <a:gd name="connsiteX2288" fmla="*/ 943346 w 1273136"/>
                <a:gd name="connsiteY2288" fmla="*/ 627749 h 995959"/>
                <a:gd name="connsiteX2289" fmla="*/ 948330 w 1273136"/>
                <a:gd name="connsiteY2289" fmla="*/ 625743 h 995959"/>
                <a:gd name="connsiteX2290" fmla="*/ 957812 w 1273136"/>
                <a:gd name="connsiteY2290" fmla="*/ 622976 h 995959"/>
                <a:gd name="connsiteX2291" fmla="*/ 959334 w 1273136"/>
                <a:gd name="connsiteY2291" fmla="*/ 621731 h 995959"/>
                <a:gd name="connsiteX2292" fmla="*/ 959196 w 1273136"/>
                <a:gd name="connsiteY2292" fmla="*/ 619794 h 995959"/>
                <a:gd name="connsiteX2293" fmla="*/ 958019 w 1273136"/>
                <a:gd name="connsiteY2293" fmla="*/ 618549 h 995959"/>
                <a:gd name="connsiteX2294" fmla="*/ 956497 w 1273136"/>
                <a:gd name="connsiteY2294" fmla="*/ 618065 h 995959"/>
                <a:gd name="connsiteX2295" fmla="*/ 953105 w 1273136"/>
                <a:gd name="connsiteY2295" fmla="*/ 618272 h 995959"/>
                <a:gd name="connsiteX2296" fmla="*/ 934972 w 1273136"/>
                <a:gd name="connsiteY2296" fmla="*/ 620763 h 995959"/>
                <a:gd name="connsiteX2297" fmla="*/ 928881 w 1273136"/>
                <a:gd name="connsiteY2297" fmla="*/ 620763 h 995959"/>
                <a:gd name="connsiteX2298" fmla="*/ 926044 w 1273136"/>
                <a:gd name="connsiteY2298" fmla="*/ 620140 h 995959"/>
                <a:gd name="connsiteX2299" fmla="*/ 920368 w 1273136"/>
                <a:gd name="connsiteY2299" fmla="*/ 618411 h 995959"/>
                <a:gd name="connsiteX2300" fmla="*/ 917531 w 1273136"/>
                <a:gd name="connsiteY2300" fmla="*/ 617927 h 995959"/>
                <a:gd name="connsiteX2301" fmla="*/ 914901 w 1273136"/>
                <a:gd name="connsiteY2301" fmla="*/ 618065 h 995959"/>
                <a:gd name="connsiteX2302" fmla="*/ 909641 w 1273136"/>
                <a:gd name="connsiteY2302" fmla="*/ 618964 h 995959"/>
                <a:gd name="connsiteX2303" fmla="*/ 907011 w 1273136"/>
                <a:gd name="connsiteY2303" fmla="*/ 619172 h 995959"/>
                <a:gd name="connsiteX2304" fmla="*/ 911717 w 1273136"/>
                <a:gd name="connsiteY2304" fmla="*/ 617097 h 995959"/>
                <a:gd name="connsiteX2305" fmla="*/ 921822 w 1273136"/>
                <a:gd name="connsiteY2305" fmla="*/ 614053 h 995959"/>
                <a:gd name="connsiteX2306" fmla="*/ 926251 w 1273136"/>
                <a:gd name="connsiteY2306" fmla="*/ 611286 h 995959"/>
                <a:gd name="connsiteX2307" fmla="*/ 927636 w 1273136"/>
                <a:gd name="connsiteY2307" fmla="*/ 609695 h 995959"/>
                <a:gd name="connsiteX2308" fmla="*/ 928951 w 1273136"/>
                <a:gd name="connsiteY2308" fmla="*/ 607481 h 995959"/>
                <a:gd name="connsiteX2309" fmla="*/ 929712 w 1273136"/>
                <a:gd name="connsiteY2309" fmla="*/ 605129 h 995959"/>
                <a:gd name="connsiteX2310" fmla="*/ 929435 w 1273136"/>
                <a:gd name="connsiteY2310" fmla="*/ 603054 h 995959"/>
                <a:gd name="connsiteX2311" fmla="*/ 927912 w 1273136"/>
                <a:gd name="connsiteY2311" fmla="*/ 601740 h 995959"/>
                <a:gd name="connsiteX2312" fmla="*/ 922998 w 1273136"/>
                <a:gd name="connsiteY2312" fmla="*/ 600149 h 995959"/>
                <a:gd name="connsiteX2313" fmla="*/ 920922 w 1273136"/>
                <a:gd name="connsiteY2313" fmla="*/ 599042 h 995959"/>
                <a:gd name="connsiteX2314" fmla="*/ 926390 w 1273136"/>
                <a:gd name="connsiteY2314" fmla="*/ 598212 h 995959"/>
                <a:gd name="connsiteX2315" fmla="*/ 931996 w 1273136"/>
                <a:gd name="connsiteY2315" fmla="*/ 598627 h 995959"/>
                <a:gd name="connsiteX2316" fmla="*/ 943000 w 1273136"/>
                <a:gd name="connsiteY2316" fmla="*/ 600564 h 995959"/>
                <a:gd name="connsiteX2317" fmla="*/ 948814 w 1273136"/>
                <a:gd name="connsiteY2317" fmla="*/ 600910 h 995959"/>
                <a:gd name="connsiteX2318" fmla="*/ 954559 w 1273136"/>
                <a:gd name="connsiteY2318" fmla="*/ 600564 h 995959"/>
                <a:gd name="connsiteX2319" fmla="*/ 960234 w 1273136"/>
                <a:gd name="connsiteY2319" fmla="*/ 599457 h 995959"/>
                <a:gd name="connsiteX2320" fmla="*/ 965771 w 1273136"/>
                <a:gd name="connsiteY2320" fmla="*/ 597659 h 995959"/>
                <a:gd name="connsiteX2321" fmla="*/ 970546 w 1273136"/>
                <a:gd name="connsiteY2321" fmla="*/ 595514 h 995959"/>
                <a:gd name="connsiteX2322" fmla="*/ 975391 w 1273136"/>
                <a:gd name="connsiteY2322" fmla="*/ 592332 h 995959"/>
                <a:gd name="connsiteX2323" fmla="*/ 977883 w 1273136"/>
                <a:gd name="connsiteY2323" fmla="*/ 588182 h 995959"/>
                <a:gd name="connsiteX2324" fmla="*/ 975737 w 1273136"/>
                <a:gd name="connsiteY2324" fmla="*/ 583132 h 995959"/>
                <a:gd name="connsiteX2325" fmla="*/ 971308 w 1273136"/>
                <a:gd name="connsiteY2325" fmla="*/ 580919 h 995959"/>
                <a:gd name="connsiteX2326" fmla="*/ 965217 w 1273136"/>
                <a:gd name="connsiteY2326" fmla="*/ 580435 h 995959"/>
                <a:gd name="connsiteX2327" fmla="*/ 953451 w 1273136"/>
                <a:gd name="connsiteY2327" fmla="*/ 580642 h 995959"/>
                <a:gd name="connsiteX2328" fmla="*/ 951098 w 1273136"/>
                <a:gd name="connsiteY2328" fmla="*/ 580296 h 995959"/>
                <a:gd name="connsiteX2329" fmla="*/ 948260 w 1273136"/>
                <a:gd name="connsiteY2329" fmla="*/ 579535 h 995959"/>
                <a:gd name="connsiteX2330" fmla="*/ 946738 w 1273136"/>
                <a:gd name="connsiteY2330" fmla="*/ 578290 h 995959"/>
                <a:gd name="connsiteX2331" fmla="*/ 948122 w 1273136"/>
                <a:gd name="connsiteY2331" fmla="*/ 576561 h 995959"/>
                <a:gd name="connsiteX2332" fmla="*/ 950129 w 1273136"/>
                <a:gd name="connsiteY2332" fmla="*/ 576215 h 995959"/>
                <a:gd name="connsiteX2333" fmla="*/ 952621 w 1273136"/>
                <a:gd name="connsiteY2333" fmla="*/ 576768 h 995959"/>
                <a:gd name="connsiteX2334" fmla="*/ 955181 w 1273136"/>
                <a:gd name="connsiteY2334" fmla="*/ 577529 h 995959"/>
                <a:gd name="connsiteX2335" fmla="*/ 957327 w 1273136"/>
                <a:gd name="connsiteY2335" fmla="*/ 578013 h 995959"/>
                <a:gd name="connsiteX2336" fmla="*/ 969231 w 1273136"/>
                <a:gd name="connsiteY2336" fmla="*/ 578428 h 995959"/>
                <a:gd name="connsiteX2337" fmla="*/ 974976 w 1273136"/>
                <a:gd name="connsiteY2337" fmla="*/ 579189 h 995959"/>
                <a:gd name="connsiteX2338" fmla="*/ 980790 w 1273136"/>
                <a:gd name="connsiteY2338" fmla="*/ 581334 h 995959"/>
                <a:gd name="connsiteX2339" fmla="*/ 1000584 w 1273136"/>
                <a:gd name="connsiteY2339" fmla="*/ 590880 h 995959"/>
                <a:gd name="connsiteX2340" fmla="*/ 1004737 w 1273136"/>
                <a:gd name="connsiteY2340" fmla="*/ 594753 h 995959"/>
                <a:gd name="connsiteX2341" fmla="*/ 1007159 w 1273136"/>
                <a:gd name="connsiteY2341" fmla="*/ 599526 h 995959"/>
                <a:gd name="connsiteX2342" fmla="*/ 1009028 w 1273136"/>
                <a:gd name="connsiteY2342" fmla="*/ 604714 h 995959"/>
                <a:gd name="connsiteX2343" fmla="*/ 1011727 w 1273136"/>
                <a:gd name="connsiteY2343" fmla="*/ 609833 h 995959"/>
                <a:gd name="connsiteX2344" fmla="*/ 1016364 w 1273136"/>
                <a:gd name="connsiteY2344" fmla="*/ 614606 h 995959"/>
                <a:gd name="connsiteX2345" fmla="*/ 1021763 w 1273136"/>
                <a:gd name="connsiteY2345" fmla="*/ 617373 h 995959"/>
                <a:gd name="connsiteX2346" fmla="*/ 1027784 w 1273136"/>
                <a:gd name="connsiteY2346" fmla="*/ 618687 h 995959"/>
                <a:gd name="connsiteX2347" fmla="*/ 1037612 w 1273136"/>
                <a:gd name="connsiteY2347" fmla="*/ 619172 h 995959"/>
                <a:gd name="connsiteX2348" fmla="*/ 1039619 w 1273136"/>
                <a:gd name="connsiteY2348" fmla="*/ 618757 h 995959"/>
                <a:gd name="connsiteX2349" fmla="*/ 1040796 w 1273136"/>
                <a:gd name="connsiteY2349" fmla="*/ 617304 h 995959"/>
                <a:gd name="connsiteX2350" fmla="*/ 1041626 w 1273136"/>
                <a:gd name="connsiteY2350" fmla="*/ 614122 h 995959"/>
                <a:gd name="connsiteX2351" fmla="*/ 1042318 w 1273136"/>
                <a:gd name="connsiteY2351" fmla="*/ 608588 h 995959"/>
                <a:gd name="connsiteX2352" fmla="*/ 1043080 w 1273136"/>
                <a:gd name="connsiteY2352" fmla="*/ 606029 h 995959"/>
                <a:gd name="connsiteX2353" fmla="*/ 1044741 w 1273136"/>
                <a:gd name="connsiteY2353" fmla="*/ 603954 h 995959"/>
                <a:gd name="connsiteX2354" fmla="*/ 1045848 w 1273136"/>
                <a:gd name="connsiteY2354" fmla="*/ 618618 h 995959"/>
                <a:gd name="connsiteX2355" fmla="*/ 1055330 w 1273136"/>
                <a:gd name="connsiteY2355" fmla="*/ 619241 h 995959"/>
                <a:gd name="connsiteX2356" fmla="*/ 1060313 w 1273136"/>
                <a:gd name="connsiteY2356" fmla="*/ 618826 h 995959"/>
                <a:gd name="connsiteX2357" fmla="*/ 1063428 w 1273136"/>
                <a:gd name="connsiteY2357" fmla="*/ 616543 h 995959"/>
                <a:gd name="connsiteX2358" fmla="*/ 1063566 w 1273136"/>
                <a:gd name="connsiteY2358" fmla="*/ 613223 h 995959"/>
                <a:gd name="connsiteX2359" fmla="*/ 1060521 w 1273136"/>
                <a:gd name="connsiteY2359" fmla="*/ 599665 h 995959"/>
                <a:gd name="connsiteX2360" fmla="*/ 1060659 w 1273136"/>
                <a:gd name="connsiteY2360" fmla="*/ 589980 h 995959"/>
                <a:gd name="connsiteX2361" fmla="*/ 1060105 w 1273136"/>
                <a:gd name="connsiteY2361" fmla="*/ 584931 h 995959"/>
                <a:gd name="connsiteX2362" fmla="*/ 1058237 w 1273136"/>
                <a:gd name="connsiteY2362" fmla="*/ 581541 h 995959"/>
                <a:gd name="connsiteX2363" fmla="*/ 1053738 w 1273136"/>
                <a:gd name="connsiteY2363" fmla="*/ 580296 h 995959"/>
                <a:gd name="connsiteX2364" fmla="*/ 1049793 w 1273136"/>
                <a:gd name="connsiteY2364" fmla="*/ 582371 h 995959"/>
                <a:gd name="connsiteX2365" fmla="*/ 1046817 w 1273136"/>
                <a:gd name="connsiteY2365" fmla="*/ 586107 h 995959"/>
                <a:gd name="connsiteX2366" fmla="*/ 1045087 w 1273136"/>
                <a:gd name="connsiteY2366" fmla="*/ 589980 h 995959"/>
                <a:gd name="connsiteX2367" fmla="*/ 1043702 w 1273136"/>
                <a:gd name="connsiteY2367" fmla="*/ 584862 h 995959"/>
                <a:gd name="connsiteX2368" fmla="*/ 1043426 w 1273136"/>
                <a:gd name="connsiteY2368" fmla="*/ 582233 h 995959"/>
                <a:gd name="connsiteX2369" fmla="*/ 1044049 w 1273136"/>
                <a:gd name="connsiteY2369" fmla="*/ 580019 h 995959"/>
                <a:gd name="connsiteX2370" fmla="*/ 1046402 w 1273136"/>
                <a:gd name="connsiteY2370" fmla="*/ 578013 h 995959"/>
                <a:gd name="connsiteX2371" fmla="*/ 1049447 w 1273136"/>
                <a:gd name="connsiteY2371" fmla="*/ 576561 h 995959"/>
                <a:gd name="connsiteX2372" fmla="*/ 1052423 w 1273136"/>
                <a:gd name="connsiteY2372" fmla="*/ 574901 h 995959"/>
                <a:gd name="connsiteX2373" fmla="*/ 1054499 w 1273136"/>
                <a:gd name="connsiteY2373" fmla="*/ 572272 h 995959"/>
                <a:gd name="connsiteX2374" fmla="*/ 1049862 w 1273136"/>
                <a:gd name="connsiteY2374" fmla="*/ 572134 h 995959"/>
                <a:gd name="connsiteX2375" fmla="*/ 1047578 w 1273136"/>
                <a:gd name="connsiteY2375" fmla="*/ 571719 h 995959"/>
                <a:gd name="connsiteX2376" fmla="*/ 1045710 w 1273136"/>
                <a:gd name="connsiteY2376" fmla="*/ 570750 h 995959"/>
                <a:gd name="connsiteX2377" fmla="*/ 1043979 w 1273136"/>
                <a:gd name="connsiteY2377" fmla="*/ 569021 h 995959"/>
                <a:gd name="connsiteX2378" fmla="*/ 1043010 w 1273136"/>
                <a:gd name="connsiteY2378" fmla="*/ 567568 h 995959"/>
                <a:gd name="connsiteX2379" fmla="*/ 1041903 w 1273136"/>
                <a:gd name="connsiteY2379" fmla="*/ 566323 h 995959"/>
                <a:gd name="connsiteX2380" fmla="*/ 1039757 w 1273136"/>
                <a:gd name="connsiteY2380" fmla="*/ 565078 h 995959"/>
                <a:gd name="connsiteX2381" fmla="*/ 1020724 w 1273136"/>
                <a:gd name="connsiteY2381" fmla="*/ 557815 h 995959"/>
                <a:gd name="connsiteX2382" fmla="*/ 1003006 w 1273136"/>
                <a:gd name="connsiteY2382" fmla="*/ 549376 h 995959"/>
                <a:gd name="connsiteX2383" fmla="*/ 999338 w 1273136"/>
                <a:gd name="connsiteY2383" fmla="*/ 547231 h 995959"/>
                <a:gd name="connsiteX2384" fmla="*/ 997954 w 1273136"/>
                <a:gd name="connsiteY2384" fmla="*/ 547231 h 995959"/>
                <a:gd name="connsiteX2385" fmla="*/ 995255 w 1273136"/>
                <a:gd name="connsiteY2385" fmla="*/ 547854 h 995959"/>
                <a:gd name="connsiteX2386" fmla="*/ 990964 w 1273136"/>
                <a:gd name="connsiteY2386" fmla="*/ 549376 h 995959"/>
                <a:gd name="connsiteX2387" fmla="*/ 989026 w 1273136"/>
                <a:gd name="connsiteY2387" fmla="*/ 549376 h 995959"/>
                <a:gd name="connsiteX2388" fmla="*/ 987296 w 1273136"/>
                <a:gd name="connsiteY2388" fmla="*/ 547992 h 995959"/>
                <a:gd name="connsiteX2389" fmla="*/ 991448 w 1273136"/>
                <a:gd name="connsiteY2389" fmla="*/ 545917 h 995959"/>
                <a:gd name="connsiteX2390" fmla="*/ 995116 w 1273136"/>
                <a:gd name="connsiteY2390" fmla="*/ 544464 h 995959"/>
                <a:gd name="connsiteX2391" fmla="*/ 997608 w 1273136"/>
                <a:gd name="connsiteY2391" fmla="*/ 542251 h 995959"/>
                <a:gd name="connsiteX2392" fmla="*/ 998231 w 1273136"/>
                <a:gd name="connsiteY2392" fmla="*/ 537755 h 995959"/>
                <a:gd name="connsiteX2393" fmla="*/ 997885 w 1273136"/>
                <a:gd name="connsiteY2393" fmla="*/ 533397 h 995959"/>
                <a:gd name="connsiteX2394" fmla="*/ 997054 w 1273136"/>
                <a:gd name="connsiteY2394" fmla="*/ 529800 h 995959"/>
                <a:gd name="connsiteX2395" fmla="*/ 995116 w 1273136"/>
                <a:gd name="connsiteY2395" fmla="*/ 527586 h 995959"/>
                <a:gd name="connsiteX2396" fmla="*/ 991379 w 1273136"/>
                <a:gd name="connsiteY2396" fmla="*/ 527448 h 995959"/>
                <a:gd name="connsiteX2397" fmla="*/ 989372 w 1273136"/>
                <a:gd name="connsiteY2397" fmla="*/ 528070 h 995959"/>
                <a:gd name="connsiteX2398" fmla="*/ 985565 w 1273136"/>
                <a:gd name="connsiteY2398" fmla="*/ 530007 h 995959"/>
                <a:gd name="connsiteX2399" fmla="*/ 983627 w 1273136"/>
                <a:gd name="connsiteY2399" fmla="*/ 530699 h 995959"/>
                <a:gd name="connsiteX2400" fmla="*/ 981620 w 1273136"/>
                <a:gd name="connsiteY2400" fmla="*/ 531114 h 995959"/>
                <a:gd name="connsiteX2401" fmla="*/ 977606 w 1273136"/>
                <a:gd name="connsiteY2401" fmla="*/ 531529 h 995959"/>
                <a:gd name="connsiteX2402" fmla="*/ 975599 w 1273136"/>
                <a:gd name="connsiteY2402" fmla="*/ 531944 h 995959"/>
                <a:gd name="connsiteX2403" fmla="*/ 966394 w 1273136"/>
                <a:gd name="connsiteY2403" fmla="*/ 535472 h 995959"/>
                <a:gd name="connsiteX2404" fmla="*/ 961964 w 1273136"/>
                <a:gd name="connsiteY2404" fmla="*/ 536164 h 995959"/>
                <a:gd name="connsiteX2405" fmla="*/ 957119 w 1273136"/>
                <a:gd name="connsiteY2405" fmla="*/ 534780 h 995959"/>
                <a:gd name="connsiteX2406" fmla="*/ 979059 w 1273136"/>
                <a:gd name="connsiteY2406" fmla="*/ 528554 h 995959"/>
                <a:gd name="connsiteX2407" fmla="*/ 985842 w 1273136"/>
                <a:gd name="connsiteY2407" fmla="*/ 525649 h 995959"/>
                <a:gd name="connsiteX2408" fmla="*/ 988057 w 1273136"/>
                <a:gd name="connsiteY2408" fmla="*/ 524058 h 995959"/>
                <a:gd name="connsiteX2409" fmla="*/ 990341 w 1273136"/>
                <a:gd name="connsiteY2409" fmla="*/ 522121 h 995959"/>
                <a:gd name="connsiteX2410" fmla="*/ 992832 w 1273136"/>
                <a:gd name="connsiteY2410" fmla="*/ 520599 h 995959"/>
                <a:gd name="connsiteX2411" fmla="*/ 995878 w 1273136"/>
                <a:gd name="connsiteY2411" fmla="*/ 519977 h 995959"/>
                <a:gd name="connsiteX2412" fmla="*/ 998715 w 1273136"/>
                <a:gd name="connsiteY2412" fmla="*/ 520876 h 995959"/>
                <a:gd name="connsiteX2413" fmla="*/ 1000307 w 1273136"/>
                <a:gd name="connsiteY2413" fmla="*/ 523090 h 995959"/>
                <a:gd name="connsiteX2414" fmla="*/ 1002245 w 1273136"/>
                <a:gd name="connsiteY2414" fmla="*/ 529177 h 995959"/>
                <a:gd name="connsiteX2415" fmla="*/ 1005152 w 1273136"/>
                <a:gd name="connsiteY2415" fmla="*/ 535610 h 995959"/>
                <a:gd name="connsiteX2416" fmla="*/ 1008889 w 1273136"/>
                <a:gd name="connsiteY2416" fmla="*/ 540798 h 995959"/>
                <a:gd name="connsiteX2417" fmla="*/ 1013734 w 1273136"/>
                <a:gd name="connsiteY2417" fmla="*/ 544949 h 995959"/>
                <a:gd name="connsiteX2418" fmla="*/ 1020032 w 1273136"/>
                <a:gd name="connsiteY2418" fmla="*/ 548269 h 995959"/>
                <a:gd name="connsiteX2419" fmla="*/ 1034774 w 1273136"/>
                <a:gd name="connsiteY2419" fmla="*/ 552903 h 995959"/>
                <a:gd name="connsiteX2420" fmla="*/ 1044395 w 1273136"/>
                <a:gd name="connsiteY2420" fmla="*/ 557331 h 995959"/>
                <a:gd name="connsiteX2421" fmla="*/ 1047717 w 1273136"/>
                <a:gd name="connsiteY2421" fmla="*/ 558437 h 995959"/>
                <a:gd name="connsiteX2422" fmla="*/ 1048201 w 1273136"/>
                <a:gd name="connsiteY2422" fmla="*/ 556155 h 995959"/>
                <a:gd name="connsiteX2423" fmla="*/ 1047994 w 1273136"/>
                <a:gd name="connsiteY2423" fmla="*/ 551451 h 995959"/>
                <a:gd name="connsiteX2424" fmla="*/ 1048340 w 1273136"/>
                <a:gd name="connsiteY2424" fmla="*/ 549652 h 995959"/>
                <a:gd name="connsiteX2425" fmla="*/ 1049101 w 1273136"/>
                <a:gd name="connsiteY2425" fmla="*/ 548961 h 995959"/>
                <a:gd name="connsiteX2426" fmla="*/ 1051454 w 1273136"/>
                <a:gd name="connsiteY2426" fmla="*/ 547923 h 995959"/>
                <a:gd name="connsiteX2427" fmla="*/ 1052285 w 1273136"/>
                <a:gd name="connsiteY2427" fmla="*/ 547300 h 995959"/>
                <a:gd name="connsiteX2428" fmla="*/ 1052838 w 1273136"/>
                <a:gd name="connsiteY2428" fmla="*/ 545779 h 995959"/>
                <a:gd name="connsiteX2429" fmla="*/ 1053738 w 1273136"/>
                <a:gd name="connsiteY2429" fmla="*/ 534503 h 995959"/>
                <a:gd name="connsiteX2430" fmla="*/ 1053461 w 1273136"/>
                <a:gd name="connsiteY2430" fmla="*/ 529800 h 995959"/>
                <a:gd name="connsiteX2431" fmla="*/ 1051800 w 1273136"/>
                <a:gd name="connsiteY2431" fmla="*/ 525926 h 995959"/>
                <a:gd name="connsiteX2432" fmla="*/ 1047924 w 1273136"/>
                <a:gd name="connsiteY2432" fmla="*/ 523297 h 995959"/>
                <a:gd name="connsiteX2433" fmla="*/ 1042941 w 1273136"/>
                <a:gd name="connsiteY2433" fmla="*/ 521084 h 995959"/>
                <a:gd name="connsiteX2434" fmla="*/ 1023077 w 1273136"/>
                <a:gd name="connsiteY2434" fmla="*/ 509117 h 995959"/>
                <a:gd name="connsiteX2435" fmla="*/ 1016503 w 1273136"/>
                <a:gd name="connsiteY2435" fmla="*/ 503721 h 995959"/>
                <a:gd name="connsiteX2436" fmla="*/ 1014426 w 1273136"/>
                <a:gd name="connsiteY2436" fmla="*/ 502407 h 995959"/>
                <a:gd name="connsiteX2437" fmla="*/ 1009443 w 1273136"/>
                <a:gd name="connsiteY2437" fmla="*/ 501231 h 995959"/>
                <a:gd name="connsiteX2438" fmla="*/ 1003283 w 1273136"/>
                <a:gd name="connsiteY2438" fmla="*/ 501093 h 995959"/>
                <a:gd name="connsiteX2439" fmla="*/ 991933 w 1273136"/>
                <a:gd name="connsiteY2439" fmla="*/ 502338 h 995959"/>
                <a:gd name="connsiteX2440" fmla="*/ 989856 w 1273136"/>
                <a:gd name="connsiteY2440" fmla="*/ 502822 h 995959"/>
                <a:gd name="connsiteX2441" fmla="*/ 988195 w 1273136"/>
                <a:gd name="connsiteY2441" fmla="*/ 503514 h 995959"/>
                <a:gd name="connsiteX2442" fmla="*/ 986673 w 1273136"/>
                <a:gd name="connsiteY2442" fmla="*/ 504482 h 995959"/>
                <a:gd name="connsiteX2443" fmla="*/ 985081 w 1273136"/>
                <a:gd name="connsiteY2443" fmla="*/ 505589 h 995959"/>
                <a:gd name="connsiteX2444" fmla="*/ 984389 w 1273136"/>
                <a:gd name="connsiteY2444" fmla="*/ 506281 h 995959"/>
                <a:gd name="connsiteX2445" fmla="*/ 983281 w 1273136"/>
                <a:gd name="connsiteY2445" fmla="*/ 507941 h 995959"/>
                <a:gd name="connsiteX2446" fmla="*/ 982589 w 1273136"/>
                <a:gd name="connsiteY2446" fmla="*/ 508632 h 995959"/>
                <a:gd name="connsiteX2447" fmla="*/ 981136 w 1273136"/>
                <a:gd name="connsiteY2447" fmla="*/ 509324 h 995959"/>
                <a:gd name="connsiteX2448" fmla="*/ 963210 w 1273136"/>
                <a:gd name="connsiteY2448" fmla="*/ 513475 h 995959"/>
                <a:gd name="connsiteX2449" fmla="*/ 957812 w 1273136"/>
                <a:gd name="connsiteY2449" fmla="*/ 515550 h 995959"/>
                <a:gd name="connsiteX2450" fmla="*/ 955181 w 1273136"/>
                <a:gd name="connsiteY2450" fmla="*/ 516172 h 995959"/>
                <a:gd name="connsiteX2451" fmla="*/ 952967 w 1273136"/>
                <a:gd name="connsiteY2451" fmla="*/ 516034 h 995959"/>
                <a:gd name="connsiteX2452" fmla="*/ 948330 w 1273136"/>
                <a:gd name="connsiteY2452" fmla="*/ 515273 h 995959"/>
                <a:gd name="connsiteX2453" fmla="*/ 946115 w 1273136"/>
                <a:gd name="connsiteY2453" fmla="*/ 515619 h 995959"/>
                <a:gd name="connsiteX2454" fmla="*/ 944454 w 1273136"/>
                <a:gd name="connsiteY2454" fmla="*/ 516795 h 995959"/>
                <a:gd name="connsiteX2455" fmla="*/ 942931 w 1273136"/>
                <a:gd name="connsiteY2455" fmla="*/ 518248 h 995959"/>
                <a:gd name="connsiteX2456" fmla="*/ 941339 w 1273136"/>
                <a:gd name="connsiteY2456" fmla="*/ 518732 h 995959"/>
                <a:gd name="connsiteX2457" fmla="*/ 939609 w 1273136"/>
                <a:gd name="connsiteY2457" fmla="*/ 517141 h 995959"/>
                <a:gd name="connsiteX2458" fmla="*/ 940232 w 1273136"/>
                <a:gd name="connsiteY2458" fmla="*/ 514236 h 995959"/>
                <a:gd name="connsiteX2459" fmla="*/ 945354 w 1273136"/>
                <a:gd name="connsiteY2459" fmla="*/ 513544 h 995959"/>
                <a:gd name="connsiteX2460" fmla="*/ 951652 w 1273136"/>
                <a:gd name="connsiteY2460" fmla="*/ 513820 h 995959"/>
                <a:gd name="connsiteX2461" fmla="*/ 955805 w 1273136"/>
                <a:gd name="connsiteY2461" fmla="*/ 513682 h 995959"/>
                <a:gd name="connsiteX2462" fmla="*/ 959127 w 1273136"/>
                <a:gd name="connsiteY2462" fmla="*/ 510362 h 995959"/>
                <a:gd name="connsiteX2463" fmla="*/ 955251 w 1273136"/>
                <a:gd name="connsiteY2463" fmla="*/ 507042 h 995959"/>
                <a:gd name="connsiteX2464" fmla="*/ 948814 w 1273136"/>
                <a:gd name="connsiteY2464" fmla="*/ 503859 h 995959"/>
                <a:gd name="connsiteX2465" fmla="*/ 944523 w 1273136"/>
                <a:gd name="connsiteY2465" fmla="*/ 501093 h 995959"/>
                <a:gd name="connsiteX2466" fmla="*/ 969231 w 1273136"/>
                <a:gd name="connsiteY2466" fmla="*/ 508909 h 995959"/>
                <a:gd name="connsiteX2467" fmla="*/ 973315 w 1273136"/>
                <a:gd name="connsiteY2467" fmla="*/ 508702 h 995959"/>
                <a:gd name="connsiteX2468" fmla="*/ 977121 w 1273136"/>
                <a:gd name="connsiteY2468" fmla="*/ 506972 h 995959"/>
                <a:gd name="connsiteX2469" fmla="*/ 981136 w 1273136"/>
                <a:gd name="connsiteY2469" fmla="*/ 503859 h 995959"/>
                <a:gd name="connsiteX2470" fmla="*/ 984596 w 1273136"/>
                <a:gd name="connsiteY2470" fmla="*/ 502130 h 995959"/>
                <a:gd name="connsiteX2471" fmla="*/ 994078 w 1273136"/>
                <a:gd name="connsiteY2471" fmla="*/ 498671 h 995959"/>
                <a:gd name="connsiteX2472" fmla="*/ 995947 w 1273136"/>
                <a:gd name="connsiteY2472" fmla="*/ 497496 h 995959"/>
                <a:gd name="connsiteX2473" fmla="*/ 993663 w 1273136"/>
                <a:gd name="connsiteY2473" fmla="*/ 494936 h 995959"/>
                <a:gd name="connsiteX2474" fmla="*/ 984043 w 1273136"/>
                <a:gd name="connsiteY2474" fmla="*/ 489195 h 995959"/>
                <a:gd name="connsiteX2475" fmla="*/ 980928 w 1273136"/>
                <a:gd name="connsiteY2475" fmla="*/ 486566 h 995959"/>
                <a:gd name="connsiteX2476" fmla="*/ 985011 w 1273136"/>
                <a:gd name="connsiteY2476" fmla="*/ 488503 h 995959"/>
                <a:gd name="connsiteX2477" fmla="*/ 992694 w 1273136"/>
                <a:gd name="connsiteY2477" fmla="*/ 493414 h 995959"/>
                <a:gd name="connsiteX2478" fmla="*/ 996777 w 1273136"/>
                <a:gd name="connsiteY2478" fmla="*/ 495005 h 995959"/>
                <a:gd name="connsiteX2479" fmla="*/ 998992 w 1273136"/>
                <a:gd name="connsiteY2479" fmla="*/ 495351 h 995959"/>
                <a:gd name="connsiteX2480" fmla="*/ 1000999 w 1273136"/>
                <a:gd name="connsiteY2480" fmla="*/ 495074 h 995959"/>
                <a:gd name="connsiteX2481" fmla="*/ 1002868 w 1273136"/>
                <a:gd name="connsiteY2481" fmla="*/ 494452 h 995959"/>
                <a:gd name="connsiteX2482" fmla="*/ 1004875 w 1273136"/>
                <a:gd name="connsiteY2482" fmla="*/ 493414 h 995959"/>
                <a:gd name="connsiteX2483" fmla="*/ 1008197 w 1273136"/>
                <a:gd name="connsiteY2483" fmla="*/ 490855 h 995959"/>
                <a:gd name="connsiteX2484" fmla="*/ 1009235 w 1273136"/>
                <a:gd name="connsiteY2484" fmla="*/ 490855 h 995959"/>
                <a:gd name="connsiteX2485" fmla="*/ 1011381 w 1273136"/>
                <a:gd name="connsiteY2485" fmla="*/ 491823 h 995959"/>
                <a:gd name="connsiteX2486" fmla="*/ 1013042 w 1273136"/>
                <a:gd name="connsiteY2486" fmla="*/ 493068 h 995959"/>
                <a:gd name="connsiteX2487" fmla="*/ 1016087 w 1273136"/>
                <a:gd name="connsiteY2487" fmla="*/ 496320 h 995959"/>
                <a:gd name="connsiteX2488" fmla="*/ 1017748 w 1273136"/>
                <a:gd name="connsiteY2488" fmla="*/ 497703 h 995959"/>
                <a:gd name="connsiteX2489" fmla="*/ 1020171 w 1273136"/>
                <a:gd name="connsiteY2489" fmla="*/ 499017 h 995959"/>
                <a:gd name="connsiteX2490" fmla="*/ 1036781 w 1273136"/>
                <a:gd name="connsiteY2490" fmla="*/ 506073 h 995959"/>
                <a:gd name="connsiteX2491" fmla="*/ 1041419 w 1273136"/>
                <a:gd name="connsiteY2491" fmla="*/ 507664 h 995959"/>
                <a:gd name="connsiteX2492" fmla="*/ 1045987 w 1273136"/>
                <a:gd name="connsiteY2492" fmla="*/ 508563 h 995959"/>
                <a:gd name="connsiteX2493" fmla="*/ 1050139 w 1273136"/>
                <a:gd name="connsiteY2493" fmla="*/ 508079 h 995959"/>
                <a:gd name="connsiteX2494" fmla="*/ 1053877 w 1273136"/>
                <a:gd name="connsiteY2494" fmla="*/ 506281 h 995959"/>
                <a:gd name="connsiteX2495" fmla="*/ 1057545 w 1273136"/>
                <a:gd name="connsiteY2495" fmla="*/ 503998 h 995959"/>
                <a:gd name="connsiteX2496" fmla="*/ 1061490 w 1273136"/>
                <a:gd name="connsiteY2496" fmla="*/ 501992 h 995959"/>
                <a:gd name="connsiteX2497" fmla="*/ 1066473 w 1273136"/>
                <a:gd name="connsiteY2497" fmla="*/ 501023 h 995959"/>
                <a:gd name="connsiteX2498" fmla="*/ 1076508 w 1273136"/>
                <a:gd name="connsiteY2498" fmla="*/ 501023 h 995959"/>
                <a:gd name="connsiteX2499" fmla="*/ 1081423 w 1273136"/>
                <a:gd name="connsiteY2499" fmla="*/ 500193 h 995959"/>
                <a:gd name="connsiteX2500" fmla="*/ 1083430 w 1273136"/>
                <a:gd name="connsiteY2500" fmla="*/ 499571 h 995959"/>
                <a:gd name="connsiteX2501" fmla="*/ 1084399 w 1273136"/>
                <a:gd name="connsiteY2501" fmla="*/ 498879 h 995959"/>
                <a:gd name="connsiteX2502" fmla="*/ 1087444 w 1273136"/>
                <a:gd name="connsiteY2502" fmla="*/ 491339 h 995959"/>
                <a:gd name="connsiteX2503" fmla="*/ 1088136 w 1273136"/>
                <a:gd name="connsiteY2503" fmla="*/ 488918 h 995959"/>
                <a:gd name="connsiteX2504" fmla="*/ 1088136 w 1273136"/>
                <a:gd name="connsiteY2504" fmla="*/ 487327 h 995959"/>
                <a:gd name="connsiteX2505" fmla="*/ 1085229 w 1273136"/>
                <a:gd name="connsiteY2505" fmla="*/ 485390 h 995959"/>
                <a:gd name="connsiteX2506" fmla="*/ 1080108 w 1273136"/>
                <a:gd name="connsiteY2506" fmla="*/ 484076 h 995959"/>
                <a:gd name="connsiteX2507" fmla="*/ 1070487 w 1273136"/>
                <a:gd name="connsiteY2507" fmla="*/ 482692 h 995959"/>
                <a:gd name="connsiteX2508" fmla="*/ 1054984 w 1273136"/>
                <a:gd name="connsiteY2508" fmla="*/ 482416 h 995959"/>
                <a:gd name="connsiteX2509" fmla="*/ 1050278 w 1273136"/>
                <a:gd name="connsiteY2509" fmla="*/ 480963 h 995959"/>
                <a:gd name="connsiteX2510" fmla="*/ 1047855 w 1273136"/>
                <a:gd name="connsiteY2510" fmla="*/ 477850 h 995959"/>
                <a:gd name="connsiteX2511" fmla="*/ 1049378 w 1273136"/>
                <a:gd name="connsiteY2511" fmla="*/ 471486 h 995959"/>
                <a:gd name="connsiteX2512" fmla="*/ 1046886 w 1273136"/>
                <a:gd name="connsiteY2512" fmla="*/ 469411 h 995959"/>
                <a:gd name="connsiteX2513" fmla="*/ 1050554 w 1273136"/>
                <a:gd name="connsiteY2513" fmla="*/ 466506 h 995959"/>
                <a:gd name="connsiteX2514" fmla="*/ 1053323 w 1273136"/>
                <a:gd name="connsiteY2514" fmla="*/ 464707 h 995959"/>
                <a:gd name="connsiteX2515" fmla="*/ 1054707 w 1273136"/>
                <a:gd name="connsiteY2515" fmla="*/ 462148 h 995959"/>
                <a:gd name="connsiteX2516" fmla="*/ 1054222 w 1273136"/>
                <a:gd name="connsiteY2516" fmla="*/ 457029 h 995959"/>
                <a:gd name="connsiteX2517" fmla="*/ 1057752 w 1273136"/>
                <a:gd name="connsiteY2517" fmla="*/ 459658 h 995959"/>
                <a:gd name="connsiteX2518" fmla="*/ 1058237 w 1273136"/>
                <a:gd name="connsiteY2518" fmla="*/ 463255 h 995959"/>
                <a:gd name="connsiteX2519" fmla="*/ 1056853 w 1273136"/>
                <a:gd name="connsiteY2519" fmla="*/ 467336 h 995959"/>
                <a:gd name="connsiteX2520" fmla="*/ 1054846 w 1273136"/>
                <a:gd name="connsiteY2520" fmla="*/ 471210 h 995959"/>
                <a:gd name="connsiteX2521" fmla="*/ 1063981 w 1273136"/>
                <a:gd name="connsiteY2521" fmla="*/ 474738 h 995959"/>
                <a:gd name="connsiteX2522" fmla="*/ 1068688 w 1273136"/>
                <a:gd name="connsiteY2522" fmla="*/ 475983 h 995959"/>
                <a:gd name="connsiteX2523" fmla="*/ 1073602 w 1273136"/>
                <a:gd name="connsiteY2523" fmla="*/ 476467 h 995959"/>
                <a:gd name="connsiteX2524" fmla="*/ 1078239 w 1273136"/>
                <a:gd name="connsiteY2524" fmla="*/ 476190 h 995959"/>
                <a:gd name="connsiteX2525" fmla="*/ 1084399 w 1273136"/>
                <a:gd name="connsiteY2525" fmla="*/ 475153 h 995959"/>
                <a:gd name="connsiteX2526" fmla="*/ 1089313 w 1273136"/>
                <a:gd name="connsiteY2526" fmla="*/ 473008 h 995959"/>
                <a:gd name="connsiteX2527" fmla="*/ 1090074 w 1273136"/>
                <a:gd name="connsiteY2527" fmla="*/ 469480 h 995959"/>
                <a:gd name="connsiteX2528" fmla="*/ 1104608 w 1273136"/>
                <a:gd name="connsiteY2528" fmla="*/ 470034 h 995959"/>
                <a:gd name="connsiteX2529" fmla="*/ 1110422 w 1273136"/>
                <a:gd name="connsiteY2529" fmla="*/ 467613 h 995959"/>
                <a:gd name="connsiteX2530" fmla="*/ 1111253 w 1273136"/>
                <a:gd name="connsiteY2530" fmla="*/ 460557 h 995959"/>
                <a:gd name="connsiteX2531" fmla="*/ 1110491 w 1273136"/>
                <a:gd name="connsiteY2531" fmla="*/ 458828 h 995959"/>
                <a:gd name="connsiteX2532" fmla="*/ 1109384 w 1273136"/>
                <a:gd name="connsiteY2532" fmla="*/ 457513 h 995959"/>
                <a:gd name="connsiteX2533" fmla="*/ 1106615 w 1273136"/>
                <a:gd name="connsiteY2533" fmla="*/ 455161 h 995959"/>
                <a:gd name="connsiteX2534" fmla="*/ 1105231 w 1273136"/>
                <a:gd name="connsiteY2534" fmla="*/ 453709 h 995959"/>
                <a:gd name="connsiteX2535" fmla="*/ 1104124 w 1273136"/>
                <a:gd name="connsiteY2535" fmla="*/ 452325 h 995959"/>
                <a:gd name="connsiteX2536" fmla="*/ 1103086 w 1273136"/>
                <a:gd name="connsiteY2536" fmla="*/ 450803 h 995959"/>
                <a:gd name="connsiteX2537" fmla="*/ 1098794 w 1273136"/>
                <a:gd name="connsiteY2537" fmla="*/ 441742 h 995959"/>
                <a:gd name="connsiteX2538" fmla="*/ 1096649 w 1273136"/>
                <a:gd name="connsiteY2538" fmla="*/ 438491 h 995959"/>
                <a:gd name="connsiteX2539" fmla="*/ 1093880 w 1273136"/>
                <a:gd name="connsiteY2539" fmla="*/ 436139 h 995959"/>
                <a:gd name="connsiteX2540" fmla="*/ 1087375 w 1273136"/>
                <a:gd name="connsiteY2540" fmla="*/ 436485 h 995959"/>
                <a:gd name="connsiteX2541" fmla="*/ 1081353 w 1273136"/>
                <a:gd name="connsiteY2541" fmla="*/ 451080 h 995959"/>
                <a:gd name="connsiteX2542" fmla="*/ 1075540 w 1273136"/>
                <a:gd name="connsiteY2542" fmla="*/ 453363 h 995959"/>
                <a:gd name="connsiteX2543" fmla="*/ 1074294 w 1273136"/>
                <a:gd name="connsiteY2543" fmla="*/ 452118 h 995959"/>
                <a:gd name="connsiteX2544" fmla="*/ 1075401 w 1273136"/>
                <a:gd name="connsiteY2544" fmla="*/ 450250 h 995959"/>
                <a:gd name="connsiteX2545" fmla="*/ 1077408 w 1273136"/>
                <a:gd name="connsiteY2545" fmla="*/ 447967 h 995959"/>
                <a:gd name="connsiteX2546" fmla="*/ 1078793 w 1273136"/>
                <a:gd name="connsiteY2546" fmla="*/ 445615 h 995959"/>
                <a:gd name="connsiteX2547" fmla="*/ 1079000 w 1273136"/>
                <a:gd name="connsiteY2547" fmla="*/ 442503 h 995959"/>
                <a:gd name="connsiteX2548" fmla="*/ 1078516 w 1273136"/>
                <a:gd name="connsiteY2548" fmla="*/ 438491 h 995959"/>
                <a:gd name="connsiteX2549" fmla="*/ 1077270 w 1273136"/>
                <a:gd name="connsiteY2549" fmla="*/ 434686 h 995959"/>
                <a:gd name="connsiteX2550" fmla="*/ 1075401 w 1273136"/>
                <a:gd name="connsiteY2550" fmla="*/ 432265 h 995959"/>
                <a:gd name="connsiteX2551" fmla="*/ 1072148 w 1273136"/>
                <a:gd name="connsiteY2551" fmla="*/ 431781 h 995959"/>
                <a:gd name="connsiteX2552" fmla="*/ 1068757 w 1273136"/>
                <a:gd name="connsiteY2552" fmla="*/ 433372 h 995959"/>
                <a:gd name="connsiteX2553" fmla="*/ 1065435 w 1273136"/>
                <a:gd name="connsiteY2553" fmla="*/ 435654 h 995959"/>
                <a:gd name="connsiteX2554" fmla="*/ 1062113 w 1273136"/>
                <a:gd name="connsiteY2554" fmla="*/ 437107 h 995959"/>
                <a:gd name="connsiteX2555" fmla="*/ 1058306 w 1273136"/>
                <a:gd name="connsiteY2555" fmla="*/ 436830 h 995959"/>
                <a:gd name="connsiteX2556" fmla="*/ 1054846 w 1273136"/>
                <a:gd name="connsiteY2556" fmla="*/ 434894 h 995959"/>
                <a:gd name="connsiteX2557" fmla="*/ 1051662 w 1273136"/>
                <a:gd name="connsiteY2557" fmla="*/ 432127 h 995959"/>
                <a:gd name="connsiteX2558" fmla="*/ 1048963 w 1273136"/>
                <a:gd name="connsiteY2558" fmla="*/ 429152 h 995959"/>
                <a:gd name="connsiteX2559" fmla="*/ 1053046 w 1273136"/>
                <a:gd name="connsiteY2559" fmla="*/ 431504 h 995959"/>
                <a:gd name="connsiteX2560" fmla="*/ 1057199 w 1273136"/>
                <a:gd name="connsiteY2560" fmla="*/ 433441 h 995959"/>
                <a:gd name="connsiteX2561" fmla="*/ 1061420 w 1273136"/>
                <a:gd name="connsiteY2561" fmla="*/ 433994 h 995959"/>
                <a:gd name="connsiteX2562" fmla="*/ 1065781 w 1273136"/>
                <a:gd name="connsiteY2562" fmla="*/ 432334 h 995959"/>
                <a:gd name="connsiteX2563" fmla="*/ 1070626 w 1273136"/>
                <a:gd name="connsiteY2563" fmla="*/ 428599 h 995959"/>
                <a:gd name="connsiteX2564" fmla="*/ 1072633 w 1273136"/>
                <a:gd name="connsiteY2564" fmla="*/ 427561 h 995959"/>
                <a:gd name="connsiteX2565" fmla="*/ 1076993 w 1273136"/>
                <a:gd name="connsiteY2565" fmla="*/ 425832 h 995959"/>
                <a:gd name="connsiteX2566" fmla="*/ 1078654 w 1273136"/>
                <a:gd name="connsiteY2566" fmla="*/ 424725 h 995959"/>
                <a:gd name="connsiteX2567" fmla="*/ 1084399 w 1273136"/>
                <a:gd name="connsiteY2567" fmla="*/ 419606 h 995959"/>
                <a:gd name="connsiteX2568" fmla="*/ 1087790 w 1273136"/>
                <a:gd name="connsiteY2568" fmla="*/ 418361 h 995959"/>
                <a:gd name="connsiteX2569" fmla="*/ 1091250 w 1273136"/>
                <a:gd name="connsiteY2569" fmla="*/ 419122 h 995959"/>
                <a:gd name="connsiteX2570" fmla="*/ 1095126 w 1273136"/>
                <a:gd name="connsiteY2570" fmla="*/ 422097 h 995959"/>
                <a:gd name="connsiteX2571" fmla="*/ 1097964 w 1273136"/>
                <a:gd name="connsiteY2571" fmla="*/ 425417 h 995959"/>
                <a:gd name="connsiteX2572" fmla="*/ 1099487 w 1273136"/>
                <a:gd name="connsiteY2572" fmla="*/ 426869 h 995959"/>
                <a:gd name="connsiteX2573" fmla="*/ 1101355 w 1273136"/>
                <a:gd name="connsiteY2573" fmla="*/ 427492 h 995959"/>
                <a:gd name="connsiteX2574" fmla="*/ 1103432 w 1273136"/>
                <a:gd name="connsiteY2574" fmla="*/ 427008 h 995959"/>
                <a:gd name="connsiteX2575" fmla="*/ 1105162 w 1273136"/>
                <a:gd name="connsiteY2575" fmla="*/ 425624 h 995959"/>
                <a:gd name="connsiteX2576" fmla="*/ 1106546 w 1273136"/>
                <a:gd name="connsiteY2576" fmla="*/ 423757 h 995959"/>
                <a:gd name="connsiteX2577" fmla="*/ 1107446 w 1273136"/>
                <a:gd name="connsiteY2577" fmla="*/ 421820 h 995959"/>
                <a:gd name="connsiteX2578" fmla="*/ 1108415 w 1273136"/>
                <a:gd name="connsiteY2578" fmla="*/ 417462 h 995959"/>
                <a:gd name="connsiteX2579" fmla="*/ 1108415 w 1273136"/>
                <a:gd name="connsiteY2579" fmla="*/ 412758 h 995959"/>
                <a:gd name="connsiteX2580" fmla="*/ 1106200 w 1273136"/>
                <a:gd name="connsiteY2580" fmla="*/ 395741 h 995959"/>
                <a:gd name="connsiteX2581" fmla="*/ 1105370 w 1273136"/>
                <a:gd name="connsiteY2581" fmla="*/ 391937 h 995959"/>
                <a:gd name="connsiteX2582" fmla="*/ 1103916 w 1273136"/>
                <a:gd name="connsiteY2582" fmla="*/ 388478 h 995959"/>
                <a:gd name="connsiteX2583" fmla="*/ 1102394 w 1273136"/>
                <a:gd name="connsiteY2583" fmla="*/ 386541 h 995959"/>
                <a:gd name="connsiteX2584" fmla="*/ 1099071 w 1273136"/>
                <a:gd name="connsiteY2584" fmla="*/ 382875 h 995959"/>
                <a:gd name="connsiteX2585" fmla="*/ 1097687 w 1273136"/>
                <a:gd name="connsiteY2585" fmla="*/ 380731 h 995959"/>
                <a:gd name="connsiteX2586" fmla="*/ 1097064 w 1273136"/>
                <a:gd name="connsiteY2586" fmla="*/ 378240 h 995959"/>
                <a:gd name="connsiteX2587" fmla="*/ 1097479 w 1273136"/>
                <a:gd name="connsiteY2587" fmla="*/ 376304 h 995959"/>
                <a:gd name="connsiteX2588" fmla="*/ 1098102 w 1273136"/>
                <a:gd name="connsiteY2588" fmla="*/ 374436 h 995959"/>
                <a:gd name="connsiteX2589" fmla="*/ 1097964 w 1273136"/>
                <a:gd name="connsiteY2589" fmla="*/ 372084 h 995959"/>
                <a:gd name="connsiteX2590" fmla="*/ 1095749 w 1273136"/>
                <a:gd name="connsiteY2590" fmla="*/ 368625 h 995959"/>
                <a:gd name="connsiteX2591" fmla="*/ 1091873 w 1273136"/>
                <a:gd name="connsiteY2591" fmla="*/ 367104 h 995959"/>
                <a:gd name="connsiteX2592" fmla="*/ 1083499 w 1273136"/>
                <a:gd name="connsiteY2592" fmla="*/ 366135 h 995959"/>
                <a:gd name="connsiteX2593" fmla="*/ 1081630 w 1273136"/>
                <a:gd name="connsiteY2593" fmla="*/ 365443 h 995959"/>
                <a:gd name="connsiteX2594" fmla="*/ 1077893 w 1273136"/>
                <a:gd name="connsiteY2594" fmla="*/ 363714 h 995959"/>
                <a:gd name="connsiteX2595" fmla="*/ 1076162 w 1273136"/>
                <a:gd name="connsiteY2595" fmla="*/ 363299 h 995959"/>
                <a:gd name="connsiteX2596" fmla="*/ 1073602 w 1273136"/>
                <a:gd name="connsiteY2596" fmla="*/ 363576 h 995959"/>
                <a:gd name="connsiteX2597" fmla="*/ 1068549 w 1273136"/>
                <a:gd name="connsiteY2597" fmla="*/ 365028 h 995959"/>
                <a:gd name="connsiteX2598" fmla="*/ 1065781 w 1273136"/>
                <a:gd name="connsiteY2598" fmla="*/ 364890 h 995959"/>
                <a:gd name="connsiteX2599" fmla="*/ 1061697 w 1273136"/>
                <a:gd name="connsiteY2599" fmla="*/ 362538 h 995959"/>
                <a:gd name="connsiteX2600" fmla="*/ 1059829 w 1273136"/>
                <a:gd name="connsiteY2600" fmla="*/ 358803 h 995959"/>
                <a:gd name="connsiteX2601" fmla="*/ 1058583 w 1273136"/>
                <a:gd name="connsiteY2601" fmla="*/ 354722 h 995959"/>
                <a:gd name="connsiteX2602" fmla="*/ 1056368 w 1273136"/>
                <a:gd name="connsiteY2602" fmla="*/ 351263 h 995959"/>
                <a:gd name="connsiteX2603" fmla="*/ 1053115 w 1273136"/>
                <a:gd name="connsiteY2603" fmla="*/ 350156 h 995959"/>
                <a:gd name="connsiteX2604" fmla="*/ 1048755 w 1273136"/>
                <a:gd name="connsiteY2604" fmla="*/ 349949 h 995959"/>
                <a:gd name="connsiteX2605" fmla="*/ 1044464 w 1273136"/>
                <a:gd name="connsiteY2605" fmla="*/ 349326 h 995959"/>
                <a:gd name="connsiteX2606" fmla="*/ 1041695 w 1273136"/>
                <a:gd name="connsiteY2606" fmla="*/ 346905 h 995959"/>
                <a:gd name="connsiteX2607" fmla="*/ 1042249 w 1273136"/>
                <a:gd name="connsiteY2607" fmla="*/ 343930 h 995959"/>
                <a:gd name="connsiteX2608" fmla="*/ 1045917 w 1273136"/>
                <a:gd name="connsiteY2608" fmla="*/ 342685 h 995959"/>
                <a:gd name="connsiteX2609" fmla="*/ 1050554 w 1273136"/>
                <a:gd name="connsiteY2609" fmla="*/ 342685 h 995959"/>
                <a:gd name="connsiteX2610" fmla="*/ 1054015 w 1273136"/>
                <a:gd name="connsiteY2610" fmla="*/ 343515 h 995959"/>
                <a:gd name="connsiteX2611" fmla="*/ 1058375 w 1273136"/>
                <a:gd name="connsiteY2611" fmla="*/ 345106 h 995959"/>
                <a:gd name="connsiteX2612" fmla="*/ 1061628 w 1273136"/>
                <a:gd name="connsiteY2612" fmla="*/ 345452 h 995959"/>
                <a:gd name="connsiteX2613" fmla="*/ 1064950 w 1273136"/>
                <a:gd name="connsiteY2613" fmla="*/ 344691 h 995959"/>
                <a:gd name="connsiteX2614" fmla="*/ 1074709 w 1273136"/>
                <a:gd name="connsiteY2614" fmla="*/ 340333 h 995959"/>
                <a:gd name="connsiteX2615" fmla="*/ 1075124 w 1273136"/>
                <a:gd name="connsiteY2615" fmla="*/ 339849 h 995959"/>
                <a:gd name="connsiteX2616" fmla="*/ 1075332 w 1273136"/>
                <a:gd name="connsiteY2616" fmla="*/ 339227 h 995959"/>
                <a:gd name="connsiteX2617" fmla="*/ 1075470 w 1273136"/>
                <a:gd name="connsiteY2617" fmla="*/ 338673 h 995959"/>
                <a:gd name="connsiteX2618" fmla="*/ 1075747 w 1273136"/>
                <a:gd name="connsiteY2618" fmla="*/ 338327 h 995959"/>
                <a:gd name="connsiteX2619" fmla="*/ 1077823 w 1273136"/>
                <a:gd name="connsiteY2619" fmla="*/ 337705 h 995959"/>
                <a:gd name="connsiteX2620" fmla="*/ 1085160 w 1273136"/>
                <a:gd name="connsiteY2620" fmla="*/ 337082 h 995959"/>
                <a:gd name="connsiteX2621" fmla="*/ 1094365 w 1273136"/>
                <a:gd name="connsiteY2621" fmla="*/ 337290 h 995959"/>
                <a:gd name="connsiteX2622" fmla="*/ 1120734 w 1273136"/>
                <a:gd name="connsiteY2622" fmla="*/ 342824 h 995959"/>
                <a:gd name="connsiteX2623" fmla="*/ 1124818 w 1273136"/>
                <a:gd name="connsiteY2623" fmla="*/ 342478 h 995959"/>
                <a:gd name="connsiteX2624" fmla="*/ 1127794 w 1273136"/>
                <a:gd name="connsiteY2624" fmla="*/ 340472 h 995959"/>
                <a:gd name="connsiteX2625" fmla="*/ 1129663 w 1273136"/>
                <a:gd name="connsiteY2625" fmla="*/ 337152 h 995959"/>
                <a:gd name="connsiteX2626" fmla="*/ 1130493 w 1273136"/>
                <a:gd name="connsiteY2626" fmla="*/ 333001 h 995959"/>
                <a:gd name="connsiteX2627" fmla="*/ 1129870 w 1273136"/>
                <a:gd name="connsiteY2627" fmla="*/ 328090 h 995959"/>
                <a:gd name="connsiteX2628" fmla="*/ 1127240 w 1273136"/>
                <a:gd name="connsiteY2628" fmla="*/ 325184 h 995959"/>
                <a:gd name="connsiteX2629" fmla="*/ 1123088 w 1273136"/>
                <a:gd name="connsiteY2629" fmla="*/ 324008 h 995959"/>
                <a:gd name="connsiteX2630" fmla="*/ 1118035 w 1273136"/>
                <a:gd name="connsiteY2630" fmla="*/ 324285 h 995959"/>
                <a:gd name="connsiteX2631" fmla="*/ 1112983 w 1273136"/>
                <a:gd name="connsiteY2631" fmla="*/ 325599 h 995959"/>
                <a:gd name="connsiteX2632" fmla="*/ 1110630 w 1273136"/>
                <a:gd name="connsiteY2632" fmla="*/ 325945 h 995959"/>
                <a:gd name="connsiteX2633" fmla="*/ 1107861 w 1273136"/>
                <a:gd name="connsiteY2633" fmla="*/ 325669 h 995959"/>
                <a:gd name="connsiteX2634" fmla="*/ 1105646 w 1273136"/>
                <a:gd name="connsiteY2634" fmla="*/ 324977 h 995959"/>
                <a:gd name="connsiteX2635" fmla="*/ 1101355 w 1273136"/>
                <a:gd name="connsiteY2635" fmla="*/ 323248 h 995959"/>
                <a:gd name="connsiteX2636" fmla="*/ 1099071 w 1273136"/>
                <a:gd name="connsiteY2636" fmla="*/ 322625 h 995959"/>
                <a:gd name="connsiteX2637" fmla="*/ 1093465 w 1273136"/>
                <a:gd name="connsiteY2637" fmla="*/ 321449 h 995959"/>
                <a:gd name="connsiteX2638" fmla="*/ 1089105 w 1273136"/>
                <a:gd name="connsiteY2638" fmla="*/ 320066 h 995959"/>
                <a:gd name="connsiteX2639" fmla="*/ 1085229 w 1273136"/>
                <a:gd name="connsiteY2639" fmla="*/ 317714 h 995959"/>
                <a:gd name="connsiteX2640" fmla="*/ 1081215 w 1273136"/>
                <a:gd name="connsiteY2640" fmla="*/ 313632 h 995959"/>
                <a:gd name="connsiteX2641" fmla="*/ 1086129 w 1273136"/>
                <a:gd name="connsiteY2641" fmla="*/ 312526 h 995959"/>
                <a:gd name="connsiteX2642" fmla="*/ 1090628 w 1273136"/>
                <a:gd name="connsiteY2642" fmla="*/ 312042 h 995959"/>
                <a:gd name="connsiteX2643" fmla="*/ 1095126 w 1273136"/>
                <a:gd name="connsiteY2643" fmla="*/ 312318 h 995959"/>
                <a:gd name="connsiteX2644" fmla="*/ 1103916 w 1273136"/>
                <a:gd name="connsiteY2644" fmla="*/ 314324 h 995959"/>
                <a:gd name="connsiteX2645" fmla="*/ 1107792 w 1273136"/>
                <a:gd name="connsiteY2645" fmla="*/ 314739 h 995959"/>
                <a:gd name="connsiteX2646" fmla="*/ 1109384 w 1273136"/>
                <a:gd name="connsiteY2646" fmla="*/ 313702 h 995959"/>
                <a:gd name="connsiteX2647" fmla="*/ 1106339 w 1273136"/>
                <a:gd name="connsiteY2647" fmla="*/ 310589 h 995959"/>
                <a:gd name="connsiteX2648" fmla="*/ 1098864 w 1273136"/>
                <a:gd name="connsiteY2648" fmla="*/ 306023 h 995959"/>
                <a:gd name="connsiteX2649" fmla="*/ 1089174 w 1273136"/>
                <a:gd name="connsiteY2649" fmla="*/ 301942 h 995959"/>
                <a:gd name="connsiteX2650" fmla="*/ 1079346 w 1273136"/>
                <a:gd name="connsiteY2650" fmla="*/ 300420 h 995959"/>
                <a:gd name="connsiteX2651" fmla="*/ 1071664 w 1273136"/>
                <a:gd name="connsiteY2651" fmla="*/ 303256 h 995959"/>
                <a:gd name="connsiteX2652" fmla="*/ 1065366 w 1273136"/>
                <a:gd name="connsiteY2652" fmla="*/ 311004 h 995959"/>
                <a:gd name="connsiteX2653" fmla="*/ 1061697 w 1273136"/>
                <a:gd name="connsiteY2653" fmla="*/ 312733 h 995959"/>
                <a:gd name="connsiteX2654" fmla="*/ 1059137 w 1273136"/>
                <a:gd name="connsiteY2654" fmla="*/ 308444 h 995959"/>
                <a:gd name="connsiteX2655" fmla="*/ 1059483 w 1273136"/>
                <a:gd name="connsiteY2655" fmla="*/ 304225 h 995959"/>
                <a:gd name="connsiteX2656" fmla="*/ 1061420 w 1273136"/>
                <a:gd name="connsiteY2656" fmla="*/ 299936 h 995959"/>
                <a:gd name="connsiteX2657" fmla="*/ 1066265 w 1273136"/>
                <a:gd name="connsiteY2657" fmla="*/ 292050 h 995959"/>
                <a:gd name="connsiteX2658" fmla="*/ 1067234 w 1273136"/>
                <a:gd name="connsiteY2658" fmla="*/ 289699 h 995959"/>
                <a:gd name="connsiteX2659" fmla="*/ 1069103 w 1273136"/>
                <a:gd name="connsiteY2659" fmla="*/ 282366 h 995959"/>
                <a:gd name="connsiteX2660" fmla="*/ 1070418 w 1273136"/>
                <a:gd name="connsiteY2660" fmla="*/ 279807 h 995959"/>
                <a:gd name="connsiteX2661" fmla="*/ 1073879 w 1273136"/>
                <a:gd name="connsiteY2661" fmla="*/ 274757 h 995959"/>
                <a:gd name="connsiteX2662" fmla="*/ 1074847 w 1273136"/>
                <a:gd name="connsiteY2662" fmla="*/ 272336 h 995959"/>
                <a:gd name="connsiteX2663" fmla="*/ 1075124 w 1273136"/>
                <a:gd name="connsiteY2663" fmla="*/ 271506 h 995959"/>
                <a:gd name="connsiteX2664" fmla="*/ 1075401 w 1273136"/>
                <a:gd name="connsiteY2664" fmla="*/ 270814 h 995959"/>
                <a:gd name="connsiteX2665" fmla="*/ 1075540 w 1273136"/>
                <a:gd name="connsiteY2665" fmla="*/ 270122 h 995959"/>
                <a:gd name="connsiteX2666" fmla="*/ 1075332 w 1273136"/>
                <a:gd name="connsiteY2666" fmla="*/ 269154 h 995959"/>
                <a:gd name="connsiteX2667" fmla="*/ 1074571 w 1273136"/>
                <a:gd name="connsiteY2667" fmla="*/ 268601 h 995959"/>
                <a:gd name="connsiteX2668" fmla="*/ 1072148 w 1273136"/>
                <a:gd name="connsiteY2668" fmla="*/ 267563 h 995959"/>
                <a:gd name="connsiteX2669" fmla="*/ 1071664 w 1273136"/>
                <a:gd name="connsiteY2669" fmla="*/ 267010 h 995959"/>
                <a:gd name="connsiteX2670" fmla="*/ 1072771 w 1273136"/>
                <a:gd name="connsiteY2670" fmla="*/ 265280 h 995959"/>
                <a:gd name="connsiteX2671" fmla="*/ 1075332 w 1273136"/>
                <a:gd name="connsiteY2671" fmla="*/ 263413 h 995959"/>
                <a:gd name="connsiteX2672" fmla="*/ 1080246 w 1273136"/>
                <a:gd name="connsiteY2672" fmla="*/ 260784 h 995959"/>
                <a:gd name="connsiteX2673" fmla="*/ 1084191 w 1273136"/>
                <a:gd name="connsiteY2673" fmla="*/ 259400 h 995959"/>
                <a:gd name="connsiteX2674" fmla="*/ 1092427 w 1273136"/>
                <a:gd name="connsiteY2674" fmla="*/ 257948 h 995959"/>
                <a:gd name="connsiteX2675" fmla="*/ 1095888 w 1273136"/>
                <a:gd name="connsiteY2675" fmla="*/ 256288 h 995959"/>
                <a:gd name="connsiteX2676" fmla="*/ 1097341 w 1273136"/>
                <a:gd name="connsiteY2676" fmla="*/ 254558 h 995959"/>
                <a:gd name="connsiteX2677" fmla="*/ 1098102 w 1273136"/>
                <a:gd name="connsiteY2677" fmla="*/ 252552 h 995959"/>
                <a:gd name="connsiteX2678" fmla="*/ 1098725 w 1273136"/>
                <a:gd name="connsiteY2678" fmla="*/ 250546 h 995959"/>
                <a:gd name="connsiteX2679" fmla="*/ 1099694 w 1273136"/>
                <a:gd name="connsiteY2679" fmla="*/ 248609 h 995959"/>
                <a:gd name="connsiteX2680" fmla="*/ 1101424 w 1273136"/>
                <a:gd name="connsiteY2680" fmla="*/ 247018 h 995959"/>
                <a:gd name="connsiteX2681" fmla="*/ 1103570 w 1273136"/>
                <a:gd name="connsiteY2681" fmla="*/ 246050 h 995959"/>
                <a:gd name="connsiteX2682" fmla="*/ 1108346 w 1273136"/>
                <a:gd name="connsiteY2682" fmla="*/ 244736 h 995959"/>
                <a:gd name="connsiteX2683" fmla="*/ 1112498 w 1273136"/>
                <a:gd name="connsiteY2683" fmla="*/ 243076 h 995959"/>
                <a:gd name="connsiteX2684" fmla="*/ 1115682 w 1273136"/>
                <a:gd name="connsiteY2684" fmla="*/ 240654 h 995959"/>
                <a:gd name="connsiteX2685" fmla="*/ 1116305 w 1273136"/>
                <a:gd name="connsiteY2685" fmla="*/ 237542 h 995959"/>
                <a:gd name="connsiteX2686" fmla="*/ 1112844 w 1273136"/>
                <a:gd name="connsiteY2686" fmla="*/ 233737 h 995959"/>
                <a:gd name="connsiteX2687" fmla="*/ 1111529 w 1273136"/>
                <a:gd name="connsiteY2687" fmla="*/ 233253 h 995959"/>
                <a:gd name="connsiteX2688" fmla="*/ 1108415 w 1273136"/>
                <a:gd name="connsiteY2688" fmla="*/ 232769 h 995959"/>
                <a:gd name="connsiteX2689" fmla="*/ 1107377 w 1273136"/>
                <a:gd name="connsiteY2689" fmla="*/ 232146 h 995959"/>
                <a:gd name="connsiteX2690" fmla="*/ 1106823 w 1273136"/>
                <a:gd name="connsiteY2690" fmla="*/ 229933 h 995959"/>
                <a:gd name="connsiteX2691" fmla="*/ 1107100 w 1273136"/>
                <a:gd name="connsiteY2691" fmla="*/ 227097 h 995959"/>
                <a:gd name="connsiteX2692" fmla="*/ 1109315 w 1273136"/>
                <a:gd name="connsiteY2692" fmla="*/ 217827 h 995959"/>
                <a:gd name="connsiteX2693" fmla="*/ 1109038 w 1273136"/>
                <a:gd name="connsiteY2693" fmla="*/ 214991 h 995959"/>
                <a:gd name="connsiteX2694" fmla="*/ 1107031 w 1273136"/>
                <a:gd name="connsiteY2694" fmla="*/ 213400 h 995959"/>
                <a:gd name="connsiteX2695" fmla="*/ 1098033 w 1273136"/>
                <a:gd name="connsiteY2695" fmla="*/ 212708 h 995959"/>
                <a:gd name="connsiteX2696" fmla="*/ 1094365 w 1273136"/>
                <a:gd name="connsiteY2696" fmla="*/ 211602 h 995959"/>
                <a:gd name="connsiteX2697" fmla="*/ 1092012 w 1273136"/>
                <a:gd name="connsiteY2697" fmla="*/ 208973 h 995959"/>
                <a:gd name="connsiteX2698" fmla="*/ 1091250 w 1273136"/>
                <a:gd name="connsiteY2698" fmla="*/ 204131 h 995959"/>
                <a:gd name="connsiteX2699" fmla="*/ 1092012 w 1273136"/>
                <a:gd name="connsiteY2699" fmla="*/ 200050 h 995959"/>
                <a:gd name="connsiteX2700" fmla="*/ 1093811 w 1273136"/>
                <a:gd name="connsiteY2700" fmla="*/ 196383 h 995959"/>
                <a:gd name="connsiteX2701" fmla="*/ 1096303 w 1273136"/>
                <a:gd name="connsiteY2701" fmla="*/ 193132 h 995959"/>
                <a:gd name="connsiteX2702" fmla="*/ 1099141 w 1273136"/>
                <a:gd name="connsiteY2702" fmla="*/ 190158 h 995959"/>
                <a:gd name="connsiteX2703" fmla="*/ 1103155 w 1273136"/>
                <a:gd name="connsiteY2703" fmla="*/ 186492 h 995959"/>
                <a:gd name="connsiteX2704" fmla="*/ 1107031 w 1273136"/>
                <a:gd name="connsiteY2704" fmla="*/ 184209 h 995959"/>
                <a:gd name="connsiteX2705" fmla="*/ 1111253 w 1273136"/>
                <a:gd name="connsiteY2705" fmla="*/ 183517 h 995959"/>
                <a:gd name="connsiteX2706" fmla="*/ 1116582 w 1273136"/>
                <a:gd name="connsiteY2706" fmla="*/ 184693 h 995959"/>
                <a:gd name="connsiteX2707" fmla="*/ 1127102 w 1273136"/>
                <a:gd name="connsiteY2707" fmla="*/ 187944 h 995959"/>
                <a:gd name="connsiteX2708" fmla="*/ 1132500 w 1273136"/>
                <a:gd name="connsiteY2708" fmla="*/ 188982 h 995959"/>
                <a:gd name="connsiteX2709" fmla="*/ 1138037 w 1273136"/>
                <a:gd name="connsiteY2709" fmla="*/ 189328 h 995959"/>
                <a:gd name="connsiteX2710" fmla="*/ 1141152 w 1273136"/>
                <a:gd name="connsiteY2710" fmla="*/ 189120 h 995959"/>
                <a:gd name="connsiteX2711" fmla="*/ 1150149 w 1273136"/>
                <a:gd name="connsiteY2711" fmla="*/ 187529 h 995959"/>
                <a:gd name="connsiteX2712" fmla="*/ 1152710 w 1273136"/>
                <a:gd name="connsiteY2712" fmla="*/ 187529 h 995959"/>
                <a:gd name="connsiteX2713" fmla="*/ 1157693 w 1273136"/>
                <a:gd name="connsiteY2713" fmla="*/ 187944 h 995959"/>
                <a:gd name="connsiteX2714" fmla="*/ 1160254 w 1273136"/>
                <a:gd name="connsiteY2714" fmla="*/ 187668 h 995959"/>
                <a:gd name="connsiteX2715" fmla="*/ 1162607 w 1273136"/>
                <a:gd name="connsiteY2715" fmla="*/ 186907 h 995959"/>
                <a:gd name="connsiteX2716" fmla="*/ 1164960 w 1273136"/>
                <a:gd name="connsiteY2716" fmla="*/ 185731 h 995959"/>
                <a:gd name="connsiteX2717" fmla="*/ 1177626 w 1273136"/>
                <a:gd name="connsiteY2717" fmla="*/ 177914 h 995959"/>
                <a:gd name="connsiteX2718" fmla="*/ 1179149 w 1273136"/>
                <a:gd name="connsiteY2718" fmla="*/ 176600 h 995959"/>
                <a:gd name="connsiteX2719" fmla="*/ 1178733 w 1273136"/>
                <a:gd name="connsiteY2719" fmla="*/ 174871 h 995959"/>
                <a:gd name="connsiteX2720" fmla="*/ 1176657 w 1273136"/>
                <a:gd name="connsiteY2720" fmla="*/ 173902 h 995959"/>
                <a:gd name="connsiteX2721" fmla="*/ 1171258 w 1273136"/>
                <a:gd name="connsiteY2721" fmla="*/ 172865 h 995959"/>
                <a:gd name="connsiteX2722" fmla="*/ 1168836 w 1273136"/>
                <a:gd name="connsiteY2722" fmla="*/ 172104 h 995959"/>
                <a:gd name="connsiteX2723" fmla="*/ 1166621 w 1273136"/>
                <a:gd name="connsiteY2723" fmla="*/ 171135 h 995959"/>
                <a:gd name="connsiteX2724" fmla="*/ 1164545 w 1273136"/>
                <a:gd name="connsiteY2724" fmla="*/ 169890 h 995959"/>
                <a:gd name="connsiteX2725" fmla="*/ 1162469 w 1273136"/>
                <a:gd name="connsiteY2725" fmla="*/ 168230 h 995959"/>
                <a:gd name="connsiteX2726" fmla="*/ 1167037 w 1273136"/>
                <a:gd name="connsiteY2726" fmla="*/ 166570 h 995959"/>
                <a:gd name="connsiteX2727" fmla="*/ 1171051 w 1273136"/>
                <a:gd name="connsiteY2727" fmla="*/ 165532 h 995959"/>
                <a:gd name="connsiteX2728" fmla="*/ 1184339 w 1273136"/>
                <a:gd name="connsiteY2728" fmla="*/ 164425 h 995959"/>
                <a:gd name="connsiteX2729" fmla="*/ 1196036 w 1273136"/>
                <a:gd name="connsiteY2729" fmla="*/ 160690 h 995959"/>
                <a:gd name="connsiteX2730" fmla="*/ 1205864 w 1273136"/>
                <a:gd name="connsiteY2730" fmla="*/ 159514 h 995959"/>
                <a:gd name="connsiteX2731" fmla="*/ 1210847 w 1273136"/>
                <a:gd name="connsiteY2731" fmla="*/ 158200 h 995959"/>
                <a:gd name="connsiteX2732" fmla="*/ 1214169 w 1273136"/>
                <a:gd name="connsiteY2732" fmla="*/ 155225 h 995959"/>
                <a:gd name="connsiteX2733" fmla="*/ 1214308 w 1273136"/>
                <a:gd name="connsiteY2733" fmla="*/ 151697 h 995959"/>
                <a:gd name="connsiteX2734" fmla="*/ 1210570 w 1273136"/>
                <a:gd name="connsiteY2734" fmla="*/ 146994 h 995959"/>
                <a:gd name="connsiteX2735" fmla="*/ 1212231 w 1273136"/>
                <a:gd name="connsiteY2735" fmla="*/ 144711 h 995959"/>
                <a:gd name="connsiteX2736" fmla="*/ 1216315 w 1273136"/>
                <a:gd name="connsiteY2736" fmla="*/ 143397 h 995959"/>
                <a:gd name="connsiteX2737" fmla="*/ 1226074 w 1273136"/>
                <a:gd name="connsiteY2737" fmla="*/ 143051 h 995959"/>
                <a:gd name="connsiteX2738" fmla="*/ 1230572 w 1273136"/>
                <a:gd name="connsiteY2738" fmla="*/ 142428 h 995959"/>
                <a:gd name="connsiteX2739" fmla="*/ 1234863 w 1273136"/>
                <a:gd name="connsiteY2739" fmla="*/ 140699 h 995959"/>
                <a:gd name="connsiteX2740" fmla="*/ 1238808 w 1273136"/>
                <a:gd name="connsiteY2740" fmla="*/ 138278 h 995959"/>
                <a:gd name="connsiteX2741" fmla="*/ 1249398 w 1273136"/>
                <a:gd name="connsiteY2741" fmla="*/ 130115 h 995959"/>
                <a:gd name="connsiteX2742" fmla="*/ 1258118 w 1273136"/>
                <a:gd name="connsiteY2742" fmla="*/ 121745 h 995959"/>
                <a:gd name="connsiteX2743" fmla="*/ 1267116 w 1273136"/>
                <a:gd name="connsiteY2743" fmla="*/ 116488 h 995959"/>
                <a:gd name="connsiteX2744" fmla="*/ 1271268 w 1273136"/>
                <a:gd name="connsiteY2744" fmla="*/ 113168 h 995959"/>
                <a:gd name="connsiteX2745" fmla="*/ 1273137 w 1273136"/>
                <a:gd name="connsiteY2745" fmla="*/ 108948 h 995959"/>
                <a:gd name="connsiteX2746" fmla="*/ 1267946 w 1273136"/>
                <a:gd name="connsiteY2746" fmla="*/ 105905 h 995959"/>
                <a:gd name="connsiteX2747" fmla="*/ 1258257 w 1273136"/>
                <a:gd name="connsiteY2747" fmla="*/ 98503 h 995959"/>
                <a:gd name="connsiteX2748" fmla="*/ 1252720 w 1273136"/>
                <a:gd name="connsiteY2748" fmla="*/ 95736 h 995959"/>
                <a:gd name="connsiteX2749" fmla="*/ 1215969 w 1273136"/>
                <a:gd name="connsiteY2749" fmla="*/ 87089 h 995959"/>
                <a:gd name="connsiteX2750" fmla="*/ 1203372 w 1273136"/>
                <a:gd name="connsiteY2750" fmla="*/ 86052 h 995959"/>
                <a:gd name="connsiteX2751" fmla="*/ 1190845 w 1273136"/>
                <a:gd name="connsiteY2751" fmla="*/ 86536 h 995959"/>
                <a:gd name="connsiteX2752" fmla="*/ 1179218 w 1273136"/>
                <a:gd name="connsiteY2752" fmla="*/ 88819 h 995959"/>
                <a:gd name="connsiteX2753" fmla="*/ 1173819 w 1273136"/>
                <a:gd name="connsiteY2753" fmla="*/ 91171 h 995959"/>
                <a:gd name="connsiteX2754" fmla="*/ 1169390 w 1273136"/>
                <a:gd name="connsiteY2754" fmla="*/ 94353 h 995959"/>
                <a:gd name="connsiteX2755" fmla="*/ 1159216 w 1273136"/>
                <a:gd name="connsiteY2755" fmla="*/ 104452 h 995959"/>
                <a:gd name="connsiteX2756" fmla="*/ 1154163 w 1273136"/>
                <a:gd name="connsiteY2756" fmla="*/ 110885 h 995959"/>
                <a:gd name="connsiteX2757" fmla="*/ 1151741 w 1273136"/>
                <a:gd name="connsiteY2757" fmla="*/ 113306 h 995959"/>
                <a:gd name="connsiteX2758" fmla="*/ 1149665 w 1273136"/>
                <a:gd name="connsiteY2758" fmla="*/ 114413 h 995959"/>
                <a:gd name="connsiteX2759" fmla="*/ 1147450 w 1273136"/>
                <a:gd name="connsiteY2759" fmla="*/ 114551 h 995959"/>
                <a:gd name="connsiteX2760" fmla="*/ 1144405 w 1273136"/>
                <a:gd name="connsiteY2760" fmla="*/ 113998 h 995959"/>
                <a:gd name="connsiteX2761" fmla="*/ 1128486 w 1273136"/>
                <a:gd name="connsiteY2761" fmla="*/ 108948 h 995959"/>
                <a:gd name="connsiteX2762" fmla="*/ 1117343 w 1273136"/>
                <a:gd name="connsiteY2762" fmla="*/ 107703 h 995959"/>
                <a:gd name="connsiteX2763" fmla="*/ 1114436 w 1273136"/>
                <a:gd name="connsiteY2763" fmla="*/ 107150 h 995959"/>
                <a:gd name="connsiteX2764" fmla="*/ 1112637 w 1273136"/>
                <a:gd name="connsiteY2764" fmla="*/ 106320 h 995959"/>
                <a:gd name="connsiteX2765" fmla="*/ 1111045 w 1273136"/>
                <a:gd name="connsiteY2765" fmla="*/ 102584 h 995959"/>
                <a:gd name="connsiteX2766" fmla="*/ 1110837 w 1273136"/>
                <a:gd name="connsiteY2766" fmla="*/ 99610 h 995959"/>
                <a:gd name="connsiteX2767" fmla="*/ 1109591 w 1273136"/>
                <a:gd name="connsiteY2767" fmla="*/ 97950 h 995959"/>
                <a:gd name="connsiteX2768" fmla="*/ 1104539 w 1273136"/>
                <a:gd name="connsiteY2768" fmla="*/ 98226 h 995959"/>
                <a:gd name="connsiteX2769" fmla="*/ 1098864 w 1273136"/>
                <a:gd name="connsiteY2769" fmla="*/ 100371 h 995959"/>
                <a:gd name="connsiteX2770" fmla="*/ 1094227 w 1273136"/>
                <a:gd name="connsiteY2770" fmla="*/ 104175 h 995959"/>
                <a:gd name="connsiteX2771" fmla="*/ 1078585 w 1273136"/>
                <a:gd name="connsiteY2771" fmla="*/ 122990 h 995959"/>
                <a:gd name="connsiteX2772" fmla="*/ 1074225 w 1273136"/>
                <a:gd name="connsiteY2772" fmla="*/ 126933 h 995959"/>
                <a:gd name="connsiteX2773" fmla="*/ 1064258 w 1273136"/>
                <a:gd name="connsiteY2773" fmla="*/ 133781 h 995959"/>
                <a:gd name="connsiteX2774" fmla="*/ 1055192 w 1273136"/>
                <a:gd name="connsiteY2774" fmla="*/ 141045 h 995959"/>
                <a:gd name="connsiteX2775" fmla="*/ 1050208 w 1273136"/>
                <a:gd name="connsiteY2775" fmla="*/ 144088 h 995959"/>
                <a:gd name="connsiteX2776" fmla="*/ 1039757 w 1273136"/>
                <a:gd name="connsiteY2776" fmla="*/ 148170 h 995959"/>
                <a:gd name="connsiteX2777" fmla="*/ 1036781 w 1273136"/>
                <a:gd name="connsiteY2777" fmla="*/ 149968 h 995959"/>
                <a:gd name="connsiteX2778" fmla="*/ 1035328 w 1273136"/>
                <a:gd name="connsiteY2778" fmla="*/ 151836 h 995959"/>
                <a:gd name="connsiteX2779" fmla="*/ 1033667 w 1273136"/>
                <a:gd name="connsiteY2779" fmla="*/ 154464 h 995959"/>
                <a:gd name="connsiteX2780" fmla="*/ 1031937 w 1273136"/>
                <a:gd name="connsiteY2780" fmla="*/ 156747 h 995959"/>
                <a:gd name="connsiteX2781" fmla="*/ 1029999 w 1273136"/>
                <a:gd name="connsiteY2781" fmla="*/ 157577 h 995959"/>
                <a:gd name="connsiteX2782" fmla="*/ 1028891 w 1273136"/>
                <a:gd name="connsiteY2782" fmla="*/ 154395 h 995959"/>
                <a:gd name="connsiteX2783" fmla="*/ 1032698 w 1273136"/>
                <a:gd name="connsiteY2783" fmla="*/ 148308 h 995959"/>
                <a:gd name="connsiteX2784" fmla="*/ 1056922 w 1273136"/>
                <a:gd name="connsiteY2784" fmla="*/ 122160 h 995959"/>
                <a:gd name="connsiteX2785" fmla="*/ 1063843 w 1273136"/>
                <a:gd name="connsiteY2785" fmla="*/ 112822 h 995959"/>
                <a:gd name="connsiteX2786" fmla="*/ 1069657 w 1273136"/>
                <a:gd name="connsiteY2786" fmla="*/ 101062 h 995959"/>
                <a:gd name="connsiteX2787" fmla="*/ 1072633 w 1273136"/>
                <a:gd name="connsiteY2787" fmla="*/ 88611 h 995959"/>
                <a:gd name="connsiteX2788" fmla="*/ 1070972 w 1273136"/>
                <a:gd name="connsiteY2788" fmla="*/ 77059 h 995959"/>
                <a:gd name="connsiteX2789" fmla="*/ 1066681 w 1273136"/>
                <a:gd name="connsiteY2789" fmla="*/ 72840 h 995959"/>
                <a:gd name="connsiteX2790" fmla="*/ 1060175 w 1273136"/>
                <a:gd name="connsiteY2790" fmla="*/ 71733 h 995959"/>
                <a:gd name="connsiteX2791" fmla="*/ 1036158 w 1273136"/>
                <a:gd name="connsiteY2791" fmla="*/ 73877 h 995959"/>
                <a:gd name="connsiteX2792" fmla="*/ 1031314 w 1273136"/>
                <a:gd name="connsiteY2792" fmla="*/ 75607 h 995959"/>
                <a:gd name="connsiteX2793" fmla="*/ 1027784 w 1273136"/>
                <a:gd name="connsiteY2793" fmla="*/ 79134 h 995959"/>
                <a:gd name="connsiteX2794" fmla="*/ 1026607 w 1273136"/>
                <a:gd name="connsiteY2794" fmla="*/ 81694 h 995959"/>
                <a:gd name="connsiteX2795" fmla="*/ 1025638 w 1273136"/>
                <a:gd name="connsiteY2795" fmla="*/ 84461 h 995959"/>
                <a:gd name="connsiteX2796" fmla="*/ 1024462 w 1273136"/>
                <a:gd name="connsiteY2796" fmla="*/ 87089 h 995959"/>
                <a:gd name="connsiteX2797" fmla="*/ 1022801 w 1273136"/>
                <a:gd name="connsiteY2797" fmla="*/ 89372 h 995959"/>
                <a:gd name="connsiteX2798" fmla="*/ 1020032 w 1273136"/>
                <a:gd name="connsiteY2798" fmla="*/ 91171 h 995959"/>
                <a:gd name="connsiteX2799" fmla="*/ 1016849 w 1273136"/>
                <a:gd name="connsiteY2799" fmla="*/ 92347 h 995959"/>
                <a:gd name="connsiteX2800" fmla="*/ 1013457 w 1273136"/>
                <a:gd name="connsiteY2800" fmla="*/ 93038 h 995959"/>
                <a:gd name="connsiteX2801" fmla="*/ 1010135 w 1273136"/>
                <a:gd name="connsiteY2801" fmla="*/ 93453 h 995959"/>
                <a:gd name="connsiteX2802" fmla="*/ 1007021 w 1273136"/>
                <a:gd name="connsiteY2802" fmla="*/ 93592 h 995959"/>
                <a:gd name="connsiteX2803" fmla="*/ 1005359 w 1273136"/>
                <a:gd name="connsiteY2803" fmla="*/ 92900 h 995959"/>
                <a:gd name="connsiteX2804" fmla="*/ 1004183 w 1273136"/>
                <a:gd name="connsiteY2804" fmla="*/ 91032 h 995959"/>
                <a:gd name="connsiteX2805" fmla="*/ 1002522 w 1273136"/>
                <a:gd name="connsiteY2805" fmla="*/ 87781 h 995959"/>
                <a:gd name="connsiteX2806" fmla="*/ 1000653 w 1273136"/>
                <a:gd name="connsiteY2806" fmla="*/ 84737 h 995959"/>
                <a:gd name="connsiteX2807" fmla="*/ 998715 w 1273136"/>
                <a:gd name="connsiteY2807" fmla="*/ 82662 h 995959"/>
                <a:gd name="connsiteX2808" fmla="*/ 996362 w 1273136"/>
                <a:gd name="connsiteY2808" fmla="*/ 81002 h 995959"/>
                <a:gd name="connsiteX2809" fmla="*/ 993317 w 1273136"/>
                <a:gd name="connsiteY2809" fmla="*/ 79134 h 995959"/>
                <a:gd name="connsiteX2810" fmla="*/ 987641 w 1273136"/>
                <a:gd name="connsiteY2810" fmla="*/ 76713 h 995959"/>
                <a:gd name="connsiteX2811" fmla="*/ 981828 w 1273136"/>
                <a:gd name="connsiteY2811" fmla="*/ 75607 h 995959"/>
                <a:gd name="connsiteX2812" fmla="*/ 945077 w 1273136"/>
                <a:gd name="connsiteY2812" fmla="*/ 73601 h 995959"/>
                <a:gd name="connsiteX2813" fmla="*/ 931235 w 1273136"/>
                <a:gd name="connsiteY2813" fmla="*/ 74016 h 995959"/>
                <a:gd name="connsiteX2814" fmla="*/ 917462 w 1273136"/>
                <a:gd name="connsiteY2814" fmla="*/ 75468 h 995959"/>
                <a:gd name="connsiteX2815" fmla="*/ 900920 w 1273136"/>
                <a:gd name="connsiteY2815" fmla="*/ 79134 h 995959"/>
                <a:gd name="connsiteX2816" fmla="*/ 895729 w 1273136"/>
                <a:gd name="connsiteY2816" fmla="*/ 79411 h 995959"/>
                <a:gd name="connsiteX2817" fmla="*/ 891161 w 1273136"/>
                <a:gd name="connsiteY2817" fmla="*/ 77474 h 995959"/>
                <a:gd name="connsiteX2818" fmla="*/ 890262 w 1273136"/>
                <a:gd name="connsiteY2818" fmla="*/ 73739 h 995959"/>
                <a:gd name="connsiteX2819" fmla="*/ 892338 w 1273136"/>
                <a:gd name="connsiteY2819" fmla="*/ 69865 h 995959"/>
                <a:gd name="connsiteX2820" fmla="*/ 896837 w 1273136"/>
                <a:gd name="connsiteY2820" fmla="*/ 67444 h 995959"/>
                <a:gd name="connsiteX2821" fmla="*/ 901335 w 1273136"/>
                <a:gd name="connsiteY2821" fmla="*/ 66891 h 995959"/>
                <a:gd name="connsiteX2822" fmla="*/ 1019963 w 1273136"/>
                <a:gd name="connsiteY2822" fmla="*/ 60942 h 995959"/>
                <a:gd name="connsiteX2823" fmla="*/ 1036504 w 1273136"/>
                <a:gd name="connsiteY2823" fmla="*/ 58590 h 995959"/>
                <a:gd name="connsiteX2824" fmla="*/ 1048409 w 1273136"/>
                <a:gd name="connsiteY2824" fmla="*/ 55546 h 995959"/>
                <a:gd name="connsiteX2825" fmla="*/ 1059967 w 1273136"/>
                <a:gd name="connsiteY2825" fmla="*/ 51465 h 995959"/>
                <a:gd name="connsiteX2826" fmla="*/ 1062390 w 1273136"/>
                <a:gd name="connsiteY2826" fmla="*/ 49736 h 995959"/>
                <a:gd name="connsiteX2827" fmla="*/ 1063497 w 1273136"/>
                <a:gd name="connsiteY2827" fmla="*/ 47176 h 995959"/>
                <a:gd name="connsiteX2828" fmla="*/ 1062736 w 1273136"/>
                <a:gd name="connsiteY2828" fmla="*/ 44340 h 995959"/>
                <a:gd name="connsiteX2829" fmla="*/ 1060590 w 1273136"/>
                <a:gd name="connsiteY2829" fmla="*/ 41988 h 995959"/>
                <a:gd name="connsiteX2830" fmla="*/ 1057891 w 1273136"/>
                <a:gd name="connsiteY2830" fmla="*/ 40190 h 995959"/>
                <a:gd name="connsiteX2831" fmla="*/ 1055399 w 1273136"/>
                <a:gd name="connsiteY2831" fmla="*/ 38945 h 995959"/>
                <a:gd name="connsiteX2832" fmla="*/ 1049309 w 1273136"/>
                <a:gd name="connsiteY2832" fmla="*/ 36800 h 995959"/>
                <a:gd name="connsiteX2833" fmla="*/ 1043356 w 1273136"/>
                <a:gd name="connsiteY2833" fmla="*/ 35278 h 995959"/>
                <a:gd name="connsiteX2834" fmla="*/ 1030968 w 1273136"/>
                <a:gd name="connsiteY2834" fmla="*/ 33342 h 995959"/>
                <a:gd name="connsiteX2835" fmla="*/ 1019963 w 1273136"/>
                <a:gd name="connsiteY2835" fmla="*/ 32996 h 995959"/>
                <a:gd name="connsiteX2836" fmla="*/ 1017264 w 1273136"/>
                <a:gd name="connsiteY2836" fmla="*/ 32442 h 995959"/>
                <a:gd name="connsiteX2837" fmla="*/ 1013042 w 1273136"/>
                <a:gd name="connsiteY2837" fmla="*/ 30436 h 995959"/>
                <a:gd name="connsiteX2838" fmla="*/ 1010481 w 1273136"/>
                <a:gd name="connsiteY2838" fmla="*/ 29745 h 995959"/>
                <a:gd name="connsiteX2839" fmla="*/ 1008059 w 1273136"/>
                <a:gd name="connsiteY2839" fmla="*/ 29745 h 995959"/>
                <a:gd name="connsiteX2840" fmla="*/ 1005775 w 1273136"/>
                <a:gd name="connsiteY2840" fmla="*/ 29952 h 995959"/>
                <a:gd name="connsiteX2841" fmla="*/ 1003560 w 1273136"/>
                <a:gd name="connsiteY2841" fmla="*/ 29952 h 995959"/>
                <a:gd name="connsiteX2842" fmla="*/ 1001415 w 1273136"/>
                <a:gd name="connsiteY2842" fmla="*/ 29399 h 995959"/>
                <a:gd name="connsiteX2843" fmla="*/ 998508 w 1273136"/>
                <a:gd name="connsiteY2843" fmla="*/ 27323 h 995959"/>
                <a:gd name="connsiteX2844" fmla="*/ 991102 w 1273136"/>
                <a:gd name="connsiteY2844" fmla="*/ 18884 h 995959"/>
                <a:gd name="connsiteX2845" fmla="*/ 989026 w 1273136"/>
                <a:gd name="connsiteY2845" fmla="*/ 17293 h 995959"/>
                <a:gd name="connsiteX2846" fmla="*/ 987503 w 1273136"/>
                <a:gd name="connsiteY2846" fmla="*/ 16671 h 995959"/>
                <a:gd name="connsiteX2847" fmla="*/ 985704 w 1273136"/>
                <a:gd name="connsiteY2847" fmla="*/ 16671 h 995959"/>
                <a:gd name="connsiteX2848" fmla="*/ 971446 w 1273136"/>
                <a:gd name="connsiteY2848" fmla="*/ 18677 h 995959"/>
                <a:gd name="connsiteX2849" fmla="*/ 931027 w 1273136"/>
                <a:gd name="connsiteY2849" fmla="*/ 20752 h 995959"/>
                <a:gd name="connsiteX2850" fmla="*/ 893722 w 1273136"/>
                <a:gd name="connsiteY2850" fmla="*/ 18884 h 995959"/>
                <a:gd name="connsiteX2851" fmla="*/ 881333 w 1273136"/>
                <a:gd name="connsiteY2851" fmla="*/ 19576 h 995959"/>
                <a:gd name="connsiteX2852" fmla="*/ 868737 w 1273136"/>
                <a:gd name="connsiteY2852" fmla="*/ 21651 h 995959"/>
                <a:gd name="connsiteX2853" fmla="*/ 857179 w 1273136"/>
                <a:gd name="connsiteY2853" fmla="*/ 24349 h 995959"/>
                <a:gd name="connsiteX2854" fmla="*/ 851227 w 1273136"/>
                <a:gd name="connsiteY2854" fmla="*/ 25179 h 995959"/>
                <a:gd name="connsiteX2855" fmla="*/ 845413 w 1273136"/>
                <a:gd name="connsiteY2855" fmla="*/ 24902 h 995959"/>
                <a:gd name="connsiteX2856" fmla="*/ 846520 w 1273136"/>
                <a:gd name="connsiteY2856" fmla="*/ 20960 h 995959"/>
                <a:gd name="connsiteX2857" fmla="*/ 848458 w 1273136"/>
                <a:gd name="connsiteY2857" fmla="*/ 19576 h 995959"/>
                <a:gd name="connsiteX2858" fmla="*/ 966601 w 1273136"/>
                <a:gd name="connsiteY2858" fmla="*/ 14596 h 995959"/>
                <a:gd name="connsiteX2859" fmla="*/ 974907 w 1273136"/>
                <a:gd name="connsiteY2859" fmla="*/ 12520 h 995959"/>
                <a:gd name="connsiteX2860" fmla="*/ 968885 w 1273136"/>
                <a:gd name="connsiteY2860" fmla="*/ 10653 h 995959"/>
                <a:gd name="connsiteX2861" fmla="*/ 838077 w 1273136"/>
                <a:gd name="connsiteY2861" fmla="*/ 0 h 995959"/>
                <a:gd name="connsiteX2862" fmla="*/ 838077 w 1273136"/>
                <a:gd name="connsiteY2862" fmla="*/ 0 h 99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Lst>
              <a:rect l="l" t="t" r="r" b="b"/>
              <a:pathLst>
                <a:path w="1273136" h="995959">
                  <a:moveTo>
                    <a:pt x="836069" y="13904"/>
                  </a:moveTo>
                  <a:cubicBezTo>
                    <a:pt x="835446" y="14941"/>
                    <a:pt x="835031" y="15979"/>
                    <a:pt x="834685" y="17155"/>
                  </a:cubicBezTo>
                  <a:lnTo>
                    <a:pt x="833578" y="21098"/>
                  </a:lnTo>
                  <a:cubicBezTo>
                    <a:pt x="832401" y="25179"/>
                    <a:pt x="833232" y="29537"/>
                    <a:pt x="835654" y="32996"/>
                  </a:cubicBezTo>
                  <a:cubicBezTo>
                    <a:pt x="838146" y="36454"/>
                    <a:pt x="842022" y="38530"/>
                    <a:pt x="846243" y="38737"/>
                  </a:cubicBezTo>
                  <a:lnTo>
                    <a:pt x="852057" y="39014"/>
                  </a:lnTo>
                  <a:cubicBezTo>
                    <a:pt x="852057" y="39014"/>
                    <a:pt x="852472" y="39014"/>
                    <a:pt x="852680" y="39014"/>
                  </a:cubicBezTo>
                  <a:cubicBezTo>
                    <a:pt x="853303" y="39014"/>
                    <a:pt x="853926" y="39014"/>
                    <a:pt x="854618" y="38875"/>
                  </a:cubicBezTo>
                  <a:lnTo>
                    <a:pt x="860570" y="38045"/>
                  </a:lnTo>
                  <a:cubicBezTo>
                    <a:pt x="860985" y="38045"/>
                    <a:pt x="861401" y="37907"/>
                    <a:pt x="861816" y="37838"/>
                  </a:cubicBezTo>
                  <a:lnTo>
                    <a:pt x="872959" y="35278"/>
                  </a:lnTo>
                  <a:lnTo>
                    <a:pt x="884379" y="33411"/>
                  </a:lnTo>
                  <a:lnTo>
                    <a:pt x="895314" y="32788"/>
                  </a:lnTo>
                  <a:lnTo>
                    <a:pt x="931857" y="34656"/>
                  </a:lnTo>
                  <a:cubicBezTo>
                    <a:pt x="931857" y="34656"/>
                    <a:pt x="932342" y="34656"/>
                    <a:pt x="932550" y="34656"/>
                  </a:cubicBezTo>
                  <a:cubicBezTo>
                    <a:pt x="932757" y="34656"/>
                    <a:pt x="933034" y="34656"/>
                    <a:pt x="933242" y="34656"/>
                  </a:cubicBezTo>
                  <a:lnTo>
                    <a:pt x="973661" y="32581"/>
                  </a:lnTo>
                  <a:cubicBezTo>
                    <a:pt x="974007" y="32581"/>
                    <a:pt x="974422" y="32581"/>
                    <a:pt x="974768" y="32512"/>
                  </a:cubicBezTo>
                  <a:lnTo>
                    <a:pt x="984735" y="31197"/>
                  </a:lnTo>
                  <a:lnTo>
                    <a:pt x="989579" y="36662"/>
                  </a:lnTo>
                  <a:cubicBezTo>
                    <a:pt x="990272" y="37423"/>
                    <a:pt x="991033" y="38115"/>
                    <a:pt x="991863" y="38737"/>
                  </a:cubicBezTo>
                  <a:lnTo>
                    <a:pt x="994770" y="40812"/>
                  </a:lnTo>
                  <a:cubicBezTo>
                    <a:pt x="996155" y="41781"/>
                    <a:pt x="997677" y="42542"/>
                    <a:pt x="999269" y="42957"/>
                  </a:cubicBezTo>
                  <a:lnTo>
                    <a:pt x="1001415" y="43510"/>
                  </a:lnTo>
                  <a:cubicBezTo>
                    <a:pt x="1002591" y="43856"/>
                    <a:pt x="1003837" y="43994"/>
                    <a:pt x="1005014" y="43994"/>
                  </a:cubicBezTo>
                  <a:cubicBezTo>
                    <a:pt x="1005083" y="43994"/>
                    <a:pt x="1005152" y="43994"/>
                    <a:pt x="1005221" y="43994"/>
                  </a:cubicBezTo>
                  <a:lnTo>
                    <a:pt x="1007436" y="43994"/>
                  </a:lnTo>
                  <a:cubicBezTo>
                    <a:pt x="1007782" y="43994"/>
                    <a:pt x="1008128" y="43994"/>
                    <a:pt x="1008543" y="43925"/>
                  </a:cubicBezTo>
                  <a:lnTo>
                    <a:pt x="1009858" y="43787"/>
                  </a:lnTo>
                  <a:lnTo>
                    <a:pt x="1012834" y="45170"/>
                  </a:lnTo>
                  <a:cubicBezTo>
                    <a:pt x="1013803" y="45585"/>
                    <a:pt x="1014772" y="45931"/>
                    <a:pt x="1015810" y="46139"/>
                  </a:cubicBezTo>
                  <a:lnTo>
                    <a:pt x="1018440" y="46692"/>
                  </a:lnTo>
                  <a:cubicBezTo>
                    <a:pt x="1019271" y="46900"/>
                    <a:pt x="1020101" y="46969"/>
                    <a:pt x="1020932" y="46969"/>
                  </a:cubicBezTo>
                  <a:lnTo>
                    <a:pt x="1022039" y="46969"/>
                  </a:lnTo>
                  <a:cubicBezTo>
                    <a:pt x="1022039" y="46969"/>
                    <a:pt x="1020101" y="47245"/>
                    <a:pt x="1020101" y="47245"/>
                  </a:cubicBezTo>
                  <a:lnTo>
                    <a:pt x="902097" y="53194"/>
                  </a:lnTo>
                  <a:cubicBezTo>
                    <a:pt x="901751" y="53194"/>
                    <a:pt x="901405" y="53194"/>
                    <a:pt x="900989" y="53264"/>
                  </a:cubicBezTo>
                  <a:lnTo>
                    <a:pt x="896491" y="53817"/>
                  </a:lnTo>
                  <a:cubicBezTo>
                    <a:pt x="894829" y="54024"/>
                    <a:pt x="893168" y="54578"/>
                    <a:pt x="891715" y="55339"/>
                  </a:cubicBezTo>
                  <a:lnTo>
                    <a:pt x="887216" y="57760"/>
                  </a:lnTo>
                  <a:cubicBezTo>
                    <a:pt x="884794" y="59074"/>
                    <a:pt x="882856" y="61080"/>
                    <a:pt x="881541" y="63501"/>
                  </a:cubicBezTo>
                  <a:lnTo>
                    <a:pt x="879465" y="67375"/>
                  </a:lnTo>
                  <a:cubicBezTo>
                    <a:pt x="877873" y="70349"/>
                    <a:pt x="877458" y="73808"/>
                    <a:pt x="878288" y="77128"/>
                  </a:cubicBezTo>
                  <a:lnTo>
                    <a:pt x="879188" y="80864"/>
                  </a:lnTo>
                  <a:cubicBezTo>
                    <a:pt x="880226" y="85153"/>
                    <a:pt x="883271" y="88680"/>
                    <a:pt x="887285" y="90341"/>
                  </a:cubicBezTo>
                  <a:lnTo>
                    <a:pt x="891853" y="92277"/>
                  </a:lnTo>
                  <a:cubicBezTo>
                    <a:pt x="893515" y="92969"/>
                    <a:pt x="895383" y="93315"/>
                    <a:pt x="897183" y="93315"/>
                  </a:cubicBezTo>
                  <a:cubicBezTo>
                    <a:pt x="897459" y="93315"/>
                    <a:pt x="897667" y="93315"/>
                    <a:pt x="897944" y="93315"/>
                  </a:cubicBezTo>
                  <a:lnTo>
                    <a:pt x="903135" y="93038"/>
                  </a:lnTo>
                  <a:cubicBezTo>
                    <a:pt x="903896" y="93038"/>
                    <a:pt x="904658" y="92900"/>
                    <a:pt x="905350" y="92762"/>
                  </a:cubicBezTo>
                  <a:lnTo>
                    <a:pt x="921130" y="89234"/>
                  </a:lnTo>
                  <a:lnTo>
                    <a:pt x="933657" y="87919"/>
                  </a:lnTo>
                  <a:lnTo>
                    <a:pt x="946392" y="87504"/>
                  </a:lnTo>
                  <a:lnTo>
                    <a:pt x="981620" y="89441"/>
                  </a:lnTo>
                  <a:lnTo>
                    <a:pt x="985011" y="90064"/>
                  </a:lnTo>
                  <a:lnTo>
                    <a:pt x="988334" y="91447"/>
                  </a:lnTo>
                  <a:lnTo>
                    <a:pt x="990064" y="92485"/>
                  </a:lnTo>
                  <a:lnTo>
                    <a:pt x="990825" y="93038"/>
                  </a:lnTo>
                  <a:lnTo>
                    <a:pt x="990894" y="93038"/>
                  </a:lnTo>
                  <a:cubicBezTo>
                    <a:pt x="990894" y="93038"/>
                    <a:pt x="991794" y="94560"/>
                    <a:pt x="991794" y="94560"/>
                  </a:cubicBezTo>
                  <a:lnTo>
                    <a:pt x="993248" y="97327"/>
                  </a:lnTo>
                  <a:cubicBezTo>
                    <a:pt x="993455" y="97742"/>
                    <a:pt x="993663" y="98088"/>
                    <a:pt x="993940" y="98503"/>
                  </a:cubicBezTo>
                  <a:lnTo>
                    <a:pt x="995116" y="100371"/>
                  </a:lnTo>
                  <a:cubicBezTo>
                    <a:pt x="996639" y="102723"/>
                    <a:pt x="998854" y="104590"/>
                    <a:pt x="1001484" y="105628"/>
                  </a:cubicBezTo>
                  <a:lnTo>
                    <a:pt x="1003145" y="106320"/>
                  </a:lnTo>
                  <a:cubicBezTo>
                    <a:pt x="1004806" y="107011"/>
                    <a:pt x="1006605" y="107357"/>
                    <a:pt x="1008405" y="107357"/>
                  </a:cubicBezTo>
                  <a:cubicBezTo>
                    <a:pt x="1008543" y="107357"/>
                    <a:pt x="1008751" y="107357"/>
                    <a:pt x="1008889" y="107357"/>
                  </a:cubicBezTo>
                  <a:lnTo>
                    <a:pt x="1012004" y="107219"/>
                  </a:lnTo>
                  <a:cubicBezTo>
                    <a:pt x="1012419" y="107219"/>
                    <a:pt x="1012765" y="107219"/>
                    <a:pt x="1013180" y="107150"/>
                  </a:cubicBezTo>
                  <a:lnTo>
                    <a:pt x="1016503" y="106735"/>
                  </a:lnTo>
                  <a:cubicBezTo>
                    <a:pt x="1016849" y="106735"/>
                    <a:pt x="1017264" y="106665"/>
                    <a:pt x="1017610" y="106527"/>
                  </a:cubicBezTo>
                  <a:lnTo>
                    <a:pt x="1021001" y="105835"/>
                  </a:lnTo>
                  <a:cubicBezTo>
                    <a:pt x="1021693" y="105697"/>
                    <a:pt x="1022316" y="105490"/>
                    <a:pt x="1022939" y="105282"/>
                  </a:cubicBezTo>
                  <a:lnTo>
                    <a:pt x="1026123" y="104106"/>
                  </a:lnTo>
                  <a:cubicBezTo>
                    <a:pt x="1027161" y="103760"/>
                    <a:pt x="1028130" y="103276"/>
                    <a:pt x="1029030" y="102653"/>
                  </a:cubicBezTo>
                  <a:lnTo>
                    <a:pt x="1031798" y="100855"/>
                  </a:lnTo>
                  <a:cubicBezTo>
                    <a:pt x="1033113" y="99956"/>
                    <a:pt x="1034290" y="98849"/>
                    <a:pt x="1035259" y="97604"/>
                  </a:cubicBezTo>
                  <a:lnTo>
                    <a:pt x="1036920" y="95321"/>
                  </a:lnTo>
                  <a:cubicBezTo>
                    <a:pt x="1037543" y="94491"/>
                    <a:pt x="1038096" y="93523"/>
                    <a:pt x="1038512" y="92554"/>
                  </a:cubicBezTo>
                  <a:lnTo>
                    <a:pt x="1039688" y="89926"/>
                  </a:lnTo>
                  <a:cubicBezTo>
                    <a:pt x="1039688" y="89926"/>
                    <a:pt x="1039965" y="89234"/>
                    <a:pt x="1040104" y="88888"/>
                  </a:cubicBezTo>
                  <a:lnTo>
                    <a:pt x="1040588" y="87435"/>
                  </a:lnTo>
                  <a:lnTo>
                    <a:pt x="1059621" y="85706"/>
                  </a:lnTo>
                  <a:lnTo>
                    <a:pt x="1059967" y="87919"/>
                  </a:lnTo>
                  <a:lnTo>
                    <a:pt x="1057960" y="96220"/>
                  </a:lnTo>
                  <a:lnTo>
                    <a:pt x="1053392" y="105490"/>
                  </a:lnTo>
                  <a:lnTo>
                    <a:pt x="1047648" y="113237"/>
                  </a:lnTo>
                  <a:lnTo>
                    <a:pt x="1023977" y="138831"/>
                  </a:lnTo>
                  <a:cubicBezTo>
                    <a:pt x="1023424" y="139454"/>
                    <a:pt x="1022870" y="140145"/>
                    <a:pt x="1022386" y="140906"/>
                  </a:cubicBezTo>
                  <a:lnTo>
                    <a:pt x="1018579" y="146994"/>
                  </a:lnTo>
                  <a:cubicBezTo>
                    <a:pt x="1016364" y="150521"/>
                    <a:pt x="1015880" y="154879"/>
                    <a:pt x="1017195" y="158822"/>
                  </a:cubicBezTo>
                  <a:lnTo>
                    <a:pt x="1018302" y="162004"/>
                  </a:lnTo>
                  <a:cubicBezTo>
                    <a:pt x="1019548" y="165670"/>
                    <a:pt x="1022247" y="168645"/>
                    <a:pt x="1025777" y="170167"/>
                  </a:cubicBezTo>
                  <a:cubicBezTo>
                    <a:pt x="1027576" y="170928"/>
                    <a:pt x="1029445" y="171343"/>
                    <a:pt x="1031383" y="171343"/>
                  </a:cubicBezTo>
                  <a:cubicBezTo>
                    <a:pt x="1033321" y="171343"/>
                    <a:pt x="1035120" y="170928"/>
                    <a:pt x="1036920" y="170167"/>
                  </a:cubicBezTo>
                  <a:lnTo>
                    <a:pt x="1038858" y="169337"/>
                  </a:lnTo>
                  <a:cubicBezTo>
                    <a:pt x="1041003" y="168368"/>
                    <a:pt x="1042872" y="166916"/>
                    <a:pt x="1044325" y="165048"/>
                  </a:cubicBezTo>
                  <a:lnTo>
                    <a:pt x="1046056" y="162765"/>
                  </a:lnTo>
                  <a:cubicBezTo>
                    <a:pt x="1046333" y="162419"/>
                    <a:pt x="1046609" y="162073"/>
                    <a:pt x="1046817" y="161658"/>
                  </a:cubicBezTo>
                  <a:lnTo>
                    <a:pt x="1047648" y="160344"/>
                  </a:lnTo>
                  <a:lnTo>
                    <a:pt x="1056714" y="156816"/>
                  </a:lnTo>
                  <a:cubicBezTo>
                    <a:pt x="1057475" y="156540"/>
                    <a:pt x="1058237" y="156194"/>
                    <a:pt x="1058929" y="155709"/>
                  </a:cubicBezTo>
                  <a:lnTo>
                    <a:pt x="1063912" y="152666"/>
                  </a:lnTo>
                  <a:cubicBezTo>
                    <a:pt x="1064397" y="152320"/>
                    <a:pt x="1064950" y="151974"/>
                    <a:pt x="1065366" y="151628"/>
                  </a:cubicBezTo>
                  <a:lnTo>
                    <a:pt x="1074017" y="144711"/>
                  </a:lnTo>
                  <a:lnTo>
                    <a:pt x="1083568" y="138139"/>
                  </a:lnTo>
                  <a:cubicBezTo>
                    <a:pt x="1084053" y="137794"/>
                    <a:pt x="1084537" y="137379"/>
                    <a:pt x="1085021" y="136963"/>
                  </a:cubicBezTo>
                  <a:lnTo>
                    <a:pt x="1089382" y="133021"/>
                  </a:lnTo>
                  <a:cubicBezTo>
                    <a:pt x="1089866" y="132606"/>
                    <a:pt x="1090282" y="132121"/>
                    <a:pt x="1090697" y="131637"/>
                  </a:cubicBezTo>
                  <a:lnTo>
                    <a:pt x="1104055" y="115589"/>
                  </a:lnTo>
                  <a:cubicBezTo>
                    <a:pt x="1105231" y="116834"/>
                    <a:pt x="1106615" y="117802"/>
                    <a:pt x="1108138" y="118563"/>
                  </a:cubicBezTo>
                  <a:lnTo>
                    <a:pt x="1109938" y="119393"/>
                  </a:lnTo>
                  <a:cubicBezTo>
                    <a:pt x="1111045" y="119947"/>
                    <a:pt x="1112221" y="120293"/>
                    <a:pt x="1113398" y="120500"/>
                  </a:cubicBezTo>
                  <a:lnTo>
                    <a:pt x="1116305" y="121054"/>
                  </a:lnTo>
                  <a:cubicBezTo>
                    <a:pt x="1116305" y="121054"/>
                    <a:pt x="1116997" y="121192"/>
                    <a:pt x="1117343" y="121192"/>
                  </a:cubicBezTo>
                  <a:lnTo>
                    <a:pt x="1127171" y="122299"/>
                  </a:lnTo>
                  <a:lnTo>
                    <a:pt x="1141775" y="126933"/>
                  </a:lnTo>
                  <a:cubicBezTo>
                    <a:pt x="1142328" y="127141"/>
                    <a:pt x="1142951" y="127279"/>
                    <a:pt x="1143574" y="127348"/>
                  </a:cubicBezTo>
                  <a:lnTo>
                    <a:pt x="1146619" y="127902"/>
                  </a:lnTo>
                  <a:cubicBezTo>
                    <a:pt x="1147381" y="128040"/>
                    <a:pt x="1148211" y="128109"/>
                    <a:pt x="1149042" y="128109"/>
                  </a:cubicBezTo>
                  <a:cubicBezTo>
                    <a:pt x="1149249" y="128109"/>
                    <a:pt x="1149457" y="128109"/>
                    <a:pt x="1149734" y="128109"/>
                  </a:cubicBezTo>
                  <a:lnTo>
                    <a:pt x="1151949" y="127971"/>
                  </a:lnTo>
                  <a:cubicBezTo>
                    <a:pt x="1154025" y="127902"/>
                    <a:pt x="1156032" y="127279"/>
                    <a:pt x="1157901" y="126311"/>
                  </a:cubicBezTo>
                  <a:lnTo>
                    <a:pt x="1159977" y="125204"/>
                  </a:lnTo>
                  <a:cubicBezTo>
                    <a:pt x="1161084" y="124581"/>
                    <a:pt x="1162192" y="123820"/>
                    <a:pt x="1163092" y="122921"/>
                  </a:cubicBezTo>
                  <a:lnTo>
                    <a:pt x="1165514" y="120500"/>
                  </a:lnTo>
                  <a:cubicBezTo>
                    <a:pt x="1165929" y="120085"/>
                    <a:pt x="1166344" y="119670"/>
                    <a:pt x="1166690" y="119186"/>
                  </a:cubicBezTo>
                  <a:lnTo>
                    <a:pt x="1171189" y="113444"/>
                  </a:lnTo>
                  <a:lnTo>
                    <a:pt x="1179979" y="104729"/>
                  </a:lnTo>
                  <a:lnTo>
                    <a:pt x="1182332" y="102999"/>
                  </a:lnTo>
                  <a:lnTo>
                    <a:pt x="1184962" y="101823"/>
                  </a:lnTo>
                  <a:lnTo>
                    <a:pt x="1193960" y="100025"/>
                  </a:lnTo>
                  <a:lnTo>
                    <a:pt x="1204549" y="99610"/>
                  </a:lnTo>
                  <a:lnTo>
                    <a:pt x="1215277" y="100509"/>
                  </a:lnTo>
                  <a:lnTo>
                    <a:pt x="1249467" y="108533"/>
                  </a:lnTo>
                  <a:lnTo>
                    <a:pt x="1252097" y="109847"/>
                  </a:lnTo>
                  <a:cubicBezTo>
                    <a:pt x="1251336" y="110332"/>
                    <a:pt x="1250643" y="110885"/>
                    <a:pt x="1250021" y="111438"/>
                  </a:cubicBezTo>
                  <a:lnTo>
                    <a:pt x="1241784" y="119255"/>
                  </a:lnTo>
                  <a:lnTo>
                    <a:pt x="1232303" y="126518"/>
                  </a:lnTo>
                  <a:lnTo>
                    <a:pt x="1230019" y="127971"/>
                  </a:lnTo>
                  <a:lnTo>
                    <a:pt x="1228427" y="128593"/>
                  </a:lnTo>
                  <a:lnTo>
                    <a:pt x="1226351" y="128870"/>
                  </a:lnTo>
                  <a:lnTo>
                    <a:pt x="1217215" y="129216"/>
                  </a:lnTo>
                  <a:cubicBezTo>
                    <a:pt x="1215969" y="129216"/>
                    <a:pt x="1214654" y="129493"/>
                    <a:pt x="1213477" y="129908"/>
                  </a:cubicBezTo>
                  <a:lnTo>
                    <a:pt x="1209394" y="131222"/>
                  </a:lnTo>
                  <a:cubicBezTo>
                    <a:pt x="1206625" y="132121"/>
                    <a:pt x="1204203" y="133851"/>
                    <a:pt x="1202542" y="136203"/>
                  </a:cubicBezTo>
                  <a:lnTo>
                    <a:pt x="1200881" y="138485"/>
                  </a:lnTo>
                  <a:cubicBezTo>
                    <a:pt x="1199150" y="140837"/>
                    <a:pt x="1198251" y="143604"/>
                    <a:pt x="1198182" y="146371"/>
                  </a:cubicBezTo>
                  <a:lnTo>
                    <a:pt x="1195898" y="146648"/>
                  </a:lnTo>
                  <a:cubicBezTo>
                    <a:pt x="1194998" y="146717"/>
                    <a:pt x="1194167" y="146924"/>
                    <a:pt x="1193268" y="147201"/>
                  </a:cubicBezTo>
                  <a:lnTo>
                    <a:pt x="1183094" y="150452"/>
                  </a:lnTo>
                  <a:lnTo>
                    <a:pt x="1171328" y="151421"/>
                  </a:lnTo>
                  <a:cubicBezTo>
                    <a:pt x="1170566" y="151421"/>
                    <a:pt x="1169736" y="151628"/>
                    <a:pt x="1168975" y="151836"/>
                  </a:cubicBezTo>
                  <a:lnTo>
                    <a:pt x="1164960" y="152873"/>
                  </a:lnTo>
                  <a:cubicBezTo>
                    <a:pt x="1164545" y="153012"/>
                    <a:pt x="1164130" y="153081"/>
                    <a:pt x="1163714" y="153288"/>
                  </a:cubicBezTo>
                  <a:lnTo>
                    <a:pt x="1159146" y="154949"/>
                  </a:lnTo>
                  <a:cubicBezTo>
                    <a:pt x="1154440" y="156678"/>
                    <a:pt x="1151049" y="160759"/>
                    <a:pt x="1150218" y="165670"/>
                  </a:cubicBezTo>
                  <a:cubicBezTo>
                    <a:pt x="1149803" y="168368"/>
                    <a:pt x="1150149" y="170997"/>
                    <a:pt x="1151187" y="173418"/>
                  </a:cubicBezTo>
                  <a:cubicBezTo>
                    <a:pt x="1150495" y="173418"/>
                    <a:pt x="1149734" y="173487"/>
                    <a:pt x="1149042" y="173625"/>
                  </a:cubicBezTo>
                  <a:lnTo>
                    <a:pt x="1140875" y="175078"/>
                  </a:lnTo>
                  <a:lnTo>
                    <a:pt x="1139491" y="175078"/>
                  </a:lnTo>
                  <a:cubicBezTo>
                    <a:pt x="1139491" y="175078"/>
                    <a:pt x="1135615" y="174940"/>
                    <a:pt x="1135615" y="174940"/>
                  </a:cubicBezTo>
                  <a:lnTo>
                    <a:pt x="1131808" y="174248"/>
                  </a:lnTo>
                  <a:lnTo>
                    <a:pt x="1122049" y="171273"/>
                  </a:lnTo>
                  <a:cubicBezTo>
                    <a:pt x="1121703" y="171135"/>
                    <a:pt x="1121288" y="171066"/>
                    <a:pt x="1120873" y="170997"/>
                  </a:cubicBezTo>
                  <a:lnTo>
                    <a:pt x="1115544" y="169821"/>
                  </a:lnTo>
                  <a:cubicBezTo>
                    <a:pt x="1114575" y="169613"/>
                    <a:pt x="1113606" y="169475"/>
                    <a:pt x="1112637" y="169475"/>
                  </a:cubicBezTo>
                  <a:cubicBezTo>
                    <a:pt x="1111875" y="169475"/>
                    <a:pt x="1111045" y="169475"/>
                    <a:pt x="1110283" y="169683"/>
                  </a:cubicBezTo>
                  <a:lnTo>
                    <a:pt x="1106062" y="170374"/>
                  </a:lnTo>
                  <a:cubicBezTo>
                    <a:pt x="1104400" y="170651"/>
                    <a:pt x="1102809" y="171273"/>
                    <a:pt x="1101355" y="172104"/>
                  </a:cubicBezTo>
                  <a:lnTo>
                    <a:pt x="1097479" y="174386"/>
                  </a:lnTo>
                  <a:cubicBezTo>
                    <a:pt x="1096649" y="174871"/>
                    <a:pt x="1095888" y="175424"/>
                    <a:pt x="1095196" y="176046"/>
                  </a:cubicBezTo>
                  <a:lnTo>
                    <a:pt x="1091181" y="179713"/>
                  </a:lnTo>
                  <a:cubicBezTo>
                    <a:pt x="1091181" y="179713"/>
                    <a:pt x="1090697" y="180197"/>
                    <a:pt x="1090489" y="180404"/>
                  </a:cubicBezTo>
                  <a:lnTo>
                    <a:pt x="1087652" y="183379"/>
                  </a:lnTo>
                  <a:cubicBezTo>
                    <a:pt x="1087306" y="183725"/>
                    <a:pt x="1087029" y="184071"/>
                    <a:pt x="1086682" y="184486"/>
                  </a:cubicBezTo>
                  <a:lnTo>
                    <a:pt x="1084191" y="187737"/>
                  </a:lnTo>
                  <a:cubicBezTo>
                    <a:pt x="1083637" y="188498"/>
                    <a:pt x="1083153" y="189259"/>
                    <a:pt x="1082738" y="190089"/>
                  </a:cubicBezTo>
                  <a:lnTo>
                    <a:pt x="1080938" y="193755"/>
                  </a:lnTo>
                  <a:cubicBezTo>
                    <a:pt x="1080384" y="194862"/>
                    <a:pt x="1080038" y="196038"/>
                    <a:pt x="1079761" y="197214"/>
                  </a:cubicBezTo>
                  <a:lnTo>
                    <a:pt x="1079000" y="201295"/>
                  </a:lnTo>
                  <a:cubicBezTo>
                    <a:pt x="1078654" y="202886"/>
                    <a:pt x="1078654" y="204546"/>
                    <a:pt x="1078931" y="206206"/>
                  </a:cubicBezTo>
                  <a:lnTo>
                    <a:pt x="1079692" y="211048"/>
                  </a:lnTo>
                  <a:cubicBezTo>
                    <a:pt x="1080108" y="213677"/>
                    <a:pt x="1081284" y="216098"/>
                    <a:pt x="1083084" y="218104"/>
                  </a:cubicBezTo>
                  <a:lnTo>
                    <a:pt x="1085437" y="220733"/>
                  </a:lnTo>
                  <a:cubicBezTo>
                    <a:pt x="1087098" y="222600"/>
                    <a:pt x="1089243" y="223984"/>
                    <a:pt x="1091666" y="224675"/>
                  </a:cubicBezTo>
                  <a:lnTo>
                    <a:pt x="1094642" y="225575"/>
                  </a:lnTo>
                  <a:lnTo>
                    <a:pt x="1094365" y="228342"/>
                  </a:lnTo>
                  <a:cubicBezTo>
                    <a:pt x="1094227" y="230002"/>
                    <a:pt x="1094365" y="231662"/>
                    <a:pt x="1094780" y="233253"/>
                  </a:cubicBezTo>
                  <a:lnTo>
                    <a:pt x="1095265" y="235190"/>
                  </a:lnTo>
                  <a:cubicBezTo>
                    <a:pt x="1094642" y="235605"/>
                    <a:pt x="1094088" y="236020"/>
                    <a:pt x="1093535" y="236504"/>
                  </a:cubicBezTo>
                  <a:lnTo>
                    <a:pt x="1091804" y="238095"/>
                  </a:lnTo>
                  <a:cubicBezTo>
                    <a:pt x="1090558" y="239202"/>
                    <a:pt x="1089520" y="240585"/>
                    <a:pt x="1088690" y="242107"/>
                  </a:cubicBezTo>
                  <a:lnTo>
                    <a:pt x="1087721" y="244044"/>
                  </a:lnTo>
                  <a:cubicBezTo>
                    <a:pt x="1087721" y="244044"/>
                    <a:pt x="1087444" y="244597"/>
                    <a:pt x="1087306" y="244874"/>
                  </a:cubicBezTo>
                  <a:lnTo>
                    <a:pt x="1083014" y="245635"/>
                  </a:lnTo>
                  <a:cubicBezTo>
                    <a:pt x="1082322" y="245773"/>
                    <a:pt x="1081561" y="245981"/>
                    <a:pt x="1080869" y="246188"/>
                  </a:cubicBezTo>
                  <a:lnTo>
                    <a:pt x="1076924" y="247572"/>
                  </a:lnTo>
                  <a:cubicBezTo>
                    <a:pt x="1076232" y="247779"/>
                    <a:pt x="1075540" y="248125"/>
                    <a:pt x="1074917" y="248471"/>
                  </a:cubicBezTo>
                  <a:lnTo>
                    <a:pt x="1070003" y="251100"/>
                  </a:lnTo>
                  <a:cubicBezTo>
                    <a:pt x="1069449" y="251376"/>
                    <a:pt x="1068964" y="251722"/>
                    <a:pt x="1068480" y="252068"/>
                  </a:cubicBezTo>
                  <a:lnTo>
                    <a:pt x="1065919" y="253936"/>
                  </a:lnTo>
                  <a:cubicBezTo>
                    <a:pt x="1064535" y="254973"/>
                    <a:pt x="1063289" y="256218"/>
                    <a:pt x="1062390" y="257671"/>
                  </a:cubicBezTo>
                  <a:lnTo>
                    <a:pt x="1061282" y="259400"/>
                  </a:lnTo>
                  <a:cubicBezTo>
                    <a:pt x="1058790" y="263274"/>
                    <a:pt x="1058444" y="267978"/>
                    <a:pt x="1060036" y="272059"/>
                  </a:cubicBezTo>
                  <a:cubicBezTo>
                    <a:pt x="1059760" y="272474"/>
                    <a:pt x="1059552" y="272889"/>
                    <a:pt x="1059275" y="273304"/>
                  </a:cubicBezTo>
                  <a:lnTo>
                    <a:pt x="1057960" y="275864"/>
                  </a:lnTo>
                  <a:cubicBezTo>
                    <a:pt x="1057475" y="276763"/>
                    <a:pt x="1057129" y="277731"/>
                    <a:pt x="1056853" y="278769"/>
                  </a:cubicBezTo>
                  <a:lnTo>
                    <a:pt x="1055261" y="285064"/>
                  </a:lnTo>
                  <a:lnTo>
                    <a:pt x="1055122" y="285479"/>
                  </a:lnTo>
                  <a:lnTo>
                    <a:pt x="1050831" y="292465"/>
                  </a:lnTo>
                  <a:cubicBezTo>
                    <a:pt x="1050485" y="293019"/>
                    <a:pt x="1050208" y="293503"/>
                    <a:pt x="1050001" y="294126"/>
                  </a:cubicBezTo>
                  <a:lnTo>
                    <a:pt x="1048063" y="298414"/>
                  </a:lnTo>
                  <a:cubicBezTo>
                    <a:pt x="1047440" y="299798"/>
                    <a:pt x="1047094" y="301320"/>
                    <a:pt x="1046955" y="302841"/>
                  </a:cubicBezTo>
                  <a:lnTo>
                    <a:pt x="1046609" y="307061"/>
                  </a:lnTo>
                  <a:cubicBezTo>
                    <a:pt x="1046333" y="309897"/>
                    <a:pt x="1047025" y="312802"/>
                    <a:pt x="1048478" y="315293"/>
                  </a:cubicBezTo>
                  <a:lnTo>
                    <a:pt x="1051039" y="319581"/>
                  </a:lnTo>
                  <a:cubicBezTo>
                    <a:pt x="1053600" y="323939"/>
                    <a:pt x="1058237" y="326360"/>
                    <a:pt x="1062943" y="326360"/>
                  </a:cubicBezTo>
                  <a:cubicBezTo>
                    <a:pt x="1064950" y="326360"/>
                    <a:pt x="1066958" y="325945"/>
                    <a:pt x="1068895" y="325046"/>
                  </a:cubicBezTo>
                  <a:lnTo>
                    <a:pt x="1072564" y="323317"/>
                  </a:lnTo>
                  <a:cubicBezTo>
                    <a:pt x="1072564" y="323317"/>
                    <a:pt x="1072633" y="323317"/>
                    <a:pt x="1072702" y="323317"/>
                  </a:cubicBezTo>
                  <a:lnTo>
                    <a:pt x="1074086" y="324700"/>
                  </a:lnTo>
                  <a:lnTo>
                    <a:pt x="1072910" y="325046"/>
                  </a:lnTo>
                  <a:cubicBezTo>
                    <a:pt x="1070349" y="325807"/>
                    <a:pt x="1068134" y="327329"/>
                    <a:pt x="1066404" y="329335"/>
                  </a:cubicBezTo>
                  <a:lnTo>
                    <a:pt x="1062182" y="331203"/>
                  </a:lnTo>
                  <a:lnTo>
                    <a:pt x="1060036" y="330442"/>
                  </a:lnTo>
                  <a:cubicBezTo>
                    <a:pt x="1059483" y="330234"/>
                    <a:pt x="1058860" y="330027"/>
                    <a:pt x="1058306" y="329888"/>
                  </a:cubicBezTo>
                  <a:lnTo>
                    <a:pt x="1054846" y="329127"/>
                  </a:lnTo>
                  <a:cubicBezTo>
                    <a:pt x="1053877" y="328920"/>
                    <a:pt x="1052977" y="328781"/>
                    <a:pt x="1052008" y="328781"/>
                  </a:cubicBezTo>
                  <a:lnTo>
                    <a:pt x="1047371" y="328781"/>
                  </a:lnTo>
                  <a:cubicBezTo>
                    <a:pt x="1047371" y="328781"/>
                    <a:pt x="1047232" y="328712"/>
                    <a:pt x="1047163" y="328712"/>
                  </a:cubicBezTo>
                  <a:cubicBezTo>
                    <a:pt x="1045640" y="328712"/>
                    <a:pt x="1044187" y="328989"/>
                    <a:pt x="1042734" y="329404"/>
                  </a:cubicBezTo>
                  <a:lnTo>
                    <a:pt x="1039065" y="330649"/>
                  </a:lnTo>
                  <a:cubicBezTo>
                    <a:pt x="1034290" y="332240"/>
                    <a:pt x="1030760" y="336321"/>
                    <a:pt x="1029860" y="341302"/>
                  </a:cubicBezTo>
                  <a:lnTo>
                    <a:pt x="1029307" y="344276"/>
                  </a:lnTo>
                  <a:cubicBezTo>
                    <a:pt x="1028476" y="349049"/>
                    <a:pt x="1030137" y="353891"/>
                    <a:pt x="1033805" y="357143"/>
                  </a:cubicBezTo>
                  <a:lnTo>
                    <a:pt x="1036574" y="359564"/>
                  </a:lnTo>
                  <a:cubicBezTo>
                    <a:pt x="1038581" y="361362"/>
                    <a:pt x="1041072" y="362469"/>
                    <a:pt x="1043772" y="362884"/>
                  </a:cubicBezTo>
                  <a:lnTo>
                    <a:pt x="1048063" y="363507"/>
                  </a:lnTo>
                  <a:cubicBezTo>
                    <a:pt x="1048063" y="363507"/>
                    <a:pt x="1048132" y="363507"/>
                    <a:pt x="1048201" y="363507"/>
                  </a:cubicBezTo>
                  <a:cubicBezTo>
                    <a:pt x="1048409" y="363991"/>
                    <a:pt x="1048616" y="364475"/>
                    <a:pt x="1048824" y="364890"/>
                  </a:cubicBezTo>
                  <a:lnTo>
                    <a:pt x="1050693" y="368625"/>
                  </a:lnTo>
                  <a:cubicBezTo>
                    <a:pt x="1051869" y="371046"/>
                    <a:pt x="1053807" y="372983"/>
                    <a:pt x="1056091" y="374367"/>
                  </a:cubicBezTo>
                  <a:lnTo>
                    <a:pt x="1060175" y="376719"/>
                  </a:lnTo>
                  <a:cubicBezTo>
                    <a:pt x="1062113" y="377825"/>
                    <a:pt x="1064327" y="378448"/>
                    <a:pt x="1066542" y="378586"/>
                  </a:cubicBezTo>
                  <a:lnTo>
                    <a:pt x="1069311" y="378725"/>
                  </a:lnTo>
                  <a:cubicBezTo>
                    <a:pt x="1069311" y="378725"/>
                    <a:pt x="1069657" y="378725"/>
                    <a:pt x="1069864" y="378725"/>
                  </a:cubicBezTo>
                  <a:cubicBezTo>
                    <a:pt x="1071179" y="378725"/>
                    <a:pt x="1072494" y="378517"/>
                    <a:pt x="1073740" y="378171"/>
                  </a:cubicBezTo>
                  <a:lnTo>
                    <a:pt x="1076301" y="377410"/>
                  </a:lnTo>
                  <a:lnTo>
                    <a:pt x="1077062" y="377756"/>
                  </a:lnTo>
                  <a:cubicBezTo>
                    <a:pt x="1077408" y="377895"/>
                    <a:pt x="1077754" y="378102"/>
                    <a:pt x="1078100" y="378240"/>
                  </a:cubicBezTo>
                  <a:lnTo>
                    <a:pt x="1079969" y="378932"/>
                  </a:lnTo>
                  <a:cubicBezTo>
                    <a:pt x="1081007" y="379347"/>
                    <a:pt x="1082115" y="379555"/>
                    <a:pt x="1083222" y="379693"/>
                  </a:cubicBezTo>
                  <a:lnTo>
                    <a:pt x="1084606" y="379832"/>
                  </a:lnTo>
                  <a:cubicBezTo>
                    <a:pt x="1084606" y="380316"/>
                    <a:pt x="1084745" y="380869"/>
                    <a:pt x="1084883" y="381353"/>
                  </a:cubicBezTo>
                  <a:lnTo>
                    <a:pt x="1085506" y="383844"/>
                  </a:lnTo>
                  <a:cubicBezTo>
                    <a:pt x="1085852" y="385296"/>
                    <a:pt x="1086475" y="386680"/>
                    <a:pt x="1087236" y="387994"/>
                  </a:cubicBezTo>
                  <a:lnTo>
                    <a:pt x="1088620" y="390138"/>
                  </a:lnTo>
                  <a:cubicBezTo>
                    <a:pt x="1089036" y="390830"/>
                    <a:pt x="1089520" y="391453"/>
                    <a:pt x="1090005" y="392006"/>
                  </a:cubicBezTo>
                  <a:lnTo>
                    <a:pt x="1093050" y="395326"/>
                  </a:lnTo>
                  <a:lnTo>
                    <a:pt x="1093188" y="395465"/>
                  </a:lnTo>
                  <a:lnTo>
                    <a:pt x="1093396" y="396018"/>
                  </a:lnTo>
                  <a:lnTo>
                    <a:pt x="1093811" y="397955"/>
                  </a:lnTo>
                  <a:lnTo>
                    <a:pt x="1094780" y="405356"/>
                  </a:lnTo>
                  <a:lnTo>
                    <a:pt x="1091943" y="404734"/>
                  </a:lnTo>
                  <a:cubicBezTo>
                    <a:pt x="1090974" y="404526"/>
                    <a:pt x="1090005" y="404388"/>
                    <a:pt x="1089036" y="404388"/>
                  </a:cubicBezTo>
                  <a:cubicBezTo>
                    <a:pt x="1087375" y="404388"/>
                    <a:pt x="1085783" y="404665"/>
                    <a:pt x="1084191" y="405287"/>
                  </a:cubicBezTo>
                  <a:lnTo>
                    <a:pt x="1080800" y="406532"/>
                  </a:lnTo>
                  <a:cubicBezTo>
                    <a:pt x="1079208" y="407155"/>
                    <a:pt x="1077754" y="407985"/>
                    <a:pt x="1076439" y="409161"/>
                  </a:cubicBezTo>
                  <a:lnTo>
                    <a:pt x="1071595" y="413450"/>
                  </a:lnTo>
                  <a:lnTo>
                    <a:pt x="1068688" y="414557"/>
                  </a:lnTo>
                  <a:cubicBezTo>
                    <a:pt x="1068273" y="414695"/>
                    <a:pt x="1067926" y="414902"/>
                    <a:pt x="1067580" y="415041"/>
                  </a:cubicBezTo>
                  <a:lnTo>
                    <a:pt x="1065573" y="416078"/>
                  </a:lnTo>
                  <a:cubicBezTo>
                    <a:pt x="1064743" y="416493"/>
                    <a:pt x="1063981" y="416978"/>
                    <a:pt x="1063289" y="417531"/>
                  </a:cubicBezTo>
                  <a:lnTo>
                    <a:pt x="1061005" y="419330"/>
                  </a:lnTo>
                  <a:lnTo>
                    <a:pt x="1060659" y="419191"/>
                  </a:lnTo>
                  <a:lnTo>
                    <a:pt x="1057199" y="417185"/>
                  </a:lnTo>
                  <a:cubicBezTo>
                    <a:pt x="1054984" y="415940"/>
                    <a:pt x="1052631" y="415317"/>
                    <a:pt x="1050208" y="415317"/>
                  </a:cubicBezTo>
                  <a:cubicBezTo>
                    <a:pt x="1046125" y="415317"/>
                    <a:pt x="1042111" y="417116"/>
                    <a:pt x="1039411" y="420436"/>
                  </a:cubicBezTo>
                  <a:cubicBezTo>
                    <a:pt x="1035120" y="425763"/>
                    <a:pt x="1035328" y="433441"/>
                    <a:pt x="1039965" y="438491"/>
                  </a:cubicBezTo>
                  <a:lnTo>
                    <a:pt x="1042664" y="441465"/>
                  </a:lnTo>
                  <a:cubicBezTo>
                    <a:pt x="1043010" y="441811"/>
                    <a:pt x="1043356" y="442226"/>
                    <a:pt x="1043772" y="442572"/>
                  </a:cubicBezTo>
                  <a:lnTo>
                    <a:pt x="1046955" y="445339"/>
                  </a:lnTo>
                  <a:cubicBezTo>
                    <a:pt x="1046955" y="445339"/>
                    <a:pt x="1047232" y="445546"/>
                    <a:pt x="1047371" y="445685"/>
                  </a:cubicBezTo>
                  <a:cubicBezTo>
                    <a:pt x="1043702" y="448244"/>
                    <a:pt x="1041557" y="452464"/>
                    <a:pt x="1041557" y="456891"/>
                  </a:cubicBezTo>
                  <a:lnTo>
                    <a:pt x="1039411" y="458620"/>
                  </a:lnTo>
                  <a:cubicBezTo>
                    <a:pt x="1036158" y="461249"/>
                    <a:pt x="1034290" y="465122"/>
                    <a:pt x="1034221" y="469273"/>
                  </a:cubicBezTo>
                  <a:cubicBezTo>
                    <a:pt x="1034221" y="471279"/>
                    <a:pt x="1034636" y="473285"/>
                    <a:pt x="1035466" y="475083"/>
                  </a:cubicBezTo>
                  <a:cubicBezTo>
                    <a:pt x="1034636" y="479026"/>
                    <a:pt x="1035674" y="483177"/>
                    <a:pt x="1038166" y="486359"/>
                  </a:cubicBezTo>
                  <a:lnTo>
                    <a:pt x="1040588" y="489471"/>
                  </a:lnTo>
                  <a:cubicBezTo>
                    <a:pt x="1042318" y="491685"/>
                    <a:pt x="1044672" y="493276"/>
                    <a:pt x="1047371" y="494106"/>
                  </a:cubicBezTo>
                  <a:lnTo>
                    <a:pt x="1047924" y="494244"/>
                  </a:lnTo>
                  <a:lnTo>
                    <a:pt x="1047440" y="494452"/>
                  </a:lnTo>
                  <a:lnTo>
                    <a:pt x="1046056" y="494175"/>
                  </a:lnTo>
                  <a:lnTo>
                    <a:pt x="1042803" y="493068"/>
                  </a:lnTo>
                  <a:lnTo>
                    <a:pt x="1027230" y="486428"/>
                  </a:lnTo>
                  <a:lnTo>
                    <a:pt x="1026607" y="486082"/>
                  </a:lnTo>
                  <a:lnTo>
                    <a:pt x="1024116" y="483384"/>
                  </a:lnTo>
                  <a:cubicBezTo>
                    <a:pt x="1023493" y="482762"/>
                    <a:pt x="1022870" y="482208"/>
                    <a:pt x="1022178" y="481655"/>
                  </a:cubicBezTo>
                  <a:lnTo>
                    <a:pt x="1020517" y="480410"/>
                  </a:lnTo>
                  <a:cubicBezTo>
                    <a:pt x="1019755" y="479856"/>
                    <a:pt x="1018994" y="479441"/>
                    <a:pt x="1018164" y="479026"/>
                  </a:cubicBezTo>
                  <a:lnTo>
                    <a:pt x="1016018" y="478058"/>
                  </a:lnTo>
                  <a:cubicBezTo>
                    <a:pt x="1014218" y="477228"/>
                    <a:pt x="1012212" y="476813"/>
                    <a:pt x="1010274" y="476813"/>
                  </a:cubicBezTo>
                  <a:cubicBezTo>
                    <a:pt x="1010135" y="476813"/>
                    <a:pt x="1009927" y="476813"/>
                    <a:pt x="1009789" y="476813"/>
                  </a:cubicBezTo>
                  <a:lnTo>
                    <a:pt x="1008751" y="476813"/>
                  </a:lnTo>
                  <a:cubicBezTo>
                    <a:pt x="1005844" y="476951"/>
                    <a:pt x="1003076" y="477989"/>
                    <a:pt x="1000722" y="479718"/>
                  </a:cubicBezTo>
                  <a:lnTo>
                    <a:pt x="999615" y="480617"/>
                  </a:lnTo>
                  <a:lnTo>
                    <a:pt x="993455" y="476674"/>
                  </a:lnTo>
                  <a:cubicBezTo>
                    <a:pt x="992971" y="476398"/>
                    <a:pt x="992486" y="476121"/>
                    <a:pt x="991933" y="475844"/>
                  </a:cubicBezTo>
                  <a:lnTo>
                    <a:pt x="987849" y="473907"/>
                  </a:lnTo>
                  <a:cubicBezTo>
                    <a:pt x="985911" y="473008"/>
                    <a:pt x="983904" y="472524"/>
                    <a:pt x="981897" y="472524"/>
                  </a:cubicBezTo>
                  <a:cubicBezTo>
                    <a:pt x="977329" y="472524"/>
                    <a:pt x="972899" y="474807"/>
                    <a:pt x="970270" y="478888"/>
                  </a:cubicBezTo>
                  <a:cubicBezTo>
                    <a:pt x="967155" y="483730"/>
                    <a:pt x="967432" y="489817"/>
                    <a:pt x="970546" y="494314"/>
                  </a:cubicBezTo>
                  <a:lnTo>
                    <a:pt x="949783" y="487742"/>
                  </a:lnTo>
                  <a:cubicBezTo>
                    <a:pt x="948399" y="487327"/>
                    <a:pt x="947015" y="487120"/>
                    <a:pt x="945561" y="487120"/>
                  </a:cubicBezTo>
                  <a:cubicBezTo>
                    <a:pt x="940301" y="487120"/>
                    <a:pt x="935387" y="490094"/>
                    <a:pt x="933034" y="495074"/>
                  </a:cubicBezTo>
                  <a:cubicBezTo>
                    <a:pt x="931719" y="497911"/>
                    <a:pt x="931442" y="500954"/>
                    <a:pt x="931996" y="503790"/>
                  </a:cubicBezTo>
                  <a:cubicBezTo>
                    <a:pt x="929919" y="505658"/>
                    <a:pt x="928397" y="508148"/>
                    <a:pt x="927774" y="511054"/>
                  </a:cubicBezTo>
                  <a:lnTo>
                    <a:pt x="927151" y="513959"/>
                  </a:lnTo>
                  <a:cubicBezTo>
                    <a:pt x="926044" y="518870"/>
                    <a:pt x="927705" y="523920"/>
                    <a:pt x="931373" y="527309"/>
                  </a:cubicBezTo>
                  <a:lnTo>
                    <a:pt x="933103" y="528900"/>
                  </a:lnTo>
                  <a:cubicBezTo>
                    <a:pt x="935664" y="531183"/>
                    <a:pt x="938986" y="532428"/>
                    <a:pt x="942378" y="532428"/>
                  </a:cubicBezTo>
                  <a:cubicBezTo>
                    <a:pt x="943139" y="532428"/>
                    <a:pt x="943831" y="532428"/>
                    <a:pt x="944592" y="532221"/>
                  </a:cubicBezTo>
                  <a:cubicBezTo>
                    <a:pt x="944454" y="532912"/>
                    <a:pt x="944385" y="533673"/>
                    <a:pt x="944385" y="534434"/>
                  </a:cubicBezTo>
                  <a:cubicBezTo>
                    <a:pt x="944385" y="540591"/>
                    <a:pt x="948468" y="546055"/>
                    <a:pt x="954420" y="547715"/>
                  </a:cubicBezTo>
                  <a:lnTo>
                    <a:pt x="959265" y="549099"/>
                  </a:lnTo>
                  <a:cubicBezTo>
                    <a:pt x="960511" y="549445"/>
                    <a:pt x="961757" y="549652"/>
                    <a:pt x="963072" y="549652"/>
                  </a:cubicBezTo>
                  <a:cubicBezTo>
                    <a:pt x="963833" y="549652"/>
                    <a:pt x="964525" y="549652"/>
                    <a:pt x="965286" y="549445"/>
                  </a:cubicBezTo>
                  <a:lnTo>
                    <a:pt x="969716" y="548753"/>
                  </a:lnTo>
                  <a:cubicBezTo>
                    <a:pt x="970685" y="548615"/>
                    <a:pt x="971585" y="548338"/>
                    <a:pt x="972484" y="547992"/>
                  </a:cubicBezTo>
                  <a:lnTo>
                    <a:pt x="974630" y="547162"/>
                  </a:lnTo>
                  <a:cubicBezTo>
                    <a:pt x="974491" y="551520"/>
                    <a:pt x="976360" y="555740"/>
                    <a:pt x="979821" y="558507"/>
                  </a:cubicBezTo>
                  <a:lnTo>
                    <a:pt x="981551" y="559890"/>
                  </a:lnTo>
                  <a:cubicBezTo>
                    <a:pt x="983973" y="561827"/>
                    <a:pt x="987019" y="562934"/>
                    <a:pt x="990202" y="562934"/>
                  </a:cubicBezTo>
                  <a:cubicBezTo>
                    <a:pt x="990272" y="562934"/>
                    <a:pt x="990410" y="562934"/>
                    <a:pt x="990479" y="562934"/>
                  </a:cubicBezTo>
                  <a:lnTo>
                    <a:pt x="992417" y="562934"/>
                  </a:lnTo>
                  <a:cubicBezTo>
                    <a:pt x="993940" y="562934"/>
                    <a:pt x="995393" y="562588"/>
                    <a:pt x="996847" y="562104"/>
                  </a:cubicBezTo>
                  <a:lnTo>
                    <a:pt x="998369" y="561550"/>
                  </a:lnTo>
                  <a:lnTo>
                    <a:pt x="1016087" y="569989"/>
                  </a:lnTo>
                  <a:cubicBezTo>
                    <a:pt x="1016087" y="569989"/>
                    <a:pt x="1016779" y="570266"/>
                    <a:pt x="1017056" y="570404"/>
                  </a:cubicBezTo>
                  <a:lnTo>
                    <a:pt x="1031937" y="576077"/>
                  </a:lnTo>
                  <a:lnTo>
                    <a:pt x="1031383" y="577944"/>
                  </a:lnTo>
                  <a:cubicBezTo>
                    <a:pt x="1030898" y="579674"/>
                    <a:pt x="1030691" y="581403"/>
                    <a:pt x="1030898" y="583201"/>
                  </a:cubicBezTo>
                  <a:lnTo>
                    <a:pt x="1031175" y="585830"/>
                  </a:lnTo>
                  <a:cubicBezTo>
                    <a:pt x="1031245" y="586591"/>
                    <a:pt x="1031383" y="587421"/>
                    <a:pt x="1031591" y="588182"/>
                  </a:cubicBezTo>
                  <a:lnTo>
                    <a:pt x="1032975" y="593301"/>
                  </a:lnTo>
                  <a:cubicBezTo>
                    <a:pt x="1033252" y="594338"/>
                    <a:pt x="1033667" y="595307"/>
                    <a:pt x="1034151" y="596206"/>
                  </a:cubicBezTo>
                  <a:lnTo>
                    <a:pt x="1033598" y="596898"/>
                  </a:lnTo>
                  <a:cubicBezTo>
                    <a:pt x="1032421" y="598350"/>
                    <a:pt x="1031521" y="600011"/>
                    <a:pt x="1030968" y="601809"/>
                  </a:cubicBezTo>
                  <a:lnTo>
                    <a:pt x="1030206" y="604369"/>
                  </a:lnTo>
                  <a:cubicBezTo>
                    <a:pt x="1030206" y="604369"/>
                    <a:pt x="1030206" y="604369"/>
                    <a:pt x="1030206" y="604369"/>
                  </a:cubicBezTo>
                  <a:lnTo>
                    <a:pt x="1027645" y="603815"/>
                  </a:lnTo>
                  <a:lnTo>
                    <a:pt x="1025846" y="602916"/>
                  </a:lnTo>
                  <a:lnTo>
                    <a:pt x="1024185" y="601256"/>
                  </a:lnTo>
                  <a:lnTo>
                    <a:pt x="1022939" y="598835"/>
                  </a:lnTo>
                  <a:lnTo>
                    <a:pt x="1021416" y="594546"/>
                  </a:lnTo>
                  <a:cubicBezTo>
                    <a:pt x="1021209" y="593993"/>
                    <a:pt x="1021001" y="593439"/>
                    <a:pt x="1020724" y="592955"/>
                  </a:cubicBezTo>
                  <a:lnTo>
                    <a:pt x="1018302" y="588182"/>
                  </a:lnTo>
                  <a:cubicBezTo>
                    <a:pt x="1017541" y="586729"/>
                    <a:pt x="1016572" y="585415"/>
                    <a:pt x="1015395" y="584308"/>
                  </a:cubicBezTo>
                  <a:lnTo>
                    <a:pt x="1011242" y="580435"/>
                  </a:lnTo>
                  <a:cubicBezTo>
                    <a:pt x="1010204" y="579466"/>
                    <a:pt x="1009097" y="578705"/>
                    <a:pt x="1007851" y="578083"/>
                  </a:cubicBezTo>
                  <a:lnTo>
                    <a:pt x="988057" y="568537"/>
                  </a:lnTo>
                  <a:cubicBezTo>
                    <a:pt x="987641" y="568329"/>
                    <a:pt x="987296" y="568191"/>
                    <a:pt x="986880" y="568052"/>
                  </a:cubicBezTo>
                  <a:lnTo>
                    <a:pt x="981067" y="565908"/>
                  </a:lnTo>
                  <a:cubicBezTo>
                    <a:pt x="980097" y="565562"/>
                    <a:pt x="979129" y="565286"/>
                    <a:pt x="978160" y="565147"/>
                  </a:cubicBezTo>
                  <a:lnTo>
                    <a:pt x="972415" y="564386"/>
                  </a:lnTo>
                  <a:cubicBezTo>
                    <a:pt x="971931" y="564386"/>
                    <a:pt x="971446" y="564248"/>
                    <a:pt x="970962" y="564248"/>
                  </a:cubicBezTo>
                  <a:lnTo>
                    <a:pt x="960442" y="563902"/>
                  </a:lnTo>
                  <a:lnTo>
                    <a:pt x="960096" y="563902"/>
                  </a:lnTo>
                  <a:cubicBezTo>
                    <a:pt x="960096" y="563902"/>
                    <a:pt x="957950" y="563141"/>
                    <a:pt x="957950" y="563141"/>
                  </a:cubicBezTo>
                  <a:cubicBezTo>
                    <a:pt x="957604" y="563003"/>
                    <a:pt x="957189" y="562934"/>
                    <a:pt x="956773" y="562864"/>
                  </a:cubicBezTo>
                  <a:lnTo>
                    <a:pt x="954282" y="562311"/>
                  </a:lnTo>
                  <a:cubicBezTo>
                    <a:pt x="953313" y="562104"/>
                    <a:pt x="952344" y="562034"/>
                    <a:pt x="951375" y="562034"/>
                  </a:cubicBezTo>
                  <a:cubicBezTo>
                    <a:pt x="950544" y="562034"/>
                    <a:pt x="949714" y="562104"/>
                    <a:pt x="948953" y="562242"/>
                  </a:cubicBezTo>
                  <a:lnTo>
                    <a:pt x="946945" y="562588"/>
                  </a:lnTo>
                  <a:cubicBezTo>
                    <a:pt x="943623" y="563210"/>
                    <a:pt x="940647" y="564940"/>
                    <a:pt x="938571" y="567568"/>
                  </a:cubicBezTo>
                  <a:lnTo>
                    <a:pt x="937187" y="569298"/>
                  </a:lnTo>
                  <a:cubicBezTo>
                    <a:pt x="934903" y="572203"/>
                    <a:pt x="933865" y="575869"/>
                    <a:pt x="934280" y="579466"/>
                  </a:cubicBezTo>
                  <a:cubicBezTo>
                    <a:pt x="934487" y="581334"/>
                    <a:pt x="935110" y="583201"/>
                    <a:pt x="936010" y="584792"/>
                  </a:cubicBezTo>
                  <a:lnTo>
                    <a:pt x="935595" y="584792"/>
                  </a:lnTo>
                  <a:cubicBezTo>
                    <a:pt x="935110" y="584654"/>
                    <a:pt x="934695" y="584585"/>
                    <a:pt x="934211" y="584585"/>
                  </a:cubicBezTo>
                  <a:lnTo>
                    <a:pt x="928604" y="584170"/>
                  </a:lnTo>
                  <a:cubicBezTo>
                    <a:pt x="928604" y="584170"/>
                    <a:pt x="927982" y="584170"/>
                    <a:pt x="927636" y="584170"/>
                  </a:cubicBezTo>
                  <a:cubicBezTo>
                    <a:pt x="926943" y="584170"/>
                    <a:pt x="926251" y="584170"/>
                    <a:pt x="925559" y="584308"/>
                  </a:cubicBezTo>
                  <a:lnTo>
                    <a:pt x="920092" y="585138"/>
                  </a:lnTo>
                  <a:cubicBezTo>
                    <a:pt x="914209" y="586038"/>
                    <a:pt x="909571" y="590603"/>
                    <a:pt x="908533" y="596414"/>
                  </a:cubicBezTo>
                  <a:cubicBezTo>
                    <a:pt x="908118" y="598904"/>
                    <a:pt x="908326" y="601325"/>
                    <a:pt x="909156" y="603539"/>
                  </a:cubicBezTo>
                  <a:lnTo>
                    <a:pt x="908879" y="603539"/>
                  </a:lnTo>
                  <a:cubicBezTo>
                    <a:pt x="908326" y="603815"/>
                    <a:pt x="907841" y="603954"/>
                    <a:pt x="907357" y="604230"/>
                  </a:cubicBezTo>
                  <a:lnTo>
                    <a:pt x="902650" y="606305"/>
                  </a:lnTo>
                  <a:cubicBezTo>
                    <a:pt x="896491" y="609003"/>
                    <a:pt x="893168" y="615713"/>
                    <a:pt x="894760" y="622285"/>
                  </a:cubicBezTo>
                  <a:cubicBezTo>
                    <a:pt x="896283" y="628510"/>
                    <a:pt x="901889" y="632799"/>
                    <a:pt x="908187" y="632799"/>
                  </a:cubicBezTo>
                  <a:cubicBezTo>
                    <a:pt x="908533" y="632799"/>
                    <a:pt x="908810" y="632799"/>
                    <a:pt x="909156" y="632799"/>
                  </a:cubicBezTo>
                  <a:lnTo>
                    <a:pt x="911786" y="632591"/>
                  </a:lnTo>
                  <a:cubicBezTo>
                    <a:pt x="912271" y="632591"/>
                    <a:pt x="912755" y="632522"/>
                    <a:pt x="913171" y="632453"/>
                  </a:cubicBezTo>
                  <a:lnTo>
                    <a:pt x="917531" y="631692"/>
                  </a:lnTo>
                  <a:lnTo>
                    <a:pt x="917877" y="631692"/>
                  </a:lnTo>
                  <a:cubicBezTo>
                    <a:pt x="917877" y="631692"/>
                    <a:pt x="918361" y="631761"/>
                    <a:pt x="918361" y="631761"/>
                  </a:cubicBezTo>
                  <a:lnTo>
                    <a:pt x="923137" y="633214"/>
                  </a:lnTo>
                  <a:cubicBezTo>
                    <a:pt x="923552" y="633352"/>
                    <a:pt x="923898" y="633421"/>
                    <a:pt x="924313" y="633491"/>
                  </a:cubicBezTo>
                  <a:lnTo>
                    <a:pt x="924313" y="633491"/>
                  </a:lnTo>
                  <a:cubicBezTo>
                    <a:pt x="923967" y="636327"/>
                    <a:pt x="924452" y="639301"/>
                    <a:pt x="925905" y="641861"/>
                  </a:cubicBezTo>
                  <a:cubicBezTo>
                    <a:pt x="928120" y="645873"/>
                    <a:pt x="932134" y="648570"/>
                    <a:pt x="936702" y="648985"/>
                  </a:cubicBezTo>
                  <a:lnTo>
                    <a:pt x="941478" y="649470"/>
                  </a:lnTo>
                  <a:cubicBezTo>
                    <a:pt x="941893" y="649470"/>
                    <a:pt x="942378" y="649470"/>
                    <a:pt x="942793" y="649470"/>
                  </a:cubicBezTo>
                  <a:cubicBezTo>
                    <a:pt x="945492" y="649470"/>
                    <a:pt x="948122" y="648709"/>
                    <a:pt x="950337" y="647187"/>
                  </a:cubicBezTo>
                  <a:lnTo>
                    <a:pt x="952898" y="645527"/>
                  </a:lnTo>
                  <a:cubicBezTo>
                    <a:pt x="954213" y="644697"/>
                    <a:pt x="955320" y="643590"/>
                    <a:pt x="956289" y="642345"/>
                  </a:cubicBezTo>
                  <a:lnTo>
                    <a:pt x="957604" y="640685"/>
                  </a:lnTo>
                  <a:lnTo>
                    <a:pt x="957604" y="640685"/>
                  </a:lnTo>
                  <a:cubicBezTo>
                    <a:pt x="957604" y="640685"/>
                    <a:pt x="963833" y="640823"/>
                    <a:pt x="963833" y="640823"/>
                  </a:cubicBezTo>
                  <a:cubicBezTo>
                    <a:pt x="963971" y="640823"/>
                    <a:pt x="964040" y="640823"/>
                    <a:pt x="964179" y="640823"/>
                  </a:cubicBezTo>
                  <a:cubicBezTo>
                    <a:pt x="964664" y="640823"/>
                    <a:pt x="965148" y="640823"/>
                    <a:pt x="965632" y="640754"/>
                  </a:cubicBezTo>
                  <a:lnTo>
                    <a:pt x="969993" y="640270"/>
                  </a:lnTo>
                  <a:cubicBezTo>
                    <a:pt x="970962" y="640200"/>
                    <a:pt x="971861" y="639993"/>
                    <a:pt x="972761" y="639716"/>
                  </a:cubicBezTo>
                  <a:lnTo>
                    <a:pt x="980513" y="637226"/>
                  </a:lnTo>
                  <a:lnTo>
                    <a:pt x="982451" y="636742"/>
                  </a:lnTo>
                  <a:lnTo>
                    <a:pt x="984458" y="636742"/>
                  </a:lnTo>
                  <a:cubicBezTo>
                    <a:pt x="984458" y="636742"/>
                    <a:pt x="988057" y="637157"/>
                    <a:pt x="988057" y="637157"/>
                  </a:cubicBezTo>
                  <a:lnTo>
                    <a:pt x="998231" y="639578"/>
                  </a:lnTo>
                  <a:cubicBezTo>
                    <a:pt x="997608" y="640062"/>
                    <a:pt x="997054" y="640615"/>
                    <a:pt x="996570" y="641238"/>
                  </a:cubicBezTo>
                  <a:cubicBezTo>
                    <a:pt x="996016" y="641861"/>
                    <a:pt x="995532" y="642552"/>
                    <a:pt x="995116" y="643244"/>
                  </a:cubicBezTo>
                  <a:lnTo>
                    <a:pt x="985358" y="645596"/>
                  </a:lnTo>
                  <a:cubicBezTo>
                    <a:pt x="981551" y="646495"/>
                    <a:pt x="978367" y="648985"/>
                    <a:pt x="976499" y="652306"/>
                  </a:cubicBezTo>
                  <a:cubicBezTo>
                    <a:pt x="974215" y="653067"/>
                    <a:pt x="972208" y="654381"/>
                    <a:pt x="970616" y="656110"/>
                  </a:cubicBezTo>
                  <a:lnTo>
                    <a:pt x="969854" y="656940"/>
                  </a:lnTo>
                  <a:cubicBezTo>
                    <a:pt x="969439" y="657425"/>
                    <a:pt x="969024" y="657909"/>
                    <a:pt x="968678" y="658462"/>
                  </a:cubicBezTo>
                  <a:lnTo>
                    <a:pt x="959749" y="661368"/>
                  </a:lnTo>
                  <a:lnTo>
                    <a:pt x="904727" y="673127"/>
                  </a:lnTo>
                  <a:lnTo>
                    <a:pt x="902304" y="673335"/>
                  </a:lnTo>
                  <a:lnTo>
                    <a:pt x="894899" y="673127"/>
                  </a:lnTo>
                  <a:cubicBezTo>
                    <a:pt x="894899" y="673127"/>
                    <a:pt x="894622" y="673127"/>
                    <a:pt x="894483" y="673127"/>
                  </a:cubicBezTo>
                  <a:cubicBezTo>
                    <a:pt x="893930" y="673127"/>
                    <a:pt x="893307" y="673127"/>
                    <a:pt x="892753" y="673265"/>
                  </a:cubicBezTo>
                  <a:lnTo>
                    <a:pt x="888739" y="673750"/>
                  </a:lnTo>
                  <a:cubicBezTo>
                    <a:pt x="887701" y="673888"/>
                    <a:pt x="886594" y="674165"/>
                    <a:pt x="885624" y="674510"/>
                  </a:cubicBezTo>
                  <a:lnTo>
                    <a:pt x="883617" y="675271"/>
                  </a:lnTo>
                  <a:cubicBezTo>
                    <a:pt x="882925" y="675548"/>
                    <a:pt x="882233" y="675825"/>
                    <a:pt x="881610" y="676240"/>
                  </a:cubicBezTo>
                  <a:lnTo>
                    <a:pt x="880849" y="676655"/>
                  </a:lnTo>
                  <a:lnTo>
                    <a:pt x="877388" y="675756"/>
                  </a:lnTo>
                  <a:cubicBezTo>
                    <a:pt x="876212" y="675479"/>
                    <a:pt x="875035" y="675271"/>
                    <a:pt x="873859" y="675271"/>
                  </a:cubicBezTo>
                  <a:cubicBezTo>
                    <a:pt x="870052" y="675271"/>
                    <a:pt x="866384" y="676793"/>
                    <a:pt x="863754" y="679629"/>
                  </a:cubicBezTo>
                  <a:lnTo>
                    <a:pt x="862370" y="679076"/>
                  </a:lnTo>
                  <a:lnTo>
                    <a:pt x="852680" y="673611"/>
                  </a:lnTo>
                  <a:cubicBezTo>
                    <a:pt x="852334" y="673404"/>
                    <a:pt x="851988" y="673196"/>
                    <a:pt x="851573" y="673058"/>
                  </a:cubicBezTo>
                  <a:lnTo>
                    <a:pt x="846105" y="670637"/>
                  </a:lnTo>
                  <a:cubicBezTo>
                    <a:pt x="844305" y="669807"/>
                    <a:pt x="842368" y="669392"/>
                    <a:pt x="840430" y="669392"/>
                  </a:cubicBezTo>
                  <a:cubicBezTo>
                    <a:pt x="836969" y="669392"/>
                    <a:pt x="833509" y="670706"/>
                    <a:pt x="830879" y="673196"/>
                  </a:cubicBezTo>
                  <a:cubicBezTo>
                    <a:pt x="827556" y="676309"/>
                    <a:pt x="826103" y="680874"/>
                    <a:pt x="826726" y="685232"/>
                  </a:cubicBezTo>
                  <a:cubicBezTo>
                    <a:pt x="825826" y="687515"/>
                    <a:pt x="825549" y="690005"/>
                    <a:pt x="825895" y="692426"/>
                  </a:cubicBezTo>
                  <a:lnTo>
                    <a:pt x="818282" y="696231"/>
                  </a:lnTo>
                  <a:cubicBezTo>
                    <a:pt x="816829" y="696992"/>
                    <a:pt x="815444" y="697960"/>
                    <a:pt x="814337" y="699205"/>
                  </a:cubicBezTo>
                  <a:lnTo>
                    <a:pt x="809700" y="704186"/>
                  </a:lnTo>
                  <a:cubicBezTo>
                    <a:pt x="808869" y="705085"/>
                    <a:pt x="808177" y="706054"/>
                    <a:pt x="807624" y="707160"/>
                  </a:cubicBezTo>
                  <a:lnTo>
                    <a:pt x="793505" y="733861"/>
                  </a:lnTo>
                  <a:cubicBezTo>
                    <a:pt x="792536" y="734138"/>
                    <a:pt x="791636" y="734553"/>
                    <a:pt x="790736" y="735037"/>
                  </a:cubicBezTo>
                  <a:lnTo>
                    <a:pt x="789490" y="735729"/>
                  </a:lnTo>
                  <a:cubicBezTo>
                    <a:pt x="787760" y="736697"/>
                    <a:pt x="786238" y="738081"/>
                    <a:pt x="785061" y="739741"/>
                  </a:cubicBezTo>
                  <a:lnTo>
                    <a:pt x="784092" y="741125"/>
                  </a:lnTo>
                  <a:cubicBezTo>
                    <a:pt x="783400" y="742093"/>
                    <a:pt x="782846" y="743131"/>
                    <a:pt x="782431" y="744237"/>
                  </a:cubicBezTo>
                  <a:lnTo>
                    <a:pt x="781739" y="746036"/>
                  </a:lnTo>
                  <a:lnTo>
                    <a:pt x="781462" y="746313"/>
                  </a:lnTo>
                  <a:lnTo>
                    <a:pt x="779870" y="747489"/>
                  </a:lnTo>
                  <a:lnTo>
                    <a:pt x="775925" y="744168"/>
                  </a:lnTo>
                  <a:cubicBezTo>
                    <a:pt x="773364" y="741955"/>
                    <a:pt x="770180" y="740848"/>
                    <a:pt x="766928" y="740848"/>
                  </a:cubicBezTo>
                  <a:cubicBezTo>
                    <a:pt x="764298" y="740848"/>
                    <a:pt x="761667" y="741609"/>
                    <a:pt x="759314" y="743131"/>
                  </a:cubicBezTo>
                  <a:cubicBezTo>
                    <a:pt x="754193" y="746520"/>
                    <a:pt x="751909" y="752884"/>
                    <a:pt x="753708" y="758764"/>
                  </a:cubicBezTo>
                  <a:lnTo>
                    <a:pt x="754054" y="759870"/>
                  </a:lnTo>
                  <a:cubicBezTo>
                    <a:pt x="754054" y="759870"/>
                    <a:pt x="753501" y="759870"/>
                    <a:pt x="753224" y="759870"/>
                  </a:cubicBezTo>
                  <a:cubicBezTo>
                    <a:pt x="752601" y="759870"/>
                    <a:pt x="751978" y="759870"/>
                    <a:pt x="751424" y="760009"/>
                  </a:cubicBezTo>
                  <a:cubicBezTo>
                    <a:pt x="751424" y="758833"/>
                    <a:pt x="751217" y="757588"/>
                    <a:pt x="750940" y="756481"/>
                  </a:cubicBezTo>
                  <a:cubicBezTo>
                    <a:pt x="749971" y="752953"/>
                    <a:pt x="747618" y="749909"/>
                    <a:pt x="744434" y="748111"/>
                  </a:cubicBezTo>
                  <a:lnTo>
                    <a:pt x="741666" y="746589"/>
                  </a:lnTo>
                  <a:cubicBezTo>
                    <a:pt x="740420" y="745898"/>
                    <a:pt x="739036" y="745344"/>
                    <a:pt x="737582" y="745067"/>
                  </a:cubicBezTo>
                  <a:lnTo>
                    <a:pt x="731907" y="743891"/>
                  </a:lnTo>
                  <a:cubicBezTo>
                    <a:pt x="731422" y="743822"/>
                    <a:pt x="730938" y="743753"/>
                    <a:pt x="730453" y="743684"/>
                  </a:cubicBezTo>
                  <a:lnTo>
                    <a:pt x="724432" y="743131"/>
                  </a:lnTo>
                  <a:cubicBezTo>
                    <a:pt x="724017" y="743131"/>
                    <a:pt x="723532" y="743131"/>
                    <a:pt x="723117" y="743131"/>
                  </a:cubicBezTo>
                  <a:cubicBezTo>
                    <a:pt x="722979" y="743131"/>
                    <a:pt x="722840" y="743131"/>
                    <a:pt x="722702" y="743131"/>
                  </a:cubicBezTo>
                  <a:lnTo>
                    <a:pt x="718964" y="743269"/>
                  </a:lnTo>
                  <a:cubicBezTo>
                    <a:pt x="713081" y="743407"/>
                    <a:pt x="707960" y="747350"/>
                    <a:pt x="706160" y="752953"/>
                  </a:cubicBezTo>
                  <a:cubicBezTo>
                    <a:pt x="705261" y="755720"/>
                    <a:pt x="705330" y="758556"/>
                    <a:pt x="706160" y="761185"/>
                  </a:cubicBezTo>
                  <a:cubicBezTo>
                    <a:pt x="704638" y="761877"/>
                    <a:pt x="703253" y="762845"/>
                    <a:pt x="702008" y="764021"/>
                  </a:cubicBezTo>
                  <a:cubicBezTo>
                    <a:pt x="698201" y="767825"/>
                    <a:pt x="696955" y="773498"/>
                    <a:pt x="698824" y="778547"/>
                  </a:cubicBezTo>
                  <a:lnTo>
                    <a:pt x="686158" y="779032"/>
                  </a:lnTo>
                  <a:cubicBezTo>
                    <a:pt x="685258" y="779032"/>
                    <a:pt x="684428" y="779170"/>
                    <a:pt x="683528" y="779377"/>
                  </a:cubicBezTo>
                  <a:lnTo>
                    <a:pt x="676607" y="780968"/>
                  </a:lnTo>
                  <a:cubicBezTo>
                    <a:pt x="674185" y="781522"/>
                    <a:pt x="671970" y="782698"/>
                    <a:pt x="670240" y="784358"/>
                  </a:cubicBezTo>
                  <a:lnTo>
                    <a:pt x="668371" y="786087"/>
                  </a:lnTo>
                  <a:cubicBezTo>
                    <a:pt x="665464" y="788785"/>
                    <a:pt x="663872" y="792659"/>
                    <a:pt x="664011" y="796602"/>
                  </a:cubicBezTo>
                  <a:cubicBezTo>
                    <a:pt x="664011" y="798054"/>
                    <a:pt x="664357" y="799438"/>
                    <a:pt x="664772" y="800752"/>
                  </a:cubicBezTo>
                  <a:lnTo>
                    <a:pt x="663596" y="800752"/>
                  </a:lnTo>
                  <a:cubicBezTo>
                    <a:pt x="663596" y="800752"/>
                    <a:pt x="661035" y="800268"/>
                    <a:pt x="661035" y="800268"/>
                  </a:cubicBezTo>
                  <a:cubicBezTo>
                    <a:pt x="660204" y="800129"/>
                    <a:pt x="659374" y="800060"/>
                    <a:pt x="658612" y="800060"/>
                  </a:cubicBezTo>
                  <a:cubicBezTo>
                    <a:pt x="655359" y="800060"/>
                    <a:pt x="652176" y="801236"/>
                    <a:pt x="649615" y="803381"/>
                  </a:cubicBezTo>
                  <a:cubicBezTo>
                    <a:pt x="646431" y="806078"/>
                    <a:pt x="644701" y="810021"/>
                    <a:pt x="644770" y="814172"/>
                  </a:cubicBezTo>
                  <a:lnTo>
                    <a:pt x="644770" y="816039"/>
                  </a:lnTo>
                  <a:cubicBezTo>
                    <a:pt x="644770" y="816870"/>
                    <a:pt x="644908" y="817630"/>
                    <a:pt x="645047" y="818460"/>
                  </a:cubicBezTo>
                  <a:lnTo>
                    <a:pt x="645601" y="821227"/>
                  </a:lnTo>
                  <a:cubicBezTo>
                    <a:pt x="645670" y="821712"/>
                    <a:pt x="645808" y="822265"/>
                    <a:pt x="646016" y="822749"/>
                  </a:cubicBezTo>
                  <a:lnTo>
                    <a:pt x="646846" y="825309"/>
                  </a:lnTo>
                  <a:cubicBezTo>
                    <a:pt x="647123" y="826139"/>
                    <a:pt x="647469" y="826969"/>
                    <a:pt x="647884" y="827730"/>
                  </a:cubicBezTo>
                  <a:lnTo>
                    <a:pt x="648715" y="829321"/>
                  </a:lnTo>
                  <a:cubicBezTo>
                    <a:pt x="649269" y="830289"/>
                    <a:pt x="649892" y="831258"/>
                    <a:pt x="650653" y="832088"/>
                  </a:cubicBezTo>
                  <a:cubicBezTo>
                    <a:pt x="649822" y="831949"/>
                    <a:pt x="649061" y="831880"/>
                    <a:pt x="648300" y="831880"/>
                  </a:cubicBezTo>
                  <a:cubicBezTo>
                    <a:pt x="642555" y="831880"/>
                    <a:pt x="637295" y="835477"/>
                    <a:pt x="635288" y="841080"/>
                  </a:cubicBezTo>
                  <a:cubicBezTo>
                    <a:pt x="633004" y="847444"/>
                    <a:pt x="635703" y="854569"/>
                    <a:pt x="641586" y="857820"/>
                  </a:cubicBezTo>
                  <a:lnTo>
                    <a:pt x="650861" y="862939"/>
                  </a:lnTo>
                  <a:cubicBezTo>
                    <a:pt x="650861" y="862939"/>
                    <a:pt x="650999" y="862939"/>
                    <a:pt x="651068" y="863008"/>
                  </a:cubicBezTo>
                  <a:cubicBezTo>
                    <a:pt x="650791" y="863216"/>
                    <a:pt x="650515" y="863423"/>
                    <a:pt x="650238" y="863700"/>
                  </a:cubicBezTo>
                  <a:cubicBezTo>
                    <a:pt x="647677" y="865914"/>
                    <a:pt x="646085" y="868957"/>
                    <a:pt x="645601" y="872208"/>
                  </a:cubicBezTo>
                  <a:cubicBezTo>
                    <a:pt x="645601" y="872277"/>
                    <a:pt x="645531" y="872416"/>
                    <a:pt x="645462" y="872485"/>
                  </a:cubicBezTo>
                  <a:lnTo>
                    <a:pt x="644978" y="873592"/>
                  </a:lnTo>
                  <a:lnTo>
                    <a:pt x="642209" y="872139"/>
                  </a:lnTo>
                  <a:cubicBezTo>
                    <a:pt x="640202" y="871102"/>
                    <a:pt x="638057" y="870617"/>
                    <a:pt x="635911" y="870617"/>
                  </a:cubicBezTo>
                  <a:cubicBezTo>
                    <a:pt x="632312" y="870617"/>
                    <a:pt x="628851" y="872001"/>
                    <a:pt x="626152" y="874629"/>
                  </a:cubicBezTo>
                  <a:cubicBezTo>
                    <a:pt x="622899" y="877880"/>
                    <a:pt x="621515" y="882446"/>
                    <a:pt x="622277" y="886804"/>
                  </a:cubicBezTo>
                  <a:lnTo>
                    <a:pt x="620962" y="886804"/>
                  </a:lnTo>
                  <a:cubicBezTo>
                    <a:pt x="620962" y="886804"/>
                    <a:pt x="620339" y="886666"/>
                    <a:pt x="619992" y="886666"/>
                  </a:cubicBezTo>
                  <a:cubicBezTo>
                    <a:pt x="614040" y="886666"/>
                    <a:pt x="608711" y="890470"/>
                    <a:pt x="606842" y="896212"/>
                  </a:cubicBezTo>
                  <a:cubicBezTo>
                    <a:pt x="604904" y="902230"/>
                    <a:pt x="607258" y="908870"/>
                    <a:pt x="612656" y="912191"/>
                  </a:cubicBezTo>
                  <a:lnTo>
                    <a:pt x="615632" y="914058"/>
                  </a:lnTo>
                  <a:cubicBezTo>
                    <a:pt x="616809" y="914819"/>
                    <a:pt x="618055" y="915372"/>
                    <a:pt x="619370" y="915718"/>
                  </a:cubicBezTo>
                  <a:lnTo>
                    <a:pt x="619923" y="915857"/>
                  </a:lnTo>
                  <a:cubicBezTo>
                    <a:pt x="619923" y="916272"/>
                    <a:pt x="619923" y="916687"/>
                    <a:pt x="619923" y="917171"/>
                  </a:cubicBezTo>
                  <a:lnTo>
                    <a:pt x="619923" y="918416"/>
                  </a:lnTo>
                  <a:cubicBezTo>
                    <a:pt x="619923" y="919177"/>
                    <a:pt x="619923" y="919938"/>
                    <a:pt x="620131" y="920630"/>
                  </a:cubicBezTo>
                  <a:cubicBezTo>
                    <a:pt x="615355" y="923604"/>
                    <a:pt x="612933" y="929138"/>
                    <a:pt x="613833" y="934672"/>
                  </a:cubicBezTo>
                  <a:cubicBezTo>
                    <a:pt x="614179" y="936747"/>
                    <a:pt x="615009" y="938684"/>
                    <a:pt x="616186" y="940344"/>
                  </a:cubicBezTo>
                  <a:lnTo>
                    <a:pt x="613210" y="950374"/>
                  </a:lnTo>
                  <a:cubicBezTo>
                    <a:pt x="613071" y="950720"/>
                    <a:pt x="613002" y="951066"/>
                    <a:pt x="612933" y="951481"/>
                  </a:cubicBezTo>
                  <a:lnTo>
                    <a:pt x="611549" y="958260"/>
                  </a:lnTo>
                  <a:lnTo>
                    <a:pt x="610234" y="957845"/>
                  </a:lnTo>
                  <a:cubicBezTo>
                    <a:pt x="609542" y="957637"/>
                    <a:pt x="608850" y="957499"/>
                    <a:pt x="608088" y="957361"/>
                  </a:cubicBezTo>
                  <a:lnTo>
                    <a:pt x="604351" y="956807"/>
                  </a:lnTo>
                  <a:cubicBezTo>
                    <a:pt x="603659" y="956738"/>
                    <a:pt x="603036" y="956669"/>
                    <a:pt x="602344" y="956669"/>
                  </a:cubicBezTo>
                  <a:cubicBezTo>
                    <a:pt x="601582" y="956669"/>
                    <a:pt x="600890" y="956669"/>
                    <a:pt x="600129" y="956877"/>
                  </a:cubicBezTo>
                  <a:lnTo>
                    <a:pt x="598122" y="957222"/>
                  </a:lnTo>
                  <a:cubicBezTo>
                    <a:pt x="596253" y="957499"/>
                    <a:pt x="594454" y="958191"/>
                    <a:pt x="592862" y="959228"/>
                  </a:cubicBezTo>
                  <a:cubicBezTo>
                    <a:pt x="592239" y="958468"/>
                    <a:pt x="591547" y="957845"/>
                    <a:pt x="590785" y="957222"/>
                  </a:cubicBezTo>
                  <a:cubicBezTo>
                    <a:pt x="588294" y="955285"/>
                    <a:pt x="585318" y="954317"/>
                    <a:pt x="582342" y="954317"/>
                  </a:cubicBezTo>
                  <a:cubicBezTo>
                    <a:pt x="579366" y="954317"/>
                    <a:pt x="576113" y="955355"/>
                    <a:pt x="573552" y="957430"/>
                  </a:cubicBezTo>
                  <a:lnTo>
                    <a:pt x="572237" y="958468"/>
                  </a:lnTo>
                  <a:cubicBezTo>
                    <a:pt x="572652" y="957361"/>
                    <a:pt x="572929" y="956116"/>
                    <a:pt x="573067" y="954940"/>
                  </a:cubicBezTo>
                  <a:lnTo>
                    <a:pt x="573344" y="952104"/>
                  </a:lnTo>
                  <a:cubicBezTo>
                    <a:pt x="573829" y="947676"/>
                    <a:pt x="572099" y="943388"/>
                    <a:pt x="568846" y="940413"/>
                  </a:cubicBezTo>
                  <a:lnTo>
                    <a:pt x="567807" y="939445"/>
                  </a:lnTo>
                  <a:cubicBezTo>
                    <a:pt x="565177" y="937093"/>
                    <a:pt x="561855" y="935917"/>
                    <a:pt x="558533" y="935917"/>
                  </a:cubicBezTo>
                  <a:cubicBezTo>
                    <a:pt x="555211" y="935917"/>
                    <a:pt x="552096" y="937024"/>
                    <a:pt x="549536" y="939237"/>
                  </a:cubicBezTo>
                  <a:lnTo>
                    <a:pt x="548290" y="940344"/>
                  </a:lnTo>
                  <a:cubicBezTo>
                    <a:pt x="547528" y="940967"/>
                    <a:pt x="546836" y="941728"/>
                    <a:pt x="546213" y="942558"/>
                  </a:cubicBezTo>
                  <a:lnTo>
                    <a:pt x="545521" y="943457"/>
                  </a:lnTo>
                  <a:lnTo>
                    <a:pt x="539915" y="945532"/>
                  </a:lnTo>
                  <a:cubicBezTo>
                    <a:pt x="539569" y="945670"/>
                    <a:pt x="539154" y="945809"/>
                    <a:pt x="538808" y="946016"/>
                  </a:cubicBezTo>
                  <a:lnTo>
                    <a:pt x="535555" y="947538"/>
                  </a:lnTo>
                  <a:cubicBezTo>
                    <a:pt x="535555" y="947538"/>
                    <a:pt x="535001" y="947815"/>
                    <a:pt x="534724" y="947953"/>
                  </a:cubicBezTo>
                  <a:lnTo>
                    <a:pt x="531748" y="949613"/>
                  </a:lnTo>
                  <a:cubicBezTo>
                    <a:pt x="531748" y="949613"/>
                    <a:pt x="531541" y="949544"/>
                    <a:pt x="531471" y="949475"/>
                  </a:cubicBezTo>
                  <a:cubicBezTo>
                    <a:pt x="529534" y="946293"/>
                    <a:pt x="526281" y="944010"/>
                    <a:pt x="522474" y="943180"/>
                  </a:cubicBezTo>
                  <a:lnTo>
                    <a:pt x="519636" y="942627"/>
                  </a:lnTo>
                  <a:cubicBezTo>
                    <a:pt x="519014" y="942488"/>
                    <a:pt x="518321" y="942419"/>
                    <a:pt x="517699" y="942350"/>
                  </a:cubicBezTo>
                  <a:lnTo>
                    <a:pt x="516522" y="942350"/>
                  </a:lnTo>
                  <a:cubicBezTo>
                    <a:pt x="516522" y="942350"/>
                    <a:pt x="515622" y="941174"/>
                    <a:pt x="515622" y="941174"/>
                  </a:cubicBezTo>
                  <a:cubicBezTo>
                    <a:pt x="514030" y="939237"/>
                    <a:pt x="511885" y="937716"/>
                    <a:pt x="509462" y="936885"/>
                  </a:cubicBezTo>
                  <a:lnTo>
                    <a:pt x="506763" y="935986"/>
                  </a:lnTo>
                  <a:cubicBezTo>
                    <a:pt x="506486" y="935502"/>
                    <a:pt x="506209" y="935018"/>
                    <a:pt x="505933" y="934533"/>
                  </a:cubicBezTo>
                  <a:lnTo>
                    <a:pt x="504548" y="932389"/>
                  </a:lnTo>
                  <a:cubicBezTo>
                    <a:pt x="504548" y="932389"/>
                    <a:pt x="504548" y="932389"/>
                    <a:pt x="504548" y="932389"/>
                  </a:cubicBezTo>
                  <a:cubicBezTo>
                    <a:pt x="509047" y="929830"/>
                    <a:pt x="511816" y="924987"/>
                    <a:pt x="511539" y="919661"/>
                  </a:cubicBezTo>
                  <a:cubicBezTo>
                    <a:pt x="511193" y="913159"/>
                    <a:pt x="506417" y="907833"/>
                    <a:pt x="500050" y="906726"/>
                  </a:cubicBezTo>
                  <a:lnTo>
                    <a:pt x="496243" y="906103"/>
                  </a:lnTo>
                  <a:cubicBezTo>
                    <a:pt x="495482" y="905965"/>
                    <a:pt x="494720" y="905896"/>
                    <a:pt x="493959" y="905896"/>
                  </a:cubicBezTo>
                  <a:cubicBezTo>
                    <a:pt x="493475" y="905896"/>
                    <a:pt x="493059" y="905896"/>
                    <a:pt x="492575" y="905965"/>
                  </a:cubicBezTo>
                  <a:cubicBezTo>
                    <a:pt x="491467" y="904858"/>
                    <a:pt x="490152" y="903890"/>
                    <a:pt x="488699" y="903198"/>
                  </a:cubicBezTo>
                  <a:lnTo>
                    <a:pt x="485169" y="901538"/>
                  </a:lnTo>
                  <a:lnTo>
                    <a:pt x="486069" y="900846"/>
                  </a:lnTo>
                  <a:cubicBezTo>
                    <a:pt x="491883" y="896488"/>
                    <a:pt x="493336" y="888326"/>
                    <a:pt x="489391" y="882238"/>
                  </a:cubicBezTo>
                  <a:cubicBezTo>
                    <a:pt x="486761" y="878157"/>
                    <a:pt x="482332" y="875944"/>
                    <a:pt x="477764" y="875944"/>
                  </a:cubicBezTo>
                  <a:cubicBezTo>
                    <a:pt x="475480" y="875944"/>
                    <a:pt x="473127" y="876497"/>
                    <a:pt x="470981" y="877742"/>
                  </a:cubicBezTo>
                  <a:lnTo>
                    <a:pt x="468213" y="879264"/>
                  </a:lnTo>
                  <a:lnTo>
                    <a:pt x="466136" y="877465"/>
                  </a:lnTo>
                  <a:lnTo>
                    <a:pt x="465790" y="877120"/>
                  </a:lnTo>
                  <a:lnTo>
                    <a:pt x="458177" y="866398"/>
                  </a:lnTo>
                  <a:lnTo>
                    <a:pt x="469043" y="863631"/>
                  </a:lnTo>
                  <a:cubicBezTo>
                    <a:pt x="470635" y="863216"/>
                    <a:pt x="472088" y="862593"/>
                    <a:pt x="473403" y="861694"/>
                  </a:cubicBezTo>
                  <a:lnTo>
                    <a:pt x="475757" y="860103"/>
                  </a:lnTo>
                  <a:cubicBezTo>
                    <a:pt x="479010" y="857889"/>
                    <a:pt x="481086" y="854500"/>
                    <a:pt x="481640" y="850764"/>
                  </a:cubicBezTo>
                  <a:cubicBezTo>
                    <a:pt x="485377" y="847859"/>
                    <a:pt x="487384" y="843294"/>
                    <a:pt x="486969" y="838521"/>
                  </a:cubicBezTo>
                  <a:lnTo>
                    <a:pt x="486761" y="836238"/>
                  </a:lnTo>
                  <a:cubicBezTo>
                    <a:pt x="486761" y="835615"/>
                    <a:pt x="486623" y="834924"/>
                    <a:pt x="486415" y="834301"/>
                  </a:cubicBezTo>
                  <a:lnTo>
                    <a:pt x="485654" y="831119"/>
                  </a:lnTo>
                  <a:cubicBezTo>
                    <a:pt x="485654" y="831119"/>
                    <a:pt x="485515" y="830566"/>
                    <a:pt x="485446" y="830289"/>
                  </a:cubicBezTo>
                  <a:lnTo>
                    <a:pt x="484477" y="827246"/>
                  </a:lnTo>
                  <a:cubicBezTo>
                    <a:pt x="484270" y="826623"/>
                    <a:pt x="484062" y="826070"/>
                    <a:pt x="483785" y="825447"/>
                  </a:cubicBezTo>
                  <a:lnTo>
                    <a:pt x="482816" y="823441"/>
                  </a:lnTo>
                  <a:cubicBezTo>
                    <a:pt x="481917" y="821573"/>
                    <a:pt x="480671" y="819913"/>
                    <a:pt x="479079" y="818599"/>
                  </a:cubicBezTo>
                  <a:lnTo>
                    <a:pt x="477002" y="816939"/>
                  </a:lnTo>
                  <a:cubicBezTo>
                    <a:pt x="475272" y="815486"/>
                    <a:pt x="473127" y="814517"/>
                    <a:pt x="470912" y="814033"/>
                  </a:cubicBezTo>
                  <a:lnTo>
                    <a:pt x="469251" y="808707"/>
                  </a:lnTo>
                  <a:cubicBezTo>
                    <a:pt x="468766" y="807047"/>
                    <a:pt x="467936" y="805525"/>
                    <a:pt x="466898" y="804211"/>
                  </a:cubicBezTo>
                  <a:lnTo>
                    <a:pt x="464198" y="800890"/>
                  </a:lnTo>
                  <a:cubicBezTo>
                    <a:pt x="462745" y="799023"/>
                    <a:pt x="460807" y="797639"/>
                    <a:pt x="458731" y="796740"/>
                  </a:cubicBezTo>
                  <a:cubicBezTo>
                    <a:pt x="461153" y="795011"/>
                    <a:pt x="463022" y="792451"/>
                    <a:pt x="463922" y="789477"/>
                  </a:cubicBezTo>
                  <a:cubicBezTo>
                    <a:pt x="465583" y="783943"/>
                    <a:pt x="463575" y="777925"/>
                    <a:pt x="458938" y="774397"/>
                  </a:cubicBezTo>
                  <a:lnTo>
                    <a:pt x="456654" y="772737"/>
                  </a:lnTo>
                  <a:cubicBezTo>
                    <a:pt x="454232" y="770938"/>
                    <a:pt x="451325" y="769970"/>
                    <a:pt x="448349" y="769970"/>
                  </a:cubicBezTo>
                  <a:cubicBezTo>
                    <a:pt x="447795" y="769970"/>
                    <a:pt x="447311" y="769970"/>
                    <a:pt x="446757" y="770039"/>
                  </a:cubicBezTo>
                  <a:lnTo>
                    <a:pt x="442397" y="770523"/>
                  </a:lnTo>
                  <a:cubicBezTo>
                    <a:pt x="441359" y="770662"/>
                    <a:pt x="440321" y="770869"/>
                    <a:pt x="439283" y="771215"/>
                  </a:cubicBezTo>
                  <a:lnTo>
                    <a:pt x="434645" y="772875"/>
                  </a:lnTo>
                  <a:cubicBezTo>
                    <a:pt x="433953" y="773152"/>
                    <a:pt x="433330" y="773429"/>
                    <a:pt x="432707" y="773774"/>
                  </a:cubicBezTo>
                  <a:lnTo>
                    <a:pt x="429593" y="775434"/>
                  </a:lnTo>
                  <a:cubicBezTo>
                    <a:pt x="428209" y="776196"/>
                    <a:pt x="427032" y="777164"/>
                    <a:pt x="425994" y="778271"/>
                  </a:cubicBezTo>
                  <a:lnTo>
                    <a:pt x="423502" y="781038"/>
                  </a:lnTo>
                  <a:cubicBezTo>
                    <a:pt x="422949" y="780623"/>
                    <a:pt x="422326" y="780346"/>
                    <a:pt x="421703" y="780000"/>
                  </a:cubicBezTo>
                  <a:lnTo>
                    <a:pt x="422049" y="778755"/>
                  </a:lnTo>
                  <a:cubicBezTo>
                    <a:pt x="422464" y="777164"/>
                    <a:pt x="422672" y="775573"/>
                    <a:pt x="422533" y="773982"/>
                  </a:cubicBezTo>
                  <a:lnTo>
                    <a:pt x="429316" y="768932"/>
                  </a:lnTo>
                  <a:lnTo>
                    <a:pt x="436722" y="764367"/>
                  </a:lnTo>
                  <a:cubicBezTo>
                    <a:pt x="437691" y="763744"/>
                    <a:pt x="438590" y="763053"/>
                    <a:pt x="439421" y="762222"/>
                  </a:cubicBezTo>
                  <a:lnTo>
                    <a:pt x="440667" y="760977"/>
                  </a:lnTo>
                  <a:cubicBezTo>
                    <a:pt x="441151" y="760493"/>
                    <a:pt x="441566" y="760009"/>
                    <a:pt x="441913" y="759455"/>
                  </a:cubicBezTo>
                  <a:lnTo>
                    <a:pt x="443158" y="757726"/>
                  </a:lnTo>
                  <a:lnTo>
                    <a:pt x="444335" y="756965"/>
                  </a:lnTo>
                  <a:lnTo>
                    <a:pt x="447726" y="755236"/>
                  </a:lnTo>
                  <a:cubicBezTo>
                    <a:pt x="448142" y="755028"/>
                    <a:pt x="448557" y="754752"/>
                    <a:pt x="448972" y="754544"/>
                  </a:cubicBezTo>
                  <a:lnTo>
                    <a:pt x="452709" y="752192"/>
                  </a:lnTo>
                  <a:cubicBezTo>
                    <a:pt x="454163" y="751293"/>
                    <a:pt x="455339" y="750117"/>
                    <a:pt x="456378" y="748803"/>
                  </a:cubicBezTo>
                  <a:lnTo>
                    <a:pt x="458938" y="745344"/>
                  </a:lnTo>
                  <a:cubicBezTo>
                    <a:pt x="462468" y="740571"/>
                    <a:pt x="462537" y="734138"/>
                    <a:pt x="459215" y="729227"/>
                  </a:cubicBezTo>
                  <a:cubicBezTo>
                    <a:pt x="458731" y="728535"/>
                    <a:pt x="458246" y="727982"/>
                    <a:pt x="457693" y="727428"/>
                  </a:cubicBezTo>
                  <a:cubicBezTo>
                    <a:pt x="457969" y="727428"/>
                    <a:pt x="458246" y="727428"/>
                    <a:pt x="458523" y="727428"/>
                  </a:cubicBezTo>
                  <a:lnTo>
                    <a:pt x="461707" y="727152"/>
                  </a:lnTo>
                  <a:cubicBezTo>
                    <a:pt x="467313" y="726667"/>
                    <a:pt x="472019" y="722863"/>
                    <a:pt x="473680" y="717536"/>
                  </a:cubicBezTo>
                  <a:cubicBezTo>
                    <a:pt x="475341" y="712210"/>
                    <a:pt x="473680" y="706400"/>
                    <a:pt x="469320" y="702802"/>
                  </a:cubicBezTo>
                  <a:lnTo>
                    <a:pt x="468351" y="701972"/>
                  </a:lnTo>
                  <a:cubicBezTo>
                    <a:pt x="467521" y="697614"/>
                    <a:pt x="464683" y="693948"/>
                    <a:pt x="460669" y="692081"/>
                  </a:cubicBezTo>
                  <a:cubicBezTo>
                    <a:pt x="460669" y="691942"/>
                    <a:pt x="460738" y="691873"/>
                    <a:pt x="460807" y="691735"/>
                  </a:cubicBezTo>
                  <a:lnTo>
                    <a:pt x="461499" y="689452"/>
                  </a:lnTo>
                  <a:cubicBezTo>
                    <a:pt x="461707" y="688899"/>
                    <a:pt x="461845" y="688345"/>
                    <a:pt x="461914" y="687723"/>
                  </a:cubicBezTo>
                  <a:cubicBezTo>
                    <a:pt x="462676" y="687031"/>
                    <a:pt x="463368" y="686201"/>
                    <a:pt x="463991" y="685301"/>
                  </a:cubicBezTo>
                  <a:lnTo>
                    <a:pt x="467867" y="679491"/>
                  </a:lnTo>
                  <a:cubicBezTo>
                    <a:pt x="468766" y="678177"/>
                    <a:pt x="469389" y="676793"/>
                    <a:pt x="469735" y="675271"/>
                  </a:cubicBezTo>
                  <a:cubicBezTo>
                    <a:pt x="469874" y="675271"/>
                    <a:pt x="469943" y="675133"/>
                    <a:pt x="470081" y="675133"/>
                  </a:cubicBezTo>
                  <a:lnTo>
                    <a:pt x="473127" y="673611"/>
                  </a:lnTo>
                  <a:cubicBezTo>
                    <a:pt x="478594" y="670844"/>
                    <a:pt x="481570" y="664826"/>
                    <a:pt x="480463" y="658808"/>
                  </a:cubicBezTo>
                  <a:cubicBezTo>
                    <a:pt x="479979" y="656041"/>
                    <a:pt x="478664" y="653620"/>
                    <a:pt x="476795" y="651683"/>
                  </a:cubicBezTo>
                  <a:cubicBezTo>
                    <a:pt x="478456" y="649055"/>
                    <a:pt x="479217" y="645942"/>
                    <a:pt x="478940" y="642829"/>
                  </a:cubicBezTo>
                  <a:cubicBezTo>
                    <a:pt x="480394" y="640408"/>
                    <a:pt x="481017" y="637503"/>
                    <a:pt x="480809" y="634597"/>
                  </a:cubicBezTo>
                  <a:cubicBezTo>
                    <a:pt x="480394" y="629617"/>
                    <a:pt x="477279" y="625328"/>
                    <a:pt x="472781" y="623253"/>
                  </a:cubicBezTo>
                  <a:cubicBezTo>
                    <a:pt x="472988" y="622285"/>
                    <a:pt x="473127" y="621247"/>
                    <a:pt x="473196" y="620278"/>
                  </a:cubicBezTo>
                  <a:cubicBezTo>
                    <a:pt x="473334" y="614399"/>
                    <a:pt x="469735" y="609142"/>
                    <a:pt x="464268" y="607066"/>
                  </a:cubicBezTo>
                  <a:lnTo>
                    <a:pt x="463160" y="606651"/>
                  </a:lnTo>
                  <a:cubicBezTo>
                    <a:pt x="464683" y="604576"/>
                    <a:pt x="465583" y="602086"/>
                    <a:pt x="465790" y="599457"/>
                  </a:cubicBezTo>
                  <a:cubicBezTo>
                    <a:pt x="466205" y="593923"/>
                    <a:pt x="463229" y="588735"/>
                    <a:pt x="458316" y="586176"/>
                  </a:cubicBezTo>
                  <a:lnTo>
                    <a:pt x="451533" y="582717"/>
                  </a:lnTo>
                  <a:cubicBezTo>
                    <a:pt x="450979" y="582441"/>
                    <a:pt x="450425" y="582164"/>
                    <a:pt x="449803" y="581956"/>
                  </a:cubicBezTo>
                  <a:lnTo>
                    <a:pt x="448349" y="581472"/>
                  </a:lnTo>
                  <a:cubicBezTo>
                    <a:pt x="449941" y="578636"/>
                    <a:pt x="450633" y="575316"/>
                    <a:pt x="449941" y="571926"/>
                  </a:cubicBezTo>
                  <a:cubicBezTo>
                    <a:pt x="448764" y="565631"/>
                    <a:pt x="443297" y="560997"/>
                    <a:pt x="436929" y="560720"/>
                  </a:cubicBezTo>
                  <a:lnTo>
                    <a:pt x="434230" y="560582"/>
                  </a:lnTo>
                  <a:cubicBezTo>
                    <a:pt x="434230" y="560582"/>
                    <a:pt x="433884" y="560582"/>
                    <a:pt x="433676" y="560582"/>
                  </a:cubicBezTo>
                  <a:cubicBezTo>
                    <a:pt x="432915" y="560582"/>
                    <a:pt x="432154" y="560582"/>
                    <a:pt x="431462" y="560789"/>
                  </a:cubicBezTo>
                  <a:lnTo>
                    <a:pt x="426202" y="561619"/>
                  </a:lnTo>
                  <a:lnTo>
                    <a:pt x="424956" y="561619"/>
                  </a:lnTo>
                  <a:cubicBezTo>
                    <a:pt x="424956" y="561619"/>
                    <a:pt x="422256" y="561412"/>
                    <a:pt x="422256" y="561412"/>
                  </a:cubicBezTo>
                  <a:cubicBezTo>
                    <a:pt x="421841" y="561412"/>
                    <a:pt x="421495" y="561412"/>
                    <a:pt x="421080" y="561412"/>
                  </a:cubicBezTo>
                  <a:lnTo>
                    <a:pt x="418865" y="561412"/>
                  </a:lnTo>
                  <a:cubicBezTo>
                    <a:pt x="417550" y="559613"/>
                    <a:pt x="415820" y="558230"/>
                    <a:pt x="413813" y="557261"/>
                  </a:cubicBezTo>
                  <a:cubicBezTo>
                    <a:pt x="413744" y="557054"/>
                    <a:pt x="413605" y="556846"/>
                    <a:pt x="413467" y="556639"/>
                  </a:cubicBezTo>
                  <a:lnTo>
                    <a:pt x="411598" y="553180"/>
                  </a:lnTo>
                  <a:cubicBezTo>
                    <a:pt x="411390" y="552765"/>
                    <a:pt x="411114" y="552350"/>
                    <a:pt x="410837" y="551935"/>
                  </a:cubicBezTo>
                  <a:cubicBezTo>
                    <a:pt x="411529" y="548615"/>
                    <a:pt x="411044" y="545087"/>
                    <a:pt x="409176" y="541974"/>
                  </a:cubicBezTo>
                  <a:cubicBezTo>
                    <a:pt x="406615" y="537685"/>
                    <a:pt x="402047" y="535195"/>
                    <a:pt x="397271" y="535195"/>
                  </a:cubicBezTo>
                  <a:cubicBezTo>
                    <a:pt x="395333" y="535195"/>
                    <a:pt x="393396" y="535610"/>
                    <a:pt x="391596" y="536440"/>
                  </a:cubicBezTo>
                  <a:lnTo>
                    <a:pt x="387928" y="538100"/>
                  </a:lnTo>
                  <a:lnTo>
                    <a:pt x="388551" y="535610"/>
                  </a:lnTo>
                  <a:cubicBezTo>
                    <a:pt x="389035" y="533673"/>
                    <a:pt x="389105" y="531598"/>
                    <a:pt x="388689" y="529592"/>
                  </a:cubicBezTo>
                  <a:lnTo>
                    <a:pt x="387859" y="525165"/>
                  </a:lnTo>
                  <a:cubicBezTo>
                    <a:pt x="387513" y="523297"/>
                    <a:pt x="386751" y="521499"/>
                    <a:pt x="385644" y="519908"/>
                  </a:cubicBezTo>
                  <a:lnTo>
                    <a:pt x="383083" y="516172"/>
                  </a:lnTo>
                  <a:cubicBezTo>
                    <a:pt x="382183" y="514858"/>
                    <a:pt x="381076" y="513751"/>
                    <a:pt x="379830" y="512852"/>
                  </a:cubicBezTo>
                  <a:lnTo>
                    <a:pt x="376854" y="510708"/>
                  </a:lnTo>
                  <a:cubicBezTo>
                    <a:pt x="376854" y="510708"/>
                    <a:pt x="376854" y="510431"/>
                    <a:pt x="376854" y="510362"/>
                  </a:cubicBezTo>
                  <a:lnTo>
                    <a:pt x="377131" y="506765"/>
                  </a:lnTo>
                  <a:cubicBezTo>
                    <a:pt x="377269" y="504966"/>
                    <a:pt x="377062" y="503168"/>
                    <a:pt x="376439" y="501438"/>
                  </a:cubicBezTo>
                  <a:lnTo>
                    <a:pt x="375193" y="497703"/>
                  </a:lnTo>
                  <a:cubicBezTo>
                    <a:pt x="374016" y="494106"/>
                    <a:pt x="371386" y="491132"/>
                    <a:pt x="367995" y="489541"/>
                  </a:cubicBezTo>
                  <a:lnTo>
                    <a:pt x="365919" y="488572"/>
                  </a:lnTo>
                  <a:cubicBezTo>
                    <a:pt x="365919" y="488572"/>
                    <a:pt x="365711" y="488503"/>
                    <a:pt x="365573" y="488434"/>
                  </a:cubicBezTo>
                  <a:cubicBezTo>
                    <a:pt x="365504" y="487465"/>
                    <a:pt x="365296" y="486497"/>
                    <a:pt x="364950" y="485598"/>
                  </a:cubicBezTo>
                  <a:lnTo>
                    <a:pt x="363773" y="482001"/>
                  </a:lnTo>
                  <a:cubicBezTo>
                    <a:pt x="363566" y="481309"/>
                    <a:pt x="363289" y="480617"/>
                    <a:pt x="362943" y="479995"/>
                  </a:cubicBezTo>
                  <a:lnTo>
                    <a:pt x="360728" y="475706"/>
                  </a:lnTo>
                  <a:cubicBezTo>
                    <a:pt x="360520" y="475222"/>
                    <a:pt x="360243" y="474807"/>
                    <a:pt x="359897" y="474392"/>
                  </a:cubicBezTo>
                  <a:lnTo>
                    <a:pt x="357198" y="470380"/>
                  </a:lnTo>
                  <a:cubicBezTo>
                    <a:pt x="356783" y="469757"/>
                    <a:pt x="356298" y="469134"/>
                    <a:pt x="355745" y="468581"/>
                  </a:cubicBezTo>
                  <a:lnTo>
                    <a:pt x="354360" y="467128"/>
                  </a:lnTo>
                  <a:cubicBezTo>
                    <a:pt x="356160" y="464707"/>
                    <a:pt x="357060" y="461733"/>
                    <a:pt x="356990" y="458689"/>
                  </a:cubicBezTo>
                  <a:cubicBezTo>
                    <a:pt x="356921" y="453916"/>
                    <a:pt x="354360" y="449558"/>
                    <a:pt x="350277" y="447137"/>
                  </a:cubicBezTo>
                  <a:lnTo>
                    <a:pt x="340726" y="441396"/>
                  </a:lnTo>
                  <a:lnTo>
                    <a:pt x="339965" y="440635"/>
                  </a:lnTo>
                  <a:lnTo>
                    <a:pt x="336573" y="435793"/>
                  </a:lnTo>
                  <a:cubicBezTo>
                    <a:pt x="336573" y="435793"/>
                    <a:pt x="336089" y="435170"/>
                    <a:pt x="335881" y="434894"/>
                  </a:cubicBezTo>
                  <a:lnTo>
                    <a:pt x="333597" y="432127"/>
                  </a:lnTo>
                  <a:cubicBezTo>
                    <a:pt x="332974" y="431366"/>
                    <a:pt x="332282" y="430743"/>
                    <a:pt x="331521" y="430121"/>
                  </a:cubicBezTo>
                  <a:lnTo>
                    <a:pt x="328406" y="427630"/>
                  </a:lnTo>
                  <a:cubicBezTo>
                    <a:pt x="327922" y="427215"/>
                    <a:pt x="327368" y="426869"/>
                    <a:pt x="326815" y="426524"/>
                  </a:cubicBezTo>
                  <a:lnTo>
                    <a:pt x="320309" y="422719"/>
                  </a:lnTo>
                  <a:lnTo>
                    <a:pt x="319201" y="421820"/>
                  </a:lnTo>
                  <a:lnTo>
                    <a:pt x="318094" y="420436"/>
                  </a:lnTo>
                  <a:lnTo>
                    <a:pt x="315464" y="415732"/>
                  </a:lnTo>
                  <a:cubicBezTo>
                    <a:pt x="315049" y="415041"/>
                    <a:pt x="314633" y="414418"/>
                    <a:pt x="314149" y="413796"/>
                  </a:cubicBezTo>
                  <a:lnTo>
                    <a:pt x="313388" y="412827"/>
                  </a:lnTo>
                  <a:cubicBezTo>
                    <a:pt x="313526" y="412343"/>
                    <a:pt x="313664" y="411859"/>
                    <a:pt x="313803" y="411375"/>
                  </a:cubicBezTo>
                  <a:lnTo>
                    <a:pt x="314564" y="407985"/>
                  </a:lnTo>
                  <a:cubicBezTo>
                    <a:pt x="315049" y="405772"/>
                    <a:pt x="314979" y="403489"/>
                    <a:pt x="314356" y="401275"/>
                  </a:cubicBezTo>
                  <a:lnTo>
                    <a:pt x="313318" y="397678"/>
                  </a:lnTo>
                  <a:cubicBezTo>
                    <a:pt x="313041" y="396641"/>
                    <a:pt x="312626" y="395603"/>
                    <a:pt x="312073" y="394704"/>
                  </a:cubicBezTo>
                  <a:lnTo>
                    <a:pt x="310135" y="391314"/>
                  </a:lnTo>
                  <a:cubicBezTo>
                    <a:pt x="309581" y="390346"/>
                    <a:pt x="308889" y="389447"/>
                    <a:pt x="308127" y="388616"/>
                  </a:cubicBezTo>
                  <a:lnTo>
                    <a:pt x="305567" y="385850"/>
                  </a:lnTo>
                  <a:cubicBezTo>
                    <a:pt x="304736" y="384950"/>
                    <a:pt x="303836" y="384189"/>
                    <a:pt x="302798" y="383567"/>
                  </a:cubicBezTo>
                  <a:lnTo>
                    <a:pt x="299753" y="381630"/>
                  </a:lnTo>
                  <a:cubicBezTo>
                    <a:pt x="299268" y="381353"/>
                    <a:pt x="298784" y="381077"/>
                    <a:pt x="298230" y="380800"/>
                  </a:cubicBezTo>
                  <a:lnTo>
                    <a:pt x="249713" y="358319"/>
                  </a:lnTo>
                  <a:cubicBezTo>
                    <a:pt x="248814" y="357904"/>
                    <a:pt x="247845" y="357558"/>
                    <a:pt x="246876" y="357350"/>
                  </a:cubicBezTo>
                  <a:lnTo>
                    <a:pt x="224659" y="352508"/>
                  </a:lnTo>
                  <a:cubicBezTo>
                    <a:pt x="224036" y="352370"/>
                    <a:pt x="223413" y="352300"/>
                    <a:pt x="222790" y="352231"/>
                  </a:cubicBezTo>
                  <a:lnTo>
                    <a:pt x="219053" y="351955"/>
                  </a:lnTo>
                  <a:cubicBezTo>
                    <a:pt x="218707" y="351955"/>
                    <a:pt x="218361" y="351955"/>
                    <a:pt x="218015" y="351955"/>
                  </a:cubicBezTo>
                  <a:lnTo>
                    <a:pt x="211163" y="351955"/>
                  </a:lnTo>
                  <a:cubicBezTo>
                    <a:pt x="211163" y="351955"/>
                    <a:pt x="206387" y="349603"/>
                    <a:pt x="206387" y="349603"/>
                  </a:cubicBezTo>
                  <a:cubicBezTo>
                    <a:pt x="205626" y="349257"/>
                    <a:pt x="204795" y="348911"/>
                    <a:pt x="203965" y="348703"/>
                  </a:cubicBezTo>
                  <a:lnTo>
                    <a:pt x="200850" y="347873"/>
                  </a:lnTo>
                  <a:cubicBezTo>
                    <a:pt x="199674" y="347597"/>
                    <a:pt x="198497" y="347389"/>
                    <a:pt x="197321" y="347389"/>
                  </a:cubicBezTo>
                  <a:cubicBezTo>
                    <a:pt x="196490" y="347389"/>
                    <a:pt x="195590" y="347458"/>
                    <a:pt x="194760" y="347597"/>
                  </a:cubicBezTo>
                  <a:lnTo>
                    <a:pt x="190953" y="348288"/>
                  </a:lnTo>
                  <a:cubicBezTo>
                    <a:pt x="189431" y="348565"/>
                    <a:pt x="187908" y="349118"/>
                    <a:pt x="186524" y="349949"/>
                  </a:cubicBezTo>
                  <a:lnTo>
                    <a:pt x="183548" y="351678"/>
                  </a:lnTo>
                  <a:cubicBezTo>
                    <a:pt x="182509" y="351194"/>
                    <a:pt x="181402" y="350779"/>
                    <a:pt x="180295" y="350571"/>
                  </a:cubicBezTo>
                  <a:lnTo>
                    <a:pt x="178149" y="350087"/>
                  </a:lnTo>
                  <a:cubicBezTo>
                    <a:pt x="177180" y="349879"/>
                    <a:pt x="176211" y="349741"/>
                    <a:pt x="175242" y="349741"/>
                  </a:cubicBezTo>
                  <a:cubicBezTo>
                    <a:pt x="173720" y="349741"/>
                    <a:pt x="172197" y="350018"/>
                    <a:pt x="170744" y="350502"/>
                  </a:cubicBezTo>
                  <a:lnTo>
                    <a:pt x="168529" y="351263"/>
                  </a:lnTo>
                  <a:cubicBezTo>
                    <a:pt x="167768" y="351540"/>
                    <a:pt x="167075" y="351816"/>
                    <a:pt x="166383" y="352231"/>
                  </a:cubicBezTo>
                  <a:lnTo>
                    <a:pt x="160362" y="355552"/>
                  </a:lnTo>
                  <a:lnTo>
                    <a:pt x="158701" y="356174"/>
                  </a:lnTo>
                  <a:lnTo>
                    <a:pt x="156763" y="356589"/>
                  </a:lnTo>
                  <a:lnTo>
                    <a:pt x="155102" y="356728"/>
                  </a:lnTo>
                  <a:lnTo>
                    <a:pt x="154617" y="356451"/>
                  </a:lnTo>
                  <a:cubicBezTo>
                    <a:pt x="154271" y="356243"/>
                    <a:pt x="153856" y="356036"/>
                    <a:pt x="153510" y="355828"/>
                  </a:cubicBezTo>
                  <a:lnTo>
                    <a:pt x="150534" y="354376"/>
                  </a:lnTo>
                  <a:cubicBezTo>
                    <a:pt x="149011" y="353615"/>
                    <a:pt x="147419" y="353200"/>
                    <a:pt x="145758" y="352992"/>
                  </a:cubicBezTo>
                  <a:lnTo>
                    <a:pt x="142159" y="352646"/>
                  </a:lnTo>
                  <a:cubicBezTo>
                    <a:pt x="141675" y="352646"/>
                    <a:pt x="141260" y="352646"/>
                    <a:pt x="140775" y="352646"/>
                  </a:cubicBezTo>
                  <a:cubicBezTo>
                    <a:pt x="138768" y="352646"/>
                    <a:pt x="136761" y="353061"/>
                    <a:pt x="134962" y="353961"/>
                  </a:cubicBezTo>
                  <a:lnTo>
                    <a:pt x="131985" y="355344"/>
                  </a:lnTo>
                  <a:cubicBezTo>
                    <a:pt x="131570" y="355552"/>
                    <a:pt x="131155" y="355759"/>
                    <a:pt x="130740" y="355967"/>
                  </a:cubicBezTo>
                  <a:lnTo>
                    <a:pt x="130047" y="355690"/>
                  </a:lnTo>
                  <a:cubicBezTo>
                    <a:pt x="129425" y="355413"/>
                    <a:pt x="128733" y="355137"/>
                    <a:pt x="128040" y="354998"/>
                  </a:cubicBezTo>
                  <a:lnTo>
                    <a:pt x="124303" y="353961"/>
                  </a:lnTo>
                  <a:cubicBezTo>
                    <a:pt x="123126" y="353615"/>
                    <a:pt x="121881" y="353476"/>
                    <a:pt x="120704" y="353476"/>
                  </a:cubicBezTo>
                  <a:cubicBezTo>
                    <a:pt x="117728" y="353476"/>
                    <a:pt x="114821" y="354445"/>
                    <a:pt x="112399" y="356243"/>
                  </a:cubicBezTo>
                  <a:lnTo>
                    <a:pt x="110253" y="357834"/>
                  </a:lnTo>
                  <a:cubicBezTo>
                    <a:pt x="108523" y="359149"/>
                    <a:pt x="107139" y="360809"/>
                    <a:pt x="106170" y="362676"/>
                  </a:cubicBezTo>
                  <a:lnTo>
                    <a:pt x="101187" y="361362"/>
                  </a:lnTo>
                  <a:lnTo>
                    <a:pt x="103470" y="360117"/>
                  </a:lnTo>
                  <a:cubicBezTo>
                    <a:pt x="108385" y="357488"/>
                    <a:pt x="111222" y="352162"/>
                    <a:pt x="110668" y="346628"/>
                  </a:cubicBezTo>
                  <a:cubicBezTo>
                    <a:pt x="110184" y="341440"/>
                    <a:pt x="106793" y="337013"/>
                    <a:pt x="102017" y="335076"/>
                  </a:cubicBezTo>
                  <a:lnTo>
                    <a:pt x="108454" y="334730"/>
                  </a:lnTo>
                  <a:lnTo>
                    <a:pt x="118559" y="335353"/>
                  </a:lnTo>
                  <a:lnTo>
                    <a:pt x="126794" y="337567"/>
                  </a:lnTo>
                  <a:cubicBezTo>
                    <a:pt x="127625" y="337774"/>
                    <a:pt x="128525" y="337982"/>
                    <a:pt x="129425" y="337982"/>
                  </a:cubicBezTo>
                  <a:lnTo>
                    <a:pt x="131432" y="338120"/>
                  </a:lnTo>
                  <a:cubicBezTo>
                    <a:pt x="131432" y="338120"/>
                    <a:pt x="132124" y="338120"/>
                    <a:pt x="132401" y="338120"/>
                  </a:cubicBezTo>
                  <a:cubicBezTo>
                    <a:pt x="136692" y="338120"/>
                    <a:pt x="140775" y="336114"/>
                    <a:pt x="143405" y="332655"/>
                  </a:cubicBezTo>
                  <a:lnTo>
                    <a:pt x="143890" y="332033"/>
                  </a:lnTo>
                  <a:cubicBezTo>
                    <a:pt x="145758" y="329542"/>
                    <a:pt x="146727" y="326637"/>
                    <a:pt x="146727" y="323663"/>
                  </a:cubicBezTo>
                  <a:cubicBezTo>
                    <a:pt x="147973" y="320757"/>
                    <a:pt x="148181" y="317575"/>
                    <a:pt x="147350" y="314532"/>
                  </a:cubicBezTo>
                  <a:lnTo>
                    <a:pt x="146243" y="310520"/>
                  </a:lnTo>
                  <a:cubicBezTo>
                    <a:pt x="145136" y="306508"/>
                    <a:pt x="142229" y="303187"/>
                    <a:pt x="138353" y="301527"/>
                  </a:cubicBezTo>
                  <a:lnTo>
                    <a:pt x="133992" y="299659"/>
                  </a:lnTo>
                  <a:cubicBezTo>
                    <a:pt x="132539" y="299037"/>
                    <a:pt x="130947" y="298622"/>
                    <a:pt x="129286" y="298553"/>
                  </a:cubicBezTo>
                  <a:lnTo>
                    <a:pt x="123611" y="298207"/>
                  </a:lnTo>
                  <a:cubicBezTo>
                    <a:pt x="123611" y="298207"/>
                    <a:pt x="123057" y="298207"/>
                    <a:pt x="122850" y="298207"/>
                  </a:cubicBezTo>
                  <a:cubicBezTo>
                    <a:pt x="122157" y="298207"/>
                    <a:pt x="121465" y="298207"/>
                    <a:pt x="120773" y="298345"/>
                  </a:cubicBezTo>
                  <a:lnTo>
                    <a:pt x="115790" y="299106"/>
                  </a:lnTo>
                  <a:cubicBezTo>
                    <a:pt x="115236" y="299175"/>
                    <a:pt x="114683" y="299314"/>
                    <a:pt x="114129" y="299452"/>
                  </a:cubicBezTo>
                  <a:lnTo>
                    <a:pt x="104439" y="302219"/>
                  </a:lnTo>
                  <a:lnTo>
                    <a:pt x="101325" y="302634"/>
                  </a:lnTo>
                  <a:lnTo>
                    <a:pt x="97934" y="302496"/>
                  </a:lnTo>
                  <a:lnTo>
                    <a:pt x="93227" y="301389"/>
                  </a:lnTo>
                  <a:cubicBezTo>
                    <a:pt x="92881" y="301320"/>
                    <a:pt x="92535" y="301250"/>
                    <a:pt x="92120" y="301181"/>
                  </a:cubicBezTo>
                  <a:lnTo>
                    <a:pt x="89213" y="300766"/>
                  </a:lnTo>
                  <a:cubicBezTo>
                    <a:pt x="88521" y="300697"/>
                    <a:pt x="87829" y="300628"/>
                    <a:pt x="87206" y="300628"/>
                  </a:cubicBezTo>
                  <a:cubicBezTo>
                    <a:pt x="86721" y="300628"/>
                    <a:pt x="86237" y="300628"/>
                    <a:pt x="85752" y="300697"/>
                  </a:cubicBezTo>
                  <a:lnTo>
                    <a:pt x="82707" y="301043"/>
                  </a:lnTo>
                  <a:cubicBezTo>
                    <a:pt x="81531" y="301181"/>
                    <a:pt x="80354" y="301458"/>
                    <a:pt x="79247" y="301873"/>
                  </a:cubicBezTo>
                  <a:lnTo>
                    <a:pt x="77101" y="302703"/>
                  </a:lnTo>
                  <a:cubicBezTo>
                    <a:pt x="76686" y="302841"/>
                    <a:pt x="76270" y="303049"/>
                    <a:pt x="75855" y="303256"/>
                  </a:cubicBezTo>
                  <a:lnTo>
                    <a:pt x="73364" y="304502"/>
                  </a:lnTo>
                  <a:lnTo>
                    <a:pt x="69972" y="303948"/>
                  </a:lnTo>
                  <a:cubicBezTo>
                    <a:pt x="69972" y="303326"/>
                    <a:pt x="69972" y="302772"/>
                    <a:pt x="69834" y="302150"/>
                  </a:cubicBezTo>
                  <a:cubicBezTo>
                    <a:pt x="69072" y="296132"/>
                    <a:pt x="64435" y="291359"/>
                    <a:pt x="58483" y="290321"/>
                  </a:cubicBezTo>
                  <a:lnTo>
                    <a:pt x="54192" y="289560"/>
                  </a:lnTo>
                  <a:cubicBezTo>
                    <a:pt x="53431" y="289422"/>
                    <a:pt x="52600" y="289353"/>
                    <a:pt x="51839" y="289353"/>
                  </a:cubicBezTo>
                  <a:cubicBezTo>
                    <a:pt x="50870" y="289353"/>
                    <a:pt x="49970" y="289422"/>
                    <a:pt x="49071" y="289629"/>
                  </a:cubicBezTo>
                  <a:lnTo>
                    <a:pt x="44710" y="290529"/>
                  </a:lnTo>
                  <a:cubicBezTo>
                    <a:pt x="44226" y="290598"/>
                    <a:pt x="43810" y="290736"/>
                    <a:pt x="43326" y="290874"/>
                  </a:cubicBezTo>
                  <a:lnTo>
                    <a:pt x="40073" y="291912"/>
                  </a:lnTo>
                  <a:lnTo>
                    <a:pt x="38827" y="292050"/>
                  </a:lnTo>
                  <a:lnTo>
                    <a:pt x="38343" y="292050"/>
                  </a:lnTo>
                  <a:cubicBezTo>
                    <a:pt x="38343" y="292050"/>
                    <a:pt x="29207" y="287762"/>
                    <a:pt x="29207" y="287762"/>
                  </a:cubicBezTo>
                  <a:cubicBezTo>
                    <a:pt x="28515" y="287485"/>
                    <a:pt x="27892" y="287208"/>
                    <a:pt x="27200" y="287001"/>
                  </a:cubicBezTo>
                  <a:lnTo>
                    <a:pt x="24916" y="286378"/>
                  </a:lnTo>
                  <a:cubicBezTo>
                    <a:pt x="24501" y="286240"/>
                    <a:pt x="24085" y="286171"/>
                    <a:pt x="23601" y="286101"/>
                  </a:cubicBezTo>
                  <a:lnTo>
                    <a:pt x="19933" y="285410"/>
                  </a:lnTo>
                  <a:lnTo>
                    <a:pt x="19864" y="285410"/>
                  </a:lnTo>
                  <a:cubicBezTo>
                    <a:pt x="19864" y="285410"/>
                    <a:pt x="18618" y="284511"/>
                    <a:pt x="18618" y="284511"/>
                  </a:cubicBezTo>
                  <a:lnTo>
                    <a:pt x="19933" y="283957"/>
                  </a:lnTo>
                  <a:lnTo>
                    <a:pt x="26715" y="281674"/>
                  </a:lnTo>
                  <a:lnTo>
                    <a:pt x="28377" y="281328"/>
                  </a:lnTo>
                  <a:lnTo>
                    <a:pt x="34882" y="281328"/>
                  </a:lnTo>
                  <a:cubicBezTo>
                    <a:pt x="34882" y="281328"/>
                    <a:pt x="35021" y="281398"/>
                    <a:pt x="35090" y="281398"/>
                  </a:cubicBezTo>
                  <a:cubicBezTo>
                    <a:pt x="35436" y="281398"/>
                    <a:pt x="35851" y="281398"/>
                    <a:pt x="36197" y="281398"/>
                  </a:cubicBezTo>
                  <a:lnTo>
                    <a:pt x="40212" y="281052"/>
                  </a:lnTo>
                  <a:cubicBezTo>
                    <a:pt x="41042" y="281052"/>
                    <a:pt x="41873" y="280844"/>
                    <a:pt x="42703" y="280637"/>
                  </a:cubicBezTo>
                  <a:lnTo>
                    <a:pt x="46579" y="279599"/>
                  </a:lnTo>
                  <a:cubicBezTo>
                    <a:pt x="47063" y="279461"/>
                    <a:pt x="47548" y="279322"/>
                    <a:pt x="48032" y="279115"/>
                  </a:cubicBezTo>
                  <a:lnTo>
                    <a:pt x="58622" y="274965"/>
                  </a:lnTo>
                  <a:lnTo>
                    <a:pt x="81531" y="270330"/>
                  </a:lnTo>
                  <a:cubicBezTo>
                    <a:pt x="85268" y="269569"/>
                    <a:pt x="88452" y="267355"/>
                    <a:pt x="90528" y="264173"/>
                  </a:cubicBezTo>
                  <a:lnTo>
                    <a:pt x="91289" y="262998"/>
                  </a:lnTo>
                  <a:lnTo>
                    <a:pt x="115652" y="257740"/>
                  </a:lnTo>
                  <a:lnTo>
                    <a:pt x="118628" y="257464"/>
                  </a:lnTo>
                  <a:lnTo>
                    <a:pt x="125964" y="257464"/>
                  </a:lnTo>
                  <a:cubicBezTo>
                    <a:pt x="125964" y="257464"/>
                    <a:pt x="132677" y="258086"/>
                    <a:pt x="132677" y="258086"/>
                  </a:cubicBezTo>
                  <a:cubicBezTo>
                    <a:pt x="133024" y="258086"/>
                    <a:pt x="133370" y="258086"/>
                    <a:pt x="133647" y="258155"/>
                  </a:cubicBezTo>
                  <a:lnTo>
                    <a:pt x="137453" y="258294"/>
                  </a:lnTo>
                  <a:cubicBezTo>
                    <a:pt x="137453" y="258294"/>
                    <a:pt x="137799" y="258294"/>
                    <a:pt x="138007" y="258294"/>
                  </a:cubicBezTo>
                  <a:cubicBezTo>
                    <a:pt x="139045" y="258294"/>
                    <a:pt x="140083" y="258155"/>
                    <a:pt x="141121" y="257948"/>
                  </a:cubicBezTo>
                  <a:lnTo>
                    <a:pt x="144720" y="257118"/>
                  </a:lnTo>
                  <a:cubicBezTo>
                    <a:pt x="146451" y="256703"/>
                    <a:pt x="148042" y="256011"/>
                    <a:pt x="149496" y="255043"/>
                  </a:cubicBezTo>
                  <a:lnTo>
                    <a:pt x="156140" y="250477"/>
                  </a:lnTo>
                  <a:cubicBezTo>
                    <a:pt x="157317" y="249647"/>
                    <a:pt x="158424" y="248609"/>
                    <a:pt x="159254" y="247503"/>
                  </a:cubicBezTo>
                  <a:lnTo>
                    <a:pt x="164445" y="240654"/>
                  </a:lnTo>
                  <a:cubicBezTo>
                    <a:pt x="164930" y="240032"/>
                    <a:pt x="165345" y="239340"/>
                    <a:pt x="165691" y="238648"/>
                  </a:cubicBezTo>
                  <a:lnTo>
                    <a:pt x="169775" y="230901"/>
                  </a:lnTo>
                  <a:cubicBezTo>
                    <a:pt x="169982" y="230555"/>
                    <a:pt x="170121" y="230140"/>
                    <a:pt x="170328" y="229794"/>
                  </a:cubicBezTo>
                  <a:lnTo>
                    <a:pt x="173374" y="222393"/>
                  </a:lnTo>
                  <a:cubicBezTo>
                    <a:pt x="173650" y="221770"/>
                    <a:pt x="173789" y="221217"/>
                    <a:pt x="173996" y="220594"/>
                  </a:cubicBezTo>
                  <a:lnTo>
                    <a:pt x="176834" y="209457"/>
                  </a:lnTo>
                  <a:lnTo>
                    <a:pt x="176834" y="209457"/>
                  </a:lnTo>
                  <a:cubicBezTo>
                    <a:pt x="176834" y="209457"/>
                    <a:pt x="176972" y="209388"/>
                    <a:pt x="176972" y="209388"/>
                  </a:cubicBezTo>
                  <a:lnTo>
                    <a:pt x="182855" y="207520"/>
                  </a:lnTo>
                  <a:cubicBezTo>
                    <a:pt x="187977" y="205860"/>
                    <a:pt x="191714" y="201433"/>
                    <a:pt x="192407" y="196107"/>
                  </a:cubicBezTo>
                  <a:cubicBezTo>
                    <a:pt x="193099" y="190780"/>
                    <a:pt x="190676" y="185523"/>
                    <a:pt x="186108" y="182687"/>
                  </a:cubicBezTo>
                  <a:lnTo>
                    <a:pt x="182302" y="180266"/>
                  </a:lnTo>
                  <a:cubicBezTo>
                    <a:pt x="180087" y="178813"/>
                    <a:pt x="177457" y="178122"/>
                    <a:pt x="174827" y="178122"/>
                  </a:cubicBezTo>
                  <a:cubicBezTo>
                    <a:pt x="174343" y="178122"/>
                    <a:pt x="173789" y="178122"/>
                    <a:pt x="173304" y="178191"/>
                  </a:cubicBezTo>
                  <a:lnTo>
                    <a:pt x="169083" y="178675"/>
                  </a:lnTo>
                  <a:cubicBezTo>
                    <a:pt x="167837" y="178813"/>
                    <a:pt x="166660" y="179090"/>
                    <a:pt x="165484" y="179574"/>
                  </a:cubicBezTo>
                  <a:lnTo>
                    <a:pt x="161746" y="181096"/>
                  </a:lnTo>
                  <a:lnTo>
                    <a:pt x="159462" y="181788"/>
                  </a:lnTo>
                  <a:lnTo>
                    <a:pt x="153372" y="182203"/>
                  </a:lnTo>
                  <a:cubicBezTo>
                    <a:pt x="152610" y="182203"/>
                    <a:pt x="151918" y="182341"/>
                    <a:pt x="151157" y="182549"/>
                  </a:cubicBezTo>
                  <a:lnTo>
                    <a:pt x="148596" y="183171"/>
                  </a:lnTo>
                  <a:cubicBezTo>
                    <a:pt x="148181" y="183310"/>
                    <a:pt x="147696" y="183379"/>
                    <a:pt x="147281" y="183517"/>
                  </a:cubicBezTo>
                  <a:lnTo>
                    <a:pt x="143682" y="184762"/>
                  </a:lnTo>
                  <a:lnTo>
                    <a:pt x="141260" y="183794"/>
                  </a:lnTo>
                  <a:cubicBezTo>
                    <a:pt x="140845" y="183586"/>
                    <a:pt x="140429" y="183448"/>
                    <a:pt x="139945" y="183310"/>
                  </a:cubicBezTo>
                  <a:lnTo>
                    <a:pt x="137868" y="182687"/>
                  </a:lnTo>
                  <a:cubicBezTo>
                    <a:pt x="137107" y="182480"/>
                    <a:pt x="136277" y="182272"/>
                    <a:pt x="135446" y="182203"/>
                  </a:cubicBezTo>
                  <a:lnTo>
                    <a:pt x="135377" y="182203"/>
                  </a:lnTo>
                  <a:cubicBezTo>
                    <a:pt x="135377" y="182203"/>
                    <a:pt x="139460" y="180197"/>
                    <a:pt x="139460" y="180197"/>
                  </a:cubicBezTo>
                  <a:lnTo>
                    <a:pt x="151088" y="176116"/>
                  </a:lnTo>
                  <a:cubicBezTo>
                    <a:pt x="151641" y="175908"/>
                    <a:pt x="152126" y="175701"/>
                    <a:pt x="152610" y="175493"/>
                  </a:cubicBezTo>
                  <a:lnTo>
                    <a:pt x="156763" y="173418"/>
                  </a:lnTo>
                  <a:cubicBezTo>
                    <a:pt x="157248" y="173141"/>
                    <a:pt x="157801" y="172865"/>
                    <a:pt x="158286" y="172588"/>
                  </a:cubicBezTo>
                  <a:lnTo>
                    <a:pt x="166245" y="167331"/>
                  </a:lnTo>
                  <a:cubicBezTo>
                    <a:pt x="166868" y="166916"/>
                    <a:pt x="167491" y="166431"/>
                    <a:pt x="168044" y="165947"/>
                  </a:cubicBezTo>
                  <a:lnTo>
                    <a:pt x="176350" y="158269"/>
                  </a:lnTo>
                  <a:lnTo>
                    <a:pt x="177803" y="157370"/>
                  </a:lnTo>
                  <a:lnTo>
                    <a:pt x="180225" y="156401"/>
                  </a:lnTo>
                  <a:lnTo>
                    <a:pt x="183271" y="155502"/>
                  </a:lnTo>
                  <a:lnTo>
                    <a:pt x="185001" y="155294"/>
                  </a:lnTo>
                  <a:lnTo>
                    <a:pt x="189361" y="159722"/>
                  </a:lnTo>
                  <a:cubicBezTo>
                    <a:pt x="190330" y="160690"/>
                    <a:pt x="191438" y="161520"/>
                    <a:pt x="192684" y="162212"/>
                  </a:cubicBezTo>
                  <a:lnTo>
                    <a:pt x="195936" y="163941"/>
                  </a:lnTo>
                  <a:cubicBezTo>
                    <a:pt x="198013" y="165048"/>
                    <a:pt x="200228" y="165601"/>
                    <a:pt x="202442" y="165601"/>
                  </a:cubicBezTo>
                  <a:cubicBezTo>
                    <a:pt x="205903" y="165601"/>
                    <a:pt x="209363" y="164287"/>
                    <a:pt x="211993" y="161797"/>
                  </a:cubicBezTo>
                  <a:cubicBezTo>
                    <a:pt x="216285" y="157716"/>
                    <a:pt x="217530" y="151282"/>
                    <a:pt x="214969" y="145887"/>
                  </a:cubicBezTo>
                  <a:lnTo>
                    <a:pt x="214831" y="145541"/>
                  </a:lnTo>
                  <a:lnTo>
                    <a:pt x="215108" y="145541"/>
                  </a:lnTo>
                  <a:cubicBezTo>
                    <a:pt x="215108" y="145541"/>
                    <a:pt x="219468" y="147409"/>
                    <a:pt x="219468" y="147409"/>
                  </a:cubicBezTo>
                  <a:cubicBezTo>
                    <a:pt x="219883" y="147547"/>
                    <a:pt x="220229" y="147685"/>
                    <a:pt x="220645" y="147824"/>
                  </a:cubicBezTo>
                  <a:lnTo>
                    <a:pt x="226320" y="149622"/>
                  </a:lnTo>
                  <a:cubicBezTo>
                    <a:pt x="227704" y="150037"/>
                    <a:pt x="229089" y="150245"/>
                    <a:pt x="230473" y="150245"/>
                  </a:cubicBezTo>
                  <a:cubicBezTo>
                    <a:pt x="231096" y="150245"/>
                    <a:pt x="231718" y="150245"/>
                    <a:pt x="232341" y="150106"/>
                  </a:cubicBezTo>
                  <a:lnTo>
                    <a:pt x="236494" y="149553"/>
                  </a:lnTo>
                  <a:cubicBezTo>
                    <a:pt x="239470" y="149138"/>
                    <a:pt x="242239" y="147755"/>
                    <a:pt x="244315" y="145679"/>
                  </a:cubicBezTo>
                  <a:lnTo>
                    <a:pt x="247429" y="142567"/>
                  </a:lnTo>
                  <a:cubicBezTo>
                    <a:pt x="248606" y="141391"/>
                    <a:pt x="249575" y="140076"/>
                    <a:pt x="250267" y="138554"/>
                  </a:cubicBezTo>
                  <a:lnTo>
                    <a:pt x="252897" y="132882"/>
                  </a:lnTo>
                  <a:cubicBezTo>
                    <a:pt x="253243" y="132121"/>
                    <a:pt x="253520" y="131360"/>
                    <a:pt x="253728" y="130600"/>
                  </a:cubicBezTo>
                  <a:lnTo>
                    <a:pt x="255112" y="125412"/>
                  </a:lnTo>
                  <a:cubicBezTo>
                    <a:pt x="255319" y="124720"/>
                    <a:pt x="255458" y="124028"/>
                    <a:pt x="255527" y="123267"/>
                  </a:cubicBezTo>
                  <a:lnTo>
                    <a:pt x="256081" y="118010"/>
                  </a:lnTo>
                  <a:cubicBezTo>
                    <a:pt x="256081" y="117526"/>
                    <a:pt x="256150" y="117041"/>
                    <a:pt x="256150" y="116626"/>
                  </a:cubicBezTo>
                  <a:lnTo>
                    <a:pt x="256150" y="111231"/>
                  </a:lnTo>
                  <a:cubicBezTo>
                    <a:pt x="256150" y="110885"/>
                    <a:pt x="256150" y="110470"/>
                    <a:pt x="256150" y="110124"/>
                  </a:cubicBezTo>
                  <a:lnTo>
                    <a:pt x="255735" y="104729"/>
                  </a:lnTo>
                  <a:cubicBezTo>
                    <a:pt x="255735" y="104314"/>
                    <a:pt x="255666" y="103968"/>
                    <a:pt x="255596" y="103553"/>
                  </a:cubicBezTo>
                  <a:lnTo>
                    <a:pt x="254558" y="97396"/>
                  </a:lnTo>
                  <a:lnTo>
                    <a:pt x="255527" y="96704"/>
                  </a:lnTo>
                  <a:lnTo>
                    <a:pt x="258157" y="95321"/>
                  </a:lnTo>
                  <a:lnTo>
                    <a:pt x="260856" y="94422"/>
                  </a:lnTo>
                  <a:lnTo>
                    <a:pt x="263002" y="94145"/>
                  </a:lnTo>
                  <a:lnTo>
                    <a:pt x="269923" y="94975"/>
                  </a:lnTo>
                  <a:lnTo>
                    <a:pt x="276290" y="97604"/>
                  </a:lnTo>
                  <a:lnTo>
                    <a:pt x="292624" y="108187"/>
                  </a:lnTo>
                  <a:cubicBezTo>
                    <a:pt x="292624" y="108187"/>
                    <a:pt x="293178" y="108533"/>
                    <a:pt x="293524" y="108741"/>
                  </a:cubicBezTo>
                  <a:lnTo>
                    <a:pt x="298023" y="111162"/>
                  </a:lnTo>
                  <a:cubicBezTo>
                    <a:pt x="298023" y="111162"/>
                    <a:pt x="298576" y="111438"/>
                    <a:pt x="298923" y="111577"/>
                  </a:cubicBezTo>
                  <a:lnTo>
                    <a:pt x="307228" y="115381"/>
                  </a:lnTo>
                  <a:lnTo>
                    <a:pt x="309512" y="116834"/>
                  </a:lnTo>
                  <a:lnTo>
                    <a:pt x="316502" y="123682"/>
                  </a:lnTo>
                  <a:cubicBezTo>
                    <a:pt x="316917" y="124028"/>
                    <a:pt x="317263" y="124443"/>
                    <a:pt x="317748" y="124720"/>
                  </a:cubicBezTo>
                  <a:lnTo>
                    <a:pt x="322316" y="128248"/>
                  </a:lnTo>
                  <a:cubicBezTo>
                    <a:pt x="323700" y="129354"/>
                    <a:pt x="325292" y="130115"/>
                    <a:pt x="326953" y="130600"/>
                  </a:cubicBezTo>
                  <a:lnTo>
                    <a:pt x="331867" y="131983"/>
                  </a:lnTo>
                  <a:cubicBezTo>
                    <a:pt x="333113" y="132329"/>
                    <a:pt x="334428" y="132536"/>
                    <a:pt x="335674" y="132536"/>
                  </a:cubicBezTo>
                  <a:cubicBezTo>
                    <a:pt x="339895" y="132536"/>
                    <a:pt x="343979" y="130600"/>
                    <a:pt x="346678" y="127141"/>
                  </a:cubicBezTo>
                  <a:cubicBezTo>
                    <a:pt x="350139" y="122645"/>
                    <a:pt x="350485" y="116488"/>
                    <a:pt x="347578" y="111577"/>
                  </a:cubicBezTo>
                  <a:lnTo>
                    <a:pt x="342041" y="102377"/>
                  </a:lnTo>
                  <a:cubicBezTo>
                    <a:pt x="341141" y="100855"/>
                    <a:pt x="339965" y="99541"/>
                    <a:pt x="338580" y="98503"/>
                  </a:cubicBezTo>
                  <a:lnTo>
                    <a:pt x="328683" y="90963"/>
                  </a:lnTo>
                  <a:cubicBezTo>
                    <a:pt x="328683" y="90963"/>
                    <a:pt x="328060" y="90479"/>
                    <a:pt x="327714" y="90271"/>
                  </a:cubicBezTo>
                  <a:lnTo>
                    <a:pt x="314841" y="82109"/>
                  </a:lnTo>
                  <a:lnTo>
                    <a:pt x="356160" y="77059"/>
                  </a:lnTo>
                  <a:cubicBezTo>
                    <a:pt x="356783" y="76990"/>
                    <a:pt x="357337" y="76852"/>
                    <a:pt x="357890" y="76713"/>
                  </a:cubicBezTo>
                  <a:lnTo>
                    <a:pt x="367372" y="74292"/>
                  </a:lnTo>
                  <a:lnTo>
                    <a:pt x="375124" y="73047"/>
                  </a:lnTo>
                  <a:lnTo>
                    <a:pt x="382045" y="73808"/>
                  </a:lnTo>
                  <a:lnTo>
                    <a:pt x="383498" y="74361"/>
                  </a:lnTo>
                  <a:lnTo>
                    <a:pt x="384329" y="74984"/>
                  </a:lnTo>
                  <a:lnTo>
                    <a:pt x="384537" y="75261"/>
                  </a:lnTo>
                  <a:lnTo>
                    <a:pt x="384744" y="75883"/>
                  </a:lnTo>
                  <a:lnTo>
                    <a:pt x="384744" y="78789"/>
                  </a:lnTo>
                  <a:cubicBezTo>
                    <a:pt x="384744" y="78789"/>
                    <a:pt x="384121" y="84461"/>
                    <a:pt x="384121" y="84461"/>
                  </a:cubicBezTo>
                  <a:cubicBezTo>
                    <a:pt x="384121" y="84807"/>
                    <a:pt x="384121" y="85153"/>
                    <a:pt x="384121" y="85568"/>
                  </a:cubicBezTo>
                  <a:lnTo>
                    <a:pt x="383983" y="91793"/>
                  </a:lnTo>
                  <a:cubicBezTo>
                    <a:pt x="383983" y="93038"/>
                    <a:pt x="384121" y="94283"/>
                    <a:pt x="384398" y="95529"/>
                  </a:cubicBezTo>
                  <a:lnTo>
                    <a:pt x="385782" y="100924"/>
                  </a:lnTo>
                  <a:cubicBezTo>
                    <a:pt x="386959" y="105628"/>
                    <a:pt x="390627" y="109432"/>
                    <a:pt x="395333" y="110816"/>
                  </a:cubicBezTo>
                  <a:cubicBezTo>
                    <a:pt x="396648" y="111162"/>
                    <a:pt x="397894" y="111369"/>
                    <a:pt x="399209" y="111369"/>
                  </a:cubicBezTo>
                  <a:cubicBezTo>
                    <a:pt x="402670" y="111369"/>
                    <a:pt x="406061" y="110055"/>
                    <a:pt x="408691" y="107634"/>
                  </a:cubicBezTo>
                  <a:lnTo>
                    <a:pt x="413605" y="102999"/>
                  </a:lnTo>
                  <a:cubicBezTo>
                    <a:pt x="414297" y="102377"/>
                    <a:pt x="414851" y="101685"/>
                    <a:pt x="415405" y="100993"/>
                  </a:cubicBezTo>
                  <a:lnTo>
                    <a:pt x="419973" y="94698"/>
                  </a:lnTo>
                  <a:cubicBezTo>
                    <a:pt x="420595" y="93868"/>
                    <a:pt x="421080" y="92900"/>
                    <a:pt x="421495" y="91931"/>
                  </a:cubicBezTo>
                  <a:lnTo>
                    <a:pt x="424402" y="85014"/>
                  </a:lnTo>
                  <a:cubicBezTo>
                    <a:pt x="424886" y="83838"/>
                    <a:pt x="425233" y="82524"/>
                    <a:pt x="425371" y="81210"/>
                  </a:cubicBezTo>
                  <a:lnTo>
                    <a:pt x="431531" y="84668"/>
                  </a:lnTo>
                  <a:cubicBezTo>
                    <a:pt x="432223" y="85083"/>
                    <a:pt x="433053" y="85429"/>
                    <a:pt x="433815" y="85706"/>
                  </a:cubicBezTo>
                  <a:lnTo>
                    <a:pt x="438521" y="87366"/>
                  </a:lnTo>
                  <a:lnTo>
                    <a:pt x="438867" y="87643"/>
                  </a:lnTo>
                  <a:lnTo>
                    <a:pt x="442189" y="90617"/>
                  </a:lnTo>
                  <a:cubicBezTo>
                    <a:pt x="442812" y="91171"/>
                    <a:pt x="443435" y="91655"/>
                    <a:pt x="444196" y="92139"/>
                  </a:cubicBezTo>
                  <a:lnTo>
                    <a:pt x="446273" y="93453"/>
                  </a:lnTo>
                  <a:cubicBezTo>
                    <a:pt x="447588" y="94283"/>
                    <a:pt x="449041" y="94837"/>
                    <a:pt x="450564" y="95183"/>
                  </a:cubicBezTo>
                  <a:lnTo>
                    <a:pt x="453471" y="95805"/>
                  </a:lnTo>
                  <a:cubicBezTo>
                    <a:pt x="454440" y="96013"/>
                    <a:pt x="455478" y="96151"/>
                    <a:pt x="456447" y="96151"/>
                  </a:cubicBezTo>
                  <a:cubicBezTo>
                    <a:pt x="456724" y="96151"/>
                    <a:pt x="457070" y="96151"/>
                    <a:pt x="457346" y="96151"/>
                  </a:cubicBezTo>
                  <a:lnTo>
                    <a:pt x="465721" y="95598"/>
                  </a:lnTo>
                  <a:lnTo>
                    <a:pt x="472988" y="96428"/>
                  </a:lnTo>
                  <a:cubicBezTo>
                    <a:pt x="473542" y="96428"/>
                    <a:pt x="474026" y="96497"/>
                    <a:pt x="474580" y="96497"/>
                  </a:cubicBezTo>
                  <a:cubicBezTo>
                    <a:pt x="474649" y="96497"/>
                    <a:pt x="474719" y="96497"/>
                    <a:pt x="474788" y="96497"/>
                  </a:cubicBezTo>
                  <a:lnTo>
                    <a:pt x="479079" y="96497"/>
                  </a:lnTo>
                  <a:cubicBezTo>
                    <a:pt x="480740" y="96428"/>
                    <a:pt x="482332" y="96082"/>
                    <a:pt x="483854" y="95459"/>
                  </a:cubicBezTo>
                  <a:lnTo>
                    <a:pt x="487661" y="94007"/>
                  </a:lnTo>
                  <a:cubicBezTo>
                    <a:pt x="492298" y="92208"/>
                    <a:pt x="495620" y="87989"/>
                    <a:pt x="496312" y="83077"/>
                  </a:cubicBezTo>
                  <a:cubicBezTo>
                    <a:pt x="497004" y="78166"/>
                    <a:pt x="494997" y="73186"/>
                    <a:pt x="490983" y="70142"/>
                  </a:cubicBezTo>
                  <a:lnTo>
                    <a:pt x="489806" y="69243"/>
                  </a:lnTo>
                  <a:lnTo>
                    <a:pt x="493821" y="70004"/>
                  </a:lnTo>
                  <a:lnTo>
                    <a:pt x="537562" y="83838"/>
                  </a:lnTo>
                  <a:lnTo>
                    <a:pt x="562686" y="98365"/>
                  </a:lnTo>
                  <a:cubicBezTo>
                    <a:pt x="563724" y="98987"/>
                    <a:pt x="564831" y="99402"/>
                    <a:pt x="565939" y="99748"/>
                  </a:cubicBezTo>
                  <a:lnTo>
                    <a:pt x="575421" y="102308"/>
                  </a:lnTo>
                  <a:cubicBezTo>
                    <a:pt x="576597" y="102653"/>
                    <a:pt x="577843" y="102792"/>
                    <a:pt x="579089" y="102792"/>
                  </a:cubicBezTo>
                  <a:cubicBezTo>
                    <a:pt x="579712" y="102792"/>
                    <a:pt x="580335" y="102792"/>
                    <a:pt x="580958" y="102653"/>
                  </a:cubicBezTo>
                  <a:lnTo>
                    <a:pt x="585664" y="102031"/>
                  </a:lnTo>
                  <a:cubicBezTo>
                    <a:pt x="589194" y="101547"/>
                    <a:pt x="592447" y="99679"/>
                    <a:pt x="594661" y="96843"/>
                  </a:cubicBezTo>
                  <a:lnTo>
                    <a:pt x="596668" y="94353"/>
                  </a:lnTo>
                  <a:cubicBezTo>
                    <a:pt x="598468" y="92070"/>
                    <a:pt x="599506" y="89234"/>
                    <a:pt x="599644" y="86328"/>
                  </a:cubicBezTo>
                  <a:lnTo>
                    <a:pt x="599783" y="82593"/>
                  </a:lnTo>
                  <a:cubicBezTo>
                    <a:pt x="599783" y="81555"/>
                    <a:pt x="599783" y="80518"/>
                    <a:pt x="599575" y="79549"/>
                  </a:cubicBezTo>
                  <a:lnTo>
                    <a:pt x="598468" y="73670"/>
                  </a:lnTo>
                  <a:lnTo>
                    <a:pt x="598468" y="72909"/>
                  </a:lnTo>
                  <a:cubicBezTo>
                    <a:pt x="598468" y="72909"/>
                    <a:pt x="598468" y="72079"/>
                    <a:pt x="598468" y="72079"/>
                  </a:cubicBezTo>
                  <a:lnTo>
                    <a:pt x="598468" y="71940"/>
                  </a:lnTo>
                  <a:cubicBezTo>
                    <a:pt x="598468" y="71940"/>
                    <a:pt x="599506" y="70972"/>
                    <a:pt x="599506" y="70972"/>
                  </a:cubicBezTo>
                  <a:cubicBezTo>
                    <a:pt x="600613" y="69934"/>
                    <a:pt x="601513" y="68758"/>
                    <a:pt x="602274" y="67444"/>
                  </a:cubicBezTo>
                  <a:lnTo>
                    <a:pt x="604282" y="63778"/>
                  </a:lnTo>
                  <a:cubicBezTo>
                    <a:pt x="606220" y="60181"/>
                    <a:pt x="606496" y="55892"/>
                    <a:pt x="604974" y="52088"/>
                  </a:cubicBezTo>
                  <a:lnTo>
                    <a:pt x="604212" y="50082"/>
                  </a:lnTo>
                  <a:lnTo>
                    <a:pt x="624145" y="51258"/>
                  </a:lnTo>
                  <a:lnTo>
                    <a:pt x="627329" y="51811"/>
                  </a:lnTo>
                  <a:lnTo>
                    <a:pt x="635427" y="53955"/>
                  </a:lnTo>
                  <a:cubicBezTo>
                    <a:pt x="635911" y="54094"/>
                    <a:pt x="636326" y="54163"/>
                    <a:pt x="636811" y="54232"/>
                  </a:cubicBezTo>
                  <a:lnTo>
                    <a:pt x="641033" y="54855"/>
                  </a:lnTo>
                  <a:cubicBezTo>
                    <a:pt x="641725" y="54993"/>
                    <a:pt x="642417" y="54993"/>
                    <a:pt x="643109" y="54993"/>
                  </a:cubicBezTo>
                  <a:cubicBezTo>
                    <a:pt x="643455" y="54993"/>
                    <a:pt x="643732" y="54993"/>
                    <a:pt x="644078" y="54993"/>
                  </a:cubicBezTo>
                  <a:lnTo>
                    <a:pt x="648161" y="54716"/>
                  </a:lnTo>
                  <a:cubicBezTo>
                    <a:pt x="649338" y="54647"/>
                    <a:pt x="650445" y="54439"/>
                    <a:pt x="651553" y="54024"/>
                  </a:cubicBezTo>
                  <a:lnTo>
                    <a:pt x="655359" y="52779"/>
                  </a:lnTo>
                  <a:cubicBezTo>
                    <a:pt x="657989" y="51880"/>
                    <a:pt x="660273" y="50289"/>
                    <a:pt x="661934" y="48145"/>
                  </a:cubicBezTo>
                  <a:lnTo>
                    <a:pt x="663388" y="46208"/>
                  </a:lnTo>
                  <a:cubicBezTo>
                    <a:pt x="667333" y="41089"/>
                    <a:pt x="667194" y="34033"/>
                    <a:pt x="663249" y="29122"/>
                  </a:cubicBezTo>
                  <a:lnTo>
                    <a:pt x="671555" y="25041"/>
                  </a:lnTo>
                  <a:lnTo>
                    <a:pt x="674392" y="24418"/>
                  </a:lnTo>
                  <a:lnTo>
                    <a:pt x="677438" y="24418"/>
                  </a:lnTo>
                  <a:cubicBezTo>
                    <a:pt x="677438" y="24418"/>
                    <a:pt x="698201" y="28984"/>
                    <a:pt x="698201" y="28984"/>
                  </a:cubicBezTo>
                  <a:lnTo>
                    <a:pt x="698685" y="29260"/>
                  </a:lnTo>
                  <a:lnTo>
                    <a:pt x="703461" y="32719"/>
                  </a:lnTo>
                  <a:cubicBezTo>
                    <a:pt x="703945" y="33065"/>
                    <a:pt x="704499" y="33411"/>
                    <a:pt x="704984" y="33687"/>
                  </a:cubicBezTo>
                  <a:lnTo>
                    <a:pt x="708029" y="35278"/>
                  </a:lnTo>
                  <a:cubicBezTo>
                    <a:pt x="708859" y="35694"/>
                    <a:pt x="709690" y="36039"/>
                    <a:pt x="710590" y="36316"/>
                  </a:cubicBezTo>
                  <a:lnTo>
                    <a:pt x="713081" y="37077"/>
                  </a:lnTo>
                  <a:cubicBezTo>
                    <a:pt x="714396" y="37492"/>
                    <a:pt x="715711" y="37630"/>
                    <a:pt x="717026" y="37630"/>
                  </a:cubicBezTo>
                  <a:cubicBezTo>
                    <a:pt x="717096" y="37630"/>
                    <a:pt x="717234" y="37630"/>
                    <a:pt x="717303" y="37630"/>
                  </a:cubicBezTo>
                  <a:lnTo>
                    <a:pt x="719033" y="37630"/>
                  </a:lnTo>
                  <a:cubicBezTo>
                    <a:pt x="721940" y="37561"/>
                    <a:pt x="724709" y="36593"/>
                    <a:pt x="726993" y="34863"/>
                  </a:cubicBezTo>
                  <a:lnTo>
                    <a:pt x="728377" y="33826"/>
                  </a:lnTo>
                  <a:cubicBezTo>
                    <a:pt x="729830" y="32719"/>
                    <a:pt x="731007" y="31405"/>
                    <a:pt x="731976" y="29883"/>
                  </a:cubicBezTo>
                  <a:lnTo>
                    <a:pt x="733360" y="27600"/>
                  </a:lnTo>
                  <a:cubicBezTo>
                    <a:pt x="733706" y="27047"/>
                    <a:pt x="733983" y="26493"/>
                    <a:pt x="734191" y="25940"/>
                  </a:cubicBezTo>
                  <a:lnTo>
                    <a:pt x="735367" y="23311"/>
                  </a:lnTo>
                  <a:cubicBezTo>
                    <a:pt x="735990" y="21928"/>
                    <a:pt x="736336" y="20475"/>
                    <a:pt x="736475" y="18954"/>
                  </a:cubicBezTo>
                  <a:lnTo>
                    <a:pt x="736682" y="18954"/>
                  </a:lnTo>
                  <a:cubicBezTo>
                    <a:pt x="737098" y="19023"/>
                    <a:pt x="737444" y="19023"/>
                    <a:pt x="737859" y="19092"/>
                  </a:cubicBezTo>
                  <a:lnTo>
                    <a:pt x="742150" y="19230"/>
                  </a:lnTo>
                  <a:cubicBezTo>
                    <a:pt x="742150" y="19230"/>
                    <a:pt x="742427" y="19230"/>
                    <a:pt x="742634" y="19230"/>
                  </a:cubicBezTo>
                  <a:cubicBezTo>
                    <a:pt x="743257" y="19230"/>
                    <a:pt x="743949" y="19230"/>
                    <a:pt x="744572" y="19092"/>
                  </a:cubicBezTo>
                  <a:lnTo>
                    <a:pt x="748171" y="18608"/>
                  </a:lnTo>
                  <a:cubicBezTo>
                    <a:pt x="748725" y="18538"/>
                    <a:pt x="749279" y="18400"/>
                    <a:pt x="749763" y="18262"/>
                  </a:cubicBezTo>
                  <a:lnTo>
                    <a:pt x="755715" y="16671"/>
                  </a:lnTo>
                  <a:lnTo>
                    <a:pt x="760145" y="16187"/>
                  </a:lnTo>
                  <a:lnTo>
                    <a:pt x="772880" y="16809"/>
                  </a:lnTo>
                  <a:cubicBezTo>
                    <a:pt x="772880" y="16809"/>
                    <a:pt x="773295" y="16809"/>
                    <a:pt x="773502" y="16809"/>
                  </a:cubicBezTo>
                  <a:cubicBezTo>
                    <a:pt x="773710" y="16809"/>
                    <a:pt x="773918" y="16809"/>
                    <a:pt x="774126" y="16809"/>
                  </a:cubicBezTo>
                  <a:lnTo>
                    <a:pt x="786030" y="16325"/>
                  </a:lnTo>
                  <a:lnTo>
                    <a:pt x="802156" y="17224"/>
                  </a:lnTo>
                  <a:cubicBezTo>
                    <a:pt x="802156" y="17224"/>
                    <a:pt x="802710" y="17224"/>
                    <a:pt x="802986" y="17224"/>
                  </a:cubicBezTo>
                  <a:cubicBezTo>
                    <a:pt x="803125" y="17224"/>
                    <a:pt x="803263" y="17224"/>
                    <a:pt x="803402" y="17224"/>
                  </a:cubicBezTo>
                  <a:lnTo>
                    <a:pt x="809215" y="17017"/>
                  </a:lnTo>
                  <a:cubicBezTo>
                    <a:pt x="809769" y="17017"/>
                    <a:pt x="810323" y="17017"/>
                    <a:pt x="810877" y="16878"/>
                  </a:cubicBezTo>
                  <a:lnTo>
                    <a:pt x="827487" y="14319"/>
                  </a:lnTo>
                  <a:lnTo>
                    <a:pt x="835100" y="14042"/>
                  </a:lnTo>
                  <a:moveTo>
                    <a:pt x="1014080" y="519354"/>
                  </a:moveTo>
                  <a:lnTo>
                    <a:pt x="1014703" y="519839"/>
                  </a:lnTo>
                  <a:cubicBezTo>
                    <a:pt x="1015188" y="520254"/>
                    <a:pt x="1015741" y="520599"/>
                    <a:pt x="1016295" y="520945"/>
                  </a:cubicBezTo>
                  <a:lnTo>
                    <a:pt x="1036158" y="532912"/>
                  </a:lnTo>
                  <a:cubicBezTo>
                    <a:pt x="1036643" y="533189"/>
                    <a:pt x="1037128" y="533466"/>
                    <a:pt x="1037612" y="533673"/>
                  </a:cubicBezTo>
                  <a:lnTo>
                    <a:pt x="1040173" y="534849"/>
                  </a:lnTo>
                  <a:lnTo>
                    <a:pt x="1039827" y="539000"/>
                  </a:lnTo>
                  <a:lnTo>
                    <a:pt x="1039342" y="539415"/>
                  </a:lnTo>
                  <a:cubicBezTo>
                    <a:pt x="1039342" y="539415"/>
                    <a:pt x="1039204" y="539553"/>
                    <a:pt x="1039135" y="539622"/>
                  </a:cubicBezTo>
                  <a:lnTo>
                    <a:pt x="1025708" y="535403"/>
                  </a:lnTo>
                  <a:lnTo>
                    <a:pt x="1021901" y="533397"/>
                  </a:lnTo>
                  <a:lnTo>
                    <a:pt x="1019548" y="531321"/>
                  </a:lnTo>
                  <a:lnTo>
                    <a:pt x="1017541" y="528554"/>
                  </a:lnTo>
                  <a:lnTo>
                    <a:pt x="1015534" y="524127"/>
                  </a:lnTo>
                  <a:lnTo>
                    <a:pt x="1014011" y="519285"/>
                  </a:lnTo>
                  <a:moveTo>
                    <a:pt x="380661" y="561274"/>
                  </a:moveTo>
                  <a:cubicBezTo>
                    <a:pt x="381076" y="562034"/>
                    <a:pt x="381491" y="562726"/>
                    <a:pt x="382045" y="563418"/>
                  </a:cubicBezTo>
                  <a:lnTo>
                    <a:pt x="382045" y="563418"/>
                  </a:lnTo>
                  <a:cubicBezTo>
                    <a:pt x="381145" y="563971"/>
                    <a:pt x="380315" y="564663"/>
                    <a:pt x="379623" y="565424"/>
                  </a:cubicBezTo>
                  <a:cubicBezTo>
                    <a:pt x="377961" y="567084"/>
                    <a:pt x="376785" y="569090"/>
                    <a:pt x="376162" y="571304"/>
                  </a:cubicBezTo>
                  <a:lnTo>
                    <a:pt x="372909" y="571096"/>
                  </a:lnTo>
                  <a:lnTo>
                    <a:pt x="372632" y="571096"/>
                  </a:lnTo>
                  <a:cubicBezTo>
                    <a:pt x="372632" y="571096"/>
                    <a:pt x="374086" y="568052"/>
                    <a:pt x="374086" y="568052"/>
                  </a:cubicBezTo>
                  <a:lnTo>
                    <a:pt x="374847" y="566946"/>
                  </a:lnTo>
                  <a:lnTo>
                    <a:pt x="380730" y="561343"/>
                  </a:lnTo>
                  <a:moveTo>
                    <a:pt x="420388" y="719681"/>
                  </a:moveTo>
                  <a:lnTo>
                    <a:pt x="421634" y="719888"/>
                  </a:lnTo>
                  <a:lnTo>
                    <a:pt x="428001" y="721687"/>
                  </a:lnTo>
                  <a:cubicBezTo>
                    <a:pt x="428555" y="721825"/>
                    <a:pt x="429178" y="721964"/>
                    <a:pt x="429801" y="722102"/>
                  </a:cubicBezTo>
                  <a:lnTo>
                    <a:pt x="433538" y="722655"/>
                  </a:lnTo>
                  <a:cubicBezTo>
                    <a:pt x="434161" y="722724"/>
                    <a:pt x="434853" y="722794"/>
                    <a:pt x="435476" y="722794"/>
                  </a:cubicBezTo>
                  <a:lnTo>
                    <a:pt x="441913" y="722794"/>
                  </a:lnTo>
                  <a:cubicBezTo>
                    <a:pt x="441913" y="722794"/>
                    <a:pt x="443020" y="723001"/>
                    <a:pt x="443020" y="723001"/>
                  </a:cubicBezTo>
                  <a:lnTo>
                    <a:pt x="444127" y="723416"/>
                  </a:lnTo>
                  <a:lnTo>
                    <a:pt x="445027" y="723900"/>
                  </a:lnTo>
                  <a:cubicBezTo>
                    <a:pt x="444612" y="723969"/>
                    <a:pt x="444196" y="724108"/>
                    <a:pt x="443781" y="724177"/>
                  </a:cubicBezTo>
                  <a:lnTo>
                    <a:pt x="438106" y="725768"/>
                  </a:lnTo>
                  <a:cubicBezTo>
                    <a:pt x="436583" y="726183"/>
                    <a:pt x="435130" y="726875"/>
                    <a:pt x="433815" y="727843"/>
                  </a:cubicBezTo>
                  <a:lnTo>
                    <a:pt x="433538" y="728051"/>
                  </a:lnTo>
                  <a:cubicBezTo>
                    <a:pt x="431739" y="726183"/>
                    <a:pt x="429454" y="724730"/>
                    <a:pt x="426824" y="724039"/>
                  </a:cubicBezTo>
                  <a:lnTo>
                    <a:pt x="420595" y="722448"/>
                  </a:lnTo>
                  <a:cubicBezTo>
                    <a:pt x="419488" y="722171"/>
                    <a:pt x="418312" y="722033"/>
                    <a:pt x="417204" y="722033"/>
                  </a:cubicBezTo>
                  <a:cubicBezTo>
                    <a:pt x="417135" y="722033"/>
                    <a:pt x="417066" y="722033"/>
                    <a:pt x="416997" y="722033"/>
                  </a:cubicBezTo>
                  <a:lnTo>
                    <a:pt x="415543" y="722033"/>
                  </a:lnTo>
                  <a:cubicBezTo>
                    <a:pt x="415543" y="722033"/>
                    <a:pt x="419142" y="720027"/>
                    <a:pt x="419142" y="720027"/>
                  </a:cubicBezTo>
                  <a:lnTo>
                    <a:pt x="419834" y="719819"/>
                  </a:lnTo>
                  <a:lnTo>
                    <a:pt x="420457" y="719819"/>
                  </a:lnTo>
                  <a:moveTo>
                    <a:pt x="439490" y="807324"/>
                  </a:moveTo>
                  <a:cubicBezTo>
                    <a:pt x="439421" y="807808"/>
                    <a:pt x="439352" y="808223"/>
                    <a:pt x="439283" y="808707"/>
                  </a:cubicBezTo>
                  <a:cubicBezTo>
                    <a:pt x="439144" y="808430"/>
                    <a:pt x="439075" y="808154"/>
                    <a:pt x="438936" y="807877"/>
                  </a:cubicBezTo>
                  <a:cubicBezTo>
                    <a:pt x="439075" y="807739"/>
                    <a:pt x="439213" y="807600"/>
                    <a:pt x="439283" y="807462"/>
                  </a:cubicBezTo>
                  <a:lnTo>
                    <a:pt x="439421" y="807324"/>
                  </a:lnTo>
                  <a:moveTo>
                    <a:pt x="838561" y="208"/>
                  </a:moveTo>
                  <a:lnTo>
                    <a:pt x="826241" y="623"/>
                  </a:lnTo>
                  <a:lnTo>
                    <a:pt x="808800" y="3251"/>
                  </a:lnTo>
                  <a:lnTo>
                    <a:pt x="802986" y="3459"/>
                  </a:lnTo>
                  <a:lnTo>
                    <a:pt x="786168" y="2490"/>
                  </a:lnTo>
                  <a:lnTo>
                    <a:pt x="773572" y="3044"/>
                  </a:lnTo>
                  <a:lnTo>
                    <a:pt x="759730" y="2421"/>
                  </a:lnTo>
                  <a:lnTo>
                    <a:pt x="753154" y="3182"/>
                  </a:lnTo>
                  <a:lnTo>
                    <a:pt x="746233" y="5050"/>
                  </a:lnTo>
                  <a:lnTo>
                    <a:pt x="742634" y="5534"/>
                  </a:lnTo>
                  <a:lnTo>
                    <a:pt x="738343" y="5396"/>
                  </a:lnTo>
                  <a:lnTo>
                    <a:pt x="731976" y="4635"/>
                  </a:lnTo>
                  <a:lnTo>
                    <a:pt x="728792" y="4635"/>
                  </a:lnTo>
                  <a:cubicBezTo>
                    <a:pt x="728792" y="4635"/>
                    <a:pt x="725678" y="5050"/>
                    <a:pt x="725678" y="5050"/>
                  </a:cubicBezTo>
                  <a:lnTo>
                    <a:pt x="720210" y="6848"/>
                  </a:lnTo>
                  <a:lnTo>
                    <a:pt x="717649" y="7471"/>
                  </a:lnTo>
                  <a:lnTo>
                    <a:pt x="714535" y="7747"/>
                  </a:lnTo>
                  <a:lnTo>
                    <a:pt x="709621" y="7747"/>
                  </a:lnTo>
                  <a:lnTo>
                    <a:pt x="707337" y="8439"/>
                  </a:lnTo>
                  <a:lnTo>
                    <a:pt x="706576" y="10307"/>
                  </a:lnTo>
                  <a:lnTo>
                    <a:pt x="708375" y="12036"/>
                  </a:lnTo>
                  <a:lnTo>
                    <a:pt x="712112" y="13350"/>
                  </a:lnTo>
                  <a:lnTo>
                    <a:pt x="718480" y="14665"/>
                  </a:lnTo>
                  <a:lnTo>
                    <a:pt x="721248" y="15495"/>
                  </a:lnTo>
                  <a:lnTo>
                    <a:pt x="722702" y="16325"/>
                  </a:lnTo>
                  <a:lnTo>
                    <a:pt x="722702" y="17847"/>
                  </a:lnTo>
                  <a:cubicBezTo>
                    <a:pt x="722702" y="17847"/>
                    <a:pt x="721594" y="20475"/>
                    <a:pt x="721594" y="20475"/>
                  </a:cubicBezTo>
                  <a:lnTo>
                    <a:pt x="720210" y="22758"/>
                  </a:lnTo>
                  <a:lnTo>
                    <a:pt x="718826" y="23796"/>
                  </a:lnTo>
                  <a:lnTo>
                    <a:pt x="717096" y="23796"/>
                  </a:lnTo>
                  <a:cubicBezTo>
                    <a:pt x="717096" y="23796"/>
                    <a:pt x="714604" y="23104"/>
                    <a:pt x="714604" y="23104"/>
                  </a:cubicBezTo>
                  <a:lnTo>
                    <a:pt x="711559" y="21513"/>
                  </a:lnTo>
                  <a:lnTo>
                    <a:pt x="705883" y="17432"/>
                  </a:lnTo>
                  <a:lnTo>
                    <a:pt x="702838" y="15910"/>
                  </a:lnTo>
                  <a:lnTo>
                    <a:pt x="679029" y="10791"/>
                  </a:lnTo>
                  <a:lnTo>
                    <a:pt x="672939" y="10653"/>
                  </a:lnTo>
                  <a:lnTo>
                    <a:pt x="666848" y="12036"/>
                  </a:lnTo>
                  <a:lnTo>
                    <a:pt x="657090" y="16878"/>
                  </a:lnTo>
                  <a:lnTo>
                    <a:pt x="652383" y="18193"/>
                  </a:lnTo>
                  <a:lnTo>
                    <a:pt x="646569" y="17847"/>
                  </a:lnTo>
                  <a:lnTo>
                    <a:pt x="629198" y="13558"/>
                  </a:lnTo>
                  <a:lnTo>
                    <a:pt x="623038" y="12797"/>
                  </a:lnTo>
                  <a:lnTo>
                    <a:pt x="615701" y="13005"/>
                  </a:lnTo>
                  <a:lnTo>
                    <a:pt x="594038" y="17017"/>
                  </a:lnTo>
                  <a:lnTo>
                    <a:pt x="583034" y="18123"/>
                  </a:lnTo>
                  <a:lnTo>
                    <a:pt x="579435" y="19092"/>
                  </a:lnTo>
                  <a:lnTo>
                    <a:pt x="572652" y="21720"/>
                  </a:lnTo>
                  <a:lnTo>
                    <a:pt x="569261" y="22758"/>
                  </a:lnTo>
                  <a:lnTo>
                    <a:pt x="566423" y="22896"/>
                  </a:lnTo>
                  <a:lnTo>
                    <a:pt x="557703" y="21029"/>
                  </a:lnTo>
                  <a:lnTo>
                    <a:pt x="553965" y="21167"/>
                  </a:lnTo>
                  <a:lnTo>
                    <a:pt x="551266" y="22343"/>
                  </a:lnTo>
                  <a:lnTo>
                    <a:pt x="548913" y="24349"/>
                  </a:lnTo>
                  <a:lnTo>
                    <a:pt x="546144" y="27116"/>
                  </a:lnTo>
                  <a:lnTo>
                    <a:pt x="550574" y="29606"/>
                  </a:lnTo>
                  <a:lnTo>
                    <a:pt x="554519" y="30990"/>
                  </a:lnTo>
                  <a:lnTo>
                    <a:pt x="558672" y="31543"/>
                  </a:lnTo>
                  <a:lnTo>
                    <a:pt x="577566" y="30367"/>
                  </a:lnTo>
                  <a:lnTo>
                    <a:pt x="644216" y="34241"/>
                  </a:lnTo>
                  <a:lnTo>
                    <a:pt x="649546" y="35555"/>
                  </a:lnTo>
                  <a:lnTo>
                    <a:pt x="652383" y="37976"/>
                  </a:lnTo>
                  <a:lnTo>
                    <a:pt x="650930" y="39913"/>
                  </a:lnTo>
                  <a:lnTo>
                    <a:pt x="647123" y="41158"/>
                  </a:lnTo>
                  <a:lnTo>
                    <a:pt x="643040" y="41435"/>
                  </a:lnTo>
                  <a:lnTo>
                    <a:pt x="638818" y="40812"/>
                  </a:lnTo>
                  <a:lnTo>
                    <a:pt x="630097" y="38530"/>
                  </a:lnTo>
                  <a:lnTo>
                    <a:pt x="625529" y="37769"/>
                  </a:lnTo>
                  <a:lnTo>
                    <a:pt x="584141" y="35348"/>
                  </a:lnTo>
                  <a:lnTo>
                    <a:pt x="571129" y="35694"/>
                  </a:lnTo>
                  <a:lnTo>
                    <a:pt x="565246" y="38530"/>
                  </a:lnTo>
                  <a:lnTo>
                    <a:pt x="567807" y="41227"/>
                  </a:lnTo>
                  <a:lnTo>
                    <a:pt x="587809" y="52433"/>
                  </a:lnTo>
                  <a:lnTo>
                    <a:pt x="590785" y="54716"/>
                  </a:lnTo>
                  <a:lnTo>
                    <a:pt x="591893" y="57483"/>
                  </a:lnTo>
                  <a:lnTo>
                    <a:pt x="589886" y="61149"/>
                  </a:lnTo>
                  <a:lnTo>
                    <a:pt x="586356" y="64400"/>
                  </a:lnTo>
                  <a:lnTo>
                    <a:pt x="585318" y="66130"/>
                  </a:lnTo>
                  <a:lnTo>
                    <a:pt x="584626" y="69381"/>
                  </a:lnTo>
                  <a:lnTo>
                    <a:pt x="584418" y="71525"/>
                  </a:lnTo>
                  <a:lnTo>
                    <a:pt x="584418" y="73601"/>
                  </a:lnTo>
                  <a:cubicBezTo>
                    <a:pt x="584418" y="73601"/>
                    <a:pt x="584556" y="75745"/>
                    <a:pt x="584556" y="75745"/>
                  </a:cubicBezTo>
                  <a:lnTo>
                    <a:pt x="585802" y="82316"/>
                  </a:lnTo>
                  <a:lnTo>
                    <a:pt x="585664" y="86052"/>
                  </a:lnTo>
                  <a:lnTo>
                    <a:pt x="583657" y="88542"/>
                  </a:lnTo>
                  <a:lnTo>
                    <a:pt x="578950" y="89165"/>
                  </a:lnTo>
                  <a:lnTo>
                    <a:pt x="569468" y="86605"/>
                  </a:lnTo>
                  <a:lnTo>
                    <a:pt x="543030" y="71318"/>
                  </a:lnTo>
                  <a:lnTo>
                    <a:pt x="497074" y="56791"/>
                  </a:lnTo>
                  <a:lnTo>
                    <a:pt x="486623" y="54785"/>
                  </a:lnTo>
                  <a:lnTo>
                    <a:pt x="474857" y="53402"/>
                  </a:lnTo>
                  <a:lnTo>
                    <a:pt x="463022" y="53125"/>
                  </a:lnTo>
                  <a:lnTo>
                    <a:pt x="452433" y="54370"/>
                  </a:lnTo>
                  <a:lnTo>
                    <a:pt x="457346" y="63640"/>
                  </a:lnTo>
                  <a:lnTo>
                    <a:pt x="465306" y="69934"/>
                  </a:lnTo>
                  <a:lnTo>
                    <a:pt x="474442" y="75261"/>
                  </a:lnTo>
                  <a:lnTo>
                    <a:pt x="482539" y="81417"/>
                  </a:lnTo>
                  <a:lnTo>
                    <a:pt x="478733" y="82870"/>
                  </a:lnTo>
                  <a:lnTo>
                    <a:pt x="474442" y="82870"/>
                  </a:lnTo>
                  <a:cubicBezTo>
                    <a:pt x="474442" y="82870"/>
                    <a:pt x="465929" y="81970"/>
                    <a:pt x="465929" y="81970"/>
                  </a:cubicBezTo>
                  <a:lnTo>
                    <a:pt x="456308" y="82593"/>
                  </a:lnTo>
                  <a:lnTo>
                    <a:pt x="453401" y="81970"/>
                  </a:lnTo>
                  <a:lnTo>
                    <a:pt x="451325" y="80656"/>
                  </a:lnTo>
                  <a:lnTo>
                    <a:pt x="447519" y="77267"/>
                  </a:lnTo>
                  <a:lnTo>
                    <a:pt x="445511" y="75814"/>
                  </a:lnTo>
                  <a:lnTo>
                    <a:pt x="443781" y="74984"/>
                  </a:lnTo>
                  <a:lnTo>
                    <a:pt x="438175" y="73047"/>
                  </a:lnTo>
                  <a:lnTo>
                    <a:pt x="417619" y="61357"/>
                  </a:lnTo>
                  <a:lnTo>
                    <a:pt x="413605" y="59835"/>
                  </a:lnTo>
                  <a:lnTo>
                    <a:pt x="410214" y="60319"/>
                  </a:lnTo>
                  <a:lnTo>
                    <a:pt x="407999" y="63432"/>
                  </a:lnTo>
                  <a:lnTo>
                    <a:pt x="408414" y="67098"/>
                  </a:lnTo>
                  <a:lnTo>
                    <a:pt x="411390" y="73601"/>
                  </a:lnTo>
                  <a:lnTo>
                    <a:pt x="411529" y="80034"/>
                  </a:lnTo>
                  <a:lnTo>
                    <a:pt x="408622" y="86951"/>
                  </a:lnTo>
                  <a:lnTo>
                    <a:pt x="404054" y="93246"/>
                  </a:lnTo>
                  <a:lnTo>
                    <a:pt x="399140" y="97880"/>
                  </a:lnTo>
                  <a:lnTo>
                    <a:pt x="397756" y="92485"/>
                  </a:lnTo>
                  <a:lnTo>
                    <a:pt x="397894" y="86259"/>
                  </a:lnTo>
                  <a:lnTo>
                    <a:pt x="398517" y="79895"/>
                  </a:lnTo>
                  <a:lnTo>
                    <a:pt x="398517" y="74223"/>
                  </a:lnTo>
                  <a:cubicBezTo>
                    <a:pt x="398517" y="74223"/>
                    <a:pt x="397064" y="69381"/>
                    <a:pt x="397064" y="69381"/>
                  </a:cubicBezTo>
                  <a:lnTo>
                    <a:pt x="394226" y="65507"/>
                  </a:lnTo>
                  <a:lnTo>
                    <a:pt x="390281" y="62602"/>
                  </a:lnTo>
                  <a:lnTo>
                    <a:pt x="385505" y="60665"/>
                  </a:lnTo>
                  <a:lnTo>
                    <a:pt x="374847" y="59420"/>
                  </a:lnTo>
                  <a:lnTo>
                    <a:pt x="364604" y="61080"/>
                  </a:lnTo>
                  <a:lnTo>
                    <a:pt x="354499" y="63640"/>
                  </a:lnTo>
                  <a:lnTo>
                    <a:pt x="297123" y="70626"/>
                  </a:lnTo>
                  <a:lnTo>
                    <a:pt x="287226" y="73116"/>
                  </a:lnTo>
                  <a:lnTo>
                    <a:pt x="282312" y="75261"/>
                  </a:lnTo>
                  <a:lnTo>
                    <a:pt x="280581" y="77682"/>
                  </a:lnTo>
                  <a:lnTo>
                    <a:pt x="281966" y="78719"/>
                  </a:lnTo>
                  <a:lnTo>
                    <a:pt x="290202" y="81486"/>
                  </a:lnTo>
                  <a:lnTo>
                    <a:pt x="292763" y="83147"/>
                  </a:lnTo>
                  <a:lnTo>
                    <a:pt x="299822" y="89372"/>
                  </a:lnTo>
                  <a:lnTo>
                    <a:pt x="320170" y="102238"/>
                  </a:lnTo>
                  <a:lnTo>
                    <a:pt x="330067" y="109778"/>
                  </a:lnTo>
                  <a:lnTo>
                    <a:pt x="335604" y="118978"/>
                  </a:lnTo>
                  <a:lnTo>
                    <a:pt x="330690" y="117595"/>
                  </a:lnTo>
                  <a:lnTo>
                    <a:pt x="326122" y="114067"/>
                  </a:lnTo>
                  <a:lnTo>
                    <a:pt x="318094" y="106250"/>
                  </a:lnTo>
                  <a:lnTo>
                    <a:pt x="313803" y="103483"/>
                  </a:lnTo>
                  <a:lnTo>
                    <a:pt x="304598" y="99264"/>
                  </a:lnTo>
                  <a:lnTo>
                    <a:pt x="300099" y="96843"/>
                  </a:lnTo>
                  <a:lnTo>
                    <a:pt x="282658" y="85568"/>
                  </a:lnTo>
                  <a:lnTo>
                    <a:pt x="273314" y="81694"/>
                  </a:lnTo>
                  <a:lnTo>
                    <a:pt x="262725" y="80449"/>
                  </a:lnTo>
                  <a:lnTo>
                    <a:pt x="257604" y="81140"/>
                  </a:lnTo>
                  <a:lnTo>
                    <a:pt x="252620" y="82801"/>
                  </a:lnTo>
                  <a:lnTo>
                    <a:pt x="247983" y="85222"/>
                  </a:lnTo>
                  <a:lnTo>
                    <a:pt x="243830" y="88335"/>
                  </a:lnTo>
                  <a:lnTo>
                    <a:pt x="240854" y="92416"/>
                  </a:lnTo>
                  <a:lnTo>
                    <a:pt x="240301" y="96566"/>
                  </a:lnTo>
                  <a:lnTo>
                    <a:pt x="241892" y="106112"/>
                  </a:lnTo>
                  <a:lnTo>
                    <a:pt x="242308" y="111508"/>
                  </a:lnTo>
                  <a:lnTo>
                    <a:pt x="242308" y="116903"/>
                  </a:lnTo>
                  <a:lnTo>
                    <a:pt x="241754" y="122160"/>
                  </a:lnTo>
                  <a:lnTo>
                    <a:pt x="240370" y="127348"/>
                  </a:lnTo>
                  <a:lnTo>
                    <a:pt x="237740" y="133021"/>
                  </a:lnTo>
                  <a:lnTo>
                    <a:pt x="234625" y="136133"/>
                  </a:lnTo>
                  <a:lnTo>
                    <a:pt x="230473" y="136687"/>
                  </a:lnTo>
                  <a:lnTo>
                    <a:pt x="224797" y="134888"/>
                  </a:lnTo>
                  <a:lnTo>
                    <a:pt x="219883" y="132813"/>
                  </a:lnTo>
                  <a:lnTo>
                    <a:pt x="214139" y="130945"/>
                  </a:lnTo>
                  <a:lnTo>
                    <a:pt x="208325" y="130115"/>
                  </a:lnTo>
                  <a:lnTo>
                    <a:pt x="203204" y="131084"/>
                  </a:lnTo>
                  <a:lnTo>
                    <a:pt x="199120" y="135234"/>
                  </a:lnTo>
                  <a:lnTo>
                    <a:pt x="198497" y="140837"/>
                  </a:lnTo>
                  <a:lnTo>
                    <a:pt x="200020" y="146786"/>
                  </a:lnTo>
                  <a:lnTo>
                    <a:pt x="202442" y="151974"/>
                  </a:lnTo>
                  <a:lnTo>
                    <a:pt x="199189" y="150245"/>
                  </a:lnTo>
                  <a:lnTo>
                    <a:pt x="193099" y="144088"/>
                  </a:lnTo>
                  <a:lnTo>
                    <a:pt x="189500" y="142013"/>
                  </a:lnTo>
                  <a:lnTo>
                    <a:pt x="185209" y="141598"/>
                  </a:lnTo>
                  <a:lnTo>
                    <a:pt x="180364" y="142221"/>
                  </a:lnTo>
                  <a:lnTo>
                    <a:pt x="175658" y="143604"/>
                  </a:lnTo>
                  <a:lnTo>
                    <a:pt x="171574" y="145264"/>
                  </a:lnTo>
                  <a:lnTo>
                    <a:pt x="167975" y="147478"/>
                  </a:lnTo>
                  <a:lnTo>
                    <a:pt x="158632" y="156055"/>
                  </a:lnTo>
                  <a:lnTo>
                    <a:pt x="150672" y="161312"/>
                  </a:lnTo>
                  <a:lnTo>
                    <a:pt x="146520" y="163388"/>
                  </a:lnTo>
                  <a:lnTo>
                    <a:pt x="134131" y="167677"/>
                  </a:lnTo>
                  <a:lnTo>
                    <a:pt x="125618" y="171827"/>
                  </a:lnTo>
                  <a:lnTo>
                    <a:pt x="118766" y="177637"/>
                  </a:lnTo>
                  <a:lnTo>
                    <a:pt x="115928" y="185247"/>
                  </a:lnTo>
                  <a:lnTo>
                    <a:pt x="116551" y="189189"/>
                  </a:lnTo>
                  <a:lnTo>
                    <a:pt x="118420" y="192510"/>
                  </a:lnTo>
                  <a:lnTo>
                    <a:pt x="121258" y="194862"/>
                  </a:lnTo>
                  <a:lnTo>
                    <a:pt x="124926" y="196038"/>
                  </a:lnTo>
                  <a:lnTo>
                    <a:pt x="127210" y="196176"/>
                  </a:lnTo>
                  <a:lnTo>
                    <a:pt x="131709" y="195968"/>
                  </a:lnTo>
                  <a:lnTo>
                    <a:pt x="133992" y="196245"/>
                  </a:lnTo>
                  <a:lnTo>
                    <a:pt x="136069" y="196868"/>
                  </a:lnTo>
                  <a:lnTo>
                    <a:pt x="140083" y="198528"/>
                  </a:lnTo>
                  <a:lnTo>
                    <a:pt x="142229" y="199012"/>
                  </a:lnTo>
                  <a:lnTo>
                    <a:pt x="144789" y="199012"/>
                  </a:lnTo>
                  <a:lnTo>
                    <a:pt x="147143" y="198528"/>
                  </a:lnTo>
                  <a:lnTo>
                    <a:pt x="151849" y="196937"/>
                  </a:lnTo>
                  <a:lnTo>
                    <a:pt x="154410" y="196314"/>
                  </a:lnTo>
                  <a:lnTo>
                    <a:pt x="162023" y="195761"/>
                  </a:lnTo>
                  <a:lnTo>
                    <a:pt x="166314" y="194516"/>
                  </a:lnTo>
                  <a:lnTo>
                    <a:pt x="170674" y="192786"/>
                  </a:lnTo>
                  <a:lnTo>
                    <a:pt x="174896" y="192302"/>
                  </a:lnTo>
                  <a:lnTo>
                    <a:pt x="178703" y="194723"/>
                  </a:lnTo>
                  <a:lnTo>
                    <a:pt x="171436" y="197006"/>
                  </a:lnTo>
                  <a:lnTo>
                    <a:pt x="168113" y="198874"/>
                  </a:lnTo>
                  <a:lnTo>
                    <a:pt x="165484" y="201502"/>
                  </a:lnTo>
                  <a:lnTo>
                    <a:pt x="163753" y="205099"/>
                  </a:lnTo>
                  <a:lnTo>
                    <a:pt x="160569" y="217551"/>
                  </a:lnTo>
                  <a:lnTo>
                    <a:pt x="157524" y="224952"/>
                  </a:lnTo>
                  <a:lnTo>
                    <a:pt x="153441" y="232700"/>
                  </a:lnTo>
                  <a:lnTo>
                    <a:pt x="148250" y="239548"/>
                  </a:lnTo>
                  <a:lnTo>
                    <a:pt x="141606" y="244113"/>
                  </a:lnTo>
                  <a:lnTo>
                    <a:pt x="138007" y="244943"/>
                  </a:lnTo>
                  <a:lnTo>
                    <a:pt x="134200" y="244805"/>
                  </a:lnTo>
                  <a:lnTo>
                    <a:pt x="126656" y="243975"/>
                  </a:lnTo>
                  <a:lnTo>
                    <a:pt x="118005" y="244113"/>
                  </a:lnTo>
                  <a:lnTo>
                    <a:pt x="113644" y="244459"/>
                  </a:lnTo>
                  <a:lnTo>
                    <a:pt x="85683" y="250477"/>
                  </a:lnTo>
                  <a:lnTo>
                    <a:pt x="78001" y="253244"/>
                  </a:lnTo>
                  <a:lnTo>
                    <a:pt x="79662" y="255803"/>
                  </a:lnTo>
                  <a:lnTo>
                    <a:pt x="78831" y="257187"/>
                  </a:lnTo>
                  <a:lnTo>
                    <a:pt x="54677" y="262029"/>
                  </a:lnTo>
                  <a:lnTo>
                    <a:pt x="42911" y="266664"/>
                  </a:lnTo>
                  <a:lnTo>
                    <a:pt x="39035" y="267701"/>
                  </a:lnTo>
                  <a:lnTo>
                    <a:pt x="35021" y="268047"/>
                  </a:lnTo>
                  <a:lnTo>
                    <a:pt x="27131" y="267909"/>
                  </a:lnTo>
                  <a:lnTo>
                    <a:pt x="23116" y="268670"/>
                  </a:lnTo>
                  <a:lnTo>
                    <a:pt x="14880" y="271506"/>
                  </a:lnTo>
                  <a:lnTo>
                    <a:pt x="6921" y="274895"/>
                  </a:lnTo>
                  <a:lnTo>
                    <a:pt x="5537" y="275656"/>
                  </a:lnTo>
                  <a:lnTo>
                    <a:pt x="3876" y="276832"/>
                  </a:lnTo>
                  <a:lnTo>
                    <a:pt x="2422" y="278146"/>
                  </a:lnTo>
                  <a:lnTo>
                    <a:pt x="1730" y="279530"/>
                  </a:lnTo>
                  <a:lnTo>
                    <a:pt x="2076" y="280844"/>
                  </a:lnTo>
                  <a:lnTo>
                    <a:pt x="3045" y="281605"/>
                  </a:lnTo>
                  <a:lnTo>
                    <a:pt x="3807" y="282366"/>
                  </a:lnTo>
                  <a:lnTo>
                    <a:pt x="3807" y="283750"/>
                  </a:lnTo>
                  <a:cubicBezTo>
                    <a:pt x="3807" y="283750"/>
                    <a:pt x="2561" y="285410"/>
                    <a:pt x="2561" y="285410"/>
                  </a:cubicBezTo>
                  <a:lnTo>
                    <a:pt x="1038" y="286171"/>
                  </a:lnTo>
                  <a:lnTo>
                    <a:pt x="0" y="287001"/>
                  </a:lnTo>
                  <a:lnTo>
                    <a:pt x="415" y="289076"/>
                  </a:lnTo>
                  <a:lnTo>
                    <a:pt x="1523" y="290321"/>
                  </a:lnTo>
                  <a:lnTo>
                    <a:pt x="3391" y="291566"/>
                  </a:lnTo>
                  <a:lnTo>
                    <a:pt x="6990" y="293641"/>
                  </a:lnTo>
                  <a:lnTo>
                    <a:pt x="12250" y="297446"/>
                  </a:lnTo>
                  <a:lnTo>
                    <a:pt x="14050" y="298483"/>
                  </a:lnTo>
                  <a:lnTo>
                    <a:pt x="16265" y="299244"/>
                  </a:lnTo>
                  <a:lnTo>
                    <a:pt x="21040" y="300075"/>
                  </a:lnTo>
                  <a:lnTo>
                    <a:pt x="23324" y="300697"/>
                  </a:lnTo>
                  <a:lnTo>
                    <a:pt x="34121" y="305678"/>
                  </a:lnTo>
                  <a:lnTo>
                    <a:pt x="38412" y="306438"/>
                  </a:lnTo>
                  <a:lnTo>
                    <a:pt x="42980" y="305885"/>
                  </a:lnTo>
                  <a:lnTo>
                    <a:pt x="47479" y="304502"/>
                  </a:lnTo>
                  <a:lnTo>
                    <a:pt x="51839" y="303602"/>
                  </a:lnTo>
                  <a:lnTo>
                    <a:pt x="56130" y="304363"/>
                  </a:lnTo>
                  <a:lnTo>
                    <a:pt x="50455" y="306992"/>
                  </a:lnTo>
                  <a:lnTo>
                    <a:pt x="47340" y="308929"/>
                  </a:lnTo>
                  <a:lnTo>
                    <a:pt x="46095" y="310589"/>
                  </a:lnTo>
                  <a:lnTo>
                    <a:pt x="47410" y="311419"/>
                  </a:lnTo>
                  <a:lnTo>
                    <a:pt x="53085" y="312733"/>
                  </a:lnTo>
                  <a:lnTo>
                    <a:pt x="55161" y="313356"/>
                  </a:lnTo>
                  <a:lnTo>
                    <a:pt x="55715" y="313909"/>
                  </a:lnTo>
                  <a:lnTo>
                    <a:pt x="56338" y="314601"/>
                  </a:lnTo>
                  <a:lnTo>
                    <a:pt x="57099" y="315362"/>
                  </a:lnTo>
                  <a:lnTo>
                    <a:pt x="58276" y="316054"/>
                  </a:lnTo>
                  <a:lnTo>
                    <a:pt x="59383" y="316469"/>
                  </a:lnTo>
                  <a:lnTo>
                    <a:pt x="72395" y="318682"/>
                  </a:lnTo>
                  <a:lnTo>
                    <a:pt x="75509" y="318544"/>
                  </a:lnTo>
                  <a:lnTo>
                    <a:pt x="77862" y="317921"/>
                  </a:lnTo>
                  <a:lnTo>
                    <a:pt x="81946" y="315846"/>
                  </a:lnTo>
                  <a:lnTo>
                    <a:pt x="84091" y="315016"/>
                  </a:lnTo>
                  <a:lnTo>
                    <a:pt x="87137" y="314670"/>
                  </a:lnTo>
                  <a:lnTo>
                    <a:pt x="90043" y="315085"/>
                  </a:lnTo>
                  <a:lnTo>
                    <a:pt x="95996" y="316469"/>
                  </a:lnTo>
                  <a:lnTo>
                    <a:pt x="101809" y="316745"/>
                  </a:lnTo>
                  <a:lnTo>
                    <a:pt x="107139" y="316123"/>
                  </a:lnTo>
                  <a:lnTo>
                    <a:pt x="117866" y="313079"/>
                  </a:lnTo>
                  <a:lnTo>
                    <a:pt x="122850" y="312318"/>
                  </a:lnTo>
                  <a:lnTo>
                    <a:pt x="128525" y="312664"/>
                  </a:lnTo>
                  <a:lnTo>
                    <a:pt x="132885" y="314532"/>
                  </a:lnTo>
                  <a:lnTo>
                    <a:pt x="133992" y="318544"/>
                  </a:lnTo>
                  <a:lnTo>
                    <a:pt x="131432" y="322348"/>
                  </a:lnTo>
                  <a:lnTo>
                    <a:pt x="131709" y="322902"/>
                  </a:lnTo>
                  <a:lnTo>
                    <a:pt x="132401" y="323386"/>
                  </a:lnTo>
                  <a:lnTo>
                    <a:pt x="132885" y="323939"/>
                  </a:lnTo>
                  <a:lnTo>
                    <a:pt x="132401" y="324562"/>
                  </a:lnTo>
                  <a:lnTo>
                    <a:pt x="130394" y="324424"/>
                  </a:lnTo>
                  <a:lnTo>
                    <a:pt x="120842" y="321864"/>
                  </a:lnTo>
                  <a:lnTo>
                    <a:pt x="108592" y="321103"/>
                  </a:lnTo>
                  <a:lnTo>
                    <a:pt x="90320" y="322003"/>
                  </a:lnTo>
                  <a:lnTo>
                    <a:pt x="87344" y="322556"/>
                  </a:lnTo>
                  <a:lnTo>
                    <a:pt x="84576" y="323524"/>
                  </a:lnTo>
                  <a:lnTo>
                    <a:pt x="79869" y="326291"/>
                  </a:lnTo>
                  <a:lnTo>
                    <a:pt x="77793" y="327052"/>
                  </a:lnTo>
                  <a:lnTo>
                    <a:pt x="45402" y="327606"/>
                  </a:lnTo>
                  <a:lnTo>
                    <a:pt x="39658" y="328297"/>
                  </a:lnTo>
                  <a:lnTo>
                    <a:pt x="36751" y="329266"/>
                  </a:lnTo>
                  <a:lnTo>
                    <a:pt x="34744" y="331064"/>
                  </a:lnTo>
                  <a:lnTo>
                    <a:pt x="34536" y="333485"/>
                  </a:lnTo>
                  <a:lnTo>
                    <a:pt x="36543" y="335145"/>
                  </a:lnTo>
                  <a:lnTo>
                    <a:pt x="42495" y="337152"/>
                  </a:lnTo>
                  <a:lnTo>
                    <a:pt x="41457" y="339227"/>
                  </a:lnTo>
                  <a:lnTo>
                    <a:pt x="43188" y="340748"/>
                  </a:lnTo>
                  <a:lnTo>
                    <a:pt x="46095" y="341648"/>
                  </a:lnTo>
                  <a:lnTo>
                    <a:pt x="48586" y="341855"/>
                  </a:lnTo>
                  <a:lnTo>
                    <a:pt x="52462" y="340818"/>
                  </a:lnTo>
                  <a:lnTo>
                    <a:pt x="64089" y="334938"/>
                  </a:lnTo>
                  <a:lnTo>
                    <a:pt x="62705" y="336736"/>
                  </a:lnTo>
                  <a:lnTo>
                    <a:pt x="61321" y="338258"/>
                  </a:lnTo>
                  <a:lnTo>
                    <a:pt x="60490" y="339849"/>
                  </a:lnTo>
                  <a:lnTo>
                    <a:pt x="60767" y="341924"/>
                  </a:lnTo>
                  <a:lnTo>
                    <a:pt x="62774" y="344000"/>
                  </a:lnTo>
                  <a:lnTo>
                    <a:pt x="65958" y="345314"/>
                  </a:lnTo>
                  <a:lnTo>
                    <a:pt x="72118" y="346490"/>
                  </a:lnTo>
                  <a:lnTo>
                    <a:pt x="91705" y="346628"/>
                  </a:lnTo>
                  <a:lnTo>
                    <a:pt x="96826" y="348219"/>
                  </a:lnTo>
                  <a:lnTo>
                    <a:pt x="94404" y="349534"/>
                  </a:lnTo>
                  <a:lnTo>
                    <a:pt x="91635" y="350156"/>
                  </a:lnTo>
                  <a:lnTo>
                    <a:pt x="85960" y="350848"/>
                  </a:lnTo>
                  <a:lnTo>
                    <a:pt x="83192" y="351470"/>
                  </a:lnTo>
                  <a:lnTo>
                    <a:pt x="80631" y="352370"/>
                  </a:lnTo>
                  <a:lnTo>
                    <a:pt x="70457" y="357143"/>
                  </a:lnTo>
                  <a:lnTo>
                    <a:pt x="69142" y="358803"/>
                  </a:lnTo>
                  <a:lnTo>
                    <a:pt x="69695" y="361224"/>
                  </a:lnTo>
                  <a:lnTo>
                    <a:pt x="71633" y="362884"/>
                  </a:lnTo>
                  <a:lnTo>
                    <a:pt x="89421" y="372084"/>
                  </a:lnTo>
                  <a:lnTo>
                    <a:pt x="94127" y="374090"/>
                  </a:lnTo>
                  <a:lnTo>
                    <a:pt x="112745" y="378932"/>
                  </a:lnTo>
                  <a:lnTo>
                    <a:pt x="120081" y="380039"/>
                  </a:lnTo>
                  <a:lnTo>
                    <a:pt x="126587" y="379555"/>
                  </a:lnTo>
                  <a:lnTo>
                    <a:pt x="121535" y="374713"/>
                  </a:lnTo>
                  <a:lnTo>
                    <a:pt x="119112" y="371669"/>
                  </a:lnTo>
                  <a:lnTo>
                    <a:pt x="118420" y="369110"/>
                  </a:lnTo>
                  <a:lnTo>
                    <a:pt x="120566" y="367519"/>
                  </a:lnTo>
                  <a:lnTo>
                    <a:pt x="124303" y="368556"/>
                  </a:lnTo>
                  <a:lnTo>
                    <a:pt x="128386" y="370355"/>
                  </a:lnTo>
                  <a:lnTo>
                    <a:pt x="131570" y="371185"/>
                  </a:lnTo>
                  <a:lnTo>
                    <a:pt x="134823" y="370009"/>
                  </a:lnTo>
                  <a:lnTo>
                    <a:pt x="137661" y="368141"/>
                  </a:lnTo>
                  <a:lnTo>
                    <a:pt x="140637" y="366758"/>
                  </a:lnTo>
                  <a:lnTo>
                    <a:pt x="144236" y="367104"/>
                  </a:lnTo>
                  <a:lnTo>
                    <a:pt x="147212" y="368556"/>
                  </a:lnTo>
                  <a:lnTo>
                    <a:pt x="149357" y="369871"/>
                  </a:lnTo>
                  <a:lnTo>
                    <a:pt x="151641" y="370770"/>
                  </a:lnTo>
                  <a:lnTo>
                    <a:pt x="154963" y="370977"/>
                  </a:lnTo>
                  <a:lnTo>
                    <a:pt x="158839" y="370562"/>
                  </a:lnTo>
                  <a:lnTo>
                    <a:pt x="162438" y="369732"/>
                  </a:lnTo>
                  <a:lnTo>
                    <a:pt x="165899" y="368487"/>
                  </a:lnTo>
                  <a:lnTo>
                    <a:pt x="172820" y="364683"/>
                  </a:lnTo>
                  <a:lnTo>
                    <a:pt x="175035" y="363922"/>
                  </a:lnTo>
                  <a:lnTo>
                    <a:pt x="177180" y="364406"/>
                  </a:lnTo>
                  <a:lnTo>
                    <a:pt x="180572" y="366135"/>
                  </a:lnTo>
                  <a:lnTo>
                    <a:pt x="184309" y="367242"/>
                  </a:lnTo>
                  <a:lnTo>
                    <a:pt x="187147" y="366273"/>
                  </a:lnTo>
                  <a:lnTo>
                    <a:pt x="189846" y="364267"/>
                  </a:lnTo>
                  <a:lnTo>
                    <a:pt x="193306" y="362261"/>
                  </a:lnTo>
                  <a:lnTo>
                    <a:pt x="197113" y="361570"/>
                  </a:lnTo>
                  <a:lnTo>
                    <a:pt x="200228" y="362400"/>
                  </a:lnTo>
                  <a:lnTo>
                    <a:pt x="206664" y="365443"/>
                  </a:lnTo>
                  <a:lnTo>
                    <a:pt x="210125" y="366066"/>
                  </a:lnTo>
                  <a:lnTo>
                    <a:pt x="217807" y="366066"/>
                  </a:lnTo>
                  <a:lnTo>
                    <a:pt x="221544" y="366343"/>
                  </a:lnTo>
                  <a:lnTo>
                    <a:pt x="243761" y="371185"/>
                  </a:lnTo>
                  <a:lnTo>
                    <a:pt x="292278" y="393666"/>
                  </a:lnTo>
                  <a:lnTo>
                    <a:pt x="295323" y="395603"/>
                  </a:lnTo>
                  <a:lnTo>
                    <a:pt x="297884" y="398370"/>
                  </a:lnTo>
                  <a:lnTo>
                    <a:pt x="299822" y="401760"/>
                  </a:lnTo>
                  <a:lnTo>
                    <a:pt x="300860" y="405356"/>
                  </a:lnTo>
                  <a:lnTo>
                    <a:pt x="300099" y="408746"/>
                  </a:lnTo>
                  <a:lnTo>
                    <a:pt x="295462" y="413381"/>
                  </a:lnTo>
                  <a:lnTo>
                    <a:pt x="294839" y="415940"/>
                  </a:lnTo>
                  <a:lnTo>
                    <a:pt x="295946" y="417462"/>
                  </a:lnTo>
                  <a:lnTo>
                    <a:pt x="297953" y="418776"/>
                  </a:lnTo>
                  <a:lnTo>
                    <a:pt x="300238" y="420021"/>
                  </a:lnTo>
                  <a:lnTo>
                    <a:pt x="301899" y="421266"/>
                  </a:lnTo>
                  <a:lnTo>
                    <a:pt x="303283" y="422927"/>
                  </a:lnTo>
                  <a:lnTo>
                    <a:pt x="306467" y="428599"/>
                  </a:lnTo>
                  <a:lnTo>
                    <a:pt x="309235" y="432057"/>
                  </a:lnTo>
                  <a:lnTo>
                    <a:pt x="312349" y="434548"/>
                  </a:lnTo>
                  <a:lnTo>
                    <a:pt x="319686" y="438836"/>
                  </a:lnTo>
                  <a:lnTo>
                    <a:pt x="322800" y="441327"/>
                  </a:lnTo>
                  <a:lnTo>
                    <a:pt x="325084" y="444094"/>
                  </a:lnTo>
                  <a:lnTo>
                    <a:pt x="329306" y="450112"/>
                  </a:lnTo>
                  <a:lnTo>
                    <a:pt x="332213" y="452879"/>
                  </a:lnTo>
                  <a:lnTo>
                    <a:pt x="343079" y="459381"/>
                  </a:lnTo>
                  <a:lnTo>
                    <a:pt x="341280" y="460557"/>
                  </a:lnTo>
                  <a:lnTo>
                    <a:pt x="337265" y="461387"/>
                  </a:lnTo>
                  <a:lnTo>
                    <a:pt x="335466" y="462286"/>
                  </a:lnTo>
                  <a:lnTo>
                    <a:pt x="334289" y="463739"/>
                  </a:lnTo>
                  <a:lnTo>
                    <a:pt x="334289" y="464984"/>
                  </a:lnTo>
                  <a:cubicBezTo>
                    <a:pt x="334289" y="464984"/>
                    <a:pt x="334566" y="466506"/>
                    <a:pt x="334566" y="466506"/>
                  </a:cubicBezTo>
                  <a:lnTo>
                    <a:pt x="334774" y="468650"/>
                  </a:lnTo>
                  <a:lnTo>
                    <a:pt x="333459" y="471971"/>
                  </a:lnTo>
                  <a:lnTo>
                    <a:pt x="330483" y="473700"/>
                  </a:lnTo>
                  <a:lnTo>
                    <a:pt x="326676" y="474945"/>
                  </a:lnTo>
                  <a:lnTo>
                    <a:pt x="322869" y="476536"/>
                  </a:lnTo>
                  <a:lnTo>
                    <a:pt x="327853" y="476328"/>
                  </a:lnTo>
                  <a:lnTo>
                    <a:pt x="333251" y="475014"/>
                  </a:lnTo>
                  <a:lnTo>
                    <a:pt x="338442" y="474253"/>
                  </a:lnTo>
                  <a:lnTo>
                    <a:pt x="342941" y="475706"/>
                  </a:lnTo>
                  <a:lnTo>
                    <a:pt x="345640" y="478542"/>
                  </a:lnTo>
                  <a:lnTo>
                    <a:pt x="348339" y="482554"/>
                  </a:lnTo>
                  <a:lnTo>
                    <a:pt x="350554" y="486843"/>
                  </a:lnTo>
                  <a:lnTo>
                    <a:pt x="351730" y="490440"/>
                  </a:lnTo>
                  <a:lnTo>
                    <a:pt x="349723" y="490924"/>
                  </a:lnTo>
                  <a:lnTo>
                    <a:pt x="347647" y="492584"/>
                  </a:lnTo>
                  <a:lnTo>
                    <a:pt x="346263" y="494798"/>
                  </a:lnTo>
                  <a:lnTo>
                    <a:pt x="346124" y="496942"/>
                  </a:lnTo>
                  <a:lnTo>
                    <a:pt x="347716" y="498464"/>
                  </a:lnTo>
                  <a:lnTo>
                    <a:pt x="350139" y="499432"/>
                  </a:lnTo>
                  <a:lnTo>
                    <a:pt x="352423" y="500747"/>
                  </a:lnTo>
                  <a:lnTo>
                    <a:pt x="353738" y="503237"/>
                  </a:lnTo>
                  <a:lnTo>
                    <a:pt x="357060" y="502130"/>
                  </a:lnTo>
                  <a:lnTo>
                    <a:pt x="359828" y="501577"/>
                  </a:lnTo>
                  <a:lnTo>
                    <a:pt x="361904" y="502545"/>
                  </a:lnTo>
                  <a:lnTo>
                    <a:pt x="363150" y="506281"/>
                  </a:lnTo>
                  <a:lnTo>
                    <a:pt x="362873" y="509878"/>
                  </a:lnTo>
                  <a:lnTo>
                    <a:pt x="361351" y="512091"/>
                  </a:lnTo>
                  <a:lnTo>
                    <a:pt x="356783" y="515688"/>
                  </a:lnTo>
                  <a:lnTo>
                    <a:pt x="355191" y="520807"/>
                  </a:lnTo>
                  <a:lnTo>
                    <a:pt x="358790" y="524127"/>
                  </a:lnTo>
                  <a:lnTo>
                    <a:pt x="364119" y="524750"/>
                  </a:lnTo>
                  <a:lnTo>
                    <a:pt x="367511" y="521637"/>
                  </a:lnTo>
                  <a:lnTo>
                    <a:pt x="371456" y="524473"/>
                  </a:lnTo>
                  <a:lnTo>
                    <a:pt x="374016" y="528209"/>
                  </a:lnTo>
                  <a:lnTo>
                    <a:pt x="374847" y="532636"/>
                  </a:lnTo>
                  <a:lnTo>
                    <a:pt x="373601" y="537547"/>
                  </a:lnTo>
                  <a:lnTo>
                    <a:pt x="372494" y="539207"/>
                  </a:lnTo>
                  <a:lnTo>
                    <a:pt x="370902" y="540867"/>
                  </a:lnTo>
                  <a:lnTo>
                    <a:pt x="369033" y="542320"/>
                  </a:lnTo>
                  <a:lnTo>
                    <a:pt x="367303" y="543358"/>
                  </a:lnTo>
                  <a:lnTo>
                    <a:pt x="364604" y="543911"/>
                  </a:lnTo>
                  <a:lnTo>
                    <a:pt x="361835" y="543911"/>
                  </a:lnTo>
                  <a:cubicBezTo>
                    <a:pt x="361835" y="543911"/>
                    <a:pt x="359067" y="544395"/>
                    <a:pt x="359067" y="544395"/>
                  </a:cubicBezTo>
                  <a:lnTo>
                    <a:pt x="356575" y="545917"/>
                  </a:lnTo>
                  <a:lnTo>
                    <a:pt x="359967" y="547439"/>
                  </a:lnTo>
                  <a:lnTo>
                    <a:pt x="361558" y="548476"/>
                  </a:lnTo>
                  <a:lnTo>
                    <a:pt x="362943" y="549860"/>
                  </a:lnTo>
                  <a:lnTo>
                    <a:pt x="357060" y="552143"/>
                  </a:lnTo>
                  <a:lnTo>
                    <a:pt x="354914" y="554010"/>
                  </a:lnTo>
                  <a:lnTo>
                    <a:pt x="357060" y="556639"/>
                  </a:lnTo>
                  <a:lnTo>
                    <a:pt x="361143" y="556639"/>
                  </a:lnTo>
                  <a:lnTo>
                    <a:pt x="364811" y="553595"/>
                  </a:lnTo>
                  <a:lnTo>
                    <a:pt x="368064" y="550067"/>
                  </a:lnTo>
                  <a:lnTo>
                    <a:pt x="370971" y="548615"/>
                  </a:lnTo>
                  <a:lnTo>
                    <a:pt x="372286" y="549791"/>
                  </a:lnTo>
                  <a:lnTo>
                    <a:pt x="371248" y="551658"/>
                  </a:lnTo>
                  <a:lnTo>
                    <a:pt x="364188" y="558437"/>
                  </a:lnTo>
                  <a:lnTo>
                    <a:pt x="362043" y="561550"/>
                  </a:lnTo>
                  <a:lnTo>
                    <a:pt x="355745" y="574624"/>
                  </a:lnTo>
                  <a:lnTo>
                    <a:pt x="355745" y="577183"/>
                  </a:lnTo>
                  <a:cubicBezTo>
                    <a:pt x="355745" y="577183"/>
                    <a:pt x="357752" y="580296"/>
                    <a:pt x="357752" y="580296"/>
                  </a:cubicBezTo>
                  <a:lnTo>
                    <a:pt x="360659" y="582648"/>
                  </a:lnTo>
                  <a:lnTo>
                    <a:pt x="363912" y="584032"/>
                  </a:lnTo>
                  <a:lnTo>
                    <a:pt x="371248" y="585346"/>
                  </a:lnTo>
                  <a:lnTo>
                    <a:pt x="377892" y="585761"/>
                  </a:lnTo>
                  <a:lnTo>
                    <a:pt x="385505" y="584862"/>
                  </a:lnTo>
                  <a:lnTo>
                    <a:pt x="390558" y="581818"/>
                  </a:lnTo>
                  <a:lnTo>
                    <a:pt x="389450" y="575662"/>
                  </a:lnTo>
                  <a:lnTo>
                    <a:pt x="391873" y="576077"/>
                  </a:lnTo>
                  <a:lnTo>
                    <a:pt x="393257" y="575247"/>
                  </a:lnTo>
                  <a:lnTo>
                    <a:pt x="394364" y="573794"/>
                  </a:lnTo>
                  <a:lnTo>
                    <a:pt x="395749" y="572203"/>
                  </a:lnTo>
                  <a:lnTo>
                    <a:pt x="400040" y="568883"/>
                  </a:lnTo>
                  <a:lnTo>
                    <a:pt x="400732" y="567015"/>
                  </a:lnTo>
                  <a:lnTo>
                    <a:pt x="399625" y="563902"/>
                  </a:lnTo>
                  <a:lnTo>
                    <a:pt x="392911" y="555394"/>
                  </a:lnTo>
                  <a:lnTo>
                    <a:pt x="392219" y="551866"/>
                  </a:lnTo>
                  <a:lnTo>
                    <a:pt x="397064" y="549652"/>
                  </a:lnTo>
                  <a:lnTo>
                    <a:pt x="394226" y="551797"/>
                  </a:lnTo>
                  <a:lnTo>
                    <a:pt x="394711" y="554702"/>
                  </a:lnTo>
                  <a:lnTo>
                    <a:pt x="396856" y="557746"/>
                  </a:lnTo>
                  <a:lnTo>
                    <a:pt x="399140" y="560305"/>
                  </a:lnTo>
                  <a:lnTo>
                    <a:pt x="401009" y="563764"/>
                  </a:lnTo>
                  <a:lnTo>
                    <a:pt x="402531" y="567637"/>
                  </a:lnTo>
                  <a:lnTo>
                    <a:pt x="404469" y="570335"/>
                  </a:lnTo>
                  <a:lnTo>
                    <a:pt x="407584" y="570335"/>
                  </a:lnTo>
                  <a:cubicBezTo>
                    <a:pt x="407584" y="570335"/>
                    <a:pt x="406407" y="572687"/>
                    <a:pt x="406407" y="572687"/>
                  </a:cubicBezTo>
                  <a:lnTo>
                    <a:pt x="401770" y="575800"/>
                  </a:lnTo>
                  <a:lnTo>
                    <a:pt x="400940" y="577460"/>
                  </a:lnTo>
                  <a:lnTo>
                    <a:pt x="402670" y="579604"/>
                  </a:lnTo>
                  <a:lnTo>
                    <a:pt x="405992" y="579743"/>
                  </a:lnTo>
                  <a:lnTo>
                    <a:pt x="409591" y="578774"/>
                  </a:lnTo>
                  <a:lnTo>
                    <a:pt x="415335" y="576353"/>
                  </a:lnTo>
                  <a:lnTo>
                    <a:pt x="417896" y="575800"/>
                  </a:lnTo>
                  <a:lnTo>
                    <a:pt x="420595" y="575800"/>
                  </a:lnTo>
                  <a:cubicBezTo>
                    <a:pt x="420595" y="575800"/>
                    <a:pt x="424194" y="576215"/>
                    <a:pt x="424194" y="576215"/>
                  </a:cubicBezTo>
                  <a:lnTo>
                    <a:pt x="427309" y="576077"/>
                  </a:lnTo>
                  <a:lnTo>
                    <a:pt x="433400" y="575039"/>
                  </a:lnTo>
                  <a:lnTo>
                    <a:pt x="436099" y="575177"/>
                  </a:lnTo>
                  <a:lnTo>
                    <a:pt x="431185" y="577391"/>
                  </a:lnTo>
                  <a:lnTo>
                    <a:pt x="420872" y="579535"/>
                  </a:lnTo>
                  <a:lnTo>
                    <a:pt x="415820" y="581265"/>
                  </a:lnTo>
                  <a:lnTo>
                    <a:pt x="412221" y="583617"/>
                  </a:lnTo>
                  <a:lnTo>
                    <a:pt x="409314" y="586937"/>
                  </a:lnTo>
                  <a:lnTo>
                    <a:pt x="408760" y="590326"/>
                  </a:lnTo>
                  <a:lnTo>
                    <a:pt x="412082" y="592955"/>
                  </a:lnTo>
                  <a:lnTo>
                    <a:pt x="414574" y="593232"/>
                  </a:lnTo>
                  <a:lnTo>
                    <a:pt x="419973" y="592402"/>
                  </a:lnTo>
                  <a:lnTo>
                    <a:pt x="422603" y="592402"/>
                  </a:lnTo>
                  <a:lnTo>
                    <a:pt x="424817" y="592955"/>
                  </a:lnTo>
                  <a:lnTo>
                    <a:pt x="429039" y="594408"/>
                  </a:lnTo>
                  <a:lnTo>
                    <a:pt x="431323" y="594753"/>
                  </a:lnTo>
                  <a:lnTo>
                    <a:pt x="439767" y="594546"/>
                  </a:lnTo>
                  <a:lnTo>
                    <a:pt x="442605" y="594823"/>
                  </a:lnTo>
                  <a:lnTo>
                    <a:pt x="444958" y="595653"/>
                  </a:lnTo>
                  <a:lnTo>
                    <a:pt x="451740" y="599111"/>
                  </a:lnTo>
                  <a:lnTo>
                    <a:pt x="448487" y="600287"/>
                  </a:lnTo>
                  <a:lnTo>
                    <a:pt x="444335" y="599872"/>
                  </a:lnTo>
                  <a:lnTo>
                    <a:pt x="439974" y="598973"/>
                  </a:lnTo>
                  <a:lnTo>
                    <a:pt x="436099" y="598835"/>
                  </a:lnTo>
                  <a:lnTo>
                    <a:pt x="437967" y="600080"/>
                  </a:lnTo>
                  <a:lnTo>
                    <a:pt x="442051" y="601671"/>
                  </a:lnTo>
                  <a:lnTo>
                    <a:pt x="443989" y="602708"/>
                  </a:lnTo>
                  <a:lnTo>
                    <a:pt x="445927" y="604438"/>
                  </a:lnTo>
                  <a:lnTo>
                    <a:pt x="446273" y="605752"/>
                  </a:lnTo>
                  <a:lnTo>
                    <a:pt x="445788" y="607205"/>
                  </a:lnTo>
                  <a:lnTo>
                    <a:pt x="445373" y="609487"/>
                  </a:lnTo>
                  <a:lnTo>
                    <a:pt x="446480" y="614537"/>
                  </a:lnTo>
                  <a:lnTo>
                    <a:pt x="449941" y="617097"/>
                  </a:lnTo>
                  <a:lnTo>
                    <a:pt x="459215" y="620555"/>
                  </a:lnTo>
                  <a:lnTo>
                    <a:pt x="452156" y="622907"/>
                  </a:lnTo>
                  <a:lnTo>
                    <a:pt x="442535" y="620348"/>
                  </a:lnTo>
                  <a:lnTo>
                    <a:pt x="421703" y="610179"/>
                  </a:lnTo>
                  <a:lnTo>
                    <a:pt x="417550" y="608796"/>
                  </a:lnTo>
                  <a:lnTo>
                    <a:pt x="413259" y="607827"/>
                  </a:lnTo>
                  <a:lnTo>
                    <a:pt x="390627" y="605821"/>
                  </a:lnTo>
                  <a:lnTo>
                    <a:pt x="385990" y="606098"/>
                  </a:lnTo>
                  <a:lnTo>
                    <a:pt x="381837" y="607343"/>
                  </a:lnTo>
                  <a:lnTo>
                    <a:pt x="379830" y="609833"/>
                  </a:lnTo>
                  <a:lnTo>
                    <a:pt x="381699" y="613776"/>
                  </a:lnTo>
                  <a:lnTo>
                    <a:pt x="384675" y="616682"/>
                  </a:lnTo>
                  <a:lnTo>
                    <a:pt x="387789" y="618964"/>
                  </a:lnTo>
                  <a:lnTo>
                    <a:pt x="391250" y="620624"/>
                  </a:lnTo>
                  <a:lnTo>
                    <a:pt x="395195" y="621731"/>
                  </a:lnTo>
                  <a:lnTo>
                    <a:pt x="405300" y="623806"/>
                  </a:lnTo>
                  <a:lnTo>
                    <a:pt x="410145" y="625259"/>
                  </a:lnTo>
                  <a:lnTo>
                    <a:pt x="414989" y="627403"/>
                  </a:lnTo>
                  <a:lnTo>
                    <a:pt x="425440" y="633836"/>
                  </a:lnTo>
                  <a:lnTo>
                    <a:pt x="429385" y="635151"/>
                  </a:lnTo>
                  <a:lnTo>
                    <a:pt x="437967" y="636949"/>
                  </a:lnTo>
                  <a:lnTo>
                    <a:pt x="440736" y="637157"/>
                  </a:lnTo>
                  <a:lnTo>
                    <a:pt x="442951" y="636811"/>
                  </a:lnTo>
                  <a:lnTo>
                    <a:pt x="446826" y="635289"/>
                  </a:lnTo>
                  <a:lnTo>
                    <a:pt x="449041" y="634805"/>
                  </a:lnTo>
                  <a:lnTo>
                    <a:pt x="451394" y="635012"/>
                  </a:lnTo>
                  <a:lnTo>
                    <a:pt x="455893" y="636327"/>
                  </a:lnTo>
                  <a:lnTo>
                    <a:pt x="458246" y="636673"/>
                  </a:lnTo>
                  <a:lnTo>
                    <a:pt x="460461" y="636327"/>
                  </a:lnTo>
                  <a:lnTo>
                    <a:pt x="462607" y="635842"/>
                  </a:lnTo>
                  <a:lnTo>
                    <a:pt x="464752" y="635635"/>
                  </a:lnTo>
                  <a:lnTo>
                    <a:pt x="466828" y="636396"/>
                  </a:lnTo>
                  <a:lnTo>
                    <a:pt x="464821" y="637572"/>
                  </a:lnTo>
                  <a:lnTo>
                    <a:pt x="463714" y="638402"/>
                  </a:lnTo>
                  <a:lnTo>
                    <a:pt x="463437" y="639439"/>
                  </a:lnTo>
                  <a:lnTo>
                    <a:pt x="463645" y="641238"/>
                  </a:lnTo>
                  <a:lnTo>
                    <a:pt x="464406" y="643728"/>
                  </a:lnTo>
                  <a:lnTo>
                    <a:pt x="464960" y="644766"/>
                  </a:lnTo>
                  <a:lnTo>
                    <a:pt x="464337" y="645319"/>
                  </a:lnTo>
                  <a:lnTo>
                    <a:pt x="458938" y="647395"/>
                  </a:lnTo>
                  <a:lnTo>
                    <a:pt x="457485" y="648363"/>
                  </a:lnTo>
                  <a:lnTo>
                    <a:pt x="456516" y="649746"/>
                  </a:lnTo>
                  <a:lnTo>
                    <a:pt x="455339" y="652167"/>
                  </a:lnTo>
                  <a:lnTo>
                    <a:pt x="451256" y="658877"/>
                  </a:lnTo>
                  <a:lnTo>
                    <a:pt x="450495" y="661091"/>
                  </a:lnTo>
                  <a:lnTo>
                    <a:pt x="452779" y="661091"/>
                  </a:lnTo>
                  <a:lnTo>
                    <a:pt x="459284" y="660330"/>
                  </a:lnTo>
                  <a:lnTo>
                    <a:pt x="461222" y="660607"/>
                  </a:lnTo>
                  <a:lnTo>
                    <a:pt x="464683" y="661644"/>
                  </a:lnTo>
                  <a:lnTo>
                    <a:pt x="466690" y="661852"/>
                  </a:lnTo>
                  <a:lnTo>
                    <a:pt x="463645" y="663374"/>
                  </a:lnTo>
                  <a:lnTo>
                    <a:pt x="459907" y="663512"/>
                  </a:lnTo>
                  <a:lnTo>
                    <a:pt x="456031" y="663166"/>
                  </a:lnTo>
                  <a:lnTo>
                    <a:pt x="452433" y="663512"/>
                  </a:lnTo>
                  <a:lnTo>
                    <a:pt x="450079" y="665172"/>
                  </a:lnTo>
                  <a:lnTo>
                    <a:pt x="448695" y="667801"/>
                  </a:lnTo>
                  <a:lnTo>
                    <a:pt x="446896" y="674649"/>
                  </a:lnTo>
                  <a:lnTo>
                    <a:pt x="449318" y="674510"/>
                  </a:lnTo>
                  <a:lnTo>
                    <a:pt x="451602" y="674026"/>
                  </a:lnTo>
                  <a:lnTo>
                    <a:pt x="456101" y="672366"/>
                  </a:lnTo>
                  <a:lnTo>
                    <a:pt x="452225" y="678177"/>
                  </a:lnTo>
                  <a:lnTo>
                    <a:pt x="444750" y="680183"/>
                  </a:lnTo>
                  <a:lnTo>
                    <a:pt x="436306" y="679629"/>
                  </a:lnTo>
                  <a:lnTo>
                    <a:pt x="425579" y="676378"/>
                  </a:lnTo>
                  <a:lnTo>
                    <a:pt x="421357" y="675617"/>
                  </a:lnTo>
                  <a:lnTo>
                    <a:pt x="417066" y="675756"/>
                  </a:lnTo>
                  <a:lnTo>
                    <a:pt x="412913" y="677070"/>
                  </a:lnTo>
                  <a:lnTo>
                    <a:pt x="410075" y="679007"/>
                  </a:lnTo>
                  <a:lnTo>
                    <a:pt x="407099" y="681981"/>
                  </a:lnTo>
                  <a:lnTo>
                    <a:pt x="404538" y="685301"/>
                  </a:lnTo>
                  <a:lnTo>
                    <a:pt x="402739" y="688276"/>
                  </a:lnTo>
                  <a:lnTo>
                    <a:pt x="404885" y="688276"/>
                  </a:lnTo>
                  <a:cubicBezTo>
                    <a:pt x="404885" y="688276"/>
                    <a:pt x="409106" y="687999"/>
                    <a:pt x="409106" y="687999"/>
                  </a:cubicBezTo>
                  <a:lnTo>
                    <a:pt x="411252" y="687999"/>
                  </a:lnTo>
                  <a:lnTo>
                    <a:pt x="413121" y="688207"/>
                  </a:lnTo>
                  <a:lnTo>
                    <a:pt x="417066" y="689452"/>
                  </a:lnTo>
                  <a:lnTo>
                    <a:pt x="421357" y="690282"/>
                  </a:lnTo>
                  <a:lnTo>
                    <a:pt x="425509" y="690559"/>
                  </a:lnTo>
                  <a:lnTo>
                    <a:pt x="429593" y="690420"/>
                  </a:lnTo>
                  <a:lnTo>
                    <a:pt x="435891" y="689590"/>
                  </a:lnTo>
                  <a:lnTo>
                    <a:pt x="437552" y="689106"/>
                  </a:lnTo>
                  <a:lnTo>
                    <a:pt x="439075" y="688483"/>
                  </a:lnTo>
                  <a:lnTo>
                    <a:pt x="440736" y="687653"/>
                  </a:lnTo>
                  <a:lnTo>
                    <a:pt x="441982" y="686616"/>
                  </a:lnTo>
                  <a:lnTo>
                    <a:pt x="442951" y="685509"/>
                  </a:lnTo>
                  <a:lnTo>
                    <a:pt x="444127" y="684748"/>
                  </a:lnTo>
                  <a:lnTo>
                    <a:pt x="446134" y="684610"/>
                  </a:lnTo>
                  <a:lnTo>
                    <a:pt x="448142" y="685924"/>
                  </a:lnTo>
                  <a:lnTo>
                    <a:pt x="447449" y="688207"/>
                  </a:lnTo>
                  <a:lnTo>
                    <a:pt x="445373" y="690766"/>
                  </a:lnTo>
                  <a:lnTo>
                    <a:pt x="443297" y="692841"/>
                  </a:lnTo>
                  <a:lnTo>
                    <a:pt x="436929" y="695954"/>
                  </a:lnTo>
                  <a:lnTo>
                    <a:pt x="429178" y="695401"/>
                  </a:lnTo>
                  <a:lnTo>
                    <a:pt x="413397" y="691389"/>
                  </a:lnTo>
                  <a:lnTo>
                    <a:pt x="409383" y="691389"/>
                  </a:lnTo>
                  <a:cubicBezTo>
                    <a:pt x="409383" y="691389"/>
                    <a:pt x="407238" y="692911"/>
                    <a:pt x="407238" y="692911"/>
                  </a:cubicBezTo>
                  <a:lnTo>
                    <a:pt x="403362" y="698859"/>
                  </a:lnTo>
                  <a:lnTo>
                    <a:pt x="399071" y="703702"/>
                  </a:lnTo>
                  <a:lnTo>
                    <a:pt x="397894" y="705708"/>
                  </a:lnTo>
                  <a:lnTo>
                    <a:pt x="397271" y="707437"/>
                  </a:lnTo>
                  <a:lnTo>
                    <a:pt x="396164" y="711311"/>
                  </a:lnTo>
                  <a:lnTo>
                    <a:pt x="395403" y="713248"/>
                  </a:lnTo>
                  <a:lnTo>
                    <a:pt x="399417" y="713386"/>
                  </a:lnTo>
                  <a:lnTo>
                    <a:pt x="403085" y="711657"/>
                  </a:lnTo>
                  <a:lnTo>
                    <a:pt x="409937" y="706884"/>
                  </a:lnTo>
                  <a:lnTo>
                    <a:pt x="412982" y="705569"/>
                  </a:lnTo>
                  <a:lnTo>
                    <a:pt x="416581" y="704463"/>
                  </a:lnTo>
                  <a:lnTo>
                    <a:pt x="420319" y="703702"/>
                  </a:lnTo>
                  <a:lnTo>
                    <a:pt x="423641" y="703563"/>
                  </a:lnTo>
                  <a:lnTo>
                    <a:pt x="427240" y="704117"/>
                  </a:lnTo>
                  <a:lnTo>
                    <a:pt x="434438" y="706192"/>
                  </a:lnTo>
                  <a:lnTo>
                    <a:pt x="438175" y="706676"/>
                  </a:lnTo>
                  <a:lnTo>
                    <a:pt x="442259" y="706123"/>
                  </a:lnTo>
                  <a:lnTo>
                    <a:pt x="446480" y="705016"/>
                  </a:lnTo>
                  <a:lnTo>
                    <a:pt x="450633" y="704393"/>
                  </a:lnTo>
                  <a:lnTo>
                    <a:pt x="454578" y="705223"/>
                  </a:lnTo>
                  <a:lnTo>
                    <a:pt x="452363" y="706054"/>
                  </a:lnTo>
                  <a:lnTo>
                    <a:pt x="450287" y="706538"/>
                  </a:lnTo>
                  <a:lnTo>
                    <a:pt x="449180" y="707230"/>
                  </a:lnTo>
                  <a:lnTo>
                    <a:pt x="449803" y="708751"/>
                  </a:lnTo>
                  <a:lnTo>
                    <a:pt x="452156" y="710342"/>
                  </a:lnTo>
                  <a:lnTo>
                    <a:pt x="458039" y="712210"/>
                  </a:lnTo>
                  <a:lnTo>
                    <a:pt x="460253" y="714078"/>
                  </a:lnTo>
                  <a:lnTo>
                    <a:pt x="457070" y="714354"/>
                  </a:lnTo>
                  <a:lnTo>
                    <a:pt x="453540" y="713040"/>
                  </a:lnTo>
                  <a:lnTo>
                    <a:pt x="449872" y="711172"/>
                  </a:lnTo>
                  <a:lnTo>
                    <a:pt x="446550" y="709858"/>
                  </a:lnTo>
                  <a:lnTo>
                    <a:pt x="442881" y="709374"/>
                  </a:lnTo>
                  <a:lnTo>
                    <a:pt x="435545" y="709374"/>
                  </a:lnTo>
                  <a:cubicBezTo>
                    <a:pt x="435545" y="709374"/>
                    <a:pt x="431808" y="708820"/>
                    <a:pt x="431808" y="708820"/>
                  </a:cubicBezTo>
                  <a:lnTo>
                    <a:pt x="424541" y="706745"/>
                  </a:lnTo>
                  <a:lnTo>
                    <a:pt x="420941" y="706192"/>
                  </a:lnTo>
                  <a:lnTo>
                    <a:pt x="417066" y="706469"/>
                  </a:lnTo>
                  <a:lnTo>
                    <a:pt x="413328" y="707714"/>
                  </a:lnTo>
                  <a:lnTo>
                    <a:pt x="403293" y="713455"/>
                  </a:lnTo>
                  <a:lnTo>
                    <a:pt x="398794" y="715323"/>
                  </a:lnTo>
                  <a:lnTo>
                    <a:pt x="397410" y="716084"/>
                  </a:lnTo>
                  <a:lnTo>
                    <a:pt x="395541" y="717329"/>
                  </a:lnTo>
                  <a:lnTo>
                    <a:pt x="394780" y="718159"/>
                  </a:lnTo>
                  <a:lnTo>
                    <a:pt x="392911" y="724938"/>
                  </a:lnTo>
                  <a:lnTo>
                    <a:pt x="392911" y="728327"/>
                  </a:lnTo>
                  <a:lnTo>
                    <a:pt x="394157" y="731371"/>
                  </a:lnTo>
                  <a:lnTo>
                    <a:pt x="396994" y="734207"/>
                  </a:lnTo>
                  <a:lnTo>
                    <a:pt x="403154" y="736421"/>
                  </a:lnTo>
                  <a:lnTo>
                    <a:pt x="417066" y="736213"/>
                  </a:lnTo>
                  <a:lnTo>
                    <a:pt x="423295" y="737804"/>
                  </a:lnTo>
                  <a:lnTo>
                    <a:pt x="420388" y="739118"/>
                  </a:lnTo>
                  <a:lnTo>
                    <a:pt x="413190" y="739118"/>
                  </a:lnTo>
                  <a:cubicBezTo>
                    <a:pt x="413190" y="739118"/>
                    <a:pt x="410006" y="739879"/>
                    <a:pt x="410006" y="739879"/>
                  </a:cubicBezTo>
                  <a:lnTo>
                    <a:pt x="409106" y="740640"/>
                  </a:lnTo>
                  <a:lnTo>
                    <a:pt x="405577" y="744237"/>
                  </a:lnTo>
                  <a:lnTo>
                    <a:pt x="402255" y="747212"/>
                  </a:lnTo>
                  <a:lnTo>
                    <a:pt x="401286" y="748319"/>
                  </a:lnTo>
                  <a:lnTo>
                    <a:pt x="399417" y="751086"/>
                  </a:lnTo>
                  <a:lnTo>
                    <a:pt x="398309" y="753852"/>
                  </a:lnTo>
                  <a:lnTo>
                    <a:pt x="397687" y="756758"/>
                  </a:lnTo>
                  <a:lnTo>
                    <a:pt x="397271" y="763468"/>
                  </a:lnTo>
                  <a:lnTo>
                    <a:pt x="397548" y="765750"/>
                  </a:lnTo>
                  <a:lnTo>
                    <a:pt x="398863" y="766926"/>
                  </a:lnTo>
                  <a:lnTo>
                    <a:pt x="401908" y="767065"/>
                  </a:lnTo>
                  <a:lnTo>
                    <a:pt x="407999" y="765473"/>
                  </a:lnTo>
                  <a:lnTo>
                    <a:pt x="413328" y="762361"/>
                  </a:lnTo>
                  <a:lnTo>
                    <a:pt x="434715" y="744306"/>
                  </a:lnTo>
                  <a:lnTo>
                    <a:pt x="441636" y="739326"/>
                  </a:lnTo>
                  <a:lnTo>
                    <a:pt x="447311" y="737735"/>
                  </a:lnTo>
                  <a:lnTo>
                    <a:pt x="444750" y="741194"/>
                  </a:lnTo>
                  <a:lnTo>
                    <a:pt x="441013" y="743546"/>
                  </a:lnTo>
                  <a:lnTo>
                    <a:pt x="436998" y="745552"/>
                  </a:lnTo>
                  <a:lnTo>
                    <a:pt x="433400" y="747834"/>
                  </a:lnTo>
                  <a:lnTo>
                    <a:pt x="432223" y="749079"/>
                  </a:lnTo>
                  <a:lnTo>
                    <a:pt x="430147" y="751985"/>
                  </a:lnTo>
                  <a:lnTo>
                    <a:pt x="428901" y="753230"/>
                  </a:lnTo>
                  <a:lnTo>
                    <a:pt x="421011" y="758072"/>
                  </a:lnTo>
                  <a:lnTo>
                    <a:pt x="407238" y="768310"/>
                  </a:lnTo>
                  <a:lnTo>
                    <a:pt x="403916" y="770454"/>
                  </a:lnTo>
                  <a:lnTo>
                    <a:pt x="403154" y="771492"/>
                  </a:lnTo>
                  <a:lnTo>
                    <a:pt x="403293" y="772944"/>
                  </a:lnTo>
                  <a:lnTo>
                    <a:pt x="404054" y="774397"/>
                  </a:lnTo>
                  <a:lnTo>
                    <a:pt x="405161" y="775365"/>
                  </a:lnTo>
                  <a:lnTo>
                    <a:pt x="406615" y="775780"/>
                  </a:lnTo>
                  <a:lnTo>
                    <a:pt x="408207" y="775642"/>
                  </a:lnTo>
                  <a:lnTo>
                    <a:pt x="405715" y="784704"/>
                  </a:lnTo>
                  <a:lnTo>
                    <a:pt x="405300" y="789823"/>
                  </a:lnTo>
                  <a:lnTo>
                    <a:pt x="406753" y="793489"/>
                  </a:lnTo>
                  <a:lnTo>
                    <a:pt x="408899" y="794319"/>
                  </a:lnTo>
                  <a:lnTo>
                    <a:pt x="411114" y="793904"/>
                  </a:lnTo>
                  <a:lnTo>
                    <a:pt x="413328" y="793212"/>
                  </a:lnTo>
                  <a:lnTo>
                    <a:pt x="415405" y="793212"/>
                  </a:lnTo>
                  <a:lnTo>
                    <a:pt x="417135" y="794526"/>
                  </a:lnTo>
                  <a:lnTo>
                    <a:pt x="418312" y="796394"/>
                  </a:lnTo>
                  <a:lnTo>
                    <a:pt x="419627" y="798054"/>
                  </a:lnTo>
                  <a:lnTo>
                    <a:pt x="421841" y="798884"/>
                  </a:lnTo>
                  <a:lnTo>
                    <a:pt x="426063" y="797847"/>
                  </a:lnTo>
                  <a:lnTo>
                    <a:pt x="429593" y="794941"/>
                  </a:lnTo>
                  <a:lnTo>
                    <a:pt x="435683" y="788232"/>
                  </a:lnTo>
                  <a:lnTo>
                    <a:pt x="438798" y="786572"/>
                  </a:lnTo>
                  <a:lnTo>
                    <a:pt x="443435" y="784911"/>
                  </a:lnTo>
                  <a:lnTo>
                    <a:pt x="447795" y="784427"/>
                  </a:lnTo>
                  <a:lnTo>
                    <a:pt x="450079" y="786087"/>
                  </a:lnTo>
                  <a:lnTo>
                    <a:pt x="446411" y="786295"/>
                  </a:lnTo>
                  <a:lnTo>
                    <a:pt x="442951" y="786848"/>
                  </a:lnTo>
                  <a:lnTo>
                    <a:pt x="439698" y="788093"/>
                  </a:lnTo>
                  <a:lnTo>
                    <a:pt x="436722" y="790030"/>
                  </a:lnTo>
                  <a:lnTo>
                    <a:pt x="428970" y="798193"/>
                  </a:lnTo>
                  <a:lnTo>
                    <a:pt x="425994" y="800614"/>
                  </a:lnTo>
                  <a:lnTo>
                    <a:pt x="423156" y="802274"/>
                  </a:lnTo>
                  <a:lnTo>
                    <a:pt x="420941" y="804003"/>
                  </a:lnTo>
                  <a:lnTo>
                    <a:pt x="420180" y="806217"/>
                  </a:lnTo>
                  <a:lnTo>
                    <a:pt x="421910" y="809468"/>
                  </a:lnTo>
                  <a:lnTo>
                    <a:pt x="423156" y="810782"/>
                  </a:lnTo>
                  <a:lnTo>
                    <a:pt x="424264" y="811543"/>
                  </a:lnTo>
                  <a:lnTo>
                    <a:pt x="425233" y="812442"/>
                  </a:lnTo>
                  <a:lnTo>
                    <a:pt x="426132" y="813895"/>
                  </a:lnTo>
                  <a:lnTo>
                    <a:pt x="426686" y="815555"/>
                  </a:lnTo>
                  <a:lnTo>
                    <a:pt x="429178" y="831949"/>
                  </a:lnTo>
                  <a:lnTo>
                    <a:pt x="429662" y="843225"/>
                  </a:lnTo>
                  <a:lnTo>
                    <a:pt x="430839" y="847098"/>
                  </a:lnTo>
                  <a:lnTo>
                    <a:pt x="433330" y="848897"/>
                  </a:lnTo>
                  <a:lnTo>
                    <a:pt x="437483" y="845922"/>
                  </a:lnTo>
                  <a:lnTo>
                    <a:pt x="444819" y="831327"/>
                  </a:lnTo>
                  <a:lnTo>
                    <a:pt x="449110" y="827038"/>
                  </a:lnTo>
                  <a:lnTo>
                    <a:pt x="448418" y="830151"/>
                  </a:lnTo>
                  <a:lnTo>
                    <a:pt x="447380" y="833264"/>
                  </a:lnTo>
                  <a:lnTo>
                    <a:pt x="451256" y="832018"/>
                  </a:lnTo>
                  <a:lnTo>
                    <a:pt x="454440" y="830427"/>
                  </a:lnTo>
                  <a:lnTo>
                    <a:pt x="456447" y="828006"/>
                  </a:lnTo>
                  <a:lnTo>
                    <a:pt x="457001" y="824340"/>
                  </a:lnTo>
                  <a:lnTo>
                    <a:pt x="456308" y="820674"/>
                  </a:lnTo>
                  <a:lnTo>
                    <a:pt x="452848" y="810021"/>
                  </a:lnTo>
                  <a:lnTo>
                    <a:pt x="455547" y="813342"/>
                  </a:lnTo>
                  <a:lnTo>
                    <a:pt x="458592" y="823026"/>
                  </a:lnTo>
                  <a:lnTo>
                    <a:pt x="461222" y="826692"/>
                  </a:lnTo>
                  <a:lnTo>
                    <a:pt x="463299" y="827522"/>
                  </a:lnTo>
                  <a:lnTo>
                    <a:pt x="465513" y="827661"/>
                  </a:lnTo>
                  <a:lnTo>
                    <a:pt x="467728" y="828076"/>
                  </a:lnTo>
                  <a:lnTo>
                    <a:pt x="469805" y="829736"/>
                  </a:lnTo>
                  <a:lnTo>
                    <a:pt x="470773" y="831742"/>
                  </a:lnTo>
                  <a:lnTo>
                    <a:pt x="471743" y="834785"/>
                  </a:lnTo>
                  <a:lnTo>
                    <a:pt x="472504" y="837967"/>
                  </a:lnTo>
                  <a:lnTo>
                    <a:pt x="472711" y="840250"/>
                  </a:lnTo>
                  <a:lnTo>
                    <a:pt x="469874" y="838452"/>
                  </a:lnTo>
                  <a:lnTo>
                    <a:pt x="466621" y="832779"/>
                  </a:lnTo>
                  <a:lnTo>
                    <a:pt x="464129" y="830843"/>
                  </a:lnTo>
                  <a:lnTo>
                    <a:pt x="461153" y="830566"/>
                  </a:lnTo>
                  <a:lnTo>
                    <a:pt x="457900" y="831258"/>
                  </a:lnTo>
                  <a:lnTo>
                    <a:pt x="455616" y="832987"/>
                  </a:lnTo>
                  <a:lnTo>
                    <a:pt x="455616" y="835823"/>
                  </a:lnTo>
                  <a:lnTo>
                    <a:pt x="451879" y="835339"/>
                  </a:lnTo>
                  <a:lnTo>
                    <a:pt x="448695" y="835754"/>
                  </a:lnTo>
                  <a:lnTo>
                    <a:pt x="445927" y="837276"/>
                  </a:lnTo>
                  <a:lnTo>
                    <a:pt x="443504" y="840181"/>
                  </a:lnTo>
                  <a:lnTo>
                    <a:pt x="439144" y="846683"/>
                  </a:lnTo>
                  <a:lnTo>
                    <a:pt x="438106" y="850280"/>
                  </a:lnTo>
                  <a:lnTo>
                    <a:pt x="439767" y="852909"/>
                  </a:lnTo>
                  <a:lnTo>
                    <a:pt x="441982" y="853255"/>
                  </a:lnTo>
                  <a:lnTo>
                    <a:pt x="445027" y="852770"/>
                  </a:lnTo>
                  <a:lnTo>
                    <a:pt x="453886" y="850003"/>
                  </a:lnTo>
                  <a:lnTo>
                    <a:pt x="463852" y="845369"/>
                  </a:lnTo>
                  <a:lnTo>
                    <a:pt x="462814" y="847721"/>
                  </a:lnTo>
                  <a:lnTo>
                    <a:pt x="463299" y="849035"/>
                  </a:lnTo>
                  <a:lnTo>
                    <a:pt x="464890" y="849450"/>
                  </a:lnTo>
                  <a:lnTo>
                    <a:pt x="467382" y="849035"/>
                  </a:lnTo>
                  <a:lnTo>
                    <a:pt x="465029" y="850626"/>
                  </a:lnTo>
                  <a:lnTo>
                    <a:pt x="440667" y="856713"/>
                  </a:lnTo>
                  <a:lnTo>
                    <a:pt x="442051" y="859134"/>
                  </a:lnTo>
                  <a:lnTo>
                    <a:pt x="442051" y="860864"/>
                  </a:lnTo>
                  <a:cubicBezTo>
                    <a:pt x="442051" y="860864"/>
                    <a:pt x="441497" y="862593"/>
                    <a:pt x="441497" y="862593"/>
                  </a:cubicBezTo>
                  <a:lnTo>
                    <a:pt x="441082" y="865083"/>
                  </a:lnTo>
                  <a:lnTo>
                    <a:pt x="441289" y="867089"/>
                  </a:lnTo>
                  <a:lnTo>
                    <a:pt x="441982" y="868750"/>
                  </a:lnTo>
                  <a:lnTo>
                    <a:pt x="454301" y="886043"/>
                  </a:lnTo>
                  <a:lnTo>
                    <a:pt x="455755" y="887634"/>
                  </a:lnTo>
                  <a:lnTo>
                    <a:pt x="460323" y="891577"/>
                  </a:lnTo>
                  <a:lnTo>
                    <a:pt x="463506" y="895727"/>
                  </a:lnTo>
                  <a:lnTo>
                    <a:pt x="464337" y="896488"/>
                  </a:lnTo>
                  <a:lnTo>
                    <a:pt x="466621" y="895935"/>
                  </a:lnTo>
                  <a:lnTo>
                    <a:pt x="477072" y="890055"/>
                  </a:lnTo>
                  <a:lnTo>
                    <a:pt x="472088" y="893790"/>
                  </a:lnTo>
                  <a:lnTo>
                    <a:pt x="469735" y="896004"/>
                  </a:lnTo>
                  <a:lnTo>
                    <a:pt x="468005" y="898494"/>
                  </a:lnTo>
                  <a:lnTo>
                    <a:pt x="467451" y="900846"/>
                  </a:lnTo>
                  <a:lnTo>
                    <a:pt x="467105" y="905827"/>
                  </a:lnTo>
                  <a:lnTo>
                    <a:pt x="466136" y="908386"/>
                  </a:lnTo>
                  <a:lnTo>
                    <a:pt x="481986" y="915926"/>
                  </a:lnTo>
                  <a:lnTo>
                    <a:pt x="479632" y="918554"/>
                  </a:lnTo>
                  <a:lnTo>
                    <a:pt x="479425" y="921114"/>
                  </a:lnTo>
                  <a:lnTo>
                    <a:pt x="481293" y="922774"/>
                  </a:lnTo>
                  <a:lnTo>
                    <a:pt x="484893" y="922774"/>
                  </a:lnTo>
                  <a:cubicBezTo>
                    <a:pt x="484893" y="922774"/>
                    <a:pt x="490499" y="920422"/>
                    <a:pt x="490499" y="920422"/>
                  </a:cubicBezTo>
                  <a:lnTo>
                    <a:pt x="493129" y="919938"/>
                  </a:lnTo>
                  <a:lnTo>
                    <a:pt x="496935" y="920560"/>
                  </a:lnTo>
                  <a:lnTo>
                    <a:pt x="494028" y="921321"/>
                  </a:lnTo>
                  <a:lnTo>
                    <a:pt x="490429" y="922774"/>
                  </a:lnTo>
                  <a:lnTo>
                    <a:pt x="487246" y="924711"/>
                  </a:lnTo>
                  <a:lnTo>
                    <a:pt x="485585" y="926786"/>
                  </a:lnTo>
                  <a:lnTo>
                    <a:pt x="486069" y="929760"/>
                  </a:lnTo>
                  <a:lnTo>
                    <a:pt x="487869" y="932182"/>
                  </a:lnTo>
                  <a:lnTo>
                    <a:pt x="488976" y="934395"/>
                  </a:lnTo>
                  <a:lnTo>
                    <a:pt x="487384" y="936816"/>
                  </a:lnTo>
                  <a:lnTo>
                    <a:pt x="489322" y="938338"/>
                  </a:lnTo>
                  <a:lnTo>
                    <a:pt x="490914" y="939168"/>
                  </a:lnTo>
                  <a:lnTo>
                    <a:pt x="492298" y="940206"/>
                  </a:lnTo>
                  <a:lnTo>
                    <a:pt x="493682" y="942350"/>
                  </a:lnTo>
                  <a:lnTo>
                    <a:pt x="494444" y="944564"/>
                  </a:lnTo>
                  <a:lnTo>
                    <a:pt x="494790" y="945878"/>
                  </a:lnTo>
                  <a:lnTo>
                    <a:pt x="495551" y="946846"/>
                  </a:lnTo>
                  <a:lnTo>
                    <a:pt x="497558" y="947884"/>
                  </a:lnTo>
                  <a:lnTo>
                    <a:pt x="504202" y="950167"/>
                  </a:lnTo>
                  <a:lnTo>
                    <a:pt x="505933" y="952242"/>
                  </a:lnTo>
                  <a:lnTo>
                    <a:pt x="506140" y="956600"/>
                  </a:lnTo>
                  <a:lnTo>
                    <a:pt x="509116" y="956185"/>
                  </a:lnTo>
                  <a:lnTo>
                    <a:pt x="512646" y="956047"/>
                  </a:lnTo>
                  <a:lnTo>
                    <a:pt x="516107" y="956254"/>
                  </a:lnTo>
                  <a:lnTo>
                    <a:pt x="518944" y="956807"/>
                  </a:lnTo>
                  <a:lnTo>
                    <a:pt x="513200" y="959574"/>
                  </a:lnTo>
                  <a:lnTo>
                    <a:pt x="510293" y="961304"/>
                  </a:lnTo>
                  <a:lnTo>
                    <a:pt x="509116" y="963240"/>
                  </a:lnTo>
                  <a:lnTo>
                    <a:pt x="510639" y="965246"/>
                  </a:lnTo>
                  <a:lnTo>
                    <a:pt x="513823" y="965938"/>
                  </a:lnTo>
                  <a:lnTo>
                    <a:pt x="517283" y="965938"/>
                  </a:lnTo>
                  <a:cubicBezTo>
                    <a:pt x="517283" y="965938"/>
                    <a:pt x="519706" y="965800"/>
                    <a:pt x="519706" y="965800"/>
                  </a:cubicBezTo>
                  <a:lnTo>
                    <a:pt x="519221" y="965039"/>
                  </a:lnTo>
                  <a:lnTo>
                    <a:pt x="518668" y="963310"/>
                  </a:lnTo>
                  <a:lnTo>
                    <a:pt x="518321" y="962549"/>
                  </a:lnTo>
                  <a:lnTo>
                    <a:pt x="522612" y="961995"/>
                  </a:lnTo>
                  <a:lnTo>
                    <a:pt x="523997" y="961995"/>
                  </a:lnTo>
                  <a:lnTo>
                    <a:pt x="525519" y="962410"/>
                  </a:lnTo>
                  <a:lnTo>
                    <a:pt x="528219" y="963725"/>
                  </a:lnTo>
                  <a:lnTo>
                    <a:pt x="529810" y="964071"/>
                  </a:lnTo>
                  <a:lnTo>
                    <a:pt x="532856" y="963863"/>
                  </a:lnTo>
                  <a:lnTo>
                    <a:pt x="535693" y="962895"/>
                  </a:lnTo>
                  <a:lnTo>
                    <a:pt x="540746" y="959989"/>
                  </a:lnTo>
                  <a:lnTo>
                    <a:pt x="543999" y="958468"/>
                  </a:lnTo>
                  <a:lnTo>
                    <a:pt x="550989" y="955839"/>
                  </a:lnTo>
                  <a:lnTo>
                    <a:pt x="554034" y="954040"/>
                  </a:lnTo>
                  <a:lnTo>
                    <a:pt x="556457" y="950859"/>
                  </a:lnTo>
                  <a:lnTo>
                    <a:pt x="557703" y="949752"/>
                  </a:lnTo>
                  <a:lnTo>
                    <a:pt x="558741" y="950720"/>
                  </a:lnTo>
                  <a:lnTo>
                    <a:pt x="558464" y="953556"/>
                  </a:lnTo>
                  <a:lnTo>
                    <a:pt x="556734" y="956738"/>
                  </a:lnTo>
                  <a:lnTo>
                    <a:pt x="554588" y="959920"/>
                  </a:lnTo>
                  <a:lnTo>
                    <a:pt x="553342" y="962756"/>
                  </a:lnTo>
                  <a:lnTo>
                    <a:pt x="553204" y="965592"/>
                  </a:lnTo>
                  <a:lnTo>
                    <a:pt x="553896" y="967875"/>
                  </a:lnTo>
                  <a:lnTo>
                    <a:pt x="555419" y="969674"/>
                  </a:lnTo>
                  <a:lnTo>
                    <a:pt x="557703" y="971265"/>
                  </a:lnTo>
                  <a:lnTo>
                    <a:pt x="563585" y="973755"/>
                  </a:lnTo>
                  <a:lnTo>
                    <a:pt x="566908" y="974862"/>
                  </a:lnTo>
                  <a:lnTo>
                    <a:pt x="569399" y="975346"/>
                  </a:lnTo>
                  <a:lnTo>
                    <a:pt x="572652" y="974585"/>
                  </a:lnTo>
                  <a:lnTo>
                    <a:pt x="575836" y="972648"/>
                  </a:lnTo>
                  <a:lnTo>
                    <a:pt x="581373" y="968152"/>
                  </a:lnTo>
                  <a:lnTo>
                    <a:pt x="579366" y="972579"/>
                  </a:lnTo>
                  <a:lnTo>
                    <a:pt x="575421" y="975346"/>
                  </a:lnTo>
                  <a:lnTo>
                    <a:pt x="571268" y="977352"/>
                  </a:lnTo>
                  <a:lnTo>
                    <a:pt x="568776" y="979773"/>
                  </a:lnTo>
                  <a:lnTo>
                    <a:pt x="568569" y="982402"/>
                  </a:lnTo>
                  <a:lnTo>
                    <a:pt x="569745" y="983992"/>
                  </a:lnTo>
                  <a:lnTo>
                    <a:pt x="571822" y="985030"/>
                  </a:lnTo>
                  <a:lnTo>
                    <a:pt x="574313" y="985999"/>
                  </a:lnTo>
                  <a:lnTo>
                    <a:pt x="579158" y="988350"/>
                  </a:lnTo>
                  <a:lnTo>
                    <a:pt x="581996" y="989388"/>
                  </a:lnTo>
                  <a:lnTo>
                    <a:pt x="584280" y="989596"/>
                  </a:lnTo>
                  <a:lnTo>
                    <a:pt x="586979" y="987451"/>
                  </a:lnTo>
                  <a:lnTo>
                    <a:pt x="590785" y="983785"/>
                  </a:lnTo>
                  <a:lnTo>
                    <a:pt x="592931" y="982056"/>
                  </a:lnTo>
                  <a:lnTo>
                    <a:pt x="588778" y="989665"/>
                  </a:lnTo>
                  <a:lnTo>
                    <a:pt x="588778" y="992086"/>
                  </a:lnTo>
                  <a:lnTo>
                    <a:pt x="590993" y="992985"/>
                  </a:lnTo>
                  <a:lnTo>
                    <a:pt x="595630" y="992570"/>
                  </a:lnTo>
                  <a:lnTo>
                    <a:pt x="595215" y="993331"/>
                  </a:lnTo>
                  <a:lnTo>
                    <a:pt x="594800" y="994853"/>
                  </a:lnTo>
                  <a:lnTo>
                    <a:pt x="594523" y="995614"/>
                  </a:lnTo>
                  <a:lnTo>
                    <a:pt x="597014" y="995960"/>
                  </a:lnTo>
                  <a:lnTo>
                    <a:pt x="599298" y="995752"/>
                  </a:lnTo>
                  <a:lnTo>
                    <a:pt x="604005" y="994784"/>
                  </a:lnTo>
                  <a:lnTo>
                    <a:pt x="599091" y="990910"/>
                  </a:lnTo>
                  <a:lnTo>
                    <a:pt x="597845" y="989388"/>
                  </a:lnTo>
                  <a:lnTo>
                    <a:pt x="605250" y="992086"/>
                  </a:lnTo>
                  <a:lnTo>
                    <a:pt x="608919" y="992363"/>
                  </a:lnTo>
                  <a:lnTo>
                    <a:pt x="612310" y="990979"/>
                  </a:lnTo>
                  <a:lnTo>
                    <a:pt x="614248" y="988696"/>
                  </a:lnTo>
                  <a:lnTo>
                    <a:pt x="615079" y="985860"/>
                  </a:lnTo>
                  <a:lnTo>
                    <a:pt x="615079" y="982817"/>
                  </a:lnTo>
                  <a:cubicBezTo>
                    <a:pt x="615079" y="982817"/>
                    <a:pt x="614386" y="979842"/>
                    <a:pt x="614386" y="979842"/>
                  </a:cubicBezTo>
                  <a:lnTo>
                    <a:pt x="612518" y="976868"/>
                  </a:lnTo>
                  <a:lnTo>
                    <a:pt x="609749" y="975346"/>
                  </a:lnTo>
                  <a:lnTo>
                    <a:pt x="602967" y="973478"/>
                  </a:lnTo>
                  <a:lnTo>
                    <a:pt x="599575" y="971956"/>
                  </a:lnTo>
                  <a:lnTo>
                    <a:pt x="599229" y="970988"/>
                  </a:lnTo>
                  <a:lnTo>
                    <a:pt x="601236" y="970642"/>
                  </a:lnTo>
                  <a:lnTo>
                    <a:pt x="604974" y="971196"/>
                  </a:lnTo>
                  <a:lnTo>
                    <a:pt x="610995" y="973063"/>
                  </a:lnTo>
                  <a:lnTo>
                    <a:pt x="614040" y="973478"/>
                  </a:lnTo>
                  <a:lnTo>
                    <a:pt x="617016" y="972717"/>
                  </a:lnTo>
                  <a:lnTo>
                    <a:pt x="620408" y="969881"/>
                  </a:lnTo>
                  <a:lnTo>
                    <a:pt x="622553" y="966215"/>
                  </a:lnTo>
                  <a:lnTo>
                    <a:pt x="623799" y="962065"/>
                  </a:lnTo>
                  <a:lnTo>
                    <a:pt x="625391" y="954455"/>
                  </a:lnTo>
                  <a:lnTo>
                    <a:pt x="628436" y="944149"/>
                  </a:lnTo>
                  <a:lnTo>
                    <a:pt x="630928" y="937646"/>
                  </a:lnTo>
                  <a:lnTo>
                    <a:pt x="631274" y="936055"/>
                  </a:lnTo>
                  <a:lnTo>
                    <a:pt x="630997" y="934188"/>
                  </a:lnTo>
                  <a:lnTo>
                    <a:pt x="630236" y="933358"/>
                  </a:lnTo>
                  <a:lnTo>
                    <a:pt x="626360" y="932528"/>
                  </a:lnTo>
                  <a:lnTo>
                    <a:pt x="629336" y="930729"/>
                  </a:lnTo>
                  <a:lnTo>
                    <a:pt x="632520" y="930175"/>
                  </a:lnTo>
                  <a:lnTo>
                    <a:pt x="634873" y="929000"/>
                  </a:lnTo>
                  <a:lnTo>
                    <a:pt x="635496" y="925333"/>
                  </a:lnTo>
                  <a:lnTo>
                    <a:pt x="635080" y="923812"/>
                  </a:lnTo>
                  <a:lnTo>
                    <a:pt x="634458" y="922774"/>
                  </a:lnTo>
                  <a:lnTo>
                    <a:pt x="633765" y="921806"/>
                  </a:lnTo>
                  <a:lnTo>
                    <a:pt x="633143" y="920560"/>
                  </a:lnTo>
                  <a:lnTo>
                    <a:pt x="632658" y="918554"/>
                  </a:lnTo>
                  <a:lnTo>
                    <a:pt x="632658" y="917309"/>
                  </a:lnTo>
                  <a:lnTo>
                    <a:pt x="634250" y="909216"/>
                  </a:lnTo>
                  <a:lnTo>
                    <a:pt x="634250" y="907971"/>
                  </a:lnTo>
                  <a:lnTo>
                    <a:pt x="634458" y="906242"/>
                  </a:lnTo>
                  <a:lnTo>
                    <a:pt x="634804" y="905827"/>
                  </a:lnTo>
                  <a:lnTo>
                    <a:pt x="634388" y="905827"/>
                  </a:lnTo>
                  <a:cubicBezTo>
                    <a:pt x="634388" y="905827"/>
                    <a:pt x="628782" y="904028"/>
                    <a:pt x="628782" y="904028"/>
                  </a:cubicBezTo>
                  <a:lnTo>
                    <a:pt x="625322" y="903405"/>
                  </a:lnTo>
                  <a:lnTo>
                    <a:pt x="622000" y="902506"/>
                  </a:lnTo>
                  <a:lnTo>
                    <a:pt x="619024" y="900639"/>
                  </a:lnTo>
                  <a:lnTo>
                    <a:pt x="630443" y="901400"/>
                  </a:lnTo>
                  <a:lnTo>
                    <a:pt x="636257" y="901261"/>
                  </a:lnTo>
                  <a:lnTo>
                    <a:pt x="640825" y="899532"/>
                  </a:lnTo>
                  <a:lnTo>
                    <a:pt x="643178" y="897180"/>
                  </a:lnTo>
                  <a:lnTo>
                    <a:pt x="644424" y="895727"/>
                  </a:lnTo>
                  <a:lnTo>
                    <a:pt x="645116" y="894690"/>
                  </a:lnTo>
                  <a:lnTo>
                    <a:pt x="645670" y="893168"/>
                  </a:lnTo>
                  <a:lnTo>
                    <a:pt x="645670" y="892614"/>
                  </a:lnTo>
                  <a:lnTo>
                    <a:pt x="638195" y="888671"/>
                  </a:lnTo>
                  <a:lnTo>
                    <a:pt x="636188" y="887081"/>
                  </a:lnTo>
                  <a:lnTo>
                    <a:pt x="634942" y="884590"/>
                  </a:lnTo>
                  <a:lnTo>
                    <a:pt x="643109" y="888741"/>
                  </a:lnTo>
                  <a:lnTo>
                    <a:pt x="647331" y="889986"/>
                  </a:lnTo>
                  <a:lnTo>
                    <a:pt x="651899" y="888879"/>
                  </a:lnTo>
                  <a:lnTo>
                    <a:pt x="653422" y="887565"/>
                  </a:lnTo>
                  <a:lnTo>
                    <a:pt x="654875" y="885697"/>
                  </a:lnTo>
                  <a:lnTo>
                    <a:pt x="656121" y="883691"/>
                  </a:lnTo>
                  <a:lnTo>
                    <a:pt x="656951" y="882031"/>
                  </a:lnTo>
                  <a:lnTo>
                    <a:pt x="656951" y="881616"/>
                  </a:lnTo>
                  <a:lnTo>
                    <a:pt x="656674" y="879886"/>
                  </a:lnTo>
                  <a:lnTo>
                    <a:pt x="656674" y="879264"/>
                  </a:lnTo>
                  <a:lnTo>
                    <a:pt x="657228" y="878019"/>
                  </a:lnTo>
                  <a:lnTo>
                    <a:pt x="657851" y="876981"/>
                  </a:lnTo>
                  <a:lnTo>
                    <a:pt x="658335" y="875805"/>
                  </a:lnTo>
                  <a:lnTo>
                    <a:pt x="658335" y="874145"/>
                  </a:lnTo>
                  <a:lnTo>
                    <a:pt x="659650" y="874353"/>
                  </a:lnTo>
                  <a:lnTo>
                    <a:pt x="661173" y="874353"/>
                  </a:lnTo>
                  <a:lnTo>
                    <a:pt x="662696" y="874076"/>
                  </a:lnTo>
                  <a:lnTo>
                    <a:pt x="663942" y="873522"/>
                  </a:lnTo>
                  <a:lnTo>
                    <a:pt x="664149" y="872900"/>
                  </a:lnTo>
                  <a:lnTo>
                    <a:pt x="663942" y="870894"/>
                  </a:lnTo>
                  <a:lnTo>
                    <a:pt x="664080" y="870271"/>
                  </a:lnTo>
                  <a:lnTo>
                    <a:pt x="664772" y="869718"/>
                  </a:lnTo>
                  <a:lnTo>
                    <a:pt x="666502" y="868611"/>
                  </a:lnTo>
                  <a:lnTo>
                    <a:pt x="667056" y="867989"/>
                  </a:lnTo>
                  <a:lnTo>
                    <a:pt x="667748" y="865429"/>
                  </a:lnTo>
                  <a:lnTo>
                    <a:pt x="667610" y="862731"/>
                  </a:lnTo>
                  <a:lnTo>
                    <a:pt x="666779" y="856644"/>
                  </a:lnTo>
                  <a:lnTo>
                    <a:pt x="666779" y="854431"/>
                  </a:lnTo>
                  <a:cubicBezTo>
                    <a:pt x="666779" y="854431"/>
                    <a:pt x="666987" y="853186"/>
                    <a:pt x="666987" y="853186"/>
                  </a:cubicBezTo>
                  <a:lnTo>
                    <a:pt x="666641" y="852355"/>
                  </a:lnTo>
                  <a:lnTo>
                    <a:pt x="665049" y="851387"/>
                  </a:lnTo>
                  <a:lnTo>
                    <a:pt x="663457" y="850972"/>
                  </a:lnTo>
                  <a:lnTo>
                    <a:pt x="661934" y="851249"/>
                  </a:lnTo>
                  <a:lnTo>
                    <a:pt x="660550" y="851664"/>
                  </a:lnTo>
                  <a:lnTo>
                    <a:pt x="659304" y="851802"/>
                  </a:lnTo>
                  <a:lnTo>
                    <a:pt x="656467" y="850903"/>
                  </a:lnTo>
                  <a:lnTo>
                    <a:pt x="647192" y="845784"/>
                  </a:lnTo>
                  <a:lnTo>
                    <a:pt x="661035" y="848274"/>
                  </a:lnTo>
                  <a:lnTo>
                    <a:pt x="664772" y="847790"/>
                  </a:lnTo>
                  <a:lnTo>
                    <a:pt x="665603" y="847098"/>
                  </a:lnTo>
                  <a:lnTo>
                    <a:pt x="665741" y="846130"/>
                  </a:lnTo>
                  <a:lnTo>
                    <a:pt x="665741" y="845300"/>
                  </a:lnTo>
                  <a:cubicBezTo>
                    <a:pt x="665741" y="845300"/>
                    <a:pt x="666225" y="844539"/>
                    <a:pt x="666225" y="844539"/>
                  </a:cubicBezTo>
                  <a:lnTo>
                    <a:pt x="667194" y="844193"/>
                  </a:lnTo>
                  <a:lnTo>
                    <a:pt x="669686" y="843916"/>
                  </a:lnTo>
                  <a:lnTo>
                    <a:pt x="670724" y="843640"/>
                  </a:lnTo>
                  <a:lnTo>
                    <a:pt x="672731" y="842464"/>
                  </a:lnTo>
                  <a:lnTo>
                    <a:pt x="674392" y="841011"/>
                  </a:lnTo>
                  <a:lnTo>
                    <a:pt x="675500" y="839282"/>
                  </a:lnTo>
                  <a:lnTo>
                    <a:pt x="675777" y="837276"/>
                  </a:lnTo>
                  <a:lnTo>
                    <a:pt x="675084" y="835546"/>
                  </a:lnTo>
                  <a:lnTo>
                    <a:pt x="673770" y="834094"/>
                  </a:lnTo>
                  <a:lnTo>
                    <a:pt x="672247" y="832779"/>
                  </a:lnTo>
                  <a:lnTo>
                    <a:pt x="671001" y="831396"/>
                  </a:lnTo>
                  <a:lnTo>
                    <a:pt x="670240" y="829182"/>
                  </a:lnTo>
                  <a:lnTo>
                    <a:pt x="669617" y="826415"/>
                  </a:lnTo>
                  <a:lnTo>
                    <a:pt x="668648" y="823925"/>
                  </a:lnTo>
                  <a:lnTo>
                    <a:pt x="666918" y="822265"/>
                  </a:lnTo>
                  <a:lnTo>
                    <a:pt x="665257" y="822265"/>
                  </a:lnTo>
                  <a:cubicBezTo>
                    <a:pt x="665257" y="822265"/>
                    <a:pt x="661588" y="823303"/>
                    <a:pt x="661588" y="823303"/>
                  </a:cubicBezTo>
                  <a:lnTo>
                    <a:pt x="659927" y="822818"/>
                  </a:lnTo>
                  <a:lnTo>
                    <a:pt x="659097" y="821227"/>
                  </a:lnTo>
                  <a:lnTo>
                    <a:pt x="658266" y="818668"/>
                  </a:lnTo>
                  <a:lnTo>
                    <a:pt x="657713" y="815901"/>
                  </a:lnTo>
                  <a:lnTo>
                    <a:pt x="657713" y="814033"/>
                  </a:lnTo>
                  <a:cubicBezTo>
                    <a:pt x="657713" y="814033"/>
                    <a:pt x="661104" y="814656"/>
                    <a:pt x="661104" y="814656"/>
                  </a:cubicBezTo>
                  <a:lnTo>
                    <a:pt x="675500" y="815348"/>
                  </a:lnTo>
                  <a:lnTo>
                    <a:pt x="678476" y="814241"/>
                  </a:lnTo>
                  <a:lnTo>
                    <a:pt x="681037" y="812097"/>
                  </a:lnTo>
                  <a:lnTo>
                    <a:pt x="683874" y="809191"/>
                  </a:lnTo>
                  <a:lnTo>
                    <a:pt x="687196" y="806355"/>
                  </a:lnTo>
                  <a:lnTo>
                    <a:pt x="687819" y="805525"/>
                  </a:lnTo>
                  <a:lnTo>
                    <a:pt x="688235" y="804072"/>
                  </a:lnTo>
                  <a:lnTo>
                    <a:pt x="688096" y="803450"/>
                  </a:lnTo>
                  <a:lnTo>
                    <a:pt x="687404" y="803035"/>
                  </a:lnTo>
                  <a:lnTo>
                    <a:pt x="686158" y="801997"/>
                  </a:lnTo>
                  <a:lnTo>
                    <a:pt x="682905" y="799922"/>
                  </a:lnTo>
                  <a:lnTo>
                    <a:pt x="679029" y="798054"/>
                  </a:lnTo>
                  <a:lnTo>
                    <a:pt x="676884" y="796325"/>
                  </a:lnTo>
                  <a:lnTo>
                    <a:pt x="678753" y="794596"/>
                  </a:lnTo>
                  <a:lnTo>
                    <a:pt x="685674" y="793005"/>
                  </a:lnTo>
                  <a:lnTo>
                    <a:pt x="700900" y="792451"/>
                  </a:lnTo>
                  <a:lnTo>
                    <a:pt x="708098" y="791621"/>
                  </a:lnTo>
                  <a:lnTo>
                    <a:pt x="711351" y="790722"/>
                  </a:lnTo>
                  <a:lnTo>
                    <a:pt x="714396" y="789477"/>
                  </a:lnTo>
                  <a:lnTo>
                    <a:pt x="716611" y="787540"/>
                  </a:lnTo>
                  <a:lnTo>
                    <a:pt x="717442" y="784635"/>
                  </a:lnTo>
                  <a:lnTo>
                    <a:pt x="716542" y="781660"/>
                  </a:lnTo>
                  <a:lnTo>
                    <a:pt x="712320" y="777026"/>
                  </a:lnTo>
                  <a:lnTo>
                    <a:pt x="710797" y="773982"/>
                  </a:lnTo>
                  <a:lnTo>
                    <a:pt x="712943" y="775019"/>
                  </a:lnTo>
                  <a:lnTo>
                    <a:pt x="718757" y="778893"/>
                  </a:lnTo>
                  <a:lnTo>
                    <a:pt x="720556" y="774466"/>
                  </a:lnTo>
                  <a:lnTo>
                    <a:pt x="721940" y="770177"/>
                  </a:lnTo>
                  <a:lnTo>
                    <a:pt x="723740" y="766165"/>
                  </a:lnTo>
                  <a:lnTo>
                    <a:pt x="726785" y="762430"/>
                  </a:lnTo>
                  <a:lnTo>
                    <a:pt x="720348" y="758764"/>
                  </a:lnTo>
                  <a:lnTo>
                    <a:pt x="718341" y="757311"/>
                  </a:lnTo>
                  <a:lnTo>
                    <a:pt x="722079" y="757173"/>
                  </a:lnTo>
                  <a:lnTo>
                    <a:pt x="728100" y="757726"/>
                  </a:lnTo>
                  <a:lnTo>
                    <a:pt x="733775" y="758902"/>
                  </a:lnTo>
                  <a:lnTo>
                    <a:pt x="736544" y="760424"/>
                  </a:lnTo>
                  <a:lnTo>
                    <a:pt x="735852" y="761669"/>
                  </a:lnTo>
                  <a:lnTo>
                    <a:pt x="730592" y="768102"/>
                  </a:lnTo>
                  <a:lnTo>
                    <a:pt x="727546" y="772944"/>
                  </a:lnTo>
                  <a:lnTo>
                    <a:pt x="726301" y="775504"/>
                  </a:lnTo>
                  <a:lnTo>
                    <a:pt x="725401" y="778201"/>
                  </a:lnTo>
                  <a:lnTo>
                    <a:pt x="725262" y="779308"/>
                  </a:lnTo>
                  <a:lnTo>
                    <a:pt x="725401" y="781314"/>
                  </a:lnTo>
                  <a:lnTo>
                    <a:pt x="725193" y="782490"/>
                  </a:lnTo>
                  <a:lnTo>
                    <a:pt x="724501" y="783735"/>
                  </a:lnTo>
                  <a:lnTo>
                    <a:pt x="722563" y="786018"/>
                  </a:lnTo>
                  <a:lnTo>
                    <a:pt x="722009" y="787194"/>
                  </a:lnTo>
                  <a:lnTo>
                    <a:pt x="722148" y="789823"/>
                  </a:lnTo>
                  <a:lnTo>
                    <a:pt x="723463" y="791345"/>
                  </a:lnTo>
                  <a:lnTo>
                    <a:pt x="725470" y="791967"/>
                  </a:lnTo>
                  <a:lnTo>
                    <a:pt x="727754" y="791967"/>
                  </a:lnTo>
                  <a:cubicBezTo>
                    <a:pt x="727754" y="791967"/>
                    <a:pt x="730107" y="791690"/>
                    <a:pt x="730107" y="791690"/>
                  </a:cubicBezTo>
                  <a:lnTo>
                    <a:pt x="732114" y="790860"/>
                  </a:lnTo>
                  <a:lnTo>
                    <a:pt x="733845" y="789477"/>
                  </a:lnTo>
                  <a:lnTo>
                    <a:pt x="735436" y="787609"/>
                  </a:lnTo>
                  <a:lnTo>
                    <a:pt x="735921" y="786710"/>
                  </a:lnTo>
                  <a:lnTo>
                    <a:pt x="736475" y="784773"/>
                  </a:lnTo>
                  <a:lnTo>
                    <a:pt x="736821" y="784150"/>
                  </a:lnTo>
                  <a:lnTo>
                    <a:pt x="737582" y="783389"/>
                  </a:lnTo>
                  <a:lnTo>
                    <a:pt x="741250" y="780415"/>
                  </a:lnTo>
                  <a:lnTo>
                    <a:pt x="745195" y="784358"/>
                  </a:lnTo>
                  <a:lnTo>
                    <a:pt x="748933" y="783597"/>
                  </a:lnTo>
                  <a:lnTo>
                    <a:pt x="751632" y="779654"/>
                  </a:lnTo>
                  <a:lnTo>
                    <a:pt x="752324" y="774051"/>
                  </a:lnTo>
                  <a:lnTo>
                    <a:pt x="754262" y="775504"/>
                  </a:lnTo>
                  <a:lnTo>
                    <a:pt x="755023" y="777510"/>
                  </a:lnTo>
                  <a:lnTo>
                    <a:pt x="755369" y="782283"/>
                  </a:lnTo>
                  <a:lnTo>
                    <a:pt x="757307" y="780553"/>
                  </a:lnTo>
                  <a:lnTo>
                    <a:pt x="762567" y="774881"/>
                  </a:lnTo>
                  <a:lnTo>
                    <a:pt x="768035" y="770869"/>
                  </a:lnTo>
                  <a:lnTo>
                    <a:pt x="769419" y="769209"/>
                  </a:lnTo>
                  <a:lnTo>
                    <a:pt x="770180" y="765612"/>
                  </a:lnTo>
                  <a:lnTo>
                    <a:pt x="769004" y="762222"/>
                  </a:lnTo>
                  <a:lnTo>
                    <a:pt x="767204" y="758764"/>
                  </a:lnTo>
                  <a:lnTo>
                    <a:pt x="766028" y="755028"/>
                  </a:lnTo>
                  <a:lnTo>
                    <a:pt x="771980" y="760078"/>
                  </a:lnTo>
                  <a:lnTo>
                    <a:pt x="775164" y="761946"/>
                  </a:lnTo>
                  <a:lnTo>
                    <a:pt x="779040" y="762499"/>
                  </a:lnTo>
                  <a:lnTo>
                    <a:pt x="782431" y="761600"/>
                  </a:lnTo>
                  <a:lnTo>
                    <a:pt x="786168" y="759663"/>
                  </a:lnTo>
                  <a:lnTo>
                    <a:pt x="789560" y="757173"/>
                  </a:lnTo>
                  <a:lnTo>
                    <a:pt x="792190" y="754544"/>
                  </a:lnTo>
                  <a:lnTo>
                    <a:pt x="793089" y="753022"/>
                  </a:lnTo>
                  <a:lnTo>
                    <a:pt x="794404" y="749564"/>
                  </a:lnTo>
                  <a:lnTo>
                    <a:pt x="795373" y="748180"/>
                  </a:lnTo>
                  <a:lnTo>
                    <a:pt x="796619" y="747489"/>
                  </a:lnTo>
                  <a:lnTo>
                    <a:pt x="799249" y="747073"/>
                  </a:lnTo>
                  <a:lnTo>
                    <a:pt x="800564" y="746451"/>
                  </a:lnTo>
                  <a:lnTo>
                    <a:pt x="803263" y="743546"/>
                  </a:lnTo>
                  <a:lnTo>
                    <a:pt x="818905" y="714008"/>
                  </a:lnTo>
                  <a:lnTo>
                    <a:pt x="823542" y="709028"/>
                  </a:lnTo>
                  <a:lnTo>
                    <a:pt x="837938" y="701834"/>
                  </a:lnTo>
                  <a:lnTo>
                    <a:pt x="842160" y="697199"/>
                  </a:lnTo>
                  <a:lnTo>
                    <a:pt x="838630" y="690697"/>
                  </a:lnTo>
                  <a:lnTo>
                    <a:pt x="841675" y="690005"/>
                  </a:lnTo>
                  <a:lnTo>
                    <a:pt x="841675" y="688414"/>
                  </a:lnTo>
                  <a:cubicBezTo>
                    <a:pt x="841675" y="688414"/>
                    <a:pt x="840499" y="686201"/>
                    <a:pt x="840499" y="686201"/>
                  </a:cubicBezTo>
                  <a:lnTo>
                    <a:pt x="839461" y="683641"/>
                  </a:lnTo>
                  <a:lnTo>
                    <a:pt x="844928" y="686062"/>
                  </a:lnTo>
                  <a:lnTo>
                    <a:pt x="855379" y="691942"/>
                  </a:lnTo>
                  <a:lnTo>
                    <a:pt x="860985" y="694225"/>
                  </a:lnTo>
                  <a:lnTo>
                    <a:pt x="865692" y="695055"/>
                  </a:lnTo>
                  <a:lnTo>
                    <a:pt x="871159" y="695055"/>
                  </a:lnTo>
                  <a:lnTo>
                    <a:pt x="874482" y="693464"/>
                  </a:lnTo>
                  <a:lnTo>
                    <a:pt x="872890" y="689452"/>
                  </a:lnTo>
                  <a:lnTo>
                    <a:pt x="879672" y="691251"/>
                  </a:lnTo>
                  <a:lnTo>
                    <a:pt x="881818" y="691251"/>
                  </a:lnTo>
                  <a:cubicBezTo>
                    <a:pt x="881818" y="691251"/>
                    <a:pt x="883894" y="690628"/>
                    <a:pt x="883894" y="690628"/>
                  </a:cubicBezTo>
                  <a:lnTo>
                    <a:pt x="887562" y="688553"/>
                  </a:lnTo>
                  <a:lnTo>
                    <a:pt x="889570" y="687792"/>
                  </a:lnTo>
                  <a:lnTo>
                    <a:pt x="893584" y="687308"/>
                  </a:lnTo>
                  <a:lnTo>
                    <a:pt x="901820" y="687584"/>
                  </a:lnTo>
                  <a:lnTo>
                    <a:pt x="905903" y="687238"/>
                  </a:lnTo>
                  <a:lnTo>
                    <a:pt x="962449" y="675133"/>
                  </a:lnTo>
                  <a:lnTo>
                    <a:pt x="975530" y="670913"/>
                  </a:lnTo>
                  <a:lnTo>
                    <a:pt x="977121" y="670014"/>
                  </a:lnTo>
                  <a:lnTo>
                    <a:pt x="978090" y="668977"/>
                  </a:lnTo>
                  <a:lnTo>
                    <a:pt x="979198" y="666694"/>
                  </a:lnTo>
                  <a:lnTo>
                    <a:pt x="979959" y="665864"/>
                  </a:lnTo>
                  <a:lnTo>
                    <a:pt x="987019" y="663581"/>
                  </a:lnTo>
                  <a:lnTo>
                    <a:pt x="989649" y="661852"/>
                  </a:lnTo>
                  <a:lnTo>
                    <a:pt x="987711" y="659431"/>
                  </a:lnTo>
                  <a:lnTo>
                    <a:pt x="1000584" y="656318"/>
                  </a:lnTo>
                  <a:lnTo>
                    <a:pt x="1006536" y="653689"/>
                  </a:lnTo>
                  <a:lnTo>
                    <a:pt x="1006190" y="650576"/>
                  </a:lnTo>
                  <a:lnTo>
                    <a:pt x="1015257" y="650092"/>
                  </a:lnTo>
                  <a:lnTo>
                    <a:pt x="1018302" y="648916"/>
                  </a:lnTo>
                  <a:lnTo>
                    <a:pt x="1015188" y="646564"/>
                  </a:lnTo>
                  <a:lnTo>
                    <a:pt x="1028545" y="645596"/>
                  </a:lnTo>
                  <a:lnTo>
                    <a:pt x="1032836" y="644766"/>
                  </a:lnTo>
                  <a:lnTo>
                    <a:pt x="1032075" y="641584"/>
                  </a:lnTo>
                  <a:lnTo>
                    <a:pt x="1035466" y="639647"/>
                  </a:lnTo>
                  <a:lnTo>
                    <a:pt x="1044256" y="637434"/>
                  </a:lnTo>
                  <a:lnTo>
                    <a:pt x="1045571" y="636811"/>
                  </a:lnTo>
                  <a:lnTo>
                    <a:pt x="1047232" y="635773"/>
                  </a:lnTo>
                  <a:lnTo>
                    <a:pt x="1048616" y="634528"/>
                  </a:lnTo>
                  <a:lnTo>
                    <a:pt x="1049239" y="633076"/>
                  </a:lnTo>
                  <a:lnTo>
                    <a:pt x="1048547" y="631831"/>
                  </a:lnTo>
                  <a:lnTo>
                    <a:pt x="1046955" y="631485"/>
                  </a:lnTo>
                  <a:lnTo>
                    <a:pt x="1043149" y="631692"/>
                  </a:lnTo>
                  <a:lnTo>
                    <a:pt x="1023908" y="631139"/>
                  </a:lnTo>
                  <a:lnTo>
                    <a:pt x="1014565" y="629755"/>
                  </a:lnTo>
                  <a:lnTo>
                    <a:pt x="989579" y="623806"/>
                  </a:lnTo>
                  <a:lnTo>
                    <a:pt x="984250" y="623184"/>
                  </a:lnTo>
                  <a:lnTo>
                    <a:pt x="979752" y="623184"/>
                  </a:lnTo>
                  <a:cubicBezTo>
                    <a:pt x="979752" y="623184"/>
                    <a:pt x="975806" y="624221"/>
                    <a:pt x="975806" y="624221"/>
                  </a:cubicBezTo>
                  <a:lnTo>
                    <a:pt x="967501" y="626850"/>
                  </a:lnTo>
                  <a:lnTo>
                    <a:pt x="963141" y="627334"/>
                  </a:lnTo>
                  <a:lnTo>
                    <a:pt x="954143" y="627127"/>
                  </a:lnTo>
                  <a:lnTo>
                    <a:pt x="949991" y="628441"/>
                  </a:lnTo>
                  <a:lnTo>
                    <a:pt x="946392" y="631485"/>
                  </a:lnTo>
                  <a:lnTo>
                    <a:pt x="944246" y="634321"/>
                  </a:lnTo>
                  <a:lnTo>
                    <a:pt x="941685" y="635981"/>
                  </a:lnTo>
                  <a:lnTo>
                    <a:pt x="936910" y="635497"/>
                  </a:lnTo>
                  <a:lnTo>
                    <a:pt x="939263" y="630862"/>
                  </a:lnTo>
                  <a:lnTo>
                    <a:pt x="943346" y="627749"/>
                  </a:lnTo>
                  <a:lnTo>
                    <a:pt x="948330" y="625743"/>
                  </a:lnTo>
                  <a:lnTo>
                    <a:pt x="957812" y="622976"/>
                  </a:lnTo>
                  <a:lnTo>
                    <a:pt x="959334" y="621731"/>
                  </a:lnTo>
                  <a:lnTo>
                    <a:pt x="959196" y="619794"/>
                  </a:lnTo>
                  <a:lnTo>
                    <a:pt x="958019" y="618549"/>
                  </a:lnTo>
                  <a:lnTo>
                    <a:pt x="956497" y="618065"/>
                  </a:lnTo>
                  <a:lnTo>
                    <a:pt x="953105" y="618272"/>
                  </a:lnTo>
                  <a:lnTo>
                    <a:pt x="934972" y="620763"/>
                  </a:lnTo>
                  <a:lnTo>
                    <a:pt x="928881" y="620763"/>
                  </a:lnTo>
                  <a:cubicBezTo>
                    <a:pt x="928881" y="620763"/>
                    <a:pt x="926044" y="620140"/>
                    <a:pt x="926044" y="620140"/>
                  </a:cubicBezTo>
                  <a:lnTo>
                    <a:pt x="920368" y="618411"/>
                  </a:lnTo>
                  <a:lnTo>
                    <a:pt x="917531" y="617927"/>
                  </a:lnTo>
                  <a:lnTo>
                    <a:pt x="914901" y="618065"/>
                  </a:lnTo>
                  <a:lnTo>
                    <a:pt x="909641" y="618964"/>
                  </a:lnTo>
                  <a:lnTo>
                    <a:pt x="907011" y="619172"/>
                  </a:lnTo>
                  <a:lnTo>
                    <a:pt x="911717" y="617097"/>
                  </a:lnTo>
                  <a:lnTo>
                    <a:pt x="921822" y="614053"/>
                  </a:lnTo>
                  <a:lnTo>
                    <a:pt x="926251" y="611286"/>
                  </a:lnTo>
                  <a:lnTo>
                    <a:pt x="927636" y="609695"/>
                  </a:lnTo>
                  <a:lnTo>
                    <a:pt x="928951" y="607481"/>
                  </a:lnTo>
                  <a:lnTo>
                    <a:pt x="929712" y="605129"/>
                  </a:lnTo>
                  <a:lnTo>
                    <a:pt x="929435" y="603054"/>
                  </a:lnTo>
                  <a:lnTo>
                    <a:pt x="927912" y="601740"/>
                  </a:lnTo>
                  <a:lnTo>
                    <a:pt x="922998" y="600149"/>
                  </a:lnTo>
                  <a:lnTo>
                    <a:pt x="920922" y="599042"/>
                  </a:lnTo>
                  <a:lnTo>
                    <a:pt x="926390" y="598212"/>
                  </a:lnTo>
                  <a:lnTo>
                    <a:pt x="931996" y="598627"/>
                  </a:lnTo>
                  <a:lnTo>
                    <a:pt x="943000" y="600564"/>
                  </a:lnTo>
                  <a:lnTo>
                    <a:pt x="948814" y="600910"/>
                  </a:lnTo>
                  <a:lnTo>
                    <a:pt x="954559" y="600564"/>
                  </a:lnTo>
                  <a:lnTo>
                    <a:pt x="960234" y="599457"/>
                  </a:lnTo>
                  <a:lnTo>
                    <a:pt x="965771" y="597659"/>
                  </a:lnTo>
                  <a:lnTo>
                    <a:pt x="970546" y="595514"/>
                  </a:lnTo>
                  <a:lnTo>
                    <a:pt x="975391" y="592332"/>
                  </a:lnTo>
                  <a:lnTo>
                    <a:pt x="977883" y="588182"/>
                  </a:lnTo>
                  <a:lnTo>
                    <a:pt x="975737" y="583132"/>
                  </a:lnTo>
                  <a:lnTo>
                    <a:pt x="971308" y="580919"/>
                  </a:lnTo>
                  <a:lnTo>
                    <a:pt x="965217" y="580435"/>
                  </a:lnTo>
                  <a:lnTo>
                    <a:pt x="953451" y="580642"/>
                  </a:lnTo>
                  <a:lnTo>
                    <a:pt x="951098" y="580296"/>
                  </a:lnTo>
                  <a:lnTo>
                    <a:pt x="948260" y="579535"/>
                  </a:lnTo>
                  <a:lnTo>
                    <a:pt x="946738" y="578290"/>
                  </a:lnTo>
                  <a:lnTo>
                    <a:pt x="948122" y="576561"/>
                  </a:lnTo>
                  <a:lnTo>
                    <a:pt x="950129" y="576215"/>
                  </a:lnTo>
                  <a:lnTo>
                    <a:pt x="952621" y="576768"/>
                  </a:lnTo>
                  <a:lnTo>
                    <a:pt x="955181" y="577529"/>
                  </a:lnTo>
                  <a:lnTo>
                    <a:pt x="957327" y="578013"/>
                  </a:lnTo>
                  <a:lnTo>
                    <a:pt x="969231" y="578428"/>
                  </a:lnTo>
                  <a:lnTo>
                    <a:pt x="974976" y="579189"/>
                  </a:lnTo>
                  <a:lnTo>
                    <a:pt x="980790" y="581334"/>
                  </a:lnTo>
                  <a:lnTo>
                    <a:pt x="1000584" y="590880"/>
                  </a:lnTo>
                  <a:lnTo>
                    <a:pt x="1004737" y="594753"/>
                  </a:lnTo>
                  <a:lnTo>
                    <a:pt x="1007159" y="599526"/>
                  </a:lnTo>
                  <a:lnTo>
                    <a:pt x="1009028" y="604714"/>
                  </a:lnTo>
                  <a:lnTo>
                    <a:pt x="1011727" y="609833"/>
                  </a:lnTo>
                  <a:lnTo>
                    <a:pt x="1016364" y="614606"/>
                  </a:lnTo>
                  <a:lnTo>
                    <a:pt x="1021763" y="617373"/>
                  </a:lnTo>
                  <a:lnTo>
                    <a:pt x="1027784" y="618687"/>
                  </a:lnTo>
                  <a:lnTo>
                    <a:pt x="1037612" y="619172"/>
                  </a:lnTo>
                  <a:lnTo>
                    <a:pt x="1039619" y="618757"/>
                  </a:lnTo>
                  <a:lnTo>
                    <a:pt x="1040796" y="617304"/>
                  </a:lnTo>
                  <a:lnTo>
                    <a:pt x="1041626" y="614122"/>
                  </a:lnTo>
                  <a:lnTo>
                    <a:pt x="1042318" y="608588"/>
                  </a:lnTo>
                  <a:lnTo>
                    <a:pt x="1043080" y="606029"/>
                  </a:lnTo>
                  <a:lnTo>
                    <a:pt x="1044741" y="603954"/>
                  </a:lnTo>
                  <a:lnTo>
                    <a:pt x="1045848" y="618618"/>
                  </a:lnTo>
                  <a:lnTo>
                    <a:pt x="1055330" y="619241"/>
                  </a:lnTo>
                  <a:lnTo>
                    <a:pt x="1060313" y="618826"/>
                  </a:lnTo>
                  <a:lnTo>
                    <a:pt x="1063428" y="616543"/>
                  </a:lnTo>
                  <a:lnTo>
                    <a:pt x="1063566" y="613223"/>
                  </a:lnTo>
                  <a:lnTo>
                    <a:pt x="1060521" y="599665"/>
                  </a:lnTo>
                  <a:lnTo>
                    <a:pt x="1060659" y="589980"/>
                  </a:lnTo>
                  <a:lnTo>
                    <a:pt x="1060105" y="584931"/>
                  </a:lnTo>
                  <a:lnTo>
                    <a:pt x="1058237" y="581541"/>
                  </a:lnTo>
                  <a:lnTo>
                    <a:pt x="1053738" y="580296"/>
                  </a:lnTo>
                  <a:lnTo>
                    <a:pt x="1049793" y="582371"/>
                  </a:lnTo>
                  <a:lnTo>
                    <a:pt x="1046817" y="586107"/>
                  </a:lnTo>
                  <a:lnTo>
                    <a:pt x="1045087" y="589980"/>
                  </a:lnTo>
                  <a:lnTo>
                    <a:pt x="1043702" y="584862"/>
                  </a:lnTo>
                  <a:lnTo>
                    <a:pt x="1043426" y="582233"/>
                  </a:lnTo>
                  <a:lnTo>
                    <a:pt x="1044049" y="580019"/>
                  </a:lnTo>
                  <a:lnTo>
                    <a:pt x="1046402" y="578013"/>
                  </a:lnTo>
                  <a:lnTo>
                    <a:pt x="1049447" y="576561"/>
                  </a:lnTo>
                  <a:lnTo>
                    <a:pt x="1052423" y="574901"/>
                  </a:lnTo>
                  <a:lnTo>
                    <a:pt x="1054499" y="572272"/>
                  </a:lnTo>
                  <a:lnTo>
                    <a:pt x="1049862" y="572134"/>
                  </a:lnTo>
                  <a:lnTo>
                    <a:pt x="1047578" y="571719"/>
                  </a:lnTo>
                  <a:lnTo>
                    <a:pt x="1045710" y="570750"/>
                  </a:lnTo>
                  <a:lnTo>
                    <a:pt x="1043979" y="569021"/>
                  </a:lnTo>
                  <a:lnTo>
                    <a:pt x="1043010" y="567568"/>
                  </a:lnTo>
                  <a:lnTo>
                    <a:pt x="1041903" y="566323"/>
                  </a:lnTo>
                  <a:lnTo>
                    <a:pt x="1039757" y="565078"/>
                  </a:lnTo>
                  <a:lnTo>
                    <a:pt x="1020724" y="557815"/>
                  </a:lnTo>
                  <a:lnTo>
                    <a:pt x="1003006" y="549376"/>
                  </a:lnTo>
                  <a:lnTo>
                    <a:pt x="999338" y="547231"/>
                  </a:lnTo>
                  <a:lnTo>
                    <a:pt x="997954" y="547231"/>
                  </a:lnTo>
                  <a:cubicBezTo>
                    <a:pt x="997954" y="547231"/>
                    <a:pt x="995255" y="547854"/>
                    <a:pt x="995255" y="547854"/>
                  </a:cubicBezTo>
                  <a:lnTo>
                    <a:pt x="990964" y="549376"/>
                  </a:lnTo>
                  <a:lnTo>
                    <a:pt x="989026" y="549376"/>
                  </a:lnTo>
                  <a:cubicBezTo>
                    <a:pt x="989026" y="549376"/>
                    <a:pt x="987296" y="547992"/>
                    <a:pt x="987296" y="547992"/>
                  </a:cubicBezTo>
                  <a:lnTo>
                    <a:pt x="991448" y="545917"/>
                  </a:lnTo>
                  <a:lnTo>
                    <a:pt x="995116" y="544464"/>
                  </a:lnTo>
                  <a:lnTo>
                    <a:pt x="997608" y="542251"/>
                  </a:lnTo>
                  <a:lnTo>
                    <a:pt x="998231" y="537755"/>
                  </a:lnTo>
                  <a:lnTo>
                    <a:pt x="997885" y="533397"/>
                  </a:lnTo>
                  <a:lnTo>
                    <a:pt x="997054" y="529800"/>
                  </a:lnTo>
                  <a:lnTo>
                    <a:pt x="995116" y="527586"/>
                  </a:lnTo>
                  <a:lnTo>
                    <a:pt x="991379" y="527448"/>
                  </a:lnTo>
                  <a:lnTo>
                    <a:pt x="989372" y="528070"/>
                  </a:lnTo>
                  <a:lnTo>
                    <a:pt x="985565" y="530007"/>
                  </a:lnTo>
                  <a:lnTo>
                    <a:pt x="983627" y="530699"/>
                  </a:lnTo>
                  <a:lnTo>
                    <a:pt x="981620" y="531114"/>
                  </a:lnTo>
                  <a:lnTo>
                    <a:pt x="977606" y="531529"/>
                  </a:lnTo>
                  <a:lnTo>
                    <a:pt x="975599" y="531944"/>
                  </a:lnTo>
                  <a:lnTo>
                    <a:pt x="966394" y="535472"/>
                  </a:lnTo>
                  <a:lnTo>
                    <a:pt x="961964" y="536164"/>
                  </a:lnTo>
                  <a:lnTo>
                    <a:pt x="957119" y="534780"/>
                  </a:lnTo>
                  <a:lnTo>
                    <a:pt x="979059" y="528554"/>
                  </a:lnTo>
                  <a:lnTo>
                    <a:pt x="985842" y="525649"/>
                  </a:lnTo>
                  <a:lnTo>
                    <a:pt x="988057" y="524058"/>
                  </a:lnTo>
                  <a:lnTo>
                    <a:pt x="990341" y="522121"/>
                  </a:lnTo>
                  <a:lnTo>
                    <a:pt x="992832" y="520599"/>
                  </a:lnTo>
                  <a:lnTo>
                    <a:pt x="995878" y="519977"/>
                  </a:lnTo>
                  <a:lnTo>
                    <a:pt x="998715" y="520876"/>
                  </a:lnTo>
                  <a:lnTo>
                    <a:pt x="1000307" y="523090"/>
                  </a:lnTo>
                  <a:lnTo>
                    <a:pt x="1002245" y="529177"/>
                  </a:lnTo>
                  <a:lnTo>
                    <a:pt x="1005152" y="535610"/>
                  </a:lnTo>
                  <a:lnTo>
                    <a:pt x="1008889" y="540798"/>
                  </a:lnTo>
                  <a:lnTo>
                    <a:pt x="1013734" y="544949"/>
                  </a:lnTo>
                  <a:lnTo>
                    <a:pt x="1020032" y="548269"/>
                  </a:lnTo>
                  <a:lnTo>
                    <a:pt x="1034774" y="552903"/>
                  </a:lnTo>
                  <a:lnTo>
                    <a:pt x="1044395" y="557331"/>
                  </a:lnTo>
                  <a:lnTo>
                    <a:pt x="1047717" y="558437"/>
                  </a:lnTo>
                  <a:lnTo>
                    <a:pt x="1048201" y="556155"/>
                  </a:lnTo>
                  <a:lnTo>
                    <a:pt x="1047994" y="551451"/>
                  </a:lnTo>
                  <a:lnTo>
                    <a:pt x="1048340" y="549652"/>
                  </a:lnTo>
                  <a:lnTo>
                    <a:pt x="1049101" y="548961"/>
                  </a:lnTo>
                  <a:lnTo>
                    <a:pt x="1051454" y="547923"/>
                  </a:lnTo>
                  <a:lnTo>
                    <a:pt x="1052285" y="547300"/>
                  </a:lnTo>
                  <a:lnTo>
                    <a:pt x="1052838" y="545779"/>
                  </a:lnTo>
                  <a:lnTo>
                    <a:pt x="1053738" y="534503"/>
                  </a:lnTo>
                  <a:lnTo>
                    <a:pt x="1053461" y="529800"/>
                  </a:lnTo>
                  <a:lnTo>
                    <a:pt x="1051800" y="525926"/>
                  </a:lnTo>
                  <a:lnTo>
                    <a:pt x="1047924" y="523297"/>
                  </a:lnTo>
                  <a:lnTo>
                    <a:pt x="1042941" y="521084"/>
                  </a:lnTo>
                  <a:lnTo>
                    <a:pt x="1023077" y="509117"/>
                  </a:lnTo>
                  <a:lnTo>
                    <a:pt x="1016503" y="503721"/>
                  </a:lnTo>
                  <a:lnTo>
                    <a:pt x="1014426" y="502407"/>
                  </a:lnTo>
                  <a:lnTo>
                    <a:pt x="1009443" y="501231"/>
                  </a:lnTo>
                  <a:lnTo>
                    <a:pt x="1003283" y="501093"/>
                  </a:lnTo>
                  <a:lnTo>
                    <a:pt x="991933" y="502338"/>
                  </a:lnTo>
                  <a:lnTo>
                    <a:pt x="989856" y="502822"/>
                  </a:lnTo>
                  <a:lnTo>
                    <a:pt x="988195" y="503514"/>
                  </a:lnTo>
                  <a:lnTo>
                    <a:pt x="986673" y="504482"/>
                  </a:lnTo>
                  <a:lnTo>
                    <a:pt x="985081" y="505589"/>
                  </a:lnTo>
                  <a:lnTo>
                    <a:pt x="984389" y="506281"/>
                  </a:lnTo>
                  <a:lnTo>
                    <a:pt x="983281" y="507941"/>
                  </a:lnTo>
                  <a:lnTo>
                    <a:pt x="982589" y="508632"/>
                  </a:lnTo>
                  <a:lnTo>
                    <a:pt x="981136" y="509324"/>
                  </a:lnTo>
                  <a:lnTo>
                    <a:pt x="963210" y="513475"/>
                  </a:lnTo>
                  <a:lnTo>
                    <a:pt x="957812" y="515550"/>
                  </a:lnTo>
                  <a:lnTo>
                    <a:pt x="955181" y="516172"/>
                  </a:lnTo>
                  <a:lnTo>
                    <a:pt x="952967" y="516034"/>
                  </a:lnTo>
                  <a:lnTo>
                    <a:pt x="948330" y="515273"/>
                  </a:lnTo>
                  <a:lnTo>
                    <a:pt x="946115" y="515619"/>
                  </a:lnTo>
                  <a:lnTo>
                    <a:pt x="944454" y="516795"/>
                  </a:lnTo>
                  <a:lnTo>
                    <a:pt x="942931" y="518248"/>
                  </a:lnTo>
                  <a:lnTo>
                    <a:pt x="941339" y="518732"/>
                  </a:lnTo>
                  <a:lnTo>
                    <a:pt x="939609" y="517141"/>
                  </a:lnTo>
                  <a:lnTo>
                    <a:pt x="940232" y="514236"/>
                  </a:lnTo>
                  <a:lnTo>
                    <a:pt x="945354" y="513544"/>
                  </a:lnTo>
                  <a:lnTo>
                    <a:pt x="951652" y="513820"/>
                  </a:lnTo>
                  <a:lnTo>
                    <a:pt x="955805" y="513682"/>
                  </a:lnTo>
                  <a:lnTo>
                    <a:pt x="959127" y="510362"/>
                  </a:lnTo>
                  <a:lnTo>
                    <a:pt x="955251" y="507042"/>
                  </a:lnTo>
                  <a:lnTo>
                    <a:pt x="948814" y="503859"/>
                  </a:lnTo>
                  <a:lnTo>
                    <a:pt x="944523" y="501093"/>
                  </a:lnTo>
                  <a:lnTo>
                    <a:pt x="969231" y="508909"/>
                  </a:lnTo>
                  <a:lnTo>
                    <a:pt x="973315" y="508702"/>
                  </a:lnTo>
                  <a:lnTo>
                    <a:pt x="977121" y="506972"/>
                  </a:lnTo>
                  <a:lnTo>
                    <a:pt x="981136" y="503859"/>
                  </a:lnTo>
                  <a:lnTo>
                    <a:pt x="984596" y="502130"/>
                  </a:lnTo>
                  <a:lnTo>
                    <a:pt x="994078" y="498671"/>
                  </a:lnTo>
                  <a:lnTo>
                    <a:pt x="995947" y="497496"/>
                  </a:lnTo>
                  <a:lnTo>
                    <a:pt x="993663" y="494936"/>
                  </a:lnTo>
                  <a:lnTo>
                    <a:pt x="984043" y="489195"/>
                  </a:lnTo>
                  <a:lnTo>
                    <a:pt x="980928" y="486566"/>
                  </a:lnTo>
                  <a:lnTo>
                    <a:pt x="985011" y="488503"/>
                  </a:lnTo>
                  <a:lnTo>
                    <a:pt x="992694" y="493414"/>
                  </a:lnTo>
                  <a:lnTo>
                    <a:pt x="996777" y="495005"/>
                  </a:lnTo>
                  <a:lnTo>
                    <a:pt x="998992" y="495351"/>
                  </a:lnTo>
                  <a:lnTo>
                    <a:pt x="1000999" y="495074"/>
                  </a:lnTo>
                  <a:lnTo>
                    <a:pt x="1002868" y="494452"/>
                  </a:lnTo>
                  <a:lnTo>
                    <a:pt x="1004875" y="493414"/>
                  </a:lnTo>
                  <a:lnTo>
                    <a:pt x="1008197" y="490855"/>
                  </a:lnTo>
                  <a:lnTo>
                    <a:pt x="1009235" y="490855"/>
                  </a:lnTo>
                  <a:cubicBezTo>
                    <a:pt x="1009235" y="490855"/>
                    <a:pt x="1011381" y="491823"/>
                    <a:pt x="1011381" y="491823"/>
                  </a:cubicBezTo>
                  <a:lnTo>
                    <a:pt x="1013042" y="493068"/>
                  </a:lnTo>
                  <a:lnTo>
                    <a:pt x="1016087" y="496320"/>
                  </a:lnTo>
                  <a:lnTo>
                    <a:pt x="1017748" y="497703"/>
                  </a:lnTo>
                  <a:lnTo>
                    <a:pt x="1020171" y="499017"/>
                  </a:lnTo>
                  <a:lnTo>
                    <a:pt x="1036781" y="506073"/>
                  </a:lnTo>
                  <a:lnTo>
                    <a:pt x="1041419" y="507664"/>
                  </a:lnTo>
                  <a:lnTo>
                    <a:pt x="1045987" y="508563"/>
                  </a:lnTo>
                  <a:lnTo>
                    <a:pt x="1050139" y="508079"/>
                  </a:lnTo>
                  <a:lnTo>
                    <a:pt x="1053877" y="506281"/>
                  </a:lnTo>
                  <a:lnTo>
                    <a:pt x="1057545" y="503998"/>
                  </a:lnTo>
                  <a:lnTo>
                    <a:pt x="1061490" y="501992"/>
                  </a:lnTo>
                  <a:lnTo>
                    <a:pt x="1066473" y="501023"/>
                  </a:lnTo>
                  <a:lnTo>
                    <a:pt x="1076508" y="501023"/>
                  </a:lnTo>
                  <a:cubicBezTo>
                    <a:pt x="1076508" y="501023"/>
                    <a:pt x="1081423" y="500193"/>
                    <a:pt x="1081423" y="500193"/>
                  </a:cubicBezTo>
                  <a:lnTo>
                    <a:pt x="1083430" y="499571"/>
                  </a:lnTo>
                  <a:lnTo>
                    <a:pt x="1084399" y="498879"/>
                  </a:lnTo>
                  <a:lnTo>
                    <a:pt x="1087444" y="491339"/>
                  </a:lnTo>
                  <a:lnTo>
                    <a:pt x="1088136" y="488918"/>
                  </a:lnTo>
                  <a:lnTo>
                    <a:pt x="1088136" y="487327"/>
                  </a:lnTo>
                  <a:cubicBezTo>
                    <a:pt x="1088136" y="487327"/>
                    <a:pt x="1085229" y="485390"/>
                    <a:pt x="1085229" y="485390"/>
                  </a:cubicBezTo>
                  <a:lnTo>
                    <a:pt x="1080108" y="484076"/>
                  </a:lnTo>
                  <a:lnTo>
                    <a:pt x="1070487" y="482692"/>
                  </a:lnTo>
                  <a:lnTo>
                    <a:pt x="1054984" y="482416"/>
                  </a:lnTo>
                  <a:lnTo>
                    <a:pt x="1050278" y="480963"/>
                  </a:lnTo>
                  <a:lnTo>
                    <a:pt x="1047855" y="477850"/>
                  </a:lnTo>
                  <a:lnTo>
                    <a:pt x="1049378" y="471486"/>
                  </a:lnTo>
                  <a:lnTo>
                    <a:pt x="1046886" y="469411"/>
                  </a:lnTo>
                  <a:lnTo>
                    <a:pt x="1050554" y="466506"/>
                  </a:lnTo>
                  <a:lnTo>
                    <a:pt x="1053323" y="464707"/>
                  </a:lnTo>
                  <a:lnTo>
                    <a:pt x="1054707" y="462148"/>
                  </a:lnTo>
                  <a:lnTo>
                    <a:pt x="1054222" y="457029"/>
                  </a:lnTo>
                  <a:lnTo>
                    <a:pt x="1057752" y="459658"/>
                  </a:lnTo>
                  <a:lnTo>
                    <a:pt x="1058237" y="463255"/>
                  </a:lnTo>
                  <a:lnTo>
                    <a:pt x="1056853" y="467336"/>
                  </a:lnTo>
                  <a:lnTo>
                    <a:pt x="1054846" y="471210"/>
                  </a:lnTo>
                  <a:lnTo>
                    <a:pt x="1063981" y="474738"/>
                  </a:lnTo>
                  <a:lnTo>
                    <a:pt x="1068688" y="475983"/>
                  </a:lnTo>
                  <a:lnTo>
                    <a:pt x="1073602" y="476467"/>
                  </a:lnTo>
                  <a:lnTo>
                    <a:pt x="1078239" y="476190"/>
                  </a:lnTo>
                  <a:lnTo>
                    <a:pt x="1084399" y="475153"/>
                  </a:lnTo>
                  <a:lnTo>
                    <a:pt x="1089313" y="473008"/>
                  </a:lnTo>
                  <a:lnTo>
                    <a:pt x="1090074" y="469480"/>
                  </a:lnTo>
                  <a:lnTo>
                    <a:pt x="1104608" y="470034"/>
                  </a:lnTo>
                  <a:lnTo>
                    <a:pt x="1110422" y="467613"/>
                  </a:lnTo>
                  <a:lnTo>
                    <a:pt x="1111253" y="460557"/>
                  </a:lnTo>
                  <a:lnTo>
                    <a:pt x="1110491" y="458828"/>
                  </a:lnTo>
                  <a:lnTo>
                    <a:pt x="1109384" y="457513"/>
                  </a:lnTo>
                  <a:lnTo>
                    <a:pt x="1106615" y="455161"/>
                  </a:lnTo>
                  <a:lnTo>
                    <a:pt x="1105231" y="453709"/>
                  </a:lnTo>
                  <a:lnTo>
                    <a:pt x="1104124" y="452325"/>
                  </a:lnTo>
                  <a:lnTo>
                    <a:pt x="1103086" y="450803"/>
                  </a:lnTo>
                  <a:lnTo>
                    <a:pt x="1098794" y="441742"/>
                  </a:lnTo>
                  <a:lnTo>
                    <a:pt x="1096649" y="438491"/>
                  </a:lnTo>
                  <a:lnTo>
                    <a:pt x="1093880" y="436139"/>
                  </a:lnTo>
                  <a:lnTo>
                    <a:pt x="1087375" y="436485"/>
                  </a:lnTo>
                  <a:lnTo>
                    <a:pt x="1081353" y="451080"/>
                  </a:lnTo>
                  <a:lnTo>
                    <a:pt x="1075540" y="453363"/>
                  </a:lnTo>
                  <a:lnTo>
                    <a:pt x="1074294" y="452118"/>
                  </a:lnTo>
                  <a:lnTo>
                    <a:pt x="1075401" y="450250"/>
                  </a:lnTo>
                  <a:lnTo>
                    <a:pt x="1077408" y="447967"/>
                  </a:lnTo>
                  <a:lnTo>
                    <a:pt x="1078793" y="445615"/>
                  </a:lnTo>
                  <a:lnTo>
                    <a:pt x="1079000" y="442503"/>
                  </a:lnTo>
                  <a:lnTo>
                    <a:pt x="1078516" y="438491"/>
                  </a:lnTo>
                  <a:lnTo>
                    <a:pt x="1077270" y="434686"/>
                  </a:lnTo>
                  <a:lnTo>
                    <a:pt x="1075401" y="432265"/>
                  </a:lnTo>
                  <a:lnTo>
                    <a:pt x="1072148" y="431781"/>
                  </a:lnTo>
                  <a:lnTo>
                    <a:pt x="1068757" y="433372"/>
                  </a:lnTo>
                  <a:lnTo>
                    <a:pt x="1065435" y="435654"/>
                  </a:lnTo>
                  <a:lnTo>
                    <a:pt x="1062113" y="437107"/>
                  </a:lnTo>
                  <a:lnTo>
                    <a:pt x="1058306" y="436830"/>
                  </a:lnTo>
                  <a:lnTo>
                    <a:pt x="1054846" y="434894"/>
                  </a:lnTo>
                  <a:lnTo>
                    <a:pt x="1051662" y="432127"/>
                  </a:lnTo>
                  <a:lnTo>
                    <a:pt x="1048963" y="429152"/>
                  </a:lnTo>
                  <a:lnTo>
                    <a:pt x="1053046" y="431504"/>
                  </a:lnTo>
                  <a:lnTo>
                    <a:pt x="1057199" y="433441"/>
                  </a:lnTo>
                  <a:lnTo>
                    <a:pt x="1061420" y="433994"/>
                  </a:lnTo>
                  <a:lnTo>
                    <a:pt x="1065781" y="432334"/>
                  </a:lnTo>
                  <a:lnTo>
                    <a:pt x="1070626" y="428599"/>
                  </a:lnTo>
                  <a:lnTo>
                    <a:pt x="1072633" y="427561"/>
                  </a:lnTo>
                  <a:lnTo>
                    <a:pt x="1076993" y="425832"/>
                  </a:lnTo>
                  <a:lnTo>
                    <a:pt x="1078654" y="424725"/>
                  </a:lnTo>
                  <a:lnTo>
                    <a:pt x="1084399" y="419606"/>
                  </a:lnTo>
                  <a:lnTo>
                    <a:pt x="1087790" y="418361"/>
                  </a:lnTo>
                  <a:lnTo>
                    <a:pt x="1091250" y="419122"/>
                  </a:lnTo>
                  <a:lnTo>
                    <a:pt x="1095126" y="422097"/>
                  </a:lnTo>
                  <a:lnTo>
                    <a:pt x="1097964" y="425417"/>
                  </a:lnTo>
                  <a:lnTo>
                    <a:pt x="1099487" y="426869"/>
                  </a:lnTo>
                  <a:lnTo>
                    <a:pt x="1101355" y="427492"/>
                  </a:lnTo>
                  <a:lnTo>
                    <a:pt x="1103432" y="427008"/>
                  </a:lnTo>
                  <a:lnTo>
                    <a:pt x="1105162" y="425624"/>
                  </a:lnTo>
                  <a:lnTo>
                    <a:pt x="1106546" y="423757"/>
                  </a:lnTo>
                  <a:lnTo>
                    <a:pt x="1107446" y="421820"/>
                  </a:lnTo>
                  <a:lnTo>
                    <a:pt x="1108415" y="417462"/>
                  </a:lnTo>
                  <a:lnTo>
                    <a:pt x="1108415" y="412758"/>
                  </a:lnTo>
                  <a:lnTo>
                    <a:pt x="1106200" y="395741"/>
                  </a:lnTo>
                  <a:lnTo>
                    <a:pt x="1105370" y="391937"/>
                  </a:lnTo>
                  <a:lnTo>
                    <a:pt x="1103916" y="388478"/>
                  </a:lnTo>
                  <a:lnTo>
                    <a:pt x="1102394" y="386541"/>
                  </a:lnTo>
                  <a:lnTo>
                    <a:pt x="1099071" y="382875"/>
                  </a:lnTo>
                  <a:lnTo>
                    <a:pt x="1097687" y="380731"/>
                  </a:lnTo>
                  <a:lnTo>
                    <a:pt x="1097064" y="378240"/>
                  </a:lnTo>
                  <a:lnTo>
                    <a:pt x="1097479" y="376304"/>
                  </a:lnTo>
                  <a:lnTo>
                    <a:pt x="1098102" y="374436"/>
                  </a:lnTo>
                  <a:lnTo>
                    <a:pt x="1097964" y="372084"/>
                  </a:lnTo>
                  <a:lnTo>
                    <a:pt x="1095749" y="368625"/>
                  </a:lnTo>
                  <a:lnTo>
                    <a:pt x="1091873" y="367104"/>
                  </a:lnTo>
                  <a:lnTo>
                    <a:pt x="1083499" y="366135"/>
                  </a:lnTo>
                  <a:lnTo>
                    <a:pt x="1081630" y="365443"/>
                  </a:lnTo>
                  <a:lnTo>
                    <a:pt x="1077893" y="363714"/>
                  </a:lnTo>
                  <a:lnTo>
                    <a:pt x="1076162" y="363299"/>
                  </a:lnTo>
                  <a:lnTo>
                    <a:pt x="1073602" y="363576"/>
                  </a:lnTo>
                  <a:lnTo>
                    <a:pt x="1068549" y="365028"/>
                  </a:lnTo>
                  <a:lnTo>
                    <a:pt x="1065781" y="364890"/>
                  </a:lnTo>
                  <a:lnTo>
                    <a:pt x="1061697" y="362538"/>
                  </a:lnTo>
                  <a:lnTo>
                    <a:pt x="1059829" y="358803"/>
                  </a:lnTo>
                  <a:lnTo>
                    <a:pt x="1058583" y="354722"/>
                  </a:lnTo>
                  <a:lnTo>
                    <a:pt x="1056368" y="351263"/>
                  </a:lnTo>
                  <a:lnTo>
                    <a:pt x="1053115" y="350156"/>
                  </a:lnTo>
                  <a:lnTo>
                    <a:pt x="1048755" y="349949"/>
                  </a:lnTo>
                  <a:lnTo>
                    <a:pt x="1044464" y="349326"/>
                  </a:lnTo>
                  <a:lnTo>
                    <a:pt x="1041695" y="346905"/>
                  </a:lnTo>
                  <a:lnTo>
                    <a:pt x="1042249" y="343930"/>
                  </a:lnTo>
                  <a:lnTo>
                    <a:pt x="1045917" y="342685"/>
                  </a:lnTo>
                  <a:lnTo>
                    <a:pt x="1050554" y="342685"/>
                  </a:lnTo>
                  <a:cubicBezTo>
                    <a:pt x="1050554" y="342685"/>
                    <a:pt x="1054015" y="343515"/>
                    <a:pt x="1054015" y="343515"/>
                  </a:cubicBezTo>
                  <a:lnTo>
                    <a:pt x="1058375" y="345106"/>
                  </a:lnTo>
                  <a:lnTo>
                    <a:pt x="1061628" y="345452"/>
                  </a:lnTo>
                  <a:lnTo>
                    <a:pt x="1064950" y="344691"/>
                  </a:lnTo>
                  <a:lnTo>
                    <a:pt x="1074709" y="340333"/>
                  </a:lnTo>
                  <a:lnTo>
                    <a:pt x="1075124" y="339849"/>
                  </a:lnTo>
                  <a:lnTo>
                    <a:pt x="1075332" y="339227"/>
                  </a:lnTo>
                  <a:lnTo>
                    <a:pt x="1075470" y="338673"/>
                  </a:lnTo>
                  <a:lnTo>
                    <a:pt x="1075747" y="338327"/>
                  </a:lnTo>
                  <a:lnTo>
                    <a:pt x="1077823" y="337705"/>
                  </a:lnTo>
                  <a:lnTo>
                    <a:pt x="1085160" y="337082"/>
                  </a:lnTo>
                  <a:lnTo>
                    <a:pt x="1094365" y="337290"/>
                  </a:lnTo>
                  <a:lnTo>
                    <a:pt x="1120734" y="342824"/>
                  </a:lnTo>
                  <a:lnTo>
                    <a:pt x="1124818" y="342478"/>
                  </a:lnTo>
                  <a:lnTo>
                    <a:pt x="1127794" y="340472"/>
                  </a:lnTo>
                  <a:lnTo>
                    <a:pt x="1129663" y="337152"/>
                  </a:lnTo>
                  <a:lnTo>
                    <a:pt x="1130493" y="333001"/>
                  </a:lnTo>
                  <a:lnTo>
                    <a:pt x="1129870" y="328090"/>
                  </a:lnTo>
                  <a:lnTo>
                    <a:pt x="1127240" y="325184"/>
                  </a:lnTo>
                  <a:lnTo>
                    <a:pt x="1123088" y="324008"/>
                  </a:lnTo>
                  <a:lnTo>
                    <a:pt x="1118035" y="324285"/>
                  </a:lnTo>
                  <a:lnTo>
                    <a:pt x="1112983" y="325599"/>
                  </a:lnTo>
                  <a:lnTo>
                    <a:pt x="1110630" y="325945"/>
                  </a:lnTo>
                  <a:lnTo>
                    <a:pt x="1107861" y="325669"/>
                  </a:lnTo>
                  <a:lnTo>
                    <a:pt x="1105646" y="324977"/>
                  </a:lnTo>
                  <a:lnTo>
                    <a:pt x="1101355" y="323248"/>
                  </a:lnTo>
                  <a:lnTo>
                    <a:pt x="1099071" y="322625"/>
                  </a:lnTo>
                  <a:lnTo>
                    <a:pt x="1093465" y="321449"/>
                  </a:lnTo>
                  <a:lnTo>
                    <a:pt x="1089105" y="320066"/>
                  </a:lnTo>
                  <a:lnTo>
                    <a:pt x="1085229" y="317714"/>
                  </a:lnTo>
                  <a:lnTo>
                    <a:pt x="1081215" y="313632"/>
                  </a:lnTo>
                  <a:lnTo>
                    <a:pt x="1086129" y="312526"/>
                  </a:lnTo>
                  <a:lnTo>
                    <a:pt x="1090628" y="312042"/>
                  </a:lnTo>
                  <a:lnTo>
                    <a:pt x="1095126" y="312318"/>
                  </a:lnTo>
                  <a:lnTo>
                    <a:pt x="1103916" y="314324"/>
                  </a:lnTo>
                  <a:lnTo>
                    <a:pt x="1107792" y="314739"/>
                  </a:lnTo>
                  <a:lnTo>
                    <a:pt x="1109384" y="313702"/>
                  </a:lnTo>
                  <a:lnTo>
                    <a:pt x="1106339" y="310589"/>
                  </a:lnTo>
                  <a:lnTo>
                    <a:pt x="1098864" y="306023"/>
                  </a:lnTo>
                  <a:lnTo>
                    <a:pt x="1089174" y="301942"/>
                  </a:lnTo>
                  <a:lnTo>
                    <a:pt x="1079346" y="300420"/>
                  </a:lnTo>
                  <a:lnTo>
                    <a:pt x="1071664" y="303256"/>
                  </a:lnTo>
                  <a:lnTo>
                    <a:pt x="1065366" y="311004"/>
                  </a:lnTo>
                  <a:lnTo>
                    <a:pt x="1061697" y="312733"/>
                  </a:lnTo>
                  <a:lnTo>
                    <a:pt x="1059137" y="308444"/>
                  </a:lnTo>
                  <a:lnTo>
                    <a:pt x="1059483" y="304225"/>
                  </a:lnTo>
                  <a:lnTo>
                    <a:pt x="1061420" y="299936"/>
                  </a:lnTo>
                  <a:lnTo>
                    <a:pt x="1066265" y="292050"/>
                  </a:lnTo>
                  <a:lnTo>
                    <a:pt x="1067234" y="289699"/>
                  </a:lnTo>
                  <a:lnTo>
                    <a:pt x="1069103" y="282366"/>
                  </a:lnTo>
                  <a:lnTo>
                    <a:pt x="1070418" y="279807"/>
                  </a:lnTo>
                  <a:lnTo>
                    <a:pt x="1073879" y="274757"/>
                  </a:lnTo>
                  <a:lnTo>
                    <a:pt x="1074847" y="272336"/>
                  </a:lnTo>
                  <a:lnTo>
                    <a:pt x="1075124" y="271506"/>
                  </a:lnTo>
                  <a:lnTo>
                    <a:pt x="1075401" y="270814"/>
                  </a:lnTo>
                  <a:lnTo>
                    <a:pt x="1075540" y="270122"/>
                  </a:lnTo>
                  <a:lnTo>
                    <a:pt x="1075332" y="269154"/>
                  </a:lnTo>
                  <a:lnTo>
                    <a:pt x="1074571" y="268601"/>
                  </a:lnTo>
                  <a:lnTo>
                    <a:pt x="1072148" y="267563"/>
                  </a:lnTo>
                  <a:lnTo>
                    <a:pt x="1071664" y="267010"/>
                  </a:lnTo>
                  <a:lnTo>
                    <a:pt x="1072771" y="265280"/>
                  </a:lnTo>
                  <a:lnTo>
                    <a:pt x="1075332" y="263413"/>
                  </a:lnTo>
                  <a:lnTo>
                    <a:pt x="1080246" y="260784"/>
                  </a:lnTo>
                  <a:lnTo>
                    <a:pt x="1084191" y="259400"/>
                  </a:lnTo>
                  <a:lnTo>
                    <a:pt x="1092427" y="257948"/>
                  </a:lnTo>
                  <a:lnTo>
                    <a:pt x="1095888" y="256288"/>
                  </a:lnTo>
                  <a:lnTo>
                    <a:pt x="1097341" y="254558"/>
                  </a:lnTo>
                  <a:lnTo>
                    <a:pt x="1098102" y="252552"/>
                  </a:lnTo>
                  <a:lnTo>
                    <a:pt x="1098725" y="250546"/>
                  </a:lnTo>
                  <a:lnTo>
                    <a:pt x="1099694" y="248609"/>
                  </a:lnTo>
                  <a:lnTo>
                    <a:pt x="1101424" y="247018"/>
                  </a:lnTo>
                  <a:lnTo>
                    <a:pt x="1103570" y="246050"/>
                  </a:lnTo>
                  <a:lnTo>
                    <a:pt x="1108346" y="244736"/>
                  </a:lnTo>
                  <a:lnTo>
                    <a:pt x="1112498" y="243076"/>
                  </a:lnTo>
                  <a:lnTo>
                    <a:pt x="1115682" y="240654"/>
                  </a:lnTo>
                  <a:lnTo>
                    <a:pt x="1116305" y="237542"/>
                  </a:lnTo>
                  <a:lnTo>
                    <a:pt x="1112844" y="233737"/>
                  </a:lnTo>
                  <a:lnTo>
                    <a:pt x="1111529" y="233253"/>
                  </a:lnTo>
                  <a:lnTo>
                    <a:pt x="1108415" y="232769"/>
                  </a:lnTo>
                  <a:lnTo>
                    <a:pt x="1107377" y="232146"/>
                  </a:lnTo>
                  <a:lnTo>
                    <a:pt x="1106823" y="229933"/>
                  </a:lnTo>
                  <a:lnTo>
                    <a:pt x="1107100" y="227097"/>
                  </a:lnTo>
                  <a:lnTo>
                    <a:pt x="1109315" y="217827"/>
                  </a:lnTo>
                  <a:lnTo>
                    <a:pt x="1109038" y="214991"/>
                  </a:lnTo>
                  <a:lnTo>
                    <a:pt x="1107031" y="213400"/>
                  </a:lnTo>
                  <a:lnTo>
                    <a:pt x="1098033" y="212708"/>
                  </a:lnTo>
                  <a:lnTo>
                    <a:pt x="1094365" y="211602"/>
                  </a:lnTo>
                  <a:lnTo>
                    <a:pt x="1092012" y="208973"/>
                  </a:lnTo>
                  <a:lnTo>
                    <a:pt x="1091250" y="204131"/>
                  </a:lnTo>
                  <a:lnTo>
                    <a:pt x="1092012" y="200050"/>
                  </a:lnTo>
                  <a:lnTo>
                    <a:pt x="1093811" y="196383"/>
                  </a:lnTo>
                  <a:lnTo>
                    <a:pt x="1096303" y="193132"/>
                  </a:lnTo>
                  <a:lnTo>
                    <a:pt x="1099141" y="190158"/>
                  </a:lnTo>
                  <a:lnTo>
                    <a:pt x="1103155" y="186492"/>
                  </a:lnTo>
                  <a:lnTo>
                    <a:pt x="1107031" y="184209"/>
                  </a:lnTo>
                  <a:lnTo>
                    <a:pt x="1111253" y="183517"/>
                  </a:lnTo>
                  <a:lnTo>
                    <a:pt x="1116582" y="184693"/>
                  </a:lnTo>
                  <a:lnTo>
                    <a:pt x="1127102" y="187944"/>
                  </a:lnTo>
                  <a:lnTo>
                    <a:pt x="1132500" y="188982"/>
                  </a:lnTo>
                  <a:lnTo>
                    <a:pt x="1138037" y="189328"/>
                  </a:lnTo>
                  <a:lnTo>
                    <a:pt x="1141152" y="189120"/>
                  </a:lnTo>
                  <a:lnTo>
                    <a:pt x="1150149" y="187529"/>
                  </a:lnTo>
                  <a:lnTo>
                    <a:pt x="1152710" y="187529"/>
                  </a:lnTo>
                  <a:lnTo>
                    <a:pt x="1157693" y="187944"/>
                  </a:lnTo>
                  <a:lnTo>
                    <a:pt x="1160254" y="187668"/>
                  </a:lnTo>
                  <a:lnTo>
                    <a:pt x="1162607" y="186907"/>
                  </a:lnTo>
                  <a:lnTo>
                    <a:pt x="1164960" y="185731"/>
                  </a:lnTo>
                  <a:lnTo>
                    <a:pt x="1177626" y="177914"/>
                  </a:lnTo>
                  <a:lnTo>
                    <a:pt x="1179149" y="176600"/>
                  </a:lnTo>
                  <a:lnTo>
                    <a:pt x="1178733" y="174871"/>
                  </a:lnTo>
                  <a:lnTo>
                    <a:pt x="1176657" y="173902"/>
                  </a:lnTo>
                  <a:lnTo>
                    <a:pt x="1171258" y="172865"/>
                  </a:lnTo>
                  <a:lnTo>
                    <a:pt x="1168836" y="172104"/>
                  </a:lnTo>
                  <a:lnTo>
                    <a:pt x="1166621" y="171135"/>
                  </a:lnTo>
                  <a:lnTo>
                    <a:pt x="1164545" y="169890"/>
                  </a:lnTo>
                  <a:lnTo>
                    <a:pt x="1162469" y="168230"/>
                  </a:lnTo>
                  <a:lnTo>
                    <a:pt x="1167037" y="166570"/>
                  </a:lnTo>
                  <a:lnTo>
                    <a:pt x="1171051" y="165532"/>
                  </a:lnTo>
                  <a:lnTo>
                    <a:pt x="1184339" y="164425"/>
                  </a:lnTo>
                  <a:lnTo>
                    <a:pt x="1196036" y="160690"/>
                  </a:lnTo>
                  <a:lnTo>
                    <a:pt x="1205864" y="159514"/>
                  </a:lnTo>
                  <a:lnTo>
                    <a:pt x="1210847" y="158200"/>
                  </a:lnTo>
                  <a:lnTo>
                    <a:pt x="1214169" y="155225"/>
                  </a:lnTo>
                  <a:lnTo>
                    <a:pt x="1214308" y="151697"/>
                  </a:lnTo>
                  <a:lnTo>
                    <a:pt x="1210570" y="146994"/>
                  </a:lnTo>
                  <a:lnTo>
                    <a:pt x="1212231" y="144711"/>
                  </a:lnTo>
                  <a:lnTo>
                    <a:pt x="1216315" y="143397"/>
                  </a:lnTo>
                  <a:lnTo>
                    <a:pt x="1226074" y="143051"/>
                  </a:lnTo>
                  <a:lnTo>
                    <a:pt x="1230572" y="142428"/>
                  </a:lnTo>
                  <a:lnTo>
                    <a:pt x="1234863" y="140699"/>
                  </a:lnTo>
                  <a:lnTo>
                    <a:pt x="1238808" y="138278"/>
                  </a:lnTo>
                  <a:lnTo>
                    <a:pt x="1249398" y="130115"/>
                  </a:lnTo>
                  <a:lnTo>
                    <a:pt x="1258118" y="121745"/>
                  </a:lnTo>
                  <a:lnTo>
                    <a:pt x="1267116" y="116488"/>
                  </a:lnTo>
                  <a:lnTo>
                    <a:pt x="1271268" y="113168"/>
                  </a:lnTo>
                  <a:lnTo>
                    <a:pt x="1273137" y="108948"/>
                  </a:lnTo>
                  <a:lnTo>
                    <a:pt x="1267946" y="105905"/>
                  </a:lnTo>
                  <a:lnTo>
                    <a:pt x="1258257" y="98503"/>
                  </a:lnTo>
                  <a:lnTo>
                    <a:pt x="1252720" y="95736"/>
                  </a:lnTo>
                  <a:lnTo>
                    <a:pt x="1215969" y="87089"/>
                  </a:lnTo>
                  <a:lnTo>
                    <a:pt x="1203372" y="86052"/>
                  </a:lnTo>
                  <a:lnTo>
                    <a:pt x="1190845" y="86536"/>
                  </a:lnTo>
                  <a:lnTo>
                    <a:pt x="1179218" y="88819"/>
                  </a:lnTo>
                  <a:lnTo>
                    <a:pt x="1173819" y="91171"/>
                  </a:lnTo>
                  <a:lnTo>
                    <a:pt x="1169390" y="94353"/>
                  </a:lnTo>
                  <a:lnTo>
                    <a:pt x="1159216" y="104452"/>
                  </a:lnTo>
                  <a:lnTo>
                    <a:pt x="1154163" y="110885"/>
                  </a:lnTo>
                  <a:lnTo>
                    <a:pt x="1151741" y="113306"/>
                  </a:lnTo>
                  <a:lnTo>
                    <a:pt x="1149665" y="114413"/>
                  </a:lnTo>
                  <a:lnTo>
                    <a:pt x="1147450" y="114551"/>
                  </a:lnTo>
                  <a:lnTo>
                    <a:pt x="1144405" y="113998"/>
                  </a:lnTo>
                  <a:lnTo>
                    <a:pt x="1128486" y="108948"/>
                  </a:lnTo>
                  <a:lnTo>
                    <a:pt x="1117343" y="107703"/>
                  </a:lnTo>
                  <a:lnTo>
                    <a:pt x="1114436" y="107150"/>
                  </a:lnTo>
                  <a:lnTo>
                    <a:pt x="1112637" y="106320"/>
                  </a:lnTo>
                  <a:lnTo>
                    <a:pt x="1111045" y="102584"/>
                  </a:lnTo>
                  <a:lnTo>
                    <a:pt x="1110837" y="99610"/>
                  </a:lnTo>
                  <a:lnTo>
                    <a:pt x="1109591" y="97950"/>
                  </a:lnTo>
                  <a:lnTo>
                    <a:pt x="1104539" y="98226"/>
                  </a:lnTo>
                  <a:lnTo>
                    <a:pt x="1098864" y="100371"/>
                  </a:lnTo>
                  <a:lnTo>
                    <a:pt x="1094227" y="104175"/>
                  </a:lnTo>
                  <a:lnTo>
                    <a:pt x="1078585" y="122990"/>
                  </a:lnTo>
                  <a:lnTo>
                    <a:pt x="1074225" y="126933"/>
                  </a:lnTo>
                  <a:lnTo>
                    <a:pt x="1064258" y="133781"/>
                  </a:lnTo>
                  <a:lnTo>
                    <a:pt x="1055192" y="141045"/>
                  </a:lnTo>
                  <a:lnTo>
                    <a:pt x="1050208" y="144088"/>
                  </a:lnTo>
                  <a:lnTo>
                    <a:pt x="1039757" y="148170"/>
                  </a:lnTo>
                  <a:lnTo>
                    <a:pt x="1036781" y="149968"/>
                  </a:lnTo>
                  <a:lnTo>
                    <a:pt x="1035328" y="151836"/>
                  </a:lnTo>
                  <a:lnTo>
                    <a:pt x="1033667" y="154464"/>
                  </a:lnTo>
                  <a:lnTo>
                    <a:pt x="1031937" y="156747"/>
                  </a:lnTo>
                  <a:lnTo>
                    <a:pt x="1029999" y="157577"/>
                  </a:lnTo>
                  <a:lnTo>
                    <a:pt x="1028891" y="154395"/>
                  </a:lnTo>
                  <a:lnTo>
                    <a:pt x="1032698" y="148308"/>
                  </a:lnTo>
                  <a:lnTo>
                    <a:pt x="1056922" y="122160"/>
                  </a:lnTo>
                  <a:lnTo>
                    <a:pt x="1063843" y="112822"/>
                  </a:lnTo>
                  <a:lnTo>
                    <a:pt x="1069657" y="101062"/>
                  </a:lnTo>
                  <a:lnTo>
                    <a:pt x="1072633" y="88611"/>
                  </a:lnTo>
                  <a:lnTo>
                    <a:pt x="1070972" y="77059"/>
                  </a:lnTo>
                  <a:lnTo>
                    <a:pt x="1066681" y="72840"/>
                  </a:lnTo>
                  <a:lnTo>
                    <a:pt x="1060175" y="71733"/>
                  </a:lnTo>
                  <a:lnTo>
                    <a:pt x="1036158" y="73877"/>
                  </a:lnTo>
                  <a:lnTo>
                    <a:pt x="1031314" y="75607"/>
                  </a:lnTo>
                  <a:lnTo>
                    <a:pt x="1027784" y="79134"/>
                  </a:lnTo>
                  <a:lnTo>
                    <a:pt x="1026607" y="81694"/>
                  </a:lnTo>
                  <a:lnTo>
                    <a:pt x="1025638" y="84461"/>
                  </a:lnTo>
                  <a:lnTo>
                    <a:pt x="1024462" y="87089"/>
                  </a:lnTo>
                  <a:lnTo>
                    <a:pt x="1022801" y="89372"/>
                  </a:lnTo>
                  <a:lnTo>
                    <a:pt x="1020032" y="91171"/>
                  </a:lnTo>
                  <a:lnTo>
                    <a:pt x="1016849" y="92347"/>
                  </a:lnTo>
                  <a:lnTo>
                    <a:pt x="1013457" y="93038"/>
                  </a:lnTo>
                  <a:lnTo>
                    <a:pt x="1010135" y="93453"/>
                  </a:lnTo>
                  <a:lnTo>
                    <a:pt x="1007021" y="93592"/>
                  </a:lnTo>
                  <a:lnTo>
                    <a:pt x="1005359" y="92900"/>
                  </a:lnTo>
                  <a:lnTo>
                    <a:pt x="1004183" y="91032"/>
                  </a:lnTo>
                  <a:lnTo>
                    <a:pt x="1002522" y="87781"/>
                  </a:lnTo>
                  <a:lnTo>
                    <a:pt x="1000653" y="84737"/>
                  </a:lnTo>
                  <a:lnTo>
                    <a:pt x="998715" y="82662"/>
                  </a:lnTo>
                  <a:lnTo>
                    <a:pt x="996362" y="81002"/>
                  </a:lnTo>
                  <a:lnTo>
                    <a:pt x="993317" y="79134"/>
                  </a:lnTo>
                  <a:lnTo>
                    <a:pt x="987641" y="76713"/>
                  </a:lnTo>
                  <a:lnTo>
                    <a:pt x="981828" y="75607"/>
                  </a:lnTo>
                  <a:lnTo>
                    <a:pt x="945077" y="73601"/>
                  </a:lnTo>
                  <a:lnTo>
                    <a:pt x="931235" y="74016"/>
                  </a:lnTo>
                  <a:lnTo>
                    <a:pt x="917462" y="75468"/>
                  </a:lnTo>
                  <a:lnTo>
                    <a:pt x="900920" y="79134"/>
                  </a:lnTo>
                  <a:lnTo>
                    <a:pt x="895729" y="79411"/>
                  </a:lnTo>
                  <a:lnTo>
                    <a:pt x="891161" y="77474"/>
                  </a:lnTo>
                  <a:lnTo>
                    <a:pt x="890262" y="73739"/>
                  </a:lnTo>
                  <a:lnTo>
                    <a:pt x="892338" y="69865"/>
                  </a:lnTo>
                  <a:lnTo>
                    <a:pt x="896837" y="67444"/>
                  </a:lnTo>
                  <a:lnTo>
                    <a:pt x="901335" y="66891"/>
                  </a:lnTo>
                  <a:lnTo>
                    <a:pt x="1019963" y="60942"/>
                  </a:lnTo>
                  <a:lnTo>
                    <a:pt x="1036504" y="58590"/>
                  </a:lnTo>
                  <a:lnTo>
                    <a:pt x="1048409" y="55546"/>
                  </a:lnTo>
                  <a:lnTo>
                    <a:pt x="1059967" y="51465"/>
                  </a:lnTo>
                  <a:lnTo>
                    <a:pt x="1062390" y="49736"/>
                  </a:lnTo>
                  <a:lnTo>
                    <a:pt x="1063497" y="47176"/>
                  </a:lnTo>
                  <a:lnTo>
                    <a:pt x="1062736" y="44340"/>
                  </a:lnTo>
                  <a:lnTo>
                    <a:pt x="1060590" y="41988"/>
                  </a:lnTo>
                  <a:lnTo>
                    <a:pt x="1057891" y="40190"/>
                  </a:lnTo>
                  <a:lnTo>
                    <a:pt x="1055399" y="38945"/>
                  </a:lnTo>
                  <a:lnTo>
                    <a:pt x="1049309" y="36800"/>
                  </a:lnTo>
                  <a:lnTo>
                    <a:pt x="1043356" y="35278"/>
                  </a:lnTo>
                  <a:lnTo>
                    <a:pt x="1030968" y="33342"/>
                  </a:lnTo>
                  <a:lnTo>
                    <a:pt x="1019963" y="32996"/>
                  </a:lnTo>
                  <a:lnTo>
                    <a:pt x="1017264" y="32442"/>
                  </a:lnTo>
                  <a:lnTo>
                    <a:pt x="1013042" y="30436"/>
                  </a:lnTo>
                  <a:lnTo>
                    <a:pt x="1010481" y="29745"/>
                  </a:lnTo>
                  <a:lnTo>
                    <a:pt x="1008059" y="29745"/>
                  </a:lnTo>
                  <a:cubicBezTo>
                    <a:pt x="1008059" y="29745"/>
                    <a:pt x="1005775" y="29952"/>
                    <a:pt x="1005775" y="29952"/>
                  </a:cubicBezTo>
                  <a:lnTo>
                    <a:pt x="1003560" y="29952"/>
                  </a:lnTo>
                  <a:cubicBezTo>
                    <a:pt x="1003560" y="29952"/>
                    <a:pt x="1001415" y="29399"/>
                    <a:pt x="1001415" y="29399"/>
                  </a:cubicBezTo>
                  <a:lnTo>
                    <a:pt x="998508" y="27323"/>
                  </a:lnTo>
                  <a:lnTo>
                    <a:pt x="991102" y="18884"/>
                  </a:lnTo>
                  <a:lnTo>
                    <a:pt x="989026" y="17293"/>
                  </a:lnTo>
                  <a:lnTo>
                    <a:pt x="987503" y="16671"/>
                  </a:lnTo>
                  <a:lnTo>
                    <a:pt x="985704" y="16671"/>
                  </a:lnTo>
                  <a:cubicBezTo>
                    <a:pt x="985704" y="16671"/>
                    <a:pt x="971446" y="18677"/>
                    <a:pt x="971446" y="18677"/>
                  </a:cubicBezTo>
                  <a:lnTo>
                    <a:pt x="931027" y="20752"/>
                  </a:lnTo>
                  <a:lnTo>
                    <a:pt x="893722" y="18884"/>
                  </a:lnTo>
                  <a:lnTo>
                    <a:pt x="881333" y="19576"/>
                  </a:lnTo>
                  <a:lnTo>
                    <a:pt x="868737" y="21651"/>
                  </a:lnTo>
                  <a:lnTo>
                    <a:pt x="857179" y="24349"/>
                  </a:lnTo>
                  <a:lnTo>
                    <a:pt x="851227" y="25179"/>
                  </a:lnTo>
                  <a:lnTo>
                    <a:pt x="845413" y="24902"/>
                  </a:lnTo>
                  <a:lnTo>
                    <a:pt x="846520" y="20960"/>
                  </a:lnTo>
                  <a:lnTo>
                    <a:pt x="848458" y="19576"/>
                  </a:lnTo>
                  <a:lnTo>
                    <a:pt x="966601" y="14596"/>
                  </a:lnTo>
                  <a:lnTo>
                    <a:pt x="974907" y="12520"/>
                  </a:lnTo>
                  <a:lnTo>
                    <a:pt x="968885" y="10653"/>
                  </a:lnTo>
                  <a:lnTo>
                    <a:pt x="838077" y="0"/>
                  </a:lnTo>
                  <a:lnTo>
                    <a:pt x="838077" y="0"/>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F69A19D2-5223-A470-AC3B-6BAA7CAA46FE}"/>
                </a:ext>
              </a:extLst>
            </p:cNvPr>
            <p:cNvSpPr/>
            <p:nvPr/>
          </p:nvSpPr>
          <p:spPr>
            <a:xfrm>
              <a:off x="8165323" y="5346875"/>
              <a:ext cx="1117463" cy="853188"/>
            </a:xfrm>
            <a:custGeom>
              <a:avLst/>
              <a:gdLst>
                <a:gd name="connsiteX0" fmla="*/ 418658 w 839045"/>
                <a:gd name="connsiteY0" fmla="*/ 36178 h 640615"/>
                <a:gd name="connsiteX1" fmla="*/ 420942 w 839045"/>
                <a:gd name="connsiteY1" fmla="*/ 36800 h 640615"/>
                <a:gd name="connsiteX2" fmla="*/ 423295 w 839045"/>
                <a:gd name="connsiteY2" fmla="*/ 37215 h 640615"/>
                <a:gd name="connsiteX3" fmla="*/ 427932 w 839045"/>
                <a:gd name="connsiteY3" fmla="*/ 37630 h 640615"/>
                <a:gd name="connsiteX4" fmla="*/ 430631 w 839045"/>
                <a:gd name="connsiteY4" fmla="*/ 39083 h 640615"/>
                <a:gd name="connsiteX5" fmla="*/ 431877 w 839045"/>
                <a:gd name="connsiteY5" fmla="*/ 39706 h 640615"/>
                <a:gd name="connsiteX6" fmla="*/ 433607 w 839045"/>
                <a:gd name="connsiteY6" fmla="*/ 40466 h 640615"/>
                <a:gd name="connsiteX7" fmla="*/ 436168 w 839045"/>
                <a:gd name="connsiteY7" fmla="*/ 41296 h 640615"/>
                <a:gd name="connsiteX8" fmla="*/ 437829 w 839045"/>
                <a:gd name="connsiteY8" fmla="*/ 41642 h 640615"/>
                <a:gd name="connsiteX9" fmla="*/ 440598 w 839045"/>
                <a:gd name="connsiteY9" fmla="*/ 41919 h 640615"/>
                <a:gd name="connsiteX10" fmla="*/ 444958 w 839045"/>
                <a:gd name="connsiteY10" fmla="*/ 41919 h 640615"/>
                <a:gd name="connsiteX11" fmla="*/ 448003 w 839045"/>
                <a:gd name="connsiteY11" fmla="*/ 43303 h 640615"/>
                <a:gd name="connsiteX12" fmla="*/ 450218 w 839045"/>
                <a:gd name="connsiteY12" fmla="*/ 44063 h 640615"/>
                <a:gd name="connsiteX13" fmla="*/ 452571 w 839045"/>
                <a:gd name="connsiteY13" fmla="*/ 44686 h 640615"/>
                <a:gd name="connsiteX14" fmla="*/ 456032 w 839045"/>
                <a:gd name="connsiteY14" fmla="*/ 45101 h 640615"/>
                <a:gd name="connsiteX15" fmla="*/ 457277 w 839045"/>
                <a:gd name="connsiteY15" fmla="*/ 45101 h 640615"/>
                <a:gd name="connsiteX16" fmla="*/ 459631 w 839045"/>
                <a:gd name="connsiteY16" fmla="*/ 44894 h 640615"/>
                <a:gd name="connsiteX17" fmla="*/ 462122 w 839045"/>
                <a:gd name="connsiteY17" fmla="*/ 44409 h 640615"/>
                <a:gd name="connsiteX18" fmla="*/ 463853 w 839045"/>
                <a:gd name="connsiteY18" fmla="*/ 45239 h 640615"/>
                <a:gd name="connsiteX19" fmla="*/ 462814 w 839045"/>
                <a:gd name="connsiteY19" fmla="*/ 46484 h 640615"/>
                <a:gd name="connsiteX20" fmla="*/ 459700 w 839045"/>
                <a:gd name="connsiteY20" fmla="*/ 52710 h 640615"/>
                <a:gd name="connsiteX21" fmla="*/ 459216 w 839045"/>
                <a:gd name="connsiteY21" fmla="*/ 54924 h 640615"/>
                <a:gd name="connsiteX22" fmla="*/ 458938 w 839045"/>
                <a:gd name="connsiteY22" fmla="*/ 58728 h 640615"/>
                <a:gd name="connsiteX23" fmla="*/ 459423 w 839045"/>
                <a:gd name="connsiteY23" fmla="*/ 65092 h 640615"/>
                <a:gd name="connsiteX24" fmla="*/ 459423 w 839045"/>
                <a:gd name="connsiteY24" fmla="*/ 65646 h 640615"/>
                <a:gd name="connsiteX25" fmla="*/ 459284 w 839045"/>
                <a:gd name="connsiteY25" fmla="*/ 65784 h 640615"/>
                <a:gd name="connsiteX26" fmla="*/ 454025 w 839045"/>
                <a:gd name="connsiteY26" fmla="*/ 73116 h 640615"/>
                <a:gd name="connsiteX27" fmla="*/ 452848 w 839045"/>
                <a:gd name="connsiteY27" fmla="*/ 75053 h 640615"/>
                <a:gd name="connsiteX28" fmla="*/ 450772 w 839045"/>
                <a:gd name="connsiteY28" fmla="*/ 79204 h 640615"/>
                <a:gd name="connsiteX29" fmla="*/ 449457 w 839045"/>
                <a:gd name="connsiteY29" fmla="*/ 87020 h 640615"/>
                <a:gd name="connsiteX30" fmla="*/ 449941 w 839045"/>
                <a:gd name="connsiteY30" fmla="*/ 90825 h 640615"/>
                <a:gd name="connsiteX31" fmla="*/ 454163 w 839045"/>
                <a:gd name="connsiteY31" fmla="*/ 99195 h 640615"/>
                <a:gd name="connsiteX32" fmla="*/ 458246 w 839045"/>
                <a:gd name="connsiteY32" fmla="*/ 103068 h 640615"/>
                <a:gd name="connsiteX33" fmla="*/ 460599 w 839045"/>
                <a:gd name="connsiteY33" fmla="*/ 104867 h 640615"/>
                <a:gd name="connsiteX34" fmla="*/ 466829 w 839045"/>
                <a:gd name="connsiteY34" fmla="*/ 108671 h 640615"/>
                <a:gd name="connsiteX35" fmla="*/ 467382 w 839045"/>
                <a:gd name="connsiteY35" fmla="*/ 109156 h 640615"/>
                <a:gd name="connsiteX36" fmla="*/ 470566 w 839045"/>
                <a:gd name="connsiteY36" fmla="*/ 112614 h 640615"/>
                <a:gd name="connsiteX37" fmla="*/ 471535 w 839045"/>
                <a:gd name="connsiteY37" fmla="*/ 113583 h 640615"/>
                <a:gd name="connsiteX38" fmla="*/ 472988 w 839045"/>
                <a:gd name="connsiteY38" fmla="*/ 114897 h 640615"/>
                <a:gd name="connsiteX39" fmla="*/ 476864 w 839045"/>
                <a:gd name="connsiteY39" fmla="*/ 117387 h 640615"/>
                <a:gd name="connsiteX40" fmla="*/ 478456 w 839045"/>
                <a:gd name="connsiteY40" fmla="*/ 118079 h 640615"/>
                <a:gd name="connsiteX41" fmla="*/ 478525 w 839045"/>
                <a:gd name="connsiteY41" fmla="*/ 118079 h 640615"/>
                <a:gd name="connsiteX42" fmla="*/ 478525 w 839045"/>
                <a:gd name="connsiteY42" fmla="*/ 118079 h 640615"/>
                <a:gd name="connsiteX43" fmla="*/ 484062 w 839045"/>
                <a:gd name="connsiteY43" fmla="*/ 122644 h 640615"/>
                <a:gd name="connsiteX44" fmla="*/ 485723 w 839045"/>
                <a:gd name="connsiteY44" fmla="*/ 123405 h 640615"/>
                <a:gd name="connsiteX45" fmla="*/ 489045 w 839045"/>
                <a:gd name="connsiteY45" fmla="*/ 124374 h 640615"/>
                <a:gd name="connsiteX46" fmla="*/ 492575 w 839045"/>
                <a:gd name="connsiteY46" fmla="*/ 124997 h 640615"/>
                <a:gd name="connsiteX47" fmla="*/ 498943 w 839045"/>
                <a:gd name="connsiteY47" fmla="*/ 128455 h 640615"/>
                <a:gd name="connsiteX48" fmla="*/ 501226 w 839045"/>
                <a:gd name="connsiteY48" fmla="*/ 130046 h 640615"/>
                <a:gd name="connsiteX49" fmla="*/ 507179 w 839045"/>
                <a:gd name="connsiteY49" fmla="*/ 135788 h 640615"/>
                <a:gd name="connsiteX50" fmla="*/ 509394 w 839045"/>
                <a:gd name="connsiteY50" fmla="*/ 137517 h 640615"/>
                <a:gd name="connsiteX51" fmla="*/ 513477 w 839045"/>
                <a:gd name="connsiteY51" fmla="*/ 140076 h 640615"/>
                <a:gd name="connsiteX52" fmla="*/ 517007 w 839045"/>
                <a:gd name="connsiteY52" fmla="*/ 141667 h 640615"/>
                <a:gd name="connsiteX53" fmla="*/ 521574 w 839045"/>
                <a:gd name="connsiteY53" fmla="*/ 142981 h 640615"/>
                <a:gd name="connsiteX54" fmla="*/ 523305 w 839045"/>
                <a:gd name="connsiteY54" fmla="*/ 143396 h 640615"/>
                <a:gd name="connsiteX55" fmla="*/ 527319 w 839045"/>
                <a:gd name="connsiteY55" fmla="*/ 144019 h 640615"/>
                <a:gd name="connsiteX56" fmla="*/ 527596 w 839045"/>
                <a:gd name="connsiteY56" fmla="*/ 144019 h 640615"/>
                <a:gd name="connsiteX57" fmla="*/ 527734 w 839045"/>
                <a:gd name="connsiteY57" fmla="*/ 144503 h 640615"/>
                <a:gd name="connsiteX58" fmla="*/ 529603 w 839045"/>
                <a:gd name="connsiteY58" fmla="*/ 148100 h 640615"/>
                <a:gd name="connsiteX59" fmla="*/ 530780 w 839045"/>
                <a:gd name="connsiteY59" fmla="*/ 149760 h 640615"/>
                <a:gd name="connsiteX60" fmla="*/ 534655 w 839045"/>
                <a:gd name="connsiteY60" fmla="*/ 153357 h 640615"/>
                <a:gd name="connsiteX61" fmla="*/ 536386 w 839045"/>
                <a:gd name="connsiteY61" fmla="*/ 154464 h 640615"/>
                <a:gd name="connsiteX62" fmla="*/ 537908 w 839045"/>
                <a:gd name="connsiteY62" fmla="*/ 155295 h 640615"/>
                <a:gd name="connsiteX63" fmla="*/ 549674 w 839045"/>
                <a:gd name="connsiteY63" fmla="*/ 160828 h 640615"/>
                <a:gd name="connsiteX64" fmla="*/ 552512 w 839045"/>
                <a:gd name="connsiteY64" fmla="*/ 161796 h 640615"/>
                <a:gd name="connsiteX65" fmla="*/ 556942 w 839045"/>
                <a:gd name="connsiteY65" fmla="*/ 162834 h 640615"/>
                <a:gd name="connsiteX66" fmla="*/ 559987 w 839045"/>
                <a:gd name="connsiteY66" fmla="*/ 163180 h 640615"/>
                <a:gd name="connsiteX67" fmla="*/ 560955 w 839045"/>
                <a:gd name="connsiteY67" fmla="*/ 163180 h 640615"/>
                <a:gd name="connsiteX68" fmla="*/ 565454 w 839045"/>
                <a:gd name="connsiteY68" fmla="*/ 162834 h 640615"/>
                <a:gd name="connsiteX69" fmla="*/ 569399 w 839045"/>
                <a:gd name="connsiteY69" fmla="*/ 161935 h 640615"/>
                <a:gd name="connsiteX70" fmla="*/ 574314 w 839045"/>
                <a:gd name="connsiteY70" fmla="*/ 160067 h 640615"/>
                <a:gd name="connsiteX71" fmla="*/ 578051 w 839045"/>
                <a:gd name="connsiteY71" fmla="*/ 157923 h 640615"/>
                <a:gd name="connsiteX72" fmla="*/ 582065 w 839045"/>
                <a:gd name="connsiteY72" fmla="*/ 154672 h 640615"/>
                <a:gd name="connsiteX73" fmla="*/ 585318 w 839045"/>
                <a:gd name="connsiteY73" fmla="*/ 150937 h 640615"/>
                <a:gd name="connsiteX74" fmla="*/ 587740 w 839045"/>
                <a:gd name="connsiteY74" fmla="*/ 146855 h 640615"/>
                <a:gd name="connsiteX75" fmla="*/ 588640 w 839045"/>
                <a:gd name="connsiteY75" fmla="*/ 145057 h 640615"/>
                <a:gd name="connsiteX76" fmla="*/ 590163 w 839045"/>
                <a:gd name="connsiteY76" fmla="*/ 141252 h 640615"/>
                <a:gd name="connsiteX77" fmla="*/ 594592 w 839045"/>
                <a:gd name="connsiteY77" fmla="*/ 133090 h 640615"/>
                <a:gd name="connsiteX78" fmla="*/ 595215 w 839045"/>
                <a:gd name="connsiteY78" fmla="*/ 131706 h 640615"/>
                <a:gd name="connsiteX79" fmla="*/ 597084 w 839045"/>
                <a:gd name="connsiteY79" fmla="*/ 127210 h 640615"/>
                <a:gd name="connsiteX80" fmla="*/ 597568 w 839045"/>
                <a:gd name="connsiteY80" fmla="*/ 125757 h 640615"/>
                <a:gd name="connsiteX81" fmla="*/ 598883 w 839045"/>
                <a:gd name="connsiteY81" fmla="*/ 121054 h 640615"/>
                <a:gd name="connsiteX82" fmla="*/ 599160 w 839045"/>
                <a:gd name="connsiteY82" fmla="*/ 119739 h 640615"/>
                <a:gd name="connsiteX83" fmla="*/ 600821 w 839045"/>
                <a:gd name="connsiteY83" fmla="*/ 110608 h 640615"/>
                <a:gd name="connsiteX84" fmla="*/ 603244 w 839045"/>
                <a:gd name="connsiteY84" fmla="*/ 101547 h 640615"/>
                <a:gd name="connsiteX85" fmla="*/ 603451 w 839045"/>
                <a:gd name="connsiteY85" fmla="*/ 100509 h 640615"/>
                <a:gd name="connsiteX86" fmla="*/ 604351 w 839045"/>
                <a:gd name="connsiteY86" fmla="*/ 95667 h 640615"/>
                <a:gd name="connsiteX87" fmla="*/ 604559 w 839045"/>
                <a:gd name="connsiteY87" fmla="*/ 93315 h 640615"/>
                <a:gd name="connsiteX88" fmla="*/ 604559 w 839045"/>
                <a:gd name="connsiteY88" fmla="*/ 90825 h 640615"/>
                <a:gd name="connsiteX89" fmla="*/ 604420 w 839045"/>
                <a:gd name="connsiteY89" fmla="*/ 88265 h 640615"/>
                <a:gd name="connsiteX90" fmla="*/ 603313 w 839045"/>
                <a:gd name="connsiteY90" fmla="*/ 81763 h 640615"/>
                <a:gd name="connsiteX91" fmla="*/ 603313 w 839045"/>
                <a:gd name="connsiteY91" fmla="*/ 81486 h 640615"/>
                <a:gd name="connsiteX92" fmla="*/ 603797 w 839045"/>
                <a:gd name="connsiteY92" fmla="*/ 78027 h 640615"/>
                <a:gd name="connsiteX93" fmla="*/ 603936 w 839045"/>
                <a:gd name="connsiteY93" fmla="*/ 76713 h 640615"/>
                <a:gd name="connsiteX94" fmla="*/ 604074 w 839045"/>
                <a:gd name="connsiteY94" fmla="*/ 74292 h 640615"/>
                <a:gd name="connsiteX95" fmla="*/ 603728 w 839045"/>
                <a:gd name="connsiteY95" fmla="*/ 70626 h 640615"/>
                <a:gd name="connsiteX96" fmla="*/ 603244 w 839045"/>
                <a:gd name="connsiteY96" fmla="*/ 68551 h 640615"/>
                <a:gd name="connsiteX97" fmla="*/ 602621 w 839045"/>
                <a:gd name="connsiteY97" fmla="*/ 66406 h 640615"/>
                <a:gd name="connsiteX98" fmla="*/ 602136 w 839045"/>
                <a:gd name="connsiteY98" fmla="*/ 65231 h 640615"/>
                <a:gd name="connsiteX99" fmla="*/ 603244 w 839045"/>
                <a:gd name="connsiteY99" fmla="*/ 62256 h 640615"/>
                <a:gd name="connsiteX100" fmla="*/ 604005 w 839045"/>
                <a:gd name="connsiteY100" fmla="*/ 59212 h 640615"/>
                <a:gd name="connsiteX101" fmla="*/ 604420 w 839045"/>
                <a:gd name="connsiteY101" fmla="*/ 56030 h 640615"/>
                <a:gd name="connsiteX102" fmla="*/ 607673 w 839045"/>
                <a:gd name="connsiteY102" fmla="*/ 53264 h 640615"/>
                <a:gd name="connsiteX103" fmla="*/ 610857 w 839045"/>
                <a:gd name="connsiteY103" fmla="*/ 41988 h 640615"/>
                <a:gd name="connsiteX104" fmla="*/ 611272 w 839045"/>
                <a:gd name="connsiteY104" fmla="*/ 42541 h 640615"/>
                <a:gd name="connsiteX105" fmla="*/ 611826 w 839045"/>
                <a:gd name="connsiteY105" fmla="*/ 43233 h 640615"/>
                <a:gd name="connsiteX106" fmla="*/ 613348 w 839045"/>
                <a:gd name="connsiteY106" fmla="*/ 44755 h 640615"/>
                <a:gd name="connsiteX107" fmla="*/ 614733 w 839045"/>
                <a:gd name="connsiteY107" fmla="*/ 46000 h 640615"/>
                <a:gd name="connsiteX108" fmla="*/ 615009 w 839045"/>
                <a:gd name="connsiteY108" fmla="*/ 46554 h 640615"/>
                <a:gd name="connsiteX109" fmla="*/ 616048 w 839045"/>
                <a:gd name="connsiteY109" fmla="*/ 49805 h 640615"/>
                <a:gd name="connsiteX110" fmla="*/ 616601 w 839045"/>
                <a:gd name="connsiteY110" fmla="*/ 53747 h 640615"/>
                <a:gd name="connsiteX111" fmla="*/ 617224 w 839045"/>
                <a:gd name="connsiteY111" fmla="*/ 64400 h 640615"/>
                <a:gd name="connsiteX112" fmla="*/ 617432 w 839045"/>
                <a:gd name="connsiteY112" fmla="*/ 66199 h 640615"/>
                <a:gd name="connsiteX113" fmla="*/ 618262 w 839045"/>
                <a:gd name="connsiteY113" fmla="*/ 70488 h 640615"/>
                <a:gd name="connsiteX114" fmla="*/ 618678 w 839045"/>
                <a:gd name="connsiteY114" fmla="*/ 72148 h 640615"/>
                <a:gd name="connsiteX115" fmla="*/ 620408 w 839045"/>
                <a:gd name="connsiteY115" fmla="*/ 77543 h 640615"/>
                <a:gd name="connsiteX116" fmla="*/ 621723 w 839045"/>
                <a:gd name="connsiteY116" fmla="*/ 80380 h 640615"/>
                <a:gd name="connsiteX117" fmla="*/ 624422 w 839045"/>
                <a:gd name="connsiteY117" fmla="*/ 84876 h 640615"/>
                <a:gd name="connsiteX118" fmla="*/ 630236 w 839045"/>
                <a:gd name="connsiteY118" fmla="*/ 90202 h 640615"/>
                <a:gd name="connsiteX119" fmla="*/ 633766 w 839045"/>
                <a:gd name="connsiteY119" fmla="*/ 91931 h 640615"/>
                <a:gd name="connsiteX120" fmla="*/ 639787 w 839045"/>
                <a:gd name="connsiteY120" fmla="*/ 93315 h 640615"/>
                <a:gd name="connsiteX121" fmla="*/ 645324 w 839045"/>
                <a:gd name="connsiteY121" fmla="*/ 92139 h 640615"/>
                <a:gd name="connsiteX122" fmla="*/ 646362 w 839045"/>
                <a:gd name="connsiteY122" fmla="*/ 91655 h 640615"/>
                <a:gd name="connsiteX123" fmla="*/ 648231 w 839045"/>
                <a:gd name="connsiteY123" fmla="*/ 93315 h 640615"/>
                <a:gd name="connsiteX124" fmla="*/ 650238 w 839045"/>
                <a:gd name="connsiteY124" fmla="*/ 94768 h 640615"/>
                <a:gd name="connsiteX125" fmla="*/ 651068 w 839045"/>
                <a:gd name="connsiteY125" fmla="*/ 95321 h 640615"/>
                <a:gd name="connsiteX126" fmla="*/ 653006 w 839045"/>
                <a:gd name="connsiteY126" fmla="*/ 96566 h 640615"/>
                <a:gd name="connsiteX127" fmla="*/ 653006 w 839045"/>
                <a:gd name="connsiteY127" fmla="*/ 97189 h 640615"/>
                <a:gd name="connsiteX128" fmla="*/ 653422 w 839045"/>
                <a:gd name="connsiteY128" fmla="*/ 102722 h 640615"/>
                <a:gd name="connsiteX129" fmla="*/ 653629 w 839045"/>
                <a:gd name="connsiteY129" fmla="*/ 104313 h 640615"/>
                <a:gd name="connsiteX130" fmla="*/ 657505 w 839045"/>
                <a:gd name="connsiteY130" fmla="*/ 124581 h 640615"/>
                <a:gd name="connsiteX131" fmla="*/ 657989 w 839045"/>
                <a:gd name="connsiteY131" fmla="*/ 126449 h 640615"/>
                <a:gd name="connsiteX132" fmla="*/ 659650 w 839045"/>
                <a:gd name="connsiteY132" fmla="*/ 131430 h 640615"/>
                <a:gd name="connsiteX133" fmla="*/ 661519 w 839045"/>
                <a:gd name="connsiteY133" fmla="*/ 135026 h 640615"/>
                <a:gd name="connsiteX134" fmla="*/ 664426 w 839045"/>
                <a:gd name="connsiteY134" fmla="*/ 139108 h 640615"/>
                <a:gd name="connsiteX135" fmla="*/ 667333 w 839045"/>
                <a:gd name="connsiteY135" fmla="*/ 142082 h 640615"/>
                <a:gd name="connsiteX136" fmla="*/ 668440 w 839045"/>
                <a:gd name="connsiteY136" fmla="*/ 144987 h 640615"/>
                <a:gd name="connsiteX137" fmla="*/ 668856 w 839045"/>
                <a:gd name="connsiteY137" fmla="*/ 145956 h 640615"/>
                <a:gd name="connsiteX138" fmla="*/ 670101 w 839045"/>
                <a:gd name="connsiteY138" fmla="*/ 148515 h 640615"/>
                <a:gd name="connsiteX139" fmla="*/ 670240 w 839045"/>
                <a:gd name="connsiteY139" fmla="*/ 148930 h 640615"/>
                <a:gd name="connsiteX140" fmla="*/ 670240 w 839045"/>
                <a:gd name="connsiteY140" fmla="*/ 149138 h 640615"/>
                <a:gd name="connsiteX141" fmla="*/ 668786 w 839045"/>
                <a:gd name="connsiteY141" fmla="*/ 155571 h 640615"/>
                <a:gd name="connsiteX142" fmla="*/ 668440 w 839045"/>
                <a:gd name="connsiteY142" fmla="*/ 159306 h 640615"/>
                <a:gd name="connsiteX143" fmla="*/ 668648 w 839045"/>
                <a:gd name="connsiteY143" fmla="*/ 162765 h 640615"/>
                <a:gd name="connsiteX144" fmla="*/ 670724 w 839045"/>
                <a:gd name="connsiteY144" fmla="*/ 169406 h 640615"/>
                <a:gd name="connsiteX145" fmla="*/ 671970 w 839045"/>
                <a:gd name="connsiteY145" fmla="*/ 171342 h 640615"/>
                <a:gd name="connsiteX146" fmla="*/ 674462 w 839045"/>
                <a:gd name="connsiteY146" fmla="*/ 174248 h 640615"/>
                <a:gd name="connsiteX147" fmla="*/ 674462 w 839045"/>
                <a:gd name="connsiteY147" fmla="*/ 174594 h 640615"/>
                <a:gd name="connsiteX148" fmla="*/ 674600 w 839045"/>
                <a:gd name="connsiteY148" fmla="*/ 176323 h 640615"/>
                <a:gd name="connsiteX149" fmla="*/ 676607 w 839045"/>
                <a:gd name="connsiteY149" fmla="*/ 182410 h 640615"/>
                <a:gd name="connsiteX150" fmla="*/ 678545 w 839045"/>
                <a:gd name="connsiteY150" fmla="*/ 185592 h 640615"/>
                <a:gd name="connsiteX151" fmla="*/ 682213 w 839045"/>
                <a:gd name="connsiteY151" fmla="*/ 189535 h 640615"/>
                <a:gd name="connsiteX152" fmla="*/ 685120 w 839045"/>
                <a:gd name="connsiteY152" fmla="*/ 191611 h 640615"/>
                <a:gd name="connsiteX153" fmla="*/ 687958 w 839045"/>
                <a:gd name="connsiteY153" fmla="*/ 193201 h 640615"/>
                <a:gd name="connsiteX154" fmla="*/ 694187 w 839045"/>
                <a:gd name="connsiteY154" fmla="*/ 195761 h 640615"/>
                <a:gd name="connsiteX155" fmla="*/ 694533 w 839045"/>
                <a:gd name="connsiteY155" fmla="*/ 195968 h 640615"/>
                <a:gd name="connsiteX156" fmla="*/ 696955 w 839045"/>
                <a:gd name="connsiteY156" fmla="*/ 197559 h 640615"/>
                <a:gd name="connsiteX157" fmla="*/ 698616 w 839045"/>
                <a:gd name="connsiteY157" fmla="*/ 198459 h 640615"/>
                <a:gd name="connsiteX158" fmla="*/ 699931 w 839045"/>
                <a:gd name="connsiteY158" fmla="*/ 199081 h 640615"/>
                <a:gd name="connsiteX159" fmla="*/ 704153 w 839045"/>
                <a:gd name="connsiteY159" fmla="*/ 200326 h 640615"/>
                <a:gd name="connsiteX160" fmla="*/ 704292 w 839045"/>
                <a:gd name="connsiteY160" fmla="*/ 200465 h 640615"/>
                <a:gd name="connsiteX161" fmla="*/ 705676 w 839045"/>
                <a:gd name="connsiteY161" fmla="*/ 201987 h 640615"/>
                <a:gd name="connsiteX162" fmla="*/ 707268 w 839045"/>
                <a:gd name="connsiteY162" fmla="*/ 203508 h 640615"/>
                <a:gd name="connsiteX163" fmla="*/ 708513 w 839045"/>
                <a:gd name="connsiteY163" fmla="*/ 204546 h 640615"/>
                <a:gd name="connsiteX164" fmla="*/ 710936 w 839045"/>
                <a:gd name="connsiteY164" fmla="*/ 206137 h 640615"/>
                <a:gd name="connsiteX165" fmla="*/ 724363 w 839045"/>
                <a:gd name="connsiteY165" fmla="*/ 212916 h 640615"/>
                <a:gd name="connsiteX166" fmla="*/ 724501 w 839045"/>
                <a:gd name="connsiteY166" fmla="*/ 213746 h 640615"/>
                <a:gd name="connsiteX167" fmla="*/ 725124 w 839045"/>
                <a:gd name="connsiteY167" fmla="*/ 216582 h 640615"/>
                <a:gd name="connsiteX168" fmla="*/ 727477 w 839045"/>
                <a:gd name="connsiteY168" fmla="*/ 221770 h 640615"/>
                <a:gd name="connsiteX169" fmla="*/ 730177 w 839045"/>
                <a:gd name="connsiteY169" fmla="*/ 225436 h 640615"/>
                <a:gd name="connsiteX170" fmla="*/ 730938 w 839045"/>
                <a:gd name="connsiteY170" fmla="*/ 226405 h 640615"/>
                <a:gd name="connsiteX171" fmla="*/ 735021 w 839045"/>
                <a:gd name="connsiteY171" fmla="*/ 231108 h 640615"/>
                <a:gd name="connsiteX172" fmla="*/ 735575 w 839045"/>
                <a:gd name="connsiteY172" fmla="*/ 232146 h 640615"/>
                <a:gd name="connsiteX173" fmla="*/ 738136 w 839045"/>
                <a:gd name="connsiteY173" fmla="*/ 238164 h 640615"/>
                <a:gd name="connsiteX174" fmla="*/ 738759 w 839045"/>
                <a:gd name="connsiteY174" fmla="*/ 239479 h 640615"/>
                <a:gd name="connsiteX175" fmla="*/ 740004 w 839045"/>
                <a:gd name="connsiteY175" fmla="*/ 241692 h 640615"/>
                <a:gd name="connsiteX176" fmla="*/ 741112 w 839045"/>
                <a:gd name="connsiteY176" fmla="*/ 246949 h 640615"/>
                <a:gd name="connsiteX177" fmla="*/ 741389 w 839045"/>
                <a:gd name="connsiteY177" fmla="*/ 248125 h 640615"/>
                <a:gd name="connsiteX178" fmla="*/ 742634 w 839045"/>
                <a:gd name="connsiteY178" fmla="*/ 252345 h 640615"/>
                <a:gd name="connsiteX179" fmla="*/ 743465 w 839045"/>
                <a:gd name="connsiteY179" fmla="*/ 254489 h 640615"/>
                <a:gd name="connsiteX180" fmla="*/ 745126 w 839045"/>
                <a:gd name="connsiteY180" fmla="*/ 257878 h 640615"/>
                <a:gd name="connsiteX181" fmla="*/ 748172 w 839045"/>
                <a:gd name="connsiteY181" fmla="*/ 261960 h 640615"/>
                <a:gd name="connsiteX182" fmla="*/ 750040 w 839045"/>
                <a:gd name="connsiteY182" fmla="*/ 263620 h 640615"/>
                <a:gd name="connsiteX183" fmla="*/ 752532 w 839045"/>
                <a:gd name="connsiteY183" fmla="*/ 265419 h 640615"/>
                <a:gd name="connsiteX184" fmla="*/ 753916 w 839045"/>
                <a:gd name="connsiteY184" fmla="*/ 266179 h 640615"/>
                <a:gd name="connsiteX185" fmla="*/ 755854 w 839045"/>
                <a:gd name="connsiteY185" fmla="*/ 267701 h 640615"/>
                <a:gd name="connsiteX186" fmla="*/ 764298 w 839045"/>
                <a:gd name="connsiteY186" fmla="*/ 270607 h 640615"/>
                <a:gd name="connsiteX187" fmla="*/ 767274 w 839045"/>
                <a:gd name="connsiteY187" fmla="*/ 270261 h 640615"/>
                <a:gd name="connsiteX188" fmla="*/ 767274 w 839045"/>
                <a:gd name="connsiteY188" fmla="*/ 272336 h 640615"/>
                <a:gd name="connsiteX189" fmla="*/ 767758 w 839045"/>
                <a:gd name="connsiteY189" fmla="*/ 275933 h 640615"/>
                <a:gd name="connsiteX190" fmla="*/ 768866 w 839045"/>
                <a:gd name="connsiteY190" fmla="*/ 280083 h 640615"/>
                <a:gd name="connsiteX191" fmla="*/ 770527 w 839045"/>
                <a:gd name="connsiteY191" fmla="*/ 283888 h 640615"/>
                <a:gd name="connsiteX192" fmla="*/ 772118 w 839045"/>
                <a:gd name="connsiteY192" fmla="*/ 286447 h 640615"/>
                <a:gd name="connsiteX193" fmla="*/ 773572 w 839045"/>
                <a:gd name="connsiteY193" fmla="*/ 288384 h 640615"/>
                <a:gd name="connsiteX194" fmla="*/ 775787 w 839045"/>
                <a:gd name="connsiteY194" fmla="*/ 290805 h 640615"/>
                <a:gd name="connsiteX195" fmla="*/ 776825 w 839045"/>
                <a:gd name="connsiteY195" fmla="*/ 291843 h 640615"/>
                <a:gd name="connsiteX196" fmla="*/ 781670 w 839045"/>
                <a:gd name="connsiteY196" fmla="*/ 296132 h 640615"/>
                <a:gd name="connsiteX197" fmla="*/ 783331 w 839045"/>
                <a:gd name="connsiteY197" fmla="*/ 297446 h 640615"/>
                <a:gd name="connsiteX198" fmla="*/ 786584 w 839045"/>
                <a:gd name="connsiteY198" fmla="*/ 299521 h 640615"/>
                <a:gd name="connsiteX199" fmla="*/ 788314 w 839045"/>
                <a:gd name="connsiteY199" fmla="*/ 300490 h 640615"/>
                <a:gd name="connsiteX200" fmla="*/ 793505 w 839045"/>
                <a:gd name="connsiteY200" fmla="*/ 302910 h 640615"/>
                <a:gd name="connsiteX201" fmla="*/ 793505 w 839045"/>
                <a:gd name="connsiteY201" fmla="*/ 302910 h 640615"/>
                <a:gd name="connsiteX202" fmla="*/ 794266 w 839045"/>
                <a:gd name="connsiteY202" fmla="*/ 303948 h 640615"/>
                <a:gd name="connsiteX203" fmla="*/ 797657 w 839045"/>
                <a:gd name="connsiteY203" fmla="*/ 309551 h 640615"/>
                <a:gd name="connsiteX204" fmla="*/ 799318 w 839045"/>
                <a:gd name="connsiteY204" fmla="*/ 311834 h 640615"/>
                <a:gd name="connsiteX205" fmla="*/ 803333 w 839045"/>
                <a:gd name="connsiteY205" fmla="*/ 316261 h 640615"/>
                <a:gd name="connsiteX206" fmla="*/ 803609 w 839045"/>
                <a:gd name="connsiteY206" fmla="*/ 316607 h 640615"/>
                <a:gd name="connsiteX207" fmla="*/ 805409 w 839045"/>
                <a:gd name="connsiteY207" fmla="*/ 319927 h 640615"/>
                <a:gd name="connsiteX208" fmla="*/ 806447 w 839045"/>
                <a:gd name="connsiteY208" fmla="*/ 321518 h 640615"/>
                <a:gd name="connsiteX209" fmla="*/ 808316 w 839045"/>
                <a:gd name="connsiteY209" fmla="*/ 324008 h 640615"/>
                <a:gd name="connsiteX210" fmla="*/ 809631 w 839045"/>
                <a:gd name="connsiteY210" fmla="*/ 325600 h 640615"/>
                <a:gd name="connsiteX211" fmla="*/ 811638 w 839045"/>
                <a:gd name="connsiteY211" fmla="*/ 327605 h 640615"/>
                <a:gd name="connsiteX212" fmla="*/ 811638 w 839045"/>
                <a:gd name="connsiteY212" fmla="*/ 329196 h 640615"/>
                <a:gd name="connsiteX213" fmla="*/ 812607 w 839045"/>
                <a:gd name="connsiteY213" fmla="*/ 333347 h 640615"/>
                <a:gd name="connsiteX214" fmla="*/ 813299 w 839045"/>
                <a:gd name="connsiteY214" fmla="*/ 335214 h 640615"/>
                <a:gd name="connsiteX215" fmla="*/ 815721 w 839045"/>
                <a:gd name="connsiteY215" fmla="*/ 339227 h 640615"/>
                <a:gd name="connsiteX216" fmla="*/ 815721 w 839045"/>
                <a:gd name="connsiteY216" fmla="*/ 339227 h 640615"/>
                <a:gd name="connsiteX217" fmla="*/ 815514 w 839045"/>
                <a:gd name="connsiteY217" fmla="*/ 340817 h 640615"/>
                <a:gd name="connsiteX218" fmla="*/ 815375 w 839045"/>
                <a:gd name="connsiteY218" fmla="*/ 341855 h 640615"/>
                <a:gd name="connsiteX219" fmla="*/ 815168 w 839045"/>
                <a:gd name="connsiteY219" fmla="*/ 344830 h 640615"/>
                <a:gd name="connsiteX220" fmla="*/ 815168 w 839045"/>
                <a:gd name="connsiteY220" fmla="*/ 346559 h 640615"/>
                <a:gd name="connsiteX221" fmla="*/ 815929 w 839045"/>
                <a:gd name="connsiteY221" fmla="*/ 361224 h 640615"/>
                <a:gd name="connsiteX222" fmla="*/ 816137 w 839045"/>
                <a:gd name="connsiteY222" fmla="*/ 362815 h 640615"/>
                <a:gd name="connsiteX223" fmla="*/ 817313 w 839045"/>
                <a:gd name="connsiteY223" fmla="*/ 369732 h 640615"/>
                <a:gd name="connsiteX224" fmla="*/ 818075 w 839045"/>
                <a:gd name="connsiteY224" fmla="*/ 372430 h 640615"/>
                <a:gd name="connsiteX225" fmla="*/ 825411 w 839045"/>
                <a:gd name="connsiteY225" fmla="*/ 391176 h 640615"/>
                <a:gd name="connsiteX226" fmla="*/ 825550 w 839045"/>
                <a:gd name="connsiteY226" fmla="*/ 392144 h 640615"/>
                <a:gd name="connsiteX227" fmla="*/ 825826 w 839045"/>
                <a:gd name="connsiteY227" fmla="*/ 394842 h 640615"/>
                <a:gd name="connsiteX228" fmla="*/ 825826 w 839045"/>
                <a:gd name="connsiteY228" fmla="*/ 397332 h 640615"/>
                <a:gd name="connsiteX229" fmla="*/ 825826 w 839045"/>
                <a:gd name="connsiteY229" fmla="*/ 397609 h 640615"/>
                <a:gd name="connsiteX230" fmla="*/ 823196 w 839045"/>
                <a:gd name="connsiteY230" fmla="*/ 402105 h 640615"/>
                <a:gd name="connsiteX231" fmla="*/ 822158 w 839045"/>
                <a:gd name="connsiteY231" fmla="*/ 404250 h 640615"/>
                <a:gd name="connsiteX232" fmla="*/ 821051 w 839045"/>
                <a:gd name="connsiteY232" fmla="*/ 407224 h 640615"/>
                <a:gd name="connsiteX233" fmla="*/ 820359 w 839045"/>
                <a:gd name="connsiteY233" fmla="*/ 409714 h 640615"/>
                <a:gd name="connsiteX234" fmla="*/ 817936 w 839045"/>
                <a:gd name="connsiteY234" fmla="*/ 423895 h 640615"/>
                <a:gd name="connsiteX235" fmla="*/ 815099 w 839045"/>
                <a:gd name="connsiteY235" fmla="*/ 432334 h 640615"/>
                <a:gd name="connsiteX236" fmla="*/ 814753 w 839045"/>
                <a:gd name="connsiteY236" fmla="*/ 433372 h 640615"/>
                <a:gd name="connsiteX237" fmla="*/ 813991 w 839045"/>
                <a:gd name="connsiteY237" fmla="*/ 436554 h 640615"/>
                <a:gd name="connsiteX238" fmla="*/ 813645 w 839045"/>
                <a:gd name="connsiteY238" fmla="*/ 438560 h 640615"/>
                <a:gd name="connsiteX239" fmla="*/ 813299 w 839045"/>
                <a:gd name="connsiteY239" fmla="*/ 441949 h 640615"/>
                <a:gd name="connsiteX240" fmla="*/ 813299 w 839045"/>
                <a:gd name="connsiteY240" fmla="*/ 443125 h 640615"/>
                <a:gd name="connsiteX241" fmla="*/ 813299 w 839045"/>
                <a:gd name="connsiteY241" fmla="*/ 449282 h 640615"/>
                <a:gd name="connsiteX242" fmla="*/ 813022 w 839045"/>
                <a:gd name="connsiteY242" fmla="*/ 451357 h 640615"/>
                <a:gd name="connsiteX243" fmla="*/ 811845 w 839045"/>
                <a:gd name="connsiteY243" fmla="*/ 456614 h 640615"/>
                <a:gd name="connsiteX244" fmla="*/ 811223 w 839045"/>
                <a:gd name="connsiteY244" fmla="*/ 458343 h 640615"/>
                <a:gd name="connsiteX245" fmla="*/ 810669 w 839045"/>
                <a:gd name="connsiteY245" fmla="*/ 459519 h 640615"/>
                <a:gd name="connsiteX246" fmla="*/ 810669 w 839045"/>
                <a:gd name="connsiteY246" fmla="*/ 459519 h 640615"/>
                <a:gd name="connsiteX247" fmla="*/ 808385 w 839045"/>
                <a:gd name="connsiteY247" fmla="*/ 462148 h 640615"/>
                <a:gd name="connsiteX248" fmla="*/ 806862 w 839045"/>
                <a:gd name="connsiteY248" fmla="*/ 464223 h 640615"/>
                <a:gd name="connsiteX249" fmla="*/ 805893 w 839045"/>
                <a:gd name="connsiteY249" fmla="*/ 465814 h 640615"/>
                <a:gd name="connsiteX250" fmla="*/ 804302 w 839045"/>
                <a:gd name="connsiteY250" fmla="*/ 469826 h 640615"/>
                <a:gd name="connsiteX251" fmla="*/ 804025 w 839045"/>
                <a:gd name="connsiteY251" fmla="*/ 471071 h 640615"/>
                <a:gd name="connsiteX252" fmla="*/ 803679 w 839045"/>
                <a:gd name="connsiteY252" fmla="*/ 473631 h 640615"/>
                <a:gd name="connsiteX253" fmla="*/ 803679 w 839045"/>
                <a:gd name="connsiteY253" fmla="*/ 474253 h 640615"/>
                <a:gd name="connsiteX254" fmla="*/ 803402 w 839045"/>
                <a:gd name="connsiteY254" fmla="*/ 474391 h 640615"/>
                <a:gd name="connsiteX255" fmla="*/ 797103 w 839045"/>
                <a:gd name="connsiteY255" fmla="*/ 479994 h 640615"/>
                <a:gd name="connsiteX256" fmla="*/ 795858 w 839045"/>
                <a:gd name="connsiteY256" fmla="*/ 480686 h 640615"/>
                <a:gd name="connsiteX257" fmla="*/ 792951 w 839045"/>
                <a:gd name="connsiteY257" fmla="*/ 482831 h 640615"/>
                <a:gd name="connsiteX258" fmla="*/ 790598 w 839045"/>
                <a:gd name="connsiteY258" fmla="*/ 485182 h 640615"/>
                <a:gd name="connsiteX259" fmla="*/ 788660 w 839045"/>
                <a:gd name="connsiteY259" fmla="*/ 487604 h 640615"/>
                <a:gd name="connsiteX260" fmla="*/ 780839 w 839045"/>
                <a:gd name="connsiteY260" fmla="*/ 499916 h 640615"/>
                <a:gd name="connsiteX261" fmla="*/ 778970 w 839045"/>
                <a:gd name="connsiteY261" fmla="*/ 504413 h 640615"/>
                <a:gd name="connsiteX262" fmla="*/ 778763 w 839045"/>
                <a:gd name="connsiteY262" fmla="*/ 505451 h 640615"/>
                <a:gd name="connsiteX263" fmla="*/ 778555 w 839045"/>
                <a:gd name="connsiteY263" fmla="*/ 506626 h 640615"/>
                <a:gd name="connsiteX264" fmla="*/ 778348 w 839045"/>
                <a:gd name="connsiteY264" fmla="*/ 508079 h 640615"/>
                <a:gd name="connsiteX265" fmla="*/ 774264 w 839045"/>
                <a:gd name="connsiteY265" fmla="*/ 516518 h 640615"/>
                <a:gd name="connsiteX266" fmla="*/ 772534 w 839045"/>
                <a:gd name="connsiteY266" fmla="*/ 519216 h 640615"/>
                <a:gd name="connsiteX267" fmla="*/ 771357 w 839045"/>
                <a:gd name="connsiteY267" fmla="*/ 521568 h 640615"/>
                <a:gd name="connsiteX268" fmla="*/ 769627 w 839045"/>
                <a:gd name="connsiteY268" fmla="*/ 526133 h 640615"/>
                <a:gd name="connsiteX269" fmla="*/ 768935 w 839045"/>
                <a:gd name="connsiteY269" fmla="*/ 528693 h 640615"/>
                <a:gd name="connsiteX270" fmla="*/ 767966 w 839045"/>
                <a:gd name="connsiteY270" fmla="*/ 533881 h 640615"/>
                <a:gd name="connsiteX271" fmla="*/ 767897 w 839045"/>
                <a:gd name="connsiteY271" fmla="*/ 534503 h 640615"/>
                <a:gd name="connsiteX272" fmla="*/ 765751 w 839045"/>
                <a:gd name="connsiteY272" fmla="*/ 538930 h 640615"/>
                <a:gd name="connsiteX273" fmla="*/ 759037 w 839045"/>
                <a:gd name="connsiteY273" fmla="*/ 549791 h 640615"/>
                <a:gd name="connsiteX274" fmla="*/ 758484 w 839045"/>
                <a:gd name="connsiteY274" fmla="*/ 550828 h 640615"/>
                <a:gd name="connsiteX275" fmla="*/ 756477 w 839045"/>
                <a:gd name="connsiteY275" fmla="*/ 554840 h 640615"/>
                <a:gd name="connsiteX276" fmla="*/ 755508 w 839045"/>
                <a:gd name="connsiteY276" fmla="*/ 557331 h 640615"/>
                <a:gd name="connsiteX277" fmla="*/ 754262 w 839045"/>
                <a:gd name="connsiteY277" fmla="*/ 561827 h 640615"/>
                <a:gd name="connsiteX278" fmla="*/ 753916 w 839045"/>
                <a:gd name="connsiteY278" fmla="*/ 563556 h 640615"/>
                <a:gd name="connsiteX279" fmla="*/ 751148 w 839045"/>
                <a:gd name="connsiteY279" fmla="*/ 582025 h 640615"/>
                <a:gd name="connsiteX280" fmla="*/ 751009 w 839045"/>
                <a:gd name="connsiteY280" fmla="*/ 583271 h 640615"/>
                <a:gd name="connsiteX281" fmla="*/ 750455 w 839045"/>
                <a:gd name="connsiteY281" fmla="*/ 592678 h 640615"/>
                <a:gd name="connsiteX282" fmla="*/ 748241 w 839045"/>
                <a:gd name="connsiteY282" fmla="*/ 594338 h 640615"/>
                <a:gd name="connsiteX283" fmla="*/ 730592 w 839045"/>
                <a:gd name="connsiteY283" fmla="*/ 595653 h 640615"/>
                <a:gd name="connsiteX284" fmla="*/ 728931 w 839045"/>
                <a:gd name="connsiteY284" fmla="*/ 595860 h 640615"/>
                <a:gd name="connsiteX285" fmla="*/ 719726 w 839045"/>
                <a:gd name="connsiteY285" fmla="*/ 597659 h 640615"/>
                <a:gd name="connsiteX286" fmla="*/ 715712 w 839045"/>
                <a:gd name="connsiteY286" fmla="*/ 599111 h 640615"/>
                <a:gd name="connsiteX287" fmla="*/ 706576 w 839045"/>
                <a:gd name="connsiteY287" fmla="*/ 604092 h 640615"/>
                <a:gd name="connsiteX288" fmla="*/ 703669 w 839045"/>
                <a:gd name="connsiteY288" fmla="*/ 606236 h 640615"/>
                <a:gd name="connsiteX289" fmla="*/ 693703 w 839045"/>
                <a:gd name="connsiteY289" fmla="*/ 615713 h 640615"/>
                <a:gd name="connsiteX290" fmla="*/ 693564 w 839045"/>
                <a:gd name="connsiteY290" fmla="*/ 615713 h 640615"/>
                <a:gd name="connsiteX291" fmla="*/ 687750 w 839045"/>
                <a:gd name="connsiteY291" fmla="*/ 616405 h 640615"/>
                <a:gd name="connsiteX292" fmla="*/ 685120 w 839045"/>
                <a:gd name="connsiteY292" fmla="*/ 616958 h 640615"/>
                <a:gd name="connsiteX293" fmla="*/ 684774 w 839045"/>
                <a:gd name="connsiteY293" fmla="*/ 615990 h 640615"/>
                <a:gd name="connsiteX294" fmla="*/ 683528 w 839045"/>
                <a:gd name="connsiteY294" fmla="*/ 613015 h 640615"/>
                <a:gd name="connsiteX295" fmla="*/ 673147 w 839045"/>
                <a:gd name="connsiteY295" fmla="*/ 604784 h 640615"/>
                <a:gd name="connsiteX296" fmla="*/ 669755 w 839045"/>
                <a:gd name="connsiteY296" fmla="*/ 601601 h 640615"/>
                <a:gd name="connsiteX297" fmla="*/ 666710 w 839045"/>
                <a:gd name="connsiteY297" fmla="*/ 599596 h 640615"/>
                <a:gd name="connsiteX298" fmla="*/ 659028 w 839045"/>
                <a:gd name="connsiteY298" fmla="*/ 597243 h 640615"/>
                <a:gd name="connsiteX299" fmla="*/ 655982 w 839045"/>
                <a:gd name="connsiteY299" fmla="*/ 597589 h 640615"/>
                <a:gd name="connsiteX300" fmla="*/ 652453 w 839045"/>
                <a:gd name="connsiteY300" fmla="*/ 598350 h 640615"/>
                <a:gd name="connsiteX301" fmla="*/ 648300 w 839045"/>
                <a:gd name="connsiteY301" fmla="*/ 600011 h 640615"/>
                <a:gd name="connsiteX302" fmla="*/ 641241 w 839045"/>
                <a:gd name="connsiteY302" fmla="*/ 604299 h 640615"/>
                <a:gd name="connsiteX303" fmla="*/ 634873 w 839045"/>
                <a:gd name="connsiteY303" fmla="*/ 613223 h 640615"/>
                <a:gd name="connsiteX304" fmla="*/ 634042 w 839045"/>
                <a:gd name="connsiteY304" fmla="*/ 613776 h 640615"/>
                <a:gd name="connsiteX305" fmla="*/ 628990 w 839045"/>
                <a:gd name="connsiteY305" fmla="*/ 617580 h 640615"/>
                <a:gd name="connsiteX306" fmla="*/ 619370 w 839045"/>
                <a:gd name="connsiteY306" fmla="*/ 611908 h 640615"/>
                <a:gd name="connsiteX307" fmla="*/ 617501 w 839045"/>
                <a:gd name="connsiteY307" fmla="*/ 611009 h 640615"/>
                <a:gd name="connsiteX308" fmla="*/ 613694 w 839045"/>
                <a:gd name="connsiteY308" fmla="*/ 609487 h 640615"/>
                <a:gd name="connsiteX309" fmla="*/ 610995 w 839045"/>
                <a:gd name="connsiteY309" fmla="*/ 608727 h 640615"/>
                <a:gd name="connsiteX310" fmla="*/ 608988 w 839045"/>
                <a:gd name="connsiteY310" fmla="*/ 608381 h 640615"/>
                <a:gd name="connsiteX311" fmla="*/ 607327 w 839045"/>
                <a:gd name="connsiteY311" fmla="*/ 608173 h 640615"/>
                <a:gd name="connsiteX312" fmla="*/ 604143 w 839045"/>
                <a:gd name="connsiteY312" fmla="*/ 607965 h 640615"/>
                <a:gd name="connsiteX313" fmla="*/ 603174 w 839045"/>
                <a:gd name="connsiteY313" fmla="*/ 607481 h 640615"/>
                <a:gd name="connsiteX314" fmla="*/ 601375 w 839045"/>
                <a:gd name="connsiteY314" fmla="*/ 606720 h 640615"/>
                <a:gd name="connsiteX315" fmla="*/ 599506 w 839045"/>
                <a:gd name="connsiteY315" fmla="*/ 606098 h 640615"/>
                <a:gd name="connsiteX316" fmla="*/ 595146 w 839045"/>
                <a:gd name="connsiteY316" fmla="*/ 605406 h 640615"/>
                <a:gd name="connsiteX317" fmla="*/ 594661 w 839045"/>
                <a:gd name="connsiteY317" fmla="*/ 605406 h 640615"/>
                <a:gd name="connsiteX318" fmla="*/ 592516 w 839045"/>
                <a:gd name="connsiteY318" fmla="*/ 605406 h 640615"/>
                <a:gd name="connsiteX319" fmla="*/ 590024 w 839045"/>
                <a:gd name="connsiteY319" fmla="*/ 605821 h 640615"/>
                <a:gd name="connsiteX320" fmla="*/ 589194 w 839045"/>
                <a:gd name="connsiteY320" fmla="*/ 605199 h 640615"/>
                <a:gd name="connsiteX321" fmla="*/ 587256 w 839045"/>
                <a:gd name="connsiteY321" fmla="*/ 603884 h 640615"/>
                <a:gd name="connsiteX322" fmla="*/ 583795 w 839045"/>
                <a:gd name="connsiteY322" fmla="*/ 602224 h 640615"/>
                <a:gd name="connsiteX323" fmla="*/ 579988 w 839045"/>
                <a:gd name="connsiteY323" fmla="*/ 600979 h 640615"/>
                <a:gd name="connsiteX324" fmla="*/ 578466 w 839045"/>
                <a:gd name="connsiteY324" fmla="*/ 600564 h 640615"/>
                <a:gd name="connsiteX325" fmla="*/ 575351 w 839045"/>
                <a:gd name="connsiteY325" fmla="*/ 599941 h 640615"/>
                <a:gd name="connsiteX326" fmla="*/ 574798 w 839045"/>
                <a:gd name="connsiteY326" fmla="*/ 599803 h 640615"/>
                <a:gd name="connsiteX327" fmla="*/ 572929 w 839045"/>
                <a:gd name="connsiteY327" fmla="*/ 596898 h 640615"/>
                <a:gd name="connsiteX328" fmla="*/ 572375 w 839045"/>
                <a:gd name="connsiteY328" fmla="*/ 596137 h 640615"/>
                <a:gd name="connsiteX329" fmla="*/ 571060 w 839045"/>
                <a:gd name="connsiteY329" fmla="*/ 594338 h 640615"/>
                <a:gd name="connsiteX330" fmla="*/ 569607 w 839045"/>
                <a:gd name="connsiteY330" fmla="*/ 592609 h 640615"/>
                <a:gd name="connsiteX331" fmla="*/ 566769 w 839045"/>
                <a:gd name="connsiteY331" fmla="*/ 589842 h 640615"/>
                <a:gd name="connsiteX332" fmla="*/ 567046 w 839045"/>
                <a:gd name="connsiteY332" fmla="*/ 588874 h 640615"/>
                <a:gd name="connsiteX333" fmla="*/ 567600 w 839045"/>
                <a:gd name="connsiteY333" fmla="*/ 586176 h 640615"/>
                <a:gd name="connsiteX334" fmla="*/ 568015 w 839045"/>
                <a:gd name="connsiteY334" fmla="*/ 582094 h 640615"/>
                <a:gd name="connsiteX335" fmla="*/ 567738 w 839045"/>
                <a:gd name="connsiteY335" fmla="*/ 577668 h 640615"/>
                <a:gd name="connsiteX336" fmla="*/ 566839 w 839045"/>
                <a:gd name="connsiteY336" fmla="*/ 573725 h 640615"/>
                <a:gd name="connsiteX337" fmla="*/ 565800 w 839045"/>
                <a:gd name="connsiteY337" fmla="*/ 570819 h 640615"/>
                <a:gd name="connsiteX338" fmla="*/ 563793 w 839045"/>
                <a:gd name="connsiteY338" fmla="*/ 566669 h 640615"/>
                <a:gd name="connsiteX339" fmla="*/ 563101 w 839045"/>
                <a:gd name="connsiteY339" fmla="*/ 565355 h 640615"/>
                <a:gd name="connsiteX340" fmla="*/ 560609 w 839045"/>
                <a:gd name="connsiteY340" fmla="*/ 561342 h 640615"/>
                <a:gd name="connsiteX341" fmla="*/ 559779 w 839045"/>
                <a:gd name="connsiteY341" fmla="*/ 560097 h 640615"/>
                <a:gd name="connsiteX342" fmla="*/ 557287 w 839045"/>
                <a:gd name="connsiteY342" fmla="*/ 556916 h 640615"/>
                <a:gd name="connsiteX343" fmla="*/ 556457 w 839045"/>
                <a:gd name="connsiteY343" fmla="*/ 555947 h 640615"/>
                <a:gd name="connsiteX344" fmla="*/ 556595 w 839045"/>
                <a:gd name="connsiteY344" fmla="*/ 555186 h 640615"/>
                <a:gd name="connsiteX345" fmla="*/ 556803 w 839045"/>
                <a:gd name="connsiteY345" fmla="*/ 553042 h 640615"/>
                <a:gd name="connsiteX346" fmla="*/ 556803 w 839045"/>
                <a:gd name="connsiteY346" fmla="*/ 551589 h 640615"/>
                <a:gd name="connsiteX347" fmla="*/ 555073 w 839045"/>
                <a:gd name="connsiteY347" fmla="*/ 544395 h 640615"/>
                <a:gd name="connsiteX348" fmla="*/ 554450 w 839045"/>
                <a:gd name="connsiteY348" fmla="*/ 543288 h 640615"/>
                <a:gd name="connsiteX349" fmla="*/ 546006 w 839045"/>
                <a:gd name="connsiteY349" fmla="*/ 536786 h 640615"/>
                <a:gd name="connsiteX350" fmla="*/ 544137 w 839045"/>
                <a:gd name="connsiteY350" fmla="*/ 536302 h 640615"/>
                <a:gd name="connsiteX351" fmla="*/ 540539 w 839045"/>
                <a:gd name="connsiteY351" fmla="*/ 535817 h 640615"/>
                <a:gd name="connsiteX352" fmla="*/ 539846 w 839045"/>
                <a:gd name="connsiteY352" fmla="*/ 535817 h 640615"/>
                <a:gd name="connsiteX353" fmla="*/ 539500 w 839045"/>
                <a:gd name="connsiteY353" fmla="*/ 534088 h 640615"/>
                <a:gd name="connsiteX354" fmla="*/ 538324 w 839045"/>
                <a:gd name="connsiteY354" fmla="*/ 529869 h 640615"/>
                <a:gd name="connsiteX355" fmla="*/ 537285 w 839045"/>
                <a:gd name="connsiteY355" fmla="*/ 527240 h 640615"/>
                <a:gd name="connsiteX356" fmla="*/ 535140 w 839045"/>
                <a:gd name="connsiteY356" fmla="*/ 523090 h 640615"/>
                <a:gd name="connsiteX357" fmla="*/ 534379 w 839045"/>
                <a:gd name="connsiteY357" fmla="*/ 521775 h 640615"/>
                <a:gd name="connsiteX358" fmla="*/ 529257 w 839045"/>
                <a:gd name="connsiteY358" fmla="*/ 514028 h 640615"/>
                <a:gd name="connsiteX359" fmla="*/ 526834 w 839045"/>
                <a:gd name="connsiteY359" fmla="*/ 511261 h 640615"/>
                <a:gd name="connsiteX360" fmla="*/ 527458 w 839045"/>
                <a:gd name="connsiteY360" fmla="*/ 506419 h 640615"/>
                <a:gd name="connsiteX361" fmla="*/ 527458 w 839045"/>
                <a:gd name="connsiteY361" fmla="*/ 504759 h 640615"/>
                <a:gd name="connsiteX362" fmla="*/ 527112 w 839045"/>
                <a:gd name="connsiteY362" fmla="*/ 502614 h 640615"/>
                <a:gd name="connsiteX363" fmla="*/ 527665 w 839045"/>
                <a:gd name="connsiteY363" fmla="*/ 501300 h 640615"/>
                <a:gd name="connsiteX364" fmla="*/ 528703 w 839045"/>
                <a:gd name="connsiteY364" fmla="*/ 496735 h 640615"/>
                <a:gd name="connsiteX365" fmla="*/ 528842 w 839045"/>
                <a:gd name="connsiteY365" fmla="*/ 494313 h 640615"/>
                <a:gd name="connsiteX366" fmla="*/ 528773 w 839045"/>
                <a:gd name="connsiteY366" fmla="*/ 491685 h 640615"/>
                <a:gd name="connsiteX367" fmla="*/ 528427 w 839045"/>
                <a:gd name="connsiteY367" fmla="*/ 489264 h 640615"/>
                <a:gd name="connsiteX368" fmla="*/ 527804 w 839045"/>
                <a:gd name="connsiteY368" fmla="*/ 486704 h 640615"/>
                <a:gd name="connsiteX369" fmla="*/ 527042 w 839045"/>
                <a:gd name="connsiteY369" fmla="*/ 484352 h 640615"/>
                <a:gd name="connsiteX370" fmla="*/ 526143 w 839045"/>
                <a:gd name="connsiteY370" fmla="*/ 482277 h 640615"/>
                <a:gd name="connsiteX371" fmla="*/ 524966 w 839045"/>
                <a:gd name="connsiteY371" fmla="*/ 480064 h 640615"/>
                <a:gd name="connsiteX372" fmla="*/ 523858 w 839045"/>
                <a:gd name="connsiteY372" fmla="*/ 478265 h 640615"/>
                <a:gd name="connsiteX373" fmla="*/ 522405 w 839045"/>
                <a:gd name="connsiteY373" fmla="*/ 476328 h 640615"/>
                <a:gd name="connsiteX374" fmla="*/ 511262 w 839045"/>
                <a:gd name="connsiteY374" fmla="*/ 470725 h 640615"/>
                <a:gd name="connsiteX375" fmla="*/ 507317 w 839045"/>
                <a:gd name="connsiteY375" fmla="*/ 471279 h 640615"/>
                <a:gd name="connsiteX376" fmla="*/ 497420 w 839045"/>
                <a:gd name="connsiteY376" fmla="*/ 483661 h 640615"/>
                <a:gd name="connsiteX377" fmla="*/ 497282 w 839045"/>
                <a:gd name="connsiteY377" fmla="*/ 485459 h 640615"/>
                <a:gd name="connsiteX378" fmla="*/ 494167 w 839045"/>
                <a:gd name="connsiteY378" fmla="*/ 489540 h 640615"/>
                <a:gd name="connsiteX379" fmla="*/ 492713 w 839045"/>
                <a:gd name="connsiteY379" fmla="*/ 491892 h 640615"/>
                <a:gd name="connsiteX380" fmla="*/ 489737 w 839045"/>
                <a:gd name="connsiteY380" fmla="*/ 498118 h 640615"/>
                <a:gd name="connsiteX381" fmla="*/ 488561 w 839045"/>
                <a:gd name="connsiteY381" fmla="*/ 499433 h 640615"/>
                <a:gd name="connsiteX382" fmla="*/ 479425 w 839045"/>
                <a:gd name="connsiteY382" fmla="*/ 504689 h 640615"/>
                <a:gd name="connsiteX383" fmla="*/ 477418 w 839045"/>
                <a:gd name="connsiteY383" fmla="*/ 506073 h 640615"/>
                <a:gd name="connsiteX384" fmla="*/ 472504 w 839045"/>
                <a:gd name="connsiteY384" fmla="*/ 510154 h 640615"/>
                <a:gd name="connsiteX385" fmla="*/ 470704 w 839045"/>
                <a:gd name="connsiteY385" fmla="*/ 511953 h 640615"/>
                <a:gd name="connsiteX386" fmla="*/ 470220 w 839045"/>
                <a:gd name="connsiteY386" fmla="*/ 510984 h 640615"/>
                <a:gd name="connsiteX387" fmla="*/ 469459 w 839045"/>
                <a:gd name="connsiteY387" fmla="*/ 509601 h 640615"/>
                <a:gd name="connsiteX388" fmla="*/ 467382 w 839045"/>
                <a:gd name="connsiteY388" fmla="*/ 506350 h 640615"/>
                <a:gd name="connsiteX389" fmla="*/ 466690 w 839045"/>
                <a:gd name="connsiteY389" fmla="*/ 505381 h 640615"/>
                <a:gd name="connsiteX390" fmla="*/ 463368 w 839045"/>
                <a:gd name="connsiteY390" fmla="*/ 501093 h 640615"/>
                <a:gd name="connsiteX391" fmla="*/ 463368 w 839045"/>
                <a:gd name="connsiteY391" fmla="*/ 501093 h 640615"/>
                <a:gd name="connsiteX392" fmla="*/ 462468 w 839045"/>
                <a:gd name="connsiteY392" fmla="*/ 498395 h 640615"/>
                <a:gd name="connsiteX393" fmla="*/ 461638 w 839045"/>
                <a:gd name="connsiteY393" fmla="*/ 496458 h 640615"/>
                <a:gd name="connsiteX394" fmla="*/ 460807 w 839045"/>
                <a:gd name="connsiteY394" fmla="*/ 494798 h 640615"/>
                <a:gd name="connsiteX395" fmla="*/ 458454 w 839045"/>
                <a:gd name="connsiteY395" fmla="*/ 491547 h 640615"/>
                <a:gd name="connsiteX396" fmla="*/ 456931 w 839045"/>
                <a:gd name="connsiteY396" fmla="*/ 490025 h 640615"/>
                <a:gd name="connsiteX397" fmla="*/ 452779 w 839045"/>
                <a:gd name="connsiteY397" fmla="*/ 487119 h 640615"/>
                <a:gd name="connsiteX398" fmla="*/ 451671 w 839045"/>
                <a:gd name="connsiteY398" fmla="*/ 486635 h 640615"/>
                <a:gd name="connsiteX399" fmla="*/ 451602 w 839045"/>
                <a:gd name="connsiteY399" fmla="*/ 484629 h 640615"/>
                <a:gd name="connsiteX400" fmla="*/ 451395 w 839045"/>
                <a:gd name="connsiteY400" fmla="*/ 482831 h 640615"/>
                <a:gd name="connsiteX401" fmla="*/ 447588 w 839045"/>
                <a:gd name="connsiteY401" fmla="*/ 474876 h 640615"/>
                <a:gd name="connsiteX402" fmla="*/ 446619 w 839045"/>
                <a:gd name="connsiteY402" fmla="*/ 473838 h 640615"/>
                <a:gd name="connsiteX403" fmla="*/ 442813 w 839045"/>
                <a:gd name="connsiteY403" fmla="*/ 471071 h 640615"/>
                <a:gd name="connsiteX404" fmla="*/ 440944 w 839045"/>
                <a:gd name="connsiteY404" fmla="*/ 470103 h 640615"/>
                <a:gd name="connsiteX405" fmla="*/ 435338 w 839045"/>
                <a:gd name="connsiteY405" fmla="*/ 465883 h 640615"/>
                <a:gd name="connsiteX406" fmla="*/ 432431 w 839045"/>
                <a:gd name="connsiteY406" fmla="*/ 464223 h 640615"/>
                <a:gd name="connsiteX407" fmla="*/ 430008 w 839045"/>
                <a:gd name="connsiteY407" fmla="*/ 463185 h 640615"/>
                <a:gd name="connsiteX408" fmla="*/ 426409 w 839045"/>
                <a:gd name="connsiteY408" fmla="*/ 462217 h 640615"/>
                <a:gd name="connsiteX409" fmla="*/ 418935 w 839045"/>
                <a:gd name="connsiteY409" fmla="*/ 461249 h 640615"/>
                <a:gd name="connsiteX410" fmla="*/ 417689 w 839045"/>
                <a:gd name="connsiteY410" fmla="*/ 460764 h 640615"/>
                <a:gd name="connsiteX411" fmla="*/ 414436 w 839045"/>
                <a:gd name="connsiteY411" fmla="*/ 459312 h 640615"/>
                <a:gd name="connsiteX412" fmla="*/ 411875 w 839045"/>
                <a:gd name="connsiteY412" fmla="*/ 458412 h 640615"/>
                <a:gd name="connsiteX413" fmla="*/ 409176 w 839045"/>
                <a:gd name="connsiteY413" fmla="*/ 457790 h 640615"/>
                <a:gd name="connsiteX414" fmla="*/ 406061 w 839045"/>
                <a:gd name="connsiteY414" fmla="*/ 457444 h 640615"/>
                <a:gd name="connsiteX415" fmla="*/ 405854 w 839045"/>
                <a:gd name="connsiteY415" fmla="*/ 457444 h 640615"/>
                <a:gd name="connsiteX416" fmla="*/ 403154 w 839045"/>
                <a:gd name="connsiteY416" fmla="*/ 457444 h 640615"/>
                <a:gd name="connsiteX417" fmla="*/ 402393 w 839045"/>
                <a:gd name="connsiteY417" fmla="*/ 457444 h 640615"/>
                <a:gd name="connsiteX418" fmla="*/ 400455 w 839045"/>
                <a:gd name="connsiteY418" fmla="*/ 457582 h 640615"/>
                <a:gd name="connsiteX419" fmla="*/ 398725 w 839045"/>
                <a:gd name="connsiteY419" fmla="*/ 457236 h 640615"/>
                <a:gd name="connsiteX420" fmla="*/ 389866 w 839045"/>
                <a:gd name="connsiteY420" fmla="*/ 451495 h 640615"/>
                <a:gd name="connsiteX421" fmla="*/ 387305 w 839045"/>
                <a:gd name="connsiteY421" fmla="*/ 450181 h 640615"/>
                <a:gd name="connsiteX422" fmla="*/ 381215 w 839045"/>
                <a:gd name="connsiteY422" fmla="*/ 447829 h 640615"/>
                <a:gd name="connsiteX423" fmla="*/ 376646 w 839045"/>
                <a:gd name="connsiteY423" fmla="*/ 446930 h 640615"/>
                <a:gd name="connsiteX424" fmla="*/ 373740 w 839045"/>
                <a:gd name="connsiteY424" fmla="*/ 446930 h 640615"/>
                <a:gd name="connsiteX425" fmla="*/ 373394 w 839045"/>
                <a:gd name="connsiteY425" fmla="*/ 446860 h 640615"/>
                <a:gd name="connsiteX426" fmla="*/ 370348 w 839045"/>
                <a:gd name="connsiteY426" fmla="*/ 447206 h 640615"/>
                <a:gd name="connsiteX427" fmla="*/ 367788 w 839045"/>
                <a:gd name="connsiteY427" fmla="*/ 447760 h 640615"/>
                <a:gd name="connsiteX428" fmla="*/ 366819 w 839045"/>
                <a:gd name="connsiteY428" fmla="*/ 448036 h 640615"/>
                <a:gd name="connsiteX429" fmla="*/ 364950 w 839045"/>
                <a:gd name="connsiteY429" fmla="*/ 448590 h 640615"/>
                <a:gd name="connsiteX430" fmla="*/ 363912 w 839045"/>
                <a:gd name="connsiteY430" fmla="*/ 448797 h 640615"/>
                <a:gd name="connsiteX431" fmla="*/ 362389 w 839045"/>
                <a:gd name="connsiteY431" fmla="*/ 448797 h 640615"/>
                <a:gd name="connsiteX432" fmla="*/ 356299 w 839045"/>
                <a:gd name="connsiteY432" fmla="*/ 448382 h 640615"/>
                <a:gd name="connsiteX433" fmla="*/ 355260 w 839045"/>
                <a:gd name="connsiteY433" fmla="*/ 448382 h 640615"/>
                <a:gd name="connsiteX434" fmla="*/ 355122 w 839045"/>
                <a:gd name="connsiteY434" fmla="*/ 448382 h 640615"/>
                <a:gd name="connsiteX435" fmla="*/ 345848 w 839045"/>
                <a:gd name="connsiteY435" fmla="*/ 448382 h 640615"/>
                <a:gd name="connsiteX436" fmla="*/ 344671 w 839045"/>
                <a:gd name="connsiteY436" fmla="*/ 448521 h 640615"/>
                <a:gd name="connsiteX437" fmla="*/ 332075 w 839045"/>
                <a:gd name="connsiteY437" fmla="*/ 449697 h 640615"/>
                <a:gd name="connsiteX438" fmla="*/ 329998 w 839045"/>
                <a:gd name="connsiteY438" fmla="*/ 450043 h 640615"/>
                <a:gd name="connsiteX439" fmla="*/ 324323 w 839045"/>
                <a:gd name="connsiteY439" fmla="*/ 451426 h 640615"/>
                <a:gd name="connsiteX440" fmla="*/ 322108 w 839045"/>
                <a:gd name="connsiteY440" fmla="*/ 452187 h 640615"/>
                <a:gd name="connsiteX441" fmla="*/ 306951 w 839045"/>
                <a:gd name="connsiteY441" fmla="*/ 458758 h 640615"/>
                <a:gd name="connsiteX442" fmla="*/ 291240 w 839045"/>
                <a:gd name="connsiteY442" fmla="*/ 463393 h 640615"/>
                <a:gd name="connsiteX443" fmla="*/ 286880 w 839045"/>
                <a:gd name="connsiteY443" fmla="*/ 464223 h 640615"/>
                <a:gd name="connsiteX444" fmla="*/ 282312 w 839045"/>
                <a:gd name="connsiteY444" fmla="*/ 464500 h 640615"/>
                <a:gd name="connsiteX445" fmla="*/ 270615 w 839045"/>
                <a:gd name="connsiteY445" fmla="*/ 464223 h 640615"/>
                <a:gd name="connsiteX446" fmla="*/ 270269 w 839045"/>
                <a:gd name="connsiteY446" fmla="*/ 464223 h 640615"/>
                <a:gd name="connsiteX447" fmla="*/ 267778 w 839045"/>
                <a:gd name="connsiteY447" fmla="*/ 464430 h 640615"/>
                <a:gd name="connsiteX448" fmla="*/ 262448 w 839045"/>
                <a:gd name="connsiteY448" fmla="*/ 465399 h 640615"/>
                <a:gd name="connsiteX449" fmla="*/ 259195 w 839045"/>
                <a:gd name="connsiteY449" fmla="*/ 466437 h 640615"/>
                <a:gd name="connsiteX450" fmla="*/ 253174 w 839045"/>
                <a:gd name="connsiteY450" fmla="*/ 469203 h 640615"/>
                <a:gd name="connsiteX451" fmla="*/ 252274 w 839045"/>
                <a:gd name="connsiteY451" fmla="*/ 469688 h 640615"/>
                <a:gd name="connsiteX452" fmla="*/ 243415 w 839045"/>
                <a:gd name="connsiteY452" fmla="*/ 474599 h 640615"/>
                <a:gd name="connsiteX453" fmla="*/ 235387 w 839045"/>
                <a:gd name="connsiteY453" fmla="*/ 478265 h 640615"/>
                <a:gd name="connsiteX454" fmla="*/ 230750 w 839045"/>
                <a:gd name="connsiteY454" fmla="*/ 479372 h 640615"/>
                <a:gd name="connsiteX455" fmla="*/ 229573 w 839045"/>
                <a:gd name="connsiteY455" fmla="*/ 479718 h 640615"/>
                <a:gd name="connsiteX456" fmla="*/ 226805 w 839045"/>
                <a:gd name="connsiteY456" fmla="*/ 480686 h 640615"/>
                <a:gd name="connsiteX457" fmla="*/ 222929 w 839045"/>
                <a:gd name="connsiteY457" fmla="*/ 482761 h 640615"/>
                <a:gd name="connsiteX458" fmla="*/ 220437 w 839045"/>
                <a:gd name="connsiteY458" fmla="*/ 484629 h 640615"/>
                <a:gd name="connsiteX459" fmla="*/ 217600 w 839045"/>
                <a:gd name="connsiteY459" fmla="*/ 487534 h 640615"/>
                <a:gd name="connsiteX460" fmla="*/ 216077 w 839045"/>
                <a:gd name="connsiteY460" fmla="*/ 489679 h 640615"/>
                <a:gd name="connsiteX461" fmla="*/ 214624 w 839045"/>
                <a:gd name="connsiteY461" fmla="*/ 492100 h 640615"/>
                <a:gd name="connsiteX462" fmla="*/ 211786 w 839045"/>
                <a:gd name="connsiteY462" fmla="*/ 498325 h 640615"/>
                <a:gd name="connsiteX463" fmla="*/ 209986 w 839045"/>
                <a:gd name="connsiteY463" fmla="*/ 500954 h 640615"/>
                <a:gd name="connsiteX464" fmla="*/ 208602 w 839045"/>
                <a:gd name="connsiteY464" fmla="*/ 502407 h 640615"/>
                <a:gd name="connsiteX465" fmla="*/ 208394 w 839045"/>
                <a:gd name="connsiteY465" fmla="*/ 502545 h 640615"/>
                <a:gd name="connsiteX466" fmla="*/ 207426 w 839045"/>
                <a:gd name="connsiteY466" fmla="*/ 502199 h 640615"/>
                <a:gd name="connsiteX467" fmla="*/ 203757 w 839045"/>
                <a:gd name="connsiteY467" fmla="*/ 501369 h 640615"/>
                <a:gd name="connsiteX468" fmla="*/ 201681 w 839045"/>
                <a:gd name="connsiteY468" fmla="*/ 501162 h 640615"/>
                <a:gd name="connsiteX469" fmla="*/ 200505 w 839045"/>
                <a:gd name="connsiteY469" fmla="*/ 501162 h 640615"/>
                <a:gd name="connsiteX470" fmla="*/ 199536 w 839045"/>
                <a:gd name="connsiteY470" fmla="*/ 501162 h 640615"/>
                <a:gd name="connsiteX471" fmla="*/ 198497 w 839045"/>
                <a:gd name="connsiteY471" fmla="*/ 501162 h 640615"/>
                <a:gd name="connsiteX472" fmla="*/ 196629 w 839045"/>
                <a:gd name="connsiteY472" fmla="*/ 501508 h 640615"/>
                <a:gd name="connsiteX473" fmla="*/ 190815 w 839045"/>
                <a:gd name="connsiteY473" fmla="*/ 502753 h 640615"/>
                <a:gd name="connsiteX474" fmla="*/ 190815 w 839045"/>
                <a:gd name="connsiteY474" fmla="*/ 502753 h 640615"/>
                <a:gd name="connsiteX475" fmla="*/ 188254 w 839045"/>
                <a:gd name="connsiteY475" fmla="*/ 501923 h 640615"/>
                <a:gd name="connsiteX476" fmla="*/ 183133 w 839045"/>
                <a:gd name="connsiteY476" fmla="*/ 500746 h 640615"/>
                <a:gd name="connsiteX477" fmla="*/ 181056 w 839045"/>
                <a:gd name="connsiteY477" fmla="*/ 500401 h 640615"/>
                <a:gd name="connsiteX478" fmla="*/ 175381 w 839045"/>
                <a:gd name="connsiteY478" fmla="*/ 499986 h 640615"/>
                <a:gd name="connsiteX479" fmla="*/ 174343 w 839045"/>
                <a:gd name="connsiteY479" fmla="*/ 499986 h 640615"/>
                <a:gd name="connsiteX480" fmla="*/ 173789 w 839045"/>
                <a:gd name="connsiteY480" fmla="*/ 499986 h 640615"/>
                <a:gd name="connsiteX481" fmla="*/ 162508 w 839045"/>
                <a:gd name="connsiteY481" fmla="*/ 500470 h 640615"/>
                <a:gd name="connsiteX482" fmla="*/ 160500 w 839045"/>
                <a:gd name="connsiteY482" fmla="*/ 500678 h 640615"/>
                <a:gd name="connsiteX483" fmla="*/ 149911 w 839045"/>
                <a:gd name="connsiteY483" fmla="*/ 502683 h 640615"/>
                <a:gd name="connsiteX484" fmla="*/ 142506 w 839045"/>
                <a:gd name="connsiteY484" fmla="*/ 502683 h 640615"/>
                <a:gd name="connsiteX485" fmla="*/ 142367 w 839045"/>
                <a:gd name="connsiteY485" fmla="*/ 502614 h 640615"/>
                <a:gd name="connsiteX486" fmla="*/ 139737 w 839045"/>
                <a:gd name="connsiteY486" fmla="*/ 502891 h 640615"/>
                <a:gd name="connsiteX487" fmla="*/ 136761 w 839045"/>
                <a:gd name="connsiteY487" fmla="*/ 503444 h 640615"/>
                <a:gd name="connsiteX488" fmla="*/ 133301 w 839045"/>
                <a:gd name="connsiteY488" fmla="*/ 504621 h 640615"/>
                <a:gd name="connsiteX489" fmla="*/ 130532 w 839045"/>
                <a:gd name="connsiteY489" fmla="*/ 506004 h 640615"/>
                <a:gd name="connsiteX490" fmla="*/ 126864 w 839045"/>
                <a:gd name="connsiteY490" fmla="*/ 508632 h 640615"/>
                <a:gd name="connsiteX491" fmla="*/ 124995 w 839045"/>
                <a:gd name="connsiteY491" fmla="*/ 510500 h 640615"/>
                <a:gd name="connsiteX492" fmla="*/ 123611 w 839045"/>
                <a:gd name="connsiteY492" fmla="*/ 512091 h 640615"/>
                <a:gd name="connsiteX493" fmla="*/ 121742 w 839045"/>
                <a:gd name="connsiteY493" fmla="*/ 514650 h 640615"/>
                <a:gd name="connsiteX494" fmla="*/ 119804 w 839045"/>
                <a:gd name="connsiteY494" fmla="*/ 515065 h 640615"/>
                <a:gd name="connsiteX495" fmla="*/ 117659 w 839045"/>
                <a:gd name="connsiteY495" fmla="*/ 515688 h 640615"/>
                <a:gd name="connsiteX496" fmla="*/ 112122 w 839045"/>
                <a:gd name="connsiteY496" fmla="*/ 517902 h 640615"/>
                <a:gd name="connsiteX497" fmla="*/ 108869 w 839045"/>
                <a:gd name="connsiteY497" fmla="*/ 519769 h 640615"/>
                <a:gd name="connsiteX498" fmla="*/ 99871 w 839045"/>
                <a:gd name="connsiteY498" fmla="*/ 526548 h 640615"/>
                <a:gd name="connsiteX499" fmla="*/ 96757 w 839045"/>
                <a:gd name="connsiteY499" fmla="*/ 528416 h 640615"/>
                <a:gd name="connsiteX500" fmla="*/ 94819 w 839045"/>
                <a:gd name="connsiteY500" fmla="*/ 529039 h 640615"/>
                <a:gd name="connsiteX501" fmla="*/ 92604 w 839045"/>
                <a:gd name="connsiteY501" fmla="*/ 529177 h 640615"/>
                <a:gd name="connsiteX502" fmla="*/ 72326 w 839045"/>
                <a:gd name="connsiteY502" fmla="*/ 527102 h 640615"/>
                <a:gd name="connsiteX503" fmla="*/ 68934 w 839045"/>
                <a:gd name="connsiteY503" fmla="*/ 526203 h 640615"/>
                <a:gd name="connsiteX504" fmla="*/ 66374 w 839045"/>
                <a:gd name="connsiteY504" fmla="*/ 524957 h 640615"/>
                <a:gd name="connsiteX505" fmla="*/ 66374 w 839045"/>
                <a:gd name="connsiteY505" fmla="*/ 524957 h 640615"/>
                <a:gd name="connsiteX506" fmla="*/ 63190 w 839045"/>
                <a:gd name="connsiteY506" fmla="*/ 521153 h 640615"/>
                <a:gd name="connsiteX507" fmla="*/ 61598 w 839045"/>
                <a:gd name="connsiteY507" fmla="*/ 519562 h 640615"/>
                <a:gd name="connsiteX508" fmla="*/ 59314 w 839045"/>
                <a:gd name="connsiteY508" fmla="*/ 517625 h 640615"/>
                <a:gd name="connsiteX509" fmla="*/ 57860 w 839045"/>
                <a:gd name="connsiteY509" fmla="*/ 516518 h 640615"/>
                <a:gd name="connsiteX510" fmla="*/ 59660 w 839045"/>
                <a:gd name="connsiteY510" fmla="*/ 514789 h 640615"/>
                <a:gd name="connsiteX511" fmla="*/ 63120 w 839045"/>
                <a:gd name="connsiteY511" fmla="*/ 509462 h 640615"/>
                <a:gd name="connsiteX512" fmla="*/ 65059 w 839045"/>
                <a:gd name="connsiteY512" fmla="*/ 503998 h 640615"/>
                <a:gd name="connsiteX513" fmla="*/ 65820 w 839045"/>
                <a:gd name="connsiteY513" fmla="*/ 499916 h 640615"/>
                <a:gd name="connsiteX514" fmla="*/ 65958 w 839045"/>
                <a:gd name="connsiteY514" fmla="*/ 497219 h 640615"/>
                <a:gd name="connsiteX515" fmla="*/ 65820 w 839045"/>
                <a:gd name="connsiteY515" fmla="*/ 494521 h 640615"/>
                <a:gd name="connsiteX516" fmla="*/ 65128 w 839045"/>
                <a:gd name="connsiteY516" fmla="*/ 489955 h 640615"/>
                <a:gd name="connsiteX517" fmla="*/ 65128 w 839045"/>
                <a:gd name="connsiteY517" fmla="*/ 489540 h 640615"/>
                <a:gd name="connsiteX518" fmla="*/ 65958 w 839045"/>
                <a:gd name="connsiteY518" fmla="*/ 486774 h 640615"/>
                <a:gd name="connsiteX519" fmla="*/ 66235 w 839045"/>
                <a:gd name="connsiteY519" fmla="*/ 485667 h 640615"/>
                <a:gd name="connsiteX520" fmla="*/ 66720 w 839045"/>
                <a:gd name="connsiteY520" fmla="*/ 483453 h 640615"/>
                <a:gd name="connsiteX521" fmla="*/ 66996 w 839045"/>
                <a:gd name="connsiteY521" fmla="*/ 480686 h 640615"/>
                <a:gd name="connsiteX522" fmla="*/ 67135 w 839045"/>
                <a:gd name="connsiteY522" fmla="*/ 470725 h 640615"/>
                <a:gd name="connsiteX523" fmla="*/ 66581 w 839045"/>
                <a:gd name="connsiteY523" fmla="*/ 466644 h 640615"/>
                <a:gd name="connsiteX524" fmla="*/ 63951 w 839045"/>
                <a:gd name="connsiteY524" fmla="*/ 457651 h 640615"/>
                <a:gd name="connsiteX525" fmla="*/ 62982 w 839045"/>
                <a:gd name="connsiteY525" fmla="*/ 455161 h 640615"/>
                <a:gd name="connsiteX526" fmla="*/ 54262 w 839045"/>
                <a:gd name="connsiteY526" fmla="*/ 438490 h 640615"/>
                <a:gd name="connsiteX527" fmla="*/ 53154 w 839045"/>
                <a:gd name="connsiteY527" fmla="*/ 435862 h 640615"/>
                <a:gd name="connsiteX528" fmla="*/ 52393 w 839045"/>
                <a:gd name="connsiteY528" fmla="*/ 433095 h 640615"/>
                <a:gd name="connsiteX529" fmla="*/ 51286 w 839045"/>
                <a:gd name="connsiteY529" fmla="*/ 425970 h 640615"/>
                <a:gd name="connsiteX530" fmla="*/ 51147 w 839045"/>
                <a:gd name="connsiteY530" fmla="*/ 417047 h 640615"/>
                <a:gd name="connsiteX531" fmla="*/ 51147 w 839045"/>
                <a:gd name="connsiteY531" fmla="*/ 415940 h 640615"/>
                <a:gd name="connsiteX532" fmla="*/ 50663 w 839045"/>
                <a:gd name="connsiteY532" fmla="*/ 411098 h 640615"/>
                <a:gd name="connsiteX533" fmla="*/ 50040 w 839045"/>
                <a:gd name="connsiteY533" fmla="*/ 408123 h 640615"/>
                <a:gd name="connsiteX534" fmla="*/ 48517 w 839045"/>
                <a:gd name="connsiteY534" fmla="*/ 403350 h 640615"/>
                <a:gd name="connsiteX535" fmla="*/ 46995 w 839045"/>
                <a:gd name="connsiteY535" fmla="*/ 400168 h 640615"/>
                <a:gd name="connsiteX536" fmla="*/ 45610 w 839045"/>
                <a:gd name="connsiteY536" fmla="*/ 397955 h 640615"/>
                <a:gd name="connsiteX537" fmla="*/ 45056 w 839045"/>
                <a:gd name="connsiteY537" fmla="*/ 397125 h 640615"/>
                <a:gd name="connsiteX538" fmla="*/ 42703 w 839045"/>
                <a:gd name="connsiteY538" fmla="*/ 394012 h 640615"/>
                <a:gd name="connsiteX539" fmla="*/ 42565 w 839045"/>
                <a:gd name="connsiteY539" fmla="*/ 393735 h 640615"/>
                <a:gd name="connsiteX540" fmla="*/ 40973 w 839045"/>
                <a:gd name="connsiteY540" fmla="*/ 388824 h 640615"/>
                <a:gd name="connsiteX541" fmla="*/ 40004 w 839045"/>
                <a:gd name="connsiteY541" fmla="*/ 386541 h 640615"/>
                <a:gd name="connsiteX542" fmla="*/ 38897 w 839045"/>
                <a:gd name="connsiteY542" fmla="*/ 384466 h 640615"/>
                <a:gd name="connsiteX543" fmla="*/ 37582 w 839045"/>
                <a:gd name="connsiteY543" fmla="*/ 382460 h 640615"/>
                <a:gd name="connsiteX544" fmla="*/ 33775 w 839045"/>
                <a:gd name="connsiteY544" fmla="*/ 377618 h 640615"/>
                <a:gd name="connsiteX545" fmla="*/ 33360 w 839045"/>
                <a:gd name="connsiteY545" fmla="*/ 371115 h 640615"/>
                <a:gd name="connsiteX546" fmla="*/ 32737 w 839045"/>
                <a:gd name="connsiteY546" fmla="*/ 367864 h 640615"/>
                <a:gd name="connsiteX547" fmla="*/ 29899 w 839045"/>
                <a:gd name="connsiteY547" fmla="*/ 358941 h 640615"/>
                <a:gd name="connsiteX548" fmla="*/ 28723 w 839045"/>
                <a:gd name="connsiteY548" fmla="*/ 356313 h 640615"/>
                <a:gd name="connsiteX549" fmla="*/ 27546 w 839045"/>
                <a:gd name="connsiteY549" fmla="*/ 354237 h 640615"/>
                <a:gd name="connsiteX550" fmla="*/ 27823 w 839045"/>
                <a:gd name="connsiteY550" fmla="*/ 354099 h 640615"/>
                <a:gd name="connsiteX551" fmla="*/ 34467 w 839045"/>
                <a:gd name="connsiteY551" fmla="*/ 346352 h 640615"/>
                <a:gd name="connsiteX552" fmla="*/ 35644 w 839045"/>
                <a:gd name="connsiteY552" fmla="*/ 342893 h 640615"/>
                <a:gd name="connsiteX553" fmla="*/ 36336 w 839045"/>
                <a:gd name="connsiteY553" fmla="*/ 336875 h 640615"/>
                <a:gd name="connsiteX554" fmla="*/ 35851 w 839045"/>
                <a:gd name="connsiteY554" fmla="*/ 332724 h 640615"/>
                <a:gd name="connsiteX555" fmla="*/ 35159 w 839045"/>
                <a:gd name="connsiteY555" fmla="*/ 329750 h 640615"/>
                <a:gd name="connsiteX556" fmla="*/ 33706 w 839045"/>
                <a:gd name="connsiteY556" fmla="*/ 325600 h 640615"/>
                <a:gd name="connsiteX557" fmla="*/ 32945 w 839045"/>
                <a:gd name="connsiteY557" fmla="*/ 323870 h 640615"/>
                <a:gd name="connsiteX558" fmla="*/ 19102 w 839045"/>
                <a:gd name="connsiteY558" fmla="*/ 296685 h 640615"/>
                <a:gd name="connsiteX559" fmla="*/ 19102 w 839045"/>
                <a:gd name="connsiteY559" fmla="*/ 296477 h 640615"/>
                <a:gd name="connsiteX560" fmla="*/ 19033 w 839045"/>
                <a:gd name="connsiteY560" fmla="*/ 293364 h 640615"/>
                <a:gd name="connsiteX561" fmla="*/ 20556 w 839045"/>
                <a:gd name="connsiteY561" fmla="*/ 288868 h 640615"/>
                <a:gd name="connsiteX562" fmla="*/ 23463 w 839045"/>
                <a:gd name="connsiteY562" fmla="*/ 282228 h 640615"/>
                <a:gd name="connsiteX563" fmla="*/ 24224 w 839045"/>
                <a:gd name="connsiteY563" fmla="*/ 280014 h 640615"/>
                <a:gd name="connsiteX564" fmla="*/ 26023 w 839045"/>
                <a:gd name="connsiteY564" fmla="*/ 272751 h 640615"/>
                <a:gd name="connsiteX565" fmla="*/ 26439 w 839045"/>
                <a:gd name="connsiteY565" fmla="*/ 269085 h 640615"/>
                <a:gd name="connsiteX566" fmla="*/ 26439 w 839045"/>
                <a:gd name="connsiteY566" fmla="*/ 267079 h 640615"/>
                <a:gd name="connsiteX567" fmla="*/ 26923 w 839045"/>
                <a:gd name="connsiteY567" fmla="*/ 266802 h 640615"/>
                <a:gd name="connsiteX568" fmla="*/ 30384 w 839045"/>
                <a:gd name="connsiteY568" fmla="*/ 264934 h 640615"/>
                <a:gd name="connsiteX569" fmla="*/ 34951 w 839045"/>
                <a:gd name="connsiteY569" fmla="*/ 260922 h 640615"/>
                <a:gd name="connsiteX570" fmla="*/ 37097 w 839045"/>
                <a:gd name="connsiteY570" fmla="*/ 257948 h 640615"/>
                <a:gd name="connsiteX571" fmla="*/ 38135 w 839045"/>
                <a:gd name="connsiteY571" fmla="*/ 256288 h 640615"/>
                <a:gd name="connsiteX572" fmla="*/ 40973 w 839045"/>
                <a:gd name="connsiteY572" fmla="*/ 250961 h 640615"/>
                <a:gd name="connsiteX573" fmla="*/ 41181 w 839045"/>
                <a:gd name="connsiteY573" fmla="*/ 250754 h 640615"/>
                <a:gd name="connsiteX574" fmla="*/ 41734 w 839045"/>
                <a:gd name="connsiteY574" fmla="*/ 250408 h 640615"/>
                <a:gd name="connsiteX575" fmla="*/ 47410 w 839045"/>
                <a:gd name="connsiteY575" fmla="*/ 247917 h 640615"/>
                <a:gd name="connsiteX576" fmla="*/ 48310 w 839045"/>
                <a:gd name="connsiteY576" fmla="*/ 247502 h 640615"/>
                <a:gd name="connsiteX577" fmla="*/ 51632 w 839045"/>
                <a:gd name="connsiteY577" fmla="*/ 245773 h 640615"/>
                <a:gd name="connsiteX578" fmla="*/ 52877 w 839045"/>
                <a:gd name="connsiteY578" fmla="*/ 245012 h 640615"/>
                <a:gd name="connsiteX579" fmla="*/ 55992 w 839045"/>
                <a:gd name="connsiteY579" fmla="*/ 242937 h 640615"/>
                <a:gd name="connsiteX580" fmla="*/ 56822 w 839045"/>
                <a:gd name="connsiteY580" fmla="*/ 242314 h 640615"/>
                <a:gd name="connsiteX581" fmla="*/ 69350 w 839045"/>
                <a:gd name="connsiteY581" fmla="*/ 232561 h 640615"/>
                <a:gd name="connsiteX582" fmla="*/ 75094 w 839045"/>
                <a:gd name="connsiteY582" fmla="*/ 228895 h 640615"/>
                <a:gd name="connsiteX583" fmla="*/ 77378 w 839045"/>
                <a:gd name="connsiteY583" fmla="*/ 228134 h 640615"/>
                <a:gd name="connsiteX584" fmla="*/ 86929 w 839045"/>
                <a:gd name="connsiteY584" fmla="*/ 228549 h 640615"/>
                <a:gd name="connsiteX585" fmla="*/ 87483 w 839045"/>
                <a:gd name="connsiteY585" fmla="*/ 228549 h 640615"/>
                <a:gd name="connsiteX586" fmla="*/ 90320 w 839045"/>
                <a:gd name="connsiteY586" fmla="*/ 228272 h 640615"/>
                <a:gd name="connsiteX587" fmla="*/ 96619 w 839045"/>
                <a:gd name="connsiteY587" fmla="*/ 226958 h 640615"/>
                <a:gd name="connsiteX588" fmla="*/ 100149 w 839045"/>
                <a:gd name="connsiteY588" fmla="*/ 225713 h 640615"/>
                <a:gd name="connsiteX589" fmla="*/ 109492 w 839045"/>
                <a:gd name="connsiteY589" fmla="*/ 220940 h 640615"/>
                <a:gd name="connsiteX590" fmla="*/ 115928 w 839045"/>
                <a:gd name="connsiteY590" fmla="*/ 218934 h 640615"/>
                <a:gd name="connsiteX591" fmla="*/ 117105 w 839045"/>
                <a:gd name="connsiteY591" fmla="*/ 218519 h 640615"/>
                <a:gd name="connsiteX592" fmla="*/ 120150 w 839045"/>
                <a:gd name="connsiteY592" fmla="*/ 217274 h 640615"/>
                <a:gd name="connsiteX593" fmla="*/ 121604 w 839045"/>
                <a:gd name="connsiteY593" fmla="*/ 216582 h 640615"/>
                <a:gd name="connsiteX594" fmla="*/ 126795 w 839045"/>
                <a:gd name="connsiteY594" fmla="*/ 213677 h 640615"/>
                <a:gd name="connsiteX595" fmla="*/ 128318 w 839045"/>
                <a:gd name="connsiteY595" fmla="*/ 213815 h 640615"/>
                <a:gd name="connsiteX596" fmla="*/ 129701 w 839045"/>
                <a:gd name="connsiteY596" fmla="*/ 213884 h 640615"/>
                <a:gd name="connsiteX597" fmla="*/ 133162 w 839045"/>
                <a:gd name="connsiteY597" fmla="*/ 213884 h 640615"/>
                <a:gd name="connsiteX598" fmla="*/ 133301 w 839045"/>
                <a:gd name="connsiteY598" fmla="*/ 213884 h 640615"/>
                <a:gd name="connsiteX599" fmla="*/ 135654 w 839045"/>
                <a:gd name="connsiteY599" fmla="*/ 213677 h 640615"/>
                <a:gd name="connsiteX600" fmla="*/ 138837 w 839045"/>
                <a:gd name="connsiteY600" fmla="*/ 213123 h 640615"/>
                <a:gd name="connsiteX601" fmla="*/ 140152 w 839045"/>
                <a:gd name="connsiteY601" fmla="*/ 212846 h 640615"/>
                <a:gd name="connsiteX602" fmla="*/ 157248 w 839045"/>
                <a:gd name="connsiteY602" fmla="*/ 208212 h 640615"/>
                <a:gd name="connsiteX603" fmla="*/ 159393 w 839045"/>
                <a:gd name="connsiteY603" fmla="*/ 207451 h 640615"/>
                <a:gd name="connsiteX604" fmla="*/ 165968 w 839045"/>
                <a:gd name="connsiteY604" fmla="*/ 204408 h 640615"/>
                <a:gd name="connsiteX605" fmla="*/ 168114 w 839045"/>
                <a:gd name="connsiteY605" fmla="*/ 203162 h 640615"/>
                <a:gd name="connsiteX606" fmla="*/ 173927 w 839045"/>
                <a:gd name="connsiteY606" fmla="*/ 199081 h 640615"/>
                <a:gd name="connsiteX607" fmla="*/ 176142 w 839045"/>
                <a:gd name="connsiteY607" fmla="*/ 197144 h 640615"/>
                <a:gd name="connsiteX608" fmla="*/ 180987 w 839045"/>
                <a:gd name="connsiteY608" fmla="*/ 191956 h 640615"/>
                <a:gd name="connsiteX609" fmla="*/ 182717 w 839045"/>
                <a:gd name="connsiteY609" fmla="*/ 189604 h 640615"/>
                <a:gd name="connsiteX610" fmla="*/ 184724 w 839045"/>
                <a:gd name="connsiteY610" fmla="*/ 186284 h 640615"/>
                <a:gd name="connsiteX611" fmla="*/ 185347 w 839045"/>
                <a:gd name="connsiteY611" fmla="*/ 185108 h 640615"/>
                <a:gd name="connsiteX612" fmla="*/ 188393 w 839045"/>
                <a:gd name="connsiteY612" fmla="*/ 178675 h 640615"/>
                <a:gd name="connsiteX613" fmla="*/ 189361 w 839045"/>
                <a:gd name="connsiteY613" fmla="*/ 176945 h 640615"/>
                <a:gd name="connsiteX614" fmla="*/ 189984 w 839045"/>
                <a:gd name="connsiteY614" fmla="*/ 176254 h 640615"/>
                <a:gd name="connsiteX615" fmla="*/ 196560 w 839045"/>
                <a:gd name="connsiteY615" fmla="*/ 170512 h 640615"/>
                <a:gd name="connsiteX616" fmla="*/ 197597 w 839045"/>
                <a:gd name="connsiteY616" fmla="*/ 169544 h 640615"/>
                <a:gd name="connsiteX617" fmla="*/ 199674 w 839045"/>
                <a:gd name="connsiteY617" fmla="*/ 167331 h 640615"/>
                <a:gd name="connsiteX618" fmla="*/ 202581 w 839045"/>
                <a:gd name="connsiteY618" fmla="*/ 162696 h 640615"/>
                <a:gd name="connsiteX619" fmla="*/ 203065 w 839045"/>
                <a:gd name="connsiteY619" fmla="*/ 161313 h 640615"/>
                <a:gd name="connsiteX620" fmla="*/ 202719 w 839045"/>
                <a:gd name="connsiteY620" fmla="*/ 150867 h 640615"/>
                <a:gd name="connsiteX621" fmla="*/ 202096 w 839045"/>
                <a:gd name="connsiteY621" fmla="*/ 149415 h 640615"/>
                <a:gd name="connsiteX622" fmla="*/ 201404 w 839045"/>
                <a:gd name="connsiteY622" fmla="*/ 148031 h 640615"/>
                <a:gd name="connsiteX623" fmla="*/ 200643 w 839045"/>
                <a:gd name="connsiteY623" fmla="*/ 146786 h 640615"/>
                <a:gd name="connsiteX624" fmla="*/ 200505 w 839045"/>
                <a:gd name="connsiteY624" fmla="*/ 146509 h 640615"/>
                <a:gd name="connsiteX625" fmla="*/ 200505 w 839045"/>
                <a:gd name="connsiteY625" fmla="*/ 146164 h 640615"/>
                <a:gd name="connsiteX626" fmla="*/ 201750 w 839045"/>
                <a:gd name="connsiteY626" fmla="*/ 148654 h 640615"/>
                <a:gd name="connsiteX627" fmla="*/ 202788 w 839045"/>
                <a:gd name="connsiteY627" fmla="*/ 150383 h 640615"/>
                <a:gd name="connsiteX628" fmla="*/ 204657 w 839045"/>
                <a:gd name="connsiteY628" fmla="*/ 152942 h 640615"/>
                <a:gd name="connsiteX629" fmla="*/ 215869 w 839045"/>
                <a:gd name="connsiteY629" fmla="*/ 158684 h 640615"/>
                <a:gd name="connsiteX630" fmla="*/ 220022 w 839045"/>
                <a:gd name="connsiteY630" fmla="*/ 158061 h 640615"/>
                <a:gd name="connsiteX631" fmla="*/ 229504 w 839045"/>
                <a:gd name="connsiteY631" fmla="*/ 147132 h 640615"/>
                <a:gd name="connsiteX632" fmla="*/ 231788 w 839045"/>
                <a:gd name="connsiteY632" fmla="*/ 144849 h 640615"/>
                <a:gd name="connsiteX633" fmla="*/ 232203 w 839045"/>
                <a:gd name="connsiteY633" fmla="*/ 144365 h 640615"/>
                <a:gd name="connsiteX634" fmla="*/ 234833 w 839045"/>
                <a:gd name="connsiteY634" fmla="*/ 138831 h 640615"/>
                <a:gd name="connsiteX635" fmla="*/ 235110 w 839045"/>
                <a:gd name="connsiteY635" fmla="*/ 137724 h 640615"/>
                <a:gd name="connsiteX636" fmla="*/ 235179 w 839045"/>
                <a:gd name="connsiteY636" fmla="*/ 137240 h 640615"/>
                <a:gd name="connsiteX637" fmla="*/ 235387 w 839045"/>
                <a:gd name="connsiteY637" fmla="*/ 136064 h 640615"/>
                <a:gd name="connsiteX638" fmla="*/ 235595 w 839045"/>
                <a:gd name="connsiteY638" fmla="*/ 134196 h 640615"/>
                <a:gd name="connsiteX639" fmla="*/ 237602 w 839045"/>
                <a:gd name="connsiteY639" fmla="*/ 134196 h 640615"/>
                <a:gd name="connsiteX640" fmla="*/ 239401 w 839045"/>
                <a:gd name="connsiteY640" fmla="*/ 134404 h 640615"/>
                <a:gd name="connsiteX641" fmla="*/ 240924 w 839045"/>
                <a:gd name="connsiteY641" fmla="*/ 134473 h 640615"/>
                <a:gd name="connsiteX642" fmla="*/ 254212 w 839045"/>
                <a:gd name="connsiteY642" fmla="*/ 124443 h 640615"/>
                <a:gd name="connsiteX643" fmla="*/ 252274 w 839045"/>
                <a:gd name="connsiteY643" fmla="*/ 112753 h 640615"/>
                <a:gd name="connsiteX644" fmla="*/ 255735 w 839045"/>
                <a:gd name="connsiteY644" fmla="*/ 110193 h 640615"/>
                <a:gd name="connsiteX645" fmla="*/ 256427 w 839045"/>
                <a:gd name="connsiteY645" fmla="*/ 109501 h 640615"/>
                <a:gd name="connsiteX646" fmla="*/ 258780 w 839045"/>
                <a:gd name="connsiteY646" fmla="*/ 106389 h 640615"/>
                <a:gd name="connsiteX647" fmla="*/ 259195 w 839045"/>
                <a:gd name="connsiteY647" fmla="*/ 105697 h 640615"/>
                <a:gd name="connsiteX648" fmla="*/ 259819 w 839045"/>
                <a:gd name="connsiteY648" fmla="*/ 104452 h 640615"/>
                <a:gd name="connsiteX649" fmla="*/ 264040 w 839045"/>
                <a:gd name="connsiteY649" fmla="*/ 100371 h 640615"/>
                <a:gd name="connsiteX650" fmla="*/ 265078 w 839045"/>
                <a:gd name="connsiteY650" fmla="*/ 98849 h 640615"/>
                <a:gd name="connsiteX651" fmla="*/ 266601 w 839045"/>
                <a:gd name="connsiteY651" fmla="*/ 95874 h 640615"/>
                <a:gd name="connsiteX652" fmla="*/ 276083 w 839045"/>
                <a:gd name="connsiteY652" fmla="*/ 89234 h 640615"/>
                <a:gd name="connsiteX653" fmla="*/ 278367 w 839045"/>
                <a:gd name="connsiteY653" fmla="*/ 85360 h 640615"/>
                <a:gd name="connsiteX654" fmla="*/ 278852 w 839045"/>
                <a:gd name="connsiteY654" fmla="*/ 85360 h 640615"/>
                <a:gd name="connsiteX655" fmla="*/ 280789 w 839045"/>
                <a:gd name="connsiteY655" fmla="*/ 85153 h 640615"/>
                <a:gd name="connsiteX656" fmla="*/ 287157 w 839045"/>
                <a:gd name="connsiteY656" fmla="*/ 82731 h 640615"/>
                <a:gd name="connsiteX657" fmla="*/ 288333 w 839045"/>
                <a:gd name="connsiteY657" fmla="*/ 81901 h 640615"/>
                <a:gd name="connsiteX658" fmla="*/ 288956 w 839045"/>
                <a:gd name="connsiteY658" fmla="*/ 81486 h 640615"/>
                <a:gd name="connsiteX659" fmla="*/ 289164 w 839045"/>
                <a:gd name="connsiteY659" fmla="*/ 81625 h 640615"/>
                <a:gd name="connsiteX660" fmla="*/ 296638 w 839045"/>
                <a:gd name="connsiteY660" fmla="*/ 89510 h 640615"/>
                <a:gd name="connsiteX661" fmla="*/ 296085 w 839045"/>
                <a:gd name="connsiteY661" fmla="*/ 92001 h 640615"/>
                <a:gd name="connsiteX662" fmla="*/ 295877 w 839045"/>
                <a:gd name="connsiteY662" fmla="*/ 93384 h 640615"/>
                <a:gd name="connsiteX663" fmla="*/ 295601 w 839045"/>
                <a:gd name="connsiteY663" fmla="*/ 96013 h 640615"/>
                <a:gd name="connsiteX664" fmla="*/ 304529 w 839045"/>
                <a:gd name="connsiteY664" fmla="*/ 110470 h 640615"/>
                <a:gd name="connsiteX665" fmla="*/ 309373 w 839045"/>
                <a:gd name="connsiteY665" fmla="*/ 111369 h 640615"/>
                <a:gd name="connsiteX666" fmla="*/ 313595 w 839045"/>
                <a:gd name="connsiteY666" fmla="*/ 110747 h 640615"/>
                <a:gd name="connsiteX667" fmla="*/ 320101 w 839045"/>
                <a:gd name="connsiteY667" fmla="*/ 108948 h 640615"/>
                <a:gd name="connsiteX668" fmla="*/ 324600 w 839045"/>
                <a:gd name="connsiteY668" fmla="*/ 104798 h 640615"/>
                <a:gd name="connsiteX669" fmla="*/ 333182 w 839045"/>
                <a:gd name="connsiteY669" fmla="*/ 107772 h 640615"/>
                <a:gd name="connsiteX670" fmla="*/ 336435 w 839045"/>
                <a:gd name="connsiteY670" fmla="*/ 107357 h 640615"/>
                <a:gd name="connsiteX671" fmla="*/ 338165 w 839045"/>
                <a:gd name="connsiteY671" fmla="*/ 106804 h 640615"/>
                <a:gd name="connsiteX672" fmla="*/ 341903 w 839045"/>
                <a:gd name="connsiteY672" fmla="*/ 107288 h 640615"/>
                <a:gd name="connsiteX673" fmla="*/ 345986 w 839045"/>
                <a:gd name="connsiteY673" fmla="*/ 106665 h 640615"/>
                <a:gd name="connsiteX674" fmla="*/ 355122 w 839045"/>
                <a:gd name="connsiteY674" fmla="*/ 97396 h 640615"/>
                <a:gd name="connsiteX675" fmla="*/ 359967 w 839045"/>
                <a:gd name="connsiteY675" fmla="*/ 88888 h 640615"/>
                <a:gd name="connsiteX676" fmla="*/ 356575 w 839045"/>
                <a:gd name="connsiteY676" fmla="*/ 77474 h 640615"/>
                <a:gd name="connsiteX677" fmla="*/ 355952 w 839045"/>
                <a:gd name="connsiteY677" fmla="*/ 75676 h 640615"/>
                <a:gd name="connsiteX678" fmla="*/ 355606 w 839045"/>
                <a:gd name="connsiteY678" fmla="*/ 74915 h 640615"/>
                <a:gd name="connsiteX679" fmla="*/ 356299 w 839045"/>
                <a:gd name="connsiteY679" fmla="*/ 73393 h 640615"/>
                <a:gd name="connsiteX680" fmla="*/ 357060 w 839045"/>
                <a:gd name="connsiteY680" fmla="*/ 71456 h 640615"/>
                <a:gd name="connsiteX681" fmla="*/ 357544 w 839045"/>
                <a:gd name="connsiteY681" fmla="*/ 70004 h 640615"/>
                <a:gd name="connsiteX682" fmla="*/ 360243 w 839045"/>
                <a:gd name="connsiteY682" fmla="*/ 68274 h 640615"/>
                <a:gd name="connsiteX683" fmla="*/ 361905 w 839045"/>
                <a:gd name="connsiteY683" fmla="*/ 66891 h 640615"/>
                <a:gd name="connsiteX684" fmla="*/ 366127 w 839045"/>
                <a:gd name="connsiteY684" fmla="*/ 61149 h 640615"/>
                <a:gd name="connsiteX685" fmla="*/ 366957 w 839045"/>
                <a:gd name="connsiteY685" fmla="*/ 58936 h 640615"/>
                <a:gd name="connsiteX686" fmla="*/ 367857 w 839045"/>
                <a:gd name="connsiteY686" fmla="*/ 52779 h 640615"/>
                <a:gd name="connsiteX687" fmla="*/ 369310 w 839045"/>
                <a:gd name="connsiteY687" fmla="*/ 52018 h 640615"/>
                <a:gd name="connsiteX688" fmla="*/ 371663 w 839045"/>
                <a:gd name="connsiteY688" fmla="*/ 51465 h 640615"/>
                <a:gd name="connsiteX689" fmla="*/ 378930 w 839045"/>
                <a:gd name="connsiteY689" fmla="*/ 46000 h 640615"/>
                <a:gd name="connsiteX690" fmla="*/ 381145 w 839045"/>
                <a:gd name="connsiteY690" fmla="*/ 46208 h 640615"/>
                <a:gd name="connsiteX691" fmla="*/ 383014 w 839045"/>
                <a:gd name="connsiteY691" fmla="*/ 46069 h 640615"/>
                <a:gd name="connsiteX692" fmla="*/ 389658 w 839045"/>
                <a:gd name="connsiteY692" fmla="*/ 45170 h 640615"/>
                <a:gd name="connsiteX693" fmla="*/ 393396 w 839045"/>
                <a:gd name="connsiteY693" fmla="*/ 45170 h 640615"/>
                <a:gd name="connsiteX694" fmla="*/ 399486 w 839045"/>
                <a:gd name="connsiteY694" fmla="*/ 46554 h 640615"/>
                <a:gd name="connsiteX695" fmla="*/ 402393 w 839045"/>
                <a:gd name="connsiteY695" fmla="*/ 46277 h 640615"/>
                <a:gd name="connsiteX696" fmla="*/ 409314 w 839045"/>
                <a:gd name="connsiteY696" fmla="*/ 42472 h 640615"/>
                <a:gd name="connsiteX697" fmla="*/ 417412 w 839045"/>
                <a:gd name="connsiteY697" fmla="*/ 36523 h 640615"/>
                <a:gd name="connsiteX698" fmla="*/ 418104 w 839045"/>
                <a:gd name="connsiteY698" fmla="*/ 35278 h 640615"/>
                <a:gd name="connsiteX699" fmla="*/ 609126 w 839045"/>
                <a:gd name="connsiteY699" fmla="*/ 0 h 640615"/>
                <a:gd name="connsiteX700" fmla="*/ 607465 w 839045"/>
                <a:gd name="connsiteY700" fmla="*/ 207 h 640615"/>
                <a:gd name="connsiteX701" fmla="*/ 605597 w 839045"/>
                <a:gd name="connsiteY701" fmla="*/ 1384 h 640615"/>
                <a:gd name="connsiteX702" fmla="*/ 603659 w 839045"/>
                <a:gd name="connsiteY702" fmla="*/ 3528 h 640615"/>
                <a:gd name="connsiteX703" fmla="*/ 601444 w 839045"/>
                <a:gd name="connsiteY703" fmla="*/ 8024 h 640615"/>
                <a:gd name="connsiteX704" fmla="*/ 599368 w 839045"/>
                <a:gd name="connsiteY704" fmla="*/ 14872 h 640615"/>
                <a:gd name="connsiteX705" fmla="*/ 597914 w 839045"/>
                <a:gd name="connsiteY705" fmla="*/ 22066 h 640615"/>
                <a:gd name="connsiteX706" fmla="*/ 597706 w 839045"/>
                <a:gd name="connsiteY706" fmla="*/ 27669 h 640615"/>
                <a:gd name="connsiteX707" fmla="*/ 597291 w 839045"/>
                <a:gd name="connsiteY707" fmla="*/ 27254 h 640615"/>
                <a:gd name="connsiteX708" fmla="*/ 596323 w 839045"/>
                <a:gd name="connsiteY708" fmla="*/ 26493 h 640615"/>
                <a:gd name="connsiteX709" fmla="*/ 595838 w 839045"/>
                <a:gd name="connsiteY709" fmla="*/ 26009 h 640615"/>
                <a:gd name="connsiteX710" fmla="*/ 593969 w 839045"/>
                <a:gd name="connsiteY710" fmla="*/ 29053 h 640615"/>
                <a:gd name="connsiteX711" fmla="*/ 592723 w 839045"/>
                <a:gd name="connsiteY711" fmla="*/ 32096 h 640615"/>
                <a:gd name="connsiteX712" fmla="*/ 592378 w 839045"/>
                <a:gd name="connsiteY712" fmla="*/ 35002 h 640615"/>
                <a:gd name="connsiteX713" fmla="*/ 593208 w 839045"/>
                <a:gd name="connsiteY713" fmla="*/ 37838 h 640615"/>
                <a:gd name="connsiteX714" fmla="*/ 594384 w 839045"/>
                <a:gd name="connsiteY714" fmla="*/ 39221 h 640615"/>
                <a:gd name="connsiteX715" fmla="*/ 595561 w 839045"/>
                <a:gd name="connsiteY715" fmla="*/ 40190 h 640615"/>
                <a:gd name="connsiteX716" fmla="*/ 596461 w 839045"/>
                <a:gd name="connsiteY716" fmla="*/ 41366 h 640615"/>
                <a:gd name="connsiteX717" fmla="*/ 596876 w 839045"/>
                <a:gd name="connsiteY717" fmla="*/ 43648 h 640615"/>
                <a:gd name="connsiteX718" fmla="*/ 593000 w 839045"/>
                <a:gd name="connsiteY718" fmla="*/ 43510 h 640615"/>
                <a:gd name="connsiteX719" fmla="*/ 591132 w 839045"/>
                <a:gd name="connsiteY719" fmla="*/ 47522 h 640615"/>
                <a:gd name="connsiteX720" fmla="*/ 589955 w 839045"/>
                <a:gd name="connsiteY720" fmla="*/ 56860 h 640615"/>
                <a:gd name="connsiteX721" fmla="*/ 587809 w 839045"/>
                <a:gd name="connsiteY721" fmla="*/ 62740 h 640615"/>
                <a:gd name="connsiteX722" fmla="*/ 587602 w 839045"/>
                <a:gd name="connsiteY722" fmla="*/ 64816 h 640615"/>
                <a:gd name="connsiteX723" fmla="*/ 587948 w 839045"/>
                <a:gd name="connsiteY723" fmla="*/ 66960 h 640615"/>
                <a:gd name="connsiteX724" fmla="*/ 589540 w 839045"/>
                <a:gd name="connsiteY724" fmla="*/ 70903 h 640615"/>
                <a:gd name="connsiteX725" fmla="*/ 590024 w 839045"/>
                <a:gd name="connsiteY725" fmla="*/ 72978 h 640615"/>
                <a:gd name="connsiteX726" fmla="*/ 589886 w 839045"/>
                <a:gd name="connsiteY726" fmla="*/ 75399 h 640615"/>
                <a:gd name="connsiteX727" fmla="*/ 589263 w 839045"/>
                <a:gd name="connsiteY727" fmla="*/ 79965 h 640615"/>
                <a:gd name="connsiteX728" fmla="*/ 589263 w 839045"/>
                <a:gd name="connsiteY728" fmla="*/ 82385 h 640615"/>
                <a:gd name="connsiteX729" fmla="*/ 590578 w 839045"/>
                <a:gd name="connsiteY729" fmla="*/ 89995 h 640615"/>
                <a:gd name="connsiteX730" fmla="*/ 590578 w 839045"/>
                <a:gd name="connsiteY730" fmla="*/ 92485 h 640615"/>
                <a:gd name="connsiteX731" fmla="*/ 589609 w 839045"/>
                <a:gd name="connsiteY731" fmla="*/ 97327 h 640615"/>
                <a:gd name="connsiteX732" fmla="*/ 587048 w 839045"/>
                <a:gd name="connsiteY732" fmla="*/ 106942 h 640615"/>
                <a:gd name="connsiteX733" fmla="*/ 585318 w 839045"/>
                <a:gd name="connsiteY733" fmla="*/ 116557 h 640615"/>
                <a:gd name="connsiteX734" fmla="*/ 584003 w 839045"/>
                <a:gd name="connsiteY734" fmla="*/ 121261 h 640615"/>
                <a:gd name="connsiteX735" fmla="*/ 582134 w 839045"/>
                <a:gd name="connsiteY735" fmla="*/ 125757 h 640615"/>
                <a:gd name="connsiteX736" fmla="*/ 577290 w 839045"/>
                <a:gd name="connsiteY736" fmla="*/ 134611 h 640615"/>
                <a:gd name="connsiteX737" fmla="*/ 575421 w 839045"/>
                <a:gd name="connsiteY737" fmla="*/ 139108 h 640615"/>
                <a:gd name="connsiteX738" fmla="*/ 572999 w 839045"/>
                <a:gd name="connsiteY738" fmla="*/ 143189 h 640615"/>
                <a:gd name="connsiteX739" fmla="*/ 568984 w 839045"/>
                <a:gd name="connsiteY739" fmla="*/ 146440 h 640615"/>
                <a:gd name="connsiteX740" fmla="*/ 564070 w 839045"/>
                <a:gd name="connsiteY740" fmla="*/ 148308 h 640615"/>
                <a:gd name="connsiteX741" fmla="*/ 559572 w 839045"/>
                <a:gd name="connsiteY741" fmla="*/ 148654 h 640615"/>
                <a:gd name="connsiteX742" fmla="*/ 555142 w 839045"/>
                <a:gd name="connsiteY742" fmla="*/ 147616 h 640615"/>
                <a:gd name="connsiteX743" fmla="*/ 543376 w 839045"/>
                <a:gd name="connsiteY743" fmla="*/ 142082 h 640615"/>
                <a:gd name="connsiteX744" fmla="*/ 541646 w 839045"/>
                <a:gd name="connsiteY744" fmla="*/ 140976 h 640615"/>
                <a:gd name="connsiteX745" fmla="*/ 540469 w 839045"/>
                <a:gd name="connsiteY745" fmla="*/ 139315 h 640615"/>
                <a:gd name="connsiteX746" fmla="*/ 539154 w 839045"/>
                <a:gd name="connsiteY746" fmla="*/ 135511 h 640615"/>
                <a:gd name="connsiteX747" fmla="*/ 538185 w 839045"/>
                <a:gd name="connsiteY747" fmla="*/ 133781 h 640615"/>
                <a:gd name="connsiteX748" fmla="*/ 534379 w 839045"/>
                <a:gd name="connsiteY748" fmla="*/ 131015 h 640615"/>
                <a:gd name="connsiteX749" fmla="*/ 529810 w 839045"/>
                <a:gd name="connsiteY749" fmla="*/ 129769 h 640615"/>
                <a:gd name="connsiteX750" fmla="*/ 525035 w 839045"/>
                <a:gd name="connsiteY750" fmla="*/ 129008 h 640615"/>
                <a:gd name="connsiteX751" fmla="*/ 520467 w 839045"/>
                <a:gd name="connsiteY751" fmla="*/ 127694 h 640615"/>
                <a:gd name="connsiteX752" fmla="*/ 516383 w 839045"/>
                <a:gd name="connsiteY752" fmla="*/ 125135 h 640615"/>
                <a:gd name="connsiteX753" fmla="*/ 509670 w 839045"/>
                <a:gd name="connsiteY753" fmla="*/ 118632 h 640615"/>
                <a:gd name="connsiteX754" fmla="*/ 505864 w 839045"/>
                <a:gd name="connsiteY754" fmla="*/ 115935 h 640615"/>
                <a:gd name="connsiteX755" fmla="*/ 497350 w 839045"/>
                <a:gd name="connsiteY755" fmla="*/ 111369 h 640615"/>
                <a:gd name="connsiteX756" fmla="*/ 495343 w 839045"/>
                <a:gd name="connsiteY756" fmla="*/ 110816 h 640615"/>
                <a:gd name="connsiteX757" fmla="*/ 490983 w 839045"/>
                <a:gd name="connsiteY757" fmla="*/ 110055 h 640615"/>
                <a:gd name="connsiteX758" fmla="*/ 489322 w 839045"/>
                <a:gd name="connsiteY758" fmla="*/ 109294 h 640615"/>
                <a:gd name="connsiteX759" fmla="*/ 488561 w 839045"/>
                <a:gd name="connsiteY759" fmla="*/ 108256 h 640615"/>
                <a:gd name="connsiteX760" fmla="*/ 488561 w 839045"/>
                <a:gd name="connsiteY760" fmla="*/ 107150 h 640615"/>
                <a:gd name="connsiteX761" fmla="*/ 488561 w 839045"/>
                <a:gd name="connsiteY761" fmla="*/ 106112 h 640615"/>
                <a:gd name="connsiteX762" fmla="*/ 488076 w 839045"/>
                <a:gd name="connsiteY762" fmla="*/ 105282 h 640615"/>
                <a:gd name="connsiteX763" fmla="*/ 487038 w 839045"/>
                <a:gd name="connsiteY763" fmla="*/ 105005 h 640615"/>
                <a:gd name="connsiteX764" fmla="*/ 483370 w 839045"/>
                <a:gd name="connsiteY764" fmla="*/ 104590 h 640615"/>
                <a:gd name="connsiteX765" fmla="*/ 481778 w 839045"/>
                <a:gd name="connsiteY765" fmla="*/ 103898 h 640615"/>
                <a:gd name="connsiteX766" fmla="*/ 480325 w 839045"/>
                <a:gd name="connsiteY766" fmla="*/ 102584 h 640615"/>
                <a:gd name="connsiteX767" fmla="*/ 476449 w 839045"/>
                <a:gd name="connsiteY767" fmla="*/ 98364 h 640615"/>
                <a:gd name="connsiteX768" fmla="*/ 474373 w 839045"/>
                <a:gd name="connsiteY768" fmla="*/ 96704 h 640615"/>
                <a:gd name="connsiteX769" fmla="*/ 467313 w 839045"/>
                <a:gd name="connsiteY769" fmla="*/ 92416 h 640615"/>
                <a:gd name="connsiteX770" fmla="*/ 463229 w 839045"/>
                <a:gd name="connsiteY770" fmla="*/ 88542 h 640615"/>
                <a:gd name="connsiteX771" fmla="*/ 462745 w 839045"/>
                <a:gd name="connsiteY771" fmla="*/ 84737 h 640615"/>
                <a:gd name="connsiteX772" fmla="*/ 464822 w 839045"/>
                <a:gd name="connsiteY772" fmla="*/ 80587 h 640615"/>
                <a:gd name="connsiteX773" fmla="*/ 470981 w 839045"/>
                <a:gd name="connsiteY773" fmla="*/ 71940 h 640615"/>
                <a:gd name="connsiteX774" fmla="*/ 472435 w 839045"/>
                <a:gd name="connsiteY774" fmla="*/ 68481 h 640615"/>
                <a:gd name="connsiteX775" fmla="*/ 472850 w 839045"/>
                <a:gd name="connsiteY775" fmla="*/ 64746 h 640615"/>
                <a:gd name="connsiteX776" fmla="*/ 472296 w 839045"/>
                <a:gd name="connsiteY776" fmla="*/ 57206 h 640615"/>
                <a:gd name="connsiteX777" fmla="*/ 472781 w 839045"/>
                <a:gd name="connsiteY777" fmla="*/ 54993 h 640615"/>
                <a:gd name="connsiteX778" fmla="*/ 474234 w 839045"/>
                <a:gd name="connsiteY778" fmla="*/ 53332 h 640615"/>
                <a:gd name="connsiteX779" fmla="*/ 478871 w 839045"/>
                <a:gd name="connsiteY779" fmla="*/ 51327 h 640615"/>
                <a:gd name="connsiteX780" fmla="*/ 479494 w 839045"/>
                <a:gd name="connsiteY780" fmla="*/ 51188 h 640615"/>
                <a:gd name="connsiteX781" fmla="*/ 480256 w 839045"/>
                <a:gd name="connsiteY781" fmla="*/ 51465 h 640615"/>
                <a:gd name="connsiteX782" fmla="*/ 481294 w 839045"/>
                <a:gd name="connsiteY782" fmla="*/ 52087 h 640615"/>
                <a:gd name="connsiteX783" fmla="*/ 482193 w 839045"/>
                <a:gd name="connsiteY783" fmla="*/ 52710 h 640615"/>
                <a:gd name="connsiteX784" fmla="*/ 482540 w 839045"/>
                <a:gd name="connsiteY784" fmla="*/ 53056 h 640615"/>
                <a:gd name="connsiteX785" fmla="*/ 484754 w 839045"/>
                <a:gd name="connsiteY785" fmla="*/ 51603 h 640615"/>
                <a:gd name="connsiteX786" fmla="*/ 485377 w 839045"/>
                <a:gd name="connsiteY786" fmla="*/ 49597 h 640615"/>
                <a:gd name="connsiteX787" fmla="*/ 485377 w 839045"/>
                <a:gd name="connsiteY787" fmla="*/ 45378 h 640615"/>
                <a:gd name="connsiteX788" fmla="*/ 486208 w 839045"/>
                <a:gd name="connsiteY788" fmla="*/ 43095 h 640615"/>
                <a:gd name="connsiteX789" fmla="*/ 487661 w 839045"/>
                <a:gd name="connsiteY789" fmla="*/ 41158 h 640615"/>
                <a:gd name="connsiteX790" fmla="*/ 489461 w 839045"/>
                <a:gd name="connsiteY790" fmla="*/ 39152 h 640615"/>
                <a:gd name="connsiteX791" fmla="*/ 491191 w 839045"/>
                <a:gd name="connsiteY791" fmla="*/ 36869 h 640615"/>
                <a:gd name="connsiteX792" fmla="*/ 492852 w 839045"/>
                <a:gd name="connsiteY792" fmla="*/ 33964 h 640615"/>
                <a:gd name="connsiteX793" fmla="*/ 492644 w 839045"/>
                <a:gd name="connsiteY793" fmla="*/ 32927 h 640615"/>
                <a:gd name="connsiteX794" fmla="*/ 491052 w 839045"/>
                <a:gd name="connsiteY794" fmla="*/ 32442 h 640615"/>
                <a:gd name="connsiteX795" fmla="*/ 488630 w 839045"/>
                <a:gd name="connsiteY795" fmla="*/ 31335 h 640615"/>
                <a:gd name="connsiteX796" fmla="*/ 487038 w 839045"/>
                <a:gd name="connsiteY796" fmla="*/ 29606 h 640615"/>
                <a:gd name="connsiteX797" fmla="*/ 486000 w 839045"/>
                <a:gd name="connsiteY797" fmla="*/ 27669 h 640615"/>
                <a:gd name="connsiteX798" fmla="*/ 484893 w 839045"/>
                <a:gd name="connsiteY798" fmla="*/ 26286 h 640615"/>
                <a:gd name="connsiteX799" fmla="*/ 482886 w 839045"/>
                <a:gd name="connsiteY799" fmla="*/ 26147 h 640615"/>
                <a:gd name="connsiteX800" fmla="*/ 480117 w 839045"/>
                <a:gd name="connsiteY800" fmla="*/ 27669 h 640615"/>
                <a:gd name="connsiteX801" fmla="*/ 479910 w 839045"/>
                <a:gd name="connsiteY801" fmla="*/ 29537 h 640615"/>
                <a:gd name="connsiteX802" fmla="*/ 480602 w 839045"/>
                <a:gd name="connsiteY802" fmla="*/ 31543 h 640615"/>
                <a:gd name="connsiteX803" fmla="*/ 480809 w 839045"/>
                <a:gd name="connsiteY803" fmla="*/ 33272 h 640615"/>
                <a:gd name="connsiteX804" fmla="*/ 479286 w 839045"/>
                <a:gd name="connsiteY804" fmla="*/ 35693 h 640615"/>
                <a:gd name="connsiteX805" fmla="*/ 477695 w 839045"/>
                <a:gd name="connsiteY805" fmla="*/ 35901 h 640615"/>
                <a:gd name="connsiteX806" fmla="*/ 476103 w 839045"/>
                <a:gd name="connsiteY806" fmla="*/ 34725 h 640615"/>
                <a:gd name="connsiteX807" fmla="*/ 474442 w 839045"/>
                <a:gd name="connsiteY807" fmla="*/ 33065 h 640615"/>
                <a:gd name="connsiteX808" fmla="*/ 473680 w 839045"/>
                <a:gd name="connsiteY808" fmla="*/ 32096 h 640615"/>
                <a:gd name="connsiteX809" fmla="*/ 473404 w 839045"/>
                <a:gd name="connsiteY809" fmla="*/ 31405 h 640615"/>
                <a:gd name="connsiteX810" fmla="*/ 472988 w 839045"/>
                <a:gd name="connsiteY810" fmla="*/ 30851 h 640615"/>
                <a:gd name="connsiteX811" fmla="*/ 471812 w 839045"/>
                <a:gd name="connsiteY811" fmla="*/ 30298 h 640615"/>
                <a:gd name="connsiteX812" fmla="*/ 471050 w 839045"/>
                <a:gd name="connsiteY812" fmla="*/ 30505 h 640615"/>
                <a:gd name="connsiteX813" fmla="*/ 469389 w 839045"/>
                <a:gd name="connsiteY813" fmla="*/ 31820 h 640615"/>
                <a:gd name="connsiteX814" fmla="*/ 468697 w 839045"/>
                <a:gd name="connsiteY814" fmla="*/ 31820 h 640615"/>
                <a:gd name="connsiteX815" fmla="*/ 467867 w 839045"/>
                <a:gd name="connsiteY815" fmla="*/ 30505 h 640615"/>
                <a:gd name="connsiteX816" fmla="*/ 468836 w 839045"/>
                <a:gd name="connsiteY816" fmla="*/ 28845 h 640615"/>
                <a:gd name="connsiteX817" fmla="*/ 471881 w 839045"/>
                <a:gd name="connsiteY817" fmla="*/ 26147 h 640615"/>
                <a:gd name="connsiteX818" fmla="*/ 470566 w 839045"/>
                <a:gd name="connsiteY818" fmla="*/ 25732 h 640615"/>
                <a:gd name="connsiteX819" fmla="*/ 470981 w 839045"/>
                <a:gd name="connsiteY819" fmla="*/ 25041 h 640615"/>
                <a:gd name="connsiteX820" fmla="*/ 471327 w 839045"/>
                <a:gd name="connsiteY820" fmla="*/ 24418 h 640615"/>
                <a:gd name="connsiteX821" fmla="*/ 471743 w 839045"/>
                <a:gd name="connsiteY821" fmla="*/ 23726 h 640615"/>
                <a:gd name="connsiteX822" fmla="*/ 472435 w 839045"/>
                <a:gd name="connsiteY822" fmla="*/ 23104 h 640615"/>
                <a:gd name="connsiteX823" fmla="*/ 461222 w 839045"/>
                <a:gd name="connsiteY823" fmla="*/ 29329 h 640615"/>
                <a:gd name="connsiteX824" fmla="*/ 458039 w 839045"/>
                <a:gd name="connsiteY824" fmla="*/ 30575 h 640615"/>
                <a:gd name="connsiteX825" fmla="*/ 455686 w 839045"/>
                <a:gd name="connsiteY825" fmla="*/ 30782 h 640615"/>
                <a:gd name="connsiteX826" fmla="*/ 453332 w 839045"/>
                <a:gd name="connsiteY826" fmla="*/ 30160 h 640615"/>
                <a:gd name="connsiteX827" fmla="*/ 450149 w 839045"/>
                <a:gd name="connsiteY827" fmla="*/ 28707 h 640615"/>
                <a:gd name="connsiteX828" fmla="*/ 449664 w 839045"/>
                <a:gd name="connsiteY828" fmla="*/ 28292 h 640615"/>
                <a:gd name="connsiteX829" fmla="*/ 448765 w 839045"/>
                <a:gd name="connsiteY829" fmla="*/ 27116 h 640615"/>
                <a:gd name="connsiteX830" fmla="*/ 448211 w 839045"/>
                <a:gd name="connsiteY830" fmla="*/ 26770 h 640615"/>
                <a:gd name="connsiteX831" fmla="*/ 447450 w 839045"/>
                <a:gd name="connsiteY831" fmla="*/ 26770 h 640615"/>
                <a:gd name="connsiteX832" fmla="*/ 445996 w 839045"/>
                <a:gd name="connsiteY832" fmla="*/ 27392 h 640615"/>
                <a:gd name="connsiteX833" fmla="*/ 445165 w 839045"/>
                <a:gd name="connsiteY833" fmla="*/ 27531 h 640615"/>
                <a:gd name="connsiteX834" fmla="*/ 440459 w 839045"/>
                <a:gd name="connsiteY834" fmla="*/ 27531 h 640615"/>
                <a:gd name="connsiteX835" fmla="*/ 438798 w 839045"/>
                <a:gd name="connsiteY835" fmla="*/ 27116 h 640615"/>
                <a:gd name="connsiteX836" fmla="*/ 437068 w 839045"/>
                <a:gd name="connsiteY836" fmla="*/ 26355 h 640615"/>
                <a:gd name="connsiteX837" fmla="*/ 433677 w 839045"/>
                <a:gd name="connsiteY837" fmla="*/ 24487 h 640615"/>
                <a:gd name="connsiteX838" fmla="*/ 431808 w 839045"/>
                <a:gd name="connsiteY838" fmla="*/ 23726 h 640615"/>
                <a:gd name="connsiteX839" fmla="*/ 429939 w 839045"/>
                <a:gd name="connsiteY839" fmla="*/ 23311 h 640615"/>
                <a:gd name="connsiteX840" fmla="*/ 424264 w 839045"/>
                <a:gd name="connsiteY840" fmla="*/ 22827 h 640615"/>
                <a:gd name="connsiteX841" fmla="*/ 421288 w 839045"/>
                <a:gd name="connsiteY841" fmla="*/ 22066 h 640615"/>
                <a:gd name="connsiteX842" fmla="*/ 418381 w 839045"/>
                <a:gd name="connsiteY842" fmla="*/ 20890 h 640615"/>
                <a:gd name="connsiteX843" fmla="*/ 416581 w 839045"/>
                <a:gd name="connsiteY843" fmla="*/ 19853 h 640615"/>
                <a:gd name="connsiteX844" fmla="*/ 415474 w 839045"/>
                <a:gd name="connsiteY844" fmla="*/ 18953 h 640615"/>
                <a:gd name="connsiteX845" fmla="*/ 413051 w 839045"/>
                <a:gd name="connsiteY845" fmla="*/ 16325 h 640615"/>
                <a:gd name="connsiteX846" fmla="*/ 411875 w 839045"/>
                <a:gd name="connsiteY846" fmla="*/ 15218 h 640615"/>
                <a:gd name="connsiteX847" fmla="*/ 410975 w 839045"/>
                <a:gd name="connsiteY847" fmla="*/ 14665 h 640615"/>
                <a:gd name="connsiteX848" fmla="*/ 409937 w 839045"/>
                <a:gd name="connsiteY848" fmla="*/ 14457 h 640615"/>
                <a:gd name="connsiteX849" fmla="*/ 408414 w 839045"/>
                <a:gd name="connsiteY849" fmla="*/ 14250 h 640615"/>
                <a:gd name="connsiteX850" fmla="*/ 407861 w 839045"/>
                <a:gd name="connsiteY850" fmla="*/ 14526 h 640615"/>
                <a:gd name="connsiteX851" fmla="*/ 406615 w 839045"/>
                <a:gd name="connsiteY851" fmla="*/ 15702 h 640615"/>
                <a:gd name="connsiteX852" fmla="*/ 406061 w 839045"/>
                <a:gd name="connsiteY852" fmla="*/ 15910 h 640615"/>
                <a:gd name="connsiteX853" fmla="*/ 405231 w 839045"/>
                <a:gd name="connsiteY853" fmla="*/ 15633 h 640615"/>
                <a:gd name="connsiteX854" fmla="*/ 404677 w 839045"/>
                <a:gd name="connsiteY854" fmla="*/ 15149 h 640615"/>
                <a:gd name="connsiteX855" fmla="*/ 404054 w 839045"/>
                <a:gd name="connsiteY855" fmla="*/ 14526 h 640615"/>
                <a:gd name="connsiteX856" fmla="*/ 399209 w 839045"/>
                <a:gd name="connsiteY856" fmla="*/ 10722 h 640615"/>
                <a:gd name="connsiteX857" fmla="*/ 397756 w 839045"/>
                <a:gd name="connsiteY857" fmla="*/ 10238 h 640615"/>
                <a:gd name="connsiteX858" fmla="*/ 396648 w 839045"/>
                <a:gd name="connsiteY858" fmla="*/ 10514 h 640615"/>
                <a:gd name="connsiteX859" fmla="*/ 395957 w 839045"/>
                <a:gd name="connsiteY859" fmla="*/ 11206 h 640615"/>
                <a:gd name="connsiteX860" fmla="*/ 395403 w 839045"/>
                <a:gd name="connsiteY860" fmla="*/ 11898 h 640615"/>
                <a:gd name="connsiteX861" fmla="*/ 394849 w 839045"/>
                <a:gd name="connsiteY861" fmla="*/ 12175 h 640615"/>
                <a:gd name="connsiteX862" fmla="*/ 390281 w 839045"/>
                <a:gd name="connsiteY862" fmla="*/ 10238 h 640615"/>
                <a:gd name="connsiteX863" fmla="*/ 388205 w 839045"/>
                <a:gd name="connsiteY863" fmla="*/ 10099 h 640615"/>
                <a:gd name="connsiteX864" fmla="*/ 388066 w 839045"/>
                <a:gd name="connsiteY864" fmla="*/ 12313 h 640615"/>
                <a:gd name="connsiteX865" fmla="*/ 388897 w 839045"/>
                <a:gd name="connsiteY865" fmla="*/ 13073 h 640615"/>
                <a:gd name="connsiteX866" fmla="*/ 392635 w 839045"/>
                <a:gd name="connsiteY866" fmla="*/ 15564 h 640615"/>
                <a:gd name="connsiteX867" fmla="*/ 393880 w 839045"/>
                <a:gd name="connsiteY867" fmla="*/ 16186 h 640615"/>
                <a:gd name="connsiteX868" fmla="*/ 395541 w 839045"/>
                <a:gd name="connsiteY868" fmla="*/ 16186 h 640615"/>
                <a:gd name="connsiteX869" fmla="*/ 399140 w 839045"/>
                <a:gd name="connsiteY869" fmla="*/ 15702 h 640615"/>
                <a:gd name="connsiteX870" fmla="*/ 401009 w 839045"/>
                <a:gd name="connsiteY870" fmla="*/ 15979 h 640615"/>
                <a:gd name="connsiteX871" fmla="*/ 404262 w 839045"/>
                <a:gd name="connsiteY871" fmla="*/ 18815 h 640615"/>
                <a:gd name="connsiteX872" fmla="*/ 404262 w 839045"/>
                <a:gd name="connsiteY872" fmla="*/ 22412 h 640615"/>
                <a:gd name="connsiteX873" fmla="*/ 403985 w 839045"/>
                <a:gd name="connsiteY873" fmla="*/ 26147 h 640615"/>
                <a:gd name="connsiteX874" fmla="*/ 405923 w 839045"/>
                <a:gd name="connsiteY874" fmla="*/ 29468 h 640615"/>
                <a:gd name="connsiteX875" fmla="*/ 403777 w 839045"/>
                <a:gd name="connsiteY875" fmla="*/ 29260 h 640615"/>
                <a:gd name="connsiteX876" fmla="*/ 401770 w 839045"/>
                <a:gd name="connsiteY876" fmla="*/ 29745 h 640615"/>
                <a:gd name="connsiteX877" fmla="*/ 400317 w 839045"/>
                <a:gd name="connsiteY877" fmla="*/ 30920 h 640615"/>
                <a:gd name="connsiteX878" fmla="*/ 399694 w 839045"/>
                <a:gd name="connsiteY878" fmla="*/ 33065 h 640615"/>
                <a:gd name="connsiteX879" fmla="*/ 398517 w 839045"/>
                <a:gd name="connsiteY879" fmla="*/ 31681 h 640615"/>
                <a:gd name="connsiteX880" fmla="*/ 397410 w 839045"/>
                <a:gd name="connsiteY880" fmla="*/ 31335 h 640615"/>
                <a:gd name="connsiteX881" fmla="*/ 394918 w 839045"/>
                <a:gd name="connsiteY881" fmla="*/ 31612 h 640615"/>
                <a:gd name="connsiteX882" fmla="*/ 388828 w 839045"/>
                <a:gd name="connsiteY882" fmla="*/ 31612 h 640615"/>
                <a:gd name="connsiteX883" fmla="*/ 381353 w 839045"/>
                <a:gd name="connsiteY883" fmla="*/ 32719 h 640615"/>
                <a:gd name="connsiteX884" fmla="*/ 378308 w 839045"/>
                <a:gd name="connsiteY884" fmla="*/ 31750 h 640615"/>
                <a:gd name="connsiteX885" fmla="*/ 376439 w 839045"/>
                <a:gd name="connsiteY885" fmla="*/ 28292 h 640615"/>
                <a:gd name="connsiteX886" fmla="*/ 375608 w 839045"/>
                <a:gd name="connsiteY886" fmla="*/ 29675 h 640615"/>
                <a:gd name="connsiteX887" fmla="*/ 374570 w 839045"/>
                <a:gd name="connsiteY887" fmla="*/ 30090 h 640615"/>
                <a:gd name="connsiteX888" fmla="*/ 373394 w 839045"/>
                <a:gd name="connsiteY888" fmla="*/ 30229 h 640615"/>
                <a:gd name="connsiteX889" fmla="*/ 372217 w 839045"/>
                <a:gd name="connsiteY889" fmla="*/ 30782 h 640615"/>
                <a:gd name="connsiteX890" fmla="*/ 371456 w 839045"/>
                <a:gd name="connsiteY890" fmla="*/ 32027 h 640615"/>
                <a:gd name="connsiteX891" fmla="*/ 371040 w 839045"/>
                <a:gd name="connsiteY891" fmla="*/ 32719 h 640615"/>
                <a:gd name="connsiteX892" fmla="*/ 370902 w 839045"/>
                <a:gd name="connsiteY892" fmla="*/ 32927 h 640615"/>
                <a:gd name="connsiteX893" fmla="*/ 369449 w 839045"/>
                <a:gd name="connsiteY893" fmla="*/ 34033 h 640615"/>
                <a:gd name="connsiteX894" fmla="*/ 368480 w 839045"/>
                <a:gd name="connsiteY894" fmla="*/ 35140 h 640615"/>
                <a:gd name="connsiteX895" fmla="*/ 367857 w 839045"/>
                <a:gd name="connsiteY895" fmla="*/ 36593 h 640615"/>
                <a:gd name="connsiteX896" fmla="*/ 367511 w 839045"/>
                <a:gd name="connsiteY896" fmla="*/ 38668 h 640615"/>
                <a:gd name="connsiteX897" fmla="*/ 366127 w 839045"/>
                <a:gd name="connsiteY897" fmla="*/ 37215 h 640615"/>
                <a:gd name="connsiteX898" fmla="*/ 364950 w 839045"/>
                <a:gd name="connsiteY898" fmla="*/ 36247 h 640615"/>
                <a:gd name="connsiteX899" fmla="*/ 363704 w 839045"/>
                <a:gd name="connsiteY899" fmla="*/ 35901 h 640615"/>
                <a:gd name="connsiteX900" fmla="*/ 362320 w 839045"/>
                <a:gd name="connsiteY900" fmla="*/ 36593 h 640615"/>
                <a:gd name="connsiteX901" fmla="*/ 361974 w 839045"/>
                <a:gd name="connsiteY901" fmla="*/ 37353 h 640615"/>
                <a:gd name="connsiteX902" fmla="*/ 362320 w 839045"/>
                <a:gd name="connsiteY902" fmla="*/ 39706 h 640615"/>
                <a:gd name="connsiteX903" fmla="*/ 362043 w 839045"/>
                <a:gd name="connsiteY903" fmla="*/ 40605 h 640615"/>
                <a:gd name="connsiteX904" fmla="*/ 361282 w 839045"/>
                <a:gd name="connsiteY904" fmla="*/ 40951 h 640615"/>
                <a:gd name="connsiteX905" fmla="*/ 359205 w 839045"/>
                <a:gd name="connsiteY905" fmla="*/ 40743 h 640615"/>
                <a:gd name="connsiteX906" fmla="*/ 358375 w 839045"/>
                <a:gd name="connsiteY906" fmla="*/ 41020 h 640615"/>
                <a:gd name="connsiteX907" fmla="*/ 357752 w 839045"/>
                <a:gd name="connsiteY907" fmla="*/ 41988 h 640615"/>
                <a:gd name="connsiteX908" fmla="*/ 356921 w 839045"/>
                <a:gd name="connsiteY908" fmla="*/ 44133 h 640615"/>
                <a:gd name="connsiteX909" fmla="*/ 356299 w 839045"/>
                <a:gd name="connsiteY909" fmla="*/ 45170 h 640615"/>
                <a:gd name="connsiteX910" fmla="*/ 355399 w 839045"/>
                <a:gd name="connsiteY910" fmla="*/ 46000 h 640615"/>
                <a:gd name="connsiteX911" fmla="*/ 354430 w 839045"/>
                <a:gd name="connsiteY911" fmla="*/ 46484 h 640615"/>
                <a:gd name="connsiteX912" fmla="*/ 353530 w 839045"/>
                <a:gd name="connsiteY912" fmla="*/ 47107 h 640615"/>
                <a:gd name="connsiteX913" fmla="*/ 352838 w 839045"/>
                <a:gd name="connsiteY913" fmla="*/ 48144 h 640615"/>
                <a:gd name="connsiteX914" fmla="*/ 352630 w 839045"/>
                <a:gd name="connsiteY914" fmla="*/ 50704 h 640615"/>
                <a:gd name="connsiteX915" fmla="*/ 353599 w 839045"/>
                <a:gd name="connsiteY915" fmla="*/ 52572 h 640615"/>
                <a:gd name="connsiteX916" fmla="*/ 354291 w 839045"/>
                <a:gd name="connsiteY916" fmla="*/ 54232 h 640615"/>
                <a:gd name="connsiteX917" fmla="*/ 353461 w 839045"/>
                <a:gd name="connsiteY917" fmla="*/ 56445 h 640615"/>
                <a:gd name="connsiteX918" fmla="*/ 351800 w 839045"/>
                <a:gd name="connsiteY918" fmla="*/ 57829 h 640615"/>
                <a:gd name="connsiteX919" fmla="*/ 347855 w 839045"/>
                <a:gd name="connsiteY919" fmla="*/ 59212 h 640615"/>
                <a:gd name="connsiteX920" fmla="*/ 346125 w 839045"/>
                <a:gd name="connsiteY920" fmla="*/ 60527 h 640615"/>
                <a:gd name="connsiteX921" fmla="*/ 345294 w 839045"/>
                <a:gd name="connsiteY921" fmla="*/ 62325 h 640615"/>
                <a:gd name="connsiteX922" fmla="*/ 344464 w 839045"/>
                <a:gd name="connsiteY922" fmla="*/ 66614 h 640615"/>
                <a:gd name="connsiteX923" fmla="*/ 343702 w 839045"/>
                <a:gd name="connsiteY923" fmla="*/ 68551 h 640615"/>
                <a:gd name="connsiteX924" fmla="*/ 342110 w 839045"/>
                <a:gd name="connsiteY924" fmla="*/ 70349 h 640615"/>
                <a:gd name="connsiteX925" fmla="*/ 340034 w 839045"/>
                <a:gd name="connsiteY925" fmla="*/ 72079 h 640615"/>
                <a:gd name="connsiteX926" fmla="*/ 338165 w 839045"/>
                <a:gd name="connsiteY926" fmla="*/ 74016 h 640615"/>
                <a:gd name="connsiteX927" fmla="*/ 337335 w 839045"/>
                <a:gd name="connsiteY927" fmla="*/ 76437 h 640615"/>
                <a:gd name="connsiteX928" fmla="*/ 337819 w 839045"/>
                <a:gd name="connsiteY928" fmla="*/ 78373 h 640615"/>
                <a:gd name="connsiteX929" fmla="*/ 339203 w 839045"/>
                <a:gd name="connsiteY929" fmla="*/ 79965 h 640615"/>
                <a:gd name="connsiteX930" fmla="*/ 341210 w 839045"/>
                <a:gd name="connsiteY930" fmla="*/ 81002 h 640615"/>
                <a:gd name="connsiteX931" fmla="*/ 343494 w 839045"/>
                <a:gd name="connsiteY931" fmla="*/ 81210 h 640615"/>
                <a:gd name="connsiteX932" fmla="*/ 342041 w 839045"/>
                <a:gd name="connsiteY932" fmla="*/ 82939 h 640615"/>
                <a:gd name="connsiteX933" fmla="*/ 342664 w 839045"/>
                <a:gd name="connsiteY933" fmla="*/ 84599 h 640615"/>
                <a:gd name="connsiteX934" fmla="*/ 344464 w 839045"/>
                <a:gd name="connsiteY934" fmla="*/ 85983 h 640615"/>
                <a:gd name="connsiteX935" fmla="*/ 346609 w 839045"/>
                <a:gd name="connsiteY935" fmla="*/ 87020 h 640615"/>
                <a:gd name="connsiteX936" fmla="*/ 343425 w 839045"/>
                <a:gd name="connsiteY936" fmla="*/ 87504 h 640615"/>
                <a:gd name="connsiteX937" fmla="*/ 342318 w 839045"/>
                <a:gd name="connsiteY937" fmla="*/ 88749 h 640615"/>
                <a:gd name="connsiteX938" fmla="*/ 342110 w 839045"/>
                <a:gd name="connsiteY938" fmla="*/ 93730 h 640615"/>
                <a:gd name="connsiteX939" fmla="*/ 339826 w 839045"/>
                <a:gd name="connsiteY939" fmla="*/ 90686 h 640615"/>
                <a:gd name="connsiteX940" fmla="*/ 338442 w 839045"/>
                <a:gd name="connsiteY940" fmla="*/ 89372 h 640615"/>
                <a:gd name="connsiteX941" fmla="*/ 336850 w 839045"/>
                <a:gd name="connsiteY941" fmla="*/ 88611 h 640615"/>
                <a:gd name="connsiteX942" fmla="*/ 334497 w 839045"/>
                <a:gd name="connsiteY942" fmla="*/ 88611 h 640615"/>
                <a:gd name="connsiteX943" fmla="*/ 333805 w 839045"/>
                <a:gd name="connsiteY943" fmla="*/ 89718 h 640615"/>
                <a:gd name="connsiteX944" fmla="*/ 333805 w 839045"/>
                <a:gd name="connsiteY944" fmla="*/ 91724 h 640615"/>
                <a:gd name="connsiteX945" fmla="*/ 333389 w 839045"/>
                <a:gd name="connsiteY945" fmla="*/ 94214 h 640615"/>
                <a:gd name="connsiteX946" fmla="*/ 330691 w 839045"/>
                <a:gd name="connsiteY946" fmla="*/ 90341 h 640615"/>
                <a:gd name="connsiteX947" fmla="*/ 327022 w 839045"/>
                <a:gd name="connsiteY947" fmla="*/ 87297 h 640615"/>
                <a:gd name="connsiteX948" fmla="*/ 322524 w 839045"/>
                <a:gd name="connsiteY948" fmla="*/ 85844 h 640615"/>
                <a:gd name="connsiteX949" fmla="*/ 317333 w 839045"/>
                <a:gd name="connsiteY949" fmla="*/ 86674 h 640615"/>
                <a:gd name="connsiteX950" fmla="*/ 316295 w 839045"/>
                <a:gd name="connsiteY950" fmla="*/ 87366 h 640615"/>
                <a:gd name="connsiteX951" fmla="*/ 313249 w 839045"/>
                <a:gd name="connsiteY951" fmla="*/ 89995 h 640615"/>
                <a:gd name="connsiteX952" fmla="*/ 312419 w 839045"/>
                <a:gd name="connsiteY952" fmla="*/ 90963 h 640615"/>
                <a:gd name="connsiteX953" fmla="*/ 312004 w 839045"/>
                <a:gd name="connsiteY953" fmla="*/ 92623 h 640615"/>
                <a:gd name="connsiteX954" fmla="*/ 312349 w 839045"/>
                <a:gd name="connsiteY954" fmla="*/ 94076 h 640615"/>
                <a:gd name="connsiteX955" fmla="*/ 312973 w 839045"/>
                <a:gd name="connsiteY955" fmla="*/ 95529 h 640615"/>
                <a:gd name="connsiteX956" fmla="*/ 313388 w 839045"/>
                <a:gd name="connsiteY956" fmla="*/ 97189 h 640615"/>
                <a:gd name="connsiteX957" fmla="*/ 312280 w 839045"/>
                <a:gd name="connsiteY957" fmla="*/ 96082 h 640615"/>
                <a:gd name="connsiteX958" fmla="*/ 311242 w 839045"/>
                <a:gd name="connsiteY958" fmla="*/ 95944 h 640615"/>
                <a:gd name="connsiteX959" fmla="*/ 310343 w 839045"/>
                <a:gd name="connsiteY959" fmla="*/ 96566 h 640615"/>
                <a:gd name="connsiteX960" fmla="*/ 309512 w 839045"/>
                <a:gd name="connsiteY960" fmla="*/ 97742 h 640615"/>
                <a:gd name="connsiteX961" fmla="*/ 309789 w 839045"/>
                <a:gd name="connsiteY961" fmla="*/ 95114 h 640615"/>
                <a:gd name="connsiteX962" fmla="*/ 310896 w 839045"/>
                <a:gd name="connsiteY962" fmla="*/ 90064 h 640615"/>
                <a:gd name="connsiteX963" fmla="*/ 311380 w 839045"/>
                <a:gd name="connsiteY963" fmla="*/ 85360 h 640615"/>
                <a:gd name="connsiteX964" fmla="*/ 311173 w 839045"/>
                <a:gd name="connsiteY964" fmla="*/ 84253 h 640615"/>
                <a:gd name="connsiteX965" fmla="*/ 308058 w 839045"/>
                <a:gd name="connsiteY965" fmla="*/ 81486 h 640615"/>
                <a:gd name="connsiteX966" fmla="*/ 298438 w 839045"/>
                <a:gd name="connsiteY966" fmla="*/ 71318 h 640615"/>
                <a:gd name="connsiteX967" fmla="*/ 294493 w 839045"/>
                <a:gd name="connsiteY967" fmla="*/ 68481 h 640615"/>
                <a:gd name="connsiteX968" fmla="*/ 289233 w 839045"/>
                <a:gd name="connsiteY968" fmla="*/ 65369 h 640615"/>
                <a:gd name="connsiteX969" fmla="*/ 287641 w 839045"/>
                <a:gd name="connsiteY969" fmla="*/ 64677 h 640615"/>
                <a:gd name="connsiteX970" fmla="*/ 285219 w 839045"/>
                <a:gd name="connsiteY970" fmla="*/ 64193 h 640615"/>
                <a:gd name="connsiteX971" fmla="*/ 284042 w 839045"/>
                <a:gd name="connsiteY971" fmla="*/ 64470 h 640615"/>
                <a:gd name="connsiteX972" fmla="*/ 281412 w 839045"/>
                <a:gd name="connsiteY972" fmla="*/ 69312 h 640615"/>
                <a:gd name="connsiteX973" fmla="*/ 280513 w 839045"/>
                <a:gd name="connsiteY973" fmla="*/ 70695 h 640615"/>
                <a:gd name="connsiteX974" fmla="*/ 279336 w 839045"/>
                <a:gd name="connsiteY974" fmla="*/ 71525 h 640615"/>
                <a:gd name="connsiteX975" fmla="*/ 277398 w 839045"/>
                <a:gd name="connsiteY975" fmla="*/ 71733 h 640615"/>
                <a:gd name="connsiteX976" fmla="*/ 275668 w 839045"/>
                <a:gd name="connsiteY976" fmla="*/ 71249 h 640615"/>
                <a:gd name="connsiteX977" fmla="*/ 274422 w 839045"/>
                <a:gd name="connsiteY977" fmla="*/ 70557 h 640615"/>
                <a:gd name="connsiteX978" fmla="*/ 273245 w 839045"/>
                <a:gd name="connsiteY978" fmla="*/ 70695 h 640615"/>
                <a:gd name="connsiteX979" fmla="*/ 271861 w 839045"/>
                <a:gd name="connsiteY979" fmla="*/ 72701 h 640615"/>
                <a:gd name="connsiteX980" fmla="*/ 271377 w 839045"/>
                <a:gd name="connsiteY980" fmla="*/ 71387 h 640615"/>
                <a:gd name="connsiteX981" fmla="*/ 270684 w 839045"/>
                <a:gd name="connsiteY981" fmla="*/ 69865 h 640615"/>
                <a:gd name="connsiteX982" fmla="*/ 269577 w 839045"/>
                <a:gd name="connsiteY982" fmla="*/ 68689 h 640615"/>
                <a:gd name="connsiteX983" fmla="*/ 268262 w 839045"/>
                <a:gd name="connsiteY983" fmla="*/ 68481 h 640615"/>
                <a:gd name="connsiteX984" fmla="*/ 267708 w 839045"/>
                <a:gd name="connsiteY984" fmla="*/ 69173 h 640615"/>
                <a:gd name="connsiteX985" fmla="*/ 267916 w 839045"/>
                <a:gd name="connsiteY985" fmla="*/ 70349 h 640615"/>
                <a:gd name="connsiteX986" fmla="*/ 268401 w 839045"/>
                <a:gd name="connsiteY986" fmla="*/ 71594 h 640615"/>
                <a:gd name="connsiteX987" fmla="*/ 268608 w 839045"/>
                <a:gd name="connsiteY987" fmla="*/ 72770 h 640615"/>
                <a:gd name="connsiteX988" fmla="*/ 267916 w 839045"/>
                <a:gd name="connsiteY988" fmla="*/ 75330 h 640615"/>
                <a:gd name="connsiteX989" fmla="*/ 266878 w 839045"/>
                <a:gd name="connsiteY989" fmla="*/ 77820 h 640615"/>
                <a:gd name="connsiteX990" fmla="*/ 264178 w 839045"/>
                <a:gd name="connsiteY990" fmla="*/ 82455 h 640615"/>
                <a:gd name="connsiteX991" fmla="*/ 263348 w 839045"/>
                <a:gd name="connsiteY991" fmla="*/ 80656 h 640615"/>
                <a:gd name="connsiteX992" fmla="*/ 262241 w 839045"/>
                <a:gd name="connsiteY992" fmla="*/ 79480 h 640615"/>
                <a:gd name="connsiteX993" fmla="*/ 260856 w 839045"/>
                <a:gd name="connsiteY993" fmla="*/ 79273 h 640615"/>
                <a:gd name="connsiteX994" fmla="*/ 259334 w 839045"/>
                <a:gd name="connsiteY994" fmla="*/ 80587 h 640615"/>
                <a:gd name="connsiteX995" fmla="*/ 260026 w 839045"/>
                <a:gd name="connsiteY995" fmla="*/ 77958 h 640615"/>
                <a:gd name="connsiteX996" fmla="*/ 260303 w 839045"/>
                <a:gd name="connsiteY996" fmla="*/ 76506 h 640615"/>
                <a:gd name="connsiteX997" fmla="*/ 260303 w 839045"/>
                <a:gd name="connsiteY997" fmla="*/ 75537 h 640615"/>
                <a:gd name="connsiteX998" fmla="*/ 259126 w 839045"/>
                <a:gd name="connsiteY998" fmla="*/ 74431 h 640615"/>
                <a:gd name="connsiteX999" fmla="*/ 258504 w 839045"/>
                <a:gd name="connsiteY999" fmla="*/ 75053 h 640615"/>
                <a:gd name="connsiteX1000" fmla="*/ 258088 w 839045"/>
                <a:gd name="connsiteY1000" fmla="*/ 76298 h 640615"/>
                <a:gd name="connsiteX1001" fmla="*/ 258088 w 839045"/>
                <a:gd name="connsiteY1001" fmla="*/ 76990 h 640615"/>
                <a:gd name="connsiteX1002" fmla="*/ 257257 w 839045"/>
                <a:gd name="connsiteY1002" fmla="*/ 77889 h 640615"/>
                <a:gd name="connsiteX1003" fmla="*/ 256842 w 839045"/>
                <a:gd name="connsiteY1003" fmla="*/ 78719 h 640615"/>
                <a:gd name="connsiteX1004" fmla="*/ 256289 w 839045"/>
                <a:gd name="connsiteY1004" fmla="*/ 79549 h 640615"/>
                <a:gd name="connsiteX1005" fmla="*/ 255320 w 839045"/>
                <a:gd name="connsiteY1005" fmla="*/ 80587 h 640615"/>
                <a:gd name="connsiteX1006" fmla="*/ 254143 w 839045"/>
                <a:gd name="connsiteY1006" fmla="*/ 81210 h 640615"/>
                <a:gd name="connsiteX1007" fmla="*/ 253105 w 839045"/>
                <a:gd name="connsiteY1007" fmla="*/ 81555 h 640615"/>
                <a:gd name="connsiteX1008" fmla="*/ 252136 w 839045"/>
                <a:gd name="connsiteY1008" fmla="*/ 81901 h 640615"/>
                <a:gd name="connsiteX1009" fmla="*/ 251098 w 839045"/>
                <a:gd name="connsiteY1009" fmla="*/ 82800 h 640615"/>
                <a:gd name="connsiteX1010" fmla="*/ 249921 w 839045"/>
                <a:gd name="connsiteY1010" fmla="*/ 84184 h 640615"/>
                <a:gd name="connsiteX1011" fmla="*/ 249506 w 839045"/>
                <a:gd name="connsiteY1011" fmla="*/ 85014 h 640615"/>
                <a:gd name="connsiteX1012" fmla="*/ 249644 w 839045"/>
                <a:gd name="connsiteY1012" fmla="*/ 85983 h 640615"/>
                <a:gd name="connsiteX1013" fmla="*/ 250198 w 839045"/>
                <a:gd name="connsiteY1013" fmla="*/ 87573 h 640615"/>
                <a:gd name="connsiteX1014" fmla="*/ 250821 w 839045"/>
                <a:gd name="connsiteY1014" fmla="*/ 88611 h 640615"/>
                <a:gd name="connsiteX1015" fmla="*/ 252966 w 839045"/>
                <a:gd name="connsiteY1015" fmla="*/ 91032 h 640615"/>
                <a:gd name="connsiteX1016" fmla="*/ 253451 w 839045"/>
                <a:gd name="connsiteY1016" fmla="*/ 91447 h 640615"/>
                <a:gd name="connsiteX1017" fmla="*/ 252413 w 839045"/>
                <a:gd name="connsiteY1017" fmla="*/ 92969 h 640615"/>
                <a:gd name="connsiteX1018" fmla="*/ 250475 w 839045"/>
                <a:gd name="connsiteY1018" fmla="*/ 92692 h 640615"/>
                <a:gd name="connsiteX1019" fmla="*/ 246253 w 839045"/>
                <a:gd name="connsiteY1019" fmla="*/ 90825 h 640615"/>
                <a:gd name="connsiteX1020" fmla="*/ 245492 w 839045"/>
                <a:gd name="connsiteY1020" fmla="*/ 92208 h 640615"/>
                <a:gd name="connsiteX1021" fmla="*/ 243069 w 839045"/>
                <a:gd name="connsiteY1021" fmla="*/ 93522 h 640615"/>
                <a:gd name="connsiteX1022" fmla="*/ 242446 w 839045"/>
                <a:gd name="connsiteY1022" fmla="*/ 94560 h 640615"/>
                <a:gd name="connsiteX1023" fmla="*/ 242723 w 839045"/>
                <a:gd name="connsiteY1023" fmla="*/ 96082 h 640615"/>
                <a:gd name="connsiteX1024" fmla="*/ 243831 w 839045"/>
                <a:gd name="connsiteY1024" fmla="*/ 97119 h 640615"/>
                <a:gd name="connsiteX1025" fmla="*/ 245423 w 839045"/>
                <a:gd name="connsiteY1025" fmla="*/ 97465 h 640615"/>
                <a:gd name="connsiteX1026" fmla="*/ 247014 w 839045"/>
                <a:gd name="connsiteY1026" fmla="*/ 97258 h 640615"/>
                <a:gd name="connsiteX1027" fmla="*/ 247153 w 839045"/>
                <a:gd name="connsiteY1027" fmla="*/ 98364 h 640615"/>
                <a:gd name="connsiteX1028" fmla="*/ 247014 w 839045"/>
                <a:gd name="connsiteY1028" fmla="*/ 99195 h 640615"/>
                <a:gd name="connsiteX1029" fmla="*/ 246599 w 839045"/>
                <a:gd name="connsiteY1029" fmla="*/ 99887 h 640615"/>
                <a:gd name="connsiteX1030" fmla="*/ 245907 w 839045"/>
                <a:gd name="connsiteY1030" fmla="*/ 100578 h 640615"/>
                <a:gd name="connsiteX1031" fmla="*/ 244799 w 839045"/>
                <a:gd name="connsiteY1031" fmla="*/ 99264 h 640615"/>
                <a:gd name="connsiteX1032" fmla="*/ 243138 w 839045"/>
                <a:gd name="connsiteY1032" fmla="*/ 97880 h 640615"/>
                <a:gd name="connsiteX1033" fmla="*/ 241339 w 839045"/>
                <a:gd name="connsiteY1033" fmla="*/ 96843 h 640615"/>
                <a:gd name="connsiteX1034" fmla="*/ 239747 w 839045"/>
                <a:gd name="connsiteY1034" fmla="*/ 96566 h 640615"/>
                <a:gd name="connsiteX1035" fmla="*/ 239124 w 839045"/>
                <a:gd name="connsiteY1035" fmla="*/ 97050 h 640615"/>
                <a:gd name="connsiteX1036" fmla="*/ 238017 w 839045"/>
                <a:gd name="connsiteY1036" fmla="*/ 99333 h 640615"/>
                <a:gd name="connsiteX1037" fmla="*/ 237256 w 839045"/>
                <a:gd name="connsiteY1037" fmla="*/ 100440 h 640615"/>
                <a:gd name="connsiteX1038" fmla="*/ 235871 w 839045"/>
                <a:gd name="connsiteY1038" fmla="*/ 101270 h 640615"/>
                <a:gd name="connsiteX1039" fmla="*/ 234695 w 839045"/>
                <a:gd name="connsiteY1039" fmla="*/ 101408 h 640615"/>
                <a:gd name="connsiteX1040" fmla="*/ 233726 w 839045"/>
                <a:gd name="connsiteY1040" fmla="*/ 101962 h 640615"/>
                <a:gd name="connsiteX1041" fmla="*/ 232895 w 839045"/>
                <a:gd name="connsiteY1041" fmla="*/ 104037 h 640615"/>
                <a:gd name="connsiteX1042" fmla="*/ 232757 w 839045"/>
                <a:gd name="connsiteY1042" fmla="*/ 106181 h 640615"/>
                <a:gd name="connsiteX1043" fmla="*/ 233380 w 839045"/>
                <a:gd name="connsiteY1043" fmla="*/ 107910 h 640615"/>
                <a:gd name="connsiteX1044" fmla="*/ 234280 w 839045"/>
                <a:gd name="connsiteY1044" fmla="*/ 109571 h 640615"/>
                <a:gd name="connsiteX1045" fmla="*/ 235110 w 839045"/>
                <a:gd name="connsiteY1045" fmla="*/ 111577 h 640615"/>
                <a:gd name="connsiteX1046" fmla="*/ 235664 w 839045"/>
                <a:gd name="connsiteY1046" fmla="*/ 110470 h 640615"/>
                <a:gd name="connsiteX1047" fmla="*/ 236356 w 839045"/>
                <a:gd name="connsiteY1047" fmla="*/ 109501 h 640615"/>
                <a:gd name="connsiteX1048" fmla="*/ 237186 w 839045"/>
                <a:gd name="connsiteY1048" fmla="*/ 108671 h 640615"/>
                <a:gd name="connsiteX1049" fmla="*/ 238155 w 839045"/>
                <a:gd name="connsiteY1049" fmla="*/ 108049 h 640615"/>
                <a:gd name="connsiteX1050" fmla="*/ 237671 w 839045"/>
                <a:gd name="connsiteY1050" fmla="*/ 110954 h 640615"/>
                <a:gd name="connsiteX1051" fmla="*/ 237256 w 839045"/>
                <a:gd name="connsiteY1051" fmla="*/ 112614 h 640615"/>
                <a:gd name="connsiteX1052" fmla="*/ 236771 w 839045"/>
                <a:gd name="connsiteY1052" fmla="*/ 113721 h 640615"/>
                <a:gd name="connsiteX1053" fmla="*/ 236010 w 839045"/>
                <a:gd name="connsiteY1053" fmla="*/ 114205 h 640615"/>
                <a:gd name="connsiteX1054" fmla="*/ 234003 w 839045"/>
                <a:gd name="connsiteY1054" fmla="*/ 114689 h 640615"/>
                <a:gd name="connsiteX1055" fmla="*/ 233380 w 839045"/>
                <a:gd name="connsiteY1055" fmla="*/ 115174 h 640615"/>
                <a:gd name="connsiteX1056" fmla="*/ 232965 w 839045"/>
                <a:gd name="connsiteY1056" fmla="*/ 118148 h 640615"/>
                <a:gd name="connsiteX1057" fmla="*/ 235179 w 839045"/>
                <a:gd name="connsiteY1057" fmla="*/ 119255 h 640615"/>
                <a:gd name="connsiteX1058" fmla="*/ 238294 w 839045"/>
                <a:gd name="connsiteY1058" fmla="*/ 119739 h 640615"/>
                <a:gd name="connsiteX1059" fmla="*/ 240785 w 839045"/>
                <a:gd name="connsiteY1059" fmla="*/ 120915 h 640615"/>
                <a:gd name="connsiteX1060" fmla="*/ 238224 w 839045"/>
                <a:gd name="connsiteY1060" fmla="*/ 120639 h 640615"/>
                <a:gd name="connsiteX1061" fmla="*/ 232965 w 839045"/>
                <a:gd name="connsiteY1061" fmla="*/ 120639 h 640615"/>
                <a:gd name="connsiteX1062" fmla="*/ 230473 w 839045"/>
                <a:gd name="connsiteY1062" fmla="*/ 120292 h 640615"/>
                <a:gd name="connsiteX1063" fmla="*/ 229435 w 839045"/>
                <a:gd name="connsiteY1063" fmla="*/ 119808 h 640615"/>
                <a:gd name="connsiteX1064" fmla="*/ 227566 w 839045"/>
                <a:gd name="connsiteY1064" fmla="*/ 118425 h 640615"/>
                <a:gd name="connsiteX1065" fmla="*/ 226597 w 839045"/>
                <a:gd name="connsiteY1065" fmla="*/ 118079 h 640615"/>
                <a:gd name="connsiteX1066" fmla="*/ 225490 w 839045"/>
                <a:gd name="connsiteY1066" fmla="*/ 118356 h 640615"/>
                <a:gd name="connsiteX1067" fmla="*/ 224313 w 839045"/>
                <a:gd name="connsiteY1067" fmla="*/ 119047 h 640615"/>
                <a:gd name="connsiteX1068" fmla="*/ 223344 w 839045"/>
                <a:gd name="connsiteY1068" fmla="*/ 119739 h 640615"/>
                <a:gd name="connsiteX1069" fmla="*/ 222998 w 839045"/>
                <a:gd name="connsiteY1069" fmla="*/ 120085 h 640615"/>
                <a:gd name="connsiteX1070" fmla="*/ 221060 w 839045"/>
                <a:gd name="connsiteY1070" fmla="*/ 118978 h 640615"/>
                <a:gd name="connsiteX1071" fmla="*/ 219745 w 839045"/>
                <a:gd name="connsiteY1071" fmla="*/ 117387 h 640615"/>
                <a:gd name="connsiteX1072" fmla="*/ 218430 w 839045"/>
                <a:gd name="connsiteY1072" fmla="*/ 116626 h 640615"/>
                <a:gd name="connsiteX1073" fmla="*/ 216838 w 839045"/>
                <a:gd name="connsiteY1073" fmla="*/ 117733 h 640615"/>
                <a:gd name="connsiteX1074" fmla="*/ 216838 w 839045"/>
                <a:gd name="connsiteY1074" fmla="*/ 118148 h 640615"/>
                <a:gd name="connsiteX1075" fmla="*/ 216562 w 839045"/>
                <a:gd name="connsiteY1075" fmla="*/ 121814 h 640615"/>
                <a:gd name="connsiteX1076" fmla="*/ 216077 w 839045"/>
                <a:gd name="connsiteY1076" fmla="*/ 122368 h 640615"/>
                <a:gd name="connsiteX1077" fmla="*/ 214624 w 839045"/>
                <a:gd name="connsiteY1077" fmla="*/ 122506 h 640615"/>
                <a:gd name="connsiteX1078" fmla="*/ 214278 w 839045"/>
                <a:gd name="connsiteY1078" fmla="*/ 123129 h 640615"/>
                <a:gd name="connsiteX1079" fmla="*/ 215039 w 839045"/>
                <a:gd name="connsiteY1079" fmla="*/ 125065 h 640615"/>
                <a:gd name="connsiteX1080" fmla="*/ 216700 w 839045"/>
                <a:gd name="connsiteY1080" fmla="*/ 127210 h 640615"/>
                <a:gd name="connsiteX1081" fmla="*/ 218638 w 839045"/>
                <a:gd name="connsiteY1081" fmla="*/ 129285 h 640615"/>
                <a:gd name="connsiteX1082" fmla="*/ 220091 w 839045"/>
                <a:gd name="connsiteY1082" fmla="*/ 131015 h 640615"/>
                <a:gd name="connsiteX1083" fmla="*/ 220714 w 839045"/>
                <a:gd name="connsiteY1083" fmla="*/ 131568 h 640615"/>
                <a:gd name="connsiteX1084" fmla="*/ 221129 w 839045"/>
                <a:gd name="connsiteY1084" fmla="*/ 131568 h 640615"/>
                <a:gd name="connsiteX1085" fmla="*/ 221475 w 839045"/>
                <a:gd name="connsiteY1085" fmla="*/ 131775 h 640615"/>
                <a:gd name="connsiteX1086" fmla="*/ 221614 w 839045"/>
                <a:gd name="connsiteY1086" fmla="*/ 133020 h 640615"/>
                <a:gd name="connsiteX1087" fmla="*/ 221614 w 839045"/>
                <a:gd name="connsiteY1087" fmla="*/ 133850 h 640615"/>
                <a:gd name="connsiteX1088" fmla="*/ 221337 w 839045"/>
                <a:gd name="connsiteY1088" fmla="*/ 135026 h 640615"/>
                <a:gd name="connsiteX1089" fmla="*/ 221060 w 839045"/>
                <a:gd name="connsiteY1089" fmla="*/ 136133 h 640615"/>
                <a:gd name="connsiteX1090" fmla="*/ 220645 w 839045"/>
                <a:gd name="connsiteY1090" fmla="*/ 136618 h 640615"/>
                <a:gd name="connsiteX1091" fmla="*/ 218915 w 839045"/>
                <a:gd name="connsiteY1091" fmla="*/ 136341 h 640615"/>
                <a:gd name="connsiteX1092" fmla="*/ 218084 w 839045"/>
                <a:gd name="connsiteY1092" fmla="*/ 135165 h 640615"/>
                <a:gd name="connsiteX1093" fmla="*/ 217392 w 839045"/>
                <a:gd name="connsiteY1093" fmla="*/ 134473 h 640615"/>
                <a:gd name="connsiteX1094" fmla="*/ 216077 w 839045"/>
                <a:gd name="connsiteY1094" fmla="*/ 135649 h 640615"/>
                <a:gd name="connsiteX1095" fmla="*/ 215731 w 839045"/>
                <a:gd name="connsiteY1095" fmla="*/ 137309 h 640615"/>
                <a:gd name="connsiteX1096" fmla="*/ 215593 w 839045"/>
                <a:gd name="connsiteY1096" fmla="*/ 145126 h 640615"/>
                <a:gd name="connsiteX1097" fmla="*/ 213724 w 839045"/>
                <a:gd name="connsiteY1097" fmla="*/ 142566 h 640615"/>
                <a:gd name="connsiteX1098" fmla="*/ 203827 w 839045"/>
                <a:gd name="connsiteY1098" fmla="*/ 123405 h 640615"/>
                <a:gd name="connsiteX1099" fmla="*/ 202719 w 839045"/>
                <a:gd name="connsiteY1099" fmla="*/ 121538 h 640615"/>
                <a:gd name="connsiteX1100" fmla="*/ 201404 w 839045"/>
                <a:gd name="connsiteY1100" fmla="*/ 122714 h 640615"/>
                <a:gd name="connsiteX1101" fmla="*/ 197667 w 839045"/>
                <a:gd name="connsiteY1101" fmla="*/ 128455 h 640615"/>
                <a:gd name="connsiteX1102" fmla="*/ 196144 w 839045"/>
                <a:gd name="connsiteY1102" fmla="*/ 130461 h 640615"/>
                <a:gd name="connsiteX1103" fmla="*/ 190746 w 839045"/>
                <a:gd name="connsiteY1103" fmla="*/ 134542 h 640615"/>
                <a:gd name="connsiteX1104" fmla="*/ 188393 w 839045"/>
                <a:gd name="connsiteY1104" fmla="*/ 136894 h 640615"/>
                <a:gd name="connsiteX1105" fmla="*/ 186732 w 839045"/>
                <a:gd name="connsiteY1105" fmla="*/ 140007 h 640615"/>
                <a:gd name="connsiteX1106" fmla="*/ 186109 w 839045"/>
                <a:gd name="connsiteY1106" fmla="*/ 142981 h 640615"/>
                <a:gd name="connsiteX1107" fmla="*/ 186109 w 839045"/>
                <a:gd name="connsiteY1107" fmla="*/ 146509 h 640615"/>
                <a:gd name="connsiteX1108" fmla="*/ 186593 w 839045"/>
                <a:gd name="connsiteY1108" fmla="*/ 150037 h 640615"/>
                <a:gd name="connsiteX1109" fmla="*/ 187631 w 839045"/>
                <a:gd name="connsiteY1109" fmla="*/ 152942 h 640615"/>
                <a:gd name="connsiteX1110" fmla="*/ 189015 w 839045"/>
                <a:gd name="connsiteY1110" fmla="*/ 155295 h 640615"/>
                <a:gd name="connsiteX1111" fmla="*/ 189638 w 839045"/>
                <a:gd name="connsiteY1111" fmla="*/ 156747 h 640615"/>
                <a:gd name="connsiteX1112" fmla="*/ 189154 w 839045"/>
                <a:gd name="connsiteY1112" fmla="*/ 158130 h 640615"/>
                <a:gd name="connsiteX1113" fmla="*/ 187078 w 839045"/>
                <a:gd name="connsiteY1113" fmla="*/ 160344 h 640615"/>
                <a:gd name="connsiteX1114" fmla="*/ 179672 w 839045"/>
                <a:gd name="connsiteY1114" fmla="*/ 166777 h 640615"/>
                <a:gd name="connsiteX1115" fmla="*/ 177526 w 839045"/>
                <a:gd name="connsiteY1115" fmla="*/ 169267 h 640615"/>
                <a:gd name="connsiteX1116" fmla="*/ 175658 w 839045"/>
                <a:gd name="connsiteY1116" fmla="*/ 172588 h 640615"/>
                <a:gd name="connsiteX1117" fmla="*/ 172405 w 839045"/>
                <a:gd name="connsiteY1117" fmla="*/ 179505 h 640615"/>
                <a:gd name="connsiteX1118" fmla="*/ 170398 w 839045"/>
                <a:gd name="connsiteY1118" fmla="*/ 182825 h 640615"/>
                <a:gd name="connsiteX1119" fmla="*/ 165553 w 839045"/>
                <a:gd name="connsiteY1119" fmla="*/ 188013 h 640615"/>
                <a:gd name="connsiteX1120" fmla="*/ 159739 w 839045"/>
                <a:gd name="connsiteY1120" fmla="*/ 192094 h 640615"/>
                <a:gd name="connsiteX1121" fmla="*/ 153164 w 839045"/>
                <a:gd name="connsiteY1121" fmla="*/ 195138 h 640615"/>
                <a:gd name="connsiteX1122" fmla="*/ 136069 w 839045"/>
                <a:gd name="connsiteY1122" fmla="*/ 199773 h 640615"/>
                <a:gd name="connsiteX1123" fmla="*/ 132885 w 839045"/>
                <a:gd name="connsiteY1123" fmla="*/ 200326 h 640615"/>
                <a:gd name="connsiteX1124" fmla="*/ 129425 w 839045"/>
                <a:gd name="connsiteY1124" fmla="*/ 200326 h 640615"/>
                <a:gd name="connsiteX1125" fmla="*/ 126518 w 839045"/>
                <a:gd name="connsiteY1125" fmla="*/ 199980 h 640615"/>
                <a:gd name="connsiteX1126" fmla="*/ 123680 w 839045"/>
                <a:gd name="connsiteY1126" fmla="*/ 199980 h 640615"/>
                <a:gd name="connsiteX1127" fmla="*/ 120635 w 839045"/>
                <a:gd name="connsiteY1127" fmla="*/ 201225 h 640615"/>
                <a:gd name="connsiteX1128" fmla="*/ 114406 w 839045"/>
                <a:gd name="connsiteY1128" fmla="*/ 204684 h 640615"/>
                <a:gd name="connsiteX1129" fmla="*/ 111361 w 839045"/>
                <a:gd name="connsiteY1129" fmla="*/ 205929 h 640615"/>
                <a:gd name="connsiteX1130" fmla="*/ 103817 w 839045"/>
                <a:gd name="connsiteY1130" fmla="*/ 208281 h 640615"/>
                <a:gd name="connsiteX1131" fmla="*/ 93435 w 839045"/>
                <a:gd name="connsiteY1131" fmla="*/ 213608 h 640615"/>
                <a:gd name="connsiteX1132" fmla="*/ 87137 w 839045"/>
                <a:gd name="connsiteY1132" fmla="*/ 214922 h 640615"/>
                <a:gd name="connsiteX1133" fmla="*/ 75094 w 839045"/>
                <a:gd name="connsiteY1133" fmla="*/ 214438 h 640615"/>
                <a:gd name="connsiteX1134" fmla="*/ 68727 w 839045"/>
                <a:gd name="connsiteY1134" fmla="*/ 216513 h 640615"/>
                <a:gd name="connsiteX1135" fmla="*/ 60975 w 839045"/>
                <a:gd name="connsiteY1135" fmla="*/ 221493 h 640615"/>
                <a:gd name="connsiteX1136" fmla="*/ 47963 w 839045"/>
                <a:gd name="connsiteY1136" fmla="*/ 231662 h 640615"/>
                <a:gd name="connsiteX1137" fmla="*/ 44849 w 839045"/>
                <a:gd name="connsiteY1137" fmla="*/ 233737 h 640615"/>
                <a:gd name="connsiteX1138" fmla="*/ 41527 w 839045"/>
                <a:gd name="connsiteY1138" fmla="*/ 235466 h 640615"/>
                <a:gd name="connsiteX1139" fmla="*/ 34813 w 839045"/>
                <a:gd name="connsiteY1139" fmla="*/ 238371 h 640615"/>
                <a:gd name="connsiteX1140" fmla="*/ 31906 w 839045"/>
                <a:gd name="connsiteY1140" fmla="*/ 240239 h 640615"/>
                <a:gd name="connsiteX1141" fmla="*/ 29277 w 839045"/>
                <a:gd name="connsiteY1141" fmla="*/ 243075 h 640615"/>
                <a:gd name="connsiteX1142" fmla="*/ 25539 w 839045"/>
                <a:gd name="connsiteY1142" fmla="*/ 249993 h 640615"/>
                <a:gd name="connsiteX1143" fmla="*/ 23393 w 839045"/>
                <a:gd name="connsiteY1143" fmla="*/ 252967 h 640615"/>
                <a:gd name="connsiteX1144" fmla="*/ 19933 w 839045"/>
                <a:gd name="connsiteY1144" fmla="*/ 254835 h 640615"/>
                <a:gd name="connsiteX1145" fmla="*/ 20279 w 839045"/>
                <a:gd name="connsiteY1145" fmla="*/ 252760 h 640615"/>
                <a:gd name="connsiteX1146" fmla="*/ 19933 w 839045"/>
                <a:gd name="connsiteY1146" fmla="*/ 251169 h 640615"/>
                <a:gd name="connsiteX1147" fmla="*/ 19310 w 839045"/>
                <a:gd name="connsiteY1147" fmla="*/ 249647 h 640615"/>
                <a:gd name="connsiteX1148" fmla="*/ 18895 w 839045"/>
                <a:gd name="connsiteY1148" fmla="*/ 247779 h 640615"/>
                <a:gd name="connsiteX1149" fmla="*/ 19033 w 839045"/>
                <a:gd name="connsiteY1149" fmla="*/ 245842 h 640615"/>
                <a:gd name="connsiteX1150" fmla="*/ 19656 w 839045"/>
                <a:gd name="connsiteY1150" fmla="*/ 242176 h 640615"/>
                <a:gd name="connsiteX1151" fmla="*/ 19518 w 839045"/>
                <a:gd name="connsiteY1151" fmla="*/ 240170 h 640615"/>
                <a:gd name="connsiteX1152" fmla="*/ 16472 w 839045"/>
                <a:gd name="connsiteY1152" fmla="*/ 242384 h 640615"/>
                <a:gd name="connsiteX1153" fmla="*/ 14465 w 839045"/>
                <a:gd name="connsiteY1153" fmla="*/ 245773 h 640615"/>
                <a:gd name="connsiteX1154" fmla="*/ 12043 w 839045"/>
                <a:gd name="connsiteY1154" fmla="*/ 253244 h 640615"/>
                <a:gd name="connsiteX1155" fmla="*/ 11212 w 839045"/>
                <a:gd name="connsiteY1155" fmla="*/ 257463 h 640615"/>
                <a:gd name="connsiteX1156" fmla="*/ 11489 w 839045"/>
                <a:gd name="connsiteY1156" fmla="*/ 261337 h 640615"/>
                <a:gd name="connsiteX1157" fmla="*/ 12043 w 839045"/>
                <a:gd name="connsiteY1157" fmla="*/ 265280 h 640615"/>
                <a:gd name="connsiteX1158" fmla="*/ 12181 w 839045"/>
                <a:gd name="connsiteY1158" fmla="*/ 269638 h 640615"/>
                <a:gd name="connsiteX1159" fmla="*/ 10382 w 839045"/>
                <a:gd name="connsiteY1159" fmla="*/ 276901 h 640615"/>
                <a:gd name="connsiteX1160" fmla="*/ 7267 w 839045"/>
                <a:gd name="connsiteY1160" fmla="*/ 284095 h 640615"/>
                <a:gd name="connsiteX1161" fmla="*/ 4776 w 839045"/>
                <a:gd name="connsiteY1161" fmla="*/ 291428 h 640615"/>
                <a:gd name="connsiteX1162" fmla="*/ 4776 w 839045"/>
                <a:gd name="connsiteY1162" fmla="*/ 299037 h 640615"/>
                <a:gd name="connsiteX1163" fmla="*/ 5952 w 839045"/>
                <a:gd name="connsiteY1163" fmla="*/ 302288 h 640615"/>
                <a:gd name="connsiteX1164" fmla="*/ 20279 w 839045"/>
                <a:gd name="connsiteY1164" fmla="*/ 330441 h 640615"/>
                <a:gd name="connsiteX1165" fmla="*/ 21732 w 839045"/>
                <a:gd name="connsiteY1165" fmla="*/ 334592 h 640615"/>
                <a:gd name="connsiteX1166" fmla="*/ 22217 w 839045"/>
                <a:gd name="connsiteY1166" fmla="*/ 338742 h 640615"/>
                <a:gd name="connsiteX1167" fmla="*/ 21040 w 839045"/>
                <a:gd name="connsiteY1167" fmla="*/ 342201 h 640615"/>
                <a:gd name="connsiteX1168" fmla="*/ 18272 w 839045"/>
                <a:gd name="connsiteY1168" fmla="*/ 343654 h 640615"/>
                <a:gd name="connsiteX1169" fmla="*/ 16334 w 839045"/>
                <a:gd name="connsiteY1169" fmla="*/ 341509 h 640615"/>
                <a:gd name="connsiteX1170" fmla="*/ 13911 w 839045"/>
                <a:gd name="connsiteY1170" fmla="*/ 335353 h 640615"/>
                <a:gd name="connsiteX1171" fmla="*/ 13427 w 839045"/>
                <a:gd name="connsiteY1171" fmla="*/ 336944 h 640615"/>
                <a:gd name="connsiteX1172" fmla="*/ 12666 w 839045"/>
                <a:gd name="connsiteY1172" fmla="*/ 338051 h 640615"/>
                <a:gd name="connsiteX1173" fmla="*/ 11627 w 839045"/>
                <a:gd name="connsiteY1173" fmla="*/ 338189 h 640615"/>
                <a:gd name="connsiteX1174" fmla="*/ 10451 w 839045"/>
                <a:gd name="connsiteY1174" fmla="*/ 337082 h 640615"/>
                <a:gd name="connsiteX1175" fmla="*/ 10244 w 839045"/>
                <a:gd name="connsiteY1175" fmla="*/ 335768 h 640615"/>
                <a:gd name="connsiteX1176" fmla="*/ 10935 w 839045"/>
                <a:gd name="connsiteY1176" fmla="*/ 332517 h 640615"/>
                <a:gd name="connsiteX1177" fmla="*/ 10935 w 839045"/>
                <a:gd name="connsiteY1177" fmla="*/ 331133 h 640615"/>
                <a:gd name="connsiteX1178" fmla="*/ 10174 w 839045"/>
                <a:gd name="connsiteY1178" fmla="*/ 329681 h 640615"/>
                <a:gd name="connsiteX1179" fmla="*/ 8651 w 839045"/>
                <a:gd name="connsiteY1179" fmla="*/ 327813 h 640615"/>
                <a:gd name="connsiteX1180" fmla="*/ 6921 w 839045"/>
                <a:gd name="connsiteY1180" fmla="*/ 326291 h 640615"/>
                <a:gd name="connsiteX1181" fmla="*/ 5537 w 839045"/>
                <a:gd name="connsiteY1181" fmla="*/ 325807 h 640615"/>
                <a:gd name="connsiteX1182" fmla="*/ 4291 w 839045"/>
                <a:gd name="connsiteY1182" fmla="*/ 327121 h 640615"/>
                <a:gd name="connsiteX1183" fmla="*/ 4845 w 839045"/>
                <a:gd name="connsiteY1183" fmla="*/ 329335 h 640615"/>
                <a:gd name="connsiteX1184" fmla="*/ 8098 w 839045"/>
                <a:gd name="connsiteY1184" fmla="*/ 335284 h 640615"/>
                <a:gd name="connsiteX1185" fmla="*/ 13012 w 839045"/>
                <a:gd name="connsiteY1185" fmla="*/ 342478 h 640615"/>
                <a:gd name="connsiteX1186" fmla="*/ 13773 w 839045"/>
                <a:gd name="connsiteY1186" fmla="*/ 344484 h 640615"/>
                <a:gd name="connsiteX1187" fmla="*/ 13635 w 839045"/>
                <a:gd name="connsiteY1187" fmla="*/ 346559 h 640615"/>
                <a:gd name="connsiteX1188" fmla="*/ 12112 w 839045"/>
                <a:gd name="connsiteY1188" fmla="*/ 348288 h 640615"/>
                <a:gd name="connsiteX1189" fmla="*/ 9136 w 839045"/>
                <a:gd name="connsiteY1189" fmla="*/ 348012 h 640615"/>
                <a:gd name="connsiteX1190" fmla="*/ 6852 w 839045"/>
                <a:gd name="connsiteY1190" fmla="*/ 344622 h 640615"/>
                <a:gd name="connsiteX1191" fmla="*/ 3530 w 839045"/>
                <a:gd name="connsiteY1191" fmla="*/ 336944 h 640615"/>
                <a:gd name="connsiteX1192" fmla="*/ 3530 w 839045"/>
                <a:gd name="connsiteY1192" fmla="*/ 339088 h 640615"/>
                <a:gd name="connsiteX1193" fmla="*/ 2838 w 839045"/>
                <a:gd name="connsiteY1193" fmla="*/ 340195 h 640615"/>
                <a:gd name="connsiteX1194" fmla="*/ 1661 w 839045"/>
                <a:gd name="connsiteY1194" fmla="*/ 340195 h 640615"/>
                <a:gd name="connsiteX1195" fmla="*/ 0 w 839045"/>
                <a:gd name="connsiteY1195" fmla="*/ 339296 h 640615"/>
                <a:gd name="connsiteX1196" fmla="*/ 11420 w 839045"/>
                <a:gd name="connsiteY1196" fmla="*/ 354998 h 640615"/>
                <a:gd name="connsiteX1197" fmla="*/ 16265 w 839045"/>
                <a:gd name="connsiteY1197" fmla="*/ 363576 h 640615"/>
                <a:gd name="connsiteX1198" fmla="*/ 19102 w 839045"/>
                <a:gd name="connsiteY1198" fmla="*/ 372499 h 640615"/>
                <a:gd name="connsiteX1199" fmla="*/ 19656 w 839045"/>
                <a:gd name="connsiteY1199" fmla="*/ 380869 h 640615"/>
                <a:gd name="connsiteX1200" fmla="*/ 20348 w 839045"/>
                <a:gd name="connsiteY1200" fmla="*/ 383498 h 640615"/>
                <a:gd name="connsiteX1201" fmla="*/ 21594 w 839045"/>
                <a:gd name="connsiteY1201" fmla="*/ 385504 h 640615"/>
                <a:gd name="connsiteX1202" fmla="*/ 26231 w 839045"/>
                <a:gd name="connsiteY1202" fmla="*/ 391383 h 640615"/>
                <a:gd name="connsiteX1203" fmla="*/ 27338 w 839045"/>
                <a:gd name="connsiteY1203" fmla="*/ 393459 h 640615"/>
                <a:gd name="connsiteX1204" fmla="*/ 29277 w 839045"/>
                <a:gd name="connsiteY1204" fmla="*/ 399408 h 640615"/>
                <a:gd name="connsiteX1205" fmla="*/ 30453 w 839045"/>
                <a:gd name="connsiteY1205" fmla="*/ 401759 h 640615"/>
                <a:gd name="connsiteX1206" fmla="*/ 33498 w 839045"/>
                <a:gd name="connsiteY1206" fmla="*/ 405841 h 640615"/>
                <a:gd name="connsiteX1207" fmla="*/ 34883 w 839045"/>
                <a:gd name="connsiteY1207" fmla="*/ 408054 h 640615"/>
                <a:gd name="connsiteX1208" fmla="*/ 36405 w 839045"/>
                <a:gd name="connsiteY1208" fmla="*/ 412827 h 640615"/>
                <a:gd name="connsiteX1209" fmla="*/ 36890 w 839045"/>
                <a:gd name="connsiteY1209" fmla="*/ 417669 h 640615"/>
                <a:gd name="connsiteX1210" fmla="*/ 37028 w 839045"/>
                <a:gd name="connsiteY1210" fmla="*/ 427561 h 640615"/>
                <a:gd name="connsiteX1211" fmla="*/ 38412 w 839045"/>
                <a:gd name="connsiteY1211" fmla="*/ 436346 h 640615"/>
                <a:gd name="connsiteX1212" fmla="*/ 39589 w 839045"/>
                <a:gd name="connsiteY1212" fmla="*/ 440635 h 640615"/>
                <a:gd name="connsiteX1213" fmla="*/ 41250 w 839045"/>
                <a:gd name="connsiteY1213" fmla="*/ 444647 h 640615"/>
                <a:gd name="connsiteX1214" fmla="*/ 50247 w 839045"/>
                <a:gd name="connsiteY1214" fmla="*/ 461871 h 640615"/>
                <a:gd name="connsiteX1215" fmla="*/ 52877 w 839045"/>
                <a:gd name="connsiteY1215" fmla="*/ 470864 h 640615"/>
                <a:gd name="connsiteX1216" fmla="*/ 52739 w 839045"/>
                <a:gd name="connsiteY1216" fmla="*/ 480825 h 640615"/>
                <a:gd name="connsiteX1217" fmla="*/ 52254 w 839045"/>
                <a:gd name="connsiteY1217" fmla="*/ 483038 h 640615"/>
                <a:gd name="connsiteX1218" fmla="*/ 51147 w 839045"/>
                <a:gd name="connsiteY1218" fmla="*/ 486635 h 640615"/>
                <a:gd name="connsiteX1219" fmla="*/ 50801 w 839045"/>
                <a:gd name="connsiteY1219" fmla="*/ 488780 h 640615"/>
                <a:gd name="connsiteX1220" fmla="*/ 50801 w 839045"/>
                <a:gd name="connsiteY1220" fmla="*/ 491408 h 640615"/>
                <a:gd name="connsiteX1221" fmla="*/ 51770 w 839045"/>
                <a:gd name="connsiteY1221" fmla="*/ 496873 h 640615"/>
                <a:gd name="connsiteX1222" fmla="*/ 51632 w 839045"/>
                <a:gd name="connsiteY1222" fmla="*/ 499571 h 640615"/>
                <a:gd name="connsiteX1223" fmla="*/ 49693 w 839045"/>
                <a:gd name="connsiteY1223" fmla="*/ 505036 h 640615"/>
                <a:gd name="connsiteX1224" fmla="*/ 46579 w 839045"/>
                <a:gd name="connsiteY1224" fmla="*/ 508079 h 640615"/>
                <a:gd name="connsiteX1225" fmla="*/ 42496 w 839045"/>
                <a:gd name="connsiteY1225" fmla="*/ 508563 h 640615"/>
                <a:gd name="connsiteX1226" fmla="*/ 37582 w 839045"/>
                <a:gd name="connsiteY1226" fmla="*/ 506488 h 640615"/>
                <a:gd name="connsiteX1227" fmla="*/ 37166 w 839045"/>
                <a:gd name="connsiteY1227" fmla="*/ 518524 h 640615"/>
                <a:gd name="connsiteX1228" fmla="*/ 37374 w 839045"/>
                <a:gd name="connsiteY1228" fmla="*/ 520668 h 640615"/>
                <a:gd name="connsiteX1229" fmla="*/ 37582 w 839045"/>
                <a:gd name="connsiteY1229" fmla="*/ 521775 h 640615"/>
                <a:gd name="connsiteX1230" fmla="*/ 37859 w 839045"/>
                <a:gd name="connsiteY1230" fmla="*/ 522675 h 640615"/>
                <a:gd name="connsiteX1231" fmla="*/ 38897 w 839045"/>
                <a:gd name="connsiteY1231" fmla="*/ 524335 h 640615"/>
                <a:gd name="connsiteX1232" fmla="*/ 39589 w 839045"/>
                <a:gd name="connsiteY1232" fmla="*/ 524888 h 640615"/>
                <a:gd name="connsiteX1233" fmla="*/ 40419 w 839045"/>
                <a:gd name="connsiteY1233" fmla="*/ 525026 h 640615"/>
                <a:gd name="connsiteX1234" fmla="*/ 41804 w 839045"/>
                <a:gd name="connsiteY1234" fmla="*/ 525234 h 640615"/>
                <a:gd name="connsiteX1235" fmla="*/ 45887 w 839045"/>
                <a:gd name="connsiteY1235" fmla="*/ 526479 h 640615"/>
                <a:gd name="connsiteX1236" fmla="*/ 47963 w 839045"/>
                <a:gd name="connsiteY1236" fmla="*/ 527240 h 640615"/>
                <a:gd name="connsiteX1237" fmla="*/ 49971 w 839045"/>
                <a:gd name="connsiteY1237" fmla="*/ 528347 h 640615"/>
                <a:gd name="connsiteX1238" fmla="*/ 52254 w 839045"/>
                <a:gd name="connsiteY1238" fmla="*/ 530284 h 640615"/>
                <a:gd name="connsiteX1239" fmla="*/ 56061 w 839045"/>
                <a:gd name="connsiteY1239" fmla="*/ 534849 h 640615"/>
                <a:gd name="connsiteX1240" fmla="*/ 58207 w 839045"/>
                <a:gd name="connsiteY1240" fmla="*/ 536786 h 640615"/>
                <a:gd name="connsiteX1241" fmla="*/ 63674 w 839045"/>
                <a:gd name="connsiteY1241" fmla="*/ 539553 h 640615"/>
                <a:gd name="connsiteX1242" fmla="*/ 69557 w 839045"/>
                <a:gd name="connsiteY1242" fmla="*/ 541075 h 640615"/>
                <a:gd name="connsiteX1243" fmla="*/ 91982 w 839045"/>
                <a:gd name="connsiteY1243" fmla="*/ 543358 h 640615"/>
                <a:gd name="connsiteX1244" fmla="*/ 96965 w 839045"/>
                <a:gd name="connsiteY1244" fmla="*/ 543081 h 640615"/>
                <a:gd name="connsiteX1245" fmla="*/ 102086 w 839045"/>
                <a:gd name="connsiteY1245" fmla="*/ 541490 h 640615"/>
                <a:gd name="connsiteX1246" fmla="*/ 107277 w 839045"/>
                <a:gd name="connsiteY1246" fmla="*/ 538377 h 640615"/>
                <a:gd name="connsiteX1247" fmla="*/ 116828 w 839045"/>
                <a:gd name="connsiteY1247" fmla="*/ 531114 h 640615"/>
                <a:gd name="connsiteX1248" fmla="*/ 122365 w 839045"/>
                <a:gd name="connsiteY1248" fmla="*/ 528900 h 640615"/>
                <a:gd name="connsiteX1249" fmla="*/ 127141 w 839045"/>
                <a:gd name="connsiteY1249" fmla="*/ 527863 h 640615"/>
                <a:gd name="connsiteX1250" fmla="*/ 129079 w 839045"/>
                <a:gd name="connsiteY1250" fmla="*/ 526894 h 640615"/>
                <a:gd name="connsiteX1251" fmla="*/ 131086 w 839045"/>
                <a:gd name="connsiteY1251" fmla="*/ 525026 h 640615"/>
                <a:gd name="connsiteX1252" fmla="*/ 134408 w 839045"/>
                <a:gd name="connsiteY1252" fmla="*/ 520530 h 640615"/>
                <a:gd name="connsiteX1253" fmla="*/ 136277 w 839045"/>
                <a:gd name="connsiteY1253" fmla="*/ 518663 h 640615"/>
                <a:gd name="connsiteX1254" fmla="*/ 139045 w 839045"/>
                <a:gd name="connsiteY1254" fmla="*/ 517279 h 640615"/>
                <a:gd name="connsiteX1255" fmla="*/ 142021 w 839045"/>
                <a:gd name="connsiteY1255" fmla="*/ 516726 h 640615"/>
                <a:gd name="connsiteX1256" fmla="*/ 150811 w 839045"/>
                <a:gd name="connsiteY1256" fmla="*/ 516864 h 640615"/>
                <a:gd name="connsiteX1257" fmla="*/ 162785 w 839045"/>
                <a:gd name="connsiteY1257" fmla="*/ 514581 h 640615"/>
                <a:gd name="connsiteX1258" fmla="*/ 174066 w 839045"/>
                <a:gd name="connsiteY1258" fmla="*/ 514097 h 640615"/>
                <a:gd name="connsiteX1259" fmla="*/ 179741 w 839045"/>
                <a:gd name="connsiteY1259" fmla="*/ 514512 h 640615"/>
                <a:gd name="connsiteX1260" fmla="*/ 184863 w 839045"/>
                <a:gd name="connsiteY1260" fmla="*/ 515688 h 640615"/>
                <a:gd name="connsiteX1261" fmla="*/ 186316 w 839045"/>
                <a:gd name="connsiteY1261" fmla="*/ 516310 h 640615"/>
                <a:gd name="connsiteX1262" fmla="*/ 186593 w 839045"/>
                <a:gd name="connsiteY1262" fmla="*/ 516726 h 640615"/>
                <a:gd name="connsiteX1263" fmla="*/ 186939 w 839045"/>
                <a:gd name="connsiteY1263" fmla="*/ 517002 h 640615"/>
                <a:gd name="connsiteX1264" fmla="*/ 188600 w 839045"/>
                <a:gd name="connsiteY1264" fmla="*/ 517279 h 640615"/>
                <a:gd name="connsiteX1265" fmla="*/ 190469 w 839045"/>
                <a:gd name="connsiteY1265" fmla="*/ 517279 h 640615"/>
                <a:gd name="connsiteX1266" fmla="*/ 199190 w 839045"/>
                <a:gd name="connsiteY1266" fmla="*/ 515342 h 640615"/>
                <a:gd name="connsiteX1267" fmla="*/ 200228 w 839045"/>
                <a:gd name="connsiteY1267" fmla="*/ 515342 h 640615"/>
                <a:gd name="connsiteX1268" fmla="*/ 202304 w 839045"/>
                <a:gd name="connsiteY1268" fmla="*/ 515480 h 640615"/>
                <a:gd name="connsiteX1269" fmla="*/ 205765 w 839045"/>
                <a:gd name="connsiteY1269" fmla="*/ 516795 h 640615"/>
                <a:gd name="connsiteX1270" fmla="*/ 207495 w 839045"/>
                <a:gd name="connsiteY1270" fmla="*/ 517141 h 640615"/>
                <a:gd name="connsiteX1271" fmla="*/ 212478 w 839045"/>
                <a:gd name="connsiteY1271" fmla="*/ 516380 h 640615"/>
                <a:gd name="connsiteX1272" fmla="*/ 216838 w 839045"/>
                <a:gd name="connsiteY1272" fmla="*/ 513959 h 640615"/>
                <a:gd name="connsiteX1273" fmla="*/ 220576 w 839045"/>
                <a:gd name="connsiteY1273" fmla="*/ 510154 h 640615"/>
                <a:gd name="connsiteX1274" fmla="*/ 223690 w 839045"/>
                <a:gd name="connsiteY1274" fmla="*/ 505519 h 640615"/>
                <a:gd name="connsiteX1275" fmla="*/ 226943 w 839045"/>
                <a:gd name="connsiteY1275" fmla="*/ 498256 h 640615"/>
                <a:gd name="connsiteX1276" fmla="*/ 228466 w 839045"/>
                <a:gd name="connsiteY1276" fmla="*/ 496112 h 640615"/>
                <a:gd name="connsiteX1277" fmla="*/ 230957 w 839045"/>
                <a:gd name="connsiteY1277" fmla="*/ 494244 h 640615"/>
                <a:gd name="connsiteX1278" fmla="*/ 233726 w 839045"/>
                <a:gd name="connsiteY1278" fmla="*/ 493276 h 640615"/>
                <a:gd name="connsiteX1279" fmla="*/ 239609 w 839045"/>
                <a:gd name="connsiteY1279" fmla="*/ 491823 h 640615"/>
                <a:gd name="connsiteX1280" fmla="*/ 249298 w 839045"/>
                <a:gd name="connsiteY1280" fmla="*/ 487396 h 640615"/>
                <a:gd name="connsiteX1281" fmla="*/ 258642 w 839045"/>
                <a:gd name="connsiteY1281" fmla="*/ 482277 h 640615"/>
                <a:gd name="connsiteX1282" fmla="*/ 264663 w 839045"/>
                <a:gd name="connsiteY1282" fmla="*/ 479511 h 640615"/>
                <a:gd name="connsiteX1283" fmla="*/ 269992 w 839045"/>
                <a:gd name="connsiteY1283" fmla="*/ 478542 h 640615"/>
                <a:gd name="connsiteX1284" fmla="*/ 282312 w 839045"/>
                <a:gd name="connsiteY1284" fmla="*/ 478888 h 640615"/>
                <a:gd name="connsiteX1285" fmla="*/ 288402 w 839045"/>
                <a:gd name="connsiteY1285" fmla="*/ 478473 h 640615"/>
                <a:gd name="connsiteX1286" fmla="*/ 294286 w 839045"/>
                <a:gd name="connsiteY1286" fmla="*/ 477297 h 640615"/>
                <a:gd name="connsiteX1287" fmla="*/ 311450 w 839045"/>
                <a:gd name="connsiteY1287" fmla="*/ 472247 h 640615"/>
                <a:gd name="connsiteX1288" fmla="*/ 327368 w 839045"/>
                <a:gd name="connsiteY1288" fmla="*/ 465330 h 640615"/>
                <a:gd name="connsiteX1289" fmla="*/ 333044 w 839045"/>
                <a:gd name="connsiteY1289" fmla="*/ 463946 h 640615"/>
                <a:gd name="connsiteX1290" fmla="*/ 345640 w 839045"/>
                <a:gd name="connsiteY1290" fmla="*/ 462770 h 640615"/>
                <a:gd name="connsiteX1291" fmla="*/ 354914 w 839045"/>
                <a:gd name="connsiteY1291" fmla="*/ 462770 h 640615"/>
                <a:gd name="connsiteX1292" fmla="*/ 361766 w 839045"/>
                <a:gd name="connsiteY1292" fmla="*/ 463185 h 640615"/>
                <a:gd name="connsiteX1293" fmla="*/ 365158 w 839045"/>
                <a:gd name="connsiteY1293" fmla="*/ 463047 h 640615"/>
                <a:gd name="connsiteX1294" fmla="*/ 367995 w 839045"/>
                <a:gd name="connsiteY1294" fmla="*/ 462494 h 640615"/>
                <a:gd name="connsiteX1295" fmla="*/ 370487 w 839045"/>
                <a:gd name="connsiteY1295" fmla="*/ 461733 h 640615"/>
                <a:gd name="connsiteX1296" fmla="*/ 373048 w 839045"/>
                <a:gd name="connsiteY1296" fmla="*/ 461179 h 640615"/>
                <a:gd name="connsiteX1297" fmla="*/ 375954 w 839045"/>
                <a:gd name="connsiteY1297" fmla="*/ 461179 h 640615"/>
                <a:gd name="connsiteX1298" fmla="*/ 382045 w 839045"/>
                <a:gd name="connsiteY1298" fmla="*/ 463600 h 640615"/>
                <a:gd name="connsiteX1299" fmla="*/ 393119 w 839045"/>
                <a:gd name="connsiteY1299" fmla="*/ 470795 h 640615"/>
                <a:gd name="connsiteX1300" fmla="*/ 399209 w 839045"/>
                <a:gd name="connsiteY1300" fmla="*/ 472040 h 640615"/>
                <a:gd name="connsiteX1301" fmla="*/ 403016 w 839045"/>
                <a:gd name="connsiteY1301" fmla="*/ 471763 h 640615"/>
                <a:gd name="connsiteX1302" fmla="*/ 405715 w 839045"/>
                <a:gd name="connsiteY1302" fmla="*/ 471763 h 640615"/>
                <a:gd name="connsiteX1303" fmla="*/ 408414 w 839045"/>
                <a:gd name="connsiteY1303" fmla="*/ 472316 h 640615"/>
                <a:gd name="connsiteX1304" fmla="*/ 412014 w 839045"/>
                <a:gd name="connsiteY1304" fmla="*/ 473907 h 640615"/>
                <a:gd name="connsiteX1305" fmla="*/ 415128 w 839045"/>
                <a:gd name="connsiteY1305" fmla="*/ 475083 h 640615"/>
                <a:gd name="connsiteX1306" fmla="*/ 424195 w 839045"/>
                <a:gd name="connsiteY1306" fmla="*/ 476259 h 640615"/>
                <a:gd name="connsiteX1307" fmla="*/ 426617 w 839045"/>
                <a:gd name="connsiteY1307" fmla="*/ 477297 h 640615"/>
                <a:gd name="connsiteX1308" fmla="*/ 433192 w 839045"/>
                <a:gd name="connsiteY1308" fmla="*/ 482277 h 640615"/>
                <a:gd name="connsiteX1309" fmla="*/ 436237 w 839045"/>
                <a:gd name="connsiteY1309" fmla="*/ 483799 h 640615"/>
                <a:gd name="connsiteX1310" fmla="*/ 437206 w 839045"/>
                <a:gd name="connsiteY1310" fmla="*/ 484837 h 640615"/>
                <a:gd name="connsiteX1311" fmla="*/ 437414 w 839045"/>
                <a:gd name="connsiteY1311" fmla="*/ 486635 h 640615"/>
                <a:gd name="connsiteX1312" fmla="*/ 437068 w 839045"/>
                <a:gd name="connsiteY1312" fmla="*/ 487673 h 640615"/>
                <a:gd name="connsiteX1313" fmla="*/ 436376 w 839045"/>
                <a:gd name="connsiteY1313" fmla="*/ 488295 h 640615"/>
                <a:gd name="connsiteX1314" fmla="*/ 435476 w 839045"/>
                <a:gd name="connsiteY1314" fmla="*/ 488572 h 640615"/>
                <a:gd name="connsiteX1315" fmla="*/ 434299 w 839045"/>
                <a:gd name="connsiteY1315" fmla="*/ 488572 h 640615"/>
                <a:gd name="connsiteX1316" fmla="*/ 435545 w 839045"/>
                <a:gd name="connsiteY1316" fmla="*/ 493414 h 640615"/>
                <a:gd name="connsiteX1317" fmla="*/ 436583 w 839045"/>
                <a:gd name="connsiteY1317" fmla="*/ 495835 h 640615"/>
                <a:gd name="connsiteX1318" fmla="*/ 438037 w 839045"/>
                <a:gd name="connsiteY1318" fmla="*/ 497634 h 640615"/>
                <a:gd name="connsiteX1319" fmla="*/ 439975 w 839045"/>
                <a:gd name="connsiteY1319" fmla="*/ 498464 h 640615"/>
                <a:gd name="connsiteX1320" fmla="*/ 444474 w 839045"/>
                <a:gd name="connsiteY1320" fmla="*/ 499086 h 640615"/>
                <a:gd name="connsiteX1321" fmla="*/ 446619 w 839045"/>
                <a:gd name="connsiteY1321" fmla="*/ 500055 h 640615"/>
                <a:gd name="connsiteX1322" fmla="*/ 448142 w 839045"/>
                <a:gd name="connsiteY1322" fmla="*/ 501577 h 640615"/>
                <a:gd name="connsiteX1323" fmla="*/ 448972 w 839045"/>
                <a:gd name="connsiteY1323" fmla="*/ 503237 h 640615"/>
                <a:gd name="connsiteX1324" fmla="*/ 450287 w 839045"/>
                <a:gd name="connsiteY1324" fmla="*/ 507041 h 640615"/>
                <a:gd name="connsiteX1325" fmla="*/ 451395 w 839045"/>
                <a:gd name="connsiteY1325" fmla="*/ 509047 h 640615"/>
                <a:gd name="connsiteX1326" fmla="*/ 455409 w 839045"/>
                <a:gd name="connsiteY1326" fmla="*/ 514235 h 640615"/>
                <a:gd name="connsiteX1327" fmla="*/ 457485 w 839045"/>
                <a:gd name="connsiteY1327" fmla="*/ 517487 h 640615"/>
                <a:gd name="connsiteX1328" fmla="*/ 459423 w 839045"/>
                <a:gd name="connsiteY1328" fmla="*/ 521360 h 640615"/>
                <a:gd name="connsiteX1329" fmla="*/ 460807 w 839045"/>
                <a:gd name="connsiteY1329" fmla="*/ 525441 h 640615"/>
                <a:gd name="connsiteX1330" fmla="*/ 461499 w 839045"/>
                <a:gd name="connsiteY1330" fmla="*/ 529315 h 640615"/>
                <a:gd name="connsiteX1331" fmla="*/ 460946 w 839045"/>
                <a:gd name="connsiteY1331" fmla="*/ 532151 h 640615"/>
                <a:gd name="connsiteX1332" fmla="*/ 457139 w 839045"/>
                <a:gd name="connsiteY1332" fmla="*/ 529799 h 640615"/>
                <a:gd name="connsiteX1333" fmla="*/ 455547 w 839045"/>
                <a:gd name="connsiteY1333" fmla="*/ 531874 h 640615"/>
                <a:gd name="connsiteX1334" fmla="*/ 458039 w 839045"/>
                <a:gd name="connsiteY1334" fmla="*/ 532013 h 640615"/>
                <a:gd name="connsiteX1335" fmla="*/ 460323 w 839045"/>
                <a:gd name="connsiteY1335" fmla="*/ 533535 h 640615"/>
                <a:gd name="connsiteX1336" fmla="*/ 464752 w 839045"/>
                <a:gd name="connsiteY1336" fmla="*/ 538100 h 640615"/>
                <a:gd name="connsiteX1337" fmla="*/ 465860 w 839045"/>
                <a:gd name="connsiteY1337" fmla="*/ 539691 h 640615"/>
                <a:gd name="connsiteX1338" fmla="*/ 466483 w 839045"/>
                <a:gd name="connsiteY1338" fmla="*/ 540175 h 640615"/>
                <a:gd name="connsiteX1339" fmla="*/ 466898 w 839045"/>
                <a:gd name="connsiteY1339" fmla="*/ 540037 h 640615"/>
                <a:gd name="connsiteX1340" fmla="*/ 468144 w 839045"/>
                <a:gd name="connsiteY1340" fmla="*/ 539000 h 640615"/>
                <a:gd name="connsiteX1341" fmla="*/ 468628 w 839045"/>
                <a:gd name="connsiteY1341" fmla="*/ 538792 h 640615"/>
                <a:gd name="connsiteX1342" fmla="*/ 473196 w 839045"/>
                <a:gd name="connsiteY1342" fmla="*/ 541144 h 640615"/>
                <a:gd name="connsiteX1343" fmla="*/ 473542 w 839045"/>
                <a:gd name="connsiteY1343" fmla="*/ 539622 h 640615"/>
                <a:gd name="connsiteX1344" fmla="*/ 472711 w 839045"/>
                <a:gd name="connsiteY1344" fmla="*/ 534434 h 640615"/>
                <a:gd name="connsiteX1345" fmla="*/ 472711 w 839045"/>
                <a:gd name="connsiteY1345" fmla="*/ 532497 h 640615"/>
                <a:gd name="connsiteX1346" fmla="*/ 474234 w 839045"/>
                <a:gd name="connsiteY1346" fmla="*/ 529661 h 640615"/>
                <a:gd name="connsiteX1347" fmla="*/ 481017 w 839045"/>
                <a:gd name="connsiteY1347" fmla="*/ 521083 h 640615"/>
                <a:gd name="connsiteX1348" fmla="*/ 485931 w 839045"/>
                <a:gd name="connsiteY1348" fmla="*/ 517002 h 640615"/>
                <a:gd name="connsiteX1349" fmla="*/ 497004 w 839045"/>
                <a:gd name="connsiteY1349" fmla="*/ 510639 h 640615"/>
                <a:gd name="connsiteX1350" fmla="*/ 501019 w 839045"/>
                <a:gd name="connsiteY1350" fmla="*/ 506142 h 640615"/>
                <a:gd name="connsiteX1351" fmla="*/ 504825 w 839045"/>
                <a:gd name="connsiteY1351" fmla="*/ 498118 h 640615"/>
                <a:gd name="connsiteX1352" fmla="*/ 508701 w 839045"/>
                <a:gd name="connsiteY1352" fmla="*/ 492930 h 640615"/>
                <a:gd name="connsiteX1353" fmla="*/ 509947 w 839045"/>
                <a:gd name="connsiteY1353" fmla="*/ 490647 h 640615"/>
                <a:gd name="connsiteX1354" fmla="*/ 510570 w 839045"/>
                <a:gd name="connsiteY1354" fmla="*/ 488157 h 640615"/>
                <a:gd name="connsiteX1355" fmla="*/ 510777 w 839045"/>
                <a:gd name="connsiteY1355" fmla="*/ 484837 h 640615"/>
                <a:gd name="connsiteX1356" fmla="*/ 512231 w 839045"/>
                <a:gd name="connsiteY1356" fmla="*/ 486774 h 640615"/>
                <a:gd name="connsiteX1357" fmla="*/ 513407 w 839045"/>
                <a:gd name="connsiteY1357" fmla="*/ 488987 h 640615"/>
                <a:gd name="connsiteX1358" fmla="*/ 514169 w 839045"/>
                <a:gd name="connsiteY1358" fmla="*/ 491339 h 640615"/>
                <a:gd name="connsiteX1359" fmla="*/ 514515 w 839045"/>
                <a:gd name="connsiteY1359" fmla="*/ 493760 h 640615"/>
                <a:gd name="connsiteX1360" fmla="*/ 514377 w 839045"/>
                <a:gd name="connsiteY1360" fmla="*/ 496181 h 640615"/>
                <a:gd name="connsiteX1361" fmla="*/ 513685 w 839045"/>
                <a:gd name="connsiteY1361" fmla="*/ 497772 h 640615"/>
                <a:gd name="connsiteX1362" fmla="*/ 512992 w 839045"/>
                <a:gd name="connsiteY1362" fmla="*/ 499294 h 640615"/>
                <a:gd name="connsiteX1363" fmla="*/ 512508 w 839045"/>
                <a:gd name="connsiteY1363" fmla="*/ 501438 h 640615"/>
                <a:gd name="connsiteX1364" fmla="*/ 512508 w 839045"/>
                <a:gd name="connsiteY1364" fmla="*/ 503859 h 640615"/>
                <a:gd name="connsiteX1365" fmla="*/ 512992 w 839045"/>
                <a:gd name="connsiteY1365" fmla="*/ 505589 h 640615"/>
                <a:gd name="connsiteX1366" fmla="*/ 512992 w 839045"/>
                <a:gd name="connsiteY1366" fmla="*/ 507249 h 640615"/>
                <a:gd name="connsiteX1367" fmla="*/ 512370 w 839045"/>
                <a:gd name="connsiteY1367" fmla="*/ 509393 h 640615"/>
                <a:gd name="connsiteX1368" fmla="*/ 510916 w 839045"/>
                <a:gd name="connsiteY1368" fmla="*/ 511607 h 640615"/>
                <a:gd name="connsiteX1369" fmla="*/ 507732 w 839045"/>
                <a:gd name="connsiteY1369" fmla="*/ 515757 h 640615"/>
                <a:gd name="connsiteX1370" fmla="*/ 506417 w 839045"/>
                <a:gd name="connsiteY1370" fmla="*/ 518109 h 640615"/>
                <a:gd name="connsiteX1371" fmla="*/ 505171 w 839045"/>
                <a:gd name="connsiteY1371" fmla="*/ 522675 h 640615"/>
                <a:gd name="connsiteX1372" fmla="*/ 504895 w 839045"/>
                <a:gd name="connsiteY1372" fmla="*/ 531598 h 640615"/>
                <a:gd name="connsiteX1373" fmla="*/ 503926 w 839045"/>
                <a:gd name="connsiteY1373" fmla="*/ 535887 h 640615"/>
                <a:gd name="connsiteX1374" fmla="*/ 502680 w 839045"/>
                <a:gd name="connsiteY1374" fmla="*/ 538446 h 640615"/>
                <a:gd name="connsiteX1375" fmla="*/ 501503 w 839045"/>
                <a:gd name="connsiteY1375" fmla="*/ 539207 h 640615"/>
                <a:gd name="connsiteX1376" fmla="*/ 499842 w 839045"/>
                <a:gd name="connsiteY1376" fmla="*/ 539207 h 640615"/>
                <a:gd name="connsiteX1377" fmla="*/ 495897 w 839045"/>
                <a:gd name="connsiteY1377" fmla="*/ 539899 h 640615"/>
                <a:gd name="connsiteX1378" fmla="*/ 495413 w 839045"/>
                <a:gd name="connsiteY1378" fmla="*/ 539899 h 640615"/>
                <a:gd name="connsiteX1379" fmla="*/ 494998 w 839045"/>
                <a:gd name="connsiteY1379" fmla="*/ 540106 h 640615"/>
                <a:gd name="connsiteX1380" fmla="*/ 494236 w 839045"/>
                <a:gd name="connsiteY1380" fmla="*/ 540937 h 640615"/>
                <a:gd name="connsiteX1381" fmla="*/ 493475 w 839045"/>
                <a:gd name="connsiteY1381" fmla="*/ 542250 h 640615"/>
                <a:gd name="connsiteX1382" fmla="*/ 492021 w 839045"/>
                <a:gd name="connsiteY1382" fmla="*/ 547093 h 640615"/>
                <a:gd name="connsiteX1383" fmla="*/ 495967 w 839045"/>
                <a:gd name="connsiteY1383" fmla="*/ 547093 h 640615"/>
                <a:gd name="connsiteX1384" fmla="*/ 501296 w 839045"/>
                <a:gd name="connsiteY1384" fmla="*/ 546193 h 640615"/>
                <a:gd name="connsiteX1385" fmla="*/ 506279 w 839045"/>
                <a:gd name="connsiteY1385" fmla="*/ 544948 h 640615"/>
                <a:gd name="connsiteX1386" fmla="*/ 509255 w 839045"/>
                <a:gd name="connsiteY1386" fmla="*/ 543565 h 640615"/>
                <a:gd name="connsiteX1387" fmla="*/ 510639 w 839045"/>
                <a:gd name="connsiteY1387" fmla="*/ 541352 h 640615"/>
                <a:gd name="connsiteX1388" fmla="*/ 511677 w 839045"/>
                <a:gd name="connsiteY1388" fmla="*/ 538446 h 640615"/>
                <a:gd name="connsiteX1389" fmla="*/ 512923 w 839045"/>
                <a:gd name="connsiteY1389" fmla="*/ 532705 h 640615"/>
                <a:gd name="connsiteX1390" fmla="*/ 514653 w 839045"/>
                <a:gd name="connsiteY1390" fmla="*/ 527171 h 640615"/>
                <a:gd name="connsiteX1391" fmla="*/ 517007 w 839045"/>
                <a:gd name="connsiteY1391" fmla="*/ 521775 h 640615"/>
                <a:gd name="connsiteX1392" fmla="*/ 522128 w 839045"/>
                <a:gd name="connsiteY1392" fmla="*/ 529523 h 640615"/>
                <a:gd name="connsiteX1393" fmla="*/ 524274 w 839045"/>
                <a:gd name="connsiteY1393" fmla="*/ 533673 h 640615"/>
                <a:gd name="connsiteX1394" fmla="*/ 525450 w 839045"/>
                <a:gd name="connsiteY1394" fmla="*/ 537893 h 640615"/>
                <a:gd name="connsiteX1395" fmla="*/ 525104 w 839045"/>
                <a:gd name="connsiteY1395" fmla="*/ 543081 h 640615"/>
                <a:gd name="connsiteX1396" fmla="*/ 523374 w 839045"/>
                <a:gd name="connsiteY1396" fmla="*/ 547300 h 640615"/>
                <a:gd name="connsiteX1397" fmla="*/ 521021 w 839045"/>
                <a:gd name="connsiteY1397" fmla="*/ 551313 h 640615"/>
                <a:gd name="connsiteX1398" fmla="*/ 518945 w 839045"/>
                <a:gd name="connsiteY1398" fmla="*/ 555809 h 640615"/>
                <a:gd name="connsiteX1399" fmla="*/ 523097 w 839045"/>
                <a:gd name="connsiteY1399" fmla="*/ 556224 h 640615"/>
                <a:gd name="connsiteX1400" fmla="*/ 526973 w 839045"/>
                <a:gd name="connsiteY1400" fmla="*/ 555739 h 640615"/>
                <a:gd name="connsiteX1401" fmla="*/ 530572 w 839045"/>
                <a:gd name="connsiteY1401" fmla="*/ 554494 h 640615"/>
                <a:gd name="connsiteX1402" fmla="*/ 534102 w 839045"/>
                <a:gd name="connsiteY1402" fmla="*/ 552834 h 640615"/>
                <a:gd name="connsiteX1403" fmla="*/ 537839 w 839045"/>
                <a:gd name="connsiteY1403" fmla="*/ 550482 h 640615"/>
                <a:gd name="connsiteX1404" fmla="*/ 539846 w 839045"/>
                <a:gd name="connsiteY1404" fmla="*/ 549721 h 640615"/>
                <a:gd name="connsiteX1405" fmla="*/ 541715 w 839045"/>
                <a:gd name="connsiteY1405" fmla="*/ 550206 h 640615"/>
                <a:gd name="connsiteX1406" fmla="*/ 542338 w 839045"/>
                <a:gd name="connsiteY1406" fmla="*/ 551313 h 640615"/>
                <a:gd name="connsiteX1407" fmla="*/ 542338 w 839045"/>
                <a:gd name="connsiteY1407" fmla="*/ 552765 h 640615"/>
                <a:gd name="connsiteX1408" fmla="*/ 541992 w 839045"/>
                <a:gd name="connsiteY1408" fmla="*/ 554356 h 640615"/>
                <a:gd name="connsiteX1409" fmla="*/ 541854 w 839045"/>
                <a:gd name="connsiteY1409" fmla="*/ 555809 h 640615"/>
                <a:gd name="connsiteX1410" fmla="*/ 539915 w 839045"/>
                <a:gd name="connsiteY1410" fmla="*/ 554494 h 640615"/>
                <a:gd name="connsiteX1411" fmla="*/ 538600 w 839045"/>
                <a:gd name="connsiteY1411" fmla="*/ 554494 h 640615"/>
                <a:gd name="connsiteX1412" fmla="*/ 537216 w 839045"/>
                <a:gd name="connsiteY1412" fmla="*/ 554979 h 640615"/>
                <a:gd name="connsiteX1413" fmla="*/ 535209 w 839045"/>
                <a:gd name="connsiteY1413" fmla="*/ 554979 h 640615"/>
                <a:gd name="connsiteX1414" fmla="*/ 537078 w 839045"/>
                <a:gd name="connsiteY1414" fmla="*/ 558022 h 640615"/>
                <a:gd name="connsiteX1415" fmla="*/ 539985 w 839045"/>
                <a:gd name="connsiteY1415" fmla="*/ 560582 h 640615"/>
                <a:gd name="connsiteX1416" fmla="*/ 543099 w 839045"/>
                <a:gd name="connsiteY1416" fmla="*/ 563003 h 640615"/>
                <a:gd name="connsiteX1417" fmla="*/ 545798 w 839045"/>
                <a:gd name="connsiteY1417" fmla="*/ 565424 h 640615"/>
                <a:gd name="connsiteX1418" fmla="*/ 548290 w 839045"/>
                <a:gd name="connsiteY1418" fmla="*/ 568606 h 640615"/>
                <a:gd name="connsiteX1419" fmla="*/ 550782 w 839045"/>
                <a:gd name="connsiteY1419" fmla="*/ 572618 h 640615"/>
                <a:gd name="connsiteX1420" fmla="*/ 552789 w 839045"/>
                <a:gd name="connsiteY1420" fmla="*/ 576768 h 640615"/>
                <a:gd name="connsiteX1421" fmla="*/ 553688 w 839045"/>
                <a:gd name="connsiteY1421" fmla="*/ 580711 h 640615"/>
                <a:gd name="connsiteX1422" fmla="*/ 553273 w 839045"/>
                <a:gd name="connsiteY1422" fmla="*/ 584792 h 640615"/>
                <a:gd name="connsiteX1423" fmla="*/ 552166 w 839045"/>
                <a:gd name="connsiteY1423" fmla="*/ 588320 h 640615"/>
                <a:gd name="connsiteX1424" fmla="*/ 551751 w 839045"/>
                <a:gd name="connsiteY1424" fmla="*/ 591848 h 640615"/>
                <a:gd name="connsiteX1425" fmla="*/ 553135 w 839045"/>
                <a:gd name="connsiteY1425" fmla="*/ 595860 h 640615"/>
                <a:gd name="connsiteX1426" fmla="*/ 554519 w 839045"/>
                <a:gd name="connsiteY1426" fmla="*/ 597659 h 640615"/>
                <a:gd name="connsiteX1427" fmla="*/ 559433 w 839045"/>
                <a:gd name="connsiteY1427" fmla="*/ 602431 h 640615"/>
                <a:gd name="connsiteX1428" fmla="*/ 560748 w 839045"/>
                <a:gd name="connsiteY1428" fmla="*/ 604230 h 640615"/>
                <a:gd name="connsiteX1429" fmla="*/ 563170 w 839045"/>
                <a:gd name="connsiteY1429" fmla="*/ 608035 h 640615"/>
                <a:gd name="connsiteX1430" fmla="*/ 564485 w 839045"/>
                <a:gd name="connsiteY1430" fmla="*/ 609764 h 640615"/>
                <a:gd name="connsiteX1431" fmla="*/ 567808 w 839045"/>
                <a:gd name="connsiteY1431" fmla="*/ 612185 h 640615"/>
                <a:gd name="connsiteX1432" fmla="*/ 571406 w 839045"/>
                <a:gd name="connsiteY1432" fmla="*/ 613292 h 640615"/>
                <a:gd name="connsiteX1433" fmla="*/ 575213 w 839045"/>
                <a:gd name="connsiteY1433" fmla="*/ 614053 h 640615"/>
                <a:gd name="connsiteX1434" fmla="*/ 579020 w 839045"/>
                <a:gd name="connsiteY1434" fmla="*/ 615298 h 640615"/>
                <a:gd name="connsiteX1435" fmla="*/ 580958 w 839045"/>
                <a:gd name="connsiteY1435" fmla="*/ 616612 h 640615"/>
                <a:gd name="connsiteX1436" fmla="*/ 584211 w 839045"/>
                <a:gd name="connsiteY1436" fmla="*/ 620002 h 640615"/>
                <a:gd name="connsiteX1437" fmla="*/ 585941 w 839045"/>
                <a:gd name="connsiteY1437" fmla="*/ 621247 h 640615"/>
                <a:gd name="connsiteX1438" fmla="*/ 588225 w 839045"/>
                <a:gd name="connsiteY1438" fmla="*/ 621800 h 640615"/>
                <a:gd name="connsiteX1439" fmla="*/ 589470 w 839045"/>
                <a:gd name="connsiteY1439" fmla="*/ 621178 h 640615"/>
                <a:gd name="connsiteX1440" fmla="*/ 590647 w 839045"/>
                <a:gd name="connsiteY1440" fmla="*/ 620071 h 640615"/>
                <a:gd name="connsiteX1441" fmla="*/ 592447 w 839045"/>
                <a:gd name="connsiteY1441" fmla="*/ 619241 h 640615"/>
                <a:gd name="connsiteX1442" fmla="*/ 594592 w 839045"/>
                <a:gd name="connsiteY1442" fmla="*/ 619241 h 640615"/>
                <a:gd name="connsiteX1443" fmla="*/ 596461 w 839045"/>
                <a:gd name="connsiteY1443" fmla="*/ 619794 h 640615"/>
                <a:gd name="connsiteX1444" fmla="*/ 598191 w 839045"/>
                <a:gd name="connsiteY1444" fmla="*/ 620624 h 640615"/>
                <a:gd name="connsiteX1445" fmla="*/ 600129 w 839045"/>
                <a:gd name="connsiteY1445" fmla="*/ 621316 h 640615"/>
                <a:gd name="connsiteX1446" fmla="*/ 602136 w 839045"/>
                <a:gd name="connsiteY1446" fmla="*/ 621593 h 640615"/>
                <a:gd name="connsiteX1447" fmla="*/ 606081 w 839045"/>
                <a:gd name="connsiteY1447" fmla="*/ 621800 h 640615"/>
                <a:gd name="connsiteX1448" fmla="*/ 608088 w 839045"/>
                <a:gd name="connsiteY1448" fmla="*/ 622146 h 640615"/>
                <a:gd name="connsiteX1449" fmla="*/ 611895 w 839045"/>
                <a:gd name="connsiteY1449" fmla="*/ 623668 h 640615"/>
                <a:gd name="connsiteX1450" fmla="*/ 622899 w 839045"/>
                <a:gd name="connsiteY1450" fmla="*/ 630170 h 640615"/>
                <a:gd name="connsiteX1451" fmla="*/ 627329 w 839045"/>
                <a:gd name="connsiteY1451" fmla="*/ 631623 h 640615"/>
                <a:gd name="connsiteX1452" fmla="*/ 631066 w 839045"/>
                <a:gd name="connsiteY1452" fmla="*/ 631623 h 640615"/>
                <a:gd name="connsiteX1453" fmla="*/ 634458 w 839045"/>
                <a:gd name="connsiteY1453" fmla="*/ 630239 h 640615"/>
                <a:gd name="connsiteX1454" fmla="*/ 641932 w 839045"/>
                <a:gd name="connsiteY1454" fmla="*/ 624636 h 640615"/>
                <a:gd name="connsiteX1455" fmla="*/ 650030 w 839045"/>
                <a:gd name="connsiteY1455" fmla="*/ 620278 h 640615"/>
                <a:gd name="connsiteX1456" fmla="*/ 653560 w 839045"/>
                <a:gd name="connsiteY1456" fmla="*/ 617719 h 640615"/>
                <a:gd name="connsiteX1457" fmla="*/ 652245 w 839045"/>
                <a:gd name="connsiteY1457" fmla="*/ 617027 h 640615"/>
                <a:gd name="connsiteX1458" fmla="*/ 650861 w 839045"/>
                <a:gd name="connsiteY1458" fmla="*/ 616612 h 640615"/>
                <a:gd name="connsiteX1459" fmla="*/ 647884 w 839045"/>
                <a:gd name="connsiteY1459" fmla="*/ 615990 h 640615"/>
                <a:gd name="connsiteX1460" fmla="*/ 654944 w 839045"/>
                <a:gd name="connsiteY1460" fmla="*/ 611701 h 640615"/>
                <a:gd name="connsiteX1461" fmla="*/ 658474 w 839045"/>
                <a:gd name="connsiteY1461" fmla="*/ 610940 h 640615"/>
                <a:gd name="connsiteX1462" fmla="*/ 661519 w 839045"/>
                <a:gd name="connsiteY1462" fmla="*/ 612946 h 640615"/>
                <a:gd name="connsiteX1463" fmla="*/ 662281 w 839045"/>
                <a:gd name="connsiteY1463" fmla="*/ 616128 h 640615"/>
                <a:gd name="connsiteX1464" fmla="*/ 660965 w 839045"/>
                <a:gd name="connsiteY1464" fmla="*/ 618964 h 640615"/>
                <a:gd name="connsiteX1465" fmla="*/ 658128 w 839045"/>
                <a:gd name="connsiteY1465" fmla="*/ 620763 h 640615"/>
                <a:gd name="connsiteX1466" fmla="*/ 654598 w 839045"/>
                <a:gd name="connsiteY1466" fmla="*/ 620901 h 640615"/>
                <a:gd name="connsiteX1467" fmla="*/ 657090 w 839045"/>
                <a:gd name="connsiteY1467" fmla="*/ 623045 h 640615"/>
                <a:gd name="connsiteX1468" fmla="*/ 659235 w 839045"/>
                <a:gd name="connsiteY1468" fmla="*/ 624152 h 640615"/>
                <a:gd name="connsiteX1469" fmla="*/ 661589 w 839045"/>
                <a:gd name="connsiteY1469" fmla="*/ 623876 h 640615"/>
                <a:gd name="connsiteX1470" fmla="*/ 664426 w 839045"/>
                <a:gd name="connsiteY1470" fmla="*/ 622008 h 640615"/>
                <a:gd name="connsiteX1471" fmla="*/ 666087 w 839045"/>
                <a:gd name="connsiteY1471" fmla="*/ 620278 h 640615"/>
                <a:gd name="connsiteX1472" fmla="*/ 668233 w 839045"/>
                <a:gd name="connsiteY1472" fmla="*/ 618480 h 640615"/>
                <a:gd name="connsiteX1473" fmla="*/ 670240 w 839045"/>
                <a:gd name="connsiteY1473" fmla="*/ 618272 h 640615"/>
                <a:gd name="connsiteX1474" fmla="*/ 671486 w 839045"/>
                <a:gd name="connsiteY1474" fmla="*/ 621247 h 640615"/>
                <a:gd name="connsiteX1475" fmla="*/ 670863 w 839045"/>
                <a:gd name="connsiteY1475" fmla="*/ 623184 h 640615"/>
                <a:gd name="connsiteX1476" fmla="*/ 669548 w 839045"/>
                <a:gd name="connsiteY1476" fmla="*/ 624706 h 640615"/>
                <a:gd name="connsiteX1477" fmla="*/ 669409 w 839045"/>
                <a:gd name="connsiteY1477" fmla="*/ 626227 h 640615"/>
                <a:gd name="connsiteX1478" fmla="*/ 672316 w 839045"/>
                <a:gd name="connsiteY1478" fmla="*/ 628164 h 640615"/>
                <a:gd name="connsiteX1479" fmla="*/ 675016 w 839045"/>
                <a:gd name="connsiteY1479" fmla="*/ 629271 h 640615"/>
                <a:gd name="connsiteX1480" fmla="*/ 676953 w 839045"/>
                <a:gd name="connsiteY1480" fmla="*/ 630239 h 640615"/>
                <a:gd name="connsiteX1481" fmla="*/ 678407 w 839045"/>
                <a:gd name="connsiteY1481" fmla="*/ 631830 h 640615"/>
                <a:gd name="connsiteX1482" fmla="*/ 679929 w 839045"/>
                <a:gd name="connsiteY1482" fmla="*/ 634805 h 640615"/>
                <a:gd name="connsiteX1483" fmla="*/ 683390 w 839045"/>
                <a:gd name="connsiteY1483" fmla="*/ 633283 h 640615"/>
                <a:gd name="connsiteX1484" fmla="*/ 685535 w 839045"/>
                <a:gd name="connsiteY1484" fmla="*/ 635358 h 640615"/>
                <a:gd name="connsiteX1485" fmla="*/ 687127 w 839045"/>
                <a:gd name="connsiteY1485" fmla="*/ 638609 h 640615"/>
                <a:gd name="connsiteX1486" fmla="*/ 688996 w 839045"/>
                <a:gd name="connsiteY1486" fmla="*/ 640615 h 640615"/>
                <a:gd name="connsiteX1487" fmla="*/ 691003 w 839045"/>
                <a:gd name="connsiteY1487" fmla="*/ 639232 h 640615"/>
                <a:gd name="connsiteX1488" fmla="*/ 691626 w 839045"/>
                <a:gd name="connsiteY1488" fmla="*/ 635912 h 640615"/>
                <a:gd name="connsiteX1489" fmla="*/ 690795 w 839045"/>
                <a:gd name="connsiteY1489" fmla="*/ 633421 h 640615"/>
                <a:gd name="connsiteX1490" fmla="*/ 688304 w 839045"/>
                <a:gd name="connsiteY1490" fmla="*/ 634667 h 640615"/>
                <a:gd name="connsiteX1491" fmla="*/ 686158 w 839045"/>
                <a:gd name="connsiteY1491" fmla="*/ 631346 h 640615"/>
                <a:gd name="connsiteX1492" fmla="*/ 688719 w 839045"/>
                <a:gd name="connsiteY1492" fmla="*/ 630032 h 640615"/>
                <a:gd name="connsiteX1493" fmla="*/ 697371 w 839045"/>
                <a:gd name="connsiteY1493" fmla="*/ 629133 h 640615"/>
                <a:gd name="connsiteX1494" fmla="*/ 701523 w 839045"/>
                <a:gd name="connsiteY1494" fmla="*/ 626781 h 640615"/>
                <a:gd name="connsiteX1495" fmla="*/ 712736 w 839045"/>
                <a:gd name="connsiteY1495" fmla="*/ 616128 h 640615"/>
                <a:gd name="connsiteX1496" fmla="*/ 721871 w 839045"/>
                <a:gd name="connsiteY1496" fmla="*/ 611147 h 640615"/>
                <a:gd name="connsiteX1497" fmla="*/ 731076 w 839045"/>
                <a:gd name="connsiteY1497" fmla="*/ 609349 h 640615"/>
                <a:gd name="connsiteX1498" fmla="*/ 750663 w 839045"/>
                <a:gd name="connsiteY1498" fmla="*/ 607896 h 640615"/>
                <a:gd name="connsiteX1499" fmla="*/ 753016 w 839045"/>
                <a:gd name="connsiteY1499" fmla="*/ 607204 h 640615"/>
                <a:gd name="connsiteX1500" fmla="*/ 754746 w 839045"/>
                <a:gd name="connsiteY1500" fmla="*/ 606236 h 640615"/>
                <a:gd name="connsiteX1501" fmla="*/ 758207 w 839045"/>
                <a:gd name="connsiteY1501" fmla="*/ 603677 h 640615"/>
                <a:gd name="connsiteX1502" fmla="*/ 760491 w 839045"/>
                <a:gd name="connsiteY1502" fmla="*/ 602293 h 640615"/>
                <a:gd name="connsiteX1503" fmla="*/ 761945 w 839045"/>
                <a:gd name="connsiteY1503" fmla="*/ 601256 h 640615"/>
                <a:gd name="connsiteX1504" fmla="*/ 762844 w 839045"/>
                <a:gd name="connsiteY1504" fmla="*/ 599872 h 640615"/>
                <a:gd name="connsiteX1505" fmla="*/ 763467 w 839045"/>
                <a:gd name="connsiteY1505" fmla="*/ 597382 h 640615"/>
                <a:gd name="connsiteX1506" fmla="*/ 764228 w 839045"/>
                <a:gd name="connsiteY1506" fmla="*/ 584101 h 640615"/>
                <a:gd name="connsiteX1507" fmla="*/ 766997 w 839045"/>
                <a:gd name="connsiteY1507" fmla="*/ 565631 h 640615"/>
                <a:gd name="connsiteX1508" fmla="*/ 768243 w 839045"/>
                <a:gd name="connsiteY1508" fmla="*/ 561135 h 640615"/>
                <a:gd name="connsiteX1509" fmla="*/ 770250 w 839045"/>
                <a:gd name="connsiteY1509" fmla="*/ 557123 h 640615"/>
                <a:gd name="connsiteX1510" fmla="*/ 777379 w 839045"/>
                <a:gd name="connsiteY1510" fmla="*/ 545640 h 640615"/>
                <a:gd name="connsiteX1511" fmla="*/ 777586 w 839045"/>
                <a:gd name="connsiteY1511" fmla="*/ 545640 h 640615"/>
                <a:gd name="connsiteX1512" fmla="*/ 778832 w 839045"/>
                <a:gd name="connsiteY1512" fmla="*/ 544879 h 640615"/>
                <a:gd name="connsiteX1513" fmla="*/ 779178 w 839045"/>
                <a:gd name="connsiteY1513" fmla="*/ 544603 h 640615"/>
                <a:gd name="connsiteX1514" fmla="*/ 778970 w 839045"/>
                <a:gd name="connsiteY1514" fmla="*/ 544395 h 640615"/>
                <a:gd name="connsiteX1515" fmla="*/ 778694 w 839045"/>
                <a:gd name="connsiteY1515" fmla="*/ 543842 h 640615"/>
                <a:gd name="connsiteX1516" fmla="*/ 778486 w 839045"/>
                <a:gd name="connsiteY1516" fmla="*/ 543150 h 640615"/>
                <a:gd name="connsiteX1517" fmla="*/ 778486 w 839045"/>
                <a:gd name="connsiteY1517" fmla="*/ 542666 h 640615"/>
                <a:gd name="connsiteX1518" fmla="*/ 779040 w 839045"/>
                <a:gd name="connsiteY1518" fmla="*/ 542182 h 640615"/>
                <a:gd name="connsiteX1519" fmla="*/ 779801 w 839045"/>
                <a:gd name="connsiteY1519" fmla="*/ 541905 h 640615"/>
                <a:gd name="connsiteX1520" fmla="*/ 780770 w 839045"/>
                <a:gd name="connsiteY1520" fmla="*/ 541767 h 640615"/>
                <a:gd name="connsiteX1521" fmla="*/ 780978 w 839045"/>
                <a:gd name="connsiteY1521" fmla="*/ 540590 h 640615"/>
                <a:gd name="connsiteX1522" fmla="*/ 780978 w 839045"/>
                <a:gd name="connsiteY1522" fmla="*/ 536440 h 640615"/>
                <a:gd name="connsiteX1523" fmla="*/ 781947 w 839045"/>
                <a:gd name="connsiteY1523" fmla="*/ 531252 h 640615"/>
                <a:gd name="connsiteX1524" fmla="*/ 783677 w 839045"/>
                <a:gd name="connsiteY1524" fmla="*/ 526686 h 640615"/>
                <a:gd name="connsiteX1525" fmla="*/ 786238 w 839045"/>
                <a:gd name="connsiteY1525" fmla="*/ 522605 h 640615"/>
                <a:gd name="connsiteX1526" fmla="*/ 789629 w 839045"/>
                <a:gd name="connsiteY1526" fmla="*/ 518593 h 640615"/>
                <a:gd name="connsiteX1527" fmla="*/ 789075 w 839045"/>
                <a:gd name="connsiteY1527" fmla="*/ 518386 h 640615"/>
                <a:gd name="connsiteX1528" fmla="*/ 788521 w 839045"/>
                <a:gd name="connsiteY1528" fmla="*/ 518178 h 640615"/>
                <a:gd name="connsiteX1529" fmla="*/ 787968 w 839045"/>
                <a:gd name="connsiteY1529" fmla="*/ 518040 h 640615"/>
                <a:gd name="connsiteX1530" fmla="*/ 787414 w 839045"/>
                <a:gd name="connsiteY1530" fmla="*/ 518040 h 640615"/>
                <a:gd name="connsiteX1531" fmla="*/ 789352 w 839045"/>
                <a:gd name="connsiteY1531" fmla="*/ 517210 h 640615"/>
                <a:gd name="connsiteX1532" fmla="*/ 790390 w 839045"/>
                <a:gd name="connsiteY1532" fmla="*/ 515895 h 640615"/>
                <a:gd name="connsiteX1533" fmla="*/ 790944 w 839045"/>
                <a:gd name="connsiteY1533" fmla="*/ 514028 h 640615"/>
                <a:gd name="connsiteX1534" fmla="*/ 791636 w 839045"/>
                <a:gd name="connsiteY1534" fmla="*/ 508356 h 640615"/>
                <a:gd name="connsiteX1535" fmla="*/ 791844 w 839045"/>
                <a:gd name="connsiteY1535" fmla="*/ 507318 h 640615"/>
                <a:gd name="connsiteX1536" fmla="*/ 799665 w 839045"/>
                <a:gd name="connsiteY1536" fmla="*/ 495005 h 640615"/>
                <a:gd name="connsiteX1537" fmla="*/ 802018 w 839045"/>
                <a:gd name="connsiteY1537" fmla="*/ 492653 h 640615"/>
                <a:gd name="connsiteX1538" fmla="*/ 807070 w 839045"/>
                <a:gd name="connsiteY1538" fmla="*/ 489748 h 640615"/>
                <a:gd name="connsiteX1539" fmla="*/ 809354 w 839045"/>
                <a:gd name="connsiteY1539" fmla="*/ 487880 h 640615"/>
                <a:gd name="connsiteX1540" fmla="*/ 808869 w 839045"/>
                <a:gd name="connsiteY1540" fmla="*/ 487604 h 640615"/>
                <a:gd name="connsiteX1541" fmla="*/ 808662 w 839045"/>
                <a:gd name="connsiteY1541" fmla="*/ 487396 h 640615"/>
                <a:gd name="connsiteX1542" fmla="*/ 808523 w 839045"/>
                <a:gd name="connsiteY1542" fmla="*/ 487119 h 640615"/>
                <a:gd name="connsiteX1543" fmla="*/ 808247 w 839045"/>
                <a:gd name="connsiteY1543" fmla="*/ 486843 h 640615"/>
                <a:gd name="connsiteX1544" fmla="*/ 810738 w 839045"/>
                <a:gd name="connsiteY1544" fmla="*/ 485736 h 640615"/>
                <a:gd name="connsiteX1545" fmla="*/ 813160 w 839045"/>
                <a:gd name="connsiteY1545" fmla="*/ 483592 h 640615"/>
                <a:gd name="connsiteX1546" fmla="*/ 815168 w 839045"/>
                <a:gd name="connsiteY1546" fmla="*/ 480894 h 640615"/>
                <a:gd name="connsiteX1547" fmla="*/ 816414 w 839045"/>
                <a:gd name="connsiteY1547" fmla="*/ 478127 h 640615"/>
                <a:gd name="connsiteX1548" fmla="*/ 816690 w 839045"/>
                <a:gd name="connsiteY1548" fmla="*/ 476813 h 640615"/>
                <a:gd name="connsiteX1549" fmla="*/ 816829 w 839045"/>
                <a:gd name="connsiteY1549" fmla="*/ 473976 h 640615"/>
                <a:gd name="connsiteX1550" fmla="*/ 817106 w 839045"/>
                <a:gd name="connsiteY1550" fmla="*/ 472731 h 640615"/>
                <a:gd name="connsiteX1551" fmla="*/ 818075 w 839045"/>
                <a:gd name="connsiteY1551" fmla="*/ 471140 h 640615"/>
                <a:gd name="connsiteX1552" fmla="*/ 820774 w 839045"/>
                <a:gd name="connsiteY1552" fmla="*/ 468097 h 640615"/>
                <a:gd name="connsiteX1553" fmla="*/ 821950 w 839045"/>
                <a:gd name="connsiteY1553" fmla="*/ 466506 h 640615"/>
                <a:gd name="connsiteX1554" fmla="*/ 823473 w 839045"/>
                <a:gd name="connsiteY1554" fmla="*/ 463393 h 640615"/>
                <a:gd name="connsiteX1555" fmla="*/ 824580 w 839045"/>
                <a:gd name="connsiteY1555" fmla="*/ 460142 h 640615"/>
                <a:gd name="connsiteX1556" fmla="*/ 826034 w 839045"/>
                <a:gd name="connsiteY1556" fmla="*/ 453432 h 640615"/>
                <a:gd name="connsiteX1557" fmla="*/ 826449 w 839045"/>
                <a:gd name="connsiteY1557" fmla="*/ 449973 h 640615"/>
                <a:gd name="connsiteX1558" fmla="*/ 826449 w 839045"/>
                <a:gd name="connsiteY1558" fmla="*/ 443125 h 640615"/>
                <a:gd name="connsiteX1559" fmla="*/ 826865 w 839045"/>
                <a:gd name="connsiteY1559" fmla="*/ 439736 h 640615"/>
                <a:gd name="connsiteX1560" fmla="*/ 827626 w 839045"/>
                <a:gd name="connsiteY1560" fmla="*/ 436554 h 640615"/>
                <a:gd name="connsiteX1561" fmla="*/ 830810 w 839045"/>
                <a:gd name="connsiteY1561" fmla="*/ 427077 h 640615"/>
                <a:gd name="connsiteX1562" fmla="*/ 833370 w 839045"/>
                <a:gd name="connsiteY1562" fmla="*/ 411859 h 640615"/>
                <a:gd name="connsiteX1563" fmla="*/ 834478 w 839045"/>
                <a:gd name="connsiteY1563" fmla="*/ 408884 h 640615"/>
                <a:gd name="connsiteX1564" fmla="*/ 837661 w 839045"/>
                <a:gd name="connsiteY1564" fmla="*/ 403420 h 640615"/>
                <a:gd name="connsiteX1565" fmla="*/ 838769 w 839045"/>
                <a:gd name="connsiteY1565" fmla="*/ 400653 h 640615"/>
                <a:gd name="connsiteX1566" fmla="*/ 839046 w 839045"/>
                <a:gd name="connsiteY1566" fmla="*/ 397678 h 640615"/>
                <a:gd name="connsiteX1567" fmla="*/ 839046 w 839045"/>
                <a:gd name="connsiteY1567" fmla="*/ 393874 h 640615"/>
                <a:gd name="connsiteX1568" fmla="*/ 838630 w 839045"/>
                <a:gd name="connsiteY1568" fmla="*/ 390069 h 640615"/>
                <a:gd name="connsiteX1569" fmla="*/ 838146 w 839045"/>
                <a:gd name="connsiteY1569" fmla="*/ 387164 h 640615"/>
                <a:gd name="connsiteX1570" fmla="*/ 830325 w 839045"/>
                <a:gd name="connsiteY1570" fmla="*/ 367104 h 640615"/>
                <a:gd name="connsiteX1571" fmla="*/ 829148 w 839045"/>
                <a:gd name="connsiteY1571" fmla="*/ 360186 h 640615"/>
                <a:gd name="connsiteX1572" fmla="*/ 828387 w 839045"/>
                <a:gd name="connsiteY1572" fmla="*/ 345522 h 640615"/>
                <a:gd name="connsiteX1573" fmla="*/ 828595 w 839045"/>
                <a:gd name="connsiteY1573" fmla="*/ 342547 h 640615"/>
                <a:gd name="connsiteX1574" fmla="*/ 829563 w 839045"/>
                <a:gd name="connsiteY1574" fmla="*/ 336183 h 640615"/>
                <a:gd name="connsiteX1575" fmla="*/ 829287 w 839045"/>
                <a:gd name="connsiteY1575" fmla="*/ 333623 h 640615"/>
                <a:gd name="connsiteX1576" fmla="*/ 828664 w 839045"/>
                <a:gd name="connsiteY1576" fmla="*/ 332793 h 640615"/>
                <a:gd name="connsiteX1577" fmla="*/ 826518 w 839045"/>
                <a:gd name="connsiteY1577" fmla="*/ 330926 h 640615"/>
                <a:gd name="connsiteX1578" fmla="*/ 825688 w 839045"/>
                <a:gd name="connsiteY1578" fmla="*/ 329888 h 640615"/>
                <a:gd name="connsiteX1579" fmla="*/ 824996 w 839045"/>
                <a:gd name="connsiteY1579" fmla="*/ 328020 h 640615"/>
                <a:gd name="connsiteX1580" fmla="*/ 824857 w 839045"/>
                <a:gd name="connsiteY1580" fmla="*/ 326222 h 640615"/>
                <a:gd name="connsiteX1581" fmla="*/ 824857 w 839045"/>
                <a:gd name="connsiteY1581" fmla="*/ 324354 h 640615"/>
                <a:gd name="connsiteX1582" fmla="*/ 824580 w 839045"/>
                <a:gd name="connsiteY1582" fmla="*/ 322487 h 640615"/>
                <a:gd name="connsiteX1583" fmla="*/ 823127 w 839045"/>
                <a:gd name="connsiteY1583" fmla="*/ 319720 h 640615"/>
                <a:gd name="connsiteX1584" fmla="*/ 818836 w 839045"/>
                <a:gd name="connsiteY1584" fmla="*/ 315431 h 640615"/>
                <a:gd name="connsiteX1585" fmla="*/ 816967 w 839045"/>
                <a:gd name="connsiteY1585" fmla="*/ 312941 h 640615"/>
                <a:gd name="connsiteX1586" fmla="*/ 814614 w 839045"/>
                <a:gd name="connsiteY1586" fmla="*/ 308652 h 640615"/>
                <a:gd name="connsiteX1587" fmla="*/ 813299 w 839045"/>
                <a:gd name="connsiteY1587" fmla="*/ 306992 h 640615"/>
                <a:gd name="connsiteX1588" fmla="*/ 808800 w 839045"/>
                <a:gd name="connsiteY1588" fmla="*/ 302150 h 640615"/>
                <a:gd name="connsiteX1589" fmla="*/ 805063 w 839045"/>
                <a:gd name="connsiteY1589" fmla="*/ 295855 h 640615"/>
                <a:gd name="connsiteX1590" fmla="*/ 802779 w 839045"/>
                <a:gd name="connsiteY1590" fmla="*/ 292811 h 640615"/>
                <a:gd name="connsiteX1591" fmla="*/ 800011 w 839045"/>
                <a:gd name="connsiteY1591" fmla="*/ 290667 h 640615"/>
                <a:gd name="connsiteX1592" fmla="*/ 793366 w 839045"/>
                <a:gd name="connsiteY1592" fmla="*/ 287623 h 640615"/>
                <a:gd name="connsiteX1593" fmla="*/ 790114 w 839045"/>
                <a:gd name="connsiteY1593" fmla="*/ 285548 h 640615"/>
                <a:gd name="connsiteX1594" fmla="*/ 785269 w 839045"/>
                <a:gd name="connsiteY1594" fmla="*/ 281259 h 640615"/>
                <a:gd name="connsiteX1595" fmla="*/ 783054 w 839045"/>
                <a:gd name="connsiteY1595" fmla="*/ 278838 h 640615"/>
                <a:gd name="connsiteX1596" fmla="*/ 781462 w 839045"/>
                <a:gd name="connsiteY1596" fmla="*/ 276279 h 640615"/>
                <a:gd name="connsiteX1597" fmla="*/ 780355 w 839045"/>
                <a:gd name="connsiteY1597" fmla="*/ 272128 h 640615"/>
                <a:gd name="connsiteX1598" fmla="*/ 780355 w 839045"/>
                <a:gd name="connsiteY1598" fmla="*/ 263274 h 640615"/>
                <a:gd name="connsiteX1599" fmla="*/ 780009 w 839045"/>
                <a:gd name="connsiteY1599" fmla="*/ 258985 h 640615"/>
                <a:gd name="connsiteX1600" fmla="*/ 779317 w 839045"/>
                <a:gd name="connsiteY1600" fmla="*/ 255665 h 640615"/>
                <a:gd name="connsiteX1601" fmla="*/ 778624 w 839045"/>
                <a:gd name="connsiteY1601" fmla="*/ 254005 h 640615"/>
                <a:gd name="connsiteX1602" fmla="*/ 777448 w 839045"/>
                <a:gd name="connsiteY1602" fmla="*/ 252967 h 640615"/>
                <a:gd name="connsiteX1603" fmla="*/ 776202 w 839045"/>
                <a:gd name="connsiteY1603" fmla="*/ 252967 h 640615"/>
                <a:gd name="connsiteX1604" fmla="*/ 775579 w 839045"/>
                <a:gd name="connsiteY1604" fmla="*/ 253728 h 640615"/>
                <a:gd name="connsiteX1605" fmla="*/ 775579 w 839045"/>
                <a:gd name="connsiteY1605" fmla="*/ 255112 h 640615"/>
                <a:gd name="connsiteX1606" fmla="*/ 775994 w 839045"/>
                <a:gd name="connsiteY1606" fmla="*/ 256633 h 640615"/>
                <a:gd name="connsiteX1607" fmla="*/ 774679 w 839045"/>
                <a:gd name="connsiteY1607" fmla="*/ 256218 h 640615"/>
                <a:gd name="connsiteX1608" fmla="*/ 773226 w 839045"/>
                <a:gd name="connsiteY1608" fmla="*/ 255458 h 640615"/>
                <a:gd name="connsiteX1609" fmla="*/ 770596 w 839045"/>
                <a:gd name="connsiteY1609" fmla="*/ 253590 h 640615"/>
                <a:gd name="connsiteX1610" fmla="*/ 766858 w 839045"/>
                <a:gd name="connsiteY1610" fmla="*/ 249232 h 640615"/>
                <a:gd name="connsiteX1611" fmla="*/ 765890 w 839045"/>
                <a:gd name="connsiteY1611" fmla="*/ 248402 h 640615"/>
                <a:gd name="connsiteX1612" fmla="*/ 763467 w 839045"/>
                <a:gd name="connsiteY1612" fmla="*/ 248679 h 640615"/>
                <a:gd name="connsiteX1613" fmla="*/ 763121 w 839045"/>
                <a:gd name="connsiteY1613" fmla="*/ 251030 h 640615"/>
                <a:gd name="connsiteX1614" fmla="*/ 763536 w 839045"/>
                <a:gd name="connsiteY1614" fmla="*/ 254143 h 640615"/>
                <a:gd name="connsiteX1615" fmla="*/ 763398 w 839045"/>
                <a:gd name="connsiteY1615" fmla="*/ 256495 h 640615"/>
                <a:gd name="connsiteX1616" fmla="*/ 760699 w 839045"/>
                <a:gd name="connsiteY1616" fmla="*/ 254420 h 640615"/>
                <a:gd name="connsiteX1617" fmla="*/ 758484 w 839045"/>
                <a:gd name="connsiteY1617" fmla="*/ 253175 h 640615"/>
                <a:gd name="connsiteX1618" fmla="*/ 756615 w 839045"/>
                <a:gd name="connsiteY1618" fmla="*/ 251515 h 640615"/>
                <a:gd name="connsiteX1619" fmla="*/ 754954 w 839045"/>
                <a:gd name="connsiteY1619" fmla="*/ 248125 h 640615"/>
                <a:gd name="connsiteX1620" fmla="*/ 753708 w 839045"/>
                <a:gd name="connsiteY1620" fmla="*/ 243906 h 640615"/>
                <a:gd name="connsiteX1621" fmla="*/ 752324 w 839045"/>
                <a:gd name="connsiteY1621" fmla="*/ 237265 h 640615"/>
                <a:gd name="connsiteX1622" fmla="*/ 751701 w 839045"/>
                <a:gd name="connsiteY1622" fmla="*/ 235743 h 640615"/>
                <a:gd name="connsiteX1623" fmla="*/ 749971 w 839045"/>
                <a:gd name="connsiteY1623" fmla="*/ 232561 h 640615"/>
                <a:gd name="connsiteX1624" fmla="*/ 747133 w 839045"/>
                <a:gd name="connsiteY1624" fmla="*/ 225851 h 640615"/>
                <a:gd name="connsiteX1625" fmla="*/ 745472 w 839045"/>
                <a:gd name="connsiteY1625" fmla="*/ 222877 h 640615"/>
                <a:gd name="connsiteX1626" fmla="*/ 740420 w 839045"/>
                <a:gd name="connsiteY1626" fmla="*/ 217135 h 640615"/>
                <a:gd name="connsiteX1627" fmla="*/ 737721 w 839045"/>
                <a:gd name="connsiteY1627" fmla="*/ 213469 h 640615"/>
                <a:gd name="connsiteX1628" fmla="*/ 737098 w 839045"/>
                <a:gd name="connsiteY1628" fmla="*/ 210633 h 640615"/>
                <a:gd name="connsiteX1629" fmla="*/ 740697 w 839045"/>
                <a:gd name="connsiteY1629" fmla="*/ 210426 h 640615"/>
                <a:gd name="connsiteX1630" fmla="*/ 736752 w 839045"/>
                <a:gd name="connsiteY1630" fmla="*/ 205030 h 640615"/>
                <a:gd name="connsiteX1631" fmla="*/ 731215 w 839045"/>
                <a:gd name="connsiteY1631" fmla="*/ 201087 h 640615"/>
                <a:gd name="connsiteX1632" fmla="*/ 716196 w 839045"/>
                <a:gd name="connsiteY1632" fmla="*/ 193547 h 640615"/>
                <a:gd name="connsiteX1633" fmla="*/ 714950 w 839045"/>
                <a:gd name="connsiteY1633" fmla="*/ 192509 h 640615"/>
                <a:gd name="connsiteX1634" fmla="*/ 713566 w 839045"/>
                <a:gd name="connsiteY1634" fmla="*/ 190988 h 640615"/>
                <a:gd name="connsiteX1635" fmla="*/ 712874 w 839045"/>
                <a:gd name="connsiteY1635" fmla="*/ 189743 h 640615"/>
                <a:gd name="connsiteX1636" fmla="*/ 712251 w 839045"/>
                <a:gd name="connsiteY1636" fmla="*/ 188290 h 640615"/>
                <a:gd name="connsiteX1637" fmla="*/ 711489 w 839045"/>
                <a:gd name="connsiteY1637" fmla="*/ 186976 h 640615"/>
                <a:gd name="connsiteX1638" fmla="*/ 710313 w 839045"/>
                <a:gd name="connsiteY1638" fmla="*/ 186076 h 640615"/>
                <a:gd name="connsiteX1639" fmla="*/ 709344 w 839045"/>
                <a:gd name="connsiteY1639" fmla="*/ 186076 h 640615"/>
                <a:gd name="connsiteX1640" fmla="*/ 706160 w 839045"/>
                <a:gd name="connsiteY1640" fmla="*/ 186491 h 640615"/>
                <a:gd name="connsiteX1641" fmla="*/ 704915 w 839045"/>
                <a:gd name="connsiteY1641" fmla="*/ 186491 h 640615"/>
                <a:gd name="connsiteX1642" fmla="*/ 703600 w 839045"/>
                <a:gd name="connsiteY1642" fmla="*/ 185800 h 640615"/>
                <a:gd name="connsiteX1643" fmla="*/ 700485 w 839045"/>
                <a:gd name="connsiteY1643" fmla="*/ 183794 h 640615"/>
                <a:gd name="connsiteX1644" fmla="*/ 698962 w 839045"/>
                <a:gd name="connsiteY1644" fmla="*/ 183033 h 640615"/>
                <a:gd name="connsiteX1645" fmla="*/ 692249 w 839045"/>
                <a:gd name="connsiteY1645" fmla="*/ 180266 h 640615"/>
                <a:gd name="connsiteX1646" fmla="*/ 689342 w 839045"/>
                <a:gd name="connsiteY1646" fmla="*/ 178191 h 640615"/>
                <a:gd name="connsiteX1647" fmla="*/ 687404 w 839045"/>
                <a:gd name="connsiteY1647" fmla="*/ 175009 h 640615"/>
                <a:gd name="connsiteX1648" fmla="*/ 687266 w 839045"/>
                <a:gd name="connsiteY1648" fmla="*/ 173279 h 640615"/>
                <a:gd name="connsiteX1649" fmla="*/ 687889 w 839045"/>
                <a:gd name="connsiteY1649" fmla="*/ 169475 h 640615"/>
                <a:gd name="connsiteX1650" fmla="*/ 687681 w 839045"/>
                <a:gd name="connsiteY1650" fmla="*/ 167953 h 640615"/>
                <a:gd name="connsiteX1651" fmla="*/ 686504 w 839045"/>
                <a:gd name="connsiteY1651" fmla="*/ 166639 h 640615"/>
                <a:gd name="connsiteX1652" fmla="*/ 682698 w 839045"/>
                <a:gd name="connsiteY1652" fmla="*/ 163803 h 640615"/>
                <a:gd name="connsiteX1653" fmla="*/ 681452 w 839045"/>
                <a:gd name="connsiteY1653" fmla="*/ 161866 h 640615"/>
                <a:gd name="connsiteX1654" fmla="*/ 681244 w 839045"/>
                <a:gd name="connsiteY1654" fmla="*/ 158407 h 640615"/>
                <a:gd name="connsiteX1655" fmla="*/ 682905 w 839045"/>
                <a:gd name="connsiteY1655" fmla="*/ 150937 h 640615"/>
                <a:gd name="connsiteX1656" fmla="*/ 683182 w 839045"/>
                <a:gd name="connsiteY1656" fmla="*/ 147409 h 640615"/>
                <a:gd name="connsiteX1657" fmla="*/ 682144 w 839045"/>
                <a:gd name="connsiteY1657" fmla="*/ 143535 h 640615"/>
                <a:gd name="connsiteX1658" fmla="*/ 680414 w 839045"/>
                <a:gd name="connsiteY1658" fmla="*/ 139799 h 640615"/>
                <a:gd name="connsiteX1659" fmla="*/ 678961 w 839045"/>
                <a:gd name="connsiteY1659" fmla="*/ 136064 h 640615"/>
                <a:gd name="connsiteX1660" fmla="*/ 678961 w 839045"/>
                <a:gd name="connsiteY1660" fmla="*/ 132190 h 640615"/>
                <a:gd name="connsiteX1661" fmla="*/ 674738 w 839045"/>
                <a:gd name="connsiteY1661" fmla="*/ 130807 h 640615"/>
                <a:gd name="connsiteX1662" fmla="*/ 671832 w 839045"/>
                <a:gd name="connsiteY1662" fmla="*/ 126726 h 640615"/>
                <a:gd name="connsiteX1663" fmla="*/ 670171 w 839045"/>
                <a:gd name="connsiteY1663" fmla="*/ 121745 h 640615"/>
                <a:gd name="connsiteX1664" fmla="*/ 666295 w 839045"/>
                <a:gd name="connsiteY1664" fmla="*/ 101477 h 640615"/>
                <a:gd name="connsiteX1665" fmla="*/ 665880 w 839045"/>
                <a:gd name="connsiteY1665" fmla="*/ 95944 h 640615"/>
                <a:gd name="connsiteX1666" fmla="*/ 665880 w 839045"/>
                <a:gd name="connsiteY1666" fmla="*/ 93522 h 640615"/>
                <a:gd name="connsiteX1667" fmla="*/ 665741 w 839045"/>
                <a:gd name="connsiteY1667" fmla="*/ 91447 h 640615"/>
                <a:gd name="connsiteX1668" fmla="*/ 665118 w 839045"/>
                <a:gd name="connsiteY1668" fmla="*/ 89580 h 640615"/>
                <a:gd name="connsiteX1669" fmla="*/ 663734 w 839045"/>
                <a:gd name="connsiteY1669" fmla="*/ 87781 h 640615"/>
                <a:gd name="connsiteX1670" fmla="*/ 661865 w 839045"/>
                <a:gd name="connsiteY1670" fmla="*/ 86190 h 640615"/>
                <a:gd name="connsiteX1671" fmla="*/ 657505 w 839045"/>
                <a:gd name="connsiteY1671" fmla="*/ 83354 h 640615"/>
                <a:gd name="connsiteX1672" fmla="*/ 655498 w 839045"/>
                <a:gd name="connsiteY1672" fmla="*/ 81901 h 640615"/>
                <a:gd name="connsiteX1673" fmla="*/ 650653 w 839045"/>
                <a:gd name="connsiteY1673" fmla="*/ 75607 h 640615"/>
                <a:gd name="connsiteX1674" fmla="*/ 648992 w 839045"/>
                <a:gd name="connsiteY1674" fmla="*/ 74361 h 640615"/>
                <a:gd name="connsiteX1675" fmla="*/ 646362 w 839045"/>
                <a:gd name="connsiteY1675" fmla="*/ 74569 h 640615"/>
                <a:gd name="connsiteX1676" fmla="*/ 643732 w 839045"/>
                <a:gd name="connsiteY1676" fmla="*/ 76160 h 640615"/>
                <a:gd name="connsiteX1677" fmla="*/ 641171 w 839045"/>
                <a:gd name="connsiteY1677" fmla="*/ 78097 h 640615"/>
                <a:gd name="connsiteX1678" fmla="*/ 638818 w 839045"/>
                <a:gd name="connsiteY1678" fmla="*/ 79134 h 640615"/>
                <a:gd name="connsiteX1679" fmla="*/ 635288 w 839045"/>
                <a:gd name="connsiteY1679" fmla="*/ 77405 h 640615"/>
                <a:gd name="connsiteX1680" fmla="*/ 632589 w 839045"/>
                <a:gd name="connsiteY1680" fmla="*/ 72909 h 640615"/>
                <a:gd name="connsiteX1681" fmla="*/ 630859 w 839045"/>
                <a:gd name="connsiteY1681" fmla="*/ 67513 h 640615"/>
                <a:gd name="connsiteX1682" fmla="*/ 630028 w 839045"/>
                <a:gd name="connsiteY1682" fmla="*/ 63224 h 640615"/>
                <a:gd name="connsiteX1683" fmla="*/ 629405 w 839045"/>
                <a:gd name="connsiteY1683" fmla="*/ 52018 h 640615"/>
                <a:gd name="connsiteX1684" fmla="*/ 628644 w 839045"/>
                <a:gd name="connsiteY1684" fmla="*/ 46346 h 640615"/>
                <a:gd name="connsiteX1685" fmla="*/ 626983 w 839045"/>
                <a:gd name="connsiteY1685" fmla="*/ 40881 h 640615"/>
                <a:gd name="connsiteX1686" fmla="*/ 625806 w 839045"/>
                <a:gd name="connsiteY1686" fmla="*/ 38530 h 640615"/>
                <a:gd name="connsiteX1687" fmla="*/ 625045 w 839045"/>
                <a:gd name="connsiteY1687" fmla="*/ 37353 h 640615"/>
                <a:gd name="connsiteX1688" fmla="*/ 624284 w 839045"/>
                <a:gd name="connsiteY1688" fmla="*/ 36316 h 640615"/>
                <a:gd name="connsiteX1689" fmla="*/ 621515 w 839045"/>
                <a:gd name="connsiteY1689" fmla="*/ 33895 h 640615"/>
                <a:gd name="connsiteX1690" fmla="*/ 620962 w 839045"/>
                <a:gd name="connsiteY1690" fmla="*/ 33203 h 640615"/>
                <a:gd name="connsiteX1691" fmla="*/ 620823 w 839045"/>
                <a:gd name="connsiteY1691" fmla="*/ 30990 h 640615"/>
                <a:gd name="connsiteX1692" fmla="*/ 621861 w 839045"/>
                <a:gd name="connsiteY1692" fmla="*/ 27254 h 640615"/>
                <a:gd name="connsiteX1693" fmla="*/ 621238 w 839045"/>
                <a:gd name="connsiteY1693" fmla="*/ 25525 h 640615"/>
                <a:gd name="connsiteX1694" fmla="*/ 620546 w 839045"/>
                <a:gd name="connsiteY1694" fmla="*/ 25110 h 640615"/>
                <a:gd name="connsiteX1695" fmla="*/ 618332 w 839045"/>
                <a:gd name="connsiteY1695" fmla="*/ 24695 h 640615"/>
                <a:gd name="connsiteX1696" fmla="*/ 617363 w 839045"/>
                <a:gd name="connsiteY1696" fmla="*/ 24280 h 640615"/>
                <a:gd name="connsiteX1697" fmla="*/ 616601 w 839045"/>
                <a:gd name="connsiteY1697" fmla="*/ 23311 h 640615"/>
                <a:gd name="connsiteX1698" fmla="*/ 616186 w 839045"/>
                <a:gd name="connsiteY1698" fmla="*/ 22481 h 640615"/>
                <a:gd name="connsiteX1699" fmla="*/ 615424 w 839045"/>
                <a:gd name="connsiteY1699" fmla="*/ 17708 h 640615"/>
                <a:gd name="connsiteX1700" fmla="*/ 615148 w 839045"/>
                <a:gd name="connsiteY1700" fmla="*/ 12658 h 640615"/>
                <a:gd name="connsiteX1701" fmla="*/ 614663 w 839045"/>
                <a:gd name="connsiteY1701" fmla="*/ 10099 h 640615"/>
                <a:gd name="connsiteX1702" fmla="*/ 613694 w 839045"/>
                <a:gd name="connsiteY1702" fmla="*/ 7678 h 640615"/>
                <a:gd name="connsiteX1703" fmla="*/ 612448 w 839045"/>
                <a:gd name="connsiteY1703" fmla="*/ 5395 h 640615"/>
                <a:gd name="connsiteX1704" fmla="*/ 611895 w 839045"/>
                <a:gd name="connsiteY1704" fmla="*/ 4842 h 640615"/>
                <a:gd name="connsiteX1705" fmla="*/ 610303 w 839045"/>
                <a:gd name="connsiteY1705" fmla="*/ 3804 h 640615"/>
                <a:gd name="connsiteX1706" fmla="*/ 609750 w 839045"/>
                <a:gd name="connsiteY1706" fmla="*/ 3182 h 640615"/>
                <a:gd name="connsiteX1707" fmla="*/ 609750 w 839045"/>
                <a:gd name="connsiteY1707" fmla="*/ 2767 h 640615"/>
                <a:gd name="connsiteX1708" fmla="*/ 609818 w 839045"/>
                <a:gd name="connsiteY1708" fmla="*/ 2006 h 640615"/>
                <a:gd name="connsiteX1709" fmla="*/ 609957 w 839045"/>
                <a:gd name="connsiteY1709" fmla="*/ 1314 h 640615"/>
                <a:gd name="connsiteX1710" fmla="*/ 610165 w 839045"/>
                <a:gd name="connsiteY1710" fmla="*/ 1107 h 640615"/>
                <a:gd name="connsiteX1711" fmla="*/ 608642 w 839045"/>
                <a:gd name="connsiteY1711" fmla="*/ 415 h 640615"/>
                <a:gd name="connsiteX1712" fmla="*/ 608642 w 839045"/>
                <a:gd name="connsiteY1712" fmla="*/ 415 h 64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Lst>
              <a:rect l="l" t="t" r="r" b="b"/>
              <a:pathLst>
                <a:path w="839045" h="640615">
                  <a:moveTo>
                    <a:pt x="418658" y="36178"/>
                  </a:moveTo>
                  <a:lnTo>
                    <a:pt x="420942" y="36800"/>
                  </a:lnTo>
                  <a:cubicBezTo>
                    <a:pt x="421703" y="37008"/>
                    <a:pt x="422533" y="37146"/>
                    <a:pt x="423295" y="37215"/>
                  </a:cubicBezTo>
                  <a:lnTo>
                    <a:pt x="427932" y="37630"/>
                  </a:lnTo>
                  <a:lnTo>
                    <a:pt x="430631" y="39083"/>
                  </a:lnTo>
                  <a:cubicBezTo>
                    <a:pt x="431047" y="39290"/>
                    <a:pt x="431462" y="39498"/>
                    <a:pt x="431877" y="39706"/>
                  </a:cubicBezTo>
                  <a:lnTo>
                    <a:pt x="433607" y="40466"/>
                  </a:lnTo>
                  <a:cubicBezTo>
                    <a:pt x="434438" y="40812"/>
                    <a:pt x="435268" y="41089"/>
                    <a:pt x="436168" y="41296"/>
                  </a:cubicBezTo>
                  <a:lnTo>
                    <a:pt x="437829" y="41642"/>
                  </a:lnTo>
                  <a:cubicBezTo>
                    <a:pt x="438729" y="41850"/>
                    <a:pt x="439698" y="41919"/>
                    <a:pt x="440598" y="41919"/>
                  </a:cubicBezTo>
                  <a:lnTo>
                    <a:pt x="444958" y="41919"/>
                  </a:lnTo>
                  <a:cubicBezTo>
                    <a:pt x="444958" y="41919"/>
                    <a:pt x="448003" y="43303"/>
                    <a:pt x="448003" y="43303"/>
                  </a:cubicBezTo>
                  <a:cubicBezTo>
                    <a:pt x="448695" y="43648"/>
                    <a:pt x="449457" y="43856"/>
                    <a:pt x="450218" y="44063"/>
                  </a:cubicBezTo>
                  <a:lnTo>
                    <a:pt x="452571" y="44686"/>
                  </a:lnTo>
                  <a:cubicBezTo>
                    <a:pt x="453678" y="44963"/>
                    <a:pt x="454855" y="45101"/>
                    <a:pt x="456032" y="45101"/>
                  </a:cubicBezTo>
                  <a:cubicBezTo>
                    <a:pt x="456447" y="45101"/>
                    <a:pt x="456862" y="45101"/>
                    <a:pt x="457277" y="45101"/>
                  </a:cubicBezTo>
                  <a:lnTo>
                    <a:pt x="459631" y="44894"/>
                  </a:lnTo>
                  <a:cubicBezTo>
                    <a:pt x="460461" y="44824"/>
                    <a:pt x="461292" y="44686"/>
                    <a:pt x="462122" y="44409"/>
                  </a:cubicBezTo>
                  <a:cubicBezTo>
                    <a:pt x="462676" y="44755"/>
                    <a:pt x="463229" y="45032"/>
                    <a:pt x="463853" y="45239"/>
                  </a:cubicBezTo>
                  <a:lnTo>
                    <a:pt x="462814" y="46484"/>
                  </a:lnTo>
                  <a:cubicBezTo>
                    <a:pt x="461292" y="48283"/>
                    <a:pt x="460184" y="50427"/>
                    <a:pt x="459700" y="52710"/>
                  </a:cubicBezTo>
                  <a:lnTo>
                    <a:pt x="459216" y="54924"/>
                  </a:lnTo>
                  <a:cubicBezTo>
                    <a:pt x="458938" y="56169"/>
                    <a:pt x="458869" y="57483"/>
                    <a:pt x="458938" y="58728"/>
                  </a:cubicBezTo>
                  <a:lnTo>
                    <a:pt x="459423" y="65092"/>
                  </a:lnTo>
                  <a:lnTo>
                    <a:pt x="459423" y="65646"/>
                  </a:lnTo>
                  <a:cubicBezTo>
                    <a:pt x="459423" y="65646"/>
                    <a:pt x="459284" y="65784"/>
                    <a:pt x="459284" y="65784"/>
                  </a:cubicBezTo>
                  <a:lnTo>
                    <a:pt x="454025" y="73116"/>
                  </a:lnTo>
                  <a:cubicBezTo>
                    <a:pt x="453609" y="73739"/>
                    <a:pt x="453194" y="74361"/>
                    <a:pt x="452848" y="75053"/>
                  </a:cubicBezTo>
                  <a:lnTo>
                    <a:pt x="450772" y="79204"/>
                  </a:lnTo>
                  <a:cubicBezTo>
                    <a:pt x="449595" y="81625"/>
                    <a:pt x="449111" y="84322"/>
                    <a:pt x="449457" y="87020"/>
                  </a:cubicBezTo>
                  <a:lnTo>
                    <a:pt x="449941" y="90825"/>
                  </a:lnTo>
                  <a:cubicBezTo>
                    <a:pt x="450356" y="94007"/>
                    <a:pt x="451810" y="96981"/>
                    <a:pt x="454163" y="99195"/>
                  </a:cubicBezTo>
                  <a:lnTo>
                    <a:pt x="458246" y="103068"/>
                  </a:lnTo>
                  <a:cubicBezTo>
                    <a:pt x="458938" y="103760"/>
                    <a:pt x="459769" y="104313"/>
                    <a:pt x="460599" y="104867"/>
                  </a:cubicBezTo>
                  <a:lnTo>
                    <a:pt x="466829" y="108671"/>
                  </a:lnTo>
                  <a:lnTo>
                    <a:pt x="467382" y="109156"/>
                  </a:lnTo>
                  <a:lnTo>
                    <a:pt x="470566" y="112614"/>
                  </a:lnTo>
                  <a:cubicBezTo>
                    <a:pt x="470566" y="112614"/>
                    <a:pt x="471189" y="113237"/>
                    <a:pt x="471535" y="113583"/>
                  </a:cubicBezTo>
                  <a:lnTo>
                    <a:pt x="472988" y="114897"/>
                  </a:lnTo>
                  <a:cubicBezTo>
                    <a:pt x="474165" y="115935"/>
                    <a:pt x="475480" y="116765"/>
                    <a:pt x="476864" y="117387"/>
                  </a:cubicBezTo>
                  <a:lnTo>
                    <a:pt x="478456" y="118079"/>
                  </a:lnTo>
                  <a:cubicBezTo>
                    <a:pt x="478456" y="118079"/>
                    <a:pt x="478456" y="118079"/>
                    <a:pt x="478525" y="118079"/>
                  </a:cubicBezTo>
                  <a:lnTo>
                    <a:pt x="478525" y="118079"/>
                  </a:lnTo>
                  <a:cubicBezTo>
                    <a:pt x="479979" y="120085"/>
                    <a:pt x="481847" y="121676"/>
                    <a:pt x="484062" y="122644"/>
                  </a:cubicBezTo>
                  <a:lnTo>
                    <a:pt x="485723" y="123405"/>
                  </a:lnTo>
                  <a:cubicBezTo>
                    <a:pt x="486761" y="123889"/>
                    <a:pt x="487869" y="124235"/>
                    <a:pt x="489045" y="124374"/>
                  </a:cubicBezTo>
                  <a:lnTo>
                    <a:pt x="492575" y="124997"/>
                  </a:lnTo>
                  <a:lnTo>
                    <a:pt x="498943" y="128455"/>
                  </a:lnTo>
                  <a:lnTo>
                    <a:pt x="501226" y="130046"/>
                  </a:lnTo>
                  <a:lnTo>
                    <a:pt x="507179" y="135788"/>
                  </a:lnTo>
                  <a:cubicBezTo>
                    <a:pt x="507871" y="136410"/>
                    <a:pt x="508563" y="137033"/>
                    <a:pt x="509394" y="137517"/>
                  </a:cubicBezTo>
                  <a:lnTo>
                    <a:pt x="513477" y="140076"/>
                  </a:lnTo>
                  <a:cubicBezTo>
                    <a:pt x="514584" y="140768"/>
                    <a:pt x="515761" y="141321"/>
                    <a:pt x="517007" y="141667"/>
                  </a:cubicBezTo>
                  <a:lnTo>
                    <a:pt x="521574" y="142981"/>
                  </a:lnTo>
                  <a:cubicBezTo>
                    <a:pt x="522128" y="143120"/>
                    <a:pt x="522682" y="143258"/>
                    <a:pt x="523305" y="143396"/>
                  </a:cubicBezTo>
                  <a:lnTo>
                    <a:pt x="527319" y="144019"/>
                  </a:lnTo>
                  <a:lnTo>
                    <a:pt x="527596" y="144019"/>
                  </a:lnTo>
                  <a:cubicBezTo>
                    <a:pt x="527596" y="144019"/>
                    <a:pt x="527734" y="144503"/>
                    <a:pt x="527734" y="144503"/>
                  </a:cubicBezTo>
                  <a:cubicBezTo>
                    <a:pt x="528149" y="145817"/>
                    <a:pt x="528773" y="146994"/>
                    <a:pt x="529603" y="148100"/>
                  </a:cubicBezTo>
                  <a:lnTo>
                    <a:pt x="530780" y="149760"/>
                  </a:lnTo>
                  <a:cubicBezTo>
                    <a:pt x="531818" y="151213"/>
                    <a:pt x="533133" y="152458"/>
                    <a:pt x="534655" y="153357"/>
                  </a:cubicBezTo>
                  <a:lnTo>
                    <a:pt x="536386" y="154464"/>
                  </a:lnTo>
                  <a:cubicBezTo>
                    <a:pt x="536870" y="154741"/>
                    <a:pt x="537355" y="155018"/>
                    <a:pt x="537908" y="155295"/>
                  </a:cubicBezTo>
                  <a:lnTo>
                    <a:pt x="549674" y="160828"/>
                  </a:lnTo>
                  <a:cubicBezTo>
                    <a:pt x="550574" y="161243"/>
                    <a:pt x="551543" y="161589"/>
                    <a:pt x="552512" y="161796"/>
                  </a:cubicBezTo>
                  <a:lnTo>
                    <a:pt x="556942" y="162834"/>
                  </a:lnTo>
                  <a:cubicBezTo>
                    <a:pt x="557979" y="163042"/>
                    <a:pt x="558948" y="163180"/>
                    <a:pt x="559987" y="163180"/>
                  </a:cubicBezTo>
                  <a:cubicBezTo>
                    <a:pt x="560333" y="163180"/>
                    <a:pt x="560679" y="163180"/>
                    <a:pt x="560955" y="163180"/>
                  </a:cubicBezTo>
                  <a:lnTo>
                    <a:pt x="565454" y="162834"/>
                  </a:lnTo>
                  <a:cubicBezTo>
                    <a:pt x="566839" y="162765"/>
                    <a:pt x="568154" y="162419"/>
                    <a:pt x="569399" y="161935"/>
                  </a:cubicBezTo>
                  <a:lnTo>
                    <a:pt x="574314" y="160067"/>
                  </a:lnTo>
                  <a:cubicBezTo>
                    <a:pt x="575628" y="159583"/>
                    <a:pt x="576943" y="158822"/>
                    <a:pt x="578051" y="157923"/>
                  </a:cubicBezTo>
                  <a:lnTo>
                    <a:pt x="582065" y="154672"/>
                  </a:lnTo>
                  <a:cubicBezTo>
                    <a:pt x="583380" y="153634"/>
                    <a:pt x="584487" y="152389"/>
                    <a:pt x="585318" y="150937"/>
                  </a:cubicBezTo>
                  <a:lnTo>
                    <a:pt x="587740" y="146855"/>
                  </a:lnTo>
                  <a:cubicBezTo>
                    <a:pt x="588086" y="146302"/>
                    <a:pt x="588363" y="145679"/>
                    <a:pt x="588640" y="145057"/>
                  </a:cubicBezTo>
                  <a:lnTo>
                    <a:pt x="590163" y="141252"/>
                  </a:lnTo>
                  <a:lnTo>
                    <a:pt x="594592" y="133090"/>
                  </a:lnTo>
                  <a:cubicBezTo>
                    <a:pt x="594800" y="132675"/>
                    <a:pt x="595077" y="132190"/>
                    <a:pt x="595215" y="131706"/>
                  </a:cubicBezTo>
                  <a:lnTo>
                    <a:pt x="597084" y="127210"/>
                  </a:lnTo>
                  <a:cubicBezTo>
                    <a:pt x="597291" y="126726"/>
                    <a:pt x="597430" y="126242"/>
                    <a:pt x="597568" y="125757"/>
                  </a:cubicBezTo>
                  <a:lnTo>
                    <a:pt x="598883" y="121054"/>
                  </a:lnTo>
                  <a:cubicBezTo>
                    <a:pt x="599022" y="120639"/>
                    <a:pt x="599091" y="120224"/>
                    <a:pt x="599160" y="119739"/>
                  </a:cubicBezTo>
                  <a:lnTo>
                    <a:pt x="600821" y="110608"/>
                  </a:lnTo>
                  <a:lnTo>
                    <a:pt x="603244" y="101547"/>
                  </a:lnTo>
                  <a:cubicBezTo>
                    <a:pt x="603244" y="101547"/>
                    <a:pt x="603382" y="100855"/>
                    <a:pt x="603451" y="100509"/>
                  </a:cubicBezTo>
                  <a:lnTo>
                    <a:pt x="604351" y="95667"/>
                  </a:lnTo>
                  <a:cubicBezTo>
                    <a:pt x="604489" y="94906"/>
                    <a:pt x="604559" y="94145"/>
                    <a:pt x="604559" y="93315"/>
                  </a:cubicBezTo>
                  <a:lnTo>
                    <a:pt x="604559" y="90825"/>
                  </a:lnTo>
                  <a:cubicBezTo>
                    <a:pt x="604559" y="89995"/>
                    <a:pt x="604559" y="89164"/>
                    <a:pt x="604420" y="88265"/>
                  </a:cubicBezTo>
                  <a:lnTo>
                    <a:pt x="603313" y="81763"/>
                  </a:lnTo>
                  <a:lnTo>
                    <a:pt x="603313" y="81486"/>
                  </a:lnTo>
                  <a:cubicBezTo>
                    <a:pt x="603313" y="81486"/>
                    <a:pt x="603797" y="78027"/>
                    <a:pt x="603797" y="78027"/>
                  </a:cubicBezTo>
                  <a:cubicBezTo>
                    <a:pt x="603797" y="77612"/>
                    <a:pt x="603936" y="77128"/>
                    <a:pt x="603936" y="76713"/>
                  </a:cubicBezTo>
                  <a:lnTo>
                    <a:pt x="604074" y="74292"/>
                  </a:lnTo>
                  <a:cubicBezTo>
                    <a:pt x="604074" y="73047"/>
                    <a:pt x="604074" y="71871"/>
                    <a:pt x="603728" y="70626"/>
                  </a:cubicBezTo>
                  <a:lnTo>
                    <a:pt x="603244" y="68551"/>
                  </a:lnTo>
                  <a:cubicBezTo>
                    <a:pt x="603105" y="67859"/>
                    <a:pt x="602828" y="67098"/>
                    <a:pt x="602621" y="66406"/>
                  </a:cubicBezTo>
                  <a:lnTo>
                    <a:pt x="602136" y="65231"/>
                  </a:lnTo>
                  <a:lnTo>
                    <a:pt x="603244" y="62256"/>
                  </a:lnTo>
                  <a:cubicBezTo>
                    <a:pt x="603590" y="61288"/>
                    <a:pt x="603866" y="60250"/>
                    <a:pt x="604005" y="59212"/>
                  </a:cubicBezTo>
                  <a:lnTo>
                    <a:pt x="604420" y="56030"/>
                  </a:lnTo>
                  <a:cubicBezTo>
                    <a:pt x="605597" y="55270"/>
                    <a:pt x="606704" y="54370"/>
                    <a:pt x="607673" y="53264"/>
                  </a:cubicBezTo>
                  <a:cubicBezTo>
                    <a:pt x="610372" y="50151"/>
                    <a:pt x="611549" y="46000"/>
                    <a:pt x="610857" y="41988"/>
                  </a:cubicBezTo>
                  <a:cubicBezTo>
                    <a:pt x="610995" y="42196"/>
                    <a:pt x="611133" y="42334"/>
                    <a:pt x="611272" y="42541"/>
                  </a:cubicBezTo>
                  <a:lnTo>
                    <a:pt x="611826" y="43233"/>
                  </a:lnTo>
                  <a:cubicBezTo>
                    <a:pt x="612310" y="43787"/>
                    <a:pt x="612795" y="44271"/>
                    <a:pt x="613348" y="44755"/>
                  </a:cubicBezTo>
                  <a:lnTo>
                    <a:pt x="614733" y="46000"/>
                  </a:lnTo>
                  <a:lnTo>
                    <a:pt x="615009" y="46554"/>
                  </a:lnTo>
                  <a:lnTo>
                    <a:pt x="616048" y="49805"/>
                  </a:lnTo>
                  <a:lnTo>
                    <a:pt x="616601" y="53747"/>
                  </a:lnTo>
                  <a:lnTo>
                    <a:pt x="617224" y="64400"/>
                  </a:lnTo>
                  <a:cubicBezTo>
                    <a:pt x="617224" y="65023"/>
                    <a:pt x="617363" y="65646"/>
                    <a:pt x="617432" y="66199"/>
                  </a:cubicBezTo>
                  <a:lnTo>
                    <a:pt x="618262" y="70488"/>
                  </a:lnTo>
                  <a:cubicBezTo>
                    <a:pt x="618401" y="71041"/>
                    <a:pt x="618539" y="71594"/>
                    <a:pt x="618678" y="72148"/>
                  </a:cubicBezTo>
                  <a:lnTo>
                    <a:pt x="620408" y="77543"/>
                  </a:lnTo>
                  <a:cubicBezTo>
                    <a:pt x="620754" y="78512"/>
                    <a:pt x="621169" y="79480"/>
                    <a:pt x="621723" y="80380"/>
                  </a:cubicBezTo>
                  <a:lnTo>
                    <a:pt x="624422" y="84876"/>
                  </a:lnTo>
                  <a:cubicBezTo>
                    <a:pt x="625806" y="87158"/>
                    <a:pt x="627814" y="89026"/>
                    <a:pt x="630236" y="90202"/>
                  </a:cubicBezTo>
                  <a:lnTo>
                    <a:pt x="633766" y="91931"/>
                  </a:lnTo>
                  <a:cubicBezTo>
                    <a:pt x="635704" y="92831"/>
                    <a:pt x="637711" y="93315"/>
                    <a:pt x="639787" y="93315"/>
                  </a:cubicBezTo>
                  <a:cubicBezTo>
                    <a:pt x="641656" y="93315"/>
                    <a:pt x="643593" y="92900"/>
                    <a:pt x="645324" y="92139"/>
                  </a:cubicBezTo>
                  <a:lnTo>
                    <a:pt x="646362" y="91655"/>
                  </a:lnTo>
                  <a:cubicBezTo>
                    <a:pt x="646916" y="92277"/>
                    <a:pt x="647539" y="92831"/>
                    <a:pt x="648231" y="93315"/>
                  </a:cubicBezTo>
                  <a:lnTo>
                    <a:pt x="650238" y="94768"/>
                  </a:lnTo>
                  <a:cubicBezTo>
                    <a:pt x="650238" y="94768"/>
                    <a:pt x="650792" y="95183"/>
                    <a:pt x="651068" y="95321"/>
                  </a:cubicBezTo>
                  <a:lnTo>
                    <a:pt x="653006" y="96566"/>
                  </a:lnTo>
                  <a:cubicBezTo>
                    <a:pt x="653006" y="96566"/>
                    <a:pt x="653006" y="96981"/>
                    <a:pt x="653006" y="97189"/>
                  </a:cubicBezTo>
                  <a:lnTo>
                    <a:pt x="653422" y="102722"/>
                  </a:lnTo>
                  <a:cubicBezTo>
                    <a:pt x="653422" y="103276"/>
                    <a:pt x="653560" y="103760"/>
                    <a:pt x="653629" y="104313"/>
                  </a:cubicBezTo>
                  <a:lnTo>
                    <a:pt x="657505" y="124581"/>
                  </a:lnTo>
                  <a:cubicBezTo>
                    <a:pt x="657643" y="125204"/>
                    <a:pt x="657782" y="125827"/>
                    <a:pt x="657989" y="126449"/>
                  </a:cubicBezTo>
                  <a:lnTo>
                    <a:pt x="659650" y="131430"/>
                  </a:lnTo>
                  <a:cubicBezTo>
                    <a:pt x="660066" y="132744"/>
                    <a:pt x="660689" y="133920"/>
                    <a:pt x="661519" y="135026"/>
                  </a:cubicBezTo>
                  <a:lnTo>
                    <a:pt x="664426" y="139108"/>
                  </a:lnTo>
                  <a:cubicBezTo>
                    <a:pt x="665257" y="140214"/>
                    <a:pt x="666226" y="141252"/>
                    <a:pt x="667333" y="142082"/>
                  </a:cubicBezTo>
                  <a:lnTo>
                    <a:pt x="668440" y="144987"/>
                  </a:lnTo>
                  <a:cubicBezTo>
                    <a:pt x="668440" y="144987"/>
                    <a:pt x="668717" y="145610"/>
                    <a:pt x="668856" y="145956"/>
                  </a:cubicBezTo>
                  <a:lnTo>
                    <a:pt x="670101" y="148515"/>
                  </a:lnTo>
                  <a:lnTo>
                    <a:pt x="670240" y="148930"/>
                  </a:lnTo>
                  <a:lnTo>
                    <a:pt x="670240" y="149138"/>
                  </a:lnTo>
                  <a:cubicBezTo>
                    <a:pt x="670240" y="149138"/>
                    <a:pt x="668786" y="155571"/>
                    <a:pt x="668786" y="155571"/>
                  </a:cubicBezTo>
                  <a:cubicBezTo>
                    <a:pt x="668510" y="156816"/>
                    <a:pt x="668371" y="158061"/>
                    <a:pt x="668440" y="159306"/>
                  </a:cubicBezTo>
                  <a:lnTo>
                    <a:pt x="668648" y="162765"/>
                  </a:lnTo>
                  <a:cubicBezTo>
                    <a:pt x="668786" y="165117"/>
                    <a:pt x="669479" y="167400"/>
                    <a:pt x="670724" y="169406"/>
                  </a:cubicBezTo>
                  <a:lnTo>
                    <a:pt x="671970" y="171342"/>
                  </a:lnTo>
                  <a:cubicBezTo>
                    <a:pt x="672662" y="172449"/>
                    <a:pt x="673493" y="173418"/>
                    <a:pt x="674462" y="174248"/>
                  </a:cubicBezTo>
                  <a:cubicBezTo>
                    <a:pt x="674462" y="174386"/>
                    <a:pt x="674462" y="174525"/>
                    <a:pt x="674462" y="174594"/>
                  </a:cubicBezTo>
                  <a:lnTo>
                    <a:pt x="674600" y="176323"/>
                  </a:lnTo>
                  <a:cubicBezTo>
                    <a:pt x="674808" y="178467"/>
                    <a:pt x="675431" y="180543"/>
                    <a:pt x="676607" y="182410"/>
                  </a:cubicBezTo>
                  <a:lnTo>
                    <a:pt x="678545" y="185592"/>
                  </a:lnTo>
                  <a:cubicBezTo>
                    <a:pt x="679514" y="187114"/>
                    <a:pt x="680760" y="188498"/>
                    <a:pt x="682213" y="189535"/>
                  </a:cubicBezTo>
                  <a:lnTo>
                    <a:pt x="685120" y="191611"/>
                  </a:lnTo>
                  <a:cubicBezTo>
                    <a:pt x="686020" y="192233"/>
                    <a:pt x="686920" y="192786"/>
                    <a:pt x="687958" y="193201"/>
                  </a:cubicBezTo>
                  <a:lnTo>
                    <a:pt x="694187" y="195761"/>
                  </a:lnTo>
                  <a:lnTo>
                    <a:pt x="694533" y="195968"/>
                  </a:lnTo>
                  <a:lnTo>
                    <a:pt x="696955" y="197559"/>
                  </a:lnTo>
                  <a:cubicBezTo>
                    <a:pt x="697509" y="197905"/>
                    <a:pt x="698062" y="198182"/>
                    <a:pt x="698616" y="198459"/>
                  </a:cubicBezTo>
                  <a:lnTo>
                    <a:pt x="699931" y="199081"/>
                  </a:lnTo>
                  <a:cubicBezTo>
                    <a:pt x="701246" y="199704"/>
                    <a:pt x="702700" y="200119"/>
                    <a:pt x="704153" y="200326"/>
                  </a:cubicBezTo>
                  <a:cubicBezTo>
                    <a:pt x="704153" y="200326"/>
                    <a:pt x="704222" y="200395"/>
                    <a:pt x="704292" y="200465"/>
                  </a:cubicBezTo>
                  <a:lnTo>
                    <a:pt x="705676" y="201987"/>
                  </a:lnTo>
                  <a:cubicBezTo>
                    <a:pt x="706160" y="202540"/>
                    <a:pt x="706714" y="203024"/>
                    <a:pt x="707268" y="203508"/>
                  </a:cubicBezTo>
                  <a:lnTo>
                    <a:pt x="708513" y="204546"/>
                  </a:lnTo>
                  <a:cubicBezTo>
                    <a:pt x="709275" y="205168"/>
                    <a:pt x="710106" y="205653"/>
                    <a:pt x="710936" y="206137"/>
                  </a:cubicBezTo>
                  <a:lnTo>
                    <a:pt x="724363" y="212916"/>
                  </a:lnTo>
                  <a:cubicBezTo>
                    <a:pt x="724363" y="212916"/>
                    <a:pt x="724432" y="213469"/>
                    <a:pt x="724501" y="213746"/>
                  </a:cubicBezTo>
                  <a:lnTo>
                    <a:pt x="725124" y="216582"/>
                  </a:lnTo>
                  <a:cubicBezTo>
                    <a:pt x="725540" y="218450"/>
                    <a:pt x="726301" y="220179"/>
                    <a:pt x="727477" y="221770"/>
                  </a:cubicBezTo>
                  <a:lnTo>
                    <a:pt x="730177" y="225436"/>
                  </a:lnTo>
                  <a:cubicBezTo>
                    <a:pt x="730177" y="225436"/>
                    <a:pt x="730661" y="226128"/>
                    <a:pt x="730938" y="226405"/>
                  </a:cubicBezTo>
                  <a:lnTo>
                    <a:pt x="735021" y="231108"/>
                  </a:lnTo>
                  <a:lnTo>
                    <a:pt x="735575" y="232146"/>
                  </a:lnTo>
                  <a:lnTo>
                    <a:pt x="738136" y="238164"/>
                  </a:lnTo>
                  <a:cubicBezTo>
                    <a:pt x="738343" y="238579"/>
                    <a:pt x="738551" y="239063"/>
                    <a:pt x="738759" y="239479"/>
                  </a:cubicBezTo>
                  <a:lnTo>
                    <a:pt x="740004" y="241692"/>
                  </a:lnTo>
                  <a:lnTo>
                    <a:pt x="741112" y="246949"/>
                  </a:lnTo>
                  <a:cubicBezTo>
                    <a:pt x="741181" y="247364"/>
                    <a:pt x="741319" y="247710"/>
                    <a:pt x="741389" y="248125"/>
                  </a:cubicBezTo>
                  <a:lnTo>
                    <a:pt x="742634" y="252345"/>
                  </a:lnTo>
                  <a:cubicBezTo>
                    <a:pt x="742842" y="253105"/>
                    <a:pt x="743119" y="253797"/>
                    <a:pt x="743465" y="254489"/>
                  </a:cubicBezTo>
                  <a:lnTo>
                    <a:pt x="745126" y="257878"/>
                  </a:lnTo>
                  <a:cubicBezTo>
                    <a:pt x="745888" y="259400"/>
                    <a:pt x="746925" y="260784"/>
                    <a:pt x="748172" y="261960"/>
                  </a:cubicBezTo>
                  <a:lnTo>
                    <a:pt x="750040" y="263620"/>
                  </a:lnTo>
                  <a:cubicBezTo>
                    <a:pt x="750802" y="264312"/>
                    <a:pt x="751632" y="264934"/>
                    <a:pt x="752532" y="265419"/>
                  </a:cubicBezTo>
                  <a:lnTo>
                    <a:pt x="753916" y="266179"/>
                  </a:lnTo>
                  <a:lnTo>
                    <a:pt x="755854" y="267701"/>
                  </a:lnTo>
                  <a:cubicBezTo>
                    <a:pt x="758345" y="269638"/>
                    <a:pt x="761321" y="270607"/>
                    <a:pt x="764298" y="270607"/>
                  </a:cubicBezTo>
                  <a:cubicBezTo>
                    <a:pt x="765267" y="270607"/>
                    <a:pt x="766305" y="270468"/>
                    <a:pt x="767274" y="270261"/>
                  </a:cubicBezTo>
                  <a:lnTo>
                    <a:pt x="767274" y="272336"/>
                  </a:lnTo>
                  <a:cubicBezTo>
                    <a:pt x="767274" y="273512"/>
                    <a:pt x="767412" y="274757"/>
                    <a:pt x="767758" y="275933"/>
                  </a:cubicBezTo>
                  <a:lnTo>
                    <a:pt x="768866" y="280083"/>
                  </a:lnTo>
                  <a:cubicBezTo>
                    <a:pt x="769212" y="281467"/>
                    <a:pt x="769765" y="282712"/>
                    <a:pt x="770527" y="283888"/>
                  </a:cubicBezTo>
                  <a:lnTo>
                    <a:pt x="772118" y="286447"/>
                  </a:lnTo>
                  <a:cubicBezTo>
                    <a:pt x="772534" y="287139"/>
                    <a:pt x="773018" y="287761"/>
                    <a:pt x="773572" y="288384"/>
                  </a:cubicBezTo>
                  <a:lnTo>
                    <a:pt x="775787" y="290805"/>
                  </a:lnTo>
                  <a:cubicBezTo>
                    <a:pt x="776133" y="291151"/>
                    <a:pt x="776479" y="291497"/>
                    <a:pt x="776825" y="291843"/>
                  </a:cubicBezTo>
                  <a:lnTo>
                    <a:pt x="781670" y="296132"/>
                  </a:lnTo>
                  <a:cubicBezTo>
                    <a:pt x="782223" y="296616"/>
                    <a:pt x="782777" y="297031"/>
                    <a:pt x="783331" y="297446"/>
                  </a:cubicBezTo>
                  <a:lnTo>
                    <a:pt x="786584" y="299521"/>
                  </a:lnTo>
                  <a:cubicBezTo>
                    <a:pt x="787137" y="299867"/>
                    <a:pt x="787691" y="300213"/>
                    <a:pt x="788314" y="300490"/>
                  </a:cubicBezTo>
                  <a:lnTo>
                    <a:pt x="793505" y="302910"/>
                  </a:lnTo>
                  <a:lnTo>
                    <a:pt x="793505" y="302910"/>
                  </a:lnTo>
                  <a:cubicBezTo>
                    <a:pt x="793505" y="302910"/>
                    <a:pt x="794266" y="303948"/>
                    <a:pt x="794266" y="303948"/>
                  </a:cubicBezTo>
                  <a:lnTo>
                    <a:pt x="797657" y="309551"/>
                  </a:lnTo>
                  <a:cubicBezTo>
                    <a:pt x="798142" y="310381"/>
                    <a:pt x="798696" y="311142"/>
                    <a:pt x="799318" y="311834"/>
                  </a:cubicBezTo>
                  <a:lnTo>
                    <a:pt x="803333" y="316261"/>
                  </a:lnTo>
                  <a:lnTo>
                    <a:pt x="803609" y="316607"/>
                  </a:lnTo>
                  <a:lnTo>
                    <a:pt x="805409" y="319927"/>
                  </a:lnTo>
                  <a:cubicBezTo>
                    <a:pt x="805686" y="320480"/>
                    <a:pt x="806032" y="321034"/>
                    <a:pt x="806447" y="321518"/>
                  </a:cubicBezTo>
                  <a:lnTo>
                    <a:pt x="808316" y="324008"/>
                  </a:lnTo>
                  <a:cubicBezTo>
                    <a:pt x="808731" y="324562"/>
                    <a:pt x="809147" y="325115"/>
                    <a:pt x="809631" y="325600"/>
                  </a:cubicBezTo>
                  <a:lnTo>
                    <a:pt x="811638" y="327605"/>
                  </a:lnTo>
                  <a:lnTo>
                    <a:pt x="811638" y="329196"/>
                  </a:lnTo>
                  <a:cubicBezTo>
                    <a:pt x="811845" y="330649"/>
                    <a:pt x="812123" y="332033"/>
                    <a:pt x="812607" y="333347"/>
                  </a:cubicBezTo>
                  <a:lnTo>
                    <a:pt x="813299" y="335214"/>
                  </a:lnTo>
                  <a:cubicBezTo>
                    <a:pt x="813853" y="336667"/>
                    <a:pt x="814683" y="338051"/>
                    <a:pt x="815721" y="339227"/>
                  </a:cubicBezTo>
                  <a:lnTo>
                    <a:pt x="815721" y="339227"/>
                  </a:lnTo>
                  <a:cubicBezTo>
                    <a:pt x="815721" y="339227"/>
                    <a:pt x="815514" y="340817"/>
                    <a:pt x="815514" y="340817"/>
                  </a:cubicBezTo>
                  <a:cubicBezTo>
                    <a:pt x="815514" y="341164"/>
                    <a:pt x="815445" y="341509"/>
                    <a:pt x="815375" y="341855"/>
                  </a:cubicBezTo>
                  <a:lnTo>
                    <a:pt x="815168" y="344830"/>
                  </a:lnTo>
                  <a:cubicBezTo>
                    <a:pt x="815168" y="345383"/>
                    <a:pt x="815168" y="346005"/>
                    <a:pt x="815168" y="346559"/>
                  </a:cubicBezTo>
                  <a:lnTo>
                    <a:pt x="815929" y="361224"/>
                  </a:lnTo>
                  <a:cubicBezTo>
                    <a:pt x="815929" y="361777"/>
                    <a:pt x="815998" y="362261"/>
                    <a:pt x="816137" y="362815"/>
                  </a:cubicBezTo>
                  <a:lnTo>
                    <a:pt x="817313" y="369732"/>
                  </a:lnTo>
                  <a:cubicBezTo>
                    <a:pt x="817452" y="370631"/>
                    <a:pt x="817729" y="371530"/>
                    <a:pt x="818075" y="372430"/>
                  </a:cubicBezTo>
                  <a:lnTo>
                    <a:pt x="825411" y="391176"/>
                  </a:lnTo>
                  <a:lnTo>
                    <a:pt x="825550" y="392144"/>
                  </a:lnTo>
                  <a:lnTo>
                    <a:pt x="825826" y="394842"/>
                  </a:lnTo>
                  <a:lnTo>
                    <a:pt x="825826" y="397332"/>
                  </a:lnTo>
                  <a:cubicBezTo>
                    <a:pt x="825826" y="397332"/>
                    <a:pt x="825826" y="397609"/>
                    <a:pt x="825826" y="397609"/>
                  </a:cubicBezTo>
                  <a:lnTo>
                    <a:pt x="823196" y="402105"/>
                  </a:lnTo>
                  <a:cubicBezTo>
                    <a:pt x="822781" y="402797"/>
                    <a:pt x="822435" y="403489"/>
                    <a:pt x="822158" y="404250"/>
                  </a:cubicBezTo>
                  <a:lnTo>
                    <a:pt x="821051" y="407224"/>
                  </a:lnTo>
                  <a:cubicBezTo>
                    <a:pt x="820774" y="408054"/>
                    <a:pt x="820497" y="408884"/>
                    <a:pt x="820359" y="409714"/>
                  </a:cubicBezTo>
                  <a:lnTo>
                    <a:pt x="817936" y="423895"/>
                  </a:lnTo>
                  <a:lnTo>
                    <a:pt x="815099" y="432334"/>
                  </a:lnTo>
                  <a:cubicBezTo>
                    <a:pt x="814960" y="432680"/>
                    <a:pt x="814891" y="433026"/>
                    <a:pt x="814753" y="433372"/>
                  </a:cubicBezTo>
                  <a:lnTo>
                    <a:pt x="813991" y="436554"/>
                  </a:lnTo>
                  <a:cubicBezTo>
                    <a:pt x="813853" y="437245"/>
                    <a:pt x="813714" y="437868"/>
                    <a:pt x="813645" y="438560"/>
                  </a:cubicBezTo>
                  <a:lnTo>
                    <a:pt x="813299" y="441949"/>
                  </a:lnTo>
                  <a:cubicBezTo>
                    <a:pt x="813299" y="442364"/>
                    <a:pt x="813299" y="442710"/>
                    <a:pt x="813299" y="443125"/>
                  </a:cubicBezTo>
                  <a:lnTo>
                    <a:pt x="813299" y="449282"/>
                  </a:lnTo>
                  <a:cubicBezTo>
                    <a:pt x="813299" y="449282"/>
                    <a:pt x="813022" y="451357"/>
                    <a:pt x="813022" y="451357"/>
                  </a:cubicBezTo>
                  <a:lnTo>
                    <a:pt x="811845" y="456614"/>
                  </a:lnTo>
                  <a:lnTo>
                    <a:pt x="811223" y="458343"/>
                  </a:lnTo>
                  <a:lnTo>
                    <a:pt x="810669" y="459519"/>
                  </a:lnTo>
                  <a:lnTo>
                    <a:pt x="810669" y="459519"/>
                  </a:lnTo>
                  <a:cubicBezTo>
                    <a:pt x="810669" y="459519"/>
                    <a:pt x="808385" y="462148"/>
                    <a:pt x="808385" y="462148"/>
                  </a:cubicBezTo>
                  <a:cubicBezTo>
                    <a:pt x="807832" y="462770"/>
                    <a:pt x="807278" y="463531"/>
                    <a:pt x="806862" y="464223"/>
                  </a:cubicBezTo>
                  <a:lnTo>
                    <a:pt x="805893" y="465814"/>
                  </a:lnTo>
                  <a:cubicBezTo>
                    <a:pt x="805132" y="467059"/>
                    <a:pt x="804578" y="468443"/>
                    <a:pt x="804302" y="469826"/>
                  </a:cubicBezTo>
                  <a:lnTo>
                    <a:pt x="804025" y="471071"/>
                  </a:lnTo>
                  <a:cubicBezTo>
                    <a:pt x="803817" y="471901"/>
                    <a:pt x="803748" y="472800"/>
                    <a:pt x="803679" y="473631"/>
                  </a:cubicBezTo>
                  <a:lnTo>
                    <a:pt x="803679" y="474253"/>
                  </a:lnTo>
                  <a:cubicBezTo>
                    <a:pt x="803679" y="474253"/>
                    <a:pt x="803402" y="474391"/>
                    <a:pt x="803402" y="474391"/>
                  </a:cubicBezTo>
                  <a:cubicBezTo>
                    <a:pt x="800703" y="475568"/>
                    <a:pt x="798557" y="477573"/>
                    <a:pt x="797103" y="479994"/>
                  </a:cubicBezTo>
                  <a:lnTo>
                    <a:pt x="795858" y="480686"/>
                  </a:lnTo>
                  <a:cubicBezTo>
                    <a:pt x="794820" y="481309"/>
                    <a:pt x="793851" y="482001"/>
                    <a:pt x="792951" y="482831"/>
                  </a:cubicBezTo>
                  <a:lnTo>
                    <a:pt x="790598" y="485182"/>
                  </a:lnTo>
                  <a:cubicBezTo>
                    <a:pt x="789836" y="485944"/>
                    <a:pt x="789214" y="486704"/>
                    <a:pt x="788660" y="487604"/>
                  </a:cubicBezTo>
                  <a:lnTo>
                    <a:pt x="780839" y="499916"/>
                  </a:lnTo>
                  <a:cubicBezTo>
                    <a:pt x="779939" y="501300"/>
                    <a:pt x="779317" y="502822"/>
                    <a:pt x="778970" y="504413"/>
                  </a:cubicBezTo>
                  <a:lnTo>
                    <a:pt x="778763" y="505451"/>
                  </a:lnTo>
                  <a:cubicBezTo>
                    <a:pt x="778694" y="505866"/>
                    <a:pt x="778624" y="506211"/>
                    <a:pt x="778555" y="506626"/>
                  </a:cubicBezTo>
                  <a:lnTo>
                    <a:pt x="778348" y="508079"/>
                  </a:lnTo>
                  <a:cubicBezTo>
                    <a:pt x="776063" y="510292"/>
                    <a:pt x="774610" y="513336"/>
                    <a:pt x="774264" y="516518"/>
                  </a:cubicBezTo>
                  <a:lnTo>
                    <a:pt x="772534" y="519216"/>
                  </a:lnTo>
                  <a:cubicBezTo>
                    <a:pt x="772049" y="519977"/>
                    <a:pt x="771634" y="520738"/>
                    <a:pt x="771357" y="521568"/>
                  </a:cubicBezTo>
                  <a:lnTo>
                    <a:pt x="769627" y="526133"/>
                  </a:lnTo>
                  <a:cubicBezTo>
                    <a:pt x="769281" y="526963"/>
                    <a:pt x="769073" y="527793"/>
                    <a:pt x="768935" y="528693"/>
                  </a:cubicBezTo>
                  <a:lnTo>
                    <a:pt x="767966" y="533881"/>
                  </a:lnTo>
                  <a:cubicBezTo>
                    <a:pt x="767966" y="533881"/>
                    <a:pt x="767897" y="534296"/>
                    <a:pt x="767897" y="534503"/>
                  </a:cubicBezTo>
                  <a:cubicBezTo>
                    <a:pt x="766928" y="535817"/>
                    <a:pt x="766236" y="537339"/>
                    <a:pt x="765751" y="538930"/>
                  </a:cubicBezTo>
                  <a:lnTo>
                    <a:pt x="759037" y="549791"/>
                  </a:lnTo>
                  <a:cubicBezTo>
                    <a:pt x="759037" y="549791"/>
                    <a:pt x="758622" y="550482"/>
                    <a:pt x="758484" y="550828"/>
                  </a:cubicBezTo>
                  <a:lnTo>
                    <a:pt x="756477" y="554840"/>
                  </a:lnTo>
                  <a:cubicBezTo>
                    <a:pt x="756061" y="555601"/>
                    <a:pt x="755785" y="556431"/>
                    <a:pt x="755508" y="557331"/>
                  </a:cubicBezTo>
                  <a:lnTo>
                    <a:pt x="754262" y="561827"/>
                  </a:lnTo>
                  <a:cubicBezTo>
                    <a:pt x="754124" y="562380"/>
                    <a:pt x="753985" y="562934"/>
                    <a:pt x="753916" y="563556"/>
                  </a:cubicBezTo>
                  <a:lnTo>
                    <a:pt x="751148" y="582025"/>
                  </a:lnTo>
                  <a:cubicBezTo>
                    <a:pt x="751148" y="582441"/>
                    <a:pt x="751009" y="582856"/>
                    <a:pt x="751009" y="583271"/>
                  </a:cubicBezTo>
                  <a:lnTo>
                    <a:pt x="750455" y="592678"/>
                  </a:lnTo>
                  <a:lnTo>
                    <a:pt x="748241" y="594338"/>
                  </a:lnTo>
                  <a:lnTo>
                    <a:pt x="730592" y="595653"/>
                  </a:lnTo>
                  <a:cubicBezTo>
                    <a:pt x="730038" y="595653"/>
                    <a:pt x="729485" y="595791"/>
                    <a:pt x="728931" y="595860"/>
                  </a:cubicBezTo>
                  <a:lnTo>
                    <a:pt x="719726" y="597659"/>
                  </a:lnTo>
                  <a:cubicBezTo>
                    <a:pt x="718342" y="597935"/>
                    <a:pt x="716957" y="598420"/>
                    <a:pt x="715712" y="599111"/>
                  </a:cubicBezTo>
                  <a:lnTo>
                    <a:pt x="706576" y="604092"/>
                  </a:lnTo>
                  <a:cubicBezTo>
                    <a:pt x="705537" y="604645"/>
                    <a:pt x="704568" y="605406"/>
                    <a:pt x="703669" y="606236"/>
                  </a:cubicBezTo>
                  <a:lnTo>
                    <a:pt x="693703" y="615713"/>
                  </a:lnTo>
                  <a:lnTo>
                    <a:pt x="693564" y="615713"/>
                  </a:lnTo>
                  <a:cubicBezTo>
                    <a:pt x="693564" y="615713"/>
                    <a:pt x="687750" y="616405"/>
                    <a:pt x="687750" y="616405"/>
                  </a:cubicBezTo>
                  <a:cubicBezTo>
                    <a:pt x="686850" y="616474"/>
                    <a:pt x="686020" y="616681"/>
                    <a:pt x="685120" y="616958"/>
                  </a:cubicBezTo>
                  <a:cubicBezTo>
                    <a:pt x="684982" y="616612"/>
                    <a:pt x="684913" y="616335"/>
                    <a:pt x="684774" y="615990"/>
                  </a:cubicBezTo>
                  <a:lnTo>
                    <a:pt x="683528" y="613015"/>
                  </a:lnTo>
                  <a:cubicBezTo>
                    <a:pt x="681660" y="608588"/>
                    <a:pt x="677646" y="605544"/>
                    <a:pt x="673147" y="604784"/>
                  </a:cubicBezTo>
                  <a:cubicBezTo>
                    <a:pt x="672247" y="603539"/>
                    <a:pt x="671070" y="602501"/>
                    <a:pt x="669755" y="601601"/>
                  </a:cubicBezTo>
                  <a:lnTo>
                    <a:pt x="666710" y="599596"/>
                  </a:lnTo>
                  <a:cubicBezTo>
                    <a:pt x="664426" y="598074"/>
                    <a:pt x="661727" y="597243"/>
                    <a:pt x="659028" y="597243"/>
                  </a:cubicBezTo>
                  <a:cubicBezTo>
                    <a:pt x="657989" y="597243"/>
                    <a:pt x="657020" y="597382"/>
                    <a:pt x="655982" y="597589"/>
                  </a:cubicBezTo>
                  <a:lnTo>
                    <a:pt x="652453" y="598350"/>
                  </a:lnTo>
                  <a:cubicBezTo>
                    <a:pt x="650999" y="598696"/>
                    <a:pt x="649615" y="599250"/>
                    <a:pt x="648300" y="600011"/>
                  </a:cubicBezTo>
                  <a:lnTo>
                    <a:pt x="641241" y="604299"/>
                  </a:lnTo>
                  <a:cubicBezTo>
                    <a:pt x="637918" y="606305"/>
                    <a:pt x="635704" y="609557"/>
                    <a:pt x="634873" y="613223"/>
                  </a:cubicBezTo>
                  <a:cubicBezTo>
                    <a:pt x="634596" y="613430"/>
                    <a:pt x="634319" y="613569"/>
                    <a:pt x="634042" y="613776"/>
                  </a:cubicBezTo>
                  <a:lnTo>
                    <a:pt x="628990" y="617580"/>
                  </a:lnTo>
                  <a:lnTo>
                    <a:pt x="619370" y="611908"/>
                  </a:lnTo>
                  <a:cubicBezTo>
                    <a:pt x="618747" y="611562"/>
                    <a:pt x="618124" y="611217"/>
                    <a:pt x="617501" y="611009"/>
                  </a:cubicBezTo>
                  <a:lnTo>
                    <a:pt x="613694" y="609487"/>
                  </a:lnTo>
                  <a:cubicBezTo>
                    <a:pt x="612795" y="609142"/>
                    <a:pt x="611895" y="608865"/>
                    <a:pt x="610995" y="608727"/>
                  </a:cubicBezTo>
                  <a:lnTo>
                    <a:pt x="608988" y="608381"/>
                  </a:lnTo>
                  <a:cubicBezTo>
                    <a:pt x="608435" y="608311"/>
                    <a:pt x="607881" y="608242"/>
                    <a:pt x="607327" y="608173"/>
                  </a:cubicBezTo>
                  <a:lnTo>
                    <a:pt x="604143" y="607965"/>
                  </a:lnTo>
                  <a:lnTo>
                    <a:pt x="603174" y="607481"/>
                  </a:lnTo>
                  <a:cubicBezTo>
                    <a:pt x="602621" y="607204"/>
                    <a:pt x="601998" y="606928"/>
                    <a:pt x="601375" y="606720"/>
                  </a:cubicBezTo>
                  <a:lnTo>
                    <a:pt x="599506" y="606098"/>
                  </a:lnTo>
                  <a:cubicBezTo>
                    <a:pt x="598122" y="605614"/>
                    <a:pt x="596599" y="605406"/>
                    <a:pt x="595146" y="605406"/>
                  </a:cubicBezTo>
                  <a:cubicBezTo>
                    <a:pt x="595008" y="605406"/>
                    <a:pt x="594869" y="605406"/>
                    <a:pt x="594661" y="605406"/>
                  </a:cubicBezTo>
                  <a:lnTo>
                    <a:pt x="592516" y="605406"/>
                  </a:lnTo>
                  <a:cubicBezTo>
                    <a:pt x="591685" y="605475"/>
                    <a:pt x="590855" y="605614"/>
                    <a:pt x="590024" y="605821"/>
                  </a:cubicBezTo>
                  <a:cubicBezTo>
                    <a:pt x="589747" y="605614"/>
                    <a:pt x="589470" y="605406"/>
                    <a:pt x="589194" y="605199"/>
                  </a:cubicBezTo>
                  <a:lnTo>
                    <a:pt x="587256" y="603884"/>
                  </a:lnTo>
                  <a:cubicBezTo>
                    <a:pt x="586218" y="603193"/>
                    <a:pt x="585041" y="602639"/>
                    <a:pt x="583795" y="602224"/>
                  </a:cubicBezTo>
                  <a:lnTo>
                    <a:pt x="579988" y="600979"/>
                  </a:lnTo>
                  <a:cubicBezTo>
                    <a:pt x="579504" y="600841"/>
                    <a:pt x="579020" y="600702"/>
                    <a:pt x="578466" y="600564"/>
                  </a:cubicBezTo>
                  <a:lnTo>
                    <a:pt x="575351" y="599941"/>
                  </a:lnTo>
                  <a:lnTo>
                    <a:pt x="574798" y="599803"/>
                  </a:lnTo>
                  <a:lnTo>
                    <a:pt x="572929" y="596898"/>
                  </a:lnTo>
                  <a:cubicBezTo>
                    <a:pt x="572929" y="596898"/>
                    <a:pt x="572583" y="596344"/>
                    <a:pt x="572375" y="596137"/>
                  </a:cubicBezTo>
                  <a:lnTo>
                    <a:pt x="571060" y="594338"/>
                  </a:lnTo>
                  <a:cubicBezTo>
                    <a:pt x="570645" y="593716"/>
                    <a:pt x="570091" y="593162"/>
                    <a:pt x="569607" y="592609"/>
                  </a:cubicBezTo>
                  <a:lnTo>
                    <a:pt x="566769" y="589842"/>
                  </a:lnTo>
                  <a:lnTo>
                    <a:pt x="567046" y="588874"/>
                  </a:lnTo>
                  <a:cubicBezTo>
                    <a:pt x="567323" y="587974"/>
                    <a:pt x="567461" y="587075"/>
                    <a:pt x="567600" y="586176"/>
                  </a:cubicBezTo>
                  <a:lnTo>
                    <a:pt x="568015" y="582094"/>
                  </a:lnTo>
                  <a:cubicBezTo>
                    <a:pt x="568154" y="580642"/>
                    <a:pt x="568015" y="579120"/>
                    <a:pt x="567738" y="577668"/>
                  </a:cubicBezTo>
                  <a:lnTo>
                    <a:pt x="566839" y="573725"/>
                  </a:lnTo>
                  <a:cubicBezTo>
                    <a:pt x="566631" y="572687"/>
                    <a:pt x="566285" y="571718"/>
                    <a:pt x="565800" y="570819"/>
                  </a:cubicBezTo>
                  <a:lnTo>
                    <a:pt x="563793" y="566669"/>
                  </a:lnTo>
                  <a:cubicBezTo>
                    <a:pt x="563585" y="566254"/>
                    <a:pt x="563309" y="565770"/>
                    <a:pt x="563101" y="565355"/>
                  </a:cubicBezTo>
                  <a:lnTo>
                    <a:pt x="560609" y="561342"/>
                  </a:lnTo>
                  <a:cubicBezTo>
                    <a:pt x="560333" y="560927"/>
                    <a:pt x="560056" y="560512"/>
                    <a:pt x="559779" y="560097"/>
                  </a:cubicBezTo>
                  <a:lnTo>
                    <a:pt x="557287" y="556916"/>
                  </a:lnTo>
                  <a:cubicBezTo>
                    <a:pt x="557011" y="556569"/>
                    <a:pt x="556734" y="556224"/>
                    <a:pt x="556457" y="555947"/>
                  </a:cubicBezTo>
                  <a:lnTo>
                    <a:pt x="556595" y="555186"/>
                  </a:lnTo>
                  <a:cubicBezTo>
                    <a:pt x="556734" y="554494"/>
                    <a:pt x="556803" y="553803"/>
                    <a:pt x="556803" y="553042"/>
                  </a:cubicBezTo>
                  <a:lnTo>
                    <a:pt x="556803" y="551589"/>
                  </a:lnTo>
                  <a:cubicBezTo>
                    <a:pt x="556872" y="549099"/>
                    <a:pt x="556249" y="546608"/>
                    <a:pt x="555073" y="544395"/>
                  </a:cubicBezTo>
                  <a:lnTo>
                    <a:pt x="554450" y="543288"/>
                  </a:lnTo>
                  <a:cubicBezTo>
                    <a:pt x="552650" y="540106"/>
                    <a:pt x="549605" y="537754"/>
                    <a:pt x="546006" y="536786"/>
                  </a:cubicBezTo>
                  <a:lnTo>
                    <a:pt x="544137" y="536302"/>
                  </a:lnTo>
                  <a:cubicBezTo>
                    <a:pt x="542961" y="535956"/>
                    <a:pt x="541715" y="535817"/>
                    <a:pt x="540539" y="535817"/>
                  </a:cubicBezTo>
                  <a:cubicBezTo>
                    <a:pt x="540331" y="535817"/>
                    <a:pt x="540054" y="535817"/>
                    <a:pt x="539846" y="535817"/>
                  </a:cubicBezTo>
                  <a:cubicBezTo>
                    <a:pt x="539777" y="535264"/>
                    <a:pt x="539639" y="534642"/>
                    <a:pt x="539500" y="534088"/>
                  </a:cubicBezTo>
                  <a:lnTo>
                    <a:pt x="538324" y="529869"/>
                  </a:lnTo>
                  <a:cubicBezTo>
                    <a:pt x="538047" y="528969"/>
                    <a:pt x="537701" y="528070"/>
                    <a:pt x="537285" y="527240"/>
                  </a:cubicBezTo>
                  <a:lnTo>
                    <a:pt x="535140" y="523090"/>
                  </a:lnTo>
                  <a:cubicBezTo>
                    <a:pt x="534932" y="522675"/>
                    <a:pt x="534655" y="522190"/>
                    <a:pt x="534379" y="521775"/>
                  </a:cubicBezTo>
                  <a:lnTo>
                    <a:pt x="529257" y="514028"/>
                  </a:lnTo>
                  <a:cubicBezTo>
                    <a:pt x="528565" y="512990"/>
                    <a:pt x="527734" y="512091"/>
                    <a:pt x="526834" y="511261"/>
                  </a:cubicBezTo>
                  <a:cubicBezTo>
                    <a:pt x="527319" y="509739"/>
                    <a:pt x="527527" y="508079"/>
                    <a:pt x="527458" y="506419"/>
                  </a:cubicBezTo>
                  <a:lnTo>
                    <a:pt x="527458" y="504759"/>
                  </a:lnTo>
                  <a:cubicBezTo>
                    <a:pt x="527388" y="503998"/>
                    <a:pt x="527250" y="503306"/>
                    <a:pt x="527112" y="502614"/>
                  </a:cubicBezTo>
                  <a:lnTo>
                    <a:pt x="527665" y="501300"/>
                  </a:lnTo>
                  <a:cubicBezTo>
                    <a:pt x="528288" y="499848"/>
                    <a:pt x="528634" y="498325"/>
                    <a:pt x="528703" y="496735"/>
                  </a:cubicBezTo>
                  <a:lnTo>
                    <a:pt x="528842" y="494313"/>
                  </a:lnTo>
                  <a:cubicBezTo>
                    <a:pt x="528842" y="493414"/>
                    <a:pt x="528842" y="492515"/>
                    <a:pt x="528773" y="491685"/>
                  </a:cubicBezTo>
                  <a:lnTo>
                    <a:pt x="528427" y="489264"/>
                  </a:lnTo>
                  <a:cubicBezTo>
                    <a:pt x="528288" y="488434"/>
                    <a:pt x="528080" y="487534"/>
                    <a:pt x="527804" y="486704"/>
                  </a:cubicBezTo>
                  <a:lnTo>
                    <a:pt x="527042" y="484352"/>
                  </a:lnTo>
                  <a:cubicBezTo>
                    <a:pt x="526834" y="483661"/>
                    <a:pt x="526488" y="482969"/>
                    <a:pt x="526143" y="482277"/>
                  </a:cubicBezTo>
                  <a:lnTo>
                    <a:pt x="524966" y="480064"/>
                  </a:lnTo>
                  <a:cubicBezTo>
                    <a:pt x="524620" y="479441"/>
                    <a:pt x="524274" y="478819"/>
                    <a:pt x="523858" y="478265"/>
                  </a:cubicBezTo>
                  <a:lnTo>
                    <a:pt x="522405" y="476328"/>
                  </a:lnTo>
                  <a:cubicBezTo>
                    <a:pt x="519775" y="472731"/>
                    <a:pt x="515622" y="470725"/>
                    <a:pt x="511262" y="470725"/>
                  </a:cubicBezTo>
                  <a:cubicBezTo>
                    <a:pt x="509947" y="470725"/>
                    <a:pt x="508632" y="470933"/>
                    <a:pt x="507317" y="471279"/>
                  </a:cubicBezTo>
                  <a:cubicBezTo>
                    <a:pt x="501711" y="472939"/>
                    <a:pt x="497766" y="477850"/>
                    <a:pt x="497420" y="483661"/>
                  </a:cubicBezTo>
                  <a:lnTo>
                    <a:pt x="497282" y="485459"/>
                  </a:lnTo>
                  <a:lnTo>
                    <a:pt x="494167" y="489540"/>
                  </a:lnTo>
                  <a:cubicBezTo>
                    <a:pt x="493613" y="490302"/>
                    <a:pt x="493129" y="491062"/>
                    <a:pt x="492713" y="491892"/>
                  </a:cubicBezTo>
                  <a:lnTo>
                    <a:pt x="489737" y="498118"/>
                  </a:lnTo>
                  <a:lnTo>
                    <a:pt x="488561" y="499433"/>
                  </a:lnTo>
                  <a:lnTo>
                    <a:pt x="479425" y="504689"/>
                  </a:lnTo>
                  <a:cubicBezTo>
                    <a:pt x="478733" y="505104"/>
                    <a:pt x="478041" y="505589"/>
                    <a:pt x="477418" y="506073"/>
                  </a:cubicBezTo>
                  <a:lnTo>
                    <a:pt x="472504" y="510154"/>
                  </a:lnTo>
                  <a:cubicBezTo>
                    <a:pt x="471881" y="510707"/>
                    <a:pt x="471258" y="511330"/>
                    <a:pt x="470704" y="511953"/>
                  </a:cubicBezTo>
                  <a:lnTo>
                    <a:pt x="470220" y="510984"/>
                  </a:lnTo>
                  <a:cubicBezTo>
                    <a:pt x="470012" y="510500"/>
                    <a:pt x="469735" y="510085"/>
                    <a:pt x="469459" y="509601"/>
                  </a:cubicBezTo>
                  <a:lnTo>
                    <a:pt x="467382" y="506350"/>
                  </a:lnTo>
                  <a:cubicBezTo>
                    <a:pt x="467382" y="506350"/>
                    <a:pt x="466967" y="505727"/>
                    <a:pt x="466690" y="505381"/>
                  </a:cubicBezTo>
                  <a:lnTo>
                    <a:pt x="463368" y="501093"/>
                  </a:lnTo>
                  <a:lnTo>
                    <a:pt x="463368" y="501093"/>
                  </a:lnTo>
                  <a:cubicBezTo>
                    <a:pt x="463368" y="501093"/>
                    <a:pt x="462468" y="498395"/>
                    <a:pt x="462468" y="498395"/>
                  </a:cubicBezTo>
                  <a:cubicBezTo>
                    <a:pt x="462261" y="497772"/>
                    <a:pt x="461984" y="497080"/>
                    <a:pt x="461638" y="496458"/>
                  </a:cubicBezTo>
                  <a:lnTo>
                    <a:pt x="460807" y="494798"/>
                  </a:lnTo>
                  <a:cubicBezTo>
                    <a:pt x="460184" y="493622"/>
                    <a:pt x="459354" y="492515"/>
                    <a:pt x="458454" y="491547"/>
                  </a:cubicBezTo>
                  <a:lnTo>
                    <a:pt x="456931" y="490025"/>
                  </a:lnTo>
                  <a:cubicBezTo>
                    <a:pt x="455755" y="488780"/>
                    <a:pt x="454371" y="487811"/>
                    <a:pt x="452779" y="487119"/>
                  </a:cubicBezTo>
                  <a:lnTo>
                    <a:pt x="451671" y="486635"/>
                  </a:lnTo>
                  <a:cubicBezTo>
                    <a:pt x="451671" y="485944"/>
                    <a:pt x="451671" y="485321"/>
                    <a:pt x="451602" y="484629"/>
                  </a:cubicBezTo>
                  <a:lnTo>
                    <a:pt x="451395" y="482831"/>
                  </a:lnTo>
                  <a:cubicBezTo>
                    <a:pt x="451048" y="479856"/>
                    <a:pt x="449734" y="477020"/>
                    <a:pt x="447588" y="474876"/>
                  </a:cubicBezTo>
                  <a:lnTo>
                    <a:pt x="446619" y="473838"/>
                  </a:lnTo>
                  <a:cubicBezTo>
                    <a:pt x="445511" y="472731"/>
                    <a:pt x="444266" y="471763"/>
                    <a:pt x="442813" y="471071"/>
                  </a:cubicBezTo>
                  <a:lnTo>
                    <a:pt x="440944" y="470103"/>
                  </a:lnTo>
                  <a:lnTo>
                    <a:pt x="435338" y="465883"/>
                  </a:lnTo>
                  <a:cubicBezTo>
                    <a:pt x="434438" y="465192"/>
                    <a:pt x="433469" y="464638"/>
                    <a:pt x="432431" y="464223"/>
                  </a:cubicBezTo>
                  <a:lnTo>
                    <a:pt x="430008" y="463185"/>
                  </a:lnTo>
                  <a:cubicBezTo>
                    <a:pt x="428832" y="462701"/>
                    <a:pt x="427655" y="462355"/>
                    <a:pt x="426409" y="462217"/>
                  </a:cubicBezTo>
                  <a:lnTo>
                    <a:pt x="418935" y="461249"/>
                  </a:lnTo>
                  <a:lnTo>
                    <a:pt x="417689" y="460764"/>
                  </a:lnTo>
                  <a:lnTo>
                    <a:pt x="414436" y="459312"/>
                  </a:lnTo>
                  <a:cubicBezTo>
                    <a:pt x="413605" y="458966"/>
                    <a:pt x="412775" y="458620"/>
                    <a:pt x="411875" y="458412"/>
                  </a:cubicBezTo>
                  <a:lnTo>
                    <a:pt x="409176" y="457790"/>
                  </a:lnTo>
                  <a:cubicBezTo>
                    <a:pt x="408138" y="457582"/>
                    <a:pt x="407099" y="457444"/>
                    <a:pt x="406061" y="457444"/>
                  </a:cubicBezTo>
                  <a:cubicBezTo>
                    <a:pt x="406061" y="457444"/>
                    <a:pt x="405923" y="457444"/>
                    <a:pt x="405854" y="457444"/>
                  </a:cubicBezTo>
                  <a:lnTo>
                    <a:pt x="403154" y="457444"/>
                  </a:lnTo>
                  <a:cubicBezTo>
                    <a:pt x="403154" y="457444"/>
                    <a:pt x="402670" y="457444"/>
                    <a:pt x="402393" y="457444"/>
                  </a:cubicBezTo>
                  <a:lnTo>
                    <a:pt x="400455" y="457582"/>
                  </a:lnTo>
                  <a:lnTo>
                    <a:pt x="398725" y="457236"/>
                  </a:lnTo>
                  <a:lnTo>
                    <a:pt x="389866" y="451495"/>
                  </a:lnTo>
                  <a:cubicBezTo>
                    <a:pt x="389035" y="450942"/>
                    <a:pt x="388205" y="450527"/>
                    <a:pt x="387305" y="450181"/>
                  </a:cubicBezTo>
                  <a:lnTo>
                    <a:pt x="381215" y="447829"/>
                  </a:lnTo>
                  <a:cubicBezTo>
                    <a:pt x="379761" y="447275"/>
                    <a:pt x="378169" y="446930"/>
                    <a:pt x="376646" y="446930"/>
                  </a:cubicBezTo>
                  <a:lnTo>
                    <a:pt x="373740" y="446930"/>
                  </a:lnTo>
                  <a:cubicBezTo>
                    <a:pt x="373740" y="446930"/>
                    <a:pt x="373532" y="446860"/>
                    <a:pt x="373394" y="446860"/>
                  </a:cubicBezTo>
                  <a:cubicBezTo>
                    <a:pt x="372355" y="446860"/>
                    <a:pt x="371317" y="446999"/>
                    <a:pt x="370348" y="447206"/>
                  </a:cubicBezTo>
                  <a:lnTo>
                    <a:pt x="367788" y="447760"/>
                  </a:lnTo>
                  <a:cubicBezTo>
                    <a:pt x="367788" y="447760"/>
                    <a:pt x="367096" y="447898"/>
                    <a:pt x="366819" y="448036"/>
                  </a:cubicBezTo>
                  <a:lnTo>
                    <a:pt x="364950" y="448590"/>
                  </a:lnTo>
                  <a:lnTo>
                    <a:pt x="363912" y="448797"/>
                  </a:lnTo>
                  <a:lnTo>
                    <a:pt x="362389" y="448797"/>
                  </a:lnTo>
                  <a:cubicBezTo>
                    <a:pt x="362389" y="448797"/>
                    <a:pt x="356299" y="448382"/>
                    <a:pt x="356299" y="448382"/>
                  </a:cubicBezTo>
                  <a:cubicBezTo>
                    <a:pt x="355952" y="448382"/>
                    <a:pt x="355606" y="448382"/>
                    <a:pt x="355260" y="448382"/>
                  </a:cubicBezTo>
                  <a:cubicBezTo>
                    <a:pt x="355260" y="448382"/>
                    <a:pt x="355191" y="448382"/>
                    <a:pt x="355122" y="448382"/>
                  </a:cubicBezTo>
                  <a:lnTo>
                    <a:pt x="345848" y="448382"/>
                  </a:lnTo>
                  <a:cubicBezTo>
                    <a:pt x="345433" y="448451"/>
                    <a:pt x="345086" y="448451"/>
                    <a:pt x="344671" y="448521"/>
                  </a:cubicBezTo>
                  <a:lnTo>
                    <a:pt x="332075" y="449697"/>
                  </a:lnTo>
                  <a:cubicBezTo>
                    <a:pt x="331383" y="449697"/>
                    <a:pt x="330691" y="449904"/>
                    <a:pt x="329998" y="450043"/>
                  </a:cubicBezTo>
                  <a:lnTo>
                    <a:pt x="324323" y="451426"/>
                  </a:lnTo>
                  <a:cubicBezTo>
                    <a:pt x="323562" y="451633"/>
                    <a:pt x="322800" y="451841"/>
                    <a:pt x="322108" y="452187"/>
                  </a:cubicBezTo>
                  <a:lnTo>
                    <a:pt x="306951" y="458758"/>
                  </a:lnTo>
                  <a:lnTo>
                    <a:pt x="291240" y="463393"/>
                  </a:lnTo>
                  <a:lnTo>
                    <a:pt x="286880" y="464223"/>
                  </a:lnTo>
                  <a:lnTo>
                    <a:pt x="282312" y="464500"/>
                  </a:lnTo>
                  <a:lnTo>
                    <a:pt x="270615" y="464223"/>
                  </a:lnTo>
                  <a:cubicBezTo>
                    <a:pt x="270615" y="464223"/>
                    <a:pt x="270408" y="464223"/>
                    <a:pt x="270269" y="464223"/>
                  </a:cubicBezTo>
                  <a:cubicBezTo>
                    <a:pt x="269439" y="464223"/>
                    <a:pt x="268608" y="464292"/>
                    <a:pt x="267778" y="464430"/>
                  </a:cubicBezTo>
                  <a:lnTo>
                    <a:pt x="262448" y="465399"/>
                  </a:lnTo>
                  <a:cubicBezTo>
                    <a:pt x="261341" y="465607"/>
                    <a:pt x="260234" y="465952"/>
                    <a:pt x="259195" y="466437"/>
                  </a:cubicBezTo>
                  <a:lnTo>
                    <a:pt x="253174" y="469203"/>
                  </a:lnTo>
                  <a:cubicBezTo>
                    <a:pt x="253174" y="469203"/>
                    <a:pt x="252551" y="469480"/>
                    <a:pt x="252274" y="469688"/>
                  </a:cubicBezTo>
                  <a:lnTo>
                    <a:pt x="243415" y="474599"/>
                  </a:lnTo>
                  <a:lnTo>
                    <a:pt x="235387" y="478265"/>
                  </a:lnTo>
                  <a:lnTo>
                    <a:pt x="230750" y="479372"/>
                  </a:lnTo>
                  <a:cubicBezTo>
                    <a:pt x="230335" y="479441"/>
                    <a:pt x="229919" y="479579"/>
                    <a:pt x="229573" y="479718"/>
                  </a:cubicBezTo>
                  <a:lnTo>
                    <a:pt x="226805" y="480686"/>
                  </a:lnTo>
                  <a:cubicBezTo>
                    <a:pt x="225420" y="481171"/>
                    <a:pt x="224105" y="481862"/>
                    <a:pt x="222929" y="482761"/>
                  </a:cubicBezTo>
                  <a:lnTo>
                    <a:pt x="220437" y="484629"/>
                  </a:lnTo>
                  <a:cubicBezTo>
                    <a:pt x="219330" y="485459"/>
                    <a:pt x="218361" y="486428"/>
                    <a:pt x="217600" y="487534"/>
                  </a:cubicBezTo>
                  <a:lnTo>
                    <a:pt x="216077" y="489679"/>
                  </a:lnTo>
                  <a:cubicBezTo>
                    <a:pt x="215523" y="490440"/>
                    <a:pt x="215039" y="491270"/>
                    <a:pt x="214624" y="492100"/>
                  </a:cubicBezTo>
                  <a:lnTo>
                    <a:pt x="211786" y="498325"/>
                  </a:lnTo>
                  <a:lnTo>
                    <a:pt x="209986" y="500954"/>
                  </a:lnTo>
                  <a:lnTo>
                    <a:pt x="208602" y="502407"/>
                  </a:lnTo>
                  <a:lnTo>
                    <a:pt x="208394" y="502545"/>
                  </a:lnTo>
                  <a:lnTo>
                    <a:pt x="207426" y="502199"/>
                  </a:lnTo>
                  <a:cubicBezTo>
                    <a:pt x="206249" y="501784"/>
                    <a:pt x="205003" y="501508"/>
                    <a:pt x="203757" y="501369"/>
                  </a:cubicBezTo>
                  <a:lnTo>
                    <a:pt x="201681" y="501162"/>
                  </a:lnTo>
                  <a:cubicBezTo>
                    <a:pt x="201266" y="501162"/>
                    <a:pt x="200851" y="501162"/>
                    <a:pt x="200505" y="501162"/>
                  </a:cubicBezTo>
                  <a:cubicBezTo>
                    <a:pt x="200158" y="501162"/>
                    <a:pt x="199882" y="501162"/>
                    <a:pt x="199536" y="501162"/>
                  </a:cubicBezTo>
                  <a:lnTo>
                    <a:pt x="198497" y="501162"/>
                  </a:lnTo>
                  <a:cubicBezTo>
                    <a:pt x="197875" y="501300"/>
                    <a:pt x="197251" y="501369"/>
                    <a:pt x="196629" y="501508"/>
                  </a:cubicBezTo>
                  <a:lnTo>
                    <a:pt x="190815" y="502753"/>
                  </a:lnTo>
                  <a:lnTo>
                    <a:pt x="190815" y="502753"/>
                  </a:lnTo>
                  <a:cubicBezTo>
                    <a:pt x="189984" y="502407"/>
                    <a:pt x="189154" y="502061"/>
                    <a:pt x="188254" y="501923"/>
                  </a:cubicBezTo>
                  <a:lnTo>
                    <a:pt x="183133" y="500746"/>
                  </a:lnTo>
                  <a:cubicBezTo>
                    <a:pt x="182440" y="500608"/>
                    <a:pt x="181748" y="500470"/>
                    <a:pt x="181056" y="500401"/>
                  </a:cubicBezTo>
                  <a:lnTo>
                    <a:pt x="175381" y="499986"/>
                  </a:lnTo>
                  <a:cubicBezTo>
                    <a:pt x="175035" y="499986"/>
                    <a:pt x="174689" y="499986"/>
                    <a:pt x="174343" y="499986"/>
                  </a:cubicBezTo>
                  <a:cubicBezTo>
                    <a:pt x="174135" y="499986"/>
                    <a:pt x="173927" y="499986"/>
                    <a:pt x="173789" y="499986"/>
                  </a:cubicBezTo>
                  <a:lnTo>
                    <a:pt x="162508" y="500470"/>
                  </a:lnTo>
                  <a:cubicBezTo>
                    <a:pt x="161815" y="500470"/>
                    <a:pt x="161193" y="500608"/>
                    <a:pt x="160500" y="500678"/>
                  </a:cubicBezTo>
                  <a:lnTo>
                    <a:pt x="149911" y="502683"/>
                  </a:lnTo>
                  <a:lnTo>
                    <a:pt x="142506" y="502683"/>
                  </a:lnTo>
                  <a:cubicBezTo>
                    <a:pt x="142506" y="502683"/>
                    <a:pt x="142367" y="502614"/>
                    <a:pt x="142367" y="502614"/>
                  </a:cubicBezTo>
                  <a:cubicBezTo>
                    <a:pt x="141467" y="502614"/>
                    <a:pt x="140568" y="502683"/>
                    <a:pt x="139737" y="502891"/>
                  </a:cubicBezTo>
                  <a:lnTo>
                    <a:pt x="136761" y="503444"/>
                  </a:lnTo>
                  <a:cubicBezTo>
                    <a:pt x="135585" y="503652"/>
                    <a:pt x="134408" y="504067"/>
                    <a:pt x="133301" y="504621"/>
                  </a:cubicBezTo>
                  <a:lnTo>
                    <a:pt x="130532" y="506004"/>
                  </a:lnTo>
                  <a:cubicBezTo>
                    <a:pt x="129148" y="506696"/>
                    <a:pt x="127971" y="507526"/>
                    <a:pt x="126864" y="508632"/>
                  </a:cubicBezTo>
                  <a:lnTo>
                    <a:pt x="124995" y="510500"/>
                  </a:lnTo>
                  <a:cubicBezTo>
                    <a:pt x="124511" y="510984"/>
                    <a:pt x="124026" y="511538"/>
                    <a:pt x="123611" y="512091"/>
                  </a:cubicBezTo>
                  <a:lnTo>
                    <a:pt x="121742" y="514650"/>
                  </a:lnTo>
                  <a:lnTo>
                    <a:pt x="119804" y="515065"/>
                  </a:lnTo>
                  <a:cubicBezTo>
                    <a:pt x="119112" y="515204"/>
                    <a:pt x="118351" y="515412"/>
                    <a:pt x="117659" y="515688"/>
                  </a:cubicBezTo>
                  <a:lnTo>
                    <a:pt x="112122" y="517902"/>
                  </a:lnTo>
                  <a:cubicBezTo>
                    <a:pt x="110946" y="518386"/>
                    <a:pt x="109838" y="519008"/>
                    <a:pt x="108869" y="519769"/>
                  </a:cubicBezTo>
                  <a:lnTo>
                    <a:pt x="99871" y="526548"/>
                  </a:lnTo>
                  <a:lnTo>
                    <a:pt x="96757" y="528416"/>
                  </a:lnTo>
                  <a:lnTo>
                    <a:pt x="94819" y="529039"/>
                  </a:lnTo>
                  <a:lnTo>
                    <a:pt x="92604" y="529177"/>
                  </a:lnTo>
                  <a:lnTo>
                    <a:pt x="72326" y="527102"/>
                  </a:lnTo>
                  <a:lnTo>
                    <a:pt x="68934" y="526203"/>
                  </a:lnTo>
                  <a:lnTo>
                    <a:pt x="66374" y="524957"/>
                  </a:lnTo>
                  <a:lnTo>
                    <a:pt x="66374" y="524957"/>
                  </a:lnTo>
                  <a:cubicBezTo>
                    <a:pt x="66374" y="524957"/>
                    <a:pt x="63190" y="521153"/>
                    <a:pt x="63190" y="521153"/>
                  </a:cubicBezTo>
                  <a:cubicBezTo>
                    <a:pt x="62705" y="520600"/>
                    <a:pt x="62152" y="520046"/>
                    <a:pt x="61598" y="519562"/>
                  </a:cubicBezTo>
                  <a:lnTo>
                    <a:pt x="59314" y="517625"/>
                  </a:lnTo>
                  <a:cubicBezTo>
                    <a:pt x="58829" y="517210"/>
                    <a:pt x="58345" y="516864"/>
                    <a:pt x="57860" y="516518"/>
                  </a:cubicBezTo>
                  <a:lnTo>
                    <a:pt x="59660" y="514789"/>
                  </a:lnTo>
                  <a:cubicBezTo>
                    <a:pt x="61183" y="513336"/>
                    <a:pt x="62359" y="511469"/>
                    <a:pt x="63120" y="509462"/>
                  </a:cubicBezTo>
                  <a:lnTo>
                    <a:pt x="65059" y="503998"/>
                  </a:lnTo>
                  <a:cubicBezTo>
                    <a:pt x="65543" y="502683"/>
                    <a:pt x="65820" y="501300"/>
                    <a:pt x="65820" y="499916"/>
                  </a:cubicBezTo>
                  <a:lnTo>
                    <a:pt x="65958" y="497219"/>
                  </a:lnTo>
                  <a:cubicBezTo>
                    <a:pt x="65958" y="496320"/>
                    <a:pt x="65958" y="495420"/>
                    <a:pt x="65820" y="494521"/>
                  </a:cubicBezTo>
                  <a:lnTo>
                    <a:pt x="65128" y="489955"/>
                  </a:lnTo>
                  <a:lnTo>
                    <a:pt x="65128" y="489540"/>
                  </a:lnTo>
                  <a:cubicBezTo>
                    <a:pt x="65128" y="489540"/>
                    <a:pt x="65958" y="486774"/>
                    <a:pt x="65958" y="486774"/>
                  </a:cubicBezTo>
                  <a:cubicBezTo>
                    <a:pt x="66096" y="486428"/>
                    <a:pt x="66166" y="486082"/>
                    <a:pt x="66235" y="485667"/>
                  </a:cubicBezTo>
                  <a:lnTo>
                    <a:pt x="66720" y="483453"/>
                  </a:lnTo>
                  <a:cubicBezTo>
                    <a:pt x="66927" y="482554"/>
                    <a:pt x="66996" y="481655"/>
                    <a:pt x="66996" y="480686"/>
                  </a:cubicBezTo>
                  <a:lnTo>
                    <a:pt x="67135" y="470725"/>
                  </a:lnTo>
                  <a:cubicBezTo>
                    <a:pt x="67135" y="469342"/>
                    <a:pt x="66927" y="467958"/>
                    <a:pt x="66581" y="466644"/>
                  </a:cubicBezTo>
                  <a:lnTo>
                    <a:pt x="63951" y="457651"/>
                  </a:lnTo>
                  <a:cubicBezTo>
                    <a:pt x="63674" y="456821"/>
                    <a:pt x="63398" y="455991"/>
                    <a:pt x="62982" y="455161"/>
                  </a:cubicBezTo>
                  <a:lnTo>
                    <a:pt x="54262" y="438490"/>
                  </a:lnTo>
                  <a:lnTo>
                    <a:pt x="53154" y="435862"/>
                  </a:lnTo>
                  <a:lnTo>
                    <a:pt x="52393" y="433095"/>
                  </a:lnTo>
                  <a:lnTo>
                    <a:pt x="51286" y="425970"/>
                  </a:lnTo>
                  <a:lnTo>
                    <a:pt x="51147" y="417047"/>
                  </a:lnTo>
                  <a:cubicBezTo>
                    <a:pt x="51147" y="416701"/>
                    <a:pt x="51147" y="416286"/>
                    <a:pt x="51147" y="415940"/>
                  </a:cubicBezTo>
                  <a:lnTo>
                    <a:pt x="50663" y="411098"/>
                  </a:lnTo>
                  <a:cubicBezTo>
                    <a:pt x="50593" y="410060"/>
                    <a:pt x="50386" y="409092"/>
                    <a:pt x="50040" y="408123"/>
                  </a:cubicBezTo>
                  <a:lnTo>
                    <a:pt x="48517" y="403350"/>
                  </a:lnTo>
                  <a:cubicBezTo>
                    <a:pt x="48171" y="402243"/>
                    <a:pt x="47617" y="401206"/>
                    <a:pt x="46995" y="400168"/>
                  </a:cubicBezTo>
                  <a:lnTo>
                    <a:pt x="45610" y="397955"/>
                  </a:lnTo>
                  <a:cubicBezTo>
                    <a:pt x="45610" y="397955"/>
                    <a:pt x="45264" y="397402"/>
                    <a:pt x="45056" y="397125"/>
                  </a:cubicBezTo>
                  <a:lnTo>
                    <a:pt x="42703" y="394012"/>
                  </a:lnTo>
                  <a:lnTo>
                    <a:pt x="42565" y="393735"/>
                  </a:lnTo>
                  <a:lnTo>
                    <a:pt x="40973" y="388824"/>
                  </a:lnTo>
                  <a:cubicBezTo>
                    <a:pt x="40696" y="387994"/>
                    <a:pt x="40419" y="387233"/>
                    <a:pt x="40004" y="386541"/>
                  </a:cubicBezTo>
                  <a:lnTo>
                    <a:pt x="38897" y="384466"/>
                  </a:lnTo>
                  <a:cubicBezTo>
                    <a:pt x="38551" y="383774"/>
                    <a:pt x="38066" y="383083"/>
                    <a:pt x="37582" y="382460"/>
                  </a:cubicBezTo>
                  <a:lnTo>
                    <a:pt x="33775" y="377618"/>
                  </a:lnTo>
                  <a:lnTo>
                    <a:pt x="33360" y="371115"/>
                  </a:lnTo>
                  <a:cubicBezTo>
                    <a:pt x="33290" y="370009"/>
                    <a:pt x="33083" y="368902"/>
                    <a:pt x="32737" y="367864"/>
                  </a:cubicBezTo>
                  <a:lnTo>
                    <a:pt x="29899" y="358941"/>
                  </a:lnTo>
                  <a:cubicBezTo>
                    <a:pt x="29623" y="358042"/>
                    <a:pt x="29207" y="357143"/>
                    <a:pt x="28723" y="356313"/>
                  </a:cubicBezTo>
                  <a:lnTo>
                    <a:pt x="27546" y="354237"/>
                  </a:lnTo>
                  <a:lnTo>
                    <a:pt x="27823" y="354099"/>
                  </a:lnTo>
                  <a:cubicBezTo>
                    <a:pt x="30938" y="352439"/>
                    <a:pt x="33290" y="349672"/>
                    <a:pt x="34467" y="346352"/>
                  </a:cubicBezTo>
                  <a:lnTo>
                    <a:pt x="35644" y="342893"/>
                  </a:lnTo>
                  <a:cubicBezTo>
                    <a:pt x="36336" y="340956"/>
                    <a:pt x="36544" y="338881"/>
                    <a:pt x="36336" y="336875"/>
                  </a:cubicBezTo>
                  <a:lnTo>
                    <a:pt x="35851" y="332724"/>
                  </a:lnTo>
                  <a:cubicBezTo>
                    <a:pt x="35713" y="331687"/>
                    <a:pt x="35505" y="330718"/>
                    <a:pt x="35159" y="329750"/>
                  </a:cubicBezTo>
                  <a:lnTo>
                    <a:pt x="33706" y="325600"/>
                  </a:lnTo>
                  <a:cubicBezTo>
                    <a:pt x="33498" y="324977"/>
                    <a:pt x="33221" y="324423"/>
                    <a:pt x="32945" y="323870"/>
                  </a:cubicBezTo>
                  <a:lnTo>
                    <a:pt x="19102" y="296685"/>
                  </a:lnTo>
                  <a:lnTo>
                    <a:pt x="19102" y="296477"/>
                  </a:lnTo>
                  <a:cubicBezTo>
                    <a:pt x="19102" y="296477"/>
                    <a:pt x="19033" y="293364"/>
                    <a:pt x="19033" y="293364"/>
                  </a:cubicBezTo>
                  <a:lnTo>
                    <a:pt x="20556" y="288868"/>
                  </a:lnTo>
                  <a:lnTo>
                    <a:pt x="23463" y="282228"/>
                  </a:lnTo>
                  <a:cubicBezTo>
                    <a:pt x="23809" y="281536"/>
                    <a:pt x="24016" y="280775"/>
                    <a:pt x="24224" y="280014"/>
                  </a:cubicBezTo>
                  <a:lnTo>
                    <a:pt x="26023" y="272751"/>
                  </a:lnTo>
                  <a:cubicBezTo>
                    <a:pt x="26300" y="271575"/>
                    <a:pt x="26439" y="270330"/>
                    <a:pt x="26439" y="269085"/>
                  </a:cubicBezTo>
                  <a:lnTo>
                    <a:pt x="26439" y="267079"/>
                  </a:lnTo>
                  <a:cubicBezTo>
                    <a:pt x="26439" y="267079"/>
                    <a:pt x="26715" y="266940"/>
                    <a:pt x="26923" y="266802"/>
                  </a:cubicBezTo>
                  <a:lnTo>
                    <a:pt x="30384" y="264934"/>
                  </a:lnTo>
                  <a:cubicBezTo>
                    <a:pt x="32183" y="263966"/>
                    <a:pt x="33775" y="262582"/>
                    <a:pt x="34951" y="260922"/>
                  </a:cubicBezTo>
                  <a:lnTo>
                    <a:pt x="37097" y="257948"/>
                  </a:lnTo>
                  <a:cubicBezTo>
                    <a:pt x="37443" y="257463"/>
                    <a:pt x="37789" y="256910"/>
                    <a:pt x="38135" y="256288"/>
                  </a:cubicBezTo>
                  <a:lnTo>
                    <a:pt x="40973" y="250961"/>
                  </a:lnTo>
                  <a:lnTo>
                    <a:pt x="41181" y="250754"/>
                  </a:lnTo>
                  <a:lnTo>
                    <a:pt x="41734" y="250408"/>
                  </a:lnTo>
                  <a:lnTo>
                    <a:pt x="47410" y="247917"/>
                  </a:lnTo>
                  <a:cubicBezTo>
                    <a:pt x="47410" y="247917"/>
                    <a:pt x="48032" y="247641"/>
                    <a:pt x="48310" y="247502"/>
                  </a:cubicBezTo>
                  <a:lnTo>
                    <a:pt x="51632" y="245773"/>
                  </a:lnTo>
                  <a:cubicBezTo>
                    <a:pt x="52047" y="245566"/>
                    <a:pt x="52462" y="245289"/>
                    <a:pt x="52877" y="245012"/>
                  </a:cubicBezTo>
                  <a:lnTo>
                    <a:pt x="55992" y="242937"/>
                  </a:lnTo>
                  <a:cubicBezTo>
                    <a:pt x="55992" y="242937"/>
                    <a:pt x="56545" y="242522"/>
                    <a:pt x="56822" y="242314"/>
                  </a:cubicBezTo>
                  <a:lnTo>
                    <a:pt x="69350" y="232561"/>
                  </a:lnTo>
                  <a:lnTo>
                    <a:pt x="75094" y="228895"/>
                  </a:lnTo>
                  <a:lnTo>
                    <a:pt x="77378" y="228134"/>
                  </a:lnTo>
                  <a:lnTo>
                    <a:pt x="86929" y="228549"/>
                  </a:lnTo>
                  <a:cubicBezTo>
                    <a:pt x="86929" y="228549"/>
                    <a:pt x="87344" y="228549"/>
                    <a:pt x="87483" y="228549"/>
                  </a:cubicBezTo>
                  <a:cubicBezTo>
                    <a:pt x="88452" y="228549"/>
                    <a:pt x="89352" y="228480"/>
                    <a:pt x="90320" y="228272"/>
                  </a:cubicBezTo>
                  <a:lnTo>
                    <a:pt x="96619" y="226958"/>
                  </a:lnTo>
                  <a:cubicBezTo>
                    <a:pt x="97865" y="226681"/>
                    <a:pt x="99041" y="226266"/>
                    <a:pt x="100149" y="225713"/>
                  </a:cubicBezTo>
                  <a:lnTo>
                    <a:pt x="109492" y="220940"/>
                  </a:lnTo>
                  <a:lnTo>
                    <a:pt x="115928" y="218934"/>
                  </a:lnTo>
                  <a:cubicBezTo>
                    <a:pt x="116344" y="218796"/>
                    <a:pt x="116690" y="218657"/>
                    <a:pt x="117105" y="218519"/>
                  </a:cubicBezTo>
                  <a:lnTo>
                    <a:pt x="120150" y="217274"/>
                  </a:lnTo>
                  <a:cubicBezTo>
                    <a:pt x="120635" y="217066"/>
                    <a:pt x="121119" y="216859"/>
                    <a:pt x="121604" y="216582"/>
                  </a:cubicBezTo>
                  <a:lnTo>
                    <a:pt x="126795" y="213677"/>
                  </a:lnTo>
                  <a:lnTo>
                    <a:pt x="128318" y="213815"/>
                  </a:lnTo>
                  <a:cubicBezTo>
                    <a:pt x="128802" y="213815"/>
                    <a:pt x="129217" y="213884"/>
                    <a:pt x="129701" y="213884"/>
                  </a:cubicBezTo>
                  <a:lnTo>
                    <a:pt x="133162" y="213884"/>
                  </a:lnTo>
                  <a:cubicBezTo>
                    <a:pt x="133162" y="213884"/>
                    <a:pt x="133231" y="213884"/>
                    <a:pt x="133301" y="213884"/>
                  </a:cubicBezTo>
                  <a:cubicBezTo>
                    <a:pt x="134062" y="213884"/>
                    <a:pt x="134823" y="213884"/>
                    <a:pt x="135654" y="213677"/>
                  </a:cubicBezTo>
                  <a:lnTo>
                    <a:pt x="138837" y="213123"/>
                  </a:lnTo>
                  <a:cubicBezTo>
                    <a:pt x="139253" y="213054"/>
                    <a:pt x="139737" y="212985"/>
                    <a:pt x="140152" y="212846"/>
                  </a:cubicBezTo>
                  <a:lnTo>
                    <a:pt x="157248" y="208212"/>
                  </a:lnTo>
                  <a:cubicBezTo>
                    <a:pt x="158009" y="208005"/>
                    <a:pt x="158701" y="207728"/>
                    <a:pt x="159393" y="207451"/>
                  </a:cubicBezTo>
                  <a:lnTo>
                    <a:pt x="165968" y="204408"/>
                  </a:lnTo>
                  <a:cubicBezTo>
                    <a:pt x="166730" y="204062"/>
                    <a:pt x="167422" y="203647"/>
                    <a:pt x="168114" y="203162"/>
                  </a:cubicBezTo>
                  <a:lnTo>
                    <a:pt x="173927" y="199081"/>
                  </a:lnTo>
                  <a:cubicBezTo>
                    <a:pt x="174758" y="198528"/>
                    <a:pt x="175450" y="197905"/>
                    <a:pt x="176142" y="197144"/>
                  </a:cubicBezTo>
                  <a:lnTo>
                    <a:pt x="180987" y="191956"/>
                  </a:lnTo>
                  <a:cubicBezTo>
                    <a:pt x="181679" y="191264"/>
                    <a:pt x="182233" y="190434"/>
                    <a:pt x="182717" y="189604"/>
                  </a:cubicBezTo>
                  <a:lnTo>
                    <a:pt x="184724" y="186284"/>
                  </a:lnTo>
                  <a:cubicBezTo>
                    <a:pt x="184932" y="185938"/>
                    <a:pt x="185140" y="185523"/>
                    <a:pt x="185347" y="185108"/>
                  </a:cubicBezTo>
                  <a:lnTo>
                    <a:pt x="188393" y="178675"/>
                  </a:lnTo>
                  <a:lnTo>
                    <a:pt x="189361" y="176945"/>
                  </a:lnTo>
                  <a:lnTo>
                    <a:pt x="189984" y="176254"/>
                  </a:lnTo>
                  <a:lnTo>
                    <a:pt x="196560" y="170512"/>
                  </a:lnTo>
                  <a:cubicBezTo>
                    <a:pt x="196906" y="170167"/>
                    <a:pt x="197251" y="169890"/>
                    <a:pt x="197597" y="169544"/>
                  </a:cubicBezTo>
                  <a:lnTo>
                    <a:pt x="199674" y="167331"/>
                  </a:lnTo>
                  <a:cubicBezTo>
                    <a:pt x="200920" y="166016"/>
                    <a:pt x="201888" y="164425"/>
                    <a:pt x="202581" y="162696"/>
                  </a:cubicBezTo>
                  <a:lnTo>
                    <a:pt x="203065" y="161313"/>
                  </a:lnTo>
                  <a:cubicBezTo>
                    <a:pt x="204311" y="157923"/>
                    <a:pt x="204173" y="154188"/>
                    <a:pt x="202719" y="150867"/>
                  </a:cubicBezTo>
                  <a:lnTo>
                    <a:pt x="202096" y="149415"/>
                  </a:lnTo>
                  <a:cubicBezTo>
                    <a:pt x="201888" y="148930"/>
                    <a:pt x="201681" y="148515"/>
                    <a:pt x="201404" y="148031"/>
                  </a:cubicBezTo>
                  <a:lnTo>
                    <a:pt x="200643" y="146786"/>
                  </a:lnTo>
                  <a:lnTo>
                    <a:pt x="200505" y="146509"/>
                  </a:lnTo>
                  <a:lnTo>
                    <a:pt x="200505" y="146164"/>
                  </a:lnTo>
                  <a:cubicBezTo>
                    <a:pt x="200505" y="146164"/>
                    <a:pt x="201750" y="148654"/>
                    <a:pt x="201750" y="148654"/>
                  </a:cubicBezTo>
                  <a:cubicBezTo>
                    <a:pt x="202027" y="149276"/>
                    <a:pt x="202442" y="149830"/>
                    <a:pt x="202788" y="150383"/>
                  </a:cubicBezTo>
                  <a:lnTo>
                    <a:pt x="204657" y="152942"/>
                  </a:lnTo>
                  <a:cubicBezTo>
                    <a:pt x="207287" y="156608"/>
                    <a:pt x="211509" y="158684"/>
                    <a:pt x="215869" y="158684"/>
                  </a:cubicBezTo>
                  <a:cubicBezTo>
                    <a:pt x="217254" y="158684"/>
                    <a:pt x="218638" y="158476"/>
                    <a:pt x="220022" y="158061"/>
                  </a:cubicBezTo>
                  <a:cubicBezTo>
                    <a:pt x="225074" y="156470"/>
                    <a:pt x="228674" y="152182"/>
                    <a:pt x="229504" y="147132"/>
                  </a:cubicBezTo>
                  <a:cubicBezTo>
                    <a:pt x="230335" y="146440"/>
                    <a:pt x="231096" y="145679"/>
                    <a:pt x="231788" y="144849"/>
                  </a:cubicBezTo>
                  <a:lnTo>
                    <a:pt x="232203" y="144365"/>
                  </a:lnTo>
                  <a:cubicBezTo>
                    <a:pt x="233449" y="142774"/>
                    <a:pt x="234348" y="140837"/>
                    <a:pt x="234833" y="138831"/>
                  </a:cubicBezTo>
                  <a:lnTo>
                    <a:pt x="235110" y="137724"/>
                  </a:lnTo>
                  <a:cubicBezTo>
                    <a:pt x="235110" y="137724"/>
                    <a:pt x="235179" y="137378"/>
                    <a:pt x="235179" y="137240"/>
                  </a:cubicBezTo>
                  <a:lnTo>
                    <a:pt x="235387" y="136064"/>
                  </a:lnTo>
                  <a:cubicBezTo>
                    <a:pt x="235525" y="135441"/>
                    <a:pt x="235595" y="134819"/>
                    <a:pt x="235595" y="134196"/>
                  </a:cubicBezTo>
                  <a:lnTo>
                    <a:pt x="237602" y="134196"/>
                  </a:lnTo>
                  <a:cubicBezTo>
                    <a:pt x="237602" y="134196"/>
                    <a:pt x="239401" y="134404"/>
                    <a:pt x="239401" y="134404"/>
                  </a:cubicBezTo>
                  <a:cubicBezTo>
                    <a:pt x="239886" y="134404"/>
                    <a:pt x="240439" y="134473"/>
                    <a:pt x="240924" y="134473"/>
                  </a:cubicBezTo>
                  <a:cubicBezTo>
                    <a:pt x="247014" y="134473"/>
                    <a:pt x="252482" y="130461"/>
                    <a:pt x="254212" y="124443"/>
                  </a:cubicBezTo>
                  <a:cubicBezTo>
                    <a:pt x="255389" y="120362"/>
                    <a:pt x="254558" y="116073"/>
                    <a:pt x="252274" y="112753"/>
                  </a:cubicBezTo>
                  <a:cubicBezTo>
                    <a:pt x="253520" y="112130"/>
                    <a:pt x="254697" y="111231"/>
                    <a:pt x="255735" y="110193"/>
                  </a:cubicBezTo>
                  <a:lnTo>
                    <a:pt x="256427" y="109501"/>
                  </a:lnTo>
                  <a:cubicBezTo>
                    <a:pt x="257327" y="108602"/>
                    <a:pt x="258157" y="107495"/>
                    <a:pt x="258780" y="106389"/>
                  </a:cubicBezTo>
                  <a:lnTo>
                    <a:pt x="259195" y="105697"/>
                  </a:lnTo>
                  <a:cubicBezTo>
                    <a:pt x="259403" y="105282"/>
                    <a:pt x="259611" y="104867"/>
                    <a:pt x="259819" y="104452"/>
                  </a:cubicBezTo>
                  <a:cubicBezTo>
                    <a:pt x="261480" y="103414"/>
                    <a:pt x="262933" y="102031"/>
                    <a:pt x="264040" y="100371"/>
                  </a:cubicBezTo>
                  <a:lnTo>
                    <a:pt x="265078" y="98849"/>
                  </a:lnTo>
                  <a:cubicBezTo>
                    <a:pt x="265701" y="97880"/>
                    <a:pt x="266186" y="96912"/>
                    <a:pt x="266601" y="95874"/>
                  </a:cubicBezTo>
                  <a:cubicBezTo>
                    <a:pt x="270546" y="95183"/>
                    <a:pt x="274007" y="92761"/>
                    <a:pt x="276083" y="89234"/>
                  </a:cubicBezTo>
                  <a:lnTo>
                    <a:pt x="278367" y="85360"/>
                  </a:lnTo>
                  <a:cubicBezTo>
                    <a:pt x="278367" y="85360"/>
                    <a:pt x="278713" y="85360"/>
                    <a:pt x="278852" y="85360"/>
                  </a:cubicBezTo>
                  <a:lnTo>
                    <a:pt x="280789" y="85153"/>
                  </a:lnTo>
                  <a:cubicBezTo>
                    <a:pt x="283073" y="84876"/>
                    <a:pt x="285288" y="84046"/>
                    <a:pt x="287157" y="82731"/>
                  </a:cubicBezTo>
                  <a:lnTo>
                    <a:pt x="288333" y="81901"/>
                  </a:lnTo>
                  <a:cubicBezTo>
                    <a:pt x="288333" y="81901"/>
                    <a:pt x="288749" y="81625"/>
                    <a:pt x="288956" y="81486"/>
                  </a:cubicBezTo>
                  <a:lnTo>
                    <a:pt x="289164" y="81625"/>
                  </a:lnTo>
                  <a:lnTo>
                    <a:pt x="296638" y="89510"/>
                  </a:lnTo>
                  <a:lnTo>
                    <a:pt x="296085" y="92001"/>
                  </a:lnTo>
                  <a:cubicBezTo>
                    <a:pt x="296016" y="92485"/>
                    <a:pt x="295877" y="92969"/>
                    <a:pt x="295877" y="93384"/>
                  </a:cubicBezTo>
                  <a:lnTo>
                    <a:pt x="295601" y="96013"/>
                  </a:lnTo>
                  <a:cubicBezTo>
                    <a:pt x="294908" y="102307"/>
                    <a:pt x="298577" y="108256"/>
                    <a:pt x="304529" y="110470"/>
                  </a:cubicBezTo>
                  <a:cubicBezTo>
                    <a:pt x="306121" y="111093"/>
                    <a:pt x="307782" y="111369"/>
                    <a:pt x="309373" y="111369"/>
                  </a:cubicBezTo>
                  <a:cubicBezTo>
                    <a:pt x="310827" y="111369"/>
                    <a:pt x="312211" y="111162"/>
                    <a:pt x="313595" y="110747"/>
                  </a:cubicBezTo>
                  <a:cubicBezTo>
                    <a:pt x="315810" y="110747"/>
                    <a:pt x="318094" y="110124"/>
                    <a:pt x="320101" y="108948"/>
                  </a:cubicBezTo>
                  <a:cubicBezTo>
                    <a:pt x="321970" y="107910"/>
                    <a:pt x="323492" y="106458"/>
                    <a:pt x="324600" y="104798"/>
                  </a:cubicBezTo>
                  <a:cubicBezTo>
                    <a:pt x="327022" y="106735"/>
                    <a:pt x="330067" y="107772"/>
                    <a:pt x="333182" y="107772"/>
                  </a:cubicBezTo>
                  <a:cubicBezTo>
                    <a:pt x="334289" y="107772"/>
                    <a:pt x="335397" y="107634"/>
                    <a:pt x="336435" y="107357"/>
                  </a:cubicBezTo>
                  <a:cubicBezTo>
                    <a:pt x="337058" y="107219"/>
                    <a:pt x="337612" y="107011"/>
                    <a:pt x="338165" y="106804"/>
                  </a:cubicBezTo>
                  <a:cubicBezTo>
                    <a:pt x="339342" y="107150"/>
                    <a:pt x="340588" y="107288"/>
                    <a:pt x="341903" y="107288"/>
                  </a:cubicBezTo>
                  <a:cubicBezTo>
                    <a:pt x="343287" y="107288"/>
                    <a:pt x="344671" y="107080"/>
                    <a:pt x="345986" y="106665"/>
                  </a:cubicBezTo>
                  <a:cubicBezTo>
                    <a:pt x="350485" y="105282"/>
                    <a:pt x="353876" y="101754"/>
                    <a:pt x="355122" y="97396"/>
                  </a:cubicBezTo>
                  <a:cubicBezTo>
                    <a:pt x="357683" y="95321"/>
                    <a:pt x="359413" y="92277"/>
                    <a:pt x="359967" y="88888"/>
                  </a:cubicBezTo>
                  <a:cubicBezTo>
                    <a:pt x="360590" y="84668"/>
                    <a:pt x="359275" y="80518"/>
                    <a:pt x="356575" y="77474"/>
                  </a:cubicBezTo>
                  <a:cubicBezTo>
                    <a:pt x="356437" y="76852"/>
                    <a:pt x="356229" y="76229"/>
                    <a:pt x="355952" y="75676"/>
                  </a:cubicBezTo>
                  <a:cubicBezTo>
                    <a:pt x="355814" y="75399"/>
                    <a:pt x="355745" y="75122"/>
                    <a:pt x="355606" y="74915"/>
                  </a:cubicBezTo>
                  <a:cubicBezTo>
                    <a:pt x="355883" y="74431"/>
                    <a:pt x="356091" y="73946"/>
                    <a:pt x="356299" y="73393"/>
                  </a:cubicBezTo>
                  <a:lnTo>
                    <a:pt x="357060" y="71456"/>
                  </a:lnTo>
                  <a:cubicBezTo>
                    <a:pt x="357267" y="70972"/>
                    <a:pt x="357406" y="70488"/>
                    <a:pt x="357544" y="70004"/>
                  </a:cubicBezTo>
                  <a:cubicBezTo>
                    <a:pt x="358513" y="69519"/>
                    <a:pt x="359413" y="68966"/>
                    <a:pt x="360243" y="68274"/>
                  </a:cubicBezTo>
                  <a:lnTo>
                    <a:pt x="361905" y="66891"/>
                  </a:lnTo>
                  <a:cubicBezTo>
                    <a:pt x="363773" y="65369"/>
                    <a:pt x="365227" y="63363"/>
                    <a:pt x="366127" y="61149"/>
                  </a:cubicBezTo>
                  <a:lnTo>
                    <a:pt x="366957" y="58936"/>
                  </a:lnTo>
                  <a:cubicBezTo>
                    <a:pt x="367718" y="56930"/>
                    <a:pt x="367995" y="54855"/>
                    <a:pt x="367857" y="52779"/>
                  </a:cubicBezTo>
                  <a:cubicBezTo>
                    <a:pt x="368341" y="52572"/>
                    <a:pt x="368826" y="52295"/>
                    <a:pt x="369310" y="52018"/>
                  </a:cubicBezTo>
                  <a:cubicBezTo>
                    <a:pt x="370072" y="51880"/>
                    <a:pt x="370902" y="51742"/>
                    <a:pt x="371663" y="51465"/>
                  </a:cubicBezTo>
                  <a:cubicBezTo>
                    <a:pt x="374709" y="50497"/>
                    <a:pt x="377200" y="48559"/>
                    <a:pt x="378930" y="46000"/>
                  </a:cubicBezTo>
                  <a:cubicBezTo>
                    <a:pt x="379623" y="46139"/>
                    <a:pt x="380384" y="46208"/>
                    <a:pt x="381145" y="46208"/>
                  </a:cubicBezTo>
                  <a:cubicBezTo>
                    <a:pt x="381768" y="46208"/>
                    <a:pt x="382391" y="46208"/>
                    <a:pt x="383014" y="46069"/>
                  </a:cubicBezTo>
                  <a:lnTo>
                    <a:pt x="389658" y="45170"/>
                  </a:lnTo>
                  <a:lnTo>
                    <a:pt x="393396" y="45170"/>
                  </a:lnTo>
                  <a:cubicBezTo>
                    <a:pt x="395264" y="46069"/>
                    <a:pt x="397410" y="46554"/>
                    <a:pt x="399486" y="46554"/>
                  </a:cubicBezTo>
                  <a:cubicBezTo>
                    <a:pt x="400455" y="46554"/>
                    <a:pt x="401424" y="46484"/>
                    <a:pt x="402393" y="46277"/>
                  </a:cubicBezTo>
                  <a:cubicBezTo>
                    <a:pt x="405092" y="45724"/>
                    <a:pt x="407445" y="44340"/>
                    <a:pt x="409314" y="42472"/>
                  </a:cubicBezTo>
                  <a:cubicBezTo>
                    <a:pt x="412567" y="41573"/>
                    <a:pt x="415474" y="39498"/>
                    <a:pt x="417412" y="36523"/>
                  </a:cubicBezTo>
                  <a:cubicBezTo>
                    <a:pt x="417689" y="36108"/>
                    <a:pt x="417896" y="35693"/>
                    <a:pt x="418104" y="35278"/>
                  </a:cubicBezTo>
                  <a:moveTo>
                    <a:pt x="609126" y="0"/>
                  </a:moveTo>
                  <a:lnTo>
                    <a:pt x="607465" y="207"/>
                  </a:lnTo>
                  <a:lnTo>
                    <a:pt x="605597" y="1384"/>
                  </a:lnTo>
                  <a:lnTo>
                    <a:pt x="603659" y="3528"/>
                  </a:lnTo>
                  <a:lnTo>
                    <a:pt x="601444" y="8024"/>
                  </a:lnTo>
                  <a:lnTo>
                    <a:pt x="599368" y="14872"/>
                  </a:lnTo>
                  <a:lnTo>
                    <a:pt x="597914" y="22066"/>
                  </a:lnTo>
                  <a:lnTo>
                    <a:pt x="597706" y="27669"/>
                  </a:lnTo>
                  <a:lnTo>
                    <a:pt x="597291" y="27254"/>
                  </a:lnTo>
                  <a:lnTo>
                    <a:pt x="596323" y="26493"/>
                  </a:lnTo>
                  <a:lnTo>
                    <a:pt x="595838" y="26009"/>
                  </a:lnTo>
                  <a:lnTo>
                    <a:pt x="593969" y="29053"/>
                  </a:lnTo>
                  <a:lnTo>
                    <a:pt x="592723" y="32096"/>
                  </a:lnTo>
                  <a:lnTo>
                    <a:pt x="592378" y="35002"/>
                  </a:lnTo>
                  <a:lnTo>
                    <a:pt x="593208" y="37838"/>
                  </a:lnTo>
                  <a:lnTo>
                    <a:pt x="594384" y="39221"/>
                  </a:lnTo>
                  <a:lnTo>
                    <a:pt x="595561" y="40190"/>
                  </a:lnTo>
                  <a:lnTo>
                    <a:pt x="596461" y="41366"/>
                  </a:lnTo>
                  <a:lnTo>
                    <a:pt x="596876" y="43648"/>
                  </a:lnTo>
                  <a:lnTo>
                    <a:pt x="593000" y="43510"/>
                  </a:lnTo>
                  <a:lnTo>
                    <a:pt x="591132" y="47522"/>
                  </a:lnTo>
                  <a:lnTo>
                    <a:pt x="589955" y="56860"/>
                  </a:lnTo>
                  <a:lnTo>
                    <a:pt x="587809" y="62740"/>
                  </a:lnTo>
                  <a:lnTo>
                    <a:pt x="587602" y="64816"/>
                  </a:lnTo>
                  <a:lnTo>
                    <a:pt x="587948" y="66960"/>
                  </a:lnTo>
                  <a:lnTo>
                    <a:pt x="589540" y="70903"/>
                  </a:lnTo>
                  <a:lnTo>
                    <a:pt x="590024" y="72978"/>
                  </a:lnTo>
                  <a:lnTo>
                    <a:pt x="589886" y="75399"/>
                  </a:lnTo>
                  <a:lnTo>
                    <a:pt x="589263" y="79965"/>
                  </a:lnTo>
                  <a:lnTo>
                    <a:pt x="589263" y="82385"/>
                  </a:lnTo>
                  <a:cubicBezTo>
                    <a:pt x="589263" y="82385"/>
                    <a:pt x="590578" y="89995"/>
                    <a:pt x="590578" y="89995"/>
                  </a:cubicBezTo>
                  <a:lnTo>
                    <a:pt x="590578" y="92485"/>
                  </a:lnTo>
                  <a:cubicBezTo>
                    <a:pt x="590578" y="92485"/>
                    <a:pt x="589609" y="97327"/>
                    <a:pt x="589609" y="97327"/>
                  </a:cubicBezTo>
                  <a:lnTo>
                    <a:pt x="587048" y="106942"/>
                  </a:lnTo>
                  <a:lnTo>
                    <a:pt x="585318" y="116557"/>
                  </a:lnTo>
                  <a:lnTo>
                    <a:pt x="584003" y="121261"/>
                  </a:lnTo>
                  <a:lnTo>
                    <a:pt x="582134" y="125757"/>
                  </a:lnTo>
                  <a:lnTo>
                    <a:pt x="577290" y="134611"/>
                  </a:lnTo>
                  <a:lnTo>
                    <a:pt x="575421" y="139108"/>
                  </a:lnTo>
                  <a:lnTo>
                    <a:pt x="572999" y="143189"/>
                  </a:lnTo>
                  <a:lnTo>
                    <a:pt x="568984" y="146440"/>
                  </a:lnTo>
                  <a:lnTo>
                    <a:pt x="564070" y="148308"/>
                  </a:lnTo>
                  <a:lnTo>
                    <a:pt x="559572" y="148654"/>
                  </a:lnTo>
                  <a:lnTo>
                    <a:pt x="555142" y="147616"/>
                  </a:lnTo>
                  <a:lnTo>
                    <a:pt x="543376" y="142082"/>
                  </a:lnTo>
                  <a:lnTo>
                    <a:pt x="541646" y="140976"/>
                  </a:lnTo>
                  <a:lnTo>
                    <a:pt x="540469" y="139315"/>
                  </a:lnTo>
                  <a:lnTo>
                    <a:pt x="539154" y="135511"/>
                  </a:lnTo>
                  <a:lnTo>
                    <a:pt x="538185" y="133781"/>
                  </a:lnTo>
                  <a:lnTo>
                    <a:pt x="534379" y="131015"/>
                  </a:lnTo>
                  <a:lnTo>
                    <a:pt x="529810" y="129769"/>
                  </a:lnTo>
                  <a:lnTo>
                    <a:pt x="525035" y="129008"/>
                  </a:lnTo>
                  <a:lnTo>
                    <a:pt x="520467" y="127694"/>
                  </a:lnTo>
                  <a:lnTo>
                    <a:pt x="516383" y="125135"/>
                  </a:lnTo>
                  <a:lnTo>
                    <a:pt x="509670" y="118632"/>
                  </a:lnTo>
                  <a:lnTo>
                    <a:pt x="505864" y="115935"/>
                  </a:lnTo>
                  <a:lnTo>
                    <a:pt x="497350" y="111369"/>
                  </a:lnTo>
                  <a:lnTo>
                    <a:pt x="495343" y="110816"/>
                  </a:lnTo>
                  <a:lnTo>
                    <a:pt x="490983" y="110055"/>
                  </a:lnTo>
                  <a:lnTo>
                    <a:pt x="489322" y="109294"/>
                  </a:lnTo>
                  <a:lnTo>
                    <a:pt x="488561" y="108256"/>
                  </a:lnTo>
                  <a:lnTo>
                    <a:pt x="488561" y="107150"/>
                  </a:lnTo>
                  <a:cubicBezTo>
                    <a:pt x="488561" y="107150"/>
                    <a:pt x="488561" y="106112"/>
                    <a:pt x="488561" y="106112"/>
                  </a:cubicBezTo>
                  <a:lnTo>
                    <a:pt x="488076" y="105282"/>
                  </a:lnTo>
                  <a:lnTo>
                    <a:pt x="487038" y="105005"/>
                  </a:lnTo>
                  <a:lnTo>
                    <a:pt x="483370" y="104590"/>
                  </a:lnTo>
                  <a:lnTo>
                    <a:pt x="481778" y="103898"/>
                  </a:lnTo>
                  <a:lnTo>
                    <a:pt x="480325" y="102584"/>
                  </a:lnTo>
                  <a:lnTo>
                    <a:pt x="476449" y="98364"/>
                  </a:lnTo>
                  <a:lnTo>
                    <a:pt x="474373" y="96704"/>
                  </a:lnTo>
                  <a:lnTo>
                    <a:pt x="467313" y="92416"/>
                  </a:lnTo>
                  <a:lnTo>
                    <a:pt x="463229" y="88542"/>
                  </a:lnTo>
                  <a:lnTo>
                    <a:pt x="462745" y="84737"/>
                  </a:lnTo>
                  <a:lnTo>
                    <a:pt x="464822" y="80587"/>
                  </a:lnTo>
                  <a:lnTo>
                    <a:pt x="470981" y="71940"/>
                  </a:lnTo>
                  <a:lnTo>
                    <a:pt x="472435" y="68481"/>
                  </a:lnTo>
                  <a:lnTo>
                    <a:pt x="472850" y="64746"/>
                  </a:lnTo>
                  <a:lnTo>
                    <a:pt x="472296" y="57206"/>
                  </a:lnTo>
                  <a:lnTo>
                    <a:pt x="472781" y="54993"/>
                  </a:lnTo>
                  <a:lnTo>
                    <a:pt x="474234" y="53332"/>
                  </a:lnTo>
                  <a:lnTo>
                    <a:pt x="478871" y="51327"/>
                  </a:lnTo>
                  <a:lnTo>
                    <a:pt x="479494" y="51188"/>
                  </a:lnTo>
                  <a:lnTo>
                    <a:pt x="480256" y="51465"/>
                  </a:lnTo>
                  <a:lnTo>
                    <a:pt x="481294" y="52087"/>
                  </a:lnTo>
                  <a:lnTo>
                    <a:pt x="482193" y="52710"/>
                  </a:lnTo>
                  <a:lnTo>
                    <a:pt x="482540" y="53056"/>
                  </a:lnTo>
                  <a:lnTo>
                    <a:pt x="484754" y="51603"/>
                  </a:lnTo>
                  <a:lnTo>
                    <a:pt x="485377" y="49597"/>
                  </a:lnTo>
                  <a:lnTo>
                    <a:pt x="485377" y="45378"/>
                  </a:lnTo>
                  <a:cubicBezTo>
                    <a:pt x="485377" y="45378"/>
                    <a:pt x="486208" y="43095"/>
                    <a:pt x="486208" y="43095"/>
                  </a:cubicBezTo>
                  <a:lnTo>
                    <a:pt x="487661" y="41158"/>
                  </a:lnTo>
                  <a:lnTo>
                    <a:pt x="489461" y="39152"/>
                  </a:lnTo>
                  <a:lnTo>
                    <a:pt x="491191" y="36869"/>
                  </a:lnTo>
                  <a:lnTo>
                    <a:pt x="492852" y="33964"/>
                  </a:lnTo>
                  <a:lnTo>
                    <a:pt x="492644" y="32927"/>
                  </a:lnTo>
                  <a:lnTo>
                    <a:pt x="491052" y="32442"/>
                  </a:lnTo>
                  <a:lnTo>
                    <a:pt x="488630" y="31335"/>
                  </a:lnTo>
                  <a:lnTo>
                    <a:pt x="487038" y="29606"/>
                  </a:lnTo>
                  <a:lnTo>
                    <a:pt x="486000" y="27669"/>
                  </a:lnTo>
                  <a:lnTo>
                    <a:pt x="484893" y="26286"/>
                  </a:lnTo>
                  <a:lnTo>
                    <a:pt x="482886" y="26147"/>
                  </a:lnTo>
                  <a:lnTo>
                    <a:pt x="480117" y="27669"/>
                  </a:lnTo>
                  <a:lnTo>
                    <a:pt x="479910" y="29537"/>
                  </a:lnTo>
                  <a:lnTo>
                    <a:pt x="480602" y="31543"/>
                  </a:lnTo>
                  <a:lnTo>
                    <a:pt x="480809" y="33272"/>
                  </a:lnTo>
                  <a:lnTo>
                    <a:pt x="479286" y="35693"/>
                  </a:lnTo>
                  <a:lnTo>
                    <a:pt x="477695" y="35901"/>
                  </a:lnTo>
                  <a:lnTo>
                    <a:pt x="476103" y="34725"/>
                  </a:lnTo>
                  <a:lnTo>
                    <a:pt x="474442" y="33065"/>
                  </a:lnTo>
                  <a:lnTo>
                    <a:pt x="473680" y="32096"/>
                  </a:lnTo>
                  <a:lnTo>
                    <a:pt x="473404" y="31405"/>
                  </a:lnTo>
                  <a:lnTo>
                    <a:pt x="472988" y="30851"/>
                  </a:lnTo>
                  <a:lnTo>
                    <a:pt x="471812" y="30298"/>
                  </a:lnTo>
                  <a:lnTo>
                    <a:pt x="471050" y="30505"/>
                  </a:lnTo>
                  <a:lnTo>
                    <a:pt x="469389" y="31820"/>
                  </a:lnTo>
                  <a:lnTo>
                    <a:pt x="468697" y="31820"/>
                  </a:lnTo>
                  <a:cubicBezTo>
                    <a:pt x="468697" y="31820"/>
                    <a:pt x="467867" y="30505"/>
                    <a:pt x="467867" y="30505"/>
                  </a:cubicBezTo>
                  <a:lnTo>
                    <a:pt x="468836" y="28845"/>
                  </a:lnTo>
                  <a:lnTo>
                    <a:pt x="471881" y="26147"/>
                  </a:lnTo>
                  <a:lnTo>
                    <a:pt x="470566" y="25732"/>
                  </a:lnTo>
                  <a:lnTo>
                    <a:pt x="470981" y="25041"/>
                  </a:lnTo>
                  <a:lnTo>
                    <a:pt x="471327" y="24418"/>
                  </a:lnTo>
                  <a:lnTo>
                    <a:pt x="471743" y="23726"/>
                  </a:lnTo>
                  <a:lnTo>
                    <a:pt x="472435" y="23104"/>
                  </a:lnTo>
                  <a:lnTo>
                    <a:pt x="461222" y="29329"/>
                  </a:lnTo>
                  <a:lnTo>
                    <a:pt x="458039" y="30575"/>
                  </a:lnTo>
                  <a:lnTo>
                    <a:pt x="455686" y="30782"/>
                  </a:lnTo>
                  <a:lnTo>
                    <a:pt x="453332" y="30160"/>
                  </a:lnTo>
                  <a:lnTo>
                    <a:pt x="450149" y="28707"/>
                  </a:lnTo>
                  <a:lnTo>
                    <a:pt x="449664" y="28292"/>
                  </a:lnTo>
                  <a:lnTo>
                    <a:pt x="448765" y="27116"/>
                  </a:lnTo>
                  <a:lnTo>
                    <a:pt x="448211" y="26770"/>
                  </a:lnTo>
                  <a:lnTo>
                    <a:pt x="447450" y="26770"/>
                  </a:lnTo>
                  <a:lnTo>
                    <a:pt x="445996" y="27392"/>
                  </a:lnTo>
                  <a:lnTo>
                    <a:pt x="445165" y="27531"/>
                  </a:lnTo>
                  <a:lnTo>
                    <a:pt x="440459" y="27531"/>
                  </a:lnTo>
                  <a:cubicBezTo>
                    <a:pt x="440459" y="27531"/>
                    <a:pt x="438798" y="27116"/>
                    <a:pt x="438798" y="27116"/>
                  </a:cubicBezTo>
                  <a:lnTo>
                    <a:pt x="437068" y="26355"/>
                  </a:lnTo>
                  <a:lnTo>
                    <a:pt x="433677" y="24487"/>
                  </a:lnTo>
                  <a:lnTo>
                    <a:pt x="431808" y="23726"/>
                  </a:lnTo>
                  <a:lnTo>
                    <a:pt x="429939" y="23311"/>
                  </a:lnTo>
                  <a:lnTo>
                    <a:pt x="424264" y="22827"/>
                  </a:lnTo>
                  <a:lnTo>
                    <a:pt x="421288" y="22066"/>
                  </a:lnTo>
                  <a:lnTo>
                    <a:pt x="418381" y="20890"/>
                  </a:lnTo>
                  <a:lnTo>
                    <a:pt x="416581" y="19853"/>
                  </a:lnTo>
                  <a:lnTo>
                    <a:pt x="415474" y="18953"/>
                  </a:lnTo>
                  <a:lnTo>
                    <a:pt x="413051" y="16325"/>
                  </a:lnTo>
                  <a:lnTo>
                    <a:pt x="411875" y="15218"/>
                  </a:lnTo>
                  <a:lnTo>
                    <a:pt x="410975" y="14665"/>
                  </a:lnTo>
                  <a:lnTo>
                    <a:pt x="409937" y="14457"/>
                  </a:lnTo>
                  <a:lnTo>
                    <a:pt x="408414" y="14250"/>
                  </a:lnTo>
                  <a:lnTo>
                    <a:pt x="407861" y="14526"/>
                  </a:lnTo>
                  <a:lnTo>
                    <a:pt x="406615" y="15702"/>
                  </a:lnTo>
                  <a:lnTo>
                    <a:pt x="406061" y="15910"/>
                  </a:lnTo>
                  <a:lnTo>
                    <a:pt x="405231" y="15633"/>
                  </a:lnTo>
                  <a:lnTo>
                    <a:pt x="404677" y="15149"/>
                  </a:lnTo>
                  <a:lnTo>
                    <a:pt x="404054" y="14526"/>
                  </a:lnTo>
                  <a:lnTo>
                    <a:pt x="399209" y="10722"/>
                  </a:lnTo>
                  <a:lnTo>
                    <a:pt x="397756" y="10238"/>
                  </a:lnTo>
                  <a:lnTo>
                    <a:pt x="396648" y="10514"/>
                  </a:lnTo>
                  <a:lnTo>
                    <a:pt x="395957" y="11206"/>
                  </a:lnTo>
                  <a:lnTo>
                    <a:pt x="395403" y="11898"/>
                  </a:lnTo>
                  <a:lnTo>
                    <a:pt x="394849" y="12175"/>
                  </a:lnTo>
                  <a:lnTo>
                    <a:pt x="390281" y="10238"/>
                  </a:lnTo>
                  <a:lnTo>
                    <a:pt x="388205" y="10099"/>
                  </a:lnTo>
                  <a:lnTo>
                    <a:pt x="388066" y="12313"/>
                  </a:lnTo>
                  <a:lnTo>
                    <a:pt x="388897" y="13073"/>
                  </a:lnTo>
                  <a:lnTo>
                    <a:pt x="392635" y="15564"/>
                  </a:lnTo>
                  <a:lnTo>
                    <a:pt x="393880" y="16186"/>
                  </a:lnTo>
                  <a:lnTo>
                    <a:pt x="395541" y="16186"/>
                  </a:lnTo>
                  <a:cubicBezTo>
                    <a:pt x="395541" y="16186"/>
                    <a:pt x="399140" y="15702"/>
                    <a:pt x="399140" y="15702"/>
                  </a:cubicBezTo>
                  <a:lnTo>
                    <a:pt x="401009" y="15979"/>
                  </a:lnTo>
                  <a:lnTo>
                    <a:pt x="404262" y="18815"/>
                  </a:lnTo>
                  <a:lnTo>
                    <a:pt x="404262" y="22412"/>
                  </a:lnTo>
                  <a:cubicBezTo>
                    <a:pt x="404262" y="22412"/>
                    <a:pt x="403985" y="26147"/>
                    <a:pt x="403985" y="26147"/>
                  </a:cubicBezTo>
                  <a:lnTo>
                    <a:pt x="405923" y="29468"/>
                  </a:lnTo>
                  <a:lnTo>
                    <a:pt x="403777" y="29260"/>
                  </a:lnTo>
                  <a:lnTo>
                    <a:pt x="401770" y="29745"/>
                  </a:lnTo>
                  <a:lnTo>
                    <a:pt x="400317" y="30920"/>
                  </a:lnTo>
                  <a:lnTo>
                    <a:pt x="399694" y="33065"/>
                  </a:lnTo>
                  <a:lnTo>
                    <a:pt x="398517" y="31681"/>
                  </a:lnTo>
                  <a:lnTo>
                    <a:pt x="397410" y="31335"/>
                  </a:lnTo>
                  <a:lnTo>
                    <a:pt x="394918" y="31612"/>
                  </a:lnTo>
                  <a:lnTo>
                    <a:pt x="388828" y="31612"/>
                  </a:lnTo>
                  <a:cubicBezTo>
                    <a:pt x="388828" y="31612"/>
                    <a:pt x="381353" y="32719"/>
                    <a:pt x="381353" y="32719"/>
                  </a:cubicBezTo>
                  <a:lnTo>
                    <a:pt x="378308" y="31750"/>
                  </a:lnTo>
                  <a:lnTo>
                    <a:pt x="376439" y="28292"/>
                  </a:lnTo>
                  <a:lnTo>
                    <a:pt x="375608" y="29675"/>
                  </a:lnTo>
                  <a:lnTo>
                    <a:pt x="374570" y="30090"/>
                  </a:lnTo>
                  <a:lnTo>
                    <a:pt x="373394" y="30229"/>
                  </a:lnTo>
                  <a:lnTo>
                    <a:pt x="372217" y="30782"/>
                  </a:lnTo>
                  <a:lnTo>
                    <a:pt x="371456" y="32027"/>
                  </a:lnTo>
                  <a:lnTo>
                    <a:pt x="371040" y="32719"/>
                  </a:lnTo>
                  <a:lnTo>
                    <a:pt x="370902" y="32927"/>
                  </a:lnTo>
                  <a:lnTo>
                    <a:pt x="369449" y="34033"/>
                  </a:lnTo>
                  <a:lnTo>
                    <a:pt x="368480" y="35140"/>
                  </a:lnTo>
                  <a:lnTo>
                    <a:pt x="367857" y="36593"/>
                  </a:lnTo>
                  <a:lnTo>
                    <a:pt x="367511" y="38668"/>
                  </a:lnTo>
                  <a:lnTo>
                    <a:pt x="366127" y="37215"/>
                  </a:lnTo>
                  <a:lnTo>
                    <a:pt x="364950" y="36247"/>
                  </a:lnTo>
                  <a:lnTo>
                    <a:pt x="363704" y="35901"/>
                  </a:lnTo>
                  <a:lnTo>
                    <a:pt x="362320" y="36593"/>
                  </a:lnTo>
                  <a:lnTo>
                    <a:pt x="361974" y="37353"/>
                  </a:lnTo>
                  <a:lnTo>
                    <a:pt x="362320" y="39706"/>
                  </a:lnTo>
                  <a:lnTo>
                    <a:pt x="362043" y="40605"/>
                  </a:lnTo>
                  <a:lnTo>
                    <a:pt x="361282" y="40951"/>
                  </a:lnTo>
                  <a:lnTo>
                    <a:pt x="359205" y="40743"/>
                  </a:lnTo>
                  <a:lnTo>
                    <a:pt x="358375" y="41020"/>
                  </a:lnTo>
                  <a:lnTo>
                    <a:pt x="357752" y="41988"/>
                  </a:lnTo>
                  <a:lnTo>
                    <a:pt x="356921" y="44133"/>
                  </a:lnTo>
                  <a:lnTo>
                    <a:pt x="356299" y="45170"/>
                  </a:lnTo>
                  <a:lnTo>
                    <a:pt x="355399" y="46000"/>
                  </a:lnTo>
                  <a:lnTo>
                    <a:pt x="354430" y="46484"/>
                  </a:lnTo>
                  <a:lnTo>
                    <a:pt x="353530" y="47107"/>
                  </a:lnTo>
                  <a:lnTo>
                    <a:pt x="352838" y="48144"/>
                  </a:lnTo>
                  <a:lnTo>
                    <a:pt x="352630" y="50704"/>
                  </a:lnTo>
                  <a:lnTo>
                    <a:pt x="353599" y="52572"/>
                  </a:lnTo>
                  <a:lnTo>
                    <a:pt x="354291" y="54232"/>
                  </a:lnTo>
                  <a:lnTo>
                    <a:pt x="353461" y="56445"/>
                  </a:lnTo>
                  <a:lnTo>
                    <a:pt x="351800" y="57829"/>
                  </a:lnTo>
                  <a:lnTo>
                    <a:pt x="347855" y="59212"/>
                  </a:lnTo>
                  <a:lnTo>
                    <a:pt x="346125" y="60527"/>
                  </a:lnTo>
                  <a:lnTo>
                    <a:pt x="345294" y="62325"/>
                  </a:lnTo>
                  <a:lnTo>
                    <a:pt x="344464" y="66614"/>
                  </a:lnTo>
                  <a:lnTo>
                    <a:pt x="343702" y="68551"/>
                  </a:lnTo>
                  <a:lnTo>
                    <a:pt x="342110" y="70349"/>
                  </a:lnTo>
                  <a:lnTo>
                    <a:pt x="340034" y="72079"/>
                  </a:lnTo>
                  <a:lnTo>
                    <a:pt x="338165" y="74016"/>
                  </a:lnTo>
                  <a:lnTo>
                    <a:pt x="337335" y="76437"/>
                  </a:lnTo>
                  <a:lnTo>
                    <a:pt x="337819" y="78373"/>
                  </a:lnTo>
                  <a:lnTo>
                    <a:pt x="339203" y="79965"/>
                  </a:lnTo>
                  <a:lnTo>
                    <a:pt x="341210" y="81002"/>
                  </a:lnTo>
                  <a:lnTo>
                    <a:pt x="343494" y="81210"/>
                  </a:lnTo>
                  <a:lnTo>
                    <a:pt x="342041" y="82939"/>
                  </a:lnTo>
                  <a:lnTo>
                    <a:pt x="342664" y="84599"/>
                  </a:lnTo>
                  <a:lnTo>
                    <a:pt x="344464" y="85983"/>
                  </a:lnTo>
                  <a:lnTo>
                    <a:pt x="346609" y="87020"/>
                  </a:lnTo>
                  <a:lnTo>
                    <a:pt x="343425" y="87504"/>
                  </a:lnTo>
                  <a:lnTo>
                    <a:pt x="342318" y="88749"/>
                  </a:lnTo>
                  <a:lnTo>
                    <a:pt x="342110" y="93730"/>
                  </a:lnTo>
                  <a:lnTo>
                    <a:pt x="339826" y="90686"/>
                  </a:lnTo>
                  <a:lnTo>
                    <a:pt x="338442" y="89372"/>
                  </a:lnTo>
                  <a:lnTo>
                    <a:pt x="336850" y="88611"/>
                  </a:lnTo>
                  <a:lnTo>
                    <a:pt x="334497" y="88611"/>
                  </a:lnTo>
                  <a:cubicBezTo>
                    <a:pt x="334497" y="88611"/>
                    <a:pt x="333805" y="89718"/>
                    <a:pt x="333805" y="89718"/>
                  </a:cubicBezTo>
                  <a:lnTo>
                    <a:pt x="333805" y="91724"/>
                  </a:lnTo>
                  <a:cubicBezTo>
                    <a:pt x="333805" y="91724"/>
                    <a:pt x="333389" y="94214"/>
                    <a:pt x="333389" y="94214"/>
                  </a:cubicBezTo>
                  <a:lnTo>
                    <a:pt x="330691" y="90341"/>
                  </a:lnTo>
                  <a:lnTo>
                    <a:pt x="327022" y="87297"/>
                  </a:lnTo>
                  <a:lnTo>
                    <a:pt x="322524" y="85844"/>
                  </a:lnTo>
                  <a:lnTo>
                    <a:pt x="317333" y="86674"/>
                  </a:lnTo>
                  <a:lnTo>
                    <a:pt x="316295" y="87366"/>
                  </a:lnTo>
                  <a:lnTo>
                    <a:pt x="313249" y="89995"/>
                  </a:lnTo>
                  <a:lnTo>
                    <a:pt x="312419" y="90963"/>
                  </a:lnTo>
                  <a:lnTo>
                    <a:pt x="312004" y="92623"/>
                  </a:lnTo>
                  <a:lnTo>
                    <a:pt x="312349" y="94076"/>
                  </a:lnTo>
                  <a:lnTo>
                    <a:pt x="312973" y="95529"/>
                  </a:lnTo>
                  <a:lnTo>
                    <a:pt x="313388" y="97189"/>
                  </a:lnTo>
                  <a:lnTo>
                    <a:pt x="312280" y="96082"/>
                  </a:lnTo>
                  <a:lnTo>
                    <a:pt x="311242" y="95944"/>
                  </a:lnTo>
                  <a:lnTo>
                    <a:pt x="310343" y="96566"/>
                  </a:lnTo>
                  <a:lnTo>
                    <a:pt x="309512" y="97742"/>
                  </a:lnTo>
                  <a:lnTo>
                    <a:pt x="309789" y="95114"/>
                  </a:lnTo>
                  <a:lnTo>
                    <a:pt x="310896" y="90064"/>
                  </a:lnTo>
                  <a:lnTo>
                    <a:pt x="311380" y="85360"/>
                  </a:lnTo>
                  <a:lnTo>
                    <a:pt x="311173" y="84253"/>
                  </a:lnTo>
                  <a:lnTo>
                    <a:pt x="308058" y="81486"/>
                  </a:lnTo>
                  <a:lnTo>
                    <a:pt x="298438" y="71318"/>
                  </a:lnTo>
                  <a:lnTo>
                    <a:pt x="294493" y="68481"/>
                  </a:lnTo>
                  <a:lnTo>
                    <a:pt x="289233" y="65369"/>
                  </a:lnTo>
                  <a:lnTo>
                    <a:pt x="287641" y="64677"/>
                  </a:lnTo>
                  <a:lnTo>
                    <a:pt x="285219" y="64193"/>
                  </a:lnTo>
                  <a:lnTo>
                    <a:pt x="284042" y="64470"/>
                  </a:lnTo>
                  <a:lnTo>
                    <a:pt x="281412" y="69312"/>
                  </a:lnTo>
                  <a:lnTo>
                    <a:pt x="280513" y="70695"/>
                  </a:lnTo>
                  <a:lnTo>
                    <a:pt x="279336" y="71525"/>
                  </a:lnTo>
                  <a:lnTo>
                    <a:pt x="277398" y="71733"/>
                  </a:lnTo>
                  <a:lnTo>
                    <a:pt x="275668" y="71249"/>
                  </a:lnTo>
                  <a:lnTo>
                    <a:pt x="274422" y="70557"/>
                  </a:lnTo>
                  <a:lnTo>
                    <a:pt x="273245" y="70695"/>
                  </a:lnTo>
                  <a:lnTo>
                    <a:pt x="271861" y="72701"/>
                  </a:lnTo>
                  <a:lnTo>
                    <a:pt x="271377" y="71387"/>
                  </a:lnTo>
                  <a:lnTo>
                    <a:pt x="270684" y="69865"/>
                  </a:lnTo>
                  <a:lnTo>
                    <a:pt x="269577" y="68689"/>
                  </a:lnTo>
                  <a:lnTo>
                    <a:pt x="268262" y="68481"/>
                  </a:lnTo>
                  <a:lnTo>
                    <a:pt x="267708" y="69173"/>
                  </a:lnTo>
                  <a:lnTo>
                    <a:pt x="267916" y="70349"/>
                  </a:lnTo>
                  <a:lnTo>
                    <a:pt x="268401" y="71594"/>
                  </a:lnTo>
                  <a:lnTo>
                    <a:pt x="268608" y="72770"/>
                  </a:lnTo>
                  <a:lnTo>
                    <a:pt x="267916" y="75330"/>
                  </a:lnTo>
                  <a:lnTo>
                    <a:pt x="266878" y="77820"/>
                  </a:lnTo>
                  <a:lnTo>
                    <a:pt x="264178" y="82455"/>
                  </a:lnTo>
                  <a:lnTo>
                    <a:pt x="263348" y="80656"/>
                  </a:lnTo>
                  <a:lnTo>
                    <a:pt x="262241" y="79480"/>
                  </a:lnTo>
                  <a:lnTo>
                    <a:pt x="260856" y="79273"/>
                  </a:lnTo>
                  <a:lnTo>
                    <a:pt x="259334" y="80587"/>
                  </a:lnTo>
                  <a:lnTo>
                    <a:pt x="260026" y="77958"/>
                  </a:lnTo>
                  <a:lnTo>
                    <a:pt x="260303" y="76506"/>
                  </a:lnTo>
                  <a:lnTo>
                    <a:pt x="260303" y="75537"/>
                  </a:lnTo>
                  <a:cubicBezTo>
                    <a:pt x="260303" y="75537"/>
                    <a:pt x="259126" y="74431"/>
                    <a:pt x="259126" y="74431"/>
                  </a:cubicBezTo>
                  <a:lnTo>
                    <a:pt x="258504" y="75053"/>
                  </a:lnTo>
                  <a:lnTo>
                    <a:pt x="258088" y="76298"/>
                  </a:lnTo>
                  <a:lnTo>
                    <a:pt x="258088" y="76990"/>
                  </a:lnTo>
                  <a:cubicBezTo>
                    <a:pt x="258088" y="76990"/>
                    <a:pt x="257257" y="77889"/>
                    <a:pt x="257257" y="77889"/>
                  </a:cubicBezTo>
                  <a:lnTo>
                    <a:pt x="256842" y="78719"/>
                  </a:lnTo>
                  <a:lnTo>
                    <a:pt x="256289" y="79549"/>
                  </a:lnTo>
                  <a:lnTo>
                    <a:pt x="255320" y="80587"/>
                  </a:lnTo>
                  <a:lnTo>
                    <a:pt x="254143" y="81210"/>
                  </a:lnTo>
                  <a:lnTo>
                    <a:pt x="253105" y="81555"/>
                  </a:lnTo>
                  <a:lnTo>
                    <a:pt x="252136" y="81901"/>
                  </a:lnTo>
                  <a:lnTo>
                    <a:pt x="251098" y="82800"/>
                  </a:lnTo>
                  <a:lnTo>
                    <a:pt x="249921" y="84184"/>
                  </a:lnTo>
                  <a:lnTo>
                    <a:pt x="249506" y="85014"/>
                  </a:lnTo>
                  <a:lnTo>
                    <a:pt x="249644" y="85983"/>
                  </a:lnTo>
                  <a:lnTo>
                    <a:pt x="250198" y="87573"/>
                  </a:lnTo>
                  <a:lnTo>
                    <a:pt x="250821" y="88611"/>
                  </a:lnTo>
                  <a:lnTo>
                    <a:pt x="252966" y="91032"/>
                  </a:lnTo>
                  <a:lnTo>
                    <a:pt x="253451" y="91447"/>
                  </a:lnTo>
                  <a:lnTo>
                    <a:pt x="252413" y="92969"/>
                  </a:lnTo>
                  <a:lnTo>
                    <a:pt x="250475" y="92692"/>
                  </a:lnTo>
                  <a:lnTo>
                    <a:pt x="246253" y="90825"/>
                  </a:lnTo>
                  <a:lnTo>
                    <a:pt x="245492" y="92208"/>
                  </a:lnTo>
                  <a:lnTo>
                    <a:pt x="243069" y="93522"/>
                  </a:lnTo>
                  <a:lnTo>
                    <a:pt x="242446" y="94560"/>
                  </a:lnTo>
                  <a:lnTo>
                    <a:pt x="242723" y="96082"/>
                  </a:lnTo>
                  <a:lnTo>
                    <a:pt x="243831" y="97119"/>
                  </a:lnTo>
                  <a:lnTo>
                    <a:pt x="245423" y="97465"/>
                  </a:lnTo>
                  <a:lnTo>
                    <a:pt x="247014" y="97258"/>
                  </a:lnTo>
                  <a:lnTo>
                    <a:pt x="247153" y="98364"/>
                  </a:lnTo>
                  <a:lnTo>
                    <a:pt x="247014" y="99195"/>
                  </a:lnTo>
                  <a:lnTo>
                    <a:pt x="246599" y="99887"/>
                  </a:lnTo>
                  <a:lnTo>
                    <a:pt x="245907" y="100578"/>
                  </a:lnTo>
                  <a:lnTo>
                    <a:pt x="244799" y="99264"/>
                  </a:lnTo>
                  <a:lnTo>
                    <a:pt x="243138" y="97880"/>
                  </a:lnTo>
                  <a:lnTo>
                    <a:pt x="241339" y="96843"/>
                  </a:lnTo>
                  <a:lnTo>
                    <a:pt x="239747" y="96566"/>
                  </a:lnTo>
                  <a:lnTo>
                    <a:pt x="239124" y="97050"/>
                  </a:lnTo>
                  <a:lnTo>
                    <a:pt x="238017" y="99333"/>
                  </a:lnTo>
                  <a:lnTo>
                    <a:pt x="237256" y="100440"/>
                  </a:lnTo>
                  <a:lnTo>
                    <a:pt x="235871" y="101270"/>
                  </a:lnTo>
                  <a:lnTo>
                    <a:pt x="234695" y="101408"/>
                  </a:lnTo>
                  <a:lnTo>
                    <a:pt x="233726" y="101962"/>
                  </a:lnTo>
                  <a:lnTo>
                    <a:pt x="232895" y="104037"/>
                  </a:lnTo>
                  <a:lnTo>
                    <a:pt x="232757" y="106181"/>
                  </a:lnTo>
                  <a:lnTo>
                    <a:pt x="233380" y="107910"/>
                  </a:lnTo>
                  <a:lnTo>
                    <a:pt x="234280" y="109571"/>
                  </a:lnTo>
                  <a:lnTo>
                    <a:pt x="235110" y="111577"/>
                  </a:lnTo>
                  <a:lnTo>
                    <a:pt x="235664" y="110470"/>
                  </a:lnTo>
                  <a:lnTo>
                    <a:pt x="236356" y="109501"/>
                  </a:lnTo>
                  <a:lnTo>
                    <a:pt x="237186" y="108671"/>
                  </a:lnTo>
                  <a:lnTo>
                    <a:pt x="238155" y="108049"/>
                  </a:lnTo>
                  <a:lnTo>
                    <a:pt x="237671" y="110954"/>
                  </a:lnTo>
                  <a:lnTo>
                    <a:pt x="237256" y="112614"/>
                  </a:lnTo>
                  <a:lnTo>
                    <a:pt x="236771" y="113721"/>
                  </a:lnTo>
                  <a:lnTo>
                    <a:pt x="236010" y="114205"/>
                  </a:lnTo>
                  <a:lnTo>
                    <a:pt x="234003" y="114689"/>
                  </a:lnTo>
                  <a:lnTo>
                    <a:pt x="233380" y="115174"/>
                  </a:lnTo>
                  <a:lnTo>
                    <a:pt x="232965" y="118148"/>
                  </a:lnTo>
                  <a:lnTo>
                    <a:pt x="235179" y="119255"/>
                  </a:lnTo>
                  <a:lnTo>
                    <a:pt x="238294" y="119739"/>
                  </a:lnTo>
                  <a:lnTo>
                    <a:pt x="240785" y="120915"/>
                  </a:lnTo>
                  <a:lnTo>
                    <a:pt x="238224" y="120639"/>
                  </a:lnTo>
                  <a:lnTo>
                    <a:pt x="232965" y="120639"/>
                  </a:lnTo>
                  <a:cubicBezTo>
                    <a:pt x="232965" y="120639"/>
                    <a:pt x="230473" y="120292"/>
                    <a:pt x="230473" y="120292"/>
                  </a:cubicBezTo>
                  <a:lnTo>
                    <a:pt x="229435" y="119808"/>
                  </a:lnTo>
                  <a:lnTo>
                    <a:pt x="227566" y="118425"/>
                  </a:lnTo>
                  <a:lnTo>
                    <a:pt x="226597" y="118079"/>
                  </a:lnTo>
                  <a:lnTo>
                    <a:pt x="225490" y="118356"/>
                  </a:lnTo>
                  <a:lnTo>
                    <a:pt x="224313" y="119047"/>
                  </a:lnTo>
                  <a:lnTo>
                    <a:pt x="223344" y="119739"/>
                  </a:lnTo>
                  <a:lnTo>
                    <a:pt x="222998" y="120085"/>
                  </a:lnTo>
                  <a:lnTo>
                    <a:pt x="221060" y="118978"/>
                  </a:lnTo>
                  <a:lnTo>
                    <a:pt x="219745" y="117387"/>
                  </a:lnTo>
                  <a:lnTo>
                    <a:pt x="218430" y="116626"/>
                  </a:lnTo>
                  <a:lnTo>
                    <a:pt x="216838" y="117733"/>
                  </a:lnTo>
                  <a:lnTo>
                    <a:pt x="216838" y="118148"/>
                  </a:lnTo>
                  <a:cubicBezTo>
                    <a:pt x="216838" y="118148"/>
                    <a:pt x="216562" y="121814"/>
                    <a:pt x="216562" y="121814"/>
                  </a:cubicBezTo>
                  <a:lnTo>
                    <a:pt x="216077" y="122368"/>
                  </a:lnTo>
                  <a:lnTo>
                    <a:pt x="214624" y="122506"/>
                  </a:lnTo>
                  <a:lnTo>
                    <a:pt x="214278" y="123129"/>
                  </a:lnTo>
                  <a:lnTo>
                    <a:pt x="215039" y="125065"/>
                  </a:lnTo>
                  <a:lnTo>
                    <a:pt x="216700" y="127210"/>
                  </a:lnTo>
                  <a:lnTo>
                    <a:pt x="218638" y="129285"/>
                  </a:lnTo>
                  <a:lnTo>
                    <a:pt x="220091" y="131015"/>
                  </a:lnTo>
                  <a:lnTo>
                    <a:pt x="220714" y="131568"/>
                  </a:lnTo>
                  <a:lnTo>
                    <a:pt x="221129" y="131568"/>
                  </a:lnTo>
                  <a:cubicBezTo>
                    <a:pt x="221129" y="131568"/>
                    <a:pt x="221475" y="131775"/>
                    <a:pt x="221475" y="131775"/>
                  </a:cubicBezTo>
                  <a:lnTo>
                    <a:pt x="221614" y="133020"/>
                  </a:lnTo>
                  <a:lnTo>
                    <a:pt x="221614" y="133850"/>
                  </a:lnTo>
                  <a:cubicBezTo>
                    <a:pt x="221614" y="133850"/>
                    <a:pt x="221337" y="135026"/>
                    <a:pt x="221337" y="135026"/>
                  </a:cubicBezTo>
                  <a:lnTo>
                    <a:pt x="221060" y="136133"/>
                  </a:lnTo>
                  <a:lnTo>
                    <a:pt x="220645" y="136618"/>
                  </a:lnTo>
                  <a:lnTo>
                    <a:pt x="218915" y="136341"/>
                  </a:lnTo>
                  <a:lnTo>
                    <a:pt x="218084" y="135165"/>
                  </a:lnTo>
                  <a:lnTo>
                    <a:pt x="217392" y="134473"/>
                  </a:lnTo>
                  <a:lnTo>
                    <a:pt x="216077" y="135649"/>
                  </a:lnTo>
                  <a:lnTo>
                    <a:pt x="215731" y="137309"/>
                  </a:lnTo>
                  <a:lnTo>
                    <a:pt x="215593" y="145126"/>
                  </a:lnTo>
                  <a:lnTo>
                    <a:pt x="213724" y="142566"/>
                  </a:lnTo>
                  <a:lnTo>
                    <a:pt x="203827" y="123405"/>
                  </a:lnTo>
                  <a:lnTo>
                    <a:pt x="202719" y="121538"/>
                  </a:lnTo>
                  <a:lnTo>
                    <a:pt x="201404" y="122714"/>
                  </a:lnTo>
                  <a:lnTo>
                    <a:pt x="197667" y="128455"/>
                  </a:lnTo>
                  <a:lnTo>
                    <a:pt x="196144" y="130461"/>
                  </a:lnTo>
                  <a:lnTo>
                    <a:pt x="190746" y="134542"/>
                  </a:lnTo>
                  <a:lnTo>
                    <a:pt x="188393" y="136894"/>
                  </a:lnTo>
                  <a:lnTo>
                    <a:pt x="186732" y="140007"/>
                  </a:lnTo>
                  <a:lnTo>
                    <a:pt x="186109" y="142981"/>
                  </a:lnTo>
                  <a:lnTo>
                    <a:pt x="186109" y="146509"/>
                  </a:lnTo>
                  <a:lnTo>
                    <a:pt x="186593" y="150037"/>
                  </a:lnTo>
                  <a:lnTo>
                    <a:pt x="187631" y="152942"/>
                  </a:lnTo>
                  <a:lnTo>
                    <a:pt x="189015" y="155295"/>
                  </a:lnTo>
                  <a:lnTo>
                    <a:pt x="189638" y="156747"/>
                  </a:lnTo>
                  <a:lnTo>
                    <a:pt x="189154" y="158130"/>
                  </a:lnTo>
                  <a:lnTo>
                    <a:pt x="187078" y="160344"/>
                  </a:lnTo>
                  <a:lnTo>
                    <a:pt x="179672" y="166777"/>
                  </a:lnTo>
                  <a:lnTo>
                    <a:pt x="177526" y="169267"/>
                  </a:lnTo>
                  <a:lnTo>
                    <a:pt x="175658" y="172588"/>
                  </a:lnTo>
                  <a:lnTo>
                    <a:pt x="172405" y="179505"/>
                  </a:lnTo>
                  <a:lnTo>
                    <a:pt x="170398" y="182825"/>
                  </a:lnTo>
                  <a:lnTo>
                    <a:pt x="165553" y="188013"/>
                  </a:lnTo>
                  <a:lnTo>
                    <a:pt x="159739" y="192094"/>
                  </a:lnTo>
                  <a:lnTo>
                    <a:pt x="153164" y="195138"/>
                  </a:lnTo>
                  <a:lnTo>
                    <a:pt x="136069" y="199773"/>
                  </a:lnTo>
                  <a:lnTo>
                    <a:pt x="132885" y="200326"/>
                  </a:lnTo>
                  <a:lnTo>
                    <a:pt x="129425" y="200326"/>
                  </a:lnTo>
                  <a:cubicBezTo>
                    <a:pt x="129425" y="200326"/>
                    <a:pt x="126518" y="199980"/>
                    <a:pt x="126518" y="199980"/>
                  </a:cubicBezTo>
                  <a:lnTo>
                    <a:pt x="123680" y="199980"/>
                  </a:lnTo>
                  <a:cubicBezTo>
                    <a:pt x="123680" y="199980"/>
                    <a:pt x="120635" y="201225"/>
                    <a:pt x="120635" y="201225"/>
                  </a:cubicBezTo>
                  <a:lnTo>
                    <a:pt x="114406" y="204684"/>
                  </a:lnTo>
                  <a:lnTo>
                    <a:pt x="111361" y="205929"/>
                  </a:lnTo>
                  <a:lnTo>
                    <a:pt x="103817" y="208281"/>
                  </a:lnTo>
                  <a:lnTo>
                    <a:pt x="93435" y="213608"/>
                  </a:lnTo>
                  <a:lnTo>
                    <a:pt x="87137" y="214922"/>
                  </a:lnTo>
                  <a:lnTo>
                    <a:pt x="75094" y="214438"/>
                  </a:lnTo>
                  <a:lnTo>
                    <a:pt x="68727" y="216513"/>
                  </a:lnTo>
                  <a:lnTo>
                    <a:pt x="60975" y="221493"/>
                  </a:lnTo>
                  <a:lnTo>
                    <a:pt x="47963" y="231662"/>
                  </a:lnTo>
                  <a:lnTo>
                    <a:pt x="44849" y="233737"/>
                  </a:lnTo>
                  <a:lnTo>
                    <a:pt x="41527" y="235466"/>
                  </a:lnTo>
                  <a:lnTo>
                    <a:pt x="34813" y="238371"/>
                  </a:lnTo>
                  <a:lnTo>
                    <a:pt x="31906" y="240239"/>
                  </a:lnTo>
                  <a:lnTo>
                    <a:pt x="29277" y="243075"/>
                  </a:lnTo>
                  <a:lnTo>
                    <a:pt x="25539" y="249993"/>
                  </a:lnTo>
                  <a:lnTo>
                    <a:pt x="23393" y="252967"/>
                  </a:lnTo>
                  <a:lnTo>
                    <a:pt x="19933" y="254835"/>
                  </a:lnTo>
                  <a:lnTo>
                    <a:pt x="20279" y="252760"/>
                  </a:lnTo>
                  <a:lnTo>
                    <a:pt x="19933" y="251169"/>
                  </a:lnTo>
                  <a:lnTo>
                    <a:pt x="19310" y="249647"/>
                  </a:lnTo>
                  <a:lnTo>
                    <a:pt x="18895" y="247779"/>
                  </a:lnTo>
                  <a:lnTo>
                    <a:pt x="19033" y="245842"/>
                  </a:lnTo>
                  <a:lnTo>
                    <a:pt x="19656" y="242176"/>
                  </a:lnTo>
                  <a:lnTo>
                    <a:pt x="19518" y="240170"/>
                  </a:lnTo>
                  <a:lnTo>
                    <a:pt x="16472" y="242384"/>
                  </a:lnTo>
                  <a:lnTo>
                    <a:pt x="14465" y="245773"/>
                  </a:lnTo>
                  <a:lnTo>
                    <a:pt x="12043" y="253244"/>
                  </a:lnTo>
                  <a:lnTo>
                    <a:pt x="11212" y="257463"/>
                  </a:lnTo>
                  <a:lnTo>
                    <a:pt x="11489" y="261337"/>
                  </a:lnTo>
                  <a:lnTo>
                    <a:pt x="12043" y="265280"/>
                  </a:lnTo>
                  <a:lnTo>
                    <a:pt x="12181" y="269638"/>
                  </a:lnTo>
                  <a:lnTo>
                    <a:pt x="10382" y="276901"/>
                  </a:lnTo>
                  <a:lnTo>
                    <a:pt x="7267" y="284095"/>
                  </a:lnTo>
                  <a:lnTo>
                    <a:pt x="4776" y="291428"/>
                  </a:lnTo>
                  <a:lnTo>
                    <a:pt x="4776" y="299037"/>
                  </a:lnTo>
                  <a:cubicBezTo>
                    <a:pt x="4776" y="299037"/>
                    <a:pt x="5952" y="302288"/>
                    <a:pt x="5952" y="302288"/>
                  </a:cubicBezTo>
                  <a:lnTo>
                    <a:pt x="20279" y="330441"/>
                  </a:lnTo>
                  <a:lnTo>
                    <a:pt x="21732" y="334592"/>
                  </a:lnTo>
                  <a:lnTo>
                    <a:pt x="22217" y="338742"/>
                  </a:lnTo>
                  <a:lnTo>
                    <a:pt x="21040" y="342201"/>
                  </a:lnTo>
                  <a:lnTo>
                    <a:pt x="18272" y="343654"/>
                  </a:lnTo>
                  <a:lnTo>
                    <a:pt x="16334" y="341509"/>
                  </a:lnTo>
                  <a:lnTo>
                    <a:pt x="13911" y="335353"/>
                  </a:lnTo>
                  <a:lnTo>
                    <a:pt x="13427" y="336944"/>
                  </a:lnTo>
                  <a:lnTo>
                    <a:pt x="12666" y="338051"/>
                  </a:lnTo>
                  <a:lnTo>
                    <a:pt x="11627" y="338189"/>
                  </a:lnTo>
                  <a:lnTo>
                    <a:pt x="10451" y="337082"/>
                  </a:lnTo>
                  <a:lnTo>
                    <a:pt x="10244" y="335768"/>
                  </a:lnTo>
                  <a:lnTo>
                    <a:pt x="10935" y="332517"/>
                  </a:lnTo>
                  <a:lnTo>
                    <a:pt x="10935" y="331133"/>
                  </a:lnTo>
                  <a:lnTo>
                    <a:pt x="10174" y="329681"/>
                  </a:lnTo>
                  <a:lnTo>
                    <a:pt x="8651" y="327813"/>
                  </a:lnTo>
                  <a:lnTo>
                    <a:pt x="6921" y="326291"/>
                  </a:lnTo>
                  <a:lnTo>
                    <a:pt x="5537" y="325807"/>
                  </a:lnTo>
                  <a:lnTo>
                    <a:pt x="4291" y="327121"/>
                  </a:lnTo>
                  <a:lnTo>
                    <a:pt x="4845" y="329335"/>
                  </a:lnTo>
                  <a:lnTo>
                    <a:pt x="8098" y="335284"/>
                  </a:lnTo>
                  <a:lnTo>
                    <a:pt x="13012" y="342478"/>
                  </a:lnTo>
                  <a:lnTo>
                    <a:pt x="13773" y="344484"/>
                  </a:lnTo>
                  <a:lnTo>
                    <a:pt x="13635" y="346559"/>
                  </a:lnTo>
                  <a:lnTo>
                    <a:pt x="12112" y="348288"/>
                  </a:lnTo>
                  <a:lnTo>
                    <a:pt x="9136" y="348012"/>
                  </a:lnTo>
                  <a:lnTo>
                    <a:pt x="6852" y="344622"/>
                  </a:lnTo>
                  <a:lnTo>
                    <a:pt x="3530" y="336944"/>
                  </a:lnTo>
                  <a:lnTo>
                    <a:pt x="3530" y="339088"/>
                  </a:lnTo>
                  <a:cubicBezTo>
                    <a:pt x="3530" y="339088"/>
                    <a:pt x="2838" y="340195"/>
                    <a:pt x="2838" y="340195"/>
                  </a:cubicBezTo>
                  <a:lnTo>
                    <a:pt x="1661" y="340195"/>
                  </a:lnTo>
                  <a:cubicBezTo>
                    <a:pt x="1661" y="340195"/>
                    <a:pt x="0" y="339296"/>
                    <a:pt x="0" y="339296"/>
                  </a:cubicBezTo>
                  <a:lnTo>
                    <a:pt x="11420" y="354998"/>
                  </a:lnTo>
                  <a:lnTo>
                    <a:pt x="16265" y="363576"/>
                  </a:lnTo>
                  <a:lnTo>
                    <a:pt x="19102" y="372499"/>
                  </a:lnTo>
                  <a:lnTo>
                    <a:pt x="19656" y="380869"/>
                  </a:lnTo>
                  <a:lnTo>
                    <a:pt x="20348" y="383498"/>
                  </a:lnTo>
                  <a:lnTo>
                    <a:pt x="21594" y="385504"/>
                  </a:lnTo>
                  <a:lnTo>
                    <a:pt x="26231" y="391383"/>
                  </a:lnTo>
                  <a:lnTo>
                    <a:pt x="27338" y="393459"/>
                  </a:lnTo>
                  <a:lnTo>
                    <a:pt x="29277" y="399408"/>
                  </a:lnTo>
                  <a:lnTo>
                    <a:pt x="30453" y="401759"/>
                  </a:lnTo>
                  <a:lnTo>
                    <a:pt x="33498" y="405841"/>
                  </a:lnTo>
                  <a:lnTo>
                    <a:pt x="34883" y="408054"/>
                  </a:lnTo>
                  <a:lnTo>
                    <a:pt x="36405" y="412827"/>
                  </a:lnTo>
                  <a:lnTo>
                    <a:pt x="36890" y="417669"/>
                  </a:lnTo>
                  <a:lnTo>
                    <a:pt x="37028" y="427561"/>
                  </a:lnTo>
                  <a:lnTo>
                    <a:pt x="38412" y="436346"/>
                  </a:lnTo>
                  <a:lnTo>
                    <a:pt x="39589" y="440635"/>
                  </a:lnTo>
                  <a:lnTo>
                    <a:pt x="41250" y="444647"/>
                  </a:lnTo>
                  <a:lnTo>
                    <a:pt x="50247" y="461871"/>
                  </a:lnTo>
                  <a:lnTo>
                    <a:pt x="52877" y="470864"/>
                  </a:lnTo>
                  <a:lnTo>
                    <a:pt x="52739" y="480825"/>
                  </a:lnTo>
                  <a:lnTo>
                    <a:pt x="52254" y="483038"/>
                  </a:lnTo>
                  <a:lnTo>
                    <a:pt x="51147" y="486635"/>
                  </a:lnTo>
                  <a:lnTo>
                    <a:pt x="50801" y="488780"/>
                  </a:lnTo>
                  <a:lnTo>
                    <a:pt x="50801" y="491408"/>
                  </a:lnTo>
                  <a:cubicBezTo>
                    <a:pt x="50801" y="491408"/>
                    <a:pt x="51770" y="496873"/>
                    <a:pt x="51770" y="496873"/>
                  </a:cubicBezTo>
                  <a:lnTo>
                    <a:pt x="51632" y="499571"/>
                  </a:lnTo>
                  <a:lnTo>
                    <a:pt x="49693" y="505036"/>
                  </a:lnTo>
                  <a:lnTo>
                    <a:pt x="46579" y="508079"/>
                  </a:lnTo>
                  <a:lnTo>
                    <a:pt x="42496" y="508563"/>
                  </a:lnTo>
                  <a:lnTo>
                    <a:pt x="37582" y="506488"/>
                  </a:lnTo>
                  <a:lnTo>
                    <a:pt x="37166" y="518524"/>
                  </a:lnTo>
                  <a:lnTo>
                    <a:pt x="37374" y="520668"/>
                  </a:lnTo>
                  <a:lnTo>
                    <a:pt x="37582" y="521775"/>
                  </a:lnTo>
                  <a:lnTo>
                    <a:pt x="37859" y="522675"/>
                  </a:lnTo>
                  <a:lnTo>
                    <a:pt x="38897" y="524335"/>
                  </a:lnTo>
                  <a:lnTo>
                    <a:pt x="39589" y="524888"/>
                  </a:lnTo>
                  <a:lnTo>
                    <a:pt x="40419" y="525026"/>
                  </a:lnTo>
                  <a:lnTo>
                    <a:pt x="41804" y="525234"/>
                  </a:lnTo>
                  <a:lnTo>
                    <a:pt x="45887" y="526479"/>
                  </a:lnTo>
                  <a:lnTo>
                    <a:pt x="47963" y="527240"/>
                  </a:lnTo>
                  <a:lnTo>
                    <a:pt x="49971" y="528347"/>
                  </a:lnTo>
                  <a:lnTo>
                    <a:pt x="52254" y="530284"/>
                  </a:lnTo>
                  <a:lnTo>
                    <a:pt x="56061" y="534849"/>
                  </a:lnTo>
                  <a:lnTo>
                    <a:pt x="58207" y="536786"/>
                  </a:lnTo>
                  <a:lnTo>
                    <a:pt x="63674" y="539553"/>
                  </a:lnTo>
                  <a:lnTo>
                    <a:pt x="69557" y="541075"/>
                  </a:lnTo>
                  <a:lnTo>
                    <a:pt x="91982" y="543358"/>
                  </a:lnTo>
                  <a:lnTo>
                    <a:pt x="96965" y="543081"/>
                  </a:lnTo>
                  <a:lnTo>
                    <a:pt x="102086" y="541490"/>
                  </a:lnTo>
                  <a:lnTo>
                    <a:pt x="107277" y="538377"/>
                  </a:lnTo>
                  <a:lnTo>
                    <a:pt x="116828" y="531114"/>
                  </a:lnTo>
                  <a:lnTo>
                    <a:pt x="122365" y="528900"/>
                  </a:lnTo>
                  <a:lnTo>
                    <a:pt x="127141" y="527863"/>
                  </a:lnTo>
                  <a:lnTo>
                    <a:pt x="129079" y="526894"/>
                  </a:lnTo>
                  <a:lnTo>
                    <a:pt x="131086" y="525026"/>
                  </a:lnTo>
                  <a:lnTo>
                    <a:pt x="134408" y="520530"/>
                  </a:lnTo>
                  <a:lnTo>
                    <a:pt x="136277" y="518663"/>
                  </a:lnTo>
                  <a:lnTo>
                    <a:pt x="139045" y="517279"/>
                  </a:lnTo>
                  <a:lnTo>
                    <a:pt x="142021" y="516726"/>
                  </a:lnTo>
                  <a:lnTo>
                    <a:pt x="150811" y="516864"/>
                  </a:lnTo>
                  <a:lnTo>
                    <a:pt x="162785" y="514581"/>
                  </a:lnTo>
                  <a:lnTo>
                    <a:pt x="174066" y="514097"/>
                  </a:lnTo>
                  <a:lnTo>
                    <a:pt x="179741" y="514512"/>
                  </a:lnTo>
                  <a:lnTo>
                    <a:pt x="184863" y="515688"/>
                  </a:lnTo>
                  <a:lnTo>
                    <a:pt x="186316" y="516310"/>
                  </a:lnTo>
                  <a:lnTo>
                    <a:pt x="186593" y="516726"/>
                  </a:lnTo>
                  <a:lnTo>
                    <a:pt x="186939" y="517002"/>
                  </a:lnTo>
                  <a:lnTo>
                    <a:pt x="188600" y="517279"/>
                  </a:lnTo>
                  <a:lnTo>
                    <a:pt x="190469" y="517279"/>
                  </a:lnTo>
                  <a:cubicBezTo>
                    <a:pt x="190469" y="517279"/>
                    <a:pt x="199190" y="515342"/>
                    <a:pt x="199190" y="515342"/>
                  </a:cubicBezTo>
                  <a:lnTo>
                    <a:pt x="200228" y="515342"/>
                  </a:lnTo>
                  <a:cubicBezTo>
                    <a:pt x="200228" y="515342"/>
                    <a:pt x="202304" y="515480"/>
                    <a:pt x="202304" y="515480"/>
                  </a:cubicBezTo>
                  <a:lnTo>
                    <a:pt x="205765" y="516795"/>
                  </a:lnTo>
                  <a:lnTo>
                    <a:pt x="207495" y="517141"/>
                  </a:lnTo>
                  <a:lnTo>
                    <a:pt x="212478" y="516380"/>
                  </a:lnTo>
                  <a:lnTo>
                    <a:pt x="216838" y="513959"/>
                  </a:lnTo>
                  <a:lnTo>
                    <a:pt x="220576" y="510154"/>
                  </a:lnTo>
                  <a:lnTo>
                    <a:pt x="223690" y="505519"/>
                  </a:lnTo>
                  <a:lnTo>
                    <a:pt x="226943" y="498256"/>
                  </a:lnTo>
                  <a:lnTo>
                    <a:pt x="228466" y="496112"/>
                  </a:lnTo>
                  <a:lnTo>
                    <a:pt x="230957" y="494244"/>
                  </a:lnTo>
                  <a:lnTo>
                    <a:pt x="233726" y="493276"/>
                  </a:lnTo>
                  <a:lnTo>
                    <a:pt x="239609" y="491823"/>
                  </a:lnTo>
                  <a:lnTo>
                    <a:pt x="249298" y="487396"/>
                  </a:lnTo>
                  <a:lnTo>
                    <a:pt x="258642" y="482277"/>
                  </a:lnTo>
                  <a:lnTo>
                    <a:pt x="264663" y="479511"/>
                  </a:lnTo>
                  <a:lnTo>
                    <a:pt x="269992" y="478542"/>
                  </a:lnTo>
                  <a:lnTo>
                    <a:pt x="282312" y="478888"/>
                  </a:lnTo>
                  <a:lnTo>
                    <a:pt x="288402" y="478473"/>
                  </a:lnTo>
                  <a:lnTo>
                    <a:pt x="294286" y="477297"/>
                  </a:lnTo>
                  <a:lnTo>
                    <a:pt x="311450" y="472247"/>
                  </a:lnTo>
                  <a:lnTo>
                    <a:pt x="327368" y="465330"/>
                  </a:lnTo>
                  <a:lnTo>
                    <a:pt x="333044" y="463946"/>
                  </a:lnTo>
                  <a:lnTo>
                    <a:pt x="345640" y="462770"/>
                  </a:lnTo>
                  <a:lnTo>
                    <a:pt x="354914" y="462770"/>
                  </a:lnTo>
                  <a:cubicBezTo>
                    <a:pt x="354914" y="462770"/>
                    <a:pt x="361766" y="463185"/>
                    <a:pt x="361766" y="463185"/>
                  </a:cubicBezTo>
                  <a:lnTo>
                    <a:pt x="365158" y="463047"/>
                  </a:lnTo>
                  <a:lnTo>
                    <a:pt x="367995" y="462494"/>
                  </a:lnTo>
                  <a:lnTo>
                    <a:pt x="370487" y="461733"/>
                  </a:lnTo>
                  <a:lnTo>
                    <a:pt x="373048" y="461179"/>
                  </a:lnTo>
                  <a:lnTo>
                    <a:pt x="375954" y="461179"/>
                  </a:lnTo>
                  <a:cubicBezTo>
                    <a:pt x="375954" y="461179"/>
                    <a:pt x="382045" y="463600"/>
                    <a:pt x="382045" y="463600"/>
                  </a:cubicBezTo>
                  <a:lnTo>
                    <a:pt x="393119" y="470795"/>
                  </a:lnTo>
                  <a:lnTo>
                    <a:pt x="399209" y="472040"/>
                  </a:lnTo>
                  <a:lnTo>
                    <a:pt x="403016" y="471763"/>
                  </a:lnTo>
                  <a:lnTo>
                    <a:pt x="405715" y="471763"/>
                  </a:lnTo>
                  <a:cubicBezTo>
                    <a:pt x="405715" y="471763"/>
                    <a:pt x="408414" y="472316"/>
                    <a:pt x="408414" y="472316"/>
                  </a:cubicBezTo>
                  <a:lnTo>
                    <a:pt x="412014" y="473907"/>
                  </a:lnTo>
                  <a:lnTo>
                    <a:pt x="415128" y="475083"/>
                  </a:lnTo>
                  <a:lnTo>
                    <a:pt x="424195" y="476259"/>
                  </a:lnTo>
                  <a:lnTo>
                    <a:pt x="426617" y="477297"/>
                  </a:lnTo>
                  <a:lnTo>
                    <a:pt x="433192" y="482277"/>
                  </a:lnTo>
                  <a:lnTo>
                    <a:pt x="436237" y="483799"/>
                  </a:lnTo>
                  <a:lnTo>
                    <a:pt x="437206" y="484837"/>
                  </a:lnTo>
                  <a:lnTo>
                    <a:pt x="437414" y="486635"/>
                  </a:lnTo>
                  <a:lnTo>
                    <a:pt x="437068" y="487673"/>
                  </a:lnTo>
                  <a:lnTo>
                    <a:pt x="436376" y="488295"/>
                  </a:lnTo>
                  <a:lnTo>
                    <a:pt x="435476" y="488572"/>
                  </a:lnTo>
                  <a:lnTo>
                    <a:pt x="434299" y="488572"/>
                  </a:lnTo>
                  <a:cubicBezTo>
                    <a:pt x="434299" y="488572"/>
                    <a:pt x="435545" y="493414"/>
                    <a:pt x="435545" y="493414"/>
                  </a:cubicBezTo>
                  <a:lnTo>
                    <a:pt x="436583" y="495835"/>
                  </a:lnTo>
                  <a:lnTo>
                    <a:pt x="438037" y="497634"/>
                  </a:lnTo>
                  <a:lnTo>
                    <a:pt x="439975" y="498464"/>
                  </a:lnTo>
                  <a:lnTo>
                    <a:pt x="444474" y="499086"/>
                  </a:lnTo>
                  <a:lnTo>
                    <a:pt x="446619" y="500055"/>
                  </a:lnTo>
                  <a:lnTo>
                    <a:pt x="448142" y="501577"/>
                  </a:lnTo>
                  <a:lnTo>
                    <a:pt x="448972" y="503237"/>
                  </a:lnTo>
                  <a:lnTo>
                    <a:pt x="450287" y="507041"/>
                  </a:lnTo>
                  <a:lnTo>
                    <a:pt x="451395" y="509047"/>
                  </a:lnTo>
                  <a:lnTo>
                    <a:pt x="455409" y="514235"/>
                  </a:lnTo>
                  <a:lnTo>
                    <a:pt x="457485" y="517487"/>
                  </a:lnTo>
                  <a:lnTo>
                    <a:pt x="459423" y="521360"/>
                  </a:lnTo>
                  <a:lnTo>
                    <a:pt x="460807" y="525441"/>
                  </a:lnTo>
                  <a:lnTo>
                    <a:pt x="461499" y="529315"/>
                  </a:lnTo>
                  <a:lnTo>
                    <a:pt x="460946" y="532151"/>
                  </a:lnTo>
                  <a:lnTo>
                    <a:pt x="457139" y="529799"/>
                  </a:lnTo>
                  <a:lnTo>
                    <a:pt x="455547" y="531874"/>
                  </a:lnTo>
                  <a:lnTo>
                    <a:pt x="458039" y="532013"/>
                  </a:lnTo>
                  <a:lnTo>
                    <a:pt x="460323" y="533535"/>
                  </a:lnTo>
                  <a:lnTo>
                    <a:pt x="464752" y="538100"/>
                  </a:lnTo>
                  <a:lnTo>
                    <a:pt x="465860" y="539691"/>
                  </a:lnTo>
                  <a:lnTo>
                    <a:pt x="466483" y="540175"/>
                  </a:lnTo>
                  <a:lnTo>
                    <a:pt x="466898" y="540037"/>
                  </a:lnTo>
                  <a:lnTo>
                    <a:pt x="468144" y="539000"/>
                  </a:lnTo>
                  <a:lnTo>
                    <a:pt x="468628" y="538792"/>
                  </a:lnTo>
                  <a:lnTo>
                    <a:pt x="473196" y="541144"/>
                  </a:lnTo>
                  <a:lnTo>
                    <a:pt x="473542" y="539622"/>
                  </a:lnTo>
                  <a:lnTo>
                    <a:pt x="472711" y="534434"/>
                  </a:lnTo>
                  <a:lnTo>
                    <a:pt x="472711" y="532497"/>
                  </a:lnTo>
                  <a:cubicBezTo>
                    <a:pt x="472711" y="532497"/>
                    <a:pt x="474234" y="529661"/>
                    <a:pt x="474234" y="529661"/>
                  </a:cubicBezTo>
                  <a:lnTo>
                    <a:pt x="481017" y="521083"/>
                  </a:lnTo>
                  <a:lnTo>
                    <a:pt x="485931" y="517002"/>
                  </a:lnTo>
                  <a:lnTo>
                    <a:pt x="497004" y="510639"/>
                  </a:lnTo>
                  <a:lnTo>
                    <a:pt x="501019" y="506142"/>
                  </a:lnTo>
                  <a:lnTo>
                    <a:pt x="504825" y="498118"/>
                  </a:lnTo>
                  <a:lnTo>
                    <a:pt x="508701" y="492930"/>
                  </a:lnTo>
                  <a:lnTo>
                    <a:pt x="509947" y="490647"/>
                  </a:lnTo>
                  <a:lnTo>
                    <a:pt x="510570" y="488157"/>
                  </a:lnTo>
                  <a:lnTo>
                    <a:pt x="510777" y="484837"/>
                  </a:lnTo>
                  <a:lnTo>
                    <a:pt x="512231" y="486774"/>
                  </a:lnTo>
                  <a:lnTo>
                    <a:pt x="513407" y="488987"/>
                  </a:lnTo>
                  <a:lnTo>
                    <a:pt x="514169" y="491339"/>
                  </a:lnTo>
                  <a:lnTo>
                    <a:pt x="514515" y="493760"/>
                  </a:lnTo>
                  <a:lnTo>
                    <a:pt x="514377" y="496181"/>
                  </a:lnTo>
                  <a:lnTo>
                    <a:pt x="513685" y="497772"/>
                  </a:lnTo>
                  <a:lnTo>
                    <a:pt x="512992" y="499294"/>
                  </a:lnTo>
                  <a:lnTo>
                    <a:pt x="512508" y="501438"/>
                  </a:lnTo>
                  <a:lnTo>
                    <a:pt x="512508" y="503859"/>
                  </a:lnTo>
                  <a:cubicBezTo>
                    <a:pt x="512508" y="503859"/>
                    <a:pt x="512992" y="505589"/>
                    <a:pt x="512992" y="505589"/>
                  </a:cubicBezTo>
                  <a:lnTo>
                    <a:pt x="512992" y="507249"/>
                  </a:lnTo>
                  <a:cubicBezTo>
                    <a:pt x="512992" y="507249"/>
                    <a:pt x="512370" y="509393"/>
                    <a:pt x="512370" y="509393"/>
                  </a:cubicBezTo>
                  <a:lnTo>
                    <a:pt x="510916" y="511607"/>
                  </a:lnTo>
                  <a:lnTo>
                    <a:pt x="507732" y="515757"/>
                  </a:lnTo>
                  <a:lnTo>
                    <a:pt x="506417" y="518109"/>
                  </a:lnTo>
                  <a:lnTo>
                    <a:pt x="505171" y="522675"/>
                  </a:lnTo>
                  <a:lnTo>
                    <a:pt x="504895" y="531598"/>
                  </a:lnTo>
                  <a:lnTo>
                    <a:pt x="503926" y="535887"/>
                  </a:lnTo>
                  <a:lnTo>
                    <a:pt x="502680" y="538446"/>
                  </a:lnTo>
                  <a:lnTo>
                    <a:pt x="501503" y="539207"/>
                  </a:lnTo>
                  <a:lnTo>
                    <a:pt x="499842" y="539207"/>
                  </a:lnTo>
                  <a:cubicBezTo>
                    <a:pt x="499842" y="539207"/>
                    <a:pt x="495897" y="539899"/>
                    <a:pt x="495897" y="539899"/>
                  </a:cubicBezTo>
                  <a:lnTo>
                    <a:pt x="495413" y="539899"/>
                  </a:lnTo>
                  <a:lnTo>
                    <a:pt x="494998" y="540106"/>
                  </a:lnTo>
                  <a:lnTo>
                    <a:pt x="494236" y="540937"/>
                  </a:lnTo>
                  <a:lnTo>
                    <a:pt x="493475" y="542250"/>
                  </a:lnTo>
                  <a:lnTo>
                    <a:pt x="492021" y="547093"/>
                  </a:lnTo>
                  <a:lnTo>
                    <a:pt x="495967" y="547093"/>
                  </a:lnTo>
                  <a:cubicBezTo>
                    <a:pt x="495967" y="547093"/>
                    <a:pt x="501296" y="546193"/>
                    <a:pt x="501296" y="546193"/>
                  </a:cubicBezTo>
                  <a:lnTo>
                    <a:pt x="506279" y="544948"/>
                  </a:lnTo>
                  <a:lnTo>
                    <a:pt x="509255" y="543565"/>
                  </a:lnTo>
                  <a:lnTo>
                    <a:pt x="510639" y="541352"/>
                  </a:lnTo>
                  <a:lnTo>
                    <a:pt x="511677" y="538446"/>
                  </a:lnTo>
                  <a:lnTo>
                    <a:pt x="512923" y="532705"/>
                  </a:lnTo>
                  <a:lnTo>
                    <a:pt x="514653" y="527171"/>
                  </a:lnTo>
                  <a:lnTo>
                    <a:pt x="517007" y="521775"/>
                  </a:lnTo>
                  <a:lnTo>
                    <a:pt x="522128" y="529523"/>
                  </a:lnTo>
                  <a:lnTo>
                    <a:pt x="524274" y="533673"/>
                  </a:lnTo>
                  <a:lnTo>
                    <a:pt x="525450" y="537893"/>
                  </a:lnTo>
                  <a:lnTo>
                    <a:pt x="525104" y="543081"/>
                  </a:lnTo>
                  <a:lnTo>
                    <a:pt x="523374" y="547300"/>
                  </a:lnTo>
                  <a:lnTo>
                    <a:pt x="521021" y="551313"/>
                  </a:lnTo>
                  <a:lnTo>
                    <a:pt x="518945" y="555809"/>
                  </a:lnTo>
                  <a:lnTo>
                    <a:pt x="523097" y="556224"/>
                  </a:lnTo>
                  <a:lnTo>
                    <a:pt x="526973" y="555739"/>
                  </a:lnTo>
                  <a:lnTo>
                    <a:pt x="530572" y="554494"/>
                  </a:lnTo>
                  <a:lnTo>
                    <a:pt x="534102" y="552834"/>
                  </a:lnTo>
                  <a:lnTo>
                    <a:pt x="537839" y="550482"/>
                  </a:lnTo>
                  <a:lnTo>
                    <a:pt x="539846" y="549721"/>
                  </a:lnTo>
                  <a:lnTo>
                    <a:pt x="541715" y="550206"/>
                  </a:lnTo>
                  <a:lnTo>
                    <a:pt x="542338" y="551313"/>
                  </a:lnTo>
                  <a:lnTo>
                    <a:pt x="542338" y="552765"/>
                  </a:lnTo>
                  <a:cubicBezTo>
                    <a:pt x="542338" y="552765"/>
                    <a:pt x="541992" y="554356"/>
                    <a:pt x="541992" y="554356"/>
                  </a:cubicBezTo>
                  <a:lnTo>
                    <a:pt x="541854" y="555809"/>
                  </a:lnTo>
                  <a:lnTo>
                    <a:pt x="539915" y="554494"/>
                  </a:lnTo>
                  <a:lnTo>
                    <a:pt x="538600" y="554494"/>
                  </a:lnTo>
                  <a:cubicBezTo>
                    <a:pt x="538600" y="554494"/>
                    <a:pt x="537216" y="554979"/>
                    <a:pt x="537216" y="554979"/>
                  </a:cubicBezTo>
                  <a:lnTo>
                    <a:pt x="535209" y="554979"/>
                  </a:lnTo>
                  <a:cubicBezTo>
                    <a:pt x="535209" y="554979"/>
                    <a:pt x="537078" y="558022"/>
                    <a:pt x="537078" y="558022"/>
                  </a:cubicBezTo>
                  <a:lnTo>
                    <a:pt x="539985" y="560582"/>
                  </a:lnTo>
                  <a:lnTo>
                    <a:pt x="543099" y="563003"/>
                  </a:lnTo>
                  <a:lnTo>
                    <a:pt x="545798" y="565424"/>
                  </a:lnTo>
                  <a:lnTo>
                    <a:pt x="548290" y="568606"/>
                  </a:lnTo>
                  <a:lnTo>
                    <a:pt x="550782" y="572618"/>
                  </a:lnTo>
                  <a:lnTo>
                    <a:pt x="552789" y="576768"/>
                  </a:lnTo>
                  <a:lnTo>
                    <a:pt x="553688" y="580711"/>
                  </a:lnTo>
                  <a:lnTo>
                    <a:pt x="553273" y="584792"/>
                  </a:lnTo>
                  <a:lnTo>
                    <a:pt x="552166" y="588320"/>
                  </a:lnTo>
                  <a:lnTo>
                    <a:pt x="551751" y="591848"/>
                  </a:lnTo>
                  <a:lnTo>
                    <a:pt x="553135" y="595860"/>
                  </a:lnTo>
                  <a:lnTo>
                    <a:pt x="554519" y="597659"/>
                  </a:lnTo>
                  <a:lnTo>
                    <a:pt x="559433" y="602431"/>
                  </a:lnTo>
                  <a:lnTo>
                    <a:pt x="560748" y="604230"/>
                  </a:lnTo>
                  <a:lnTo>
                    <a:pt x="563170" y="608035"/>
                  </a:lnTo>
                  <a:lnTo>
                    <a:pt x="564485" y="609764"/>
                  </a:lnTo>
                  <a:lnTo>
                    <a:pt x="567808" y="612185"/>
                  </a:lnTo>
                  <a:lnTo>
                    <a:pt x="571406" y="613292"/>
                  </a:lnTo>
                  <a:lnTo>
                    <a:pt x="575213" y="614053"/>
                  </a:lnTo>
                  <a:lnTo>
                    <a:pt x="579020" y="615298"/>
                  </a:lnTo>
                  <a:lnTo>
                    <a:pt x="580958" y="616612"/>
                  </a:lnTo>
                  <a:lnTo>
                    <a:pt x="584211" y="620002"/>
                  </a:lnTo>
                  <a:lnTo>
                    <a:pt x="585941" y="621247"/>
                  </a:lnTo>
                  <a:lnTo>
                    <a:pt x="588225" y="621800"/>
                  </a:lnTo>
                  <a:lnTo>
                    <a:pt x="589470" y="621178"/>
                  </a:lnTo>
                  <a:lnTo>
                    <a:pt x="590647" y="620071"/>
                  </a:lnTo>
                  <a:lnTo>
                    <a:pt x="592447" y="619241"/>
                  </a:lnTo>
                  <a:lnTo>
                    <a:pt x="594592" y="619241"/>
                  </a:lnTo>
                  <a:cubicBezTo>
                    <a:pt x="594592" y="619241"/>
                    <a:pt x="596461" y="619794"/>
                    <a:pt x="596461" y="619794"/>
                  </a:cubicBezTo>
                  <a:lnTo>
                    <a:pt x="598191" y="620624"/>
                  </a:lnTo>
                  <a:lnTo>
                    <a:pt x="600129" y="621316"/>
                  </a:lnTo>
                  <a:lnTo>
                    <a:pt x="602136" y="621593"/>
                  </a:lnTo>
                  <a:lnTo>
                    <a:pt x="606081" y="621800"/>
                  </a:lnTo>
                  <a:lnTo>
                    <a:pt x="608088" y="622146"/>
                  </a:lnTo>
                  <a:lnTo>
                    <a:pt x="611895" y="623668"/>
                  </a:lnTo>
                  <a:lnTo>
                    <a:pt x="622899" y="630170"/>
                  </a:lnTo>
                  <a:lnTo>
                    <a:pt x="627329" y="631623"/>
                  </a:lnTo>
                  <a:lnTo>
                    <a:pt x="631066" y="631623"/>
                  </a:lnTo>
                  <a:cubicBezTo>
                    <a:pt x="631066" y="631623"/>
                    <a:pt x="634458" y="630239"/>
                    <a:pt x="634458" y="630239"/>
                  </a:cubicBezTo>
                  <a:lnTo>
                    <a:pt x="641932" y="624636"/>
                  </a:lnTo>
                  <a:lnTo>
                    <a:pt x="650030" y="620278"/>
                  </a:lnTo>
                  <a:lnTo>
                    <a:pt x="653560" y="617719"/>
                  </a:lnTo>
                  <a:lnTo>
                    <a:pt x="652245" y="617027"/>
                  </a:lnTo>
                  <a:lnTo>
                    <a:pt x="650861" y="616612"/>
                  </a:lnTo>
                  <a:lnTo>
                    <a:pt x="647884" y="615990"/>
                  </a:lnTo>
                  <a:lnTo>
                    <a:pt x="654944" y="611701"/>
                  </a:lnTo>
                  <a:lnTo>
                    <a:pt x="658474" y="610940"/>
                  </a:lnTo>
                  <a:lnTo>
                    <a:pt x="661519" y="612946"/>
                  </a:lnTo>
                  <a:lnTo>
                    <a:pt x="662281" y="616128"/>
                  </a:lnTo>
                  <a:lnTo>
                    <a:pt x="660965" y="618964"/>
                  </a:lnTo>
                  <a:lnTo>
                    <a:pt x="658128" y="620763"/>
                  </a:lnTo>
                  <a:lnTo>
                    <a:pt x="654598" y="620901"/>
                  </a:lnTo>
                  <a:lnTo>
                    <a:pt x="657090" y="623045"/>
                  </a:lnTo>
                  <a:lnTo>
                    <a:pt x="659235" y="624152"/>
                  </a:lnTo>
                  <a:lnTo>
                    <a:pt x="661589" y="623876"/>
                  </a:lnTo>
                  <a:lnTo>
                    <a:pt x="664426" y="622008"/>
                  </a:lnTo>
                  <a:lnTo>
                    <a:pt x="666087" y="620278"/>
                  </a:lnTo>
                  <a:lnTo>
                    <a:pt x="668233" y="618480"/>
                  </a:lnTo>
                  <a:lnTo>
                    <a:pt x="670240" y="618272"/>
                  </a:lnTo>
                  <a:lnTo>
                    <a:pt x="671486" y="621247"/>
                  </a:lnTo>
                  <a:lnTo>
                    <a:pt x="670863" y="623184"/>
                  </a:lnTo>
                  <a:lnTo>
                    <a:pt x="669548" y="624706"/>
                  </a:lnTo>
                  <a:lnTo>
                    <a:pt x="669409" y="626227"/>
                  </a:lnTo>
                  <a:lnTo>
                    <a:pt x="672316" y="628164"/>
                  </a:lnTo>
                  <a:lnTo>
                    <a:pt x="675016" y="629271"/>
                  </a:lnTo>
                  <a:lnTo>
                    <a:pt x="676953" y="630239"/>
                  </a:lnTo>
                  <a:lnTo>
                    <a:pt x="678407" y="631830"/>
                  </a:lnTo>
                  <a:lnTo>
                    <a:pt x="679929" y="634805"/>
                  </a:lnTo>
                  <a:lnTo>
                    <a:pt x="683390" y="633283"/>
                  </a:lnTo>
                  <a:lnTo>
                    <a:pt x="685535" y="635358"/>
                  </a:lnTo>
                  <a:lnTo>
                    <a:pt x="687127" y="638609"/>
                  </a:lnTo>
                  <a:lnTo>
                    <a:pt x="688996" y="640615"/>
                  </a:lnTo>
                  <a:lnTo>
                    <a:pt x="691003" y="639232"/>
                  </a:lnTo>
                  <a:lnTo>
                    <a:pt x="691626" y="635912"/>
                  </a:lnTo>
                  <a:lnTo>
                    <a:pt x="690795" y="633421"/>
                  </a:lnTo>
                  <a:lnTo>
                    <a:pt x="688304" y="634667"/>
                  </a:lnTo>
                  <a:lnTo>
                    <a:pt x="686158" y="631346"/>
                  </a:lnTo>
                  <a:lnTo>
                    <a:pt x="688719" y="630032"/>
                  </a:lnTo>
                  <a:lnTo>
                    <a:pt x="697371" y="629133"/>
                  </a:lnTo>
                  <a:lnTo>
                    <a:pt x="701523" y="626781"/>
                  </a:lnTo>
                  <a:lnTo>
                    <a:pt x="712736" y="616128"/>
                  </a:lnTo>
                  <a:lnTo>
                    <a:pt x="721871" y="611147"/>
                  </a:lnTo>
                  <a:lnTo>
                    <a:pt x="731076" y="609349"/>
                  </a:lnTo>
                  <a:lnTo>
                    <a:pt x="750663" y="607896"/>
                  </a:lnTo>
                  <a:lnTo>
                    <a:pt x="753016" y="607204"/>
                  </a:lnTo>
                  <a:lnTo>
                    <a:pt x="754746" y="606236"/>
                  </a:lnTo>
                  <a:lnTo>
                    <a:pt x="758207" y="603677"/>
                  </a:lnTo>
                  <a:lnTo>
                    <a:pt x="760491" y="602293"/>
                  </a:lnTo>
                  <a:lnTo>
                    <a:pt x="761945" y="601256"/>
                  </a:lnTo>
                  <a:lnTo>
                    <a:pt x="762844" y="599872"/>
                  </a:lnTo>
                  <a:lnTo>
                    <a:pt x="763467" y="597382"/>
                  </a:lnTo>
                  <a:lnTo>
                    <a:pt x="764228" y="584101"/>
                  </a:lnTo>
                  <a:lnTo>
                    <a:pt x="766997" y="565631"/>
                  </a:lnTo>
                  <a:lnTo>
                    <a:pt x="768243" y="561135"/>
                  </a:lnTo>
                  <a:lnTo>
                    <a:pt x="770250" y="557123"/>
                  </a:lnTo>
                  <a:lnTo>
                    <a:pt x="777379" y="545640"/>
                  </a:lnTo>
                  <a:lnTo>
                    <a:pt x="777586" y="545640"/>
                  </a:lnTo>
                  <a:lnTo>
                    <a:pt x="778832" y="544879"/>
                  </a:lnTo>
                  <a:lnTo>
                    <a:pt x="779178" y="544603"/>
                  </a:lnTo>
                  <a:lnTo>
                    <a:pt x="778970" y="544395"/>
                  </a:lnTo>
                  <a:lnTo>
                    <a:pt x="778694" y="543842"/>
                  </a:lnTo>
                  <a:lnTo>
                    <a:pt x="778486" y="543150"/>
                  </a:lnTo>
                  <a:lnTo>
                    <a:pt x="778486" y="542666"/>
                  </a:lnTo>
                  <a:cubicBezTo>
                    <a:pt x="778486" y="542666"/>
                    <a:pt x="779040" y="542182"/>
                    <a:pt x="779040" y="542182"/>
                  </a:cubicBezTo>
                  <a:lnTo>
                    <a:pt x="779801" y="541905"/>
                  </a:lnTo>
                  <a:lnTo>
                    <a:pt x="780770" y="541767"/>
                  </a:lnTo>
                  <a:lnTo>
                    <a:pt x="780978" y="540590"/>
                  </a:lnTo>
                  <a:lnTo>
                    <a:pt x="780978" y="536440"/>
                  </a:lnTo>
                  <a:lnTo>
                    <a:pt x="781947" y="531252"/>
                  </a:lnTo>
                  <a:lnTo>
                    <a:pt x="783677" y="526686"/>
                  </a:lnTo>
                  <a:lnTo>
                    <a:pt x="786238" y="522605"/>
                  </a:lnTo>
                  <a:lnTo>
                    <a:pt x="789629" y="518593"/>
                  </a:lnTo>
                  <a:lnTo>
                    <a:pt x="789075" y="518386"/>
                  </a:lnTo>
                  <a:lnTo>
                    <a:pt x="788521" y="518178"/>
                  </a:lnTo>
                  <a:lnTo>
                    <a:pt x="787968" y="518040"/>
                  </a:lnTo>
                  <a:lnTo>
                    <a:pt x="787414" y="518040"/>
                  </a:lnTo>
                  <a:cubicBezTo>
                    <a:pt x="787414" y="518040"/>
                    <a:pt x="789352" y="517210"/>
                    <a:pt x="789352" y="517210"/>
                  </a:cubicBezTo>
                  <a:lnTo>
                    <a:pt x="790390" y="515895"/>
                  </a:lnTo>
                  <a:lnTo>
                    <a:pt x="790944" y="514028"/>
                  </a:lnTo>
                  <a:lnTo>
                    <a:pt x="791636" y="508356"/>
                  </a:lnTo>
                  <a:lnTo>
                    <a:pt x="791844" y="507318"/>
                  </a:lnTo>
                  <a:lnTo>
                    <a:pt x="799665" y="495005"/>
                  </a:lnTo>
                  <a:lnTo>
                    <a:pt x="802018" y="492653"/>
                  </a:lnTo>
                  <a:lnTo>
                    <a:pt x="807070" y="489748"/>
                  </a:lnTo>
                  <a:lnTo>
                    <a:pt x="809354" y="487880"/>
                  </a:lnTo>
                  <a:lnTo>
                    <a:pt x="808869" y="487604"/>
                  </a:lnTo>
                  <a:lnTo>
                    <a:pt x="808662" y="487396"/>
                  </a:lnTo>
                  <a:lnTo>
                    <a:pt x="808523" y="487119"/>
                  </a:lnTo>
                  <a:lnTo>
                    <a:pt x="808247" y="486843"/>
                  </a:lnTo>
                  <a:lnTo>
                    <a:pt x="810738" y="485736"/>
                  </a:lnTo>
                  <a:lnTo>
                    <a:pt x="813160" y="483592"/>
                  </a:lnTo>
                  <a:lnTo>
                    <a:pt x="815168" y="480894"/>
                  </a:lnTo>
                  <a:lnTo>
                    <a:pt x="816414" y="478127"/>
                  </a:lnTo>
                  <a:lnTo>
                    <a:pt x="816690" y="476813"/>
                  </a:lnTo>
                  <a:lnTo>
                    <a:pt x="816829" y="473976"/>
                  </a:lnTo>
                  <a:lnTo>
                    <a:pt x="817106" y="472731"/>
                  </a:lnTo>
                  <a:lnTo>
                    <a:pt x="818075" y="471140"/>
                  </a:lnTo>
                  <a:lnTo>
                    <a:pt x="820774" y="468097"/>
                  </a:lnTo>
                  <a:lnTo>
                    <a:pt x="821950" y="466506"/>
                  </a:lnTo>
                  <a:lnTo>
                    <a:pt x="823473" y="463393"/>
                  </a:lnTo>
                  <a:lnTo>
                    <a:pt x="824580" y="460142"/>
                  </a:lnTo>
                  <a:lnTo>
                    <a:pt x="826034" y="453432"/>
                  </a:lnTo>
                  <a:lnTo>
                    <a:pt x="826449" y="449973"/>
                  </a:lnTo>
                  <a:lnTo>
                    <a:pt x="826449" y="443125"/>
                  </a:lnTo>
                  <a:cubicBezTo>
                    <a:pt x="826449" y="443125"/>
                    <a:pt x="826865" y="439736"/>
                    <a:pt x="826865" y="439736"/>
                  </a:cubicBezTo>
                  <a:lnTo>
                    <a:pt x="827626" y="436554"/>
                  </a:lnTo>
                  <a:lnTo>
                    <a:pt x="830810" y="427077"/>
                  </a:lnTo>
                  <a:lnTo>
                    <a:pt x="833370" y="411859"/>
                  </a:lnTo>
                  <a:lnTo>
                    <a:pt x="834478" y="408884"/>
                  </a:lnTo>
                  <a:lnTo>
                    <a:pt x="837661" y="403420"/>
                  </a:lnTo>
                  <a:lnTo>
                    <a:pt x="838769" y="400653"/>
                  </a:lnTo>
                  <a:lnTo>
                    <a:pt x="839046" y="397678"/>
                  </a:lnTo>
                  <a:lnTo>
                    <a:pt x="839046" y="393874"/>
                  </a:lnTo>
                  <a:cubicBezTo>
                    <a:pt x="839046" y="393874"/>
                    <a:pt x="838630" y="390069"/>
                    <a:pt x="838630" y="390069"/>
                  </a:cubicBezTo>
                  <a:lnTo>
                    <a:pt x="838146" y="387164"/>
                  </a:lnTo>
                  <a:lnTo>
                    <a:pt x="830325" y="367104"/>
                  </a:lnTo>
                  <a:lnTo>
                    <a:pt x="829148" y="360186"/>
                  </a:lnTo>
                  <a:lnTo>
                    <a:pt x="828387" y="345522"/>
                  </a:lnTo>
                  <a:lnTo>
                    <a:pt x="828595" y="342547"/>
                  </a:lnTo>
                  <a:lnTo>
                    <a:pt x="829563" y="336183"/>
                  </a:lnTo>
                  <a:lnTo>
                    <a:pt x="829287" y="333623"/>
                  </a:lnTo>
                  <a:lnTo>
                    <a:pt x="828664" y="332793"/>
                  </a:lnTo>
                  <a:lnTo>
                    <a:pt x="826518" y="330926"/>
                  </a:lnTo>
                  <a:lnTo>
                    <a:pt x="825688" y="329888"/>
                  </a:lnTo>
                  <a:lnTo>
                    <a:pt x="824996" y="328020"/>
                  </a:lnTo>
                  <a:lnTo>
                    <a:pt x="824857" y="326222"/>
                  </a:lnTo>
                  <a:lnTo>
                    <a:pt x="824857" y="324354"/>
                  </a:lnTo>
                  <a:lnTo>
                    <a:pt x="824580" y="322487"/>
                  </a:lnTo>
                  <a:lnTo>
                    <a:pt x="823127" y="319720"/>
                  </a:lnTo>
                  <a:lnTo>
                    <a:pt x="818836" y="315431"/>
                  </a:lnTo>
                  <a:lnTo>
                    <a:pt x="816967" y="312941"/>
                  </a:lnTo>
                  <a:lnTo>
                    <a:pt x="814614" y="308652"/>
                  </a:lnTo>
                  <a:lnTo>
                    <a:pt x="813299" y="306992"/>
                  </a:lnTo>
                  <a:lnTo>
                    <a:pt x="808800" y="302150"/>
                  </a:lnTo>
                  <a:lnTo>
                    <a:pt x="805063" y="295855"/>
                  </a:lnTo>
                  <a:lnTo>
                    <a:pt x="802779" y="292811"/>
                  </a:lnTo>
                  <a:lnTo>
                    <a:pt x="800011" y="290667"/>
                  </a:lnTo>
                  <a:lnTo>
                    <a:pt x="793366" y="287623"/>
                  </a:lnTo>
                  <a:lnTo>
                    <a:pt x="790114" y="285548"/>
                  </a:lnTo>
                  <a:lnTo>
                    <a:pt x="785269" y="281259"/>
                  </a:lnTo>
                  <a:lnTo>
                    <a:pt x="783054" y="278838"/>
                  </a:lnTo>
                  <a:lnTo>
                    <a:pt x="781462" y="276279"/>
                  </a:lnTo>
                  <a:lnTo>
                    <a:pt x="780355" y="272128"/>
                  </a:lnTo>
                  <a:lnTo>
                    <a:pt x="780355" y="263274"/>
                  </a:lnTo>
                  <a:lnTo>
                    <a:pt x="780009" y="258985"/>
                  </a:lnTo>
                  <a:lnTo>
                    <a:pt x="779317" y="255665"/>
                  </a:lnTo>
                  <a:lnTo>
                    <a:pt x="778624" y="254005"/>
                  </a:lnTo>
                  <a:lnTo>
                    <a:pt x="777448" y="252967"/>
                  </a:lnTo>
                  <a:lnTo>
                    <a:pt x="776202" y="252967"/>
                  </a:lnTo>
                  <a:cubicBezTo>
                    <a:pt x="776202" y="252967"/>
                    <a:pt x="775579" y="253728"/>
                    <a:pt x="775579" y="253728"/>
                  </a:cubicBezTo>
                  <a:lnTo>
                    <a:pt x="775579" y="255112"/>
                  </a:lnTo>
                  <a:lnTo>
                    <a:pt x="775994" y="256633"/>
                  </a:lnTo>
                  <a:lnTo>
                    <a:pt x="774679" y="256218"/>
                  </a:lnTo>
                  <a:lnTo>
                    <a:pt x="773226" y="255458"/>
                  </a:lnTo>
                  <a:lnTo>
                    <a:pt x="770596" y="253590"/>
                  </a:lnTo>
                  <a:lnTo>
                    <a:pt x="766858" y="249232"/>
                  </a:lnTo>
                  <a:lnTo>
                    <a:pt x="765890" y="248402"/>
                  </a:lnTo>
                  <a:lnTo>
                    <a:pt x="763467" y="248679"/>
                  </a:lnTo>
                  <a:lnTo>
                    <a:pt x="763121" y="251030"/>
                  </a:lnTo>
                  <a:lnTo>
                    <a:pt x="763536" y="254143"/>
                  </a:lnTo>
                  <a:lnTo>
                    <a:pt x="763398" y="256495"/>
                  </a:lnTo>
                  <a:lnTo>
                    <a:pt x="760699" y="254420"/>
                  </a:lnTo>
                  <a:lnTo>
                    <a:pt x="758484" y="253175"/>
                  </a:lnTo>
                  <a:lnTo>
                    <a:pt x="756615" y="251515"/>
                  </a:lnTo>
                  <a:lnTo>
                    <a:pt x="754954" y="248125"/>
                  </a:lnTo>
                  <a:lnTo>
                    <a:pt x="753708" y="243906"/>
                  </a:lnTo>
                  <a:lnTo>
                    <a:pt x="752324" y="237265"/>
                  </a:lnTo>
                  <a:lnTo>
                    <a:pt x="751701" y="235743"/>
                  </a:lnTo>
                  <a:lnTo>
                    <a:pt x="749971" y="232561"/>
                  </a:lnTo>
                  <a:lnTo>
                    <a:pt x="747133" y="225851"/>
                  </a:lnTo>
                  <a:lnTo>
                    <a:pt x="745472" y="222877"/>
                  </a:lnTo>
                  <a:lnTo>
                    <a:pt x="740420" y="217135"/>
                  </a:lnTo>
                  <a:lnTo>
                    <a:pt x="737721" y="213469"/>
                  </a:lnTo>
                  <a:lnTo>
                    <a:pt x="737098" y="210633"/>
                  </a:lnTo>
                  <a:lnTo>
                    <a:pt x="740697" y="210426"/>
                  </a:lnTo>
                  <a:lnTo>
                    <a:pt x="736752" y="205030"/>
                  </a:lnTo>
                  <a:lnTo>
                    <a:pt x="731215" y="201087"/>
                  </a:lnTo>
                  <a:lnTo>
                    <a:pt x="716196" y="193547"/>
                  </a:lnTo>
                  <a:lnTo>
                    <a:pt x="714950" y="192509"/>
                  </a:lnTo>
                  <a:lnTo>
                    <a:pt x="713566" y="190988"/>
                  </a:lnTo>
                  <a:lnTo>
                    <a:pt x="712874" y="189743"/>
                  </a:lnTo>
                  <a:lnTo>
                    <a:pt x="712251" y="188290"/>
                  </a:lnTo>
                  <a:lnTo>
                    <a:pt x="711489" y="186976"/>
                  </a:lnTo>
                  <a:lnTo>
                    <a:pt x="710313" y="186076"/>
                  </a:lnTo>
                  <a:lnTo>
                    <a:pt x="709344" y="186076"/>
                  </a:lnTo>
                  <a:cubicBezTo>
                    <a:pt x="709344" y="186076"/>
                    <a:pt x="706160" y="186491"/>
                    <a:pt x="706160" y="186491"/>
                  </a:cubicBezTo>
                  <a:lnTo>
                    <a:pt x="704915" y="186491"/>
                  </a:lnTo>
                  <a:cubicBezTo>
                    <a:pt x="704915" y="186491"/>
                    <a:pt x="703600" y="185800"/>
                    <a:pt x="703600" y="185800"/>
                  </a:cubicBezTo>
                  <a:lnTo>
                    <a:pt x="700485" y="183794"/>
                  </a:lnTo>
                  <a:lnTo>
                    <a:pt x="698962" y="183033"/>
                  </a:lnTo>
                  <a:lnTo>
                    <a:pt x="692249" y="180266"/>
                  </a:lnTo>
                  <a:lnTo>
                    <a:pt x="689342" y="178191"/>
                  </a:lnTo>
                  <a:lnTo>
                    <a:pt x="687404" y="175009"/>
                  </a:lnTo>
                  <a:lnTo>
                    <a:pt x="687266" y="173279"/>
                  </a:lnTo>
                  <a:lnTo>
                    <a:pt x="687889" y="169475"/>
                  </a:lnTo>
                  <a:lnTo>
                    <a:pt x="687681" y="167953"/>
                  </a:lnTo>
                  <a:lnTo>
                    <a:pt x="686504" y="166639"/>
                  </a:lnTo>
                  <a:lnTo>
                    <a:pt x="682698" y="163803"/>
                  </a:lnTo>
                  <a:lnTo>
                    <a:pt x="681452" y="161866"/>
                  </a:lnTo>
                  <a:lnTo>
                    <a:pt x="681244" y="158407"/>
                  </a:lnTo>
                  <a:lnTo>
                    <a:pt x="682905" y="150937"/>
                  </a:lnTo>
                  <a:lnTo>
                    <a:pt x="683182" y="147409"/>
                  </a:lnTo>
                  <a:lnTo>
                    <a:pt x="682144" y="143535"/>
                  </a:lnTo>
                  <a:lnTo>
                    <a:pt x="680414" y="139799"/>
                  </a:lnTo>
                  <a:lnTo>
                    <a:pt x="678961" y="136064"/>
                  </a:lnTo>
                  <a:lnTo>
                    <a:pt x="678961" y="132190"/>
                  </a:lnTo>
                  <a:cubicBezTo>
                    <a:pt x="678961" y="132190"/>
                    <a:pt x="674738" y="130807"/>
                    <a:pt x="674738" y="130807"/>
                  </a:cubicBezTo>
                  <a:lnTo>
                    <a:pt x="671832" y="126726"/>
                  </a:lnTo>
                  <a:lnTo>
                    <a:pt x="670171" y="121745"/>
                  </a:lnTo>
                  <a:lnTo>
                    <a:pt x="666295" y="101477"/>
                  </a:lnTo>
                  <a:lnTo>
                    <a:pt x="665880" y="95944"/>
                  </a:lnTo>
                  <a:lnTo>
                    <a:pt x="665880" y="93522"/>
                  </a:lnTo>
                  <a:lnTo>
                    <a:pt x="665741" y="91447"/>
                  </a:lnTo>
                  <a:lnTo>
                    <a:pt x="665118" y="89580"/>
                  </a:lnTo>
                  <a:lnTo>
                    <a:pt x="663734" y="87781"/>
                  </a:lnTo>
                  <a:lnTo>
                    <a:pt x="661865" y="86190"/>
                  </a:lnTo>
                  <a:lnTo>
                    <a:pt x="657505" y="83354"/>
                  </a:lnTo>
                  <a:lnTo>
                    <a:pt x="655498" y="81901"/>
                  </a:lnTo>
                  <a:lnTo>
                    <a:pt x="650653" y="75607"/>
                  </a:lnTo>
                  <a:lnTo>
                    <a:pt x="648992" y="74361"/>
                  </a:lnTo>
                  <a:lnTo>
                    <a:pt x="646362" y="74569"/>
                  </a:lnTo>
                  <a:lnTo>
                    <a:pt x="643732" y="76160"/>
                  </a:lnTo>
                  <a:lnTo>
                    <a:pt x="641171" y="78097"/>
                  </a:lnTo>
                  <a:lnTo>
                    <a:pt x="638818" y="79134"/>
                  </a:lnTo>
                  <a:lnTo>
                    <a:pt x="635288" y="77405"/>
                  </a:lnTo>
                  <a:lnTo>
                    <a:pt x="632589" y="72909"/>
                  </a:lnTo>
                  <a:lnTo>
                    <a:pt x="630859" y="67513"/>
                  </a:lnTo>
                  <a:lnTo>
                    <a:pt x="630028" y="63224"/>
                  </a:lnTo>
                  <a:lnTo>
                    <a:pt x="629405" y="52018"/>
                  </a:lnTo>
                  <a:lnTo>
                    <a:pt x="628644" y="46346"/>
                  </a:lnTo>
                  <a:lnTo>
                    <a:pt x="626983" y="40881"/>
                  </a:lnTo>
                  <a:lnTo>
                    <a:pt x="625806" y="38530"/>
                  </a:lnTo>
                  <a:lnTo>
                    <a:pt x="625045" y="37353"/>
                  </a:lnTo>
                  <a:lnTo>
                    <a:pt x="624284" y="36316"/>
                  </a:lnTo>
                  <a:lnTo>
                    <a:pt x="621515" y="33895"/>
                  </a:lnTo>
                  <a:lnTo>
                    <a:pt x="620962" y="33203"/>
                  </a:lnTo>
                  <a:lnTo>
                    <a:pt x="620823" y="30990"/>
                  </a:lnTo>
                  <a:lnTo>
                    <a:pt x="621861" y="27254"/>
                  </a:lnTo>
                  <a:lnTo>
                    <a:pt x="621238" y="25525"/>
                  </a:lnTo>
                  <a:lnTo>
                    <a:pt x="620546" y="25110"/>
                  </a:lnTo>
                  <a:lnTo>
                    <a:pt x="618332" y="24695"/>
                  </a:lnTo>
                  <a:lnTo>
                    <a:pt x="617363" y="24280"/>
                  </a:lnTo>
                  <a:lnTo>
                    <a:pt x="616601" y="23311"/>
                  </a:lnTo>
                  <a:lnTo>
                    <a:pt x="616186" y="22481"/>
                  </a:lnTo>
                  <a:lnTo>
                    <a:pt x="615424" y="17708"/>
                  </a:lnTo>
                  <a:lnTo>
                    <a:pt x="615148" y="12658"/>
                  </a:lnTo>
                  <a:lnTo>
                    <a:pt x="614663" y="10099"/>
                  </a:lnTo>
                  <a:lnTo>
                    <a:pt x="613694" y="7678"/>
                  </a:lnTo>
                  <a:lnTo>
                    <a:pt x="612448" y="5395"/>
                  </a:lnTo>
                  <a:lnTo>
                    <a:pt x="611895" y="4842"/>
                  </a:lnTo>
                  <a:lnTo>
                    <a:pt x="610303" y="3804"/>
                  </a:lnTo>
                  <a:lnTo>
                    <a:pt x="609750" y="3182"/>
                  </a:lnTo>
                  <a:lnTo>
                    <a:pt x="609750" y="2767"/>
                  </a:lnTo>
                  <a:cubicBezTo>
                    <a:pt x="609750" y="2767"/>
                    <a:pt x="609818" y="2006"/>
                    <a:pt x="609818" y="2006"/>
                  </a:cubicBezTo>
                  <a:lnTo>
                    <a:pt x="609957" y="1314"/>
                  </a:lnTo>
                  <a:lnTo>
                    <a:pt x="610165" y="1107"/>
                  </a:lnTo>
                  <a:lnTo>
                    <a:pt x="608642" y="415"/>
                  </a:lnTo>
                  <a:lnTo>
                    <a:pt x="608642" y="4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5BA44CAC-02C3-89B6-C14C-811AB39A3C0B}"/>
                </a:ext>
              </a:extLst>
            </p:cNvPr>
            <p:cNvSpPr/>
            <p:nvPr/>
          </p:nvSpPr>
          <p:spPr>
            <a:xfrm>
              <a:off x="4554560" y="2211791"/>
              <a:ext cx="5745215" cy="3854043"/>
            </a:xfrm>
            <a:custGeom>
              <a:avLst/>
              <a:gdLst>
                <a:gd name="connsiteX0" fmla="*/ 2512153 w 4313785"/>
                <a:gd name="connsiteY0" fmla="*/ 16048 h 2893802"/>
                <a:gd name="connsiteX1" fmla="*/ 2511946 w 4313785"/>
                <a:gd name="connsiteY1" fmla="*/ 21790 h 2893802"/>
                <a:gd name="connsiteX2" fmla="*/ 2525373 w 4313785"/>
                <a:gd name="connsiteY2" fmla="*/ 33272 h 2893802"/>
                <a:gd name="connsiteX3" fmla="*/ 2546897 w 4313785"/>
                <a:gd name="connsiteY3" fmla="*/ 33618 h 2893802"/>
                <a:gd name="connsiteX4" fmla="*/ 2547105 w 4313785"/>
                <a:gd name="connsiteY4" fmla="*/ 33618 h 2893802"/>
                <a:gd name="connsiteX5" fmla="*/ 2548282 w 4313785"/>
                <a:gd name="connsiteY5" fmla="*/ 33618 h 2893802"/>
                <a:gd name="connsiteX6" fmla="*/ 2549458 w 4313785"/>
                <a:gd name="connsiteY6" fmla="*/ 33618 h 2893802"/>
                <a:gd name="connsiteX7" fmla="*/ 2553403 w 4313785"/>
                <a:gd name="connsiteY7" fmla="*/ 35624 h 2893802"/>
                <a:gd name="connsiteX8" fmla="*/ 2555341 w 4313785"/>
                <a:gd name="connsiteY8" fmla="*/ 36247 h 2893802"/>
                <a:gd name="connsiteX9" fmla="*/ 2557348 w 4313785"/>
                <a:gd name="connsiteY9" fmla="*/ 36800 h 2893802"/>
                <a:gd name="connsiteX10" fmla="*/ 2558594 w 4313785"/>
                <a:gd name="connsiteY10" fmla="*/ 45655 h 2893802"/>
                <a:gd name="connsiteX11" fmla="*/ 2560047 w 4313785"/>
                <a:gd name="connsiteY11" fmla="*/ 48560 h 2893802"/>
                <a:gd name="connsiteX12" fmla="*/ 2568976 w 4313785"/>
                <a:gd name="connsiteY12" fmla="*/ 55685 h 2893802"/>
                <a:gd name="connsiteX13" fmla="*/ 2573059 w 4313785"/>
                <a:gd name="connsiteY13" fmla="*/ 56722 h 2893802"/>
                <a:gd name="connsiteX14" fmla="*/ 2576451 w 4313785"/>
                <a:gd name="connsiteY14" fmla="*/ 57137 h 2893802"/>
                <a:gd name="connsiteX15" fmla="*/ 2576866 w 4313785"/>
                <a:gd name="connsiteY15" fmla="*/ 57137 h 2893802"/>
                <a:gd name="connsiteX16" fmla="*/ 2581780 w 4313785"/>
                <a:gd name="connsiteY16" fmla="*/ 56999 h 2893802"/>
                <a:gd name="connsiteX17" fmla="*/ 2583233 w 4313785"/>
                <a:gd name="connsiteY17" fmla="*/ 56861 h 2893802"/>
                <a:gd name="connsiteX18" fmla="*/ 2586348 w 4313785"/>
                <a:gd name="connsiteY18" fmla="*/ 56446 h 2893802"/>
                <a:gd name="connsiteX19" fmla="*/ 2588770 w 4313785"/>
                <a:gd name="connsiteY19" fmla="*/ 56446 h 2893802"/>
                <a:gd name="connsiteX20" fmla="*/ 2592023 w 4313785"/>
                <a:gd name="connsiteY20" fmla="*/ 56584 h 2893802"/>
                <a:gd name="connsiteX21" fmla="*/ 2592992 w 4313785"/>
                <a:gd name="connsiteY21" fmla="*/ 56584 h 2893802"/>
                <a:gd name="connsiteX22" fmla="*/ 2593476 w 4313785"/>
                <a:gd name="connsiteY22" fmla="*/ 56584 h 2893802"/>
                <a:gd name="connsiteX23" fmla="*/ 2597421 w 4313785"/>
                <a:gd name="connsiteY23" fmla="*/ 56446 h 2893802"/>
                <a:gd name="connsiteX24" fmla="*/ 2602058 w 4313785"/>
                <a:gd name="connsiteY24" fmla="*/ 55477 h 2893802"/>
                <a:gd name="connsiteX25" fmla="*/ 2605658 w 4313785"/>
                <a:gd name="connsiteY25" fmla="*/ 54024 h 2893802"/>
                <a:gd name="connsiteX26" fmla="*/ 2610572 w 4313785"/>
                <a:gd name="connsiteY26" fmla="*/ 50704 h 2893802"/>
                <a:gd name="connsiteX27" fmla="*/ 2613202 w 4313785"/>
                <a:gd name="connsiteY27" fmla="*/ 47937 h 2893802"/>
                <a:gd name="connsiteX28" fmla="*/ 2613548 w 4313785"/>
                <a:gd name="connsiteY28" fmla="*/ 47522 h 2893802"/>
                <a:gd name="connsiteX29" fmla="*/ 2632442 w 4313785"/>
                <a:gd name="connsiteY29" fmla="*/ 47038 h 2893802"/>
                <a:gd name="connsiteX30" fmla="*/ 2639709 w 4313785"/>
                <a:gd name="connsiteY30" fmla="*/ 47868 h 2893802"/>
                <a:gd name="connsiteX31" fmla="*/ 2640817 w 4313785"/>
                <a:gd name="connsiteY31" fmla="*/ 47937 h 2893802"/>
                <a:gd name="connsiteX32" fmla="*/ 2644969 w 4313785"/>
                <a:gd name="connsiteY32" fmla="*/ 48076 h 2893802"/>
                <a:gd name="connsiteX33" fmla="*/ 2645454 w 4313785"/>
                <a:gd name="connsiteY33" fmla="*/ 48076 h 2893802"/>
                <a:gd name="connsiteX34" fmla="*/ 2646769 w 4313785"/>
                <a:gd name="connsiteY34" fmla="*/ 48076 h 2893802"/>
                <a:gd name="connsiteX35" fmla="*/ 2658881 w 4313785"/>
                <a:gd name="connsiteY35" fmla="*/ 46900 h 2893802"/>
                <a:gd name="connsiteX36" fmla="*/ 2661857 w 4313785"/>
                <a:gd name="connsiteY36" fmla="*/ 47038 h 2893802"/>
                <a:gd name="connsiteX37" fmla="*/ 2664833 w 4313785"/>
                <a:gd name="connsiteY37" fmla="*/ 47453 h 2893802"/>
                <a:gd name="connsiteX38" fmla="*/ 2667463 w 4313785"/>
                <a:gd name="connsiteY38" fmla="*/ 48145 h 2893802"/>
                <a:gd name="connsiteX39" fmla="*/ 2670232 w 4313785"/>
                <a:gd name="connsiteY39" fmla="*/ 49182 h 2893802"/>
                <a:gd name="connsiteX40" fmla="*/ 2672308 w 4313785"/>
                <a:gd name="connsiteY40" fmla="*/ 50082 h 2893802"/>
                <a:gd name="connsiteX41" fmla="*/ 2675768 w 4313785"/>
                <a:gd name="connsiteY41" fmla="*/ 57760 h 2893802"/>
                <a:gd name="connsiteX42" fmla="*/ 2686081 w 4313785"/>
                <a:gd name="connsiteY42" fmla="*/ 62394 h 2893802"/>
                <a:gd name="connsiteX43" fmla="*/ 2687188 w 4313785"/>
                <a:gd name="connsiteY43" fmla="*/ 62394 h 2893802"/>
                <a:gd name="connsiteX44" fmla="*/ 2687188 w 4313785"/>
                <a:gd name="connsiteY44" fmla="*/ 66061 h 2893802"/>
                <a:gd name="connsiteX45" fmla="*/ 2683589 w 4313785"/>
                <a:gd name="connsiteY45" fmla="*/ 75883 h 2893802"/>
                <a:gd name="connsiteX46" fmla="*/ 2683589 w 4313785"/>
                <a:gd name="connsiteY46" fmla="*/ 76852 h 2893802"/>
                <a:gd name="connsiteX47" fmla="*/ 2687396 w 4313785"/>
                <a:gd name="connsiteY47" fmla="*/ 85844 h 2893802"/>
                <a:gd name="connsiteX48" fmla="*/ 2690302 w 4313785"/>
                <a:gd name="connsiteY48" fmla="*/ 88888 h 2893802"/>
                <a:gd name="connsiteX49" fmla="*/ 2691064 w 4313785"/>
                <a:gd name="connsiteY49" fmla="*/ 89995 h 2893802"/>
                <a:gd name="connsiteX50" fmla="*/ 2691895 w 4313785"/>
                <a:gd name="connsiteY50" fmla="*/ 91655 h 2893802"/>
                <a:gd name="connsiteX51" fmla="*/ 2694525 w 4313785"/>
                <a:gd name="connsiteY51" fmla="*/ 97465 h 2893802"/>
                <a:gd name="connsiteX52" fmla="*/ 2703176 w 4313785"/>
                <a:gd name="connsiteY52" fmla="*/ 105075 h 2893802"/>
                <a:gd name="connsiteX53" fmla="*/ 2705737 w 4313785"/>
                <a:gd name="connsiteY53" fmla="*/ 105559 h 2893802"/>
                <a:gd name="connsiteX54" fmla="*/ 2702346 w 4313785"/>
                <a:gd name="connsiteY54" fmla="*/ 109087 h 2893802"/>
                <a:gd name="connsiteX55" fmla="*/ 2697224 w 4313785"/>
                <a:gd name="connsiteY55" fmla="*/ 113099 h 2893802"/>
                <a:gd name="connsiteX56" fmla="*/ 2678191 w 4313785"/>
                <a:gd name="connsiteY56" fmla="*/ 125619 h 2893802"/>
                <a:gd name="connsiteX57" fmla="*/ 2676668 w 4313785"/>
                <a:gd name="connsiteY57" fmla="*/ 126311 h 2893802"/>
                <a:gd name="connsiteX58" fmla="*/ 2670577 w 4313785"/>
                <a:gd name="connsiteY58" fmla="*/ 128248 h 2893802"/>
                <a:gd name="connsiteX59" fmla="*/ 2669124 w 4313785"/>
                <a:gd name="connsiteY59" fmla="*/ 128801 h 2893802"/>
                <a:gd name="connsiteX60" fmla="*/ 2649260 w 4313785"/>
                <a:gd name="connsiteY60" fmla="*/ 137724 h 2893802"/>
                <a:gd name="connsiteX61" fmla="*/ 2646146 w 4313785"/>
                <a:gd name="connsiteY61" fmla="*/ 139661 h 2893802"/>
                <a:gd name="connsiteX62" fmla="*/ 2644900 w 4313785"/>
                <a:gd name="connsiteY62" fmla="*/ 140699 h 2893802"/>
                <a:gd name="connsiteX63" fmla="*/ 2643378 w 4313785"/>
                <a:gd name="connsiteY63" fmla="*/ 142151 h 2893802"/>
                <a:gd name="connsiteX64" fmla="*/ 2642824 w 4313785"/>
                <a:gd name="connsiteY64" fmla="*/ 142774 h 2893802"/>
                <a:gd name="connsiteX65" fmla="*/ 2639087 w 4313785"/>
                <a:gd name="connsiteY65" fmla="*/ 143742 h 2893802"/>
                <a:gd name="connsiteX66" fmla="*/ 2628982 w 4313785"/>
                <a:gd name="connsiteY66" fmla="*/ 154257 h 2893802"/>
                <a:gd name="connsiteX67" fmla="*/ 2618531 w 4313785"/>
                <a:gd name="connsiteY67" fmla="*/ 158269 h 2893802"/>
                <a:gd name="connsiteX68" fmla="*/ 2615347 w 4313785"/>
                <a:gd name="connsiteY68" fmla="*/ 159998 h 2893802"/>
                <a:gd name="connsiteX69" fmla="*/ 2604758 w 4313785"/>
                <a:gd name="connsiteY69" fmla="*/ 167746 h 2893802"/>
                <a:gd name="connsiteX70" fmla="*/ 2602612 w 4313785"/>
                <a:gd name="connsiteY70" fmla="*/ 168991 h 2893802"/>
                <a:gd name="connsiteX71" fmla="*/ 2601297 w 4313785"/>
                <a:gd name="connsiteY71" fmla="*/ 169406 h 2893802"/>
                <a:gd name="connsiteX72" fmla="*/ 2590431 w 4313785"/>
                <a:gd name="connsiteY72" fmla="*/ 170374 h 2893802"/>
                <a:gd name="connsiteX73" fmla="*/ 2587524 w 4313785"/>
                <a:gd name="connsiteY73" fmla="*/ 170928 h 2893802"/>
                <a:gd name="connsiteX74" fmla="*/ 2583787 w 4313785"/>
                <a:gd name="connsiteY74" fmla="*/ 172104 h 2893802"/>
                <a:gd name="connsiteX75" fmla="*/ 2580049 w 4313785"/>
                <a:gd name="connsiteY75" fmla="*/ 173902 h 2893802"/>
                <a:gd name="connsiteX76" fmla="*/ 2577143 w 4313785"/>
                <a:gd name="connsiteY76" fmla="*/ 175908 h 2893802"/>
                <a:gd name="connsiteX77" fmla="*/ 2575689 w 4313785"/>
                <a:gd name="connsiteY77" fmla="*/ 177084 h 2893802"/>
                <a:gd name="connsiteX78" fmla="*/ 2571467 w 4313785"/>
                <a:gd name="connsiteY78" fmla="*/ 180958 h 2893802"/>
                <a:gd name="connsiteX79" fmla="*/ 2566553 w 4313785"/>
                <a:gd name="connsiteY79" fmla="*/ 181926 h 2893802"/>
                <a:gd name="connsiteX80" fmla="*/ 2563508 w 4313785"/>
                <a:gd name="connsiteY80" fmla="*/ 182895 h 2893802"/>
                <a:gd name="connsiteX81" fmla="*/ 2560532 w 4313785"/>
                <a:gd name="connsiteY81" fmla="*/ 184278 h 2893802"/>
                <a:gd name="connsiteX82" fmla="*/ 2555895 w 4313785"/>
                <a:gd name="connsiteY82" fmla="*/ 187737 h 2893802"/>
                <a:gd name="connsiteX83" fmla="*/ 2552919 w 4313785"/>
                <a:gd name="connsiteY83" fmla="*/ 191057 h 2893802"/>
                <a:gd name="connsiteX84" fmla="*/ 2550981 w 4313785"/>
                <a:gd name="connsiteY84" fmla="*/ 193824 h 2893802"/>
                <a:gd name="connsiteX85" fmla="*/ 2546621 w 4313785"/>
                <a:gd name="connsiteY85" fmla="*/ 202194 h 2893802"/>
                <a:gd name="connsiteX86" fmla="*/ 2545236 w 4313785"/>
                <a:gd name="connsiteY86" fmla="*/ 204338 h 2893802"/>
                <a:gd name="connsiteX87" fmla="*/ 2544406 w 4313785"/>
                <a:gd name="connsiteY87" fmla="*/ 205169 h 2893802"/>
                <a:gd name="connsiteX88" fmla="*/ 2543022 w 4313785"/>
                <a:gd name="connsiteY88" fmla="*/ 206275 h 2893802"/>
                <a:gd name="connsiteX89" fmla="*/ 2537761 w 4313785"/>
                <a:gd name="connsiteY89" fmla="*/ 209457 h 2893802"/>
                <a:gd name="connsiteX90" fmla="*/ 2531948 w 4313785"/>
                <a:gd name="connsiteY90" fmla="*/ 225921 h 2893802"/>
                <a:gd name="connsiteX91" fmla="*/ 2544959 w 4313785"/>
                <a:gd name="connsiteY91" fmla="*/ 235121 h 2893802"/>
                <a:gd name="connsiteX92" fmla="*/ 2546828 w 4313785"/>
                <a:gd name="connsiteY92" fmla="*/ 234982 h 2893802"/>
                <a:gd name="connsiteX93" fmla="*/ 2550981 w 4313785"/>
                <a:gd name="connsiteY93" fmla="*/ 234429 h 2893802"/>
                <a:gd name="connsiteX94" fmla="*/ 2552434 w 4313785"/>
                <a:gd name="connsiteY94" fmla="*/ 234152 h 2893802"/>
                <a:gd name="connsiteX95" fmla="*/ 2556379 w 4313785"/>
                <a:gd name="connsiteY95" fmla="*/ 233184 h 2893802"/>
                <a:gd name="connsiteX96" fmla="*/ 2558179 w 4313785"/>
                <a:gd name="connsiteY96" fmla="*/ 232561 h 2893802"/>
                <a:gd name="connsiteX97" fmla="*/ 2561847 w 4313785"/>
                <a:gd name="connsiteY97" fmla="*/ 231109 h 2893802"/>
                <a:gd name="connsiteX98" fmla="*/ 2563716 w 4313785"/>
                <a:gd name="connsiteY98" fmla="*/ 230209 h 2893802"/>
                <a:gd name="connsiteX99" fmla="*/ 2567384 w 4313785"/>
                <a:gd name="connsiteY99" fmla="*/ 228065 h 2893802"/>
                <a:gd name="connsiteX100" fmla="*/ 2569737 w 4313785"/>
                <a:gd name="connsiteY100" fmla="*/ 226266 h 2893802"/>
                <a:gd name="connsiteX101" fmla="*/ 2572575 w 4313785"/>
                <a:gd name="connsiteY101" fmla="*/ 223638 h 2893802"/>
                <a:gd name="connsiteX102" fmla="*/ 2573959 w 4313785"/>
                <a:gd name="connsiteY102" fmla="*/ 222185 h 2893802"/>
                <a:gd name="connsiteX103" fmla="*/ 2577419 w 4313785"/>
                <a:gd name="connsiteY103" fmla="*/ 217896 h 2893802"/>
                <a:gd name="connsiteX104" fmla="*/ 2580949 w 4313785"/>
                <a:gd name="connsiteY104" fmla="*/ 216928 h 2893802"/>
                <a:gd name="connsiteX105" fmla="*/ 2595691 w 4313785"/>
                <a:gd name="connsiteY105" fmla="*/ 216375 h 2893802"/>
                <a:gd name="connsiteX106" fmla="*/ 2598598 w 4313785"/>
                <a:gd name="connsiteY106" fmla="*/ 215960 h 2893802"/>
                <a:gd name="connsiteX107" fmla="*/ 2606488 w 4313785"/>
                <a:gd name="connsiteY107" fmla="*/ 213954 h 2893802"/>
                <a:gd name="connsiteX108" fmla="*/ 2608634 w 4313785"/>
                <a:gd name="connsiteY108" fmla="*/ 213193 h 2893802"/>
                <a:gd name="connsiteX109" fmla="*/ 2614447 w 4313785"/>
                <a:gd name="connsiteY109" fmla="*/ 210633 h 2893802"/>
                <a:gd name="connsiteX110" fmla="*/ 2629466 w 4313785"/>
                <a:gd name="connsiteY110" fmla="*/ 206068 h 2893802"/>
                <a:gd name="connsiteX111" fmla="*/ 2632442 w 4313785"/>
                <a:gd name="connsiteY111" fmla="*/ 204754 h 2893802"/>
                <a:gd name="connsiteX112" fmla="*/ 2633896 w 4313785"/>
                <a:gd name="connsiteY112" fmla="*/ 203923 h 2893802"/>
                <a:gd name="connsiteX113" fmla="*/ 2634865 w 4313785"/>
                <a:gd name="connsiteY113" fmla="*/ 203301 h 2893802"/>
                <a:gd name="connsiteX114" fmla="*/ 2635903 w 4313785"/>
                <a:gd name="connsiteY114" fmla="*/ 203439 h 2893802"/>
                <a:gd name="connsiteX115" fmla="*/ 2637841 w 4313785"/>
                <a:gd name="connsiteY115" fmla="*/ 203578 h 2893802"/>
                <a:gd name="connsiteX116" fmla="*/ 2638879 w 4313785"/>
                <a:gd name="connsiteY116" fmla="*/ 203578 h 2893802"/>
                <a:gd name="connsiteX117" fmla="*/ 2640540 w 4313785"/>
                <a:gd name="connsiteY117" fmla="*/ 203508 h 2893802"/>
                <a:gd name="connsiteX118" fmla="*/ 2642685 w 4313785"/>
                <a:gd name="connsiteY118" fmla="*/ 203232 h 2893802"/>
                <a:gd name="connsiteX119" fmla="*/ 2644693 w 4313785"/>
                <a:gd name="connsiteY119" fmla="*/ 202817 h 2893802"/>
                <a:gd name="connsiteX120" fmla="*/ 2646700 w 4313785"/>
                <a:gd name="connsiteY120" fmla="*/ 202263 h 2893802"/>
                <a:gd name="connsiteX121" fmla="*/ 2647945 w 4313785"/>
                <a:gd name="connsiteY121" fmla="*/ 201848 h 2893802"/>
                <a:gd name="connsiteX122" fmla="*/ 2665110 w 4313785"/>
                <a:gd name="connsiteY122" fmla="*/ 195415 h 2893802"/>
                <a:gd name="connsiteX123" fmla="*/ 2667532 w 4313785"/>
                <a:gd name="connsiteY123" fmla="*/ 194239 h 2893802"/>
                <a:gd name="connsiteX124" fmla="*/ 2671131 w 4313785"/>
                <a:gd name="connsiteY124" fmla="*/ 192026 h 2893802"/>
                <a:gd name="connsiteX125" fmla="*/ 2672723 w 4313785"/>
                <a:gd name="connsiteY125" fmla="*/ 190919 h 2893802"/>
                <a:gd name="connsiteX126" fmla="*/ 2675976 w 4313785"/>
                <a:gd name="connsiteY126" fmla="*/ 192233 h 2893802"/>
                <a:gd name="connsiteX127" fmla="*/ 2681928 w 4313785"/>
                <a:gd name="connsiteY127" fmla="*/ 193755 h 2893802"/>
                <a:gd name="connsiteX128" fmla="*/ 2683797 w 4313785"/>
                <a:gd name="connsiteY128" fmla="*/ 194101 h 2893802"/>
                <a:gd name="connsiteX129" fmla="*/ 2689334 w 4313785"/>
                <a:gd name="connsiteY129" fmla="*/ 194723 h 2893802"/>
                <a:gd name="connsiteX130" fmla="*/ 2690926 w 4313785"/>
                <a:gd name="connsiteY130" fmla="*/ 194793 h 2893802"/>
                <a:gd name="connsiteX131" fmla="*/ 2697362 w 4313785"/>
                <a:gd name="connsiteY131" fmla="*/ 194793 h 2893802"/>
                <a:gd name="connsiteX132" fmla="*/ 2698539 w 4313785"/>
                <a:gd name="connsiteY132" fmla="*/ 194793 h 2893802"/>
                <a:gd name="connsiteX133" fmla="*/ 2703037 w 4313785"/>
                <a:gd name="connsiteY133" fmla="*/ 200672 h 2893802"/>
                <a:gd name="connsiteX134" fmla="*/ 2704422 w 4313785"/>
                <a:gd name="connsiteY134" fmla="*/ 201710 h 2893802"/>
                <a:gd name="connsiteX135" fmla="*/ 2704283 w 4313785"/>
                <a:gd name="connsiteY135" fmla="*/ 205791 h 2893802"/>
                <a:gd name="connsiteX136" fmla="*/ 2704283 w 4313785"/>
                <a:gd name="connsiteY136" fmla="*/ 205791 h 2893802"/>
                <a:gd name="connsiteX137" fmla="*/ 2701861 w 4313785"/>
                <a:gd name="connsiteY137" fmla="*/ 208489 h 2893802"/>
                <a:gd name="connsiteX138" fmla="*/ 2699092 w 4313785"/>
                <a:gd name="connsiteY138" fmla="*/ 212847 h 2893802"/>
                <a:gd name="connsiteX139" fmla="*/ 2698193 w 4313785"/>
                <a:gd name="connsiteY139" fmla="*/ 215130 h 2893802"/>
                <a:gd name="connsiteX140" fmla="*/ 2697847 w 4313785"/>
                <a:gd name="connsiteY140" fmla="*/ 224330 h 2893802"/>
                <a:gd name="connsiteX141" fmla="*/ 2698816 w 4313785"/>
                <a:gd name="connsiteY141" fmla="*/ 227442 h 2893802"/>
                <a:gd name="connsiteX142" fmla="*/ 2701861 w 4313785"/>
                <a:gd name="connsiteY142" fmla="*/ 232700 h 2893802"/>
                <a:gd name="connsiteX143" fmla="*/ 2703937 w 4313785"/>
                <a:gd name="connsiteY143" fmla="*/ 234913 h 2893802"/>
                <a:gd name="connsiteX144" fmla="*/ 2707744 w 4313785"/>
                <a:gd name="connsiteY144" fmla="*/ 237818 h 2893802"/>
                <a:gd name="connsiteX145" fmla="*/ 2710651 w 4313785"/>
                <a:gd name="connsiteY145" fmla="*/ 239340 h 2893802"/>
                <a:gd name="connsiteX146" fmla="*/ 2715011 w 4313785"/>
                <a:gd name="connsiteY146" fmla="*/ 240724 h 2893802"/>
                <a:gd name="connsiteX147" fmla="*/ 2718195 w 4313785"/>
                <a:gd name="connsiteY147" fmla="*/ 241208 h 2893802"/>
                <a:gd name="connsiteX148" fmla="*/ 2720202 w 4313785"/>
                <a:gd name="connsiteY148" fmla="*/ 241346 h 2893802"/>
                <a:gd name="connsiteX149" fmla="*/ 2724701 w 4313785"/>
                <a:gd name="connsiteY149" fmla="*/ 240585 h 2893802"/>
                <a:gd name="connsiteX150" fmla="*/ 2727538 w 4313785"/>
                <a:gd name="connsiteY150" fmla="*/ 239617 h 2893802"/>
                <a:gd name="connsiteX151" fmla="*/ 2736882 w 4313785"/>
                <a:gd name="connsiteY151" fmla="*/ 226543 h 2893802"/>
                <a:gd name="connsiteX152" fmla="*/ 2731552 w 4313785"/>
                <a:gd name="connsiteY152" fmla="*/ 215614 h 2893802"/>
                <a:gd name="connsiteX153" fmla="*/ 2732106 w 4313785"/>
                <a:gd name="connsiteY153" fmla="*/ 213884 h 2893802"/>
                <a:gd name="connsiteX154" fmla="*/ 2732729 w 4313785"/>
                <a:gd name="connsiteY154" fmla="*/ 211117 h 2893802"/>
                <a:gd name="connsiteX155" fmla="*/ 2733075 w 4313785"/>
                <a:gd name="connsiteY155" fmla="*/ 208350 h 2893802"/>
                <a:gd name="connsiteX156" fmla="*/ 2733075 w 4313785"/>
                <a:gd name="connsiteY156" fmla="*/ 206483 h 2893802"/>
                <a:gd name="connsiteX157" fmla="*/ 2734044 w 4313785"/>
                <a:gd name="connsiteY157" fmla="*/ 205929 h 2893802"/>
                <a:gd name="connsiteX158" fmla="*/ 2739719 w 4313785"/>
                <a:gd name="connsiteY158" fmla="*/ 198735 h 2893802"/>
                <a:gd name="connsiteX159" fmla="*/ 2743734 w 4313785"/>
                <a:gd name="connsiteY159" fmla="*/ 198597 h 2893802"/>
                <a:gd name="connsiteX160" fmla="*/ 2745118 w 4313785"/>
                <a:gd name="connsiteY160" fmla="*/ 198459 h 2893802"/>
                <a:gd name="connsiteX161" fmla="*/ 2749063 w 4313785"/>
                <a:gd name="connsiteY161" fmla="*/ 197974 h 2893802"/>
                <a:gd name="connsiteX162" fmla="*/ 2750793 w 4313785"/>
                <a:gd name="connsiteY162" fmla="*/ 197629 h 2893802"/>
                <a:gd name="connsiteX163" fmla="*/ 2759306 w 4313785"/>
                <a:gd name="connsiteY163" fmla="*/ 195415 h 2893802"/>
                <a:gd name="connsiteX164" fmla="*/ 2760621 w 4313785"/>
                <a:gd name="connsiteY164" fmla="*/ 195277 h 2893802"/>
                <a:gd name="connsiteX165" fmla="*/ 2778131 w 4313785"/>
                <a:gd name="connsiteY165" fmla="*/ 195968 h 2893802"/>
                <a:gd name="connsiteX166" fmla="*/ 2802563 w 4313785"/>
                <a:gd name="connsiteY166" fmla="*/ 198735 h 2893802"/>
                <a:gd name="connsiteX167" fmla="*/ 2804155 w 4313785"/>
                <a:gd name="connsiteY167" fmla="*/ 198805 h 2893802"/>
                <a:gd name="connsiteX168" fmla="*/ 2804432 w 4313785"/>
                <a:gd name="connsiteY168" fmla="*/ 198805 h 2893802"/>
                <a:gd name="connsiteX169" fmla="*/ 2806231 w 4313785"/>
                <a:gd name="connsiteY169" fmla="*/ 198805 h 2893802"/>
                <a:gd name="connsiteX170" fmla="*/ 2808238 w 4313785"/>
                <a:gd name="connsiteY170" fmla="*/ 204062 h 2893802"/>
                <a:gd name="connsiteX171" fmla="*/ 2809899 w 4313785"/>
                <a:gd name="connsiteY171" fmla="*/ 206690 h 2893802"/>
                <a:gd name="connsiteX172" fmla="*/ 2813429 w 4313785"/>
                <a:gd name="connsiteY172" fmla="*/ 210426 h 2893802"/>
                <a:gd name="connsiteX173" fmla="*/ 2816197 w 4313785"/>
                <a:gd name="connsiteY173" fmla="*/ 212432 h 2893802"/>
                <a:gd name="connsiteX174" fmla="*/ 2817790 w 4313785"/>
                <a:gd name="connsiteY174" fmla="*/ 213469 h 2893802"/>
                <a:gd name="connsiteX175" fmla="*/ 2823949 w 4313785"/>
                <a:gd name="connsiteY175" fmla="*/ 216720 h 2893802"/>
                <a:gd name="connsiteX176" fmla="*/ 2825956 w 4313785"/>
                <a:gd name="connsiteY176" fmla="*/ 217620 h 2893802"/>
                <a:gd name="connsiteX177" fmla="*/ 2834815 w 4313785"/>
                <a:gd name="connsiteY177" fmla="*/ 220663 h 2893802"/>
                <a:gd name="connsiteX178" fmla="*/ 2842013 w 4313785"/>
                <a:gd name="connsiteY178" fmla="*/ 224191 h 2893802"/>
                <a:gd name="connsiteX179" fmla="*/ 2844643 w 4313785"/>
                <a:gd name="connsiteY179" fmla="*/ 225160 h 2893802"/>
                <a:gd name="connsiteX180" fmla="*/ 2847550 w 4313785"/>
                <a:gd name="connsiteY180" fmla="*/ 225921 h 2893802"/>
                <a:gd name="connsiteX181" fmla="*/ 2850111 w 4313785"/>
                <a:gd name="connsiteY181" fmla="*/ 226336 h 2893802"/>
                <a:gd name="connsiteX182" fmla="*/ 2853502 w 4313785"/>
                <a:gd name="connsiteY182" fmla="*/ 226543 h 2893802"/>
                <a:gd name="connsiteX183" fmla="*/ 2854402 w 4313785"/>
                <a:gd name="connsiteY183" fmla="*/ 226543 h 2893802"/>
                <a:gd name="connsiteX184" fmla="*/ 2855094 w 4313785"/>
                <a:gd name="connsiteY184" fmla="*/ 226543 h 2893802"/>
                <a:gd name="connsiteX185" fmla="*/ 2863884 w 4313785"/>
                <a:gd name="connsiteY185" fmla="*/ 226059 h 2893802"/>
                <a:gd name="connsiteX186" fmla="*/ 2864022 w 4313785"/>
                <a:gd name="connsiteY186" fmla="*/ 226059 h 2893802"/>
                <a:gd name="connsiteX187" fmla="*/ 2868036 w 4313785"/>
                <a:gd name="connsiteY187" fmla="*/ 227235 h 2893802"/>
                <a:gd name="connsiteX188" fmla="*/ 2870113 w 4313785"/>
                <a:gd name="connsiteY188" fmla="*/ 227650 h 2893802"/>
                <a:gd name="connsiteX189" fmla="*/ 2872466 w 4313785"/>
                <a:gd name="connsiteY189" fmla="*/ 227927 h 2893802"/>
                <a:gd name="connsiteX190" fmla="*/ 2874127 w 4313785"/>
                <a:gd name="connsiteY190" fmla="*/ 227996 h 2893802"/>
                <a:gd name="connsiteX191" fmla="*/ 2875096 w 4313785"/>
                <a:gd name="connsiteY191" fmla="*/ 227996 h 2893802"/>
                <a:gd name="connsiteX192" fmla="*/ 2878141 w 4313785"/>
                <a:gd name="connsiteY192" fmla="*/ 227788 h 2893802"/>
                <a:gd name="connsiteX193" fmla="*/ 2879595 w 4313785"/>
                <a:gd name="connsiteY193" fmla="*/ 227581 h 2893802"/>
                <a:gd name="connsiteX194" fmla="*/ 2884786 w 4313785"/>
                <a:gd name="connsiteY194" fmla="*/ 226612 h 2893802"/>
                <a:gd name="connsiteX195" fmla="*/ 2886447 w 4313785"/>
                <a:gd name="connsiteY195" fmla="*/ 226612 h 2893802"/>
                <a:gd name="connsiteX196" fmla="*/ 2887277 w 4313785"/>
                <a:gd name="connsiteY196" fmla="*/ 227027 h 2893802"/>
                <a:gd name="connsiteX197" fmla="*/ 2888592 w 4313785"/>
                <a:gd name="connsiteY197" fmla="*/ 227719 h 2893802"/>
                <a:gd name="connsiteX198" fmla="*/ 2890738 w 4313785"/>
                <a:gd name="connsiteY198" fmla="*/ 228618 h 2893802"/>
                <a:gd name="connsiteX199" fmla="*/ 2893160 w 4313785"/>
                <a:gd name="connsiteY199" fmla="*/ 229379 h 2893802"/>
                <a:gd name="connsiteX200" fmla="*/ 2895237 w 4313785"/>
                <a:gd name="connsiteY200" fmla="*/ 229863 h 2893802"/>
                <a:gd name="connsiteX201" fmla="*/ 2898074 w 4313785"/>
                <a:gd name="connsiteY201" fmla="*/ 230348 h 2893802"/>
                <a:gd name="connsiteX202" fmla="*/ 2899320 w 4313785"/>
                <a:gd name="connsiteY202" fmla="*/ 230486 h 2893802"/>
                <a:gd name="connsiteX203" fmla="*/ 2902158 w 4313785"/>
                <a:gd name="connsiteY203" fmla="*/ 230694 h 2893802"/>
                <a:gd name="connsiteX204" fmla="*/ 2903196 w 4313785"/>
                <a:gd name="connsiteY204" fmla="*/ 230694 h 2893802"/>
                <a:gd name="connsiteX205" fmla="*/ 2903957 w 4313785"/>
                <a:gd name="connsiteY205" fmla="*/ 230694 h 2893802"/>
                <a:gd name="connsiteX206" fmla="*/ 2906656 w 4313785"/>
                <a:gd name="connsiteY206" fmla="*/ 230555 h 2893802"/>
                <a:gd name="connsiteX207" fmla="*/ 2907487 w 4313785"/>
                <a:gd name="connsiteY207" fmla="*/ 230555 h 2893802"/>
                <a:gd name="connsiteX208" fmla="*/ 2909702 w 4313785"/>
                <a:gd name="connsiteY208" fmla="*/ 230279 h 2893802"/>
                <a:gd name="connsiteX209" fmla="*/ 2911916 w 4313785"/>
                <a:gd name="connsiteY209" fmla="*/ 229863 h 2893802"/>
                <a:gd name="connsiteX210" fmla="*/ 2913162 w 4313785"/>
                <a:gd name="connsiteY210" fmla="*/ 229518 h 2893802"/>
                <a:gd name="connsiteX211" fmla="*/ 2918284 w 4313785"/>
                <a:gd name="connsiteY211" fmla="*/ 226820 h 2893802"/>
                <a:gd name="connsiteX212" fmla="*/ 2918699 w 4313785"/>
                <a:gd name="connsiteY212" fmla="*/ 226820 h 2893802"/>
                <a:gd name="connsiteX213" fmla="*/ 2924582 w 4313785"/>
                <a:gd name="connsiteY213" fmla="*/ 225506 h 2893802"/>
                <a:gd name="connsiteX214" fmla="*/ 2927143 w 4313785"/>
                <a:gd name="connsiteY214" fmla="*/ 224260 h 2893802"/>
                <a:gd name="connsiteX215" fmla="*/ 2931434 w 4313785"/>
                <a:gd name="connsiteY215" fmla="*/ 221078 h 2893802"/>
                <a:gd name="connsiteX216" fmla="*/ 2932956 w 4313785"/>
                <a:gd name="connsiteY216" fmla="*/ 219418 h 2893802"/>
                <a:gd name="connsiteX217" fmla="*/ 2934479 w 4313785"/>
                <a:gd name="connsiteY217" fmla="*/ 217412 h 2893802"/>
                <a:gd name="connsiteX218" fmla="*/ 2936002 w 4313785"/>
                <a:gd name="connsiteY218" fmla="*/ 214991 h 2893802"/>
                <a:gd name="connsiteX219" fmla="*/ 2936694 w 4313785"/>
                <a:gd name="connsiteY219" fmla="*/ 213746 h 2893802"/>
                <a:gd name="connsiteX220" fmla="*/ 2936971 w 4313785"/>
                <a:gd name="connsiteY220" fmla="*/ 213123 h 2893802"/>
                <a:gd name="connsiteX221" fmla="*/ 2938909 w 4313785"/>
                <a:gd name="connsiteY221" fmla="*/ 211187 h 2893802"/>
                <a:gd name="connsiteX222" fmla="*/ 2939255 w 4313785"/>
                <a:gd name="connsiteY222" fmla="*/ 210772 h 2893802"/>
                <a:gd name="connsiteX223" fmla="*/ 2941331 w 4313785"/>
                <a:gd name="connsiteY223" fmla="*/ 196383 h 2893802"/>
                <a:gd name="connsiteX224" fmla="*/ 2940985 w 4313785"/>
                <a:gd name="connsiteY224" fmla="*/ 195553 h 2893802"/>
                <a:gd name="connsiteX225" fmla="*/ 2940708 w 4313785"/>
                <a:gd name="connsiteY225" fmla="*/ 194931 h 2893802"/>
                <a:gd name="connsiteX226" fmla="*/ 2941746 w 4313785"/>
                <a:gd name="connsiteY226" fmla="*/ 194239 h 2893802"/>
                <a:gd name="connsiteX227" fmla="*/ 2944376 w 4313785"/>
                <a:gd name="connsiteY227" fmla="*/ 193478 h 2893802"/>
                <a:gd name="connsiteX228" fmla="*/ 2944861 w 4313785"/>
                <a:gd name="connsiteY228" fmla="*/ 193478 h 2893802"/>
                <a:gd name="connsiteX229" fmla="*/ 2945691 w 4313785"/>
                <a:gd name="connsiteY229" fmla="*/ 193478 h 2893802"/>
                <a:gd name="connsiteX230" fmla="*/ 2946868 w 4313785"/>
                <a:gd name="connsiteY230" fmla="*/ 193617 h 2893802"/>
                <a:gd name="connsiteX231" fmla="*/ 2950951 w 4313785"/>
                <a:gd name="connsiteY231" fmla="*/ 194654 h 2893802"/>
                <a:gd name="connsiteX232" fmla="*/ 2956696 w 4313785"/>
                <a:gd name="connsiteY232" fmla="*/ 196591 h 2893802"/>
                <a:gd name="connsiteX233" fmla="*/ 2957873 w 4313785"/>
                <a:gd name="connsiteY233" fmla="*/ 197214 h 2893802"/>
                <a:gd name="connsiteX234" fmla="*/ 2969707 w 4313785"/>
                <a:gd name="connsiteY234" fmla="*/ 203923 h 2893802"/>
                <a:gd name="connsiteX235" fmla="*/ 2971784 w 4313785"/>
                <a:gd name="connsiteY235" fmla="*/ 203785 h 2893802"/>
                <a:gd name="connsiteX236" fmla="*/ 2974345 w 4313785"/>
                <a:gd name="connsiteY236" fmla="*/ 203370 h 2893802"/>
                <a:gd name="connsiteX237" fmla="*/ 2975867 w 4313785"/>
                <a:gd name="connsiteY237" fmla="*/ 203024 h 2893802"/>
                <a:gd name="connsiteX238" fmla="*/ 2975937 w 4313785"/>
                <a:gd name="connsiteY238" fmla="*/ 203024 h 2893802"/>
                <a:gd name="connsiteX239" fmla="*/ 2976906 w 4313785"/>
                <a:gd name="connsiteY239" fmla="*/ 203647 h 2893802"/>
                <a:gd name="connsiteX240" fmla="*/ 2977459 w 4313785"/>
                <a:gd name="connsiteY240" fmla="*/ 203993 h 2893802"/>
                <a:gd name="connsiteX241" fmla="*/ 2978705 w 4313785"/>
                <a:gd name="connsiteY241" fmla="*/ 204684 h 2893802"/>
                <a:gd name="connsiteX242" fmla="*/ 2981335 w 4313785"/>
                <a:gd name="connsiteY242" fmla="*/ 205929 h 2893802"/>
                <a:gd name="connsiteX243" fmla="*/ 2984381 w 4313785"/>
                <a:gd name="connsiteY243" fmla="*/ 206967 h 2893802"/>
                <a:gd name="connsiteX244" fmla="*/ 2986664 w 4313785"/>
                <a:gd name="connsiteY244" fmla="*/ 207451 h 2893802"/>
                <a:gd name="connsiteX245" fmla="*/ 2989433 w 4313785"/>
                <a:gd name="connsiteY245" fmla="*/ 207728 h 2893802"/>
                <a:gd name="connsiteX246" fmla="*/ 2992201 w 4313785"/>
                <a:gd name="connsiteY246" fmla="*/ 207451 h 2893802"/>
                <a:gd name="connsiteX247" fmla="*/ 2994139 w 4313785"/>
                <a:gd name="connsiteY247" fmla="*/ 207036 h 2893802"/>
                <a:gd name="connsiteX248" fmla="*/ 2998499 w 4313785"/>
                <a:gd name="connsiteY248" fmla="*/ 205307 h 2893802"/>
                <a:gd name="connsiteX249" fmla="*/ 3000299 w 4313785"/>
                <a:gd name="connsiteY249" fmla="*/ 204200 h 2893802"/>
                <a:gd name="connsiteX250" fmla="*/ 3002445 w 4313785"/>
                <a:gd name="connsiteY250" fmla="*/ 202609 h 2893802"/>
                <a:gd name="connsiteX251" fmla="*/ 3004036 w 4313785"/>
                <a:gd name="connsiteY251" fmla="*/ 201156 h 2893802"/>
                <a:gd name="connsiteX252" fmla="*/ 3010542 w 4313785"/>
                <a:gd name="connsiteY252" fmla="*/ 202402 h 2893802"/>
                <a:gd name="connsiteX253" fmla="*/ 3011719 w 4313785"/>
                <a:gd name="connsiteY253" fmla="*/ 202817 h 2893802"/>
                <a:gd name="connsiteX254" fmla="*/ 3019055 w 4313785"/>
                <a:gd name="connsiteY254" fmla="*/ 210910 h 2893802"/>
                <a:gd name="connsiteX255" fmla="*/ 3018224 w 4313785"/>
                <a:gd name="connsiteY255" fmla="*/ 218796 h 2893802"/>
                <a:gd name="connsiteX256" fmla="*/ 3018917 w 4313785"/>
                <a:gd name="connsiteY256" fmla="*/ 221217 h 2893802"/>
                <a:gd name="connsiteX257" fmla="*/ 3017394 w 4313785"/>
                <a:gd name="connsiteY257" fmla="*/ 222808 h 2893802"/>
                <a:gd name="connsiteX258" fmla="*/ 3017394 w 4313785"/>
                <a:gd name="connsiteY258" fmla="*/ 222808 h 2893802"/>
                <a:gd name="connsiteX259" fmla="*/ 3014349 w 4313785"/>
                <a:gd name="connsiteY259" fmla="*/ 222669 h 2893802"/>
                <a:gd name="connsiteX260" fmla="*/ 3013657 w 4313785"/>
                <a:gd name="connsiteY260" fmla="*/ 222669 h 2893802"/>
                <a:gd name="connsiteX261" fmla="*/ 3001406 w 4313785"/>
                <a:gd name="connsiteY261" fmla="*/ 230140 h 2893802"/>
                <a:gd name="connsiteX262" fmla="*/ 3002721 w 4313785"/>
                <a:gd name="connsiteY262" fmla="*/ 245012 h 2893802"/>
                <a:gd name="connsiteX263" fmla="*/ 3005905 w 4313785"/>
                <a:gd name="connsiteY263" fmla="*/ 249094 h 2893802"/>
                <a:gd name="connsiteX264" fmla="*/ 3007773 w 4313785"/>
                <a:gd name="connsiteY264" fmla="*/ 251031 h 2893802"/>
                <a:gd name="connsiteX265" fmla="*/ 3019055 w 4313785"/>
                <a:gd name="connsiteY265" fmla="*/ 260853 h 2893802"/>
                <a:gd name="connsiteX266" fmla="*/ 3023139 w 4313785"/>
                <a:gd name="connsiteY266" fmla="*/ 265695 h 2893802"/>
                <a:gd name="connsiteX267" fmla="*/ 3025699 w 4313785"/>
                <a:gd name="connsiteY267" fmla="*/ 272405 h 2893802"/>
                <a:gd name="connsiteX268" fmla="*/ 3026876 w 4313785"/>
                <a:gd name="connsiteY268" fmla="*/ 273996 h 2893802"/>
                <a:gd name="connsiteX269" fmla="*/ 3034351 w 4313785"/>
                <a:gd name="connsiteY269" fmla="*/ 279184 h 2893802"/>
                <a:gd name="connsiteX270" fmla="*/ 3034974 w 4313785"/>
                <a:gd name="connsiteY270" fmla="*/ 279322 h 2893802"/>
                <a:gd name="connsiteX271" fmla="*/ 3042172 w 4313785"/>
                <a:gd name="connsiteY271" fmla="*/ 289283 h 2893802"/>
                <a:gd name="connsiteX272" fmla="*/ 3043833 w 4313785"/>
                <a:gd name="connsiteY272" fmla="*/ 291220 h 2893802"/>
                <a:gd name="connsiteX273" fmla="*/ 3046393 w 4313785"/>
                <a:gd name="connsiteY273" fmla="*/ 293711 h 2893802"/>
                <a:gd name="connsiteX274" fmla="*/ 3049785 w 4313785"/>
                <a:gd name="connsiteY274" fmla="*/ 296062 h 2893802"/>
                <a:gd name="connsiteX275" fmla="*/ 3051169 w 4313785"/>
                <a:gd name="connsiteY275" fmla="*/ 296754 h 2893802"/>
                <a:gd name="connsiteX276" fmla="*/ 3053245 w 4313785"/>
                <a:gd name="connsiteY276" fmla="*/ 297584 h 2893802"/>
                <a:gd name="connsiteX277" fmla="*/ 3055114 w 4313785"/>
                <a:gd name="connsiteY277" fmla="*/ 298138 h 2893802"/>
                <a:gd name="connsiteX278" fmla="*/ 3057121 w 4313785"/>
                <a:gd name="connsiteY278" fmla="*/ 299729 h 2893802"/>
                <a:gd name="connsiteX279" fmla="*/ 3058159 w 4313785"/>
                <a:gd name="connsiteY279" fmla="*/ 300490 h 2893802"/>
                <a:gd name="connsiteX280" fmla="*/ 3059613 w 4313785"/>
                <a:gd name="connsiteY280" fmla="*/ 301458 h 2893802"/>
                <a:gd name="connsiteX281" fmla="*/ 3061135 w 4313785"/>
                <a:gd name="connsiteY281" fmla="*/ 302357 h 2893802"/>
                <a:gd name="connsiteX282" fmla="*/ 3062520 w 4313785"/>
                <a:gd name="connsiteY282" fmla="*/ 303049 h 2893802"/>
                <a:gd name="connsiteX283" fmla="*/ 3063489 w 4313785"/>
                <a:gd name="connsiteY283" fmla="*/ 303464 h 2893802"/>
                <a:gd name="connsiteX284" fmla="*/ 3065080 w 4313785"/>
                <a:gd name="connsiteY284" fmla="*/ 304087 h 2893802"/>
                <a:gd name="connsiteX285" fmla="*/ 3066741 w 4313785"/>
                <a:gd name="connsiteY285" fmla="*/ 304640 h 2893802"/>
                <a:gd name="connsiteX286" fmla="*/ 3068333 w 4313785"/>
                <a:gd name="connsiteY286" fmla="*/ 305055 h 2893802"/>
                <a:gd name="connsiteX287" fmla="*/ 3071102 w 4313785"/>
                <a:gd name="connsiteY287" fmla="*/ 305470 h 2893802"/>
                <a:gd name="connsiteX288" fmla="*/ 3078438 w 4313785"/>
                <a:gd name="connsiteY288" fmla="*/ 309828 h 2893802"/>
                <a:gd name="connsiteX289" fmla="*/ 3081899 w 4313785"/>
                <a:gd name="connsiteY289" fmla="*/ 310589 h 2893802"/>
                <a:gd name="connsiteX290" fmla="*/ 3085013 w 4313785"/>
                <a:gd name="connsiteY290" fmla="*/ 310935 h 2893802"/>
                <a:gd name="connsiteX291" fmla="*/ 3088958 w 4313785"/>
                <a:gd name="connsiteY291" fmla="*/ 310381 h 2893802"/>
                <a:gd name="connsiteX292" fmla="*/ 3091381 w 4313785"/>
                <a:gd name="connsiteY292" fmla="*/ 309690 h 2893802"/>
                <a:gd name="connsiteX293" fmla="*/ 3095049 w 4313785"/>
                <a:gd name="connsiteY293" fmla="*/ 307960 h 2893802"/>
                <a:gd name="connsiteX294" fmla="*/ 3097471 w 4313785"/>
                <a:gd name="connsiteY294" fmla="*/ 306369 h 2893802"/>
                <a:gd name="connsiteX295" fmla="*/ 3099271 w 4313785"/>
                <a:gd name="connsiteY295" fmla="*/ 304917 h 2893802"/>
                <a:gd name="connsiteX296" fmla="*/ 3101416 w 4313785"/>
                <a:gd name="connsiteY296" fmla="*/ 302911 h 2893802"/>
                <a:gd name="connsiteX297" fmla="*/ 3102662 w 4313785"/>
                <a:gd name="connsiteY297" fmla="*/ 301596 h 2893802"/>
                <a:gd name="connsiteX298" fmla="*/ 3106192 w 4313785"/>
                <a:gd name="connsiteY298" fmla="*/ 297308 h 2893802"/>
                <a:gd name="connsiteX299" fmla="*/ 3106953 w 4313785"/>
                <a:gd name="connsiteY299" fmla="*/ 296270 h 2893802"/>
                <a:gd name="connsiteX300" fmla="*/ 3112559 w 4313785"/>
                <a:gd name="connsiteY300" fmla="*/ 288038 h 2893802"/>
                <a:gd name="connsiteX301" fmla="*/ 3114220 w 4313785"/>
                <a:gd name="connsiteY301" fmla="*/ 285756 h 2893802"/>
                <a:gd name="connsiteX302" fmla="*/ 3114566 w 4313785"/>
                <a:gd name="connsiteY302" fmla="*/ 285202 h 2893802"/>
                <a:gd name="connsiteX303" fmla="*/ 3116504 w 4313785"/>
                <a:gd name="connsiteY303" fmla="*/ 277801 h 2893802"/>
                <a:gd name="connsiteX304" fmla="*/ 3116919 w 4313785"/>
                <a:gd name="connsiteY304" fmla="*/ 276694 h 2893802"/>
                <a:gd name="connsiteX305" fmla="*/ 3118234 w 4313785"/>
                <a:gd name="connsiteY305" fmla="*/ 277731 h 2893802"/>
                <a:gd name="connsiteX306" fmla="*/ 3119757 w 4313785"/>
                <a:gd name="connsiteY306" fmla="*/ 278769 h 2893802"/>
                <a:gd name="connsiteX307" fmla="*/ 3124810 w 4313785"/>
                <a:gd name="connsiteY307" fmla="*/ 281744 h 2893802"/>
                <a:gd name="connsiteX308" fmla="*/ 3126540 w 4313785"/>
                <a:gd name="connsiteY308" fmla="*/ 282643 h 2893802"/>
                <a:gd name="connsiteX309" fmla="*/ 3131592 w 4313785"/>
                <a:gd name="connsiteY309" fmla="*/ 284718 h 2893802"/>
                <a:gd name="connsiteX310" fmla="*/ 3133184 w 4313785"/>
                <a:gd name="connsiteY310" fmla="*/ 285271 h 2893802"/>
                <a:gd name="connsiteX311" fmla="*/ 3136160 w 4313785"/>
                <a:gd name="connsiteY311" fmla="*/ 286101 h 2893802"/>
                <a:gd name="connsiteX312" fmla="*/ 3137337 w 4313785"/>
                <a:gd name="connsiteY312" fmla="*/ 286378 h 2893802"/>
                <a:gd name="connsiteX313" fmla="*/ 3143220 w 4313785"/>
                <a:gd name="connsiteY313" fmla="*/ 287485 h 2893802"/>
                <a:gd name="connsiteX314" fmla="*/ 3145158 w 4313785"/>
                <a:gd name="connsiteY314" fmla="*/ 287692 h 2893802"/>
                <a:gd name="connsiteX315" fmla="*/ 3154709 w 4313785"/>
                <a:gd name="connsiteY315" fmla="*/ 288107 h 2893802"/>
                <a:gd name="connsiteX316" fmla="*/ 3155262 w 4313785"/>
                <a:gd name="connsiteY316" fmla="*/ 288107 h 2893802"/>
                <a:gd name="connsiteX317" fmla="*/ 3157892 w 4313785"/>
                <a:gd name="connsiteY317" fmla="*/ 287831 h 2893802"/>
                <a:gd name="connsiteX318" fmla="*/ 3159761 w 4313785"/>
                <a:gd name="connsiteY318" fmla="*/ 287485 h 2893802"/>
                <a:gd name="connsiteX319" fmla="*/ 3163014 w 4313785"/>
                <a:gd name="connsiteY319" fmla="*/ 286447 h 2893802"/>
                <a:gd name="connsiteX320" fmla="*/ 3164121 w 4313785"/>
                <a:gd name="connsiteY320" fmla="*/ 285963 h 2893802"/>
                <a:gd name="connsiteX321" fmla="*/ 3167790 w 4313785"/>
                <a:gd name="connsiteY321" fmla="*/ 283473 h 2893802"/>
                <a:gd name="connsiteX322" fmla="*/ 3168066 w 4313785"/>
                <a:gd name="connsiteY322" fmla="*/ 283196 h 2893802"/>
                <a:gd name="connsiteX323" fmla="*/ 3175749 w 4313785"/>
                <a:gd name="connsiteY323" fmla="*/ 281467 h 2893802"/>
                <a:gd name="connsiteX324" fmla="*/ 3177272 w 4313785"/>
                <a:gd name="connsiteY324" fmla="*/ 281052 h 2893802"/>
                <a:gd name="connsiteX325" fmla="*/ 3181909 w 4313785"/>
                <a:gd name="connsiteY325" fmla="*/ 279461 h 2893802"/>
                <a:gd name="connsiteX326" fmla="*/ 3182670 w 4313785"/>
                <a:gd name="connsiteY326" fmla="*/ 279253 h 2893802"/>
                <a:gd name="connsiteX327" fmla="*/ 3183085 w 4313785"/>
                <a:gd name="connsiteY327" fmla="*/ 279253 h 2893802"/>
                <a:gd name="connsiteX328" fmla="*/ 3187030 w 4313785"/>
                <a:gd name="connsiteY328" fmla="*/ 279738 h 2893802"/>
                <a:gd name="connsiteX329" fmla="*/ 3191667 w 4313785"/>
                <a:gd name="connsiteY329" fmla="*/ 281052 h 2893802"/>
                <a:gd name="connsiteX330" fmla="*/ 3201911 w 4313785"/>
                <a:gd name="connsiteY330" fmla="*/ 285202 h 2893802"/>
                <a:gd name="connsiteX331" fmla="*/ 3204610 w 4313785"/>
                <a:gd name="connsiteY331" fmla="*/ 286862 h 2893802"/>
                <a:gd name="connsiteX332" fmla="*/ 3208555 w 4313785"/>
                <a:gd name="connsiteY332" fmla="*/ 289906 h 2893802"/>
                <a:gd name="connsiteX333" fmla="*/ 3209870 w 4313785"/>
                <a:gd name="connsiteY333" fmla="*/ 290805 h 2893802"/>
                <a:gd name="connsiteX334" fmla="*/ 3214645 w 4313785"/>
                <a:gd name="connsiteY334" fmla="*/ 293711 h 2893802"/>
                <a:gd name="connsiteX335" fmla="*/ 3219560 w 4313785"/>
                <a:gd name="connsiteY335" fmla="*/ 295509 h 2893802"/>
                <a:gd name="connsiteX336" fmla="*/ 3224404 w 4313785"/>
                <a:gd name="connsiteY336" fmla="*/ 296270 h 2893802"/>
                <a:gd name="connsiteX337" fmla="*/ 3226619 w 4313785"/>
                <a:gd name="connsiteY337" fmla="*/ 296477 h 2893802"/>
                <a:gd name="connsiteX338" fmla="*/ 3238800 w 4313785"/>
                <a:gd name="connsiteY338" fmla="*/ 289145 h 2893802"/>
                <a:gd name="connsiteX339" fmla="*/ 3239077 w 4313785"/>
                <a:gd name="connsiteY339" fmla="*/ 288661 h 2893802"/>
                <a:gd name="connsiteX340" fmla="*/ 3244821 w 4313785"/>
                <a:gd name="connsiteY340" fmla="*/ 283750 h 2893802"/>
                <a:gd name="connsiteX341" fmla="*/ 3245306 w 4313785"/>
                <a:gd name="connsiteY341" fmla="*/ 284026 h 2893802"/>
                <a:gd name="connsiteX342" fmla="*/ 3250843 w 4313785"/>
                <a:gd name="connsiteY342" fmla="*/ 285617 h 2893802"/>
                <a:gd name="connsiteX343" fmla="*/ 3254304 w 4313785"/>
                <a:gd name="connsiteY343" fmla="*/ 285894 h 2893802"/>
                <a:gd name="connsiteX344" fmla="*/ 3255272 w 4313785"/>
                <a:gd name="connsiteY344" fmla="*/ 285894 h 2893802"/>
                <a:gd name="connsiteX345" fmla="*/ 3257348 w 4313785"/>
                <a:gd name="connsiteY345" fmla="*/ 285756 h 2893802"/>
                <a:gd name="connsiteX346" fmla="*/ 3269945 w 4313785"/>
                <a:gd name="connsiteY346" fmla="*/ 283819 h 2893802"/>
                <a:gd name="connsiteX347" fmla="*/ 3280050 w 4313785"/>
                <a:gd name="connsiteY347" fmla="*/ 276694 h 2893802"/>
                <a:gd name="connsiteX348" fmla="*/ 3280465 w 4313785"/>
                <a:gd name="connsiteY348" fmla="*/ 264312 h 2893802"/>
                <a:gd name="connsiteX349" fmla="*/ 3279219 w 4313785"/>
                <a:gd name="connsiteY349" fmla="*/ 261545 h 2893802"/>
                <a:gd name="connsiteX350" fmla="*/ 3277766 w 4313785"/>
                <a:gd name="connsiteY350" fmla="*/ 259124 h 2893802"/>
                <a:gd name="connsiteX351" fmla="*/ 3276797 w 4313785"/>
                <a:gd name="connsiteY351" fmla="*/ 257740 h 2893802"/>
                <a:gd name="connsiteX352" fmla="*/ 3285933 w 4313785"/>
                <a:gd name="connsiteY352" fmla="*/ 245151 h 2893802"/>
                <a:gd name="connsiteX353" fmla="*/ 3286417 w 4313785"/>
                <a:gd name="connsiteY353" fmla="*/ 245012 h 2893802"/>
                <a:gd name="connsiteX354" fmla="*/ 3287594 w 4313785"/>
                <a:gd name="connsiteY354" fmla="*/ 244667 h 2893802"/>
                <a:gd name="connsiteX355" fmla="*/ 3294999 w 4313785"/>
                <a:gd name="connsiteY355" fmla="*/ 242176 h 2893802"/>
                <a:gd name="connsiteX356" fmla="*/ 3302751 w 4313785"/>
                <a:gd name="connsiteY356" fmla="*/ 235674 h 2893802"/>
                <a:gd name="connsiteX357" fmla="*/ 3306143 w 4313785"/>
                <a:gd name="connsiteY357" fmla="*/ 236642 h 2893802"/>
                <a:gd name="connsiteX358" fmla="*/ 3309326 w 4313785"/>
                <a:gd name="connsiteY358" fmla="*/ 237127 h 2893802"/>
                <a:gd name="connsiteX359" fmla="*/ 3338949 w 4313785"/>
                <a:gd name="connsiteY359" fmla="*/ 238164 h 2893802"/>
                <a:gd name="connsiteX360" fmla="*/ 3341371 w 4313785"/>
                <a:gd name="connsiteY360" fmla="*/ 238510 h 2893802"/>
                <a:gd name="connsiteX361" fmla="*/ 3341163 w 4313785"/>
                <a:gd name="connsiteY361" fmla="*/ 239340 h 2893802"/>
                <a:gd name="connsiteX362" fmla="*/ 3347461 w 4313785"/>
                <a:gd name="connsiteY362" fmla="*/ 253867 h 2893802"/>
                <a:gd name="connsiteX363" fmla="*/ 3352030 w 4313785"/>
                <a:gd name="connsiteY363" fmla="*/ 256703 h 2893802"/>
                <a:gd name="connsiteX364" fmla="*/ 3357982 w 4313785"/>
                <a:gd name="connsiteY364" fmla="*/ 258709 h 2893802"/>
                <a:gd name="connsiteX365" fmla="*/ 3357982 w 4313785"/>
                <a:gd name="connsiteY365" fmla="*/ 259677 h 2893802"/>
                <a:gd name="connsiteX366" fmla="*/ 3365041 w 4313785"/>
                <a:gd name="connsiteY366" fmla="*/ 272820 h 2893802"/>
                <a:gd name="connsiteX367" fmla="*/ 3369332 w 4313785"/>
                <a:gd name="connsiteY367" fmla="*/ 275172 h 2893802"/>
                <a:gd name="connsiteX368" fmla="*/ 3375976 w 4313785"/>
                <a:gd name="connsiteY368" fmla="*/ 276901 h 2893802"/>
                <a:gd name="connsiteX369" fmla="*/ 3377499 w 4313785"/>
                <a:gd name="connsiteY369" fmla="*/ 276832 h 2893802"/>
                <a:gd name="connsiteX370" fmla="*/ 3384697 w 4313785"/>
                <a:gd name="connsiteY370" fmla="*/ 276071 h 2893802"/>
                <a:gd name="connsiteX371" fmla="*/ 3387258 w 4313785"/>
                <a:gd name="connsiteY371" fmla="*/ 275518 h 2893802"/>
                <a:gd name="connsiteX372" fmla="*/ 3394733 w 4313785"/>
                <a:gd name="connsiteY372" fmla="*/ 273235 h 2893802"/>
                <a:gd name="connsiteX373" fmla="*/ 3396463 w 4313785"/>
                <a:gd name="connsiteY373" fmla="*/ 272613 h 2893802"/>
                <a:gd name="connsiteX374" fmla="*/ 3401515 w 4313785"/>
                <a:gd name="connsiteY374" fmla="*/ 270261 h 2893802"/>
                <a:gd name="connsiteX375" fmla="*/ 3403938 w 4313785"/>
                <a:gd name="connsiteY375" fmla="*/ 268808 h 2893802"/>
                <a:gd name="connsiteX376" fmla="*/ 3409267 w 4313785"/>
                <a:gd name="connsiteY376" fmla="*/ 264865 h 2893802"/>
                <a:gd name="connsiteX377" fmla="*/ 3410651 w 4313785"/>
                <a:gd name="connsiteY377" fmla="*/ 263689 h 2893802"/>
                <a:gd name="connsiteX378" fmla="*/ 3419441 w 4313785"/>
                <a:gd name="connsiteY378" fmla="*/ 255250 h 2893802"/>
                <a:gd name="connsiteX379" fmla="*/ 3422140 w 4313785"/>
                <a:gd name="connsiteY379" fmla="*/ 253382 h 2893802"/>
                <a:gd name="connsiteX380" fmla="*/ 3424493 w 4313785"/>
                <a:gd name="connsiteY380" fmla="*/ 252691 h 2893802"/>
                <a:gd name="connsiteX381" fmla="*/ 3428646 w 4313785"/>
                <a:gd name="connsiteY381" fmla="*/ 252552 h 2893802"/>
                <a:gd name="connsiteX382" fmla="*/ 3440550 w 4313785"/>
                <a:gd name="connsiteY382" fmla="*/ 253797 h 2893802"/>
                <a:gd name="connsiteX383" fmla="*/ 3442834 w 4313785"/>
                <a:gd name="connsiteY383" fmla="*/ 254212 h 2893802"/>
                <a:gd name="connsiteX384" fmla="*/ 3442627 w 4313785"/>
                <a:gd name="connsiteY384" fmla="*/ 254558 h 2893802"/>
                <a:gd name="connsiteX385" fmla="*/ 3441658 w 4313785"/>
                <a:gd name="connsiteY385" fmla="*/ 267217 h 2893802"/>
                <a:gd name="connsiteX386" fmla="*/ 3451417 w 4313785"/>
                <a:gd name="connsiteY386" fmla="*/ 275310 h 2893802"/>
                <a:gd name="connsiteX387" fmla="*/ 3461452 w 4313785"/>
                <a:gd name="connsiteY387" fmla="*/ 277524 h 2893802"/>
                <a:gd name="connsiteX388" fmla="*/ 3463944 w 4313785"/>
                <a:gd name="connsiteY388" fmla="*/ 278492 h 2893802"/>
                <a:gd name="connsiteX389" fmla="*/ 3465259 w 4313785"/>
                <a:gd name="connsiteY389" fmla="*/ 285548 h 2893802"/>
                <a:gd name="connsiteX390" fmla="*/ 3477717 w 4313785"/>
                <a:gd name="connsiteY390" fmla="*/ 293365 h 2893802"/>
                <a:gd name="connsiteX391" fmla="*/ 3482631 w 4313785"/>
                <a:gd name="connsiteY391" fmla="*/ 292465 h 2893802"/>
                <a:gd name="connsiteX392" fmla="*/ 3491767 w 4313785"/>
                <a:gd name="connsiteY392" fmla="*/ 289007 h 2893802"/>
                <a:gd name="connsiteX393" fmla="*/ 3497165 w 4313785"/>
                <a:gd name="connsiteY393" fmla="*/ 289007 h 2893802"/>
                <a:gd name="connsiteX394" fmla="*/ 3498480 w 4313785"/>
                <a:gd name="connsiteY394" fmla="*/ 289560 h 2893802"/>
                <a:gd name="connsiteX395" fmla="*/ 3507408 w 4313785"/>
                <a:gd name="connsiteY395" fmla="*/ 301250 h 2893802"/>
                <a:gd name="connsiteX396" fmla="*/ 3519036 w 4313785"/>
                <a:gd name="connsiteY396" fmla="*/ 305608 h 2893802"/>
                <a:gd name="connsiteX397" fmla="*/ 3520558 w 4313785"/>
                <a:gd name="connsiteY397" fmla="*/ 306093 h 2893802"/>
                <a:gd name="connsiteX398" fmla="*/ 3524434 w 4313785"/>
                <a:gd name="connsiteY398" fmla="*/ 307061 h 2893802"/>
                <a:gd name="connsiteX399" fmla="*/ 3526995 w 4313785"/>
                <a:gd name="connsiteY399" fmla="*/ 307476 h 2893802"/>
                <a:gd name="connsiteX400" fmla="*/ 3530871 w 4313785"/>
                <a:gd name="connsiteY400" fmla="*/ 307684 h 2893802"/>
                <a:gd name="connsiteX401" fmla="*/ 3531632 w 4313785"/>
                <a:gd name="connsiteY401" fmla="*/ 307684 h 2893802"/>
                <a:gd name="connsiteX402" fmla="*/ 3533709 w 4313785"/>
                <a:gd name="connsiteY402" fmla="*/ 307545 h 2893802"/>
                <a:gd name="connsiteX403" fmla="*/ 3585617 w 4313785"/>
                <a:gd name="connsiteY403" fmla="*/ 299729 h 2893802"/>
                <a:gd name="connsiteX404" fmla="*/ 3612540 w 4313785"/>
                <a:gd name="connsiteY404" fmla="*/ 298276 h 2893802"/>
                <a:gd name="connsiteX405" fmla="*/ 3637940 w 4313785"/>
                <a:gd name="connsiteY405" fmla="*/ 299729 h 2893802"/>
                <a:gd name="connsiteX406" fmla="*/ 3649360 w 4313785"/>
                <a:gd name="connsiteY406" fmla="*/ 301873 h 2893802"/>
                <a:gd name="connsiteX407" fmla="*/ 3659603 w 4313785"/>
                <a:gd name="connsiteY407" fmla="*/ 305401 h 2893802"/>
                <a:gd name="connsiteX408" fmla="*/ 3668047 w 4313785"/>
                <a:gd name="connsiteY408" fmla="*/ 310589 h 2893802"/>
                <a:gd name="connsiteX409" fmla="*/ 3668393 w 4313785"/>
                <a:gd name="connsiteY409" fmla="*/ 310866 h 2893802"/>
                <a:gd name="connsiteX410" fmla="*/ 3668601 w 4313785"/>
                <a:gd name="connsiteY410" fmla="*/ 311142 h 2893802"/>
                <a:gd name="connsiteX411" fmla="*/ 3668877 w 4313785"/>
                <a:gd name="connsiteY411" fmla="*/ 311626 h 2893802"/>
                <a:gd name="connsiteX412" fmla="*/ 3669016 w 4313785"/>
                <a:gd name="connsiteY412" fmla="*/ 312111 h 2893802"/>
                <a:gd name="connsiteX413" fmla="*/ 3667978 w 4313785"/>
                <a:gd name="connsiteY413" fmla="*/ 314532 h 2893802"/>
                <a:gd name="connsiteX414" fmla="*/ 3667493 w 4313785"/>
                <a:gd name="connsiteY414" fmla="*/ 315846 h 2893802"/>
                <a:gd name="connsiteX415" fmla="*/ 3665625 w 4313785"/>
                <a:gd name="connsiteY415" fmla="*/ 321933 h 2893802"/>
                <a:gd name="connsiteX416" fmla="*/ 3665278 w 4313785"/>
                <a:gd name="connsiteY416" fmla="*/ 323178 h 2893802"/>
                <a:gd name="connsiteX417" fmla="*/ 3664586 w 4313785"/>
                <a:gd name="connsiteY417" fmla="*/ 326568 h 2893802"/>
                <a:gd name="connsiteX418" fmla="*/ 3664310 w 4313785"/>
                <a:gd name="connsiteY418" fmla="*/ 329750 h 2893802"/>
                <a:gd name="connsiteX419" fmla="*/ 3664310 w 4313785"/>
                <a:gd name="connsiteY419" fmla="*/ 332033 h 2893802"/>
                <a:gd name="connsiteX420" fmla="*/ 3667562 w 4313785"/>
                <a:gd name="connsiteY420" fmla="*/ 340403 h 2893802"/>
                <a:gd name="connsiteX421" fmla="*/ 3669431 w 4313785"/>
                <a:gd name="connsiteY421" fmla="*/ 342685 h 2893802"/>
                <a:gd name="connsiteX422" fmla="*/ 3674761 w 4313785"/>
                <a:gd name="connsiteY422" fmla="*/ 346628 h 2893802"/>
                <a:gd name="connsiteX423" fmla="*/ 3677667 w 4313785"/>
                <a:gd name="connsiteY423" fmla="*/ 347873 h 2893802"/>
                <a:gd name="connsiteX424" fmla="*/ 3681059 w 4313785"/>
                <a:gd name="connsiteY424" fmla="*/ 348842 h 2893802"/>
                <a:gd name="connsiteX425" fmla="*/ 3689918 w 4313785"/>
                <a:gd name="connsiteY425" fmla="*/ 350087 h 2893802"/>
                <a:gd name="connsiteX426" fmla="*/ 3689918 w 4313785"/>
                <a:gd name="connsiteY426" fmla="*/ 350917 h 2893802"/>
                <a:gd name="connsiteX427" fmla="*/ 3690748 w 4313785"/>
                <a:gd name="connsiteY427" fmla="*/ 354307 h 2893802"/>
                <a:gd name="connsiteX428" fmla="*/ 3691717 w 4313785"/>
                <a:gd name="connsiteY428" fmla="*/ 356935 h 2893802"/>
                <a:gd name="connsiteX429" fmla="*/ 3692409 w 4313785"/>
                <a:gd name="connsiteY429" fmla="*/ 358526 h 2893802"/>
                <a:gd name="connsiteX430" fmla="*/ 3688603 w 4313785"/>
                <a:gd name="connsiteY430" fmla="*/ 375197 h 2893802"/>
                <a:gd name="connsiteX431" fmla="*/ 3701130 w 4313785"/>
                <a:gd name="connsiteY431" fmla="*/ 383083 h 2893802"/>
                <a:gd name="connsiteX432" fmla="*/ 3704867 w 4313785"/>
                <a:gd name="connsiteY432" fmla="*/ 382598 h 2893802"/>
                <a:gd name="connsiteX433" fmla="*/ 3708951 w 4313785"/>
                <a:gd name="connsiteY433" fmla="*/ 381423 h 2893802"/>
                <a:gd name="connsiteX434" fmla="*/ 3713311 w 4313785"/>
                <a:gd name="connsiteY434" fmla="*/ 379278 h 2893802"/>
                <a:gd name="connsiteX435" fmla="*/ 3715941 w 4313785"/>
                <a:gd name="connsiteY435" fmla="*/ 377341 h 2893802"/>
                <a:gd name="connsiteX436" fmla="*/ 3718640 w 4313785"/>
                <a:gd name="connsiteY436" fmla="*/ 374782 h 2893802"/>
                <a:gd name="connsiteX437" fmla="*/ 3722239 w 4313785"/>
                <a:gd name="connsiteY437" fmla="*/ 370286 h 2893802"/>
                <a:gd name="connsiteX438" fmla="*/ 3726392 w 4313785"/>
                <a:gd name="connsiteY438" fmla="*/ 366274 h 2893802"/>
                <a:gd name="connsiteX439" fmla="*/ 3727084 w 4313785"/>
                <a:gd name="connsiteY439" fmla="*/ 365236 h 2893802"/>
                <a:gd name="connsiteX440" fmla="*/ 3729437 w 4313785"/>
                <a:gd name="connsiteY440" fmla="*/ 358526 h 2893802"/>
                <a:gd name="connsiteX441" fmla="*/ 3729645 w 4313785"/>
                <a:gd name="connsiteY441" fmla="*/ 356174 h 2893802"/>
                <a:gd name="connsiteX442" fmla="*/ 3729506 w 4313785"/>
                <a:gd name="connsiteY442" fmla="*/ 352992 h 2893802"/>
                <a:gd name="connsiteX443" fmla="*/ 3729506 w 4313785"/>
                <a:gd name="connsiteY443" fmla="*/ 352715 h 2893802"/>
                <a:gd name="connsiteX444" fmla="*/ 3734074 w 4313785"/>
                <a:gd name="connsiteY444" fmla="*/ 351609 h 2893802"/>
                <a:gd name="connsiteX445" fmla="*/ 3765012 w 4313785"/>
                <a:gd name="connsiteY445" fmla="*/ 349118 h 2893802"/>
                <a:gd name="connsiteX446" fmla="*/ 3765288 w 4313785"/>
                <a:gd name="connsiteY446" fmla="*/ 349118 h 2893802"/>
                <a:gd name="connsiteX447" fmla="*/ 3772556 w 4313785"/>
                <a:gd name="connsiteY447" fmla="*/ 351678 h 2893802"/>
                <a:gd name="connsiteX448" fmla="*/ 3775393 w 4313785"/>
                <a:gd name="connsiteY448" fmla="*/ 352300 h 2893802"/>
                <a:gd name="connsiteX449" fmla="*/ 3778923 w 4313785"/>
                <a:gd name="connsiteY449" fmla="*/ 352715 h 2893802"/>
                <a:gd name="connsiteX450" fmla="*/ 3780584 w 4313785"/>
                <a:gd name="connsiteY450" fmla="*/ 352785 h 2893802"/>
                <a:gd name="connsiteX451" fmla="*/ 3780653 w 4313785"/>
                <a:gd name="connsiteY451" fmla="*/ 352785 h 2893802"/>
                <a:gd name="connsiteX452" fmla="*/ 3791381 w 4313785"/>
                <a:gd name="connsiteY452" fmla="*/ 352785 h 2893802"/>
                <a:gd name="connsiteX453" fmla="*/ 3820380 w 4313785"/>
                <a:gd name="connsiteY453" fmla="*/ 354998 h 2893802"/>
                <a:gd name="connsiteX454" fmla="*/ 3821488 w 4313785"/>
                <a:gd name="connsiteY454" fmla="*/ 354998 h 2893802"/>
                <a:gd name="connsiteX455" fmla="*/ 3823287 w 4313785"/>
                <a:gd name="connsiteY455" fmla="*/ 354860 h 2893802"/>
                <a:gd name="connsiteX456" fmla="*/ 3829170 w 4313785"/>
                <a:gd name="connsiteY456" fmla="*/ 354099 h 2893802"/>
                <a:gd name="connsiteX457" fmla="*/ 3832492 w 4313785"/>
                <a:gd name="connsiteY457" fmla="*/ 353269 h 2893802"/>
                <a:gd name="connsiteX458" fmla="*/ 3842043 w 4313785"/>
                <a:gd name="connsiteY458" fmla="*/ 349464 h 2893802"/>
                <a:gd name="connsiteX459" fmla="*/ 3842043 w 4313785"/>
                <a:gd name="connsiteY459" fmla="*/ 349464 h 2893802"/>
                <a:gd name="connsiteX460" fmla="*/ 3843220 w 4313785"/>
                <a:gd name="connsiteY460" fmla="*/ 351955 h 2893802"/>
                <a:gd name="connsiteX461" fmla="*/ 3844743 w 4313785"/>
                <a:gd name="connsiteY461" fmla="*/ 354445 h 2893802"/>
                <a:gd name="connsiteX462" fmla="*/ 3845919 w 4313785"/>
                <a:gd name="connsiteY462" fmla="*/ 355967 h 2893802"/>
                <a:gd name="connsiteX463" fmla="*/ 3851733 w 4313785"/>
                <a:gd name="connsiteY463" fmla="*/ 360394 h 2893802"/>
                <a:gd name="connsiteX464" fmla="*/ 3853533 w 4313785"/>
                <a:gd name="connsiteY464" fmla="*/ 361086 h 2893802"/>
                <a:gd name="connsiteX465" fmla="*/ 3856024 w 4313785"/>
                <a:gd name="connsiteY465" fmla="*/ 361846 h 2893802"/>
                <a:gd name="connsiteX466" fmla="*/ 3866475 w 4313785"/>
                <a:gd name="connsiteY466" fmla="*/ 363922 h 2893802"/>
                <a:gd name="connsiteX467" fmla="*/ 3867236 w 4313785"/>
                <a:gd name="connsiteY467" fmla="*/ 364129 h 2893802"/>
                <a:gd name="connsiteX468" fmla="*/ 3868067 w 4313785"/>
                <a:gd name="connsiteY468" fmla="*/ 365513 h 2893802"/>
                <a:gd name="connsiteX469" fmla="*/ 3869590 w 4313785"/>
                <a:gd name="connsiteY469" fmla="*/ 367726 h 2893802"/>
                <a:gd name="connsiteX470" fmla="*/ 3874157 w 4313785"/>
                <a:gd name="connsiteY470" fmla="*/ 371946 h 2893802"/>
                <a:gd name="connsiteX471" fmla="*/ 3876857 w 4313785"/>
                <a:gd name="connsiteY471" fmla="*/ 373467 h 2893802"/>
                <a:gd name="connsiteX472" fmla="*/ 3882670 w 4313785"/>
                <a:gd name="connsiteY472" fmla="*/ 375266 h 2893802"/>
                <a:gd name="connsiteX473" fmla="*/ 3889038 w 4313785"/>
                <a:gd name="connsiteY473" fmla="*/ 375750 h 2893802"/>
                <a:gd name="connsiteX474" fmla="*/ 3890145 w 4313785"/>
                <a:gd name="connsiteY474" fmla="*/ 375750 h 2893802"/>
                <a:gd name="connsiteX475" fmla="*/ 3891737 w 4313785"/>
                <a:gd name="connsiteY475" fmla="*/ 375681 h 2893802"/>
                <a:gd name="connsiteX476" fmla="*/ 3900319 w 4313785"/>
                <a:gd name="connsiteY476" fmla="*/ 374713 h 2893802"/>
                <a:gd name="connsiteX477" fmla="*/ 3903019 w 4313785"/>
                <a:gd name="connsiteY477" fmla="*/ 374090 h 2893802"/>
                <a:gd name="connsiteX478" fmla="*/ 3910978 w 4313785"/>
                <a:gd name="connsiteY478" fmla="*/ 371531 h 2893802"/>
                <a:gd name="connsiteX479" fmla="*/ 3916100 w 4313785"/>
                <a:gd name="connsiteY479" fmla="*/ 368487 h 2893802"/>
                <a:gd name="connsiteX480" fmla="*/ 3920668 w 4313785"/>
                <a:gd name="connsiteY480" fmla="*/ 364267 h 2893802"/>
                <a:gd name="connsiteX481" fmla="*/ 3925096 w 4313785"/>
                <a:gd name="connsiteY481" fmla="*/ 354445 h 2893802"/>
                <a:gd name="connsiteX482" fmla="*/ 3925096 w 4313785"/>
                <a:gd name="connsiteY482" fmla="*/ 351470 h 2893802"/>
                <a:gd name="connsiteX483" fmla="*/ 3923228 w 4313785"/>
                <a:gd name="connsiteY483" fmla="*/ 344138 h 2893802"/>
                <a:gd name="connsiteX484" fmla="*/ 3921705 w 4313785"/>
                <a:gd name="connsiteY484" fmla="*/ 341509 h 2893802"/>
                <a:gd name="connsiteX485" fmla="*/ 3920044 w 4313785"/>
                <a:gd name="connsiteY485" fmla="*/ 339296 h 2893802"/>
                <a:gd name="connsiteX486" fmla="*/ 3917345 w 4313785"/>
                <a:gd name="connsiteY486" fmla="*/ 336321 h 2893802"/>
                <a:gd name="connsiteX487" fmla="*/ 3926204 w 4313785"/>
                <a:gd name="connsiteY487" fmla="*/ 337151 h 2893802"/>
                <a:gd name="connsiteX488" fmla="*/ 3938039 w 4313785"/>
                <a:gd name="connsiteY488" fmla="*/ 339642 h 2893802"/>
                <a:gd name="connsiteX489" fmla="*/ 3949667 w 4313785"/>
                <a:gd name="connsiteY489" fmla="*/ 343792 h 2893802"/>
                <a:gd name="connsiteX490" fmla="*/ 3950636 w 4313785"/>
                <a:gd name="connsiteY490" fmla="*/ 344069 h 2893802"/>
                <a:gd name="connsiteX491" fmla="*/ 3954096 w 4313785"/>
                <a:gd name="connsiteY491" fmla="*/ 345037 h 2893802"/>
                <a:gd name="connsiteX492" fmla="*/ 3957834 w 4313785"/>
                <a:gd name="connsiteY492" fmla="*/ 345522 h 2893802"/>
                <a:gd name="connsiteX493" fmla="*/ 3966139 w 4313785"/>
                <a:gd name="connsiteY493" fmla="*/ 342754 h 2893802"/>
                <a:gd name="connsiteX494" fmla="*/ 3966485 w 4313785"/>
                <a:gd name="connsiteY494" fmla="*/ 342893 h 2893802"/>
                <a:gd name="connsiteX495" fmla="*/ 3967800 w 4313785"/>
                <a:gd name="connsiteY495" fmla="*/ 343239 h 2893802"/>
                <a:gd name="connsiteX496" fmla="*/ 3970291 w 4313785"/>
                <a:gd name="connsiteY496" fmla="*/ 343792 h 2893802"/>
                <a:gd name="connsiteX497" fmla="*/ 3972783 w 4313785"/>
                <a:gd name="connsiteY497" fmla="*/ 344138 h 2893802"/>
                <a:gd name="connsiteX498" fmla="*/ 3993062 w 4313785"/>
                <a:gd name="connsiteY498" fmla="*/ 345037 h 2893802"/>
                <a:gd name="connsiteX499" fmla="*/ 3993685 w 4313785"/>
                <a:gd name="connsiteY499" fmla="*/ 345037 h 2893802"/>
                <a:gd name="connsiteX500" fmla="*/ 3994377 w 4313785"/>
                <a:gd name="connsiteY500" fmla="*/ 345037 h 2893802"/>
                <a:gd name="connsiteX501" fmla="*/ 4001091 w 4313785"/>
                <a:gd name="connsiteY501" fmla="*/ 344691 h 2893802"/>
                <a:gd name="connsiteX502" fmla="*/ 4003097 w 4313785"/>
                <a:gd name="connsiteY502" fmla="*/ 344415 h 2893802"/>
                <a:gd name="connsiteX503" fmla="*/ 4010226 w 4313785"/>
                <a:gd name="connsiteY503" fmla="*/ 343031 h 2893802"/>
                <a:gd name="connsiteX504" fmla="*/ 4010434 w 4313785"/>
                <a:gd name="connsiteY504" fmla="*/ 343031 h 2893802"/>
                <a:gd name="connsiteX505" fmla="*/ 4010642 w 4313785"/>
                <a:gd name="connsiteY505" fmla="*/ 343031 h 2893802"/>
                <a:gd name="connsiteX506" fmla="*/ 4011541 w 4313785"/>
                <a:gd name="connsiteY506" fmla="*/ 343377 h 2893802"/>
                <a:gd name="connsiteX507" fmla="*/ 4016109 w 4313785"/>
                <a:gd name="connsiteY507" fmla="*/ 345660 h 2893802"/>
                <a:gd name="connsiteX508" fmla="*/ 4017632 w 4313785"/>
                <a:gd name="connsiteY508" fmla="*/ 346282 h 2893802"/>
                <a:gd name="connsiteX509" fmla="*/ 4023238 w 4313785"/>
                <a:gd name="connsiteY509" fmla="*/ 348288 h 2893802"/>
                <a:gd name="connsiteX510" fmla="*/ 4025315 w 4313785"/>
                <a:gd name="connsiteY510" fmla="*/ 348842 h 2893802"/>
                <a:gd name="connsiteX511" fmla="*/ 4066979 w 4313785"/>
                <a:gd name="connsiteY511" fmla="*/ 356866 h 2893802"/>
                <a:gd name="connsiteX512" fmla="*/ 4067810 w 4313785"/>
                <a:gd name="connsiteY512" fmla="*/ 357419 h 2893802"/>
                <a:gd name="connsiteX513" fmla="*/ 4069333 w 4313785"/>
                <a:gd name="connsiteY513" fmla="*/ 358388 h 2893802"/>
                <a:gd name="connsiteX514" fmla="*/ 4070717 w 4313785"/>
                <a:gd name="connsiteY514" fmla="*/ 359079 h 2893802"/>
                <a:gd name="connsiteX515" fmla="*/ 4073208 w 4313785"/>
                <a:gd name="connsiteY515" fmla="*/ 360117 h 2893802"/>
                <a:gd name="connsiteX516" fmla="*/ 4081029 w 4313785"/>
                <a:gd name="connsiteY516" fmla="*/ 362469 h 2893802"/>
                <a:gd name="connsiteX517" fmla="*/ 4093418 w 4313785"/>
                <a:gd name="connsiteY517" fmla="*/ 367726 h 2893802"/>
                <a:gd name="connsiteX518" fmla="*/ 4094733 w 4313785"/>
                <a:gd name="connsiteY518" fmla="*/ 368210 h 2893802"/>
                <a:gd name="connsiteX519" fmla="*/ 4113904 w 4313785"/>
                <a:gd name="connsiteY519" fmla="*/ 374159 h 2893802"/>
                <a:gd name="connsiteX520" fmla="*/ 4116257 w 4313785"/>
                <a:gd name="connsiteY520" fmla="*/ 377203 h 2893802"/>
                <a:gd name="connsiteX521" fmla="*/ 4123041 w 4313785"/>
                <a:gd name="connsiteY521" fmla="*/ 381976 h 2893802"/>
                <a:gd name="connsiteX522" fmla="*/ 4126363 w 4313785"/>
                <a:gd name="connsiteY522" fmla="*/ 383083 h 2893802"/>
                <a:gd name="connsiteX523" fmla="*/ 4130446 w 4313785"/>
                <a:gd name="connsiteY523" fmla="*/ 388271 h 2893802"/>
                <a:gd name="connsiteX524" fmla="*/ 4138959 w 4313785"/>
                <a:gd name="connsiteY524" fmla="*/ 391245 h 2893802"/>
                <a:gd name="connsiteX525" fmla="*/ 4141589 w 4313785"/>
                <a:gd name="connsiteY525" fmla="*/ 390968 h 2893802"/>
                <a:gd name="connsiteX526" fmla="*/ 4142143 w 4313785"/>
                <a:gd name="connsiteY526" fmla="*/ 390830 h 2893802"/>
                <a:gd name="connsiteX527" fmla="*/ 4145326 w 4313785"/>
                <a:gd name="connsiteY527" fmla="*/ 391729 h 2893802"/>
                <a:gd name="connsiteX528" fmla="*/ 4147057 w 4313785"/>
                <a:gd name="connsiteY528" fmla="*/ 392006 h 2893802"/>
                <a:gd name="connsiteX529" fmla="*/ 4149340 w 4313785"/>
                <a:gd name="connsiteY529" fmla="*/ 392214 h 2893802"/>
                <a:gd name="connsiteX530" fmla="*/ 4151417 w 4313785"/>
                <a:gd name="connsiteY530" fmla="*/ 392214 h 2893802"/>
                <a:gd name="connsiteX531" fmla="*/ 4181040 w 4313785"/>
                <a:gd name="connsiteY531" fmla="*/ 405772 h 2893802"/>
                <a:gd name="connsiteX532" fmla="*/ 4183807 w 4313785"/>
                <a:gd name="connsiteY532" fmla="*/ 416701 h 2893802"/>
                <a:gd name="connsiteX533" fmla="*/ 4190522 w 4313785"/>
                <a:gd name="connsiteY533" fmla="*/ 421336 h 2893802"/>
                <a:gd name="connsiteX534" fmla="*/ 4190728 w 4313785"/>
                <a:gd name="connsiteY534" fmla="*/ 422373 h 2893802"/>
                <a:gd name="connsiteX535" fmla="*/ 4192044 w 4313785"/>
                <a:gd name="connsiteY535" fmla="*/ 425763 h 2893802"/>
                <a:gd name="connsiteX536" fmla="*/ 4192459 w 4313785"/>
                <a:gd name="connsiteY536" fmla="*/ 426454 h 2893802"/>
                <a:gd name="connsiteX537" fmla="*/ 4192321 w 4313785"/>
                <a:gd name="connsiteY537" fmla="*/ 426869 h 2893802"/>
                <a:gd name="connsiteX538" fmla="*/ 4191767 w 4313785"/>
                <a:gd name="connsiteY538" fmla="*/ 428530 h 2893802"/>
                <a:gd name="connsiteX539" fmla="*/ 4191075 w 4313785"/>
                <a:gd name="connsiteY539" fmla="*/ 431158 h 2893802"/>
                <a:gd name="connsiteX540" fmla="*/ 4190728 w 4313785"/>
                <a:gd name="connsiteY540" fmla="*/ 436277 h 2893802"/>
                <a:gd name="connsiteX541" fmla="*/ 4190867 w 4313785"/>
                <a:gd name="connsiteY541" fmla="*/ 437176 h 2893802"/>
                <a:gd name="connsiteX542" fmla="*/ 4200695 w 4313785"/>
                <a:gd name="connsiteY542" fmla="*/ 448797 h 2893802"/>
                <a:gd name="connsiteX543" fmla="*/ 4201180 w 4313785"/>
                <a:gd name="connsiteY543" fmla="*/ 449005 h 2893802"/>
                <a:gd name="connsiteX544" fmla="*/ 4201318 w 4313785"/>
                <a:gd name="connsiteY544" fmla="*/ 449420 h 2893802"/>
                <a:gd name="connsiteX545" fmla="*/ 4201871 w 4313785"/>
                <a:gd name="connsiteY545" fmla="*/ 451357 h 2893802"/>
                <a:gd name="connsiteX546" fmla="*/ 4210939 w 4313785"/>
                <a:gd name="connsiteY546" fmla="*/ 460557 h 2893802"/>
                <a:gd name="connsiteX547" fmla="*/ 4214468 w 4313785"/>
                <a:gd name="connsiteY547" fmla="*/ 463808 h 2893802"/>
                <a:gd name="connsiteX548" fmla="*/ 4221943 w 4313785"/>
                <a:gd name="connsiteY548" fmla="*/ 465953 h 2893802"/>
                <a:gd name="connsiteX549" fmla="*/ 4229625 w 4313785"/>
                <a:gd name="connsiteY549" fmla="*/ 463600 h 2893802"/>
                <a:gd name="connsiteX550" fmla="*/ 4230941 w 4313785"/>
                <a:gd name="connsiteY550" fmla="*/ 462770 h 2893802"/>
                <a:gd name="connsiteX551" fmla="*/ 4232879 w 4313785"/>
                <a:gd name="connsiteY551" fmla="*/ 461180 h 2893802"/>
                <a:gd name="connsiteX552" fmla="*/ 4234193 w 4313785"/>
                <a:gd name="connsiteY552" fmla="*/ 459934 h 2893802"/>
                <a:gd name="connsiteX553" fmla="*/ 4235716 w 4313785"/>
                <a:gd name="connsiteY553" fmla="*/ 458136 h 2893802"/>
                <a:gd name="connsiteX554" fmla="*/ 4236823 w 4313785"/>
                <a:gd name="connsiteY554" fmla="*/ 456683 h 2893802"/>
                <a:gd name="connsiteX555" fmla="*/ 4237723 w 4313785"/>
                <a:gd name="connsiteY555" fmla="*/ 455300 h 2893802"/>
                <a:gd name="connsiteX556" fmla="*/ 4238554 w 4313785"/>
                <a:gd name="connsiteY556" fmla="*/ 453847 h 2893802"/>
                <a:gd name="connsiteX557" fmla="*/ 4239800 w 4313785"/>
                <a:gd name="connsiteY557" fmla="*/ 450804 h 2893802"/>
                <a:gd name="connsiteX558" fmla="*/ 4240700 w 4313785"/>
                <a:gd name="connsiteY558" fmla="*/ 447621 h 2893802"/>
                <a:gd name="connsiteX559" fmla="*/ 4240976 w 4313785"/>
                <a:gd name="connsiteY559" fmla="*/ 441258 h 2893802"/>
                <a:gd name="connsiteX560" fmla="*/ 4244644 w 4313785"/>
                <a:gd name="connsiteY560" fmla="*/ 440013 h 2893802"/>
                <a:gd name="connsiteX561" fmla="*/ 4245821 w 4313785"/>
                <a:gd name="connsiteY561" fmla="*/ 439459 h 2893802"/>
                <a:gd name="connsiteX562" fmla="*/ 4248036 w 4313785"/>
                <a:gd name="connsiteY562" fmla="*/ 438075 h 2893802"/>
                <a:gd name="connsiteX563" fmla="*/ 4250251 w 4313785"/>
                <a:gd name="connsiteY563" fmla="*/ 438283 h 2893802"/>
                <a:gd name="connsiteX564" fmla="*/ 4254403 w 4313785"/>
                <a:gd name="connsiteY564" fmla="*/ 437660 h 2893802"/>
                <a:gd name="connsiteX565" fmla="*/ 4258209 w 4313785"/>
                <a:gd name="connsiteY565" fmla="*/ 436485 h 2893802"/>
                <a:gd name="connsiteX566" fmla="*/ 4258902 w 4313785"/>
                <a:gd name="connsiteY566" fmla="*/ 436208 h 2893802"/>
                <a:gd name="connsiteX567" fmla="*/ 4261739 w 4313785"/>
                <a:gd name="connsiteY567" fmla="*/ 436761 h 2893802"/>
                <a:gd name="connsiteX568" fmla="*/ 4262224 w 4313785"/>
                <a:gd name="connsiteY568" fmla="*/ 437038 h 2893802"/>
                <a:gd name="connsiteX569" fmla="*/ 4263469 w 4313785"/>
                <a:gd name="connsiteY569" fmla="*/ 438006 h 2893802"/>
                <a:gd name="connsiteX570" fmla="*/ 4268799 w 4313785"/>
                <a:gd name="connsiteY570" fmla="*/ 443471 h 2893802"/>
                <a:gd name="connsiteX571" fmla="*/ 4270598 w 4313785"/>
                <a:gd name="connsiteY571" fmla="*/ 445062 h 2893802"/>
                <a:gd name="connsiteX572" fmla="*/ 4280011 w 4313785"/>
                <a:gd name="connsiteY572" fmla="*/ 451841 h 2893802"/>
                <a:gd name="connsiteX573" fmla="*/ 4282364 w 4313785"/>
                <a:gd name="connsiteY573" fmla="*/ 459173 h 2893802"/>
                <a:gd name="connsiteX574" fmla="*/ 4278350 w 4313785"/>
                <a:gd name="connsiteY574" fmla="*/ 458551 h 2893802"/>
                <a:gd name="connsiteX575" fmla="*/ 4274612 w 4313785"/>
                <a:gd name="connsiteY575" fmla="*/ 459104 h 2893802"/>
                <a:gd name="connsiteX576" fmla="*/ 4272951 w 4313785"/>
                <a:gd name="connsiteY576" fmla="*/ 459589 h 2893802"/>
                <a:gd name="connsiteX577" fmla="*/ 4263954 w 4313785"/>
                <a:gd name="connsiteY577" fmla="*/ 467474 h 2893802"/>
                <a:gd name="connsiteX578" fmla="*/ 4261117 w 4313785"/>
                <a:gd name="connsiteY578" fmla="*/ 465814 h 2893802"/>
                <a:gd name="connsiteX579" fmla="*/ 4258072 w 4313785"/>
                <a:gd name="connsiteY579" fmla="*/ 464500 h 2893802"/>
                <a:gd name="connsiteX580" fmla="*/ 4252534 w 4313785"/>
                <a:gd name="connsiteY580" fmla="*/ 463324 h 2893802"/>
                <a:gd name="connsiteX581" fmla="*/ 4251219 w 4313785"/>
                <a:gd name="connsiteY581" fmla="*/ 463324 h 2893802"/>
                <a:gd name="connsiteX582" fmla="*/ 4247344 w 4313785"/>
                <a:gd name="connsiteY582" fmla="*/ 463670 h 2893802"/>
                <a:gd name="connsiteX583" fmla="*/ 4235162 w 4313785"/>
                <a:gd name="connsiteY583" fmla="*/ 474184 h 2893802"/>
                <a:gd name="connsiteX584" fmla="*/ 4239869 w 4313785"/>
                <a:gd name="connsiteY584" fmla="*/ 488226 h 2893802"/>
                <a:gd name="connsiteX585" fmla="*/ 4237308 w 4313785"/>
                <a:gd name="connsiteY585" fmla="*/ 494867 h 2893802"/>
                <a:gd name="connsiteX586" fmla="*/ 4237654 w 4313785"/>
                <a:gd name="connsiteY586" fmla="*/ 499778 h 2893802"/>
                <a:gd name="connsiteX587" fmla="*/ 4235232 w 4313785"/>
                <a:gd name="connsiteY587" fmla="*/ 501577 h 2893802"/>
                <a:gd name="connsiteX588" fmla="*/ 4232740 w 4313785"/>
                <a:gd name="connsiteY588" fmla="*/ 503929 h 2893802"/>
                <a:gd name="connsiteX589" fmla="*/ 4228380 w 4313785"/>
                <a:gd name="connsiteY589" fmla="*/ 514236 h 2893802"/>
                <a:gd name="connsiteX590" fmla="*/ 4225750 w 4313785"/>
                <a:gd name="connsiteY590" fmla="*/ 511953 h 2893802"/>
                <a:gd name="connsiteX591" fmla="*/ 4224850 w 4313785"/>
                <a:gd name="connsiteY591" fmla="*/ 511261 h 2893802"/>
                <a:gd name="connsiteX592" fmla="*/ 4217583 w 4313785"/>
                <a:gd name="connsiteY592" fmla="*/ 506004 h 2893802"/>
                <a:gd name="connsiteX593" fmla="*/ 4213222 w 4313785"/>
                <a:gd name="connsiteY593" fmla="*/ 503859 h 2893802"/>
                <a:gd name="connsiteX594" fmla="*/ 4206301 w 4313785"/>
                <a:gd name="connsiteY594" fmla="*/ 501853 h 2893802"/>
                <a:gd name="connsiteX595" fmla="*/ 4205125 w 4313785"/>
                <a:gd name="connsiteY595" fmla="*/ 501577 h 2893802"/>
                <a:gd name="connsiteX596" fmla="*/ 4199242 w 4313785"/>
                <a:gd name="connsiteY596" fmla="*/ 500470 h 2893802"/>
                <a:gd name="connsiteX597" fmla="*/ 4198204 w 4313785"/>
                <a:gd name="connsiteY597" fmla="*/ 499986 h 2893802"/>
                <a:gd name="connsiteX598" fmla="*/ 4198065 w 4313785"/>
                <a:gd name="connsiteY598" fmla="*/ 499709 h 2893802"/>
                <a:gd name="connsiteX599" fmla="*/ 4198065 w 4313785"/>
                <a:gd name="connsiteY599" fmla="*/ 499571 h 2893802"/>
                <a:gd name="connsiteX600" fmla="*/ 4198065 w 4313785"/>
                <a:gd name="connsiteY600" fmla="*/ 496596 h 2893802"/>
                <a:gd name="connsiteX601" fmla="*/ 4197858 w 4313785"/>
                <a:gd name="connsiteY601" fmla="*/ 494521 h 2893802"/>
                <a:gd name="connsiteX602" fmla="*/ 4197235 w 4313785"/>
                <a:gd name="connsiteY602" fmla="*/ 490786 h 2893802"/>
                <a:gd name="connsiteX603" fmla="*/ 4195850 w 4313785"/>
                <a:gd name="connsiteY603" fmla="*/ 486635 h 2893802"/>
                <a:gd name="connsiteX604" fmla="*/ 4193913 w 4313785"/>
                <a:gd name="connsiteY604" fmla="*/ 482900 h 2893802"/>
                <a:gd name="connsiteX605" fmla="*/ 4190867 w 4313785"/>
                <a:gd name="connsiteY605" fmla="*/ 478957 h 2893802"/>
                <a:gd name="connsiteX606" fmla="*/ 4187684 w 4313785"/>
                <a:gd name="connsiteY606" fmla="*/ 476052 h 2893802"/>
                <a:gd name="connsiteX607" fmla="*/ 4184500 w 4313785"/>
                <a:gd name="connsiteY607" fmla="*/ 473907 h 2893802"/>
                <a:gd name="connsiteX608" fmla="*/ 4180485 w 4313785"/>
                <a:gd name="connsiteY608" fmla="*/ 471971 h 2893802"/>
                <a:gd name="connsiteX609" fmla="*/ 4178340 w 4313785"/>
                <a:gd name="connsiteY609" fmla="*/ 471141 h 2893802"/>
                <a:gd name="connsiteX610" fmla="*/ 4169620 w 4313785"/>
                <a:gd name="connsiteY610" fmla="*/ 468581 h 2893802"/>
                <a:gd name="connsiteX611" fmla="*/ 4167751 w 4313785"/>
                <a:gd name="connsiteY611" fmla="*/ 468166 h 2893802"/>
                <a:gd name="connsiteX612" fmla="*/ 4163113 w 4313785"/>
                <a:gd name="connsiteY612" fmla="*/ 467474 h 2893802"/>
                <a:gd name="connsiteX613" fmla="*/ 4161107 w 4313785"/>
                <a:gd name="connsiteY613" fmla="*/ 467336 h 2893802"/>
                <a:gd name="connsiteX614" fmla="*/ 4158130 w 4313785"/>
                <a:gd name="connsiteY614" fmla="*/ 467682 h 2893802"/>
                <a:gd name="connsiteX615" fmla="*/ 4154878 w 4313785"/>
                <a:gd name="connsiteY615" fmla="*/ 468373 h 2893802"/>
                <a:gd name="connsiteX616" fmla="*/ 4152040 w 4313785"/>
                <a:gd name="connsiteY616" fmla="*/ 469342 h 2893802"/>
                <a:gd name="connsiteX617" fmla="*/ 4146088 w 4313785"/>
                <a:gd name="connsiteY617" fmla="*/ 472109 h 2893802"/>
                <a:gd name="connsiteX618" fmla="*/ 4144357 w 4313785"/>
                <a:gd name="connsiteY618" fmla="*/ 472524 h 2893802"/>
                <a:gd name="connsiteX619" fmla="*/ 4143111 w 4313785"/>
                <a:gd name="connsiteY619" fmla="*/ 472662 h 2893802"/>
                <a:gd name="connsiteX620" fmla="*/ 4142904 w 4313785"/>
                <a:gd name="connsiteY620" fmla="*/ 471625 h 2893802"/>
                <a:gd name="connsiteX621" fmla="*/ 4139444 w 4313785"/>
                <a:gd name="connsiteY621" fmla="*/ 464638 h 2893802"/>
                <a:gd name="connsiteX622" fmla="*/ 4138820 w 4313785"/>
                <a:gd name="connsiteY622" fmla="*/ 464016 h 2893802"/>
                <a:gd name="connsiteX623" fmla="*/ 4142143 w 4313785"/>
                <a:gd name="connsiteY623" fmla="*/ 453847 h 2893802"/>
                <a:gd name="connsiteX624" fmla="*/ 4142766 w 4313785"/>
                <a:gd name="connsiteY624" fmla="*/ 450734 h 2893802"/>
                <a:gd name="connsiteX625" fmla="*/ 4143181 w 4313785"/>
                <a:gd name="connsiteY625" fmla="*/ 446169 h 2893802"/>
                <a:gd name="connsiteX626" fmla="*/ 4134391 w 4313785"/>
                <a:gd name="connsiteY626" fmla="*/ 432057 h 2893802"/>
                <a:gd name="connsiteX627" fmla="*/ 4129338 w 4313785"/>
                <a:gd name="connsiteY627" fmla="*/ 431089 h 2893802"/>
                <a:gd name="connsiteX628" fmla="*/ 4121864 w 4313785"/>
                <a:gd name="connsiteY628" fmla="*/ 433303 h 2893802"/>
                <a:gd name="connsiteX629" fmla="*/ 4117573 w 4313785"/>
                <a:gd name="connsiteY629" fmla="*/ 432265 h 2893802"/>
                <a:gd name="connsiteX630" fmla="*/ 4116465 w 4313785"/>
                <a:gd name="connsiteY630" fmla="*/ 432265 h 2893802"/>
                <a:gd name="connsiteX631" fmla="*/ 4105738 w 4313785"/>
                <a:gd name="connsiteY631" fmla="*/ 437315 h 2893802"/>
                <a:gd name="connsiteX632" fmla="*/ 4104838 w 4313785"/>
                <a:gd name="connsiteY632" fmla="*/ 438075 h 2893802"/>
                <a:gd name="connsiteX633" fmla="*/ 4104215 w 4313785"/>
                <a:gd name="connsiteY633" fmla="*/ 438629 h 2893802"/>
                <a:gd name="connsiteX634" fmla="*/ 4102415 w 4313785"/>
                <a:gd name="connsiteY634" fmla="*/ 440566 h 2893802"/>
                <a:gd name="connsiteX635" fmla="*/ 4092033 w 4313785"/>
                <a:gd name="connsiteY635" fmla="*/ 449973 h 2893802"/>
                <a:gd name="connsiteX636" fmla="*/ 4090788 w 4313785"/>
                <a:gd name="connsiteY636" fmla="*/ 453916 h 2893802"/>
                <a:gd name="connsiteX637" fmla="*/ 4090442 w 4313785"/>
                <a:gd name="connsiteY637" fmla="*/ 455231 h 2893802"/>
                <a:gd name="connsiteX638" fmla="*/ 4089611 w 4313785"/>
                <a:gd name="connsiteY638" fmla="*/ 459381 h 2893802"/>
                <a:gd name="connsiteX639" fmla="*/ 4089335 w 4313785"/>
                <a:gd name="connsiteY639" fmla="*/ 461733 h 2893802"/>
                <a:gd name="connsiteX640" fmla="*/ 4089196 w 4313785"/>
                <a:gd name="connsiteY640" fmla="*/ 465953 h 2893802"/>
                <a:gd name="connsiteX641" fmla="*/ 4089542 w 4313785"/>
                <a:gd name="connsiteY641" fmla="*/ 469480 h 2893802"/>
                <a:gd name="connsiteX642" fmla="*/ 4090442 w 4313785"/>
                <a:gd name="connsiteY642" fmla="*/ 473492 h 2893802"/>
                <a:gd name="connsiteX643" fmla="*/ 4092518 w 4313785"/>
                <a:gd name="connsiteY643" fmla="*/ 478265 h 2893802"/>
                <a:gd name="connsiteX644" fmla="*/ 4094526 w 4313785"/>
                <a:gd name="connsiteY644" fmla="*/ 481240 h 2893802"/>
                <a:gd name="connsiteX645" fmla="*/ 4096671 w 4313785"/>
                <a:gd name="connsiteY645" fmla="*/ 483661 h 2893802"/>
                <a:gd name="connsiteX646" fmla="*/ 4097156 w 4313785"/>
                <a:gd name="connsiteY646" fmla="*/ 484076 h 2893802"/>
                <a:gd name="connsiteX647" fmla="*/ 4094802 w 4313785"/>
                <a:gd name="connsiteY647" fmla="*/ 488572 h 2893802"/>
                <a:gd name="connsiteX648" fmla="*/ 4094110 w 4313785"/>
                <a:gd name="connsiteY648" fmla="*/ 489472 h 2893802"/>
                <a:gd name="connsiteX649" fmla="*/ 4093557 w 4313785"/>
                <a:gd name="connsiteY649" fmla="*/ 490025 h 2893802"/>
                <a:gd name="connsiteX650" fmla="*/ 4089058 w 4313785"/>
                <a:gd name="connsiteY650" fmla="*/ 493207 h 2893802"/>
                <a:gd name="connsiteX651" fmla="*/ 4087466 w 4313785"/>
                <a:gd name="connsiteY651" fmla="*/ 494521 h 2893802"/>
                <a:gd name="connsiteX652" fmla="*/ 4080407 w 4313785"/>
                <a:gd name="connsiteY652" fmla="*/ 501300 h 2893802"/>
                <a:gd name="connsiteX653" fmla="*/ 4078953 w 4313785"/>
                <a:gd name="connsiteY653" fmla="*/ 502269 h 2893802"/>
                <a:gd name="connsiteX654" fmla="*/ 4069264 w 4313785"/>
                <a:gd name="connsiteY654" fmla="*/ 507457 h 2893802"/>
                <a:gd name="connsiteX655" fmla="*/ 4068640 w 4313785"/>
                <a:gd name="connsiteY655" fmla="*/ 507733 h 2893802"/>
                <a:gd name="connsiteX656" fmla="*/ 4068572 w 4313785"/>
                <a:gd name="connsiteY656" fmla="*/ 507733 h 2893802"/>
                <a:gd name="connsiteX657" fmla="*/ 4065803 w 4313785"/>
                <a:gd name="connsiteY657" fmla="*/ 506765 h 2893802"/>
                <a:gd name="connsiteX658" fmla="*/ 4064695 w 4313785"/>
                <a:gd name="connsiteY658" fmla="*/ 506419 h 2893802"/>
                <a:gd name="connsiteX659" fmla="*/ 4058397 w 4313785"/>
                <a:gd name="connsiteY659" fmla="*/ 504897 h 2893802"/>
                <a:gd name="connsiteX660" fmla="*/ 4058190 w 4313785"/>
                <a:gd name="connsiteY660" fmla="*/ 504897 h 2893802"/>
                <a:gd name="connsiteX661" fmla="*/ 4057774 w 4313785"/>
                <a:gd name="connsiteY661" fmla="*/ 504482 h 2893802"/>
                <a:gd name="connsiteX662" fmla="*/ 4051130 w 4313785"/>
                <a:gd name="connsiteY662" fmla="*/ 497426 h 2893802"/>
                <a:gd name="connsiteX663" fmla="*/ 4049469 w 4313785"/>
                <a:gd name="connsiteY663" fmla="*/ 495905 h 2893802"/>
                <a:gd name="connsiteX664" fmla="*/ 4046701 w 4313785"/>
                <a:gd name="connsiteY664" fmla="*/ 493829 h 2893802"/>
                <a:gd name="connsiteX665" fmla="*/ 4042963 w 4313785"/>
                <a:gd name="connsiteY665" fmla="*/ 491823 h 2893802"/>
                <a:gd name="connsiteX666" fmla="*/ 4039849 w 4313785"/>
                <a:gd name="connsiteY666" fmla="*/ 490717 h 2893802"/>
                <a:gd name="connsiteX667" fmla="*/ 4035211 w 4313785"/>
                <a:gd name="connsiteY667" fmla="*/ 489887 h 2893802"/>
                <a:gd name="connsiteX668" fmla="*/ 4034589 w 4313785"/>
                <a:gd name="connsiteY668" fmla="*/ 489887 h 2893802"/>
                <a:gd name="connsiteX669" fmla="*/ 4032928 w 4313785"/>
                <a:gd name="connsiteY669" fmla="*/ 489887 h 2893802"/>
                <a:gd name="connsiteX670" fmla="*/ 4029259 w 4313785"/>
                <a:gd name="connsiteY670" fmla="*/ 490578 h 2893802"/>
                <a:gd name="connsiteX671" fmla="*/ 4028844 w 4313785"/>
                <a:gd name="connsiteY671" fmla="*/ 490717 h 2893802"/>
                <a:gd name="connsiteX672" fmla="*/ 4028706 w 4313785"/>
                <a:gd name="connsiteY672" fmla="*/ 490717 h 2893802"/>
                <a:gd name="connsiteX673" fmla="*/ 4027391 w 4313785"/>
                <a:gd name="connsiteY673" fmla="*/ 490440 h 2893802"/>
                <a:gd name="connsiteX674" fmla="*/ 4024484 w 4313785"/>
                <a:gd name="connsiteY674" fmla="*/ 490094 h 2893802"/>
                <a:gd name="connsiteX675" fmla="*/ 4018531 w 4313785"/>
                <a:gd name="connsiteY675" fmla="*/ 491408 h 2893802"/>
                <a:gd name="connsiteX676" fmla="*/ 4017009 w 4313785"/>
                <a:gd name="connsiteY676" fmla="*/ 492100 h 2893802"/>
                <a:gd name="connsiteX677" fmla="*/ 4012787 w 4313785"/>
                <a:gd name="connsiteY677" fmla="*/ 495213 h 2893802"/>
                <a:gd name="connsiteX678" fmla="*/ 4011126 w 4313785"/>
                <a:gd name="connsiteY678" fmla="*/ 495835 h 2893802"/>
                <a:gd name="connsiteX679" fmla="*/ 4008773 w 4313785"/>
                <a:gd name="connsiteY679" fmla="*/ 496873 h 2893802"/>
                <a:gd name="connsiteX680" fmla="*/ 4006350 w 4313785"/>
                <a:gd name="connsiteY680" fmla="*/ 498256 h 2893802"/>
                <a:gd name="connsiteX681" fmla="*/ 4002336 w 4313785"/>
                <a:gd name="connsiteY681" fmla="*/ 501093 h 2893802"/>
                <a:gd name="connsiteX682" fmla="*/ 4001991 w 4313785"/>
                <a:gd name="connsiteY682" fmla="*/ 501231 h 2893802"/>
                <a:gd name="connsiteX683" fmla="*/ 3982473 w 4313785"/>
                <a:gd name="connsiteY683" fmla="*/ 505866 h 2893802"/>
                <a:gd name="connsiteX684" fmla="*/ 3971952 w 4313785"/>
                <a:gd name="connsiteY684" fmla="*/ 520945 h 2893802"/>
                <a:gd name="connsiteX685" fmla="*/ 3985725 w 4313785"/>
                <a:gd name="connsiteY685" fmla="*/ 533189 h 2893802"/>
                <a:gd name="connsiteX686" fmla="*/ 3989186 w 4313785"/>
                <a:gd name="connsiteY686" fmla="*/ 533189 h 2893802"/>
                <a:gd name="connsiteX687" fmla="*/ 3992440 w 4313785"/>
                <a:gd name="connsiteY687" fmla="*/ 532774 h 2893802"/>
                <a:gd name="connsiteX688" fmla="*/ 4002059 w 4313785"/>
                <a:gd name="connsiteY688" fmla="*/ 530491 h 2893802"/>
                <a:gd name="connsiteX689" fmla="*/ 4006697 w 4313785"/>
                <a:gd name="connsiteY689" fmla="*/ 529869 h 2893802"/>
                <a:gd name="connsiteX690" fmla="*/ 4008080 w 4313785"/>
                <a:gd name="connsiteY690" fmla="*/ 531944 h 2893802"/>
                <a:gd name="connsiteX691" fmla="*/ 4018809 w 4313785"/>
                <a:gd name="connsiteY691" fmla="*/ 537063 h 2893802"/>
                <a:gd name="connsiteX692" fmla="*/ 4025315 w 4313785"/>
                <a:gd name="connsiteY692" fmla="*/ 535403 h 2893802"/>
                <a:gd name="connsiteX693" fmla="*/ 4027806 w 4313785"/>
                <a:gd name="connsiteY693" fmla="*/ 534088 h 2893802"/>
                <a:gd name="connsiteX694" fmla="*/ 4028982 w 4313785"/>
                <a:gd name="connsiteY694" fmla="*/ 534296 h 2893802"/>
                <a:gd name="connsiteX695" fmla="*/ 4030506 w 4313785"/>
                <a:gd name="connsiteY695" fmla="*/ 534503 h 2893802"/>
                <a:gd name="connsiteX696" fmla="*/ 4032443 w 4313785"/>
                <a:gd name="connsiteY696" fmla="*/ 534642 h 2893802"/>
                <a:gd name="connsiteX697" fmla="*/ 4033620 w 4313785"/>
                <a:gd name="connsiteY697" fmla="*/ 534642 h 2893802"/>
                <a:gd name="connsiteX698" fmla="*/ 4034035 w 4313785"/>
                <a:gd name="connsiteY698" fmla="*/ 535403 h 2893802"/>
                <a:gd name="connsiteX699" fmla="*/ 4035142 w 4313785"/>
                <a:gd name="connsiteY699" fmla="*/ 537270 h 2893802"/>
                <a:gd name="connsiteX700" fmla="*/ 4036803 w 4313785"/>
                <a:gd name="connsiteY700" fmla="*/ 539553 h 2893802"/>
                <a:gd name="connsiteX701" fmla="*/ 4038326 w 4313785"/>
                <a:gd name="connsiteY701" fmla="*/ 541213 h 2893802"/>
                <a:gd name="connsiteX702" fmla="*/ 4039780 w 4313785"/>
                <a:gd name="connsiteY702" fmla="*/ 542597 h 2893802"/>
                <a:gd name="connsiteX703" fmla="*/ 4043102 w 4313785"/>
                <a:gd name="connsiteY703" fmla="*/ 545433 h 2893802"/>
                <a:gd name="connsiteX704" fmla="*/ 4044348 w 4313785"/>
                <a:gd name="connsiteY704" fmla="*/ 546401 h 2893802"/>
                <a:gd name="connsiteX705" fmla="*/ 4046285 w 4313785"/>
                <a:gd name="connsiteY705" fmla="*/ 547646 h 2893802"/>
                <a:gd name="connsiteX706" fmla="*/ 4048085 w 4313785"/>
                <a:gd name="connsiteY706" fmla="*/ 548684 h 2893802"/>
                <a:gd name="connsiteX707" fmla="*/ 4050092 w 4313785"/>
                <a:gd name="connsiteY707" fmla="*/ 549652 h 2893802"/>
                <a:gd name="connsiteX708" fmla="*/ 4054314 w 4313785"/>
                <a:gd name="connsiteY708" fmla="*/ 550828 h 2893802"/>
                <a:gd name="connsiteX709" fmla="*/ 4054452 w 4313785"/>
                <a:gd name="connsiteY709" fmla="*/ 550828 h 2893802"/>
                <a:gd name="connsiteX710" fmla="*/ 4055006 w 4313785"/>
                <a:gd name="connsiteY710" fmla="*/ 551797 h 2893802"/>
                <a:gd name="connsiteX711" fmla="*/ 4052930 w 4313785"/>
                <a:gd name="connsiteY711" fmla="*/ 556846 h 2893802"/>
                <a:gd name="connsiteX712" fmla="*/ 4057360 w 4313785"/>
                <a:gd name="connsiteY712" fmla="*/ 569851 h 2893802"/>
                <a:gd name="connsiteX713" fmla="*/ 4058328 w 4313785"/>
                <a:gd name="connsiteY713" fmla="*/ 570681 h 2893802"/>
                <a:gd name="connsiteX714" fmla="*/ 4059158 w 4313785"/>
                <a:gd name="connsiteY714" fmla="*/ 571373 h 2893802"/>
                <a:gd name="connsiteX715" fmla="*/ 4062343 w 4313785"/>
                <a:gd name="connsiteY715" fmla="*/ 575316 h 2893802"/>
                <a:gd name="connsiteX716" fmla="*/ 4063657 w 4313785"/>
                <a:gd name="connsiteY716" fmla="*/ 576422 h 2893802"/>
                <a:gd name="connsiteX717" fmla="*/ 4067256 w 4313785"/>
                <a:gd name="connsiteY717" fmla="*/ 578636 h 2893802"/>
                <a:gd name="connsiteX718" fmla="*/ 4067464 w 4313785"/>
                <a:gd name="connsiteY718" fmla="*/ 578774 h 2893802"/>
                <a:gd name="connsiteX719" fmla="*/ 4069056 w 4313785"/>
                <a:gd name="connsiteY719" fmla="*/ 580227 h 2893802"/>
                <a:gd name="connsiteX720" fmla="*/ 4070233 w 4313785"/>
                <a:gd name="connsiteY720" fmla="*/ 581195 h 2893802"/>
                <a:gd name="connsiteX721" fmla="*/ 4070648 w 4313785"/>
                <a:gd name="connsiteY721" fmla="*/ 584239 h 2893802"/>
                <a:gd name="connsiteX722" fmla="*/ 4062204 w 4313785"/>
                <a:gd name="connsiteY722" fmla="*/ 581472 h 2893802"/>
                <a:gd name="connsiteX723" fmla="*/ 4059228 w 4313785"/>
                <a:gd name="connsiteY723" fmla="*/ 580850 h 2893802"/>
                <a:gd name="connsiteX724" fmla="*/ 4055906 w 4313785"/>
                <a:gd name="connsiteY724" fmla="*/ 580504 h 2893802"/>
                <a:gd name="connsiteX725" fmla="*/ 4048570 w 4313785"/>
                <a:gd name="connsiteY725" fmla="*/ 574140 h 2893802"/>
                <a:gd name="connsiteX726" fmla="*/ 4043724 w 4313785"/>
                <a:gd name="connsiteY726" fmla="*/ 573240 h 2893802"/>
                <a:gd name="connsiteX727" fmla="*/ 4040333 w 4313785"/>
                <a:gd name="connsiteY727" fmla="*/ 573656 h 2893802"/>
                <a:gd name="connsiteX728" fmla="*/ 4039433 w 4313785"/>
                <a:gd name="connsiteY728" fmla="*/ 573656 h 2893802"/>
                <a:gd name="connsiteX729" fmla="*/ 4038049 w 4313785"/>
                <a:gd name="connsiteY729" fmla="*/ 573656 h 2893802"/>
                <a:gd name="connsiteX730" fmla="*/ 4035903 w 4313785"/>
                <a:gd name="connsiteY730" fmla="*/ 573863 h 2893802"/>
                <a:gd name="connsiteX731" fmla="*/ 4029882 w 4313785"/>
                <a:gd name="connsiteY731" fmla="*/ 575938 h 2893802"/>
                <a:gd name="connsiteX732" fmla="*/ 4028913 w 4313785"/>
                <a:gd name="connsiteY732" fmla="*/ 576561 h 2893802"/>
                <a:gd name="connsiteX733" fmla="*/ 4023100 w 4313785"/>
                <a:gd name="connsiteY733" fmla="*/ 584170 h 2893802"/>
                <a:gd name="connsiteX734" fmla="*/ 4022685 w 4313785"/>
                <a:gd name="connsiteY734" fmla="*/ 584378 h 2893802"/>
                <a:gd name="connsiteX735" fmla="*/ 4014517 w 4313785"/>
                <a:gd name="connsiteY735" fmla="*/ 588805 h 2893802"/>
                <a:gd name="connsiteX736" fmla="*/ 3987664 w 4313785"/>
                <a:gd name="connsiteY736" fmla="*/ 599665 h 2893802"/>
                <a:gd name="connsiteX737" fmla="*/ 3984064 w 4313785"/>
                <a:gd name="connsiteY737" fmla="*/ 600633 h 2893802"/>
                <a:gd name="connsiteX738" fmla="*/ 3983372 w 4313785"/>
                <a:gd name="connsiteY738" fmla="*/ 600910 h 2893802"/>
                <a:gd name="connsiteX739" fmla="*/ 3980050 w 4313785"/>
                <a:gd name="connsiteY739" fmla="*/ 602916 h 2893802"/>
                <a:gd name="connsiteX740" fmla="*/ 3979289 w 4313785"/>
                <a:gd name="connsiteY740" fmla="*/ 603539 h 2893802"/>
                <a:gd name="connsiteX741" fmla="*/ 3979081 w 4313785"/>
                <a:gd name="connsiteY741" fmla="*/ 603746 h 2893802"/>
                <a:gd name="connsiteX742" fmla="*/ 3977767 w 4313785"/>
                <a:gd name="connsiteY742" fmla="*/ 603884 h 2893802"/>
                <a:gd name="connsiteX743" fmla="*/ 3974652 w 4313785"/>
                <a:gd name="connsiteY743" fmla="*/ 604645 h 2893802"/>
                <a:gd name="connsiteX744" fmla="*/ 3972714 w 4313785"/>
                <a:gd name="connsiteY744" fmla="*/ 605337 h 2893802"/>
                <a:gd name="connsiteX745" fmla="*/ 3970430 w 4313785"/>
                <a:gd name="connsiteY745" fmla="*/ 606444 h 2893802"/>
                <a:gd name="connsiteX746" fmla="*/ 3969461 w 4313785"/>
                <a:gd name="connsiteY746" fmla="*/ 607066 h 2893802"/>
                <a:gd name="connsiteX747" fmla="*/ 3967869 w 4313785"/>
                <a:gd name="connsiteY747" fmla="*/ 606997 h 2893802"/>
                <a:gd name="connsiteX748" fmla="*/ 3966692 w 4313785"/>
                <a:gd name="connsiteY748" fmla="*/ 606997 h 2893802"/>
                <a:gd name="connsiteX749" fmla="*/ 3965447 w 4313785"/>
                <a:gd name="connsiteY749" fmla="*/ 607135 h 2893802"/>
                <a:gd name="connsiteX750" fmla="*/ 3958180 w 4313785"/>
                <a:gd name="connsiteY750" fmla="*/ 609972 h 2893802"/>
                <a:gd name="connsiteX751" fmla="*/ 3955550 w 4313785"/>
                <a:gd name="connsiteY751" fmla="*/ 612047 h 2893802"/>
                <a:gd name="connsiteX752" fmla="*/ 3952643 w 4313785"/>
                <a:gd name="connsiteY752" fmla="*/ 615091 h 2893802"/>
                <a:gd name="connsiteX753" fmla="*/ 3952228 w 4313785"/>
                <a:gd name="connsiteY753" fmla="*/ 615713 h 2893802"/>
                <a:gd name="connsiteX754" fmla="*/ 3950774 w 4313785"/>
                <a:gd name="connsiteY754" fmla="*/ 615644 h 2893802"/>
                <a:gd name="connsiteX755" fmla="*/ 3939769 w 4313785"/>
                <a:gd name="connsiteY755" fmla="*/ 621109 h 2893802"/>
                <a:gd name="connsiteX756" fmla="*/ 3938869 w 4313785"/>
                <a:gd name="connsiteY756" fmla="*/ 622284 h 2893802"/>
                <a:gd name="connsiteX757" fmla="*/ 3936655 w 4313785"/>
                <a:gd name="connsiteY757" fmla="*/ 626642 h 2893802"/>
                <a:gd name="connsiteX758" fmla="*/ 3936309 w 4313785"/>
                <a:gd name="connsiteY758" fmla="*/ 626850 h 2893802"/>
                <a:gd name="connsiteX759" fmla="*/ 3935478 w 4313785"/>
                <a:gd name="connsiteY759" fmla="*/ 627334 h 2893802"/>
                <a:gd name="connsiteX760" fmla="*/ 3930150 w 4313785"/>
                <a:gd name="connsiteY760" fmla="*/ 632660 h 2893802"/>
                <a:gd name="connsiteX761" fmla="*/ 3929595 w 4313785"/>
                <a:gd name="connsiteY761" fmla="*/ 633698 h 2893802"/>
                <a:gd name="connsiteX762" fmla="*/ 3928696 w 4313785"/>
                <a:gd name="connsiteY762" fmla="*/ 635635 h 2893802"/>
                <a:gd name="connsiteX763" fmla="*/ 3905718 w 4313785"/>
                <a:gd name="connsiteY763" fmla="*/ 648570 h 2893802"/>
                <a:gd name="connsiteX764" fmla="*/ 3902672 w 4313785"/>
                <a:gd name="connsiteY764" fmla="*/ 649677 h 2893802"/>
                <a:gd name="connsiteX765" fmla="*/ 3901288 w 4313785"/>
                <a:gd name="connsiteY765" fmla="*/ 650300 h 2893802"/>
                <a:gd name="connsiteX766" fmla="*/ 3899350 w 4313785"/>
                <a:gd name="connsiteY766" fmla="*/ 651268 h 2893802"/>
                <a:gd name="connsiteX767" fmla="*/ 3896236 w 4313785"/>
                <a:gd name="connsiteY767" fmla="*/ 653343 h 2893802"/>
                <a:gd name="connsiteX768" fmla="*/ 3894644 w 4313785"/>
                <a:gd name="connsiteY768" fmla="*/ 654727 h 2893802"/>
                <a:gd name="connsiteX769" fmla="*/ 3893745 w 4313785"/>
                <a:gd name="connsiteY769" fmla="*/ 655626 h 2893802"/>
                <a:gd name="connsiteX770" fmla="*/ 3893745 w 4313785"/>
                <a:gd name="connsiteY770" fmla="*/ 655626 h 2893802"/>
                <a:gd name="connsiteX771" fmla="*/ 3892845 w 4313785"/>
                <a:gd name="connsiteY771" fmla="*/ 654727 h 2893802"/>
                <a:gd name="connsiteX772" fmla="*/ 3890768 w 4313785"/>
                <a:gd name="connsiteY772" fmla="*/ 652859 h 2893802"/>
                <a:gd name="connsiteX773" fmla="*/ 3889246 w 4313785"/>
                <a:gd name="connsiteY773" fmla="*/ 651683 h 2893802"/>
                <a:gd name="connsiteX774" fmla="*/ 3886961 w 4313785"/>
                <a:gd name="connsiteY774" fmla="*/ 650161 h 2893802"/>
                <a:gd name="connsiteX775" fmla="*/ 3885093 w 4313785"/>
                <a:gd name="connsiteY775" fmla="*/ 649124 h 2893802"/>
                <a:gd name="connsiteX776" fmla="*/ 3882463 w 4313785"/>
                <a:gd name="connsiteY776" fmla="*/ 647879 h 2893802"/>
                <a:gd name="connsiteX777" fmla="*/ 3880179 w 4313785"/>
                <a:gd name="connsiteY777" fmla="*/ 647049 h 2893802"/>
                <a:gd name="connsiteX778" fmla="*/ 3877826 w 4313785"/>
                <a:gd name="connsiteY778" fmla="*/ 646426 h 2893802"/>
                <a:gd name="connsiteX779" fmla="*/ 3874781 w 4313785"/>
                <a:gd name="connsiteY779" fmla="*/ 646011 h 2893802"/>
                <a:gd name="connsiteX780" fmla="*/ 3872566 w 4313785"/>
                <a:gd name="connsiteY780" fmla="*/ 646011 h 2893802"/>
                <a:gd name="connsiteX781" fmla="*/ 3872151 w 4313785"/>
                <a:gd name="connsiteY781" fmla="*/ 645942 h 2893802"/>
                <a:gd name="connsiteX782" fmla="*/ 3871251 w 4313785"/>
                <a:gd name="connsiteY782" fmla="*/ 645942 h 2893802"/>
                <a:gd name="connsiteX783" fmla="*/ 3845642 w 4313785"/>
                <a:gd name="connsiteY783" fmla="*/ 647533 h 2893802"/>
                <a:gd name="connsiteX784" fmla="*/ 3842874 w 4313785"/>
                <a:gd name="connsiteY784" fmla="*/ 648017 h 2893802"/>
                <a:gd name="connsiteX785" fmla="*/ 3832908 w 4313785"/>
                <a:gd name="connsiteY785" fmla="*/ 650715 h 2893802"/>
                <a:gd name="connsiteX786" fmla="*/ 3829378 w 4313785"/>
                <a:gd name="connsiteY786" fmla="*/ 652237 h 2893802"/>
                <a:gd name="connsiteX787" fmla="*/ 3826471 w 4313785"/>
                <a:gd name="connsiteY787" fmla="*/ 653966 h 2893802"/>
                <a:gd name="connsiteX788" fmla="*/ 3815744 w 4313785"/>
                <a:gd name="connsiteY788" fmla="*/ 648847 h 2893802"/>
                <a:gd name="connsiteX789" fmla="*/ 3813667 w 4313785"/>
                <a:gd name="connsiteY789" fmla="*/ 648986 h 2893802"/>
                <a:gd name="connsiteX790" fmla="*/ 3809861 w 4313785"/>
                <a:gd name="connsiteY790" fmla="*/ 649539 h 2893802"/>
                <a:gd name="connsiteX791" fmla="*/ 3805085 w 4313785"/>
                <a:gd name="connsiteY791" fmla="*/ 651199 h 2893802"/>
                <a:gd name="connsiteX792" fmla="*/ 3801002 w 4313785"/>
                <a:gd name="connsiteY792" fmla="*/ 653482 h 2893802"/>
                <a:gd name="connsiteX793" fmla="*/ 3800171 w 4313785"/>
                <a:gd name="connsiteY793" fmla="*/ 653966 h 2893802"/>
                <a:gd name="connsiteX794" fmla="*/ 3793042 w 4313785"/>
                <a:gd name="connsiteY794" fmla="*/ 658670 h 2893802"/>
                <a:gd name="connsiteX795" fmla="*/ 3789097 w 4313785"/>
                <a:gd name="connsiteY795" fmla="*/ 660745 h 2893802"/>
                <a:gd name="connsiteX796" fmla="*/ 3784252 w 4313785"/>
                <a:gd name="connsiteY796" fmla="*/ 662474 h 2893802"/>
                <a:gd name="connsiteX797" fmla="*/ 3783560 w 4313785"/>
                <a:gd name="connsiteY797" fmla="*/ 662889 h 2893802"/>
                <a:gd name="connsiteX798" fmla="*/ 3782245 w 4313785"/>
                <a:gd name="connsiteY798" fmla="*/ 663719 h 2893802"/>
                <a:gd name="connsiteX799" fmla="*/ 3777677 w 4313785"/>
                <a:gd name="connsiteY799" fmla="*/ 662958 h 2893802"/>
                <a:gd name="connsiteX800" fmla="*/ 3776431 w 4313785"/>
                <a:gd name="connsiteY800" fmla="*/ 662958 h 2893802"/>
                <a:gd name="connsiteX801" fmla="*/ 3773663 w 4313785"/>
                <a:gd name="connsiteY801" fmla="*/ 663235 h 2893802"/>
                <a:gd name="connsiteX802" fmla="*/ 3769926 w 4313785"/>
                <a:gd name="connsiteY802" fmla="*/ 664135 h 2893802"/>
                <a:gd name="connsiteX803" fmla="*/ 3769649 w 4313785"/>
                <a:gd name="connsiteY803" fmla="*/ 664135 h 2893802"/>
                <a:gd name="connsiteX804" fmla="*/ 3766742 w 4313785"/>
                <a:gd name="connsiteY804" fmla="*/ 663581 h 2893802"/>
                <a:gd name="connsiteX805" fmla="*/ 3764251 w 4313785"/>
                <a:gd name="connsiteY805" fmla="*/ 663374 h 2893802"/>
                <a:gd name="connsiteX806" fmla="*/ 3762036 w 4313785"/>
                <a:gd name="connsiteY806" fmla="*/ 663581 h 2893802"/>
                <a:gd name="connsiteX807" fmla="*/ 3761136 w 4313785"/>
                <a:gd name="connsiteY807" fmla="*/ 663719 h 2893802"/>
                <a:gd name="connsiteX808" fmla="*/ 3762312 w 4313785"/>
                <a:gd name="connsiteY808" fmla="*/ 663166 h 2893802"/>
                <a:gd name="connsiteX809" fmla="*/ 3767434 w 4313785"/>
                <a:gd name="connsiteY809" fmla="*/ 660330 h 2893802"/>
                <a:gd name="connsiteX810" fmla="*/ 3774632 w 4313785"/>
                <a:gd name="connsiteY810" fmla="*/ 647809 h 2893802"/>
                <a:gd name="connsiteX811" fmla="*/ 3777054 w 4313785"/>
                <a:gd name="connsiteY811" fmla="*/ 644351 h 2893802"/>
                <a:gd name="connsiteX812" fmla="*/ 3779269 w 4313785"/>
                <a:gd name="connsiteY812" fmla="*/ 639993 h 2893802"/>
                <a:gd name="connsiteX813" fmla="*/ 3780376 w 4313785"/>
                <a:gd name="connsiteY813" fmla="*/ 630655 h 2893802"/>
                <a:gd name="connsiteX814" fmla="*/ 3779892 w 4313785"/>
                <a:gd name="connsiteY814" fmla="*/ 628510 h 2893802"/>
                <a:gd name="connsiteX815" fmla="*/ 3779408 w 4313785"/>
                <a:gd name="connsiteY815" fmla="*/ 626850 h 2893802"/>
                <a:gd name="connsiteX816" fmla="*/ 3780861 w 4313785"/>
                <a:gd name="connsiteY816" fmla="*/ 623253 h 2893802"/>
                <a:gd name="connsiteX817" fmla="*/ 3782107 w 4313785"/>
                <a:gd name="connsiteY817" fmla="*/ 618272 h 2893802"/>
                <a:gd name="connsiteX818" fmla="*/ 3782522 w 4313785"/>
                <a:gd name="connsiteY818" fmla="*/ 615851 h 2893802"/>
                <a:gd name="connsiteX819" fmla="*/ 3782799 w 4313785"/>
                <a:gd name="connsiteY819" fmla="*/ 611839 h 2893802"/>
                <a:gd name="connsiteX820" fmla="*/ 3782937 w 4313785"/>
                <a:gd name="connsiteY820" fmla="*/ 611148 h 2893802"/>
                <a:gd name="connsiteX821" fmla="*/ 3783422 w 4313785"/>
                <a:gd name="connsiteY821" fmla="*/ 611148 h 2893802"/>
                <a:gd name="connsiteX822" fmla="*/ 3785914 w 4313785"/>
                <a:gd name="connsiteY822" fmla="*/ 612393 h 2893802"/>
                <a:gd name="connsiteX823" fmla="*/ 3791935 w 4313785"/>
                <a:gd name="connsiteY823" fmla="*/ 613776 h 2893802"/>
                <a:gd name="connsiteX824" fmla="*/ 3798510 w 4313785"/>
                <a:gd name="connsiteY824" fmla="*/ 612116 h 2893802"/>
                <a:gd name="connsiteX825" fmla="*/ 3800379 w 4313785"/>
                <a:gd name="connsiteY825" fmla="*/ 610871 h 2893802"/>
                <a:gd name="connsiteX826" fmla="*/ 3808061 w 4313785"/>
                <a:gd name="connsiteY826" fmla="*/ 604922 h 2893802"/>
                <a:gd name="connsiteX827" fmla="*/ 3806676 w 4313785"/>
                <a:gd name="connsiteY827" fmla="*/ 588597 h 2893802"/>
                <a:gd name="connsiteX828" fmla="*/ 3805362 w 4313785"/>
                <a:gd name="connsiteY828" fmla="*/ 587144 h 2893802"/>
                <a:gd name="connsiteX829" fmla="*/ 3798233 w 4313785"/>
                <a:gd name="connsiteY829" fmla="*/ 582856 h 2893802"/>
                <a:gd name="connsiteX830" fmla="*/ 3796156 w 4313785"/>
                <a:gd name="connsiteY830" fmla="*/ 582371 h 2893802"/>
                <a:gd name="connsiteX831" fmla="*/ 3793803 w 4313785"/>
                <a:gd name="connsiteY831" fmla="*/ 582026 h 2893802"/>
                <a:gd name="connsiteX832" fmla="*/ 3790966 w 4313785"/>
                <a:gd name="connsiteY832" fmla="*/ 581818 h 2893802"/>
                <a:gd name="connsiteX833" fmla="*/ 3785844 w 4313785"/>
                <a:gd name="connsiteY833" fmla="*/ 578913 h 2893802"/>
                <a:gd name="connsiteX834" fmla="*/ 3782107 w 4313785"/>
                <a:gd name="connsiteY834" fmla="*/ 577460 h 2893802"/>
                <a:gd name="connsiteX835" fmla="*/ 3777608 w 4313785"/>
                <a:gd name="connsiteY835" fmla="*/ 576422 h 2893802"/>
                <a:gd name="connsiteX836" fmla="*/ 3774424 w 4313785"/>
                <a:gd name="connsiteY836" fmla="*/ 576077 h 2893802"/>
                <a:gd name="connsiteX837" fmla="*/ 3773386 w 4313785"/>
                <a:gd name="connsiteY837" fmla="*/ 576077 h 2893802"/>
                <a:gd name="connsiteX838" fmla="*/ 3768680 w 4313785"/>
                <a:gd name="connsiteY838" fmla="*/ 576422 h 2893802"/>
                <a:gd name="connsiteX839" fmla="*/ 3766257 w 4313785"/>
                <a:gd name="connsiteY839" fmla="*/ 576838 h 2893802"/>
                <a:gd name="connsiteX840" fmla="*/ 3757675 w 4313785"/>
                <a:gd name="connsiteY840" fmla="*/ 579051 h 2893802"/>
                <a:gd name="connsiteX841" fmla="*/ 3754146 w 4313785"/>
                <a:gd name="connsiteY841" fmla="*/ 579605 h 2893802"/>
                <a:gd name="connsiteX842" fmla="*/ 3752969 w 4313785"/>
                <a:gd name="connsiteY842" fmla="*/ 579881 h 2893802"/>
                <a:gd name="connsiteX843" fmla="*/ 3750685 w 4313785"/>
                <a:gd name="connsiteY843" fmla="*/ 580435 h 2893802"/>
                <a:gd name="connsiteX844" fmla="*/ 3747017 w 4313785"/>
                <a:gd name="connsiteY844" fmla="*/ 581956 h 2893802"/>
                <a:gd name="connsiteX845" fmla="*/ 3745425 w 4313785"/>
                <a:gd name="connsiteY845" fmla="*/ 582925 h 2893802"/>
                <a:gd name="connsiteX846" fmla="*/ 3740719 w 4313785"/>
                <a:gd name="connsiteY846" fmla="*/ 587490 h 2893802"/>
                <a:gd name="connsiteX847" fmla="*/ 3739680 w 4313785"/>
                <a:gd name="connsiteY847" fmla="*/ 589081 h 2893802"/>
                <a:gd name="connsiteX848" fmla="*/ 3737604 w 4313785"/>
                <a:gd name="connsiteY848" fmla="*/ 596898 h 2893802"/>
                <a:gd name="connsiteX849" fmla="*/ 3736774 w 4313785"/>
                <a:gd name="connsiteY849" fmla="*/ 598420 h 2893802"/>
                <a:gd name="connsiteX850" fmla="*/ 3736012 w 4313785"/>
                <a:gd name="connsiteY850" fmla="*/ 600011 h 2893802"/>
                <a:gd name="connsiteX851" fmla="*/ 3734974 w 4313785"/>
                <a:gd name="connsiteY851" fmla="*/ 603123 h 2893802"/>
                <a:gd name="connsiteX852" fmla="*/ 3733728 w 4313785"/>
                <a:gd name="connsiteY852" fmla="*/ 609142 h 2893802"/>
                <a:gd name="connsiteX853" fmla="*/ 3731652 w 4313785"/>
                <a:gd name="connsiteY853" fmla="*/ 609695 h 2893802"/>
                <a:gd name="connsiteX854" fmla="*/ 3729576 w 4313785"/>
                <a:gd name="connsiteY854" fmla="*/ 610387 h 2893802"/>
                <a:gd name="connsiteX855" fmla="*/ 3728122 w 4313785"/>
                <a:gd name="connsiteY855" fmla="*/ 611009 h 2893802"/>
                <a:gd name="connsiteX856" fmla="*/ 3726600 w 4313785"/>
                <a:gd name="connsiteY856" fmla="*/ 611701 h 2893802"/>
                <a:gd name="connsiteX857" fmla="*/ 3724592 w 4313785"/>
                <a:gd name="connsiteY857" fmla="*/ 612877 h 2893802"/>
                <a:gd name="connsiteX858" fmla="*/ 3723139 w 4313785"/>
                <a:gd name="connsiteY858" fmla="*/ 613915 h 2893802"/>
                <a:gd name="connsiteX859" fmla="*/ 3722239 w 4313785"/>
                <a:gd name="connsiteY859" fmla="*/ 614606 h 2893802"/>
                <a:gd name="connsiteX860" fmla="*/ 3699676 w 4313785"/>
                <a:gd name="connsiteY860" fmla="*/ 633352 h 2893802"/>
                <a:gd name="connsiteX861" fmla="*/ 3699192 w 4313785"/>
                <a:gd name="connsiteY861" fmla="*/ 633006 h 2893802"/>
                <a:gd name="connsiteX862" fmla="*/ 3700438 w 4313785"/>
                <a:gd name="connsiteY862" fmla="*/ 630793 h 2893802"/>
                <a:gd name="connsiteX863" fmla="*/ 3701407 w 4313785"/>
                <a:gd name="connsiteY863" fmla="*/ 628718 h 2893802"/>
                <a:gd name="connsiteX864" fmla="*/ 3702307 w 4313785"/>
                <a:gd name="connsiteY864" fmla="*/ 626297 h 2893802"/>
                <a:gd name="connsiteX865" fmla="*/ 3702653 w 4313785"/>
                <a:gd name="connsiteY865" fmla="*/ 625328 h 2893802"/>
                <a:gd name="connsiteX866" fmla="*/ 3703483 w 4313785"/>
                <a:gd name="connsiteY866" fmla="*/ 622423 h 2893802"/>
                <a:gd name="connsiteX867" fmla="*/ 3704037 w 4313785"/>
                <a:gd name="connsiteY867" fmla="*/ 618480 h 2893802"/>
                <a:gd name="connsiteX868" fmla="*/ 3704037 w 4313785"/>
                <a:gd name="connsiteY868" fmla="*/ 615782 h 2893802"/>
                <a:gd name="connsiteX869" fmla="*/ 3699815 w 4313785"/>
                <a:gd name="connsiteY869" fmla="*/ 606098 h 2893802"/>
                <a:gd name="connsiteX870" fmla="*/ 3698223 w 4313785"/>
                <a:gd name="connsiteY870" fmla="*/ 604507 h 2893802"/>
                <a:gd name="connsiteX871" fmla="*/ 3688534 w 4313785"/>
                <a:gd name="connsiteY871" fmla="*/ 600564 h 2893802"/>
                <a:gd name="connsiteX872" fmla="*/ 3686803 w 4313785"/>
                <a:gd name="connsiteY872" fmla="*/ 600702 h 2893802"/>
                <a:gd name="connsiteX873" fmla="*/ 3684243 w 4313785"/>
                <a:gd name="connsiteY873" fmla="*/ 601048 h 2893802"/>
                <a:gd name="connsiteX874" fmla="*/ 3679190 w 4313785"/>
                <a:gd name="connsiteY874" fmla="*/ 602708 h 2893802"/>
                <a:gd name="connsiteX875" fmla="*/ 3677806 w 4313785"/>
                <a:gd name="connsiteY875" fmla="*/ 603469 h 2893802"/>
                <a:gd name="connsiteX876" fmla="*/ 3677737 w 4313785"/>
                <a:gd name="connsiteY876" fmla="*/ 603469 h 2893802"/>
                <a:gd name="connsiteX877" fmla="*/ 3671508 w 4313785"/>
                <a:gd name="connsiteY877" fmla="*/ 600495 h 2893802"/>
                <a:gd name="connsiteX878" fmla="*/ 3668808 w 4313785"/>
                <a:gd name="connsiteY878" fmla="*/ 600011 h 2893802"/>
                <a:gd name="connsiteX879" fmla="*/ 3666247 w 4313785"/>
                <a:gd name="connsiteY879" fmla="*/ 599803 h 2893802"/>
                <a:gd name="connsiteX880" fmla="*/ 3662856 w 4313785"/>
                <a:gd name="connsiteY880" fmla="*/ 600218 h 2893802"/>
                <a:gd name="connsiteX881" fmla="*/ 3660295 w 4313785"/>
                <a:gd name="connsiteY881" fmla="*/ 600841 h 2893802"/>
                <a:gd name="connsiteX882" fmla="*/ 3658081 w 4313785"/>
                <a:gd name="connsiteY882" fmla="*/ 601602 h 2893802"/>
                <a:gd name="connsiteX883" fmla="*/ 3654066 w 4313785"/>
                <a:gd name="connsiteY883" fmla="*/ 603400 h 2893802"/>
                <a:gd name="connsiteX884" fmla="*/ 3653236 w 4313785"/>
                <a:gd name="connsiteY884" fmla="*/ 603608 h 2893802"/>
                <a:gd name="connsiteX885" fmla="*/ 3642231 w 4313785"/>
                <a:gd name="connsiteY885" fmla="*/ 604784 h 2893802"/>
                <a:gd name="connsiteX886" fmla="*/ 3638494 w 4313785"/>
                <a:gd name="connsiteY886" fmla="*/ 604507 h 2893802"/>
                <a:gd name="connsiteX887" fmla="*/ 3637387 w 4313785"/>
                <a:gd name="connsiteY887" fmla="*/ 604507 h 2893802"/>
                <a:gd name="connsiteX888" fmla="*/ 3636556 w 4313785"/>
                <a:gd name="connsiteY888" fmla="*/ 604507 h 2893802"/>
                <a:gd name="connsiteX889" fmla="*/ 3630950 w 4313785"/>
                <a:gd name="connsiteY889" fmla="*/ 604853 h 2893802"/>
                <a:gd name="connsiteX890" fmla="*/ 3627005 w 4313785"/>
                <a:gd name="connsiteY890" fmla="*/ 605683 h 2893802"/>
                <a:gd name="connsiteX891" fmla="*/ 3621330 w 4313785"/>
                <a:gd name="connsiteY891" fmla="*/ 607758 h 2893802"/>
                <a:gd name="connsiteX892" fmla="*/ 3618769 w 4313785"/>
                <a:gd name="connsiteY892" fmla="*/ 609003 h 2893802"/>
                <a:gd name="connsiteX893" fmla="*/ 3613578 w 4313785"/>
                <a:gd name="connsiteY893" fmla="*/ 612254 h 2893802"/>
                <a:gd name="connsiteX894" fmla="*/ 3611640 w 4313785"/>
                <a:gd name="connsiteY894" fmla="*/ 613707 h 2893802"/>
                <a:gd name="connsiteX895" fmla="*/ 3607349 w 4313785"/>
                <a:gd name="connsiteY895" fmla="*/ 617511 h 2893802"/>
                <a:gd name="connsiteX896" fmla="*/ 3604927 w 4313785"/>
                <a:gd name="connsiteY896" fmla="*/ 620348 h 2893802"/>
                <a:gd name="connsiteX897" fmla="*/ 3603335 w 4313785"/>
                <a:gd name="connsiteY897" fmla="*/ 622838 h 2893802"/>
                <a:gd name="connsiteX898" fmla="*/ 3601951 w 4313785"/>
                <a:gd name="connsiteY898" fmla="*/ 625536 h 2893802"/>
                <a:gd name="connsiteX899" fmla="*/ 3600843 w 4313785"/>
                <a:gd name="connsiteY899" fmla="*/ 628649 h 2893802"/>
                <a:gd name="connsiteX900" fmla="*/ 3600705 w 4313785"/>
                <a:gd name="connsiteY900" fmla="*/ 628787 h 2893802"/>
                <a:gd name="connsiteX901" fmla="*/ 3596275 w 4313785"/>
                <a:gd name="connsiteY901" fmla="*/ 631900 h 2893802"/>
                <a:gd name="connsiteX902" fmla="*/ 3594476 w 4313785"/>
                <a:gd name="connsiteY902" fmla="*/ 633421 h 2893802"/>
                <a:gd name="connsiteX903" fmla="*/ 3592330 w 4313785"/>
                <a:gd name="connsiteY903" fmla="*/ 635566 h 2893802"/>
                <a:gd name="connsiteX904" fmla="*/ 3591015 w 4313785"/>
                <a:gd name="connsiteY904" fmla="*/ 637088 h 2893802"/>
                <a:gd name="connsiteX905" fmla="*/ 3584786 w 4313785"/>
                <a:gd name="connsiteY905" fmla="*/ 645250 h 2893802"/>
                <a:gd name="connsiteX906" fmla="*/ 3582779 w 4313785"/>
                <a:gd name="connsiteY906" fmla="*/ 647533 h 2893802"/>
                <a:gd name="connsiteX907" fmla="*/ 3570806 w 4313785"/>
                <a:gd name="connsiteY907" fmla="*/ 656041 h 2893802"/>
                <a:gd name="connsiteX908" fmla="*/ 3569421 w 4313785"/>
                <a:gd name="connsiteY908" fmla="*/ 657148 h 2893802"/>
                <a:gd name="connsiteX909" fmla="*/ 3566860 w 4313785"/>
                <a:gd name="connsiteY909" fmla="*/ 659569 h 2893802"/>
                <a:gd name="connsiteX910" fmla="*/ 3565476 w 4313785"/>
                <a:gd name="connsiteY910" fmla="*/ 661022 h 2893802"/>
                <a:gd name="connsiteX911" fmla="*/ 3563261 w 4313785"/>
                <a:gd name="connsiteY911" fmla="*/ 663789 h 2893802"/>
                <a:gd name="connsiteX912" fmla="*/ 3562293 w 4313785"/>
                <a:gd name="connsiteY912" fmla="*/ 665172 h 2893802"/>
                <a:gd name="connsiteX913" fmla="*/ 3558209 w 4313785"/>
                <a:gd name="connsiteY913" fmla="*/ 671744 h 2893802"/>
                <a:gd name="connsiteX914" fmla="*/ 3557932 w 4313785"/>
                <a:gd name="connsiteY914" fmla="*/ 671951 h 2893802"/>
                <a:gd name="connsiteX915" fmla="*/ 3555302 w 4313785"/>
                <a:gd name="connsiteY915" fmla="*/ 674511 h 2893802"/>
                <a:gd name="connsiteX916" fmla="*/ 3554679 w 4313785"/>
                <a:gd name="connsiteY916" fmla="*/ 675271 h 2893802"/>
                <a:gd name="connsiteX917" fmla="*/ 3552742 w 4313785"/>
                <a:gd name="connsiteY917" fmla="*/ 678730 h 2893802"/>
                <a:gd name="connsiteX918" fmla="*/ 3552257 w 4313785"/>
                <a:gd name="connsiteY918" fmla="*/ 680044 h 2893802"/>
                <a:gd name="connsiteX919" fmla="*/ 3551427 w 4313785"/>
                <a:gd name="connsiteY919" fmla="*/ 683572 h 2893802"/>
                <a:gd name="connsiteX920" fmla="*/ 3551219 w 4313785"/>
                <a:gd name="connsiteY920" fmla="*/ 685232 h 2893802"/>
                <a:gd name="connsiteX921" fmla="*/ 3550181 w 4313785"/>
                <a:gd name="connsiteY921" fmla="*/ 687584 h 2893802"/>
                <a:gd name="connsiteX922" fmla="*/ 3549558 w 4313785"/>
                <a:gd name="connsiteY922" fmla="*/ 689383 h 2893802"/>
                <a:gd name="connsiteX923" fmla="*/ 3549073 w 4313785"/>
                <a:gd name="connsiteY923" fmla="*/ 689383 h 2893802"/>
                <a:gd name="connsiteX924" fmla="*/ 3544021 w 4313785"/>
                <a:gd name="connsiteY924" fmla="*/ 690351 h 2893802"/>
                <a:gd name="connsiteX925" fmla="*/ 3541460 w 4313785"/>
                <a:gd name="connsiteY925" fmla="*/ 691389 h 2893802"/>
                <a:gd name="connsiteX926" fmla="*/ 3538069 w 4313785"/>
                <a:gd name="connsiteY926" fmla="*/ 693326 h 2893802"/>
                <a:gd name="connsiteX927" fmla="*/ 3535923 w 4313785"/>
                <a:gd name="connsiteY927" fmla="*/ 694986 h 2893802"/>
                <a:gd name="connsiteX928" fmla="*/ 3535646 w 4313785"/>
                <a:gd name="connsiteY928" fmla="*/ 695263 h 2893802"/>
                <a:gd name="connsiteX929" fmla="*/ 3535439 w 4313785"/>
                <a:gd name="connsiteY929" fmla="*/ 695263 h 2893802"/>
                <a:gd name="connsiteX930" fmla="*/ 3534400 w 4313785"/>
                <a:gd name="connsiteY930" fmla="*/ 695678 h 2893802"/>
                <a:gd name="connsiteX931" fmla="*/ 3531632 w 4313785"/>
                <a:gd name="connsiteY931" fmla="*/ 692772 h 2893802"/>
                <a:gd name="connsiteX932" fmla="*/ 3529556 w 4313785"/>
                <a:gd name="connsiteY932" fmla="*/ 691112 h 2893802"/>
                <a:gd name="connsiteX933" fmla="*/ 3524157 w 4313785"/>
                <a:gd name="connsiteY933" fmla="*/ 688484 h 2893802"/>
                <a:gd name="connsiteX934" fmla="*/ 3521597 w 4313785"/>
                <a:gd name="connsiteY934" fmla="*/ 687861 h 2893802"/>
                <a:gd name="connsiteX935" fmla="*/ 3520212 w 4313785"/>
                <a:gd name="connsiteY935" fmla="*/ 687584 h 2893802"/>
                <a:gd name="connsiteX936" fmla="*/ 3519520 w 4313785"/>
                <a:gd name="connsiteY936" fmla="*/ 687584 h 2893802"/>
                <a:gd name="connsiteX937" fmla="*/ 3518067 w 4313785"/>
                <a:gd name="connsiteY937" fmla="*/ 686062 h 2893802"/>
                <a:gd name="connsiteX938" fmla="*/ 3517374 w 4313785"/>
                <a:gd name="connsiteY938" fmla="*/ 685440 h 2893802"/>
                <a:gd name="connsiteX939" fmla="*/ 3515160 w 4313785"/>
                <a:gd name="connsiteY939" fmla="*/ 683503 h 2893802"/>
                <a:gd name="connsiteX940" fmla="*/ 3511907 w 4313785"/>
                <a:gd name="connsiteY940" fmla="*/ 681428 h 2893802"/>
                <a:gd name="connsiteX941" fmla="*/ 3508931 w 4313785"/>
                <a:gd name="connsiteY941" fmla="*/ 680044 h 2893802"/>
                <a:gd name="connsiteX942" fmla="*/ 3506024 w 4313785"/>
                <a:gd name="connsiteY942" fmla="*/ 679076 h 2893802"/>
                <a:gd name="connsiteX943" fmla="*/ 3503117 w 4313785"/>
                <a:gd name="connsiteY943" fmla="*/ 678453 h 2893802"/>
                <a:gd name="connsiteX944" fmla="*/ 3501179 w 4313785"/>
                <a:gd name="connsiteY944" fmla="*/ 678177 h 2893802"/>
                <a:gd name="connsiteX945" fmla="*/ 3499587 w 4313785"/>
                <a:gd name="connsiteY945" fmla="*/ 678038 h 2893802"/>
                <a:gd name="connsiteX946" fmla="*/ 3498688 w 4313785"/>
                <a:gd name="connsiteY946" fmla="*/ 678038 h 2893802"/>
                <a:gd name="connsiteX947" fmla="*/ 3496058 w 4313785"/>
                <a:gd name="connsiteY947" fmla="*/ 678315 h 2893802"/>
                <a:gd name="connsiteX948" fmla="*/ 3494743 w 4313785"/>
                <a:gd name="connsiteY948" fmla="*/ 678592 h 2893802"/>
                <a:gd name="connsiteX949" fmla="*/ 3492389 w 4313785"/>
                <a:gd name="connsiteY949" fmla="*/ 679284 h 2893802"/>
                <a:gd name="connsiteX950" fmla="*/ 3489205 w 4313785"/>
                <a:gd name="connsiteY950" fmla="*/ 678315 h 2893802"/>
                <a:gd name="connsiteX951" fmla="*/ 3479101 w 4313785"/>
                <a:gd name="connsiteY951" fmla="*/ 674441 h 2893802"/>
                <a:gd name="connsiteX952" fmla="*/ 3477094 w 4313785"/>
                <a:gd name="connsiteY952" fmla="*/ 673819 h 2893802"/>
                <a:gd name="connsiteX953" fmla="*/ 3471695 w 4313785"/>
                <a:gd name="connsiteY953" fmla="*/ 672643 h 2893802"/>
                <a:gd name="connsiteX954" fmla="*/ 3468927 w 4313785"/>
                <a:gd name="connsiteY954" fmla="*/ 672297 h 2893802"/>
                <a:gd name="connsiteX955" fmla="*/ 3466504 w 4313785"/>
                <a:gd name="connsiteY955" fmla="*/ 672297 h 2893802"/>
                <a:gd name="connsiteX956" fmla="*/ 3466297 w 4313785"/>
                <a:gd name="connsiteY956" fmla="*/ 672297 h 2893802"/>
                <a:gd name="connsiteX957" fmla="*/ 3463736 w 4313785"/>
                <a:gd name="connsiteY957" fmla="*/ 672504 h 2893802"/>
                <a:gd name="connsiteX958" fmla="*/ 3461037 w 4313785"/>
                <a:gd name="connsiteY958" fmla="*/ 672989 h 2893802"/>
                <a:gd name="connsiteX959" fmla="*/ 3458545 w 4313785"/>
                <a:gd name="connsiteY959" fmla="*/ 673680 h 2893802"/>
                <a:gd name="connsiteX960" fmla="*/ 3456054 w 4313785"/>
                <a:gd name="connsiteY960" fmla="*/ 674649 h 2893802"/>
                <a:gd name="connsiteX961" fmla="*/ 3453078 w 4313785"/>
                <a:gd name="connsiteY961" fmla="*/ 676309 h 2893802"/>
                <a:gd name="connsiteX962" fmla="*/ 3451071 w 4313785"/>
                <a:gd name="connsiteY962" fmla="*/ 677762 h 2893802"/>
                <a:gd name="connsiteX963" fmla="*/ 3448579 w 4313785"/>
                <a:gd name="connsiteY963" fmla="*/ 680044 h 2893802"/>
                <a:gd name="connsiteX964" fmla="*/ 3448510 w 4313785"/>
                <a:gd name="connsiteY964" fmla="*/ 680044 h 2893802"/>
                <a:gd name="connsiteX965" fmla="*/ 3441104 w 4313785"/>
                <a:gd name="connsiteY965" fmla="*/ 684264 h 2893802"/>
                <a:gd name="connsiteX966" fmla="*/ 3440966 w 4313785"/>
                <a:gd name="connsiteY966" fmla="*/ 684264 h 2893802"/>
                <a:gd name="connsiteX967" fmla="*/ 3436675 w 4313785"/>
                <a:gd name="connsiteY967" fmla="*/ 683503 h 2893802"/>
                <a:gd name="connsiteX968" fmla="*/ 3433699 w 4313785"/>
                <a:gd name="connsiteY968" fmla="*/ 683849 h 2893802"/>
                <a:gd name="connsiteX969" fmla="*/ 3429546 w 4313785"/>
                <a:gd name="connsiteY969" fmla="*/ 684748 h 2893802"/>
                <a:gd name="connsiteX970" fmla="*/ 3426085 w 4313785"/>
                <a:gd name="connsiteY970" fmla="*/ 685993 h 2893802"/>
                <a:gd name="connsiteX971" fmla="*/ 3423386 w 4313785"/>
                <a:gd name="connsiteY971" fmla="*/ 687446 h 2893802"/>
                <a:gd name="connsiteX972" fmla="*/ 3413627 w 4313785"/>
                <a:gd name="connsiteY972" fmla="*/ 685302 h 2893802"/>
                <a:gd name="connsiteX973" fmla="*/ 3412727 w 4313785"/>
                <a:gd name="connsiteY973" fmla="*/ 684817 h 2893802"/>
                <a:gd name="connsiteX974" fmla="*/ 3409267 w 4313785"/>
                <a:gd name="connsiteY974" fmla="*/ 683434 h 2893802"/>
                <a:gd name="connsiteX975" fmla="*/ 3407675 w 4313785"/>
                <a:gd name="connsiteY975" fmla="*/ 683019 h 2893802"/>
                <a:gd name="connsiteX976" fmla="*/ 3404284 w 4313785"/>
                <a:gd name="connsiteY976" fmla="*/ 682604 h 2893802"/>
                <a:gd name="connsiteX977" fmla="*/ 3400477 w 4313785"/>
                <a:gd name="connsiteY977" fmla="*/ 683157 h 2893802"/>
                <a:gd name="connsiteX978" fmla="*/ 3398608 w 4313785"/>
                <a:gd name="connsiteY978" fmla="*/ 683711 h 2893802"/>
                <a:gd name="connsiteX979" fmla="*/ 3393625 w 4313785"/>
                <a:gd name="connsiteY979" fmla="*/ 686339 h 2893802"/>
                <a:gd name="connsiteX980" fmla="*/ 3391480 w 4313785"/>
                <a:gd name="connsiteY980" fmla="*/ 685440 h 2893802"/>
                <a:gd name="connsiteX981" fmla="*/ 3389265 w 4313785"/>
                <a:gd name="connsiteY981" fmla="*/ 684748 h 2893802"/>
                <a:gd name="connsiteX982" fmla="*/ 3386635 w 4313785"/>
                <a:gd name="connsiteY982" fmla="*/ 684195 h 2893802"/>
                <a:gd name="connsiteX983" fmla="*/ 3384212 w 4313785"/>
                <a:gd name="connsiteY983" fmla="*/ 683918 h 2893802"/>
                <a:gd name="connsiteX984" fmla="*/ 3382759 w 4313785"/>
                <a:gd name="connsiteY984" fmla="*/ 683849 h 2893802"/>
                <a:gd name="connsiteX985" fmla="*/ 3350507 w 4313785"/>
                <a:gd name="connsiteY985" fmla="*/ 683849 h 2893802"/>
                <a:gd name="connsiteX986" fmla="*/ 3347254 w 4313785"/>
                <a:gd name="connsiteY986" fmla="*/ 684333 h 2893802"/>
                <a:gd name="connsiteX987" fmla="*/ 3342063 w 4313785"/>
                <a:gd name="connsiteY987" fmla="*/ 685578 h 2893802"/>
                <a:gd name="connsiteX988" fmla="*/ 3340679 w 4313785"/>
                <a:gd name="connsiteY988" fmla="*/ 685786 h 2893802"/>
                <a:gd name="connsiteX989" fmla="*/ 3339986 w 4313785"/>
                <a:gd name="connsiteY989" fmla="*/ 685786 h 2893802"/>
                <a:gd name="connsiteX990" fmla="*/ 3336042 w 4313785"/>
                <a:gd name="connsiteY990" fmla="*/ 685509 h 2893802"/>
                <a:gd name="connsiteX991" fmla="*/ 3335073 w 4313785"/>
                <a:gd name="connsiteY991" fmla="*/ 685509 h 2893802"/>
                <a:gd name="connsiteX992" fmla="*/ 3333619 w 4313785"/>
                <a:gd name="connsiteY992" fmla="*/ 685578 h 2893802"/>
                <a:gd name="connsiteX993" fmla="*/ 3331266 w 4313785"/>
                <a:gd name="connsiteY993" fmla="*/ 685855 h 2893802"/>
                <a:gd name="connsiteX994" fmla="*/ 3329259 w 4313785"/>
                <a:gd name="connsiteY994" fmla="*/ 686201 h 2893802"/>
                <a:gd name="connsiteX995" fmla="*/ 3323515 w 4313785"/>
                <a:gd name="connsiteY995" fmla="*/ 687723 h 2893802"/>
                <a:gd name="connsiteX996" fmla="*/ 3321923 w 4313785"/>
                <a:gd name="connsiteY996" fmla="*/ 688207 h 2893802"/>
                <a:gd name="connsiteX997" fmla="*/ 3316109 w 4313785"/>
                <a:gd name="connsiteY997" fmla="*/ 690490 h 2893802"/>
                <a:gd name="connsiteX998" fmla="*/ 3314379 w 4313785"/>
                <a:gd name="connsiteY998" fmla="*/ 691320 h 2893802"/>
                <a:gd name="connsiteX999" fmla="*/ 3308980 w 4313785"/>
                <a:gd name="connsiteY999" fmla="*/ 694363 h 2893802"/>
                <a:gd name="connsiteX1000" fmla="*/ 3307042 w 4313785"/>
                <a:gd name="connsiteY1000" fmla="*/ 695678 h 2893802"/>
                <a:gd name="connsiteX1001" fmla="*/ 3302405 w 4313785"/>
                <a:gd name="connsiteY1001" fmla="*/ 699482 h 2893802"/>
                <a:gd name="connsiteX1002" fmla="*/ 3300744 w 4313785"/>
                <a:gd name="connsiteY1002" fmla="*/ 701142 h 2893802"/>
                <a:gd name="connsiteX1003" fmla="*/ 3291539 w 4313785"/>
                <a:gd name="connsiteY1003" fmla="*/ 711864 h 2893802"/>
                <a:gd name="connsiteX1004" fmla="*/ 3288840 w 4313785"/>
                <a:gd name="connsiteY1004" fmla="*/ 713801 h 2893802"/>
                <a:gd name="connsiteX1005" fmla="*/ 3283718 w 4313785"/>
                <a:gd name="connsiteY1005" fmla="*/ 716845 h 2893802"/>
                <a:gd name="connsiteX1006" fmla="*/ 3282195 w 4313785"/>
                <a:gd name="connsiteY1006" fmla="*/ 717882 h 2893802"/>
                <a:gd name="connsiteX1007" fmla="*/ 3278043 w 4313785"/>
                <a:gd name="connsiteY1007" fmla="*/ 721133 h 2893802"/>
                <a:gd name="connsiteX1008" fmla="*/ 3275690 w 4313785"/>
                <a:gd name="connsiteY1008" fmla="*/ 723485 h 2893802"/>
                <a:gd name="connsiteX1009" fmla="*/ 3272437 w 4313785"/>
                <a:gd name="connsiteY1009" fmla="*/ 727636 h 2893802"/>
                <a:gd name="connsiteX1010" fmla="*/ 3270775 w 4313785"/>
                <a:gd name="connsiteY1010" fmla="*/ 730333 h 2893802"/>
                <a:gd name="connsiteX1011" fmla="*/ 3267730 w 4313785"/>
                <a:gd name="connsiteY1011" fmla="*/ 736836 h 2893802"/>
                <a:gd name="connsiteX1012" fmla="*/ 3266692 w 4313785"/>
                <a:gd name="connsiteY1012" fmla="*/ 737320 h 2893802"/>
                <a:gd name="connsiteX1013" fmla="*/ 3265516 w 4313785"/>
                <a:gd name="connsiteY1013" fmla="*/ 737942 h 2893802"/>
                <a:gd name="connsiteX1014" fmla="*/ 3263024 w 4313785"/>
                <a:gd name="connsiteY1014" fmla="*/ 739464 h 2893802"/>
                <a:gd name="connsiteX1015" fmla="*/ 3260394 w 4313785"/>
                <a:gd name="connsiteY1015" fmla="*/ 741540 h 2893802"/>
                <a:gd name="connsiteX1016" fmla="*/ 3255826 w 4313785"/>
                <a:gd name="connsiteY1016" fmla="*/ 746105 h 2893802"/>
                <a:gd name="connsiteX1017" fmla="*/ 3230702 w 4313785"/>
                <a:gd name="connsiteY1017" fmla="*/ 763606 h 2893802"/>
                <a:gd name="connsiteX1018" fmla="*/ 3228557 w 4313785"/>
                <a:gd name="connsiteY1018" fmla="*/ 765474 h 2893802"/>
                <a:gd name="connsiteX1019" fmla="*/ 3214161 w 4313785"/>
                <a:gd name="connsiteY1019" fmla="*/ 780761 h 2893802"/>
                <a:gd name="connsiteX1020" fmla="*/ 3207032 w 4313785"/>
                <a:gd name="connsiteY1020" fmla="*/ 786087 h 2893802"/>
                <a:gd name="connsiteX1021" fmla="*/ 3188484 w 4313785"/>
                <a:gd name="connsiteY1021" fmla="*/ 797432 h 2893802"/>
                <a:gd name="connsiteX1022" fmla="*/ 3187100 w 4313785"/>
                <a:gd name="connsiteY1022" fmla="*/ 798400 h 2893802"/>
                <a:gd name="connsiteX1023" fmla="*/ 3185161 w 4313785"/>
                <a:gd name="connsiteY1023" fmla="*/ 799922 h 2893802"/>
                <a:gd name="connsiteX1024" fmla="*/ 3183778 w 4313785"/>
                <a:gd name="connsiteY1024" fmla="*/ 801167 h 2893802"/>
                <a:gd name="connsiteX1025" fmla="*/ 3180801 w 4313785"/>
                <a:gd name="connsiteY1025" fmla="*/ 804211 h 2893802"/>
                <a:gd name="connsiteX1026" fmla="*/ 3180248 w 4313785"/>
                <a:gd name="connsiteY1026" fmla="*/ 804695 h 2893802"/>
                <a:gd name="connsiteX1027" fmla="*/ 3179209 w 4313785"/>
                <a:gd name="connsiteY1027" fmla="*/ 805387 h 2893802"/>
                <a:gd name="connsiteX1028" fmla="*/ 3171388 w 4313785"/>
                <a:gd name="connsiteY1028" fmla="*/ 808845 h 2893802"/>
                <a:gd name="connsiteX1029" fmla="*/ 3169243 w 4313785"/>
                <a:gd name="connsiteY1029" fmla="*/ 810021 h 2893802"/>
                <a:gd name="connsiteX1030" fmla="*/ 3164952 w 4313785"/>
                <a:gd name="connsiteY1030" fmla="*/ 812926 h 2893802"/>
                <a:gd name="connsiteX1031" fmla="*/ 3161768 w 4313785"/>
                <a:gd name="connsiteY1031" fmla="*/ 815901 h 2893802"/>
                <a:gd name="connsiteX1032" fmla="*/ 3159277 w 4313785"/>
                <a:gd name="connsiteY1032" fmla="*/ 819083 h 2893802"/>
                <a:gd name="connsiteX1033" fmla="*/ 3156439 w 4313785"/>
                <a:gd name="connsiteY1033" fmla="*/ 829390 h 2893802"/>
                <a:gd name="connsiteX1034" fmla="*/ 3156854 w 4313785"/>
                <a:gd name="connsiteY1034" fmla="*/ 832503 h 2893802"/>
                <a:gd name="connsiteX1035" fmla="*/ 3163083 w 4313785"/>
                <a:gd name="connsiteY1035" fmla="*/ 842394 h 2893802"/>
                <a:gd name="connsiteX1036" fmla="*/ 3167097 w 4313785"/>
                <a:gd name="connsiteY1036" fmla="*/ 844954 h 2893802"/>
                <a:gd name="connsiteX1037" fmla="*/ 3171112 w 4313785"/>
                <a:gd name="connsiteY1037" fmla="*/ 846683 h 2893802"/>
                <a:gd name="connsiteX1038" fmla="*/ 3177064 w 4313785"/>
                <a:gd name="connsiteY1038" fmla="*/ 848205 h 2893802"/>
                <a:gd name="connsiteX1039" fmla="*/ 3179279 w 4313785"/>
                <a:gd name="connsiteY1039" fmla="*/ 848620 h 2893802"/>
                <a:gd name="connsiteX1040" fmla="*/ 3184885 w 4313785"/>
                <a:gd name="connsiteY1040" fmla="*/ 849104 h 2893802"/>
                <a:gd name="connsiteX1041" fmla="*/ 3186130 w 4313785"/>
                <a:gd name="connsiteY1041" fmla="*/ 849104 h 2893802"/>
                <a:gd name="connsiteX1042" fmla="*/ 3187169 w 4313785"/>
                <a:gd name="connsiteY1042" fmla="*/ 849104 h 2893802"/>
                <a:gd name="connsiteX1043" fmla="*/ 3186892 w 4313785"/>
                <a:gd name="connsiteY1043" fmla="*/ 850626 h 2893802"/>
                <a:gd name="connsiteX1044" fmla="*/ 3186684 w 4313785"/>
                <a:gd name="connsiteY1044" fmla="*/ 852494 h 2893802"/>
                <a:gd name="connsiteX1045" fmla="*/ 3186546 w 4313785"/>
                <a:gd name="connsiteY1045" fmla="*/ 854569 h 2893802"/>
                <a:gd name="connsiteX1046" fmla="*/ 3188553 w 4313785"/>
                <a:gd name="connsiteY1046" fmla="*/ 862524 h 2893802"/>
                <a:gd name="connsiteX1047" fmla="*/ 3189314 w 4313785"/>
                <a:gd name="connsiteY1047" fmla="*/ 863838 h 2893802"/>
                <a:gd name="connsiteX1048" fmla="*/ 3195889 w 4313785"/>
                <a:gd name="connsiteY1048" fmla="*/ 869441 h 2893802"/>
                <a:gd name="connsiteX1049" fmla="*/ 3198035 w 4313785"/>
                <a:gd name="connsiteY1049" fmla="*/ 870271 h 2893802"/>
                <a:gd name="connsiteX1050" fmla="*/ 3198935 w 4313785"/>
                <a:gd name="connsiteY1050" fmla="*/ 870617 h 2893802"/>
                <a:gd name="connsiteX1051" fmla="*/ 3206825 w 4313785"/>
                <a:gd name="connsiteY1051" fmla="*/ 877119 h 2893802"/>
                <a:gd name="connsiteX1052" fmla="*/ 3212085 w 4313785"/>
                <a:gd name="connsiteY1052" fmla="*/ 878780 h 2893802"/>
                <a:gd name="connsiteX1053" fmla="*/ 3216306 w 4313785"/>
                <a:gd name="connsiteY1053" fmla="*/ 879472 h 2893802"/>
                <a:gd name="connsiteX1054" fmla="*/ 3218936 w 4313785"/>
                <a:gd name="connsiteY1054" fmla="*/ 879195 h 2893802"/>
                <a:gd name="connsiteX1055" fmla="*/ 3225442 w 4313785"/>
                <a:gd name="connsiteY1055" fmla="*/ 877950 h 2893802"/>
                <a:gd name="connsiteX1056" fmla="*/ 3226135 w 4313785"/>
                <a:gd name="connsiteY1056" fmla="*/ 877811 h 2893802"/>
                <a:gd name="connsiteX1057" fmla="*/ 3232433 w 4313785"/>
                <a:gd name="connsiteY1057" fmla="*/ 879333 h 2893802"/>
                <a:gd name="connsiteX1058" fmla="*/ 3233678 w 4313785"/>
                <a:gd name="connsiteY1058" fmla="*/ 879333 h 2893802"/>
                <a:gd name="connsiteX1059" fmla="*/ 3236862 w 4313785"/>
                <a:gd name="connsiteY1059" fmla="*/ 879056 h 2893802"/>
                <a:gd name="connsiteX1060" fmla="*/ 3242745 w 4313785"/>
                <a:gd name="connsiteY1060" fmla="*/ 877119 h 2893802"/>
                <a:gd name="connsiteX1061" fmla="*/ 3245168 w 4313785"/>
                <a:gd name="connsiteY1061" fmla="*/ 875667 h 2893802"/>
                <a:gd name="connsiteX1062" fmla="*/ 3248974 w 4313785"/>
                <a:gd name="connsiteY1062" fmla="*/ 872277 h 2893802"/>
                <a:gd name="connsiteX1063" fmla="*/ 3250843 w 4313785"/>
                <a:gd name="connsiteY1063" fmla="*/ 869926 h 2893802"/>
                <a:gd name="connsiteX1064" fmla="*/ 3252642 w 4313785"/>
                <a:gd name="connsiteY1064" fmla="*/ 866813 h 2893802"/>
                <a:gd name="connsiteX1065" fmla="*/ 3253888 w 4313785"/>
                <a:gd name="connsiteY1065" fmla="*/ 863838 h 2893802"/>
                <a:gd name="connsiteX1066" fmla="*/ 3254580 w 4313785"/>
                <a:gd name="connsiteY1066" fmla="*/ 861901 h 2893802"/>
                <a:gd name="connsiteX1067" fmla="*/ 3254857 w 4313785"/>
                <a:gd name="connsiteY1067" fmla="*/ 860795 h 2893802"/>
                <a:gd name="connsiteX1068" fmla="*/ 3256657 w 4313785"/>
                <a:gd name="connsiteY1068" fmla="*/ 860656 h 2893802"/>
                <a:gd name="connsiteX1069" fmla="*/ 3260532 w 4313785"/>
                <a:gd name="connsiteY1069" fmla="*/ 860103 h 2893802"/>
                <a:gd name="connsiteX1070" fmla="*/ 3260809 w 4313785"/>
                <a:gd name="connsiteY1070" fmla="*/ 860103 h 2893802"/>
                <a:gd name="connsiteX1071" fmla="*/ 3260948 w 4313785"/>
                <a:gd name="connsiteY1071" fmla="*/ 860103 h 2893802"/>
                <a:gd name="connsiteX1072" fmla="*/ 3261501 w 4313785"/>
                <a:gd name="connsiteY1072" fmla="*/ 860795 h 2893802"/>
                <a:gd name="connsiteX1073" fmla="*/ 3264893 w 4313785"/>
                <a:gd name="connsiteY1073" fmla="*/ 865706 h 2893802"/>
                <a:gd name="connsiteX1074" fmla="*/ 3266484 w 4313785"/>
                <a:gd name="connsiteY1074" fmla="*/ 867643 h 2893802"/>
                <a:gd name="connsiteX1075" fmla="*/ 3269460 w 4313785"/>
                <a:gd name="connsiteY1075" fmla="*/ 870617 h 2893802"/>
                <a:gd name="connsiteX1076" fmla="*/ 3272160 w 4313785"/>
                <a:gd name="connsiteY1076" fmla="*/ 872692 h 2893802"/>
                <a:gd name="connsiteX1077" fmla="*/ 3273198 w 4313785"/>
                <a:gd name="connsiteY1077" fmla="*/ 873315 h 2893802"/>
                <a:gd name="connsiteX1078" fmla="*/ 3275828 w 4313785"/>
                <a:gd name="connsiteY1078" fmla="*/ 887288 h 2893802"/>
                <a:gd name="connsiteX1079" fmla="*/ 3277766 w 4313785"/>
                <a:gd name="connsiteY1079" fmla="*/ 889502 h 2893802"/>
                <a:gd name="connsiteX1080" fmla="*/ 3280119 w 4313785"/>
                <a:gd name="connsiteY1080" fmla="*/ 891577 h 2893802"/>
                <a:gd name="connsiteX1081" fmla="*/ 3279150 w 4313785"/>
                <a:gd name="connsiteY1081" fmla="*/ 894966 h 2893802"/>
                <a:gd name="connsiteX1082" fmla="*/ 3279012 w 4313785"/>
                <a:gd name="connsiteY1082" fmla="*/ 895658 h 2893802"/>
                <a:gd name="connsiteX1083" fmla="*/ 3279773 w 4313785"/>
                <a:gd name="connsiteY1083" fmla="*/ 902644 h 2893802"/>
                <a:gd name="connsiteX1084" fmla="*/ 3280327 w 4313785"/>
                <a:gd name="connsiteY1084" fmla="*/ 904166 h 2893802"/>
                <a:gd name="connsiteX1085" fmla="*/ 3282403 w 4313785"/>
                <a:gd name="connsiteY1085" fmla="*/ 907832 h 2893802"/>
                <a:gd name="connsiteX1086" fmla="*/ 3280534 w 4313785"/>
                <a:gd name="connsiteY1086" fmla="*/ 909908 h 2893802"/>
                <a:gd name="connsiteX1087" fmla="*/ 3279773 w 4313785"/>
                <a:gd name="connsiteY1087" fmla="*/ 910876 h 2893802"/>
                <a:gd name="connsiteX1088" fmla="*/ 3278112 w 4313785"/>
                <a:gd name="connsiteY1088" fmla="*/ 913090 h 2893802"/>
                <a:gd name="connsiteX1089" fmla="*/ 3277212 w 4313785"/>
                <a:gd name="connsiteY1089" fmla="*/ 914473 h 2893802"/>
                <a:gd name="connsiteX1090" fmla="*/ 3276036 w 4313785"/>
                <a:gd name="connsiteY1090" fmla="*/ 916548 h 2893802"/>
                <a:gd name="connsiteX1091" fmla="*/ 3275136 w 4313785"/>
                <a:gd name="connsiteY1091" fmla="*/ 918347 h 2893802"/>
                <a:gd name="connsiteX1092" fmla="*/ 3269045 w 4313785"/>
                <a:gd name="connsiteY1092" fmla="*/ 933773 h 2893802"/>
                <a:gd name="connsiteX1093" fmla="*/ 3268423 w 4313785"/>
                <a:gd name="connsiteY1093" fmla="*/ 935640 h 2893802"/>
                <a:gd name="connsiteX1094" fmla="*/ 3265723 w 4313785"/>
                <a:gd name="connsiteY1094" fmla="*/ 946708 h 2893802"/>
                <a:gd name="connsiteX1095" fmla="*/ 3265446 w 4313785"/>
                <a:gd name="connsiteY1095" fmla="*/ 948230 h 2893802"/>
                <a:gd name="connsiteX1096" fmla="*/ 3265101 w 4313785"/>
                <a:gd name="connsiteY1096" fmla="*/ 951135 h 2893802"/>
                <a:gd name="connsiteX1097" fmla="*/ 3264962 w 4313785"/>
                <a:gd name="connsiteY1097" fmla="*/ 952657 h 2893802"/>
                <a:gd name="connsiteX1098" fmla="*/ 3264962 w 4313785"/>
                <a:gd name="connsiteY1098" fmla="*/ 955493 h 2893802"/>
                <a:gd name="connsiteX1099" fmla="*/ 3264962 w 4313785"/>
                <a:gd name="connsiteY1099" fmla="*/ 956807 h 2893802"/>
                <a:gd name="connsiteX1100" fmla="*/ 3265446 w 4313785"/>
                <a:gd name="connsiteY1100" fmla="*/ 962480 h 2893802"/>
                <a:gd name="connsiteX1101" fmla="*/ 3265585 w 4313785"/>
                <a:gd name="connsiteY1101" fmla="*/ 963725 h 2893802"/>
                <a:gd name="connsiteX1102" fmla="*/ 3265931 w 4313785"/>
                <a:gd name="connsiteY1102" fmla="*/ 965592 h 2893802"/>
                <a:gd name="connsiteX1103" fmla="*/ 3266208 w 4313785"/>
                <a:gd name="connsiteY1103" fmla="*/ 966907 h 2893802"/>
                <a:gd name="connsiteX1104" fmla="*/ 3266208 w 4313785"/>
                <a:gd name="connsiteY1104" fmla="*/ 967252 h 2893802"/>
                <a:gd name="connsiteX1105" fmla="*/ 3266000 w 4313785"/>
                <a:gd name="connsiteY1105" fmla="*/ 967875 h 2893802"/>
                <a:gd name="connsiteX1106" fmla="*/ 3265377 w 4313785"/>
                <a:gd name="connsiteY1106" fmla="*/ 969535 h 2893802"/>
                <a:gd name="connsiteX1107" fmla="*/ 3264408 w 4313785"/>
                <a:gd name="connsiteY1107" fmla="*/ 974308 h 2893802"/>
                <a:gd name="connsiteX1108" fmla="*/ 3264408 w 4313785"/>
                <a:gd name="connsiteY1108" fmla="*/ 976453 h 2893802"/>
                <a:gd name="connsiteX1109" fmla="*/ 3264685 w 4313785"/>
                <a:gd name="connsiteY1109" fmla="*/ 979704 h 2893802"/>
                <a:gd name="connsiteX1110" fmla="*/ 3265377 w 4313785"/>
                <a:gd name="connsiteY1110" fmla="*/ 982955 h 2893802"/>
                <a:gd name="connsiteX1111" fmla="*/ 3265169 w 4313785"/>
                <a:gd name="connsiteY1111" fmla="*/ 984269 h 2893802"/>
                <a:gd name="connsiteX1112" fmla="*/ 3262747 w 4313785"/>
                <a:gd name="connsiteY1112" fmla="*/ 991325 h 2893802"/>
                <a:gd name="connsiteX1113" fmla="*/ 3262263 w 4313785"/>
                <a:gd name="connsiteY1113" fmla="*/ 993262 h 2893802"/>
                <a:gd name="connsiteX1114" fmla="*/ 3261501 w 4313785"/>
                <a:gd name="connsiteY1114" fmla="*/ 997412 h 2893802"/>
                <a:gd name="connsiteX1115" fmla="*/ 3261363 w 4313785"/>
                <a:gd name="connsiteY1115" fmla="*/ 1001563 h 2893802"/>
                <a:gd name="connsiteX1116" fmla="*/ 3260186 w 4313785"/>
                <a:gd name="connsiteY1116" fmla="*/ 1004537 h 2893802"/>
                <a:gd name="connsiteX1117" fmla="*/ 3259563 w 4313785"/>
                <a:gd name="connsiteY1117" fmla="*/ 1006820 h 2893802"/>
                <a:gd name="connsiteX1118" fmla="*/ 3259287 w 4313785"/>
                <a:gd name="connsiteY1118" fmla="*/ 1008273 h 2893802"/>
                <a:gd name="connsiteX1119" fmla="*/ 3258802 w 4313785"/>
                <a:gd name="connsiteY1119" fmla="*/ 1011662 h 2893802"/>
                <a:gd name="connsiteX1120" fmla="*/ 3258041 w 4313785"/>
                <a:gd name="connsiteY1120" fmla="*/ 1012907 h 2893802"/>
                <a:gd name="connsiteX1121" fmla="*/ 3255826 w 4313785"/>
                <a:gd name="connsiteY1121" fmla="*/ 1015328 h 2893802"/>
                <a:gd name="connsiteX1122" fmla="*/ 3248905 w 4313785"/>
                <a:gd name="connsiteY1122" fmla="*/ 1021830 h 2893802"/>
                <a:gd name="connsiteX1123" fmla="*/ 3247728 w 4313785"/>
                <a:gd name="connsiteY1123" fmla="*/ 1023076 h 2893802"/>
                <a:gd name="connsiteX1124" fmla="*/ 3244475 w 4313785"/>
                <a:gd name="connsiteY1124" fmla="*/ 1027018 h 2893802"/>
                <a:gd name="connsiteX1125" fmla="*/ 3243230 w 4313785"/>
                <a:gd name="connsiteY1125" fmla="*/ 1028817 h 2893802"/>
                <a:gd name="connsiteX1126" fmla="*/ 3236239 w 4313785"/>
                <a:gd name="connsiteY1126" fmla="*/ 1040715 h 2893802"/>
                <a:gd name="connsiteX1127" fmla="*/ 3226896 w 4313785"/>
                <a:gd name="connsiteY1127" fmla="*/ 1052267 h 2893802"/>
                <a:gd name="connsiteX1128" fmla="*/ 3225166 w 4313785"/>
                <a:gd name="connsiteY1128" fmla="*/ 1055034 h 2893802"/>
                <a:gd name="connsiteX1129" fmla="*/ 3222812 w 4313785"/>
                <a:gd name="connsiteY1129" fmla="*/ 1060014 h 2893802"/>
                <a:gd name="connsiteX1130" fmla="*/ 3222328 w 4313785"/>
                <a:gd name="connsiteY1130" fmla="*/ 1061052 h 2893802"/>
                <a:gd name="connsiteX1131" fmla="*/ 3220805 w 4313785"/>
                <a:gd name="connsiteY1131" fmla="*/ 1065064 h 2893802"/>
                <a:gd name="connsiteX1132" fmla="*/ 3219282 w 4313785"/>
                <a:gd name="connsiteY1132" fmla="*/ 1068384 h 2893802"/>
                <a:gd name="connsiteX1133" fmla="*/ 3217552 w 4313785"/>
                <a:gd name="connsiteY1133" fmla="*/ 1071497 h 2893802"/>
                <a:gd name="connsiteX1134" fmla="*/ 3215476 w 4313785"/>
                <a:gd name="connsiteY1134" fmla="*/ 1074471 h 2893802"/>
                <a:gd name="connsiteX1135" fmla="*/ 3179486 w 4313785"/>
                <a:gd name="connsiteY1135" fmla="*/ 1115906 h 2893802"/>
                <a:gd name="connsiteX1136" fmla="*/ 3172911 w 4313785"/>
                <a:gd name="connsiteY1136" fmla="*/ 1122340 h 2893802"/>
                <a:gd name="connsiteX1137" fmla="*/ 3171112 w 4313785"/>
                <a:gd name="connsiteY1137" fmla="*/ 1124484 h 2893802"/>
                <a:gd name="connsiteX1138" fmla="*/ 3168343 w 4313785"/>
                <a:gd name="connsiteY1138" fmla="*/ 1128496 h 2893802"/>
                <a:gd name="connsiteX1139" fmla="*/ 3167859 w 4313785"/>
                <a:gd name="connsiteY1139" fmla="*/ 1129326 h 2893802"/>
                <a:gd name="connsiteX1140" fmla="*/ 3163568 w 4313785"/>
                <a:gd name="connsiteY1140" fmla="*/ 1136658 h 2893802"/>
                <a:gd name="connsiteX1141" fmla="*/ 3158861 w 4313785"/>
                <a:gd name="connsiteY1141" fmla="*/ 1141985 h 2893802"/>
                <a:gd name="connsiteX1142" fmla="*/ 3152425 w 4313785"/>
                <a:gd name="connsiteY1142" fmla="*/ 1147034 h 2893802"/>
                <a:gd name="connsiteX1143" fmla="*/ 3136368 w 4313785"/>
                <a:gd name="connsiteY1143" fmla="*/ 1157065 h 2893802"/>
                <a:gd name="connsiteX1144" fmla="*/ 3133600 w 4313785"/>
                <a:gd name="connsiteY1144" fmla="*/ 1158448 h 2893802"/>
                <a:gd name="connsiteX1145" fmla="*/ 3129862 w 4313785"/>
                <a:gd name="connsiteY1145" fmla="*/ 1159832 h 2893802"/>
                <a:gd name="connsiteX1146" fmla="*/ 3127993 w 4313785"/>
                <a:gd name="connsiteY1146" fmla="*/ 1160316 h 2893802"/>
                <a:gd name="connsiteX1147" fmla="*/ 3126955 w 4313785"/>
                <a:gd name="connsiteY1147" fmla="*/ 1159832 h 2893802"/>
                <a:gd name="connsiteX1148" fmla="*/ 3123218 w 4313785"/>
                <a:gd name="connsiteY1148" fmla="*/ 1158171 h 2893802"/>
                <a:gd name="connsiteX1149" fmla="*/ 3122871 w 4313785"/>
                <a:gd name="connsiteY1149" fmla="*/ 1158033 h 2893802"/>
                <a:gd name="connsiteX1150" fmla="*/ 3122595 w 4313785"/>
                <a:gd name="connsiteY1150" fmla="*/ 1156511 h 2893802"/>
                <a:gd name="connsiteX1151" fmla="*/ 3112698 w 4313785"/>
                <a:gd name="connsiteY1151" fmla="*/ 1145720 h 2893802"/>
                <a:gd name="connsiteX1152" fmla="*/ 3108960 w 4313785"/>
                <a:gd name="connsiteY1152" fmla="*/ 1145236 h 2893802"/>
                <a:gd name="connsiteX1153" fmla="*/ 3103908 w 4313785"/>
                <a:gd name="connsiteY1153" fmla="*/ 1146204 h 2893802"/>
                <a:gd name="connsiteX1154" fmla="*/ 3102731 w 4313785"/>
                <a:gd name="connsiteY1154" fmla="*/ 1146204 h 2893802"/>
                <a:gd name="connsiteX1155" fmla="*/ 3102316 w 4313785"/>
                <a:gd name="connsiteY1155" fmla="*/ 1146204 h 2893802"/>
                <a:gd name="connsiteX1156" fmla="*/ 3098440 w 4313785"/>
                <a:gd name="connsiteY1156" fmla="*/ 1146343 h 2893802"/>
                <a:gd name="connsiteX1157" fmla="*/ 3089443 w 4313785"/>
                <a:gd name="connsiteY1157" fmla="*/ 1150009 h 2893802"/>
                <a:gd name="connsiteX1158" fmla="*/ 3086051 w 4313785"/>
                <a:gd name="connsiteY1158" fmla="*/ 1153122 h 2893802"/>
                <a:gd name="connsiteX1159" fmla="*/ 3083837 w 4313785"/>
                <a:gd name="connsiteY1159" fmla="*/ 1155819 h 2893802"/>
                <a:gd name="connsiteX1160" fmla="*/ 3079407 w 4313785"/>
                <a:gd name="connsiteY1160" fmla="*/ 1162668 h 2893802"/>
                <a:gd name="connsiteX1161" fmla="*/ 3077469 w 4313785"/>
                <a:gd name="connsiteY1161" fmla="*/ 1162529 h 2893802"/>
                <a:gd name="connsiteX1162" fmla="*/ 3076362 w 4313785"/>
                <a:gd name="connsiteY1162" fmla="*/ 1162529 h 2893802"/>
                <a:gd name="connsiteX1163" fmla="*/ 3074632 w 4313785"/>
                <a:gd name="connsiteY1163" fmla="*/ 1162668 h 2893802"/>
                <a:gd name="connsiteX1164" fmla="*/ 3063142 w 4313785"/>
                <a:gd name="connsiteY1164" fmla="*/ 1170692 h 2893802"/>
                <a:gd name="connsiteX1165" fmla="*/ 3061966 w 4313785"/>
                <a:gd name="connsiteY1165" fmla="*/ 1174704 h 2893802"/>
                <a:gd name="connsiteX1166" fmla="*/ 3061551 w 4313785"/>
                <a:gd name="connsiteY1166" fmla="*/ 1174911 h 2893802"/>
                <a:gd name="connsiteX1167" fmla="*/ 3058298 w 4313785"/>
                <a:gd name="connsiteY1167" fmla="*/ 1177332 h 2893802"/>
                <a:gd name="connsiteX1168" fmla="*/ 3057052 w 4313785"/>
                <a:gd name="connsiteY1168" fmla="*/ 1178578 h 2893802"/>
                <a:gd name="connsiteX1169" fmla="*/ 3056083 w 4313785"/>
                <a:gd name="connsiteY1169" fmla="*/ 1179615 h 2893802"/>
                <a:gd name="connsiteX1170" fmla="*/ 3054422 w 4313785"/>
                <a:gd name="connsiteY1170" fmla="*/ 1181621 h 2893802"/>
                <a:gd name="connsiteX1171" fmla="*/ 3050269 w 4313785"/>
                <a:gd name="connsiteY1171" fmla="*/ 1185633 h 2893802"/>
                <a:gd name="connsiteX1172" fmla="*/ 3049300 w 4313785"/>
                <a:gd name="connsiteY1172" fmla="*/ 1186671 h 2893802"/>
                <a:gd name="connsiteX1173" fmla="*/ 3047155 w 4313785"/>
                <a:gd name="connsiteY1173" fmla="*/ 1189230 h 2893802"/>
                <a:gd name="connsiteX1174" fmla="*/ 3046186 w 4313785"/>
                <a:gd name="connsiteY1174" fmla="*/ 1190475 h 2893802"/>
                <a:gd name="connsiteX1175" fmla="*/ 3044317 w 4313785"/>
                <a:gd name="connsiteY1175" fmla="*/ 1193312 h 2893802"/>
                <a:gd name="connsiteX1176" fmla="*/ 3042656 w 4313785"/>
                <a:gd name="connsiteY1176" fmla="*/ 1196770 h 2893802"/>
                <a:gd name="connsiteX1177" fmla="*/ 3041549 w 4313785"/>
                <a:gd name="connsiteY1177" fmla="*/ 1200090 h 2893802"/>
                <a:gd name="connsiteX1178" fmla="*/ 3040857 w 4313785"/>
                <a:gd name="connsiteY1178" fmla="*/ 1204033 h 2893802"/>
                <a:gd name="connsiteX1179" fmla="*/ 3040857 w 4313785"/>
                <a:gd name="connsiteY1179" fmla="*/ 1207700 h 2893802"/>
                <a:gd name="connsiteX1180" fmla="*/ 3040857 w 4313785"/>
                <a:gd name="connsiteY1180" fmla="*/ 1208806 h 2893802"/>
                <a:gd name="connsiteX1181" fmla="*/ 3041133 w 4313785"/>
                <a:gd name="connsiteY1181" fmla="*/ 1213856 h 2893802"/>
                <a:gd name="connsiteX1182" fmla="*/ 3038850 w 4313785"/>
                <a:gd name="connsiteY1182" fmla="*/ 1215378 h 2893802"/>
                <a:gd name="connsiteX1183" fmla="*/ 3036081 w 4313785"/>
                <a:gd name="connsiteY1183" fmla="*/ 1217661 h 2893802"/>
                <a:gd name="connsiteX1184" fmla="*/ 3035250 w 4313785"/>
                <a:gd name="connsiteY1184" fmla="*/ 1218422 h 2893802"/>
                <a:gd name="connsiteX1185" fmla="*/ 3030544 w 4313785"/>
                <a:gd name="connsiteY1185" fmla="*/ 1222918 h 2893802"/>
                <a:gd name="connsiteX1186" fmla="*/ 3021893 w 4313785"/>
                <a:gd name="connsiteY1186" fmla="*/ 1229904 h 2893802"/>
                <a:gd name="connsiteX1187" fmla="*/ 3021200 w 4313785"/>
                <a:gd name="connsiteY1187" fmla="*/ 1230250 h 2893802"/>
                <a:gd name="connsiteX1188" fmla="*/ 3016148 w 4313785"/>
                <a:gd name="connsiteY1188" fmla="*/ 1231979 h 2893802"/>
                <a:gd name="connsiteX1189" fmla="*/ 3015248 w 4313785"/>
                <a:gd name="connsiteY1189" fmla="*/ 1232325 h 2893802"/>
                <a:gd name="connsiteX1190" fmla="*/ 3012549 w 4313785"/>
                <a:gd name="connsiteY1190" fmla="*/ 1233501 h 2893802"/>
                <a:gd name="connsiteX1191" fmla="*/ 3011165 w 4313785"/>
                <a:gd name="connsiteY1191" fmla="*/ 1234193 h 2893802"/>
                <a:gd name="connsiteX1192" fmla="*/ 3006943 w 4313785"/>
                <a:gd name="connsiteY1192" fmla="*/ 1236614 h 2893802"/>
                <a:gd name="connsiteX1193" fmla="*/ 3005974 w 4313785"/>
                <a:gd name="connsiteY1193" fmla="*/ 1237029 h 2893802"/>
                <a:gd name="connsiteX1194" fmla="*/ 3003344 w 4313785"/>
                <a:gd name="connsiteY1194" fmla="*/ 1238620 h 2893802"/>
                <a:gd name="connsiteX1195" fmla="*/ 3002099 w 4313785"/>
                <a:gd name="connsiteY1195" fmla="*/ 1239589 h 2893802"/>
                <a:gd name="connsiteX1196" fmla="*/ 2998499 w 4313785"/>
                <a:gd name="connsiteY1196" fmla="*/ 1243670 h 2893802"/>
                <a:gd name="connsiteX1197" fmla="*/ 2997530 w 4313785"/>
                <a:gd name="connsiteY1197" fmla="*/ 1245330 h 2893802"/>
                <a:gd name="connsiteX1198" fmla="*/ 2995800 w 4313785"/>
                <a:gd name="connsiteY1198" fmla="*/ 1250518 h 2893802"/>
                <a:gd name="connsiteX1199" fmla="*/ 2995593 w 4313785"/>
                <a:gd name="connsiteY1199" fmla="*/ 1252247 h 2893802"/>
                <a:gd name="connsiteX1200" fmla="*/ 2995523 w 4313785"/>
                <a:gd name="connsiteY1200" fmla="*/ 1253077 h 2893802"/>
                <a:gd name="connsiteX1201" fmla="*/ 2993585 w 4313785"/>
                <a:gd name="connsiteY1201" fmla="*/ 1257020 h 2893802"/>
                <a:gd name="connsiteX1202" fmla="*/ 2993101 w 4313785"/>
                <a:gd name="connsiteY1202" fmla="*/ 1258542 h 2893802"/>
                <a:gd name="connsiteX1203" fmla="*/ 2992963 w 4313785"/>
                <a:gd name="connsiteY1203" fmla="*/ 1266151 h 2893802"/>
                <a:gd name="connsiteX1204" fmla="*/ 2993447 w 4313785"/>
                <a:gd name="connsiteY1204" fmla="*/ 1267881 h 2893802"/>
                <a:gd name="connsiteX1205" fmla="*/ 2997600 w 4313785"/>
                <a:gd name="connsiteY1205" fmla="*/ 1274659 h 2893802"/>
                <a:gd name="connsiteX1206" fmla="*/ 2989779 w 4313785"/>
                <a:gd name="connsiteY1206" fmla="*/ 1283583 h 2893802"/>
                <a:gd name="connsiteX1207" fmla="*/ 2988187 w 4313785"/>
                <a:gd name="connsiteY1207" fmla="*/ 1283929 h 2893802"/>
                <a:gd name="connsiteX1208" fmla="*/ 2985280 w 4313785"/>
                <a:gd name="connsiteY1208" fmla="*/ 1283583 h 2893802"/>
                <a:gd name="connsiteX1209" fmla="*/ 2983273 w 4313785"/>
                <a:gd name="connsiteY1209" fmla="*/ 1283721 h 2893802"/>
                <a:gd name="connsiteX1210" fmla="*/ 2982858 w 4313785"/>
                <a:gd name="connsiteY1210" fmla="*/ 1283445 h 2893802"/>
                <a:gd name="connsiteX1211" fmla="*/ 2981404 w 4313785"/>
                <a:gd name="connsiteY1211" fmla="*/ 1282615 h 2893802"/>
                <a:gd name="connsiteX1212" fmla="*/ 2982304 w 4313785"/>
                <a:gd name="connsiteY1212" fmla="*/ 1279640 h 2893802"/>
                <a:gd name="connsiteX1213" fmla="*/ 2978013 w 4313785"/>
                <a:gd name="connsiteY1213" fmla="*/ 1267050 h 2893802"/>
                <a:gd name="connsiteX1214" fmla="*/ 2978567 w 4313785"/>
                <a:gd name="connsiteY1214" fmla="*/ 1264076 h 2893802"/>
                <a:gd name="connsiteX1215" fmla="*/ 2978843 w 4313785"/>
                <a:gd name="connsiteY1215" fmla="*/ 1260548 h 2893802"/>
                <a:gd name="connsiteX1216" fmla="*/ 2977598 w 4313785"/>
                <a:gd name="connsiteY1216" fmla="*/ 1253562 h 2893802"/>
                <a:gd name="connsiteX1217" fmla="*/ 2976352 w 4313785"/>
                <a:gd name="connsiteY1217" fmla="*/ 1250933 h 2893802"/>
                <a:gd name="connsiteX1218" fmla="*/ 2972061 w 4313785"/>
                <a:gd name="connsiteY1218" fmla="*/ 1245676 h 2893802"/>
                <a:gd name="connsiteX1219" fmla="*/ 2969915 w 4313785"/>
                <a:gd name="connsiteY1219" fmla="*/ 1244085 h 2893802"/>
                <a:gd name="connsiteX1220" fmla="*/ 2967009 w 4313785"/>
                <a:gd name="connsiteY1220" fmla="*/ 1242425 h 2893802"/>
                <a:gd name="connsiteX1221" fmla="*/ 2958357 w 4313785"/>
                <a:gd name="connsiteY1221" fmla="*/ 1238758 h 2893802"/>
                <a:gd name="connsiteX1222" fmla="*/ 2956212 w 4313785"/>
                <a:gd name="connsiteY1222" fmla="*/ 1238067 h 2893802"/>
                <a:gd name="connsiteX1223" fmla="*/ 2949221 w 4313785"/>
                <a:gd name="connsiteY1223" fmla="*/ 1231564 h 2893802"/>
                <a:gd name="connsiteX1224" fmla="*/ 2943892 w 4313785"/>
                <a:gd name="connsiteY1224" fmla="*/ 1230458 h 2893802"/>
                <a:gd name="connsiteX1225" fmla="*/ 2935240 w 4313785"/>
                <a:gd name="connsiteY1225" fmla="*/ 1233501 h 2893802"/>
                <a:gd name="connsiteX1226" fmla="*/ 2934410 w 4313785"/>
                <a:gd name="connsiteY1226" fmla="*/ 1234193 h 2893802"/>
                <a:gd name="connsiteX1227" fmla="*/ 2932126 w 4313785"/>
                <a:gd name="connsiteY1227" fmla="*/ 1234470 h 2893802"/>
                <a:gd name="connsiteX1228" fmla="*/ 2930119 w 4313785"/>
                <a:gd name="connsiteY1228" fmla="*/ 1234193 h 2893802"/>
                <a:gd name="connsiteX1229" fmla="*/ 2929565 w 4313785"/>
                <a:gd name="connsiteY1229" fmla="*/ 1234193 h 2893802"/>
                <a:gd name="connsiteX1230" fmla="*/ 2928665 w 4313785"/>
                <a:gd name="connsiteY1230" fmla="*/ 1234193 h 2893802"/>
                <a:gd name="connsiteX1231" fmla="*/ 2920776 w 4313785"/>
                <a:gd name="connsiteY1231" fmla="*/ 1236683 h 2893802"/>
                <a:gd name="connsiteX1232" fmla="*/ 2920291 w 4313785"/>
                <a:gd name="connsiteY1232" fmla="*/ 1237029 h 2893802"/>
                <a:gd name="connsiteX1233" fmla="*/ 2918907 w 4313785"/>
                <a:gd name="connsiteY1233" fmla="*/ 1238136 h 2893802"/>
                <a:gd name="connsiteX1234" fmla="*/ 2911293 w 4313785"/>
                <a:gd name="connsiteY1234" fmla="*/ 1240626 h 2893802"/>
                <a:gd name="connsiteX1235" fmla="*/ 2911501 w 4313785"/>
                <a:gd name="connsiteY1235" fmla="*/ 1239865 h 2893802"/>
                <a:gd name="connsiteX1236" fmla="*/ 2912885 w 4313785"/>
                <a:gd name="connsiteY1236" fmla="*/ 1234262 h 2893802"/>
                <a:gd name="connsiteX1237" fmla="*/ 2910048 w 4313785"/>
                <a:gd name="connsiteY1237" fmla="*/ 1221949 h 2893802"/>
                <a:gd name="connsiteX1238" fmla="*/ 2907210 w 4313785"/>
                <a:gd name="connsiteY1238" fmla="*/ 1218629 h 2893802"/>
                <a:gd name="connsiteX1239" fmla="*/ 2905341 w 4313785"/>
                <a:gd name="connsiteY1239" fmla="*/ 1216830 h 2893802"/>
                <a:gd name="connsiteX1240" fmla="*/ 2904788 w 4313785"/>
                <a:gd name="connsiteY1240" fmla="*/ 1216346 h 2893802"/>
                <a:gd name="connsiteX1241" fmla="*/ 2904511 w 4313785"/>
                <a:gd name="connsiteY1241" fmla="*/ 1215516 h 2893802"/>
                <a:gd name="connsiteX1242" fmla="*/ 2892537 w 4313785"/>
                <a:gd name="connsiteY1242" fmla="*/ 1206109 h 2893802"/>
                <a:gd name="connsiteX1243" fmla="*/ 2891361 w 4313785"/>
                <a:gd name="connsiteY1243" fmla="*/ 1206109 h 2893802"/>
                <a:gd name="connsiteX1244" fmla="*/ 2883678 w 4313785"/>
                <a:gd name="connsiteY1244" fmla="*/ 1208461 h 2893802"/>
                <a:gd name="connsiteX1245" fmla="*/ 2880910 w 4313785"/>
                <a:gd name="connsiteY1245" fmla="*/ 1208253 h 2893802"/>
                <a:gd name="connsiteX1246" fmla="*/ 2879941 w 4313785"/>
                <a:gd name="connsiteY1246" fmla="*/ 1208253 h 2893802"/>
                <a:gd name="connsiteX1247" fmla="*/ 2876411 w 4313785"/>
                <a:gd name="connsiteY1247" fmla="*/ 1208737 h 2893802"/>
                <a:gd name="connsiteX1248" fmla="*/ 2873989 w 4313785"/>
                <a:gd name="connsiteY1248" fmla="*/ 1209360 h 2893802"/>
                <a:gd name="connsiteX1249" fmla="*/ 2868729 w 4313785"/>
                <a:gd name="connsiteY1249" fmla="*/ 1212057 h 2893802"/>
                <a:gd name="connsiteX1250" fmla="*/ 2866722 w 4313785"/>
                <a:gd name="connsiteY1250" fmla="*/ 1213718 h 2893802"/>
                <a:gd name="connsiteX1251" fmla="*/ 2865545 w 4313785"/>
                <a:gd name="connsiteY1251" fmla="*/ 1214824 h 2893802"/>
                <a:gd name="connsiteX1252" fmla="*/ 2860700 w 4313785"/>
                <a:gd name="connsiteY1252" fmla="*/ 1219874 h 2893802"/>
                <a:gd name="connsiteX1253" fmla="*/ 2859662 w 4313785"/>
                <a:gd name="connsiteY1253" fmla="*/ 1221119 h 2893802"/>
                <a:gd name="connsiteX1254" fmla="*/ 2855994 w 4313785"/>
                <a:gd name="connsiteY1254" fmla="*/ 1225961 h 2893802"/>
                <a:gd name="connsiteX1255" fmla="*/ 2855025 w 4313785"/>
                <a:gd name="connsiteY1255" fmla="*/ 1227068 h 2893802"/>
                <a:gd name="connsiteX1256" fmla="*/ 2854333 w 4313785"/>
                <a:gd name="connsiteY1256" fmla="*/ 1227622 h 2893802"/>
                <a:gd name="connsiteX1257" fmla="*/ 2852810 w 4313785"/>
                <a:gd name="connsiteY1257" fmla="*/ 1228452 h 2893802"/>
                <a:gd name="connsiteX1258" fmla="*/ 2842636 w 4313785"/>
                <a:gd name="connsiteY1258" fmla="*/ 1233294 h 2893802"/>
                <a:gd name="connsiteX1259" fmla="*/ 2841667 w 4313785"/>
                <a:gd name="connsiteY1259" fmla="*/ 1233778 h 2893802"/>
                <a:gd name="connsiteX1260" fmla="*/ 2837514 w 4313785"/>
                <a:gd name="connsiteY1260" fmla="*/ 1236199 h 2893802"/>
                <a:gd name="connsiteX1261" fmla="*/ 2835300 w 4313785"/>
                <a:gd name="connsiteY1261" fmla="*/ 1237790 h 2893802"/>
                <a:gd name="connsiteX1262" fmla="*/ 2831701 w 4313785"/>
                <a:gd name="connsiteY1262" fmla="*/ 1240903 h 2893802"/>
                <a:gd name="connsiteX1263" fmla="*/ 2829209 w 4313785"/>
                <a:gd name="connsiteY1263" fmla="*/ 1243808 h 2893802"/>
                <a:gd name="connsiteX1264" fmla="*/ 2826302 w 4313785"/>
                <a:gd name="connsiteY1264" fmla="*/ 1248304 h 2893802"/>
                <a:gd name="connsiteX1265" fmla="*/ 2824987 w 4313785"/>
                <a:gd name="connsiteY1265" fmla="*/ 1250795 h 2893802"/>
                <a:gd name="connsiteX1266" fmla="*/ 2824572 w 4313785"/>
                <a:gd name="connsiteY1266" fmla="*/ 1251763 h 2893802"/>
                <a:gd name="connsiteX1267" fmla="*/ 2822842 w 4313785"/>
                <a:gd name="connsiteY1267" fmla="*/ 1251901 h 2893802"/>
                <a:gd name="connsiteX1268" fmla="*/ 2820281 w 4313785"/>
                <a:gd name="connsiteY1268" fmla="*/ 1252317 h 2893802"/>
                <a:gd name="connsiteX1269" fmla="*/ 2814260 w 4313785"/>
                <a:gd name="connsiteY1269" fmla="*/ 1250656 h 2893802"/>
                <a:gd name="connsiteX1270" fmla="*/ 2811145 w 4313785"/>
                <a:gd name="connsiteY1270" fmla="*/ 1250518 h 2893802"/>
                <a:gd name="connsiteX1271" fmla="*/ 2810522 w 4313785"/>
                <a:gd name="connsiteY1271" fmla="*/ 1250518 h 2893802"/>
                <a:gd name="connsiteX1272" fmla="*/ 2803601 w 4313785"/>
                <a:gd name="connsiteY1272" fmla="*/ 1252386 h 2893802"/>
                <a:gd name="connsiteX1273" fmla="*/ 2801248 w 4313785"/>
                <a:gd name="connsiteY1273" fmla="*/ 1253769 h 2893802"/>
                <a:gd name="connsiteX1274" fmla="*/ 2797026 w 4313785"/>
                <a:gd name="connsiteY1274" fmla="*/ 1257505 h 2893802"/>
                <a:gd name="connsiteX1275" fmla="*/ 2795296 w 4313785"/>
                <a:gd name="connsiteY1275" fmla="*/ 1259856 h 2893802"/>
                <a:gd name="connsiteX1276" fmla="*/ 2794188 w 4313785"/>
                <a:gd name="connsiteY1276" fmla="*/ 1261655 h 2893802"/>
                <a:gd name="connsiteX1277" fmla="*/ 2792804 w 4313785"/>
                <a:gd name="connsiteY1277" fmla="*/ 1264353 h 2893802"/>
                <a:gd name="connsiteX1278" fmla="*/ 2791904 w 4313785"/>
                <a:gd name="connsiteY1278" fmla="*/ 1266566 h 2893802"/>
                <a:gd name="connsiteX1279" fmla="*/ 2790174 w 4313785"/>
                <a:gd name="connsiteY1279" fmla="*/ 1271893 h 2893802"/>
                <a:gd name="connsiteX1280" fmla="*/ 2789482 w 4313785"/>
                <a:gd name="connsiteY1280" fmla="*/ 1276389 h 2893802"/>
                <a:gd name="connsiteX1281" fmla="*/ 2789482 w 4313785"/>
                <a:gd name="connsiteY1281" fmla="*/ 1281231 h 2893802"/>
                <a:gd name="connsiteX1282" fmla="*/ 2791005 w 4313785"/>
                <a:gd name="connsiteY1282" fmla="*/ 1287249 h 2893802"/>
                <a:gd name="connsiteX1283" fmla="*/ 2793150 w 4313785"/>
                <a:gd name="connsiteY1283" fmla="*/ 1291538 h 2893802"/>
                <a:gd name="connsiteX1284" fmla="*/ 2797164 w 4313785"/>
                <a:gd name="connsiteY1284" fmla="*/ 1296380 h 2893802"/>
                <a:gd name="connsiteX1285" fmla="*/ 2801802 w 4313785"/>
                <a:gd name="connsiteY1285" fmla="*/ 1299839 h 2893802"/>
                <a:gd name="connsiteX1286" fmla="*/ 2804501 w 4313785"/>
                <a:gd name="connsiteY1286" fmla="*/ 1301430 h 2893802"/>
                <a:gd name="connsiteX1287" fmla="*/ 2807339 w 4313785"/>
                <a:gd name="connsiteY1287" fmla="*/ 1302675 h 2893802"/>
                <a:gd name="connsiteX1288" fmla="*/ 2808930 w 4313785"/>
                <a:gd name="connsiteY1288" fmla="*/ 1303297 h 2893802"/>
                <a:gd name="connsiteX1289" fmla="*/ 2812114 w 4313785"/>
                <a:gd name="connsiteY1289" fmla="*/ 1304266 h 2893802"/>
                <a:gd name="connsiteX1290" fmla="*/ 2813360 w 4313785"/>
                <a:gd name="connsiteY1290" fmla="*/ 1304612 h 2893802"/>
                <a:gd name="connsiteX1291" fmla="*/ 2816544 w 4313785"/>
                <a:gd name="connsiteY1291" fmla="*/ 1305234 h 2893802"/>
                <a:gd name="connsiteX1292" fmla="*/ 2817651 w 4313785"/>
                <a:gd name="connsiteY1292" fmla="*/ 1305442 h 2893802"/>
                <a:gd name="connsiteX1293" fmla="*/ 2817512 w 4313785"/>
                <a:gd name="connsiteY1293" fmla="*/ 1307655 h 2893802"/>
                <a:gd name="connsiteX1294" fmla="*/ 2819451 w 4313785"/>
                <a:gd name="connsiteY1294" fmla="*/ 1315541 h 2893802"/>
                <a:gd name="connsiteX1295" fmla="*/ 2821873 w 4313785"/>
                <a:gd name="connsiteY1295" fmla="*/ 1319622 h 2893802"/>
                <a:gd name="connsiteX1296" fmla="*/ 2827202 w 4313785"/>
                <a:gd name="connsiteY1296" fmla="*/ 1324741 h 2893802"/>
                <a:gd name="connsiteX1297" fmla="*/ 2831978 w 4313785"/>
                <a:gd name="connsiteY1297" fmla="*/ 1327301 h 2893802"/>
                <a:gd name="connsiteX1298" fmla="*/ 2836891 w 4313785"/>
                <a:gd name="connsiteY1298" fmla="*/ 1328822 h 2893802"/>
                <a:gd name="connsiteX1299" fmla="*/ 2842429 w 4313785"/>
                <a:gd name="connsiteY1299" fmla="*/ 1329445 h 2893802"/>
                <a:gd name="connsiteX1300" fmla="*/ 2844020 w 4313785"/>
                <a:gd name="connsiteY1300" fmla="*/ 1329514 h 2893802"/>
                <a:gd name="connsiteX1301" fmla="*/ 2844851 w 4313785"/>
                <a:gd name="connsiteY1301" fmla="*/ 1329514 h 2893802"/>
                <a:gd name="connsiteX1302" fmla="*/ 2843882 w 4313785"/>
                <a:gd name="connsiteY1302" fmla="*/ 1331312 h 2893802"/>
                <a:gd name="connsiteX1303" fmla="*/ 2843121 w 4313785"/>
                <a:gd name="connsiteY1303" fmla="*/ 1333111 h 2893802"/>
                <a:gd name="connsiteX1304" fmla="*/ 2841944 w 4313785"/>
                <a:gd name="connsiteY1304" fmla="*/ 1339129 h 2893802"/>
                <a:gd name="connsiteX1305" fmla="*/ 2836961 w 4313785"/>
                <a:gd name="connsiteY1305" fmla="*/ 1343625 h 2893802"/>
                <a:gd name="connsiteX1306" fmla="*/ 2835577 w 4313785"/>
                <a:gd name="connsiteY1306" fmla="*/ 1345078 h 2893802"/>
                <a:gd name="connsiteX1307" fmla="*/ 2833223 w 4313785"/>
                <a:gd name="connsiteY1307" fmla="*/ 1347914 h 2893802"/>
                <a:gd name="connsiteX1308" fmla="*/ 2832324 w 4313785"/>
                <a:gd name="connsiteY1308" fmla="*/ 1349159 h 2893802"/>
                <a:gd name="connsiteX1309" fmla="*/ 2828656 w 4313785"/>
                <a:gd name="connsiteY1309" fmla="*/ 1354693 h 2893802"/>
                <a:gd name="connsiteX1310" fmla="*/ 2827963 w 4313785"/>
                <a:gd name="connsiteY1310" fmla="*/ 1355316 h 2893802"/>
                <a:gd name="connsiteX1311" fmla="*/ 2825679 w 4313785"/>
                <a:gd name="connsiteY1311" fmla="*/ 1357806 h 2893802"/>
                <a:gd name="connsiteX1312" fmla="*/ 2824641 w 4313785"/>
                <a:gd name="connsiteY1312" fmla="*/ 1359259 h 2893802"/>
                <a:gd name="connsiteX1313" fmla="*/ 2822219 w 4313785"/>
                <a:gd name="connsiteY1313" fmla="*/ 1365692 h 2893802"/>
                <a:gd name="connsiteX1314" fmla="*/ 2822011 w 4313785"/>
                <a:gd name="connsiteY1314" fmla="*/ 1367698 h 2893802"/>
                <a:gd name="connsiteX1315" fmla="*/ 2822496 w 4313785"/>
                <a:gd name="connsiteY1315" fmla="*/ 1373232 h 2893802"/>
                <a:gd name="connsiteX1316" fmla="*/ 2823049 w 4313785"/>
                <a:gd name="connsiteY1316" fmla="*/ 1375168 h 2893802"/>
                <a:gd name="connsiteX1317" fmla="*/ 2829763 w 4313785"/>
                <a:gd name="connsiteY1317" fmla="*/ 1383331 h 2893802"/>
                <a:gd name="connsiteX1318" fmla="*/ 2830732 w 4313785"/>
                <a:gd name="connsiteY1318" fmla="*/ 1383815 h 2893802"/>
                <a:gd name="connsiteX1319" fmla="*/ 2835300 w 4313785"/>
                <a:gd name="connsiteY1319" fmla="*/ 1385337 h 2893802"/>
                <a:gd name="connsiteX1320" fmla="*/ 2844366 w 4313785"/>
                <a:gd name="connsiteY1320" fmla="*/ 1390525 h 2893802"/>
                <a:gd name="connsiteX1321" fmla="*/ 2847066 w 4313785"/>
                <a:gd name="connsiteY1321" fmla="*/ 1392531 h 2893802"/>
                <a:gd name="connsiteX1322" fmla="*/ 2848450 w 4313785"/>
                <a:gd name="connsiteY1322" fmla="*/ 1394814 h 2893802"/>
                <a:gd name="connsiteX1323" fmla="*/ 2852948 w 4313785"/>
                <a:gd name="connsiteY1323" fmla="*/ 1406573 h 2893802"/>
                <a:gd name="connsiteX1324" fmla="*/ 2853502 w 4313785"/>
                <a:gd name="connsiteY1324" fmla="*/ 1407818 h 2893802"/>
                <a:gd name="connsiteX1325" fmla="*/ 2856755 w 4313785"/>
                <a:gd name="connsiteY1325" fmla="*/ 1414390 h 2893802"/>
                <a:gd name="connsiteX1326" fmla="*/ 2857586 w 4313785"/>
                <a:gd name="connsiteY1326" fmla="*/ 1416396 h 2893802"/>
                <a:gd name="connsiteX1327" fmla="*/ 2857586 w 4313785"/>
                <a:gd name="connsiteY1327" fmla="*/ 1416396 h 2893802"/>
                <a:gd name="connsiteX1328" fmla="*/ 2857378 w 4313785"/>
                <a:gd name="connsiteY1328" fmla="*/ 1419993 h 2893802"/>
                <a:gd name="connsiteX1329" fmla="*/ 2857378 w 4313785"/>
                <a:gd name="connsiteY1329" fmla="*/ 1421169 h 2893802"/>
                <a:gd name="connsiteX1330" fmla="*/ 2857447 w 4313785"/>
                <a:gd name="connsiteY1330" fmla="*/ 1421307 h 2893802"/>
                <a:gd name="connsiteX1331" fmla="*/ 2855648 w 4313785"/>
                <a:gd name="connsiteY1331" fmla="*/ 1421722 h 2893802"/>
                <a:gd name="connsiteX1332" fmla="*/ 2853710 w 4313785"/>
                <a:gd name="connsiteY1332" fmla="*/ 1422276 h 2893802"/>
                <a:gd name="connsiteX1333" fmla="*/ 2848865 w 4313785"/>
                <a:gd name="connsiteY1333" fmla="*/ 1424143 h 2893802"/>
                <a:gd name="connsiteX1334" fmla="*/ 2840006 w 4313785"/>
                <a:gd name="connsiteY1334" fmla="*/ 1438601 h 2893802"/>
                <a:gd name="connsiteX1335" fmla="*/ 2851772 w 4313785"/>
                <a:gd name="connsiteY1335" fmla="*/ 1450775 h 2893802"/>
                <a:gd name="connsiteX1336" fmla="*/ 2854748 w 4313785"/>
                <a:gd name="connsiteY1336" fmla="*/ 1451190 h 2893802"/>
                <a:gd name="connsiteX1337" fmla="*/ 2856755 w 4313785"/>
                <a:gd name="connsiteY1337" fmla="*/ 1451328 h 2893802"/>
                <a:gd name="connsiteX1338" fmla="*/ 2860354 w 4313785"/>
                <a:gd name="connsiteY1338" fmla="*/ 1450844 h 2893802"/>
                <a:gd name="connsiteX1339" fmla="*/ 2862084 w 4313785"/>
                <a:gd name="connsiteY1339" fmla="*/ 1450360 h 2893802"/>
                <a:gd name="connsiteX1340" fmla="*/ 2862915 w 4313785"/>
                <a:gd name="connsiteY1340" fmla="*/ 1451052 h 2893802"/>
                <a:gd name="connsiteX1341" fmla="*/ 2864645 w 4313785"/>
                <a:gd name="connsiteY1341" fmla="*/ 1452297 h 2893802"/>
                <a:gd name="connsiteX1342" fmla="*/ 2868521 w 4313785"/>
                <a:gd name="connsiteY1342" fmla="*/ 1454649 h 2893802"/>
                <a:gd name="connsiteX1343" fmla="*/ 2868106 w 4313785"/>
                <a:gd name="connsiteY1343" fmla="*/ 1454925 h 2893802"/>
                <a:gd name="connsiteX1344" fmla="*/ 2865960 w 4313785"/>
                <a:gd name="connsiteY1344" fmla="*/ 1456516 h 2893802"/>
                <a:gd name="connsiteX1345" fmla="*/ 2864299 w 4313785"/>
                <a:gd name="connsiteY1345" fmla="*/ 1457969 h 2893802"/>
                <a:gd name="connsiteX1346" fmla="*/ 2863261 w 4313785"/>
                <a:gd name="connsiteY1346" fmla="*/ 1457969 h 2893802"/>
                <a:gd name="connsiteX1347" fmla="*/ 2861392 w 4313785"/>
                <a:gd name="connsiteY1347" fmla="*/ 1458246 h 2893802"/>
                <a:gd name="connsiteX1348" fmla="*/ 2859039 w 4313785"/>
                <a:gd name="connsiteY1348" fmla="*/ 1458730 h 2893802"/>
                <a:gd name="connsiteX1349" fmla="*/ 2856271 w 4313785"/>
                <a:gd name="connsiteY1349" fmla="*/ 1459560 h 2893802"/>
                <a:gd name="connsiteX1350" fmla="*/ 2853987 w 4313785"/>
                <a:gd name="connsiteY1350" fmla="*/ 1460529 h 2893802"/>
                <a:gd name="connsiteX1351" fmla="*/ 2851287 w 4313785"/>
                <a:gd name="connsiteY1351" fmla="*/ 1462050 h 2893802"/>
                <a:gd name="connsiteX1352" fmla="*/ 2849003 w 4313785"/>
                <a:gd name="connsiteY1352" fmla="*/ 1463711 h 2893802"/>
                <a:gd name="connsiteX1353" fmla="*/ 2844436 w 4313785"/>
                <a:gd name="connsiteY1353" fmla="*/ 1480312 h 2893802"/>
                <a:gd name="connsiteX1354" fmla="*/ 2857171 w 4313785"/>
                <a:gd name="connsiteY1354" fmla="*/ 1488682 h 2893802"/>
                <a:gd name="connsiteX1355" fmla="*/ 2859316 w 4313785"/>
                <a:gd name="connsiteY1355" fmla="*/ 1488544 h 2893802"/>
                <a:gd name="connsiteX1356" fmla="*/ 2862846 w 4313785"/>
                <a:gd name="connsiteY1356" fmla="*/ 1489651 h 2893802"/>
                <a:gd name="connsiteX1357" fmla="*/ 2866237 w 4313785"/>
                <a:gd name="connsiteY1357" fmla="*/ 1490273 h 2893802"/>
                <a:gd name="connsiteX1358" fmla="*/ 2868729 w 4313785"/>
                <a:gd name="connsiteY1358" fmla="*/ 1490481 h 2893802"/>
                <a:gd name="connsiteX1359" fmla="*/ 2870666 w 4313785"/>
                <a:gd name="connsiteY1359" fmla="*/ 1490342 h 2893802"/>
                <a:gd name="connsiteX1360" fmla="*/ 2870666 w 4313785"/>
                <a:gd name="connsiteY1360" fmla="*/ 1493870 h 2893802"/>
                <a:gd name="connsiteX1361" fmla="*/ 2869836 w 4313785"/>
                <a:gd name="connsiteY1361" fmla="*/ 1503416 h 2893802"/>
                <a:gd name="connsiteX1362" fmla="*/ 2870805 w 4313785"/>
                <a:gd name="connsiteY1362" fmla="*/ 1505975 h 2893802"/>
                <a:gd name="connsiteX1363" fmla="*/ 2866237 w 4313785"/>
                <a:gd name="connsiteY1363" fmla="*/ 1509296 h 2893802"/>
                <a:gd name="connsiteX1364" fmla="*/ 2864299 w 4313785"/>
                <a:gd name="connsiteY1364" fmla="*/ 1511371 h 2893802"/>
                <a:gd name="connsiteX1365" fmla="*/ 2863053 w 4313785"/>
                <a:gd name="connsiteY1365" fmla="*/ 1512962 h 2893802"/>
                <a:gd name="connsiteX1366" fmla="*/ 2856132 w 4313785"/>
                <a:gd name="connsiteY1366" fmla="*/ 1519810 h 2893802"/>
                <a:gd name="connsiteX1367" fmla="*/ 2854956 w 4313785"/>
                <a:gd name="connsiteY1367" fmla="*/ 1527419 h 2893802"/>
                <a:gd name="connsiteX1368" fmla="*/ 2854956 w 4313785"/>
                <a:gd name="connsiteY1368" fmla="*/ 1527419 h 2893802"/>
                <a:gd name="connsiteX1369" fmla="*/ 2853987 w 4313785"/>
                <a:gd name="connsiteY1369" fmla="*/ 1529425 h 2893802"/>
                <a:gd name="connsiteX1370" fmla="*/ 2852118 w 4313785"/>
                <a:gd name="connsiteY1370" fmla="*/ 1534267 h 2893802"/>
                <a:gd name="connsiteX1371" fmla="*/ 2851633 w 4313785"/>
                <a:gd name="connsiteY1371" fmla="*/ 1535167 h 2893802"/>
                <a:gd name="connsiteX1372" fmla="*/ 2850665 w 4313785"/>
                <a:gd name="connsiteY1372" fmla="*/ 1536343 h 2893802"/>
                <a:gd name="connsiteX1373" fmla="*/ 2848519 w 4313785"/>
                <a:gd name="connsiteY1373" fmla="*/ 1538487 h 2893802"/>
                <a:gd name="connsiteX1374" fmla="*/ 2848035 w 4313785"/>
                <a:gd name="connsiteY1374" fmla="*/ 1538971 h 2893802"/>
                <a:gd name="connsiteX1375" fmla="*/ 2843190 w 4313785"/>
                <a:gd name="connsiteY1375" fmla="*/ 1540424 h 2893802"/>
                <a:gd name="connsiteX1376" fmla="*/ 2835508 w 4313785"/>
                <a:gd name="connsiteY1376" fmla="*/ 1543675 h 2893802"/>
                <a:gd name="connsiteX1377" fmla="*/ 2830870 w 4313785"/>
                <a:gd name="connsiteY1377" fmla="*/ 1556403 h 2893802"/>
                <a:gd name="connsiteX1378" fmla="*/ 2824088 w 4313785"/>
                <a:gd name="connsiteY1378" fmla="*/ 1561314 h 2893802"/>
                <a:gd name="connsiteX1379" fmla="*/ 2823949 w 4313785"/>
                <a:gd name="connsiteY1379" fmla="*/ 1577570 h 2893802"/>
                <a:gd name="connsiteX1380" fmla="*/ 2824503 w 4313785"/>
                <a:gd name="connsiteY1380" fmla="*/ 1578331 h 2893802"/>
                <a:gd name="connsiteX1381" fmla="*/ 2823534 w 4313785"/>
                <a:gd name="connsiteY1381" fmla="*/ 1580337 h 2893802"/>
                <a:gd name="connsiteX1382" fmla="*/ 2818689 w 4313785"/>
                <a:gd name="connsiteY1382" fmla="*/ 1586701 h 2893802"/>
                <a:gd name="connsiteX1383" fmla="*/ 2814260 w 4313785"/>
                <a:gd name="connsiteY1383" fmla="*/ 1590090 h 2893802"/>
                <a:gd name="connsiteX1384" fmla="*/ 2808308 w 4313785"/>
                <a:gd name="connsiteY1384" fmla="*/ 1591543 h 2893802"/>
                <a:gd name="connsiteX1385" fmla="*/ 2807269 w 4313785"/>
                <a:gd name="connsiteY1385" fmla="*/ 1592027 h 2893802"/>
                <a:gd name="connsiteX1386" fmla="*/ 2804155 w 4313785"/>
                <a:gd name="connsiteY1386" fmla="*/ 1594172 h 2893802"/>
                <a:gd name="connsiteX1387" fmla="*/ 2796611 w 4313785"/>
                <a:gd name="connsiteY1387" fmla="*/ 1599913 h 2893802"/>
                <a:gd name="connsiteX1388" fmla="*/ 2794604 w 4313785"/>
                <a:gd name="connsiteY1388" fmla="*/ 1609667 h 2893802"/>
                <a:gd name="connsiteX1389" fmla="*/ 2792804 w 4313785"/>
                <a:gd name="connsiteY1389" fmla="*/ 1610704 h 2893802"/>
                <a:gd name="connsiteX1390" fmla="*/ 2791974 w 4313785"/>
                <a:gd name="connsiteY1390" fmla="*/ 1611327 h 2893802"/>
                <a:gd name="connsiteX1391" fmla="*/ 2790520 w 4313785"/>
                <a:gd name="connsiteY1391" fmla="*/ 1612503 h 2893802"/>
                <a:gd name="connsiteX1392" fmla="*/ 2789275 w 4313785"/>
                <a:gd name="connsiteY1392" fmla="*/ 1612987 h 2893802"/>
                <a:gd name="connsiteX1393" fmla="*/ 2787267 w 4313785"/>
                <a:gd name="connsiteY1393" fmla="*/ 1613125 h 2893802"/>
                <a:gd name="connsiteX1394" fmla="*/ 2786575 w 4313785"/>
                <a:gd name="connsiteY1394" fmla="*/ 1613264 h 2893802"/>
                <a:gd name="connsiteX1395" fmla="*/ 2776886 w 4313785"/>
                <a:gd name="connsiteY1395" fmla="*/ 1619697 h 2893802"/>
                <a:gd name="connsiteX1396" fmla="*/ 2776470 w 4313785"/>
                <a:gd name="connsiteY1396" fmla="*/ 1620319 h 2893802"/>
                <a:gd name="connsiteX1397" fmla="*/ 2776194 w 4313785"/>
                <a:gd name="connsiteY1397" fmla="*/ 1620734 h 2893802"/>
                <a:gd name="connsiteX1398" fmla="*/ 2769964 w 4313785"/>
                <a:gd name="connsiteY1398" fmla="*/ 1627998 h 2893802"/>
                <a:gd name="connsiteX1399" fmla="*/ 2769688 w 4313785"/>
                <a:gd name="connsiteY1399" fmla="*/ 1628897 h 2893802"/>
                <a:gd name="connsiteX1400" fmla="*/ 2768580 w 4313785"/>
                <a:gd name="connsiteY1400" fmla="*/ 1629381 h 2893802"/>
                <a:gd name="connsiteX1401" fmla="*/ 2766435 w 4313785"/>
                <a:gd name="connsiteY1401" fmla="*/ 1630419 h 2893802"/>
                <a:gd name="connsiteX1402" fmla="*/ 2764289 w 4313785"/>
                <a:gd name="connsiteY1402" fmla="*/ 1630419 h 2893802"/>
                <a:gd name="connsiteX1403" fmla="*/ 2763805 w 4313785"/>
                <a:gd name="connsiteY1403" fmla="*/ 1630349 h 2893802"/>
                <a:gd name="connsiteX1404" fmla="*/ 2762282 w 4313785"/>
                <a:gd name="connsiteY1404" fmla="*/ 1630419 h 2893802"/>
                <a:gd name="connsiteX1405" fmla="*/ 2759998 w 4313785"/>
                <a:gd name="connsiteY1405" fmla="*/ 1630695 h 2893802"/>
                <a:gd name="connsiteX1406" fmla="*/ 2755361 w 4313785"/>
                <a:gd name="connsiteY1406" fmla="*/ 1632079 h 2893802"/>
                <a:gd name="connsiteX1407" fmla="*/ 2755084 w 4313785"/>
                <a:gd name="connsiteY1407" fmla="*/ 1632079 h 2893802"/>
                <a:gd name="connsiteX1408" fmla="*/ 2754461 w 4313785"/>
                <a:gd name="connsiteY1408" fmla="*/ 1632079 h 2893802"/>
                <a:gd name="connsiteX1409" fmla="*/ 2752039 w 4313785"/>
                <a:gd name="connsiteY1409" fmla="*/ 1632217 h 2893802"/>
                <a:gd name="connsiteX1410" fmla="*/ 2747679 w 4313785"/>
                <a:gd name="connsiteY1410" fmla="*/ 1633116 h 2893802"/>
                <a:gd name="connsiteX1411" fmla="*/ 2746779 w 4313785"/>
                <a:gd name="connsiteY1411" fmla="*/ 1633462 h 2893802"/>
                <a:gd name="connsiteX1412" fmla="*/ 2742419 w 4313785"/>
                <a:gd name="connsiteY1412" fmla="*/ 1632771 h 2893802"/>
                <a:gd name="connsiteX1413" fmla="*/ 2737089 w 4313785"/>
                <a:gd name="connsiteY1413" fmla="*/ 1633808 h 2893802"/>
                <a:gd name="connsiteX1414" fmla="*/ 2735774 w 4313785"/>
                <a:gd name="connsiteY1414" fmla="*/ 1634361 h 2893802"/>
                <a:gd name="connsiteX1415" fmla="*/ 2733975 w 4313785"/>
                <a:gd name="connsiteY1415" fmla="*/ 1635261 h 2893802"/>
                <a:gd name="connsiteX1416" fmla="*/ 2728853 w 4313785"/>
                <a:gd name="connsiteY1416" fmla="*/ 1627029 h 2893802"/>
                <a:gd name="connsiteX1417" fmla="*/ 2720410 w 4313785"/>
                <a:gd name="connsiteY1417" fmla="*/ 1624193 h 2893802"/>
                <a:gd name="connsiteX1418" fmla="*/ 2715634 w 4313785"/>
                <a:gd name="connsiteY1418" fmla="*/ 1625023 h 2893802"/>
                <a:gd name="connsiteX1419" fmla="*/ 2713281 w 4313785"/>
                <a:gd name="connsiteY1419" fmla="*/ 1625853 h 2893802"/>
                <a:gd name="connsiteX1420" fmla="*/ 2706221 w 4313785"/>
                <a:gd name="connsiteY1420" fmla="*/ 1631664 h 2893802"/>
                <a:gd name="connsiteX1421" fmla="*/ 2701307 w 4313785"/>
                <a:gd name="connsiteY1421" fmla="*/ 1638443 h 2893802"/>
                <a:gd name="connsiteX1422" fmla="*/ 2701307 w 4313785"/>
                <a:gd name="connsiteY1422" fmla="*/ 1647297 h 2893802"/>
                <a:gd name="connsiteX1423" fmla="*/ 2698123 w 4313785"/>
                <a:gd name="connsiteY1423" fmla="*/ 1650410 h 2893802"/>
                <a:gd name="connsiteX1424" fmla="*/ 2694178 w 4313785"/>
                <a:gd name="connsiteY1424" fmla="*/ 1649856 h 2893802"/>
                <a:gd name="connsiteX1425" fmla="*/ 2687465 w 4313785"/>
                <a:gd name="connsiteY1425" fmla="*/ 1651586 h 2893802"/>
                <a:gd name="connsiteX1426" fmla="*/ 2685735 w 4313785"/>
                <a:gd name="connsiteY1426" fmla="*/ 1652693 h 2893802"/>
                <a:gd name="connsiteX1427" fmla="*/ 2685527 w 4313785"/>
                <a:gd name="connsiteY1427" fmla="*/ 1652693 h 2893802"/>
                <a:gd name="connsiteX1428" fmla="*/ 2676253 w 4313785"/>
                <a:gd name="connsiteY1428" fmla="*/ 1656289 h 2893802"/>
                <a:gd name="connsiteX1429" fmla="*/ 2675076 w 4313785"/>
                <a:gd name="connsiteY1429" fmla="*/ 1657535 h 2893802"/>
                <a:gd name="connsiteX1430" fmla="*/ 2672931 w 4313785"/>
                <a:gd name="connsiteY1430" fmla="*/ 1659056 h 2893802"/>
                <a:gd name="connsiteX1431" fmla="*/ 2671547 w 4313785"/>
                <a:gd name="connsiteY1431" fmla="*/ 1660232 h 2893802"/>
                <a:gd name="connsiteX1432" fmla="*/ 2671408 w 4313785"/>
                <a:gd name="connsiteY1432" fmla="*/ 1660232 h 2893802"/>
                <a:gd name="connsiteX1433" fmla="*/ 2669954 w 4313785"/>
                <a:gd name="connsiteY1433" fmla="*/ 1660509 h 2893802"/>
                <a:gd name="connsiteX1434" fmla="*/ 2667256 w 4313785"/>
                <a:gd name="connsiteY1434" fmla="*/ 1660232 h 2893802"/>
                <a:gd name="connsiteX1435" fmla="*/ 2660819 w 4313785"/>
                <a:gd name="connsiteY1435" fmla="*/ 1661823 h 2893802"/>
                <a:gd name="connsiteX1436" fmla="*/ 2660127 w 4313785"/>
                <a:gd name="connsiteY1436" fmla="*/ 1662169 h 2893802"/>
                <a:gd name="connsiteX1437" fmla="*/ 2658466 w 4313785"/>
                <a:gd name="connsiteY1437" fmla="*/ 1663207 h 2893802"/>
                <a:gd name="connsiteX1438" fmla="*/ 2657981 w 4313785"/>
                <a:gd name="connsiteY1438" fmla="*/ 1663345 h 2893802"/>
                <a:gd name="connsiteX1439" fmla="*/ 2656943 w 4313785"/>
                <a:gd name="connsiteY1439" fmla="*/ 1663691 h 2893802"/>
                <a:gd name="connsiteX1440" fmla="*/ 2655559 w 4313785"/>
                <a:gd name="connsiteY1440" fmla="*/ 1664244 h 2893802"/>
                <a:gd name="connsiteX1441" fmla="*/ 2653829 w 4313785"/>
                <a:gd name="connsiteY1441" fmla="*/ 1664106 h 2893802"/>
                <a:gd name="connsiteX1442" fmla="*/ 2653690 w 4313785"/>
                <a:gd name="connsiteY1442" fmla="*/ 1664106 h 2893802"/>
                <a:gd name="connsiteX1443" fmla="*/ 2652652 w 4313785"/>
                <a:gd name="connsiteY1443" fmla="*/ 1664106 h 2893802"/>
                <a:gd name="connsiteX1444" fmla="*/ 2648015 w 4313785"/>
                <a:gd name="connsiteY1444" fmla="*/ 1661547 h 2893802"/>
                <a:gd name="connsiteX1445" fmla="*/ 2645523 w 4313785"/>
                <a:gd name="connsiteY1445" fmla="*/ 1660163 h 2893802"/>
                <a:gd name="connsiteX1446" fmla="*/ 2644070 w 4313785"/>
                <a:gd name="connsiteY1446" fmla="*/ 1659126 h 2893802"/>
                <a:gd name="connsiteX1447" fmla="*/ 2642547 w 4313785"/>
                <a:gd name="connsiteY1447" fmla="*/ 1658157 h 2893802"/>
                <a:gd name="connsiteX1448" fmla="*/ 2635280 w 4313785"/>
                <a:gd name="connsiteY1448" fmla="*/ 1656082 h 2893802"/>
                <a:gd name="connsiteX1449" fmla="*/ 2628428 w 4313785"/>
                <a:gd name="connsiteY1449" fmla="*/ 1657881 h 2893802"/>
                <a:gd name="connsiteX1450" fmla="*/ 2627805 w 4313785"/>
                <a:gd name="connsiteY1450" fmla="*/ 1658226 h 2893802"/>
                <a:gd name="connsiteX1451" fmla="*/ 2627251 w 4313785"/>
                <a:gd name="connsiteY1451" fmla="*/ 1658157 h 2893802"/>
                <a:gd name="connsiteX1452" fmla="*/ 2619015 w 4313785"/>
                <a:gd name="connsiteY1452" fmla="*/ 1652278 h 2893802"/>
                <a:gd name="connsiteX1453" fmla="*/ 2617008 w 4313785"/>
                <a:gd name="connsiteY1453" fmla="*/ 1651793 h 2893802"/>
                <a:gd name="connsiteX1454" fmla="*/ 2613686 w 4313785"/>
                <a:gd name="connsiteY1454" fmla="*/ 1651378 h 2893802"/>
                <a:gd name="connsiteX1455" fmla="*/ 2604342 w 4313785"/>
                <a:gd name="connsiteY1455" fmla="*/ 1654975 h 2893802"/>
                <a:gd name="connsiteX1456" fmla="*/ 2601782 w 4313785"/>
                <a:gd name="connsiteY1456" fmla="*/ 1658088 h 2893802"/>
                <a:gd name="connsiteX1457" fmla="*/ 2599844 w 4313785"/>
                <a:gd name="connsiteY1457" fmla="*/ 1657811 h 2893802"/>
                <a:gd name="connsiteX1458" fmla="*/ 2591469 w 4313785"/>
                <a:gd name="connsiteY1458" fmla="*/ 1657327 h 2893802"/>
                <a:gd name="connsiteX1459" fmla="*/ 2590639 w 4313785"/>
                <a:gd name="connsiteY1459" fmla="*/ 1657327 h 2893802"/>
                <a:gd name="connsiteX1460" fmla="*/ 2576866 w 4313785"/>
                <a:gd name="connsiteY1460" fmla="*/ 1670332 h 2893802"/>
                <a:gd name="connsiteX1461" fmla="*/ 2576866 w 4313785"/>
                <a:gd name="connsiteY1461" fmla="*/ 1671715 h 2893802"/>
                <a:gd name="connsiteX1462" fmla="*/ 2570845 w 4313785"/>
                <a:gd name="connsiteY1462" fmla="*/ 1673445 h 2893802"/>
                <a:gd name="connsiteX1463" fmla="*/ 2569945 w 4313785"/>
                <a:gd name="connsiteY1463" fmla="*/ 1673929 h 2893802"/>
                <a:gd name="connsiteX1464" fmla="*/ 2562885 w 4313785"/>
                <a:gd name="connsiteY1464" fmla="*/ 1686172 h 2893802"/>
                <a:gd name="connsiteX1465" fmla="*/ 2563024 w 4313785"/>
                <a:gd name="connsiteY1465" fmla="*/ 1688109 h 2893802"/>
                <a:gd name="connsiteX1466" fmla="*/ 2560947 w 4313785"/>
                <a:gd name="connsiteY1466" fmla="*/ 1692813 h 2893802"/>
                <a:gd name="connsiteX1467" fmla="*/ 2560670 w 4313785"/>
                <a:gd name="connsiteY1467" fmla="*/ 1693228 h 2893802"/>
                <a:gd name="connsiteX1468" fmla="*/ 2559701 w 4313785"/>
                <a:gd name="connsiteY1468" fmla="*/ 1694127 h 2893802"/>
                <a:gd name="connsiteX1469" fmla="*/ 2554788 w 4313785"/>
                <a:gd name="connsiteY1469" fmla="*/ 1697724 h 2893802"/>
                <a:gd name="connsiteX1470" fmla="*/ 2552573 w 4313785"/>
                <a:gd name="connsiteY1470" fmla="*/ 1699730 h 2893802"/>
                <a:gd name="connsiteX1471" fmla="*/ 2550427 w 4313785"/>
                <a:gd name="connsiteY1471" fmla="*/ 1702152 h 2893802"/>
                <a:gd name="connsiteX1472" fmla="*/ 2548212 w 4313785"/>
                <a:gd name="connsiteY1472" fmla="*/ 1705541 h 2893802"/>
                <a:gd name="connsiteX1473" fmla="*/ 2546551 w 4313785"/>
                <a:gd name="connsiteY1473" fmla="*/ 1709276 h 2893802"/>
                <a:gd name="connsiteX1474" fmla="*/ 2545582 w 4313785"/>
                <a:gd name="connsiteY1474" fmla="*/ 1712182 h 2893802"/>
                <a:gd name="connsiteX1475" fmla="*/ 2543852 w 4313785"/>
                <a:gd name="connsiteY1475" fmla="*/ 1720275 h 2893802"/>
                <a:gd name="connsiteX1476" fmla="*/ 2543506 w 4313785"/>
                <a:gd name="connsiteY1476" fmla="*/ 1721451 h 2893802"/>
                <a:gd name="connsiteX1477" fmla="*/ 2542744 w 4313785"/>
                <a:gd name="connsiteY1477" fmla="*/ 1723042 h 2893802"/>
                <a:gd name="connsiteX1478" fmla="*/ 2541361 w 4313785"/>
                <a:gd name="connsiteY1478" fmla="*/ 1727815 h 2893802"/>
                <a:gd name="connsiteX1479" fmla="*/ 2541222 w 4313785"/>
                <a:gd name="connsiteY1479" fmla="*/ 1728922 h 2893802"/>
                <a:gd name="connsiteX1480" fmla="*/ 2541568 w 4313785"/>
                <a:gd name="connsiteY1480" fmla="*/ 1733625 h 2893802"/>
                <a:gd name="connsiteX1481" fmla="*/ 2542053 w 4313785"/>
                <a:gd name="connsiteY1481" fmla="*/ 1735631 h 2893802"/>
                <a:gd name="connsiteX1482" fmla="*/ 2542744 w 4313785"/>
                <a:gd name="connsiteY1482" fmla="*/ 1737707 h 2893802"/>
                <a:gd name="connsiteX1483" fmla="*/ 2543298 w 4313785"/>
                <a:gd name="connsiteY1483" fmla="*/ 1738952 h 2893802"/>
                <a:gd name="connsiteX1484" fmla="*/ 2544267 w 4313785"/>
                <a:gd name="connsiteY1484" fmla="*/ 1740819 h 2893802"/>
                <a:gd name="connsiteX1485" fmla="*/ 2548282 w 4313785"/>
                <a:gd name="connsiteY1485" fmla="*/ 1747253 h 2893802"/>
                <a:gd name="connsiteX1486" fmla="*/ 2549597 w 4313785"/>
                <a:gd name="connsiteY1486" fmla="*/ 1749051 h 2893802"/>
                <a:gd name="connsiteX1487" fmla="*/ 2551604 w 4313785"/>
                <a:gd name="connsiteY1487" fmla="*/ 1751334 h 2893802"/>
                <a:gd name="connsiteX1488" fmla="*/ 2552988 w 4313785"/>
                <a:gd name="connsiteY1488" fmla="*/ 1752717 h 2893802"/>
                <a:gd name="connsiteX1489" fmla="*/ 2555825 w 4313785"/>
                <a:gd name="connsiteY1489" fmla="*/ 1755207 h 2893802"/>
                <a:gd name="connsiteX1490" fmla="*/ 2561362 w 4313785"/>
                <a:gd name="connsiteY1490" fmla="*/ 1767590 h 2893802"/>
                <a:gd name="connsiteX1491" fmla="*/ 2563577 w 4313785"/>
                <a:gd name="connsiteY1491" fmla="*/ 1769250 h 2893802"/>
                <a:gd name="connsiteX1492" fmla="*/ 2572298 w 4313785"/>
                <a:gd name="connsiteY1492" fmla="*/ 1778727 h 2893802"/>
                <a:gd name="connsiteX1493" fmla="*/ 2575343 w 4313785"/>
                <a:gd name="connsiteY1493" fmla="*/ 1782808 h 2893802"/>
                <a:gd name="connsiteX1494" fmla="*/ 2577212 w 4313785"/>
                <a:gd name="connsiteY1494" fmla="*/ 1784814 h 2893802"/>
                <a:gd name="connsiteX1495" fmla="*/ 2578596 w 4313785"/>
                <a:gd name="connsiteY1495" fmla="*/ 1786059 h 2893802"/>
                <a:gd name="connsiteX1496" fmla="*/ 2579357 w 4313785"/>
                <a:gd name="connsiteY1496" fmla="*/ 1786682 h 2893802"/>
                <a:gd name="connsiteX1497" fmla="*/ 2583025 w 4313785"/>
                <a:gd name="connsiteY1497" fmla="*/ 1789518 h 2893802"/>
                <a:gd name="connsiteX1498" fmla="*/ 2588493 w 4313785"/>
                <a:gd name="connsiteY1498" fmla="*/ 1795536 h 2893802"/>
                <a:gd name="connsiteX1499" fmla="*/ 2589878 w 4313785"/>
                <a:gd name="connsiteY1499" fmla="*/ 1796850 h 2893802"/>
                <a:gd name="connsiteX1500" fmla="*/ 2592023 w 4313785"/>
                <a:gd name="connsiteY1500" fmla="*/ 1798648 h 2893802"/>
                <a:gd name="connsiteX1501" fmla="*/ 2597698 w 4313785"/>
                <a:gd name="connsiteY1501" fmla="*/ 1801485 h 2893802"/>
                <a:gd name="connsiteX1502" fmla="*/ 2608218 w 4313785"/>
                <a:gd name="connsiteY1502" fmla="*/ 1815803 h 2893802"/>
                <a:gd name="connsiteX1503" fmla="*/ 2609879 w 4313785"/>
                <a:gd name="connsiteY1503" fmla="*/ 1819331 h 2893802"/>
                <a:gd name="connsiteX1504" fmla="*/ 2615901 w 4313785"/>
                <a:gd name="connsiteY1504" fmla="*/ 1839115 h 2893802"/>
                <a:gd name="connsiteX1505" fmla="*/ 2615832 w 4313785"/>
                <a:gd name="connsiteY1505" fmla="*/ 1841467 h 2893802"/>
                <a:gd name="connsiteX1506" fmla="*/ 2616108 w 4313785"/>
                <a:gd name="connsiteY1506" fmla="*/ 1848246 h 2893802"/>
                <a:gd name="connsiteX1507" fmla="*/ 2616178 w 4313785"/>
                <a:gd name="connsiteY1507" fmla="*/ 1849422 h 2893802"/>
                <a:gd name="connsiteX1508" fmla="*/ 2617008 w 4313785"/>
                <a:gd name="connsiteY1508" fmla="*/ 1855924 h 2893802"/>
                <a:gd name="connsiteX1509" fmla="*/ 2617700 w 4313785"/>
                <a:gd name="connsiteY1509" fmla="*/ 1858829 h 2893802"/>
                <a:gd name="connsiteX1510" fmla="*/ 2617700 w 4313785"/>
                <a:gd name="connsiteY1510" fmla="*/ 1858829 h 2893802"/>
                <a:gd name="connsiteX1511" fmla="*/ 2615901 w 4313785"/>
                <a:gd name="connsiteY1511" fmla="*/ 1864087 h 2893802"/>
                <a:gd name="connsiteX1512" fmla="*/ 2615624 w 4313785"/>
                <a:gd name="connsiteY1512" fmla="*/ 1865954 h 2893802"/>
                <a:gd name="connsiteX1513" fmla="*/ 2615485 w 4313785"/>
                <a:gd name="connsiteY1513" fmla="*/ 1867476 h 2893802"/>
                <a:gd name="connsiteX1514" fmla="*/ 2614932 w 4313785"/>
                <a:gd name="connsiteY1514" fmla="*/ 1872595 h 2893802"/>
                <a:gd name="connsiteX1515" fmla="*/ 2615278 w 4313785"/>
                <a:gd name="connsiteY1515" fmla="*/ 1877022 h 2893802"/>
                <a:gd name="connsiteX1516" fmla="*/ 2614447 w 4313785"/>
                <a:gd name="connsiteY1516" fmla="*/ 1882279 h 2893802"/>
                <a:gd name="connsiteX1517" fmla="*/ 2614447 w 4313785"/>
                <a:gd name="connsiteY1517" fmla="*/ 1882279 h 2893802"/>
                <a:gd name="connsiteX1518" fmla="*/ 2612925 w 4313785"/>
                <a:gd name="connsiteY1518" fmla="*/ 1884424 h 2893802"/>
                <a:gd name="connsiteX1519" fmla="*/ 2612163 w 4313785"/>
                <a:gd name="connsiteY1519" fmla="*/ 1884839 h 2893802"/>
                <a:gd name="connsiteX1520" fmla="*/ 2611125 w 4313785"/>
                <a:gd name="connsiteY1520" fmla="*/ 1885461 h 2893802"/>
                <a:gd name="connsiteX1521" fmla="*/ 2604342 w 4313785"/>
                <a:gd name="connsiteY1521" fmla="*/ 1889750 h 2893802"/>
                <a:gd name="connsiteX1522" fmla="*/ 2601020 w 4313785"/>
                <a:gd name="connsiteY1522" fmla="*/ 1890718 h 2893802"/>
                <a:gd name="connsiteX1523" fmla="*/ 2600121 w 4313785"/>
                <a:gd name="connsiteY1523" fmla="*/ 1891133 h 2893802"/>
                <a:gd name="connsiteX1524" fmla="*/ 2595484 w 4313785"/>
                <a:gd name="connsiteY1524" fmla="*/ 1894454 h 2893802"/>
                <a:gd name="connsiteX1525" fmla="*/ 2594722 w 4313785"/>
                <a:gd name="connsiteY1525" fmla="*/ 1895284 h 2893802"/>
                <a:gd name="connsiteX1526" fmla="*/ 2593476 w 4313785"/>
                <a:gd name="connsiteY1526" fmla="*/ 1896806 h 2893802"/>
                <a:gd name="connsiteX1527" fmla="*/ 2591400 w 4313785"/>
                <a:gd name="connsiteY1527" fmla="*/ 1897636 h 2893802"/>
                <a:gd name="connsiteX1528" fmla="*/ 2583095 w 4313785"/>
                <a:gd name="connsiteY1528" fmla="*/ 1894869 h 2893802"/>
                <a:gd name="connsiteX1529" fmla="*/ 2581987 w 4313785"/>
                <a:gd name="connsiteY1529" fmla="*/ 1894869 h 2893802"/>
                <a:gd name="connsiteX1530" fmla="*/ 2574305 w 4313785"/>
                <a:gd name="connsiteY1530" fmla="*/ 1897982 h 2893802"/>
                <a:gd name="connsiteX1531" fmla="*/ 2569737 w 4313785"/>
                <a:gd name="connsiteY1531" fmla="*/ 1899711 h 2893802"/>
                <a:gd name="connsiteX1532" fmla="*/ 2567661 w 4313785"/>
                <a:gd name="connsiteY1532" fmla="*/ 1900956 h 2893802"/>
                <a:gd name="connsiteX1533" fmla="*/ 2563992 w 4313785"/>
                <a:gd name="connsiteY1533" fmla="*/ 1904138 h 2893802"/>
                <a:gd name="connsiteX1534" fmla="*/ 2555618 w 4313785"/>
                <a:gd name="connsiteY1534" fmla="*/ 1907804 h 2893802"/>
                <a:gd name="connsiteX1535" fmla="*/ 2553957 w 4313785"/>
                <a:gd name="connsiteY1535" fmla="*/ 1909603 h 2893802"/>
                <a:gd name="connsiteX1536" fmla="*/ 2551119 w 4313785"/>
                <a:gd name="connsiteY1536" fmla="*/ 1910986 h 2893802"/>
                <a:gd name="connsiteX1537" fmla="*/ 2549112 w 4313785"/>
                <a:gd name="connsiteY1537" fmla="*/ 1909326 h 2893802"/>
                <a:gd name="connsiteX1538" fmla="*/ 2546967 w 4313785"/>
                <a:gd name="connsiteY1538" fmla="*/ 1907873 h 2893802"/>
                <a:gd name="connsiteX1539" fmla="*/ 2545444 w 4313785"/>
                <a:gd name="connsiteY1539" fmla="*/ 1906974 h 2893802"/>
                <a:gd name="connsiteX1540" fmla="*/ 2543575 w 4313785"/>
                <a:gd name="connsiteY1540" fmla="*/ 1906006 h 2893802"/>
                <a:gd name="connsiteX1541" fmla="*/ 2539976 w 4313785"/>
                <a:gd name="connsiteY1541" fmla="*/ 1904761 h 2893802"/>
                <a:gd name="connsiteX1542" fmla="*/ 2539007 w 4313785"/>
                <a:gd name="connsiteY1542" fmla="*/ 1903861 h 2893802"/>
                <a:gd name="connsiteX1543" fmla="*/ 2536792 w 4313785"/>
                <a:gd name="connsiteY1543" fmla="*/ 1902201 h 2893802"/>
                <a:gd name="connsiteX1544" fmla="*/ 2533886 w 4313785"/>
                <a:gd name="connsiteY1544" fmla="*/ 1900472 h 2893802"/>
                <a:gd name="connsiteX1545" fmla="*/ 2530287 w 4313785"/>
                <a:gd name="connsiteY1545" fmla="*/ 1898950 h 2893802"/>
                <a:gd name="connsiteX1546" fmla="*/ 2527518 w 4313785"/>
                <a:gd name="connsiteY1546" fmla="*/ 1898189 h 2893802"/>
                <a:gd name="connsiteX1547" fmla="*/ 2526757 w 4313785"/>
                <a:gd name="connsiteY1547" fmla="*/ 1896252 h 2893802"/>
                <a:gd name="connsiteX1548" fmla="*/ 2526065 w 4313785"/>
                <a:gd name="connsiteY1548" fmla="*/ 1894730 h 2893802"/>
                <a:gd name="connsiteX1549" fmla="*/ 2524058 w 4313785"/>
                <a:gd name="connsiteY1549" fmla="*/ 1891687 h 2893802"/>
                <a:gd name="connsiteX1550" fmla="*/ 2523227 w 4313785"/>
                <a:gd name="connsiteY1550" fmla="*/ 1890649 h 2893802"/>
                <a:gd name="connsiteX1551" fmla="*/ 2518936 w 4313785"/>
                <a:gd name="connsiteY1551" fmla="*/ 1887260 h 2893802"/>
                <a:gd name="connsiteX1552" fmla="*/ 2517829 w 4313785"/>
                <a:gd name="connsiteY1552" fmla="*/ 1886706 h 2893802"/>
                <a:gd name="connsiteX1553" fmla="*/ 2514368 w 4313785"/>
                <a:gd name="connsiteY1553" fmla="*/ 1885530 h 2893802"/>
                <a:gd name="connsiteX1554" fmla="*/ 2512846 w 4313785"/>
                <a:gd name="connsiteY1554" fmla="*/ 1881657 h 2893802"/>
                <a:gd name="connsiteX1555" fmla="*/ 2510908 w 4313785"/>
                <a:gd name="connsiteY1555" fmla="*/ 1878336 h 2893802"/>
                <a:gd name="connsiteX1556" fmla="*/ 2507101 w 4313785"/>
                <a:gd name="connsiteY1556" fmla="*/ 1874117 h 2893802"/>
                <a:gd name="connsiteX1557" fmla="*/ 2505786 w 4313785"/>
                <a:gd name="connsiteY1557" fmla="*/ 1871834 h 2893802"/>
                <a:gd name="connsiteX1558" fmla="*/ 2504194 w 4313785"/>
                <a:gd name="connsiteY1558" fmla="*/ 1869620 h 2893802"/>
                <a:gd name="connsiteX1559" fmla="*/ 2502049 w 4313785"/>
                <a:gd name="connsiteY1559" fmla="*/ 1867130 h 2893802"/>
                <a:gd name="connsiteX1560" fmla="*/ 2494781 w 4313785"/>
                <a:gd name="connsiteY1560" fmla="*/ 1862772 h 2893802"/>
                <a:gd name="connsiteX1561" fmla="*/ 2488760 w 4313785"/>
                <a:gd name="connsiteY1561" fmla="*/ 1858968 h 2893802"/>
                <a:gd name="connsiteX1562" fmla="*/ 2488483 w 4313785"/>
                <a:gd name="connsiteY1562" fmla="*/ 1858760 h 2893802"/>
                <a:gd name="connsiteX1563" fmla="*/ 2485023 w 4313785"/>
                <a:gd name="connsiteY1563" fmla="*/ 1856547 h 2893802"/>
                <a:gd name="connsiteX1564" fmla="*/ 2483431 w 4313785"/>
                <a:gd name="connsiteY1564" fmla="*/ 1855647 h 2893802"/>
                <a:gd name="connsiteX1565" fmla="*/ 2480870 w 4313785"/>
                <a:gd name="connsiteY1565" fmla="*/ 1854471 h 2893802"/>
                <a:gd name="connsiteX1566" fmla="*/ 2477617 w 4313785"/>
                <a:gd name="connsiteY1566" fmla="*/ 1853434 h 2893802"/>
                <a:gd name="connsiteX1567" fmla="*/ 2475748 w 4313785"/>
                <a:gd name="connsiteY1567" fmla="*/ 1853088 h 2893802"/>
                <a:gd name="connsiteX1568" fmla="*/ 2473118 w 4313785"/>
                <a:gd name="connsiteY1568" fmla="*/ 1852811 h 2893802"/>
                <a:gd name="connsiteX1569" fmla="*/ 2471596 w 4313785"/>
                <a:gd name="connsiteY1569" fmla="*/ 1852881 h 2893802"/>
                <a:gd name="connsiteX1570" fmla="*/ 2471319 w 4313785"/>
                <a:gd name="connsiteY1570" fmla="*/ 1852881 h 2893802"/>
                <a:gd name="connsiteX1571" fmla="*/ 2469589 w 4313785"/>
                <a:gd name="connsiteY1571" fmla="*/ 1845617 h 2893802"/>
                <a:gd name="connsiteX1572" fmla="*/ 2468066 w 4313785"/>
                <a:gd name="connsiteY1572" fmla="*/ 1842850 h 2893802"/>
                <a:gd name="connsiteX1573" fmla="*/ 2460245 w 4313785"/>
                <a:gd name="connsiteY1573" fmla="*/ 1836417 h 2893802"/>
                <a:gd name="connsiteX1574" fmla="*/ 2455954 w 4313785"/>
                <a:gd name="connsiteY1574" fmla="*/ 1835034 h 2893802"/>
                <a:gd name="connsiteX1575" fmla="*/ 2452770 w 4313785"/>
                <a:gd name="connsiteY1575" fmla="*/ 1834411 h 2893802"/>
                <a:gd name="connsiteX1576" fmla="*/ 2451040 w 4313785"/>
                <a:gd name="connsiteY1576" fmla="*/ 1834273 h 2893802"/>
                <a:gd name="connsiteX1577" fmla="*/ 2449933 w 4313785"/>
                <a:gd name="connsiteY1577" fmla="*/ 1834273 h 2893802"/>
                <a:gd name="connsiteX1578" fmla="*/ 2449656 w 4313785"/>
                <a:gd name="connsiteY1578" fmla="*/ 1834273 h 2893802"/>
                <a:gd name="connsiteX1579" fmla="*/ 2447579 w 4313785"/>
                <a:gd name="connsiteY1579" fmla="*/ 1834273 h 2893802"/>
                <a:gd name="connsiteX1580" fmla="*/ 2446265 w 4313785"/>
                <a:gd name="connsiteY1580" fmla="*/ 1834411 h 2893802"/>
                <a:gd name="connsiteX1581" fmla="*/ 2444050 w 4313785"/>
                <a:gd name="connsiteY1581" fmla="*/ 1834688 h 2893802"/>
                <a:gd name="connsiteX1582" fmla="*/ 2442666 w 4313785"/>
                <a:gd name="connsiteY1582" fmla="*/ 1834895 h 2893802"/>
                <a:gd name="connsiteX1583" fmla="*/ 2440382 w 4313785"/>
                <a:gd name="connsiteY1583" fmla="*/ 1835379 h 2893802"/>
                <a:gd name="connsiteX1584" fmla="*/ 2438444 w 4313785"/>
                <a:gd name="connsiteY1584" fmla="*/ 1835933 h 2893802"/>
                <a:gd name="connsiteX1585" fmla="*/ 2435675 w 4313785"/>
                <a:gd name="connsiteY1585" fmla="*/ 1836971 h 2893802"/>
                <a:gd name="connsiteX1586" fmla="*/ 2431315 w 4313785"/>
                <a:gd name="connsiteY1586" fmla="*/ 1839599 h 2893802"/>
                <a:gd name="connsiteX1587" fmla="*/ 2429931 w 4313785"/>
                <a:gd name="connsiteY1587" fmla="*/ 1840844 h 2893802"/>
                <a:gd name="connsiteX1588" fmla="*/ 2425985 w 4313785"/>
                <a:gd name="connsiteY1588" fmla="*/ 1846932 h 2893802"/>
                <a:gd name="connsiteX1589" fmla="*/ 2425432 w 4313785"/>
                <a:gd name="connsiteY1589" fmla="*/ 1848592 h 2893802"/>
                <a:gd name="connsiteX1590" fmla="*/ 2424809 w 4313785"/>
                <a:gd name="connsiteY1590" fmla="*/ 1852189 h 2893802"/>
                <a:gd name="connsiteX1591" fmla="*/ 2424670 w 4313785"/>
                <a:gd name="connsiteY1591" fmla="*/ 1854541 h 2893802"/>
                <a:gd name="connsiteX1592" fmla="*/ 2424740 w 4313785"/>
                <a:gd name="connsiteY1592" fmla="*/ 1856893 h 2893802"/>
                <a:gd name="connsiteX1593" fmla="*/ 2424878 w 4313785"/>
                <a:gd name="connsiteY1593" fmla="*/ 1857723 h 2893802"/>
                <a:gd name="connsiteX1594" fmla="*/ 2424878 w 4313785"/>
                <a:gd name="connsiteY1594" fmla="*/ 1857792 h 2893802"/>
                <a:gd name="connsiteX1595" fmla="*/ 2424670 w 4313785"/>
                <a:gd name="connsiteY1595" fmla="*/ 1858345 h 2893802"/>
                <a:gd name="connsiteX1596" fmla="*/ 2424255 w 4313785"/>
                <a:gd name="connsiteY1596" fmla="*/ 1859659 h 2893802"/>
                <a:gd name="connsiteX1597" fmla="*/ 2423563 w 4313785"/>
                <a:gd name="connsiteY1597" fmla="*/ 1863049 h 2893802"/>
                <a:gd name="connsiteX1598" fmla="*/ 2423355 w 4313785"/>
                <a:gd name="connsiteY1598" fmla="*/ 1865539 h 2893802"/>
                <a:gd name="connsiteX1599" fmla="*/ 2423355 w 4313785"/>
                <a:gd name="connsiteY1599" fmla="*/ 1865747 h 2893802"/>
                <a:gd name="connsiteX1600" fmla="*/ 2423355 w 4313785"/>
                <a:gd name="connsiteY1600" fmla="*/ 1864709 h 2893802"/>
                <a:gd name="connsiteX1601" fmla="*/ 2423148 w 4313785"/>
                <a:gd name="connsiteY1601" fmla="*/ 1862772 h 2893802"/>
                <a:gd name="connsiteX1602" fmla="*/ 2422179 w 4313785"/>
                <a:gd name="connsiteY1602" fmla="*/ 1857238 h 2893802"/>
                <a:gd name="connsiteX1603" fmla="*/ 2421902 w 4313785"/>
                <a:gd name="connsiteY1603" fmla="*/ 1855993 h 2893802"/>
                <a:gd name="connsiteX1604" fmla="*/ 2420449 w 4313785"/>
                <a:gd name="connsiteY1604" fmla="*/ 1850598 h 2893802"/>
                <a:gd name="connsiteX1605" fmla="*/ 2420033 w 4313785"/>
                <a:gd name="connsiteY1605" fmla="*/ 1849353 h 2893802"/>
                <a:gd name="connsiteX1606" fmla="*/ 2419064 w 4313785"/>
                <a:gd name="connsiteY1606" fmla="*/ 1846724 h 2893802"/>
                <a:gd name="connsiteX1607" fmla="*/ 2418649 w 4313785"/>
                <a:gd name="connsiteY1607" fmla="*/ 1845755 h 2893802"/>
                <a:gd name="connsiteX1608" fmla="*/ 2417473 w 4313785"/>
                <a:gd name="connsiteY1608" fmla="*/ 1843196 h 2893802"/>
                <a:gd name="connsiteX1609" fmla="*/ 2416504 w 4313785"/>
                <a:gd name="connsiteY1609" fmla="*/ 1841467 h 2893802"/>
                <a:gd name="connsiteX1610" fmla="*/ 2414704 w 4313785"/>
                <a:gd name="connsiteY1610" fmla="*/ 1838700 h 2893802"/>
                <a:gd name="connsiteX1611" fmla="*/ 2414566 w 4313785"/>
                <a:gd name="connsiteY1611" fmla="*/ 1837870 h 2893802"/>
                <a:gd name="connsiteX1612" fmla="*/ 2413528 w 4313785"/>
                <a:gd name="connsiteY1612" fmla="*/ 1834065 h 2893802"/>
                <a:gd name="connsiteX1613" fmla="*/ 2412974 w 4313785"/>
                <a:gd name="connsiteY1613" fmla="*/ 1832820 h 2893802"/>
                <a:gd name="connsiteX1614" fmla="*/ 2411036 w 4313785"/>
                <a:gd name="connsiteY1614" fmla="*/ 1829707 h 2893802"/>
                <a:gd name="connsiteX1615" fmla="*/ 2411036 w 4313785"/>
                <a:gd name="connsiteY1615" fmla="*/ 1829569 h 2893802"/>
                <a:gd name="connsiteX1616" fmla="*/ 2410136 w 4313785"/>
                <a:gd name="connsiteY1616" fmla="*/ 1826941 h 2893802"/>
                <a:gd name="connsiteX1617" fmla="*/ 2410136 w 4313785"/>
                <a:gd name="connsiteY1617" fmla="*/ 1826941 h 2893802"/>
                <a:gd name="connsiteX1618" fmla="*/ 2406537 w 4313785"/>
                <a:gd name="connsiteY1618" fmla="*/ 1814489 h 2893802"/>
                <a:gd name="connsiteX1619" fmla="*/ 2405915 w 4313785"/>
                <a:gd name="connsiteY1619" fmla="*/ 1813797 h 2893802"/>
                <a:gd name="connsiteX1620" fmla="*/ 2405015 w 4313785"/>
                <a:gd name="connsiteY1620" fmla="*/ 1803836 h 2893802"/>
                <a:gd name="connsiteX1621" fmla="*/ 2404669 w 4313785"/>
                <a:gd name="connsiteY1621" fmla="*/ 1801692 h 2893802"/>
                <a:gd name="connsiteX1622" fmla="*/ 2401969 w 4313785"/>
                <a:gd name="connsiteY1622" fmla="*/ 1791178 h 2893802"/>
                <a:gd name="connsiteX1623" fmla="*/ 2401969 w 4313785"/>
                <a:gd name="connsiteY1623" fmla="*/ 1790763 h 2893802"/>
                <a:gd name="connsiteX1624" fmla="*/ 2402315 w 4313785"/>
                <a:gd name="connsiteY1624" fmla="*/ 1790071 h 2893802"/>
                <a:gd name="connsiteX1625" fmla="*/ 2401831 w 4313785"/>
                <a:gd name="connsiteY1625" fmla="*/ 1774853 h 2893802"/>
                <a:gd name="connsiteX1626" fmla="*/ 2392418 w 4313785"/>
                <a:gd name="connsiteY1626" fmla="*/ 1769181 h 2893802"/>
                <a:gd name="connsiteX1627" fmla="*/ 2392418 w 4313785"/>
                <a:gd name="connsiteY1627" fmla="*/ 1769181 h 2893802"/>
                <a:gd name="connsiteX1628" fmla="*/ 2391934 w 4313785"/>
                <a:gd name="connsiteY1628" fmla="*/ 1767728 h 2893802"/>
                <a:gd name="connsiteX1629" fmla="*/ 2391380 w 4313785"/>
                <a:gd name="connsiteY1629" fmla="*/ 1766414 h 2893802"/>
                <a:gd name="connsiteX1630" fmla="*/ 2390342 w 4313785"/>
                <a:gd name="connsiteY1630" fmla="*/ 1764338 h 2893802"/>
                <a:gd name="connsiteX1631" fmla="*/ 2389304 w 4313785"/>
                <a:gd name="connsiteY1631" fmla="*/ 1762747 h 2893802"/>
                <a:gd name="connsiteX1632" fmla="*/ 2388750 w 4313785"/>
                <a:gd name="connsiteY1632" fmla="*/ 1761848 h 2893802"/>
                <a:gd name="connsiteX1633" fmla="*/ 2387643 w 4313785"/>
                <a:gd name="connsiteY1633" fmla="*/ 1760395 h 2893802"/>
                <a:gd name="connsiteX1634" fmla="*/ 2386812 w 4313785"/>
                <a:gd name="connsiteY1634" fmla="*/ 1759358 h 2893802"/>
                <a:gd name="connsiteX1635" fmla="*/ 2385566 w 4313785"/>
                <a:gd name="connsiteY1635" fmla="*/ 1757975 h 2893802"/>
                <a:gd name="connsiteX1636" fmla="*/ 2384597 w 4313785"/>
                <a:gd name="connsiteY1636" fmla="*/ 1757006 h 2893802"/>
                <a:gd name="connsiteX1637" fmla="*/ 2383282 w 4313785"/>
                <a:gd name="connsiteY1637" fmla="*/ 1755761 h 2893802"/>
                <a:gd name="connsiteX1638" fmla="*/ 2381967 w 4313785"/>
                <a:gd name="connsiteY1638" fmla="*/ 1754654 h 2893802"/>
                <a:gd name="connsiteX1639" fmla="*/ 2380445 w 4313785"/>
                <a:gd name="connsiteY1639" fmla="*/ 1753547 h 2893802"/>
                <a:gd name="connsiteX1640" fmla="*/ 2372416 w 4313785"/>
                <a:gd name="connsiteY1640" fmla="*/ 1750988 h 2893802"/>
                <a:gd name="connsiteX1641" fmla="*/ 2362796 w 4313785"/>
                <a:gd name="connsiteY1641" fmla="*/ 1754862 h 2893802"/>
                <a:gd name="connsiteX1642" fmla="*/ 2358574 w 4313785"/>
                <a:gd name="connsiteY1642" fmla="*/ 1764684 h 2893802"/>
                <a:gd name="connsiteX1643" fmla="*/ 2349438 w 4313785"/>
                <a:gd name="connsiteY1643" fmla="*/ 1768212 h 2893802"/>
                <a:gd name="connsiteX1644" fmla="*/ 2344870 w 4313785"/>
                <a:gd name="connsiteY1644" fmla="*/ 1778657 h 2893802"/>
                <a:gd name="connsiteX1645" fmla="*/ 2343763 w 4313785"/>
                <a:gd name="connsiteY1645" fmla="*/ 1779349 h 2893802"/>
                <a:gd name="connsiteX1646" fmla="*/ 2343555 w 4313785"/>
                <a:gd name="connsiteY1646" fmla="*/ 1779487 h 2893802"/>
                <a:gd name="connsiteX1647" fmla="*/ 2341133 w 4313785"/>
                <a:gd name="connsiteY1647" fmla="*/ 1779280 h 2893802"/>
                <a:gd name="connsiteX1648" fmla="*/ 2340787 w 4313785"/>
                <a:gd name="connsiteY1648" fmla="*/ 1779280 h 2893802"/>
                <a:gd name="connsiteX1649" fmla="*/ 2337049 w 4313785"/>
                <a:gd name="connsiteY1649" fmla="*/ 1773815 h 2893802"/>
                <a:gd name="connsiteX1650" fmla="*/ 2337257 w 4313785"/>
                <a:gd name="connsiteY1650" fmla="*/ 1773123 h 2893802"/>
                <a:gd name="connsiteX1651" fmla="*/ 2337534 w 4313785"/>
                <a:gd name="connsiteY1651" fmla="*/ 1772017 h 2893802"/>
                <a:gd name="connsiteX1652" fmla="*/ 2338295 w 4313785"/>
                <a:gd name="connsiteY1652" fmla="*/ 1767797 h 2893802"/>
                <a:gd name="connsiteX1653" fmla="*/ 2338503 w 4313785"/>
                <a:gd name="connsiteY1653" fmla="*/ 1765583 h 2893802"/>
                <a:gd name="connsiteX1654" fmla="*/ 2338503 w 4313785"/>
                <a:gd name="connsiteY1654" fmla="*/ 1761295 h 2893802"/>
                <a:gd name="connsiteX1655" fmla="*/ 2338226 w 4313785"/>
                <a:gd name="connsiteY1655" fmla="*/ 1758113 h 2893802"/>
                <a:gd name="connsiteX1656" fmla="*/ 2334835 w 4313785"/>
                <a:gd name="connsiteY1656" fmla="*/ 1742687 h 2893802"/>
                <a:gd name="connsiteX1657" fmla="*/ 2334419 w 4313785"/>
                <a:gd name="connsiteY1657" fmla="*/ 1741234 h 2893802"/>
                <a:gd name="connsiteX1658" fmla="*/ 2332620 w 4313785"/>
                <a:gd name="connsiteY1658" fmla="*/ 1735977 h 2893802"/>
                <a:gd name="connsiteX1659" fmla="*/ 2332135 w 4313785"/>
                <a:gd name="connsiteY1659" fmla="*/ 1734732 h 2893802"/>
                <a:gd name="connsiteX1660" fmla="*/ 2327914 w 4313785"/>
                <a:gd name="connsiteY1660" fmla="*/ 1725740 h 2893802"/>
                <a:gd name="connsiteX1661" fmla="*/ 2327914 w 4313785"/>
                <a:gd name="connsiteY1661" fmla="*/ 1724425 h 2893802"/>
                <a:gd name="connsiteX1662" fmla="*/ 2326114 w 4313785"/>
                <a:gd name="connsiteY1662" fmla="*/ 1716816 h 2893802"/>
                <a:gd name="connsiteX1663" fmla="*/ 2320923 w 4313785"/>
                <a:gd name="connsiteY1663" fmla="*/ 1709415 h 2893802"/>
                <a:gd name="connsiteX1664" fmla="*/ 2319747 w 4313785"/>
                <a:gd name="connsiteY1664" fmla="*/ 1704434 h 2893802"/>
                <a:gd name="connsiteX1665" fmla="*/ 2310057 w 4313785"/>
                <a:gd name="connsiteY1665" fmla="*/ 1696479 h 2893802"/>
                <a:gd name="connsiteX1666" fmla="*/ 2308119 w 4313785"/>
                <a:gd name="connsiteY1666" fmla="*/ 1696064 h 2893802"/>
                <a:gd name="connsiteX1667" fmla="*/ 2306389 w 4313785"/>
                <a:gd name="connsiteY1667" fmla="*/ 1695096 h 2893802"/>
                <a:gd name="connsiteX1668" fmla="*/ 2295869 w 4313785"/>
                <a:gd name="connsiteY1668" fmla="*/ 1685481 h 2893802"/>
                <a:gd name="connsiteX1669" fmla="*/ 2290193 w 4313785"/>
                <a:gd name="connsiteY1669" fmla="*/ 1682230 h 2893802"/>
                <a:gd name="connsiteX1670" fmla="*/ 2289986 w 4313785"/>
                <a:gd name="connsiteY1670" fmla="*/ 1681676 h 2893802"/>
                <a:gd name="connsiteX1671" fmla="*/ 2286041 w 4313785"/>
                <a:gd name="connsiteY1671" fmla="*/ 1666596 h 2893802"/>
                <a:gd name="connsiteX1672" fmla="*/ 2283965 w 4313785"/>
                <a:gd name="connsiteY1672" fmla="*/ 1665144 h 2893802"/>
                <a:gd name="connsiteX1673" fmla="*/ 2282511 w 4313785"/>
                <a:gd name="connsiteY1673" fmla="*/ 1660509 h 2893802"/>
                <a:gd name="connsiteX1674" fmla="*/ 2282234 w 4313785"/>
                <a:gd name="connsiteY1674" fmla="*/ 1659264 h 2893802"/>
                <a:gd name="connsiteX1675" fmla="*/ 2282442 w 4313785"/>
                <a:gd name="connsiteY1675" fmla="*/ 1657811 h 2893802"/>
                <a:gd name="connsiteX1676" fmla="*/ 2275451 w 4313785"/>
                <a:gd name="connsiteY1676" fmla="*/ 1643631 h 2893802"/>
                <a:gd name="connsiteX1677" fmla="*/ 2275175 w 4313785"/>
                <a:gd name="connsiteY1677" fmla="*/ 1643492 h 2893802"/>
                <a:gd name="connsiteX1678" fmla="*/ 2274690 w 4313785"/>
                <a:gd name="connsiteY1678" fmla="*/ 1642455 h 2893802"/>
                <a:gd name="connsiteX1679" fmla="*/ 2274414 w 4313785"/>
                <a:gd name="connsiteY1679" fmla="*/ 1641140 h 2893802"/>
                <a:gd name="connsiteX1680" fmla="*/ 2264239 w 4313785"/>
                <a:gd name="connsiteY1680" fmla="*/ 1630280 h 2893802"/>
                <a:gd name="connsiteX1681" fmla="*/ 2260779 w 4313785"/>
                <a:gd name="connsiteY1681" fmla="*/ 1629865 h 2893802"/>
                <a:gd name="connsiteX1682" fmla="*/ 2256696 w 4313785"/>
                <a:gd name="connsiteY1682" fmla="*/ 1630488 h 2893802"/>
                <a:gd name="connsiteX1683" fmla="*/ 2256350 w 4313785"/>
                <a:gd name="connsiteY1683" fmla="*/ 1626614 h 2893802"/>
                <a:gd name="connsiteX1684" fmla="*/ 2244653 w 4313785"/>
                <a:gd name="connsiteY1684" fmla="*/ 1614163 h 2893802"/>
                <a:gd name="connsiteX1685" fmla="*/ 2242576 w 4313785"/>
                <a:gd name="connsiteY1685" fmla="*/ 1614024 h 2893802"/>
                <a:gd name="connsiteX1686" fmla="*/ 2233717 w 4313785"/>
                <a:gd name="connsiteY1686" fmla="*/ 1617207 h 2893802"/>
                <a:gd name="connsiteX1687" fmla="*/ 2222782 w 4313785"/>
                <a:gd name="connsiteY1687" fmla="*/ 1625646 h 2893802"/>
                <a:gd name="connsiteX1688" fmla="*/ 2225273 w 4313785"/>
                <a:gd name="connsiteY1688" fmla="*/ 1640034 h 2893802"/>
                <a:gd name="connsiteX1689" fmla="*/ 2220360 w 4313785"/>
                <a:gd name="connsiteY1689" fmla="*/ 1643008 h 2893802"/>
                <a:gd name="connsiteX1690" fmla="*/ 2219737 w 4313785"/>
                <a:gd name="connsiteY1690" fmla="*/ 1643631 h 2893802"/>
                <a:gd name="connsiteX1691" fmla="*/ 2219391 w 4313785"/>
                <a:gd name="connsiteY1691" fmla="*/ 1643631 h 2893802"/>
                <a:gd name="connsiteX1692" fmla="*/ 2218006 w 4313785"/>
                <a:gd name="connsiteY1692" fmla="*/ 1643700 h 2893802"/>
                <a:gd name="connsiteX1693" fmla="*/ 2209355 w 4313785"/>
                <a:gd name="connsiteY1693" fmla="*/ 1647920 h 2893802"/>
                <a:gd name="connsiteX1694" fmla="*/ 2208248 w 4313785"/>
                <a:gd name="connsiteY1694" fmla="*/ 1648058 h 2893802"/>
                <a:gd name="connsiteX1695" fmla="*/ 2207348 w 4313785"/>
                <a:gd name="connsiteY1695" fmla="*/ 1648196 h 2893802"/>
                <a:gd name="connsiteX1696" fmla="*/ 2201880 w 4313785"/>
                <a:gd name="connsiteY1696" fmla="*/ 1647090 h 2893802"/>
                <a:gd name="connsiteX1697" fmla="*/ 2198835 w 4313785"/>
                <a:gd name="connsiteY1697" fmla="*/ 1647435 h 2893802"/>
                <a:gd name="connsiteX1698" fmla="*/ 2198627 w 4313785"/>
                <a:gd name="connsiteY1698" fmla="*/ 1647297 h 2893802"/>
                <a:gd name="connsiteX1699" fmla="*/ 2187346 w 4313785"/>
                <a:gd name="connsiteY1699" fmla="*/ 1641486 h 2893802"/>
                <a:gd name="connsiteX1700" fmla="*/ 2182778 w 4313785"/>
                <a:gd name="connsiteY1700" fmla="*/ 1642247 h 2893802"/>
                <a:gd name="connsiteX1701" fmla="*/ 2173850 w 4313785"/>
                <a:gd name="connsiteY1701" fmla="*/ 1658296 h 2893802"/>
                <a:gd name="connsiteX1702" fmla="*/ 2174058 w 4313785"/>
                <a:gd name="connsiteY1702" fmla="*/ 1659195 h 2893802"/>
                <a:gd name="connsiteX1703" fmla="*/ 2171427 w 4313785"/>
                <a:gd name="connsiteY1703" fmla="*/ 1659817 h 2893802"/>
                <a:gd name="connsiteX1704" fmla="*/ 2169836 w 4313785"/>
                <a:gd name="connsiteY1704" fmla="*/ 1660301 h 2893802"/>
                <a:gd name="connsiteX1705" fmla="*/ 2164852 w 4313785"/>
                <a:gd name="connsiteY1705" fmla="*/ 1662238 h 2893802"/>
                <a:gd name="connsiteX1706" fmla="*/ 2159731 w 4313785"/>
                <a:gd name="connsiteY1706" fmla="*/ 1665628 h 2893802"/>
                <a:gd name="connsiteX1707" fmla="*/ 2155855 w 4313785"/>
                <a:gd name="connsiteY1707" fmla="*/ 1669709 h 2893802"/>
                <a:gd name="connsiteX1708" fmla="*/ 2152879 w 4313785"/>
                <a:gd name="connsiteY1708" fmla="*/ 1674620 h 2893802"/>
                <a:gd name="connsiteX1709" fmla="*/ 2151979 w 4313785"/>
                <a:gd name="connsiteY1709" fmla="*/ 1677180 h 2893802"/>
                <a:gd name="connsiteX1710" fmla="*/ 2151218 w 4313785"/>
                <a:gd name="connsiteY1710" fmla="*/ 1681538 h 2893802"/>
                <a:gd name="connsiteX1711" fmla="*/ 2151218 w 4313785"/>
                <a:gd name="connsiteY1711" fmla="*/ 1683890 h 2893802"/>
                <a:gd name="connsiteX1712" fmla="*/ 2151495 w 4313785"/>
                <a:gd name="connsiteY1712" fmla="*/ 1687141 h 2893802"/>
                <a:gd name="connsiteX1713" fmla="*/ 2152118 w 4313785"/>
                <a:gd name="connsiteY1713" fmla="*/ 1689908 h 2893802"/>
                <a:gd name="connsiteX1714" fmla="*/ 2150595 w 4313785"/>
                <a:gd name="connsiteY1714" fmla="*/ 1692398 h 2893802"/>
                <a:gd name="connsiteX1715" fmla="*/ 2149972 w 4313785"/>
                <a:gd name="connsiteY1715" fmla="*/ 1693228 h 2893802"/>
                <a:gd name="connsiteX1716" fmla="*/ 2141390 w 4313785"/>
                <a:gd name="connsiteY1716" fmla="*/ 1698209 h 2893802"/>
                <a:gd name="connsiteX1717" fmla="*/ 2140974 w 4313785"/>
                <a:gd name="connsiteY1717" fmla="*/ 1698070 h 2893802"/>
                <a:gd name="connsiteX1718" fmla="*/ 2136407 w 4313785"/>
                <a:gd name="connsiteY1718" fmla="*/ 1697309 h 2893802"/>
                <a:gd name="connsiteX1719" fmla="*/ 2134469 w 4313785"/>
                <a:gd name="connsiteY1719" fmla="*/ 1697448 h 2893802"/>
                <a:gd name="connsiteX1720" fmla="*/ 2132392 w 4313785"/>
                <a:gd name="connsiteY1720" fmla="*/ 1697724 h 2893802"/>
                <a:gd name="connsiteX1721" fmla="*/ 2127132 w 4313785"/>
                <a:gd name="connsiteY1721" fmla="*/ 1699592 h 2893802"/>
                <a:gd name="connsiteX1722" fmla="*/ 2125956 w 4313785"/>
                <a:gd name="connsiteY1722" fmla="*/ 1700284 h 2893802"/>
                <a:gd name="connsiteX1723" fmla="*/ 2124433 w 4313785"/>
                <a:gd name="connsiteY1723" fmla="*/ 1701391 h 2893802"/>
                <a:gd name="connsiteX1724" fmla="*/ 2122703 w 4313785"/>
                <a:gd name="connsiteY1724" fmla="*/ 1702774 h 2893802"/>
                <a:gd name="connsiteX1725" fmla="*/ 2120973 w 4313785"/>
                <a:gd name="connsiteY1725" fmla="*/ 1704434 h 2893802"/>
                <a:gd name="connsiteX1726" fmla="*/ 2119588 w 4313785"/>
                <a:gd name="connsiteY1726" fmla="*/ 1706025 h 2893802"/>
                <a:gd name="connsiteX1727" fmla="*/ 2116751 w 4313785"/>
                <a:gd name="connsiteY1727" fmla="*/ 1711282 h 2893802"/>
                <a:gd name="connsiteX1728" fmla="*/ 2116405 w 4313785"/>
                <a:gd name="connsiteY1728" fmla="*/ 1712528 h 2893802"/>
                <a:gd name="connsiteX1729" fmla="*/ 2116128 w 4313785"/>
                <a:gd name="connsiteY1729" fmla="*/ 1713496 h 2893802"/>
                <a:gd name="connsiteX1730" fmla="*/ 2116128 w 4313785"/>
                <a:gd name="connsiteY1730" fmla="*/ 1713496 h 2893802"/>
                <a:gd name="connsiteX1731" fmla="*/ 2113567 w 4313785"/>
                <a:gd name="connsiteY1731" fmla="*/ 1716124 h 2893802"/>
                <a:gd name="connsiteX1732" fmla="*/ 2112390 w 4313785"/>
                <a:gd name="connsiteY1732" fmla="*/ 1717508 h 2893802"/>
                <a:gd name="connsiteX1733" fmla="*/ 2104569 w 4313785"/>
                <a:gd name="connsiteY1733" fmla="*/ 1728022 h 2893802"/>
                <a:gd name="connsiteX1734" fmla="*/ 2101386 w 4313785"/>
                <a:gd name="connsiteY1734" fmla="*/ 1731481 h 2893802"/>
                <a:gd name="connsiteX1735" fmla="*/ 2097718 w 4313785"/>
                <a:gd name="connsiteY1735" fmla="*/ 1734525 h 2893802"/>
                <a:gd name="connsiteX1736" fmla="*/ 2088374 w 4313785"/>
                <a:gd name="connsiteY1736" fmla="*/ 1741096 h 2893802"/>
                <a:gd name="connsiteX1737" fmla="*/ 2086505 w 4313785"/>
                <a:gd name="connsiteY1737" fmla="*/ 1742687 h 2893802"/>
                <a:gd name="connsiteX1738" fmla="*/ 2079308 w 4313785"/>
                <a:gd name="connsiteY1738" fmla="*/ 1749950 h 2893802"/>
                <a:gd name="connsiteX1739" fmla="*/ 2076608 w 4313785"/>
                <a:gd name="connsiteY1739" fmla="*/ 1751956 h 2893802"/>
                <a:gd name="connsiteX1740" fmla="*/ 2071002 w 4313785"/>
                <a:gd name="connsiteY1740" fmla="*/ 1754723 h 2893802"/>
                <a:gd name="connsiteX1741" fmla="*/ 2069964 w 4313785"/>
                <a:gd name="connsiteY1741" fmla="*/ 1755277 h 2893802"/>
                <a:gd name="connsiteX1742" fmla="*/ 2066573 w 4313785"/>
                <a:gd name="connsiteY1742" fmla="*/ 1757352 h 2893802"/>
                <a:gd name="connsiteX1743" fmla="*/ 2063458 w 4313785"/>
                <a:gd name="connsiteY1743" fmla="*/ 1759911 h 2893802"/>
                <a:gd name="connsiteX1744" fmla="*/ 2061036 w 4313785"/>
                <a:gd name="connsiteY1744" fmla="*/ 1762540 h 2893802"/>
                <a:gd name="connsiteX1745" fmla="*/ 2058406 w 4313785"/>
                <a:gd name="connsiteY1745" fmla="*/ 1766829 h 2893802"/>
                <a:gd name="connsiteX1746" fmla="*/ 2057575 w 4313785"/>
                <a:gd name="connsiteY1746" fmla="*/ 1769042 h 2893802"/>
                <a:gd name="connsiteX1747" fmla="*/ 2056675 w 4313785"/>
                <a:gd name="connsiteY1747" fmla="*/ 1773677 h 2893802"/>
                <a:gd name="connsiteX1748" fmla="*/ 2050654 w 4313785"/>
                <a:gd name="connsiteY1748" fmla="*/ 1774230 h 2893802"/>
                <a:gd name="connsiteX1749" fmla="*/ 2046709 w 4313785"/>
                <a:gd name="connsiteY1749" fmla="*/ 1775129 h 2893802"/>
                <a:gd name="connsiteX1750" fmla="*/ 2044633 w 4313785"/>
                <a:gd name="connsiteY1750" fmla="*/ 1775959 h 2893802"/>
                <a:gd name="connsiteX1751" fmla="*/ 2038404 w 4313785"/>
                <a:gd name="connsiteY1751" fmla="*/ 1780871 h 2893802"/>
                <a:gd name="connsiteX1752" fmla="*/ 2037089 w 4313785"/>
                <a:gd name="connsiteY1752" fmla="*/ 1782808 h 2893802"/>
                <a:gd name="connsiteX1753" fmla="*/ 2036535 w 4313785"/>
                <a:gd name="connsiteY1753" fmla="*/ 1783638 h 2893802"/>
                <a:gd name="connsiteX1754" fmla="*/ 2036051 w 4313785"/>
                <a:gd name="connsiteY1754" fmla="*/ 1783638 h 2893802"/>
                <a:gd name="connsiteX1755" fmla="*/ 2033559 w 4313785"/>
                <a:gd name="connsiteY1755" fmla="*/ 1783845 h 2893802"/>
                <a:gd name="connsiteX1756" fmla="*/ 2030791 w 4313785"/>
                <a:gd name="connsiteY1756" fmla="*/ 1784330 h 2893802"/>
                <a:gd name="connsiteX1757" fmla="*/ 2025461 w 4313785"/>
                <a:gd name="connsiteY1757" fmla="*/ 1786543 h 2893802"/>
                <a:gd name="connsiteX1758" fmla="*/ 2023108 w 4313785"/>
                <a:gd name="connsiteY1758" fmla="*/ 1788134 h 2893802"/>
                <a:gd name="connsiteX1759" fmla="*/ 2020547 w 4313785"/>
                <a:gd name="connsiteY1759" fmla="*/ 1790417 h 2893802"/>
                <a:gd name="connsiteX1760" fmla="*/ 2018540 w 4313785"/>
                <a:gd name="connsiteY1760" fmla="*/ 1792630 h 2893802"/>
                <a:gd name="connsiteX1761" fmla="*/ 2017294 w 4313785"/>
                <a:gd name="connsiteY1761" fmla="*/ 1794291 h 2893802"/>
                <a:gd name="connsiteX1762" fmla="*/ 2015841 w 4313785"/>
                <a:gd name="connsiteY1762" fmla="*/ 1796573 h 2893802"/>
                <a:gd name="connsiteX1763" fmla="*/ 2014457 w 4313785"/>
                <a:gd name="connsiteY1763" fmla="*/ 1799271 h 2893802"/>
                <a:gd name="connsiteX1764" fmla="*/ 2012034 w 4313785"/>
                <a:gd name="connsiteY1764" fmla="*/ 1805704 h 2893802"/>
                <a:gd name="connsiteX1765" fmla="*/ 2011134 w 4313785"/>
                <a:gd name="connsiteY1765" fmla="*/ 1810339 h 2893802"/>
                <a:gd name="connsiteX1766" fmla="*/ 2010996 w 4313785"/>
                <a:gd name="connsiteY1766" fmla="*/ 1815942 h 2893802"/>
                <a:gd name="connsiteX1767" fmla="*/ 2011204 w 4313785"/>
                <a:gd name="connsiteY1767" fmla="*/ 1818432 h 2893802"/>
                <a:gd name="connsiteX1768" fmla="*/ 2012034 w 4313785"/>
                <a:gd name="connsiteY1768" fmla="*/ 1823482 h 2893802"/>
                <a:gd name="connsiteX1769" fmla="*/ 2012381 w 4313785"/>
                <a:gd name="connsiteY1769" fmla="*/ 1827978 h 2893802"/>
                <a:gd name="connsiteX1770" fmla="*/ 2011965 w 4313785"/>
                <a:gd name="connsiteY1770" fmla="*/ 1831575 h 2893802"/>
                <a:gd name="connsiteX1771" fmla="*/ 2011896 w 4313785"/>
                <a:gd name="connsiteY1771" fmla="*/ 1832820 h 2893802"/>
                <a:gd name="connsiteX1772" fmla="*/ 2011896 w 4313785"/>
                <a:gd name="connsiteY1772" fmla="*/ 1835103 h 2893802"/>
                <a:gd name="connsiteX1773" fmla="*/ 2012173 w 4313785"/>
                <a:gd name="connsiteY1773" fmla="*/ 1838562 h 2893802"/>
                <a:gd name="connsiteX1774" fmla="*/ 2012449 w 4313785"/>
                <a:gd name="connsiteY1774" fmla="*/ 1839876 h 2893802"/>
                <a:gd name="connsiteX1775" fmla="*/ 2012727 w 4313785"/>
                <a:gd name="connsiteY1775" fmla="*/ 1853572 h 2893802"/>
                <a:gd name="connsiteX1776" fmla="*/ 2014111 w 4313785"/>
                <a:gd name="connsiteY1776" fmla="*/ 1855855 h 2893802"/>
                <a:gd name="connsiteX1777" fmla="*/ 2015357 w 4313785"/>
                <a:gd name="connsiteY1777" fmla="*/ 1857584 h 2893802"/>
                <a:gd name="connsiteX1778" fmla="*/ 2015010 w 4313785"/>
                <a:gd name="connsiteY1778" fmla="*/ 1859521 h 2893802"/>
                <a:gd name="connsiteX1779" fmla="*/ 2014180 w 4313785"/>
                <a:gd name="connsiteY1779" fmla="*/ 1862496 h 2893802"/>
                <a:gd name="connsiteX1780" fmla="*/ 2013419 w 4313785"/>
                <a:gd name="connsiteY1780" fmla="*/ 1864502 h 2893802"/>
                <a:gd name="connsiteX1781" fmla="*/ 2009197 w 4313785"/>
                <a:gd name="connsiteY1781" fmla="*/ 1871419 h 2893802"/>
                <a:gd name="connsiteX1782" fmla="*/ 2008436 w 4313785"/>
                <a:gd name="connsiteY1782" fmla="*/ 1872802 h 2893802"/>
                <a:gd name="connsiteX1783" fmla="*/ 2007120 w 4313785"/>
                <a:gd name="connsiteY1783" fmla="*/ 1875708 h 2893802"/>
                <a:gd name="connsiteX1784" fmla="*/ 2006151 w 4313785"/>
                <a:gd name="connsiteY1784" fmla="*/ 1878682 h 2893802"/>
                <a:gd name="connsiteX1785" fmla="*/ 2005459 w 4313785"/>
                <a:gd name="connsiteY1785" fmla="*/ 1882141 h 2893802"/>
                <a:gd name="connsiteX1786" fmla="*/ 2005252 w 4313785"/>
                <a:gd name="connsiteY1786" fmla="*/ 1883732 h 2893802"/>
                <a:gd name="connsiteX1787" fmla="*/ 2004975 w 4313785"/>
                <a:gd name="connsiteY1787" fmla="*/ 1887260 h 2893802"/>
                <a:gd name="connsiteX1788" fmla="*/ 2004975 w 4313785"/>
                <a:gd name="connsiteY1788" fmla="*/ 1887813 h 2893802"/>
                <a:gd name="connsiteX1789" fmla="*/ 2004698 w 4313785"/>
                <a:gd name="connsiteY1789" fmla="*/ 1888090 h 2893802"/>
                <a:gd name="connsiteX1790" fmla="*/ 2003314 w 4313785"/>
                <a:gd name="connsiteY1790" fmla="*/ 1899780 h 2893802"/>
                <a:gd name="connsiteX1791" fmla="*/ 2005459 w 4313785"/>
                <a:gd name="connsiteY1791" fmla="*/ 1903792 h 2893802"/>
                <a:gd name="connsiteX1792" fmla="*/ 2000615 w 4313785"/>
                <a:gd name="connsiteY1792" fmla="*/ 1906559 h 2893802"/>
                <a:gd name="connsiteX1793" fmla="*/ 1999022 w 4313785"/>
                <a:gd name="connsiteY1793" fmla="*/ 1907943 h 2893802"/>
                <a:gd name="connsiteX1794" fmla="*/ 1995424 w 4313785"/>
                <a:gd name="connsiteY1794" fmla="*/ 1912923 h 2893802"/>
                <a:gd name="connsiteX1795" fmla="*/ 1994731 w 4313785"/>
                <a:gd name="connsiteY1795" fmla="*/ 1914514 h 2893802"/>
                <a:gd name="connsiteX1796" fmla="*/ 1993901 w 4313785"/>
                <a:gd name="connsiteY1796" fmla="*/ 1917143 h 2893802"/>
                <a:gd name="connsiteX1797" fmla="*/ 1993901 w 4313785"/>
                <a:gd name="connsiteY1797" fmla="*/ 1917627 h 2893802"/>
                <a:gd name="connsiteX1798" fmla="*/ 1991271 w 4313785"/>
                <a:gd name="connsiteY1798" fmla="*/ 1920740 h 2893802"/>
                <a:gd name="connsiteX1799" fmla="*/ 1989541 w 4313785"/>
                <a:gd name="connsiteY1799" fmla="*/ 1923507 h 2893802"/>
                <a:gd name="connsiteX1800" fmla="*/ 1988503 w 4313785"/>
                <a:gd name="connsiteY1800" fmla="*/ 1925720 h 2893802"/>
                <a:gd name="connsiteX1801" fmla="*/ 1987672 w 4313785"/>
                <a:gd name="connsiteY1801" fmla="*/ 1927934 h 2893802"/>
                <a:gd name="connsiteX1802" fmla="*/ 1985111 w 4313785"/>
                <a:gd name="connsiteY1802" fmla="*/ 1928902 h 2893802"/>
                <a:gd name="connsiteX1803" fmla="*/ 1980197 w 4313785"/>
                <a:gd name="connsiteY1803" fmla="*/ 1932015 h 2893802"/>
                <a:gd name="connsiteX1804" fmla="*/ 1975491 w 4313785"/>
                <a:gd name="connsiteY1804" fmla="*/ 1936580 h 2893802"/>
                <a:gd name="connsiteX1805" fmla="*/ 1972100 w 4313785"/>
                <a:gd name="connsiteY1805" fmla="*/ 1941907 h 2893802"/>
                <a:gd name="connsiteX1806" fmla="*/ 1971061 w 4313785"/>
                <a:gd name="connsiteY1806" fmla="*/ 1944881 h 2893802"/>
                <a:gd name="connsiteX1807" fmla="*/ 1970439 w 4313785"/>
                <a:gd name="connsiteY1807" fmla="*/ 1947579 h 2893802"/>
                <a:gd name="connsiteX1808" fmla="*/ 1970439 w 4313785"/>
                <a:gd name="connsiteY1808" fmla="*/ 1947856 h 2893802"/>
                <a:gd name="connsiteX1809" fmla="*/ 1968777 w 4313785"/>
                <a:gd name="connsiteY1809" fmla="*/ 1946472 h 2893802"/>
                <a:gd name="connsiteX1810" fmla="*/ 1965248 w 4313785"/>
                <a:gd name="connsiteY1810" fmla="*/ 1942114 h 2893802"/>
                <a:gd name="connsiteX1811" fmla="*/ 1962964 w 4313785"/>
                <a:gd name="connsiteY1811" fmla="*/ 1938448 h 2893802"/>
                <a:gd name="connsiteX1812" fmla="*/ 1961995 w 4313785"/>
                <a:gd name="connsiteY1812" fmla="*/ 1936165 h 2893802"/>
                <a:gd name="connsiteX1813" fmla="*/ 1962341 w 4313785"/>
                <a:gd name="connsiteY1813" fmla="*/ 1931946 h 2893802"/>
                <a:gd name="connsiteX1814" fmla="*/ 1962133 w 4313785"/>
                <a:gd name="connsiteY1814" fmla="*/ 1928764 h 2893802"/>
                <a:gd name="connsiteX1815" fmla="*/ 1961787 w 4313785"/>
                <a:gd name="connsiteY1815" fmla="*/ 1926412 h 2893802"/>
                <a:gd name="connsiteX1816" fmla="*/ 1961026 w 4313785"/>
                <a:gd name="connsiteY1816" fmla="*/ 1923161 h 2893802"/>
                <a:gd name="connsiteX1817" fmla="*/ 1959919 w 4313785"/>
                <a:gd name="connsiteY1817" fmla="*/ 1920255 h 2893802"/>
                <a:gd name="connsiteX1818" fmla="*/ 1955766 w 4313785"/>
                <a:gd name="connsiteY1818" fmla="*/ 1911955 h 2893802"/>
                <a:gd name="connsiteX1819" fmla="*/ 1947183 w 4313785"/>
                <a:gd name="connsiteY1819" fmla="*/ 1890096 h 2893802"/>
                <a:gd name="connsiteX1820" fmla="*/ 1946353 w 4313785"/>
                <a:gd name="connsiteY1820" fmla="*/ 1888366 h 2893802"/>
                <a:gd name="connsiteX1821" fmla="*/ 1942477 w 4313785"/>
                <a:gd name="connsiteY1821" fmla="*/ 1881518 h 2893802"/>
                <a:gd name="connsiteX1822" fmla="*/ 1941301 w 4313785"/>
                <a:gd name="connsiteY1822" fmla="*/ 1879720 h 2893802"/>
                <a:gd name="connsiteX1823" fmla="*/ 1933757 w 4313785"/>
                <a:gd name="connsiteY1823" fmla="*/ 1870243 h 2893802"/>
                <a:gd name="connsiteX1824" fmla="*/ 1932511 w 4313785"/>
                <a:gd name="connsiteY1824" fmla="*/ 1868029 h 2893802"/>
                <a:gd name="connsiteX1825" fmla="*/ 1931334 w 4313785"/>
                <a:gd name="connsiteY1825" fmla="*/ 1865262 h 2893802"/>
                <a:gd name="connsiteX1826" fmla="*/ 1918876 w 4313785"/>
                <a:gd name="connsiteY1826" fmla="*/ 1824035 h 2893802"/>
                <a:gd name="connsiteX1827" fmla="*/ 1917838 w 4313785"/>
                <a:gd name="connsiteY1827" fmla="*/ 1821614 h 2893802"/>
                <a:gd name="connsiteX1828" fmla="*/ 1916384 w 4313785"/>
                <a:gd name="connsiteY1828" fmla="*/ 1818847 h 2893802"/>
                <a:gd name="connsiteX1829" fmla="*/ 1915762 w 4313785"/>
                <a:gd name="connsiteY1829" fmla="*/ 1817810 h 2893802"/>
                <a:gd name="connsiteX1830" fmla="*/ 1913893 w 4313785"/>
                <a:gd name="connsiteY1830" fmla="*/ 1814973 h 2893802"/>
                <a:gd name="connsiteX1831" fmla="*/ 1913201 w 4313785"/>
                <a:gd name="connsiteY1831" fmla="*/ 1814005 h 2893802"/>
                <a:gd name="connsiteX1832" fmla="*/ 1910363 w 4313785"/>
                <a:gd name="connsiteY1832" fmla="*/ 1810339 h 2893802"/>
                <a:gd name="connsiteX1833" fmla="*/ 1908356 w 4313785"/>
                <a:gd name="connsiteY1833" fmla="*/ 1800931 h 2893802"/>
                <a:gd name="connsiteX1834" fmla="*/ 1907872 w 4313785"/>
                <a:gd name="connsiteY1834" fmla="*/ 1798787 h 2893802"/>
                <a:gd name="connsiteX1835" fmla="*/ 1900881 w 4313785"/>
                <a:gd name="connsiteY1835" fmla="*/ 1790417 h 2893802"/>
                <a:gd name="connsiteX1836" fmla="*/ 1900881 w 4313785"/>
                <a:gd name="connsiteY1836" fmla="*/ 1790417 h 2893802"/>
                <a:gd name="connsiteX1837" fmla="*/ 1900535 w 4313785"/>
                <a:gd name="connsiteY1837" fmla="*/ 1789863 h 2893802"/>
                <a:gd name="connsiteX1838" fmla="*/ 1898874 w 4313785"/>
                <a:gd name="connsiteY1838" fmla="*/ 1785644 h 2893802"/>
                <a:gd name="connsiteX1839" fmla="*/ 1897836 w 4313785"/>
                <a:gd name="connsiteY1839" fmla="*/ 1782324 h 2893802"/>
                <a:gd name="connsiteX1840" fmla="*/ 1888977 w 4313785"/>
                <a:gd name="connsiteY1840" fmla="*/ 1737845 h 2893802"/>
                <a:gd name="connsiteX1841" fmla="*/ 1889185 w 4313785"/>
                <a:gd name="connsiteY1841" fmla="*/ 1737361 h 2893802"/>
                <a:gd name="connsiteX1842" fmla="*/ 1889946 w 4313785"/>
                <a:gd name="connsiteY1842" fmla="*/ 1735216 h 2893802"/>
                <a:gd name="connsiteX1843" fmla="*/ 1890569 w 4313785"/>
                <a:gd name="connsiteY1843" fmla="*/ 1733003 h 2893802"/>
                <a:gd name="connsiteX1844" fmla="*/ 1890777 w 4313785"/>
                <a:gd name="connsiteY1844" fmla="*/ 1726501 h 2893802"/>
                <a:gd name="connsiteX1845" fmla="*/ 1890777 w 4313785"/>
                <a:gd name="connsiteY1845" fmla="*/ 1726085 h 2893802"/>
                <a:gd name="connsiteX1846" fmla="*/ 1885240 w 4313785"/>
                <a:gd name="connsiteY1846" fmla="*/ 1712873 h 2893802"/>
                <a:gd name="connsiteX1847" fmla="*/ 1884686 w 4313785"/>
                <a:gd name="connsiteY1847" fmla="*/ 1711213 h 2893802"/>
                <a:gd name="connsiteX1848" fmla="*/ 1884686 w 4313785"/>
                <a:gd name="connsiteY1848" fmla="*/ 1710729 h 2893802"/>
                <a:gd name="connsiteX1849" fmla="*/ 1884686 w 4313785"/>
                <a:gd name="connsiteY1849" fmla="*/ 1710176 h 2893802"/>
                <a:gd name="connsiteX1850" fmla="*/ 1887385 w 4313785"/>
                <a:gd name="connsiteY1850" fmla="*/ 1700975 h 2893802"/>
                <a:gd name="connsiteX1851" fmla="*/ 1887731 w 4313785"/>
                <a:gd name="connsiteY1851" fmla="*/ 1699454 h 2893802"/>
                <a:gd name="connsiteX1852" fmla="*/ 1888423 w 4313785"/>
                <a:gd name="connsiteY1852" fmla="*/ 1695303 h 2893802"/>
                <a:gd name="connsiteX1853" fmla="*/ 1888631 w 4313785"/>
                <a:gd name="connsiteY1853" fmla="*/ 1692813 h 2893802"/>
                <a:gd name="connsiteX1854" fmla="*/ 1888631 w 4313785"/>
                <a:gd name="connsiteY1854" fmla="*/ 1688663 h 2893802"/>
                <a:gd name="connsiteX1855" fmla="*/ 1888077 w 4313785"/>
                <a:gd name="connsiteY1855" fmla="*/ 1684927 h 2893802"/>
                <a:gd name="connsiteX1856" fmla="*/ 1886901 w 4313785"/>
                <a:gd name="connsiteY1856" fmla="*/ 1680984 h 2893802"/>
                <a:gd name="connsiteX1857" fmla="*/ 1886901 w 4313785"/>
                <a:gd name="connsiteY1857" fmla="*/ 1680984 h 2893802"/>
                <a:gd name="connsiteX1858" fmla="*/ 1892161 w 4313785"/>
                <a:gd name="connsiteY1858" fmla="*/ 1663622 h 2893802"/>
                <a:gd name="connsiteX1859" fmla="*/ 1887039 w 4313785"/>
                <a:gd name="connsiteY1859" fmla="*/ 1657673 h 2893802"/>
                <a:gd name="connsiteX1860" fmla="*/ 1876727 w 4313785"/>
                <a:gd name="connsiteY1860" fmla="*/ 1645083 h 2893802"/>
                <a:gd name="connsiteX1861" fmla="*/ 1873681 w 4313785"/>
                <a:gd name="connsiteY1861" fmla="*/ 1644322 h 2893802"/>
                <a:gd name="connsiteX1862" fmla="*/ 1871328 w 4313785"/>
                <a:gd name="connsiteY1862" fmla="*/ 1643907 h 2893802"/>
                <a:gd name="connsiteX1863" fmla="*/ 1867937 w 4313785"/>
                <a:gd name="connsiteY1863" fmla="*/ 1643631 h 2893802"/>
                <a:gd name="connsiteX1864" fmla="*/ 1866760 w 4313785"/>
                <a:gd name="connsiteY1864" fmla="*/ 1643631 h 2893802"/>
                <a:gd name="connsiteX1865" fmla="*/ 1866206 w 4313785"/>
                <a:gd name="connsiteY1865" fmla="*/ 1643631 h 2893802"/>
                <a:gd name="connsiteX1866" fmla="*/ 1859562 w 4313785"/>
                <a:gd name="connsiteY1866" fmla="*/ 1643907 h 2893802"/>
                <a:gd name="connsiteX1867" fmla="*/ 1846966 w 4313785"/>
                <a:gd name="connsiteY1867" fmla="*/ 1653246 h 2893802"/>
                <a:gd name="connsiteX1868" fmla="*/ 1846274 w 4313785"/>
                <a:gd name="connsiteY1868" fmla="*/ 1658987 h 2893802"/>
                <a:gd name="connsiteX1869" fmla="*/ 1843298 w 4313785"/>
                <a:gd name="connsiteY1869" fmla="*/ 1669502 h 2893802"/>
                <a:gd name="connsiteX1870" fmla="*/ 1844267 w 4313785"/>
                <a:gd name="connsiteY1870" fmla="*/ 1673168 h 2893802"/>
                <a:gd name="connsiteX1871" fmla="*/ 1837069 w 4313785"/>
                <a:gd name="connsiteY1871" fmla="*/ 1676972 h 2893802"/>
                <a:gd name="connsiteX1872" fmla="*/ 1833954 w 4313785"/>
                <a:gd name="connsiteY1872" fmla="*/ 1678010 h 2893802"/>
                <a:gd name="connsiteX1873" fmla="*/ 1832709 w 4313785"/>
                <a:gd name="connsiteY1873" fmla="*/ 1678010 h 2893802"/>
                <a:gd name="connsiteX1874" fmla="*/ 1832085 w 4313785"/>
                <a:gd name="connsiteY1874" fmla="*/ 1677802 h 2893802"/>
                <a:gd name="connsiteX1875" fmla="*/ 1829940 w 4313785"/>
                <a:gd name="connsiteY1875" fmla="*/ 1676488 h 2893802"/>
                <a:gd name="connsiteX1876" fmla="*/ 1827310 w 4313785"/>
                <a:gd name="connsiteY1876" fmla="*/ 1674275 h 2893802"/>
                <a:gd name="connsiteX1877" fmla="*/ 1818728 w 4313785"/>
                <a:gd name="connsiteY1877" fmla="*/ 1665489 h 2893802"/>
                <a:gd name="connsiteX1878" fmla="*/ 1821150 w 4313785"/>
                <a:gd name="connsiteY1878" fmla="*/ 1664659 h 2893802"/>
                <a:gd name="connsiteX1879" fmla="*/ 1823019 w 4313785"/>
                <a:gd name="connsiteY1879" fmla="*/ 1663829 h 2893802"/>
                <a:gd name="connsiteX1880" fmla="*/ 1826895 w 4313785"/>
                <a:gd name="connsiteY1880" fmla="*/ 1661270 h 2893802"/>
                <a:gd name="connsiteX1881" fmla="*/ 1828625 w 4313785"/>
                <a:gd name="connsiteY1881" fmla="*/ 1659679 h 2893802"/>
                <a:gd name="connsiteX1882" fmla="*/ 1830148 w 4313785"/>
                <a:gd name="connsiteY1882" fmla="*/ 1658019 h 2893802"/>
                <a:gd name="connsiteX1883" fmla="*/ 1832017 w 4313785"/>
                <a:gd name="connsiteY1883" fmla="*/ 1655598 h 2893802"/>
                <a:gd name="connsiteX1884" fmla="*/ 1832847 w 4313785"/>
                <a:gd name="connsiteY1884" fmla="*/ 1654422 h 2893802"/>
                <a:gd name="connsiteX1885" fmla="*/ 1834508 w 4313785"/>
                <a:gd name="connsiteY1885" fmla="*/ 1651724 h 2893802"/>
                <a:gd name="connsiteX1886" fmla="*/ 1835131 w 4313785"/>
                <a:gd name="connsiteY1886" fmla="*/ 1650617 h 2893802"/>
                <a:gd name="connsiteX1887" fmla="*/ 1835961 w 4313785"/>
                <a:gd name="connsiteY1887" fmla="*/ 1648888 h 2893802"/>
                <a:gd name="connsiteX1888" fmla="*/ 1838799 w 4313785"/>
                <a:gd name="connsiteY1888" fmla="*/ 1639134 h 2893802"/>
                <a:gd name="connsiteX1889" fmla="*/ 1833747 w 4313785"/>
                <a:gd name="connsiteY1889" fmla="*/ 1629519 h 2893802"/>
                <a:gd name="connsiteX1890" fmla="*/ 1824888 w 4313785"/>
                <a:gd name="connsiteY1890" fmla="*/ 1626337 h 2893802"/>
                <a:gd name="connsiteX1891" fmla="*/ 1824542 w 4313785"/>
                <a:gd name="connsiteY1891" fmla="*/ 1626337 h 2893802"/>
                <a:gd name="connsiteX1892" fmla="*/ 1823019 w 4313785"/>
                <a:gd name="connsiteY1892" fmla="*/ 1626337 h 2893802"/>
                <a:gd name="connsiteX1893" fmla="*/ 1815544 w 4313785"/>
                <a:gd name="connsiteY1893" fmla="*/ 1628758 h 2893802"/>
                <a:gd name="connsiteX1894" fmla="*/ 1813191 w 4313785"/>
                <a:gd name="connsiteY1894" fmla="*/ 1629381 h 2893802"/>
                <a:gd name="connsiteX1895" fmla="*/ 1810907 w 4313785"/>
                <a:gd name="connsiteY1895" fmla="*/ 1630211 h 2893802"/>
                <a:gd name="connsiteX1896" fmla="*/ 1808831 w 4313785"/>
                <a:gd name="connsiteY1896" fmla="*/ 1631179 h 2893802"/>
                <a:gd name="connsiteX1897" fmla="*/ 1806270 w 4313785"/>
                <a:gd name="connsiteY1897" fmla="*/ 1632632 h 2893802"/>
                <a:gd name="connsiteX1898" fmla="*/ 1806062 w 4313785"/>
                <a:gd name="connsiteY1898" fmla="*/ 1632632 h 2893802"/>
                <a:gd name="connsiteX1899" fmla="*/ 1803363 w 4313785"/>
                <a:gd name="connsiteY1899" fmla="*/ 1631802 h 2893802"/>
                <a:gd name="connsiteX1900" fmla="*/ 1800456 w 4313785"/>
                <a:gd name="connsiteY1900" fmla="*/ 1630349 h 2893802"/>
                <a:gd name="connsiteX1901" fmla="*/ 1801564 w 4313785"/>
                <a:gd name="connsiteY1901" fmla="*/ 1615754 h 2893802"/>
                <a:gd name="connsiteX1902" fmla="*/ 1789313 w 4313785"/>
                <a:gd name="connsiteY1902" fmla="*/ 1608283 h 2893802"/>
                <a:gd name="connsiteX1903" fmla="*/ 1783984 w 4313785"/>
                <a:gd name="connsiteY1903" fmla="*/ 1609390 h 2893802"/>
                <a:gd name="connsiteX1904" fmla="*/ 1783084 w 4313785"/>
                <a:gd name="connsiteY1904" fmla="*/ 1609736 h 2893802"/>
                <a:gd name="connsiteX1905" fmla="*/ 1776648 w 4313785"/>
                <a:gd name="connsiteY1905" fmla="*/ 1608145 h 2893802"/>
                <a:gd name="connsiteX1906" fmla="*/ 1775609 w 4313785"/>
                <a:gd name="connsiteY1906" fmla="*/ 1608145 h 2893802"/>
                <a:gd name="connsiteX1907" fmla="*/ 1771457 w 4313785"/>
                <a:gd name="connsiteY1907" fmla="*/ 1607176 h 2893802"/>
                <a:gd name="connsiteX1908" fmla="*/ 1771318 w 4313785"/>
                <a:gd name="connsiteY1908" fmla="*/ 1606554 h 2893802"/>
                <a:gd name="connsiteX1909" fmla="*/ 1770765 w 4313785"/>
                <a:gd name="connsiteY1909" fmla="*/ 1603372 h 2893802"/>
                <a:gd name="connsiteX1910" fmla="*/ 1769727 w 4313785"/>
                <a:gd name="connsiteY1910" fmla="*/ 1599913 h 2893802"/>
                <a:gd name="connsiteX1911" fmla="*/ 1768273 w 4313785"/>
                <a:gd name="connsiteY1911" fmla="*/ 1596800 h 2893802"/>
                <a:gd name="connsiteX1912" fmla="*/ 1763359 w 4313785"/>
                <a:gd name="connsiteY1912" fmla="*/ 1591059 h 2893802"/>
                <a:gd name="connsiteX1913" fmla="*/ 1759829 w 4313785"/>
                <a:gd name="connsiteY1913" fmla="*/ 1588707 h 2893802"/>
                <a:gd name="connsiteX1914" fmla="*/ 1759206 w 4313785"/>
                <a:gd name="connsiteY1914" fmla="*/ 1588361 h 2893802"/>
                <a:gd name="connsiteX1915" fmla="*/ 1759068 w 4313785"/>
                <a:gd name="connsiteY1915" fmla="*/ 1587462 h 2893802"/>
                <a:gd name="connsiteX1916" fmla="*/ 1757338 w 4313785"/>
                <a:gd name="connsiteY1916" fmla="*/ 1582620 h 2893802"/>
                <a:gd name="connsiteX1917" fmla="*/ 1755469 w 4313785"/>
                <a:gd name="connsiteY1917" fmla="*/ 1579438 h 2893802"/>
                <a:gd name="connsiteX1918" fmla="*/ 1753600 w 4313785"/>
                <a:gd name="connsiteY1918" fmla="*/ 1576948 h 2893802"/>
                <a:gd name="connsiteX1919" fmla="*/ 1750486 w 4313785"/>
                <a:gd name="connsiteY1919" fmla="*/ 1573696 h 2893802"/>
                <a:gd name="connsiteX1920" fmla="*/ 1745295 w 4313785"/>
                <a:gd name="connsiteY1920" fmla="*/ 1570238 h 2893802"/>
                <a:gd name="connsiteX1921" fmla="*/ 1741973 w 4313785"/>
                <a:gd name="connsiteY1921" fmla="*/ 1568993 h 2893802"/>
                <a:gd name="connsiteX1922" fmla="*/ 1737128 w 4313785"/>
                <a:gd name="connsiteY1922" fmla="*/ 1568093 h 2893802"/>
                <a:gd name="connsiteX1923" fmla="*/ 1727162 w 4313785"/>
                <a:gd name="connsiteY1923" fmla="*/ 1572382 h 2893802"/>
                <a:gd name="connsiteX1924" fmla="*/ 1725916 w 4313785"/>
                <a:gd name="connsiteY1924" fmla="*/ 1573627 h 2893802"/>
                <a:gd name="connsiteX1925" fmla="*/ 1723563 w 4313785"/>
                <a:gd name="connsiteY1925" fmla="*/ 1574042 h 2893802"/>
                <a:gd name="connsiteX1926" fmla="*/ 1710066 w 4313785"/>
                <a:gd name="connsiteY1926" fmla="*/ 1574665 h 2893802"/>
                <a:gd name="connsiteX1927" fmla="*/ 1708475 w 4313785"/>
                <a:gd name="connsiteY1927" fmla="*/ 1574803 h 2893802"/>
                <a:gd name="connsiteX1928" fmla="*/ 1703838 w 4313785"/>
                <a:gd name="connsiteY1928" fmla="*/ 1575564 h 2893802"/>
                <a:gd name="connsiteX1929" fmla="*/ 1702107 w 4313785"/>
                <a:gd name="connsiteY1929" fmla="*/ 1575979 h 2893802"/>
                <a:gd name="connsiteX1930" fmla="*/ 1699754 w 4313785"/>
                <a:gd name="connsiteY1930" fmla="*/ 1574941 h 2893802"/>
                <a:gd name="connsiteX1931" fmla="*/ 1698162 w 4313785"/>
                <a:gd name="connsiteY1931" fmla="*/ 1574388 h 2893802"/>
                <a:gd name="connsiteX1932" fmla="*/ 1696432 w 4313785"/>
                <a:gd name="connsiteY1932" fmla="*/ 1573904 h 2893802"/>
                <a:gd name="connsiteX1933" fmla="*/ 1693317 w 4313785"/>
                <a:gd name="connsiteY1933" fmla="*/ 1573351 h 2893802"/>
                <a:gd name="connsiteX1934" fmla="*/ 1692002 w 4313785"/>
                <a:gd name="connsiteY1934" fmla="*/ 1573351 h 2893802"/>
                <a:gd name="connsiteX1935" fmla="*/ 1691241 w 4313785"/>
                <a:gd name="connsiteY1935" fmla="*/ 1573281 h 2893802"/>
                <a:gd name="connsiteX1936" fmla="*/ 1690549 w 4313785"/>
                <a:gd name="connsiteY1936" fmla="*/ 1573281 h 2893802"/>
                <a:gd name="connsiteX1937" fmla="*/ 1683074 w 4313785"/>
                <a:gd name="connsiteY1937" fmla="*/ 1573627 h 2893802"/>
                <a:gd name="connsiteX1938" fmla="*/ 1681621 w 4313785"/>
                <a:gd name="connsiteY1938" fmla="*/ 1573766 h 2893802"/>
                <a:gd name="connsiteX1939" fmla="*/ 1679475 w 4313785"/>
                <a:gd name="connsiteY1939" fmla="*/ 1574111 h 2893802"/>
                <a:gd name="connsiteX1940" fmla="*/ 1673731 w 4313785"/>
                <a:gd name="connsiteY1940" fmla="*/ 1576394 h 2893802"/>
                <a:gd name="connsiteX1941" fmla="*/ 1672900 w 4313785"/>
                <a:gd name="connsiteY1941" fmla="*/ 1576948 h 2893802"/>
                <a:gd name="connsiteX1942" fmla="*/ 1669924 w 4313785"/>
                <a:gd name="connsiteY1942" fmla="*/ 1576809 h 2893802"/>
                <a:gd name="connsiteX1943" fmla="*/ 1665702 w 4313785"/>
                <a:gd name="connsiteY1943" fmla="*/ 1576187 h 2893802"/>
                <a:gd name="connsiteX1944" fmla="*/ 1663626 w 4313785"/>
                <a:gd name="connsiteY1944" fmla="*/ 1576048 h 2893802"/>
                <a:gd name="connsiteX1945" fmla="*/ 1663003 w 4313785"/>
                <a:gd name="connsiteY1945" fmla="*/ 1576048 h 2893802"/>
                <a:gd name="connsiteX1946" fmla="*/ 1661411 w 4313785"/>
                <a:gd name="connsiteY1946" fmla="*/ 1576048 h 2893802"/>
                <a:gd name="connsiteX1947" fmla="*/ 1657812 w 4313785"/>
                <a:gd name="connsiteY1947" fmla="*/ 1576740 h 2893802"/>
                <a:gd name="connsiteX1948" fmla="*/ 1658227 w 4313785"/>
                <a:gd name="connsiteY1948" fmla="*/ 1575287 h 2893802"/>
                <a:gd name="connsiteX1949" fmla="*/ 1648469 w 4313785"/>
                <a:gd name="connsiteY1949" fmla="*/ 1558409 h 2893802"/>
                <a:gd name="connsiteX1950" fmla="*/ 1644870 w 4313785"/>
                <a:gd name="connsiteY1950" fmla="*/ 1557925 h 2893802"/>
                <a:gd name="connsiteX1951" fmla="*/ 1631512 w 4313785"/>
                <a:gd name="connsiteY1951" fmla="*/ 1568093 h 2893802"/>
                <a:gd name="connsiteX1952" fmla="*/ 1630474 w 4313785"/>
                <a:gd name="connsiteY1952" fmla="*/ 1571829 h 2893802"/>
                <a:gd name="connsiteX1953" fmla="*/ 1630266 w 4313785"/>
                <a:gd name="connsiteY1953" fmla="*/ 1572382 h 2893802"/>
                <a:gd name="connsiteX1954" fmla="*/ 1629159 w 4313785"/>
                <a:gd name="connsiteY1954" fmla="*/ 1574803 h 2893802"/>
                <a:gd name="connsiteX1955" fmla="*/ 1628467 w 4313785"/>
                <a:gd name="connsiteY1955" fmla="*/ 1576740 h 2893802"/>
                <a:gd name="connsiteX1956" fmla="*/ 1627706 w 4313785"/>
                <a:gd name="connsiteY1956" fmla="*/ 1576117 h 2893802"/>
                <a:gd name="connsiteX1957" fmla="*/ 1623137 w 4313785"/>
                <a:gd name="connsiteY1957" fmla="*/ 1573558 h 2893802"/>
                <a:gd name="connsiteX1958" fmla="*/ 1621822 w 4313785"/>
                <a:gd name="connsiteY1958" fmla="*/ 1573143 h 2893802"/>
                <a:gd name="connsiteX1959" fmla="*/ 1617531 w 4313785"/>
                <a:gd name="connsiteY1959" fmla="*/ 1572451 h 2893802"/>
                <a:gd name="connsiteX1960" fmla="*/ 1611579 w 4313785"/>
                <a:gd name="connsiteY1960" fmla="*/ 1573835 h 2893802"/>
                <a:gd name="connsiteX1961" fmla="*/ 1609434 w 4313785"/>
                <a:gd name="connsiteY1961" fmla="*/ 1573489 h 2893802"/>
                <a:gd name="connsiteX1962" fmla="*/ 1607357 w 4313785"/>
                <a:gd name="connsiteY1962" fmla="*/ 1573281 h 2893802"/>
                <a:gd name="connsiteX1963" fmla="*/ 1606250 w 4313785"/>
                <a:gd name="connsiteY1963" fmla="*/ 1573281 h 2893802"/>
                <a:gd name="connsiteX1964" fmla="*/ 1603274 w 4313785"/>
                <a:gd name="connsiteY1964" fmla="*/ 1573281 h 2893802"/>
                <a:gd name="connsiteX1965" fmla="*/ 1599744 w 4313785"/>
                <a:gd name="connsiteY1965" fmla="*/ 1572659 h 2893802"/>
                <a:gd name="connsiteX1966" fmla="*/ 1598568 w 4313785"/>
                <a:gd name="connsiteY1966" fmla="*/ 1572520 h 2893802"/>
                <a:gd name="connsiteX1967" fmla="*/ 1596561 w 4313785"/>
                <a:gd name="connsiteY1967" fmla="*/ 1572313 h 2893802"/>
                <a:gd name="connsiteX1968" fmla="*/ 1595315 w 4313785"/>
                <a:gd name="connsiteY1968" fmla="*/ 1572313 h 2893802"/>
                <a:gd name="connsiteX1969" fmla="*/ 1594900 w 4313785"/>
                <a:gd name="connsiteY1969" fmla="*/ 1572313 h 2893802"/>
                <a:gd name="connsiteX1970" fmla="*/ 1591231 w 4313785"/>
                <a:gd name="connsiteY1970" fmla="*/ 1572451 h 2893802"/>
                <a:gd name="connsiteX1971" fmla="*/ 1590262 w 4313785"/>
                <a:gd name="connsiteY1971" fmla="*/ 1571967 h 2893802"/>
                <a:gd name="connsiteX1972" fmla="*/ 1589432 w 4313785"/>
                <a:gd name="connsiteY1972" fmla="*/ 1571621 h 2893802"/>
                <a:gd name="connsiteX1973" fmla="*/ 1587079 w 4313785"/>
                <a:gd name="connsiteY1973" fmla="*/ 1570583 h 2893802"/>
                <a:gd name="connsiteX1974" fmla="*/ 1584379 w 4313785"/>
                <a:gd name="connsiteY1974" fmla="*/ 1569753 h 2893802"/>
                <a:gd name="connsiteX1975" fmla="*/ 1581749 w 4313785"/>
                <a:gd name="connsiteY1975" fmla="*/ 1569200 h 2893802"/>
                <a:gd name="connsiteX1976" fmla="*/ 1579188 w 4313785"/>
                <a:gd name="connsiteY1976" fmla="*/ 1568923 h 2893802"/>
                <a:gd name="connsiteX1977" fmla="*/ 1572544 w 4313785"/>
                <a:gd name="connsiteY1977" fmla="*/ 1568923 h 2893802"/>
                <a:gd name="connsiteX1978" fmla="*/ 1569983 w 4313785"/>
                <a:gd name="connsiteY1978" fmla="*/ 1568093 h 2893802"/>
                <a:gd name="connsiteX1979" fmla="*/ 1567907 w 4313785"/>
                <a:gd name="connsiteY1979" fmla="*/ 1567678 h 2893802"/>
                <a:gd name="connsiteX1980" fmla="*/ 1565277 w 4313785"/>
                <a:gd name="connsiteY1980" fmla="*/ 1567332 h 2893802"/>
                <a:gd name="connsiteX1981" fmla="*/ 1561955 w 4313785"/>
                <a:gd name="connsiteY1981" fmla="*/ 1566226 h 2893802"/>
                <a:gd name="connsiteX1982" fmla="*/ 1561955 w 4313785"/>
                <a:gd name="connsiteY1982" fmla="*/ 1565949 h 2893802"/>
                <a:gd name="connsiteX1983" fmla="*/ 1558979 w 4313785"/>
                <a:gd name="connsiteY1983" fmla="*/ 1554397 h 2893802"/>
                <a:gd name="connsiteX1984" fmla="*/ 1558356 w 4313785"/>
                <a:gd name="connsiteY1984" fmla="*/ 1552460 h 2893802"/>
                <a:gd name="connsiteX1985" fmla="*/ 1555380 w 4313785"/>
                <a:gd name="connsiteY1985" fmla="*/ 1545197 h 2893802"/>
                <a:gd name="connsiteX1986" fmla="*/ 1551643 w 4313785"/>
                <a:gd name="connsiteY1986" fmla="*/ 1540009 h 2893802"/>
                <a:gd name="connsiteX1987" fmla="*/ 1546383 w 4313785"/>
                <a:gd name="connsiteY1987" fmla="*/ 1535443 h 2893802"/>
                <a:gd name="connsiteX1988" fmla="*/ 1537316 w 4313785"/>
                <a:gd name="connsiteY1988" fmla="*/ 1532054 h 2893802"/>
                <a:gd name="connsiteX1989" fmla="*/ 1537039 w 4313785"/>
                <a:gd name="connsiteY1989" fmla="*/ 1532054 h 2893802"/>
                <a:gd name="connsiteX1990" fmla="*/ 1528041 w 4313785"/>
                <a:gd name="connsiteY1990" fmla="*/ 1532262 h 2893802"/>
                <a:gd name="connsiteX1991" fmla="*/ 1523681 w 4313785"/>
                <a:gd name="connsiteY1991" fmla="*/ 1533092 h 2893802"/>
                <a:gd name="connsiteX1992" fmla="*/ 1521536 w 4313785"/>
                <a:gd name="connsiteY1992" fmla="*/ 1533852 h 2893802"/>
                <a:gd name="connsiteX1993" fmla="*/ 1520151 w 4313785"/>
                <a:gd name="connsiteY1993" fmla="*/ 1534475 h 2893802"/>
                <a:gd name="connsiteX1994" fmla="*/ 1511984 w 4313785"/>
                <a:gd name="connsiteY1994" fmla="*/ 1538418 h 2893802"/>
                <a:gd name="connsiteX1995" fmla="*/ 1509078 w 4313785"/>
                <a:gd name="connsiteY1995" fmla="*/ 1540286 h 2893802"/>
                <a:gd name="connsiteX1996" fmla="*/ 1507347 w 4313785"/>
                <a:gd name="connsiteY1996" fmla="*/ 1541738 h 2893802"/>
                <a:gd name="connsiteX1997" fmla="*/ 1505410 w 4313785"/>
                <a:gd name="connsiteY1997" fmla="*/ 1542223 h 2893802"/>
                <a:gd name="connsiteX1998" fmla="*/ 1503887 w 4313785"/>
                <a:gd name="connsiteY1998" fmla="*/ 1542638 h 2893802"/>
                <a:gd name="connsiteX1999" fmla="*/ 1501880 w 4313785"/>
                <a:gd name="connsiteY1999" fmla="*/ 1543329 h 2893802"/>
                <a:gd name="connsiteX2000" fmla="*/ 1499111 w 4313785"/>
                <a:gd name="connsiteY2000" fmla="*/ 1544713 h 2893802"/>
                <a:gd name="connsiteX2001" fmla="*/ 1497450 w 4313785"/>
                <a:gd name="connsiteY2001" fmla="*/ 1545819 h 2893802"/>
                <a:gd name="connsiteX2002" fmla="*/ 1496758 w 4313785"/>
                <a:gd name="connsiteY2002" fmla="*/ 1546304 h 2893802"/>
                <a:gd name="connsiteX2003" fmla="*/ 1492951 w 4313785"/>
                <a:gd name="connsiteY2003" fmla="*/ 1544713 h 2893802"/>
                <a:gd name="connsiteX2004" fmla="*/ 1490806 w 4313785"/>
                <a:gd name="connsiteY2004" fmla="*/ 1544021 h 2893802"/>
                <a:gd name="connsiteX2005" fmla="*/ 1486515 w 4313785"/>
                <a:gd name="connsiteY2005" fmla="*/ 1542983 h 2893802"/>
                <a:gd name="connsiteX2006" fmla="*/ 1483539 w 4313785"/>
                <a:gd name="connsiteY2006" fmla="*/ 1542568 h 2893802"/>
                <a:gd name="connsiteX2007" fmla="*/ 1481047 w 4313785"/>
                <a:gd name="connsiteY2007" fmla="*/ 1542568 h 2893802"/>
                <a:gd name="connsiteX2008" fmla="*/ 1479871 w 4313785"/>
                <a:gd name="connsiteY2008" fmla="*/ 1541323 h 2893802"/>
                <a:gd name="connsiteX2009" fmla="*/ 1478209 w 4313785"/>
                <a:gd name="connsiteY2009" fmla="*/ 1539801 h 2893802"/>
                <a:gd name="connsiteX2010" fmla="*/ 1476894 w 4313785"/>
                <a:gd name="connsiteY2010" fmla="*/ 1538764 h 2893802"/>
                <a:gd name="connsiteX2011" fmla="*/ 1475372 w 4313785"/>
                <a:gd name="connsiteY2011" fmla="*/ 1537726 h 2893802"/>
                <a:gd name="connsiteX2012" fmla="*/ 1473157 w 4313785"/>
                <a:gd name="connsiteY2012" fmla="*/ 1536481 h 2893802"/>
                <a:gd name="connsiteX2013" fmla="*/ 1471981 w 4313785"/>
                <a:gd name="connsiteY2013" fmla="*/ 1535928 h 2893802"/>
                <a:gd name="connsiteX2014" fmla="*/ 1467690 w 4313785"/>
                <a:gd name="connsiteY2014" fmla="*/ 1533991 h 2893802"/>
                <a:gd name="connsiteX2015" fmla="*/ 1466997 w 4313785"/>
                <a:gd name="connsiteY2015" fmla="*/ 1533645 h 2893802"/>
                <a:gd name="connsiteX2016" fmla="*/ 1465129 w 4313785"/>
                <a:gd name="connsiteY2016" fmla="*/ 1530878 h 2893802"/>
                <a:gd name="connsiteX2017" fmla="*/ 1463121 w 4313785"/>
                <a:gd name="connsiteY2017" fmla="*/ 1528526 h 2893802"/>
                <a:gd name="connsiteX2018" fmla="*/ 1460076 w 4313785"/>
                <a:gd name="connsiteY2018" fmla="*/ 1525690 h 2893802"/>
                <a:gd name="connsiteX2019" fmla="*/ 1457861 w 4313785"/>
                <a:gd name="connsiteY2019" fmla="*/ 1523961 h 2893802"/>
                <a:gd name="connsiteX2020" fmla="*/ 1453917 w 4313785"/>
                <a:gd name="connsiteY2020" fmla="*/ 1521540 h 2893802"/>
                <a:gd name="connsiteX2021" fmla="*/ 1452255 w 4313785"/>
                <a:gd name="connsiteY2021" fmla="*/ 1520640 h 2893802"/>
                <a:gd name="connsiteX2022" fmla="*/ 1448033 w 4313785"/>
                <a:gd name="connsiteY2022" fmla="*/ 1518773 h 2893802"/>
                <a:gd name="connsiteX2023" fmla="*/ 1445749 w 4313785"/>
                <a:gd name="connsiteY2023" fmla="*/ 1518012 h 2893802"/>
                <a:gd name="connsiteX2024" fmla="*/ 1438967 w 4313785"/>
                <a:gd name="connsiteY2024" fmla="*/ 1516351 h 2893802"/>
                <a:gd name="connsiteX2025" fmla="*/ 1437098 w 4313785"/>
                <a:gd name="connsiteY2025" fmla="*/ 1513377 h 2893802"/>
                <a:gd name="connsiteX2026" fmla="*/ 1435783 w 4313785"/>
                <a:gd name="connsiteY2026" fmla="*/ 1510748 h 2893802"/>
                <a:gd name="connsiteX2027" fmla="*/ 1435645 w 4313785"/>
                <a:gd name="connsiteY2027" fmla="*/ 1509434 h 2893802"/>
                <a:gd name="connsiteX2028" fmla="*/ 1434884 w 4313785"/>
                <a:gd name="connsiteY2028" fmla="*/ 1505975 h 2893802"/>
                <a:gd name="connsiteX2029" fmla="*/ 1434468 w 4313785"/>
                <a:gd name="connsiteY2029" fmla="*/ 1504869 h 2893802"/>
                <a:gd name="connsiteX2030" fmla="*/ 1431215 w 4313785"/>
                <a:gd name="connsiteY2030" fmla="*/ 1499750 h 2893802"/>
                <a:gd name="connsiteX2031" fmla="*/ 1430869 w 4313785"/>
                <a:gd name="connsiteY2031" fmla="*/ 1499404 h 2893802"/>
                <a:gd name="connsiteX2032" fmla="*/ 1430246 w 4313785"/>
                <a:gd name="connsiteY2032" fmla="*/ 1497606 h 2893802"/>
                <a:gd name="connsiteX2033" fmla="*/ 1429693 w 4313785"/>
                <a:gd name="connsiteY2033" fmla="*/ 1496222 h 2893802"/>
                <a:gd name="connsiteX2034" fmla="*/ 1426370 w 4313785"/>
                <a:gd name="connsiteY2034" fmla="*/ 1491449 h 2893802"/>
                <a:gd name="connsiteX2035" fmla="*/ 1425748 w 4313785"/>
                <a:gd name="connsiteY2035" fmla="*/ 1490066 h 2893802"/>
                <a:gd name="connsiteX2036" fmla="*/ 1423879 w 4313785"/>
                <a:gd name="connsiteY2036" fmla="*/ 1486469 h 2893802"/>
                <a:gd name="connsiteX2037" fmla="*/ 1421872 w 4313785"/>
                <a:gd name="connsiteY2037" fmla="*/ 1483494 h 2893802"/>
                <a:gd name="connsiteX2038" fmla="*/ 1416958 w 4313785"/>
                <a:gd name="connsiteY2038" fmla="*/ 1478030 h 2893802"/>
                <a:gd name="connsiteX2039" fmla="*/ 1415919 w 4313785"/>
                <a:gd name="connsiteY2039" fmla="*/ 1476646 h 2893802"/>
                <a:gd name="connsiteX2040" fmla="*/ 1415435 w 4313785"/>
                <a:gd name="connsiteY2040" fmla="*/ 1475193 h 2893802"/>
                <a:gd name="connsiteX2041" fmla="*/ 1414812 w 4313785"/>
                <a:gd name="connsiteY2041" fmla="*/ 1473672 h 2893802"/>
                <a:gd name="connsiteX2042" fmla="*/ 1413912 w 4313785"/>
                <a:gd name="connsiteY2042" fmla="*/ 1471735 h 2893802"/>
                <a:gd name="connsiteX2043" fmla="*/ 1410729 w 4313785"/>
                <a:gd name="connsiteY2043" fmla="*/ 1467377 h 2893802"/>
                <a:gd name="connsiteX2044" fmla="*/ 1409552 w 4313785"/>
                <a:gd name="connsiteY2044" fmla="*/ 1466270 h 2893802"/>
                <a:gd name="connsiteX2045" fmla="*/ 1400209 w 4313785"/>
                <a:gd name="connsiteY2045" fmla="*/ 1462673 h 2893802"/>
                <a:gd name="connsiteX2046" fmla="*/ 1399309 w 4313785"/>
                <a:gd name="connsiteY2046" fmla="*/ 1462673 h 2893802"/>
                <a:gd name="connsiteX2047" fmla="*/ 1397094 w 4313785"/>
                <a:gd name="connsiteY2047" fmla="*/ 1462811 h 2893802"/>
                <a:gd name="connsiteX2048" fmla="*/ 1395225 w 4313785"/>
                <a:gd name="connsiteY2048" fmla="*/ 1463088 h 2893802"/>
                <a:gd name="connsiteX2049" fmla="*/ 1390312 w 4313785"/>
                <a:gd name="connsiteY2049" fmla="*/ 1458592 h 2893802"/>
                <a:gd name="connsiteX2050" fmla="*/ 1388927 w 4313785"/>
                <a:gd name="connsiteY2050" fmla="*/ 1457831 h 2893802"/>
                <a:gd name="connsiteX2051" fmla="*/ 1384359 w 4313785"/>
                <a:gd name="connsiteY2051" fmla="*/ 1456240 h 2893802"/>
                <a:gd name="connsiteX2052" fmla="*/ 1382491 w 4313785"/>
                <a:gd name="connsiteY2052" fmla="*/ 1455963 h 2893802"/>
                <a:gd name="connsiteX2053" fmla="*/ 1380415 w 4313785"/>
                <a:gd name="connsiteY2053" fmla="*/ 1455825 h 2893802"/>
                <a:gd name="connsiteX2054" fmla="*/ 1379792 w 4313785"/>
                <a:gd name="connsiteY2054" fmla="*/ 1455825 h 2893802"/>
                <a:gd name="connsiteX2055" fmla="*/ 1378269 w 4313785"/>
                <a:gd name="connsiteY2055" fmla="*/ 1455825 h 2893802"/>
                <a:gd name="connsiteX2056" fmla="*/ 1366780 w 4313785"/>
                <a:gd name="connsiteY2056" fmla="*/ 1463088 h 2893802"/>
                <a:gd name="connsiteX2057" fmla="*/ 1366641 w 4313785"/>
                <a:gd name="connsiteY2057" fmla="*/ 1463365 h 2893802"/>
                <a:gd name="connsiteX2058" fmla="*/ 1364426 w 4313785"/>
                <a:gd name="connsiteY2058" fmla="*/ 1467031 h 2893802"/>
                <a:gd name="connsiteX2059" fmla="*/ 1363250 w 4313785"/>
                <a:gd name="connsiteY2059" fmla="*/ 1466754 h 2893802"/>
                <a:gd name="connsiteX2060" fmla="*/ 1360067 w 4313785"/>
                <a:gd name="connsiteY2060" fmla="*/ 1466408 h 2893802"/>
                <a:gd name="connsiteX2061" fmla="*/ 1353284 w 4313785"/>
                <a:gd name="connsiteY2061" fmla="*/ 1468207 h 2893802"/>
                <a:gd name="connsiteX2062" fmla="*/ 1350931 w 4313785"/>
                <a:gd name="connsiteY2062" fmla="*/ 1469521 h 2893802"/>
                <a:gd name="connsiteX2063" fmla="*/ 1343940 w 4313785"/>
                <a:gd name="connsiteY2063" fmla="*/ 1483356 h 2893802"/>
                <a:gd name="connsiteX2064" fmla="*/ 1343386 w 4313785"/>
                <a:gd name="connsiteY2064" fmla="*/ 1483978 h 2893802"/>
                <a:gd name="connsiteX2065" fmla="*/ 1341656 w 4313785"/>
                <a:gd name="connsiteY2065" fmla="*/ 1486123 h 2893802"/>
                <a:gd name="connsiteX2066" fmla="*/ 1339165 w 4313785"/>
                <a:gd name="connsiteY2066" fmla="*/ 1499058 h 2893802"/>
                <a:gd name="connsiteX2067" fmla="*/ 1344079 w 4313785"/>
                <a:gd name="connsiteY2067" fmla="*/ 1505906 h 2893802"/>
                <a:gd name="connsiteX2068" fmla="*/ 1341310 w 4313785"/>
                <a:gd name="connsiteY2068" fmla="*/ 1514415 h 2893802"/>
                <a:gd name="connsiteX2069" fmla="*/ 1355152 w 4313785"/>
                <a:gd name="connsiteY2069" fmla="*/ 1528042 h 2893802"/>
                <a:gd name="connsiteX2070" fmla="*/ 1355360 w 4313785"/>
                <a:gd name="connsiteY2070" fmla="*/ 1528042 h 2893802"/>
                <a:gd name="connsiteX2071" fmla="*/ 1359097 w 4313785"/>
                <a:gd name="connsiteY2071" fmla="*/ 1528042 h 2893802"/>
                <a:gd name="connsiteX2072" fmla="*/ 1359097 w 4313785"/>
                <a:gd name="connsiteY2072" fmla="*/ 1528042 h 2893802"/>
                <a:gd name="connsiteX2073" fmla="*/ 1361520 w 4313785"/>
                <a:gd name="connsiteY2073" fmla="*/ 1533783 h 2893802"/>
                <a:gd name="connsiteX2074" fmla="*/ 1361728 w 4313785"/>
                <a:gd name="connsiteY2074" fmla="*/ 1535305 h 2893802"/>
                <a:gd name="connsiteX2075" fmla="*/ 1361935 w 4313785"/>
                <a:gd name="connsiteY2075" fmla="*/ 1536343 h 2893802"/>
                <a:gd name="connsiteX2076" fmla="*/ 1364911 w 4313785"/>
                <a:gd name="connsiteY2076" fmla="*/ 1542707 h 2893802"/>
                <a:gd name="connsiteX2077" fmla="*/ 1366295 w 4313785"/>
                <a:gd name="connsiteY2077" fmla="*/ 1544367 h 2893802"/>
                <a:gd name="connsiteX2078" fmla="*/ 1369064 w 4313785"/>
                <a:gd name="connsiteY2078" fmla="*/ 1546857 h 2893802"/>
                <a:gd name="connsiteX2079" fmla="*/ 1370517 w 4313785"/>
                <a:gd name="connsiteY2079" fmla="*/ 1547895 h 2893802"/>
                <a:gd name="connsiteX2080" fmla="*/ 1372801 w 4313785"/>
                <a:gd name="connsiteY2080" fmla="*/ 1549209 h 2893802"/>
                <a:gd name="connsiteX2081" fmla="*/ 1375362 w 4313785"/>
                <a:gd name="connsiteY2081" fmla="*/ 1552529 h 2893802"/>
                <a:gd name="connsiteX2082" fmla="*/ 1381453 w 4313785"/>
                <a:gd name="connsiteY2082" fmla="*/ 1558409 h 2893802"/>
                <a:gd name="connsiteX2083" fmla="*/ 1382352 w 4313785"/>
                <a:gd name="connsiteY2083" fmla="*/ 1559170 h 2893802"/>
                <a:gd name="connsiteX2084" fmla="*/ 1387405 w 4313785"/>
                <a:gd name="connsiteY2084" fmla="*/ 1563251 h 2893802"/>
                <a:gd name="connsiteX2085" fmla="*/ 1388512 w 4313785"/>
                <a:gd name="connsiteY2085" fmla="*/ 1566087 h 2893802"/>
                <a:gd name="connsiteX2086" fmla="*/ 1387405 w 4313785"/>
                <a:gd name="connsiteY2086" fmla="*/ 1572659 h 2893802"/>
                <a:gd name="connsiteX2087" fmla="*/ 1387612 w 4313785"/>
                <a:gd name="connsiteY2087" fmla="*/ 1574941 h 2893802"/>
                <a:gd name="connsiteX2088" fmla="*/ 1388166 w 4313785"/>
                <a:gd name="connsiteY2088" fmla="*/ 1577916 h 2893802"/>
                <a:gd name="connsiteX2089" fmla="*/ 1389343 w 4313785"/>
                <a:gd name="connsiteY2089" fmla="*/ 1581790 h 2893802"/>
                <a:gd name="connsiteX2090" fmla="*/ 1390934 w 4313785"/>
                <a:gd name="connsiteY2090" fmla="*/ 1585179 h 2893802"/>
                <a:gd name="connsiteX2091" fmla="*/ 1392942 w 4313785"/>
                <a:gd name="connsiteY2091" fmla="*/ 1588292 h 2893802"/>
                <a:gd name="connsiteX2092" fmla="*/ 1393841 w 4313785"/>
                <a:gd name="connsiteY2092" fmla="*/ 1589537 h 2893802"/>
                <a:gd name="connsiteX2093" fmla="*/ 1397579 w 4313785"/>
                <a:gd name="connsiteY2093" fmla="*/ 1594172 h 2893802"/>
                <a:gd name="connsiteX2094" fmla="*/ 1398409 w 4313785"/>
                <a:gd name="connsiteY2094" fmla="*/ 1595901 h 2893802"/>
                <a:gd name="connsiteX2095" fmla="*/ 1400970 w 4313785"/>
                <a:gd name="connsiteY2095" fmla="*/ 1602611 h 2893802"/>
                <a:gd name="connsiteX2096" fmla="*/ 1402839 w 4313785"/>
                <a:gd name="connsiteY2096" fmla="*/ 1606069 h 2893802"/>
                <a:gd name="connsiteX2097" fmla="*/ 1405261 w 4313785"/>
                <a:gd name="connsiteY2097" fmla="*/ 1609321 h 2893802"/>
                <a:gd name="connsiteX2098" fmla="*/ 1413497 w 4313785"/>
                <a:gd name="connsiteY2098" fmla="*/ 1614785 h 2893802"/>
                <a:gd name="connsiteX2099" fmla="*/ 1414812 w 4313785"/>
                <a:gd name="connsiteY2099" fmla="*/ 1618175 h 2893802"/>
                <a:gd name="connsiteX2100" fmla="*/ 1420903 w 4313785"/>
                <a:gd name="connsiteY2100" fmla="*/ 1623985 h 2893802"/>
                <a:gd name="connsiteX2101" fmla="*/ 1431838 w 4313785"/>
                <a:gd name="connsiteY2101" fmla="*/ 1631387 h 2893802"/>
                <a:gd name="connsiteX2102" fmla="*/ 1433153 w 4313785"/>
                <a:gd name="connsiteY2102" fmla="*/ 1631941 h 2893802"/>
                <a:gd name="connsiteX2103" fmla="*/ 1436475 w 4313785"/>
                <a:gd name="connsiteY2103" fmla="*/ 1633186 h 2893802"/>
                <a:gd name="connsiteX2104" fmla="*/ 1441320 w 4313785"/>
                <a:gd name="connsiteY2104" fmla="*/ 1634085 h 2893802"/>
                <a:gd name="connsiteX2105" fmla="*/ 1443812 w 4313785"/>
                <a:gd name="connsiteY2105" fmla="*/ 1633877 h 2893802"/>
                <a:gd name="connsiteX2106" fmla="*/ 1447549 w 4313785"/>
                <a:gd name="connsiteY2106" fmla="*/ 1633186 h 2893802"/>
                <a:gd name="connsiteX2107" fmla="*/ 1450456 w 4313785"/>
                <a:gd name="connsiteY2107" fmla="*/ 1632286 h 2893802"/>
                <a:gd name="connsiteX2108" fmla="*/ 1455439 w 4313785"/>
                <a:gd name="connsiteY2108" fmla="*/ 1630142 h 2893802"/>
                <a:gd name="connsiteX2109" fmla="*/ 1460423 w 4313785"/>
                <a:gd name="connsiteY2109" fmla="*/ 1629519 h 2893802"/>
                <a:gd name="connsiteX2110" fmla="*/ 1475787 w 4313785"/>
                <a:gd name="connsiteY2110" fmla="*/ 1630972 h 2893802"/>
                <a:gd name="connsiteX2111" fmla="*/ 1477102 w 4313785"/>
                <a:gd name="connsiteY2111" fmla="*/ 1630972 h 2893802"/>
                <a:gd name="connsiteX2112" fmla="*/ 1480009 w 4313785"/>
                <a:gd name="connsiteY2112" fmla="*/ 1630695 h 2893802"/>
                <a:gd name="connsiteX2113" fmla="*/ 1488384 w 4313785"/>
                <a:gd name="connsiteY2113" fmla="*/ 1628897 h 2893802"/>
                <a:gd name="connsiteX2114" fmla="*/ 1492121 w 4313785"/>
                <a:gd name="connsiteY2114" fmla="*/ 1627513 h 2893802"/>
                <a:gd name="connsiteX2115" fmla="*/ 1495443 w 4313785"/>
                <a:gd name="connsiteY2115" fmla="*/ 1625715 h 2893802"/>
                <a:gd name="connsiteX2116" fmla="*/ 1497796 w 4313785"/>
                <a:gd name="connsiteY2116" fmla="*/ 1624124 h 2893802"/>
                <a:gd name="connsiteX2117" fmla="*/ 1500150 w 4313785"/>
                <a:gd name="connsiteY2117" fmla="*/ 1622118 h 2893802"/>
                <a:gd name="connsiteX2118" fmla="*/ 1502087 w 4313785"/>
                <a:gd name="connsiteY2118" fmla="*/ 1620043 h 2893802"/>
                <a:gd name="connsiteX2119" fmla="*/ 1504025 w 4313785"/>
                <a:gd name="connsiteY2119" fmla="*/ 1617622 h 2893802"/>
                <a:gd name="connsiteX2120" fmla="*/ 1504717 w 4313785"/>
                <a:gd name="connsiteY2120" fmla="*/ 1616653 h 2893802"/>
                <a:gd name="connsiteX2121" fmla="*/ 1508109 w 4313785"/>
                <a:gd name="connsiteY2121" fmla="*/ 1611396 h 2893802"/>
                <a:gd name="connsiteX2122" fmla="*/ 1509147 w 4313785"/>
                <a:gd name="connsiteY2122" fmla="*/ 1610358 h 2893802"/>
                <a:gd name="connsiteX2123" fmla="*/ 1514614 w 4313785"/>
                <a:gd name="connsiteY2123" fmla="*/ 1605862 h 2893802"/>
                <a:gd name="connsiteX2124" fmla="*/ 1515791 w 4313785"/>
                <a:gd name="connsiteY2124" fmla="*/ 1604824 h 2893802"/>
                <a:gd name="connsiteX2125" fmla="*/ 1518283 w 4313785"/>
                <a:gd name="connsiteY2125" fmla="*/ 1602265 h 2893802"/>
                <a:gd name="connsiteX2126" fmla="*/ 1519183 w 4313785"/>
                <a:gd name="connsiteY2126" fmla="*/ 1601227 h 2893802"/>
                <a:gd name="connsiteX2127" fmla="*/ 1519183 w 4313785"/>
                <a:gd name="connsiteY2127" fmla="*/ 1601227 h 2893802"/>
                <a:gd name="connsiteX2128" fmla="*/ 1519667 w 4313785"/>
                <a:gd name="connsiteY2128" fmla="*/ 1602473 h 2893802"/>
                <a:gd name="connsiteX2129" fmla="*/ 1523612 w 4313785"/>
                <a:gd name="connsiteY2129" fmla="*/ 1611465 h 2893802"/>
                <a:gd name="connsiteX2130" fmla="*/ 1524927 w 4313785"/>
                <a:gd name="connsiteY2130" fmla="*/ 1613817 h 2893802"/>
                <a:gd name="connsiteX2131" fmla="*/ 1530326 w 4313785"/>
                <a:gd name="connsiteY2131" fmla="*/ 1621564 h 2893802"/>
                <a:gd name="connsiteX2132" fmla="*/ 1532679 w 4313785"/>
                <a:gd name="connsiteY2132" fmla="*/ 1624124 h 2893802"/>
                <a:gd name="connsiteX2133" fmla="*/ 1539738 w 4313785"/>
                <a:gd name="connsiteY2133" fmla="*/ 1630142 h 2893802"/>
                <a:gd name="connsiteX2134" fmla="*/ 1543129 w 4313785"/>
                <a:gd name="connsiteY2134" fmla="*/ 1632286 h 2893802"/>
                <a:gd name="connsiteX2135" fmla="*/ 1552127 w 4313785"/>
                <a:gd name="connsiteY2135" fmla="*/ 1636229 h 2893802"/>
                <a:gd name="connsiteX2136" fmla="*/ 1554965 w 4313785"/>
                <a:gd name="connsiteY2136" fmla="*/ 1637129 h 2893802"/>
                <a:gd name="connsiteX2137" fmla="*/ 1568945 w 4313785"/>
                <a:gd name="connsiteY2137" fmla="*/ 1639964 h 2893802"/>
                <a:gd name="connsiteX2138" fmla="*/ 1571852 w 4313785"/>
                <a:gd name="connsiteY2138" fmla="*/ 1641140 h 2893802"/>
                <a:gd name="connsiteX2139" fmla="*/ 1573998 w 4313785"/>
                <a:gd name="connsiteY2139" fmla="*/ 1643285 h 2893802"/>
                <a:gd name="connsiteX2140" fmla="*/ 1577597 w 4313785"/>
                <a:gd name="connsiteY2140" fmla="*/ 1648888 h 2893802"/>
                <a:gd name="connsiteX2141" fmla="*/ 1578081 w 4313785"/>
                <a:gd name="connsiteY2141" fmla="*/ 1649649 h 2893802"/>
                <a:gd name="connsiteX2142" fmla="*/ 1582995 w 4313785"/>
                <a:gd name="connsiteY2142" fmla="*/ 1656220 h 2893802"/>
                <a:gd name="connsiteX2143" fmla="*/ 1585833 w 4313785"/>
                <a:gd name="connsiteY2143" fmla="*/ 1659056 h 2893802"/>
                <a:gd name="connsiteX2144" fmla="*/ 1586871 w 4313785"/>
                <a:gd name="connsiteY2144" fmla="*/ 1659817 h 2893802"/>
                <a:gd name="connsiteX2145" fmla="*/ 1583341 w 4313785"/>
                <a:gd name="connsiteY2145" fmla="*/ 1665144 h 2893802"/>
                <a:gd name="connsiteX2146" fmla="*/ 1575659 w 4313785"/>
                <a:gd name="connsiteY2146" fmla="*/ 1673030 h 2893802"/>
                <a:gd name="connsiteX2147" fmla="*/ 1574344 w 4313785"/>
                <a:gd name="connsiteY2147" fmla="*/ 1674620 h 2893802"/>
                <a:gd name="connsiteX2148" fmla="*/ 1571852 w 4313785"/>
                <a:gd name="connsiteY2148" fmla="*/ 1678079 h 2893802"/>
                <a:gd name="connsiteX2149" fmla="*/ 1570814 w 4313785"/>
                <a:gd name="connsiteY2149" fmla="*/ 1679808 h 2893802"/>
                <a:gd name="connsiteX2150" fmla="*/ 1569845 w 4313785"/>
                <a:gd name="connsiteY2150" fmla="*/ 1681676 h 2893802"/>
                <a:gd name="connsiteX2151" fmla="*/ 1564031 w 4313785"/>
                <a:gd name="connsiteY2151" fmla="*/ 1683406 h 2893802"/>
                <a:gd name="connsiteX2152" fmla="*/ 1557941 w 4313785"/>
                <a:gd name="connsiteY2152" fmla="*/ 1686864 h 2893802"/>
                <a:gd name="connsiteX2153" fmla="*/ 1551712 w 4313785"/>
                <a:gd name="connsiteY2153" fmla="*/ 1694197 h 2893802"/>
                <a:gd name="connsiteX2154" fmla="*/ 1548597 w 4313785"/>
                <a:gd name="connsiteY2154" fmla="*/ 1702774 h 2893802"/>
                <a:gd name="connsiteX2155" fmla="*/ 1547836 w 4313785"/>
                <a:gd name="connsiteY2155" fmla="*/ 1706094 h 2893802"/>
                <a:gd name="connsiteX2156" fmla="*/ 1546798 w 4313785"/>
                <a:gd name="connsiteY2156" fmla="*/ 1716055 h 2893802"/>
                <a:gd name="connsiteX2157" fmla="*/ 1546798 w 4313785"/>
                <a:gd name="connsiteY2157" fmla="*/ 1718061 h 2893802"/>
                <a:gd name="connsiteX2158" fmla="*/ 1546798 w 4313785"/>
                <a:gd name="connsiteY2158" fmla="*/ 1719168 h 2893802"/>
                <a:gd name="connsiteX2159" fmla="*/ 1544929 w 4313785"/>
                <a:gd name="connsiteY2159" fmla="*/ 1719652 h 2893802"/>
                <a:gd name="connsiteX2160" fmla="*/ 1540499 w 4313785"/>
                <a:gd name="connsiteY2160" fmla="*/ 1721036 h 2893802"/>
                <a:gd name="connsiteX2161" fmla="*/ 1537800 w 4313785"/>
                <a:gd name="connsiteY2161" fmla="*/ 1722212 h 2893802"/>
                <a:gd name="connsiteX2162" fmla="*/ 1533855 w 4313785"/>
                <a:gd name="connsiteY2162" fmla="*/ 1724494 h 2893802"/>
                <a:gd name="connsiteX2163" fmla="*/ 1530256 w 4313785"/>
                <a:gd name="connsiteY2163" fmla="*/ 1727400 h 2893802"/>
                <a:gd name="connsiteX2164" fmla="*/ 1527419 w 4313785"/>
                <a:gd name="connsiteY2164" fmla="*/ 1730651 h 2893802"/>
                <a:gd name="connsiteX2165" fmla="*/ 1524858 w 4313785"/>
                <a:gd name="connsiteY2165" fmla="*/ 1735078 h 2893802"/>
                <a:gd name="connsiteX2166" fmla="*/ 1523335 w 4313785"/>
                <a:gd name="connsiteY2166" fmla="*/ 1739298 h 2893802"/>
                <a:gd name="connsiteX2167" fmla="*/ 1522989 w 4313785"/>
                <a:gd name="connsiteY2167" fmla="*/ 1740474 h 2893802"/>
                <a:gd name="connsiteX2168" fmla="*/ 1516691 w 4313785"/>
                <a:gd name="connsiteY2168" fmla="*/ 1740750 h 2893802"/>
                <a:gd name="connsiteX2169" fmla="*/ 1512538 w 4313785"/>
                <a:gd name="connsiteY2169" fmla="*/ 1741580 h 2893802"/>
                <a:gd name="connsiteX2170" fmla="*/ 1508732 w 4313785"/>
                <a:gd name="connsiteY2170" fmla="*/ 1742964 h 2893802"/>
                <a:gd name="connsiteX2171" fmla="*/ 1503956 w 4313785"/>
                <a:gd name="connsiteY2171" fmla="*/ 1745869 h 2893802"/>
                <a:gd name="connsiteX2172" fmla="*/ 1500980 w 4313785"/>
                <a:gd name="connsiteY2172" fmla="*/ 1748636 h 2893802"/>
                <a:gd name="connsiteX2173" fmla="*/ 1497381 w 4313785"/>
                <a:gd name="connsiteY2173" fmla="*/ 1754170 h 2893802"/>
                <a:gd name="connsiteX2174" fmla="*/ 1496343 w 4313785"/>
                <a:gd name="connsiteY2174" fmla="*/ 1757075 h 2893802"/>
                <a:gd name="connsiteX2175" fmla="*/ 1495651 w 4313785"/>
                <a:gd name="connsiteY2175" fmla="*/ 1760050 h 2893802"/>
                <a:gd name="connsiteX2176" fmla="*/ 1491429 w 4313785"/>
                <a:gd name="connsiteY2176" fmla="*/ 1759842 h 2893802"/>
                <a:gd name="connsiteX2177" fmla="*/ 1490806 w 4313785"/>
                <a:gd name="connsiteY2177" fmla="*/ 1759842 h 2893802"/>
                <a:gd name="connsiteX2178" fmla="*/ 1489353 w 4313785"/>
                <a:gd name="connsiteY2178" fmla="*/ 1759911 h 2893802"/>
                <a:gd name="connsiteX2179" fmla="*/ 1485546 w 4313785"/>
                <a:gd name="connsiteY2179" fmla="*/ 1760326 h 2893802"/>
                <a:gd name="connsiteX2180" fmla="*/ 1483193 w 4313785"/>
                <a:gd name="connsiteY2180" fmla="*/ 1760741 h 2893802"/>
                <a:gd name="connsiteX2181" fmla="*/ 1479594 w 4313785"/>
                <a:gd name="connsiteY2181" fmla="*/ 1761779 h 2893802"/>
                <a:gd name="connsiteX2182" fmla="*/ 1477656 w 4313785"/>
                <a:gd name="connsiteY2182" fmla="*/ 1762471 h 2893802"/>
                <a:gd name="connsiteX2183" fmla="*/ 1471150 w 4313785"/>
                <a:gd name="connsiteY2183" fmla="*/ 1765376 h 2893802"/>
                <a:gd name="connsiteX2184" fmla="*/ 1464229 w 4313785"/>
                <a:gd name="connsiteY2184" fmla="*/ 1767105 h 2893802"/>
                <a:gd name="connsiteX2185" fmla="*/ 1463260 w 4313785"/>
                <a:gd name="connsiteY2185" fmla="*/ 1767382 h 2893802"/>
                <a:gd name="connsiteX2186" fmla="*/ 1459246 w 4313785"/>
                <a:gd name="connsiteY2186" fmla="*/ 1768696 h 2893802"/>
                <a:gd name="connsiteX2187" fmla="*/ 1458208 w 4313785"/>
                <a:gd name="connsiteY2187" fmla="*/ 1769111 h 2893802"/>
                <a:gd name="connsiteX2188" fmla="*/ 1452740 w 4313785"/>
                <a:gd name="connsiteY2188" fmla="*/ 1771048 h 2893802"/>
                <a:gd name="connsiteX2189" fmla="*/ 1451494 w 4313785"/>
                <a:gd name="connsiteY2189" fmla="*/ 1771533 h 2893802"/>
                <a:gd name="connsiteX2190" fmla="*/ 1445473 w 4313785"/>
                <a:gd name="connsiteY2190" fmla="*/ 1774369 h 2893802"/>
                <a:gd name="connsiteX2191" fmla="*/ 1442081 w 4313785"/>
                <a:gd name="connsiteY2191" fmla="*/ 1776651 h 2893802"/>
                <a:gd name="connsiteX2192" fmla="*/ 1437444 w 4313785"/>
                <a:gd name="connsiteY2192" fmla="*/ 1780871 h 2893802"/>
                <a:gd name="connsiteX2193" fmla="*/ 1433499 w 4313785"/>
                <a:gd name="connsiteY2193" fmla="*/ 1787097 h 2893802"/>
                <a:gd name="connsiteX2194" fmla="*/ 1431561 w 4313785"/>
                <a:gd name="connsiteY2194" fmla="*/ 1793460 h 2893802"/>
                <a:gd name="connsiteX2195" fmla="*/ 1431215 w 4313785"/>
                <a:gd name="connsiteY2195" fmla="*/ 1794982 h 2893802"/>
                <a:gd name="connsiteX2196" fmla="*/ 1423810 w 4313785"/>
                <a:gd name="connsiteY2196" fmla="*/ 1798787 h 2893802"/>
                <a:gd name="connsiteX2197" fmla="*/ 1384429 w 4313785"/>
                <a:gd name="connsiteY2197" fmla="*/ 1810823 h 2893802"/>
                <a:gd name="connsiteX2198" fmla="*/ 1382145 w 4313785"/>
                <a:gd name="connsiteY2198" fmla="*/ 1811722 h 2893802"/>
                <a:gd name="connsiteX2199" fmla="*/ 1376400 w 4313785"/>
                <a:gd name="connsiteY2199" fmla="*/ 1814697 h 2893802"/>
                <a:gd name="connsiteX2200" fmla="*/ 1373216 w 4313785"/>
                <a:gd name="connsiteY2200" fmla="*/ 1816910 h 2893802"/>
                <a:gd name="connsiteX2201" fmla="*/ 1369548 w 4313785"/>
                <a:gd name="connsiteY2201" fmla="*/ 1820300 h 2893802"/>
                <a:gd name="connsiteX2202" fmla="*/ 1368649 w 4313785"/>
                <a:gd name="connsiteY2202" fmla="*/ 1821268 h 2893802"/>
                <a:gd name="connsiteX2203" fmla="*/ 1366226 w 4313785"/>
                <a:gd name="connsiteY2203" fmla="*/ 1824035 h 2893802"/>
                <a:gd name="connsiteX2204" fmla="*/ 1365465 w 4313785"/>
                <a:gd name="connsiteY2204" fmla="*/ 1824658 h 2893802"/>
                <a:gd name="connsiteX2205" fmla="*/ 1365188 w 4313785"/>
                <a:gd name="connsiteY2205" fmla="*/ 1824658 h 2893802"/>
                <a:gd name="connsiteX2206" fmla="*/ 1358682 w 4313785"/>
                <a:gd name="connsiteY2206" fmla="*/ 1824658 h 2893802"/>
                <a:gd name="connsiteX2207" fmla="*/ 1358474 w 4313785"/>
                <a:gd name="connsiteY2207" fmla="*/ 1824658 h 2893802"/>
                <a:gd name="connsiteX2208" fmla="*/ 1355914 w 4313785"/>
                <a:gd name="connsiteY2208" fmla="*/ 1824865 h 2893802"/>
                <a:gd name="connsiteX2209" fmla="*/ 1353007 w 4313785"/>
                <a:gd name="connsiteY2209" fmla="*/ 1825419 h 2893802"/>
                <a:gd name="connsiteX2210" fmla="*/ 1349270 w 4313785"/>
                <a:gd name="connsiteY2210" fmla="*/ 1826664 h 2893802"/>
                <a:gd name="connsiteX2211" fmla="*/ 1346640 w 4313785"/>
                <a:gd name="connsiteY2211" fmla="*/ 1827978 h 2893802"/>
                <a:gd name="connsiteX2212" fmla="*/ 1344563 w 4313785"/>
                <a:gd name="connsiteY2212" fmla="*/ 1829292 h 2893802"/>
                <a:gd name="connsiteX2213" fmla="*/ 1338888 w 4313785"/>
                <a:gd name="connsiteY2213" fmla="*/ 1833581 h 2893802"/>
                <a:gd name="connsiteX2214" fmla="*/ 1336258 w 4313785"/>
                <a:gd name="connsiteY2214" fmla="*/ 1834826 h 2893802"/>
                <a:gd name="connsiteX2215" fmla="*/ 1332244 w 4313785"/>
                <a:gd name="connsiteY2215" fmla="*/ 1836071 h 2893802"/>
                <a:gd name="connsiteX2216" fmla="*/ 1328091 w 4313785"/>
                <a:gd name="connsiteY2216" fmla="*/ 1836901 h 2893802"/>
                <a:gd name="connsiteX2217" fmla="*/ 1314872 w 4313785"/>
                <a:gd name="connsiteY2217" fmla="*/ 1837662 h 2893802"/>
                <a:gd name="connsiteX2218" fmla="*/ 1312865 w 4313785"/>
                <a:gd name="connsiteY2218" fmla="*/ 1837939 h 2893802"/>
                <a:gd name="connsiteX2219" fmla="*/ 1309889 w 4313785"/>
                <a:gd name="connsiteY2219" fmla="*/ 1838562 h 2893802"/>
                <a:gd name="connsiteX2220" fmla="*/ 1307327 w 4313785"/>
                <a:gd name="connsiteY2220" fmla="*/ 1839322 h 2893802"/>
                <a:gd name="connsiteX2221" fmla="*/ 1304421 w 4313785"/>
                <a:gd name="connsiteY2221" fmla="*/ 1840567 h 2893802"/>
                <a:gd name="connsiteX2222" fmla="*/ 1300891 w 4313785"/>
                <a:gd name="connsiteY2222" fmla="*/ 1842712 h 2893802"/>
                <a:gd name="connsiteX2223" fmla="*/ 1298953 w 4313785"/>
                <a:gd name="connsiteY2223" fmla="*/ 1844303 h 2893802"/>
                <a:gd name="connsiteX2224" fmla="*/ 1297915 w 4313785"/>
                <a:gd name="connsiteY2224" fmla="*/ 1845271 h 2893802"/>
                <a:gd name="connsiteX2225" fmla="*/ 1296738 w 4313785"/>
                <a:gd name="connsiteY2225" fmla="*/ 1846447 h 2893802"/>
                <a:gd name="connsiteX2226" fmla="*/ 1296254 w 4313785"/>
                <a:gd name="connsiteY2226" fmla="*/ 1846862 h 2893802"/>
                <a:gd name="connsiteX2227" fmla="*/ 1294039 w 4313785"/>
                <a:gd name="connsiteY2227" fmla="*/ 1847762 h 2893802"/>
                <a:gd name="connsiteX2228" fmla="*/ 1292655 w 4313785"/>
                <a:gd name="connsiteY2228" fmla="*/ 1848453 h 2893802"/>
                <a:gd name="connsiteX2229" fmla="*/ 1291201 w 4313785"/>
                <a:gd name="connsiteY2229" fmla="*/ 1849214 h 2893802"/>
                <a:gd name="connsiteX2230" fmla="*/ 1289056 w 4313785"/>
                <a:gd name="connsiteY2230" fmla="*/ 1850667 h 2893802"/>
                <a:gd name="connsiteX2231" fmla="*/ 1288710 w 4313785"/>
                <a:gd name="connsiteY2231" fmla="*/ 1850944 h 2893802"/>
                <a:gd name="connsiteX2232" fmla="*/ 1288156 w 4313785"/>
                <a:gd name="connsiteY2232" fmla="*/ 1850944 h 2893802"/>
                <a:gd name="connsiteX2233" fmla="*/ 1287810 w 4313785"/>
                <a:gd name="connsiteY2233" fmla="*/ 1850944 h 2893802"/>
                <a:gd name="connsiteX2234" fmla="*/ 1286149 w 4313785"/>
                <a:gd name="connsiteY2234" fmla="*/ 1851013 h 2893802"/>
                <a:gd name="connsiteX2235" fmla="*/ 1284073 w 4313785"/>
                <a:gd name="connsiteY2235" fmla="*/ 1851289 h 2893802"/>
                <a:gd name="connsiteX2236" fmla="*/ 1280612 w 4313785"/>
                <a:gd name="connsiteY2236" fmla="*/ 1852189 h 2893802"/>
                <a:gd name="connsiteX2237" fmla="*/ 1275836 w 4313785"/>
                <a:gd name="connsiteY2237" fmla="*/ 1854126 h 2893802"/>
                <a:gd name="connsiteX2238" fmla="*/ 1275421 w 4313785"/>
                <a:gd name="connsiteY2238" fmla="*/ 1853918 h 2893802"/>
                <a:gd name="connsiteX2239" fmla="*/ 1274106 w 4313785"/>
                <a:gd name="connsiteY2239" fmla="*/ 1853365 h 2893802"/>
                <a:gd name="connsiteX2240" fmla="*/ 1273345 w 4313785"/>
                <a:gd name="connsiteY2240" fmla="*/ 1852050 h 2893802"/>
                <a:gd name="connsiteX2241" fmla="*/ 1273553 w 4313785"/>
                <a:gd name="connsiteY2241" fmla="*/ 1846793 h 2893802"/>
                <a:gd name="connsiteX2242" fmla="*/ 1273414 w 4313785"/>
                <a:gd name="connsiteY2242" fmla="*/ 1844441 h 2893802"/>
                <a:gd name="connsiteX2243" fmla="*/ 1273206 w 4313785"/>
                <a:gd name="connsiteY2243" fmla="*/ 1842850 h 2893802"/>
                <a:gd name="connsiteX2244" fmla="*/ 1272930 w 4313785"/>
                <a:gd name="connsiteY2244" fmla="*/ 1841329 h 2893802"/>
                <a:gd name="connsiteX2245" fmla="*/ 1272514 w 4313785"/>
                <a:gd name="connsiteY2245" fmla="*/ 1839737 h 2893802"/>
                <a:gd name="connsiteX2246" fmla="*/ 1272168 w 4313785"/>
                <a:gd name="connsiteY2246" fmla="*/ 1838562 h 2893802"/>
                <a:gd name="connsiteX2247" fmla="*/ 1271545 w 4313785"/>
                <a:gd name="connsiteY2247" fmla="*/ 1836832 h 2893802"/>
                <a:gd name="connsiteX2248" fmla="*/ 1269954 w 4313785"/>
                <a:gd name="connsiteY2248" fmla="*/ 1833719 h 2893802"/>
                <a:gd name="connsiteX2249" fmla="*/ 1269538 w 4313785"/>
                <a:gd name="connsiteY2249" fmla="*/ 1833097 h 2893802"/>
                <a:gd name="connsiteX2250" fmla="*/ 1269123 w 4313785"/>
                <a:gd name="connsiteY2250" fmla="*/ 1830261 h 2893802"/>
                <a:gd name="connsiteX2251" fmla="*/ 1266078 w 4313785"/>
                <a:gd name="connsiteY2251" fmla="*/ 1818709 h 2893802"/>
                <a:gd name="connsiteX2252" fmla="*/ 1266009 w 4313785"/>
                <a:gd name="connsiteY2252" fmla="*/ 1817533 h 2893802"/>
                <a:gd name="connsiteX2253" fmla="*/ 1265870 w 4313785"/>
                <a:gd name="connsiteY2253" fmla="*/ 1816495 h 2893802"/>
                <a:gd name="connsiteX2254" fmla="*/ 1265178 w 4313785"/>
                <a:gd name="connsiteY2254" fmla="*/ 1813452 h 2893802"/>
                <a:gd name="connsiteX2255" fmla="*/ 1264763 w 4313785"/>
                <a:gd name="connsiteY2255" fmla="*/ 1812207 h 2893802"/>
                <a:gd name="connsiteX2256" fmla="*/ 1263586 w 4313785"/>
                <a:gd name="connsiteY2256" fmla="*/ 1809647 h 2893802"/>
                <a:gd name="connsiteX2257" fmla="*/ 1263309 w 4313785"/>
                <a:gd name="connsiteY2257" fmla="*/ 1806465 h 2893802"/>
                <a:gd name="connsiteX2258" fmla="*/ 1262548 w 4313785"/>
                <a:gd name="connsiteY2258" fmla="*/ 1802730 h 2893802"/>
                <a:gd name="connsiteX2259" fmla="*/ 1262548 w 4313785"/>
                <a:gd name="connsiteY2259" fmla="*/ 1802522 h 2893802"/>
                <a:gd name="connsiteX2260" fmla="*/ 1263724 w 4313785"/>
                <a:gd name="connsiteY2260" fmla="*/ 1793668 h 2893802"/>
                <a:gd name="connsiteX2261" fmla="*/ 1263863 w 4313785"/>
                <a:gd name="connsiteY2261" fmla="*/ 1791039 h 2893802"/>
                <a:gd name="connsiteX2262" fmla="*/ 1263655 w 4313785"/>
                <a:gd name="connsiteY2262" fmla="*/ 1787166 h 2893802"/>
                <a:gd name="connsiteX2263" fmla="*/ 1263240 w 4313785"/>
                <a:gd name="connsiteY2263" fmla="*/ 1784399 h 2893802"/>
                <a:gd name="connsiteX2264" fmla="*/ 1262063 w 4313785"/>
                <a:gd name="connsiteY2264" fmla="*/ 1779902 h 2893802"/>
                <a:gd name="connsiteX2265" fmla="*/ 1261094 w 4313785"/>
                <a:gd name="connsiteY2265" fmla="*/ 1777274 h 2893802"/>
                <a:gd name="connsiteX2266" fmla="*/ 1259226 w 4313785"/>
                <a:gd name="connsiteY2266" fmla="*/ 1773539 h 2893802"/>
                <a:gd name="connsiteX2267" fmla="*/ 1258534 w 4313785"/>
                <a:gd name="connsiteY2267" fmla="*/ 1772293 h 2893802"/>
                <a:gd name="connsiteX2268" fmla="*/ 1254450 w 4313785"/>
                <a:gd name="connsiteY2268" fmla="*/ 1765929 h 2893802"/>
                <a:gd name="connsiteX2269" fmla="*/ 1254312 w 4313785"/>
                <a:gd name="connsiteY2269" fmla="*/ 1765653 h 2893802"/>
                <a:gd name="connsiteX2270" fmla="*/ 1253205 w 4313785"/>
                <a:gd name="connsiteY2270" fmla="*/ 1762263 h 2893802"/>
                <a:gd name="connsiteX2271" fmla="*/ 1252651 w 4313785"/>
                <a:gd name="connsiteY2271" fmla="*/ 1760880 h 2893802"/>
                <a:gd name="connsiteX2272" fmla="*/ 1251820 w 4313785"/>
                <a:gd name="connsiteY2272" fmla="*/ 1759012 h 2893802"/>
                <a:gd name="connsiteX2273" fmla="*/ 1250159 w 4313785"/>
                <a:gd name="connsiteY2273" fmla="*/ 1756245 h 2893802"/>
                <a:gd name="connsiteX2274" fmla="*/ 1248567 w 4313785"/>
                <a:gd name="connsiteY2274" fmla="*/ 1754170 h 2893802"/>
                <a:gd name="connsiteX2275" fmla="*/ 1246837 w 4313785"/>
                <a:gd name="connsiteY2275" fmla="*/ 1752302 h 2893802"/>
                <a:gd name="connsiteX2276" fmla="*/ 1244761 w 4313785"/>
                <a:gd name="connsiteY2276" fmla="*/ 1750434 h 2893802"/>
                <a:gd name="connsiteX2277" fmla="*/ 1243999 w 4313785"/>
                <a:gd name="connsiteY2277" fmla="*/ 1749812 h 2893802"/>
                <a:gd name="connsiteX2278" fmla="*/ 1240677 w 4313785"/>
                <a:gd name="connsiteY2278" fmla="*/ 1747253 h 2893802"/>
                <a:gd name="connsiteX2279" fmla="*/ 1236594 w 4313785"/>
                <a:gd name="connsiteY2279" fmla="*/ 1742756 h 2893802"/>
                <a:gd name="connsiteX2280" fmla="*/ 1233341 w 4313785"/>
                <a:gd name="connsiteY2280" fmla="*/ 1737223 h 2893802"/>
                <a:gd name="connsiteX2281" fmla="*/ 1223028 w 4313785"/>
                <a:gd name="connsiteY2281" fmla="*/ 1713911 h 2893802"/>
                <a:gd name="connsiteX2282" fmla="*/ 1221506 w 4313785"/>
                <a:gd name="connsiteY2282" fmla="*/ 1711352 h 2893802"/>
                <a:gd name="connsiteX2283" fmla="*/ 1216454 w 4313785"/>
                <a:gd name="connsiteY2283" fmla="*/ 1704503 h 2893802"/>
                <a:gd name="connsiteX2284" fmla="*/ 1214654 w 4313785"/>
                <a:gd name="connsiteY2284" fmla="*/ 1702497 h 2893802"/>
                <a:gd name="connsiteX2285" fmla="*/ 1208356 w 4313785"/>
                <a:gd name="connsiteY2285" fmla="*/ 1696756 h 2893802"/>
                <a:gd name="connsiteX2286" fmla="*/ 1206003 w 4313785"/>
                <a:gd name="connsiteY2286" fmla="*/ 1695027 h 2893802"/>
                <a:gd name="connsiteX2287" fmla="*/ 1195898 w 4313785"/>
                <a:gd name="connsiteY2287" fmla="*/ 1689078 h 2893802"/>
                <a:gd name="connsiteX2288" fmla="*/ 1194998 w 4313785"/>
                <a:gd name="connsiteY2288" fmla="*/ 1688248 h 2893802"/>
                <a:gd name="connsiteX2289" fmla="*/ 1187800 w 4313785"/>
                <a:gd name="connsiteY2289" fmla="*/ 1678494 h 2893802"/>
                <a:gd name="connsiteX2290" fmla="*/ 1187869 w 4313785"/>
                <a:gd name="connsiteY2290" fmla="*/ 1677180 h 2893802"/>
                <a:gd name="connsiteX2291" fmla="*/ 1187869 w 4313785"/>
                <a:gd name="connsiteY2291" fmla="*/ 1675243 h 2893802"/>
                <a:gd name="connsiteX2292" fmla="*/ 1187454 w 4313785"/>
                <a:gd name="connsiteY2292" fmla="*/ 1671508 h 2893802"/>
                <a:gd name="connsiteX2293" fmla="*/ 1186900 w 4313785"/>
                <a:gd name="connsiteY2293" fmla="*/ 1669432 h 2893802"/>
                <a:gd name="connsiteX2294" fmla="*/ 1185724 w 4313785"/>
                <a:gd name="connsiteY2294" fmla="*/ 1666389 h 2893802"/>
                <a:gd name="connsiteX2295" fmla="*/ 1184962 w 4313785"/>
                <a:gd name="connsiteY2295" fmla="*/ 1664936 h 2893802"/>
                <a:gd name="connsiteX2296" fmla="*/ 1185793 w 4313785"/>
                <a:gd name="connsiteY2296" fmla="*/ 1661201 h 2893802"/>
                <a:gd name="connsiteX2297" fmla="*/ 1186139 w 4313785"/>
                <a:gd name="connsiteY2297" fmla="*/ 1658849 h 2893802"/>
                <a:gd name="connsiteX2298" fmla="*/ 1186347 w 4313785"/>
                <a:gd name="connsiteY2298" fmla="*/ 1654975 h 2893802"/>
                <a:gd name="connsiteX2299" fmla="*/ 1186347 w 4313785"/>
                <a:gd name="connsiteY2299" fmla="*/ 1652831 h 2893802"/>
                <a:gd name="connsiteX2300" fmla="*/ 1185931 w 4313785"/>
                <a:gd name="connsiteY2300" fmla="*/ 1649165 h 2893802"/>
                <a:gd name="connsiteX2301" fmla="*/ 1185101 w 4313785"/>
                <a:gd name="connsiteY2301" fmla="*/ 1645775 h 2893802"/>
                <a:gd name="connsiteX2302" fmla="*/ 1183855 w 4313785"/>
                <a:gd name="connsiteY2302" fmla="*/ 1642455 h 2893802"/>
                <a:gd name="connsiteX2303" fmla="*/ 1183509 w 4313785"/>
                <a:gd name="connsiteY2303" fmla="*/ 1641556 h 2893802"/>
                <a:gd name="connsiteX2304" fmla="*/ 1180810 w 4313785"/>
                <a:gd name="connsiteY2304" fmla="*/ 1635814 h 2893802"/>
                <a:gd name="connsiteX2305" fmla="*/ 1179287 w 4313785"/>
                <a:gd name="connsiteY2305" fmla="*/ 1633877 h 2893802"/>
                <a:gd name="connsiteX2306" fmla="*/ 1174442 w 4313785"/>
                <a:gd name="connsiteY2306" fmla="*/ 1623709 h 2893802"/>
                <a:gd name="connsiteX2307" fmla="*/ 1173819 w 4313785"/>
                <a:gd name="connsiteY2307" fmla="*/ 1622464 h 2893802"/>
                <a:gd name="connsiteX2308" fmla="*/ 1171466 w 4313785"/>
                <a:gd name="connsiteY2308" fmla="*/ 1618590 h 2893802"/>
                <a:gd name="connsiteX2309" fmla="*/ 1170705 w 4313785"/>
                <a:gd name="connsiteY2309" fmla="*/ 1617414 h 2893802"/>
                <a:gd name="connsiteX2310" fmla="*/ 1168144 w 4313785"/>
                <a:gd name="connsiteY2310" fmla="*/ 1613955 h 2893802"/>
                <a:gd name="connsiteX2311" fmla="*/ 1166898 w 4313785"/>
                <a:gd name="connsiteY2311" fmla="*/ 1612503 h 2893802"/>
                <a:gd name="connsiteX2312" fmla="*/ 1163922 w 4313785"/>
                <a:gd name="connsiteY2312" fmla="*/ 1609459 h 2893802"/>
                <a:gd name="connsiteX2313" fmla="*/ 1162192 w 4313785"/>
                <a:gd name="connsiteY2313" fmla="*/ 1608006 h 2893802"/>
                <a:gd name="connsiteX2314" fmla="*/ 1158455 w 4313785"/>
                <a:gd name="connsiteY2314" fmla="*/ 1605309 h 2893802"/>
                <a:gd name="connsiteX2315" fmla="*/ 1156724 w 4313785"/>
                <a:gd name="connsiteY2315" fmla="*/ 1604202 h 2893802"/>
                <a:gd name="connsiteX2316" fmla="*/ 1149803 w 4313785"/>
                <a:gd name="connsiteY2316" fmla="*/ 1600605 h 2893802"/>
                <a:gd name="connsiteX2317" fmla="*/ 1148834 w 4313785"/>
                <a:gd name="connsiteY2317" fmla="*/ 1598945 h 2893802"/>
                <a:gd name="connsiteX2318" fmla="*/ 1148834 w 4313785"/>
                <a:gd name="connsiteY2318" fmla="*/ 1598530 h 2893802"/>
                <a:gd name="connsiteX2319" fmla="*/ 1148696 w 4313785"/>
                <a:gd name="connsiteY2319" fmla="*/ 1595486 h 2893802"/>
                <a:gd name="connsiteX2320" fmla="*/ 1148073 w 4313785"/>
                <a:gd name="connsiteY2320" fmla="*/ 1591751 h 2893802"/>
                <a:gd name="connsiteX2321" fmla="*/ 1147519 w 4313785"/>
                <a:gd name="connsiteY2321" fmla="*/ 1589537 h 2893802"/>
                <a:gd name="connsiteX2322" fmla="*/ 1146274 w 4313785"/>
                <a:gd name="connsiteY2322" fmla="*/ 1585802 h 2893802"/>
                <a:gd name="connsiteX2323" fmla="*/ 1145512 w 4313785"/>
                <a:gd name="connsiteY2323" fmla="*/ 1583934 h 2893802"/>
                <a:gd name="connsiteX2324" fmla="*/ 1143713 w 4313785"/>
                <a:gd name="connsiteY2324" fmla="*/ 1580406 h 2893802"/>
                <a:gd name="connsiteX2325" fmla="*/ 1142882 w 4313785"/>
                <a:gd name="connsiteY2325" fmla="*/ 1579023 h 2893802"/>
                <a:gd name="connsiteX2326" fmla="*/ 1140737 w 4313785"/>
                <a:gd name="connsiteY2326" fmla="*/ 1575771 h 2893802"/>
                <a:gd name="connsiteX2327" fmla="*/ 1139698 w 4313785"/>
                <a:gd name="connsiteY2327" fmla="*/ 1574388 h 2893802"/>
                <a:gd name="connsiteX2328" fmla="*/ 1138591 w 4313785"/>
                <a:gd name="connsiteY2328" fmla="*/ 1573074 h 2893802"/>
                <a:gd name="connsiteX2329" fmla="*/ 1137760 w 4313785"/>
                <a:gd name="connsiteY2329" fmla="*/ 1572175 h 2893802"/>
                <a:gd name="connsiteX2330" fmla="*/ 1136238 w 4313785"/>
                <a:gd name="connsiteY2330" fmla="*/ 1570722 h 2893802"/>
                <a:gd name="connsiteX2331" fmla="*/ 1135131 w 4313785"/>
                <a:gd name="connsiteY2331" fmla="*/ 1567955 h 2893802"/>
                <a:gd name="connsiteX2332" fmla="*/ 1134023 w 4313785"/>
                <a:gd name="connsiteY2332" fmla="*/ 1565811 h 2893802"/>
                <a:gd name="connsiteX2333" fmla="*/ 1106754 w 4313785"/>
                <a:gd name="connsiteY2333" fmla="*/ 1522785 h 2893802"/>
                <a:gd name="connsiteX2334" fmla="*/ 1105301 w 4313785"/>
                <a:gd name="connsiteY2334" fmla="*/ 1520917 h 2893802"/>
                <a:gd name="connsiteX2335" fmla="*/ 1102532 w 4313785"/>
                <a:gd name="connsiteY2335" fmla="*/ 1517873 h 2893802"/>
                <a:gd name="connsiteX2336" fmla="*/ 1100110 w 4313785"/>
                <a:gd name="connsiteY2336" fmla="*/ 1515729 h 2893802"/>
                <a:gd name="connsiteX2337" fmla="*/ 1097411 w 4313785"/>
                <a:gd name="connsiteY2337" fmla="*/ 1513931 h 2893802"/>
                <a:gd name="connsiteX2338" fmla="*/ 1097480 w 4313785"/>
                <a:gd name="connsiteY2338" fmla="*/ 1513654 h 2893802"/>
                <a:gd name="connsiteX2339" fmla="*/ 1100594 w 4313785"/>
                <a:gd name="connsiteY2339" fmla="*/ 1499058 h 2893802"/>
                <a:gd name="connsiteX2340" fmla="*/ 1100802 w 4313785"/>
                <a:gd name="connsiteY2340" fmla="*/ 1498436 h 2893802"/>
                <a:gd name="connsiteX2341" fmla="*/ 1101079 w 4313785"/>
                <a:gd name="connsiteY2341" fmla="*/ 1497121 h 2893802"/>
                <a:gd name="connsiteX2342" fmla="*/ 1101286 w 4313785"/>
                <a:gd name="connsiteY2342" fmla="*/ 1495945 h 2893802"/>
                <a:gd name="connsiteX2343" fmla="*/ 1101494 w 4313785"/>
                <a:gd name="connsiteY2343" fmla="*/ 1494285 h 2893802"/>
                <a:gd name="connsiteX2344" fmla="*/ 1101494 w 4313785"/>
                <a:gd name="connsiteY2344" fmla="*/ 1493109 h 2893802"/>
                <a:gd name="connsiteX2345" fmla="*/ 1101424 w 4313785"/>
                <a:gd name="connsiteY2345" fmla="*/ 1489996 h 2893802"/>
                <a:gd name="connsiteX2346" fmla="*/ 1101217 w 4313785"/>
                <a:gd name="connsiteY2346" fmla="*/ 1488890 h 2893802"/>
                <a:gd name="connsiteX2347" fmla="*/ 1091112 w 4313785"/>
                <a:gd name="connsiteY2347" fmla="*/ 1477753 h 2893802"/>
                <a:gd name="connsiteX2348" fmla="*/ 1087513 w 4313785"/>
                <a:gd name="connsiteY2348" fmla="*/ 1477269 h 2893802"/>
                <a:gd name="connsiteX2349" fmla="*/ 1076785 w 4313785"/>
                <a:gd name="connsiteY2349" fmla="*/ 1482387 h 2893802"/>
                <a:gd name="connsiteX2350" fmla="*/ 1075540 w 4313785"/>
                <a:gd name="connsiteY2350" fmla="*/ 1483909 h 2893802"/>
                <a:gd name="connsiteX2351" fmla="*/ 1073325 w 4313785"/>
                <a:gd name="connsiteY2351" fmla="*/ 1486538 h 2893802"/>
                <a:gd name="connsiteX2352" fmla="*/ 1071249 w 4313785"/>
                <a:gd name="connsiteY2352" fmla="*/ 1489789 h 2893802"/>
                <a:gd name="connsiteX2353" fmla="*/ 1069934 w 4313785"/>
                <a:gd name="connsiteY2353" fmla="*/ 1492763 h 2893802"/>
                <a:gd name="connsiteX2354" fmla="*/ 1069172 w 4313785"/>
                <a:gd name="connsiteY2354" fmla="*/ 1495046 h 2893802"/>
                <a:gd name="connsiteX2355" fmla="*/ 1066819 w 4313785"/>
                <a:gd name="connsiteY2355" fmla="*/ 1504246 h 2893802"/>
                <a:gd name="connsiteX2356" fmla="*/ 1065435 w 4313785"/>
                <a:gd name="connsiteY2356" fmla="*/ 1508120 h 2893802"/>
                <a:gd name="connsiteX2357" fmla="*/ 1065089 w 4313785"/>
                <a:gd name="connsiteY2357" fmla="*/ 1507774 h 2893802"/>
                <a:gd name="connsiteX2358" fmla="*/ 1064812 w 4313785"/>
                <a:gd name="connsiteY2358" fmla="*/ 1507290 h 2893802"/>
                <a:gd name="connsiteX2359" fmla="*/ 1064535 w 4313785"/>
                <a:gd name="connsiteY2359" fmla="*/ 1506529 h 2893802"/>
                <a:gd name="connsiteX2360" fmla="*/ 1063981 w 4313785"/>
                <a:gd name="connsiteY2360" fmla="*/ 1504246 h 2893802"/>
                <a:gd name="connsiteX2361" fmla="*/ 1063566 w 4313785"/>
                <a:gd name="connsiteY2361" fmla="*/ 1502932 h 2893802"/>
                <a:gd name="connsiteX2362" fmla="*/ 1062459 w 4313785"/>
                <a:gd name="connsiteY2362" fmla="*/ 1499819 h 2893802"/>
                <a:gd name="connsiteX2363" fmla="*/ 1061421 w 4313785"/>
                <a:gd name="connsiteY2363" fmla="*/ 1497536 h 2893802"/>
                <a:gd name="connsiteX2364" fmla="*/ 1059829 w 4313785"/>
                <a:gd name="connsiteY2364" fmla="*/ 1494769 h 2893802"/>
                <a:gd name="connsiteX2365" fmla="*/ 1058791 w 4313785"/>
                <a:gd name="connsiteY2365" fmla="*/ 1493248 h 2893802"/>
                <a:gd name="connsiteX2366" fmla="*/ 1055261 w 4313785"/>
                <a:gd name="connsiteY2366" fmla="*/ 1488682 h 2893802"/>
                <a:gd name="connsiteX2367" fmla="*/ 1054500 w 4313785"/>
                <a:gd name="connsiteY2367" fmla="*/ 1487437 h 2893802"/>
                <a:gd name="connsiteX2368" fmla="*/ 1053877 w 4313785"/>
                <a:gd name="connsiteY2368" fmla="*/ 1485984 h 2893802"/>
                <a:gd name="connsiteX2369" fmla="*/ 1052008 w 4313785"/>
                <a:gd name="connsiteY2369" fmla="*/ 1480381 h 2893802"/>
                <a:gd name="connsiteX2370" fmla="*/ 1051731 w 4313785"/>
                <a:gd name="connsiteY2370" fmla="*/ 1479551 h 2893802"/>
                <a:gd name="connsiteX2371" fmla="*/ 1050485 w 4313785"/>
                <a:gd name="connsiteY2371" fmla="*/ 1476438 h 2893802"/>
                <a:gd name="connsiteX2372" fmla="*/ 1045433 w 4313785"/>
                <a:gd name="connsiteY2372" fmla="*/ 1470213 h 2893802"/>
                <a:gd name="connsiteX2373" fmla="*/ 1048478 w 4313785"/>
                <a:gd name="connsiteY2373" fmla="*/ 1469452 h 2893802"/>
                <a:gd name="connsiteX2374" fmla="*/ 1048617 w 4313785"/>
                <a:gd name="connsiteY2374" fmla="*/ 1469452 h 2893802"/>
                <a:gd name="connsiteX2375" fmla="*/ 1052631 w 4313785"/>
                <a:gd name="connsiteY2375" fmla="*/ 1470074 h 2893802"/>
                <a:gd name="connsiteX2376" fmla="*/ 1054154 w 4313785"/>
                <a:gd name="connsiteY2376" fmla="*/ 1470074 h 2893802"/>
                <a:gd name="connsiteX2377" fmla="*/ 1055815 w 4313785"/>
                <a:gd name="connsiteY2377" fmla="*/ 1470005 h 2893802"/>
                <a:gd name="connsiteX2378" fmla="*/ 1064189 w 4313785"/>
                <a:gd name="connsiteY2378" fmla="*/ 1468968 h 2893802"/>
                <a:gd name="connsiteX2379" fmla="*/ 1066196 w 4313785"/>
                <a:gd name="connsiteY2379" fmla="*/ 1468553 h 2893802"/>
                <a:gd name="connsiteX2380" fmla="*/ 1069311 w 4313785"/>
                <a:gd name="connsiteY2380" fmla="*/ 1467723 h 2893802"/>
                <a:gd name="connsiteX2381" fmla="*/ 1070972 w 4313785"/>
                <a:gd name="connsiteY2381" fmla="*/ 1467169 h 2893802"/>
                <a:gd name="connsiteX2382" fmla="*/ 1074017 w 4313785"/>
                <a:gd name="connsiteY2382" fmla="*/ 1465924 h 2893802"/>
                <a:gd name="connsiteX2383" fmla="*/ 1075609 w 4313785"/>
                <a:gd name="connsiteY2383" fmla="*/ 1465163 h 2893802"/>
                <a:gd name="connsiteX2384" fmla="*/ 1078585 w 4313785"/>
                <a:gd name="connsiteY2384" fmla="*/ 1463503 h 2893802"/>
                <a:gd name="connsiteX2385" fmla="*/ 1081630 w 4313785"/>
                <a:gd name="connsiteY2385" fmla="*/ 1461082 h 2893802"/>
                <a:gd name="connsiteX2386" fmla="*/ 1085506 w 4313785"/>
                <a:gd name="connsiteY2386" fmla="*/ 1457070 h 2893802"/>
                <a:gd name="connsiteX2387" fmla="*/ 1086544 w 4313785"/>
                <a:gd name="connsiteY2387" fmla="*/ 1455894 h 2893802"/>
                <a:gd name="connsiteX2388" fmla="*/ 1089866 w 4313785"/>
                <a:gd name="connsiteY2388" fmla="*/ 1451605 h 2893802"/>
                <a:gd name="connsiteX2389" fmla="*/ 1090905 w 4313785"/>
                <a:gd name="connsiteY2389" fmla="*/ 1450083 h 2893802"/>
                <a:gd name="connsiteX2390" fmla="*/ 1093673 w 4313785"/>
                <a:gd name="connsiteY2390" fmla="*/ 1445310 h 2893802"/>
                <a:gd name="connsiteX2391" fmla="*/ 1094711 w 4313785"/>
                <a:gd name="connsiteY2391" fmla="*/ 1443097 h 2893802"/>
                <a:gd name="connsiteX2392" fmla="*/ 1102394 w 4313785"/>
                <a:gd name="connsiteY2392" fmla="*/ 1421930 h 2893802"/>
                <a:gd name="connsiteX2393" fmla="*/ 1102809 w 4313785"/>
                <a:gd name="connsiteY2393" fmla="*/ 1420408 h 2893802"/>
                <a:gd name="connsiteX2394" fmla="*/ 1103639 w 4313785"/>
                <a:gd name="connsiteY2394" fmla="*/ 1416811 h 2893802"/>
                <a:gd name="connsiteX2395" fmla="*/ 1105301 w 4313785"/>
                <a:gd name="connsiteY2395" fmla="*/ 1413560 h 2893802"/>
                <a:gd name="connsiteX2396" fmla="*/ 1105785 w 4313785"/>
                <a:gd name="connsiteY2396" fmla="*/ 1412453 h 2893802"/>
                <a:gd name="connsiteX2397" fmla="*/ 1114505 w 4313785"/>
                <a:gd name="connsiteY2397" fmla="*/ 1390802 h 2893802"/>
                <a:gd name="connsiteX2398" fmla="*/ 1115613 w 4313785"/>
                <a:gd name="connsiteY2398" fmla="*/ 1389902 h 2893802"/>
                <a:gd name="connsiteX2399" fmla="*/ 1117413 w 4313785"/>
                <a:gd name="connsiteY2399" fmla="*/ 1388173 h 2893802"/>
                <a:gd name="connsiteX2400" fmla="*/ 1118797 w 4313785"/>
                <a:gd name="connsiteY2400" fmla="*/ 1386582 h 2893802"/>
                <a:gd name="connsiteX2401" fmla="*/ 1121842 w 4313785"/>
                <a:gd name="connsiteY2401" fmla="*/ 1380011 h 2893802"/>
                <a:gd name="connsiteX2402" fmla="*/ 1122188 w 4313785"/>
                <a:gd name="connsiteY2402" fmla="*/ 1377936 h 2893802"/>
                <a:gd name="connsiteX2403" fmla="*/ 1122188 w 4313785"/>
                <a:gd name="connsiteY2403" fmla="*/ 1372955 h 2893802"/>
                <a:gd name="connsiteX2404" fmla="*/ 1121565 w 4313785"/>
                <a:gd name="connsiteY2404" fmla="*/ 1369773 h 2893802"/>
                <a:gd name="connsiteX2405" fmla="*/ 1121219 w 4313785"/>
                <a:gd name="connsiteY2405" fmla="*/ 1359189 h 2893802"/>
                <a:gd name="connsiteX2406" fmla="*/ 1120735 w 4313785"/>
                <a:gd name="connsiteY2406" fmla="*/ 1356007 h 2893802"/>
                <a:gd name="connsiteX2407" fmla="*/ 1119835 w 4313785"/>
                <a:gd name="connsiteY2407" fmla="*/ 1352687 h 2893802"/>
                <a:gd name="connsiteX2408" fmla="*/ 1121081 w 4313785"/>
                <a:gd name="connsiteY2408" fmla="*/ 1349989 h 2893802"/>
                <a:gd name="connsiteX2409" fmla="*/ 1121704 w 4313785"/>
                <a:gd name="connsiteY2409" fmla="*/ 1343210 h 2893802"/>
                <a:gd name="connsiteX2410" fmla="*/ 1121288 w 4313785"/>
                <a:gd name="connsiteY2410" fmla="*/ 1338783 h 2893802"/>
                <a:gd name="connsiteX2411" fmla="*/ 1122188 w 4313785"/>
                <a:gd name="connsiteY2411" fmla="*/ 1337746 h 2893802"/>
                <a:gd name="connsiteX2412" fmla="*/ 1123987 w 4313785"/>
                <a:gd name="connsiteY2412" fmla="*/ 1335463 h 2893802"/>
                <a:gd name="connsiteX2413" fmla="*/ 1126895 w 4313785"/>
                <a:gd name="connsiteY2413" fmla="*/ 1325986 h 2893802"/>
                <a:gd name="connsiteX2414" fmla="*/ 1126687 w 4313785"/>
                <a:gd name="connsiteY2414" fmla="*/ 1322943 h 2893802"/>
                <a:gd name="connsiteX2415" fmla="*/ 1122257 w 4313785"/>
                <a:gd name="connsiteY2415" fmla="*/ 1313743 h 2893802"/>
                <a:gd name="connsiteX2416" fmla="*/ 1120319 w 4313785"/>
                <a:gd name="connsiteY2416" fmla="*/ 1312013 h 2893802"/>
                <a:gd name="connsiteX2417" fmla="*/ 1110907 w 4313785"/>
                <a:gd name="connsiteY2417" fmla="*/ 1308347 h 2893802"/>
                <a:gd name="connsiteX2418" fmla="*/ 1110284 w 4313785"/>
                <a:gd name="connsiteY2418" fmla="*/ 1308347 h 2893802"/>
                <a:gd name="connsiteX2419" fmla="*/ 1107792 w 4313785"/>
                <a:gd name="connsiteY2419" fmla="*/ 1308485 h 2893802"/>
                <a:gd name="connsiteX2420" fmla="*/ 1102671 w 4313785"/>
                <a:gd name="connsiteY2420" fmla="*/ 1309730 h 2893802"/>
                <a:gd name="connsiteX2421" fmla="*/ 1100041 w 4313785"/>
                <a:gd name="connsiteY2421" fmla="*/ 1310906 h 2893802"/>
                <a:gd name="connsiteX2422" fmla="*/ 1097895 w 4313785"/>
                <a:gd name="connsiteY2422" fmla="*/ 1312152 h 2893802"/>
                <a:gd name="connsiteX2423" fmla="*/ 1095680 w 4313785"/>
                <a:gd name="connsiteY2423" fmla="*/ 1313673 h 2893802"/>
                <a:gd name="connsiteX2424" fmla="*/ 1095126 w 4313785"/>
                <a:gd name="connsiteY2424" fmla="*/ 1314088 h 2893802"/>
                <a:gd name="connsiteX2425" fmla="*/ 1092635 w 4313785"/>
                <a:gd name="connsiteY2425" fmla="*/ 1312705 h 2893802"/>
                <a:gd name="connsiteX2426" fmla="*/ 1089659 w 4313785"/>
                <a:gd name="connsiteY2426" fmla="*/ 1311460 h 2893802"/>
                <a:gd name="connsiteX2427" fmla="*/ 1086960 w 4313785"/>
                <a:gd name="connsiteY2427" fmla="*/ 1310699 h 2893802"/>
                <a:gd name="connsiteX2428" fmla="*/ 1083222 w 4313785"/>
                <a:gd name="connsiteY2428" fmla="*/ 1310215 h 2893802"/>
                <a:gd name="connsiteX2429" fmla="*/ 1081354 w 4313785"/>
                <a:gd name="connsiteY2429" fmla="*/ 1310353 h 2893802"/>
                <a:gd name="connsiteX2430" fmla="*/ 1078723 w 4313785"/>
                <a:gd name="connsiteY2430" fmla="*/ 1310699 h 2893802"/>
                <a:gd name="connsiteX2431" fmla="*/ 1074432 w 4313785"/>
                <a:gd name="connsiteY2431" fmla="*/ 1312013 h 2893802"/>
                <a:gd name="connsiteX2432" fmla="*/ 1071802 w 4313785"/>
                <a:gd name="connsiteY2432" fmla="*/ 1313328 h 2893802"/>
                <a:gd name="connsiteX2433" fmla="*/ 1069864 w 4313785"/>
                <a:gd name="connsiteY2433" fmla="*/ 1314503 h 2893802"/>
                <a:gd name="connsiteX2434" fmla="*/ 1067442 w 4313785"/>
                <a:gd name="connsiteY2434" fmla="*/ 1316233 h 2893802"/>
                <a:gd name="connsiteX2435" fmla="*/ 1066473 w 4313785"/>
                <a:gd name="connsiteY2435" fmla="*/ 1316994 h 2893802"/>
                <a:gd name="connsiteX2436" fmla="*/ 1059967 w 4313785"/>
                <a:gd name="connsiteY2436" fmla="*/ 1322666 h 2893802"/>
                <a:gd name="connsiteX2437" fmla="*/ 1057130 w 4313785"/>
                <a:gd name="connsiteY2437" fmla="*/ 1324672 h 2893802"/>
                <a:gd name="connsiteX2438" fmla="*/ 1054846 w 4313785"/>
                <a:gd name="connsiteY2438" fmla="*/ 1325709 h 2893802"/>
                <a:gd name="connsiteX2439" fmla="*/ 1050485 w 4313785"/>
                <a:gd name="connsiteY2439" fmla="*/ 1326539 h 2893802"/>
                <a:gd name="connsiteX2440" fmla="*/ 1042457 w 4313785"/>
                <a:gd name="connsiteY2440" fmla="*/ 1327370 h 2893802"/>
                <a:gd name="connsiteX2441" fmla="*/ 1040727 w 4313785"/>
                <a:gd name="connsiteY2441" fmla="*/ 1325986 h 2893802"/>
                <a:gd name="connsiteX2442" fmla="*/ 1036989 w 4313785"/>
                <a:gd name="connsiteY2442" fmla="*/ 1322389 h 2893802"/>
                <a:gd name="connsiteX2443" fmla="*/ 1035605 w 4313785"/>
                <a:gd name="connsiteY2443" fmla="*/ 1321213 h 2893802"/>
                <a:gd name="connsiteX2444" fmla="*/ 1030830 w 4313785"/>
                <a:gd name="connsiteY2444" fmla="*/ 1317685 h 2893802"/>
                <a:gd name="connsiteX2445" fmla="*/ 1029030 w 4313785"/>
                <a:gd name="connsiteY2445" fmla="*/ 1316578 h 2893802"/>
                <a:gd name="connsiteX2446" fmla="*/ 1023701 w 4313785"/>
                <a:gd name="connsiteY2446" fmla="*/ 1313743 h 2893802"/>
                <a:gd name="connsiteX2447" fmla="*/ 1021832 w 4313785"/>
                <a:gd name="connsiteY2447" fmla="*/ 1312912 h 2893802"/>
                <a:gd name="connsiteX2448" fmla="*/ 1016018 w 4313785"/>
                <a:gd name="connsiteY2448" fmla="*/ 1310837 h 2893802"/>
                <a:gd name="connsiteX2449" fmla="*/ 1014011 w 4313785"/>
                <a:gd name="connsiteY2449" fmla="*/ 1310284 h 2893802"/>
                <a:gd name="connsiteX2450" fmla="*/ 1007159 w 4313785"/>
                <a:gd name="connsiteY2450" fmla="*/ 1308970 h 2893802"/>
                <a:gd name="connsiteX2451" fmla="*/ 1005637 w 4313785"/>
                <a:gd name="connsiteY2451" fmla="*/ 1308762 h 2893802"/>
                <a:gd name="connsiteX2452" fmla="*/ 1001622 w 4313785"/>
                <a:gd name="connsiteY2452" fmla="*/ 1308416 h 2893802"/>
                <a:gd name="connsiteX2453" fmla="*/ 1000515 w 4313785"/>
                <a:gd name="connsiteY2453" fmla="*/ 1308416 h 2893802"/>
                <a:gd name="connsiteX2454" fmla="*/ 998646 w 4313785"/>
                <a:gd name="connsiteY2454" fmla="*/ 1308555 h 2893802"/>
                <a:gd name="connsiteX2455" fmla="*/ 996016 w 4313785"/>
                <a:gd name="connsiteY2455" fmla="*/ 1308900 h 2893802"/>
                <a:gd name="connsiteX2456" fmla="*/ 986673 w 4313785"/>
                <a:gd name="connsiteY2456" fmla="*/ 1314503 h 2893802"/>
                <a:gd name="connsiteX2457" fmla="*/ 985289 w 4313785"/>
                <a:gd name="connsiteY2457" fmla="*/ 1316440 h 2893802"/>
                <a:gd name="connsiteX2458" fmla="*/ 982935 w 4313785"/>
                <a:gd name="connsiteY2458" fmla="*/ 1321767 h 2893802"/>
                <a:gd name="connsiteX2459" fmla="*/ 982589 w 4313785"/>
                <a:gd name="connsiteY2459" fmla="*/ 1323565 h 2893802"/>
                <a:gd name="connsiteX2460" fmla="*/ 982451 w 4313785"/>
                <a:gd name="connsiteY2460" fmla="*/ 1323565 h 2893802"/>
                <a:gd name="connsiteX2461" fmla="*/ 980790 w 4313785"/>
                <a:gd name="connsiteY2461" fmla="*/ 1324119 h 2893802"/>
                <a:gd name="connsiteX2462" fmla="*/ 978506 w 4313785"/>
                <a:gd name="connsiteY2462" fmla="*/ 1325018 h 2893802"/>
                <a:gd name="connsiteX2463" fmla="*/ 978091 w 4313785"/>
                <a:gd name="connsiteY2463" fmla="*/ 1323842 h 2893802"/>
                <a:gd name="connsiteX2464" fmla="*/ 977398 w 4313785"/>
                <a:gd name="connsiteY2464" fmla="*/ 1322182 h 2893802"/>
                <a:gd name="connsiteX2465" fmla="*/ 973938 w 4313785"/>
                <a:gd name="connsiteY2465" fmla="*/ 1317340 h 2893802"/>
                <a:gd name="connsiteX2466" fmla="*/ 972485 w 4313785"/>
                <a:gd name="connsiteY2466" fmla="*/ 1316025 h 2893802"/>
                <a:gd name="connsiteX2467" fmla="*/ 963210 w 4313785"/>
                <a:gd name="connsiteY2467" fmla="*/ 1312497 h 2893802"/>
                <a:gd name="connsiteX2468" fmla="*/ 961826 w 4313785"/>
                <a:gd name="connsiteY2468" fmla="*/ 1312497 h 2893802"/>
                <a:gd name="connsiteX2469" fmla="*/ 961203 w 4313785"/>
                <a:gd name="connsiteY2469" fmla="*/ 1312497 h 2893802"/>
                <a:gd name="connsiteX2470" fmla="*/ 960165 w 4313785"/>
                <a:gd name="connsiteY2470" fmla="*/ 1312013 h 2893802"/>
                <a:gd name="connsiteX2471" fmla="*/ 948537 w 4313785"/>
                <a:gd name="connsiteY2471" fmla="*/ 1304957 h 2893802"/>
                <a:gd name="connsiteX2472" fmla="*/ 943831 w 4313785"/>
                <a:gd name="connsiteY2472" fmla="*/ 1304819 h 2893802"/>
                <a:gd name="connsiteX2473" fmla="*/ 942862 w 4313785"/>
                <a:gd name="connsiteY2473" fmla="*/ 1303782 h 2893802"/>
                <a:gd name="connsiteX2474" fmla="*/ 942239 w 4313785"/>
                <a:gd name="connsiteY2474" fmla="*/ 1303159 h 2893802"/>
                <a:gd name="connsiteX2475" fmla="*/ 941063 w 4313785"/>
                <a:gd name="connsiteY2475" fmla="*/ 1302121 h 2893802"/>
                <a:gd name="connsiteX2476" fmla="*/ 941340 w 4313785"/>
                <a:gd name="connsiteY2476" fmla="*/ 1300738 h 2893802"/>
                <a:gd name="connsiteX2477" fmla="*/ 938363 w 4313785"/>
                <a:gd name="connsiteY2477" fmla="*/ 1289117 h 2893802"/>
                <a:gd name="connsiteX2478" fmla="*/ 938917 w 4313785"/>
                <a:gd name="connsiteY2478" fmla="*/ 1282407 h 2893802"/>
                <a:gd name="connsiteX2479" fmla="*/ 935526 w 4313785"/>
                <a:gd name="connsiteY2479" fmla="*/ 1275351 h 2893802"/>
                <a:gd name="connsiteX2480" fmla="*/ 935526 w 4313785"/>
                <a:gd name="connsiteY2480" fmla="*/ 1274936 h 2893802"/>
                <a:gd name="connsiteX2481" fmla="*/ 935526 w 4313785"/>
                <a:gd name="connsiteY2481" fmla="*/ 1273207 h 2893802"/>
                <a:gd name="connsiteX2482" fmla="*/ 932480 w 4313785"/>
                <a:gd name="connsiteY2482" fmla="*/ 1264560 h 2893802"/>
                <a:gd name="connsiteX2483" fmla="*/ 933726 w 4313785"/>
                <a:gd name="connsiteY2483" fmla="*/ 1260341 h 2893802"/>
                <a:gd name="connsiteX2484" fmla="*/ 933726 w 4313785"/>
                <a:gd name="connsiteY2484" fmla="*/ 1259787 h 2893802"/>
                <a:gd name="connsiteX2485" fmla="*/ 932480 w 4313785"/>
                <a:gd name="connsiteY2485" fmla="*/ 1252040 h 2893802"/>
                <a:gd name="connsiteX2486" fmla="*/ 933104 w 4313785"/>
                <a:gd name="connsiteY2486" fmla="*/ 1252040 h 2893802"/>
                <a:gd name="connsiteX2487" fmla="*/ 934487 w 4313785"/>
                <a:gd name="connsiteY2487" fmla="*/ 1252178 h 2893802"/>
                <a:gd name="connsiteX2488" fmla="*/ 936010 w 4313785"/>
                <a:gd name="connsiteY2488" fmla="*/ 1252109 h 2893802"/>
                <a:gd name="connsiteX2489" fmla="*/ 937948 w 4313785"/>
                <a:gd name="connsiteY2489" fmla="*/ 1251901 h 2893802"/>
                <a:gd name="connsiteX2490" fmla="*/ 940717 w 4313785"/>
                <a:gd name="connsiteY2490" fmla="*/ 1251279 h 2893802"/>
                <a:gd name="connsiteX2491" fmla="*/ 942585 w 4313785"/>
                <a:gd name="connsiteY2491" fmla="*/ 1250656 h 2893802"/>
                <a:gd name="connsiteX2492" fmla="*/ 942585 w 4313785"/>
                <a:gd name="connsiteY2492" fmla="*/ 1250656 h 2893802"/>
                <a:gd name="connsiteX2493" fmla="*/ 943001 w 4313785"/>
                <a:gd name="connsiteY2493" fmla="*/ 1250656 h 2893802"/>
                <a:gd name="connsiteX2494" fmla="*/ 944246 w 4313785"/>
                <a:gd name="connsiteY2494" fmla="*/ 1250725 h 2893802"/>
                <a:gd name="connsiteX2495" fmla="*/ 944869 w 4313785"/>
                <a:gd name="connsiteY2495" fmla="*/ 1250725 h 2893802"/>
                <a:gd name="connsiteX2496" fmla="*/ 953313 w 4313785"/>
                <a:gd name="connsiteY2496" fmla="*/ 1250380 h 2893802"/>
                <a:gd name="connsiteX2497" fmla="*/ 958711 w 4313785"/>
                <a:gd name="connsiteY2497" fmla="*/ 1250656 h 2893802"/>
                <a:gd name="connsiteX2498" fmla="*/ 959334 w 4313785"/>
                <a:gd name="connsiteY2498" fmla="*/ 1250656 h 2893802"/>
                <a:gd name="connsiteX2499" fmla="*/ 960580 w 4313785"/>
                <a:gd name="connsiteY2499" fmla="*/ 1250656 h 2893802"/>
                <a:gd name="connsiteX2500" fmla="*/ 963695 w 4313785"/>
                <a:gd name="connsiteY2500" fmla="*/ 1250380 h 2893802"/>
                <a:gd name="connsiteX2501" fmla="*/ 967571 w 4313785"/>
                <a:gd name="connsiteY2501" fmla="*/ 1249480 h 2893802"/>
                <a:gd name="connsiteX2502" fmla="*/ 969923 w 4313785"/>
                <a:gd name="connsiteY2502" fmla="*/ 1248512 h 2893802"/>
                <a:gd name="connsiteX2503" fmla="*/ 976568 w 4313785"/>
                <a:gd name="connsiteY2503" fmla="*/ 1242978 h 2893802"/>
                <a:gd name="connsiteX2504" fmla="*/ 977952 w 4313785"/>
                <a:gd name="connsiteY2504" fmla="*/ 1242840 h 2893802"/>
                <a:gd name="connsiteX2505" fmla="*/ 981689 w 4313785"/>
                <a:gd name="connsiteY2505" fmla="*/ 1241940 h 2893802"/>
                <a:gd name="connsiteX2506" fmla="*/ 986465 w 4313785"/>
                <a:gd name="connsiteY2506" fmla="*/ 1240004 h 2893802"/>
                <a:gd name="connsiteX2507" fmla="*/ 994632 w 4313785"/>
                <a:gd name="connsiteY2507" fmla="*/ 1230942 h 2893802"/>
                <a:gd name="connsiteX2508" fmla="*/ 998162 w 4313785"/>
                <a:gd name="connsiteY2508" fmla="*/ 1231772 h 2893802"/>
                <a:gd name="connsiteX2509" fmla="*/ 1000100 w 4313785"/>
                <a:gd name="connsiteY2509" fmla="*/ 1232049 h 2893802"/>
                <a:gd name="connsiteX2510" fmla="*/ 1003906 w 4313785"/>
                <a:gd name="connsiteY2510" fmla="*/ 1232395 h 2893802"/>
                <a:gd name="connsiteX2511" fmla="*/ 1005083 w 4313785"/>
                <a:gd name="connsiteY2511" fmla="*/ 1232395 h 2893802"/>
                <a:gd name="connsiteX2512" fmla="*/ 1006952 w 4313785"/>
                <a:gd name="connsiteY2512" fmla="*/ 1232256 h 2893802"/>
                <a:gd name="connsiteX2513" fmla="*/ 1010966 w 4313785"/>
                <a:gd name="connsiteY2513" fmla="*/ 1231703 h 2893802"/>
                <a:gd name="connsiteX2514" fmla="*/ 1016018 w 4313785"/>
                <a:gd name="connsiteY2514" fmla="*/ 1229973 h 2893802"/>
                <a:gd name="connsiteX2515" fmla="*/ 1018440 w 4313785"/>
                <a:gd name="connsiteY2515" fmla="*/ 1228590 h 2893802"/>
                <a:gd name="connsiteX2516" fmla="*/ 1021209 w 4313785"/>
                <a:gd name="connsiteY2516" fmla="*/ 1226515 h 2893802"/>
                <a:gd name="connsiteX2517" fmla="*/ 1025085 w 4313785"/>
                <a:gd name="connsiteY2517" fmla="*/ 1222710 h 2893802"/>
                <a:gd name="connsiteX2518" fmla="*/ 1026884 w 4313785"/>
                <a:gd name="connsiteY2518" fmla="*/ 1221465 h 2893802"/>
                <a:gd name="connsiteX2519" fmla="*/ 1042803 w 4313785"/>
                <a:gd name="connsiteY2519" fmla="*/ 1212818 h 2893802"/>
                <a:gd name="connsiteX2520" fmla="*/ 1048340 w 4313785"/>
                <a:gd name="connsiteY2520" fmla="*/ 1210674 h 2893802"/>
                <a:gd name="connsiteX2521" fmla="*/ 1053738 w 4313785"/>
                <a:gd name="connsiteY2521" fmla="*/ 1209360 h 2893802"/>
                <a:gd name="connsiteX2522" fmla="*/ 1058514 w 4313785"/>
                <a:gd name="connsiteY2522" fmla="*/ 1209014 h 2893802"/>
                <a:gd name="connsiteX2523" fmla="*/ 1075470 w 4313785"/>
                <a:gd name="connsiteY2523" fmla="*/ 1210121 h 2893802"/>
                <a:gd name="connsiteX2524" fmla="*/ 1076370 w 4313785"/>
                <a:gd name="connsiteY2524" fmla="*/ 1210121 h 2893802"/>
                <a:gd name="connsiteX2525" fmla="*/ 1076924 w 4313785"/>
                <a:gd name="connsiteY2525" fmla="*/ 1210121 h 2893802"/>
                <a:gd name="connsiteX2526" fmla="*/ 1081354 w 4313785"/>
                <a:gd name="connsiteY2526" fmla="*/ 1209913 h 2893802"/>
                <a:gd name="connsiteX2527" fmla="*/ 1082253 w 4313785"/>
                <a:gd name="connsiteY2527" fmla="*/ 1209913 h 2893802"/>
                <a:gd name="connsiteX2528" fmla="*/ 1084676 w 4313785"/>
                <a:gd name="connsiteY2528" fmla="*/ 1212196 h 2893802"/>
                <a:gd name="connsiteX2529" fmla="*/ 1087929 w 4313785"/>
                <a:gd name="connsiteY2529" fmla="*/ 1214617 h 2893802"/>
                <a:gd name="connsiteX2530" fmla="*/ 1091874 w 4313785"/>
                <a:gd name="connsiteY2530" fmla="*/ 1216692 h 2893802"/>
                <a:gd name="connsiteX2531" fmla="*/ 1095265 w 4313785"/>
                <a:gd name="connsiteY2531" fmla="*/ 1217799 h 2893802"/>
                <a:gd name="connsiteX2532" fmla="*/ 1099556 w 4313785"/>
                <a:gd name="connsiteY2532" fmla="*/ 1218491 h 2893802"/>
                <a:gd name="connsiteX2533" fmla="*/ 1101494 w 4313785"/>
                <a:gd name="connsiteY2533" fmla="*/ 1218352 h 2893802"/>
                <a:gd name="connsiteX2534" fmla="*/ 1101702 w 4313785"/>
                <a:gd name="connsiteY2534" fmla="*/ 1218352 h 2893802"/>
                <a:gd name="connsiteX2535" fmla="*/ 1102048 w 4313785"/>
                <a:gd name="connsiteY2535" fmla="*/ 1218767 h 2893802"/>
                <a:gd name="connsiteX2536" fmla="*/ 1102947 w 4313785"/>
                <a:gd name="connsiteY2536" fmla="*/ 1219943 h 2893802"/>
                <a:gd name="connsiteX2537" fmla="*/ 1104124 w 4313785"/>
                <a:gd name="connsiteY2537" fmla="*/ 1221327 h 2893802"/>
                <a:gd name="connsiteX2538" fmla="*/ 1105716 w 4313785"/>
                <a:gd name="connsiteY2538" fmla="*/ 1222849 h 2893802"/>
                <a:gd name="connsiteX2539" fmla="*/ 1107031 w 4313785"/>
                <a:gd name="connsiteY2539" fmla="*/ 1223955 h 2893802"/>
                <a:gd name="connsiteX2540" fmla="*/ 1110630 w 4313785"/>
                <a:gd name="connsiteY2540" fmla="*/ 1226100 h 2893802"/>
                <a:gd name="connsiteX2541" fmla="*/ 1112083 w 4313785"/>
                <a:gd name="connsiteY2541" fmla="*/ 1226722 h 2893802"/>
                <a:gd name="connsiteX2542" fmla="*/ 1117413 w 4313785"/>
                <a:gd name="connsiteY2542" fmla="*/ 1227760 h 2893802"/>
                <a:gd name="connsiteX2543" fmla="*/ 1118035 w 4313785"/>
                <a:gd name="connsiteY2543" fmla="*/ 1227760 h 2893802"/>
                <a:gd name="connsiteX2544" fmla="*/ 1119696 w 4313785"/>
                <a:gd name="connsiteY2544" fmla="*/ 1227760 h 2893802"/>
                <a:gd name="connsiteX2545" fmla="*/ 1123987 w 4313785"/>
                <a:gd name="connsiteY2545" fmla="*/ 1226791 h 2893802"/>
                <a:gd name="connsiteX2546" fmla="*/ 1125787 w 4313785"/>
                <a:gd name="connsiteY2546" fmla="*/ 1227898 h 2893802"/>
                <a:gd name="connsiteX2547" fmla="*/ 1128002 w 4313785"/>
                <a:gd name="connsiteY2547" fmla="*/ 1229005 h 2893802"/>
                <a:gd name="connsiteX2548" fmla="*/ 1131670 w 4313785"/>
                <a:gd name="connsiteY2548" fmla="*/ 1230458 h 2893802"/>
                <a:gd name="connsiteX2549" fmla="*/ 1133331 w 4313785"/>
                <a:gd name="connsiteY2549" fmla="*/ 1231011 h 2893802"/>
                <a:gd name="connsiteX2550" fmla="*/ 1152226 w 4313785"/>
                <a:gd name="connsiteY2550" fmla="*/ 1235784 h 2893802"/>
                <a:gd name="connsiteX2551" fmla="*/ 1155617 w 4313785"/>
                <a:gd name="connsiteY2551" fmla="*/ 1236199 h 2893802"/>
                <a:gd name="connsiteX2552" fmla="*/ 1159700 w 4313785"/>
                <a:gd name="connsiteY2552" fmla="*/ 1236199 h 2893802"/>
                <a:gd name="connsiteX2553" fmla="*/ 1161984 w 4313785"/>
                <a:gd name="connsiteY2553" fmla="*/ 1235991 h 2893802"/>
                <a:gd name="connsiteX2554" fmla="*/ 1165998 w 4313785"/>
                <a:gd name="connsiteY2554" fmla="*/ 1235300 h 2893802"/>
                <a:gd name="connsiteX2555" fmla="*/ 1167106 w 4313785"/>
                <a:gd name="connsiteY2555" fmla="*/ 1235092 h 2893802"/>
                <a:gd name="connsiteX2556" fmla="*/ 1175134 w 4313785"/>
                <a:gd name="connsiteY2556" fmla="*/ 1233086 h 2893802"/>
                <a:gd name="connsiteX2557" fmla="*/ 1177280 w 4313785"/>
                <a:gd name="connsiteY2557" fmla="*/ 1232740 h 2893802"/>
                <a:gd name="connsiteX2558" fmla="*/ 1178180 w 4313785"/>
                <a:gd name="connsiteY2558" fmla="*/ 1232740 h 2893802"/>
                <a:gd name="connsiteX2559" fmla="*/ 1187108 w 4313785"/>
                <a:gd name="connsiteY2559" fmla="*/ 1235161 h 2893802"/>
                <a:gd name="connsiteX2560" fmla="*/ 1189115 w 4313785"/>
                <a:gd name="connsiteY2560" fmla="*/ 1235576 h 2893802"/>
                <a:gd name="connsiteX2561" fmla="*/ 1192506 w 4313785"/>
                <a:gd name="connsiteY2561" fmla="*/ 1235991 h 2893802"/>
                <a:gd name="connsiteX2562" fmla="*/ 1194098 w 4313785"/>
                <a:gd name="connsiteY2562" fmla="*/ 1236061 h 2893802"/>
                <a:gd name="connsiteX2563" fmla="*/ 1195136 w 4313785"/>
                <a:gd name="connsiteY2563" fmla="*/ 1236061 h 2893802"/>
                <a:gd name="connsiteX2564" fmla="*/ 1198528 w 4313785"/>
                <a:gd name="connsiteY2564" fmla="*/ 1235784 h 2893802"/>
                <a:gd name="connsiteX2565" fmla="*/ 1201504 w 4313785"/>
                <a:gd name="connsiteY2565" fmla="*/ 1235231 h 2893802"/>
                <a:gd name="connsiteX2566" fmla="*/ 1205103 w 4313785"/>
                <a:gd name="connsiteY2566" fmla="*/ 1234124 h 2893802"/>
                <a:gd name="connsiteX2567" fmla="*/ 1207318 w 4313785"/>
                <a:gd name="connsiteY2567" fmla="*/ 1233225 h 2893802"/>
                <a:gd name="connsiteX2568" fmla="*/ 1224205 w 4313785"/>
                <a:gd name="connsiteY2568" fmla="*/ 1224785 h 2893802"/>
                <a:gd name="connsiteX2569" fmla="*/ 1226074 w 4313785"/>
                <a:gd name="connsiteY2569" fmla="*/ 1223679 h 2893802"/>
                <a:gd name="connsiteX2570" fmla="*/ 1226627 w 4313785"/>
                <a:gd name="connsiteY2570" fmla="*/ 1223333 h 2893802"/>
                <a:gd name="connsiteX2571" fmla="*/ 1228219 w 4313785"/>
                <a:gd name="connsiteY2571" fmla="*/ 1223402 h 2893802"/>
                <a:gd name="connsiteX2572" fmla="*/ 1241093 w 4313785"/>
                <a:gd name="connsiteY2572" fmla="*/ 1214617 h 2893802"/>
                <a:gd name="connsiteX2573" fmla="*/ 1241093 w 4313785"/>
                <a:gd name="connsiteY2573" fmla="*/ 1204518 h 2893802"/>
                <a:gd name="connsiteX2574" fmla="*/ 1241715 w 4313785"/>
                <a:gd name="connsiteY2574" fmla="*/ 1200782 h 2893802"/>
                <a:gd name="connsiteX2575" fmla="*/ 1241854 w 4313785"/>
                <a:gd name="connsiteY2575" fmla="*/ 1197116 h 2893802"/>
                <a:gd name="connsiteX2576" fmla="*/ 1241508 w 4313785"/>
                <a:gd name="connsiteY2576" fmla="*/ 1193588 h 2893802"/>
                <a:gd name="connsiteX2577" fmla="*/ 1238393 w 4313785"/>
                <a:gd name="connsiteY2577" fmla="*/ 1180307 h 2893802"/>
                <a:gd name="connsiteX2578" fmla="*/ 1238047 w 4313785"/>
                <a:gd name="connsiteY2578" fmla="*/ 1179062 h 2893802"/>
                <a:gd name="connsiteX2579" fmla="*/ 1236594 w 4313785"/>
                <a:gd name="connsiteY2579" fmla="*/ 1174704 h 2893802"/>
                <a:gd name="connsiteX2580" fmla="*/ 1234864 w 4313785"/>
                <a:gd name="connsiteY2580" fmla="*/ 1171245 h 2893802"/>
                <a:gd name="connsiteX2581" fmla="*/ 1232649 w 4313785"/>
                <a:gd name="connsiteY2581" fmla="*/ 1167994 h 2893802"/>
                <a:gd name="connsiteX2582" fmla="*/ 1228288 w 4313785"/>
                <a:gd name="connsiteY2582" fmla="*/ 1163913 h 2893802"/>
                <a:gd name="connsiteX2583" fmla="*/ 1227112 w 4313785"/>
                <a:gd name="connsiteY2583" fmla="*/ 1163221 h 2893802"/>
                <a:gd name="connsiteX2584" fmla="*/ 1224897 w 4313785"/>
                <a:gd name="connsiteY2584" fmla="*/ 1162183 h 2893802"/>
                <a:gd name="connsiteX2585" fmla="*/ 1224690 w 4313785"/>
                <a:gd name="connsiteY2585" fmla="*/ 1161976 h 2893802"/>
                <a:gd name="connsiteX2586" fmla="*/ 1222821 w 4313785"/>
                <a:gd name="connsiteY2586" fmla="*/ 1160177 h 2893802"/>
                <a:gd name="connsiteX2587" fmla="*/ 1221091 w 4313785"/>
                <a:gd name="connsiteY2587" fmla="*/ 1158794 h 2893802"/>
                <a:gd name="connsiteX2588" fmla="*/ 1219499 w 4313785"/>
                <a:gd name="connsiteY2588" fmla="*/ 1157687 h 2893802"/>
                <a:gd name="connsiteX2589" fmla="*/ 1217769 w 4313785"/>
                <a:gd name="connsiteY2589" fmla="*/ 1156649 h 2893802"/>
                <a:gd name="connsiteX2590" fmla="*/ 1216176 w 4313785"/>
                <a:gd name="connsiteY2590" fmla="*/ 1155819 h 2893802"/>
                <a:gd name="connsiteX2591" fmla="*/ 1209255 w 4313785"/>
                <a:gd name="connsiteY2591" fmla="*/ 1152776 h 2893802"/>
                <a:gd name="connsiteX2592" fmla="*/ 1198874 w 4313785"/>
                <a:gd name="connsiteY2592" fmla="*/ 1146273 h 2893802"/>
                <a:gd name="connsiteX2593" fmla="*/ 1198874 w 4313785"/>
                <a:gd name="connsiteY2593" fmla="*/ 1146273 h 2893802"/>
                <a:gd name="connsiteX2594" fmla="*/ 1195136 w 4313785"/>
                <a:gd name="connsiteY2594" fmla="*/ 1143576 h 2893802"/>
                <a:gd name="connsiteX2595" fmla="*/ 1181433 w 4313785"/>
                <a:gd name="connsiteY2595" fmla="*/ 1130225 h 2893802"/>
                <a:gd name="connsiteX2596" fmla="*/ 1180464 w 4313785"/>
                <a:gd name="connsiteY2596" fmla="*/ 1129395 h 2893802"/>
                <a:gd name="connsiteX2597" fmla="*/ 1175826 w 4313785"/>
                <a:gd name="connsiteY2597" fmla="*/ 1125660 h 2893802"/>
                <a:gd name="connsiteX2598" fmla="*/ 1174442 w 4313785"/>
                <a:gd name="connsiteY2598" fmla="*/ 1124691 h 2893802"/>
                <a:gd name="connsiteX2599" fmla="*/ 1172089 w 4313785"/>
                <a:gd name="connsiteY2599" fmla="*/ 1123239 h 2893802"/>
                <a:gd name="connsiteX2600" fmla="*/ 1170220 w 4313785"/>
                <a:gd name="connsiteY2600" fmla="*/ 1122270 h 2893802"/>
                <a:gd name="connsiteX2601" fmla="*/ 1167452 w 4313785"/>
                <a:gd name="connsiteY2601" fmla="*/ 1121094 h 2893802"/>
                <a:gd name="connsiteX2602" fmla="*/ 1166483 w 4313785"/>
                <a:gd name="connsiteY2602" fmla="*/ 1120748 h 2893802"/>
                <a:gd name="connsiteX2603" fmla="*/ 1162053 w 4313785"/>
                <a:gd name="connsiteY2603" fmla="*/ 1119227 h 2893802"/>
                <a:gd name="connsiteX2604" fmla="*/ 1161292 w 4313785"/>
                <a:gd name="connsiteY2604" fmla="*/ 1118535 h 2893802"/>
                <a:gd name="connsiteX2605" fmla="*/ 1159493 w 4313785"/>
                <a:gd name="connsiteY2605" fmla="*/ 1116529 h 2893802"/>
                <a:gd name="connsiteX2606" fmla="*/ 1158316 w 4313785"/>
                <a:gd name="connsiteY2606" fmla="*/ 1115422 h 2893802"/>
                <a:gd name="connsiteX2607" fmla="*/ 1157140 w 4313785"/>
                <a:gd name="connsiteY2607" fmla="*/ 1114385 h 2893802"/>
                <a:gd name="connsiteX2608" fmla="*/ 1153956 w 4313785"/>
                <a:gd name="connsiteY2608" fmla="*/ 1112309 h 2893802"/>
                <a:gd name="connsiteX2609" fmla="*/ 1155548 w 4313785"/>
                <a:gd name="connsiteY2609" fmla="*/ 1109197 h 2893802"/>
                <a:gd name="connsiteX2610" fmla="*/ 1156309 w 4313785"/>
                <a:gd name="connsiteY2610" fmla="*/ 1106983 h 2893802"/>
                <a:gd name="connsiteX2611" fmla="*/ 1157070 w 4313785"/>
                <a:gd name="connsiteY2611" fmla="*/ 1103248 h 2893802"/>
                <a:gd name="connsiteX2612" fmla="*/ 1157416 w 4313785"/>
                <a:gd name="connsiteY2612" fmla="*/ 1102764 h 2893802"/>
                <a:gd name="connsiteX2613" fmla="*/ 1157693 w 4313785"/>
                <a:gd name="connsiteY2613" fmla="*/ 1102418 h 2893802"/>
                <a:gd name="connsiteX2614" fmla="*/ 1162123 w 4313785"/>
                <a:gd name="connsiteY2614" fmla="*/ 1099305 h 2893802"/>
                <a:gd name="connsiteX2615" fmla="*/ 1173543 w 4313785"/>
                <a:gd name="connsiteY2615" fmla="*/ 1090727 h 2893802"/>
                <a:gd name="connsiteX2616" fmla="*/ 1172228 w 4313785"/>
                <a:gd name="connsiteY2616" fmla="*/ 1077930 h 2893802"/>
                <a:gd name="connsiteX2617" fmla="*/ 1173266 w 4313785"/>
                <a:gd name="connsiteY2617" fmla="*/ 1076132 h 2893802"/>
                <a:gd name="connsiteX2618" fmla="*/ 1173543 w 4313785"/>
                <a:gd name="connsiteY2618" fmla="*/ 1076132 h 2893802"/>
                <a:gd name="connsiteX2619" fmla="*/ 1174512 w 4313785"/>
                <a:gd name="connsiteY2619" fmla="*/ 1075717 h 2893802"/>
                <a:gd name="connsiteX2620" fmla="*/ 1179633 w 4313785"/>
                <a:gd name="connsiteY2620" fmla="*/ 1073641 h 2893802"/>
                <a:gd name="connsiteX2621" fmla="*/ 1183647 w 4313785"/>
                <a:gd name="connsiteY2621" fmla="*/ 1071151 h 2893802"/>
                <a:gd name="connsiteX2622" fmla="*/ 1186416 w 4313785"/>
                <a:gd name="connsiteY2622" fmla="*/ 1068730 h 2893802"/>
                <a:gd name="connsiteX2623" fmla="*/ 1190845 w 4313785"/>
                <a:gd name="connsiteY2623" fmla="*/ 1055795 h 2893802"/>
                <a:gd name="connsiteX2624" fmla="*/ 1190153 w 4313785"/>
                <a:gd name="connsiteY2624" fmla="*/ 1051921 h 2893802"/>
                <a:gd name="connsiteX2625" fmla="*/ 1176865 w 4313785"/>
                <a:gd name="connsiteY2625" fmla="*/ 1040646 h 2893802"/>
                <a:gd name="connsiteX2626" fmla="*/ 1172158 w 4313785"/>
                <a:gd name="connsiteY2626" fmla="*/ 1040507 h 2893802"/>
                <a:gd name="connsiteX2627" fmla="*/ 1171812 w 4313785"/>
                <a:gd name="connsiteY2627" fmla="*/ 1040507 h 2893802"/>
                <a:gd name="connsiteX2628" fmla="*/ 1170982 w 4313785"/>
                <a:gd name="connsiteY2628" fmla="*/ 1040507 h 2893802"/>
                <a:gd name="connsiteX2629" fmla="*/ 1166206 w 4313785"/>
                <a:gd name="connsiteY2629" fmla="*/ 1039677 h 2893802"/>
                <a:gd name="connsiteX2630" fmla="*/ 1163784 w 4313785"/>
                <a:gd name="connsiteY2630" fmla="*/ 1039885 h 2893802"/>
                <a:gd name="connsiteX2631" fmla="*/ 1160877 w 4313785"/>
                <a:gd name="connsiteY2631" fmla="*/ 1040369 h 2893802"/>
                <a:gd name="connsiteX2632" fmla="*/ 1157140 w 4313785"/>
                <a:gd name="connsiteY2632" fmla="*/ 1041545 h 2893802"/>
                <a:gd name="connsiteX2633" fmla="*/ 1154717 w 4313785"/>
                <a:gd name="connsiteY2633" fmla="*/ 1041337 h 2893802"/>
                <a:gd name="connsiteX2634" fmla="*/ 1145720 w 4313785"/>
                <a:gd name="connsiteY2634" fmla="*/ 1044658 h 2893802"/>
                <a:gd name="connsiteX2635" fmla="*/ 1145166 w 4313785"/>
                <a:gd name="connsiteY2635" fmla="*/ 1044658 h 2893802"/>
                <a:gd name="connsiteX2636" fmla="*/ 1144474 w 4313785"/>
                <a:gd name="connsiteY2636" fmla="*/ 1044658 h 2893802"/>
                <a:gd name="connsiteX2637" fmla="*/ 1142190 w 4313785"/>
                <a:gd name="connsiteY2637" fmla="*/ 1044865 h 2893802"/>
                <a:gd name="connsiteX2638" fmla="*/ 1138107 w 4313785"/>
                <a:gd name="connsiteY2638" fmla="*/ 1045557 h 2893802"/>
                <a:gd name="connsiteX2639" fmla="*/ 1132431 w 4313785"/>
                <a:gd name="connsiteY2639" fmla="*/ 1047909 h 2893802"/>
                <a:gd name="connsiteX2640" fmla="*/ 1131186 w 4313785"/>
                <a:gd name="connsiteY2640" fmla="*/ 1048739 h 2893802"/>
                <a:gd name="connsiteX2641" fmla="*/ 1129386 w 4313785"/>
                <a:gd name="connsiteY2641" fmla="*/ 1050261 h 2893802"/>
                <a:gd name="connsiteX2642" fmla="*/ 1127448 w 4313785"/>
                <a:gd name="connsiteY2642" fmla="*/ 1050745 h 2893802"/>
                <a:gd name="connsiteX2643" fmla="*/ 1125995 w 4313785"/>
                <a:gd name="connsiteY2643" fmla="*/ 1051229 h 2893802"/>
                <a:gd name="connsiteX2644" fmla="*/ 1121911 w 4313785"/>
                <a:gd name="connsiteY2644" fmla="*/ 1053304 h 2893802"/>
                <a:gd name="connsiteX2645" fmla="*/ 1121634 w 4313785"/>
                <a:gd name="connsiteY2645" fmla="*/ 1053512 h 2893802"/>
                <a:gd name="connsiteX2646" fmla="*/ 1119489 w 4313785"/>
                <a:gd name="connsiteY2646" fmla="*/ 1053789 h 2893802"/>
                <a:gd name="connsiteX2647" fmla="*/ 1116928 w 4313785"/>
                <a:gd name="connsiteY2647" fmla="*/ 1054342 h 2893802"/>
                <a:gd name="connsiteX2648" fmla="*/ 1114436 w 4313785"/>
                <a:gd name="connsiteY2648" fmla="*/ 1055103 h 2893802"/>
                <a:gd name="connsiteX2649" fmla="*/ 1110422 w 4313785"/>
                <a:gd name="connsiteY2649" fmla="*/ 1056763 h 2893802"/>
                <a:gd name="connsiteX2650" fmla="*/ 1109661 w 4313785"/>
                <a:gd name="connsiteY2650" fmla="*/ 1056970 h 2893802"/>
                <a:gd name="connsiteX2651" fmla="*/ 1108969 w 4313785"/>
                <a:gd name="connsiteY2651" fmla="*/ 1056970 h 2893802"/>
                <a:gd name="connsiteX2652" fmla="*/ 1107377 w 4313785"/>
                <a:gd name="connsiteY2652" fmla="*/ 1057178 h 2893802"/>
                <a:gd name="connsiteX2653" fmla="*/ 1106062 w 4313785"/>
                <a:gd name="connsiteY2653" fmla="*/ 1057316 h 2893802"/>
                <a:gd name="connsiteX2654" fmla="*/ 1103847 w 4313785"/>
                <a:gd name="connsiteY2654" fmla="*/ 1057662 h 2893802"/>
                <a:gd name="connsiteX2655" fmla="*/ 1100248 w 4313785"/>
                <a:gd name="connsiteY2655" fmla="*/ 1058700 h 2893802"/>
                <a:gd name="connsiteX2656" fmla="*/ 1097826 w 4313785"/>
                <a:gd name="connsiteY2656" fmla="*/ 1059807 h 2893802"/>
                <a:gd name="connsiteX2657" fmla="*/ 1095611 w 4313785"/>
                <a:gd name="connsiteY2657" fmla="*/ 1061052 h 2893802"/>
                <a:gd name="connsiteX2658" fmla="*/ 1093604 w 4313785"/>
                <a:gd name="connsiteY2658" fmla="*/ 1062366 h 2893802"/>
                <a:gd name="connsiteX2659" fmla="*/ 1092704 w 4313785"/>
                <a:gd name="connsiteY2659" fmla="*/ 1062366 h 2893802"/>
                <a:gd name="connsiteX2660" fmla="*/ 1082738 w 4313785"/>
                <a:gd name="connsiteY2660" fmla="*/ 1066586 h 2893802"/>
                <a:gd name="connsiteX2661" fmla="*/ 1080246 w 4313785"/>
                <a:gd name="connsiteY2661" fmla="*/ 1069145 h 2893802"/>
                <a:gd name="connsiteX2662" fmla="*/ 1077962 w 4313785"/>
                <a:gd name="connsiteY2662" fmla="*/ 1071151 h 2893802"/>
                <a:gd name="connsiteX2663" fmla="*/ 1075609 w 4313785"/>
                <a:gd name="connsiteY2663" fmla="*/ 1073780 h 2893802"/>
                <a:gd name="connsiteX2664" fmla="*/ 1073671 w 4313785"/>
                <a:gd name="connsiteY2664" fmla="*/ 1076547 h 2893802"/>
                <a:gd name="connsiteX2665" fmla="*/ 1071802 w 4313785"/>
                <a:gd name="connsiteY2665" fmla="*/ 1080559 h 2893802"/>
                <a:gd name="connsiteX2666" fmla="*/ 1069034 w 4313785"/>
                <a:gd name="connsiteY2666" fmla="*/ 1076754 h 2893802"/>
                <a:gd name="connsiteX2667" fmla="*/ 1068065 w 4313785"/>
                <a:gd name="connsiteY2667" fmla="*/ 1075855 h 2893802"/>
                <a:gd name="connsiteX2668" fmla="*/ 1058445 w 4313785"/>
                <a:gd name="connsiteY2668" fmla="*/ 1071981 h 2893802"/>
                <a:gd name="connsiteX2669" fmla="*/ 1058168 w 4313785"/>
                <a:gd name="connsiteY2669" fmla="*/ 1071981 h 2893802"/>
                <a:gd name="connsiteX2670" fmla="*/ 1057752 w 4313785"/>
                <a:gd name="connsiteY2670" fmla="*/ 1071843 h 2893802"/>
                <a:gd name="connsiteX2671" fmla="*/ 1055607 w 4313785"/>
                <a:gd name="connsiteY2671" fmla="*/ 1071220 h 2893802"/>
                <a:gd name="connsiteX2672" fmla="*/ 1053600 w 4313785"/>
                <a:gd name="connsiteY2672" fmla="*/ 1070805 h 2893802"/>
                <a:gd name="connsiteX2673" fmla="*/ 1051454 w 4313785"/>
                <a:gd name="connsiteY2673" fmla="*/ 1070529 h 2893802"/>
                <a:gd name="connsiteX2674" fmla="*/ 1050555 w 4313785"/>
                <a:gd name="connsiteY2674" fmla="*/ 1066447 h 2893802"/>
                <a:gd name="connsiteX2675" fmla="*/ 1037612 w 4313785"/>
                <a:gd name="connsiteY2675" fmla="*/ 1057593 h 2893802"/>
                <a:gd name="connsiteX2676" fmla="*/ 1037058 w 4313785"/>
                <a:gd name="connsiteY2676" fmla="*/ 1057593 h 2893802"/>
                <a:gd name="connsiteX2677" fmla="*/ 1037058 w 4313785"/>
                <a:gd name="connsiteY2677" fmla="*/ 1057455 h 2893802"/>
                <a:gd name="connsiteX2678" fmla="*/ 1036228 w 4313785"/>
                <a:gd name="connsiteY2678" fmla="*/ 1054480 h 2893802"/>
                <a:gd name="connsiteX2679" fmla="*/ 1033736 w 4313785"/>
                <a:gd name="connsiteY2679" fmla="*/ 1049431 h 2893802"/>
                <a:gd name="connsiteX2680" fmla="*/ 1031452 w 4313785"/>
                <a:gd name="connsiteY2680" fmla="*/ 1046525 h 2893802"/>
                <a:gd name="connsiteX2681" fmla="*/ 1020517 w 4313785"/>
                <a:gd name="connsiteY2681" fmla="*/ 1041199 h 2893802"/>
                <a:gd name="connsiteX2682" fmla="*/ 1013112 w 4313785"/>
                <a:gd name="connsiteY2682" fmla="*/ 1043343 h 2893802"/>
                <a:gd name="connsiteX2683" fmla="*/ 1006813 w 4313785"/>
                <a:gd name="connsiteY2683" fmla="*/ 1056970 h 2893802"/>
                <a:gd name="connsiteX2684" fmla="*/ 1005637 w 4313785"/>
                <a:gd name="connsiteY2684" fmla="*/ 1057939 h 2893802"/>
                <a:gd name="connsiteX2685" fmla="*/ 1002315 w 4313785"/>
                <a:gd name="connsiteY2685" fmla="*/ 1058492 h 2893802"/>
                <a:gd name="connsiteX2686" fmla="*/ 1000515 w 4313785"/>
                <a:gd name="connsiteY2686" fmla="*/ 1058907 h 2893802"/>
                <a:gd name="connsiteX2687" fmla="*/ 998231 w 4313785"/>
                <a:gd name="connsiteY2687" fmla="*/ 1059599 h 2893802"/>
                <a:gd name="connsiteX2688" fmla="*/ 993940 w 4313785"/>
                <a:gd name="connsiteY2688" fmla="*/ 1061743 h 2893802"/>
                <a:gd name="connsiteX2689" fmla="*/ 992002 w 4313785"/>
                <a:gd name="connsiteY2689" fmla="*/ 1063127 h 2893802"/>
                <a:gd name="connsiteX2690" fmla="*/ 988680 w 4313785"/>
                <a:gd name="connsiteY2690" fmla="*/ 1066655 h 2893802"/>
                <a:gd name="connsiteX2691" fmla="*/ 986811 w 4313785"/>
                <a:gd name="connsiteY2691" fmla="*/ 1069491 h 2893802"/>
                <a:gd name="connsiteX2692" fmla="*/ 985912 w 4313785"/>
                <a:gd name="connsiteY2692" fmla="*/ 1071082 h 2893802"/>
                <a:gd name="connsiteX2693" fmla="*/ 983074 w 4313785"/>
                <a:gd name="connsiteY2693" fmla="*/ 1076892 h 2893802"/>
                <a:gd name="connsiteX2694" fmla="*/ 982451 w 4313785"/>
                <a:gd name="connsiteY2694" fmla="*/ 1077861 h 2893802"/>
                <a:gd name="connsiteX2695" fmla="*/ 981274 w 4313785"/>
                <a:gd name="connsiteY2695" fmla="*/ 1078968 h 2893802"/>
                <a:gd name="connsiteX2696" fmla="*/ 980028 w 4313785"/>
                <a:gd name="connsiteY2696" fmla="*/ 1079659 h 2893802"/>
                <a:gd name="connsiteX2697" fmla="*/ 973384 w 4313785"/>
                <a:gd name="connsiteY2697" fmla="*/ 1082496 h 2893802"/>
                <a:gd name="connsiteX2698" fmla="*/ 969093 w 4313785"/>
                <a:gd name="connsiteY2698" fmla="*/ 1085401 h 2893802"/>
                <a:gd name="connsiteX2699" fmla="*/ 966601 w 4313785"/>
                <a:gd name="connsiteY2699" fmla="*/ 1087891 h 2893802"/>
                <a:gd name="connsiteX2700" fmla="*/ 962587 w 4313785"/>
                <a:gd name="connsiteY2700" fmla="*/ 1099581 h 2893802"/>
                <a:gd name="connsiteX2701" fmla="*/ 962934 w 4313785"/>
                <a:gd name="connsiteY2701" fmla="*/ 1102210 h 2893802"/>
                <a:gd name="connsiteX2702" fmla="*/ 962587 w 4313785"/>
                <a:gd name="connsiteY2702" fmla="*/ 1102210 h 2893802"/>
                <a:gd name="connsiteX2703" fmla="*/ 951652 w 4313785"/>
                <a:gd name="connsiteY2703" fmla="*/ 1107606 h 2893802"/>
                <a:gd name="connsiteX2704" fmla="*/ 950683 w 4313785"/>
                <a:gd name="connsiteY2704" fmla="*/ 1108851 h 2893802"/>
                <a:gd name="connsiteX2705" fmla="*/ 947846 w 4313785"/>
                <a:gd name="connsiteY2705" fmla="*/ 1116321 h 2893802"/>
                <a:gd name="connsiteX2706" fmla="*/ 947638 w 4313785"/>
                <a:gd name="connsiteY2706" fmla="*/ 1118950 h 2893802"/>
                <a:gd name="connsiteX2707" fmla="*/ 946253 w 4313785"/>
                <a:gd name="connsiteY2707" fmla="*/ 1122755 h 2893802"/>
                <a:gd name="connsiteX2708" fmla="*/ 945423 w 4313785"/>
                <a:gd name="connsiteY2708" fmla="*/ 1126282 h 2893802"/>
                <a:gd name="connsiteX2709" fmla="*/ 944800 w 4313785"/>
                <a:gd name="connsiteY2709" fmla="*/ 1127320 h 2893802"/>
                <a:gd name="connsiteX2710" fmla="*/ 943277 w 4313785"/>
                <a:gd name="connsiteY2710" fmla="*/ 1130986 h 2893802"/>
                <a:gd name="connsiteX2711" fmla="*/ 942516 w 4313785"/>
                <a:gd name="connsiteY2711" fmla="*/ 1133892 h 2893802"/>
                <a:gd name="connsiteX2712" fmla="*/ 942170 w 4313785"/>
                <a:gd name="connsiteY2712" fmla="*/ 1135967 h 2893802"/>
                <a:gd name="connsiteX2713" fmla="*/ 941063 w 4313785"/>
                <a:gd name="connsiteY2713" fmla="*/ 1146273 h 2893802"/>
                <a:gd name="connsiteX2714" fmla="*/ 939955 w 4313785"/>
                <a:gd name="connsiteY2714" fmla="*/ 1146827 h 2893802"/>
                <a:gd name="connsiteX2715" fmla="*/ 937741 w 4313785"/>
                <a:gd name="connsiteY2715" fmla="*/ 1148072 h 2893802"/>
                <a:gd name="connsiteX2716" fmla="*/ 935180 w 4313785"/>
                <a:gd name="connsiteY2716" fmla="*/ 1149871 h 2893802"/>
                <a:gd name="connsiteX2717" fmla="*/ 933311 w 4313785"/>
                <a:gd name="connsiteY2717" fmla="*/ 1151531 h 2893802"/>
                <a:gd name="connsiteX2718" fmla="*/ 930819 w 4313785"/>
                <a:gd name="connsiteY2718" fmla="*/ 1154505 h 2893802"/>
                <a:gd name="connsiteX2719" fmla="*/ 929435 w 4313785"/>
                <a:gd name="connsiteY2719" fmla="*/ 1156788 h 2893802"/>
                <a:gd name="connsiteX2720" fmla="*/ 927705 w 4313785"/>
                <a:gd name="connsiteY2720" fmla="*/ 1161146 h 2893802"/>
                <a:gd name="connsiteX2721" fmla="*/ 927082 w 4313785"/>
                <a:gd name="connsiteY2721" fmla="*/ 1163982 h 2893802"/>
                <a:gd name="connsiteX2722" fmla="*/ 926805 w 4313785"/>
                <a:gd name="connsiteY2722" fmla="*/ 1167302 h 2893802"/>
                <a:gd name="connsiteX2723" fmla="*/ 926805 w 4313785"/>
                <a:gd name="connsiteY2723" fmla="*/ 1167994 h 2893802"/>
                <a:gd name="connsiteX2724" fmla="*/ 926667 w 4313785"/>
                <a:gd name="connsiteY2724" fmla="*/ 1168202 h 2893802"/>
                <a:gd name="connsiteX2725" fmla="*/ 921407 w 4313785"/>
                <a:gd name="connsiteY2725" fmla="*/ 1174150 h 2893802"/>
                <a:gd name="connsiteX2726" fmla="*/ 918084 w 4313785"/>
                <a:gd name="connsiteY2726" fmla="*/ 1185218 h 2893802"/>
                <a:gd name="connsiteX2727" fmla="*/ 924314 w 4313785"/>
                <a:gd name="connsiteY2727" fmla="*/ 1194972 h 2893802"/>
                <a:gd name="connsiteX2728" fmla="*/ 926459 w 4313785"/>
                <a:gd name="connsiteY2728" fmla="*/ 1196355 h 2893802"/>
                <a:gd name="connsiteX2729" fmla="*/ 927843 w 4313785"/>
                <a:gd name="connsiteY2729" fmla="*/ 1197739 h 2893802"/>
                <a:gd name="connsiteX2730" fmla="*/ 928951 w 4313785"/>
                <a:gd name="connsiteY2730" fmla="*/ 1199330 h 2893802"/>
                <a:gd name="connsiteX2731" fmla="*/ 929158 w 4313785"/>
                <a:gd name="connsiteY2731" fmla="*/ 1199883 h 2893802"/>
                <a:gd name="connsiteX2732" fmla="*/ 929643 w 4313785"/>
                <a:gd name="connsiteY2732" fmla="*/ 1204656 h 2893802"/>
                <a:gd name="connsiteX2733" fmla="*/ 930404 w 4313785"/>
                <a:gd name="connsiteY2733" fmla="*/ 1207976 h 2893802"/>
                <a:gd name="connsiteX2734" fmla="*/ 928189 w 4313785"/>
                <a:gd name="connsiteY2734" fmla="*/ 1208737 h 2893802"/>
                <a:gd name="connsiteX2735" fmla="*/ 926113 w 4313785"/>
                <a:gd name="connsiteY2735" fmla="*/ 1209706 h 2893802"/>
                <a:gd name="connsiteX2736" fmla="*/ 921338 w 4313785"/>
                <a:gd name="connsiteY2736" fmla="*/ 1213303 h 2893802"/>
                <a:gd name="connsiteX2737" fmla="*/ 920023 w 4313785"/>
                <a:gd name="connsiteY2737" fmla="*/ 1214824 h 2893802"/>
                <a:gd name="connsiteX2738" fmla="*/ 918708 w 4313785"/>
                <a:gd name="connsiteY2738" fmla="*/ 1216554 h 2893802"/>
                <a:gd name="connsiteX2739" fmla="*/ 918500 w 4313785"/>
                <a:gd name="connsiteY2739" fmla="*/ 1216900 h 2893802"/>
                <a:gd name="connsiteX2740" fmla="*/ 917323 w 4313785"/>
                <a:gd name="connsiteY2740" fmla="*/ 1216900 h 2893802"/>
                <a:gd name="connsiteX2741" fmla="*/ 916216 w 4313785"/>
                <a:gd name="connsiteY2741" fmla="*/ 1216900 h 2893802"/>
                <a:gd name="connsiteX2742" fmla="*/ 910541 w 4313785"/>
                <a:gd name="connsiteY2742" fmla="*/ 1217384 h 2893802"/>
                <a:gd name="connsiteX2743" fmla="*/ 909502 w 4313785"/>
                <a:gd name="connsiteY2743" fmla="*/ 1216346 h 2893802"/>
                <a:gd name="connsiteX2744" fmla="*/ 904727 w 4313785"/>
                <a:gd name="connsiteY2744" fmla="*/ 1213234 h 2893802"/>
                <a:gd name="connsiteX2745" fmla="*/ 902235 w 4313785"/>
                <a:gd name="connsiteY2745" fmla="*/ 1212265 h 2893802"/>
                <a:gd name="connsiteX2746" fmla="*/ 899398 w 4313785"/>
                <a:gd name="connsiteY2746" fmla="*/ 1211504 h 2893802"/>
                <a:gd name="connsiteX2747" fmla="*/ 894968 w 4313785"/>
                <a:gd name="connsiteY2747" fmla="*/ 1210812 h 2893802"/>
                <a:gd name="connsiteX2748" fmla="*/ 889431 w 4313785"/>
                <a:gd name="connsiteY2748" fmla="*/ 1208945 h 2893802"/>
                <a:gd name="connsiteX2749" fmla="*/ 887286 w 4313785"/>
                <a:gd name="connsiteY2749" fmla="*/ 1208391 h 2893802"/>
                <a:gd name="connsiteX2750" fmla="*/ 885278 w 4313785"/>
                <a:gd name="connsiteY2750" fmla="*/ 1208046 h 2893802"/>
                <a:gd name="connsiteX2751" fmla="*/ 883064 w 4313785"/>
                <a:gd name="connsiteY2751" fmla="*/ 1207838 h 2893802"/>
                <a:gd name="connsiteX2752" fmla="*/ 880296 w 4313785"/>
                <a:gd name="connsiteY2752" fmla="*/ 1208115 h 2893802"/>
                <a:gd name="connsiteX2753" fmla="*/ 877804 w 4313785"/>
                <a:gd name="connsiteY2753" fmla="*/ 1208599 h 2893802"/>
                <a:gd name="connsiteX2754" fmla="*/ 874897 w 4313785"/>
                <a:gd name="connsiteY2754" fmla="*/ 1209567 h 2893802"/>
                <a:gd name="connsiteX2755" fmla="*/ 873720 w 4313785"/>
                <a:gd name="connsiteY2755" fmla="*/ 1210051 h 2893802"/>
                <a:gd name="connsiteX2756" fmla="*/ 869914 w 4313785"/>
                <a:gd name="connsiteY2756" fmla="*/ 1209498 h 2893802"/>
                <a:gd name="connsiteX2757" fmla="*/ 868599 w 4313785"/>
                <a:gd name="connsiteY2757" fmla="*/ 1209498 h 2893802"/>
                <a:gd name="connsiteX2758" fmla="*/ 862854 w 4313785"/>
                <a:gd name="connsiteY2758" fmla="*/ 1210743 h 2893802"/>
                <a:gd name="connsiteX2759" fmla="*/ 860570 w 4313785"/>
                <a:gd name="connsiteY2759" fmla="*/ 1211781 h 2893802"/>
                <a:gd name="connsiteX2760" fmla="*/ 857802 w 4313785"/>
                <a:gd name="connsiteY2760" fmla="*/ 1213441 h 2893802"/>
                <a:gd name="connsiteX2761" fmla="*/ 857525 w 4313785"/>
                <a:gd name="connsiteY2761" fmla="*/ 1213649 h 2893802"/>
                <a:gd name="connsiteX2762" fmla="*/ 857248 w 4313785"/>
                <a:gd name="connsiteY2762" fmla="*/ 1213649 h 2893802"/>
                <a:gd name="connsiteX2763" fmla="*/ 854134 w 4313785"/>
                <a:gd name="connsiteY2763" fmla="*/ 1214133 h 2893802"/>
                <a:gd name="connsiteX2764" fmla="*/ 851296 w 4313785"/>
                <a:gd name="connsiteY2764" fmla="*/ 1214894 h 2893802"/>
                <a:gd name="connsiteX2765" fmla="*/ 844098 w 4313785"/>
                <a:gd name="connsiteY2765" fmla="*/ 1219597 h 2893802"/>
                <a:gd name="connsiteX2766" fmla="*/ 836969 w 4313785"/>
                <a:gd name="connsiteY2766" fmla="*/ 1217661 h 2893802"/>
                <a:gd name="connsiteX2767" fmla="*/ 831778 w 4313785"/>
                <a:gd name="connsiteY2767" fmla="*/ 1218698 h 2893802"/>
                <a:gd name="connsiteX2768" fmla="*/ 827972 w 4313785"/>
                <a:gd name="connsiteY2768" fmla="*/ 1220220 h 2893802"/>
                <a:gd name="connsiteX2769" fmla="*/ 822227 w 4313785"/>
                <a:gd name="connsiteY2769" fmla="*/ 1224578 h 2893802"/>
                <a:gd name="connsiteX2770" fmla="*/ 819736 w 4313785"/>
                <a:gd name="connsiteY2770" fmla="*/ 1227829 h 2893802"/>
                <a:gd name="connsiteX2771" fmla="*/ 817313 w 4313785"/>
                <a:gd name="connsiteY2771" fmla="*/ 1232810 h 2893802"/>
                <a:gd name="connsiteX2772" fmla="*/ 816206 w 4313785"/>
                <a:gd name="connsiteY2772" fmla="*/ 1237029 h 2893802"/>
                <a:gd name="connsiteX2773" fmla="*/ 815860 w 4313785"/>
                <a:gd name="connsiteY2773" fmla="*/ 1241940 h 2893802"/>
                <a:gd name="connsiteX2774" fmla="*/ 816345 w 4313785"/>
                <a:gd name="connsiteY2774" fmla="*/ 1246367 h 2893802"/>
                <a:gd name="connsiteX2775" fmla="*/ 817659 w 4313785"/>
                <a:gd name="connsiteY2775" fmla="*/ 1251002 h 2893802"/>
                <a:gd name="connsiteX2776" fmla="*/ 818698 w 4313785"/>
                <a:gd name="connsiteY2776" fmla="*/ 1253147 h 2893802"/>
                <a:gd name="connsiteX2777" fmla="*/ 820082 w 4313785"/>
                <a:gd name="connsiteY2777" fmla="*/ 1255360 h 2893802"/>
                <a:gd name="connsiteX2778" fmla="*/ 822989 w 4313785"/>
                <a:gd name="connsiteY2778" fmla="*/ 1259234 h 2893802"/>
                <a:gd name="connsiteX2779" fmla="*/ 821951 w 4313785"/>
                <a:gd name="connsiteY2779" fmla="*/ 1263177 h 2893802"/>
                <a:gd name="connsiteX2780" fmla="*/ 815998 w 4313785"/>
                <a:gd name="connsiteY2780" fmla="*/ 1272930 h 2893802"/>
                <a:gd name="connsiteX2781" fmla="*/ 814960 w 4313785"/>
                <a:gd name="connsiteY2781" fmla="*/ 1272930 h 2893802"/>
                <a:gd name="connsiteX2782" fmla="*/ 813991 w 4313785"/>
                <a:gd name="connsiteY2782" fmla="*/ 1272930 h 2893802"/>
                <a:gd name="connsiteX2783" fmla="*/ 812607 w 4313785"/>
                <a:gd name="connsiteY2783" fmla="*/ 1266151 h 2893802"/>
                <a:gd name="connsiteX2784" fmla="*/ 811984 w 4313785"/>
                <a:gd name="connsiteY2784" fmla="*/ 1264837 h 2893802"/>
                <a:gd name="connsiteX2785" fmla="*/ 803610 w 4313785"/>
                <a:gd name="connsiteY2785" fmla="*/ 1257643 h 2893802"/>
                <a:gd name="connsiteX2786" fmla="*/ 802295 w 4313785"/>
                <a:gd name="connsiteY2786" fmla="*/ 1257228 h 2893802"/>
                <a:gd name="connsiteX2787" fmla="*/ 798280 w 4313785"/>
                <a:gd name="connsiteY2787" fmla="*/ 1256605 h 2893802"/>
                <a:gd name="connsiteX2788" fmla="*/ 798142 w 4313785"/>
                <a:gd name="connsiteY2788" fmla="*/ 1256605 h 2893802"/>
                <a:gd name="connsiteX2789" fmla="*/ 796896 w 4313785"/>
                <a:gd name="connsiteY2789" fmla="*/ 1256605 h 2893802"/>
                <a:gd name="connsiteX2790" fmla="*/ 793366 w 4313785"/>
                <a:gd name="connsiteY2790" fmla="*/ 1253423 h 2893802"/>
                <a:gd name="connsiteX2791" fmla="*/ 793020 w 4313785"/>
                <a:gd name="connsiteY2791" fmla="*/ 1253008 h 2893802"/>
                <a:gd name="connsiteX2792" fmla="*/ 792536 w 4313785"/>
                <a:gd name="connsiteY2792" fmla="*/ 1252247 h 2893802"/>
                <a:gd name="connsiteX2793" fmla="*/ 791844 w 4313785"/>
                <a:gd name="connsiteY2793" fmla="*/ 1250933 h 2893802"/>
                <a:gd name="connsiteX2794" fmla="*/ 791082 w 4313785"/>
                <a:gd name="connsiteY2794" fmla="*/ 1249619 h 2893802"/>
                <a:gd name="connsiteX2795" fmla="*/ 789837 w 4313785"/>
                <a:gd name="connsiteY2795" fmla="*/ 1247751 h 2893802"/>
                <a:gd name="connsiteX2796" fmla="*/ 788798 w 4313785"/>
                <a:gd name="connsiteY2796" fmla="*/ 1246298 h 2893802"/>
                <a:gd name="connsiteX2797" fmla="*/ 788244 w 4313785"/>
                <a:gd name="connsiteY2797" fmla="*/ 1244154 h 2893802"/>
                <a:gd name="connsiteX2798" fmla="*/ 784161 w 4313785"/>
                <a:gd name="connsiteY2798" fmla="*/ 1237444 h 2893802"/>
                <a:gd name="connsiteX2799" fmla="*/ 780009 w 4313785"/>
                <a:gd name="connsiteY2799" fmla="*/ 1233709 h 2893802"/>
                <a:gd name="connsiteX2800" fmla="*/ 778624 w 4313785"/>
                <a:gd name="connsiteY2800" fmla="*/ 1232602 h 2893802"/>
                <a:gd name="connsiteX2801" fmla="*/ 778347 w 4313785"/>
                <a:gd name="connsiteY2801" fmla="*/ 1232395 h 2893802"/>
                <a:gd name="connsiteX2802" fmla="*/ 777863 w 4313785"/>
                <a:gd name="connsiteY2802" fmla="*/ 1230250 h 2893802"/>
                <a:gd name="connsiteX2803" fmla="*/ 777240 w 4313785"/>
                <a:gd name="connsiteY2803" fmla="*/ 1228382 h 2893802"/>
                <a:gd name="connsiteX2804" fmla="*/ 778555 w 4313785"/>
                <a:gd name="connsiteY2804" fmla="*/ 1222779 h 2893802"/>
                <a:gd name="connsiteX2805" fmla="*/ 778901 w 4313785"/>
                <a:gd name="connsiteY2805" fmla="*/ 1220566 h 2893802"/>
                <a:gd name="connsiteX2806" fmla="*/ 779109 w 4313785"/>
                <a:gd name="connsiteY2806" fmla="*/ 1217522 h 2893802"/>
                <a:gd name="connsiteX2807" fmla="*/ 779109 w 4313785"/>
                <a:gd name="connsiteY2807" fmla="*/ 1216692 h 2893802"/>
                <a:gd name="connsiteX2808" fmla="*/ 779109 w 4313785"/>
                <a:gd name="connsiteY2808" fmla="*/ 1214202 h 2893802"/>
                <a:gd name="connsiteX2809" fmla="*/ 779247 w 4313785"/>
                <a:gd name="connsiteY2809" fmla="*/ 1213095 h 2893802"/>
                <a:gd name="connsiteX2810" fmla="*/ 780908 w 4313785"/>
                <a:gd name="connsiteY2810" fmla="*/ 1205970 h 2893802"/>
                <a:gd name="connsiteX2811" fmla="*/ 781116 w 4313785"/>
                <a:gd name="connsiteY2811" fmla="*/ 1200713 h 2893802"/>
                <a:gd name="connsiteX2812" fmla="*/ 780770 w 4313785"/>
                <a:gd name="connsiteY2812" fmla="*/ 1198430 h 2893802"/>
                <a:gd name="connsiteX2813" fmla="*/ 777102 w 4313785"/>
                <a:gd name="connsiteY2813" fmla="*/ 1191029 h 2893802"/>
                <a:gd name="connsiteX2814" fmla="*/ 775648 w 4313785"/>
                <a:gd name="connsiteY2814" fmla="*/ 1189507 h 2893802"/>
                <a:gd name="connsiteX2815" fmla="*/ 772880 w 4313785"/>
                <a:gd name="connsiteY2815" fmla="*/ 1187293 h 2893802"/>
                <a:gd name="connsiteX2816" fmla="*/ 766443 w 4313785"/>
                <a:gd name="connsiteY2816" fmla="*/ 1183281 h 2893802"/>
                <a:gd name="connsiteX2817" fmla="*/ 760768 w 4313785"/>
                <a:gd name="connsiteY2817" fmla="*/ 1177332 h 2893802"/>
                <a:gd name="connsiteX2818" fmla="*/ 759591 w 4313785"/>
                <a:gd name="connsiteY2818" fmla="*/ 1175603 h 2893802"/>
                <a:gd name="connsiteX2819" fmla="*/ 749140 w 4313785"/>
                <a:gd name="connsiteY2819" fmla="*/ 1169793 h 2893802"/>
                <a:gd name="connsiteX2820" fmla="*/ 740420 w 4313785"/>
                <a:gd name="connsiteY2820" fmla="*/ 1164466 h 2893802"/>
                <a:gd name="connsiteX2821" fmla="*/ 737236 w 4313785"/>
                <a:gd name="connsiteY2821" fmla="*/ 1159624 h 2893802"/>
                <a:gd name="connsiteX2822" fmla="*/ 730038 w 4313785"/>
                <a:gd name="connsiteY2822" fmla="*/ 1155819 h 2893802"/>
                <a:gd name="connsiteX2823" fmla="*/ 725401 w 4313785"/>
                <a:gd name="connsiteY2823" fmla="*/ 1151531 h 2893802"/>
                <a:gd name="connsiteX2824" fmla="*/ 724294 w 4313785"/>
                <a:gd name="connsiteY2824" fmla="*/ 1150631 h 2893802"/>
                <a:gd name="connsiteX2825" fmla="*/ 720695 w 4313785"/>
                <a:gd name="connsiteY2825" fmla="*/ 1147934 h 2893802"/>
                <a:gd name="connsiteX2826" fmla="*/ 718480 w 4313785"/>
                <a:gd name="connsiteY2826" fmla="*/ 1146619 h 2893802"/>
                <a:gd name="connsiteX2827" fmla="*/ 716819 w 4313785"/>
                <a:gd name="connsiteY2827" fmla="*/ 1145789 h 2893802"/>
                <a:gd name="connsiteX2828" fmla="*/ 714604 w 4313785"/>
                <a:gd name="connsiteY2828" fmla="*/ 1144959 h 2893802"/>
                <a:gd name="connsiteX2829" fmla="*/ 706506 w 4313785"/>
                <a:gd name="connsiteY2829" fmla="*/ 1142607 h 2893802"/>
                <a:gd name="connsiteX2830" fmla="*/ 703323 w 4313785"/>
                <a:gd name="connsiteY2830" fmla="*/ 1142054 h 2893802"/>
                <a:gd name="connsiteX2831" fmla="*/ 700831 w 4313785"/>
                <a:gd name="connsiteY2831" fmla="*/ 1141916 h 2893802"/>
                <a:gd name="connsiteX2832" fmla="*/ 699932 w 4313785"/>
                <a:gd name="connsiteY2832" fmla="*/ 1140947 h 2893802"/>
                <a:gd name="connsiteX2833" fmla="*/ 697578 w 4313785"/>
                <a:gd name="connsiteY2833" fmla="*/ 1138665 h 2893802"/>
                <a:gd name="connsiteX2834" fmla="*/ 696609 w 4313785"/>
                <a:gd name="connsiteY2834" fmla="*/ 1137765 h 2893802"/>
                <a:gd name="connsiteX2835" fmla="*/ 696125 w 4313785"/>
                <a:gd name="connsiteY2835" fmla="*/ 1137350 h 2893802"/>
                <a:gd name="connsiteX2836" fmla="*/ 691557 w 4313785"/>
                <a:gd name="connsiteY2836" fmla="*/ 1124830 h 2893802"/>
                <a:gd name="connsiteX2837" fmla="*/ 684912 w 4313785"/>
                <a:gd name="connsiteY2837" fmla="*/ 1119019 h 2893802"/>
                <a:gd name="connsiteX2838" fmla="*/ 684566 w 4313785"/>
                <a:gd name="connsiteY2838" fmla="*/ 1118466 h 2893802"/>
                <a:gd name="connsiteX2839" fmla="*/ 684013 w 4313785"/>
                <a:gd name="connsiteY2839" fmla="*/ 1116460 h 2893802"/>
                <a:gd name="connsiteX2840" fmla="*/ 683736 w 4313785"/>
                <a:gd name="connsiteY2840" fmla="*/ 1114246 h 2893802"/>
                <a:gd name="connsiteX2841" fmla="*/ 683182 w 4313785"/>
                <a:gd name="connsiteY2841" fmla="*/ 1111825 h 2893802"/>
                <a:gd name="connsiteX2842" fmla="*/ 682490 w 4313785"/>
                <a:gd name="connsiteY2842" fmla="*/ 1109681 h 2893802"/>
                <a:gd name="connsiteX2843" fmla="*/ 680483 w 4313785"/>
                <a:gd name="connsiteY2843" fmla="*/ 1105669 h 2893802"/>
                <a:gd name="connsiteX2844" fmla="*/ 679099 w 4313785"/>
                <a:gd name="connsiteY2844" fmla="*/ 1103801 h 2893802"/>
                <a:gd name="connsiteX2845" fmla="*/ 677023 w 4313785"/>
                <a:gd name="connsiteY2845" fmla="*/ 1101587 h 2893802"/>
                <a:gd name="connsiteX2846" fmla="*/ 671209 w 4313785"/>
                <a:gd name="connsiteY2846" fmla="*/ 1096469 h 2893802"/>
                <a:gd name="connsiteX2847" fmla="*/ 667402 w 4313785"/>
                <a:gd name="connsiteY2847" fmla="*/ 1094117 h 2893802"/>
                <a:gd name="connsiteX2848" fmla="*/ 665395 w 4313785"/>
                <a:gd name="connsiteY2848" fmla="*/ 1093287 h 2893802"/>
                <a:gd name="connsiteX2849" fmla="*/ 660066 w 4313785"/>
                <a:gd name="connsiteY2849" fmla="*/ 1092180 h 2893802"/>
                <a:gd name="connsiteX2850" fmla="*/ 659651 w 4313785"/>
                <a:gd name="connsiteY2850" fmla="*/ 1092180 h 2893802"/>
                <a:gd name="connsiteX2851" fmla="*/ 658543 w 4313785"/>
                <a:gd name="connsiteY2851" fmla="*/ 1090035 h 2893802"/>
                <a:gd name="connsiteX2852" fmla="*/ 657920 w 4313785"/>
                <a:gd name="connsiteY2852" fmla="*/ 1089067 h 2893802"/>
                <a:gd name="connsiteX2853" fmla="*/ 655290 w 4313785"/>
                <a:gd name="connsiteY2853" fmla="*/ 1086023 h 2893802"/>
                <a:gd name="connsiteX2854" fmla="*/ 654183 w 4313785"/>
                <a:gd name="connsiteY2854" fmla="*/ 1085055 h 2893802"/>
                <a:gd name="connsiteX2855" fmla="*/ 652384 w 4313785"/>
                <a:gd name="connsiteY2855" fmla="*/ 1083741 h 2893802"/>
                <a:gd name="connsiteX2856" fmla="*/ 651137 w 4313785"/>
                <a:gd name="connsiteY2856" fmla="*/ 1082980 h 2893802"/>
                <a:gd name="connsiteX2857" fmla="*/ 643870 w 4313785"/>
                <a:gd name="connsiteY2857" fmla="*/ 1080905 h 2893802"/>
                <a:gd name="connsiteX2858" fmla="*/ 643248 w 4313785"/>
                <a:gd name="connsiteY2858" fmla="*/ 1080905 h 2893802"/>
                <a:gd name="connsiteX2859" fmla="*/ 641102 w 4313785"/>
                <a:gd name="connsiteY2859" fmla="*/ 1081043 h 2893802"/>
                <a:gd name="connsiteX2860" fmla="*/ 639649 w 4313785"/>
                <a:gd name="connsiteY2860" fmla="*/ 1080835 h 2893802"/>
                <a:gd name="connsiteX2861" fmla="*/ 638264 w 4313785"/>
                <a:gd name="connsiteY2861" fmla="*/ 1080766 h 2893802"/>
                <a:gd name="connsiteX2862" fmla="*/ 636188 w 4313785"/>
                <a:gd name="connsiteY2862" fmla="*/ 1080766 h 2893802"/>
                <a:gd name="connsiteX2863" fmla="*/ 635911 w 4313785"/>
                <a:gd name="connsiteY2863" fmla="*/ 1080766 h 2893802"/>
                <a:gd name="connsiteX2864" fmla="*/ 633627 w 4313785"/>
                <a:gd name="connsiteY2864" fmla="*/ 1080974 h 2893802"/>
                <a:gd name="connsiteX2865" fmla="*/ 631966 w 4313785"/>
                <a:gd name="connsiteY2865" fmla="*/ 1081250 h 2893802"/>
                <a:gd name="connsiteX2866" fmla="*/ 627260 w 4313785"/>
                <a:gd name="connsiteY2866" fmla="*/ 1082980 h 2893802"/>
                <a:gd name="connsiteX2867" fmla="*/ 625806 w 4313785"/>
                <a:gd name="connsiteY2867" fmla="*/ 1083810 h 2893802"/>
                <a:gd name="connsiteX2868" fmla="*/ 624353 w 4313785"/>
                <a:gd name="connsiteY2868" fmla="*/ 1084847 h 2893802"/>
                <a:gd name="connsiteX2869" fmla="*/ 621931 w 4313785"/>
                <a:gd name="connsiteY2869" fmla="*/ 1086715 h 2893802"/>
                <a:gd name="connsiteX2870" fmla="*/ 621377 w 4313785"/>
                <a:gd name="connsiteY2870" fmla="*/ 1086715 h 2893802"/>
                <a:gd name="connsiteX2871" fmla="*/ 617294 w 4313785"/>
                <a:gd name="connsiteY2871" fmla="*/ 1087338 h 2893802"/>
                <a:gd name="connsiteX2872" fmla="*/ 614456 w 4313785"/>
                <a:gd name="connsiteY2872" fmla="*/ 1088168 h 2893802"/>
                <a:gd name="connsiteX2873" fmla="*/ 609542 w 4313785"/>
                <a:gd name="connsiteY2873" fmla="*/ 1090866 h 2893802"/>
                <a:gd name="connsiteX2874" fmla="*/ 607327 w 4313785"/>
                <a:gd name="connsiteY2874" fmla="*/ 1092803 h 2893802"/>
                <a:gd name="connsiteX2875" fmla="*/ 604005 w 4313785"/>
                <a:gd name="connsiteY2875" fmla="*/ 1097091 h 2893802"/>
                <a:gd name="connsiteX2876" fmla="*/ 602690 w 4313785"/>
                <a:gd name="connsiteY2876" fmla="*/ 1099651 h 2893802"/>
                <a:gd name="connsiteX2877" fmla="*/ 601167 w 4313785"/>
                <a:gd name="connsiteY2877" fmla="*/ 1105392 h 2893802"/>
                <a:gd name="connsiteX2878" fmla="*/ 601029 w 4313785"/>
                <a:gd name="connsiteY2878" fmla="*/ 1108436 h 2893802"/>
                <a:gd name="connsiteX2879" fmla="*/ 602828 w 4313785"/>
                <a:gd name="connsiteY2879" fmla="*/ 1115768 h 2893802"/>
                <a:gd name="connsiteX2880" fmla="*/ 603105 w 4313785"/>
                <a:gd name="connsiteY2880" fmla="*/ 1116321 h 2893802"/>
                <a:gd name="connsiteX2881" fmla="*/ 602552 w 4313785"/>
                <a:gd name="connsiteY2881" fmla="*/ 1118189 h 2893802"/>
                <a:gd name="connsiteX2882" fmla="*/ 601928 w 4313785"/>
                <a:gd name="connsiteY2882" fmla="*/ 1121233 h 2893802"/>
                <a:gd name="connsiteX2883" fmla="*/ 601652 w 4313785"/>
                <a:gd name="connsiteY2883" fmla="*/ 1124761 h 2893802"/>
                <a:gd name="connsiteX2884" fmla="*/ 601790 w 4313785"/>
                <a:gd name="connsiteY2884" fmla="*/ 1127943 h 2893802"/>
                <a:gd name="connsiteX2885" fmla="*/ 602067 w 4313785"/>
                <a:gd name="connsiteY2885" fmla="*/ 1130018 h 2893802"/>
                <a:gd name="connsiteX2886" fmla="*/ 602759 w 4313785"/>
                <a:gd name="connsiteY2886" fmla="*/ 1133615 h 2893802"/>
                <a:gd name="connsiteX2887" fmla="*/ 603174 w 4313785"/>
                <a:gd name="connsiteY2887" fmla="*/ 1135206 h 2893802"/>
                <a:gd name="connsiteX2888" fmla="*/ 604351 w 4313785"/>
                <a:gd name="connsiteY2888" fmla="*/ 1138665 h 2893802"/>
                <a:gd name="connsiteX2889" fmla="*/ 605112 w 4313785"/>
                <a:gd name="connsiteY2889" fmla="*/ 1140463 h 2893802"/>
                <a:gd name="connsiteX2890" fmla="*/ 606497 w 4313785"/>
                <a:gd name="connsiteY2890" fmla="*/ 1143299 h 2893802"/>
                <a:gd name="connsiteX2891" fmla="*/ 608919 w 4313785"/>
                <a:gd name="connsiteY2891" fmla="*/ 1146758 h 2893802"/>
                <a:gd name="connsiteX2892" fmla="*/ 613694 w 4313785"/>
                <a:gd name="connsiteY2892" fmla="*/ 1151669 h 2893802"/>
                <a:gd name="connsiteX2893" fmla="*/ 616809 w 4313785"/>
                <a:gd name="connsiteY2893" fmla="*/ 1154090 h 2893802"/>
                <a:gd name="connsiteX2894" fmla="*/ 628782 w 4313785"/>
                <a:gd name="connsiteY2894" fmla="*/ 1160938 h 2893802"/>
                <a:gd name="connsiteX2895" fmla="*/ 631966 w 4313785"/>
                <a:gd name="connsiteY2895" fmla="*/ 1163152 h 2893802"/>
                <a:gd name="connsiteX2896" fmla="*/ 633281 w 4313785"/>
                <a:gd name="connsiteY2896" fmla="*/ 1164950 h 2893802"/>
                <a:gd name="connsiteX2897" fmla="*/ 634734 w 4313785"/>
                <a:gd name="connsiteY2897" fmla="*/ 1169032 h 2893802"/>
                <a:gd name="connsiteX2898" fmla="*/ 636465 w 4313785"/>
                <a:gd name="connsiteY2898" fmla="*/ 1175257 h 2893802"/>
                <a:gd name="connsiteX2899" fmla="*/ 637019 w 4313785"/>
                <a:gd name="connsiteY2899" fmla="*/ 1176987 h 2893802"/>
                <a:gd name="connsiteX2900" fmla="*/ 639579 w 4313785"/>
                <a:gd name="connsiteY2900" fmla="*/ 1183074 h 2893802"/>
                <a:gd name="connsiteX2901" fmla="*/ 641171 w 4313785"/>
                <a:gd name="connsiteY2901" fmla="*/ 1185910 h 2893802"/>
                <a:gd name="connsiteX2902" fmla="*/ 644909 w 4313785"/>
                <a:gd name="connsiteY2902" fmla="*/ 1190960 h 2893802"/>
                <a:gd name="connsiteX2903" fmla="*/ 646431 w 4313785"/>
                <a:gd name="connsiteY2903" fmla="*/ 1192758 h 2893802"/>
                <a:gd name="connsiteX2904" fmla="*/ 651207 w 4313785"/>
                <a:gd name="connsiteY2904" fmla="*/ 1197324 h 2893802"/>
                <a:gd name="connsiteX2905" fmla="*/ 652314 w 4313785"/>
                <a:gd name="connsiteY2905" fmla="*/ 1198292 h 2893802"/>
                <a:gd name="connsiteX2906" fmla="*/ 657505 w 4313785"/>
                <a:gd name="connsiteY2906" fmla="*/ 1202304 h 2893802"/>
                <a:gd name="connsiteX2907" fmla="*/ 658682 w 4313785"/>
                <a:gd name="connsiteY2907" fmla="*/ 1203134 h 2893802"/>
                <a:gd name="connsiteX2908" fmla="*/ 664011 w 4313785"/>
                <a:gd name="connsiteY2908" fmla="*/ 1206454 h 2893802"/>
                <a:gd name="connsiteX2909" fmla="*/ 665395 w 4313785"/>
                <a:gd name="connsiteY2909" fmla="*/ 1207215 h 2893802"/>
                <a:gd name="connsiteX2910" fmla="*/ 668440 w 4313785"/>
                <a:gd name="connsiteY2910" fmla="*/ 1208668 h 2893802"/>
                <a:gd name="connsiteX2911" fmla="*/ 670655 w 4313785"/>
                <a:gd name="connsiteY2911" fmla="*/ 1209498 h 2893802"/>
                <a:gd name="connsiteX2912" fmla="*/ 673700 w 4313785"/>
                <a:gd name="connsiteY2912" fmla="*/ 1210328 h 2893802"/>
                <a:gd name="connsiteX2913" fmla="*/ 675777 w 4313785"/>
                <a:gd name="connsiteY2913" fmla="*/ 1210743 h 2893802"/>
                <a:gd name="connsiteX2914" fmla="*/ 678061 w 4313785"/>
                <a:gd name="connsiteY2914" fmla="*/ 1211020 h 2893802"/>
                <a:gd name="connsiteX2915" fmla="*/ 681660 w 4313785"/>
                <a:gd name="connsiteY2915" fmla="*/ 1217730 h 2893802"/>
                <a:gd name="connsiteX2916" fmla="*/ 683390 w 4313785"/>
                <a:gd name="connsiteY2916" fmla="*/ 1219528 h 2893802"/>
                <a:gd name="connsiteX2917" fmla="*/ 686920 w 4313785"/>
                <a:gd name="connsiteY2917" fmla="*/ 1222157 h 2893802"/>
                <a:gd name="connsiteX2918" fmla="*/ 689342 w 4313785"/>
                <a:gd name="connsiteY2918" fmla="*/ 1223402 h 2893802"/>
                <a:gd name="connsiteX2919" fmla="*/ 690450 w 4313785"/>
                <a:gd name="connsiteY2919" fmla="*/ 1223886 h 2893802"/>
                <a:gd name="connsiteX2920" fmla="*/ 700070 w 4313785"/>
                <a:gd name="connsiteY2920" fmla="*/ 1227829 h 2893802"/>
                <a:gd name="connsiteX2921" fmla="*/ 698409 w 4313785"/>
                <a:gd name="connsiteY2921" fmla="*/ 1229973 h 2893802"/>
                <a:gd name="connsiteX2922" fmla="*/ 696886 w 4313785"/>
                <a:gd name="connsiteY2922" fmla="*/ 1232395 h 2893802"/>
                <a:gd name="connsiteX2923" fmla="*/ 696125 w 4313785"/>
                <a:gd name="connsiteY2923" fmla="*/ 1233847 h 2893802"/>
                <a:gd name="connsiteX2924" fmla="*/ 695087 w 4313785"/>
                <a:gd name="connsiteY2924" fmla="*/ 1236061 h 2893802"/>
                <a:gd name="connsiteX2925" fmla="*/ 694464 w 4313785"/>
                <a:gd name="connsiteY2925" fmla="*/ 1235646 h 2893802"/>
                <a:gd name="connsiteX2926" fmla="*/ 690657 w 4313785"/>
                <a:gd name="connsiteY2926" fmla="*/ 1233294 h 2893802"/>
                <a:gd name="connsiteX2927" fmla="*/ 686643 w 4313785"/>
                <a:gd name="connsiteY2927" fmla="*/ 1231633 h 2893802"/>
                <a:gd name="connsiteX2928" fmla="*/ 684636 w 4313785"/>
                <a:gd name="connsiteY2928" fmla="*/ 1231149 h 2893802"/>
                <a:gd name="connsiteX2929" fmla="*/ 684013 w 4313785"/>
                <a:gd name="connsiteY2929" fmla="*/ 1229074 h 2893802"/>
                <a:gd name="connsiteX2930" fmla="*/ 683321 w 4313785"/>
                <a:gd name="connsiteY2930" fmla="*/ 1227276 h 2893802"/>
                <a:gd name="connsiteX2931" fmla="*/ 681452 w 4313785"/>
                <a:gd name="connsiteY2931" fmla="*/ 1224025 h 2893802"/>
                <a:gd name="connsiteX2932" fmla="*/ 680621 w 4313785"/>
                <a:gd name="connsiteY2932" fmla="*/ 1222918 h 2893802"/>
                <a:gd name="connsiteX2933" fmla="*/ 678684 w 4313785"/>
                <a:gd name="connsiteY2933" fmla="*/ 1220912 h 2893802"/>
                <a:gd name="connsiteX2934" fmla="*/ 677853 w 4313785"/>
                <a:gd name="connsiteY2934" fmla="*/ 1220220 h 2893802"/>
                <a:gd name="connsiteX2935" fmla="*/ 675915 w 4313785"/>
                <a:gd name="connsiteY2935" fmla="*/ 1218837 h 2893802"/>
                <a:gd name="connsiteX2936" fmla="*/ 675015 w 4313785"/>
                <a:gd name="connsiteY2936" fmla="*/ 1218283 h 2893802"/>
                <a:gd name="connsiteX2937" fmla="*/ 671901 w 4313785"/>
                <a:gd name="connsiteY2937" fmla="*/ 1216900 h 2893802"/>
                <a:gd name="connsiteX2938" fmla="*/ 670724 w 4313785"/>
                <a:gd name="connsiteY2938" fmla="*/ 1216554 h 2893802"/>
                <a:gd name="connsiteX2939" fmla="*/ 668302 w 4313785"/>
                <a:gd name="connsiteY2939" fmla="*/ 1216069 h 2893802"/>
                <a:gd name="connsiteX2940" fmla="*/ 662557 w 4313785"/>
                <a:gd name="connsiteY2940" fmla="*/ 1213026 h 2893802"/>
                <a:gd name="connsiteX2941" fmla="*/ 661588 w 4313785"/>
                <a:gd name="connsiteY2941" fmla="*/ 1212818 h 2893802"/>
                <a:gd name="connsiteX2942" fmla="*/ 659097 w 4313785"/>
                <a:gd name="connsiteY2942" fmla="*/ 1209498 h 2893802"/>
                <a:gd name="connsiteX2943" fmla="*/ 655429 w 4313785"/>
                <a:gd name="connsiteY2943" fmla="*/ 1206178 h 2893802"/>
                <a:gd name="connsiteX2944" fmla="*/ 651622 w 4313785"/>
                <a:gd name="connsiteY2944" fmla="*/ 1203757 h 2893802"/>
                <a:gd name="connsiteX2945" fmla="*/ 647123 w 4313785"/>
                <a:gd name="connsiteY2945" fmla="*/ 1201889 h 2893802"/>
                <a:gd name="connsiteX2946" fmla="*/ 641863 w 4313785"/>
                <a:gd name="connsiteY2946" fmla="*/ 1200782 h 2893802"/>
                <a:gd name="connsiteX2947" fmla="*/ 638957 w 4313785"/>
                <a:gd name="connsiteY2947" fmla="*/ 1200505 h 2893802"/>
                <a:gd name="connsiteX2948" fmla="*/ 635773 w 4313785"/>
                <a:gd name="connsiteY2948" fmla="*/ 1200505 h 2893802"/>
                <a:gd name="connsiteX2949" fmla="*/ 630859 w 4313785"/>
                <a:gd name="connsiteY2949" fmla="*/ 1197670 h 2893802"/>
                <a:gd name="connsiteX2950" fmla="*/ 630097 w 4313785"/>
                <a:gd name="connsiteY2950" fmla="*/ 1197047 h 2893802"/>
                <a:gd name="connsiteX2951" fmla="*/ 624284 w 4313785"/>
                <a:gd name="connsiteY2951" fmla="*/ 1190752 h 2893802"/>
                <a:gd name="connsiteX2952" fmla="*/ 622969 w 4313785"/>
                <a:gd name="connsiteY2952" fmla="*/ 1189507 h 2893802"/>
                <a:gd name="connsiteX2953" fmla="*/ 615909 w 4313785"/>
                <a:gd name="connsiteY2953" fmla="*/ 1183627 h 2893802"/>
                <a:gd name="connsiteX2954" fmla="*/ 615148 w 4313785"/>
                <a:gd name="connsiteY2954" fmla="*/ 1182659 h 2893802"/>
                <a:gd name="connsiteX2955" fmla="*/ 613764 w 4313785"/>
                <a:gd name="connsiteY2955" fmla="*/ 1180653 h 2893802"/>
                <a:gd name="connsiteX2956" fmla="*/ 612310 w 4313785"/>
                <a:gd name="connsiteY2956" fmla="*/ 1178854 h 2893802"/>
                <a:gd name="connsiteX2957" fmla="*/ 610372 w 4313785"/>
                <a:gd name="connsiteY2957" fmla="*/ 1176848 h 2893802"/>
                <a:gd name="connsiteX2958" fmla="*/ 606289 w 4313785"/>
                <a:gd name="connsiteY2958" fmla="*/ 1174012 h 2893802"/>
                <a:gd name="connsiteX2959" fmla="*/ 603313 w 4313785"/>
                <a:gd name="connsiteY2959" fmla="*/ 1172629 h 2893802"/>
                <a:gd name="connsiteX2960" fmla="*/ 603313 w 4313785"/>
                <a:gd name="connsiteY2960" fmla="*/ 1172629 h 2893802"/>
                <a:gd name="connsiteX2961" fmla="*/ 603105 w 4313785"/>
                <a:gd name="connsiteY2961" fmla="*/ 1172352 h 2893802"/>
                <a:gd name="connsiteX2962" fmla="*/ 600337 w 4313785"/>
                <a:gd name="connsiteY2962" fmla="*/ 1169101 h 2893802"/>
                <a:gd name="connsiteX2963" fmla="*/ 596461 w 4313785"/>
                <a:gd name="connsiteY2963" fmla="*/ 1165780 h 2893802"/>
                <a:gd name="connsiteX2964" fmla="*/ 595769 w 4313785"/>
                <a:gd name="connsiteY2964" fmla="*/ 1164674 h 2893802"/>
                <a:gd name="connsiteX2965" fmla="*/ 594454 w 4313785"/>
                <a:gd name="connsiteY2965" fmla="*/ 1162944 h 2893802"/>
                <a:gd name="connsiteX2966" fmla="*/ 593900 w 4313785"/>
                <a:gd name="connsiteY2966" fmla="*/ 1162322 h 2893802"/>
                <a:gd name="connsiteX2967" fmla="*/ 592931 w 4313785"/>
                <a:gd name="connsiteY2967" fmla="*/ 1161353 h 2893802"/>
                <a:gd name="connsiteX2968" fmla="*/ 592585 w 4313785"/>
                <a:gd name="connsiteY2968" fmla="*/ 1159901 h 2893802"/>
                <a:gd name="connsiteX2969" fmla="*/ 591962 w 4313785"/>
                <a:gd name="connsiteY2969" fmla="*/ 1157756 h 2893802"/>
                <a:gd name="connsiteX2970" fmla="*/ 590578 w 4313785"/>
                <a:gd name="connsiteY2970" fmla="*/ 1154574 h 2893802"/>
                <a:gd name="connsiteX2971" fmla="*/ 588779 w 4313785"/>
                <a:gd name="connsiteY2971" fmla="*/ 1151600 h 2893802"/>
                <a:gd name="connsiteX2972" fmla="*/ 588779 w 4313785"/>
                <a:gd name="connsiteY2972" fmla="*/ 1151461 h 2893802"/>
                <a:gd name="connsiteX2973" fmla="*/ 588225 w 4313785"/>
                <a:gd name="connsiteY2973" fmla="*/ 1149525 h 2893802"/>
                <a:gd name="connsiteX2974" fmla="*/ 587671 w 4313785"/>
                <a:gd name="connsiteY2974" fmla="*/ 1146481 h 2893802"/>
                <a:gd name="connsiteX2975" fmla="*/ 587117 w 4313785"/>
                <a:gd name="connsiteY2975" fmla="*/ 1144337 h 2893802"/>
                <a:gd name="connsiteX2976" fmla="*/ 585941 w 4313785"/>
                <a:gd name="connsiteY2976" fmla="*/ 1141016 h 2893802"/>
                <a:gd name="connsiteX2977" fmla="*/ 583173 w 4313785"/>
                <a:gd name="connsiteY2977" fmla="*/ 1136312 h 2893802"/>
                <a:gd name="connsiteX2978" fmla="*/ 580611 w 4313785"/>
                <a:gd name="connsiteY2978" fmla="*/ 1133477 h 2893802"/>
                <a:gd name="connsiteX2979" fmla="*/ 577359 w 4313785"/>
                <a:gd name="connsiteY2979" fmla="*/ 1130848 h 2893802"/>
                <a:gd name="connsiteX2980" fmla="*/ 574244 w 4313785"/>
                <a:gd name="connsiteY2980" fmla="*/ 1128980 h 2893802"/>
                <a:gd name="connsiteX2981" fmla="*/ 573068 w 4313785"/>
                <a:gd name="connsiteY2981" fmla="*/ 1128358 h 2893802"/>
                <a:gd name="connsiteX2982" fmla="*/ 555696 w 4313785"/>
                <a:gd name="connsiteY2982" fmla="*/ 1120195 h 2893802"/>
                <a:gd name="connsiteX2983" fmla="*/ 553896 w 4313785"/>
                <a:gd name="connsiteY2983" fmla="*/ 1119503 h 2893802"/>
                <a:gd name="connsiteX2984" fmla="*/ 550366 w 4313785"/>
                <a:gd name="connsiteY2984" fmla="*/ 1118397 h 2893802"/>
                <a:gd name="connsiteX2985" fmla="*/ 547183 w 4313785"/>
                <a:gd name="connsiteY2985" fmla="*/ 1117843 h 2893802"/>
                <a:gd name="connsiteX2986" fmla="*/ 543860 w 4313785"/>
                <a:gd name="connsiteY2986" fmla="*/ 1117636 h 2893802"/>
                <a:gd name="connsiteX2987" fmla="*/ 542961 w 4313785"/>
                <a:gd name="connsiteY2987" fmla="*/ 1117636 h 2893802"/>
                <a:gd name="connsiteX2988" fmla="*/ 538047 w 4313785"/>
                <a:gd name="connsiteY2988" fmla="*/ 1118535 h 2893802"/>
                <a:gd name="connsiteX2989" fmla="*/ 534171 w 4313785"/>
                <a:gd name="connsiteY2989" fmla="*/ 1119988 h 2893802"/>
                <a:gd name="connsiteX2990" fmla="*/ 529672 w 4313785"/>
                <a:gd name="connsiteY2990" fmla="*/ 1122755 h 2893802"/>
                <a:gd name="connsiteX2991" fmla="*/ 526419 w 4313785"/>
                <a:gd name="connsiteY2991" fmla="*/ 1125729 h 2893802"/>
                <a:gd name="connsiteX2992" fmla="*/ 524966 w 4313785"/>
                <a:gd name="connsiteY2992" fmla="*/ 1127320 h 2893802"/>
                <a:gd name="connsiteX2993" fmla="*/ 520329 w 4313785"/>
                <a:gd name="connsiteY2993" fmla="*/ 1133200 h 2893802"/>
                <a:gd name="connsiteX2994" fmla="*/ 519568 w 4313785"/>
                <a:gd name="connsiteY2994" fmla="*/ 1133892 h 2893802"/>
                <a:gd name="connsiteX2995" fmla="*/ 519014 w 4313785"/>
                <a:gd name="connsiteY2995" fmla="*/ 1134168 h 2893802"/>
                <a:gd name="connsiteX2996" fmla="*/ 517214 w 4313785"/>
                <a:gd name="connsiteY2996" fmla="*/ 1134722 h 2893802"/>
                <a:gd name="connsiteX2997" fmla="*/ 514515 w 4313785"/>
                <a:gd name="connsiteY2997" fmla="*/ 1135275 h 2893802"/>
                <a:gd name="connsiteX2998" fmla="*/ 511193 w 4313785"/>
                <a:gd name="connsiteY2998" fmla="*/ 1136174 h 2893802"/>
                <a:gd name="connsiteX2999" fmla="*/ 510432 w 4313785"/>
                <a:gd name="connsiteY2999" fmla="*/ 1136520 h 2893802"/>
                <a:gd name="connsiteX3000" fmla="*/ 509463 w 4313785"/>
                <a:gd name="connsiteY3000" fmla="*/ 1136866 h 2893802"/>
                <a:gd name="connsiteX3001" fmla="*/ 507524 w 4313785"/>
                <a:gd name="connsiteY3001" fmla="*/ 1137696 h 2893802"/>
                <a:gd name="connsiteX3002" fmla="*/ 500742 w 4313785"/>
                <a:gd name="connsiteY3002" fmla="*/ 1141431 h 2893802"/>
                <a:gd name="connsiteX3003" fmla="*/ 497974 w 4313785"/>
                <a:gd name="connsiteY3003" fmla="*/ 1143368 h 2893802"/>
                <a:gd name="connsiteX3004" fmla="*/ 488699 w 4313785"/>
                <a:gd name="connsiteY3004" fmla="*/ 1151877 h 2893802"/>
                <a:gd name="connsiteX3005" fmla="*/ 486277 w 4313785"/>
                <a:gd name="connsiteY3005" fmla="*/ 1152914 h 2893802"/>
                <a:gd name="connsiteX3006" fmla="*/ 484685 w 4313785"/>
                <a:gd name="connsiteY3006" fmla="*/ 1152707 h 2893802"/>
                <a:gd name="connsiteX3007" fmla="*/ 482885 w 4313785"/>
                <a:gd name="connsiteY3007" fmla="*/ 1152153 h 2893802"/>
                <a:gd name="connsiteX3008" fmla="*/ 482609 w 4313785"/>
                <a:gd name="connsiteY3008" fmla="*/ 1152015 h 2893802"/>
                <a:gd name="connsiteX3009" fmla="*/ 481847 w 4313785"/>
                <a:gd name="connsiteY3009" fmla="*/ 1151254 h 2893802"/>
                <a:gd name="connsiteX3010" fmla="*/ 475688 w 4313785"/>
                <a:gd name="connsiteY3010" fmla="*/ 1147519 h 2893802"/>
                <a:gd name="connsiteX3011" fmla="*/ 474788 w 4313785"/>
                <a:gd name="connsiteY3011" fmla="*/ 1146688 h 2893802"/>
                <a:gd name="connsiteX3012" fmla="*/ 466067 w 4313785"/>
                <a:gd name="connsiteY3012" fmla="*/ 1143576 h 2893802"/>
                <a:gd name="connsiteX3013" fmla="*/ 464268 w 4313785"/>
                <a:gd name="connsiteY3013" fmla="*/ 1143714 h 2893802"/>
                <a:gd name="connsiteX3014" fmla="*/ 461292 w 4313785"/>
                <a:gd name="connsiteY3014" fmla="*/ 1144129 h 2893802"/>
                <a:gd name="connsiteX3015" fmla="*/ 459631 w 4313785"/>
                <a:gd name="connsiteY3015" fmla="*/ 1144475 h 2893802"/>
                <a:gd name="connsiteX3016" fmla="*/ 458593 w 4313785"/>
                <a:gd name="connsiteY3016" fmla="*/ 1144752 h 2893802"/>
                <a:gd name="connsiteX3017" fmla="*/ 457693 w 4313785"/>
                <a:gd name="connsiteY3017" fmla="*/ 1144406 h 2893802"/>
                <a:gd name="connsiteX3018" fmla="*/ 454855 w 4313785"/>
                <a:gd name="connsiteY3018" fmla="*/ 1143022 h 2893802"/>
                <a:gd name="connsiteX3019" fmla="*/ 453471 w 4313785"/>
                <a:gd name="connsiteY3019" fmla="*/ 1142469 h 2893802"/>
                <a:gd name="connsiteX3020" fmla="*/ 450079 w 4313785"/>
                <a:gd name="connsiteY3020" fmla="*/ 1141224 h 2893802"/>
                <a:gd name="connsiteX3021" fmla="*/ 445373 w 4313785"/>
                <a:gd name="connsiteY3021" fmla="*/ 1140394 h 2893802"/>
                <a:gd name="connsiteX3022" fmla="*/ 444889 w 4313785"/>
                <a:gd name="connsiteY3022" fmla="*/ 1140394 h 2893802"/>
                <a:gd name="connsiteX3023" fmla="*/ 441774 w 4313785"/>
                <a:gd name="connsiteY3023" fmla="*/ 1140532 h 2893802"/>
                <a:gd name="connsiteX3024" fmla="*/ 435337 w 4313785"/>
                <a:gd name="connsiteY3024" fmla="*/ 1142331 h 2893802"/>
                <a:gd name="connsiteX3025" fmla="*/ 433676 w 4313785"/>
                <a:gd name="connsiteY3025" fmla="*/ 1143299 h 2893802"/>
                <a:gd name="connsiteX3026" fmla="*/ 431669 w 4313785"/>
                <a:gd name="connsiteY3026" fmla="*/ 1144683 h 2893802"/>
                <a:gd name="connsiteX3027" fmla="*/ 426617 w 4313785"/>
                <a:gd name="connsiteY3027" fmla="*/ 1148902 h 2893802"/>
                <a:gd name="connsiteX3028" fmla="*/ 422672 w 4313785"/>
                <a:gd name="connsiteY3028" fmla="*/ 1151600 h 2893802"/>
                <a:gd name="connsiteX3029" fmla="*/ 421219 w 4313785"/>
                <a:gd name="connsiteY3029" fmla="*/ 1152707 h 2893802"/>
                <a:gd name="connsiteX3030" fmla="*/ 419280 w 4313785"/>
                <a:gd name="connsiteY3030" fmla="*/ 1154436 h 2893802"/>
                <a:gd name="connsiteX3031" fmla="*/ 417689 w 4313785"/>
                <a:gd name="connsiteY3031" fmla="*/ 1156096 h 2893802"/>
                <a:gd name="connsiteX3032" fmla="*/ 415958 w 4313785"/>
                <a:gd name="connsiteY3032" fmla="*/ 1158310 h 2893802"/>
                <a:gd name="connsiteX3033" fmla="*/ 414090 w 4313785"/>
                <a:gd name="connsiteY3033" fmla="*/ 1161353 h 2893802"/>
                <a:gd name="connsiteX3034" fmla="*/ 412083 w 4313785"/>
                <a:gd name="connsiteY3034" fmla="*/ 1165780 h 2893802"/>
                <a:gd name="connsiteX3035" fmla="*/ 410906 w 4313785"/>
                <a:gd name="connsiteY3035" fmla="*/ 1171038 h 2893802"/>
                <a:gd name="connsiteX3036" fmla="*/ 410768 w 4313785"/>
                <a:gd name="connsiteY3036" fmla="*/ 1175188 h 2893802"/>
                <a:gd name="connsiteX3037" fmla="*/ 411321 w 4313785"/>
                <a:gd name="connsiteY3037" fmla="*/ 1179477 h 2893802"/>
                <a:gd name="connsiteX3038" fmla="*/ 412567 w 4313785"/>
                <a:gd name="connsiteY3038" fmla="*/ 1183627 h 2893802"/>
                <a:gd name="connsiteX3039" fmla="*/ 413121 w 4313785"/>
                <a:gd name="connsiteY3039" fmla="*/ 1185149 h 2893802"/>
                <a:gd name="connsiteX3040" fmla="*/ 413467 w 4313785"/>
                <a:gd name="connsiteY3040" fmla="*/ 1185979 h 2893802"/>
                <a:gd name="connsiteX3041" fmla="*/ 413190 w 4313785"/>
                <a:gd name="connsiteY3041" fmla="*/ 1188884 h 2893802"/>
                <a:gd name="connsiteX3042" fmla="*/ 413190 w 4313785"/>
                <a:gd name="connsiteY3042" fmla="*/ 1190545 h 2893802"/>
                <a:gd name="connsiteX3043" fmla="*/ 413190 w 4313785"/>
                <a:gd name="connsiteY3043" fmla="*/ 1191236 h 2893802"/>
                <a:gd name="connsiteX3044" fmla="*/ 405231 w 4313785"/>
                <a:gd name="connsiteY3044" fmla="*/ 1195317 h 2893802"/>
                <a:gd name="connsiteX3045" fmla="*/ 402947 w 4313785"/>
                <a:gd name="connsiteY3045" fmla="*/ 1196770 h 2893802"/>
                <a:gd name="connsiteX3046" fmla="*/ 401078 w 4313785"/>
                <a:gd name="connsiteY3046" fmla="*/ 1198223 h 2893802"/>
                <a:gd name="connsiteX3047" fmla="*/ 400317 w 4313785"/>
                <a:gd name="connsiteY3047" fmla="*/ 1198915 h 2893802"/>
                <a:gd name="connsiteX3048" fmla="*/ 397894 w 4313785"/>
                <a:gd name="connsiteY3048" fmla="*/ 1201197 h 2893802"/>
                <a:gd name="connsiteX3049" fmla="*/ 391181 w 4313785"/>
                <a:gd name="connsiteY3049" fmla="*/ 1202373 h 2893802"/>
                <a:gd name="connsiteX3050" fmla="*/ 389174 w 4313785"/>
                <a:gd name="connsiteY3050" fmla="*/ 1202858 h 2893802"/>
                <a:gd name="connsiteX3051" fmla="*/ 383983 w 4313785"/>
                <a:gd name="connsiteY3051" fmla="*/ 1204587 h 2893802"/>
                <a:gd name="connsiteX3052" fmla="*/ 382253 w 4313785"/>
                <a:gd name="connsiteY3052" fmla="*/ 1205278 h 2893802"/>
                <a:gd name="connsiteX3053" fmla="*/ 378031 w 4313785"/>
                <a:gd name="connsiteY3053" fmla="*/ 1207354 h 2893802"/>
                <a:gd name="connsiteX3054" fmla="*/ 376785 w 4313785"/>
                <a:gd name="connsiteY3054" fmla="*/ 1208046 h 2893802"/>
                <a:gd name="connsiteX3055" fmla="*/ 372840 w 4313785"/>
                <a:gd name="connsiteY3055" fmla="*/ 1210536 h 2893802"/>
                <a:gd name="connsiteX3056" fmla="*/ 371871 w 4313785"/>
                <a:gd name="connsiteY3056" fmla="*/ 1211227 h 2893802"/>
                <a:gd name="connsiteX3057" fmla="*/ 367580 w 4313785"/>
                <a:gd name="connsiteY3057" fmla="*/ 1214479 h 2893802"/>
                <a:gd name="connsiteX3058" fmla="*/ 362320 w 4313785"/>
                <a:gd name="connsiteY3058" fmla="*/ 1223125 h 2893802"/>
                <a:gd name="connsiteX3059" fmla="*/ 361005 w 4313785"/>
                <a:gd name="connsiteY3059" fmla="*/ 1224716 h 2893802"/>
                <a:gd name="connsiteX3060" fmla="*/ 355537 w 4313785"/>
                <a:gd name="connsiteY3060" fmla="*/ 1232533 h 2893802"/>
                <a:gd name="connsiteX3061" fmla="*/ 350969 w 4313785"/>
                <a:gd name="connsiteY3061" fmla="*/ 1238067 h 2893802"/>
                <a:gd name="connsiteX3062" fmla="*/ 350277 w 4313785"/>
                <a:gd name="connsiteY3062" fmla="*/ 1238966 h 2893802"/>
                <a:gd name="connsiteX3063" fmla="*/ 346055 w 4313785"/>
                <a:gd name="connsiteY3063" fmla="*/ 1244915 h 2893802"/>
                <a:gd name="connsiteX3064" fmla="*/ 344325 w 4313785"/>
                <a:gd name="connsiteY3064" fmla="*/ 1248304 h 2893802"/>
                <a:gd name="connsiteX3065" fmla="*/ 342041 w 4313785"/>
                <a:gd name="connsiteY3065" fmla="*/ 1254807 h 2893802"/>
                <a:gd name="connsiteX3066" fmla="*/ 341349 w 4313785"/>
                <a:gd name="connsiteY3066" fmla="*/ 1261032 h 2893802"/>
                <a:gd name="connsiteX3067" fmla="*/ 342318 w 4313785"/>
                <a:gd name="connsiteY3067" fmla="*/ 1268572 h 2893802"/>
                <a:gd name="connsiteX3068" fmla="*/ 342941 w 4313785"/>
                <a:gd name="connsiteY3068" fmla="*/ 1271408 h 2893802"/>
                <a:gd name="connsiteX3069" fmla="*/ 343910 w 4313785"/>
                <a:gd name="connsiteY3069" fmla="*/ 1274244 h 2893802"/>
                <a:gd name="connsiteX3070" fmla="*/ 344256 w 4313785"/>
                <a:gd name="connsiteY3070" fmla="*/ 1275074 h 2893802"/>
                <a:gd name="connsiteX3071" fmla="*/ 344256 w 4313785"/>
                <a:gd name="connsiteY3071" fmla="*/ 1275074 h 2893802"/>
                <a:gd name="connsiteX3072" fmla="*/ 340795 w 4313785"/>
                <a:gd name="connsiteY3072" fmla="*/ 1278810 h 2893802"/>
                <a:gd name="connsiteX3073" fmla="*/ 339272 w 4313785"/>
                <a:gd name="connsiteY3073" fmla="*/ 1280747 h 2893802"/>
                <a:gd name="connsiteX3074" fmla="*/ 335328 w 4313785"/>
                <a:gd name="connsiteY3074" fmla="*/ 1286834 h 2893802"/>
                <a:gd name="connsiteX3075" fmla="*/ 334013 w 4313785"/>
                <a:gd name="connsiteY3075" fmla="*/ 1289532 h 2893802"/>
                <a:gd name="connsiteX3076" fmla="*/ 332974 w 4313785"/>
                <a:gd name="connsiteY3076" fmla="*/ 1292368 h 2893802"/>
                <a:gd name="connsiteX3077" fmla="*/ 332075 w 4313785"/>
                <a:gd name="connsiteY3077" fmla="*/ 1292368 h 2893802"/>
                <a:gd name="connsiteX3078" fmla="*/ 327784 w 4313785"/>
                <a:gd name="connsiteY3078" fmla="*/ 1293682 h 2893802"/>
                <a:gd name="connsiteX3079" fmla="*/ 324323 w 4313785"/>
                <a:gd name="connsiteY3079" fmla="*/ 1295273 h 2893802"/>
                <a:gd name="connsiteX3080" fmla="*/ 321208 w 4313785"/>
                <a:gd name="connsiteY3080" fmla="*/ 1297279 h 2893802"/>
                <a:gd name="connsiteX3081" fmla="*/ 318232 w 4313785"/>
                <a:gd name="connsiteY3081" fmla="*/ 1299839 h 2893802"/>
                <a:gd name="connsiteX3082" fmla="*/ 316502 w 4313785"/>
                <a:gd name="connsiteY3082" fmla="*/ 1301637 h 2893802"/>
                <a:gd name="connsiteX3083" fmla="*/ 314011 w 4313785"/>
                <a:gd name="connsiteY3083" fmla="*/ 1304681 h 2893802"/>
                <a:gd name="connsiteX3084" fmla="*/ 312903 w 4313785"/>
                <a:gd name="connsiteY3084" fmla="*/ 1306202 h 2893802"/>
                <a:gd name="connsiteX3085" fmla="*/ 310965 w 4313785"/>
                <a:gd name="connsiteY3085" fmla="*/ 1309385 h 2893802"/>
                <a:gd name="connsiteX3086" fmla="*/ 310273 w 4313785"/>
                <a:gd name="connsiteY3086" fmla="*/ 1310699 h 2893802"/>
                <a:gd name="connsiteX3087" fmla="*/ 309858 w 4313785"/>
                <a:gd name="connsiteY3087" fmla="*/ 1310699 h 2893802"/>
                <a:gd name="connsiteX3088" fmla="*/ 308474 w 4313785"/>
                <a:gd name="connsiteY3088" fmla="*/ 1310906 h 2893802"/>
                <a:gd name="connsiteX3089" fmla="*/ 302868 w 4313785"/>
                <a:gd name="connsiteY3089" fmla="*/ 1311875 h 2893802"/>
                <a:gd name="connsiteX3090" fmla="*/ 300999 w 4313785"/>
                <a:gd name="connsiteY3090" fmla="*/ 1312082 h 2893802"/>
                <a:gd name="connsiteX3091" fmla="*/ 274630 w 4313785"/>
                <a:gd name="connsiteY3091" fmla="*/ 1311598 h 2893802"/>
                <a:gd name="connsiteX3092" fmla="*/ 274422 w 4313785"/>
                <a:gd name="connsiteY3092" fmla="*/ 1311598 h 2893802"/>
                <a:gd name="connsiteX3093" fmla="*/ 271308 w 4313785"/>
                <a:gd name="connsiteY3093" fmla="*/ 1311944 h 2893802"/>
                <a:gd name="connsiteX3094" fmla="*/ 267501 w 4313785"/>
                <a:gd name="connsiteY3094" fmla="*/ 1312774 h 2893802"/>
                <a:gd name="connsiteX3095" fmla="*/ 263763 w 4313785"/>
                <a:gd name="connsiteY3095" fmla="*/ 1314227 h 2893802"/>
                <a:gd name="connsiteX3096" fmla="*/ 262448 w 4313785"/>
                <a:gd name="connsiteY3096" fmla="*/ 1314988 h 2893802"/>
                <a:gd name="connsiteX3097" fmla="*/ 259749 w 4313785"/>
                <a:gd name="connsiteY3097" fmla="*/ 1316994 h 2893802"/>
                <a:gd name="connsiteX3098" fmla="*/ 259196 w 4313785"/>
                <a:gd name="connsiteY3098" fmla="*/ 1317478 h 2893802"/>
                <a:gd name="connsiteX3099" fmla="*/ 257673 w 4313785"/>
                <a:gd name="connsiteY3099" fmla="*/ 1317685 h 2893802"/>
                <a:gd name="connsiteX3100" fmla="*/ 255458 w 4313785"/>
                <a:gd name="connsiteY3100" fmla="*/ 1318170 h 2893802"/>
                <a:gd name="connsiteX3101" fmla="*/ 252067 w 4313785"/>
                <a:gd name="connsiteY3101" fmla="*/ 1319207 h 2893802"/>
                <a:gd name="connsiteX3102" fmla="*/ 248537 w 4313785"/>
                <a:gd name="connsiteY3102" fmla="*/ 1320798 h 2893802"/>
                <a:gd name="connsiteX3103" fmla="*/ 246045 w 4313785"/>
                <a:gd name="connsiteY3103" fmla="*/ 1322389 h 2893802"/>
                <a:gd name="connsiteX3104" fmla="*/ 245146 w 4313785"/>
                <a:gd name="connsiteY3104" fmla="*/ 1316786 h 2893802"/>
                <a:gd name="connsiteX3105" fmla="*/ 232203 w 4313785"/>
                <a:gd name="connsiteY3105" fmla="*/ 1307863 h 2893802"/>
                <a:gd name="connsiteX3106" fmla="*/ 231649 w 4313785"/>
                <a:gd name="connsiteY3106" fmla="*/ 1307863 h 2893802"/>
                <a:gd name="connsiteX3107" fmla="*/ 223344 w 4313785"/>
                <a:gd name="connsiteY3107" fmla="*/ 1299908 h 2893802"/>
                <a:gd name="connsiteX3108" fmla="*/ 218776 w 4313785"/>
                <a:gd name="connsiteY3108" fmla="*/ 1299147 h 2893802"/>
                <a:gd name="connsiteX3109" fmla="*/ 211232 w 4313785"/>
                <a:gd name="connsiteY3109" fmla="*/ 1301360 h 2893802"/>
                <a:gd name="connsiteX3110" fmla="*/ 207010 w 4313785"/>
                <a:gd name="connsiteY3110" fmla="*/ 1301499 h 2893802"/>
                <a:gd name="connsiteX3111" fmla="*/ 203481 w 4313785"/>
                <a:gd name="connsiteY3111" fmla="*/ 1302052 h 2893802"/>
                <a:gd name="connsiteX3112" fmla="*/ 201197 w 4313785"/>
                <a:gd name="connsiteY3112" fmla="*/ 1302744 h 2893802"/>
                <a:gd name="connsiteX3113" fmla="*/ 198013 w 4313785"/>
                <a:gd name="connsiteY3113" fmla="*/ 1304197 h 2893802"/>
                <a:gd name="connsiteX3114" fmla="*/ 196906 w 4313785"/>
                <a:gd name="connsiteY3114" fmla="*/ 1304888 h 2893802"/>
                <a:gd name="connsiteX3115" fmla="*/ 196144 w 4313785"/>
                <a:gd name="connsiteY3115" fmla="*/ 1304612 h 2893802"/>
                <a:gd name="connsiteX3116" fmla="*/ 194137 w 4313785"/>
                <a:gd name="connsiteY3116" fmla="*/ 1304127 h 2893802"/>
                <a:gd name="connsiteX3117" fmla="*/ 192476 w 4313785"/>
                <a:gd name="connsiteY3117" fmla="*/ 1303851 h 2893802"/>
                <a:gd name="connsiteX3118" fmla="*/ 192476 w 4313785"/>
                <a:gd name="connsiteY3118" fmla="*/ 1301706 h 2893802"/>
                <a:gd name="connsiteX3119" fmla="*/ 192338 w 4313785"/>
                <a:gd name="connsiteY3119" fmla="*/ 1299977 h 2893802"/>
                <a:gd name="connsiteX3120" fmla="*/ 191715 w 4313785"/>
                <a:gd name="connsiteY3120" fmla="*/ 1295066 h 2893802"/>
                <a:gd name="connsiteX3121" fmla="*/ 191715 w 4313785"/>
                <a:gd name="connsiteY3121" fmla="*/ 1294512 h 2893802"/>
                <a:gd name="connsiteX3122" fmla="*/ 194137 w 4313785"/>
                <a:gd name="connsiteY3122" fmla="*/ 1290500 h 2893802"/>
                <a:gd name="connsiteX3123" fmla="*/ 190953 w 4313785"/>
                <a:gd name="connsiteY3123" fmla="*/ 1275697 h 2893802"/>
                <a:gd name="connsiteX3124" fmla="*/ 190677 w 4313785"/>
                <a:gd name="connsiteY3124" fmla="*/ 1262485 h 2893802"/>
                <a:gd name="connsiteX3125" fmla="*/ 186247 w 4313785"/>
                <a:gd name="connsiteY3125" fmla="*/ 1257781 h 2893802"/>
                <a:gd name="connsiteX3126" fmla="*/ 186524 w 4313785"/>
                <a:gd name="connsiteY3126" fmla="*/ 1257297 h 2893802"/>
                <a:gd name="connsiteX3127" fmla="*/ 187216 w 4313785"/>
                <a:gd name="connsiteY3127" fmla="*/ 1255775 h 2893802"/>
                <a:gd name="connsiteX3128" fmla="*/ 189362 w 4313785"/>
                <a:gd name="connsiteY3128" fmla="*/ 1250172 h 2893802"/>
                <a:gd name="connsiteX3129" fmla="*/ 189915 w 4313785"/>
                <a:gd name="connsiteY3129" fmla="*/ 1248443 h 2893802"/>
                <a:gd name="connsiteX3130" fmla="*/ 194760 w 4313785"/>
                <a:gd name="connsiteY3130" fmla="*/ 1228175 h 2893802"/>
                <a:gd name="connsiteX3131" fmla="*/ 195106 w 4313785"/>
                <a:gd name="connsiteY3131" fmla="*/ 1225823 h 2893802"/>
                <a:gd name="connsiteX3132" fmla="*/ 195314 w 4313785"/>
                <a:gd name="connsiteY3132" fmla="*/ 1222987 h 2893802"/>
                <a:gd name="connsiteX3133" fmla="*/ 195314 w 4313785"/>
                <a:gd name="connsiteY3133" fmla="*/ 1221603 h 2893802"/>
                <a:gd name="connsiteX3134" fmla="*/ 195175 w 4313785"/>
                <a:gd name="connsiteY3134" fmla="*/ 1218837 h 2893802"/>
                <a:gd name="connsiteX3135" fmla="*/ 195037 w 4313785"/>
                <a:gd name="connsiteY3135" fmla="*/ 1217522 h 2893802"/>
                <a:gd name="connsiteX3136" fmla="*/ 194691 w 4313785"/>
                <a:gd name="connsiteY3136" fmla="*/ 1214824 h 2893802"/>
                <a:gd name="connsiteX3137" fmla="*/ 194137 w 4313785"/>
                <a:gd name="connsiteY3137" fmla="*/ 1212403 h 2893802"/>
                <a:gd name="connsiteX3138" fmla="*/ 192545 w 4313785"/>
                <a:gd name="connsiteY3138" fmla="*/ 1207492 h 2893802"/>
                <a:gd name="connsiteX3139" fmla="*/ 192614 w 4313785"/>
                <a:gd name="connsiteY3139" fmla="*/ 1199053 h 2893802"/>
                <a:gd name="connsiteX3140" fmla="*/ 192684 w 4313785"/>
                <a:gd name="connsiteY3140" fmla="*/ 1195110 h 2893802"/>
                <a:gd name="connsiteX3141" fmla="*/ 193307 w 4313785"/>
                <a:gd name="connsiteY3141" fmla="*/ 1182451 h 2893802"/>
                <a:gd name="connsiteX3142" fmla="*/ 192545 w 4313785"/>
                <a:gd name="connsiteY3142" fmla="*/ 1181068 h 2893802"/>
                <a:gd name="connsiteX3143" fmla="*/ 192545 w 4313785"/>
                <a:gd name="connsiteY3143" fmla="*/ 1180791 h 2893802"/>
                <a:gd name="connsiteX3144" fmla="*/ 192199 w 4313785"/>
                <a:gd name="connsiteY3144" fmla="*/ 1179200 h 2893802"/>
                <a:gd name="connsiteX3145" fmla="*/ 191992 w 4313785"/>
                <a:gd name="connsiteY3145" fmla="*/ 1177125 h 2893802"/>
                <a:gd name="connsiteX3146" fmla="*/ 190677 w 4313785"/>
                <a:gd name="connsiteY3146" fmla="*/ 1172490 h 2893802"/>
                <a:gd name="connsiteX3147" fmla="*/ 190815 w 4313785"/>
                <a:gd name="connsiteY3147" fmla="*/ 1172490 h 2893802"/>
                <a:gd name="connsiteX3148" fmla="*/ 193583 w 4313785"/>
                <a:gd name="connsiteY3148" fmla="*/ 1171038 h 2893802"/>
                <a:gd name="connsiteX3149" fmla="*/ 195175 w 4313785"/>
                <a:gd name="connsiteY3149" fmla="*/ 1170000 h 2893802"/>
                <a:gd name="connsiteX3150" fmla="*/ 197182 w 4313785"/>
                <a:gd name="connsiteY3150" fmla="*/ 1168340 h 2893802"/>
                <a:gd name="connsiteX3151" fmla="*/ 198428 w 4313785"/>
                <a:gd name="connsiteY3151" fmla="*/ 1167095 h 2893802"/>
                <a:gd name="connsiteX3152" fmla="*/ 199189 w 4313785"/>
                <a:gd name="connsiteY3152" fmla="*/ 1166334 h 2893802"/>
                <a:gd name="connsiteX3153" fmla="*/ 200228 w 4313785"/>
                <a:gd name="connsiteY3153" fmla="*/ 1165158 h 2893802"/>
                <a:gd name="connsiteX3154" fmla="*/ 201127 w 4313785"/>
                <a:gd name="connsiteY3154" fmla="*/ 1163982 h 2893802"/>
                <a:gd name="connsiteX3155" fmla="*/ 201127 w 4313785"/>
                <a:gd name="connsiteY3155" fmla="*/ 1163982 h 2893802"/>
                <a:gd name="connsiteX3156" fmla="*/ 203204 w 4313785"/>
                <a:gd name="connsiteY3156" fmla="*/ 1165296 h 2893802"/>
                <a:gd name="connsiteX3157" fmla="*/ 206110 w 4313785"/>
                <a:gd name="connsiteY3157" fmla="*/ 1166610 h 2893802"/>
                <a:gd name="connsiteX3158" fmla="*/ 208256 w 4313785"/>
                <a:gd name="connsiteY3158" fmla="*/ 1167302 h 2893802"/>
                <a:gd name="connsiteX3159" fmla="*/ 212270 w 4313785"/>
                <a:gd name="connsiteY3159" fmla="*/ 1167994 h 2893802"/>
                <a:gd name="connsiteX3160" fmla="*/ 214208 w 4313785"/>
                <a:gd name="connsiteY3160" fmla="*/ 1167994 h 2893802"/>
                <a:gd name="connsiteX3161" fmla="*/ 214485 w 4313785"/>
                <a:gd name="connsiteY3161" fmla="*/ 1167994 h 2893802"/>
                <a:gd name="connsiteX3162" fmla="*/ 216285 w 4313785"/>
                <a:gd name="connsiteY3162" fmla="*/ 1167856 h 2893802"/>
                <a:gd name="connsiteX3163" fmla="*/ 217530 w 4313785"/>
                <a:gd name="connsiteY3163" fmla="*/ 1167717 h 2893802"/>
                <a:gd name="connsiteX3164" fmla="*/ 240370 w 4313785"/>
                <a:gd name="connsiteY3164" fmla="*/ 1166956 h 2893802"/>
                <a:gd name="connsiteX3165" fmla="*/ 243415 w 4313785"/>
                <a:gd name="connsiteY3165" fmla="*/ 1167371 h 2893802"/>
                <a:gd name="connsiteX3166" fmla="*/ 262033 w 4313785"/>
                <a:gd name="connsiteY3166" fmla="*/ 1171314 h 2893802"/>
                <a:gd name="connsiteX3167" fmla="*/ 264179 w 4313785"/>
                <a:gd name="connsiteY3167" fmla="*/ 1171591 h 2893802"/>
                <a:gd name="connsiteX3168" fmla="*/ 269093 w 4313785"/>
                <a:gd name="connsiteY3168" fmla="*/ 1171868 h 2893802"/>
                <a:gd name="connsiteX3169" fmla="*/ 269785 w 4313785"/>
                <a:gd name="connsiteY3169" fmla="*/ 1171868 h 2893802"/>
                <a:gd name="connsiteX3170" fmla="*/ 271654 w 4313785"/>
                <a:gd name="connsiteY3170" fmla="*/ 1171729 h 2893802"/>
                <a:gd name="connsiteX3171" fmla="*/ 283558 w 4313785"/>
                <a:gd name="connsiteY3171" fmla="*/ 1170069 h 2893802"/>
                <a:gd name="connsiteX3172" fmla="*/ 284734 w 4313785"/>
                <a:gd name="connsiteY3172" fmla="*/ 1170069 h 2893802"/>
                <a:gd name="connsiteX3173" fmla="*/ 286811 w 4313785"/>
                <a:gd name="connsiteY3173" fmla="*/ 1170623 h 2893802"/>
                <a:gd name="connsiteX3174" fmla="*/ 291171 w 4313785"/>
                <a:gd name="connsiteY3174" fmla="*/ 1172006 h 2893802"/>
                <a:gd name="connsiteX3175" fmla="*/ 294078 w 4313785"/>
                <a:gd name="connsiteY3175" fmla="*/ 1172629 h 2893802"/>
                <a:gd name="connsiteX3176" fmla="*/ 295531 w 4313785"/>
                <a:gd name="connsiteY3176" fmla="*/ 1172767 h 2893802"/>
                <a:gd name="connsiteX3177" fmla="*/ 296915 w 4313785"/>
                <a:gd name="connsiteY3177" fmla="*/ 1172767 h 2893802"/>
                <a:gd name="connsiteX3178" fmla="*/ 300722 w 4313785"/>
                <a:gd name="connsiteY3178" fmla="*/ 1172214 h 2893802"/>
                <a:gd name="connsiteX3179" fmla="*/ 301484 w 4313785"/>
                <a:gd name="connsiteY3179" fmla="*/ 1172006 h 2893802"/>
                <a:gd name="connsiteX3180" fmla="*/ 303006 w 4313785"/>
                <a:gd name="connsiteY3180" fmla="*/ 1171453 h 2893802"/>
                <a:gd name="connsiteX3181" fmla="*/ 308405 w 4313785"/>
                <a:gd name="connsiteY3181" fmla="*/ 1172836 h 2893802"/>
                <a:gd name="connsiteX3182" fmla="*/ 309996 w 4313785"/>
                <a:gd name="connsiteY3182" fmla="*/ 1173113 h 2893802"/>
                <a:gd name="connsiteX3183" fmla="*/ 313803 w 4313785"/>
                <a:gd name="connsiteY3183" fmla="*/ 1173597 h 2893802"/>
                <a:gd name="connsiteX3184" fmla="*/ 315602 w 4313785"/>
                <a:gd name="connsiteY3184" fmla="*/ 1173735 h 2893802"/>
                <a:gd name="connsiteX3185" fmla="*/ 316917 w 4313785"/>
                <a:gd name="connsiteY3185" fmla="*/ 1173735 h 2893802"/>
                <a:gd name="connsiteX3186" fmla="*/ 320724 w 4313785"/>
                <a:gd name="connsiteY3186" fmla="*/ 1173390 h 2893802"/>
                <a:gd name="connsiteX3187" fmla="*/ 323216 w 4313785"/>
                <a:gd name="connsiteY3187" fmla="*/ 1172905 h 2893802"/>
                <a:gd name="connsiteX3188" fmla="*/ 327784 w 4313785"/>
                <a:gd name="connsiteY3188" fmla="*/ 1171591 h 2893802"/>
                <a:gd name="connsiteX3189" fmla="*/ 332005 w 4313785"/>
                <a:gd name="connsiteY3189" fmla="*/ 1169585 h 2893802"/>
                <a:gd name="connsiteX3190" fmla="*/ 339272 w 4313785"/>
                <a:gd name="connsiteY3190" fmla="*/ 1164466 h 2893802"/>
                <a:gd name="connsiteX3191" fmla="*/ 344879 w 4313785"/>
                <a:gd name="connsiteY3191" fmla="*/ 1155474 h 2893802"/>
                <a:gd name="connsiteX3192" fmla="*/ 346747 w 4313785"/>
                <a:gd name="connsiteY3192" fmla="*/ 1144337 h 2893802"/>
                <a:gd name="connsiteX3193" fmla="*/ 346886 w 4313785"/>
                <a:gd name="connsiteY3193" fmla="*/ 1143230 h 2893802"/>
                <a:gd name="connsiteX3194" fmla="*/ 347509 w 4313785"/>
                <a:gd name="connsiteY3194" fmla="*/ 1135621 h 2893802"/>
                <a:gd name="connsiteX3195" fmla="*/ 349931 w 4313785"/>
                <a:gd name="connsiteY3195" fmla="*/ 1132370 h 2893802"/>
                <a:gd name="connsiteX3196" fmla="*/ 351662 w 4313785"/>
                <a:gd name="connsiteY3196" fmla="*/ 1129326 h 2893802"/>
                <a:gd name="connsiteX3197" fmla="*/ 358998 w 4313785"/>
                <a:gd name="connsiteY3197" fmla="*/ 1126006 h 2893802"/>
                <a:gd name="connsiteX3198" fmla="*/ 361766 w 4313785"/>
                <a:gd name="connsiteY3198" fmla="*/ 1108505 h 2893802"/>
                <a:gd name="connsiteX3199" fmla="*/ 361005 w 4313785"/>
                <a:gd name="connsiteY3199" fmla="*/ 1107260 h 2893802"/>
                <a:gd name="connsiteX3200" fmla="*/ 359759 w 4313785"/>
                <a:gd name="connsiteY3200" fmla="*/ 1102418 h 2893802"/>
                <a:gd name="connsiteX3201" fmla="*/ 358929 w 4313785"/>
                <a:gd name="connsiteY3201" fmla="*/ 1100066 h 2893802"/>
                <a:gd name="connsiteX3202" fmla="*/ 357475 w 4313785"/>
                <a:gd name="connsiteY3202" fmla="*/ 1096884 h 2893802"/>
                <a:gd name="connsiteX3203" fmla="*/ 354361 w 4313785"/>
                <a:gd name="connsiteY3203" fmla="*/ 1092595 h 2893802"/>
                <a:gd name="connsiteX3204" fmla="*/ 353323 w 4313785"/>
                <a:gd name="connsiteY3204" fmla="*/ 1091626 h 2893802"/>
                <a:gd name="connsiteX3205" fmla="*/ 352977 w 4313785"/>
                <a:gd name="connsiteY3205" fmla="*/ 1089828 h 2893802"/>
                <a:gd name="connsiteX3206" fmla="*/ 352423 w 4313785"/>
                <a:gd name="connsiteY3206" fmla="*/ 1081942 h 2893802"/>
                <a:gd name="connsiteX3207" fmla="*/ 351592 w 4313785"/>
                <a:gd name="connsiteY3207" fmla="*/ 1078138 h 2893802"/>
                <a:gd name="connsiteX3208" fmla="*/ 350554 w 4313785"/>
                <a:gd name="connsiteY3208" fmla="*/ 1075232 h 2893802"/>
                <a:gd name="connsiteX3209" fmla="*/ 344394 w 4313785"/>
                <a:gd name="connsiteY3209" fmla="*/ 1067900 h 2893802"/>
                <a:gd name="connsiteX3210" fmla="*/ 343287 w 4313785"/>
                <a:gd name="connsiteY3210" fmla="*/ 1067277 h 2893802"/>
                <a:gd name="connsiteX3211" fmla="*/ 339896 w 4313785"/>
                <a:gd name="connsiteY3211" fmla="*/ 1065894 h 2893802"/>
                <a:gd name="connsiteX3212" fmla="*/ 336089 w 4313785"/>
                <a:gd name="connsiteY3212" fmla="*/ 1064926 h 2893802"/>
                <a:gd name="connsiteX3213" fmla="*/ 335535 w 4313785"/>
                <a:gd name="connsiteY3213" fmla="*/ 1064649 h 2893802"/>
                <a:gd name="connsiteX3214" fmla="*/ 334981 w 4313785"/>
                <a:gd name="connsiteY3214" fmla="*/ 1064372 h 2893802"/>
                <a:gd name="connsiteX3215" fmla="*/ 337750 w 4313785"/>
                <a:gd name="connsiteY3215" fmla="*/ 1060153 h 2893802"/>
                <a:gd name="connsiteX3216" fmla="*/ 331313 w 4313785"/>
                <a:gd name="connsiteY3216" fmla="*/ 1042444 h 2893802"/>
                <a:gd name="connsiteX3217" fmla="*/ 328753 w 4313785"/>
                <a:gd name="connsiteY3217" fmla="*/ 1041130 h 2893802"/>
                <a:gd name="connsiteX3218" fmla="*/ 326884 w 4313785"/>
                <a:gd name="connsiteY3218" fmla="*/ 1040369 h 2893802"/>
                <a:gd name="connsiteX3219" fmla="*/ 324877 w 4313785"/>
                <a:gd name="connsiteY3219" fmla="*/ 1039677 h 2893802"/>
                <a:gd name="connsiteX3220" fmla="*/ 321624 w 4313785"/>
                <a:gd name="connsiteY3220" fmla="*/ 1038986 h 2893802"/>
                <a:gd name="connsiteX3221" fmla="*/ 321139 w 4313785"/>
                <a:gd name="connsiteY3221" fmla="*/ 1038986 h 2893802"/>
                <a:gd name="connsiteX3222" fmla="*/ 318717 w 4313785"/>
                <a:gd name="connsiteY3222" fmla="*/ 1036564 h 2893802"/>
                <a:gd name="connsiteX3223" fmla="*/ 316987 w 4313785"/>
                <a:gd name="connsiteY3223" fmla="*/ 1035250 h 2893802"/>
                <a:gd name="connsiteX3224" fmla="*/ 312972 w 4313785"/>
                <a:gd name="connsiteY3224" fmla="*/ 1033106 h 2893802"/>
                <a:gd name="connsiteX3225" fmla="*/ 307228 w 4313785"/>
                <a:gd name="connsiteY3225" fmla="*/ 1030477 h 2893802"/>
                <a:gd name="connsiteX3226" fmla="*/ 305844 w 4313785"/>
                <a:gd name="connsiteY3226" fmla="*/ 1030200 h 2893802"/>
                <a:gd name="connsiteX3227" fmla="*/ 305636 w 4313785"/>
                <a:gd name="connsiteY3227" fmla="*/ 1030200 h 2893802"/>
                <a:gd name="connsiteX3228" fmla="*/ 308543 w 4313785"/>
                <a:gd name="connsiteY3228" fmla="*/ 1029716 h 2893802"/>
                <a:gd name="connsiteX3229" fmla="*/ 309996 w 4313785"/>
                <a:gd name="connsiteY3229" fmla="*/ 1029301 h 2893802"/>
                <a:gd name="connsiteX3230" fmla="*/ 311450 w 4313785"/>
                <a:gd name="connsiteY3230" fmla="*/ 1028817 h 2893802"/>
                <a:gd name="connsiteX3231" fmla="*/ 313042 w 4313785"/>
                <a:gd name="connsiteY3231" fmla="*/ 1028194 h 2893802"/>
                <a:gd name="connsiteX3232" fmla="*/ 319617 w 4313785"/>
                <a:gd name="connsiteY3232" fmla="*/ 1029855 h 2893802"/>
                <a:gd name="connsiteX3233" fmla="*/ 323216 w 4313785"/>
                <a:gd name="connsiteY3233" fmla="*/ 1029370 h 2893802"/>
                <a:gd name="connsiteX3234" fmla="*/ 325846 w 4313785"/>
                <a:gd name="connsiteY3234" fmla="*/ 1028333 h 2893802"/>
                <a:gd name="connsiteX3235" fmla="*/ 330967 w 4313785"/>
                <a:gd name="connsiteY3235" fmla="*/ 1028125 h 2893802"/>
                <a:gd name="connsiteX3236" fmla="*/ 332559 w 4313785"/>
                <a:gd name="connsiteY3236" fmla="*/ 1027987 h 2893802"/>
                <a:gd name="connsiteX3237" fmla="*/ 334774 w 4313785"/>
                <a:gd name="connsiteY3237" fmla="*/ 1027641 h 2893802"/>
                <a:gd name="connsiteX3238" fmla="*/ 345986 w 4313785"/>
                <a:gd name="connsiteY3238" fmla="*/ 1017472 h 2893802"/>
                <a:gd name="connsiteX3239" fmla="*/ 344463 w 4313785"/>
                <a:gd name="connsiteY3239" fmla="*/ 1006889 h 2893802"/>
                <a:gd name="connsiteX3240" fmla="*/ 348062 w 4313785"/>
                <a:gd name="connsiteY3240" fmla="*/ 1007027 h 2893802"/>
                <a:gd name="connsiteX3241" fmla="*/ 352769 w 4313785"/>
                <a:gd name="connsiteY3241" fmla="*/ 1007857 h 2893802"/>
                <a:gd name="connsiteX3242" fmla="*/ 354361 w 4313785"/>
                <a:gd name="connsiteY3242" fmla="*/ 1008065 h 2893802"/>
                <a:gd name="connsiteX3243" fmla="*/ 357060 w 4313785"/>
                <a:gd name="connsiteY3243" fmla="*/ 1008273 h 2893802"/>
                <a:gd name="connsiteX3244" fmla="*/ 357960 w 4313785"/>
                <a:gd name="connsiteY3244" fmla="*/ 1008273 h 2893802"/>
                <a:gd name="connsiteX3245" fmla="*/ 360105 w 4313785"/>
                <a:gd name="connsiteY3245" fmla="*/ 1008134 h 2893802"/>
                <a:gd name="connsiteX3246" fmla="*/ 363081 w 4313785"/>
                <a:gd name="connsiteY3246" fmla="*/ 1007650 h 2893802"/>
                <a:gd name="connsiteX3247" fmla="*/ 365573 w 4313785"/>
                <a:gd name="connsiteY3247" fmla="*/ 1007027 h 2893802"/>
                <a:gd name="connsiteX3248" fmla="*/ 367719 w 4313785"/>
                <a:gd name="connsiteY3248" fmla="*/ 1006266 h 2893802"/>
                <a:gd name="connsiteX3249" fmla="*/ 368618 w 4313785"/>
                <a:gd name="connsiteY3249" fmla="*/ 1005921 h 2893802"/>
                <a:gd name="connsiteX3250" fmla="*/ 374224 w 4313785"/>
                <a:gd name="connsiteY3250" fmla="*/ 1003500 h 2893802"/>
                <a:gd name="connsiteX3251" fmla="*/ 376231 w 4313785"/>
                <a:gd name="connsiteY3251" fmla="*/ 1002393 h 2893802"/>
                <a:gd name="connsiteX3252" fmla="*/ 377892 w 4313785"/>
                <a:gd name="connsiteY3252" fmla="*/ 1001286 h 2893802"/>
                <a:gd name="connsiteX3253" fmla="*/ 384191 w 4313785"/>
                <a:gd name="connsiteY3253" fmla="*/ 989250 h 2893802"/>
                <a:gd name="connsiteX3254" fmla="*/ 388274 w 4313785"/>
                <a:gd name="connsiteY3254" fmla="*/ 988005 h 2893802"/>
                <a:gd name="connsiteX3255" fmla="*/ 390835 w 4313785"/>
                <a:gd name="connsiteY3255" fmla="*/ 986898 h 2893802"/>
                <a:gd name="connsiteX3256" fmla="*/ 395403 w 4313785"/>
                <a:gd name="connsiteY3256" fmla="*/ 984408 h 2893802"/>
                <a:gd name="connsiteX3257" fmla="*/ 399486 w 4313785"/>
                <a:gd name="connsiteY3257" fmla="*/ 981018 h 2893802"/>
                <a:gd name="connsiteX3258" fmla="*/ 403085 w 4313785"/>
                <a:gd name="connsiteY3258" fmla="*/ 976660 h 2893802"/>
                <a:gd name="connsiteX3259" fmla="*/ 404746 w 4313785"/>
                <a:gd name="connsiteY3259" fmla="*/ 974101 h 2893802"/>
                <a:gd name="connsiteX3260" fmla="*/ 405577 w 4313785"/>
                <a:gd name="connsiteY3260" fmla="*/ 972440 h 2893802"/>
                <a:gd name="connsiteX3261" fmla="*/ 406407 w 4313785"/>
                <a:gd name="connsiteY3261" fmla="*/ 970365 h 2893802"/>
                <a:gd name="connsiteX3262" fmla="*/ 406753 w 4313785"/>
                <a:gd name="connsiteY3262" fmla="*/ 969328 h 2893802"/>
                <a:gd name="connsiteX3263" fmla="*/ 407376 w 4313785"/>
                <a:gd name="connsiteY3263" fmla="*/ 965523 h 2893802"/>
                <a:gd name="connsiteX3264" fmla="*/ 407584 w 4313785"/>
                <a:gd name="connsiteY3264" fmla="*/ 955701 h 2893802"/>
                <a:gd name="connsiteX3265" fmla="*/ 411183 w 4313785"/>
                <a:gd name="connsiteY3265" fmla="*/ 955009 h 2893802"/>
                <a:gd name="connsiteX3266" fmla="*/ 413674 w 4313785"/>
                <a:gd name="connsiteY3266" fmla="*/ 954248 h 2893802"/>
                <a:gd name="connsiteX3267" fmla="*/ 418934 w 4313785"/>
                <a:gd name="connsiteY3267" fmla="*/ 952104 h 2893802"/>
                <a:gd name="connsiteX3268" fmla="*/ 420527 w 4313785"/>
                <a:gd name="connsiteY3268" fmla="*/ 951343 h 2893802"/>
                <a:gd name="connsiteX3269" fmla="*/ 432154 w 4313785"/>
                <a:gd name="connsiteY3269" fmla="*/ 944840 h 2893802"/>
                <a:gd name="connsiteX3270" fmla="*/ 433954 w 4313785"/>
                <a:gd name="connsiteY3270" fmla="*/ 944218 h 2893802"/>
                <a:gd name="connsiteX3271" fmla="*/ 434784 w 4313785"/>
                <a:gd name="connsiteY3271" fmla="*/ 944356 h 2893802"/>
                <a:gd name="connsiteX3272" fmla="*/ 436514 w 4313785"/>
                <a:gd name="connsiteY3272" fmla="*/ 944564 h 2893802"/>
                <a:gd name="connsiteX3273" fmla="*/ 443781 w 4313785"/>
                <a:gd name="connsiteY3273" fmla="*/ 944979 h 2893802"/>
                <a:gd name="connsiteX3274" fmla="*/ 444543 w 4313785"/>
                <a:gd name="connsiteY3274" fmla="*/ 944979 h 2893802"/>
                <a:gd name="connsiteX3275" fmla="*/ 445304 w 4313785"/>
                <a:gd name="connsiteY3275" fmla="*/ 944979 h 2893802"/>
                <a:gd name="connsiteX3276" fmla="*/ 447865 w 4313785"/>
                <a:gd name="connsiteY3276" fmla="*/ 944840 h 2893802"/>
                <a:gd name="connsiteX3277" fmla="*/ 451325 w 4313785"/>
                <a:gd name="connsiteY3277" fmla="*/ 944218 h 2893802"/>
                <a:gd name="connsiteX3278" fmla="*/ 453333 w 4313785"/>
                <a:gd name="connsiteY3278" fmla="*/ 943595 h 2893802"/>
                <a:gd name="connsiteX3279" fmla="*/ 462468 w 4313785"/>
                <a:gd name="connsiteY3279" fmla="*/ 934049 h 2893802"/>
                <a:gd name="connsiteX3280" fmla="*/ 462814 w 4313785"/>
                <a:gd name="connsiteY3280" fmla="*/ 933358 h 2893802"/>
                <a:gd name="connsiteX3281" fmla="*/ 461638 w 4313785"/>
                <a:gd name="connsiteY3281" fmla="*/ 920007 h 2893802"/>
                <a:gd name="connsiteX3282" fmla="*/ 460669 w 4313785"/>
                <a:gd name="connsiteY3282" fmla="*/ 917448 h 2893802"/>
                <a:gd name="connsiteX3283" fmla="*/ 460946 w 4313785"/>
                <a:gd name="connsiteY3283" fmla="*/ 917171 h 2893802"/>
                <a:gd name="connsiteX3284" fmla="*/ 462884 w 4313785"/>
                <a:gd name="connsiteY3284" fmla="*/ 914957 h 2893802"/>
                <a:gd name="connsiteX3285" fmla="*/ 464406 w 4313785"/>
                <a:gd name="connsiteY3285" fmla="*/ 912882 h 2893802"/>
                <a:gd name="connsiteX3286" fmla="*/ 466206 w 4313785"/>
                <a:gd name="connsiteY3286" fmla="*/ 909908 h 2893802"/>
                <a:gd name="connsiteX3287" fmla="*/ 467036 w 4313785"/>
                <a:gd name="connsiteY3287" fmla="*/ 908317 h 2893802"/>
                <a:gd name="connsiteX3288" fmla="*/ 468351 w 4313785"/>
                <a:gd name="connsiteY3288" fmla="*/ 905342 h 2893802"/>
                <a:gd name="connsiteX3289" fmla="*/ 468974 w 4313785"/>
                <a:gd name="connsiteY3289" fmla="*/ 903544 h 2893802"/>
                <a:gd name="connsiteX3290" fmla="*/ 470773 w 4313785"/>
                <a:gd name="connsiteY3290" fmla="*/ 897111 h 2893802"/>
                <a:gd name="connsiteX3291" fmla="*/ 470981 w 4313785"/>
                <a:gd name="connsiteY3291" fmla="*/ 896350 h 2893802"/>
                <a:gd name="connsiteX3292" fmla="*/ 475895 w 4313785"/>
                <a:gd name="connsiteY3292" fmla="*/ 893583 h 2893802"/>
                <a:gd name="connsiteX3293" fmla="*/ 477210 w 4313785"/>
                <a:gd name="connsiteY3293" fmla="*/ 892753 h 2893802"/>
                <a:gd name="connsiteX3294" fmla="*/ 486761 w 4313785"/>
                <a:gd name="connsiteY3294" fmla="*/ 885835 h 2893802"/>
                <a:gd name="connsiteX3295" fmla="*/ 490430 w 4313785"/>
                <a:gd name="connsiteY3295" fmla="*/ 884590 h 2893802"/>
                <a:gd name="connsiteX3296" fmla="*/ 497974 w 4313785"/>
                <a:gd name="connsiteY3296" fmla="*/ 883760 h 2893802"/>
                <a:gd name="connsiteX3297" fmla="*/ 500950 w 4313785"/>
                <a:gd name="connsiteY3297" fmla="*/ 885559 h 2893802"/>
                <a:gd name="connsiteX3298" fmla="*/ 504618 w 4313785"/>
                <a:gd name="connsiteY3298" fmla="*/ 887150 h 2893802"/>
                <a:gd name="connsiteX3299" fmla="*/ 507456 w 4313785"/>
                <a:gd name="connsiteY3299" fmla="*/ 887911 h 2893802"/>
                <a:gd name="connsiteX3300" fmla="*/ 511054 w 4313785"/>
                <a:gd name="connsiteY3300" fmla="*/ 888395 h 2893802"/>
                <a:gd name="connsiteX3301" fmla="*/ 522266 w 4313785"/>
                <a:gd name="connsiteY3301" fmla="*/ 882723 h 2893802"/>
                <a:gd name="connsiteX3302" fmla="*/ 523166 w 4313785"/>
                <a:gd name="connsiteY3302" fmla="*/ 881339 h 2893802"/>
                <a:gd name="connsiteX3303" fmla="*/ 524620 w 4313785"/>
                <a:gd name="connsiteY3303" fmla="*/ 882031 h 2893802"/>
                <a:gd name="connsiteX3304" fmla="*/ 526835 w 4313785"/>
                <a:gd name="connsiteY3304" fmla="*/ 882999 h 2893802"/>
                <a:gd name="connsiteX3305" fmla="*/ 532164 w 4313785"/>
                <a:gd name="connsiteY3305" fmla="*/ 884106 h 2893802"/>
                <a:gd name="connsiteX3306" fmla="*/ 532441 w 4313785"/>
                <a:gd name="connsiteY3306" fmla="*/ 884106 h 2893802"/>
                <a:gd name="connsiteX3307" fmla="*/ 537424 w 4313785"/>
                <a:gd name="connsiteY3307" fmla="*/ 885282 h 2893802"/>
                <a:gd name="connsiteX3308" fmla="*/ 537978 w 4313785"/>
                <a:gd name="connsiteY3308" fmla="*/ 885282 h 2893802"/>
                <a:gd name="connsiteX3309" fmla="*/ 551266 w 4313785"/>
                <a:gd name="connsiteY3309" fmla="*/ 875390 h 2893802"/>
                <a:gd name="connsiteX3310" fmla="*/ 552512 w 4313785"/>
                <a:gd name="connsiteY3310" fmla="*/ 876497 h 2893802"/>
                <a:gd name="connsiteX3311" fmla="*/ 558326 w 4313785"/>
                <a:gd name="connsiteY3311" fmla="*/ 879541 h 2893802"/>
                <a:gd name="connsiteX3312" fmla="*/ 561371 w 4313785"/>
                <a:gd name="connsiteY3312" fmla="*/ 880302 h 2893802"/>
                <a:gd name="connsiteX3313" fmla="*/ 564762 w 4313785"/>
                <a:gd name="connsiteY3313" fmla="*/ 880717 h 2893802"/>
                <a:gd name="connsiteX3314" fmla="*/ 577982 w 4313785"/>
                <a:gd name="connsiteY3314" fmla="*/ 871101 h 2893802"/>
                <a:gd name="connsiteX3315" fmla="*/ 578466 w 4313785"/>
                <a:gd name="connsiteY3315" fmla="*/ 864668 h 2893802"/>
                <a:gd name="connsiteX3316" fmla="*/ 585941 w 4313785"/>
                <a:gd name="connsiteY3316" fmla="*/ 868058 h 2893802"/>
                <a:gd name="connsiteX3317" fmla="*/ 587602 w 4313785"/>
                <a:gd name="connsiteY3317" fmla="*/ 868265 h 2893802"/>
                <a:gd name="connsiteX3318" fmla="*/ 589332 w 4313785"/>
                <a:gd name="connsiteY3318" fmla="*/ 868404 h 2893802"/>
                <a:gd name="connsiteX3319" fmla="*/ 590024 w 4313785"/>
                <a:gd name="connsiteY3319" fmla="*/ 868404 h 2893802"/>
                <a:gd name="connsiteX3320" fmla="*/ 591478 w 4313785"/>
                <a:gd name="connsiteY3320" fmla="*/ 868404 h 2893802"/>
                <a:gd name="connsiteX3321" fmla="*/ 593277 w 4313785"/>
                <a:gd name="connsiteY3321" fmla="*/ 868750 h 2893802"/>
                <a:gd name="connsiteX3322" fmla="*/ 595353 w 4313785"/>
                <a:gd name="connsiteY3322" fmla="*/ 869096 h 2893802"/>
                <a:gd name="connsiteX3323" fmla="*/ 596945 w 4313785"/>
                <a:gd name="connsiteY3323" fmla="*/ 869234 h 2893802"/>
                <a:gd name="connsiteX3324" fmla="*/ 598191 w 4313785"/>
                <a:gd name="connsiteY3324" fmla="*/ 869234 h 2893802"/>
                <a:gd name="connsiteX3325" fmla="*/ 601513 w 4313785"/>
                <a:gd name="connsiteY3325" fmla="*/ 868819 h 2893802"/>
                <a:gd name="connsiteX3326" fmla="*/ 603451 w 4313785"/>
                <a:gd name="connsiteY3326" fmla="*/ 868335 h 2893802"/>
                <a:gd name="connsiteX3327" fmla="*/ 606773 w 4313785"/>
                <a:gd name="connsiteY3327" fmla="*/ 867020 h 2893802"/>
                <a:gd name="connsiteX3328" fmla="*/ 608780 w 4313785"/>
                <a:gd name="connsiteY3328" fmla="*/ 865913 h 2893802"/>
                <a:gd name="connsiteX3329" fmla="*/ 610649 w 4313785"/>
                <a:gd name="connsiteY3329" fmla="*/ 864668 h 2893802"/>
                <a:gd name="connsiteX3330" fmla="*/ 612518 w 4313785"/>
                <a:gd name="connsiteY3330" fmla="*/ 863216 h 2893802"/>
                <a:gd name="connsiteX3331" fmla="*/ 614871 w 4313785"/>
                <a:gd name="connsiteY3331" fmla="*/ 862662 h 2893802"/>
                <a:gd name="connsiteX3332" fmla="*/ 616324 w 4313785"/>
                <a:gd name="connsiteY3332" fmla="*/ 862247 h 2893802"/>
                <a:gd name="connsiteX3333" fmla="*/ 617847 w 4313785"/>
                <a:gd name="connsiteY3333" fmla="*/ 861694 h 2893802"/>
                <a:gd name="connsiteX3334" fmla="*/ 619854 w 4313785"/>
                <a:gd name="connsiteY3334" fmla="*/ 860795 h 2893802"/>
                <a:gd name="connsiteX3335" fmla="*/ 621792 w 4313785"/>
                <a:gd name="connsiteY3335" fmla="*/ 859757 h 2893802"/>
                <a:gd name="connsiteX3336" fmla="*/ 624215 w 4313785"/>
                <a:gd name="connsiteY3336" fmla="*/ 858097 h 2893802"/>
                <a:gd name="connsiteX3337" fmla="*/ 625737 w 4313785"/>
                <a:gd name="connsiteY3337" fmla="*/ 856783 h 2893802"/>
                <a:gd name="connsiteX3338" fmla="*/ 630928 w 4313785"/>
                <a:gd name="connsiteY3338" fmla="*/ 860725 h 2893802"/>
                <a:gd name="connsiteX3339" fmla="*/ 633973 w 4313785"/>
                <a:gd name="connsiteY3339" fmla="*/ 862455 h 2893802"/>
                <a:gd name="connsiteX3340" fmla="*/ 635703 w 4313785"/>
                <a:gd name="connsiteY3340" fmla="*/ 863147 h 2893802"/>
                <a:gd name="connsiteX3341" fmla="*/ 637364 w 4313785"/>
                <a:gd name="connsiteY3341" fmla="*/ 863700 h 2893802"/>
                <a:gd name="connsiteX3342" fmla="*/ 637503 w 4313785"/>
                <a:gd name="connsiteY3342" fmla="*/ 864046 h 2893802"/>
                <a:gd name="connsiteX3343" fmla="*/ 638403 w 4313785"/>
                <a:gd name="connsiteY3343" fmla="*/ 865706 h 2893802"/>
                <a:gd name="connsiteX3344" fmla="*/ 642071 w 4313785"/>
                <a:gd name="connsiteY3344" fmla="*/ 870064 h 2893802"/>
                <a:gd name="connsiteX3345" fmla="*/ 643663 w 4313785"/>
                <a:gd name="connsiteY3345" fmla="*/ 871309 h 2893802"/>
                <a:gd name="connsiteX3346" fmla="*/ 646570 w 4313785"/>
                <a:gd name="connsiteY3346" fmla="*/ 873038 h 2893802"/>
                <a:gd name="connsiteX3347" fmla="*/ 647123 w 4313785"/>
                <a:gd name="connsiteY3347" fmla="*/ 874975 h 2893802"/>
                <a:gd name="connsiteX3348" fmla="*/ 647331 w 4313785"/>
                <a:gd name="connsiteY3348" fmla="*/ 877050 h 2893802"/>
                <a:gd name="connsiteX3349" fmla="*/ 661104 w 4313785"/>
                <a:gd name="connsiteY3349" fmla="*/ 889709 h 2893802"/>
                <a:gd name="connsiteX3350" fmla="*/ 662211 w 4313785"/>
                <a:gd name="connsiteY3350" fmla="*/ 889709 h 2893802"/>
                <a:gd name="connsiteX3351" fmla="*/ 674946 w 4313785"/>
                <a:gd name="connsiteY3351" fmla="*/ 874906 h 2893802"/>
                <a:gd name="connsiteX3352" fmla="*/ 674946 w 4313785"/>
                <a:gd name="connsiteY3352" fmla="*/ 873799 h 2893802"/>
                <a:gd name="connsiteX3353" fmla="*/ 678476 w 4313785"/>
                <a:gd name="connsiteY3353" fmla="*/ 865637 h 2893802"/>
                <a:gd name="connsiteX3354" fmla="*/ 684497 w 4313785"/>
                <a:gd name="connsiteY3354" fmla="*/ 863492 h 2893802"/>
                <a:gd name="connsiteX3355" fmla="*/ 697924 w 4313785"/>
                <a:gd name="connsiteY3355" fmla="*/ 860587 h 2893802"/>
                <a:gd name="connsiteX3356" fmla="*/ 700278 w 4313785"/>
                <a:gd name="connsiteY3356" fmla="*/ 859826 h 2893802"/>
                <a:gd name="connsiteX3357" fmla="*/ 702630 w 4313785"/>
                <a:gd name="connsiteY3357" fmla="*/ 858858 h 2893802"/>
                <a:gd name="connsiteX3358" fmla="*/ 705122 w 4313785"/>
                <a:gd name="connsiteY3358" fmla="*/ 857543 h 2893802"/>
                <a:gd name="connsiteX3359" fmla="*/ 706783 w 4313785"/>
                <a:gd name="connsiteY3359" fmla="*/ 856367 h 2893802"/>
                <a:gd name="connsiteX3360" fmla="*/ 708098 w 4313785"/>
                <a:gd name="connsiteY3360" fmla="*/ 855330 h 2893802"/>
                <a:gd name="connsiteX3361" fmla="*/ 710867 w 4313785"/>
                <a:gd name="connsiteY3361" fmla="*/ 852909 h 2893802"/>
                <a:gd name="connsiteX3362" fmla="*/ 711697 w 4313785"/>
                <a:gd name="connsiteY3362" fmla="*/ 852355 h 2893802"/>
                <a:gd name="connsiteX3363" fmla="*/ 712874 w 4313785"/>
                <a:gd name="connsiteY3363" fmla="*/ 851871 h 2893802"/>
                <a:gd name="connsiteX3364" fmla="*/ 727270 w 4313785"/>
                <a:gd name="connsiteY3364" fmla="*/ 847167 h 2893802"/>
                <a:gd name="connsiteX3365" fmla="*/ 735160 w 4313785"/>
                <a:gd name="connsiteY3365" fmla="*/ 845646 h 2893802"/>
                <a:gd name="connsiteX3366" fmla="*/ 735160 w 4313785"/>
                <a:gd name="connsiteY3366" fmla="*/ 845646 h 2893802"/>
                <a:gd name="connsiteX3367" fmla="*/ 736752 w 4313785"/>
                <a:gd name="connsiteY3367" fmla="*/ 848274 h 2893802"/>
                <a:gd name="connsiteX3368" fmla="*/ 739520 w 4313785"/>
                <a:gd name="connsiteY3368" fmla="*/ 851525 h 2893802"/>
                <a:gd name="connsiteX3369" fmla="*/ 742358 w 4313785"/>
                <a:gd name="connsiteY3369" fmla="*/ 853947 h 2893802"/>
                <a:gd name="connsiteX3370" fmla="*/ 747410 w 4313785"/>
                <a:gd name="connsiteY3370" fmla="*/ 856713 h 2893802"/>
                <a:gd name="connsiteX3371" fmla="*/ 751493 w 4313785"/>
                <a:gd name="connsiteY3371" fmla="*/ 857958 h 2893802"/>
                <a:gd name="connsiteX3372" fmla="*/ 755439 w 4313785"/>
                <a:gd name="connsiteY3372" fmla="*/ 858512 h 2893802"/>
                <a:gd name="connsiteX3373" fmla="*/ 755992 w 4313785"/>
                <a:gd name="connsiteY3373" fmla="*/ 858512 h 2893802"/>
                <a:gd name="connsiteX3374" fmla="*/ 759799 w 4313785"/>
                <a:gd name="connsiteY3374" fmla="*/ 858374 h 2893802"/>
                <a:gd name="connsiteX3375" fmla="*/ 763052 w 4313785"/>
                <a:gd name="connsiteY3375" fmla="*/ 857889 h 2893802"/>
                <a:gd name="connsiteX3376" fmla="*/ 769281 w 4313785"/>
                <a:gd name="connsiteY3376" fmla="*/ 856160 h 2893802"/>
                <a:gd name="connsiteX3377" fmla="*/ 771565 w 4313785"/>
                <a:gd name="connsiteY3377" fmla="*/ 855883 h 2893802"/>
                <a:gd name="connsiteX3378" fmla="*/ 781739 w 4313785"/>
                <a:gd name="connsiteY3378" fmla="*/ 849104 h 2893802"/>
                <a:gd name="connsiteX3379" fmla="*/ 782708 w 4313785"/>
                <a:gd name="connsiteY3379" fmla="*/ 848136 h 2893802"/>
                <a:gd name="connsiteX3380" fmla="*/ 783607 w 4313785"/>
                <a:gd name="connsiteY3380" fmla="*/ 847237 h 2893802"/>
                <a:gd name="connsiteX3381" fmla="*/ 784922 w 4313785"/>
                <a:gd name="connsiteY3381" fmla="*/ 845715 h 2893802"/>
                <a:gd name="connsiteX3382" fmla="*/ 787207 w 4313785"/>
                <a:gd name="connsiteY3382" fmla="*/ 842049 h 2893802"/>
                <a:gd name="connsiteX3383" fmla="*/ 787414 w 4313785"/>
                <a:gd name="connsiteY3383" fmla="*/ 841564 h 2893802"/>
                <a:gd name="connsiteX3384" fmla="*/ 790113 w 4313785"/>
                <a:gd name="connsiteY3384" fmla="*/ 842464 h 2893802"/>
                <a:gd name="connsiteX3385" fmla="*/ 792605 w 4313785"/>
                <a:gd name="connsiteY3385" fmla="*/ 843086 h 2893802"/>
                <a:gd name="connsiteX3386" fmla="*/ 795304 w 4313785"/>
                <a:gd name="connsiteY3386" fmla="*/ 843501 h 2893802"/>
                <a:gd name="connsiteX3387" fmla="*/ 797312 w 4313785"/>
                <a:gd name="connsiteY3387" fmla="*/ 843640 h 2893802"/>
                <a:gd name="connsiteX3388" fmla="*/ 799664 w 4313785"/>
                <a:gd name="connsiteY3388" fmla="*/ 843432 h 2893802"/>
                <a:gd name="connsiteX3389" fmla="*/ 802156 w 4313785"/>
                <a:gd name="connsiteY3389" fmla="*/ 843017 h 2893802"/>
                <a:gd name="connsiteX3390" fmla="*/ 808870 w 4313785"/>
                <a:gd name="connsiteY3390" fmla="*/ 839904 h 2893802"/>
                <a:gd name="connsiteX3391" fmla="*/ 810669 w 4313785"/>
                <a:gd name="connsiteY3391" fmla="*/ 838382 h 2893802"/>
                <a:gd name="connsiteX3392" fmla="*/ 814614 w 4313785"/>
                <a:gd name="connsiteY3392" fmla="*/ 832848 h 2893802"/>
                <a:gd name="connsiteX3393" fmla="*/ 815445 w 4313785"/>
                <a:gd name="connsiteY3393" fmla="*/ 830566 h 2893802"/>
                <a:gd name="connsiteX3394" fmla="*/ 816345 w 4313785"/>
                <a:gd name="connsiteY3394" fmla="*/ 826346 h 2893802"/>
                <a:gd name="connsiteX3395" fmla="*/ 816345 w 4313785"/>
                <a:gd name="connsiteY3395" fmla="*/ 826208 h 2893802"/>
                <a:gd name="connsiteX3396" fmla="*/ 817798 w 4313785"/>
                <a:gd name="connsiteY3396" fmla="*/ 819913 h 2893802"/>
                <a:gd name="connsiteX3397" fmla="*/ 815791 w 4313785"/>
                <a:gd name="connsiteY3397" fmla="*/ 812926 h 2893802"/>
                <a:gd name="connsiteX3398" fmla="*/ 815791 w 4313785"/>
                <a:gd name="connsiteY3398" fmla="*/ 811889 h 2893802"/>
                <a:gd name="connsiteX3399" fmla="*/ 815376 w 4313785"/>
                <a:gd name="connsiteY3399" fmla="*/ 809468 h 2893802"/>
                <a:gd name="connsiteX3400" fmla="*/ 814752 w 4313785"/>
                <a:gd name="connsiteY3400" fmla="*/ 806839 h 2893802"/>
                <a:gd name="connsiteX3401" fmla="*/ 814683 w 4313785"/>
                <a:gd name="connsiteY3401" fmla="*/ 806493 h 2893802"/>
                <a:gd name="connsiteX3402" fmla="*/ 817659 w 4313785"/>
                <a:gd name="connsiteY3402" fmla="*/ 805318 h 2893802"/>
                <a:gd name="connsiteX3403" fmla="*/ 825480 w 4313785"/>
                <a:gd name="connsiteY3403" fmla="*/ 787401 h 2893802"/>
                <a:gd name="connsiteX3404" fmla="*/ 817798 w 4313785"/>
                <a:gd name="connsiteY3404" fmla="*/ 779654 h 2893802"/>
                <a:gd name="connsiteX3405" fmla="*/ 818075 w 4313785"/>
                <a:gd name="connsiteY3405" fmla="*/ 779170 h 2893802"/>
                <a:gd name="connsiteX3406" fmla="*/ 819113 w 4313785"/>
                <a:gd name="connsiteY3406" fmla="*/ 776265 h 2893802"/>
                <a:gd name="connsiteX3407" fmla="*/ 819528 w 4313785"/>
                <a:gd name="connsiteY3407" fmla="*/ 774674 h 2893802"/>
                <a:gd name="connsiteX3408" fmla="*/ 819667 w 4313785"/>
                <a:gd name="connsiteY3408" fmla="*/ 774051 h 2893802"/>
                <a:gd name="connsiteX3409" fmla="*/ 819943 w 4313785"/>
                <a:gd name="connsiteY3409" fmla="*/ 772598 h 2893802"/>
                <a:gd name="connsiteX3410" fmla="*/ 819943 w 4313785"/>
                <a:gd name="connsiteY3410" fmla="*/ 772391 h 2893802"/>
                <a:gd name="connsiteX3411" fmla="*/ 820704 w 4313785"/>
                <a:gd name="connsiteY3411" fmla="*/ 770731 h 2893802"/>
                <a:gd name="connsiteX3412" fmla="*/ 820982 w 4313785"/>
                <a:gd name="connsiteY3412" fmla="*/ 770316 h 2893802"/>
                <a:gd name="connsiteX3413" fmla="*/ 822504 w 4313785"/>
                <a:gd name="connsiteY3413" fmla="*/ 769693 h 2893802"/>
                <a:gd name="connsiteX3414" fmla="*/ 825619 w 4313785"/>
                <a:gd name="connsiteY3414" fmla="*/ 768656 h 2893802"/>
                <a:gd name="connsiteX3415" fmla="*/ 828664 w 4313785"/>
                <a:gd name="connsiteY3415" fmla="*/ 771215 h 2893802"/>
                <a:gd name="connsiteX3416" fmla="*/ 830394 w 4313785"/>
                <a:gd name="connsiteY3416" fmla="*/ 772875 h 2893802"/>
                <a:gd name="connsiteX3417" fmla="*/ 831501 w 4313785"/>
                <a:gd name="connsiteY3417" fmla="*/ 774397 h 2893802"/>
                <a:gd name="connsiteX3418" fmla="*/ 833509 w 4313785"/>
                <a:gd name="connsiteY3418" fmla="*/ 778132 h 2893802"/>
                <a:gd name="connsiteX3419" fmla="*/ 836554 w 4313785"/>
                <a:gd name="connsiteY3419" fmla="*/ 781937 h 2893802"/>
                <a:gd name="connsiteX3420" fmla="*/ 838077 w 4313785"/>
                <a:gd name="connsiteY3420" fmla="*/ 783320 h 2893802"/>
                <a:gd name="connsiteX3421" fmla="*/ 842160 w 4313785"/>
                <a:gd name="connsiteY3421" fmla="*/ 785811 h 2893802"/>
                <a:gd name="connsiteX3422" fmla="*/ 844998 w 4313785"/>
                <a:gd name="connsiteY3422" fmla="*/ 786917 h 2893802"/>
                <a:gd name="connsiteX3423" fmla="*/ 846175 w 4313785"/>
                <a:gd name="connsiteY3423" fmla="*/ 787332 h 2893802"/>
                <a:gd name="connsiteX3424" fmla="*/ 848251 w 4313785"/>
                <a:gd name="connsiteY3424" fmla="*/ 787955 h 2893802"/>
                <a:gd name="connsiteX3425" fmla="*/ 849497 w 4313785"/>
                <a:gd name="connsiteY3425" fmla="*/ 788232 h 2893802"/>
                <a:gd name="connsiteX3426" fmla="*/ 851365 w 4313785"/>
                <a:gd name="connsiteY3426" fmla="*/ 788578 h 2893802"/>
                <a:gd name="connsiteX3427" fmla="*/ 853995 w 4313785"/>
                <a:gd name="connsiteY3427" fmla="*/ 788854 h 2893802"/>
                <a:gd name="connsiteX3428" fmla="*/ 854479 w 4313785"/>
                <a:gd name="connsiteY3428" fmla="*/ 788854 h 2893802"/>
                <a:gd name="connsiteX3429" fmla="*/ 856487 w 4313785"/>
                <a:gd name="connsiteY3429" fmla="*/ 788854 h 2893802"/>
                <a:gd name="connsiteX3430" fmla="*/ 859186 w 4313785"/>
                <a:gd name="connsiteY3430" fmla="*/ 788439 h 2893802"/>
                <a:gd name="connsiteX3431" fmla="*/ 861470 w 4313785"/>
                <a:gd name="connsiteY3431" fmla="*/ 787886 h 2893802"/>
                <a:gd name="connsiteX3432" fmla="*/ 863477 w 4313785"/>
                <a:gd name="connsiteY3432" fmla="*/ 787263 h 2893802"/>
                <a:gd name="connsiteX3433" fmla="*/ 866799 w 4313785"/>
                <a:gd name="connsiteY3433" fmla="*/ 785880 h 2893802"/>
                <a:gd name="connsiteX3434" fmla="*/ 869014 w 4313785"/>
                <a:gd name="connsiteY3434" fmla="*/ 784773 h 2893802"/>
                <a:gd name="connsiteX3435" fmla="*/ 872198 w 4313785"/>
                <a:gd name="connsiteY3435" fmla="*/ 782767 h 2893802"/>
                <a:gd name="connsiteX3436" fmla="*/ 874758 w 4313785"/>
                <a:gd name="connsiteY3436" fmla="*/ 780692 h 2893802"/>
                <a:gd name="connsiteX3437" fmla="*/ 877250 w 4313785"/>
                <a:gd name="connsiteY3437" fmla="*/ 778063 h 2893802"/>
                <a:gd name="connsiteX3438" fmla="*/ 880018 w 4313785"/>
                <a:gd name="connsiteY3438" fmla="*/ 773844 h 2893802"/>
                <a:gd name="connsiteX3439" fmla="*/ 881403 w 4313785"/>
                <a:gd name="connsiteY3439" fmla="*/ 770592 h 2893802"/>
                <a:gd name="connsiteX3440" fmla="*/ 882510 w 4313785"/>
                <a:gd name="connsiteY3440" fmla="*/ 765059 h 2893802"/>
                <a:gd name="connsiteX3441" fmla="*/ 882510 w 4313785"/>
                <a:gd name="connsiteY3441" fmla="*/ 760839 h 2893802"/>
                <a:gd name="connsiteX3442" fmla="*/ 882164 w 4313785"/>
                <a:gd name="connsiteY3442" fmla="*/ 757934 h 2893802"/>
                <a:gd name="connsiteX3443" fmla="*/ 880641 w 4313785"/>
                <a:gd name="connsiteY3443" fmla="*/ 751293 h 2893802"/>
                <a:gd name="connsiteX3444" fmla="*/ 883687 w 4313785"/>
                <a:gd name="connsiteY3444" fmla="*/ 743615 h 2893802"/>
                <a:gd name="connsiteX3445" fmla="*/ 884587 w 4313785"/>
                <a:gd name="connsiteY3445" fmla="*/ 740018 h 2893802"/>
                <a:gd name="connsiteX3446" fmla="*/ 884933 w 4313785"/>
                <a:gd name="connsiteY3446" fmla="*/ 737112 h 2893802"/>
                <a:gd name="connsiteX3447" fmla="*/ 885002 w 4313785"/>
                <a:gd name="connsiteY3447" fmla="*/ 735591 h 2893802"/>
                <a:gd name="connsiteX3448" fmla="*/ 885002 w 4313785"/>
                <a:gd name="connsiteY3448" fmla="*/ 733585 h 2893802"/>
                <a:gd name="connsiteX3449" fmla="*/ 882095 w 4313785"/>
                <a:gd name="connsiteY3449" fmla="*/ 725076 h 2893802"/>
                <a:gd name="connsiteX3450" fmla="*/ 881611 w 4313785"/>
                <a:gd name="connsiteY3450" fmla="*/ 724454 h 2893802"/>
                <a:gd name="connsiteX3451" fmla="*/ 874897 w 4313785"/>
                <a:gd name="connsiteY3451" fmla="*/ 719750 h 2893802"/>
                <a:gd name="connsiteX3452" fmla="*/ 873444 w 4313785"/>
                <a:gd name="connsiteY3452" fmla="*/ 719266 h 2893802"/>
                <a:gd name="connsiteX3453" fmla="*/ 869291 w 4313785"/>
                <a:gd name="connsiteY3453" fmla="*/ 718643 h 2893802"/>
                <a:gd name="connsiteX3454" fmla="*/ 868599 w 4313785"/>
                <a:gd name="connsiteY3454" fmla="*/ 718643 h 2893802"/>
                <a:gd name="connsiteX3455" fmla="*/ 867560 w 4313785"/>
                <a:gd name="connsiteY3455" fmla="*/ 718643 h 2893802"/>
                <a:gd name="connsiteX3456" fmla="*/ 867284 w 4313785"/>
                <a:gd name="connsiteY3456" fmla="*/ 716706 h 2893802"/>
                <a:gd name="connsiteX3457" fmla="*/ 873097 w 4313785"/>
                <a:gd name="connsiteY3457" fmla="*/ 712279 h 2893802"/>
                <a:gd name="connsiteX3458" fmla="*/ 873097 w 4313785"/>
                <a:gd name="connsiteY3458" fmla="*/ 712279 h 2893802"/>
                <a:gd name="connsiteX3459" fmla="*/ 876420 w 4313785"/>
                <a:gd name="connsiteY3459" fmla="*/ 711864 h 2893802"/>
                <a:gd name="connsiteX3460" fmla="*/ 877735 w 4313785"/>
                <a:gd name="connsiteY3460" fmla="*/ 711518 h 2893802"/>
                <a:gd name="connsiteX3461" fmla="*/ 879742 w 4313785"/>
                <a:gd name="connsiteY3461" fmla="*/ 710827 h 2893802"/>
                <a:gd name="connsiteX3462" fmla="*/ 880434 w 4313785"/>
                <a:gd name="connsiteY3462" fmla="*/ 710550 h 2893802"/>
                <a:gd name="connsiteX3463" fmla="*/ 886524 w 4313785"/>
                <a:gd name="connsiteY3463" fmla="*/ 710757 h 2893802"/>
                <a:gd name="connsiteX3464" fmla="*/ 886939 w 4313785"/>
                <a:gd name="connsiteY3464" fmla="*/ 710757 h 2893802"/>
                <a:gd name="connsiteX3465" fmla="*/ 890054 w 4313785"/>
                <a:gd name="connsiteY3465" fmla="*/ 710412 h 2893802"/>
                <a:gd name="connsiteX3466" fmla="*/ 893930 w 4313785"/>
                <a:gd name="connsiteY3466" fmla="*/ 709512 h 2893802"/>
                <a:gd name="connsiteX3467" fmla="*/ 898083 w 4313785"/>
                <a:gd name="connsiteY3467" fmla="*/ 707852 h 2893802"/>
                <a:gd name="connsiteX3468" fmla="*/ 909641 w 4313785"/>
                <a:gd name="connsiteY3468" fmla="*/ 709651 h 2893802"/>
                <a:gd name="connsiteX3469" fmla="*/ 921060 w 4313785"/>
                <a:gd name="connsiteY3469" fmla="*/ 712556 h 2893802"/>
                <a:gd name="connsiteX3470" fmla="*/ 922929 w 4313785"/>
                <a:gd name="connsiteY3470" fmla="*/ 712902 h 2893802"/>
                <a:gd name="connsiteX3471" fmla="*/ 930612 w 4313785"/>
                <a:gd name="connsiteY3471" fmla="*/ 713732 h 2893802"/>
                <a:gd name="connsiteX3472" fmla="*/ 932135 w 4313785"/>
                <a:gd name="connsiteY3472" fmla="*/ 713801 h 2893802"/>
                <a:gd name="connsiteX3473" fmla="*/ 932550 w 4313785"/>
                <a:gd name="connsiteY3473" fmla="*/ 713801 h 2893802"/>
                <a:gd name="connsiteX3474" fmla="*/ 939886 w 4313785"/>
                <a:gd name="connsiteY3474" fmla="*/ 713594 h 2893802"/>
                <a:gd name="connsiteX3475" fmla="*/ 942931 w 4313785"/>
                <a:gd name="connsiteY3475" fmla="*/ 713178 h 2893802"/>
                <a:gd name="connsiteX3476" fmla="*/ 945631 w 4313785"/>
                <a:gd name="connsiteY3476" fmla="*/ 713455 h 2893802"/>
                <a:gd name="connsiteX3477" fmla="*/ 954490 w 4313785"/>
                <a:gd name="connsiteY3477" fmla="*/ 710273 h 2893802"/>
                <a:gd name="connsiteX3478" fmla="*/ 959334 w 4313785"/>
                <a:gd name="connsiteY3478" fmla="*/ 701281 h 2893802"/>
                <a:gd name="connsiteX3479" fmla="*/ 959680 w 4313785"/>
                <a:gd name="connsiteY3479" fmla="*/ 701281 h 2893802"/>
                <a:gd name="connsiteX3480" fmla="*/ 960649 w 4313785"/>
                <a:gd name="connsiteY3480" fmla="*/ 701281 h 2893802"/>
                <a:gd name="connsiteX3481" fmla="*/ 964317 w 4313785"/>
                <a:gd name="connsiteY3481" fmla="*/ 700796 h 2893802"/>
                <a:gd name="connsiteX3482" fmla="*/ 965910 w 4313785"/>
                <a:gd name="connsiteY3482" fmla="*/ 700381 h 2893802"/>
                <a:gd name="connsiteX3483" fmla="*/ 971308 w 4313785"/>
                <a:gd name="connsiteY3483" fmla="*/ 697545 h 2893802"/>
                <a:gd name="connsiteX3484" fmla="*/ 972346 w 4313785"/>
                <a:gd name="connsiteY3484" fmla="*/ 696646 h 2893802"/>
                <a:gd name="connsiteX3485" fmla="*/ 973107 w 4313785"/>
                <a:gd name="connsiteY3485" fmla="*/ 695954 h 2893802"/>
                <a:gd name="connsiteX3486" fmla="*/ 975322 w 4313785"/>
                <a:gd name="connsiteY3486" fmla="*/ 696369 h 2893802"/>
                <a:gd name="connsiteX3487" fmla="*/ 981067 w 4313785"/>
                <a:gd name="connsiteY3487" fmla="*/ 698099 h 2893802"/>
                <a:gd name="connsiteX3488" fmla="*/ 985012 w 4313785"/>
                <a:gd name="connsiteY3488" fmla="*/ 698652 h 2893802"/>
                <a:gd name="connsiteX3489" fmla="*/ 985219 w 4313785"/>
                <a:gd name="connsiteY3489" fmla="*/ 698652 h 2893802"/>
                <a:gd name="connsiteX3490" fmla="*/ 988057 w 4313785"/>
                <a:gd name="connsiteY3490" fmla="*/ 698652 h 2893802"/>
                <a:gd name="connsiteX3491" fmla="*/ 1001692 w 4313785"/>
                <a:gd name="connsiteY3491" fmla="*/ 685163 h 2893802"/>
                <a:gd name="connsiteX3492" fmla="*/ 1001692 w 4313785"/>
                <a:gd name="connsiteY3492" fmla="*/ 682742 h 2893802"/>
                <a:gd name="connsiteX3493" fmla="*/ 996709 w 4313785"/>
                <a:gd name="connsiteY3493" fmla="*/ 671674 h 2893802"/>
                <a:gd name="connsiteX3494" fmla="*/ 988749 w 4313785"/>
                <a:gd name="connsiteY3494" fmla="*/ 665103 h 2893802"/>
                <a:gd name="connsiteX3495" fmla="*/ 985427 w 4313785"/>
                <a:gd name="connsiteY3495" fmla="*/ 663097 h 2893802"/>
                <a:gd name="connsiteX3496" fmla="*/ 984112 w 4313785"/>
                <a:gd name="connsiteY3496" fmla="*/ 662543 h 2893802"/>
                <a:gd name="connsiteX3497" fmla="*/ 981413 w 4313785"/>
                <a:gd name="connsiteY3497" fmla="*/ 661713 h 2893802"/>
                <a:gd name="connsiteX3498" fmla="*/ 979682 w 4313785"/>
                <a:gd name="connsiteY3498" fmla="*/ 661368 h 2893802"/>
                <a:gd name="connsiteX3499" fmla="*/ 976914 w 4313785"/>
                <a:gd name="connsiteY3499" fmla="*/ 661091 h 2893802"/>
                <a:gd name="connsiteX3500" fmla="*/ 973592 w 4313785"/>
                <a:gd name="connsiteY3500" fmla="*/ 661091 h 2893802"/>
                <a:gd name="connsiteX3501" fmla="*/ 972277 w 4313785"/>
                <a:gd name="connsiteY3501" fmla="*/ 661091 h 2893802"/>
                <a:gd name="connsiteX3502" fmla="*/ 970823 w 4313785"/>
                <a:gd name="connsiteY3502" fmla="*/ 661229 h 2893802"/>
                <a:gd name="connsiteX3503" fmla="*/ 969093 w 4313785"/>
                <a:gd name="connsiteY3503" fmla="*/ 655419 h 2893802"/>
                <a:gd name="connsiteX3504" fmla="*/ 968124 w 4313785"/>
                <a:gd name="connsiteY3504" fmla="*/ 653759 h 2893802"/>
                <a:gd name="connsiteX3505" fmla="*/ 961411 w 4313785"/>
                <a:gd name="connsiteY3505" fmla="*/ 647809 h 2893802"/>
                <a:gd name="connsiteX3506" fmla="*/ 959127 w 4313785"/>
                <a:gd name="connsiteY3506" fmla="*/ 644628 h 2893802"/>
                <a:gd name="connsiteX3507" fmla="*/ 949160 w 4313785"/>
                <a:gd name="connsiteY3507" fmla="*/ 640408 h 2893802"/>
                <a:gd name="connsiteX3508" fmla="*/ 939609 w 4313785"/>
                <a:gd name="connsiteY3508" fmla="*/ 644282 h 2893802"/>
                <a:gd name="connsiteX3509" fmla="*/ 936979 w 4313785"/>
                <a:gd name="connsiteY3509" fmla="*/ 646772 h 2893802"/>
                <a:gd name="connsiteX3510" fmla="*/ 932896 w 4313785"/>
                <a:gd name="connsiteY3510" fmla="*/ 650646 h 2893802"/>
                <a:gd name="connsiteX3511" fmla="*/ 932411 w 4313785"/>
                <a:gd name="connsiteY3511" fmla="*/ 650507 h 2893802"/>
                <a:gd name="connsiteX3512" fmla="*/ 930404 w 4313785"/>
                <a:gd name="connsiteY3512" fmla="*/ 650092 h 2893802"/>
                <a:gd name="connsiteX3513" fmla="*/ 927497 w 4313785"/>
                <a:gd name="connsiteY3513" fmla="*/ 649816 h 2893802"/>
                <a:gd name="connsiteX3514" fmla="*/ 926044 w 4313785"/>
                <a:gd name="connsiteY3514" fmla="*/ 649885 h 2893802"/>
                <a:gd name="connsiteX3515" fmla="*/ 924314 w 4313785"/>
                <a:gd name="connsiteY3515" fmla="*/ 650092 h 2893802"/>
                <a:gd name="connsiteX3516" fmla="*/ 923483 w 4313785"/>
                <a:gd name="connsiteY3516" fmla="*/ 650231 h 2893802"/>
                <a:gd name="connsiteX3517" fmla="*/ 921960 w 4313785"/>
                <a:gd name="connsiteY3517" fmla="*/ 649124 h 2893802"/>
                <a:gd name="connsiteX3518" fmla="*/ 914486 w 4313785"/>
                <a:gd name="connsiteY3518" fmla="*/ 646910 h 2893802"/>
                <a:gd name="connsiteX3519" fmla="*/ 904658 w 4313785"/>
                <a:gd name="connsiteY3519" fmla="*/ 650992 h 2893802"/>
                <a:gd name="connsiteX3520" fmla="*/ 903342 w 4313785"/>
                <a:gd name="connsiteY3520" fmla="*/ 652306 h 2893802"/>
                <a:gd name="connsiteX3521" fmla="*/ 900990 w 4313785"/>
                <a:gd name="connsiteY3521" fmla="*/ 652098 h 2893802"/>
                <a:gd name="connsiteX3522" fmla="*/ 889362 w 4313785"/>
                <a:gd name="connsiteY3522" fmla="*/ 658462 h 2893802"/>
                <a:gd name="connsiteX3523" fmla="*/ 889154 w 4313785"/>
                <a:gd name="connsiteY3523" fmla="*/ 658739 h 2893802"/>
                <a:gd name="connsiteX3524" fmla="*/ 885417 w 4313785"/>
                <a:gd name="connsiteY3524" fmla="*/ 659431 h 2893802"/>
                <a:gd name="connsiteX3525" fmla="*/ 883963 w 4313785"/>
                <a:gd name="connsiteY3525" fmla="*/ 659777 h 2893802"/>
                <a:gd name="connsiteX3526" fmla="*/ 882856 w 4313785"/>
                <a:gd name="connsiteY3526" fmla="*/ 660122 h 2893802"/>
                <a:gd name="connsiteX3527" fmla="*/ 881611 w 4313785"/>
                <a:gd name="connsiteY3527" fmla="*/ 660537 h 2893802"/>
                <a:gd name="connsiteX3528" fmla="*/ 876143 w 4313785"/>
                <a:gd name="connsiteY3528" fmla="*/ 662682 h 2893802"/>
                <a:gd name="connsiteX3529" fmla="*/ 872475 w 4313785"/>
                <a:gd name="connsiteY3529" fmla="*/ 663789 h 2893802"/>
                <a:gd name="connsiteX3530" fmla="*/ 870121 w 4313785"/>
                <a:gd name="connsiteY3530" fmla="*/ 664757 h 2893802"/>
                <a:gd name="connsiteX3531" fmla="*/ 866315 w 4313785"/>
                <a:gd name="connsiteY3531" fmla="*/ 666694 h 2893802"/>
                <a:gd name="connsiteX3532" fmla="*/ 864446 w 4313785"/>
                <a:gd name="connsiteY3532" fmla="*/ 667178 h 2893802"/>
                <a:gd name="connsiteX3533" fmla="*/ 860847 w 4313785"/>
                <a:gd name="connsiteY3533" fmla="*/ 667801 h 2893802"/>
                <a:gd name="connsiteX3534" fmla="*/ 850742 w 4313785"/>
                <a:gd name="connsiteY3534" fmla="*/ 668700 h 2893802"/>
                <a:gd name="connsiteX3535" fmla="*/ 848873 w 4313785"/>
                <a:gd name="connsiteY3535" fmla="*/ 667247 h 2893802"/>
                <a:gd name="connsiteX3536" fmla="*/ 843198 w 4313785"/>
                <a:gd name="connsiteY3536" fmla="*/ 662474 h 2893802"/>
                <a:gd name="connsiteX3537" fmla="*/ 842575 w 4313785"/>
                <a:gd name="connsiteY3537" fmla="*/ 661437 h 2893802"/>
                <a:gd name="connsiteX3538" fmla="*/ 831640 w 4313785"/>
                <a:gd name="connsiteY3538" fmla="*/ 655211 h 2893802"/>
                <a:gd name="connsiteX3539" fmla="*/ 829079 w 4313785"/>
                <a:gd name="connsiteY3539" fmla="*/ 655073 h 2893802"/>
                <a:gd name="connsiteX3540" fmla="*/ 827003 w 4313785"/>
                <a:gd name="connsiteY3540" fmla="*/ 654589 h 2893802"/>
                <a:gd name="connsiteX3541" fmla="*/ 825826 w 4313785"/>
                <a:gd name="connsiteY3541" fmla="*/ 654174 h 2893802"/>
                <a:gd name="connsiteX3542" fmla="*/ 822297 w 4313785"/>
                <a:gd name="connsiteY3542" fmla="*/ 650922 h 2893802"/>
                <a:gd name="connsiteX3543" fmla="*/ 821535 w 4313785"/>
                <a:gd name="connsiteY3543" fmla="*/ 650438 h 2893802"/>
                <a:gd name="connsiteX3544" fmla="*/ 820082 w 4313785"/>
                <a:gd name="connsiteY3544" fmla="*/ 649608 h 2893802"/>
                <a:gd name="connsiteX3545" fmla="*/ 821258 w 4313785"/>
                <a:gd name="connsiteY3545" fmla="*/ 644420 h 2893802"/>
                <a:gd name="connsiteX3546" fmla="*/ 821466 w 4313785"/>
                <a:gd name="connsiteY3546" fmla="*/ 643244 h 2893802"/>
                <a:gd name="connsiteX3547" fmla="*/ 822227 w 4313785"/>
                <a:gd name="connsiteY3547" fmla="*/ 638056 h 2893802"/>
                <a:gd name="connsiteX3548" fmla="*/ 823473 w 4313785"/>
                <a:gd name="connsiteY3548" fmla="*/ 629133 h 2893802"/>
                <a:gd name="connsiteX3549" fmla="*/ 823612 w 4313785"/>
                <a:gd name="connsiteY3549" fmla="*/ 627542 h 2893802"/>
                <a:gd name="connsiteX3550" fmla="*/ 823612 w 4313785"/>
                <a:gd name="connsiteY3550" fmla="*/ 626227 h 2893802"/>
                <a:gd name="connsiteX3551" fmla="*/ 823404 w 4313785"/>
                <a:gd name="connsiteY3551" fmla="*/ 623322 h 2893802"/>
                <a:gd name="connsiteX3552" fmla="*/ 823058 w 4313785"/>
                <a:gd name="connsiteY3552" fmla="*/ 621593 h 2893802"/>
                <a:gd name="connsiteX3553" fmla="*/ 822297 w 4313785"/>
                <a:gd name="connsiteY3553" fmla="*/ 618895 h 2893802"/>
                <a:gd name="connsiteX3554" fmla="*/ 820774 w 4313785"/>
                <a:gd name="connsiteY3554" fmla="*/ 615091 h 2893802"/>
                <a:gd name="connsiteX3555" fmla="*/ 820359 w 4313785"/>
                <a:gd name="connsiteY3555" fmla="*/ 614191 h 2893802"/>
                <a:gd name="connsiteX3556" fmla="*/ 818767 w 4313785"/>
                <a:gd name="connsiteY3556" fmla="*/ 611009 h 2893802"/>
                <a:gd name="connsiteX3557" fmla="*/ 818767 w 4313785"/>
                <a:gd name="connsiteY3557" fmla="*/ 605683 h 2893802"/>
                <a:gd name="connsiteX3558" fmla="*/ 818075 w 4313785"/>
                <a:gd name="connsiteY3558" fmla="*/ 601809 h 2893802"/>
                <a:gd name="connsiteX3559" fmla="*/ 816552 w 4313785"/>
                <a:gd name="connsiteY3559" fmla="*/ 597590 h 2893802"/>
                <a:gd name="connsiteX3560" fmla="*/ 815168 w 4313785"/>
                <a:gd name="connsiteY3560" fmla="*/ 595169 h 2893802"/>
                <a:gd name="connsiteX3561" fmla="*/ 815445 w 4313785"/>
                <a:gd name="connsiteY3561" fmla="*/ 594823 h 2893802"/>
                <a:gd name="connsiteX3562" fmla="*/ 815791 w 4313785"/>
                <a:gd name="connsiteY3562" fmla="*/ 594477 h 2893802"/>
                <a:gd name="connsiteX3563" fmla="*/ 815998 w 4313785"/>
                <a:gd name="connsiteY3563" fmla="*/ 594477 h 2893802"/>
                <a:gd name="connsiteX3564" fmla="*/ 823612 w 4313785"/>
                <a:gd name="connsiteY3564" fmla="*/ 588113 h 2893802"/>
                <a:gd name="connsiteX3565" fmla="*/ 824511 w 4313785"/>
                <a:gd name="connsiteY3565" fmla="*/ 587905 h 2893802"/>
                <a:gd name="connsiteX3566" fmla="*/ 826864 w 4313785"/>
                <a:gd name="connsiteY3566" fmla="*/ 587075 h 2893802"/>
                <a:gd name="connsiteX3567" fmla="*/ 828664 w 4313785"/>
                <a:gd name="connsiteY3567" fmla="*/ 586245 h 2893802"/>
                <a:gd name="connsiteX3568" fmla="*/ 831363 w 4313785"/>
                <a:gd name="connsiteY3568" fmla="*/ 584585 h 2893802"/>
                <a:gd name="connsiteX3569" fmla="*/ 832816 w 4313785"/>
                <a:gd name="connsiteY3569" fmla="*/ 583409 h 2893802"/>
                <a:gd name="connsiteX3570" fmla="*/ 835724 w 4313785"/>
                <a:gd name="connsiteY3570" fmla="*/ 580365 h 2893802"/>
                <a:gd name="connsiteX3571" fmla="*/ 836761 w 4313785"/>
                <a:gd name="connsiteY3571" fmla="*/ 578844 h 2893802"/>
                <a:gd name="connsiteX3572" fmla="*/ 839046 w 4313785"/>
                <a:gd name="connsiteY3572" fmla="*/ 573310 h 2893802"/>
                <a:gd name="connsiteX3573" fmla="*/ 839184 w 4313785"/>
                <a:gd name="connsiteY3573" fmla="*/ 573171 h 2893802"/>
                <a:gd name="connsiteX3574" fmla="*/ 840707 w 4313785"/>
                <a:gd name="connsiteY3574" fmla="*/ 570889 h 2893802"/>
                <a:gd name="connsiteX3575" fmla="*/ 841745 w 4313785"/>
                <a:gd name="connsiteY3575" fmla="*/ 570335 h 2893802"/>
                <a:gd name="connsiteX3576" fmla="*/ 842852 w 4313785"/>
                <a:gd name="connsiteY3576" fmla="*/ 569713 h 2893802"/>
                <a:gd name="connsiteX3577" fmla="*/ 844721 w 4313785"/>
                <a:gd name="connsiteY3577" fmla="*/ 568537 h 2893802"/>
                <a:gd name="connsiteX3578" fmla="*/ 845897 w 4313785"/>
                <a:gd name="connsiteY3578" fmla="*/ 567707 h 2893802"/>
                <a:gd name="connsiteX3579" fmla="*/ 856072 w 4313785"/>
                <a:gd name="connsiteY3579" fmla="*/ 559544 h 2893802"/>
                <a:gd name="connsiteX3580" fmla="*/ 859463 w 4313785"/>
                <a:gd name="connsiteY3580" fmla="*/ 557884 h 2893802"/>
                <a:gd name="connsiteX3581" fmla="*/ 860017 w 4313785"/>
                <a:gd name="connsiteY3581" fmla="*/ 557469 h 2893802"/>
                <a:gd name="connsiteX3582" fmla="*/ 864031 w 4313785"/>
                <a:gd name="connsiteY3582" fmla="*/ 553180 h 2893802"/>
                <a:gd name="connsiteX3583" fmla="*/ 864446 w 4313785"/>
                <a:gd name="connsiteY3583" fmla="*/ 552488 h 2893802"/>
                <a:gd name="connsiteX3584" fmla="*/ 865415 w 4313785"/>
                <a:gd name="connsiteY3584" fmla="*/ 550621 h 2893802"/>
                <a:gd name="connsiteX3585" fmla="*/ 866384 w 4313785"/>
                <a:gd name="connsiteY3585" fmla="*/ 549860 h 2893802"/>
                <a:gd name="connsiteX3586" fmla="*/ 867560 w 4313785"/>
                <a:gd name="connsiteY3586" fmla="*/ 548753 h 2893802"/>
                <a:gd name="connsiteX3587" fmla="*/ 868737 w 4313785"/>
                <a:gd name="connsiteY3587" fmla="*/ 547508 h 2893802"/>
                <a:gd name="connsiteX3588" fmla="*/ 869914 w 4313785"/>
                <a:gd name="connsiteY3588" fmla="*/ 546125 h 2893802"/>
                <a:gd name="connsiteX3589" fmla="*/ 878565 w 4313785"/>
                <a:gd name="connsiteY3589" fmla="*/ 534434 h 2893802"/>
                <a:gd name="connsiteX3590" fmla="*/ 879465 w 4313785"/>
                <a:gd name="connsiteY3590" fmla="*/ 533051 h 2893802"/>
                <a:gd name="connsiteX3591" fmla="*/ 881749 w 4313785"/>
                <a:gd name="connsiteY3591" fmla="*/ 529039 h 2893802"/>
                <a:gd name="connsiteX3592" fmla="*/ 884933 w 4313785"/>
                <a:gd name="connsiteY3592" fmla="*/ 529039 h 2893802"/>
                <a:gd name="connsiteX3593" fmla="*/ 885278 w 4313785"/>
                <a:gd name="connsiteY3593" fmla="*/ 529108 h 2893802"/>
                <a:gd name="connsiteX3594" fmla="*/ 887493 w 4313785"/>
                <a:gd name="connsiteY3594" fmla="*/ 528900 h 2893802"/>
                <a:gd name="connsiteX3595" fmla="*/ 889293 w 4313785"/>
                <a:gd name="connsiteY3595" fmla="*/ 528624 h 2893802"/>
                <a:gd name="connsiteX3596" fmla="*/ 900436 w 4313785"/>
                <a:gd name="connsiteY3596" fmla="*/ 518593 h 2893802"/>
                <a:gd name="connsiteX3597" fmla="*/ 900644 w 4313785"/>
                <a:gd name="connsiteY3597" fmla="*/ 517833 h 2893802"/>
                <a:gd name="connsiteX3598" fmla="*/ 901128 w 4313785"/>
                <a:gd name="connsiteY3598" fmla="*/ 513751 h 2893802"/>
                <a:gd name="connsiteX3599" fmla="*/ 901889 w 4313785"/>
                <a:gd name="connsiteY3599" fmla="*/ 511469 h 2893802"/>
                <a:gd name="connsiteX3600" fmla="*/ 902166 w 4313785"/>
                <a:gd name="connsiteY3600" fmla="*/ 510431 h 2893802"/>
                <a:gd name="connsiteX3601" fmla="*/ 902235 w 4313785"/>
                <a:gd name="connsiteY3601" fmla="*/ 504344 h 2893802"/>
                <a:gd name="connsiteX3602" fmla="*/ 902027 w 4313785"/>
                <a:gd name="connsiteY3602" fmla="*/ 503514 h 2893802"/>
                <a:gd name="connsiteX3603" fmla="*/ 901197 w 4313785"/>
                <a:gd name="connsiteY3603" fmla="*/ 500816 h 2893802"/>
                <a:gd name="connsiteX3604" fmla="*/ 901889 w 4313785"/>
                <a:gd name="connsiteY3604" fmla="*/ 495628 h 2893802"/>
                <a:gd name="connsiteX3605" fmla="*/ 902027 w 4313785"/>
                <a:gd name="connsiteY3605" fmla="*/ 493622 h 2893802"/>
                <a:gd name="connsiteX3606" fmla="*/ 902027 w 4313785"/>
                <a:gd name="connsiteY3606" fmla="*/ 490094 h 2893802"/>
                <a:gd name="connsiteX3607" fmla="*/ 900782 w 4313785"/>
                <a:gd name="connsiteY3607" fmla="*/ 484629 h 2893802"/>
                <a:gd name="connsiteX3608" fmla="*/ 899398 w 4313785"/>
                <a:gd name="connsiteY3608" fmla="*/ 481517 h 2893802"/>
                <a:gd name="connsiteX3609" fmla="*/ 896283 w 4313785"/>
                <a:gd name="connsiteY3609" fmla="*/ 477089 h 2893802"/>
                <a:gd name="connsiteX3610" fmla="*/ 893722 w 4313785"/>
                <a:gd name="connsiteY3610" fmla="*/ 474668 h 2893802"/>
                <a:gd name="connsiteX3611" fmla="*/ 891508 w 4313785"/>
                <a:gd name="connsiteY3611" fmla="*/ 472939 h 2893802"/>
                <a:gd name="connsiteX3612" fmla="*/ 888324 w 4313785"/>
                <a:gd name="connsiteY3612" fmla="*/ 470933 h 2893802"/>
                <a:gd name="connsiteX3613" fmla="*/ 887217 w 4313785"/>
                <a:gd name="connsiteY3613" fmla="*/ 470310 h 2893802"/>
                <a:gd name="connsiteX3614" fmla="*/ 887009 w 4313785"/>
                <a:gd name="connsiteY3614" fmla="*/ 470310 h 2893802"/>
                <a:gd name="connsiteX3615" fmla="*/ 880088 w 4313785"/>
                <a:gd name="connsiteY3615" fmla="*/ 459934 h 2893802"/>
                <a:gd name="connsiteX3616" fmla="*/ 873236 w 4313785"/>
                <a:gd name="connsiteY3616" fmla="*/ 458136 h 2893802"/>
                <a:gd name="connsiteX3617" fmla="*/ 873097 w 4313785"/>
                <a:gd name="connsiteY3617" fmla="*/ 458136 h 2893802"/>
                <a:gd name="connsiteX3618" fmla="*/ 860709 w 4313785"/>
                <a:gd name="connsiteY3618" fmla="*/ 450458 h 2893802"/>
                <a:gd name="connsiteX3619" fmla="*/ 857110 w 4313785"/>
                <a:gd name="connsiteY3619" fmla="*/ 450942 h 2893802"/>
                <a:gd name="connsiteX3620" fmla="*/ 847351 w 4313785"/>
                <a:gd name="connsiteY3620" fmla="*/ 460695 h 2893802"/>
                <a:gd name="connsiteX3621" fmla="*/ 844928 w 4313785"/>
                <a:gd name="connsiteY3621" fmla="*/ 461041 h 2893802"/>
                <a:gd name="connsiteX3622" fmla="*/ 843683 w 4313785"/>
                <a:gd name="connsiteY3622" fmla="*/ 461249 h 2893802"/>
                <a:gd name="connsiteX3623" fmla="*/ 834616 w 4313785"/>
                <a:gd name="connsiteY3623" fmla="*/ 457582 h 2893802"/>
                <a:gd name="connsiteX3624" fmla="*/ 834270 w 4313785"/>
                <a:gd name="connsiteY3624" fmla="*/ 457582 h 2893802"/>
                <a:gd name="connsiteX3625" fmla="*/ 828110 w 4313785"/>
                <a:gd name="connsiteY3625" fmla="*/ 459035 h 2893802"/>
                <a:gd name="connsiteX3626" fmla="*/ 822089 w 4313785"/>
                <a:gd name="connsiteY3626" fmla="*/ 460488 h 2893802"/>
                <a:gd name="connsiteX3627" fmla="*/ 819943 w 4313785"/>
                <a:gd name="connsiteY3627" fmla="*/ 461525 h 2893802"/>
                <a:gd name="connsiteX3628" fmla="*/ 813022 w 4313785"/>
                <a:gd name="connsiteY3628" fmla="*/ 469273 h 2893802"/>
                <a:gd name="connsiteX3629" fmla="*/ 811915 w 4313785"/>
                <a:gd name="connsiteY3629" fmla="*/ 472316 h 2893802"/>
                <a:gd name="connsiteX3630" fmla="*/ 809146 w 4313785"/>
                <a:gd name="connsiteY3630" fmla="*/ 475291 h 2893802"/>
                <a:gd name="connsiteX3631" fmla="*/ 805478 w 4313785"/>
                <a:gd name="connsiteY3631" fmla="*/ 479165 h 2893802"/>
                <a:gd name="connsiteX3632" fmla="*/ 798834 w 4313785"/>
                <a:gd name="connsiteY3632" fmla="*/ 483868 h 2893802"/>
                <a:gd name="connsiteX3633" fmla="*/ 798142 w 4313785"/>
                <a:gd name="connsiteY3633" fmla="*/ 484837 h 2893802"/>
                <a:gd name="connsiteX3634" fmla="*/ 797865 w 4313785"/>
                <a:gd name="connsiteY3634" fmla="*/ 485252 h 2893802"/>
                <a:gd name="connsiteX3635" fmla="*/ 796758 w 4313785"/>
                <a:gd name="connsiteY3635" fmla="*/ 486289 h 2893802"/>
                <a:gd name="connsiteX3636" fmla="*/ 794128 w 4313785"/>
                <a:gd name="connsiteY3636" fmla="*/ 501923 h 2893802"/>
                <a:gd name="connsiteX3637" fmla="*/ 792743 w 4313785"/>
                <a:gd name="connsiteY3637" fmla="*/ 503375 h 2893802"/>
                <a:gd name="connsiteX3638" fmla="*/ 790044 w 4313785"/>
                <a:gd name="connsiteY3638" fmla="*/ 507526 h 2893802"/>
                <a:gd name="connsiteX3639" fmla="*/ 788868 w 4313785"/>
                <a:gd name="connsiteY3639" fmla="*/ 510224 h 2893802"/>
                <a:gd name="connsiteX3640" fmla="*/ 787968 w 4313785"/>
                <a:gd name="connsiteY3640" fmla="*/ 517902 h 2893802"/>
                <a:gd name="connsiteX3641" fmla="*/ 788383 w 4313785"/>
                <a:gd name="connsiteY3641" fmla="*/ 520254 h 2893802"/>
                <a:gd name="connsiteX3642" fmla="*/ 789421 w 4313785"/>
                <a:gd name="connsiteY3642" fmla="*/ 523712 h 2893802"/>
                <a:gd name="connsiteX3643" fmla="*/ 791844 w 4313785"/>
                <a:gd name="connsiteY3643" fmla="*/ 528970 h 2893802"/>
                <a:gd name="connsiteX3644" fmla="*/ 790598 w 4313785"/>
                <a:gd name="connsiteY3644" fmla="*/ 530076 h 2893802"/>
                <a:gd name="connsiteX3645" fmla="*/ 788868 w 4313785"/>
                <a:gd name="connsiteY3645" fmla="*/ 531944 h 2893802"/>
                <a:gd name="connsiteX3646" fmla="*/ 787137 w 4313785"/>
                <a:gd name="connsiteY3646" fmla="*/ 534227 h 2893802"/>
                <a:gd name="connsiteX3647" fmla="*/ 786030 w 4313785"/>
                <a:gd name="connsiteY3647" fmla="*/ 535956 h 2893802"/>
                <a:gd name="connsiteX3648" fmla="*/ 782846 w 4313785"/>
                <a:gd name="connsiteY3648" fmla="*/ 541905 h 2893802"/>
                <a:gd name="connsiteX3649" fmla="*/ 782500 w 4313785"/>
                <a:gd name="connsiteY3649" fmla="*/ 542320 h 2893802"/>
                <a:gd name="connsiteX3650" fmla="*/ 782154 w 4313785"/>
                <a:gd name="connsiteY3650" fmla="*/ 542597 h 2893802"/>
                <a:gd name="connsiteX3651" fmla="*/ 778071 w 4313785"/>
                <a:gd name="connsiteY3651" fmla="*/ 545225 h 2893802"/>
                <a:gd name="connsiteX3652" fmla="*/ 776410 w 4313785"/>
                <a:gd name="connsiteY3652" fmla="*/ 546470 h 2893802"/>
                <a:gd name="connsiteX3653" fmla="*/ 775441 w 4313785"/>
                <a:gd name="connsiteY3653" fmla="*/ 547300 h 2893802"/>
                <a:gd name="connsiteX3654" fmla="*/ 773780 w 4313785"/>
                <a:gd name="connsiteY3654" fmla="*/ 547715 h 2893802"/>
                <a:gd name="connsiteX3655" fmla="*/ 771703 w 4313785"/>
                <a:gd name="connsiteY3655" fmla="*/ 548407 h 2893802"/>
                <a:gd name="connsiteX3656" fmla="*/ 770250 w 4313785"/>
                <a:gd name="connsiteY3656" fmla="*/ 549030 h 2893802"/>
                <a:gd name="connsiteX3657" fmla="*/ 766235 w 4313785"/>
                <a:gd name="connsiteY3657" fmla="*/ 551589 h 2893802"/>
                <a:gd name="connsiteX3658" fmla="*/ 759522 w 4313785"/>
                <a:gd name="connsiteY3658" fmla="*/ 553803 h 2893802"/>
                <a:gd name="connsiteX3659" fmla="*/ 758761 w 4313785"/>
                <a:gd name="connsiteY3659" fmla="*/ 554356 h 2893802"/>
                <a:gd name="connsiteX3660" fmla="*/ 757861 w 4313785"/>
                <a:gd name="connsiteY3660" fmla="*/ 554840 h 2893802"/>
                <a:gd name="connsiteX3661" fmla="*/ 756338 w 4313785"/>
                <a:gd name="connsiteY3661" fmla="*/ 555670 h 2893802"/>
                <a:gd name="connsiteX3662" fmla="*/ 751286 w 4313785"/>
                <a:gd name="connsiteY3662" fmla="*/ 560513 h 2893802"/>
                <a:gd name="connsiteX3663" fmla="*/ 751286 w 4313785"/>
                <a:gd name="connsiteY3663" fmla="*/ 560513 h 2893802"/>
                <a:gd name="connsiteX3664" fmla="*/ 750594 w 4313785"/>
                <a:gd name="connsiteY3664" fmla="*/ 560789 h 2893802"/>
                <a:gd name="connsiteX3665" fmla="*/ 748379 w 4313785"/>
                <a:gd name="connsiteY3665" fmla="*/ 561412 h 2893802"/>
                <a:gd name="connsiteX3666" fmla="*/ 742012 w 4313785"/>
                <a:gd name="connsiteY3666" fmla="*/ 565424 h 2893802"/>
                <a:gd name="connsiteX3667" fmla="*/ 741735 w 4313785"/>
                <a:gd name="connsiteY3667" fmla="*/ 565562 h 2893802"/>
                <a:gd name="connsiteX3668" fmla="*/ 740558 w 4313785"/>
                <a:gd name="connsiteY3668" fmla="*/ 566323 h 2893802"/>
                <a:gd name="connsiteX3669" fmla="*/ 738205 w 4313785"/>
                <a:gd name="connsiteY3669" fmla="*/ 568191 h 2893802"/>
                <a:gd name="connsiteX3670" fmla="*/ 736336 w 4313785"/>
                <a:gd name="connsiteY3670" fmla="*/ 570059 h 2893802"/>
                <a:gd name="connsiteX3671" fmla="*/ 733775 w 4313785"/>
                <a:gd name="connsiteY3671" fmla="*/ 571857 h 2893802"/>
                <a:gd name="connsiteX3672" fmla="*/ 733222 w 4313785"/>
                <a:gd name="connsiteY3672" fmla="*/ 572341 h 2893802"/>
                <a:gd name="connsiteX3673" fmla="*/ 732945 w 4313785"/>
                <a:gd name="connsiteY3673" fmla="*/ 572549 h 2893802"/>
                <a:gd name="connsiteX3674" fmla="*/ 730038 w 4313785"/>
                <a:gd name="connsiteY3674" fmla="*/ 573033 h 2893802"/>
                <a:gd name="connsiteX3675" fmla="*/ 720002 w 4313785"/>
                <a:gd name="connsiteY3675" fmla="*/ 586107 h 2893802"/>
                <a:gd name="connsiteX3676" fmla="*/ 719795 w 4313785"/>
                <a:gd name="connsiteY3676" fmla="*/ 586107 h 2893802"/>
                <a:gd name="connsiteX3677" fmla="*/ 719103 w 4313785"/>
                <a:gd name="connsiteY3677" fmla="*/ 586314 h 2893802"/>
                <a:gd name="connsiteX3678" fmla="*/ 710382 w 4313785"/>
                <a:gd name="connsiteY3678" fmla="*/ 594477 h 2893802"/>
                <a:gd name="connsiteX3679" fmla="*/ 710105 w 4313785"/>
                <a:gd name="connsiteY3679" fmla="*/ 595099 h 2893802"/>
                <a:gd name="connsiteX3680" fmla="*/ 709206 w 4313785"/>
                <a:gd name="connsiteY3680" fmla="*/ 601048 h 2893802"/>
                <a:gd name="connsiteX3681" fmla="*/ 709344 w 4313785"/>
                <a:gd name="connsiteY3681" fmla="*/ 602570 h 2893802"/>
                <a:gd name="connsiteX3682" fmla="*/ 710105 w 4313785"/>
                <a:gd name="connsiteY3682" fmla="*/ 606167 h 2893802"/>
                <a:gd name="connsiteX3683" fmla="*/ 710728 w 4313785"/>
                <a:gd name="connsiteY3683" fmla="*/ 607896 h 2893802"/>
                <a:gd name="connsiteX3684" fmla="*/ 710936 w 4313785"/>
                <a:gd name="connsiteY3684" fmla="*/ 608519 h 2893802"/>
                <a:gd name="connsiteX3685" fmla="*/ 710244 w 4313785"/>
                <a:gd name="connsiteY3685" fmla="*/ 610733 h 2893802"/>
                <a:gd name="connsiteX3686" fmla="*/ 709759 w 4313785"/>
                <a:gd name="connsiteY3686" fmla="*/ 613084 h 2893802"/>
                <a:gd name="connsiteX3687" fmla="*/ 705468 w 4313785"/>
                <a:gd name="connsiteY3687" fmla="*/ 624913 h 2893802"/>
                <a:gd name="connsiteX3688" fmla="*/ 705122 w 4313785"/>
                <a:gd name="connsiteY3688" fmla="*/ 626297 h 2893802"/>
                <a:gd name="connsiteX3689" fmla="*/ 704915 w 4313785"/>
                <a:gd name="connsiteY3689" fmla="*/ 627611 h 2893802"/>
                <a:gd name="connsiteX3690" fmla="*/ 704638 w 4313785"/>
                <a:gd name="connsiteY3690" fmla="*/ 629755 h 2893802"/>
                <a:gd name="connsiteX3691" fmla="*/ 704638 w 4313785"/>
                <a:gd name="connsiteY3691" fmla="*/ 632937 h 2893802"/>
                <a:gd name="connsiteX3692" fmla="*/ 704776 w 4313785"/>
                <a:gd name="connsiteY3692" fmla="*/ 634390 h 2893802"/>
                <a:gd name="connsiteX3693" fmla="*/ 704984 w 4313785"/>
                <a:gd name="connsiteY3693" fmla="*/ 635912 h 2893802"/>
                <a:gd name="connsiteX3694" fmla="*/ 705399 w 4313785"/>
                <a:gd name="connsiteY3694" fmla="*/ 637710 h 2893802"/>
                <a:gd name="connsiteX3695" fmla="*/ 705399 w 4313785"/>
                <a:gd name="connsiteY3695" fmla="*/ 646564 h 2893802"/>
                <a:gd name="connsiteX3696" fmla="*/ 705399 w 4313785"/>
                <a:gd name="connsiteY3696" fmla="*/ 648017 h 2893802"/>
                <a:gd name="connsiteX3697" fmla="*/ 706368 w 4313785"/>
                <a:gd name="connsiteY3697" fmla="*/ 657425 h 2893802"/>
                <a:gd name="connsiteX3698" fmla="*/ 706645 w 4313785"/>
                <a:gd name="connsiteY3698" fmla="*/ 659223 h 2893802"/>
                <a:gd name="connsiteX3699" fmla="*/ 706991 w 4313785"/>
                <a:gd name="connsiteY3699" fmla="*/ 660607 h 2893802"/>
                <a:gd name="connsiteX3700" fmla="*/ 709206 w 4313785"/>
                <a:gd name="connsiteY3700" fmla="*/ 665518 h 2893802"/>
                <a:gd name="connsiteX3701" fmla="*/ 710244 w 4313785"/>
                <a:gd name="connsiteY3701" fmla="*/ 666901 h 2893802"/>
                <a:gd name="connsiteX3702" fmla="*/ 715850 w 4313785"/>
                <a:gd name="connsiteY3702" fmla="*/ 671467 h 2893802"/>
                <a:gd name="connsiteX3703" fmla="*/ 716888 w 4313785"/>
                <a:gd name="connsiteY3703" fmla="*/ 671951 h 2893802"/>
                <a:gd name="connsiteX3704" fmla="*/ 718687 w 4313785"/>
                <a:gd name="connsiteY3704" fmla="*/ 672574 h 2893802"/>
                <a:gd name="connsiteX3705" fmla="*/ 718965 w 4313785"/>
                <a:gd name="connsiteY3705" fmla="*/ 672781 h 2893802"/>
                <a:gd name="connsiteX3706" fmla="*/ 719033 w 4313785"/>
                <a:gd name="connsiteY3706" fmla="*/ 672781 h 2893802"/>
                <a:gd name="connsiteX3707" fmla="*/ 728792 w 4313785"/>
                <a:gd name="connsiteY3707" fmla="*/ 676932 h 2893802"/>
                <a:gd name="connsiteX3708" fmla="*/ 729000 w 4313785"/>
                <a:gd name="connsiteY3708" fmla="*/ 676932 h 2893802"/>
                <a:gd name="connsiteX3709" fmla="*/ 730661 w 4313785"/>
                <a:gd name="connsiteY3709" fmla="*/ 678384 h 2893802"/>
                <a:gd name="connsiteX3710" fmla="*/ 732114 w 4313785"/>
                <a:gd name="connsiteY3710" fmla="*/ 679422 h 2893802"/>
                <a:gd name="connsiteX3711" fmla="*/ 732322 w 4313785"/>
                <a:gd name="connsiteY3711" fmla="*/ 679560 h 2893802"/>
                <a:gd name="connsiteX3712" fmla="*/ 729831 w 4313785"/>
                <a:gd name="connsiteY3712" fmla="*/ 679353 h 2893802"/>
                <a:gd name="connsiteX3713" fmla="*/ 727547 w 4313785"/>
                <a:gd name="connsiteY3713" fmla="*/ 679560 h 2893802"/>
                <a:gd name="connsiteX3714" fmla="*/ 724017 w 4313785"/>
                <a:gd name="connsiteY3714" fmla="*/ 680667 h 2893802"/>
                <a:gd name="connsiteX3715" fmla="*/ 723325 w 4313785"/>
                <a:gd name="connsiteY3715" fmla="*/ 680667 h 2893802"/>
                <a:gd name="connsiteX3716" fmla="*/ 717857 w 4313785"/>
                <a:gd name="connsiteY3716" fmla="*/ 681774 h 2893802"/>
                <a:gd name="connsiteX3717" fmla="*/ 717511 w 4313785"/>
                <a:gd name="connsiteY3717" fmla="*/ 681774 h 2893802"/>
                <a:gd name="connsiteX3718" fmla="*/ 715296 w 4313785"/>
                <a:gd name="connsiteY3718" fmla="*/ 681635 h 2893802"/>
                <a:gd name="connsiteX3719" fmla="*/ 714396 w 4313785"/>
                <a:gd name="connsiteY3719" fmla="*/ 681635 h 2893802"/>
                <a:gd name="connsiteX3720" fmla="*/ 714189 w 4313785"/>
                <a:gd name="connsiteY3720" fmla="*/ 681635 h 2893802"/>
                <a:gd name="connsiteX3721" fmla="*/ 713289 w 4313785"/>
                <a:gd name="connsiteY3721" fmla="*/ 681635 h 2893802"/>
                <a:gd name="connsiteX3722" fmla="*/ 706437 w 4313785"/>
                <a:gd name="connsiteY3722" fmla="*/ 679837 h 2893802"/>
                <a:gd name="connsiteX3723" fmla="*/ 704984 w 4313785"/>
                <a:gd name="connsiteY3723" fmla="*/ 679906 h 2893802"/>
                <a:gd name="connsiteX3724" fmla="*/ 696540 w 4313785"/>
                <a:gd name="connsiteY3724" fmla="*/ 683987 h 2893802"/>
                <a:gd name="connsiteX3725" fmla="*/ 694602 w 4313785"/>
                <a:gd name="connsiteY3725" fmla="*/ 684126 h 2893802"/>
                <a:gd name="connsiteX3726" fmla="*/ 681660 w 4313785"/>
                <a:gd name="connsiteY3726" fmla="*/ 696231 h 2893802"/>
                <a:gd name="connsiteX3727" fmla="*/ 691142 w 4313785"/>
                <a:gd name="connsiteY3727" fmla="*/ 711172 h 2893802"/>
                <a:gd name="connsiteX3728" fmla="*/ 693218 w 4313785"/>
                <a:gd name="connsiteY3728" fmla="*/ 711864 h 2893802"/>
                <a:gd name="connsiteX3729" fmla="*/ 685051 w 4313785"/>
                <a:gd name="connsiteY3729" fmla="*/ 725422 h 2893802"/>
                <a:gd name="connsiteX3730" fmla="*/ 695571 w 4313785"/>
                <a:gd name="connsiteY3730" fmla="*/ 737942 h 2893802"/>
                <a:gd name="connsiteX3731" fmla="*/ 695571 w 4313785"/>
                <a:gd name="connsiteY3731" fmla="*/ 738219 h 2893802"/>
                <a:gd name="connsiteX3732" fmla="*/ 695571 w 4313785"/>
                <a:gd name="connsiteY3732" fmla="*/ 738565 h 2893802"/>
                <a:gd name="connsiteX3733" fmla="*/ 695363 w 4313785"/>
                <a:gd name="connsiteY3733" fmla="*/ 739603 h 2893802"/>
                <a:gd name="connsiteX3734" fmla="*/ 692941 w 4313785"/>
                <a:gd name="connsiteY3734" fmla="*/ 745067 h 2893802"/>
                <a:gd name="connsiteX3735" fmla="*/ 692595 w 4313785"/>
                <a:gd name="connsiteY3735" fmla="*/ 746658 h 2893802"/>
                <a:gd name="connsiteX3736" fmla="*/ 692318 w 4313785"/>
                <a:gd name="connsiteY3736" fmla="*/ 748803 h 2893802"/>
                <a:gd name="connsiteX3737" fmla="*/ 692318 w 4313785"/>
                <a:gd name="connsiteY3737" fmla="*/ 750463 h 2893802"/>
                <a:gd name="connsiteX3738" fmla="*/ 692318 w 4313785"/>
                <a:gd name="connsiteY3738" fmla="*/ 751916 h 2893802"/>
                <a:gd name="connsiteX3739" fmla="*/ 692457 w 4313785"/>
                <a:gd name="connsiteY3739" fmla="*/ 753576 h 2893802"/>
                <a:gd name="connsiteX3740" fmla="*/ 692595 w 4313785"/>
                <a:gd name="connsiteY3740" fmla="*/ 755028 h 2893802"/>
                <a:gd name="connsiteX3741" fmla="*/ 692872 w 4313785"/>
                <a:gd name="connsiteY3741" fmla="*/ 756689 h 2893802"/>
                <a:gd name="connsiteX3742" fmla="*/ 693010 w 4313785"/>
                <a:gd name="connsiteY3742" fmla="*/ 757380 h 2893802"/>
                <a:gd name="connsiteX3743" fmla="*/ 693218 w 4313785"/>
                <a:gd name="connsiteY3743" fmla="*/ 758141 h 2893802"/>
                <a:gd name="connsiteX3744" fmla="*/ 692526 w 4313785"/>
                <a:gd name="connsiteY3744" fmla="*/ 759525 h 2893802"/>
                <a:gd name="connsiteX3745" fmla="*/ 691834 w 4313785"/>
                <a:gd name="connsiteY3745" fmla="*/ 761046 h 2893802"/>
                <a:gd name="connsiteX3746" fmla="*/ 690657 w 4313785"/>
                <a:gd name="connsiteY3746" fmla="*/ 765681 h 2893802"/>
                <a:gd name="connsiteX3747" fmla="*/ 690450 w 4313785"/>
                <a:gd name="connsiteY3747" fmla="*/ 768448 h 2893802"/>
                <a:gd name="connsiteX3748" fmla="*/ 690450 w 4313785"/>
                <a:gd name="connsiteY3748" fmla="*/ 769970 h 2893802"/>
                <a:gd name="connsiteX3749" fmla="*/ 690450 w 4313785"/>
                <a:gd name="connsiteY3749" fmla="*/ 772737 h 2893802"/>
                <a:gd name="connsiteX3750" fmla="*/ 686158 w 4313785"/>
                <a:gd name="connsiteY3750" fmla="*/ 781798 h 2893802"/>
                <a:gd name="connsiteX3751" fmla="*/ 685951 w 4313785"/>
                <a:gd name="connsiteY3751" fmla="*/ 782144 h 2893802"/>
                <a:gd name="connsiteX3752" fmla="*/ 684290 w 4313785"/>
                <a:gd name="connsiteY3752" fmla="*/ 782075 h 2893802"/>
                <a:gd name="connsiteX3753" fmla="*/ 683459 w 4313785"/>
                <a:gd name="connsiteY3753" fmla="*/ 782075 h 2893802"/>
                <a:gd name="connsiteX3754" fmla="*/ 676815 w 4313785"/>
                <a:gd name="connsiteY3754" fmla="*/ 782490 h 2893802"/>
                <a:gd name="connsiteX3755" fmla="*/ 674808 w 4313785"/>
                <a:gd name="connsiteY3755" fmla="*/ 782352 h 2893802"/>
                <a:gd name="connsiteX3756" fmla="*/ 673908 w 4313785"/>
                <a:gd name="connsiteY3756" fmla="*/ 782352 h 2893802"/>
                <a:gd name="connsiteX3757" fmla="*/ 673770 w 4313785"/>
                <a:gd name="connsiteY3757" fmla="*/ 782352 h 2893802"/>
                <a:gd name="connsiteX3758" fmla="*/ 670378 w 4313785"/>
                <a:gd name="connsiteY3758" fmla="*/ 782352 h 2893802"/>
                <a:gd name="connsiteX3759" fmla="*/ 665118 w 4313785"/>
                <a:gd name="connsiteY3759" fmla="*/ 783459 h 2893802"/>
                <a:gd name="connsiteX3760" fmla="*/ 662834 w 4313785"/>
                <a:gd name="connsiteY3760" fmla="*/ 784427 h 2893802"/>
                <a:gd name="connsiteX3761" fmla="*/ 658612 w 4313785"/>
                <a:gd name="connsiteY3761" fmla="*/ 787263 h 2893802"/>
                <a:gd name="connsiteX3762" fmla="*/ 655982 w 4313785"/>
                <a:gd name="connsiteY3762" fmla="*/ 788301 h 2893802"/>
                <a:gd name="connsiteX3763" fmla="*/ 653145 w 4313785"/>
                <a:gd name="connsiteY3763" fmla="*/ 789823 h 2893802"/>
                <a:gd name="connsiteX3764" fmla="*/ 648439 w 4313785"/>
                <a:gd name="connsiteY3764" fmla="*/ 793904 h 2893802"/>
                <a:gd name="connsiteX3765" fmla="*/ 646500 w 4313785"/>
                <a:gd name="connsiteY3765" fmla="*/ 796532 h 2893802"/>
                <a:gd name="connsiteX3766" fmla="*/ 643940 w 4313785"/>
                <a:gd name="connsiteY3766" fmla="*/ 803035 h 2893802"/>
                <a:gd name="connsiteX3767" fmla="*/ 643663 w 4313785"/>
                <a:gd name="connsiteY3767" fmla="*/ 803035 h 2893802"/>
                <a:gd name="connsiteX3768" fmla="*/ 642694 w 4313785"/>
                <a:gd name="connsiteY3768" fmla="*/ 799853 h 2893802"/>
                <a:gd name="connsiteX3769" fmla="*/ 641517 w 4313785"/>
                <a:gd name="connsiteY3769" fmla="*/ 797086 h 2893802"/>
                <a:gd name="connsiteX3770" fmla="*/ 641933 w 4313785"/>
                <a:gd name="connsiteY3770" fmla="*/ 793904 h 2893802"/>
                <a:gd name="connsiteX3771" fmla="*/ 643317 w 4313785"/>
                <a:gd name="connsiteY3771" fmla="*/ 786641 h 2893802"/>
                <a:gd name="connsiteX3772" fmla="*/ 643109 w 4313785"/>
                <a:gd name="connsiteY3772" fmla="*/ 784151 h 2893802"/>
                <a:gd name="connsiteX3773" fmla="*/ 639718 w 4313785"/>
                <a:gd name="connsiteY3773" fmla="*/ 776195 h 2893802"/>
                <a:gd name="connsiteX3774" fmla="*/ 636949 w 4313785"/>
                <a:gd name="connsiteY3774" fmla="*/ 773083 h 2893802"/>
                <a:gd name="connsiteX3775" fmla="*/ 636257 w 4313785"/>
                <a:gd name="connsiteY3775" fmla="*/ 772322 h 2893802"/>
                <a:gd name="connsiteX3776" fmla="*/ 633419 w 4313785"/>
                <a:gd name="connsiteY3776" fmla="*/ 769555 h 2893802"/>
                <a:gd name="connsiteX3777" fmla="*/ 630582 w 4313785"/>
                <a:gd name="connsiteY3777" fmla="*/ 766373 h 2893802"/>
                <a:gd name="connsiteX3778" fmla="*/ 628644 w 4313785"/>
                <a:gd name="connsiteY3778" fmla="*/ 763675 h 2893802"/>
                <a:gd name="connsiteX3779" fmla="*/ 627121 w 4313785"/>
                <a:gd name="connsiteY3779" fmla="*/ 760908 h 2893802"/>
                <a:gd name="connsiteX3780" fmla="*/ 625530 w 4313785"/>
                <a:gd name="connsiteY3780" fmla="*/ 756619 h 2893802"/>
                <a:gd name="connsiteX3781" fmla="*/ 621931 w 4313785"/>
                <a:gd name="connsiteY3781" fmla="*/ 751224 h 2893802"/>
                <a:gd name="connsiteX3782" fmla="*/ 621723 w 4313785"/>
                <a:gd name="connsiteY3782" fmla="*/ 750670 h 2893802"/>
                <a:gd name="connsiteX3783" fmla="*/ 621031 w 4313785"/>
                <a:gd name="connsiteY3783" fmla="*/ 748872 h 2893802"/>
                <a:gd name="connsiteX3784" fmla="*/ 619370 w 4313785"/>
                <a:gd name="connsiteY3784" fmla="*/ 745759 h 2893802"/>
                <a:gd name="connsiteX3785" fmla="*/ 619024 w 4313785"/>
                <a:gd name="connsiteY3785" fmla="*/ 743338 h 2893802"/>
                <a:gd name="connsiteX3786" fmla="*/ 618677 w 4313785"/>
                <a:gd name="connsiteY3786" fmla="*/ 742024 h 2893802"/>
                <a:gd name="connsiteX3787" fmla="*/ 613902 w 4313785"/>
                <a:gd name="connsiteY3787" fmla="*/ 734484 h 2893802"/>
                <a:gd name="connsiteX3788" fmla="*/ 613348 w 4313785"/>
                <a:gd name="connsiteY3788" fmla="*/ 734000 h 2893802"/>
                <a:gd name="connsiteX3789" fmla="*/ 613348 w 4313785"/>
                <a:gd name="connsiteY3789" fmla="*/ 733100 h 2893802"/>
                <a:gd name="connsiteX3790" fmla="*/ 611410 w 4313785"/>
                <a:gd name="connsiteY3790" fmla="*/ 727221 h 2893802"/>
                <a:gd name="connsiteX3791" fmla="*/ 610372 w 4313785"/>
                <a:gd name="connsiteY3791" fmla="*/ 725561 h 2893802"/>
                <a:gd name="connsiteX3792" fmla="*/ 610372 w 4313785"/>
                <a:gd name="connsiteY3792" fmla="*/ 725561 h 2893802"/>
                <a:gd name="connsiteX3793" fmla="*/ 613141 w 4313785"/>
                <a:gd name="connsiteY3793" fmla="*/ 709997 h 2893802"/>
                <a:gd name="connsiteX3794" fmla="*/ 611272 w 4313785"/>
                <a:gd name="connsiteY3794" fmla="*/ 705984 h 2893802"/>
                <a:gd name="connsiteX3795" fmla="*/ 609888 w 4313785"/>
                <a:gd name="connsiteY3795" fmla="*/ 703633 h 2893802"/>
                <a:gd name="connsiteX3796" fmla="*/ 608296 w 4313785"/>
                <a:gd name="connsiteY3796" fmla="*/ 701419 h 2893802"/>
                <a:gd name="connsiteX3797" fmla="*/ 601859 w 4313785"/>
                <a:gd name="connsiteY3797" fmla="*/ 696508 h 2893802"/>
                <a:gd name="connsiteX3798" fmla="*/ 598330 w 4313785"/>
                <a:gd name="connsiteY3798" fmla="*/ 695193 h 2893802"/>
                <a:gd name="connsiteX3799" fmla="*/ 596945 w 4313785"/>
                <a:gd name="connsiteY3799" fmla="*/ 694778 h 2893802"/>
                <a:gd name="connsiteX3800" fmla="*/ 596392 w 4313785"/>
                <a:gd name="connsiteY3800" fmla="*/ 694640 h 2893802"/>
                <a:gd name="connsiteX3801" fmla="*/ 596184 w 4313785"/>
                <a:gd name="connsiteY3801" fmla="*/ 692150 h 2893802"/>
                <a:gd name="connsiteX3802" fmla="*/ 596184 w 4313785"/>
                <a:gd name="connsiteY3802" fmla="*/ 688276 h 2893802"/>
                <a:gd name="connsiteX3803" fmla="*/ 585595 w 4313785"/>
                <a:gd name="connsiteY3803" fmla="*/ 675202 h 2893802"/>
                <a:gd name="connsiteX3804" fmla="*/ 582203 w 4313785"/>
                <a:gd name="connsiteY3804" fmla="*/ 674787 h 2893802"/>
                <a:gd name="connsiteX3805" fmla="*/ 570161 w 4313785"/>
                <a:gd name="connsiteY3805" fmla="*/ 681774 h 2893802"/>
                <a:gd name="connsiteX3806" fmla="*/ 569261 w 4313785"/>
                <a:gd name="connsiteY3806" fmla="*/ 683365 h 2893802"/>
                <a:gd name="connsiteX3807" fmla="*/ 567531 w 4313785"/>
                <a:gd name="connsiteY3807" fmla="*/ 689037 h 2893802"/>
                <a:gd name="connsiteX3808" fmla="*/ 567531 w 4313785"/>
                <a:gd name="connsiteY3808" fmla="*/ 689314 h 2893802"/>
                <a:gd name="connsiteX3809" fmla="*/ 566216 w 4313785"/>
                <a:gd name="connsiteY3809" fmla="*/ 691596 h 2893802"/>
                <a:gd name="connsiteX3810" fmla="*/ 565662 w 4313785"/>
                <a:gd name="connsiteY3810" fmla="*/ 692911 h 2893802"/>
                <a:gd name="connsiteX3811" fmla="*/ 564693 w 4313785"/>
                <a:gd name="connsiteY3811" fmla="*/ 695885 h 2893802"/>
                <a:gd name="connsiteX3812" fmla="*/ 563101 w 4313785"/>
                <a:gd name="connsiteY3812" fmla="*/ 695678 h 2893802"/>
                <a:gd name="connsiteX3813" fmla="*/ 561648 w 4313785"/>
                <a:gd name="connsiteY3813" fmla="*/ 695539 h 2893802"/>
                <a:gd name="connsiteX3814" fmla="*/ 560610 w 4313785"/>
                <a:gd name="connsiteY3814" fmla="*/ 695539 h 2893802"/>
                <a:gd name="connsiteX3815" fmla="*/ 548290 w 4313785"/>
                <a:gd name="connsiteY3815" fmla="*/ 703079 h 2893802"/>
                <a:gd name="connsiteX3816" fmla="*/ 547113 w 4313785"/>
                <a:gd name="connsiteY3816" fmla="*/ 706399 h 2893802"/>
                <a:gd name="connsiteX3817" fmla="*/ 542338 w 4313785"/>
                <a:gd name="connsiteY3817" fmla="*/ 713178 h 2893802"/>
                <a:gd name="connsiteX3818" fmla="*/ 539362 w 4313785"/>
                <a:gd name="connsiteY3818" fmla="*/ 715254 h 2893802"/>
                <a:gd name="connsiteX3819" fmla="*/ 538047 w 4313785"/>
                <a:gd name="connsiteY3819" fmla="*/ 716360 h 2893802"/>
                <a:gd name="connsiteX3820" fmla="*/ 528288 w 4313785"/>
                <a:gd name="connsiteY3820" fmla="*/ 725284 h 2893802"/>
                <a:gd name="connsiteX3821" fmla="*/ 526835 w 4313785"/>
                <a:gd name="connsiteY3821" fmla="*/ 726183 h 2893802"/>
                <a:gd name="connsiteX3822" fmla="*/ 523443 w 4313785"/>
                <a:gd name="connsiteY3822" fmla="*/ 727151 h 2893802"/>
                <a:gd name="connsiteX3823" fmla="*/ 515415 w 4313785"/>
                <a:gd name="connsiteY3823" fmla="*/ 728604 h 2893802"/>
                <a:gd name="connsiteX3824" fmla="*/ 514238 w 4313785"/>
                <a:gd name="connsiteY3824" fmla="*/ 728604 h 2893802"/>
                <a:gd name="connsiteX3825" fmla="*/ 510432 w 4313785"/>
                <a:gd name="connsiteY3825" fmla="*/ 726598 h 2893802"/>
                <a:gd name="connsiteX3826" fmla="*/ 504133 w 4313785"/>
                <a:gd name="connsiteY3826" fmla="*/ 722724 h 2893802"/>
                <a:gd name="connsiteX3827" fmla="*/ 507802 w 4313785"/>
                <a:gd name="connsiteY3827" fmla="*/ 709443 h 2893802"/>
                <a:gd name="connsiteX3828" fmla="*/ 505725 w 4313785"/>
                <a:gd name="connsiteY3828" fmla="*/ 704947 h 2893802"/>
                <a:gd name="connsiteX3829" fmla="*/ 508494 w 4313785"/>
                <a:gd name="connsiteY3829" fmla="*/ 691043 h 2893802"/>
                <a:gd name="connsiteX3830" fmla="*/ 506279 w 4313785"/>
                <a:gd name="connsiteY3830" fmla="*/ 687100 h 2893802"/>
                <a:gd name="connsiteX3831" fmla="*/ 510847 w 4313785"/>
                <a:gd name="connsiteY3831" fmla="*/ 680667 h 2893802"/>
                <a:gd name="connsiteX3832" fmla="*/ 511677 w 4313785"/>
                <a:gd name="connsiteY3832" fmla="*/ 678177 h 2893802"/>
                <a:gd name="connsiteX3833" fmla="*/ 514792 w 4313785"/>
                <a:gd name="connsiteY3833" fmla="*/ 676240 h 2893802"/>
                <a:gd name="connsiteX3834" fmla="*/ 516176 w 4313785"/>
                <a:gd name="connsiteY3834" fmla="*/ 675133 h 2893802"/>
                <a:gd name="connsiteX3835" fmla="*/ 519914 w 4313785"/>
                <a:gd name="connsiteY3835" fmla="*/ 658393 h 2893802"/>
                <a:gd name="connsiteX3836" fmla="*/ 519775 w 4313785"/>
                <a:gd name="connsiteY3836" fmla="*/ 658047 h 2893802"/>
                <a:gd name="connsiteX3837" fmla="*/ 521505 w 4313785"/>
                <a:gd name="connsiteY3837" fmla="*/ 655419 h 2893802"/>
                <a:gd name="connsiteX3838" fmla="*/ 521921 w 4313785"/>
                <a:gd name="connsiteY3838" fmla="*/ 655211 h 2893802"/>
                <a:gd name="connsiteX3839" fmla="*/ 525658 w 4313785"/>
                <a:gd name="connsiteY3839" fmla="*/ 653551 h 2893802"/>
                <a:gd name="connsiteX3840" fmla="*/ 533686 w 4313785"/>
                <a:gd name="connsiteY3840" fmla="*/ 638609 h 2893802"/>
                <a:gd name="connsiteX3841" fmla="*/ 530433 w 4313785"/>
                <a:gd name="connsiteY3841" fmla="*/ 631761 h 2893802"/>
                <a:gd name="connsiteX3842" fmla="*/ 522959 w 4313785"/>
                <a:gd name="connsiteY3842" fmla="*/ 620970 h 2893802"/>
                <a:gd name="connsiteX3843" fmla="*/ 516660 w 4313785"/>
                <a:gd name="connsiteY3843" fmla="*/ 619448 h 2893802"/>
                <a:gd name="connsiteX3844" fmla="*/ 515692 w 4313785"/>
                <a:gd name="connsiteY3844" fmla="*/ 619448 h 2893802"/>
                <a:gd name="connsiteX3845" fmla="*/ 515692 w 4313785"/>
                <a:gd name="connsiteY3845" fmla="*/ 616751 h 2893802"/>
                <a:gd name="connsiteX3846" fmla="*/ 513269 w 4313785"/>
                <a:gd name="connsiteY3846" fmla="*/ 610248 h 2893802"/>
                <a:gd name="connsiteX3847" fmla="*/ 515692 w 4313785"/>
                <a:gd name="connsiteY3847" fmla="*/ 610663 h 2893802"/>
                <a:gd name="connsiteX3848" fmla="*/ 518253 w 4313785"/>
                <a:gd name="connsiteY3848" fmla="*/ 610871 h 2893802"/>
                <a:gd name="connsiteX3849" fmla="*/ 519429 w 4313785"/>
                <a:gd name="connsiteY3849" fmla="*/ 610871 h 2893802"/>
                <a:gd name="connsiteX3850" fmla="*/ 525243 w 4313785"/>
                <a:gd name="connsiteY3850" fmla="*/ 609557 h 2893802"/>
                <a:gd name="connsiteX3851" fmla="*/ 527734 w 4313785"/>
                <a:gd name="connsiteY3851" fmla="*/ 608381 h 2893802"/>
                <a:gd name="connsiteX3852" fmla="*/ 532441 w 4313785"/>
                <a:gd name="connsiteY3852" fmla="*/ 604784 h 2893802"/>
                <a:gd name="connsiteX3853" fmla="*/ 539777 w 4313785"/>
                <a:gd name="connsiteY3853" fmla="*/ 601187 h 2893802"/>
                <a:gd name="connsiteX3854" fmla="*/ 541300 w 4313785"/>
                <a:gd name="connsiteY3854" fmla="*/ 601256 h 2893802"/>
                <a:gd name="connsiteX3855" fmla="*/ 551335 w 4313785"/>
                <a:gd name="connsiteY3855" fmla="*/ 596967 h 2893802"/>
                <a:gd name="connsiteX3856" fmla="*/ 553273 w 4313785"/>
                <a:gd name="connsiteY3856" fmla="*/ 580504 h 2893802"/>
                <a:gd name="connsiteX3857" fmla="*/ 559641 w 4313785"/>
                <a:gd name="connsiteY3857" fmla="*/ 578359 h 2893802"/>
                <a:gd name="connsiteX3858" fmla="*/ 565455 w 4313785"/>
                <a:gd name="connsiteY3858" fmla="*/ 581680 h 2893802"/>
                <a:gd name="connsiteX3859" fmla="*/ 566492 w 4313785"/>
                <a:gd name="connsiteY3859" fmla="*/ 581956 h 2893802"/>
                <a:gd name="connsiteX3860" fmla="*/ 570299 w 4313785"/>
                <a:gd name="connsiteY3860" fmla="*/ 582510 h 2893802"/>
                <a:gd name="connsiteX3861" fmla="*/ 576113 w 4313785"/>
                <a:gd name="connsiteY3861" fmla="*/ 581265 h 2893802"/>
                <a:gd name="connsiteX3862" fmla="*/ 576597 w 4313785"/>
                <a:gd name="connsiteY3862" fmla="*/ 581057 h 2893802"/>
                <a:gd name="connsiteX3863" fmla="*/ 576874 w 4313785"/>
                <a:gd name="connsiteY3863" fmla="*/ 580919 h 2893802"/>
                <a:gd name="connsiteX3864" fmla="*/ 576874 w 4313785"/>
                <a:gd name="connsiteY3864" fmla="*/ 580919 h 2893802"/>
                <a:gd name="connsiteX3865" fmla="*/ 582480 w 4313785"/>
                <a:gd name="connsiteY3865" fmla="*/ 580919 h 2893802"/>
                <a:gd name="connsiteX3866" fmla="*/ 583380 w 4313785"/>
                <a:gd name="connsiteY3866" fmla="*/ 580919 h 2893802"/>
                <a:gd name="connsiteX3867" fmla="*/ 586633 w 4313785"/>
                <a:gd name="connsiteY3867" fmla="*/ 580711 h 2893802"/>
                <a:gd name="connsiteX3868" fmla="*/ 597361 w 4313785"/>
                <a:gd name="connsiteY3868" fmla="*/ 574347 h 2893802"/>
                <a:gd name="connsiteX3869" fmla="*/ 599160 w 4313785"/>
                <a:gd name="connsiteY3869" fmla="*/ 570059 h 2893802"/>
                <a:gd name="connsiteX3870" fmla="*/ 601652 w 4313785"/>
                <a:gd name="connsiteY3870" fmla="*/ 568744 h 2893802"/>
                <a:gd name="connsiteX3871" fmla="*/ 604213 w 4313785"/>
                <a:gd name="connsiteY3871" fmla="*/ 566946 h 2893802"/>
                <a:gd name="connsiteX3872" fmla="*/ 606358 w 4313785"/>
                <a:gd name="connsiteY3872" fmla="*/ 565078 h 2893802"/>
                <a:gd name="connsiteX3873" fmla="*/ 611064 w 4313785"/>
                <a:gd name="connsiteY3873" fmla="*/ 556155 h 2893802"/>
                <a:gd name="connsiteX3874" fmla="*/ 613971 w 4313785"/>
                <a:gd name="connsiteY3874" fmla="*/ 547370 h 2893802"/>
                <a:gd name="connsiteX3875" fmla="*/ 606565 w 4313785"/>
                <a:gd name="connsiteY3875" fmla="*/ 535403 h 2893802"/>
                <a:gd name="connsiteX3876" fmla="*/ 603797 w 4313785"/>
                <a:gd name="connsiteY3876" fmla="*/ 533950 h 2893802"/>
                <a:gd name="connsiteX3877" fmla="*/ 603659 w 4313785"/>
                <a:gd name="connsiteY3877" fmla="*/ 533881 h 2893802"/>
                <a:gd name="connsiteX3878" fmla="*/ 603936 w 4313785"/>
                <a:gd name="connsiteY3878" fmla="*/ 533743 h 2893802"/>
                <a:gd name="connsiteX3879" fmla="*/ 607535 w 4313785"/>
                <a:gd name="connsiteY3879" fmla="*/ 531806 h 2893802"/>
                <a:gd name="connsiteX3880" fmla="*/ 611064 w 4313785"/>
                <a:gd name="connsiteY3880" fmla="*/ 529108 h 2893802"/>
                <a:gd name="connsiteX3881" fmla="*/ 613971 w 4313785"/>
                <a:gd name="connsiteY3881" fmla="*/ 525995 h 2893802"/>
                <a:gd name="connsiteX3882" fmla="*/ 617432 w 4313785"/>
                <a:gd name="connsiteY3882" fmla="*/ 519147 h 2893802"/>
                <a:gd name="connsiteX3883" fmla="*/ 619231 w 4313785"/>
                <a:gd name="connsiteY3883" fmla="*/ 519285 h 2893802"/>
                <a:gd name="connsiteX3884" fmla="*/ 621654 w 4313785"/>
                <a:gd name="connsiteY3884" fmla="*/ 519078 h 2893802"/>
                <a:gd name="connsiteX3885" fmla="*/ 624491 w 4313785"/>
                <a:gd name="connsiteY3885" fmla="*/ 518593 h 2893802"/>
                <a:gd name="connsiteX3886" fmla="*/ 630167 w 4313785"/>
                <a:gd name="connsiteY3886" fmla="*/ 516172 h 2893802"/>
                <a:gd name="connsiteX3887" fmla="*/ 632589 w 4313785"/>
                <a:gd name="connsiteY3887" fmla="*/ 514443 h 2893802"/>
                <a:gd name="connsiteX3888" fmla="*/ 635150 w 4313785"/>
                <a:gd name="connsiteY3888" fmla="*/ 512091 h 2893802"/>
                <a:gd name="connsiteX3889" fmla="*/ 637434 w 4313785"/>
                <a:gd name="connsiteY3889" fmla="*/ 509324 h 2893802"/>
                <a:gd name="connsiteX3890" fmla="*/ 638334 w 4313785"/>
                <a:gd name="connsiteY3890" fmla="*/ 508148 h 2893802"/>
                <a:gd name="connsiteX3891" fmla="*/ 642071 w 4313785"/>
                <a:gd name="connsiteY3891" fmla="*/ 502545 h 2893802"/>
                <a:gd name="connsiteX3892" fmla="*/ 640479 w 4313785"/>
                <a:gd name="connsiteY3892" fmla="*/ 485252 h 2893802"/>
                <a:gd name="connsiteX3893" fmla="*/ 635773 w 4313785"/>
                <a:gd name="connsiteY3893" fmla="*/ 482070 h 2893802"/>
                <a:gd name="connsiteX3894" fmla="*/ 636188 w 4313785"/>
                <a:gd name="connsiteY3894" fmla="*/ 481447 h 2893802"/>
                <a:gd name="connsiteX3895" fmla="*/ 636396 w 4313785"/>
                <a:gd name="connsiteY3895" fmla="*/ 481171 h 2893802"/>
                <a:gd name="connsiteX3896" fmla="*/ 639718 w 4313785"/>
                <a:gd name="connsiteY3896" fmla="*/ 479580 h 2893802"/>
                <a:gd name="connsiteX3897" fmla="*/ 640687 w 4313785"/>
                <a:gd name="connsiteY3897" fmla="*/ 478957 h 2893802"/>
                <a:gd name="connsiteX3898" fmla="*/ 646570 w 4313785"/>
                <a:gd name="connsiteY3898" fmla="*/ 470103 h 2893802"/>
                <a:gd name="connsiteX3899" fmla="*/ 647608 w 4313785"/>
                <a:gd name="connsiteY3899" fmla="*/ 469965 h 2893802"/>
                <a:gd name="connsiteX3900" fmla="*/ 649338 w 4313785"/>
                <a:gd name="connsiteY3900" fmla="*/ 469550 h 2893802"/>
                <a:gd name="connsiteX3901" fmla="*/ 652314 w 4313785"/>
                <a:gd name="connsiteY3901" fmla="*/ 468719 h 2893802"/>
                <a:gd name="connsiteX3902" fmla="*/ 654460 w 4313785"/>
                <a:gd name="connsiteY3902" fmla="*/ 467889 h 2893802"/>
                <a:gd name="connsiteX3903" fmla="*/ 657228 w 4313785"/>
                <a:gd name="connsiteY3903" fmla="*/ 466575 h 2893802"/>
                <a:gd name="connsiteX3904" fmla="*/ 660273 w 4313785"/>
                <a:gd name="connsiteY3904" fmla="*/ 464638 h 2893802"/>
                <a:gd name="connsiteX3905" fmla="*/ 662765 w 4313785"/>
                <a:gd name="connsiteY3905" fmla="*/ 462494 h 2893802"/>
                <a:gd name="connsiteX3906" fmla="*/ 666848 w 4313785"/>
                <a:gd name="connsiteY3906" fmla="*/ 447552 h 2893802"/>
                <a:gd name="connsiteX3907" fmla="*/ 662488 w 4313785"/>
                <a:gd name="connsiteY3907" fmla="*/ 441258 h 2893802"/>
                <a:gd name="connsiteX3908" fmla="*/ 665879 w 4313785"/>
                <a:gd name="connsiteY3908" fmla="*/ 434271 h 2893802"/>
                <a:gd name="connsiteX3909" fmla="*/ 666087 w 4313785"/>
                <a:gd name="connsiteY3909" fmla="*/ 432057 h 2893802"/>
                <a:gd name="connsiteX3910" fmla="*/ 681037 w 4313785"/>
                <a:gd name="connsiteY3910" fmla="*/ 430190 h 2893802"/>
                <a:gd name="connsiteX3911" fmla="*/ 685051 w 4313785"/>
                <a:gd name="connsiteY3911" fmla="*/ 429083 h 2893802"/>
                <a:gd name="connsiteX3912" fmla="*/ 688512 w 4313785"/>
                <a:gd name="connsiteY3912" fmla="*/ 427492 h 2893802"/>
                <a:gd name="connsiteX3913" fmla="*/ 694533 w 4313785"/>
                <a:gd name="connsiteY3913" fmla="*/ 422166 h 2893802"/>
                <a:gd name="connsiteX3914" fmla="*/ 699862 w 4313785"/>
                <a:gd name="connsiteY3914" fmla="*/ 412274 h 2893802"/>
                <a:gd name="connsiteX3915" fmla="*/ 701869 w 4313785"/>
                <a:gd name="connsiteY3915" fmla="*/ 406463 h 2893802"/>
                <a:gd name="connsiteX3916" fmla="*/ 708444 w 4313785"/>
                <a:gd name="connsiteY3916" fmla="*/ 404319 h 2893802"/>
                <a:gd name="connsiteX3917" fmla="*/ 714812 w 4313785"/>
                <a:gd name="connsiteY3917" fmla="*/ 392283 h 2893802"/>
                <a:gd name="connsiteX3918" fmla="*/ 715711 w 4313785"/>
                <a:gd name="connsiteY3918" fmla="*/ 390346 h 2893802"/>
                <a:gd name="connsiteX3919" fmla="*/ 717303 w 4313785"/>
                <a:gd name="connsiteY3919" fmla="*/ 390346 h 2893802"/>
                <a:gd name="connsiteX3920" fmla="*/ 718134 w 4313785"/>
                <a:gd name="connsiteY3920" fmla="*/ 390484 h 2893802"/>
                <a:gd name="connsiteX3921" fmla="*/ 719795 w 4313785"/>
                <a:gd name="connsiteY3921" fmla="*/ 390415 h 2893802"/>
                <a:gd name="connsiteX3922" fmla="*/ 724501 w 4313785"/>
                <a:gd name="connsiteY3922" fmla="*/ 389862 h 2893802"/>
                <a:gd name="connsiteX3923" fmla="*/ 727754 w 4313785"/>
                <a:gd name="connsiteY3923" fmla="*/ 389032 h 2893802"/>
                <a:gd name="connsiteX3924" fmla="*/ 732045 w 4313785"/>
                <a:gd name="connsiteY3924" fmla="*/ 387371 h 2893802"/>
                <a:gd name="connsiteX3925" fmla="*/ 740835 w 4313785"/>
                <a:gd name="connsiteY3925" fmla="*/ 372845 h 2893802"/>
                <a:gd name="connsiteX3926" fmla="*/ 739105 w 4313785"/>
                <a:gd name="connsiteY3926" fmla="*/ 367588 h 2893802"/>
                <a:gd name="connsiteX3927" fmla="*/ 740074 w 4313785"/>
                <a:gd name="connsiteY3927" fmla="*/ 367380 h 2893802"/>
                <a:gd name="connsiteX3928" fmla="*/ 744572 w 4313785"/>
                <a:gd name="connsiteY3928" fmla="*/ 365513 h 2893802"/>
                <a:gd name="connsiteX3929" fmla="*/ 745680 w 4313785"/>
                <a:gd name="connsiteY3929" fmla="*/ 364821 h 2893802"/>
                <a:gd name="connsiteX3930" fmla="*/ 748725 w 4313785"/>
                <a:gd name="connsiteY3930" fmla="*/ 362192 h 2893802"/>
                <a:gd name="connsiteX3931" fmla="*/ 749971 w 4313785"/>
                <a:gd name="connsiteY3931" fmla="*/ 362192 h 2893802"/>
                <a:gd name="connsiteX3932" fmla="*/ 754885 w 4313785"/>
                <a:gd name="connsiteY3932" fmla="*/ 362192 h 2893802"/>
                <a:gd name="connsiteX3933" fmla="*/ 754954 w 4313785"/>
                <a:gd name="connsiteY3933" fmla="*/ 362192 h 2893802"/>
                <a:gd name="connsiteX3934" fmla="*/ 764298 w 4313785"/>
                <a:gd name="connsiteY3934" fmla="*/ 358526 h 2893802"/>
                <a:gd name="connsiteX3935" fmla="*/ 765405 w 4313785"/>
                <a:gd name="connsiteY3935" fmla="*/ 358941 h 2893802"/>
                <a:gd name="connsiteX3936" fmla="*/ 770042 w 4313785"/>
                <a:gd name="connsiteY3936" fmla="*/ 359702 h 2893802"/>
                <a:gd name="connsiteX3937" fmla="*/ 770665 w 4313785"/>
                <a:gd name="connsiteY3937" fmla="*/ 359702 h 2893802"/>
                <a:gd name="connsiteX3938" fmla="*/ 778624 w 4313785"/>
                <a:gd name="connsiteY3938" fmla="*/ 362192 h 2893802"/>
                <a:gd name="connsiteX3939" fmla="*/ 783192 w 4313785"/>
                <a:gd name="connsiteY3939" fmla="*/ 361431 h 2893802"/>
                <a:gd name="connsiteX3940" fmla="*/ 787137 w 4313785"/>
                <a:gd name="connsiteY3940" fmla="*/ 360048 h 2893802"/>
                <a:gd name="connsiteX3941" fmla="*/ 790183 w 4313785"/>
                <a:gd name="connsiteY3941" fmla="*/ 358595 h 2893802"/>
                <a:gd name="connsiteX3942" fmla="*/ 792328 w 4313785"/>
                <a:gd name="connsiteY3942" fmla="*/ 357212 h 2893802"/>
                <a:gd name="connsiteX3943" fmla="*/ 793989 w 4313785"/>
                <a:gd name="connsiteY3943" fmla="*/ 357073 h 2893802"/>
                <a:gd name="connsiteX3944" fmla="*/ 805824 w 4313785"/>
                <a:gd name="connsiteY3944" fmla="*/ 348427 h 2893802"/>
                <a:gd name="connsiteX3945" fmla="*/ 806724 w 4313785"/>
                <a:gd name="connsiteY3945" fmla="*/ 345176 h 2893802"/>
                <a:gd name="connsiteX3946" fmla="*/ 807762 w 4313785"/>
                <a:gd name="connsiteY3946" fmla="*/ 344691 h 2893802"/>
                <a:gd name="connsiteX3947" fmla="*/ 811084 w 4313785"/>
                <a:gd name="connsiteY3947" fmla="*/ 346628 h 2893802"/>
                <a:gd name="connsiteX3948" fmla="*/ 818075 w 4313785"/>
                <a:gd name="connsiteY3948" fmla="*/ 348496 h 2893802"/>
                <a:gd name="connsiteX3949" fmla="*/ 824234 w 4313785"/>
                <a:gd name="connsiteY3949" fmla="*/ 347043 h 2893802"/>
                <a:gd name="connsiteX3950" fmla="*/ 831778 w 4313785"/>
                <a:gd name="connsiteY3950" fmla="*/ 336252 h 2893802"/>
                <a:gd name="connsiteX3951" fmla="*/ 831778 w 4313785"/>
                <a:gd name="connsiteY3951" fmla="*/ 335630 h 2893802"/>
                <a:gd name="connsiteX3952" fmla="*/ 831917 w 4313785"/>
                <a:gd name="connsiteY3952" fmla="*/ 334523 h 2893802"/>
                <a:gd name="connsiteX3953" fmla="*/ 832263 w 4313785"/>
                <a:gd name="connsiteY3953" fmla="*/ 334869 h 2893802"/>
                <a:gd name="connsiteX3954" fmla="*/ 833924 w 4313785"/>
                <a:gd name="connsiteY3954" fmla="*/ 336529 h 2893802"/>
                <a:gd name="connsiteX3955" fmla="*/ 835585 w 4313785"/>
                <a:gd name="connsiteY3955" fmla="*/ 337912 h 2893802"/>
                <a:gd name="connsiteX3956" fmla="*/ 837454 w 4313785"/>
                <a:gd name="connsiteY3956" fmla="*/ 339227 h 2893802"/>
                <a:gd name="connsiteX3957" fmla="*/ 843752 w 4313785"/>
                <a:gd name="connsiteY3957" fmla="*/ 341717 h 2893802"/>
                <a:gd name="connsiteX3958" fmla="*/ 845344 w 4313785"/>
                <a:gd name="connsiteY3958" fmla="*/ 341924 h 2893802"/>
                <a:gd name="connsiteX3959" fmla="*/ 847143 w 4313785"/>
                <a:gd name="connsiteY3959" fmla="*/ 342063 h 2893802"/>
                <a:gd name="connsiteX3960" fmla="*/ 859670 w 4313785"/>
                <a:gd name="connsiteY3960" fmla="*/ 334108 h 2893802"/>
                <a:gd name="connsiteX3961" fmla="*/ 860155 w 4313785"/>
                <a:gd name="connsiteY3961" fmla="*/ 333001 h 2893802"/>
                <a:gd name="connsiteX3962" fmla="*/ 860985 w 4313785"/>
                <a:gd name="connsiteY3962" fmla="*/ 323524 h 2893802"/>
                <a:gd name="connsiteX3963" fmla="*/ 862024 w 4313785"/>
                <a:gd name="connsiteY3963" fmla="*/ 322694 h 2893802"/>
                <a:gd name="connsiteX3964" fmla="*/ 864238 w 4313785"/>
                <a:gd name="connsiteY3964" fmla="*/ 321449 h 2893802"/>
                <a:gd name="connsiteX3965" fmla="*/ 866799 w 4313785"/>
                <a:gd name="connsiteY3965" fmla="*/ 320342 h 2893802"/>
                <a:gd name="connsiteX3966" fmla="*/ 867353 w 4313785"/>
                <a:gd name="connsiteY3966" fmla="*/ 320066 h 2893802"/>
                <a:gd name="connsiteX3967" fmla="*/ 867491 w 4313785"/>
                <a:gd name="connsiteY3967" fmla="*/ 322556 h 2893802"/>
                <a:gd name="connsiteX3968" fmla="*/ 867699 w 4313785"/>
                <a:gd name="connsiteY3968" fmla="*/ 324008 h 2893802"/>
                <a:gd name="connsiteX3969" fmla="*/ 874758 w 4313785"/>
                <a:gd name="connsiteY3969" fmla="*/ 334108 h 2893802"/>
                <a:gd name="connsiteX3970" fmla="*/ 875866 w 4313785"/>
                <a:gd name="connsiteY3970" fmla="*/ 334731 h 2893802"/>
                <a:gd name="connsiteX3971" fmla="*/ 882510 w 4313785"/>
                <a:gd name="connsiteY3971" fmla="*/ 336460 h 2893802"/>
                <a:gd name="connsiteX3972" fmla="*/ 883825 w 4313785"/>
                <a:gd name="connsiteY3972" fmla="*/ 336460 h 2893802"/>
                <a:gd name="connsiteX3973" fmla="*/ 886109 w 4313785"/>
                <a:gd name="connsiteY3973" fmla="*/ 336252 h 2893802"/>
                <a:gd name="connsiteX3974" fmla="*/ 890746 w 4313785"/>
                <a:gd name="connsiteY3974" fmla="*/ 335007 h 2893802"/>
                <a:gd name="connsiteX3975" fmla="*/ 892823 w 4313785"/>
                <a:gd name="connsiteY3975" fmla="*/ 334039 h 2893802"/>
                <a:gd name="connsiteX3976" fmla="*/ 897044 w 4313785"/>
                <a:gd name="connsiteY3976" fmla="*/ 330995 h 2893802"/>
                <a:gd name="connsiteX3977" fmla="*/ 898498 w 4313785"/>
                <a:gd name="connsiteY3977" fmla="*/ 329404 h 2893802"/>
                <a:gd name="connsiteX3978" fmla="*/ 900228 w 4313785"/>
                <a:gd name="connsiteY3978" fmla="*/ 327052 h 2893802"/>
                <a:gd name="connsiteX3979" fmla="*/ 902027 w 4313785"/>
                <a:gd name="connsiteY3979" fmla="*/ 324008 h 2893802"/>
                <a:gd name="connsiteX3980" fmla="*/ 904173 w 4313785"/>
                <a:gd name="connsiteY3980" fmla="*/ 321103 h 2893802"/>
                <a:gd name="connsiteX3981" fmla="*/ 905281 w 4313785"/>
                <a:gd name="connsiteY3981" fmla="*/ 322141 h 2893802"/>
                <a:gd name="connsiteX3982" fmla="*/ 914209 w 4313785"/>
                <a:gd name="connsiteY3982" fmla="*/ 325392 h 2893802"/>
                <a:gd name="connsiteX3983" fmla="*/ 918431 w 4313785"/>
                <a:gd name="connsiteY3983" fmla="*/ 324770 h 2893802"/>
                <a:gd name="connsiteX3984" fmla="*/ 920922 w 4313785"/>
                <a:gd name="connsiteY3984" fmla="*/ 324008 h 2893802"/>
                <a:gd name="connsiteX3985" fmla="*/ 922445 w 4313785"/>
                <a:gd name="connsiteY3985" fmla="*/ 323386 h 2893802"/>
                <a:gd name="connsiteX3986" fmla="*/ 924867 w 4313785"/>
                <a:gd name="connsiteY3986" fmla="*/ 322279 h 2893802"/>
                <a:gd name="connsiteX3987" fmla="*/ 926528 w 4313785"/>
                <a:gd name="connsiteY3987" fmla="*/ 321380 h 2893802"/>
                <a:gd name="connsiteX3988" fmla="*/ 928743 w 4313785"/>
                <a:gd name="connsiteY3988" fmla="*/ 319997 h 2893802"/>
                <a:gd name="connsiteX3989" fmla="*/ 930958 w 4313785"/>
                <a:gd name="connsiteY3989" fmla="*/ 318267 h 2893802"/>
                <a:gd name="connsiteX3990" fmla="*/ 932688 w 4313785"/>
                <a:gd name="connsiteY3990" fmla="*/ 316607 h 2893802"/>
                <a:gd name="connsiteX3991" fmla="*/ 933172 w 4313785"/>
                <a:gd name="connsiteY3991" fmla="*/ 316123 h 2893802"/>
                <a:gd name="connsiteX3992" fmla="*/ 933450 w 4313785"/>
                <a:gd name="connsiteY3992" fmla="*/ 317921 h 2893802"/>
                <a:gd name="connsiteX3993" fmla="*/ 934003 w 4313785"/>
                <a:gd name="connsiteY3993" fmla="*/ 320688 h 2893802"/>
                <a:gd name="connsiteX3994" fmla="*/ 946531 w 4313785"/>
                <a:gd name="connsiteY3994" fmla="*/ 331687 h 2893802"/>
                <a:gd name="connsiteX3995" fmla="*/ 947568 w 4313785"/>
                <a:gd name="connsiteY3995" fmla="*/ 331687 h 2893802"/>
                <a:gd name="connsiteX3996" fmla="*/ 949645 w 4313785"/>
                <a:gd name="connsiteY3996" fmla="*/ 331548 h 2893802"/>
                <a:gd name="connsiteX3997" fmla="*/ 950406 w 4313785"/>
                <a:gd name="connsiteY3997" fmla="*/ 332655 h 2893802"/>
                <a:gd name="connsiteX3998" fmla="*/ 956981 w 4313785"/>
                <a:gd name="connsiteY3998" fmla="*/ 337636 h 2893802"/>
                <a:gd name="connsiteX3999" fmla="*/ 961134 w 4313785"/>
                <a:gd name="connsiteY3999" fmla="*/ 339088 h 2893802"/>
                <a:gd name="connsiteX4000" fmla="*/ 963072 w 4313785"/>
                <a:gd name="connsiteY4000" fmla="*/ 339642 h 2893802"/>
                <a:gd name="connsiteX4001" fmla="*/ 963971 w 4313785"/>
                <a:gd name="connsiteY4001" fmla="*/ 339849 h 2893802"/>
                <a:gd name="connsiteX4002" fmla="*/ 964179 w 4313785"/>
                <a:gd name="connsiteY4002" fmla="*/ 340403 h 2893802"/>
                <a:gd name="connsiteX4003" fmla="*/ 969785 w 4313785"/>
                <a:gd name="connsiteY4003" fmla="*/ 347804 h 2893802"/>
                <a:gd name="connsiteX4004" fmla="*/ 971862 w 4313785"/>
                <a:gd name="connsiteY4004" fmla="*/ 349188 h 2893802"/>
                <a:gd name="connsiteX4005" fmla="*/ 977122 w 4313785"/>
                <a:gd name="connsiteY4005" fmla="*/ 351263 h 2893802"/>
                <a:gd name="connsiteX4006" fmla="*/ 980236 w 4313785"/>
                <a:gd name="connsiteY4006" fmla="*/ 351816 h 2893802"/>
                <a:gd name="connsiteX4007" fmla="*/ 982589 w 4313785"/>
                <a:gd name="connsiteY4007" fmla="*/ 352024 h 2893802"/>
                <a:gd name="connsiteX4008" fmla="*/ 983074 w 4313785"/>
                <a:gd name="connsiteY4008" fmla="*/ 352024 h 2893802"/>
                <a:gd name="connsiteX4009" fmla="*/ 986327 w 4313785"/>
                <a:gd name="connsiteY4009" fmla="*/ 351885 h 2893802"/>
                <a:gd name="connsiteX4010" fmla="*/ 989303 w 4313785"/>
                <a:gd name="connsiteY4010" fmla="*/ 351470 h 2893802"/>
                <a:gd name="connsiteX4011" fmla="*/ 989995 w 4313785"/>
                <a:gd name="connsiteY4011" fmla="*/ 351332 h 2893802"/>
                <a:gd name="connsiteX4012" fmla="*/ 991171 w 4313785"/>
                <a:gd name="connsiteY4012" fmla="*/ 351609 h 2893802"/>
                <a:gd name="connsiteX4013" fmla="*/ 994009 w 4313785"/>
                <a:gd name="connsiteY4013" fmla="*/ 351885 h 2893802"/>
                <a:gd name="connsiteX4014" fmla="*/ 998646 w 4313785"/>
                <a:gd name="connsiteY4014" fmla="*/ 351055 h 2893802"/>
                <a:gd name="connsiteX4015" fmla="*/ 1003698 w 4313785"/>
                <a:gd name="connsiteY4015" fmla="*/ 352024 h 2893802"/>
                <a:gd name="connsiteX4016" fmla="*/ 1007713 w 4313785"/>
                <a:gd name="connsiteY4016" fmla="*/ 351401 h 2893802"/>
                <a:gd name="connsiteX4017" fmla="*/ 1008336 w 4313785"/>
                <a:gd name="connsiteY4017" fmla="*/ 351540 h 2893802"/>
                <a:gd name="connsiteX4018" fmla="*/ 1009997 w 4313785"/>
                <a:gd name="connsiteY4018" fmla="*/ 351816 h 2893802"/>
                <a:gd name="connsiteX4019" fmla="*/ 1014149 w 4313785"/>
                <a:gd name="connsiteY4019" fmla="*/ 352300 h 2893802"/>
                <a:gd name="connsiteX4020" fmla="*/ 1015810 w 4313785"/>
                <a:gd name="connsiteY4020" fmla="*/ 352370 h 2893802"/>
                <a:gd name="connsiteX4021" fmla="*/ 1018718 w 4313785"/>
                <a:gd name="connsiteY4021" fmla="*/ 352093 h 2893802"/>
                <a:gd name="connsiteX4022" fmla="*/ 1020517 w 4313785"/>
                <a:gd name="connsiteY4022" fmla="*/ 351678 h 2893802"/>
                <a:gd name="connsiteX4023" fmla="*/ 1021071 w 4313785"/>
                <a:gd name="connsiteY4023" fmla="*/ 352024 h 2893802"/>
                <a:gd name="connsiteX4024" fmla="*/ 1023562 w 4313785"/>
                <a:gd name="connsiteY4024" fmla="*/ 353546 h 2893802"/>
                <a:gd name="connsiteX4025" fmla="*/ 1025016 w 4313785"/>
                <a:gd name="connsiteY4025" fmla="*/ 354307 h 2893802"/>
                <a:gd name="connsiteX4026" fmla="*/ 1027230 w 4313785"/>
                <a:gd name="connsiteY4026" fmla="*/ 355344 h 2893802"/>
                <a:gd name="connsiteX4027" fmla="*/ 1028407 w 4313785"/>
                <a:gd name="connsiteY4027" fmla="*/ 355828 h 2893802"/>
                <a:gd name="connsiteX4028" fmla="*/ 1030622 w 4313785"/>
                <a:gd name="connsiteY4028" fmla="*/ 356589 h 2893802"/>
                <a:gd name="connsiteX4029" fmla="*/ 1032213 w 4313785"/>
                <a:gd name="connsiteY4029" fmla="*/ 357073 h 2893802"/>
                <a:gd name="connsiteX4030" fmla="*/ 1034705 w 4313785"/>
                <a:gd name="connsiteY4030" fmla="*/ 357627 h 2893802"/>
                <a:gd name="connsiteX4031" fmla="*/ 1036505 w 4313785"/>
                <a:gd name="connsiteY4031" fmla="*/ 357903 h 2893802"/>
                <a:gd name="connsiteX4032" fmla="*/ 1038097 w 4313785"/>
                <a:gd name="connsiteY4032" fmla="*/ 362400 h 2893802"/>
                <a:gd name="connsiteX4033" fmla="*/ 1050209 w 4313785"/>
                <a:gd name="connsiteY4033" fmla="*/ 369456 h 2893802"/>
                <a:gd name="connsiteX4034" fmla="*/ 1054500 w 4313785"/>
                <a:gd name="connsiteY4034" fmla="*/ 368764 h 2893802"/>
                <a:gd name="connsiteX4035" fmla="*/ 1058583 w 4313785"/>
                <a:gd name="connsiteY4035" fmla="*/ 367449 h 2893802"/>
                <a:gd name="connsiteX4036" fmla="*/ 1061975 w 4313785"/>
                <a:gd name="connsiteY4036" fmla="*/ 365789 h 2893802"/>
                <a:gd name="connsiteX4037" fmla="*/ 1066681 w 4313785"/>
                <a:gd name="connsiteY4037" fmla="*/ 362607 h 2893802"/>
                <a:gd name="connsiteX4038" fmla="*/ 1066750 w 4313785"/>
                <a:gd name="connsiteY4038" fmla="*/ 362607 h 2893802"/>
                <a:gd name="connsiteX4039" fmla="*/ 1068896 w 4313785"/>
                <a:gd name="connsiteY4039" fmla="*/ 362538 h 2893802"/>
                <a:gd name="connsiteX4040" fmla="*/ 1083430 w 4313785"/>
                <a:gd name="connsiteY4040" fmla="*/ 364752 h 2893802"/>
                <a:gd name="connsiteX4041" fmla="*/ 1085229 w 4313785"/>
                <a:gd name="connsiteY4041" fmla="*/ 364890 h 2893802"/>
                <a:gd name="connsiteX4042" fmla="*/ 1089244 w 4313785"/>
                <a:gd name="connsiteY4042" fmla="*/ 364890 h 2893802"/>
                <a:gd name="connsiteX4043" fmla="*/ 1089520 w 4313785"/>
                <a:gd name="connsiteY4043" fmla="*/ 364959 h 2893802"/>
                <a:gd name="connsiteX4044" fmla="*/ 1090559 w 4313785"/>
                <a:gd name="connsiteY4044" fmla="*/ 364959 h 2893802"/>
                <a:gd name="connsiteX4045" fmla="*/ 1096511 w 4313785"/>
                <a:gd name="connsiteY4045" fmla="*/ 364544 h 2893802"/>
                <a:gd name="connsiteX4046" fmla="*/ 1098241 w 4313785"/>
                <a:gd name="connsiteY4046" fmla="*/ 364683 h 2893802"/>
                <a:gd name="connsiteX4047" fmla="*/ 1106615 w 4313785"/>
                <a:gd name="connsiteY4047" fmla="*/ 366827 h 2893802"/>
                <a:gd name="connsiteX4048" fmla="*/ 1133884 w 4313785"/>
                <a:gd name="connsiteY4048" fmla="*/ 377272 h 2893802"/>
                <a:gd name="connsiteX4049" fmla="*/ 1150288 w 4313785"/>
                <a:gd name="connsiteY4049" fmla="*/ 386265 h 2893802"/>
                <a:gd name="connsiteX4050" fmla="*/ 1152987 w 4313785"/>
                <a:gd name="connsiteY4050" fmla="*/ 388132 h 2893802"/>
                <a:gd name="connsiteX4051" fmla="*/ 1154717 w 4313785"/>
                <a:gd name="connsiteY4051" fmla="*/ 389101 h 2893802"/>
                <a:gd name="connsiteX4052" fmla="*/ 1156309 w 4313785"/>
                <a:gd name="connsiteY4052" fmla="*/ 389862 h 2893802"/>
                <a:gd name="connsiteX4053" fmla="*/ 1159216 w 4313785"/>
                <a:gd name="connsiteY4053" fmla="*/ 390899 h 2893802"/>
                <a:gd name="connsiteX4054" fmla="*/ 1161500 w 4313785"/>
                <a:gd name="connsiteY4054" fmla="*/ 391453 h 2893802"/>
                <a:gd name="connsiteX4055" fmla="*/ 1163714 w 4313785"/>
                <a:gd name="connsiteY4055" fmla="*/ 391799 h 2893802"/>
                <a:gd name="connsiteX4056" fmla="*/ 1165237 w 4313785"/>
                <a:gd name="connsiteY4056" fmla="*/ 391937 h 2893802"/>
                <a:gd name="connsiteX4057" fmla="*/ 1172920 w 4313785"/>
                <a:gd name="connsiteY4057" fmla="*/ 395880 h 2893802"/>
                <a:gd name="connsiteX4058" fmla="*/ 1173889 w 4313785"/>
                <a:gd name="connsiteY4058" fmla="*/ 396295 h 2893802"/>
                <a:gd name="connsiteX4059" fmla="*/ 1178456 w 4313785"/>
                <a:gd name="connsiteY4059" fmla="*/ 398232 h 2893802"/>
                <a:gd name="connsiteX4060" fmla="*/ 1181156 w 4313785"/>
                <a:gd name="connsiteY4060" fmla="*/ 399062 h 2893802"/>
                <a:gd name="connsiteX4061" fmla="*/ 1186277 w 4313785"/>
                <a:gd name="connsiteY4061" fmla="*/ 400099 h 2893802"/>
                <a:gd name="connsiteX4062" fmla="*/ 1187177 w 4313785"/>
                <a:gd name="connsiteY4062" fmla="*/ 400238 h 2893802"/>
                <a:gd name="connsiteX4063" fmla="*/ 1189461 w 4313785"/>
                <a:gd name="connsiteY4063" fmla="*/ 402313 h 2893802"/>
                <a:gd name="connsiteX4064" fmla="*/ 1190638 w 4313785"/>
                <a:gd name="connsiteY4064" fmla="*/ 403281 h 2893802"/>
                <a:gd name="connsiteX4065" fmla="*/ 1192852 w 4313785"/>
                <a:gd name="connsiteY4065" fmla="*/ 404872 h 2893802"/>
                <a:gd name="connsiteX4066" fmla="*/ 1194444 w 4313785"/>
                <a:gd name="connsiteY4066" fmla="*/ 405841 h 2893802"/>
                <a:gd name="connsiteX4067" fmla="*/ 1196797 w 4313785"/>
                <a:gd name="connsiteY4067" fmla="*/ 407086 h 2893802"/>
                <a:gd name="connsiteX4068" fmla="*/ 1198666 w 4313785"/>
                <a:gd name="connsiteY4068" fmla="*/ 407916 h 2893802"/>
                <a:gd name="connsiteX4069" fmla="*/ 1200604 w 4313785"/>
                <a:gd name="connsiteY4069" fmla="*/ 408608 h 2893802"/>
                <a:gd name="connsiteX4070" fmla="*/ 1202265 w 4313785"/>
                <a:gd name="connsiteY4070" fmla="*/ 415387 h 2893802"/>
                <a:gd name="connsiteX4071" fmla="*/ 1203096 w 4313785"/>
                <a:gd name="connsiteY4071" fmla="*/ 417877 h 2893802"/>
                <a:gd name="connsiteX4072" fmla="*/ 1204134 w 4313785"/>
                <a:gd name="connsiteY4072" fmla="*/ 420160 h 2893802"/>
                <a:gd name="connsiteX4073" fmla="*/ 1205587 w 4313785"/>
                <a:gd name="connsiteY4073" fmla="*/ 422650 h 2893802"/>
                <a:gd name="connsiteX4074" fmla="*/ 1205241 w 4313785"/>
                <a:gd name="connsiteY4074" fmla="*/ 423203 h 2893802"/>
                <a:gd name="connsiteX4075" fmla="*/ 1202127 w 4313785"/>
                <a:gd name="connsiteY4075" fmla="*/ 427146 h 2893802"/>
                <a:gd name="connsiteX4076" fmla="*/ 1198389 w 4313785"/>
                <a:gd name="connsiteY4076" fmla="*/ 431158 h 2893802"/>
                <a:gd name="connsiteX4077" fmla="*/ 1194444 w 4313785"/>
                <a:gd name="connsiteY4077" fmla="*/ 434755 h 2893802"/>
                <a:gd name="connsiteX4078" fmla="*/ 1190568 w 4313785"/>
                <a:gd name="connsiteY4078" fmla="*/ 437660 h 2893802"/>
                <a:gd name="connsiteX4079" fmla="*/ 1182609 w 4313785"/>
                <a:gd name="connsiteY4079" fmla="*/ 442295 h 2893802"/>
                <a:gd name="connsiteX4080" fmla="*/ 1173889 w 4313785"/>
                <a:gd name="connsiteY4080" fmla="*/ 445823 h 2893802"/>
                <a:gd name="connsiteX4081" fmla="*/ 1165237 w 4313785"/>
                <a:gd name="connsiteY4081" fmla="*/ 447829 h 2893802"/>
                <a:gd name="connsiteX4082" fmla="*/ 1157140 w 4313785"/>
                <a:gd name="connsiteY4082" fmla="*/ 447967 h 2893802"/>
                <a:gd name="connsiteX4083" fmla="*/ 1153679 w 4313785"/>
                <a:gd name="connsiteY4083" fmla="*/ 447276 h 2893802"/>
                <a:gd name="connsiteX4084" fmla="*/ 1150080 w 4313785"/>
                <a:gd name="connsiteY4084" fmla="*/ 446031 h 2893802"/>
                <a:gd name="connsiteX4085" fmla="*/ 1140252 w 4313785"/>
                <a:gd name="connsiteY4085" fmla="*/ 441673 h 2893802"/>
                <a:gd name="connsiteX4086" fmla="*/ 1138522 w 4313785"/>
                <a:gd name="connsiteY4086" fmla="*/ 441050 h 2893802"/>
                <a:gd name="connsiteX4087" fmla="*/ 1133400 w 4313785"/>
                <a:gd name="connsiteY4087" fmla="*/ 439528 h 2893802"/>
                <a:gd name="connsiteX4088" fmla="*/ 1131186 w 4313785"/>
                <a:gd name="connsiteY4088" fmla="*/ 439044 h 2893802"/>
                <a:gd name="connsiteX4089" fmla="*/ 1115890 w 4313785"/>
                <a:gd name="connsiteY4089" fmla="*/ 437107 h 2893802"/>
                <a:gd name="connsiteX4090" fmla="*/ 1110353 w 4313785"/>
                <a:gd name="connsiteY4090" fmla="*/ 435931 h 2893802"/>
                <a:gd name="connsiteX4091" fmla="*/ 1105716 w 4313785"/>
                <a:gd name="connsiteY4091" fmla="*/ 434617 h 2893802"/>
                <a:gd name="connsiteX4092" fmla="*/ 1101632 w 4313785"/>
                <a:gd name="connsiteY4092" fmla="*/ 432957 h 2893802"/>
                <a:gd name="connsiteX4093" fmla="*/ 1093396 w 4313785"/>
                <a:gd name="connsiteY4093" fmla="*/ 428253 h 2893802"/>
                <a:gd name="connsiteX4094" fmla="*/ 1087444 w 4313785"/>
                <a:gd name="connsiteY4094" fmla="*/ 426454 h 2893802"/>
                <a:gd name="connsiteX4095" fmla="*/ 1085783 w 4313785"/>
                <a:gd name="connsiteY4095" fmla="*/ 426316 h 2893802"/>
                <a:gd name="connsiteX4096" fmla="*/ 1085714 w 4313785"/>
                <a:gd name="connsiteY4096" fmla="*/ 426316 h 2893802"/>
                <a:gd name="connsiteX4097" fmla="*/ 1080938 w 4313785"/>
                <a:gd name="connsiteY4097" fmla="*/ 423964 h 2893802"/>
                <a:gd name="connsiteX4098" fmla="*/ 1077962 w 4313785"/>
                <a:gd name="connsiteY4098" fmla="*/ 423203 h 2893802"/>
                <a:gd name="connsiteX4099" fmla="*/ 1076647 w 4313785"/>
                <a:gd name="connsiteY4099" fmla="*/ 422927 h 2893802"/>
                <a:gd name="connsiteX4100" fmla="*/ 1070072 w 4313785"/>
                <a:gd name="connsiteY4100" fmla="*/ 421820 h 2893802"/>
                <a:gd name="connsiteX4101" fmla="*/ 1069172 w 4313785"/>
                <a:gd name="connsiteY4101" fmla="*/ 421266 h 2893802"/>
                <a:gd name="connsiteX4102" fmla="*/ 1067096 w 4313785"/>
                <a:gd name="connsiteY4102" fmla="*/ 420229 h 2893802"/>
                <a:gd name="connsiteX4103" fmla="*/ 1065712 w 4313785"/>
                <a:gd name="connsiteY4103" fmla="*/ 419676 h 2893802"/>
                <a:gd name="connsiteX4104" fmla="*/ 1060452 w 4313785"/>
                <a:gd name="connsiteY4104" fmla="*/ 418638 h 2893802"/>
                <a:gd name="connsiteX4105" fmla="*/ 1059621 w 4313785"/>
                <a:gd name="connsiteY4105" fmla="*/ 418638 h 2893802"/>
                <a:gd name="connsiteX4106" fmla="*/ 1059483 w 4313785"/>
                <a:gd name="connsiteY4106" fmla="*/ 418638 h 2893802"/>
                <a:gd name="connsiteX4107" fmla="*/ 1057614 w 4313785"/>
                <a:gd name="connsiteY4107" fmla="*/ 413381 h 2893802"/>
                <a:gd name="connsiteX4108" fmla="*/ 1048270 w 4313785"/>
                <a:gd name="connsiteY4108" fmla="*/ 406947 h 2893802"/>
                <a:gd name="connsiteX4109" fmla="*/ 1037612 w 4313785"/>
                <a:gd name="connsiteY4109" fmla="*/ 405011 h 2893802"/>
                <a:gd name="connsiteX4110" fmla="*/ 1036228 w 4313785"/>
                <a:gd name="connsiteY4110" fmla="*/ 404803 h 2893802"/>
                <a:gd name="connsiteX4111" fmla="*/ 1025362 w 4313785"/>
                <a:gd name="connsiteY4111" fmla="*/ 403973 h 2893802"/>
                <a:gd name="connsiteX4112" fmla="*/ 1024254 w 4313785"/>
                <a:gd name="connsiteY4112" fmla="*/ 403973 h 2893802"/>
                <a:gd name="connsiteX4113" fmla="*/ 1010827 w 4313785"/>
                <a:gd name="connsiteY4113" fmla="*/ 414418 h 2893802"/>
                <a:gd name="connsiteX4114" fmla="*/ 1018648 w 4313785"/>
                <a:gd name="connsiteY4114" fmla="*/ 430467 h 2893802"/>
                <a:gd name="connsiteX4115" fmla="*/ 1021763 w 4313785"/>
                <a:gd name="connsiteY4115" fmla="*/ 431850 h 2893802"/>
                <a:gd name="connsiteX4116" fmla="*/ 1023285 w 4313785"/>
                <a:gd name="connsiteY4116" fmla="*/ 432403 h 2893802"/>
                <a:gd name="connsiteX4117" fmla="*/ 1026261 w 4313785"/>
                <a:gd name="connsiteY4117" fmla="*/ 436830 h 2893802"/>
                <a:gd name="connsiteX4118" fmla="*/ 1026884 w 4313785"/>
                <a:gd name="connsiteY4118" fmla="*/ 437453 h 2893802"/>
                <a:gd name="connsiteX4119" fmla="*/ 1029584 w 4313785"/>
                <a:gd name="connsiteY4119" fmla="*/ 439528 h 2893802"/>
                <a:gd name="connsiteX4120" fmla="*/ 1030068 w 4313785"/>
                <a:gd name="connsiteY4120" fmla="*/ 439805 h 2893802"/>
                <a:gd name="connsiteX4121" fmla="*/ 1030276 w 4313785"/>
                <a:gd name="connsiteY4121" fmla="*/ 440013 h 2893802"/>
                <a:gd name="connsiteX4122" fmla="*/ 1031521 w 4313785"/>
                <a:gd name="connsiteY4122" fmla="*/ 441188 h 2893802"/>
                <a:gd name="connsiteX4123" fmla="*/ 1035536 w 4313785"/>
                <a:gd name="connsiteY4123" fmla="*/ 444440 h 2893802"/>
                <a:gd name="connsiteX4124" fmla="*/ 1036989 w 4313785"/>
                <a:gd name="connsiteY4124" fmla="*/ 445477 h 2893802"/>
                <a:gd name="connsiteX4125" fmla="*/ 1039342 w 4313785"/>
                <a:gd name="connsiteY4125" fmla="*/ 446930 h 2893802"/>
                <a:gd name="connsiteX4126" fmla="*/ 1040381 w 4313785"/>
                <a:gd name="connsiteY4126" fmla="*/ 448936 h 2893802"/>
                <a:gd name="connsiteX4127" fmla="*/ 1040796 w 4313785"/>
                <a:gd name="connsiteY4127" fmla="*/ 449558 h 2893802"/>
                <a:gd name="connsiteX4128" fmla="*/ 1040796 w 4313785"/>
                <a:gd name="connsiteY4128" fmla="*/ 450596 h 2893802"/>
                <a:gd name="connsiteX4129" fmla="*/ 1050900 w 4313785"/>
                <a:gd name="connsiteY4129" fmla="*/ 463877 h 2893802"/>
                <a:gd name="connsiteX4130" fmla="*/ 1061351 w 4313785"/>
                <a:gd name="connsiteY4130" fmla="*/ 466783 h 2893802"/>
                <a:gd name="connsiteX4131" fmla="*/ 1064466 w 4313785"/>
                <a:gd name="connsiteY4131" fmla="*/ 467958 h 2893802"/>
                <a:gd name="connsiteX4132" fmla="*/ 1066542 w 4313785"/>
                <a:gd name="connsiteY4132" fmla="*/ 469480 h 2893802"/>
                <a:gd name="connsiteX4133" fmla="*/ 1068480 w 4313785"/>
                <a:gd name="connsiteY4133" fmla="*/ 471763 h 2893802"/>
                <a:gd name="connsiteX4134" fmla="*/ 1069380 w 4313785"/>
                <a:gd name="connsiteY4134" fmla="*/ 473423 h 2893802"/>
                <a:gd name="connsiteX4135" fmla="*/ 1069588 w 4313785"/>
                <a:gd name="connsiteY4135" fmla="*/ 474392 h 2893802"/>
                <a:gd name="connsiteX4136" fmla="*/ 1069311 w 4313785"/>
                <a:gd name="connsiteY4136" fmla="*/ 476536 h 2893802"/>
                <a:gd name="connsiteX4137" fmla="*/ 1067373 w 4313785"/>
                <a:gd name="connsiteY4137" fmla="*/ 482277 h 2893802"/>
                <a:gd name="connsiteX4138" fmla="*/ 1067235 w 4313785"/>
                <a:gd name="connsiteY4138" fmla="*/ 482554 h 2893802"/>
                <a:gd name="connsiteX4139" fmla="*/ 1064812 w 4313785"/>
                <a:gd name="connsiteY4139" fmla="*/ 486151 h 2893802"/>
                <a:gd name="connsiteX4140" fmla="*/ 1064535 w 4313785"/>
                <a:gd name="connsiteY4140" fmla="*/ 486774 h 2893802"/>
                <a:gd name="connsiteX4141" fmla="*/ 1063220 w 4313785"/>
                <a:gd name="connsiteY4141" fmla="*/ 493553 h 2893802"/>
                <a:gd name="connsiteX4142" fmla="*/ 1063358 w 4313785"/>
                <a:gd name="connsiteY4142" fmla="*/ 495213 h 2893802"/>
                <a:gd name="connsiteX4143" fmla="*/ 1064189 w 4313785"/>
                <a:gd name="connsiteY4143" fmla="*/ 499087 h 2893802"/>
                <a:gd name="connsiteX4144" fmla="*/ 1064605 w 4313785"/>
                <a:gd name="connsiteY4144" fmla="*/ 500263 h 2893802"/>
                <a:gd name="connsiteX4145" fmla="*/ 1065642 w 4313785"/>
                <a:gd name="connsiteY4145" fmla="*/ 502476 h 2893802"/>
                <a:gd name="connsiteX4146" fmla="*/ 1068965 w 4313785"/>
                <a:gd name="connsiteY4146" fmla="*/ 508148 h 2893802"/>
                <a:gd name="connsiteX4147" fmla="*/ 1070695 w 4313785"/>
                <a:gd name="connsiteY4147" fmla="*/ 511884 h 2893802"/>
                <a:gd name="connsiteX4148" fmla="*/ 1070833 w 4313785"/>
                <a:gd name="connsiteY4148" fmla="*/ 512299 h 2893802"/>
                <a:gd name="connsiteX4149" fmla="*/ 1071110 w 4313785"/>
                <a:gd name="connsiteY4149" fmla="*/ 516103 h 2893802"/>
                <a:gd name="connsiteX4150" fmla="*/ 1071595 w 4313785"/>
                <a:gd name="connsiteY4150" fmla="*/ 518939 h 2893802"/>
                <a:gd name="connsiteX4151" fmla="*/ 1071733 w 4313785"/>
                <a:gd name="connsiteY4151" fmla="*/ 519354 h 2893802"/>
                <a:gd name="connsiteX4152" fmla="*/ 1071664 w 4313785"/>
                <a:gd name="connsiteY4152" fmla="*/ 524542 h 2893802"/>
                <a:gd name="connsiteX4153" fmla="*/ 1072356 w 4313785"/>
                <a:gd name="connsiteY4153" fmla="*/ 528485 h 2893802"/>
                <a:gd name="connsiteX4154" fmla="*/ 1074294 w 4313785"/>
                <a:gd name="connsiteY4154" fmla="*/ 533535 h 2893802"/>
                <a:gd name="connsiteX4155" fmla="*/ 1076717 w 4313785"/>
                <a:gd name="connsiteY4155" fmla="*/ 537339 h 2893802"/>
                <a:gd name="connsiteX4156" fmla="*/ 1078862 w 4313785"/>
                <a:gd name="connsiteY4156" fmla="*/ 539968 h 2893802"/>
                <a:gd name="connsiteX4157" fmla="*/ 1081630 w 4313785"/>
                <a:gd name="connsiteY4157" fmla="*/ 542597 h 2893802"/>
                <a:gd name="connsiteX4158" fmla="*/ 1084676 w 4313785"/>
                <a:gd name="connsiteY4158" fmla="*/ 544741 h 2893802"/>
                <a:gd name="connsiteX4159" fmla="*/ 1086960 w 4313785"/>
                <a:gd name="connsiteY4159" fmla="*/ 545986 h 2893802"/>
                <a:gd name="connsiteX4160" fmla="*/ 1090005 w 4313785"/>
                <a:gd name="connsiteY4160" fmla="*/ 547162 h 2893802"/>
                <a:gd name="connsiteX4161" fmla="*/ 1091943 w 4313785"/>
                <a:gd name="connsiteY4161" fmla="*/ 547646 h 2893802"/>
                <a:gd name="connsiteX4162" fmla="*/ 1094573 w 4313785"/>
                <a:gd name="connsiteY4162" fmla="*/ 548061 h 2893802"/>
                <a:gd name="connsiteX4163" fmla="*/ 1099141 w 4313785"/>
                <a:gd name="connsiteY4163" fmla="*/ 548338 h 2893802"/>
                <a:gd name="connsiteX4164" fmla="*/ 1100871 w 4313785"/>
                <a:gd name="connsiteY4164" fmla="*/ 549929 h 2893802"/>
                <a:gd name="connsiteX4165" fmla="*/ 1103017 w 4313785"/>
                <a:gd name="connsiteY4165" fmla="*/ 552558 h 2893802"/>
                <a:gd name="connsiteX4166" fmla="*/ 1103639 w 4313785"/>
                <a:gd name="connsiteY4166" fmla="*/ 553249 h 2893802"/>
                <a:gd name="connsiteX4167" fmla="*/ 1106615 w 4313785"/>
                <a:gd name="connsiteY4167" fmla="*/ 556293 h 2893802"/>
                <a:gd name="connsiteX4168" fmla="*/ 1109730 w 4313785"/>
                <a:gd name="connsiteY4168" fmla="*/ 558714 h 2893802"/>
                <a:gd name="connsiteX4169" fmla="*/ 1113675 w 4313785"/>
                <a:gd name="connsiteY4169" fmla="*/ 560928 h 2893802"/>
                <a:gd name="connsiteX4170" fmla="*/ 1117066 w 4313785"/>
                <a:gd name="connsiteY4170" fmla="*/ 562311 h 2893802"/>
                <a:gd name="connsiteX4171" fmla="*/ 1124887 w 4313785"/>
                <a:gd name="connsiteY4171" fmla="*/ 564317 h 2893802"/>
                <a:gd name="connsiteX4172" fmla="*/ 1130217 w 4313785"/>
                <a:gd name="connsiteY4172" fmla="*/ 566807 h 2893802"/>
                <a:gd name="connsiteX4173" fmla="*/ 1133954 w 4313785"/>
                <a:gd name="connsiteY4173" fmla="*/ 567983 h 2893802"/>
                <a:gd name="connsiteX4174" fmla="*/ 1136030 w 4313785"/>
                <a:gd name="connsiteY4174" fmla="*/ 568329 h 2893802"/>
                <a:gd name="connsiteX4175" fmla="*/ 1138176 w 4313785"/>
                <a:gd name="connsiteY4175" fmla="*/ 568468 h 2893802"/>
                <a:gd name="connsiteX4176" fmla="*/ 1141498 w 4313785"/>
                <a:gd name="connsiteY4176" fmla="*/ 568052 h 2893802"/>
                <a:gd name="connsiteX4177" fmla="*/ 1143297 w 4313785"/>
                <a:gd name="connsiteY4177" fmla="*/ 567637 h 2893802"/>
                <a:gd name="connsiteX4178" fmla="*/ 1146827 w 4313785"/>
                <a:gd name="connsiteY4178" fmla="*/ 566254 h 2893802"/>
                <a:gd name="connsiteX4179" fmla="*/ 1150841 w 4313785"/>
                <a:gd name="connsiteY4179" fmla="*/ 563971 h 2893802"/>
                <a:gd name="connsiteX4180" fmla="*/ 1154371 w 4313785"/>
                <a:gd name="connsiteY4180" fmla="*/ 562795 h 2893802"/>
                <a:gd name="connsiteX4181" fmla="*/ 1158870 w 4313785"/>
                <a:gd name="connsiteY4181" fmla="*/ 560236 h 2893802"/>
                <a:gd name="connsiteX4182" fmla="*/ 1160462 w 4313785"/>
                <a:gd name="connsiteY4182" fmla="*/ 558853 h 2893802"/>
                <a:gd name="connsiteX4183" fmla="*/ 1164753 w 4313785"/>
                <a:gd name="connsiteY4183" fmla="*/ 552419 h 2893802"/>
                <a:gd name="connsiteX4184" fmla="*/ 1165514 w 4313785"/>
                <a:gd name="connsiteY4184" fmla="*/ 549929 h 2893802"/>
                <a:gd name="connsiteX4185" fmla="*/ 1166137 w 4313785"/>
                <a:gd name="connsiteY4185" fmla="*/ 544672 h 2893802"/>
                <a:gd name="connsiteX4186" fmla="*/ 1165791 w 4313785"/>
                <a:gd name="connsiteY4186" fmla="*/ 540176 h 2893802"/>
                <a:gd name="connsiteX4187" fmla="*/ 1164545 w 4313785"/>
                <a:gd name="connsiteY4187" fmla="*/ 535472 h 2893802"/>
                <a:gd name="connsiteX4188" fmla="*/ 1163161 w 4313785"/>
                <a:gd name="connsiteY4188" fmla="*/ 532428 h 2893802"/>
                <a:gd name="connsiteX4189" fmla="*/ 1167037 w 4313785"/>
                <a:gd name="connsiteY4189" fmla="*/ 533466 h 2893802"/>
                <a:gd name="connsiteX4190" fmla="*/ 1167937 w 4313785"/>
                <a:gd name="connsiteY4190" fmla="*/ 533812 h 2893802"/>
                <a:gd name="connsiteX4191" fmla="*/ 1172435 w 4313785"/>
                <a:gd name="connsiteY4191" fmla="*/ 536509 h 2893802"/>
                <a:gd name="connsiteX4192" fmla="*/ 1173819 w 4313785"/>
                <a:gd name="connsiteY4192" fmla="*/ 537270 h 2893802"/>
                <a:gd name="connsiteX4193" fmla="*/ 1176865 w 4313785"/>
                <a:gd name="connsiteY4193" fmla="*/ 538654 h 2893802"/>
                <a:gd name="connsiteX4194" fmla="*/ 1181571 w 4313785"/>
                <a:gd name="connsiteY4194" fmla="*/ 539830 h 2893802"/>
                <a:gd name="connsiteX4195" fmla="*/ 1184547 w 4313785"/>
                <a:gd name="connsiteY4195" fmla="*/ 540037 h 2893802"/>
                <a:gd name="connsiteX4196" fmla="*/ 1185585 w 4313785"/>
                <a:gd name="connsiteY4196" fmla="*/ 540037 h 2893802"/>
                <a:gd name="connsiteX4197" fmla="*/ 1192506 w 4313785"/>
                <a:gd name="connsiteY4197" fmla="*/ 538169 h 2893802"/>
                <a:gd name="connsiteX4198" fmla="*/ 1194721 w 4313785"/>
                <a:gd name="connsiteY4198" fmla="*/ 536855 h 2893802"/>
                <a:gd name="connsiteX4199" fmla="*/ 1199151 w 4313785"/>
                <a:gd name="connsiteY4199" fmla="*/ 532774 h 2893802"/>
                <a:gd name="connsiteX4200" fmla="*/ 1199358 w 4313785"/>
                <a:gd name="connsiteY4200" fmla="*/ 532497 h 2893802"/>
                <a:gd name="connsiteX4201" fmla="*/ 1199635 w 4313785"/>
                <a:gd name="connsiteY4201" fmla="*/ 532497 h 2893802"/>
                <a:gd name="connsiteX4202" fmla="*/ 1200327 w 4313785"/>
                <a:gd name="connsiteY4202" fmla="*/ 532497 h 2893802"/>
                <a:gd name="connsiteX4203" fmla="*/ 1205864 w 4313785"/>
                <a:gd name="connsiteY4203" fmla="*/ 531321 h 2893802"/>
                <a:gd name="connsiteX4204" fmla="*/ 1207248 w 4313785"/>
                <a:gd name="connsiteY4204" fmla="*/ 530699 h 2893802"/>
                <a:gd name="connsiteX4205" fmla="*/ 1215415 w 4313785"/>
                <a:gd name="connsiteY4205" fmla="*/ 516103 h 2893802"/>
                <a:gd name="connsiteX4206" fmla="*/ 1214792 w 4313785"/>
                <a:gd name="connsiteY4206" fmla="*/ 511814 h 2893802"/>
                <a:gd name="connsiteX4207" fmla="*/ 1212855 w 4313785"/>
                <a:gd name="connsiteY4207" fmla="*/ 506488 h 2893802"/>
                <a:gd name="connsiteX4208" fmla="*/ 1209048 w 4313785"/>
                <a:gd name="connsiteY4208" fmla="*/ 500401 h 2893802"/>
                <a:gd name="connsiteX4209" fmla="*/ 1208425 w 4313785"/>
                <a:gd name="connsiteY4209" fmla="*/ 499433 h 2893802"/>
                <a:gd name="connsiteX4210" fmla="*/ 1202334 w 4313785"/>
                <a:gd name="connsiteY4210" fmla="*/ 491201 h 2893802"/>
                <a:gd name="connsiteX4211" fmla="*/ 1205657 w 4313785"/>
                <a:gd name="connsiteY4211" fmla="*/ 489056 h 2893802"/>
                <a:gd name="connsiteX4212" fmla="*/ 1207664 w 4313785"/>
                <a:gd name="connsiteY4212" fmla="*/ 487535 h 2893802"/>
                <a:gd name="connsiteX4213" fmla="*/ 1209878 w 4313785"/>
                <a:gd name="connsiteY4213" fmla="*/ 485459 h 2893802"/>
                <a:gd name="connsiteX4214" fmla="*/ 1211263 w 4313785"/>
                <a:gd name="connsiteY4214" fmla="*/ 484007 h 2893802"/>
                <a:gd name="connsiteX4215" fmla="*/ 1215554 w 4313785"/>
                <a:gd name="connsiteY4215" fmla="*/ 478611 h 2893802"/>
                <a:gd name="connsiteX4216" fmla="*/ 1219499 w 4313785"/>
                <a:gd name="connsiteY4216" fmla="*/ 477297 h 2893802"/>
                <a:gd name="connsiteX4217" fmla="*/ 1222129 w 4313785"/>
                <a:gd name="connsiteY4217" fmla="*/ 476121 h 2893802"/>
                <a:gd name="connsiteX4218" fmla="*/ 1228150 w 4313785"/>
                <a:gd name="connsiteY4218" fmla="*/ 472662 h 2893802"/>
                <a:gd name="connsiteX4219" fmla="*/ 1230573 w 4313785"/>
                <a:gd name="connsiteY4219" fmla="*/ 470933 h 2893802"/>
                <a:gd name="connsiteX4220" fmla="*/ 1235487 w 4313785"/>
                <a:gd name="connsiteY4220" fmla="*/ 466506 h 2893802"/>
                <a:gd name="connsiteX4221" fmla="*/ 1236732 w 4313785"/>
                <a:gd name="connsiteY4221" fmla="*/ 465192 h 2893802"/>
                <a:gd name="connsiteX4222" fmla="*/ 1242200 w 4313785"/>
                <a:gd name="connsiteY4222" fmla="*/ 458828 h 2893802"/>
                <a:gd name="connsiteX4223" fmla="*/ 1242823 w 4313785"/>
                <a:gd name="connsiteY4223" fmla="*/ 459035 h 2893802"/>
                <a:gd name="connsiteX4224" fmla="*/ 1245107 w 4313785"/>
                <a:gd name="connsiteY4224" fmla="*/ 459658 h 2893802"/>
                <a:gd name="connsiteX4225" fmla="*/ 1247045 w 4313785"/>
                <a:gd name="connsiteY4225" fmla="*/ 460073 h 2893802"/>
                <a:gd name="connsiteX4226" fmla="*/ 1249398 w 4313785"/>
                <a:gd name="connsiteY4226" fmla="*/ 460419 h 2893802"/>
                <a:gd name="connsiteX4227" fmla="*/ 1250782 w 4313785"/>
                <a:gd name="connsiteY4227" fmla="*/ 460557 h 2893802"/>
                <a:gd name="connsiteX4228" fmla="*/ 1252236 w 4313785"/>
                <a:gd name="connsiteY4228" fmla="*/ 460557 h 2893802"/>
                <a:gd name="connsiteX4229" fmla="*/ 1257634 w 4313785"/>
                <a:gd name="connsiteY4229" fmla="*/ 470518 h 2893802"/>
                <a:gd name="connsiteX4230" fmla="*/ 1266009 w 4313785"/>
                <a:gd name="connsiteY4230" fmla="*/ 473354 h 2893802"/>
                <a:gd name="connsiteX4231" fmla="*/ 1266632 w 4313785"/>
                <a:gd name="connsiteY4231" fmla="*/ 473354 h 2893802"/>
                <a:gd name="connsiteX4232" fmla="*/ 1267324 w 4313785"/>
                <a:gd name="connsiteY4232" fmla="*/ 474115 h 2893802"/>
                <a:gd name="connsiteX4233" fmla="*/ 1277705 w 4313785"/>
                <a:gd name="connsiteY4233" fmla="*/ 478819 h 2893802"/>
                <a:gd name="connsiteX4234" fmla="*/ 1281720 w 4313785"/>
                <a:gd name="connsiteY4234" fmla="*/ 478265 h 2893802"/>
                <a:gd name="connsiteX4235" fmla="*/ 1291478 w 4313785"/>
                <a:gd name="connsiteY4235" fmla="*/ 466921 h 2893802"/>
                <a:gd name="connsiteX4236" fmla="*/ 1291963 w 4313785"/>
                <a:gd name="connsiteY4236" fmla="*/ 463255 h 2893802"/>
                <a:gd name="connsiteX4237" fmla="*/ 1292101 w 4313785"/>
                <a:gd name="connsiteY4237" fmla="*/ 461387 h 2893802"/>
                <a:gd name="connsiteX4238" fmla="*/ 1292101 w 4313785"/>
                <a:gd name="connsiteY4238" fmla="*/ 455784 h 2893802"/>
                <a:gd name="connsiteX4239" fmla="*/ 1292239 w 4313785"/>
                <a:gd name="connsiteY4239" fmla="*/ 455161 h 2893802"/>
                <a:gd name="connsiteX4240" fmla="*/ 1292862 w 4313785"/>
                <a:gd name="connsiteY4240" fmla="*/ 453847 h 2893802"/>
                <a:gd name="connsiteX4241" fmla="*/ 1296669 w 4313785"/>
                <a:gd name="connsiteY4241" fmla="*/ 447276 h 2893802"/>
                <a:gd name="connsiteX4242" fmla="*/ 1297984 w 4313785"/>
                <a:gd name="connsiteY4242" fmla="*/ 444301 h 2893802"/>
                <a:gd name="connsiteX4243" fmla="*/ 1299092 w 4313785"/>
                <a:gd name="connsiteY4243" fmla="*/ 440704 h 2893802"/>
                <a:gd name="connsiteX4244" fmla="*/ 1299645 w 4313785"/>
                <a:gd name="connsiteY4244" fmla="*/ 436554 h 2893802"/>
                <a:gd name="connsiteX4245" fmla="*/ 1299645 w 4313785"/>
                <a:gd name="connsiteY4245" fmla="*/ 433233 h 2893802"/>
                <a:gd name="connsiteX4246" fmla="*/ 1299507 w 4313785"/>
                <a:gd name="connsiteY4246" fmla="*/ 431642 h 2893802"/>
                <a:gd name="connsiteX4247" fmla="*/ 1299299 w 4313785"/>
                <a:gd name="connsiteY4247" fmla="*/ 429844 h 2893802"/>
                <a:gd name="connsiteX4248" fmla="*/ 1300614 w 4313785"/>
                <a:gd name="connsiteY4248" fmla="*/ 431988 h 2893802"/>
                <a:gd name="connsiteX4249" fmla="*/ 1303175 w 4313785"/>
                <a:gd name="connsiteY4249" fmla="*/ 435170 h 2893802"/>
                <a:gd name="connsiteX4250" fmla="*/ 1306981 w 4313785"/>
                <a:gd name="connsiteY4250" fmla="*/ 438629 h 2893802"/>
                <a:gd name="connsiteX4251" fmla="*/ 1311204 w 4313785"/>
                <a:gd name="connsiteY4251" fmla="*/ 441258 h 2893802"/>
                <a:gd name="connsiteX4252" fmla="*/ 1316048 w 4313785"/>
                <a:gd name="connsiteY4252" fmla="*/ 443194 h 2893802"/>
                <a:gd name="connsiteX4253" fmla="*/ 1319439 w 4313785"/>
                <a:gd name="connsiteY4253" fmla="*/ 444094 h 2893802"/>
                <a:gd name="connsiteX4254" fmla="*/ 1324769 w 4313785"/>
                <a:gd name="connsiteY4254" fmla="*/ 444785 h 2893802"/>
                <a:gd name="connsiteX4255" fmla="*/ 1326499 w 4313785"/>
                <a:gd name="connsiteY4255" fmla="*/ 444924 h 2893802"/>
                <a:gd name="connsiteX4256" fmla="*/ 1327607 w 4313785"/>
                <a:gd name="connsiteY4256" fmla="*/ 444924 h 2893802"/>
                <a:gd name="connsiteX4257" fmla="*/ 1332659 w 4313785"/>
                <a:gd name="connsiteY4257" fmla="*/ 444509 h 2893802"/>
                <a:gd name="connsiteX4258" fmla="*/ 1334181 w 4313785"/>
                <a:gd name="connsiteY4258" fmla="*/ 444301 h 2893802"/>
                <a:gd name="connsiteX4259" fmla="*/ 1346155 w 4313785"/>
                <a:gd name="connsiteY4259" fmla="*/ 442018 h 2893802"/>
                <a:gd name="connsiteX4260" fmla="*/ 1348854 w 4313785"/>
                <a:gd name="connsiteY4260" fmla="*/ 441188 h 2893802"/>
                <a:gd name="connsiteX4261" fmla="*/ 1354529 w 4313785"/>
                <a:gd name="connsiteY4261" fmla="*/ 438836 h 2893802"/>
                <a:gd name="connsiteX4262" fmla="*/ 1359582 w 4313785"/>
                <a:gd name="connsiteY4262" fmla="*/ 435240 h 2893802"/>
                <a:gd name="connsiteX4263" fmla="*/ 1363181 w 4313785"/>
                <a:gd name="connsiteY4263" fmla="*/ 431227 h 2893802"/>
                <a:gd name="connsiteX4264" fmla="*/ 1366019 w 4313785"/>
                <a:gd name="connsiteY4264" fmla="*/ 426247 h 2893802"/>
                <a:gd name="connsiteX4265" fmla="*/ 1366918 w 4313785"/>
                <a:gd name="connsiteY4265" fmla="*/ 423411 h 2893802"/>
                <a:gd name="connsiteX4266" fmla="*/ 1367264 w 4313785"/>
                <a:gd name="connsiteY4266" fmla="*/ 422235 h 2893802"/>
                <a:gd name="connsiteX4267" fmla="*/ 1369202 w 4313785"/>
                <a:gd name="connsiteY4267" fmla="*/ 413796 h 2893802"/>
                <a:gd name="connsiteX4268" fmla="*/ 1374808 w 4313785"/>
                <a:gd name="connsiteY4268" fmla="*/ 412758 h 2893802"/>
                <a:gd name="connsiteX4269" fmla="*/ 1375985 w 4313785"/>
                <a:gd name="connsiteY4269" fmla="*/ 412758 h 2893802"/>
                <a:gd name="connsiteX4270" fmla="*/ 1383321 w 4313785"/>
                <a:gd name="connsiteY4270" fmla="*/ 410683 h 2893802"/>
                <a:gd name="connsiteX4271" fmla="*/ 1383875 w 4313785"/>
                <a:gd name="connsiteY4271" fmla="*/ 410337 h 2893802"/>
                <a:gd name="connsiteX4272" fmla="*/ 1388512 w 4313785"/>
                <a:gd name="connsiteY4272" fmla="*/ 405564 h 2893802"/>
                <a:gd name="connsiteX4273" fmla="*/ 1389204 w 4313785"/>
                <a:gd name="connsiteY4273" fmla="*/ 405357 h 2893802"/>
                <a:gd name="connsiteX4274" fmla="*/ 1391004 w 4313785"/>
                <a:gd name="connsiteY4274" fmla="*/ 404734 h 2893802"/>
                <a:gd name="connsiteX4275" fmla="*/ 1420211 w 4313785"/>
                <a:gd name="connsiteY4275" fmla="*/ 391729 h 2893802"/>
                <a:gd name="connsiteX4276" fmla="*/ 1436683 w 4313785"/>
                <a:gd name="connsiteY4276" fmla="*/ 386956 h 2893802"/>
                <a:gd name="connsiteX4277" fmla="*/ 1442220 w 4313785"/>
                <a:gd name="connsiteY4277" fmla="*/ 389862 h 2893802"/>
                <a:gd name="connsiteX4278" fmla="*/ 1445057 w 4313785"/>
                <a:gd name="connsiteY4278" fmla="*/ 390623 h 2893802"/>
                <a:gd name="connsiteX4279" fmla="*/ 1448587 w 4313785"/>
                <a:gd name="connsiteY4279" fmla="*/ 391107 h 2893802"/>
                <a:gd name="connsiteX4280" fmla="*/ 1450802 w 4313785"/>
                <a:gd name="connsiteY4280" fmla="*/ 390968 h 2893802"/>
                <a:gd name="connsiteX4281" fmla="*/ 1454193 w 4313785"/>
                <a:gd name="connsiteY4281" fmla="*/ 390415 h 2893802"/>
                <a:gd name="connsiteX4282" fmla="*/ 1457931 w 4313785"/>
                <a:gd name="connsiteY4282" fmla="*/ 389239 h 2893802"/>
                <a:gd name="connsiteX4283" fmla="*/ 1466582 w 4313785"/>
                <a:gd name="connsiteY4283" fmla="*/ 393666 h 2893802"/>
                <a:gd name="connsiteX4284" fmla="*/ 1477310 w 4313785"/>
                <a:gd name="connsiteY4284" fmla="*/ 394911 h 2893802"/>
                <a:gd name="connsiteX4285" fmla="*/ 1478902 w 4313785"/>
                <a:gd name="connsiteY4285" fmla="*/ 394981 h 2893802"/>
                <a:gd name="connsiteX4286" fmla="*/ 1479040 w 4313785"/>
                <a:gd name="connsiteY4286" fmla="*/ 394981 h 2893802"/>
                <a:gd name="connsiteX4287" fmla="*/ 1482362 w 4313785"/>
                <a:gd name="connsiteY4287" fmla="*/ 394981 h 2893802"/>
                <a:gd name="connsiteX4288" fmla="*/ 1485200 w 4313785"/>
                <a:gd name="connsiteY4288" fmla="*/ 394635 h 2893802"/>
                <a:gd name="connsiteX4289" fmla="*/ 1490045 w 4313785"/>
                <a:gd name="connsiteY4289" fmla="*/ 393597 h 2893802"/>
                <a:gd name="connsiteX4290" fmla="*/ 1494336 w 4313785"/>
                <a:gd name="connsiteY4290" fmla="*/ 395534 h 2893802"/>
                <a:gd name="connsiteX4291" fmla="*/ 1495720 w 4313785"/>
                <a:gd name="connsiteY4291" fmla="*/ 395880 h 2893802"/>
                <a:gd name="connsiteX4292" fmla="*/ 1499181 w 4313785"/>
                <a:gd name="connsiteY4292" fmla="*/ 396295 h 2893802"/>
                <a:gd name="connsiteX4293" fmla="*/ 1503472 w 4313785"/>
                <a:gd name="connsiteY4293" fmla="*/ 395603 h 2893802"/>
                <a:gd name="connsiteX4294" fmla="*/ 1505340 w 4313785"/>
                <a:gd name="connsiteY4294" fmla="*/ 394981 h 2893802"/>
                <a:gd name="connsiteX4295" fmla="*/ 1513299 w 4313785"/>
                <a:gd name="connsiteY4295" fmla="*/ 388271 h 2893802"/>
                <a:gd name="connsiteX4296" fmla="*/ 1513923 w 4313785"/>
                <a:gd name="connsiteY4296" fmla="*/ 387026 h 2893802"/>
                <a:gd name="connsiteX4297" fmla="*/ 1514822 w 4313785"/>
                <a:gd name="connsiteY4297" fmla="*/ 384881 h 2893802"/>
                <a:gd name="connsiteX4298" fmla="*/ 1515930 w 4313785"/>
                <a:gd name="connsiteY4298" fmla="*/ 384397 h 2893802"/>
                <a:gd name="connsiteX4299" fmla="*/ 1517522 w 4313785"/>
                <a:gd name="connsiteY4299" fmla="*/ 383913 h 2893802"/>
                <a:gd name="connsiteX4300" fmla="*/ 1523197 w 4313785"/>
                <a:gd name="connsiteY4300" fmla="*/ 382875 h 2893802"/>
                <a:gd name="connsiteX4301" fmla="*/ 1528387 w 4313785"/>
                <a:gd name="connsiteY4301" fmla="*/ 382737 h 2893802"/>
                <a:gd name="connsiteX4302" fmla="*/ 1542368 w 4313785"/>
                <a:gd name="connsiteY4302" fmla="*/ 384328 h 2893802"/>
                <a:gd name="connsiteX4303" fmla="*/ 1543960 w 4313785"/>
                <a:gd name="connsiteY4303" fmla="*/ 384397 h 2893802"/>
                <a:gd name="connsiteX4304" fmla="*/ 1546659 w 4313785"/>
                <a:gd name="connsiteY4304" fmla="*/ 384120 h 2893802"/>
                <a:gd name="connsiteX4305" fmla="*/ 1553304 w 4313785"/>
                <a:gd name="connsiteY4305" fmla="*/ 382806 h 2893802"/>
                <a:gd name="connsiteX4306" fmla="*/ 1555726 w 4313785"/>
                <a:gd name="connsiteY4306" fmla="*/ 382114 h 2893802"/>
                <a:gd name="connsiteX4307" fmla="*/ 1569914 w 4313785"/>
                <a:gd name="connsiteY4307" fmla="*/ 376442 h 2893802"/>
                <a:gd name="connsiteX4308" fmla="*/ 1571506 w 4313785"/>
                <a:gd name="connsiteY4308" fmla="*/ 376442 h 2893802"/>
                <a:gd name="connsiteX4309" fmla="*/ 1575867 w 4313785"/>
                <a:gd name="connsiteY4309" fmla="*/ 375750 h 2893802"/>
                <a:gd name="connsiteX4310" fmla="*/ 1579673 w 4313785"/>
                <a:gd name="connsiteY4310" fmla="*/ 382944 h 2893802"/>
                <a:gd name="connsiteX4311" fmla="*/ 1581195 w 4313785"/>
                <a:gd name="connsiteY4311" fmla="*/ 384466 h 2893802"/>
                <a:gd name="connsiteX4312" fmla="*/ 1585279 w 4313785"/>
                <a:gd name="connsiteY4312" fmla="*/ 387302 h 2893802"/>
                <a:gd name="connsiteX4313" fmla="*/ 1588048 w 4313785"/>
                <a:gd name="connsiteY4313" fmla="*/ 388547 h 2893802"/>
                <a:gd name="connsiteX4314" fmla="*/ 1590124 w 4313785"/>
                <a:gd name="connsiteY4314" fmla="*/ 389308 h 2893802"/>
                <a:gd name="connsiteX4315" fmla="*/ 1593239 w 4313785"/>
                <a:gd name="connsiteY4315" fmla="*/ 390138 h 2893802"/>
                <a:gd name="connsiteX4316" fmla="*/ 1595038 w 4313785"/>
                <a:gd name="connsiteY4316" fmla="*/ 390484 h 2893802"/>
                <a:gd name="connsiteX4317" fmla="*/ 1597668 w 4313785"/>
                <a:gd name="connsiteY4317" fmla="*/ 390830 h 2893802"/>
                <a:gd name="connsiteX4318" fmla="*/ 1599537 w 4313785"/>
                <a:gd name="connsiteY4318" fmla="*/ 390968 h 2893802"/>
                <a:gd name="connsiteX4319" fmla="*/ 1602513 w 4313785"/>
                <a:gd name="connsiteY4319" fmla="*/ 390623 h 2893802"/>
                <a:gd name="connsiteX4320" fmla="*/ 1607703 w 4313785"/>
                <a:gd name="connsiteY4320" fmla="*/ 389447 h 2893802"/>
                <a:gd name="connsiteX4321" fmla="*/ 1617947 w 4313785"/>
                <a:gd name="connsiteY4321" fmla="*/ 379970 h 2893802"/>
                <a:gd name="connsiteX4322" fmla="*/ 1618362 w 4313785"/>
                <a:gd name="connsiteY4322" fmla="*/ 378517 h 2893802"/>
                <a:gd name="connsiteX4323" fmla="*/ 1620023 w 4313785"/>
                <a:gd name="connsiteY4323" fmla="*/ 378379 h 2893802"/>
                <a:gd name="connsiteX4324" fmla="*/ 1623484 w 4313785"/>
                <a:gd name="connsiteY4324" fmla="*/ 377618 h 2893802"/>
                <a:gd name="connsiteX4325" fmla="*/ 1629090 w 4313785"/>
                <a:gd name="connsiteY4325" fmla="*/ 375612 h 2893802"/>
                <a:gd name="connsiteX4326" fmla="*/ 1636703 w 4313785"/>
                <a:gd name="connsiteY4326" fmla="*/ 368971 h 2893802"/>
                <a:gd name="connsiteX4327" fmla="*/ 1639471 w 4313785"/>
                <a:gd name="connsiteY4327" fmla="*/ 363714 h 2893802"/>
                <a:gd name="connsiteX4328" fmla="*/ 1640925 w 4313785"/>
                <a:gd name="connsiteY4328" fmla="*/ 355898 h 2893802"/>
                <a:gd name="connsiteX4329" fmla="*/ 1640717 w 4313785"/>
                <a:gd name="connsiteY4329" fmla="*/ 353891 h 2893802"/>
                <a:gd name="connsiteX4330" fmla="*/ 1639402 w 4313785"/>
                <a:gd name="connsiteY4330" fmla="*/ 349326 h 2893802"/>
                <a:gd name="connsiteX4331" fmla="*/ 1686466 w 4313785"/>
                <a:gd name="connsiteY4331" fmla="*/ 355344 h 2893802"/>
                <a:gd name="connsiteX4332" fmla="*/ 1697470 w 4313785"/>
                <a:gd name="connsiteY4332" fmla="*/ 358388 h 2893802"/>
                <a:gd name="connsiteX4333" fmla="*/ 1700446 w 4313785"/>
                <a:gd name="connsiteY4333" fmla="*/ 361016 h 2893802"/>
                <a:gd name="connsiteX4334" fmla="*/ 1709651 w 4313785"/>
                <a:gd name="connsiteY4334" fmla="*/ 364544 h 2893802"/>
                <a:gd name="connsiteX4335" fmla="*/ 1710620 w 4313785"/>
                <a:gd name="connsiteY4335" fmla="*/ 364544 h 2893802"/>
                <a:gd name="connsiteX4336" fmla="*/ 1714011 w 4313785"/>
                <a:gd name="connsiteY4336" fmla="*/ 364337 h 2893802"/>
                <a:gd name="connsiteX4337" fmla="*/ 1718026 w 4313785"/>
                <a:gd name="connsiteY4337" fmla="*/ 365374 h 2893802"/>
                <a:gd name="connsiteX4338" fmla="*/ 1739689 w 4313785"/>
                <a:gd name="connsiteY4338" fmla="*/ 373052 h 2893802"/>
                <a:gd name="connsiteX4339" fmla="*/ 1741143 w 4313785"/>
                <a:gd name="connsiteY4339" fmla="*/ 373467 h 2893802"/>
                <a:gd name="connsiteX4340" fmla="*/ 1746610 w 4313785"/>
                <a:gd name="connsiteY4340" fmla="*/ 374782 h 2893802"/>
                <a:gd name="connsiteX4341" fmla="*/ 1746610 w 4313785"/>
                <a:gd name="connsiteY4341" fmla="*/ 374782 h 2893802"/>
                <a:gd name="connsiteX4342" fmla="*/ 1758583 w 4313785"/>
                <a:gd name="connsiteY4342" fmla="*/ 382529 h 2893802"/>
                <a:gd name="connsiteX4343" fmla="*/ 1759691 w 4313785"/>
                <a:gd name="connsiteY4343" fmla="*/ 383152 h 2893802"/>
                <a:gd name="connsiteX4344" fmla="*/ 1772426 w 4313785"/>
                <a:gd name="connsiteY4344" fmla="*/ 389793 h 2893802"/>
                <a:gd name="connsiteX4345" fmla="*/ 1774848 w 4313785"/>
                <a:gd name="connsiteY4345" fmla="*/ 390761 h 2893802"/>
                <a:gd name="connsiteX4346" fmla="*/ 1777478 w 4313785"/>
                <a:gd name="connsiteY4346" fmla="*/ 391522 h 2893802"/>
                <a:gd name="connsiteX4347" fmla="*/ 1781423 w 4313785"/>
                <a:gd name="connsiteY4347" fmla="*/ 392075 h 2893802"/>
                <a:gd name="connsiteX4348" fmla="*/ 1786545 w 4313785"/>
                <a:gd name="connsiteY4348" fmla="*/ 391107 h 2893802"/>
                <a:gd name="connsiteX4349" fmla="*/ 1791736 w 4313785"/>
                <a:gd name="connsiteY4349" fmla="*/ 389032 h 2893802"/>
                <a:gd name="connsiteX4350" fmla="*/ 1797273 w 4313785"/>
                <a:gd name="connsiteY4350" fmla="*/ 384950 h 2893802"/>
                <a:gd name="connsiteX4351" fmla="*/ 1801771 w 4313785"/>
                <a:gd name="connsiteY4351" fmla="*/ 379486 h 2893802"/>
                <a:gd name="connsiteX4352" fmla="*/ 1803155 w 4313785"/>
                <a:gd name="connsiteY4352" fmla="*/ 377480 h 2893802"/>
                <a:gd name="connsiteX4353" fmla="*/ 1809730 w 4313785"/>
                <a:gd name="connsiteY4353" fmla="*/ 365928 h 2893802"/>
                <a:gd name="connsiteX4354" fmla="*/ 1809592 w 4313785"/>
                <a:gd name="connsiteY4354" fmla="*/ 352093 h 2893802"/>
                <a:gd name="connsiteX4355" fmla="*/ 1797688 w 4313785"/>
                <a:gd name="connsiteY4355" fmla="*/ 345314 h 2893802"/>
                <a:gd name="connsiteX4356" fmla="*/ 1797549 w 4313785"/>
                <a:gd name="connsiteY4356" fmla="*/ 345314 h 2893802"/>
                <a:gd name="connsiteX4357" fmla="*/ 1793951 w 4313785"/>
                <a:gd name="connsiteY4357" fmla="*/ 345314 h 2893802"/>
                <a:gd name="connsiteX4358" fmla="*/ 1792636 w 4313785"/>
                <a:gd name="connsiteY4358" fmla="*/ 345452 h 2893802"/>
                <a:gd name="connsiteX4359" fmla="*/ 1790628 w 4313785"/>
                <a:gd name="connsiteY4359" fmla="*/ 345660 h 2893802"/>
                <a:gd name="connsiteX4360" fmla="*/ 1790351 w 4313785"/>
                <a:gd name="connsiteY4360" fmla="*/ 345452 h 2893802"/>
                <a:gd name="connsiteX4361" fmla="*/ 1789936 w 4313785"/>
                <a:gd name="connsiteY4361" fmla="*/ 345107 h 2893802"/>
                <a:gd name="connsiteX4362" fmla="*/ 1789590 w 4313785"/>
                <a:gd name="connsiteY4362" fmla="*/ 344069 h 2893802"/>
                <a:gd name="connsiteX4363" fmla="*/ 1788898 w 4313785"/>
                <a:gd name="connsiteY4363" fmla="*/ 342270 h 2893802"/>
                <a:gd name="connsiteX4364" fmla="*/ 1787929 w 4313785"/>
                <a:gd name="connsiteY4364" fmla="*/ 340264 h 2893802"/>
                <a:gd name="connsiteX4365" fmla="*/ 1783915 w 4313785"/>
                <a:gd name="connsiteY4365" fmla="*/ 335353 h 2893802"/>
                <a:gd name="connsiteX4366" fmla="*/ 1779209 w 4313785"/>
                <a:gd name="connsiteY4366" fmla="*/ 331756 h 2893802"/>
                <a:gd name="connsiteX4367" fmla="*/ 1775471 w 4313785"/>
                <a:gd name="connsiteY4367" fmla="*/ 329750 h 2893802"/>
                <a:gd name="connsiteX4368" fmla="*/ 1770419 w 4313785"/>
                <a:gd name="connsiteY4368" fmla="*/ 327951 h 2893802"/>
                <a:gd name="connsiteX4369" fmla="*/ 1770488 w 4313785"/>
                <a:gd name="connsiteY4369" fmla="*/ 327536 h 2893802"/>
                <a:gd name="connsiteX4370" fmla="*/ 1770834 w 4313785"/>
                <a:gd name="connsiteY4370" fmla="*/ 326084 h 2893802"/>
                <a:gd name="connsiteX4371" fmla="*/ 1771111 w 4313785"/>
                <a:gd name="connsiteY4371" fmla="*/ 322348 h 2893802"/>
                <a:gd name="connsiteX4372" fmla="*/ 1770765 w 4313785"/>
                <a:gd name="connsiteY4372" fmla="*/ 316330 h 2893802"/>
                <a:gd name="connsiteX4373" fmla="*/ 1770765 w 4313785"/>
                <a:gd name="connsiteY4373" fmla="*/ 315708 h 2893802"/>
                <a:gd name="connsiteX4374" fmla="*/ 1770903 w 4313785"/>
                <a:gd name="connsiteY4374" fmla="*/ 314670 h 2893802"/>
                <a:gd name="connsiteX4375" fmla="*/ 1771872 w 4313785"/>
                <a:gd name="connsiteY4375" fmla="*/ 310451 h 2893802"/>
                <a:gd name="connsiteX4376" fmla="*/ 1772080 w 4313785"/>
                <a:gd name="connsiteY4376" fmla="*/ 309205 h 2893802"/>
                <a:gd name="connsiteX4377" fmla="*/ 1772772 w 4313785"/>
                <a:gd name="connsiteY4377" fmla="*/ 304156 h 2893802"/>
                <a:gd name="connsiteX4378" fmla="*/ 1772564 w 4313785"/>
                <a:gd name="connsiteY4378" fmla="*/ 299175 h 2893802"/>
                <a:gd name="connsiteX4379" fmla="*/ 1771595 w 4313785"/>
                <a:gd name="connsiteY4379" fmla="*/ 294956 h 2893802"/>
                <a:gd name="connsiteX4380" fmla="*/ 1767996 w 4313785"/>
                <a:gd name="connsiteY4380" fmla="*/ 288384 h 2893802"/>
                <a:gd name="connsiteX4381" fmla="*/ 1770903 w 4313785"/>
                <a:gd name="connsiteY4381" fmla="*/ 287208 h 2893802"/>
                <a:gd name="connsiteX4382" fmla="*/ 1772287 w 4313785"/>
                <a:gd name="connsiteY4382" fmla="*/ 286586 h 2893802"/>
                <a:gd name="connsiteX4383" fmla="*/ 1777755 w 4313785"/>
                <a:gd name="connsiteY4383" fmla="*/ 283611 h 2893802"/>
                <a:gd name="connsiteX4384" fmla="*/ 1779001 w 4313785"/>
                <a:gd name="connsiteY4384" fmla="*/ 282850 h 2893802"/>
                <a:gd name="connsiteX4385" fmla="*/ 1784122 w 4313785"/>
                <a:gd name="connsiteY4385" fmla="*/ 279322 h 2893802"/>
                <a:gd name="connsiteX4386" fmla="*/ 1785922 w 4313785"/>
                <a:gd name="connsiteY4386" fmla="*/ 277870 h 2893802"/>
                <a:gd name="connsiteX4387" fmla="*/ 1790213 w 4313785"/>
                <a:gd name="connsiteY4387" fmla="*/ 273719 h 2893802"/>
                <a:gd name="connsiteX4388" fmla="*/ 1792636 w 4313785"/>
                <a:gd name="connsiteY4388" fmla="*/ 270607 h 2893802"/>
                <a:gd name="connsiteX4389" fmla="*/ 1798934 w 4313785"/>
                <a:gd name="connsiteY4389" fmla="*/ 259539 h 2893802"/>
                <a:gd name="connsiteX4390" fmla="*/ 1800041 w 4313785"/>
                <a:gd name="connsiteY4390" fmla="*/ 256979 h 2893802"/>
                <a:gd name="connsiteX4391" fmla="*/ 1807654 w 4313785"/>
                <a:gd name="connsiteY4391" fmla="*/ 233806 h 2893802"/>
                <a:gd name="connsiteX4392" fmla="*/ 1808761 w 4313785"/>
                <a:gd name="connsiteY4392" fmla="*/ 232008 h 2893802"/>
                <a:gd name="connsiteX4393" fmla="*/ 1808831 w 4313785"/>
                <a:gd name="connsiteY4393" fmla="*/ 232008 h 2893802"/>
                <a:gd name="connsiteX4394" fmla="*/ 1811045 w 4313785"/>
                <a:gd name="connsiteY4394" fmla="*/ 232354 h 2893802"/>
                <a:gd name="connsiteX4395" fmla="*/ 1813052 w 4313785"/>
                <a:gd name="connsiteY4395" fmla="*/ 232492 h 2893802"/>
                <a:gd name="connsiteX4396" fmla="*/ 1814921 w 4313785"/>
                <a:gd name="connsiteY4396" fmla="*/ 232354 h 2893802"/>
                <a:gd name="connsiteX4397" fmla="*/ 1821358 w 4313785"/>
                <a:gd name="connsiteY4397" fmla="*/ 231524 h 2893802"/>
                <a:gd name="connsiteX4398" fmla="*/ 1830770 w 4313785"/>
                <a:gd name="connsiteY4398" fmla="*/ 231800 h 2893802"/>
                <a:gd name="connsiteX4399" fmla="*/ 1831186 w 4313785"/>
                <a:gd name="connsiteY4399" fmla="*/ 231800 h 2893802"/>
                <a:gd name="connsiteX4400" fmla="*/ 1832363 w 4313785"/>
                <a:gd name="connsiteY4400" fmla="*/ 231800 h 2893802"/>
                <a:gd name="connsiteX4401" fmla="*/ 1842606 w 4313785"/>
                <a:gd name="connsiteY4401" fmla="*/ 230901 h 2893802"/>
                <a:gd name="connsiteX4402" fmla="*/ 1843644 w 4313785"/>
                <a:gd name="connsiteY4402" fmla="*/ 230901 h 2893802"/>
                <a:gd name="connsiteX4403" fmla="*/ 1846274 w 4313785"/>
                <a:gd name="connsiteY4403" fmla="*/ 232285 h 2893802"/>
                <a:gd name="connsiteX4404" fmla="*/ 1847312 w 4313785"/>
                <a:gd name="connsiteY4404" fmla="*/ 232769 h 2893802"/>
                <a:gd name="connsiteX4405" fmla="*/ 1849735 w 4313785"/>
                <a:gd name="connsiteY4405" fmla="*/ 233806 h 2893802"/>
                <a:gd name="connsiteX4406" fmla="*/ 1853403 w 4313785"/>
                <a:gd name="connsiteY4406" fmla="*/ 234775 h 2893802"/>
                <a:gd name="connsiteX4407" fmla="*/ 1859839 w 4313785"/>
                <a:gd name="connsiteY4407" fmla="*/ 235536 h 2893802"/>
                <a:gd name="connsiteX4408" fmla="*/ 1858732 w 4313785"/>
                <a:gd name="connsiteY4408" fmla="*/ 240101 h 2893802"/>
                <a:gd name="connsiteX4409" fmla="*/ 1856102 w 4313785"/>
                <a:gd name="connsiteY4409" fmla="*/ 248194 h 2893802"/>
                <a:gd name="connsiteX4410" fmla="*/ 1854579 w 4313785"/>
                <a:gd name="connsiteY4410" fmla="*/ 251722 h 2893802"/>
                <a:gd name="connsiteX4411" fmla="*/ 1852918 w 4313785"/>
                <a:gd name="connsiteY4411" fmla="*/ 254766 h 2893802"/>
                <a:gd name="connsiteX4412" fmla="*/ 1851880 w 4313785"/>
                <a:gd name="connsiteY4412" fmla="*/ 256149 h 2893802"/>
                <a:gd name="connsiteX4413" fmla="*/ 1850773 w 4313785"/>
                <a:gd name="connsiteY4413" fmla="*/ 256772 h 2893802"/>
                <a:gd name="connsiteX4414" fmla="*/ 1849250 w 4313785"/>
                <a:gd name="connsiteY4414" fmla="*/ 257740 h 2893802"/>
                <a:gd name="connsiteX4415" fmla="*/ 1847243 w 4313785"/>
                <a:gd name="connsiteY4415" fmla="*/ 259193 h 2893802"/>
                <a:gd name="connsiteX4416" fmla="*/ 1843021 w 4313785"/>
                <a:gd name="connsiteY4416" fmla="*/ 264243 h 2893802"/>
                <a:gd name="connsiteX4417" fmla="*/ 1841983 w 4313785"/>
                <a:gd name="connsiteY4417" fmla="*/ 266387 h 2893802"/>
                <a:gd name="connsiteX4418" fmla="*/ 1840875 w 4313785"/>
                <a:gd name="connsiteY4418" fmla="*/ 275034 h 2893802"/>
                <a:gd name="connsiteX4419" fmla="*/ 1841221 w 4313785"/>
                <a:gd name="connsiteY4419" fmla="*/ 276901 h 2893802"/>
                <a:gd name="connsiteX4420" fmla="*/ 1843436 w 4313785"/>
                <a:gd name="connsiteY4420" fmla="*/ 282089 h 2893802"/>
                <a:gd name="connsiteX4421" fmla="*/ 1844751 w 4313785"/>
                <a:gd name="connsiteY4421" fmla="*/ 283957 h 2893802"/>
                <a:gd name="connsiteX4422" fmla="*/ 1846274 w 4313785"/>
                <a:gd name="connsiteY4422" fmla="*/ 285756 h 2893802"/>
                <a:gd name="connsiteX4423" fmla="*/ 1847935 w 4313785"/>
                <a:gd name="connsiteY4423" fmla="*/ 287485 h 2893802"/>
                <a:gd name="connsiteX4424" fmla="*/ 1848766 w 4313785"/>
                <a:gd name="connsiteY4424" fmla="*/ 288315 h 2893802"/>
                <a:gd name="connsiteX4425" fmla="*/ 1850288 w 4313785"/>
                <a:gd name="connsiteY4425" fmla="*/ 289629 h 2893802"/>
                <a:gd name="connsiteX4426" fmla="*/ 1852503 w 4313785"/>
                <a:gd name="connsiteY4426" fmla="*/ 291220 h 2893802"/>
                <a:gd name="connsiteX4427" fmla="*/ 1854994 w 4313785"/>
                <a:gd name="connsiteY4427" fmla="*/ 292604 h 2893802"/>
                <a:gd name="connsiteX4428" fmla="*/ 1855963 w 4313785"/>
                <a:gd name="connsiteY4428" fmla="*/ 293088 h 2893802"/>
                <a:gd name="connsiteX4429" fmla="*/ 1858040 w 4313785"/>
                <a:gd name="connsiteY4429" fmla="*/ 294056 h 2893802"/>
                <a:gd name="connsiteX4430" fmla="*/ 1858040 w 4313785"/>
                <a:gd name="connsiteY4430" fmla="*/ 294402 h 2893802"/>
                <a:gd name="connsiteX4431" fmla="*/ 1858386 w 4313785"/>
                <a:gd name="connsiteY4431" fmla="*/ 298691 h 2893802"/>
                <a:gd name="connsiteX4432" fmla="*/ 1858247 w 4313785"/>
                <a:gd name="connsiteY4432" fmla="*/ 303741 h 2893802"/>
                <a:gd name="connsiteX4433" fmla="*/ 1858247 w 4313785"/>
                <a:gd name="connsiteY4433" fmla="*/ 304294 h 2893802"/>
                <a:gd name="connsiteX4434" fmla="*/ 1856171 w 4313785"/>
                <a:gd name="connsiteY4434" fmla="*/ 307753 h 2893802"/>
                <a:gd name="connsiteX4435" fmla="*/ 1854510 w 4313785"/>
                <a:gd name="connsiteY4435" fmla="*/ 312249 h 2893802"/>
                <a:gd name="connsiteX4436" fmla="*/ 1853679 w 4313785"/>
                <a:gd name="connsiteY4436" fmla="*/ 316953 h 2893802"/>
                <a:gd name="connsiteX4437" fmla="*/ 1853610 w 4313785"/>
                <a:gd name="connsiteY4437" fmla="*/ 321103 h 2893802"/>
                <a:gd name="connsiteX4438" fmla="*/ 1855548 w 4313785"/>
                <a:gd name="connsiteY4438" fmla="*/ 336529 h 2893802"/>
                <a:gd name="connsiteX4439" fmla="*/ 1855410 w 4313785"/>
                <a:gd name="connsiteY4439" fmla="*/ 339780 h 2893802"/>
                <a:gd name="connsiteX4440" fmla="*/ 1854095 w 4313785"/>
                <a:gd name="connsiteY4440" fmla="*/ 349464 h 2893802"/>
                <a:gd name="connsiteX4441" fmla="*/ 1854026 w 4313785"/>
                <a:gd name="connsiteY4441" fmla="*/ 352439 h 2893802"/>
                <a:gd name="connsiteX4442" fmla="*/ 1854441 w 4313785"/>
                <a:gd name="connsiteY4442" fmla="*/ 357281 h 2893802"/>
                <a:gd name="connsiteX4443" fmla="*/ 1856171 w 4313785"/>
                <a:gd name="connsiteY4443" fmla="*/ 362953 h 2893802"/>
                <a:gd name="connsiteX4444" fmla="*/ 1858663 w 4313785"/>
                <a:gd name="connsiteY4444" fmla="*/ 367449 h 2893802"/>
                <a:gd name="connsiteX4445" fmla="*/ 1862746 w 4313785"/>
                <a:gd name="connsiteY4445" fmla="*/ 371946 h 2893802"/>
                <a:gd name="connsiteX4446" fmla="*/ 1866968 w 4313785"/>
                <a:gd name="connsiteY4446" fmla="*/ 374920 h 2893802"/>
                <a:gd name="connsiteX4447" fmla="*/ 1868975 w 4313785"/>
                <a:gd name="connsiteY4447" fmla="*/ 376096 h 2893802"/>
                <a:gd name="connsiteX4448" fmla="*/ 1868698 w 4313785"/>
                <a:gd name="connsiteY4448" fmla="*/ 377065 h 2893802"/>
                <a:gd name="connsiteX4449" fmla="*/ 1867383 w 4313785"/>
                <a:gd name="connsiteY4449" fmla="*/ 381699 h 2893802"/>
                <a:gd name="connsiteX4450" fmla="*/ 1866899 w 4313785"/>
                <a:gd name="connsiteY4450" fmla="*/ 385296 h 2893802"/>
                <a:gd name="connsiteX4451" fmla="*/ 1866899 w 4313785"/>
                <a:gd name="connsiteY4451" fmla="*/ 388340 h 2893802"/>
                <a:gd name="connsiteX4452" fmla="*/ 1864823 w 4313785"/>
                <a:gd name="connsiteY4452" fmla="*/ 389308 h 2893802"/>
                <a:gd name="connsiteX4453" fmla="*/ 1862884 w 4313785"/>
                <a:gd name="connsiteY4453" fmla="*/ 390484 h 2893802"/>
                <a:gd name="connsiteX4454" fmla="*/ 1861085 w 4313785"/>
                <a:gd name="connsiteY4454" fmla="*/ 391729 h 2893802"/>
                <a:gd name="connsiteX4455" fmla="*/ 1858732 w 4313785"/>
                <a:gd name="connsiteY4455" fmla="*/ 393804 h 2893802"/>
                <a:gd name="connsiteX4456" fmla="*/ 1856379 w 4313785"/>
                <a:gd name="connsiteY4456" fmla="*/ 396364 h 2893802"/>
                <a:gd name="connsiteX4457" fmla="*/ 1855271 w 4313785"/>
                <a:gd name="connsiteY4457" fmla="*/ 397747 h 2893802"/>
                <a:gd name="connsiteX4458" fmla="*/ 1846136 w 4313785"/>
                <a:gd name="connsiteY4458" fmla="*/ 410890 h 2893802"/>
                <a:gd name="connsiteX4459" fmla="*/ 1845651 w 4313785"/>
                <a:gd name="connsiteY4459" fmla="*/ 411444 h 2893802"/>
                <a:gd name="connsiteX4460" fmla="*/ 1843644 w 4313785"/>
                <a:gd name="connsiteY4460" fmla="*/ 411444 h 2893802"/>
                <a:gd name="connsiteX4461" fmla="*/ 1831947 w 4313785"/>
                <a:gd name="connsiteY4461" fmla="*/ 418361 h 2893802"/>
                <a:gd name="connsiteX4462" fmla="*/ 1831186 w 4313785"/>
                <a:gd name="connsiteY4462" fmla="*/ 419883 h 2893802"/>
                <a:gd name="connsiteX4463" fmla="*/ 1830632 w 4313785"/>
                <a:gd name="connsiteY4463" fmla="*/ 419883 h 2893802"/>
                <a:gd name="connsiteX4464" fmla="*/ 1828487 w 4313785"/>
                <a:gd name="connsiteY4464" fmla="*/ 419745 h 2893802"/>
                <a:gd name="connsiteX4465" fmla="*/ 1827794 w 4313785"/>
                <a:gd name="connsiteY4465" fmla="*/ 419745 h 2893802"/>
                <a:gd name="connsiteX4466" fmla="*/ 1824196 w 4313785"/>
                <a:gd name="connsiteY4466" fmla="*/ 420229 h 2893802"/>
                <a:gd name="connsiteX4467" fmla="*/ 1823711 w 4313785"/>
                <a:gd name="connsiteY4467" fmla="*/ 419883 h 2893802"/>
                <a:gd name="connsiteX4468" fmla="*/ 1821773 w 4313785"/>
                <a:gd name="connsiteY4468" fmla="*/ 418638 h 2893802"/>
                <a:gd name="connsiteX4469" fmla="*/ 1815406 w 4313785"/>
                <a:gd name="connsiteY4469" fmla="*/ 416493 h 2893802"/>
                <a:gd name="connsiteX4470" fmla="*/ 1813260 w 4313785"/>
                <a:gd name="connsiteY4470" fmla="*/ 416286 h 2893802"/>
                <a:gd name="connsiteX4471" fmla="*/ 1812084 w 4313785"/>
                <a:gd name="connsiteY4471" fmla="*/ 416286 h 2893802"/>
                <a:gd name="connsiteX4472" fmla="*/ 1810976 w 4313785"/>
                <a:gd name="connsiteY4472" fmla="*/ 416286 h 2893802"/>
                <a:gd name="connsiteX4473" fmla="*/ 1803640 w 4313785"/>
                <a:gd name="connsiteY4473" fmla="*/ 416839 h 2893802"/>
                <a:gd name="connsiteX4474" fmla="*/ 1799903 w 4313785"/>
                <a:gd name="connsiteY4474" fmla="*/ 416701 h 2893802"/>
                <a:gd name="connsiteX4475" fmla="*/ 1799349 w 4313785"/>
                <a:gd name="connsiteY4475" fmla="*/ 416701 h 2893802"/>
                <a:gd name="connsiteX4476" fmla="*/ 1797134 w 4313785"/>
                <a:gd name="connsiteY4476" fmla="*/ 416908 h 2893802"/>
                <a:gd name="connsiteX4477" fmla="*/ 1794919 w 4313785"/>
                <a:gd name="connsiteY4477" fmla="*/ 417254 h 2893802"/>
                <a:gd name="connsiteX4478" fmla="*/ 1790213 w 4313785"/>
                <a:gd name="connsiteY4478" fmla="*/ 418984 h 2893802"/>
                <a:gd name="connsiteX4479" fmla="*/ 1788206 w 4313785"/>
                <a:gd name="connsiteY4479" fmla="*/ 420160 h 2893802"/>
                <a:gd name="connsiteX4480" fmla="*/ 1781700 w 4313785"/>
                <a:gd name="connsiteY4480" fmla="*/ 428875 h 2893802"/>
                <a:gd name="connsiteX4481" fmla="*/ 1783500 w 4313785"/>
                <a:gd name="connsiteY4481" fmla="*/ 439597 h 2893802"/>
                <a:gd name="connsiteX4482" fmla="*/ 1784815 w 4313785"/>
                <a:gd name="connsiteY4482" fmla="*/ 441673 h 2893802"/>
                <a:gd name="connsiteX4483" fmla="*/ 1785576 w 4313785"/>
                <a:gd name="connsiteY4483" fmla="*/ 443609 h 2893802"/>
                <a:gd name="connsiteX4484" fmla="*/ 1786752 w 4313785"/>
                <a:gd name="connsiteY4484" fmla="*/ 445823 h 2893802"/>
                <a:gd name="connsiteX4485" fmla="*/ 1788552 w 4313785"/>
                <a:gd name="connsiteY4485" fmla="*/ 448590 h 2893802"/>
                <a:gd name="connsiteX4486" fmla="*/ 1792636 w 4313785"/>
                <a:gd name="connsiteY4486" fmla="*/ 452671 h 2893802"/>
                <a:gd name="connsiteX4487" fmla="*/ 1795888 w 4313785"/>
                <a:gd name="connsiteY4487" fmla="*/ 454816 h 2893802"/>
                <a:gd name="connsiteX4488" fmla="*/ 1799280 w 4313785"/>
                <a:gd name="connsiteY4488" fmla="*/ 456407 h 2893802"/>
                <a:gd name="connsiteX4489" fmla="*/ 1801356 w 4313785"/>
                <a:gd name="connsiteY4489" fmla="*/ 457029 h 2893802"/>
                <a:gd name="connsiteX4490" fmla="*/ 1802394 w 4313785"/>
                <a:gd name="connsiteY4490" fmla="*/ 457306 h 2893802"/>
                <a:gd name="connsiteX4491" fmla="*/ 1805647 w 4313785"/>
                <a:gd name="connsiteY4491" fmla="*/ 458067 h 2893802"/>
                <a:gd name="connsiteX4492" fmla="*/ 1806270 w 4313785"/>
                <a:gd name="connsiteY4492" fmla="*/ 458274 h 2893802"/>
                <a:gd name="connsiteX4493" fmla="*/ 1812291 w 4313785"/>
                <a:gd name="connsiteY4493" fmla="*/ 461180 h 2893802"/>
                <a:gd name="connsiteX4494" fmla="*/ 1814367 w 4313785"/>
                <a:gd name="connsiteY4494" fmla="*/ 462010 h 2893802"/>
                <a:gd name="connsiteX4495" fmla="*/ 1816790 w 4313785"/>
                <a:gd name="connsiteY4495" fmla="*/ 462701 h 2893802"/>
                <a:gd name="connsiteX4496" fmla="*/ 1819420 w 4313785"/>
                <a:gd name="connsiteY4496" fmla="*/ 463185 h 2893802"/>
                <a:gd name="connsiteX4497" fmla="*/ 1823988 w 4313785"/>
                <a:gd name="connsiteY4497" fmla="*/ 463600 h 2893802"/>
                <a:gd name="connsiteX4498" fmla="*/ 1825303 w 4313785"/>
                <a:gd name="connsiteY4498" fmla="*/ 463600 h 2893802"/>
                <a:gd name="connsiteX4499" fmla="*/ 1826064 w 4313785"/>
                <a:gd name="connsiteY4499" fmla="*/ 463600 h 2893802"/>
                <a:gd name="connsiteX4500" fmla="*/ 1838591 w 4313785"/>
                <a:gd name="connsiteY4500" fmla="*/ 462909 h 2893802"/>
                <a:gd name="connsiteX4501" fmla="*/ 1839837 w 4313785"/>
                <a:gd name="connsiteY4501" fmla="*/ 463116 h 2893802"/>
                <a:gd name="connsiteX4502" fmla="*/ 1845790 w 4313785"/>
                <a:gd name="connsiteY4502" fmla="*/ 465537 h 2893802"/>
                <a:gd name="connsiteX4503" fmla="*/ 1847451 w 4313785"/>
                <a:gd name="connsiteY4503" fmla="*/ 466091 h 2893802"/>
                <a:gd name="connsiteX4504" fmla="*/ 1851396 w 4313785"/>
                <a:gd name="connsiteY4504" fmla="*/ 467128 h 2893802"/>
                <a:gd name="connsiteX4505" fmla="*/ 1854925 w 4313785"/>
                <a:gd name="connsiteY4505" fmla="*/ 467613 h 2893802"/>
                <a:gd name="connsiteX4506" fmla="*/ 1855756 w 4313785"/>
                <a:gd name="connsiteY4506" fmla="*/ 467613 h 2893802"/>
                <a:gd name="connsiteX4507" fmla="*/ 1859908 w 4313785"/>
                <a:gd name="connsiteY4507" fmla="*/ 467336 h 2893802"/>
                <a:gd name="connsiteX4508" fmla="*/ 1866830 w 4313785"/>
                <a:gd name="connsiteY4508" fmla="*/ 464984 h 2893802"/>
                <a:gd name="connsiteX4509" fmla="*/ 1869529 w 4313785"/>
                <a:gd name="connsiteY4509" fmla="*/ 463116 h 2893802"/>
                <a:gd name="connsiteX4510" fmla="*/ 1873681 w 4313785"/>
                <a:gd name="connsiteY4510" fmla="*/ 458689 h 2893802"/>
                <a:gd name="connsiteX4511" fmla="*/ 1875412 w 4313785"/>
                <a:gd name="connsiteY4511" fmla="*/ 455715 h 2893802"/>
                <a:gd name="connsiteX4512" fmla="*/ 1876588 w 4313785"/>
                <a:gd name="connsiteY4512" fmla="*/ 453086 h 2893802"/>
                <a:gd name="connsiteX4513" fmla="*/ 1877419 w 4313785"/>
                <a:gd name="connsiteY4513" fmla="*/ 450596 h 2893802"/>
                <a:gd name="connsiteX4514" fmla="*/ 1889808 w 4313785"/>
                <a:gd name="connsiteY4514" fmla="*/ 444232 h 2893802"/>
                <a:gd name="connsiteX4515" fmla="*/ 1891469 w 4313785"/>
                <a:gd name="connsiteY4515" fmla="*/ 443194 h 2893802"/>
                <a:gd name="connsiteX4516" fmla="*/ 1897490 w 4313785"/>
                <a:gd name="connsiteY4516" fmla="*/ 438975 h 2893802"/>
                <a:gd name="connsiteX4517" fmla="*/ 1899982 w 4313785"/>
                <a:gd name="connsiteY4517" fmla="*/ 436692 h 2893802"/>
                <a:gd name="connsiteX4518" fmla="*/ 1904619 w 4313785"/>
                <a:gd name="connsiteY4518" fmla="*/ 431297 h 2893802"/>
                <a:gd name="connsiteX4519" fmla="*/ 1906764 w 4313785"/>
                <a:gd name="connsiteY4519" fmla="*/ 427838 h 2893802"/>
                <a:gd name="connsiteX4520" fmla="*/ 1909671 w 4313785"/>
                <a:gd name="connsiteY4520" fmla="*/ 421266 h 2893802"/>
                <a:gd name="connsiteX4521" fmla="*/ 1912025 w 4313785"/>
                <a:gd name="connsiteY4521" fmla="*/ 417669 h 2893802"/>
                <a:gd name="connsiteX4522" fmla="*/ 1916316 w 4313785"/>
                <a:gd name="connsiteY4522" fmla="*/ 414072 h 2893802"/>
                <a:gd name="connsiteX4523" fmla="*/ 1917077 w 4313785"/>
                <a:gd name="connsiteY4523" fmla="*/ 413381 h 2893802"/>
                <a:gd name="connsiteX4524" fmla="*/ 1922337 w 4313785"/>
                <a:gd name="connsiteY4524" fmla="*/ 408262 h 2893802"/>
                <a:gd name="connsiteX4525" fmla="*/ 1925936 w 4313785"/>
                <a:gd name="connsiteY4525" fmla="*/ 402451 h 2893802"/>
                <a:gd name="connsiteX4526" fmla="*/ 1928012 w 4313785"/>
                <a:gd name="connsiteY4526" fmla="*/ 395672 h 2893802"/>
                <a:gd name="connsiteX4527" fmla="*/ 1927943 w 4313785"/>
                <a:gd name="connsiteY4527" fmla="*/ 387233 h 2893802"/>
                <a:gd name="connsiteX4528" fmla="*/ 1925659 w 4313785"/>
                <a:gd name="connsiteY4528" fmla="*/ 380385 h 2893802"/>
                <a:gd name="connsiteX4529" fmla="*/ 1924621 w 4313785"/>
                <a:gd name="connsiteY4529" fmla="*/ 378033 h 2893802"/>
                <a:gd name="connsiteX4530" fmla="*/ 1922890 w 4313785"/>
                <a:gd name="connsiteY4530" fmla="*/ 374920 h 2893802"/>
                <a:gd name="connsiteX4531" fmla="*/ 1928150 w 4313785"/>
                <a:gd name="connsiteY4531" fmla="*/ 373813 h 2893802"/>
                <a:gd name="connsiteX4532" fmla="*/ 1943446 w 4313785"/>
                <a:gd name="connsiteY4532" fmla="*/ 372153 h 2893802"/>
                <a:gd name="connsiteX4533" fmla="*/ 1943585 w 4313785"/>
                <a:gd name="connsiteY4533" fmla="*/ 372153 h 2893802"/>
                <a:gd name="connsiteX4534" fmla="*/ 1945315 w 4313785"/>
                <a:gd name="connsiteY4534" fmla="*/ 373813 h 2893802"/>
                <a:gd name="connsiteX4535" fmla="*/ 1946907 w 4313785"/>
                <a:gd name="connsiteY4535" fmla="*/ 375128 h 2893802"/>
                <a:gd name="connsiteX4536" fmla="*/ 1952513 w 4313785"/>
                <a:gd name="connsiteY4536" fmla="*/ 379140 h 2893802"/>
                <a:gd name="connsiteX4537" fmla="*/ 1952651 w 4313785"/>
                <a:gd name="connsiteY4537" fmla="*/ 379278 h 2893802"/>
                <a:gd name="connsiteX4538" fmla="*/ 1952651 w 4313785"/>
                <a:gd name="connsiteY4538" fmla="*/ 381768 h 2893802"/>
                <a:gd name="connsiteX4539" fmla="*/ 1952167 w 4313785"/>
                <a:gd name="connsiteY4539" fmla="*/ 388201 h 2893802"/>
                <a:gd name="connsiteX4540" fmla="*/ 1951544 w 4313785"/>
                <a:gd name="connsiteY4540" fmla="*/ 390761 h 2893802"/>
                <a:gd name="connsiteX4541" fmla="*/ 1951129 w 4313785"/>
                <a:gd name="connsiteY4541" fmla="*/ 394427 h 2893802"/>
                <a:gd name="connsiteX4542" fmla="*/ 1951129 w 4313785"/>
                <a:gd name="connsiteY4542" fmla="*/ 395603 h 2893802"/>
                <a:gd name="connsiteX4543" fmla="*/ 1953136 w 4313785"/>
                <a:gd name="connsiteY4543" fmla="*/ 402313 h 2893802"/>
                <a:gd name="connsiteX4544" fmla="*/ 1953966 w 4313785"/>
                <a:gd name="connsiteY4544" fmla="*/ 403765 h 2893802"/>
                <a:gd name="connsiteX4545" fmla="*/ 1956665 w 4313785"/>
                <a:gd name="connsiteY4545" fmla="*/ 407017 h 2893802"/>
                <a:gd name="connsiteX4546" fmla="*/ 1957911 w 4313785"/>
                <a:gd name="connsiteY4546" fmla="*/ 408123 h 2893802"/>
                <a:gd name="connsiteX4547" fmla="*/ 1960818 w 4313785"/>
                <a:gd name="connsiteY4547" fmla="*/ 410130 h 2893802"/>
                <a:gd name="connsiteX4548" fmla="*/ 1965801 w 4313785"/>
                <a:gd name="connsiteY4548" fmla="*/ 412620 h 2893802"/>
                <a:gd name="connsiteX4549" fmla="*/ 1966909 w 4313785"/>
                <a:gd name="connsiteY4549" fmla="*/ 413104 h 2893802"/>
                <a:gd name="connsiteX4550" fmla="*/ 1973553 w 4313785"/>
                <a:gd name="connsiteY4550" fmla="*/ 415733 h 2893802"/>
                <a:gd name="connsiteX4551" fmla="*/ 1977429 w 4313785"/>
                <a:gd name="connsiteY4551" fmla="*/ 416632 h 2893802"/>
                <a:gd name="connsiteX4552" fmla="*/ 1984488 w 4313785"/>
                <a:gd name="connsiteY4552" fmla="*/ 417254 h 2893802"/>
                <a:gd name="connsiteX4553" fmla="*/ 1985734 w 4313785"/>
                <a:gd name="connsiteY4553" fmla="*/ 417254 h 2893802"/>
                <a:gd name="connsiteX4554" fmla="*/ 1986703 w 4313785"/>
                <a:gd name="connsiteY4554" fmla="*/ 417254 h 2893802"/>
                <a:gd name="connsiteX4555" fmla="*/ 2001514 w 4313785"/>
                <a:gd name="connsiteY4555" fmla="*/ 416217 h 2893802"/>
                <a:gd name="connsiteX4556" fmla="*/ 2014111 w 4313785"/>
                <a:gd name="connsiteY4556" fmla="*/ 405011 h 2893802"/>
                <a:gd name="connsiteX4557" fmla="*/ 2006497 w 4313785"/>
                <a:gd name="connsiteY4557" fmla="*/ 389931 h 2893802"/>
                <a:gd name="connsiteX4558" fmla="*/ 2001237 w 4313785"/>
                <a:gd name="connsiteY4558" fmla="*/ 387441 h 2893802"/>
                <a:gd name="connsiteX4559" fmla="*/ 1996116 w 4313785"/>
                <a:gd name="connsiteY4559" fmla="*/ 386126 h 2893802"/>
                <a:gd name="connsiteX4560" fmla="*/ 1993416 w 4313785"/>
                <a:gd name="connsiteY4560" fmla="*/ 385988 h 2893802"/>
                <a:gd name="connsiteX4561" fmla="*/ 1995009 w 4313785"/>
                <a:gd name="connsiteY4561" fmla="*/ 379624 h 2893802"/>
                <a:gd name="connsiteX4562" fmla="*/ 1995009 w 4313785"/>
                <a:gd name="connsiteY4562" fmla="*/ 376788 h 2893802"/>
                <a:gd name="connsiteX4563" fmla="*/ 1993970 w 4313785"/>
                <a:gd name="connsiteY4563" fmla="*/ 371462 h 2893802"/>
                <a:gd name="connsiteX4564" fmla="*/ 1992448 w 4313785"/>
                <a:gd name="connsiteY4564" fmla="*/ 367795 h 2893802"/>
                <a:gd name="connsiteX4565" fmla="*/ 1991894 w 4313785"/>
                <a:gd name="connsiteY4565" fmla="*/ 366619 h 2893802"/>
                <a:gd name="connsiteX4566" fmla="*/ 1989056 w 4313785"/>
                <a:gd name="connsiteY4566" fmla="*/ 361293 h 2893802"/>
                <a:gd name="connsiteX4567" fmla="*/ 1988087 w 4313785"/>
                <a:gd name="connsiteY4567" fmla="*/ 358526 h 2893802"/>
                <a:gd name="connsiteX4568" fmla="*/ 1987395 w 4313785"/>
                <a:gd name="connsiteY4568" fmla="*/ 356866 h 2893802"/>
                <a:gd name="connsiteX4569" fmla="*/ 1986634 w 4313785"/>
                <a:gd name="connsiteY4569" fmla="*/ 355344 h 2893802"/>
                <a:gd name="connsiteX4570" fmla="*/ 1984419 w 4313785"/>
                <a:gd name="connsiteY4570" fmla="*/ 352162 h 2893802"/>
                <a:gd name="connsiteX4571" fmla="*/ 1983243 w 4313785"/>
                <a:gd name="connsiteY4571" fmla="*/ 350917 h 2893802"/>
                <a:gd name="connsiteX4572" fmla="*/ 1977152 w 4313785"/>
                <a:gd name="connsiteY4572" fmla="*/ 347182 h 2893802"/>
                <a:gd name="connsiteX4573" fmla="*/ 1950437 w 4313785"/>
                <a:gd name="connsiteY4573" fmla="*/ 339088 h 2893802"/>
                <a:gd name="connsiteX4574" fmla="*/ 1949052 w 4313785"/>
                <a:gd name="connsiteY4574" fmla="*/ 338742 h 2893802"/>
                <a:gd name="connsiteX4575" fmla="*/ 1942062 w 4313785"/>
                <a:gd name="connsiteY4575" fmla="*/ 337359 h 2893802"/>
                <a:gd name="connsiteX4576" fmla="*/ 1940470 w 4313785"/>
                <a:gd name="connsiteY4576" fmla="*/ 337151 h 2893802"/>
                <a:gd name="connsiteX4577" fmla="*/ 1934449 w 4313785"/>
                <a:gd name="connsiteY4577" fmla="*/ 336667 h 2893802"/>
                <a:gd name="connsiteX4578" fmla="*/ 1933411 w 4313785"/>
                <a:gd name="connsiteY4578" fmla="*/ 336667 h 2893802"/>
                <a:gd name="connsiteX4579" fmla="*/ 1932926 w 4313785"/>
                <a:gd name="connsiteY4579" fmla="*/ 336667 h 2893802"/>
                <a:gd name="connsiteX4580" fmla="*/ 1929881 w 4313785"/>
                <a:gd name="connsiteY4580" fmla="*/ 336806 h 2893802"/>
                <a:gd name="connsiteX4581" fmla="*/ 1928150 w 4313785"/>
                <a:gd name="connsiteY4581" fmla="*/ 336944 h 2893802"/>
                <a:gd name="connsiteX4582" fmla="*/ 1925244 w 4313785"/>
                <a:gd name="connsiteY4582" fmla="*/ 337428 h 2893802"/>
                <a:gd name="connsiteX4583" fmla="*/ 1922683 w 4313785"/>
                <a:gd name="connsiteY4583" fmla="*/ 338120 h 2893802"/>
                <a:gd name="connsiteX4584" fmla="*/ 1919638 w 4313785"/>
                <a:gd name="connsiteY4584" fmla="*/ 339227 h 2893802"/>
                <a:gd name="connsiteX4585" fmla="*/ 1918530 w 4313785"/>
                <a:gd name="connsiteY4585" fmla="*/ 339711 h 2893802"/>
                <a:gd name="connsiteX4586" fmla="*/ 1916246 w 4313785"/>
                <a:gd name="connsiteY4586" fmla="*/ 340818 h 2893802"/>
                <a:gd name="connsiteX4587" fmla="*/ 1915208 w 4313785"/>
                <a:gd name="connsiteY4587" fmla="*/ 341164 h 2893802"/>
                <a:gd name="connsiteX4588" fmla="*/ 1915208 w 4313785"/>
                <a:gd name="connsiteY4588" fmla="*/ 341164 h 2893802"/>
                <a:gd name="connsiteX4589" fmla="*/ 1908633 w 4313785"/>
                <a:gd name="connsiteY4589" fmla="*/ 340403 h 2893802"/>
                <a:gd name="connsiteX4590" fmla="*/ 1907595 w 4313785"/>
                <a:gd name="connsiteY4590" fmla="*/ 338120 h 2893802"/>
                <a:gd name="connsiteX4591" fmla="*/ 1906903 w 4313785"/>
                <a:gd name="connsiteY4591" fmla="*/ 336875 h 2893802"/>
                <a:gd name="connsiteX4592" fmla="*/ 1904965 w 4313785"/>
                <a:gd name="connsiteY4592" fmla="*/ 334177 h 2893802"/>
                <a:gd name="connsiteX4593" fmla="*/ 1905934 w 4313785"/>
                <a:gd name="connsiteY4593" fmla="*/ 331410 h 2893802"/>
                <a:gd name="connsiteX4594" fmla="*/ 1908010 w 4313785"/>
                <a:gd name="connsiteY4594" fmla="*/ 327329 h 2893802"/>
                <a:gd name="connsiteX4595" fmla="*/ 1914585 w 4313785"/>
                <a:gd name="connsiteY4595" fmla="*/ 317091 h 2893802"/>
                <a:gd name="connsiteX4596" fmla="*/ 1916384 w 4313785"/>
                <a:gd name="connsiteY4596" fmla="*/ 313010 h 2893802"/>
                <a:gd name="connsiteX4597" fmla="*/ 1917907 w 4313785"/>
                <a:gd name="connsiteY4597" fmla="*/ 306992 h 2893802"/>
                <a:gd name="connsiteX4598" fmla="*/ 1917146 w 4313785"/>
                <a:gd name="connsiteY4598" fmla="*/ 297930 h 2893802"/>
                <a:gd name="connsiteX4599" fmla="*/ 1914723 w 4313785"/>
                <a:gd name="connsiteY4599" fmla="*/ 292396 h 2893802"/>
                <a:gd name="connsiteX4600" fmla="*/ 1912578 w 4313785"/>
                <a:gd name="connsiteY4600" fmla="*/ 288938 h 2893802"/>
                <a:gd name="connsiteX4601" fmla="*/ 1904273 w 4313785"/>
                <a:gd name="connsiteY4601" fmla="*/ 279322 h 2893802"/>
                <a:gd name="connsiteX4602" fmla="*/ 1901574 w 4313785"/>
                <a:gd name="connsiteY4602" fmla="*/ 275241 h 2893802"/>
                <a:gd name="connsiteX4603" fmla="*/ 1900812 w 4313785"/>
                <a:gd name="connsiteY4603" fmla="*/ 274204 h 2893802"/>
                <a:gd name="connsiteX4604" fmla="*/ 1899082 w 4313785"/>
                <a:gd name="connsiteY4604" fmla="*/ 272059 h 2893802"/>
                <a:gd name="connsiteX4605" fmla="*/ 1898736 w 4313785"/>
                <a:gd name="connsiteY4605" fmla="*/ 271644 h 2893802"/>
                <a:gd name="connsiteX4606" fmla="*/ 1899566 w 4313785"/>
                <a:gd name="connsiteY4606" fmla="*/ 270952 h 2893802"/>
                <a:gd name="connsiteX4607" fmla="*/ 1899774 w 4313785"/>
                <a:gd name="connsiteY4607" fmla="*/ 270814 h 2893802"/>
                <a:gd name="connsiteX4608" fmla="*/ 1900535 w 4313785"/>
                <a:gd name="connsiteY4608" fmla="*/ 270537 h 2893802"/>
                <a:gd name="connsiteX4609" fmla="*/ 1910502 w 4313785"/>
                <a:gd name="connsiteY4609" fmla="*/ 268047 h 2893802"/>
                <a:gd name="connsiteX4610" fmla="*/ 1911886 w 4313785"/>
                <a:gd name="connsiteY4610" fmla="*/ 267632 h 2893802"/>
                <a:gd name="connsiteX4611" fmla="*/ 1912717 w 4313785"/>
                <a:gd name="connsiteY4611" fmla="*/ 267355 h 2893802"/>
                <a:gd name="connsiteX4612" fmla="*/ 1913201 w 4313785"/>
                <a:gd name="connsiteY4612" fmla="*/ 268186 h 2893802"/>
                <a:gd name="connsiteX4613" fmla="*/ 1911747 w 4313785"/>
                <a:gd name="connsiteY4613" fmla="*/ 275449 h 2893802"/>
                <a:gd name="connsiteX4614" fmla="*/ 1911955 w 4313785"/>
                <a:gd name="connsiteY4614" fmla="*/ 277870 h 2893802"/>
                <a:gd name="connsiteX4615" fmla="*/ 1916523 w 4313785"/>
                <a:gd name="connsiteY4615" fmla="*/ 287208 h 2893802"/>
                <a:gd name="connsiteX4616" fmla="*/ 1918184 w 4313785"/>
                <a:gd name="connsiteY4616" fmla="*/ 288730 h 2893802"/>
                <a:gd name="connsiteX4617" fmla="*/ 1922960 w 4313785"/>
                <a:gd name="connsiteY4617" fmla="*/ 291497 h 2893802"/>
                <a:gd name="connsiteX4618" fmla="*/ 1925798 w 4313785"/>
                <a:gd name="connsiteY4618" fmla="*/ 292465 h 2893802"/>
                <a:gd name="connsiteX4619" fmla="*/ 1927597 w 4313785"/>
                <a:gd name="connsiteY4619" fmla="*/ 292950 h 2893802"/>
                <a:gd name="connsiteX4620" fmla="*/ 1940055 w 4313785"/>
                <a:gd name="connsiteY4620" fmla="*/ 295371 h 2893802"/>
                <a:gd name="connsiteX4621" fmla="*/ 1941716 w 4313785"/>
                <a:gd name="connsiteY4621" fmla="*/ 295578 h 2893802"/>
                <a:gd name="connsiteX4622" fmla="*/ 1948222 w 4313785"/>
                <a:gd name="connsiteY4622" fmla="*/ 296062 h 2893802"/>
                <a:gd name="connsiteX4623" fmla="*/ 1949468 w 4313785"/>
                <a:gd name="connsiteY4623" fmla="*/ 296201 h 2893802"/>
                <a:gd name="connsiteX4624" fmla="*/ 1953343 w 4313785"/>
                <a:gd name="connsiteY4624" fmla="*/ 297377 h 2893802"/>
                <a:gd name="connsiteX4625" fmla="*/ 1954520 w 4313785"/>
                <a:gd name="connsiteY4625" fmla="*/ 297653 h 2893802"/>
                <a:gd name="connsiteX4626" fmla="*/ 1956665 w 4313785"/>
                <a:gd name="connsiteY4626" fmla="*/ 298138 h 2893802"/>
                <a:gd name="connsiteX4627" fmla="*/ 1959641 w 4313785"/>
                <a:gd name="connsiteY4627" fmla="*/ 298483 h 2893802"/>
                <a:gd name="connsiteX4628" fmla="*/ 1965594 w 4313785"/>
                <a:gd name="connsiteY4628" fmla="*/ 297169 h 2893802"/>
                <a:gd name="connsiteX4629" fmla="*/ 1968708 w 4313785"/>
                <a:gd name="connsiteY4629" fmla="*/ 297169 h 2893802"/>
                <a:gd name="connsiteX4630" fmla="*/ 1974799 w 4313785"/>
                <a:gd name="connsiteY4630" fmla="*/ 301458 h 2893802"/>
                <a:gd name="connsiteX4631" fmla="*/ 1977775 w 4313785"/>
                <a:gd name="connsiteY4631" fmla="*/ 303049 h 2893802"/>
                <a:gd name="connsiteX4632" fmla="*/ 1982689 w 4313785"/>
                <a:gd name="connsiteY4632" fmla="*/ 304917 h 2893802"/>
                <a:gd name="connsiteX4633" fmla="*/ 1985111 w 4313785"/>
                <a:gd name="connsiteY4633" fmla="*/ 305608 h 2893802"/>
                <a:gd name="connsiteX4634" fmla="*/ 1991479 w 4313785"/>
                <a:gd name="connsiteY4634" fmla="*/ 306784 h 2893802"/>
                <a:gd name="connsiteX4635" fmla="*/ 1994039 w 4313785"/>
                <a:gd name="connsiteY4635" fmla="*/ 306992 h 2893802"/>
                <a:gd name="connsiteX4636" fmla="*/ 1995009 w 4313785"/>
                <a:gd name="connsiteY4636" fmla="*/ 306992 h 2893802"/>
                <a:gd name="connsiteX4637" fmla="*/ 2001030 w 4313785"/>
                <a:gd name="connsiteY4637" fmla="*/ 306577 h 2893802"/>
                <a:gd name="connsiteX4638" fmla="*/ 2008228 w 4313785"/>
                <a:gd name="connsiteY4638" fmla="*/ 303948 h 2893802"/>
                <a:gd name="connsiteX4639" fmla="*/ 2012311 w 4313785"/>
                <a:gd name="connsiteY4639" fmla="*/ 300905 h 2893802"/>
                <a:gd name="connsiteX4640" fmla="*/ 2017156 w 4313785"/>
                <a:gd name="connsiteY4640" fmla="*/ 285271 h 2893802"/>
                <a:gd name="connsiteX4641" fmla="*/ 2004075 w 4313785"/>
                <a:gd name="connsiteY4641" fmla="*/ 275933 h 2893802"/>
                <a:gd name="connsiteX4642" fmla="*/ 2003660 w 4313785"/>
                <a:gd name="connsiteY4642" fmla="*/ 275933 h 2893802"/>
                <a:gd name="connsiteX4643" fmla="*/ 1999300 w 4313785"/>
                <a:gd name="connsiteY4643" fmla="*/ 276071 h 2893802"/>
                <a:gd name="connsiteX4644" fmla="*/ 1997639 w 4313785"/>
                <a:gd name="connsiteY4644" fmla="*/ 273512 h 2893802"/>
                <a:gd name="connsiteX4645" fmla="*/ 1994731 w 4313785"/>
                <a:gd name="connsiteY4645" fmla="*/ 270261 h 2893802"/>
                <a:gd name="connsiteX4646" fmla="*/ 1992932 w 4313785"/>
                <a:gd name="connsiteY4646" fmla="*/ 268808 h 2893802"/>
                <a:gd name="connsiteX4647" fmla="*/ 1992171 w 4313785"/>
                <a:gd name="connsiteY4647" fmla="*/ 268255 h 2893802"/>
                <a:gd name="connsiteX4648" fmla="*/ 1993001 w 4313785"/>
                <a:gd name="connsiteY4648" fmla="*/ 267701 h 2893802"/>
                <a:gd name="connsiteX4649" fmla="*/ 1998607 w 4313785"/>
                <a:gd name="connsiteY4649" fmla="*/ 259470 h 2893802"/>
                <a:gd name="connsiteX4650" fmla="*/ 1999161 w 4313785"/>
                <a:gd name="connsiteY4650" fmla="*/ 257187 h 2893802"/>
                <a:gd name="connsiteX4651" fmla="*/ 1999507 w 4313785"/>
                <a:gd name="connsiteY4651" fmla="*/ 253106 h 2893802"/>
                <a:gd name="connsiteX4652" fmla="*/ 2005182 w 4313785"/>
                <a:gd name="connsiteY4652" fmla="*/ 253106 h 2893802"/>
                <a:gd name="connsiteX4653" fmla="*/ 2006913 w 4313785"/>
                <a:gd name="connsiteY4653" fmla="*/ 253382 h 2893802"/>
                <a:gd name="connsiteX4654" fmla="*/ 2007743 w 4313785"/>
                <a:gd name="connsiteY4654" fmla="*/ 253659 h 2893802"/>
                <a:gd name="connsiteX4655" fmla="*/ 2013557 w 4313785"/>
                <a:gd name="connsiteY4655" fmla="*/ 256634 h 2893802"/>
                <a:gd name="connsiteX4656" fmla="*/ 2014734 w 4313785"/>
                <a:gd name="connsiteY4656" fmla="*/ 257187 h 2893802"/>
                <a:gd name="connsiteX4657" fmla="*/ 2017640 w 4313785"/>
                <a:gd name="connsiteY4657" fmla="*/ 258363 h 2893802"/>
                <a:gd name="connsiteX4658" fmla="*/ 2018955 w 4313785"/>
                <a:gd name="connsiteY4658" fmla="*/ 258778 h 2893802"/>
                <a:gd name="connsiteX4659" fmla="*/ 2028922 w 4313785"/>
                <a:gd name="connsiteY4659" fmla="*/ 261614 h 2893802"/>
                <a:gd name="connsiteX4660" fmla="*/ 2029752 w 4313785"/>
                <a:gd name="connsiteY4660" fmla="*/ 262652 h 2893802"/>
                <a:gd name="connsiteX4661" fmla="*/ 2031552 w 4313785"/>
                <a:gd name="connsiteY4661" fmla="*/ 264589 h 2893802"/>
                <a:gd name="connsiteX4662" fmla="*/ 2033836 w 4313785"/>
                <a:gd name="connsiteY4662" fmla="*/ 266595 h 2893802"/>
                <a:gd name="connsiteX4663" fmla="*/ 2035220 w 4313785"/>
                <a:gd name="connsiteY4663" fmla="*/ 267701 h 2893802"/>
                <a:gd name="connsiteX4664" fmla="*/ 2037919 w 4313785"/>
                <a:gd name="connsiteY4664" fmla="*/ 269569 h 2893802"/>
                <a:gd name="connsiteX4665" fmla="*/ 2039027 w 4313785"/>
                <a:gd name="connsiteY4665" fmla="*/ 270261 h 2893802"/>
                <a:gd name="connsiteX4666" fmla="*/ 2044841 w 4313785"/>
                <a:gd name="connsiteY4666" fmla="*/ 273443 h 2893802"/>
                <a:gd name="connsiteX4667" fmla="*/ 2046640 w 4313785"/>
                <a:gd name="connsiteY4667" fmla="*/ 274273 h 2893802"/>
                <a:gd name="connsiteX4668" fmla="*/ 2052800 w 4313785"/>
                <a:gd name="connsiteY4668" fmla="*/ 276625 h 2893802"/>
                <a:gd name="connsiteX4669" fmla="*/ 2056606 w 4313785"/>
                <a:gd name="connsiteY4669" fmla="*/ 277455 h 2893802"/>
                <a:gd name="connsiteX4670" fmla="*/ 2058406 w 4313785"/>
                <a:gd name="connsiteY4670" fmla="*/ 277593 h 2893802"/>
                <a:gd name="connsiteX4671" fmla="*/ 2058060 w 4313785"/>
                <a:gd name="connsiteY4671" fmla="*/ 278354 h 2893802"/>
                <a:gd name="connsiteX4672" fmla="*/ 2057921 w 4313785"/>
                <a:gd name="connsiteY4672" fmla="*/ 278700 h 2893802"/>
                <a:gd name="connsiteX4673" fmla="*/ 2057506 w 4313785"/>
                <a:gd name="connsiteY4673" fmla="*/ 279807 h 2893802"/>
                <a:gd name="connsiteX4674" fmla="*/ 2056953 w 4313785"/>
                <a:gd name="connsiteY4674" fmla="*/ 281882 h 2893802"/>
                <a:gd name="connsiteX4675" fmla="*/ 2056329 w 4313785"/>
                <a:gd name="connsiteY4675" fmla="*/ 284995 h 2893802"/>
                <a:gd name="connsiteX4676" fmla="*/ 2056122 w 4313785"/>
                <a:gd name="connsiteY4676" fmla="*/ 286447 h 2893802"/>
                <a:gd name="connsiteX4677" fmla="*/ 2055983 w 4313785"/>
                <a:gd name="connsiteY4677" fmla="*/ 287623 h 2893802"/>
                <a:gd name="connsiteX4678" fmla="*/ 2055983 w 4313785"/>
                <a:gd name="connsiteY4678" fmla="*/ 290459 h 2893802"/>
                <a:gd name="connsiteX4679" fmla="*/ 2056329 w 4313785"/>
                <a:gd name="connsiteY4679" fmla="*/ 293641 h 2893802"/>
                <a:gd name="connsiteX4680" fmla="*/ 2056606 w 4313785"/>
                <a:gd name="connsiteY4680" fmla="*/ 295232 h 2893802"/>
                <a:gd name="connsiteX4681" fmla="*/ 2056883 w 4313785"/>
                <a:gd name="connsiteY4681" fmla="*/ 296547 h 2893802"/>
                <a:gd name="connsiteX4682" fmla="*/ 2056883 w 4313785"/>
                <a:gd name="connsiteY4682" fmla="*/ 297031 h 2893802"/>
                <a:gd name="connsiteX4683" fmla="*/ 2056053 w 4313785"/>
                <a:gd name="connsiteY4683" fmla="*/ 299314 h 2893802"/>
                <a:gd name="connsiteX4684" fmla="*/ 2055637 w 4313785"/>
                <a:gd name="connsiteY4684" fmla="*/ 300697 h 2893802"/>
                <a:gd name="connsiteX4685" fmla="*/ 2055084 w 4313785"/>
                <a:gd name="connsiteY4685" fmla="*/ 303118 h 2893802"/>
                <a:gd name="connsiteX4686" fmla="*/ 2054738 w 4313785"/>
                <a:gd name="connsiteY4686" fmla="*/ 306093 h 2893802"/>
                <a:gd name="connsiteX4687" fmla="*/ 2054738 w 4313785"/>
                <a:gd name="connsiteY4687" fmla="*/ 308652 h 2893802"/>
                <a:gd name="connsiteX4688" fmla="*/ 2054876 w 4313785"/>
                <a:gd name="connsiteY4688" fmla="*/ 310796 h 2893802"/>
                <a:gd name="connsiteX4689" fmla="*/ 2055430 w 4313785"/>
                <a:gd name="connsiteY4689" fmla="*/ 314255 h 2893802"/>
                <a:gd name="connsiteX4690" fmla="*/ 2067126 w 4313785"/>
                <a:gd name="connsiteY4690" fmla="*/ 325807 h 2893802"/>
                <a:gd name="connsiteX4691" fmla="*/ 2068026 w 4313785"/>
                <a:gd name="connsiteY4691" fmla="*/ 327329 h 2893802"/>
                <a:gd name="connsiteX4692" fmla="*/ 2070656 w 4313785"/>
                <a:gd name="connsiteY4692" fmla="*/ 331133 h 2893802"/>
                <a:gd name="connsiteX4693" fmla="*/ 2076747 w 4313785"/>
                <a:gd name="connsiteY4693" fmla="*/ 336045 h 2893802"/>
                <a:gd name="connsiteX4694" fmla="*/ 2079169 w 4313785"/>
                <a:gd name="connsiteY4694" fmla="*/ 337082 h 2893802"/>
                <a:gd name="connsiteX4695" fmla="*/ 2084429 w 4313785"/>
                <a:gd name="connsiteY4695" fmla="*/ 338120 h 2893802"/>
                <a:gd name="connsiteX4696" fmla="*/ 2086575 w 4313785"/>
                <a:gd name="connsiteY4696" fmla="*/ 337982 h 2893802"/>
                <a:gd name="connsiteX4697" fmla="*/ 2088166 w 4313785"/>
                <a:gd name="connsiteY4697" fmla="*/ 337705 h 2893802"/>
                <a:gd name="connsiteX4698" fmla="*/ 2096749 w 4313785"/>
                <a:gd name="connsiteY4698" fmla="*/ 332863 h 2893802"/>
                <a:gd name="connsiteX4699" fmla="*/ 2097787 w 4313785"/>
                <a:gd name="connsiteY4699" fmla="*/ 331618 h 2893802"/>
                <a:gd name="connsiteX4700" fmla="*/ 2100209 w 4313785"/>
                <a:gd name="connsiteY4700" fmla="*/ 327190 h 2893802"/>
                <a:gd name="connsiteX4701" fmla="*/ 2100417 w 4313785"/>
                <a:gd name="connsiteY4701" fmla="*/ 326499 h 2893802"/>
                <a:gd name="connsiteX4702" fmla="*/ 2100901 w 4313785"/>
                <a:gd name="connsiteY4702" fmla="*/ 326222 h 2893802"/>
                <a:gd name="connsiteX4703" fmla="*/ 2105262 w 4313785"/>
                <a:gd name="connsiteY4703" fmla="*/ 323386 h 2893802"/>
                <a:gd name="connsiteX4704" fmla="*/ 2109760 w 4313785"/>
                <a:gd name="connsiteY4704" fmla="*/ 318682 h 2893802"/>
                <a:gd name="connsiteX4705" fmla="*/ 2111768 w 4313785"/>
                <a:gd name="connsiteY4705" fmla="*/ 315293 h 2893802"/>
                <a:gd name="connsiteX4706" fmla="*/ 2113636 w 4313785"/>
                <a:gd name="connsiteY4706" fmla="*/ 307753 h 2893802"/>
                <a:gd name="connsiteX4707" fmla="*/ 2113429 w 4313785"/>
                <a:gd name="connsiteY4707" fmla="*/ 303602 h 2893802"/>
                <a:gd name="connsiteX4708" fmla="*/ 2112460 w 4313785"/>
                <a:gd name="connsiteY4708" fmla="*/ 299175 h 2893802"/>
                <a:gd name="connsiteX4709" fmla="*/ 2110522 w 4313785"/>
                <a:gd name="connsiteY4709" fmla="*/ 294195 h 2893802"/>
                <a:gd name="connsiteX4710" fmla="*/ 2109760 w 4313785"/>
                <a:gd name="connsiteY4710" fmla="*/ 292535 h 2893802"/>
                <a:gd name="connsiteX4711" fmla="*/ 2107199 w 4313785"/>
                <a:gd name="connsiteY4711" fmla="*/ 287900 h 2893802"/>
                <a:gd name="connsiteX4712" fmla="*/ 2106577 w 4313785"/>
                <a:gd name="connsiteY4712" fmla="*/ 286932 h 2893802"/>
                <a:gd name="connsiteX4713" fmla="*/ 2104639 w 4313785"/>
                <a:gd name="connsiteY4713" fmla="*/ 284026 h 2893802"/>
                <a:gd name="connsiteX4714" fmla="*/ 2105746 w 4313785"/>
                <a:gd name="connsiteY4714" fmla="*/ 282435 h 2893802"/>
                <a:gd name="connsiteX4715" fmla="*/ 2106577 w 4313785"/>
                <a:gd name="connsiteY4715" fmla="*/ 280983 h 2893802"/>
                <a:gd name="connsiteX4716" fmla="*/ 2108653 w 4313785"/>
                <a:gd name="connsiteY4716" fmla="*/ 277040 h 2893802"/>
                <a:gd name="connsiteX4717" fmla="*/ 2110175 w 4313785"/>
                <a:gd name="connsiteY4717" fmla="*/ 271713 h 2893802"/>
                <a:gd name="connsiteX4718" fmla="*/ 2110522 w 4313785"/>
                <a:gd name="connsiteY4718" fmla="*/ 267632 h 2893802"/>
                <a:gd name="connsiteX4719" fmla="*/ 2108999 w 4313785"/>
                <a:gd name="connsiteY4719" fmla="*/ 260161 h 2893802"/>
                <a:gd name="connsiteX4720" fmla="*/ 2106508 w 4313785"/>
                <a:gd name="connsiteY4720" fmla="*/ 255319 h 2893802"/>
                <a:gd name="connsiteX4721" fmla="*/ 2100901 w 4313785"/>
                <a:gd name="connsiteY4721" fmla="*/ 249578 h 2893802"/>
                <a:gd name="connsiteX4722" fmla="*/ 2096887 w 4313785"/>
                <a:gd name="connsiteY4722" fmla="*/ 247364 h 2893802"/>
                <a:gd name="connsiteX4723" fmla="*/ 2092942 w 4313785"/>
                <a:gd name="connsiteY4723" fmla="*/ 245912 h 2893802"/>
                <a:gd name="connsiteX4724" fmla="*/ 2084498 w 4313785"/>
                <a:gd name="connsiteY4724" fmla="*/ 244251 h 2893802"/>
                <a:gd name="connsiteX4725" fmla="*/ 2084083 w 4313785"/>
                <a:gd name="connsiteY4725" fmla="*/ 244044 h 2893802"/>
                <a:gd name="connsiteX4726" fmla="*/ 2083183 w 4313785"/>
                <a:gd name="connsiteY4726" fmla="*/ 243491 h 2893802"/>
                <a:gd name="connsiteX4727" fmla="*/ 2082837 w 4313785"/>
                <a:gd name="connsiteY4727" fmla="*/ 243214 h 2893802"/>
                <a:gd name="connsiteX4728" fmla="*/ 2082353 w 4313785"/>
                <a:gd name="connsiteY4728" fmla="*/ 241969 h 2893802"/>
                <a:gd name="connsiteX4729" fmla="*/ 2080969 w 4313785"/>
                <a:gd name="connsiteY4729" fmla="*/ 239202 h 2893802"/>
                <a:gd name="connsiteX4730" fmla="*/ 2079999 w 4313785"/>
                <a:gd name="connsiteY4730" fmla="*/ 237749 h 2893802"/>
                <a:gd name="connsiteX4731" fmla="*/ 2076054 w 4313785"/>
                <a:gd name="connsiteY4731" fmla="*/ 233737 h 2893802"/>
                <a:gd name="connsiteX4732" fmla="*/ 2072040 w 4313785"/>
                <a:gd name="connsiteY4732" fmla="*/ 231109 h 2893802"/>
                <a:gd name="connsiteX4733" fmla="*/ 2067680 w 4313785"/>
                <a:gd name="connsiteY4733" fmla="*/ 229172 h 2893802"/>
                <a:gd name="connsiteX4734" fmla="*/ 2062766 w 4313785"/>
                <a:gd name="connsiteY4734" fmla="*/ 227996 h 2893802"/>
                <a:gd name="connsiteX4735" fmla="*/ 2061036 w 4313785"/>
                <a:gd name="connsiteY4735" fmla="*/ 227719 h 2893802"/>
                <a:gd name="connsiteX4736" fmla="*/ 2052800 w 4313785"/>
                <a:gd name="connsiteY4736" fmla="*/ 226820 h 2893802"/>
                <a:gd name="connsiteX4737" fmla="*/ 2051900 w 4313785"/>
                <a:gd name="connsiteY4737" fmla="*/ 226474 h 2893802"/>
                <a:gd name="connsiteX4738" fmla="*/ 2051623 w 4313785"/>
                <a:gd name="connsiteY4738" fmla="*/ 225644 h 2893802"/>
                <a:gd name="connsiteX4739" fmla="*/ 2052938 w 4313785"/>
                <a:gd name="connsiteY4739" fmla="*/ 221563 h 2893802"/>
                <a:gd name="connsiteX4740" fmla="*/ 2053423 w 4313785"/>
                <a:gd name="connsiteY4740" fmla="*/ 219626 h 2893802"/>
                <a:gd name="connsiteX4741" fmla="*/ 2053769 w 4313785"/>
                <a:gd name="connsiteY4741" fmla="*/ 217758 h 2893802"/>
                <a:gd name="connsiteX4742" fmla="*/ 2053699 w 4313785"/>
                <a:gd name="connsiteY4742" fmla="*/ 212570 h 2893802"/>
                <a:gd name="connsiteX4743" fmla="*/ 2053353 w 4313785"/>
                <a:gd name="connsiteY4743" fmla="*/ 210841 h 2893802"/>
                <a:gd name="connsiteX4744" fmla="*/ 2051139 w 4313785"/>
                <a:gd name="connsiteY4744" fmla="*/ 205722 h 2893802"/>
                <a:gd name="connsiteX4745" fmla="*/ 2049824 w 4313785"/>
                <a:gd name="connsiteY4745" fmla="*/ 203785 h 2893802"/>
                <a:gd name="connsiteX4746" fmla="*/ 2047470 w 4313785"/>
                <a:gd name="connsiteY4746" fmla="*/ 201156 h 2893802"/>
                <a:gd name="connsiteX4747" fmla="*/ 2046709 w 4313785"/>
                <a:gd name="connsiteY4747" fmla="*/ 200465 h 2893802"/>
                <a:gd name="connsiteX4748" fmla="*/ 2120142 w 4313785"/>
                <a:gd name="connsiteY4748" fmla="*/ 195138 h 2893802"/>
                <a:gd name="connsiteX4749" fmla="*/ 2120696 w 4313785"/>
                <a:gd name="connsiteY4749" fmla="*/ 195138 h 2893802"/>
                <a:gd name="connsiteX4750" fmla="*/ 2126164 w 4313785"/>
                <a:gd name="connsiteY4750" fmla="*/ 196107 h 2893802"/>
                <a:gd name="connsiteX4751" fmla="*/ 2128309 w 4313785"/>
                <a:gd name="connsiteY4751" fmla="*/ 196314 h 2893802"/>
                <a:gd name="connsiteX4752" fmla="*/ 2129486 w 4313785"/>
                <a:gd name="connsiteY4752" fmla="*/ 196314 h 2893802"/>
                <a:gd name="connsiteX4753" fmla="*/ 2132323 w 4313785"/>
                <a:gd name="connsiteY4753" fmla="*/ 203301 h 2893802"/>
                <a:gd name="connsiteX4754" fmla="*/ 2134192 w 4313785"/>
                <a:gd name="connsiteY4754" fmla="*/ 205653 h 2893802"/>
                <a:gd name="connsiteX4755" fmla="*/ 2138068 w 4313785"/>
                <a:gd name="connsiteY4755" fmla="*/ 209111 h 2893802"/>
                <a:gd name="connsiteX4756" fmla="*/ 2142774 w 4313785"/>
                <a:gd name="connsiteY4756" fmla="*/ 211878 h 2893802"/>
                <a:gd name="connsiteX4757" fmla="*/ 2147757 w 4313785"/>
                <a:gd name="connsiteY4757" fmla="*/ 216029 h 2893802"/>
                <a:gd name="connsiteX4758" fmla="*/ 2149695 w 4313785"/>
                <a:gd name="connsiteY4758" fmla="*/ 217343 h 2893802"/>
                <a:gd name="connsiteX4759" fmla="*/ 2153086 w 4313785"/>
                <a:gd name="connsiteY4759" fmla="*/ 219280 h 2893802"/>
                <a:gd name="connsiteX4760" fmla="*/ 2160008 w 4313785"/>
                <a:gd name="connsiteY4760" fmla="*/ 221148 h 2893802"/>
                <a:gd name="connsiteX4761" fmla="*/ 2161738 w 4313785"/>
                <a:gd name="connsiteY4761" fmla="*/ 221009 h 2893802"/>
                <a:gd name="connsiteX4762" fmla="*/ 2164299 w 4313785"/>
                <a:gd name="connsiteY4762" fmla="*/ 220663 h 2893802"/>
                <a:gd name="connsiteX4763" fmla="*/ 2175995 w 4313785"/>
                <a:gd name="connsiteY4763" fmla="*/ 210287 h 2893802"/>
                <a:gd name="connsiteX4764" fmla="*/ 2173919 w 4313785"/>
                <a:gd name="connsiteY4764" fmla="*/ 199081 h 2893802"/>
                <a:gd name="connsiteX4765" fmla="*/ 2174334 w 4313785"/>
                <a:gd name="connsiteY4765" fmla="*/ 198874 h 2893802"/>
                <a:gd name="connsiteX4766" fmla="*/ 2177518 w 4313785"/>
                <a:gd name="connsiteY4766" fmla="*/ 197421 h 2893802"/>
                <a:gd name="connsiteX4767" fmla="*/ 2180286 w 4313785"/>
                <a:gd name="connsiteY4767" fmla="*/ 195761 h 2893802"/>
                <a:gd name="connsiteX4768" fmla="*/ 2184508 w 4313785"/>
                <a:gd name="connsiteY4768" fmla="*/ 192441 h 2893802"/>
                <a:gd name="connsiteX4769" fmla="*/ 2186446 w 4313785"/>
                <a:gd name="connsiteY4769" fmla="*/ 191472 h 2893802"/>
                <a:gd name="connsiteX4770" fmla="*/ 2194128 w 4313785"/>
                <a:gd name="connsiteY4770" fmla="*/ 178675 h 2893802"/>
                <a:gd name="connsiteX4771" fmla="*/ 2185685 w 4313785"/>
                <a:gd name="connsiteY4771" fmla="*/ 166362 h 2893802"/>
                <a:gd name="connsiteX4772" fmla="*/ 2184093 w 4313785"/>
                <a:gd name="connsiteY4772" fmla="*/ 165670 h 2893802"/>
                <a:gd name="connsiteX4773" fmla="*/ 2186931 w 4313785"/>
                <a:gd name="connsiteY4773" fmla="*/ 159168 h 2893802"/>
                <a:gd name="connsiteX4774" fmla="*/ 2181117 w 4313785"/>
                <a:gd name="connsiteY4774" fmla="*/ 145679 h 2893802"/>
                <a:gd name="connsiteX4775" fmla="*/ 2185477 w 4313785"/>
                <a:gd name="connsiteY4775" fmla="*/ 141460 h 2893802"/>
                <a:gd name="connsiteX4776" fmla="*/ 2187277 w 4313785"/>
                <a:gd name="connsiteY4776" fmla="*/ 139384 h 2893802"/>
                <a:gd name="connsiteX4777" fmla="*/ 2189284 w 4313785"/>
                <a:gd name="connsiteY4777" fmla="*/ 136479 h 2893802"/>
                <a:gd name="connsiteX4778" fmla="*/ 2191430 w 4313785"/>
                <a:gd name="connsiteY4778" fmla="*/ 131291 h 2893802"/>
                <a:gd name="connsiteX4779" fmla="*/ 2192537 w 4313785"/>
                <a:gd name="connsiteY4779" fmla="*/ 130807 h 2893802"/>
                <a:gd name="connsiteX4780" fmla="*/ 2197520 w 4313785"/>
                <a:gd name="connsiteY4780" fmla="*/ 128317 h 2893802"/>
                <a:gd name="connsiteX4781" fmla="*/ 2198835 w 4313785"/>
                <a:gd name="connsiteY4781" fmla="*/ 127556 h 2893802"/>
                <a:gd name="connsiteX4782" fmla="*/ 2207555 w 4313785"/>
                <a:gd name="connsiteY4782" fmla="*/ 121884 h 2893802"/>
                <a:gd name="connsiteX4783" fmla="*/ 2208663 w 4313785"/>
                <a:gd name="connsiteY4783" fmla="*/ 121123 h 2893802"/>
                <a:gd name="connsiteX4784" fmla="*/ 2215930 w 4313785"/>
                <a:gd name="connsiteY4784" fmla="*/ 115381 h 2893802"/>
                <a:gd name="connsiteX4785" fmla="*/ 2217937 w 4313785"/>
                <a:gd name="connsiteY4785" fmla="*/ 114136 h 2893802"/>
                <a:gd name="connsiteX4786" fmla="*/ 2219391 w 4313785"/>
                <a:gd name="connsiteY4786" fmla="*/ 113721 h 2893802"/>
                <a:gd name="connsiteX4787" fmla="*/ 2222851 w 4313785"/>
                <a:gd name="connsiteY4787" fmla="*/ 113583 h 2893802"/>
                <a:gd name="connsiteX4788" fmla="*/ 2226035 w 4313785"/>
                <a:gd name="connsiteY4788" fmla="*/ 113029 h 2893802"/>
                <a:gd name="connsiteX4789" fmla="*/ 2228042 w 4313785"/>
                <a:gd name="connsiteY4789" fmla="*/ 112476 h 2893802"/>
                <a:gd name="connsiteX4790" fmla="*/ 2231295 w 4313785"/>
                <a:gd name="connsiteY4790" fmla="*/ 111093 h 2893802"/>
                <a:gd name="connsiteX4791" fmla="*/ 2234063 w 4313785"/>
                <a:gd name="connsiteY4791" fmla="*/ 109432 h 2893802"/>
                <a:gd name="connsiteX4792" fmla="*/ 2234963 w 4313785"/>
                <a:gd name="connsiteY4792" fmla="*/ 108810 h 2893802"/>
                <a:gd name="connsiteX4793" fmla="*/ 2240015 w 4313785"/>
                <a:gd name="connsiteY4793" fmla="*/ 105213 h 2893802"/>
                <a:gd name="connsiteX4794" fmla="*/ 2240154 w 4313785"/>
                <a:gd name="connsiteY4794" fmla="*/ 105213 h 2893802"/>
                <a:gd name="connsiteX4795" fmla="*/ 2243615 w 4313785"/>
                <a:gd name="connsiteY4795" fmla="*/ 104037 h 2893802"/>
                <a:gd name="connsiteX4796" fmla="*/ 2247836 w 4313785"/>
                <a:gd name="connsiteY4796" fmla="*/ 103276 h 2893802"/>
                <a:gd name="connsiteX4797" fmla="*/ 2258703 w 4313785"/>
                <a:gd name="connsiteY4797" fmla="*/ 102308 h 2893802"/>
                <a:gd name="connsiteX4798" fmla="*/ 2259741 w 4313785"/>
                <a:gd name="connsiteY4798" fmla="*/ 102169 h 2893802"/>
                <a:gd name="connsiteX4799" fmla="*/ 2262855 w 4313785"/>
                <a:gd name="connsiteY4799" fmla="*/ 101685 h 2893802"/>
                <a:gd name="connsiteX4800" fmla="*/ 2265831 w 4313785"/>
                <a:gd name="connsiteY4800" fmla="*/ 100855 h 2893802"/>
                <a:gd name="connsiteX4801" fmla="*/ 2268115 w 4313785"/>
                <a:gd name="connsiteY4801" fmla="*/ 99887 h 2893802"/>
                <a:gd name="connsiteX4802" fmla="*/ 2269015 w 4313785"/>
                <a:gd name="connsiteY4802" fmla="*/ 99471 h 2893802"/>
                <a:gd name="connsiteX4803" fmla="*/ 2273237 w 4313785"/>
                <a:gd name="connsiteY4803" fmla="*/ 97396 h 2893802"/>
                <a:gd name="connsiteX4804" fmla="*/ 2273514 w 4313785"/>
                <a:gd name="connsiteY4804" fmla="*/ 97396 h 2893802"/>
                <a:gd name="connsiteX4805" fmla="*/ 2280296 w 4313785"/>
                <a:gd name="connsiteY4805" fmla="*/ 96428 h 2893802"/>
                <a:gd name="connsiteX4806" fmla="*/ 2281542 w 4313785"/>
                <a:gd name="connsiteY4806" fmla="*/ 96220 h 2893802"/>
                <a:gd name="connsiteX4807" fmla="*/ 2312549 w 4313785"/>
                <a:gd name="connsiteY4807" fmla="*/ 89303 h 2893802"/>
                <a:gd name="connsiteX4808" fmla="*/ 2314417 w 4313785"/>
                <a:gd name="connsiteY4808" fmla="*/ 88750 h 2893802"/>
                <a:gd name="connsiteX4809" fmla="*/ 2319124 w 4313785"/>
                <a:gd name="connsiteY4809" fmla="*/ 87020 h 2893802"/>
                <a:gd name="connsiteX4810" fmla="*/ 2324246 w 4313785"/>
                <a:gd name="connsiteY4810" fmla="*/ 83631 h 2893802"/>
                <a:gd name="connsiteX4811" fmla="*/ 2327083 w 4313785"/>
                <a:gd name="connsiteY4811" fmla="*/ 80656 h 2893802"/>
                <a:gd name="connsiteX4812" fmla="*/ 2329782 w 4313785"/>
                <a:gd name="connsiteY4812" fmla="*/ 76575 h 2893802"/>
                <a:gd name="connsiteX4813" fmla="*/ 2334350 w 4313785"/>
                <a:gd name="connsiteY4813" fmla="*/ 76368 h 2893802"/>
                <a:gd name="connsiteX4814" fmla="*/ 2335596 w 4313785"/>
                <a:gd name="connsiteY4814" fmla="*/ 80725 h 2893802"/>
                <a:gd name="connsiteX4815" fmla="*/ 2348054 w 4313785"/>
                <a:gd name="connsiteY4815" fmla="*/ 88542 h 2893802"/>
                <a:gd name="connsiteX4816" fmla="*/ 2350546 w 4313785"/>
                <a:gd name="connsiteY4816" fmla="*/ 88335 h 2893802"/>
                <a:gd name="connsiteX4817" fmla="*/ 2355667 w 4313785"/>
                <a:gd name="connsiteY4817" fmla="*/ 87366 h 2893802"/>
                <a:gd name="connsiteX4818" fmla="*/ 2358367 w 4313785"/>
                <a:gd name="connsiteY4818" fmla="*/ 86605 h 2893802"/>
                <a:gd name="connsiteX4819" fmla="*/ 2365564 w 4313785"/>
                <a:gd name="connsiteY4819" fmla="*/ 88611 h 2893802"/>
                <a:gd name="connsiteX4820" fmla="*/ 2369786 w 4313785"/>
                <a:gd name="connsiteY4820" fmla="*/ 87920 h 2893802"/>
                <a:gd name="connsiteX4821" fmla="*/ 2376085 w 4313785"/>
                <a:gd name="connsiteY4821" fmla="*/ 85913 h 2893802"/>
                <a:gd name="connsiteX4822" fmla="*/ 2377538 w 4313785"/>
                <a:gd name="connsiteY4822" fmla="*/ 85360 h 2893802"/>
                <a:gd name="connsiteX4823" fmla="*/ 2380376 w 4313785"/>
                <a:gd name="connsiteY4823" fmla="*/ 84115 h 2893802"/>
                <a:gd name="connsiteX4824" fmla="*/ 2381483 w 4313785"/>
                <a:gd name="connsiteY4824" fmla="*/ 83562 h 2893802"/>
                <a:gd name="connsiteX4825" fmla="*/ 2382106 w 4313785"/>
                <a:gd name="connsiteY4825" fmla="*/ 83216 h 2893802"/>
                <a:gd name="connsiteX4826" fmla="*/ 2386397 w 4313785"/>
                <a:gd name="connsiteY4826" fmla="*/ 83907 h 2893802"/>
                <a:gd name="connsiteX4827" fmla="*/ 2393180 w 4313785"/>
                <a:gd name="connsiteY4827" fmla="*/ 82109 h 2893802"/>
                <a:gd name="connsiteX4828" fmla="*/ 2394633 w 4313785"/>
                <a:gd name="connsiteY4828" fmla="*/ 81279 h 2893802"/>
                <a:gd name="connsiteX4829" fmla="*/ 2399409 w 4313785"/>
                <a:gd name="connsiteY4829" fmla="*/ 76852 h 2893802"/>
                <a:gd name="connsiteX4830" fmla="*/ 2400031 w 4313785"/>
                <a:gd name="connsiteY4830" fmla="*/ 76644 h 2893802"/>
                <a:gd name="connsiteX4831" fmla="*/ 2401969 w 4313785"/>
                <a:gd name="connsiteY4831" fmla="*/ 75952 h 2893802"/>
                <a:gd name="connsiteX4832" fmla="*/ 2407991 w 4313785"/>
                <a:gd name="connsiteY4832" fmla="*/ 73186 h 2893802"/>
                <a:gd name="connsiteX4833" fmla="*/ 2412074 w 4313785"/>
                <a:gd name="connsiteY4833" fmla="*/ 71664 h 2893802"/>
                <a:gd name="connsiteX4834" fmla="*/ 2413666 w 4313785"/>
                <a:gd name="connsiteY4834" fmla="*/ 72010 h 2893802"/>
                <a:gd name="connsiteX4835" fmla="*/ 2414843 w 4313785"/>
                <a:gd name="connsiteY4835" fmla="*/ 72355 h 2893802"/>
                <a:gd name="connsiteX4836" fmla="*/ 2414358 w 4313785"/>
                <a:gd name="connsiteY4836" fmla="*/ 85775 h 2893802"/>
                <a:gd name="connsiteX4837" fmla="*/ 2426678 w 4313785"/>
                <a:gd name="connsiteY4837" fmla="*/ 93384 h 2893802"/>
                <a:gd name="connsiteX4838" fmla="*/ 2430138 w 4313785"/>
                <a:gd name="connsiteY4838" fmla="*/ 92969 h 2893802"/>
                <a:gd name="connsiteX4839" fmla="*/ 2435191 w 4313785"/>
                <a:gd name="connsiteY4839" fmla="*/ 91655 h 2893802"/>
                <a:gd name="connsiteX4840" fmla="*/ 2444188 w 4313785"/>
                <a:gd name="connsiteY4840" fmla="*/ 84322 h 2893802"/>
                <a:gd name="connsiteX4841" fmla="*/ 2446749 w 4313785"/>
                <a:gd name="connsiteY4841" fmla="*/ 79065 h 2893802"/>
                <a:gd name="connsiteX4842" fmla="*/ 2448064 w 4313785"/>
                <a:gd name="connsiteY4842" fmla="*/ 74361 h 2893802"/>
                <a:gd name="connsiteX4843" fmla="*/ 2448687 w 4313785"/>
                <a:gd name="connsiteY4843" fmla="*/ 67790 h 2893802"/>
                <a:gd name="connsiteX4844" fmla="*/ 2448479 w 4313785"/>
                <a:gd name="connsiteY4844" fmla="*/ 63709 h 2893802"/>
                <a:gd name="connsiteX4845" fmla="*/ 2447649 w 4313785"/>
                <a:gd name="connsiteY4845" fmla="*/ 59697 h 2893802"/>
                <a:gd name="connsiteX4846" fmla="*/ 2448202 w 4313785"/>
                <a:gd name="connsiteY4846" fmla="*/ 59697 h 2893802"/>
                <a:gd name="connsiteX4847" fmla="*/ 2449241 w 4313785"/>
                <a:gd name="connsiteY4847" fmla="*/ 59420 h 2893802"/>
                <a:gd name="connsiteX4848" fmla="*/ 2452563 w 4313785"/>
                <a:gd name="connsiteY4848" fmla="*/ 58728 h 2893802"/>
                <a:gd name="connsiteX4849" fmla="*/ 2453047 w 4313785"/>
                <a:gd name="connsiteY4849" fmla="*/ 58728 h 2893802"/>
                <a:gd name="connsiteX4850" fmla="*/ 2464329 w 4313785"/>
                <a:gd name="connsiteY4850" fmla="*/ 60873 h 2893802"/>
                <a:gd name="connsiteX4851" fmla="*/ 2467028 w 4313785"/>
                <a:gd name="connsiteY4851" fmla="*/ 61149 h 2893802"/>
                <a:gd name="connsiteX4852" fmla="*/ 2470904 w 4313785"/>
                <a:gd name="connsiteY4852" fmla="*/ 61149 h 2893802"/>
                <a:gd name="connsiteX4853" fmla="*/ 2478171 w 4313785"/>
                <a:gd name="connsiteY4853" fmla="*/ 59074 h 2893802"/>
                <a:gd name="connsiteX4854" fmla="*/ 2480455 w 4313785"/>
                <a:gd name="connsiteY4854" fmla="*/ 57691 h 2893802"/>
                <a:gd name="connsiteX4855" fmla="*/ 2486822 w 4313785"/>
                <a:gd name="connsiteY4855" fmla="*/ 43648 h 2893802"/>
                <a:gd name="connsiteX4856" fmla="*/ 2476233 w 4313785"/>
                <a:gd name="connsiteY4856" fmla="*/ 32442 h 2893802"/>
                <a:gd name="connsiteX4857" fmla="*/ 2474295 w 4313785"/>
                <a:gd name="connsiteY4857" fmla="*/ 32027 h 2893802"/>
                <a:gd name="connsiteX4858" fmla="*/ 2477825 w 4313785"/>
                <a:gd name="connsiteY4858" fmla="*/ 29814 h 2893802"/>
                <a:gd name="connsiteX4859" fmla="*/ 2497411 w 4313785"/>
                <a:gd name="connsiteY4859" fmla="*/ 21098 h 2893802"/>
                <a:gd name="connsiteX4860" fmla="*/ 2500526 w 4313785"/>
                <a:gd name="connsiteY4860" fmla="*/ 20130 h 2893802"/>
                <a:gd name="connsiteX4861" fmla="*/ 2512084 w 4313785"/>
                <a:gd name="connsiteY4861" fmla="*/ 18262 h 2893802"/>
                <a:gd name="connsiteX4862" fmla="*/ 1301375 w 4313785"/>
                <a:gd name="connsiteY4862" fmla="*/ 384189 h 2893802"/>
                <a:gd name="connsiteX4863" fmla="*/ 1303521 w 4313785"/>
                <a:gd name="connsiteY4863" fmla="*/ 384397 h 2893802"/>
                <a:gd name="connsiteX4864" fmla="*/ 1301791 w 4313785"/>
                <a:gd name="connsiteY4864" fmla="*/ 385020 h 2893802"/>
                <a:gd name="connsiteX4865" fmla="*/ 1299714 w 4313785"/>
                <a:gd name="connsiteY4865" fmla="*/ 385988 h 2893802"/>
                <a:gd name="connsiteX4866" fmla="*/ 1293970 w 4313785"/>
                <a:gd name="connsiteY4866" fmla="*/ 389239 h 2893802"/>
                <a:gd name="connsiteX4867" fmla="*/ 1294177 w 4313785"/>
                <a:gd name="connsiteY4867" fmla="*/ 387095 h 2893802"/>
                <a:gd name="connsiteX4868" fmla="*/ 1294177 w 4313785"/>
                <a:gd name="connsiteY4868" fmla="*/ 384466 h 2893802"/>
                <a:gd name="connsiteX4869" fmla="*/ 1301306 w 4313785"/>
                <a:gd name="connsiteY4869" fmla="*/ 384189 h 2893802"/>
                <a:gd name="connsiteX4870" fmla="*/ 3754422 w 4313785"/>
                <a:gd name="connsiteY4870" fmla="*/ 668354 h 2893802"/>
                <a:gd name="connsiteX4871" fmla="*/ 3753661 w 4313785"/>
                <a:gd name="connsiteY4871" fmla="*/ 668838 h 2893802"/>
                <a:gd name="connsiteX4872" fmla="*/ 3751100 w 4313785"/>
                <a:gd name="connsiteY4872" fmla="*/ 670568 h 2893802"/>
                <a:gd name="connsiteX4873" fmla="*/ 3748747 w 4313785"/>
                <a:gd name="connsiteY4873" fmla="*/ 672574 h 2893802"/>
                <a:gd name="connsiteX4874" fmla="*/ 3746186 w 4313785"/>
                <a:gd name="connsiteY4874" fmla="*/ 675341 h 2893802"/>
                <a:gd name="connsiteX4875" fmla="*/ 3744940 w 4313785"/>
                <a:gd name="connsiteY4875" fmla="*/ 676862 h 2893802"/>
                <a:gd name="connsiteX4876" fmla="*/ 3742726 w 4313785"/>
                <a:gd name="connsiteY4876" fmla="*/ 679975 h 2893802"/>
                <a:gd name="connsiteX4877" fmla="*/ 3741549 w 4313785"/>
                <a:gd name="connsiteY4877" fmla="*/ 681981 h 2893802"/>
                <a:gd name="connsiteX4878" fmla="*/ 3740165 w 4313785"/>
                <a:gd name="connsiteY4878" fmla="*/ 684817 h 2893802"/>
                <a:gd name="connsiteX4879" fmla="*/ 3739058 w 4313785"/>
                <a:gd name="connsiteY4879" fmla="*/ 688068 h 2893802"/>
                <a:gd name="connsiteX4880" fmla="*/ 3738365 w 4313785"/>
                <a:gd name="connsiteY4880" fmla="*/ 691458 h 2893802"/>
                <a:gd name="connsiteX4881" fmla="*/ 3738089 w 4313785"/>
                <a:gd name="connsiteY4881" fmla="*/ 693741 h 2893802"/>
                <a:gd name="connsiteX4882" fmla="*/ 3737950 w 4313785"/>
                <a:gd name="connsiteY4882" fmla="*/ 697199 h 2893802"/>
                <a:gd name="connsiteX4883" fmla="*/ 3733174 w 4313785"/>
                <a:gd name="connsiteY4883" fmla="*/ 703494 h 2893802"/>
                <a:gd name="connsiteX4884" fmla="*/ 3732828 w 4313785"/>
                <a:gd name="connsiteY4884" fmla="*/ 704324 h 2893802"/>
                <a:gd name="connsiteX4885" fmla="*/ 3732413 w 4313785"/>
                <a:gd name="connsiteY4885" fmla="*/ 705777 h 2893802"/>
                <a:gd name="connsiteX4886" fmla="*/ 3731513 w 4313785"/>
                <a:gd name="connsiteY4886" fmla="*/ 706814 h 2893802"/>
                <a:gd name="connsiteX4887" fmla="*/ 3721962 w 4313785"/>
                <a:gd name="connsiteY4887" fmla="*/ 715876 h 2893802"/>
                <a:gd name="connsiteX4888" fmla="*/ 3720094 w 4313785"/>
                <a:gd name="connsiteY4888" fmla="*/ 718090 h 2893802"/>
                <a:gd name="connsiteX4889" fmla="*/ 3716218 w 4313785"/>
                <a:gd name="connsiteY4889" fmla="*/ 723762 h 2893802"/>
                <a:gd name="connsiteX4890" fmla="*/ 3714903 w 4313785"/>
                <a:gd name="connsiteY4890" fmla="*/ 726183 h 2893802"/>
                <a:gd name="connsiteX4891" fmla="*/ 3713449 w 4313785"/>
                <a:gd name="connsiteY4891" fmla="*/ 729573 h 2893802"/>
                <a:gd name="connsiteX4892" fmla="*/ 3712965 w 4313785"/>
                <a:gd name="connsiteY4892" fmla="*/ 730887 h 2893802"/>
                <a:gd name="connsiteX4893" fmla="*/ 3711788 w 4313785"/>
                <a:gd name="connsiteY4893" fmla="*/ 734553 h 2893802"/>
                <a:gd name="connsiteX4894" fmla="*/ 3711235 w 4313785"/>
                <a:gd name="connsiteY4894" fmla="*/ 737389 h 2893802"/>
                <a:gd name="connsiteX4895" fmla="*/ 3710889 w 4313785"/>
                <a:gd name="connsiteY4895" fmla="*/ 741125 h 2893802"/>
                <a:gd name="connsiteX4896" fmla="*/ 3711304 w 4313785"/>
                <a:gd name="connsiteY4896" fmla="*/ 745967 h 2893802"/>
                <a:gd name="connsiteX4897" fmla="*/ 3712204 w 4313785"/>
                <a:gd name="connsiteY4897" fmla="*/ 749425 h 2893802"/>
                <a:gd name="connsiteX4898" fmla="*/ 3715664 w 4313785"/>
                <a:gd name="connsiteY4898" fmla="*/ 755582 h 2893802"/>
                <a:gd name="connsiteX4899" fmla="*/ 3717740 w 4313785"/>
                <a:gd name="connsiteY4899" fmla="*/ 757726 h 2893802"/>
                <a:gd name="connsiteX4900" fmla="*/ 3720924 w 4313785"/>
                <a:gd name="connsiteY4900" fmla="*/ 760147 h 2893802"/>
                <a:gd name="connsiteX4901" fmla="*/ 3721616 w 4313785"/>
                <a:gd name="connsiteY4901" fmla="*/ 760562 h 2893802"/>
                <a:gd name="connsiteX4902" fmla="*/ 3727292 w 4313785"/>
                <a:gd name="connsiteY4902" fmla="*/ 765681 h 2893802"/>
                <a:gd name="connsiteX4903" fmla="*/ 3727153 w 4313785"/>
                <a:gd name="connsiteY4903" fmla="*/ 766995 h 2893802"/>
                <a:gd name="connsiteX4904" fmla="*/ 3727153 w 4313785"/>
                <a:gd name="connsiteY4904" fmla="*/ 768794 h 2893802"/>
                <a:gd name="connsiteX4905" fmla="*/ 3727430 w 4313785"/>
                <a:gd name="connsiteY4905" fmla="*/ 776403 h 2893802"/>
                <a:gd name="connsiteX4906" fmla="*/ 3727638 w 4313785"/>
                <a:gd name="connsiteY4906" fmla="*/ 778340 h 2893802"/>
                <a:gd name="connsiteX4907" fmla="*/ 3727776 w 4313785"/>
                <a:gd name="connsiteY4907" fmla="*/ 778963 h 2893802"/>
                <a:gd name="connsiteX4908" fmla="*/ 3727292 w 4313785"/>
                <a:gd name="connsiteY4908" fmla="*/ 779447 h 2893802"/>
                <a:gd name="connsiteX4909" fmla="*/ 3723624 w 4313785"/>
                <a:gd name="connsiteY4909" fmla="*/ 784704 h 2893802"/>
                <a:gd name="connsiteX4910" fmla="*/ 3722793 w 4313785"/>
                <a:gd name="connsiteY4910" fmla="*/ 785188 h 2893802"/>
                <a:gd name="connsiteX4911" fmla="*/ 3721132 w 4313785"/>
                <a:gd name="connsiteY4911" fmla="*/ 786295 h 2893802"/>
                <a:gd name="connsiteX4912" fmla="*/ 3719817 w 4313785"/>
                <a:gd name="connsiteY4912" fmla="*/ 787194 h 2893802"/>
                <a:gd name="connsiteX4913" fmla="*/ 3718640 w 4313785"/>
                <a:gd name="connsiteY4913" fmla="*/ 788162 h 2893802"/>
                <a:gd name="connsiteX4914" fmla="*/ 3716218 w 4313785"/>
                <a:gd name="connsiteY4914" fmla="*/ 790722 h 2893802"/>
                <a:gd name="connsiteX4915" fmla="*/ 3715318 w 4313785"/>
                <a:gd name="connsiteY4915" fmla="*/ 791967 h 2893802"/>
                <a:gd name="connsiteX4916" fmla="*/ 3714557 w 4313785"/>
                <a:gd name="connsiteY4916" fmla="*/ 793074 h 2893802"/>
                <a:gd name="connsiteX4917" fmla="*/ 3709643 w 4313785"/>
                <a:gd name="connsiteY4917" fmla="*/ 801305 h 2893802"/>
                <a:gd name="connsiteX4918" fmla="*/ 3708743 w 4313785"/>
                <a:gd name="connsiteY4918" fmla="*/ 803035 h 2893802"/>
                <a:gd name="connsiteX4919" fmla="*/ 3707290 w 4313785"/>
                <a:gd name="connsiteY4919" fmla="*/ 806424 h 2893802"/>
                <a:gd name="connsiteX4920" fmla="*/ 3706390 w 4313785"/>
                <a:gd name="connsiteY4920" fmla="*/ 809606 h 2893802"/>
                <a:gd name="connsiteX4921" fmla="*/ 3705836 w 4313785"/>
                <a:gd name="connsiteY4921" fmla="*/ 813134 h 2893802"/>
                <a:gd name="connsiteX4922" fmla="*/ 3705698 w 4313785"/>
                <a:gd name="connsiteY4922" fmla="*/ 816731 h 2893802"/>
                <a:gd name="connsiteX4923" fmla="*/ 3706113 w 4313785"/>
                <a:gd name="connsiteY4923" fmla="*/ 820674 h 2893802"/>
                <a:gd name="connsiteX4924" fmla="*/ 3707220 w 4313785"/>
                <a:gd name="connsiteY4924" fmla="*/ 824824 h 2893802"/>
                <a:gd name="connsiteX4925" fmla="*/ 3707359 w 4313785"/>
                <a:gd name="connsiteY4925" fmla="*/ 825032 h 2893802"/>
                <a:gd name="connsiteX4926" fmla="*/ 3706113 w 4313785"/>
                <a:gd name="connsiteY4926" fmla="*/ 825101 h 2893802"/>
                <a:gd name="connsiteX4927" fmla="*/ 3699469 w 4313785"/>
                <a:gd name="connsiteY4927" fmla="*/ 825862 h 2893802"/>
                <a:gd name="connsiteX4928" fmla="*/ 3695178 w 4313785"/>
                <a:gd name="connsiteY4928" fmla="*/ 827107 h 2893802"/>
                <a:gd name="connsiteX4929" fmla="*/ 3687911 w 4313785"/>
                <a:gd name="connsiteY4929" fmla="*/ 830497 h 2893802"/>
                <a:gd name="connsiteX4930" fmla="*/ 3685488 w 4313785"/>
                <a:gd name="connsiteY4930" fmla="*/ 831949 h 2893802"/>
                <a:gd name="connsiteX4931" fmla="*/ 3678982 w 4313785"/>
                <a:gd name="connsiteY4931" fmla="*/ 836791 h 2893802"/>
                <a:gd name="connsiteX4932" fmla="*/ 3676629 w 4313785"/>
                <a:gd name="connsiteY4932" fmla="*/ 839005 h 2893802"/>
                <a:gd name="connsiteX4933" fmla="*/ 3672338 w 4313785"/>
                <a:gd name="connsiteY4933" fmla="*/ 844193 h 2893802"/>
                <a:gd name="connsiteX4934" fmla="*/ 3670123 w 4313785"/>
                <a:gd name="connsiteY4934" fmla="*/ 847859 h 2893802"/>
                <a:gd name="connsiteX4935" fmla="*/ 3668601 w 4313785"/>
                <a:gd name="connsiteY4935" fmla="*/ 851595 h 2893802"/>
                <a:gd name="connsiteX4936" fmla="*/ 3667632 w 4313785"/>
                <a:gd name="connsiteY4936" fmla="*/ 855814 h 2893802"/>
                <a:gd name="connsiteX4937" fmla="*/ 3667424 w 4313785"/>
                <a:gd name="connsiteY4937" fmla="*/ 858927 h 2893802"/>
                <a:gd name="connsiteX4938" fmla="*/ 3667562 w 4313785"/>
                <a:gd name="connsiteY4938" fmla="*/ 862178 h 2893802"/>
                <a:gd name="connsiteX4939" fmla="*/ 3667908 w 4313785"/>
                <a:gd name="connsiteY4939" fmla="*/ 864253 h 2893802"/>
                <a:gd name="connsiteX4940" fmla="*/ 3659396 w 4313785"/>
                <a:gd name="connsiteY4940" fmla="*/ 867504 h 2893802"/>
                <a:gd name="connsiteX4941" fmla="*/ 3657458 w 4313785"/>
                <a:gd name="connsiteY4941" fmla="*/ 868404 h 2893802"/>
                <a:gd name="connsiteX4942" fmla="*/ 3657250 w 4313785"/>
                <a:gd name="connsiteY4942" fmla="*/ 868542 h 2893802"/>
                <a:gd name="connsiteX4943" fmla="*/ 3653374 w 4313785"/>
                <a:gd name="connsiteY4943" fmla="*/ 867989 h 2893802"/>
                <a:gd name="connsiteX4944" fmla="*/ 3652751 w 4313785"/>
                <a:gd name="connsiteY4944" fmla="*/ 867989 h 2893802"/>
                <a:gd name="connsiteX4945" fmla="*/ 3650468 w 4313785"/>
                <a:gd name="connsiteY4945" fmla="*/ 868127 h 2893802"/>
                <a:gd name="connsiteX4946" fmla="*/ 3639809 w 4313785"/>
                <a:gd name="connsiteY4946" fmla="*/ 873938 h 2893802"/>
                <a:gd name="connsiteX4947" fmla="*/ 3637871 w 4313785"/>
                <a:gd name="connsiteY4947" fmla="*/ 885905 h 2893802"/>
                <a:gd name="connsiteX4948" fmla="*/ 3638356 w 4313785"/>
                <a:gd name="connsiteY4948" fmla="*/ 887426 h 2893802"/>
                <a:gd name="connsiteX4949" fmla="*/ 3639601 w 4313785"/>
                <a:gd name="connsiteY4949" fmla="*/ 890263 h 2893802"/>
                <a:gd name="connsiteX4950" fmla="*/ 3637663 w 4313785"/>
                <a:gd name="connsiteY4950" fmla="*/ 901399 h 2893802"/>
                <a:gd name="connsiteX4951" fmla="*/ 3635726 w 4313785"/>
                <a:gd name="connsiteY4951" fmla="*/ 905965 h 2893802"/>
                <a:gd name="connsiteX4952" fmla="*/ 3633026 w 4313785"/>
                <a:gd name="connsiteY4952" fmla="*/ 910046 h 2893802"/>
                <a:gd name="connsiteX4953" fmla="*/ 3624375 w 4313785"/>
                <a:gd name="connsiteY4953" fmla="*/ 918209 h 2893802"/>
                <a:gd name="connsiteX4954" fmla="*/ 3622299 w 4313785"/>
                <a:gd name="connsiteY4954" fmla="*/ 899947 h 2893802"/>
                <a:gd name="connsiteX4955" fmla="*/ 3621953 w 4313785"/>
                <a:gd name="connsiteY4955" fmla="*/ 898079 h 2893802"/>
                <a:gd name="connsiteX4956" fmla="*/ 3620776 w 4313785"/>
                <a:gd name="connsiteY4956" fmla="*/ 893375 h 2893802"/>
                <a:gd name="connsiteX4957" fmla="*/ 3620222 w 4313785"/>
                <a:gd name="connsiteY4957" fmla="*/ 891715 h 2893802"/>
                <a:gd name="connsiteX4958" fmla="*/ 3617108 w 4313785"/>
                <a:gd name="connsiteY4958" fmla="*/ 883760 h 2893802"/>
                <a:gd name="connsiteX4959" fmla="*/ 3616347 w 4313785"/>
                <a:gd name="connsiteY4959" fmla="*/ 880302 h 2893802"/>
                <a:gd name="connsiteX4960" fmla="*/ 3613993 w 4313785"/>
                <a:gd name="connsiteY4960" fmla="*/ 863838 h 2893802"/>
                <a:gd name="connsiteX4961" fmla="*/ 3613785 w 4313785"/>
                <a:gd name="connsiteY4961" fmla="*/ 862870 h 2893802"/>
                <a:gd name="connsiteX4962" fmla="*/ 3606172 w 4313785"/>
                <a:gd name="connsiteY4962" fmla="*/ 828145 h 2893802"/>
                <a:gd name="connsiteX4963" fmla="*/ 3605411 w 4313785"/>
                <a:gd name="connsiteY4963" fmla="*/ 819775 h 2893802"/>
                <a:gd name="connsiteX4964" fmla="*/ 3605619 w 4313785"/>
                <a:gd name="connsiteY4964" fmla="*/ 816316 h 2893802"/>
                <a:gd name="connsiteX4965" fmla="*/ 3606103 w 4313785"/>
                <a:gd name="connsiteY4965" fmla="*/ 812511 h 2893802"/>
                <a:gd name="connsiteX4966" fmla="*/ 3610325 w 4313785"/>
                <a:gd name="connsiteY4966" fmla="*/ 794527 h 2893802"/>
                <a:gd name="connsiteX4967" fmla="*/ 3611363 w 4313785"/>
                <a:gd name="connsiteY4967" fmla="*/ 791552 h 2893802"/>
                <a:gd name="connsiteX4968" fmla="*/ 3611848 w 4313785"/>
                <a:gd name="connsiteY4968" fmla="*/ 790584 h 2893802"/>
                <a:gd name="connsiteX4969" fmla="*/ 3616069 w 4313785"/>
                <a:gd name="connsiteY4969" fmla="*/ 786779 h 2893802"/>
                <a:gd name="connsiteX4970" fmla="*/ 3622852 w 4313785"/>
                <a:gd name="connsiteY4970" fmla="*/ 781937 h 2893802"/>
                <a:gd name="connsiteX4971" fmla="*/ 3625621 w 4313785"/>
                <a:gd name="connsiteY4971" fmla="*/ 779308 h 2893802"/>
                <a:gd name="connsiteX4972" fmla="*/ 3630742 w 4313785"/>
                <a:gd name="connsiteY4972" fmla="*/ 772875 h 2893802"/>
                <a:gd name="connsiteX4973" fmla="*/ 3633787 w 4313785"/>
                <a:gd name="connsiteY4973" fmla="*/ 764021 h 2893802"/>
                <a:gd name="connsiteX4974" fmla="*/ 3639671 w 4313785"/>
                <a:gd name="connsiteY4974" fmla="*/ 760701 h 2893802"/>
                <a:gd name="connsiteX4975" fmla="*/ 3641193 w 4313785"/>
                <a:gd name="connsiteY4975" fmla="*/ 759248 h 2893802"/>
                <a:gd name="connsiteX4976" fmla="*/ 3642370 w 4313785"/>
                <a:gd name="connsiteY4976" fmla="*/ 758003 h 2893802"/>
                <a:gd name="connsiteX4977" fmla="*/ 3643200 w 4313785"/>
                <a:gd name="connsiteY4977" fmla="*/ 758003 h 2893802"/>
                <a:gd name="connsiteX4978" fmla="*/ 3645277 w 4313785"/>
                <a:gd name="connsiteY4978" fmla="*/ 757864 h 2893802"/>
                <a:gd name="connsiteX4979" fmla="*/ 3647837 w 4313785"/>
                <a:gd name="connsiteY4979" fmla="*/ 757449 h 2893802"/>
                <a:gd name="connsiteX4980" fmla="*/ 3650814 w 4313785"/>
                <a:gd name="connsiteY4980" fmla="*/ 756619 h 2893802"/>
                <a:gd name="connsiteX4981" fmla="*/ 3651990 w 4313785"/>
                <a:gd name="connsiteY4981" fmla="*/ 756135 h 2893802"/>
                <a:gd name="connsiteX4982" fmla="*/ 3654136 w 4313785"/>
                <a:gd name="connsiteY4982" fmla="*/ 755028 h 2893802"/>
                <a:gd name="connsiteX4983" fmla="*/ 3654620 w 4313785"/>
                <a:gd name="connsiteY4983" fmla="*/ 754752 h 2893802"/>
                <a:gd name="connsiteX4984" fmla="*/ 3657181 w 4313785"/>
                <a:gd name="connsiteY4984" fmla="*/ 752746 h 2893802"/>
                <a:gd name="connsiteX4985" fmla="*/ 3662302 w 4313785"/>
                <a:gd name="connsiteY4985" fmla="*/ 748388 h 2893802"/>
                <a:gd name="connsiteX4986" fmla="*/ 3671577 w 4313785"/>
                <a:gd name="connsiteY4986" fmla="*/ 742231 h 2893802"/>
                <a:gd name="connsiteX4987" fmla="*/ 3672892 w 4313785"/>
                <a:gd name="connsiteY4987" fmla="*/ 741194 h 2893802"/>
                <a:gd name="connsiteX4988" fmla="*/ 3676352 w 4313785"/>
                <a:gd name="connsiteY4988" fmla="*/ 738219 h 2893802"/>
                <a:gd name="connsiteX4989" fmla="*/ 3677044 w 4313785"/>
                <a:gd name="connsiteY4989" fmla="*/ 737597 h 2893802"/>
                <a:gd name="connsiteX4990" fmla="*/ 3680367 w 4313785"/>
                <a:gd name="connsiteY4990" fmla="*/ 734346 h 2893802"/>
                <a:gd name="connsiteX4991" fmla="*/ 3681128 w 4313785"/>
                <a:gd name="connsiteY4991" fmla="*/ 733515 h 2893802"/>
                <a:gd name="connsiteX4992" fmla="*/ 3684173 w 4313785"/>
                <a:gd name="connsiteY4992" fmla="*/ 729988 h 2893802"/>
                <a:gd name="connsiteX4993" fmla="*/ 3685280 w 4313785"/>
                <a:gd name="connsiteY4993" fmla="*/ 728466 h 2893802"/>
                <a:gd name="connsiteX4994" fmla="*/ 3692202 w 4313785"/>
                <a:gd name="connsiteY4994" fmla="*/ 717882 h 2893802"/>
                <a:gd name="connsiteX4995" fmla="*/ 3702583 w 4313785"/>
                <a:gd name="connsiteY4995" fmla="*/ 708060 h 2893802"/>
                <a:gd name="connsiteX4996" fmla="*/ 3702722 w 4313785"/>
                <a:gd name="connsiteY4996" fmla="*/ 708060 h 2893802"/>
                <a:gd name="connsiteX4997" fmla="*/ 3707220 w 4313785"/>
                <a:gd name="connsiteY4997" fmla="*/ 705708 h 2893802"/>
                <a:gd name="connsiteX4998" fmla="*/ 3709574 w 4313785"/>
                <a:gd name="connsiteY4998" fmla="*/ 704186 h 2893802"/>
                <a:gd name="connsiteX4999" fmla="*/ 3713519 w 4313785"/>
                <a:gd name="connsiteY4999" fmla="*/ 701073 h 2893802"/>
                <a:gd name="connsiteX5000" fmla="*/ 3715249 w 4313785"/>
                <a:gd name="connsiteY5000" fmla="*/ 699413 h 2893802"/>
                <a:gd name="connsiteX5001" fmla="*/ 3721616 w 4313785"/>
                <a:gd name="connsiteY5001" fmla="*/ 692288 h 2893802"/>
                <a:gd name="connsiteX5002" fmla="*/ 3724316 w 4313785"/>
                <a:gd name="connsiteY5002" fmla="*/ 689729 h 2893802"/>
                <a:gd name="connsiteX5003" fmla="*/ 3727638 w 4313785"/>
                <a:gd name="connsiteY5003" fmla="*/ 687169 h 2893802"/>
                <a:gd name="connsiteX5004" fmla="*/ 3728676 w 4313785"/>
                <a:gd name="connsiteY5004" fmla="*/ 686270 h 2893802"/>
                <a:gd name="connsiteX5005" fmla="*/ 3730337 w 4313785"/>
                <a:gd name="connsiteY5005" fmla="*/ 684748 h 2893802"/>
                <a:gd name="connsiteX5006" fmla="*/ 3731998 w 4313785"/>
                <a:gd name="connsiteY5006" fmla="*/ 682880 h 2893802"/>
                <a:gd name="connsiteX5007" fmla="*/ 3733590 w 4313785"/>
                <a:gd name="connsiteY5007" fmla="*/ 680736 h 2893802"/>
                <a:gd name="connsiteX5008" fmla="*/ 3734489 w 4313785"/>
                <a:gd name="connsiteY5008" fmla="*/ 679422 h 2893802"/>
                <a:gd name="connsiteX5009" fmla="*/ 3736497 w 4313785"/>
                <a:gd name="connsiteY5009" fmla="*/ 675963 h 2893802"/>
                <a:gd name="connsiteX5010" fmla="*/ 3743972 w 4313785"/>
                <a:gd name="connsiteY5010" fmla="*/ 672781 h 2893802"/>
                <a:gd name="connsiteX5011" fmla="*/ 3746117 w 4313785"/>
                <a:gd name="connsiteY5011" fmla="*/ 671605 h 2893802"/>
                <a:gd name="connsiteX5012" fmla="*/ 3747778 w 4313785"/>
                <a:gd name="connsiteY5012" fmla="*/ 670498 h 2893802"/>
                <a:gd name="connsiteX5013" fmla="*/ 3748816 w 4313785"/>
                <a:gd name="connsiteY5013" fmla="*/ 669738 h 2893802"/>
                <a:gd name="connsiteX5014" fmla="*/ 3750270 w 4313785"/>
                <a:gd name="connsiteY5014" fmla="*/ 668562 h 2893802"/>
                <a:gd name="connsiteX5015" fmla="*/ 3752485 w 4313785"/>
                <a:gd name="connsiteY5015" fmla="*/ 668423 h 2893802"/>
                <a:gd name="connsiteX5016" fmla="*/ 3754422 w 4313785"/>
                <a:gd name="connsiteY5016" fmla="*/ 668216 h 2893802"/>
                <a:gd name="connsiteX5017" fmla="*/ 557910 w 4313785"/>
                <a:gd name="connsiteY5017" fmla="*/ 795287 h 2893802"/>
                <a:gd name="connsiteX5018" fmla="*/ 554657 w 4313785"/>
                <a:gd name="connsiteY5018" fmla="*/ 801236 h 2893802"/>
                <a:gd name="connsiteX5019" fmla="*/ 554242 w 4313785"/>
                <a:gd name="connsiteY5019" fmla="*/ 801582 h 2893802"/>
                <a:gd name="connsiteX5020" fmla="*/ 550643 w 4313785"/>
                <a:gd name="connsiteY5020" fmla="*/ 806078 h 2893802"/>
                <a:gd name="connsiteX5021" fmla="*/ 547875 w 4313785"/>
                <a:gd name="connsiteY5021" fmla="*/ 803865 h 2893802"/>
                <a:gd name="connsiteX5022" fmla="*/ 546352 w 4313785"/>
                <a:gd name="connsiteY5022" fmla="*/ 802966 h 2893802"/>
                <a:gd name="connsiteX5023" fmla="*/ 546352 w 4313785"/>
                <a:gd name="connsiteY5023" fmla="*/ 802205 h 2893802"/>
                <a:gd name="connsiteX5024" fmla="*/ 546490 w 4313785"/>
                <a:gd name="connsiteY5024" fmla="*/ 800130 h 2893802"/>
                <a:gd name="connsiteX5025" fmla="*/ 550643 w 4313785"/>
                <a:gd name="connsiteY5025" fmla="*/ 797639 h 2893802"/>
                <a:gd name="connsiteX5026" fmla="*/ 552512 w 4313785"/>
                <a:gd name="connsiteY5026" fmla="*/ 796048 h 2893802"/>
                <a:gd name="connsiteX5027" fmla="*/ 553411 w 4313785"/>
                <a:gd name="connsiteY5027" fmla="*/ 796048 h 2893802"/>
                <a:gd name="connsiteX5028" fmla="*/ 557980 w 4313785"/>
                <a:gd name="connsiteY5028" fmla="*/ 795287 h 2893802"/>
                <a:gd name="connsiteX5029" fmla="*/ 293455 w 4313785"/>
                <a:gd name="connsiteY5029" fmla="*/ 1023767 h 2893802"/>
                <a:gd name="connsiteX5030" fmla="*/ 295047 w 4313785"/>
                <a:gd name="connsiteY5030" fmla="*/ 1025427 h 2893802"/>
                <a:gd name="connsiteX5031" fmla="*/ 297884 w 4313785"/>
                <a:gd name="connsiteY5031" fmla="*/ 1027710 h 2893802"/>
                <a:gd name="connsiteX5032" fmla="*/ 289856 w 4313785"/>
                <a:gd name="connsiteY5032" fmla="*/ 1025427 h 2893802"/>
                <a:gd name="connsiteX5033" fmla="*/ 291655 w 4313785"/>
                <a:gd name="connsiteY5033" fmla="*/ 1024667 h 2893802"/>
                <a:gd name="connsiteX5034" fmla="*/ 293524 w 4313785"/>
                <a:gd name="connsiteY5034" fmla="*/ 1023767 h 2893802"/>
                <a:gd name="connsiteX5035" fmla="*/ 1073740 w 4313785"/>
                <a:gd name="connsiteY5035" fmla="*/ 1095154 h 2893802"/>
                <a:gd name="connsiteX5036" fmla="*/ 1074294 w 4313785"/>
                <a:gd name="connsiteY5036" fmla="*/ 1096745 h 2893802"/>
                <a:gd name="connsiteX5037" fmla="*/ 1075055 w 4313785"/>
                <a:gd name="connsiteY5037" fmla="*/ 1098613 h 2893802"/>
                <a:gd name="connsiteX5038" fmla="*/ 1076993 w 4313785"/>
                <a:gd name="connsiteY5038" fmla="*/ 1102487 h 2893802"/>
                <a:gd name="connsiteX5039" fmla="*/ 1077824 w 4313785"/>
                <a:gd name="connsiteY5039" fmla="*/ 1103870 h 2893802"/>
                <a:gd name="connsiteX5040" fmla="*/ 1080177 w 4313785"/>
                <a:gd name="connsiteY5040" fmla="*/ 1107467 h 2893802"/>
                <a:gd name="connsiteX5041" fmla="*/ 1080454 w 4313785"/>
                <a:gd name="connsiteY5041" fmla="*/ 1107882 h 2893802"/>
                <a:gd name="connsiteX5042" fmla="*/ 1077962 w 4313785"/>
                <a:gd name="connsiteY5042" fmla="*/ 1108505 h 2893802"/>
                <a:gd name="connsiteX5043" fmla="*/ 1075194 w 4313785"/>
                <a:gd name="connsiteY5043" fmla="*/ 1109473 h 2893802"/>
                <a:gd name="connsiteX5044" fmla="*/ 1072771 w 4313785"/>
                <a:gd name="connsiteY5044" fmla="*/ 1110649 h 2893802"/>
                <a:gd name="connsiteX5045" fmla="*/ 1071110 w 4313785"/>
                <a:gd name="connsiteY5045" fmla="*/ 1106914 h 2893802"/>
                <a:gd name="connsiteX5046" fmla="*/ 1069934 w 4313785"/>
                <a:gd name="connsiteY5046" fmla="*/ 1105046 h 2893802"/>
                <a:gd name="connsiteX5047" fmla="*/ 1067511 w 4313785"/>
                <a:gd name="connsiteY5047" fmla="*/ 1102210 h 2893802"/>
                <a:gd name="connsiteX5048" fmla="*/ 1067788 w 4313785"/>
                <a:gd name="connsiteY5048" fmla="*/ 1102002 h 2893802"/>
                <a:gd name="connsiteX5049" fmla="*/ 1068826 w 4313785"/>
                <a:gd name="connsiteY5049" fmla="*/ 1101103 h 2893802"/>
                <a:gd name="connsiteX5050" fmla="*/ 1070695 w 4313785"/>
                <a:gd name="connsiteY5050" fmla="*/ 1099374 h 2893802"/>
                <a:gd name="connsiteX5051" fmla="*/ 1073671 w 4313785"/>
                <a:gd name="connsiteY5051" fmla="*/ 1095154 h 2893802"/>
                <a:gd name="connsiteX5052" fmla="*/ 3022723 w 4313785"/>
                <a:gd name="connsiteY5052" fmla="*/ 1301914 h 2893802"/>
                <a:gd name="connsiteX5053" fmla="*/ 3023277 w 4313785"/>
                <a:gd name="connsiteY5053" fmla="*/ 1302675 h 2893802"/>
                <a:gd name="connsiteX5054" fmla="*/ 3032344 w 4313785"/>
                <a:gd name="connsiteY5054" fmla="*/ 1315126 h 2893802"/>
                <a:gd name="connsiteX5055" fmla="*/ 3034143 w 4313785"/>
                <a:gd name="connsiteY5055" fmla="*/ 1318170 h 2893802"/>
                <a:gd name="connsiteX5056" fmla="*/ 3035181 w 4313785"/>
                <a:gd name="connsiteY5056" fmla="*/ 1320867 h 2893802"/>
                <a:gd name="connsiteX5057" fmla="*/ 3035596 w 4313785"/>
                <a:gd name="connsiteY5057" fmla="*/ 1323219 h 2893802"/>
                <a:gd name="connsiteX5058" fmla="*/ 3035804 w 4313785"/>
                <a:gd name="connsiteY5058" fmla="*/ 1325779 h 2893802"/>
                <a:gd name="connsiteX5059" fmla="*/ 3034766 w 4313785"/>
                <a:gd name="connsiteY5059" fmla="*/ 1339752 h 2893802"/>
                <a:gd name="connsiteX5060" fmla="*/ 3035596 w 4313785"/>
                <a:gd name="connsiteY5060" fmla="*/ 1345562 h 2893802"/>
                <a:gd name="connsiteX5061" fmla="*/ 3036427 w 4313785"/>
                <a:gd name="connsiteY5061" fmla="*/ 1347914 h 2893802"/>
                <a:gd name="connsiteX5062" fmla="*/ 3036842 w 4313785"/>
                <a:gd name="connsiteY5062" fmla="*/ 1348952 h 2893802"/>
                <a:gd name="connsiteX5063" fmla="*/ 3036704 w 4313785"/>
                <a:gd name="connsiteY5063" fmla="*/ 1349367 h 2893802"/>
                <a:gd name="connsiteX5064" fmla="*/ 3036012 w 4313785"/>
                <a:gd name="connsiteY5064" fmla="*/ 1350889 h 2893802"/>
                <a:gd name="connsiteX5065" fmla="*/ 3033451 w 4313785"/>
                <a:gd name="connsiteY5065" fmla="*/ 1350889 h 2893802"/>
                <a:gd name="connsiteX5066" fmla="*/ 3033382 w 4313785"/>
                <a:gd name="connsiteY5066" fmla="*/ 1350889 h 2893802"/>
                <a:gd name="connsiteX5067" fmla="*/ 3029575 w 4313785"/>
                <a:gd name="connsiteY5067" fmla="*/ 1351442 h 2893802"/>
                <a:gd name="connsiteX5068" fmla="*/ 3025630 w 4313785"/>
                <a:gd name="connsiteY5068" fmla="*/ 1352549 h 2893802"/>
                <a:gd name="connsiteX5069" fmla="*/ 3021962 w 4313785"/>
                <a:gd name="connsiteY5069" fmla="*/ 1354209 h 2893802"/>
                <a:gd name="connsiteX5070" fmla="*/ 3021685 w 4313785"/>
                <a:gd name="connsiteY5070" fmla="*/ 1354209 h 2893802"/>
                <a:gd name="connsiteX5071" fmla="*/ 3019263 w 4313785"/>
                <a:gd name="connsiteY5071" fmla="*/ 1353932 h 2893802"/>
                <a:gd name="connsiteX5072" fmla="*/ 3017463 w 4313785"/>
                <a:gd name="connsiteY5072" fmla="*/ 1354071 h 2893802"/>
                <a:gd name="connsiteX5073" fmla="*/ 3014210 w 4313785"/>
                <a:gd name="connsiteY5073" fmla="*/ 1354486 h 2893802"/>
                <a:gd name="connsiteX5074" fmla="*/ 3011996 w 4313785"/>
                <a:gd name="connsiteY5074" fmla="*/ 1354970 h 2893802"/>
                <a:gd name="connsiteX5075" fmla="*/ 3009988 w 4313785"/>
                <a:gd name="connsiteY5075" fmla="*/ 1355592 h 2893802"/>
                <a:gd name="connsiteX5076" fmla="*/ 3007082 w 4313785"/>
                <a:gd name="connsiteY5076" fmla="*/ 1356838 h 2893802"/>
                <a:gd name="connsiteX5077" fmla="*/ 3006805 w 4313785"/>
                <a:gd name="connsiteY5077" fmla="*/ 1356976 h 2893802"/>
                <a:gd name="connsiteX5078" fmla="*/ 3004036 w 4313785"/>
                <a:gd name="connsiteY5078" fmla="*/ 1357599 h 2893802"/>
                <a:gd name="connsiteX5079" fmla="*/ 3004521 w 4313785"/>
                <a:gd name="connsiteY5079" fmla="*/ 1354693 h 2893802"/>
                <a:gd name="connsiteX5080" fmla="*/ 3005005 w 4313785"/>
                <a:gd name="connsiteY5080" fmla="*/ 1353725 h 2893802"/>
                <a:gd name="connsiteX5081" fmla="*/ 3005974 w 4313785"/>
                <a:gd name="connsiteY5081" fmla="*/ 1342934 h 2893802"/>
                <a:gd name="connsiteX5082" fmla="*/ 3005697 w 4313785"/>
                <a:gd name="connsiteY5082" fmla="*/ 1342034 h 2893802"/>
                <a:gd name="connsiteX5083" fmla="*/ 3005005 w 4313785"/>
                <a:gd name="connsiteY5083" fmla="*/ 1340305 h 2893802"/>
                <a:gd name="connsiteX5084" fmla="*/ 3004451 w 4313785"/>
                <a:gd name="connsiteY5084" fmla="*/ 1339198 h 2893802"/>
                <a:gd name="connsiteX5085" fmla="*/ 3003690 w 4313785"/>
                <a:gd name="connsiteY5085" fmla="*/ 1336985 h 2893802"/>
                <a:gd name="connsiteX5086" fmla="*/ 3003414 w 4313785"/>
                <a:gd name="connsiteY5086" fmla="*/ 1335670 h 2893802"/>
                <a:gd name="connsiteX5087" fmla="*/ 3005559 w 4313785"/>
                <a:gd name="connsiteY5087" fmla="*/ 1333941 h 2893802"/>
                <a:gd name="connsiteX5088" fmla="*/ 3007151 w 4313785"/>
                <a:gd name="connsiteY5088" fmla="*/ 1332419 h 2893802"/>
                <a:gd name="connsiteX5089" fmla="*/ 3011442 w 4313785"/>
                <a:gd name="connsiteY5089" fmla="*/ 1321767 h 2893802"/>
                <a:gd name="connsiteX5090" fmla="*/ 3011442 w 4313785"/>
                <a:gd name="connsiteY5090" fmla="*/ 1321006 h 2893802"/>
                <a:gd name="connsiteX5091" fmla="*/ 3008189 w 4313785"/>
                <a:gd name="connsiteY5091" fmla="*/ 1312774 h 2893802"/>
                <a:gd name="connsiteX5092" fmla="*/ 3008051 w 4313785"/>
                <a:gd name="connsiteY5092" fmla="*/ 1311875 h 2893802"/>
                <a:gd name="connsiteX5093" fmla="*/ 3007705 w 4313785"/>
                <a:gd name="connsiteY5093" fmla="*/ 1310007 h 2893802"/>
                <a:gd name="connsiteX5094" fmla="*/ 3006112 w 4313785"/>
                <a:gd name="connsiteY5094" fmla="*/ 1305580 h 2893802"/>
                <a:gd name="connsiteX5095" fmla="*/ 3005075 w 4313785"/>
                <a:gd name="connsiteY5095" fmla="*/ 1303712 h 2893802"/>
                <a:gd name="connsiteX5096" fmla="*/ 3005351 w 4313785"/>
                <a:gd name="connsiteY5096" fmla="*/ 1302813 h 2893802"/>
                <a:gd name="connsiteX5097" fmla="*/ 3010265 w 4313785"/>
                <a:gd name="connsiteY5097" fmla="*/ 1302260 h 2893802"/>
                <a:gd name="connsiteX5098" fmla="*/ 3017740 w 4313785"/>
                <a:gd name="connsiteY5098" fmla="*/ 1302467 h 2893802"/>
                <a:gd name="connsiteX5099" fmla="*/ 3018155 w 4313785"/>
                <a:gd name="connsiteY5099" fmla="*/ 1302467 h 2893802"/>
                <a:gd name="connsiteX5100" fmla="*/ 3022654 w 4313785"/>
                <a:gd name="connsiteY5100" fmla="*/ 1301706 h 2893802"/>
                <a:gd name="connsiteX5101" fmla="*/ 558326 w 4313785"/>
                <a:gd name="connsiteY5101" fmla="*/ 1327577 h 2893802"/>
                <a:gd name="connsiteX5102" fmla="*/ 564140 w 4313785"/>
                <a:gd name="connsiteY5102" fmla="*/ 1330067 h 2893802"/>
                <a:gd name="connsiteX5103" fmla="*/ 564140 w 4313785"/>
                <a:gd name="connsiteY5103" fmla="*/ 1330067 h 2893802"/>
                <a:gd name="connsiteX5104" fmla="*/ 564278 w 4313785"/>
                <a:gd name="connsiteY5104" fmla="*/ 1330275 h 2893802"/>
                <a:gd name="connsiteX5105" fmla="*/ 566838 w 4313785"/>
                <a:gd name="connsiteY5105" fmla="*/ 1333734 h 2893802"/>
                <a:gd name="connsiteX5106" fmla="*/ 566354 w 4313785"/>
                <a:gd name="connsiteY5106" fmla="*/ 1336500 h 2893802"/>
                <a:gd name="connsiteX5107" fmla="*/ 566077 w 4313785"/>
                <a:gd name="connsiteY5107" fmla="*/ 1340167 h 2893802"/>
                <a:gd name="connsiteX5108" fmla="*/ 567185 w 4313785"/>
                <a:gd name="connsiteY5108" fmla="*/ 1346669 h 2893802"/>
                <a:gd name="connsiteX5109" fmla="*/ 568569 w 4313785"/>
                <a:gd name="connsiteY5109" fmla="*/ 1349782 h 2893802"/>
                <a:gd name="connsiteX5110" fmla="*/ 571061 w 4313785"/>
                <a:gd name="connsiteY5110" fmla="*/ 1353586 h 2893802"/>
                <a:gd name="connsiteX5111" fmla="*/ 573414 w 4313785"/>
                <a:gd name="connsiteY5111" fmla="*/ 1356146 h 2893802"/>
                <a:gd name="connsiteX5112" fmla="*/ 574867 w 4313785"/>
                <a:gd name="connsiteY5112" fmla="*/ 1357529 h 2893802"/>
                <a:gd name="connsiteX5113" fmla="*/ 577705 w 4313785"/>
                <a:gd name="connsiteY5113" fmla="*/ 1359812 h 2893802"/>
                <a:gd name="connsiteX5114" fmla="*/ 575490 w 4313785"/>
                <a:gd name="connsiteY5114" fmla="*/ 1363478 h 2893802"/>
                <a:gd name="connsiteX5115" fmla="*/ 574313 w 4313785"/>
                <a:gd name="connsiteY5115" fmla="*/ 1364862 h 2893802"/>
                <a:gd name="connsiteX5116" fmla="*/ 565939 w 4313785"/>
                <a:gd name="connsiteY5116" fmla="*/ 1371571 h 2893802"/>
                <a:gd name="connsiteX5117" fmla="*/ 562547 w 4313785"/>
                <a:gd name="connsiteY5117" fmla="*/ 1375514 h 2893802"/>
                <a:gd name="connsiteX5118" fmla="*/ 559156 w 4313785"/>
                <a:gd name="connsiteY5118" fmla="*/ 1381394 h 2893802"/>
                <a:gd name="connsiteX5119" fmla="*/ 558118 w 4313785"/>
                <a:gd name="connsiteY5119" fmla="*/ 1392808 h 2893802"/>
                <a:gd name="connsiteX5120" fmla="*/ 559987 w 4313785"/>
                <a:gd name="connsiteY5120" fmla="*/ 1398065 h 2893802"/>
                <a:gd name="connsiteX5121" fmla="*/ 565039 w 4313785"/>
                <a:gd name="connsiteY5121" fmla="*/ 1404844 h 2893802"/>
                <a:gd name="connsiteX5122" fmla="*/ 570230 w 4313785"/>
                <a:gd name="connsiteY5122" fmla="*/ 1408510 h 2893802"/>
                <a:gd name="connsiteX5123" fmla="*/ 575075 w 4313785"/>
                <a:gd name="connsiteY5123" fmla="*/ 1410654 h 2893802"/>
                <a:gd name="connsiteX5124" fmla="*/ 576044 w 4313785"/>
                <a:gd name="connsiteY5124" fmla="*/ 1411554 h 2893802"/>
                <a:gd name="connsiteX5125" fmla="*/ 577566 w 4313785"/>
                <a:gd name="connsiteY5125" fmla="*/ 1412799 h 2893802"/>
                <a:gd name="connsiteX5126" fmla="*/ 583173 w 4313785"/>
                <a:gd name="connsiteY5126" fmla="*/ 1415635 h 2893802"/>
                <a:gd name="connsiteX5127" fmla="*/ 591478 w 4313785"/>
                <a:gd name="connsiteY5127" fmla="*/ 1421861 h 2893802"/>
                <a:gd name="connsiteX5128" fmla="*/ 593070 w 4313785"/>
                <a:gd name="connsiteY5128" fmla="*/ 1422276 h 2893802"/>
                <a:gd name="connsiteX5129" fmla="*/ 594246 w 4313785"/>
                <a:gd name="connsiteY5129" fmla="*/ 1422552 h 2893802"/>
                <a:gd name="connsiteX5130" fmla="*/ 595838 w 4313785"/>
                <a:gd name="connsiteY5130" fmla="*/ 1422829 h 2893802"/>
                <a:gd name="connsiteX5131" fmla="*/ 597084 w 4313785"/>
                <a:gd name="connsiteY5131" fmla="*/ 1423452 h 2893802"/>
                <a:gd name="connsiteX5132" fmla="*/ 598883 w 4313785"/>
                <a:gd name="connsiteY5132" fmla="*/ 1424143 h 2893802"/>
                <a:gd name="connsiteX5133" fmla="*/ 603174 w 4313785"/>
                <a:gd name="connsiteY5133" fmla="*/ 1425458 h 2893802"/>
                <a:gd name="connsiteX5134" fmla="*/ 604005 w 4313785"/>
                <a:gd name="connsiteY5134" fmla="*/ 1425873 h 2893802"/>
                <a:gd name="connsiteX5135" fmla="*/ 608088 w 4313785"/>
                <a:gd name="connsiteY5135" fmla="*/ 1428363 h 2893802"/>
                <a:gd name="connsiteX5136" fmla="*/ 609888 w 4313785"/>
                <a:gd name="connsiteY5136" fmla="*/ 1429331 h 2893802"/>
                <a:gd name="connsiteX5137" fmla="*/ 612310 w 4313785"/>
                <a:gd name="connsiteY5137" fmla="*/ 1430369 h 2893802"/>
                <a:gd name="connsiteX5138" fmla="*/ 615148 w 4313785"/>
                <a:gd name="connsiteY5138" fmla="*/ 1431268 h 2893802"/>
                <a:gd name="connsiteX5139" fmla="*/ 619716 w 4313785"/>
                <a:gd name="connsiteY5139" fmla="*/ 1432168 h 2893802"/>
                <a:gd name="connsiteX5140" fmla="*/ 622415 w 4313785"/>
                <a:gd name="connsiteY5140" fmla="*/ 1432444 h 2893802"/>
                <a:gd name="connsiteX5141" fmla="*/ 623384 w 4313785"/>
                <a:gd name="connsiteY5141" fmla="*/ 1432444 h 2893802"/>
                <a:gd name="connsiteX5142" fmla="*/ 627606 w 4313785"/>
                <a:gd name="connsiteY5142" fmla="*/ 1432168 h 2893802"/>
                <a:gd name="connsiteX5143" fmla="*/ 629128 w 4313785"/>
                <a:gd name="connsiteY5143" fmla="*/ 1431960 h 2893802"/>
                <a:gd name="connsiteX5144" fmla="*/ 635980 w 4313785"/>
                <a:gd name="connsiteY5144" fmla="*/ 1430715 h 2893802"/>
                <a:gd name="connsiteX5145" fmla="*/ 641033 w 4313785"/>
                <a:gd name="connsiteY5145" fmla="*/ 1431130 h 2893802"/>
                <a:gd name="connsiteX5146" fmla="*/ 647054 w 4313785"/>
                <a:gd name="connsiteY5146" fmla="*/ 1433205 h 2893802"/>
                <a:gd name="connsiteX5147" fmla="*/ 654598 w 4313785"/>
                <a:gd name="connsiteY5147" fmla="*/ 1436387 h 2893802"/>
                <a:gd name="connsiteX5148" fmla="*/ 655706 w 4313785"/>
                <a:gd name="connsiteY5148" fmla="*/ 1436802 h 2893802"/>
                <a:gd name="connsiteX5149" fmla="*/ 663665 w 4313785"/>
                <a:gd name="connsiteY5149" fmla="*/ 1439431 h 2893802"/>
                <a:gd name="connsiteX5150" fmla="*/ 664911 w 4313785"/>
                <a:gd name="connsiteY5150" fmla="*/ 1439777 h 2893802"/>
                <a:gd name="connsiteX5151" fmla="*/ 667956 w 4313785"/>
                <a:gd name="connsiteY5151" fmla="*/ 1440468 h 2893802"/>
                <a:gd name="connsiteX5152" fmla="*/ 669548 w 4313785"/>
                <a:gd name="connsiteY5152" fmla="*/ 1445380 h 2893802"/>
                <a:gd name="connsiteX5153" fmla="*/ 670378 w 4313785"/>
                <a:gd name="connsiteY5153" fmla="*/ 1447455 h 2893802"/>
                <a:gd name="connsiteX5154" fmla="*/ 672316 w 4313785"/>
                <a:gd name="connsiteY5154" fmla="*/ 1451259 h 2893802"/>
                <a:gd name="connsiteX5155" fmla="*/ 673839 w 4313785"/>
                <a:gd name="connsiteY5155" fmla="*/ 1453611 h 2893802"/>
                <a:gd name="connsiteX5156" fmla="*/ 676400 w 4313785"/>
                <a:gd name="connsiteY5156" fmla="*/ 1456862 h 2893802"/>
                <a:gd name="connsiteX5157" fmla="*/ 678822 w 4313785"/>
                <a:gd name="connsiteY5157" fmla="*/ 1459283 h 2893802"/>
                <a:gd name="connsiteX5158" fmla="*/ 682144 w 4313785"/>
                <a:gd name="connsiteY5158" fmla="*/ 1461843 h 2893802"/>
                <a:gd name="connsiteX5159" fmla="*/ 685259 w 4313785"/>
                <a:gd name="connsiteY5159" fmla="*/ 1463641 h 2893802"/>
                <a:gd name="connsiteX5160" fmla="*/ 689481 w 4313785"/>
                <a:gd name="connsiteY5160" fmla="*/ 1465371 h 2893802"/>
                <a:gd name="connsiteX5161" fmla="*/ 691903 w 4313785"/>
                <a:gd name="connsiteY5161" fmla="*/ 1466132 h 2893802"/>
                <a:gd name="connsiteX5162" fmla="*/ 696332 w 4313785"/>
                <a:gd name="connsiteY5162" fmla="*/ 1467100 h 2893802"/>
                <a:gd name="connsiteX5163" fmla="*/ 697786 w 4313785"/>
                <a:gd name="connsiteY5163" fmla="*/ 1467308 h 2893802"/>
                <a:gd name="connsiteX5164" fmla="*/ 710244 w 4313785"/>
                <a:gd name="connsiteY5164" fmla="*/ 1468622 h 2893802"/>
                <a:gd name="connsiteX5165" fmla="*/ 717372 w 4313785"/>
                <a:gd name="connsiteY5165" fmla="*/ 1470420 h 2893802"/>
                <a:gd name="connsiteX5166" fmla="*/ 724571 w 4313785"/>
                <a:gd name="connsiteY5166" fmla="*/ 1472772 h 2893802"/>
                <a:gd name="connsiteX5167" fmla="*/ 731422 w 4313785"/>
                <a:gd name="connsiteY5167" fmla="*/ 1475539 h 2893802"/>
                <a:gd name="connsiteX5168" fmla="*/ 733568 w 4313785"/>
                <a:gd name="connsiteY5168" fmla="*/ 1476715 h 2893802"/>
                <a:gd name="connsiteX5169" fmla="*/ 736613 w 4313785"/>
                <a:gd name="connsiteY5169" fmla="*/ 1478929 h 2893802"/>
                <a:gd name="connsiteX5170" fmla="*/ 740143 w 4313785"/>
                <a:gd name="connsiteY5170" fmla="*/ 1481903 h 2893802"/>
                <a:gd name="connsiteX5171" fmla="*/ 741458 w 4313785"/>
                <a:gd name="connsiteY5171" fmla="*/ 1482941 h 2893802"/>
                <a:gd name="connsiteX5172" fmla="*/ 745749 w 4313785"/>
                <a:gd name="connsiteY5172" fmla="*/ 1485777 h 2893802"/>
                <a:gd name="connsiteX5173" fmla="*/ 749625 w 4313785"/>
                <a:gd name="connsiteY5173" fmla="*/ 1487575 h 2893802"/>
                <a:gd name="connsiteX5174" fmla="*/ 754816 w 4313785"/>
                <a:gd name="connsiteY5174" fmla="*/ 1489028 h 2893802"/>
                <a:gd name="connsiteX5175" fmla="*/ 758622 w 4313785"/>
                <a:gd name="connsiteY5175" fmla="*/ 1489581 h 2893802"/>
                <a:gd name="connsiteX5176" fmla="*/ 761391 w 4313785"/>
                <a:gd name="connsiteY5176" fmla="*/ 1489305 h 2893802"/>
                <a:gd name="connsiteX5177" fmla="*/ 768865 w 4313785"/>
                <a:gd name="connsiteY5177" fmla="*/ 1487783 h 2893802"/>
                <a:gd name="connsiteX5178" fmla="*/ 773572 w 4313785"/>
                <a:gd name="connsiteY5178" fmla="*/ 1485846 h 2893802"/>
                <a:gd name="connsiteX5179" fmla="*/ 781185 w 4313785"/>
                <a:gd name="connsiteY5179" fmla="*/ 1481004 h 2893802"/>
                <a:gd name="connsiteX5180" fmla="*/ 784369 w 4313785"/>
                <a:gd name="connsiteY5180" fmla="*/ 1478168 h 2893802"/>
                <a:gd name="connsiteX5181" fmla="*/ 789975 w 4313785"/>
                <a:gd name="connsiteY5181" fmla="*/ 1471389 h 2893802"/>
                <a:gd name="connsiteX5182" fmla="*/ 792882 w 4313785"/>
                <a:gd name="connsiteY5182" fmla="*/ 1465094 h 2893802"/>
                <a:gd name="connsiteX5183" fmla="*/ 794266 w 4313785"/>
                <a:gd name="connsiteY5183" fmla="*/ 1457554 h 2893802"/>
                <a:gd name="connsiteX5184" fmla="*/ 793851 w 4313785"/>
                <a:gd name="connsiteY5184" fmla="*/ 1450844 h 2893802"/>
                <a:gd name="connsiteX5185" fmla="*/ 792536 w 4313785"/>
                <a:gd name="connsiteY5185" fmla="*/ 1446625 h 2893802"/>
                <a:gd name="connsiteX5186" fmla="*/ 791982 w 4313785"/>
                <a:gd name="connsiteY5186" fmla="*/ 1445172 h 2893802"/>
                <a:gd name="connsiteX5187" fmla="*/ 790667 w 4313785"/>
                <a:gd name="connsiteY5187" fmla="*/ 1442267 h 2893802"/>
                <a:gd name="connsiteX5188" fmla="*/ 790459 w 4313785"/>
                <a:gd name="connsiteY5188" fmla="*/ 1441644 h 2893802"/>
                <a:gd name="connsiteX5189" fmla="*/ 791082 w 4313785"/>
                <a:gd name="connsiteY5189" fmla="*/ 1440814 h 2893802"/>
                <a:gd name="connsiteX5190" fmla="*/ 792674 w 4313785"/>
                <a:gd name="connsiteY5190" fmla="*/ 1439361 h 2893802"/>
                <a:gd name="connsiteX5191" fmla="*/ 794889 w 4313785"/>
                <a:gd name="connsiteY5191" fmla="*/ 1437701 h 2893802"/>
                <a:gd name="connsiteX5192" fmla="*/ 797657 w 4313785"/>
                <a:gd name="connsiteY5192" fmla="*/ 1436041 h 2893802"/>
                <a:gd name="connsiteX5193" fmla="*/ 800080 w 4313785"/>
                <a:gd name="connsiteY5193" fmla="*/ 1435073 h 2893802"/>
                <a:gd name="connsiteX5194" fmla="*/ 808108 w 4313785"/>
                <a:gd name="connsiteY5194" fmla="*/ 1433067 h 2893802"/>
                <a:gd name="connsiteX5195" fmla="*/ 809631 w 4313785"/>
                <a:gd name="connsiteY5195" fmla="*/ 1432583 h 2893802"/>
                <a:gd name="connsiteX5196" fmla="*/ 811569 w 4313785"/>
                <a:gd name="connsiteY5196" fmla="*/ 1431891 h 2893802"/>
                <a:gd name="connsiteX5197" fmla="*/ 814337 w 4313785"/>
                <a:gd name="connsiteY5197" fmla="*/ 1430507 h 2893802"/>
                <a:gd name="connsiteX5198" fmla="*/ 815098 w 4313785"/>
                <a:gd name="connsiteY5198" fmla="*/ 1429954 h 2893802"/>
                <a:gd name="connsiteX5199" fmla="*/ 823196 w 4313785"/>
                <a:gd name="connsiteY5199" fmla="*/ 1430853 h 2893802"/>
                <a:gd name="connsiteX5200" fmla="*/ 827072 w 4313785"/>
                <a:gd name="connsiteY5200" fmla="*/ 1431752 h 2893802"/>
                <a:gd name="connsiteX5201" fmla="*/ 828525 w 4313785"/>
                <a:gd name="connsiteY5201" fmla="*/ 1432237 h 2893802"/>
                <a:gd name="connsiteX5202" fmla="*/ 828872 w 4313785"/>
                <a:gd name="connsiteY5202" fmla="*/ 1433482 h 2893802"/>
                <a:gd name="connsiteX5203" fmla="*/ 832540 w 4313785"/>
                <a:gd name="connsiteY5203" fmla="*/ 1439569 h 2893802"/>
                <a:gd name="connsiteX5204" fmla="*/ 834409 w 4313785"/>
                <a:gd name="connsiteY5204" fmla="*/ 1441367 h 2893802"/>
                <a:gd name="connsiteX5205" fmla="*/ 839392 w 4313785"/>
                <a:gd name="connsiteY5205" fmla="*/ 1444480 h 2893802"/>
                <a:gd name="connsiteX5206" fmla="*/ 842091 w 4313785"/>
                <a:gd name="connsiteY5206" fmla="*/ 1445449 h 2893802"/>
                <a:gd name="connsiteX5207" fmla="*/ 844998 w 4313785"/>
                <a:gd name="connsiteY5207" fmla="*/ 1446140 h 2893802"/>
                <a:gd name="connsiteX5208" fmla="*/ 849773 w 4313785"/>
                <a:gd name="connsiteY5208" fmla="*/ 1446694 h 2893802"/>
                <a:gd name="connsiteX5209" fmla="*/ 853442 w 4313785"/>
                <a:gd name="connsiteY5209" fmla="*/ 1447455 h 2893802"/>
                <a:gd name="connsiteX5210" fmla="*/ 861747 w 4313785"/>
                <a:gd name="connsiteY5210" fmla="*/ 1449945 h 2893802"/>
                <a:gd name="connsiteX5211" fmla="*/ 864861 w 4313785"/>
                <a:gd name="connsiteY5211" fmla="*/ 1450498 h 2893802"/>
                <a:gd name="connsiteX5212" fmla="*/ 872059 w 4313785"/>
                <a:gd name="connsiteY5212" fmla="*/ 1450913 h 2893802"/>
                <a:gd name="connsiteX5213" fmla="*/ 873028 w 4313785"/>
                <a:gd name="connsiteY5213" fmla="*/ 1452366 h 2893802"/>
                <a:gd name="connsiteX5214" fmla="*/ 874205 w 4313785"/>
                <a:gd name="connsiteY5214" fmla="*/ 1453888 h 2893802"/>
                <a:gd name="connsiteX5215" fmla="*/ 876766 w 4313785"/>
                <a:gd name="connsiteY5215" fmla="*/ 1456793 h 2893802"/>
                <a:gd name="connsiteX5216" fmla="*/ 887147 w 4313785"/>
                <a:gd name="connsiteY5216" fmla="*/ 1461497 h 2893802"/>
                <a:gd name="connsiteX5217" fmla="*/ 887286 w 4313785"/>
                <a:gd name="connsiteY5217" fmla="*/ 1461497 h 2893802"/>
                <a:gd name="connsiteX5218" fmla="*/ 891508 w 4313785"/>
                <a:gd name="connsiteY5218" fmla="*/ 1461497 h 2893802"/>
                <a:gd name="connsiteX5219" fmla="*/ 894691 w 4313785"/>
                <a:gd name="connsiteY5219" fmla="*/ 1461082 h 2893802"/>
                <a:gd name="connsiteX5220" fmla="*/ 900990 w 4313785"/>
                <a:gd name="connsiteY5220" fmla="*/ 1459560 h 2893802"/>
                <a:gd name="connsiteX5221" fmla="*/ 901959 w 4313785"/>
                <a:gd name="connsiteY5221" fmla="*/ 1459560 h 2893802"/>
                <a:gd name="connsiteX5222" fmla="*/ 921476 w 4313785"/>
                <a:gd name="connsiteY5222" fmla="*/ 1464195 h 2893802"/>
                <a:gd name="connsiteX5223" fmla="*/ 935526 w 4313785"/>
                <a:gd name="connsiteY5223" fmla="*/ 1469244 h 2893802"/>
                <a:gd name="connsiteX5224" fmla="*/ 937464 w 4313785"/>
                <a:gd name="connsiteY5224" fmla="*/ 1469798 h 2893802"/>
                <a:gd name="connsiteX5225" fmla="*/ 948468 w 4313785"/>
                <a:gd name="connsiteY5225" fmla="*/ 1472011 h 2893802"/>
                <a:gd name="connsiteX5226" fmla="*/ 959334 w 4313785"/>
                <a:gd name="connsiteY5226" fmla="*/ 1475816 h 2893802"/>
                <a:gd name="connsiteX5227" fmla="*/ 963002 w 4313785"/>
                <a:gd name="connsiteY5227" fmla="*/ 1476577 h 2893802"/>
                <a:gd name="connsiteX5228" fmla="*/ 966879 w 4313785"/>
                <a:gd name="connsiteY5228" fmla="*/ 1476854 h 2893802"/>
                <a:gd name="connsiteX5229" fmla="*/ 967778 w 4313785"/>
                <a:gd name="connsiteY5229" fmla="*/ 1476854 h 2893802"/>
                <a:gd name="connsiteX5230" fmla="*/ 971100 w 4313785"/>
                <a:gd name="connsiteY5230" fmla="*/ 1476438 h 2893802"/>
                <a:gd name="connsiteX5231" fmla="*/ 974768 w 4313785"/>
                <a:gd name="connsiteY5231" fmla="*/ 1475539 h 2893802"/>
                <a:gd name="connsiteX5232" fmla="*/ 977606 w 4313785"/>
                <a:gd name="connsiteY5232" fmla="*/ 1474502 h 2893802"/>
                <a:gd name="connsiteX5233" fmla="*/ 980997 w 4313785"/>
                <a:gd name="connsiteY5233" fmla="*/ 1472842 h 2893802"/>
                <a:gd name="connsiteX5234" fmla="*/ 981897 w 4313785"/>
                <a:gd name="connsiteY5234" fmla="*/ 1472357 h 2893802"/>
                <a:gd name="connsiteX5235" fmla="*/ 987849 w 4313785"/>
                <a:gd name="connsiteY5235" fmla="*/ 1468829 h 2893802"/>
                <a:gd name="connsiteX5236" fmla="*/ 996293 w 4313785"/>
                <a:gd name="connsiteY5236" fmla="*/ 1465163 h 2893802"/>
                <a:gd name="connsiteX5237" fmla="*/ 998231 w 4313785"/>
                <a:gd name="connsiteY5237" fmla="*/ 1464126 h 2893802"/>
                <a:gd name="connsiteX5238" fmla="*/ 1001276 w 4313785"/>
                <a:gd name="connsiteY5238" fmla="*/ 1464126 h 2893802"/>
                <a:gd name="connsiteX5239" fmla="*/ 1001415 w 4313785"/>
                <a:gd name="connsiteY5239" fmla="*/ 1464126 h 2893802"/>
                <a:gd name="connsiteX5240" fmla="*/ 1007574 w 4313785"/>
                <a:gd name="connsiteY5240" fmla="*/ 1462673 h 2893802"/>
                <a:gd name="connsiteX5241" fmla="*/ 1010758 w 4313785"/>
                <a:gd name="connsiteY5241" fmla="*/ 1461082 h 2893802"/>
                <a:gd name="connsiteX5242" fmla="*/ 1016849 w 4313785"/>
                <a:gd name="connsiteY5242" fmla="*/ 1465855 h 2893802"/>
                <a:gd name="connsiteX5243" fmla="*/ 1017749 w 4313785"/>
                <a:gd name="connsiteY5243" fmla="*/ 1466201 h 2893802"/>
                <a:gd name="connsiteX5244" fmla="*/ 1018440 w 4313785"/>
                <a:gd name="connsiteY5244" fmla="*/ 1466477 h 2893802"/>
                <a:gd name="connsiteX5245" fmla="*/ 1028684 w 4313785"/>
                <a:gd name="connsiteY5245" fmla="*/ 1470974 h 2893802"/>
                <a:gd name="connsiteX5246" fmla="*/ 1030137 w 4313785"/>
                <a:gd name="connsiteY5246" fmla="*/ 1470905 h 2893802"/>
                <a:gd name="connsiteX5247" fmla="*/ 1031245 w 4313785"/>
                <a:gd name="connsiteY5247" fmla="*/ 1470766 h 2893802"/>
                <a:gd name="connsiteX5248" fmla="*/ 1028545 w 4313785"/>
                <a:gd name="connsiteY5248" fmla="*/ 1472911 h 2893802"/>
                <a:gd name="connsiteX5249" fmla="*/ 1026261 w 4313785"/>
                <a:gd name="connsiteY5249" fmla="*/ 1475262 h 2893802"/>
                <a:gd name="connsiteX5250" fmla="*/ 1023147 w 4313785"/>
                <a:gd name="connsiteY5250" fmla="*/ 1480312 h 2893802"/>
                <a:gd name="connsiteX5251" fmla="*/ 1022109 w 4313785"/>
                <a:gd name="connsiteY5251" fmla="*/ 1483287 h 2893802"/>
                <a:gd name="connsiteX5252" fmla="*/ 1021348 w 4313785"/>
                <a:gd name="connsiteY5252" fmla="*/ 1488682 h 2893802"/>
                <a:gd name="connsiteX5253" fmla="*/ 1021555 w 4313785"/>
                <a:gd name="connsiteY5253" fmla="*/ 1491864 h 2893802"/>
                <a:gd name="connsiteX5254" fmla="*/ 1022939 w 4313785"/>
                <a:gd name="connsiteY5254" fmla="*/ 1497121 h 2893802"/>
                <a:gd name="connsiteX5255" fmla="*/ 1025292 w 4313785"/>
                <a:gd name="connsiteY5255" fmla="*/ 1501964 h 2893802"/>
                <a:gd name="connsiteX5256" fmla="*/ 1026400 w 4313785"/>
                <a:gd name="connsiteY5256" fmla="*/ 1506598 h 2893802"/>
                <a:gd name="connsiteX5257" fmla="*/ 1026677 w 4313785"/>
                <a:gd name="connsiteY5257" fmla="*/ 1507636 h 2893802"/>
                <a:gd name="connsiteX5258" fmla="*/ 1027715 w 4313785"/>
                <a:gd name="connsiteY5258" fmla="*/ 1510887 h 2893802"/>
                <a:gd name="connsiteX5259" fmla="*/ 1028684 w 4313785"/>
                <a:gd name="connsiteY5259" fmla="*/ 1513170 h 2893802"/>
                <a:gd name="connsiteX5260" fmla="*/ 1030345 w 4313785"/>
                <a:gd name="connsiteY5260" fmla="*/ 1516282 h 2893802"/>
                <a:gd name="connsiteX5261" fmla="*/ 1031591 w 4313785"/>
                <a:gd name="connsiteY5261" fmla="*/ 1518219 h 2893802"/>
                <a:gd name="connsiteX5262" fmla="*/ 1040588 w 4313785"/>
                <a:gd name="connsiteY5262" fmla="*/ 1529910 h 2893802"/>
                <a:gd name="connsiteX5263" fmla="*/ 1041488 w 4313785"/>
                <a:gd name="connsiteY5263" fmla="*/ 1531016 h 2893802"/>
                <a:gd name="connsiteX5264" fmla="*/ 1045572 w 4313785"/>
                <a:gd name="connsiteY5264" fmla="*/ 1535374 h 2893802"/>
                <a:gd name="connsiteX5265" fmla="*/ 1045572 w 4313785"/>
                <a:gd name="connsiteY5265" fmla="*/ 1536619 h 2893802"/>
                <a:gd name="connsiteX5266" fmla="*/ 1045779 w 4313785"/>
                <a:gd name="connsiteY5266" fmla="*/ 1538418 h 2893802"/>
                <a:gd name="connsiteX5267" fmla="*/ 1046056 w 4313785"/>
                <a:gd name="connsiteY5267" fmla="*/ 1540355 h 2893802"/>
                <a:gd name="connsiteX5268" fmla="*/ 1047094 w 4313785"/>
                <a:gd name="connsiteY5268" fmla="*/ 1543883 h 2893802"/>
                <a:gd name="connsiteX5269" fmla="*/ 1047855 w 4313785"/>
                <a:gd name="connsiteY5269" fmla="*/ 1545681 h 2893802"/>
                <a:gd name="connsiteX5270" fmla="*/ 1049447 w 4313785"/>
                <a:gd name="connsiteY5270" fmla="*/ 1548448 h 2893802"/>
                <a:gd name="connsiteX5271" fmla="*/ 1051800 w 4313785"/>
                <a:gd name="connsiteY5271" fmla="*/ 1551561 h 2893802"/>
                <a:gd name="connsiteX5272" fmla="*/ 1052008 w 4313785"/>
                <a:gd name="connsiteY5272" fmla="*/ 1552114 h 2893802"/>
                <a:gd name="connsiteX5273" fmla="*/ 1053046 w 4313785"/>
                <a:gd name="connsiteY5273" fmla="*/ 1558202 h 2893802"/>
                <a:gd name="connsiteX5274" fmla="*/ 1053323 w 4313785"/>
                <a:gd name="connsiteY5274" fmla="*/ 1559585 h 2893802"/>
                <a:gd name="connsiteX5275" fmla="*/ 1054361 w 4313785"/>
                <a:gd name="connsiteY5275" fmla="*/ 1563320 h 2893802"/>
                <a:gd name="connsiteX5276" fmla="*/ 1055399 w 4313785"/>
                <a:gd name="connsiteY5276" fmla="*/ 1565880 h 2893802"/>
                <a:gd name="connsiteX5277" fmla="*/ 1080661 w 4313785"/>
                <a:gd name="connsiteY5277" fmla="*/ 1615270 h 2893802"/>
                <a:gd name="connsiteX5278" fmla="*/ 1081976 w 4313785"/>
                <a:gd name="connsiteY5278" fmla="*/ 1617414 h 2893802"/>
                <a:gd name="connsiteX5279" fmla="*/ 1084745 w 4313785"/>
                <a:gd name="connsiteY5279" fmla="*/ 1620942 h 2893802"/>
                <a:gd name="connsiteX5280" fmla="*/ 1086198 w 4313785"/>
                <a:gd name="connsiteY5280" fmla="*/ 1622533 h 2893802"/>
                <a:gd name="connsiteX5281" fmla="*/ 1085783 w 4313785"/>
                <a:gd name="connsiteY5281" fmla="*/ 1629727 h 2893802"/>
                <a:gd name="connsiteX5282" fmla="*/ 1086198 w 4313785"/>
                <a:gd name="connsiteY5282" fmla="*/ 1633946 h 2893802"/>
                <a:gd name="connsiteX5283" fmla="*/ 1088482 w 4313785"/>
                <a:gd name="connsiteY5283" fmla="*/ 1642593 h 2893802"/>
                <a:gd name="connsiteX5284" fmla="*/ 1089313 w 4313785"/>
                <a:gd name="connsiteY5284" fmla="*/ 1644876 h 2893802"/>
                <a:gd name="connsiteX5285" fmla="*/ 1092012 w 4313785"/>
                <a:gd name="connsiteY5285" fmla="*/ 1650686 h 2893802"/>
                <a:gd name="connsiteX5286" fmla="*/ 1094850 w 4313785"/>
                <a:gd name="connsiteY5286" fmla="*/ 1654698 h 2893802"/>
                <a:gd name="connsiteX5287" fmla="*/ 1097549 w 4313785"/>
                <a:gd name="connsiteY5287" fmla="*/ 1657396 h 2893802"/>
                <a:gd name="connsiteX5288" fmla="*/ 1100179 w 4313785"/>
                <a:gd name="connsiteY5288" fmla="*/ 1659471 h 2893802"/>
                <a:gd name="connsiteX5289" fmla="*/ 1105647 w 4313785"/>
                <a:gd name="connsiteY5289" fmla="*/ 1662723 h 2893802"/>
                <a:gd name="connsiteX5290" fmla="*/ 1113883 w 4313785"/>
                <a:gd name="connsiteY5290" fmla="*/ 1669363 h 2893802"/>
                <a:gd name="connsiteX5291" fmla="*/ 1114298 w 4313785"/>
                <a:gd name="connsiteY5291" fmla="*/ 1669778 h 2893802"/>
                <a:gd name="connsiteX5292" fmla="*/ 1114436 w 4313785"/>
                <a:gd name="connsiteY5292" fmla="*/ 1670954 h 2893802"/>
                <a:gd name="connsiteX5293" fmla="*/ 1114990 w 4313785"/>
                <a:gd name="connsiteY5293" fmla="*/ 1674344 h 2893802"/>
                <a:gd name="connsiteX5294" fmla="*/ 1115475 w 4313785"/>
                <a:gd name="connsiteY5294" fmla="*/ 1676350 h 2893802"/>
                <a:gd name="connsiteX5295" fmla="*/ 1116513 w 4313785"/>
                <a:gd name="connsiteY5295" fmla="*/ 1679532 h 2893802"/>
                <a:gd name="connsiteX5296" fmla="*/ 1117481 w 4313785"/>
                <a:gd name="connsiteY5296" fmla="*/ 1681884 h 2893802"/>
                <a:gd name="connsiteX5297" fmla="*/ 1119212 w 4313785"/>
                <a:gd name="connsiteY5297" fmla="*/ 1685135 h 2893802"/>
                <a:gd name="connsiteX5298" fmla="*/ 1119766 w 4313785"/>
                <a:gd name="connsiteY5298" fmla="*/ 1686034 h 2893802"/>
                <a:gd name="connsiteX5299" fmla="*/ 1119766 w 4313785"/>
                <a:gd name="connsiteY5299" fmla="*/ 1686795 h 2893802"/>
                <a:gd name="connsiteX5300" fmla="*/ 1119835 w 4313785"/>
                <a:gd name="connsiteY5300" fmla="*/ 1689285 h 2893802"/>
                <a:gd name="connsiteX5301" fmla="*/ 1120665 w 4313785"/>
                <a:gd name="connsiteY5301" fmla="*/ 1695511 h 2893802"/>
                <a:gd name="connsiteX5302" fmla="*/ 1120665 w 4313785"/>
                <a:gd name="connsiteY5302" fmla="*/ 1706233 h 2893802"/>
                <a:gd name="connsiteX5303" fmla="*/ 1120804 w 4313785"/>
                <a:gd name="connsiteY5303" fmla="*/ 1707824 h 2893802"/>
                <a:gd name="connsiteX5304" fmla="*/ 1122880 w 4313785"/>
                <a:gd name="connsiteY5304" fmla="*/ 1725117 h 2893802"/>
                <a:gd name="connsiteX5305" fmla="*/ 1123157 w 4313785"/>
                <a:gd name="connsiteY5305" fmla="*/ 1726639 h 2893802"/>
                <a:gd name="connsiteX5306" fmla="*/ 1124472 w 4313785"/>
                <a:gd name="connsiteY5306" fmla="*/ 1732242 h 2893802"/>
                <a:gd name="connsiteX5307" fmla="*/ 1125372 w 4313785"/>
                <a:gd name="connsiteY5307" fmla="*/ 1734870 h 2893802"/>
                <a:gd name="connsiteX5308" fmla="*/ 1127656 w 4313785"/>
                <a:gd name="connsiteY5308" fmla="*/ 1739782 h 2893802"/>
                <a:gd name="connsiteX5309" fmla="*/ 1130632 w 4313785"/>
                <a:gd name="connsiteY5309" fmla="*/ 1743932 h 2893802"/>
                <a:gd name="connsiteX5310" fmla="*/ 1133538 w 4313785"/>
                <a:gd name="connsiteY5310" fmla="*/ 1746768 h 2893802"/>
                <a:gd name="connsiteX5311" fmla="*/ 1135684 w 4313785"/>
                <a:gd name="connsiteY5311" fmla="*/ 1748429 h 2893802"/>
                <a:gd name="connsiteX5312" fmla="*/ 1138591 w 4313785"/>
                <a:gd name="connsiteY5312" fmla="*/ 1750296 h 2893802"/>
                <a:gd name="connsiteX5313" fmla="*/ 1140875 w 4313785"/>
                <a:gd name="connsiteY5313" fmla="*/ 1752095 h 2893802"/>
                <a:gd name="connsiteX5314" fmla="*/ 1142605 w 4313785"/>
                <a:gd name="connsiteY5314" fmla="*/ 1754239 h 2893802"/>
                <a:gd name="connsiteX5315" fmla="*/ 1143436 w 4313785"/>
                <a:gd name="connsiteY5315" fmla="*/ 1755138 h 2893802"/>
                <a:gd name="connsiteX5316" fmla="*/ 1144405 w 4313785"/>
                <a:gd name="connsiteY5316" fmla="*/ 1756107 h 2893802"/>
                <a:gd name="connsiteX5317" fmla="*/ 1147727 w 4313785"/>
                <a:gd name="connsiteY5317" fmla="*/ 1758666 h 2893802"/>
                <a:gd name="connsiteX5318" fmla="*/ 1148488 w 4313785"/>
                <a:gd name="connsiteY5318" fmla="*/ 1759081 h 2893802"/>
                <a:gd name="connsiteX5319" fmla="*/ 1151326 w 4313785"/>
                <a:gd name="connsiteY5319" fmla="*/ 1760257 h 2893802"/>
                <a:gd name="connsiteX5320" fmla="*/ 1152156 w 4313785"/>
                <a:gd name="connsiteY5320" fmla="*/ 1760810 h 2893802"/>
                <a:gd name="connsiteX5321" fmla="*/ 1158316 w 4313785"/>
                <a:gd name="connsiteY5321" fmla="*/ 1774438 h 2893802"/>
                <a:gd name="connsiteX5322" fmla="*/ 1160531 w 4313785"/>
                <a:gd name="connsiteY5322" fmla="*/ 1781355 h 2893802"/>
                <a:gd name="connsiteX5323" fmla="*/ 1163022 w 4313785"/>
                <a:gd name="connsiteY5323" fmla="*/ 1793806 h 2893802"/>
                <a:gd name="connsiteX5324" fmla="*/ 1163230 w 4313785"/>
                <a:gd name="connsiteY5324" fmla="*/ 1794775 h 2893802"/>
                <a:gd name="connsiteX5325" fmla="*/ 1164337 w 4313785"/>
                <a:gd name="connsiteY5325" fmla="*/ 1798718 h 2893802"/>
                <a:gd name="connsiteX5326" fmla="*/ 1164891 w 4313785"/>
                <a:gd name="connsiteY5326" fmla="*/ 1800239 h 2893802"/>
                <a:gd name="connsiteX5327" fmla="*/ 1166414 w 4313785"/>
                <a:gd name="connsiteY5327" fmla="*/ 1803975 h 2893802"/>
                <a:gd name="connsiteX5328" fmla="*/ 1166898 w 4313785"/>
                <a:gd name="connsiteY5328" fmla="*/ 1805082 h 2893802"/>
                <a:gd name="connsiteX5329" fmla="*/ 1173889 w 4313785"/>
                <a:gd name="connsiteY5329" fmla="*/ 1818709 h 2893802"/>
                <a:gd name="connsiteX5330" fmla="*/ 1174650 w 4313785"/>
                <a:gd name="connsiteY5330" fmla="*/ 1820023 h 2893802"/>
                <a:gd name="connsiteX5331" fmla="*/ 1176795 w 4313785"/>
                <a:gd name="connsiteY5331" fmla="*/ 1823205 h 2893802"/>
                <a:gd name="connsiteX5332" fmla="*/ 1188354 w 4313785"/>
                <a:gd name="connsiteY5332" fmla="*/ 1829361 h 2893802"/>
                <a:gd name="connsiteX5333" fmla="*/ 1189253 w 4313785"/>
                <a:gd name="connsiteY5333" fmla="*/ 1829361 h 2893802"/>
                <a:gd name="connsiteX5334" fmla="*/ 1190984 w 4313785"/>
                <a:gd name="connsiteY5334" fmla="*/ 1830399 h 2893802"/>
                <a:gd name="connsiteX5335" fmla="*/ 1193475 w 4313785"/>
                <a:gd name="connsiteY5335" fmla="*/ 1831644 h 2893802"/>
                <a:gd name="connsiteX5336" fmla="*/ 1195206 w 4313785"/>
                <a:gd name="connsiteY5336" fmla="*/ 1832336 h 2893802"/>
                <a:gd name="connsiteX5337" fmla="*/ 1199774 w 4313785"/>
                <a:gd name="connsiteY5337" fmla="*/ 1833858 h 2893802"/>
                <a:gd name="connsiteX5338" fmla="*/ 1208909 w 4313785"/>
                <a:gd name="connsiteY5338" fmla="*/ 1838285 h 2893802"/>
                <a:gd name="connsiteX5339" fmla="*/ 1209255 w 4313785"/>
                <a:gd name="connsiteY5339" fmla="*/ 1838562 h 2893802"/>
                <a:gd name="connsiteX5340" fmla="*/ 1209948 w 4313785"/>
                <a:gd name="connsiteY5340" fmla="*/ 1839322 h 2893802"/>
                <a:gd name="connsiteX5341" fmla="*/ 1213131 w 4313785"/>
                <a:gd name="connsiteY5341" fmla="*/ 1844441 h 2893802"/>
                <a:gd name="connsiteX5342" fmla="*/ 1214031 w 4313785"/>
                <a:gd name="connsiteY5342" fmla="*/ 1845686 h 2893802"/>
                <a:gd name="connsiteX5343" fmla="*/ 1216246 w 4313785"/>
                <a:gd name="connsiteY5343" fmla="*/ 1848453 h 2893802"/>
                <a:gd name="connsiteX5344" fmla="*/ 1218322 w 4313785"/>
                <a:gd name="connsiteY5344" fmla="*/ 1850598 h 2893802"/>
                <a:gd name="connsiteX5345" fmla="*/ 1221091 w 4313785"/>
                <a:gd name="connsiteY5345" fmla="*/ 1852811 h 2893802"/>
                <a:gd name="connsiteX5346" fmla="*/ 1222682 w 4313785"/>
                <a:gd name="connsiteY5346" fmla="*/ 1853918 h 2893802"/>
                <a:gd name="connsiteX5347" fmla="*/ 1228081 w 4313785"/>
                <a:gd name="connsiteY5347" fmla="*/ 1857169 h 2893802"/>
                <a:gd name="connsiteX5348" fmla="*/ 1228427 w 4313785"/>
                <a:gd name="connsiteY5348" fmla="*/ 1857446 h 2893802"/>
                <a:gd name="connsiteX5349" fmla="*/ 1229673 w 4313785"/>
                <a:gd name="connsiteY5349" fmla="*/ 1861320 h 2893802"/>
                <a:gd name="connsiteX5350" fmla="*/ 1230019 w 4313785"/>
                <a:gd name="connsiteY5350" fmla="*/ 1862011 h 2893802"/>
                <a:gd name="connsiteX5351" fmla="*/ 1235279 w 4313785"/>
                <a:gd name="connsiteY5351" fmla="*/ 1867684 h 2893802"/>
                <a:gd name="connsiteX5352" fmla="*/ 1235833 w 4313785"/>
                <a:gd name="connsiteY5352" fmla="*/ 1868029 h 2893802"/>
                <a:gd name="connsiteX5353" fmla="*/ 1236940 w 4313785"/>
                <a:gd name="connsiteY5353" fmla="*/ 1868652 h 2893802"/>
                <a:gd name="connsiteX5354" fmla="*/ 1238739 w 4313785"/>
                <a:gd name="connsiteY5354" fmla="*/ 1870727 h 2893802"/>
                <a:gd name="connsiteX5355" fmla="*/ 1239639 w 4313785"/>
                <a:gd name="connsiteY5355" fmla="*/ 1871627 h 2893802"/>
                <a:gd name="connsiteX5356" fmla="*/ 1242269 w 4313785"/>
                <a:gd name="connsiteY5356" fmla="*/ 1874117 h 2893802"/>
                <a:gd name="connsiteX5357" fmla="*/ 1245037 w 4313785"/>
                <a:gd name="connsiteY5357" fmla="*/ 1876123 h 2893802"/>
                <a:gd name="connsiteX5358" fmla="*/ 1242823 w 4313785"/>
                <a:gd name="connsiteY5358" fmla="*/ 1877714 h 2893802"/>
                <a:gd name="connsiteX5359" fmla="*/ 1231542 w 4313785"/>
                <a:gd name="connsiteY5359" fmla="*/ 1888505 h 2893802"/>
                <a:gd name="connsiteX5360" fmla="*/ 1238670 w 4313785"/>
                <a:gd name="connsiteY5360" fmla="*/ 1903585 h 2893802"/>
                <a:gd name="connsiteX5361" fmla="*/ 1241023 w 4313785"/>
                <a:gd name="connsiteY5361" fmla="*/ 1904830 h 2893802"/>
                <a:gd name="connsiteX5362" fmla="*/ 1246422 w 4313785"/>
                <a:gd name="connsiteY5362" fmla="*/ 1906352 h 2893802"/>
                <a:gd name="connsiteX5363" fmla="*/ 1249675 w 4313785"/>
                <a:gd name="connsiteY5363" fmla="*/ 1909257 h 2893802"/>
                <a:gd name="connsiteX5364" fmla="*/ 1257080 w 4313785"/>
                <a:gd name="connsiteY5364" fmla="*/ 1911401 h 2893802"/>
                <a:gd name="connsiteX5365" fmla="*/ 1258118 w 4313785"/>
                <a:gd name="connsiteY5365" fmla="*/ 1911401 h 2893802"/>
                <a:gd name="connsiteX5366" fmla="*/ 1264278 w 4313785"/>
                <a:gd name="connsiteY5366" fmla="*/ 1918249 h 2893802"/>
                <a:gd name="connsiteX5367" fmla="*/ 1266632 w 4313785"/>
                <a:gd name="connsiteY5367" fmla="*/ 1920325 h 2893802"/>
                <a:gd name="connsiteX5368" fmla="*/ 1275006 w 4313785"/>
                <a:gd name="connsiteY5368" fmla="*/ 1926135 h 2893802"/>
                <a:gd name="connsiteX5369" fmla="*/ 1282342 w 4313785"/>
                <a:gd name="connsiteY5369" fmla="*/ 1928625 h 2893802"/>
                <a:gd name="connsiteX5370" fmla="*/ 1293762 w 4313785"/>
                <a:gd name="connsiteY5370" fmla="*/ 1929110 h 2893802"/>
                <a:gd name="connsiteX5371" fmla="*/ 1294316 w 4313785"/>
                <a:gd name="connsiteY5371" fmla="*/ 1929110 h 2893802"/>
                <a:gd name="connsiteX5372" fmla="*/ 1299230 w 4313785"/>
                <a:gd name="connsiteY5372" fmla="*/ 1928210 h 2893802"/>
                <a:gd name="connsiteX5373" fmla="*/ 1303313 w 4313785"/>
                <a:gd name="connsiteY5373" fmla="*/ 1926689 h 2893802"/>
                <a:gd name="connsiteX5374" fmla="*/ 1305113 w 4313785"/>
                <a:gd name="connsiteY5374" fmla="*/ 1925858 h 2893802"/>
                <a:gd name="connsiteX5375" fmla="*/ 1312172 w 4313785"/>
                <a:gd name="connsiteY5375" fmla="*/ 1921916 h 2893802"/>
                <a:gd name="connsiteX5376" fmla="*/ 1313556 w 4313785"/>
                <a:gd name="connsiteY5376" fmla="*/ 1921362 h 2893802"/>
                <a:gd name="connsiteX5377" fmla="*/ 1314180 w 4313785"/>
                <a:gd name="connsiteY5377" fmla="*/ 1921362 h 2893802"/>
                <a:gd name="connsiteX5378" fmla="*/ 1320893 w 4313785"/>
                <a:gd name="connsiteY5378" fmla="*/ 1922400 h 2893802"/>
                <a:gd name="connsiteX5379" fmla="*/ 1322277 w 4313785"/>
                <a:gd name="connsiteY5379" fmla="*/ 1922538 h 2893802"/>
                <a:gd name="connsiteX5380" fmla="*/ 1326499 w 4313785"/>
                <a:gd name="connsiteY5380" fmla="*/ 1922815 h 2893802"/>
                <a:gd name="connsiteX5381" fmla="*/ 1327329 w 4313785"/>
                <a:gd name="connsiteY5381" fmla="*/ 1922815 h 2893802"/>
                <a:gd name="connsiteX5382" fmla="*/ 1330583 w 4313785"/>
                <a:gd name="connsiteY5382" fmla="*/ 1922400 h 2893802"/>
                <a:gd name="connsiteX5383" fmla="*/ 1334874 w 4313785"/>
                <a:gd name="connsiteY5383" fmla="*/ 1921362 h 2893802"/>
                <a:gd name="connsiteX5384" fmla="*/ 1338680 w 4313785"/>
                <a:gd name="connsiteY5384" fmla="*/ 1919840 h 2893802"/>
                <a:gd name="connsiteX5385" fmla="*/ 1348577 w 4313785"/>
                <a:gd name="connsiteY5385" fmla="*/ 1914030 h 2893802"/>
                <a:gd name="connsiteX5386" fmla="*/ 1348577 w 4313785"/>
                <a:gd name="connsiteY5386" fmla="*/ 1914030 h 2893802"/>
                <a:gd name="connsiteX5387" fmla="*/ 1354806 w 4313785"/>
                <a:gd name="connsiteY5387" fmla="*/ 1914376 h 2893802"/>
                <a:gd name="connsiteX5388" fmla="*/ 1355568 w 4313785"/>
                <a:gd name="connsiteY5388" fmla="*/ 1914376 h 2893802"/>
                <a:gd name="connsiteX5389" fmla="*/ 1356675 w 4313785"/>
                <a:gd name="connsiteY5389" fmla="*/ 1914376 h 2893802"/>
                <a:gd name="connsiteX5390" fmla="*/ 1361035 w 4313785"/>
                <a:gd name="connsiteY5390" fmla="*/ 1914030 h 2893802"/>
                <a:gd name="connsiteX5391" fmla="*/ 1364842 w 4313785"/>
                <a:gd name="connsiteY5391" fmla="*/ 1913131 h 2893802"/>
                <a:gd name="connsiteX5392" fmla="*/ 1370932 w 4313785"/>
                <a:gd name="connsiteY5392" fmla="*/ 1910779 h 2893802"/>
                <a:gd name="connsiteX5393" fmla="*/ 1374531 w 4313785"/>
                <a:gd name="connsiteY5393" fmla="*/ 1911540 h 2893802"/>
                <a:gd name="connsiteX5394" fmla="*/ 1377438 w 4313785"/>
                <a:gd name="connsiteY5394" fmla="*/ 1911816 h 2893802"/>
                <a:gd name="connsiteX5395" fmla="*/ 1378269 w 4313785"/>
                <a:gd name="connsiteY5395" fmla="*/ 1911816 h 2893802"/>
                <a:gd name="connsiteX5396" fmla="*/ 1382352 w 4313785"/>
                <a:gd name="connsiteY5396" fmla="*/ 1911540 h 2893802"/>
                <a:gd name="connsiteX5397" fmla="*/ 1385398 w 4313785"/>
                <a:gd name="connsiteY5397" fmla="*/ 1910986 h 2893802"/>
                <a:gd name="connsiteX5398" fmla="*/ 1389343 w 4313785"/>
                <a:gd name="connsiteY5398" fmla="*/ 1909810 h 2893802"/>
                <a:gd name="connsiteX5399" fmla="*/ 1390242 w 4313785"/>
                <a:gd name="connsiteY5399" fmla="*/ 1909533 h 2893802"/>
                <a:gd name="connsiteX5400" fmla="*/ 1397371 w 4313785"/>
                <a:gd name="connsiteY5400" fmla="*/ 1906974 h 2893802"/>
                <a:gd name="connsiteX5401" fmla="*/ 1406161 w 4313785"/>
                <a:gd name="connsiteY5401" fmla="*/ 1904622 h 2893802"/>
                <a:gd name="connsiteX5402" fmla="*/ 1408237 w 4313785"/>
                <a:gd name="connsiteY5402" fmla="*/ 1903861 h 2893802"/>
                <a:gd name="connsiteX5403" fmla="*/ 1409760 w 4313785"/>
                <a:gd name="connsiteY5403" fmla="*/ 1903170 h 2893802"/>
                <a:gd name="connsiteX5404" fmla="*/ 1410037 w 4313785"/>
                <a:gd name="connsiteY5404" fmla="*/ 1907528 h 2893802"/>
                <a:gd name="connsiteX5405" fmla="*/ 1408376 w 4313785"/>
                <a:gd name="connsiteY5405" fmla="*/ 1911263 h 2893802"/>
                <a:gd name="connsiteX5406" fmla="*/ 1408376 w 4313785"/>
                <a:gd name="connsiteY5406" fmla="*/ 1911263 h 2893802"/>
                <a:gd name="connsiteX5407" fmla="*/ 1406784 w 4313785"/>
                <a:gd name="connsiteY5407" fmla="*/ 1914583 h 2893802"/>
                <a:gd name="connsiteX5408" fmla="*/ 1405607 w 4313785"/>
                <a:gd name="connsiteY5408" fmla="*/ 1918388 h 2893802"/>
                <a:gd name="connsiteX5409" fmla="*/ 1403600 w 4313785"/>
                <a:gd name="connsiteY5409" fmla="*/ 1930839 h 2893802"/>
                <a:gd name="connsiteX5410" fmla="*/ 1403116 w 4313785"/>
                <a:gd name="connsiteY5410" fmla="*/ 1932361 h 2893802"/>
                <a:gd name="connsiteX5411" fmla="*/ 1391834 w 4313785"/>
                <a:gd name="connsiteY5411" fmla="*/ 1952559 h 2893802"/>
                <a:gd name="connsiteX5412" fmla="*/ 1386782 w 4313785"/>
                <a:gd name="connsiteY5412" fmla="*/ 1959269 h 2893802"/>
                <a:gd name="connsiteX5413" fmla="*/ 1385398 w 4313785"/>
                <a:gd name="connsiteY5413" fmla="*/ 1961621 h 2893802"/>
                <a:gd name="connsiteX5414" fmla="*/ 1380276 w 4313785"/>
                <a:gd name="connsiteY5414" fmla="*/ 1972412 h 2893802"/>
                <a:gd name="connsiteX5415" fmla="*/ 1372594 w 4313785"/>
                <a:gd name="connsiteY5415" fmla="*/ 1985140 h 2893802"/>
                <a:gd name="connsiteX5416" fmla="*/ 1371625 w 4313785"/>
                <a:gd name="connsiteY5416" fmla="*/ 1987146 h 2893802"/>
                <a:gd name="connsiteX5417" fmla="*/ 1365741 w 4313785"/>
                <a:gd name="connsiteY5417" fmla="*/ 2001742 h 2893802"/>
                <a:gd name="connsiteX5418" fmla="*/ 1362212 w 4313785"/>
                <a:gd name="connsiteY5418" fmla="*/ 2007829 h 2893802"/>
                <a:gd name="connsiteX5419" fmla="*/ 1342971 w 4313785"/>
                <a:gd name="connsiteY5419" fmla="*/ 2035152 h 2893802"/>
                <a:gd name="connsiteX5420" fmla="*/ 1321170 w 4313785"/>
                <a:gd name="connsiteY5420" fmla="*/ 2060055 h 2893802"/>
                <a:gd name="connsiteX5421" fmla="*/ 1309681 w 4313785"/>
                <a:gd name="connsiteY5421" fmla="*/ 2070638 h 2893802"/>
                <a:gd name="connsiteX5422" fmla="*/ 1304421 w 4313785"/>
                <a:gd name="connsiteY5422" fmla="*/ 2074443 h 2893802"/>
                <a:gd name="connsiteX5423" fmla="*/ 1284073 w 4313785"/>
                <a:gd name="connsiteY5423" fmla="*/ 2086133 h 2893802"/>
                <a:gd name="connsiteX5424" fmla="*/ 1282342 w 4313785"/>
                <a:gd name="connsiteY5424" fmla="*/ 2087310 h 2893802"/>
                <a:gd name="connsiteX5425" fmla="*/ 1262202 w 4313785"/>
                <a:gd name="connsiteY5425" fmla="*/ 2103289 h 2893802"/>
                <a:gd name="connsiteX5426" fmla="*/ 1260748 w 4313785"/>
                <a:gd name="connsiteY5426" fmla="*/ 2104603 h 2893802"/>
                <a:gd name="connsiteX5427" fmla="*/ 1224482 w 4313785"/>
                <a:gd name="connsiteY5427" fmla="*/ 2143132 h 2893802"/>
                <a:gd name="connsiteX5428" fmla="*/ 1223375 w 4313785"/>
                <a:gd name="connsiteY5428" fmla="*/ 2144516 h 2893802"/>
                <a:gd name="connsiteX5429" fmla="*/ 1221091 w 4313785"/>
                <a:gd name="connsiteY5429" fmla="*/ 2147629 h 2893802"/>
                <a:gd name="connsiteX5430" fmla="*/ 1220329 w 4313785"/>
                <a:gd name="connsiteY5430" fmla="*/ 2148735 h 2893802"/>
                <a:gd name="connsiteX5431" fmla="*/ 1215277 w 4313785"/>
                <a:gd name="connsiteY5431" fmla="*/ 2157313 h 2893802"/>
                <a:gd name="connsiteX5432" fmla="*/ 1213616 w 4313785"/>
                <a:gd name="connsiteY5432" fmla="*/ 2159457 h 2893802"/>
                <a:gd name="connsiteX5433" fmla="*/ 1213477 w 4313785"/>
                <a:gd name="connsiteY5433" fmla="*/ 2159596 h 2893802"/>
                <a:gd name="connsiteX5434" fmla="*/ 1213200 w 4313785"/>
                <a:gd name="connsiteY5434" fmla="*/ 2159872 h 2893802"/>
                <a:gd name="connsiteX5435" fmla="*/ 1209601 w 4313785"/>
                <a:gd name="connsiteY5435" fmla="*/ 2160495 h 2893802"/>
                <a:gd name="connsiteX5436" fmla="*/ 1208702 w 4313785"/>
                <a:gd name="connsiteY5436" fmla="*/ 2160772 h 2893802"/>
                <a:gd name="connsiteX5437" fmla="*/ 1206141 w 4313785"/>
                <a:gd name="connsiteY5437" fmla="*/ 2161878 h 2893802"/>
                <a:gd name="connsiteX5438" fmla="*/ 1202265 w 4313785"/>
                <a:gd name="connsiteY5438" fmla="*/ 2164161 h 2893802"/>
                <a:gd name="connsiteX5439" fmla="*/ 1197421 w 4313785"/>
                <a:gd name="connsiteY5439" fmla="*/ 2172600 h 2893802"/>
                <a:gd name="connsiteX5440" fmla="*/ 1196867 w 4313785"/>
                <a:gd name="connsiteY5440" fmla="*/ 2172739 h 2893802"/>
                <a:gd name="connsiteX5441" fmla="*/ 1193406 w 4313785"/>
                <a:gd name="connsiteY5441" fmla="*/ 2174260 h 2893802"/>
                <a:gd name="connsiteX5442" fmla="*/ 1191191 w 4313785"/>
                <a:gd name="connsiteY5442" fmla="*/ 2175644 h 2893802"/>
                <a:gd name="connsiteX5443" fmla="*/ 1187039 w 4313785"/>
                <a:gd name="connsiteY5443" fmla="*/ 2179656 h 2893802"/>
                <a:gd name="connsiteX5444" fmla="*/ 1185931 w 4313785"/>
                <a:gd name="connsiteY5444" fmla="*/ 2181316 h 2893802"/>
                <a:gd name="connsiteX5445" fmla="*/ 1183994 w 4313785"/>
                <a:gd name="connsiteY5445" fmla="*/ 2185605 h 2893802"/>
                <a:gd name="connsiteX5446" fmla="*/ 1183509 w 4313785"/>
                <a:gd name="connsiteY5446" fmla="*/ 2187542 h 2893802"/>
                <a:gd name="connsiteX5447" fmla="*/ 1183232 w 4313785"/>
                <a:gd name="connsiteY5447" fmla="*/ 2188994 h 2893802"/>
                <a:gd name="connsiteX5448" fmla="*/ 1182955 w 4313785"/>
                <a:gd name="connsiteY5448" fmla="*/ 2190862 h 2893802"/>
                <a:gd name="connsiteX5449" fmla="*/ 1182679 w 4313785"/>
                <a:gd name="connsiteY5449" fmla="*/ 2192038 h 2893802"/>
                <a:gd name="connsiteX5450" fmla="*/ 1182679 w 4313785"/>
                <a:gd name="connsiteY5450" fmla="*/ 2192246 h 2893802"/>
                <a:gd name="connsiteX5451" fmla="*/ 1178941 w 4313785"/>
                <a:gd name="connsiteY5451" fmla="*/ 2198886 h 2893802"/>
                <a:gd name="connsiteX5452" fmla="*/ 1178249 w 4313785"/>
                <a:gd name="connsiteY5452" fmla="*/ 2200339 h 2893802"/>
                <a:gd name="connsiteX5453" fmla="*/ 1173681 w 4313785"/>
                <a:gd name="connsiteY5453" fmla="*/ 2211338 h 2893802"/>
                <a:gd name="connsiteX5454" fmla="*/ 1163299 w 4313785"/>
                <a:gd name="connsiteY5454" fmla="*/ 2203867 h 2893802"/>
                <a:gd name="connsiteX5455" fmla="*/ 1155202 w 4313785"/>
                <a:gd name="connsiteY5455" fmla="*/ 2201238 h 2893802"/>
                <a:gd name="connsiteX5456" fmla="*/ 1143989 w 4313785"/>
                <a:gd name="connsiteY5456" fmla="*/ 2206980 h 2893802"/>
                <a:gd name="connsiteX5457" fmla="*/ 1147104 w 4313785"/>
                <a:gd name="connsiteY5457" fmla="*/ 2226279 h 2893802"/>
                <a:gd name="connsiteX5458" fmla="*/ 1159977 w 4313785"/>
                <a:gd name="connsiteY5458" fmla="*/ 2235548 h 2893802"/>
                <a:gd name="connsiteX5459" fmla="*/ 1160670 w 4313785"/>
                <a:gd name="connsiteY5459" fmla="*/ 2236033 h 2893802"/>
                <a:gd name="connsiteX5460" fmla="*/ 1155271 w 4313785"/>
                <a:gd name="connsiteY5460" fmla="*/ 2251320 h 2893802"/>
                <a:gd name="connsiteX5461" fmla="*/ 1154510 w 4313785"/>
                <a:gd name="connsiteY5461" fmla="*/ 2254778 h 2893802"/>
                <a:gd name="connsiteX5462" fmla="*/ 1154164 w 4313785"/>
                <a:gd name="connsiteY5462" fmla="*/ 2258998 h 2893802"/>
                <a:gd name="connsiteX5463" fmla="*/ 1154786 w 4313785"/>
                <a:gd name="connsiteY5463" fmla="*/ 2264393 h 2893802"/>
                <a:gd name="connsiteX5464" fmla="*/ 1156171 w 4313785"/>
                <a:gd name="connsiteY5464" fmla="*/ 2268613 h 2893802"/>
                <a:gd name="connsiteX5465" fmla="*/ 1158524 w 4313785"/>
                <a:gd name="connsiteY5465" fmla="*/ 2272971 h 2893802"/>
                <a:gd name="connsiteX5466" fmla="*/ 1159908 w 4313785"/>
                <a:gd name="connsiteY5466" fmla="*/ 2274700 h 2893802"/>
                <a:gd name="connsiteX5467" fmla="*/ 1161915 w 4313785"/>
                <a:gd name="connsiteY5467" fmla="*/ 2276775 h 2893802"/>
                <a:gd name="connsiteX5468" fmla="*/ 1164545 w 4313785"/>
                <a:gd name="connsiteY5468" fmla="*/ 2278989 h 2893802"/>
                <a:gd name="connsiteX5469" fmla="*/ 1164891 w 4313785"/>
                <a:gd name="connsiteY5469" fmla="*/ 2279681 h 2893802"/>
                <a:gd name="connsiteX5470" fmla="*/ 1165998 w 4313785"/>
                <a:gd name="connsiteY5470" fmla="*/ 2281618 h 2893802"/>
                <a:gd name="connsiteX5471" fmla="*/ 1165099 w 4313785"/>
                <a:gd name="connsiteY5471" fmla="*/ 2284454 h 2893802"/>
                <a:gd name="connsiteX5472" fmla="*/ 1164614 w 4313785"/>
                <a:gd name="connsiteY5472" fmla="*/ 2286875 h 2893802"/>
                <a:gd name="connsiteX5473" fmla="*/ 1164337 w 4313785"/>
                <a:gd name="connsiteY5473" fmla="*/ 2289088 h 2893802"/>
                <a:gd name="connsiteX5474" fmla="*/ 1164130 w 4313785"/>
                <a:gd name="connsiteY5474" fmla="*/ 2294276 h 2893802"/>
                <a:gd name="connsiteX5475" fmla="*/ 1165653 w 4313785"/>
                <a:gd name="connsiteY5475" fmla="*/ 2301125 h 2893802"/>
                <a:gd name="connsiteX5476" fmla="*/ 1165376 w 4313785"/>
                <a:gd name="connsiteY5476" fmla="*/ 2302785 h 2893802"/>
                <a:gd name="connsiteX5477" fmla="*/ 1164961 w 4313785"/>
                <a:gd name="connsiteY5477" fmla="*/ 2306520 h 2893802"/>
                <a:gd name="connsiteX5478" fmla="*/ 1165099 w 4313785"/>
                <a:gd name="connsiteY5478" fmla="*/ 2310740 h 2893802"/>
                <a:gd name="connsiteX5479" fmla="*/ 1165722 w 4313785"/>
                <a:gd name="connsiteY5479" fmla="*/ 2313922 h 2893802"/>
                <a:gd name="connsiteX5480" fmla="*/ 1166691 w 4313785"/>
                <a:gd name="connsiteY5480" fmla="*/ 2316965 h 2893802"/>
                <a:gd name="connsiteX5481" fmla="*/ 1169182 w 4313785"/>
                <a:gd name="connsiteY5481" fmla="*/ 2322430 h 2893802"/>
                <a:gd name="connsiteX5482" fmla="*/ 1170982 w 4313785"/>
                <a:gd name="connsiteY5482" fmla="*/ 2328310 h 2893802"/>
                <a:gd name="connsiteX5483" fmla="*/ 1171605 w 4313785"/>
                <a:gd name="connsiteY5483" fmla="*/ 2331008 h 2893802"/>
                <a:gd name="connsiteX5484" fmla="*/ 1172020 w 4313785"/>
                <a:gd name="connsiteY5484" fmla="*/ 2332598 h 2893802"/>
                <a:gd name="connsiteX5485" fmla="*/ 1173750 w 4313785"/>
                <a:gd name="connsiteY5485" fmla="*/ 2337648 h 2893802"/>
                <a:gd name="connsiteX5486" fmla="*/ 1175134 w 4313785"/>
                <a:gd name="connsiteY5486" fmla="*/ 2348162 h 2893802"/>
                <a:gd name="connsiteX5487" fmla="*/ 1184340 w 4313785"/>
                <a:gd name="connsiteY5487" fmla="*/ 2354803 h 2893802"/>
                <a:gd name="connsiteX5488" fmla="*/ 1184755 w 4313785"/>
                <a:gd name="connsiteY5488" fmla="*/ 2354803 h 2893802"/>
                <a:gd name="connsiteX5489" fmla="*/ 1184824 w 4313785"/>
                <a:gd name="connsiteY5489" fmla="*/ 2354941 h 2893802"/>
                <a:gd name="connsiteX5490" fmla="*/ 1189115 w 4313785"/>
                <a:gd name="connsiteY5490" fmla="*/ 2357570 h 2893802"/>
                <a:gd name="connsiteX5491" fmla="*/ 1189115 w 4313785"/>
                <a:gd name="connsiteY5491" fmla="*/ 2358331 h 2893802"/>
                <a:gd name="connsiteX5492" fmla="*/ 1189530 w 4313785"/>
                <a:gd name="connsiteY5492" fmla="*/ 2360821 h 2893802"/>
                <a:gd name="connsiteX5493" fmla="*/ 1188838 w 4313785"/>
                <a:gd name="connsiteY5493" fmla="*/ 2363796 h 2893802"/>
                <a:gd name="connsiteX5494" fmla="*/ 1188561 w 4313785"/>
                <a:gd name="connsiteY5494" fmla="*/ 2365249 h 2893802"/>
                <a:gd name="connsiteX5495" fmla="*/ 1188215 w 4313785"/>
                <a:gd name="connsiteY5495" fmla="*/ 2367808 h 2893802"/>
                <a:gd name="connsiteX5496" fmla="*/ 1188077 w 4313785"/>
                <a:gd name="connsiteY5496" fmla="*/ 2369330 h 2893802"/>
                <a:gd name="connsiteX5497" fmla="*/ 1188077 w 4313785"/>
                <a:gd name="connsiteY5497" fmla="*/ 2372097 h 2893802"/>
                <a:gd name="connsiteX5498" fmla="*/ 1188077 w 4313785"/>
                <a:gd name="connsiteY5498" fmla="*/ 2373411 h 2893802"/>
                <a:gd name="connsiteX5499" fmla="*/ 1189530 w 4313785"/>
                <a:gd name="connsiteY5499" fmla="*/ 2391119 h 2893802"/>
                <a:gd name="connsiteX5500" fmla="*/ 1189669 w 4313785"/>
                <a:gd name="connsiteY5500" fmla="*/ 2392019 h 2893802"/>
                <a:gd name="connsiteX5501" fmla="*/ 1190222 w 4313785"/>
                <a:gd name="connsiteY5501" fmla="*/ 2395685 h 2893802"/>
                <a:gd name="connsiteX5502" fmla="*/ 1188838 w 4313785"/>
                <a:gd name="connsiteY5502" fmla="*/ 2398936 h 2893802"/>
                <a:gd name="connsiteX5503" fmla="*/ 1188561 w 4313785"/>
                <a:gd name="connsiteY5503" fmla="*/ 2399973 h 2893802"/>
                <a:gd name="connsiteX5504" fmla="*/ 1190845 w 4313785"/>
                <a:gd name="connsiteY5504" fmla="*/ 2412148 h 2893802"/>
                <a:gd name="connsiteX5505" fmla="*/ 1190568 w 4313785"/>
                <a:gd name="connsiteY5505" fmla="*/ 2415261 h 2893802"/>
                <a:gd name="connsiteX5506" fmla="*/ 1190568 w 4313785"/>
                <a:gd name="connsiteY5506" fmla="*/ 2416782 h 2893802"/>
                <a:gd name="connsiteX5507" fmla="*/ 1190915 w 4313785"/>
                <a:gd name="connsiteY5507" fmla="*/ 2426675 h 2893802"/>
                <a:gd name="connsiteX5508" fmla="*/ 1191122 w 4313785"/>
                <a:gd name="connsiteY5508" fmla="*/ 2428473 h 2893802"/>
                <a:gd name="connsiteX5509" fmla="*/ 1191607 w 4313785"/>
                <a:gd name="connsiteY5509" fmla="*/ 2431516 h 2893802"/>
                <a:gd name="connsiteX5510" fmla="*/ 1192368 w 4313785"/>
                <a:gd name="connsiteY5510" fmla="*/ 2434284 h 2893802"/>
                <a:gd name="connsiteX5511" fmla="*/ 1192299 w 4313785"/>
                <a:gd name="connsiteY5511" fmla="*/ 2436428 h 2893802"/>
                <a:gd name="connsiteX5512" fmla="*/ 1192299 w 4313785"/>
                <a:gd name="connsiteY5512" fmla="*/ 2438019 h 2893802"/>
                <a:gd name="connsiteX5513" fmla="*/ 1193752 w 4313785"/>
                <a:gd name="connsiteY5513" fmla="*/ 2443414 h 2893802"/>
                <a:gd name="connsiteX5514" fmla="*/ 1192714 w 4313785"/>
                <a:gd name="connsiteY5514" fmla="*/ 2447150 h 2893802"/>
                <a:gd name="connsiteX5515" fmla="*/ 1192299 w 4313785"/>
                <a:gd name="connsiteY5515" fmla="*/ 2450470 h 2893802"/>
                <a:gd name="connsiteX5516" fmla="*/ 1191745 w 4313785"/>
                <a:gd name="connsiteY5516" fmla="*/ 2451369 h 2893802"/>
                <a:gd name="connsiteX5517" fmla="*/ 1184547 w 4313785"/>
                <a:gd name="connsiteY5517" fmla="*/ 2460016 h 2893802"/>
                <a:gd name="connsiteX5518" fmla="*/ 1183371 w 4313785"/>
                <a:gd name="connsiteY5518" fmla="*/ 2461607 h 2893802"/>
                <a:gd name="connsiteX5519" fmla="*/ 1182886 w 4313785"/>
                <a:gd name="connsiteY5519" fmla="*/ 2462368 h 2893802"/>
                <a:gd name="connsiteX5520" fmla="*/ 1181364 w 4313785"/>
                <a:gd name="connsiteY5520" fmla="*/ 2463267 h 2893802"/>
                <a:gd name="connsiteX5521" fmla="*/ 1180671 w 4313785"/>
                <a:gd name="connsiteY5521" fmla="*/ 2463751 h 2893802"/>
                <a:gd name="connsiteX5522" fmla="*/ 1175134 w 4313785"/>
                <a:gd name="connsiteY5522" fmla="*/ 2471775 h 2893802"/>
                <a:gd name="connsiteX5523" fmla="*/ 1166483 w 4313785"/>
                <a:gd name="connsiteY5523" fmla="*/ 2477033 h 2893802"/>
                <a:gd name="connsiteX5524" fmla="*/ 1165514 w 4313785"/>
                <a:gd name="connsiteY5524" fmla="*/ 2477448 h 2893802"/>
                <a:gd name="connsiteX5525" fmla="*/ 1152641 w 4313785"/>
                <a:gd name="connsiteY5525" fmla="*/ 2481391 h 2893802"/>
                <a:gd name="connsiteX5526" fmla="*/ 1150841 w 4313785"/>
                <a:gd name="connsiteY5526" fmla="*/ 2482082 h 2893802"/>
                <a:gd name="connsiteX5527" fmla="*/ 1142951 w 4313785"/>
                <a:gd name="connsiteY5527" fmla="*/ 2485818 h 2893802"/>
                <a:gd name="connsiteX5528" fmla="*/ 1141705 w 4313785"/>
                <a:gd name="connsiteY5528" fmla="*/ 2486509 h 2893802"/>
                <a:gd name="connsiteX5529" fmla="*/ 1134162 w 4313785"/>
                <a:gd name="connsiteY5529" fmla="*/ 2491075 h 2893802"/>
                <a:gd name="connsiteX5530" fmla="*/ 1133331 w 4313785"/>
                <a:gd name="connsiteY5530" fmla="*/ 2491628 h 2893802"/>
                <a:gd name="connsiteX5531" fmla="*/ 1126410 w 4313785"/>
                <a:gd name="connsiteY5531" fmla="*/ 2496540 h 2893802"/>
                <a:gd name="connsiteX5532" fmla="*/ 1124680 w 4313785"/>
                <a:gd name="connsiteY5532" fmla="*/ 2497992 h 2893802"/>
                <a:gd name="connsiteX5533" fmla="*/ 1121980 w 4313785"/>
                <a:gd name="connsiteY5533" fmla="*/ 2500621 h 2893802"/>
                <a:gd name="connsiteX5534" fmla="*/ 1120596 w 4313785"/>
                <a:gd name="connsiteY5534" fmla="*/ 2502212 h 2893802"/>
                <a:gd name="connsiteX5535" fmla="*/ 1111322 w 4313785"/>
                <a:gd name="connsiteY5535" fmla="*/ 2514663 h 2893802"/>
                <a:gd name="connsiteX5536" fmla="*/ 1104470 w 4313785"/>
                <a:gd name="connsiteY5536" fmla="*/ 2519436 h 2893802"/>
                <a:gd name="connsiteX5537" fmla="*/ 1104193 w 4313785"/>
                <a:gd name="connsiteY5537" fmla="*/ 2519436 h 2893802"/>
                <a:gd name="connsiteX5538" fmla="*/ 1100871 w 4313785"/>
                <a:gd name="connsiteY5538" fmla="*/ 2521235 h 2893802"/>
                <a:gd name="connsiteX5539" fmla="*/ 1098310 w 4313785"/>
                <a:gd name="connsiteY5539" fmla="*/ 2523102 h 2893802"/>
                <a:gd name="connsiteX5540" fmla="*/ 1096995 w 4313785"/>
                <a:gd name="connsiteY5540" fmla="*/ 2524140 h 2893802"/>
                <a:gd name="connsiteX5541" fmla="*/ 1094642 w 4313785"/>
                <a:gd name="connsiteY5541" fmla="*/ 2526284 h 2893802"/>
                <a:gd name="connsiteX5542" fmla="*/ 1093535 w 4313785"/>
                <a:gd name="connsiteY5542" fmla="*/ 2527460 h 2893802"/>
                <a:gd name="connsiteX5543" fmla="*/ 1085852 w 4313785"/>
                <a:gd name="connsiteY5543" fmla="*/ 2536245 h 2893802"/>
                <a:gd name="connsiteX5544" fmla="*/ 1081907 w 4313785"/>
                <a:gd name="connsiteY5544" fmla="*/ 2535692 h 2893802"/>
                <a:gd name="connsiteX5545" fmla="*/ 1070764 w 4313785"/>
                <a:gd name="connsiteY5545" fmla="*/ 2541295 h 2893802"/>
                <a:gd name="connsiteX5546" fmla="*/ 1069934 w 4313785"/>
                <a:gd name="connsiteY5546" fmla="*/ 2556582 h 2893802"/>
                <a:gd name="connsiteX5547" fmla="*/ 1069588 w 4313785"/>
                <a:gd name="connsiteY5547" fmla="*/ 2558381 h 2893802"/>
                <a:gd name="connsiteX5548" fmla="*/ 1069380 w 4313785"/>
                <a:gd name="connsiteY5548" fmla="*/ 2559972 h 2893802"/>
                <a:gd name="connsiteX5549" fmla="*/ 1069103 w 4313785"/>
                <a:gd name="connsiteY5549" fmla="*/ 2563845 h 2893802"/>
                <a:gd name="connsiteX5550" fmla="*/ 1069864 w 4313785"/>
                <a:gd name="connsiteY5550" fmla="*/ 2569448 h 2893802"/>
                <a:gd name="connsiteX5551" fmla="*/ 1071041 w 4313785"/>
                <a:gd name="connsiteY5551" fmla="*/ 2572838 h 2893802"/>
                <a:gd name="connsiteX5552" fmla="*/ 1072564 w 4313785"/>
                <a:gd name="connsiteY5552" fmla="*/ 2575881 h 2893802"/>
                <a:gd name="connsiteX5553" fmla="*/ 1076439 w 4313785"/>
                <a:gd name="connsiteY5553" fmla="*/ 2581831 h 2893802"/>
                <a:gd name="connsiteX5554" fmla="*/ 1077201 w 4313785"/>
                <a:gd name="connsiteY5554" fmla="*/ 2583352 h 2893802"/>
                <a:gd name="connsiteX5555" fmla="*/ 1081146 w 4313785"/>
                <a:gd name="connsiteY5555" fmla="*/ 2597671 h 2893802"/>
                <a:gd name="connsiteX5556" fmla="*/ 1081976 w 4313785"/>
                <a:gd name="connsiteY5556" fmla="*/ 2609085 h 2893802"/>
                <a:gd name="connsiteX5557" fmla="*/ 1083360 w 4313785"/>
                <a:gd name="connsiteY5557" fmla="*/ 2614135 h 2893802"/>
                <a:gd name="connsiteX5558" fmla="*/ 1084676 w 4313785"/>
                <a:gd name="connsiteY5558" fmla="*/ 2616902 h 2893802"/>
                <a:gd name="connsiteX5559" fmla="*/ 1086060 w 4313785"/>
                <a:gd name="connsiteY5559" fmla="*/ 2619115 h 2893802"/>
                <a:gd name="connsiteX5560" fmla="*/ 1086337 w 4313785"/>
                <a:gd name="connsiteY5560" fmla="*/ 2620291 h 2893802"/>
                <a:gd name="connsiteX5561" fmla="*/ 1086960 w 4313785"/>
                <a:gd name="connsiteY5561" fmla="*/ 2622643 h 2893802"/>
                <a:gd name="connsiteX5562" fmla="*/ 1086821 w 4313785"/>
                <a:gd name="connsiteY5562" fmla="*/ 2623196 h 2893802"/>
                <a:gd name="connsiteX5563" fmla="*/ 1084330 w 4313785"/>
                <a:gd name="connsiteY5563" fmla="*/ 2630390 h 2893802"/>
                <a:gd name="connsiteX5564" fmla="*/ 1083638 w 4313785"/>
                <a:gd name="connsiteY5564" fmla="*/ 2633711 h 2893802"/>
                <a:gd name="connsiteX5565" fmla="*/ 1083291 w 4313785"/>
                <a:gd name="connsiteY5565" fmla="*/ 2637792 h 2893802"/>
                <a:gd name="connsiteX5566" fmla="*/ 1083638 w 4313785"/>
                <a:gd name="connsiteY5566" fmla="*/ 2642288 h 2893802"/>
                <a:gd name="connsiteX5567" fmla="*/ 1084260 w 4313785"/>
                <a:gd name="connsiteY5567" fmla="*/ 2644778 h 2893802"/>
                <a:gd name="connsiteX5568" fmla="*/ 1084606 w 4313785"/>
                <a:gd name="connsiteY5568" fmla="*/ 2645954 h 2893802"/>
                <a:gd name="connsiteX5569" fmla="*/ 1079831 w 4313785"/>
                <a:gd name="connsiteY5569" fmla="*/ 2649482 h 2893802"/>
                <a:gd name="connsiteX5570" fmla="*/ 1075332 w 4313785"/>
                <a:gd name="connsiteY5570" fmla="*/ 2651834 h 2893802"/>
                <a:gd name="connsiteX5571" fmla="*/ 1053185 w 4313785"/>
                <a:gd name="connsiteY5571" fmla="*/ 2660204 h 2893802"/>
                <a:gd name="connsiteX5572" fmla="*/ 1051454 w 4313785"/>
                <a:gd name="connsiteY5572" fmla="*/ 2661034 h 2893802"/>
                <a:gd name="connsiteX5573" fmla="*/ 1044256 w 4313785"/>
                <a:gd name="connsiteY5573" fmla="*/ 2664977 h 2893802"/>
                <a:gd name="connsiteX5574" fmla="*/ 1042872 w 4313785"/>
                <a:gd name="connsiteY5574" fmla="*/ 2665876 h 2893802"/>
                <a:gd name="connsiteX5575" fmla="*/ 1039619 w 4313785"/>
                <a:gd name="connsiteY5575" fmla="*/ 2668228 h 2893802"/>
                <a:gd name="connsiteX5576" fmla="*/ 1038235 w 4313785"/>
                <a:gd name="connsiteY5576" fmla="*/ 2669404 h 2893802"/>
                <a:gd name="connsiteX5577" fmla="*/ 1035397 w 4313785"/>
                <a:gd name="connsiteY5577" fmla="*/ 2672033 h 2893802"/>
                <a:gd name="connsiteX5578" fmla="*/ 1033875 w 4313785"/>
                <a:gd name="connsiteY5578" fmla="*/ 2673693 h 2893802"/>
                <a:gd name="connsiteX5579" fmla="*/ 1031591 w 4313785"/>
                <a:gd name="connsiteY5579" fmla="*/ 2676667 h 2893802"/>
                <a:gd name="connsiteX5580" fmla="*/ 1029860 w 4313785"/>
                <a:gd name="connsiteY5580" fmla="*/ 2679504 h 2893802"/>
                <a:gd name="connsiteX5581" fmla="*/ 1028269 w 4313785"/>
                <a:gd name="connsiteY5581" fmla="*/ 2683169 h 2893802"/>
                <a:gd name="connsiteX5582" fmla="*/ 1027369 w 4313785"/>
                <a:gd name="connsiteY5582" fmla="*/ 2686006 h 2893802"/>
                <a:gd name="connsiteX5583" fmla="*/ 1026815 w 4313785"/>
                <a:gd name="connsiteY5583" fmla="*/ 2688842 h 2893802"/>
                <a:gd name="connsiteX5584" fmla="*/ 1026815 w 4313785"/>
                <a:gd name="connsiteY5584" fmla="*/ 2694099 h 2893802"/>
                <a:gd name="connsiteX5585" fmla="*/ 1027230 w 4313785"/>
                <a:gd name="connsiteY5585" fmla="*/ 2696243 h 2893802"/>
                <a:gd name="connsiteX5586" fmla="*/ 1029722 w 4313785"/>
                <a:gd name="connsiteY5586" fmla="*/ 2701985 h 2893802"/>
                <a:gd name="connsiteX5587" fmla="*/ 1031106 w 4313785"/>
                <a:gd name="connsiteY5587" fmla="*/ 2703922 h 2893802"/>
                <a:gd name="connsiteX5588" fmla="*/ 1032075 w 4313785"/>
                <a:gd name="connsiteY5588" fmla="*/ 2705098 h 2893802"/>
                <a:gd name="connsiteX5589" fmla="*/ 1031729 w 4313785"/>
                <a:gd name="connsiteY5589" fmla="*/ 2709594 h 2893802"/>
                <a:gd name="connsiteX5590" fmla="*/ 1031106 w 4313785"/>
                <a:gd name="connsiteY5590" fmla="*/ 2712776 h 2893802"/>
                <a:gd name="connsiteX5591" fmla="*/ 1027230 w 4313785"/>
                <a:gd name="connsiteY5591" fmla="*/ 2726334 h 2893802"/>
                <a:gd name="connsiteX5592" fmla="*/ 1026954 w 4313785"/>
                <a:gd name="connsiteY5592" fmla="*/ 2727371 h 2893802"/>
                <a:gd name="connsiteX5593" fmla="*/ 1024739 w 4313785"/>
                <a:gd name="connsiteY5593" fmla="*/ 2738162 h 2893802"/>
                <a:gd name="connsiteX5594" fmla="*/ 1023562 w 4313785"/>
                <a:gd name="connsiteY5594" fmla="*/ 2741414 h 2893802"/>
                <a:gd name="connsiteX5595" fmla="*/ 1022109 w 4313785"/>
                <a:gd name="connsiteY5595" fmla="*/ 2743835 h 2893802"/>
                <a:gd name="connsiteX5596" fmla="*/ 1020586 w 4313785"/>
                <a:gd name="connsiteY5596" fmla="*/ 2745288 h 2893802"/>
                <a:gd name="connsiteX5597" fmla="*/ 1013734 w 4313785"/>
                <a:gd name="connsiteY5597" fmla="*/ 2749991 h 2893802"/>
                <a:gd name="connsiteX5598" fmla="*/ 1012419 w 4313785"/>
                <a:gd name="connsiteY5598" fmla="*/ 2750959 h 2893802"/>
                <a:gd name="connsiteX5599" fmla="*/ 1008682 w 4313785"/>
                <a:gd name="connsiteY5599" fmla="*/ 2754211 h 2893802"/>
                <a:gd name="connsiteX5600" fmla="*/ 1007159 w 4313785"/>
                <a:gd name="connsiteY5600" fmla="*/ 2755802 h 2893802"/>
                <a:gd name="connsiteX5601" fmla="*/ 1003768 w 4313785"/>
                <a:gd name="connsiteY5601" fmla="*/ 2759952 h 2893802"/>
                <a:gd name="connsiteX5602" fmla="*/ 1002661 w 4313785"/>
                <a:gd name="connsiteY5602" fmla="*/ 2761474 h 2893802"/>
                <a:gd name="connsiteX5603" fmla="*/ 980098 w 4313785"/>
                <a:gd name="connsiteY5603" fmla="*/ 2797859 h 2893802"/>
                <a:gd name="connsiteX5604" fmla="*/ 953728 w 4313785"/>
                <a:gd name="connsiteY5604" fmla="*/ 2823523 h 2893802"/>
                <a:gd name="connsiteX5605" fmla="*/ 925075 w 4313785"/>
                <a:gd name="connsiteY5605" fmla="*/ 2846696 h 2893802"/>
                <a:gd name="connsiteX5606" fmla="*/ 918362 w 4313785"/>
                <a:gd name="connsiteY5606" fmla="*/ 2850846 h 2893802"/>
                <a:gd name="connsiteX5607" fmla="*/ 912478 w 4313785"/>
                <a:gd name="connsiteY5607" fmla="*/ 2853751 h 2893802"/>
                <a:gd name="connsiteX5608" fmla="*/ 910610 w 4313785"/>
                <a:gd name="connsiteY5608" fmla="*/ 2854374 h 2893802"/>
                <a:gd name="connsiteX5609" fmla="*/ 909502 w 4313785"/>
                <a:gd name="connsiteY5609" fmla="*/ 2854512 h 2893802"/>
                <a:gd name="connsiteX5610" fmla="*/ 909087 w 4313785"/>
                <a:gd name="connsiteY5610" fmla="*/ 2854512 h 2893802"/>
                <a:gd name="connsiteX5611" fmla="*/ 907011 w 4313785"/>
                <a:gd name="connsiteY5611" fmla="*/ 2854097 h 2893802"/>
                <a:gd name="connsiteX5612" fmla="*/ 905627 w 4313785"/>
                <a:gd name="connsiteY5612" fmla="*/ 2853890 h 2893802"/>
                <a:gd name="connsiteX5613" fmla="*/ 902858 w 4313785"/>
                <a:gd name="connsiteY5613" fmla="*/ 2853682 h 2893802"/>
                <a:gd name="connsiteX5614" fmla="*/ 901751 w 4313785"/>
                <a:gd name="connsiteY5614" fmla="*/ 2853682 h 2893802"/>
                <a:gd name="connsiteX5615" fmla="*/ 899190 w 4313785"/>
                <a:gd name="connsiteY5615" fmla="*/ 2853890 h 2893802"/>
                <a:gd name="connsiteX5616" fmla="*/ 896491 w 4313785"/>
                <a:gd name="connsiteY5616" fmla="*/ 2854374 h 2893802"/>
                <a:gd name="connsiteX5617" fmla="*/ 891023 w 4313785"/>
                <a:gd name="connsiteY5617" fmla="*/ 2856657 h 2893802"/>
                <a:gd name="connsiteX5618" fmla="*/ 888947 w 4313785"/>
                <a:gd name="connsiteY5618" fmla="*/ 2858109 h 2893802"/>
                <a:gd name="connsiteX5619" fmla="*/ 886939 w 4313785"/>
                <a:gd name="connsiteY5619" fmla="*/ 2859839 h 2893802"/>
                <a:gd name="connsiteX5620" fmla="*/ 885832 w 4313785"/>
                <a:gd name="connsiteY5620" fmla="*/ 2859839 h 2893802"/>
                <a:gd name="connsiteX5621" fmla="*/ 884863 w 4313785"/>
                <a:gd name="connsiteY5621" fmla="*/ 2859700 h 2893802"/>
                <a:gd name="connsiteX5622" fmla="*/ 882718 w 4313785"/>
                <a:gd name="connsiteY5622" fmla="*/ 2859839 h 2893802"/>
                <a:gd name="connsiteX5623" fmla="*/ 881126 w 4313785"/>
                <a:gd name="connsiteY5623" fmla="*/ 2860115 h 2893802"/>
                <a:gd name="connsiteX5624" fmla="*/ 877873 w 4313785"/>
                <a:gd name="connsiteY5624" fmla="*/ 2861015 h 2893802"/>
                <a:gd name="connsiteX5625" fmla="*/ 876420 w 4313785"/>
                <a:gd name="connsiteY5625" fmla="*/ 2861637 h 2893802"/>
                <a:gd name="connsiteX5626" fmla="*/ 875381 w 4313785"/>
                <a:gd name="connsiteY5626" fmla="*/ 2862121 h 2893802"/>
                <a:gd name="connsiteX5627" fmla="*/ 873651 w 4313785"/>
                <a:gd name="connsiteY5627" fmla="*/ 2863090 h 2893802"/>
                <a:gd name="connsiteX5628" fmla="*/ 872613 w 4313785"/>
                <a:gd name="connsiteY5628" fmla="*/ 2863712 h 2893802"/>
                <a:gd name="connsiteX5629" fmla="*/ 870467 w 4313785"/>
                <a:gd name="connsiteY5629" fmla="*/ 2863020 h 2893802"/>
                <a:gd name="connsiteX5630" fmla="*/ 869499 w 4313785"/>
                <a:gd name="connsiteY5630" fmla="*/ 2862744 h 2893802"/>
                <a:gd name="connsiteX5631" fmla="*/ 864654 w 4313785"/>
                <a:gd name="connsiteY5631" fmla="*/ 2861499 h 2893802"/>
                <a:gd name="connsiteX5632" fmla="*/ 863685 w 4313785"/>
                <a:gd name="connsiteY5632" fmla="*/ 2861291 h 2893802"/>
                <a:gd name="connsiteX5633" fmla="*/ 858079 w 4313785"/>
                <a:gd name="connsiteY5633" fmla="*/ 2860254 h 2893802"/>
                <a:gd name="connsiteX5634" fmla="*/ 855587 w 4313785"/>
                <a:gd name="connsiteY5634" fmla="*/ 2860046 h 2893802"/>
                <a:gd name="connsiteX5635" fmla="*/ 852888 w 4313785"/>
                <a:gd name="connsiteY5635" fmla="*/ 2860046 h 2893802"/>
                <a:gd name="connsiteX5636" fmla="*/ 849912 w 4313785"/>
                <a:gd name="connsiteY5636" fmla="*/ 2860392 h 2893802"/>
                <a:gd name="connsiteX5637" fmla="*/ 848112 w 4313785"/>
                <a:gd name="connsiteY5637" fmla="*/ 2860807 h 2893802"/>
                <a:gd name="connsiteX5638" fmla="*/ 846105 w 4313785"/>
                <a:gd name="connsiteY5638" fmla="*/ 2861430 h 2893802"/>
                <a:gd name="connsiteX5639" fmla="*/ 843821 w 4313785"/>
                <a:gd name="connsiteY5639" fmla="*/ 2862329 h 2893802"/>
                <a:gd name="connsiteX5640" fmla="*/ 841952 w 4313785"/>
                <a:gd name="connsiteY5640" fmla="*/ 2862329 h 2893802"/>
                <a:gd name="connsiteX5641" fmla="*/ 834339 w 4313785"/>
                <a:gd name="connsiteY5641" fmla="*/ 2861360 h 2893802"/>
                <a:gd name="connsiteX5642" fmla="*/ 832540 w 4313785"/>
                <a:gd name="connsiteY5642" fmla="*/ 2861222 h 2893802"/>
                <a:gd name="connsiteX5643" fmla="*/ 831225 w 4313785"/>
                <a:gd name="connsiteY5643" fmla="*/ 2861222 h 2893802"/>
                <a:gd name="connsiteX5644" fmla="*/ 826657 w 4313785"/>
                <a:gd name="connsiteY5644" fmla="*/ 2861637 h 2893802"/>
                <a:gd name="connsiteX5645" fmla="*/ 823058 w 4313785"/>
                <a:gd name="connsiteY5645" fmla="*/ 2862467 h 2893802"/>
                <a:gd name="connsiteX5646" fmla="*/ 818767 w 4313785"/>
                <a:gd name="connsiteY5646" fmla="*/ 2864058 h 2893802"/>
                <a:gd name="connsiteX5647" fmla="*/ 816760 w 4313785"/>
                <a:gd name="connsiteY5647" fmla="*/ 2864958 h 2893802"/>
                <a:gd name="connsiteX5648" fmla="*/ 810115 w 4313785"/>
                <a:gd name="connsiteY5648" fmla="*/ 2868762 h 2893802"/>
                <a:gd name="connsiteX5649" fmla="*/ 808662 w 4313785"/>
                <a:gd name="connsiteY5649" fmla="*/ 2869246 h 2893802"/>
                <a:gd name="connsiteX5650" fmla="*/ 806932 w 4313785"/>
                <a:gd name="connsiteY5650" fmla="*/ 2869385 h 2893802"/>
                <a:gd name="connsiteX5651" fmla="*/ 799734 w 4313785"/>
                <a:gd name="connsiteY5651" fmla="*/ 2869246 h 2893802"/>
                <a:gd name="connsiteX5652" fmla="*/ 799457 w 4313785"/>
                <a:gd name="connsiteY5652" fmla="*/ 2869246 h 2893802"/>
                <a:gd name="connsiteX5653" fmla="*/ 798211 w 4313785"/>
                <a:gd name="connsiteY5653" fmla="*/ 2869246 h 2893802"/>
                <a:gd name="connsiteX5654" fmla="*/ 794197 w 4313785"/>
                <a:gd name="connsiteY5654" fmla="*/ 2869592 h 2893802"/>
                <a:gd name="connsiteX5655" fmla="*/ 792605 w 4313785"/>
                <a:gd name="connsiteY5655" fmla="*/ 2869800 h 2893802"/>
                <a:gd name="connsiteX5656" fmla="*/ 790390 w 4313785"/>
                <a:gd name="connsiteY5656" fmla="*/ 2870284 h 2893802"/>
                <a:gd name="connsiteX5657" fmla="*/ 789352 w 4313785"/>
                <a:gd name="connsiteY5657" fmla="*/ 2870561 h 2893802"/>
                <a:gd name="connsiteX5658" fmla="*/ 784784 w 4313785"/>
                <a:gd name="connsiteY5658" fmla="*/ 2871875 h 2893802"/>
                <a:gd name="connsiteX5659" fmla="*/ 783192 w 4313785"/>
                <a:gd name="connsiteY5659" fmla="*/ 2872428 h 2893802"/>
                <a:gd name="connsiteX5660" fmla="*/ 781116 w 4313785"/>
                <a:gd name="connsiteY5660" fmla="*/ 2873327 h 2893802"/>
                <a:gd name="connsiteX5661" fmla="*/ 778555 w 4313785"/>
                <a:gd name="connsiteY5661" fmla="*/ 2874780 h 2893802"/>
                <a:gd name="connsiteX5662" fmla="*/ 776548 w 4313785"/>
                <a:gd name="connsiteY5662" fmla="*/ 2876233 h 2893802"/>
                <a:gd name="connsiteX5663" fmla="*/ 775371 w 4313785"/>
                <a:gd name="connsiteY5663" fmla="*/ 2877201 h 2893802"/>
                <a:gd name="connsiteX5664" fmla="*/ 775095 w 4313785"/>
                <a:gd name="connsiteY5664" fmla="*/ 2877478 h 2893802"/>
                <a:gd name="connsiteX5665" fmla="*/ 774679 w 4313785"/>
                <a:gd name="connsiteY5665" fmla="*/ 2877270 h 2893802"/>
                <a:gd name="connsiteX5666" fmla="*/ 770388 w 4313785"/>
                <a:gd name="connsiteY5666" fmla="*/ 2873051 h 2893802"/>
                <a:gd name="connsiteX5667" fmla="*/ 768727 w 4313785"/>
                <a:gd name="connsiteY5667" fmla="*/ 2872013 h 2893802"/>
                <a:gd name="connsiteX5668" fmla="*/ 766028 w 4313785"/>
                <a:gd name="connsiteY5668" fmla="*/ 2870699 h 2893802"/>
                <a:gd name="connsiteX5669" fmla="*/ 764505 w 4313785"/>
                <a:gd name="connsiteY5669" fmla="*/ 2870146 h 2893802"/>
                <a:gd name="connsiteX5670" fmla="*/ 764159 w 4313785"/>
                <a:gd name="connsiteY5670" fmla="*/ 2869454 h 2893802"/>
                <a:gd name="connsiteX5671" fmla="*/ 758761 w 4313785"/>
                <a:gd name="connsiteY5671" fmla="*/ 2864128 h 2893802"/>
                <a:gd name="connsiteX5672" fmla="*/ 758484 w 4313785"/>
                <a:gd name="connsiteY5672" fmla="*/ 2862744 h 2893802"/>
                <a:gd name="connsiteX5673" fmla="*/ 756892 w 4313785"/>
                <a:gd name="connsiteY5673" fmla="*/ 2858732 h 2893802"/>
                <a:gd name="connsiteX5674" fmla="*/ 754747 w 4313785"/>
                <a:gd name="connsiteY5674" fmla="*/ 2855066 h 2893802"/>
                <a:gd name="connsiteX5675" fmla="*/ 753985 w 4313785"/>
                <a:gd name="connsiteY5675" fmla="*/ 2853890 h 2893802"/>
                <a:gd name="connsiteX5676" fmla="*/ 751978 w 4313785"/>
                <a:gd name="connsiteY5676" fmla="*/ 2851123 h 2893802"/>
                <a:gd name="connsiteX5677" fmla="*/ 752462 w 4313785"/>
                <a:gd name="connsiteY5677" fmla="*/ 2850569 h 2893802"/>
                <a:gd name="connsiteX5678" fmla="*/ 754470 w 4313785"/>
                <a:gd name="connsiteY5678" fmla="*/ 2847387 h 2893802"/>
                <a:gd name="connsiteX5679" fmla="*/ 755093 w 4313785"/>
                <a:gd name="connsiteY5679" fmla="*/ 2846004 h 2893802"/>
                <a:gd name="connsiteX5680" fmla="*/ 755854 w 4313785"/>
                <a:gd name="connsiteY5680" fmla="*/ 2843860 h 2893802"/>
                <a:gd name="connsiteX5681" fmla="*/ 756269 w 4313785"/>
                <a:gd name="connsiteY5681" fmla="*/ 2842338 h 2893802"/>
                <a:gd name="connsiteX5682" fmla="*/ 756615 w 4313785"/>
                <a:gd name="connsiteY5682" fmla="*/ 2840747 h 2893802"/>
                <a:gd name="connsiteX5683" fmla="*/ 756823 w 4313785"/>
                <a:gd name="connsiteY5683" fmla="*/ 2839225 h 2893802"/>
                <a:gd name="connsiteX5684" fmla="*/ 756961 w 4313785"/>
                <a:gd name="connsiteY5684" fmla="*/ 2836596 h 2893802"/>
                <a:gd name="connsiteX5685" fmla="*/ 756546 w 4313785"/>
                <a:gd name="connsiteY5685" fmla="*/ 2828226 h 2893802"/>
                <a:gd name="connsiteX5686" fmla="*/ 755577 w 4313785"/>
                <a:gd name="connsiteY5686" fmla="*/ 2823869 h 2893802"/>
                <a:gd name="connsiteX5687" fmla="*/ 752670 w 4313785"/>
                <a:gd name="connsiteY5687" fmla="*/ 2816467 h 2893802"/>
                <a:gd name="connsiteX5688" fmla="*/ 751632 w 4313785"/>
                <a:gd name="connsiteY5688" fmla="*/ 2814392 h 2893802"/>
                <a:gd name="connsiteX5689" fmla="*/ 736198 w 4313785"/>
                <a:gd name="connsiteY5689" fmla="*/ 2788798 h 2893802"/>
                <a:gd name="connsiteX5690" fmla="*/ 725886 w 4313785"/>
                <a:gd name="connsiteY5690" fmla="*/ 2760782 h 2893802"/>
                <a:gd name="connsiteX5691" fmla="*/ 725263 w 4313785"/>
                <a:gd name="connsiteY5691" fmla="*/ 2759330 h 2893802"/>
                <a:gd name="connsiteX5692" fmla="*/ 721456 w 4313785"/>
                <a:gd name="connsiteY5692" fmla="*/ 2751859 h 2893802"/>
                <a:gd name="connsiteX5693" fmla="*/ 719933 w 4313785"/>
                <a:gd name="connsiteY5693" fmla="*/ 2749438 h 2893802"/>
                <a:gd name="connsiteX5694" fmla="*/ 714950 w 4313785"/>
                <a:gd name="connsiteY5694" fmla="*/ 2743281 h 2893802"/>
                <a:gd name="connsiteX5695" fmla="*/ 712251 w 4313785"/>
                <a:gd name="connsiteY5695" fmla="*/ 2740722 h 2893802"/>
                <a:gd name="connsiteX5696" fmla="*/ 706783 w 4313785"/>
                <a:gd name="connsiteY5696" fmla="*/ 2736087 h 2893802"/>
                <a:gd name="connsiteX5697" fmla="*/ 701593 w 4313785"/>
                <a:gd name="connsiteY5697" fmla="*/ 2730346 h 2893802"/>
                <a:gd name="connsiteX5698" fmla="*/ 697163 w 4313785"/>
                <a:gd name="connsiteY5698" fmla="*/ 2723982 h 2893802"/>
                <a:gd name="connsiteX5699" fmla="*/ 693702 w 4313785"/>
                <a:gd name="connsiteY5699" fmla="*/ 2717272 h 2893802"/>
                <a:gd name="connsiteX5700" fmla="*/ 692733 w 4313785"/>
                <a:gd name="connsiteY5700" fmla="*/ 2714782 h 2893802"/>
                <a:gd name="connsiteX5701" fmla="*/ 690865 w 4313785"/>
                <a:gd name="connsiteY5701" fmla="*/ 2707795 h 2893802"/>
                <a:gd name="connsiteX5702" fmla="*/ 690034 w 4313785"/>
                <a:gd name="connsiteY5702" fmla="*/ 2702192 h 2893802"/>
                <a:gd name="connsiteX5703" fmla="*/ 689619 w 4313785"/>
                <a:gd name="connsiteY5703" fmla="*/ 2700325 h 2893802"/>
                <a:gd name="connsiteX5704" fmla="*/ 689135 w 4313785"/>
                <a:gd name="connsiteY5704" fmla="*/ 2698803 h 2893802"/>
                <a:gd name="connsiteX5705" fmla="*/ 688442 w 4313785"/>
                <a:gd name="connsiteY5705" fmla="*/ 2696935 h 2893802"/>
                <a:gd name="connsiteX5706" fmla="*/ 687058 w 4313785"/>
                <a:gd name="connsiteY5706" fmla="*/ 2693891 h 2893802"/>
                <a:gd name="connsiteX5707" fmla="*/ 687058 w 4313785"/>
                <a:gd name="connsiteY5707" fmla="*/ 2693753 h 2893802"/>
                <a:gd name="connsiteX5708" fmla="*/ 684428 w 4313785"/>
                <a:gd name="connsiteY5708" fmla="*/ 2676460 h 2893802"/>
                <a:gd name="connsiteX5709" fmla="*/ 683805 w 4313785"/>
                <a:gd name="connsiteY5709" fmla="*/ 2667951 h 2893802"/>
                <a:gd name="connsiteX5710" fmla="*/ 683529 w 4313785"/>
                <a:gd name="connsiteY5710" fmla="*/ 2665876 h 2893802"/>
                <a:gd name="connsiteX5711" fmla="*/ 682560 w 4313785"/>
                <a:gd name="connsiteY5711" fmla="*/ 2661726 h 2893802"/>
                <a:gd name="connsiteX5712" fmla="*/ 682144 w 4313785"/>
                <a:gd name="connsiteY5712" fmla="*/ 2660204 h 2893802"/>
                <a:gd name="connsiteX5713" fmla="*/ 678061 w 4313785"/>
                <a:gd name="connsiteY5713" fmla="*/ 2648375 h 2893802"/>
                <a:gd name="connsiteX5714" fmla="*/ 677784 w 4313785"/>
                <a:gd name="connsiteY5714" fmla="*/ 2646023 h 2893802"/>
                <a:gd name="connsiteX5715" fmla="*/ 677576 w 4313785"/>
                <a:gd name="connsiteY5715" fmla="*/ 2637169 h 2893802"/>
                <a:gd name="connsiteX5716" fmla="*/ 677438 w 4313785"/>
                <a:gd name="connsiteY5716" fmla="*/ 2635647 h 2893802"/>
                <a:gd name="connsiteX5717" fmla="*/ 676192 w 4313785"/>
                <a:gd name="connsiteY5717" fmla="*/ 2626724 h 2893802"/>
                <a:gd name="connsiteX5718" fmla="*/ 677507 w 4313785"/>
                <a:gd name="connsiteY5718" fmla="*/ 2620706 h 2893802"/>
                <a:gd name="connsiteX5719" fmla="*/ 677369 w 4313785"/>
                <a:gd name="connsiteY5719" fmla="*/ 2612267 h 2893802"/>
                <a:gd name="connsiteX5720" fmla="*/ 676123 w 4313785"/>
                <a:gd name="connsiteY5720" fmla="*/ 2606733 h 2893802"/>
                <a:gd name="connsiteX5721" fmla="*/ 672732 w 4313785"/>
                <a:gd name="connsiteY5721" fmla="*/ 2599193 h 2893802"/>
                <a:gd name="connsiteX5722" fmla="*/ 671832 w 4313785"/>
                <a:gd name="connsiteY5722" fmla="*/ 2597533 h 2893802"/>
                <a:gd name="connsiteX5723" fmla="*/ 654114 w 4313785"/>
                <a:gd name="connsiteY5723" fmla="*/ 2569241 h 2893802"/>
                <a:gd name="connsiteX5724" fmla="*/ 653076 w 4313785"/>
                <a:gd name="connsiteY5724" fmla="*/ 2566751 h 2893802"/>
                <a:gd name="connsiteX5725" fmla="*/ 650515 w 4313785"/>
                <a:gd name="connsiteY5725" fmla="*/ 2558934 h 2893802"/>
                <a:gd name="connsiteX5726" fmla="*/ 649754 w 4313785"/>
                <a:gd name="connsiteY5726" fmla="*/ 2557066 h 2893802"/>
                <a:gd name="connsiteX5727" fmla="*/ 635288 w 4313785"/>
                <a:gd name="connsiteY5727" fmla="*/ 2528083 h 2893802"/>
                <a:gd name="connsiteX5728" fmla="*/ 633835 w 4313785"/>
                <a:gd name="connsiteY5728" fmla="*/ 2525800 h 2893802"/>
                <a:gd name="connsiteX5729" fmla="*/ 623661 w 4313785"/>
                <a:gd name="connsiteY5729" fmla="*/ 2512657 h 2893802"/>
                <a:gd name="connsiteX5730" fmla="*/ 621377 w 4313785"/>
                <a:gd name="connsiteY5730" fmla="*/ 2508022 h 2893802"/>
                <a:gd name="connsiteX5731" fmla="*/ 620270 w 4313785"/>
                <a:gd name="connsiteY5731" fmla="*/ 2503042 h 2893802"/>
                <a:gd name="connsiteX5732" fmla="*/ 620270 w 4313785"/>
                <a:gd name="connsiteY5732" fmla="*/ 2496055 h 2893802"/>
                <a:gd name="connsiteX5733" fmla="*/ 621723 w 4313785"/>
                <a:gd name="connsiteY5733" fmla="*/ 2477517 h 2893802"/>
                <a:gd name="connsiteX5734" fmla="*/ 621654 w 4313785"/>
                <a:gd name="connsiteY5734" fmla="*/ 2474612 h 2893802"/>
                <a:gd name="connsiteX5735" fmla="*/ 621100 w 4313785"/>
                <a:gd name="connsiteY5735" fmla="*/ 2470323 h 2893802"/>
                <a:gd name="connsiteX5736" fmla="*/ 621792 w 4313785"/>
                <a:gd name="connsiteY5736" fmla="*/ 2469424 h 2893802"/>
                <a:gd name="connsiteX5737" fmla="*/ 623038 w 4313785"/>
                <a:gd name="connsiteY5737" fmla="*/ 2467487 h 2893802"/>
                <a:gd name="connsiteX5738" fmla="*/ 624145 w 4313785"/>
                <a:gd name="connsiteY5738" fmla="*/ 2465412 h 2893802"/>
                <a:gd name="connsiteX5739" fmla="*/ 626152 w 4313785"/>
                <a:gd name="connsiteY5739" fmla="*/ 2460777 h 2893802"/>
                <a:gd name="connsiteX5740" fmla="*/ 626845 w 4313785"/>
                <a:gd name="connsiteY5740" fmla="*/ 2458702 h 2893802"/>
                <a:gd name="connsiteX5741" fmla="*/ 636188 w 4313785"/>
                <a:gd name="connsiteY5741" fmla="*/ 2421694 h 2893802"/>
                <a:gd name="connsiteX5742" fmla="*/ 636396 w 4313785"/>
                <a:gd name="connsiteY5742" fmla="*/ 2420656 h 2893802"/>
                <a:gd name="connsiteX5743" fmla="*/ 636742 w 4313785"/>
                <a:gd name="connsiteY5743" fmla="*/ 2418512 h 2893802"/>
                <a:gd name="connsiteX5744" fmla="*/ 637019 w 4313785"/>
                <a:gd name="connsiteY5744" fmla="*/ 2418097 h 2893802"/>
                <a:gd name="connsiteX5745" fmla="*/ 640341 w 4313785"/>
                <a:gd name="connsiteY5745" fmla="*/ 2413946 h 2893802"/>
                <a:gd name="connsiteX5746" fmla="*/ 640894 w 4313785"/>
                <a:gd name="connsiteY5746" fmla="*/ 2413186 h 2893802"/>
                <a:gd name="connsiteX5747" fmla="*/ 642555 w 4313785"/>
                <a:gd name="connsiteY5747" fmla="*/ 2410764 h 2893802"/>
                <a:gd name="connsiteX5748" fmla="*/ 643178 w 4313785"/>
                <a:gd name="connsiteY5748" fmla="*/ 2409796 h 2893802"/>
                <a:gd name="connsiteX5749" fmla="*/ 644078 w 4313785"/>
                <a:gd name="connsiteY5749" fmla="*/ 2408274 h 2893802"/>
                <a:gd name="connsiteX5750" fmla="*/ 648992 w 4313785"/>
                <a:gd name="connsiteY5750" fmla="*/ 2404954 h 2893802"/>
                <a:gd name="connsiteX5751" fmla="*/ 650999 w 4313785"/>
                <a:gd name="connsiteY5751" fmla="*/ 2403294 h 2893802"/>
                <a:gd name="connsiteX5752" fmla="*/ 652937 w 4313785"/>
                <a:gd name="connsiteY5752" fmla="*/ 2401426 h 2893802"/>
                <a:gd name="connsiteX5753" fmla="*/ 654529 w 4313785"/>
                <a:gd name="connsiteY5753" fmla="*/ 2399558 h 2893802"/>
                <a:gd name="connsiteX5754" fmla="*/ 656328 w 4313785"/>
                <a:gd name="connsiteY5754" fmla="*/ 2397068 h 2893802"/>
                <a:gd name="connsiteX5755" fmla="*/ 657782 w 4313785"/>
                <a:gd name="connsiteY5755" fmla="*/ 2394440 h 2893802"/>
                <a:gd name="connsiteX5756" fmla="*/ 661104 w 4313785"/>
                <a:gd name="connsiteY5756" fmla="*/ 2386554 h 2893802"/>
                <a:gd name="connsiteX5757" fmla="*/ 662004 w 4313785"/>
                <a:gd name="connsiteY5757" fmla="*/ 2383579 h 2893802"/>
                <a:gd name="connsiteX5758" fmla="*/ 663665 w 4313785"/>
                <a:gd name="connsiteY5758" fmla="*/ 2373964 h 2893802"/>
                <a:gd name="connsiteX5759" fmla="*/ 663872 w 4313785"/>
                <a:gd name="connsiteY5759" fmla="*/ 2371267 h 2893802"/>
                <a:gd name="connsiteX5760" fmla="*/ 663665 w 4313785"/>
                <a:gd name="connsiteY5760" fmla="*/ 2361582 h 2893802"/>
                <a:gd name="connsiteX5761" fmla="*/ 663042 w 4313785"/>
                <a:gd name="connsiteY5761" fmla="*/ 2357778 h 2893802"/>
                <a:gd name="connsiteX5762" fmla="*/ 660550 w 4313785"/>
                <a:gd name="connsiteY5762" fmla="*/ 2349684 h 2893802"/>
                <a:gd name="connsiteX5763" fmla="*/ 659235 w 4313785"/>
                <a:gd name="connsiteY5763" fmla="*/ 2346779 h 2893802"/>
                <a:gd name="connsiteX5764" fmla="*/ 651622 w 4313785"/>
                <a:gd name="connsiteY5764" fmla="*/ 2333843 h 2893802"/>
                <a:gd name="connsiteX5765" fmla="*/ 650307 w 4313785"/>
                <a:gd name="connsiteY5765" fmla="*/ 2330385 h 2893802"/>
                <a:gd name="connsiteX5766" fmla="*/ 648508 w 4313785"/>
                <a:gd name="connsiteY5766" fmla="*/ 2324159 h 2893802"/>
                <a:gd name="connsiteX5767" fmla="*/ 648646 w 4313785"/>
                <a:gd name="connsiteY5767" fmla="*/ 2324021 h 2893802"/>
                <a:gd name="connsiteX5768" fmla="*/ 650930 w 4313785"/>
                <a:gd name="connsiteY5768" fmla="*/ 2320701 h 2893802"/>
                <a:gd name="connsiteX5769" fmla="*/ 653006 w 4313785"/>
                <a:gd name="connsiteY5769" fmla="*/ 2315928 h 2893802"/>
                <a:gd name="connsiteX5770" fmla="*/ 653837 w 4313785"/>
                <a:gd name="connsiteY5770" fmla="*/ 2312192 h 2893802"/>
                <a:gd name="connsiteX5771" fmla="*/ 653906 w 4313785"/>
                <a:gd name="connsiteY5771" fmla="*/ 2306658 h 2893802"/>
                <a:gd name="connsiteX5772" fmla="*/ 653006 w 4313785"/>
                <a:gd name="connsiteY5772" fmla="*/ 2301816 h 2893802"/>
                <a:gd name="connsiteX5773" fmla="*/ 651968 w 4313785"/>
                <a:gd name="connsiteY5773" fmla="*/ 2298565 h 2893802"/>
                <a:gd name="connsiteX5774" fmla="*/ 644493 w 4313785"/>
                <a:gd name="connsiteY5774" fmla="*/ 2282240 h 2893802"/>
                <a:gd name="connsiteX5775" fmla="*/ 641656 w 4313785"/>
                <a:gd name="connsiteY5775" fmla="*/ 2273801 h 2893802"/>
                <a:gd name="connsiteX5776" fmla="*/ 640894 w 4313785"/>
                <a:gd name="connsiteY5776" fmla="*/ 2271933 h 2893802"/>
                <a:gd name="connsiteX5777" fmla="*/ 639649 w 4313785"/>
                <a:gd name="connsiteY5777" fmla="*/ 2269443 h 2893802"/>
                <a:gd name="connsiteX5778" fmla="*/ 638749 w 4313785"/>
                <a:gd name="connsiteY5778" fmla="*/ 2267921 h 2893802"/>
                <a:gd name="connsiteX5779" fmla="*/ 638541 w 4313785"/>
                <a:gd name="connsiteY5779" fmla="*/ 2267576 h 2893802"/>
                <a:gd name="connsiteX5780" fmla="*/ 638887 w 4313785"/>
                <a:gd name="connsiteY5780" fmla="*/ 2267368 h 2893802"/>
                <a:gd name="connsiteX5781" fmla="*/ 641310 w 4313785"/>
                <a:gd name="connsiteY5781" fmla="*/ 2265846 h 2893802"/>
                <a:gd name="connsiteX5782" fmla="*/ 647469 w 4313785"/>
                <a:gd name="connsiteY5782" fmla="*/ 2250628 h 2893802"/>
                <a:gd name="connsiteX5783" fmla="*/ 634734 w 4313785"/>
                <a:gd name="connsiteY5783" fmla="*/ 2240252 h 2893802"/>
                <a:gd name="connsiteX5784" fmla="*/ 629821 w 4313785"/>
                <a:gd name="connsiteY5784" fmla="*/ 2239975 h 2893802"/>
                <a:gd name="connsiteX5785" fmla="*/ 628852 w 4313785"/>
                <a:gd name="connsiteY5785" fmla="*/ 2239214 h 2893802"/>
                <a:gd name="connsiteX5786" fmla="*/ 628367 w 4313785"/>
                <a:gd name="connsiteY5786" fmla="*/ 2237623 h 2893802"/>
                <a:gd name="connsiteX5787" fmla="*/ 627883 w 4313785"/>
                <a:gd name="connsiteY5787" fmla="*/ 2236378 h 2893802"/>
                <a:gd name="connsiteX5788" fmla="*/ 627052 w 4313785"/>
                <a:gd name="connsiteY5788" fmla="*/ 2234372 h 2893802"/>
                <a:gd name="connsiteX5789" fmla="*/ 626291 w 4313785"/>
                <a:gd name="connsiteY5789" fmla="*/ 2232850 h 2893802"/>
                <a:gd name="connsiteX5790" fmla="*/ 624215 w 4313785"/>
                <a:gd name="connsiteY5790" fmla="*/ 2229253 h 2893802"/>
                <a:gd name="connsiteX5791" fmla="*/ 622900 w 4313785"/>
                <a:gd name="connsiteY5791" fmla="*/ 2227386 h 2893802"/>
                <a:gd name="connsiteX5792" fmla="*/ 621585 w 4313785"/>
                <a:gd name="connsiteY5792" fmla="*/ 2225795 h 2893802"/>
                <a:gd name="connsiteX5793" fmla="*/ 621031 w 4313785"/>
                <a:gd name="connsiteY5793" fmla="*/ 2224826 h 2893802"/>
                <a:gd name="connsiteX5794" fmla="*/ 620062 w 4313785"/>
                <a:gd name="connsiteY5794" fmla="*/ 2222751 h 2893802"/>
                <a:gd name="connsiteX5795" fmla="*/ 619577 w 4313785"/>
                <a:gd name="connsiteY5795" fmla="*/ 2221782 h 2893802"/>
                <a:gd name="connsiteX5796" fmla="*/ 618124 w 4313785"/>
                <a:gd name="connsiteY5796" fmla="*/ 2219085 h 2893802"/>
                <a:gd name="connsiteX5797" fmla="*/ 616878 w 4313785"/>
                <a:gd name="connsiteY5797" fmla="*/ 2217148 h 2893802"/>
                <a:gd name="connsiteX5798" fmla="*/ 614386 w 4313785"/>
                <a:gd name="connsiteY5798" fmla="*/ 2213897 h 2893802"/>
                <a:gd name="connsiteX5799" fmla="*/ 612795 w 4313785"/>
                <a:gd name="connsiteY5799" fmla="*/ 2212168 h 2893802"/>
                <a:gd name="connsiteX5800" fmla="*/ 611134 w 4313785"/>
                <a:gd name="connsiteY5800" fmla="*/ 2210646 h 2893802"/>
                <a:gd name="connsiteX5801" fmla="*/ 608019 w 4313785"/>
                <a:gd name="connsiteY5801" fmla="*/ 2198194 h 2893802"/>
                <a:gd name="connsiteX5802" fmla="*/ 597637 w 4313785"/>
                <a:gd name="connsiteY5802" fmla="*/ 2193560 h 2893802"/>
                <a:gd name="connsiteX5803" fmla="*/ 595077 w 4313785"/>
                <a:gd name="connsiteY5803" fmla="*/ 2193767 h 2893802"/>
                <a:gd name="connsiteX5804" fmla="*/ 587394 w 4313785"/>
                <a:gd name="connsiteY5804" fmla="*/ 2185328 h 2893802"/>
                <a:gd name="connsiteX5805" fmla="*/ 585871 w 4313785"/>
                <a:gd name="connsiteY5805" fmla="*/ 2183875 h 2893802"/>
                <a:gd name="connsiteX5806" fmla="*/ 585249 w 4313785"/>
                <a:gd name="connsiteY5806" fmla="*/ 2183391 h 2893802"/>
                <a:gd name="connsiteX5807" fmla="*/ 577912 w 4313785"/>
                <a:gd name="connsiteY5807" fmla="*/ 2172808 h 2893802"/>
                <a:gd name="connsiteX5808" fmla="*/ 575282 w 4313785"/>
                <a:gd name="connsiteY5808" fmla="*/ 2171424 h 2893802"/>
                <a:gd name="connsiteX5809" fmla="*/ 574383 w 4313785"/>
                <a:gd name="connsiteY5809" fmla="*/ 2171009 h 2893802"/>
                <a:gd name="connsiteX5810" fmla="*/ 573206 w 4313785"/>
                <a:gd name="connsiteY5810" fmla="*/ 2170525 h 2893802"/>
                <a:gd name="connsiteX5811" fmla="*/ 573967 w 4313785"/>
                <a:gd name="connsiteY5811" fmla="*/ 2168104 h 2893802"/>
                <a:gd name="connsiteX5812" fmla="*/ 569814 w 4313785"/>
                <a:gd name="connsiteY5812" fmla="*/ 2155238 h 2893802"/>
                <a:gd name="connsiteX5813" fmla="*/ 568361 w 4313785"/>
                <a:gd name="connsiteY5813" fmla="*/ 2152263 h 2893802"/>
                <a:gd name="connsiteX5814" fmla="*/ 565593 w 4313785"/>
                <a:gd name="connsiteY5814" fmla="*/ 2149081 h 2893802"/>
                <a:gd name="connsiteX5815" fmla="*/ 567531 w 4313785"/>
                <a:gd name="connsiteY5815" fmla="*/ 2145069 h 2893802"/>
                <a:gd name="connsiteX5816" fmla="*/ 571476 w 4313785"/>
                <a:gd name="connsiteY5816" fmla="*/ 2144031 h 2893802"/>
                <a:gd name="connsiteX5817" fmla="*/ 576251 w 4313785"/>
                <a:gd name="connsiteY5817" fmla="*/ 2140642 h 2893802"/>
                <a:gd name="connsiteX5818" fmla="*/ 584141 w 4313785"/>
                <a:gd name="connsiteY5818" fmla="*/ 2128260 h 2893802"/>
                <a:gd name="connsiteX5819" fmla="*/ 577151 w 4313785"/>
                <a:gd name="connsiteY5819" fmla="*/ 2116155 h 2893802"/>
                <a:gd name="connsiteX5820" fmla="*/ 577843 w 4313785"/>
                <a:gd name="connsiteY5820" fmla="*/ 2114425 h 2893802"/>
                <a:gd name="connsiteX5821" fmla="*/ 576182 w 4313785"/>
                <a:gd name="connsiteY5821" fmla="*/ 2102666 h 2893802"/>
                <a:gd name="connsiteX5822" fmla="*/ 577151 w 4313785"/>
                <a:gd name="connsiteY5822" fmla="*/ 2100383 h 2893802"/>
                <a:gd name="connsiteX5823" fmla="*/ 577705 w 4313785"/>
                <a:gd name="connsiteY5823" fmla="*/ 2098584 h 2893802"/>
                <a:gd name="connsiteX5824" fmla="*/ 582480 w 4313785"/>
                <a:gd name="connsiteY5824" fmla="*/ 2092774 h 2893802"/>
                <a:gd name="connsiteX5825" fmla="*/ 581304 w 4313785"/>
                <a:gd name="connsiteY5825" fmla="*/ 2079493 h 2893802"/>
                <a:gd name="connsiteX5826" fmla="*/ 582203 w 4313785"/>
                <a:gd name="connsiteY5826" fmla="*/ 2075342 h 2893802"/>
                <a:gd name="connsiteX5827" fmla="*/ 582411 w 4313785"/>
                <a:gd name="connsiteY5827" fmla="*/ 2073821 h 2893802"/>
                <a:gd name="connsiteX5828" fmla="*/ 582757 w 4313785"/>
                <a:gd name="connsiteY5828" fmla="*/ 2070085 h 2893802"/>
                <a:gd name="connsiteX5829" fmla="*/ 582134 w 4313785"/>
                <a:gd name="connsiteY5829" fmla="*/ 2064482 h 2893802"/>
                <a:gd name="connsiteX5830" fmla="*/ 581027 w 4313785"/>
                <a:gd name="connsiteY5830" fmla="*/ 2061162 h 2893802"/>
                <a:gd name="connsiteX5831" fmla="*/ 579712 w 4313785"/>
                <a:gd name="connsiteY5831" fmla="*/ 2058256 h 2893802"/>
                <a:gd name="connsiteX5832" fmla="*/ 579158 w 4313785"/>
                <a:gd name="connsiteY5832" fmla="*/ 2057357 h 2893802"/>
                <a:gd name="connsiteX5833" fmla="*/ 578604 w 4313785"/>
                <a:gd name="connsiteY5833" fmla="*/ 2053068 h 2893802"/>
                <a:gd name="connsiteX5834" fmla="*/ 577566 w 4313785"/>
                <a:gd name="connsiteY5834" fmla="*/ 2046843 h 2893802"/>
                <a:gd name="connsiteX5835" fmla="*/ 574521 w 4313785"/>
                <a:gd name="connsiteY5835" fmla="*/ 2039303 h 2893802"/>
                <a:gd name="connsiteX5836" fmla="*/ 563724 w 4313785"/>
                <a:gd name="connsiteY5836" fmla="*/ 2034184 h 2893802"/>
                <a:gd name="connsiteX5837" fmla="*/ 562132 w 4313785"/>
                <a:gd name="connsiteY5837" fmla="*/ 2034253 h 2893802"/>
                <a:gd name="connsiteX5838" fmla="*/ 560817 w 4313785"/>
                <a:gd name="connsiteY5838" fmla="*/ 2034046 h 2893802"/>
                <a:gd name="connsiteX5839" fmla="*/ 560471 w 4313785"/>
                <a:gd name="connsiteY5839" fmla="*/ 2033077 h 2893802"/>
                <a:gd name="connsiteX5840" fmla="*/ 554450 w 4313785"/>
                <a:gd name="connsiteY5840" fmla="*/ 2025607 h 2893802"/>
                <a:gd name="connsiteX5841" fmla="*/ 553550 w 4313785"/>
                <a:gd name="connsiteY5841" fmla="*/ 2025053 h 2893802"/>
                <a:gd name="connsiteX5842" fmla="*/ 550020 w 4313785"/>
                <a:gd name="connsiteY5842" fmla="*/ 2023531 h 2893802"/>
                <a:gd name="connsiteX5843" fmla="*/ 549674 w 4313785"/>
                <a:gd name="connsiteY5843" fmla="*/ 2023531 h 2893802"/>
                <a:gd name="connsiteX5844" fmla="*/ 549536 w 4313785"/>
                <a:gd name="connsiteY5844" fmla="*/ 2023324 h 2893802"/>
                <a:gd name="connsiteX5845" fmla="*/ 543514 w 4313785"/>
                <a:gd name="connsiteY5845" fmla="*/ 2020073 h 2893802"/>
                <a:gd name="connsiteX5846" fmla="*/ 543514 w 4313785"/>
                <a:gd name="connsiteY5846" fmla="*/ 2020073 h 2893802"/>
                <a:gd name="connsiteX5847" fmla="*/ 533825 w 4313785"/>
                <a:gd name="connsiteY5847" fmla="*/ 2016130 h 2893802"/>
                <a:gd name="connsiteX5848" fmla="*/ 527734 w 4313785"/>
                <a:gd name="connsiteY5848" fmla="*/ 2017513 h 2893802"/>
                <a:gd name="connsiteX5849" fmla="*/ 522336 w 4313785"/>
                <a:gd name="connsiteY5849" fmla="*/ 2022148 h 2893802"/>
                <a:gd name="connsiteX5850" fmla="*/ 519290 w 4313785"/>
                <a:gd name="connsiteY5850" fmla="*/ 2021664 h 2893802"/>
                <a:gd name="connsiteX5851" fmla="*/ 518806 w 4313785"/>
                <a:gd name="connsiteY5851" fmla="*/ 2021664 h 2893802"/>
                <a:gd name="connsiteX5852" fmla="*/ 515830 w 4313785"/>
                <a:gd name="connsiteY5852" fmla="*/ 2022010 h 2893802"/>
                <a:gd name="connsiteX5853" fmla="*/ 509393 w 4313785"/>
                <a:gd name="connsiteY5853" fmla="*/ 2020418 h 2893802"/>
                <a:gd name="connsiteX5854" fmla="*/ 506556 w 4313785"/>
                <a:gd name="connsiteY5854" fmla="*/ 2020695 h 2893802"/>
                <a:gd name="connsiteX5855" fmla="*/ 502957 w 4313785"/>
                <a:gd name="connsiteY5855" fmla="*/ 2020211 h 2893802"/>
                <a:gd name="connsiteX5856" fmla="*/ 498112 w 4313785"/>
                <a:gd name="connsiteY5856" fmla="*/ 2021110 h 2893802"/>
                <a:gd name="connsiteX5857" fmla="*/ 491468 w 4313785"/>
                <a:gd name="connsiteY5857" fmla="*/ 2026368 h 2893802"/>
                <a:gd name="connsiteX5858" fmla="*/ 489945 w 4313785"/>
                <a:gd name="connsiteY5858" fmla="*/ 2026575 h 2893802"/>
                <a:gd name="connsiteX5859" fmla="*/ 489945 w 4313785"/>
                <a:gd name="connsiteY5859" fmla="*/ 2026298 h 2893802"/>
                <a:gd name="connsiteX5860" fmla="*/ 489945 w 4313785"/>
                <a:gd name="connsiteY5860" fmla="*/ 2024846 h 2893802"/>
                <a:gd name="connsiteX5861" fmla="*/ 488630 w 4313785"/>
                <a:gd name="connsiteY5861" fmla="*/ 2010042 h 2893802"/>
                <a:gd name="connsiteX5862" fmla="*/ 488076 w 4313785"/>
                <a:gd name="connsiteY5862" fmla="*/ 2009351 h 2893802"/>
                <a:gd name="connsiteX5863" fmla="*/ 482747 w 4313785"/>
                <a:gd name="connsiteY5863" fmla="*/ 2003679 h 2893802"/>
                <a:gd name="connsiteX5864" fmla="*/ 475757 w 4313785"/>
                <a:gd name="connsiteY5864" fmla="*/ 2000012 h 2893802"/>
                <a:gd name="connsiteX5865" fmla="*/ 471327 w 4313785"/>
                <a:gd name="connsiteY5865" fmla="*/ 1995516 h 2893802"/>
                <a:gd name="connsiteX5866" fmla="*/ 470358 w 4313785"/>
                <a:gd name="connsiteY5866" fmla="*/ 1994617 h 2893802"/>
                <a:gd name="connsiteX5867" fmla="*/ 467867 w 4313785"/>
                <a:gd name="connsiteY5867" fmla="*/ 1992542 h 2893802"/>
                <a:gd name="connsiteX5868" fmla="*/ 464891 w 4313785"/>
                <a:gd name="connsiteY5868" fmla="*/ 1990674 h 2893802"/>
                <a:gd name="connsiteX5869" fmla="*/ 458800 w 4313785"/>
                <a:gd name="connsiteY5869" fmla="*/ 1987769 h 2893802"/>
                <a:gd name="connsiteX5870" fmla="*/ 454163 w 4313785"/>
                <a:gd name="connsiteY5870" fmla="*/ 1986455 h 2893802"/>
                <a:gd name="connsiteX5871" fmla="*/ 450772 w 4313785"/>
                <a:gd name="connsiteY5871" fmla="*/ 1986109 h 2893802"/>
                <a:gd name="connsiteX5872" fmla="*/ 440875 w 4313785"/>
                <a:gd name="connsiteY5872" fmla="*/ 1981474 h 2893802"/>
                <a:gd name="connsiteX5873" fmla="*/ 439628 w 4313785"/>
                <a:gd name="connsiteY5873" fmla="*/ 1981474 h 2893802"/>
                <a:gd name="connsiteX5874" fmla="*/ 439213 w 4313785"/>
                <a:gd name="connsiteY5874" fmla="*/ 1981474 h 2893802"/>
                <a:gd name="connsiteX5875" fmla="*/ 436998 w 4313785"/>
                <a:gd name="connsiteY5875" fmla="*/ 1981682 h 2893802"/>
                <a:gd name="connsiteX5876" fmla="*/ 435684 w 4313785"/>
                <a:gd name="connsiteY5876" fmla="*/ 1981889 h 2893802"/>
                <a:gd name="connsiteX5877" fmla="*/ 434300 w 4313785"/>
                <a:gd name="connsiteY5877" fmla="*/ 1982166 h 2893802"/>
                <a:gd name="connsiteX5878" fmla="*/ 432984 w 4313785"/>
                <a:gd name="connsiteY5878" fmla="*/ 1982512 h 2893802"/>
                <a:gd name="connsiteX5879" fmla="*/ 431116 w 4313785"/>
                <a:gd name="connsiteY5879" fmla="*/ 1983134 h 2893802"/>
                <a:gd name="connsiteX5880" fmla="*/ 429870 w 4313785"/>
                <a:gd name="connsiteY5880" fmla="*/ 1983687 h 2893802"/>
                <a:gd name="connsiteX5881" fmla="*/ 427309 w 4313785"/>
                <a:gd name="connsiteY5881" fmla="*/ 1985140 h 2893802"/>
                <a:gd name="connsiteX5882" fmla="*/ 426479 w 4313785"/>
                <a:gd name="connsiteY5882" fmla="*/ 1985763 h 2893802"/>
                <a:gd name="connsiteX5883" fmla="*/ 426133 w 4313785"/>
                <a:gd name="connsiteY5883" fmla="*/ 1985970 h 2893802"/>
                <a:gd name="connsiteX5884" fmla="*/ 418796 w 4313785"/>
                <a:gd name="connsiteY5884" fmla="*/ 1985970 h 2893802"/>
                <a:gd name="connsiteX5885" fmla="*/ 417412 w 4313785"/>
                <a:gd name="connsiteY5885" fmla="*/ 1986039 h 2893802"/>
                <a:gd name="connsiteX5886" fmla="*/ 406131 w 4313785"/>
                <a:gd name="connsiteY5886" fmla="*/ 1987215 h 2893802"/>
                <a:gd name="connsiteX5887" fmla="*/ 405092 w 4313785"/>
                <a:gd name="connsiteY5887" fmla="*/ 1987354 h 2893802"/>
                <a:gd name="connsiteX5888" fmla="*/ 393880 w 4313785"/>
                <a:gd name="connsiteY5888" fmla="*/ 1989360 h 2893802"/>
                <a:gd name="connsiteX5889" fmla="*/ 393396 w 4313785"/>
                <a:gd name="connsiteY5889" fmla="*/ 1989429 h 2893802"/>
                <a:gd name="connsiteX5890" fmla="*/ 388759 w 4313785"/>
                <a:gd name="connsiteY5890" fmla="*/ 1990466 h 2893802"/>
                <a:gd name="connsiteX5891" fmla="*/ 387720 w 4313785"/>
                <a:gd name="connsiteY5891" fmla="*/ 1990743 h 2893802"/>
                <a:gd name="connsiteX5892" fmla="*/ 385437 w 4313785"/>
                <a:gd name="connsiteY5892" fmla="*/ 1991435 h 2893802"/>
                <a:gd name="connsiteX5893" fmla="*/ 383776 w 4313785"/>
                <a:gd name="connsiteY5893" fmla="*/ 1992058 h 2893802"/>
                <a:gd name="connsiteX5894" fmla="*/ 381630 w 4313785"/>
                <a:gd name="connsiteY5894" fmla="*/ 1993026 h 2893802"/>
                <a:gd name="connsiteX5895" fmla="*/ 379969 w 4313785"/>
                <a:gd name="connsiteY5895" fmla="*/ 1993925 h 2893802"/>
                <a:gd name="connsiteX5896" fmla="*/ 377477 w 4313785"/>
                <a:gd name="connsiteY5896" fmla="*/ 1995447 h 2893802"/>
                <a:gd name="connsiteX5897" fmla="*/ 374363 w 4313785"/>
                <a:gd name="connsiteY5897" fmla="*/ 1998076 h 2893802"/>
                <a:gd name="connsiteX5898" fmla="*/ 373671 w 4313785"/>
                <a:gd name="connsiteY5898" fmla="*/ 1998836 h 2893802"/>
                <a:gd name="connsiteX5899" fmla="*/ 370002 w 4313785"/>
                <a:gd name="connsiteY5899" fmla="*/ 1998836 h 2893802"/>
                <a:gd name="connsiteX5900" fmla="*/ 369864 w 4313785"/>
                <a:gd name="connsiteY5900" fmla="*/ 1998836 h 2893802"/>
                <a:gd name="connsiteX5901" fmla="*/ 367926 w 4313785"/>
                <a:gd name="connsiteY5901" fmla="*/ 1998975 h 2893802"/>
                <a:gd name="connsiteX5902" fmla="*/ 365088 w 4313785"/>
                <a:gd name="connsiteY5902" fmla="*/ 1999390 h 2893802"/>
                <a:gd name="connsiteX5903" fmla="*/ 361974 w 4313785"/>
                <a:gd name="connsiteY5903" fmla="*/ 2000220 h 2893802"/>
                <a:gd name="connsiteX5904" fmla="*/ 355883 w 4313785"/>
                <a:gd name="connsiteY5904" fmla="*/ 2002572 h 2893802"/>
                <a:gd name="connsiteX5905" fmla="*/ 354361 w 4313785"/>
                <a:gd name="connsiteY5905" fmla="*/ 2003264 h 2893802"/>
                <a:gd name="connsiteX5906" fmla="*/ 343356 w 4313785"/>
                <a:gd name="connsiteY5906" fmla="*/ 2009143 h 2893802"/>
                <a:gd name="connsiteX5907" fmla="*/ 338788 w 4313785"/>
                <a:gd name="connsiteY5907" fmla="*/ 2011011 h 2893802"/>
                <a:gd name="connsiteX5908" fmla="*/ 330137 w 4313785"/>
                <a:gd name="connsiteY5908" fmla="*/ 2013363 h 2893802"/>
                <a:gd name="connsiteX5909" fmla="*/ 328822 w 4313785"/>
                <a:gd name="connsiteY5909" fmla="*/ 2013778 h 2893802"/>
                <a:gd name="connsiteX5910" fmla="*/ 325707 w 4313785"/>
                <a:gd name="connsiteY5910" fmla="*/ 2014954 h 2893802"/>
                <a:gd name="connsiteX5911" fmla="*/ 323423 w 4313785"/>
                <a:gd name="connsiteY5911" fmla="*/ 2016061 h 2893802"/>
                <a:gd name="connsiteX5912" fmla="*/ 319686 w 4313785"/>
                <a:gd name="connsiteY5912" fmla="*/ 2018343 h 2893802"/>
                <a:gd name="connsiteX5913" fmla="*/ 318025 w 4313785"/>
                <a:gd name="connsiteY5913" fmla="*/ 2017513 h 2893802"/>
                <a:gd name="connsiteX5914" fmla="*/ 317125 w 4313785"/>
                <a:gd name="connsiteY5914" fmla="*/ 2017098 h 2893802"/>
                <a:gd name="connsiteX5915" fmla="*/ 314495 w 4313785"/>
                <a:gd name="connsiteY5915" fmla="*/ 2016061 h 2893802"/>
                <a:gd name="connsiteX5916" fmla="*/ 312211 w 4313785"/>
                <a:gd name="connsiteY5916" fmla="*/ 2015369 h 2893802"/>
                <a:gd name="connsiteX5917" fmla="*/ 309443 w 4313785"/>
                <a:gd name="connsiteY5917" fmla="*/ 2014815 h 2893802"/>
                <a:gd name="connsiteX5918" fmla="*/ 306328 w 4313785"/>
                <a:gd name="connsiteY5918" fmla="*/ 2010734 h 2893802"/>
                <a:gd name="connsiteX5919" fmla="*/ 297123 w 4313785"/>
                <a:gd name="connsiteY5919" fmla="*/ 2007276 h 2893802"/>
                <a:gd name="connsiteX5920" fmla="*/ 293040 w 4313785"/>
                <a:gd name="connsiteY5920" fmla="*/ 2007898 h 2893802"/>
                <a:gd name="connsiteX5921" fmla="*/ 291517 w 4313785"/>
                <a:gd name="connsiteY5921" fmla="*/ 2008382 h 2893802"/>
                <a:gd name="connsiteX5922" fmla="*/ 287157 w 4313785"/>
                <a:gd name="connsiteY5922" fmla="*/ 2010665 h 2893802"/>
                <a:gd name="connsiteX5923" fmla="*/ 278367 w 4313785"/>
                <a:gd name="connsiteY5923" fmla="*/ 2008452 h 2893802"/>
                <a:gd name="connsiteX5924" fmla="*/ 275114 w 4313785"/>
                <a:gd name="connsiteY5924" fmla="*/ 2008037 h 2893802"/>
                <a:gd name="connsiteX5925" fmla="*/ 270823 w 4313785"/>
                <a:gd name="connsiteY5925" fmla="*/ 2008037 h 2893802"/>
                <a:gd name="connsiteX5926" fmla="*/ 270685 w 4313785"/>
                <a:gd name="connsiteY5926" fmla="*/ 2008037 h 2893802"/>
                <a:gd name="connsiteX5927" fmla="*/ 265286 w 4313785"/>
                <a:gd name="connsiteY5927" fmla="*/ 2009143 h 2893802"/>
                <a:gd name="connsiteX5928" fmla="*/ 261479 w 4313785"/>
                <a:gd name="connsiteY5928" fmla="*/ 2010734 h 2893802"/>
                <a:gd name="connsiteX5929" fmla="*/ 260787 w 4313785"/>
                <a:gd name="connsiteY5929" fmla="*/ 2011080 h 2893802"/>
                <a:gd name="connsiteX5930" fmla="*/ 260372 w 4313785"/>
                <a:gd name="connsiteY5930" fmla="*/ 2010942 h 2893802"/>
                <a:gd name="connsiteX5931" fmla="*/ 257119 w 4313785"/>
                <a:gd name="connsiteY5931" fmla="*/ 2010319 h 2893802"/>
                <a:gd name="connsiteX5932" fmla="*/ 254558 w 4313785"/>
                <a:gd name="connsiteY5932" fmla="*/ 2010112 h 2893802"/>
                <a:gd name="connsiteX5933" fmla="*/ 253589 w 4313785"/>
                <a:gd name="connsiteY5933" fmla="*/ 2010112 h 2893802"/>
                <a:gd name="connsiteX5934" fmla="*/ 247014 w 4313785"/>
                <a:gd name="connsiteY5934" fmla="*/ 2011772 h 2893802"/>
                <a:gd name="connsiteX5935" fmla="*/ 244592 w 4313785"/>
                <a:gd name="connsiteY5935" fmla="*/ 2013086 h 2893802"/>
                <a:gd name="connsiteX5936" fmla="*/ 243415 w 4313785"/>
                <a:gd name="connsiteY5936" fmla="*/ 2013778 h 2893802"/>
                <a:gd name="connsiteX5937" fmla="*/ 240924 w 4313785"/>
                <a:gd name="connsiteY5937" fmla="*/ 2014262 h 2893802"/>
                <a:gd name="connsiteX5938" fmla="*/ 239124 w 4313785"/>
                <a:gd name="connsiteY5938" fmla="*/ 2014746 h 2893802"/>
                <a:gd name="connsiteX5939" fmla="*/ 214070 w 4313785"/>
                <a:gd name="connsiteY5939" fmla="*/ 2023116 h 2893802"/>
                <a:gd name="connsiteX5940" fmla="*/ 211993 w 4313785"/>
                <a:gd name="connsiteY5940" fmla="*/ 2024016 h 2893802"/>
                <a:gd name="connsiteX5941" fmla="*/ 205142 w 4313785"/>
                <a:gd name="connsiteY5941" fmla="*/ 2027613 h 2893802"/>
                <a:gd name="connsiteX5942" fmla="*/ 203896 w 4313785"/>
                <a:gd name="connsiteY5942" fmla="*/ 2027336 h 2893802"/>
                <a:gd name="connsiteX5943" fmla="*/ 199536 w 4313785"/>
                <a:gd name="connsiteY5943" fmla="*/ 2025607 h 2893802"/>
                <a:gd name="connsiteX5944" fmla="*/ 183755 w 4313785"/>
                <a:gd name="connsiteY5944" fmla="*/ 2017098 h 2893802"/>
                <a:gd name="connsiteX5945" fmla="*/ 180018 w 4313785"/>
                <a:gd name="connsiteY5945" fmla="*/ 2014539 h 2893802"/>
                <a:gd name="connsiteX5946" fmla="*/ 161539 w 4313785"/>
                <a:gd name="connsiteY5946" fmla="*/ 1998906 h 2893802"/>
                <a:gd name="connsiteX5947" fmla="*/ 160431 w 4313785"/>
                <a:gd name="connsiteY5947" fmla="*/ 1998006 h 2893802"/>
                <a:gd name="connsiteX5948" fmla="*/ 155448 w 4313785"/>
                <a:gd name="connsiteY5948" fmla="*/ 1994617 h 2893802"/>
                <a:gd name="connsiteX5949" fmla="*/ 154479 w 4313785"/>
                <a:gd name="connsiteY5949" fmla="*/ 1993994 h 2893802"/>
                <a:gd name="connsiteX5950" fmla="*/ 149496 w 4313785"/>
                <a:gd name="connsiteY5950" fmla="*/ 1991158 h 2893802"/>
                <a:gd name="connsiteX5951" fmla="*/ 148804 w 4313785"/>
                <a:gd name="connsiteY5951" fmla="*/ 1990674 h 2893802"/>
                <a:gd name="connsiteX5952" fmla="*/ 146174 w 4313785"/>
                <a:gd name="connsiteY5952" fmla="*/ 1987976 h 2893802"/>
                <a:gd name="connsiteX5953" fmla="*/ 144582 w 4313785"/>
                <a:gd name="connsiteY5953" fmla="*/ 1986524 h 2893802"/>
                <a:gd name="connsiteX5954" fmla="*/ 142229 w 4313785"/>
                <a:gd name="connsiteY5954" fmla="*/ 1984725 h 2893802"/>
                <a:gd name="connsiteX5955" fmla="*/ 140983 w 4313785"/>
                <a:gd name="connsiteY5955" fmla="*/ 1983895 h 2893802"/>
                <a:gd name="connsiteX5956" fmla="*/ 136346 w 4313785"/>
                <a:gd name="connsiteY5956" fmla="*/ 1981128 h 2893802"/>
                <a:gd name="connsiteX5957" fmla="*/ 135169 w 4313785"/>
                <a:gd name="connsiteY5957" fmla="*/ 1980298 h 2893802"/>
                <a:gd name="connsiteX5958" fmla="*/ 133301 w 4313785"/>
                <a:gd name="connsiteY5958" fmla="*/ 1978569 h 2893802"/>
                <a:gd name="connsiteX5959" fmla="*/ 132678 w 4313785"/>
                <a:gd name="connsiteY5959" fmla="*/ 1978015 h 2893802"/>
                <a:gd name="connsiteX5960" fmla="*/ 129355 w 4313785"/>
                <a:gd name="connsiteY5960" fmla="*/ 1975317 h 2893802"/>
                <a:gd name="connsiteX5961" fmla="*/ 127625 w 4313785"/>
                <a:gd name="connsiteY5961" fmla="*/ 1974142 h 2893802"/>
                <a:gd name="connsiteX5962" fmla="*/ 124026 w 4313785"/>
                <a:gd name="connsiteY5962" fmla="*/ 1971997 h 2893802"/>
                <a:gd name="connsiteX5963" fmla="*/ 122158 w 4313785"/>
                <a:gd name="connsiteY5963" fmla="*/ 1971098 h 2893802"/>
                <a:gd name="connsiteX5964" fmla="*/ 117451 w 4313785"/>
                <a:gd name="connsiteY5964" fmla="*/ 1969230 h 2893802"/>
                <a:gd name="connsiteX5965" fmla="*/ 112122 w 4313785"/>
                <a:gd name="connsiteY5965" fmla="*/ 1960099 h 2893802"/>
                <a:gd name="connsiteX5966" fmla="*/ 107693 w 4313785"/>
                <a:gd name="connsiteY5966" fmla="*/ 1957817 h 2893802"/>
                <a:gd name="connsiteX5967" fmla="*/ 108108 w 4313785"/>
                <a:gd name="connsiteY5967" fmla="*/ 1956572 h 2893802"/>
                <a:gd name="connsiteX5968" fmla="*/ 108385 w 4313785"/>
                <a:gd name="connsiteY5968" fmla="*/ 1955603 h 2893802"/>
                <a:gd name="connsiteX5969" fmla="*/ 104509 w 4313785"/>
                <a:gd name="connsiteY5969" fmla="*/ 1942114 h 2893802"/>
                <a:gd name="connsiteX5970" fmla="*/ 99802 w 4313785"/>
                <a:gd name="connsiteY5970" fmla="*/ 1936165 h 2893802"/>
                <a:gd name="connsiteX5971" fmla="*/ 98833 w 4313785"/>
                <a:gd name="connsiteY5971" fmla="*/ 1934021 h 2893802"/>
                <a:gd name="connsiteX5972" fmla="*/ 96826 w 4313785"/>
                <a:gd name="connsiteY5972" fmla="*/ 1930424 h 2893802"/>
                <a:gd name="connsiteX5973" fmla="*/ 94127 w 4313785"/>
                <a:gd name="connsiteY5973" fmla="*/ 1926965 h 2893802"/>
                <a:gd name="connsiteX5974" fmla="*/ 92535 w 4313785"/>
                <a:gd name="connsiteY5974" fmla="*/ 1925513 h 2893802"/>
                <a:gd name="connsiteX5975" fmla="*/ 92258 w 4313785"/>
                <a:gd name="connsiteY5975" fmla="*/ 1923645 h 2893802"/>
                <a:gd name="connsiteX5976" fmla="*/ 84507 w 4313785"/>
                <a:gd name="connsiteY5976" fmla="*/ 1912992 h 2893802"/>
                <a:gd name="connsiteX5977" fmla="*/ 81669 w 4313785"/>
                <a:gd name="connsiteY5977" fmla="*/ 1912024 h 2893802"/>
                <a:gd name="connsiteX5978" fmla="*/ 73918 w 4313785"/>
                <a:gd name="connsiteY5978" fmla="*/ 1907666 h 2893802"/>
                <a:gd name="connsiteX5979" fmla="*/ 73641 w 4313785"/>
                <a:gd name="connsiteY5979" fmla="*/ 1907666 h 2893802"/>
                <a:gd name="connsiteX5980" fmla="*/ 66443 w 4313785"/>
                <a:gd name="connsiteY5980" fmla="*/ 1895699 h 2893802"/>
                <a:gd name="connsiteX5981" fmla="*/ 63467 w 4313785"/>
                <a:gd name="connsiteY5981" fmla="*/ 1892794 h 2893802"/>
                <a:gd name="connsiteX5982" fmla="*/ 63467 w 4313785"/>
                <a:gd name="connsiteY5982" fmla="*/ 1892517 h 2893802"/>
                <a:gd name="connsiteX5983" fmla="*/ 63051 w 4313785"/>
                <a:gd name="connsiteY5983" fmla="*/ 1886153 h 2893802"/>
                <a:gd name="connsiteX5984" fmla="*/ 62082 w 4313785"/>
                <a:gd name="connsiteY5984" fmla="*/ 1876123 h 2893802"/>
                <a:gd name="connsiteX5985" fmla="*/ 49763 w 4313785"/>
                <a:gd name="connsiteY5985" fmla="*/ 1868583 h 2893802"/>
                <a:gd name="connsiteX5986" fmla="*/ 46164 w 4313785"/>
                <a:gd name="connsiteY5986" fmla="*/ 1869067 h 2893802"/>
                <a:gd name="connsiteX5987" fmla="*/ 45887 w 4313785"/>
                <a:gd name="connsiteY5987" fmla="*/ 1869067 h 2893802"/>
                <a:gd name="connsiteX5988" fmla="*/ 43603 w 4313785"/>
                <a:gd name="connsiteY5988" fmla="*/ 1869067 h 2893802"/>
                <a:gd name="connsiteX5989" fmla="*/ 41942 w 4313785"/>
                <a:gd name="connsiteY5989" fmla="*/ 1869136 h 2893802"/>
                <a:gd name="connsiteX5990" fmla="*/ 39866 w 4313785"/>
                <a:gd name="connsiteY5990" fmla="*/ 1869413 h 2893802"/>
                <a:gd name="connsiteX5991" fmla="*/ 37582 w 4313785"/>
                <a:gd name="connsiteY5991" fmla="*/ 1869897 h 2893802"/>
                <a:gd name="connsiteX5992" fmla="*/ 34813 w 4313785"/>
                <a:gd name="connsiteY5992" fmla="*/ 1866439 h 2893802"/>
                <a:gd name="connsiteX5993" fmla="*/ 34675 w 4313785"/>
                <a:gd name="connsiteY5993" fmla="*/ 1865885 h 2893802"/>
                <a:gd name="connsiteX5994" fmla="*/ 35505 w 4313785"/>
                <a:gd name="connsiteY5994" fmla="*/ 1865262 h 2893802"/>
                <a:gd name="connsiteX5995" fmla="*/ 44157 w 4313785"/>
                <a:gd name="connsiteY5995" fmla="*/ 1864294 h 2893802"/>
                <a:gd name="connsiteX5996" fmla="*/ 56407 w 4313785"/>
                <a:gd name="connsiteY5996" fmla="*/ 1851289 h 2893802"/>
                <a:gd name="connsiteX5997" fmla="*/ 45679 w 4313785"/>
                <a:gd name="connsiteY5997" fmla="*/ 1837040 h 2893802"/>
                <a:gd name="connsiteX5998" fmla="*/ 42219 w 4313785"/>
                <a:gd name="connsiteY5998" fmla="*/ 1836279 h 2893802"/>
                <a:gd name="connsiteX5999" fmla="*/ 39104 w 4313785"/>
                <a:gd name="connsiteY5999" fmla="*/ 1835933 h 2893802"/>
                <a:gd name="connsiteX6000" fmla="*/ 37582 w 4313785"/>
                <a:gd name="connsiteY6000" fmla="*/ 1836002 h 2893802"/>
                <a:gd name="connsiteX6001" fmla="*/ 31560 w 4313785"/>
                <a:gd name="connsiteY6001" fmla="*/ 1836625 h 2893802"/>
                <a:gd name="connsiteX6002" fmla="*/ 29692 w 4313785"/>
                <a:gd name="connsiteY6002" fmla="*/ 1831160 h 2893802"/>
                <a:gd name="connsiteX6003" fmla="*/ 23047 w 4313785"/>
                <a:gd name="connsiteY6003" fmla="*/ 1825419 h 2893802"/>
                <a:gd name="connsiteX6004" fmla="*/ 21732 w 4313785"/>
                <a:gd name="connsiteY6004" fmla="*/ 1823482 h 2893802"/>
                <a:gd name="connsiteX6005" fmla="*/ 23255 w 4313785"/>
                <a:gd name="connsiteY6005" fmla="*/ 1821614 h 2893802"/>
                <a:gd name="connsiteX6006" fmla="*/ 28031 w 4313785"/>
                <a:gd name="connsiteY6006" fmla="*/ 1814558 h 2893802"/>
                <a:gd name="connsiteX6007" fmla="*/ 29415 w 4313785"/>
                <a:gd name="connsiteY6007" fmla="*/ 1812068 h 2893802"/>
                <a:gd name="connsiteX6008" fmla="*/ 32391 w 4313785"/>
                <a:gd name="connsiteY6008" fmla="*/ 1804874 h 2893802"/>
                <a:gd name="connsiteX6009" fmla="*/ 33429 w 4313785"/>
                <a:gd name="connsiteY6009" fmla="*/ 1800378 h 2893802"/>
                <a:gd name="connsiteX6010" fmla="*/ 33983 w 4313785"/>
                <a:gd name="connsiteY6010" fmla="*/ 1790002 h 2893802"/>
                <a:gd name="connsiteX6011" fmla="*/ 34744 w 4313785"/>
                <a:gd name="connsiteY6011" fmla="*/ 1786266 h 2893802"/>
                <a:gd name="connsiteX6012" fmla="*/ 36128 w 4313785"/>
                <a:gd name="connsiteY6012" fmla="*/ 1782047 h 2893802"/>
                <a:gd name="connsiteX6013" fmla="*/ 40350 w 4313785"/>
                <a:gd name="connsiteY6013" fmla="*/ 1771948 h 2893802"/>
                <a:gd name="connsiteX6014" fmla="*/ 40765 w 4313785"/>
                <a:gd name="connsiteY6014" fmla="*/ 1770771 h 2893802"/>
                <a:gd name="connsiteX6015" fmla="*/ 42426 w 4313785"/>
                <a:gd name="connsiteY6015" fmla="*/ 1765376 h 2893802"/>
                <a:gd name="connsiteX6016" fmla="*/ 42911 w 4313785"/>
                <a:gd name="connsiteY6016" fmla="*/ 1763163 h 2893802"/>
                <a:gd name="connsiteX6017" fmla="*/ 43741 w 4313785"/>
                <a:gd name="connsiteY6017" fmla="*/ 1757352 h 2893802"/>
                <a:gd name="connsiteX6018" fmla="*/ 43880 w 4313785"/>
                <a:gd name="connsiteY6018" fmla="*/ 1755277 h 2893802"/>
                <a:gd name="connsiteX6019" fmla="*/ 43880 w 4313785"/>
                <a:gd name="connsiteY6019" fmla="*/ 1750089 h 2893802"/>
                <a:gd name="connsiteX6020" fmla="*/ 43741 w 4313785"/>
                <a:gd name="connsiteY6020" fmla="*/ 1748567 h 2893802"/>
                <a:gd name="connsiteX6021" fmla="*/ 43119 w 4313785"/>
                <a:gd name="connsiteY6021" fmla="*/ 1743379 h 2893802"/>
                <a:gd name="connsiteX6022" fmla="*/ 42911 w 4313785"/>
                <a:gd name="connsiteY6022" fmla="*/ 1741995 h 2893802"/>
                <a:gd name="connsiteX6023" fmla="*/ 39935 w 4313785"/>
                <a:gd name="connsiteY6023" fmla="*/ 1728852 h 2893802"/>
                <a:gd name="connsiteX6024" fmla="*/ 39658 w 4313785"/>
                <a:gd name="connsiteY6024" fmla="*/ 1727746 h 2893802"/>
                <a:gd name="connsiteX6025" fmla="*/ 39243 w 4313785"/>
                <a:gd name="connsiteY6025" fmla="*/ 1726362 h 2893802"/>
                <a:gd name="connsiteX6026" fmla="*/ 38482 w 4313785"/>
                <a:gd name="connsiteY6026" fmla="*/ 1724494 h 2893802"/>
                <a:gd name="connsiteX6027" fmla="*/ 37789 w 4313785"/>
                <a:gd name="connsiteY6027" fmla="*/ 1723111 h 2893802"/>
                <a:gd name="connsiteX6028" fmla="*/ 37789 w 4313785"/>
                <a:gd name="connsiteY6028" fmla="*/ 1723111 h 2893802"/>
                <a:gd name="connsiteX6029" fmla="*/ 38066 w 4313785"/>
                <a:gd name="connsiteY6029" fmla="*/ 1717439 h 2893802"/>
                <a:gd name="connsiteX6030" fmla="*/ 38343 w 4313785"/>
                <a:gd name="connsiteY6030" fmla="*/ 1716401 h 2893802"/>
                <a:gd name="connsiteX6031" fmla="*/ 39381 w 4313785"/>
                <a:gd name="connsiteY6031" fmla="*/ 1712389 h 2893802"/>
                <a:gd name="connsiteX6032" fmla="*/ 39796 w 4313785"/>
                <a:gd name="connsiteY6032" fmla="*/ 1709069 h 2893802"/>
                <a:gd name="connsiteX6033" fmla="*/ 39796 w 4313785"/>
                <a:gd name="connsiteY6033" fmla="*/ 1704988 h 2893802"/>
                <a:gd name="connsiteX6034" fmla="*/ 39381 w 4313785"/>
                <a:gd name="connsiteY6034" fmla="*/ 1701391 h 2893802"/>
                <a:gd name="connsiteX6035" fmla="*/ 38689 w 4313785"/>
                <a:gd name="connsiteY6035" fmla="*/ 1698624 h 2893802"/>
                <a:gd name="connsiteX6036" fmla="*/ 38205 w 4313785"/>
                <a:gd name="connsiteY6036" fmla="*/ 1697102 h 2893802"/>
                <a:gd name="connsiteX6037" fmla="*/ 36820 w 4313785"/>
                <a:gd name="connsiteY6037" fmla="*/ 1693436 h 2893802"/>
                <a:gd name="connsiteX6038" fmla="*/ 35851 w 4313785"/>
                <a:gd name="connsiteY6038" fmla="*/ 1691430 h 2893802"/>
                <a:gd name="connsiteX6039" fmla="*/ 33914 w 4313785"/>
                <a:gd name="connsiteY6039" fmla="*/ 1688109 h 2893802"/>
                <a:gd name="connsiteX6040" fmla="*/ 30868 w 4313785"/>
                <a:gd name="connsiteY6040" fmla="*/ 1684512 h 2893802"/>
                <a:gd name="connsiteX6041" fmla="*/ 28584 w 4313785"/>
                <a:gd name="connsiteY6041" fmla="*/ 1682575 h 2893802"/>
                <a:gd name="connsiteX6042" fmla="*/ 25401 w 4313785"/>
                <a:gd name="connsiteY6042" fmla="*/ 1680569 h 2893802"/>
                <a:gd name="connsiteX6043" fmla="*/ 25262 w 4313785"/>
                <a:gd name="connsiteY6043" fmla="*/ 1680223 h 2893802"/>
                <a:gd name="connsiteX6044" fmla="*/ 23601 w 4313785"/>
                <a:gd name="connsiteY6044" fmla="*/ 1677733 h 2893802"/>
                <a:gd name="connsiteX6045" fmla="*/ 25193 w 4313785"/>
                <a:gd name="connsiteY6045" fmla="*/ 1669847 h 2893802"/>
                <a:gd name="connsiteX6046" fmla="*/ 25193 w 4313785"/>
                <a:gd name="connsiteY6046" fmla="*/ 1669709 h 2893802"/>
                <a:gd name="connsiteX6047" fmla="*/ 27338 w 4313785"/>
                <a:gd name="connsiteY6047" fmla="*/ 1668187 h 2893802"/>
                <a:gd name="connsiteX6048" fmla="*/ 28584 w 4313785"/>
                <a:gd name="connsiteY6048" fmla="*/ 1667150 h 2893802"/>
                <a:gd name="connsiteX6049" fmla="*/ 30176 w 4313785"/>
                <a:gd name="connsiteY6049" fmla="*/ 1665697 h 2893802"/>
                <a:gd name="connsiteX6050" fmla="*/ 32599 w 4313785"/>
                <a:gd name="connsiteY6050" fmla="*/ 1662861 h 2893802"/>
                <a:gd name="connsiteX6051" fmla="*/ 35021 w 4313785"/>
                <a:gd name="connsiteY6051" fmla="*/ 1658987 h 2893802"/>
                <a:gd name="connsiteX6052" fmla="*/ 36336 w 4313785"/>
                <a:gd name="connsiteY6052" fmla="*/ 1656220 h 2893802"/>
                <a:gd name="connsiteX6053" fmla="*/ 37997 w 4313785"/>
                <a:gd name="connsiteY6053" fmla="*/ 1651517 h 2893802"/>
                <a:gd name="connsiteX6054" fmla="*/ 38274 w 4313785"/>
                <a:gd name="connsiteY6054" fmla="*/ 1650617 h 2893802"/>
                <a:gd name="connsiteX6055" fmla="*/ 40212 w 4313785"/>
                <a:gd name="connsiteY6055" fmla="*/ 1643562 h 2893802"/>
                <a:gd name="connsiteX6056" fmla="*/ 41111 w 4313785"/>
                <a:gd name="connsiteY6056" fmla="*/ 1641902 h 2893802"/>
                <a:gd name="connsiteX6057" fmla="*/ 43465 w 4313785"/>
                <a:gd name="connsiteY6057" fmla="*/ 1638374 h 2893802"/>
                <a:gd name="connsiteX6058" fmla="*/ 44018 w 4313785"/>
                <a:gd name="connsiteY6058" fmla="*/ 1637405 h 2893802"/>
                <a:gd name="connsiteX6059" fmla="*/ 46233 w 4313785"/>
                <a:gd name="connsiteY6059" fmla="*/ 1633324 h 2893802"/>
                <a:gd name="connsiteX6060" fmla="*/ 47756 w 4313785"/>
                <a:gd name="connsiteY6060" fmla="*/ 1629035 h 2893802"/>
                <a:gd name="connsiteX6061" fmla="*/ 47894 w 4313785"/>
                <a:gd name="connsiteY6061" fmla="*/ 1628274 h 2893802"/>
                <a:gd name="connsiteX6062" fmla="*/ 48863 w 4313785"/>
                <a:gd name="connsiteY6062" fmla="*/ 1627513 h 2893802"/>
                <a:gd name="connsiteX6063" fmla="*/ 49694 w 4313785"/>
                <a:gd name="connsiteY6063" fmla="*/ 1626752 h 2893802"/>
                <a:gd name="connsiteX6064" fmla="*/ 60629 w 4313785"/>
                <a:gd name="connsiteY6064" fmla="*/ 1616238 h 2893802"/>
                <a:gd name="connsiteX6065" fmla="*/ 62636 w 4313785"/>
                <a:gd name="connsiteY6065" fmla="*/ 1613817 h 2893802"/>
                <a:gd name="connsiteX6066" fmla="*/ 64782 w 4313785"/>
                <a:gd name="connsiteY6066" fmla="*/ 1610497 h 2893802"/>
                <a:gd name="connsiteX6067" fmla="*/ 66581 w 4313785"/>
                <a:gd name="connsiteY6067" fmla="*/ 1606415 h 2893802"/>
                <a:gd name="connsiteX6068" fmla="*/ 67481 w 4313785"/>
                <a:gd name="connsiteY6068" fmla="*/ 1602957 h 2893802"/>
                <a:gd name="connsiteX6069" fmla="*/ 67896 w 4313785"/>
                <a:gd name="connsiteY6069" fmla="*/ 1600466 h 2893802"/>
                <a:gd name="connsiteX6070" fmla="*/ 68381 w 4313785"/>
                <a:gd name="connsiteY6070" fmla="*/ 1593964 h 2893802"/>
                <a:gd name="connsiteX6071" fmla="*/ 68727 w 4313785"/>
                <a:gd name="connsiteY6071" fmla="*/ 1592512 h 2893802"/>
                <a:gd name="connsiteX6072" fmla="*/ 74540 w 4313785"/>
                <a:gd name="connsiteY6072" fmla="*/ 1577847 h 2893802"/>
                <a:gd name="connsiteX6073" fmla="*/ 74886 w 4313785"/>
                <a:gd name="connsiteY6073" fmla="*/ 1577155 h 2893802"/>
                <a:gd name="connsiteX6074" fmla="*/ 75094 w 4313785"/>
                <a:gd name="connsiteY6074" fmla="*/ 1576948 h 2893802"/>
                <a:gd name="connsiteX6075" fmla="*/ 76063 w 4313785"/>
                <a:gd name="connsiteY6075" fmla="*/ 1576256 h 2893802"/>
                <a:gd name="connsiteX6076" fmla="*/ 81531 w 4313785"/>
                <a:gd name="connsiteY6076" fmla="*/ 1573281 h 2893802"/>
                <a:gd name="connsiteX6077" fmla="*/ 82707 w 4313785"/>
                <a:gd name="connsiteY6077" fmla="*/ 1572590 h 2893802"/>
                <a:gd name="connsiteX6078" fmla="*/ 85753 w 4313785"/>
                <a:gd name="connsiteY6078" fmla="*/ 1570514 h 2893802"/>
                <a:gd name="connsiteX6079" fmla="*/ 88590 w 4313785"/>
                <a:gd name="connsiteY6079" fmla="*/ 1567955 h 2893802"/>
                <a:gd name="connsiteX6080" fmla="*/ 92604 w 4313785"/>
                <a:gd name="connsiteY6080" fmla="*/ 1563113 h 2893802"/>
                <a:gd name="connsiteX6081" fmla="*/ 94404 w 4313785"/>
                <a:gd name="connsiteY6081" fmla="*/ 1560277 h 2893802"/>
                <a:gd name="connsiteX6082" fmla="*/ 97449 w 4313785"/>
                <a:gd name="connsiteY6082" fmla="*/ 1554051 h 2893802"/>
                <a:gd name="connsiteX6083" fmla="*/ 98141 w 4313785"/>
                <a:gd name="connsiteY6083" fmla="*/ 1552391 h 2893802"/>
                <a:gd name="connsiteX6084" fmla="*/ 101463 w 4313785"/>
                <a:gd name="connsiteY6084" fmla="*/ 1542361 h 2893802"/>
                <a:gd name="connsiteX6085" fmla="*/ 102017 w 4313785"/>
                <a:gd name="connsiteY6085" fmla="*/ 1541669 h 2893802"/>
                <a:gd name="connsiteX6086" fmla="*/ 102640 w 4313785"/>
                <a:gd name="connsiteY6086" fmla="*/ 1540839 h 2893802"/>
                <a:gd name="connsiteX6087" fmla="*/ 103678 w 4313785"/>
                <a:gd name="connsiteY6087" fmla="*/ 1540701 h 2893802"/>
                <a:gd name="connsiteX6088" fmla="*/ 105408 w 4313785"/>
                <a:gd name="connsiteY6088" fmla="*/ 1540424 h 2893802"/>
                <a:gd name="connsiteX6089" fmla="*/ 112814 w 4313785"/>
                <a:gd name="connsiteY6089" fmla="*/ 1538695 h 2893802"/>
                <a:gd name="connsiteX6090" fmla="*/ 114337 w 4313785"/>
                <a:gd name="connsiteY6090" fmla="*/ 1538210 h 2893802"/>
                <a:gd name="connsiteX6091" fmla="*/ 121535 w 4313785"/>
                <a:gd name="connsiteY6091" fmla="*/ 1535651 h 2893802"/>
                <a:gd name="connsiteX6092" fmla="*/ 123611 w 4313785"/>
                <a:gd name="connsiteY6092" fmla="*/ 1534683 h 2893802"/>
                <a:gd name="connsiteX6093" fmla="*/ 130117 w 4313785"/>
                <a:gd name="connsiteY6093" fmla="*/ 1531016 h 2893802"/>
                <a:gd name="connsiteX6094" fmla="*/ 131847 w 4313785"/>
                <a:gd name="connsiteY6094" fmla="*/ 1529840 h 2893802"/>
                <a:gd name="connsiteX6095" fmla="*/ 154756 w 4313785"/>
                <a:gd name="connsiteY6095" fmla="*/ 1511925 h 2893802"/>
                <a:gd name="connsiteX6096" fmla="*/ 156556 w 4313785"/>
                <a:gd name="connsiteY6096" fmla="*/ 1510195 h 2893802"/>
                <a:gd name="connsiteX6097" fmla="*/ 161054 w 4313785"/>
                <a:gd name="connsiteY6097" fmla="*/ 1505145 h 2893802"/>
                <a:gd name="connsiteX6098" fmla="*/ 161954 w 4313785"/>
                <a:gd name="connsiteY6098" fmla="*/ 1503970 h 2893802"/>
                <a:gd name="connsiteX6099" fmla="*/ 171644 w 4313785"/>
                <a:gd name="connsiteY6099" fmla="*/ 1490273 h 2893802"/>
                <a:gd name="connsiteX6100" fmla="*/ 172820 w 4313785"/>
                <a:gd name="connsiteY6100" fmla="*/ 1488198 h 2893802"/>
                <a:gd name="connsiteX6101" fmla="*/ 174343 w 4313785"/>
                <a:gd name="connsiteY6101" fmla="*/ 1484947 h 2893802"/>
                <a:gd name="connsiteX6102" fmla="*/ 175242 w 4313785"/>
                <a:gd name="connsiteY6102" fmla="*/ 1482526 h 2893802"/>
                <a:gd name="connsiteX6103" fmla="*/ 176142 w 4313785"/>
                <a:gd name="connsiteY6103" fmla="*/ 1479136 h 2893802"/>
                <a:gd name="connsiteX6104" fmla="*/ 176557 w 4313785"/>
                <a:gd name="connsiteY6104" fmla="*/ 1474709 h 2893802"/>
                <a:gd name="connsiteX6105" fmla="*/ 176350 w 4313785"/>
                <a:gd name="connsiteY6105" fmla="*/ 1471389 h 2893802"/>
                <a:gd name="connsiteX6106" fmla="*/ 175381 w 4313785"/>
                <a:gd name="connsiteY6106" fmla="*/ 1467169 h 2893802"/>
                <a:gd name="connsiteX6107" fmla="*/ 174896 w 4313785"/>
                <a:gd name="connsiteY6107" fmla="*/ 1465924 h 2893802"/>
                <a:gd name="connsiteX6108" fmla="*/ 173166 w 4313785"/>
                <a:gd name="connsiteY6108" fmla="*/ 1462811 h 2893802"/>
                <a:gd name="connsiteX6109" fmla="*/ 172266 w 4313785"/>
                <a:gd name="connsiteY6109" fmla="*/ 1461566 h 2893802"/>
                <a:gd name="connsiteX6110" fmla="*/ 172266 w 4313785"/>
                <a:gd name="connsiteY6110" fmla="*/ 1457554 h 2893802"/>
                <a:gd name="connsiteX6111" fmla="*/ 172751 w 4313785"/>
                <a:gd name="connsiteY6111" fmla="*/ 1453888 h 2893802"/>
                <a:gd name="connsiteX6112" fmla="*/ 173789 w 4313785"/>
                <a:gd name="connsiteY6112" fmla="*/ 1451052 h 2893802"/>
                <a:gd name="connsiteX6113" fmla="*/ 178634 w 4313785"/>
                <a:gd name="connsiteY6113" fmla="*/ 1443719 h 2893802"/>
                <a:gd name="connsiteX6114" fmla="*/ 179464 w 4313785"/>
                <a:gd name="connsiteY6114" fmla="*/ 1442336 h 2893802"/>
                <a:gd name="connsiteX6115" fmla="*/ 180918 w 4313785"/>
                <a:gd name="connsiteY6115" fmla="*/ 1439361 h 2893802"/>
                <a:gd name="connsiteX6116" fmla="*/ 181748 w 4313785"/>
                <a:gd name="connsiteY6116" fmla="*/ 1437217 h 2893802"/>
                <a:gd name="connsiteX6117" fmla="*/ 183617 w 4313785"/>
                <a:gd name="connsiteY6117" fmla="*/ 1431130 h 2893802"/>
                <a:gd name="connsiteX6118" fmla="*/ 183825 w 4313785"/>
                <a:gd name="connsiteY6118" fmla="*/ 1430715 h 2893802"/>
                <a:gd name="connsiteX6119" fmla="*/ 184171 w 4313785"/>
                <a:gd name="connsiteY6119" fmla="*/ 1430369 h 2893802"/>
                <a:gd name="connsiteX6120" fmla="*/ 193237 w 4313785"/>
                <a:gd name="connsiteY6120" fmla="*/ 1421515 h 2893802"/>
                <a:gd name="connsiteX6121" fmla="*/ 196836 w 4313785"/>
                <a:gd name="connsiteY6121" fmla="*/ 1418609 h 2893802"/>
                <a:gd name="connsiteX6122" fmla="*/ 200574 w 4313785"/>
                <a:gd name="connsiteY6122" fmla="*/ 1416327 h 2893802"/>
                <a:gd name="connsiteX6123" fmla="*/ 218430 w 4313785"/>
                <a:gd name="connsiteY6123" fmla="*/ 1408303 h 2893802"/>
                <a:gd name="connsiteX6124" fmla="*/ 220368 w 4313785"/>
                <a:gd name="connsiteY6124" fmla="*/ 1407265 h 2893802"/>
                <a:gd name="connsiteX6125" fmla="*/ 225905 w 4313785"/>
                <a:gd name="connsiteY6125" fmla="*/ 1403599 h 2893802"/>
                <a:gd name="connsiteX6126" fmla="*/ 228466 w 4313785"/>
                <a:gd name="connsiteY6126" fmla="*/ 1401454 h 2893802"/>
                <a:gd name="connsiteX6127" fmla="*/ 232757 w 4313785"/>
                <a:gd name="connsiteY6127" fmla="*/ 1396751 h 2893802"/>
                <a:gd name="connsiteX6128" fmla="*/ 234487 w 4313785"/>
                <a:gd name="connsiteY6128" fmla="*/ 1394399 h 2893802"/>
                <a:gd name="connsiteX6129" fmla="*/ 238155 w 4313785"/>
                <a:gd name="connsiteY6129" fmla="*/ 1388242 h 2893802"/>
                <a:gd name="connsiteX6130" fmla="*/ 238640 w 4313785"/>
                <a:gd name="connsiteY6130" fmla="*/ 1387412 h 2893802"/>
                <a:gd name="connsiteX6131" fmla="*/ 241893 w 4313785"/>
                <a:gd name="connsiteY6131" fmla="*/ 1380979 h 2893802"/>
                <a:gd name="connsiteX6132" fmla="*/ 242308 w 4313785"/>
                <a:gd name="connsiteY6132" fmla="*/ 1380080 h 2893802"/>
                <a:gd name="connsiteX6133" fmla="*/ 247845 w 4313785"/>
                <a:gd name="connsiteY6133" fmla="*/ 1366799 h 2893802"/>
                <a:gd name="connsiteX6134" fmla="*/ 248122 w 4313785"/>
                <a:gd name="connsiteY6134" fmla="*/ 1366107 h 2893802"/>
                <a:gd name="connsiteX6135" fmla="*/ 248606 w 4313785"/>
                <a:gd name="connsiteY6135" fmla="*/ 1366591 h 2893802"/>
                <a:gd name="connsiteX6136" fmla="*/ 251651 w 4313785"/>
                <a:gd name="connsiteY6136" fmla="*/ 1368805 h 2893802"/>
                <a:gd name="connsiteX6137" fmla="*/ 260164 w 4313785"/>
                <a:gd name="connsiteY6137" fmla="*/ 1373439 h 2893802"/>
                <a:gd name="connsiteX6138" fmla="*/ 263210 w 4313785"/>
                <a:gd name="connsiteY6138" fmla="*/ 1374684 h 2893802"/>
                <a:gd name="connsiteX6139" fmla="*/ 269646 w 4313785"/>
                <a:gd name="connsiteY6139" fmla="*/ 1376414 h 2893802"/>
                <a:gd name="connsiteX6140" fmla="*/ 273245 w 4313785"/>
                <a:gd name="connsiteY6140" fmla="*/ 1376898 h 2893802"/>
                <a:gd name="connsiteX6141" fmla="*/ 275322 w 4313785"/>
                <a:gd name="connsiteY6141" fmla="*/ 1376759 h 2893802"/>
                <a:gd name="connsiteX6142" fmla="*/ 277260 w 4313785"/>
                <a:gd name="connsiteY6142" fmla="*/ 1376483 h 2893802"/>
                <a:gd name="connsiteX6143" fmla="*/ 278921 w 4313785"/>
                <a:gd name="connsiteY6143" fmla="*/ 1376137 h 2893802"/>
                <a:gd name="connsiteX6144" fmla="*/ 283142 w 4313785"/>
                <a:gd name="connsiteY6144" fmla="*/ 1374961 h 2893802"/>
                <a:gd name="connsiteX6145" fmla="*/ 287018 w 4313785"/>
                <a:gd name="connsiteY6145" fmla="*/ 1375376 h 2893802"/>
                <a:gd name="connsiteX6146" fmla="*/ 287987 w 4313785"/>
                <a:gd name="connsiteY6146" fmla="*/ 1375376 h 2893802"/>
                <a:gd name="connsiteX6147" fmla="*/ 291725 w 4313785"/>
                <a:gd name="connsiteY6147" fmla="*/ 1375514 h 2893802"/>
                <a:gd name="connsiteX6148" fmla="*/ 292140 w 4313785"/>
                <a:gd name="connsiteY6148" fmla="*/ 1375514 h 2893802"/>
                <a:gd name="connsiteX6149" fmla="*/ 293593 w 4313785"/>
                <a:gd name="connsiteY6149" fmla="*/ 1375445 h 2893802"/>
                <a:gd name="connsiteX6150" fmla="*/ 296985 w 4313785"/>
                <a:gd name="connsiteY6150" fmla="*/ 1375099 h 2893802"/>
                <a:gd name="connsiteX6151" fmla="*/ 298023 w 4313785"/>
                <a:gd name="connsiteY6151" fmla="*/ 1374961 h 2893802"/>
                <a:gd name="connsiteX6152" fmla="*/ 300584 w 4313785"/>
                <a:gd name="connsiteY6152" fmla="*/ 1376275 h 2893802"/>
                <a:gd name="connsiteX6153" fmla="*/ 306051 w 4313785"/>
                <a:gd name="connsiteY6153" fmla="*/ 1377728 h 2893802"/>
                <a:gd name="connsiteX6154" fmla="*/ 316087 w 4313785"/>
                <a:gd name="connsiteY6154" fmla="*/ 1378351 h 2893802"/>
                <a:gd name="connsiteX6155" fmla="*/ 316917 w 4313785"/>
                <a:gd name="connsiteY6155" fmla="*/ 1378351 h 2893802"/>
                <a:gd name="connsiteX6156" fmla="*/ 316987 w 4313785"/>
                <a:gd name="connsiteY6156" fmla="*/ 1378351 h 2893802"/>
                <a:gd name="connsiteX6157" fmla="*/ 322939 w 4313785"/>
                <a:gd name="connsiteY6157" fmla="*/ 1378351 h 2893802"/>
                <a:gd name="connsiteX6158" fmla="*/ 327645 w 4313785"/>
                <a:gd name="connsiteY6158" fmla="*/ 1377451 h 2893802"/>
                <a:gd name="connsiteX6159" fmla="*/ 332905 w 4313785"/>
                <a:gd name="connsiteY6159" fmla="*/ 1375514 h 2893802"/>
                <a:gd name="connsiteX6160" fmla="*/ 335674 w 4313785"/>
                <a:gd name="connsiteY6160" fmla="*/ 1374131 h 2893802"/>
                <a:gd name="connsiteX6161" fmla="*/ 340519 w 4313785"/>
                <a:gd name="connsiteY6161" fmla="*/ 1370949 h 2893802"/>
                <a:gd name="connsiteX6162" fmla="*/ 341349 w 4313785"/>
                <a:gd name="connsiteY6162" fmla="*/ 1370326 h 2893802"/>
                <a:gd name="connsiteX6163" fmla="*/ 349654 w 4313785"/>
                <a:gd name="connsiteY6163" fmla="*/ 1363962 h 2893802"/>
                <a:gd name="connsiteX6164" fmla="*/ 352631 w 4313785"/>
                <a:gd name="connsiteY6164" fmla="*/ 1362302 h 2893802"/>
                <a:gd name="connsiteX6165" fmla="*/ 355191 w 4313785"/>
                <a:gd name="connsiteY6165" fmla="*/ 1361403 h 2893802"/>
                <a:gd name="connsiteX6166" fmla="*/ 362181 w 4313785"/>
                <a:gd name="connsiteY6166" fmla="*/ 1360573 h 2893802"/>
                <a:gd name="connsiteX6167" fmla="*/ 365296 w 4313785"/>
                <a:gd name="connsiteY6167" fmla="*/ 1359812 h 2893802"/>
                <a:gd name="connsiteX6168" fmla="*/ 367095 w 4313785"/>
                <a:gd name="connsiteY6168" fmla="*/ 1359189 h 2893802"/>
                <a:gd name="connsiteX6169" fmla="*/ 372079 w 4313785"/>
                <a:gd name="connsiteY6169" fmla="*/ 1356007 h 2893802"/>
                <a:gd name="connsiteX6170" fmla="*/ 373463 w 4313785"/>
                <a:gd name="connsiteY6170" fmla="*/ 1354624 h 2893802"/>
                <a:gd name="connsiteX6171" fmla="*/ 374017 w 4313785"/>
                <a:gd name="connsiteY6171" fmla="*/ 1354071 h 2893802"/>
                <a:gd name="connsiteX6172" fmla="*/ 375747 w 4313785"/>
                <a:gd name="connsiteY6172" fmla="*/ 1352134 h 2893802"/>
                <a:gd name="connsiteX6173" fmla="*/ 376301 w 4313785"/>
                <a:gd name="connsiteY6173" fmla="*/ 1351580 h 2893802"/>
                <a:gd name="connsiteX6174" fmla="*/ 376923 w 4313785"/>
                <a:gd name="connsiteY6174" fmla="*/ 1351165 h 2893802"/>
                <a:gd name="connsiteX6175" fmla="*/ 379830 w 4313785"/>
                <a:gd name="connsiteY6175" fmla="*/ 1349574 h 2893802"/>
                <a:gd name="connsiteX6176" fmla="*/ 387928 w 4313785"/>
                <a:gd name="connsiteY6176" fmla="*/ 1346116 h 2893802"/>
                <a:gd name="connsiteX6177" fmla="*/ 391181 w 4313785"/>
                <a:gd name="connsiteY6177" fmla="*/ 1345078 h 2893802"/>
                <a:gd name="connsiteX6178" fmla="*/ 394503 w 4313785"/>
                <a:gd name="connsiteY6178" fmla="*/ 1344525 h 2893802"/>
                <a:gd name="connsiteX6179" fmla="*/ 411737 w 4313785"/>
                <a:gd name="connsiteY6179" fmla="*/ 1343833 h 2893802"/>
                <a:gd name="connsiteX6180" fmla="*/ 413467 w 4313785"/>
                <a:gd name="connsiteY6180" fmla="*/ 1343695 h 2893802"/>
                <a:gd name="connsiteX6181" fmla="*/ 419142 w 4313785"/>
                <a:gd name="connsiteY6181" fmla="*/ 1342726 h 2893802"/>
                <a:gd name="connsiteX6182" fmla="*/ 422049 w 4313785"/>
                <a:gd name="connsiteY6182" fmla="*/ 1341896 h 2893802"/>
                <a:gd name="connsiteX6183" fmla="*/ 424402 w 4313785"/>
                <a:gd name="connsiteY6183" fmla="*/ 1340928 h 2893802"/>
                <a:gd name="connsiteX6184" fmla="*/ 426271 w 4313785"/>
                <a:gd name="connsiteY6184" fmla="*/ 1340028 h 2893802"/>
                <a:gd name="connsiteX6185" fmla="*/ 429247 w 4313785"/>
                <a:gd name="connsiteY6185" fmla="*/ 1338299 h 2893802"/>
                <a:gd name="connsiteX6186" fmla="*/ 429731 w 4313785"/>
                <a:gd name="connsiteY6186" fmla="*/ 1338299 h 2893802"/>
                <a:gd name="connsiteX6187" fmla="*/ 434784 w 4313785"/>
                <a:gd name="connsiteY6187" fmla="*/ 1338161 h 2893802"/>
                <a:gd name="connsiteX6188" fmla="*/ 437137 w 4313785"/>
                <a:gd name="connsiteY6188" fmla="*/ 1337953 h 2893802"/>
                <a:gd name="connsiteX6189" fmla="*/ 450841 w 4313785"/>
                <a:gd name="connsiteY6189" fmla="*/ 1335394 h 2893802"/>
                <a:gd name="connsiteX6190" fmla="*/ 455063 w 4313785"/>
                <a:gd name="connsiteY6190" fmla="*/ 1335255 h 2893802"/>
                <a:gd name="connsiteX6191" fmla="*/ 458039 w 4313785"/>
                <a:gd name="connsiteY6191" fmla="*/ 1335601 h 2893802"/>
                <a:gd name="connsiteX6192" fmla="*/ 460530 w 4313785"/>
                <a:gd name="connsiteY6192" fmla="*/ 1337262 h 2893802"/>
                <a:gd name="connsiteX6193" fmla="*/ 461776 w 4313785"/>
                <a:gd name="connsiteY6193" fmla="*/ 1338022 h 2893802"/>
                <a:gd name="connsiteX6194" fmla="*/ 464060 w 4313785"/>
                <a:gd name="connsiteY6194" fmla="*/ 1339268 h 2893802"/>
                <a:gd name="connsiteX6195" fmla="*/ 467451 w 4313785"/>
                <a:gd name="connsiteY6195" fmla="*/ 1340582 h 2893802"/>
                <a:gd name="connsiteX6196" fmla="*/ 469736 w 4313785"/>
                <a:gd name="connsiteY6196" fmla="*/ 1341135 h 2893802"/>
                <a:gd name="connsiteX6197" fmla="*/ 472919 w 4313785"/>
                <a:gd name="connsiteY6197" fmla="*/ 1341481 h 2893802"/>
                <a:gd name="connsiteX6198" fmla="*/ 474234 w 4313785"/>
                <a:gd name="connsiteY6198" fmla="*/ 1341481 h 2893802"/>
                <a:gd name="connsiteX6199" fmla="*/ 476172 w 4313785"/>
                <a:gd name="connsiteY6199" fmla="*/ 1341273 h 2893802"/>
                <a:gd name="connsiteX6200" fmla="*/ 479909 w 4313785"/>
                <a:gd name="connsiteY6200" fmla="*/ 1340374 h 2893802"/>
                <a:gd name="connsiteX6201" fmla="*/ 483301 w 4313785"/>
                <a:gd name="connsiteY6201" fmla="*/ 1339060 h 2893802"/>
                <a:gd name="connsiteX6202" fmla="*/ 490845 w 4313785"/>
                <a:gd name="connsiteY6202" fmla="*/ 1336916 h 2893802"/>
                <a:gd name="connsiteX6203" fmla="*/ 492021 w 4313785"/>
                <a:gd name="connsiteY6203" fmla="*/ 1336500 h 2893802"/>
                <a:gd name="connsiteX6204" fmla="*/ 494582 w 4313785"/>
                <a:gd name="connsiteY6204" fmla="*/ 1335532 h 2893802"/>
                <a:gd name="connsiteX6205" fmla="*/ 497351 w 4313785"/>
                <a:gd name="connsiteY6205" fmla="*/ 1334080 h 2893802"/>
                <a:gd name="connsiteX6206" fmla="*/ 499288 w 4313785"/>
                <a:gd name="connsiteY6206" fmla="*/ 1332765 h 2893802"/>
                <a:gd name="connsiteX6207" fmla="*/ 502818 w 4313785"/>
                <a:gd name="connsiteY6207" fmla="*/ 1333872 h 2893802"/>
                <a:gd name="connsiteX6208" fmla="*/ 506209 w 4313785"/>
                <a:gd name="connsiteY6208" fmla="*/ 1334495 h 2893802"/>
                <a:gd name="connsiteX6209" fmla="*/ 511677 w 4313785"/>
                <a:gd name="connsiteY6209" fmla="*/ 1334840 h 2893802"/>
                <a:gd name="connsiteX6210" fmla="*/ 512508 w 4313785"/>
                <a:gd name="connsiteY6210" fmla="*/ 1334840 h 2893802"/>
                <a:gd name="connsiteX6211" fmla="*/ 516938 w 4313785"/>
                <a:gd name="connsiteY6211" fmla="*/ 1334080 h 2893802"/>
                <a:gd name="connsiteX6212" fmla="*/ 517353 w 4313785"/>
                <a:gd name="connsiteY6212" fmla="*/ 1334287 h 2893802"/>
                <a:gd name="connsiteX6213" fmla="*/ 519568 w 4313785"/>
                <a:gd name="connsiteY6213" fmla="*/ 1335117 h 2893802"/>
                <a:gd name="connsiteX6214" fmla="*/ 522959 w 4313785"/>
                <a:gd name="connsiteY6214" fmla="*/ 1336085 h 2893802"/>
                <a:gd name="connsiteX6215" fmla="*/ 526765 w 4313785"/>
                <a:gd name="connsiteY6215" fmla="*/ 1336639 h 2893802"/>
                <a:gd name="connsiteX6216" fmla="*/ 526904 w 4313785"/>
                <a:gd name="connsiteY6216" fmla="*/ 1336639 h 2893802"/>
                <a:gd name="connsiteX6217" fmla="*/ 530226 w 4313785"/>
                <a:gd name="connsiteY6217" fmla="*/ 1336639 h 2893802"/>
                <a:gd name="connsiteX6218" fmla="*/ 532233 w 4313785"/>
                <a:gd name="connsiteY6218" fmla="*/ 1336431 h 2893802"/>
                <a:gd name="connsiteX6219" fmla="*/ 543376 w 4313785"/>
                <a:gd name="connsiteY6219" fmla="*/ 1334702 h 2893802"/>
                <a:gd name="connsiteX6220" fmla="*/ 547113 w 4313785"/>
                <a:gd name="connsiteY6220" fmla="*/ 1333526 h 2893802"/>
                <a:gd name="connsiteX6221" fmla="*/ 553065 w 4313785"/>
                <a:gd name="connsiteY6221" fmla="*/ 1330690 h 2893802"/>
                <a:gd name="connsiteX6222" fmla="*/ 553965 w 4313785"/>
                <a:gd name="connsiteY6222" fmla="*/ 1330206 h 2893802"/>
                <a:gd name="connsiteX6223" fmla="*/ 558949 w 4313785"/>
                <a:gd name="connsiteY6223" fmla="*/ 1327370 h 2893802"/>
                <a:gd name="connsiteX6224" fmla="*/ 2424532 w 4313785"/>
                <a:gd name="connsiteY6224" fmla="*/ 1868998 h 2893802"/>
                <a:gd name="connsiteX6225" fmla="*/ 2424532 w 4313785"/>
                <a:gd name="connsiteY6225" fmla="*/ 1869136 h 2893802"/>
                <a:gd name="connsiteX6226" fmla="*/ 2424670 w 4313785"/>
                <a:gd name="connsiteY6226" fmla="*/ 1870105 h 2893802"/>
                <a:gd name="connsiteX6227" fmla="*/ 2424532 w 4313785"/>
                <a:gd name="connsiteY6227" fmla="*/ 1869759 h 2893802"/>
                <a:gd name="connsiteX6228" fmla="*/ 2424532 w 4313785"/>
                <a:gd name="connsiteY6228" fmla="*/ 1869620 h 2893802"/>
                <a:gd name="connsiteX6229" fmla="*/ 2424532 w 4313785"/>
                <a:gd name="connsiteY6229" fmla="*/ 1869620 h 2893802"/>
                <a:gd name="connsiteX6230" fmla="*/ 2424532 w 4313785"/>
                <a:gd name="connsiteY6230" fmla="*/ 1868998 h 2893802"/>
                <a:gd name="connsiteX6231" fmla="*/ 2424186 w 4313785"/>
                <a:gd name="connsiteY6231" fmla="*/ 1953874 h 2893802"/>
                <a:gd name="connsiteX6232" fmla="*/ 2425294 w 4313785"/>
                <a:gd name="connsiteY6232" fmla="*/ 1953874 h 2893802"/>
                <a:gd name="connsiteX6233" fmla="*/ 2425501 w 4313785"/>
                <a:gd name="connsiteY6233" fmla="*/ 1954842 h 2893802"/>
                <a:gd name="connsiteX6234" fmla="*/ 2425640 w 4313785"/>
                <a:gd name="connsiteY6234" fmla="*/ 1955534 h 2893802"/>
                <a:gd name="connsiteX6235" fmla="*/ 2425086 w 4313785"/>
                <a:gd name="connsiteY6235" fmla="*/ 1955188 h 2893802"/>
                <a:gd name="connsiteX6236" fmla="*/ 2424878 w 4313785"/>
                <a:gd name="connsiteY6236" fmla="*/ 1955050 h 2893802"/>
                <a:gd name="connsiteX6237" fmla="*/ 2424602 w 4313785"/>
                <a:gd name="connsiteY6237" fmla="*/ 1954565 h 2893802"/>
                <a:gd name="connsiteX6238" fmla="*/ 2424186 w 4313785"/>
                <a:gd name="connsiteY6238" fmla="*/ 1953805 h 2893802"/>
                <a:gd name="connsiteX6239" fmla="*/ 2457961 w 4313785"/>
                <a:gd name="connsiteY6239" fmla="*/ 2002088 h 2893802"/>
                <a:gd name="connsiteX6240" fmla="*/ 2458792 w 4313785"/>
                <a:gd name="connsiteY6240" fmla="*/ 2002088 h 2893802"/>
                <a:gd name="connsiteX6241" fmla="*/ 2462529 w 4313785"/>
                <a:gd name="connsiteY6241" fmla="*/ 2002088 h 2893802"/>
                <a:gd name="connsiteX6242" fmla="*/ 2462598 w 4313785"/>
                <a:gd name="connsiteY6242" fmla="*/ 2002295 h 2893802"/>
                <a:gd name="connsiteX6243" fmla="*/ 2463152 w 4313785"/>
                <a:gd name="connsiteY6243" fmla="*/ 2003194 h 2893802"/>
                <a:gd name="connsiteX6244" fmla="*/ 2464536 w 4313785"/>
                <a:gd name="connsiteY6244" fmla="*/ 2005200 h 2893802"/>
                <a:gd name="connsiteX6245" fmla="*/ 2466128 w 4313785"/>
                <a:gd name="connsiteY6245" fmla="*/ 2007068 h 2893802"/>
                <a:gd name="connsiteX6246" fmla="*/ 2467581 w 4313785"/>
                <a:gd name="connsiteY6246" fmla="*/ 2008521 h 2893802"/>
                <a:gd name="connsiteX6247" fmla="*/ 2468896 w 4313785"/>
                <a:gd name="connsiteY6247" fmla="*/ 2009627 h 2893802"/>
                <a:gd name="connsiteX6248" fmla="*/ 2473949 w 4313785"/>
                <a:gd name="connsiteY6248" fmla="*/ 2013432 h 2893802"/>
                <a:gd name="connsiteX6249" fmla="*/ 2477340 w 4313785"/>
                <a:gd name="connsiteY6249" fmla="*/ 2015300 h 2893802"/>
                <a:gd name="connsiteX6250" fmla="*/ 2478794 w 4313785"/>
                <a:gd name="connsiteY6250" fmla="*/ 2015853 h 2893802"/>
                <a:gd name="connsiteX6251" fmla="*/ 2479001 w 4313785"/>
                <a:gd name="connsiteY6251" fmla="*/ 2016061 h 2893802"/>
                <a:gd name="connsiteX6252" fmla="*/ 2481078 w 4313785"/>
                <a:gd name="connsiteY6252" fmla="*/ 2018758 h 2893802"/>
                <a:gd name="connsiteX6253" fmla="*/ 2482047 w 4313785"/>
                <a:gd name="connsiteY6253" fmla="*/ 2019934 h 2893802"/>
                <a:gd name="connsiteX6254" fmla="*/ 2485161 w 4313785"/>
                <a:gd name="connsiteY6254" fmla="*/ 2023186 h 2893802"/>
                <a:gd name="connsiteX6255" fmla="*/ 2486407 w 4313785"/>
                <a:gd name="connsiteY6255" fmla="*/ 2024361 h 2893802"/>
                <a:gd name="connsiteX6256" fmla="*/ 2491529 w 4313785"/>
                <a:gd name="connsiteY6256" fmla="*/ 2028512 h 2893802"/>
                <a:gd name="connsiteX6257" fmla="*/ 2492705 w 4313785"/>
                <a:gd name="connsiteY6257" fmla="*/ 2029757 h 2893802"/>
                <a:gd name="connsiteX6258" fmla="*/ 2493813 w 4313785"/>
                <a:gd name="connsiteY6258" fmla="*/ 2031279 h 2893802"/>
                <a:gd name="connsiteX6259" fmla="*/ 2495197 w 4313785"/>
                <a:gd name="connsiteY6259" fmla="*/ 2033907 h 2893802"/>
                <a:gd name="connsiteX6260" fmla="*/ 2496096 w 4313785"/>
                <a:gd name="connsiteY6260" fmla="*/ 2036259 h 2893802"/>
                <a:gd name="connsiteX6261" fmla="*/ 2496512 w 4313785"/>
                <a:gd name="connsiteY6261" fmla="*/ 2038335 h 2893802"/>
                <a:gd name="connsiteX6262" fmla="*/ 2496512 w 4313785"/>
                <a:gd name="connsiteY6262" fmla="*/ 2040548 h 2893802"/>
                <a:gd name="connsiteX6263" fmla="*/ 2495266 w 4313785"/>
                <a:gd name="connsiteY6263" fmla="*/ 2049610 h 2893802"/>
                <a:gd name="connsiteX6264" fmla="*/ 2495128 w 4313785"/>
                <a:gd name="connsiteY6264" fmla="*/ 2051616 h 2893802"/>
                <a:gd name="connsiteX6265" fmla="*/ 2495128 w 4313785"/>
                <a:gd name="connsiteY6265" fmla="*/ 2053691 h 2893802"/>
                <a:gd name="connsiteX6266" fmla="*/ 2495404 w 4313785"/>
                <a:gd name="connsiteY6266" fmla="*/ 2056320 h 2893802"/>
                <a:gd name="connsiteX6267" fmla="*/ 2495750 w 4313785"/>
                <a:gd name="connsiteY6267" fmla="*/ 2057980 h 2893802"/>
                <a:gd name="connsiteX6268" fmla="*/ 2496166 w 4313785"/>
                <a:gd name="connsiteY6268" fmla="*/ 2059502 h 2893802"/>
                <a:gd name="connsiteX6269" fmla="*/ 2496443 w 4313785"/>
                <a:gd name="connsiteY6269" fmla="*/ 2060470 h 2893802"/>
                <a:gd name="connsiteX6270" fmla="*/ 2496443 w 4313785"/>
                <a:gd name="connsiteY6270" fmla="*/ 2060470 h 2893802"/>
                <a:gd name="connsiteX6271" fmla="*/ 2496443 w 4313785"/>
                <a:gd name="connsiteY6271" fmla="*/ 2062476 h 2893802"/>
                <a:gd name="connsiteX6272" fmla="*/ 2496166 w 4313785"/>
                <a:gd name="connsiteY6272" fmla="*/ 2065796 h 2893802"/>
                <a:gd name="connsiteX6273" fmla="*/ 2496166 w 4313785"/>
                <a:gd name="connsiteY6273" fmla="*/ 2067664 h 2893802"/>
                <a:gd name="connsiteX6274" fmla="*/ 2496373 w 4313785"/>
                <a:gd name="connsiteY6274" fmla="*/ 2071538 h 2893802"/>
                <a:gd name="connsiteX6275" fmla="*/ 2497757 w 4313785"/>
                <a:gd name="connsiteY6275" fmla="*/ 2076934 h 2893802"/>
                <a:gd name="connsiteX6276" fmla="*/ 2498380 w 4313785"/>
                <a:gd name="connsiteY6276" fmla="*/ 2078247 h 2893802"/>
                <a:gd name="connsiteX6277" fmla="*/ 2479970 w 4313785"/>
                <a:gd name="connsiteY6277" fmla="*/ 2065866 h 2893802"/>
                <a:gd name="connsiteX6278" fmla="*/ 2479140 w 4313785"/>
                <a:gd name="connsiteY6278" fmla="*/ 2062269 h 2893802"/>
                <a:gd name="connsiteX6279" fmla="*/ 2477756 w 4313785"/>
                <a:gd name="connsiteY6279" fmla="*/ 2058602 h 2893802"/>
                <a:gd name="connsiteX6280" fmla="*/ 2476025 w 4313785"/>
                <a:gd name="connsiteY6280" fmla="*/ 2055351 h 2893802"/>
                <a:gd name="connsiteX6281" fmla="*/ 2473603 w 4313785"/>
                <a:gd name="connsiteY6281" fmla="*/ 2051962 h 2893802"/>
                <a:gd name="connsiteX6282" fmla="*/ 2472496 w 4313785"/>
                <a:gd name="connsiteY6282" fmla="*/ 2050647 h 2893802"/>
                <a:gd name="connsiteX6283" fmla="*/ 2467651 w 4313785"/>
                <a:gd name="connsiteY6283" fmla="*/ 2045390 h 2893802"/>
                <a:gd name="connsiteX6284" fmla="*/ 2467443 w 4313785"/>
                <a:gd name="connsiteY6284" fmla="*/ 2044629 h 2893802"/>
                <a:gd name="connsiteX6285" fmla="*/ 2466959 w 4313785"/>
                <a:gd name="connsiteY6285" fmla="*/ 2043315 h 2893802"/>
                <a:gd name="connsiteX6286" fmla="*/ 2465298 w 4313785"/>
                <a:gd name="connsiteY6286" fmla="*/ 2039372 h 2893802"/>
                <a:gd name="connsiteX6287" fmla="*/ 2464605 w 4313785"/>
                <a:gd name="connsiteY6287" fmla="*/ 2036951 h 2893802"/>
                <a:gd name="connsiteX6288" fmla="*/ 2460730 w 4313785"/>
                <a:gd name="connsiteY6288" fmla="*/ 2018205 h 2893802"/>
                <a:gd name="connsiteX6289" fmla="*/ 2460038 w 4313785"/>
                <a:gd name="connsiteY6289" fmla="*/ 2011080 h 2893802"/>
                <a:gd name="connsiteX6290" fmla="*/ 2459830 w 4313785"/>
                <a:gd name="connsiteY6290" fmla="*/ 2009835 h 2893802"/>
                <a:gd name="connsiteX6291" fmla="*/ 2459069 w 4313785"/>
                <a:gd name="connsiteY6291" fmla="*/ 2005823 h 2893802"/>
                <a:gd name="connsiteX6292" fmla="*/ 2458030 w 4313785"/>
                <a:gd name="connsiteY6292" fmla="*/ 2002503 h 2893802"/>
                <a:gd name="connsiteX6293" fmla="*/ 2457684 w 4313785"/>
                <a:gd name="connsiteY6293" fmla="*/ 2001742 h 2893802"/>
                <a:gd name="connsiteX6294" fmla="*/ 2523435 w 4313785"/>
                <a:gd name="connsiteY6294" fmla="*/ 0 h 2893802"/>
                <a:gd name="connsiteX6295" fmla="*/ 2519698 w 4313785"/>
                <a:gd name="connsiteY6295" fmla="*/ 899 h 2893802"/>
                <a:gd name="connsiteX6296" fmla="*/ 2515891 w 4313785"/>
                <a:gd name="connsiteY6296" fmla="*/ 2214 h 2893802"/>
                <a:gd name="connsiteX6297" fmla="*/ 2511738 w 4313785"/>
                <a:gd name="connsiteY6297" fmla="*/ 3320 h 2893802"/>
                <a:gd name="connsiteX6298" fmla="*/ 2497619 w 4313785"/>
                <a:gd name="connsiteY6298" fmla="*/ 5603 h 2893802"/>
                <a:gd name="connsiteX6299" fmla="*/ 2492774 w 4313785"/>
                <a:gd name="connsiteY6299" fmla="*/ 7125 h 2893802"/>
                <a:gd name="connsiteX6300" fmla="*/ 2471596 w 4313785"/>
                <a:gd name="connsiteY6300" fmla="*/ 16602 h 2893802"/>
                <a:gd name="connsiteX6301" fmla="*/ 2460384 w 4313785"/>
                <a:gd name="connsiteY6301" fmla="*/ 23657 h 2893802"/>
                <a:gd name="connsiteX6302" fmla="*/ 2459138 w 4313785"/>
                <a:gd name="connsiteY6302" fmla="*/ 24695 h 2893802"/>
                <a:gd name="connsiteX6303" fmla="*/ 2457615 w 4313785"/>
                <a:gd name="connsiteY6303" fmla="*/ 27047 h 2893802"/>
                <a:gd name="connsiteX6304" fmla="*/ 2457615 w 4313785"/>
                <a:gd name="connsiteY6304" fmla="*/ 28915 h 2893802"/>
                <a:gd name="connsiteX6305" fmla="*/ 2459553 w 4313785"/>
                <a:gd name="connsiteY6305" fmla="*/ 32650 h 2893802"/>
                <a:gd name="connsiteX6306" fmla="*/ 2460245 w 4313785"/>
                <a:gd name="connsiteY6306" fmla="*/ 35140 h 2893802"/>
                <a:gd name="connsiteX6307" fmla="*/ 2460245 w 4313785"/>
                <a:gd name="connsiteY6307" fmla="*/ 36385 h 2893802"/>
                <a:gd name="connsiteX6308" fmla="*/ 2459691 w 4313785"/>
                <a:gd name="connsiteY6308" fmla="*/ 37630 h 2893802"/>
                <a:gd name="connsiteX6309" fmla="*/ 2459138 w 4313785"/>
                <a:gd name="connsiteY6309" fmla="*/ 40051 h 2893802"/>
                <a:gd name="connsiteX6310" fmla="*/ 2458999 w 4313785"/>
                <a:gd name="connsiteY6310" fmla="*/ 42127 h 2893802"/>
                <a:gd name="connsiteX6311" fmla="*/ 2459622 w 4313785"/>
                <a:gd name="connsiteY6311" fmla="*/ 42749 h 2893802"/>
                <a:gd name="connsiteX6312" fmla="*/ 2461214 w 4313785"/>
                <a:gd name="connsiteY6312" fmla="*/ 42749 h 2893802"/>
                <a:gd name="connsiteX6313" fmla="*/ 2463844 w 4313785"/>
                <a:gd name="connsiteY6313" fmla="*/ 42749 h 2893802"/>
                <a:gd name="connsiteX6314" fmla="*/ 2473533 w 4313785"/>
                <a:gd name="connsiteY6314" fmla="*/ 44963 h 2893802"/>
                <a:gd name="connsiteX6315" fmla="*/ 2471250 w 4313785"/>
                <a:gd name="connsiteY6315" fmla="*/ 46346 h 2893802"/>
                <a:gd name="connsiteX6316" fmla="*/ 2467374 w 4313785"/>
                <a:gd name="connsiteY6316" fmla="*/ 46346 h 2893802"/>
                <a:gd name="connsiteX6317" fmla="*/ 2454778 w 4313785"/>
                <a:gd name="connsiteY6317" fmla="*/ 43856 h 2893802"/>
                <a:gd name="connsiteX6318" fmla="*/ 2452424 w 4313785"/>
                <a:gd name="connsiteY6318" fmla="*/ 43856 h 2893802"/>
                <a:gd name="connsiteX6319" fmla="*/ 2450486 w 4313785"/>
                <a:gd name="connsiteY6319" fmla="*/ 44133 h 2893802"/>
                <a:gd name="connsiteX6320" fmla="*/ 2446749 w 4313785"/>
                <a:gd name="connsiteY6320" fmla="*/ 44894 h 2893802"/>
                <a:gd name="connsiteX6321" fmla="*/ 2444811 w 4313785"/>
                <a:gd name="connsiteY6321" fmla="*/ 45170 h 2893802"/>
                <a:gd name="connsiteX6322" fmla="*/ 2429446 w 4313785"/>
                <a:gd name="connsiteY6322" fmla="*/ 45516 h 2893802"/>
                <a:gd name="connsiteX6323" fmla="*/ 2421141 w 4313785"/>
                <a:gd name="connsiteY6323" fmla="*/ 44133 h 2893802"/>
                <a:gd name="connsiteX6324" fmla="*/ 2416850 w 4313785"/>
                <a:gd name="connsiteY6324" fmla="*/ 43856 h 2893802"/>
                <a:gd name="connsiteX6325" fmla="*/ 2413666 w 4313785"/>
                <a:gd name="connsiteY6325" fmla="*/ 45170 h 2893802"/>
                <a:gd name="connsiteX6326" fmla="*/ 2424948 w 4313785"/>
                <a:gd name="connsiteY6326" fmla="*/ 51811 h 2893802"/>
                <a:gd name="connsiteX6327" fmla="*/ 2430484 w 4313785"/>
                <a:gd name="connsiteY6327" fmla="*/ 55892 h 2893802"/>
                <a:gd name="connsiteX6328" fmla="*/ 2434222 w 4313785"/>
                <a:gd name="connsiteY6328" fmla="*/ 60388 h 2893802"/>
                <a:gd name="connsiteX6329" fmla="*/ 2435260 w 4313785"/>
                <a:gd name="connsiteY6329" fmla="*/ 65438 h 2893802"/>
                <a:gd name="connsiteX6330" fmla="*/ 2434637 w 4313785"/>
                <a:gd name="connsiteY6330" fmla="*/ 72010 h 2893802"/>
                <a:gd name="connsiteX6331" fmla="*/ 2432076 w 4313785"/>
                <a:gd name="connsiteY6331" fmla="*/ 77267 h 2893802"/>
                <a:gd name="connsiteX6332" fmla="*/ 2427024 w 4313785"/>
                <a:gd name="connsiteY6332" fmla="*/ 78581 h 2893802"/>
                <a:gd name="connsiteX6333" fmla="*/ 2429239 w 4313785"/>
                <a:gd name="connsiteY6333" fmla="*/ 76783 h 2893802"/>
                <a:gd name="connsiteX6334" fmla="*/ 2430900 w 4313785"/>
                <a:gd name="connsiteY6334" fmla="*/ 74500 h 2893802"/>
                <a:gd name="connsiteX6335" fmla="*/ 2432076 w 4313785"/>
                <a:gd name="connsiteY6335" fmla="*/ 71871 h 2893802"/>
                <a:gd name="connsiteX6336" fmla="*/ 2432699 w 4313785"/>
                <a:gd name="connsiteY6336" fmla="*/ 69104 h 2893802"/>
                <a:gd name="connsiteX6337" fmla="*/ 2432838 w 4313785"/>
                <a:gd name="connsiteY6337" fmla="*/ 66822 h 2893802"/>
                <a:gd name="connsiteX6338" fmla="*/ 2432422 w 4313785"/>
                <a:gd name="connsiteY6338" fmla="*/ 65161 h 2893802"/>
                <a:gd name="connsiteX6339" fmla="*/ 2431176 w 4313785"/>
                <a:gd name="connsiteY6339" fmla="*/ 63778 h 2893802"/>
                <a:gd name="connsiteX6340" fmla="*/ 2429100 w 4313785"/>
                <a:gd name="connsiteY6340" fmla="*/ 62325 h 2893802"/>
                <a:gd name="connsiteX6341" fmla="*/ 2426539 w 4313785"/>
                <a:gd name="connsiteY6341" fmla="*/ 60873 h 2893802"/>
                <a:gd name="connsiteX6342" fmla="*/ 2420518 w 4313785"/>
                <a:gd name="connsiteY6342" fmla="*/ 58521 h 2893802"/>
                <a:gd name="connsiteX6343" fmla="*/ 2417611 w 4313785"/>
                <a:gd name="connsiteY6343" fmla="*/ 57691 h 2893802"/>
                <a:gd name="connsiteX6344" fmla="*/ 2414151 w 4313785"/>
                <a:gd name="connsiteY6344" fmla="*/ 56930 h 2893802"/>
                <a:gd name="connsiteX6345" fmla="*/ 2411382 w 4313785"/>
                <a:gd name="connsiteY6345" fmla="*/ 56791 h 2893802"/>
                <a:gd name="connsiteX6346" fmla="*/ 2408683 w 4313785"/>
                <a:gd name="connsiteY6346" fmla="*/ 57345 h 2893802"/>
                <a:gd name="connsiteX6347" fmla="*/ 2403077 w 4313785"/>
                <a:gd name="connsiteY6347" fmla="*/ 59420 h 2893802"/>
                <a:gd name="connsiteX6348" fmla="*/ 2396502 w 4313785"/>
                <a:gd name="connsiteY6348" fmla="*/ 62464 h 2893802"/>
                <a:gd name="connsiteX6349" fmla="*/ 2395048 w 4313785"/>
                <a:gd name="connsiteY6349" fmla="*/ 62879 h 2893802"/>
                <a:gd name="connsiteX6350" fmla="*/ 2391726 w 4313785"/>
                <a:gd name="connsiteY6350" fmla="*/ 63570 h 2893802"/>
                <a:gd name="connsiteX6351" fmla="*/ 2390273 w 4313785"/>
                <a:gd name="connsiteY6351" fmla="*/ 64055 h 2893802"/>
                <a:gd name="connsiteX6352" fmla="*/ 2389581 w 4313785"/>
                <a:gd name="connsiteY6352" fmla="*/ 65161 h 2893802"/>
                <a:gd name="connsiteX6353" fmla="*/ 2389027 w 4313785"/>
                <a:gd name="connsiteY6353" fmla="*/ 66752 h 2893802"/>
                <a:gd name="connsiteX6354" fmla="*/ 2388266 w 4313785"/>
                <a:gd name="connsiteY6354" fmla="*/ 68274 h 2893802"/>
                <a:gd name="connsiteX6355" fmla="*/ 2386812 w 4313785"/>
                <a:gd name="connsiteY6355" fmla="*/ 69104 h 2893802"/>
                <a:gd name="connsiteX6356" fmla="*/ 2386051 w 4313785"/>
                <a:gd name="connsiteY6356" fmla="*/ 68758 h 2893802"/>
                <a:gd name="connsiteX6357" fmla="*/ 2383975 w 4313785"/>
                <a:gd name="connsiteY6357" fmla="*/ 67029 h 2893802"/>
                <a:gd name="connsiteX6358" fmla="*/ 2382936 w 4313785"/>
                <a:gd name="connsiteY6358" fmla="*/ 66614 h 2893802"/>
                <a:gd name="connsiteX6359" fmla="*/ 2381621 w 4313785"/>
                <a:gd name="connsiteY6359" fmla="*/ 66822 h 2893802"/>
                <a:gd name="connsiteX6360" fmla="*/ 2380376 w 4313785"/>
                <a:gd name="connsiteY6360" fmla="*/ 67444 h 2893802"/>
                <a:gd name="connsiteX6361" fmla="*/ 2378092 w 4313785"/>
                <a:gd name="connsiteY6361" fmla="*/ 68966 h 2893802"/>
                <a:gd name="connsiteX6362" fmla="*/ 2375116 w 4313785"/>
                <a:gd name="connsiteY6362" fmla="*/ 70626 h 2893802"/>
                <a:gd name="connsiteX6363" fmla="*/ 2372278 w 4313785"/>
                <a:gd name="connsiteY6363" fmla="*/ 71871 h 2893802"/>
                <a:gd name="connsiteX6364" fmla="*/ 2365980 w 4313785"/>
                <a:gd name="connsiteY6364" fmla="*/ 73877 h 2893802"/>
                <a:gd name="connsiteX6365" fmla="*/ 2366810 w 4313785"/>
                <a:gd name="connsiteY6365" fmla="*/ 68413 h 2893802"/>
                <a:gd name="connsiteX6366" fmla="*/ 2361204 w 4313785"/>
                <a:gd name="connsiteY6366" fmla="*/ 69588 h 2893802"/>
                <a:gd name="connsiteX6367" fmla="*/ 2353591 w 4313785"/>
                <a:gd name="connsiteY6367" fmla="*/ 72840 h 2893802"/>
                <a:gd name="connsiteX6368" fmla="*/ 2348469 w 4313785"/>
                <a:gd name="connsiteY6368" fmla="*/ 73808 h 2893802"/>
                <a:gd name="connsiteX6369" fmla="*/ 2353522 w 4313785"/>
                <a:gd name="connsiteY6369" fmla="*/ 69381 h 2893802"/>
                <a:gd name="connsiteX6370" fmla="*/ 2355667 w 4313785"/>
                <a:gd name="connsiteY6370" fmla="*/ 66891 h 2893802"/>
                <a:gd name="connsiteX6371" fmla="*/ 2357259 w 4313785"/>
                <a:gd name="connsiteY6371" fmla="*/ 63916 h 2893802"/>
                <a:gd name="connsiteX6372" fmla="*/ 2353798 w 4313785"/>
                <a:gd name="connsiteY6372" fmla="*/ 62325 h 2893802"/>
                <a:gd name="connsiteX6373" fmla="*/ 2349784 w 4313785"/>
                <a:gd name="connsiteY6373" fmla="*/ 61357 h 2893802"/>
                <a:gd name="connsiteX6374" fmla="*/ 2345701 w 4313785"/>
                <a:gd name="connsiteY6374" fmla="*/ 61011 h 2893802"/>
                <a:gd name="connsiteX6375" fmla="*/ 2314071 w 4313785"/>
                <a:gd name="connsiteY6375" fmla="*/ 62533 h 2893802"/>
                <a:gd name="connsiteX6376" fmla="*/ 2310196 w 4313785"/>
                <a:gd name="connsiteY6376" fmla="*/ 63225 h 2893802"/>
                <a:gd name="connsiteX6377" fmla="*/ 2309365 w 4313785"/>
                <a:gd name="connsiteY6377" fmla="*/ 63640 h 2893802"/>
                <a:gd name="connsiteX6378" fmla="*/ 2307635 w 4313785"/>
                <a:gd name="connsiteY6378" fmla="*/ 64954 h 2893802"/>
                <a:gd name="connsiteX6379" fmla="*/ 2306804 w 4313785"/>
                <a:gd name="connsiteY6379" fmla="*/ 65231 h 2893802"/>
                <a:gd name="connsiteX6380" fmla="*/ 2305489 w 4313785"/>
                <a:gd name="connsiteY6380" fmla="*/ 64954 h 2893802"/>
                <a:gd name="connsiteX6381" fmla="*/ 2302721 w 4313785"/>
                <a:gd name="connsiteY6381" fmla="*/ 63501 h 2893802"/>
                <a:gd name="connsiteX6382" fmla="*/ 2301406 w 4313785"/>
                <a:gd name="connsiteY6382" fmla="*/ 63155 h 2893802"/>
                <a:gd name="connsiteX6383" fmla="*/ 2299468 w 4313785"/>
                <a:gd name="connsiteY6383" fmla="*/ 63294 h 2893802"/>
                <a:gd name="connsiteX6384" fmla="*/ 2298153 w 4313785"/>
                <a:gd name="connsiteY6384" fmla="*/ 63916 h 2893802"/>
                <a:gd name="connsiteX6385" fmla="*/ 2296976 w 4313785"/>
                <a:gd name="connsiteY6385" fmla="*/ 65023 h 2893802"/>
                <a:gd name="connsiteX6386" fmla="*/ 2295523 w 4313785"/>
                <a:gd name="connsiteY6386" fmla="*/ 66683 h 2893802"/>
                <a:gd name="connsiteX6387" fmla="*/ 2294900 w 4313785"/>
                <a:gd name="connsiteY6387" fmla="*/ 66061 h 2893802"/>
                <a:gd name="connsiteX6388" fmla="*/ 2293447 w 4313785"/>
                <a:gd name="connsiteY6388" fmla="*/ 64885 h 2893802"/>
                <a:gd name="connsiteX6389" fmla="*/ 2292824 w 4313785"/>
                <a:gd name="connsiteY6389" fmla="*/ 64193 h 2893802"/>
                <a:gd name="connsiteX6390" fmla="*/ 2291786 w 4313785"/>
                <a:gd name="connsiteY6390" fmla="*/ 66337 h 2893802"/>
                <a:gd name="connsiteX6391" fmla="*/ 2290747 w 4313785"/>
                <a:gd name="connsiteY6391" fmla="*/ 68966 h 2893802"/>
                <a:gd name="connsiteX6392" fmla="*/ 2290540 w 4313785"/>
                <a:gd name="connsiteY6392" fmla="*/ 71387 h 2893802"/>
                <a:gd name="connsiteX6393" fmla="*/ 2292132 w 4313785"/>
                <a:gd name="connsiteY6393" fmla="*/ 72978 h 2893802"/>
                <a:gd name="connsiteX6394" fmla="*/ 2293377 w 4313785"/>
                <a:gd name="connsiteY6394" fmla="*/ 73116 h 2893802"/>
                <a:gd name="connsiteX6395" fmla="*/ 2294208 w 4313785"/>
                <a:gd name="connsiteY6395" fmla="*/ 72563 h 2893802"/>
                <a:gd name="connsiteX6396" fmla="*/ 2294831 w 4313785"/>
                <a:gd name="connsiteY6396" fmla="*/ 71871 h 2893802"/>
                <a:gd name="connsiteX6397" fmla="*/ 2295592 w 4313785"/>
                <a:gd name="connsiteY6397" fmla="*/ 71456 h 2893802"/>
                <a:gd name="connsiteX6398" fmla="*/ 2296561 w 4313785"/>
                <a:gd name="connsiteY6398" fmla="*/ 71318 h 2893802"/>
                <a:gd name="connsiteX6399" fmla="*/ 2297115 w 4313785"/>
                <a:gd name="connsiteY6399" fmla="*/ 71318 h 2893802"/>
                <a:gd name="connsiteX6400" fmla="*/ 2298776 w 4313785"/>
                <a:gd name="connsiteY6400" fmla="*/ 71318 h 2893802"/>
                <a:gd name="connsiteX6401" fmla="*/ 2299814 w 4313785"/>
                <a:gd name="connsiteY6401" fmla="*/ 71525 h 2893802"/>
                <a:gd name="connsiteX6402" fmla="*/ 2301821 w 4313785"/>
                <a:gd name="connsiteY6402" fmla="*/ 72286 h 2893802"/>
                <a:gd name="connsiteX6403" fmla="*/ 2302583 w 4313785"/>
                <a:gd name="connsiteY6403" fmla="*/ 72494 h 2893802"/>
                <a:gd name="connsiteX6404" fmla="*/ 2302998 w 4313785"/>
                <a:gd name="connsiteY6404" fmla="*/ 72217 h 2893802"/>
                <a:gd name="connsiteX6405" fmla="*/ 2304244 w 4313785"/>
                <a:gd name="connsiteY6405" fmla="*/ 71041 h 2893802"/>
                <a:gd name="connsiteX6406" fmla="*/ 2304866 w 4313785"/>
                <a:gd name="connsiteY6406" fmla="*/ 70695 h 2893802"/>
                <a:gd name="connsiteX6407" fmla="*/ 2305281 w 4313785"/>
                <a:gd name="connsiteY6407" fmla="*/ 70834 h 2893802"/>
                <a:gd name="connsiteX6408" fmla="*/ 2306181 w 4313785"/>
                <a:gd name="connsiteY6408" fmla="*/ 71249 h 2893802"/>
                <a:gd name="connsiteX6409" fmla="*/ 2306528 w 4313785"/>
                <a:gd name="connsiteY6409" fmla="*/ 71249 h 2893802"/>
                <a:gd name="connsiteX6410" fmla="*/ 2317463 w 4313785"/>
                <a:gd name="connsiteY6410" fmla="*/ 70211 h 2893802"/>
                <a:gd name="connsiteX6411" fmla="*/ 2314625 w 4313785"/>
                <a:gd name="connsiteY6411" fmla="*/ 73186 h 2893802"/>
                <a:gd name="connsiteX6412" fmla="*/ 2309919 w 4313785"/>
                <a:gd name="connsiteY6412" fmla="*/ 74915 h 2893802"/>
                <a:gd name="connsiteX6413" fmla="*/ 2278912 w 4313785"/>
                <a:gd name="connsiteY6413" fmla="*/ 81832 h 2893802"/>
                <a:gd name="connsiteX6414" fmla="*/ 2271022 w 4313785"/>
                <a:gd name="connsiteY6414" fmla="*/ 82870 h 2893802"/>
                <a:gd name="connsiteX6415" fmla="*/ 2268530 w 4313785"/>
                <a:gd name="connsiteY6415" fmla="*/ 83631 h 2893802"/>
                <a:gd name="connsiteX6416" fmla="*/ 2263271 w 4313785"/>
                <a:gd name="connsiteY6416" fmla="*/ 86190 h 2893802"/>
                <a:gd name="connsiteX6417" fmla="*/ 2260987 w 4313785"/>
                <a:gd name="connsiteY6417" fmla="*/ 87159 h 2893802"/>
                <a:gd name="connsiteX6418" fmla="*/ 2257872 w 4313785"/>
                <a:gd name="connsiteY6418" fmla="*/ 87643 h 2893802"/>
                <a:gd name="connsiteX6419" fmla="*/ 2246452 w 4313785"/>
                <a:gd name="connsiteY6419" fmla="*/ 88680 h 2893802"/>
                <a:gd name="connsiteX6420" fmla="*/ 2240708 w 4313785"/>
                <a:gd name="connsiteY6420" fmla="*/ 89718 h 2893802"/>
                <a:gd name="connsiteX6421" fmla="*/ 2235240 w 4313785"/>
                <a:gd name="connsiteY6421" fmla="*/ 91447 h 2893802"/>
                <a:gd name="connsiteX6422" fmla="*/ 2233164 w 4313785"/>
                <a:gd name="connsiteY6422" fmla="*/ 92485 h 2893802"/>
                <a:gd name="connsiteX6423" fmla="*/ 2227281 w 4313785"/>
                <a:gd name="connsiteY6423" fmla="*/ 96635 h 2893802"/>
                <a:gd name="connsiteX6424" fmla="*/ 2224512 w 4313785"/>
                <a:gd name="connsiteY6424" fmla="*/ 98296 h 2893802"/>
                <a:gd name="connsiteX6425" fmla="*/ 2222505 w 4313785"/>
                <a:gd name="connsiteY6425" fmla="*/ 98849 h 2893802"/>
                <a:gd name="connsiteX6426" fmla="*/ 2217384 w 4313785"/>
                <a:gd name="connsiteY6426" fmla="*/ 99126 h 2893802"/>
                <a:gd name="connsiteX6427" fmla="*/ 2212608 w 4313785"/>
                <a:gd name="connsiteY6427" fmla="*/ 100509 h 2893802"/>
                <a:gd name="connsiteX6428" fmla="*/ 2208317 w 4313785"/>
                <a:gd name="connsiteY6428" fmla="*/ 103138 h 2893802"/>
                <a:gd name="connsiteX6429" fmla="*/ 2200427 w 4313785"/>
                <a:gd name="connsiteY6429" fmla="*/ 109432 h 2893802"/>
                <a:gd name="connsiteX6430" fmla="*/ 2191706 w 4313785"/>
                <a:gd name="connsiteY6430" fmla="*/ 115105 h 2893802"/>
                <a:gd name="connsiteX6431" fmla="*/ 2186723 w 4313785"/>
                <a:gd name="connsiteY6431" fmla="*/ 117595 h 2893802"/>
                <a:gd name="connsiteX6432" fmla="*/ 2182501 w 4313785"/>
                <a:gd name="connsiteY6432" fmla="*/ 118702 h 2893802"/>
                <a:gd name="connsiteX6433" fmla="*/ 2180010 w 4313785"/>
                <a:gd name="connsiteY6433" fmla="*/ 118217 h 2893802"/>
                <a:gd name="connsiteX6434" fmla="*/ 2174957 w 4313785"/>
                <a:gd name="connsiteY6434" fmla="*/ 115796 h 2893802"/>
                <a:gd name="connsiteX6435" fmla="*/ 2172465 w 4313785"/>
                <a:gd name="connsiteY6435" fmla="*/ 115451 h 2893802"/>
                <a:gd name="connsiteX6436" fmla="*/ 2170043 w 4313785"/>
                <a:gd name="connsiteY6436" fmla="*/ 116350 h 2893802"/>
                <a:gd name="connsiteX6437" fmla="*/ 2168174 w 4313785"/>
                <a:gd name="connsiteY6437" fmla="*/ 118079 h 2893802"/>
                <a:gd name="connsiteX6438" fmla="*/ 2167413 w 4313785"/>
                <a:gd name="connsiteY6438" fmla="*/ 120224 h 2893802"/>
                <a:gd name="connsiteX6439" fmla="*/ 2168313 w 4313785"/>
                <a:gd name="connsiteY6439" fmla="*/ 122230 h 2893802"/>
                <a:gd name="connsiteX6440" fmla="*/ 2170389 w 4313785"/>
                <a:gd name="connsiteY6440" fmla="*/ 122783 h 2893802"/>
                <a:gd name="connsiteX6441" fmla="*/ 2173504 w 4313785"/>
                <a:gd name="connsiteY6441" fmla="*/ 122783 h 2893802"/>
                <a:gd name="connsiteX6442" fmla="*/ 2176618 w 4313785"/>
                <a:gd name="connsiteY6442" fmla="*/ 123336 h 2893802"/>
                <a:gd name="connsiteX6443" fmla="*/ 2178625 w 4313785"/>
                <a:gd name="connsiteY6443" fmla="*/ 125204 h 2893802"/>
                <a:gd name="connsiteX6444" fmla="*/ 2178279 w 4313785"/>
                <a:gd name="connsiteY6444" fmla="*/ 127833 h 2893802"/>
                <a:gd name="connsiteX6445" fmla="*/ 2176272 w 4313785"/>
                <a:gd name="connsiteY6445" fmla="*/ 130738 h 2893802"/>
                <a:gd name="connsiteX6446" fmla="*/ 2167552 w 4313785"/>
                <a:gd name="connsiteY6446" fmla="*/ 139177 h 2893802"/>
                <a:gd name="connsiteX6447" fmla="*/ 2164991 w 4313785"/>
                <a:gd name="connsiteY6447" fmla="*/ 140906 h 2893802"/>
                <a:gd name="connsiteX6448" fmla="*/ 2162292 w 4313785"/>
                <a:gd name="connsiteY6448" fmla="*/ 141598 h 2893802"/>
                <a:gd name="connsiteX6449" fmla="*/ 2159869 w 4313785"/>
                <a:gd name="connsiteY6449" fmla="*/ 140837 h 2893802"/>
                <a:gd name="connsiteX6450" fmla="*/ 2157239 w 4313785"/>
                <a:gd name="connsiteY6450" fmla="*/ 139177 h 2893802"/>
                <a:gd name="connsiteX6451" fmla="*/ 2152325 w 4313785"/>
                <a:gd name="connsiteY6451" fmla="*/ 135373 h 2893802"/>
                <a:gd name="connsiteX6452" fmla="*/ 2151495 w 4313785"/>
                <a:gd name="connsiteY6452" fmla="*/ 136825 h 2893802"/>
                <a:gd name="connsiteX6453" fmla="*/ 2150526 w 4313785"/>
                <a:gd name="connsiteY6453" fmla="*/ 137863 h 2893802"/>
                <a:gd name="connsiteX6454" fmla="*/ 2148449 w 4313785"/>
                <a:gd name="connsiteY6454" fmla="*/ 139523 h 2893802"/>
                <a:gd name="connsiteX6455" fmla="*/ 2147757 w 4313785"/>
                <a:gd name="connsiteY6455" fmla="*/ 139730 h 2893802"/>
                <a:gd name="connsiteX6456" fmla="*/ 2146235 w 4313785"/>
                <a:gd name="connsiteY6456" fmla="*/ 139523 h 2893802"/>
                <a:gd name="connsiteX6457" fmla="*/ 2145473 w 4313785"/>
                <a:gd name="connsiteY6457" fmla="*/ 139800 h 2893802"/>
                <a:gd name="connsiteX6458" fmla="*/ 2144989 w 4313785"/>
                <a:gd name="connsiteY6458" fmla="*/ 140561 h 2893802"/>
                <a:gd name="connsiteX6459" fmla="*/ 2143950 w 4313785"/>
                <a:gd name="connsiteY6459" fmla="*/ 143673 h 2893802"/>
                <a:gd name="connsiteX6460" fmla="*/ 2152048 w 4313785"/>
                <a:gd name="connsiteY6460" fmla="*/ 145264 h 2893802"/>
                <a:gd name="connsiteX6461" fmla="*/ 2159731 w 4313785"/>
                <a:gd name="connsiteY6461" fmla="*/ 147962 h 2893802"/>
                <a:gd name="connsiteX6462" fmla="*/ 2166998 w 4313785"/>
                <a:gd name="connsiteY6462" fmla="*/ 151767 h 2893802"/>
                <a:gd name="connsiteX6463" fmla="*/ 2173850 w 4313785"/>
                <a:gd name="connsiteY6463" fmla="*/ 156401 h 2893802"/>
                <a:gd name="connsiteX6464" fmla="*/ 2170182 w 4313785"/>
                <a:gd name="connsiteY6464" fmla="*/ 157508 h 2893802"/>
                <a:gd name="connsiteX6465" fmla="*/ 2168244 w 4313785"/>
                <a:gd name="connsiteY6465" fmla="*/ 157923 h 2893802"/>
                <a:gd name="connsiteX6466" fmla="*/ 2166652 w 4313785"/>
                <a:gd name="connsiteY6466" fmla="*/ 157923 h 2893802"/>
                <a:gd name="connsiteX6467" fmla="*/ 2164991 w 4313785"/>
                <a:gd name="connsiteY6467" fmla="*/ 156955 h 2893802"/>
                <a:gd name="connsiteX6468" fmla="*/ 2161876 w 4313785"/>
                <a:gd name="connsiteY6468" fmla="*/ 154188 h 2893802"/>
                <a:gd name="connsiteX6469" fmla="*/ 2160146 w 4313785"/>
                <a:gd name="connsiteY6469" fmla="*/ 153219 h 2893802"/>
                <a:gd name="connsiteX6470" fmla="*/ 2156340 w 4313785"/>
                <a:gd name="connsiteY6470" fmla="*/ 152735 h 2893802"/>
                <a:gd name="connsiteX6471" fmla="*/ 2153364 w 4313785"/>
                <a:gd name="connsiteY6471" fmla="*/ 153634 h 2893802"/>
                <a:gd name="connsiteX6472" fmla="*/ 2150803 w 4313785"/>
                <a:gd name="connsiteY6472" fmla="*/ 155640 h 2893802"/>
                <a:gd name="connsiteX6473" fmla="*/ 2148311 w 4313785"/>
                <a:gd name="connsiteY6473" fmla="*/ 158476 h 2893802"/>
                <a:gd name="connsiteX6474" fmla="*/ 2152810 w 4313785"/>
                <a:gd name="connsiteY6474" fmla="*/ 160206 h 2893802"/>
                <a:gd name="connsiteX6475" fmla="*/ 2156962 w 4313785"/>
                <a:gd name="connsiteY6475" fmla="*/ 161313 h 2893802"/>
                <a:gd name="connsiteX6476" fmla="*/ 2160977 w 4313785"/>
                <a:gd name="connsiteY6476" fmla="*/ 162834 h 2893802"/>
                <a:gd name="connsiteX6477" fmla="*/ 2164783 w 4313785"/>
                <a:gd name="connsiteY6477" fmla="*/ 165740 h 2893802"/>
                <a:gd name="connsiteX6478" fmla="*/ 2170943 w 4313785"/>
                <a:gd name="connsiteY6478" fmla="*/ 173556 h 2893802"/>
                <a:gd name="connsiteX6479" fmla="*/ 2173296 w 4313785"/>
                <a:gd name="connsiteY6479" fmla="*/ 175701 h 2893802"/>
                <a:gd name="connsiteX6480" fmla="*/ 2175165 w 4313785"/>
                <a:gd name="connsiteY6480" fmla="*/ 176600 h 2893802"/>
                <a:gd name="connsiteX6481" fmla="*/ 2179110 w 4313785"/>
                <a:gd name="connsiteY6481" fmla="*/ 177638 h 2893802"/>
                <a:gd name="connsiteX6482" fmla="*/ 2180979 w 4313785"/>
                <a:gd name="connsiteY6482" fmla="*/ 178398 h 2893802"/>
                <a:gd name="connsiteX6483" fmla="*/ 2177795 w 4313785"/>
                <a:gd name="connsiteY6483" fmla="*/ 179989 h 2893802"/>
                <a:gd name="connsiteX6484" fmla="*/ 2172465 w 4313785"/>
                <a:gd name="connsiteY6484" fmla="*/ 184140 h 2893802"/>
                <a:gd name="connsiteX6485" fmla="*/ 2169282 w 4313785"/>
                <a:gd name="connsiteY6485" fmla="*/ 185592 h 2893802"/>
                <a:gd name="connsiteX6486" fmla="*/ 2164991 w 4313785"/>
                <a:gd name="connsiteY6486" fmla="*/ 186284 h 2893802"/>
                <a:gd name="connsiteX6487" fmla="*/ 2156270 w 4313785"/>
                <a:gd name="connsiteY6487" fmla="*/ 186907 h 2893802"/>
                <a:gd name="connsiteX6488" fmla="*/ 2152048 w 4313785"/>
                <a:gd name="connsiteY6488" fmla="*/ 187944 h 2893802"/>
                <a:gd name="connsiteX6489" fmla="*/ 2147550 w 4313785"/>
                <a:gd name="connsiteY6489" fmla="*/ 192302 h 2893802"/>
                <a:gd name="connsiteX6490" fmla="*/ 2150803 w 4313785"/>
                <a:gd name="connsiteY6490" fmla="*/ 197421 h 2893802"/>
                <a:gd name="connsiteX6491" fmla="*/ 2163330 w 4313785"/>
                <a:gd name="connsiteY6491" fmla="*/ 206137 h 2893802"/>
                <a:gd name="connsiteX6492" fmla="*/ 2160769 w 4313785"/>
                <a:gd name="connsiteY6492" fmla="*/ 206483 h 2893802"/>
                <a:gd name="connsiteX6493" fmla="*/ 2157377 w 4313785"/>
                <a:gd name="connsiteY6493" fmla="*/ 204546 h 2893802"/>
                <a:gd name="connsiteX6494" fmla="*/ 2151564 w 4313785"/>
                <a:gd name="connsiteY6494" fmla="*/ 199704 h 2893802"/>
                <a:gd name="connsiteX6495" fmla="*/ 2145889 w 4313785"/>
                <a:gd name="connsiteY6495" fmla="*/ 196383 h 2893802"/>
                <a:gd name="connsiteX6496" fmla="*/ 2144020 w 4313785"/>
                <a:gd name="connsiteY6496" fmla="*/ 194032 h 2893802"/>
                <a:gd name="connsiteX6497" fmla="*/ 2144366 w 4313785"/>
                <a:gd name="connsiteY6497" fmla="*/ 190642 h 2893802"/>
                <a:gd name="connsiteX6498" fmla="*/ 2146442 w 4313785"/>
                <a:gd name="connsiteY6498" fmla="*/ 188359 h 2893802"/>
                <a:gd name="connsiteX6499" fmla="*/ 2149626 w 4313785"/>
                <a:gd name="connsiteY6499" fmla="*/ 186976 h 2893802"/>
                <a:gd name="connsiteX6500" fmla="*/ 2156132 w 4313785"/>
                <a:gd name="connsiteY6500" fmla="*/ 185247 h 2893802"/>
                <a:gd name="connsiteX6501" fmla="*/ 2159662 w 4313785"/>
                <a:gd name="connsiteY6501" fmla="*/ 183725 h 2893802"/>
                <a:gd name="connsiteX6502" fmla="*/ 2169905 w 4313785"/>
                <a:gd name="connsiteY6502" fmla="*/ 177914 h 2893802"/>
                <a:gd name="connsiteX6503" fmla="*/ 2165752 w 4313785"/>
                <a:gd name="connsiteY6503" fmla="*/ 175493 h 2893802"/>
                <a:gd name="connsiteX6504" fmla="*/ 2159938 w 4313785"/>
                <a:gd name="connsiteY6504" fmla="*/ 175078 h 2893802"/>
                <a:gd name="connsiteX6505" fmla="*/ 2144297 w 4313785"/>
                <a:gd name="connsiteY6505" fmla="*/ 177292 h 2893802"/>
                <a:gd name="connsiteX6506" fmla="*/ 2142082 w 4313785"/>
                <a:gd name="connsiteY6506" fmla="*/ 177776 h 2893802"/>
                <a:gd name="connsiteX6507" fmla="*/ 2140006 w 4313785"/>
                <a:gd name="connsiteY6507" fmla="*/ 178468 h 2893802"/>
                <a:gd name="connsiteX6508" fmla="*/ 2139037 w 4313785"/>
                <a:gd name="connsiteY6508" fmla="*/ 179021 h 2893802"/>
                <a:gd name="connsiteX6509" fmla="*/ 2137307 w 4313785"/>
                <a:gd name="connsiteY6509" fmla="*/ 180612 h 2893802"/>
                <a:gd name="connsiteX6510" fmla="*/ 2136337 w 4313785"/>
                <a:gd name="connsiteY6510" fmla="*/ 181165 h 2893802"/>
                <a:gd name="connsiteX6511" fmla="*/ 2134815 w 4313785"/>
                <a:gd name="connsiteY6511" fmla="*/ 181511 h 2893802"/>
                <a:gd name="connsiteX6512" fmla="*/ 2132946 w 4313785"/>
                <a:gd name="connsiteY6512" fmla="*/ 181719 h 2893802"/>
                <a:gd name="connsiteX6513" fmla="*/ 2129416 w 4313785"/>
                <a:gd name="connsiteY6513" fmla="*/ 181719 h 2893802"/>
                <a:gd name="connsiteX6514" fmla="*/ 2122841 w 4313785"/>
                <a:gd name="connsiteY6514" fmla="*/ 180474 h 2893802"/>
                <a:gd name="connsiteX6515" fmla="*/ 2120626 w 4313785"/>
                <a:gd name="connsiteY6515" fmla="*/ 180474 h 2893802"/>
                <a:gd name="connsiteX6516" fmla="*/ 2039719 w 4313785"/>
                <a:gd name="connsiteY6516" fmla="*/ 186353 h 2893802"/>
                <a:gd name="connsiteX6517" fmla="*/ 2037573 w 4313785"/>
                <a:gd name="connsiteY6517" fmla="*/ 186837 h 2893802"/>
                <a:gd name="connsiteX6518" fmla="*/ 2035912 w 4313785"/>
                <a:gd name="connsiteY6518" fmla="*/ 187806 h 2893802"/>
                <a:gd name="connsiteX6519" fmla="*/ 2035912 w 4313785"/>
                <a:gd name="connsiteY6519" fmla="*/ 188152 h 2893802"/>
                <a:gd name="connsiteX6520" fmla="*/ 2035012 w 4313785"/>
                <a:gd name="connsiteY6520" fmla="*/ 191057 h 2893802"/>
                <a:gd name="connsiteX6521" fmla="*/ 2034390 w 4313785"/>
                <a:gd name="connsiteY6521" fmla="*/ 191818 h 2893802"/>
                <a:gd name="connsiteX6522" fmla="*/ 2032867 w 4313785"/>
                <a:gd name="connsiteY6522" fmla="*/ 193340 h 2893802"/>
                <a:gd name="connsiteX6523" fmla="*/ 2032313 w 4313785"/>
                <a:gd name="connsiteY6523" fmla="*/ 194377 h 2893802"/>
                <a:gd name="connsiteX6524" fmla="*/ 2032175 w 4313785"/>
                <a:gd name="connsiteY6524" fmla="*/ 196453 h 2893802"/>
                <a:gd name="connsiteX6525" fmla="*/ 2032452 w 4313785"/>
                <a:gd name="connsiteY6525" fmla="*/ 199289 h 2893802"/>
                <a:gd name="connsiteX6526" fmla="*/ 2033421 w 4313785"/>
                <a:gd name="connsiteY6526" fmla="*/ 204200 h 2893802"/>
                <a:gd name="connsiteX6527" fmla="*/ 2034528 w 4313785"/>
                <a:gd name="connsiteY6527" fmla="*/ 206829 h 2893802"/>
                <a:gd name="connsiteX6528" fmla="*/ 2035912 w 4313785"/>
                <a:gd name="connsiteY6528" fmla="*/ 208143 h 2893802"/>
                <a:gd name="connsiteX6529" fmla="*/ 2037573 w 4313785"/>
                <a:gd name="connsiteY6529" fmla="*/ 209181 h 2893802"/>
                <a:gd name="connsiteX6530" fmla="*/ 2039511 w 4313785"/>
                <a:gd name="connsiteY6530" fmla="*/ 210772 h 2893802"/>
                <a:gd name="connsiteX6531" fmla="*/ 2040826 w 4313785"/>
                <a:gd name="connsiteY6531" fmla="*/ 212708 h 2893802"/>
                <a:gd name="connsiteX6532" fmla="*/ 2041172 w 4313785"/>
                <a:gd name="connsiteY6532" fmla="*/ 214438 h 2893802"/>
                <a:gd name="connsiteX6533" fmla="*/ 2040826 w 4313785"/>
                <a:gd name="connsiteY6533" fmla="*/ 216305 h 2893802"/>
                <a:gd name="connsiteX6534" fmla="*/ 2038542 w 4313785"/>
                <a:gd name="connsiteY6534" fmla="*/ 223154 h 2893802"/>
                <a:gd name="connsiteX6535" fmla="*/ 2038404 w 4313785"/>
                <a:gd name="connsiteY6535" fmla="*/ 225021 h 2893802"/>
                <a:gd name="connsiteX6536" fmla="*/ 2038957 w 4313785"/>
                <a:gd name="connsiteY6536" fmla="*/ 227650 h 2893802"/>
                <a:gd name="connsiteX6537" fmla="*/ 2040549 w 4313785"/>
                <a:gd name="connsiteY6537" fmla="*/ 232008 h 2893802"/>
                <a:gd name="connsiteX6538" fmla="*/ 2042902 w 4313785"/>
                <a:gd name="connsiteY6538" fmla="*/ 235328 h 2893802"/>
                <a:gd name="connsiteX6539" fmla="*/ 2046155 w 4313785"/>
                <a:gd name="connsiteY6539" fmla="*/ 237749 h 2893802"/>
                <a:gd name="connsiteX6540" fmla="*/ 2050654 w 4313785"/>
                <a:gd name="connsiteY6540" fmla="*/ 239340 h 2893802"/>
                <a:gd name="connsiteX6541" fmla="*/ 2060482 w 4313785"/>
                <a:gd name="connsiteY6541" fmla="*/ 240447 h 2893802"/>
                <a:gd name="connsiteX6542" fmla="*/ 2065396 w 4313785"/>
                <a:gd name="connsiteY6542" fmla="*/ 241623 h 2893802"/>
                <a:gd name="connsiteX6543" fmla="*/ 2069410 w 4313785"/>
                <a:gd name="connsiteY6543" fmla="*/ 244251 h 2893802"/>
                <a:gd name="connsiteX6544" fmla="*/ 2070379 w 4313785"/>
                <a:gd name="connsiteY6544" fmla="*/ 245704 h 2893802"/>
                <a:gd name="connsiteX6545" fmla="*/ 2071625 w 4313785"/>
                <a:gd name="connsiteY6545" fmla="*/ 249024 h 2893802"/>
                <a:gd name="connsiteX6546" fmla="*/ 2072525 w 4313785"/>
                <a:gd name="connsiteY6546" fmla="*/ 250546 h 2893802"/>
                <a:gd name="connsiteX6547" fmla="*/ 2074393 w 4313785"/>
                <a:gd name="connsiteY6547" fmla="*/ 252414 h 2893802"/>
                <a:gd name="connsiteX6548" fmla="*/ 2076678 w 4313785"/>
                <a:gd name="connsiteY6548" fmla="*/ 254074 h 2893802"/>
                <a:gd name="connsiteX6549" fmla="*/ 2079100 w 4313785"/>
                <a:gd name="connsiteY6549" fmla="*/ 255458 h 2893802"/>
                <a:gd name="connsiteX6550" fmla="*/ 2081592 w 4313785"/>
                <a:gd name="connsiteY6550" fmla="*/ 256495 h 2893802"/>
                <a:gd name="connsiteX6551" fmla="*/ 2091281 w 4313785"/>
                <a:gd name="connsiteY6551" fmla="*/ 258432 h 2893802"/>
                <a:gd name="connsiteX6552" fmla="*/ 2095295 w 4313785"/>
                <a:gd name="connsiteY6552" fmla="*/ 260646 h 2893802"/>
                <a:gd name="connsiteX6553" fmla="*/ 2097787 w 4313785"/>
                <a:gd name="connsiteY6553" fmla="*/ 265488 h 2893802"/>
                <a:gd name="connsiteX6554" fmla="*/ 2097441 w 4313785"/>
                <a:gd name="connsiteY6554" fmla="*/ 269569 h 2893802"/>
                <a:gd name="connsiteX6555" fmla="*/ 2095365 w 4313785"/>
                <a:gd name="connsiteY6555" fmla="*/ 273512 h 2893802"/>
                <a:gd name="connsiteX6556" fmla="*/ 2092735 w 4313785"/>
                <a:gd name="connsiteY6556" fmla="*/ 277316 h 2893802"/>
                <a:gd name="connsiteX6557" fmla="*/ 2090866 w 4313785"/>
                <a:gd name="connsiteY6557" fmla="*/ 281190 h 2893802"/>
                <a:gd name="connsiteX6558" fmla="*/ 2090174 w 4313785"/>
                <a:gd name="connsiteY6558" fmla="*/ 283957 h 2893802"/>
                <a:gd name="connsiteX6559" fmla="*/ 2090174 w 4313785"/>
                <a:gd name="connsiteY6559" fmla="*/ 285479 h 2893802"/>
                <a:gd name="connsiteX6560" fmla="*/ 2093219 w 4313785"/>
                <a:gd name="connsiteY6560" fmla="*/ 289214 h 2893802"/>
                <a:gd name="connsiteX6561" fmla="*/ 2096126 w 4313785"/>
                <a:gd name="connsiteY6561" fmla="*/ 293572 h 2893802"/>
                <a:gd name="connsiteX6562" fmla="*/ 2098687 w 4313785"/>
                <a:gd name="connsiteY6562" fmla="*/ 298207 h 2893802"/>
                <a:gd name="connsiteX6563" fmla="*/ 2100625 w 4313785"/>
                <a:gd name="connsiteY6563" fmla="*/ 303187 h 2893802"/>
                <a:gd name="connsiteX6564" fmla="*/ 2100832 w 4313785"/>
                <a:gd name="connsiteY6564" fmla="*/ 307338 h 2893802"/>
                <a:gd name="connsiteX6565" fmla="*/ 2098825 w 4313785"/>
                <a:gd name="connsiteY6565" fmla="*/ 310727 h 2893802"/>
                <a:gd name="connsiteX6566" fmla="*/ 2094465 w 4313785"/>
                <a:gd name="connsiteY6566" fmla="*/ 313563 h 2893802"/>
                <a:gd name="connsiteX6567" fmla="*/ 2093080 w 4313785"/>
                <a:gd name="connsiteY6567" fmla="*/ 313909 h 2893802"/>
                <a:gd name="connsiteX6568" fmla="*/ 2091350 w 4313785"/>
                <a:gd name="connsiteY6568" fmla="*/ 314255 h 2893802"/>
                <a:gd name="connsiteX6569" fmla="*/ 2089689 w 4313785"/>
                <a:gd name="connsiteY6569" fmla="*/ 314739 h 2893802"/>
                <a:gd name="connsiteX6570" fmla="*/ 2088513 w 4313785"/>
                <a:gd name="connsiteY6570" fmla="*/ 315500 h 2893802"/>
                <a:gd name="connsiteX6571" fmla="*/ 2088097 w 4313785"/>
                <a:gd name="connsiteY6571" fmla="*/ 316607 h 2893802"/>
                <a:gd name="connsiteX6572" fmla="*/ 2088374 w 4313785"/>
                <a:gd name="connsiteY6572" fmla="*/ 317575 h 2893802"/>
                <a:gd name="connsiteX6573" fmla="*/ 2088789 w 4313785"/>
                <a:gd name="connsiteY6573" fmla="*/ 318613 h 2893802"/>
                <a:gd name="connsiteX6574" fmla="*/ 2088789 w 4313785"/>
                <a:gd name="connsiteY6574" fmla="*/ 319858 h 2893802"/>
                <a:gd name="connsiteX6575" fmla="*/ 2088097 w 4313785"/>
                <a:gd name="connsiteY6575" fmla="*/ 321933 h 2893802"/>
                <a:gd name="connsiteX6576" fmla="*/ 2087059 w 4313785"/>
                <a:gd name="connsiteY6576" fmla="*/ 323178 h 2893802"/>
                <a:gd name="connsiteX6577" fmla="*/ 2085467 w 4313785"/>
                <a:gd name="connsiteY6577" fmla="*/ 323455 h 2893802"/>
                <a:gd name="connsiteX6578" fmla="*/ 2083045 w 4313785"/>
                <a:gd name="connsiteY6578" fmla="*/ 322418 h 2893802"/>
                <a:gd name="connsiteX6579" fmla="*/ 2080415 w 4313785"/>
                <a:gd name="connsiteY6579" fmla="*/ 318613 h 2893802"/>
                <a:gd name="connsiteX6580" fmla="*/ 2081799 w 4313785"/>
                <a:gd name="connsiteY6580" fmla="*/ 313840 h 2893802"/>
                <a:gd name="connsiteX6581" fmla="*/ 2084775 w 4313785"/>
                <a:gd name="connsiteY6581" fmla="*/ 308859 h 2893802"/>
                <a:gd name="connsiteX6582" fmla="*/ 2086921 w 4313785"/>
                <a:gd name="connsiteY6582" fmla="*/ 304294 h 2893802"/>
                <a:gd name="connsiteX6583" fmla="*/ 2087336 w 4313785"/>
                <a:gd name="connsiteY6583" fmla="*/ 299244 h 2893802"/>
                <a:gd name="connsiteX6584" fmla="*/ 2086367 w 4313785"/>
                <a:gd name="connsiteY6584" fmla="*/ 293780 h 2893802"/>
                <a:gd name="connsiteX6585" fmla="*/ 2083529 w 4313785"/>
                <a:gd name="connsiteY6585" fmla="*/ 290598 h 2893802"/>
                <a:gd name="connsiteX6586" fmla="*/ 2078615 w 4313785"/>
                <a:gd name="connsiteY6586" fmla="*/ 292465 h 2893802"/>
                <a:gd name="connsiteX6587" fmla="*/ 2077093 w 4313785"/>
                <a:gd name="connsiteY6587" fmla="*/ 294402 h 2893802"/>
                <a:gd name="connsiteX6588" fmla="*/ 2073840 w 4313785"/>
                <a:gd name="connsiteY6588" fmla="*/ 301735 h 2893802"/>
                <a:gd name="connsiteX6589" fmla="*/ 2071279 w 4313785"/>
                <a:gd name="connsiteY6589" fmla="*/ 306300 h 2893802"/>
                <a:gd name="connsiteX6590" fmla="*/ 2070518 w 4313785"/>
                <a:gd name="connsiteY6590" fmla="*/ 308514 h 2893802"/>
                <a:gd name="connsiteX6591" fmla="*/ 2070102 w 4313785"/>
                <a:gd name="connsiteY6591" fmla="*/ 311350 h 2893802"/>
                <a:gd name="connsiteX6592" fmla="*/ 2069549 w 4313785"/>
                <a:gd name="connsiteY6592" fmla="*/ 307891 h 2893802"/>
                <a:gd name="connsiteX6593" fmla="*/ 2069549 w 4313785"/>
                <a:gd name="connsiteY6593" fmla="*/ 305332 h 2893802"/>
                <a:gd name="connsiteX6594" fmla="*/ 2070102 w 4313785"/>
                <a:gd name="connsiteY6594" fmla="*/ 302911 h 2893802"/>
                <a:gd name="connsiteX6595" fmla="*/ 2071141 w 4313785"/>
                <a:gd name="connsiteY6595" fmla="*/ 299798 h 2893802"/>
                <a:gd name="connsiteX6596" fmla="*/ 2071763 w 4313785"/>
                <a:gd name="connsiteY6596" fmla="*/ 296547 h 2893802"/>
                <a:gd name="connsiteX6597" fmla="*/ 2071556 w 4313785"/>
                <a:gd name="connsiteY6597" fmla="*/ 293918 h 2893802"/>
                <a:gd name="connsiteX6598" fmla="*/ 2070933 w 4313785"/>
                <a:gd name="connsiteY6598" fmla="*/ 291359 h 2893802"/>
                <a:gd name="connsiteX6599" fmla="*/ 2070587 w 4313785"/>
                <a:gd name="connsiteY6599" fmla="*/ 288177 h 2893802"/>
                <a:gd name="connsiteX6600" fmla="*/ 2070725 w 4313785"/>
                <a:gd name="connsiteY6600" fmla="*/ 287001 h 2893802"/>
                <a:gd name="connsiteX6601" fmla="*/ 2071348 w 4313785"/>
                <a:gd name="connsiteY6601" fmla="*/ 283888 h 2893802"/>
                <a:gd name="connsiteX6602" fmla="*/ 2071763 w 4313785"/>
                <a:gd name="connsiteY6602" fmla="*/ 282781 h 2893802"/>
                <a:gd name="connsiteX6603" fmla="*/ 2072525 w 4313785"/>
                <a:gd name="connsiteY6603" fmla="*/ 280844 h 2893802"/>
                <a:gd name="connsiteX6604" fmla="*/ 2073009 w 4313785"/>
                <a:gd name="connsiteY6604" fmla="*/ 280153 h 2893802"/>
                <a:gd name="connsiteX6605" fmla="*/ 2083806 w 4313785"/>
                <a:gd name="connsiteY6605" fmla="*/ 274273 h 2893802"/>
                <a:gd name="connsiteX6606" fmla="*/ 2086229 w 4313785"/>
                <a:gd name="connsiteY6606" fmla="*/ 272336 h 2893802"/>
                <a:gd name="connsiteX6607" fmla="*/ 2088374 w 4313785"/>
                <a:gd name="connsiteY6607" fmla="*/ 269984 h 2893802"/>
                <a:gd name="connsiteX6608" fmla="*/ 2089828 w 4313785"/>
                <a:gd name="connsiteY6608" fmla="*/ 267701 h 2893802"/>
                <a:gd name="connsiteX6609" fmla="*/ 2090035 w 4313785"/>
                <a:gd name="connsiteY6609" fmla="*/ 265488 h 2893802"/>
                <a:gd name="connsiteX6610" fmla="*/ 2088513 w 4313785"/>
                <a:gd name="connsiteY6610" fmla="*/ 263413 h 2893802"/>
                <a:gd name="connsiteX6611" fmla="*/ 2085952 w 4313785"/>
                <a:gd name="connsiteY6611" fmla="*/ 262237 h 2893802"/>
                <a:gd name="connsiteX6612" fmla="*/ 2082837 w 4313785"/>
                <a:gd name="connsiteY6612" fmla="*/ 261822 h 2893802"/>
                <a:gd name="connsiteX6613" fmla="*/ 2079723 w 4313785"/>
                <a:gd name="connsiteY6613" fmla="*/ 261822 h 2893802"/>
                <a:gd name="connsiteX6614" fmla="*/ 2064358 w 4313785"/>
                <a:gd name="connsiteY6614" fmla="*/ 263482 h 2893802"/>
                <a:gd name="connsiteX6615" fmla="*/ 2058475 w 4313785"/>
                <a:gd name="connsiteY6615" fmla="*/ 262998 h 2893802"/>
                <a:gd name="connsiteX6616" fmla="*/ 2052315 w 4313785"/>
                <a:gd name="connsiteY6616" fmla="*/ 260646 h 2893802"/>
                <a:gd name="connsiteX6617" fmla="*/ 2046502 w 4313785"/>
                <a:gd name="connsiteY6617" fmla="*/ 257464 h 2893802"/>
                <a:gd name="connsiteX6618" fmla="*/ 2043802 w 4313785"/>
                <a:gd name="connsiteY6618" fmla="*/ 255596 h 2893802"/>
                <a:gd name="connsiteX6619" fmla="*/ 2041518 w 4313785"/>
                <a:gd name="connsiteY6619" fmla="*/ 253590 h 2893802"/>
                <a:gd name="connsiteX6620" fmla="*/ 2040688 w 4313785"/>
                <a:gd name="connsiteY6620" fmla="*/ 252483 h 2893802"/>
                <a:gd name="connsiteX6621" fmla="*/ 2040134 w 4313785"/>
                <a:gd name="connsiteY6621" fmla="*/ 251515 h 2893802"/>
                <a:gd name="connsiteX6622" fmla="*/ 2039511 w 4313785"/>
                <a:gd name="connsiteY6622" fmla="*/ 250615 h 2893802"/>
                <a:gd name="connsiteX6623" fmla="*/ 2038473 w 4313785"/>
                <a:gd name="connsiteY6623" fmla="*/ 249647 h 2893802"/>
                <a:gd name="connsiteX6624" fmla="*/ 2037089 w 4313785"/>
                <a:gd name="connsiteY6624" fmla="*/ 248817 h 2893802"/>
                <a:gd name="connsiteX6625" fmla="*/ 2035566 w 4313785"/>
                <a:gd name="connsiteY6625" fmla="*/ 248194 h 2893802"/>
                <a:gd name="connsiteX6626" fmla="*/ 2023523 w 4313785"/>
                <a:gd name="connsiteY6626" fmla="*/ 244805 h 2893802"/>
                <a:gd name="connsiteX6627" fmla="*/ 2020617 w 4313785"/>
                <a:gd name="connsiteY6627" fmla="*/ 243629 h 2893802"/>
                <a:gd name="connsiteX6628" fmla="*/ 2013972 w 4313785"/>
                <a:gd name="connsiteY6628" fmla="*/ 240239 h 2893802"/>
                <a:gd name="connsiteX6629" fmla="*/ 2010858 w 4313785"/>
                <a:gd name="connsiteY6629" fmla="*/ 239133 h 2893802"/>
                <a:gd name="connsiteX6630" fmla="*/ 2006982 w 4313785"/>
                <a:gd name="connsiteY6630" fmla="*/ 238648 h 2893802"/>
                <a:gd name="connsiteX6631" fmla="*/ 1993140 w 4313785"/>
                <a:gd name="connsiteY6631" fmla="*/ 238372 h 2893802"/>
                <a:gd name="connsiteX6632" fmla="*/ 1986565 w 4313785"/>
                <a:gd name="connsiteY6632" fmla="*/ 239409 h 2893802"/>
                <a:gd name="connsiteX6633" fmla="*/ 1972307 w 4313785"/>
                <a:gd name="connsiteY6633" fmla="*/ 246050 h 2893802"/>
                <a:gd name="connsiteX6634" fmla="*/ 1970923 w 4313785"/>
                <a:gd name="connsiteY6634" fmla="*/ 247364 h 2893802"/>
                <a:gd name="connsiteX6635" fmla="*/ 1971338 w 4313785"/>
                <a:gd name="connsiteY6635" fmla="*/ 249855 h 2893802"/>
                <a:gd name="connsiteX6636" fmla="*/ 1974245 w 4313785"/>
                <a:gd name="connsiteY6636" fmla="*/ 250131 h 2893802"/>
                <a:gd name="connsiteX6637" fmla="*/ 1978121 w 4313785"/>
                <a:gd name="connsiteY6637" fmla="*/ 249578 h 2893802"/>
                <a:gd name="connsiteX6638" fmla="*/ 1981304 w 4313785"/>
                <a:gd name="connsiteY6638" fmla="*/ 249578 h 2893802"/>
                <a:gd name="connsiteX6639" fmla="*/ 1984973 w 4313785"/>
                <a:gd name="connsiteY6639" fmla="*/ 251100 h 2893802"/>
                <a:gd name="connsiteX6640" fmla="*/ 1986634 w 4313785"/>
                <a:gd name="connsiteY6640" fmla="*/ 253244 h 2893802"/>
                <a:gd name="connsiteX6641" fmla="*/ 1986080 w 4313785"/>
                <a:gd name="connsiteY6641" fmla="*/ 255527 h 2893802"/>
                <a:gd name="connsiteX6642" fmla="*/ 1983104 w 4313785"/>
                <a:gd name="connsiteY6642" fmla="*/ 257602 h 2893802"/>
                <a:gd name="connsiteX6643" fmla="*/ 1979298 w 4313785"/>
                <a:gd name="connsiteY6643" fmla="*/ 258778 h 2893802"/>
                <a:gd name="connsiteX6644" fmla="*/ 1975837 w 4313785"/>
                <a:gd name="connsiteY6644" fmla="*/ 258985 h 2893802"/>
                <a:gd name="connsiteX6645" fmla="*/ 1972515 w 4313785"/>
                <a:gd name="connsiteY6645" fmla="*/ 258225 h 2893802"/>
                <a:gd name="connsiteX6646" fmla="*/ 1961718 w 4313785"/>
                <a:gd name="connsiteY6646" fmla="*/ 253452 h 2893802"/>
                <a:gd name="connsiteX6647" fmla="*/ 1955489 w 4313785"/>
                <a:gd name="connsiteY6647" fmla="*/ 253037 h 2893802"/>
                <a:gd name="connsiteX6648" fmla="*/ 1949122 w 4313785"/>
                <a:gd name="connsiteY6648" fmla="*/ 254351 h 2893802"/>
                <a:gd name="connsiteX6649" fmla="*/ 1941716 w 4313785"/>
                <a:gd name="connsiteY6649" fmla="*/ 256564 h 2893802"/>
                <a:gd name="connsiteX6650" fmla="*/ 1945938 w 4313785"/>
                <a:gd name="connsiteY6650" fmla="*/ 264796 h 2893802"/>
                <a:gd name="connsiteX6651" fmla="*/ 1948706 w 4313785"/>
                <a:gd name="connsiteY6651" fmla="*/ 267978 h 2893802"/>
                <a:gd name="connsiteX6652" fmla="*/ 1952859 w 4313785"/>
                <a:gd name="connsiteY6652" fmla="*/ 270537 h 2893802"/>
                <a:gd name="connsiteX6653" fmla="*/ 1968224 w 4313785"/>
                <a:gd name="connsiteY6653" fmla="*/ 276901 h 2893802"/>
                <a:gd name="connsiteX6654" fmla="*/ 1973276 w 4313785"/>
                <a:gd name="connsiteY6654" fmla="*/ 278147 h 2893802"/>
                <a:gd name="connsiteX6655" fmla="*/ 1975560 w 4313785"/>
                <a:gd name="connsiteY6655" fmla="*/ 278285 h 2893802"/>
                <a:gd name="connsiteX6656" fmla="*/ 1980059 w 4313785"/>
                <a:gd name="connsiteY6656" fmla="*/ 278008 h 2893802"/>
                <a:gd name="connsiteX6657" fmla="*/ 1982274 w 4313785"/>
                <a:gd name="connsiteY6657" fmla="*/ 278147 h 2893802"/>
                <a:gd name="connsiteX6658" fmla="*/ 1985250 w 4313785"/>
                <a:gd name="connsiteY6658" fmla="*/ 278977 h 2893802"/>
                <a:gd name="connsiteX6659" fmla="*/ 1987049 w 4313785"/>
                <a:gd name="connsiteY6659" fmla="*/ 280429 h 2893802"/>
                <a:gd name="connsiteX6660" fmla="*/ 1990025 w 4313785"/>
                <a:gd name="connsiteY6660" fmla="*/ 284995 h 2893802"/>
                <a:gd name="connsiteX6661" fmla="*/ 1993416 w 4313785"/>
                <a:gd name="connsiteY6661" fmla="*/ 288384 h 2893802"/>
                <a:gd name="connsiteX6662" fmla="*/ 1996808 w 4313785"/>
                <a:gd name="connsiteY6662" fmla="*/ 289422 h 2893802"/>
                <a:gd name="connsiteX6663" fmla="*/ 2005044 w 4313785"/>
                <a:gd name="connsiteY6663" fmla="*/ 289145 h 2893802"/>
                <a:gd name="connsiteX6664" fmla="*/ 2000961 w 4313785"/>
                <a:gd name="connsiteY6664" fmla="*/ 292189 h 2893802"/>
                <a:gd name="connsiteX6665" fmla="*/ 1994939 w 4313785"/>
                <a:gd name="connsiteY6665" fmla="*/ 292604 h 2893802"/>
                <a:gd name="connsiteX6666" fmla="*/ 1988572 w 4313785"/>
                <a:gd name="connsiteY6666" fmla="*/ 291428 h 2893802"/>
                <a:gd name="connsiteX6667" fmla="*/ 1983658 w 4313785"/>
                <a:gd name="connsiteY6667" fmla="*/ 289560 h 2893802"/>
                <a:gd name="connsiteX6668" fmla="*/ 1976252 w 4313785"/>
                <a:gd name="connsiteY6668" fmla="*/ 284441 h 2893802"/>
                <a:gd name="connsiteX6669" fmla="*/ 1973691 w 4313785"/>
                <a:gd name="connsiteY6669" fmla="*/ 283196 h 2893802"/>
                <a:gd name="connsiteX6670" fmla="*/ 1971961 w 4313785"/>
                <a:gd name="connsiteY6670" fmla="*/ 282850 h 2893802"/>
                <a:gd name="connsiteX6671" fmla="*/ 1963033 w 4313785"/>
                <a:gd name="connsiteY6671" fmla="*/ 282850 h 2893802"/>
                <a:gd name="connsiteX6672" fmla="*/ 1962271 w 4313785"/>
                <a:gd name="connsiteY6672" fmla="*/ 283058 h 2893802"/>
                <a:gd name="connsiteX6673" fmla="*/ 1961580 w 4313785"/>
                <a:gd name="connsiteY6673" fmla="*/ 283542 h 2893802"/>
                <a:gd name="connsiteX6674" fmla="*/ 1960749 w 4313785"/>
                <a:gd name="connsiteY6674" fmla="*/ 284165 h 2893802"/>
                <a:gd name="connsiteX6675" fmla="*/ 1958603 w 4313785"/>
                <a:gd name="connsiteY6675" fmla="*/ 283680 h 2893802"/>
                <a:gd name="connsiteX6676" fmla="*/ 1953689 w 4313785"/>
                <a:gd name="connsiteY6676" fmla="*/ 282159 h 2893802"/>
                <a:gd name="connsiteX6677" fmla="*/ 1950852 w 4313785"/>
                <a:gd name="connsiteY6677" fmla="*/ 281744 h 2893802"/>
                <a:gd name="connsiteX6678" fmla="*/ 1943931 w 4313785"/>
                <a:gd name="connsiteY6678" fmla="*/ 281259 h 2893802"/>
                <a:gd name="connsiteX6679" fmla="*/ 1931473 w 4313785"/>
                <a:gd name="connsiteY6679" fmla="*/ 278838 h 2893802"/>
                <a:gd name="connsiteX6680" fmla="*/ 1928635 w 4313785"/>
                <a:gd name="connsiteY6680" fmla="*/ 277870 h 2893802"/>
                <a:gd name="connsiteX6681" fmla="*/ 1926974 w 4313785"/>
                <a:gd name="connsiteY6681" fmla="*/ 276348 h 2893802"/>
                <a:gd name="connsiteX6682" fmla="*/ 1926766 w 4313785"/>
                <a:gd name="connsiteY6682" fmla="*/ 273927 h 2893802"/>
                <a:gd name="connsiteX6683" fmla="*/ 1928220 w 4313785"/>
                <a:gd name="connsiteY6683" fmla="*/ 271990 h 2893802"/>
                <a:gd name="connsiteX6684" fmla="*/ 1929881 w 4313785"/>
                <a:gd name="connsiteY6684" fmla="*/ 269984 h 2893802"/>
                <a:gd name="connsiteX6685" fmla="*/ 1930573 w 4313785"/>
                <a:gd name="connsiteY6685" fmla="*/ 267217 h 2893802"/>
                <a:gd name="connsiteX6686" fmla="*/ 1929673 w 4313785"/>
                <a:gd name="connsiteY6686" fmla="*/ 264589 h 2893802"/>
                <a:gd name="connsiteX6687" fmla="*/ 1927804 w 4313785"/>
                <a:gd name="connsiteY6687" fmla="*/ 262583 h 2893802"/>
                <a:gd name="connsiteX6688" fmla="*/ 1926143 w 4313785"/>
                <a:gd name="connsiteY6688" fmla="*/ 260438 h 2893802"/>
                <a:gd name="connsiteX6689" fmla="*/ 1925728 w 4313785"/>
                <a:gd name="connsiteY6689" fmla="*/ 257533 h 2893802"/>
                <a:gd name="connsiteX6690" fmla="*/ 1926143 w 4313785"/>
                <a:gd name="connsiteY6690" fmla="*/ 256011 h 2893802"/>
                <a:gd name="connsiteX6691" fmla="*/ 1926628 w 4313785"/>
                <a:gd name="connsiteY6691" fmla="*/ 255388 h 2893802"/>
                <a:gd name="connsiteX6692" fmla="*/ 1927182 w 4313785"/>
                <a:gd name="connsiteY6692" fmla="*/ 255043 h 2893802"/>
                <a:gd name="connsiteX6693" fmla="*/ 1927874 w 4313785"/>
                <a:gd name="connsiteY6693" fmla="*/ 254212 h 2893802"/>
                <a:gd name="connsiteX6694" fmla="*/ 1931542 w 4313785"/>
                <a:gd name="connsiteY6694" fmla="*/ 247572 h 2893802"/>
                <a:gd name="connsiteX6695" fmla="*/ 1934310 w 4313785"/>
                <a:gd name="connsiteY6695" fmla="*/ 244044 h 2893802"/>
                <a:gd name="connsiteX6696" fmla="*/ 1934933 w 4313785"/>
                <a:gd name="connsiteY6696" fmla="*/ 242522 h 2893802"/>
                <a:gd name="connsiteX6697" fmla="*/ 1934726 w 4313785"/>
                <a:gd name="connsiteY6697" fmla="*/ 240239 h 2893802"/>
                <a:gd name="connsiteX6698" fmla="*/ 1934380 w 4313785"/>
                <a:gd name="connsiteY6698" fmla="*/ 239202 h 2893802"/>
                <a:gd name="connsiteX6699" fmla="*/ 1933134 w 4313785"/>
                <a:gd name="connsiteY6699" fmla="*/ 237127 h 2893802"/>
                <a:gd name="connsiteX6700" fmla="*/ 1932649 w 4313785"/>
                <a:gd name="connsiteY6700" fmla="*/ 236020 h 2893802"/>
                <a:gd name="connsiteX6701" fmla="*/ 1932649 w 4313785"/>
                <a:gd name="connsiteY6701" fmla="*/ 234567 h 2893802"/>
                <a:gd name="connsiteX6702" fmla="*/ 1932649 w 4313785"/>
                <a:gd name="connsiteY6702" fmla="*/ 231731 h 2893802"/>
                <a:gd name="connsiteX6703" fmla="*/ 1932442 w 4313785"/>
                <a:gd name="connsiteY6703" fmla="*/ 230279 h 2893802"/>
                <a:gd name="connsiteX6704" fmla="*/ 1931473 w 4313785"/>
                <a:gd name="connsiteY6704" fmla="*/ 227857 h 2893802"/>
                <a:gd name="connsiteX6705" fmla="*/ 1930019 w 4313785"/>
                <a:gd name="connsiteY6705" fmla="*/ 225229 h 2893802"/>
                <a:gd name="connsiteX6706" fmla="*/ 1928289 w 4313785"/>
                <a:gd name="connsiteY6706" fmla="*/ 222739 h 2893802"/>
                <a:gd name="connsiteX6707" fmla="*/ 1926559 w 4313785"/>
                <a:gd name="connsiteY6707" fmla="*/ 221009 h 2893802"/>
                <a:gd name="connsiteX6708" fmla="*/ 1924344 w 4313785"/>
                <a:gd name="connsiteY6708" fmla="*/ 219903 h 2893802"/>
                <a:gd name="connsiteX6709" fmla="*/ 1921091 w 4313785"/>
                <a:gd name="connsiteY6709" fmla="*/ 219211 h 2893802"/>
                <a:gd name="connsiteX6710" fmla="*/ 1917907 w 4313785"/>
                <a:gd name="connsiteY6710" fmla="*/ 219418 h 2893802"/>
                <a:gd name="connsiteX6711" fmla="*/ 1915969 w 4313785"/>
                <a:gd name="connsiteY6711" fmla="*/ 221148 h 2893802"/>
                <a:gd name="connsiteX6712" fmla="*/ 1916454 w 4313785"/>
                <a:gd name="connsiteY6712" fmla="*/ 223223 h 2893802"/>
                <a:gd name="connsiteX6713" fmla="*/ 1921368 w 4313785"/>
                <a:gd name="connsiteY6713" fmla="*/ 231524 h 2893802"/>
                <a:gd name="connsiteX6714" fmla="*/ 1922129 w 4313785"/>
                <a:gd name="connsiteY6714" fmla="*/ 234636 h 2893802"/>
                <a:gd name="connsiteX6715" fmla="*/ 1922614 w 4313785"/>
                <a:gd name="connsiteY6715" fmla="*/ 238164 h 2893802"/>
                <a:gd name="connsiteX6716" fmla="*/ 1922614 w 4313785"/>
                <a:gd name="connsiteY6716" fmla="*/ 241692 h 2893802"/>
                <a:gd name="connsiteX6717" fmla="*/ 1921922 w 4313785"/>
                <a:gd name="connsiteY6717" fmla="*/ 244805 h 2893802"/>
                <a:gd name="connsiteX6718" fmla="*/ 1918807 w 4313785"/>
                <a:gd name="connsiteY6718" fmla="*/ 249024 h 2893802"/>
                <a:gd name="connsiteX6719" fmla="*/ 1913962 w 4313785"/>
                <a:gd name="connsiteY6719" fmla="*/ 252137 h 2893802"/>
                <a:gd name="connsiteX6720" fmla="*/ 1908287 w 4313785"/>
                <a:gd name="connsiteY6720" fmla="*/ 254212 h 2893802"/>
                <a:gd name="connsiteX6721" fmla="*/ 1897629 w 4313785"/>
                <a:gd name="connsiteY6721" fmla="*/ 256910 h 2893802"/>
                <a:gd name="connsiteX6722" fmla="*/ 1895068 w 4313785"/>
                <a:gd name="connsiteY6722" fmla="*/ 257879 h 2893802"/>
                <a:gd name="connsiteX6723" fmla="*/ 1892645 w 4313785"/>
                <a:gd name="connsiteY6723" fmla="*/ 259262 h 2893802"/>
                <a:gd name="connsiteX6724" fmla="*/ 1889877 w 4313785"/>
                <a:gd name="connsiteY6724" fmla="*/ 261683 h 2893802"/>
                <a:gd name="connsiteX6725" fmla="*/ 1886555 w 4313785"/>
                <a:gd name="connsiteY6725" fmla="*/ 265142 h 2893802"/>
                <a:gd name="connsiteX6726" fmla="*/ 1883579 w 4313785"/>
                <a:gd name="connsiteY6726" fmla="*/ 268808 h 2893802"/>
                <a:gd name="connsiteX6727" fmla="*/ 1881918 w 4313785"/>
                <a:gd name="connsiteY6727" fmla="*/ 271852 h 2893802"/>
                <a:gd name="connsiteX6728" fmla="*/ 1881779 w 4313785"/>
                <a:gd name="connsiteY6728" fmla="*/ 274273 h 2893802"/>
                <a:gd name="connsiteX6729" fmla="*/ 1882817 w 4313785"/>
                <a:gd name="connsiteY6729" fmla="*/ 275656 h 2893802"/>
                <a:gd name="connsiteX6730" fmla="*/ 1887247 w 4313785"/>
                <a:gd name="connsiteY6730" fmla="*/ 278354 h 2893802"/>
                <a:gd name="connsiteX6731" fmla="*/ 1889531 w 4313785"/>
                <a:gd name="connsiteY6731" fmla="*/ 280291 h 2893802"/>
                <a:gd name="connsiteX6732" fmla="*/ 1891261 w 4313785"/>
                <a:gd name="connsiteY6732" fmla="*/ 282435 h 2893802"/>
                <a:gd name="connsiteX6733" fmla="*/ 1894445 w 4313785"/>
                <a:gd name="connsiteY6733" fmla="*/ 287277 h 2893802"/>
                <a:gd name="connsiteX6734" fmla="*/ 1903373 w 4313785"/>
                <a:gd name="connsiteY6734" fmla="*/ 297584 h 2893802"/>
                <a:gd name="connsiteX6735" fmla="*/ 1905795 w 4313785"/>
                <a:gd name="connsiteY6735" fmla="*/ 303118 h 2893802"/>
                <a:gd name="connsiteX6736" fmla="*/ 1904273 w 4313785"/>
                <a:gd name="connsiteY6736" fmla="*/ 309136 h 2893802"/>
                <a:gd name="connsiteX6737" fmla="*/ 1897283 w 4313785"/>
                <a:gd name="connsiteY6737" fmla="*/ 319927 h 2893802"/>
                <a:gd name="connsiteX6738" fmla="*/ 1894445 w 4313785"/>
                <a:gd name="connsiteY6738" fmla="*/ 325392 h 2893802"/>
                <a:gd name="connsiteX6739" fmla="*/ 1891192 w 4313785"/>
                <a:gd name="connsiteY6739" fmla="*/ 334454 h 2893802"/>
                <a:gd name="connsiteX6740" fmla="*/ 1890915 w 4313785"/>
                <a:gd name="connsiteY6740" fmla="*/ 336391 h 2893802"/>
                <a:gd name="connsiteX6741" fmla="*/ 1891399 w 4313785"/>
                <a:gd name="connsiteY6741" fmla="*/ 338189 h 2893802"/>
                <a:gd name="connsiteX6742" fmla="*/ 1892922 w 4313785"/>
                <a:gd name="connsiteY6742" fmla="*/ 340403 h 2893802"/>
                <a:gd name="connsiteX6743" fmla="*/ 1893891 w 4313785"/>
                <a:gd name="connsiteY6743" fmla="*/ 341440 h 2893802"/>
                <a:gd name="connsiteX6744" fmla="*/ 1895068 w 4313785"/>
                <a:gd name="connsiteY6744" fmla="*/ 342270 h 2893802"/>
                <a:gd name="connsiteX6745" fmla="*/ 1896106 w 4313785"/>
                <a:gd name="connsiteY6745" fmla="*/ 343239 h 2893802"/>
                <a:gd name="connsiteX6746" fmla="*/ 1896798 w 4313785"/>
                <a:gd name="connsiteY6746" fmla="*/ 344484 h 2893802"/>
                <a:gd name="connsiteX6747" fmla="*/ 1896798 w 4313785"/>
                <a:gd name="connsiteY6747" fmla="*/ 346213 h 2893802"/>
                <a:gd name="connsiteX6748" fmla="*/ 1895483 w 4313785"/>
                <a:gd name="connsiteY6748" fmla="*/ 349395 h 2893802"/>
                <a:gd name="connsiteX6749" fmla="*/ 1895275 w 4313785"/>
                <a:gd name="connsiteY6749" fmla="*/ 350986 h 2893802"/>
                <a:gd name="connsiteX6750" fmla="*/ 1896521 w 4313785"/>
                <a:gd name="connsiteY6750" fmla="*/ 353061 h 2893802"/>
                <a:gd name="connsiteX6751" fmla="*/ 1898736 w 4313785"/>
                <a:gd name="connsiteY6751" fmla="*/ 353753 h 2893802"/>
                <a:gd name="connsiteX6752" fmla="*/ 1904065 w 4313785"/>
                <a:gd name="connsiteY6752" fmla="*/ 353407 h 2893802"/>
                <a:gd name="connsiteX6753" fmla="*/ 1907249 w 4313785"/>
                <a:gd name="connsiteY6753" fmla="*/ 353407 h 2893802"/>
                <a:gd name="connsiteX6754" fmla="*/ 1916592 w 4313785"/>
                <a:gd name="connsiteY6754" fmla="*/ 354583 h 2893802"/>
                <a:gd name="connsiteX6755" fmla="*/ 1919845 w 4313785"/>
                <a:gd name="connsiteY6755" fmla="*/ 354099 h 2893802"/>
                <a:gd name="connsiteX6756" fmla="*/ 1922821 w 4313785"/>
                <a:gd name="connsiteY6756" fmla="*/ 352992 h 2893802"/>
                <a:gd name="connsiteX6757" fmla="*/ 1925659 w 4313785"/>
                <a:gd name="connsiteY6757" fmla="*/ 351678 h 2893802"/>
                <a:gd name="connsiteX6758" fmla="*/ 1928704 w 4313785"/>
                <a:gd name="connsiteY6758" fmla="*/ 350571 h 2893802"/>
                <a:gd name="connsiteX6759" fmla="*/ 1931611 w 4313785"/>
                <a:gd name="connsiteY6759" fmla="*/ 350087 h 2893802"/>
                <a:gd name="connsiteX6760" fmla="*/ 1934656 w 4313785"/>
                <a:gd name="connsiteY6760" fmla="*/ 349949 h 2893802"/>
                <a:gd name="connsiteX6761" fmla="*/ 1940678 w 4313785"/>
                <a:gd name="connsiteY6761" fmla="*/ 350433 h 2893802"/>
                <a:gd name="connsiteX6762" fmla="*/ 1947668 w 4313785"/>
                <a:gd name="connsiteY6762" fmla="*/ 351816 h 2893802"/>
                <a:gd name="connsiteX6763" fmla="*/ 1974383 w 4313785"/>
                <a:gd name="connsiteY6763" fmla="*/ 359910 h 2893802"/>
                <a:gd name="connsiteX6764" fmla="*/ 1975560 w 4313785"/>
                <a:gd name="connsiteY6764" fmla="*/ 361155 h 2893802"/>
                <a:gd name="connsiteX6765" fmla="*/ 1976321 w 4313785"/>
                <a:gd name="connsiteY6765" fmla="*/ 362676 h 2893802"/>
                <a:gd name="connsiteX6766" fmla="*/ 1977637 w 4313785"/>
                <a:gd name="connsiteY6766" fmla="*/ 366412 h 2893802"/>
                <a:gd name="connsiteX6767" fmla="*/ 1980889 w 4313785"/>
                <a:gd name="connsiteY6767" fmla="*/ 372568 h 2893802"/>
                <a:gd name="connsiteX6768" fmla="*/ 1982412 w 4313785"/>
                <a:gd name="connsiteY6768" fmla="*/ 376235 h 2893802"/>
                <a:gd name="connsiteX6769" fmla="*/ 1982412 w 4313785"/>
                <a:gd name="connsiteY6769" fmla="*/ 379071 h 2893802"/>
                <a:gd name="connsiteX6770" fmla="*/ 1981512 w 4313785"/>
                <a:gd name="connsiteY6770" fmla="*/ 379901 h 2893802"/>
                <a:gd name="connsiteX6771" fmla="*/ 1980267 w 4313785"/>
                <a:gd name="connsiteY6771" fmla="*/ 380177 h 2893802"/>
                <a:gd name="connsiteX6772" fmla="*/ 1978882 w 4313785"/>
                <a:gd name="connsiteY6772" fmla="*/ 380316 h 2893802"/>
                <a:gd name="connsiteX6773" fmla="*/ 1977637 w 4313785"/>
                <a:gd name="connsiteY6773" fmla="*/ 380731 h 2893802"/>
                <a:gd name="connsiteX6774" fmla="*/ 1976045 w 4313785"/>
                <a:gd name="connsiteY6774" fmla="*/ 381907 h 2893802"/>
                <a:gd name="connsiteX6775" fmla="*/ 1974799 w 4313785"/>
                <a:gd name="connsiteY6775" fmla="*/ 383359 h 2893802"/>
                <a:gd name="connsiteX6776" fmla="*/ 1973899 w 4313785"/>
                <a:gd name="connsiteY6776" fmla="*/ 385089 h 2893802"/>
                <a:gd name="connsiteX6777" fmla="*/ 1973276 w 4313785"/>
                <a:gd name="connsiteY6777" fmla="*/ 387095 h 2893802"/>
                <a:gd name="connsiteX6778" fmla="*/ 1972792 w 4313785"/>
                <a:gd name="connsiteY6778" fmla="*/ 390000 h 2893802"/>
                <a:gd name="connsiteX6779" fmla="*/ 1973068 w 4313785"/>
                <a:gd name="connsiteY6779" fmla="*/ 392629 h 2893802"/>
                <a:gd name="connsiteX6780" fmla="*/ 1974107 w 4313785"/>
                <a:gd name="connsiteY6780" fmla="*/ 394842 h 2893802"/>
                <a:gd name="connsiteX6781" fmla="*/ 1976045 w 4313785"/>
                <a:gd name="connsiteY6781" fmla="*/ 396641 h 2893802"/>
                <a:gd name="connsiteX6782" fmla="*/ 1982135 w 4313785"/>
                <a:gd name="connsiteY6782" fmla="*/ 398439 h 2893802"/>
                <a:gd name="connsiteX6783" fmla="*/ 1996600 w 4313785"/>
                <a:gd name="connsiteY6783" fmla="*/ 399338 h 2893802"/>
                <a:gd name="connsiteX6784" fmla="*/ 2001860 w 4313785"/>
                <a:gd name="connsiteY6784" fmla="*/ 401829 h 2893802"/>
                <a:gd name="connsiteX6785" fmla="*/ 1987049 w 4313785"/>
                <a:gd name="connsiteY6785" fmla="*/ 402866 h 2893802"/>
                <a:gd name="connsiteX6786" fmla="*/ 1979989 w 4313785"/>
                <a:gd name="connsiteY6786" fmla="*/ 402244 h 2893802"/>
                <a:gd name="connsiteX6787" fmla="*/ 1973345 w 4313785"/>
                <a:gd name="connsiteY6787" fmla="*/ 399615 h 2893802"/>
                <a:gd name="connsiteX6788" fmla="*/ 1968362 w 4313785"/>
                <a:gd name="connsiteY6788" fmla="*/ 397125 h 2893802"/>
                <a:gd name="connsiteX6789" fmla="*/ 1967116 w 4313785"/>
                <a:gd name="connsiteY6789" fmla="*/ 396018 h 2893802"/>
                <a:gd name="connsiteX6790" fmla="*/ 1966286 w 4313785"/>
                <a:gd name="connsiteY6790" fmla="*/ 394566 h 2893802"/>
                <a:gd name="connsiteX6791" fmla="*/ 1966286 w 4313785"/>
                <a:gd name="connsiteY6791" fmla="*/ 393389 h 2893802"/>
                <a:gd name="connsiteX6792" fmla="*/ 1967116 w 4313785"/>
                <a:gd name="connsiteY6792" fmla="*/ 389862 h 2893802"/>
                <a:gd name="connsiteX6793" fmla="*/ 1967809 w 4313785"/>
                <a:gd name="connsiteY6793" fmla="*/ 381561 h 2893802"/>
                <a:gd name="connsiteX6794" fmla="*/ 1967670 w 4313785"/>
                <a:gd name="connsiteY6794" fmla="*/ 377065 h 2893802"/>
                <a:gd name="connsiteX6795" fmla="*/ 1966909 w 4313785"/>
                <a:gd name="connsiteY6795" fmla="*/ 373191 h 2893802"/>
                <a:gd name="connsiteX6796" fmla="*/ 1965040 w 4313785"/>
                <a:gd name="connsiteY6796" fmla="*/ 369940 h 2893802"/>
                <a:gd name="connsiteX6797" fmla="*/ 1962271 w 4313785"/>
                <a:gd name="connsiteY6797" fmla="*/ 367588 h 2893802"/>
                <a:gd name="connsiteX6798" fmla="*/ 1956181 w 4313785"/>
                <a:gd name="connsiteY6798" fmla="*/ 363230 h 2893802"/>
                <a:gd name="connsiteX6799" fmla="*/ 1953274 w 4313785"/>
                <a:gd name="connsiteY6799" fmla="*/ 360394 h 2893802"/>
                <a:gd name="connsiteX6800" fmla="*/ 1950852 w 4313785"/>
                <a:gd name="connsiteY6800" fmla="*/ 358457 h 2893802"/>
                <a:gd name="connsiteX6801" fmla="*/ 1947945 w 4313785"/>
                <a:gd name="connsiteY6801" fmla="*/ 357488 h 2893802"/>
                <a:gd name="connsiteX6802" fmla="*/ 1943723 w 4313785"/>
                <a:gd name="connsiteY6802" fmla="*/ 357627 h 2893802"/>
                <a:gd name="connsiteX6803" fmla="*/ 1927182 w 4313785"/>
                <a:gd name="connsiteY6803" fmla="*/ 359425 h 2893802"/>
                <a:gd name="connsiteX6804" fmla="*/ 1918392 w 4313785"/>
                <a:gd name="connsiteY6804" fmla="*/ 361224 h 2893802"/>
                <a:gd name="connsiteX6805" fmla="*/ 1911817 w 4313785"/>
                <a:gd name="connsiteY6805" fmla="*/ 364198 h 2893802"/>
                <a:gd name="connsiteX6806" fmla="*/ 1908010 w 4313785"/>
                <a:gd name="connsiteY6806" fmla="*/ 370493 h 2893802"/>
                <a:gd name="connsiteX6807" fmla="*/ 1909879 w 4313785"/>
                <a:gd name="connsiteY6807" fmla="*/ 377134 h 2893802"/>
                <a:gd name="connsiteX6808" fmla="*/ 1913686 w 4313785"/>
                <a:gd name="connsiteY6808" fmla="*/ 383982 h 2893802"/>
                <a:gd name="connsiteX6809" fmla="*/ 1915969 w 4313785"/>
                <a:gd name="connsiteY6809" fmla="*/ 390830 h 2893802"/>
                <a:gd name="connsiteX6810" fmla="*/ 1913893 w 4313785"/>
                <a:gd name="connsiteY6810" fmla="*/ 397609 h 2893802"/>
                <a:gd name="connsiteX6811" fmla="*/ 1908633 w 4313785"/>
                <a:gd name="connsiteY6811" fmla="*/ 402728 h 2893802"/>
                <a:gd name="connsiteX6812" fmla="*/ 1902750 w 4313785"/>
                <a:gd name="connsiteY6812" fmla="*/ 407639 h 2893802"/>
                <a:gd name="connsiteX6813" fmla="*/ 1898666 w 4313785"/>
                <a:gd name="connsiteY6813" fmla="*/ 413934 h 2893802"/>
                <a:gd name="connsiteX6814" fmla="*/ 1895344 w 4313785"/>
                <a:gd name="connsiteY6814" fmla="*/ 421543 h 2893802"/>
                <a:gd name="connsiteX6815" fmla="*/ 1890707 w 4313785"/>
                <a:gd name="connsiteY6815" fmla="*/ 426939 h 2893802"/>
                <a:gd name="connsiteX6816" fmla="*/ 1884686 w 4313785"/>
                <a:gd name="connsiteY6816" fmla="*/ 431158 h 2893802"/>
                <a:gd name="connsiteX6817" fmla="*/ 1870083 w 4313785"/>
                <a:gd name="connsiteY6817" fmla="*/ 438629 h 2893802"/>
                <a:gd name="connsiteX6818" fmla="*/ 1867453 w 4313785"/>
                <a:gd name="connsiteY6818" fmla="*/ 440912 h 2893802"/>
                <a:gd name="connsiteX6819" fmla="*/ 1865791 w 4313785"/>
                <a:gd name="connsiteY6819" fmla="*/ 444440 h 2893802"/>
                <a:gd name="connsiteX6820" fmla="*/ 1864615 w 4313785"/>
                <a:gd name="connsiteY6820" fmla="*/ 448036 h 2893802"/>
                <a:gd name="connsiteX6821" fmla="*/ 1862884 w 4313785"/>
                <a:gd name="connsiteY6821" fmla="*/ 451011 h 2893802"/>
                <a:gd name="connsiteX6822" fmla="*/ 1860185 w 4313785"/>
                <a:gd name="connsiteY6822" fmla="*/ 452879 h 2893802"/>
                <a:gd name="connsiteX6823" fmla="*/ 1856033 w 4313785"/>
                <a:gd name="connsiteY6823" fmla="*/ 453155 h 2893802"/>
                <a:gd name="connsiteX6824" fmla="*/ 1852088 w 4313785"/>
                <a:gd name="connsiteY6824" fmla="*/ 452118 h 2893802"/>
                <a:gd name="connsiteX6825" fmla="*/ 1844613 w 4313785"/>
                <a:gd name="connsiteY6825" fmla="*/ 449074 h 2893802"/>
                <a:gd name="connsiteX6826" fmla="*/ 1840322 w 4313785"/>
                <a:gd name="connsiteY6826" fmla="*/ 448451 h 2893802"/>
                <a:gd name="connsiteX6827" fmla="*/ 1826410 w 4313785"/>
                <a:gd name="connsiteY6827" fmla="*/ 449213 h 2893802"/>
                <a:gd name="connsiteX6828" fmla="*/ 1821842 w 4313785"/>
                <a:gd name="connsiteY6828" fmla="*/ 448797 h 2893802"/>
                <a:gd name="connsiteX6829" fmla="*/ 1819420 w 4313785"/>
                <a:gd name="connsiteY6829" fmla="*/ 448106 h 2893802"/>
                <a:gd name="connsiteX6830" fmla="*/ 1812776 w 4313785"/>
                <a:gd name="connsiteY6830" fmla="*/ 444924 h 2893802"/>
                <a:gd name="connsiteX6831" fmla="*/ 1810700 w 4313785"/>
                <a:gd name="connsiteY6831" fmla="*/ 444163 h 2893802"/>
                <a:gd name="connsiteX6832" fmla="*/ 1806616 w 4313785"/>
                <a:gd name="connsiteY6832" fmla="*/ 443194 h 2893802"/>
                <a:gd name="connsiteX6833" fmla="*/ 1804540 w 4313785"/>
                <a:gd name="connsiteY6833" fmla="*/ 442572 h 2893802"/>
                <a:gd name="connsiteX6834" fmla="*/ 1801287 w 4313785"/>
                <a:gd name="connsiteY6834" fmla="*/ 440428 h 2893802"/>
                <a:gd name="connsiteX6835" fmla="*/ 1799557 w 4313785"/>
                <a:gd name="connsiteY6835" fmla="*/ 437660 h 2893802"/>
                <a:gd name="connsiteX6836" fmla="*/ 1798310 w 4313785"/>
                <a:gd name="connsiteY6836" fmla="*/ 434617 h 2893802"/>
                <a:gd name="connsiteX6837" fmla="*/ 1796304 w 4313785"/>
                <a:gd name="connsiteY6837" fmla="*/ 431504 h 2893802"/>
                <a:gd name="connsiteX6838" fmla="*/ 1798310 w 4313785"/>
                <a:gd name="connsiteY6838" fmla="*/ 430328 h 2893802"/>
                <a:gd name="connsiteX6839" fmla="*/ 1800525 w 4313785"/>
                <a:gd name="connsiteY6839" fmla="*/ 429982 h 2893802"/>
                <a:gd name="connsiteX6840" fmla="*/ 1805093 w 4313785"/>
                <a:gd name="connsiteY6840" fmla="*/ 430190 h 2893802"/>
                <a:gd name="connsiteX6841" fmla="*/ 1813260 w 4313785"/>
                <a:gd name="connsiteY6841" fmla="*/ 429567 h 2893802"/>
                <a:gd name="connsiteX6842" fmla="*/ 1815406 w 4313785"/>
                <a:gd name="connsiteY6842" fmla="*/ 429775 h 2893802"/>
                <a:gd name="connsiteX6843" fmla="*/ 1817344 w 4313785"/>
                <a:gd name="connsiteY6843" fmla="*/ 431020 h 2893802"/>
                <a:gd name="connsiteX6844" fmla="*/ 1820943 w 4313785"/>
                <a:gd name="connsiteY6844" fmla="*/ 434548 h 2893802"/>
                <a:gd name="connsiteX6845" fmla="*/ 1823157 w 4313785"/>
                <a:gd name="connsiteY6845" fmla="*/ 435516 h 2893802"/>
                <a:gd name="connsiteX6846" fmla="*/ 1825372 w 4313785"/>
                <a:gd name="connsiteY6846" fmla="*/ 435101 h 2893802"/>
                <a:gd name="connsiteX6847" fmla="*/ 1829040 w 4313785"/>
                <a:gd name="connsiteY6847" fmla="*/ 433095 h 2893802"/>
                <a:gd name="connsiteX6848" fmla="*/ 1831186 w 4313785"/>
                <a:gd name="connsiteY6848" fmla="*/ 433233 h 2893802"/>
                <a:gd name="connsiteX6849" fmla="*/ 1826964 w 4313785"/>
                <a:gd name="connsiteY6849" fmla="*/ 435724 h 2893802"/>
                <a:gd name="connsiteX6850" fmla="*/ 1825442 w 4313785"/>
                <a:gd name="connsiteY6850" fmla="*/ 437176 h 2893802"/>
                <a:gd name="connsiteX6851" fmla="*/ 1825442 w 4313785"/>
                <a:gd name="connsiteY6851" fmla="*/ 439182 h 2893802"/>
                <a:gd name="connsiteX6852" fmla="*/ 1827448 w 4313785"/>
                <a:gd name="connsiteY6852" fmla="*/ 441258 h 2893802"/>
                <a:gd name="connsiteX6853" fmla="*/ 1830840 w 4313785"/>
                <a:gd name="connsiteY6853" fmla="*/ 441811 h 2893802"/>
                <a:gd name="connsiteX6854" fmla="*/ 1834370 w 4313785"/>
                <a:gd name="connsiteY6854" fmla="*/ 441327 h 2893802"/>
                <a:gd name="connsiteX6855" fmla="*/ 1837000 w 4313785"/>
                <a:gd name="connsiteY6855" fmla="*/ 440497 h 2893802"/>
                <a:gd name="connsiteX6856" fmla="*/ 1838176 w 4313785"/>
                <a:gd name="connsiteY6856" fmla="*/ 439736 h 2893802"/>
                <a:gd name="connsiteX6857" fmla="*/ 1840529 w 4313785"/>
                <a:gd name="connsiteY6857" fmla="*/ 437937 h 2893802"/>
                <a:gd name="connsiteX6858" fmla="*/ 1841775 w 4313785"/>
                <a:gd name="connsiteY6858" fmla="*/ 437176 h 2893802"/>
                <a:gd name="connsiteX6859" fmla="*/ 1847312 w 4313785"/>
                <a:gd name="connsiteY6859" fmla="*/ 435793 h 2893802"/>
                <a:gd name="connsiteX6860" fmla="*/ 1848143 w 4313785"/>
                <a:gd name="connsiteY6860" fmla="*/ 435655 h 2893802"/>
                <a:gd name="connsiteX6861" fmla="*/ 1848973 w 4313785"/>
                <a:gd name="connsiteY6861" fmla="*/ 433372 h 2893802"/>
                <a:gd name="connsiteX6862" fmla="*/ 1848212 w 4313785"/>
                <a:gd name="connsiteY6862" fmla="*/ 430467 h 2893802"/>
                <a:gd name="connsiteX6863" fmla="*/ 1845166 w 4313785"/>
                <a:gd name="connsiteY6863" fmla="*/ 424864 h 2893802"/>
                <a:gd name="connsiteX6864" fmla="*/ 1851050 w 4313785"/>
                <a:gd name="connsiteY6864" fmla="*/ 424725 h 2893802"/>
                <a:gd name="connsiteX6865" fmla="*/ 1854994 w 4313785"/>
                <a:gd name="connsiteY6865" fmla="*/ 422650 h 2893802"/>
                <a:gd name="connsiteX6866" fmla="*/ 1858247 w 4313785"/>
                <a:gd name="connsiteY6866" fmla="*/ 418984 h 2893802"/>
                <a:gd name="connsiteX6867" fmla="*/ 1867868 w 4313785"/>
                <a:gd name="connsiteY6867" fmla="*/ 405149 h 2893802"/>
                <a:gd name="connsiteX6868" fmla="*/ 1870221 w 4313785"/>
                <a:gd name="connsiteY6868" fmla="*/ 402590 h 2893802"/>
                <a:gd name="connsiteX6869" fmla="*/ 1872020 w 4313785"/>
                <a:gd name="connsiteY6869" fmla="*/ 401344 h 2893802"/>
                <a:gd name="connsiteX6870" fmla="*/ 1876104 w 4313785"/>
                <a:gd name="connsiteY6870" fmla="*/ 399408 h 2893802"/>
                <a:gd name="connsiteX6871" fmla="*/ 1878042 w 4313785"/>
                <a:gd name="connsiteY6871" fmla="*/ 398232 h 2893802"/>
                <a:gd name="connsiteX6872" fmla="*/ 1881295 w 4313785"/>
                <a:gd name="connsiteY6872" fmla="*/ 394012 h 2893802"/>
                <a:gd name="connsiteX6873" fmla="*/ 1881987 w 4313785"/>
                <a:gd name="connsiteY6873" fmla="*/ 389516 h 2893802"/>
                <a:gd name="connsiteX6874" fmla="*/ 1881987 w 4313785"/>
                <a:gd name="connsiteY6874" fmla="*/ 384881 h 2893802"/>
                <a:gd name="connsiteX6875" fmla="*/ 1883302 w 4313785"/>
                <a:gd name="connsiteY6875" fmla="*/ 380247 h 2893802"/>
                <a:gd name="connsiteX6876" fmla="*/ 1886624 w 4313785"/>
                <a:gd name="connsiteY6876" fmla="*/ 376165 h 2893802"/>
                <a:gd name="connsiteX6877" fmla="*/ 1889738 w 4313785"/>
                <a:gd name="connsiteY6877" fmla="*/ 373191 h 2893802"/>
                <a:gd name="connsiteX6878" fmla="*/ 1890223 w 4313785"/>
                <a:gd name="connsiteY6878" fmla="*/ 370562 h 2893802"/>
                <a:gd name="connsiteX6879" fmla="*/ 1886001 w 4313785"/>
                <a:gd name="connsiteY6879" fmla="*/ 367311 h 2893802"/>
                <a:gd name="connsiteX6880" fmla="*/ 1876311 w 4313785"/>
                <a:gd name="connsiteY6880" fmla="*/ 363091 h 2893802"/>
                <a:gd name="connsiteX6881" fmla="*/ 1872090 w 4313785"/>
                <a:gd name="connsiteY6881" fmla="*/ 360117 h 2893802"/>
                <a:gd name="connsiteX6882" fmla="*/ 1869598 w 4313785"/>
                <a:gd name="connsiteY6882" fmla="*/ 355621 h 2893802"/>
                <a:gd name="connsiteX6883" fmla="*/ 1869183 w 4313785"/>
                <a:gd name="connsiteY6883" fmla="*/ 350779 h 2893802"/>
                <a:gd name="connsiteX6884" fmla="*/ 1870567 w 4313785"/>
                <a:gd name="connsiteY6884" fmla="*/ 340472 h 2893802"/>
                <a:gd name="connsiteX6885" fmla="*/ 1870844 w 4313785"/>
                <a:gd name="connsiteY6885" fmla="*/ 335422 h 2893802"/>
                <a:gd name="connsiteX6886" fmla="*/ 1868698 w 4313785"/>
                <a:gd name="connsiteY6886" fmla="*/ 318751 h 2893802"/>
                <a:gd name="connsiteX6887" fmla="*/ 1869529 w 4313785"/>
                <a:gd name="connsiteY6887" fmla="*/ 314047 h 2893802"/>
                <a:gd name="connsiteX6888" fmla="*/ 1872366 w 4313785"/>
                <a:gd name="connsiteY6888" fmla="*/ 309205 h 2893802"/>
                <a:gd name="connsiteX6889" fmla="*/ 1873059 w 4313785"/>
                <a:gd name="connsiteY6889" fmla="*/ 307269 h 2893802"/>
                <a:gd name="connsiteX6890" fmla="*/ 1873474 w 4313785"/>
                <a:gd name="connsiteY6890" fmla="*/ 304225 h 2893802"/>
                <a:gd name="connsiteX6891" fmla="*/ 1873681 w 4313785"/>
                <a:gd name="connsiteY6891" fmla="*/ 297792 h 2893802"/>
                <a:gd name="connsiteX6892" fmla="*/ 1873335 w 4313785"/>
                <a:gd name="connsiteY6892" fmla="*/ 292120 h 2893802"/>
                <a:gd name="connsiteX6893" fmla="*/ 1872851 w 4313785"/>
                <a:gd name="connsiteY6893" fmla="*/ 289214 h 2893802"/>
                <a:gd name="connsiteX6894" fmla="*/ 1872020 w 4313785"/>
                <a:gd name="connsiteY6894" fmla="*/ 286447 h 2893802"/>
                <a:gd name="connsiteX6895" fmla="*/ 1870775 w 4313785"/>
                <a:gd name="connsiteY6895" fmla="*/ 284165 h 2893802"/>
                <a:gd name="connsiteX6896" fmla="*/ 1868698 w 4313785"/>
                <a:gd name="connsiteY6896" fmla="*/ 282435 h 2893802"/>
                <a:gd name="connsiteX6897" fmla="*/ 1863300 w 4313785"/>
                <a:gd name="connsiteY6897" fmla="*/ 279945 h 2893802"/>
                <a:gd name="connsiteX6898" fmla="*/ 1860808 w 4313785"/>
                <a:gd name="connsiteY6898" fmla="*/ 278562 h 2893802"/>
                <a:gd name="connsiteX6899" fmla="*/ 1859285 w 4313785"/>
                <a:gd name="connsiteY6899" fmla="*/ 277247 h 2893802"/>
                <a:gd name="connsiteX6900" fmla="*/ 1857624 w 4313785"/>
                <a:gd name="connsiteY6900" fmla="*/ 275518 h 2893802"/>
                <a:gd name="connsiteX6901" fmla="*/ 1856309 w 4313785"/>
                <a:gd name="connsiteY6901" fmla="*/ 273650 h 2893802"/>
                <a:gd name="connsiteX6902" fmla="*/ 1855963 w 4313785"/>
                <a:gd name="connsiteY6902" fmla="*/ 271783 h 2893802"/>
                <a:gd name="connsiteX6903" fmla="*/ 1857002 w 4313785"/>
                <a:gd name="connsiteY6903" fmla="*/ 269638 h 2893802"/>
                <a:gd name="connsiteX6904" fmla="*/ 1859009 w 4313785"/>
                <a:gd name="connsiteY6904" fmla="*/ 268186 h 2893802"/>
                <a:gd name="connsiteX6905" fmla="*/ 1861293 w 4313785"/>
                <a:gd name="connsiteY6905" fmla="*/ 266940 h 2893802"/>
                <a:gd name="connsiteX6906" fmla="*/ 1863300 w 4313785"/>
                <a:gd name="connsiteY6906" fmla="*/ 265349 h 2893802"/>
                <a:gd name="connsiteX6907" fmla="*/ 1866138 w 4313785"/>
                <a:gd name="connsiteY6907" fmla="*/ 261614 h 2893802"/>
                <a:gd name="connsiteX6908" fmla="*/ 1868560 w 4313785"/>
                <a:gd name="connsiteY6908" fmla="*/ 257187 h 2893802"/>
                <a:gd name="connsiteX6909" fmla="*/ 1870636 w 4313785"/>
                <a:gd name="connsiteY6909" fmla="*/ 252483 h 2893802"/>
                <a:gd name="connsiteX6910" fmla="*/ 1873612 w 4313785"/>
                <a:gd name="connsiteY6910" fmla="*/ 243283 h 2893802"/>
                <a:gd name="connsiteX6911" fmla="*/ 1875135 w 4313785"/>
                <a:gd name="connsiteY6911" fmla="*/ 236919 h 2893802"/>
                <a:gd name="connsiteX6912" fmla="*/ 1875965 w 4313785"/>
                <a:gd name="connsiteY6912" fmla="*/ 230624 h 2893802"/>
                <a:gd name="connsiteX6913" fmla="*/ 1875135 w 4313785"/>
                <a:gd name="connsiteY6913" fmla="*/ 225990 h 2893802"/>
                <a:gd name="connsiteX6914" fmla="*/ 1871467 w 4313785"/>
                <a:gd name="connsiteY6914" fmla="*/ 222877 h 2893802"/>
                <a:gd name="connsiteX6915" fmla="*/ 1866414 w 4313785"/>
                <a:gd name="connsiteY6915" fmla="*/ 221493 h 2893802"/>
                <a:gd name="connsiteX6916" fmla="*/ 1856656 w 4313785"/>
                <a:gd name="connsiteY6916" fmla="*/ 220318 h 2893802"/>
                <a:gd name="connsiteX6917" fmla="*/ 1854233 w 4313785"/>
                <a:gd name="connsiteY6917" fmla="*/ 219280 h 2893802"/>
                <a:gd name="connsiteX6918" fmla="*/ 1849873 w 4313785"/>
                <a:gd name="connsiteY6918" fmla="*/ 216997 h 2893802"/>
                <a:gd name="connsiteX6919" fmla="*/ 1847312 w 4313785"/>
                <a:gd name="connsiteY6919" fmla="*/ 216375 h 2893802"/>
                <a:gd name="connsiteX6920" fmla="*/ 1843782 w 4313785"/>
                <a:gd name="connsiteY6920" fmla="*/ 216375 h 2893802"/>
                <a:gd name="connsiteX6921" fmla="*/ 1832847 w 4313785"/>
                <a:gd name="connsiteY6921" fmla="*/ 217205 h 2893802"/>
                <a:gd name="connsiteX6922" fmla="*/ 1822327 w 4313785"/>
                <a:gd name="connsiteY6922" fmla="*/ 216928 h 2893802"/>
                <a:gd name="connsiteX6923" fmla="*/ 1814783 w 4313785"/>
                <a:gd name="connsiteY6923" fmla="*/ 217966 h 2893802"/>
                <a:gd name="connsiteX6924" fmla="*/ 1812568 w 4313785"/>
                <a:gd name="connsiteY6924" fmla="*/ 217620 h 2893802"/>
                <a:gd name="connsiteX6925" fmla="*/ 1810561 w 4313785"/>
                <a:gd name="connsiteY6925" fmla="*/ 216375 h 2893802"/>
                <a:gd name="connsiteX6926" fmla="*/ 1810700 w 4313785"/>
                <a:gd name="connsiteY6926" fmla="*/ 215268 h 2893802"/>
                <a:gd name="connsiteX6927" fmla="*/ 1811253 w 4313785"/>
                <a:gd name="connsiteY6927" fmla="*/ 214299 h 2893802"/>
                <a:gd name="connsiteX6928" fmla="*/ 1810838 w 4313785"/>
                <a:gd name="connsiteY6928" fmla="*/ 213331 h 2893802"/>
                <a:gd name="connsiteX6929" fmla="*/ 1808761 w 4313785"/>
                <a:gd name="connsiteY6929" fmla="*/ 212847 h 2893802"/>
                <a:gd name="connsiteX6930" fmla="*/ 1806616 w 4313785"/>
                <a:gd name="connsiteY6930" fmla="*/ 213538 h 2893802"/>
                <a:gd name="connsiteX6931" fmla="*/ 1804747 w 4313785"/>
                <a:gd name="connsiteY6931" fmla="*/ 214922 h 2893802"/>
                <a:gd name="connsiteX6932" fmla="*/ 1803363 w 4313785"/>
                <a:gd name="connsiteY6932" fmla="*/ 216305 h 2893802"/>
                <a:gd name="connsiteX6933" fmla="*/ 1796649 w 4313785"/>
                <a:gd name="connsiteY6933" fmla="*/ 227235 h 2893802"/>
                <a:gd name="connsiteX6934" fmla="*/ 1788552 w 4313785"/>
                <a:gd name="connsiteY6934" fmla="*/ 251930 h 2893802"/>
                <a:gd name="connsiteX6935" fmla="*/ 1782254 w 4313785"/>
                <a:gd name="connsiteY6935" fmla="*/ 262998 h 2893802"/>
                <a:gd name="connsiteX6936" fmla="*/ 1777962 w 4313785"/>
                <a:gd name="connsiteY6936" fmla="*/ 267148 h 2893802"/>
                <a:gd name="connsiteX6937" fmla="*/ 1772841 w 4313785"/>
                <a:gd name="connsiteY6937" fmla="*/ 270676 h 2893802"/>
                <a:gd name="connsiteX6938" fmla="*/ 1767373 w 4313785"/>
                <a:gd name="connsiteY6938" fmla="*/ 273650 h 2893802"/>
                <a:gd name="connsiteX6939" fmla="*/ 1756230 w 4313785"/>
                <a:gd name="connsiteY6939" fmla="*/ 278216 h 2893802"/>
                <a:gd name="connsiteX6940" fmla="*/ 1753877 w 4313785"/>
                <a:gd name="connsiteY6940" fmla="*/ 279530 h 2893802"/>
                <a:gd name="connsiteX6941" fmla="*/ 1751593 w 4313785"/>
                <a:gd name="connsiteY6941" fmla="*/ 281536 h 2893802"/>
                <a:gd name="connsiteX6942" fmla="*/ 1749932 w 4313785"/>
                <a:gd name="connsiteY6942" fmla="*/ 283750 h 2893802"/>
                <a:gd name="connsiteX6943" fmla="*/ 1748548 w 4313785"/>
                <a:gd name="connsiteY6943" fmla="*/ 286378 h 2893802"/>
                <a:gd name="connsiteX6944" fmla="*/ 1748756 w 4313785"/>
                <a:gd name="connsiteY6944" fmla="*/ 287900 h 2893802"/>
                <a:gd name="connsiteX6945" fmla="*/ 1751732 w 4313785"/>
                <a:gd name="connsiteY6945" fmla="*/ 286793 h 2893802"/>
                <a:gd name="connsiteX6946" fmla="*/ 1750832 w 4313785"/>
                <a:gd name="connsiteY6946" fmla="*/ 288384 h 2893802"/>
                <a:gd name="connsiteX6947" fmla="*/ 1749517 w 4313785"/>
                <a:gd name="connsiteY6947" fmla="*/ 290252 h 2893802"/>
                <a:gd name="connsiteX6948" fmla="*/ 1748410 w 4313785"/>
                <a:gd name="connsiteY6948" fmla="*/ 292120 h 2893802"/>
                <a:gd name="connsiteX6949" fmla="*/ 1748132 w 4313785"/>
                <a:gd name="connsiteY6949" fmla="*/ 293641 h 2893802"/>
                <a:gd name="connsiteX6950" fmla="*/ 1749309 w 4313785"/>
                <a:gd name="connsiteY6950" fmla="*/ 295924 h 2893802"/>
                <a:gd name="connsiteX6951" fmla="*/ 1751386 w 4313785"/>
                <a:gd name="connsiteY6951" fmla="*/ 296201 h 2893802"/>
                <a:gd name="connsiteX6952" fmla="*/ 1753808 w 4313785"/>
                <a:gd name="connsiteY6952" fmla="*/ 295647 h 2893802"/>
                <a:gd name="connsiteX6953" fmla="*/ 1756161 w 4313785"/>
                <a:gd name="connsiteY6953" fmla="*/ 295371 h 2893802"/>
                <a:gd name="connsiteX6954" fmla="*/ 1759898 w 4313785"/>
                <a:gd name="connsiteY6954" fmla="*/ 297446 h 2893802"/>
                <a:gd name="connsiteX6955" fmla="*/ 1760867 w 4313785"/>
                <a:gd name="connsiteY6955" fmla="*/ 301666 h 2893802"/>
                <a:gd name="connsiteX6956" fmla="*/ 1760176 w 4313785"/>
                <a:gd name="connsiteY6956" fmla="*/ 306715 h 2893802"/>
                <a:gd name="connsiteX6957" fmla="*/ 1759068 w 4313785"/>
                <a:gd name="connsiteY6957" fmla="*/ 311419 h 2893802"/>
                <a:gd name="connsiteX6958" fmla="*/ 1758722 w 4313785"/>
                <a:gd name="connsiteY6958" fmla="*/ 313840 h 2893802"/>
                <a:gd name="connsiteX6959" fmla="*/ 1758722 w 4313785"/>
                <a:gd name="connsiteY6959" fmla="*/ 315915 h 2893802"/>
                <a:gd name="connsiteX6960" fmla="*/ 1759068 w 4313785"/>
                <a:gd name="connsiteY6960" fmla="*/ 322487 h 2893802"/>
                <a:gd name="connsiteX6961" fmla="*/ 1758722 w 4313785"/>
                <a:gd name="connsiteY6961" fmla="*/ 323939 h 2893802"/>
                <a:gd name="connsiteX6962" fmla="*/ 1757753 w 4313785"/>
                <a:gd name="connsiteY6962" fmla="*/ 325185 h 2893802"/>
                <a:gd name="connsiteX6963" fmla="*/ 1755884 w 4313785"/>
                <a:gd name="connsiteY6963" fmla="*/ 326775 h 2893802"/>
                <a:gd name="connsiteX6964" fmla="*/ 1755123 w 4313785"/>
                <a:gd name="connsiteY6964" fmla="*/ 327121 h 2893802"/>
                <a:gd name="connsiteX6965" fmla="*/ 1754431 w 4313785"/>
                <a:gd name="connsiteY6965" fmla="*/ 327121 h 2893802"/>
                <a:gd name="connsiteX6966" fmla="*/ 1753739 w 4313785"/>
                <a:gd name="connsiteY6966" fmla="*/ 327052 h 2893802"/>
                <a:gd name="connsiteX6967" fmla="*/ 1752977 w 4313785"/>
                <a:gd name="connsiteY6967" fmla="*/ 327675 h 2893802"/>
                <a:gd name="connsiteX6968" fmla="*/ 1752355 w 4313785"/>
                <a:gd name="connsiteY6968" fmla="*/ 328851 h 2893802"/>
                <a:gd name="connsiteX6969" fmla="*/ 1751939 w 4313785"/>
                <a:gd name="connsiteY6969" fmla="*/ 330442 h 2893802"/>
                <a:gd name="connsiteX6970" fmla="*/ 1750901 w 4313785"/>
                <a:gd name="connsiteY6970" fmla="*/ 335837 h 2893802"/>
                <a:gd name="connsiteX6971" fmla="*/ 1750763 w 4313785"/>
                <a:gd name="connsiteY6971" fmla="*/ 337982 h 2893802"/>
                <a:gd name="connsiteX6972" fmla="*/ 1751247 w 4313785"/>
                <a:gd name="connsiteY6972" fmla="*/ 339988 h 2893802"/>
                <a:gd name="connsiteX6973" fmla="*/ 1752562 w 4313785"/>
                <a:gd name="connsiteY6973" fmla="*/ 341855 h 2893802"/>
                <a:gd name="connsiteX6974" fmla="*/ 1756992 w 4313785"/>
                <a:gd name="connsiteY6974" fmla="*/ 338881 h 2893802"/>
                <a:gd name="connsiteX6975" fmla="*/ 1764605 w 4313785"/>
                <a:gd name="connsiteY6975" fmla="*/ 339503 h 2893802"/>
                <a:gd name="connsiteX6976" fmla="*/ 1772356 w 4313785"/>
                <a:gd name="connsiteY6976" fmla="*/ 342270 h 2893802"/>
                <a:gd name="connsiteX6977" fmla="*/ 1777063 w 4313785"/>
                <a:gd name="connsiteY6977" fmla="*/ 345867 h 2893802"/>
                <a:gd name="connsiteX6978" fmla="*/ 1778032 w 4313785"/>
                <a:gd name="connsiteY6978" fmla="*/ 347873 h 2893802"/>
                <a:gd name="connsiteX6979" fmla="*/ 1779070 w 4313785"/>
                <a:gd name="connsiteY6979" fmla="*/ 351055 h 2893802"/>
                <a:gd name="connsiteX6980" fmla="*/ 1780385 w 4313785"/>
                <a:gd name="connsiteY6980" fmla="*/ 352992 h 2893802"/>
                <a:gd name="connsiteX6981" fmla="*/ 1781631 w 4313785"/>
                <a:gd name="connsiteY6981" fmla="*/ 354307 h 2893802"/>
                <a:gd name="connsiteX6982" fmla="*/ 1783084 w 4313785"/>
                <a:gd name="connsiteY6982" fmla="*/ 355621 h 2893802"/>
                <a:gd name="connsiteX6983" fmla="*/ 1784607 w 4313785"/>
                <a:gd name="connsiteY6983" fmla="*/ 356866 h 2893802"/>
                <a:gd name="connsiteX6984" fmla="*/ 1786130 w 4313785"/>
                <a:gd name="connsiteY6984" fmla="*/ 357834 h 2893802"/>
                <a:gd name="connsiteX6985" fmla="*/ 1789382 w 4313785"/>
                <a:gd name="connsiteY6985" fmla="*/ 359010 h 2893802"/>
                <a:gd name="connsiteX6986" fmla="*/ 1792428 w 4313785"/>
                <a:gd name="connsiteY6986" fmla="*/ 359010 h 2893802"/>
                <a:gd name="connsiteX6987" fmla="*/ 1795542 w 4313785"/>
                <a:gd name="connsiteY6987" fmla="*/ 358734 h 2893802"/>
                <a:gd name="connsiteX6988" fmla="*/ 1799141 w 4313785"/>
                <a:gd name="connsiteY6988" fmla="*/ 358734 h 2893802"/>
                <a:gd name="connsiteX6989" fmla="*/ 1792566 w 4313785"/>
                <a:gd name="connsiteY6989" fmla="*/ 370286 h 2893802"/>
                <a:gd name="connsiteX6990" fmla="*/ 1788067 w 4313785"/>
                <a:gd name="connsiteY6990" fmla="*/ 375750 h 2893802"/>
                <a:gd name="connsiteX6991" fmla="*/ 1782877 w 4313785"/>
                <a:gd name="connsiteY6991" fmla="*/ 377825 h 2893802"/>
                <a:gd name="connsiteX6992" fmla="*/ 1780246 w 4313785"/>
                <a:gd name="connsiteY6992" fmla="*/ 377065 h 2893802"/>
                <a:gd name="connsiteX6993" fmla="*/ 1767512 w 4313785"/>
                <a:gd name="connsiteY6993" fmla="*/ 370424 h 2893802"/>
                <a:gd name="connsiteX6994" fmla="*/ 1754500 w 4313785"/>
                <a:gd name="connsiteY6994" fmla="*/ 361985 h 2893802"/>
                <a:gd name="connsiteX6995" fmla="*/ 1752285 w 4313785"/>
                <a:gd name="connsiteY6995" fmla="*/ 361016 h 2893802"/>
                <a:gd name="connsiteX6996" fmla="*/ 1745641 w 4313785"/>
                <a:gd name="connsiteY6996" fmla="*/ 359495 h 2893802"/>
                <a:gd name="connsiteX6997" fmla="*/ 1723424 w 4313785"/>
                <a:gd name="connsiteY6997" fmla="*/ 351678 h 2893802"/>
                <a:gd name="connsiteX6998" fmla="*/ 1716642 w 4313785"/>
                <a:gd name="connsiteY6998" fmla="*/ 349949 h 2893802"/>
                <a:gd name="connsiteX6999" fmla="*/ 1710966 w 4313785"/>
                <a:gd name="connsiteY6999" fmla="*/ 350364 h 2893802"/>
                <a:gd name="connsiteX7000" fmla="*/ 1705637 w 4313785"/>
                <a:gd name="connsiteY7000" fmla="*/ 345591 h 2893802"/>
                <a:gd name="connsiteX7001" fmla="*/ 1690549 w 4313785"/>
                <a:gd name="connsiteY7001" fmla="*/ 341371 h 2893802"/>
                <a:gd name="connsiteX7002" fmla="*/ 1631789 w 4313785"/>
                <a:gd name="connsiteY7002" fmla="*/ 333900 h 2893802"/>
                <a:gd name="connsiteX7003" fmla="*/ 1629436 w 4313785"/>
                <a:gd name="connsiteY7003" fmla="*/ 333900 h 2893802"/>
                <a:gd name="connsiteX7004" fmla="*/ 1627152 w 4313785"/>
                <a:gd name="connsiteY7004" fmla="*/ 334592 h 2893802"/>
                <a:gd name="connsiteX7005" fmla="*/ 1621546 w 4313785"/>
                <a:gd name="connsiteY7005" fmla="*/ 337221 h 2893802"/>
                <a:gd name="connsiteX7006" fmla="*/ 1615386 w 4313785"/>
                <a:gd name="connsiteY7006" fmla="*/ 339365 h 2893802"/>
                <a:gd name="connsiteX7007" fmla="*/ 1612964 w 4313785"/>
                <a:gd name="connsiteY7007" fmla="*/ 341025 h 2893802"/>
                <a:gd name="connsiteX7008" fmla="*/ 1615178 w 4313785"/>
                <a:gd name="connsiteY7008" fmla="*/ 343654 h 2893802"/>
                <a:gd name="connsiteX7009" fmla="*/ 1619262 w 4313785"/>
                <a:gd name="connsiteY7009" fmla="*/ 349257 h 2893802"/>
                <a:gd name="connsiteX7010" fmla="*/ 1621476 w 4313785"/>
                <a:gd name="connsiteY7010" fmla="*/ 351747 h 2893802"/>
                <a:gd name="connsiteX7011" fmla="*/ 1622722 w 4313785"/>
                <a:gd name="connsiteY7011" fmla="*/ 352854 h 2893802"/>
                <a:gd name="connsiteX7012" fmla="*/ 1623553 w 4313785"/>
                <a:gd name="connsiteY7012" fmla="*/ 353200 h 2893802"/>
                <a:gd name="connsiteX7013" fmla="*/ 1624245 w 4313785"/>
                <a:gd name="connsiteY7013" fmla="*/ 353338 h 2893802"/>
                <a:gd name="connsiteX7014" fmla="*/ 1625214 w 4313785"/>
                <a:gd name="connsiteY7014" fmla="*/ 353753 h 2893802"/>
                <a:gd name="connsiteX7015" fmla="*/ 1626321 w 4313785"/>
                <a:gd name="connsiteY7015" fmla="*/ 354099 h 2893802"/>
                <a:gd name="connsiteX7016" fmla="*/ 1627428 w 4313785"/>
                <a:gd name="connsiteY7016" fmla="*/ 354307 h 2893802"/>
                <a:gd name="connsiteX7017" fmla="*/ 1628328 w 4313785"/>
                <a:gd name="connsiteY7017" fmla="*/ 355067 h 2893802"/>
                <a:gd name="connsiteX7018" fmla="*/ 1628536 w 4313785"/>
                <a:gd name="connsiteY7018" fmla="*/ 357073 h 2893802"/>
                <a:gd name="connsiteX7019" fmla="*/ 1625767 w 4313785"/>
                <a:gd name="connsiteY7019" fmla="*/ 362331 h 2893802"/>
                <a:gd name="connsiteX7020" fmla="*/ 1620161 w 4313785"/>
                <a:gd name="connsiteY7020" fmla="*/ 364337 h 2893802"/>
                <a:gd name="connsiteX7021" fmla="*/ 1613655 w 4313785"/>
                <a:gd name="connsiteY7021" fmla="*/ 364890 h 2893802"/>
                <a:gd name="connsiteX7022" fmla="*/ 1608465 w 4313785"/>
                <a:gd name="connsiteY7022" fmla="*/ 365997 h 2893802"/>
                <a:gd name="connsiteX7023" fmla="*/ 1606873 w 4313785"/>
                <a:gd name="connsiteY7023" fmla="*/ 368764 h 2893802"/>
                <a:gd name="connsiteX7024" fmla="*/ 1607081 w 4313785"/>
                <a:gd name="connsiteY7024" fmla="*/ 372499 h 2893802"/>
                <a:gd name="connsiteX7025" fmla="*/ 1606112 w 4313785"/>
                <a:gd name="connsiteY7025" fmla="*/ 375681 h 2893802"/>
                <a:gd name="connsiteX7026" fmla="*/ 1600921 w 4313785"/>
                <a:gd name="connsiteY7026" fmla="*/ 376857 h 2893802"/>
                <a:gd name="connsiteX7027" fmla="*/ 1598291 w 4313785"/>
                <a:gd name="connsiteY7027" fmla="*/ 376511 h 2893802"/>
                <a:gd name="connsiteX7028" fmla="*/ 1595176 w 4313785"/>
                <a:gd name="connsiteY7028" fmla="*/ 375681 h 2893802"/>
                <a:gd name="connsiteX7029" fmla="*/ 1592408 w 4313785"/>
                <a:gd name="connsiteY7029" fmla="*/ 374436 h 2893802"/>
                <a:gd name="connsiteX7030" fmla="*/ 1590885 w 4313785"/>
                <a:gd name="connsiteY7030" fmla="*/ 372914 h 2893802"/>
                <a:gd name="connsiteX7031" fmla="*/ 1590677 w 4313785"/>
                <a:gd name="connsiteY7031" fmla="*/ 370147 h 2893802"/>
                <a:gd name="connsiteX7032" fmla="*/ 1591992 w 4313785"/>
                <a:gd name="connsiteY7032" fmla="*/ 367934 h 2893802"/>
                <a:gd name="connsiteX7033" fmla="*/ 1594138 w 4313785"/>
                <a:gd name="connsiteY7033" fmla="*/ 366274 h 2893802"/>
                <a:gd name="connsiteX7034" fmla="*/ 1596422 w 4313785"/>
                <a:gd name="connsiteY7034" fmla="*/ 365098 h 2893802"/>
                <a:gd name="connsiteX7035" fmla="*/ 1592062 w 4313785"/>
                <a:gd name="connsiteY7035" fmla="*/ 360255 h 2893802"/>
                <a:gd name="connsiteX7036" fmla="*/ 1589709 w 4313785"/>
                <a:gd name="connsiteY7036" fmla="*/ 358318 h 2893802"/>
                <a:gd name="connsiteX7037" fmla="*/ 1587425 w 4313785"/>
                <a:gd name="connsiteY7037" fmla="*/ 357212 h 2893802"/>
                <a:gd name="connsiteX7038" fmla="*/ 1583964 w 4313785"/>
                <a:gd name="connsiteY7038" fmla="*/ 357212 h 2893802"/>
                <a:gd name="connsiteX7039" fmla="*/ 1579673 w 4313785"/>
                <a:gd name="connsiteY7039" fmla="*/ 358180 h 2893802"/>
                <a:gd name="connsiteX7040" fmla="*/ 1575589 w 4313785"/>
                <a:gd name="connsiteY7040" fmla="*/ 359910 h 2893802"/>
                <a:gd name="connsiteX7041" fmla="*/ 1572959 w 4313785"/>
                <a:gd name="connsiteY7041" fmla="*/ 362123 h 2893802"/>
                <a:gd name="connsiteX7042" fmla="*/ 1568668 w 4313785"/>
                <a:gd name="connsiteY7042" fmla="*/ 362123 h 2893802"/>
                <a:gd name="connsiteX7043" fmla="*/ 1551989 w 4313785"/>
                <a:gd name="connsiteY7043" fmla="*/ 368833 h 2893802"/>
                <a:gd name="connsiteX7044" fmla="*/ 1545344 w 4313785"/>
                <a:gd name="connsiteY7044" fmla="*/ 370147 h 2893802"/>
                <a:gd name="connsiteX7045" fmla="*/ 1530395 w 4313785"/>
                <a:gd name="connsiteY7045" fmla="*/ 368487 h 2893802"/>
                <a:gd name="connsiteX7046" fmla="*/ 1523197 w 4313785"/>
                <a:gd name="connsiteY7046" fmla="*/ 368694 h 2893802"/>
                <a:gd name="connsiteX7047" fmla="*/ 1515653 w 4313785"/>
                <a:gd name="connsiteY7047" fmla="*/ 370078 h 2893802"/>
                <a:gd name="connsiteX7048" fmla="*/ 1512608 w 4313785"/>
                <a:gd name="connsiteY7048" fmla="*/ 371047 h 2893802"/>
                <a:gd name="connsiteX7049" fmla="*/ 1509216 w 4313785"/>
                <a:gd name="connsiteY7049" fmla="*/ 372499 h 2893802"/>
                <a:gd name="connsiteX7050" fmla="*/ 1506171 w 4313785"/>
                <a:gd name="connsiteY7050" fmla="*/ 374436 h 2893802"/>
                <a:gd name="connsiteX7051" fmla="*/ 1504025 w 4313785"/>
                <a:gd name="connsiteY7051" fmla="*/ 376719 h 2893802"/>
                <a:gd name="connsiteX7052" fmla="*/ 1503402 w 4313785"/>
                <a:gd name="connsiteY7052" fmla="*/ 378586 h 2893802"/>
                <a:gd name="connsiteX7053" fmla="*/ 1503195 w 4313785"/>
                <a:gd name="connsiteY7053" fmla="*/ 380247 h 2893802"/>
                <a:gd name="connsiteX7054" fmla="*/ 1502572 w 4313785"/>
                <a:gd name="connsiteY7054" fmla="*/ 381492 h 2893802"/>
                <a:gd name="connsiteX7055" fmla="*/ 1500703 w 4313785"/>
                <a:gd name="connsiteY7055" fmla="*/ 382114 h 2893802"/>
                <a:gd name="connsiteX7056" fmla="*/ 1499319 w 4313785"/>
                <a:gd name="connsiteY7056" fmla="*/ 381768 h 2893802"/>
                <a:gd name="connsiteX7057" fmla="*/ 1496827 w 4313785"/>
                <a:gd name="connsiteY7057" fmla="*/ 379624 h 2893802"/>
                <a:gd name="connsiteX7058" fmla="*/ 1495374 w 4313785"/>
                <a:gd name="connsiteY7058" fmla="*/ 378932 h 2893802"/>
                <a:gd name="connsiteX7059" fmla="*/ 1492675 w 4313785"/>
                <a:gd name="connsiteY7059" fmla="*/ 378932 h 2893802"/>
                <a:gd name="connsiteX7060" fmla="*/ 1483815 w 4313785"/>
                <a:gd name="connsiteY7060" fmla="*/ 380800 h 2893802"/>
                <a:gd name="connsiteX7061" fmla="*/ 1480493 w 4313785"/>
                <a:gd name="connsiteY7061" fmla="*/ 380800 h 2893802"/>
                <a:gd name="connsiteX7062" fmla="*/ 1469766 w 4313785"/>
                <a:gd name="connsiteY7062" fmla="*/ 379624 h 2893802"/>
                <a:gd name="connsiteX7063" fmla="*/ 1472396 w 4313785"/>
                <a:gd name="connsiteY7063" fmla="*/ 376857 h 2893802"/>
                <a:gd name="connsiteX7064" fmla="*/ 1476618 w 4313785"/>
                <a:gd name="connsiteY7064" fmla="*/ 376304 h 2893802"/>
                <a:gd name="connsiteX7065" fmla="*/ 1480839 w 4313785"/>
                <a:gd name="connsiteY7065" fmla="*/ 376027 h 2893802"/>
                <a:gd name="connsiteX7066" fmla="*/ 1483677 w 4313785"/>
                <a:gd name="connsiteY7066" fmla="*/ 374298 h 2893802"/>
                <a:gd name="connsiteX7067" fmla="*/ 1483815 w 4313785"/>
                <a:gd name="connsiteY7067" fmla="*/ 372292 h 2893802"/>
                <a:gd name="connsiteX7068" fmla="*/ 1482639 w 4313785"/>
                <a:gd name="connsiteY7068" fmla="*/ 370562 h 2893802"/>
                <a:gd name="connsiteX7069" fmla="*/ 1481186 w 4313785"/>
                <a:gd name="connsiteY7069" fmla="*/ 369040 h 2893802"/>
                <a:gd name="connsiteX7070" fmla="*/ 1480493 w 4313785"/>
                <a:gd name="connsiteY7070" fmla="*/ 367657 h 2893802"/>
                <a:gd name="connsiteX7071" fmla="*/ 1480909 w 4313785"/>
                <a:gd name="connsiteY7071" fmla="*/ 366204 h 2893802"/>
                <a:gd name="connsiteX7072" fmla="*/ 1481947 w 4313785"/>
                <a:gd name="connsiteY7072" fmla="*/ 364544 h 2893802"/>
                <a:gd name="connsiteX7073" fmla="*/ 1483262 w 4313785"/>
                <a:gd name="connsiteY7073" fmla="*/ 363022 h 2893802"/>
                <a:gd name="connsiteX7074" fmla="*/ 1484439 w 4313785"/>
                <a:gd name="connsiteY7074" fmla="*/ 361985 h 2893802"/>
                <a:gd name="connsiteX7075" fmla="*/ 1483608 w 4313785"/>
                <a:gd name="connsiteY7075" fmla="*/ 361639 h 2893802"/>
                <a:gd name="connsiteX7076" fmla="*/ 1482778 w 4313785"/>
                <a:gd name="connsiteY7076" fmla="*/ 361224 h 2893802"/>
                <a:gd name="connsiteX7077" fmla="*/ 1481947 w 4313785"/>
                <a:gd name="connsiteY7077" fmla="*/ 360878 h 2893802"/>
                <a:gd name="connsiteX7078" fmla="*/ 1480909 w 4313785"/>
                <a:gd name="connsiteY7078" fmla="*/ 360740 h 2893802"/>
                <a:gd name="connsiteX7079" fmla="*/ 1483608 w 4313785"/>
                <a:gd name="connsiteY7079" fmla="*/ 359149 h 2893802"/>
                <a:gd name="connsiteX7080" fmla="*/ 1487484 w 4313785"/>
                <a:gd name="connsiteY7080" fmla="*/ 358595 h 2893802"/>
                <a:gd name="connsiteX7081" fmla="*/ 1491636 w 4313785"/>
                <a:gd name="connsiteY7081" fmla="*/ 358318 h 2893802"/>
                <a:gd name="connsiteX7082" fmla="*/ 1495305 w 4313785"/>
                <a:gd name="connsiteY7082" fmla="*/ 357627 h 2893802"/>
                <a:gd name="connsiteX7083" fmla="*/ 1483539 w 4313785"/>
                <a:gd name="connsiteY7083" fmla="*/ 358042 h 2893802"/>
                <a:gd name="connsiteX7084" fmla="*/ 1472327 w 4313785"/>
                <a:gd name="connsiteY7084" fmla="*/ 360255 h 2893802"/>
                <a:gd name="connsiteX7085" fmla="*/ 1461391 w 4313785"/>
                <a:gd name="connsiteY7085" fmla="*/ 363991 h 2893802"/>
                <a:gd name="connsiteX7086" fmla="*/ 1450733 w 4313785"/>
                <a:gd name="connsiteY7086" fmla="*/ 369040 h 2893802"/>
                <a:gd name="connsiteX7087" fmla="*/ 1453294 w 4313785"/>
                <a:gd name="connsiteY7087" fmla="*/ 369248 h 2893802"/>
                <a:gd name="connsiteX7088" fmla="*/ 1455024 w 4313785"/>
                <a:gd name="connsiteY7088" fmla="*/ 370286 h 2893802"/>
                <a:gd name="connsiteX7089" fmla="*/ 1456616 w 4313785"/>
                <a:gd name="connsiteY7089" fmla="*/ 371669 h 2893802"/>
                <a:gd name="connsiteX7090" fmla="*/ 1458623 w 4313785"/>
                <a:gd name="connsiteY7090" fmla="*/ 372845 h 2893802"/>
                <a:gd name="connsiteX7091" fmla="*/ 1456685 w 4313785"/>
                <a:gd name="connsiteY7091" fmla="*/ 374989 h 2893802"/>
                <a:gd name="connsiteX7092" fmla="*/ 1453640 w 4313785"/>
                <a:gd name="connsiteY7092" fmla="*/ 376511 h 2893802"/>
                <a:gd name="connsiteX7093" fmla="*/ 1450248 w 4313785"/>
                <a:gd name="connsiteY7093" fmla="*/ 377065 h 2893802"/>
                <a:gd name="connsiteX7094" fmla="*/ 1447411 w 4313785"/>
                <a:gd name="connsiteY7094" fmla="*/ 376304 h 2893802"/>
                <a:gd name="connsiteX7095" fmla="*/ 1447964 w 4313785"/>
                <a:gd name="connsiteY7095" fmla="*/ 375750 h 2893802"/>
                <a:gd name="connsiteX7096" fmla="*/ 1448933 w 4313785"/>
                <a:gd name="connsiteY7096" fmla="*/ 374298 h 2893802"/>
                <a:gd name="connsiteX7097" fmla="*/ 1449556 w 4313785"/>
                <a:gd name="connsiteY7097" fmla="*/ 373675 h 2893802"/>
                <a:gd name="connsiteX7098" fmla="*/ 1445403 w 4313785"/>
                <a:gd name="connsiteY7098" fmla="*/ 371531 h 2893802"/>
                <a:gd name="connsiteX7099" fmla="*/ 1440905 w 4313785"/>
                <a:gd name="connsiteY7099" fmla="*/ 371669 h 2893802"/>
                <a:gd name="connsiteX7100" fmla="*/ 1417096 w 4313785"/>
                <a:gd name="connsiteY7100" fmla="*/ 378586 h 2893802"/>
                <a:gd name="connsiteX7101" fmla="*/ 1386989 w 4313785"/>
                <a:gd name="connsiteY7101" fmla="*/ 391937 h 2893802"/>
                <a:gd name="connsiteX7102" fmla="*/ 1384221 w 4313785"/>
                <a:gd name="connsiteY7102" fmla="*/ 392698 h 2893802"/>
                <a:gd name="connsiteX7103" fmla="*/ 1381798 w 4313785"/>
                <a:gd name="connsiteY7103" fmla="*/ 392836 h 2893802"/>
                <a:gd name="connsiteX7104" fmla="*/ 1377023 w 4313785"/>
                <a:gd name="connsiteY7104" fmla="*/ 392283 h 2893802"/>
                <a:gd name="connsiteX7105" fmla="*/ 1375016 w 4313785"/>
                <a:gd name="connsiteY7105" fmla="*/ 392559 h 2893802"/>
                <a:gd name="connsiteX7106" fmla="*/ 1377023 w 4313785"/>
                <a:gd name="connsiteY7106" fmla="*/ 394635 h 2893802"/>
                <a:gd name="connsiteX7107" fmla="*/ 1378061 w 4313785"/>
                <a:gd name="connsiteY7107" fmla="*/ 395880 h 2893802"/>
                <a:gd name="connsiteX7108" fmla="*/ 1378476 w 4313785"/>
                <a:gd name="connsiteY7108" fmla="*/ 396917 h 2893802"/>
                <a:gd name="connsiteX7109" fmla="*/ 1378269 w 4313785"/>
                <a:gd name="connsiteY7109" fmla="*/ 398439 h 2893802"/>
                <a:gd name="connsiteX7110" fmla="*/ 1377715 w 4313785"/>
                <a:gd name="connsiteY7110" fmla="*/ 398785 h 2893802"/>
                <a:gd name="connsiteX7111" fmla="*/ 1376677 w 4313785"/>
                <a:gd name="connsiteY7111" fmla="*/ 398647 h 2893802"/>
                <a:gd name="connsiteX7112" fmla="*/ 1375154 w 4313785"/>
                <a:gd name="connsiteY7112" fmla="*/ 398785 h 2893802"/>
                <a:gd name="connsiteX7113" fmla="*/ 1363112 w 4313785"/>
                <a:gd name="connsiteY7113" fmla="*/ 401068 h 2893802"/>
                <a:gd name="connsiteX7114" fmla="*/ 1359720 w 4313785"/>
                <a:gd name="connsiteY7114" fmla="*/ 402382 h 2893802"/>
                <a:gd name="connsiteX7115" fmla="*/ 1358544 w 4313785"/>
                <a:gd name="connsiteY7115" fmla="*/ 403904 h 2893802"/>
                <a:gd name="connsiteX7116" fmla="*/ 1357713 w 4313785"/>
                <a:gd name="connsiteY7116" fmla="*/ 409645 h 2893802"/>
                <a:gd name="connsiteX7117" fmla="*/ 1355568 w 4313785"/>
                <a:gd name="connsiteY7117" fmla="*/ 418984 h 2893802"/>
                <a:gd name="connsiteX7118" fmla="*/ 1354668 w 4313785"/>
                <a:gd name="connsiteY7118" fmla="*/ 421820 h 2893802"/>
                <a:gd name="connsiteX7119" fmla="*/ 1351069 w 4313785"/>
                <a:gd name="connsiteY7119" fmla="*/ 425832 h 2893802"/>
                <a:gd name="connsiteX7120" fmla="*/ 1345393 w 4313785"/>
                <a:gd name="connsiteY7120" fmla="*/ 428184 h 2893802"/>
                <a:gd name="connsiteX7121" fmla="*/ 1333420 w 4313785"/>
                <a:gd name="connsiteY7121" fmla="*/ 430467 h 2893802"/>
                <a:gd name="connsiteX7122" fmla="*/ 1328368 w 4313785"/>
                <a:gd name="connsiteY7122" fmla="*/ 430882 h 2893802"/>
                <a:gd name="connsiteX7123" fmla="*/ 1323038 w 4313785"/>
                <a:gd name="connsiteY7123" fmla="*/ 430190 h 2893802"/>
                <a:gd name="connsiteX7124" fmla="*/ 1318194 w 4313785"/>
                <a:gd name="connsiteY7124" fmla="*/ 428253 h 2893802"/>
                <a:gd name="connsiteX7125" fmla="*/ 1314387 w 4313785"/>
                <a:gd name="connsiteY7125" fmla="*/ 424794 h 2893802"/>
                <a:gd name="connsiteX7126" fmla="*/ 1310442 w 4313785"/>
                <a:gd name="connsiteY7126" fmla="*/ 418084 h 2893802"/>
                <a:gd name="connsiteX7127" fmla="*/ 1308642 w 4313785"/>
                <a:gd name="connsiteY7127" fmla="*/ 416355 h 2893802"/>
                <a:gd name="connsiteX7128" fmla="*/ 1305874 w 4313785"/>
                <a:gd name="connsiteY7128" fmla="*/ 415041 h 2893802"/>
                <a:gd name="connsiteX7129" fmla="*/ 1302275 w 4313785"/>
                <a:gd name="connsiteY7129" fmla="*/ 413865 h 2893802"/>
                <a:gd name="connsiteX7130" fmla="*/ 1298953 w 4313785"/>
                <a:gd name="connsiteY7130" fmla="*/ 412412 h 2893802"/>
                <a:gd name="connsiteX7131" fmla="*/ 1296877 w 4313785"/>
                <a:gd name="connsiteY7131" fmla="*/ 410268 h 2893802"/>
                <a:gd name="connsiteX7132" fmla="*/ 1297569 w 4313785"/>
                <a:gd name="connsiteY7132" fmla="*/ 405564 h 2893802"/>
                <a:gd name="connsiteX7133" fmla="*/ 1302206 w 4313785"/>
                <a:gd name="connsiteY7133" fmla="*/ 401206 h 2893802"/>
                <a:gd name="connsiteX7134" fmla="*/ 1308227 w 4313785"/>
                <a:gd name="connsiteY7134" fmla="*/ 397817 h 2893802"/>
                <a:gd name="connsiteX7135" fmla="*/ 1313280 w 4313785"/>
                <a:gd name="connsiteY7135" fmla="*/ 395949 h 2893802"/>
                <a:gd name="connsiteX7136" fmla="*/ 1326084 w 4313785"/>
                <a:gd name="connsiteY7136" fmla="*/ 394358 h 2893802"/>
                <a:gd name="connsiteX7137" fmla="*/ 1329060 w 4313785"/>
                <a:gd name="connsiteY7137" fmla="*/ 394220 h 2893802"/>
                <a:gd name="connsiteX7138" fmla="*/ 1331828 w 4313785"/>
                <a:gd name="connsiteY7138" fmla="*/ 393804 h 2893802"/>
                <a:gd name="connsiteX7139" fmla="*/ 1333489 w 4313785"/>
                <a:gd name="connsiteY7139" fmla="*/ 392421 h 2893802"/>
                <a:gd name="connsiteX7140" fmla="*/ 1333281 w 4313785"/>
                <a:gd name="connsiteY7140" fmla="*/ 389378 h 2893802"/>
                <a:gd name="connsiteX7141" fmla="*/ 1331967 w 4313785"/>
                <a:gd name="connsiteY7141" fmla="*/ 387510 h 2893802"/>
                <a:gd name="connsiteX7142" fmla="*/ 1325184 w 4313785"/>
                <a:gd name="connsiteY7142" fmla="*/ 381699 h 2893802"/>
                <a:gd name="connsiteX7143" fmla="*/ 1319024 w 4313785"/>
                <a:gd name="connsiteY7143" fmla="*/ 374782 h 2893802"/>
                <a:gd name="connsiteX7144" fmla="*/ 1316810 w 4313785"/>
                <a:gd name="connsiteY7144" fmla="*/ 373052 h 2893802"/>
                <a:gd name="connsiteX7145" fmla="*/ 1310580 w 4313785"/>
                <a:gd name="connsiteY7145" fmla="*/ 370770 h 2893802"/>
                <a:gd name="connsiteX7146" fmla="*/ 1303521 w 4313785"/>
                <a:gd name="connsiteY7146" fmla="*/ 370078 h 2893802"/>
                <a:gd name="connsiteX7147" fmla="*/ 1280405 w 4313785"/>
                <a:gd name="connsiteY7147" fmla="*/ 371047 h 2893802"/>
                <a:gd name="connsiteX7148" fmla="*/ 1277359 w 4313785"/>
                <a:gd name="connsiteY7148" fmla="*/ 370562 h 2893802"/>
                <a:gd name="connsiteX7149" fmla="*/ 1270646 w 4313785"/>
                <a:gd name="connsiteY7149" fmla="*/ 368141 h 2893802"/>
                <a:gd name="connsiteX7150" fmla="*/ 1267254 w 4313785"/>
                <a:gd name="connsiteY7150" fmla="*/ 367104 h 2893802"/>
                <a:gd name="connsiteX7151" fmla="*/ 1263794 w 4313785"/>
                <a:gd name="connsiteY7151" fmla="*/ 367104 h 2893802"/>
                <a:gd name="connsiteX7152" fmla="*/ 1268639 w 4313785"/>
                <a:gd name="connsiteY7152" fmla="*/ 372084 h 2893802"/>
                <a:gd name="connsiteX7153" fmla="*/ 1274798 w 4313785"/>
                <a:gd name="connsiteY7153" fmla="*/ 374920 h 2893802"/>
                <a:gd name="connsiteX7154" fmla="*/ 1280127 w 4313785"/>
                <a:gd name="connsiteY7154" fmla="*/ 378448 h 2893802"/>
                <a:gd name="connsiteX7155" fmla="*/ 1282204 w 4313785"/>
                <a:gd name="connsiteY7155" fmla="*/ 385435 h 2893802"/>
                <a:gd name="connsiteX7156" fmla="*/ 1281789 w 4313785"/>
                <a:gd name="connsiteY7156" fmla="*/ 389170 h 2893802"/>
                <a:gd name="connsiteX7157" fmla="*/ 1280820 w 4313785"/>
                <a:gd name="connsiteY7157" fmla="*/ 392836 h 2893802"/>
                <a:gd name="connsiteX7158" fmla="*/ 1278120 w 4313785"/>
                <a:gd name="connsiteY7158" fmla="*/ 400030 h 2893802"/>
                <a:gd name="connsiteX7159" fmla="*/ 1274591 w 4313785"/>
                <a:gd name="connsiteY7159" fmla="*/ 406947 h 2893802"/>
                <a:gd name="connsiteX7160" fmla="*/ 1273068 w 4313785"/>
                <a:gd name="connsiteY7160" fmla="*/ 410960 h 2893802"/>
                <a:gd name="connsiteX7161" fmla="*/ 1273068 w 4313785"/>
                <a:gd name="connsiteY7161" fmla="*/ 414349 h 2893802"/>
                <a:gd name="connsiteX7162" fmla="*/ 1275075 w 4313785"/>
                <a:gd name="connsiteY7162" fmla="*/ 416701 h 2893802"/>
                <a:gd name="connsiteX7163" fmla="*/ 1281996 w 4313785"/>
                <a:gd name="connsiteY7163" fmla="*/ 419537 h 2893802"/>
                <a:gd name="connsiteX7164" fmla="*/ 1284834 w 4313785"/>
                <a:gd name="connsiteY7164" fmla="*/ 421820 h 2893802"/>
                <a:gd name="connsiteX7165" fmla="*/ 1286218 w 4313785"/>
                <a:gd name="connsiteY7165" fmla="*/ 424864 h 2893802"/>
                <a:gd name="connsiteX7166" fmla="*/ 1287187 w 4313785"/>
                <a:gd name="connsiteY7166" fmla="*/ 428945 h 2893802"/>
                <a:gd name="connsiteX7167" fmla="*/ 1287741 w 4313785"/>
                <a:gd name="connsiteY7167" fmla="*/ 433164 h 2893802"/>
                <a:gd name="connsiteX7168" fmla="*/ 1287741 w 4313785"/>
                <a:gd name="connsiteY7168" fmla="*/ 436485 h 2893802"/>
                <a:gd name="connsiteX7169" fmla="*/ 1286703 w 4313785"/>
                <a:gd name="connsiteY7169" fmla="*/ 440082 h 2893802"/>
                <a:gd name="connsiteX7170" fmla="*/ 1282550 w 4313785"/>
                <a:gd name="connsiteY7170" fmla="*/ 447206 h 2893802"/>
                <a:gd name="connsiteX7171" fmla="*/ 1280958 w 4313785"/>
                <a:gd name="connsiteY7171" fmla="*/ 450665 h 2893802"/>
                <a:gd name="connsiteX7172" fmla="*/ 1280335 w 4313785"/>
                <a:gd name="connsiteY7172" fmla="*/ 454193 h 2893802"/>
                <a:gd name="connsiteX7173" fmla="*/ 1280335 w 4313785"/>
                <a:gd name="connsiteY7173" fmla="*/ 461041 h 2893802"/>
                <a:gd name="connsiteX7174" fmla="*/ 1279851 w 4313785"/>
                <a:gd name="connsiteY7174" fmla="*/ 464707 h 2893802"/>
                <a:gd name="connsiteX7175" fmla="*/ 1274868 w 4313785"/>
                <a:gd name="connsiteY7175" fmla="*/ 459035 h 2893802"/>
                <a:gd name="connsiteX7176" fmla="*/ 1271891 w 4313785"/>
                <a:gd name="connsiteY7176" fmla="*/ 457652 h 2893802"/>
                <a:gd name="connsiteX7177" fmla="*/ 1268223 w 4313785"/>
                <a:gd name="connsiteY7177" fmla="*/ 459243 h 2893802"/>
                <a:gd name="connsiteX7178" fmla="*/ 1268639 w 4313785"/>
                <a:gd name="connsiteY7178" fmla="*/ 456614 h 2893802"/>
                <a:gd name="connsiteX7179" fmla="*/ 1269469 w 4313785"/>
                <a:gd name="connsiteY7179" fmla="*/ 454746 h 2893802"/>
                <a:gd name="connsiteX7180" fmla="*/ 1269746 w 4313785"/>
                <a:gd name="connsiteY7180" fmla="*/ 453017 h 2893802"/>
                <a:gd name="connsiteX7181" fmla="*/ 1268362 w 4313785"/>
                <a:gd name="connsiteY7181" fmla="*/ 450596 h 2893802"/>
                <a:gd name="connsiteX7182" fmla="*/ 1265870 w 4313785"/>
                <a:gd name="connsiteY7182" fmla="*/ 448521 h 2893802"/>
                <a:gd name="connsiteX7183" fmla="*/ 1262825 w 4313785"/>
                <a:gd name="connsiteY7183" fmla="*/ 447276 h 2893802"/>
                <a:gd name="connsiteX7184" fmla="*/ 1259572 w 4313785"/>
                <a:gd name="connsiteY7184" fmla="*/ 446722 h 2893802"/>
                <a:gd name="connsiteX7185" fmla="*/ 1253412 w 4313785"/>
                <a:gd name="connsiteY7185" fmla="*/ 446515 h 2893802"/>
                <a:gd name="connsiteX7186" fmla="*/ 1251059 w 4313785"/>
                <a:gd name="connsiteY7186" fmla="*/ 446169 h 2893802"/>
                <a:gd name="connsiteX7187" fmla="*/ 1248775 w 4313785"/>
                <a:gd name="connsiteY7187" fmla="*/ 445546 h 2893802"/>
                <a:gd name="connsiteX7188" fmla="*/ 1243307 w 4313785"/>
                <a:gd name="connsiteY7188" fmla="*/ 443263 h 2893802"/>
                <a:gd name="connsiteX7189" fmla="*/ 1241231 w 4313785"/>
                <a:gd name="connsiteY7189" fmla="*/ 442918 h 2893802"/>
                <a:gd name="connsiteX7190" fmla="*/ 1239293 w 4313785"/>
                <a:gd name="connsiteY7190" fmla="*/ 443679 h 2893802"/>
                <a:gd name="connsiteX7191" fmla="*/ 1237078 w 4313785"/>
                <a:gd name="connsiteY7191" fmla="*/ 445754 h 2893802"/>
                <a:gd name="connsiteX7192" fmla="*/ 1228288 w 4313785"/>
                <a:gd name="connsiteY7192" fmla="*/ 456061 h 2893802"/>
                <a:gd name="connsiteX7193" fmla="*/ 1223375 w 4313785"/>
                <a:gd name="connsiteY7193" fmla="*/ 460488 h 2893802"/>
                <a:gd name="connsiteX7194" fmla="*/ 1217353 w 4313785"/>
                <a:gd name="connsiteY7194" fmla="*/ 463946 h 2893802"/>
                <a:gd name="connsiteX7195" fmla="*/ 1212370 w 4313785"/>
                <a:gd name="connsiteY7195" fmla="*/ 465537 h 2893802"/>
                <a:gd name="connsiteX7196" fmla="*/ 1210155 w 4313785"/>
                <a:gd name="connsiteY7196" fmla="*/ 466575 h 2893802"/>
                <a:gd name="connsiteX7197" fmla="*/ 1208010 w 4313785"/>
                <a:gd name="connsiteY7197" fmla="*/ 468235 h 2893802"/>
                <a:gd name="connsiteX7198" fmla="*/ 1202473 w 4313785"/>
                <a:gd name="connsiteY7198" fmla="*/ 475153 h 2893802"/>
                <a:gd name="connsiteX7199" fmla="*/ 1200258 w 4313785"/>
                <a:gd name="connsiteY7199" fmla="*/ 477228 h 2893802"/>
                <a:gd name="connsiteX7200" fmla="*/ 1194583 w 4313785"/>
                <a:gd name="connsiteY7200" fmla="*/ 480894 h 2893802"/>
                <a:gd name="connsiteX7201" fmla="*/ 1192091 w 4313785"/>
                <a:gd name="connsiteY7201" fmla="*/ 482831 h 2893802"/>
                <a:gd name="connsiteX7202" fmla="*/ 1190222 w 4313785"/>
                <a:gd name="connsiteY7202" fmla="*/ 485529 h 2893802"/>
                <a:gd name="connsiteX7203" fmla="*/ 1189530 w 4313785"/>
                <a:gd name="connsiteY7203" fmla="*/ 488710 h 2893802"/>
                <a:gd name="connsiteX7204" fmla="*/ 1189807 w 4313785"/>
                <a:gd name="connsiteY7204" fmla="*/ 491823 h 2893802"/>
                <a:gd name="connsiteX7205" fmla="*/ 1190845 w 4313785"/>
                <a:gd name="connsiteY7205" fmla="*/ 494867 h 2893802"/>
                <a:gd name="connsiteX7206" fmla="*/ 1192160 w 4313785"/>
                <a:gd name="connsiteY7206" fmla="*/ 497772 h 2893802"/>
                <a:gd name="connsiteX7207" fmla="*/ 1199497 w 4313785"/>
                <a:gd name="connsiteY7207" fmla="*/ 507595 h 2893802"/>
                <a:gd name="connsiteX7208" fmla="*/ 1203303 w 4313785"/>
                <a:gd name="connsiteY7208" fmla="*/ 513682 h 2893802"/>
                <a:gd name="connsiteX7209" fmla="*/ 1203926 w 4313785"/>
                <a:gd name="connsiteY7209" fmla="*/ 517971 h 2893802"/>
                <a:gd name="connsiteX7210" fmla="*/ 1202542 w 4313785"/>
                <a:gd name="connsiteY7210" fmla="*/ 518593 h 2893802"/>
                <a:gd name="connsiteX7211" fmla="*/ 1197697 w 4313785"/>
                <a:gd name="connsiteY7211" fmla="*/ 518317 h 2893802"/>
                <a:gd name="connsiteX7212" fmla="*/ 1195482 w 4313785"/>
                <a:gd name="connsiteY7212" fmla="*/ 518593 h 2893802"/>
                <a:gd name="connsiteX7213" fmla="*/ 1193060 w 4313785"/>
                <a:gd name="connsiteY7213" fmla="*/ 520323 h 2893802"/>
                <a:gd name="connsiteX7214" fmla="*/ 1190015 w 4313785"/>
                <a:gd name="connsiteY7214" fmla="*/ 524750 h 2893802"/>
                <a:gd name="connsiteX7215" fmla="*/ 1187800 w 4313785"/>
                <a:gd name="connsiteY7215" fmla="*/ 526064 h 2893802"/>
                <a:gd name="connsiteX7216" fmla="*/ 1184824 w 4313785"/>
                <a:gd name="connsiteY7216" fmla="*/ 525857 h 2893802"/>
                <a:gd name="connsiteX7217" fmla="*/ 1181779 w 4313785"/>
                <a:gd name="connsiteY7217" fmla="*/ 524473 h 2893802"/>
                <a:gd name="connsiteX7218" fmla="*/ 1176173 w 4313785"/>
                <a:gd name="connsiteY7218" fmla="*/ 521153 h 2893802"/>
                <a:gd name="connsiteX7219" fmla="*/ 1173473 w 4313785"/>
                <a:gd name="connsiteY7219" fmla="*/ 520115 h 2893802"/>
                <a:gd name="connsiteX7220" fmla="*/ 1167798 w 4313785"/>
                <a:gd name="connsiteY7220" fmla="*/ 518593 h 2893802"/>
                <a:gd name="connsiteX7221" fmla="*/ 1165168 w 4313785"/>
                <a:gd name="connsiteY7221" fmla="*/ 517556 h 2893802"/>
                <a:gd name="connsiteX7222" fmla="*/ 1164130 w 4313785"/>
                <a:gd name="connsiteY7222" fmla="*/ 516933 h 2893802"/>
                <a:gd name="connsiteX7223" fmla="*/ 1162123 w 4313785"/>
                <a:gd name="connsiteY7223" fmla="*/ 515342 h 2893802"/>
                <a:gd name="connsiteX7224" fmla="*/ 1161223 w 4313785"/>
                <a:gd name="connsiteY7224" fmla="*/ 514858 h 2893802"/>
                <a:gd name="connsiteX7225" fmla="*/ 1159631 w 4313785"/>
                <a:gd name="connsiteY7225" fmla="*/ 514651 h 2893802"/>
                <a:gd name="connsiteX7226" fmla="*/ 1156171 w 4313785"/>
                <a:gd name="connsiteY7226" fmla="*/ 514858 h 2893802"/>
                <a:gd name="connsiteX7227" fmla="*/ 1154510 w 4313785"/>
                <a:gd name="connsiteY7227" fmla="*/ 514512 h 2893802"/>
                <a:gd name="connsiteX7228" fmla="*/ 1151464 w 4313785"/>
                <a:gd name="connsiteY7228" fmla="*/ 512506 h 2893802"/>
                <a:gd name="connsiteX7229" fmla="*/ 1146274 w 4313785"/>
                <a:gd name="connsiteY7229" fmla="*/ 506972 h 2893802"/>
                <a:gd name="connsiteX7230" fmla="*/ 1143436 w 4313785"/>
                <a:gd name="connsiteY7230" fmla="*/ 504621 h 2893802"/>
                <a:gd name="connsiteX7231" fmla="*/ 1140667 w 4313785"/>
                <a:gd name="connsiteY7231" fmla="*/ 503029 h 2893802"/>
                <a:gd name="connsiteX7232" fmla="*/ 1136930 w 4313785"/>
                <a:gd name="connsiteY7232" fmla="*/ 501508 h 2893802"/>
                <a:gd name="connsiteX7233" fmla="*/ 1133123 w 4313785"/>
                <a:gd name="connsiteY7233" fmla="*/ 500885 h 2893802"/>
                <a:gd name="connsiteX7234" fmla="*/ 1130078 w 4313785"/>
                <a:gd name="connsiteY7234" fmla="*/ 501992 h 2893802"/>
                <a:gd name="connsiteX7235" fmla="*/ 1128763 w 4313785"/>
                <a:gd name="connsiteY7235" fmla="*/ 504966 h 2893802"/>
                <a:gd name="connsiteX7236" fmla="*/ 1128140 w 4313785"/>
                <a:gd name="connsiteY7236" fmla="*/ 508632 h 2893802"/>
                <a:gd name="connsiteX7237" fmla="*/ 1126687 w 4313785"/>
                <a:gd name="connsiteY7237" fmla="*/ 511399 h 2893802"/>
                <a:gd name="connsiteX7238" fmla="*/ 1122880 w 4313785"/>
                <a:gd name="connsiteY7238" fmla="*/ 511745 h 2893802"/>
                <a:gd name="connsiteX7239" fmla="*/ 1123226 w 4313785"/>
                <a:gd name="connsiteY7239" fmla="*/ 516103 h 2893802"/>
                <a:gd name="connsiteX7240" fmla="*/ 1125441 w 4313785"/>
                <a:gd name="connsiteY7240" fmla="*/ 520046 h 2893802"/>
                <a:gd name="connsiteX7241" fmla="*/ 1134784 w 4313785"/>
                <a:gd name="connsiteY7241" fmla="*/ 530630 h 2893802"/>
                <a:gd name="connsiteX7242" fmla="*/ 1137622 w 4313785"/>
                <a:gd name="connsiteY7242" fmla="*/ 532428 h 2893802"/>
                <a:gd name="connsiteX7243" fmla="*/ 1141013 w 4313785"/>
                <a:gd name="connsiteY7243" fmla="*/ 533120 h 2893802"/>
                <a:gd name="connsiteX7244" fmla="*/ 1145581 w 4313785"/>
                <a:gd name="connsiteY7244" fmla="*/ 533327 h 2893802"/>
                <a:gd name="connsiteX7245" fmla="*/ 1149526 w 4313785"/>
                <a:gd name="connsiteY7245" fmla="*/ 534503 h 2893802"/>
                <a:gd name="connsiteX7246" fmla="*/ 1152502 w 4313785"/>
                <a:gd name="connsiteY7246" fmla="*/ 537339 h 2893802"/>
                <a:gd name="connsiteX7247" fmla="*/ 1154302 w 4313785"/>
                <a:gd name="connsiteY7247" fmla="*/ 541213 h 2893802"/>
                <a:gd name="connsiteX7248" fmla="*/ 1154648 w 4313785"/>
                <a:gd name="connsiteY7248" fmla="*/ 545640 h 2893802"/>
                <a:gd name="connsiteX7249" fmla="*/ 1153887 w 4313785"/>
                <a:gd name="connsiteY7249" fmla="*/ 548130 h 2893802"/>
                <a:gd name="connsiteX7250" fmla="*/ 1152295 w 4313785"/>
                <a:gd name="connsiteY7250" fmla="*/ 549514 h 2893802"/>
                <a:gd name="connsiteX7251" fmla="*/ 1147519 w 4313785"/>
                <a:gd name="connsiteY7251" fmla="*/ 551105 h 2893802"/>
                <a:gd name="connsiteX7252" fmla="*/ 1142398 w 4313785"/>
                <a:gd name="connsiteY7252" fmla="*/ 554010 h 2893802"/>
                <a:gd name="connsiteX7253" fmla="*/ 1140667 w 4313785"/>
                <a:gd name="connsiteY7253" fmla="*/ 554425 h 2893802"/>
                <a:gd name="connsiteX7254" fmla="*/ 1138591 w 4313785"/>
                <a:gd name="connsiteY7254" fmla="*/ 554080 h 2893802"/>
                <a:gd name="connsiteX7255" fmla="*/ 1132085 w 4313785"/>
                <a:gd name="connsiteY7255" fmla="*/ 551036 h 2893802"/>
                <a:gd name="connsiteX7256" fmla="*/ 1123019 w 4313785"/>
                <a:gd name="connsiteY7256" fmla="*/ 548684 h 2893802"/>
                <a:gd name="connsiteX7257" fmla="*/ 1119074 w 4313785"/>
                <a:gd name="connsiteY7257" fmla="*/ 546470 h 2893802"/>
                <a:gd name="connsiteX7258" fmla="*/ 1116098 w 4313785"/>
                <a:gd name="connsiteY7258" fmla="*/ 543427 h 2893802"/>
                <a:gd name="connsiteX7259" fmla="*/ 1113260 w 4313785"/>
                <a:gd name="connsiteY7259" fmla="*/ 540106 h 2893802"/>
                <a:gd name="connsiteX7260" fmla="*/ 1109730 w 4313785"/>
                <a:gd name="connsiteY7260" fmla="*/ 536924 h 2893802"/>
                <a:gd name="connsiteX7261" fmla="*/ 1107723 w 4313785"/>
                <a:gd name="connsiteY7261" fmla="*/ 535679 h 2893802"/>
                <a:gd name="connsiteX7262" fmla="*/ 1106062 w 4313785"/>
                <a:gd name="connsiteY7262" fmla="*/ 534918 h 2893802"/>
                <a:gd name="connsiteX7263" fmla="*/ 1104332 w 4313785"/>
                <a:gd name="connsiteY7263" fmla="*/ 534503 h 2893802"/>
                <a:gd name="connsiteX7264" fmla="*/ 1097757 w 4313785"/>
                <a:gd name="connsiteY7264" fmla="*/ 534088 h 2893802"/>
                <a:gd name="connsiteX7265" fmla="*/ 1095818 w 4313785"/>
                <a:gd name="connsiteY7265" fmla="*/ 533604 h 2893802"/>
                <a:gd name="connsiteX7266" fmla="*/ 1093535 w 4313785"/>
                <a:gd name="connsiteY7266" fmla="*/ 532359 h 2893802"/>
                <a:gd name="connsiteX7267" fmla="*/ 1090766 w 4313785"/>
                <a:gd name="connsiteY7267" fmla="*/ 529730 h 2893802"/>
                <a:gd name="connsiteX7268" fmla="*/ 1088344 w 4313785"/>
                <a:gd name="connsiteY7268" fmla="*/ 525926 h 2893802"/>
                <a:gd name="connsiteX7269" fmla="*/ 1087652 w 4313785"/>
                <a:gd name="connsiteY7269" fmla="*/ 521983 h 2893802"/>
                <a:gd name="connsiteX7270" fmla="*/ 1090005 w 4313785"/>
                <a:gd name="connsiteY7270" fmla="*/ 518870 h 2893802"/>
                <a:gd name="connsiteX7271" fmla="*/ 1087998 w 4313785"/>
                <a:gd name="connsiteY7271" fmla="*/ 517279 h 2893802"/>
                <a:gd name="connsiteX7272" fmla="*/ 1087306 w 4313785"/>
                <a:gd name="connsiteY7272" fmla="*/ 514927 h 2893802"/>
                <a:gd name="connsiteX7273" fmla="*/ 1086890 w 4313785"/>
                <a:gd name="connsiteY7273" fmla="*/ 509601 h 2893802"/>
                <a:gd name="connsiteX7274" fmla="*/ 1086060 w 4313785"/>
                <a:gd name="connsiteY7274" fmla="*/ 506834 h 2893802"/>
                <a:gd name="connsiteX7275" fmla="*/ 1083638 w 4313785"/>
                <a:gd name="connsiteY7275" fmla="*/ 501577 h 2893802"/>
                <a:gd name="connsiteX7276" fmla="*/ 1079969 w 4313785"/>
                <a:gd name="connsiteY7276" fmla="*/ 495351 h 2893802"/>
                <a:gd name="connsiteX7277" fmla="*/ 1079554 w 4313785"/>
                <a:gd name="connsiteY7277" fmla="*/ 494175 h 2893802"/>
                <a:gd name="connsiteX7278" fmla="*/ 1079415 w 4313785"/>
                <a:gd name="connsiteY7278" fmla="*/ 492515 h 2893802"/>
                <a:gd name="connsiteX7279" fmla="*/ 1079693 w 4313785"/>
                <a:gd name="connsiteY7279" fmla="*/ 491893 h 2893802"/>
                <a:gd name="connsiteX7280" fmla="*/ 1080384 w 4313785"/>
                <a:gd name="connsiteY7280" fmla="*/ 491339 h 2893802"/>
                <a:gd name="connsiteX7281" fmla="*/ 1081492 w 4313785"/>
                <a:gd name="connsiteY7281" fmla="*/ 489817 h 2893802"/>
                <a:gd name="connsiteX7282" fmla="*/ 1082669 w 4313785"/>
                <a:gd name="connsiteY7282" fmla="*/ 487327 h 2893802"/>
                <a:gd name="connsiteX7283" fmla="*/ 1085229 w 4313785"/>
                <a:gd name="connsiteY7283" fmla="*/ 479580 h 2893802"/>
                <a:gd name="connsiteX7284" fmla="*/ 1085921 w 4313785"/>
                <a:gd name="connsiteY7284" fmla="*/ 473769 h 2893802"/>
                <a:gd name="connsiteX7285" fmla="*/ 1084814 w 4313785"/>
                <a:gd name="connsiteY7285" fmla="*/ 468581 h 2893802"/>
                <a:gd name="connsiteX7286" fmla="*/ 1082184 w 4313785"/>
                <a:gd name="connsiteY7286" fmla="*/ 463808 h 2893802"/>
                <a:gd name="connsiteX7287" fmla="*/ 1078170 w 4313785"/>
                <a:gd name="connsiteY7287" fmla="*/ 459173 h 2893802"/>
                <a:gd name="connsiteX7288" fmla="*/ 1073256 w 4313785"/>
                <a:gd name="connsiteY7288" fmla="*/ 455646 h 2893802"/>
                <a:gd name="connsiteX7289" fmla="*/ 1067857 w 4313785"/>
                <a:gd name="connsiteY7289" fmla="*/ 453639 h 2893802"/>
                <a:gd name="connsiteX7290" fmla="*/ 1056853 w 4313785"/>
                <a:gd name="connsiteY7290" fmla="*/ 450596 h 2893802"/>
                <a:gd name="connsiteX7291" fmla="*/ 1058860 w 4313785"/>
                <a:gd name="connsiteY7291" fmla="*/ 450043 h 2893802"/>
                <a:gd name="connsiteX7292" fmla="*/ 1060590 w 4313785"/>
                <a:gd name="connsiteY7292" fmla="*/ 449074 h 2893802"/>
                <a:gd name="connsiteX7293" fmla="*/ 1062044 w 4313785"/>
                <a:gd name="connsiteY7293" fmla="*/ 447760 h 2893802"/>
                <a:gd name="connsiteX7294" fmla="*/ 1063012 w 4313785"/>
                <a:gd name="connsiteY7294" fmla="*/ 445961 h 2893802"/>
                <a:gd name="connsiteX7295" fmla="*/ 1061421 w 4313785"/>
                <a:gd name="connsiteY7295" fmla="*/ 445339 h 2893802"/>
                <a:gd name="connsiteX7296" fmla="*/ 1058099 w 4313785"/>
                <a:gd name="connsiteY7296" fmla="*/ 444301 h 2893802"/>
                <a:gd name="connsiteX7297" fmla="*/ 1056576 w 4313785"/>
                <a:gd name="connsiteY7297" fmla="*/ 443609 h 2893802"/>
                <a:gd name="connsiteX7298" fmla="*/ 1054915 w 4313785"/>
                <a:gd name="connsiteY7298" fmla="*/ 442433 h 2893802"/>
                <a:gd name="connsiteX7299" fmla="*/ 1054430 w 4313785"/>
                <a:gd name="connsiteY7299" fmla="*/ 441673 h 2893802"/>
                <a:gd name="connsiteX7300" fmla="*/ 1054430 w 4313785"/>
                <a:gd name="connsiteY7300" fmla="*/ 440912 h 2893802"/>
                <a:gd name="connsiteX7301" fmla="*/ 1053877 w 4313785"/>
                <a:gd name="connsiteY7301" fmla="*/ 439736 h 2893802"/>
                <a:gd name="connsiteX7302" fmla="*/ 1053738 w 4313785"/>
                <a:gd name="connsiteY7302" fmla="*/ 439113 h 2893802"/>
                <a:gd name="connsiteX7303" fmla="*/ 1053738 w 4313785"/>
                <a:gd name="connsiteY7303" fmla="*/ 438145 h 2893802"/>
                <a:gd name="connsiteX7304" fmla="*/ 1053531 w 4313785"/>
                <a:gd name="connsiteY7304" fmla="*/ 437107 h 2893802"/>
                <a:gd name="connsiteX7305" fmla="*/ 1053185 w 4313785"/>
                <a:gd name="connsiteY7305" fmla="*/ 436415 h 2893802"/>
                <a:gd name="connsiteX7306" fmla="*/ 1052493 w 4313785"/>
                <a:gd name="connsiteY7306" fmla="*/ 436139 h 2893802"/>
                <a:gd name="connsiteX7307" fmla="*/ 1050555 w 4313785"/>
                <a:gd name="connsiteY7307" fmla="*/ 436000 h 2893802"/>
                <a:gd name="connsiteX7308" fmla="*/ 1049793 w 4313785"/>
                <a:gd name="connsiteY7308" fmla="*/ 435793 h 2893802"/>
                <a:gd name="connsiteX7309" fmla="*/ 1046471 w 4313785"/>
                <a:gd name="connsiteY7309" fmla="*/ 433787 h 2893802"/>
                <a:gd name="connsiteX7310" fmla="*/ 1042457 w 4313785"/>
                <a:gd name="connsiteY7310" fmla="*/ 430536 h 2893802"/>
                <a:gd name="connsiteX7311" fmla="*/ 1041280 w 4313785"/>
                <a:gd name="connsiteY7311" fmla="*/ 429360 h 2893802"/>
                <a:gd name="connsiteX7312" fmla="*/ 1040588 w 4313785"/>
                <a:gd name="connsiteY7312" fmla="*/ 428806 h 2893802"/>
                <a:gd name="connsiteX7313" fmla="*/ 1038927 w 4313785"/>
                <a:gd name="connsiteY7313" fmla="*/ 427769 h 2893802"/>
                <a:gd name="connsiteX7314" fmla="*/ 1038304 w 4313785"/>
                <a:gd name="connsiteY7314" fmla="*/ 427146 h 2893802"/>
                <a:gd name="connsiteX7315" fmla="*/ 1038304 w 4313785"/>
                <a:gd name="connsiteY7315" fmla="*/ 426454 h 2893802"/>
                <a:gd name="connsiteX7316" fmla="*/ 1039066 w 4313785"/>
                <a:gd name="connsiteY7316" fmla="*/ 424518 h 2893802"/>
                <a:gd name="connsiteX7317" fmla="*/ 1039066 w 4313785"/>
                <a:gd name="connsiteY7317" fmla="*/ 423826 h 2893802"/>
                <a:gd name="connsiteX7318" fmla="*/ 1036505 w 4313785"/>
                <a:gd name="connsiteY7318" fmla="*/ 421405 h 2893802"/>
                <a:gd name="connsiteX7319" fmla="*/ 1033113 w 4313785"/>
                <a:gd name="connsiteY7319" fmla="*/ 420160 h 2893802"/>
                <a:gd name="connsiteX7320" fmla="*/ 1029584 w 4313785"/>
                <a:gd name="connsiteY7320" fmla="*/ 419260 h 2893802"/>
                <a:gd name="connsiteX7321" fmla="*/ 1026469 w 4313785"/>
                <a:gd name="connsiteY7321" fmla="*/ 417877 h 2893802"/>
                <a:gd name="connsiteX7322" fmla="*/ 1037335 w 4313785"/>
                <a:gd name="connsiteY7322" fmla="*/ 418707 h 2893802"/>
                <a:gd name="connsiteX7323" fmla="*/ 1047994 w 4313785"/>
                <a:gd name="connsiteY7323" fmla="*/ 420644 h 2893802"/>
                <a:gd name="connsiteX7324" fmla="*/ 1046887 w 4313785"/>
                <a:gd name="connsiteY7324" fmla="*/ 424310 h 2893802"/>
                <a:gd name="connsiteX7325" fmla="*/ 1050416 w 4313785"/>
                <a:gd name="connsiteY7325" fmla="*/ 428184 h 2893802"/>
                <a:gd name="connsiteX7326" fmla="*/ 1055676 w 4313785"/>
                <a:gd name="connsiteY7326" fmla="*/ 431366 h 2893802"/>
                <a:gd name="connsiteX7327" fmla="*/ 1059690 w 4313785"/>
                <a:gd name="connsiteY7327" fmla="*/ 432957 h 2893802"/>
                <a:gd name="connsiteX7328" fmla="*/ 1060452 w 4313785"/>
                <a:gd name="connsiteY7328" fmla="*/ 432957 h 2893802"/>
                <a:gd name="connsiteX7329" fmla="*/ 1061836 w 4313785"/>
                <a:gd name="connsiteY7329" fmla="*/ 432542 h 2893802"/>
                <a:gd name="connsiteX7330" fmla="*/ 1062666 w 4313785"/>
                <a:gd name="connsiteY7330" fmla="*/ 432542 h 2893802"/>
                <a:gd name="connsiteX7331" fmla="*/ 1064051 w 4313785"/>
                <a:gd name="connsiteY7331" fmla="*/ 433095 h 2893802"/>
                <a:gd name="connsiteX7332" fmla="*/ 1066612 w 4313785"/>
                <a:gd name="connsiteY7332" fmla="*/ 434686 h 2893802"/>
                <a:gd name="connsiteX7333" fmla="*/ 1067927 w 4313785"/>
                <a:gd name="connsiteY7333" fmla="*/ 435170 h 2893802"/>
                <a:gd name="connsiteX7334" fmla="*/ 1076578 w 4313785"/>
                <a:gd name="connsiteY7334" fmla="*/ 436623 h 2893802"/>
                <a:gd name="connsiteX7335" fmla="*/ 1079554 w 4313785"/>
                <a:gd name="connsiteY7335" fmla="*/ 437384 h 2893802"/>
                <a:gd name="connsiteX7336" fmla="*/ 1078793 w 4313785"/>
                <a:gd name="connsiteY7336" fmla="*/ 438906 h 2893802"/>
                <a:gd name="connsiteX7337" fmla="*/ 1079208 w 4313785"/>
                <a:gd name="connsiteY7337" fmla="*/ 440082 h 2893802"/>
                <a:gd name="connsiteX7338" fmla="*/ 1080523 w 4313785"/>
                <a:gd name="connsiteY7338" fmla="*/ 440773 h 2893802"/>
                <a:gd name="connsiteX7339" fmla="*/ 1082184 w 4313785"/>
                <a:gd name="connsiteY7339" fmla="*/ 441050 h 2893802"/>
                <a:gd name="connsiteX7340" fmla="*/ 1085437 w 4313785"/>
                <a:gd name="connsiteY7340" fmla="*/ 440704 h 2893802"/>
                <a:gd name="connsiteX7341" fmla="*/ 1087167 w 4313785"/>
                <a:gd name="connsiteY7341" fmla="*/ 440151 h 2893802"/>
                <a:gd name="connsiteX7342" fmla="*/ 1088828 w 4313785"/>
                <a:gd name="connsiteY7342" fmla="*/ 440289 h 2893802"/>
                <a:gd name="connsiteX7343" fmla="*/ 1097826 w 4313785"/>
                <a:gd name="connsiteY7343" fmla="*/ 445408 h 2893802"/>
                <a:gd name="connsiteX7344" fmla="*/ 1103432 w 4313785"/>
                <a:gd name="connsiteY7344" fmla="*/ 447760 h 2893802"/>
                <a:gd name="connsiteX7345" fmla="*/ 1109315 w 4313785"/>
                <a:gd name="connsiteY7345" fmla="*/ 449420 h 2893802"/>
                <a:gd name="connsiteX7346" fmla="*/ 1115890 w 4313785"/>
                <a:gd name="connsiteY7346" fmla="*/ 450804 h 2893802"/>
                <a:gd name="connsiteX7347" fmla="*/ 1131739 w 4313785"/>
                <a:gd name="connsiteY7347" fmla="*/ 452809 h 2893802"/>
                <a:gd name="connsiteX7348" fmla="*/ 1136861 w 4313785"/>
                <a:gd name="connsiteY7348" fmla="*/ 454331 h 2893802"/>
                <a:gd name="connsiteX7349" fmla="*/ 1147173 w 4313785"/>
                <a:gd name="connsiteY7349" fmla="*/ 458897 h 2893802"/>
                <a:gd name="connsiteX7350" fmla="*/ 1152295 w 4313785"/>
                <a:gd name="connsiteY7350" fmla="*/ 460695 h 2893802"/>
                <a:gd name="connsiteX7351" fmla="*/ 1158178 w 4313785"/>
                <a:gd name="connsiteY7351" fmla="*/ 461802 h 2893802"/>
                <a:gd name="connsiteX7352" fmla="*/ 1169182 w 4313785"/>
                <a:gd name="connsiteY7352" fmla="*/ 461595 h 2893802"/>
                <a:gd name="connsiteX7353" fmla="*/ 1180325 w 4313785"/>
                <a:gd name="connsiteY7353" fmla="*/ 459035 h 2893802"/>
                <a:gd name="connsiteX7354" fmla="*/ 1190915 w 4313785"/>
                <a:gd name="connsiteY7354" fmla="*/ 454746 h 2893802"/>
                <a:gd name="connsiteX7355" fmla="*/ 1200466 w 4313785"/>
                <a:gd name="connsiteY7355" fmla="*/ 449213 h 2893802"/>
                <a:gd name="connsiteX7356" fmla="*/ 1205518 w 4313785"/>
                <a:gd name="connsiteY7356" fmla="*/ 445408 h 2893802"/>
                <a:gd name="connsiteX7357" fmla="*/ 1210363 w 4313785"/>
                <a:gd name="connsiteY7357" fmla="*/ 441050 h 2893802"/>
                <a:gd name="connsiteX7358" fmla="*/ 1214861 w 4313785"/>
                <a:gd name="connsiteY7358" fmla="*/ 436277 h 2893802"/>
                <a:gd name="connsiteX7359" fmla="*/ 1218807 w 4313785"/>
                <a:gd name="connsiteY7359" fmla="*/ 431297 h 2893802"/>
                <a:gd name="connsiteX7360" fmla="*/ 1220122 w 4313785"/>
                <a:gd name="connsiteY7360" fmla="*/ 429221 h 2893802"/>
                <a:gd name="connsiteX7361" fmla="*/ 1221091 w 4313785"/>
                <a:gd name="connsiteY7361" fmla="*/ 427146 h 2893802"/>
                <a:gd name="connsiteX7362" fmla="*/ 1221713 w 4313785"/>
                <a:gd name="connsiteY7362" fmla="*/ 424933 h 2893802"/>
                <a:gd name="connsiteX7363" fmla="*/ 1222890 w 4313785"/>
                <a:gd name="connsiteY7363" fmla="*/ 419814 h 2893802"/>
                <a:gd name="connsiteX7364" fmla="*/ 1223098 w 4313785"/>
                <a:gd name="connsiteY7364" fmla="*/ 418223 h 2893802"/>
                <a:gd name="connsiteX7365" fmla="*/ 1222959 w 4313785"/>
                <a:gd name="connsiteY7365" fmla="*/ 417047 h 2893802"/>
                <a:gd name="connsiteX7366" fmla="*/ 1222198 w 4313785"/>
                <a:gd name="connsiteY7366" fmla="*/ 416217 h 2893802"/>
                <a:gd name="connsiteX7367" fmla="*/ 1220052 w 4313785"/>
                <a:gd name="connsiteY7367" fmla="*/ 415456 h 2893802"/>
                <a:gd name="connsiteX7368" fmla="*/ 1219014 w 4313785"/>
                <a:gd name="connsiteY7368" fmla="*/ 414557 h 2893802"/>
                <a:gd name="connsiteX7369" fmla="*/ 1217976 w 4313785"/>
                <a:gd name="connsiteY7369" fmla="*/ 412274 h 2893802"/>
                <a:gd name="connsiteX7370" fmla="*/ 1214931 w 4313785"/>
                <a:gd name="connsiteY7370" fmla="*/ 399892 h 2893802"/>
                <a:gd name="connsiteX7371" fmla="*/ 1213616 w 4313785"/>
                <a:gd name="connsiteY7371" fmla="*/ 398232 h 2893802"/>
                <a:gd name="connsiteX7372" fmla="*/ 1211539 w 4313785"/>
                <a:gd name="connsiteY7372" fmla="*/ 397194 h 2893802"/>
                <a:gd name="connsiteX7373" fmla="*/ 1205518 w 4313785"/>
                <a:gd name="connsiteY7373" fmla="*/ 395050 h 2893802"/>
                <a:gd name="connsiteX7374" fmla="*/ 1203165 w 4313785"/>
                <a:gd name="connsiteY7374" fmla="*/ 393804 h 2893802"/>
                <a:gd name="connsiteX7375" fmla="*/ 1200950 w 4313785"/>
                <a:gd name="connsiteY7375" fmla="*/ 392214 h 2893802"/>
                <a:gd name="connsiteX7376" fmla="*/ 1194306 w 4313785"/>
                <a:gd name="connsiteY7376" fmla="*/ 386195 h 2893802"/>
                <a:gd name="connsiteX7377" fmla="*/ 1192022 w 4313785"/>
                <a:gd name="connsiteY7377" fmla="*/ 384397 h 2893802"/>
                <a:gd name="connsiteX7378" fmla="*/ 1189600 w 4313785"/>
                <a:gd name="connsiteY7378" fmla="*/ 383290 h 2893802"/>
                <a:gd name="connsiteX7379" fmla="*/ 1190084 w 4313785"/>
                <a:gd name="connsiteY7379" fmla="*/ 384120 h 2893802"/>
                <a:gd name="connsiteX7380" fmla="*/ 1190776 w 4313785"/>
                <a:gd name="connsiteY7380" fmla="*/ 385850 h 2893802"/>
                <a:gd name="connsiteX7381" fmla="*/ 1191191 w 4313785"/>
                <a:gd name="connsiteY7381" fmla="*/ 386680 h 2893802"/>
                <a:gd name="connsiteX7382" fmla="*/ 1186070 w 4313785"/>
                <a:gd name="connsiteY7382" fmla="*/ 385642 h 2893802"/>
                <a:gd name="connsiteX7383" fmla="*/ 1181502 w 4313785"/>
                <a:gd name="connsiteY7383" fmla="*/ 383705 h 2893802"/>
                <a:gd name="connsiteX7384" fmla="*/ 1172366 w 4313785"/>
                <a:gd name="connsiteY7384" fmla="*/ 379001 h 2893802"/>
                <a:gd name="connsiteX7385" fmla="*/ 1170843 w 4313785"/>
                <a:gd name="connsiteY7385" fmla="*/ 378517 h 2893802"/>
                <a:gd name="connsiteX7386" fmla="*/ 1169459 w 4313785"/>
                <a:gd name="connsiteY7386" fmla="*/ 378310 h 2893802"/>
                <a:gd name="connsiteX7387" fmla="*/ 1166898 w 4313785"/>
                <a:gd name="connsiteY7387" fmla="*/ 378102 h 2893802"/>
                <a:gd name="connsiteX7388" fmla="*/ 1164614 w 4313785"/>
                <a:gd name="connsiteY7388" fmla="*/ 377549 h 2893802"/>
                <a:gd name="connsiteX7389" fmla="*/ 1163022 w 4313785"/>
                <a:gd name="connsiteY7389" fmla="*/ 376788 h 2893802"/>
                <a:gd name="connsiteX7390" fmla="*/ 1159770 w 4313785"/>
                <a:gd name="connsiteY7390" fmla="*/ 374574 h 2893802"/>
                <a:gd name="connsiteX7391" fmla="*/ 1141982 w 4313785"/>
                <a:gd name="connsiteY7391" fmla="*/ 364821 h 2893802"/>
                <a:gd name="connsiteX7392" fmla="*/ 1113121 w 4313785"/>
                <a:gd name="connsiteY7392" fmla="*/ 353753 h 2893802"/>
                <a:gd name="connsiteX7393" fmla="*/ 1102947 w 4313785"/>
                <a:gd name="connsiteY7393" fmla="*/ 351125 h 2893802"/>
                <a:gd name="connsiteX7394" fmla="*/ 1098933 w 4313785"/>
                <a:gd name="connsiteY7394" fmla="*/ 350710 h 2893802"/>
                <a:gd name="connsiteX7395" fmla="*/ 1091804 w 4313785"/>
                <a:gd name="connsiteY7395" fmla="*/ 351263 h 2893802"/>
                <a:gd name="connsiteX7396" fmla="*/ 1087790 w 4313785"/>
                <a:gd name="connsiteY7396" fmla="*/ 351263 h 2893802"/>
                <a:gd name="connsiteX7397" fmla="*/ 1072079 w 4313785"/>
                <a:gd name="connsiteY7397" fmla="*/ 348842 h 2893802"/>
                <a:gd name="connsiteX7398" fmla="*/ 1066612 w 4313785"/>
                <a:gd name="connsiteY7398" fmla="*/ 348980 h 2893802"/>
                <a:gd name="connsiteX7399" fmla="*/ 1062805 w 4313785"/>
                <a:gd name="connsiteY7399" fmla="*/ 350225 h 2893802"/>
                <a:gd name="connsiteX7400" fmla="*/ 1056507 w 4313785"/>
                <a:gd name="connsiteY7400" fmla="*/ 354445 h 2893802"/>
                <a:gd name="connsiteX7401" fmla="*/ 1052423 w 4313785"/>
                <a:gd name="connsiteY7401" fmla="*/ 355759 h 2893802"/>
                <a:gd name="connsiteX7402" fmla="*/ 1057060 w 4313785"/>
                <a:gd name="connsiteY7402" fmla="*/ 351816 h 2893802"/>
                <a:gd name="connsiteX7403" fmla="*/ 1058998 w 4313785"/>
                <a:gd name="connsiteY7403" fmla="*/ 349118 h 2893802"/>
                <a:gd name="connsiteX7404" fmla="*/ 1058998 w 4313785"/>
                <a:gd name="connsiteY7404" fmla="*/ 346490 h 2893802"/>
                <a:gd name="connsiteX7405" fmla="*/ 1056991 w 4313785"/>
                <a:gd name="connsiteY7405" fmla="*/ 345383 h 2893802"/>
                <a:gd name="connsiteX7406" fmla="*/ 1054015 w 4313785"/>
                <a:gd name="connsiteY7406" fmla="*/ 345867 h 2893802"/>
                <a:gd name="connsiteX7407" fmla="*/ 1050831 w 4313785"/>
                <a:gd name="connsiteY7407" fmla="*/ 346836 h 2893802"/>
                <a:gd name="connsiteX7408" fmla="*/ 1048270 w 4313785"/>
                <a:gd name="connsiteY7408" fmla="*/ 347043 h 2893802"/>
                <a:gd name="connsiteX7409" fmla="*/ 1049932 w 4313785"/>
                <a:gd name="connsiteY7409" fmla="*/ 345383 h 2893802"/>
                <a:gd name="connsiteX7410" fmla="*/ 1047786 w 4313785"/>
                <a:gd name="connsiteY7410" fmla="*/ 344761 h 2893802"/>
                <a:gd name="connsiteX7411" fmla="*/ 1040104 w 4313785"/>
                <a:gd name="connsiteY7411" fmla="*/ 344276 h 2893802"/>
                <a:gd name="connsiteX7412" fmla="*/ 1037612 w 4313785"/>
                <a:gd name="connsiteY7412" fmla="*/ 343723 h 2893802"/>
                <a:gd name="connsiteX7413" fmla="*/ 1035397 w 4313785"/>
                <a:gd name="connsiteY7413" fmla="*/ 342962 h 2893802"/>
                <a:gd name="connsiteX7414" fmla="*/ 1033182 w 4313785"/>
                <a:gd name="connsiteY7414" fmla="*/ 341924 h 2893802"/>
                <a:gd name="connsiteX7415" fmla="*/ 1030691 w 4313785"/>
                <a:gd name="connsiteY7415" fmla="*/ 340403 h 2893802"/>
                <a:gd name="connsiteX7416" fmla="*/ 1034843 w 4313785"/>
                <a:gd name="connsiteY7416" fmla="*/ 340195 h 2893802"/>
                <a:gd name="connsiteX7417" fmla="*/ 1041696 w 4313785"/>
                <a:gd name="connsiteY7417" fmla="*/ 340749 h 2893802"/>
                <a:gd name="connsiteX7418" fmla="*/ 1047786 w 4313785"/>
                <a:gd name="connsiteY7418" fmla="*/ 340749 h 2893802"/>
                <a:gd name="connsiteX7419" fmla="*/ 1049724 w 4313785"/>
                <a:gd name="connsiteY7419" fmla="*/ 338397 h 2893802"/>
                <a:gd name="connsiteX7420" fmla="*/ 1048202 w 4313785"/>
                <a:gd name="connsiteY7420" fmla="*/ 337151 h 2893802"/>
                <a:gd name="connsiteX7421" fmla="*/ 1045433 w 4313785"/>
                <a:gd name="connsiteY7421" fmla="*/ 336460 h 2893802"/>
                <a:gd name="connsiteX7422" fmla="*/ 1042388 w 4313785"/>
                <a:gd name="connsiteY7422" fmla="*/ 336114 h 2893802"/>
                <a:gd name="connsiteX7423" fmla="*/ 1040242 w 4313785"/>
                <a:gd name="connsiteY7423" fmla="*/ 335630 h 2893802"/>
                <a:gd name="connsiteX7424" fmla="*/ 1028407 w 4313785"/>
                <a:gd name="connsiteY7424" fmla="*/ 329750 h 2893802"/>
                <a:gd name="connsiteX7425" fmla="*/ 1028407 w 4313785"/>
                <a:gd name="connsiteY7425" fmla="*/ 331341 h 2893802"/>
                <a:gd name="connsiteX7426" fmla="*/ 1028891 w 4313785"/>
                <a:gd name="connsiteY7426" fmla="*/ 332863 h 2893802"/>
                <a:gd name="connsiteX7427" fmla="*/ 1029169 w 4313785"/>
                <a:gd name="connsiteY7427" fmla="*/ 334315 h 2893802"/>
                <a:gd name="connsiteX7428" fmla="*/ 1028684 w 4313785"/>
                <a:gd name="connsiteY7428" fmla="*/ 335699 h 2893802"/>
                <a:gd name="connsiteX7429" fmla="*/ 1028199 w 4313785"/>
                <a:gd name="connsiteY7429" fmla="*/ 335146 h 2893802"/>
                <a:gd name="connsiteX7430" fmla="*/ 1025708 w 4313785"/>
                <a:gd name="connsiteY7430" fmla="*/ 336045 h 2893802"/>
                <a:gd name="connsiteX7431" fmla="*/ 1022247 w 4313785"/>
                <a:gd name="connsiteY7431" fmla="*/ 337705 h 2893802"/>
                <a:gd name="connsiteX7432" fmla="*/ 1018094 w 4313785"/>
                <a:gd name="connsiteY7432" fmla="*/ 338604 h 2893802"/>
                <a:gd name="connsiteX7433" fmla="*/ 1013942 w 4313785"/>
                <a:gd name="connsiteY7433" fmla="*/ 338120 h 2893802"/>
                <a:gd name="connsiteX7434" fmla="*/ 1009720 w 4313785"/>
                <a:gd name="connsiteY7434" fmla="*/ 337082 h 2893802"/>
                <a:gd name="connsiteX7435" fmla="*/ 1005429 w 4313785"/>
                <a:gd name="connsiteY7435" fmla="*/ 336460 h 2893802"/>
                <a:gd name="connsiteX7436" fmla="*/ 1005983 w 4313785"/>
                <a:gd name="connsiteY7436" fmla="*/ 338189 h 2893802"/>
                <a:gd name="connsiteX7437" fmla="*/ 1004322 w 4313785"/>
                <a:gd name="connsiteY7437" fmla="*/ 336460 h 2893802"/>
                <a:gd name="connsiteX7438" fmla="*/ 1001276 w 4313785"/>
                <a:gd name="connsiteY7438" fmla="*/ 335906 h 2893802"/>
                <a:gd name="connsiteX7439" fmla="*/ 998162 w 4313785"/>
                <a:gd name="connsiteY7439" fmla="*/ 336460 h 2893802"/>
                <a:gd name="connsiteX7440" fmla="*/ 996293 w 4313785"/>
                <a:gd name="connsiteY7440" fmla="*/ 338051 h 2893802"/>
                <a:gd name="connsiteX7441" fmla="*/ 995186 w 4313785"/>
                <a:gd name="connsiteY7441" fmla="*/ 335837 h 2893802"/>
                <a:gd name="connsiteX7442" fmla="*/ 994424 w 4313785"/>
                <a:gd name="connsiteY7442" fmla="*/ 334731 h 2893802"/>
                <a:gd name="connsiteX7443" fmla="*/ 993455 w 4313785"/>
                <a:gd name="connsiteY7443" fmla="*/ 334108 h 2893802"/>
                <a:gd name="connsiteX7444" fmla="*/ 991587 w 4313785"/>
                <a:gd name="connsiteY7444" fmla="*/ 334108 h 2893802"/>
                <a:gd name="connsiteX7445" fmla="*/ 991310 w 4313785"/>
                <a:gd name="connsiteY7445" fmla="*/ 335007 h 2893802"/>
                <a:gd name="connsiteX7446" fmla="*/ 991310 w 4313785"/>
                <a:gd name="connsiteY7446" fmla="*/ 336391 h 2893802"/>
                <a:gd name="connsiteX7447" fmla="*/ 990549 w 4313785"/>
                <a:gd name="connsiteY7447" fmla="*/ 337497 h 2893802"/>
                <a:gd name="connsiteX7448" fmla="*/ 988126 w 4313785"/>
                <a:gd name="connsiteY7448" fmla="*/ 338120 h 2893802"/>
                <a:gd name="connsiteX7449" fmla="*/ 984873 w 4313785"/>
                <a:gd name="connsiteY7449" fmla="*/ 338258 h 2893802"/>
                <a:gd name="connsiteX7450" fmla="*/ 981759 w 4313785"/>
                <a:gd name="connsiteY7450" fmla="*/ 337705 h 2893802"/>
                <a:gd name="connsiteX7451" fmla="*/ 979682 w 4313785"/>
                <a:gd name="connsiteY7451" fmla="*/ 336321 h 2893802"/>
                <a:gd name="connsiteX7452" fmla="*/ 978852 w 4313785"/>
                <a:gd name="connsiteY7452" fmla="*/ 333554 h 2893802"/>
                <a:gd name="connsiteX7453" fmla="*/ 979198 w 4313785"/>
                <a:gd name="connsiteY7453" fmla="*/ 331548 h 2893802"/>
                <a:gd name="connsiteX7454" fmla="*/ 978991 w 4313785"/>
                <a:gd name="connsiteY7454" fmla="*/ 329819 h 2893802"/>
                <a:gd name="connsiteX7455" fmla="*/ 976499 w 4313785"/>
                <a:gd name="connsiteY7455" fmla="*/ 328021 h 2893802"/>
                <a:gd name="connsiteX7456" fmla="*/ 972831 w 4313785"/>
                <a:gd name="connsiteY7456" fmla="*/ 327052 h 2893802"/>
                <a:gd name="connsiteX7457" fmla="*/ 968124 w 4313785"/>
                <a:gd name="connsiteY7457" fmla="*/ 326084 h 2893802"/>
                <a:gd name="connsiteX7458" fmla="*/ 963971 w 4313785"/>
                <a:gd name="connsiteY7458" fmla="*/ 324631 h 2893802"/>
                <a:gd name="connsiteX7459" fmla="*/ 962034 w 4313785"/>
                <a:gd name="connsiteY7459" fmla="*/ 322002 h 2893802"/>
                <a:gd name="connsiteX7460" fmla="*/ 983074 w 4313785"/>
                <a:gd name="connsiteY7460" fmla="*/ 323732 h 2893802"/>
                <a:gd name="connsiteX7461" fmla="*/ 987019 w 4313785"/>
                <a:gd name="connsiteY7461" fmla="*/ 323524 h 2893802"/>
                <a:gd name="connsiteX7462" fmla="*/ 990410 w 4313785"/>
                <a:gd name="connsiteY7462" fmla="*/ 322763 h 2893802"/>
                <a:gd name="connsiteX7463" fmla="*/ 993594 w 4313785"/>
                <a:gd name="connsiteY7463" fmla="*/ 321587 h 2893802"/>
                <a:gd name="connsiteX7464" fmla="*/ 997054 w 4313785"/>
                <a:gd name="connsiteY7464" fmla="*/ 319997 h 2893802"/>
                <a:gd name="connsiteX7465" fmla="*/ 1005221 w 4313785"/>
                <a:gd name="connsiteY7465" fmla="*/ 317299 h 2893802"/>
                <a:gd name="connsiteX7466" fmla="*/ 1007159 w 4313785"/>
                <a:gd name="connsiteY7466" fmla="*/ 315154 h 2893802"/>
                <a:gd name="connsiteX7467" fmla="*/ 1005221 w 4313785"/>
                <a:gd name="connsiteY7467" fmla="*/ 311211 h 2893802"/>
                <a:gd name="connsiteX7468" fmla="*/ 1003560 w 4313785"/>
                <a:gd name="connsiteY7468" fmla="*/ 309690 h 2893802"/>
                <a:gd name="connsiteX7469" fmla="*/ 1001484 w 4313785"/>
                <a:gd name="connsiteY7469" fmla="*/ 308444 h 2893802"/>
                <a:gd name="connsiteX7470" fmla="*/ 999269 w 4313785"/>
                <a:gd name="connsiteY7470" fmla="*/ 307476 h 2893802"/>
                <a:gd name="connsiteX7471" fmla="*/ 997124 w 4313785"/>
                <a:gd name="connsiteY7471" fmla="*/ 306854 h 2893802"/>
                <a:gd name="connsiteX7472" fmla="*/ 993871 w 4313785"/>
                <a:gd name="connsiteY7472" fmla="*/ 306300 h 2893802"/>
                <a:gd name="connsiteX7473" fmla="*/ 992763 w 4313785"/>
                <a:gd name="connsiteY7473" fmla="*/ 306023 h 2893802"/>
                <a:gd name="connsiteX7474" fmla="*/ 991794 w 4313785"/>
                <a:gd name="connsiteY7474" fmla="*/ 305539 h 2893802"/>
                <a:gd name="connsiteX7475" fmla="*/ 991794 w 4313785"/>
                <a:gd name="connsiteY7475" fmla="*/ 305193 h 2893802"/>
                <a:gd name="connsiteX7476" fmla="*/ 991518 w 4313785"/>
                <a:gd name="connsiteY7476" fmla="*/ 304294 h 2893802"/>
                <a:gd name="connsiteX7477" fmla="*/ 991033 w 4313785"/>
                <a:gd name="connsiteY7477" fmla="*/ 303187 h 2893802"/>
                <a:gd name="connsiteX7478" fmla="*/ 990479 w 4313785"/>
                <a:gd name="connsiteY7478" fmla="*/ 302357 h 2893802"/>
                <a:gd name="connsiteX7479" fmla="*/ 989372 w 4313785"/>
                <a:gd name="connsiteY7479" fmla="*/ 301527 h 2893802"/>
                <a:gd name="connsiteX7480" fmla="*/ 988611 w 4313785"/>
                <a:gd name="connsiteY7480" fmla="*/ 301181 h 2893802"/>
                <a:gd name="connsiteX7481" fmla="*/ 986465 w 4313785"/>
                <a:gd name="connsiteY7481" fmla="*/ 301181 h 2893802"/>
                <a:gd name="connsiteX7482" fmla="*/ 985012 w 4313785"/>
                <a:gd name="connsiteY7482" fmla="*/ 301458 h 2893802"/>
                <a:gd name="connsiteX7483" fmla="*/ 982797 w 4313785"/>
                <a:gd name="connsiteY7483" fmla="*/ 302219 h 2893802"/>
                <a:gd name="connsiteX7484" fmla="*/ 981551 w 4313785"/>
                <a:gd name="connsiteY7484" fmla="*/ 302219 h 2893802"/>
                <a:gd name="connsiteX7485" fmla="*/ 977952 w 4313785"/>
                <a:gd name="connsiteY7485" fmla="*/ 300905 h 2893802"/>
                <a:gd name="connsiteX7486" fmla="*/ 971654 w 4313785"/>
                <a:gd name="connsiteY7486" fmla="*/ 296754 h 2893802"/>
                <a:gd name="connsiteX7487" fmla="*/ 968332 w 4313785"/>
                <a:gd name="connsiteY7487" fmla="*/ 295232 h 2893802"/>
                <a:gd name="connsiteX7488" fmla="*/ 964041 w 4313785"/>
                <a:gd name="connsiteY7488" fmla="*/ 294956 h 2893802"/>
                <a:gd name="connsiteX7489" fmla="*/ 960580 w 4313785"/>
                <a:gd name="connsiteY7489" fmla="*/ 296685 h 2893802"/>
                <a:gd name="connsiteX7490" fmla="*/ 957950 w 4313785"/>
                <a:gd name="connsiteY7490" fmla="*/ 299729 h 2893802"/>
                <a:gd name="connsiteX7491" fmla="*/ 951237 w 4313785"/>
                <a:gd name="connsiteY7491" fmla="*/ 314186 h 2893802"/>
                <a:gd name="connsiteX7492" fmla="*/ 949783 w 4313785"/>
                <a:gd name="connsiteY7492" fmla="*/ 318129 h 2893802"/>
                <a:gd name="connsiteX7493" fmla="*/ 949229 w 4313785"/>
                <a:gd name="connsiteY7493" fmla="*/ 315362 h 2893802"/>
                <a:gd name="connsiteX7494" fmla="*/ 949229 w 4313785"/>
                <a:gd name="connsiteY7494" fmla="*/ 312111 h 2893802"/>
                <a:gd name="connsiteX7495" fmla="*/ 950268 w 4313785"/>
                <a:gd name="connsiteY7495" fmla="*/ 302288 h 2893802"/>
                <a:gd name="connsiteX7496" fmla="*/ 949507 w 4313785"/>
                <a:gd name="connsiteY7496" fmla="*/ 301735 h 2893802"/>
                <a:gd name="connsiteX7497" fmla="*/ 947430 w 4313785"/>
                <a:gd name="connsiteY7497" fmla="*/ 302288 h 2893802"/>
                <a:gd name="connsiteX7498" fmla="*/ 943693 w 4313785"/>
                <a:gd name="connsiteY7498" fmla="*/ 301873 h 2893802"/>
                <a:gd name="connsiteX7499" fmla="*/ 947361 w 4313785"/>
                <a:gd name="connsiteY7499" fmla="*/ 299106 h 2893802"/>
                <a:gd name="connsiteX7500" fmla="*/ 951998 w 4313785"/>
                <a:gd name="connsiteY7500" fmla="*/ 296270 h 2893802"/>
                <a:gd name="connsiteX7501" fmla="*/ 954213 w 4313785"/>
                <a:gd name="connsiteY7501" fmla="*/ 293157 h 2893802"/>
                <a:gd name="connsiteX7502" fmla="*/ 950614 w 4313785"/>
                <a:gd name="connsiteY7502" fmla="*/ 289422 h 2893802"/>
                <a:gd name="connsiteX7503" fmla="*/ 946184 w 4313785"/>
                <a:gd name="connsiteY7503" fmla="*/ 287900 h 2893802"/>
                <a:gd name="connsiteX7504" fmla="*/ 940647 w 4313785"/>
                <a:gd name="connsiteY7504" fmla="*/ 287208 h 2893802"/>
                <a:gd name="connsiteX7505" fmla="*/ 935456 w 4313785"/>
                <a:gd name="connsiteY7505" fmla="*/ 287900 h 2893802"/>
                <a:gd name="connsiteX7506" fmla="*/ 931719 w 4313785"/>
                <a:gd name="connsiteY7506" fmla="*/ 290529 h 2893802"/>
                <a:gd name="connsiteX7507" fmla="*/ 930681 w 4313785"/>
                <a:gd name="connsiteY7507" fmla="*/ 292811 h 2893802"/>
                <a:gd name="connsiteX7508" fmla="*/ 931581 w 4313785"/>
                <a:gd name="connsiteY7508" fmla="*/ 293572 h 2893802"/>
                <a:gd name="connsiteX7509" fmla="*/ 933588 w 4313785"/>
                <a:gd name="connsiteY7509" fmla="*/ 294126 h 2893802"/>
                <a:gd name="connsiteX7510" fmla="*/ 935664 w 4313785"/>
                <a:gd name="connsiteY7510" fmla="*/ 295855 h 2893802"/>
                <a:gd name="connsiteX7511" fmla="*/ 935872 w 4313785"/>
                <a:gd name="connsiteY7511" fmla="*/ 297100 h 2893802"/>
                <a:gd name="connsiteX7512" fmla="*/ 934487 w 4313785"/>
                <a:gd name="connsiteY7512" fmla="*/ 297446 h 2893802"/>
                <a:gd name="connsiteX7513" fmla="*/ 932342 w 4313785"/>
                <a:gd name="connsiteY7513" fmla="*/ 297653 h 2893802"/>
                <a:gd name="connsiteX7514" fmla="*/ 930266 w 4313785"/>
                <a:gd name="connsiteY7514" fmla="*/ 298414 h 2893802"/>
                <a:gd name="connsiteX7515" fmla="*/ 928743 w 4313785"/>
                <a:gd name="connsiteY7515" fmla="*/ 300213 h 2893802"/>
                <a:gd name="connsiteX7516" fmla="*/ 926805 w 4313785"/>
                <a:gd name="connsiteY7516" fmla="*/ 304848 h 2893802"/>
                <a:gd name="connsiteX7517" fmla="*/ 925490 w 4313785"/>
                <a:gd name="connsiteY7517" fmla="*/ 306992 h 2893802"/>
                <a:gd name="connsiteX7518" fmla="*/ 923760 w 4313785"/>
                <a:gd name="connsiteY7518" fmla="*/ 308652 h 2893802"/>
                <a:gd name="connsiteX7519" fmla="*/ 921545 w 4313785"/>
                <a:gd name="connsiteY7519" fmla="*/ 310036 h 2893802"/>
                <a:gd name="connsiteX7520" fmla="*/ 919123 w 4313785"/>
                <a:gd name="connsiteY7520" fmla="*/ 311142 h 2893802"/>
                <a:gd name="connsiteX7521" fmla="*/ 916631 w 4313785"/>
                <a:gd name="connsiteY7521" fmla="*/ 311903 h 2893802"/>
                <a:gd name="connsiteX7522" fmla="*/ 916977 w 4313785"/>
                <a:gd name="connsiteY7522" fmla="*/ 309344 h 2893802"/>
                <a:gd name="connsiteX7523" fmla="*/ 917600 w 4313785"/>
                <a:gd name="connsiteY7523" fmla="*/ 306508 h 2893802"/>
                <a:gd name="connsiteX7524" fmla="*/ 917600 w 4313785"/>
                <a:gd name="connsiteY7524" fmla="*/ 303948 h 2893802"/>
                <a:gd name="connsiteX7525" fmla="*/ 916008 w 4313785"/>
                <a:gd name="connsiteY7525" fmla="*/ 302288 h 2893802"/>
                <a:gd name="connsiteX7526" fmla="*/ 917531 w 4313785"/>
                <a:gd name="connsiteY7526" fmla="*/ 300835 h 2893802"/>
                <a:gd name="connsiteX7527" fmla="*/ 918777 w 4313785"/>
                <a:gd name="connsiteY7527" fmla="*/ 298829 h 2893802"/>
                <a:gd name="connsiteX7528" fmla="*/ 919469 w 4313785"/>
                <a:gd name="connsiteY7528" fmla="*/ 296685 h 2893802"/>
                <a:gd name="connsiteX7529" fmla="*/ 919261 w 4313785"/>
                <a:gd name="connsiteY7529" fmla="*/ 294679 h 2893802"/>
                <a:gd name="connsiteX7530" fmla="*/ 917738 w 4313785"/>
                <a:gd name="connsiteY7530" fmla="*/ 292811 h 2893802"/>
                <a:gd name="connsiteX7531" fmla="*/ 916008 w 4313785"/>
                <a:gd name="connsiteY7531" fmla="*/ 292811 h 2893802"/>
                <a:gd name="connsiteX7532" fmla="*/ 914071 w 4313785"/>
                <a:gd name="connsiteY7532" fmla="*/ 294126 h 2893802"/>
                <a:gd name="connsiteX7533" fmla="*/ 908533 w 4313785"/>
                <a:gd name="connsiteY7533" fmla="*/ 298829 h 2893802"/>
                <a:gd name="connsiteX7534" fmla="*/ 897044 w 4313785"/>
                <a:gd name="connsiteY7534" fmla="*/ 311142 h 2893802"/>
                <a:gd name="connsiteX7535" fmla="*/ 892892 w 4313785"/>
                <a:gd name="connsiteY7535" fmla="*/ 316676 h 2893802"/>
                <a:gd name="connsiteX7536" fmla="*/ 890677 w 4313785"/>
                <a:gd name="connsiteY7536" fmla="*/ 320342 h 2893802"/>
                <a:gd name="connsiteX7537" fmla="*/ 889224 w 4313785"/>
                <a:gd name="connsiteY7537" fmla="*/ 321933 h 2893802"/>
                <a:gd name="connsiteX7538" fmla="*/ 887147 w 4313785"/>
                <a:gd name="connsiteY7538" fmla="*/ 322902 h 2893802"/>
                <a:gd name="connsiteX7539" fmla="*/ 884863 w 4313785"/>
                <a:gd name="connsiteY7539" fmla="*/ 323109 h 2893802"/>
                <a:gd name="connsiteX7540" fmla="*/ 883756 w 4313785"/>
                <a:gd name="connsiteY7540" fmla="*/ 322487 h 2893802"/>
                <a:gd name="connsiteX7541" fmla="*/ 883548 w 4313785"/>
                <a:gd name="connsiteY7541" fmla="*/ 321034 h 2893802"/>
                <a:gd name="connsiteX7542" fmla="*/ 884102 w 4313785"/>
                <a:gd name="connsiteY7542" fmla="*/ 318682 h 2893802"/>
                <a:gd name="connsiteX7543" fmla="*/ 884656 w 4313785"/>
                <a:gd name="connsiteY7543" fmla="*/ 317645 h 2893802"/>
                <a:gd name="connsiteX7544" fmla="*/ 886248 w 4313785"/>
                <a:gd name="connsiteY7544" fmla="*/ 315639 h 2893802"/>
                <a:gd name="connsiteX7545" fmla="*/ 886870 w 4313785"/>
                <a:gd name="connsiteY7545" fmla="*/ 314601 h 2893802"/>
                <a:gd name="connsiteX7546" fmla="*/ 887286 w 4313785"/>
                <a:gd name="connsiteY7546" fmla="*/ 313287 h 2893802"/>
                <a:gd name="connsiteX7547" fmla="*/ 887632 w 4313785"/>
                <a:gd name="connsiteY7547" fmla="*/ 310520 h 2893802"/>
                <a:gd name="connsiteX7548" fmla="*/ 887978 w 4313785"/>
                <a:gd name="connsiteY7548" fmla="*/ 309205 h 2893802"/>
                <a:gd name="connsiteX7549" fmla="*/ 890331 w 4313785"/>
                <a:gd name="connsiteY7549" fmla="*/ 306023 h 2893802"/>
                <a:gd name="connsiteX7550" fmla="*/ 897460 w 4313785"/>
                <a:gd name="connsiteY7550" fmla="*/ 299867 h 2893802"/>
                <a:gd name="connsiteX7551" fmla="*/ 899329 w 4313785"/>
                <a:gd name="connsiteY7551" fmla="*/ 297238 h 2893802"/>
                <a:gd name="connsiteX7552" fmla="*/ 899329 w 4313785"/>
                <a:gd name="connsiteY7552" fmla="*/ 295993 h 2893802"/>
                <a:gd name="connsiteX7553" fmla="*/ 898913 w 4313785"/>
                <a:gd name="connsiteY7553" fmla="*/ 295302 h 2893802"/>
                <a:gd name="connsiteX7554" fmla="*/ 897875 w 4313785"/>
                <a:gd name="connsiteY7554" fmla="*/ 294817 h 2893802"/>
                <a:gd name="connsiteX7555" fmla="*/ 896353 w 4313785"/>
                <a:gd name="connsiteY7555" fmla="*/ 294333 h 2893802"/>
                <a:gd name="connsiteX7556" fmla="*/ 894276 w 4313785"/>
                <a:gd name="connsiteY7556" fmla="*/ 293987 h 2893802"/>
                <a:gd name="connsiteX7557" fmla="*/ 893030 w 4313785"/>
                <a:gd name="connsiteY7557" fmla="*/ 294333 h 2893802"/>
                <a:gd name="connsiteX7558" fmla="*/ 891992 w 4313785"/>
                <a:gd name="connsiteY7558" fmla="*/ 294956 h 2893802"/>
                <a:gd name="connsiteX7559" fmla="*/ 890677 w 4313785"/>
                <a:gd name="connsiteY7559" fmla="*/ 295302 h 2893802"/>
                <a:gd name="connsiteX7560" fmla="*/ 887286 w 4313785"/>
                <a:gd name="connsiteY7560" fmla="*/ 294541 h 2893802"/>
                <a:gd name="connsiteX7561" fmla="*/ 880226 w 4313785"/>
                <a:gd name="connsiteY7561" fmla="*/ 290598 h 2893802"/>
                <a:gd name="connsiteX7562" fmla="*/ 876558 w 4313785"/>
                <a:gd name="connsiteY7562" fmla="*/ 290252 h 2893802"/>
                <a:gd name="connsiteX7563" fmla="*/ 870121 w 4313785"/>
                <a:gd name="connsiteY7563" fmla="*/ 295094 h 2893802"/>
                <a:gd name="connsiteX7564" fmla="*/ 868876 w 4313785"/>
                <a:gd name="connsiteY7564" fmla="*/ 296201 h 2893802"/>
                <a:gd name="connsiteX7565" fmla="*/ 868737 w 4313785"/>
                <a:gd name="connsiteY7565" fmla="*/ 297792 h 2893802"/>
                <a:gd name="connsiteX7566" fmla="*/ 869360 w 4313785"/>
                <a:gd name="connsiteY7566" fmla="*/ 298829 h 2893802"/>
                <a:gd name="connsiteX7567" fmla="*/ 870398 w 4313785"/>
                <a:gd name="connsiteY7567" fmla="*/ 299798 h 2893802"/>
                <a:gd name="connsiteX7568" fmla="*/ 871575 w 4313785"/>
                <a:gd name="connsiteY7568" fmla="*/ 301181 h 2893802"/>
                <a:gd name="connsiteX7569" fmla="*/ 869845 w 4313785"/>
                <a:gd name="connsiteY7569" fmla="*/ 301873 h 2893802"/>
                <a:gd name="connsiteX7570" fmla="*/ 868530 w 4313785"/>
                <a:gd name="connsiteY7570" fmla="*/ 303049 h 2893802"/>
                <a:gd name="connsiteX7571" fmla="*/ 866245 w 4313785"/>
                <a:gd name="connsiteY7571" fmla="*/ 305954 h 2893802"/>
                <a:gd name="connsiteX7572" fmla="*/ 864654 w 4313785"/>
                <a:gd name="connsiteY7572" fmla="*/ 307614 h 2893802"/>
                <a:gd name="connsiteX7573" fmla="*/ 863477 w 4313785"/>
                <a:gd name="connsiteY7573" fmla="*/ 308375 h 2893802"/>
                <a:gd name="connsiteX7574" fmla="*/ 860293 w 4313785"/>
                <a:gd name="connsiteY7574" fmla="*/ 309828 h 2893802"/>
                <a:gd name="connsiteX7575" fmla="*/ 856556 w 4313785"/>
                <a:gd name="connsiteY7575" fmla="*/ 311972 h 2893802"/>
                <a:gd name="connsiteX7576" fmla="*/ 852749 w 4313785"/>
                <a:gd name="connsiteY7576" fmla="*/ 315016 h 2893802"/>
                <a:gd name="connsiteX7577" fmla="*/ 849704 w 4313785"/>
                <a:gd name="connsiteY7577" fmla="*/ 318682 h 2893802"/>
                <a:gd name="connsiteX7578" fmla="*/ 848389 w 4313785"/>
                <a:gd name="connsiteY7578" fmla="*/ 322694 h 2893802"/>
                <a:gd name="connsiteX7579" fmla="*/ 848735 w 4313785"/>
                <a:gd name="connsiteY7579" fmla="*/ 324354 h 2893802"/>
                <a:gd name="connsiteX7580" fmla="*/ 849497 w 4313785"/>
                <a:gd name="connsiteY7580" fmla="*/ 326222 h 2893802"/>
                <a:gd name="connsiteX7581" fmla="*/ 849981 w 4313785"/>
                <a:gd name="connsiteY7581" fmla="*/ 327882 h 2893802"/>
                <a:gd name="connsiteX7582" fmla="*/ 849497 w 4313785"/>
                <a:gd name="connsiteY7582" fmla="*/ 328989 h 2893802"/>
                <a:gd name="connsiteX7583" fmla="*/ 847905 w 4313785"/>
                <a:gd name="connsiteY7583" fmla="*/ 328781 h 2893802"/>
                <a:gd name="connsiteX7584" fmla="*/ 846036 w 4313785"/>
                <a:gd name="connsiteY7584" fmla="*/ 327467 h 2893802"/>
                <a:gd name="connsiteX7585" fmla="*/ 844375 w 4313785"/>
                <a:gd name="connsiteY7585" fmla="*/ 325807 h 2893802"/>
                <a:gd name="connsiteX7586" fmla="*/ 843337 w 4313785"/>
                <a:gd name="connsiteY7586" fmla="*/ 324493 h 2893802"/>
                <a:gd name="connsiteX7587" fmla="*/ 840499 w 4313785"/>
                <a:gd name="connsiteY7587" fmla="*/ 316884 h 2893802"/>
                <a:gd name="connsiteX7588" fmla="*/ 838215 w 4313785"/>
                <a:gd name="connsiteY7588" fmla="*/ 314393 h 2893802"/>
                <a:gd name="connsiteX7589" fmla="*/ 833647 w 4313785"/>
                <a:gd name="connsiteY7589" fmla="*/ 314117 h 2893802"/>
                <a:gd name="connsiteX7590" fmla="*/ 831640 w 4313785"/>
                <a:gd name="connsiteY7590" fmla="*/ 314809 h 2893802"/>
                <a:gd name="connsiteX7591" fmla="*/ 830463 w 4313785"/>
                <a:gd name="connsiteY7591" fmla="*/ 315915 h 2893802"/>
                <a:gd name="connsiteX7592" fmla="*/ 829425 w 4313785"/>
                <a:gd name="connsiteY7592" fmla="*/ 317022 h 2893802"/>
                <a:gd name="connsiteX7593" fmla="*/ 827972 w 4313785"/>
                <a:gd name="connsiteY7593" fmla="*/ 317852 h 2893802"/>
                <a:gd name="connsiteX7594" fmla="*/ 827626 w 4313785"/>
                <a:gd name="connsiteY7594" fmla="*/ 317575 h 2893802"/>
                <a:gd name="connsiteX7595" fmla="*/ 825619 w 4313785"/>
                <a:gd name="connsiteY7595" fmla="*/ 316607 h 2893802"/>
                <a:gd name="connsiteX7596" fmla="*/ 824996 w 4313785"/>
                <a:gd name="connsiteY7596" fmla="*/ 316399 h 2893802"/>
                <a:gd name="connsiteX7597" fmla="*/ 821189 w 4313785"/>
                <a:gd name="connsiteY7597" fmla="*/ 316676 h 2893802"/>
                <a:gd name="connsiteX7598" fmla="*/ 820151 w 4313785"/>
                <a:gd name="connsiteY7598" fmla="*/ 317160 h 2893802"/>
                <a:gd name="connsiteX7599" fmla="*/ 818075 w 4313785"/>
                <a:gd name="connsiteY7599" fmla="*/ 318544 h 2893802"/>
                <a:gd name="connsiteX7600" fmla="*/ 817037 w 4313785"/>
                <a:gd name="connsiteY7600" fmla="*/ 318890 h 2893802"/>
                <a:gd name="connsiteX7601" fmla="*/ 815929 w 4313785"/>
                <a:gd name="connsiteY7601" fmla="*/ 318890 h 2893802"/>
                <a:gd name="connsiteX7602" fmla="*/ 813645 w 4313785"/>
                <a:gd name="connsiteY7602" fmla="*/ 318336 h 2893802"/>
                <a:gd name="connsiteX7603" fmla="*/ 812468 w 4313785"/>
                <a:gd name="connsiteY7603" fmla="*/ 318198 h 2893802"/>
                <a:gd name="connsiteX7604" fmla="*/ 810323 w 4313785"/>
                <a:gd name="connsiteY7604" fmla="*/ 318198 h 2893802"/>
                <a:gd name="connsiteX7605" fmla="*/ 808870 w 4313785"/>
                <a:gd name="connsiteY7605" fmla="*/ 318613 h 2893802"/>
                <a:gd name="connsiteX7606" fmla="*/ 808316 w 4313785"/>
                <a:gd name="connsiteY7606" fmla="*/ 319582 h 2893802"/>
                <a:gd name="connsiteX7607" fmla="*/ 808870 w 4313785"/>
                <a:gd name="connsiteY7607" fmla="*/ 321311 h 2893802"/>
                <a:gd name="connsiteX7608" fmla="*/ 811846 w 4313785"/>
                <a:gd name="connsiteY7608" fmla="*/ 324285 h 2893802"/>
                <a:gd name="connsiteX7609" fmla="*/ 815514 w 4313785"/>
                <a:gd name="connsiteY7609" fmla="*/ 325807 h 2893802"/>
                <a:gd name="connsiteX7610" fmla="*/ 818698 w 4313785"/>
                <a:gd name="connsiteY7610" fmla="*/ 327882 h 2893802"/>
                <a:gd name="connsiteX7611" fmla="*/ 820151 w 4313785"/>
                <a:gd name="connsiteY7611" fmla="*/ 332517 h 2893802"/>
                <a:gd name="connsiteX7612" fmla="*/ 820359 w 4313785"/>
                <a:gd name="connsiteY7612" fmla="*/ 334800 h 2893802"/>
                <a:gd name="connsiteX7613" fmla="*/ 820359 w 4313785"/>
                <a:gd name="connsiteY7613" fmla="*/ 335422 h 2893802"/>
                <a:gd name="connsiteX7614" fmla="*/ 815998 w 4313785"/>
                <a:gd name="connsiteY7614" fmla="*/ 332932 h 2893802"/>
                <a:gd name="connsiteX7615" fmla="*/ 812468 w 4313785"/>
                <a:gd name="connsiteY7615" fmla="*/ 329958 h 2893802"/>
                <a:gd name="connsiteX7616" fmla="*/ 810669 w 4313785"/>
                <a:gd name="connsiteY7616" fmla="*/ 328920 h 2893802"/>
                <a:gd name="connsiteX7617" fmla="*/ 807555 w 4313785"/>
                <a:gd name="connsiteY7617" fmla="*/ 328228 h 2893802"/>
                <a:gd name="connsiteX7618" fmla="*/ 806447 w 4313785"/>
                <a:gd name="connsiteY7618" fmla="*/ 329266 h 2893802"/>
                <a:gd name="connsiteX7619" fmla="*/ 805755 w 4313785"/>
                <a:gd name="connsiteY7619" fmla="*/ 331203 h 2893802"/>
                <a:gd name="connsiteX7620" fmla="*/ 804025 w 4313785"/>
                <a:gd name="connsiteY7620" fmla="*/ 333070 h 2893802"/>
                <a:gd name="connsiteX7621" fmla="*/ 802571 w 4313785"/>
                <a:gd name="connsiteY7621" fmla="*/ 333278 h 2893802"/>
                <a:gd name="connsiteX7622" fmla="*/ 796965 w 4313785"/>
                <a:gd name="connsiteY7622" fmla="*/ 332309 h 2893802"/>
                <a:gd name="connsiteX7623" fmla="*/ 794335 w 4313785"/>
                <a:gd name="connsiteY7623" fmla="*/ 332309 h 2893802"/>
                <a:gd name="connsiteX7624" fmla="*/ 792536 w 4313785"/>
                <a:gd name="connsiteY7624" fmla="*/ 332863 h 2893802"/>
                <a:gd name="connsiteX7625" fmla="*/ 791428 w 4313785"/>
                <a:gd name="connsiteY7625" fmla="*/ 334385 h 2893802"/>
                <a:gd name="connsiteX7626" fmla="*/ 791082 w 4313785"/>
                <a:gd name="connsiteY7626" fmla="*/ 337151 h 2893802"/>
                <a:gd name="connsiteX7627" fmla="*/ 791428 w 4313785"/>
                <a:gd name="connsiteY7627" fmla="*/ 339642 h 2893802"/>
                <a:gd name="connsiteX7628" fmla="*/ 792397 w 4313785"/>
                <a:gd name="connsiteY7628" fmla="*/ 341094 h 2893802"/>
                <a:gd name="connsiteX7629" fmla="*/ 793712 w 4313785"/>
                <a:gd name="connsiteY7629" fmla="*/ 342339 h 2893802"/>
                <a:gd name="connsiteX7630" fmla="*/ 795304 w 4313785"/>
                <a:gd name="connsiteY7630" fmla="*/ 344069 h 2893802"/>
                <a:gd name="connsiteX7631" fmla="*/ 791013 w 4313785"/>
                <a:gd name="connsiteY7631" fmla="*/ 344415 h 2893802"/>
                <a:gd name="connsiteX7632" fmla="*/ 787899 w 4313785"/>
                <a:gd name="connsiteY7632" fmla="*/ 345937 h 2893802"/>
                <a:gd name="connsiteX7633" fmla="*/ 784992 w 4313785"/>
                <a:gd name="connsiteY7633" fmla="*/ 347873 h 2893802"/>
                <a:gd name="connsiteX7634" fmla="*/ 781047 w 4313785"/>
                <a:gd name="connsiteY7634" fmla="*/ 349257 h 2893802"/>
                <a:gd name="connsiteX7635" fmla="*/ 786653 w 4313785"/>
                <a:gd name="connsiteY7635" fmla="*/ 340679 h 2893802"/>
                <a:gd name="connsiteX7636" fmla="*/ 788798 w 4313785"/>
                <a:gd name="connsiteY7636" fmla="*/ 335076 h 2893802"/>
                <a:gd name="connsiteX7637" fmla="*/ 786791 w 4313785"/>
                <a:gd name="connsiteY7637" fmla="*/ 330995 h 2893802"/>
                <a:gd name="connsiteX7638" fmla="*/ 782431 w 4313785"/>
                <a:gd name="connsiteY7638" fmla="*/ 331825 h 2893802"/>
                <a:gd name="connsiteX7639" fmla="*/ 778486 w 4313785"/>
                <a:gd name="connsiteY7639" fmla="*/ 336806 h 2893802"/>
                <a:gd name="connsiteX7640" fmla="*/ 772465 w 4313785"/>
                <a:gd name="connsiteY7640" fmla="*/ 346697 h 2893802"/>
                <a:gd name="connsiteX7641" fmla="*/ 772811 w 4313785"/>
                <a:gd name="connsiteY7641" fmla="*/ 344276 h 2893802"/>
                <a:gd name="connsiteX7642" fmla="*/ 773710 w 4313785"/>
                <a:gd name="connsiteY7642" fmla="*/ 341302 h 2893802"/>
                <a:gd name="connsiteX7643" fmla="*/ 774195 w 4313785"/>
                <a:gd name="connsiteY7643" fmla="*/ 338535 h 2893802"/>
                <a:gd name="connsiteX7644" fmla="*/ 773434 w 4313785"/>
                <a:gd name="connsiteY7644" fmla="*/ 336529 h 2893802"/>
                <a:gd name="connsiteX7645" fmla="*/ 770734 w 4313785"/>
                <a:gd name="connsiteY7645" fmla="*/ 336114 h 2893802"/>
                <a:gd name="connsiteX7646" fmla="*/ 766789 w 4313785"/>
                <a:gd name="connsiteY7646" fmla="*/ 337082 h 2893802"/>
                <a:gd name="connsiteX7647" fmla="*/ 762844 w 4313785"/>
                <a:gd name="connsiteY7647" fmla="*/ 338604 h 2893802"/>
                <a:gd name="connsiteX7648" fmla="*/ 760214 w 4313785"/>
                <a:gd name="connsiteY7648" fmla="*/ 340126 h 2893802"/>
                <a:gd name="connsiteX7649" fmla="*/ 759799 w 4313785"/>
                <a:gd name="connsiteY7649" fmla="*/ 340679 h 2893802"/>
                <a:gd name="connsiteX7650" fmla="*/ 759384 w 4313785"/>
                <a:gd name="connsiteY7650" fmla="*/ 342132 h 2893802"/>
                <a:gd name="connsiteX7651" fmla="*/ 759107 w 4313785"/>
                <a:gd name="connsiteY7651" fmla="*/ 342547 h 2893802"/>
                <a:gd name="connsiteX7652" fmla="*/ 757792 w 4313785"/>
                <a:gd name="connsiteY7652" fmla="*/ 343100 h 2893802"/>
                <a:gd name="connsiteX7653" fmla="*/ 755023 w 4313785"/>
                <a:gd name="connsiteY7653" fmla="*/ 343585 h 2893802"/>
                <a:gd name="connsiteX7654" fmla="*/ 753778 w 4313785"/>
                <a:gd name="connsiteY7654" fmla="*/ 344000 h 2893802"/>
                <a:gd name="connsiteX7655" fmla="*/ 751909 w 4313785"/>
                <a:gd name="connsiteY7655" fmla="*/ 345591 h 2893802"/>
                <a:gd name="connsiteX7656" fmla="*/ 752186 w 4313785"/>
                <a:gd name="connsiteY7656" fmla="*/ 346905 h 2893802"/>
                <a:gd name="connsiteX7657" fmla="*/ 754193 w 4313785"/>
                <a:gd name="connsiteY7657" fmla="*/ 348012 h 2893802"/>
                <a:gd name="connsiteX7658" fmla="*/ 757307 w 4313785"/>
                <a:gd name="connsiteY7658" fmla="*/ 348980 h 2893802"/>
                <a:gd name="connsiteX7659" fmla="*/ 752393 w 4313785"/>
                <a:gd name="connsiteY7659" fmla="*/ 348980 h 2893802"/>
                <a:gd name="connsiteX7660" fmla="*/ 747410 w 4313785"/>
                <a:gd name="connsiteY7660" fmla="*/ 346836 h 2893802"/>
                <a:gd name="connsiteX7661" fmla="*/ 743050 w 4313785"/>
                <a:gd name="connsiteY7661" fmla="*/ 345867 h 2893802"/>
                <a:gd name="connsiteX7662" fmla="*/ 739935 w 4313785"/>
                <a:gd name="connsiteY7662" fmla="*/ 349257 h 2893802"/>
                <a:gd name="connsiteX7663" fmla="*/ 739935 w 4313785"/>
                <a:gd name="connsiteY7663" fmla="*/ 350364 h 2893802"/>
                <a:gd name="connsiteX7664" fmla="*/ 740558 w 4313785"/>
                <a:gd name="connsiteY7664" fmla="*/ 352923 h 2893802"/>
                <a:gd name="connsiteX7665" fmla="*/ 740558 w 4313785"/>
                <a:gd name="connsiteY7665" fmla="*/ 353615 h 2893802"/>
                <a:gd name="connsiteX7666" fmla="*/ 739451 w 4313785"/>
                <a:gd name="connsiteY7666" fmla="*/ 354307 h 2893802"/>
                <a:gd name="connsiteX7667" fmla="*/ 737790 w 4313785"/>
                <a:gd name="connsiteY7667" fmla="*/ 354652 h 2893802"/>
                <a:gd name="connsiteX7668" fmla="*/ 736060 w 4313785"/>
                <a:gd name="connsiteY7668" fmla="*/ 354791 h 2893802"/>
                <a:gd name="connsiteX7669" fmla="*/ 734675 w 4313785"/>
                <a:gd name="connsiteY7669" fmla="*/ 355067 h 2893802"/>
                <a:gd name="connsiteX7670" fmla="*/ 731838 w 4313785"/>
                <a:gd name="connsiteY7670" fmla="*/ 356382 h 2893802"/>
                <a:gd name="connsiteX7671" fmla="*/ 730246 w 4313785"/>
                <a:gd name="connsiteY7671" fmla="*/ 357973 h 2893802"/>
                <a:gd name="connsiteX7672" fmla="*/ 727201 w 4313785"/>
                <a:gd name="connsiteY7672" fmla="*/ 362469 h 2893802"/>
                <a:gd name="connsiteX7673" fmla="*/ 724709 w 4313785"/>
                <a:gd name="connsiteY7673" fmla="*/ 364821 h 2893802"/>
                <a:gd name="connsiteX7674" fmla="*/ 722079 w 4313785"/>
                <a:gd name="connsiteY7674" fmla="*/ 366135 h 2893802"/>
                <a:gd name="connsiteX7675" fmla="*/ 713704 w 4313785"/>
                <a:gd name="connsiteY7675" fmla="*/ 368072 h 2893802"/>
                <a:gd name="connsiteX7676" fmla="*/ 710659 w 4313785"/>
                <a:gd name="connsiteY7676" fmla="*/ 369179 h 2893802"/>
                <a:gd name="connsiteX7677" fmla="*/ 708237 w 4313785"/>
                <a:gd name="connsiteY7677" fmla="*/ 370839 h 2893802"/>
                <a:gd name="connsiteX7678" fmla="*/ 707752 w 4313785"/>
                <a:gd name="connsiteY7678" fmla="*/ 373122 h 2893802"/>
                <a:gd name="connsiteX7679" fmla="*/ 711213 w 4313785"/>
                <a:gd name="connsiteY7679" fmla="*/ 374920 h 2893802"/>
                <a:gd name="connsiteX7680" fmla="*/ 724640 w 4313785"/>
                <a:gd name="connsiteY7680" fmla="*/ 374159 h 2893802"/>
                <a:gd name="connsiteX7681" fmla="*/ 729554 w 4313785"/>
                <a:gd name="connsiteY7681" fmla="*/ 374782 h 2893802"/>
                <a:gd name="connsiteX7682" fmla="*/ 725263 w 4313785"/>
                <a:gd name="connsiteY7682" fmla="*/ 376442 h 2893802"/>
                <a:gd name="connsiteX7683" fmla="*/ 720556 w 4313785"/>
                <a:gd name="connsiteY7683" fmla="*/ 376995 h 2893802"/>
                <a:gd name="connsiteX7684" fmla="*/ 708652 w 4313785"/>
                <a:gd name="connsiteY7684" fmla="*/ 376304 h 2893802"/>
                <a:gd name="connsiteX7685" fmla="*/ 705745 w 4313785"/>
                <a:gd name="connsiteY7685" fmla="*/ 376511 h 2893802"/>
                <a:gd name="connsiteX7686" fmla="*/ 702977 w 4313785"/>
                <a:gd name="connsiteY7686" fmla="*/ 377272 h 2893802"/>
                <a:gd name="connsiteX7687" fmla="*/ 701108 w 4313785"/>
                <a:gd name="connsiteY7687" fmla="*/ 378863 h 2893802"/>
                <a:gd name="connsiteX7688" fmla="*/ 700762 w 4313785"/>
                <a:gd name="connsiteY7688" fmla="*/ 381007 h 2893802"/>
                <a:gd name="connsiteX7689" fmla="*/ 701523 w 4313785"/>
                <a:gd name="connsiteY7689" fmla="*/ 383221 h 2893802"/>
                <a:gd name="connsiteX7690" fmla="*/ 703046 w 4313785"/>
                <a:gd name="connsiteY7690" fmla="*/ 385089 h 2893802"/>
                <a:gd name="connsiteX7691" fmla="*/ 704984 w 4313785"/>
                <a:gd name="connsiteY7691" fmla="*/ 386126 h 2893802"/>
                <a:gd name="connsiteX7692" fmla="*/ 703530 w 4313785"/>
                <a:gd name="connsiteY7692" fmla="*/ 387648 h 2893802"/>
                <a:gd name="connsiteX7693" fmla="*/ 702630 w 4313785"/>
                <a:gd name="connsiteY7693" fmla="*/ 389170 h 2893802"/>
                <a:gd name="connsiteX7694" fmla="*/ 702492 w 4313785"/>
                <a:gd name="connsiteY7694" fmla="*/ 390899 h 2893802"/>
                <a:gd name="connsiteX7695" fmla="*/ 703254 w 4313785"/>
                <a:gd name="connsiteY7695" fmla="*/ 393113 h 2893802"/>
                <a:gd name="connsiteX7696" fmla="*/ 700831 w 4313785"/>
                <a:gd name="connsiteY7696" fmla="*/ 390692 h 2893802"/>
                <a:gd name="connsiteX7697" fmla="*/ 698824 w 4313785"/>
                <a:gd name="connsiteY7697" fmla="*/ 383913 h 2893802"/>
                <a:gd name="connsiteX7698" fmla="*/ 696956 w 4313785"/>
                <a:gd name="connsiteY7698" fmla="*/ 381768 h 2893802"/>
                <a:gd name="connsiteX7699" fmla="*/ 694048 w 4313785"/>
                <a:gd name="connsiteY7699" fmla="*/ 382253 h 2893802"/>
                <a:gd name="connsiteX7700" fmla="*/ 689135 w 4313785"/>
                <a:gd name="connsiteY7700" fmla="*/ 384051 h 2893802"/>
                <a:gd name="connsiteX7701" fmla="*/ 684359 w 4313785"/>
                <a:gd name="connsiteY7701" fmla="*/ 386195 h 2893802"/>
                <a:gd name="connsiteX7702" fmla="*/ 682214 w 4313785"/>
                <a:gd name="connsiteY7702" fmla="*/ 387717 h 2893802"/>
                <a:gd name="connsiteX7703" fmla="*/ 682975 w 4313785"/>
                <a:gd name="connsiteY7703" fmla="*/ 388893 h 2893802"/>
                <a:gd name="connsiteX7704" fmla="*/ 687473 w 4313785"/>
                <a:gd name="connsiteY7704" fmla="*/ 389447 h 2893802"/>
                <a:gd name="connsiteX7705" fmla="*/ 688788 w 4313785"/>
                <a:gd name="connsiteY7705" fmla="*/ 390277 h 2893802"/>
                <a:gd name="connsiteX7706" fmla="*/ 688096 w 4313785"/>
                <a:gd name="connsiteY7706" fmla="*/ 391660 h 2893802"/>
                <a:gd name="connsiteX7707" fmla="*/ 685812 w 4313785"/>
                <a:gd name="connsiteY7707" fmla="*/ 391660 h 2893802"/>
                <a:gd name="connsiteX7708" fmla="*/ 681729 w 4313785"/>
                <a:gd name="connsiteY7708" fmla="*/ 390484 h 2893802"/>
                <a:gd name="connsiteX7709" fmla="*/ 679514 w 4313785"/>
                <a:gd name="connsiteY7709" fmla="*/ 390346 h 2893802"/>
                <a:gd name="connsiteX7710" fmla="*/ 677784 w 4313785"/>
                <a:gd name="connsiteY7710" fmla="*/ 390623 h 2893802"/>
                <a:gd name="connsiteX7711" fmla="*/ 676261 w 4313785"/>
                <a:gd name="connsiteY7711" fmla="*/ 391453 h 2893802"/>
                <a:gd name="connsiteX7712" fmla="*/ 674600 w 4313785"/>
                <a:gd name="connsiteY7712" fmla="*/ 393044 h 2893802"/>
                <a:gd name="connsiteX7713" fmla="*/ 673216 w 4313785"/>
                <a:gd name="connsiteY7713" fmla="*/ 394981 h 2893802"/>
                <a:gd name="connsiteX7714" fmla="*/ 672732 w 4313785"/>
                <a:gd name="connsiteY7714" fmla="*/ 396502 h 2893802"/>
                <a:gd name="connsiteX7715" fmla="*/ 672455 w 4313785"/>
                <a:gd name="connsiteY7715" fmla="*/ 398024 h 2893802"/>
                <a:gd name="connsiteX7716" fmla="*/ 671624 w 4313785"/>
                <a:gd name="connsiteY7716" fmla="*/ 400099 h 2893802"/>
                <a:gd name="connsiteX7717" fmla="*/ 674739 w 4313785"/>
                <a:gd name="connsiteY7717" fmla="*/ 399961 h 2893802"/>
                <a:gd name="connsiteX7718" fmla="*/ 681314 w 4313785"/>
                <a:gd name="connsiteY7718" fmla="*/ 397678 h 2893802"/>
                <a:gd name="connsiteX7719" fmla="*/ 683390 w 4313785"/>
                <a:gd name="connsiteY7719" fmla="*/ 398024 h 2893802"/>
                <a:gd name="connsiteX7720" fmla="*/ 681660 w 4313785"/>
                <a:gd name="connsiteY7720" fmla="*/ 399408 h 2893802"/>
                <a:gd name="connsiteX7721" fmla="*/ 681106 w 4313785"/>
                <a:gd name="connsiteY7721" fmla="*/ 401068 h 2893802"/>
                <a:gd name="connsiteX7722" fmla="*/ 681729 w 4313785"/>
                <a:gd name="connsiteY7722" fmla="*/ 402797 h 2893802"/>
                <a:gd name="connsiteX7723" fmla="*/ 683321 w 4313785"/>
                <a:gd name="connsiteY7723" fmla="*/ 404388 h 2893802"/>
                <a:gd name="connsiteX7724" fmla="*/ 685328 w 4313785"/>
                <a:gd name="connsiteY7724" fmla="*/ 405149 h 2893802"/>
                <a:gd name="connsiteX7725" fmla="*/ 689065 w 4313785"/>
                <a:gd name="connsiteY7725" fmla="*/ 404942 h 2893802"/>
                <a:gd name="connsiteX7726" fmla="*/ 690588 w 4313785"/>
                <a:gd name="connsiteY7726" fmla="*/ 405426 h 2893802"/>
                <a:gd name="connsiteX7727" fmla="*/ 689273 w 4313785"/>
                <a:gd name="connsiteY7727" fmla="*/ 406671 h 2893802"/>
                <a:gd name="connsiteX7728" fmla="*/ 688442 w 4313785"/>
                <a:gd name="connsiteY7728" fmla="*/ 408123 h 2893802"/>
                <a:gd name="connsiteX7729" fmla="*/ 688166 w 4313785"/>
                <a:gd name="connsiteY7729" fmla="*/ 409784 h 2893802"/>
                <a:gd name="connsiteX7730" fmla="*/ 688512 w 4313785"/>
                <a:gd name="connsiteY7730" fmla="*/ 411582 h 2893802"/>
                <a:gd name="connsiteX7731" fmla="*/ 687542 w 4313785"/>
                <a:gd name="connsiteY7731" fmla="*/ 410821 h 2893802"/>
                <a:gd name="connsiteX7732" fmla="*/ 686366 w 4313785"/>
                <a:gd name="connsiteY7732" fmla="*/ 408746 h 2893802"/>
                <a:gd name="connsiteX7733" fmla="*/ 685536 w 4313785"/>
                <a:gd name="connsiteY7733" fmla="*/ 407708 h 2893802"/>
                <a:gd name="connsiteX7734" fmla="*/ 684359 w 4313785"/>
                <a:gd name="connsiteY7734" fmla="*/ 407017 h 2893802"/>
                <a:gd name="connsiteX7735" fmla="*/ 679168 w 4313785"/>
                <a:gd name="connsiteY7735" fmla="*/ 404596 h 2893802"/>
                <a:gd name="connsiteX7736" fmla="*/ 675638 w 4313785"/>
                <a:gd name="connsiteY7736" fmla="*/ 404111 h 2893802"/>
                <a:gd name="connsiteX7737" fmla="*/ 672662 w 4313785"/>
                <a:gd name="connsiteY7737" fmla="*/ 405080 h 2893802"/>
                <a:gd name="connsiteX7738" fmla="*/ 670102 w 4313785"/>
                <a:gd name="connsiteY7738" fmla="*/ 407155 h 2893802"/>
                <a:gd name="connsiteX7739" fmla="*/ 667610 w 4313785"/>
                <a:gd name="connsiteY7739" fmla="*/ 409991 h 2893802"/>
                <a:gd name="connsiteX7740" fmla="*/ 665533 w 4313785"/>
                <a:gd name="connsiteY7740" fmla="*/ 412758 h 2893802"/>
                <a:gd name="connsiteX7741" fmla="*/ 665257 w 4313785"/>
                <a:gd name="connsiteY7741" fmla="*/ 414072 h 2893802"/>
                <a:gd name="connsiteX7742" fmla="*/ 666710 w 4313785"/>
                <a:gd name="connsiteY7742" fmla="*/ 414557 h 2893802"/>
                <a:gd name="connsiteX7743" fmla="*/ 681452 w 4313785"/>
                <a:gd name="connsiteY7743" fmla="*/ 414903 h 2893802"/>
                <a:gd name="connsiteX7744" fmla="*/ 685190 w 4313785"/>
                <a:gd name="connsiteY7744" fmla="*/ 415318 h 2893802"/>
                <a:gd name="connsiteX7745" fmla="*/ 681729 w 4313785"/>
                <a:gd name="connsiteY7745" fmla="*/ 416908 h 2893802"/>
                <a:gd name="connsiteX7746" fmla="*/ 661104 w 4313785"/>
                <a:gd name="connsiteY7746" fmla="*/ 419468 h 2893802"/>
                <a:gd name="connsiteX7747" fmla="*/ 658336 w 4313785"/>
                <a:gd name="connsiteY7747" fmla="*/ 420506 h 2893802"/>
                <a:gd name="connsiteX7748" fmla="*/ 655844 w 4313785"/>
                <a:gd name="connsiteY7748" fmla="*/ 422096 h 2893802"/>
                <a:gd name="connsiteX7749" fmla="*/ 651484 w 4313785"/>
                <a:gd name="connsiteY7749" fmla="*/ 426039 h 2893802"/>
                <a:gd name="connsiteX7750" fmla="*/ 650100 w 4313785"/>
                <a:gd name="connsiteY7750" fmla="*/ 427008 h 2893802"/>
                <a:gd name="connsiteX7751" fmla="*/ 648923 w 4313785"/>
                <a:gd name="connsiteY7751" fmla="*/ 427630 h 2893802"/>
                <a:gd name="connsiteX7752" fmla="*/ 648508 w 4313785"/>
                <a:gd name="connsiteY7752" fmla="*/ 428460 h 2893802"/>
                <a:gd name="connsiteX7753" fmla="*/ 649338 w 4313785"/>
                <a:gd name="connsiteY7753" fmla="*/ 430190 h 2893802"/>
                <a:gd name="connsiteX7754" fmla="*/ 650238 w 4313785"/>
                <a:gd name="connsiteY7754" fmla="*/ 430743 h 2893802"/>
                <a:gd name="connsiteX7755" fmla="*/ 653352 w 4313785"/>
                <a:gd name="connsiteY7755" fmla="*/ 431712 h 2893802"/>
                <a:gd name="connsiteX7756" fmla="*/ 654598 w 4313785"/>
                <a:gd name="connsiteY7756" fmla="*/ 432334 h 2893802"/>
                <a:gd name="connsiteX7757" fmla="*/ 647885 w 4313785"/>
                <a:gd name="connsiteY7757" fmla="*/ 433303 h 2893802"/>
                <a:gd name="connsiteX7758" fmla="*/ 644770 w 4313785"/>
                <a:gd name="connsiteY7758" fmla="*/ 434063 h 2893802"/>
                <a:gd name="connsiteX7759" fmla="*/ 641863 w 4313785"/>
                <a:gd name="connsiteY7759" fmla="*/ 435931 h 2893802"/>
                <a:gd name="connsiteX7760" fmla="*/ 640548 w 4313785"/>
                <a:gd name="connsiteY7760" fmla="*/ 437245 h 2893802"/>
                <a:gd name="connsiteX7761" fmla="*/ 639925 w 4313785"/>
                <a:gd name="connsiteY7761" fmla="*/ 438421 h 2893802"/>
                <a:gd name="connsiteX7762" fmla="*/ 638749 w 4313785"/>
                <a:gd name="connsiteY7762" fmla="*/ 441327 h 2893802"/>
                <a:gd name="connsiteX7763" fmla="*/ 637988 w 4313785"/>
                <a:gd name="connsiteY7763" fmla="*/ 442572 h 2893802"/>
                <a:gd name="connsiteX7764" fmla="*/ 637364 w 4313785"/>
                <a:gd name="connsiteY7764" fmla="*/ 443263 h 2893802"/>
                <a:gd name="connsiteX7765" fmla="*/ 636811 w 4313785"/>
                <a:gd name="connsiteY7765" fmla="*/ 444232 h 2893802"/>
                <a:gd name="connsiteX7766" fmla="*/ 636257 w 4313785"/>
                <a:gd name="connsiteY7766" fmla="*/ 446307 h 2893802"/>
                <a:gd name="connsiteX7767" fmla="*/ 636880 w 4313785"/>
                <a:gd name="connsiteY7767" fmla="*/ 454401 h 2893802"/>
                <a:gd name="connsiteX7768" fmla="*/ 642625 w 4313785"/>
                <a:gd name="connsiteY7768" fmla="*/ 454608 h 2893802"/>
                <a:gd name="connsiteX7769" fmla="*/ 650169 w 4313785"/>
                <a:gd name="connsiteY7769" fmla="*/ 452187 h 2893802"/>
                <a:gd name="connsiteX7770" fmla="*/ 656121 w 4313785"/>
                <a:gd name="connsiteY7770" fmla="*/ 452533 h 2893802"/>
                <a:gd name="connsiteX7771" fmla="*/ 653629 w 4313785"/>
                <a:gd name="connsiteY7771" fmla="*/ 454677 h 2893802"/>
                <a:gd name="connsiteX7772" fmla="*/ 650861 w 4313785"/>
                <a:gd name="connsiteY7772" fmla="*/ 455992 h 2893802"/>
                <a:gd name="connsiteX7773" fmla="*/ 647885 w 4313785"/>
                <a:gd name="connsiteY7773" fmla="*/ 456822 h 2893802"/>
                <a:gd name="connsiteX7774" fmla="*/ 637572 w 4313785"/>
                <a:gd name="connsiteY7774" fmla="*/ 458412 h 2893802"/>
                <a:gd name="connsiteX7775" fmla="*/ 633766 w 4313785"/>
                <a:gd name="connsiteY7775" fmla="*/ 459381 h 2893802"/>
                <a:gd name="connsiteX7776" fmla="*/ 631343 w 4313785"/>
                <a:gd name="connsiteY7776" fmla="*/ 460903 h 2893802"/>
                <a:gd name="connsiteX7777" fmla="*/ 631205 w 4313785"/>
                <a:gd name="connsiteY7777" fmla="*/ 462978 h 2893802"/>
                <a:gd name="connsiteX7778" fmla="*/ 635219 w 4313785"/>
                <a:gd name="connsiteY7778" fmla="*/ 466022 h 2893802"/>
                <a:gd name="connsiteX7779" fmla="*/ 635358 w 4313785"/>
                <a:gd name="connsiteY7779" fmla="*/ 468028 h 2893802"/>
                <a:gd name="connsiteX7780" fmla="*/ 634388 w 4313785"/>
                <a:gd name="connsiteY7780" fmla="*/ 468650 h 2893802"/>
                <a:gd name="connsiteX7781" fmla="*/ 633073 w 4313785"/>
                <a:gd name="connsiteY7781" fmla="*/ 468650 h 2893802"/>
                <a:gd name="connsiteX7782" fmla="*/ 631689 w 4313785"/>
                <a:gd name="connsiteY7782" fmla="*/ 468304 h 2893802"/>
                <a:gd name="connsiteX7783" fmla="*/ 630582 w 4313785"/>
                <a:gd name="connsiteY7783" fmla="*/ 468443 h 2893802"/>
                <a:gd name="connsiteX7784" fmla="*/ 629059 w 4313785"/>
                <a:gd name="connsiteY7784" fmla="*/ 469619 h 2893802"/>
                <a:gd name="connsiteX7785" fmla="*/ 628367 w 4313785"/>
                <a:gd name="connsiteY7785" fmla="*/ 471002 h 2893802"/>
                <a:gd name="connsiteX7786" fmla="*/ 627883 w 4313785"/>
                <a:gd name="connsiteY7786" fmla="*/ 472455 h 2893802"/>
                <a:gd name="connsiteX7787" fmla="*/ 627191 w 4313785"/>
                <a:gd name="connsiteY7787" fmla="*/ 474184 h 2893802"/>
                <a:gd name="connsiteX7788" fmla="*/ 619785 w 4313785"/>
                <a:gd name="connsiteY7788" fmla="*/ 484975 h 2893802"/>
                <a:gd name="connsiteX7789" fmla="*/ 616670 w 4313785"/>
                <a:gd name="connsiteY7789" fmla="*/ 491270 h 2893802"/>
                <a:gd name="connsiteX7790" fmla="*/ 616670 w 4313785"/>
                <a:gd name="connsiteY7790" fmla="*/ 497150 h 2893802"/>
                <a:gd name="connsiteX7791" fmla="*/ 617640 w 4313785"/>
                <a:gd name="connsiteY7791" fmla="*/ 498256 h 2893802"/>
                <a:gd name="connsiteX7792" fmla="*/ 621239 w 4313785"/>
                <a:gd name="connsiteY7792" fmla="*/ 501300 h 2893802"/>
                <a:gd name="connsiteX7793" fmla="*/ 622346 w 4313785"/>
                <a:gd name="connsiteY7793" fmla="*/ 501992 h 2893802"/>
                <a:gd name="connsiteX7794" fmla="*/ 625322 w 4313785"/>
                <a:gd name="connsiteY7794" fmla="*/ 501369 h 2893802"/>
                <a:gd name="connsiteX7795" fmla="*/ 627952 w 4313785"/>
                <a:gd name="connsiteY7795" fmla="*/ 499433 h 2893802"/>
                <a:gd name="connsiteX7796" fmla="*/ 630374 w 4313785"/>
                <a:gd name="connsiteY7796" fmla="*/ 497150 h 2893802"/>
                <a:gd name="connsiteX7797" fmla="*/ 633004 w 4313785"/>
                <a:gd name="connsiteY7797" fmla="*/ 495490 h 2893802"/>
                <a:gd name="connsiteX7798" fmla="*/ 629267 w 4313785"/>
                <a:gd name="connsiteY7798" fmla="*/ 501093 h 2893802"/>
                <a:gd name="connsiteX7799" fmla="*/ 626983 w 4313785"/>
                <a:gd name="connsiteY7799" fmla="*/ 503859 h 2893802"/>
                <a:gd name="connsiteX7800" fmla="*/ 624561 w 4313785"/>
                <a:gd name="connsiteY7800" fmla="*/ 505589 h 2893802"/>
                <a:gd name="connsiteX7801" fmla="*/ 621723 w 4313785"/>
                <a:gd name="connsiteY7801" fmla="*/ 506073 h 2893802"/>
                <a:gd name="connsiteX7802" fmla="*/ 619992 w 4313785"/>
                <a:gd name="connsiteY7802" fmla="*/ 505036 h 2893802"/>
                <a:gd name="connsiteX7803" fmla="*/ 618609 w 4313785"/>
                <a:gd name="connsiteY7803" fmla="*/ 503583 h 2893802"/>
                <a:gd name="connsiteX7804" fmla="*/ 616670 w 4313785"/>
                <a:gd name="connsiteY7804" fmla="*/ 502614 h 2893802"/>
                <a:gd name="connsiteX7805" fmla="*/ 613971 w 4313785"/>
                <a:gd name="connsiteY7805" fmla="*/ 503444 h 2893802"/>
                <a:gd name="connsiteX7806" fmla="*/ 610026 w 4313785"/>
                <a:gd name="connsiteY7806" fmla="*/ 505796 h 2893802"/>
                <a:gd name="connsiteX7807" fmla="*/ 603589 w 4313785"/>
                <a:gd name="connsiteY7807" fmla="*/ 510500 h 2893802"/>
                <a:gd name="connsiteX7808" fmla="*/ 601582 w 4313785"/>
                <a:gd name="connsiteY7808" fmla="*/ 512437 h 2893802"/>
                <a:gd name="connsiteX7809" fmla="*/ 600267 w 4313785"/>
                <a:gd name="connsiteY7809" fmla="*/ 514512 h 2893802"/>
                <a:gd name="connsiteX7810" fmla="*/ 599506 w 4313785"/>
                <a:gd name="connsiteY7810" fmla="*/ 516864 h 2893802"/>
                <a:gd name="connsiteX7811" fmla="*/ 599298 w 4313785"/>
                <a:gd name="connsiteY7811" fmla="*/ 519631 h 2893802"/>
                <a:gd name="connsiteX7812" fmla="*/ 602759 w 4313785"/>
                <a:gd name="connsiteY7812" fmla="*/ 518040 h 2893802"/>
                <a:gd name="connsiteX7813" fmla="*/ 604489 w 4313785"/>
                <a:gd name="connsiteY7813" fmla="*/ 517417 h 2893802"/>
                <a:gd name="connsiteX7814" fmla="*/ 606289 w 4313785"/>
                <a:gd name="connsiteY7814" fmla="*/ 517279 h 2893802"/>
                <a:gd name="connsiteX7815" fmla="*/ 603382 w 4313785"/>
                <a:gd name="connsiteY7815" fmla="*/ 520392 h 2893802"/>
                <a:gd name="connsiteX7816" fmla="*/ 599783 w 4313785"/>
                <a:gd name="connsiteY7816" fmla="*/ 522329 h 2893802"/>
                <a:gd name="connsiteX7817" fmla="*/ 595976 w 4313785"/>
                <a:gd name="connsiteY7817" fmla="*/ 523989 h 2893802"/>
                <a:gd name="connsiteX7818" fmla="*/ 592516 w 4313785"/>
                <a:gd name="connsiteY7818" fmla="*/ 526272 h 2893802"/>
                <a:gd name="connsiteX7819" fmla="*/ 583380 w 4313785"/>
                <a:gd name="connsiteY7819" fmla="*/ 534158 h 2893802"/>
                <a:gd name="connsiteX7820" fmla="*/ 574175 w 4313785"/>
                <a:gd name="connsiteY7820" fmla="*/ 544603 h 2893802"/>
                <a:gd name="connsiteX7821" fmla="*/ 570991 w 4313785"/>
                <a:gd name="connsiteY7821" fmla="*/ 549099 h 2893802"/>
                <a:gd name="connsiteX7822" fmla="*/ 565801 w 4313785"/>
                <a:gd name="connsiteY7822" fmla="*/ 553941 h 2893802"/>
                <a:gd name="connsiteX7823" fmla="*/ 563724 w 4313785"/>
                <a:gd name="connsiteY7823" fmla="*/ 556846 h 2893802"/>
                <a:gd name="connsiteX7824" fmla="*/ 563862 w 4313785"/>
                <a:gd name="connsiteY7824" fmla="*/ 560028 h 2893802"/>
                <a:gd name="connsiteX7825" fmla="*/ 566216 w 4313785"/>
                <a:gd name="connsiteY7825" fmla="*/ 559268 h 2893802"/>
                <a:gd name="connsiteX7826" fmla="*/ 567669 w 4313785"/>
                <a:gd name="connsiteY7826" fmla="*/ 560305 h 2893802"/>
                <a:gd name="connsiteX7827" fmla="*/ 568777 w 4313785"/>
                <a:gd name="connsiteY7827" fmla="*/ 562242 h 2893802"/>
                <a:gd name="connsiteX7828" fmla="*/ 570161 w 4313785"/>
                <a:gd name="connsiteY7828" fmla="*/ 564110 h 2893802"/>
                <a:gd name="connsiteX7829" fmla="*/ 572168 w 4313785"/>
                <a:gd name="connsiteY7829" fmla="*/ 565355 h 2893802"/>
                <a:gd name="connsiteX7830" fmla="*/ 574244 w 4313785"/>
                <a:gd name="connsiteY7830" fmla="*/ 565562 h 2893802"/>
                <a:gd name="connsiteX7831" fmla="*/ 576597 w 4313785"/>
                <a:gd name="connsiteY7831" fmla="*/ 565009 h 2893802"/>
                <a:gd name="connsiteX7832" fmla="*/ 583519 w 4313785"/>
                <a:gd name="connsiteY7832" fmla="*/ 561827 h 2893802"/>
                <a:gd name="connsiteX7833" fmla="*/ 589263 w 4313785"/>
                <a:gd name="connsiteY7833" fmla="*/ 558507 h 2893802"/>
                <a:gd name="connsiteX7834" fmla="*/ 593000 w 4313785"/>
                <a:gd name="connsiteY7834" fmla="*/ 554771 h 2893802"/>
                <a:gd name="connsiteX7835" fmla="*/ 591270 w 4313785"/>
                <a:gd name="connsiteY7835" fmla="*/ 551451 h 2893802"/>
                <a:gd name="connsiteX7836" fmla="*/ 593762 w 4313785"/>
                <a:gd name="connsiteY7836" fmla="*/ 549514 h 2893802"/>
                <a:gd name="connsiteX7837" fmla="*/ 596738 w 4313785"/>
                <a:gd name="connsiteY7837" fmla="*/ 547715 h 2893802"/>
                <a:gd name="connsiteX7838" fmla="*/ 599783 w 4313785"/>
                <a:gd name="connsiteY7838" fmla="*/ 547093 h 2893802"/>
                <a:gd name="connsiteX7839" fmla="*/ 602552 w 4313785"/>
                <a:gd name="connsiteY7839" fmla="*/ 548546 h 2893802"/>
                <a:gd name="connsiteX7840" fmla="*/ 599506 w 4313785"/>
                <a:gd name="connsiteY7840" fmla="*/ 550275 h 2893802"/>
                <a:gd name="connsiteX7841" fmla="*/ 596668 w 4313785"/>
                <a:gd name="connsiteY7841" fmla="*/ 552281 h 2893802"/>
                <a:gd name="connsiteX7842" fmla="*/ 599922 w 4313785"/>
                <a:gd name="connsiteY7842" fmla="*/ 553664 h 2893802"/>
                <a:gd name="connsiteX7843" fmla="*/ 599714 w 4313785"/>
                <a:gd name="connsiteY7843" fmla="*/ 555463 h 2893802"/>
                <a:gd name="connsiteX7844" fmla="*/ 597568 w 4313785"/>
                <a:gd name="connsiteY7844" fmla="*/ 557331 h 2893802"/>
                <a:gd name="connsiteX7845" fmla="*/ 594592 w 4313785"/>
                <a:gd name="connsiteY7845" fmla="*/ 558922 h 2893802"/>
                <a:gd name="connsiteX7846" fmla="*/ 591201 w 4313785"/>
                <a:gd name="connsiteY7846" fmla="*/ 560236 h 2893802"/>
                <a:gd name="connsiteX7847" fmla="*/ 588086 w 4313785"/>
                <a:gd name="connsiteY7847" fmla="*/ 561758 h 2893802"/>
                <a:gd name="connsiteX7848" fmla="*/ 586633 w 4313785"/>
                <a:gd name="connsiteY7848" fmla="*/ 564041 h 2893802"/>
                <a:gd name="connsiteX7849" fmla="*/ 588017 w 4313785"/>
                <a:gd name="connsiteY7849" fmla="*/ 567707 h 2893802"/>
                <a:gd name="connsiteX7850" fmla="*/ 584764 w 4313785"/>
                <a:gd name="connsiteY7850" fmla="*/ 567914 h 2893802"/>
                <a:gd name="connsiteX7851" fmla="*/ 578328 w 4313785"/>
                <a:gd name="connsiteY7851" fmla="*/ 567914 h 2893802"/>
                <a:gd name="connsiteX7852" fmla="*/ 575075 w 4313785"/>
                <a:gd name="connsiteY7852" fmla="*/ 568329 h 2893802"/>
                <a:gd name="connsiteX7853" fmla="*/ 573690 w 4313785"/>
                <a:gd name="connsiteY7853" fmla="*/ 568813 h 2893802"/>
                <a:gd name="connsiteX7854" fmla="*/ 573068 w 4313785"/>
                <a:gd name="connsiteY7854" fmla="*/ 569367 h 2893802"/>
                <a:gd name="connsiteX7855" fmla="*/ 572583 w 4313785"/>
                <a:gd name="connsiteY7855" fmla="*/ 569574 h 2893802"/>
                <a:gd name="connsiteX7856" fmla="*/ 571545 w 4313785"/>
                <a:gd name="connsiteY7856" fmla="*/ 569298 h 2893802"/>
                <a:gd name="connsiteX7857" fmla="*/ 571268 w 4313785"/>
                <a:gd name="connsiteY7857" fmla="*/ 568813 h 2893802"/>
                <a:gd name="connsiteX7858" fmla="*/ 567392 w 4313785"/>
                <a:gd name="connsiteY7858" fmla="*/ 564041 h 2893802"/>
                <a:gd name="connsiteX7859" fmla="*/ 566631 w 4313785"/>
                <a:gd name="connsiteY7859" fmla="*/ 563210 h 2893802"/>
                <a:gd name="connsiteX7860" fmla="*/ 565662 w 4313785"/>
                <a:gd name="connsiteY7860" fmla="*/ 562795 h 2893802"/>
                <a:gd name="connsiteX7861" fmla="*/ 564001 w 4313785"/>
                <a:gd name="connsiteY7861" fmla="*/ 562588 h 2893802"/>
                <a:gd name="connsiteX7862" fmla="*/ 562755 w 4313785"/>
                <a:gd name="connsiteY7862" fmla="*/ 562795 h 2893802"/>
                <a:gd name="connsiteX7863" fmla="*/ 558949 w 4313785"/>
                <a:gd name="connsiteY7863" fmla="*/ 563902 h 2893802"/>
                <a:gd name="connsiteX7864" fmla="*/ 557910 w 4313785"/>
                <a:gd name="connsiteY7864" fmla="*/ 564317 h 2893802"/>
                <a:gd name="connsiteX7865" fmla="*/ 556526 w 4313785"/>
                <a:gd name="connsiteY7865" fmla="*/ 565631 h 2893802"/>
                <a:gd name="connsiteX7866" fmla="*/ 555488 w 4313785"/>
                <a:gd name="connsiteY7866" fmla="*/ 566946 h 2893802"/>
                <a:gd name="connsiteX7867" fmla="*/ 554519 w 4313785"/>
                <a:gd name="connsiteY7867" fmla="*/ 567637 h 2893802"/>
                <a:gd name="connsiteX7868" fmla="*/ 553135 w 4313785"/>
                <a:gd name="connsiteY7868" fmla="*/ 567084 h 2893802"/>
                <a:gd name="connsiteX7869" fmla="*/ 553135 w 4313785"/>
                <a:gd name="connsiteY7869" fmla="*/ 566462 h 2893802"/>
                <a:gd name="connsiteX7870" fmla="*/ 553758 w 4313785"/>
                <a:gd name="connsiteY7870" fmla="*/ 565424 h 2893802"/>
                <a:gd name="connsiteX7871" fmla="*/ 554381 w 4313785"/>
                <a:gd name="connsiteY7871" fmla="*/ 564317 h 2893802"/>
                <a:gd name="connsiteX7872" fmla="*/ 554381 w 4313785"/>
                <a:gd name="connsiteY7872" fmla="*/ 563210 h 2893802"/>
                <a:gd name="connsiteX7873" fmla="*/ 551612 w 4313785"/>
                <a:gd name="connsiteY7873" fmla="*/ 561550 h 2893802"/>
                <a:gd name="connsiteX7874" fmla="*/ 547667 w 4313785"/>
                <a:gd name="connsiteY7874" fmla="*/ 561550 h 2893802"/>
                <a:gd name="connsiteX7875" fmla="*/ 543653 w 4313785"/>
                <a:gd name="connsiteY7875" fmla="*/ 562588 h 2893802"/>
                <a:gd name="connsiteX7876" fmla="*/ 540815 w 4313785"/>
                <a:gd name="connsiteY7876" fmla="*/ 564110 h 2893802"/>
                <a:gd name="connsiteX7877" fmla="*/ 538601 w 4313785"/>
                <a:gd name="connsiteY7877" fmla="*/ 567015 h 2893802"/>
                <a:gd name="connsiteX7878" fmla="*/ 539916 w 4313785"/>
                <a:gd name="connsiteY7878" fmla="*/ 568191 h 2893802"/>
                <a:gd name="connsiteX7879" fmla="*/ 542476 w 4313785"/>
                <a:gd name="connsiteY7879" fmla="*/ 569021 h 2893802"/>
                <a:gd name="connsiteX7880" fmla="*/ 543999 w 4313785"/>
                <a:gd name="connsiteY7880" fmla="*/ 571096 h 2893802"/>
                <a:gd name="connsiteX7881" fmla="*/ 542545 w 4313785"/>
                <a:gd name="connsiteY7881" fmla="*/ 573033 h 2893802"/>
                <a:gd name="connsiteX7882" fmla="*/ 538947 w 4313785"/>
                <a:gd name="connsiteY7882" fmla="*/ 573656 h 2893802"/>
                <a:gd name="connsiteX7883" fmla="*/ 535347 w 4313785"/>
                <a:gd name="connsiteY7883" fmla="*/ 574762 h 2893802"/>
                <a:gd name="connsiteX7884" fmla="*/ 533963 w 4313785"/>
                <a:gd name="connsiteY7884" fmla="*/ 578083 h 2893802"/>
                <a:gd name="connsiteX7885" fmla="*/ 535417 w 4313785"/>
                <a:gd name="connsiteY7885" fmla="*/ 580919 h 2893802"/>
                <a:gd name="connsiteX7886" fmla="*/ 541507 w 4313785"/>
                <a:gd name="connsiteY7886" fmla="*/ 585761 h 2893802"/>
                <a:gd name="connsiteX7887" fmla="*/ 543584 w 4313785"/>
                <a:gd name="connsiteY7887" fmla="*/ 588528 h 2893802"/>
                <a:gd name="connsiteX7888" fmla="*/ 534794 w 4313785"/>
                <a:gd name="connsiteY7888" fmla="*/ 582579 h 2893802"/>
                <a:gd name="connsiteX7889" fmla="*/ 530295 w 4313785"/>
                <a:gd name="connsiteY7889" fmla="*/ 580504 h 2893802"/>
                <a:gd name="connsiteX7890" fmla="*/ 525174 w 4313785"/>
                <a:gd name="connsiteY7890" fmla="*/ 580020 h 2893802"/>
                <a:gd name="connsiteX7891" fmla="*/ 521229 w 4313785"/>
                <a:gd name="connsiteY7891" fmla="*/ 580711 h 2893802"/>
                <a:gd name="connsiteX7892" fmla="*/ 516522 w 4313785"/>
                <a:gd name="connsiteY7892" fmla="*/ 582095 h 2893802"/>
                <a:gd name="connsiteX7893" fmla="*/ 512023 w 4313785"/>
                <a:gd name="connsiteY7893" fmla="*/ 583963 h 2893802"/>
                <a:gd name="connsiteX7894" fmla="*/ 508632 w 4313785"/>
                <a:gd name="connsiteY7894" fmla="*/ 586038 h 2893802"/>
                <a:gd name="connsiteX7895" fmla="*/ 507456 w 4313785"/>
                <a:gd name="connsiteY7895" fmla="*/ 587352 h 2893802"/>
                <a:gd name="connsiteX7896" fmla="*/ 506002 w 4313785"/>
                <a:gd name="connsiteY7896" fmla="*/ 589427 h 2893802"/>
                <a:gd name="connsiteX7897" fmla="*/ 504895 w 4313785"/>
                <a:gd name="connsiteY7897" fmla="*/ 591571 h 2893802"/>
                <a:gd name="connsiteX7898" fmla="*/ 504895 w 4313785"/>
                <a:gd name="connsiteY7898" fmla="*/ 592955 h 2893802"/>
                <a:gd name="connsiteX7899" fmla="*/ 506487 w 4313785"/>
                <a:gd name="connsiteY7899" fmla="*/ 593370 h 2893802"/>
                <a:gd name="connsiteX7900" fmla="*/ 508978 w 4313785"/>
                <a:gd name="connsiteY7900" fmla="*/ 592817 h 2893802"/>
                <a:gd name="connsiteX7901" fmla="*/ 511539 w 4313785"/>
                <a:gd name="connsiteY7901" fmla="*/ 592056 h 2893802"/>
                <a:gd name="connsiteX7902" fmla="*/ 513477 w 4313785"/>
                <a:gd name="connsiteY7902" fmla="*/ 591641 h 2893802"/>
                <a:gd name="connsiteX7903" fmla="*/ 519983 w 4313785"/>
                <a:gd name="connsiteY7903" fmla="*/ 592402 h 2893802"/>
                <a:gd name="connsiteX7904" fmla="*/ 522336 w 4313785"/>
                <a:gd name="connsiteY7904" fmla="*/ 592402 h 2893802"/>
                <a:gd name="connsiteX7905" fmla="*/ 527873 w 4313785"/>
                <a:gd name="connsiteY7905" fmla="*/ 591226 h 2893802"/>
                <a:gd name="connsiteX7906" fmla="*/ 530710 w 4313785"/>
                <a:gd name="connsiteY7906" fmla="*/ 591087 h 2893802"/>
                <a:gd name="connsiteX7907" fmla="*/ 532648 w 4313785"/>
                <a:gd name="connsiteY7907" fmla="*/ 592263 h 2893802"/>
                <a:gd name="connsiteX7908" fmla="*/ 527388 w 4313785"/>
                <a:gd name="connsiteY7908" fmla="*/ 592471 h 2893802"/>
                <a:gd name="connsiteX7909" fmla="*/ 524551 w 4313785"/>
                <a:gd name="connsiteY7909" fmla="*/ 592886 h 2893802"/>
                <a:gd name="connsiteX7910" fmla="*/ 522405 w 4313785"/>
                <a:gd name="connsiteY7910" fmla="*/ 593854 h 2893802"/>
                <a:gd name="connsiteX7911" fmla="*/ 521298 w 4313785"/>
                <a:gd name="connsiteY7911" fmla="*/ 595099 h 2893802"/>
                <a:gd name="connsiteX7912" fmla="*/ 521090 w 4313785"/>
                <a:gd name="connsiteY7912" fmla="*/ 596137 h 2893802"/>
                <a:gd name="connsiteX7913" fmla="*/ 522059 w 4313785"/>
                <a:gd name="connsiteY7913" fmla="*/ 596829 h 2893802"/>
                <a:gd name="connsiteX7914" fmla="*/ 524343 w 4313785"/>
                <a:gd name="connsiteY7914" fmla="*/ 597036 h 2893802"/>
                <a:gd name="connsiteX7915" fmla="*/ 521851 w 4313785"/>
                <a:gd name="connsiteY7915" fmla="*/ 598212 h 2893802"/>
                <a:gd name="connsiteX7916" fmla="*/ 519290 w 4313785"/>
                <a:gd name="connsiteY7916" fmla="*/ 598005 h 2893802"/>
                <a:gd name="connsiteX7917" fmla="*/ 514100 w 4313785"/>
                <a:gd name="connsiteY7917" fmla="*/ 596344 h 2893802"/>
                <a:gd name="connsiteX7918" fmla="*/ 510639 w 4313785"/>
                <a:gd name="connsiteY7918" fmla="*/ 595791 h 2893802"/>
                <a:gd name="connsiteX7919" fmla="*/ 507179 w 4313785"/>
                <a:gd name="connsiteY7919" fmla="*/ 595584 h 2893802"/>
                <a:gd name="connsiteX7920" fmla="*/ 503649 w 4313785"/>
                <a:gd name="connsiteY7920" fmla="*/ 595722 h 2893802"/>
                <a:gd name="connsiteX7921" fmla="*/ 500257 w 4313785"/>
                <a:gd name="connsiteY7921" fmla="*/ 596137 h 2893802"/>
                <a:gd name="connsiteX7922" fmla="*/ 497904 w 4313785"/>
                <a:gd name="connsiteY7922" fmla="*/ 596621 h 2893802"/>
                <a:gd name="connsiteX7923" fmla="*/ 494859 w 4313785"/>
                <a:gd name="connsiteY7923" fmla="*/ 597728 h 2893802"/>
                <a:gd name="connsiteX7924" fmla="*/ 492367 w 4313785"/>
                <a:gd name="connsiteY7924" fmla="*/ 599457 h 2893802"/>
                <a:gd name="connsiteX7925" fmla="*/ 491814 w 4313785"/>
                <a:gd name="connsiteY7925" fmla="*/ 601740 h 2893802"/>
                <a:gd name="connsiteX7926" fmla="*/ 493682 w 4313785"/>
                <a:gd name="connsiteY7926" fmla="*/ 602432 h 2893802"/>
                <a:gd name="connsiteX7927" fmla="*/ 497281 w 4313785"/>
                <a:gd name="connsiteY7927" fmla="*/ 602017 h 2893802"/>
                <a:gd name="connsiteX7928" fmla="*/ 503718 w 4313785"/>
                <a:gd name="connsiteY7928" fmla="*/ 600702 h 2893802"/>
                <a:gd name="connsiteX7929" fmla="*/ 501850 w 4313785"/>
                <a:gd name="connsiteY7929" fmla="*/ 602224 h 2893802"/>
                <a:gd name="connsiteX7930" fmla="*/ 499496 w 4313785"/>
                <a:gd name="connsiteY7930" fmla="*/ 603262 h 2893802"/>
                <a:gd name="connsiteX7931" fmla="*/ 497005 w 4313785"/>
                <a:gd name="connsiteY7931" fmla="*/ 603815 h 2893802"/>
                <a:gd name="connsiteX7932" fmla="*/ 494651 w 4313785"/>
                <a:gd name="connsiteY7932" fmla="*/ 604092 h 2893802"/>
                <a:gd name="connsiteX7933" fmla="*/ 492575 w 4313785"/>
                <a:gd name="connsiteY7933" fmla="*/ 603884 h 2893802"/>
                <a:gd name="connsiteX7934" fmla="*/ 489530 w 4313785"/>
                <a:gd name="connsiteY7934" fmla="*/ 602708 h 2893802"/>
                <a:gd name="connsiteX7935" fmla="*/ 487869 w 4313785"/>
                <a:gd name="connsiteY7935" fmla="*/ 602362 h 2893802"/>
                <a:gd name="connsiteX7936" fmla="*/ 485446 w 4313785"/>
                <a:gd name="connsiteY7936" fmla="*/ 602708 h 2893802"/>
                <a:gd name="connsiteX7937" fmla="*/ 483093 w 4313785"/>
                <a:gd name="connsiteY7937" fmla="*/ 603815 h 2893802"/>
                <a:gd name="connsiteX7938" fmla="*/ 480948 w 4313785"/>
                <a:gd name="connsiteY7938" fmla="*/ 605268 h 2893802"/>
                <a:gd name="connsiteX7939" fmla="*/ 479217 w 4313785"/>
                <a:gd name="connsiteY7939" fmla="*/ 606720 h 2893802"/>
                <a:gd name="connsiteX7940" fmla="*/ 477210 w 4313785"/>
                <a:gd name="connsiteY7940" fmla="*/ 609418 h 2893802"/>
                <a:gd name="connsiteX7941" fmla="*/ 476449 w 4313785"/>
                <a:gd name="connsiteY7941" fmla="*/ 610110 h 2893802"/>
                <a:gd name="connsiteX7942" fmla="*/ 475480 w 4313785"/>
                <a:gd name="connsiteY7942" fmla="*/ 610248 h 2893802"/>
                <a:gd name="connsiteX7943" fmla="*/ 474511 w 4313785"/>
                <a:gd name="connsiteY7943" fmla="*/ 609972 h 2893802"/>
                <a:gd name="connsiteX7944" fmla="*/ 473750 w 4313785"/>
                <a:gd name="connsiteY7944" fmla="*/ 609626 h 2893802"/>
                <a:gd name="connsiteX7945" fmla="*/ 473127 w 4313785"/>
                <a:gd name="connsiteY7945" fmla="*/ 609626 h 2893802"/>
                <a:gd name="connsiteX7946" fmla="*/ 470220 w 4313785"/>
                <a:gd name="connsiteY7946" fmla="*/ 613499 h 2893802"/>
                <a:gd name="connsiteX7947" fmla="*/ 473127 w 4313785"/>
                <a:gd name="connsiteY7947" fmla="*/ 615713 h 2893802"/>
                <a:gd name="connsiteX7948" fmla="*/ 478456 w 4313785"/>
                <a:gd name="connsiteY7948" fmla="*/ 616958 h 2893802"/>
                <a:gd name="connsiteX7949" fmla="*/ 482817 w 4313785"/>
                <a:gd name="connsiteY7949" fmla="*/ 617581 h 2893802"/>
                <a:gd name="connsiteX7950" fmla="*/ 491191 w 4313785"/>
                <a:gd name="connsiteY7950" fmla="*/ 619587 h 2893802"/>
                <a:gd name="connsiteX7951" fmla="*/ 494029 w 4313785"/>
                <a:gd name="connsiteY7951" fmla="*/ 619933 h 2893802"/>
                <a:gd name="connsiteX7952" fmla="*/ 496659 w 4313785"/>
                <a:gd name="connsiteY7952" fmla="*/ 619725 h 2893802"/>
                <a:gd name="connsiteX7953" fmla="*/ 502196 w 4313785"/>
                <a:gd name="connsiteY7953" fmla="*/ 618964 h 2893802"/>
                <a:gd name="connsiteX7954" fmla="*/ 504548 w 4313785"/>
                <a:gd name="connsiteY7954" fmla="*/ 619310 h 2893802"/>
                <a:gd name="connsiteX7955" fmla="*/ 501019 w 4313785"/>
                <a:gd name="connsiteY7955" fmla="*/ 620624 h 2893802"/>
                <a:gd name="connsiteX7956" fmla="*/ 497351 w 4313785"/>
                <a:gd name="connsiteY7956" fmla="*/ 621731 h 2893802"/>
                <a:gd name="connsiteX7957" fmla="*/ 493544 w 4313785"/>
                <a:gd name="connsiteY7957" fmla="*/ 622284 h 2893802"/>
                <a:gd name="connsiteX7958" fmla="*/ 489668 w 4313785"/>
                <a:gd name="connsiteY7958" fmla="*/ 622284 h 2893802"/>
                <a:gd name="connsiteX7959" fmla="*/ 486069 w 4313785"/>
                <a:gd name="connsiteY7959" fmla="*/ 621454 h 2893802"/>
                <a:gd name="connsiteX7960" fmla="*/ 479148 w 4313785"/>
                <a:gd name="connsiteY7960" fmla="*/ 619172 h 2893802"/>
                <a:gd name="connsiteX7961" fmla="*/ 475480 w 4313785"/>
                <a:gd name="connsiteY7961" fmla="*/ 618549 h 2893802"/>
                <a:gd name="connsiteX7962" fmla="*/ 471950 w 4313785"/>
                <a:gd name="connsiteY7962" fmla="*/ 618342 h 2893802"/>
                <a:gd name="connsiteX7963" fmla="*/ 468766 w 4313785"/>
                <a:gd name="connsiteY7963" fmla="*/ 618688 h 2893802"/>
                <a:gd name="connsiteX7964" fmla="*/ 466829 w 4313785"/>
                <a:gd name="connsiteY7964" fmla="*/ 620348 h 2893802"/>
                <a:gd name="connsiteX7965" fmla="*/ 467036 w 4313785"/>
                <a:gd name="connsiteY7965" fmla="*/ 624014 h 2893802"/>
                <a:gd name="connsiteX7966" fmla="*/ 468282 w 4313785"/>
                <a:gd name="connsiteY7966" fmla="*/ 626504 h 2893802"/>
                <a:gd name="connsiteX7967" fmla="*/ 470497 w 4313785"/>
                <a:gd name="connsiteY7967" fmla="*/ 629064 h 2893802"/>
                <a:gd name="connsiteX7968" fmla="*/ 473058 w 4313785"/>
                <a:gd name="connsiteY7968" fmla="*/ 631277 h 2893802"/>
                <a:gd name="connsiteX7969" fmla="*/ 475618 w 4313785"/>
                <a:gd name="connsiteY7969" fmla="*/ 632660 h 2893802"/>
                <a:gd name="connsiteX7970" fmla="*/ 470012 w 4313785"/>
                <a:gd name="connsiteY7970" fmla="*/ 634321 h 2893802"/>
                <a:gd name="connsiteX7971" fmla="*/ 468490 w 4313785"/>
                <a:gd name="connsiteY7971" fmla="*/ 635843 h 2893802"/>
                <a:gd name="connsiteX7972" fmla="*/ 468766 w 4313785"/>
                <a:gd name="connsiteY7972" fmla="*/ 639232 h 2893802"/>
                <a:gd name="connsiteX7973" fmla="*/ 470151 w 4313785"/>
                <a:gd name="connsiteY7973" fmla="*/ 641791 h 2893802"/>
                <a:gd name="connsiteX7974" fmla="*/ 472296 w 4313785"/>
                <a:gd name="connsiteY7974" fmla="*/ 643867 h 2893802"/>
                <a:gd name="connsiteX7975" fmla="*/ 474996 w 4313785"/>
                <a:gd name="connsiteY7975" fmla="*/ 645181 h 2893802"/>
                <a:gd name="connsiteX7976" fmla="*/ 477972 w 4313785"/>
                <a:gd name="connsiteY7976" fmla="*/ 645596 h 2893802"/>
                <a:gd name="connsiteX7977" fmla="*/ 481155 w 4313785"/>
                <a:gd name="connsiteY7977" fmla="*/ 645181 h 2893802"/>
                <a:gd name="connsiteX7978" fmla="*/ 487661 w 4313785"/>
                <a:gd name="connsiteY7978" fmla="*/ 643659 h 2893802"/>
                <a:gd name="connsiteX7979" fmla="*/ 491053 w 4313785"/>
                <a:gd name="connsiteY7979" fmla="*/ 643382 h 2893802"/>
                <a:gd name="connsiteX7980" fmla="*/ 492921 w 4313785"/>
                <a:gd name="connsiteY7980" fmla="*/ 643728 h 2893802"/>
                <a:gd name="connsiteX7981" fmla="*/ 494859 w 4313785"/>
                <a:gd name="connsiteY7981" fmla="*/ 644213 h 2893802"/>
                <a:gd name="connsiteX7982" fmla="*/ 496728 w 4313785"/>
                <a:gd name="connsiteY7982" fmla="*/ 644558 h 2893802"/>
                <a:gd name="connsiteX7983" fmla="*/ 498458 w 4313785"/>
                <a:gd name="connsiteY7983" fmla="*/ 644143 h 2893802"/>
                <a:gd name="connsiteX7984" fmla="*/ 499565 w 4313785"/>
                <a:gd name="connsiteY7984" fmla="*/ 643313 h 2893802"/>
                <a:gd name="connsiteX7985" fmla="*/ 500257 w 4313785"/>
                <a:gd name="connsiteY7985" fmla="*/ 642068 h 2893802"/>
                <a:gd name="connsiteX7986" fmla="*/ 500881 w 4313785"/>
                <a:gd name="connsiteY7986" fmla="*/ 640685 h 2893802"/>
                <a:gd name="connsiteX7987" fmla="*/ 501711 w 4313785"/>
                <a:gd name="connsiteY7987" fmla="*/ 639370 h 2893802"/>
                <a:gd name="connsiteX7988" fmla="*/ 502818 w 4313785"/>
                <a:gd name="connsiteY7988" fmla="*/ 641653 h 2893802"/>
                <a:gd name="connsiteX7989" fmla="*/ 505587 w 4313785"/>
                <a:gd name="connsiteY7989" fmla="*/ 643036 h 2893802"/>
                <a:gd name="connsiteX7990" fmla="*/ 508978 w 4313785"/>
                <a:gd name="connsiteY7990" fmla="*/ 643659 h 2893802"/>
                <a:gd name="connsiteX7991" fmla="*/ 512023 w 4313785"/>
                <a:gd name="connsiteY7991" fmla="*/ 643659 h 2893802"/>
                <a:gd name="connsiteX7992" fmla="*/ 515207 w 4313785"/>
                <a:gd name="connsiteY7992" fmla="*/ 642276 h 2893802"/>
                <a:gd name="connsiteX7993" fmla="*/ 516038 w 4313785"/>
                <a:gd name="connsiteY7993" fmla="*/ 639993 h 2893802"/>
                <a:gd name="connsiteX7994" fmla="*/ 516660 w 4313785"/>
                <a:gd name="connsiteY7994" fmla="*/ 637226 h 2893802"/>
                <a:gd name="connsiteX7995" fmla="*/ 519152 w 4313785"/>
                <a:gd name="connsiteY7995" fmla="*/ 634459 h 2893802"/>
                <a:gd name="connsiteX7996" fmla="*/ 517975 w 4313785"/>
                <a:gd name="connsiteY7996" fmla="*/ 639924 h 2893802"/>
                <a:gd name="connsiteX7997" fmla="*/ 518737 w 4313785"/>
                <a:gd name="connsiteY7997" fmla="*/ 641722 h 2893802"/>
                <a:gd name="connsiteX7998" fmla="*/ 522474 w 4313785"/>
                <a:gd name="connsiteY7998" fmla="*/ 642068 h 2893802"/>
                <a:gd name="connsiteX7999" fmla="*/ 518737 w 4313785"/>
                <a:gd name="connsiteY7999" fmla="*/ 643728 h 2893802"/>
                <a:gd name="connsiteX8000" fmla="*/ 514377 w 4313785"/>
                <a:gd name="connsiteY8000" fmla="*/ 644835 h 2893802"/>
                <a:gd name="connsiteX8001" fmla="*/ 511331 w 4313785"/>
                <a:gd name="connsiteY8001" fmla="*/ 646564 h 2893802"/>
                <a:gd name="connsiteX8002" fmla="*/ 511608 w 4313785"/>
                <a:gd name="connsiteY8002" fmla="*/ 650300 h 2893802"/>
                <a:gd name="connsiteX8003" fmla="*/ 510778 w 4313785"/>
                <a:gd name="connsiteY8003" fmla="*/ 650784 h 2893802"/>
                <a:gd name="connsiteX8004" fmla="*/ 507802 w 4313785"/>
                <a:gd name="connsiteY8004" fmla="*/ 646910 h 2893802"/>
                <a:gd name="connsiteX8005" fmla="*/ 505379 w 4313785"/>
                <a:gd name="connsiteY8005" fmla="*/ 645458 h 2893802"/>
                <a:gd name="connsiteX8006" fmla="*/ 502265 w 4313785"/>
                <a:gd name="connsiteY8006" fmla="*/ 645596 h 2893802"/>
                <a:gd name="connsiteX8007" fmla="*/ 497281 w 4313785"/>
                <a:gd name="connsiteY8007" fmla="*/ 646357 h 2893802"/>
                <a:gd name="connsiteX8008" fmla="*/ 494928 w 4313785"/>
                <a:gd name="connsiteY8008" fmla="*/ 646357 h 2893802"/>
                <a:gd name="connsiteX8009" fmla="*/ 490222 w 4313785"/>
                <a:gd name="connsiteY8009" fmla="*/ 645596 h 2893802"/>
                <a:gd name="connsiteX8010" fmla="*/ 487869 w 4313785"/>
                <a:gd name="connsiteY8010" fmla="*/ 645458 h 2893802"/>
                <a:gd name="connsiteX8011" fmla="*/ 485100 w 4313785"/>
                <a:gd name="connsiteY8011" fmla="*/ 645804 h 2893802"/>
                <a:gd name="connsiteX8012" fmla="*/ 479494 w 4313785"/>
                <a:gd name="connsiteY8012" fmla="*/ 647118 h 2893802"/>
                <a:gd name="connsiteX8013" fmla="*/ 476657 w 4313785"/>
                <a:gd name="connsiteY8013" fmla="*/ 647464 h 2893802"/>
                <a:gd name="connsiteX8014" fmla="*/ 472366 w 4313785"/>
                <a:gd name="connsiteY8014" fmla="*/ 647049 h 2893802"/>
                <a:gd name="connsiteX8015" fmla="*/ 470151 w 4313785"/>
                <a:gd name="connsiteY8015" fmla="*/ 647049 h 2893802"/>
                <a:gd name="connsiteX8016" fmla="*/ 468628 w 4313785"/>
                <a:gd name="connsiteY8016" fmla="*/ 647879 h 2893802"/>
                <a:gd name="connsiteX8017" fmla="*/ 468351 w 4313785"/>
                <a:gd name="connsiteY8017" fmla="*/ 649401 h 2893802"/>
                <a:gd name="connsiteX8018" fmla="*/ 469043 w 4313785"/>
                <a:gd name="connsiteY8018" fmla="*/ 656525 h 2893802"/>
                <a:gd name="connsiteX8019" fmla="*/ 469528 w 4313785"/>
                <a:gd name="connsiteY8019" fmla="*/ 658670 h 2893802"/>
                <a:gd name="connsiteX8020" fmla="*/ 470427 w 4313785"/>
                <a:gd name="connsiteY8020" fmla="*/ 660883 h 2893802"/>
                <a:gd name="connsiteX8021" fmla="*/ 471812 w 4313785"/>
                <a:gd name="connsiteY8021" fmla="*/ 662613 h 2893802"/>
                <a:gd name="connsiteX8022" fmla="*/ 473819 w 4313785"/>
                <a:gd name="connsiteY8022" fmla="*/ 663581 h 2893802"/>
                <a:gd name="connsiteX8023" fmla="*/ 476034 w 4313785"/>
                <a:gd name="connsiteY8023" fmla="*/ 663166 h 2893802"/>
                <a:gd name="connsiteX8024" fmla="*/ 479909 w 4313785"/>
                <a:gd name="connsiteY8024" fmla="*/ 660330 h 2893802"/>
                <a:gd name="connsiteX8025" fmla="*/ 481917 w 4313785"/>
                <a:gd name="connsiteY8025" fmla="*/ 659707 h 2893802"/>
                <a:gd name="connsiteX8026" fmla="*/ 478456 w 4313785"/>
                <a:gd name="connsiteY8026" fmla="*/ 662613 h 2893802"/>
                <a:gd name="connsiteX8027" fmla="*/ 474649 w 4313785"/>
                <a:gd name="connsiteY8027" fmla="*/ 664688 h 2893802"/>
                <a:gd name="connsiteX8028" fmla="*/ 472088 w 4313785"/>
                <a:gd name="connsiteY8028" fmla="*/ 667247 h 2893802"/>
                <a:gd name="connsiteX8029" fmla="*/ 472088 w 4313785"/>
                <a:gd name="connsiteY8029" fmla="*/ 671605 h 2893802"/>
                <a:gd name="connsiteX8030" fmla="*/ 474234 w 4313785"/>
                <a:gd name="connsiteY8030" fmla="*/ 675064 h 2893802"/>
                <a:gd name="connsiteX8031" fmla="*/ 477072 w 4313785"/>
                <a:gd name="connsiteY8031" fmla="*/ 676240 h 2893802"/>
                <a:gd name="connsiteX8032" fmla="*/ 480048 w 4313785"/>
                <a:gd name="connsiteY8032" fmla="*/ 676793 h 2893802"/>
                <a:gd name="connsiteX8033" fmla="*/ 482747 w 4313785"/>
                <a:gd name="connsiteY8033" fmla="*/ 678384 h 2893802"/>
                <a:gd name="connsiteX8034" fmla="*/ 480394 w 4313785"/>
                <a:gd name="connsiteY8034" fmla="*/ 679076 h 2893802"/>
                <a:gd name="connsiteX8035" fmla="*/ 475203 w 4313785"/>
                <a:gd name="connsiteY8035" fmla="*/ 679076 h 2893802"/>
                <a:gd name="connsiteX8036" fmla="*/ 473334 w 4313785"/>
                <a:gd name="connsiteY8036" fmla="*/ 679560 h 2893802"/>
                <a:gd name="connsiteX8037" fmla="*/ 472642 w 4313785"/>
                <a:gd name="connsiteY8037" fmla="*/ 680736 h 2893802"/>
                <a:gd name="connsiteX8038" fmla="*/ 471120 w 4313785"/>
                <a:gd name="connsiteY8038" fmla="*/ 687446 h 2893802"/>
                <a:gd name="connsiteX8039" fmla="*/ 470705 w 4313785"/>
                <a:gd name="connsiteY8039" fmla="*/ 692219 h 2893802"/>
                <a:gd name="connsiteX8040" fmla="*/ 472435 w 4313785"/>
                <a:gd name="connsiteY8040" fmla="*/ 692980 h 2893802"/>
                <a:gd name="connsiteX8041" fmla="*/ 475411 w 4313785"/>
                <a:gd name="connsiteY8041" fmla="*/ 691112 h 2893802"/>
                <a:gd name="connsiteX8042" fmla="*/ 478664 w 4313785"/>
                <a:gd name="connsiteY8042" fmla="*/ 687999 h 2893802"/>
                <a:gd name="connsiteX8043" fmla="*/ 491537 w 4313785"/>
                <a:gd name="connsiteY8043" fmla="*/ 673196 h 2893802"/>
                <a:gd name="connsiteX8044" fmla="*/ 499288 w 4313785"/>
                <a:gd name="connsiteY8044" fmla="*/ 667870 h 2893802"/>
                <a:gd name="connsiteX8045" fmla="*/ 509809 w 4313785"/>
                <a:gd name="connsiteY8045" fmla="*/ 665587 h 2893802"/>
                <a:gd name="connsiteX8046" fmla="*/ 508424 w 4313785"/>
                <a:gd name="connsiteY8046" fmla="*/ 666694 h 2893802"/>
                <a:gd name="connsiteX8047" fmla="*/ 505310 w 4313785"/>
                <a:gd name="connsiteY8047" fmla="*/ 668008 h 2893802"/>
                <a:gd name="connsiteX8048" fmla="*/ 503857 w 4313785"/>
                <a:gd name="connsiteY8048" fmla="*/ 669115 h 2893802"/>
                <a:gd name="connsiteX8049" fmla="*/ 502542 w 4313785"/>
                <a:gd name="connsiteY8049" fmla="*/ 670844 h 2893802"/>
                <a:gd name="connsiteX8050" fmla="*/ 501572 w 4313785"/>
                <a:gd name="connsiteY8050" fmla="*/ 672989 h 2893802"/>
                <a:gd name="connsiteX8051" fmla="*/ 500119 w 4313785"/>
                <a:gd name="connsiteY8051" fmla="*/ 677277 h 2893802"/>
                <a:gd name="connsiteX8052" fmla="*/ 500811 w 4313785"/>
                <a:gd name="connsiteY8052" fmla="*/ 671259 h 2893802"/>
                <a:gd name="connsiteX8053" fmla="*/ 500050 w 4313785"/>
                <a:gd name="connsiteY8053" fmla="*/ 669876 h 2893802"/>
                <a:gd name="connsiteX8054" fmla="*/ 497005 w 4313785"/>
                <a:gd name="connsiteY8054" fmla="*/ 670429 h 2893802"/>
                <a:gd name="connsiteX8055" fmla="*/ 494513 w 4313785"/>
                <a:gd name="connsiteY8055" fmla="*/ 672020 h 2893802"/>
                <a:gd name="connsiteX8056" fmla="*/ 493129 w 4313785"/>
                <a:gd name="connsiteY8056" fmla="*/ 674096 h 2893802"/>
                <a:gd name="connsiteX8057" fmla="*/ 491122 w 4313785"/>
                <a:gd name="connsiteY8057" fmla="*/ 678730 h 2893802"/>
                <a:gd name="connsiteX8058" fmla="*/ 489253 w 4313785"/>
                <a:gd name="connsiteY8058" fmla="*/ 680736 h 2893802"/>
                <a:gd name="connsiteX8059" fmla="*/ 486623 w 4313785"/>
                <a:gd name="connsiteY8059" fmla="*/ 683019 h 2893802"/>
                <a:gd name="connsiteX8060" fmla="*/ 484478 w 4313785"/>
                <a:gd name="connsiteY8060" fmla="*/ 685371 h 2893802"/>
                <a:gd name="connsiteX8061" fmla="*/ 483993 w 4313785"/>
                <a:gd name="connsiteY8061" fmla="*/ 687584 h 2893802"/>
                <a:gd name="connsiteX8062" fmla="*/ 485585 w 4313785"/>
                <a:gd name="connsiteY8062" fmla="*/ 688691 h 2893802"/>
                <a:gd name="connsiteX8063" fmla="*/ 488423 w 4313785"/>
                <a:gd name="connsiteY8063" fmla="*/ 688691 h 2893802"/>
                <a:gd name="connsiteX8064" fmla="*/ 493613 w 4313785"/>
                <a:gd name="connsiteY8064" fmla="*/ 687723 h 2893802"/>
                <a:gd name="connsiteX8065" fmla="*/ 492160 w 4313785"/>
                <a:gd name="connsiteY8065" fmla="*/ 688968 h 2893802"/>
                <a:gd name="connsiteX8066" fmla="*/ 490430 w 4313785"/>
                <a:gd name="connsiteY8066" fmla="*/ 689660 h 2893802"/>
                <a:gd name="connsiteX8067" fmla="*/ 486554 w 4313785"/>
                <a:gd name="connsiteY8067" fmla="*/ 690835 h 2893802"/>
                <a:gd name="connsiteX8068" fmla="*/ 485585 w 4313785"/>
                <a:gd name="connsiteY8068" fmla="*/ 691458 h 2893802"/>
                <a:gd name="connsiteX8069" fmla="*/ 484962 w 4313785"/>
                <a:gd name="connsiteY8069" fmla="*/ 692080 h 2893802"/>
                <a:gd name="connsiteX8070" fmla="*/ 484339 w 4313785"/>
                <a:gd name="connsiteY8070" fmla="*/ 692634 h 2893802"/>
                <a:gd name="connsiteX8071" fmla="*/ 483232 w 4313785"/>
                <a:gd name="connsiteY8071" fmla="*/ 692980 h 2893802"/>
                <a:gd name="connsiteX8072" fmla="*/ 482263 w 4313785"/>
                <a:gd name="connsiteY8072" fmla="*/ 692841 h 2893802"/>
                <a:gd name="connsiteX8073" fmla="*/ 480532 w 4313785"/>
                <a:gd name="connsiteY8073" fmla="*/ 692011 h 2893802"/>
                <a:gd name="connsiteX8074" fmla="*/ 479771 w 4313785"/>
                <a:gd name="connsiteY8074" fmla="*/ 691804 h 2893802"/>
                <a:gd name="connsiteX8075" fmla="*/ 476172 w 4313785"/>
                <a:gd name="connsiteY8075" fmla="*/ 693187 h 2893802"/>
                <a:gd name="connsiteX8076" fmla="*/ 473473 w 4313785"/>
                <a:gd name="connsiteY8076" fmla="*/ 696508 h 2893802"/>
                <a:gd name="connsiteX8077" fmla="*/ 471881 w 4313785"/>
                <a:gd name="connsiteY8077" fmla="*/ 700796 h 2893802"/>
                <a:gd name="connsiteX8078" fmla="*/ 471535 w 4313785"/>
                <a:gd name="connsiteY8078" fmla="*/ 705154 h 2893802"/>
                <a:gd name="connsiteX8079" fmla="*/ 473058 w 4313785"/>
                <a:gd name="connsiteY8079" fmla="*/ 708821 h 2893802"/>
                <a:gd name="connsiteX8080" fmla="*/ 476172 w 4313785"/>
                <a:gd name="connsiteY8080" fmla="*/ 708405 h 2893802"/>
                <a:gd name="connsiteX8081" fmla="*/ 490706 w 4313785"/>
                <a:gd name="connsiteY8081" fmla="*/ 699413 h 2893802"/>
                <a:gd name="connsiteX8082" fmla="*/ 494651 w 4313785"/>
                <a:gd name="connsiteY8082" fmla="*/ 697407 h 2893802"/>
                <a:gd name="connsiteX8083" fmla="*/ 497904 w 4313785"/>
                <a:gd name="connsiteY8083" fmla="*/ 696853 h 2893802"/>
                <a:gd name="connsiteX8084" fmla="*/ 496105 w 4313785"/>
                <a:gd name="connsiteY8084" fmla="*/ 697891 h 2893802"/>
                <a:gd name="connsiteX8085" fmla="*/ 494305 w 4313785"/>
                <a:gd name="connsiteY8085" fmla="*/ 699205 h 2893802"/>
                <a:gd name="connsiteX8086" fmla="*/ 491122 w 4313785"/>
                <a:gd name="connsiteY8086" fmla="*/ 702041 h 2893802"/>
                <a:gd name="connsiteX8087" fmla="*/ 489530 w 4313785"/>
                <a:gd name="connsiteY8087" fmla="*/ 703840 h 2893802"/>
                <a:gd name="connsiteX8088" fmla="*/ 488838 w 4313785"/>
                <a:gd name="connsiteY8088" fmla="*/ 705224 h 2893802"/>
                <a:gd name="connsiteX8089" fmla="*/ 488491 w 4313785"/>
                <a:gd name="connsiteY8089" fmla="*/ 708751 h 2893802"/>
                <a:gd name="connsiteX8090" fmla="*/ 487938 w 4313785"/>
                <a:gd name="connsiteY8090" fmla="*/ 710481 h 2893802"/>
                <a:gd name="connsiteX8091" fmla="*/ 487315 w 4313785"/>
                <a:gd name="connsiteY8091" fmla="*/ 711657 h 2893802"/>
                <a:gd name="connsiteX8092" fmla="*/ 487523 w 4313785"/>
                <a:gd name="connsiteY8092" fmla="*/ 712763 h 2893802"/>
                <a:gd name="connsiteX8093" fmla="*/ 489322 w 4313785"/>
                <a:gd name="connsiteY8093" fmla="*/ 714285 h 2893802"/>
                <a:gd name="connsiteX8094" fmla="*/ 491399 w 4313785"/>
                <a:gd name="connsiteY8094" fmla="*/ 715046 h 2893802"/>
                <a:gd name="connsiteX8095" fmla="*/ 493129 w 4313785"/>
                <a:gd name="connsiteY8095" fmla="*/ 714700 h 2893802"/>
                <a:gd name="connsiteX8096" fmla="*/ 494790 w 4313785"/>
                <a:gd name="connsiteY8096" fmla="*/ 714147 h 2893802"/>
                <a:gd name="connsiteX8097" fmla="*/ 496866 w 4313785"/>
                <a:gd name="connsiteY8097" fmla="*/ 714147 h 2893802"/>
                <a:gd name="connsiteX8098" fmla="*/ 494790 w 4313785"/>
                <a:gd name="connsiteY8098" fmla="*/ 715323 h 2893802"/>
                <a:gd name="connsiteX8099" fmla="*/ 493406 w 4313785"/>
                <a:gd name="connsiteY8099" fmla="*/ 716499 h 2893802"/>
                <a:gd name="connsiteX8100" fmla="*/ 492160 w 4313785"/>
                <a:gd name="connsiteY8100" fmla="*/ 717398 h 2893802"/>
                <a:gd name="connsiteX8101" fmla="*/ 490222 w 4313785"/>
                <a:gd name="connsiteY8101" fmla="*/ 717675 h 2893802"/>
                <a:gd name="connsiteX8102" fmla="*/ 488076 w 4313785"/>
                <a:gd name="connsiteY8102" fmla="*/ 716845 h 2893802"/>
                <a:gd name="connsiteX8103" fmla="*/ 485654 w 4313785"/>
                <a:gd name="connsiteY8103" fmla="*/ 715323 h 2893802"/>
                <a:gd name="connsiteX8104" fmla="*/ 483232 w 4313785"/>
                <a:gd name="connsiteY8104" fmla="*/ 714078 h 2893802"/>
                <a:gd name="connsiteX8105" fmla="*/ 481017 w 4313785"/>
                <a:gd name="connsiteY8105" fmla="*/ 714078 h 2893802"/>
                <a:gd name="connsiteX8106" fmla="*/ 479840 w 4313785"/>
                <a:gd name="connsiteY8106" fmla="*/ 715876 h 2893802"/>
                <a:gd name="connsiteX8107" fmla="*/ 479356 w 4313785"/>
                <a:gd name="connsiteY8107" fmla="*/ 718643 h 2893802"/>
                <a:gd name="connsiteX8108" fmla="*/ 479356 w 4313785"/>
                <a:gd name="connsiteY8108" fmla="*/ 721548 h 2893802"/>
                <a:gd name="connsiteX8109" fmla="*/ 479702 w 4313785"/>
                <a:gd name="connsiteY8109" fmla="*/ 723762 h 2893802"/>
                <a:gd name="connsiteX8110" fmla="*/ 481155 w 4313785"/>
                <a:gd name="connsiteY8110" fmla="*/ 726736 h 2893802"/>
                <a:gd name="connsiteX8111" fmla="*/ 483232 w 4313785"/>
                <a:gd name="connsiteY8111" fmla="*/ 728743 h 2893802"/>
                <a:gd name="connsiteX8112" fmla="*/ 488561 w 4313785"/>
                <a:gd name="connsiteY8112" fmla="*/ 731924 h 2893802"/>
                <a:gd name="connsiteX8113" fmla="*/ 492990 w 4313785"/>
                <a:gd name="connsiteY8113" fmla="*/ 734968 h 2893802"/>
                <a:gd name="connsiteX8114" fmla="*/ 495344 w 4313785"/>
                <a:gd name="connsiteY8114" fmla="*/ 736352 h 2893802"/>
                <a:gd name="connsiteX8115" fmla="*/ 497974 w 4313785"/>
                <a:gd name="connsiteY8115" fmla="*/ 737251 h 2893802"/>
                <a:gd name="connsiteX8116" fmla="*/ 499565 w 4313785"/>
                <a:gd name="connsiteY8116" fmla="*/ 737251 h 2893802"/>
                <a:gd name="connsiteX8117" fmla="*/ 501226 w 4313785"/>
                <a:gd name="connsiteY8117" fmla="*/ 737251 h 2893802"/>
                <a:gd name="connsiteX8118" fmla="*/ 502749 w 4313785"/>
                <a:gd name="connsiteY8118" fmla="*/ 737458 h 2893802"/>
                <a:gd name="connsiteX8119" fmla="*/ 503718 w 4313785"/>
                <a:gd name="connsiteY8119" fmla="*/ 738565 h 2893802"/>
                <a:gd name="connsiteX8120" fmla="*/ 503026 w 4313785"/>
                <a:gd name="connsiteY8120" fmla="*/ 739810 h 2893802"/>
                <a:gd name="connsiteX8121" fmla="*/ 501711 w 4313785"/>
                <a:gd name="connsiteY8121" fmla="*/ 741401 h 2893802"/>
                <a:gd name="connsiteX8122" fmla="*/ 501572 w 4313785"/>
                <a:gd name="connsiteY8122" fmla="*/ 742854 h 2893802"/>
                <a:gd name="connsiteX8123" fmla="*/ 504548 w 4313785"/>
                <a:gd name="connsiteY8123" fmla="*/ 743407 h 2893802"/>
                <a:gd name="connsiteX8124" fmla="*/ 505448 w 4313785"/>
                <a:gd name="connsiteY8124" fmla="*/ 742785 h 2893802"/>
                <a:gd name="connsiteX8125" fmla="*/ 505794 w 4313785"/>
                <a:gd name="connsiteY8125" fmla="*/ 741609 h 2893802"/>
                <a:gd name="connsiteX8126" fmla="*/ 506487 w 4313785"/>
                <a:gd name="connsiteY8126" fmla="*/ 740779 h 2893802"/>
                <a:gd name="connsiteX8127" fmla="*/ 508355 w 4313785"/>
                <a:gd name="connsiteY8127" fmla="*/ 741055 h 2893802"/>
                <a:gd name="connsiteX8128" fmla="*/ 510778 w 4313785"/>
                <a:gd name="connsiteY8128" fmla="*/ 744030 h 2893802"/>
                <a:gd name="connsiteX8129" fmla="*/ 519360 w 4313785"/>
                <a:gd name="connsiteY8129" fmla="*/ 743822 h 2893802"/>
                <a:gd name="connsiteX8130" fmla="*/ 529188 w 4313785"/>
                <a:gd name="connsiteY8130" fmla="*/ 742093 h 2893802"/>
                <a:gd name="connsiteX8131" fmla="*/ 535209 w 4313785"/>
                <a:gd name="connsiteY8131" fmla="*/ 740364 h 2893802"/>
                <a:gd name="connsiteX8132" fmla="*/ 539362 w 4313785"/>
                <a:gd name="connsiteY8132" fmla="*/ 737735 h 2893802"/>
                <a:gd name="connsiteX8133" fmla="*/ 550020 w 4313785"/>
                <a:gd name="connsiteY8133" fmla="*/ 728051 h 2893802"/>
                <a:gd name="connsiteX8134" fmla="*/ 556387 w 4313785"/>
                <a:gd name="connsiteY8134" fmla="*/ 723555 h 2893802"/>
                <a:gd name="connsiteX8135" fmla="*/ 558879 w 4313785"/>
                <a:gd name="connsiteY8135" fmla="*/ 720926 h 2893802"/>
                <a:gd name="connsiteX8136" fmla="*/ 558187 w 4313785"/>
                <a:gd name="connsiteY8136" fmla="*/ 718851 h 2893802"/>
                <a:gd name="connsiteX8137" fmla="*/ 561371 w 4313785"/>
                <a:gd name="connsiteY8137" fmla="*/ 717467 h 2893802"/>
                <a:gd name="connsiteX8138" fmla="*/ 564485 w 4313785"/>
                <a:gd name="connsiteY8138" fmla="*/ 715807 h 2893802"/>
                <a:gd name="connsiteX8139" fmla="*/ 565731 w 4313785"/>
                <a:gd name="connsiteY8139" fmla="*/ 713663 h 2893802"/>
                <a:gd name="connsiteX8140" fmla="*/ 563309 w 4313785"/>
                <a:gd name="connsiteY8140" fmla="*/ 710827 h 2893802"/>
                <a:gd name="connsiteX8141" fmla="*/ 564762 w 4313785"/>
                <a:gd name="connsiteY8141" fmla="*/ 710965 h 2893802"/>
                <a:gd name="connsiteX8142" fmla="*/ 565801 w 4313785"/>
                <a:gd name="connsiteY8142" fmla="*/ 711518 h 2893802"/>
                <a:gd name="connsiteX8143" fmla="*/ 569330 w 4313785"/>
                <a:gd name="connsiteY8143" fmla="*/ 714285 h 2893802"/>
                <a:gd name="connsiteX8144" fmla="*/ 569814 w 4313785"/>
                <a:gd name="connsiteY8144" fmla="*/ 714769 h 2893802"/>
                <a:gd name="connsiteX8145" fmla="*/ 570438 w 4313785"/>
                <a:gd name="connsiteY8145" fmla="*/ 714908 h 2893802"/>
                <a:gd name="connsiteX8146" fmla="*/ 572237 w 4313785"/>
                <a:gd name="connsiteY8146" fmla="*/ 714908 h 2893802"/>
                <a:gd name="connsiteX8147" fmla="*/ 574452 w 4313785"/>
                <a:gd name="connsiteY8147" fmla="*/ 714493 h 2893802"/>
                <a:gd name="connsiteX8148" fmla="*/ 576182 w 4313785"/>
                <a:gd name="connsiteY8148" fmla="*/ 713386 h 2893802"/>
                <a:gd name="connsiteX8149" fmla="*/ 577635 w 4313785"/>
                <a:gd name="connsiteY8149" fmla="*/ 711795 h 2893802"/>
                <a:gd name="connsiteX8150" fmla="*/ 580473 w 4313785"/>
                <a:gd name="connsiteY8150" fmla="*/ 707368 h 2893802"/>
                <a:gd name="connsiteX8151" fmla="*/ 581096 w 4313785"/>
                <a:gd name="connsiteY8151" fmla="*/ 706123 h 2893802"/>
                <a:gd name="connsiteX8152" fmla="*/ 581511 w 4313785"/>
                <a:gd name="connsiteY8152" fmla="*/ 704809 h 2893802"/>
                <a:gd name="connsiteX8153" fmla="*/ 581511 w 4313785"/>
                <a:gd name="connsiteY8153" fmla="*/ 703494 h 2893802"/>
                <a:gd name="connsiteX8154" fmla="*/ 580888 w 4313785"/>
                <a:gd name="connsiteY8154" fmla="*/ 700036 h 2893802"/>
                <a:gd name="connsiteX8155" fmla="*/ 581442 w 4313785"/>
                <a:gd name="connsiteY8155" fmla="*/ 698721 h 2893802"/>
                <a:gd name="connsiteX8156" fmla="*/ 582065 w 4313785"/>
                <a:gd name="connsiteY8156" fmla="*/ 698099 h 2893802"/>
                <a:gd name="connsiteX8157" fmla="*/ 582757 w 4313785"/>
                <a:gd name="connsiteY8157" fmla="*/ 697614 h 2893802"/>
                <a:gd name="connsiteX8158" fmla="*/ 583380 w 4313785"/>
                <a:gd name="connsiteY8158" fmla="*/ 696577 h 2893802"/>
                <a:gd name="connsiteX8159" fmla="*/ 583657 w 4313785"/>
                <a:gd name="connsiteY8159" fmla="*/ 694986 h 2893802"/>
                <a:gd name="connsiteX8160" fmla="*/ 583657 w 4313785"/>
                <a:gd name="connsiteY8160" fmla="*/ 693395 h 2893802"/>
                <a:gd name="connsiteX8161" fmla="*/ 583795 w 4313785"/>
                <a:gd name="connsiteY8161" fmla="*/ 691735 h 2893802"/>
                <a:gd name="connsiteX8162" fmla="*/ 584695 w 4313785"/>
                <a:gd name="connsiteY8162" fmla="*/ 690144 h 2893802"/>
                <a:gd name="connsiteX8163" fmla="*/ 584834 w 4313785"/>
                <a:gd name="connsiteY8163" fmla="*/ 694502 h 2893802"/>
                <a:gd name="connsiteX8164" fmla="*/ 585318 w 4313785"/>
                <a:gd name="connsiteY8164" fmla="*/ 699275 h 2893802"/>
                <a:gd name="connsiteX8165" fmla="*/ 586564 w 4313785"/>
                <a:gd name="connsiteY8165" fmla="*/ 703840 h 2893802"/>
                <a:gd name="connsiteX8166" fmla="*/ 589055 w 4313785"/>
                <a:gd name="connsiteY8166" fmla="*/ 707368 h 2893802"/>
                <a:gd name="connsiteX8167" fmla="*/ 592031 w 4313785"/>
                <a:gd name="connsiteY8167" fmla="*/ 708613 h 2893802"/>
                <a:gd name="connsiteX8168" fmla="*/ 596046 w 4313785"/>
                <a:gd name="connsiteY8168" fmla="*/ 709651 h 2893802"/>
                <a:gd name="connsiteX8169" fmla="*/ 599576 w 4313785"/>
                <a:gd name="connsiteY8169" fmla="*/ 710965 h 2893802"/>
                <a:gd name="connsiteX8170" fmla="*/ 601167 w 4313785"/>
                <a:gd name="connsiteY8170" fmla="*/ 713178 h 2893802"/>
                <a:gd name="connsiteX8171" fmla="*/ 603036 w 4313785"/>
                <a:gd name="connsiteY8171" fmla="*/ 717190 h 2893802"/>
                <a:gd name="connsiteX8172" fmla="*/ 601167 w 4313785"/>
                <a:gd name="connsiteY8172" fmla="*/ 713248 h 2893802"/>
                <a:gd name="connsiteX8173" fmla="*/ 598261 w 4313785"/>
                <a:gd name="connsiteY8173" fmla="*/ 711172 h 2893802"/>
                <a:gd name="connsiteX8174" fmla="*/ 597153 w 4313785"/>
                <a:gd name="connsiteY8174" fmla="*/ 713040 h 2893802"/>
                <a:gd name="connsiteX8175" fmla="*/ 597153 w 4313785"/>
                <a:gd name="connsiteY8175" fmla="*/ 716499 h 2893802"/>
                <a:gd name="connsiteX8176" fmla="*/ 598399 w 4313785"/>
                <a:gd name="connsiteY8176" fmla="*/ 726667 h 2893802"/>
                <a:gd name="connsiteX8177" fmla="*/ 598606 w 4313785"/>
                <a:gd name="connsiteY8177" fmla="*/ 730541 h 2893802"/>
                <a:gd name="connsiteX8178" fmla="*/ 598261 w 4313785"/>
                <a:gd name="connsiteY8178" fmla="*/ 734069 h 2893802"/>
                <a:gd name="connsiteX8179" fmla="*/ 600959 w 4313785"/>
                <a:gd name="connsiteY8179" fmla="*/ 734069 h 2893802"/>
                <a:gd name="connsiteX8180" fmla="*/ 601998 w 4313785"/>
                <a:gd name="connsiteY8180" fmla="*/ 735798 h 2893802"/>
                <a:gd name="connsiteX8181" fmla="*/ 602413 w 4313785"/>
                <a:gd name="connsiteY8181" fmla="*/ 740709 h 2893802"/>
                <a:gd name="connsiteX8182" fmla="*/ 602759 w 4313785"/>
                <a:gd name="connsiteY8182" fmla="*/ 741816 h 2893802"/>
                <a:gd name="connsiteX8183" fmla="*/ 603105 w 4313785"/>
                <a:gd name="connsiteY8183" fmla="*/ 742923 h 2893802"/>
                <a:gd name="connsiteX8184" fmla="*/ 603589 w 4313785"/>
                <a:gd name="connsiteY8184" fmla="*/ 743961 h 2893802"/>
                <a:gd name="connsiteX8185" fmla="*/ 604213 w 4313785"/>
                <a:gd name="connsiteY8185" fmla="*/ 744998 h 2893802"/>
                <a:gd name="connsiteX8186" fmla="*/ 605043 w 4313785"/>
                <a:gd name="connsiteY8186" fmla="*/ 745621 h 2893802"/>
                <a:gd name="connsiteX8187" fmla="*/ 607050 w 4313785"/>
                <a:gd name="connsiteY8187" fmla="*/ 746174 h 2893802"/>
                <a:gd name="connsiteX8188" fmla="*/ 607742 w 4313785"/>
                <a:gd name="connsiteY8188" fmla="*/ 746728 h 2893802"/>
                <a:gd name="connsiteX8189" fmla="*/ 608088 w 4313785"/>
                <a:gd name="connsiteY8189" fmla="*/ 748042 h 2893802"/>
                <a:gd name="connsiteX8190" fmla="*/ 607950 w 4313785"/>
                <a:gd name="connsiteY8190" fmla="*/ 751155 h 2893802"/>
                <a:gd name="connsiteX8191" fmla="*/ 608227 w 4313785"/>
                <a:gd name="connsiteY8191" fmla="*/ 752538 h 2893802"/>
                <a:gd name="connsiteX8192" fmla="*/ 608780 w 4313785"/>
                <a:gd name="connsiteY8192" fmla="*/ 753299 h 2893802"/>
                <a:gd name="connsiteX8193" fmla="*/ 610095 w 4313785"/>
                <a:gd name="connsiteY8193" fmla="*/ 754544 h 2893802"/>
                <a:gd name="connsiteX8194" fmla="*/ 610580 w 4313785"/>
                <a:gd name="connsiteY8194" fmla="*/ 755167 h 2893802"/>
                <a:gd name="connsiteX8195" fmla="*/ 611272 w 4313785"/>
                <a:gd name="connsiteY8195" fmla="*/ 756965 h 2893802"/>
                <a:gd name="connsiteX8196" fmla="*/ 613071 w 4313785"/>
                <a:gd name="connsiteY8196" fmla="*/ 763398 h 2893802"/>
                <a:gd name="connsiteX8197" fmla="*/ 615009 w 4313785"/>
                <a:gd name="connsiteY8197" fmla="*/ 762776 h 2893802"/>
                <a:gd name="connsiteX8198" fmla="*/ 616947 w 4313785"/>
                <a:gd name="connsiteY8198" fmla="*/ 767964 h 2893802"/>
                <a:gd name="connsiteX8199" fmla="*/ 619301 w 4313785"/>
                <a:gd name="connsiteY8199" fmla="*/ 772391 h 2893802"/>
                <a:gd name="connsiteX8200" fmla="*/ 622207 w 4313785"/>
                <a:gd name="connsiteY8200" fmla="*/ 776403 h 2893802"/>
                <a:gd name="connsiteX8201" fmla="*/ 625876 w 4313785"/>
                <a:gd name="connsiteY8201" fmla="*/ 780484 h 2893802"/>
                <a:gd name="connsiteX8202" fmla="*/ 629059 w 4313785"/>
                <a:gd name="connsiteY8202" fmla="*/ 783597 h 2893802"/>
                <a:gd name="connsiteX8203" fmla="*/ 631828 w 4313785"/>
                <a:gd name="connsiteY8203" fmla="*/ 786710 h 2893802"/>
                <a:gd name="connsiteX8204" fmla="*/ 632036 w 4313785"/>
                <a:gd name="connsiteY8204" fmla="*/ 789200 h 2893802"/>
                <a:gd name="connsiteX8205" fmla="*/ 627675 w 4313785"/>
                <a:gd name="connsiteY8205" fmla="*/ 790514 h 2893802"/>
                <a:gd name="connsiteX8206" fmla="*/ 630651 w 4313785"/>
                <a:gd name="connsiteY8206" fmla="*/ 795149 h 2893802"/>
                <a:gd name="connsiteX8207" fmla="*/ 628990 w 4313785"/>
                <a:gd name="connsiteY8207" fmla="*/ 795702 h 2893802"/>
                <a:gd name="connsiteX8208" fmla="*/ 627329 w 4313785"/>
                <a:gd name="connsiteY8208" fmla="*/ 795495 h 2893802"/>
                <a:gd name="connsiteX8209" fmla="*/ 625668 w 4313785"/>
                <a:gd name="connsiteY8209" fmla="*/ 794942 h 2893802"/>
                <a:gd name="connsiteX8210" fmla="*/ 623938 w 4313785"/>
                <a:gd name="connsiteY8210" fmla="*/ 794527 h 2893802"/>
                <a:gd name="connsiteX8211" fmla="*/ 628367 w 4313785"/>
                <a:gd name="connsiteY8211" fmla="*/ 799645 h 2893802"/>
                <a:gd name="connsiteX8212" fmla="*/ 632174 w 4313785"/>
                <a:gd name="connsiteY8212" fmla="*/ 805318 h 2893802"/>
                <a:gd name="connsiteX8213" fmla="*/ 634042 w 4313785"/>
                <a:gd name="connsiteY8213" fmla="*/ 811405 h 2893802"/>
                <a:gd name="connsiteX8214" fmla="*/ 632589 w 4313785"/>
                <a:gd name="connsiteY8214" fmla="*/ 817769 h 2893802"/>
                <a:gd name="connsiteX8215" fmla="*/ 639649 w 4313785"/>
                <a:gd name="connsiteY8215" fmla="*/ 818876 h 2893802"/>
                <a:gd name="connsiteX8216" fmla="*/ 642971 w 4313785"/>
                <a:gd name="connsiteY8216" fmla="*/ 818876 h 2893802"/>
                <a:gd name="connsiteX8217" fmla="*/ 646708 w 4313785"/>
                <a:gd name="connsiteY8217" fmla="*/ 818391 h 2893802"/>
                <a:gd name="connsiteX8218" fmla="*/ 650169 w 4313785"/>
                <a:gd name="connsiteY8218" fmla="*/ 818115 h 2893802"/>
                <a:gd name="connsiteX8219" fmla="*/ 654045 w 4313785"/>
                <a:gd name="connsiteY8219" fmla="*/ 818253 h 2893802"/>
                <a:gd name="connsiteX8220" fmla="*/ 657713 w 4313785"/>
                <a:gd name="connsiteY8220" fmla="*/ 818115 h 2893802"/>
                <a:gd name="connsiteX8221" fmla="*/ 660550 w 4313785"/>
                <a:gd name="connsiteY8221" fmla="*/ 817008 h 2893802"/>
                <a:gd name="connsiteX8222" fmla="*/ 662281 w 4313785"/>
                <a:gd name="connsiteY8222" fmla="*/ 814379 h 2893802"/>
                <a:gd name="connsiteX8223" fmla="*/ 661658 w 4313785"/>
                <a:gd name="connsiteY8223" fmla="*/ 812027 h 2893802"/>
                <a:gd name="connsiteX8224" fmla="*/ 660412 w 4313785"/>
                <a:gd name="connsiteY8224" fmla="*/ 809468 h 2893802"/>
                <a:gd name="connsiteX8225" fmla="*/ 660550 w 4313785"/>
                <a:gd name="connsiteY8225" fmla="*/ 806286 h 2893802"/>
                <a:gd name="connsiteX8226" fmla="*/ 662488 w 4313785"/>
                <a:gd name="connsiteY8226" fmla="*/ 803657 h 2893802"/>
                <a:gd name="connsiteX8227" fmla="*/ 665326 w 4313785"/>
                <a:gd name="connsiteY8227" fmla="*/ 802135 h 2893802"/>
                <a:gd name="connsiteX8228" fmla="*/ 668509 w 4313785"/>
                <a:gd name="connsiteY8228" fmla="*/ 801513 h 2893802"/>
                <a:gd name="connsiteX8229" fmla="*/ 671485 w 4313785"/>
                <a:gd name="connsiteY8229" fmla="*/ 801375 h 2893802"/>
                <a:gd name="connsiteX8230" fmla="*/ 671070 w 4313785"/>
                <a:gd name="connsiteY8230" fmla="*/ 798746 h 2893802"/>
                <a:gd name="connsiteX8231" fmla="*/ 673354 w 4313785"/>
                <a:gd name="connsiteY8231" fmla="*/ 797777 h 2893802"/>
                <a:gd name="connsiteX8232" fmla="*/ 676746 w 4313785"/>
                <a:gd name="connsiteY8232" fmla="*/ 797777 h 2893802"/>
                <a:gd name="connsiteX8233" fmla="*/ 679653 w 4313785"/>
                <a:gd name="connsiteY8233" fmla="*/ 797916 h 2893802"/>
                <a:gd name="connsiteX8234" fmla="*/ 687127 w 4313785"/>
                <a:gd name="connsiteY8234" fmla="*/ 797432 h 2893802"/>
                <a:gd name="connsiteX8235" fmla="*/ 688581 w 4313785"/>
                <a:gd name="connsiteY8235" fmla="*/ 797708 h 2893802"/>
                <a:gd name="connsiteX8236" fmla="*/ 691903 w 4313785"/>
                <a:gd name="connsiteY8236" fmla="*/ 798539 h 2893802"/>
                <a:gd name="connsiteX8237" fmla="*/ 693149 w 4313785"/>
                <a:gd name="connsiteY8237" fmla="*/ 798677 h 2893802"/>
                <a:gd name="connsiteX8238" fmla="*/ 697094 w 4313785"/>
                <a:gd name="connsiteY8238" fmla="*/ 796048 h 2893802"/>
                <a:gd name="connsiteX8239" fmla="*/ 701039 w 4313785"/>
                <a:gd name="connsiteY8239" fmla="*/ 790376 h 2893802"/>
                <a:gd name="connsiteX8240" fmla="*/ 706576 w 4313785"/>
                <a:gd name="connsiteY8240" fmla="*/ 778893 h 2893802"/>
                <a:gd name="connsiteX8241" fmla="*/ 707268 w 4313785"/>
                <a:gd name="connsiteY8241" fmla="*/ 775988 h 2893802"/>
                <a:gd name="connsiteX8242" fmla="*/ 707129 w 4313785"/>
                <a:gd name="connsiteY8242" fmla="*/ 771146 h 2893802"/>
                <a:gd name="connsiteX8243" fmla="*/ 707337 w 4313785"/>
                <a:gd name="connsiteY8243" fmla="*/ 768379 h 2893802"/>
                <a:gd name="connsiteX8244" fmla="*/ 708029 w 4313785"/>
                <a:gd name="connsiteY8244" fmla="*/ 766857 h 2893802"/>
                <a:gd name="connsiteX8245" fmla="*/ 710036 w 4313785"/>
                <a:gd name="connsiteY8245" fmla="*/ 764021 h 2893802"/>
                <a:gd name="connsiteX8246" fmla="*/ 710590 w 4313785"/>
                <a:gd name="connsiteY8246" fmla="*/ 762430 h 2893802"/>
                <a:gd name="connsiteX8247" fmla="*/ 710590 w 4313785"/>
                <a:gd name="connsiteY8247" fmla="*/ 760977 h 2893802"/>
                <a:gd name="connsiteX8248" fmla="*/ 709413 w 4313785"/>
                <a:gd name="connsiteY8248" fmla="*/ 755997 h 2893802"/>
                <a:gd name="connsiteX8249" fmla="*/ 709136 w 4313785"/>
                <a:gd name="connsiteY8249" fmla="*/ 754337 h 2893802"/>
                <a:gd name="connsiteX8250" fmla="*/ 708998 w 4313785"/>
                <a:gd name="connsiteY8250" fmla="*/ 752676 h 2893802"/>
                <a:gd name="connsiteX8251" fmla="*/ 708998 w 4313785"/>
                <a:gd name="connsiteY8251" fmla="*/ 751016 h 2893802"/>
                <a:gd name="connsiteX8252" fmla="*/ 709413 w 4313785"/>
                <a:gd name="connsiteY8252" fmla="*/ 749425 h 2893802"/>
                <a:gd name="connsiteX8253" fmla="*/ 709898 w 4313785"/>
                <a:gd name="connsiteY8253" fmla="*/ 748803 h 2893802"/>
                <a:gd name="connsiteX8254" fmla="*/ 710590 w 4313785"/>
                <a:gd name="connsiteY8254" fmla="*/ 748665 h 2893802"/>
                <a:gd name="connsiteX8255" fmla="*/ 711213 w 4313785"/>
                <a:gd name="connsiteY8255" fmla="*/ 748665 h 2893802"/>
                <a:gd name="connsiteX8256" fmla="*/ 711628 w 4313785"/>
                <a:gd name="connsiteY8256" fmla="*/ 748457 h 2893802"/>
                <a:gd name="connsiteX8257" fmla="*/ 711766 w 4313785"/>
                <a:gd name="connsiteY8257" fmla="*/ 747558 h 2893802"/>
                <a:gd name="connsiteX8258" fmla="*/ 711628 w 4313785"/>
                <a:gd name="connsiteY8258" fmla="*/ 745552 h 2893802"/>
                <a:gd name="connsiteX8259" fmla="*/ 711628 w 4313785"/>
                <a:gd name="connsiteY8259" fmla="*/ 744722 h 2893802"/>
                <a:gd name="connsiteX8260" fmla="*/ 712251 w 4313785"/>
                <a:gd name="connsiteY8260" fmla="*/ 741332 h 2893802"/>
                <a:gd name="connsiteX8261" fmla="*/ 712251 w 4313785"/>
                <a:gd name="connsiteY8261" fmla="*/ 738565 h 2893802"/>
                <a:gd name="connsiteX8262" fmla="*/ 711766 w 4313785"/>
                <a:gd name="connsiteY8262" fmla="*/ 735798 h 2893802"/>
                <a:gd name="connsiteX8263" fmla="*/ 710798 w 4313785"/>
                <a:gd name="connsiteY8263" fmla="*/ 732409 h 2893802"/>
                <a:gd name="connsiteX8264" fmla="*/ 712251 w 4313785"/>
                <a:gd name="connsiteY8264" fmla="*/ 732132 h 2893802"/>
                <a:gd name="connsiteX8265" fmla="*/ 713704 w 4313785"/>
                <a:gd name="connsiteY8265" fmla="*/ 731786 h 2893802"/>
                <a:gd name="connsiteX8266" fmla="*/ 715089 w 4313785"/>
                <a:gd name="connsiteY8266" fmla="*/ 731233 h 2893802"/>
                <a:gd name="connsiteX8267" fmla="*/ 716473 w 4313785"/>
                <a:gd name="connsiteY8267" fmla="*/ 730610 h 2893802"/>
                <a:gd name="connsiteX8268" fmla="*/ 713427 w 4313785"/>
                <a:gd name="connsiteY8268" fmla="*/ 728051 h 2893802"/>
                <a:gd name="connsiteX8269" fmla="*/ 709621 w 4313785"/>
                <a:gd name="connsiteY8269" fmla="*/ 726944 h 2893802"/>
                <a:gd name="connsiteX8270" fmla="*/ 701662 w 4313785"/>
                <a:gd name="connsiteY8270" fmla="*/ 726114 h 2893802"/>
                <a:gd name="connsiteX8271" fmla="*/ 705399 w 4313785"/>
                <a:gd name="connsiteY8271" fmla="*/ 725215 h 2893802"/>
                <a:gd name="connsiteX8272" fmla="*/ 713566 w 4313785"/>
                <a:gd name="connsiteY8272" fmla="*/ 725906 h 2893802"/>
                <a:gd name="connsiteX8273" fmla="*/ 717511 w 4313785"/>
                <a:gd name="connsiteY8273" fmla="*/ 725561 h 2893802"/>
                <a:gd name="connsiteX8274" fmla="*/ 720902 w 4313785"/>
                <a:gd name="connsiteY8274" fmla="*/ 724108 h 2893802"/>
                <a:gd name="connsiteX8275" fmla="*/ 730384 w 4313785"/>
                <a:gd name="connsiteY8275" fmla="*/ 717951 h 2893802"/>
                <a:gd name="connsiteX8276" fmla="*/ 739659 w 4313785"/>
                <a:gd name="connsiteY8276" fmla="*/ 713801 h 2893802"/>
                <a:gd name="connsiteX8277" fmla="*/ 742704 w 4313785"/>
                <a:gd name="connsiteY8277" fmla="*/ 712072 h 2893802"/>
                <a:gd name="connsiteX8278" fmla="*/ 743950 w 4313785"/>
                <a:gd name="connsiteY8278" fmla="*/ 711103 h 2893802"/>
                <a:gd name="connsiteX8279" fmla="*/ 746718 w 4313785"/>
                <a:gd name="connsiteY8279" fmla="*/ 708198 h 2893802"/>
                <a:gd name="connsiteX8280" fmla="*/ 746718 w 4313785"/>
                <a:gd name="connsiteY8280" fmla="*/ 707921 h 2893802"/>
                <a:gd name="connsiteX8281" fmla="*/ 748241 w 4313785"/>
                <a:gd name="connsiteY8281" fmla="*/ 705639 h 2893802"/>
                <a:gd name="connsiteX8282" fmla="*/ 748725 w 4313785"/>
                <a:gd name="connsiteY8282" fmla="*/ 705362 h 2893802"/>
                <a:gd name="connsiteX8283" fmla="*/ 751563 w 4313785"/>
                <a:gd name="connsiteY8283" fmla="*/ 704463 h 2893802"/>
                <a:gd name="connsiteX8284" fmla="*/ 750040 w 4313785"/>
                <a:gd name="connsiteY8284" fmla="*/ 702318 h 2893802"/>
                <a:gd name="connsiteX8285" fmla="*/ 747825 w 4313785"/>
                <a:gd name="connsiteY8285" fmla="*/ 702318 h 2893802"/>
                <a:gd name="connsiteX8286" fmla="*/ 743119 w 4313785"/>
                <a:gd name="connsiteY8286" fmla="*/ 704324 h 2893802"/>
                <a:gd name="connsiteX8287" fmla="*/ 735852 w 4313785"/>
                <a:gd name="connsiteY8287" fmla="*/ 705569 h 2893802"/>
                <a:gd name="connsiteX8288" fmla="*/ 732322 w 4313785"/>
                <a:gd name="connsiteY8288" fmla="*/ 705846 h 2893802"/>
                <a:gd name="connsiteX8289" fmla="*/ 728377 w 4313785"/>
                <a:gd name="connsiteY8289" fmla="*/ 705846 h 2893802"/>
                <a:gd name="connsiteX8290" fmla="*/ 726232 w 4313785"/>
                <a:gd name="connsiteY8290" fmla="*/ 705569 h 2893802"/>
                <a:gd name="connsiteX8291" fmla="*/ 724986 w 4313785"/>
                <a:gd name="connsiteY8291" fmla="*/ 705293 h 2893802"/>
                <a:gd name="connsiteX8292" fmla="*/ 716404 w 4313785"/>
                <a:gd name="connsiteY8292" fmla="*/ 701488 h 2893802"/>
                <a:gd name="connsiteX8293" fmla="*/ 714466 w 4313785"/>
                <a:gd name="connsiteY8293" fmla="*/ 700935 h 2893802"/>
                <a:gd name="connsiteX8294" fmla="*/ 710451 w 4313785"/>
                <a:gd name="connsiteY8294" fmla="*/ 700658 h 2893802"/>
                <a:gd name="connsiteX8295" fmla="*/ 701869 w 4313785"/>
                <a:gd name="connsiteY8295" fmla="*/ 700866 h 2893802"/>
                <a:gd name="connsiteX8296" fmla="*/ 698132 w 4313785"/>
                <a:gd name="connsiteY8296" fmla="*/ 699690 h 2893802"/>
                <a:gd name="connsiteX8297" fmla="*/ 701247 w 4313785"/>
                <a:gd name="connsiteY8297" fmla="*/ 699482 h 2893802"/>
                <a:gd name="connsiteX8298" fmla="*/ 704499 w 4313785"/>
                <a:gd name="connsiteY8298" fmla="*/ 698998 h 2893802"/>
                <a:gd name="connsiteX8299" fmla="*/ 707268 w 4313785"/>
                <a:gd name="connsiteY8299" fmla="*/ 697822 h 2893802"/>
                <a:gd name="connsiteX8300" fmla="*/ 709136 w 4313785"/>
                <a:gd name="connsiteY8300" fmla="*/ 695401 h 2893802"/>
                <a:gd name="connsiteX8301" fmla="*/ 710798 w 4313785"/>
                <a:gd name="connsiteY8301" fmla="*/ 696784 h 2893802"/>
                <a:gd name="connsiteX8302" fmla="*/ 712874 w 4313785"/>
                <a:gd name="connsiteY8302" fmla="*/ 697268 h 2893802"/>
                <a:gd name="connsiteX8303" fmla="*/ 717096 w 4313785"/>
                <a:gd name="connsiteY8303" fmla="*/ 697268 h 2893802"/>
                <a:gd name="connsiteX8304" fmla="*/ 719311 w 4313785"/>
                <a:gd name="connsiteY8304" fmla="*/ 697338 h 2893802"/>
                <a:gd name="connsiteX8305" fmla="*/ 721387 w 4313785"/>
                <a:gd name="connsiteY8305" fmla="*/ 697684 h 2893802"/>
                <a:gd name="connsiteX8306" fmla="*/ 725678 w 4313785"/>
                <a:gd name="connsiteY8306" fmla="*/ 699067 h 2893802"/>
                <a:gd name="connsiteX8307" fmla="*/ 725678 w 4313785"/>
                <a:gd name="connsiteY8307" fmla="*/ 698375 h 2893802"/>
                <a:gd name="connsiteX8308" fmla="*/ 726024 w 4313785"/>
                <a:gd name="connsiteY8308" fmla="*/ 696923 h 2893802"/>
                <a:gd name="connsiteX8309" fmla="*/ 726024 w 4313785"/>
                <a:gd name="connsiteY8309" fmla="*/ 696231 h 2893802"/>
                <a:gd name="connsiteX8310" fmla="*/ 727477 w 4313785"/>
                <a:gd name="connsiteY8310" fmla="*/ 696992 h 2893802"/>
                <a:gd name="connsiteX8311" fmla="*/ 729000 w 4313785"/>
                <a:gd name="connsiteY8311" fmla="*/ 697476 h 2893802"/>
                <a:gd name="connsiteX8312" fmla="*/ 730592 w 4313785"/>
                <a:gd name="connsiteY8312" fmla="*/ 697684 h 2893802"/>
                <a:gd name="connsiteX8313" fmla="*/ 732184 w 4313785"/>
                <a:gd name="connsiteY8313" fmla="*/ 697545 h 2893802"/>
                <a:gd name="connsiteX8314" fmla="*/ 732530 w 4313785"/>
                <a:gd name="connsiteY8314" fmla="*/ 694917 h 2893802"/>
                <a:gd name="connsiteX8315" fmla="*/ 733707 w 4313785"/>
                <a:gd name="connsiteY8315" fmla="*/ 697199 h 2893802"/>
                <a:gd name="connsiteX8316" fmla="*/ 734814 w 4313785"/>
                <a:gd name="connsiteY8316" fmla="*/ 700866 h 2893802"/>
                <a:gd name="connsiteX8317" fmla="*/ 734814 w 4313785"/>
                <a:gd name="connsiteY8317" fmla="*/ 702387 h 2893802"/>
                <a:gd name="connsiteX8318" fmla="*/ 737305 w 4313785"/>
                <a:gd name="connsiteY8318" fmla="*/ 703217 h 2893802"/>
                <a:gd name="connsiteX8319" fmla="*/ 740281 w 4313785"/>
                <a:gd name="connsiteY8319" fmla="*/ 702526 h 2893802"/>
                <a:gd name="connsiteX8320" fmla="*/ 745472 w 4313785"/>
                <a:gd name="connsiteY8320" fmla="*/ 699897 h 2893802"/>
                <a:gd name="connsiteX8321" fmla="*/ 751425 w 4313785"/>
                <a:gd name="connsiteY8321" fmla="*/ 696231 h 2893802"/>
                <a:gd name="connsiteX8322" fmla="*/ 754262 w 4313785"/>
                <a:gd name="connsiteY8322" fmla="*/ 694087 h 2893802"/>
                <a:gd name="connsiteX8323" fmla="*/ 756754 w 4313785"/>
                <a:gd name="connsiteY8323" fmla="*/ 691804 h 2893802"/>
                <a:gd name="connsiteX8324" fmla="*/ 758346 w 4313785"/>
                <a:gd name="connsiteY8324" fmla="*/ 689245 h 2893802"/>
                <a:gd name="connsiteX8325" fmla="*/ 758692 w 4313785"/>
                <a:gd name="connsiteY8325" fmla="*/ 686339 h 2893802"/>
                <a:gd name="connsiteX8326" fmla="*/ 757653 w 4313785"/>
                <a:gd name="connsiteY8326" fmla="*/ 683365 h 2893802"/>
                <a:gd name="connsiteX8327" fmla="*/ 755439 w 4313785"/>
                <a:gd name="connsiteY8327" fmla="*/ 680667 h 2893802"/>
                <a:gd name="connsiteX8328" fmla="*/ 754123 w 4313785"/>
                <a:gd name="connsiteY8328" fmla="*/ 679975 h 2893802"/>
                <a:gd name="connsiteX8329" fmla="*/ 751078 w 4313785"/>
                <a:gd name="connsiteY8329" fmla="*/ 678869 h 2893802"/>
                <a:gd name="connsiteX8330" fmla="*/ 749832 w 4313785"/>
                <a:gd name="connsiteY8330" fmla="*/ 677831 h 2893802"/>
                <a:gd name="connsiteX8331" fmla="*/ 749279 w 4313785"/>
                <a:gd name="connsiteY8331" fmla="*/ 676378 h 2893802"/>
                <a:gd name="connsiteX8332" fmla="*/ 749279 w 4313785"/>
                <a:gd name="connsiteY8332" fmla="*/ 675064 h 2893802"/>
                <a:gd name="connsiteX8333" fmla="*/ 748933 w 4313785"/>
                <a:gd name="connsiteY8333" fmla="*/ 673680 h 2893802"/>
                <a:gd name="connsiteX8334" fmla="*/ 747341 w 4313785"/>
                <a:gd name="connsiteY8334" fmla="*/ 672020 h 2893802"/>
                <a:gd name="connsiteX8335" fmla="*/ 745887 w 4313785"/>
                <a:gd name="connsiteY8335" fmla="*/ 671190 h 2893802"/>
                <a:gd name="connsiteX8336" fmla="*/ 743050 w 4313785"/>
                <a:gd name="connsiteY8336" fmla="*/ 669945 h 2893802"/>
                <a:gd name="connsiteX8337" fmla="*/ 741596 w 4313785"/>
                <a:gd name="connsiteY8337" fmla="*/ 668908 h 2893802"/>
                <a:gd name="connsiteX8338" fmla="*/ 740420 w 4313785"/>
                <a:gd name="connsiteY8338" fmla="*/ 667524 h 2893802"/>
                <a:gd name="connsiteX8339" fmla="*/ 738066 w 4313785"/>
                <a:gd name="connsiteY8339" fmla="*/ 664342 h 2893802"/>
                <a:gd name="connsiteX8340" fmla="*/ 736890 w 4313785"/>
                <a:gd name="connsiteY8340" fmla="*/ 663581 h 2893802"/>
                <a:gd name="connsiteX8341" fmla="*/ 735506 w 4313785"/>
                <a:gd name="connsiteY8341" fmla="*/ 663719 h 2893802"/>
                <a:gd name="connsiteX8342" fmla="*/ 732876 w 4313785"/>
                <a:gd name="connsiteY8342" fmla="*/ 664826 h 2893802"/>
                <a:gd name="connsiteX8343" fmla="*/ 731492 w 4313785"/>
                <a:gd name="connsiteY8343" fmla="*/ 664826 h 2893802"/>
                <a:gd name="connsiteX8344" fmla="*/ 731077 w 4313785"/>
                <a:gd name="connsiteY8344" fmla="*/ 664411 h 2893802"/>
                <a:gd name="connsiteX8345" fmla="*/ 727962 w 4313785"/>
                <a:gd name="connsiteY8345" fmla="*/ 661713 h 2893802"/>
                <a:gd name="connsiteX8346" fmla="*/ 726508 w 4313785"/>
                <a:gd name="connsiteY8346" fmla="*/ 661229 h 2893802"/>
                <a:gd name="connsiteX8347" fmla="*/ 725263 w 4313785"/>
                <a:gd name="connsiteY8347" fmla="*/ 661091 h 2893802"/>
                <a:gd name="connsiteX8348" fmla="*/ 724224 w 4313785"/>
                <a:gd name="connsiteY8348" fmla="*/ 660607 h 2893802"/>
                <a:gd name="connsiteX8349" fmla="*/ 723186 w 4313785"/>
                <a:gd name="connsiteY8349" fmla="*/ 659223 h 2893802"/>
                <a:gd name="connsiteX8350" fmla="*/ 722840 w 4313785"/>
                <a:gd name="connsiteY8350" fmla="*/ 657840 h 2893802"/>
                <a:gd name="connsiteX8351" fmla="*/ 721871 w 4313785"/>
                <a:gd name="connsiteY8351" fmla="*/ 648432 h 2893802"/>
                <a:gd name="connsiteX8352" fmla="*/ 721871 w 4313785"/>
                <a:gd name="connsiteY8352" fmla="*/ 638748 h 2893802"/>
                <a:gd name="connsiteX8353" fmla="*/ 721733 w 4313785"/>
                <a:gd name="connsiteY8353" fmla="*/ 637433 h 2893802"/>
                <a:gd name="connsiteX8354" fmla="*/ 721179 w 4313785"/>
                <a:gd name="connsiteY8354" fmla="*/ 634874 h 2893802"/>
                <a:gd name="connsiteX8355" fmla="*/ 721041 w 4313785"/>
                <a:gd name="connsiteY8355" fmla="*/ 633421 h 2893802"/>
                <a:gd name="connsiteX8356" fmla="*/ 721318 w 4313785"/>
                <a:gd name="connsiteY8356" fmla="*/ 631277 h 2893802"/>
                <a:gd name="connsiteX8357" fmla="*/ 721802 w 4313785"/>
                <a:gd name="connsiteY8357" fmla="*/ 629133 h 2893802"/>
                <a:gd name="connsiteX8358" fmla="*/ 722148 w 4313785"/>
                <a:gd name="connsiteY8358" fmla="*/ 626988 h 2893802"/>
                <a:gd name="connsiteX8359" fmla="*/ 721871 w 4313785"/>
                <a:gd name="connsiteY8359" fmla="*/ 624982 h 2893802"/>
                <a:gd name="connsiteX8360" fmla="*/ 723186 w 4313785"/>
                <a:gd name="connsiteY8360" fmla="*/ 625536 h 2893802"/>
                <a:gd name="connsiteX8361" fmla="*/ 724571 w 4313785"/>
                <a:gd name="connsiteY8361" fmla="*/ 626020 h 2893802"/>
                <a:gd name="connsiteX8362" fmla="*/ 726024 w 4313785"/>
                <a:gd name="connsiteY8362" fmla="*/ 626297 h 2893802"/>
                <a:gd name="connsiteX8363" fmla="*/ 727477 w 4313785"/>
                <a:gd name="connsiteY8363" fmla="*/ 626435 h 2893802"/>
                <a:gd name="connsiteX8364" fmla="*/ 726162 w 4313785"/>
                <a:gd name="connsiteY8364" fmla="*/ 622146 h 2893802"/>
                <a:gd name="connsiteX8365" fmla="*/ 726162 w 4313785"/>
                <a:gd name="connsiteY8365" fmla="*/ 616681 h 2893802"/>
                <a:gd name="connsiteX8366" fmla="*/ 727754 w 4313785"/>
                <a:gd name="connsiteY8366" fmla="*/ 611701 h 2893802"/>
                <a:gd name="connsiteX8367" fmla="*/ 731007 w 4313785"/>
                <a:gd name="connsiteY8367" fmla="*/ 608727 h 2893802"/>
                <a:gd name="connsiteX8368" fmla="*/ 729346 w 4313785"/>
                <a:gd name="connsiteY8368" fmla="*/ 607966 h 2893802"/>
                <a:gd name="connsiteX8369" fmla="*/ 727823 w 4313785"/>
                <a:gd name="connsiteY8369" fmla="*/ 606720 h 2893802"/>
                <a:gd name="connsiteX8370" fmla="*/ 726578 w 4313785"/>
                <a:gd name="connsiteY8370" fmla="*/ 605268 h 2893802"/>
                <a:gd name="connsiteX8371" fmla="*/ 725955 w 4313785"/>
                <a:gd name="connsiteY8371" fmla="*/ 603539 h 2893802"/>
                <a:gd name="connsiteX8372" fmla="*/ 725816 w 4313785"/>
                <a:gd name="connsiteY8372" fmla="*/ 602017 h 2893802"/>
                <a:gd name="connsiteX8373" fmla="*/ 726093 w 4313785"/>
                <a:gd name="connsiteY8373" fmla="*/ 601394 h 2893802"/>
                <a:gd name="connsiteX8374" fmla="*/ 726785 w 4313785"/>
                <a:gd name="connsiteY8374" fmla="*/ 601187 h 2893802"/>
                <a:gd name="connsiteX8375" fmla="*/ 727962 w 4313785"/>
                <a:gd name="connsiteY8375" fmla="*/ 600910 h 2893802"/>
                <a:gd name="connsiteX8376" fmla="*/ 728516 w 4313785"/>
                <a:gd name="connsiteY8376" fmla="*/ 600910 h 2893802"/>
                <a:gd name="connsiteX8377" fmla="*/ 729900 w 4313785"/>
                <a:gd name="connsiteY8377" fmla="*/ 601878 h 2893802"/>
                <a:gd name="connsiteX8378" fmla="*/ 730592 w 4313785"/>
                <a:gd name="connsiteY8378" fmla="*/ 602086 h 2893802"/>
                <a:gd name="connsiteX8379" fmla="*/ 731284 w 4313785"/>
                <a:gd name="connsiteY8379" fmla="*/ 601809 h 2893802"/>
                <a:gd name="connsiteX8380" fmla="*/ 731768 w 4313785"/>
                <a:gd name="connsiteY8380" fmla="*/ 601394 h 2893802"/>
                <a:gd name="connsiteX8381" fmla="*/ 732253 w 4313785"/>
                <a:gd name="connsiteY8381" fmla="*/ 600910 h 2893802"/>
                <a:gd name="connsiteX8382" fmla="*/ 732876 w 4313785"/>
                <a:gd name="connsiteY8382" fmla="*/ 600495 h 2893802"/>
                <a:gd name="connsiteX8383" fmla="*/ 734606 w 4313785"/>
                <a:gd name="connsiteY8383" fmla="*/ 599803 h 2893802"/>
                <a:gd name="connsiteX8384" fmla="*/ 737721 w 4313785"/>
                <a:gd name="connsiteY8384" fmla="*/ 598074 h 2893802"/>
                <a:gd name="connsiteX8385" fmla="*/ 739451 w 4313785"/>
                <a:gd name="connsiteY8385" fmla="*/ 597451 h 2893802"/>
                <a:gd name="connsiteX8386" fmla="*/ 738828 w 4313785"/>
                <a:gd name="connsiteY8386" fmla="*/ 597105 h 2893802"/>
                <a:gd name="connsiteX8387" fmla="*/ 737375 w 4313785"/>
                <a:gd name="connsiteY8387" fmla="*/ 595929 h 2893802"/>
                <a:gd name="connsiteX8388" fmla="*/ 736683 w 4313785"/>
                <a:gd name="connsiteY8388" fmla="*/ 595514 h 2893802"/>
                <a:gd name="connsiteX8389" fmla="*/ 737859 w 4313785"/>
                <a:gd name="connsiteY8389" fmla="*/ 593785 h 2893802"/>
                <a:gd name="connsiteX8390" fmla="*/ 737513 w 4313785"/>
                <a:gd name="connsiteY8390" fmla="*/ 591917 h 2893802"/>
                <a:gd name="connsiteX8391" fmla="*/ 736752 w 4313785"/>
                <a:gd name="connsiteY8391" fmla="*/ 589981 h 2893802"/>
                <a:gd name="connsiteX8392" fmla="*/ 736752 w 4313785"/>
                <a:gd name="connsiteY8392" fmla="*/ 588113 h 2893802"/>
                <a:gd name="connsiteX8393" fmla="*/ 737375 w 4313785"/>
                <a:gd name="connsiteY8393" fmla="*/ 589151 h 2893802"/>
                <a:gd name="connsiteX8394" fmla="*/ 738205 w 4313785"/>
                <a:gd name="connsiteY8394" fmla="*/ 589773 h 2893802"/>
                <a:gd name="connsiteX8395" fmla="*/ 739313 w 4313785"/>
                <a:gd name="connsiteY8395" fmla="*/ 589981 h 2893802"/>
                <a:gd name="connsiteX8396" fmla="*/ 740628 w 4313785"/>
                <a:gd name="connsiteY8396" fmla="*/ 589704 h 2893802"/>
                <a:gd name="connsiteX8397" fmla="*/ 740628 w 4313785"/>
                <a:gd name="connsiteY8397" fmla="*/ 590119 h 2893802"/>
                <a:gd name="connsiteX8398" fmla="*/ 740281 w 4313785"/>
                <a:gd name="connsiteY8398" fmla="*/ 590811 h 2893802"/>
                <a:gd name="connsiteX8399" fmla="*/ 740281 w 4313785"/>
                <a:gd name="connsiteY8399" fmla="*/ 591226 h 2893802"/>
                <a:gd name="connsiteX8400" fmla="*/ 742773 w 4313785"/>
                <a:gd name="connsiteY8400" fmla="*/ 590741 h 2893802"/>
                <a:gd name="connsiteX8401" fmla="*/ 745749 w 4313785"/>
                <a:gd name="connsiteY8401" fmla="*/ 589358 h 2893802"/>
                <a:gd name="connsiteX8402" fmla="*/ 748102 w 4313785"/>
                <a:gd name="connsiteY8402" fmla="*/ 587214 h 2893802"/>
                <a:gd name="connsiteX8403" fmla="*/ 749071 w 4313785"/>
                <a:gd name="connsiteY8403" fmla="*/ 584723 h 2893802"/>
                <a:gd name="connsiteX8404" fmla="*/ 748102 w 4313785"/>
                <a:gd name="connsiteY8404" fmla="*/ 584723 h 2893802"/>
                <a:gd name="connsiteX8405" fmla="*/ 746095 w 4313785"/>
                <a:gd name="connsiteY8405" fmla="*/ 584447 h 2893802"/>
                <a:gd name="connsiteX8406" fmla="*/ 745126 w 4313785"/>
                <a:gd name="connsiteY8406" fmla="*/ 584447 h 2893802"/>
                <a:gd name="connsiteX8407" fmla="*/ 745680 w 4313785"/>
                <a:gd name="connsiteY8407" fmla="*/ 583963 h 2893802"/>
                <a:gd name="connsiteX8408" fmla="*/ 746926 w 4313785"/>
                <a:gd name="connsiteY8408" fmla="*/ 583340 h 2893802"/>
                <a:gd name="connsiteX8409" fmla="*/ 747895 w 4313785"/>
                <a:gd name="connsiteY8409" fmla="*/ 582579 h 2893802"/>
                <a:gd name="connsiteX8410" fmla="*/ 750801 w 4313785"/>
                <a:gd name="connsiteY8410" fmla="*/ 579674 h 2893802"/>
                <a:gd name="connsiteX8411" fmla="*/ 751978 w 4313785"/>
                <a:gd name="connsiteY8411" fmla="*/ 578913 h 2893802"/>
                <a:gd name="connsiteX8412" fmla="*/ 753293 w 4313785"/>
                <a:gd name="connsiteY8412" fmla="*/ 578290 h 2893802"/>
                <a:gd name="connsiteX8413" fmla="*/ 754747 w 4313785"/>
                <a:gd name="connsiteY8413" fmla="*/ 577806 h 2893802"/>
                <a:gd name="connsiteX8414" fmla="*/ 756477 w 4313785"/>
                <a:gd name="connsiteY8414" fmla="*/ 577391 h 2893802"/>
                <a:gd name="connsiteX8415" fmla="*/ 755854 w 4313785"/>
                <a:gd name="connsiteY8415" fmla="*/ 576838 h 2893802"/>
                <a:gd name="connsiteX8416" fmla="*/ 755508 w 4313785"/>
                <a:gd name="connsiteY8416" fmla="*/ 576630 h 2893802"/>
                <a:gd name="connsiteX8417" fmla="*/ 755023 w 4313785"/>
                <a:gd name="connsiteY8417" fmla="*/ 576284 h 2893802"/>
                <a:gd name="connsiteX8418" fmla="*/ 757238 w 4313785"/>
                <a:gd name="connsiteY8418" fmla="*/ 575662 h 2893802"/>
                <a:gd name="connsiteX8419" fmla="*/ 759176 w 4313785"/>
                <a:gd name="connsiteY8419" fmla="*/ 575662 h 2893802"/>
                <a:gd name="connsiteX8420" fmla="*/ 761114 w 4313785"/>
                <a:gd name="connsiteY8420" fmla="*/ 575247 h 2893802"/>
                <a:gd name="connsiteX8421" fmla="*/ 763329 w 4313785"/>
                <a:gd name="connsiteY8421" fmla="*/ 573517 h 2893802"/>
                <a:gd name="connsiteX8422" fmla="*/ 765820 w 4313785"/>
                <a:gd name="connsiteY8422" fmla="*/ 569436 h 2893802"/>
                <a:gd name="connsiteX8423" fmla="*/ 767343 w 4313785"/>
                <a:gd name="connsiteY8423" fmla="*/ 568606 h 2893802"/>
                <a:gd name="connsiteX8424" fmla="*/ 769627 w 4313785"/>
                <a:gd name="connsiteY8424" fmla="*/ 570059 h 2893802"/>
                <a:gd name="connsiteX8425" fmla="*/ 769627 w 4313785"/>
                <a:gd name="connsiteY8425" fmla="*/ 569298 h 2893802"/>
                <a:gd name="connsiteX8426" fmla="*/ 769765 w 4313785"/>
                <a:gd name="connsiteY8426" fmla="*/ 567845 h 2893802"/>
                <a:gd name="connsiteX8427" fmla="*/ 769765 w 4313785"/>
                <a:gd name="connsiteY8427" fmla="*/ 567153 h 2893802"/>
                <a:gd name="connsiteX8428" fmla="*/ 772741 w 4313785"/>
                <a:gd name="connsiteY8428" fmla="*/ 568468 h 2893802"/>
                <a:gd name="connsiteX8429" fmla="*/ 774472 w 4313785"/>
                <a:gd name="connsiteY8429" fmla="*/ 567707 h 2893802"/>
                <a:gd name="connsiteX8430" fmla="*/ 775994 w 4313785"/>
                <a:gd name="connsiteY8430" fmla="*/ 565770 h 2893802"/>
                <a:gd name="connsiteX8431" fmla="*/ 778278 w 4313785"/>
                <a:gd name="connsiteY8431" fmla="*/ 563625 h 2893802"/>
                <a:gd name="connsiteX8432" fmla="*/ 779732 w 4313785"/>
                <a:gd name="connsiteY8432" fmla="*/ 563003 h 2893802"/>
                <a:gd name="connsiteX8433" fmla="*/ 782985 w 4313785"/>
                <a:gd name="connsiteY8433" fmla="*/ 562242 h 2893802"/>
                <a:gd name="connsiteX8434" fmla="*/ 784507 w 4313785"/>
                <a:gd name="connsiteY8434" fmla="*/ 561689 h 2893802"/>
                <a:gd name="connsiteX8435" fmla="*/ 785822 w 4313785"/>
                <a:gd name="connsiteY8435" fmla="*/ 560858 h 2893802"/>
                <a:gd name="connsiteX8436" fmla="*/ 788176 w 4313785"/>
                <a:gd name="connsiteY8436" fmla="*/ 558783 h 2893802"/>
                <a:gd name="connsiteX8437" fmla="*/ 793020 w 4313785"/>
                <a:gd name="connsiteY8437" fmla="*/ 555670 h 2893802"/>
                <a:gd name="connsiteX8438" fmla="*/ 795373 w 4313785"/>
                <a:gd name="connsiteY8438" fmla="*/ 553664 h 2893802"/>
                <a:gd name="connsiteX8439" fmla="*/ 797242 w 4313785"/>
                <a:gd name="connsiteY8439" fmla="*/ 551105 h 2893802"/>
                <a:gd name="connsiteX8440" fmla="*/ 800910 w 4313785"/>
                <a:gd name="connsiteY8440" fmla="*/ 544395 h 2893802"/>
                <a:gd name="connsiteX8441" fmla="*/ 802640 w 4313785"/>
                <a:gd name="connsiteY8441" fmla="*/ 542112 h 2893802"/>
                <a:gd name="connsiteX8442" fmla="*/ 809769 w 4313785"/>
                <a:gd name="connsiteY8442" fmla="*/ 535541 h 2893802"/>
                <a:gd name="connsiteX8443" fmla="*/ 810738 w 4313785"/>
                <a:gd name="connsiteY8443" fmla="*/ 533950 h 2893802"/>
                <a:gd name="connsiteX8444" fmla="*/ 810392 w 4313785"/>
                <a:gd name="connsiteY8444" fmla="*/ 532221 h 2893802"/>
                <a:gd name="connsiteX8445" fmla="*/ 804717 w 4313785"/>
                <a:gd name="connsiteY8445" fmla="*/ 519839 h 2893802"/>
                <a:gd name="connsiteX8446" fmla="*/ 804301 w 4313785"/>
                <a:gd name="connsiteY8446" fmla="*/ 517487 h 2893802"/>
                <a:gd name="connsiteX8447" fmla="*/ 805478 w 4313785"/>
                <a:gd name="connsiteY8447" fmla="*/ 514789 h 2893802"/>
                <a:gd name="connsiteX8448" fmla="*/ 809977 w 4313785"/>
                <a:gd name="connsiteY8448" fmla="*/ 510085 h 2893802"/>
                <a:gd name="connsiteX8449" fmla="*/ 811638 w 4313785"/>
                <a:gd name="connsiteY8449" fmla="*/ 507526 h 2893802"/>
                <a:gd name="connsiteX8450" fmla="*/ 812261 w 4313785"/>
                <a:gd name="connsiteY8450" fmla="*/ 504759 h 2893802"/>
                <a:gd name="connsiteX8451" fmla="*/ 811915 w 4313785"/>
                <a:gd name="connsiteY8451" fmla="*/ 502545 h 2893802"/>
                <a:gd name="connsiteX8452" fmla="*/ 809354 w 4313785"/>
                <a:gd name="connsiteY8452" fmla="*/ 497772 h 2893802"/>
                <a:gd name="connsiteX8453" fmla="*/ 811361 w 4313785"/>
                <a:gd name="connsiteY8453" fmla="*/ 498810 h 2893802"/>
                <a:gd name="connsiteX8454" fmla="*/ 812330 w 4313785"/>
                <a:gd name="connsiteY8454" fmla="*/ 499848 h 2893802"/>
                <a:gd name="connsiteX8455" fmla="*/ 812745 w 4313785"/>
                <a:gd name="connsiteY8455" fmla="*/ 499848 h 2893802"/>
                <a:gd name="connsiteX8456" fmla="*/ 813161 w 4313785"/>
                <a:gd name="connsiteY8456" fmla="*/ 497841 h 2893802"/>
                <a:gd name="connsiteX8457" fmla="*/ 812884 w 4313785"/>
                <a:gd name="connsiteY8457" fmla="*/ 497426 h 2893802"/>
                <a:gd name="connsiteX8458" fmla="*/ 812261 w 4313785"/>
                <a:gd name="connsiteY8458" fmla="*/ 496873 h 2893802"/>
                <a:gd name="connsiteX8459" fmla="*/ 811776 w 4313785"/>
                <a:gd name="connsiteY8459" fmla="*/ 496112 h 2893802"/>
                <a:gd name="connsiteX8460" fmla="*/ 811776 w 4313785"/>
                <a:gd name="connsiteY8460" fmla="*/ 495144 h 2893802"/>
                <a:gd name="connsiteX8461" fmla="*/ 812538 w 4313785"/>
                <a:gd name="connsiteY8461" fmla="*/ 494175 h 2893802"/>
                <a:gd name="connsiteX8462" fmla="*/ 813368 w 4313785"/>
                <a:gd name="connsiteY8462" fmla="*/ 494037 h 2893802"/>
                <a:gd name="connsiteX8463" fmla="*/ 814406 w 4313785"/>
                <a:gd name="connsiteY8463" fmla="*/ 494175 h 2893802"/>
                <a:gd name="connsiteX8464" fmla="*/ 815583 w 4313785"/>
                <a:gd name="connsiteY8464" fmla="*/ 493968 h 2893802"/>
                <a:gd name="connsiteX8465" fmla="*/ 816691 w 4313785"/>
                <a:gd name="connsiteY8465" fmla="*/ 493691 h 2893802"/>
                <a:gd name="connsiteX8466" fmla="*/ 817798 w 4313785"/>
                <a:gd name="connsiteY8466" fmla="*/ 493483 h 2893802"/>
                <a:gd name="connsiteX8467" fmla="*/ 818905 w 4313785"/>
                <a:gd name="connsiteY8467" fmla="*/ 493207 h 2893802"/>
                <a:gd name="connsiteX8468" fmla="*/ 819874 w 4313785"/>
                <a:gd name="connsiteY8468" fmla="*/ 492584 h 2893802"/>
                <a:gd name="connsiteX8469" fmla="*/ 820359 w 4313785"/>
                <a:gd name="connsiteY8469" fmla="*/ 491477 h 2893802"/>
                <a:gd name="connsiteX8470" fmla="*/ 819667 w 4313785"/>
                <a:gd name="connsiteY8470" fmla="*/ 489472 h 2893802"/>
                <a:gd name="connsiteX8471" fmla="*/ 820013 w 4313785"/>
                <a:gd name="connsiteY8471" fmla="*/ 488434 h 2893802"/>
                <a:gd name="connsiteX8472" fmla="*/ 821535 w 4313785"/>
                <a:gd name="connsiteY8472" fmla="*/ 487880 h 2893802"/>
                <a:gd name="connsiteX8473" fmla="*/ 823473 w 4313785"/>
                <a:gd name="connsiteY8473" fmla="*/ 487742 h 2893802"/>
                <a:gd name="connsiteX8474" fmla="*/ 824511 w 4313785"/>
                <a:gd name="connsiteY8474" fmla="*/ 487120 h 2893802"/>
                <a:gd name="connsiteX8475" fmla="*/ 823404 w 4313785"/>
                <a:gd name="connsiteY8475" fmla="*/ 484975 h 2893802"/>
                <a:gd name="connsiteX8476" fmla="*/ 826449 w 4313785"/>
                <a:gd name="connsiteY8476" fmla="*/ 485252 h 2893802"/>
                <a:gd name="connsiteX8477" fmla="*/ 827418 w 4313785"/>
                <a:gd name="connsiteY8477" fmla="*/ 482623 h 2893802"/>
                <a:gd name="connsiteX8478" fmla="*/ 827764 w 4313785"/>
                <a:gd name="connsiteY8478" fmla="*/ 478888 h 2893802"/>
                <a:gd name="connsiteX8479" fmla="*/ 828872 w 4313785"/>
                <a:gd name="connsiteY8479" fmla="*/ 475775 h 2893802"/>
                <a:gd name="connsiteX8480" fmla="*/ 831017 w 4313785"/>
                <a:gd name="connsiteY8480" fmla="*/ 474738 h 2893802"/>
                <a:gd name="connsiteX8481" fmla="*/ 832609 w 4313785"/>
                <a:gd name="connsiteY8481" fmla="*/ 475637 h 2893802"/>
                <a:gd name="connsiteX8482" fmla="*/ 834409 w 4313785"/>
                <a:gd name="connsiteY8482" fmla="*/ 476052 h 2893802"/>
                <a:gd name="connsiteX8483" fmla="*/ 837108 w 4313785"/>
                <a:gd name="connsiteY8483" fmla="*/ 473285 h 2893802"/>
                <a:gd name="connsiteX8484" fmla="*/ 840153 w 4313785"/>
                <a:gd name="connsiteY8484" fmla="*/ 476674 h 2893802"/>
                <a:gd name="connsiteX8485" fmla="*/ 842022 w 4313785"/>
                <a:gd name="connsiteY8485" fmla="*/ 478334 h 2893802"/>
                <a:gd name="connsiteX8486" fmla="*/ 843960 w 4313785"/>
                <a:gd name="connsiteY8486" fmla="*/ 479026 h 2893802"/>
                <a:gd name="connsiteX8487" fmla="*/ 845275 w 4313785"/>
                <a:gd name="connsiteY8487" fmla="*/ 478749 h 2893802"/>
                <a:gd name="connsiteX8488" fmla="*/ 848181 w 4313785"/>
                <a:gd name="connsiteY8488" fmla="*/ 477159 h 2893802"/>
                <a:gd name="connsiteX8489" fmla="*/ 849704 w 4313785"/>
                <a:gd name="connsiteY8489" fmla="*/ 476536 h 2893802"/>
                <a:gd name="connsiteX8490" fmla="*/ 854064 w 4313785"/>
                <a:gd name="connsiteY8490" fmla="*/ 475913 h 2893802"/>
                <a:gd name="connsiteX8491" fmla="*/ 861954 w 4313785"/>
                <a:gd name="connsiteY8491" fmla="*/ 476536 h 2893802"/>
                <a:gd name="connsiteX8492" fmla="*/ 866315 w 4313785"/>
                <a:gd name="connsiteY8492" fmla="*/ 476190 h 2893802"/>
                <a:gd name="connsiteX8493" fmla="*/ 863546 w 4313785"/>
                <a:gd name="connsiteY8493" fmla="*/ 466022 h 2893802"/>
                <a:gd name="connsiteX8494" fmla="*/ 866315 w 4313785"/>
                <a:gd name="connsiteY8494" fmla="*/ 476190 h 2893802"/>
                <a:gd name="connsiteX8495" fmla="*/ 867906 w 4313785"/>
                <a:gd name="connsiteY8495" fmla="*/ 476052 h 2893802"/>
                <a:gd name="connsiteX8496" fmla="*/ 870744 w 4313785"/>
                <a:gd name="connsiteY8496" fmla="*/ 476813 h 2893802"/>
                <a:gd name="connsiteX8497" fmla="*/ 872198 w 4313785"/>
                <a:gd name="connsiteY8497" fmla="*/ 476813 h 2893802"/>
                <a:gd name="connsiteX8498" fmla="*/ 873305 w 4313785"/>
                <a:gd name="connsiteY8498" fmla="*/ 476190 h 2893802"/>
                <a:gd name="connsiteX8499" fmla="*/ 876212 w 4313785"/>
                <a:gd name="connsiteY8499" fmla="*/ 473631 h 2893802"/>
                <a:gd name="connsiteX8500" fmla="*/ 875451 w 4313785"/>
                <a:gd name="connsiteY8500" fmla="*/ 477643 h 2893802"/>
                <a:gd name="connsiteX8501" fmla="*/ 875451 w 4313785"/>
                <a:gd name="connsiteY8501" fmla="*/ 478888 h 2893802"/>
                <a:gd name="connsiteX8502" fmla="*/ 876420 w 4313785"/>
                <a:gd name="connsiteY8502" fmla="*/ 481032 h 2893802"/>
                <a:gd name="connsiteX8503" fmla="*/ 877527 w 4313785"/>
                <a:gd name="connsiteY8503" fmla="*/ 481793 h 2893802"/>
                <a:gd name="connsiteX8504" fmla="*/ 878911 w 4313785"/>
                <a:gd name="connsiteY8504" fmla="*/ 482070 h 2893802"/>
                <a:gd name="connsiteX8505" fmla="*/ 880572 w 4313785"/>
                <a:gd name="connsiteY8505" fmla="*/ 482623 h 2893802"/>
                <a:gd name="connsiteX8506" fmla="*/ 883825 w 4313785"/>
                <a:gd name="connsiteY8506" fmla="*/ 484284 h 2893802"/>
                <a:gd name="connsiteX8507" fmla="*/ 887009 w 4313785"/>
                <a:gd name="connsiteY8507" fmla="*/ 486289 h 2893802"/>
                <a:gd name="connsiteX8508" fmla="*/ 889570 w 4313785"/>
                <a:gd name="connsiteY8508" fmla="*/ 488710 h 2893802"/>
                <a:gd name="connsiteX8509" fmla="*/ 890954 w 4313785"/>
                <a:gd name="connsiteY8509" fmla="*/ 491823 h 2893802"/>
                <a:gd name="connsiteX8510" fmla="*/ 890954 w 4313785"/>
                <a:gd name="connsiteY8510" fmla="*/ 495351 h 2893802"/>
                <a:gd name="connsiteX8511" fmla="*/ 889985 w 4313785"/>
                <a:gd name="connsiteY8511" fmla="*/ 502614 h 2893802"/>
                <a:gd name="connsiteX8512" fmla="*/ 889985 w 4313785"/>
                <a:gd name="connsiteY8512" fmla="*/ 505866 h 2893802"/>
                <a:gd name="connsiteX8513" fmla="*/ 890400 w 4313785"/>
                <a:gd name="connsiteY8513" fmla="*/ 506557 h 2893802"/>
                <a:gd name="connsiteX8514" fmla="*/ 890885 w 4313785"/>
                <a:gd name="connsiteY8514" fmla="*/ 507180 h 2893802"/>
                <a:gd name="connsiteX8515" fmla="*/ 891300 w 4313785"/>
                <a:gd name="connsiteY8515" fmla="*/ 507872 h 2893802"/>
                <a:gd name="connsiteX8516" fmla="*/ 891508 w 4313785"/>
                <a:gd name="connsiteY8516" fmla="*/ 508702 h 2893802"/>
                <a:gd name="connsiteX8517" fmla="*/ 891231 w 4313785"/>
                <a:gd name="connsiteY8517" fmla="*/ 509739 h 2893802"/>
                <a:gd name="connsiteX8518" fmla="*/ 890815 w 4313785"/>
                <a:gd name="connsiteY8518" fmla="*/ 510293 h 2893802"/>
                <a:gd name="connsiteX8519" fmla="*/ 890331 w 4313785"/>
                <a:gd name="connsiteY8519" fmla="*/ 510708 h 2893802"/>
                <a:gd name="connsiteX8520" fmla="*/ 888878 w 4313785"/>
                <a:gd name="connsiteY8520" fmla="*/ 513198 h 2893802"/>
                <a:gd name="connsiteX8521" fmla="*/ 889085 w 4313785"/>
                <a:gd name="connsiteY8521" fmla="*/ 513751 h 2893802"/>
                <a:gd name="connsiteX8522" fmla="*/ 889639 w 4313785"/>
                <a:gd name="connsiteY8522" fmla="*/ 514720 h 2893802"/>
                <a:gd name="connsiteX8523" fmla="*/ 890054 w 4313785"/>
                <a:gd name="connsiteY8523" fmla="*/ 515757 h 2893802"/>
                <a:gd name="connsiteX8524" fmla="*/ 889847 w 4313785"/>
                <a:gd name="connsiteY8524" fmla="*/ 516518 h 2893802"/>
                <a:gd name="connsiteX8525" fmla="*/ 888047 w 4313785"/>
                <a:gd name="connsiteY8525" fmla="*/ 516795 h 2893802"/>
                <a:gd name="connsiteX8526" fmla="*/ 881126 w 4313785"/>
                <a:gd name="connsiteY8526" fmla="*/ 516587 h 2893802"/>
                <a:gd name="connsiteX8527" fmla="*/ 878357 w 4313785"/>
                <a:gd name="connsiteY8527" fmla="*/ 517072 h 2893802"/>
                <a:gd name="connsiteX8528" fmla="*/ 875658 w 4313785"/>
                <a:gd name="connsiteY8528" fmla="*/ 519009 h 2893802"/>
                <a:gd name="connsiteX8529" fmla="*/ 873651 w 4313785"/>
                <a:gd name="connsiteY8529" fmla="*/ 521568 h 2893802"/>
                <a:gd name="connsiteX8530" fmla="*/ 870191 w 4313785"/>
                <a:gd name="connsiteY8530" fmla="*/ 527724 h 2893802"/>
                <a:gd name="connsiteX8531" fmla="*/ 861539 w 4313785"/>
                <a:gd name="connsiteY8531" fmla="*/ 539415 h 2893802"/>
                <a:gd name="connsiteX8532" fmla="*/ 860363 w 4313785"/>
                <a:gd name="connsiteY8532" fmla="*/ 540660 h 2893802"/>
                <a:gd name="connsiteX8533" fmla="*/ 857387 w 4313785"/>
                <a:gd name="connsiteY8533" fmla="*/ 543081 h 2893802"/>
                <a:gd name="connsiteX8534" fmla="*/ 856141 w 4313785"/>
                <a:gd name="connsiteY8534" fmla="*/ 544395 h 2893802"/>
                <a:gd name="connsiteX8535" fmla="*/ 855725 w 4313785"/>
                <a:gd name="connsiteY8535" fmla="*/ 545156 h 2893802"/>
                <a:gd name="connsiteX8536" fmla="*/ 855310 w 4313785"/>
                <a:gd name="connsiteY8536" fmla="*/ 546885 h 2893802"/>
                <a:gd name="connsiteX8537" fmla="*/ 854895 w 4313785"/>
                <a:gd name="connsiteY8537" fmla="*/ 547577 h 2893802"/>
                <a:gd name="connsiteX8538" fmla="*/ 854341 w 4313785"/>
                <a:gd name="connsiteY8538" fmla="*/ 547992 h 2893802"/>
                <a:gd name="connsiteX8539" fmla="*/ 852888 w 4313785"/>
                <a:gd name="connsiteY8539" fmla="*/ 548269 h 2893802"/>
                <a:gd name="connsiteX8540" fmla="*/ 852196 w 4313785"/>
                <a:gd name="connsiteY8540" fmla="*/ 548615 h 2893802"/>
                <a:gd name="connsiteX8541" fmla="*/ 839945 w 4313785"/>
                <a:gd name="connsiteY8541" fmla="*/ 558437 h 2893802"/>
                <a:gd name="connsiteX8542" fmla="*/ 838077 w 4313785"/>
                <a:gd name="connsiteY8542" fmla="*/ 559613 h 2893802"/>
                <a:gd name="connsiteX8543" fmla="*/ 834063 w 4313785"/>
                <a:gd name="connsiteY8543" fmla="*/ 561689 h 2893802"/>
                <a:gd name="connsiteX8544" fmla="*/ 832540 w 4313785"/>
                <a:gd name="connsiteY8544" fmla="*/ 562726 h 2893802"/>
                <a:gd name="connsiteX8545" fmla="*/ 831709 w 4313785"/>
                <a:gd name="connsiteY8545" fmla="*/ 564179 h 2893802"/>
                <a:gd name="connsiteX8546" fmla="*/ 831155 w 4313785"/>
                <a:gd name="connsiteY8546" fmla="*/ 565908 h 2893802"/>
                <a:gd name="connsiteX8547" fmla="*/ 830117 w 4313785"/>
                <a:gd name="connsiteY8547" fmla="*/ 567153 h 2893802"/>
                <a:gd name="connsiteX8548" fmla="*/ 828041 w 4313785"/>
                <a:gd name="connsiteY8548" fmla="*/ 567153 h 2893802"/>
                <a:gd name="connsiteX8549" fmla="*/ 828179 w 4313785"/>
                <a:gd name="connsiteY8549" fmla="*/ 567707 h 2893802"/>
                <a:gd name="connsiteX8550" fmla="*/ 828387 w 4313785"/>
                <a:gd name="connsiteY8550" fmla="*/ 568675 h 2893802"/>
                <a:gd name="connsiteX8551" fmla="*/ 828664 w 4313785"/>
                <a:gd name="connsiteY8551" fmla="*/ 569298 h 2893802"/>
                <a:gd name="connsiteX8552" fmla="*/ 826795 w 4313785"/>
                <a:gd name="connsiteY8552" fmla="*/ 569159 h 2893802"/>
                <a:gd name="connsiteX8553" fmla="*/ 826934 w 4313785"/>
                <a:gd name="connsiteY8553" fmla="*/ 570059 h 2893802"/>
                <a:gd name="connsiteX8554" fmla="*/ 827764 w 4313785"/>
                <a:gd name="connsiteY8554" fmla="*/ 571373 h 2893802"/>
                <a:gd name="connsiteX8555" fmla="*/ 827972 w 4313785"/>
                <a:gd name="connsiteY8555" fmla="*/ 572618 h 2893802"/>
                <a:gd name="connsiteX8556" fmla="*/ 826934 w 4313785"/>
                <a:gd name="connsiteY8556" fmla="*/ 574140 h 2893802"/>
                <a:gd name="connsiteX8557" fmla="*/ 825480 w 4313785"/>
                <a:gd name="connsiteY8557" fmla="*/ 575316 h 2893802"/>
                <a:gd name="connsiteX8558" fmla="*/ 823681 w 4313785"/>
                <a:gd name="connsiteY8558" fmla="*/ 576146 h 2893802"/>
                <a:gd name="connsiteX8559" fmla="*/ 821604 w 4313785"/>
                <a:gd name="connsiteY8559" fmla="*/ 576699 h 2893802"/>
                <a:gd name="connsiteX8560" fmla="*/ 813853 w 4313785"/>
                <a:gd name="connsiteY8560" fmla="*/ 577460 h 2893802"/>
                <a:gd name="connsiteX8561" fmla="*/ 811915 w 4313785"/>
                <a:gd name="connsiteY8561" fmla="*/ 579120 h 2893802"/>
                <a:gd name="connsiteX8562" fmla="*/ 814199 w 4313785"/>
                <a:gd name="connsiteY8562" fmla="*/ 582994 h 2893802"/>
                <a:gd name="connsiteX8563" fmla="*/ 811223 w 4313785"/>
                <a:gd name="connsiteY8563" fmla="*/ 584032 h 2893802"/>
                <a:gd name="connsiteX8564" fmla="*/ 807762 w 4313785"/>
                <a:gd name="connsiteY8564" fmla="*/ 587214 h 2893802"/>
                <a:gd name="connsiteX8565" fmla="*/ 804717 w 4313785"/>
                <a:gd name="connsiteY8565" fmla="*/ 591295 h 2893802"/>
                <a:gd name="connsiteX8566" fmla="*/ 803125 w 4313785"/>
                <a:gd name="connsiteY8566" fmla="*/ 594892 h 2893802"/>
                <a:gd name="connsiteX8567" fmla="*/ 803402 w 4313785"/>
                <a:gd name="connsiteY8567" fmla="*/ 599388 h 2893802"/>
                <a:gd name="connsiteX8568" fmla="*/ 807139 w 4313785"/>
                <a:gd name="connsiteY8568" fmla="*/ 606029 h 2893802"/>
                <a:gd name="connsiteX8569" fmla="*/ 807831 w 4313785"/>
                <a:gd name="connsiteY8569" fmla="*/ 609903 h 2893802"/>
                <a:gd name="connsiteX8570" fmla="*/ 807485 w 4313785"/>
                <a:gd name="connsiteY8570" fmla="*/ 611148 h 2893802"/>
                <a:gd name="connsiteX8571" fmla="*/ 806378 w 4313785"/>
                <a:gd name="connsiteY8571" fmla="*/ 613915 h 2893802"/>
                <a:gd name="connsiteX8572" fmla="*/ 806378 w 4313785"/>
                <a:gd name="connsiteY8572" fmla="*/ 615160 h 2893802"/>
                <a:gd name="connsiteX8573" fmla="*/ 806724 w 4313785"/>
                <a:gd name="connsiteY8573" fmla="*/ 616197 h 2893802"/>
                <a:gd name="connsiteX8574" fmla="*/ 807347 w 4313785"/>
                <a:gd name="connsiteY8574" fmla="*/ 616820 h 2893802"/>
                <a:gd name="connsiteX8575" fmla="*/ 808039 w 4313785"/>
                <a:gd name="connsiteY8575" fmla="*/ 617442 h 2893802"/>
                <a:gd name="connsiteX8576" fmla="*/ 808731 w 4313785"/>
                <a:gd name="connsiteY8576" fmla="*/ 618411 h 2893802"/>
                <a:gd name="connsiteX8577" fmla="*/ 810531 w 4313785"/>
                <a:gd name="connsiteY8577" fmla="*/ 622077 h 2893802"/>
                <a:gd name="connsiteX8578" fmla="*/ 812053 w 4313785"/>
                <a:gd name="connsiteY8578" fmla="*/ 625882 h 2893802"/>
                <a:gd name="connsiteX8579" fmla="*/ 812399 w 4313785"/>
                <a:gd name="connsiteY8579" fmla="*/ 627611 h 2893802"/>
                <a:gd name="connsiteX8580" fmla="*/ 812399 w 4313785"/>
                <a:gd name="connsiteY8580" fmla="*/ 628925 h 2893802"/>
                <a:gd name="connsiteX8581" fmla="*/ 811846 w 4313785"/>
                <a:gd name="connsiteY8581" fmla="*/ 631139 h 2893802"/>
                <a:gd name="connsiteX8582" fmla="*/ 811707 w 4313785"/>
                <a:gd name="connsiteY8582" fmla="*/ 631761 h 2893802"/>
                <a:gd name="connsiteX8583" fmla="*/ 811846 w 4313785"/>
                <a:gd name="connsiteY8583" fmla="*/ 632522 h 2893802"/>
                <a:gd name="connsiteX8584" fmla="*/ 812468 w 4313785"/>
                <a:gd name="connsiteY8584" fmla="*/ 633491 h 2893802"/>
                <a:gd name="connsiteX8585" fmla="*/ 811430 w 4313785"/>
                <a:gd name="connsiteY8585" fmla="*/ 635289 h 2893802"/>
                <a:gd name="connsiteX8586" fmla="*/ 810323 w 4313785"/>
                <a:gd name="connsiteY8586" fmla="*/ 642967 h 2893802"/>
                <a:gd name="connsiteX8587" fmla="*/ 808800 w 4313785"/>
                <a:gd name="connsiteY8587" fmla="*/ 649608 h 2893802"/>
                <a:gd name="connsiteX8588" fmla="*/ 808316 w 4313785"/>
                <a:gd name="connsiteY8588" fmla="*/ 653551 h 2893802"/>
                <a:gd name="connsiteX8589" fmla="*/ 808316 w 4313785"/>
                <a:gd name="connsiteY8589" fmla="*/ 657494 h 2893802"/>
                <a:gd name="connsiteX8590" fmla="*/ 809285 w 4313785"/>
                <a:gd name="connsiteY8590" fmla="*/ 661160 h 2893802"/>
                <a:gd name="connsiteX8591" fmla="*/ 810115 w 4313785"/>
                <a:gd name="connsiteY8591" fmla="*/ 662889 h 2893802"/>
                <a:gd name="connsiteX8592" fmla="*/ 811154 w 4313785"/>
                <a:gd name="connsiteY8592" fmla="*/ 663996 h 2893802"/>
                <a:gd name="connsiteX8593" fmla="*/ 812399 w 4313785"/>
                <a:gd name="connsiteY8593" fmla="*/ 664757 h 2893802"/>
                <a:gd name="connsiteX8594" fmla="*/ 814130 w 4313785"/>
                <a:gd name="connsiteY8594" fmla="*/ 665241 h 2893802"/>
                <a:gd name="connsiteX8595" fmla="*/ 814683 w 4313785"/>
                <a:gd name="connsiteY8595" fmla="*/ 665034 h 2893802"/>
                <a:gd name="connsiteX8596" fmla="*/ 815929 w 4313785"/>
                <a:gd name="connsiteY8596" fmla="*/ 663927 h 2893802"/>
                <a:gd name="connsiteX8597" fmla="*/ 816691 w 4313785"/>
                <a:gd name="connsiteY8597" fmla="*/ 663719 h 2893802"/>
                <a:gd name="connsiteX8598" fmla="*/ 817452 w 4313785"/>
                <a:gd name="connsiteY8598" fmla="*/ 664204 h 2893802"/>
                <a:gd name="connsiteX8599" fmla="*/ 817728 w 4313785"/>
                <a:gd name="connsiteY8599" fmla="*/ 664965 h 2893802"/>
                <a:gd name="connsiteX8600" fmla="*/ 817867 w 4313785"/>
                <a:gd name="connsiteY8600" fmla="*/ 665795 h 2893802"/>
                <a:gd name="connsiteX8601" fmla="*/ 818490 w 4313785"/>
                <a:gd name="connsiteY8601" fmla="*/ 666486 h 2893802"/>
                <a:gd name="connsiteX8602" fmla="*/ 821881 w 4313785"/>
                <a:gd name="connsiteY8602" fmla="*/ 668146 h 2893802"/>
                <a:gd name="connsiteX8603" fmla="*/ 825826 w 4313785"/>
                <a:gd name="connsiteY8603" fmla="*/ 669530 h 2893802"/>
                <a:gd name="connsiteX8604" fmla="*/ 829840 w 4313785"/>
                <a:gd name="connsiteY8604" fmla="*/ 670429 h 2893802"/>
                <a:gd name="connsiteX8605" fmla="*/ 833647 w 4313785"/>
                <a:gd name="connsiteY8605" fmla="*/ 670637 h 2893802"/>
                <a:gd name="connsiteX8606" fmla="*/ 833094 w 4313785"/>
                <a:gd name="connsiteY8606" fmla="*/ 672159 h 2893802"/>
                <a:gd name="connsiteX8607" fmla="*/ 833094 w 4313785"/>
                <a:gd name="connsiteY8607" fmla="*/ 673680 h 2893802"/>
                <a:gd name="connsiteX8608" fmla="*/ 833439 w 4313785"/>
                <a:gd name="connsiteY8608" fmla="*/ 674718 h 2893802"/>
                <a:gd name="connsiteX8609" fmla="*/ 833785 w 4313785"/>
                <a:gd name="connsiteY8609" fmla="*/ 674718 h 2893802"/>
                <a:gd name="connsiteX8610" fmla="*/ 833370 w 4313785"/>
                <a:gd name="connsiteY8610" fmla="*/ 675341 h 2893802"/>
                <a:gd name="connsiteX8611" fmla="*/ 832678 w 4313785"/>
                <a:gd name="connsiteY8611" fmla="*/ 676032 h 2893802"/>
                <a:gd name="connsiteX8612" fmla="*/ 832055 w 4313785"/>
                <a:gd name="connsiteY8612" fmla="*/ 676516 h 2893802"/>
                <a:gd name="connsiteX8613" fmla="*/ 831778 w 4313785"/>
                <a:gd name="connsiteY8613" fmla="*/ 676516 h 2893802"/>
                <a:gd name="connsiteX8614" fmla="*/ 831363 w 4313785"/>
                <a:gd name="connsiteY8614" fmla="*/ 678799 h 2893802"/>
                <a:gd name="connsiteX8615" fmla="*/ 831363 w 4313785"/>
                <a:gd name="connsiteY8615" fmla="*/ 681289 h 2893802"/>
                <a:gd name="connsiteX8616" fmla="*/ 832816 w 4313785"/>
                <a:gd name="connsiteY8616" fmla="*/ 682742 h 2893802"/>
                <a:gd name="connsiteX8617" fmla="*/ 836346 w 4313785"/>
                <a:gd name="connsiteY8617" fmla="*/ 681635 h 2893802"/>
                <a:gd name="connsiteX8618" fmla="*/ 837385 w 4313785"/>
                <a:gd name="connsiteY8618" fmla="*/ 680667 h 2893802"/>
                <a:gd name="connsiteX8619" fmla="*/ 837938 w 4313785"/>
                <a:gd name="connsiteY8619" fmla="*/ 679491 h 2893802"/>
                <a:gd name="connsiteX8620" fmla="*/ 838354 w 4313785"/>
                <a:gd name="connsiteY8620" fmla="*/ 678384 h 2893802"/>
                <a:gd name="connsiteX8621" fmla="*/ 838976 w 4313785"/>
                <a:gd name="connsiteY8621" fmla="*/ 677623 h 2893802"/>
                <a:gd name="connsiteX8622" fmla="*/ 840153 w 4313785"/>
                <a:gd name="connsiteY8622" fmla="*/ 676586 h 2893802"/>
                <a:gd name="connsiteX8623" fmla="*/ 840153 w 4313785"/>
                <a:gd name="connsiteY8623" fmla="*/ 676586 h 2893802"/>
                <a:gd name="connsiteX8624" fmla="*/ 840291 w 4313785"/>
                <a:gd name="connsiteY8624" fmla="*/ 677208 h 2893802"/>
                <a:gd name="connsiteX8625" fmla="*/ 841676 w 4313785"/>
                <a:gd name="connsiteY8625" fmla="*/ 678523 h 2893802"/>
                <a:gd name="connsiteX8626" fmla="*/ 844928 w 4313785"/>
                <a:gd name="connsiteY8626" fmla="*/ 681082 h 2893802"/>
                <a:gd name="connsiteX8627" fmla="*/ 845621 w 4313785"/>
                <a:gd name="connsiteY8627" fmla="*/ 683157 h 2893802"/>
                <a:gd name="connsiteX8628" fmla="*/ 844306 w 4313785"/>
                <a:gd name="connsiteY8628" fmla="*/ 685440 h 2893802"/>
                <a:gd name="connsiteX8629" fmla="*/ 841606 w 4313785"/>
                <a:gd name="connsiteY8629" fmla="*/ 688553 h 2893802"/>
                <a:gd name="connsiteX8630" fmla="*/ 843821 w 4313785"/>
                <a:gd name="connsiteY8630" fmla="*/ 688553 h 2893802"/>
                <a:gd name="connsiteX8631" fmla="*/ 845551 w 4313785"/>
                <a:gd name="connsiteY8631" fmla="*/ 687930 h 2893802"/>
                <a:gd name="connsiteX8632" fmla="*/ 848873 w 4313785"/>
                <a:gd name="connsiteY8632" fmla="*/ 685578 h 2893802"/>
                <a:gd name="connsiteX8633" fmla="*/ 850950 w 4313785"/>
                <a:gd name="connsiteY8633" fmla="*/ 684610 h 2893802"/>
                <a:gd name="connsiteX8634" fmla="*/ 852334 w 4313785"/>
                <a:gd name="connsiteY8634" fmla="*/ 684195 h 2893802"/>
                <a:gd name="connsiteX8635" fmla="*/ 865346 w 4313785"/>
                <a:gd name="connsiteY8635" fmla="*/ 683019 h 2893802"/>
                <a:gd name="connsiteX8636" fmla="*/ 870121 w 4313785"/>
                <a:gd name="connsiteY8636" fmla="*/ 682189 h 2893802"/>
                <a:gd name="connsiteX8637" fmla="*/ 874066 w 4313785"/>
                <a:gd name="connsiteY8637" fmla="*/ 681151 h 2893802"/>
                <a:gd name="connsiteX8638" fmla="*/ 879188 w 4313785"/>
                <a:gd name="connsiteY8638" fmla="*/ 678453 h 2893802"/>
                <a:gd name="connsiteX8639" fmla="*/ 883410 w 4313785"/>
                <a:gd name="connsiteY8639" fmla="*/ 677139 h 2893802"/>
                <a:gd name="connsiteX8640" fmla="*/ 889362 w 4313785"/>
                <a:gd name="connsiteY8640" fmla="*/ 674787 h 2893802"/>
                <a:gd name="connsiteX8641" fmla="*/ 890469 w 4313785"/>
                <a:gd name="connsiteY8641" fmla="*/ 674441 h 2893802"/>
                <a:gd name="connsiteX8642" fmla="*/ 898014 w 4313785"/>
                <a:gd name="connsiteY8642" fmla="*/ 673127 h 2893802"/>
                <a:gd name="connsiteX8643" fmla="*/ 898221 w 4313785"/>
                <a:gd name="connsiteY8643" fmla="*/ 673127 h 2893802"/>
                <a:gd name="connsiteX8644" fmla="*/ 900851 w 4313785"/>
                <a:gd name="connsiteY8644" fmla="*/ 672989 h 2893802"/>
                <a:gd name="connsiteX8645" fmla="*/ 901959 w 4313785"/>
                <a:gd name="connsiteY8645" fmla="*/ 672712 h 2893802"/>
                <a:gd name="connsiteX8646" fmla="*/ 902927 w 4313785"/>
                <a:gd name="connsiteY8646" fmla="*/ 672159 h 2893802"/>
                <a:gd name="connsiteX8647" fmla="*/ 903966 w 4313785"/>
                <a:gd name="connsiteY8647" fmla="*/ 671744 h 2893802"/>
                <a:gd name="connsiteX8648" fmla="*/ 905281 w 4313785"/>
                <a:gd name="connsiteY8648" fmla="*/ 671744 h 2893802"/>
                <a:gd name="connsiteX8649" fmla="*/ 905281 w 4313785"/>
                <a:gd name="connsiteY8649" fmla="*/ 670568 h 2893802"/>
                <a:gd name="connsiteX8650" fmla="*/ 904865 w 4313785"/>
                <a:gd name="connsiteY8650" fmla="*/ 669392 h 2893802"/>
                <a:gd name="connsiteX8651" fmla="*/ 904381 w 4313785"/>
                <a:gd name="connsiteY8651" fmla="*/ 668285 h 2893802"/>
                <a:gd name="connsiteX8652" fmla="*/ 903689 w 4313785"/>
                <a:gd name="connsiteY8652" fmla="*/ 667316 h 2893802"/>
                <a:gd name="connsiteX8653" fmla="*/ 906042 w 4313785"/>
                <a:gd name="connsiteY8653" fmla="*/ 667801 h 2893802"/>
                <a:gd name="connsiteX8654" fmla="*/ 908187 w 4313785"/>
                <a:gd name="connsiteY8654" fmla="*/ 668838 h 2893802"/>
                <a:gd name="connsiteX8655" fmla="*/ 910333 w 4313785"/>
                <a:gd name="connsiteY8655" fmla="*/ 669461 h 2893802"/>
                <a:gd name="connsiteX8656" fmla="*/ 912824 w 4313785"/>
                <a:gd name="connsiteY8656" fmla="*/ 668631 h 2893802"/>
                <a:gd name="connsiteX8657" fmla="*/ 914139 w 4313785"/>
                <a:gd name="connsiteY8657" fmla="*/ 667178 h 2893802"/>
                <a:gd name="connsiteX8658" fmla="*/ 915732 w 4313785"/>
                <a:gd name="connsiteY8658" fmla="*/ 663650 h 2893802"/>
                <a:gd name="connsiteX8659" fmla="*/ 917116 w 4313785"/>
                <a:gd name="connsiteY8659" fmla="*/ 662267 h 2893802"/>
                <a:gd name="connsiteX8660" fmla="*/ 915801 w 4313785"/>
                <a:gd name="connsiteY8660" fmla="*/ 665725 h 2893802"/>
                <a:gd name="connsiteX8661" fmla="*/ 915454 w 4313785"/>
                <a:gd name="connsiteY8661" fmla="*/ 667524 h 2893802"/>
                <a:gd name="connsiteX8662" fmla="*/ 915662 w 4313785"/>
                <a:gd name="connsiteY8662" fmla="*/ 669392 h 2893802"/>
                <a:gd name="connsiteX8663" fmla="*/ 917808 w 4313785"/>
                <a:gd name="connsiteY8663" fmla="*/ 668492 h 2893802"/>
                <a:gd name="connsiteX8664" fmla="*/ 919953 w 4313785"/>
                <a:gd name="connsiteY8664" fmla="*/ 668146 h 2893802"/>
                <a:gd name="connsiteX8665" fmla="*/ 922168 w 4313785"/>
                <a:gd name="connsiteY8665" fmla="*/ 667870 h 2893802"/>
                <a:gd name="connsiteX8666" fmla="*/ 924383 w 4313785"/>
                <a:gd name="connsiteY8666" fmla="*/ 667455 h 2893802"/>
                <a:gd name="connsiteX8667" fmla="*/ 925836 w 4313785"/>
                <a:gd name="connsiteY8667" fmla="*/ 666832 h 2893802"/>
                <a:gd name="connsiteX8668" fmla="*/ 927151 w 4313785"/>
                <a:gd name="connsiteY8668" fmla="*/ 666071 h 2893802"/>
                <a:gd name="connsiteX8669" fmla="*/ 928466 w 4313785"/>
                <a:gd name="connsiteY8669" fmla="*/ 665449 h 2893802"/>
                <a:gd name="connsiteX8670" fmla="*/ 930196 w 4313785"/>
                <a:gd name="connsiteY8670" fmla="*/ 665241 h 2893802"/>
                <a:gd name="connsiteX8671" fmla="*/ 932204 w 4313785"/>
                <a:gd name="connsiteY8671" fmla="*/ 665656 h 2893802"/>
                <a:gd name="connsiteX8672" fmla="*/ 933657 w 4313785"/>
                <a:gd name="connsiteY8672" fmla="*/ 666279 h 2893802"/>
                <a:gd name="connsiteX8673" fmla="*/ 935111 w 4313785"/>
                <a:gd name="connsiteY8673" fmla="*/ 666763 h 2893802"/>
                <a:gd name="connsiteX8674" fmla="*/ 937048 w 4313785"/>
                <a:gd name="connsiteY8674" fmla="*/ 666763 h 2893802"/>
                <a:gd name="connsiteX8675" fmla="*/ 938986 w 4313785"/>
                <a:gd name="connsiteY8675" fmla="*/ 666417 h 2893802"/>
                <a:gd name="connsiteX8676" fmla="*/ 940647 w 4313785"/>
                <a:gd name="connsiteY8676" fmla="*/ 665795 h 2893802"/>
                <a:gd name="connsiteX8677" fmla="*/ 942239 w 4313785"/>
                <a:gd name="connsiteY8677" fmla="*/ 664895 h 2893802"/>
                <a:gd name="connsiteX8678" fmla="*/ 943693 w 4313785"/>
                <a:gd name="connsiteY8678" fmla="*/ 663650 h 2893802"/>
                <a:gd name="connsiteX8679" fmla="*/ 949229 w 4313785"/>
                <a:gd name="connsiteY8679" fmla="*/ 658393 h 2893802"/>
                <a:gd name="connsiteX8680" fmla="*/ 951859 w 4313785"/>
                <a:gd name="connsiteY8680" fmla="*/ 655903 h 2893802"/>
                <a:gd name="connsiteX8681" fmla="*/ 949299 w 4313785"/>
                <a:gd name="connsiteY8681" fmla="*/ 658393 h 2893802"/>
                <a:gd name="connsiteX8682" fmla="*/ 943762 w 4313785"/>
                <a:gd name="connsiteY8682" fmla="*/ 663650 h 2893802"/>
                <a:gd name="connsiteX8683" fmla="*/ 941962 w 4313785"/>
                <a:gd name="connsiteY8683" fmla="*/ 665380 h 2893802"/>
                <a:gd name="connsiteX8684" fmla="*/ 945215 w 4313785"/>
                <a:gd name="connsiteY8684" fmla="*/ 664757 h 2893802"/>
                <a:gd name="connsiteX8685" fmla="*/ 954213 w 4313785"/>
                <a:gd name="connsiteY8685" fmla="*/ 661990 h 2893802"/>
                <a:gd name="connsiteX8686" fmla="*/ 956774 w 4313785"/>
                <a:gd name="connsiteY8686" fmla="*/ 661644 h 2893802"/>
                <a:gd name="connsiteX8687" fmla="*/ 958850 w 4313785"/>
                <a:gd name="connsiteY8687" fmla="*/ 662128 h 2893802"/>
                <a:gd name="connsiteX8688" fmla="*/ 959819 w 4313785"/>
                <a:gd name="connsiteY8688" fmla="*/ 663789 h 2893802"/>
                <a:gd name="connsiteX8689" fmla="*/ 959196 w 4313785"/>
                <a:gd name="connsiteY8689" fmla="*/ 666832 h 2893802"/>
                <a:gd name="connsiteX8690" fmla="*/ 958573 w 4313785"/>
                <a:gd name="connsiteY8690" fmla="*/ 666417 h 2893802"/>
                <a:gd name="connsiteX8691" fmla="*/ 957120 w 4313785"/>
                <a:gd name="connsiteY8691" fmla="*/ 665725 h 2893802"/>
                <a:gd name="connsiteX8692" fmla="*/ 956497 w 4313785"/>
                <a:gd name="connsiteY8692" fmla="*/ 665241 h 2893802"/>
                <a:gd name="connsiteX8693" fmla="*/ 958158 w 4313785"/>
                <a:gd name="connsiteY8693" fmla="*/ 668423 h 2893802"/>
                <a:gd name="connsiteX8694" fmla="*/ 960719 w 4313785"/>
                <a:gd name="connsiteY8694" fmla="*/ 671259 h 2893802"/>
                <a:gd name="connsiteX8695" fmla="*/ 963833 w 4313785"/>
                <a:gd name="connsiteY8695" fmla="*/ 673611 h 2893802"/>
                <a:gd name="connsiteX8696" fmla="*/ 967017 w 4313785"/>
                <a:gd name="connsiteY8696" fmla="*/ 675548 h 2893802"/>
                <a:gd name="connsiteX8697" fmla="*/ 970201 w 4313785"/>
                <a:gd name="connsiteY8697" fmla="*/ 676655 h 2893802"/>
                <a:gd name="connsiteX8698" fmla="*/ 973246 w 4313785"/>
                <a:gd name="connsiteY8698" fmla="*/ 676655 h 2893802"/>
                <a:gd name="connsiteX8699" fmla="*/ 976291 w 4313785"/>
                <a:gd name="connsiteY8699" fmla="*/ 676447 h 2893802"/>
                <a:gd name="connsiteX8700" fmla="*/ 979613 w 4313785"/>
                <a:gd name="connsiteY8700" fmla="*/ 676447 h 2893802"/>
                <a:gd name="connsiteX8701" fmla="*/ 981343 w 4313785"/>
                <a:gd name="connsiteY8701" fmla="*/ 676793 h 2893802"/>
                <a:gd name="connsiteX8702" fmla="*/ 982658 w 4313785"/>
                <a:gd name="connsiteY8702" fmla="*/ 677347 h 2893802"/>
                <a:gd name="connsiteX8703" fmla="*/ 990618 w 4313785"/>
                <a:gd name="connsiteY8703" fmla="*/ 683918 h 2893802"/>
                <a:gd name="connsiteX8704" fmla="*/ 990618 w 4313785"/>
                <a:gd name="connsiteY8704" fmla="*/ 686339 h 2893802"/>
                <a:gd name="connsiteX8705" fmla="*/ 987711 w 4313785"/>
                <a:gd name="connsiteY8705" fmla="*/ 686339 h 2893802"/>
                <a:gd name="connsiteX8706" fmla="*/ 981136 w 4313785"/>
                <a:gd name="connsiteY8706" fmla="*/ 684402 h 2893802"/>
                <a:gd name="connsiteX8707" fmla="*/ 974284 w 4313785"/>
                <a:gd name="connsiteY8707" fmla="*/ 683226 h 2893802"/>
                <a:gd name="connsiteX8708" fmla="*/ 971100 w 4313785"/>
                <a:gd name="connsiteY8708" fmla="*/ 683365 h 2893802"/>
                <a:gd name="connsiteX8709" fmla="*/ 968124 w 4313785"/>
                <a:gd name="connsiteY8709" fmla="*/ 684610 h 2893802"/>
                <a:gd name="connsiteX8710" fmla="*/ 967155 w 4313785"/>
                <a:gd name="connsiteY8710" fmla="*/ 685578 h 2893802"/>
                <a:gd name="connsiteX8711" fmla="*/ 965910 w 4313785"/>
                <a:gd name="connsiteY8711" fmla="*/ 687792 h 2893802"/>
                <a:gd name="connsiteX8712" fmla="*/ 964871 w 4313785"/>
                <a:gd name="connsiteY8712" fmla="*/ 688691 h 2893802"/>
                <a:gd name="connsiteX8713" fmla="*/ 963279 w 4313785"/>
                <a:gd name="connsiteY8713" fmla="*/ 689106 h 2893802"/>
                <a:gd name="connsiteX8714" fmla="*/ 961757 w 4313785"/>
                <a:gd name="connsiteY8714" fmla="*/ 688968 h 2893802"/>
                <a:gd name="connsiteX8715" fmla="*/ 960165 w 4313785"/>
                <a:gd name="connsiteY8715" fmla="*/ 688691 h 2893802"/>
                <a:gd name="connsiteX8716" fmla="*/ 957743 w 4313785"/>
                <a:gd name="connsiteY8716" fmla="*/ 688691 h 2893802"/>
                <a:gd name="connsiteX8717" fmla="*/ 957396 w 4313785"/>
                <a:gd name="connsiteY8717" fmla="*/ 688276 h 2893802"/>
                <a:gd name="connsiteX8718" fmla="*/ 956981 w 4313785"/>
                <a:gd name="connsiteY8718" fmla="*/ 687999 h 2893802"/>
                <a:gd name="connsiteX8719" fmla="*/ 956151 w 4313785"/>
                <a:gd name="connsiteY8719" fmla="*/ 688207 h 2893802"/>
                <a:gd name="connsiteX8720" fmla="*/ 955528 w 4313785"/>
                <a:gd name="connsiteY8720" fmla="*/ 688760 h 2893802"/>
                <a:gd name="connsiteX8721" fmla="*/ 955389 w 4313785"/>
                <a:gd name="connsiteY8721" fmla="*/ 689452 h 2893802"/>
                <a:gd name="connsiteX8722" fmla="*/ 955389 w 4313785"/>
                <a:gd name="connsiteY8722" fmla="*/ 690144 h 2893802"/>
                <a:gd name="connsiteX8723" fmla="*/ 954974 w 4313785"/>
                <a:gd name="connsiteY8723" fmla="*/ 690697 h 2893802"/>
                <a:gd name="connsiteX8724" fmla="*/ 953590 w 4313785"/>
                <a:gd name="connsiteY8724" fmla="*/ 691527 h 2893802"/>
                <a:gd name="connsiteX8725" fmla="*/ 952967 w 4313785"/>
                <a:gd name="connsiteY8725" fmla="*/ 691873 h 2893802"/>
                <a:gd name="connsiteX8726" fmla="*/ 950406 w 4313785"/>
                <a:gd name="connsiteY8726" fmla="*/ 691596 h 2893802"/>
                <a:gd name="connsiteX8727" fmla="*/ 948883 w 4313785"/>
                <a:gd name="connsiteY8727" fmla="*/ 690974 h 2893802"/>
                <a:gd name="connsiteX8728" fmla="*/ 947914 w 4313785"/>
                <a:gd name="connsiteY8728" fmla="*/ 690075 h 2893802"/>
                <a:gd name="connsiteX8729" fmla="*/ 947222 w 4313785"/>
                <a:gd name="connsiteY8729" fmla="*/ 690075 h 2893802"/>
                <a:gd name="connsiteX8730" fmla="*/ 946461 w 4313785"/>
                <a:gd name="connsiteY8730" fmla="*/ 692288 h 2893802"/>
                <a:gd name="connsiteX8731" fmla="*/ 946461 w 4313785"/>
                <a:gd name="connsiteY8731" fmla="*/ 694087 h 2893802"/>
                <a:gd name="connsiteX8732" fmla="*/ 946807 w 4313785"/>
                <a:gd name="connsiteY8732" fmla="*/ 695747 h 2893802"/>
                <a:gd name="connsiteX8733" fmla="*/ 947015 w 4313785"/>
                <a:gd name="connsiteY8733" fmla="*/ 697407 h 2893802"/>
                <a:gd name="connsiteX8734" fmla="*/ 946323 w 4313785"/>
                <a:gd name="connsiteY8734" fmla="*/ 699344 h 2893802"/>
                <a:gd name="connsiteX8735" fmla="*/ 947430 w 4313785"/>
                <a:gd name="connsiteY8735" fmla="*/ 700174 h 2893802"/>
                <a:gd name="connsiteX8736" fmla="*/ 948192 w 4313785"/>
                <a:gd name="connsiteY8736" fmla="*/ 701142 h 2893802"/>
                <a:gd name="connsiteX8737" fmla="*/ 947361 w 4313785"/>
                <a:gd name="connsiteY8737" fmla="*/ 700174 h 2893802"/>
                <a:gd name="connsiteX8738" fmla="*/ 946253 w 4313785"/>
                <a:gd name="connsiteY8738" fmla="*/ 699344 h 2893802"/>
                <a:gd name="connsiteX8739" fmla="*/ 942101 w 4313785"/>
                <a:gd name="connsiteY8739" fmla="*/ 701350 h 2893802"/>
                <a:gd name="connsiteX8740" fmla="*/ 934765 w 4313785"/>
                <a:gd name="connsiteY8740" fmla="*/ 701557 h 2893802"/>
                <a:gd name="connsiteX8741" fmla="*/ 927082 w 4313785"/>
                <a:gd name="connsiteY8741" fmla="*/ 700727 h 2893802"/>
                <a:gd name="connsiteX8742" fmla="*/ 915039 w 4313785"/>
                <a:gd name="connsiteY8742" fmla="*/ 697614 h 2893802"/>
                <a:gd name="connsiteX8743" fmla="*/ 894345 w 4313785"/>
                <a:gd name="connsiteY8743" fmla="*/ 694433 h 2893802"/>
                <a:gd name="connsiteX8744" fmla="*/ 893515 w 4313785"/>
                <a:gd name="connsiteY8744" fmla="*/ 697614 h 2893802"/>
                <a:gd name="connsiteX8745" fmla="*/ 889639 w 4313785"/>
                <a:gd name="connsiteY8745" fmla="*/ 698514 h 2893802"/>
                <a:gd name="connsiteX8746" fmla="*/ 880987 w 4313785"/>
                <a:gd name="connsiteY8746" fmla="*/ 698237 h 2893802"/>
                <a:gd name="connsiteX8747" fmla="*/ 879672 w 4313785"/>
                <a:gd name="connsiteY8747" fmla="*/ 698583 h 2893802"/>
                <a:gd name="connsiteX8748" fmla="*/ 877112 w 4313785"/>
                <a:gd name="connsiteY8748" fmla="*/ 699690 h 2893802"/>
                <a:gd name="connsiteX8749" fmla="*/ 875797 w 4313785"/>
                <a:gd name="connsiteY8749" fmla="*/ 700036 h 2893802"/>
                <a:gd name="connsiteX8750" fmla="*/ 874758 w 4313785"/>
                <a:gd name="connsiteY8750" fmla="*/ 700036 h 2893802"/>
                <a:gd name="connsiteX8751" fmla="*/ 872544 w 4313785"/>
                <a:gd name="connsiteY8751" fmla="*/ 699690 h 2893802"/>
                <a:gd name="connsiteX8752" fmla="*/ 871575 w 4313785"/>
                <a:gd name="connsiteY8752" fmla="*/ 699828 h 2893802"/>
                <a:gd name="connsiteX8753" fmla="*/ 869775 w 4313785"/>
                <a:gd name="connsiteY8753" fmla="*/ 700658 h 2893802"/>
                <a:gd name="connsiteX8754" fmla="*/ 868045 w 4313785"/>
                <a:gd name="connsiteY8754" fmla="*/ 701765 h 2893802"/>
                <a:gd name="connsiteX8755" fmla="*/ 866315 w 4313785"/>
                <a:gd name="connsiteY8755" fmla="*/ 702595 h 2893802"/>
                <a:gd name="connsiteX8756" fmla="*/ 864169 w 4313785"/>
                <a:gd name="connsiteY8756" fmla="*/ 702872 h 2893802"/>
                <a:gd name="connsiteX8757" fmla="*/ 864792 w 4313785"/>
                <a:gd name="connsiteY8757" fmla="*/ 705431 h 2893802"/>
                <a:gd name="connsiteX8758" fmla="*/ 860017 w 4313785"/>
                <a:gd name="connsiteY8758" fmla="*/ 705846 h 2893802"/>
                <a:gd name="connsiteX8759" fmla="*/ 856210 w 4313785"/>
                <a:gd name="connsiteY8759" fmla="*/ 706884 h 2893802"/>
                <a:gd name="connsiteX8760" fmla="*/ 853511 w 4313785"/>
                <a:gd name="connsiteY8760" fmla="*/ 709028 h 2893802"/>
                <a:gd name="connsiteX8761" fmla="*/ 852127 w 4313785"/>
                <a:gd name="connsiteY8761" fmla="*/ 713040 h 2893802"/>
                <a:gd name="connsiteX8762" fmla="*/ 851849 w 4313785"/>
                <a:gd name="connsiteY8762" fmla="*/ 715600 h 2893802"/>
                <a:gd name="connsiteX8763" fmla="*/ 851988 w 4313785"/>
                <a:gd name="connsiteY8763" fmla="*/ 718851 h 2893802"/>
                <a:gd name="connsiteX8764" fmla="*/ 853303 w 4313785"/>
                <a:gd name="connsiteY8764" fmla="*/ 721272 h 2893802"/>
                <a:gd name="connsiteX8765" fmla="*/ 856487 w 4313785"/>
                <a:gd name="connsiteY8765" fmla="*/ 721410 h 2893802"/>
                <a:gd name="connsiteX8766" fmla="*/ 853995 w 4313785"/>
                <a:gd name="connsiteY8766" fmla="*/ 723831 h 2893802"/>
                <a:gd name="connsiteX8767" fmla="*/ 853649 w 4313785"/>
                <a:gd name="connsiteY8767" fmla="*/ 725561 h 2893802"/>
                <a:gd name="connsiteX8768" fmla="*/ 856694 w 4313785"/>
                <a:gd name="connsiteY8768" fmla="*/ 730126 h 2893802"/>
                <a:gd name="connsiteX8769" fmla="*/ 858355 w 4313785"/>
                <a:gd name="connsiteY8769" fmla="*/ 733585 h 2893802"/>
                <a:gd name="connsiteX8770" fmla="*/ 859255 w 4313785"/>
                <a:gd name="connsiteY8770" fmla="*/ 734622 h 2893802"/>
                <a:gd name="connsiteX8771" fmla="*/ 861539 w 4313785"/>
                <a:gd name="connsiteY8771" fmla="*/ 735729 h 2893802"/>
                <a:gd name="connsiteX8772" fmla="*/ 863339 w 4313785"/>
                <a:gd name="connsiteY8772" fmla="*/ 736490 h 2893802"/>
                <a:gd name="connsiteX8773" fmla="*/ 864861 w 4313785"/>
                <a:gd name="connsiteY8773" fmla="*/ 736905 h 2893802"/>
                <a:gd name="connsiteX8774" fmla="*/ 866384 w 4313785"/>
                <a:gd name="connsiteY8774" fmla="*/ 736905 h 2893802"/>
                <a:gd name="connsiteX8775" fmla="*/ 868253 w 4313785"/>
                <a:gd name="connsiteY8775" fmla="*/ 736559 h 2893802"/>
                <a:gd name="connsiteX8776" fmla="*/ 869360 w 4313785"/>
                <a:gd name="connsiteY8776" fmla="*/ 735867 h 2893802"/>
                <a:gd name="connsiteX8777" fmla="*/ 869914 w 4313785"/>
                <a:gd name="connsiteY8777" fmla="*/ 734899 h 2893802"/>
                <a:gd name="connsiteX8778" fmla="*/ 870537 w 4313785"/>
                <a:gd name="connsiteY8778" fmla="*/ 734207 h 2893802"/>
                <a:gd name="connsiteX8779" fmla="*/ 871990 w 4313785"/>
                <a:gd name="connsiteY8779" fmla="*/ 734207 h 2893802"/>
                <a:gd name="connsiteX8780" fmla="*/ 873444 w 4313785"/>
                <a:gd name="connsiteY8780" fmla="*/ 734622 h 2893802"/>
                <a:gd name="connsiteX8781" fmla="*/ 873928 w 4313785"/>
                <a:gd name="connsiteY8781" fmla="*/ 735245 h 2893802"/>
                <a:gd name="connsiteX8782" fmla="*/ 873928 w 4313785"/>
                <a:gd name="connsiteY8782" fmla="*/ 737251 h 2893802"/>
                <a:gd name="connsiteX8783" fmla="*/ 873582 w 4313785"/>
                <a:gd name="connsiteY8783" fmla="*/ 740156 h 2893802"/>
                <a:gd name="connsiteX8784" fmla="*/ 869706 w 4313785"/>
                <a:gd name="connsiteY8784" fmla="*/ 749840 h 2893802"/>
                <a:gd name="connsiteX8785" fmla="*/ 869429 w 4313785"/>
                <a:gd name="connsiteY8785" fmla="*/ 753853 h 2893802"/>
                <a:gd name="connsiteX8786" fmla="*/ 871367 w 4313785"/>
                <a:gd name="connsiteY8786" fmla="*/ 762568 h 2893802"/>
                <a:gd name="connsiteX8787" fmla="*/ 871367 w 4313785"/>
                <a:gd name="connsiteY8787" fmla="*/ 766788 h 2893802"/>
                <a:gd name="connsiteX8788" fmla="*/ 870052 w 4313785"/>
                <a:gd name="connsiteY8788" fmla="*/ 770039 h 2893802"/>
                <a:gd name="connsiteX8789" fmla="*/ 867560 w 4313785"/>
                <a:gd name="connsiteY8789" fmla="*/ 772668 h 2893802"/>
                <a:gd name="connsiteX8790" fmla="*/ 864377 w 4313785"/>
                <a:gd name="connsiteY8790" fmla="*/ 774674 h 2893802"/>
                <a:gd name="connsiteX8791" fmla="*/ 861055 w 4313785"/>
                <a:gd name="connsiteY8791" fmla="*/ 776057 h 2893802"/>
                <a:gd name="connsiteX8792" fmla="*/ 858771 w 4313785"/>
                <a:gd name="connsiteY8792" fmla="*/ 776610 h 2893802"/>
                <a:gd name="connsiteX8793" fmla="*/ 856764 w 4313785"/>
                <a:gd name="connsiteY8793" fmla="*/ 776610 h 2893802"/>
                <a:gd name="connsiteX8794" fmla="*/ 854895 w 4313785"/>
                <a:gd name="connsiteY8794" fmla="*/ 776334 h 2893802"/>
                <a:gd name="connsiteX8795" fmla="*/ 852818 w 4313785"/>
                <a:gd name="connsiteY8795" fmla="*/ 775711 h 2893802"/>
                <a:gd name="connsiteX8796" fmla="*/ 849981 w 4313785"/>
                <a:gd name="connsiteY8796" fmla="*/ 774605 h 2893802"/>
                <a:gd name="connsiteX8797" fmla="*/ 848458 w 4313785"/>
                <a:gd name="connsiteY8797" fmla="*/ 773221 h 2893802"/>
                <a:gd name="connsiteX8798" fmla="*/ 846036 w 4313785"/>
                <a:gd name="connsiteY8798" fmla="*/ 768656 h 2893802"/>
                <a:gd name="connsiteX8799" fmla="*/ 843683 w 4313785"/>
                <a:gd name="connsiteY8799" fmla="*/ 765474 h 2893802"/>
                <a:gd name="connsiteX8800" fmla="*/ 840776 w 4313785"/>
                <a:gd name="connsiteY8800" fmla="*/ 762637 h 2893802"/>
                <a:gd name="connsiteX8801" fmla="*/ 834755 w 4313785"/>
                <a:gd name="connsiteY8801" fmla="*/ 757519 h 2893802"/>
                <a:gd name="connsiteX8802" fmla="*/ 832332 w 4313785"/>
                <a:gd name="connsiteY8802" fmla="*/ 754890 h 2893802"/>
                <a:gd name="connsiteX8803" fmla="*/ 831086 w 4313785"/>
                <a:gd name="connsiteY8803" fmla="*/ 754890 h 2893802"/>
                <a:gd name="connsiteX8804" fmla="*/ 820359 w 4313785"/>
                <a:gd name="connsiteY8804" fmla="*/ 758349 h 2893802"/>
                <a:gd name="connsiteX8805" fmla="*/ 816483 w 4313785"/>
                <a:gd name="connsiteY8805" fmla="*/ 760009 h 2893802"/>
                <a:gd name="connsiteX8806" fmla="*/ 813507 w 4313785"/>
                <a:gd name="connsiteY8806" fmla="*/ 762361 h 2893802"/>
                <a:gd name="connsiteX8807" fmla="*/ 811292 w 4313785"/>
                <a:gd name="connsiteY8807" fmla="*/ 765543 h 2893802"/>
                <a:gd name="connsiteX8808" fmla="*/ 809492 w 4313785"/>
                <a:gd name="connsiteY8808" fmla="*/ 769624 h 2893802"/>
                <a:gd name="connsiteX8809" fmla="*/ 809077 w 4313785"/>
                <a:gd name="connsiteY8809" fmla="*/ 771353 h 2893802"/>
                <a:gd name="connsiteX8810" fmla="*/ 808731 w 4313785"/>
                <a:gd name="connsiteY8810" fmla="*/ 773013 h 2893802"/>
                <a:gd name="connsiteX8811" fmla="*/ 808316 w 4313785"/>
                <a:gd name="connsiteY8811" fmla="*/ 774605 h 2893802"/>
                <a:gd name="connsiteX8812" fmla="*/ 807485 w 4313785"/>
                <a:gd name="connsiteY8812" fmla="*/ 776265 h 2893802"/>
                <a:gd name="connsiteX8813" fmla="*/ 806170 w 4313785"/>
                <a:gd name="connsiteY8813" fmla="*/ 777717 h 2893802"/>
                <a:gd name="connsiteX8814" fmla="*/ 803194 w 4313785"/>
                <a:gd name="connsiteY8814" fmla="*/ 780069 h 2893802"/>
                <a:gd name="connsiteX8815" fmla="*/ 802018 w 4313785"/>
                <a:gd name="connsiteY8815" fmla="*/ 781453 h 2893802"/>
                <a:gd name="connsiteX8816" fmla="*/ 800772 w 4313785"/>
                <a:gd name="connsiteY8816" fmla="*/ 785672 h 2893802"/>
                <a:gd name="connsiteX8817" fmla="*/ 800634 w 4313785"/>
                <a:gd name="connsiteY8817" fmla="*/ 790791 h 2893802"/>
                <a:gd name="connsiteX8818" fmla="*/ 801671 w 4313785"/>
                <a:gd name="connsiteY8818" fmla="*/ 800337 h 2893802"/>
                <a:gd name="connsiteX8819" fmla="*/ 809423 w 4313785"/>
                <a:gd name="connsiteY8819" fmla="*/ 796325 h 2893802"/>
                <a:gd name="connsiteX8820" fmla="*/ 815237 w 4313785"/>
                <a:gd name="connsiteY8820" fmla="*/ 794042 h 2893802"/>
                <a:gd name="connsiteX8821" fmla="*/ 809423 w 4313785"/>
                <a:gd name="connsiteY8821" fmla="*/ 796325 h 2893802"/>
                <a:gd name="connsiteX8822" fmla="*/ 801671 w 4313785"/>
                <a:gd name="connsiteY8822" fmla="*/ 800337 h 2893802"/>
                <a:gd name="connsiteX8823" fmla="*/ 802433 w 4313785"/>
                <a:gd name="connsiteY8823" fmla="*/ 806148 h 2893802"/>
                <a:gd name="connsiteX8824" fmla="*/ 803056 w 4313785"/>
                <a:gd name="connsiteY8824" fmla="*/ 808776 h 2893802"/>
                <a:gd name="connsiteX8825" fmla="*/ 804025 w 4313785"/>
                <a:gd name="connsiteY8825" fmla="*/ 811681 h 2893802"/>
                <a:gd name="connsiteX8826" fmla="*/ 804648 w 4313785"/>
                <a:gd name="connsiteY8826" fmla="*/ 814310 h 2893802"/>
                <a:gd name="connsiteX8827" fmla="*/ 804994 w 4313785"/>
                <a:gd name="connsiteY8827" fmla="*/ 819360 h 2893802"/>
                <a:gd name="connsiteX8828" fmla="*/ 805617 w 4313785"/>
                <a:gd name="connsiteY8828" fmla="*/ 821642 h 2893802"/>
                <a:gd name="connsiteX8829" fmla="*/ 806724 w 4313785"/>
                <a:gd name="connsiteY8829" fmla="*/ 821642 h 2893802"/>
                <a:gd name="connsiteX8830" fmla="*/ 805617 w 4313785"/>
                <a:gd name="connsiteY8830" fmla="*/ 821642 h 2893802"/>
                <a:gd name="connsiteX8831" fmla="*/ 805340 w 4313785"/>
                <a:gd name="connsiteY8831" fmla="*/ 827176 h 2893802"/>
                <a:gd name="connsiteX8832" fmla="*/ 804509 w 4313785"/>
                <a:gd name="connsiteY8832" fmla="*/ 829459 h 2893802"/>
                <a:gd name="connsiteX8833" fmla="*/ 802710 w 4313785"/>
                <a:gd name="connsiteY8833" fmla="*/ 830981 h 2893802"/>
                <a:gd name="connsiteX8834" fmla="*/ 800218 w 4313785"/>
                <a:gd name="connsiteY8834" fmla="*/ 831396 h 2893802"/>
                <a:gd name="connsiteX8835" fmla="*/ 797519 w 4313785"/>
                <a:gd name="connsiteY8835" fmla="*/ 830981 h 2893802"/>
                <a:gd name="connsiteX8836" fmla="*/ 792397 w 4313785"/>
                <a:gd name="connsiteY8836" fmla="*/ 829252 h 2893802"/>
                <a:gd name="connsiteX8837" fmla="*/ 798211 w 4313785"/>
                <a:gd name="connsiteY8837" fmla="*/ 823441 h 2893802"/>
                <a:gd name="connsiteX8838" fmla="*/ 799941 w 4313785"/>
                <a:gd name="connsiteY8838" fmla="*/ 821297 h 2893802"/>
                <a:gd name="connsiteX8839" fmla="*/ 801395 w 4313785"/>
                <a:gd name="connsiteY8839" fmla="*/ 819291 h 2893802"/>
                <a:gd name="connsiteX8840" fmla="*/ 802502 w 4313785"/>
                <a:gd name="connsiteY8840" fmla="*/ 817077 h 2893802"/>
                <a:gd name="connsiteX8841" fmla="*/ 803125 w 4313785"/>
                <a:gd name="connsiteY8841" fmla="*/ 814725 h 2893802"/>
                <a:gd name="connsiteX8842" fmla="*/ 803264 w 4313785"/>
                <a:gd name="connsiteY8842" fmla="*/ 812235 h 2893802"/>
                <a:gd name="connsiteX8843" fmla="*/ 801395 w 4313785"/>
                <a:gd name="connsiteY8843" fmla="*/ 816800 h 2893802"/>
                <a:gd name="connsiteX8844" fmla="*/ 800288 w 4313785"/>
                <a:gd name="connsiteY8844" fmla="*/ 818945 h 2893802"/>
                <a:gd name="connsiteX8845" fmla="*/ 798765 w 4313785"/>
                <a:gd name="connsiteY8845" fmla="*/ 821020 h 2893802"/>
                <a:gd name="connsiteX8846" fmla="*/ 795373 w 4313785"/>
                <a:gd name="connsiteY8846" fmla="*/ 825032 h 2893802"/>
                <a:gd name="connsiteX8847" fmla="*/ 793435 w 4313785"/>
                <a:gd name="connsiteY8847" fmla="*/ 826900 h 2893802"/>
                <a:gd name="connsiteX8848" fmla="*/ 791359 w 4313785"/>
                <a:gd name="connsiteY8848" fmla="*/ 828352 h 2893802"/>
                <a:gd name="connsiteX8849" fmla="*/ 788937 w 4313785"/>
                <a:gd name="connsiteY8849" fmla="*/ 829252 h 2893802"/>
                <a:gd name="connsiteX8850" fmla="*/ 784231 w 4313785"/>
                <a:gd name="connsiteY8850" fmla="*/ 829459 h 2893802"/>
                <a:gd name="connsiteX8851" fmla="*/ 781877 w 4313785"/>
                <a:gd name="connsiteY8851" fmla="*/ 830012 h 2893802"/>
                <a:gd name="connsiteX8852" fmla="*/ 779870 w 4313785"/>
                <a:gd name="connsiteY8852" fmla="*/ 831465 h 2893802"/>
                <a:gd name="connsiteX8853" fmla="*/ 778901 w 4313785"/>
                <a:gd name="connsiteY8853" fmla="*/ 833471 h 2893802"/>
                <a:gd name="connsiteX8854" fmla="*/ 778278 w 4313785"/>
                <a:gd name="connsiteY8854" fmla="*/ 835754 h 2893802"/>
                <a:gd name="connsiteX8855" fmla="*/ 777240 w 4313785"/>
                <a:gd name="connsiteY8855" fmla="*/ 838244 h 2893802"/>
                <a:gd name="connsiteX8856" fmla="*/ 775925 w 4313785"/>
                <a:gd name="connsiteY8856" fmla="*/ 839766 h 2893802"/>
                <a:gd name="connsiteX8857" fmla="*/ 772811 w 4313785"/>
                <a:gd name="connsiteY8857" fmla="*/ 842740 h 2893802"/>
                <a:gd name="connsiteX8858" fmla="*/ 772534 w 4313785"/>
                <a:gd name="connsiteY8858" fmla="*/ 843709 h 2893802"/>
                <a:gd name="connsiteX8859" fmla="*/ 769211 w 4313785"/>
                <a:gd name="connsiteY8859" fmla="*/ 844124 h 2893802"/>
                <a:gd name="connsiteX8860" fmla="*/ 762014 w 4313785"/>
                <a:gd name="connsiteY8860" fmla="*/ 846130 h 2893802"/>
                <a:gd name="connsiteX8861" fmla="*/ 758207 w 4313785"/>
                <a:gd name="connsiteY8861" fmla="*/ 846268 h 2893802"/>
                <a:gd name="connsiteX8862" fmla="*/ 754123 w 4313785"/>
                <a:gd name="connsiteY8862" fmla="*/ 845023 h 2893802"/>
                <a:gd name="connsiteX8863" fmla="*/ 751286 w 4313785"/>
                <a:gd name="connsiteY8863" fmla="*/ 842602 h 2893802"/>
                <a:gd name="connsiteX8864" fmla="*/ 749279 w 4313785"/>
                <a:gd name="connsiteY8864" fmla="*/ 839351 h 2893802"/>
                <a:gd name="connsiteX8865" fmla="*/ 747410 w 4313785"/>
                <a:gd name="connsiteY8865" fmla="*/ 835546 h 2893802"/>
                <a:gd name="connsiteX8866" fmla="*/ 749348 w 4313785"/>
                <a:gd name="connsiteY8866" fmla="*/ 835961 h 2893802"/>
                <a:gd name="connsiteX8867" fmla="*/ 753016 w 4313785"/>
                <a:gd name="connsiteY8867" fmla="*/ 837760 h 2893802"/>
                <a:gd name="connsiteX8868" fmla="*/ 754954 w 4313785"/>
                <a:gd name="connsiteY8868" fmla="*/ 838521 h 2893802"/>
                <a:gd name="connsiteX8869" fmla="*/ 750248 w 4313785"/>
                <a:gd name="connsiteY8869" fmla="*/ 834301 h 2893802"/>
                <a:gd name="connsiteX8870" fmla="*/ 743465 w 4313785"/>
                <a:gd name="connsiteY8870" fmla="*/ 832987 h 2893802"/>
                <a:gd name="connsiteX8871" fmla="*/ 736198 w 4313785"/>
                <a:gd name="connsiteY8871" fmla="*/ 833402 h 2893802"/>
                <a:gd name="connsiteX8872" fmla="*/ 726578 w 4313785"/>
                <a:gd name="connsiteY8872" fmla="*/ 835270 h 2893802"/>
                <a:gd name="connsiteX8873" fmla="*/ 710936 w 4313785"/>
                <a:gd name="connsiteY8873" fmla="*/ 840388 h 2893802"/>
                <a:gd name="connsiteX8874" fmla="*/ 708029 w 4313785"/>
                <a:gd name="connsiteY8874" fmla="*/ 841564 h 2893802"/>
                <a:gd name="connsiteX8875" fmla="*/ 705191 w 4313785"/>
                <a:gd name="connsiteY8875" fmla="*/ 843432 h 2893802"/>
                <a:gd name="connsiteX8876" fmla="*/ 701731 w 4313785"/>
                <a:gd name="connsiteY8876" fmla="*/ 846476 h 2893802"/>
                <a:gd name="connsiteX8877" fmla="*/ 700070 w 4313785"/>
                <a:gd name="connsiteY8877" fmla="*/ 847652 h 2893802"/>
                <a:gd name="connsiteX8878" fmla="*/ 697717 w 4313785"/>
                <a:gd name="connsiteY8878" fmla="*/ 848620 h 2893802"/>
                <a:gd name="connsiteX8879" fmla="*/ 683390 w 4313785"/>
                <a:gd name="connsiteY8879" fmla="*/ 851733 h 2893802"/>
                <a:gd name="connsiteX8880" fmla="*/ 671417 w 4313785"/>
                <a:gd name="connsiteY8880" fmla="*/ 856022 h 2893802"/>
                <a:gd name="connsiteX8881" fmla="*/ 664772 w 4313785"/>
                <a:gd name="connsiteY8881" fmla="*/ 857751 h 2893802"/>
                <a:gd name="connsiteX8882" fmla="*/ 659720 w 4313785"/>
                <a:gd name="connsiteY8882" fmla="*/ 857336 h 2893802"/>
                <a:gd name="connsiteX8883" fmla="*/ 659512 w 4313785"/>
                <a:gd name="connsiteY8883" fmla="*/ 857889 h 2893802"/>
                <a:gd name="connsiteX8884" fmla="*/ 659651 w 4313785"/>
                <a:gd name="connsiteY8884" fmla="*/ 857336 h 2893802"/>
                <a:gd name="connsiteX8885" fmla="*/ 651761 w 4313785"/>
                <a:gd name="connsiteY8885" fmla="*/ 852425 h 2893802"/>
                <a:gd name="connsiteX8886" fmla="*/ 652522 w 4313785"/>
                <a:gd name="connsiteY8886" fmla="*/ 855745 h 2893802"/>
                <a:gd name="connsiteX8887" fmla="*/ 653837 w 4313785"/>
                <a:gd name="connsiteY8887" fmla="*/ 857958 h 2893802"/>
                <a:gd name="connsiteX8888" fmla="*/ 656121 w 4313785"/>
                <a:gd name="connsiteY8888" fmla="*/ 859204 h 2893802"/>
                <a:gd name="connsiteX8889" fmla="*/ 659789 w 4313785"/>
                <a:gd name="connsiteY8889" fmla="*/ 859550 h 2893802"/>
                <a:gd name="connsiteX8890" fmla="*/ 659512 w 4313785"/>
                <a:gd name="connsiteY8890" fmla="*/ 858996 h 2893802"/>
                <a:gd name="connsiteX8891" fmla="*/ 659512 w 4313785"/>
                <a:gd name="connsiteY8891" fmla="*/ 858443 h 2893802"/>
                <a:gd name="connsiteX8892" fmla="*/ 659512 w 4313785"/>
                <a:gd name="connsiteY8892" fmla="*/ 858996 h 2893802"/>
                <a:gd name="connsiteX8893" fmla="*/ 659720 w 4313785"/>
                <a:gd name="connsiteY8893" fmla="*/ 859550 h 2893802"/>
                <a:gd name="connsiteX8894" fmla="*/ 663665 w 4313785"/>
                <a:gd name="connsiteY8894" fmla="*/ 859965 h 2893802"/>
                <a:gd name="connsiteX8895" fmla="*/ 665603 w 4313785"/>
                <a:gd name="connsiteY8895" fmla="*/ 860449 h 2893802"/>
                <a:gd name="connsiteX8896" fmla="*/ 666918 w 4313785"/>
                <a:gd name="connsiteY8896" fmla="*/ 861279 h 2893802"/>
                <a:gd name="connsiteX8897" fmla="*/ 667194 w 4313785"/>
                <a:gd name="connsiteY8897" fmla="*/ 862109 h 2893802"/>
                <a:gd name="connsiteX8898" fmla="*/ 667194 w 4313785"/>
                <a:gd name="connsiteY8898" fmla="*/ 864738 h 2893802"/>
                <a:gd name="connsiteX8899" fmla="*/ 667402 w 4313785"/>
                <a:gd name="connsiteY8899" fmla="*/ 865844 h 2893802"/>
                <a:gd name="connsiteX8900" fmla="*/ 660689 w 4313785"/>
                <a:gd name="connsiteY8900" fmla="*/ 863354 h 2893802"/>
                <a:gd name="connsiteX8901" fmla="*/ 663665 w 4313785"/>
                <a:gd name="connsiteY8901" fmla="*/ 873938 h 2893802"/>
                <a:gd name="connsiteX8902" fmla="*/ 663942 w 4313785"/>
                <a:gd name="connsiteY8902" fmla="*/ 877327 h 2893802"/>
                <a:gd name="connsiteX8903" fmla="*/ 663942 w 4313785"/>
                <a:gd name="connsiteY8903" fmla="*/ 877327 h 2893802"/>
                <a:gd name="connsiteX8904" fmla="*/ 663665 w 4313785"/>
                <a:gd name="connsiteY8904" fmla="*/ 873938 h 2893802"/>
                <a:gd name="connsiteX8905" fmla="*/ 660689 w 4313785"/>
                <a:gd name="connsiteY8905" fmla="*/ 863354 h 2893802"/>
                <a:gd name="connsiteX8906" fmla="*/ 656813 w 4313785"/>
                <a:gd name="connsiteY8906" fmla="*/ 862593 h 2893802"/>
                <a:gd name="connsiteX8907" fmla="*/ 655013 w 4313785"/>
                <a:gd name="connsiteY8907" fmla="*/ 861901 h 2893802"/>
                <a:gd name="connsiteX8908" fmla="*/ 653422 w 4313785"/>
                <a:gd name="connsiteY8908" fmla="*/ 860656 h 2893802"/>
                <a:gd name="connsiteX8909" fmla="*/ 652522 w 4313785"/>
                <a:gd name="connsiteY8909" fmla="*/ 858996 h 2893802"/>
                <a:gd name="connsiteX8910" fmla="*/ 651622 w 4313785"/>
                <a:gd name="connsiteY8910" fmla="*/ 855192 h 2893802"/>
                <a:gd name="connsiteX8911" fmla="*/ 650653 w 4313785"/>
                <a:gd name="connsiteY8911" fmla="*/ 853531 h 2893802"/>
                <a:gd name="connsiteX8912" fmla="*/ 649061 w 4313785"/>
                <a:gd name="connsiteY8912" fmla="*/ 852217 h 2893802"/>
                <a:gd name="connsiteX8913" fmla="*/ 647746 w 4313785"/>
                <a:gd name="connsiteY8913" fmla="*/ 852079 h 2893802"/>
                <a:gd name="connsiteX8914" fmla="*/ 646224 w 4313785"/>
                <a:gd name="connsiteY8914" fmla="*/ 852217 h 2893802"/>
                <a:gd name="connsiteX8915" fmla="*/ 643940 w 4313785"/>
                <a:gd name="connsiteY8915" fmla="*/ 851940 h 2893802"/>
                <a:gd name="connsiteX8916" fmla="*/ 642209 w 4313785"/>
                <a:gd name="connsiteY8916" fmla="*/ 851249 h 2893802"/>
                <a:gd name="connsiteX8917" fmla="*/ 634458 w 4313785"/>
                <a:gd name="connsiteY8917" fmla="*/ 845369 h 2893802"/>
                <a:gd name="connsiteX8918" fmla="*/ 631412 w 4313785"/>
                <a:gd name="connsiteY8918" fmla="*/ 843778 h 2893802"/>
                <a:gd name="connsiteX8919" fmla="*/ 628090 w 4313785"/>
                <a:gd name="connsiteY8919" fmla="*/ 843225 h 2893802"/>
                <a:gd name="connsiteX8920" fmla="*/ 624422 w 4313785"/>
                <a:gd name="connsiteY8920" fmla="*/ 844124 h 2893802"/>
                <a:gd name="connsiteX8921" fmla="*/ 622761 w 4313785"/>
                <a:gd name="connsiteY8921" fmla="*/ 845161 h 2893802"/>
                <a:gd name="connsiteX8922" fmla="*/ 618124 w 4313785"/>
                <a:gd name="connsiteY8922" fmla="*/ 849174 h 2893802"/>
                <a:gd name="connsiteX8923" fmla="*/ 616186 w 4313785"/>
                <a:gd name="connsiteY8923" fmla="*/ 850211 h 2893802"/>
                <a:gd name="connsiteX8924" fmla="*/ 614663 w 4313785"/>
                <a:gd name="connsiteY8924" fmla="*/ 850764 h 2893802"/>
                <a:gd name="connsiteX8925" fmla="*/ 610718 w 4313785"/>
                <a:gd name="connsiteY8925" fmla="*/ 851733 h 2893802"/>
                <a:gd name="connsiteX8926" fmla="*/ 608573 w 4313785"/>
                <a:gd name="connsiteY8926" fmla="*/ 852701 h 2893802"/>
                <a:gd name="connsiteX8927" fmla="*/ 605182 w 4313785"/>
                <a:gd name="connsiteY8927" fmla="*/ 855330 h 2893802"/>
                <a:gd name="connsiteX8928" fmla="*/ 603174 w 4313785"/>
                <a:gd name="connsiteY8928" fmla="*/ 856437 h 2893802"/>
                <a:gd name="connsiteX8929" fmla="*/ 601237 w 4313785"/>
                <a:gd name="connsiteY8929" fmla="*/ 856921 h 2893802"/>
                <a:gd name="connsiteX8930" fmla="*/ 599644 w 4313785"/>
                <a:gd name="connsiteY8930" fmla="*/ 856783 h 2893802"/>
                <a:gd name="connsiteX8931" fmla="*/ 595838 w 4313785"/>
                <a:gd name="connsiteY8931" fmla="*/ 855814 h 2893802"/>
                <a:gd name="connsiteX8932" fmla="*/ 592377 w 4313785"/>
                <a:gd name="connsiteY8932" fmla="*/ 856022 h 2893802"/>
                <a:gd name="connsiteX8933" fmla="*/ 590716 w 4313785"/>
                <a:gd name="connsiteY8933" fmla="*/ 855814 h 2893802"/>
                <a:gd name="connsiteX8934" fmla="*/ 589609 w 4313785"/>
                <a:gd name="connsiteY8934" fmla="*/ 854707 h 2893802"/>
                <a:gd name="connsiteX8935" fmla="*/ 589955 w 4313785"/>
                <a:gd name="connsiteY8935" fmla="*/ 853324 h 2893802"/>
                <a:gd name="connsiteX8936" fmla="*/ 593139 w 4313785"/>
                <a:gd name="connsiteY8936" fmla="*/ 850695 h 2893802"/>
                <a:gd name="connsiteX8937" fmla="*/ 594177 w 4313785"/>
                <a:gd name="connsiteY8937" fmla="*/ 848897 h 2893802"/>
                <a:gd name="connsiteX8938" fmla="*/ 594177 w 4313785"/>
                <a:gd name="connsiteY8938" fmla="*/ 847029 h 2893802"/>
                <a:gd name="connsiteX8939" fmla="*/ 593762 w 4313785"/>
                <a:gd name="connsiteY8939" fmla="*/ 846268 h 2893802"/>
                <a:gd name="connsiteX8940" fmla="*/ 591547 w 4313785"/>
                <a:gd name="connsiteY8940" fmla="*/ 845853 h 2893802"/>
                <a:gd name="connsiteX8941" fmla="*/ 590578 w 4313785"/>
                <a:gd name="connsiteY8941" fmla="*/ 845853 h 2893802"/>
                <a:gd name="connsiteX8942" fmla="*/ 588225 w 4313785"/>
                <a:gd name="connsiteY8942" fmla="*/ 846822 h 2893802"/>
                <a:gd name="connsiteX8943" fmla="*/ 587186 w 4313785"/>
                <a:gd name="connsiteY8943" fmla="*/ 847029 h 2893802"/>
                <a:gd name="connsiteX8944" fmla="*/ 586079 w 4313785"/>
                <a:gd name="connsiteY8944" fmla="*/ 846752 h 2893802"/>
                <a:gd name="connsiteX8945" fmla="*/ 583934 w 4313785"/>
                <a:gd name="connsiteY8945" fmla="*/ 845646 h 2893802"/>
                <a:gd name="connsiteX8946" fmla="*/ 582895 w 4313785"/>
                <a:gd name="connsiteY8946" fmla="*/ 845231 h 2893802"/>
                <a:gd name="connsiteX8947" fmla="*/ 571614 w 4313785"/>
                <a:gd name="connsiteY8947" fmla="*/ 842948 h 2893802"/>
                <a:gd name="connsiteX8948" fmla="*/ 569607 w 4313785"/>
                <a:gd name="connsiteY8948" fmla="*/ 842948 h 2893802"/>
                <a:gd name="connsiteX8949" fmla="*/ 572583 w 4313785"/>
                <a:gd name="connsiteY8949" fmla="*/ 840181 h 2893802"/>
                <a:gd name="connsiteX8950" fmla="*/ 572306 w 4313785"/>
                <a:gd name="connsiteY8950" fmla="*/ 837345 h 2893802"/>
                <a:gd name="connsiteX8951" fmla="*/ 570022 w 4313785"/>
                <a:gd name="connsiteY8951" fmla="*/ 834924 h 2893802"/>
                <a:gd name="connsiteX8952" fmla="*/ 566908 w 4313785"/>
                <a:gd name="connsiteY8952" fmla="*/ 833333 h 2893802"/>
                <a:gd name="connsiteX8953" fmla="*/ 566423 w 4313785"/>
                <a:gd name="connsiteY8953" fmla="*/ 830773 h 2893802"/>
                <a:gd name="connsiteX8954" fmla="*/ 565662 w 4313785"/>
                <a:gd name="connsiteY8954" fmla="*/ 828767 h 2893802"/>
                <a:gd name="connsiteX8955" fmla="*/ 564001 w 4313785"/>
                <a:gd name="connsiteY8955" fmla="*/ 827522 h 2893802"/>
                <a:gd name="connsiteX8956" fmla="*/ 560956 w 4313785"/>
                <a:gd name="connsiteY8956" fmla="*/ 827522 h 2893802"/>
                <a:gd name="connsiteX8957" fmla="*/ 562063 w 4313785"/>
                <a:gd name="connsiteY8957" fmla="*/ 825516 h 2893802"/>
                <a:gd name="connsiteX8958" fmla="*/ 563447 w 4313785"/>
                <a:gd name="connsiteY8958" fmla="*/ 823994 h 2893802"/>
                <a:gd name="connsiteX8959" fmla="*/ 564555 w 4313785"/>
                <a:gd name="connsiteY8959" fmla="*/ 822472 h 2893802"/>
                <a:gd name="connsiteX8960" fmla="*/ 565177 w 4313785"/>
                <a:gd name="connsiteY8960" fmla="*/ 820328 h 2893802"/>
                <a:gd name="connsiteX8961" fmla="*/ 565039 w 4313785"/>
                <a:gd name="connsiteY8961" fmla="*/ 818391 h 2893802"/>
                <a:gd name="connsiteX8962" fmla="*/ 564624 w 4313785"/>
                <a:gd name="connsiteY8962" fmla="*/ 816939 h 2893802"/>
                <a:gd name="connsiteX8963" fmla="*/ 564485 w 4313785"/>
                <a:gd name="connsiteY8963" fmla="*/ 815486 h 2893802"/>
                <a:gd name="connsiteX8964" fmla="*/ 565177 w 4313785"/>
                <a:gd name="connsiteY8964" fmla="*/ 813549 h 2893802"/>
                <a:gd name="connsiteX8965" fmla="*/ 567531 w 4313785"/>
                <a:gd name="connsiteY8965" fmla="*/ 811612 h 2893802"/>
                <a:gd name="connsiteX8966" fmla="*/ 570576 w 4313785"/>
                <a:gd name="connsiteY8966" fmla="*/ 809883 h 2893802"/>
                <a:gd name="connsiteX8967" fmla="*/ 572237 w 4313785"/>
                <a:gd name="connsiteY8967" fmla="*/ 808015 h 2893802"/>
                <a:gd name="connsiteX8968" fmla="*/ 570230 w 4313785"/>
                <a:gd name="connsiteY8968" fmla="*/ 805940 h 2893802"/>
                <a:gd name="connsiteX8969" fmla="*/ 573137 w 4313785"/>
                <a:gd name="connsiteY8969" fmla="*/ 804833 h 2893802"/>
                <a:gd name="connsiteX8970" fmla="*/ 574659 w 4313785"/>
                <a:gd name="connsiteY8970" fmla="*/ 804972 h 2893802"/>
                <a:gd name="connsiteX8971" fmla="*/ 575698 w 4313785"/>
                <a:gd name="connsiteY8971" fmla="*/ 804418 h 2893802"/>
                <a:gd name="connsiteX8972" fmla="*/ 577082 w 4313785"/>
                <a:gd name="connsiteY8972" fmla="*/ 801375 h 2893802"/>
                <a:gd name="connsiteX8973" fmla="*/ 577912 w 4313785"/>
                <a:gd name="connsiteY8973" fmla="*/ 798331 h 2893802"/>
                <a:gd name="connsiteX8974" fmla="*/ 578535 w 4313785"/>
                <a:gd name="connsiteY8974" fmla="*/ 796740 h 2893802"/>
                <a:gd name="connsiteX8975" fmla="*/ 579504 w 4313785"/>
                <a:gd name="connsiteY8975" fmla="*/ 795702 h 2893802"/>
                <a:gd name="connsiteX8976" fmla="*/ 580750 w 4313785"/>
                <a:gd name="connsiteY8976" fmla="*/ 795218 h 2893802"/>
                <a:gd name="connsiteX8977" fmla="*/ 581304 w 4313785"/>
                <a:gd name="connsiteY8977" fmla="*/ 795426 h 2893802"/>
                <a:gd name="connsiteX8978" fmla="*/ 581788 w 4313785"/>
                <a:gd name="connsiteY8978" fmla="*/ 795841 h 2893802"/>
                <a:gd name="connsiteX8979" fmla="*/ 582895 w 4313785"/>
                <a:gd name="connsiteY8979" fmla="*/ 796048 h 2893802"/>
                <a:gd name="connsiteX8980" fmla="*/ 585249 w 4313785"/>
                <a:gd name="connsiteY8980" fmla="*/ 795910 h 2893802"/>
                <a:gd name="connsiteX8981" fmla="*/ 587740 w 4313785"/>
                <a:gd name="connsiteY8981" fmla="*/ 795495 h 2893802"/>
                <a:gd name="connsiteX8982" fmla="*/ 589817 w 4313785"/>
                <a:gd name="connsiteY8982" fmla="*/ 794319 h 2893802"/>
                <a:gd name="connsiteX8983" fmla="*/ 591062 w 4313785"/>
                <a:gd name="connsiteY8983" fmla="*/ 791829 h 2893802"/>
                <a:gd name="connsiteX8984" fmla="*/ 590716 w 4313785"/>
                <a:gd name="connsiteY8984" fmla="*/ 789062 h 2893802"/>
                <a:gd name="connsiteX8985" fmla="*/ 588709 w 4313785"/>
                <a:gd name="connsiteY8985" fmla="*/ 788301 h 2893802"/>
                <a:gd name="connsiteX8986" fmla="*/ 585871 w 4313785"/>
                <a:gd name="connsiteY8986" fmla="*/ 788301 h 2893802"/>
                <a:gd name="connsiteX8987" fmla="*/ 582965 w 4313785"/>
                <a:gd name="connsiteY8987" fmla="*/ 788162 h 2893802"/>
                <a:gd name="connsiteX8988" fmla="*/ 579089 w 4313785"/>
                <a:gd name="connsiteY8988" fmla="*/ 785672 h 2893802"/>
                <a:gd name="connsiteX8989" fmla="*/ 577982 w 4313785"/>
                <a:gd name="connsiteY8989" fmla="*/ 781522 h 2893802"/>
                <a:gd name="connsiteX8990" fmla="*/ 578812 w 4313785"/>
                <a:gd name="connsiteY8990" fmla="*/ 776749 h 2893802"/>
                <a:gd name="connsiteX8991" fmla="*/ 580681 w 4313785"/>
                <a:gd name="connsiteY8991" fmla="*/ 772460 h 2893802"/>
                <a:gd name="connsiteX8992" fmla="*/ 581996 w 4313785"/>
                <a:gd name="connsiteY8992" fmla="*/ 770108 h 2893802"/>
                <a:gd name="connsiteX8993" fmla="*/ 583034 w 4313785"/>
                <a:gd name="connsiteY8993" fmla="*/ 767756 h 2893802"/>
                <a:gd name="connsiteX8994" fmla="*/ 583588 w 4313785"/>
                <a:gd name="connsiteY8994" fmla="*/ 765266 h 2893802"/>
                <a:gd name="connsiteX8995" fmla="*/ 583588 w 4313785"/>
                <a:gd name="connsiteY8995" fmla="*/ 762499 h 2893802"/>
                <a:gd name="connsiteX8996" fmla="*/ 582134 w 4313785"/>
                <a:gd name="connsiteY8996" fmla="*/ 757726 h 2893802"/>
                <a:gd name="connsiteX8997" fmla="*/ 582619 w 4313785"/>
                <a:gd name="connsiteY8997" fmla="*/ 755858 h 2893802"/>
                <a:gd name="connsiteX8998" fmla="*/ 585041 w 4313785"/>
                <a:gd name="connsiteY8998" fmla="*/ 753507 h 2893802"/>
                <a:gd name="connsiteX8999" fmla="*/ 582480 w 4313785"/>
                <a:gd name="connsiteY8999" fmla="*/ 754060 h 2893802"/>
                <a:gd name="connsiteX9000" fmla="*/ 573760 w 4313785"/>
                <a:gd name="connsiteY9000" fmla="*/ 758003 h 2893802"/>
                <a:gd name="connsiteX9001" fmla="*/ 570922 w 4313785"/>
                <a:gd name="connsiteY9001" fmla="*/ 759663 h 2893802"/>
                <a:gd name="connsiteX9002" fmla="*/ 568777 w 4313785"/>
                <a:gd name="connsiteY9002" fmla="*/ 761738 h 2893802"/>
                <a:gd name="connsiteX9003" fmla="*/ 564831 w 4313785"/>
                <a:gd name="connsiteY9003" fmla="*/ 766857 h 2893802"/>
                <a:gd name="connsiteX9004" fmla="*/ 560125 w 4313785"/>
                <a:gd name="connsiteY9004" fmla="*/ 770523 h 2893802"/>
                <a:gd name="connsiteX9005" fmla="*/ 555073 w 4313785"/>
                <a:gd name="connsiteY9005" fmla="*/ 771492 h 2893802"/>
                <a:gd name="connsiteX9006" fmla="*/ 549674 w 4313785"/>
                <a:gd name="connsiteY9006" fmla="*/ 771699 h 2893802"/>
                <a:gd name="connsiteX9007" fmla="*/ 543999 w 4313785"/>
                <a:gd name="connsiteY9007" fmla="*/ 772875 h 2893802"/>
                <a:gd name="connsiteX9008" fmla="*/ 541923 w 4313785"/>
                <a:gd name="connsiteY9008" fmla="*/ 774120 h 2893802"/>
                <a:gd name="connsiteX9009" fmla="*/ 539362 w 4313785"/>
                <a:gd name="connsiteY9009" fmla="*/ 776265 h 2893802"/>
                <a:gd name="connsiteX9010" fmla="*/ 537216 w 4313785"/>
                <a:gd name="connsiteY9010" fmla="*/ 778755 h 2893802"/>
                <a:gd name="connsiteX9011" fmla="*/ 536455 w 4313785"/>
                <a:gd name="connsiteY9011" fmla="*/ 780968 h 2893802"/>
                <a:gd name="connsiteX9012" fmla="*/ 537562 w 4313785"/>
                <a:gd name="connsiteY9012" fmla="*/ 783182 h 2893802"/>
                <a:gd name="connsiteX9013" fmla="*/ 539985 w 4313785"/>
                <a:gd name="connsiteY9013" fmla="*/ 784081 h 2893802"/>
                <a:gd name="connsiteX9014" fmla="*/ 542753 w 4313785"/>
                <a:gd name="connsiteY9014" fmla="*/ 783943 h 2893802"/>
                <a:gd name="connsiteX9015" fmla="*/ 545175 w 4313785"/>
                <a:gd name="connsiteY9015" fmla="*/ 783113 h 2893802"/>
                <a:gd name="connsiteX9016" fmla="*/ 547113 w 4313785"/>
                <a:gd name="connsiteY9016" fmla="*/ 781245 h 2893802"/>
                <a:gd name="connsiteX9017" fmla="*/ 548844 w 4313785"/>
                <a:gd name="connsiteY9017" fmla="*/ 778617 h 2893802"/>
                <a:gd name="connsiteX9018" fmla="*/ 550781 w 4313785"/>
                <a:gd name="connsiteY9018" fmla="*/ 776195 h 2893802"/>
                <a:gd name="connsiteX9019" fmla="*/ 553273 w 4313785"/>
                <a:gd name="connsiteY9019" fmla="*/ 774881 h 2893802"/>
                <a:gd name="connsiteX9020" fmla="*/ 556111 w 4313785"/>
                <a:gd name="connsiteY9020" fmla="*/ 775365 h 2893802"/>
                <a:gd name="connsiteX9021" fmla="*/ 556734 w 4313785"/>
                <a:gd name="connsiteY9021" fmla="*/ 777579 h 2893802"/>
                <a:gd name="connsiteX9022" fmla="*/ 555696 w 4313785"/>
                <a:gd name="connsiteY9022" fmla="*/ 783597 h 2893802"/>
                <a:gd name="connsiteX9023" fmla="*/ 552443 w 4313785"/>
                <a:gd name="connsiteY9023" fmla="*/ 781314 h 2893802"/>
                <a:gd name="connsiteX9024" fmla="*/ 549051 w 4313785"/>
                <a:gd name="connsiteY9024" fmla="*/ 783320 h 2893802"/>
                <a:gd name="connsiteX9025" fmla="*/ 546075 w 4313785"/>
                <a:gd name="connsiteY9025" fmla="*/ 786641 h 2893802"/>
                <a:gd name="connsiteX9026" fmla="*/ 543791 w 4313785"/>
                <a:gd name="connsiteY9026" fmla="*/ 788647 h 2893802"/>
                <a:gd name="connsiteX9027" fmla="*/ 542407 w 4313785"/>
                <a:gd name="connsiteY9027" fmla="*/ 788232 h 2893802"/>
                <a:gd name="connsiteX9028" fmla="*/ 538462 w 4313785"/>
                <a:gd name="connsiteY9028" fmla="*/ 786156 h 2893802"/>
                <a:gd name="connsiteX9029" fmla="*/ 536732 w 4313785"/>
                <a:gd name="connsiteY9029" fmla="*/ 785811 h 2893802"/>
                <a:gd name="connsiteX9030" fmla="*/ 534725 w 4313785"/>
                <a:gd name="connsiteY9030" fmla="*/ 786641 h 2893802"/>
                <a:gd name="connsiteX9031" fmla="*/ 533894 w 4313785"/>
                <a:gd name="connsiteY9031" fmla="*/ 788162 h 2893802"/>
                <a:gd name="connsiteX9032" fmla="*/ 533617 w 4313785"/>
                <a:gd name="connsiteY9032" fmla="*/ 792935 h 2893802"/>
                <a:gd name="connsiteX9033" fmla="*/ 533617 w 4313785"/>
                <a:gd name="connsiteY9033" fmla="*/ 795426 h 2893802"/>
                <a:gd name="connsiteX9034" fmla="*/ 534932 w 4313785"/>
                <a:gd name="connsiteY9034" fmla="*/ 802066 h 2893802"/>
                <a:gd name="connsiteX9035" fmla="*/ 534656 w 4313785"/>
                <a:gd name="connsiteY9035" fmla="*/ 804418 h 2893802"/>
                <a:gd name="connsiteX9036" fmla="*/ 533410 w 4313785"/>
                <a:gd name="connsiteY9036" fmla="*/ 809814 h 2893802"/>
                <a:gd name="connsiteX9037" fmla="*/ 533617 w 4313785"/>
                <a:gd name="connsiteY9037" fmla="*/ 812027 h 2893802"/>
                <a:gd name="connsiteX9038" fmla="*/ 535347 w 4313785"/>
                <a:gd name="connsiteY9038" fmla="*/ 813757 h 2893802"/>
                <a:gd name="connsiteX9039" fmla="*/ 540884 w 4313785"/>
                <a:gd name="connsiteY9039" fmla="*/ 815763 h 2893802"/>
                <a:gd name="connsiteX9040" fmla="*/ 543030 w 4313785"/>
                <a:gd name="connsiteY9040" fmla="*/ 817077 h 2893802"/>
                <a:gd name="connsiteX9041" fmla="*/ 544207 w 4313785"/>
                <a:gd name="connsiteY9041" fmla="*/ 819014 h 2893802"/>
                <a:gd name="connsiteX9042" fmla="*/ 544829 w 4313785"/>
                <a:gd name="connsiteY9042" fmla="*/ 821504 h 2893802"/>
                <a:gd name="connsiteX9043" fmla="*/ 544483 w 4313785"/>
                <a:gd name="connsiteY9043" fmla="*/ 823787 h 2893802"/>
                <a:gd name="connsiteX9044" fmla="*/ 542753 w 4313785"/>
                <a:gd name="connsiteY9044" fmla="*/ 824894 h 2893802"/>
                <a:gd name="connsiteX9045" fmla="*/ 543584 w 4313785"/>
                <a:gd name="connsiteY9045" fmla="*/ 826346 h 2893802"/>
                <a:gd name="connsiteX9046" fmla="*/ 544207 w 4313785"/>
                <a:gd name="connsiteY9046" fmla="*/ 827868 h 2893802"/>
                <a:gd name="connsiteX9047" fmla="*/ 544622 w 4313785"/>
                <a:gd name="connsiteY9047" fmla="*/ 829459 h 2893802"/>
                <a:gd name="connsiteX9048" fmla="*/ 544760 w 4313785"/>
                <a:gd name="connsiteY9048" fmla="*/ 831119 h 2893802"/>
                <a:gd name="connsiteX9049" fmla="*/ 544760 w 4313785"/>
                <a:gd name="connsiteY9049" fmla="*/ 831119 h 2893802"/>
                <a:gd name="connsiteX9050" fmla="*/ 545729 w 4313785"/>
                <a:gd name="connsiteY9050" fmla="*/ 834993 h 2893802"/>
                <a:gd name="connsiteX9051" fmla="*/ 548221 w 4313785"/>
                <a:gd name="connsiteY9051" fmla="*/ 838036 h 2893802"/>
                <a:gd name="connsiteX9052" fmla="*/ 549951 w 4313785"/>
                <a:gd name="connsiteY9052" fmla="*/ 840803 h 2893802"/>
                <a:gd name="connsiteX9053" fmla="*/ 548636 w 4313785"/>
                <a:gd name="connsiteY9053" fmla="*/ 843778 h 2893802"/>
                <a:gd name="connsiteX9054" fmla="*/ 547183 w 4313785"/>
                <a:gd name="connsiteY9054" fmla="*/ 844401 h 2893802"/>
                <a:gd name="connsiteX9055" fmla="*/ 545383 w 4313785"/>
                <a:gd name="connsiteY9055" fmla="*/ 844677 h 2893802"/>
                <a:gd name="connsiteX9056" fmla="*/ 544068 w 4313785"/>
                <a:gd name="connsiteY9056" fmla="*/ 845300 h 2893802"/>
                <a:gd name="connsiteX9057" fmla="*/ 543930 w 4313785"/>
                <a:gd name="connsiteY9057" fmla="*/ 846891 h 2893802"/>
                <a:gd name="connsiteX9058" fmla="*/ 544691 w 4313785"/>
                <a:gd name="connsiteY9058" fmla="*/ 847652 h 2893802"/>
                <a:gd name="connsiteX9059" fmla="*/ 545937 w 4313785"/>
                <a:gd name="connsiteY9059" fmla="*/ 847652 h 2893802"/>
                <a:gd name="connsiteX9060" fmla="*/ 547390 w 4313785"/>
                <a:gd name="connsiteY9060" fmla="*/ 847375 h 2893802"/>
                <a:gd name="connsiteX9061" fmla="*/ 548705 w 4313785"/>
                <a:gd name="connsiteY9061" fmla="*/ 847790 h 2893802"/>
                <a:gd name="connsiteX9062" fmla="*/ 550366 w 4313785"/>
                <a:gd name="connsiteY9062" fmla="*/ 850695 h 2893802"/>
                <a:gd name="connsiteX9063" fmla="*/ 550228 w 4313785"/>
                <a:gd name="connsiteY9063" fmla="*/ 853531 h 2893802"/>
                <a:gd name="connsiteX9064" fmla="*/ 550643 w 4313785"/>
                <a:gd name="connsiteY9064" fmla="*/ 856229 h 2893802"/>
                <a:gd name="connsiteX9065" fmla="*/ 553689 w 4313785"/>
                <a:gd name="connsiteY9065" fmla="*/ 858650 h 2893802"/>
                <a:gd name="connsiteX9066" fmla="*/ 557011 w 4313785"/>
                <a:gd name="connsiteY9066" fmla="*/ 859965 h 2893802"/>
                <a:gd name="connsiteX9067" fmla="*/ 558395 w 4313785"/>
                <a:gd name="connsiteY9067" fmla="*/ 860725 h 2893802"/>
                <a:gd name="connsiteX9068" fmla="*/ 559987 w 4313785"/>
                <a:gd name="connsiteY9068" fmla="*/ 862040 h 2893802"/>
                <a:gd name="connsiteX9069" fmla="*/ 563447 w 4313785"/>
                <a:gd name="connsiteY9069" fmla="*/ 865775 h 2893802"/>
                <a:gd name="connsiteX9070" fmla="*/ 565316 w 4313785"/>
                <a:gd name="connsiteY9070" fmla="*/ 867366 h 2893802"/>
                <a:gd name="connsiteX9071" fmla="*/ 567738 w 4313785"/>
                <a:gd name="connsiteY9071" fmla="*/ 868335 h 2893802"/>
                <a:gd name="connsiteX9072" fmla="*/ 564693 w 4313785"/>
                <a:gd name="connsiteY9072" fmla="*/ 867574 h 2893802"/>
                <a:gd name="connsiteX9073" fmla="*/ 562547 w 4313785"/>
                <a:gd name="connsiteY9073" fmla="*/ 865706 h 2893802"/>
                <a:gd name="connsiteX9074" fmla="*/ 560679 w 4313785"/>
                <a:gd name="connsiteY9074" fmla="*/ 863423 h 2893802"/>
                <a:gd name="connsiteX9075" fmla="*/ 558395 w 4313785"/>
                <a:gd name="connsiteY9075" fmla="*/ 861417 h 2893802"/>
                <a:gd name="connsiteX9076" fmla="*/ 556111 w 4313785"/>
                <a:gd name="connsiteY9076" fmla="*/ 860449 h 2893802"/>
                <a:gd name="connsiteX9077" fmla="*/ 554035 w 4313785"/>
                <a:gd name="connsiteY9077" fmla="*/ 860241 h 2893802"/>
                <a:gd name="connsiteX9078" fmla="*/ 549259 w 4313785"/>
                <a:gd name="connsiteY9078" fmla="*/ 860518 h 2893802"/>
                <a:gd name="connsiteX9079" fmla="*/ 544553 w 4313785"/>
                <a:gd name="connsiteY9079" fmla="*/ 859757 h 2893802"/>
                <a:gd name="connsiteX9080" fmla="*/ 542961 w 4313785"/>
                <a:gd name="connsiteY9080" fmla="*/ 860241 h 2893802"/>
                <a:gd name="connsiteX9081" fmla="*/ 541507 w 4313785"/>
                <a:gd name="connsiteY9081" fmla="*/ 862386 h 2893802"/>
                <a:gd name="connsiteX9082" fmla="*/ 540954 w 4313785"/>
                <a:gd name="connsiteY9082" fmla="*/ 864876 h 2893802"/>
                <a:gd name="connsiteX9083" fmla="*/ 541231 w 4313785"/>
                <a:gd name="connsiteY9083" fmla="*/ 870202 h 2893802"/>
                <a:gd name="connsiteX9084" fmla="*/ 540884 w 4313785"/>
                <a:gd name="connsiteY9084" fmla="*/ 872831 h 2893802"/>
                <a:gd name="connsiteX9085" fmla="*/ 540884 w 4313785"/>
                <a:gd name="connsiteY9085" fmla="*/ 870963 h 2893802"/>
                <a:gd name="connsiteX9086" fmla="*/ 540192 w 4313785"/>
                <a:gd name="connsiteY9086" fmla="*/ 868888 h 2893802"/>
                <a:gd name="connsiteX9087" fmla="*/ 538947 w 4313785"/>
                <a:gd name="connsiteY9087" fmla="*/ 867366 h 2893802"/>
                <a:gd name="connsiteX9088" fmla="*/ 537216 w 4313785"/>
                <a:gd name="connsiteY9088" fmla="*/ 867159 h 2893802"/>
                <a:gd name="connsiteX9089" fmla="*/ 536247 w 4313785"/>
                <a:gd name="connsiteY9089" fmla="*/ 868542 h 2893802"/>
                <a:gd name="connsiteX9090" fmla="*/ 535901 w 4313785"/>
                <a:gd name="connsiteY9090" fmla="*/ 870548 h 2893802"/>
                <a:gd name="connsiteX9091" fmla="*/ 535140 w 4313785"/>
                <a:gd name="connsiteY9091" fmla="*/ 871724 h 2893802"/>
                <a:gd name="connsiteX9092" fmla="*/ 532925 w 4313785"/>
                <a:gd name="connsiteY9092" fmla="*/ 870756 h 2893802"/>
                <a:gd name="connsiteX9093" fmla="*/ 533756 w 4313785"/>
                <a:gd name="connsiteY9093" fmla="*/ 867020 h 2893802"/>
                <a:gd name="connsiteX9094" fmla="*/ 529534 w 4313785"/>
                <a:gd name="connsiteY9094" fmla="*/ 865083 h 2893802"/>
                <a:gd name="connsiteX9095" fmla="*/ 523651 w 4313785"/>
                <a:gd name="connsiteY9095" fmla="*/ 864461 h 2893802"/>
                <a:gd name="connsiteX9096" fmla="*/ 519429 w 4313785"/>
                <a:gd name="connsiteY9096" fmla="*/ 864461 h 2893802"/>
                <a:gd name="connsiteX9097" fmla="*/ 514999 w 4313785"/>
                <a:gd name="connsiteY9097" fmla="*/ 865913 h 2893802"/>
                <a:gd name="connsiteX9098" fmla="*/ 512093 w 4313785"/>
                <a:gd name="connsiteY9098" fmla="*/ 868611 h 2893802"/>
                <a:gd name="connsiteX9099" fmla="*/ 511539 w 4313785"/>
                <a:gd name="connsiteY9099" fmla="*/ 872208 h 2893802"/>
                <a:gd name="connsiteX9100" fmla="*/ 514030 w 4313785"/>
                <a:gd name="connsiteY9100" fmla="*/ 876082 h 2893802"/>
                <a:gd name="connsiteX9101" fmla="*/ 511193 w 4313785"/>
                <a:gd name="connsiteY9101" fmla="*/ 875321 h 2893802"/>
                <a:gd name="connsiteX9102" fmla="*/ 506694 w 4313785"/>
                <a:gd name="connsiteY9102" fmla="*/ 872554 h 2893802"/>
                <a:gd name="connsiteX9103" fmla="*/ 504202 w 4313785"/>
                <a:gd name="connsiteY9103" fmla="*/ 871586 h 2893802"/>
                <a:gd name="connsiteX9104" fmla="*/ 501088 w 4313785"/>
                <a:gd name="connsiteY9104" fmla="*/ 871309 h 2893802"/>
                <a:gd name="connsiteX9105" fmla="*/ 490430 w 4313785"/>
                <a:gd name="connsiteY9105" fmla="*/ 872485 h 2893802"/>
                <a:gd name="connsiteX9106" fmla="*/ 483370 w 4313785"/>
                <a:gd name="connsiteY9106" fmla="*/ 874837 h 2893802"/>
                <a:gd name="connsiteX9107" fmla="*/ 472088 w 4313785"/>
                <a:gd name="connsiteY9107" fmla="*/ 882999 h 2893802"/>
                <a:gd name="connsiteX9108" fmla="*/ 465721 w 4313785"/>
                <a:gd name="connsiteY9108" fmla="*/ 886527 h 2893802"/>
                <a:gd name="connsiteX9109" fmla="*/ 464545 w 4313785"/>
                <a:gd name="connsiteY9109" fmla="*/ 886735 h 2893802"/>
                <a:gd name="connsiteX9110" fmla="*/ 464060 w 4313785"/>
                <a:gd name="connsiteY9110" fmla="*/ 886527 h 2893802"/>
                <a:gd name="connsiteX9111" fmla="*/ 463506 w 4313785"/>
                <a:gd name="connsiteY9111" fmla="*/ 886735 h 2893802"/>
                <a:gd name="connsiteX9112" fmla="*/ 462191 w 4313785"/>
                <a:gd name="connsiteY9112" fmla="*/ 888187 h 2893802"/>
                <a:gd name="connsiteX9113" fmla="*/ 461499 w 4313785"/>
                <a:gd name="connsiteY9113" fmla="*/ 889640 h 2893802"/>
                <a:gd name="connsiteX9114" fmla="*/ 461015 w 4313785"/>
                <a:gd name="connsiteY9114" fmla="*/ 891508 h 2893802"/>
                <a:gd name="connsiteX9115" fmla="*/ 460461 w 4313785"/>
                <a:gd name="connsiteY9115" fmla="*/ 894897 h 2893802"/>
                <a:gd name="connsiteX9116" fmla="*/ 458662 w 4313785"/>
                <a:gd name="connsiteY9116" fmla="*/ 901330 h 2893802"/>
                <a:gd name="connsiteX9117" fmla="*/ 457346 w 4313785"/>
                <a:gd name="connsiteY9117" fmla="*/ 904305 h 2893802"/>
                <a:gd name="connsiteX9118" fmla="*/ 455616 w 4313785"/>
                <a:gd name="connsiteY9118" fmla="*/ 907279 h 2893802"/>
                <a:gd name="connsiteX9119" fmla="*/ 453679 w 4313785"/>
                <a:gd name="connsiteY9119" fmla="*/ 909493 h 2893802"/>
                <a:gd name="connsiteX9120" fmla="*/ 449387 w 4313785"/>
                <a:gd name="connsiteY9120" fmla="*/ 913712 h 2893802"/>
                <a:gd name="connsiteX9121" fmla="*/ 447934 w 4313785"/>
                <a:gd name="connsiteY9121" fmla="*/ 916133 h 2893802"/>
                <a:gd name="connsiteX9122" fmla="*/ 447380 w 4313785"/>
                <a:gd name="connsiteY9122" fmla="*/ 918900 h 2893802"/>
                <a:gd name="connsiteX9123" fmla="*/ 448211 w 4313785"/>
                <a:gd name="connsiteY9123" fmla="*/ 920837 h 2893802"/>
                <a:gd name="connsiteX9124" fmla="*/ 449733 w 4313785"/>
                <a:gd name="connsiteY9124" fmla="*/ 922636 h 2893802"/>
                <a:gd name="connsiteX9125" fmla="*/ 451394 w 4313785"/>
                <a:gd name="connsiteY9125" fmla="*/ 925126 h 2893802"/>
                <a:gd name="connsiteX9126" fmla="*/ 450495 w 4313785"/>
                <a:gd name="connsiteY9126" fmla="*/ 925126 h 2893802"/>
                <a:gd name="connsiteX9127" fmla="*/ 448626 w 4313785"/>
                <a:gd name="connsiteY9127" fmla="*/ 925541 h 2893802"/>
                <a:gd name="connsiteX9128" fmla="*/ 447657 w 4313785"/>
                <a:gd name="connsiteY9128" fmla="*/ 925541 h 2893802"/>
                <a:gd name="connsiteX9129" fmla="*/ 449042 w 4313785"/>
                <a:gd name="connsiteY9129" fmla="*/ 926648 h 2893802"/>
                <a:gd name="connsiteX9130" fmla="*/ 451948 w 4313785"/>
                <a:gd name="connsiteY9130" fmla="*/ 928239 h 2893802"/>
                <a:gd name="connsiteX9131" fmla="*/ 453263 w 4313785"/>
                <a:gd name="connsiteY9131" fmla="*/ 929276 h 2893802"/>
                <a:gd name="connsiteX9132" fmla="*/ 449664 w 4313785"/>
                <a:gd name="connsiteY9132" fmla="*/ 928723 h 2893802"/>
                <a:gd name="connsiteX9133" fmla="*/ 444681 w 4313785"/>
                <a:gd name="connsiteY9133" fmla="*/ 926440 h 2893802"/>
                <a:gd name="connsiteX9134" fmla="*/ 439836 w 4313785"/>
                <a:gd name="connsiteY9134" fmla="*/ 924918 h 2893802"/>
                <a:gd name="connsiteX9135" fmla="*/ 436583 w 4313785"/>
                <a:gd name="connsiteY9135" fmla="*/ 926648 h 2893802"/>
                <a:gd name="connsiteX9136" fmla="*/ 437898 w 4313785"/>
                <a:gd name="connsiteY9136" fmla="*/ 929000 h 2893802"/>
                <a:gd name="connsiteX9137" fmla="*/ 442812 w 4313785"/>
                <a:gd name="connsiteY9137" fmla="*/ 930452 h 2893802"/>
                <a:gd name="connsiteX9138" fmla="*/ 452156 w 4313785"/>
                <a:gd name="connsiteY9138" fmla="*/ 931836 h 2893802"/>
                <a:gd name="connsiteX9139" fmla="*/ 450149 w 4313785"/>
                <a:gd name="connsiteY9139" fmla="*/ 932458 h 2893802"/>
                <a:gd name="connsiteX9140" fmla="*/ 447588 w 4313785"/>
                <a:gd name="connsiteY9140" fmla="*/ 932597 h 2893802"/>
                <a:gd name="connsiteX9141" fmla="*/ 440321 w 4313785"/>
                <a:gd name="connsiteY9141" fmla="*/ 932182 h 2893802"/>
                <a:gd name="connsiteX9142" fmla="*/ 438313 w 4313785"/>
                <a:gd name="connsiteY9142" fmla="*/ 931836 h 2893802"/>
                <a:gd name="connsiteX9143" fmla="*/ 436306 w 4313785"/>
                <a:gd name="connsiteY9143" fmla="*/ 931628 h 2893802"/>
                <a:gd name="connsiteX9144" fmla="*/ 433954 w 4313785"/>
                <a:gd name="connsiteY9144" fmla="*/ 932043 h 2893802"/>
                <a:gd name="connsiteX9145" fmla="*/ 429455 w 4313785"/>
                <a:gd name="connsiteY9145" fmla="*/ 933634 h 2893802"/>
                <a:gd name="connsiteX9146" fmla="*/ 416789 w 4313785"/>
                <a:gd name="connsiteY9146" fmla="*/ 940690 h 2893802"/>
                <a:gd name="connsiteX9147" fmla="*/ 411529 w 4313785"/>
                <a:gd name="connsiteY9147" fmla="*/ 942834 h 2893802"/>
                <a:gd name="connsiteX9148" fmla="*/ 405923 w 4313785"/>
                <a:gd name="connsiteY9148" fmla="*/ 943941 h 2893802"/>
                <a:gd name="connsiteX9149" fmla="*/ 400940 w 4313785"/>
                <a:gd name="connsiteY9149" fmla="*/ 945947 h 2893802"/>
                <a:gd name="connsiteX9150" fmla="*/ 397548 w 4313785"/>
                <a:gd name="connsiteY9150" fmla="*/ 950789 h 2893802"/>
                <a:gd name="connsiteX9151" fmla="*/ 396925 w 4313785"/>
                <a:gd name="connsiteY9151" fmla="*/ 953833 h 2893802"/>
                <a:gd name="connsiteX9152" fmla="*/ 396649 w 4313785"/>
                <a:gd name="connsiteY9152" fmla="*/ 966699 h 2893802"/>
                <a:gd name="connsiteX9153" fmla="*/ 396303 w 4313785"/>
                <a:gd name="connsiteY9153" fmla="*/ 967737 h 2893802"/>
                <a:gd name="connsiteX9154" fmla="*/ 395472 w 4313785"/>
                <a:gd name="connsiteY9154" fmla="*/ 969397 h 2893802"/>
                <a:gd name="connsiteX9155" fmla="*/ 391873 w 4313785"/>
                <a:gd name="connsiteY9155" fmla="*/ 973755 h 2893802"/>
                <a:gd name="connsiteX9156" fmla="*/ 387305 w 4313785"/>
                <a:gd name="connsiteY9156" fmla="*/ 976245 h 2893802"/>
                <a:gd name="connsiteX9157" fmla="*/ 376785 w 4313785"/>
                <a:gd name="connsiteY9157" fmla="*/ 979496 h 2893802"/>
                <a:gd name="connsiteX9158" fmla="*/ 373947 w 4313785"/>
                <a:gd name="connsiteY9158" fmla="*/ 980672 h 2893802"/>
                <a:gd name="connsiteX9159" fmla="*/ 370833 w 4313785"/>
                <a:gd name="connsiteY9159" fmla="*/ 982332 h 2893802"/>
                <a:gd name="connsiteX9160" fmla="*/ 368272 w 4313785"/>
                <a:gd name="connsiteY9160" fmla="*/ 984546 h 2893802"/>
                <a:gd name="connsiteX9161" fmla="*/ 366957 w 4313785"/>
                <a:gd name="connsiteY9161" fmla="*/ 987313 h 2893802"/>
                <a:gd name="connsiteX9162" fmla="*/ 367303 w 4313785"/>
                <a:gd name="connsiteY9162" fmla="*/ 989596 h 2893802"/>
                <a:gd name="connsiteX9163" fmla="*/ 368687 w 4313785"/>
                <a:gd name="connsiteY9163" fmla="*/ 990979 h 2893802"/>
                <a:gd name="connsiteX9164" fmla="*/ 370833 w 4313785"/>
                <a:gd name="connsiteY9164" fmla="*/ 991463 h 2893802"/>
                <a:gd name="connsiteX9165" fmla="*/ 373394 w 4313785"/>
                <a:gd name="connsiteY9165" fmla="*/ 991117 h 2893802"/>
                <a:gd name="connsiteX9166" fmla="*/ 371732 w 4313785"/>
                <a:gd name="connsiteY9166" fmla="*/ 992224 h 2893802"/>
                <a:gd name="connsiteX9167" fmla="*/ 366126 w 4313785"/>
                <a:gd name="connsiteY9167" fmla="*/ 994645 h 2893802"/>
                <a:gd name="connsiteX9168" fmla="*/ 363981 w 4313785"/>
                <a:gd name="connsiteY9168" fmla="*/ 995406 h 2893802"/>
                <a:gd name="connsiteX9169" fmla="*/ 361005 w 4313785"/>
                <a:gd name="connsiteY9169" fmla="*/ 995890 h 2893802"/>
                <a:gd name="connsiteX9170" fmla="*/ 358306 w 4313785"/>
                <a:gd name="connsiteY9170" fmla="*/ 995683 h 2893802"/>
                <a:gd name="connsiteX9171" fmla="*/ 352561 w 4313785"/>
                <a:gd name="connsiteY9171" fmla="*/ 994645 h 2893802"/>
                <a:gd name="connsiteX9172" fmla="*/ 342941 w 4313785"/>
                <a:gd name="connsiteY9172" fmla="*/ 994299 h 2893802"/>
                <a:gd name="connsiteX9173" fmla="*/ 340587 w 4313785"/>
                <a:gd name="connsiteY9173" fmla="*/ 993677 h 2893802"/>
                <a:gd name="connsiteX9174" fmla="*/ 338996 w 4313785"/>
                <a:gd name="connsiteY9174" fmla="*/ 991532 h 2893802"/>
                <a:gd name="connsiteX9175" fmla="*/ 338027 w 4313785"/>
                <a:gd name="connsiteY9175" fmla="*/ 986137 h 2893802"/>
                <a:gd name="connsiteX9176" fmla="*/ 336920 w 4313785"/>
                <a:gd name="connsiteY9176" fmla="*/ 984408 h 2893802"/>
                <a:gd name="connsiteX9177" fmla="*/ 327507 w 4313785"/>
                <a:gd name="connsiteY9177" fmla="*/ 984546 h 2893802"/>
                <a:gd name="connsiteX9178" fmla="*/ 325638 w 4313785"/>
                <a:gd name="connsiteY9178" fmla="*/ 984754 h 2893802"/>
                <a:gd name="connsiteX9179" fmla="*/ 325084 w 4313785"/>
                <a:gd name="connsiteY9179" fmla="*/ 986621 h 2893802"/>
                <a:gd name="connsiteX9180" fmla="*/ 325707 w 4313785"/>
                <a:gd name="connsiteY9180" fmla="*/ 989042 h 2893802"/>
                <a:gd name="connsiteX9181" fmla="*/ 330137 w 4313785"/>
                <a:gd name="connsiteY9181" fmla="*/ 998104 h 2893802"/>
                <a:gd name="connsiteX9182" fmla="*/ 330898 w 4313785"/>
                <a:gd name="connsiteY9182" fmla="*/ 1000387 h 2893802"/>
                <a:gd name="connsiteX9183" fmla="*/ 331383 w 4313785"/>
                <a:gd name="connsiteY9183" fmla="*/ 1003223 h 2893802"/>
                <a:gd name="connsiteX9184" fmla="*/ 331659 w 4313785"/>
                <a:gd name="connsiteY9184" fmla="*/ 1010209 h 2893802"/>
                <a:gd name="connsiteX9185" fmla="*/ 332767 w 4313785"/>
                <a:gd name="connsiteY9185" fmla="*/ 1013253 h 2893802"/>
                <a:gd name="connsiteX9186" fmla="*/ 335535 w 4313785"/>
                <a:gd name="connsiteY9186" fmla="*/ 1015466 h 2893802"/>
                <a:gd name="connsiteX9187" fmla="*/ 333320 w 4313785"/>
                <a:gd name="connsiteY9187" fmla="*/ 1015812 h 2893802"/>
                <a:gd name="connsiteX9188" fmla="*/ 326469 w 4313785"/>
                <a:gd name="connsiteY9188" fmla="*/ 1016089 h 2893802"/>
                <a:gd name="connsiteX9189" fmla="*/ 325361 w 4313785"/>
                <a:gd name="connsiteY9189" fmla="*/ 1015605 h 2893802"/>
                <a:gd name="connsiteX9190" fmla="*/ 324323 w 4313785"/>
                <a:gd name="connsiteY9190" fmla="*/ 1014982 h 2893802"/>
                <a:gd name="connsiteX9191" fmla="*/ 323354 w 4313785"/>
                <a:gd name="connsiteY9191" fmla="*/ 1015259 h 2893802"/>
                <a:gd name="connsiteX9192" fmla="*/ 322524 w 4313785"/>
                <a:gd name="connsiteY9192" fmla="*/ 1017542 h 2893802"/>
                <a:gd name="connsiteX9193" fmla="*/ 320447 w 4313785"/>
                <a:gd name="connsiteY9193" fmla="*/ 1015882 h 2893802"/>
                <a:gd name="connsiteX9194" fmla="*/ 317679 w 4313785"/>
                <a:gd name="connsiteY9194" fmla="*/ 1015397 h 2893802"/>
                <a:gd name="connsiteX9195" fmla="*/ 314772 w 4313785"/>
                <a:gd name="connsiteY9195" fmla="*/ 1015743 h 2893802"/>
                <a:gd name="connsiteX9196" fmla="*/ 312142 w 4313785"/>
                <a:gd name="connsiteY9196" fmla="*/ 1016435 h 2893802"/>
                <a:gd name="connsiteX9197" fmla="*/ 309304 w 4313785"/>
                <a:gd name="connsiteY9197" fmla="*/ 1017542 h 2893802"/>
                <a:gd name="connsiteX9198" fmla="*/ 307851 w 4313785"/>
                <a:gd name="connsiteY9198" fmla="*/ 1017957 h 2893802"/>
                <a:gd name="connsiteX9199" fmla="*/ 306605 w 4313785"/>
                <a:gd name="connsiteY9199" fmla="*/ 1017265 h 2893802"/>
                <a:gd name="connsiteX9200" fmla="*/ 302314 w 4313785"/>
                <a:gd name="connsiteY9200" fmla="*/ 1012769 h 2893802"/>
                <a:gd name="connsiteX9201" fmla="*/ 300168 w 4313785"/>
                <a:gd name="connsiteY9201" fmla="*/ 1011178 h 2893802"/>
                <a:gd name="connsiteX9202" fmla="*/ 297746 w 4313785"/>
                <a:gd name="connsiteY9202" fmla="*/ 1010417 h 2893802"/>
                <a:gd name="connsiteX9203" fmla="*/ 294562 w 4313785"/>
                <a:gd name="connsiteY9203" fmla="*/ 1010555 h 2893802"/>
                <a:gd name="connsiteX9204" fmla="*/ 292002 w 4313785"/>
                <a:gd name="connsiteY9204" fmla="*/ 1011316 h 2893802"/>
                <a:gd name="connsiteX9205" fmla="*/ 287157 w 4313785"/>
                <a:gd name="connsiteY9205" fmla="*/ 1013668 h 2893802"/>
                <a:gd name="connsiteX9206" fmla="*/ 284457 w 4313785"/>
                <a:gd name="connsiteY9206" fmla="*/ 1014360 h 2893802"/>
                <a:gd name="connsiteX9207" fmla="*/ 273522 w 4313785"/>
                <a:gd name="connsiteY9207" fmla="*/ 1015328 h 2893802"/>
                <a:gd name="connsiteX9208" fmla="*/ 268054 w 4313785"/>
                <a:gd name="connsiteY9208" fmla="*/ 1017127 h 2893802"/>
                <a:gd name="connsiteX9209" fmla="*/ 265424 w 4313785"/>
                <a:gd name="connsiteY9209" fmla="*/ 1020931 h 2893802"/>
                <a:gd name="connsiteX9210" fmla="*/ 266393 w 4313785"/>
                <a:gd name="connsiteY9210" fmla="*/ 1023560 h 2893802"/>
                <a:gd name="connsiteX9211" fmla="*/ 269369 w 4313785"/>
                <a:gd name="connsiteY9211" fmla="*/ 1024182 h 2893802"/>
                <a:gd name="connsiteX9212" fmla="*/ 272969 w 4313785"/>
                <a:gd name="connsiteY9212" fmla="*/ 1024390 h 2893802"/>
                <a:gd name="connsiteX9213" fmla="*/ 276014 w 4313785"/>
                <a:gd name="connsiteY9213" fmla="*/ 1025773 h 2893802"/>
                <a:gd name="connsiteX9214" fmla="*/ 274214 w 4313785"/>
                <a:gd name="connsiteY9214" fmla="*/ 1025981 h 2893802"/>
                <a:gd name="connsiteX9215" fmla="*/ 270685 w 4313785"/>
                <a:gd name="connsiteY9215" fmla="*/ 1025981 h 2893802"/>
                <a:gd name="connsiteX9216" fmla="*/ 269024 w 4313785"/>
                <a:gd name="connsiteY9216" fmla="*/ 1026188 h 2893802"/>
                <a:gd name="connsiteX9217" fmla="*/ 270061 w 4313785"/>
                <a:gd name="connsiteY9217" fmla="*/ 1027433 h 2893802"/>
                <a:gd name="connsiteX9218" fmla="*/ 271308 w 4313785"/>
                <a:gd name="connsiteY9218" fmla="*/ 1028194 h 2893802"/>
                <a:gd name="connsiteX9219" fmla="*/ 274214 w 4313785"/>
                <a:gd name="connsiteY9219" fmla="*/ 1029647 h 2893802"/>
                <a:gd name="connsiteX9220" fmla="*/ 272553 w 4313785"/>
                <a:gd name="connsiteY9220" fmla="*/ 1030961 h 2893802"/>
                <a:gd name="connsiteX9221" fmla="*/ 268608 w 4313785"/>
                <a:gd name="connsiteY9221" fmla="*/ 1032137 h 2893802"/>
                <a:gd name="connsiteX9222" fmla="*/ 267016 w 4313785"/>
                <a:gd name="connsiteY9222" fmla="*/ 1033383 h 2893802"/>
                <a:gd name="connsiteX9223" fmla="*/ 269923 w 4313785"/>
                <a:gd name="connsiteY9223" fmla="*/ 1034558 h 2893802"/>
                <a:gd name="connsiteX9224" fmla="*/ 271308 w 4313785"/>
                <a:gd name="connsiteY9224" fmla="*/ 1035250 h 2893802"/>
                <a:gd name="connsiteX9225" fmla="*/ 272484 w 4313785"/>
                <a:gd name="connsiteY9225" fmla="*/ 1036080 h 2893802"/>
                <a:gd name="connsiteX9226" fmla="*/ 273453 w 4313785"/>
                <a:gd name="connsiteY9226" fmla="*/ 1037187 h 2893802"/>
                <a:gd name="connsiteX9227" fmla="*/ 274076 w 4313785"/>
                <a:gd name="connsiteY9227" fmla="*/ 1038294 h 2893802"/>
                <a:gd name="connsiteX9228" fmla="*/ 274837 w 4313785"/>
                <a:gd name="connsiteY9228" fmla="*/ 1039262 h 2893802"/>
                <a:gd name="connsiteX9229" fmla="*/ 276360 w 4313785"/>
                <a:gd name="connsiteY9229" fmla="*/ 1039954 h 2893802"/>
                <a:gd name="connsiteX9230" fmla="*/ 277744 w 4313785"/>
                <a:gd name="connsiteY9230" fmla="*/ 1039954 h 2893802"/>
                <a:gd name="connsiteX9231" fmla="*/ 281412 w 4313785"/>
                <a:gd name="connsiteY9231" fmla="*/ 1039262 h 2893802"/>
                <a:gd name="connsiteX9232" fmla="*/ 283073 w 4313785"/>
                <a:gd name="connsiteY9232" fmla="*/ 1039262 h 2893802"/>
                <a:gd name="connsiteX9233" fmla="*/ 285011 w 4313785"/>
                <a:gd name="connsiteY9233" fmla="*/ 1039539 h 2893802"/>
                <a:gd name="connsiteX9234" fmla="*/ 297815 w 4313785"/>
                <a:gd name="connsiteY9234" fmla="*/ 1043205 h 2893802"/>
                <a:gd name="connsiteX9235" fmla="*/ 298923 w 4313785"/>
                <a:gd name="connsiteY9235" fmla="*/ 1043759 h 2893802"/>
                <a:gd name="connsiteX9236" fmla="*/ 300860 w 4313785"/>
                <a:gd name="connsiteY9236" fmla="*/ 1045142 h 2893802"/>
                <a:gd name="connsiteX9237" fmla="*/ 302037 w 4313785"/>
                <a:gd name="connsiteY9237" fmla="*/ 1045695 h 2893802"/>
                <a:gd name="connsiteX9238" fmla="*/ 303421 w 4313785"/>
                <a:gd name="connsiteY9238" fmla="*/ 1045834 h 2893802"/>
                <a:gd name="connsiteX9239" fmla="*/ 305913 w 4313785"/>
                <a:gd name="connsiteY9239" fmla="*/ 1045488 h 2893802"/>
                <a:gd name="connsiteX9240" fmla="*/ 307297 w 4313785"/>
                <a:gd name="connsiteY9240" fmla="*/ 1045764 h 2893802"/>
                <a:gd name="connsiteX9241" fmla="*/ 306190 w 4313785"/>
                <a:gd name="connsiteY9241" fmla="*/ 1047632 h 2893802"/>
                <a:gd name="connsiteX9242" fmla="*/ 307297 w 4313785"/>
                <a:gd name="connsiteY9242" fmla="*/ 1047978 h 2893802"/>
                <a:gd name="connsiteX9243" fmla="*/ 309443 w 4313785"/>
                <a:gd name="connsiteY9243" fmla="*/ 1047770 h 2893802"/>
                <a:gd name="connsiteX9244" fmla="*/ 311381 w 4313785"/>
                <a:gd name="connsiteY9244" fmla="*/ 1047978 h 2893802"/>
                <a:gd name="connsiteX9245" fmla="*/ 313111 w 4313785"/>
                <a:gd name="connsiteY9245" fmla="*/ 1049292 h 2893802"/>
                <a:gd name="connsiteX9246" fmla="*/ 312834 w 4313785"/>
                <a:gd name="connsiteY9246" fmla="*/ 1050330 h 2893802"/>
                <a:gd name="connsiteX9247" fmla="*/ 311865 w 4313785"/>
                <a:gd name="connsiteY9247" fmla="*/ 1051367 h 2893802"/>
                <a:gd name="connsiteX9248" fmla="*/ 311865 w 4313785"/>
                <a:gd name="connsiteY9248" fmla="*/ 1052889 h 2893802"/>
                <a:gd name="connsiteX9249" fmla="*/ 312903 w 4313785"/>
                <a:gd name="connsiteY9249" fmla="*/ 1054204 h 2893802"/>
                <a:gd name="connsiteX9250" fmla="*/ 314564 w 4313785"/>
                <a:gd name="connsiteY9250" fmla="*/ 1054688 h 2893802"/>
                <a:gd name="connsiteX9251" fmla="*/ 321139 w 4313785"/>
                <a:gd name="connsiteY9251" fmla="*/ 1054342 h 2893802"/>
                <a:gd name="connsiteX9252" fmla="*/ 323285 w 4313785"/>
                <a:gd name="connsiteY9252" fmla="*/ 1054550 h 2893802"/>
                <a:gd name="connsiteX9253" fmla="*/ 325292 w 4313785"/>
                <a:gd name="connsiteY9253" fmla="*/ 1055241 h 2893802"/>
                <a:gd name="connsiteX9254" fmla="*/ 327853 w 4313785"/>
                <a:gd name="connsiteY9254" fmla="*/ 1056555 h 2893802"/>
                <a:gd name="connsiteX9255" fmla="*/ 324046 w 4313785"/>
                <a:gd name="connsiteY9255" fmla="*/ 1055241 h 2893802"/>
                <a:gd name="connsiteX9256" fmla="*/ 321970 w 4313785"/>
                <a:gd name="connsiteY9256" fmla="*/ 1054826 h 2893802"/>
                <a:gd name="connsiteX9257" fmla="*/ 320239 w 4313785"/>
                <a:gd name="connsiteY9257" fmla="*/ 1055172 h 2893802"/>
                <a:gd name="connsiteX9258" fmla="*/ 318786 w 4313785"/>
                <a:gd name="connsiteY9258" fmla="*/ 1056625 h 2893802"/>
                <a:gd name="connsiteX9259" fmla="*/ 319063 w 4313785"/>
                <a:gd name="connsiteY9259" fmla="*/ 1057732 h 2893802"/>
                <a:gd name="connsiteX9260" fmla="*/ 320101 w 4313785"/>
                <a:gd name="connsiteY9260" fmla="*/ 1058562 h 2893802"/>
                <a:gd name="connsiteX9261" fmla="*/ 320793 w 4313785"/>
                <a:gd name="connsiteY9261" fmla="*/ 1059323 h 2893802"/>
                <a:gd name="connsiteX9262" fmla="*/ 321001 w 4313785"/>
                <a:gd name="connsiteY9262" fmla="*/ 1060637 h 2893802"/>
                <a:gd name="connsiteX9263" fmla="*/ 321001 w 4313785"/>
                <a:gd name="connsiteY9263" fmla="*/ 1064511 h 2893802"/>
                <a:gd name="connsiteX9264" fmla="*/ 320863 w 4313785"/>
                <a:gd name="connsiteY9264" fmla="*/ 1066032 h 2893802"/>
                <a:gd name="connsiteX9265" fmla="*/ 320863 w 4313785"/>
                <a:gd name="connsiteY9265" fmla="*/ 1066862 h 2893802"/>
                <a:gd name="connsiteX9266" fmla="*/ 321832 w 4313785"/>
                <a:gd name="connsiteY9266" fmla="*/ 1068592 h 2893802"/>
                <a:gd name="connsiteX9267" fmla="*/ 325015 w 4313785"/>
                <a:gd name="connsiteY9267" fmla="*/ 1073088 h 2893802"/>
                <a:gd name="connsiteX9268" fmla="*/ 326330 w 4313785"/>
                <a:gd name="connsiteY9268" fmla="*/ 1074610 h 2893802"/>
                <a:gd name="connsiteX9269" fmla="*/ 327991 w 4313785"/>
                <a:gd name="connsiteY9269" fmla="*/ 1076201 h 2893802"/>
                <a:gd name="connsiteX9270" fmla="*/ 329998 w 4313785"/>
                <a:gd name="connsiteY9270" fmla="*/ 1077584 h 2893802"/>
                <a:gd name="connsiteX9271" fmla="*/ 332144 w 4313785"/>
                <a:gd name="connsiteY9271" fmla="*/ 1078760 h 2893802"/>
                <a:gd name="connsiteX9272" fmla="*/ 334289 w 4313785"/>
                <a:gd name="connsiteY9272" fmla="*/ 1079729 h 2893802"/>
                <a:gd name="connsiteX9273" fmla="*/ 339204 w 4313785"/>
                <a:gd name="connsiteY9273" fmla="*/ 1080974 h 2893802"/>
                <a:gd name="connsiteX9274" fmla="*/ 340311 w 4313785"/>
                <a:gd name="connsiteY9274" fmla="*/ 1081596 h 2893802"/>
                <a:gd name="connsiteX9275" fmla="*/ 341349 w 4313785"/>
                <a:gd name="connsiteY9275" fmla="*/ 1084502 h 2893802"/>
                <a:gd name="connsiteX9276" fmla="*/ 341903 w 4313785"/>
                <a:gd name="connsiteY9276" fmla="*/ 1093148 h 2893802"/>
                <a:gd name="connsiteX9277" fmla="*/ 342526 w 4313785"/>
                <a:gd name="connsiteY9277" fmla="*/ 1096745 h 2893802"/>
                <a:gd name="connsiteX9278" fmla="*/ 341557 w 4313785"/>
                <a:gd name="connsiteY9278" fmla="*/ 1096330 h 2893802"/>
                <a:gd name="connsiteX9279" fmla="*/ 340726 w 4313785"/>
                <a:gd name="connsiteY9279" fmla="*/ 1096192 h 2893802"/>
                <a:gd name="connsiteX9280" fmla="*/ 339757 w 4313785"/>
                <a:gd name="connsiteY9280" fmla="*/ 1096192 h 2893802"/>
                <a:gd name="connsiteX9281" fmla="*/ 338788 w 4313785"/>
                <a:gd name="connsiteY9281" fmla="*/ 1095915 h 2893802"/>
                <a:gd name="connsiteX9282" fmla="*/ 340034 w 4313785"/>
                <a:gd name="connsiteY9282" fmla="*/ 1098544 h 2893802"/>
                <a:gd name="connsiteX9283" fmla="*/ 342456 w 4313785"/>
                <a:gd name="connsiteY9283" fmla="*/ 1100481 h 2893802"/>
                <a:gd name="connsiteX9284" fmla="*/ 345294 w 4313785"/>
                <a:gd name="connsiteY9284" fmla="*/ 1102210 h 2893802"/>
                <a:gd name="connsiteX9285" fmla="*/ 347578 w 4313785"/>
                <a:gd name="connsiteY9285" fmla="*/ 1104354 h 2893802"/>
                <a:gd name="connsiteX9286" fmla="*/ 349031 w 4313785"/>
                <a:gd name="connsiteY9286" fmla="*/ 1107536 h 2893802"/>
                <a:gd name="connsiteX9287" fmla="*/ 350762 w 4313785"/>
                <a:gd name="connsiteY9287" fmla="*/ 1114246 h 2893802"/>
                <a:gd name="connsiteX9288" fmla="*/ 352492 w 4313785"/>
                <a:gd name="connsiteY9288" fmla="*/ 1117221 h 2893802"/>
                <a:gd name="connsiteX9289" fmla="*/ 350416 w 4313785"/>
                <a:gd name="connsiteY9289" fmla="*/ 1115630 h 2893802"/>
                <a:gd name="connsiteX9290" fmla="*/ 349447 w 4313785"/>
                <a:gd name="connsiteY9290" fmla="*/ 1113624 h 2893802"/>
                <a:gd name="connsiteX9291" fmla="*/ 348893 w 4313785"/>
                <a:gd name="connsiteY9291" fmla="*/ 1111410 h 2893802"/>
                <a:gd name="connsiteX9292" fmla="*/ 348062 w 4313785"/>
                <a:gd name="connsiteY9292" fmla="*/ 1108989 h 2893802"/>
                <a:gd name="connsiteX9293" fmla="*/ 346747 w 4313785"/>
                <a:gd name="connsiteY9293" fmla="*/ 1107052 h 2893802"/>
                <a:gd name="connsiteX9294" fmla="*/ 345156 w 4313785"/>
                <a:gd name="connsiteY9294" fmla="*/ 1105392 h 2893802"/>
                <a:gd name="connsiteX9295" fmla="*/ 343356 w 4313785"/>
                <a:gd name="connsiteY9295" fmla="*/ 1103939 h 2893802"/>
                <a:gd name="connsiteX9296" fmla="*/ 341418 w 4313785"/>
                <a:gd name="connsiteY9296" fmla="*/ 1102625 h 2893802"/>
                <a:gd name="connsiteX9297" fmla="*/ 339134 w 4313785"/>
                <a:gd name="connsiteY9297" fmla="*/ 1114454 h 2893802"/>
                <a:gd name="connsiteX9298" fmla="*/ 337957 w 4313785"/>
                <a:gd name="connsiteY9298" fmla="*/ 1126421 h 2893802"/>
                <a:gd name="connsiteX9299" fmla="*/ 338373 w 4313785"/>
                <a:gd name="connsiteY9299" fmla="*/ 1125729 h 2893802"/>
                <a:gd name="connsiteX9300" fmla="*/ 339411 w 4313785"/>
                <a:gd name="connsiteY9300" fmla="*/ 1124484 h 2893802"/>
                <a:gd name="connsiteX9301" fmla="*/ 339896 w 4313785"/>
                <a:gd name="connsiteY9301" fmla="*/ 1123861 h 2893802"/>
                <a:gd name="connsiteX9302" fmla="*/ 341418 w 4313785"/>
                <a:gd name="connsiteY9302" fmla="*/ 1125867 h 2893802"/>
                <a:gd name="connsiteX9303" fmla="*/ 336574 w 4313785"/>
                <a:gd name="connsiteY9303" fmla="*/ 1132301 h 2893802"/>
                <a:gd name="connsiteX9304" fmla="*/ 335605 w 4313785"/>
                <a:gd name="connsiteY9304" fmla="*/ 1143853 h 2893802"/>
                <a:gd name="connsiteX9305" fmla="*/ 333736 w 4313785"/>
                <a:gd name="connsiteY9305" fmla="*/ 1154989 h 2893802"/>
                <a:gd name="connsiteX9306" fmla="*/ 326469 w 4313785"/>
                <a:gd name="connsiteY9306" fmla="*/ 1160108 h 2893802"/>
                <a:gd name="connsiteX9307" fmla="*/ 321901 w 4313785"/>
                <a:gd name="connsiteY9307" fmla="*/ 1161422 h 2893802"/>
                <a:gd name="connsiteX9308" fmla="*/ 318094 w 4313785"/>
                <a:gd name="connsiteY9308" fmla="*/ 1161768 h 2893802"/>
                <a:gd name="connsiteX9309" fmla="*/ 314287 w 4313785"/>
                <a:gd name="connsiteY9309" fmla="*/ 1161284 h 2893802"/>
                <a:gd name="connsiteX9310" fmla="*/ 307782 w 4313785"/>
                <a:gd name="connsiteY9310" fmla="*/ 1159624 h 2893802"/>
                <a:gd name="connsiteX9311" fmla="*/ 305913 w 4313785"/>
                <a:gd name="connsiteY9311" fmla="*/ 1159417 h 2893802"/>
                <a:gd name="connsiteX9312" fmla="*/ 302175 w 4313785"/>
                <a:gd name="connsiteY9312" fmla="*/ 1159417 h 2893802"/>
                <a:gd name="connsiteX9313" fmla="*/ 301553 w 4313785"/>
                <a:gd name="connsiteY9313" fmla="*/ 1159693 h 2893802"/>
                <a:gd name="connsiteX9314" fmla="*/ 300168 w 4313785"/>
                <a:gd name="connsiteY9314" fmla="*/ 1160523 h 2893802"/>
                <a:gd name="connsiteX9315" fmla="*/ 299407 w 4313785"/>
                <a:gd name="connsiteY9315" fmla="*/ 1160731 h 2893802"/>
                <a:gd name="connsiteX9316" fmla="*/ 297954 w 4313785"/>
                <a:gd name="connsiteY9316" fmla="*/ 1160592 h 2893802"/>
                <a:gd name="connsiteX9317" fmla="*/ 293109 w 4313785"/>
                <a:gd name="connsiteY9317" fmla="*/ 1159001 h 2893802"/>
                <a:gd name="connsiteX9318" fmla="*/ 289094 w 4313785"/>
                <a:gd name="connsiteY9318" fmla="*/ 1158033 h 2893802"/>
                <a:gd name="connsiteX9319" fmla="*/ 285288 w 4313785"/>
                <a:gd name="connsiteY9319" fmla="*/ 1157895 h 2893802"/>
                <a:gd name="connsiteX9320" fmla="*/ 272276 w 4313785"/>
                <a:gd name="connsiteY9320" fmla="*/ 1159693 h 2893802"/>
                <a:gd name="connsiteX9321" fmla="*/ 267363 w 4313785"/>
                <a:gd name="connsiteY9321" fmla="*/ 1159417 h 2893802"/>
                <a:gd name="connsiteX9322" fmla="*/ 248260 w 4313785"/>
                <a:gd name="connsiteY9322" fmla="*/ 1155335 h 2893802"/>
                <a:gd name="connsiteX9323" fmla="*/ 243554 w 4313785"/>
                <a:gd name="connsiteY9323" fmla="*/ 1154713 h 2893802"/>
                <a:gd name="connsiteX9324" fmla="*/ 218845 w 4313785"/>
                <a:gd name="connsiteY9324" fmla="*/ 1155543 h 2893802"/>
                <a:gd name="connsiteX9325" fmla="*/ 216908 w 4313785"/>
                <a:gd name="connsiteY9325" fmla="*/ 1155819 h 2893802"/>
                <a:gd name="connsiteX9326" fmla="*/ 214970 w 4313785"/>
                <a:gd name="connsiteY9326" fmla="*/ 1155819 h 2893802"/>
                <a:gd name="connsiteX9327" fmla="*/ 212824 w 4313785"/>
                <a:gd name="connsiteY9327" fmla="*/ 1155128 h 2893802"/>
                <a:gd name="connsiteX9328" fmla="*/ 210748 w 4313785"/>
                <a:gd name="connsiteY9328" fmla="*/ 1153883 h 2893802"/>
                <a:gd name="connsiteX9329" fmla="*/ 209087 w 4313785"/>
                <a:gd name="connsiteY9329" fmla="*/ 1152568 h 2893802"/>
                <a:gd name="connsiteX9330" fmla="*/ 207287 w 4313785"/>
                <a:gd name="connsiteY9330" fmla="*/ 1151531 h 2893802"/>
                <a:gd name="connsiteX9331" fmla="*/ 204865 w 4313785"/>
                <a:gd name="connsiteY9331" fmla="*/ 1151116 h 2893802"/>
                <a:gd name="connsiteX9332" fmla="*/ 202927 w 4313785"/>
                <a:gd name="connsiteY9332" fmla="*/ 1151254 h 2893802"/>
                <a:gd name="connsiteX9333" fmla="*/ 200781 w 4313785"/>
                <a:gd name="connsiteY9333" fmla="*/ 1151669 h 2893802"/>
                <a:gd name="connsiteX9334" fmla="*/ 198636 w 4313785"/>
                <a:gd name="connsiteY9334" fmla="*/ 1152292 h 2893802"/>
                <a:gd name="connsiteX9335" fmla="*/ 196698 w 4313785"/>
                <a:gd name="connsiteY9335" fmla="*/ 1152914 h 2893802"/>
                <a:gd name="connsiteX9336" fmla="*/ 193514 w 4313785"/>
                <a:gd name="connsiteY9336" fmla="*/ 1154644 h 2893802"/>
                <a:gd name="connsiteX9337" fmla="*/ 192822 w 4313785"/>
                <a:gd name="connsiteY9337" fmla="*/ 1155197 h 2893802"/>
                <a:gd name="connsiteX9338" fmla="*/ 192545 w 4313785"/>
                <a:gd name="connsiteY9338" fmla="*/ 1155819 h 2893802"/>
                <a:gd name="connsiteX9339" fmla="*/ 192338 w 4313785"/>
                <a:gd name="connsiteY9339" fmla="*/ 1156788 h 2893802"/>
                <a:gd name="connsiteX9340" fmla="*/ 192199 w 4313785"/>
                <a:gd name="connsiteY9340" fmla="*/ 1157549 h 2893802"/>
                <a:gd name="connsiteX9341" fmla="*/ 192199 w 4313785"/>
                <a:gd name="connsiteY9341" fmla="*/ 1157756 h 2893802"/>
                <a:gd name="connsiteX9342" fmla="*/ 191230 w 4313785"/>
                <a:gd name="connsiteY9342" fmla="*/ 1158932 h 2893802"/>
                <a:gd name="connsiteX9343" fmla="*/ 189984 w 4313785"/>
                <a:gd name="connsiteY9343" fmla="*/ 1160177 h 2893802"/>
                <a:gd name="connsiteX9344" fmla="*/ 188392 w 4313785"/>
                <a:gd name="connsiteY9344" fmla="*/ 1161215 h 2893802"/>
                <a:gd name="connsiteX9345" fmla="*/ 186386 w 4313785"/>
                <a:gd name="connsiteY9345" fmla="*/ 1161976 h 2893802"/>
                <a:gd name="connsiteX9346" fmla="*/ 184101 w 4313785"/>
                <a:gd name="connsiteY9346" fmla="*/ 1162322 h 2893802"/>
                <a:gd name="connsiteX9347" fmla="*/ 179949 w 4313785"/>
                <a:gd name="connsiteY9347" fmla="*/ 1162668 h 2893802"/>
                <a:gd name="connsiteX9348" fmla="*/ 177872 w 4313785"/>
                <a:gd name="connsiteY9348" fmla="*/ 1163221 h 2893802"/>
                <a:gd name="connsiteX9349" fmla="*/ 173997 w 4313785"/>
                <a:gd name="connsiteY9349" fmla="*/ 1166265 h 2893802"/>
                <a:gd name="connsiteX9350" fmla="*/ 172336 w 4313785"/>
                <a:gd name="connsiteY9350" fmla="*/ 1170553 h 2893802"/>
                <a:gd name="connsiteX9351" fmla="*/ 173512 w 4313785"/>
                <a:gd name="connsiteY9351" fmla="*/ 1174358 h 2893802"/>
                <a:gd name="connsiteX9352" fmla="*/ 178288 w 4313785"/>
                <a:gd name="connsiteY9352" fmla="*/ 1176087 h 2893802"/>
                <a:gd name="connsiteX9353" fmla="*/ 176904 w 4313785"/>
                <a:gd name="connsiteY9353" fmla="*/ 1178647 h 2893802"/>
                <a:gd name="connsiteX9354" fmla="*/ 176488 w 4313785"/>
                <a:gd name="connsiteY9354" fmla="*/ 1180860 h 2893802"/>
                <a:gd name="connsiteX9355" fmla="*/ 177596 w 4313785"/>
                <a:gd name="connsiteY9355" fmla="*/ 1181690 h 2893802"/>
                <a:gd name="connsiteX9356" fmla="*/ 180710 w 4313785"/>
                <a:gd name="connsiteY9356" fmla="*/ 1180238 h 2893802"/>
                <a:gd name="connsiteX9357" fmla="*/ 180987 w 4313785"/>
                <a:gd name="connsiteY9357" fmla="*/ 1183005 h 2893802"/>
                <a:gd name="connsiteX9358" fmla="*/ 181471 w 4313785"/>
                <a:gd name="connsiteY9358" fmla="*/ 1185287 h 2893802"/>
                <a:gd name="connsiteX9359" fmla="*/ 181471 w 4313785"/>
                <a:gd name="connsiteY9359" fmla="*/ 1187363 h 2893802"/>
                <a:gd name="connsiteX9360" fmla="*/ 180641 w 4313785"/>
                <a:gd name="connsiteY9360" fmla="*/ 1189576 h 2893802"/>
                <a:gd name="connsiteX9361" fmla="*/ 181333 w 4313785"/>
                <a:gd name="connsiteY9361" fmla="*/ 1189576 h 2893802"/>
                <a:gd name="connsiteX9362" fmla="*/ 182648 w 4313785"/>
                <a:gd name="connsiteY9362" fmla="*/ 1189784 h 2893802"/>
                <a:gd name="connsiteX9363" fmla="*/ 183202 w 4313785"/>
                <a:gd name="connsiteY9363" fmla="*/ 1189784 h 2893802"/>
                <a:gd name="connsiteX9364" fmla="*/ 181541 w 4313785"/>
                <a:gd name="connsiteY9364" fmla="*/ 1191997 h 2893802"/>
                <a:gd name="connsiteX9365" fmla="*/ 179672 w 4313785"/>
                <a:gd name="connsiteY9365" fmla="*/ 1195317 h 2893802"/>
                <a:gd name="connsiteX9366" fmla="*/ 179118 w 4313785"/>
                <a:gd name="connsiteY9366" fmla="*/ 1198085 h 2893802"/>
                <a:gd name="connsiteX9367" fmla="*/ 181402 w 4313785"/>
                <a:gd name="connsiteY9367" fmla="*/ 1198500 h 2893802"/>
                <a:gd name="connsiteX9368" fmla="*/ 180018 w 4313785"/>
                <a:gd name="connsiteY9368" fmla="*/ 1200298 h 2893802"/>
                <a:gd name="connsiteX9369" fmla="*/ 179326 w 4313785"/>
                <a:gd name="connsiteY9369" fmla="*/ 1202373 h 2893802"/>
                <a:gd name="connsiteX9370" fmla="*/ 179741 w 4313785"/>
                <a:gd name="connsiteY9370" fmla="*/ 1204033 h 2893802"/>
                <a:gd name="connsiteX9371" fmla="*/ 181887 w 4313785"/>
                <a:gd name="connsiteY9371" fmla="*/ 1204725 h 2893802"/>
                <a:gd name="connsiteX9372" fmla="*/ 180710 w 4313785"/>
                <a:gd name="connsiteY9372" fmla="*/ 1207630 h 2893802"/>
                <a:gd name="connsiteX9373" fmla="*/ 181195 w 4313785"/>
                <a:gd name="connsiteY9373" fmla="*/ 1211227 h 2893802"/>
                <a:gd name="connsiteX9374" fmla="*/ 183479 w 4313785"/>
                <a:gd name="connsiteY9374" fmla="*/ 1218214 h 2893802"/>
                <a:gd name="connsiteX9375" fmla="*/ 183825 w 4313785"/>
                <a:gd name="connsiteY9375" fmla="*/ 1220912 h 2893802"/>
                <a:gd name="connsiteX9376" fmla="*/ 183963 w 4313785"/>
                <a:gd name="connsiteY9376" fmla="*/ 1223679 h 2893802"/>
                <a:gd name="connsiteX9377" fmla="*/ 183755 w 4313785"/>
                <a:gd name="connsiteY9377" fmla="*/ 1226515 h 2893802"/>
                <a:gd name="connsiteX9378" fmla="*/ 178911 w 4313785"/>
                <a:gd name="connsiteY9378" fmla="*/ 1246783 h 2893802"/>
                <a:gd name="connsiteX9379" fmla="*/ 176765 w 4313785"/>
                <a:gd name="connsiteY9379" fmla="*/ 1252386 h 2893802"/>
                <a:gd name="connsiteX9380" fmla="*/ 175104 w 4313785"/>
                <a:gd name="connsiteY9380" fmla="*/ 1255498 h 2893802"/>
                <a:gd name="connsiteX9381" fmla="*/ 169636 w 4313785"/>
                <a:gd name="connsiteY9381" fmla="*/ 1263799 h 2893802"/>
                <a:gd name="connsiteX9382" fmla="*/ 168875 w 4313785"/>
                <a:gd name="connsiteY9382" fmla="*/ 1266013 h 2893802"/>
                <a:gd name="connsiteX9383" fmla="*/ 167352 w 4313785"/>
                <a:gd name="connsiteY9383" fmla="*/ 1277081 h 2893802"/>
                <a:gd name="connsiteX9384" fmla="*/ 167491 w 4313785"/>
                <a:gd name="connsiteY9384" fmla="*/ 1279156 h 2893802"/>
                <a:gd name="connsiteX9385" fmla="*/ 168737 w 4313785"/>
                <a:gd name="connsiteY9385" fmla="*/ 1280262 h 2893802"/>
                <a:gd name="connsiteX9386" fmla="*/ 171644 w 4313785"/>
                <a:gd name="connsiteY9386" fmla="*/ 1279986 h 2893802"/>
                <a:gd name="connsiteX9387" fmla="*/ 174274 w 4313785"/>
                <a:gd name="connsiteY9387" fmla="*/ 1278049 h 2893802"/>
                <a:gd name="connsiteX9388" fmla="*/ 178080 w 4313785"/>
                <a:gd name="connsiteY9388" fmla="*/ 1272377 h 2893802"/>
                <a:gd name="connsiteX9389" fmla="*/ 181195 w 4313785"/>
                <a:gd name="connsiteY9389" fmla="*/ 1270924 h 2893802"/>
                <a:gd name="connsiteX9390" fmla="*/ 178703 w 4313785"/>
                <a:gd name="connsiteY9390" fmla="*/ 1272584 h 2893802"/>
                <a:gd name="connsiteX9391" fmla="*/ 177942 w 4313785"/>
                <a:gd name="connsiteY9391" fmla="*/ 1274452 h 2893802"/>
                <a:gd name="connsiteX9392" fmla="*/ 177734 w 4313785"/>
                <a:gd name="connsiteY9392" fmla="*/ 1276389 h 2893802"/>
                <a:gd name="connsiteX9393" fmla="*/ 176904 w 4313785"/>
                <a:gd name="connsiteY9393" fmla="*/ 1278464 h 2893802"/>
                <a:gd name="connsiteX9394" fmla="*/ 175104 w 4313785"/>
                <a:gd name="connsiteY9394" fmla="*/ 1280055 h 2893802"/>
                <a:gd name="connsiteX9395" fmla="*/ 173651 w 4313785"/>
                <a:gd name="connsiteY9395" fmla="*/ 1280678 h 2893802"/>
                <a:gd name="connsiteX9396" fmla="*/ 172682 w 4313785"/>
                <a:gd name="connsiteY9396" fmla="*/ 1281438 h 2893802"/>
                <a:gd name="connsiteX9397" fmla="*/ 172405 w 4313785"/>
                <a:gd name="connsiteY9397" fmla="*/ 1283514 h 2893802"/>
                <a:gd name="connsiteX9398" fmla="*/ 173720 w 4313785"/>
                <a:gd name="connsiteY9398" fmla="*/ 1286281 h 2893802"/>
                <a:gd name="connsiteX9399" fmla="*/ 180433 w 4313785"/>
                <a:gd name="connsiteY9399" fmla="*/ 1285105 h 2893802"/>
                <a:gd name="connsiteX9400" fmla="*/ 183755 w 4313785"/>
                <a:gd name="connsiteY9400" fmla="*/ 1287111 h 2893802"/>
                <a:gd name="connsiteX9401" fmla="*/ 182648 w 4313785"/>
                <a:gd name="connsiteY9401" fmla="*/ 1286903 h 2893802"/>
                <a:gd name="connsiteX9402" fmla="*/ 180364 w 4313785"/>
                <a:gd name="connsiteY9402" fmla="*/ 1286765 h 2893802"/>
                <a:gd name="connsiteX9403" fmla="*/ 179257 w 4313785"/>
                <a:gd name="connsiteY9403" fmla="*/ 1286557 h 2893802"/>
                <a:gd name="connsiteX9404" fmla="*/ 180226 w 4313785"/>
                <a:gd name="connsiteY9404" fmla="*/ 1288702 h 2893802"/>
                <a:gd name="connsiteX9405" fmla="*/ 180641 w 4313785"/>
                <a:gd name="connsiteY9405" fmla="*/ 1290638 h 2893802"/>
                <a:gd name="connsiteX9406" fmla="*/ 180295 w 4313785"/>
                <a:gd name="connsiteY9406" fmla="*/ 1297210 h 2893802"/>
                <a:gd name="connsiteX9407" fmla="*/ 181056 w 4313785"/>
                <a:gd name="connsiteY9407" fmla="*/ 1303297 h 2893802"/>
                <a:gd name="connsiteX9408" fmla="*/ 181056 w 4313785"/>
                <a:gd name="connsiteY9408" fmla="*/ 1307724 h 2893802"/>
                <a:gd name="connsiteX9409" fmla="*/ 180226 w 4313785"/>
                <a:gd name="connsiteY9409" fmla="*/ 1312152 h 2893802"/>
                <a:gd name="connsiteX9410" fmla="*/ 178772 w 4313785"/>
                <a:gd name="connsiteY9410" fmla="*/ 1316440 h 2893802"/>
                <a:gd name="connsiteX9411" fmla="*/ 176904 w 4313785"/>
                <a:gd name="connsiteY9411" fmla="*/ 1320521 h 2893802"/>
                <a:gd name="connsiteX9412" fmla="*/ 178703 w 4313785"/>
                <a:gd name="connsiteY9412" fmla="*/ 1320314 h 2893802"/>
                <a:gd name="connsiteX9413" fmla="*/ 182440 w 4313785"/>
                <a:gd name="connsiteY9413" fmla="*/ 1319138 h 2893802"/>
                <a:gd name="connsiteX9414" fmla="*/ 184448 w 4313785"/>
                <a:gd name="connsiteY9414" fmla="*/ 1318723 h 2893802"/>
                <a:gd name="connsiteX9415" fmla="*/ 186731 w 4313785"/>
                <a:gd name="connsiteY9415" fmla="*/ 1318723 h 2893802"/>
                <a:gd name="connsiteX9416" fmla="*/ 191922 w 4313785"/>
                <a:gd name="connsiteY9416" fmla="*/ 1319069 h 2893802"/>
                <a:gd name="connsiteX9417" fmla="*/ 194206 w 4313785"/>
                <a:gd name="connsiteY9417" fmla="*/ 1319484 h 2893802"/>
                <a:gd name="connsiteX9418" fmla="*/ 197805 w 4313785"/>
                <a:gd name="connsiteY9418" fmla="*/ 1320660 h 2893802"/>
                <a:gd name="connsiteX9419" fmla="*/ 199536 w 4313785"/>
                <a:gd name="connsiteY9419" fmla="*/ 1321006 h 2893802"/>
                <a:gd name="connsiteX9420" fmla="*/ 201473 w 4313785"/>
                <a:gd name="connsiteY9420" fmla="*/ 1321006 h 2893802"/>
                <a:gd name="connsiteX9421" fmla="*/ 203619 w 4313785"/>
                <a:gd name="connsiteY9421" fmla="*/ 1320245 h 2893802"/>
                <a:gd name="connsiteX9422" fmla="*/ 207702 w 4313785"/>
                <a:gd name="connsiteY9422" fmla="*/ 1317755 h 2893802"/>
                <a:gd name="connsiteX9423" fmla="*/ 209986 w 4313785"/>
                <a:gd name="connsiteY9423" fmla="*/ 1317063 h 2893802"/>
                <a:gd name="connsiteX9424" fmla="*/ 216146 w 4313785"/>
                <a:gd name="connsiteY9424" fmla="*/ 1316855 h 2893802"/>
                <a:gd name="connsiteX9425" fmla="*/ 219191 w 4313785"/>
                <a:gd name="connsiteY9425" fmla="*/ 1316302 h 2893802"/>
                <a:gd name="connsiteX9426" fmla="*/ 221268 w 4313785"/>
                <a:gd name="connsiteY9426" fmla="*/ 1314711 h 2893802"/>
                <a:gd name="connsiteX9427" fmla="*/ 221960 w 4313785"/>
                <a:gd name="connsiteY9427" fmla="*/ 1317478 h 2893802"/>
                <a:gd name="connsiteX9428" fmla="*/ 224936 w 4313785"/>
                <a:gd name="connsiteY9428" fmla="*/ 1320037 h 2893802"/>
                <a:gd name="connsiteX9429" fmla="*/ 228466 w 4313785"/>
                <a:gd name="connsiteY9429" fmla="*/ 1322597 h 2893802"/>
                <a:gd name="connsiteX9430" fmla="*/ 230957 w 4313785"/>
                <a:gd name="connsiteY9430" fmla="*/ 1325364 h 2893802"/>
                <a:gd name="connsiteX9431" fmla="*/ 231926 w 4313785"/>
                <a:gd name="connsiteY9431" fmla="*/ 1324395 h 2893802"/>
                <a:gd name="connsiteX9432" fmla="*/ 232618 w 4313785"/>
                <a:gd name="connsiteY9432" fmla="*/ 1323980 h 2893802"/>
                <a:gd name="connsiteX9433" fmla="*/ 234695 w 4313785"/>
                <a:gd name="connsiteY9433" fmla="*/ 1323427 h 2893802"/>
                <a:gd name="connsiteX9434" fmla="*/ 233726 w 4313785"/>
                <a:gd name="connsiteY9434" fmla="*/ 1323911 h 2893802"/>
                <a:gd name="connsiteX9435" fmla="*/ 232688 w 4313785"/>
                <a:gd name="connsiteY9435" fmla="*/ 1324603 h 2893802"/>
                <a:gd name="connsiteX9436" fmla="*/ 231857 w 4313785"/>
                <a:gd name="connsiteY9436" fmla="*/ 1325433 h 2893802"/>
                <a:gd name="connsiteX9437" fmla="*/ 231442 w 4313785"/>
                <a:gd name="connsiteY9437" fmla="*/ 1326401 h 2893802"/>
                <a:gd name="connsiteX9438" fmla="*/ 231303 w 4313785"/>
                <a:gd name="connsiteY9438" fmla="*/ 1328407 h 2893802"/>
                <a:gd name="connsiteX9439" fmla="*/ 231719 w 4313785"/>
                <a:gd name="connsiteY9439" fmla="*/ 1329168 h 2893802"/>
                <a:gd name="connsiteX9440" fmla="*/ 232480 w 4313785"/>
                <a:gd name="connsiteY9440" fmla="*/ 1329652 h 2893802"/>
                <a:gd name="connsiteX9441" fmla="*/ 233518 w 4313785"/>
                <a:gd name="connsiteY9441" fmla="*/ 1330967 h 2893802"/>
                <a:gd name="connsiteX9442" fmla="*/ 234349 w 4313785"/>
                <a:gd name="connsiteY9442" fmla="*/ 1333111 h 2893802"/>
                <a:gd name="connsiteX9443" fmla="*/ 234972 w 4313785"/>
                <a:gd name="connsiteY9443" fmla="*/ 1335325 h 2893802"/>
                <a:gd name="connsiteX9444" fmla="*/ 235802 w 4313785"/>
                <a:gd name="connsiteY9444" fmla="*/ 1337538 h 2893802"/>
                <a:gd name="connsiteX9445" fmla="*/ 237325 w 4313785"/>
                <a:gd name="connsiteY9445" fmla="*/ 1339613 h 2893802"/>
                <a:gd name="connsiteX9446" fmla="*/ 239055 w 4313785"/>
                <a:gd name="connsiteY9446" fmla="*/ 1340997 h 2893802"/>
                <a:gd name="connsiteX9447" fmla="*/ 241685 w 4313785"/>
                <a:gd name="connsiteY9447" fmla="*/ 1342726 h 2893802"/>
                <a:gd name="connsiteX9448" fmla="*/ 244523 w 4313785"/>
                <a:gd name="connsiteY9448" fmla="*/ 1344110 h 2893802"/>
                <a:gd name="connsiteX9449" fmla="*/ 246807 w 4313785"/>
                <a:gd name="connsiteY9449" fmla="*/ 1344594 h 2893802"/>
                <a:gd name="connsiteX9450" fmla="*/ 248745 w 4313785"/>
                <a:gd name="connsiteY9450" fmla="*/ 1343971 h 2893802"/>
                <a:gd name="connsiteX9451" fmla="*/ 250960 w 4313785"/>
                <a:gd name="connsiteY9451" fmla="*/ 1341896 h 2893802"/>
                <a:gd name="connsiteX9452" fmla="*/ 252343 w 4313785"/>
                <a:gd name="connsiteY9452" fmla="*/ 1342034 h 2893802"/>
                <a:gd name="connsiteX9453" fmla="*/ 253520 w 4313785"/>
                <a:gd name="connsiteY9453" fmla="*/ 1338645 h 2893802"/>
                <a:gd name="connsiteX9454" fmla="*/ 255597 w 4313785"/>
                <a:gd name="connsiteY9454" fmla="*/ 1336085 h 2893802"/>
                <a:gd name="connsiteX9455" fmla="*/ 258365 w 4313785"/>
                <a:gd name="connsiteY9455" fmla="*/ 1334356 h 2893802"/>
                <a:gd name="connsiteX9456" fmla="*/ 261756 w 4313785"/>
                <a:gd name="connsiteY9456" fmla="*/ 1333319 h 2893802"/>
                <a:gd name="connsiteX9457" fmla="*/ 265217 w 4313785"/>
                <a:gd name="connsiteY9457" fmla="*/ 1332904 h 2893802"/>
                <a:gd name="connsiteX9458" fmla="*/ 266670 w 4313785"/>
                <a:gd name="connsiteY9458" fmla="*/ 1332558 h 2893802"/>
                <a:gd name="connsiteX9459" fmla="*/ 268331 w 4313785"/>
                <a:gd name="connsiteY9459" fmla="*/ 1331797 h 2893802"/>
                <a:gd name="connsiteX9460" fmla="*/ 269577 w 4313785"/>
                <a:gd name="connsiteY9460" fmla="*/ 1330897 h 2893802"/>
                <a:gd name="connsiteX9461" fmla="*/ 271654 w 4313785"/>
                <a:gd name="connsiteY9461" fmla="*/ 1328961 h 2893802"/>
                <a:gd name="connsiteX9462" fmla="*/ 272969 w 4313785"/>
                <a:gd name="connsiteY9462" fmla="*/ 1328200 h 2893802"/>
                <a:gd name="connsiteX9463" fmla="*/ 276775 w 4313785"/>
                <a:gd name="connsiteY9463" fmla="*/ 1327370 h 2893802"/>
                <a:gd name="connsiteX9464" fmla="*/ 303975 w 4313785"/>
                <a:gd name="connsiteY9464" fmla="*/ 1327854 h 2893802"/>
                <a:gd name="connsiteX9465" fmla="*/ 307090 w 4313785"/>
                <a:gd name="connsiteY9465" fmla="*/ 1327508 h 2893802"/>
                <a:gd name="connsiteX9466" fmla="*/ 313111 w 4313785"/>
                <a:gd name="connsiteY9466" fmla="*/ 1326470 h 2893802"/>
                <a:gd name="connsiteX9467" fmla="*/ 316364 w 4313785"/>
                <a:gd name="connsiteY9467" fmla="*/ 1326263 h 2893802"/>
                <a:gd name="connsiteX9468" fmla="*/ 317886 w 4313785"/>
                <a:gd name="connsiteY9468" fmla="*/ 1326470 h 2893802"/>
                <a:gd name="connsiteX9469" fmla="*/ 318648 w 4313785"/>
                <a:gd name="connsiteY9469" fmla="*/ 1326678 h 2893802"/>
                <a:gd name="connsiteX9470" fmla="*/ 319409 w 4313785"/>
                <a:gd name="connsiteY9470" fmla="*/ 1326470 h 2893802"/>
                <a:gd name="connsiteX9471" fmla="*/ 321001 w 4313785"/>
                <a:gd name="connsiteY9471" fmla="*/ 1325364 h 2893802"/>
                <a:gd name="connsiteX9472" fmla="*/ 322454 w 4313785"/>
                <a:gd name="connsiteY9472" fmla="*/ 1323911 h 2893802"/>
                <a:gd name="connsiteX9473" fmla="*/ 323493 w 4313785"/>
                <a:gd name="connsiteY9473" fmla="*/ 1322182 h 2893802"/>
                <a:gd name="connsiteX9474" fmla="*/ 325154 w 4313785"/>
                <a:gd name="connsiteY9474" fmla="*/ 1318446 h 2893802"/>
                <a:gd name="connsiteX9475" fmla="*/ 327092 w 4313785"/>
                <a:gd name="connsiteY9475" fmla="*/ 1315264 h 2893802"/>
                <a:gd name="connsiteX9476" fmla="*/ 329583 w 4313785"/>
                <a:gd name="connsiteY9476" fmla="*/ 1312221 h 2893802"/>
                <a:gd name="connsiteX9477" fmla="*/ 332559 w 4313785"/>
                <a:gd name="connsiteY9477" fmla="*/ 1309661 h 2893802"/>
                <a:gd name="connsiteX9478" fmla="*/ 336020 w 4313785"/>
                <a:gd name="connsiteY9478" fmla="*/ 1308070 h 2893802"/>
                <a:gd name="connsiteX9479" fmla="*/ 339134 w 4313785"/>
                <a:gd name="connsiteY9479" fmla="*/ 1307724 h 2893802"/>
                <a:gd name="connsiteX9480" fmla="*/ 342456 w 4313785"/>
                <a:gd name="connsiteY9480" fmla="*/ 1307932 h 2893802"/>
                <a:gd name="connsiteX9481" fmla="*/ 345709 w 4313785"/>
                <a:gd name="connsiteY9481" fmla="*/ 1307724 h 2893802"/>
                <a:gd name="connsiteX9482" fmla="*/ 348547 w 4313785"/>
                <a:gd name="connsiteY9482" fmla="*/ 1306410 h 2893802"/>
                <a:gd name="connsiteX9483" fmla="*/ 347024 w 4313785"/>
                <a:gd name="connsiteY9483" fmla="*/ 1302398 h 2893802"/>
                <a:gd name="connsiteX9484" fmla="*/ 349308 w 4313785"/>
                <a:gd name="connsiteY9484" fmla="*/ 1296242 h 2893802"/>
                <a:gd name="connsiteX9485" fmla="*/ 353253 w 4313785"/>
                <a:gd name="connsiteY9485" fmla="*/ 1290154 h 2893802"/>
                <a:gd name="connsiteX9486" fmla="*/ 356714 w 4313785"/>
                <a:gd name="connsiteY9486" fmla="*/ 1286419 h 2893802"/>
                <a:gd name="connsiteX9487" fmla="*/ 363635 w 4313785"/>
                <a:gd name="connsiteY9487" fmla="*/ 1282753 h 2893802"/>
                <a:gd name="connsiteX9488" fmla="*/ 366542 w 4313785"/>
                <a:gd name="connsiteY9488" fmla="*/ 1280262 h 2893802"/>
                <a:gd name="connsiteX9489" fmla="*/ 366749 w 4313785"/>
                <a:gd name="connsiteY9489" fmla="*/ 1277427 h 2893802"/>
                <a:gd name="connsiteX9490" fmla="*/ 365711 w 4313785"/>
                <a:gd name="connsiteY9490" fmla="*/ 1276665 h 2893802"/>
                <a:gd name="connsiteX9491" fmla="*/ 362320 w 4313785"/>
                <a:gd name="connsiteY9491" fmla="*/ 1275005 h 2893802"/>
                <a:gd name="connsiteX9492" fmla="*/ 361005 w 4313785"/>
                <a:gd name="connsiteY9492" fmla="*/ 1274106 h 2893802"/>
                <a:gd name="connsiteX9493" fmla="*/ 360036 w 4313785"/>
                <a:gd name="connsiteY9493" fmla="*/ 1272861 h 2893802"/>
                <a:gd name="connsiteX9494" fmla="*/ 359413 w 4313785"/>
                <a:gd name="connsiteY9494" fmla="*/ 1271547 h 2893802"/>
                <a:gd name="connsiteX9495" fmla="*/ 358444 w 4313785"/>
                <a:gd name="connsiteY9495" fmla="*/ 1268711 h 2893802"/>
                <a:gd name="connsiteX9496" fmla="*/ 357475 w 4313785"/>
                <a:gd name="connsiteY9496" fmla="*/ 1261171 h 2893802"/>
                <a:gd name="connsiteX9497" fmla="*/ 359759 w 4313785"/>
                <a:gd name="connsiteY9497" fmla="*/ 1254668 h 2893802"/>
                <a:gd name="connsiteX9498" fmla="*/ 363981 w 4313785"/>
                <a:gd name="connsiteY9498" fmla="*/ 1248719 h 2893802"/>
                <a:gd name="connsiteX9499" fmla="*/ 368895 w 4313785"/>
                <a:gd name="connsiteY9499" fmla="*/ 1242771 h 2893802"/>
                <a:gd name="connsiteX9500" fmla="*/ 374708 w 4313785"/>
                <a:gd name="connsiteY9500" fmla="*/ 1234539 h 2893802"/>
                <a:gd name="connsiteX9501" fmla="*/ 376854 w 4313785"/>
                <a:gd name="connsiteY9501" fmla="*/ 1232533 h 2893802"/>
                <a:gd name="connsiteX9502" fmla="*/ 381145 w 4313785"/>
                <a:gd name="connsiteY9502" fmla="*/ 1229973 h 2893802"/>
                <a:gd name="connsiteX9503" fmla="*/ 381561 w 4313785"/>
                <a:gd name="connsiteY9503" fmla="*/ 1228590 h 2893802"/>
                <a:gd name="connsiteX9504" fmla="*/ 378377 w 4313785"/>
                <a:gd name="connsiteY9504" fmla="*/ 1227345 h 2893802"/>
                <a:gd name="connsiteX9505" fmla="*/ 382668 w 4313785"/>
                <a:gd name="connsiteY9505" fmla="*/ 1224094 h 2893802"/>
                <a:gd name="connsiteX9506" fmla="*/ 386613 w 4313785"/>
                <a:gd name="connsiteY9506" fmla="*/ 1221603 h 2893802"/>
                <a:gd name="connsiteX9507" fmla="*/ 390835 w 4313785"/>
                <a:gd name="connsiteY9507" fmla="*/ 1219528 h 2893802"/>
                <a:gd name="connsiteX9508" fmla="*/ 396026 w 4313785"/>
                <a:gd name="connsiteY9508" fmla="*/ 1217799 h 2893802"/>
                <a:gd name="connsiteX9509" fmla="*/ 404262 w 4313785"/>
                <a:gd name="connsiteY9509" fmla="*/ 1216346 h 2893802"/>
                <a:gd name="connsiteX9510" fmla="*/ 406753 w 4313785"/>
                <a:gd name="connsiteY9510" fmla="*/ 1215447 h 2893802"/>
                <a:gd name="connsiteX9511" fmla="*/ 408691 w 4313785"/>
                <a:gd name="connsiteY9511" fmla="*/ 1214133 h 2893802"/>
                <a:gd name="connsiteX9512" fmla="*/ 412221 w 4313785"/>
                <a:gd name="connsiteY9512" fmla="*/ 1210881 h 2893802"/>
                <a:gd name="connsiteX9513" fmla="*/ 414090 w 4313785"/>
                <a:gd name="connsiteY9513" fmla="*/ 1209429 h 2893802"/>
                <a:gd name="connsiteX9514" fmla="*/ 424610 w 4313785"/>
                <a:gd name="connsiteY9514" fmla="*/ 1204033 h 2893802"/>
                <a:gd name="connsiteX9515" fmla="*/ 428970 w 4313785"/>
                <a:gd name="connsiteY9515" fmla="*/ 1200367 h 2893802"/>
                <a:gd name="connsiteX9516" fmla="*/ 430700 w 4313785"/>
                <a:gd name="connsiteY9516" fmla="*/ 1195387 h 2893802"/>
                <a:gd name="connsiteX9517" fmla="*/ 430424 w 4313785"/>
                <a:gd name="connsiteY9517" fmla="*/ 1194003 h 2893802"/>
                <a:gd name="connsiteX9518" fmla="*/ 429939 w 4313785"/>
                <a:gd name="connsiteY9518" fmla="*/ 1193035 h 2893802"/>
                <a:gd name="connsiteX9519" fmla="*/ 429524 w 4313785"/>
                <a:gd name="connsiteY9519" fmla="*/ 1191997 h 2893802"/>
                <a:gd name="connsiteX9520" fmla="*/ 429524 w 4313785"/>
                <a:gd name="connsiteY9520" fmla="*/ 1190337 h 2893802"/>
                <a:gd name="connsiteX9521" fmla="*/ 429870 w 4313785"/>
                <a:gd name="connsiteY9521" fmla="*/ 1190060 h 2893802"/>
                <a:gd name="connsiteX9522" fmla="*/ 430700 w 4313785"/>
                <a:gd name="connsiteY9522" fmla="*/ 1189922 h 2893802"/>
                <a:gd name="connsiteX9523" fmla="*/ 431531 w 4313785"/>
                <a:gd name="connsiteY9523" fmla="*/ 1189576 h 2893802"/>
                <a:gd name="connsiteX9524" fmla="*/ 431877 w 4313785"/>
                <a:gd name="connsiteY9524" fmla="*/ 1188746 h 2893802"/>
                <a:gd name="connsiteX9525" fmla="*/ 431669 w 4313785"/>
                <a:gd name="connsiteY9525" fmla="*/ 1188124 h 2893802"/>
                <a:gd name="connsiteX9526" fmla="*/ 430493 w 4313785"/>
                <a:gd name="connsiteY9526" fmla="*/ 1186256 h 2893802"/>
                <a:gd name="connsiteX9527" fmla="*/ 430077 w 4313785"/>
                <a:gd name="connsiteY9527" fmla="*/ 1185702 h 2893802"/>
                <a:gd name="connsiteX9528" fmla="*/ 428209 w 4313785"/>
                <a:gd name="connsiteY9528" fmla="*/ 1181344 h 2893802"/>
                <a:gd name="connsiteX9529" fmla="*/ 426963 w 4313785"/>
                <a:gd name="connsiteY9529" fmla="*/ 1177194 h 2893802"/>
                <a:gd name="connsiteX9530" fmla="*/ 427101 w 4313785"/>
                <a:gd name="connsiteY9530" fmla="*/ 1173044 h 2893802"/>
                <a:gd name="connsiteX9531" fmla="*/ 429109 w 4313785"/>
                <a:gd name="connsiteY9531" fmla="*/ 1168617 h 2893802"/>
                <a:gd name="connsiteX9532" fmla="*/ 430839 w 4313785"/>
                <a:gd name="connsiteY9532" fmla="*/ 1166403 h 2893802"/>
                <a:gd name="connsiteX9533" fmla="*/ 432777 w 4313785"/>
                <a:gd name="connsiteY9533" fmla="*/ 1164674 h 2893802"/>
                <a:gd name="connsiteX9534" fmla="*/ 437345 w 4313785"/>
                <a:gd name="connsiteY9534" fmla="*/ 1161561 h 2893802"/>
                <a:gd name="connsiteX9535" fmla="*/ 442951 w 4313785"/>
                <a:gd name="connsiteY9535" fmla="*/ 1156857 h 2893802"/>
                <a:gd name="connsiteX9536" fmla="*/ 444612 w 4313785"/>
                <a:gd name="connsiteY9536" fmla="*/ 1155889 h 2893802"/>
                <a:gd name="connsiteX9537" fmla="*/ 447726 w 4313785"/>
                <a:gd name="connsiteY9537" fmla="*/ 1155750 h 2893802"/>
                <a:gd name="connsiteX9538" fmla="*/ 451118 w 4313785"/>
                <a:gd name="connsiteY9538" fmla="*/ 1156995 h 2893802"/>
                <a:gd name="connsiteX9539" fmla="*/ 454578 w 4313785"/>
                <a:gd name="connsiteY9539" fmla="*/ 1158656 h 2893802"/>
                <a:gd name="connsiteX9540" fmla="*/ 458039 w 4313785"/>
                <a:gd name="connsiteY9540" fmla="*/ 1159970 h 2893802"/>
                <a:gd name="connsiteX9541" fmla="*/ 461084 w 4313785"/>
                <a:gd name="connsiteY9541" fmla="*/ 1160316 h 2893802"/>
                <a:gd name="connsiteX9542" fmla="*/ 463299 w 4313785"/>
                <a:gd name="connsiteY9542" fmla="*/ 1159970 h 2893802"/>
                <a:gd name="connsiteX9543" fmla="*/ 465514 w 4313785"/>
                <a:gd name="connsiteY9543" fmla="*/ 1159417 h 2893802"/>
                <a:gd name="connsiteX9544" fmla="*/ 468490 w 4313785"/>
                <a:gd name="connsiteY9544" fmla="*/ 1159001 h 2893802"/>
                <a:gd name="connsiteX9545" fmla="*/ 468628 w 4313785"/>
                <a:gd name="connsiteY9545" fmla="*/ 1160385 h 2893802"/>
                <a:gd name="connsiteX9546" fmla="*/ 469112 w 4313785"/>
                <a:gd name="connsiteY9546" fmla="*/ 1160869 h 2893802"/>
                <a:gd name="connsiteX9547" fmla="*/ 469943 w 4313785"/>
                <a:gd name="connsiteY9547" fmla="*/ 1161007 h 2893802"/>
                <a:gd name="connsiteX9548" fmla="*/ 471604 w 4313785"/>
                <a:gd name="connsiteY9548" fmla="*/ 1161630 h 2893802"/>
                <a:gd name="connsiteX9549" fmla="*/ 474373 w 4313785"/>
                <a:gd name="connsiteY9549" fmla="*/ 1162322 h 2893802"/>
                <a:gd name="connsiteX9550" fmla="*/ 476311 w 4313785"/>
                <a:gd name="connsiteY9550" fmla="*/ 1164328 h 2893802"/>
                <a:gd name="connsiteX9551" fmla="*/ 476933 w 4313785"/>
                <a:gd name="connsiteY9551" fmla="*/ 1164881 h 2893802"/>
                <a:gd name="connsiteX9552" fmla="*/ 480255 w 4313785"/>
                <a:gd name="connsiteY9552" fmla="*/ 1166541 h 2893802"/>
                <a:gd name="connsiteX9553" fmla="*/ 484132 w 4313785"/>
                <a:gd name="connsiteY9553" fmla="*/ 1167717 h 2893802"/>
                <a:gd name="connsiteX9554" fmla="*/ 488076 w 4313785"/>
                <a:gd name="connsiteY9554" fmla="*/ 1168271 h 2893802"/>
                <a:gd name="connsiteX9555" fmla="*/ 491675 w 4313785"/>
                <a:gd name="connsiteY9555" fmla="*/ 1168132 h 2893802"/>
                <a:gd name="connsiteX9556" fmla="*/ 498666 w 4313785"/>
                <a:gd name="connsiteY9556" fmla="*/ 1165158 h 2893802"/>
                <a:gd name="connsiteX9557" fmla="*/ 509739 w 4313785"/>
                <a:gd name="connsiteY9557" fmla="*/ 1154989 h 2893802"/>
                <a:gd name="connsiteX9558" fmla="*/ 516522 w 4313785"/>
                <a:gd name="connsiteY9558" fmla="*/ 1151254 h 2893802"/>
                <a:gd name="connsiteX9559" fmla="*/ 517837 w 4313785"/>
                <a:gd name="connsiteY9559" fmla="*/ 1150770 h 2893802"/>
                <a:gd name="connsiteX9560" fmla="*/ 518944 w 4313785"/>
                <a:gd name="connsiteY9560" fmla="*/ 1150286 h 2893802"/>
                <a:gd name="connsiteX9561" fmla="*/ 518944 w 4313785"/>
                <a:gd name="connsiteY9561" fmla="*/ 1150286 h 2893802"/>
                <a:gd name="connsiteX9562" fmla="*/ 522959 w 4313785"/>
                <a:gd name="connsiteY9562" fmla="*/ 1149456 h 2893802"/>
                <a:gd name="connsiteX9563" fmla="*/ 526558 w 4313785"/>
                <a:gd name="connsiteY9563" fmla="*/ 1148349 h 2893802"/>
                <a:gd name="connsiteX9564" fmla="*/ 529811 w 4313785"/>
                <a:gd name="connsiteY9564" fmla="*/ 1146688 h 2893802"/>
                <a:gd name="connsiteX9565" fmla="*/ 532787 w 4313785"/>
                <a:gd name="connsiteY9565" fmla="*/ 1144060 h 2893802"/>
                <a:gd name="connsiteX9566" fmla="*/ 538185 w 4313785"/>
                <a:gd name="connsiteY9566" fmla="*/ 1137281 h 2893802"/>
                <a:gd name="connsiteX9567" fmla="*/ 541438 w 4313785"/>
                <a:gd name="connsiteY9567" fmla="*/ 1134307 h 2893802"/>
                <a:gd name="connsiteX9568" fmla="*/ 545314 w 4313785"/>
                <a:gd name="connsiteY9568" fmla="*/ 1132854 h 2893802"/>
                <a:gd name="connsiteX9569" fmla="*/ 548636 w 4313785"/>
                <a:gd name="connsiteY9569" fmla="*/ 1133061 h 2893802"/>
                <a:gd name="connsiteX9570" fmla="*/ 552166 w 4313785"/>
                <a:gd name="connsiteY9570" fmla="*/ 1134168 h 2893802"/>
                <a:gd name="connsiteX9571" fmla="*/ 569538 w 4313785"/>
                <a:gd name="connsiteY9571" fmla="*/ 1142331 h 2893802"/>
                <a:gd name="connsiteX9572" fmla="*/ 572652 w 4313785"/>
                <a:gd name="connsiteY9572" fmla="*/ 1144198 h 2893802"/>
                <a:gd name="connsiteX9573" fmla="*/ 575213 w 4313785"/>
                <a:gd name="connsiteY9573" fmla="*/ 1147034 h 2893802"/>
                <a:gd name="connsiteX9574" fmla="*/ 576390 w 4313785"/>
                <a:gd name="connsiteY9574" fmla="*/ 1150355 h 2893802"/>
                <a:gd name="connsiteX9575" fmla="*/ 577013 w 4313785"/>
                <a:gd name="connsiteY9575" fmla="*/ 1154021 h 2893802"/>
                <a:gd name="connsiteX9576" fmla="*/ 578051 w 4313785"/>
                <a:gd name="connsiteY9576" fmla="*/ 1157826 h 2893802"/>
                <a:gd name="connsiteX9577" fmla="*/ 579020 w 4313785"/>
                <a:gd name="connsiteY9577" fmla="*/ 1159762 h 2893802"/>
                <a:gd name="connsiteX9578" fmla="*/ 581165 w 4313785"/>
                <a:gd name="connsiteY9578" fmla="*/ 1163221 h 2893802"/>
                <a:gd name="connsiteX9579" fmla="*/ 581788 w 4313785"/>
                <a:gd name="connsiteY9579" fmla="*/ 1165365 h 2893802"/>
                <a:gd name="connsiteX9580" fmla="*/ 581788 w 4313785"/>
                <a:gd name="connsiteY9580" fmla="*/ 1166818 h 2893802"/>
                <a:gd name="connsiteX9581" fmla="*/ 581373 w 4313785"/>
                <a:gd name="connsiteY9581" fmla="*/ 1170346 h 2893802"/>
                <a:gd name="connsiteX9582" fmla="*/ 581650 w 4313785"/>
                <a:gd name="connsiteY9582" fmla="*/ 1171591 h 2893802"/>
                <a:gd name="connsiteX9583" fmla="*/ 582342 w 4313785"/>
                <a:gd name="connsiteY9583" fmla="*/ 1171868 h 2893802"/>
                <a:gd name="connsiteX9584" fmla="*/ 585110 w 4313785"/>
                <a:gd name="connsiteY9584" fmla="*/ 1172629 h 2893802"/>
                <a:gd name="connsiteX9585" fmla="*/ 586010 w 4313785"/>
                <a:gd name="connsiteY9585" fmla="*/ 1172905 h 2893802"/>
                <a:gd name="connsiteX9586" fmla="*/ 586564 w 4313785"/>
                <a:gd name="connsiteY9586" fmla="*/ 1173528 h 2893802"/>
                <a:gd name="connsiteX9587" fmla="*/ 588363 w 4313785"/>
                <a:gd name="connsiteY9587" fmla="*/ 1176364 h 2893802"/>
                <a:gd name="connsiteX9588" fmla="*/ 593762 w 4313785"/>
                <a:gd name="connsiteY9588" fmla="*/ 1180999 h 2893802"/>
                <a:gd name="connsiteX9589" fmla="*/ 595353 w 4313785"/>
                <a:gd name="connsiteY9589" fmla="*/ 1183627 h 2893802"/>
                <a:gd name="connsiteX9590" fmla="*/ 593900 w 4313785"/>
                <a:gd name="connsiteY9590" fmla="*/ 1186048 h 2893802"/>
                <a:gd name="connsiteX9591" fmla="*/ 595284 w 4313785"/>
                <a:gd name="connsiteY9591" fmla="*/ 1186463 h 2893802"/>
                <a:gd name="connsiteX9592" fmla="*/ 598330 w 4313785"/>
                <a:gd name="connsiteY9592" fmla="*/ 1186463 h 2893802"/>
                <a:gd name="connsiteX9593" fmla="*/ 599991 w 4313785"/>
                <a:gd name="connsiteY9593" fmla="*/ 1186671 h 2893802"/>
                <a:gd name="connsiteX9594" fmla="*/ 602967 w 4313785"/>
                <a:gd name="connsiteY9594" fmla="*/ 1188054 h 2893802"/>
                <a:gd name="connsiteX9595" fmla="*/ 604904 w 4313785"/>
                <a:gd name="connsiteY9595" fmla="*/ 1190060 h 2893802"/>
                <a:gd name="connsiteX9596" fmla="*/ 606565 w 4313785"/>
                <a:gd name="connsiteY9596" fmla="*/ 1192412 h 2893802"/>
                <a:gd name="connsiteX9597" fmla="*/ 608504 w 4313785"/>
                <a:gd name="connsiteY9597" fmla="*/ 1194833 h 2893802"/>
                <a:gd name="connsiteX9598" fmla="*/ 616601 w 4313785"/>
                <a:gd name="connsiteY9598" fmla="*/ 1201543 h 2893802"/>
                <a:gd name="connsiteX9599" fmla="*/ 623107 w 4313785"/>
                <a:gd name="connsiteY9599" fmla="*/ 1208599 h 2893802"/>
                <a:gd name="connsiteX9600" fmla="*/ 625460 w 4313785"/>
                <a:gd name="connsiteY9600" fmla="*/ 1210536 h 2893802"/>
                <a:gd name="connsiteX9601" fmla="*/ 633973 w 4313785"/>
                <a:gd name="connsiteY9601" fmla="*/ 1215447 h 2893802"/>
                <a:gd name="connsiteX9602" fmla="*/ 635565 w 4313785"/>
                <a:gd name="connsiteY9602" fmla="*/ 1215793 h 2893802"/>
                <a:gd name="connsiteX9603" fmla="*/ 641448 w 4313785"/>
                <a:gd name="connsiteY9603" fmla="*/ 1215793 h 2893802"/>
                <a:gd name="connsiteX9604" fmla="*/ 646708 w 4313785"/>
                <a:gd name="connsiteY9604" fmla="*/ 1216900 h 2893802"/>
                <a:gd name="connsiteX9605" fmla="*/ 650515 w 4313785"/>
                <a:gd name="connsiteY9605" fmla="*/ 1219321 h 2893802"/>
                <a:gd name="connsiteX9606" fmla="*/ 653352 w 4313785"/>
                <a:gd name="connsiteY9606" fmla="*/ 1223056 h 2893802"/>
                <a:gd name="connsiteX9607" fmla="*/ 655636 w 4313785"/>
                <a:gd name="connsiteY9607" fmla="*/ 1228037 h 2893802"/>
                <a:gd name="connsiteX9608" fmla="*/ 658474 w 4313785"/>
                <a:gd name="connsiteY9608" fmla="*/ 1227207 h 2893802"/>
                <a:gd name="connsiteX9609" fmla="*/ 661588 w 4313785"/>
                <a:gd name="connsiteY9609" fmla="*/ 1227967 h 2893802"/>
                <a:gd name="connsiteX9610" fmla="*/ 663111 w 4313785"/>
                <a:gd name="connsiteY9610" fmla="*/ 1230043 h 2893802"/>
                <a:gd name="connsiteX9611" fmla="*/ 661104 w 4313785"/>
                <a:gd name="connsiteY9611" fmla="*/ 1233017 h 2893802"/>
                <a:gd name="connsiteX9612" fmla="*/ 665049 w 4313785"/>
                <a:gd name="connsiteY9612" fmla="*/ 1231841 h 2893802"/>
                <a:gd name="connsiteX9613" fmla="*/ 667333 w 4313785"/>
                <a:gd name="connsiteY9613" fmla="*/ 1231426 h 2893802"/>
                <a:gd name="connsiteX9614" fmla="*/ 669133 w 4313785"/>
                <a:gd name="connsiteY9614" fmla="*/ 1231426 h 2893802"/>
                <a:gd name="connsiteX9615" fmla="*/ 670309 w 4313785"/>
                <a:gd name="connsiteY9615" fmla="*/ 1231772 h 2893802"/>
                <a:gd name="connsiteX9616" fmla="*/ 671209 w 4313785"/>
                <a:gd name="connsiteY9616" fmla="*/ 1232325 h 2893802"/>
                <a:gd name="connsiteX9617" fmla="*/ 672039 w 4313785"/>
                <a:gd name="connsiteY9617" fmla="*/ 1233017 h 2893802"/>
                <a:gd name="connsiteX9618" fmla="*/ 672870 w 4313785"/>
                <a:gd name="connsiteY9618" fmla="*/ 1234124 h 2893802"/>
                <a:gd name="connsiteX9619" fmla="*/ 673562 w 4313785"/>
                <a:gd name="connsiteY9619" fmla="*/ 1235922 h 2893802"/>
                <a:gd name="connsiteX9620" fmla="*/ 673562 w 4313785"/>
                <a:gd name="connsiteY9620" fmla="*/ 1237721 h 2893802"/>
                <a:gd name="connsiteX9621" fmla="*/ 673285 w 4313785"/>
                <a:gd name="connsiteY9621" fmla="*/ 1239243 h 2893802"/>
                <a:gd name="connsiteX9622" fmla="*/ 673285 w 4313785"/>
                <a:gd name="connsiteY9622" fmla="*/ 1240349 h 2893802"/>
                <a:gd name="connsiteX9623" fmla="*/ 676538 w 4313785"/>
                <a:gd name="connsiteY9623" fmla="*/ 1244085 h 2893802"/>
                <a:gd name="connsiteX9624" fmla="*/ 681106 w 4313785"/>
                <a:gd name="connsiteY9624" fmla="*/ 1245607 h 2893802"/>
                <a:gd name="connsiteX9625" fmla="*/ 685812 w 4313785"/>
                <a:gd name="connsiteY9625" fmla="*/ 1246783 h 2893802"/>
                <a:gd name="connsiteX9626" fmla="*/ 689619 w 4313785"/>
                <a:gd name="connsiteY9626" fmla="*/ 1249134 h 2893802"/>
                <a:gd name="connsiteX9627" fmla="*/ 692595 w 4313785"/>
                <a:gd name="connsiteY9627" fmla="*/ 1254253 h 2893802"/>
                <a:gd name="connsiteX9628" fmla="*/ 697855 w 4313785"/>
                <a:gd name="connsiteY9628" fmla="*/ 1272515 h 2893802"/>
                <a:gd name="connsiteX9629" fmla="*/ 698547 w 4313785"/>
                <a:gd name="connsiteY9629" fmla="*/ 1273691 h 2893802"/>
                <a:gd name="connsiteX9630" fmla="*/ 699239 w 4313785"/>
                <a:gd name="connsiteY9630" fmla="*/ 1274314 h 2893802"/>
                <a:gd name="connsiteX9631" fmla="*/ 699793 w 4313785"/>
                <a:gd name="connsiteY9631" fmla="*/ 1275144 h 2893802"/>
                <a:gd name="connsiteX9632" fmla="*/ 699793 w 4313785"/>
                <a:gd name="connsiteY9632" fmla="*/ 1276804 h 2893802"/>
                <a:gd name="connsiteX9633" fmla="*/ 699447 w 4313785"/>
                <a:gd name="connsiteY9633" fmla="*/ 1278533 h 2893802"/>
                <a:gd name="connsiteX9634" fmla="*/ 699101 w 4313785"/>
                <a:gd name="connsiteY9634" fmla="*/ 1278810 h 2893802"/>
                <a:gd name="connsiteX9635" fmla="*/ 698339 w 4313785"/>
                <a:gd name="connsiteY9635" fmla="*/ 1278810 h 2893802"/>
                <a:gd name="connsiteX9636" fmla="*/ 695986 w 4313785"/>
                <a:gd name="connsiteY9636" fmla="*/ 1280193 h 2893802"/>
                <a:gd name="connsiteX9637" fmla="*/ 695156 w 4313785"/>
                <a:gd name="connsiteY9637" fmla="*/ 1280470 h 2893802"/>
                <a:gd name="connsiteX9638" fmla="*/ 694394 w 4313785"/>
                <a:gd name="connsiteY9638" fmla="*/ 1280954 h 2893802"/>
                <a:gd name="connsiteX9639" fmla="*/ 693633 w 4313785"/>
                <a:gd name="connsiteY9639" fmla="*/ 1281923 h 2893802"/>
                <a:gd name="connsiteX9640" fmla="*/ 693218 w 4313785"/>
                <a:gd name="connsiteY9640" fmla="*/ 1283306 h 2893802"/>
                <a:gd name="connsiteX9641" fmla="*/ 693218 w 4313785"/>
                <a:gd name="connsiteY9641" fmla="*/ 1286419 h 2893802"/>
                <a:gd name="connsiteX9642" fmla="*/ 692803 w 4313785"/>
                <a:gd name="connsiteY9642" fmla="*/ 1288010 h 2893802"/>
                <a:gd name="connsiteX9643" fmla="*/ 691280 w 4313785"/>
                <a:gd name="connsiteY9643" fmla="*/ 1290016 h 2893802"/>
                <a:gd name="connsiteX9644" fmla="*/ 689342 w 4313785"/>
                <a:gd name="connsiteY9644" fmla="*/ 1291884 h 2893802"/>
                <a:gd name="connsiteX9645" fmla="*/ 688027 w 4313785"/>
                <a:gd name="connsiteY9645" fmla="*/ 1293959 h 2893802"/>
                <a:gd name="connsiteX9646" fmla="*/ 688304 w 4313785"/>
                <a:gd name="connsiteY9646" fmla="*/ 1296726 h 2893802"/>
                <a:gd name="connsiteX9647" fmla="*/ 690311 w 4313785"/>
                <a:gd name="connsiteY9647" fmla="*/ 1298870 h 2893802"/>
                <a:gd name="connsiteX9648" fmla="*/ 692941 w 4313785"/>
                <a:gd name="connsiteY9648" fmla="*/ 1299285 h 2893802"/>
                <a:gd name="connsiteX9649" fmla="*/ 695779 w 4313785"/>
                <a:gd name="connsiteY9649" fmla="*/ 1298524 h 2893802"/>
                <a:gd name="connsiteX9650" fmla="*/ 697993 w 4313785"/>
                <a:gd name="connsiteY9650" fmla="*/ 1297141 h 2893802"/>
                <a:gd name="connsiteX9651" fmla="*/ 698824 w 4313785"/>
                <a:gd name="connsiteY9651" fmla="*/ 1296103 h 2893802"/>
                <a:gd name="connsiteX9652" fmla="*/ 700278 w 4313785"/>
                <a:gd name="connsiteY9652" fmla="*/ 1293336 h 2893802"/>
                <a:gd name="connsiteX9653" fmla="*/ 701108 w 4313785"/>
                <a:gd name="connsiteY9653" fmla="*/ 1292160 h 2893802"/>
                <a:gd name="connsiteX9654" fmla="*/ 702215 w 4313785"/>
                <a:gd name="connsiteY9654" fmla="*/ 1291192 h 2893802"/>
                <a:gd name="connsiteX9655" fmla="*/ 704569 w 4313785"/>
                <a:gd name="connsiteY9655" fmla="*/ 1289601 h 2893802"/>
                <a:gd name="connsiteX9656" fmla="*/ 705607 w 4313785"/>
                <a:gd name="connsiteY9656" fmla="*/ 1288633 h 2893802"/>
                <a:gd name="connsiteX9657" fmla="*/ 706853 w 4313785"/>
                <a:gd name="connsiteY9657" fmla="*/ 1286142 h 2893802"/>
                <a:gd name="connsiteX9658" fmla="*/ 707268 w 4313785"/>
                <a:gd name="connsiteY9658" fmla="*/ 1281162 h 2893802"/>
                <a:gd name="connsiteX9659" fmla="*/ 708168 w 4313785"/>
                <a:gd name="connsiteY9659" fmla="*/ 1278602 h 2893802"/>
                <a:gd name="connsiteX9660" fmla="*/ 708998 w 4313785"/>
                <a:gd name="connsiteY9660" fmla="*/ 1277496 h 2893802"/>
                <a:gd name="connsiteX9661" fmla="*/ 710105 w 4313785"/>
                <a:gd name="connsiteY9661" fmla="*/ 1276665 h 2893802"/>
                <a:gd name="connsiteX9662" fmla="*/ 711351 w 4313785"/>
                <a:gd name="connsiteY9662" fmla="*/ 1275974 h 2893802"/>
                <a:gd name="connsiteX9663" fmla="*/ 712666 w 4313785"/>
                <a:gd name="connsiteY9663" fmla="*/ 1275490 h 2893802"/>
                <a:gd name="connsiteX9664" fmla="*/ 713843 w 4313785"/>
                <a:gd name="connsiteY9664" fmla="*/ 1275282 h 2893802"/>
                <a:gd name="connsiteX9665" fmla="*/ 717165 w 4313785"/>
                <a:gd name="connsiteY9665" fmla="*/ 1275282 h 2893802"/>
                <a:gd name="connsiteX9666" fmla="*/ 717996 w 4313785"/>
                <a:gd name="connsiteY9666" fmla="*/ 1275074 h 2893802"/>
                <a:gd name="connsiteX9667" fmla="*/ 719033 w 4313785"/>
                <a:gd name="connsiteY9667" fmla="*/ 1273138 h 2893802"/>
                <a:gd name="connsiteX9668" fmla="*/ 719518 w 4313785"/>
                <a:gd name="connsiteY9668" fmla="*/ 1269886 h 2893802"/>
                <a:gd name="connsiteX9669" fmla="*/ 719380 w 4313785"/>
                <a:gd name="connsiteY9669" fmla="*/ 1266359 h 2893802"/>
                <a:gd name="connsiteX9670" fmla="*/ 718757 w 4313785"/>
                <a:gd name="connsiteY9670" fmla="*/ 1263661 h 2893802"/>
                <a:gd name="connsiteX9671" fmla="*/ 716750 w 4313785"/>
                <a:gd name="connsiteY9671" fmla="*/ 1261240 h 2893802"/>
                <a:gd name="connsiteX9672" fmla="*/ 714050 w 4313785"/>
                <a:gd name="connsiteY9672" fmla="*/ 1259856 h 2893802"/>
                <a:gd name="connsiteX9673" fmla="*/ 711213 w 4313785"/>
                <a:gd name="connsiteY9673" fmla="*/ 1258819 h 2893802"/>
                <a:gd name="connsiteX9674" fmla="*/ 708721 w 4313785"/>
                <a:gd name="connsiteY9674" fmla="*/ 1257435 h 2893802"/>
                <a:gd name="connsiteX9675" fmla="*/ 706853 w 4313785"/>
                <a:gd name="connsiteY9675" fmla="*/ 1255014 h 2893802"/>
                <a:gd name="connsiteX9676" fmla="*/ 706576 w 4313785"/>
                <a:gd name="connsiteY9676" fmla="*/ 1252317 h 2893802"/>
                <a:gd name="connsiteX9677" fmla="*/ 707337 w 4313785"/>
                <a:gd name="connsiteY9677" fmla="*/ 1249480 h 2893802"/>
                <a:gd name="connsiteX9678" fmla="*/ 711074 w 4313785"/>
                <a:gd name="connsiteY9678" fmla="*/ 1241525 h 2893802"/>
                <a:gd name="connsiteX9679" fmla="*/ 712597 w 4313785"/>
                <a:gd name="connsiteY9679" fmla="*/ 1239104 h 2893802"/>
                <a:gd name="connsiteX9680" fmla="*/ 714466 w 4313785"/>
                <a:gd name="connsiteY9680" fmla="*/ 1237167 h 2893802"/>
                <a:gd name="connsiteX9681" fmla="*/ 716888 w 4313785"/>
                <a:gd name="connsiteY9681" fmla="*/ 1235646 h 2893802"/>
                <a:gd name="connsiteX9682" fmla="*/ 718411 w 4313785"/>
                <a:gd name="connsiteY9682" fmla="*/ 1235646 h 2893802"/>
                <a:gd name="connsiteX9683" fmla="*/ 721595 w 4313785"/>
                <a:gd name="connsiteY9683" fmla="*/ 1237652 h 2893802"/>
                <a:gd name="connsiteX9684" fmla="*/ 723878 w 4313785"/>
                <a:gd name="connsiteY9684" fmla="*/ 1238828 h 2893802"/>
                <a:gd name="connsiteX9685" fmla="*/ 731077 w 4313785"/>
                <a:gd name="connsiteY9685" fmla="*/ 1240834 h 2893802"/>
                <a:gd name="connsiteX9686" fmla="*/ 734053 w 4313785"/>
                <a:gd name="connsiteY9686" fmla="*/ 1242356 h 2893802"/>
                <a:gd name="connsiteX9687" fmla="*/ 735506 w 4313785"/>
                <a:gd name="connsiteY9687" fmla="*/ 1244431 h 2893802"/>
                <a:gd name="connsiteX9688" fmla="*/ 736683 w 4313785"/>
                <a:gd name="connsiteY9688" fmla="*/ 1246921 h 2893802"/>
                <a:gd name="connsiteX9689" fmla="*/ 738690 w 4313785"/>
                <a:gd name="connsiteY9689" fmla="*/ 1249826 h 2893802"/>
                <a:gd name="connsiteX9690" fmla="*/ 743257 w 4313785"/>
                <a:gd name="connsiteY9690" fmla="*/ 1252109 h 2893802"/>
                <a:gd name="connsiteX9691" fmla="*/ 745818 w 4313785"/>
                <a:gd name="connsiteY9691" fmla="*/ 1249065 h 2893802"/>
                <a:gd name="connsiteX9692" fmla="*/ 745957 w 4313785"/>
                <a:gd name="connsiteY9692" fmla="*/ 1243601 h 2893802"/>
                <a:gd name="connsiteX9693" fmla="*/ 743465 w 4313785"/>
                <a:gd name="connsiteY9693" fmla="*/ 1238482 h 2893802"/>
                <a:gd name="connsiteX9694" fmla="*/ 738551 w 4313785"/>
                <a:gd name="connsiteY9694" fmla="*/ 1234262 h 2893802"/>
                <a:gd name="connsiteX9695" fmla="*/ 717372 w 4313785"/>
                <a:gd name="connsiteY9695" fmla="*/ 1220842 h 2893802"/>
                <a:gd name="connsiteX9696" fmla="*/ 698132 w 4313785"/>
                <a:gd name="connsiteY9696" fmla="*/ 1212957 h 2893802"/>
                <a:gd name="connsiteX9697" fmla="*/ 695709 w 4313785"/>
                <a:gd name="connsiteY9697" fmla="*/ 1211712 h 2893802"/>
                <a:gd name="connsiteX9698" fmla="*/ 693979 w 4313785"/>
                <a:gd name="connsiteY9698" fmla="*/ 1209913 h 2893802"/>
                <a:gd name="connsiteX9699" fmla="*/ 693772 w 4313785"/>
                <a:gd name="connsiteY9699" fmla="*/ 1207423 h 2893802"/>
                <a:gd name="connsiteX9700" fmla="*/ 695294 w 4313785"/>
                <a:gd name="connsiteY9700" fmla="*/ 1205693 h 2893802"/>
                <a:gd name="connsiteX9701" fmla="*/ 697717 w 4313785"/>
                <a:gd name="connsiteY9701" fmla="*/ 1204103 h 2893802"/>
                <a:gd name="connsiteX9702" fmla="*/ 699447 w 4313785"/>
                <a:gd name="connsiteY9702" fmla="*/ 1202373 h 2893802"/>
                <a:gd name="connsiteX9703" fmla="*/ 699032 w 4313785"/>
                <a:gd name="connsiteY9703" fmla="*/ 1199952 h 2893802"/>
                <a:gd name="connsiteX9704" fmla="*/ 696540 w 4313785"/>
                <a:gd name="connsiteY9704" fmla="*/ 1198776 h 2893802"/>
                <a:gd name="connsiteX9705" fmla="*/ 692733 w 4313785"/>
                <a:gd name="connsiteY9705" fmla="*/ 1198638 h 2893802"/>
                <a:gd name="connsiteX9706" fmla="*/ 686227 w 4313785"/>
                <a:gd name="connsiteY9706" fmla="*/ 1199330 h 2893802"/>
                <a:gd name="connsiteX9707" fmla="*/ 682905 w 4313785"/>
                <a:gd name="connsiteY9707" fmla="*/ 1199330 h 2893802"/>
                <a:gd name="connsiteX9708" fmla="*/ 679791 w 4313785"/>
                <a:gd name="connsiteY9708" fmla="*/ 1198984 h 2893802"/>
                <a:gd name="connsiteX9709" fmla="*/ 676746 w 4313785"/>
                <a:gd name="connsiteY9709" fmla="*/ 1198154 h 2893802"/>
                <a:gd name="connsiteX9710" fmla="*/ 673700 w 4313785"/>
                <a:gd name="connsiteY9710" fmla="*/ 1196701 h 2893802"/>
                <a:gd name="connsiteX9711" fmla="*/ 668371 w 4313785"/>
                <a:gd name="connsiteY9711" fmla="*/ 1193381 h 2893802"/>
                <a:gd name="connsiteX9712" fmla="*/ 663180 w 4313785"/>
                <a:gd name="connsiteY9712" fmla="*/ 1189369 h 2893802"/>
                <a:gd name="connsiteX9713" fmla="*/ 658405 w 4313785"/>
                <a:gd name="connsiteY9713" fmla="*/ 1184803 h 2893802"/>
                <a:gd name="connsiteX9714" fmla="*/ 654667 w 4313785"/>
                <a:gd name="connsiteY9714" fmla="*/ 1179753 h 2893802"/>
                <a:gd name="connsiteX9715" fmla="*/ 652106 w 4313785"/>
                <a:gd name="connsiteY9715" fmla="*/ 1173666 h 2893802"/>
                <a:gd name="connsiteX9716" fmla="*/ 650238 w 4313785"/>
                <a:gd name="connsiteY9716" fmla="*/ 1166956 h 2893802"/>
                <a:gd name="connsiteX9717" fmla="*/ 647954 w 4313785"/>
                <a:gd name="connsiteY9717" fmla="*/ 1160523 h 2893802"/>
                <a:gd name="connsiteX9718" fmla="*/ 644078 w 4313785"/>
                <a:gd name="connsiteY9718" fmla="*/ 1155197 h 2893802"/>
                <a:gd name="connsiteX9719" fmla="*/ 638472 w 4313785"/>
                <a:gd name="connsiteY9719" fmla="*/ 1151323 h 2893802"/>
                <a:gd name="connsiteX9720" fmla="*/ 625945 w 4313785"/>
                <a:gd name="connsiteY9720" fmla="*/ 1144198 h 2893802"/>
                <a:gd name="connsiteX9721" fmla="*/ 621169 w 4313785"/>
                <a:gd name="connsiteY9721" fmla="*/ 1139287 h 2893802"/>
                <a:gd name="connsiteX9722" fmla="*/ 619785 w 4313785"/>
                <a:gd name="connsiteY9722" fmla="*/ 1136451 h 2893802"/>
                <a:gd name="connsiteX9723" fmla="*/ 618609 w 4313785"/>
                <a:gd name="connsiteY9723" fmla="*/ 1132992 h 2893802"/>
                <a:gd name="connsiteX9724" fmla="*/ 617916 w 4313785"/>
                <a:gd name="connsiteY9724" fmla="*/ 1129395 h 2893802"/>
                <a:gd name="connsiteX9725" fmla="*/ 617778 w 4313785"/>
                <a:gd name="connsiteY9725" fmla="*/ 1126213 h 2893802"/>
                <a:gd name="connsiteX9726" fmla="*/ 618401 w 4313785"/>
                <a:gd name="connsiteY9726" fmla="*/ 1123170 h 2893802"/>
                <a:gd name="connsiteX9727" fmla="*/ 619439 w 4313785"/>
                <a:gd name="connsiteY9727" fmla="*/ 1122685 h 2893802"/>
                <a:gd name="connsiteX9728" fmla="*/ 620823 w 4313785"/>
                <a:gd name="connsiteY9728" fmla="*/ 1122685 h 2893802"/>
                <a:gd name="connsiteX9729" fmla="*/ 622484 w 4313785"/>
                <a:gd name="connsiteY9729" fmla="*/ 1121094 h 2893802"/>
                <a:gd name="connsiteX9730" fmla="*/ 622761 w 4313785"/>
                <a:gd name="connsiteY9730" fmla="*/ 1118328 h 2893802"/>
                <a:gd name="connsiteX9731" fmla="*/ 621031 w 4313785"/>
                <a:gd name="connsiteY9731" fmla="*/ 1115906 h 2893802"/>
                <a:gd name="connsiteX9732" fmla="*/ 618677 w 4313785"/>
                <a:gd name="connsiteY9732" fmla="*/ 1113555 h 2893802"/>
                <a:gd name="connsiteX9733" fmla="*/ 617224 w 4313785"/>
                <a:gd name="connsiteY9733" fmla="*/ 1110995 h 2893802"/>
                <a:gd name="connsiteX9734" fmla="*/ 617363 w 4313785"/>
                <a:gd name="connsiteY9734" fmla="*/ 1107952 h 2893802"/>
                <a:gd name="connsiteX9735" fmla="*/ 618677 w 4313785"/>
                <a:gd name="connsiteY9735" fmla="*/ 1105392 h 2893802"/>
                <a:gd name="connsiteX9736" fmla="*/ 620892 w 4313785"/>
                <a:gd name="connsiteY9736" fmla="*/ 1103455 h 2893802"/>
                <a:gd name="connsiteX9737" fmla="*/ 623730 w 4313785"/>
                <a:gd name="connsiteY9737" fmla="*/ 1102625 h 2893802"/>
                <a:gd name="connsiteX9738" fmla="*/ 621585 w 4313785"/>
                <a:gd name="connsiteY9738" fmla="*/ 1104769 h 2893802"/>
                <a:gd name="connsiteX9739" fmla="*/ 623730 w 4313785"/>
                <a:gd name="connsiteY9739" fmla="*/ 1104562 h 2893802"/>
                <a:gd name="connsiteX9740" fmla="*/ 625876 w 4313785"/>
                <a:gd name="connsiteY9740" fmla="*/ 1103801 h 2893802"/>
                <a:gd name="connsiteX9741" fmla="*/ 629890 w 4313785"/>
                <a:gd name="connsiteY9741" fmla="*/ 1101726 h 2893802"/>
                <a:gd name="connsiteX9742" fmla="*/ 631620 w 4313785"/>
                <a:gd name="connsiteY9742" fmla="*/ 1100619 h 2893802"/>
                <a:gd name="connsiteX9743" fmla="*/ 635150 w 4313785"/>
                <a:gd name="connsiteY9743" fmla="*/ 1097852 h 2893802"/>
                <a:gd name="connsiteX9744" fmla="*/ 636603 w 4313785"/>
                <a:gd name="connsiteY9744" fmla="*/ 1097022 h 2893802"/>
                <a:gd name="connsiteX9745" fmla="*/ 638264 w 4313785"/>
                <a:gd name="connsiteY9745" fmla="*/ 1096745 h 2893802"/>
                <a:gd name="connsiteX9746" fmla="*/ 640341 w 4313785"/>
                <a:gd name="connsiteY9746" fmla="*/ 1096745 h 2893802"/>
                <a:gd name="connsiteX9747" fmla="*/ 643940 w 4313785"/>
                <a:gd name="connsiteY9747" fmla="*/ 1097230 h 2893802"/>
                <a:gd name="connsiteX9748" fmla="*/ 644978 w 4313785"/>
                <a:gd name="connsiteY9748" fmla="*/ 1097230 h 2893802"/>
                <a:gd name="connsiteX9749" fmla="*/ 645531 w 4313785"/>
                <a:gd name="connsiteY9749" fmla="*/ 1096884 h 2893802"/>
                <a:gd name="connsiteX9750" fmla="*/ 646154 w 4313785"/>
                <a:gd name="connsiteY9750" fmla="*/ 1096884 h 2893802"/>
                <a:gd name="connsiteX9751" fmla="*/ 647400 w 4313785"/>
                <a:gd name="connsiteY9751" fmla="*/ 1097645 h 2893802"/>
                <a:gd name="connsiteX9752" fmla="*/ 648508 w 4313785"/>
                <a:gd name="connsiteY9752" fmla="*/ 1098613 h 2893802"/>
                <a:gd name="connsiteX9753" fmla="*/ 649130 w 4313785"/>
                <a:gd name="connsiteY9753" fmla="*/ 1099581 h 2893802"/>
                <a:gd name="connsiteX9754" fmla="*/ 649130 w 4313785"/>
                <a:gd name="connsiteY9754" fmla="*/ 1100550 h 2893802"/>
                <a:gd name="connsiteX9755" fmla="*/ 648300 w 4313785"/>
                <a:gd name="connsiteY9755" fmla="*/ 1101518 h 2893802"/>
                <a:gd name="connsiteX9756" fmla="*/ 648577 w 4313785"/>
                <a:gd name="connsiteY9756" fmla="*/ 1101518 h 2893802"/>
                <a:gd name="connsiteX9757" fmla="*/ 648300 w 4313785"/>
                <a:gd name="connsiteY9757" fmla="*/ 1101518 h 2893802"/>
                <a:gd name="connsiteX9758" fmla="*/ 647608 w 4313785"/>
                <a:gd name="connsiteY9758" fmla="*/ 1102141 h 2893802"/>
                <a:gd name="connsiteX9759" fmla="*/ 646916 w 4313785"/>
                <a:gd name="connsiteY9759" fmla="*/ 1102625 h 2893802"/>
                <a:gd name="connsiteX9760" fmla="*/ 646154 w 4313785"/>
                <a:gd name="connsiteY9760" fmla="*/ 1103109 h 2893802"/>
                <a:gd name="connsiteX9761" fmla="*/ 645324 w 4313785"/>
                <a:gd name="connsiteY9761" fmla="*/ 1103455 h 2893802"/>
                <a:gd name="connsiteX9762" fmla="*/ 646708 w 4313785"/>
                <a:gd name="connsiteY9762" fmla="*/ 1104631 h 2893802"/>
                <a:gd name="connsiteX9763" fmla="*/ 648439 w 4313785"/>
                <a:gd name="connsiteY9763" fmla="*/ 1105254 h 2893802"/>
                <a:gd name="connsiteX9764" fmla="*/ 650376 w 4313785"/>
                <a:gd name="connsiteY9764" fmla="*/ 1105530 h 2893802"/>
                <a:gd name="connsiteX9765" fmla="*/ 652106 w 4313785"/>
                <a:gd name="connsiteY9765" fmla="*/ 1105530 h 2893802"/>
                <a:gd name="connsiteX9766" fmla="*/ 650307 w 4313785"/>
                <a:gd name="connsiteY9766" fmla="*/ 1105530 h 2893802"/>
                <a:gd name="connsiteX9767" fmla="*/ 648369 w 4313785"/>
                <a:gd name="connsiteY9767" fmla="*/ 1105254 h 2893802"/>
                <a:gd name="connsiteX9768" fmla="*/ 646639 w 4313785"/>
                <a:gd name="connsiteY9768" fmla="*/ 1104562 h 2893802"/>
                <a:gd name="connsiteX9769" fmla="*/ 645255 w 4313785"/>
                <a:gd name="connsiteY9769" fmla="*/ 1103386 h 2893802"/>
                <a:gd name="connsiteX9770" fmla="*/ 644424 w 4313785"/>
                <a:gd name="connsiteY9770" fmla="*/ 1106775 h 2893802"/>
                <a:gd name="connsiteX9771" fmla="*/ 645670 w 4313785"/>
                <a:gd name="connsiteY9771" fmla="*/ 1112448 h 2893802"/>
                <a:gd name="connsiteX9772" fmla="*/ 648092 w 4313785"/>
                <a:gd name="connsiteY9772" fmla="*/ 1118051 h 2893802"/>
                <a:gd name="connsiteX9773" fmla="*/ 650722 w 4313785"/>
                <a:gd name="connsiteY9773" fmla="*/ 1121371 h 2893802"/>
                <a:gd name="connsiteX9774" fmla="*/ 654183 w 4313785"/>
                <a:gd name="connsiteY9774" fmla="*/ 1121025 h 2893802"/>
                <a:gd name="connsiteX9775" fmla="*/ 656467 w 4313785"/>
                <a:gd name="connsiteY9775" fmla="*/ 1117082 h 2893802"/>
                <a:gd name="connsiteX9776" fmla="*/ 658266 w 4313785"/>
                <a:gd name="connsiteY9776" fmla="*/ 1112102 h 2893802"/>
                <a:gd name="connsiteX9777" fmla="*/ 660273 w 4313785"/>
                <a:gd name="connsiteY9777" fmla="*/ 1108782 h 2893802"/>
                <a:gd name="connsiteX9778" fmla="*/ 662281 w 4313785"/>
                <a:gd name="connsiteY9778" fmla="*/ 1108228 h 2893802"/>
                <a:gd name="connsiteX9779" fmla="*/ 664288 w 4313785"/>
                <a:gd name="connsiteY9779" fmla="*/ 1109058 h 2893802"/>
                <a:gd name="connsiteX9780" fmla="*/ 670102 w 4313785"/>
                <a:gd name="connsiteY9780" fmla="*/ 1114177 h 2893802"/>
                <a:gd name="connsiteX9781" fmla="*/ 671485 w 4313785"/>
                <a:gd name="connsiteY9781" fmla="*/ 1116045 h 2893802"/>
                <a:gd name="connsiteX9782" fmla="*/ 672178 w 4313785"/>
                <a:gd name="connsiteY9782" fmla="*/ 1118189 h 2893802"/>
                <a:gd name="connsiteX9783" fmla="*/ 672593 w 4313785"/>
                <a:gd name="connsiteY9783" fmla="*/ 1121302 h 2893802"/>
                <a:gd name="connsiteX9784" fmla="*/ 673977 w 4313785"/>
                <a:gd name="connsiteY9784" fmla="*/ 1126490 h 2893802"/>
                <a:gd name="connsiteX9785" fmla="*/ 676676 w 4313785"/>
                <a:gd name="connsiteY9785" fmla="*/ 1130433 h 2893802"/>
                <a:gd name="connsiteX9786" fmla="*/ 684636 w 4313785"/>
                <a:gd name="connsiteY9786" fmla="*/ 1137350 h 2893802"/>
                <a:gd name="connsiteX9787" fmla="*/ 682836 w 4313785"/>
                <a:gd name="connsiteY9787" fmla="*/ 1136935 h 2893802"/>
                <a:gd name="connsiteX9788" fmla="*/ 680967 w 4313785"/>
                <a:gd name="connsiteY9788" fmla="*/ 1136935 h 2893802"/>
                <a:gd name="connsiteX9789" fmla="*/ 679168 w 4313785"/>
                <a:gd name="connsiteY9789" fmla="*/ 1137281 h 2893802"/>
                <a:gd name="connsiteX9790" fmla="*/ 677438 w 4313785"/>
                <a:gd name="connsiteY9790" fmla="*/ 1137765 h 2893802"/>
                <a:gd name="connsiteX9791" fmla="*/ 679929 w 4313785"/>
                <a:gd name="connsiteY9791" fmla="*/ 1141570 h 2893802"/>
                <a:gd name="connsiteX9792" fmla="*/ 683044 w 4313785"/>
                <a:gd name="connsiteY9792" fmla="*/ 1144959 h 2893802"/>
                <a:gd name="connsiteX9793" fmla="*/ 690242 w 4313785"/>
                <a:gd name="connsiteY9793" fmla="*/ 1150701 h 2893802"/>
                <a:gd name="connsiteX9794" fmla="*/ 692595 w 4313785"/>
                <a:gd name="connsiteY9794" fmla="*/ 1152983 h 2893802"/>
                <a:gd name="connsiteX9795" fmla="*/ 694256 w 4313785"/>
                <a:gd name="connsiteY9795" fmla="*/ 1155128 h 2893802"/>
                <a:gd name="connsiteX9796" fmla="*/ 695986 w 4313785"/>
                <a:gd name="connsiteY9796" fmla="*/ 1156788 h 2893802"/>
                <a:gd name="connsiteX9797" fmla="*/ 698824 w 4313785"/>
                <a:gd name="connsiteY9797" fmla="*/ 1157618 h 2893802"/>
                <a:gd name="connsiteX9798" fmla="*/ 705053 w 4313785"/>
                <a:gd name="connsiteY9798" fmla="*/ 1157895 h 2893802"/>
                <a:gd name="connsiteX9799" fmla="*/ 713151 w 4313785"/>
                <a:gd name="connsiteY9799" fmla="*/ 1160247 h 2893802"/>
                <a:gd name="connsiteX9800" fmla="*/ 714812 w 4313785"/>
                <a:gd name="connsiteY9800" fmla="*/ 1161077 h 2893802"/>
                <a:gd name="connsiteX9801" fmla="*/ 718411 w 4313785"/>
                <a:gd name="connsiteY9801" fmla="*/ 1163774 h 2893802"/>
                <a:gd name="connsiteX9802" fmla="*/ 725124 w 4313785"/>
                <a:gd name="connsiteY9802" fmla="*/ 1169931 h 2893802"/>
                <a:gd name="connsiteX9803" fmla="*/ 728654 w 4313785"/>
                <a:gd name="connsiteY9803" fmla="*/ 1172698 h 2893802"/>
                <a:gd name="connsiteX9804" fmla="*/ 729900 w 4313785"/>
                <a:gd name="connsiteY9804" fmla="*/ 1171453 h 2893802"/>
                <a:gd name="connsiteX9805" fmla="*/ 729900 w 4313785"/>
                <a:gd name="connsiteY9805" fmla="*/ 1171453 h 2893802"/>
                <a:gd name="connsiteX9806" fmla="*/ 728654 w 4313785"/>
                <a:gd name="connsiteY9806" fmla="*/ 1172698 h 2893802"/>
                <a:gd name="connsiteX9807" fmla="*/ 730384 w 4313785"/>
                <a:gd name="connsiteY9807" fmla="*/ 1173805 h 2893802"/>
                <a:gd name="connsiteX9808" fmla="*/ 730384 w 4313785"/>
                <a:gd name="connsiteY9808" fmla="*/ 1173805 h 2893802"/>
                <a:gd name="connsiteX9809" fmla="*/ 731492 w 4313785"/>
                <a:gd name="connsiteY9809" fmla="*/ 1174981 h 2893802"/>
                <a:gd name="connsiteX9810" fmla="*/ 724709 w 4313785"/>
                <a:gd name="connsiteY9810" fmla="*/ 1171591 h 2893802"/>
                <a:gd name="connsiteX9811" fmla="*/ 720972 w 4313785"/>
                <a:gd name="connsiteY9811" fmla="*/ 1170415 h 2893802"/>
                <a:gd name="connsiteX9812" fmla="*/ 717372 w 4313785"/>
                <a:gd name="connsiteY9812" fmla="*/ 1170623 h 2893802"/>
                <a:gd name="connsiteX9813" fmla="*/ 725678 w 4313785"/>
                <a:gd name="connsiteY9813" fmla="*/ 1173251 h 2893802"/>
                <a:gd name="connsiteX9814" fmla="*/ 733291 w 4313785"/>
                <a:gd name="connsiteY9814" fmla="*/ 1176917 h 2893802"/>
                <a:gd name="connsiteX9815" fmla="*/ 747825 w 4313785"/>
                <a:gd name="connsiteY9815" fmla="*/ 1185841 h 2893802"/>
                <a:gd name="connsiteX9816" fmla="*/ 747825 w 4313785"/>
                <a:gd name="connsiteY9816" fmla="*/ 1185841 h 2893802"/>
                <a:gd name="connsiteX9817" fmla="*/ 748379 w 4313785"/>
                <a:gd name="connsiteY9817" fmla="*/ 1185841 h 2893802"/>
                <a:gd name="connsiteX9818" fmla="*/ 750456 w 4313785"/>
                <a:gd name="connsiteY9818" fmla="*/ 1185702 h 2893802"/>
                <a:gd name="connsiteX9819" fmla="*/ 752255 w 4313785"/>
                <a:gd name="connsiteY9819" fmla="*/ 1188262 h 2893802"/>
                <a:gd name="connsiteX9820" fmla="*/ 761598 w 4313785"/>
                <a:gd name="connsiteY9820" fmla="*/ 1198015 h 2893802"/>
                <a:gd name="connsiteX9821" fmla="*/ 764920 w 4313785"/>
                <a:gd name="connsiteY9821" fmla="*/ 1200644 h 2893802"/>
                <a:gd name="connsiteX9822" fmla="*/ 764920 w 4313785"/>
                <a:gd name="connsiteY9822" fmla="*/ 1198707 h 2893802"/>
                <a:gd name="connsiteX9823" fmla="*/ 764920 w 4313785"/>
                <a:gd name="connsiteY9823" fmla="*/ 1200644 h 2893802"/>
                <a:gd name="connsiteX9824" fmla="*/ 767828 w 4313785"/>
                <a:gd name="connsiteY9824" fmla="*/ 1201197 h 2893802"/>
                <a:gd name="connsiteX9825" fmla="*/ 769281 w 4313785"/>
                <a:gd name="connsiteY9825" fmla="*/ 1202719 h 2893802"/>
                <a:gd name="connsiteX9826" fmla="*/ 769627 w 4313785"/>
                <a:gd name="connsiteY9826" fmla="*/ 1205002 h 2893802"/>
                <a:gd name="connsiteX9827" fmla="*/ 767758 w 4313785"/>
                <a:gd name="connsiteY9827" fmla="*/ 1212957 h 2893802"/>
                <a:gd name="connsiteX9828" fmla="*/ 767481 w 4313785"/>
                <a:gd name="connsiteY9828" fmla="*/ 1215516 h 2893802"/>
                <a:gd name="connsiteX9829" fmla="*/ 767481 w 4313785"/>
                <a:gd name="connsiteY9829" fmla="*/ 1218629 h 2893802"/>
                <a:gd name="connsiteX9830" fmla="*/ 767204 w 4313785"/>
                <a:gd name="connsiteY9830" fmla="*/ 1221673 h 2893802"/>
                <a:gd name="connsiteX9831" fmla="*/ 765198 w 4313785"/>
                <a:gd name="connsiteY9831" fmla="*/ 1229973 h 2893802"/>
                <a:gd name="connsiteX9832" fmla="*/ 765336 w 4313785"/>
                <a:gd name="connsiteY9832" fmla="*/ 1232325 h 2893802"/>
                <a:gd name="connsiteX9833" fmla="*/ 766720 w 4313785"/>
                <a:gd name="connsiteY9833" fmla="*/ 1236614 h 2893802"/>
                <a:gd name="connsiteX9834" fmla="*/ 766720 w 4313785"/>
                <a:gd name="connsiteY9834" fmla="*/ 1238828 h 2893802"/>
                <a:gd name="connsiteX9835" fmla="*/ 766167 w 4313785"/>
                <a:gd name="connsiteY9835" fmla="*/ 1238551 h 2893802"/>
                <a:gd name="connsiteX9836" fmla="*/ 764920 w 4313785"/>
                <a:gd name="connsiteY9836" fmla="*/ 1238205 h 2893802"/>
                <a:gd name="connsiteX9837" fmla="*/ 764367 w 4313785"/>
                <a:gd name="connsiteY9837" fmla="*/ 1237998 h 2893802"/>
                <a:gd name="connsiteX9838" fmla="*/ 767966 w 4313785"/>
                <a:gd name="connsiteY9838" fmla="*/ 1242632 h 2893802"/>
                <a:gd name="connsiteX9839" fmla="*/ 772811 w 4313785"/>
                <a:gd name="connsiteY9839" fmla="*/ 1245952 h 2893802"/>
                <a:gd name="connsiteX9840" fmla="*/ 776963 w 4313785"/>
                <a:gd name="connsiteY9840" fmla="*/ 1249688 h 2893802"/>
                <a:gd name="connsiteX9841" fmla="*/ 778486 w 4313785"/>
                <a:gd name="connsiteY9841" fmla="*/ 1255498 h 2893802"/>
                <a:gd name="connsiteX9842" fmla="*/ 780355 w 4313785"/>
                <a:gd name="connsiteY9842" fmla="*/ 1257228 h 2893802"/>
                <a:gd name="connsiteX9843" fmla="*/ 781600 w 4313785"/>
                <a:gd name="connsiteY9843" fmla="*/ 1259095 h 2893802"/>
                <a:gd name="connsiteX9844" fmla="*/ 782638 w 4313785"/>
                <a:gd name="connsiteY9844" fmla="*/ 1261101 h 2893802"/>
                <a:gd name="connsiteX9845" fmla="*/ 783953 w 4313785"/>
                <a:gd name="connsiteY9845" fmla="*/ 1263177 h 2893802"/>
                <a:gd name="connsiteX9846" fmla="*/ 785407 w 4313785"/>
                <a:gd name="connsiteY9846" fmla="*/ 1264906 h 2893802"/>
                <a:gd name="connsiteX9847" fmla="*/ 792467 w 4313785"/>
                <a:gd name="connsiteY9847" fmla="*/ 1271339 h 2893802"/>
                <a:gd name="connsiteX9848" fmla="*/ 793712 w 4313785"/>
                <a:gd name="connsiteY9848" fmla="*/ 1271962 h 2893802"/>
                <a:gd name="connsiteX9849" fmla="*/ 797242 w 4313785"/>
                <a:gd name="connsiteY9849" fmla="*/ 1272377 h 2893802"/>
                <a:gd name="connsiteX9850" fmla="*/ 800356 w 4313785"/>
                <a:gd name="connsiteY9850" fmla="*/ 1272377 h 2893802"/>
                <a:gd name="connsiteX9851" fmla="*/ 801671 w 4313785"/>
                <a:gd name="connsiteY9851" fmla="*/ 1272723 h 2893802"/>
                <a:gd name="connsiteX9852" fmla="*/ 802295 w 4313785"/>
                <a:gd name="connsiteY9852" fmla="*/ 1274037 h 2893802"/>
                <a:gd name="connsiteX9853" fmla="*/ 801879 w 4313785"/>
                <a:gd name="connsiteY9853" fmla="*/ 1275628 h 2893802"/>
                <a:gd name="connsiteX9854" fmla="*/ 800634 w 4313785"/>
                <a:gd name="connsiteY9854" fmla="*/ 1275628 h 2893802"/>
                <a:gd name="connsiteX9855" fmla="*/ 799042 w 4313785"/>
                <a:gd name="connsiteY9855" fmla="*/ 1275144 h 2893802"/>
                <a:gd name="connsiteX9856" fmla="*/ 797657 w 4313785"/>
                <a:gd name="connsiteY9856" fmla="*/ 1274867 h 2893802"/>
                <a:gd name="connsiteX9857" fmla="*/ 795166 w 4313785"/>
                <a:gd name="connsiteY9857" fmla="*/ 1275420 h 2893802"/>
                <a:gd name="connsiteX9858" fmla="*/ 794681 w 4313785"/>
                <a:gd name="connsiteY9858" fmla="*/ 1276112 h 2893802"/>
                <a:gd name="connsiteX9859" fmla="*/ 796688 w 4313785"/>
                <a:gd name="connsiteY9859" fmla="*/ 1278741 h 2893802"/>
                <a:gd name="connsiteX9860" fmla="*/ 799872 w 4313785"/>
                <a:gd name="connsiteY9860" fmla="*/ 1285105 h 2893802"/>
                <a:gd name="connsiteX9861" fmla="*/ 801118 w 4313785"/>
                <a:gd name="connsiteY9861" fmla="*/ 1286972 h 2893802"/>
                <a:gd name="connsiteX9862" fmla="*/ 802710 w 4313785"/>
                <a:gd name="connsiteY9862" fmla="*/ 1288287 h 2893802"/>
                <a:gd name="connsiteX9863" fmla="*/ 804509 w 4313785"/>
                <a:gd name="connsiteY9863" fmla="*/ 1288840 h 2893802"/>
                <a:gd name="connsiteX9864" fmla="*/ 805894 w 4313785"/>
                <a:gd name="connsiteY9864" fmla="*/ 1288218 h 2893802"/>
                <a:gd name="connsiteX9865" fmla="*/ 806170 w 4313785"/>
                <a:gd name="connsiteY9865" fmla="*/ 1285866 h 2893802"/>
                <a:gd name="connsiteX9866" fmla="*/ 808247 w 4313785"/>
                <a:gd name="connsiteY9866" fmla="*/ 1288356 h 2893802"/>
                <a:gd name="connsiteX9867" fmla="*/ 810254 w 4313785"/>
                <a:gd name="connsiteY9867" fmla="*/ 1289324 h 2893802"/>
                <a:gd name="connsiteX9868" fmla="*/ 812676 w 4313785"/>
                <a:gd name="connsiteY9868" fmla="*/ 1289324 h 2893802"/>
                <a:gd name="connsiteX9869" fmla="*/ 815998 w 4313785"/>
                <a:gd name="connsiteY9869" fmla="*/ 1288771 h 2893802"/>
                <a:gd name="connsiteX9870" fmla="*/ 818213 w 4313785"/>
                <a:gd name="connsiteY9870" fmla="*/ 1288563 h 2893802"/>
                <a:gd name="connsiteX9871" fmla="*/ 825619 w 4313785"/>
                <a:gd name="connsiteY9871" fmla="*/ 1288978 h 2893802"/>
                <a:gd name="connsiteX9872" fmla="*/ 826864 w 4313785"/>
                <a:gd name="connsiteY9872" fmla="*/ 1288771 h 2893802"/>
                <a:gd name="connsiteX9873" fmla="*/ 827972 w 4313785"/>
                <a:gd name="connsiteY9873" fmla="*/ 1288218 h 2893802"/>
                <a:gd name="connsiteX9874" fmla="*/ 828802 w 4313785"/>
                <a:gd name="connsiteY9874" fmla="*/ 1286972 h 2893802"/>
                <a:gd name="connsiteX9875" fmla="*/ 830533 w 4313785"/>
                <a:gd name="connsiteY9875" fmla="*/ 1288218 h 2893802"/>
                <a:gd name="connsiteX9876" fmla="*/ 834409 w 4313785"/>
                <a:gd name="connsiteY9876" fmla="*/ 1290431 h 2893802"/>
                <a:gd name="connsiteX9877" fmla="*/ 836277 w 4313785"/>
                <a:gd name="connsiteY9877" fmla="*/ 1291261 h 2893802"/>
                <a:gd name="connsiteX9878" fmla="*/ 840914 w 4313785"/>
                <a:gd name="connsiteY9878" fmla="*/ 1292299 h 2893802"/>
                <a:gd name="connsiteX9879" fmla="*/ 842160 w 4313785"/>
                <a:gd name="connsiteY9879" fmla="*/ 1292783 h 2893802"/>
                <a:gd name="connsiteX9880" fmla="*/ 844167 w 4313785"/>
                <a:gd name="connsiteY9880" fmla="*/ 1294720 h 2893802"/>
                <a:gd name="connsiteX9881" fmla="*/ 839807 w 4313785"/>
                <a:gd name="connsiteY9881" fmla="*/ 1296172 h 2893802"/>
                <a:gd name="connsiteX9882" fmla="*/ 839253 w 4313785"/>
                <a:gd name="connsiteY9882" fmla="*/ 1298594 h 2893802"/>
                <a:gd name="connsiteX9883" fmla="*/ 834409 w 4313785"/>
                <a:gd name="connsiteY9883" fmla="*/ 1297348 h 2893802"/>
                <a:gd name="connsiteX9884" fmla="*/ 824442 w 4313785"/>
                <a:gd name="connsiteY9884" fmla="*/ 1291884 h 2893802"/>
                <a:gd name="connsiteX9885" fmla="*/ 819597 w 4313785"/>
                <a:gd name="connsiteY9885" fmla="*/ 1290154 h 2893802"/>
                <a:gd name="connsiteX9886" fmla="*/ 817037 w 4313785"/>
                <a:gd name="connsiteY9886" fmla="*/ 1290154 h 2893802"/>
                <a:gd name="connsiteX9887" fmla="*/ 815445 w 4313785"/>
                <a:gd name="connsiteY9887" fmla="*/ 1291123 h 2893802"/>
                <a:gd name="connsiteX9888" fmla="*/ 813991 w 4313785"/>
                <a:gd name="connsiteY9888" fmla="*/ 1292368 h 2893802"/>
                <a:gd name="connsiteX9889" fmla="*/ 811915 w 4313785"/>
                <a:gd name="connsiteY9889" fmla="*/ 1293613 h 2893802"/>
                <a:gd name="connsiteX9890" fmla="*/ 810807 w 4313785"/>
                <a:gd name="connsiteY9890" fmla="*/ 1293613 h 2893802"/>
                <a:gd name="connsiteX9891" fmla="*/ 808800 w 4313785"/>
                <a:gd name="connsiteY9891" fmla="*/ 1292852 h 2893802"/>
                <a:gd name="connsiteX9892" fmla="*/ 807762 w 4313785"/>
                <a:gd name="connsiteY9892" fmla="*/ 1292991 h 2893802"/>
                <a:gd name="connsiteX9893" fmla="*/ 807139 w 4313785"/>
                <a:gd name="connsiteY9893" fmla="*/ 1293751 h 2893802"/>
                <a:gd name="connsiteX9894" fmla="*/ 804717 w 4313785"/>
                <a:gd name="connsiteY9894" fmla="*/ 1297902 h 2893802"/>
                <a:gd name="connsiteX9895" fmla="*/ 803194 w 4313785"/>
                <a:gd name="connsiteY9895" fmla="*/ 1299908 h 2893802"/>
                <a:gd name="connsiteX9896" fmla="*/ 802640 w 4313785"/>
                <a:gd name="connsiteY9896" fmla="*/ 1300461 h 2893802"/>
                <a:gd name="connsiteX9897" fmla="*/ 803194 w 4313785"/>
                <a:gd name="connsiteY9897" fmla="*/ 1300945 h 2893802"/>
                <a:gd name="connsiteX9898" fmla="*/ 806516 w 4313785"/>
                <a:gd name="connsiteY9898" fmla="*/ 1304404 h 2893802"/>
                <a:gd name="connsiteX9899" fmla="*/ 809839 w 4313785"/>
                <a:gd name="connsiteY9899" fmla="*/ 1307309 h 2893802"/>
                <a:gd name="connsiteX9900" fmla="*/ 811430 w 4313785"/>
                <a:gd name="connsiteY9900" fmla="*/ 1309039 h 2893802"/>
                <a:gd name="connsiteX9901" fmla="*/ 813091 w 4313785"/>
                <a:gd name="connsiteY9901" fmla="*/ 1311806 h 2893802"/>
                <a:gd name="connsiteX9902" fmla="*/ 813091 w 4313785"/>
                <a:gd name="connsiteY9902" fmla="*/ 1313812 h 2893802"/>
                <a:gd name="connsiteX9903" fmla="*/ 812053 w 4313785"/>
                <a:gd name="connsiteY9903" fmla="*/ 1315748 h 2893802"/>
                <a:gd name="connsiteX9904" fmla="*/ 811430 w 4313785"/>
                <a:gd name="connsiteY9904" fmla="*/ 1318308 h 2893802"/>
                <a:gd name="connsiteX9905" fmla="*/ 811984 w 4313785"/>
                <a:gd name="connsiteY9905" fmla="*/ 1321006 h 2893802"/>
                <a:gd name="connsiteX9906" fmla="*/ 813576 w 4313785"/>
                <a:gd name="connsiteY9906" fmla="*/ 1323634 h 2893802"/>
                <a:gd name="connsiteX9907" fmla="*/ 815721 w 4313785"/>
                <a:gd name="connsiteY9907" fmla="*/ 1325986 h 2893802"/>
                <a:gd name="connsiteX9908" fmla="*/ 817867 w 4313785"/>
                <a:gd name="connsiteY9908" fmla="*/ 1327923 h 2893802"/>
                <a:gd name="connsiteX9909" fmla="*/ 820082 w 4313785"/>
                <a:gd name="connsiteY9909" fmla="*/ 1322113 h 2893802"/>
                <a:gd name="connsiteX9910" fmla="*/ 821397 w 4313785"/>
                <a:gd name="connsiteY9910" fmla="*/ 1321697 h 2893802"/>
                <a:gd name="connsiteX9911" fmla="*/ 824165 w 4313785"/>
                <a:gd name="connsiteY9911" fmla="*/ 1324188 h 2893802"/>
                <a:gd name="connsiteX9912" fmla="*/ 826311 w 4313785"/>
                <a:gd name="connsiteY9912" fmla="*/ 1326609 h 2893802"/>
                <a:gd name="connsiteX9913" fmla="*/ 827280 w 4313785"/>
                <a:gd name="connsiteY9913" fmla="*/ 1327923 h 2893802"/>
                <a:gd name="connsiteX9914" fmla="*/ 827972 w 4313785"/>
                <a:gd name="connsiteY9914" fmla="*/ 1329445 h 2893802"/>
                <a:gd name="connsiteX9915" fmla="*/ 828249 w 4313785"/>
                <a:gd name="connsiteY9915" fmla="*/ 1331105 h 2893802"/>
                <a:gd name="connsiteX9916" fmla="*/ 828249 w 4313785"/>
                <a:gd name="connsiteY9916" fmla="*/ 1332558 h 2893802"/>
                <a:gd name="connsiteX9917" fmla="*/ 828595 w 4313785"/>
                <a:gd name="connsiteY9917" fmla="*/ 1333803 h 2893802"/>
                <a:gd name="connsiteX9918" fmla="*/ 830256 w 4313785"/>
                <a:gd name="connsiteY9918" fmla="*/ 1334771 h 2893802"/>
                <a:gd name="connsiteX9919" fmla="*/ 830394 w 4313785"/>
                <a:gd name="connsiteY9919" fmla="*/ 1331866 h 2893802"/>
                <a:gd name="connsiteX9920" fmla="*/ 831501 w 4313785"/>
                <a:gd name="connsiteY9920" fmla="*/ 1328822 h 2893802"/>
                <a:gd name="connsiteX9921" fmla="*/ 833509 w 4313785"/>
                <a:gd name="connsiteY9921" fmla="*/ 1326747 h 2893802"/>
                <a:gd name="connsiteX9922" fmla="*/ 836416 w 4313785"/>
                <a:gd name="connsiteY9922" fmla="*/ 1326747 h 2893802"/>
                <a:gd name="connsiteX9923" fmla="*/ 838284 w 4313785"/>
                <a:gd name="connsiteY9923" fmla="*/ 1328338 h 2893802"/>
                <a:gd name="connsiteX9924" fmla="*/ 839807 w 4313785"/>
                <a:gd name="connsiteY9924" fmla="*/ 1330828 h 2893802"/>
                <a:gd name="connsiteX9925" fmla="*/ 841676 w 4313785"/>
                <a:gd name="connsiteY9925" fmla="*/ 1333249 h 2893802"/>
                <a:gd name="connsiteX9926" fmla="*/ 844306 w 4313785"/>
                <a:gd name="connsiteY9926" fmla="*/ 1334771 h 2893802"/>
                <a:gd name="connsiteX9927" fmla="*/ 840984 w 4313785"/>
                <a:gd name="connsiteY9927" fmla="*/ 1322182 h 2893802"/>
                <a:gd name="connsiteX9928" fmla="*/ 837523 w 4313785"/>
                <a:gd name="connsiteY9928" fmla="*/ 1313673 h 2893802"/>
                <a:gd name="connsiteX9929" fmla="*/ 836416 w 4313785"/>
                <a:gd name="connsiteY9929" fmla="*/ 1309730 h 2893802"/>
                <a:gd name="connsiteX9930" fmla="*/ 837385 w 4313785"/>
                <a:gd name="connsiteY9930" fmla="*/ 1308001 h 2893802"/>
                <a:gd name="connsiteX9931" fmla="*/ 841745 w 4313785"/>
                <a:gd name="connsiteY9931" fmla="*/ 1310353 h 2893802"/>
                <a:gd name="connsiteX9932" fmla="*/ 842991 w 4313785"/>
                <a:gd name="connsiteY9932" fmla="*/ 1311598 h 2893802"/>
                <a:gd name="connsiteX9933" fmla="*/ 843475 w 4313785"/>
                <a:gd name="connsiteY9933" fmla="*/ 1312359 h 2893802"/>
                <a:gd name="connsiteX9934" fmla="*/ 844098 w 4313785"/>
                <a:gd name="connsiteY9934" fmla="*/ 1312774 h 2893802"/>
                <a:gd name="connsiteX9935" fmla="*/ 845690 w 4313785"/>
                <a:gd name="connsiteY9935" fmla="*/ 1312982 h 2893802"/>
                <a:gd name="connsiteX9936" fmla="*/ 847697 w 4313785"/>
                <a:gd name="connsiteY9936" fmla="*/ 1312774 h 2893802"/>
                <a:gd name="connsiteX9937" fmla="*/ 849358 w 4313785"/>
                <a:gd name="connsiteY9937" fmla="*/ 1312082 h 2893802"/>
                <a:gd name="connsiteX9938" fmla="*/ 850327 w 4313785"/>
                <a:gd name="connsiteY9938" fmla="*/ 1310975 h 2893802"/>
                <a:gd name="connsiteX9939" fmla="*/ 850188 w 4313785"/>
                <a:gd name="connsiteY9939" fmla="*/ 1309523 h 2893802"/>
                <a:gd name="connsiteX9940" fmla="*/ 849220 w 4313785"/>
                <a:gd name="connsiteY9940" fmla="*/ 1308278 h 2893802"/>
                <a:gd name="connsiteX9941" fmla="*/ 848043 w 4313785"/>
                <a:gd name="connsiteY9941" fmla="*/ 1307932 h 2893802"/>
                <a:gd name="connsiteX9942" fmla="*/ 846866 w 4313785"/>
                <a:gd name="connsiteY9942" fmla="*/ 1307794 h 2893802"/>
                <a:gd name="connsiteX9943" fmla="*/ 845690 w 4313785"/>
                <a:gd name="connsiteY9943" fmla="*/ 1307171 h 2893802"/>
                <a:gd name="connsiteX9944" fmla="*/ 844721 w 4313785"/>
                <a:gd name="connsiteY9944" fmla="*/ 1305511 h 2893802"/>
                <a:gd name="connsiteX9945" fmla="*/ 844098 w 4313785"/>
                <a:gd name="connsiteY9945" fmla="*/ 1303643 h 2893802"/>
                <a:gd name="connsiteX9946" fmla="*/ 843267 w 4313785"/>
                <a:gd name="connsiteY9946" fmla="*/ 1301914 h 2893802"/>
                <a:gd name="connsiteX9947" fmla="*/ 841745 w 4313785"/>
                <a:gd name="connsiteY9947" fmla="*/ 1300669 h 2893802"/>
                <a:gd name="connsiteX9948" fmla="*/ 845551 w 4313785"/>
                <a:gd name="connsiteY9948" fmla="*/ 1298109 h 2893802"/>
                <a:gd name="connsiteX9949" fmla="*/ 849427 w 4313785"/>
                <a:gd name="connsiteY9949" fmla="*/ 1297418 h 2893802"/>
                <a:gd name="connsiteX9950" fmla="*/ 853164 w 4313785"/>
                <a:gd name="connsiteY9950" fmla="*/ 1298455 h 2893802"/>
                <a:gd name="connsiteX9951" fmla="*/ 856694 w 4313785"/>
                <a:gd name="connsiteY9951" fmla="*/ 1300945 h 2893802"/>
                <a:gd name="connsiteX9952" fmla="*/ 859601 w 4313785"/>
                <a:gd name="connsiteY9952" fmla="*/ 1304058 h 2893802"/>
                <a:gd name="connsiteX9953" fmla="*/ 861262 w 4313785"/>
                <a:gd name="connsiteY9953" fmla="*/ 1305165 h 2893802"/>
                <a:gd name="connsiteX9954" fmla="*/ 862716 w 4313785"/>
                <a:gd name="connsiteY9954" fmla="*/ 1304957 h 2893802"/>
                <a:gd name="connsiteX9955" fmla="*/ 863200 w 4313785"/>
                <a:gd name="connsiteY9955" fmla="*/ 1303297 h 2893802"/>
                <a:gd name="connsiteX9956" fmla="*/ 863062 w 4313785"/>
                <a:gd name="connsiteY9956" fmla="*/ 1300461 h 2893802"/>
                <a:gd name="connsiteX9957" fmla="*/ 862300 w 4313785"/>
                <a:gd name="connsiteY9957" fmla="*/ 1295826 h 2893802"/>
                <a:gd name="connsiteX9958" fmla="*/ 860363 w 4313785"/>
                <a:gd name="connsiteY9958" fmla="*/ 1291676 h 2893802"/>
                <a:gd name="connsiteX9959" fmla="*/ 856971 w 4313785"/>
                <a:gd name="connsiteY9959" fmla="*/ 1289048 h 2893802"/>
                <a:gd name="connsiteX9960" fmla="*/ 848597 w 4313785"/>
                <a:gd name="connsiteY9960" fmla="*/ 1285035 h 2893802"/>
                <a:gd name="connsiteX9961" fmla="*/ 847697 w 4313785"/>
                <a:gd name="connsiteY9961" fmla="*/ 1284344 h 2893802"/>
                <a:gd name="connsiteX9962" fmla="*/ 845828 w 4313785"/>
                <a:gd name="connsiteY9962" fmla="*/ 1282407 h 2893802"/>
                <a:gd name="connsiteX9963" fmla="*/ 844998 w 4313785"/>
                <a:gd name="connsiteY9963" fmla="*/ 1281646 h 2893802"/>
                <a:gd name="connsiteX9964" fmla="*/ 842991 w 4313785"/>
                <a:gd name="connsiteY9964" fmla="*/ 1280539 h 2893802"/>
                <a:gd name="connsiteX9965" fmla="*/ 834201 w 4313785"/>
                <a:gd name="connsiteY9965" fmla="*/ 1277150 h 2893802"/>
                <a:gd name="connsiteX9966" fmla="*/ 831986 w 4313785"/>
                <a:gd name="connsiteY9966" fmla="*/ 1276665 h 2893802"/>
                <a:gd name="connsiteX9967" fmla="*/ 834547 w 4313785"/>
                <a:gd name="connsiteY9967" fmla="*/ 1275628 h 2893802"/>
                <a:gd name="connsiteX9968" fmla="*/ 837108 w 4313785"/>
                <a:gd name="connsiteY9968" fmla="*/ 1275074 h 2893802"/>
                <a:gd name="connsiteX9969" fmla="*/ 839669 w 4313785"/>
                <a:gd name="connsiteY9969" fmla="*/ 1274244 h 2893802"/>
                <a:gd name="connsiteX9970" fmla="*/ 842229 w 4313785"/>
                <a:gd name="connsiteY9970" fmla="*/ 1272515 h 2893802"/>
                <a:gd name="connsiteX9971" fmla="*/ 840568 w 4313785"/>
                <a:gd name="connsiteY9971" fmla="*/ 1272031 h 2893802"/>
                <a:gd name="connsiteX9972" fmla="*/ 838976 w 4313785"/>
                <a:gd name="connsiteY9972" fmla="*/ 1270440 h 2893802"/>
                <a:gd name="connsiteX9973" fmla="*/ 837938 w 4313785"/>
                <a:gd name="connsiteY9973" fmla="*/ 1268434 h 2893802"/>
                <a:gd name="connsiteX9974" fmla="*/ 837938 w 4313785"/>
                <a:gd name="connsiteY9974" fmla="*/ 1266704 h 2893802"/>
                <a:gd name="connsiteX9975" fmla="*/ 839392 w 4313785"/>
                <a:gd name="connsiteY9975" fmla="*/ 1265390 h 2893802"/>
                <a:gd name="connsiteX9976" fmla="*/ 841260 w 4313785"/>
                <a:gd name="connsiteY9976" fmla="*/ 1265529 h 2893802"/>
                <a:gd name="connsiteX9977" fmla="*/ 842991 w 4313785"/>
                <a:gd name="connsiteY9977" fmla="*/ 1266497 h 2893802"/>
                <a:gd name="connsiteX9978" fmla="*/ 844236 w 4313785"/>
                <a:gd name="connsiteY9978" fmla="*/ 1267604 h 2893802"/>
                <a:gd name="connsiteX9979" fmla="*/ 844098 w 4313785"/>
                <a:gd name="connsiteY9979" fmla="*/ 1268572 h 2893802"/>
                <a:gd name="connsiteX9980" fmla="*/ 844098 w 4313785"/>
                <a:gd name="connsiteY9980" fmla="*/ 1270302 h 2893802"/>
                <a:gd name="connsiteX9981" fmla="*/ 844721 w 4313785"/>
                <a:gd name="connsiteY9981" fmla="*/ 1271339 h 2893802"/>
                <a:gd name="connsiteX9982" fmla="*/ 846451 w 4313785"/>
                <a:gd name="connsiteY9982" fmla="*/ 1269956 h 2893802"/>
                <a:gd name="connsiteX9983" fmla="*/ 847143 w 4313785"/>
                <a:gd name="connsiteY9983" fmla="*/ 1268019 h 2893802"/>
                <a:gd name="connsiteX9984" fmla="*/ 846659 w 4313785"/>
                <a:gd name="connsiteY9984" fmla="*/ 1266013 h 2893802"/>
                <a:gd name="connsiteX9985" fmla="*/ 845413 w 4313785"/>
                <a:gd name="connsiteY9985" fmla="*/ 1264007 h 2893802"/>
                <a:gd name="connsiteX9986" fmla="*/ 839599 w 4313785"/>
                <a:gd name="connsiteY9986" fmla="*/ 1257435 h 2893802"/>
                <a:gd name="connsiteX9987" fmla="*/ 833301 w 4313785"/>
                <a:gd name="connsiteY9987" fmla="*/ 1249065 h 2893802"/>
                <a:gd name="connsiteX9988" fmla="*/ 832263 w 4313785"/>
                <a:gd name="connsiteY9988" fmla="*/ 1246921 h 2893802"/>
                <a:gd name="connsiteX9989" fmla="*/ 831778 w 4313785"/>
                <a:gd name="connsiteY9989" fmla="*/ 1242494 h 2893802"/>
                <a:gd name="connsiteX9990" fmla="*/ 832886 w 4313785"/>
                <a:gd name="connsiteY9990" fmla="*/ 1238274 h 2893802"/>
                <a:gd name="connsiteX9991" fmla="*/ 835378 w 4313785"/>
                <a:gd name="connsiteY9991" fmla="*/ 1235023 h 2893802"/>
                <a:gd name="connsiteX9992" fmla="*/ 839184 w 4313785"/>
                <a:gd name="connsiteY9992" fmla="*/ 1233501 h 2893802"/>
                <a:gd name="connsiteX9993" fmla="*/ 838077 w 4313785"/>
                <a:gd name="connsiteY9993" fmla="*/ 1237098 h 2893802"/>
                <a:gd name="connsiteX9994" fmla="*/ 840430 w 4313785"/>
                <a:gd name="connsiteY9994" fmla="*/ 1239312 h 2893802"/>
                <a:gd name="connsiteX9995" fmla="*/ 844167 w 4313785"/>
                <a:gd name="connsiteY9995" fmla="*/ 1240972 h 2893802"/>
                <a:gd name="connsiteX9996" fmla="*/ 847212 w 4313785"/>
                <a:gd name="connsiteY9996" fmla="*/ 1242978 h 2893802"/>
                <a:gd name="connsiteX9997" fmla="*/ 849704 w 4313785"/>
                <a:gd name="connsiteY9997" fmla="*/ 1248581 h 2893802"/>
                <a:gd name="connsiteX9998" fmla="*/ 851849 w 4313785"/>
                <a:gd name="connsiteY9998" fmla="*/ 1250725 h 2893802"/>
                <a:gd name="connsiteX9999" fmla="*/ 854757 w 4313785"/>
                <a:gd name="connsiteY9999" fmla="*/ 1249480 h 2893802"/>
                <a:gd name="connsiteX10000" fmla="*/ 852265 w 4313785"/>
                <a:gd name="connsiteY10000" fmla="*/ 1247544 h 2893802"/>
                <a:gd name="connsiteX10001" fmla="*/ 849773 w 4313785"/>
                <a:gd name="connsiteY10001" fmla="*/ 1245053 h 2893802"/>
                <a:gd name="connsiteX10002" fmla="*/ 849151 w 4313785"/>
                <a:gd name="connsiteY10002" fmla="*/ 1242909 h 2893802"/>
                <a:gd name="connsiteX10003" fmla="*/ 852127 w 4313785"/>
                <a:gd name="connsiteY10003" fmla="*/ 1242286 h 2893802"/>
                <a:gd name="connsiteX10004" fmla="*/ 854479 w 4313785"/>
                <a:gd name="connsiteY10004" fmla="*/ 1243739 h 2893802"/>
                <a:gd name="connsiteX10005" fmla="*/ 857179 w 4313785"/>
                <a:gd name="connsiteY10005" fmla="*/ 1246506 h 2893802"/>
                <a:gd name="connsiteX10006" fmla="*/ 859601 w 4313785"/>
                <a:gd name="connsiteY10006" fmla="*/ 1248650 h 2893802"/>
                <a:gd name="connsiteX10007" fmla="*/ 861332 w 4313785"/>
                <a:gd name="connsiteY10007" fmla="*/ 1248235 h 2893802"/>
                <a:gd name="connsiteX10008" fmla="*/ 860985 w 4313785"/>
                <a:gd name="connsiteY10008" fmla="*/ 1245676 h 2893802"/>
                <a:gd name="connsiteX10009" fmla="*/ 856210 w 4313785"/>
                <a:gd name="connsiteY10009" fmla="*/ 1241802 h 2893802"/>
                <a:gd name="connsiteX10010" fmla="*/ 856902 w 4313785"/>
                <a:gd name="connsiteY10010" fmla="*/ 1239658 h 2893802"/>
                <a:gd name="connsiteX10011" fmla="*/ 859809 w 4313785"/>
                <a:gd name="connsiteY10011" fmla="*/ 1239174 h 2893802"/>
                <a:gd name="connsiteX10012" fmla="*/ 863131 w 4313785"/>
                <a:gd name="connsiteY10012" fmla="*/ 1240695 h 2893802"/>
                <a:gd name="connsiteX10013" fmla="*/ 868737 w 4313785"/>
                <a:gd name="connsiteY10013" fmla="*/ 1244777 h 2893802"/>
                <a:gd name="connsiteX10014" fmla="*/ 867630 w 4313785"/>
                <a:gd name="connsiteY10014" fmla="*/ 1242494 h 2893802"/>
                <a:gd name="connsiteX10015" fmla="*/ 866245 w 4313785"/>
                <a:gd name="connsiteY10015" fmla="*/ 1240764 h 2893802"/>
                <a:gd name="connsiteX10016" fmla="*/ 864515 w 4313785"/>
                <a:gd name="connsiteY10016" fmla="*/ 1239381 h 2893802"/>
                <a:gd name="connsiteX10017" fmla="*/ 862300 w 4313785"/>
                <a:gd name="connsiteY10017" fmla="*/ 1238136 h 2893802"/>
                <a:gd name="connsiteX10018" fmla="*/ 861539 w 4313785"/>
                <a:gd name="connsiteY10018" fmla="*/ 1237998 h 2893802"/>
                <a:gd name="connsiteX10019" fmla="*/ 860639 w 4313785"/>
                <a:gd name="connsiteY10019" fmla="*/ 1238136 h 2893802"/>
                <a:gd name="connsiteX10020" fmla="*/ 859670 w 4313785"/>
                <a:gd name="connsiteY10020" fmla="*/ 1238136 h 2893802"/>
                <a:gd name="connsiteX10021" fmla="*/ 858909 w 4313785"/>
                <a:gd name="connsiteY10021" fmla="*/ 1237928 h 2893802"/>
                <a:gd name="connsiteX10022" fmla="*/ 858286 w 4313785"/>
                <a:gd name="connsiteY10022" fmla="*/ 1236891 h 2893802"/>
                <a:gd name="connsiteX10023" fmla="*/ 858494 w 4313785"/>
                <a:gd name="connsiteY10023" fmla="*/ 1236061 h 2893802"/>
                <a:gd name="connsiteX10024" fmla="*/ 858909 w 4313785"/>
                <a:gd name="connsiteY10024" fmla="*/ 1235231 h 2893802"/>
                <a:gd name="connsiteX10025" fmla="*/ 858909 w 4313785"/>
                <a:gd name="connsiteY10025" fmla="*/ 1234470 h 2893802"/>
                <a:gd name="connsiteX10026" fmla="*/ 857594 w 4313785"/>
                <a:gd name="connsiteY10026" fmla="*/ 1232256 h 2893802"/>
                <a:gd name="connsiteX10027" fmla="*/ 856694 w 4313785"/>
                <a:gd name="connsiteY10027" fmla="*/ 1231080 h 2893802"/>
                <a:gd name="connsiteX10028" fmla="*/ 857248 w 4313785"/>
                <a:gd name="connsiteY10028" fmla="*/ 1230388 h 2893802"/>
                <a:gd name="connsiteX10029" fmla="*/ 860086 w 4313785"/>
                <a:gd name="connsiteY10029" fmla="*/ 1229628 h 2893802"/>
                <a:gd name="connsiteX10030" fmla="*/ 861193 w 4313785"/>
                <a:gd name="connsiteY10030" fmla="*/ 1229628 h 2893802"/>
                <a:gd name="connsiteX10031" fmla="*/ 863200 w 4313785"/>
                <a:gd name="connsiteY10031" fmla="*/ 1229973 h 2893802"/>
                <a:gd name="connsiteX10032" fmla="*/ 864308 w 4313785"/>
                <a:gd name="connsiteY10032" fmla="*/ 1229835 h 2893802"/>
                <a:gd name="connsiteX10033" fmla="*/ 865623 w 4313785"/>
                <a:gd name="connsiteY10033" fmla="*/ 1229213 h 2893802"/>
                <a:gd name="connsiteX10034" fmla="*/ 866661 w 4313785"/>
                <a:gd name="connsiteY10034" fmla="*/ 1228313 h 2893802"/>
                <a:gd name="connsiteX10035" fmla="*/ 867630 w 4313785"/>
                <a:gd name="connsiteY10035" fmla="*/ 1227345 h 2893802"/>
                <a:gd name="connsiteX10036" fmla="*/ 868737 w 4313785"/>
                <a:gd name="connsiteY10036" fmla="*/ 1226515 h 2893802"/>
                <a:gd name="connsiteX10037" fmla="*/ 871021 w 4313785"/>
                <a:gd name="connsiteY10037" fmla="*/ 1225477 h 2893802"/>
                <a:gd name="connsiteX10038" fmla="*/ 872336 w 4313785"/>
                <a:gd name="connsiteY10038" fmla="*/ 1225477 h 2893802"/>
                <a:gd name="connsiteX10039" fmla="*/ 873651 w 4313785"/>
                <a:gd name="connsiteY10039" fmla="*/ 1226030 h 2893802"/>
                <a:gd name="connsiteX10040" fmla="*/ 875866 w 4313785"/>
                <a:gd name="connsiteY10040" fmla="*/ 1226584 h 2893802"/>
                <a:gd name="connsiteX10041" fmla="*/ 878427 w 4313785"/>
                <a:gd name="connsiteY10041" fmla="*/ 1226376 h 2893802"/>
                <a:gd name="connsiteX10042" fmla="*/ 882994 w 4313785"/>
                <a:gd name="connsiteY10042" fmla="*/ 1224301 h 2893802"/>
                <a:gd name="connsiteX10043" fmla="*/ 885486 w 4313785"/>
                <a:gd name="connsiteY10043" fmla="*/ 1223817 h 2893802"/>
                <a:gd name="connsiteX10044" fmla="*/ 887493 w 4313785"/>
                <a:gd name="connsiteY10044" fmla="*/ 1224163 h 2893802"/>
                <a:gd name="connsiteX10045" fmla="*/ 894068 w 4313785"/>
                <a:gd name="connsiteY10045" fmla="*/ 1226376 h 2893802"/>
                <a:gd name="connsiteX10046" fmla="*/ 899605 w 4313785"/>
                <a:gd name="connsiteY10046" fmla="*/ 1227276 h 2893802"/>
                <a:gd name="connsiteX10047" fmla="*/ 902097 w 4313785"/>
                <a:gd name="connsiteY10047" fmla="*/ 1228244 h 2893802"/>
                <a:gd name="connsiteX10048" fmla="*/ 904104 w 4313785"/>
                <a:gd name="connsiteY10048" fmla="*/ 1230250 h 2893802"/>
                <a:gd name="connsiteX10049" fmla="*/ 906388 w 4313785"/>
                <a:gd name="connsiteY10049" fmla="*/ 1232879 h 2893802"/>
                <a:gd name="connsiteX10050" fmla="*/ 910610 w 4313785"/>
                <a:gd name="connsiteY10050" fmla="*/ 1233501 h 2893802"/>
                <a:gd name="connsiteX10051" fmla="*/ 919677 w 4313785"/>
                <a:gd name="connsiteY10051" fmla="*/ 1232810 h 2893802"/>
                <a:gd name="connsiteX10052" fmla="*/ 917738 w 4313785"/>
                <a:gd name="connsiteY10052" fmla="*/ 1235023 h 2893802"/>
                <a:gd name="connsiteX10053" fmla="*/ 912340 w 4313785"/>
                <a:gd name="connsiteY10053" fmla="*/ 1237513 h 2893802"/>
                <a:gd name="connsiteX10054" fmla="*/ 909987 w 4313785"/>
                <a:gd name="connsiteY10054" fmla="*/ 1239312 h 2893802"/>
                <a:gd name="connsiteX10055" fmla="*/ 908949 w 4313785"/>
                <a:gd name="connsiteY10055" fmla="*/ 1241110 h 2893802"/>
                <a:gd name="connsiteX10056" fmla="*/ 908118 w 4313785"/>
                <a:gd name="connsiteY10056" fmla="*/ 1244707 h 2893802"/>
                <a:gd name="connsiteX10057" fmla="*/ 907357 w 4313785"/>
                <a:gd name="connsiteY10057" fmla="*/ 1246783 h 2893802"/>
                <a:gd name="connsiteX10058" fmla="*/ 910817 w 4313785"/>
                <a:gd name="connsiteY10058" fmla="*/ 1244915 h 2893802"/>
                <a:gd name="connsiteX10059" fmla="*/ 916769 w 4313785"/>
                <a:gd name="connsiteY10059" fmla="*/ 1238482 h 2893802"/>
                <a:gd name="connsiteX10060" fmla="*/ 919815 w 4313785"/>
                <a:gd name="connsiteY10060" fmla="*/ 1235784 h 2893802"/>
                <a:gd name="connsiteX10061" fmla="*/ 922030 w 4313785"/>
                <a:gd name="connsiteY10061" fmla="*/ 1234677 h 2893802"/>
                <a:gd name="connsiteX10062" fmla="*/ 926667 w 4313785"/>
                <a:gd name="connsiteY10062" fmla="*/ 1232740 h 2893802"/>
                <a:gd name="connsiteX10063" fmla="*/ 928813 w 4313785"/>
                <a:gd name="connsiteY10063" fmla="*/ 1231495 h 2893802"/>
                <a:gd name="connsiteX10064" fmla="*/ 930335 w 4313785"/>
                <a:gd name="connsiteY10064" fmla="*/ 1229835 h 2893802"/>
                <a:gd name="connsiteX10065" fmla="*/ 932757 w 4313785"/>
                <a:gd name="connsiteY10065" fmla="*/ 1225892 h 2893802"/>
                <a:gd name="connsiteX10066" fmla="*/ 934072 w 4313785"/>
                <a:gd name="connsiteY10066" fmla="*/ 1224370 h 2893802"/>
                <a:gd name="connsiteX10067" fmla="*/ 936149 w 4313785"/>
                <a:gd name="connsiteY10067" fmla="*/ 1223402 h 2893802"/>
                <a:gd name="connsiteX10068" fmla="*/ 938294 w 4313785"/>
                <a:gd name="connsiteY10068" fmla="*/ 1223264 h 2893802"/>
                <a:gd name="connsiteX10069" fmla="*/ 940440 w 4313785"/>
                <a:gd name="connsiteY10069" fmla="*/ 1223471 h 2893802"/>
                <a:gd name="connsiteX10070" fmla="*/ 942655 w 4313785"/>
                <a:gd name="connsiteY10070" fmla="*/ 1223333 h 2893802"/>
                <a:gd name="connsiteX10071" fmla="*/ 944800 w 4313785"/>
                <a:gd name="connsiteY10071" fmla="*/ 1222710 h 2893802"/>
                <a:gd name="connsiteX10072" fmla="*/ 946669 w 4313785"/>
                <a:gd name="connsiteY10072" fmla="*/ 1222018 h 2893802"/>
                <a:gd name="connsiteX10073" fmla="*/ 948607 w 4313785"/>
                <a:gd name="connsiteY10073" fmla="*/ 1221465 h 2893802"/>
                <a:gd name="connsiteX10074" fmla="*/ 951029 w 4313785"/>
                <a:gd name="connsiteY10074" fmla="*/ 1221465 h 2893802"/>
                <a:gd name="connsiteX10075" fmla="*/ 960788 w 4313785"/>
                <a:gd name="connsiteY10075" fmla="*/ 1223333 h 2893802"/>
                <a:gd name="connsiteX10076" fmla="*/ 964456 w 4313785"/>
                <a:gd name="connsiteY10076" fmla="*/ 1222226 h 2893802"/>
                <a:gd name="connsiteX10077" fmla="*/ 966601 w 4313785"/>
                <a:gd name="connsiteY10077" fmla="*/ 1217315 h 2893802"/>
                <a:gd name="connsiteX10078" fmla="*/ 959750 w 4313785"/>
                <a:gd name="connsiteY10078" fmla="*/ 1215309 h 2893802"/>
                <a:gd name="connsiteX10079" fmla="*/ 951721 w 4313785"/>
                <a:gd name="connsiteY10079" fmla="*/ 1211158 h 2893802"/>
                <a:gd name="connsiteX10080" fmla="*/ 945700 w 4313785"/>
                <a:gd name="connsiteY10080" fmla="*/ 1205348 h 2893802"/>
                <a:gd name="connsiteX10081" fmla="*/ 945008 w 4313785"/>
                <a:gd name="connsiteY10081" fmla="*/ 1198292 h 2893802"/>
                <a:gd name="connsiteX10082" fmla="*/ 945008 w 4313785"/>
                <a:gd name="connsiteY10082" fmla="*/ 1198292 h 2893802"/>
                <a:gd name="connsiteX10083" fmla="*/ 943416 w 4313785"/>
                <a:gd name="connsiteY10083" fmla="*/ 1194626 h 2893802"/>
                <a:gd name="connsiteX10084" fmla="*/ 940717 w 4313785"/>
                <a:gd name="connsiteY10084" fmla="*/ 1190821 h 2893802"/>
                <a:gd name="connsiteX10085" fmla="*/ 937395 w 4313785"/>
                <a:gd name="connsiteY10085" fmla="*/ 1187501 h 2893802"/>
                <a:gd name="connsiteX10086" fmla="*/ 934003 w 4313785"/>
                <a:gd name="connsiteY10086" fmla="*/ 1185357 h 2893802"/>
                <a:gd name="connsiteX10087" fmla="*/ 939263 w 4313785"/>
                <a:gd name="connsiteY10087" fmla="*/ 1179408 h 2893802"/>
                <a:gd name="connsiteX10088" fmla="*/ 939955 w 4313785"/>
                <a:gd name="connsiteY10088" fmla="*/ 1179062 h 2893802"/>
                <a:gd name="connsiteX10089" fmla="*/ 941686 w 4313785"/>
                <a:gd name="connsiteY10089" fmla="*/ 1178508 h 2893802"/>
                <a:gd name="connsiteX10090" fmla="*/ 942308 w 4313785"/>
                <a:gd name="connsiteY10090" fmla="*/ 1177955 h 2893802"/>
                <a:gd name="connsiteX10091" fmla="*/ 943001 w 4313785"/>
                <a:gd name="connsiteY10091" fmla="*/ 1175396 h 2893802"/>
                <a:gd name="connsiteX10092" fmla="*/ 942793 w 4313785"/>
                <a:gd name="connsiteY10092" fmla="*/ 1168962 h 2893802"/>
                <a:gd name="connsiteX10093" fmla="*/ 943416 w 4313785"/>
                <a:gd name="connsiteY10093" fmla="*/ 1166126 h 2893802"/>
                <a:gd name="connsiteX10094" fmla="*/ 944800 w 4313785"/>
                <a:gd name="connsiteY10094" fmla="*/ 1163844 h 2893802"/>
                <a:gd name="connsiteX10095" fmla="*/ 946669 w 4313785"/>
                <a:gd name="connsiteY10095" fmla="*/ 1162183 h 2893802"/>
                <a:gd name="connsiteX10096" fmla="*/ 948883 w 4313785"/>
                <a:gd name="connsiteY10096" fmla="*/ 1160938 h 2893802"/>
                <a:gd name="connsiteX10097" fmla="*/ 951306 w 4313785"/>
                <a:gd name="connsiteY10097" fmla="*/ 1160108 h 2893802"/>
                <a:gd name="connsiteX10098" fmla="*/ 952967 w 4313785"/>
                <a:gd name="connsiteY10098" fmla="*/ 1159970 h 2893802"/>
                <a:gd name="connsiteX10099" fmla="*/ 953867 w 4313785"/>
                <a:gd name="connsiteY10099" fmla="*/ 1160385 h 2893802"/>
                <a:gd name="connsiteX10100" fmla="*/ 954628 w 4313785"/>
                <a:gd name="connsiteY10100" fmla="*/ 1160385 h 2893802"/>
                <a:gd name="connsiteX10101" fmla="*/ 956012 w 4313785"/>
                <a:gd name="connsiteY10101" fmla="*/ 1158448 h 2893802"/>
                <a:gd name="connsiteX10102" fmla="*/ 956566 w 4313785"/>
                <a:gd name="connsiteY10102" fmla="*/ 1156926 h 2893802"/>
                <a:gd name="connsiteX10103" fmla="*/ 956704 w 4313785"/>
                <a:gd name="connsiteY10103" fmla="*/ 1155197 h 2893802"/>
                <a:gd name="connsiteX10104" fmla="*/ 956704 w 4313785"/>
                <a:gd name="connsiteY10104" fmla="*/ 1151738 h 2893802"/>
                <a:gd name="connsiteX10105" fmla="*/ 958089 w 4313785"/>
                <a:gd name="connsiteY10105" fmla="*/ 1139425 h 2893802"/>
                <a:gd name="connsiteX10106" fmla="*/ 958850 w 4313785"/>
                <a:gd name="connsiteY10106" fmla="*/ 1136520 h 2893802"/>
                <a:gd name="connsiteX10107" fmla="*/ 960234 w 4313785"/>
                <a:gd name="connsiteY10107" fmla="*/ 1134237 h 2893802"/>
                <a:gd name="connsiteX10108" fmla="*/ 961757 w 4313785"/>
                <a:gd name="connsiteY10108" fmla="*/ 1132024 h 2893802"/>
                <a:gd name="connsiteX10109" fmla="*/ 963072 w 4313785"/>
                <a:gd name="connsiteY10109" fmla="*/ 1129395 h 2893802"/>
                <a:gd name="connsiteX10110" fmla="*/ 961411 w 4313785"/>
                <a:gd name="connsiteY10110" fmla="*/ 1129672 h 2893802"/>
                <a:gd name="connsiteX10111" fmla="*/ 963141 w 4313785"/>
                <a:gd name="connsiteY10111" fmla="*/ 1124968 h 2893802"/>
                <a:gd name="connsiteX10112" fmla="*/ 963556 w 4313785"/>
                <a:gd name="connsiteY10112" fmla="*/ 1123446 h 2893802"/>
                <a:gd name="connsiteX10113" fmla="*/ 963833 w 4313785"/>
                <a:gd name="connsiteY10113" fmla="*/ 1119365 h 2893802"/>
                <a:gd name="connsiteX10114" fmla="*/ 964802 w 4313785"/>
                <a:gd name="connsiteY10114" fmla="*/ 1118120 h 2893802"/>
                <a:gd name="connsiteX10115" fmla="*/ 967363 w 4313785"/>
                <a:gd name="connsiteY10115" fmla="*/ 1118535 h 2893802"/>
                <a:gd name="connsiteX10116" fmla="*/ 966809 w 4313785"/>
                <a:gd name="connsiteY10116" fmla="*/ 1120057 h 2893802"/>
                <a:gd name="connsiteX10117" fmla="*/ 966809 w 4313785"/>
                <a:gd name="connsiteY10117" fmla="*/ 1122893 h 2893802"/>
                <a:gd name="connsiteX10118" fmla="*/ 966394 w 4313785"/>
                <a:gd name="connsiteY10118" fmla="*/ 1124484 h 2893802"/>
                <a:gd name="connsiteX10119" fmla="*/ 972692 w 4313785"/>
                <a:gd name="connsiteY10119" fmla="*/ 1123377 h 2893802"/>
                <a:gd name="connsiteX10120" fmla="*/ 975599 w 4313785"/>
                <a:gd name="connsiteY10120" fmla="*/ 1122409 h 2893802"/>
                <a:gd name="connsiteX10121" fmla="*/ 977814 w 4313785"/>
                <a:gd name="connsiteY10121" fmla="*/ 1120679 h 2893802"/>
                <a:gd name="connsiteX10122" fmla="*/ 978852 w 4313785"/>
                <a:gd name="connsiteY10122" fmla="*/ 1118535 h 2893802"/>
                <a:gd name="connsiteX10123" fmla="*/ 979406 w 4313785"/>
                <a:gd name="connsiteY10123" fmla="*/ 1115975 h 2893802"/>
                <a:gd name="connsiteX10124" fmla="*/ 980098 w 4313785"/>
                <a:gd name="connsiteY10124" fmla="*/ 1110787 h 2893802"/>
                <a:gd name="connsiteX10125" fmla="*/ 980098 w 4313785"/>
                <a:gd name="connsiteY10125" fmla="*/ 1110787 h 2893802"/>
                <a:gd name="connsiteX10126" fmla="*/ 980167 w 4313785"/>
                <a:gd name="connsiteY10126" fmla="*/ 1106430 h 2893802"/>
                <a:gd name="connsiteX10127" fmla="*/ 978991 w 4313785"/>
                <a:gd name="connsiteY10127" fmla="*/ 1102902 h 2893802"/>
                <a:gd name="connsiteX10128" fmla="*/ 978575 w 4313785"/>
                <a:gd name="connsiteY10128" fmla="*/ 1099927 h 2893802"/>
                <a:gd name="connsiteX10129" fmla="*/ 981067 w 4313785"/>
                <a:gd name="connsiteY10129" fmla="*/ 1097437 h 2893802"/>
                <a:gd name="connsiteX10130" fmla="*/ 988541 w 4313785"/>
                <a:gd name="connsiteY10130" fmla="*/ 1094255 h 2893802"/>
                <a:gd name="connsiteX10131" fmla="*/ 991864 w 4313785"/>
                <a:gd name="connsiteY10131" fmla="*/ 1092318 h 2893802"/>
                <a:gd name="connsiteX10132" fmla="*/ 995324 w 4313785"/>
                <a:gd name="connsiteY10132" fmla="*/ 1089067 h 2893802"/>
                <a:gd name="connsiteX10133" fmla="*/ 997400 w 4313785"/>
                <a:gd name="connsiteY10133" fmla="*/ 1086023 h 2893802"/>
                <a:gd name="connsiteX10134" fmla="*/ 1000653 w 4313785"/>
                <a:gd name="connsiteY10134" fmla="*/ 1079314 h 2893802"/>
                <a:gd name="connsiteX10135" fmla="*/ 1002522 w 4313785"/>
                <a:gd name="connsiteY10135" fmla="*/ 1076477 h 2893802"/>
                <a:gd name="connsiteX10136" fmla="*/ 1004460 w 4313785"/>
                <a:gd name="connsiteY10136" fmla="*/ 1075094 h 2893802"/>
                <a:gd name="connsiteX10137" fmla="*/ 1006744 w 4313785"/>
                <a:gd name="connsiteY10137" fmla="*/ 1074402 h 2893802"/>
                <a:gd name="connsiteX10138" fmla="*/ 1011727 w 4313785"/>
                <a:gd name="connsiteY10138" fmla="*/ 1073641 h 2893802"/>
                <a:gd name="connsiteX10139" fmla="*/ 1014011 w 4313785"/>
                <a:gd name="connsiteY10139" fmla="*/ 1072881 h 2893802"/>
                <a:gd name="connsiteX10140" fmla="*/ 1015395 w 4313785"/>
                <a:gd name="connsiteY10140" fmla="*/ 1071981 h 2893802"/>
                <a:gd name="connsiteX10141" fmla="*/ 1018648 w 4313785"/>
                <a:gd name="connsiteY10141" fmla="*/ 1069353 h 2893802"/>
                <a:gd name="connsiteX10142" fmla="*/ 1018371 w 4313785"/>
                <a:gd name="connsiteY10142" fmla="*/ 1072120 h 2893802"/>
                <a:gd name="connsiteX10143" fmla="*/ 1020517 w 4313785"/>
                <a:gd name="connsiteY10143" fmla="*/ 1073226 h 2893802"/>
                <a:gd name="connsiteX10144" fmla="*/ 1023493 w 4313785"/>
                <a:gd name="connsiteY10144" fmla="*/ 1072742 h 2893802"/>
                <a:gd name="connsiteX10145" fmla="*/ 1025639 w 4313785"/>
                <a:gd name="connsiteY10145" fmla="*/ 1070874 h 2893802"/>
                <a:gd name="connsiteX10146" fmla="*/ 1025777 w 4313785"/>
                <a:gd name="connsiteY10146" fmla="*/ 1067831 h 2893802"/>
                <a:gd name="connsiteX10147" fmla="*/ 1025500 w 4313785"/>
                <a:gd name="connsiteY10147" fmla="*/ 1063957 h 2893802"/>
                <a:gd name="connsiteX10148" fmla="*/ 1024185 w 4313785"/>
                <a:gd name="connsiteY10148" fmla="*/ 1060291 h 2893802"/>
                <a:gd name="connsiteX10149" fmla="*/ 1022732 w 4313785"/>
                <a:gd name="connsiteY10149" fmla="*/ 1057386 h 2893802"/>
                <a:gd name="connsiteX10150" fmla="*/ 1025016 w 4313785"/>
                <a:gd name="connsiteY10150" fmla="*/ 1060291 h 2893802"/>
                <a:gd name="connsiteX10151" fmla="*/ 1025846 w 4313785"/>
                <a:gd name="connsiteY10151" fmla="*/ 1063542 h 2893802"/>
                <a:gd name="connsiteX10152" fmla="*/ 1026884 w 4313785"/>
                <a:gd name="connsiteY10152" fmla="*/ 1066931 h 2893802"/>
                <a:gd name="connsiteX10153" fmla="*/ 1026884 w 4313785"/>
                <a:gd name="connsiteY10153" fmla="*/ 1070252 h 2893802"/>
                <a:gd name="connsiteX10154" fmla="*/ 1029237 w 4313785"/>
                <a:gd name="connsiteY10154" fmla="*/ 1073434 h 2893802"/>
                <a:gd name="connsiteX10155" fmla="*/ 1032421 w 4313785"/>
                <a:gd name="connsiteY10155" fmla="*/ 1074748 h 2893802"/>
                <a:gd name="connsiteX10156" fmla="*/ 1036090 w 4313785"/>
                <a:gd name="connsiteY10156" fmla="*/ 1074748 h 2893802"/>
                <a:gd name="connsiteX10157" fmla="*/ 1039896 w 4313785"/>
                <a:gd name="connsiteY10157" fmla="*/ 1073849 h 2893802"/>
                <a:gd name="connsiteX10158" fmla="*/ 1034843 w 4313785"/>
                <a:gd name="connsiteY10158" fmla="*/ 1076685 h 2893802"/>
                <a:gd name="connsiteX10159" fmla="*/ 1029791 w 4313785"/>
                <a:gd name="connsiteY10159" fmla="*/ 1076685 h 2893802"/>
                <a:gd name="connsiteX10160" fmla="*/ 1024531 w 4313785"/>
                <a:gd name="connsiteY10160" fmla="*/ 1075717 h 2893802"/>
                <a:gd name="connsiteX10161" fmla="*/ 1018648 w 4313785"/>
                <a:gd name="connsiteY10161" fmla="*/ 1075509 h 2893802"/>
                <a:gd name="connsiteX10162" fmla="*/ 1020794 w 4313785"/>
                <a:gd name="connsiteY10162" fmla="*/ 1076616 h 2893802"/>
                <a:gd name="connsiteX10163" fmla="*/ 1026538 w 4313785"/>
                <a:gd name="connsiteY10163" fmla="*/ 1077930 h 2893802"/>
                <a:gd name="connsiteX10164" fmla="*/ 1028061 w 4313785"/>
                <a:gd name="connsiteY10164" fmla="*/ 1078829 h 2893802"/>
                <a:gd name="connsiteX10165" fmla="*/ 1028061 w 4313785"/>
                <a:gd name="connsiteY10165" fmla="*/ 1080213 h 2893802"/>
                <a:gd name="connsiteX10166" fmla="*/ 1026607 w 4313785"/>
                <a:gd name="connsiteY10166" fmla="*/ 1080974 h 2893802"/>
                <a:gd name="connsiteX10167" fmla="*/ 1023355 w 4313785"/>
                <a:gd name="connsiteY10167" fmla="*/ 1081665 h 2893802"/>
                <a:gd name="connsiteX10168" fmla="*/ 1025016 w 4313785"/>
                <a:gd name="connsiteY10168" fmla="*/ 1082703 h 2893802"/>
                <a:gd name="connsiteX10169" fmla="*/ 1031729 w 4313785"/>
                <a:gd name="connsiteY10169" fmla="*/ 1085124 h 2893802"/>
                <a:gd name="connsiteX10170" fmla="*/ 1034221 w 4313785"/>
                <a:gd name="connsiteY10170" fmla="*/ 1086369 h 2893802"/>
                <a:gd name="connsiteX10171" fmla="*/ 1036297 w 4313785"/>
                <a:gd name="connsiteY10171" fmla="*/ 1087130 h 2893802"/>
                <a:gd name="connsiteX10172" fmla="*/ 1038443 w 4313785"/>
                <a:gd name="connsiteY10172" fmla="*/ 1087545 h 2893802"/>
                <a:gd name="connsiteX10173" fmla="*/ 1041211 w 4313785"/>
                <a:gd name="connsiteY10173" fmla="*/ 1087545 h 2893802"/>
                <a:gd name="connsiteX10174" fmla="*/ 1049447 w 4313785"/>
                <a:gd name="connsiteY10174" fmla="*/ 1086577 h 2893802"/>
                <a:gd name="connsiteX10175" fmla="*/ 1052008 w 4313785"/>
                <a:gd name="connsiteY10175" fmla="*/ 1086577 h 2893802"/>
                <a:gd name="connsiteX10176" fmla="*/ 1054223 w 4313785"/>
                <a:gd name="connsiteY10176" fmla="*/ 1086923 h 2893802"/>
                <a:gd name="connsiteX10177" fmla="*/ 1056368 w 4313785"/>
                <a:gd name="connsiteY10177" fmla="*/ 1087545 h 2893802"/>
                <a:gd name="connsiteX10178" fmla="*/ 1058721 w 4313785"/>
                <a:gd name="connsiteY10178" fmla="*/ 1088445 h 2893802"/>
                <a:gd name="connsiteX10179" fmla="*/ 1059829 w 4313785"/>
                <a:gd name="connsiteY10179" fmla="*/ 1088583 h 2893802"/>
                <a:gd name="connsiteX10180" fmla="*/ 1060382 w 4313785"/>
                <a:gd name="connsiteY10180" fmla="*/ 1088237 h 2893802"/>
                <a:gd name="connsiteX10181" fmla="*/ 1060867 w 4313785"/>
                <a:gd name="connsiteY10181" fmla="*/ 1088237 h 2893802"/>
                <a:gd name="connsiteX10182" fmla="*/ 1061836 w 4313785"/>
                <a:gd name="connsiteY10182" fmla="*/ 1089067 h 2893802"/>
                <a:gd name="connsiteX10183" fmla="*/ 1062597 w 4313785"/>
                <a:gd name="connsiteY10183" fmla="*/ 1090589 h 2893802"/>
                <a:gd name="connsiteX10184" fmla="*/ 1062390 w 4313785"/>
                <a:gd name="connsiteY10184" fmla="*/ 1091626 h 2893802"/>
                <a:gd name="connsiteX10185" fmla="*/ 1060521 w 4313785"/>
                <a:gd name="connsiteY10185" fmla="*/ 1093356 h 2893802"/>
                <a:gd name="connsiteX10186" fmla="*/ 1058514 w 4313785"/>
                <a:gd name="connsiteY10186" fmla="*/ 1094947 h 2893802"/>
                <a:gd name="connsiteX10187" fmla="*/ 1056299 w 4313785"/>
                <a:gd name="connsiteY10187" fmla="*/ 1095915 h 2893802"/>
                <a:gd name="connsiteX10188" fmla="*/ 1051662 w 4313785"/>
                <a:gd name="connsiteY10188" fmla="*/ 1097368 h 2893802"/>
                <a:gd name="connsiteX10189" fmla="*/ 1047786 w 4313785"/>
                <a:gd name="connsiteY10189" fmla="*/ 1099512 h 2893802"/>
                <a:gd name="connsiteX10190" fmla="*/ 1042941 w 4313785"/>
                <a:gd name="connsiteY10190" fmla="*/ 1102833 h 2893802"/>
                <a:gd name="connsiteX10191" fmla="*/ 1039758 w 4313785"/>
                <a:gd name="connsiteY10191" fmla="*/ 1106360 h 2893802"/>
                <a:gd name="connsiteX10192" fmla="*/ 1041073 w 4313785"/>
                <a:gd name="connsiteY10192" fmla="*/ 1108920 h 2893802"/>
                <a:gd name="connsiteX10193" fmla="*/ 1042111 w 4313785"/>
                <a:gd name="connsiteY10193" fmla="*/ 1108920 h 2893802"/>
                <a:gd name="connsiteX10194" fmla="*/ 1045018 w 4313785"/>
                <a:gd name="connsiteY10194" fmla="*/ 1108367 h 2893802"/>
                <a:gd name="connsiteX10195" fmla="*/ 1046263 w 4313785"/>
                <a:gd name="connsiteY10195" fmla="*/ 1108367 h 2893802"/>
                <a:gd name="connsiteX10196" fmla="*/ 1047302 w 4313785"/>
                <a:gd name="connsiteY10196" fmla="*/ 1108712 h 2893802"/>
                <a:gd name="connsiteX10197" fmla="*/ 1052493 w 4313785"/>
                <a:gd name="connsiteY10197" fmla="*/ 1112448 h 2893802"/>
                <a:gd name="connsiteX10198" fmla="*/ 1053461 w 4313785"/>
                <a:gd name="connsiteY10198" fmla="*/ 1113001 h 2893802"/>
                <a:gd name="connsiteX10199" fmla="*/ 1054500 w 4313785"/>
                <a:gd name="connsiteY10199" fmla="*/ 1113209 h 2893802"/>
                <a:gd name="connsiteX10200" fmla="*/ 1056507 w 4313785"/>
                <a:gd name="connsiteY10200" fmla="*/ 1113001 h 2893802"/>
                <a:gd name="connsiteX10201" fmla="*/ 1057476 w 4313785"/>
                <a:gd name="connsiteY10201" fmla="*/ 1113278 h 2893802"/>
                <a:gd name="connsiteX10202" fmla="*/ 1059552 w 4313785"/>
                <a:gd name="connsiteY10202" fmla="*/ 1114730 h 2893802"/>
                <a:gd name="connsiteX10203" fmla="*/ 1060729 w 4313785"/>
                <a:gd name="connsiteY10203" fmla="*/ 1116598 h 2893802"/>
                <a:gd name="connsiteX10204" fmla="*/ 1061282 w 4313785"/>
                <a:gd name="connsiteY10204" fmla="*/ 1118743 h 2893802"/>
                <a:gd name="connsiteX10205" fmla="*/ 1061282 w 4313785"/>
                <a:gd name="connsiteY10205" fmla="*/ 1121163 h 2893802"/>
                <a:gd name="connsiteX10206" fmla="*/ 1060798 w 4313785"/>
                <a:gd name="connsiteY10206" fmla="*/ 1123170 h 2893802"/>
                <a:gd name="connsiteX10207" fmla="*/ 1058652 w 4313785"/>
                <a:gd name="connsiteY10207" fmla="*/ 1127804 h 2893802"/>
                <a:gd name="connsiteX10208" fmla="*/ 1058306 w 4313785"/>
                <a:gd name="connsiteY10208" fmla="*/ 1129534 h 2893802"/>
                <a:gd name="connsiteX10209" fmla="*/ 1060729 w 4313785"/>
                <a:gd name="connsiteY10209" fmla="*/ 1133269 h 2893802"/>
                <a:gd name="connsiteX10210" fmla="*/ 1065366 w 4313785"/>
                <a:gd name="connsiteY10210" fmla="*/ 1134307 h 2893802"/>
                <a:gd name="connsiteX10211" fmla="*/ 1070487 w 4313785"/>
                <a:gd name="connsiteY10211" fmla="*/ 1133338 h 2893802"/>
                <a:gd name="connsiteX10212" fmla="*/ 1074432 w 4313785"/>
                <a:gd name="connsiteY10212" fmla="*/ 1131263 h 2893802"/>
                <a:gd name="connsiteX10213" fmla="*/ 1079208 w 4313785"/>
                <a:gd name="connsiteY10213" fmla="*/ 1126213 h 2893802"/>
                <a:gd name="connsiteX10214" fmla="*/ 1081077 w 4313785"/>
                <a:gd name="connsiteY10214" fmla="*/ 1124761 h 2893802"/>
                <a:gd name="connsiteX10215" fmla="*/ 1083845 w 4313785"/>
                <a:gd name="connsiteY10215" fmla="*/ 1123792 h 2893802"/>
                <a:gd name="connsiteX10216" fmla="*/ 1086406 w 4313785"/>
                <a:gd name="connsiteY10216" fmla="*/ 1123654 h 2893802"/>
                <a:gd name="connsiteX10217" fmla="*/ 1088897 w 4313785"/>
                <a:gd name="connsiteY10217" fmla="*/ 1123654 h 2893802"/>
                <a:gd name="connsiteX10218" fmla="*/ 1091458 w 4313785"/>
                <a:gd name="connsiteY10218" fmla="*/ 1123308 h 2893802"/>
                <a:gd name="connsiteX10219" fmla="*/ 1093189 w 4313785"/>
                <a:gd name="connsiteY10219" fmla="*/ 1122201 h 2893802"/>
                <a:gd name="connsiteX10220" fmla="*/ 1096995 w 4313785"/>
                <a:gd name="connsiteY10220" fmla="*/ 1118397 h 2893802"/>
                <a:gd name="connsiteX10221" fmla="*/ 1098864 w 4313785"/>
                <a:gd name="connsiteY10221" fmla="*/ 1116944 h 2893802"/>
                <a:gd name="connsiteX10222" fmla="*/ 1101286 w 4313785"/>
                <a:gd name="connsiteY10222" fmla="*/ 1115699 h 2893802"/>
                <a:gd name="connsiteX10223" fmla="*/ 1102809 w 4313785"/>
                <a:gd name="connsiteY10223" fmla="*/ 1115560 h 2893802"/>
                <a:gd name="connsiteX10224" fmla="*/ 1106892 w 4313785"/>
                <a:gd name="connsiteY10224" fmla="*/ 1116875 h 2893802"/>
                <a:gd name="connsiteX10225" fmla="*/ 1109245 w 4313785"/>
                <a:gd name="connsiteY10225" fmla="*/ 1117290 h 2893802"/>
                <a:gd name="connsiteX10226" fmla="*/ 1112153 w 4313785"/>
                <a:gd name="connsiteY10226" fmla="*/ 1117567 h 2893802"/>
                <a:gd name="connsiteX10227" fmla="*/ 1115059 w 4313785"/>
                <a:gd name="connsiteY10227" fmla="*/ 1117428 h 2893802"/>
                <a:gd name="connsiteX10228" fmla="*/ 1117481 w 4313785"/>
                <a:gd name="connsiteY10228" fmla="*/ 1116667 h 2893802"/>
                <a:gd name="connsiteX10229" fmla="*/ 1119212 w 4313785"/>
                <a:gd name="connsiteY10229" fmla="*/ 1115076 h 2893802"/>
                <a:gd name="connsiteX10230" fmla="*/ 1120665 w 4313785"/>
                <a:gd name="connsiteY10230" fmla="*/ 1112586 h 2893802"/>
                <a:gd name="connsiteX10231" fmla="*/ 1122949 w 4313785"/>
                <a:gd name="connsiteY10231" fmla="*/ 1107191 h 2893802"/>
                <a:gd name="connsiteX10232" fmla="*/ 1115544 w 4313785"/>
                <a:gd name="connsiteY10232" fmla="*/ 1106360 h 2893802"/>
                <a:gd name="connsiteX10233" fmla="*/ 1108138 w 4313785"/>
                <a:gd name="connsiteY10233" fmla="*/ 1107882 h 2893802"/>
                <a:gd name="connsiteX10234" fmla="*/ 1101286 w 4313785"/>
                <a:gd name="connsiteY10234" fmla="*/ 1108574 h 2893802"/>
                <a:gd name="connsiteX10235" fmla="*/ 1095334 w 4313785"/>
                <a:gd name="connsiteY10235" fmla="*/ 1105323 h 2893802"/>
                <a:gd name="connsiteX10236" fmla="*/ 1092842 w 4313785"/>
                <a:gd name="connsiteY10236" fmla="*/ 1102072 h 2893802"/>
                <a:gd name="connsiteX10237" fmla="*/ 1090489 w 4313785"/>
                <a:gd name="connsiteY10237" fmla="*/ 1098475 h 2893802"/>
                <a:gd name="connsiteX10238" fmla="*/ 1088551 w 4313785"/>
                <a:gd name="connsiteY10238" fmla="*/ 1094601 h 2893802"/>
                <a:gd name="connsiteX10239" fmla="*/ 1087236 w 4313785"/>
                <a:gd name="connsiteY10239" fmla="*/ 1090658 h 2893802"/>
                <a:gd name="connsiteX10240" fmla="*/ 1087375 w 4313785"/>
                <a:gd name="connsiteY10240" fmla="*/ 1086646 h 2893802"/>
                <a:gd name="connsiteX10241" fmla="*/ 1089313 w 4313785"/>
                <a:gd name="connsiteY10241" fmla="*/ 1083879 h 2893802"/>
                <a:gd name="connsiteX10242" fmla="*/ 1092150 w 4313785"/>
                <a:gd name="connsiteY10242" fmla="*/ 1081458 h 2893802"/>
                <a:gd name="connsiteX10243" fmla="*/ 1095057 w 4313785"/>
                <a:gd name="connsiteY10243" fmla="*/ 1078414 h 2893802"/>
                <a:gd name="connsiteX10244" fmla="*/ 1096372 w 4313785"/>
                <a:gd name="connsiteY10244" fmla="*/ 1081181 h 2893802"/>
                <a:gd name="connsiteX10245" fmla="*/ 1095265 w 4313785"/>
                <a:gd name="connsiteY10245" fmla="*/ 1083602 h 2893802"/>
                <a:gd name="connsiteX10246" fmla="*/ 1092912 w 4313785"/>
                <a:gd name="connsiteY10246" fmla="*/ 1085747 h 2893802"/>
                <a:gd name="connsiteX10247" fmla="*/ 1090559 w 4313785"/>
                <a:gd name="connsiteY10247" fmla="*/ 1087476 h 2893802"/>
                <a:gd name="connsiteX10248" fmla="*/ 1092566 w 4313785"/>
                <a:gd name="connsiteY10248" fmla="*/ 1087061 h 2893802"/>
                <a:gd name="connsiteX10249" fmla="*/ 1094088 w 4313785"/>
                <a:gd name="connsiteY10249" fmla="*/ 1086093 h 2893802"/>
                <a:gd name="connsiteX10250" fmla="*/ 1100733 w 4313785"/>
                <a:gd name="connsiteY10250" fmla="*/ 1078622 h 2893802"/>
                <a:gd name="connsiteX10251" fmla="*/ 1103017 w 4313785"/>
                <a:gd name="connsiteY10251" fmla="*/ 1076616 h 2893802"/>
                <a:gd name="connsiteX10252" fmla="*/ 1105716 w 4313785"/>
                <a:gd name="connsiteY10252" fmla="*/ 1074748 h 2893802"/>
                <a:gd name="connsiteX10253" fmla="*/ 1108138 w 4313785"/>
                <a:gd name="connsiteY10253" fmla="*/ 1073641 h 2893802"/>
                <a:gd name="connsiteX10254" fmla="*/ 1110353 w 4313785"/>
                <a:gd name="connsiteY10254" fmla="*/ 1073296 h 2893802"/>
                <a:gd name="connsiteX10255" fmla="*/ 1112568 w 4313785"/>
                <a:gd name="connsiteY10255" fmla="*/ 1073157 h 2893802"/>
                <a:gd name="connsiteX10256" fmla="*/ 1114990 w 4313785"/>
                <a:gd name="connsiteY10256" fmla="*/ 1072811 h 2893802"/>
                <a:gd name="connsiteX10257" fmla="*/ 1117413 w 4313785"/>
                <a:gd name="connsiteY10257" fmla="*/ 1072050 h 2893802"/>
                <a:gd name="connsiteX10258" fmla="*/ 1121980 w 4313785"/>
                <a:gd name="connsiteY10258" fmla="*/ 1070114 h 2893802"/>
                <a:gd name="connsiteX10259" fmla="*/ 1124541 w 4313785"/>
                <a:gd name="connsiteY10259" fmla="*/ 1069560 h 2893802"/>
                <a:gd name="connsiteX10260" fmla="*/ 1125718 w 4313785"/>
                <a:gd name="connsiteY10260" fmla="*/ 1069560 h 2893802"/>
                <a:gd name="connsiteX10261" fmla="*/ 1126479 w 4313785"/>
                <a:gd name="connsiteY10261" fmla="*/ 1069906 h 2893802"/>
                <a:gd name="connsiteX10262" fmla="*/ 1127240 w 4313785"/>
                <a:gd name="connsiteY10262" fmla="*/ 1070114 h 2893802"/>
                <a:gd name="connsiteX10263" fmla="*/ 1128348 w 4313785"/>
                <a:gd name="connsiteY10263" fmla="*/ 1069906 h 2893802"/>
                <a:gd name="connsiteX10264" fmla="*/ 1129317 w 4313785"/>
                <a:gd name="connsiteY10264" fmla="*/ 1069283 h 2893802"/>
                <a:gd name="connsiteX10265" fmla="*/ 1131393 w 4313785"/>
                <a:gd name="connsiteY10265" fmla="*/ 1067347 h 2893802"/>
                <a:gd name="connsiteX10266" fmla="*/ 1132362 w 4313785"/>
                <a:gd name="connsiteY10266" fmla="*/ 1066655 h 2893802"/>
                <a:gd name="connsiteX10267" fmla="*/ 1133816 w 4313785"/>
                <a:gd name="connsiteY10267" fmla="*/ 1066171 h 2893802"/>
                <a:gd name="connsiteX10268" fmla="*/ 1136792 w 4313785"/>
                <a:gd name="connsiteY10268" fmla="*/ 1065756 h 2893802"/>
                <a:gd name="connsiteX10269" fmla="*/ 1138107 w 4313785"/>
                <a:gd name="connsiteY10269" fmla="*/ 1065341 h 2893802"/>
                <a:gd name="connsiteX10270" fmla="*/ 1139283 w 4313785"/>
                <a:gd name="connsiteY10270" fmla="*/ 1064511 h 2893802"/>
                <a:gd name="connsiteX10271" fmla="*/ 1141359 w 4313785"/>
                <a:gd name="connsiteY10271" fmla="*/ 1062297 h 2893802"/>
                <a:gd name="connsiteX10272" fmla="*/ 1142605 w 4313785"/>
                <a:gd name="connsiteY10272" fmla="*/ 1061467 h 2893802"/>
                <a:gd name="connsiteX10273" fmla="*/ 1146689 w 4313785"/>
                <a:gd name="connsiteY10273" fmla="*/ 1060775 h 2893802"/>
                <a:gd name="connsiteX10274" fmla="*/ 1151672 w 4313785"/>
                <a:gd name="connsiteY10274" fmla="*/ 1061052 h 2893802"/>
                <a:gd name="connsiteX10275" fmla="*/ 1155755 w 4313785"/>
                <a:gd name="connsiteY10275" fmla="*/ 1060498 h 2893802"/>
                <a:gd name="connsiteX10276" fmla="*/ 1156932 w 4313785"/>
                <a:gd name="connsiteY10276" fmla="*/ 1057524 h 2893802"/>
                <a:gd name="connsiteX10277" fmla="*/ 1156793 w 4313785"/>
                <a:gd name="connsiteY10277" fmla="*/ 1058216 h 2893802"/>
                <a:gd name="connsiteX10278" fmla="*/ 1156793 w 4313785"/>
                <a:gd name="connsiteY10278" fmla="*/ 1058977 h 2893802"/>
                <a:gd name="connsiteX10279" fmla="*/ 1156793 w 4313785"/>
                <a:gd name="connsiteY10279" fmla="*/ 1059738 h 2893802"/>
                <a:gd name="connsiteX10280" fmla="*/ 1157001 w 4313785"/>
                <a:gd name="connsiteY10280" fmla="*/ 1060498 h 2893802"/>
                <a:gd name="connsiteX10281" fmla="*/ 1165445 w 4313785"/>
                <a:gd name="connsiteY10281" fmla="*/ 1056279 h 2893802"/>
                <a:gd name="connsiteX10282" fmla="*/ 1168352 w 4313785"/>
                <a:gd name="connsiteY10282" fmla="*/ 1055795 h 2893802"/>
                <a:gd name="connsiteX10283" fmla="*/ 1165029 w 4313785"/>
                <a:gd name="connsiteY10283" fmla="*/ 1057939 h 2893802"/>
                <a:gd name="connsiteX10284" fmla="*/ 1163992 w 4313785"/>
                <a:gd name="connsiteY10284" fmla="*/ 1058838 h 2893802"/>
                <a:gd name="connsiteX10285" fmla="*/ 1173958 w 4313785"/>
                <a:gd name="connsiteY10285" fmla="*/ 1056625 h 2893802"/>
                <a:gd name="connsiteX10286" fmla="*/ 1178664 w 4313785"/>
                <a:gd name="connsiteY10286" fmla="*/ 1056763 h 2893802"/>
                <a:gd name="connsiteX10287" fmla="*/ 1179356 w 4313785"/>
                <a:gd name="connsiteY10287" fmla="*/ 1060637 h 2893802"/>
                <a:gd name="connsiteX10288" fmla="*/ 1176588 w 4313785"/>
                <a:gd name="connsiteY10288" fmla="*/ 1063058 h 2893802"/>
                <a:gd name="connsiteX10289" fmla="*/ 1171466 w 4313785"/>
                <a:gd name="connsiteY10289" fmla="*/ 1065133 h 2893802"/>
                <a:gd name="connsiteX10290" fmla="*/ 1161638 w 4313785"/>
                <a:gd name="connsiteY10290" fmla="*/ 1068246 h 2893802"/>
                <a:gd name="connsiteX10291" fmla="*/ 1162123 w 4313785"/>
                <a:gd name="connsiteY10291" fmla="*/ 1069214 h 2893802"/>
                <a:gd name="connsiteX10292" fmla="*/ 1162884 w 4313785"/>
                <a:gd name="connsiteY10292" fmla="*/ 1072327 h 2893802"/>
                <a:gd name="connsiteX10293" fmla="*/ 1157347 w 4313785"/>
                <a:gd name="connsiteY10293" fmla="*/ 1071704 h 2893802"/>
                <a:gd name="connsiteX10294" fmla="*/ 1155479 w 4313785"/>
                <a:gd name="connsiteY10294" fmla="*/ 1071704 h 2893802"/>
                <a:gd name="connsiteX10295" fmla="*/ 1153402 w 4313785"/>
                <a:gd name="connsiteY10295" fmla="*/ 1072258 h 2893802"/>
                <a:gd name="connsiteX10296" fmla="*/ 1151741 w 4313785"/>
                <a:gd name="connsiteY10296" fmla="*/ 1072811 h 2893802"/>
                <a:gd name="connsiteX10297" fmla="*/ 1150011 w 4313785"/>
                <a:gd name="connsiteY10297" fmla="*/ 1073157 h 2893802"/>
                <a:gd name="connsiteX10298" fmla="*/ 1147727 w 4313785"/>
                <a:gd name="connsiteY10298" fmla="*/ 1073157 h 2893802"/>
                <a:gd name="connsiteX10299" fmla="*/ 1148696 w 4313785"/>
                <a:gd name="connsiteY10299" fmla="*/ 1075924 h 2893802"/>
                <a:gd name="connsiteX10300" fmla="*/ 1150011 w 4313785"/>
                <a:gd name="connsiteY10300" fmla="*/ 1077515 h 2893802"/>
                <a:gd name="connsiteX10301" fmla="*/ 1156101 w 4313785"/>
                <a:gd name="connsiteY10301" fmla="*/ 1081527 h 2893802"/>
                <a:gd name="connsiteX10302" fmla="*/ 1160670 w 4313785"/>
                <a:gd name="connsiteY10302" fmla="*/ 1085608 h 2893802"/>
                <a:gd name="connsiteX10303" fmla="*/ 1162815 w 4313785"/>
                <a:gd name="connsiteY10303" fmla="*/ 1087891 h 2893802"/>
                <a:gd name="connsiteX10304" fmla="*/ 1159562 w 4313785"/>
                <a:gd name="connsiteY10304" fmla="*/ 1088030 h 2893802"/>
                <a:gd name="connsiteX10305" fmla="*/ 1157624 w 4313785"/>
                <a:gd name="connsiteY10305" fmla="*/ 1088306 h 2893802"/>
                <a:gd name="connsiteX10306" fmla="*/ 1156171 w 4313785"/>
                <a:gd name="connsiteY10306" fmla="*/ 1089413 h 2893802"/>
                <a:gd name="connsiteX10307" fmla="*/ 1154302 w 4313785"/>
                <a:gd name="connsiteY10307" fmla="*/ 1092041 h 2893802"/>
                <a:gd name="connsiteX10308" fmla="*/ 1153817 w 4313785"/>
                <a:gd name="connsiteY10308" fmla="*/ 1089275 h 2893802"/>
                <a:gd name="connsiteX10309" fmla="*/ 1152295 w 4313785"/>
                <a:gd name="connsiteY10309" fmla="*/ 1090520 h 2893802"/>
                <a:gd name="connsiteX10310" fmla="*/ 1149388 w 4313785"/>
                <a:gd name="connsiteY10310" fmla="*/ 1095500 h 2893802"/>
                <a:gd name="connsiteX10311" fmla="*/ 1148419 w 4313785"/>
                <a:gd name="connsiteY10311" fmla="*/ 1096745 h 2893802"/>
                <a:gd name="connsiteX10312" fmla="*/ 1146204 w 4313785"/>
                <a:gd name="connsiteY10312" fmla="*/ 1099097 h 2893802"/>
                <a:gd name="connsiteX10313" fmla="*/ 1145443 w 4313785"/>
                <a:gd name="connsiteY10313" fmla="*/ 1100481 h 2893802"/>
                <a:gd name="connsiteX10314" fmla="*/ 1145166 w 4313785"/>
                <a:gd name="connsiteY10314" fmla="*/ 1101726 h 2893802"/>
                <a:gd name="connsiteX10315" fmla="*/ 1145166 w 4313785"/>
                <a:gd name="connsiteY10315" fmla="*/ 1103040 h 2893802"/>
                <a:gd name="connsiteX10316" fmla="*/ 1145374 w 4313785"/>
                <a:gd name="connsiteY10316" fmla="*/ 1104493 h 2893802"/>
                <a:gd name="connsiteX10317" fmla="*/ 1144613 w 4313785"/>
                <a:gd name="connsiteY10317" fmla="*/ 1106706 h 2893802"/>
                <a:gd name="connsiteX10318" fmla="*/ 1143159 w 4313785"/>
                <a:gd name="connsiteY10318" fmla="*/ 1108090 h 2893802"/>
                <a:gd name="connsiteX10319" fmla="*/ 1140806 w 4313785"/>
                <a:gd name="connsiteY10319" fmla="*/ 1108920 h 2893802"/>
                <a:gd name="connsiteX10320" fmla="*/ 1137345 w 4313785"/>
                <a:gd name="connsiteY10320" fmla="*/ 1109404 h 2893802"/>
                <a:gd name="connsiteX10321" fmla="*/ 1134715 w 4313785"/>
                <a:gd name="connsiteY10321" fmla="*/ 1108782 h 2893802"/>
                <a:gd name="connsiteX10322" fmla="*/ 1131670 w 4313785"/>
                <a:gd name="connsiteY10322" fmla="*/ 1107467 h 2893802"/>
                <a:gd name="connsiteX10323" fmla="*/ 1128625 w 4313785"/>
                <a:gd name="connsiteY10323" fmla="*/ 1106706 h 2893802"/>
                <a:gd name="connsiteX10324" fmla="*/ 1125995 w 4313785"/>
                <a:gd name="connsiteY10324" fmla="*/ 1107813 h 2893802"/>
                <a:gd name="connsiteX10325" fmla="*/ 1130562 w 4313785"/>
                <a:gd name="connsiteY10325" fmla="*/ 1110096 h 2893802"/>
                <a:gd name="connsiteX10326" fmla="*/ 1128556 w 4313785"/>
                <a:gd name="connsiteY10326" fmla="*/ 1111064 h 2893802"/>
                <a:gd name="connsiteX10327" fmla="*/ 1126133 w 4313785"/>
                <a:gd name="connsiteY10327" fmla="*/ 1111894 h 2893802"/>
                <a:gd name="connsiteX10328" fmla="*/ 1124472 w 4313785"/>
                <a:gd name="connsiteY10328" fmla="*/ 1113001 h 2893802"/>
                <a:gd name="connsiteX10329" fmla="*/ 1124610 w 4313785"/>
                <a:gd name="connsiteY10329" fmla="*/ 1114592 h 2893802"/>
                <a:gd name="connsiteX10330" fmla="*/ 1126687 w 4313785"/>
                <a:gd name="connsiteY10330" fmla="*/ 1115768 h 2893802"/>
                <a:gd name="connsiteX10331" fmla="*/ 1133538 w 4313785"/>
                <a:gd name="connsiteY10331" fmla="*/ 1117567 h 2893802"/>
                <a:gd name="connsiteX10332" fmla="*/ 1136099 w 4313785"/>
                <a:gd name="connsiteY10332" fmla="*/ 1118812 h 2893802"/>
                <a:gd name="connsiteX10333" fmla="*/ 1137968 w 4313785"/>
                <a:gd name="connsiteY10333" fmla="*/ 1121094 h 2893802"/>
                <a:gd name="connsiteX10334" fmla="*/ 1139352 w 4313785"/>
                <a:gd name="connsiteY10334" fmla="*/ 1123516 h 2893802"/>
                <a:gd name="connsiteX10335" fmla="*/ 1141083 w 4313785"/>
                <a:gd name="connsiteY10335" fmla="*/ 1125660 h 2893802"/>
                <a:gd name="connsiteX10336" fmla="*/ 1143713 w 4313785"/>
                <a:gd name="connsiteY10336" fmla="*/ 1127043 h 2893802"/>
                <a:gd name="connsiteX10337" fmla="*/ 1145028 w 4313785"/>
                <a:gd name="connsiteY10337" fmla="*/ 1127043 h 2893802"/>
                <a:gd name="connsiteX10338" fmla="*/ 1147589 w 4313785"/>
                <a:gd name="connsiteY10338" fmla="*/ 1126559 h 2893802"/>
                <a:gd name="connsiteX10339" fmla="*/ 1148696 w 4313785"/>
                <a:gd name="connsiteY10339" fmla="*/ 1126559 h 2893802"/>
                <a:gd name="connsiteX10340" fmla="*/ 1150080 w 4313785"/>
                <a:gd name="connsiteY10340" fmla="*/ 1127182 h 2893802"/>
                <a:gd name="connsiteX10341" fmla="*/ 1151257 w 4313785"/>
                <a:gd name="connsiteY10341" fmla="*/ 1128219 h 2893802"/>
                <a:gd name="connsiteX10342" fmla="*/ 1153610 w 4313785"/>
                <a:gd name="connsiteY10342" fmla="*/ 1130779 h 2893802"/>
                <a:gd name="connsiteX10343" fmla="*/ 1156101 w 4313785"/>
                <a:gd name="connsiteY10343" fmla="*/ 1132992 h 2893802"/>
                <a:gd name="connsiteX10344" fmla="*/ 1158385 w 4313785"/>
                <a:gd name="connsiteY10344" fmla="*/ 1134307 h 2893802"/>
                <a:gd name="connsiteX10345" fmla="*/ 1164061 w 4313785"/>
                <a:gd name="connsiteY10345" fmla="*/ 1136243 h 2893802"/>
                <a:gd name="connsiteX10346" fmla="*/ 1166829 w 4313785"/>
                <a:gd name="connsiteY10346" fmla="*/ 1137419 h 2893802"/>
                <a:gd name="connsiteX10347" fmla="*/ 1169182 w 4313785"/>
                <a:gd name="connsiteY10347" fmla="*/ 1138872 h 2893802"/>
                <a:gd name="connsiteX10348" fmla="*/ 1173819 w 4313785"/>
                <a:gd name="connsiteY10348" fmla="*/ 1142607 h 2893802"/>
                <a:gd name="connsiteX10349" fmla="*/ 1188285 w 4313785"/>
                <a:gd name="connsiteY10349" fmla="*/ 1156649 h 2893802"/>
                <a:gd name="connsiteX10350" fmla="*/ 1193683 w 4313785"/>
                <a:gd name="connsiteY10350" fmla="*/ 1160454 h 2893802"/>
                <a:gd name="connsiteX10351" fmla="*/ 1193683 w 4313785"/>
                <a:gd name="connsiteY10351" fmla="*/ 1160454 h 2893802"/>
                <a:gd name="connsiteX10352" fmla="*/ 1204895 w 4313785"/>
                <a:gd name="connsiteY10352" fmla="*/ 1167441 h 2893802"/>
                <a:gd name="connsiteX10353" fmla="*/ 1212716 w 4313785"/>
                <a:gd name="connsiteY10353" fmla="*/ 1170899 h 2893802"/>
                <a:gd name="connsiteX10354" fmla="*/ 1214446 w 4313785"/>
                <a:gd name="connsiteY10354" fmla="*/ 1171937 h 2893802"/>
                <a:gd name="connsiteX10355" fmla="*/ 1216176 w 4313785"/>
                <a:gd name="connsiteY10355" fmla="*/ 1173320 h 2893802"/>
                <a:gd name="connsiteX10356" fmla="*/ 1216730 w 4313785"/>
                <a:gd name="connsiteY10356" fmla="*/ 1174012 h 2893802"/>
                <a:gd name="connsiteX10357" fmla="*/ 1217492 w 4313785"/>
                <a:gd name="connsiteY10357" fmla="*/ 1175603 h 2893802"/>
                <a:gd name="connsiteX10358" fmla="*/ 1218115 w 4313785"/>
                <a:gd name="connsiteY10358" fmla="*/ 1176226 h 2893802"/>
                <a:gd name="connsiteX10359" fmla="*/ 1219360 w 4313785"/>
                <a:gd name="connsiteY10359" fmla="*/ 1176779 h 2893802"/>
                <a:gd name="connsiteX10360" fmla="*/ 1222060 w 4313785"/>
                <a:gd name="connsiteY10360" fmla="*/ 1177540 h 2893802"/>
                <a:gd name="connsiteX10361" fmla="*/ 1223236 w 4313785"/>
                <a:gd name="connsiteY10361" fmla="*/ 1178232 h 2893802"/>
                <a:gd name="connsiteX10362" fmla="*/ 1225451 w 4313785"/>
                <a:gd name="connsiteY10362" fmla="*/ 1181483 h 2893802"/>
                <a:gd name="connsiteX10363" fmla="*/ 1226904 w 4313785"/>
                <a:gd name="connsiteY10363" fmla="*/ 1185841 h 2893802"/>
                <a:gd name="connsiteX10364" fmla="*/ 1230019 w 4313785"/>
                <a:gd name="connsiteY10364" fmla="*/ 1199122 h 2893802"/>
                <a:gd name="connsiteX10365" fmla="*/ 1229881 w 4313785"/>
                <a:gd name="connsiteY10365" fmla="*/ 1202788 h 2893802"/>
                <a:gd name="connsiteX10366" fmla="*/ 1228358 w 4313785"/>
                <a:gd name="connsiteY10366" fmla="*/ 1206109 h 2893802"/>
                <a:gd name="connsiteX10367" fmla="*/ 1225382 w 4313785"/>
                <a:gd name="connsiteY10367" fmla="*/ 1210051 h 2893802"/>
                <a:gd name="connsiteX10368" fmla="*/ 1230157 w 4313785"/>
                <a:gd name="connsiteY10368" fmla="*/ 1211988 h 2893802"/>
                <a:gd name="connsiteX10369" fmla="*/ 1225382 w 4313785"/>
                <a:gd name="connsiteY10369" fmla="*/ 1210121 h 2893802"/>
                <a:gd name="connsiteX10370" fmla="*/ 1223028 w 4313785"/>
                <a:gd name="connsiteY10370" fmla="*/ 1212680 h 2893802"/>
                <a:gd name="connsiteX10371" fmla="*/ 1220052 w 4313785"/>
                <a:gd name="connsiteY10371" fmla="*/ 1214824 h 2893802"/>
                <a:gd name="connsiteX10372" fmla="*/ 1203165 w 4313785"/>
                <a:gd name="connsiteY10372" fmla="*/ 1223264 h 2893802"/>
                <a:gd name="connsiteX10373" fmla="*/ 1199566 w 4313785"/>
                <a:gd name="connsiteY10373" fmla="*/ 1224370 h 2893802"/>
                <a:gd name="connsiteX10374" fmla="*/ 1196174 w 4313785"/>
                <a:gd name="connsiteY10374" fmla="*/ 1224647 h 2893802"/>
                <a:gd name="connsiteX10375" fmla="*/ 1192783 w 4313785"/>
                <a:gd name="connsiteY10375" fmla="*/ 1224232 h 2893802"/>
                <a:gd name="connsiteX10376" fmla="*/ 1182194 w 4313785"/>
                <a:gd name="connsiteY10376" fmla="*/ 1221327 h 2893802"/>
                <a:gd name="connsiteX10377" fmla="*/ 1178388 w 4313785"/>
                <a:gd name="connsiteY10377" fmla="*/ 1221327 h 2893802"/>
                <a:gd name="connsiteX10378" fmla="*/ 1174512 w 4313785"/>
                <a:gd name="connsiteY10378" fmla="*/ 1221880 h 2893802"/>
                <a:gd name="connsiteX10379" fmla="*/ 1165860 w 4313785"/>
                <a:gd name="connsiteY10379" fmla="*/ 1224094 h 2893802"/>
                <a:gd name="connsiteX10380" fmla="*/ 1161846 w 4313785"/>
                <a:gd name="connsiteY10380" fmla="*/ 1224785 h 2893802"/>
                <a:gd name="connsiteX10381" fmla="*/ 1157762 w 4313785"/>
                <a:gd name="connsiteY10381" fmla="*/ 1224785 h 2893802"/>
                <a:gd name="connsiteX10382" fmla="*/ 1138868 w 4313785"/>
                <a:gd name="connsiteY10382" fmla="*/ 1220012 h 2893802"/>
                <a:gd name="connsiteX10383" fmla="*/ 1135199 w 4313785"/>
                <a:gd name="connsiteY10383" fmla="*/ 1218560 h 2893802"/>
                <a:gd name="connsiteX10384" fmla="*/ 1131878 w 4313785"/>
                <a:gd name="connsiteY10384" fmla="*/ 1216485 h 2893802"/>
                <a:gd name="connsiteX10385" fmla="*/ 1128556 w 4313785"/>
                <a:gd name="connsiteY10385" fmla="*/ 1214755 h 2893802"/>
                <a:gd name="connsiteX10386" fmla="*/ 1124887 w 4313785"/>
                <a:gd name="connsiteY10386" fmla="*/ 1214340 h 2893802"/>
                <a:gd name="connsiteX10387" fmla="*/ 1123434 w 4313785"/>
                <a:gd name="connsiteY10387" fmla="*/ 1214824 h 2893802"/>
                <a:gd name="connsiteX10388" fmla="*/ 1122326 w 4313785"/>
                <a:gd name="connsiteY10388" fmla="*/ 1215585 h 2893802"/>
                <a:gd name="connsiteX10389" fmla="*/ 1121219 w 4313785"/>
                <a:gd name="connsiteY10389" fmla="*/ 1216208 h 2893802"/>
                <a:gd name="connsiteX10390" fmla="*/ 1119558 w 4313785"/>
                <a:gd name="connsiteY10390" fmla="*/ 1216208 h 2893802"/>
                <a:gd name="connsiteX10391" fmla="*/ 1118105 w 4313785"/>
                <a:gd name="connsiteY10391" fmla="*/ 1215654 h 2893802"/>
                <a:gd name="connsiteX10392" fmla="*/ 1116790 w 4313785"/>
                <a:gd name="connsiteY10392" fmla="*/ 1214548 h 2893802"/>
                <a:gd name="connsiteX10393" fmla="*/ 1115613 w 4313785"/>
                <a:gd name="connsiteY10393" fmla="*/ 1213164 h 2893802"/>
                <a:gd name="connsiteX10394" fmla="*/ 1114713 w 4313785"/>
                <a:gd name="connsiteY10394" fmla="*/ 1211850 h 2893802"/>
                <a:gd name="connsiteX10395" fmla="*/ 1113675 w 4313785"/>
                <a:gd name="connsiteY10395" fmla="*/ 1209706 h 2893802"/>
                <a:gd name="connsiteX10396" fmla="*/ 1113052 w 4313785"/>
                <a:gd name="connsiteY10396" fmla="*/ 1207769 h 2893802"/>
                <a:gd name="connsiteX10397" fmla="*/ 1112083 w 4313785"/>
                <a:gd name="connsiteY10397" fmla="*/ 1206178 h 2893802"/>
                <a:gd name="connsiteX10398" fmla="*/ 1110076 w 4313785"/>
                <a:gd name="connsiteY10398" fmla="*/ 1205071 h 2893802"/>
                <a:gd name="connsiteX10399" fmla="*/ 1108069 w 4313785"/>
                <a:gd name="connsiteY10399" fmla="*/ 1205071 h 2893802"/>
                <a:gd name="connsiteX10400" fmla="*/ 1103778 w 4313785"/>
                <a:gd name="connsiteY10400" fmla="*/ 1206593 h 2893802"/>
                <a:gd name="connsiteX10401" fmla="*/ 1101771 w 4313785"/>
                <a:gd name="connsiteY10401" fmla="*/ 1206869 h 2893802"/>
                <a:gd name="connsiteX10402" fmla="*/ 1098380 w 4313785"/>
                <a:gd name="connsiteY10402" fmla="*/ 1205763 h 2893802"/>
                <a:gd name="connsiteX10403" fmla="*/ 1095126 w 4313785"/>
                <a:gd name="connsiteY10403" fmla="*/ 1203342 h 2893802"/>
                <a:gd name="connsiteX10404" fmla="*/ 1093189 w 4313785"/>
                <a:gd name="connsiteY10404" fmla="*/ 1200160 h 2893802"/>
                <a:gd name="connsiteX10405" fmla="*/ 1093673 w 4313785"/>
                <a:gd name="connsiteY10405" fmla="*/ 1196839 h 2893802"/>
                <a:gd name="connsiteX10406" fmla="*/ 1091735 w 4313785"/>
                <a:gd name="connsiteY10406" fmla="*/ 1196148 h 2893802"/>
                <a:gd name="connsiteX10407" fmla="*/ 1090282 w 4313785"/>
                <a:gd name="connsiteY10407" fmla="*/ 1196355 h 2893802"/>
                <a:gd name="connsiteX10408" fmla="*/ 1088897 w 4313785"/>
                <a:gd name="connsiteY10408" fmla="*/ 1197047 h 2893802"/>
                <a:gd name="connsiteX10409" fmla="*/ 1087167 w 4313785"/>
                <a:gd name="connsiteY10409" fmla="*/ 1197670 h 2893802"/>
                <a:gd name="connsiteX10410" fmla="*/ 1082945 w 4313785"/>
                <a:gd name="connsiteY10410" fmla="*/ 1198361 h 2893802"/>
                <a:gd name="connsiteX10411" fmla="*/ 1078516 w 4313785"/>
                <a:gd name="connsiteY10411" fmla="*/ 1198569 h 2893802"/>
                <a:gd name="connsiteX10412" fmla="*/ 1060659 w 4313785"/>
                <a:gd name="connsiteY10412" fmla="*/ 1197393 h 2893802"/>
                <a:gd name="connsiteX10413" fmla="*/ 1053808 w 4313785"/>
                <a:gd name="connsiteY10413" fmla="*/ 1197877 h 2893802"/>
                <a:gd name="connsiteX10414" fmla="*/ 1046333 w 4313785"/>
                <a:gd name="connsiteY10414" fmla="*/ 1199745 h 2893802"/>
                <a:gd name="connsiteX10415" fmla="*/ 1039135 w 4313785"/>
                <a:gd name="connsiteY10415" fmla="*/ 1202581 h 2893802"/>
                <a:gd name="connsiteX10416" fmla="*/ 1021832 w 4313785"/>
                <a:gd name="connsiteY10416" fmla="*/ 1211988 h 2893802"/>
                <a:gd name="connsiteX10417" fmla="*/ 1018510 w 4313785"/>
                <a:gd name="connsiteY10417" fmla="*/ 1214271 h 2893802"/>
                <a:gd name="connsiteX10418" fmla="*/ 1013734 w 4313785"/>
                <a:gd name="connsiteY10418" fmla="*/ 1218906 h 2893802"/>
                <a:gd name="connsiteX10419" fmla="*/ 1011312 w 4313785"/>
                <a:gd name="connsiteY10419" fmla="*/ 1220289 h 2893802"/>
                <a:gd name="connsiteX10420" fmla="*/ 1007298 w 4313785"/>
                <a:gd name="connsiteY10420" fmla="*/ 1220842 h 2893802"/>
                <a:gd name="connsiteX10421" fmla="*/ 1003491 w 4313785"/>
                <a:gd name="connsiteY10421" fmla="*/ 1220497 h 2893802"/>
                <a:gd name="connsiteX10422" fmla="*/ 996362 w 4313785"/>
                <a:gd name="connsiteY10422" fmla="*/ 1218837 h 2893802"/>
                <a:gd name="connsiteX10423" fmla="*/ 992694 w 4313785"/>
                <a:gd name="connsiteY10423" fmla="*/ 1218352 h 2893802"/>
                <a:gd name="connsiteX10424" fmla="*/ 990687 w 4313785"/>
                <a:gd name="connsiteY10424" fmla="*/ 1218491 h 2893802"/>
                <a:gd name="connsiteX10425" fmla="*/ 986604 w 4313785"/>
                <a:gd name="connsiteY10425" fmla="*/ 1219182 h 2893802"/>
                <a:gd name="connsiteX10426" fmla="*/ 984597 w 4313785"/>
                <a:gd name="connsiteY10426" fmla="*/ 1219390 h 2893802"/>
                <a:gd name="connsiteX10427" fmla="*/ 982105 w 4313785"/>
                <a:gd name="connsiteY10427" fmla="*/ 1219113 h 2893802"/>
                <a:gd name="connsiteX10428" fmla="*/ 974561 w 4313785"/>
                <a:gd name="connsiteY10428" fmla="*/ 1217730 h 2893802"/>
                <a:gd name="connsiteX10429" fmla="*/ 971100 w 4313785"/>
                <a:gd name="connsiteY10429" fmla="*/ 1217868 h 2893802"/>
                <a:gd name="connsiteX10430" fmla="*/ 968262 w 4313785"/>
                <a:gd name="connsiteY10430" fmla="*/ 1218906 h 2893802"/>
                <a:gd name="connsiteX10431" fmla="*/ 966947 w 4313785"/>
                <a:gd name="connsiteY10431" fmla="*/ 1221050 h 2893802"/>
                <a:gd name="connsiteX10432" fmla="*/ 967986 w 4313785"/>
                <a:gd name="connsiteY10432" fmla="*/ 1224509 h 2893802"/>
                <a:gd name="connsiteX10433" fmla="*/ 970962 w 4313785"/>
                <a:gd name="connsiteY10433" fmla="*/ 1227137 h 2893802"/>
                <a:gd name="connsiteX10434" fmla="*/ 975114 w 4313785"/>
                <a:gd name="connsiteY10434" fmla="*/ 1228521 h 2893802"/>
                <a:gd name="connsiteX10435" fmla="*/ 979613 w 4313785"/>
                <a:gd name="connsiteY10435" fmla="*/ 1229143 h 2893802"/>
                <a:gd name="connsiteX10436" fmla="*/ 983558 w 4313785"/>
                <a:gd name="connsiteY10436" fmla="*/ 1229351 h 2893802"/>
                <a:gd name="connsiteX10437" fmla="*/ 978783 w 4313785"/>
                <a:gd name="connsiteY10437" fmla="*/ 1231288 h 2893802"/>
                <a:gd name="connsiteX10438" fmla="*/ 966809 w 4313785"/>
                <a:gd name="connsiteY10438" fmla="*/ 1232533 h 2893802"/>
                <a:gd name="connsiteX10439" fmla="*/ 961549 w 4313785"/>
                <a:gd name="connsiteY10439" fmla="*/ 1235092 h 2893802"/>
                <a:gd name="connsiteX10440" fmla="*/ 962934 w 4313785"/>
                <a:gd name="connsiteY10440" fmla="*/ 1235853 h 2893802"/>
                <a:gd name="connsiteX10441" fmla="*/ 965771 w 4313785"/>
                <a:gd name="connsiteY10441" fmla="*/ 1237098 h 2893802"/>
                <a:gd name="connsiteX10442" fmla="*/ 967155 w 4313785"/>
                <a:gd name="connsiteY10442" fmla="*/ 1237859 h 2893802"/>
                <a:gd name="connsiteX10443" fmla="*/ 964802 w 4313785"/>
                <a:gd name="connsiteY10443" fmla="*/ 1238828 h 2893802"/>
                <a:gd name="connsiteX10444" fmla="*/ 961688 w 4313785"/>
                <a:gd name="connsiteY10444" fmla="*/ 1239104 h 2893802"/>
                <a:gd name="connsiteX10445" fmla="*/ 955666 w 4313785"/>
                <a:gd name="connsiteY10445" fmla="*/ 1238828 h 2893802"/>
                <a:gd name="connsiteX10446" fmla="*/ 946599 w 4313785"/>
                <a:gd name="connsiteY10446" fmla="*/ 1239243 h 2893802"/>
                <a:gd name="connsiteX10447" fmla="*/ 943831 w 4313785"/>
                <a:gd name="connsiteY10447" fmla="*/ 1238966 h 2893802"/>
                <a:gd name="connsiteX10448" fmla="*/ 944800 w 4313785"/>
                <a:gd name="connsiteY10448" fmla="*/ 1236891 h 2893802"/>
                <a:gd name="connsiteX10449" fmla="*/ 943831 w 4313785"/>
                <a:gd name="connsiteY10449" fmla="*/ 1235784 h 2893802"/>
                <a:gd name="connsiteX10450" fmla="*/ 941824 w 4313785"/>
                <a:gd name="connsiteY10450" fmla="*/ 1235576 h 2893802"/>
                <a:gd name="connsiteX10451" fmla="*/ 939748 w 4313785"/>
                <a:gd name="connsiteY10451" fmla="*/ 1236337 h 2893802"/>
                <a:gd name="connsiteX10452" fmla="*/ 940371 w 4313785"/>
                <a:gd name="connsiteY10452" fmla="*/ 1236891 h 2893802"/>
                <a:gd name="connsiteX10453" fmla="*/ 941547 w 4313785"/>
                <a:gd name="connsiteY10453" fmla="*/ 1238274 h 2893802"/>
                <a:gd name="connsiteX10454" fmla="*/ 942170 w 4313785"/>
                <a:gd name="connsiteY10454" fmla="*/ 1238828 h 2893802"/>
                <a:gd name="connsiteX10455" fmla="*/ 940578 w 4313785"/>
                <a:gd name="connsiteY10455" fmla="*/ 1239727 h 2893802"/>
                <a:gd name="connsiteX10456" fmla="*/ 938710 w 4313785"/>
                <a:gd name="connsiteY10456" fmla="*/ 1240349 h 2893802"/>
                <a:gd name="connsiteX10457" fmla="*/ 936772 w 4313785"/>
                <a:gd name="connsiteY10457" fmla="*/ 1240557 h 2893802"/>
                <a:gd name="connsiteX10458" fmla="*/ 934972 w 4313785"/>
                <a:gd name="connsiteY10458" fmla="*/ 1240349 h 2893802"/>
                <a:gd name="connsiteX10459" fmla="*/ 933657 w 4313785"/>
                <a:gd name="connsiteY10459" fmla="*/ 1239796 h 2893802"/>
                <a:gd name="connsiteX10460" fmla="*/ 931581 w 4313785"/>
                <a:gd name="connsiteY10460" fmla="*/ 1238067 h 2893802"/>
                <a:gd name="connsiteX10461" fmla="*/ 930750 w 4313785"/>
                <a:gd name="connsiteY10461" fmla="*/ 1237513 h 2893802"/>
                <a:gd name="connsiteX10462" fmla="*/ 927359 w 4313785"/>
                <a:gd name="connsiteY10462" fmla="*/ 1237167 h 2893802"/>
                <a:gd name="connsiteX10463" fmla="*/ 923345 w 4313785"/>
                <a:gd name="connsiteY10463" fmla="*/ 1237790 h 2893802"/>
                <a:gd name="connsiteX10464" fmla="*/ 919469 w 4313785"/>
                <a:gd name="connsiteY10464" fmla="*/ 1239174 h 2893802"/>
                <a:gd name="connsiteX10465" fmla="*/ 916354 w 4313785"/>
                <a:gd name="connsiteY10465" fmla="*/ 1240903 h 2893802"/>
                <a:gd name="connsiteX10466" fmla="*/ 913447 w 4313785"/>
                <a:gd name="connsiteY10466" fmla="*/ 1243324 h 2893802"/>
                <a:gd name="connsiteX10467" fmla="*/ 910541 w 4313785"/>
                <a:gd name="connsiteY10467" fmla="*/ 1246160 h 2893802"/>
                <a:gd name="connsiteX10468" fmla="*/ 908187 w 4313785"/>
                <a:gd name="connsiteY10468" fmla="*/ 1249204 h 2893802"/>
                <a:gd name="connsiteX10469" fmla="*/ 906872 w 4313785"/>
                <a:gd name="connsiteY10469" fmla="*/ 1252178 h 2893802"/>
                <a:gd name="connsiteX10470" fmla="*/ 905765 w 4313785"/>
                <a:gd name="connsiteY10470" fmla="*/ 1260410 h 2893802"/>
                <a:gd name="connsiteX10471" fmla="*/ 906942 w 4313785"/>
                <a:gd name="connsiteY10471" fmla="*/ 1261586 h 2893802"/>
                <a:gd name="connsiteX10472" fmla="*/ 908603 w 4313785"/>
                <a:gd name="connsiteY10472" fmla="*/ 1261793 h 2893802"/>
                <a:gd name="connsiteX10473" fmla="*/ 919123 w 4313785"/>
                <a:gd name="connsiteY10473" fmla="*/ 1259234 h 2893802"/>
                <a:gd name="connsiteX10474" fmla="*/ 920853 w 4313785"/>
                <a:gd name="connsiteY10474" fmla="*/ 1259441 h 2893802"/>
                <a:gd name="connsiteX10475" fmla="*/ 922237 w 4313785"/>
                <a:gd name="connsiteY10475" fmla="*/ 1260341 h 2893802"/>
                <a:gd name="connsiteX10476" fmla="*/ 922237 w 4313785"/>
                <a:gd name="connsiteY10476" fmla="*/ 1260894 h 2893802"/>
                <a:gd name="connsiteX10477" fmla="*/ 921268 w 4313785"/>
                <a:gd name="connsiteY10477" fmla="*/ 1261724 h 2893802"/>
                <a:gd name="connsiteX10478" fmla="*/ 920230 w 4313785"/>
                <a:gd name="connsiteY10478" fmla="*/ 1263246 h 2893802"/>
                <a:gd name="connsiteX10479" fmla="*/ 919469 w 4313785"/>
                <a:gd name="connsiteY10479" fmla="*/ 1264906 h 2893802"/>
                <a:gd name="connsiteX10480" fmla="*/ 918984 w 4313785"/>
                <a:gd name="connsiteY10480" fmla="*/ 1265459 h 2893802"/>
                <a:gd name="connsiteX10481" fmla="*/ 918846 w 4313785"/>
                <a:gd name="connsiteY10481" fmla="*/ 1266013 h 2893802"/>
                <a:gd name="connsiteX10482" fmla="*/ 919054 w 4313785"/>
                <a:gd name="connsiteY10482" fmla="*/ 1267535 h 2893802"/>
                <a:gd name="connsiteX10483" fmla="*/ 919469 w 4313785"/>
                <a:gd name="connsiteY10483" fmla="*/ 1268434 h 2893802"/>
                <a:gd name="connsiteX10484" fmla="*/ 920853 w 4313785"/>
                <a:gd name="connsiteY10484" fmla="*/ 1270440 h 2893802"/>
                <a:gd name="connsiteX10485" fmla="*/ 921407 w 4313785"/>
                <a:gd name="connsiteY10485" fmla="*/ 1271339 h 2893802"/>
                <a:gd name="connsiteX10486" fmla="*/ 921268 w 4313785"/>
                <a:gd name="connsiteY10486" fmla="*/ 1271962 h 2893802"/>
                <a:gd name="connsiteX10487" fmla="*/ 920507 w 4313785"/>
                <a:gd name="connsiteY10487" fmla="*/ 1272999 h 2893802"/>
                <a:gd name="connsiteX10488" fmla="*/ 920507 w 4313785"/>
                <a:gd name="connsiteY10488" fmla="*/ 1273484 h 2893802"/>
                <a:gd name="connsiteX10489" fmla="*/ 921268 w 4313785"/>
                <a:gd name="connsiteY10489" fmla="*/ 1274106 h 2893802"/>
                <a:gd name="connsiteX10490" fmla="*/ 922376 w 4313785"/>
                <a:gd name="connsiteY10490" fmla="*/ 1274798 h 2893802"/>
                <a:gd name="connsiteX10491" fmla="*/ 923829 w 4313785"/>
                <a:gd name="connsiteY10491" fmla="*/ 1275490 h 2893802"/>
                <a:gd name="connsiteX10492" fmla="*/ 923829 w 4313785"/>
                <a:gd name="connsiteY10492" fmla="*/ 1277219 h 2893802"/>
                <a:gd name="connsiteX10493" fmla="*/ 922860 w 4313785"/>
                <a:gd name="connsiteY10493" fmla="*/ 1278049 h 2893802"/>
                <a:gd name="connsiteX10494" fmla="*/ 921545 w 4313785"/>
                <a:gd name="connsiteY10494" fmla="*/ 1278672 h 2893802"/>
                <a:gd name="connsiteX10495" fmla="*/ 920438 w 4313785"/>
                <a:gd name="connsiteY10495" fmla="*/ 1279847 h 2893802"/>
                <a:gd name="connsiteX10496" fmla="*/ 920161 w 4313785"/>
                <a:gd name="connsiteY10496" fmla="*/ 1282615 h 2893802"/>
                <a:gd name="connsiteX10497" fmla="*/ 921614 w 4313785"/>
                <a:gd name="connsiteY10497" fmla="*/ 1285174 h 2893802"/>
                <a:gd name="connsiteX10498" fmla="*/ 924175 w 4313785"/>
                <a:gd name="connsiteY10498" fmla="*/ 1286834 h 2893802"/>
                <a:gd name="connsiteX10499" fmla="*/ 927359 w 4313785"/>
                <a:gd name="connsiteY10499" fmla="*/ 1286972 h 2893802"/>
                <a:gd name="connsiteX10500" fmla="*/ 924590 w 4313785"/>
                <a:gd name="connsiteY10500" fmla="*/ 1288010 h 2893802"/>
                <a:gd name="connsiteX10501" fmla="*/ 918915 w 4313785"/>
                <a:gd name="connsiteY10501" fmla="*/ 1288425 h 2893802"/>
                <a:gd name="connsiteX10502" fmla="*/ 917531 w 4313785"/>
                <a:gd name="connsiteY10502" fmla="*/ 1289808 h 2893802"/>
                <a:gd name="connsiteX10503" fmla="*/ 916423 w 4313785"/>
                <a:gd name="connsiteY10503" fmla="*/ 1287941 h 2893802"/>
                <a:gd name="connsiteX10504" fmla="*/ 916008 w 4313785"/>
                <a:gd name="connsiteY10504" fmla="*/ 1285727 h 2893802"/>
                <a:gd name="connsiteX10505" fmla="*/ 915316 w 4313785"/>
                <a:gd name="connsiteY10505" fmla="*/ 1283721 h 2893802"/>
                <a:gd name="connsiteX10506" fmla="*/ 913447 w 4313785"/>
                <a:gd name="connsiteY10506" fmla="*/ 1282407 h 2893802"/>
                <a:gd name="connsiteX10507" fmla="*/ 911925 w 4313785"/>
                <a:gd name="connsiteY10507" fmla="*/ 1283030 h 2893802"/>
                <a:gd name="connsiteX10508" fmla="*/ 911371 w 4313785"/>
                <a:gd name="connsiteY10508" fmla="*/ 1285105 h 2893802"/>
                <a:gd name="connsiteX10509" fmla="*/ 911510 w 4313785"/>
                <a:gd name="connsiteY10509" fmla="*/ 1288909 h 2893802"/>
                <a:gd name="connsiteX10510" fmla="*/ 911163 w 4313785"/>
                <a:gd name="connsiteY10510" fmla="*/ 1289532 h 2893802"/>
                <a:gd name="connsiteX10511" fmla="*/ 910541 w 4313785"/>
                <a:gd name="connsiteY10511" fmla="*/ 1290085 h 2893802"/>
                <a:gd name="connsiteX10512" fmla="*/ 910195 w 4313785"/>
                <a:gd name="connsiteY10512" fmla="*/ 1290846 h 2893802"/>
                <a:gd name="connsiteX10513" fmla="*/ 910541 w 4313785"/>
                <a:gd name="connsiteY10513" fmla="*/ 1292022 h 2893802"/>
                <a:gd name="connsiteX10514" fmla="*/ 911302 w 4313785"/>
                <a:gd name="connsiteY10514" fmla="*/ 1292576 h 2893802"/>
                <a:gd name="connsiteX10515" fmla="*/ 914347 w 4313785"/>
                <a:gd name="connsiteY10515" fmla="*/ 1293821 h 2893802"/>
                <a:gd name="connsiteX10516" fmla="*/ 915386 w 4313785"/>
                <a:gd name="connsiteY10516" fmla="*/ 1294166 h 2893802"/>
                <a:gd name="connsiteX10517" fmla="*/ 916077 w 4313785"/>
                <a:gd name="connsiteY10517" fmla="*/ 1294028 h 2893802"/>
                <a:gd name="connsiteX10518" fmla="*/ 916769 w 4313785"/>
                <a:gd name="connsiteY10518" fmla="*/ 1293682 h 2893802"/>
                <a:gd name="connsiteX10519" fmla="*/ 917531 w 4313785"/>
                <a:gd name="connsiteY10519" fmla="*/ 1293336 h 2893802"/>
                <a:gd name="connsiteX10520" fmla="*/ 918431 w 4313785"/>
                <a:gd name="connsiteY10520" fmla="*/ 1293336 h 2893802"/>
                <a:gd name="connsiteX10521" fmla="*/ 919677 w 4313785"/>
                <a:gd name="connsiteY10521" fmla="*/ 1293959 h 2893802"/>
                <a:gd name="connsiteX10522" fmla="*/ 922791 w 4313785"/>
                <a:gd name="connsiteY10522" fmla="*/ 1296311 h 2893802"/>
                <a:gd name="connsiteX10523" fmla="*/ 928259 w 4313785"/>
                <a:gd name="connsiteY10523" fmla="*/ 1298386 h 2893802"/>
                <a:gd name="connsiteX10524" fmla="*/ 929781 w 4313785"/>
                <a:gd name="connsiteY10524" fmla="*/ 1300115 h 2893802"/>
                <a:gd name="connsiteX10525" fmla="*/ 929158 w 4313785"/>
                <a:gd name="connsiteY10525" fmla="*/ 1303297 h 2893802"/>
                <a:gd name="connsiteX10526" fmla="*/ 927705 w 4313785"/>
                <a:gd name="connsiteY10526" fmla="*/ 1305165 h 2893802"/>
                <a:gd name="connsiteX10527" fmla="*/ 926667 w 4313785"/>
                <a:gd name="connsiteY10527" fmla="*/ 1305995 h 2893802"/>
                <a:gd name="connsiteX10528" fmla="*/ 926667 w 4313785"/>
                <a:gd name="connsiteY10528" fmla="*/ 1307102 h 2893802"/>
                <a:gd name="connsiteX10529" fmla="*/ 930335 w 4313785"/>
                <a:gd name="connsiteY10529" fmla="*/ 1312497 h 2893802"/>
                <a:gd name="connsiteX10530" fmla="*/ 931235 w 4313785"/>
                <a:gd name="connsiteY10530" fmla="*/ 1313466 h 2893802"/>
                <a:gd name="connsiteX10531" fmla="*/ 934487 w 4313785"/>
                <a:gd name="connsiteY10531" fmla="*/ 1315057 h 2893802"/>
                <a:gd name="connsiteX10532" fmla="*/ 935111 w 4313785"/>
                <a:gd name="connsiteY10532" fmla="*/ 1315679 h 2893802"/>
                <a:gd name="connsiteX10533" fmla="*/ 934626 w 4313785"/>
                <a:gd name="connsiteY10533" fmla="*/ 1317962 h 2893802"/>
                <a:gd name="connsiteX10534" fmla="*/ 932273 w 4313785"/>
                <a:gd name="connsiteY10534" fmla="*/ 1318585 h 2893802"/>
                <a:gd name="connsiteX10535" fmla="*/ 929989 w 4313785"/>
                <a:gd name="connsiteY10535" fmla="*/ 1319346 h 2893802"/>
                <a:gd name="connsiteX10536" fmla="*/ 929850 w 4313785"/>
                <a:gd name="connsiteY10536" fmla="*/ 1322251 h 2893802"/>
                <a:gd name="connsiteX10537" fmla="*/ 934072 w 4313785"/>
                <a:gd name="connsiteY10537" fmla="*/ 1321006 h 2893802"/>
                <a:gd name="connsiteX10538" fmla="*/ 939678 w 4313785"/>
                <a:gd name="connsiteY10538" fmla="*/ 1320660 h 2893802"/>
                <a:gd name="connsiteX10539" fmla="*/ 950198 w 4313785"/>
                <a:gd name="connsiteY10539" fmla="*/ 1321006 h 2893802"/>
                <a:gd name="connsiteX10540" fmla="*/ 947084 w 4313785"/>
                <a:gd name="connsiteY10540" fmla="*/ 1323980 h 2893802"/>
                <a:gd name="connsiteX10541" fmla="*/ 945284 w 4313785"/>
                <a:gd name="connsiteY10541" fmla="*/ 1325294 h 2893802"/>
                <a:gd name="connsiteX10542" fmla="*/ 943485 w 4313785"/>
                <a:gd name="connsiteY10542" fmla="*/ 1326263 h 2893802"/>
                <a:gd name="connsiteX10543" fmla="*/ 940924 w 4313785"/>
                <a:gd name="connsiteY10543" fmla="*/ 1326816 h 2893802"/>
                <a:gd name="connsiteX10544" fmla="*/ 938363 w 4313785"/>
                <a:gd name="connsiteY10544" fmla="*/ 1326955 h 2893802"/>
                <a:gd name="connsiteX10545" fmla="*/ 935941 w 4313785"/>
                <a:gd name="connsiteY10545" fmla="*/ 1327301 h 2893802"/>
                <a:gd name="connsiteX10546" fmla="*/ 933865 w 4313785"/>
                <a:gd name="connsiteY10546" fmla="*/ 1328546 h 2893802"/>
                <a:gd name="connsiteX10547" fmla="*/ 936910 w 4313785"/>
                <a:gd name="connsiteY10547" fmla="*/ 1329237 h 2893802"/>
                <a:gd name="connsiteX10548" fmla="*/ 940232 w 4313785"/>
                <a:gd name="connsiteY10548" fmla="*/ 1328892 h 2893802"/>
                <a:gd name="connsiteX10549" fmla="*/ 946876 w 4313785"/>
                <a:gd name="connsiteY10549" fmla="*/ 1327646 h 2893802"/>
                <a:gd name="connsiteX10550" fmla="*/ 946392 w 4313785"/>
                <a:gd name="connsiteY10550" fmla="*/ 1328338 h 2893802"/>
                <a:gd name="connsiteX10551" fmla="*/ 946046 w 4313785"/>
                <a:gd name="connsiteY10551" fmla="*/ 1329099 h 2893802"/>
                <a:gd name="connsiteX10552" fmla="*/ 945769 w 4313785"/>
                <a:gd name="connsiteY10552" fmla="*/ 1329791 h 2893802"/>
                <a:gd name="connsiteX10553" fmla="*/ 945492 w 4313785"/>
                <a:gd name="connsiteY10553" fmla="*/ 1330413 h 2893802"/>
                <a:gd name="connsiteX10554" fmla="*/ 948330 w 4313785"/>
                <a:gd name="connsiteY10554" fmla="*/ 1329652 h 2893802"/>
                <a:gd name="connsiteX10555" fmla="*/ 952137 w 4313785"/>
                <a:gd name="connsiteY10555" fmla="*/ 1326678 h 2893802"/>
                <a:gd name="connsiteX10556" fmla="*/ 955182 w 4313785"/>
                <a:gd name="connsiteY10556" fmla="*/ 1326401 h 2893802"/>
                <a:gd name="connsiteX10557" fmla="*/ 956428 w 4313785"/>
                <a:gd name="connsiteY10557" fmla="*/ 1326816 h 2893802"/>
                <a:gd name="connsiteX10558" fmla="*/ 958781 w 4313785"/>
                <a:gd name="connsiteY10558" fmla="*/ 1328338 h 2893802"/>
                <a:gd name="connsiteX10559" fmla="*/ 960026 w 4313785"/>
                <a:gd name="connsiteY10559" fmla="*/ 1328892 h 2893802"/>
                <a:gd name="connsiteX10560" fmla="*/ 961203 w 4313785"/>
                <a:gd name="connsiteY10560" fmla="*/ 1328892 h 2893802"/>
                <a:gd name="connsiteX10561" fmla="*/ 965217 w 4313785"/>
                <a:gd name="connsiteY10561" fmla="*/ 1328546 h 2893802"/>
                <a:gd name="connsiteX10562" fmla="*/ 966671 w 4313785"/>
                <a:gd name="connsiteY10562" fmla="*/ 1329860 h 2893802"/>
                <a:gd name="connsiteX10563" fmla="*/ 967363 w 4313785"/>
                <a:gd name="connsiteY10563" fmla="*/ 1331520 h 2893802"/>
                <a:gd name="connsiteX10564" fmla="*/ 967847 w 4313785"/>
                <a:gd name="connsiteY10564" fmla="*/ 1333457 h 2893802"/>
                <a:gd name="connsiteX10565" fmla="*/ 968609 w 4313785"/>
                <a:gd name="connsiteY10565" fmla="*/ 1335394 h 2893802"/>
                <a:gd name="connsiteX10566" fmla="*/ 970616 w 4313785"/>
                <a:gd name="connsiteY10566" fmla="*/ 1337677 h 2893802"/>
                <a:gd name="connsiteX10567" fmla="*/ 973315 w 4313785"/>
                <a:gd name="connsiteY10567" fmla="*/ 1339613 h 2893802"/>
                <a:gd name="connsiteX10568" fmla="*/ 976360 w 4313785"/>
                <a:gd name="connsiteY10568" fmla="*/ 1340997 h 2893802"/>
                <a:gd name="connsiteX10569" fmla="*/ 979544 w 4313785"/>
                <a:gd name="connsiteY10569" fmla="*/ 1341619 h 2893802"/>
                <a:gd name="connsiteX10570" fmla="*/ 982451 w 4313785"/>
                <a:gd name="connsiteY10570" fmla="*/ 1341343 h 2893802"/>
                <a:gd name="connsiteX10571" fmla="*/ 987780 w 4313785"/>
                <a:gd name="connsiteY10571" fmla="*/ 1339268 h 2893802"/>
                <a:gd name="connsiteX10572" fmla="*/ 990549 w 4313785"/>
                <a:gd name="connsiteY10572" fmla="*/ 1338576 h 2893802"/>
                <a:gd name="connsiteX10573" fmla="*/ 993248 w 4313785"/>
                <a:gd name="connsiteY10573" fmla="*/ 1338576 h 2893802"/>
                <a:gd name="connsiteX10574" fmla="*/ 994701 w 4313785"/>
                <a:gd name="connsiteY10574" fmla="*/ 1338852 h 2893802"/>
                <a:gd name="connsiteX10575" fmla="*/ 995739 w 4313785"/>
                <a:gd name="connsiteY10575" fmla="*/ 1338230 h 2893802"/>
                <a:gd name="connsiteX10576" fmla="*/ 996985 w 4313785"/>
                <a:gd name="connsiteY10576" fmla="*/ 1335670 h 2893802"/>
                <a:gd name="connsiteX10577" fmla="*/ 997608 w 4313785"/>
                <a:gd name="connsiteY10577" fmla="*/ 1333042 h 2893802"/>
                <a:gd name="connsiteX10578" fmla="*/ 997954 w 4313785"/>
                <a:gd name="connsiteY10578" fmla="*/ 1329791 h 2893802"/>
                <a:gd name="connsiteX10579" fmla="*/ 998577 w 4313785"/>
                <a:gd name="connsiteY10579" fmla="*/ 1326816 h 2893802"/>
                <a:gd name="connsiteX10580" fmla="*/ 999961 w 4313785"/>
                <a:gd name="connsiteY10580" fmla="*/ 1324879 h 2893802"/>
                <a:gd name="connsiteX10581" fmla="*/ 1002661 w 4313785"/>
                <a:gd name="connsiteY10581" fmla="*/ 1324534 h 2893802"/>
                <a:gd name="connsiteX10582" fmla="*/ 1006675 w 4313785"/>
                <a:gd name="connsiteY10582" fmla="*/ 1324879 h 2893802"/>
                <a:gd name="connsiteX10583" fmla="*/ 1013527 w 4313785"/>
                <a:gd name="connsiteY10583" fmla="*/ 1326194 h 2893802"/>
                <a:gd name="connsiteX10584" fmla="*/ 1019340 w 4313785"/>
                <a:gd name="connsiteY10584" fmla="*/ 1328269 h 2893802"/>
                <a:gd name="connsiteX10585" fmla="*/ 1024670 w 4313785"/>
                <a:gd name="connsiteY10585" fmla="*/ 1331105 h 2893802"/>
                <a:gd name="connsiteX10586" fmla="*/ 1029445 w 4313785"/>
                <a:gd name="connsiteY10586" fmla="*/ 1334633 h 2893802"/>
                <a:gd name="connsiteX10587" fmla="*/ 1033736 w 4313785"/>
                <a:gd name="connsiteY10587" fmla="*/ 1338783 h 2893802"/>
                <a:gd name="connsiteX10588" fmla="*/ 1038650 w 4313785"/>
                <a:gd name="connsiteY10588" fmla="*/ 1342588 h 2893802"/>
                <a:gd name="connsiteX10589" fmla="*/ 1043495 w 4313785"/>
                <a:gd name="connsiteY10589" fmla="*/ 1343695 h 2893802"/>
                <a:gd name="connsiteX10590" fmla="*/ 1054569 w 4313785"/>
                <a:gd name="connsiteY10590" fmla="*/ 1342519 h 2893802"/>
                <a:gd name="connsiteX10591" fmla="*/ 1061075 w 4313785"/>
                <a:gd name="connsiteY10591" fmla="*/ 1341273 h 2893802"/>
                <a:gd name="connsiteX10592" fmla="*/ 1066127 w 4313785"/>
                <a:gd name="connsiteY10592" fmla="*/ 1339060 h 2893802"/>
                <a:gd name="connsiteX10593" fmla="*/ 1070695 w 4313785"/>
                <a:gd name="connsiteY10593" fmla="*/ 1335809 h 2893802"/>
                <a:gd name="connsiteX10594" fmla="*/ 1077685 w 4313785"/>
                <a:gd name="connsiteY10594" fmla="*/ 1329722 h 2893802"/>
                <a:gd name="connsiteX10595" fmla="*/ 1080108 w 4313785"/>
                <a:gd name="connsiteY10595" fmla="*/ 1327992 h 2893802"/>
                <a:gd name="connsiteX10596" fmla="*/ 1082738 w 4313785"/>
                <a:gd name="connsiteY10596" fmla="*/ 1326678 h 2893802"/>
                <a:gd name="connsiteX10597" fmla="*/ 1085368 w 4313785"/>
                <a:gd name="connsiteY10597" fmla="*/ 1326332 h 2893802"/>
                <a:gd name="connsiteX10598" fmla="*/ 1088067 w 4313785"/>
                <a:gd name="connsiteY10598" fmla="*/ 1327093 h 2893802"/>
                <a:gd name="connsiteX10599" fmla="*/ 1093535 w 4313785"/>
                <a:gd name="connsiteY10599" fmla="*/ 1330137 h 2893802"/>
                <a:gd name="connsiteX10600" fmla="*/ 1096372 w 4313785"/>
                <a:gd name="connsiteY10600" fmla="*/ 1331174 h 2893802"/>
                <a:gd name="connsiteX10601" fmla="*/ 1099487 w 4313785"/>
                <a:gd name="connsiteY10601" fmla="*/ 1331451 h 2893802"/>
                <a:gd name="connsiteX10602" fmla="*/ 1101632 w 4313785"/>
                <a:gd name="connsiteY10602" fmla="*/ 1330759 h 2893802"/>
                <a:gd name="connsiteX10603" fmla="*/ 1105716 w 4313785"/>
                <a:gd name="connsiteY10603" fmla="*/ 1327439 h 2893802"/>
                <a:gd name="connsiteX10604" fmla="*/ 1107930 w 4313785"/>
                <a:gd name="connsiteY10604" fmla="*/ 1325917 h 2893802"/>
                <a:gd name="connsiteX10605" fmla="*/ 1110560 w 4313785"/>
                <a:gd name="connsiteY10605" fmla="*/ 1324741 h 2893802"/>
                <a:gd name="connsiteX10606" fmla="*/ 1113052 w 4313785"/>
                <a:gd name="connsiteY10606" fmla="*/ 1324603 h 2893802"/>
                <a:gd name="connsiteX10607" fmla="*/ 1114990 w 4313785"/>
                <a:gd name="connsiteY10607" fmla="*/ 1326332 h 2893802"/>
                <a:gd name="connsiteX10608" fmla="*/ 1115198 w 4313785"/>
                <a:gd name="connsiteY10608" fmla="*/ 1329376 h 2893802"/>
                <a:gd name="connsiteX10609" fmla="*/ 1113398 w 4313785"/>
                <a:gd name="connsiteY10609" fmla="*/ 1331658 h 2893802"/>
                <a:gd name="connsiteX10610" fmla="*/ 1110837 w 4313785"/>
                <a:gd name="connsiteY10610" fmla="*/ 1333664 h 2893802"/>
                <a:gd name="connsiteX10611" fmla="*/ 1108761 w 4313785"/>
                <a:gd name="connsiteY10611" fmla="*/ 1335809 h 2893802"/>
                <a:gd name="connsiteX10612" fmla="*/ 1108346 w 4313785"/>
                <a:gd name="connsiteY10612" fmla="*/ 1338922 h 2893802"/>
                <a:gd name="connsiteX10613" fmla="*/ 1110007 w 4313785"/>
                <a:gd name="connsiteY10613" fmla="*/ 1344801 h 2893802"/>
                <a:gd name="connsiteX10614" fmla="*/ 1109038 w 4313785"/>
                <a:gd name="connsiteY10614" fmla="*/ 1347430 h 2893802"/>
                <a:gd name="connsiteX10615" fmla="*/ 1110145 w 4313785"/>
                <a:gd name="connsiteY10615" fmla="*/ 1347845 h 2893802"/>
                <a:gd name="connsiteX10616" fmla="*/ 1108969 w 4313785"/>
                <a:gd name="connsiteY10616" fmla="*/ 1347430 h 2893802"/>
                <a:gd name="connsiteX10617" fmla="*/ 1106962 w 4313785"/>
                <a:gd name="connsiteY10617" fmla="*/ 1351442 h 2893802"/>
                <a:gd name="connsiteX10618" fmla="*/ 1107169 w 4313785"/>
                <a:gd name="connsiteY10618" fmla="*/ 1354832 h 2893802"/>
                <a:gd name="connsiteX10619" fmla="*/ 1108415 w 4313785"/>
                <a:gd name="connsiteY10619" fmla="*/ 1358221 h 2893802"/>
                <a:gd name="connsiteX10620" fmla="*/ 1109453 w 4313785"/>
                <a:gd name="connsiteY10620" fmla="*/ 1362026 h 2893802"/>
                <a:gd name="connsiteX10621" fmla="*/ 1109868 w 4313785"/>
                <a:gd name="connsiteY10621" fmla="*/ 1373647 h 2893802"/>
                <a:gd name="connsiteX10622" fmla="*/ 1110630 w 4313785"/>
                <a:gd name="connsiteY10622" fmla="*/ 1377866 h 2893802"/>
                <a:gd name="connsiteX10623" fmla="*/ 1110284 w 4313785"/>
                <a:gd name="connsiteY10623" fmla="*/ 1379941 h 2893802"/>
                <a:gd name="connsiteX10624" fmla="*/ 1108899 w 4313785"/>
                <a:gd name="connsiteY10624" fmla="*/ 1381532 h 2893802"/>
                <a:gd name="connsiteX10625" fmla="*/ 1107031 w 4313785"/>
                <a:gd name="connsiteY10625" fmla="*/ 1383054 h 2893802"/>
                <a:gd name="connsiteX10626" fmla="*/ 1105439 w 4313785"/>
                <a:gd name="connsiteY10626" fmla="*/ 1384645 h 2893802"/>
                <a:gd name="connsiteX10627" fmla="*/ 1104124 w 4313785"/>
                <a:gd name="connsiteY10627" fmla="*/ 1387066 h 2893802"/>
                <a:gd name="connsiteX10628" fmla="*/ 1095057 w 4313785"/>
                <a:gd name="connsiteY10628" fmla="*/ 1409686 h 2893802"/>
                <a:gd name="connsiteX10629" fmla="*/ 1092704 w 4313785"/>
                <a:gd name="connsiteY10629" fmla="*/ 1414321 h 2893802"/>
                <a:gd name="connsiteX10630" fmla="*/ 1092704 w 4313785"/>
                <a:gd name="connsiteY10630" fmla="*/ 1414321 h 2893802"/>
                <a:gd name="connsiteX10631" fmla="*/ 1091458 w 4313785"/>
                <a:gd name="connsiteY10631" fmla="*/ 1419578 h 2893802"/>
                <a:gd name="connsiteX10632" fmla="*/ 1083776 w 4313785"/>
                <a:gd name="connsiteY10632" fmla="*/ 1440745 h 2893802"/>
                <a:gd name="connsiteX10633" fmla="*/ 1081008 w 4313785"/>
                <a:gd name="connsiteY10633" fmla="*/ 1445518 h 2893802"/>
                <a:gd name="connsiteX10634" fmla="*/ 1077685 w 4313785"/>
                <a:gd name="connsiteY10634" fmla="*/ 1449807 h 2893802"/>
                <a:gd name="connsiteX10635" fmla="*/ 1073809 w 4313785"/>
                <a:gd name="connsiteY10635" fmla="*/ 1453819 h 2893802"/>
                <a:gd name="connsiteX10636" fmla="*/ 1070833 w 4313785"/>
                <a:gd name="connsiteY10636" fmla="*/ 1455479 h 2893802"/>
                <a:gd name="connsiteX10637" fmla="*/ 1067788 w 4313785"/>
                <a:gd name="connsiteY10637" fmla="*/ 1456724 h 2893802"/>
                <a:gd name="connsiteX10638" fmla="*/ 1064673 w 4313785"/>
                <a:gd name="connsiteY10638" fmla="*/ 1457554 h 2893802"/>
                <a:gd name="connsiteX10639" fmla="*/ 1056299 w 4313785"/>
                <a:gd name="connsiteY10639" fmla="*/ 1458592 h 2893802"/>
                <a:gd name="connsiteX10640" fmla="*/ 1054776 w 4313785"/>
                <a:gd name="connsiteY10640" fmla="*/ 1458592 h 2893802"/>
                <a:gd name="connsiteX10641" fmla="*/ 1054084 w 4313785"/>
                <a:gd name="connsiteY10641" fmla="*/ 1458384 h 2893802"/>
                <a:gd name="connsiteX10642" fmla="*/ 1051731 w 4313785"/>
                <a:gd name="connsiteY10642" fmla="*/ 1457485 h 2893802"/>
                <a:gd name="connsiteX10643" fmla="*/ 1049239 w 4313785"/>
                <a:gd name="connsiteY10643" fmla="*/ 1457900 h 2893802"/>
                <a:gd name="connsiteX10644" fmla="*/ 1043357 w 4313785"/>
                <a:gd name="connsiteY10644" fmla="*/ 1459422 h 2893802"/>
                <a:gd name="connsiteX10645" fmla="*/ 1040727 w 4313785"/>
                <a:gd name="connsiteY10645" fmla="*/ 1459422 h 2893802"/>
                <a:gd name="connsiteX10646" fmla="*/ 1038581 w 4313785"/>
                <a:gd name="connsiteY10646" fmla="*/ 1458523 h 2893802"/>
                <a:gd name="connsiteX10647" fmla="*/ 1034775 w 4313785"/>
                <a:gd name="connsiteY10647" fmla="*/ 1455410 h 2893802"/>
                <a:gd name="connsiteX10648" fmla="*/ 1032629 w 4313785"/>
                <a:gd name="connsiteY10648" fmla="*/ 1454441 h 2893802"/>
                <a:gd name="connsiteX10649" fmla="*/ 1033598 w 4313785"/>
                <a:gd name="connsiteY10649" fmla="*/ 1456101 h 2893802"/>
                <a:gd name="connsiteX10650" fmla="*/ 1033182 w 4313785"/>
                <a:gd name="connsiteY10650" fmla="*/ 1457485 h 2893802"/>
                <a:gd name="connsiteX10651" fmla="*/ 1031867 w 4313785"/>
                <a:gd name="connsiteY10651" fmla="*/ 1458384 h 2893802"/>
                <a:gd name="connsiteX10652" fmla="*/ 1030137 w 4313785"/>
                <a:gd name="connsiteY10652" fmla="*/ 1458592 h 2893802"/>
                <a:gd name="connsiteX10653" fmla="*/ 1029791 w 4313785"/>
                <a:gd name="connsiteY10653" fmla="*/ 1458177 h 2893802"/>
                <a:gd name="connsiteX10654" fmla="*/ 1027230 w 4313785"/>
                <a:gd name="connsiteY10654" fmla="*/ 1455825 h 2893802"/>
                <a:gd name="connsiteX10655" fmla="*/ 1026400 w 4313785"/>
                <a:gd name="connsiteY10655" fmla="*/ 1455410 h 2893802"/>
                <a:gd name="connsiteX10656" fmla="*/ 1024324 w 4313785"/>
                <a:gd name="connsiteY10656" fmla="*/ 1454787 h 2893802"/>
                <a:gd name="connsiteX10657" fmla="*/ 1023424 w 4313785"/>
                <a:gd name="connsiteY10657" fmla="*/ 1454441 h 2893802"/>
                <a:gd name="connsiteX10658" fmla="*/ 1024324 w 4313785"/>
                <a:gd name="connsiteY10658" fmla="*/ 1453473 h 2893802"/>
                <a:gd name="connsiteX10659" fmla="*/ 1025016 w 4313785"/>
                <a:gd name="connsiteY10659" fmla="*/ 1452435 h 2893802"/>
                <a:gd name="connsiteX10660" fmla="*/ 1025569 w 4313785"/>
                <a:gd name="connsiteY10660" fmla="*/ 1451328 h 2893802"/>
                <a:gd name="connsiteX10661" fmla="*/ 1025915 w 4313785"/>
                <a:gd name="connsiteY10661" fmla="*/ 1450153 h 2893802"/>
                <a:gd name="connsiteX10662" fmla="*/ 1028269 w 4313785"/>
                <a:gd name="connsiteY10662" fmla="*/ 1452159 h 2893802"/>
                <a:gd name="connsiteX10663" fmla="*/ 1029514 w 4313785"/>
                <a:gd name="connsiteY10663" fmla="*/ 1452920 h 2893802"/>
                <a:gd name="connsiteX10664" fmla="*/ 1030968 w 4313785"/>
                <a:gd name="connsiteY10664" fmla="*/ 1453335 h 2893802"/>
                <a:gd name="connsiteX10665" fmla="*/ 1028891 w 4313785"/>
                <a:gd name="connsiteY10665" fmla="*/ 1451259 h 2893802"/>
                <a:gd name="connsiteX10666" fmla="*/ 1027438 w 4313785"/>
                <a:gd name="connsiteY10666" fmla="*/ 1450083 h 2893802"/>
                <a:gd name="connsiteX10667" fmla="*/ 1025777 w 4313785"/>
                <a:gd name="connsiteY10667" fmla="*/ 1449668 h 2893802"/>
                <a:gd name="connsiteX10668" fmla="*/ 1020171 w 4313785"/>
                <a:gd name="connsiteY10668" fmla="*/ 1449807 h 2893802"/>
                <a:gd name="connsiteX10669" fmla="*/ 1017956 w 4313785"/>
                <a:gd name="connsiteY10669" fmla="*/ 1449599 h 2893802"/>
                <a:gd name="connsiteX10670" fmla="*/ 1012558 w 4313785"/>
                <a:gd name="connsiteY10670" fmla="*/ 1448354 h 2893802"/>
                <a:gd name="connsiteX10671" fmla="*/ 1009097 w 4313785"/>
                <a:gd name="connsiteY10671" fmla="*/ 1448631 h 2893802"/>
                <a:gd name="connsiteX10672" fmla="*/ 1002799 w 4313785"/>
                <a:gd name="connsiteY10672" fmla="*/ 1451744 h 2893802"/>
                <a:gd name="connsiteX10673" fmla="*/ 998370 w 4313785"/>
                <a:gd name="connsiteY10673" fmla="*/ 1451744 h 2893802"/>
                <a:gd name="connsiteX10674" fmla="*/ 1002383 w 4313785"/>
                <a:gd name="connsiteY10674" fmla="*/ 1450429 h 2893802"/>
                <a:gd name="connsiteX10675" fmla="*/ 1004322 w 4313785"/>
                <a:gd name="connsiteY10675" fmla="*/ 1449599 h 2893802"/>
                <a:gd name="connsiteX10676" fmla="*/ 1005844 w 4313785"/>
                <a:gd name="connsiteY10676" fmla="*/ 1448354 h 2893802"/>
                <a:gd name="connsiteX10677" fmla="*/ 998024 w 4313785"/>
                <a:gd name="connsiteY10677" fmla="*/ 1449876 h 2893802"/>
                <a:gd name="connsiteX10678" fmla="*/ 995809 w 4313785"/>
                <a:gd name="connsiteY10678" fmla="*/ 1450637 h 2893802"/>
                <a:gd name="connsiteX10679" fmla="*/ 994770 w 4313785"/>
                <a:gd name="connsiteY10679" fmla="*/ 1451328 h 2893802"/>
                <a:gd name="connsiteX10680" fmla="*/ 993109 w 4313785"/>
                <a:gd name="connsiteY10680" fmla="*/ 1453058 h 2893802"/>
                <a:gd name="connsiteX10681" fmla="*/ 992071 w 4313785"/>
                <a:gd name="connsiteY10681" fmla="*/ 1453819 h 2893802"/>
                <a:gd name="connsiteX10682" fmla="*/ 982866 w 4313785"/>
                <a:gd name="connsiteY10682" fmla="*/ 1457831 h 2893802"/>
                <a:gd name="connsiteX10683" fmla="*/ 976222 w 4313785"/>
                <a:gd name="connsiteY10683" fmla="*/ 1461774 h 2893802"/>
                <a:gd name="connsiteX10684" fmla="*/ 972831 w 4313785"/>
                <a:gd name="connsiteY10684" fmla="*/ 1463434 h 2893802"/>
                <a:gd name="connsiteX10685" fmla="*/ 969162 w 4313785"/>
                <a:gd name="connsiteY10685" fmla="*/ 1464333 h 2893802"/>
                <a:gd name="connsiteX10686" fmla="*/ 965286 w 4313785"/>
                <a:gd name="connsiteY10686" fmla="*/ 1464056 h 2893802"/>
                <a:gd name="connsiteX10687" fmla="*/ 953520 w 4313785"/>
                <a:gd name="connsiteY10687" fmla="*/ 1459975 h 2893802"/>
                <a:gd name="connsiteX10688" fmla="*/ 941547 w 4313785"/>
                <a:gd name="connsiteY10688" fmla="*/ 1457623 h 2893802"/>
                <a:gd name="connsiteX10689" fmla="*/ 926736 w 4313785"/>
                <a:gd name="connsiteY10689" fmla="*/ 1452366 h 2893802"/>
                <a:gd name="connsiteX10690" fmla="*/ 905419 w 4313785"/>
                <a:gd name="connsiteY10690" fmla="*/ 1447386 h 2893802"/>
                <a:gd name="connsiteX10691" fmla="*/ 901197 w 4313785"/>
                <a:gd name="connsiteY10691" fmla="*/ 1447040 h 2893802"/>
                <a:gd name="connsiteX10692" fmla="*/ 892753 w 4313785"/>
                <a:gd name="connsiteY10692" fmla="*/ 1449115 h 2893802"/>
                <a:gd name="connsiteX10693" fmla="*/ 888532 w 4313785"/>
                <a:gd name="connsiteY10693" fmla="*/ 1449115 h 2893802"/>
                <a:gd name="connsiteX10694" fmla="*/ 885971 w 4313785"/>
                <a:gd name="connsiteY10694" fmla="*/ 1446210 h 2893802"/>
                <a:gd name="connsiteX10695" fmla="*/ 883202 w 4313785"/>
                <a:gd name="connsiteY10695" fmla="*/ 1441990 h 2893802"/>
                <a:gd name="connsiteX10696" fmla="*/ 880503 w 4313785"/>
                <a:gd name="connsiteY10696" fmla="*/ 1439638 h 2893802"/>
                <a:gd name="connsiteX10697" fmla="*/ 877112 w 4313785"/>
                <a:gd name="connsiteY10697" fmla="*/ 1438670 h 2893802"/>
                <a:gd name="connsiteX10698" fmla="*/ 867076 w 4313785"/>
                <a:gd name="connsiteY10698" fmla="*/ 1438047 h 2893802"/>
                <a:gd name="connsiteX10699" fmla="*/ 858217 w 4313785"/>
                <a:gd name="connsiteY10699" fmla="*/ 1435419 h 2893802"/>
                <a:gd name="connsiteX10700" fmla="*/ 853442 w 4313785"/>
                <a:gd name="connsiteY10700" fmla="*/ 1434381 h 2893802"/>
                <a:gd name="connsiteX10701" fmla="*/ 848043 w 4313785"/>
                <a:gd name="connsiteY10701" fmla="*/ 1433758 h 2893802"/>
                <a:gd name="connsiteX10702" fmla="*/ 845344 w 4313785"/>
                <a:gd name="connsiteY10702" fmla="*/ 1432790 h 2893802"/>
                <a:gd name="connsiteX10703" fmla="*/ 843475 w 4313785"/>
                <a:gd name="connsiteY10703" fmla="*/ 1430991 h 2893802"/>
                <a:gd name="connsiteX10704" fmla="*/ 842921 w 4313785"/>
                <a:gd name="connsiteY10704" fmla="*/ 1429124 h 2893802"/>
                <a:gd name="connsiteX10705" fmla="*/ 843060 w 4313785"/>
                <a:gd name="connsiteY10705" fmla="*/ 1427395 h 2893802"/>
                <a:gd name="connsiteX10706" fmla="*/ 842783 w 4313785"/>
                <a:gd name="connsiteY10706" fmla="*/ 1425665 h 2893802"/>
                <a:gd name="connsiteX10707" fmla="*/ 841330 w 4313785"/>
                <a:gd name="connsiteY10707" fmla="*/ 1423797 h 2893802"/>
                <a:gd name="connsiteX10708" fmla="*/ 837454 w 4313785"/>
                <a:gd name="connsiteY10708" fmla="*/ 1421653 h 2893802"/>
                <a:gd name="connsiteX10709" fmla="*/ 832332 w 4313785"/>
                <a:gd name="connsiteY10709" fmla="*/ 1419855 h 2893802"/>
                <a:gd name="connsiteX10710" fmla="*/ 826934 w 4313785"/>
                <a:gd name="connsiteY10710" fmla="*/ 1418540 h 2893802"/>
                <a:gd name="connsiteX10711" fmla="*/ 815030 w 4313785"/>
                <a:gd name="connsiteY10711" fmla="*/ 1417226 h 2893802"/>
                <a:gd name="connsiteX10712" fmla="*/ 812953 w 4313785"/>
                <a:gd name="connsiteY10712" fmla="*/ 1417434 h 2893802"/>
                <a:gd name="connsiteX10713" fmla="*/ 811223 w 4313785"/>
                <a:gd name="connsiteY10713" fmla="*/ 1418125 h 2893802"/>
                <a:gd name="connsiteX10714" fmla="*/ 808039 w 4313785"/>
                <a:gd name="connsiteY10714" fmla="*/ 1420270 h 2893802"/>
                <a:gd name="connsiteX10715" fmla="*/ 806101 w 4313785"/>
                <a:gd name="connsiteY10715" fmla="*/ 1420961 h 2893802"/>
                <a:gd name="connsiteX10716" fmla="*/ 797034 w 4313785"/>
                <a:gd name="connsiteY10716" fmla="*/ 1423244 h 2893802"/>
                <a:gd name="connsiteX10717" fmla="*/ 792813 w 4313785"/>
                <a:gd name="connsiteY10717" fmla="*/ 1424973 h 2893802"/>
                <a:gd name="connsiteX10718" fmla="*/ 788591 w 4313785"/>
                <a:gd name="connsiteY10718" fmla="*/ 1427464 h 2893802"/>
                <a:gd name="connsiteX10719" fmla="*/ 785268 w 4313785"/>
                <a:gd name="connsiteY10719" fmla="*/ 1429885 h 2893802"/>
                <a:gd name="connsiteX10720" fmla="*/ 782223 w 4313785"/>
                <a:gd name="connsiteY10720" fmla="*/ 1432652 h 2893802"/>
                <a:gd name="connsiteX10721" fmla="*/ 779732 w 4313785"/>
                <a:gd name="connsiteY10721" fmla="*/ 1435834 h 2893802"/>
                <a:gd name="connsiteX10722" fmla="*/ 778140 w 4313785"/>
                <a:gd name="connsiteY10722" fmla="*/ 1439569 h 2893802"/>
                <a:gd name="connsiteX10723" fmla="*/ 777794 w 4313785"/>
                <a:gd name="connsiteY10723" fmla="*/ 1444273 h 2893802"/>
                <a:gd name="connsiteX10724" fmla="*/ 778901 w 4313785"/>
                <a:gd name="connsiteY10724" fmla="*/ 1448216 h 2893802"/>
                <a:gd name="connsiteX10725" fmla="*/ 780562 w 4313785"/>
                <a:gd name="connsiteY10725" fmla="*/ 1452020 h 2893802"/>
                <a:gd name="connsiteX10726" fmla="*/ 781877 w 4313785"/>
                <a:gd name="connsiteY10726" fmla="*/ 1456240 h 2893802"/>
                <a:gd name="connsiteX10727" fmla="*/ 780493 w 4313785"/>
                <a:gd name="connsiteY10727" fmla="*/ 1463780 h 2893802"/>
                <a:gd name="connsiteX10728" fmla="*/ 774887 w 4313785"/>
                <a:gd name="connsiteY10728" fmla="*/ 1470559 h 2893802"/>
                <a:gd name="connsiteX10729" fmla="*/ 767274 w 4313785"/>
                <a:gd name="connsiteY10729" fmla="*/ 1475401 h 2893802"/>
                <a:gd name="connsiteX10730" fmla="*/ 759799 w 4313785"/>
                <a:gd name="connsiteY10730" fmla="*/ 1476923 h 2893802"/>
                <a:gd name="connsiteX10731" fmla="*/ 754608 w 4313785"/>
                <a:gd name="connsiteY10731" fmla="*/ 1475470 h 2893802"/>
                <a:gd name="connsiteX10732" fmla="*/ 750317 w 4313785"/>
                <a:gd name="connsiteY10732" fmla="*/ 1472634 h 2893802"/>
                <a:gd name="connsiteX10733" fmla="*/ 746372 w 4313785"/>
                <a:gd name="connsiteY10733" fmla="*/ 1469244 h 2893802"/>
                <a:gd name="connsiteX10734" fmla="*/ 742081 w 4313785"/>
                <a:gd name="connsiteY10734" fmla="*/ 1466132 h 2893802"/>
                <a:gd name="connsiteX10735" fmla="*/ 738413 w 4313785"/>
                <a:gd name="connsiteY10735" fmla="*/ 1464195 h 2893802"/>
                <a:gd name="connsiteX10736" fmla="*/ 730523 w 4313785"/>
                <a:gd name="connsiteY10736" fmla="*/ 1461013 h 2893802"/>
                <a:gd name="connsiteX10737" fmla="*/ 722425 w 4313785"/>
                <a:gd name="connsiteY10737" fmla="*/ 1458384 h 2893802"/>
                <a:gd name="connsiteX10738" fmla="*/ 713912 w 4313785"/>
                <a:gd name="connsiteY10738" fmla="*/ 1456240 h 2893802"/>
                <a:gd name="connsiteX10739" fmla="*/ 700485 w 4313785"/>
                <a:gd name="connsiteY10739" fmla="*/ 1454856 h 2893802"/>
                <a:gd name="connsiteX10740" fmla="*/ 696056 w 4313785"/>
                <a:gd name="connsiteY10740" fmla="*/ 1453888 h 2893802"/>
                <a:gd name="connsiteX10741" fmla="*/ 691834 w 4313785"/>
                <a:gd name="connsiteY10741" fmla="*/ 1452159 h 2893802"/>
                <a:gd name="connsiteX10742" fmla="*/ 688512 w 4313785"/>
                <a:gd name="connsiteY10742" fmla="*/ 1449599 h 2893802"/>
                <a:gd name="connsiteX10743" fmla="*/ 685951 w 4313785"/>
                <a:gd name="connsiteY10743" fmla="*/ 1446348 h 2893802"/>
                <a:gd name="connsiteX10744" fmla="*/ 684013 w 4313785"/>
                <a:gd name="connsiteY10744" fmla="*/ 1442544 h 2893802"/>
                <a:gd name="connsiteX10745" fmla="*/ 681037 w 4313785"/>
                <a:gd name="connsiteY10745" fmla="*/ 1433274 h 2893802"/>
                <a:gd name="connsiteX10746" fmla="*/ 678684 w 4313785"/>
                <a:gd name="connsiteY10746" fmla="*/ 1430369 h 2893802"/>
                <a:gd name="connsiteX10747" fmla="*/ 674946 w 4313785"/>
                <a:gd name="connsiteY10747" fmla="*/ 1428916 h 2893802"/>
                <a:gd name="connsiteX10748" fmla="*/ 669271 w 4313785"/>
                <a:gd name="connsiteY10748" fmla="*/ 1427602 h 2893802"/>
                <a:gd name="connsiteX10749" fmla="*/ 661312 w 4313785"/>
                <a:gd name="connsiteY10749" fmla="*/ 1424973 h 2893802"/>
                <a:gd name="connsiteX10750" fmla="*/ 653352 w 4313785"/>
                <a:gd name="connsiteY10750" fmla="*/ 1421584 h 2893802"/>
                <a:gd name="connsiteX10751" fmla="*/ 645185 w 4313785"/>
                <a:gd name="connsiteY10751" fmla="*/ 1418817 h 2893802"/>
                <a:gd name="connsiteX10752" fmla="*/ 636673 w 4313785"/>
                <a:gd name="connsiteY10752" fmla="*/ 1418194 h 2893802"/>
                <a:gd name="connsiteX10753" fmla="*/ 628090 w 4313785"/>
                <a:gd name="connsiteY10753" fmla="*/ 1419716 h 2893802"/>
                <a:gd name="connsiteX10754" fmla="*/ 623868 w 4313785"/>
                <a:gd name="connsiteY10754" fmla="*/ 1419993 h 2893802"/>
                <a:gd name="connsiteX10755" fmla="*/ 619301 w 4313785"/>
                <a:gd name="connsiteY10755" fmla="*/ 1419094 h 2893802"/>
                <a:gd name="connsiteX10756" fmla="*/ 616878 w 4313785"/>
                <a:gd name="connsiteY10756" fmla="*/ 1418056 h 2893802"/>
                <a:gd name="connsiteX10757" fmla="*/ 612310 w 4313785"/>
                <a:gd name="connsiteY10757" fmla="*/ 1415220 h 2893802"/>
                <a:gd name="connsiteX10758" fmla="*/ 609957 w 4313785"/>
                <a:gd name="connsiteY10758" fmla="*/ 1413975 h 2893802"/>
                <a:gd name="connsiteX10759" fmla="*/ 604489 w 4313785"/>
                <a:gd name="connsiteY10759" fmla="*/ 1412315 h 2893802"/>
                <a:gd name="connsiteX10760" fmla="*/ 602759 w 4313785"/>
                <a:gd name="connsiteY10760" fmla="*/ 1411485 h 2893802"/>
                <a:gd name="connsiteX10761" fmla="*/ 602759 w 4313785"/>
                <a:gd name="connsiteY10761" fmla="*/ 1411485 h 2893802"/>
                <a:gd name="connsiteX10762" fmla="*/ 601237 w 4313785"/>
                <a:gd name="connsiteY10762" fmla="*/ 1410862 h 2893802"/>
                <a:gd name="connsiteX10763" fmla="*/ 598122 w 4313785"/>
                <a:gd name="connsiteY10763" fmla="*/ 1410309 h 2893802"/>
                <a:gd name="connsiteX10764" fmla="*/ 596530 w 4313785"/>
                <a:gd name="connsiteY10764" fmla="*/ 1409894 h 2893802"/>
                <a:gd name="connsiteX10765" fmla="*/ 597914 w 4313785"/>
                <a:gd name="connsiteY10765" fmla="*/ 1409064 h 2893802"/>
                <a:gd name="connsiteX10766" fmla="*/ 596046 w 4313785"/>
                <a:gd name="connsiteY10766" fmla="*/ 1407058 h 2893802"/>
                <a:gd name="connsiteX10767" fmla="*/ 593692 w 4313785"/>
                <a:gd name="connsiteY10767" fmla="*/ 1402423 h 2893802"/>
                <a:gd name="connsiteX10768" fmla="*/ 591478 w 4313785"/>
                <a:gd name="connsiteY10768" fmla="*/ 1400970 h 2893802"/>
                <a:gd name="connsiteX10769" fmla="*/ 589955 w 4313785"/>
                <a:gd name="connsiteY10769" fmla="*/ 1403184 h 2893802"/>
                <a:gd name="connsiteX10770" fmla="*/ 587948 w 4313785"/>
                <a:gd name="connsiteY10770" fmla="*/ 1403599 h 2893802"/>
                <a:gd name="connsiteX10771" fmla="*/ 586425 w 4313785"/>
                <a:gd name="connsiteY10771" fmla="*/ 1402354 h 2893802"/>
                <a:gd name="connsiteX10772" fmla="*/ 586425 w 4313785"/>
                <a:gd name="connsiteY10772" fmla="*/ 1399518 h 2893802"/>
                <a:gd name="connsiteX10773" fmla="*/ 579781 w 4313785"/>
                <a:gd name="connsiteY10773" fmla="*/ 1398549 h 2893802"/>
                <a:gd name="connsiteX10774" fmla="*/ 574590 w 4313785"/>
                <a:gd name="connsiteY10774" fmla="*/ 1394883 h 2893802"/>
                <a:gd name="connsiteX10775" fmla="*/ 572722 w 4313785"/>
                <a:gd name="connsiteY10775" fmla="*/ 1389626 h 2893802"/>
                <a:gd name="connsiteX10776" fmla="*/ 576113 w 4313785"/>
                <a:gd name="connsiteY10776" fmla="*/ 1383746 h 2893802"/>
                <a:gd name="connsiteX10777" fmla="*/ 585525 w 4313785"/>
                <a:gd name="connsiteY10777" fmla="*/ 1376206 h 2893802"/>
                <a:gd name="connsiteX10778" fmla="*/ 588294 w 4313785"/>
                <a:gd name="connsiteY10778" fmla="*/ 1373024 h 2893802"/>
                <a:gd name="connsiteX10779" fmla="*/ 592931 w 4313785"/>
                <a:gd name="connsiteY10779" fmla="*/ 1365484 h 2893802"/>
                <a:gd name="connsiteX10780" fmla="*/ 593554 w 4313785"/>
                <a:gd name="connsiteY10780" fmla="*/ 1364170 h 2893802"/>
                <a:gd name="connsiteX10781" fmla="*/ 593762 w 4313785"/>
                <a:gd name="connsiteY10781" fmla="*/ 1362994 h 2893802"/>
                <a:gd name="connsiteX10782" fmla="*/ 593762 w 4313785"/>
                <a:gd name="connsiteY10782" fmla="*/ 1361195 h 2893802"/>
                <a:gd name="connsiteX10783" fmla="*/ 593277 w 4313785"/>
                <a:gd name="connsiteY10783" fmla="*/ 1357668 h 2893802"/>
                <a:gd name="connsiteX10784" fmla="*/ 592308 w 4313785"/>
                <a:gd name="connsiteY10784" fmla="*/ 1354832 h 2893802"/>
                <a:gd name="connsiteX10785" fmla="*/ 590647 w 4313785"/>
                <a:gd name="connsiteY10785" fmla="*/ 1352480 h 2893802"/>
                <a:gd name="connsiteX10786" fmla="*/ 585249 w 4313785"/>
                <a:gd name="connsiteY10786" fmla="*/ 1348122 h 2893802"/>
                <a:gd name="connsiteX10787" fmla="*/ 582895 w 4313785"/>
                <a:gd name="connsiteY10787" fmla="*/ 1345562 h 2893802"/>
                <a:gd name="connsiteX10788" fmla="*/ 581511 w 4313785"/>
                <a:gd name="connsiteY10788" fmla="*/ 1342450 h 2893802"/>
                <a:gd name="connsiteX10789" fmla="*/ 581788 w 4313785"/>
                <a:gd name="connsiteY10789" fmla="*/ 1338783 h 2893802"/>
                <a:gd name="connsiteX10790" fmla="*/ 582619 w 4313785"/>
                <a:gd name="connsiteY10790" fmla="*/ 1337192 h 2893802"/>
                <a:gd name="connsiteX10791" fmla="*/ 583864 w 4313785"/>
                <a:gd name="connsiteY10791" fmla="*/ 1336016 h 2893802"/>
                <a:gd name="connsiteX10792" fmla="*/ 586633 w 4313785"/>
                <a:gd name="connsiteY10792" fmla="*/ 1333941 h 2893802"/>
                <a:gd name="connsiteX10793" fmla="*/ 588086 w 4313785"/>
                <a:gd name="connsiteY10793" fmla="*/ 1332419 h 2893802"/>
                <a:gd name="connsiteX10794" fmla="*/ 591616 w 4313785"/>
                <a:gd name="connsiteY10794" fmla="*/ 1327370 h 2893802"/>
                <a:gd name="connsiteX10795" fmla="*/ 594385 w 4313785"/>
                <a:gd name="connsiteY10795" fmla="*/ 1324326 h 2893802"/>
                <a:gd name="connsiteX10796" fmla="*/ 594800 w 4313785"/>
                <a:gd name="connsiteY10796" fmla="*/ 1323496 h 2893802"/>
                <a:gd name="connsiteX10797" fmla="*/ 594661 w 4313785"/>
                <a:gd name="connsiteY10797" fmla="*/ 1321075 h 2893802"/>
                <a:gd name="connsiteX10798" fmla="*/ 593554 w 4313785"/>
                <a:gd name="connsiteY10798" fmla="*/ 1320106 h 2893802"/>
                <a:gd name="connsiteX10799" fmla="*/ 591893 w 4313785"/>
                <a:gd name="connsiteY10799" fmla="*/ 1320106 h 2893802"/>
                <a:gd name="connsiteX10800" fmla="*/ 590163 w 4313785"/>
                <a:gd name="connsiteY10800" fmla="*/ 1320660 h 2893802"/>
                <a:gd name="connsiteX10801" fmla="*/ 588502 w 4313785"/>
                <a:gd name="connsiteY10801" fmla="*/ 1321351 h 2893802"/>
                <a:gd name="connsiteX10802" fmla="*/ 583241 w 4313785"/>
                <a:gd name="connsiteY10802" fmla="*/ 1324464 h 2893802"/>
                <a:gd name="connsiteX10803" fmla="*/ 581304 w 4313785"/>
                <a:gd name="connsiteY10803" fmla="*/ 1325779 h 2893802"/>
                <a:gd name="connsiteX10804" fmla="*/ 580335 w 4313785"/>
                <a:gd name="connsiteY10804" fmla="*/ 1326539 h 2893802"/>
                <a:gd name="connsiteX10805" fmla="*/ 579504 w 4313785"/>
                <a:gd name="connsiteY10805" fmla="*/ 1326539 h 2893802"/>
                <a:gd name="connsiteX10806" fmla="*/ 578120 w 4313785"/>
                <a:gd name="connsiteY10806" fmla="*/ 1325225 h 2893802"/>
                <a:gd name="connsiteX10807" fmla="*/ 576251 w 4313785"/>
                <a:gd name="connsiteY10807" fmla="*/ 1321697 h 2893802"/>
                <a:gd name="connsiteX10808" fmla="*/ 575421 w 4313785"/>
                <a:gd name="connsiteY10808" fmla="*/ 1318031 h 2893802"/>
                <a:gd name="connsiteX10809" fmla="*/ 573621 w 4313785"/>
                <a:gd name="connsiteY10809" fmla="*/ 1315472 h 2893802"/>
                <a:gd name="connsiteX10810" fmla="*/ 569053 w 4313785"/>
                <a:gd name="connsiteY10810" fmla="*/ 1314988 h 2893802"/>
                <a:gd name="connsiteX10811" fmla="*/ 569192 w 4313785"/>
                <a:gd name="connsiteY10811" fmla="*/ 1316025 h 2893802"/>
                <a:gd name="connsiteX10812" fmla="*/ 569053 w 4313785"/>
                <a:gd name="connsiteY10812" fmla="*/ 1316509 h 2893802"/>
                <a:gd name="connsiteX10813" fmla="*/ 568638 w 4313785"/>
                <a:gd name="connsiteY10813" fmla="*/ 1316924 h 2893802"/>
                <a:gd name="connsiteX10814" fmla="*/ 568084 w 4313785"/>
                <a:gd name="connsiteY10814" fmla="*/ 1317755 h 2893802"/>
                <a:gd name="connsiteX10815" fmla="*/ 567531 w 4313785"/>
                <a:gd name="connsiteY10815" fmla="*/ 1315679 h 2893802"/>
                <a:gd name="connsiteX10816" fmla="*/ 567669 w 4313785"/>
                <a:gd name="connsiteY10816" fmla="*/ 1314849 h 2893802"/>
                <a:gd name="connsiteX10817" fmla="*/ 568292 w 4313785"/>
                <a:gd name="connsiteY10817" fmla="*/ 1313604 h 2893802"/>
                <a:gd name="connsiteX10818" fmla="*/ 561855 w 4313785"/>
                <a:gd name="connsiteY10818" fmla="*/ 1313051 h 2893802"/>
                <a:gd name="connsiteX10819" fmla="*/ 554934 w 4313785"/>
                <a:gd name="connsiteY10819" fmla="*/ 1315887 h 2893802"/>
                <a:gd name="connsiteX10820" fmla="*/ 548152 w 4313785"/>
                <a:gd name="connsiteY10820" fmla="*/ 1319761 h 2893802"/>
                <a:gd name="connsiteX10821" fmla="*/ 542199 w 4313785"/>
                <a:gd name="connsiteY10821" fmla="*/ 1322597 h 2893802"/>
                <a:gd name="connsiteX10822" fmla="*/ 531056 w 4313785"/>
                <a:gd name="connsiteY10822" fmla="*/ 1324326 h 2893802"/>
                <a:gd name="connsiteX10823" fmla="*/ 527734 w 4313785"/>
                <a:gd name="connsiteY10823" fmla="*/ 1324326 h 2893802"/>
                <a:gd name="connsiteX10824" fmla="*/ 524343 w 4313785"/>
                <a:gd name="connsiteY10824" fmla="*/ 1323358 h 2893802"/>
                <a:gd name="connsiteX10825" fmla="*/ 517422 w 4313785"/>
                <a:gd name="connsiteY10825" fmla="*/ 1319968 h 2893802"/>
                <a:gd name="connsiteX10826" fmla="*/ 513684 w 4313785"/>
                <a:gd name="connsiteY10826" fmla="*/ 1318792 h 2893802"/>
                <a:gd name="connsiteX10827" fmla="*/ 513408 w 4313785"/>
                <a:gd name="connsiteY10827" fmla="*/ 1322458 h 2893802"/>
                <a:gd name="connsiteX10828" fmla="*/ 507940 w 4313785"/>
                <a:gd name="connsiteY10828" fmla="*/ 1322113 h 2893802"/>
                <a:gd name="connsiteX10829" fmla="*/ 498320 w 4313785"/>
                <a:gd name="connsiteY10829" fmla="*/ 1319069 h 2893802"/>
                <a:gd name="connsiteX10830" fmla="*/ 496174 w 4313785"/>
                <a:gd name="connsiteY10830" fmla="*/ 1319691 h 2893802"/>
                <a:gd name="connsiteX10831" fmla="*/ 494305 w 4313785"/>
                <a:gd name="connsiteY10831" fmla="*/ 1321075 h 2893802"/>
                <a:gd name="connsiteX10832" fmla="*/ 492506 w 4313785"/>
                <a:gd name="connsiteY10832" fmla="*/ 1322666 h 2893802"/>
                <a:gd name="connsiteX10833" fmla="*/ 490568 w 4313785"/>
                <a:gd name="connsiteY10833" fmla="*/ 1323980 h 2893802"/>
                <a:gd name="connsiteX10834" fmla="*/ 488007 w 4313785"/>
                <a:gd name="connsiteY10834" fmla="*/ 1324949 h 2893802"/>
                <a:gd name="connsiteX10835" fmla="*/ 479771 w 4313785"/>
                <a:gd name="connsiteY10835" fmla="*/ 1327231 h 2893802"/>
                <a:gd name="connsiteX10836" fmla="*/ 475757 w 4313785"/>
                <a:gd name="connsiteY10836" fmla="*/ 1328822 h 2893802"/>
                <a:gd name="connsiteX10837" fmla="*/ 473819 w 4313785"/>
                <a:gd name="connsiteY10837" fmla="*/ 1329030 h 2893802"/>
                <a:gd name="connsiteX10838" fmla="*/ 471535 w 4313785"/>
                <a:gd name="connsiteY10838" fmla="*/ 1328476 h 2893802"/>
                <a:gd name="connsiteX10839" fmla="*/ 469251 w 4313785"/>
                <a:gd name="connsiteY10839" fmla="*/ 1327231 h 2893802"/>
                <a:gd name="connsiteX10840" fmla="*/ 465099 w 4313785"/>
                <a:gd name="connsiteY10840" fmla="*/ 1324395 h 2893802"/>
                <a:gd name="connsiteX10841" fmla="*/ 462537 w 4313785"/>
                <a:gd name="connsiteY10841" fmla="*/ 1323427 h 2893802"/>
                <a:gd name="connsiteX10842" fmla="*/ 456516 w 4313785"/>
                <a:gd name="connsiteY10842" fmla="*/ 1322804 h 2893802"/>
                <a:gd name="connsiteX10843" fmla="*/ 450287 w 4313785"/>
                <a:gd name="connsiteY10843" fmla="*/ 1323081 h 2893802"/>
                <a:gd name="connsiteX10844" fmla="*/ 435615 w 4313785"/>
                <a:gd name="connsiteY10844" fmla="*/ 1325848 h 2893802"/>
                <a:gd name="connsiteX10845" fmla="*/ 430008 w 4313785"/>
                <a:gd name="connsiteY10845" fmla="*/ 1325848 h 2893802"/>
                <a:gd name="connsiteX10846" fmla="*/ 427171 w 4313785"/>
                <a:gd name="connsiteY10846" fmla="*/ 1326194 h 2893802"/>
                <a:gd name="connsiteX10847" fmla="*/ 424679 w 4313785"/>
                <a:gd name="connsiteY10847" fmla="*/ 1327024 h 2893802"/>
                <a:gd name="connsiteX10848" fmla="*/ 420180 w 4313785"/>
                <a:gd name="connsiteY10848" fmla="*/ 1329652 h 2893802"/>
                <a:gd name="connsiteX10849" fmla="*/ 417827 w 4313785"/>
                <a:gd name="connsiteY10849" fmla="*/ 1330621 h 2893802"/>
                <a:gd name="connsiteX10850" fmla="*/ 412152 w 4313785"/>
                <a:gd name="connsiteY10850" fmla="*/ 1331589 h 2893802"/>
                <a:gd name="connsiteX10851" fmla="*/ 393949 w 4313785"/>
                <a:gd name="connsiteY10851" fmla="*/ 1332281 h 2893802"/>
                <a:gd name="connsiteX10852" fmla="*/ 388897 w 4313785"/>
                <a:gd name="connsiteY10852" fmla="*/ 1333180 h 2893802"/>
                <a:gd name="connsiteX10853" fmla="*/ 384122 w 4313785"/>
                <a:gd name="connsiteY10853" fmla="*/ 1334633 h 2893802"/>
                <a:gd name="connsiteX10854" fmla="*/ 374708 w 4313785"/>
                <a:gd name="connsiteY10854" fmla="*/ 1338645 h 2893802"/>
                <a:gd name="connsiteX10855" fmla="*/ 370556 w 4313785"/>
                <a:gd name="connsiteY10855" fmla="*/ 1340997 h 2893802"/>
                <a:gd name="connsiteX10856" fmla="*/ 368549 w 4313785"/>
                <a:gd name="connsiteY10856" fmla="*/ 1342380 h 2893802"/>
                <a:gd name="connsiteX10857" fmla="*/ 366888 w 4313785"/>
                <a:gd name="connsiteY10857" fmla="*/ 1343971 h 2893802"/>
                <a:gd name="connsiteX10858" fmla="*/ 364743 w 4313785"/>
                <a:gd name="connsiteY10858" fmla="*/ 1346323 h 2893802"/>
                <a:gd name="connsiteX10859" fmla="*/ 363358 w 4313785"/>
                <a:gd name="connsiteY10859" fmla="*/ 1347707 h 2893802"/>
                <a:gd name="connsiteX10860" fmla="*/ 361628 w 4313785"/>
                <a:gd name="connsiteY10860" fmla="*/ 1348329 h 2893802"/>
                <a:gd name="connsiteX10861" fmla="*/ 353115 w 4313785"/>
                <a:gd name="connsiteY10861" fmla="*/ 1349367 h 2893802"/>
                <a:gd name="connsiteX10862" fmla="*/ 347993 w 4313785"/>
                <a:gd name="connsiteY10862" fmla="*/ 1351234 h 2893802"/>
                <a:gd name="connsiteX10863" fmla="*/ 343148 w 4313785"/>
                <a:gd name="connsiteY10863" fmla="*/ 1353932 h 2893802"/>
                <a:gd name="connsiteX10864" fmla="*/ 334013 w 4313785"/>
                <a:gd name="connsiteY10864" fmla="*/ 1360919 h 2893802"/>
                <a:gd name="connsiteX10865" fmla="*/ 329168 w 4313785"/>
                <a:gd name="connsiteY10865" fmla="*/ 1364101 h 2893802"/>
                <a:gd name="connsiteX10866" fmla="*/ 323908 w 4313785"/>
                <a:gd name="connsiteY10866" fmla="*/ 1366038 h 2893802"/>
                <a:gd name="connsiteX10867" fmla="*/ 317956 w 4313785"/>
                <a:gd name="connsiteY10867" fmla="*/ 1366038 h 2893802"/>
                <a:gd name="connsiteX10868" fmla="*/ 307920 w 4313785"/>
                <a:gd name="connsiteY10868" fmla="*/ 1365484 h 2893802"/>
                <a:gd name="connsiteX10869" fmla="*/ 304390 w 4313785"/>
                <a:gd name="connsiteY10869" fmla="*/ 1363686 h 2893802"/>
                <a:gd name="connsiteX10870" fmla="*/ 302314 w 4313785"/>
                <a:gd name="connsiteY10870" fmla="*/ 1358913 h 2893802"/>
                <a:gd name="connsiteX10871" fmla="*/ 299545 w 4313785"/>
                <a:gd name="connsiteY10871" fmla="*/ 1361610 h 2893802"/>
                <a:gd name="connsiteX10872" fmla="*/ 296500 w 4313785"/>
                <a:gd name="connsiteY10872" fmla="*/ 1362925 h 2893802"/>
                <a:gd name="connsiteX10873" fmla="*/ 293109 w 4313785"/>
                <a:gd name="connsiteY10873" fmla="*/ 1363271 h 2893802"/>
                <a:gd name="connsiteX10874" fmla="*/ 289372 w 4313785"/>
                <a:gd name="connsiteY10874" fmla="*/ 1363132 h 2893802"/>
                <a:gd name="connsiteX10875" fmla="*/ 283973 w 4313785"/>
                <a:gd name="connsiteY10875" fmla="*/ 1362579 h 2893802"/>
                <a:gd name="connsiteX10876" fmla="*/ 281827 w 4313785"/>
                <a:gd name="connsiteY10876" fmla="*/ 1362787 h 2893802"/>
                <a:gd name="connsiteX10877" fmla="*/ 276152 w 4313785"/>
                <a:gd name="connsiteY10877" fmla="*/ 1364377 h 2893802"/>
                <a:gd name="connsiteX10878" fmla="*/ 274214 w 4313785"/>
                <a:gd name="connsiteY10878" fmla="*/ 1364654 h 2893802"/>
                <a:gd name="connsiteX10879" fmla="*/ 267778 w 4313785"/>
                <a:gd name="connsiteY10879" fmla="*/ 1362925 h 2893802"/>
                <a:gd name="connsiteX10880" fmla="*/ 259265 w 4313785"/>
                <a:gd name="connsiteY10880" fmla="*/ 1358290 h 2893802"/>
                <a:gd name="connsiteX10881" fmla="*/ 253243 w 4313785"/>
                <a:gd name="connsiteY10881" fmla="*/ 1352480 h 2893802"/>
                <a:gd name="connsiteX10882" fmla="*/ 254282 w 4313785"/>
                <a:gd name="connsiteY10882" fmla="*/ 1347223 h 2893802"/>
                <a:gd name="connsiteX10883" fmla="*/ 251928 w 4313785"/>
                <a:gd name="connsiteY10883" fmla="*/ 1347084 h 2893802"/>
                <a:gd name="connsiteX10884" fmla="*/ 248122 w 4313785"/>
                <a:gd name="connsiteY10884" fmla="*/ 1347707 h 2893802"/>
                <a:gd name="connsiteX10885" fmla="*/ 244246 w 4313785"/>
                <a:gd name="connsiteY10885" fmla="*/ 1348744 h 2893802"/>
                <a:gd name="connsiteX10886" fmla="*/ 241754 w 4313785"/>
                <a:gd name="connsiteY10886" fmla="*/ 1349782 h 2893802"/>
                <a:gd name="connsiteX10887" fmla="*/ 239886 w 4313785"/>
                <a:gd name="connsiteY10887" fmla="*/ 1352203 h 2893802"/>
                <a:gd name="connsiteX10888" fmla="*/ 238294 w 4313785"/>
                <a:gd name="connsiteY10888" fmla="*/ 1355938 h 2893802"/>
                <a:gd name="connsiteX10889" fmla="*/ 235941 w 4313785"/>
                <a:gd name="connsiteY10889" fmla="*/ 1363202 h 2893802"/>
                <a:gd name="connsiteX10890" fmla="*/ 230404 w 4313785"/>
                <a:gd name="connsiteY10890" fmla="*/ 1376483 h 2893802"/>
                <a:gd name="connsiteX10891" fmla="*/ 227151 w 4313785"/>
                <a:gd name="connsiteY10891" fmla="*/ 1382916 h 2893802"/>
                <a:gd name="connsiteX10892" fmla="*/ 223483 w 4313785"/>
                <a:gd name="connsiteY10892" fmla="*/ 1389072 h 2893802"/>
                <a:gd name="connsiteX10893" fmla="*/ 219191 w 4313785"/>
                <a:gd name="connsiteY10893" fmla="*/ 1393776 h 2893802"/>
                <a:gd name="connsiteX10894" fmla="*/ 213655 w 4313785"/>
                <a:gd name="connsiteY10894" fmla="*/ 1397442 h 2893802"/>
                <a:gd name="connsiteX10895" fmla="*/ 195037 w 4313785"/>
                <a:gd name="connsiteY10895" fmla="*/ 1405812 h 2893802"/>
                <a:gd name="connsiteX10896" fmla="*/ 189777 w 4313785"/>
                <a:gd name="connsiteY10896" fmla="*/ 1408994 h 2893802"/>
                <a:gd name="connsiteX10897" fmla="*/ 185001 w 4313785"/>
                <a:gd name="connsiteY10897" fmla="*/ 1412868 h 2893802"/>
                <a:gd name="connsiteX10898" fmla="*/ 174966 w 4313785"/>
                <a:gd name="connsiteY10898" fmla="*/ 1422622 h 2893802"/>
                <a:gd name="connsiteX10899" fmla="*/ 172959 w 4313785"/>
                <a:gd name="connsiteY10899" fmla="*/ 1424973 h 2893802"/>
                <a:gd name="connsiteX10900" fmla="*/ 171574 w 4313785"/>
                <a:gd name="connsiteY10900" fmla="*/ 1427948 h 2893802"/>
                <a:gd name="connsiteX10901" fmla="*/ 169429 w 4313785"/>
                <a:gd name="connsiteY10901" fmla="*/ 1434865 h 2893802"/>
                <a:gd name="connsiteX10902" fmla="*/ 167975 w 4313785"/>
                <a:gd name="connsiteY10902" fmla="*/ 1437840 h 2893802"/>
                <a:gd name="connsiteX10903" fmla="*/ 162231 w 4313785"/>
                <a:gd name="connsiteY10903" fmla="*/ 1446555 h 2893802"/>
                <a:gd name="connsiteX10904" fmla="*/ 160224 w 4313785"/>
                <a:gd name="connsiteY10904" fmla="*/ 1452228 h 2893802"/>
                <a:gd name="connsiteX10905" fmla="*/ 159324 w 4313785"/>
                <a:gd name="connsiteY10905" fmla="*/ 1458246 h 2893802"/>
                <a:gd name="connsiteX10906" fmla="*/ 159324 w 4313785"/>
                <a:gd name="connsiteY10906" fmla="*/ 1466477 h 2893802"/>
                <a:gd name="connsiteX10907" fmla="*/ 159601 w 4313785"/>
                <a:gd name="connsiteY10907" fmla="*/ 1467308 h 2893802"/>
                <a:gd name="connsiteX10908" fmla="*/ 161469 w 4313785"/>
                <a:gd name="connsiteY10908" fmla="*/ 1470559 h 2893802"/>
                <a:gd name="connsiteX10909" fmla="*/ 163061 w 4313785"/>
                <a:gd name="connsiteY10909" fmla="*/ 1472703 h 2893802"/>
                <a:gd name="connsiteX10910" fmla="*/ 163546 w 4313785"/>
                <a:gd name="connsiteY10910" fmla="*/ 1473948 h 2893802"/>
                <a:gd name="connsiteX10911" fmla="*/ 163753 w 4313785"/>
                <a:gd name="connsiteY10911" fmla="*/ 1477269 h 2893802"/>
                <a:gd name="connsiteX10912" fmla="*/ 162854 w 4313785"/>
                <a:gd name="connsiteY10912" fmla="*/ 1480658 h 2893802"/>
                <a:gd name="connsiteX10913" fmla="*/ 161331 w 4313785"/>
                <a:gd name="connsiteY10913" fmla="*/ 1483909 h 2893802"/>
                <a:gd name="connsiteX10914" fmla="*/ 151641 w 4313785"/>
                <a:gd name="connsiteY10914" fmla="*/ 1497606 h 2893802"/>
                <a:gd name="connsiteX10915" fmla="*/ 147143 w 4313785"/>
                <a:gd name="connsiteY10915" fmla="*/ 1502655 h 2893802"/>
                <a:gd name="connsiteX10916" fmla="*/ 124234 w 4313785"/>
                <a:gd name="connsiteY10916" fmla="*/ 1520571 h 2893802"/>
                <a:gd name="connsiteX10917" fmla="*/ 117728 w 4313785"/>
                <a:gd name="connsiteY10917" fmla="*/ 1524237 h 2893802"/>
                <a:gd name="connsiteX10918" fmla="*/ 110530 w 4313785"/>
                <a:gd name="connsiteY10918" fmla="*/ 1526797 h 2893802"/>
                <a:gd name="connsiteX10919" fmla="*/ 103125 w 4313785"/>
                <a:gd name="connsiteY10919" fmla="*/ 1528526 h 2893802"/>
                <a:gd name="connsiteX10920" fmla="*/ 99318 w 4313785"/>
                <a:gd name="connsiteY10920" fmla="*/ 1528941 h 2893802"/>
                <a:gd name="connsiteX10921" fmla="*/ 97449 w 4313785"/>
                <a:gd name="connsiteY10921" fmla="*/ 1529356 h 2893802"/>
                <a:gd name="connsiteX10922" fmla="*/ 95788 w 4313785"/>
                <a:gd name="connsiteY10922" fmla="*/ 1530255 h 2893802"/>
                <a:gd name="connsiteX10923" fmla="*/ 94335 w 4313785"/>
                <a:gd name="connsiteY10923" fmla="*/ 1531639 h 2893802"/>
                <a:gd name="connsiteX10924" fmla="*/ 91843 w 4313785"/>
                <a:gd name="connsiteY10924" fmla="*/ 1535098 h 2893802"/>
                <a:gd name="connsiteX10925" fmla="*/ 90321 w 4313785"/>
                <a:gd name="connsiteY10925" fmla="*/ 1536619 h 2893802"/>
                <a:gd name="connsiteX10926" fmla="*/ 86029 w 4313785"/>
                <a:gd name="connsiteY10926" fmla="*/ 1549555 h 2893802"/>
                <a:gd name="connsiteX10927" fmla="*/ 82984 w 4313785"/>
                <a:gd name="connsiteY10927" fmla="*/ 1555780 h 2893802"/>
                <a:gd name="connsiteX10928" fmla="*/ 78970 w 4313785"/>
                <a:gd name="connsiteY10928" fmla="*/ 1560623 h 2893802"/>
                <a:gd name="connsiteX10929" fmla="*/ 75925 w 4313785"/>
                <a:gd name="connsiteY10929" fmla="*/ 1562698 h 2893802"/>
                <a:gd name="connsiteX10930" fmla="*/ 69627 w 4313785"/>
                <a:gd name="connsiteY10930" fmla="*/ 1566087 h 2893802"/>
                <a:gd name="connsiteX10931" fmla="*/ 66720 w 4313785"/>
                <a:gd name="connsiteY10931" fmla="*/ 1568232 h 2893802"/>
                <a:gd name="connsiteX10932" fmla="*/ 64505 w 4313785"/>
                <a:gd name="connsiteY10932" fmla="*/ 1570722 h 2893802"/>
                <a:gd name="connsiteX10933" fmla="*/ 62982 w 4313785"/>
                <a:gd name="connsiteY10933" fmla="*/ 1573489 h 2893802"/>
                <a:gd name="connsiteX10934" fmla="*/ 56476 w 4313785"/>
                <a:gd name="connsiteY10934" fmla="*/ 1590021 h 2893802"/>
                <a:gd name="connsiteX10935" fmla="*/ 55715 w 4313785"/>
                <a:gd name="connsiteY10935" fmla="*/ 1593480 h 2893802"/>
                <a:gd name="connsiteX10936" fmla="*/ 55161 w 4313785"/>
                <a:gd name="connsiteY10936" fmla="*/ 1601020 h 2893802"/>
                <a:gd name="connsiteX10937" fmla="*/ 54262 w 4313785"/>
                <a:gd name="connsiteY10937" fmla="*/ 1604479 h 2893802"/>
                <a:gd name="connsiteX10938" fmla="*/ 52116 w 4313785"/>
                <a:gd name="connsiteY10938" fmla="*/ 1607799 h 2893802"/>
                <a:gd name="connsiteX10939" fmla="*/ 41181 w 4313785"/>
                <a:gd name="connsiteY10939" fmla="*/ 1618313 h 2893802"/>
                <a:gd name="connsiteX10940" fmla="*/ 35851 w 4313785"/>
                <a:gd name="connsiteY10940" fmla="*/ 1622671 h 2893802"/>
                <a:gd name="connsiteX10941" fmla="*/ 33637 w 4313785"/>
                <a:gd name="connsiteY10941" fmla="*/ 1625161 h 2893802"/>
                <a:gd name="connsiteX10942" fmla="*/ 32183 w 4313785"/>
                <a:gd name="connsiteY10942" fmla="*/ 1628413 h 2893802"/>
                <a:gd name="connsiteX10943" fmla="*/ 35921 w 4313785"/>
                <a:gd name="connsiteY10943" fmla="*/ 1624539 h 2893802"/>
                <a:gd name="connsiteX10944" fmla="*/ 35298 w 4313785"/>
                <a:gd name="connsiteY10944" fmla="*/ 1628274 h 2893802"/>
                <a:gd name="connsiteX10945" fmla="*/ 33083 w 4313785"/>
                <a:gd name="connsiteY10945" fmla="*/ 1632356 h 2893802"/>
                <a:gd name="connsiteX10946" fmla="*/ 30384 w 4313785"/>
                <a:gd name="connsiteY10946" fmla="*/ 1636367 h 2893802"/>
                <a:gd name="connsiteX10947" fmla="*/ 28446 w 4313785"/>
                <a:gd name="connsiteY10947" fmla="*/ 1639964 h 2893802"/>
                <a:gd name="connsiteX10948" fmla="*/ 26093 w 4313785"/>
                <a:gd name="connsiteY10948" fmla="*/ 1648542 h 2893802"/>
                <a:gd name="connsiteX10949" fmla="*/ 24431 w 4313785"/>
                <a:gd name="connsiteY10949" fmla="*/ 1653246 h 2893802"/>
                <a:gd name="connsiteX10950" fmla="*/ 22009 w 4313785"/>
                <a:gd name="connsiteY10950" fmla="*/ 1657120 h 2893802"/>
                <a:gd name="connsiteX10951" fmla="*/ 20417 w 4313785"/>
                <a:gd name="connsiteY10951" fmla="*/ 1658572 h 2893802"/>
                <a:gd name="connsiteX10952" fmla="*/ 16888 w 4313785"/>
                <a:gd name="connsiteY10952" fmla="*/ 1661062 h 2893802"/>
                <a:gd name="connsiteX10953" fmla="*/ 15296 w 4313785"/>
                <a:gd name="connsiteY10953" fmla="*/ 1662792 h 2893802"/>
                <a:gd name="connsiteX10954" fmla="*/ 13911 w 4313785"/>
                <a:gd name="connsiteY10954" fmla="*/ 1665144 h 2893802"/>
                <a:gd name="connsiteX10955" fmla="*/ 12943 w 4313785"/>
                <a:gd name="connsiteY10955" fmla="*/ 1667565 h 2893802"/>
                <a:gd name="connsiteX10956" fmla="*/ 9759 w 4313785"/>
                <a:gd name="connsiteY10956" fmla="*/ 1683267 h 2893802"/>
                <a:gd name="connsiteX10957" fmla="*/ 9205 w 4313785"/>
                <a:gd name="connsiteY10957" fmla="*/ 1688939 h 2893802"/>
                <a:gd name="connsiteX10958" fmla="*/ 10105 w 4313785"/>
                <a:gd name="connsiteY10958" fmla="*/ 1692675 h 2893802"/>
                <a:gd name="connsiteX10959" fmla="*/ 12112 w 4313785"/>
                <a:gd name="connsiteY10959" fmla="*/ 1686864 h 2893802"/>
                <a:gd name="connsiteX10960" fmla="*/ 14119 w 4313785"/>
                <a:gd name="connsiteY10960" fmla="*/ 1688386 h 2893802"/>
                <a:gd name="connsiteX10961" fmla="*/ 16611 w 4313785"/>
                <a:gd name="connsiteY10961" fmla="*/ 1693159 h 2893802"/>
                <a:gd name="connsiteX10962" fmla="*/ 20140 w 4313785"/>
                <a:gd name="connsiteY10962" fmla="*/ 1697171 h 2893802"/>
                <a:gd name="connsiteX10963" fmla="*/ 20279 w 4313785"/>
                <a:gd name="connsiteY10963" fmla="*/ 1696618 h 2893802"/>
                <a:gd name="connsiteX10964" fmla="*/ 20763 w 4313785"/>
                <a:gd name="connsiteY10964" fmla="*/ 1694819 h 2893802"/>
                <a:gd name="connsiteX10965" fmla="*/ 23047 w 4313785"/>
                <a:gd name="connsiteY10965" fmla="*/ 1696756 h 2893802"/>
                <a:gd name="connsiteX10966" fmla="*/ 24985 w 4313785"/>
                <a:gd name="connsiteY10966" fmla="*/ 1700076 h 2893802"/>
                <a:gd name="connsiteX10967" fmla="*/ 26370 w 4313785"/>
                <a:gd name="connsiteY10967" fmla="*/ 1703742 h 2893802"/>
                <a:gd name="connsiteX10968" fmla="*/ 27062 w 4313785"/>
                <a:gd name="connsiteY10968" fmla="*/ 1706509 h 2893802"/>
                <a:gd name="connsiteX10969" fmla="*/ 27062 w 4313785"/>
                <a:gd name="connsiteY10969" fmla="*/ 1710591 h 2893802"/>
                <a:gd name="connsiteX10970" fmla="*/ 25954 w 4313785"/>
                <a:gd name="connsiteY10970" fmla="*/ 1714603 h 2893802"/>
                <a:gd name="connsiteX10971" fmla="*/ 22494 w 4313785"/>
                <a:gd name="connsiteY10971" fmla="*/ 1722143 h 2893802"/>
                <a:gd name="connsiteX10972" fmla="*/ 23186 w 4313785"/>
                <a:gd name="connsiteY10972" fmla="*/ 1721866 h 2893802"/>
                <a:gd name="connsiteX10973" fmla="*/ 24639 w 4313785"/>
                <a:gd name="connsiteY10973" fmla="*/ 1721520 h 2893802"/>
                <a:gd name="connsiteX10974" fmla="*/ 25331 w 4313785"/>
                <a:gd name="connsiteY10974" fmla="*/ 1721243 h 2893802"/>
                <a:gd name="connsiteX10975" fmla="*/ 24016 w 4313785"/>
                <a:gd name="connsiteY10975" fmla="*/ 1723249 h 2893802"/>
                <a:gd name="connsiteX10976" fmla="*/ 22632 w 4313785"/>
                <a:gd name="connsiteY10976" fmla="*/ 1723872 h 2893802"/>
                <a:gd name="connsiteX10977" fmla="*/ 21871 w 4313785"/>
                <a:gd name="connsiteY10977" fmla="*/ 1724564 h 2893802"/>
                <a:gd name="connsiteX10978" fmla="*/ 22425 w 4313785"/>
                <a:gd name="connsiteY10978" fmla="*/ 1726708 h 2893802"/>
                <a:gd name="connsiteX10979" fmla="*/ 23186 w 4313785"/>
                <a:gd name="connsiteY10979" fmla="*/ 1727677 h 2893802"/>
                <a:gd name="connsiteX10980" fmla="*/ 25470 w 4313785"/>
                <a:gd name="connsiteY10980" fmla="*/ 1729682 h 2893802"/>
                <a:gd name="connsiteX10981" fmla="*/ 26439 w 4313785"/>
                <a:gd name="connsiteY10981" fmla="*/ 1730789 h 2893802"/>
                <a:gd name="connsiteX10982" fmla="*/ 27131 w 4313785"/>
                <a:gd name="connsiteY10982" fmla="*/ 1732173 h 2893802"/>
                <a:gd name="connsiteX10983" fmla="*/ 27546 w 4313785"/>
                <a:gd name="connsiteY10983" fmla="*/ 1733556 h 2893802"/>
                <a:gd name="connsiteX10984" fmla="*/ 30522 w 4313785"/>
                <a:gd name="connsiteY10984" fmla="*/ 1746699 h 2893802"/>
                <a:gd name="connsiteX10985" fmla="*/ 31145 w 4313785"/>
                <a:gd name="connsiteY10985" fmla="*/ 1751887 h 2893802"/>
                <a:gd name="connsiteX10986" fmla="*/ 31145 w 4313785"/>
                <a:gd name="connsiteY10986" fmla="*/ 1757075 h 2893802"/>
                <a:gd name="connsiteX10987" fmla="*/ 30384 w 4313785"/>
                <a:gd name="connsiteY10987" fmla="*/ 1762886 h 2893802"/>
                <a:gd name="connsiteX10988" fmla="*/ 28723 w 4313785"/>
                <a:gd name="connsiteY10988" fmla="*/ 1768281 h 2893802"/>
                <a:gd name="connsiteX10989" fmla="*/ 24293 w 4313785"/>
                <a:gd name="connsiteY10989" fmla="*/ 1778865 h 2893802"/>
                <a:gd name="connsiteX10990" fmla="*/ 22494 w 4313785"/>
                <a:gd name="connsiteY10990" fmla="*/ 1784399 h 2893802"/>
                <a:gd name="connsiteX10991" fmla="*/ 21386 w 4313785"/>
                <a:gd name="connsiteY10991" fmla="*/ 1789933 h 2893802"/>
                <a:gd name="connsiteX10992" fmla="*/ 20763 w 4313785"/>
                <a:gd name="connsiteY10992" fmla="*/ 1801277 h 2893802"/>
                <a:gd name="connsiteX10993" fmla="*/ 17787 w 4313785"/>
                <a:gd name="connsiteY10993" fmla="*/ 1808471 h 2893802"/>
                <a:gd name="connsiteX10994" fmla="*/ 13012 w 4313785"/>
                <a:gd name="connsiteY10994" fmla="*/ 1815527 h 2893802"/>
                <a:gd name="connsiteX10995" fmla="*/ 6921 w 4313785"/>
                <a:gd name="connsiteY10995" fmla="*/ 1821268 h 2893802"/>
                <a:gd name="connsiteX10996" fmla="*/ 0 w 4313785"/>
                <a:gd name="connsiteY10996" fmla="*/ 1824588 h 2893802"/>
                <a:gd name="connsiteX10997" fmla="*/ 346 w 4313785"/>
                <a:gd name="connsiteY10997" fmla="*/ 1825142 h 2893802"/>
                <a:gd name="connsiteX10998" fmla="*/ 831 w 4313785"/>
                <a:gd name="connsiteY10998" fmla="*/ 1825764 h 2893802"/>
                <a:gd name="connsiteX10999" fmla="*/ 1384 w 4313785"/>
                <a:gd name="connsiteY10999" fmla="*/ 1826387 h 2893802"/>
                <a:gd name="connsiteX11000" fmla="*/ 1869 w 4313785"/>
                <a:gd name="connsiteY11000" fmla="*/ 1826802 h 2893802"/>
                <a:gd name="connsiteX11001" fmla="*/ 4845 w 4313785"/>
                <a:gd name="connsiteY11001" fmla="*/ 1825764 h 2893802"/>
                <a:gd name="connsiteX11002" fmla="*/ 9413 w 4313785"/>
                <a:gd name="connsiteY11002" fmla="*/ 1829915 h 2893802"/>
                <a:gd name="connsiteX11003" fmla="*/ 13635 w 4313785"/>
                <a:gd name="connsiteY11003" fmla="*/ 1835933 h 2893802"/>
                <a:gd name="connsiteX11004" fmla="*/ 15434 w 4313785"/>
                <a:gd name="connsiteY11004" fmla="*/ 1840637 h 2893802"/>
                <a:gd name="connsiteX11005" fmla="*/ 18203 w 4313785"/>
                <a:gd name="connsiteY11005" fmla="*/ 1840152 h 2893802"/>
                <a:gd name="connsiteX11006" fmla="*/ 19033 w 4313785"/>
                <a:gd name="connsiteY11006" fmla="*/ 1839807 h 2893802"/>
                <a:gd name="connsiteX11007" fmla="*/ 16472 w 4313785"/>
                <a:gd name="connsiteY11007" fmla="*/ 1842020 h 2893802"/>
                <a:gd name="connsiteX11008" fmla="*/ 17026 w 4313785"/>
                <a:gd name="connsiteY11008" fmla="*/ 1844165 h 2893802"/>
                <a:gd name="connsiteX11009" fmla="*/ 18964 w 4313785"/>
                <a:gd name="connsiteY11009" fmla="*/ 1846655 h 2893802"/>
                <a:gd name="connsiteX11010" fmla="*/ 20210 w 4313785"/>
                <a:gd name="connsiteY11010" fmla="*/ 1849491 h 2893802"/>
                <a:gd name="connsiteX11011" fmla="*/ 23324 w 4313785"/>
                <a:gd name="connsiteY11011" fmla="*/ 1854541 h 2893802"/>
                <a:gd name="connsiteX11012" fmla="*/ 29069 w 4313785"/>
                <a:gd name="connsiteY11012" fmla="*/ 1852465 h 2893802"/>
                <a:gd name="connsiteX11013" fmla="*/ 40350 w 4313785"/>
                <a:gd name="connsiteY11013" fmla="*/ 1851220 h 2893802"/>
                <a:gd name="connsiteX11014" fmla="*/ 43811 w 4313785"/>
                <a:gd name="connsiteY11014" fmla="*/ 1851981 h 2893802"/>
                <a:gd name="connsiteX11015" fmla="*/ 34744 w 4313785"/>
                <a:gd name="connsiteY11015" fmla="*/ 1853019 h 2893802"/>
                <a:gd name="connsiteX11016" fmla="*/ 29346 w 4313785"/>
                <a:gd name="connsiteY11016" fmla="*/ 1853780 h 2893802"/>
                <a:gd name="connsiteX11017" fmla="*/ 28100 w 4313785"/>
                <a:gd name="connsiteY11017" fmla="*/ 1855924 h 2893802"/>
                <a:gd name="connsiteX11018" fmla="*/ 26716 w 4313785"/>
                <a:gd name="connsiteY11018" fmla="*/ 1855924 h 2893802"/>
                <a:gd name="connsiteX11019" fmla="*/ 23878 w 4313785"/>
                <a:gd name="connsiteY11019" fmla="*/ 1856201 h 2893802"/>
                <a:gd name="connsiteX11020" fmla="*/ 22632 w 4313785"/>
                <a:gd name="connsiteY11020" fmla="*/ 1855993 h 2893802"/>
                <a:gd name="connsiteX11021" fmla="*/ 21663 w 4313785"/>
                <a:gd name="connsiteY11021" fmla="*/ 1855301 h 2893802"/>
                <a:gd name="connsiteX11022" fmla="*/ 20417 w 4313785"/>
                <a:gd name="connsiteY11022" fmla="*/ 1854126 h 2893802"/>
                <a:gd name="connsiteX11023" fmla="*/ 19448 w 4313785"/>
                <a:gd name="connsiteY11023" fmla="*/ 1853019 h 2893802"/>
                <a:gd name="connsiteX11024" fmla="*/ 19172 w 4313785"/>
                <a:gd name="connsiteY11024" fmla="*/ 1852604 h 2893802"/>
                <a:gd name="connsiteX11025" fmla="*/ 16334 w 4313785"/>
                <a:gd name="connsiteY11025" fmla="*/ 1852811 h 2893802"/>
                <a:gd name="connsiteX11026" fmla="*/ 15503 w 4313785"/>
                <a:gd name="connsiteY11026" fmla="*/ 1854748 h 2893802"/>
                <a:gd name="connsiteX11027" fmla="*/ 16126 w 4313785"/>
                <a:gd name="connsiteY11027" fmla="*/ 1860489 h 2893802"/>
                <a:gd name="connsiteX11028" fmla="*/ 15780 w 4313785"/>
                <a:gd name="connsiteY11028" fmla="*/ 1866023 h 2893802"/>
                <a:gd name="connsiteX11029" fmla="*/ 15780 w 4313785"/>
                <a:gd name="connsiteY11029" fmla="*/ 1868998 h 2893802"/>
                <a:gd name="connsiteX11030" fmla="*/ 16818 w 4313785"/>
                <a:gd name="connsiteY11030" fmla="*/ 1870589 h 2893802"/>
                <a:gd name="connsiteX11031" fmla="*/ 18203 w 4313785"/>
                <a:gd name="connsiteY11031" fmla="*/ 1870243 h 2893802"/>
                <a:gd name="connsiteX11032" fmla="*/ 19448 w 4313785"/>
                <a:gd name="connsiteY11032" fmla="*/ 1868998 h 2893802"/>
                <a:gd name="connsiteX11033" fmla="*/ 20833 w 4313785"/>
                <a:gd name="connsiteY11033" fmla="*/ 1868583 h 2893802"/>
                <a:gd name="connsiteX11034" fmla="*/ 22701 w 4313785"/>
                <a:gd name="connsiteY11034" fmla="*/ 1870796 h 2893802"/>
                <a:gd name="connsiteX11035" fmla="*/ 20002 w 4313785"/>
                <a:gd name="connsiteY11035" fmla="*/ 1870589 h 2893802"/>
                <a:gd name="connsiteX11036" fmla="*/ 17372 w 4313785"/>
                <a:gd name="connsiteY11036" fmla="*/ 1871419 h 2893802"/>
                <a:gd name="connsiteX11037" fmla="*/ 16057 w 4313785"/>
                <a:gd name="connsiteY11037" fmla="*/ 1873079 h 2893802"/>
                <a:gd name="connsiteX11038" fmla="*/ 17303 w 4313785"/>
                <a:gd name="connsiteY11038" fmla="*/ 1875569 h 2893802"/>
                <a:gd name="connsiteX11039" fmla="*/ 19933 w 4313785"/>
                <a:gd name="connsiteY11039" fmla="*/ 1876953 h 2893802"/>
                <a:gd name="connsiteX11040" fmla="*/ 22078 w 4313785"/>
                <a:gd name="connsiteY11040" fmla="*/ 1877783 h 2893802"/>
                <a:gd name="connsiteX11041" fmla="*/ 24224 w 4313785"/>
                <a:gd name="connsiteY11041" fmla="*/ 1878129 h 2893802"/>
                <a:gd name="connsiteX11042" fmla="*/ 26992 w 4313785"/>
                <a:gd name="connsiteY11042" fmla="*/ 1878129 h 2893802"/>
                <a:gd name="connsiteX11043" fmla="*/ 25677 w 4313785"/>
                <a:gd name="connsiteY11043" fmla="*/ 1879927 h 2893802"/>
                <a:gd name="connsiteX11044" fmla="*/ 25470 w 4313785"/>
                <a:gd name="connsiteY11044" fmla="*/ 1881795 h 2893802"/>
                <a:gd name="connsiteX11045" fmla="*/ 26439 w 4313785"/>
                <a:gd name="connsiteY11045" fmla="*/ 1883386 h 2893802"/>
                <a:gd name="connsiteX11046" fmla="*/ 28446 w 4313785"/>
                <a:gd name="connsiteY11046" fmla="*/ 1884562 h 2893802"/>
                <a:gd name="connsiteX11047" fmla="*/ 30591 w 4313785"/>
                <a:gd name="connsiteY11047" fmla="*/ 1884700 h 2893802"/>
                <a:gd name="connsiteX11048" fmla="*/ 32806 w 4313785"/>
                <a:gd name="connsiteY11048" fmla="*/ 1884493 h 2893802"/>
                <a:gd name="connsiteX11049" fmla="*/ 34052 w 4313785"/>
                <a:gd name="connsiteY11049" fmla="*/ 1885115 h 2893802"/>
                <a:gd name="connsiteX11050" fmla="*/ 33291 w 4313785"/>
                <a:gd name="connsiteY11050" fmla="*/ 1887675 h 2893802"/>
                <a:gd name="connsiteX11051" fmla="*/ 36128 w 4313785"/>
                <a:gd name="connsiteY11051" fmla="*/ 1888021 h 2893802"/>
                <a:gd name="connsiteX11052" fmla="*/ 38412 w 4313785"/>
                <a:gd name="connsiteY11052" fmla="*/ 1887191 h 2893802"/>
                <a:gd name="connsiteX11053" fmla="*/ 40627 w 4313785"/>
                <a:gd name="connsiteY11053" fmla="*/ 1885807 h 2893802"/>
                <a:gd name="connsiteX11054" fmla="*/ 43049 w 4313785"/>
                <a:gd name="connsiteY11054" fmla="*/ 1884631 h 2893802"/>
                <a:gd name="connsiteX11055" fmla="*/ 45126 w 4313785"/>
                <a:gd name="connsiteY11055" fmla="*/ 1884354 h 2893802"/>
                <a:gd name="connsiteX11056" fmla="*/ 49278 w 4313785"/>
                <a:gd name="connsiteY11056" fmla="*/ 1884354 h 2893802"/>
                <a:gd name="connsiteX11057" fmla="*/ 51285 w 4313785"/>
                <a:gd name="connsiteY11057" fmla="*/ 1883801 h 2893802"/>
                <a:gd name="connsiteX11058" fmla="*/ 49348 w 4313785"/>
                <a:gd name="connsiteY11058" fmla="*/ 1885323 h 2893802"/>
                <a:gd name="connsiteX11059" fmla="*/ 44088 w 4313785"/>
                <a:gd name="connsiteY11059" fmla="*/ 1886015 h 2893802"/>
                <a:gd name="connsiteX11060" fmla="*/ 42496 w 4313785"/>
                <a:gd name="connsiteY11060" fmla="*/ 1887882 h 2893802"/>
                <a:gd name="connsiteX11061" fmla="*/ 43049 w 4313785"/>
                <a:gd name="connsiteY11061" fmla="*/ 1890303 h 2893802"/>
                <a:gd name="connsiteX11062" fmla="*/ 45749 w 4313785"/>
                <a:gd name="connsiteY11062" fmla="*/ 1890649 h 2893802"/>
                <a:gd name="connsiteX11063" fmla="*/ 49002 w 4313785"/>
                <a:gd name="connsiteY11063" fmla="*/ 1890649 h 2893802"/>
                <a:gd name="connsiteX11064" fmla="*/ 51355 w 4313785"/>
                <a:gd name="connsiteY11064" fmla="*/ 1891687 h 2893802"/>
                <a:gd name="connsiteX11065" fmla="*/ 48932 w 4313785"/>
                <a:gd name="connsiteY11065" fmla="*/ 1891964 h 2893802"/>
                <a:gd name="connsiteX11066" fmla="*/ 46510 w 4313785"/>
                <a:gd name="connsiteY11066" fmla="*/ 1892586 h 2893802"/>
                <a:gd name="connsiteX11067" fmla="*/ 44364 w 4313785"/>
                <a:gd name="connsiteY11067" fmla="*/ 1893762 h 2893802"/>
                <a:gd name="connsiteX11068" fmla="*/ 42911 w 4313785"/>
                <a:gd name="connsiteY11068" fmla="*/ 1895699 h 2893802"/>
                <a:gd name="connsiteX11069" fmla="*/ 43534 w 4313785"/>
                <a:gd name="connsiteY11069" fmla="*/ 1895699 h 2893802"/>
                <a:gd name="connsiteX11070" fmla="*/ 44849 w 4313785"/>
                <a:gd name="connsiteY11070" fmla="*/ 1896045 h 2893802"/>
                <a:gd name="connsiteX11071" fmla="*/ 45472 w 4313785"/>
                <a:gd name="connsiteY11071" fmla="*/ 1896045 h 2893802"/>
                <a:gd name="connsiteX11072" fmla="*/ 44503 w 4313785"/>
                <a:gd name="connsiteY11072" fmla="*/ 1898604 h 2893802"/>
                <a:gd name="connsiteX11073" fmla="*/ 45887 w 4313785"/>
                <a:gd name="connsiteY11073" fmla="*/ 1900126 h 2893802"/>
                <a:gd name="connsiteX11074" fmla="*/ 47756 w 4313785"/>
                <a:gd name="connsiteY11074" fmla="*/ 1901510 h 2893802"/>
                <a:gd name="connsiteX11075" fmla="*/ 48240 w 4313785"/>
                <a:gd name="connsiteY11075" fmla="*/ 1903654 h 2893802"/>
                <a:gd name="connsiteX11076" fmla="*/ 49002 w 4313785"/>
                <a:gd name="connsiteY11076" fmla="*/ 1903100 h 2893802"/>
                <a:gd name="connsiteX11077" fmla="*/ 51009 w 4313785"/>
                <a:gd name="connsiteY11077" fmla="*/ 1901855 h 2893802"/>
                <a:gd name="connsiteX11078" fmla="*/ 51770 w 4313785"/>
                <a:gd name="connsiteY11078" fmla="*/ 1901302 h 2893802"/>
                <a:gd name="connsiteX11079" fmla="*/ 51216 w 4313785"/>
                <a:gd name="connsiteY11079" fmla="*/ 1902547 h 2893802"/>
                <a:gd name="connsiteX11080" fmla="*/ 51216 w 4313785"/>
                <a:gd name="connsiteY11080" fmla="*/ 1903515 h 2893802"/>
                <a:gd name="connsiteX11081" fmla="*/ 51424 w 4313785"/>
                <a:gd name="connsiteY11081" fmla="*/ 1904553 h 2893802"/>
                <a:gd name="connsiteX11082" fmla="*/ 51978 w 4313785"/>
                <a:gd name="connsiteY11082" fmla="*/ 1905591 h 2893802"/>
                <a:gd name="connsiteX11083" fmla="*/ 51978 w 4313785"/>
                <a:gd name="connsiteY11083" fmla="*/ 1908358 h 2893802"/>
                <a:gd name="connsiteX11084" fmla="*/ 53016 w 4313785"/>
                <a:gd name="connsiteY11084" fmla="*/ 1907873 h 2893802"/>
                <a:gd name="connsiteX11085" fmla="*/ 54262 w 4313785"/>
                <a:gd name="connsiteY11085" fmla="*/ 1906075 h 2893802"/>
                <a:gd name="connsiteX11086" fmla="*/ 55230 w 4313785"/>
                <a:gd name="connsiteY11086" fmla="*/ 1904968 h 2893802"/>
                <a:gd name="connsiteX11087" fmla="*/ 56961 w 4313785"/>
                <a:gd name="connsiteY11087" fmla="*/ 1905521 h 2893802"/>
                <a:gd name="connsiteX11088" fmla="*/ 58137 w 4313785"/>
                <a:gd name="connsiteY11088" fmla="*/ 1907043 h 2893802"/>
                <a:gd name="connsiteX11089" fmla="*/ 59591 w 4313785"/>
                <a:gd name="connsiteY11089" fmla="*/ 1910848 h 2893802"/>
                <a:gd name="connsiteX11090" fmla="*/ 61321 w 4313785"/>
                <a:gd name="connsiteY11090" fmla="*/ 1909188 h 2893802"/>
                <a:gd name="connsiteX11091" fmla="*/ 61321 w 4313785"/>
                <a:gd name="connsiteY11091" fmla="*/ 1913822 h 2893802"/>
                <a:gd name="connsiteX11092" fmla="*/ 63121 w 4313785"/>
                <a:gd name="connsiteY11092" fmla="*/ 1917419 h 2893802"/>
                <a:gd name="connsiteX11093" fmla="*/ 66235 w 4313785"/>
                <a:gd name="connsiteY11093" fmla="*/ 1920255 h 2893802"/>
                <a:gd name="connsiteX11094" fmla="*/ 70111 w 4313785"/>
                <a:gd name="connsiteY11094" fmla="*/ 1922607 h 2893802"/>
                <a:gd name="connsiteX11095" fmla="*/ 70803 w 4313785"/>
                <a:gd name="connsiteY11095" fmla="*/ 1922746 h 2893802"/>
                <a:gd name="connsiteX11096" fmla="*/ 72256 w 4313785"/>
                <a:gd name="connsiteY11096" fmla="*/ 1922469 h 2893802"/>
                <a:gd name="connsiteX11097" fmla="*/ 72810 w 4313785"/>
                <a:gd name="connsiteY11097" fmla="*/ 1922607 h 2893802"/>
                <a:gd name="connsiteX11098" fmla="*/ 73156 w 4313785"/>
                <a:gd name="connsiteY11098" fmla="*/ 1923161 h 2893802"/>
                <a:gd name="connsiteX11099" fmla="*/ 73641 w 4313785"/>
                <a:gd name="connsiteY11099" fmla="*/ 1924890 h 2893802"/>
                <a:gd name="connsiteX11100" fmla="*/ 74194 w 4313785"/>
                <a:gd name="connsiteY11100" fmla="*/ 1925582 h 2893802"/>
                <a:gd name="connsiteX11101" fmla="*/ 75648 w 4313785"/>
                <a:gd name="connsiteY11101" fmla="*/ 1926689 h 2893802"/>
                <a:gd name="connsiteX11102" fmla="*/ 77170 w 4313785"/>
                <a:gd name="connsiteY11102" fmla="*/ 1927519 h 2893802"/>
                <a:gd name="connsiteX11103" fmla="*/ 78624 w 4313785"/>
                <a:gd name="connsiteY11103" fmla="*/ 1927726 h 2893802"/>
                <a:gd name="connsiteX11104" fmla="*/ 80008 w 4313785"/>
                <a:gd name="connsiteY11104" fmla="*/ 1926896 h 2893802"/>
                <a:gd name="connsiteX11105" fmla="*/ 80562 w 4313785"/>
                <a:gd name="connsiteY11105" fmla="*/ 1930977 h 2893802"/>
                <a:gd name="connsiteX11106" fmla="*/ 80562 w 4313785"/>
                <a:gd name="connsiteY11106" fmla="*/ 1933053 h 2893802"/>
                <a:gd name="connsiteX11107" fmla="*/ 80008 w 4313785"/>
                <a:gd name="connsiteY11107" fmla="*/ 1935197 h 2893802"/>
                <a:gd name="connsiteX11108" fmla="*/ 83123 w 4313785"/>
                <a:gd name="connsiteY11108" fmla="*/ 1935819 h 2893802"/>
                <a:gd name="connsiteX11109" fmla="*/ 86099 w 4313785"/>
                <a:gd name="connsiteY11109" fmla="*/ 1938586 h 2893802"/>
                <a:gd name="connsiteX11110" fmla="*/ 88106 w 4313785"/>
                <a:gd name="connsiteY11110" fmla="*/ 1942183 h 2893802"/>
                <a:gd name="connsiteX11111" fmla="*/ 88244 w 4313785"/>
                <a:gd name="connsiteY11111" fmla="*/ 1945365 h 2893802"/>
                <a:gd name="connsiteX11112" fmla="*/ 89006 w 4313785"/>
                <a:gd name="connsiteY11112" fmla="*/ 1946749 h 2893802"/>
                <a:gd name="connsiteX11113" fmla="*/ 90113 w 4313785"/>
                <a:gd name="connsiteY11113" fmla="*/ 1947786 h 2893802"/>
                <a:gd name="connsiteX11114" fmla="*/ 91497 w 4313785"/>
                <a:gd name="connsiteY11114" fmla="*/ 1948478 h 2893802"/>
                <a:gd name="connsiteX11115" fmla="*/ 93089 w 4313785"/>
                <a:gd name="connsiteY11115" fmla="*/ 1948824 h 2893802"/>
                <a:gd name="connsiteX11116" fmla="*/ 91359 w 4313785"/>
                <a:gd name="connsiteY11116" fmla="*/ 1949447 h 2893802"/>
                <a:gd name="connsiteX11117" fmla="*/ 89905 w 4313785"/>
                <a:gd name="connsiteY11117" fmla="*/ 1950761 h 2893802"/>
                <a:gd name="connsiteX11118" fmla="*/ 89351 w 4313785"/>
                <a:gd name="connsiteY11118" fmla="*/ 1952559 h 2893802"/>
                <a:gd name="connsiteX11119" fmla="*/ 90321 w 4313785"/>
                <a:gd name="connsiteY11119" fmla="*/ 1954565 h 2893802"/>
                <a:gd name="connsiteX11120" fmla="*/ 91428 w 4313785"/>
                <a:gd name="connsiteY11120" fmla="*/ 1954842 h 2893802"/>
                <a:gd name="connsiteX11121" fmla="*/ 93089 w 4313785"/>
                <a:gd name="connsiteY11121" fmla="*/ 1954635 h 2893802"/>
                <a:gd name="connsiteX11122" fmla="*/ 94888 w 4313785"/>
                <a:gd name="connsiteY11122" fmla="*/ 1954081 h 2893802"/>
                <a:gd name="connsiteX11123" fmla="*/ 96342 w 4313785"/>
                <a:gd name="connsiteY11123" fmla="*/ 1953528 h 2893802"/>
                <a:gd name="connsiteX11124" fmla="*/ 96065 w 4313785"/>
                <a:gd name="connsiteY11124" fmla="*/ 1954496 h 2893802"/>
                <a:gd name="connsiteX11125" fmla="*/ 95719 w 4313785"/>
                <a:gd name="connsiteY11125" fmla="*/ 1955188 h 2893802"/>
                <a:gd name="connsiteX11126" fmla="*/ 95165 w 4313785"/>
                <a:gd name="connsiteY11126" fmla="*/ 1955811 h 2893802"/>
                <a:gd name="connsiteX11127" fmla="*/ 94196 w 4313785"/>
                <a:gd name="connsiteY11127" fmla="*/ 1956502 h 2893802"/>
                <a:gd name="connsiteX11128" fmla="*/ 93781 w 4313785"/>
                <a:gd name="connsiteY11128" fmla="*/ 1956917 h 2893802"/>
                <a:gd name="connsiteX11129" fmla="*/ 93020 w 4313785"/>
                <a:gd name="connsiteY11129" fmla="*/ 1958024 h 2893802"/>
                <a:gd name="connsiteX11130" fmla="*/ 92535 w 4313785"/>
                <a:gd name="connsiteY11130" fmla="*/ 1958370 h 2893802"/>
                <a:gd name="connsiteX11131" fmla="*/ 92120 w 4313785"/>
                <a:gd name="connsiteY11131" fmla="*/ 1958370 h 2893802"/>
                <a:gd name="connsiteX11132" fmla="*/ 91428 w 4313785"/>
                <a:gd name="connsiteY11132" fmla="*/ 1958024 h 2893802"/>
                <a:gd name="connsiteX11133" fmla="*/ 90736 w 4313785"/>
                <a:gd name="connsiteY11133" fmla="*/ 1957747 h 2893802"/>
                <a:gd name="connsiteX11134" fmla="*/ 90528 w 4313785"/>
                <a:gd name="connsiteY11134" fmla="*/ 1957540 h 2893802"/>
                <a:gd name="connsiteX11135" fmla="*/ 89836 w 4313785"/>
                <a:gd name="connsiteY11135" fmla="*/ 1957678 h 2893802"/>
                <a:gd name="connsiteX11136" fmla="*/ 89351 w 4313785"/>
                <a:gd name="connsiteY11136" fmla="*/ 1957402 h 2893802"/>
                <a:gd name="connsiteX11137" fmla="*/ 89075 w 4313785"/>
                <a:gd name="connsiteY11137" fmla="*/ 1957402 h 2893802"/>
                <a:gd name="connsiteX11138" fmla="*/ 88936 w 4313785"/>
                <a:gd name="connsiteY11138" fmla="*/ 1958785 h 2893802"/>
                <a:gd name="connsiteX11139" fmla="*/ 89351 w 4313785"/>
                <a:gd name="connsiteY11139" fmla="*/ 1959823 h 2893802"/>
                <a:gd name="connsiteX11140" fmla="*/ 90182 w 4313785"/>
                <a:gd name="connsiteY11140" fmla="*/ 1961068 h 2893802"/>
                <a:gd name="connsiteX11141" fmla="*/ 91774 w 4313785"/>
                <a:gd name="connsiteY11141" fmla="*/ 1962935 h 2893802"/>
                <a:gd name="connsiteX11142" fmla="*/ 92674 w 4313785"/>
                <a:gd name="connsiteY11142" fmla="*/ 1963489 h 2893802"/>
                <a:gd name="connsiteX11143" fmla="*/ 93573 w 4313785"/>
                <a:gd name="connsiteY11143" fmla="*/ 1963835 h 2893802"/>
                <a:gd name="connsiteX11144" fmla="*/ 94542 w 4313785"/>
                <a:gd name="connsiteY11144" fmla="*/ 1964319 h 2893802"/>
                <a:gd name="connsiteX11145" fmla="*/ 95442 w 4313785"/>
                <a:gd name="connsiteY11145" fmla="*/ 1965287 h 2893802"/>
                <a:gd name="connsiteX11146" fmla="*/ 95996 w 4313785"/>
                <a:gd name="connsiteY11146" fmla="*/ 1966602 h 2893802"/>
                <a:gd name="connsiteX11147" fmla="*/ 96480 w 4313785"/>
                <a:gd name="connsiteY11147" fmla="*/ 1969507 h 2893802"/>
                <a:gd name="connsiteX11148" fmla="*/ 97034 w 4313785"/>
                <a:gd name="connsiteY11148" fmla="*/ 1970821 h 2893802"/>
                <a:gd name="connsiteX11149" fmla="*/ 98695 w 4313785"/>
                <a:gd name="connsiteY11149" fmla="*/ 1972343 h 2893802"/>
                <a:gd name="connsiteX11150" fmla="*/ 100841 w 4313785"/>
                <a:gd name="connsiteY11150" fmla="*/ 1973242 h 2893802"/>
                <a:gd name="connsiteX11151" fmla="*/ 103055 w 4313785"/>
                <a:gd name="connsiteY11151" fmla="*/ 1973381 h 2893802"/>
                <a:gd name="connsiteX11152" fmla="*/ 105063 w 4313785"/>
                <a:gd name="connsiteY11152" fmla="*/ 1972620 h 2893802"/>
                <a:gd name="connsiteX11153" fmla="*/ 104924 w 4313785"/>
                <a:gd name="connsiteY11153" fmla="*/ 1973934 h 2893802"/>
                <a:gd name="connsiteX11154" fmla="*/ 104924 w 4313785"/>
                <a:gd name="connsiteY11154" fmla="*/ 1979745 h 2893802"/>
                <a:gd name="connsiteX11155" fmla="*/ 105962 w 4313785"/>
                <a:gd name="connsiteY11155" fmla="*/ 1980575 h 2893802"/>
                <a:gd name="connsiteX11156" fmla="*/ 118351 w 4313785"/>
                <a:gd name="connsiteY11156" fmla="*/ 1985555 h 2893802"/>
                <a:gd name="connsiteX11157" fmla="*/ 121950 w 4313785"/>
                <a:gd name="connsiteY11157" fmla="*/ 1987700 h 2893802"/>
                <a:gd name="connsiteX11158" fmla="*/ 125272 w 4313785"/>
                <a:gd name="connsiteY11158" fmla="*/ 1990397 h 2893802"/>
                <a:gd name="connsiteX11159" fmla="*/ 127694 w 4313785"/>
                <a:gd name="connsiteY11159" fmla="*/ 1992611 h 2893802"/>
                <a:gd name="connsiteX11160" fmla="*/ 129978 w 4313785"/>
                <a:gd name="connsiteY11160" fmla="*/ 1994340 h 2893802"/>
                <a:gd name="connsiteX11161" fmla="*/ 135238 w 4313785"/>
                <a:gd name="connsiteY11161" fmla="*/ 1997453 h 2893802"/>
                <a:gd name="connsiteX11162" fmla="*/ 137592 w 4313785"/>
                <a:gd name="connsiteY11162" fmla="*/ 1999251 h 2893802"/>
                <a:gd name="connsiteX11163" fmla="*/ 141191 w 4313785"/>
                <a:gd name="connsiteY11163" fmla="*/ 2002987 h 2893802"/>
                <a:gd name="connsiteX11164" fmla="*/ 143544 w 4313785"/>
                <a:gd name="connsiteY11164" fmla="*/ 2004578 h 2893802"/>
                <a:gd name="connsiteX11165" fmla="*/ 149011 w 4313785"/>
                <a:gd name="connsiteY11165" fmla="*/ 2007691 h 2893802"/>
                <a:gd name="connsiteX11166" fmla="*/ 153995 w 4313785"/>
                <a:gd name="connsiteY11166" fmla="*/ 2011080 h 2893802"/>
                <a:gd name="connsiteX11167" fmla="*/ 173097 w 4313785"/>
                <a:gd name="connsiteY11167" fmla="*/ 2027267 h 2893802"/>
                <a:gd name="connsiteX11168" fmla="*/ 178080 w 4313785"/>
                <a:gd name="connsiteY11168" fmla="*/ 2030587 h 2893802"/>
                <a:gd name="connsiteX11169" fmla="*/ 195175 w 4313785"/>
                <a:gd name="connsiteY11169" fmla="*/ 2039787 h 2893802"/>
                <a:gd name="connsiteX11170" fmla="*/ 201335 w 4313785"/>
                <a:gd name="connsiteY11170" fmla="*/ 2042208 h 2893802"/>
                <a:gd name="connsiteX11171" fmla="*/ 207426 w 4313785"/>
                <a:gd name="connsiteY11171" fmla="*/ 2043523 h 2893802"/>
                <a:gd name="connsiteX11172" fmla="*/ 210678 w 4313785"/>
                <a:gd name="connsiteY11172" fmla="*/ 2042692 h 2893802"/>
                <a:gd name="connsiteX11173" fmla="*/ 219953 w 4313785"/>
                <a:gd name="connsiteY11173" fmla="*/ 2037781 h 2893802"/>
                <a:gd name="connsiteX11174" fmla="*/ 245007 w 4313785"/>
                <a:gd name="connsiteY11174" fmla="*/ 2029411 h 2893802"/>
                <a:gd name="connsiteX11175" fmla="*/ 251790 w 4313785"/>
                <a:gd name="connsiteY11175" fmla="*/ 2028097 h 2893802"/>
                <a:gd name="connsiteX11176" fmla="*/ 258988 w 4313785"/>
                <a:gd name="connsiteY11176" fmla="*/ 2027267 h 2893802"/>
                <a:gd name="connsiteX11177" fmla="*/ 257465 w 4313785"/>
                <a:gd name="connsiteY11177" fmla="*/ 2026783 h 2893802"/>
                <a:gd name="connsiteX11178" fmla="*/ 255943 w 4313785"/>
                <a:gd name="connsiteY11178" fmla="*/ 2026575 h 2893802"/>
                <a:gd name="connsiteX11179" fmla="*/ 252690 w 4313785"/>
                <a:gd name="connsiteY11179" fmla="*/ 2026783 h 2893802"/>
                <a:gd name="connsiteX11180" fmla="*/ 255112 w 4313785"/>
                <a:gd name="connsiteY11180" fmla="*/ 2025468 h 2893802"/>
                <a:gd name="connsiteX11181" fmla="*/ 257673 w 4313785"/>
                <a:gd name="connsiteY11181" fmla="*/ 2025676 h 2893802"/>
                <a:gd name="connsiteX11182" fmla="*/ 260234 w 4313785"/>
                <a:gd name="connsiteY11182" fmla="*/ 2026506 h 2893802"/>
                <a:gd name="connsiteX11183" fmla="*/ 262725 w 4313785"/>
                <a:gd name="connsiteY11183" fmla="*/ 2026990 h 2893802"/>
                <a:gd name="connsiteX11184" fmla="*/ 267016 w 4313785"/>
                <a:gd name="connsiteY11184" fmla="*/ 2026990 h 2893802"/>
                <a:gd name="connsiteX11185" fmla="*/ 280236 w 4313785"/>
                <a:gd name="connsiteY11185" fmla="*/ 2025122 h 2893802"/>
                <a:gd name="connsiteX11186" fmla="*/ 277606 w 4313785"/>
                <a:gd name="connsiteY11186" fmla="*/ 2024361 h 2893802"/>
                <a:gd name="connsiteX11187" fmla="*/ 274491 w 4313785"/>
                <a:gd name="connsiteY11187" fmla="*/ 2024361 h 2893802"/>
                <a:gd name="connsiteX11188" fmla="*/ 268400 w 4313785"/>
                <a:gd name="connsiteY11188" fmla="*/ 2024984 h 2893802"/>
                <a:gd name="connsiteX11189" fmla="*/ 272207 w 4313785"/>
                <a:gd name="connsiteY11189" fmla="*/ 2023393 h 2893802"/>
                <a:gd name="connsiteX11190" fmla="*/ 276498 w 4313785"/>
                <a:gd name="connsiteY11190" fmla="*/ 2023393 h 2893802"/>
                <a:gd name="connsiteX11191" fmla="*/ 289994 w 4313785"/>
                <a:gd name="connsiteY11191" fmla="*/ 2026783 h 2893802"/>
                <a:gd name="connsiteX11192" fmla="*/ 292970 w 4313785"/>
                <a:gd name="connsiteY11192" fmla="*/ 2027128 h 2893802"/>
                <a:gd name="connsiteX11193" fmla="*/ 295185 w 4313785"/>
                <a:gd name="connsiteY11193" fmla="*/ 2026713 h 2893802"/>
                <a:gd name="connsiteX11194" fmla="*/ 296223 w 4313785"/>
                <a:gd name="connsiteY11194" fmla="*/ 2025607 h 2893802"/>
                <a:gd name="connsiteX11195" fmla="*/ 296569 w 4313785"/>
                <a:gd name="connsiteY11195" fmla="*/ 2024223 h 2893802"/>
                <a:gd name="connsiteX11196" fmla="*/ 297192 w 4313785"/>
                <a:gd name="connsiteY11196" fmla="*/ 2023116 h 2893802"/>
                <a:gd name="connsiteX11197" fmla="*/ 298715 w 4313785"/>
                <a:gd name="connsiteY11197" fmla="*/ 2022632 h 2893802"/>
                <a:gd name="connsiteX11198" fmla="*/ 298369 w 4313785"/>
                <a:gd name="connsiteY11198" fmla="*/ 2024361 h 2893802"/>
                <a:gd name="connsiteX11199" fmla="*/ 298853 w 4313785"/>
                <a:gd name="connsiteY11199" fmla="*/ 2025676 h 2893802"/>
                <a:gd name="connsiteX11200" fmla="*/ 299961 w 4313785"/>
                <a:gd name="connsiteY11200" fmla="*/ 2026644 h 2893802"/>
                <a:gd name="connsiteX11201" fmla="*/ 301414 w 4313785"/>
                <a:gd name="connsiteY11201" fmla="*/ 2027198 h 2893802"/>
                <a:gd name="connsiteX11202" fmla="*/ 300030 w 4313785"/>
                <a:gd name="connsiteY11202" fmla="*/ 2027198 h 2893802"/>
                <a:gd name="connsiteX11203" fmla="*/ 298161 w 4313785"/>
                <a:gd name="connsiteY11203" fmla="*/ 2026921 h 2893802"/>
                <a:gd name="connsiteX11204" fmla="*/ 297400 w 4313785"/>
                <a:gd name="connsiteY11204" fmla="*/ 2027059 h 2893802"/>
                <a:gd name="connsiteX11205" fmla="*/ 296708 w 4313785"/>
                <a:gd name="connsiteY11205" fmla="*/ 2027544 h 2893802"/>
                <a:gd name="connsiteX11206" fmla="*/ 299476 w 4313785"/>
                <a:gd name="connsiteY11206" fmla="*/ 2028097 h 2893802"/>
                <a:gd name="connsiteX11207" fmla="*/ 310965 w 4313785"/>
                <a:gd name="connsiteY11207" fmla="*/ 2030518 h 2893802"/>
                <a:gd name="connsiteX11208" fmla="*/ 313595 w 4313785"/>
                <a:gd name="connsiteY11208" fmla="*/ 2031556 h 2893802"/>
                <a:gd name="connsiteX11209" fmla="*/ 319202 w 4313785"/>
                <a:gd name="connsiteY11209" fmla="*/ 2034253 h 2893802"/>
                <a:gd name="connsiteX11210" fmla="*/ 321693 w 4313785"/>
                <a:gd name="connsiteY11210" fmla="*/ 2034876 h 2893802"/>
                <a:gd name="connsiteX11211" fmla="*/ 324392 w 4313785"/>
                <a:gd name="connsiteY11211" fmla="*/ 2034253 h 2893802"/>
                <a:gd name="connsiteX11212" fmla="*/ 332283 w 4313785"/>
                <a:gd name="connsiteY11212" fmla="*/ 2029411 h 2893802"/>
                <a:gd name="connsiteX11213" fmla="*/ 335397 w 4313785"/>
                <a:gd name="connsiteY11213" fmla="*/ 2028235 h 2893802"/>
                <a:gd name="connsiteX11214" fmla="*/ 344879 w 4313785"/>
                <a:gd name="connsiteY11214" fmla="*/ 2025676 h 2893802"/>
                <a:gd name="connsiteX11215" fmla="*/ 350831 w 4313785"/>
                <a:gd name="connsiteY11215" fmla="*/ 2023255 h 2893802"/>
                <a:gd name="connsiteX11216" fmla="*/ 362458 w 4313785"/>
                <a:gd name="connsiteY11216" fmla="*/ 2017098 h 2893802"/>
                <a:gd name="connsiteX11217" fmla="*/ 368549 w 4313785"/>
                <a:gd name="connsiteY11217" fmla="*/ 2014746 h 2893802"/>
                <a:gd name="connsiteX11218" fmla="*/ 371386 w 4313785"/>
                <a:gd name="connsiteY11218" fmla="*/ 2014331 h 2893802"/>
                <a:gd name="connsiteX11219" fmla="*/ 377200 w 4313785"/>
                <a:gd name="connsiteY11219" fmla="*/ 2014331 h 2893802"/>
                <a:gd name="connsiteX11220" fmla="*/ 380038 w 4313785"/>
                <a:gd name="connsiteY11220" fmla="*/ 2014124 h 2893802"/>
                <a:gd name="connsiteX11221" fmla="*/ 382945 w 4313785"/>
                <a:gd name="connsiteY11221" fmla="*/ 2012810 h 2893802"/>
                <a:gd name="connsiteX11222" fmla="*/ 386336 w 4313785"/>
                <a:gd name="connsiteY11222" fmla="*/ 2008867 h 2893802"/>
                <a:gd name="connsiteX11223" fmla="*/ 388828 w 4313785"/>
                <a:gd name="connsiteY11223" fmla="*/ 2007345 h 2893802"/>
                <a:gd name="connsiteX11224" fmla="*/ 390973 w 4313785"/>
                <a:gd name="connsiteY11224" fmla="*/ 2006376 h 2893802"/>
                <a:gd name="connsiteX11225" fmla="*/ 393257 w 4313785"/>
                <a:gd name="connsiteY11225" fmla="*/ 2005685 h 2893802"/>
                <a:gd name="connsiteX11226" fmla="*/ 397894 w 4313785"/>
                <a:gd name="connsiteY11226" fmla="*/ 2004647 h 2893802"/>
                <a:gd name="connsiteX11227" fmla="*/ 409107 w 4313785"/>
                <a:gd name="connsiteY11227" fmla="*/ 2002641 h 2893802"/>
                <a:gd name="connsiteX11228" fmla="*/ 420388 w 4313785"/>
                <a:gd name="connsiteY11228" fmla="*/ 2001465 h 2893802"/>
                <a:gd name="connsiteX11229" fmla="*/ 430424 w 4313785"/>
                <a:gd name="connsiteY11229" fmla="*/ 2001465 h 2893802"/>
                <a:gd name="connsiteX11230" fmla="*/ 433469 w 4313785"/>
                <a:gd name="connsiteY11230" fmla="*/ 2000912 h 2893802"/>
                <a:gd name="connsiteX11231" fmla="*/ 434230 w 4313785"/>
                <a:gd name="connsiteY11231" fmla="*/ 2000427 h 2893802"/>
                <a:gd name="connsiteX11232" fmla="*/ 436099 w 4313785"/>
                <a:gd name="connsiteY11232" fmla="*/ 1998767 h 2893802"/>
                <a:gd name="connsiteX11233" fmla="*/ 436930 w 4313785"/>
                <a:gd name="connsiteY11233" fmla="*/ 1998145 h 2893802"/>
                <a:gd name="connsiteX11234" fmla="*/ 438175 w 4313785"/>
                <a:gd name="connsiteY11234" fmla="*/ 1997591 h 2893802"/>
                <a:gd name="connsiteX11235" fmla="*/ 439490 w 4313785"/>
                <a:gd name="connsiteY11235" fmla="*/ 1997246 h 2893802"/>
                <a:gd name="connsiteX11236" fmla="*/ 440805 w 4313785"/>
                <a:gd name="connsiteY11236" fmla="*/ 1997038 h 2893802"/>
                <a:gd name="connsiteX11237" fmla="*/ 442051 w 4313785"/>
                <a:gd name="connsiteY11237" fmla="*/ 1997038 h 2893802"/>
                <a:gd name="connsiteX11238" fmla="*/ 435822 w 4313785"/>
                <a:gd name="connsiteY11238" fmla="*/ 2000358 h 2893802"/>
                <a:gd name="connsiteX11239" fmla="*/ 442189 w 4313785"/>
                <a:gd name="connsiteY11239" fmla="*/ 2001396 h 2893802"/>
                <a:gd name="connsiteX11240" fmla="*/ 448418 w 4313785"/>
                <a:gd name="connsiteY11240" fmla="*/ 2001396 h 2893802"/>
                <a:gd name="connsiteX11241" fmla="*/ 454509 w 4313785"/>
                <a:gd name="connsiteY11241" fmla="*/ 2001949 h 2893802"/>
                <a:gd name="connsiteX11242" fmla="*/ 460600 w 4313785"/>
                <a:gd name="connsiteY11242" fmla="*/ 2004854 h 2893802"/>
                <a:gd name="connsiteX11243" fmla="*/ 463091 w 4313785"/>
                <a:gd name="connsiteY11243" fmla="*/ 2006930 h 2893802"/>
                <a:gd name="connsiteX11244" fmla="*/ 467590 w 4313785"/>
                <a:gd name="connsiteY11244" fmla="*/ 2011495 h 2893802"/>
                <a:gd name="connsiteX11245" fmla="*/ 469597 w 4313785"/>
                <a:gd name="connsiteY11245" fmla="*/ 2013847 h 2893802"/>
                <a:gd name="connsiteX11246" fmla="*/ 471743 w 4313785"/>
                <a:gd name="connsiteY11246" fmla="*/ 2016891 h 2893802"/>
                <a:gd name="connsiteX11247" fmla="*/ 473058 w 4313785"/>
                <a:gd name="connsiteY11247" fmla="*/ 2017168 h 2893802"/>
                <a:gd name="connsiteX11248" fmla="*/ 474788 w 4313785"/>
                <a:gd name="connsiteY11248" fmla="*/ 2015230 h 2893802"/>
                <a:gd name="connsiteX11249" fmla="*/ 475203 w 4313785"/>
                <a:gd name="connsiteY11249" fmla="*/ 2016268 h 2893802"/>
                <a:gd name="connsiteX11250" fmla="*/ 475549 w 4313785"/>
                <a:gd name="connsiteY11250" fmla="*/ 2016822 h 2893802"/>
                <a:gd name="connsiteX11251" fmla="*/ 476172 w 4313785"/>
                <a:gd name="connsiteY11251" fmla="*/ 2017098 h 2893802"/>
                <a:gd name="connsiteX11252" fmla="*/ 477487 w 4313785"/>
                <a:gd name="connsiteY11252" fmla="*/ 2017306 h 2893802"/>
                <a:gd name="connsiteX11253" fmla="*/ 476172 w 4313785"/>
                <a:gd name="connsiteY11253" fmla="*/ 2017652 h 2893802"/>
                <a:gd name="connsiteX11254" fmla="*/ 474442 w 4313785"/>
                <a:gd name="connsiteY11254" fmla="*/ 2017859 h 2893802"/>
                <a:gd name="connsiteX11255" fmla="*/ 472919 w 4313785"/>
                <a:gd name="connsiteY11255" fmla="*/ 2018205 h 2893802"/>
                <a:gd name="connsiteX11256" fmla="*/ 472227 w 4313785"/>
                <a:gd name="connsiteY11256" fmla="*/ 2018897 h 2893802"/>
                <a:gd name="connsiteX11257" fmla="*/ 473127 w 4313785"/>
                <a:gd name="connsiteY11257" fmla="*/ 2020626 h 2893802"/>
                <a:gd name="connsiteX11258" fmla="*/ 475272 w 4313785"/>
                <a:gd name="connsiteY11258" fmla="*/ 2021180 h 2893802"/>
                <a:gd name="connsiteX11259" fmla="*/ 477695 w 4313785"/>
                <a:gd name="connsiteY11259" fmla="*/ 2020903 h 2893802"/>
                <a:gd name="connsiteX11260" fmla="*/ 479425 w 4313785"/>
                <a:gd name="connsiteY11260" fmla="*/ 2020142 h 2893802"/>
                <a:gd name="connsiteX11261" fmla="*/ 478110 w 4313785"/>
                <a:gd name="connsiteY11261" fmla="*/ 2021802 h 2893802"/>
                <a:gd name="connsiteX11262" fmla="*/ 476103 w 4313785"/>
                <a:gd name="connsiteY11262" fmla="*/ 2023808 h 2893802"/>
                <a:gd name="connsiteX11263" fmla="*/ 475411 w 4313785"/>
                <a:gd name="connsiteY11263" fmla="*/ 2025676 h 2893802"/>
                <a:gd name="connsiteX11264" fmla="*/ 477902 w 4313785"/>
                <a:gd name="connsiteY11264" fmla="*/ 2026852 h 2893802"/>
                <a:gd name="connsiteX11265" fmla="*/ 477487 w 4313785"/>
                <a:gd name="connsiteY11265" fmla="*/ 2026990 h 2893802"/>
                <a:gd name="connsiteX11266" fmla="*/ 476518 w 4313785"/>
                <a:gd name="connsiteY11266" fmla="*/ 2027336 h 2893802"/>
                <a:gd name="connsiteX11267" fmla="*/ 475964 w 4313785"/>
                <a:gd name="connsiteY11267" fmla="*/ 2027474 h 2893802"/>
                <a:gd name="connsiteX11268" fmla="*/ 477418 w 4313785"/>
                <a:gd name="connsiteY11268" fmla="*/ 2031486 h 2893802"/>
                <a:gd name="connsiteX11269" fmla="*/ 479148 w 4313785"/>
                <a:gd name="connsiteY11269" fmla="*/ 2035152 h 2893802"/>
                <a:gd name="connsiteX11270" fmla="*/ 481432 w 4313785"/>
                <a:gd name="connsiteY11270" fmla="*/ 2038473 h 2893802"/>
                <a:gd name="connsiteX11271" fmla="*/ 484547 w 4313785"/>
                <a:gd name="connsiteY11271" fmla="*/ 2041447 h 2893802"/>
                <a:gd name="connsiteX11272" fmla="*/ 487315 w 4313785"/>
                <a:gd name="connsiteY11272" fmla="*/ 2043384 h 2893802"/>
                <a:gd name="connsiteX11273" fmla="*/ 490153 w 4313785"/>
                <a:gd name="connsiteY11273" fmla="*/ 2044698 h 2893802"/>
                <a:gd name="connsiteX11274" fmla="*/ 492575 w 4313785"/>
                <a:gd name="connsiteY11274" fmla="*/ 2044491 h 2893802"/>
                <a:gd name="connsiteX11275" fmla="*/ 494375 w 4313785"/>
                <a:gd name="connsiteY11275" fmla="*/ 2041932 h 2893802"/>
                <a:gd name="connsiteX11276" fmla="*/ 494790 w 4313785"/>
                <a:gd name="connsiteY11276" fmla="*/ 2044283 h 2893802"/>
                <a:gd name="connsiteX11277" fmla="*/ 497143 w 4313785"/>
                <a:gd name="connsiteY11277" fmla="*/ 2044698 h 2893802"/>
                <a:gd name="connsiteX11278" fmla="*/ 499704 w 4313785"/>
                <a:gd name="connsiteY11278" fmla="*/ 2043453 h 2893802"/>
                <a:gd name="connsiteX11279" fmla="*/ 500742 w 4313785"/>
                <a:gd name="connsiteY11279" fmla="*/ 2041032 h 2893802"/>
                <a:gd name="connsiteX11280" fmla="*/ 501434 w 4313785"/>
                <a:gd name="connsiteY11280" fmla="*/ 2042969 h 2893802"/>
                <a:gd name="connsiteX11281" fmla="*/ 502749 w 4313785"/>
                <a:gd name="connsiteY11281" fmla="*/ 2043799 h 2893802"/>
                <a:gd name="connsiteX11282" fmla="*/ 504479 w 4313785"/>
                <a:gd name="connsiteY11282" fmla="*/ 2043799 h 2893802"/>
                <a:gd name="connsiteX11283" fmla="*/ 506556 w 4313785"/>
                <a:gd name="connsiteY11283" fmla="*/ 2043246 h 2893802"/>
                <a:gd name="connsiteX11284" fmla="*/ 505518 w 4313785"/>
                <a:gd name="connsiteY11284" fmla="*/ 2041586 h 2893802"/>
                <a:gd name="connsiteX11285" fmla="*/ 505102 w 4313785"/>
                <a:gd name="connsiteY11285" fmla="*/ 2039718 h 2893802"/>
                <a:gd name="connsiteX11286" fmla="*/ 504964 w 4313785"/>
                <a:gd name="connsiteY11286" fmla="*/ 2037781 h 2893802"/>
                <a:gd name="connsiteX11287" fmla="*/ 504618 w 4313785"/>
                <a:gd name="connsiteY11287" fmla="*/ 2035844 h 2893802"/>
                <a:gd name="connsiteX11288" fmla="*/ 505656 w 4313785"/>
                <a:gd name="connsiteY11288" fmla="*/ 2037574 h 2893802"/>
                <a:gd name="connsiteX11289" fmla="*/ 506141 w 4313785"/>
                <a:gd name="connsiteY11289" fmla="*/ 2039787 h 2893802"/>
                <a:gd name="connsiteX11290" fmla="*/ 506902 w 4313785"/>
                <a:gd name="connsiteY11290" fmla="*/ 2041724 h 2893802"/>
                <a:gd name="connsiteX11291" fmla="*/ 508771 w 4313785"/>
                <a:gd name="connsiteY11291" fmla="*/ 2042692 h 2893802"/>
                <a:gd name="connsiteX11292" fmla="*/ 511193 w 4313785"/>
                <a:gd name="connsiteY11292" fmla="*/ 2042070 h 2893802"/>
                <a:gd name="connsiteX11293" fmla="*/ 512300 w 4313785"/>
                <a:gd name="connsiteY11293" fmla="*/ 2040271 h 2893802"/>
                <a:gd name="connsiteX11294" fmla="*/ 512162 w 4313785"/>
                <a:gd name="connsiteY11294" fmla="*/ 2037989 h 2893802"/>
                <a:gd name="connsiteX11295" fmla="*/ 510916 w 4313785"/>
                <a:gd name="connsiteY11295" fmla="*/ 2035983 h 2893802"/>
                <a:gd name="connsiteX11296" fmla="*/ 513269 w 4313785"/>
                <a:gd name="connsiteY11296" fmla="*/ 2037574 h 2893802"/>
                <a:gd name="connsiteX11297" fmla="*/ 516038 w 4313785"/>
                <a:gd name="connsiteY11297" fmla="*/ 2039165 h 2893802"/>
                <a:gd name="connsiteX11298" fmla="*/ 518599 w 4313785"/>
                <a:gd name="connsiteY11298" fmla="*/ 2039510 h 2893802"/>
                <a:gd name="connsiteX11299" fmla="*/ 520398 w 4313785"/>
                <a:gd name="connsiteY11299" fmla="*/ 2037228 h 2893802"/>
                <a:gd name="connsiteX11300" fmla="*/ 521990 w 4313785"/>
                <a:gd name="connsiteY11300" fmla="*/ 2039580 h 2893802"/>
                <a:gd name="connsiteX11301" fmla="*/ 524966 w 4313785"/>
                <a:gd name="connsiteY11301" fmla="*/ 2040133 h 2893802"/>
                <a:gd name="connsiteX11302" fmla="*/ 535347 w 4313785"/>
                <a:gd name="connsiteY11302" fmla="*/ 2038680 h 2893802"/>
                <a:gd name="connsiteX11303" fmla="*/ 536386 w 4313785"/>
                <a:gd name="connsiteY11303" fmla="*/ 2037435 h 2893802"/>
                <a:gd name="connsiteX11304" fmla="*/ 535832 w 4313785"/>
                <a:gd name="connsiteY11304" fmla="*/ 2035222 h 2893802"/>
                <a:gd name="connsiteX11305" fmla="*/ 535417 w 4313785"/>
                <a:gd name="connsiteY11305" fmla="*/ 2031694 h 2893802"/>
                <a:gd name="connsiteX11306" fmla="*/ 538393 w 4313785"/>
                <a:gd name="connsiteY11306" fmla="*/ 2034599 h 2893802"/>
                <a:gd name="connsiteX11307" fmla="*/ 540054 w 4313785"/>
                <a:gd name="connsiteY11307" fmla="*/ 2035498 h 2893802"/>
                <a:gd name="connsiteX11308" fmla="*/ 541715 w 4313785"/>
                <a:gd name="connsiteY11308" fmla="*/ 2035222 h 2893802"/>
                <a:gd name="connsiteX11309" fmla="*/ 541507 w 4313785"/>
                <a:gd name="connsiteY11309" fmla="*/ 2038265 h 2893802"/>
                <a:gd name="connsiteX11310" fmla="*/ 542822 w 4313785"/>
                <a:gd name="connsiteY11310" fmla="*/ 2039649 h 2893802"/>
                <a:gd name="connsiteX11311" fmla="*/ 544068 w 4313785"/>
                <a:gd name="connsiteY11311" fmla="*/ 2039234 h 2893802"/>
                <a:gd name="connsiteX11312" fmla="*/ 543860 w 4313785"/>
                <a:gd name="connsiteY11312" fmla="*/ 2036951 h 2893802"/>
                <a:gd name="connsiteX11313" fmla="*/ 545106 w 4313785"/>
                <a:gd name="connsiteY11313" fmla="*/ 2037850 h 2893802"/>
                <a:gd name="connsiteX11314" fmla="*/ 548082 w 4313785"/>
                <a:gd name="connsiteY11314" fmla="*/ 2038611 h 2893802"/>
                <a:gd name="connsiteX11315" fmla="*/ 548982 w 4313785"/>
                <a:gd name="connsiteY11315" fmla="*/ 2039165 h 2893802"/>
                <a:gd name="connsiteX11316" fmla="*/ 549466 w 4313785"/>
                <a:gd name="connsiteY11316" fmla="*/ 2040686 h 2893802"/>
                <a:gd name="connsiteX11317" fmla="*/ 549951 w 4313785"/>
                <a:gd name="connsiteY11317" fmla="*/ 2044975 h 2893802"/>
                <a:gd name="connsiteX11318" fmla="*/ 550574 w 4313785"/>
                <a:gd name="connsiteY11318" fmla="*/ 2046912 h 2893802"/>
                <a:gd name="connsiteX11319" fmla="*/ 551681 w 4313785"/>
                <a:gd name="connsiteY11319" fmla="*/ 2048434 h 2893802"/>
                <a:gd name="connsiteX11320" fmla="*/ 553343 w 4313785"/>
                <a:gd name="connsiteY11320" fmla="*/ 2050025 h 2893802"/>
                <a:gd name="connsiteX11321" fmla="*/ 555280 w 4313785"/>
                <a:gd name="connsiteY11321" fmla="*/ 2051270 h 2893802"/>
                <a:gd name="connsiteX11322" fmla="*/ 557287 w 4313785"/>
                <a:gd name="connsiteY11322" fmla="*/ 2051962 h 2893802"/>
                <a:gd name="connsiteX11323" fmla="*/ 558810 w 4313785"/>
                <a:gd name="connsiteY11323" fmla="*/ 2052169 h 2893802"/>
                <a:gd name="connsiteX11324" fmla="*/ 560194 w 4313785"/>
                <a:gd name="connsiteY11324" fmla="*/ 2052169 h 2893802"/>
                <a:gd name="connsiteX11325" fmla="*/ 560956 w 4313785"/>
                <a:gd name="connsiteY11325" fmla="*/ 2051408 h 2893802"/>
                <a:gd name="connsiteX11326" fmla="*/ 560956 w 4313785"/>
                <a:gd name="connsiteY11326" fmla="*/ 2049541 h 2893802"/>
                <a:gd name="connsiteX11327" fmla="*/ 562132 w 4313785"/>
                <a:gd name="connsiteY11327" fmla="*/ 2049956 h 2893802"/>
                <a:gd name="connsiteX11328" fmla="*/ 563240 w 4313785"/>
                <a:gd name="connsiteY11328" fmla="*/ 2050163 h 2893802"/>
                <a:gd name="connsiteX11329" fmla="*/ 564278 w 4313785"/>
                <a:gd name="connsiteY11329" fmla="*/ 2050025 h 2893802"/>
                <a:gd name="connsiteX11330" fmla="*/ 565247 w 4313785"/>
                <a:gd name="connsiteY11330" fmla="*/ 2049679 h 2893802"/>
                <a:gd name="connsiteX11331" fmla="*/ 564555 w 4313785"/>
                <a:gd name="connsiteY11331" fmla="*/ 2050855 h 2893802"/>
                <a:gd name="connsiteX11332" fmla="*/ 564693 w 4313785"/>
                <a:gd name="connsiteY11332" fmla="*/ 2051962 h 2893802"/>
                <a:gd name="connsiteX11333" fmla="*/ 565316 w 4313785"/>
                <a:gd name="connsiteY11333" fmla="*/ 2052999 h 2893802"/>
                <a:gd name="connsiteX11334" fmla="*/ 566354 w 4313785"/>
                <a:gd name="connsiteY11334" fmla="*/ 2053899 h 2893802"/>
                <a:gd name="connsiteX11335" fmla="*/ 565039 w 4313785"/>
                <a:gd name="connsiteY11335" fmla="*/ 2053691 h 2893802"/>
                <a:gd name="connsiteX11336" fmla="*/ 564208 w 4313785"/>
                <a:gd name="connsiteY11336" fmla="*/ 2053829 h 2893802"/>
                <a:gd name="connsiteX11337" fmla="*/ 563447 w 4313785"/>
                <a:gd name="connsiteY11337" fmla="*/ 2054244 h 2893802"/>
                <a:gd name="connsiteX11338" fmla="*/ 562617 w 4313785"/>
                <a:gd name="connsiteY11338" fmla="*/ 2055005 h 2893802"/>
                <a:gd name="connsiteX11339" fmla="*/ 563309 w 4313785"/>
                <a:gd name="connsiteY11339" fmla="*/ 2056666 h 2893802"/>
                <a:gd name="connsiteX11340" fmla="*/ 564070 w 4313785"/>
                <a:gd name="connsiteY11340" fmla="*/ 2057980 h 2893802"/>
                <a:gd name="connsiteX11341" fmla="*/ 565247 w 4313785"/>
                <a:gd name="connsiteY11341" fmla="*/ 2058672 h 2893802"/>
                <a:gd name="connsiteX11342" fmla="*/ 566908 w 4313785"/>
                <a:gd name="connsiteY11342" fmla="*/ 2058533 h 2893802"/>
                <a:gd name="connsiteX11343" fmla="*/ 565939 w 4313785"/>
                <a:gd name="connsiteY11343" fmla="*/ 2060608 h 2893802"/>
                <a:gd name="connsiteX11344" fmla="*/ 567323 w 4313785"/>
                <a:gd name="connsiteY11344" fmla="*/ 2063583 h 2893802"/>
                <a:gd name="connsiteX11345" fmla="*/ 569399 w 4313785"/>
                <a:gd name="connsiteY11345" fmla="*/ 2066972 h 2893802"/>
                <a:gd name="connsiteX11346" fmla="*/ 570507 w 4313785"/>
                <a:gd name="connsiteY11346" fmla="*/ 2070293 h 2893802"/>
                <a:gd name="connsiteX11347" fmla="*/ 570161 w 4313785"/>
                <a:gd name="connsiteY11347" fmla="*/ 2074028 h 2893802"/>
                <a:gd name="connsiteX11348" fmla="*/ 567669 w 4313785"/>
                <a:gd name="connsiteY11348" fmla="*/ 2085926 h 2893802"/>
                <a:gd name="connsiteX11349" fmla="*/ 568915 w 4313785"/>
                <a:gd name="connsiteY11349" fmla="*/ 2087655 h 2893802"/>
                <a:gd name="connsiteX11350" fmla="*/ 571337 w 4313785"/>
                <a:gd name="connsiteY11350" fmla="*/ 2088762 h 2893802"/>
                <a:gd name="connsiteX11351" fmla="*/ 568915 w 4313785"/>
                <a:gd name="connsiteY11351" fmla="*/ 2087725 h 2893802"/>
                <a:gd name="connsiteX11352" fmla="*/ 567600 w 4313785"/>
                <a:gd name="connsiteY11352" fmla="*/ 2085995 h 2893802"/>
                <a:gd name="connsiteX11353" fmla="*/ 566562 w 4313785"/>
                <a:gd name="connsiteY11353" fmla="*/ 2094227 h 2893802"/>
                <a:gd name="connsiteX11354" fmla="*/ 565385 w 4313785"/>
                <a:gd name="connsiteY11354" fmla="*/ 2097893 h 2893802"/>
                <a:gd name="connsiteX11355" fmla="*/ 563309 w 4313785"/>
                <a:gd name="connsiteY11355" fmla="*/ 2101767 h 2893802"/>
                <a:gd name="connsiteX11356" fmla="*/ 560886 w 4313785"/>
                <a:gd name="connsiteY11356" fmla="*/ 2104880 h 2893802"/>
                <a:gd name="connsiteX11357" fmla="*/ 559779 w 4313785"/>
                <a:gd name="connsiteY11357" fmla="*/ 2106609 h 2893802"/>
                <a:gd name="connsiteX11358" fmla="*/ 559433 w 4313785"/>
                <a:gd name="connsiteY11358" fmla="*/ 2108545 h 2893802"/>
                <a:gd name="connsiteX11359" fmla="*/ 559987 w 4313785"/>
                <a:gd name="connsiteY11359" fmla="*/ 2110068 h 2893802"/>
                <a:gd name="connsiteX11360" fmla="*/ 560956 w 4313785"/>
                <a:gd name="connsiteY11360" fmla="*/ 2110552 h 2893802"/>
                <a:gd name="connsiteX11361" fmla="*/ 562132 w 4313785"/>
                <a:gd name="connsiteY11361" fmla="*/ 2111036 h 2893802"/>
                <a:gd name="connsiteX11362" fmla="*/ 563240 w 4313785"/>
                <a:gd name="connsiteY11362" fmla="*/ 2112350 h 2893802"/>
                <a:gd name="connsiteX11363" fmla="*/ 564970 w 4313785"/>
                <a:gd name="connsiteY11363" fmla="*/ 2111520 h 2893802"/>
                <a:gd name="connsiteX11364" fmla="*/ 566077 w 4313785"/>
                <a:gd name="connsiteY11364" fmla="*/ 2111866 h 2893802"/>
                <a:gd name="connsiteX11365" fmla="*/ 564970 w 4313785"/>
                <a:gd name="connsiteY11365" fmla="*/ 2111520 h 2893802"/>
                <a:gd name="connsiteX11366" fmla="*/ 563240 w 4313785"/>
                <a:gd name="connsiteY11366" fmla="*/ 2112350 h 2893802"/>
                <a:gd name="connsiteX11367" fmla="*/ 563378 w 4313785"/>
                <a:gd name="connsiteY11367" fmla="*/ 2114356 h 2893802"/>
                <a:gd name="connsiteX11368" fmla="*/ 564001 w 4313785"/>
                <a:gd name="connsiteY11368" fmla="*/ 2116846 h 2893802"/>
                <a:gd name="connsiteX11369" fmla="*/ 564416 w 4313785"/>
                <a:gd name="connsiteY11369" fmla="*/ 2119268 h 2893802"/>
                <a:gd name="connsiteX11370" fmla="*/ 563932 w 4313785"/>
                <a:gd name="connsiteY11370" fmla="*/ 2121204 h 2893802"/>
                <a:gd name="connsiteX11371" fmla="*/ 563240 w 4313785"/>
                <a:gd name="connsiteY11371" fmla="*/ 2121481 h 2893802"/>
                <a:gd name="connsiteX11372" fmla="*/ 562409 w 4313785"/>
                <a:gd name="connsiteY11372" fmla="*/ 2120928 h 2893802"/>
                <a:gd name="connsiteX11373" fmla="*/ 561232 w 4313785"/>
                <a:gd name="connsiteY11373" fmla="*/ 2120374 h 2893802"/>
                <a:gd name="connsiteX11374" fmla="*/ 559571 w 4313785"/>
                <a:gd name="connsiteY11374" fmla="*/ 2120582 h 2893802"/>
                <a:gd name="connsiteX11375" fmla="*/ 558256 w 4313785"/>
                <a:gd name="connsiteY11375" fmla="*/ 2121896 h 2893802"/>
                <a:gd name="connsiteX11376" fmla="*/ 558533 w 4313785"/>
                <a:gd name="connsiteY11376" fmla="*/ 2123556 h 2893802"/>
                <a:gd name="connsiteX11377" fmla="*/ 559848 w 4313785"/>
                <a:gd name="connsiteY11377" fmla="*/ 2125355 h 2893802"/>
                <a:gd name="connsiteX11378" fmla="*/ 561509 w 4313785"/>
                <a:gd name="connsiteY11378" fmla="*/ 2126946 h 2893802"/>
                <a:gd name="connsiteX11379" fmla="*/ 564140 w 4313785"/>
                <a:gd name="connsiteY11379" fmla="*/ 2128467 h 2893802"/>
                <a:gd name="connsiteX11380" fmla="*/ 566631 w 4313785"/>
                <a:gd name="connsiteY11380" fmla="*/ 2128952 h 2893802"/>
                <a:gd name="connsiteX11381" fmla="*/ 569192 w 4313785"/>
                <a:gd name="connsiteY11381" fmla="*/ 2129159 h 2893802"/>
                <a:gd name="connsiteX11382" fmla="*/ 571753 w 4313785"/>
                <a:gd name="connsiteY11382" fmla="*/ 2129713 h 2893802"/>
                <a:gd name="connsiteX11383" fmla="*/ 570230 w 4313785"/>
                <a:gd name="connsiteY11383" fmla="*/ 2130059 h 2893802"/>
                <a:gd name="connsiteX11384" fmla="*/ 568984 w 4313785"/>
                <a:gd name="connsiteY11384" fmla="*/ 2130612 h 2893802"/>
                <a:gd name="connsiteX11385" fmla="*/ 568015 w 4313785"/>
                <a:gd name="connsiteY11385" fmla="*/ 2131511 h 2893802"/>
                <a:gd name="connsiteX11386" fmla="*/ 567531 w 4313785"/>
                <a:gd name="connsiteY11386" fmla="*/ 2132825 h 2893802"/>
                <a:gd name="connsiteX11387" fmla="*/ 564762 w 4313785"/>
                <a:gd name="connsiteY11387" fmla="*/ 2131580 h 2893802"/>
                <a:gd name="connsiteX11388" fmla="*/ 561855 w 4313785"/>
                <a:gd name="connsiteY11388" fmla="*/ 2130681 h 2893802"/>
                <a:gd name="connsiteX11389" fmla="*/ 559502 w 4313785"/>
                <a:gd name="connsiteY11389" fmla="*/ 2129298 h 2893802"/>
                <a:gd name="connsiteX11390" fmla="*/ 558256 w 4313785"/>
                <a:gd name="connsiteY11390" fmla="*/ 2126600 h 2893802"/>
                <a:gd name="connsiteX11391" fmla="*/ 556803 w 4313785"/>
                <a:gd name="connsiteY11391" fmla="*/ 2130128 h 2893802"/>
                <a:gd name="connsiteX11392" fmla="*/ 556595 w 4313785"/>
                <a:gd name="connsiteY11392" fmla="*/ 2140158 h 2893802"/>
                <a:gd name="connsiteX11393" fmla="*/ 554450 w 4313785"/>
                <a:gd name="connsiteY11393" fmla="*/ 2144654 h 2893802"/>
                <a:gd name="connsiteX11394" fmla="*/ 552096 w 4313785"/>
                <a:gd name="connsiteY11394" fmla="*/ 2146729 h 2893802"/>
                <a:gd name="connsiteX11395" fmla="*/ 549674 w 4313785"/>
                <a:gd name="connsiteY11395" fmla="*/ 2147905 h 2893802"/>
                <a:gd name="connsiteX11396" fmla="*/ 547183 w 4313785"/>
                <a:gd name="connsiteY11396" fmla="*/ 2147905 h 2893802"/>
                <a:gd name="connsiteX11397" fmla="*/ 544760 w 4313785"/>
                <a:gd name="connsiteY11397" fmla="*/ 2146038 h 2893802"/>
                <a:gd name="connsiteX11398" fmla="*/ 549882 w 4313785"/>
                <a:gd name="connsiteY11398" fmla="*/ 2157036 h 2893802"/>
                <a:gd name="connsiteX11399" fmla="*/ 553827 w 4313785"/>
                <a:gd name="connsiteY11399" fmla="*/ 2161602 h 2893802"/>
                <a:gd name="connsiteX11400" fmla="*/ 558118 w 4313785"/>
                <a:gd name="connsiteY11400" fmla="*/ 2161325 h 2893802"/>
                <a:gd name="connsiteX11401" fmla="*/ 556595 w 4313785"/>
                <a:gd name="connsiteY11401" fmla="*/ 2164092 h 2893802"/>
                <a:gd name="connsiteX11402" fmla="*/ 557772 w 4313785"/>
                <a:gd name="connsiteY11402" fmla="*/ 2165199 h 2893802"/>
                <a:gd name="connsiteX11403" fmla="*/ 560056 w 4313785"/>
                <a:gd name="connsiteY11403" fmla="*/ 2165821 h 2893802"/>
                <a:gd name="connsiteX11404" fmla="*/ 561786 w 4313785"/>
                <a:gd name="connsiteY11404" fmla="*/ 2166997 h 2893802"/>
                <a:gd name="connsiteX11405" fmla="*/ 558533 w 4313785"/>
                <a:gd name="connsiteY11405" fmla="*/ 2167689 h 2893802"/>
                <a:gd name="connsiteX11406" fmla="*/ 555972 w 4313785"/>
                <a:gd name="connsiteY11406" fmla="*/ 2166236 h 2893802"/>
                <a:gd name="connsiteX11407" fmla="*/ 551681 w 4313785"/>
                <a:gd name="connsiteY11407" fmla="*/ 2160979 h 2893802"/>
                <a:gd name="connsiteX11408" fmla="*/ 552374 w 4313785"/>
                <a:gd name="connsiteY11408" fmla="*/ 2163123 h 2893802"/>
                <a:gd name="connsiteX11409" fmla="*/ 555004 w 4313785"/>
                <a:gd name="connsiteY11409" fmla="*/ 2168657 h 2893802"/>
                <a:gd name="connsiteX11410" fmla="*/ 556111 w 4313785"/>
                <a:gd name="connsiteY11410" fmla="*/ 2170456 h 2893802"/>
                <a:gd name="connsiteX11411" fmla="*/ 557357 w 4313785"/>
                <a:gd name="connsiteY11411" fmla="*/ 2171286 h 2893802"/>
                <a:gd name="connsiteX11412" fmla="*/ 559018 w 4313785"/>
                <a:gd name="connsiteY11412" fmla="*/ 2172047 h 2893802"/>
                <a:gd name="connsiteX11413" fmla="*/ 560402 w 4313785"/>
                <a:gd name="connsiteY11413" fmla="*/ 2173015 h 2893802"/>
                <a:gd name="connsiteX11414" fmla="*/ 560817 w 4313785"/>
                <a:gd name="connsiteY11414" fmla="*/ 2174468 h 2893802"/>
                <a:gd name="connsiteX11415" fmla="*/ 559779 w 4313785"/>
                <a:gd name="connsiteY11415" fmla="*/ 2173984 h 2893802"/>
                <a:gd name="connsiteX11416" fmla="*/ 558810 w 4313785"/>
                <a:gd name="connsiteY11416" fmla="*/ 2173638 h 2893802"/>
                <a:gd name="connsiteX11417" fmla="*/ 556941 w 4313785"/>
                <a:gd name="connsiteY11417" fmla="*/ 2173292 h 2893802"/>
                <a:gd name="connsiteX11418" fmla="*/ 561648 w 4313785"/>
                <a:gd name="connsiteY11418" fmla="*/ 2179933 h 2893802"/>
                <a:gd name="connsiteX11419" fmla="*/ 563240 w 4313785"/>
                <a:gd name="connsiteY11419" fmla="*/ 2181731 h 2893802"/>
                <a:gd name="connsiteX11420" fmla="*/ 565385 w 4313785"/>
                <a:gd name="connsiteY11420" fmla="*/ 2183253 h 2893802"/>
                <a:gd name="connsiteX11421" fmla="*/ 570230 w 4313785"/>
                <a:gd name="connsiteY11421" fmla="*/ 2185328 h 2893802"/>
                <a:gd name="connsiteX11422" fmla="*/ 572860 w 4313785"/>
                <a:gd name="connsiteY11422" fmla="*/ 2186712 h 2893802"/>
                <a:gd name="connsiteX11423" fmla="*/ 571199 w 4313785"/>
                <a:gd name="connsiteY11423" fmla="*/ 2187196 h 2893802"/>
                <a:gd name="connsiteX11424" fmla="*/ 569468 w 4313785"/>
                <a:gd name="connsiteY11424" fmla="*/ 2186643 h 2893802"/>
                <a:gd name="connsiteX11425" fmla="*/ 567669 w 4313785"/>
                <a:gd name="connsiteY11425" fmla="*/ 2185743 h 2893802"/>
                <a:gd name="connsiteX11426" fmla="*/ 565870 w 4313785"/>
                <a:gd name="connsiteY11426" fmla="*/ 2184982 h 2893802"/>
                <a:gd name="connsiteX11427" fmla="*/ 569746 w 4313785"/>
                <a:gd name="connsiteY11427" fmla="*/ 2189133 h 2893802"/>
                <a:gd name="connsiteX11428" fmla="*/ 578604 w 4313785"/>
                <a:gd name="connsiteY11428" fmla="*/ 2196327 h 2893802"/>
                <a:gd name="connsiteX11429" fmla="*/ 590440 w 4313785"/>
                <a:gd name="connsiteY11429" fmla="*/ 2209331 h 2893802"/>
                <a:gd name="connsiteX11430" fmla="*/ 593346 w 4313785"/>
                <a:gd name="connsiteY11430" fmla="*/ 2213413 h 2893802"/>
                <a:gd name="connsiteX11431" fmla="*/ 595146 w 4313785"/>
                <a:gd name="connsiteY11431" fmla="*/ 2215142 h 2893802"/>
                <a:gd name="connsiteX11432" fmla="*/ 595769 w 4313785"/>
                <a:gd name="connsiteY11432" fmla="*/ 2213274 h 2893802"/>
                <a:gd name="connsiteX11433" fmla="*/ 596600 w 4313785"/>
                <a:gd name="connsiteY11433" fmla="*/ 2211683 h 2893802"/>
                <a:gd name="connsiteX11434" fmla="*/ 597637 w 4313785"/>
                <a:gd name="connsiteY11434" fmla="*/ 2210300 h 2893802"/>
                <a:gd name="connsiteX11435" fmla="*/ 599091 w 4313785"/>
                <a:gd name="connsiteY11435" fmla="*/ 2209055 h 2893802"/>
                <a:gd name="connsiteX11436" fmla="*/ 597707 w 4313785"/>
                <a:gd name="connsiteY11436" fmla="*/ 2210300 h 2893802"/>
                <a:gd name="connsiteX11437" fmla="*/ 596600 w 4313785"/>
                <a:gd name="connsiteY11437" fmla="*/ 2211683 h 2893802"/>
                <a:gd name="connsiteX11438" fmla="*/ 595838 w 4313785"/>
                <a:gd name="connsiteY11438" fmla="*/ 2213274 h 2893802"/>
                <a:gd name="connsiteX11439" fmla="*/ 595146 w 4313785"/>
                <a:gd name="connsiteY11439" fmla="*/ 2215142 h 2893802"/>
                <a:gd name="connsiteX11440" fmla="*/ 604904 w 4313785"/>
                <a:gd name="connsiteY11440" fmla="*/ 2223996 h 2893802"/>
                <a:gd name="connsiteX11441" fmla="*/ 607396 w 4313785"/>
                <a:gd name="connsiteY11441" fmla="*/ 2227247 h 2893802"/>
                <a:gd name="connsiteX11442" fmla="*/ 608850 w 4313785"/>
                <a:gd name="connsiteY11442" fmla="*/ 2229876 h 2893802"/>
                <a:gd name="connsiteX11443" fmla="*/ 610026 w 4313785"/>
                <a:gd name="connsiteY11443" fmla="*/ 2232505 h 2893802"/>
                <a:gd name="connsiteX11444" fmla="*/ 611480 w 4313785"/>
                <a:gd name="connsiteY11444" fmla="*/ 2235064 h 2893802"/>
                <a:gd name="connsiteX11445" fmla="*/ 613556 w 4313785"/>
                <a:gd name="connsiteY11445" fmla="*/ 2237623 h 2893802"/>
                <a:gd name="connsiteX11446" fmla="*/ 615633 w 4313785"/>
                <a:gd name="connsiteY11446" fmla="*/ 2241221 h 2893802"/>
                <a:gd name="connsiteX11447" fmla="*/ 616463 w 4313785"/>
                <a:gd name="connsiteY11447" fmla="*/ 2243226 h 2893802"/>
                <a:gd name="connsiteX11448" fmla="*/ 617016 w 4313785"/>
                <a:gd name="connsiteY11448" fmla="*/ 2245094 h 2893802"/>
                <a:gd name="connsiteX11449" fmla="*/ 617016 w 4313785"/>
                <a:gd name="connsiteY11449" fmla="*/ 2247239 h 2893802"/>
                <a:gd name="connsiteX11450" fmla="*/ 616740 w 4313785"/>
                <a:gd name="connsiteY11450" fmla="*/ 2249314 h 2893802"/>
                <a:gd name="connsiteX11451" fmla="*/ 616740 w 4313785"/>
                <a:gd name="connsiteY11451" fmla="*/ 2251389 h 2893802"/>
                <a:gd name="connsiteX11452" fmla="*/ 617570 w 4313785"/>
                <a:gd name="connsiteY11452" fmla="*/ 2253395 h 2893802"/>
                <a:gd name="connsiteX11453" fmla="*/ 621585 w 4313785"/>
                <a:gd name="connsiteY11453" fmla="*/ 2252634 h 2893802"/>
                <a:gd name="connsiteX11454" fmla="*/ 622277 w 4313785"/>
                <a:gd name="connsiteY11454" fmla="*/ 2252219 h 2893802"/>
                <a:gd name="connsiteX11455" fmla="*/ 621585 w 4313785"/>
                <a:gd name="connsiteY11455" fmla="*/ 2252703 h 2893802"/>
                <a:gd name="connsiteX11456" fmla="*/ 617640 w 4313785"/>
                <a:gd name="connsiteY11456" fmla="*/ 2253464 h 2893802"/>
                <a:gd name="connsiteX11457" fmla="*/ 621861 w 4313785"/>
                <a:gd name="connsiteY11457" fmla="*/ 2257683 h 2893802"/>
                <a:gd name="connsiteX11458" fmla="*/ 625876 w 4313785"/>
                <a:gd name="connsiteY11458" fmla="*/ 2257200 h 2893802"/>
                <a:gd name="connsiteX11459" fmla="*/ 630236 w 4313785"/>
                <a:gd name="connsiteY11459" fmla="*/ 2255332 h 2893802"/>
                <a:gd name="connsiteX11460" fmla="*/ 635288 w 4313785"/>
                <a:gd name="connsiteY11460" fmla="*/ 2255608 h 2893802"/>
                <a:gd name="connsiteX11461" fmla="*/ 632866 w 4313785"/>
                <a:gd name="connsiteY11461" fmla="*/ 2257130 h 2893802"/>
                <a:gd name="connsiteX11462" fmla="*/ 630167 w 4313785"/>
                <a:gd name="connsiteY11462" fmla="*/ 2258168 h 2893802"/>
                <a:gd name="connsiteX11463" fmla="*/ 627398 w 4313785"/>
                <a:gd name="connsiteY11463" fmla="*/ 2258860 h 2893802"/>
                <a:gd name="connsiteX11464" fmla="*/ 621723 w 4313785"/>
                <a:gd name="connsiteY11464" fmla="*/ 2259897 h 2893802"/>
                <a:gd name="connsiteX11465" fmla="*/ 620408 w 4313785"/>
                <a:gd name="connsiteY11465" fmla="*/ 2260243 h 2893802"/>
                <a:gd name="connsiteX11466" fmla="*/ 620062 w 4313785"/>
                <a:gd name="connsiteY11466" fmla="*/ 2261004 h 2893802"/>
                <a:gd name="connsiteX11467" fmla="*/ 620270 w 4313785"/>
                <a:gd name="connsiteY11467" fmla="*/ 2262803 h 2893802"/>
                <a:gd name="connsiteX11468" fmla="*/ 620823 w 4313785"/>
                <a:gd name="connsiteY11468" fmla="*/ 2265154 h 2893802"/>
                <a:gd name="connsiteX11469" fmla="*/ 622069 w 4313785"/>
                <a:gd name="connsiteY11469" fmla="*/ 2267576 h 2893802"/>
                <a:gd name="connsiteX11470" fmla="*/ 628575 w 4313785"/>
                <a:gd name="connsiteY11470" fmla="*/ 2277121 h 2893802"/>
                <a:gd name="connsiteX11471" fmla="*/ 629821 w 4313785"/>
                <a:gd name="connsiteY11471" fmla="*/ 2279612 h 2893802"/>
                <a:gd name="connsiteX11472" fmla="*/ 632866 w 4313785"/>
                <a:gd name="connsiteY11472" fmla="*/ 2288743 h 2893802"/>
                <a:gd name="connsiteX11473" fmla="*/ 640618 w 4313785"/>
                <a:gd name="connsiteY11473" fmla="*/ 2305759 h 2893802"/>
                <a:gd name="connsiteX11474" fmla="*/ 641517 w 4313785"/>
                <a:gd name="connsiteY11474" fmla="*/ 2310601 h 2893802"/>
                <a:gd name="connsiteX11475" fmla="*/ 640687 w 4313785"/>
                <a:gd name="connsiteY11475" fmla="*/ 2314337 h 2893802"/>
                <a:gd name="connsiteX11476" fmla="*/ 638403 w 4313785"/>
                <a:gd name="connsiteY11476" fmla="*/ 2317657 h 2893802"/>
                <a:gd name="connsiteX11477" fmla="*/ 634942 w 4313785"/>
                <a:gd name="connsiteY11477" fmla="*/ 2321392 h 2893802"/>
                <a:gd name="connsiteX11478" fmla="*/ 635496 w 4313785"/>
                <a:gd name="connsiteY11478" fmla="*/ 2319732 h 2893802"/>
                <a:gd name="connsiteX11479" fmla="*/ 635773 w 4313785"/>
                <a:gd name="connsiteY11479" fmla="*/ 2319179 h 2893802"/>
                <a:gd name="connsiteX11480" fmla="*/ 634250 w 4313785"/>
                <a:gd name="connsiteY11480" fmla="*/ 2320632 h 2893802"/>
                <a:gd name="connsiteX11481" fmla="*/ 633973 w 4313785"/>
                <a:gd name="connsiteY11481" fmla="*/ 2322292 h 2893802"/>
                <a:gd name="connsiteX11482" fmla="*/ 634596 w 4313785"/>
                <a:gd name="connsiteY11482" fmla="*/ 2324159 h 2893802"/>
                <a:gd name="connsiteX11483" fmla="*/ 635427 w 4313785"/>
                <a:gd name="connsiteY11483" fmla="*/ 2326165 h 2893802"/>
                <a:gd name="connsiteX11484" fmla="*/ 638403 w 4313785"/>
                <a:gd name="connsiteY11484" fmla="*/ 2336472 h 2893802"/>
                <a:gd name="connsiteX11485" fmla="*/ 640410 w 4313785"/>
                <a:gd name="connsiteY11485" fmla="*/ 2341522 h 2893802"/>
                <a:gd name="connsiteX11486" fmla="*/ 648577 w 4313785"/>
                <a:gd name="connsiteY11486" fmla="*/ 2355426 h 2893802"/>
                <a:gd name="connsiteX11487" fmla="*/ 651069 w 4313785"/>
                <a:gd name="connsiteY11487" fmla="*/ 2363519 h 2893802"/>
                <a:gd name="connsiteX11488" fmla="*/ 651276 w 4313785"/>
                <a:gd name="connsiteY11488" fmla="*/ 2373203 h 2893802"/>
                <a:gd name="connsiteX11489" fmla="*/ 649615 w 4313785"/>
                <a:gd name="connsiteY11489" fmla="*/ 2382818 h 2893802"/>
                <a:gd name="connsiteX11490" fmla="*/ 646293 w 4313785"/>
                <a:gd name="connsiteY11490" fmla="*/ 2390704 h 2893802"/>
                <a:gd name="connsiteX11491" fmla="*/ 644493 w 4313785"/>
                <a:gd name="connsiteY11491" fmla="*/ 2393194 h 2893802"/>
                <a:gd name="connsiteX11492" fmla="*/ 642555 w 4313785"/>
                <a:gd name="connsiteY11492" fmla="*/ 2395062 h 2893802"/>
                <a:gd name="connsiteX11493" fmla="*/ 635703 w 4313785"/>
                <a:gd name="connsiteY11493" fmla="*/ 2399628 h 2893802"/>
                <a:gd name="connsiteX11494" fmla="*/ 634458 w 4313785"/>
                <a:gd name="connsiteY11494" fmla="*/ 2400942 h 2893802"/>
                <a:gd name="connsiteX11495" fmla="*/ 632381 w 4313785"/>
                <a:gd name="connsiteY11495" fmla="*/ 2404539 h 2893802"/>
                <a:gd name="connsiteX11496" fmla="*/ 630721 w 4313785"/>
                <a:gd name="connsiteY11496" fmla="*/ 2406960 h 2893802"/>
                <a:gd name="connsiteX11497" fmla="*/ 626983 w 4313785"/>
                <a:gd name="connsiteY11497" fmla="*/ 2411664 h 2893802"/>
                <a:gd name="connsiteX11498" fmla="*/ 625391 w 4313785"/>
                <a:gd name="connsiteY11498" fmla="*/ 2414085 h 2893802"/>
                <a:gd name="connsiteX11499" fmla="*/ 624630 w 4313785"/>
                <a:gd name="connsiteY11499" fmla="*/ 2416022 h 2893802"/>
                <a:gd name="connsiteX11500" fmla="*/ 623938 w 4313785"/>
                <a:gd name="connsiteY11500" fmla="*/ 2419965 h 2893802"/>
                <a:gd name="connsiteX11501" fmla="*/ 614594 w 4313785"/>
                <a:gd name="connsiteY11501" fmla="*/ 2456972 h 2893802"/>
                <a:gd name="connsiteX11502" fmla="*/ 612587 w 4313785"/>
                <a:gd name="connsiteY11502" fmla="*/ 2461607 h 2893802"/>
                <a:gd name="connsiteX11503" fmla="*/ 611341 w 4313785"/>
                <a:gd name="connsiteY11503" fmla="*/ 2463544 h 2893802"/>
                <a:gd name="connsiteX11504" fmla="*/ 608919 w 4313785"/>
                <a:gd name="connsiteY11504" fmla="*/ 2466518 h 2893802"/>
                <a:gd name="connsiteX11505" fmla="*/ 608227 w 4313785"/>
                <a:gd name="connsiteY11505" fmla="*/ 2468317 h 2893802"/>
                <a:gd name="connsiteX11506" fmla="*/ 608227 w 4313785"/>
                <a:gd name="connsiteY11506" fmla="*/ 2470461 h 2893802"/>
                <a:gd name="connsiteX11507" fmla="*/ 609196 w 4313785"/>
                <a:gd name="connsiteY11507" fmla="*/ 2478070 h 2893802"/>
                <a:gd name="connsiteX11508" fmla="*/ 607742 w 4313785"/>
                <a:gd name="connsiteY11508" fmla="*/ 2497162 h 2893802"/>
                <a:gd name="connsiteX11509" fmla="*/ 607742 w 4313785"/>
                <a:gd name="connsiteY11509" fmla="*/ 2506224 h 2893802"/>
                <a:gd name="connsiteX11510" fmla="*/ 609473 w 4313785"/>
                <a:gd name="connsiteY11510" fmla="*/ 2514317 h 2893802"/>
                <a:gd name="connsiteX11511" fmla="*/ 613071 w 4313785"/>
                <a:gd name="connsiteY11511" fmla="*/ 2521719 h 2893802"/>
                <a:gd name="connsiteX11512" fmla="*/ 624076 w 4313785"/>
                <a:gd name="connsiteY11512" fmla="*/ 2535969 h 2893802"/>
                <a:gd name="connsiteX11513" fmla="*/ 638541 w 4313785"/>
                <a:gd name="connsiteY11513" fmla="*/ 2564952 h 2893802"/>
                <a:gd name="connsiteX11514" fmla="*/ 641310 w 4313785"/>
                <a:gd name="connsiteY11514" fmla="*/ 2573322 h 2893802"/>
                <a:gd name="connsiteX11515" fmla="*/ 643040 w 4313785"/>
                <a:gd name="connsiteY11515" fmla="*/ 2577334 h 2893802"/>
                <a:gd name="connsiteX11516" fmla="*/ 661312 w 4313785"/>
                <a:gd name="connsiteY11516" fmla="*/ 2606526 h 2893802"/>
                <a:gd name="connsiteX11517" fmla="*/ 664703 w 4313785"/>
                <a:gd name="connsiteY11517" fmla="*/ 2614065 h 2893802"/>
                <a:gd name="connsiteX11518" fmla="*/ 664841 w 4313785"/>
                <a:gd name="connsiteY11518" fmla="*/ 2622505 h 2893802"/>
                <a:gd name="connsiteX11519" fmla="*/ 663665 w 4313785"/>
                <a:gd name="connsiteY11519" fmla="*/ 2621536 h 2893802"/>
                <a:gd name="connsiteX11520" fmla="*/ 663042 w 4313785"/>
                <a:gd name="connsiteY11520" fmla="*/ 2625410 h 2893802"/>
                <a:gd name="connsiteX11521" fmla="*/ 664911 w 4313785"/>
                <a:gd name="connsiteY11521" fmla="*/ 2639175 h 2893802"/>
                <a:gd name="connsiteX11522" fmla="*/ 665187 w 4313785"/>
                <a:gd name="connsiteY11522" fmla="*/ 2648583 h 2893802"/>
                <a:gd name="connsiteX11523" fmla="*/ 665672 w 4313785"/>
                <a:gd name="connsiteY11523" fmla="*/ 2653010 h 2893802"/>
                <a:gd name="connsiteX11524" fmla="*/ 670309 w 4313785"/>
                <a:gd name="connsiteY11524" fmla="*/ 2666291 h 2893802"/>
                <a:gd name="connsiteX11525" fmla="*/ 671278 w 4313785"/>
                <a:gd name="connsiteY11525" fmla="*/ 2670442 h 2893802"/>
                <a:gd name="connsiteX11526" fmla="*/ 671901 w 4313785"/>
                <a:gd name="connsiteY11526" fmla="*/ 2679504 h 2893802"/>
                <a:gd name="connsiteX11527" fmla="*/ 674739 w 4313785"/>
                <a:gd name="connsiteY11527" fmla="*/ 2698526 h 2893802"/>
                <a:gd name="connsiteX11528" fmla="*/ 675431 w 4313785"/>
                <a:gd name="connsiteY11528" fmla="*/ 2700532 h 2893802"/>
                <a:gd name="connsiteX11529" fmla="*/ 677161 w 4313785"/>
                <a:gd name="connsiteY11529" fmla="*/ 2704267 h 2893802"/>
                <a:gd name="connsiteX11530" fmla="*/ 677645 w 4313785"/>
                <a:gd name="connsiteY11530" fmla="*/ 2705789 h 2893802"/>
                <a:gd name="connsiteX11531" fmla="*/ 678614 w 4313785"/>
                <a:gd name="connsiteY11531" fmla="*/ 2712084 h 2893802"/>
                <a:gd name="connsiteX11532" fmla="*/ 680829 w 4313785"/>
                <a:gd name="connsiteY11532" fmla="*/ 2720523 h 2893802"/>
                <a:gd name="connsiteX11533" fmla="*/ 682352 w 4313785"/>
                <a:gd name="connsiteY11533" fmla="*/ 2724397 h 2893802"/>
                <a:gd name="connsiteX11534" fmla="*/ 686574 w 4313785"/>
                <a:gd name="connsiteY11534" fmla="*/ 2732559 h 2893802"/>
                <a:gd name="connsiteX11535" fmla="*/ 692041 w 4313785"/>
                <a:gd name="connsiteY11535" fmla="*/ 2740376 h 2893802"/>
                <a:gd name="connsiteX11536" fmla="*/ 698478 w 4313785"/>
                <a:gd name="connsiteY11536" fmla="*/ 2747501 h 2893802"/>
                <a:gd name="connsiteX11537" fmla="*/ 705468 w 4313785"/>
                <a:gd name="connsiteY11537" fmla="*/ 2753450 h 2893802"/>
                <a:gd name="connsiteX11538" fmla="*/ 705468 w 4313785"/>
                <a:gd name="connsiteY11538" fmla="*/ 2753450 h 2893802"/>
                <a:gd name="connsiteX11539" fmla="*/ 710451 w 4313785"/>
                <a:gd name="connsiteY11539" fmla="*/ 2759606 h 2893802"/>
                <a:gd name="connsiteX11540" fmla="*/ 714258 w 4313785"/>
                <a:gd name="connsiteY11540" fmla="*/ 2767077 h 2893802"/>
                <a:gd name="connsiteX11541" fmla="*/ 725055 w 4313785"/>
                <a:gd name="connsiteY11541" fmla="*/ 2796338 h 2893802"/>
                <a:gd name="connsiteX11542" fmla="*/ 741181 w 4313785"/>
                <a:gd name="connsiteY11542" fmla="*/ 2823038 h 2893802"/>
                <a:gd name="connsiteX11543" fmla="*/ 744088 w 4313785"/>
                <a:gd name="connsiteY11543" fmla="*/ 2830440 h 2893802"/>
                <a:gd name="connsiteX11544" fmla="*/ 744503 w 4313785"/>
                <a:gd name="connsiteY11544" fmla="*/ 2838810 h 2893802"/>
                <a:gd name="connsiteX11545" fmla="*/ 744296 w 4313785"/>
                <a:gd name="connsiteY11545" fmla="*/ 2840332 h 2893802"/>
                <a:gd name="connsiteX11546" fmla="*/ 743880 w 4313785"/>
                <a:gd name="connsiteY11546" fmla="*/ 2841853 h 2893802"/>
                <a:gd name="connsiteX11547" fmla="*/ 743257 w 4313785"/>
                <a:gd name="connsiteY11547" fmla="*/ 2843237 h 2893802"/>
                <a:gd name="connsiteX11548" fmla="*/ 742219 w 4313785"/>
                <a:gd name="connsiteY11548" fmla="*/ 2844482 h 2893802"/>
                <a:gd name="connsiteX11549" fmla="*/ 740351 w 4313785"/>
                <a:gd name="connsiteY11549" fmla="*/ 2845589 h 2893802"/>
                <a:gd name="connsiteX11550" fmla="*/ 738759 w 4313785"/>
                <a:gd name="connsiteY11550" fmla="*/ 2845589 h 2893802"/>
                <a:gd name="connsiteX11551" fmla="*/ 737375 w 4313785"/>
                <a:gd name="connsiteY11551" fmla="*/ 2845451 h 2893802"/>
                <a:gd name="connsiteX11552" fmla="*/ 736267 w 4313785"/>
                <a:gd name="connsiteY11552" fmla="*/ 2845658 h 2893802"/>
                <a:gd name="connsiteX11553" fmla="*/ 734675 w 4313785"/>
                <a:gd name="connsiteY11553" fmla="*/ 2848425 h 2893802"/>
                <a:gd name="connsiteX11554" fmla="*/ 735644 w 4313785"/>
                <a:gd name="connsiteY11554" fmla="*/ 2851676 h 2893802"/>
                <a:gd name="connsiteX11555" fmla="*/ 744296 w 4313785"/>
                <a:gd name="connsiteY11555" fmla="*/ 2863574 h 2893802"/>
                <a:gd name="connsiteX11556" fmla="*/ 746441 w 4313785"/>
                <a:gd name="connsiteY11556" fmla="*/ 2867240 h 2893802"/>
                <a:gd name="connsiteX11557" fmla="*/ 747202 w 4313785"/>
                <a:gd name="connsiteY11557" fmla="*/ 2870699 h 2893802"/>
                <a:gd name="connsiteX11558" fmla="*/ 746787 w 4313785"/>
                <a:gd name="connsiteY11558" fmla="*/ 2872497 h 2893802"/>
                <a:gd name="connsiteX11559" fmla="*/ 745126 w 4313785"/>
                <a:gd name="connsiteY11559" fmla="*/ 2875195 h 2893802"/>
                <a:gd name="connsiteX11560" fmla="*/ 744642 w 4313785"/>
                <a:gd name="connsiteY11560" fmla="*/ 2877270 h 2893802"/>
                <a:gd name="connsiteX11561" fmla="*/ 744780 w 4313785"/>
                <a:gd name="connsiteY11561" fmla="*/ 2879000 h 2893802"/>
                <a:gd name="connsiteX11562" fmla="*/ 745334 w 4313785"/>
                <a:gd name="connsiteY11562" fmla="*/ 2880729 h 2893802"/>
                <a:gd name="connsiteX11563" fmla="*/ 746164 w 4313785"/>
                <a:gd name="connsiteY11563" fmla="*/ 2882320 h 2893802"/>
                <a:gd name="connsiteX11564" fmla="*/ 747272 w 4313785"/>
                <a:gd name="connsiteY11564" fmla="*/ 2883703 h 2893802"/>
                <a:gd name="connsiteX11565" fmla="*/ 747134 w 4313785"/>
                <a:gd name="connsiteY11565" fmla="*/ 2881213 h 2893802"/>
                <a:gd name="connsiteX11566" fmla="*/ 747618 w 4313785"/>
                <a:gd name="connsiteY11566" fmla="*/ 2879138 h 2893802"/>
                <a:gd name="connsiteX11567" fmla="*/ 748933 w 4313785"/>
                <a:gd name="connsiteY11567" fmla="*/ 2877754 h 2893802"/>
                <a:gd name="connsiteX11568" fmla="*/ 751355 w 4313785"/>
                <a:gd name="connsiteY11568" fmla="*/ 2877270 h 2893802"/>
                <a:gd name="connsiteX11569" fmla="*/ 753570 w 4313785"/>
                <a:gd name="connsiteY11569" fmla="*/ 2877754 h 2893802"/>
                <a:gd name="connsiteX11570" fmla="*/ 754193 w 4313785"/>
                <a:gd name="connsiteY11570" fmla="*/ 2878930 h 2893802"/>
                <a:gd name="connsiteX11571" fmla="*/ 754193 w 4313785"/>
                <a:gd name="connsiteY11571" fmla="*/ 2880452 h 2893802"/>
                <a:gd name="connsiteX11572" fmla="*/ 754885 w 4313785"/>
                <a:gd name="connsiteY11572" fmla="*/ 2882251 h 2893802"/>
                <a:gd name="connsiteX11573" fmla="*/ 755577 w 4313785"/>
                <a:gd name="connsiteY11573" fmla="*/ 2883358 h 2893802"/>
                <a:gd name="connsiteX11574" fmla="*/ 755854 w 4313785"/>
                <a:gd name="connsiteY11574" fmla="*/ 2883358 h 2893802"/>
                <a:gd name="connsiteX11575" fmla="*/ 756684 w 4313785"/>
                <a:gd name="connsiteY11575" fmla="*/ 2883911 h 2893802"/>
                <a:gd name="connsiteX11576" fmla="*/ 757446 w 4313785"/>
                <a:gd name="connsiteY11576" fmla="*/ 2884118 h 2893802"/>
                <a:gd name="connsiteX11577" fmla="*/ 761045 w 4313785"/>
                <a:gd name="connsiteY11577" fmla="*/ 2884603 h 2893802"/>
                <a:gd name="connsiteX11578" fmla="*/ 762844 w 4313785"/>
                <a:gd name="connsiteY11578" fmla="*/ 2885225 h 2893802"/>
                <a:gd name="connsiteX11579" fmla="*/ 764505 w 4313785"/>
                <a:gd name="connsiteY11579" fmla="*/ 2886263 h 2893802"/>
                <a:gd name="connsiteX11580" fmla="*/ 765336 w 4313785"/>
                <a:gd name="connsiteY11580" fmla="*/ 2887785 h 2893802"/>
                <a:gd name="connsiteX11581" fmla="*/ 764713 w 4313785"/>
                <a:gd name="connsiteY11581" fmla="*/ 2889998 h 2893802"/>
                <a:gd name="connsiteX11582" fmla="*/ 768174 w 4313785"/>
                <a:gd name="connsiteY11582" fmla="*/ 2890413 h 2893802"/>
                <a:gd name="connsiteX11583" fmla="*/ 775925 w 4313785"/>
                <a:gd name="connsiteY11583" fmla="*/ 2893803 h 2893802"/>
                <a:gd name="connsiteX11584" fmla="*/ 780009 w 4313785"/>
                <a:gd name="connsiteY11584" fmla="*/ 2893803 h 2893802"/>
                <a:gd name="connsiteX11585" fmla="*/ 782085 w 4313785"/>
                <a:gd name="connsiteY11585" fmla="*/ 2892696 h 2893802"/>
                <a:gd name="connsiteX11586" fmla="*/ 786099 w 4313785"/>
                <a:gd name="connsiteY11586" fmla="*/ 2889099 h 2893802"/>
                <a:gd name="connsiteX11587" fmla="*/ 788106 w 4313785"/>
                <a:gd name="connsiteY11587" fmla="*/ 2887646 h 2893802"/>
                <a:gd name="connsiteX11588" fmla="*/ 790183 w 4313785"/>
                <a:gd name="connsiteY11588" fmla="*/ 2886747 h 2893802"/>
                <a:gd name="connsiteX11589" fmla="*/ 794750 w 4313785"/>
                <a:gd name="connsiteY11589" fmla="*/ 2885433 h 2893802"/>
                <a:gd name="connsiteX11590" fmla="*/ 796965 w 4313785"/>
                <a:gd name="connsiteY11590" fmla="*/ 2884949 h 2893802"/>
                <a:gd name="connsiteX11591" fmla="*/ 800979 w 4313785"/>
                <a:gd name="connsiteY11591" fmla="*/ 2884603 h 2893802"/>
                <a:gd name="connsiteX11592" fmla="*/ 808939 w 4313785"/>
                <a:gd name="connsiteY11592" fmla="*/ 2884741 h 2893802"/>
                <a:gd name="connsiteX11593" fmla="*/ 813091 w 4313785"/>
                <a:gd name="connsiteY11593" fmla="*/ 2884326 h 2893802"/>
                <a:gd name="connsiteX11594" fmla="*/ 817313 w 4313785"/>
                <a:gd name="connsiteY11594" fmla="*/ 2882873 h 2893802"/>
                <a:gd name="connsiteX11595" fmla="*/ 825065 w 4313785"/>
                <a:gd name="connsiteY11595" fmla="*/ 2878446 h 2893802"/>
                <a:gd name="connsiteX11596" fmla="*/ 829356 w 4313785"/>
                <a:gd name="connsiteY11596" fmla="*/ 2876855 h 2893802"/>
                <a:gd name="connsiteX11597" fmla="*/ 833924 w 4313785"/>
                <a:gd name="connsiteY11597" fmla="*/ 2876440 h 2893802"/>
                <a:gd name="connsiteX11598" fmla="*/ 842506 w 4313785"/>
                <a:gd name="connsiteY11598" fmla="*/ 2877547 h 2893802"/>
                <a:gd name="connsiteX11599" fmla="*/ 847074 w 4313785"/>
                <a:gd name="connsiteY11599" fmla="*/ 2877547 h 2893802"/>
                <a:gd name="connsiteX11600" fmla="*/ 848943 w 4313785"/>
                <a:gd name="connsiteY11600" fmla="*/ 2877063 h 2893802"/>
                <a:gd name="connsiteX11601" fmla="*/ 852473 w 4313785"/>
                <a:gd name="connsiteY11601" fmla="*/ 2875679 h 2893802"/>
                <a:gd name="connsiteX11602" fmla="*/ 854272 w 4313785"/>
                <a:gd name="connsiteY11602" fmla="*/ 2875264 h 2893802"/>
                <a:gd name="connsiteX11603" fmla="*/ 856971 w 4313785"/>
                <a:gd name="connsiteY11603" fmla="*/ 2875264 h 2893802"/>
                <a:gd name="connsiteX11604" fmla="*/ 862577 w 4313785"/>
                <a:gd name="connsiteY11604" fmla="*/ 2876302 h 2893802"/>
                <a:gd name="connsiteX11605" fmla="*/ 867422 w 4313785"/>
                <a:gd name="connsiteY11605" fmla="*/ 2877547 h 2893802"/>
                <a:gd name="connsiteX11606" fmla="*/ 871990 w 4313785"/>
                <a:gd name="connsiteY11606" fmla="*/ 2879069 h 2893802"/>
                <a:gd name="connsiteX11607" fmla="*/ 874274 w 4313785"/>
                <a:gd name="connsiteY11607" fmla="*/ 2879553 h 2893802"/>
                <a:gd name="connsiteX11608" fmla="*/ 876904 w 4313785"/>
                <a:gd name="connsiteY11608" fmla="*/ 2879692 h 2893802"/>
                <a:gd name="connsiteX11609" fmla="*/ 878427 w 4313785"/>
                <a:gd name="connsiteY11609" fmla="*/ 2879069 h 2893802"/>
                <a:gd name="connsiteX11610" fmla="*/ 879672 w 4313785"/>
                <a:gd name="connsiteY11610" fmla="*/ 2878031 h 2893802"/>
                <a:gd name="connsiteX11611" fmla="*/ 881403 w 4313785"/>
                <a:gd name="connsiteY11611" fmla="*/ 2876717 h 2893802"/>
                <a:gd name="connsiteX11612" fmla="*/ 883133 w 4313785"/>
                <a:gd name="connsiteY11612" fmla="*/ 2875749 h 2893802"/>
                <a:gd name="connsiteX11613" fmla="*/ 884587 w 4313785"/>
                <a:gd name="connsiteY11613" fmla="*/ 2875126 h 2893802"/>
                <a:gd name="connsiteX11614" fmla="*/ 886178 w 4313785"/>
                <a:gd name="connsiteY11614" fmla="*/ 2874849 h 2893802"/>
                <a:gd name="connsiteX11615" fmla="*/ 888255 w 4313785"/>
                <a:gd name="connsiteY11615" fmla="*/ 2874988 h 2893802"/>
                <a:gd name="connsiteX11616" fmla="*/ 892338 w 4313785"/>
                <a:gd name="connsiteY11616" fmla="*/ 2876094 h 2893802"/>
                <a:gd name="connsiteX11617" fmla="*/ 894484 w 4313785"/>
                <a:gd name="connsiteY11617" fmla="*/ 2876371 h 2893802"/>
                <a:gd name="connsiteX11618" fmla="*/ 896353 w 4313785"/>
                <a:gd name="connsiteY11618" fmla="*/ 2875818 h 2893802"/>
                <a:gd name="connsiteX11619" fmla="*/ 897183 w 4313785"/>
                <a:gd name="connsiteY11619" fmla="*/ 2874434 h 2893802"/>
                <a:gd name="connsiteX11620" fmla="*/ 897529 w 4313785"/>
                <a:gd name="connsiteY11620" fmla="*/ 2872636 h 2893802"/>
                <a:gd name="connsiteX11621" fmla="*/ 898221 w 4313785"/>
                <a:gd name="connsiteY11621" fmla="*/ 2870768 h 2893802"/>
                <a:gd name="connsiteX11622" fmla="*/ 900297 w 4313785"/>
                <a:gd name="connsiteY11622" fmla="*/ 2869316 h 2893802"/>
                <a:gd name="connsiteX11623" fmla="*/ 902997 w 4313785"/>
                <a:gd name="connsiteY11623" fmla="*/ 2868831 h 2893802"/>
                <a:gd name="connsiteX11624" fmla="*/ 905765 w 4313785"/>
                <a:gd name="connsiteY11624" fmla="*/ 2869039 h 2893802"/>
                <a:gd name="connsiteX11625" fmla="*/ 908533 w 4313785"/>
                <a:gd name="connsiteY11625" fmla="*/ 2869523 h 2893802"/>
                <a:gd name="connsiteX11626" fmla="*/ 911302 w 4313785"/>
                <a:gd name="connsiteY11626" fmla="*/ 2869731 h 2893802"/>
                <a:gd name="connsiteX11627" fmla="*/ 915178 w 4313785"/>
                <a:gd name="connsiteY11627" fmla="*/ 2869108 h 2893802"/>
                <a:gd name="connsiteX11628" fmla="*/ 919054 w 4313785"/>
                <a:gd name="connsiteY11628" fmla="*/ 2867793 h 2893802"/>
                <a:gd name="connsiteX11629" fmla="*/ 926390 w 4313785"/>
                <a:gd name="connsiteY11629" fmla="*/ 2864128 h 2893802"/>
                <a:gd name="connsiteX11630" fmla="*/ 934349 w 4313785"/>
                <a:gd name="connsiteY11630" fmla="*/ 2859147 h 2893802"/>
                <a:gd name="connsiteX11631" fmla="*/ 964179 w 4313785"/>
                <a:gd name="connsiteY11631" fmla="*/ 2835005 h 2893802"/>
                <a:gd name="connsiteX11632" fmla="*/ 992210 w 4313785"/>
                <a:gd name="connsiteY11632" fmla="*/ 2807751 h 2893802"/>
                <a:gd name="connsiteX11633" fmla="*/ 1015672 w 4313785"/>
                <a:gd name="connsiteY11633" fmla="*/ 2769913 h 2893802"/>
                <a:gd name="connsiteX11634" fmla="*/ 1019064 w 4313785"/>
                <a:gd name="connsiteY11634" fmla="*/ 2765763 h 2893802"/>
                <a:gd name="connsiteX11635" fmla="*/ 1022801 w 4313785"/>
                <a:gd name="connsiteY11635" fmla="*/ 2762512 h 2893802"/>
                <a:gd name="connsiteX11636" fmla="*/ 1030622 w 4313785"/>
                <a:gd name="connsiteY11636" fmla="*/ 2757116 h 2893802"/>
                <a:gd name="connsiteX11637" fmla="*/ 1034221 w 4313785"/>
                <a:gd name="connsiteY11637" fmla="*/ 2753657 h 2893802"/>
                <a:gd name="connsiteX11638" fmla="*/ 1037404 w 4313785"/>
                <a:gd name="connsiteY11638" fmla="*/ 2748469 h 2893802"/>
                <a:gd name="connsiteX11639" fmla="*/ 1039342 w 4313785"/>
                <a:gd name="connsiteY11639" fmla="*/ 2742935 h 2893802"/>
                <a:gd name="connsiteX11640" fmla="*/ 1041696 w 4313785"/>
                <a:gd name="connsiteY11640" fmla="*/ 2731176 h 2893802"/>
                <a:gd name="connsiteX11641" fmla="*/ 1045710 w 4313785"/>
                <a:gd name="connsiteY11641" fmla="*/ 2717134 h 2893802"/>
                <a:gd name="connsiteX11642" fmla="*/ 1046679 w 4313785"/>
                <a:gd name="connsiteY11642" fmla="*/ 2712292 h 2893802"/>
                <a:gd name="connsiteX11643" fmla="*/ 1046679 w 4313785"/>
                <a:gd name="connsiteY11643" fmla="*/ 2712292 h 2893802"/>
                <a:gd name="connsiteX11644" fmla="*/ 1048132 w 4313785"/>
                <a:gd name="connsiteY11644" fmla="*/ 2694583 h 2893802"/>
                <a:gd name="connsiteX11645" fmla="*/ 1047232 w 4313785"/>
                <a:gd name="connsiteY11645" fmla="*/ 2695275 h 2893802"/>
                <a:gd name="connsiteX11646" fmla="*/ 1046609 w 4313785"/>
                <a:gd name="connsiteY11646" fmla="*/ 2696313 h 2893802"/>
                <a:gd name="connsiteX11647" fmla="*/ 1046194 w 4313785"/>
                <a:gd name="connsiteY11647" fmla="*/ 2697488 h 2893802"/>
                <a:gd name="connsiteX11648" fmla="*/ 1045987 w 4313785"/>
                <a:gd name="connsiteY11648" fmla="*/ 2698872 h 2893802"/>
                <a:gd name="connsiteX11649" fmla="*/ 1043564 w 4313785"/>
                <a:gd name="connsiteY11649" fmla="*/ 2696797 h 2893802"/>
                <a:gd name="connsiteX11650" fmla="*/ 1042180 w 4313785"/>
                <a:gd name="connsiteY11650" fmla="*/ 2694860 h 2893802"/>
                <a:gd name="connsiteX11651" fmla="*/ 1041765 w 4313785"/>
                <a:gd name="connsiteY11651" fmla="*/ 2692715 h 2893802"/>
                <a:gd name="connsiteX11652" fmla="*/ 1042318 w 4313785"/>
                <a:gd name="connsiteY11652" fmla="*/ 2689880 h 2893802"/>
                <a:gd name="connsiteX11653" fmla="*/ 1043910 w 4313785"/>
                <a:gd name="connsiteY11653" fmla="*/ 2686213 h 2893802"/>
                <a:gd name="connsiteX11654" fmla="*/ 1046194 w 4313785"/>
                <a:gd name="connsiteY11654" fmla="*/ 2683239 h 2893802"/>
                <a:gd name="connsiteX11655" fmla="*/ 1049032 w 4313785"/>
                <a:gd name="connsiteY11655" fmla="*/ 2680610 h 2893802"/>
                <a:gd name="connsiteX11656" fmla="*/ 1052285 w 4313785"/>
                <a:gd name="connsiteY11656" fmla="*/ 2678258 h 2893802"/>
                <a:gd name="connsiteX11657" fmla="*/ 1059483 w 4313785"/>
                <a:gd name="connsiteY11657" fmla="*/ 2674316 h 2893802"/>
                <a:gd name="connsiteX11658" fmla="*/ 1082461 w 4313785"/>
                <a:gd name="connsiteY11658" fmla="*/ 2665600 h 2893802"/>
                <a:gd name="connsiteX11659" fmla="*/ 1088621 w 4313785"/>
                <a:gd name="connsiteY11659" fmla="*/ 2662348 h 2893802"/>
                <a:gd name="connsiteX11660" fmla="*/ 1095680 w 4313785"/>
                <a:gd name="connsiteY11660" fmla="*/ 2657160 h 2893802"/>
                <a:gd name="connsiteX11661" fmla="*/ 1100940 w 4313785"/>
                <a:gd name="connsiteY11661" fmla="*/ 2650589 h 2893802"/>
                <a:gd name="connsiteX11662" fmla="*/ 1101771 w 4313785"/>
                <a:gd name="connsiteY11662" fmla="*/ 2643464 h 2893802"/>
                <a:gd name="connsiteX11663" fmla="*/ 1100871 w 4313785"/>
                <a:gd name="connsiteY11663" fmla="*/ 2642357 h 2893802"/>
                <a:gd name="connsiteX11664" fmla="*/ 1099902 w 4313785"/>
                <a:gd name="connsiteY11664" fmla="*/ 2642703 h 2893802"/>
                <a:gd name="connsiteX11665" fmla="*/ 1099072 w 4313785"/>
                <a:gd name="connsiteY11665" fmla="*/ 2642565 h 2893802"/>
                <a:gd name="connsiteX11666" fmla="*/ 1098448 w 4313785"/>
                <a:gd name="connsiteY11666" fmla="*/ 2640075 h 2893802"/>
                <a:gd name="connsiteX11667" fmla="*/ 1098795 w 4313785"/>
                <a:gd name="connsiteY11667" fmla="*/ 2635993 h 2893802"/>
                <a:gd name="connsiteX11668" fmla="*/ 1101632 w 4313785"/>
                <a:gd name="connsiteY11668" fmla="*/ 2627831 h 2893802"/>
                <a:gd name="connsiteX11669" fmla="*/ 1102394 w 4313785"/>
                <a:gd name="connsiteY11669" fmla="*/ 2623888 h 2893802"/>
                <a:gd name="connsiteX11670" fmla="*/ 1102186 w 4313785"/>
                <a:gd name="connsiteY11670" fmla="*/ 2621951 h 2893802"/>
                <a:gd name="connsiteX11671" fmla="*/ 1101148 w 4313785"/>
                <a:gd name="connsiteY11671" fmla="*/ 2617939 h 2893802"/>
                <a:gd name="connsiteX11672" fmla="*/ 1100940 w 4313785"/>
                <a:gd name="connsiteY11672" fmla="*/ 2615864 h 2893802"/>
                <a:gd name="connsiteX11673" fmla="*/ 1101909 w 4313785"/>
                <a:gd name="connsiteY11673" fmla="*/ 2609707 h 2893802"/>
                <a:gd name="connsiteX11674" fmla="*/ 1101702 w 4313785"/>
                <a:gd name="connsiteY11674" fmla="*/ 2607632 h 2893802"/>
                <a:gd name="connsiteX11675" fmla="*/ 1100525 w 4313785"/>
                <a:gd name="connsiteY11675" fmla="*/ 2604796 h 2893802"/>
                <a:gd name="connsiteX11676" fmla="*/ 1099763 w 4313785"/>
                <a:gd name="connsiteY11676" fmla="*/ 2606041 h 2893802"/>
                <a:gd name="connsiteX11677" fmla="*/ 1098587 w 4313785"/>
                <a:gd name="connsiteY11677" fmla="*/ 2611921 h 2893802"/>
                <a:gd name="connsiteX11678" fmla="*/ 1097272 w 4313785"/>
                <a:gd name="connsiteY11678" fmla="*/ 2609154 h 2893802"/>
                <a:gd name="connsiteX11679" fmla="*/ 1096303 w 4313785"/>
                <a:gd name="connsiteY11679" fmla="*/ 2596357 h 2893802"/>
                <a:gd name="connsiteX11680" fmla="*/ 1091666 w 4313785"/>
                <a:gd name="connsiteY11680" fmla="*/ 2579409 h 2893802"/>
                <a:gd name="connsiteX11681" fmla="*/ 1089936 w 4313785"/>
                <a:gd name="connsiteY11681" fmla="*/ 2575951 h 2893802"/>
                <a:gd name="connsiteX11682" fmla="*/ 1085575 w 4313785"/>
                <a:gd name="connsiteY11682" fmla="*/ 2569310 h 2893802"/>
                <a:gd name="connsiteX11683" fmla="*/ 1084399 w 4313785"/>
                <a:gd name="connsiteY11683" fmla="*/ 2565920 h 2893802"/>
                <a:gd name="connsiteX11684" fmla="*/ 1084676 w 4313785"/>
                <a:gd name="connsiteY11684" fmla="*/ 2562047 h 2893802"/>
                <a:gd name="connsiteX11685" fmla="*/ 1085437 w 4313785"/>
                <a:gd name="connsiteY11685" fmla="*/ 2557896 h 2893802"/>
                <a:gd name="connsiteX11686" fmla="*/ 1085437 w 4313785"/>
                <a:gd name="connsiteY11686" fmla="*/ 2553884 h 2893802"/>
                <a:gd name="connsiteX11687" fmla="*/ 1083291 w 4313785"/>
                <a:gd name="connsiteY11687" fmla="*/ 2550703 h 2893802"/>
                <a:gd name="connsiteX11688" fmla="*/ 1085575 w 4313785"/>
                <a:gd name="connsiteY11688" fmla="*/ 2551394 h 2893802"/>
                <a:gd name="connsiteX11689" fmla="*/ 1086960 w 4313785"/>
                <a:gd name="connsiteY11689" fmla="*/ 2552224 h 2893802"/>
                <a:gd name="connsiteX11690" fmla="*/ 1088344 w 4313785"/>
                <a:gd name="connsiteY11690" fmla="*/ 2552708 h 2893802"/>
                <a:gd name="connsiteX11691" fmla="*/ 1090559 w 4313785"/>
                <a:gd name="connsiteY11691" fmla="*/ 2552224 h 2893802"/>
                <a:gd name="connsiteX11692" fmla="*/ 1093535 w 4313785"/>
                <a:gd name="connsiteY11692" fmla="*/ 2550564 h 2893802"/>
                <a:gd name="connsiteX11693" fmla="*/ 1096372 w 4313785"/>
                <a:gd name="connsiteY11693" fmla="*/ 2548005 h 2893802"/>
                <a:gd name="connsiteX11694" fmla="*/ 1105370 w 4313785"/>
                <a:gd name="connsiteY11694" fmla="*/ 2537767 h 2893802"/>
                <a:gd name="connsiteX11695" fmla="*/ 1107723 w 4313785"/>
                <a:gd name="connsiteY11695" fmla="*/ 2535623 h 2893802"/>
                <a:gd name="connsiteX11696" fmla="*/ 1110284 w 4313785"/>
                <a:gd name="connsiteY11696" fmla="*/ 2533755 h 2893802"/>
                <a:gd name="connsiteX11697" fmla="*/ 1112568 w 4313785"/>
                <a:gd name="connsiteY11697" fmla="*/ 2532925 h 2893802"/>
                <a:gd name="connsiteX11698" fmla="*/ 1114783 w 4313785"/>
                <a:gd name="connsiteY11698" fmla="*/ 2532371 h 2893802"/>
                <a:gd name="connsiteX11699" fmla="*/ 1116374 w 4313785"/>
                <a:gd name="connsiteY11699" fmla="*/ 2531334 h 2893802"/>
                <a:gd name="connsiteX11700" fmla="*/ 1116859 w 4313785"/>
                <a:gd name="connsiteY11700" fmla="*/ 2529051 h 2893802"/>
                <a:gd name="connsiteX11701" fmla="*/ 1119074 w 4313785"/>
                <a:gd name="connsiteY11701" fmla="*/ 2529328 h 2893802"/>
                <a:gd name="connsiteX11702" fmla="*/ 1121842 w 4313785"/>
                <a:gd name="connsiteY11702" fmla="*/ 2526838 h 2893802"/>
                <a:gd name="connsiteX11703" fmla="*/ 1133123 w 4313785"/>
                <a:gd name="connsiteY11703" fmla="*/ 2511550 h 2893802"/>
                <a:gd name="connsiteX11704" fmla="*/ 1135823 w 4313785"/>
                <a:gd name="connsiteY11704" fmla="*/ 2508922 h 2893802"/>
                <a:gd name="connsiteX11705" fmla="*/ 1142744 w 4313785"/>
                <a:gd name="connsiteY11705" fmla="*/ 2504010 h 2893802"/>
                <a:gd name="connsiteX11706" fmla="*/ 1150288 w 4313785"/>
                <a:gd name="connsiteY11706" fmla="*/ 2499445 h 2893802"/>
                <a:gd name="connsiteX11707" fmla="*/ 1158178 w 4313785"/>
                <a:gd name="connsiteY11707" fmla="*/ 2495710 h 2893802"/>
                <a:gd name="connsiteX11708" fmla="*/ 1171812 w 4313785"/>
                <a:gd name="connsiteY11708" fmla="*/ 2491559 h 2893802"/>
                <a:gd name="connsiteX11709" fmla="*/ 1174304 w 4313785"/>
                <a:gd name="connsiteY11709" fmla="*/ 2490452 h 2893802"/>
                <a:gd name="connsiteX11710" fmla="*/ 1188077 w 4313785"/>
                <a:gd name="connsiteY11710" fmla="*/ 2482082 h 2893802"/>
                <a:gd name="connsiteX11711" fmla="*/ 1190707 w 4313785"/>
                <a:gd name="connsiteY11711" fmla="*/ 2479454 h 2893802"/>
                <a:gd name="connsiteX11712" fmla="*/ 1190707 w 4313785"/>
                <a:gd name="connsiteY11712" fmla="*/ 2478762 h 2893802"/>
                <a:gd name="connsiteX11713" fmla="*/ 1190015 w 4313785"/>
                <a:gd name="connsiteY11713" fmla="*/ 2476825 h 2893802"/>
                <a:gd name="connsiteX11714" fmla="*/ 1190015 w 4313785"/>
                <a:gd name="connsiteY11714" fmla="*/ 2476203 h 2893802"/>
                <a:gd name="connsiteX11715" fmla="*/ 1190707 w 4313785"/>
                <a:gd name="connsiteY11715" fmla="*/ 2475718 h 2893802"/>
                <a:gd name="connsiteX11716" fmla="*/ 1192645 w 4313785"/>
                <a:gd name="connsiteY11716" fmla="*/ 2475303 h 2893802"/>
                <a:gd name="connsiteX11717" fmla="*/ 1193337 w 4313785"/>
                <a:gd name="connsiteY11717" fmla="*/ 2474888 h 2893802"/>
                <a:gd name="connsiteX11718" fmla="*/ 1194306 w 4313785"/>
                <a:gd name="connsiteY11718" fmla="*/ 2473712 h 2893802"/>
                <a:gd name="connsiteX11719" fmla="*/ 1196659 w 4313785"/>
                <a:gd name="connsiteY11719" fmla="*/ 2469908 h 2893802"/>
                <a:gd name="connsiteX11720" fmla="*/ 1204480 w 4313785"/>
                <a:gd name="connsiteY11720" fmla="*/ 2460500 h 2893802"/>
                <a:gd name="connsiteX11721" fmla="*/ 1206625 w 4313785"/>
                <a:gd name="connsiteY11721" fmla="*/ 2457041 h 2893802"/>
                <a:gd name="connsiteX11722" fmla="*/ 1207248 w 4313785"/>
                <a:gd name="connsiteY11722" fmla="*/ 2455105 h 2893802"/>
                <a:gd name="connsiteX11723" fmla="*/ 1207940 w 4313785"/>
                <a:gd name="connsiteY11723" fmla="*/ 2450055 h 2893802"/>
                <a:gd name="connsiteX11724" fmla="*/ 1208494 w 4313785"/>
                <a:gd name="connsiteY11724" fmla="*/ 2448810 h 2893802"/>
                <a:gd name="connsiteX11725" fmla="*/ 1210432 w 4313785"/>
                <a:gd name="connsiteY11725" fmla="*/ 2445835 h 2893802"/>
                <a:gd name="connsiteX11726" fmla="*/ 1211055 w 4313785"/>
                <a:gd name="connsiteY11726" fmla="*/ 2444452 h 2893802"/>
                <a:gd name="connsiteX11727" fmla="*/ 1211263 w 4313785"/>
                <a:gd name="connsiteY11727" fmla="*/ 2441408 h 2893802"/>
                <a:gd name="connsiteX11728" fmla="*/ 1210640 w 4313785"/>
                <a:gd name="connsiteY11728" fmla="*/ 2437742 h 2893802"/>
                <a:gd name="connsiteX11729" fmla="*/ 1209463 w 4313785"/>
                <a:gd name="connsiteY11729" fmla="*/ 2435944 h 2893802"/>
                <a:gd name="connsiteX11730" fmla="*/ 1207802 w 4313785"/>
                <a:gd name="connsiteY11730" fmla="*/ 2438365 h 2893802"/>
                <a:gd name="connsiteX11731" fmla="*/ 1207802 w 4313785"/>
                <a:gd name="connsiteY11731" fmla="*/ 2436774 h 2893802"/>
                <a:gd name="connsiteX11732" fmla="*/ 1208286 w 4313785"/>
                <a:gd name="connsiteY11732" fmla="*/ 2435459 h 2893802"/>
                <a:gd name="connsiteX11733" fmla="*/ 1208979 w 4313785"/>
                <a:gd name="connsiteY11733" fmla="*/ 2434284 h 2893802"/>
                <a:gd name="connsiteX11734" fmla="*/ 1209255 w 4313785"/>
                <a:gd name="connsiteY11734" fmla="*/ 2433038 h 2893802"/>
                <a:gd name="connsiteX11735" fmla="*/ 1208840 w 4313785"/>
                <a:gd name="connsiteY11735" fmla="*/ 2431793 h 2893802"/>
                <a:gd name="connsiteX11736" fmla="*/ 1208148 w 4313785"/>
                <a:gd name="connsiteY11736" fmla="*/ 2431378 h 2893802"/>
                <a:gd name="connsiteX11737" fmla="*/ 1207456 w 4313785"/>
                <a:gd name="connsiteY11737" fmla="*/ 2431032 h 2893802"/>
                <a:gd name="connsiteX11738" fmla="*/ 1206902 w 4313785"/>
                <a:gd name="connsiteY11738" fmla="*/ 2430133 h 2893802"/>
                <a:gd name="connsiteX11739" fmla="*/ 1206418 w 4313785"/>
                <a:gd name="connsiteY11739" fmla="*/ 2427090 h 2893802"/>
                <a:gd name="connsiteX11740" fmla="*/ 1206072 w 4313785"/>
                <a:gd name="connsiteY11740" fmla="*/ 2417197 h 2893802"/>
                <a:gd name="connsiteX11741" fmla="*/ 1206695 w 4313785"/>
                <a:gd name="connsiteY11741" fmla="*/ 2409035 h 2893802"/>
                <a:gd name="connsiteX11742" fmla="*/ 1206349 w 4313785"/>
                <a:gd name="connsiteY11742" fmla="*/ 2406614 h 2893802"/>
                <a:gd name="connsiteX11743" fmla="*/ 1205657 w 4313785"/>
                <a:gd name="connsiteY11743" fmla="*/ 2405784 h 2893802"/>
                <a:gd name="connsiteX11744" fmla="*/ 1204688 w 4313785"/>
                <a:gd name="connsiteY11744" fmla="*/ 2405231 h 2893802"/>
                <a:gd name="connsiteX11745" fmla="*/ 1203857 w 4313785"/>
                <a:gd name="connsiteY11745" fmla="*/ 2404816 h 2893802"/>
                <a:gd name="connsiteX11746" fmla="*/ 1203511 w 4313785"/>
                <a:gd name="connsiteY11746" fmla="*/ 2404539 h 2893802"/>
                <a:gd name="connsiteX11747" fmla="*/ 1203788 w 4313785"/>
                <a:gd name="connsiteY11747" fmla="*/ 2403501 h 2893802"/>
                <a:gd name="connsiteX11748" fmla="*/ 1204549 w 4313785"/>
                <a:gd name="connsiteY11748" fmla="*/ 2402879 h 2893802"/>
                <a:gd name="connsiteX11749" fmla="*/ 1205380 w 4313785"/>
                <a:gd name="connsiteY11749" fmla="*/ 2402395 h 2893802"/>
                <a:gd name="connsiteX11750" fmla="*/ 1205864 w 4313785"/>
                <a:gd name="connsiteY11750" fmla="*/ 2401633 h 2893802"/>
                <a:gd name="connsiteX11751" fmla="*/ 1206141 w 4313785"/>
                <a:gd name="connsiteY11751" fmla="*/ 2398659 h 2893802"/>
                <a:gd name="connsiteX11752" fmla="*/ 1204964 w 4313785"/>
                <a:gd name="connsiteY11752" fmla="*/ 2390774 h 2893802"/>
                <a:gd name="connsiteX11753" fmla="*/ 1203511 w 4313785"/>
                <a:gd name="connsiteY11753" fmla="*/ 2373065 h 2893802"/>
                <a:gd name="connsiteX11754" fmla="*/ 1203511 w 4313785"/>
                <a:gd name="connsiteY11754" fmla="*/ 2370298 h 2893802"/>
                <a:gd name="connsiteX11755" fmla="*/ 1203857 w 4313785"/>
                <a:gd name="connsiteY11755" fmla="*/ 2367739 h 2893802"/>
                <a:gd name="connsiteX11756" fmla="*/ 1204895 w 4313785"/>
                <a:gd name="connsiteY11756" fmla="*/ 2363381 h 2893802"/>
                <a:gd name="connsiteX11757" fmla="*/ 1205726 w 4313785"/>
                <a:gd name="connsiteY11757" fmla="*/ 2361029 h 2893802"/>
                <a:gd name="connsiteX11758" fmla="*/ 1206764 w 4313785"/>
                <a:gd name="connsiteY11758" fmla="*/ 2359507 h 2893802"/>
                <a:gd name="connsiteX11759" fmla="*/ 1206210 w 4313785"/>
                <a:gd name="connsiteY11759" fmla="*/ 2359230 h 2893802"/>
                <a:gd name="connsiteX11760" fmla="*/ 1205103 w 4313785"/>
                <a:gd name="connsiteY11760" fmla="*/ 2358469 h 2893802"/>
                <a:gd name="connsiteX11761" fmla="*/ 1204549 w 4313785"/>
                <a:gd name="connsiteY11761" fmla="*/ 2358193 h 2893802"/>
                <a:gd name="connsiteX11762" fmla="*/ 1205241 w 4313785"/>
                <a:gd name="connsiteY11762" fmla="*/ 2357708 h 2893802"/>
                <a:gd name="connsiteX11763" fmla="*/ 1206487 w 4313785"/>
                <a:gd name="connsiteY11763" fmla="*/ 2356533 h 2893802"/>
                <a:gd name="connsiteX11764" fmla="*/ 1207110 w 4313785"/>
                <a:gd name="connsiteY11764" fmla="*/ 2355979 h 2893802"/>
                <a:gd name="connsiteX11765" fmla="*/ 1206072 w 4313785"/>
                <a:gd name="connsiteY11765" fmla="*/ 2355149 h 2893802"/>
                <a:gd name="connsiteX11766" fmla="*/ 1205241 w 4313785"/>
                <a:gd name="connsiteY11766" fmla="*/ 2354111 h 2893802"/>
                <a:gd name="connsiteX11767" fmla="*/ 1204549 w 4313785"/>
                <a:gd name="connsiteY11767" fmla="*/ 2353005 h 2893802"/>
                <a:gd name="connsiteX11768" fmla="*/ 1203995 w 4313785"/>
                <a:gd name="connsiteY11768" fmla="*/ 2351829 h 2893802"/>
                <a:gd name="connsiteX11769" fmla="*/ 1202819 w 4313785"/>
                <a:gd name="connsiteY11769" fmla="*/ 2349961 h 2893802"/>
                <a:gd name="connsiteX11770" fmla="*/ 1201158 w 4313785"/>
                <a:gd name="connsiteY11770" fmla="*/ 2348577 h 2893802"/>
                <a:gd name="connsiteX11771" fmla="*/ 1193268 w 4313785"/>
                <a:gd name="connsiteY11771" fmla="*/ 2343666 h 2893802"/>
                <a:gd name="connsiteX11772" fmla="*/ 1191053 w 4313785"/>
                <a:gd name="connsiteY11772" fmla="*/ 2342490 h 2893802"/>
                <a:gd name="connsiteX11773" fmla="*/ 1188769 w 4313785"/>
                <a:gd name="connsiteY11773" fmla="*/ 2342006 h 2893802"/>
                <a:gd name="connsiteX11774" fmla="*/ 1189738 w 4313785"/>
                <a:gd name="connsiteY11774" fmla="*/ 2339170 h 2893802"/>
                <a:gd name="connsiteX11775" fmla="*/ 1189115 w 4313785"/>
                <a:gd name="connsiteY11775" fmla="*/ 2335573 h 2893802"/>
                <a:gd name="connsiteX11776" fmla="*/ 1186762 w 4313785"/>
                <a:gd name="connsiteY11776" fmla="*/ 2328863 h 2893802"/>
                <a:gd name="connsiteX11777" fmla="*/ 1186070 w 4313785"/>
                <a:gd name="connsiteY11777" fmla="*/ 2325612 h 2893802"/>
                <a:gd name="connsiteX11778" fmla="*/ 1183855 w 4313785"/>
                <a:gd name="connsiteY11778" fmla="*/ 2318349 h 2893802"/>
                <a:gd name="connsiteX11779" fmla="*/ 1181017 w 4313785"/>
                <a:gd name="connsiteY11779" fmla="*/ 2312054 h 2893802"/>
                <a:gd name="connsiteX11780" fmla="*/ 1180395 w 4313785"/>
                <a:gd name="connsiteY11780" fmla="*/ 2308872 h 2893802"/>
                <a:gd name="connsiteX11781" fmla="*/ 1180810 w 4313785"/>
                <a:gd name="connsiteY11781" fmla="*/ 2305137 h 2893802"/>
                <a:gd name="connsiteX11782" fmla="*/ 1182679 w 4313785"/>
                <a:gd name="connsiteY11782" fmla="*/ 2298565 h 2893802"/>
                <a:gd name="connsiteX11783" fmla="*/ 1182401 w 4313785"/>
                <a:gd name="connsiteY11783" fmla="*/ 2295660 h 2893802"/>
                <a:gd name="connsiteX11784" fmla="*/ 1179703 w 4313785"/>
                <a:gd name="connsiteY11784" fmla="*/ 2295660 h 2893802"/>
                <a:gd name="connsiteX11785" fmla="*/ 1179910 w 4313785"/>
                <a:gd name="connsiteY11785" fmla="*/ 2290403 h 2893802"/>
                <a:gd name="connsiteX11786" fmla="*/ 1180395 w 4313785"/>
                <a:gd name="connsiteY11786" fmla="*/ 2287981 h 2893802"/>
                <a:gd name="connsiteX11787" fmla="*/ 1181502 w 4313785"/>
                <a:gd name="connsiteY11787" fmla="*/ 2285561 h 2893802"/>
                <a:gd name="connsiteX11788" fmla="*/ 1184409 w 4313785"/>
                <a:gd name="connsiteY11788" fmla="*/ 2281341 h 2893802"/>
                <a:gd name="connsiteX11789" fmla="*/ 1184824 w 4313785"/>
                <a:gd name="connsiteY11789" fmla="*/ 2279197 h 2893802"/>
                <a:gd name="connsiteX11790" fmla="*/ 1183578 w 4313785"/>
                <a:gd name="connsiteY11790" fmla="*/ 2276637 h 2893802"/>
                <a:gd name="connsiteX11791" fmla="*/ 1182747 w 4313785"/>
                <a:gd name="connsiteY11791" fmla="*/ 2276153 h 2893802"/>
                <a:gd name="connsiteX11792" fmla="*/ 1180602 w 4313785"/>
                <a:gd name="connsiteY11792" fmla="*/ 2275669 h 2893802"/>
                <a:gd name="connsiteX11793" fmla="*/ 1179771 w 4313785"/>
                <a:gd name="connsiteY11793" fmla="*/ 2275254 h 2893802"/>
                <a:gd name="connsiteX11794" fmla="*/ 1179149 w 4313785"/>
                <a:gd name="connsiteY11794" fmla="*/ 2274424 h 2893802"/>
                <a:gd name="connsiteX11795" fmla="*/ 1178041 w 4313785"/>
                <a:gd name="connsiteY11795" fmla="*/ 2272210 h 2893802"/>
                <a:gd name="connsiteX11796" fmla="*/ 1177418 w 4313785"/>
                <a:gd name="connsiteY11796" fmla="*/ 2271242 h 2893802"/>
                <a:gd name="connsiteX11797" fmla="*/ 1175826 w 4313785"/>
                <a:gd name="connsiteY11797" fmla="*/ 2269720 h 2893802"/>
                <a:gd name="connsiteX11798" fmla="*/ 1172504 w 4313785"/>
                <a:gd name="connsiteY11798" fmla="*/ 2266953 h 2893802"/>
                <a:gd name="connsiteX11799" fmla="*/ 1171120 w 4313785"/>
                <a:gd name="connsiteY11799" fmla="*/ 2265224 h 2893802"/>
                <a:gd name="connsiteX11800" fmla="*/ 1169736 w 4313785"/>
                <a:gd name="connsiteY11800" fmla="*/ 2261004 h 2893802"/>
                <a:gd name="connsiteX11801" fmla="*/ 1170082 w 4313785"/>
                <a:gd name="connsiteY11801" fmla="*/ 2256785 h 2893802"/>
                <a:gd name="connsiteX11802" fmla="*/ 1176034 w 4313785"/>
                <a:gd name="connsiteY11802" fmla="*/ 2239975 h 2893802"/>
                <a:gd name="connsiteX11803" fmla="*/ 1178318 w 4313785"/>
                <a:gd name="connsiteY11803" fmla="*/ 2231121 h 2893802"/>
                <a:gd name="connsiteX11804" fmla="*/ 1169736 w 4313785"/>
                <a:gd name="connsiteY11804" fmla="*/ 2225103 h 2893802"/>
                <a:gd name="connsiteX11805" fmla="*/ 1157001 w 4313785"/>
                <a:gd name="connsiteY11805" fmla="*/ 2215903 h 2893802"/>
                <a:gd name="connsiteX11806" fmla="*/ 1169736 w 4313785"/>
                <a:gd name="connsiteY11806" fmla="*/ 2225103 h 2893802"/>
                <a:gd name="connsiteX11807" fmla="*/ 1178318 w 4313785"/>
                <a:gd name="connsiteY11807" fmla="*/ 2231121 h 2893802"/>
                <a:gd name="connsiteX11808" fmla="*/ 1179910 w 4313785"/>
                <a:gd name="connsiteY11808" fmla="*/ 2229599 h 2893802"/>
                <a:gd name="connsiteX11809" fmla="*/ 1181502 w 4313785"/>
                <a:gd name="connsiteY11809" fmla="*/ 2228423 h 2893802"/>
                <a:gd name="connsiteX11810" fmla="*/ 1183163 w 4313785"/>
                <a:gd name="connsiteY11810" fmla="*/ 2227040 h 2893802"/>
                <a:gd name="connsiteX11811" fmla="*/ 1184686 w 4313785"/>
                <a:gd name="connsiteY11811" fmla="*/ 2224895 h 2893802"/>
                <a:gd name="connsiteX11812" fmla="*/ 1187523 w 4313785"/>
                <a:gd name="connsiteY11812" fmla="*/ 2219223 h 2893802"/>
                <a:gd name="connsiteX11813" fmla="*/ 1192783 w 4313785"/>
                <a:gd name="connsiteY11813" fmla="*/ 2206426 h 2893802"/>
                <a:gd name="connsiteX11814" fmla="*/ 1196936 w 4313785"/>
                <a:gd name="connsiteY11814" fmla="*/ 2198886 h 2893802"/>
                <a:gd name="connsiteX11815" fmla="*/ 1197697 w 4313785"/>
                <a:gd name="connsiteY11815" fmla="*/ 2196880 h 2893802"/>
                <a:gd name="connsiteX11816" fmla="*/ 1198320 w 4313785"/>
                <a:gd name="connsiteY11816" fmla="*/ 2194252 h 2893802"/>
                <a:gd name="connsiteX11817" fmla="*/ 1198666 w 4313785"/>
                <a:gd name="connsiteY11817" fmla="*/ 2191831 h 2893802"/>
                <a:gd name="connsiteX11818" fmla="*/ 1199151 w 4313785"/>
                <a:gd name="connsiteY11818" fmla="*/ 2189894 h 2893802"/>
                <a:gd name="connsiteX11819" fmla="*/ 1200258 w 4313785"/>
                <a:gd name="connsiteY11819" fmla="*/ 2188233 h 2893802"/>
                <a:gd name="connsiteX11820" fmla="*/ 1202473 w 4313785"/>
                <a:gd name="connsiteY11820" fmla="*/ 2186850 h 2893802"/>
                <a:gd name="connsiteX11821" fmla="*/ 1205103 w 4313785"/>
                <a:gd name="connsiteY11821" fmla="*/ 2186089 h 2893802"/>
                <a:gd name="connsiteX11822" fmla="*/ 1207248 w 4313785"/>
                <a:gd name="connsiteY11822" fmla="*/ 2185743 h 2893802"/>
                <a:gd name="connsiteX11823" fmla="*/ 1209255 w 4313785"/>
                <a:gd name="connsiteY11823" fmla="*/ 2184982 h 2893802"/>
                <a:gd name="connsiteX11824" fmla="*/ 1211332 w 4313785"/>
                <a:gd name="connsiteY11824" fmla="*/ 2182907 h 2893802"/>
                <a:gd name="connsiteX11825" fmla="*/ 1212439 w 4313785"/>
                <a:gd name="connsiteY11825" fmla="*/ 2181247 h 2893802"/>
                <a:gd name="connsiteX11826" fmla="*/ 1213131 w 4313785"/>
                <a:gd name="connsiteY11826" fmla="*/ 2179587 h 2893802"/>
                <a:gd name="connsiteX11827" fmla="*/ 1213339 w 4313785"/>
                <a:gd name="connsiteY11827" fmla="*/ 2177719 h 2893802"/>
                <a:gd name="connsiteX11828" fmla="*/ 1212855 w 4313785"/>
                <a:gd name="connsiteY11828" fmla="*/ 2175575 h 2893802"/>
                <a:gd name="connsiteX11829" fmla="*/ 1213131 w 4313785"/>
                <a:gd name="connsiteY11829" fmla="*/ 2175713 h 2893802"/>
                <a:gd name="connsiteX11830" fmla="*/ 1214170 w 4313785"/>
                <a:gd name="connsiteY11830" fmla="*/ 2176267 h 2893802"/>
                <a:gd name="connsiteX11831" fmla="*/ 1214723 w 4313785"/>
                <a:gd name="connsiteY11831" fmla="*/ 2174745 h 2893802"/>
                <a:gd name="connsiteX11832" fmla="*/ 1215623 w 4313785"/>
                <a:gd name="connsiteY11832" fmla="*/ 2174468 h 2893802"/>
                <a:gd name="connsiteX11833" fmla="*/ 1216800 w 4313785"/>
                <a:gd name="connsiteY11833" fmla="*/ 2174675 h 2893802"/>
                <a:gd name="connsiteX11834" fmla="*/ 1218253 w 4313785"/>
                <a:gd name="connsiteY11834" fmla="*/ 2174537 h 2893802"/>
                <a:gd name="connsiteX11835" fmla="*/ 1220745 w 4313785"/>
                <a:gd name="connsiteY11835" fmla="*/ 2173499 h 2893802"/>
                <a:gd name="connsiteX11836" fmla="*/ 1222682 w 4313785"/>
                <a:gd name="connsiteY11836" fmla="*/ 2172324 h 2893802"/>
                <a:gd name="connsiteX11837" fmla="*/ 1224413 w 4313785"/>
                <a:gd name="connsiteY11837" fmla="*/ 2170802 h 2893802"/>
                <a:gd name="connsiteX11838" fmla="*/ 1226212 w 4313785"/>
                <a:gd name="connsiteY11838" fmla="*/ 2168726 h 2893802"/>
                <a:gd name="connsiteX11839" fmla="*/ 1226212 w 4313785"/>
                <a:gd name="connsiteY11839" fmla="*/ 2168726 h 2893802"/>
                <a:gd name="connsiteX11840" fmla="*/ 1228496 w 4313785"/>
                <a:gd name="connsiteY11840" fmla="*/ 2165821 h 2893802"/>
                <a:gd name="connsiteX11841" fmla="*/ 1234033 w 4313785"/>
                <a:gd name="connsiteY11841" fmla="*/ 2156414 h 2893802"/>
                <a:gd name="connsiteX11842" fmla="*/ 1236317 w 4313785"/>
                <a:gd name="connsiteY11842" fmla="*/ 2153301 h 2893802"/>
                <a:gd name="connsiteX11843" fmla="*/ 1272584 w 4313785"/>
                <a:gd name="connsiteY11843" fmla="*/ 2114771 h 2893802"/>
                <a:gd name="connsiteX11844" fmla="*/ 1292724 w 4313785"/>
                <a:gd name="connsiteY11844" fmla="*/ 2098792 h 2893802"/>
                <a:gd name="connsiteX11845" fmla="*/ 1313695 w 4313785"/>
                <a:gd name="connsiteY11845" fmla="*/ 2086756 h 2893802"/>
                <a:gd name="connsiteX11846" fmla="*/ 1320201 w 4313785"/>
                <a:gd name="connsiteY11846" fmla="*/ 2082052 h 2893802"/>
                <a:gd name="connsiteX11847" fmla="*/ 1332866 w 4313785"/>
                <a:gd name="connsiteY11847" fmla="*/ 2070362 h 2893802"/>
                <a:gd name="connsiteX11848" fmla="*/ 1355637 w 4313785"/>
                <a:gd name="connsiteY11848" fmla="*/ 2044353 h 2893802"/>
                <a:gd name="connsiteX11849" fmla="*/ 1375639 w 4313785"/>
                <a:gd name="connsiteY11849" fmla="*/ 2015922 h 2893802"/>
                <a:gd name="connsiteX11850" fmla="*/ 1379999 w 4313785"/>
                <a:gd name="connsiteY11850" fmla="*/ 2008452 h 2893802"/>
                <a:gd name="connsiteX11851" fmla="*/ 1386228 w 4313785"/>
                <a:gd name="connsiteY11851" fmla="*/ 1992888 h 2893802"/>
                <a:gd name="connsiteX11852" fmla="*/ 1394188 w 4313785"/>
                <a:gd name="connsiteY11852" fmla="*/ 1979606 h 2893802"/>
                <a:gd name="connsiteX11853" fmla="*/ 1399655 w 4313785"/>
                <a:gd name="connsiteY11853" fmla="*/ 1968262 h 2893802"/>
                <a:gd name="connsiteX11854" fmla="*/ 1405261 w 4313785"/>
                <a:gd name="connsiteY11854" fmla="*/ 1960791 h 2893802"/>
                <a:gd name="connsiteX11855" fmla="*/ 1417719 w 4313785"/>
                <a:gd name="connsiteY11855" fmla="*/ 1938448 h 2893802"/>
                <a:gd name="connsiteX11856" fmla="*/ 1418896 w 4313785"/>
                <a:gd name="connsiteY11856" fmla="*/ 1934574 h 2893802"/>
                <a:gd name="connsiteX11857" fmla="*/ 1421041 w 4313785"/>
                <a:gd name="connsiteY11857" fmla="*/ 1921224 h 2893802"/>
                <a:gd name="connsiteX11858" fmla="*/ 1422633 w 4313785"/>
                <a:gd name="connsiteY11858" fmla="*/ 1917904 h 2893802"/>
                <a:gd name="connsiteX11859" fmla="*/ 1425678 w 4313785"/>
                <a:gd name="connsiteY11859" fmla="*/ 1916382 h 2893802"/>
                <a:gd name="connsiteX11860" fmla="*/ 1430800 w 4313785"/>
                <a:gd name="connsiteY11860" fmla="*/ 1916866 h 2893802"/>
                <a:gd name="connsiteX11861" fmla="*/ 1430523 w 4313785"/>
                <a:gd name="connsiteY11861" fmla="*/ 1915552 h 2893802"/>
                <a:gd name="connsiteX11862" fmla="*/ 1429624 w 4313785"/>
                <a:gd name="connsiteY11862" fmla="*/ 1914583 h 2893802"/>
                <a:gd name="connsiteX11863" fmla="*/ 1428309 w 4313785"/>
                <a:gd name="connsiteY11863" fmla="*/ 1913891 h 2893802"/>
                <a:gd name="connsiteX11864" fmla="*/ 1426855 w 4313785"/>
                <a:gd name="connsiteY11864" fmla="*/ 1913407 h 2893802"/>
                <a:gd name="connsiteX11865" fmla="*/ 1426578 w 4313785"/>
                <a:gd name="connsiteY11865" fmla="*/ 1914652 h 2893802"/>
                <a:gd name="connsiteX11866" fmla="*/ 1425886 w 4313785"/>
                <a:gd name="connsiteY11866" fmla="*/ 1915413 h 2893802"/>
                <a:gd name="connsiteX11867" fmla="*/ 1424848 w 4313785"/>
                <a:gd name="connsiteY11867" fmla="*/ 1915759 h 2893802"/>
                <a:gd name="connsiteX11868" fmla="*/ 1423533 w 4313785"/>
                <a:gd name="connsiteY11868" fmla="*/ 1915759 h 2893802"/>
                <a:gd name="connsiteX11869" fmla="*/ 1425263 w 4313785"/>
                <a:gd name="connsiteY11869" fmla="*/ 1913131 h 2893802"/>
                <a:gd name="connsiteX11870" fmla="*/ 1425817 w 4313785"/>
                <a:gd name="connsiteY11870" fmla="*/ 1909741 h 2893802"/>
                <a:gd name="connsiteX11871" fmla="*/ 1425332 w 4313785"/>
                <a:gd name="connsiteY11871" fmla="*/ 1902824 h 2893802"/>
                <a:gd name="connsiteX11872" fmla="*/ 1425332 w 4313785"/>
                <a:gd name="connsiteY11872" fmla="*/ 1898327 h 2893802"/>
                <a:gd name="connsiteX11873" fmla="*/ 1428031 w 4313785"/>
                <a:gd name="connsiteY11873" fmla="*/ 1886360 h 2893802"/>
                <a:gd name="connsiteX11874" fmla="*/ 1419726 w 4313785"/>
                <a:gd name="connsiteY11874" fmla="*/ 1884078 h 2893802"/>
                <a:gd name="connsiteX11875" fmla="*/ 1416543 w 4313785"/>
                <a:gd name="connsiteY11875" fmla="*/ 1884424 h 2893802"/>
                <a:gd name="connsiteX11876" fmla="*/ 1408376 w 4313785"/>
                <a:gd name="connsiteY11876" fmla="*/ 1890096 h 2893802"/>
                <a:gd name="connsiteX11877" fmla="*/ 1404361 w 4313785"/>
                <a:gd name="connsiteY11877" fmla="*/ 1891894 h 2893802"/>
                <a:gd name="connsiteX11878" fmla="*/ 1394949 w 4313785"/>
                <a:gd name="connsiteY11878" fmla="*/ 1894385 h 2893802"/>
                <a:gd name="connsiteX11879" fmla="*/ 1387266 w 4313785"/>
                <a:gd name="connsiteY11879" fmla="*/ 1897221 h 2893802"/>
                <a:gd name="connsiteX11880" fmla="*/ 1383321 w 4313785"/>
                <a:gd name="connsiteY11880" fmla="*/ 1898397 h 2893802"/>
                <a:gd name="connsiteX11881" fmla="*/ 1379238 w 4313785"/>
                <a:gd name="connsiteY11881" fmla="*/ 1898673 h 2893802"/>
                <a:gd name="connsiteX11882" fmla="*/ 1373632 w 4313785"/>
                <a:gd name="connsiteY11882" fmla="*/ 1897497 h 2893802"/>
                <a:gd name="connsiteX11883" fmla="*/ 1371625 w 4313785"/>
                <a:gd name="connsiteY11883" fmla="*/ 1897497 h 2893802"/>
                <a:gd name="connsiteX11884" fmla="*/ 1369064 w 4313785"/>
                <a:gd name="connsiteY11884" fmla="*/ 1898051 h 2893802"/>
                <a:gd name="connsiteX11885" fmla="*/ 1361728 w 4313785"/>
                <a:gd name="connsiteY11885" fmla="*/ 1900887 h 2893802"/>
                <a:gd name="connsiteX11886" fmla="*/ 1357367 w 4313785"/>
                <a:gd name="connsiteY11886" fmla="*/ 1901233 h 2893802"/>
                <a:gd name="connsiteX11887" fmla="*/ 1349062 w 4313785"/>
                <a:gd name="connsiteY11887" fmla="*/ 1900748 h 2893802"/>
                <a:gd name="connsiteX11888" fmla="*/ 1345047 w 4313785"/>
                <a:gd name="connsiteY11888" fmla="*/ 1901717 h 2893802"/>
                <a:gd name="connsiteX11889" fmla="*/ 1333351 w 4313785"/>
                <a:gd name="connsiteY11889" fmla="*/ 1908565 h 2893802"/>
                <a:gd name="connsiteX11890" fmla="*/ 1329060 w 4313785"/>
                <a:gd name="connsiteY11890" fmla="*/ 1909603 h 2893802"/>
                <a:gd name="connsiteX11891" fmla="*/ 1324838 w 4313785"/>
                <a:gd name="connsiteY11891" fmla="*/ 1909326 h 2893802"/>
                <a:gd name="connsiteX11892" fmla="*/ 1316463 w 4313785"/>
                <a:gd name="connsiteY11892" fmla="*/ 1908012 h 2893802"/>
                <a:gd name="connsiteX11893" fmla="*/ 1312241 w 4313785"/>
                <a:gd name="connsiteY11893" fmla="*/ 1908358 h 2893802"/>
                <a:gd name="connsiteX11894" fmla="*/ 1308089 w 4313785"/>
                <a:gd name="connsiteY11894" fmla="*/ 1909949 h 2893802"/>
                <a:gd name="connsiteX11895" fmla="*/ 1300199 w 4313785"/>
                <a:gd name="connsiteY11895" fmla="*/ 1914376 h 2893802"/>
                <a:gd name="connsiteX11896" fmla="*/ 1296115 w 4313785"/>
                <a:gd name="connsiteY11896" fmla="*/ 1915897 h 2893802"/>
                <a:gd name="connsiteX11897" fmla="*/ 1284696 w 4313785"/>
                <a:gd name="connsiteY11897" fmla="*/ 1915413 h 2893802"/>
                <a:gd name="connsiteX11898" fmla="*/ 1276321 w 4313785"/>
                <a:gd name="connsiteY11898" fmla="*/ 1909603 h 2893802"/>
                <a:gd name="connsiteX11899" fmla="*/ 1261787 w 4313785"/>
                <a:gd name="connsiteY11899" fmla="*/ 1893416 h 2893802"/>
                <a:gd name="connsiteX11900" fmla="*/ 1260541 w 4313785"/>
                <a:gd name="connsiteY11900" fmla="*/ 1895422 h 2893802"/>
                <a:gd name="connsiteX11901" fmla="*/ 1258741 w 4313785"/>
                <a:gd name="connsiteY11901" fmla="*/ 1898189 h 2893802"/>
                <a:gd name="connsiteX11902" fmla="*/ 1260472 w 4313785"/>
                <a:gd name="connsiteY11902" fmla="*/ 1895422 h 2893802"/>
                <a:gd name="connsiteX11903" fmla="*/ 1261717 w 4313785"/>
                <a:gd name="connsiteY11903" fmla="*/ 1893416 h 2893802"/>
                <a:gd name="connsiteX11904" fmla="*/ 1257842 w 4313785"/>
                <a:gd name="connsiteY11904" fmla="*/ 1891964 h 2893802"/>
                <a:gd name="connsiteX11905" fmla="*/ 1249052 w 4313785"/>
                <a:gd name="connsiteY11905" fmla="*/ 1893139 h 2893802"/>
                <a:gd name="connsiteX11906" fmla="*/ 1246699 w 4313785"/>
                <a:gd name="connsiteY11906" fmla="*/ 1891894 h 2893802"/>
                <a:gd name="connsiteX11907" fmla="*/ 1248844 w 4313785"/>
                <a:gd name="connsiteY11907" fmla="*/ 1891756 h 2893802"/>
                <a:gd name="connsiteX11908" fmla="*/ 1251267 w 4313785"/>
                <a:gd name="connsiteY11908" fmla="*/ 1890372 h 2893802"/>
                <a:gd name="connsiteX11909" fmla="*/ 1255835 w 4313785"/>
                <a:gd name="connsiteY11909" fmla="*/ 1887121 h 2893802"/>
                <a:gd name="connsiteX11910" fmla="*/ 1259779 w 4313785"/>
                <a:gd name="connsiteY11910" fmla="*/ 1885184 h 2893802"/>
                <a:gd name="connsiteX11911" fmla="*/ 1261717 w 4313785"/>
                <a:gd name="connsiteY11911" fmla="*/ 1884009 h 2893802"/>
                <a:gd name="connsiteX11912" fmla="*/ 1263309 w 4313785"/>
                <a:gd name="connsiteY11912" fmla="*/ 1882556 h 2893802"/>
                <a:gd name="connsiteX11913" fmla="*/ 1264901 w 4313785"/>
                <a:gd name="connsiteY11913" fmla="*/ 1878475 h 2893802"/>
                <a:gd name="connsiteX11914" fmla="*/ 1263724 w 4313785"/>
                <a:gd name="connsiteY11914" fmla="*/ 1874808 h 2893802"/>
                <a:gd name="connsiteX11915" fmla="*/ 1259087 w 4313785"/>
                <a:gd name="connsiteY11915" fmla="*/ 1867684 h 2893802"/>
                <a:gd name="connsiteX11916" fmla="*/ 1258811 w 4313785"/>
                <a:gd name="connsiteY11916" fmla="*/ 1866508 h 2893802"/>
                <a:gd name="connsiteX11917" fmla="*/ 1258326 w 4313785"/>
                <a:gd name="connsiteY11917" fmla="*/ 1865401 h 2893802"/>
                <a:gd name="connsiteX11918" fmla="*/ 1257634 w 4313785"/>
                <a:gd name="connsiteY11918" fmla="*/ 1864432 h 2893802"/>
                <a:gd name="connsiteX11919" fmla="*/ 1256665 w 4313785"/>
                <a:gd name="connsiteY11919" fmla="*/ 1863672 h 2893802"/>
                <a:gd name="connsiteX11920" fmla="*/ 1256042 w 4313785"/>
                <a:gd name="connsiteY11920" fmla="*/ 1865608 h 2893802"/>
                <a:gd name="connsiteX11921" fmla="*/ 1253343 w 4313785"/>
                <a:gd name="connsiteY11921" fmla="*/ 1864502 h 2893802"/>
                <a:gd name="connsiteX11922" fmla="*/ 1250713 w 4313785"/>
                <a:gd name="connsiteY11922" fmla="*/ 1862011 h 2893802"/>
                <a:gd name="connsiteX11923" fmla="*/ 1246145 w 4313785"/>
                <a:gd name="connsiteY11923" fmla="*/ 1856893 h 2893802"/>
                <a:gd name="connsiteX11924" fmla="*/ 1245660 w 4313785"/>
                <a:gd name="connsiteY11924" fmla="*/ 1856685 h 2893802"/>
                <a:gd name="connsiteX11925" fmla="*/ 1245107 w 4313785"/>
                <a:gd name="connsiteY11925" fmla="*/ 1856685 h 2893802"/>
                <a:gd name="connsiteX11926" fmla="*/ 1244553 w 4313785"/>
                <a:gd name="connsiteY11926" fmla="*/ 1856685 h 2893802"/>
                <a:gd name="connsiteX11927" fmla="*/ 1243999 w 4313785"/>
                <a:gd name="connsiteY11927" fmla="*/ 1856339 h 2893802"/>
                <a:gd name="connsiteX11928" fmla="*/ 1243654 w 4313785"/>
                <a:gd name="connsiteY11928" fmla="*/ 1855647 h 2893802"/>
                <a:gd name="connsiteX11929" fmla="*/ 1243376 w 4313785"/>
                <a:gd name="connsiteY11929" fmla="*/ 1853849 h 2893802"/>
                <a:gd name="connsiteX11930" fmla="*/ 1243100 w 4313785"/>
                <a:gd name="connsiteY11930" fmla="*/ 1853088 h 2893802"/>
                <a:gd name="connsiteX11931" fmla="*/ 1241231 w 4313785"/>
                <a:gd name="connsiteY11931" fmla="*/ 1849629 h 2893802"/>
                <a:gd name="connsiteX11932" fmla="*/ 1240400 w 4313785"/>
                <a:gd name="connsiteY11932" fmla="*/ 1848592 h 2893802"/>
                <a:gd name="connsiteX11933" fmla="*/ 1237632 w 4313785"/>
                <a:gd name="connsiteY11933" fmla="*/ 1846378 h 2893802"/>
                <a:gd name="connsiteX11934" fmla="*/ 1231334 w 4313785"/>
                <a:gd name="connsiteY11934" fmla="*/ 1842574 h 2893802"/>
                <a:gd name="connsiteX11935" fmla="*/ 1228566 w 4313785"/>
                <a:gd name="connsiteY11935" fmla="*/ 1840360 h 2893802"/>
                <a:gd name="connsiteX11936" fmla="*/ 1226351 w 4313785"/>
                <a:gd name="connsiteY11936" fmla="*/ 1837593 h 2893802"/>
                <a:gd name="connsiteX11937" fmla="*/ 1222544 w 4313785"/>
                <a:gd name="connsiteY11937" fmla="*/ 1831506 h 2893802"/>
                <a:gd name="connsiteX11938" fmla="*/ 1220191 w 4313785"/>
                <a:gd name="connsiteY11938" fmla="*/ 1828808 h 2893802"/>
                <a:gd name="connsiteX11939" fmla="*/ 1217699 w 4313785"/>
                <a:gd name="connsiteY11939" fmla="*/ 1826941 h 2893802"/>
                <a:gd name="connsiteX11940" fmla="*/ 1206556 w 4313785"/>
                <a:gd name="connsiteY11940" fmla="*/ 1821476 h 2893802"/>
                <a:gd name="connsiteX11941" fmla="*/ 1201019 w 4313785"/>
                <a:gd name="connsiteY11941" fmla="*/ 1819677 h 2893802"/>
                <a:gd name="connsiteX11942" fmla="*/ 1198528 w 4313785"/>
                <a:gd name="connsiteY11942" fmla="*/ 1818432 h 2893802"/>
                <a:gd name="connsiteX11943" fmla="*/ 1196867 w 4313785"/>
                <a:gd name="connsiteY11943" fmla="*/ 1816219 h 2893802"/>
                <a:gd name="connsiteX11944" fmla="*/ 1195621 w 4313785"/>
                <a:gd name="connsiteY11944" fmla="*/ 1813106 h 2893802"/>
                <a:gd name="connsiteX11945" fmla="*/ 1194237 w 4313785"/>
                <a:gd name="connsiteY11945" fmla="*/ 1810339 h 2893802"/>
                <a:gd name="connsiteX11946" fmla="*/ 1192091 w 4313785"/>
                <a:gd name="connsiteY11946" fmla="*/ 1809024 h 2893802"/>
                <a:gd name="connsiteX11947" fmla="*/ 1190568 w 4313785"/>
                <a:gd name="connsiteY11947" fmla="*/ 1809785 h 2893802"/>
                <a:gd name="connsiteX11948" fmla="*/ 1190222 w 4313785"/>
                <a:gd name="connsiteY11948" fmla="*/ 1811653 h 2893802"/>
                <a:gd name="connsiteX11949" fmla="*/ 1190222 w 4313785"/>
                <a:gd name="connsiteY11949" fmla="*/ 1813936 h 2893802"/>
                <a:gd name="connsiteX11950" fmla="*/ 1189876 w 4313785"/>
                <a:gd name="connsiteY11950" fmla="*/ 1816011 h 2893802"/>
                <a:gd name="connsiteX11951" fmla="*/ 1187731 w 4313785"/>
                <a:gd name="connsiteY11951" fmla="*/ 1812829 h 2893802"/>
                <a:gd name="connsiteX11952" fmla="*/ 1180740 w 4313785"/>
                <a:gd name="connsiteY11952" fmla="*/ 1799202 h 2893802"/>
                <a:gd name="connsiteX11953" fmla="*/ 1179218 w 4313785"/>
                <a:gd name="connsiteY11953" fmla="*/ 1795466 h 2893802"/>
                <a:gd name="connsiteX11954" fmla="*/ 1178110 w 4313785"/>
                <a:gd name="connsiteY11954" fmla="*/ 1791524 h 2893802"/>
                <a:gd name="connsiteX11955" fmla="*/ 1175480 w 4313785"/>
                <a:gd name="connsiteY11955" fmla="*/ 1778311 h 2893802"/>
                <a:gd name="connsiteX11956" fmla="*/ 1172781 w 4313785"/>
                <a:gd name="connsiteY11956" fmla="*/ 1769872 h 2893802"/>
                <a:gd name="connsiteX11957" fmla="*/ 1165445 w 4313785"/>
                <a:gd name="connsiteY11957" fmla="*/ 1753617 h 2893802"/>
                <a:gd name="connsiteX11958" fmla="*/ 1164061 w 4313785"/>
                <a:gd name="connsiteY11958" fmla="*/ 1751818 h 2893802"/>
                <a:gd name="connsiteX11959" fmla="*/ 1162053 w 4313785"/>
                <a:gd name="connsiteY11959" fmla="*/ 1750227 h 2893802"/>
                <a:gd name="connsiteX11960" fmla="*/ 1158316 w 4313785"/>
                <a:gd name="connsiteY11960" fmla="*/ 1747737 h 2893802"/>
                <a:gd name="connsiteX11961" fmla="*/ 1157901 w 4313785"/>
                <a:gd name="connsiteY11961" fmla="*/ 1747599 h 2893802"/>
                <a:gd name="connsiteX11962" fmla="*/ 1157347 w 4313785"/>
                <a:gd name="connsiteY11962" fmla="*/ 1747599 h 2893802"/>
                <a:gd name="connsiteX11963" fmla="*/ 1156655 w 4313785"/>
                <a:gd name="connsiteY11963" fmla="*/ 1747391 h 2893802"/>
                <a:gd name="connsiteX11964" fmla="*/ 1155894 w 4313785"/>
                <a:gd name="connsiteY11964" fmla="*/ 1746976 h 2893802"/>
                <a:gd name="connsiteX11965" fmla="*/ 1154925 w 4313785"/>
                <a:gd name="connsiteY11965" fmla="*/ 1746007 h 2893802"/>
                <a:gd name="connsiteX11966" fmla="*/ 1152226 w 4313785"/>
                <a:gd name="connsiteY11966" fmla="*/ 1742687 h 2893802"/>
                <a:gd name="connsiteX11967" fmla="*/ 1148142 w 4313785"/>
                <a:gd name="connsiteY11967" fmla="*/ 1739505 h 2893802"/>
                <a:gd name="connsiteX11968" fmla="*/ 1144681 w 4313785"/>
                <a:gd name="connsiteY11968" fmla="*/ 1737292 h 2893802"/>
                <a:gd name="connsiteX11969" fmla="*/ 1141775 w 4313785"/>
                <a:gd name="connsiteY11969" fmla="*/ 1734455 h 2893802"/>
                <a:gd name="connsiteX11970" fmla="*/ 1139491 w 4313785"/>
                <a:gd name="connsiteY11970" fmla="*/ 1729544 h 2893802"/>
                <a:gd name="connsiteX11971" fmla="*/ 1138176 w 4313785"/>
                <a:gd name="connsiteY11971" fmla="*/ 1723941 h 2893802"/>
                <a:gd name="connsiteX11972" fmla="*/ 1136099 w 4313785"/>
                <a:gd name="connsiteY11972" fmla="*/ 1706648 h 2893802"/>
                <a:gd name="connsiteX11973" fmla="*/ 1136099 w 4313785"/>
                <a:gd name="connsiteY11973" fmla="*/ 1695027 h 2893802"/>
                <a:gd name="connsiteX11974" fmla="*/ 1135061 w 4313785"/>
                <a:gd name="connsiteY11974" fmla="*/ 1687902 h 2893802"/>
                <a:gd name="connsiteX11975" fmla="*/ 1135199 w 4313785"/>
                <a:gd name="connsiteY11975" fmla="*/ 1685481 h 2893802"/>
                <a:gd name="connsiteX11976" fmla="*/ 1136861 w 4313785"/>
                <a:gd name="connsiteY11976" fmla="*/ 1686449 h 2893802"/>
                <a:gd name="connsiteX11977" fmla="*/ 1137414 w 4313785"/>
                <a:gd name="connsiteY11977" fmla="*/ 1686933 h 2893802"/>
                <a:gd name="connsiteX11978" fmla="*/ 1136999 w 4313785"/>
                <a:gd name="connsiteY11978" fmla="*/ 1684720 h 2893802"/>
                <a:gd name="connsiteX11979" fmla="*/ 1135823 w 4313785"/>
                <a:gd name="connsiteY11979" fmla="*/ 1682714 h 2893802"/>
                <a:gd name="connsiteX11980" fmla="*/ 1132916 w 4313785"/>
                <a:gd name="connsiteY11980" fmla="*/ 1678978 h 2893802"/>
                <a:gd name="connsiteX11981" fmla="*/ 1131186 w 4313785"/>
                <a:gd name="connsiteY11981" fmla="*/ 1675727 h 2893802"/>
                <a:gd name="connsiteX11982" fmla="*/ 1130147 w 4313785"/>
                <a:gd name="connsiteY11982" fmla="*/ 1672545 h 2893802"/>
                <a:gd name="connsiteX11983" fmla="*/ 1129593 w 4313785"/>
                <a:gd name="connsiteY11983" fmla="*/ 1669156 h 2893802"/>
                <a:gd name="connsiteX11984" fmla="*/ 1129317 w 4313785"/>
                <a:gd name="connsiteY11984" fmla="*/ 1665489 h 2893802"/>
                <a:gd name="connsiteX11985" fmla="*/ 1127656 w 4313785"/>
                <a:gd name="connsiteY11985" fmla="*/ 1662377 h 2893802"/>
                <a:gd name="connsiteX11986" fmla="*/ 1124472 w 4313785"/>
                <a:gd name="connsiteY11986" fmla="*/ 1659333 h 2893802"/>
                <a:gd name="connsiteX11987" fmla="*/ 1114990 w 4313785"/>
                <a:gd name="connsiteY11987" fmla="*/ 1651724 h 2893802"/>
                <a:gd name="connsiteX11988" fmla="*/ 1108692 w 4313785"/>
                <a:gd name="connsiteY11988" fmla="*/ 1647989 h 2893802"/>
                <a:gd name="connsiteX11989" fmla="*/ 1105993 w 4313785"/>
                <a:gd name="connsiteY11989" fmla="*/ 1645291 h 2893802"/>
                <a:gd name="connsiteX11990" fmla="*/ 1103293 w 4313785"/>
                <a:gd name="connsiteY11990" fmla="*/ 1639480 h 2893802"/>
                <a:gd name="connsiteX11991" fmla="*/ 1101009 w 4313785"/>
                <a:gd name="connsiteY11991" fmla="*/ 1630834 h 2893802"/>
                <a:gd name="connsiteX11992" fmla="*/ 1101424 w 4313785"/>
                <a:gd name="connsiteY11992" fmla="*/ 1623570 h 2893802"/>
                <a:gd name="connsiteX11993" fmla="*/ 1106823 w 4313785"/>
                <a:gd name="connsiteY11993" fmla="*/ 1621841 h 2893802"/>
                <a:gd name="connsiteX11994" fmla="*/ 1097203 w 4313785"/>
                <a:gd name="connsiteY11994" fmla="*/ 1612918 h 2893802"/>
                <a:gd name="connsiteX11995" fmla="*/ 1094435 w 4313785"/>
                <a:gd name="connsiteY11995" fmla="*/ 1609390 h 2893802"/>
                <a:gd name="connsiteX11996" fmla="*/ 1069172 w 4313785"/>
                <a:gd name="connsiteY11996" fmla="*/ 1560000 h 2893802"/>
                <a:gd name="connsiteX11997" fmla="*/ 1068134 w 4313785"/>
                <a:gd name="connsiteY11997" fmla="*/ 1556265 h 2893802"/>
                <a:gd name="connsiteX11998" fmla="*/ 1066819 w 4313785"/>
                <a:gd name="connsiteY11998" fmla="*/ 1548725 h 2893802"/>
                <a:gd name="connsiteX11999" fmla="*/ 1065366 w 4313785"/>
                <a:gd name="connsiteY11999" fmla="*/ 1545059 h 2893802"/>
                <a:gd name="connsiteX12000" fmla="*/ 1061975 w 4313785"/>
                <a:gd name="connsiteY12000" fmla="*/ 1540493 h 2893802"/>
                <a:gd name="connsiteX12001" fmla="*/ 1061213 w 4313785"/>
                <a:gd name="connsiteY12001" fmla="*/ 1538695 h 2893802"/>
                <a:gd name="connsiteX12002" fmla="*/ 1060936 w 4313785"/>
                <a:gd name="connsiteY12002" fmla="*/ 1536758 h 2893802"/>
                <a:gd name="connsiteX12003" fmla="*/ 1060936 w 4313785"/>
                <a:gd name="connsiteY12003" fmla="*/ 1532677 h 2893802"/>
                <a:gd name="connsiteX12004" fmla="*/ 1060452 w 4313785"/>
                <a:gd name="connsiteY12004" fmla="*/ 1530809 h 2893802"/>
                <a:gd name="connsiteX12005" fmla="*/ 1058583 w 4313785"/>
                <a:gd name="connsiteY12005" fmla="*/ 1527834 h 2893802"/>
                <a:gd name="connsiteX12006" fmla="*/ 1052977 w 4313785"/>
                <a:gd name="connsiteY12006" fmla="*/ 1521885 h 2893802"/>
                <a:gd name="connsiteX12007" fmla="*/ 1043979 w 4313785"/>
                <a:gd name="connsiteY12007" fmla="*/ 1510195 h 2893802"/>
                <a:gd name="connsiteX12008" fmla="*/ 1042318 w 4313785"/>
                <a:gd name="connsiteY12008" fmla="*/ 1507082 h 2893802"/>
                <a:gd name="connsiteX12009" fmla="*/ 1041280 w 4313785"/>
                <a:gd name="connsiteY12009" fmla="*/ 1503831 h 2893802"/>
                <a:gd name="connsiteX12010" fmla="*/ 1039827 w 4313785"/>
                <a:gd name="connsiteY12010" fmla="*/ 1497744 h 2893802"/>
                <a:gd name="connsiteX12011" fmla="*/ 1036851 w 4313785"/>
                <a:gd name="connsiteY12011" fmla="*/ 1491587 h 2893802"/>
                <a:gd name="connsiteX12012" fmla="*/ 1036643 w 4313785"/>
                <a:gd name="connsiteY12012" fmla="*/ 1488406 h 2893802"/>
                <a:gd name="connsiteX12013" fmla="*/ 1037681 w 4313785"/>
                <a:gd name="connsiteY12013" fmla="*/ 1485431 h 2893802"/>
                <a:gd name="connsiteX12014" fmla="*/ 1039965 w 4313785"/>
                <a:gd name="connsiteY12014" fmla="*/ 1483079 h 2893802"/>
                <a:gd name="connsiteX12015" fmla="*/ 1041211 w 4313785"/>
                <a:gd name="connsiteY12015" fmla="*/ 1486192 h 2893802"/>
                <a:gd name="connsiteX12016" fmla="*/ 1043287 w 4313785"/>
                <a:gd name="connsiteY12016" fmla="*/ 1492418 h 2893802"/>
                <a:gd name="connsiteX12017" fmla="*/ 1044602 w 4313785"/>
                <a:gd name="connsiteY12017" fmla="*/ 1495461 h 2893802"/>
                <a:gd name="connsiteX12018" fmla="*/ 1046263 w 4313785"/>
                <a:gd name="connsiteY12018" fmla="*/ 1498090 h 2893802"/>
                <a:gd name="connsiteX12019" fmla="*/ 1050139 w 4313785"/>
                <a:gd name="connsiteY12019" fmla="*/ 1503139 h 2893802"/>
                <a:gd name="connsiteX12020" fmla="*/ 1051731 w 4313785"/>
                <a:gd name="connsiteY12020" fmla="*/ 1505906 h 2893802"/>
                <a:gd name="connsiteX12021" fmla="*/ 1052839 w 4313785"/>
                <a:gd name="connsiteY12021" fmla="*/ 1509019 h 2893802"/>
                <a:gd name="connsiteX12022" fmla="*/ 1053531 w 4313785"/>
                <a:gd name="connsiteY12022" fmla="*/ 1511925 h 2893802"/>
                <a:gd name="connsiteX12023" fmla="*/ 1054500 w 4313785"/>
                <a:gd name="connsiteY12023" fmla="*/ 1514691 h 2893802"/>
                <a:gd name="connsiteX12024" fmla="*/ 1056230 w 4313785"/>
                <a:gd name="connsiteY12024" fmla="*/ 1517528 h 2893802"/>
                <a:gd name="connsiteX12025" fmla="*/ 1067581 w 4313785"/>
                <a:gd name="connsiteY12025" fmla="*/ 1529979 h 2893802"/>
                <a:gd name="connsiteX12026" fmla="*/ 1069242 w 4313785"/>
                <a:gd name="connsiteY12026" fmla="*/ 1531362 h 2893802"/>
                <a:gd name="connsiteX12027" fmla="*/ 1070764 w 4313785"/>
                <a:gd name="connsiteY12027" fmla="*/ 1532262 h 2893802"/>
                <a:gd name="connsiteX12028" fmla="*/ 1072633 w 4313785"/>
                <a:gd name="connsiteY12028" fmla="*/ 1532953 h 2893802"/>
                <a:gd name="connsiteX12029" fmla="*/ 1073602 w 4313785"/>
                <a:gd name="connsiteY12029" fmla="*/ 1533161 h 2893802"/>
                <a:gd name="connsiteX12030" fmla="*/ 1074363 w 4313785"/>
                <a:gd name="connsiteY12030" fmla="*/ 1532746 h 2893802"/>
                <a:gd name="connsiteX12031" fmla="*/ 1075609 w 4313785"/>
                <a:gd name="connsiteY12031" fmla="*/ 1531501 h 2893802"/>
                <a:gd name="connsiteX12032" fmla="*/ 1077478 w 4313785"/>
                <a:gd name="connsiteY12032" fmla="*/ 1528803 h 2893802"/>
                <a:gd name="connsiteX12033" fmla="*/ 1078239 w 4313785"/>
                <a:gd name="connsiteY12033" fmla="*/ 1525690 h 2893802"/>
                <a:gd name="connsiteX12034" fmla="*/ 1078931 w 4313785"/>
                <a:gd name="connsiteY12034" fmla="*/ 1519257 h 2893802"/>
                <a:gd name="connsiteX12035" fmla="*/ 1079900 w 4313785"/>
                <a:gd name="connsiteY12035" fmla="*/ 1516075 h 2893802"/>
                <a:gd name="connsiteX12036" fmla="*/ 1082253 w 4313785"/>
                <a:gd name="connsiteY12036" fmla="*/ 1509642 h 2893802"/>
                <a:gd name="connsiteX12037" fmla="*/ 1084745 w 4313785"/>
                <a:gd name="connsiteY12037" fmla="*/ 1499750 h 2893802"/>
                <a:gd name="connsiteX12038" fmla="*/ 1086060 w 4313785"/>
                <a:gd name="connsiteY12038" fmla="*/ 1496775 h 2893802"/>
                <a:gd name="connsiteX12039" fmla="*/ 1088275 w 4313785"/>
                <a:gd name="connsiteY12039" fmla="*/ 1494147 h 2893802"/>
                <a:gd name="connsiteX12040" fmla="*/ 1088275 w 4313785"/>
                <a:gd name="connsiteY12040" fmla="*/ 1494147 h 2893802"/>
                <a:gd name="connsiteX12041" fmla="*/ 1089659 w 4313785"/>
                <a:gd name="connsiteY12041" fmla="*/ 1492418 h 2893802"/>
                <a:gd name="connsiteX12042" fmla="*/ 1089866 w 4313785"/>
                <a:gd name="connsiteY12042" fmla="*/ 1493524 h 2893802"/>
                <a:gd name="connsiteX12043" fmla="*/ 1089866 w 4313785"/>
                <a:gd name="connsiteY12043" fmla="*/ 1494700 h 2893802"/>
                <a:gd name="connsiteX12044" fmla="*/ 1089590 w 4313785"/>
                <a:gd name="connsiteY12044" fmla="*/ 1495876 h 2893802"/>
                <a:gd name="connsiteX12045" fmla="*/ 1089244 w 4313785"/>
                <a:gd name="connsiteY12045" fmla="*/ 1496983 h 2893802"/>
                <a:gd name="connsiteX12046" fmla="*/ 1085991 w 4313785"/>
                <a:gd name="connsiteY12046" fmla="*/ 1511994 h 2893802"/>
                <a:gd name="connsiteX12047" fmla="*/ 1082599 w 4313785"/>
                <a:gd name="connsiteY12047" fmla="*/ 1523200 h 2893802"/>
                <a:gd name="connsiteX12048" fmla="*/ 1082391 w 4313785"/>
                <a:gd name="connsiteY12048" fmla="*/ 1526451 h 2893802"/>
                <a:gd name="connsiteX12049" fmla="*/ 1086129 w 4313785"/>
                <a:gd name="connsiteY12049" fmla="*/ 1524583 h 2893802"/>
                <a:gd name="connsiteX12050" fmla="*/ 1090351 w 4313785"/>
                <a:gd name="connsiteY12050" fmla="*/ 1525690 h 2893802"/>
                <a:gd name="connsiteX12051" fmla="*/ 1094296 w 4313785"/>
                <a:gd name="connsiteY12051" fmla="*/ 1528388 h 2893802"/>
                <a:gd name="connsiteX12052" fmla="*/ 1097065 w 4313785"/>
                <a:gd name="connsiteY12052" fmla="*/ 1531431 h 2893802"/>
                <a:gd name="connsiteX12053" fmla="*/ 1124334 w 4313785"/>
                <a:gd name="connsiteY12053" fmla="*/ 1574457 h 2893802"/>
                <a:gd name="connsiteX12054" fmla="*/ 1125787 w 4313785"/>
                <a:gd name="connsiteY12054" fmla="*/ 1577985 h 2893802"/>
                <a:gd name="connsiteX12055" fmla="*/ 1126756 w 4313785"/>
                <a:gd name="connsiteY12055" fmla="*/ 1579853 h 2893802"/>
                <a:gd name="connsiteX12056" fmla="*/ 1127725 w 4313785"/>
                <a:gd name="connsiteY12056" fmla="*/ 1581098 h 2893802"/>
                <a:gd name="connsiteX12057" fmla="*/ 1130147 w 4313785"/>
                <a:gd name="connsiteY12057" fmla="*/ 1583450 h 2893802"/>
                <a:gd name="connsiteX12058" fmla="*/ 1131255 w 4313785"/>
                <a:gd name="connsiteY12058" fmla="*/ 1584764 h 2893802"/>
                <a:gd name="connsiteX12059" fmla="*/ 1133400 w 4313785"/>
                <a:gd name="connsiteY12059" fmla="*/ 1588015 h 2893802"/>
                <a:gd name="connsiteX12060" fmla="*/ 1135199 w 4313785"/>
                <a:gd name="connsiteY12060" fmla="*/ 1591543 h 2893802"/>
                <a:gd name="connsiteX12061" fmla="*/ 1136446 w 4313785"/>
                <a:gd name="connsiteY12061" fmla="*/ 1595278 h 2893802"/>
                <a:gd name="connsiteX12062" fmla="*/ 1137068 w 4313785"/>
                <a:gd name="connsiteY12062" fmla="*/ 1599014 h 2893802"/>
                <a:gd name="connsiteX12063" fmla="*/ 1136930 w 4313785"/>
                <a:gd name="connsiteY12063" fmla="*/ 1600881 h 2893802"/>
                <a:gd name="connsiteX12064" fmla="*/ 1136653 w 4313785"/>
                <a:gd name="connsiteY12064" fmla="*/ 1601712 h 2893802"/>
                <a:gd name="connsiteX12065" fmla="*/ 1136653 w 4313785"/>
                <a:gd name="connsiteY12065" fmla="*/ 1602611 h 2893802"/>
                <a:gd name="connsiteX12066" fmla="*/ 1138383 w 4313785"/>
                <a:gd name="connsiteY12066" fmla="*/ 1606346 h 2893802"/>
                <a:gd name="connsiteX12067" fmla="*/ 1140390 w 4313785"/>
                <a:gd name="connsiteY12067" fmla="*/ 1609736 h 2893802"/>
                <a:gd name="connsiteX12068" fmla="*/ 1141429 w 4313785"/>
                <a:gd name="connsiteY12068" fmla="*/ 1611188 h 2893802"/>
                <a:gd name="connsiteX12069" fmla="*/ 1143782 w 4313785"/>
                <a:gd name="connsiteY12069" fmla="*/ 1613264 h 2893802"/>
                <a:gd name="connsiteX12070" fmla="*/ 1152364 w 4313785"/>
                <a:gd name="connsiteY12070" fmla="*/ 1617760 h 2893802"/>
                <a:gd name="connsiteX12071" fmla="*/ 1156101 w 4313785"/>
                <a:gd name="connsiteY12071" fmla="*/ 1620458 h 2893802"/>
                <a:gd name="connsiteX12072" fmla="*/ 1159077 w 4313785"/>
                <a:gd name="connsiteY12072" fmla="*/ 1623501 h 2893802"/>
                <a:gd name="connsiteX12073" fmla="*/ 1161638 w 4313785"/>
                <a:gd name="connsiteY12073" fmla="*/ 1626960 h 2893802"/>
                <a:gd name="connsiteX12074" fmla="*/ 1163992 w 4313785"/>
                <a:gd name="connsiteY12074" fmla="*/ 1630834 h 2893802"/>
                <a:gd name="connsiteX12075" fmla="*/ 1169528 w 4313785"/>
                <a:gd name="connsiteY12075" fmla="*/ 1642524 h 2893802"/>
                <a:gd name="connsiteX12076" fmla="*/ 1172089 w 4313785"/>
                <a:gd name="connsiteY12076" fmla="*/ 1645706 h 2893802"/>
                <a:gd name="connsiteX12077" fmla="*/ 1170843 w 4313785"/>
                <a:gd name="connsiteY12077" fmla="*/ 1645706 h 2893802"/>
                <a:gd name="connsiteX12078" fmla="*/ 1173058 w 4313785"/>
                <a:gd name="connsiteY12078" fmla="*/ 1648611 h 2893802"/>
                <a:gd name="connsiteX12079" fmla="*/ 1174304 w 4313785"/>
                <a:gd name="connsiteY12079" fmla="*/ 1651932 h 2893802"/>
                <a:gd name="connsiteX12080" fmla="*/ 1174719 w 4313785"/>
                <a:gd name="connsiteY12080" fmla="*/ 1655598 h 2893802"/>
                <a:gd name="connsiteX12081" fmla="*/ 1174512 w 4313785"/>
                <a:gd name="connsiteY12081" fmla="*/ 1659471 h 2893802"/>
                <a:gd name="connsiteX12082" fmla="*/ 1173058 w 4313785"/>
                <a:gd name="connsiteY12082" fmla="*/ 1666112 h 2893802"/>
                <a:gd name="connsiteX12083" fmla="*/ 1173058 w 4313785"/>
                <a:gd name="connsiteY12083" fmla="*/ 1668187 h 2893802"/>
                <a:gd name="connsiteX12084" fmla="*/ 1173681 w 4313785"/>
                <a:gd name="connsiteY12084" fmla="*/ 1670262 h 2893802"/>
                <a:gd name="connsiteX12085" fmla="*/ 1175826 w 4313785"/>
                <a:gd name="connsiteY12085" fmla="*/ 1674205 h 2893802"/>
                <a:gd name="connsiteX12086" fmla="*/ 1176380 w 4313785"/>
                <a:gd name="connsiteY12086" fmla="*/ 1676281 h 2893802"/>
                <a:gd name="connsiteX12087" fmla="*/ 1176380 w 4313785"/>
                <a:gd name="connsiteY12087" fmla="*/ 1678218 h 2893802"/>
                <a:gd name="connsiteX12088" fmla="*/ 1176173 w 4313785"/>
                <a:gd name="connsiteY12088" fmla="*/ 1679739 h 2893802"/>
                <a:gd name="connsiteX12089" fmla="*/ 1176034 w 4313785"/>
                <a:gd name="connsiteY12089" fmla="*/ 1681192 h 2893802"/>
                <a:gd name="connsiteX12090" fmla="*/ 1176380 w 4313785"/>
                <a:gd name="connsiteY12090" fmla="*/ 1683129 h 2893802"/>
                <a:gd name="connsiteX12091" fmla="*/ 1177349 w 4313785"/>
                <a:gd name="connsiteY12091" fmla="*/ 1685481 h 2893802"/>
                <a:gd name="connsiteX12092" fmla="*/ 1178734 w 4313785"/>
                <a:gd name="connsiteY12092" fmla="*/ 1687625 h 2893802"/>
                <a:gd name="connsiteX12093" fmla="*/ 1186970 w 4313785"/>
                <a:gd name="connsiteY12093" fmla="*/ 1698693 h 2893802"/>
                <a:gd name="connsiteX12094" fmla="*/ 1189876 w 4313785"/>
                <a:gd name="connsiteY12094" fmla="*/ 1701460 h 2893802"/>
                <a:gd name="connsiteX12095" fmla="*/ 1201435 w 4313785"/>
                <a:gd name="connsiteY12095" fmla="*/ 1708239 h 2893802"/>
                <a:gd name="connsiteX12096" fmla="*/ 1207733 w 4313785"/>
                <a:gd name="connsiteY12096" fmla="*/ 1713980 h 2893802"/>
                <a:gd name="connsiteX12097" fmla="*/ 1212785 w 4313785"/>
                <a:gd name="connsiteY12097" fmla="*/ 1720828 h 2893802"/>
                <a:gd name="connsiteX12098" fmla="*/ 1223444 w 4313785"/>
                <a:gd name="connsiteY12098" fmla="*/ 1744831 h 2893802"/>
                <a:gd name="connsiteX12099" fmla="*/ 1227804 w 4313785"/>
                <a:gd name="connsiteY12099" fmla="*/ 1752302 h 2893802"/>
                <a:gd name="connsiteX12100" fmla="*/ 1233687 w 4313785"/>
                <a:gd name="connsiteY12100" fmla="*/ 1758735 h 2893802"/>
                <a:gd name="connsiteX12101" fmla="*/ 1237978 w 4313785"/>
                <a:gd name="connsiteY12101" fmla="*/ 1762056 h 2893802"/>
                <a:gd name="connsiteX12102" fmla="*/ 1240054 w 4313785"/>
                <a:gd name="connsiteY12102" fmla="*/ 1763923 h 2893802"/>
                <a:gd name="connsiteX12103" fmla="*/ 1241646 w 4313785"/>
                <a:gd name="connsiteY12103" fmla="*/ 1765999 h 2893802"/>
                <a:gd name="connsiteX12104" fmla="*/ 1242477 w 4313785"/>
                <a:gd name="connsiteY12104" fmla="*/ 1767866 h 2893802"/>
                <a:gd name="connsiteX12105" fmla="*/ 1243792 w 4313785"/>
                <a:gd name="connsiteY12105" fmla="*/ 1771948 h 2893802"/>
                <a:gd name="connsiteX12106" fmla="*/ 1244622 w 4313785"/>
                <a:gd name="connsiteY12106" fmla="*/ 1773815 h 2893802"/>
                <a:gd name="connsiteX12107" fmla="*/ 1249260 w 4313785"/>
                <a:gd name="connsiteY12107" fmla="*/ 1781078 h 2893802"/>
                <a:gd name="connsiteX12108" fmla="*/ 1251128 w 4313785"/>
                <a:gd name="connsiteY12108" fmla="*/ 1784814 h 2893802"/>
                <a:gd name="connsiteX12109" fmla="*/ 1252305 w 4313785"/>
                <a:gd name="connsiteY12109" fmla="*/ 1789310 h 2893802"/>
                <a:gd name="connsiteX12110" fmla="*/ 1252512 w 4313785"/>
                <a:gd name="connsiteY12110" fmla="*/ 1793184 h 2893802"/>
                <a:gd name="connsiteX12111" fmla="*/ 1251128 w 4313785"/>
                <a:gd name="connsiteY12111" fmla="*/ 1803214 h 2893802"/>
                <a:gd name="connsiteX12112" fmla="*/ 1251128 w 4313785"/>
                <a:gd name="connsiteY12112" fmla="*/ 1805704 h 2893802"/>
                <a:gd name="connsiteX12113" fmla="*/ 1252236 w 4313785"/>
                <a:gd name="connsiteY12113" fmla="*/ 1810615 h 2893802"/>
                <a:gd name="connsiteX12114" fmla="*/ 1252097 w 4313785"/>
                <a:gd name="connsiteY12114" fmla="*/ 1813175 h 2893802"/>
                <a:gd name="connsiteX12115" fmla="*/ 1250644 w 4313785"/>
                <a:gd name="connsiteY12115" fmla="*/ 1812207 h 2893802"/>
                <a:gd name="connsiteX12116" fmla="*/ 1250159 w 4313785"/>
                <a:gd name="connsiteY12116" fmla="*/ 1811792 h 2893802"/>
                <a:gd name="connsiteX12117" fmla="*/ 1249882 w 4313785"/>
                <a:gd name="connsiteY12117" fmla="*/ 1813590 h 2893802"/>
                <a:gd name="connsiteX12118" fmla="*/ 1250990 w 4313785"/>
                <a:gd name="connsiteY12118" fmla="*/ 1814973 h 2893802"/>
                <a:gd name="connsiteX12119" fmla="*/ 1252651 w 4313785"/>
                <a:gd name="connsiteY12119" fmla="*/ 1816288 h 2893802"/>
                <a:gd name="connsiteX12120" fmla="*/ 1254035 w 4313785"/>
                <a:gd name="connsiteY12120" fmla="*/ 1817948 h 2893802"/>
                <a:gd name="connsiteX12121" fmla="*/ 1254450 w 4313785"/>
                <a:gd name="connsiteY12121" fmla="*/ 1819193 h 2893802"/>
                <a:gd name="connsiteX12122" fmla="*/ 1254589 w 4313785"/>
                <a:gd name="connsiteY12122" fmla="*/ 1820231 h 2893802"/>
                <a:gd name="connsiteX12123" fmla="*/ 1254589 w 4313785"/>
                <a:gd name="connsiteY12123" fmla="*/ 1821199 h 2893802"/>
                <a:gd name="connsiteX12124" fmla="*/ 1254727 w 4313785"/>
                <a:gd name="connsiteY12124" fmla="*/ 1822237 h 2893802"/>
                <a:gd name="connsiteX12125" fmla="*/ 1258118 w 4313785"/>
                <a:gd name="connsiteY12125" fmla="*/ 1835103 h 2893802"/>
                <a:gd name="connsiteX12126" fmla="*/ 1258118 w 4313785"/>
                <a:gd name="connsiteY12126" fmla="*/ 1838423 h 2893802"/>
                <a:gd name="connsiteX12127" fmla="*/ 1258326 w 4313785"/>
                <a:gd name="connsiteY12127" fmla="*/ 1839322 h 2893802"/>
                <a:gd name="connsiteX12128" fmla="*/ 1258880 w 4313785"/>
                <a:gd name="connsiteY12128" fmla="*/ 1840152 h 2893802"/>
                <a:gd name="connsiteX12129" fmla="*/ 1260333 w 4313785"/>
                <a:gd name="connsiteY12129" fmla="*/ 1841813 h 2893802"/>
                <a:gd name="connsiteX12130" fmla="*/ 1260887 w 4313785"/>
                <a:gd name="connsiteY12130" fmla="*/ 1842643 h 2893802"/>
                <a:gd name="connsiteX12131" fmla="*/ 1261510 w 4313785"/>
                <a:gd name="connsiteY12131" fmla="*/ 1844372 h 2893802"/>
                <a:gd name="connsiteX12132" fmla="*/ 1261925 w 4313785"/>
                <a:gd name="connsiteY12132" fmla="*/ 1845963 h 2893802"/>
                <a:gd name="connsiteX12133" fmla="*/ 1262133 w 4313785"/>
                <a:gd name="connsiteY12133" fmla="*/ 1847554 h 2893802"/>
                <a:gd name="connsiteX12134" fmla="*/ 1261856 w 4313785"/>
                <a:gd name="connsiteY12134" fmla="*/ 1854195 h 2893802"/>
                <a:gd name="connsiteX12135" fmla="*/ 1262063 w 4313785"/>
                <a:gd name="connsiteY12135" fmla="*/ 1856201 h 2893802"/>
                <a:gd name="connsiteX12136" fmla="*/ 1262894 w 4313785"/>
                <a:gd name="connsiteY12136" fmla="*/ 1858691 h 2893802"/>
                <a:gd name="connsiteX12137" fmla="*/ 1265317 w 4313785"/>
                <a:gd name="connsiteY12137" fmla="*/ 1863118 h 2893802"/>
                <a:gd name="connsiteX12138" fmla="*/ 1266285 w 4313785"/>
                <a:gd name="connsiteY12138" fmla="*/ 1865332 h 2893802"/>
                <a:gd name="connsiteX12139" fmla="*/ 1266632 w 4313785"/>
                <a:gd name="connsiteY12139" fmla="*/ 1867891 h 2893802"/>
                <a:gd name="connsiteX12140" fmla="*/ 1269331 w 4313785"/>
                <a:gd name="connsiteY12140" fmla="*/ 1867130 h 2893802"/>
                <a:gd name="connsiteX12141" fmla="*/ 1271684 w 4313785"/>
                <a:gd name="connsiteY12141" fmla="*/ 1867753 h 2893802"/>
                <a:gd name="connsiteX12142" fmla="*/ 1274037 w 4313785"/>
                <a:gd name="connsiteY12142" fmla="*/ 1868929 h 2893802"/>
                <a:gd name="connsiteX12143" fmla="*/ 1276529 w 4313785"/>
                <a:gd name="connsiteY12143" fmla="*/ 1869759 h 2893802"/>
                <a:gd name="connsiteX12144" fmla="*/ 1279643 w 4313785"/>
                <a:gd name="connsiteY12144" fmla="*/ 1869759 h 2893802"/>
                <a:gd name="connsiteX12145" fmla="*/ 1282481 w 4313785"/>
                <a:gd name="connsiteY12145" fmla="*/ 1868721 h 2893802"/>
                <a:gd name="connsiteX12146" fmla="*/ 1288087 w 4313785"/>
                <a:gd name="connsiteY12146" fmla="*/ 1866508 h 2893802"/>
                <a:gd name="connsiteX12147" fmla="*/ 1290163 w 4313785"/>
                <a:gd name="connsiteY12147" fmla="*/ 1866231 h 2893802"/>
                <a:gd name="connsiteX12148" fmla="*/ 1294247 w 4313785"/>
                <a:gd name="connsiteY12148" fmla="*/ 1866369 h 2893802"/>
                <a:gd name="connsiteX12149" fmla="*/ 1296462 w 4313785"/>
                <a:gd name="connsiteY12149" fmla="*/ 1865954 h 2893802"/>
                <a:gd name="connsiteX12150" fmla="*/ 1297845 w 4313785"/>
                <a:gd name="connsiteY12150" fmla="*/ 1865262 h 2893802"/>
                <a:gd name="connsiteX12151" fmla="*/ 1298538 w 4313785"/>
                <a:gd name="connsiteY12151" fmla="*/ 1864571 h 2893802"/>
                <a:gd name="connsiteX12152" fmla="*/ 1299160 w 4313785"/>
                <a:gd name="connsiteY12152" fmla="*/ 1863810 h 2893802"/>
                <a:gd name="connsiteX12153" fmla="*/ 1300199 w 4313785"/>
                <a:gd name="connsiteY12153" fmla="*/ 1862980 h 2893802"/>
                <a:gd name="connsiteX12154" fmla="*/ 1301652 w 4313785"/>
                <a:gd name="connsiteY12154" fmla="*/ 1862219 h 2893802"/>
                <a:gd name="connsiteX12155" fmla="*/ 1304628 w 4313785"/>
                <a:gd name="connsiteY12155" fmla="*/ 1860974 h 2893802"/>
                <a:gd name="connsiteX12156" fmla="*/ 1306082 w 4313785"/>
                <a:gd name="connsiteY12156" fmla="*/ 1860282 h 2893802"/>
                <a:gd name="connsiteX12157" fmla="*/ 1308435 w 4313785"/>
                <a:gd name="connsiteY12157" fmla="*/ 1858345 h 2893802"/>
                <a:gd name="connsiteX12158" fmla="*/ 1310165 w 4313785"/>
                <a:gd name="connsiteY12158" fmla="*/ 1856547 h 2893802"/>
                <a:gd name="connsiteX12159" fmla="*/ 1312103 w 4313785"/>
                <a:gd name="connsiteY12159" fmla="*/ 1854956 h 2893802"/>
                <a:gd name="connsiteX12160" fmla="*/ 1315010 w 4313785"/>
                <a:gd name="connsiteY12160" fmla="*/ 1853711 h 2893802"/>
                <a:gd name="connsiteX12161" fmla="*/ 1317986 w 4313785"/>
                <a:gd name="connsiteY12161" fmla="*/ 1853088 h 2893802"/>
                <a:gd name="connsiteX12162" fmla="*/ 1332174 w 4313785"/>
                <a:gd name="connsiteY12162" fmla="*/ 1852258 h 2893802"/>
                <a:gd name="connsiteX12163" fmla="*/ 1337919 w 4313785"/>
                <a:gd name="connsiteY12163" fmla="*/ 1851082 h 2893802"/>
                <a:gd name="connsiteX12164" fmla="*/ 1343525 w 4313785"/>
                <a:gd name="connsiteY12164" fmla="*/ 1849353 h 2893802"/>
                <a:gd name="connsiteX12165" fmla="*/ 1348301 w 4313785"/>
                <a:gd name="connsiteY12165" fmla="*/ 1847070 h 2893802"/>
                <a:gd name="connsiteX12166" fmla="*/ 1355083 w 4313785"/>
                <a:gd name="connsiteY12166" fmla="*/ 1841951 h 2893802"/>
                <a:gd name="connsiteX12167" fmla="*/ 1357713 w 4313785"/>
                <a:gd name="connsiteY12167" fmla="*/ 1840637 h 2893802"/>
                <a:gd name="connsiteX12168" fmla="*/ 1360620 w 4313785"/>
                <a:gd name="connsiteY12168" fmla="*/ 1840083 h 2893802"/>
                <a:gd name="connsiteX12169" fmla="*/ 1369410 w 4313785"/>
                <a:gd name="connsiteY12169" fmla="*/ 1840222 h 2893802"/>
                <a:gd name="connsiteX12170" fmla="*/ 1374324 w 4313785"/>
                <a:gd name="connsiteY12170" fmla="*/ 1838631 h 2893802"/>
                <a:gd name="connsiteX12171" fmla="*/ 1377992 w 4313785"/>
                <a:gd name="connsiteY12171" fmla="*/ 1835587 h 2893802"/>
                <a:gd name="connsiteX12172" fmla="*/ 1381107 w 4313785"/>
                <a:gd name="connsiteY12172" fmla="*/ 1832059 h 2893802"/>
                <a:gd name="connsiteX12173" fmla="*/ 1384774 w 4313785"/>
                <a:gd name="connsiteY12173" fmla="*/ 1828670 h 2893802"/>
                <a:gd name="connsiteX12174" fmla="*/ 1390519 w 4313785"/>
                <a:gd name="connsiteY12174" fmla="*/ 1825695 h 2893802"/>
                <a:gd name="connsiteX12175" fmla="*/ 1431146 w 4313785"/>
                <a:gd name="connsiteY12175" fmla="*/ 1813313 h 2893802"/>
                <a:gd name="connsiteX12176" fmla="*/ 1445057 w 4313785"/>
                <a:gd name="connsiteY12176" fmla="*/ 1806119 h 2893802"/>
                <a:gd name="connsiteX12177" fmla="*/ 1446511 w 4313785"/>
                <a:gd name="connsiteY12177" fmla="*/ 1804667 h 2893802"/>
                <a:gd name="connsiteX12178" fmla="*/ 1446926 w 4313785"/>
                <a:gd name="connsiteY12178" fmla="*/ 1802591 h 2893802"/>
                <a:gd name="connsiteX12179" fmla="*/ 1446926 w 4313785"/>
                <a:gd name="connsiteY12179" fmla="*/ 1798994 h 2893802"/>
                <a:gd name="connsiteX12180" fmla="*/ 1448864 w 4313785"/>
                <a:gd name="connsiteY12180" fmla="*/ 1792630 h 2893802"/>
                <a:gd name="connsiteX12181" fmla="*/ 1453501 w 4313785"/>
                <a:gd name="connsiteY12181" fmla="*/ 1788411 h 2893802"/>
                <a:gd name="connsiteX12182" fmla="*/ 1459523 w 4313785"/>
                <a:gd name="connsiteY12182" fmla="*/ 1785575 h 2893802"/>
                <a:gd name="connsiteX12183" fmla="*/ 1465751 w 4313785"/>
                <a:gd name="connsiteY12183" fmla="*/ 1783361 h 2893802"/>
                <a:gd name="connsiteX12184" fmla="*/ 1465751 w 4313785"/>
                <a:gd name="connsiteY12184" fmla="*/ 1783361 h 2893802"/>
                <a:gd name="connsiteX12185" fmla="*/ 1469766 w 4313785"/>
                <a:gd name="connsiteY12185" fmla="*/ 1781978 h 2893802"/>
                <a:gd name="connsiteX12186" fmla="*/ 1477933 w 4313785"/>
                <a:gd name="connsiteY12186" fmla="*/ 1779902 h 2893802"/>
                <a:gd name="connsiteX12187" fmla="*/ 1485546 w 4313785"/>
                <a:gd name="connsiteY12187" fmla="*/ 1776513 h 2893802"/>
                <a:gd name="connsiteX12188" fmla="*/ 1489145 w 4313785"/>
                <a:gd name="connsiteY12188" fmla="*/ 1775475 h 2893802"/>
                <a:gd name="connsiteX12189" fmla="*/ 1492951 w 4313785"/>
                <a:gd name="connsiteY12189" fmla="*/ 1775060 h 2893802"/>
                <a:gd name="connsiteX12190" fmla="*/ 1501188 w 4313785"/>
                <a:gd name="connsiteY12190" fmla="*/ 1775406 h 2893802"/>
                <a:gd name="connsiteX12191" fmla="*/ 1505271 w 4313785"/>
                <a:gd name="connsiteY12191" fmla="*/ 1775129 h 2893802"/>
                <a:gd name="connsiteX12192" fmla="*/ 1508732 w 4313785"/>
                <a:gd name="connsiteY12192" fmla="*/ 1773400 h 2893802"/>
                <a:gd name="connsiteX12193" fmla="*/ 1510947 w 4313785"/>
                <a:gd name="connsiteY12193" fmla="*/ 1769319 h 2893802"/>
                <a:gd name="connsiteX12194" fmla="*/ 1511569 w 4313785"/>
                <a:gd name="connsiteY12194" fmla="*/ 1763024 h 2893802"/>
                <a:gd name="connsiteX12195" fmla="*/ 1512608 w 4313785"/>
                <a:gd name="connsiteY12195" fmla="*/ 1760119 h 2893802"/>
                <a:gd name="connsiteX12196" fmla="*/ 1515584 w 4313785"/>
                <a:gd name="connsiteY12196" fmla="*/ 1757352 h 2893802"/>
                <a:gd name="connsiteX12197" fmla="*/ 1519390 w 4313785"/>
                <a:gd name="connsiteY12197" fmla="*/ 1755968 h 2893802"/>
                <a:gd name="connsiteX12198" fmla="*/ 1527765 w 4313785"/>
                <a:gd name="connsiteY12198" fmla="*/ 1755622 h 2893802"/>
                <a:gd name="connsiteX12199" fmla="*/ 1531710 w 4313785"/>
                <a:gd name="connsiteY12199" fmla="*/ 1755069 h 2893802"/>
                <a:gd name="connsiteX12200" fmla="*/ 1535793 w 4313785"/>
                <a:gd name="connsiteY12200" fmla="*/ 1752717 h 2893802"/>
                <a:gd name="connsiteX12201" fmla="*/ 1537523 w 4313785"/>
                <a:gd name="connsiteY12201" fmla="*/ 1749328 h 2893802"/>
                <a:gd name="connsiteX12202" fmla="*/ 1538423 w 4313785"/>
                <a:gd name="connsiteY12202" fmla="*/ 1745385 h 2893802"/>
                <a:gd name="connsiteX12203" fmla="*/ 1539946 w 4313785"/>
                <a:gd name="connsiteY12203" fmla="*/ 1741165 h 2893802"/>
                <a:gd name="connsiteX12204" fmla="*/ 1542783 w 4313785"/>
                <a:gd name="connsiteY12204" fmla="*/ 1737914 h 2893802"/>
                <a:gd name="connsiteX12205" fmla="*/ 1546729 w 4313785"/>
                <a:gd name="connsiteY12205" fmla="*/ 1735631 h 2893802"/>
                <a:gd name="connsiteX12206" fmla="*/ 1551158 w 4313785"/>
                <a:gd name="connsiteY12206" fmla="*/ 1734248 h 2893802"/>
                <a:gd name="connsiteX12207" fmla="*/ 1559740 w 4313785"/>
                <a:gd name="connsiteY12207" fmla="*/ 1733003 h 2893802"/>
                <a:gd name="connsiteX12208" fmla="*/ 1562162 w 4313785"/>
                <a:gd name="connsiteY12208" fmla="*/ 1732311 h 2893802"/>
                <a:gd name="connsiteX12209" fmla="*/ 1563131 w 4313785"/>
                <a:gd name="connsiteY12209" fmla="*/ 1730374 h 2893802"/>
                <a:gd name="connsiteX12210" fmla="*/ 1562647 w 4313785"/>
                <a:gd name="connsiteY12210" fmla="*/ 1718891 h 2893802"/>
                <a:gd name="connsiteX12211" fmla="*/ 1563685 w 4313785"/>
                <a:gd name="connsiteY12211" fmla="*/ 1708930 h 2893802"/>
                <a:gd name="connsiteX12212" fmla="*/ 1566800 w 4313785"/>
                <a:gd name="connsiteY12212" fmla="*/ 1700353 h 2893802"/>
                <a:gd name="connsiteX12213" fmla="*/ 1572890 w 4313785"/>
                <a:gd name="connsiteY12213" fmla="*/ 1696894 h 2893802"/>
                <a:gd name="connsiteX12214" fmla="*/ 1572406 w 4313785"/>
                <a:gd name="connsiteY12214" fmla="*/ 1700284 h 2893802"/>
                <a:gd name="connsiteX12215" fmla="*/ 1574067 w 4313785"/>
                <a:gd name="connsiteY12215" fmla="*/ 1701391 h 2893802"/>
                <a:gd name="connsiteX12216" fmla="*/ 1576697 w 4313785"/>
                <a:gd name="connsiteY12216" fmla="*/ 1700630 h 2893802"/>
                <a:gd name="connsiteX12217" fmla="*/ 1579050 w 4313785"/>
                <a:gd name="connsiteY12217" fmla="*/ 1698554 h 2893802"/>
                <a:gd name="connsiteX12218" fmla="*/ 1581265 w 4313785"/>
                <a:gd name="connsiteY12218" fmla="*/ 1695027 h 2893802"/>
                <a:gd name="connsiteX12219" fmla="*/ 1585071 w 4313785"/>
                <a:gd name="connsiteY12219" fmla="*/ 1687625 h 2893802"/>
                <a:gd name="connsiteX12220" fmla="*/ 1587563 w 4313785"/>
                <a:gd name="connsiteY12220" fmla="*/ 1684166 h 2893802"/>
                <a:gd name="connsiteX12221" fmla="*/ 1596145 w 4313785"/>
                <a:gd name="connsiteY12221" fmla="*/ 1675381 h 2893802"/>
                <a:gd name="connsiteX12222" fmla="*/ 1602859 w 4313785"/>
                <a:gd name="connsiteY12222" fmla="*/ 1665282 h 2893802"/>
                <a:gd name="connsiteX12223" fmla="*/ 1604727 w 4313785"/>
                <a:gd name="connsiteY12223" fmla="*/ 1661823 h 2893802"/>
                <a:gd name="connsiteX12224" fmla="*/ 1605696 w 4313785"/>
                <a:gd name="connsiteY12224" fmla="*/ 1658365 h 2893802"/>
                <a:gd name="connsiteX12225" fmla="*/ 1604935 w 4313785"/>
                <a:gd name="connsiteY12225" fmla="*/ 1655044 h 2893802"/>
                <a:gd name="connsiteX12226" fmla="*/ 1602513 w 4313785"/>
                <a:gd name="connsiteY12226" fmla="*/ 1653315 h 2893802"/>
                <a:gd name="connsiteX12227" fmla="*/ 1599329 w 4313785"/>
                <a:gd name="connsiteY12227" fmla="*/ 1651862 h 2893802"/>
                <a:gd name="connsiteX12228" fmla="*/ 1596215 w 4313785"/>
                <a:gd name="connsiteY12228" fmla="*/ 1649580 h 2893802"/>
                <a:gd name="connsiteX12229" fmla="*/ 1591300 w 4313785"/>
                <a:gd name="connsiteY12229" fmla="*/ 1643008 h 2893802"/>
                <a:gd name="connsiteX12230" fmla="*/ 1586871 w 4313785"/>
                <a:gd name="connsiteY12230" fmla="*/ 1636160 h 2893802"/>
                <a:gd name="connsiteX12231" fmla="*/ 1581680 w 4313785"/>
                <a:gd name="connsiteY12231" fmla="*/ 1630972 h 2893802"/>
                <a:gd name="connsiteX12232" fmla="*/ 1574967 w 4313785"/>
                <a:gd name="connsiteY12232" fmla="*/ 1628343 h 2893802"/>
                <a:gd name="connsiteX12233" fmla="*/ 1559740 w 4313785"/>
                <a:gd name="connsiteY12233" fmla="*/ 1625300 h 2893802"/>
                <a:gd name="connsiteX12234" fmla="*/ 1550743 w 4313785"/>
                <a:gd name="connsiteY12234" fmla="*/ 1621357 h 2893802"/>
                <a:gd name="connsiteX12235" fmla="*/ 1543683 w 4313785"/>
                <a:gd name="connsiteY12235" fmla="*/ 1615339 h 2893802"/>
                <a:gd name="connsiteX12236" fmla="*/ 1538285 w 4313785"/>
                <a:gd name="connsiteY12236" fmla="*/ 1607591 h 2893802"/>
                <a:gd name="connsiteX12237" fmla="*/ 1534340 w 4313785"/>
                <a:gd name="connsiteY12237" fmla="*/ 1598599 h 2893802"/>
                <a:gd name="connsiteX12238" fmla="*/ 1534340 w 4313785"/>
                <a:gd name="connsiteY12238" fmla="*/ 1598599 h 2893802"/>
                <a:gd name="connsiteX12239" fmla="*/ 1534063 w 4313785"/>
                <a:gd name="connsiteY12239" fmla="*/ 1594794 h 2893802"/>
                <a:gd name="connsiteX12240" fmla="*/ 1534271 w 4313785"/>
                <a:gd name="connsiteY12240" fmla="*/ 1590505 h 2893802"/>
                <a:gd name="connsiteX12241" fmla="*/ 1534063 w 4313785"/>
                <a:gd name="connsiteY12241" fmla="*/ 1586424 h 2893802"/>
                <a:gd name="connsiteX12242" fmla="*/ 1532471 w 4313785"/>
                <a:gd name="connsiteY12242" fmla="*/ 1583242 h 2893802"/>
                <a:gd name="connsiteX12243" fmla="*/ 1532471 w 4313785"/>
                <a:gd name="connsiteY12243" fmla="*/ 1583242 h 2893802"/>
                <a:gd name="connsiteX12244" fmla="*/ 1534963 w 4313785"/>
                <a:gd name="connsiteY12244" fmla="*/ 1575564 h 2893802"/>
                <a:gd name="connsiteX12245" fmla="*/ 1535793 w 4313785"/>
                <a:gd name="connsiteY12245" fmla="*/ 1571206 h 2893802"/>
                <a:gd name="connsiteX12246" fmla="*/ 1535170 w 4313785"/>
                <a:gd name="connsiteY12246" fmla="*/ 1567955 h 2893802"/>
                <a:gd name="connsiteX12247" fmla="*/ 1533717 w 4313785"/>
                <a:gd name="connsiteY12247" fmla="*/ 1567955 h 2893802"/>
                <a:gd name="connsiteX12248" fmla="*/ 1531502 w 4313785"/>
                <a:gd name="connsiteY12248" fmla="*/ 1569269 h 2893802"/>
                <a:gd name="connsiteX12249" fmla="*/ 1529287 w 4313785"/>
                <a:gd name="connsiteY12249" fmla="*/ 1571483 h 2893802"/>
                <a:gd name="connsiteX12250" fmla="*/ 1527972 w 4313785"/>
                <a:gd name="connsiteY12250" fmla="*/ 1573696 h 2893802"/>
                <a:gd name="connsiteX12251" fmla="*/ 1526242 w 4313785"/>
                <a:gd name="connsiteY12251" fmla="*/ 1577778 h 2893802"/>
                <a:gd name="connsiteX12252" fmla="*/ 1523681 w 4313785"/>
                <a:gd name="connsiteY12252" fmla="*/ 1580752 h 2893802"/>
                <a:gd name="connsiteX12253" fmla="*/ 1517106 w 4313785"/>
                <a:gd name="connsiteY12253" fmla="*/ 1586147 h 2893802"/>
                <a:gd name="connsiteX12254" fmla="*/ 1514684 w 4313785"/>
                <a:gd name="connsiteY12254" fmla="*/ 1588776 h 2893802"/>
                <a:gd name="connsiteX12255" fmla="*/ 1510323 w 4313785"/>
                <a:gd name="connsiteY12255" fmla="*/ 1594310 h 2893802"/>
                <a:gd name="connsiteX12256" fmla="*/ 1507832 w 4313785"/>
                <a:gd name="connsiteY12256" fmla="*/ 1596870 h 2893802"/>
                <a:gd name="connsiteX12257" fmla="*/ 1501880 w 4313785"/>
                <a:gd name="connsiteY12257" fmla="*/ 1601850 h 2893802"/>
                <a:gd name="connsiteX12258" fmla="*/ 1499388 w 4313785"/>
                <a:gd name="connsiteY12258" fmla="*/ 1604340 h 2893802"/>
                <a:gd name="connsiteX12259" fmla="*/ 1495235 w 4313785"/>
                <a:gd name="connsiteY12259" fmla="*/ 1610773 h 2893802"/>
                <a:gd name="connsiteX12260" fmla="*/ 1493298 w 4313785"/>
                <a:gd name="connsiteY12260" fmla="*/ 1613194 h 2893802"/>
                <a:gd name="connsiteX12261" fmla="*/ 1490944 w 4313785"/>
                <a:gd name="connsiteY12261" fmla="*/ 1615200 h 2893802"/>
                <a:gd name="connsiteX12262" fmla="*/ 1487622 w 4313785"/>
                <a:gd name="connsiteY12262" fmla="*/ 1616999 h 2893802"/>
                <a:gd name="connsiteX12263" fmla="*/ 1479248 w 4313785"/>
                <a:gd name="connsiteY12263" fmla="*/ 1618797 h 2893802"/>
                <a:gd name="connsiteX12264" fmla="*/ 1462360 w 4313785"/>
                <a:gd name="connsiteY12264" fmla="*/ 1617207 h 2893802"/>
                <a:gd name="connsiteX12265" fmla="*/ 1453917 w 4313785"/>
                <a:gd name="connsiteY12265" fmla="*/ 1618244 h 2893802"/>
                <a:gd name="connsiteX12266" fmla="*/ 1447134 w 4313785"/>
                <a:gd name="connsiteY12266" fmla="*/ 1621149 h 2893802"/>
                <a:gd name="connsiteX12267" fmla="*/ 1443396 w 4313785"/>
                <a:gd name="connsiteY12267" fmla="*/ 1621841 h 2893802"/>
                <a:gd name="connsiteX12268" fmla="*/ 1440074 w 4313785"/>
                <a:gd name="connsiteY12268" fmla="*/ 1620596 h 2893802"/>
                <a:gd name="connsiteX12269" fmla="*/ 1439244 w 4313785"/>
                <a:gd name="connsiteY12269" fmla="*/ 1619282 h 2893802"/>
                <a:gd name="connsiteX12270" fmla="*/ 1438759 w 4313785"/>
                <a:gd name="connsiteY12270" fmla="*/ 1616238 h 2893802"/>
                <a:gd name="connsiteX12271" fmla="*/ 1438206 w 4313785"/>
                <a:gd name="connsiteY12271" fmla="*/ 1614993 h 2893802"/>
                <a:gd name="connsiteX12272" fmla="*/ 1437652 w 4313785"/>
                <a:gd name="connsiteY12272" fmla="*/ 1614647 h 2893802"/>
                <a:gd name="connsiteX12273" fmla="*/ 1436891 w 4313785"/>
                <a:gd name="connsiteY12273" fmla="*/ 1614301 h 2893802"/>
                <a:gd name="connsiteX12274" fmla="*/ 1435991 w 4313785"/>
                <a:gd name="connsiteY12274" fmla="*/ 1613817 h 2893802"/>
                <a:gd name="connsiteX12275" fmla="*/ 1435160 w 4313785"/>
                <a:gd name="connsiteY12275" fmla="*/ 1613125 h 2893802"/>
                <a:gd name="connsiteX12276" fmla="*/ 1434399 w 4313785"/>
                <a:gd name="connsiteY12276" fmla="*/ 1614301 h 2893802"/>
                <a:gd name="connsiteX12277" fmla="*/ 1435230 w 4313785"/>
                <a:gd name="connsiteY12277" fmla="*/ 1619143 h 2893802"/>
                <a:gd name="connsiteX12278" fmla="*/ 1434399 w 4313785"/>
                <a:gd name="connsiteY12278" fmla="*/ 1614301 h 2893802"/>
                <a:gd name="connsiteX12279" fmla="*/ 1429000 w 4313785"/>
                <a:gd name="connsiteY12279" fmla="*/ 1613056 h 2893802"/>
                <a:gd name="connsiteX12280" fmla="*/ 1429485 w 4313785"/>
                <a:gd name="connsiteY12280" fmla="*/ 1611673 h 2893802"/>
                <a:gd name="connsiteX12281" fmla="*/ 1430661 w 4313785"/>
                <a:gd name="connsiteY12281" fmla="*/ 1609113 h 2893802"/>
                <a:gd name="connsiteX12282" fmla="*/ 1431077 w 4313785"/>
                <a:gd name="connsiteY12282" fmla="*/ 1607868 h 2893802"/>
                <a:gd name="connsiteX12283" fmla="*/ 1430108 w 4313785"/>
                <a:gd name="connsiteY12283" fmla="*/ 1607868 h 2893802"/>
                <a:gd name="connsiteX12284" fmla="*/ 1429416 w 4313785"/>
                <a:gd name="connsiteY12284" fmla="*/ 1607661 h 2893802"/>
                <a:gd name="connsiteX12285" fmla="*/ 1428862 w 4313785"/>
                <a:gd name="connsiteY12285" fmla="*/ 1607315 h 2893802"/>
                <a:gd name="connsiteX12286" fmla="*/ 1428101 w 4313785"/>
                <a:gd name="connsiteY12286" fmla="*/ 1607038 h 2893802"/>
                <a:gd name="connsiteX12287" fmla="*/ 1431907 w 4313785"/>
                <a:gd name="connsiteY12287" fmla="*/ 1605101 h 2893802"/>
                <a:gd name="connsiteX12288" fmla="*/ 1433984 w 4313785"/>
                <a:gd name="connsiteY12288" fmla="*/ 1600812 h 2893802"/>
                <a:gd name="connsiteX12289" fmla="*/ 1434607 w 4313785"/>
                <a:gd name="connsiteY12289" fmla="*/ 1595763 h 2893802"/>
                <a:gd name="connsiteX12290" fmla="*/ 1434191 w 4313785"/>
                <a:gd name="connsiteY12290" fmla="*/ 1591543 h 2893802"/>
                <a:gd name="connsiteX12291" fmla="*/ 1433707 w 4313785"/>
                <a:gd name="connsiteY12291" fmla="*/ 1588845 h 2893802"/>
                <a:gd name="connsiteX12292" fmla="*/ 1433499 w 4313785"/>
                <a:gd name="connsiteY12292" fmla="*/ 1586701 h 2893802"/>
                <a:gd name="connsiteX12293" fmla="*/ 1433845 w 4313785"/>
                <a:gd name="connsiteY12293" fmla="*/ 1579369 h 2893802"/>
                <a:gd name="connsiteX12294" fmla="*/ 1433499 w 4313785"/>
                <a:gd name="connsiteY12294" fmla="*/ 1577570 h 2893802"/>
                <a:gd name="connsiteX12295" fmla="*/ 1432392 w 4313785"/>
                <a:gd name="connsiteY12295" fmla="*/ 1576048 h 2893802"/>
                <a:gd name="connsiteX12296" fmla="*/ 1429070 w 4313785"/>
                <a:gd name="connsiteY12296" fmla="*/ 1573281 h 2893802"/>
                <a:gd name="connsiteX12297" fmla="*/ 1428516 w 4313785"/>
                <a:gd name="connsiteY12297" fmla="*/ 1572520 h 2893802"/>
                <a:gd name="connsiteX12298" fmla="*/ 1427963 w 4313785"/>
                <a:gd name="connsiteY12298" fmla="*/ 1572244 h 2893802"/>
                <a:gd name="connsiteX12299" fmla="*/ 1426509 w 4313785"/>
                <a:gd name="connsiteY12299" fmla="*/ 1572451 h 2893802"/>
                <a:gd name="connsiteX12300" fmla="*/ 1425402 w 4313785"/>
                <a:gd name="connsiteY12300" fmla="*/ 1572936 h 2893802"/>
                <a:gd name="connsiteX12301" fmla="*/ 1424363 w 4313785"/>
                <a:gd name="connsiteY12301" fmla="*/ 1573696 h 2893802"/>
                <a:gd name="connsiteX12302" fmla="*/ 1423394 w 4313785"/>
                <a:gd name="connsiteY12302" fmla="*/ 1574665 h 2893802"/>
                <a:gd name="connsiteX12303" fmla="*/ 1422702 w 4313785"/>
                <a:gd name="connsiteY12303" fmla="*/ 1575564 h 2893802"/>
                <a:gd name="connsiteX12304" fmla="*/ 1421595 w 4313785"/>
                <a:gd name="connsiteY12304" fmla="*/ 1577708 h 2893802"/>
                <a:gd name="connsiteX12305" fmla="*/ 1417927 w 4313785"/>
                <a:gd name="connsiteY12305" fmla="*/ 1589468 h 2893802"/>
                <a:gd name="connsiteX12306" fmla="*/ 1417719 w 4313785"/>
                <a:gd name="connsiteY12306" fmla="*/ 1591474 h 2893802"/>
                <a:gd name="connsiteX12307" fmla="*/ 1417996 w 4313785"/>
                <a:gd name="connsiteY12307" fmla="*/ 1594103 h 2893802"/>
                <a:gd name="connsiteX12308" fmla="*/ 1419103 w 4313785"/>
                <a:gd name="connsiteY12308" fmla="*/ 1598599 h 2893802"/>
                <a:gd name="connsiteX12309" fmla="*/ 1419311 w 4313785"/>
                <a:gd name="connsiteY12309" fmla="*/ 1600812 h 2893802"/>
                <a:gd name="connsiteX12310" fmla="*/ 1418619 w 4313785"/>
                <a:gd name="connsiteY12310" fmla="*/ 1602957 h 2893802"/>
                <a:gd name="connsiteX12311" fmla="*/ 1418619 w 4313785"/>
                <a:gd name="connsiteY12311" fmla="*/ 1602957 h 2893802"/>
                <a:gd name="connsiteX12312" fmla="*/ 1415989 w 4313785"/>
                <a:gd name="connsiteY12312" fmla="*/ 1599429 h 2893802"/>
                <a:gd name="connsiteX12313" fmla="*/ 1413221 w 4313785"/>
                <a:gd name="connsiteY12313" fmla="*/ 1592097 h 2893802"/>
                <a:gd name="connsiteX12314" fmla="*/ 1411352 w 4313785"/>
                <a:gd name="connsiteY12314" fmla="*/ 1588361 h 2893802"/>
                <a:gd name="connsiteX12315" fmla="*/ 1406645 w 4313785"/>
                <a:gd name="connsiteY12315" fmla="*/ 1582551 h 2893802"/>
                <a:gd name="connsiteX12316" fmla="*/ 1404638 w 4313785"/>
                <a:gd name="connsiteY12316" fmla="*/ 1579438 h 2893802"/>
                <a:gd name="connsiteX12317" fmla="*/ 1403462 w 4313785"/>
                <a:gd name="connsiteY12317" fmla="*/ 1575564 h 2893802"/>
                <a:gd name="connsiteX12318" fmla="*/ 1403254 w 4313785"/>
                <a:gd name="connsiteY12318" fmla="*/ 1573281 h 2893802"/>
                <a:gd name="connsiteX12319" fmla="*/ 1403531 w 4313785"/>
                <a:gd name="connsiteY12319" fmla="*/ 1572797 h 2893802"/>
                <a:gd name="connsiteX12320" fmla="*/ 1404015 w 4313785"/>
                <a:gd name="connsiteY12320" fmla="*/ 1573005 h 2893802"/>
                <a:gd name="connsiteX12321" fmla="*/ 1404500 w 4313785"/>
                <a:gd name="connsiteY12321" fmla="*/ 1572728 h 2893802"/>
                <a:gd name="connsiteX12322" fmla="*/ 1405815 w 4313785"/>
                <a:gd name="connsiteY12322" fmla="*/ 1569961 h 2893802"/>
                <a:gd name="connsiteX12323" fmla="*/ 1406161 w 4313785"/>
                <a:gd name="connsiteY12323" fmla="*/ 1568163 h 2893802"/>
                <a:gd name="connsiteX12324" fmla="*/ 1405884 w 4313785"/>
                <a:gd name="connsiteY12324" fmla="*/ 1566295 h 2893802"/>
                <a:gd name="connsiteX12325" fmla="*/ 1402839 w 4313785"/>
                <a:gd name="connsiteY12325" fmla="*/ 1561383 h 2893802"/>
                <a:gd name="connsiteX12326" fmla="*/ 1402285 w 4313785"/>
                <a:gd name="connsiteY12326" fmla="*/ 1559170 h 2893802"/>
                <a:gd name="connsiteX12327" fmla="*/ 1405054 w 4313785"/>
                <a:gd name="connsiteY12327" fmla="*/ 1559792 h 2893802"/>
                <a:gd name="connsiteX12328" fmla="*/ 1393218 w 4313785"/>
                <a:gd name="connsiteY12328" fmla="*/ 1550177 h 2893802"/>
                <a:gd name="connsiteX12329" fmla="*/ 1387128 w 4313785"/>
                <a:gd name="connsiteY12329" fmla="*/ 1544298 h 2893802"/>
                <a:gd name="connsiteX12330" fmla="*/ 1386090 w 4313785"/>
                <a:gd name="connsiteY12330" fmla="*/ 1540424 h 2893802"/>
                <a:gd name="connsiteX12331" fmla="*/ 1380622 w 4313785"/>
                <a:gd name="connsiteY12331" fmla="*/ 1538280 h 2893802"/>
                <a:gd name="connsiteX12332" fmla="*/ 1379168 w 4313785"/>
                <a:gd name="connsiteY12332" fmla="*/ 1537242 h 2893802"/>
                <a:gd name="connsiteX12333" fmla="*/ 1377785 w 4313785"/>
                <a:gd name="connsiteY12333" fmla="*/ 1535582 h 2893802"/>
                <a:gd name="connsiteX12334" fmla="*/ 1377577 w 4313785"/>
                <a:gd name="connsiteY12334" fmla="*/ 1534544 h 2893802"/>
                <a:gd name="connsiteX12335" fmla="*/ 1377715 w 4313785"/>
                <a:gd name="connsiteY12335" fmla="*/ 1533576 h 2893802"/>
                <a:gd name="connsiteX12336" fmla="*/ 1377369 w 4313785"/>
                <a:gd name="connsiteY12336" fmla="*/ 1532054 h 2893802"/>
                <a:gd name="connsiteX12337" fmla="*/ 1373839 w 4313785"/>
                <a:gd name="connsiteY12337" fmla="*/ 1523753 h 2893802"/>
                <a:gd name="connsiteX12338" fmla="*/ 1369548 w 4313785"/>
                <a:gd name="connsiteY12338" fmla="*/ 1515798 h 2893802"/>
                <a:gd name="connsiteX12339" fmla="*/ 1357367 w 4313785"/>
                <a:gd name="connsiteY12339" fmla="*/ 1516006 h 2893802"/>
                <a:gd name="connsiteX12340" fmla="*/ 1369479 w 4313785"/>
                <a:gd name="connsiteY12340" fmla="*/ 1515798 h 2893802"/>
                <a:gd name="connsiteX12341" fmla="*/ 1361382 w 4313785"/>
                <a:gd name="connsiteY12341" fmla="*/ 1499127 h 2893802"/>
                <a:gd name="connsiteX12342" fmla="*/ 1360067 w 4313785"/>
                <a:gd name="connsiteY12342" fmla="*/ 1497951 h 2893802"/>
                <a:gd name="connsiteX12343" fmla="*/ 1358059 w 4313785"/>
                <a:gd name="connsiteY12343" fmla="*/ 1497606 h 2893802"/>
                <a:gd name="connsiteX12344" fmla="*/ 1354529 w 4313785"/>
                <a:gd name="connsiteY12344" fmla="*/ 1496637 h 2893802"/>
                <a:gd name="connsiteX12345" fmla="*/ 1356260 w 4313785"/>
                <a:gd name="connsiteY12345" fmla="*/ 1494493 h 2893802"/>
                <a:gd name="connsiteX12346" fmla="*/ 1358267 w 4313785"/>
                <a:gd name="connsiteY12346" fmla="*/ 1492763 h 2893802"/>
                <a:gd name="connsiteX12347" fmla="*/ 1360620 w 4313785"/>
                <a:gd name="connsiteY12347" fmla="*/ 1491933 h 2893802"/>
                <a:gd name="connsiteX12348" fmla="*/ 1363250 w 4313785"/>
                <a:gd name="connsiteY12348" fmla="*/ 1492556 h 2893802"/>
                <a:gd name="connsiteX12349" fmla="*/ 1362281 w 4313785"/>
                <a:gd name="connsiteY12349" fmla="*/ 1490273 h 2893802"/>
                <a:gd name="connsiteX12350" fmla="*/ 1361104 w 4313785"/>
                <a:gd name="connsiteY12350" fmla="*/ 1488060 h 2893802"/>
                <a:gd name="connsiteX12351" fmla="*/ 1360135 w 4313785"/>
                <a:gd name="connsiteY12351" fmla="*/ 1485777 h 2893802"/>
                <a:gd name="connsiteX12352" fmla="*/ 1359789 w 4313785"/>
                <a:gd name="connsiteY12352" fmla="*/ 1483356 h 2893802"/>
                <a:gd name="connsiteX12353" fmla="*/ 1362143 w 4313785"/>
                <a:gd name="connsiteY12353" fmla="*/ 1482042 h 2893802"/>
                <a:gd name="connsiteX12354" fmla="*/ 1365188 w 4313785"/>
                <a:gd name="connsiteY12354" fmla="*/ 1482733 h 2893802"/>
                <a:gd name="connsiteX12355" fmla="*/ 1368441 w 4313785"/>
                <a:gd name="connsiteY12355" fmla="*/ 1483840 h 2893802"/>
                <a:gd name="connsiteX12356" fmla="*/ 1371555 w 4313785"/>
                <a:gd name="connsiteY12356" fmla="*/ 1483840 h 2893802"/>
                <a:gd name="connsiteX12357" fmla="*/ 1369687 w 4313785"/>
                <a:gd name="connsiteY12357" fmla="*/ 1482318 h 2893802"/>
                <a:gd name="connsiteX12358" fmla="*/ 1371625 w 4313785"/>
                <a:gd name="connsiteY12358" fmla="*/ 1483771 h 2893802"/>
                <a:gd name="connsiteX12359" fmla="*/ 1373562 w 4313785"/>
                <a:gd name="connsiteY12359" fmla="*/ 1482941 h 2893802"/>
                <a:gd name="connsiteX12360" fmla="*/ 1375639 w 4313785"/>
                <a:gd name="connsiteY12360" fmla="*/ 1482526 h 2893802"/>
                <a:gd name="connsiteX12361" fmla="*/ 1377646 w 4313785"/>
                <a:gd name="connsiteY12361" fmla="*/ 1481903 h 2893802"/>
                <a:gd name="connsiteX12362" fmla="*/ 1379100 w 4313785"/>
                <a:gd name="connsiteY12362" fmla="*/ 1480589 h 2893802"/>
                <a:gd name="connsiteX12363" fmla="*/ 1379515 w 4313785"/>
                <a:gd name="connsiteY12363" fmla="*/ 1478375 h 2893802"/>
                <a:gd name="connsiteX12364" fmla="*/ 1379168 w 4313785"/>
                <a:gd name="connsiteY12364" fmla="*/ 1476093 h 2893802"/>
                <a:gd name="connsiteX12365" fmla="*/ 1379446 w 4313785"/>
                <a:gd name="connsiteY12365" fmla="*/ 1474087 h 2893802"/>
                <a:gd name="connsiteX12366" fmla="*/ 1381798 w 4313785"/>
                <a:gd name="connsiteY12366" fmla="*/ 1472842 h 2893802"/>
                <a:gd name="connsiteX12367" fmla="*/ 1381107 w 4313785"/>
                <a:gd name="connsiteY12367" fmla="*/ 1471596 h 2893802"/>
                <a:gd name="connsiteX12368" fmla="*/ 1382629 w 4313785"/>
                <a:gd name="connsiteY12368" fmla="*/ 1471596 h 2893802"/>
                <a:gd name="connsiteX12369" fmla="*/ 1384498 w 4313785"/>
                <a:gd name="connsiteY12369" fmla="*/ 1471804 h 2893802"/>
                <a:gd name="connsiteX12370" fmla="*/ 1385882 w 4313785"/>
                <a:gd name="connsiteY12370" fmla="*/ 1472565 h 2893802"/>
                <a:gd name="connsiteX12371" fmla="*/ 1385882 w 4313785"/>
                <a:gd name="connsiteY12371" fmla="*/ 1473879 h 2893802"/>
                <a:gd name="connsiteX12372" fmla="*/ 1385190 w 4313785"/>
                <a:gd name="connsiteY12372" fmla="*/ 1474225 h 2893802"/>
                <a:gd name="connsiteX12373" fmla="*/ 1382352 w 4313785"/>
                <a:gd name="connsiteY12373" fmla="*/ 1474363 h 2893802"/>
                <a:gd name="connsiteX12374" fmla="*/ 1381107 w 4313785"/>
                <a:gd name="connsiteY12374" fmla="*/ 1474571 h 2893802"/>
                <a:gd name="connsiteX12375" fmla="*/ 1383321 w 4313785"/>
                <a:gd name="connsiteY12375" fmla="*/ 1476854 h 2893802"/>
                <a:gd name="connsiteX12376" fmla="*/ 1386989 w 4313785"/>
                <a:gd name="connsiteY12376" fmla="*/ 1479205 h 2893802"/>
                <a:gd name="connsiteX12377" fmla="*/ 1390727 w 4313785"/>
                <a:gd name="connsiteY12377" fmla="*/ 1481142 h 2893802"/>
                <a:gd name="connsiteX12378" fmla="*/ 1393495 w 4313785"/>
                <a:gd name="connsiteY12378" fmla="*/ 1481903 h 2893802"/>
                <a:gd name="connsiteX12379" fmla="*/ 1395641 w 4313785"/>
                <a:gd name="connsiteY12379" fmla="*/ 1481211 h 2893802"/>
                <a:gd name="connsiteX12380" fmla="*/ 1400209 w 4313785"/>
                <a:gd name="connsiteY12380" fmla="*/ 1478514 h 2893802"/>
                <a:gd name="connsiteX12381" fmla="*/ 1402424 w 4313785"/>
                <a:gd name="connsiteY12381" fmla="*/ 1478375 h 2893802"/>
                <a:gd name="connsiteX12382" fmla="*/ 1403600 w 4313785"/>
                <a:gd name="connsiteY12382" fmla="*/ 1479482 h 2893802"/>
                <a:gd name="connsiteX12383" fmla="*/ 1404500 w 4313785"/>
                <a:gd name="connsiteY12383" fmla="*/ 1481419 h 2893802"/>
                <a:gd name="connsiteX12384" fmla="*/ 1405192 w 4313785"/>
                <a:gd name="connsiteY12384" fmla="*/ 1483563 h 2893802"/>
                <a:gd name="connsiteX12385" fmla="*/ 1405884 w 4313785"/>
                <a:gd name="connsiteY12385" fmla="*/ 1485293 h 2893802"/>
                <a:gd name="connsiteX12386" fmla="*/ 1408376 w 4313785"/>
                <a:gd name="connsiteY12386" fmla="*/ 1488613 h 2893802"/>
                <a:gd name="connsiteX12387" fmla="*/ 1413774 w 4313785"/>
                <a:gd name="connsiteY12387" fmla="*/ 1494562 h 2893802"/>
                <a:gd name="connsiteX12388" fmla="*/ 1415643 w 4313785"/>
                <a:gd name="connsiteY12388" fmla="*/ 1498159 h 2893802"/>
                <a:gd name="connsiteX12389" fmla="*/ 1415643 w 4313785"/>
                <a:gd name="connsiteY12389" fmla="*/ 1498989 h 2893802"/>
                <a:gd name="connsiteX12390" fmla="*/ 1415366 w 4313785"/>
                <a:gd name="connsiteY12390" fmla="*/ 1500580 h 2893802"/>
                <a:gd name="connsiteX12391" fmla="*/ 1415573 w 4313785"/>
                <a:gd name="connsiteY12391" fmla="*/ 1501341 h 2893802"/>
                <a:gd name="connsiteX12392" fmla="*/ 1416335 w 4313785"/>
                <a:gd name="connsiteY12392" fmla="*/ 1502033 h 2893802"/>
                <a:gd name="connsiteX12393" fmla="*/ 1418342 w 4313785"/>
                <a:gd name="connsiteY12393" fmla="*/ 1502655 h 2893802"/>
                <a:gd name="connsiteX12394" fmla="*/ 1419173 w 4313785"/>
                <a:gd name="connsiteY12394" fmla="*/ 1503347 h 2893802"/>
                <a:gd name="connsiteX12395" fmla="*/ 1419726 w 4313785"/>
                <a:gd name="connsiteY12395" fmla="*/ 1504730 h 2893802"/>
                <a:gd name="connsiteX12396" fmla="*/ 1420142 w 4313785"/>
                <a:gd name="connsiteY12396" fmla="*/ 1507428 h 2893802"/>
                <a:gd name="connsiteX12397" fmla="*/ 1420626 w 4313785"/>
                <a:gd name="connsiteY12397" fmla="*/ 1508881 h 2893802"/>
                <a:gd name="connsiteX12398" fmla="*/ 1421249 w 4313785"/>
                <a:gd name="connsiteY12398" fmla="*/ 1509503 h 2893802"/>
                <a:gd name="connsiteX12399" fmla="*/ 1422910 w 4313785"/>
                <a:gd name="connsiteY12399" fmla="*/ 1510541 h 2893802"/>
                <a:gd name="connsiteX12400" fmla="*/ 1423602 w 4313785"/>
                <a:gd name="connsiteY12400" fmla="*/ 1511233 h 2893802"/>
                <a:gd name="connsiteX12401" fmla="*/ 1424017 w 4313785"/>
                <a:gd name="connsiteY12401" fmla="*/ 1512340 h 2893802"/>
                <a:gd name="connsiteX12402" fmla="*/ 1424225 w 4313785"/>
                <a:gd name="connsiteY12402" fmla="*/ 1514830 h 2893802"/>
                <a:gd name="connsiteX12403" fmla="*/ 1424433 w 4313785"/>
                <a:gd name="connsiteY12403" fmla="*/ 1516006 h 2893802"/>
                <a:gd name="connsiteX12404" fmla="*/ 1425194 w 4313785"/>
                <a:gd name="connsiteY12404" fmla="*/ 1518012 h 2893802"/>
                <a:gd name="connsiteX12405" fmla="*/ 1427201 w 4313785"/>
                <a:gd name="connsiteY12405" fmla="*/ 1521955 h 2893802"/>
                <a:gd name="connsiteX12406" fmla="*/ 1430731 w 4313785"/>
                <a:gd name="connsiteY12406" fmla="*/ 1527558 h 2893802"/>
                <a:gd name="connsiteX12407" fmla="*/ 1433222 w 4313785"/>
                <a:gd name="connsiteY12407" fmla="*/ 1529771 h 2893802"/>
                <a:gd name="connsiteX12408" fmla="*/ 1436337 w 4313785"/>
                <a:gd name="connsiteY12408" fmla="*/ 1531085 h 2893802"/>
                <a:gd name="connsiteX12409" fmla="*/ 1444642 w 4313785"/>
                <a:gd name="connsiteY12409" fmla="*/ 1533161 h 2893802"/>
                <a:gd name="connsiteX12410" fmla="*/ 1448864 w 4313785"/>
                <a:gd name="connsiteY12410" fmla="*/ 1535028 h 2893802"/>
                <a:gd name="connsiteX12411" fmla="*/ 1452809 w 4313785"/>
                <a:gd name="connsiteY12411" fmla="*/ 1537450 h 2893802"/>
                <a:gd name="connsiteX12412" fmla="*/ 1455854 w 4313785"/>
                <a:gd name="connsiteY12412" fmla="*/ 1540286 h 2893802"/>
                <a:gd name="connsiteX12413" fmla="*/ 1458208 w 4313785"/>
                <a:gd name="connsiteY12413" fmla="*/ 1543744 h 2893802"/>
                <a:gd name="connsiteX12414" fmla="*/ 1459453 w 4313785"/>
                <a:gd name="connsiteY12414" fmla="*/ 1545266 h 2893802"/>
                <a:gd name="connsiteX12415" fmla="*/ 1461460 w 4313785"/>
                <a:gd name="connsiteY12415" fmla="*/ 1546857 h 2893802"/>
                <a:gd name="connsiteX12416" fmla="*/ 1463814 w 4313785"/>
                <a:gd name="connsiteY12416" fmla="*/ 1548102 h 2893802"/>
                <a:gd name="connsiteX12417" fmla="*/ 1468589 w 4313785"/>
                <a:gd name="connsiteY12417" fmla="*/ 1550247 h 2893802"/>
                <a:gd name="connsiteX12418" fmla="*/ 1470804 w 4313785"/>
                <a:gd name="connsiteY12418" fmla="*/ 1551492 h 2893802"/>
                <a:gd name="connsiteX12419" fmla="*/ 1472119 w 4313785"/>
                <a:gd name="connsiteY12419" fmla="*/ 1552529 h 2893802"/>
                <a:gd name="connsiteX12420" fmla="*/ 1474126 w 4313785"/>
                <a:gd name="connsiteY12420" fmla="*/ 1554674 h 2893802"/>
                <a:gd name="connsiteX12421" fmla="*/ 1475303 w 4313785"/>
                <a:gd name="connsiteY12421" fmla="*/ 1555711 h 2893802"/>
                <a:gd name="connsiteX12422" fmla="*/ 1477863 w 4313785"/>
                <a:gd name="connsiteY12422" fmla="*/ 1557372 h 2893802"/>
                <a:gd name="connsiteX12423" fmla="*/ 1480078 w 4313785"/>
                <a:gd name="connsiteY12423" fmla="*/ 1557994 h 2893802"/>
                <a:gd name="connsiteX12424" fmla="*/ 1485408 w 4313785"/>
                <a:gd name="connsiteY12424" fmla="*/ 1558132 h 2893802"/>
                <a:gd name="connsiteX12425" fmla="*/ 1489699 w 4313785"/>
                <a:gd name="connsiteY12425" fmla="*/ 1559170 h 2893802"/>
                <a:gd name="connsiteX12426" fmla="*/ 1497935 w 4313785"/>
                <a:gd name="connsiteY12426" fmla="*/ 1562698 h 2893802"/>
                <a:gd name="connsiteX12427" fmla="*/ 1501949 w 4313785"/>
                <a:gd name="connsiteY12427" fmla="*/ 1562698 h 2893802"/>
                <a:gd name="connsiteX12428" fmla="*/ 1503818 w 4313785"/>
                <a:gd name="connsiteY12428" fmla="*/ 1561868 h 2893802"/>
                <a:gd name="connsiteX12429" fmla="*/ 1507071 w 4313785"/>
                <a:gd name="connsiteY12429" fmla="*/ 1559308 h 2893802"/>
                <a:gd name="connsiteX12430" fmla="*/ 1508732 w 4313785"/>
                <a:gd name="connsiteY12430" fmla="*/ 1558202 h 2893802"/>
                <a:gd name="connsiteX12431" fmla="*/ 1510739 w 4313785"/>
                <a:gd name="connsiteY12431" fmla="*/ 1557510 h 2893802"/>
                <a:gd name="connsiteX12432" fmla="*/ 1514407 w 4313785"/>
                <a:gd name="connsiteY12432" fmla="*/ 1556680 h 2893802"/>
                <a:gd name="connsiteX12433" fmla="*/ 1516275 w 4313785"/>
                <a:gd name="connsiteY12433" fmla="*/ 1555850 h 2893802"/>
                <a:gd name="connsiteX12434" fmla="*/ 1517798 w 4313785"/>
                <a:gd name="connsiteY12434" fmla="*/ 1554674 h 2893802"/>
                <a:gd name="connsiteX12435" fmla="*/ 1520151 w 4313785"/>
                <a:gd name="connsiteY12435" fmla="*/ 1552668 h 2893802"/>
                <a:gd name="connsiteX12436" fmla="*/ 1528319 w 4313785"/>
                <a:gd name="connsiteY12436" fmla="*/ 1548725 h 2893802"/>
                <a:gd name="connsiteX12437" fmla="*/ 1530464 w 4313785"/>
                <a:gd name="connsiteY12437" fmla="*/ 1547964 h 2893802"/>
                <a:gd name="connsiteX12438" fmla="*/ 1539461 w 4313785"/>
                <a:gd name="connsiteY12438" fmla="*/ 1547756 h 2893802"/>
                <a:gd name="connsiteX12439" fmla="*/ 1544722 w 4313785"/>
                <a:gd name="connsiteY12439" fmla="*/ 1552322 h 2893802"/>
                <a:gd name="connsiteX12440" fmla="*/ 1547698 w 4313785"/>
                <a:gd name="connsiteY12440" fmla="*/ 1559585 h 2893802"/>
                <a:gd name="connsiteX12441" fmla="*/ 1550674 w 4313785"/>
                <a:gd name="connsiteY12441" fmla="*/ 1571621 h 2893802"/>
                <a:gd name="connsiteX12442" fmla="*/ 1551919 w 4313785"/>
                <a:gd name="connsiteY12442" fmla="*/ 1575356 h 2893802"/>
                <a:gd name="connsiteX12443" fmla="*/ 1553926 w 4313785"/>
                <a:gd name="connsiteY12443" fmla="*/ 1578400 h 2893802"/>
                <a:gd name="connsiteX12444" fmla="*/ 1557249 w 4313785"/>
                <a:gd name="connsiteY12444" fmla="*/ 1580406 h 2893802"/>
                <a:gd name="connsiteX12445" fmla="*/ 1564377 w 4313785"/>
                <a:gd name="connsiteY12445" fmla="*/ 1582758 h 2893802"/>
                <a:gd name="connsiteX12446" fmla="*/ 1568322 w 4313785"/>
                <a:gd name="connsiteY12446" fmla="*/ 1583242 h 2893802"/>
                <a:gd name="connsiteX12447" fmla="*/ 1571991 w 4313785"/>
                <a:gd name="connsiteY12447" fmla="*/ 1584280 h 2893802"/>
                <a:gd name="connsiteX12448" fmla="*/ 1573236 w 4313785"/>
                <a:gd name="connsiteY12448" fmla="*/ 1584487 h 2893802"/>
                <a:gd name="connsiteX12449" fmla="*/ 1581195 w 4313785"/>
                <a:gd name="connsiteY12449" fmla="*/ 1584626 h 2893802"/>
                <a:gd name="connsiteX12450" fmla="*/ 1583895 w 4313785"/>
                <a:gd name="connsiteY12450" fmla="*/ 1585179 h 2893802"/>
                <a:gd name="connsiteX12451" fmla="*/ 1586248 w 4313785"/>
                <a:gd name="connsiteY12451" fmla="*/ 1586217 h 2893802"/>
                <a:gd name="connsiteX12452" fmla="*/ 1588255 w 4313785"/>
                <a:gd name="connsiteY12452" fmla="*/ 1587254 h 2893802"/>
                <a:gd name="connsiteX12453" fmla="*/ 1590331 w 4313785"/>
                <a:gd name="connsiteY12453" fmla="*/ 1588015 h 2893802"/>
                <a:gd name="connsiteX12454" fmla="*/ 1592892 w 4313785"/>
                <a:gd name="connsiteY12454" fmla="*/ 1588223 h 2893802"/>
                <a:gd name="connsiteX12455" fmla="*/ 1597530 w 4313785"/>
                <a:gd name="connsiteY12455" fmla="*/ 1588084 h 2893802"/>
                <a:gd name="connsiteX12456" fmla="*/ 1599537 w 4313785"/>
                <a:gd name="connsiteY12456" fmla="*/ 1588292 h 2893802"/>
                <a:gd name="connsiteX12457" fmla="*/ 1604243 w 4313785"/>
                <a:gd name="connsiteY12457" fmla="*/ 1589122 h 2893802"/>
                <a:gd name="connsiteX12458" fmla="*/ 1608395 w 4313785"/>
                <a:gd name="connsiteY12458" fmla="*/ 1589122 h 2893802"/>
                <a:gd name="connsiteX12459" fmla="*/ 1610472 w 4313785"/>
                <a:gd name="connsiteY12459" fmla="*/ 1589330 h 2893802"/>
                <a:gd name="connsiteX12460" fmla="*/ 1614901 w 4313785"/>
                <a:gd name="connsiteY12460" fmla="*/ 1590505 h 2893802"/>
                <a:gd name="connsiteX12461" fmla="*/ 1616286 w 4313785"/>
                <a:gd name="connsiteY12461" fmla="*/ 1590505 h 2893802"/>
                <a:gd name="connsiteX12462" fmla="*/ 1617255 w 4313785"/>
                <a:gd name="connsiteY12462" fmla="*/ 1590160 h 2893802"/>
                <a:gd name="connsiteX12463" fmla="*/ 1619815 w 4313785"/>
                <a:gd name="connsiteY12463" fmla="*/ 1588430 h 2893802"/>
                <a:gd name="connsiteX12464" fmla="*/ 1621130 w 4313785"/>
                <a:gd name="connsiteY12464" fmla="*/ 1588845 h 2893802"/>
                <a:gd name="connsiteX12465" fmla="*/ 1622238 w 4313785"/>
                <a:gd name="connsiteY12465" fmla="*/ 1589745 h 2893802"/>
                <a:gd name="connsiteX12466" fmla="*/ 1623414 w 4313785"/>
                <a:gd name="connsiteY12466" fmla="*/ 1590920 h 2893802"/>
                <a:gd name="connsiteX12467" fmla="*/ 1624799 w 4313785"/>
                <a:gd name="connsiteY12467" fmla="*/ 1591958 h 2893802"/>
                <a:gd name="connsiteX12468" fmla="*/ 1627013 w 4313785"/>
                <a:gd name="connsiteY12468" fmla="*/ 1592927 h 2893802"/>
                <a:gd name="connsiteX12469" fmla="*/ 1632896 w 4313785"/>
                <a:gd name="connsiteY12469" fmla="*/ 1594448 h 2893802"/>
                <a:gd name="connsiteX12470" fmla="*/ 1635388 w 4313785"/>
                <a:gd name="connsiteY12470" fmla="*/ 1594863 h 2893802"/>
                <a:gd name="connsiteX12471" fmla="*/ 1637672 w 4313785"/>
                <a:gd name="connsiteY12471" fmla="*/ 1595071 h 2893802"/>
                <a:gd name="connsiteX12472" fmla="*/ 1639194 w 4313785"/>
                <a:gd name="connsiteY12472" fmla="*/ 1594933 h 2893802"/>
                <a:gd name="connsiteX12473" fmla="*/ 1640579 w 4313785"/>
                <a:gd name="connsiteY12473" fmla="*/ 1594379 h 2893802"/>
                <a:gd name="connsiteX12474" fmla="*/ 1642517 w 4313785"/>
                <a:gd name="connsiteY12474" fmla="*/ 1593480 h 2893802"/>
                <a:gd name="connsiteX12475" fmla="*/ 1643001 w 4313785"/>
                <a:gd name="connsiteY12475" fmla="*/ 1591336 h 2893802"/>
                <a:gd name="connsiteX12476" fmla="*/ 1643555 w 4313785"/>
                <a:gd name="connsiteY12476" fmla="*/ 1584695 h 2893802"/>
                <a:gd name="connsiteX12477" fmla="*/ 1644039 w 4313785"/>
                <a:gd name="connsiteY12477" fmla="*/ 1582758 h 2893802"/>
                <a:gd name="connsiteX12478" fmla="*/ 1645354 w 4313785"/>
                <a:gd name="connsiteY12478" fmla="*/ 1579853 h 2893802"/>
                <a:gd name="connsiteX12479" fmla="*/ 1645977 w 4313785"/>
                <a:gd name="connsiteY12479" fmla="*/ 1578262 h 2893802"/>
                <a:gd name="connsiteX12480" fmla="*/ 1647154 w 4313785"/>
                <a:gd name="connsiteY12480" fmla="*/ 1573904 h 2893802"/>
                <a:gd name="connsiteX12481" fmla="*/ 1645977 w 4313785"/>
                <a:gd name="connsiteY12481" fmla="*/ 1578262 h 2893802"/>
                <a:gd name="connsiteX12482" fmla="*/ 1645354 w 4313785"/>
                <a:gd name="connsiteY12482" fmla="*/ 1579853 h 2893802"/>
                <a:gd name="connsiteX12483" fmla="*/ 1644039 w 4313785"/>
                <a:gd name="connsiteY12483" fmla="*/ 1582758 h 2893802"/>
                <a:gd name="connsiteX12484" fmla="*/ 1643555 w 4313785"/>
                <a:gd name="connsiteY12484" fmla="*/ 1584695 h 2893802"/>
                <a:gd name="connsiteX12485" fmla="*/ 1643001 w 4313785"/>
                <a:gd name="connsiteY12485" fmla="*/ 1591336 h 2893802"/>
                <a:gd name="connsiteX12486" fmla="*/ 1642517 w 4313785"/>
                <a:gd name="connsiteY12486" fmla="*/ 1593480 h 2893802"/>
                <a:gd name="connsiteX12487" fmla="*/ 1644524 w 4313785"/>
                <a:gd name="connsiteY12487" fmla="*/ 1594933 h 2893802"/>
                <a:gd name="connsiteX12488" fmla="*/ 1647569 w 4313785"/>
                <a:gd name="connsiteY12488" fmla="*/ 1594933 h 2893802"/>
                <a:gd name="connsiteX12489" fmla="*/ 1653590 w 4313785"/>
                <a:gd name="connsiteY12489" fmla="*/ 1593964 h 2893802"/>
                <a:gd name="connsiteX12490" fmla="*/ 1658158 w 4313785"/>
                <a:gd name="connsiteY12490" fmla="*/ 1594241 h 2893802"/>
                <a:gd name="connsiteX12491" fmla="*/ 1659750 w 4313785"/>
                <a:gd name="connsiteY12491" fmla="*/ 1594103 h 2893802"/>
                <a:gd name="connsiteX12492" fmla="*/ 1660788 w 4313785"/>
                <a:gd name="connsiteY12492" fmla="*/ 1593757 h 2893802"/>
                <a:gd name="connsiteX12493" fmla="*/ 1663142 w 4313785"/>
                <a:gd name="connsiteY12493" fmla="*/ 1592512 h 2893802"/>
                <a:gd name="connsiteX12494" fmla="*/ 1664387 w 4313785"/>
                <a:gd name="connsiteY12494" fmla="*/ 1592097 h 2893802"/>
                <a:gd name="connsiteX12495" fmla="*/ 1665979 w 4313785"/>
                <a:gd name="connsiteY12495" fmla="*/ 1592097 h 2893802"/>
                <a:gd name="connsiteX12496" fmla="*/ 1670893 w 4313785"/>
                <a:gd name="connsiteY12496" fmla="*/ 1592788 h 2893802"/>
                <a:gd name="connsiteX12497" fmla="*/ 1681967 w 4313785"/>
                <a:gd name="connsiteY12497" fmla="*/ 1593272 h 2893802"/>
                <a:gd name="connsiteX12498" fmla="*/ 1682382 w 4313785"/>
                <a:gd name="connsiteY12498" fmla="*/ 1590990 h 2893802"/>
                <a:gd name="connsiteX12499" fmla="*/ 1683836 w 4313785"/>
                <a:gd name="connsiteY12499" fmla="*/ 1589952 h 2893802"/>
                <a:gd name="connsiteX12500" fmla="*/ 1685981 w 4313785"/>
                <a:gd name="connsiteY12500" fmla="*/ 1589606 h 2893802"/>
                <a:gd name="connsiteX12501" fmla="*/ 1693456 w 4313785"/>
                <a:gd name="connsiteY12501" fmla="*/ 1589260 h 2893802"/>
                <a:gd name="connsiteX12502" fmla="*/ 1694771 w 4313785"/>
                <a:gd name="connsiteY12502" fmla="*/ 1589260 h 2893802"/>
                <a:gd name="connsiteX12503" fmla="*/ 1696501 w 4313785"/>
                <a:gd name="connsiteY12503" fmla="*/ 1589814 h 2893802"/>
                <a:gd name="connsiteX12504" fmla="*/ 1700792 w 4313785"/>
                <a:gd name="connsiteY12504" fmla="*/ 1591681 h 2893802"/>
                <a:gd name="connsiteX12505" fmla="*/ 1702799 w 4313785"/>
                <a:gd name="connsiteY12505" fmla="*/ 1592373 h 2893802"/>
                <a:gd name="connsiteX12506" fmla="*/ 1703353 w 4313785"/>
                <a:gd name="connsiteY12506" fmla="*/ 1592650 h 2893802"/>
                <a:gd name="connsiteX12507" fmla="*/ 1704737 w 4313785"/>
                <a:gd name="connsiteY12507" fmla="*/ 1593342 h 2893802"/>
                <a:gd name="connsiteX12508" fmla="*/ 1705222 w 4313785"/>
                <a:gd name="connsiteY12508" fmla="*/ 1593480 h 2893802"/>
                <a:gd name="connsiteX12509" fmla="*/ 1706260 w 4313785"/>
                <a:gd name="connsiteY12509" fmla="*/ 1593134 h 2893802"/>
                <a:gd name="connsiteX12510" fmla="*/ 1707506 w 4313785"/>
                <a:gd name="connsiteY12510" fmla="*/ 1591889 h 2893802"/>
                <a:gd name="connsiteX12511" fmla="*/ 1708405 w 4313785"/>
                <a:gd name="connsiteY12511" fmla="*/ 1591405 h 2893802"/>
                <a:gd name="connsiteX12512" fmla="*/ 1713043 w 4313785"/>
                <a:gd name="connsiteY12512" fmla="*/ 1590644 h 2893802"/>
                <a:gd name="connsiteX12513" fmla="*/ 1727508 w 4313785"/>
                <a:gd name="connsiteY12513" fmla="*/ 1589952 h 2893802"/>
                <a:gd name="connsiteX12514" fmla="*/ 1739620 w 4313785"/>
                <a:gd name="connsiteY12514" fmla="*/ 1587739 h 2893802"/>
                <a:gd name="connsiteX12515" fmla="*/ 1743911 w 4313785"/>
                <a:gd name="connsiteY12515" fmla="*/ 1587877 h 2893802"/>
                <a:gd name="connsiteX12516" fmla="*/ 1742388 w 4313785"/>
                <a:gd name="connsiteY12516" fmla="*/ 1586839 h 2893802"/>
                <a:gd name="connsiteX12517" fmla="*/ 1740658 w 4313785"/>
                <a:gd name="connsiteY12517" fmla="*/ 1586424 h 2893802"/>
                <a:gd name="connsiteX12518" fmla="*/ 1738789 w 4313785"/>
                <a:gd name="connsiteY12518" fmla="*/ 1586424 h 2893802"/>
                <a:gd name="connsiteX12519" fmla="*/ 1736920 w 4313785"/>
                <a:gd name="connsiteY12519" fmla="*/ 1586701 h 2893802"/>
                <a:gd name="connsiteX12520" fmla="*/ 1739481 w 4313785"/>
                <a:gd name="connsiteY12520" fmla="*/ 1584003 h 2893802"/>
                <a:gd name="connsiteX12521" fmla="*/ 1742804 w 4313785"/>
                <a:gd name="connsiteY12521" fmla="*/ 1585248 h 2893802"/>
                <a:gd name="connsiteX12522" fmla="*/ 1745918 w 4313785"/>
                <a:gd name="connsiteY12522" fmla="*/ 1588500 h 2893802"/>
                <a:gd name="connsiteX12523" fmla="*/ 1747786 w 4313785"/>
                <a:gd name="connsiteY12523" fmla="*/ 1591681 h 2893802"/>
                <a:gd name="connsiteX12524" fmla="*/ 1748064 w 4313785"/>
                <a:gd name="connsiteY12524" fmla="*/ 1593480 h 2893802"/>
                <a:gd name="connsiteX12525" fmla="*/ 1748064 w 4313785"/>
                <a:gd name="connsiteY12525" fmla="*/ 1597354 h 2893802"/>
                <a:gd name="connsiteX12526" fmla="*/ 1748410 w 4313785"/>
                <a:gd name="connsiteY12526" fmla="*/ 1598945 h 2893802"/>
                <a:gd name="connsiteX12527" fmla="*/ 1749379 w 4313785"/>
                <a:gd name="connsiteY12527" fmla="*/ 1600674 h 2893802"/>
                <a:gd name="connsiteX12528" fmla="*/ 1750555 w 4313785"/>
                <a:gd name="connsiteY12528" fmla="*/ 1601297 h 2893802"/>
                <a:gd name="connsiteX12529" fmla="*/ 1752216 w 4313785"/>
                <a:gd name="connsiteY12529" fmla="*/ 1601573 h 2893802"/>
                <a:gd name="connsiteX12530" fmla="*/ 1754569 w 4313785"/>
                <a:gd name="connsiteY12530" fmla="*/ 1602196 h 2893802"/>
                <a:gd name="connsiteX12531" fmla="*/ 1758099 w 4313785"/>
                <a:gd name="connsiteY12531" fmla="*/ 1604548 h 2893802"/>
                <a:gd name="connsiteX12532" fmla="*/ 1759552 w 4313785"/>
                <a:gd name="connsiteY12532" fmla="*/ 1607661 h 2893802"/>
                <a:gd name="connsiteX12533" fmla="*/ 1760176 w 4313785"/>
                <a:gd name="connsiteY12533" fmla="*/ 1611465 h 2893802"/>
                <a:gd name="connsiteX12534" fmla="*/ 1761283 w 4313785"/>
                <a:gd name="connsiteY12534" fmla="*/ 1615754 h 2893802"/>
                <a:gd name="connsiteX12535" fmla="*/ 1762459 w 4313785"/>
                <a:gd name="connsiteY12535" fmla="*/ 1617967 h 2893802"/>
                <a:gd name="connsiteX12536" fmla="*/ 1764328 w 4313785"/>
                <a:gd name="connsiteY12536" fmla="*/ 1620458 h 2893802"/>
                <a:gd name="connsiteX12537" fmla="*/ 1766404 w 4313785"/>
                <a:gd name="connsiteY12537" fmla="*/ 1622325 h 2893802"/>
                <a:gd name="connsiteX12538" fmla="*/ 1768342 w 4313785"/>
                <a:gd name="connsiteY12538" fmla="*/ 1622533 h 2893802"/>
                <a:gd name="connsiteX12539" fmla="*/ 1768758 w 4313785"/>
                <a:gd name="connsiteY12539" fmla="*/ 1624400 h 2893802"/>
                <a:gd name="connsiteX12540" fmla="*/ 1770073 w 4313785"/>
                <a:gd name="connsiteY12540" fmla="*/ 1625023 h 2893802"/>
                <a:gd name="connsiteX12541" fmla="*/ 1771595 w 4313785"/>
                <a:gd name="connsiteY12541" fmla="*/ 1624470 h 2893802"/>
                <a:gd name="connsiteX12542" fmla="*/ 1772703 w 4313785"/>
                <a:gd name="connsiteY12542" fmla="*/ 1622948 h 2893802"/>
                <a:gd name="connsiteX12543" fmla="*/ 1774294 w 4313785"/>
                <a:gd name="connsiteY12543" fmla="*/ 1624124 h 2893802"/>
                <a:gd name="connsiteX12544" fmla="*/ 1775609 w 4313785"/>
                <a:gd name="connsiteY12544" fmla="*/ 1624470 h 2893802"/>
                <a:gd name="connsiteX12545" fmla="*/ 1776855 w 4313785"/>
                <a:gd name="connsiteY12545" fmla="*/ 1624885 h 2893802"/>
                <a:gd name="connsiteX12546" fmla="*/ 1778032 w 4313785"/>
                <a:gd name="connsiteY12546" fmla="*/ 1626337 h 2893802"/>
                <a:gd name="connsiteX12547" fmla="*/ 1778447 w 4313785"/>
                <a:gd name="connsiteY12547" fmla="*/ 1625784 h 2893802"/>
                <a:gd name="connsiteX12548" fmla="*/ 1778724 w 4313785"/>
                <a:gd name="connsiteY12548" fmla="*/ 1625231 h 2893802"/>
                <a:gd name="connsiteX12549" fmla="*/ 1779001 w 4313785"/>
                <a:gd name="connsiteY12549" fmla="*/ 1624608 h 2893802"/>
                <a:gd name="connsiteX12550" fmla="*/ 1779139 w 4313785"/>
                <a:gd name="connsiteY12550" fmla="*/ 1623985 h 2893802"/>
                <a:gd name="connsiteX12551" fmla="*/ 1779624 w 4313785"/>
                <a:gd name="connsiteY12551" fmla="*/ 1626822 h 2893802"/>
                <a:gd name="connsiteX12552" fmla="*/ 1780246 w 4313785"/>
                <a:gd name="connsiteY12552" fmla="*/ 1628482 h 2893802"/>
                <a:gd name="connsiteX12553" fmla="*/ 1781423 w 4313785"/>
                <a:gd name="connsiteY12553" fmla="*/ 1629035 h 2893802"/>
                <a:gd name="connsiteX12554" fmla="*/ 1783707 w 4313785"/>
                <a:gd name="connsiteY12554" fmla="*/ 1628482 h 2893802"/>
                <a:gd name="connsiteX12555" fmla="*/ 1785645 w 4313785"/>
                <a:gd name="connsiteY12555" fmla="*/ 1627513 h 2893802"/>
                <a:gd name="connsiteX12556" fmla="*/ 1789659 w 4313785"/>
                <a:gd name="connsiteY12556" fmla="*/ 1625092 h 2893802"/>
                <a:gd name="connsiteX12557" fmla="*/ 1791874 w 4313785"/>
                <a:gd name="connsiteY12557" fmla="*/ 1624124 h 2893802"/>
                <a:gd name="connsiteX12558" fmla="*/ 1787583 w 4313785"/>
                <a:gd name="connsiteY12558" fmla="*/ 1626891 h 2893802"/>
                <a:gd name="connsiteX12559" fmla="*/ 1785507 w 4313785"/>
                <a:gd name="connsiteY12559" fmla="*/ 1628689 h 2893802"/>
                <a:gd name="connsiteX12560" fmla="*/ 1784468 w 4313785"/>
                <a:gd name="connsiteY12560" fmla="*/ 1630488 h 2893802"/>
                <a:gd name="connsiteX12561" fmla="*/ 1785091 w 4313785"/>
                <a:gd name="connsiteY12561" fmla="*/ 1632978 h 2893802"/>
                <a:gd name="connsiteX12562" fmla="*/ 1786822 w 4313785"/>
                <a:gd name="connsiteY12562" fmla="*/ 1635952 h 2893802"/>
                <a:gd name="connsiteX12563" fmla="*/ 1789036 w 4313785"/>
                <a:gd name="connsiteY12563" fmla="*/ 1638719 h 2893802"/>
                <a:gd name="connsiteX12564" fmla="*/ 1790836 w 4313785"/>
                <a:gd name="connsiteY12564" fmla="*/ 1640656 h 2893802"/>
                <a:gd name="connsiteX12565" fmla="*/ 1795196 w 4313785"/>
                <a:gd name="connsiteY12565" fmla="*/ 1643838 h 2893802"/>
                <a:gd name="connsiteX12566" fmla="*/ 1800733 w 4313785"/>
                <a:gd name="connsiteY12566" fmla="*/ 1646674 h 2893802"/>
                <a:gd name="connsiteX12567" fmla="*/ 1806547 w 4313785"/>
                <a:gd name="connsiteY12567" fmla="*/ 1648404 h 2893802"/>
                <a:gd name="connsiteX12568" fmla="*/ 1811807 w 4313785"/>
                <a:gd name="connsiteY12568" fmla="*/ 1648404 h 2893802"/>
                <a:gd name="connsiteX12569" fmla="*/ 1813814 w 4313785"/>
                <a:gd name="connsiteY12569" fmla="*/ 1647643 h 2893802"/>
                <a:gd name="connsiteX12570" fmla="*/ 1818105 w 4313785"/>
                <a:gd name="connsiteY12570" fmla="*/ 1645222 h 2893802"/>
                <a:gd name="connsiteX12571" fmla="*/ 1820389 w 4313785"/>
                <a:gd name="connsiteY12571" fmla="*/ 1644392 h 2893802"/>
                <a:gd name="connsiteX12572" fmla="*/ 1821289 w 4313785"/>
                <a:gd name="connsiteY12572" fmla="*/ 1644392 h 2893802"/>
                <a:gd name="connsiteX12573" fmla="*/ 1823642 w 4313785"/>
                <a:gd name="connsiteY12573" fmla="*/ 1644737 h 2893802"/>
                <a:gd name="connsiteX12574" fmla="*/ 1824265 w 4313785"/>
                <a:gd name="connsiteY12574" fmla="*/ 1644737 h 2893802"/>
                <a:gd name="connsiteX12575" fmla="*/ 1824680 w 4313785"/>
                <a:gd name="connsiteY12575" fmla="*/ 1644253 h 2893802"/>
                <a:gd name="connsiteX12576" fmla="*/ 1825303 w 4313785"/>
                <a:gd name="connsiteY12576" fmla="*/ 1642593 h 2893802"/>
                <a:gd name="connsiteX12577" fmla="*/ 1825787 w 4313785"/>
                <a:gd name="connsiteY12577" fmla="*/ 1642178 h 2893802"/>
                <a:gd name="connsiteX12578" fmla="*/ 1827310 w 4313785"/>
                <a:gd name="connsiteY12578" fmla="*/ 1642178 h 2893802"/>
                <a:gd name="connsiteX12579" fmla="*/ 1827518 w 4313785"/>
                <a:gd name="connsiteY12579" fmla="*/ 1642317 h 2893802"/>
                <a:gd name="connsiteX12580" fmla="*/ 1827033 w 4313785"/>
                <a:gd name="connsiteY12580" fmla="*/ 1642870 h 2893802"/>
                <a:gd name="connsiteX12581" fmla="*/ 1826341 w 4313785"/>
                <a:gd name="connsiteY12581" fmla="*/ 1644046 h 2893802"/>
                <a:gd name="connsiteX12582" fmla="*/ 1825164 w 4313785"/>
                <a:gd name="connsiteY12582" fmla="*/ 1646467 h 2893802"/>
                <a:gd name="connsiteX12583" fmla="*/ 1823503 w 4313785"/>
                <a:gd name="connsiteY12583" fmla="*/ 1649165 h 2893802"/>
                <a:gd name="connsiteX12584" fmla="*/ 1821635 w 4313785"/>
                <a:gd name="connsiteY12584" fmla="*/ 1651586 h 2893802"/>
                <a:gd name="connsiteX12585" fmla="*/ 1819905 w 4313785"/>
                <a:gd name="connsiteY12585" fmla="*/ 1653177 h 2893802"/>
                <a:gd name="connsiteX12586" fmla="*/ 1818036 w 4313785"/>
                <a:gd name="connsiteY12586" fmla="*/ 1654007 h 2893802"/>
                <a:gd name="connsiteX12587" fmla="*/ 1811530 w 4313785"/>
                <a:gd name="connsiteY12587" fmla="*/ 1655390 h 2893802"/>
                <a:gd name="connsiteX12588" fmla="*/ 1803986 w 4313785"/>
                <a:gd name="connsiteY12588" fmla="*/ 1658918 h 2893802"/>
                <a:gd name="connsiteX12589" fmla="*/ 1801771 w 4313785"/>
                <a:gd name="connsiteY12589" fmla="*/ 1659264 h 2893802"/>
                <a:gd name="connsiteX12590" fmla="*/ 1800387 w 4313785"/>
                <a:gd name="connsiteY12590" fmla="*/ 1658296 h 2893802"/>
                <a:gd name="connsiteX12591" fmla="*/ 1799003 w 4313785"/>
                <a:gd name="connsiteY12591" fmla="*/ 1656774 h 2893802"/>
                <a:gd name="connsiteX12592" fmla="*/ 1797619 w 4313785"/>
                <a:gd name="connsiteY12592" fmla="*/ 1656013 h 2893802"/>
                <a:gd name="connsiteX12593" fmla="*/ 1796027 w 4313785"/>
                <a:gd name="connsiteY12593" fmla="*/ 1657258 h 2893802"/>
                <a:gd name="connsiteX12594" fmla="*/ 1795750 w 4313785"/>
                <a:gd name="connsiteY12594" fmla="*/ 1659679 h 2893802"/>
                <a:gd name="connsiteX12595" fmla="*/ 1797065 w 4313785"/>
                <a:gd name="connsiteY12595" fmla="*/ 1662308 h 2893802"/>
                <a:gd name="connsiteX12596" fmla="*/ 1799072 w 4313785"/>
                <a:gd name="connsiteY12596" fmla="*/ 1664729 h 2893802"/>
                <a:gd name="connsiteX12597" fmla="*/ 1820251 w 4313785"/>
                <a:gd name="connsiteY12597" fmla="*/ 1686518 h 2893802"/>
                <a:gd name="connsiteX12598" fmla="*/ 1824126 w 4313785"/>
                <a:gd name="connsiteY12598" fmla="*/ 1689769 h 2893802"/>
                <a:gd name="connsiteX12599" fmla="*/ 1828348 w 4313785"/>
                <a:gd name="connsiteY12599" fmla="*/ 1692467 h 2893802"/>
                <a:gd name="connsiteX12600" fmla="*/ 1832916 w 4313785"/>
                <a:gd name="connsiteY12600" fmla="*/ 1694058 h 2893802"/>
                <a:gd name="connsiteX12601" fmla="*/ 1838730 w 4313785"/>
                <a:gd name="connsiteY12601" fmla="*/ 1693920 h 2893802"/>
                <a:gd name="connsiteX12602" fmla="*/ 1844890 w 4313785"/>
                <a:gd name="connsiteY12602" fmla="*/ 1691914 h 2893802"/>
                <a:gd name="connsiteX12603" fmla="*/ 1856033 w 4313785"/>
                <a:gd name="connsiteY12603" fmla="*/ 1686034 h 2893802"/>
                <a:gd name="connsiteX12604" fmla="*/ 1859978 w 4313785"/>
                <a:gd name="connsiteY12604" fmla="*/ 1682645 h 2893802"/>
                <a:gd name="connsiteX12605" fmla="*/ 1863162 w 4313785"/>
                <a:gd name="connsiteY12605" fmla="*/ 1677733 h 2893802"/>
                <a:gd name="connsiteX12606" fmla="*/ 1863646 w 4313785"/>
                <a:gd name="connsiteY12606" fmla="*/ 1672891 h 2893802"/>
                <a:gd name="connsiteX12607" fmla="*/ 1859424 w 4313785"/>
                <a:gd name="connsiteY12607" fmla="*/ 1669847 h 2893802"/>
                <a:gd name="connsiteX12608" fmla="*/ 1863784 w 4313785"/>
                <a:gd name="connsiteY12608" fmla="*/ 1664590 h 2893802"/>
                <a:gd name="connsiteX12609" fmla="*/ 1864823 w 4313785"/>
                <a:gd name="connsiteY12609" fmla="*/ 1661823 h 2893802"/>
                <a:gd name="connsiteX12610" fmla="*/ 1862469 w 4313785"/>
                <a:gd name="connsiteY12610" fmla="*/ 1659817 h 2893802"/>
                <a:gd name="connsiteX12611" fmla="*/ 1869114 w 4313785"/>
                <a:gd name="connsiteY12611" fmla="*/ 1659541 h 2893802"/>
                <a:gd name="connsiteX12612" fmla="*/ 1872505 w 4313785"/>
                <a:gd name="connsiteY12612" fmla="*/ 1659817 h 2893802"/>
                <a:gd name="connsiteX12613" fmla="*/ 1875550 w 4313785"/>
                <a:gd name="connsiteY12613" fmla="*/ 1660578 h 2893802"/>
                <a:gd name="connsiteX12614" fmla="*/ 1872436 w 4313785"/>
                <a:gd name="connsiteY12614" fmla="*/ 1661201 h 2893802"/>
                <a:gd name="connsiteX12615" fmla="*/ 1871121 w 4313785"/>
                <a:gd name="connsiteY12615" fmla="*/ 1661823 h 2893802"/>
                <a:gd name="connsiteX12616" fmla="*/ 1870152 w 4313785"/>
                <a:gd name="connsiteY12616" fmla="*/ 1662861 h 2893802"/>
                <a:gd name="connsiteX12617" fmla="*/ 1869529 w 4313785"/>
                <a:gd name="connsiteY12617" fmla="*/ 1664798 h 2893802"/>
                <a:gd name="connsiteX12618" fmla="*/ 1870013 w 4313785"/>
                <a:gd name="connsiteY12618" fmla="*/ 1666112 h 2893802"/>
                <a:gd name="connsiteX12619" fmla="*/ 1871328 w 4313785"/>
                <a:gd name="connsiteY12619" fmla="*/ 1666666 h 2893802"/>
                <a:gd name="connsiteX12620" fmla="*/ 1873266 w 4313785"/>
                <a:gd name="connsiteY12620" fmla="*/ 1666458 h 2893802"/>
                <a:gd name="connsiteX12621" fmla="*/ 1871813 w 4313785"/>
                <a:gd name="connsiteY12621" fmla="*/ 1667634 h 2893802"/>
                <a:gd name="connsiteX12622" fmla="*/ 1870844 w 4313785"/>
                <a:gd name="connsiteY12622" fmla="*/ 1669087 h 2893802"/>
                <a:gd name="connsiteX12623" fmla="*/ 1870290 w 4313785"/>
                <a:gd name="connsiteY12623" fmla="*/ 1670816 h 2893802"/>
                <a:gd name="connsiteX12624" fmla="*/ 1869944 w 4313785"/>
                <a:gd name="connsiteY12624" fmla="*/ 1672614 h 2893802"/>
                <a:gd name="connsiteX12625" fmla="*/ 1875965 w 4313785"/>
                <a:gd name="connsiteY12625" fmla="*/ 1672753 h 2893802"/>
                <a:gd name="connsiteX12626" fmla="*/ 1878872 w 4313785"/>
                <a:gd name="connsiteY12626" fmla="*/ 1672407 h 2893802"/>
                <a:gd name="connsiteX12627" fmla="*/ 1881779 w 4313785"/>
                <a:gd name="connsiteY12627" fmla="*/ 1671438 h 2893802"/>
                <a:gd name="connsiteX12628" fmla="*/ 1873889 w 4313785"/>
                <a:gd name="connsiteY12628" fmla="*/ 1675865 h 2893802"/>
                <a:gd name="connsiteX12629" fmla="*/ 1871467 w 4313785"/>
                <a:gd name="connsiteY12629" fmla="*/ 1677872 h 2893802"/>
                <a:gd name="connsiteX12630" fmla="*/ 1872090 w 4313785"/>
                <a:gd name="connsiteY12630" fmla="*/ 1677872 h 2893802"/>
                <a:gd name="connsiteX12631" fmla="*/ 1873335 w 4313785"/>
                <a:gd name="connsiteY12631" fmla="*/ 1677733 h 2893802"/>
                <a:gd name="connsiteX12632" fmla="*/ 1873959 w 4313785"/>
                <a:gd name="connsiteY12632" fmla="*/ 1677595 h 2893802"/>
                <a:gd name="connsiteX12633" fmla="*/ 1871882 w 4313785"/>
                <a:gd name="connsiteY12633" fmla="*/ 1679878 h 2893802"/>
                <a:gd name="connsiteX12634" fmla="*/ 1872505 w 4313785"/>
                <a:gd name="connsiteY12634" fmla="*/ 1682368 h 2893802"/>
                <a:gd name="connsiteX12635" fmla="*/ 1875896 w 4313785"/>
                <a:gd name="connsiteY12635" fmla="*/ 1686933 h 2893802"/>
                <a:gd name="connsiteX12636" fmla="*/ 1877073 w 4313785"/>
                <a:gd name="connsiteY12636" fmla="*/ 1690876 h 2893802"/>
                <a:gd name="connsiteX12637" fmla="*/ 1877073 w 4313785"/>
                <a:gd name="connsiteY12637" fmla="*/ 1695027 h 2893802"/>
                <a:gd name="connsiteX12638" fmla="*/ 1876381 w 4313785"/>
                <a:gd name="connsiteY12638" fmla="*/ 1699177 h 2893802"/>
                <a:gd name="connsiteX12639" fmla="*/ 1873335 w 4313785"/>
                <a:gd name="connsiteY12639" fmla="*/ 1709553 h 2893802"/>
                <a:gd name="connsiteX12640" fmla="*/ 1872989 w 4313785"/>
                <a:gd name="connsiteY12640" fmla="*/ 1712804 h 2893802"/>
                <a:gd name="connsiteX12641" fmla="*/ 1873335 w 4313785"/>
                <a:gd name="connsiteY12641" fmla="*/ 1716124 h 2893802"/>
                <a:gd name="connsiteX12642" fmla="*/ 1874581 w 4313785"/>
                <a:gd name="connsiteY12642" fmla="*/ 1720067 h 2893802"/>
                <a:gd name="connsiteX12643" fmla="*/ 1874581 w 4313785"/>
                <a:gd name="connsiteY12643" fmla="*/ 1722074 h 2893802"/>
                <a:gd name="connsiteX12644" fmla="*/ 1874443 w 4313785"/>
                <a:gd name="connsiteY12644" fmla="*/ 1722281 h 2893802"/>
                <a:gd name="connsiteX12645" fmla="*/ 1875274 w 4313785"/>
                <a:gd name="connsiteY12645" fmla="*/ 1723664 h 2893802"/>
                <a:gd name="connsiteX12646" fmla="*/ 1876242 w 4313785"/>
                <a:gd name="connsiteY12646" fmla="*/ 1724702 h 2893802"/>
                <a:gd name="connsiteX12647" fmla="*/ 1877419 w 4313785"/>
                <a:gd name="connsiteY12647" fmla="*/ 1725463 h 2893802"/>
                <a:gd name="connsiteX12648" fmla="*/ 1879218 w 4313785"/>
                <a:gd name="connsiteY12648" fmla="*/ 1726085 h 2893802"/>
                <a:gd name="connsiteX12649" fmla="*/ 1876381 w 4313785"/>
                <a:gd name="connsiteY12649" fmla="*/ 1725740 h 2893802"/>
                <a:gd name="connsiteX12650" fmla="*/ 1875204 w 4313785"/>
                <a:gd name="connsiteY12650" fmla="*/ 1727262 h 2893802"/>
                <a:gd name="connsiteX12651" fmla="*/ 1875204 w 4313785"/>
                <a:gd name="connsiteY12651" fmla="*/ 1729821 h 2893802"/>
                <a:gd name="connsiteX12652" fmla="*/ 1876035 w 4313785"/>
                <a:gd name="connsiteY12652" fmla="*/ 1732657 h 2893802"/>
                <a:gd name="connsiteX12653" fmla="*/ 1877004 w 4313785"/>
                <a:gd name="connsiteY12653" fmla="*/ 1731965 h 2893802"/>
                <a:gd name="connsiteX12654" fmla="*/ 1877834 w 4313785"/>
                <a:gd name="connsiteY12654" fmla="*/ 1730997 h 2893802"/>
                <a:gd name="connsiteX12655" fmla="*/ 1878457 w 4313785"/>
                <a:gd name="connsiteY12655" fmla="*/ 1729959 h 2893802"/>
                <a:gd name="connsiteX12656" fmla="*/ 1878872 w 4313785"/>
                <a:gd name="connsiteY12656" fmla="*/ 1728714 h 2893802"/>
                <a:gd name="connsiteX12657" fmla="*/ 1879426 w 4313785"/>
                <a:gd name="connsiteY12657" fmla="*/ 1731273 h 2893802"/>
                <a:gd name="connsiteX12658" fmla="*/ 1878803 w 4313785"/>
                <a:gd name="connsiteY12658" fmla="*/ 1733487 h 2893802"/>
                <a:gd name="connsiteX12659" fmla="*/ 1877834 w 4313785"/>
                <a:gd name="connsiteY12659" fmla="*/ 1735562 h 2893802"/>
                <a:gd name="connsiteX12660" fmla="*/ 1877073 w 4313785"/>
                <a:gd name="connsiteY12660" fmla="*/ 1737983 h 2893802"/>
                <a:gd name="connsiteX12661" fmla="*/ 1877073 w 4313785"/>
                <a:gd name="connsiteY12661" fmla="*/ 1739920 h 2893802"/>
                <a:gd name="connsiteX12662" fmla="*/ 1886555 w 4313785"/>
                <a:gd name="connsiteY12662" fmla="*/ 1787650 h 2893802"/>
                <a:gd name="connsiteX12663" fmla="*/ 1887939 w 4313785"/>
                <a:gd name="connsiteY12663" fmla="*/ 1792146 h 2893802"/>
                <a:gd name="connsiteX12664" fmla="*/ 1890223 w 4313785"/>
                <a:gd name="connsiteY12664" fmla="*/ 1797957 h 2893802"/>
                <a:gd name="connsiteX12665" fmla="*/ 1893268 w 4313785"/>
                <a:gd name="connsiteY12665" fmla="*/ 1802937 h 2893802"/>
                <a:gd name="connsiteX12666" fmla="*/ 1896867 w 4313785"/>
                <a:gd name="connsiteY12666" fmla="*/ 1804736 h 2893802"/>
                <a:gd name="connsiteX12667" fmla="*/ 1896037 w 4313785"/>
                <a:gd name="connsiteY12667" fmla="*/ 1806258 h 2893802"/>
                <a:gd name="connsiteX12668" fmla="*/ 1896452 w 4313785"/>
                <a:gd name="connsiteY12668" fmla="*/ 1807641 h 2893802"/>
                <a:gd name="connsiteX12669" fmla="*/ 1898944 w 4313785"/>
                <a:gd name="connsiteY12669" fmla="*/ 1810339 h 2893802"/>
                <a:gd name="connsiteX12670" fmla="*/ 1898251 w 4313785"/>
                <a:gd name="connsiteY12670" fmla="*/ 1810339 h 2893802"/>
                <a:gd name="connsiteX12671" fmla="*/ 1896867 w 4313785"/>
                <a:gd name="connsiteY12671" fmla="*/ 1810339 h 2893802"/>
                <a:gd name="connsiteX12672" fmla="*/ 1896175 w 4313785"/>
                <a:gd name="connsiteY12672" fmla="*/ 1810339 h 2893802"/>
                <a:gd name="connsiteX12673" fmla="*/ 1897559 w 4313785"/>
                <a:gd name="connsiteY12673" fmla="*/ 1811999 h 2893802"/>
                <a:gd name="connsiteX12674" fmla="*/ 1898321 w 4313785"/>
                <a:gd name="connsiteY12674" fmla="*/ 1813936 h 2893802"/>
                <a:gd name="connsiteX12675" fmla="*/ 1898944 w 4313785"/>
                <a:gd name="connsiteY12675" fmla="*/ 1816011 h 2893802"/>
                <a:gd name="connsiteX12676" fmla="*/ 1899774 w 4313785"/>
                <a:gd name="connsiteY12676" fmla="*/ 1818017 h 2893802"/>
                <a:gd name="connsiteX12677" fmla="*/ 1900812 w 4313785"/>
                <a:gd name="connsiteY12677" fmla="*/ 1819677 h 2893802"/>
                <a:gd name="connsiteX12678" fmla="*/ 1904550 w 4313785"/>
                <a:gd name="connsiteY12678" fmla="*/ 1824519 h 2893802"/>
                <a:gd name="connsiteX12679" fmla="*/ 1906419 w 4313785"/>
                <a:gd name="connsiteY12679" fmla="*/ 1827356 h 2893802"/>
                <a:gd name="connsiteX12680" fmla="*/ 1907872 w 4313785"/>
                <a:gd name="connsiteY12680" fmla="*/ 1830122 h 2893802"/>
                <a:gd name="connsiteX12681" fmla="*/ 1920537 w 4313785"/>
                <a:gd name="connsiteY12681" fmla="*/ 1871972 h 2893802"/>
                <a:gd name="connsiteX12682" fmla="*/ 1922268 w 4313785"/>
                <a:gd name="connsiteY12682" fmla="*/ 1876123 h 2893802"/>
                <a:gd name="connsiteX12683" fmla="*/ 1924413 w 4313785"/>
                <a:gd name="connsiteY12683" fmla="*/ 1879996 h 2893802"/>
                <a:gd name="connsiteX12684" fmla="*/ 1932649 w 4313785"/>
                <a:gd name="connsiteY12684" fmla="*/ 1890372 h 2893802"/>
                <a:gd name="connsiteX12685" fmla="*/ 1936525 w 4313785"/>
                <a:gd name="connsiteY12685" fmla="*/ 1897221 h 2893802"/>
                <a:gd name="connsiteX12686" fmla="*/ 1945315 w 4313785"/>
                <a:gd name="connsiteY12686" fmla="*/ 1919702 h 2893802"/>
                <a:gd name="connsiteX12687" fmla="*/ 1949814 w 4313785"/>
                <a:gd name="connsiteY12687" fmla="*/ 1928556 h 2893802"/>
                <a:gd name="connsiteX12688" fmla="*/ 1950575 w 4313785"/>
                <a:gd name="connsiteY12688" fmla="*/ 1931807 h 2893802"/>
                <a:gd name="connsiteX12689" fmla="*/ 1950783 w 4313785"/>
                <a:gd name="connsiteY12689" fmla="*/ 1934989 h 2893802"/>
                <a:gd name="connsiteX12690" fmla="*/ 1948844 w 4313785"/>
                <a:gd name="connsiteY12690" fmla="*/ 1929455 h 2893802"/>
                <a:gd name="connsiteX12691" fmla="*/ 1946976 w 4313785"/>
                <a:gd name="connsiteY12691" fmla="*/ 1926827 h 2893802"/>
                <a:gd name="connsiteX12692" fmla="*/ 1949260 w 4313785"/>
                <a:gd name="connsiteY12692" fmla="*/ 1937272 h 2893802"/>
                <a:gd name="connsiteX12693" fmla="*/ 1950852 w 4313785"/>
                <a:gd name="connsiteY12693" fmla="*/ 1942253 h 2893802"/>
                <a:gd name="connsiteX12694" fmla="*/ 1952928 w 4313785"/>
                <a:gd name="connsiteY12694" fmla="*/ 1947095 h 2893802"/>
                <a:gd name="connsiteX12695" fmla="*/ 1956250 w 4313785"/>
                <a:gd name="connsiteY12695" fmla="*/ 1952352 h 2893802"/>
                <a:gd name="connsiteX12696" fmla="*/ 1961095 w 4313785"/>
                <a:gd name="connsiteY12696" fmla="*/ 1958301 h 2893802"/>
                <a:gd name="connsiteX12697" fmla="*/ 1966840 w 4313785"/>
                <a:gd name="connsiteY12697" fmla="*/ 1963212 h 2893802"/>
                <a:gd name="connsiteX12698" fmla="*/ 1972722 w 4313785"/>
                <a:gd name="connsiteY12698" fmla="*/ 1965426 h 2893802"/>
                <a:gd name="connsiteX12699" fmla="*/ 1975283 w 4313785"/>
                <a:gd name="connsiteY12699" fmla="*/ 1964872 h 2893802"/>
                <a:gd name="connsiteX12700" fmla="*/ 1978467 w 4313785"/>
                <a:gd name="connsiteY12700" fmla="*/ 1963489 h 2893802"/>
                <a:gd name="connsiteX12701" fmla="*/ 1981443 w 4313785"/>
                <a:gd name="connsiteY12701" fmla="*/ 1961621 h 2893802"/>
                <a:gd name="connsiteX12702" fmla="*/ 1983658 w 4313785"/>
                <a:gd name="connsiteY12702" fmla="*/ 1959892 h 2893802"/>
                <a:gd name="connsiteX12703" fmla="*/ 1985319 w 4313785"/>
                <a:gd name="connsiteY12703" fmla="*/ 1957263 h 2893802"/>
                <a:gd name="connsiteX12704" fmla="*/ 1985942 w 4313785"/>
                <a:gd name="connsiteY12704" fmla="*/ 1954496 h 2893802"/>
                <a:gd name="connsiteX12705" fmla="*/ 1986357 w 4313785"/>
                <a:gd name="connsiteY12705" fmla="*/ 1951591 h 2893802"/>
                <a:gd name="connsiteX12706" fmla="*/ 1987395 w 4313785"/>
                <a:gd name="connsiteY12706" fmla="*/ 1948617 h 2893802"/>
                <a:gd name="connsiteX12707" fmla="*/ 1992101 w 4313785"/>
                <a:gd name="connsiteY12707" fmla="*/ 1944051 h 2893802"/>
                <a:gd name="connsiteX12708" fmla="*/ 1998954 w 4313785"/>
                <a:gd name="connsiteY12708" fmla="*/ 1941561 h 2893802"/>
                <a:gd name="connsiteX12709" fmla="*/ 2006359 w 4313785"/>
                <a:gd name="connsiteY12709" fmla="*/ 1941007 h 2893802"/>
                <a:gd name="connsiteX12710" fmla="*/ 2012796 w 4313785"/>
                <a:gd name="connsiteY12710" fmla="*/ 1942322 h 2893802"/>
                <a:gd name="connsiteX12711" fmla="*/ 2009612 w 4313785"/>
                <a:gd name="connsiteY12711" fmla="*/ 1940316 h 2893802"/>
                <a:gd name="connsiteX12712" fmla="*/ 2006013 w 4313785"/>
                <a:gd name="connsiteY12712" fmla="*/ 1939486 h 2893802"/>
                <a:gd name="connsiteX12713" fmla="*/ 2003452 w 4313785"/>
                <a:gd name="connsiteY12713" fmla="*/ 1937964 h 2893802"/>
                <a:gd name="connsiteX12714" fmla="*/ 2003314 w 4313785"/>
                <a:gd name="connsiteY12714" fmla="*/ 1933952 h 2893802"/>
                <a:gd name="connsiteX12715" fmla="*/ 2004352 w 4313785"/>
                <a:gd name="connsiteY12715" fmla="*/ 1931738 h 2893802"/>
                <a:gd name="connsiteX12716" fmla="*/ 2007466 w 4313785"/>
                <a:gd name="connsiteY12716" fmla="*/ 1927865 h 2893802"/>
                <a:gd name="connsiteX12717" fmla="*/ 2008781 w 4313785"/>
                <a:gd name="connsiteY12717" fmla="*/ 1925858 h 2893802"/>
                <a:gd name="connsiteX12718" fmla="*/ 2009404 w 4313785"/>
                <a:gd name="connsiteY12718" fmla="*/ 1923991 h 2893802"/>
                <a:gd name="connsiteX12719" fmla="*/ 2009751 w 4313785"/>
                <a:gd name="connsiteY12719" fmla="*/ 1922262 h 2893802"/>
                <a:gd name="connsiteX12720" fmla="*/ 2010442 w 4313785"/>
                <a:gd name="connsiteY12720" fmla="*/ 1920670 h 2893802"/>
                <a:gd name="connsiteX12721" fmla="*/ 2012034 w 4313785"/>
                <a:gd name="connsiteY12721" fmla="*/ 1919287 h 2893802"/>
                <a:gd name="connsiteX12722" fmla="*/ 2016049 w 4313785"/>
                <a:gd name="connsiteY12722" fmla="*/ 1918249 h 2893802"/>
                <a:gd name="connsiteX12723" fmla="*/ 2019094 w 4313785"/>
                <a:gd name="connsiteY12723" fmla="*/ 1918664 h 2893802"/>
                <a:gd name="connsiteX12724" fmla="*/ 2021101 w 4313785"/>
                <a:gd name="connsiteY12724" fmla="*/ 1917834 h 2893802"/>
                <a:gd name="connsiteX12725" fmla="*/ 2021931 w 4313785"/>
                <a:gd name="connsiteY12725" fmla="*/ 1913061 h 2893802"/>
                <a:gd name="connsiteX12726" fmla="*/ 2022278 w 4313785"/>
                <a:gd name="connsiteY12726" fmla="*/ 1903308 h 2893802"/>
                <a:gd name="connsiteX12727" fmla="*/ 2021378 w 4313785"/>
                <a:gd name="connsiteY12727" fmla="*/ 1898742 h 2893802"/>
                <a:gd name="connsiteX12728" fmla="*/ 2018817 w 4313785"/>
                <a:gd name="connsiteY12728" fmla="*/ 1897705 h 2893802"/>
                <a:gd name="connsiteX12729" fmla="*/ 2020409 w 4313785"/>
                <a:gd name="connsiteY12729" fmla="*/ 1895145 h 2893802"/>
                <a:gd name="connsiteX12730" fmla="*/ 2021032 w 4313785"/>
                <a:gd name="connsiteY12730" fmla="*/ 1891410 h 2893802"/>
                <a:gd name="connsiteX12731" fmla="*/ 2021378 w 4313785"/>
                <a:gd name="connsiteY12731" fmla="*/ 1887329 h 2893802"/>
                <a:gd name="connsiteX12732" fmla="*/ 2022070 w 4313785"/>
                <a:gd name="connsiteY12732" fmla="*/ 1883870 h 2893802"/>
                <a:gd name="connsiteX12733" fmla="*/ 2023385 w 4313785"/>
                <a:gd name="connsiteY12733" fmla="*/ 1880965 h 2893802"/>
                <a:gd name="connsiteX12734" fmla="*/ 2028230 w 4313785"/>
                <a:gd name="connsiteY12734" fmla="*/ 1873010 h 2893802"/>
                <a:gd name="connsiteX12735" fmla="*/ 2029752 w 4313785"/>
                <a:gd name="connsiteY12735" fmla="*/ 1869205 h 2893802"/>
                <a:gd name="connsiteX12736" fmla="*/ 2030929 w 4313785"/>
                <a:gd name="connsiteY12736" fmla="*/ 1864847 h 2893802"/>
                <a:gd name="connsiteX12737" fmla="*/ 2031690 w 4313785"/>
                <a:gd name="connsiteY12737" fmla="*/ 1860420 h 2893802"/>
                <a:gd name="connsiteX12738" fmla="*/ 2031829 w 4313785"/>
                <a:gd name="connsiteY12738" fmla="*/ 1856478 h 2893802"/>
                <a:gd name="connsiteX12739" fmla="*/ 2030583 w 4313785"/>
                <a:gd name="connsiteY12739" fmla="*/ 1853711 h 2893802"/>
                <a:gd name="connsiteX12740" fmla="*/ 2028437 w 4313785"/>
                <a:gd name="connsiteY12740" fmla="*/ 1851151 h 2893802"/>
                <a:gd name="connsiteX12741" fmla="*/ 2027053 w 4313785"/>
                <a:gd name="connsiteY12741" fmla="*/ 1848868 h 2893802"/>
                <a:gd name="connsiteX12742" fmla="*/ 2028368 w 4313785"/>
                <a:gd name="connsiteY12742" fmla="*/ 1846724 h 2893802"/>
                <a:gd name="connsiteX12743" fmla="*/ 2029199 w 4313785"/>
                <a:gd name="connsiteY12743" fmla="*/ 1847900 h 2893802"/>
                <a:gd name="connsiteX12744" fmla="*/ 2031414 w 4313785"/>
                <a:gd name="connsiteY12744" fmla="*/ 1851635 h 2893802"/>
                <a:gd name="connsiteX12745" fmla="*/ 2030583 w 4313785"/>
                <a:gd name="connsiteY12745" fmla="*/ 1849007 h 2893802"/>
                <a:gd name="connsiteX12746" fmla="*/ 2028091 w 4313785"/>
                <a:gd name="connsiteY12746" fmla="*/ 1838008 h 2893802"/>
                <a:gd name="connsiteX12747" fmla="*/ 2028091 w 4313785"/>
                <a:gd name="connsiteY12747" fmla="*/ 1835725 h 2893802"/>
                <a:gd name="connsiteX12748" fmla="*/ 2028784 w 4313785"/>
                <a:gd name="connsiteY12748" fmla="*/ 1830814 h 2893802"/>
                <a:gd name="connsiteX12749" fmla="*/ 2028299 w 4313785"/>
                <a:gd name="connsiteY12749" fmla="*/ 1824312 h 2893802"/>
                <a:gd name="connsiteX12750" fmla="*/ 2027330 w 4313785"/>
                <a:gd name="connsiteY12750" fmla="*/ 1818640 h 2893802"/>
                <a:gd name="connsiteX12751" fmla="*/ 2027469 w 4313785"/>
                <a:gd name="connsiteY12751" fmla="*/ 1813037 h 2893802"/>
                <a:gd name="connsiteX12752" fmla="*/ 2029891 w 4313785"/>
                <a:gd name="connsiteY12752" fmla="*/ 1806604 h 2893802"/>
                <a:gd name="connsiteX12753" fmla="*/ 2031344 w 4313785"/>
                <a:gd name="connsiteY12753" fmla="*/ 1804321 h 2893802"/>
                <a:gd name="connsiteX12754" fmla="*/ 2033351 w 4313785"/>
                <a:gd name="connsiteY12754" fmla="*/ 1802107 h 2893802"/>
                <a:gd name="connsiteX12755" fmla="*/ 2035705 w 4313785"/>
                <a:gd name="connsiteY12755" fmla="*/ 1800516 h 2893802"/>
                <a:gd name="connsiteX12756" fmla="*/ 2038473 w 4313785"/>
                <a:gd name="connsiteY12756" fmla="*/ 1800032 h 2893802"/>
                <a:gd name="connsiteX12757" fmla="*/ 2040342 w 4313785"/>
                <a:gd name="connsiteY12757" fmla="*/ 1800654 h 2893802"/>
                <a:gd name="connsiteX12758" fmla="*/ 2042902 w 4313785"/>
                <a:gd name="connsiteY12758" fmla="*/ 1802730 h 2893802"/>
                <a:gd name="connsiteX12759" fmla="*/ 2044702 w 4313785"/>
                <a:gd name="connsiteY12759" fmla="*/ 1802937 h 2893802"/>
                <a:gd name="connsiteX12760" fmla="*/ 2045809 w 4313785"/>
                <a:gd name="connsiteY12760" fmla="*/ 1802107 h 2893802"/>
                <a:gd name="connsiteX12761" fmla="*/ 2047055 w 4313785"/>
                <a:gd name="connsiteY12761" fmla="*/ 1800378 h 2893802"/>
                <a:gd name="connsiteX12762" fmla="*/ 2049062 w 4313785"/>
                <a:gd name="connsiteY12762" fmla="*/ 1796850 h 2893802"/>
                <a:gd name="connsiteX12763" fmla="*/ 2050793 w 4313785"/>
                <a:gd name="connsiteY12763" fmla="*/ 1793253 h 2893802"/>
                <a:gd name="connsiteX12764" fmla="*/ 2052108 w 4313785"/>
                <a:gd name="connsiteY12764" fmla="*/ 1791316 h 2893802"/>
                <a:gd name="connsiteX12765" fmla="*/ 2054184 w 4313785"/>
                <a:gd name="connsiteY12765" fmla="*/ 1790486 h 2893802"/>
                <a:gd name="connsiteX12766" fmla="*/ 2062974 w 4313785"/>
                <a:gd name="connsiteY12766" fmla="*/ 1789725 h 2893802"/>
                <a:gd name="connsiteX12767" fmla="*/ 2067957 w 4313785"/>
                <a:gd name="connsiteY12767" fmla="*/ 1788134 h 2893802"/>
                <a:gd name="connsiteX12768" fmla="*/ 2071971 w 4313785"/>
                <a:gd name="connsiteY12768" fmla="*/ 1785229 h 2893802"/>
                <a:gd name="connsiteX12769" fmla="*/ 2073978 w 4313785"/>
                <a:gd name="connsiteY12769" fmla="*/ 1780732 h 2893802"/>
                <a:gd name="connsiteX12770" fmla="*/ 2073771 w 4313785"/>
                <a:gd name="connsiteY12770" fmla="*/ 1778796 h 2893802"/>
                <a:gd name="connsiteX12771" fmla="*/ 2073148 w 4313785"/>
                <a:gd name="connsiteY12771" fmla="*/ 1777689 h 2893802"/>
                <a:gd name="connsiteX12772" fmla="*/ 2072871 w 4313785"/>
                <a:gd name="connsiteY12772" fmla="*/ 1776444 h 2893802"/>
                <a:gd name="connsiteX12773" fmla="*/ 2073701 w 4313785"/>
                <a:gd name="connsiteY12773" fmla="*/ 1774230 h 2893802"/>
                <a:gd name="connsiteX12774" fmla="*/ 2076124 w 4313785"/>
                <a:gd name="connsiteY12774" fmla="*/ 1771602 h 2893802"/>
                <a:gd name="connsiteX12775" fmla="*/ 2079515 w 4313785"/>
                <a:gd name="connsiteY12775" fmla="*/ 1769526 h 2893802"/>
                <a:gd name="connsiteX12776" fmla="*/ 2086298 w 4313785"/>
                <a:gd name="connsiteY12776" fmla="*/ 1766206 h 2893802"/>
                <a:gd name="connsiteX12777" fmla="*/ 2090866 w 4313785"/>
                <a:gd name="connsiteY12777" fmla="*/ 1762817 h 2893802"/>
                <a:gd name="connsiteX12778" fmla="*/ 2098756 w 4313785"/>
                <a:gd name="connsiteY12778" fmla="*/ 1754862 h 2893802"/>
                <a:gd name="connsiteX12779" fmla="*/ 2108584 w 4313785"/>
                <a:gd name="connsiteY12779" fmla="*/ 1747944 h 2893802"/>
                <a:gd name="connsiteX12780" fmla="*/ 2113359 w 4313785"/>
                <a:gd name="connsiteY12780" fmla="*/ 1743932 h 2893802"/>
                <a:gd name="connsiteX12781" fmla="*/ 2117650 w 4313785"/>
                <a:gd name="connsiteY12781" fmla="*/ 1739298 h 2893802"/>
                <a:gd name="connsiteX12782" fmla="*/ 2125956 w 4313785"/>
                <a:gd name="connsiteY12782" fmla="*/ 1728161 h 2893802"/>
                <a:gd name="connsiteX12783" fmla="*/ 2128517 w 4313785"/>
                <a:gd name="connsiteY12783" fmla="*/ 1725532 h 2893802"/>
                <a:gd name="connsiteX12784" fmla="*/ 2131493 w 4313785"/>
                <a:gd name="connsiteY12784" fmla="*/ 1722973 h 2893802"/>
                <a:gd name="connsiteX12785" fmla="*/ 2136268 w 4313785"/>
                <a:gd name="connsiteY12785" fmla="*/ 1719929 h 2893802"/>
                <a:gd name="connsiteX12786" fmla="*/ 2137307 w 4313785"/>
                <a:gd name="connsiteY12786" fmla="*/ 1718961 h 2893802"/>
                <a:gd name="connsiteX12787" fmla="*/ 2137791 w 4313785"/>
                <a:gd name="connsiteY12787" fmla="*/ 1718061 h 2893802"/>
                <a:gd name="connsiteX12788" fmla="*/ 2137514 w 4313785"/>
                <a:gd name="connsiteY12788" fmla="*/ 1717854 h 2893802"/>
                <a:gd name="connsiteX12789" fmla="*/ 2136753 w 4313785"/>
                <a:gd name="connsiteY12789" fmla="*/ 1717992 h 2893802"/>
                <a:gd name="connsiteX12790" fmla="*/ 2135853 w 4313785"/>
                <a:gd name="connsiteY12790" fmla="*/ 1717854 h 2893802"/>
                <a:gd name="connsiteX12791" fmla="*/ 2135022 w 4313785"/>
                <a:gd name="connsiteY12791" fmla="*/ 1717992 h 2893802"/>
                <a:gd name="connsiteX12792" fmla="*/ 2134053 w 4313785"/>
                <a:gd name="connsiteY12792" fmla="*/ 1718753 h 2893802"/>
                <a:gd name="connsiteX12793" fmla="*/ 2133154 w 4313785"/>
                <a:gd name="connsiteY12793" fmla="*/ 1719237 h 2893802"/>
                <a:gd name="connsiteX12794" fmla="*/ 2132254 w 4313785"/>
                <a:gd name="connsiteY12794" fmla="*/ 1718615 h 2893802"/>
                <a:gd name="connsiteX12795" fmla="*/ 2132600 w 4313785"/>
                <a:gd name="connsiteY12795" fmla="*/ 1717370 h 2893802"/>
                <a:gd name="connsiteX12796" fmla="*/ 2133984 w 4313785"/>
                <a:gd name="connsiteY12796" fmla="*/ 1715779 h 2893802"/>
                <a:gd name="connsiteX12797" fmla="*/ 2135714 w 4313785"/>
                <a:gd name="connsiteY12797" fmla="*/ 1714395 h 2893802"/>
                <a:gd name="connsiteX12798" fmla="*/ 2136891 w 4313785"/>
                <a:gd name="connsiteY12798" fmla="*/ 1713703 h 2893802"/>
                <a:gd name="connsiteX12799" fmla="*/ 2138968 w 4313785"/>
                <a:gd name="connsiteY12799" fmla="*/ 1713427 h 2893802"/>
                <a:gd name="connsiteX12800" fmla="*/ 2140421 w 4313785"/>
                <a:gd name="connsiteY12800" fmla="*/ 1713911 h 2893802"/>
                <a:gd name="connsiteX12801" fmla="*/ 2140698 w 4313785"/>
                <a:gd name="connsiteY12801" fmla="*/ 1715156 h 2893802"/>
                <a:gd name="connsiteX12802" fmla="*/ 2139244 w 4313785"/>
                <a:gd name="connsiteY12802" fmla="*/ 1717024 h 2893802"/>
                <a:gd name="connsiteX12803" fmla="*/ 2143535 w 4313785"/>
                <a:gd name="connsiteY12803" fmla="*/ 1716401 h 2893802"/>
                <a:gd name="connsiteX12804" fmla="*/ 2149764 w 4313785"/>
                <a:gd name="connsiteY12804" fmla="*/ 1714534 h 2893802"/>
                <a:gd name="connsiteX12805" fmla="*/ 2154609 w 4313785"/>
                <a:gd name="connsiteY12805" fmla="*/ 1711974 h 2893802"/>
                <a:gd name="connsiteX12806" fmla="*/ 2154747 w 4313785"/>
                <a:gd name="connsiteY12806" fmla="*/ 1709138 h 2893802"/>
                <a:gd name="connsiteX12807" fmla="*/ 2158208 w 4313785"/>
                <a:gd name="connsiteY12807" fmla="*/ 1709138 h 2893802"/>
                <a:gd name="connsiteX12808" fmla="*/ 2161600 w 4313785"/>
                <a:gd name="connsiteY12808" fmla="*/ 1706371 h 2893802"/>
                <a:gd name="connsiteX12809" fmla="*/ 2164576 w 4313785"/>
                <a:gd name="connsiteY12809" fmla="*/ 1702567 h 2893802"/>
                <a:gd name="connsiteX12810" fmla="*/ 2168867 w 4313785"/>
                <a:gd name="connsiteY12810" fmla="*/ 1695511 h 2893802"/>
                <a:gd name="connsiteX12811" fmla="*/ 2169074 w 4313785"/>
                <a:gd name="connsiteY12811" fmla="*/ 1693989 h 2893802"/>
                <a:gd name="connsiteX12812" fmla="*/ 2168659 w 4313785"/>
                <a:gd name="connsiteY12812" fmla="*/ 1691430 h 2893802"/>
                <a:gd name="connsiteX12813" fmla="*/ 2167552 w 4313785"/>
                <a:gd name="connsiteY12813" fmla="*/ 1686449 h 2893802"/>
                <a:gd name="connsiteX12814" fmla="*/ 2167552 w 4313785"/>
                <a:gd name="connsiteY12814" fmla="*/ 1684097 h 2893802"/>
                <a:gd name="connsiteX12815" fmla="*/ 2168521 w 4313785"/>
                <a:gd name="connsiteY12815" fmla="*/ 1681538 h 2893802"/>
                <a:gd name="connsiteX12816" fmla="*/ 2172397 w 4313785"/>
                <a:gd name="connsiteY12816" fmla="*/ 1677457 h 2893802"/>
                <a:gd name="connsiteX12817" fmla="*/ 2177380 w 4313785"/>
                <a:gd name="connsiteY12817" fmla="*/ 1675520 h 2893802"/>
                <a:gd name="connsiteX12818" fmla="*/ 2182847 w 4313785"/>
                <a:gd name="connsiteY12818" fmla="*/ 1674136 h 2893802"/>
                <a:gd name="connsiteX12819" fmla="*/ 2187830 w 4313785"/>
                <a:gd name="connsiteY12819" fmla="*/ 1671715 h 2893802"/>
                <a:gd name="connsiteX12820" fmla="*/ 2189422 w 4313785"/>
                <a:gd name="connsiteY12820" fmla="*/ 1670332 h 2893802"/>
                <a:gd name="connsiteX12821" fmla="*/ 2191430 w 4313785"/>
                <a:gd name="connsiteY12821" fmla="*/ 1668187 h 2893802"/>
                <a:gd name="connsiteX12822" fmla="*/ 2193091 w 4313785"/>
                <a:gd name="connsiteY12822" fmla="*/ 1665904 h 2893802"/>
                <a:gd name="connsiteX12823" fmla="*/ 2193852 w 4313785"/>
                <a:gd name="connsiteY12823" fmla="*/ 1664037 h 2893802"/>
                <a:gd name="connsiteX12824" fmla="*/ 2193229 w 4313785"/>
                <a:gd name="connsiteY12824" fmla="*/ 1662446 h 2893802"/>
                <a:gd name="connsiteX12825" fmla="*/ 2191845 w 4313785"/>
                <a:gd name="connsiteY12825" fmla="*/ 1661270 h 2893802"/>
                <a:gd name="connsiteX12826" fmla="*/ 2190461 w 4313785"/>
                <a:gd name="connsiteY12826" fmla="*/ 1659886 h 2893802"/>
                <a:gd name="connsiteX12827" fmla="*/ 2189976 w 4313785"/>
                <a:gd name="connsiteY12827" fmla="*/ 1657604 h 2893802"/>
                <a:gd name="connsiteX12828" fmla="*/ 2190737 w 4313785"/>
                <a:gd name="connsiteY12828" fmla="*/ 1659195 h 2893802"/>
                <a:gd name="connsiteX12829" fmla="*/ 2191914 w 4313785"/>
                <a:gd name="connsiteY12829" fmla="*/ 1660025 h 2893802"/>
                <a:gd name="connsiteX12830" fmla="*/ 2193091 w 4313785"/>
                <a:gd name="connsiteY12830" fmla="*/ 1660716 h 2893802"/>
                <a:gd name="connsiteX12831" fmla="*/ 2194128 w 4313785"/>
                <a:gd name="connsiteY12831" fmla="*/ 1661893 h 2893802"/>
                <a:gd name="connsiteX12832" fmla="*/ 2194682 w 4313785"/>
                <a:gd name="connsiteY12832" fmla="*/ 1663622 h 2893802"/>
                <a:gd name="connsiteX12833" fmla="*/ 2194682 w 4313785"/>
                <a:gd name="connsiteY12833" fmla="*/ 1665074 h 2893802"/>
                <a:gd name="connsiteX12834" fmla="*/ 2193783 w 4313785"/>
                <a:gd name="connsiteY12834" fmla="*/ 1668672 h 2893802"/>
                <a:gd name="connsiteX12835" fmla="*/ 2192745 w 4313785"/>
                <a:gd name="connsiteY12835" fmla="*/ 1671577 h 2893802"/>
                <a:gd name="connsiteX12836" fmla="*/ 2192745 w 4313785"/>
                <a:gd name="connsiteY12836" fmla="*/ 1672891 h 2893802"/>
                <a:gd name="connsiteX12837" fmla="*/ 2193713 w 4313785"/>
                <a:gd name="connsiteY12837" fmla="*/ 1674067 h 2893802"/>
                <a:gd name="connsiteX12838" fmla="*/ 2195236 w 4313785"/>
                <a:gd name="connsiteY12838" fmla="*/ 1674620 h 2893802"/>
                <a:gd name="connsiteX12839" fmla="*/ 2196343 w 4313785"/>
                <a:gd name="connsiteY12839" fmla="*/ 1674067 h 2893802"/>
                <a:gd name="connsiteX12840" fmla="*/ 2196966 w 4313785"/>
                <a:gd name="connsiteY12840" fmla="*/ 1672822 h 2893802"/>
                <a:gd name="connsiteX12841" fmla="*/ 2197105 w 4313785"/>
                <a:gd name="connsiteY12841" fmla="*/ 1671369 h 2893802"/>
                <a:gd name="connsiteX12842" fmla="*/ 2198489 w 4313785"/>
                <a:gd name="connsiteY12842" fmla="*/ 1673099 h 2893802"/>
                <a:gd name="connsiteX12843" fmla="*/ 2200219 w 4313785"/>
                <a:gd name="connsiteY12843" fmla="*/ 1674136 h 2893802"/>
                <a:gd name="connsiteX12844" fmla="*/ 2201949 w 4313785"/>
                <a:gd name="connsiteY12844" fmla="*/ 1674136 h 2893802"/>
                <a:gd name="connsiteX12845" fmla="*/ 2203472 w 4313785"/>
                <a:gd name="connsiteY12845" fmla="*/ 1672684 h 2893802"/>
                <a:gd name="connsiteX12846" fmla="*/ 2203818 w 4313785"/>
                <a:gd name="connsiteY12846" fmla="*/ 1671023 h 2893802"/>
                <a:gd name="connsiteX12847" fmla="*/ 2204441 w 4313785"/>
                <a:gd name="connsiteY12847" fmla="*/ 1663276 h 2893802"/>
                <a:gd name="connsiteX12848" fmla="*/ 2206033 w 4313785"/>
                <a:gd name="connsiteY12848" fmla="*/ 1665835 h 2893802"/>
                <a:gd name="connsiteX12849" fmla="*/ 2205479 w 4313785"/>
                <a:gd name="connsiteY12849" fmla="*/ 1672199 h 2893802"/>
                <a:gd name="connsiteX12850" fmla="*/ 2206587 w 4313785"/>
                <a:gd name="connsiteY12850" fmla="*/ 1675312 h 2893802"/>
                <a:gd name="connsiteX12851" fmla="*/ 2207348 w 4313785"/>
                <a:gd name="connsiteY12851" fmla="*/ 1674344 h 2893802"/>
                <a:gd name="connsiteX12852" fmla="*/ 2208040 w 4313785"/>
                <a:gd name="connsiteY12852" fmla="*/ 1673652 h 2893802"/>
                <a:gd name="connsiteX12853" fmla="*/ 2208594 w 4313785"/>
                <a:gd name="connsiteY12853" fmla="*/ 1672891 h 2893802"/>
                <a:gd name="connsiteX12854" fmla="*/ 2208940 w 4313785"/>
                <a:gd name="connsiteY12854" fmla="*/ 1671715 h 2893802"/>
                <a:gd name="connsiteX12855" fmla="*/ 2209632 w 4313785"/>
                <a:gd name="connsiteY12855" fmla="*/ 1673099 h 2893802"/>
                <a:gd name="connsiteX12856" fmla="*/ 2210670 w 4313785"/>
                <a:gd name="connsiteY12856" fmla="*/ 1673929 h 2893802"/>
                <a:gd name="connsiteX12857" fmla="*/ 2211847 w 4313785"/>
                <a:gd name="connsiteY12857" fmla="*/ 1674067 h 2893802"/>
                <a:gd name="connsiteX12858" fmla="*/ 2212885 w 4313785"/>
                <a:gd name="connsiteY12858" fmla="*/ 1673237 h 2893802"/>
                <a:gd name="connsiteX12859" fmla="*/ 2213023 w 4313785"/>
                <a:gd name="connsiteY12859" fmla="*/ 1671923 h 2893802"/>
                <a:gd name="connsiteX12860" fmla="*/ 2212470 w 4313785"/>
                <a:gd name="connsiteY12860" fmla="*/ 1670262 h 2893802"/>
                <a:gd name="connsiteX12861" fmla="*/ 2211639 w 4313785"/>
                <a:gd name="connsiteY12861" fmla="*/ 1668672 h 2893802"/>
                <a:gd name="connsiteX12862" fmla="*/ 2210878 w 4313785"/>
                <a:gd name="connsiteY12862" fmla="*/ 1667565 h 2893802"/>
                <a:gd name="connsiteX12863" fmla="*/ 2212054 w 4313785"/>
                <a:gd name="connsiteY12863" fmla="*/ 1667357 h 2893802"/>
                <a:gd name="connsiteX12864" fmla="*/ 2212746 w 4313785"/>
                <a:gd name="connsiteY12864" fmla="*/ 1666666 h 2893802"/>
                <a:gd name="connsiteX12865" fmla="*/ 2213023 w 4313785"/>
                <a:gd name="connsiteY12865" fmla="*/ 1665559 h 2893802"/>
                <a:gd name="connsiteX12866" fmla="*/ 2213023 w 4313785"/>
                <a:gd name="connsiteY12866" fmla="*/ 1664244 h 2893802"/>
                <a:gd name="connsiteX12867" fmla="*/ 2214754 w 4313785"/>
                <a:gd name="connsiteY12867" fmla="*/ 1670055 h 2893802"/>
                <a:gd name="connsiteX12868" fmla="*/ 2216484 w 4313785"/>
                <a:gd name="connsiteY12868" fmla="*/ 1672199 h 2893802"/>
                <a:gd name="connsiteX12869" fmla="*/ 2219529 w 4313785"/>
                <a:gd name="connsiteY12869" fmla="*/ 1672199 h 2893802"/>
                <a:gd name="connsiteX12870" fmla="*/ 2221882 w 4313785"/>
                <a:gd name="connsiteY12870" fmla="*/ 1669847 h 2893802"/>
                <a:gd name="connsiteX12871" fmla="*/ 2222297 w 4313785"/>
                <a:gd name="connsiteY12871" fmla="*/ 1666596 h 2893802"/>
                <a:gd name="connsiteX12872" fmla="*/ 2222021 w 4313785"/>
                <a:gd name="connsiteY12872" fmla="*/ 1663069 h 2893802"/>
                <a:gd name="connsiteX12873" fmla="*/ 2222021 w 4313785"/>
                <a:gd name="connsiteY12873" fmla="*/ 1660025 h 2893802"/>
                <a:gd name="connsiteX12874" fmla="*/ 2223612 w 4313785"/>
                <a:gd name="connsiteY12874" fmla="*/ 1668533 h 2893802"/>
                <a:gd name="connsiteX12875" fmla="*/ 2223751 w 4313785"/>
                <a:gd name="connsiteY12875" fmla="*/ 1671438 h 2893802"/>
                <a:gd name="connsiteX12876" fmla="*/ 2225273 w 4313785"/>
                <a:gd name="connsiteY12876" fmla="*/ 1669847 h 2893802"/>
                <a:gd name="connsiteX12877" fmla="*/ 2226866 w 4313785"/>
                <a:gd name="connsiteY12877" fmla="*/ 1668395 h 2893802"/>
                <a:gd name="connsiteX12878" fmla="*/ 2228319 w 4313785"/>
                <a:gd name="connsiteY12878" fmla="*/ 1666873 h 2893802"/>
                <a:gd name="connsiteX12879" fmla="*/ 2229426 w 4313785"/>
                <a:gd name="connsiteY12879" fmla="*/ 1664867 h 2893802"/>
                <a:gd name="connsiteX12880" fmla="*/ 2229842 w 4313785"/>
                <a:gd name="connsiteY12880" fmla="*/ 1662308 h 2893802"/>
                <a:gd name="connsiteX12881" fmla="*/ 2229842 w 4313785"/>
                <a:gd name="connsiteY12881" fmla="*/ 1659886 h 2893802"/>
                <a:gd name="connsiteX12882" fmla="*/ 2230395 w 4313785"/>
                <a:gd name="connsiteY12882" fmla="*/ 1657673 h 2893802"/>
                <a:gd name="connsiteX12883" fmla="*/ 2232402 w 4313785"/>
                <a:gd name="connsiteY12883" fmla="*/ 1655805 h 2893802"/>
                <a:gd name="connsiteX12884" fmla="*/ 2231018 w 4313785"/>
                <a:gd name="connsiteY12884" fmla="*/ 1658226 h 2893802"/>
                <a:gd name="connsiteX12885" fmla="*/ 2230534 w 4313785"/>
                <a:gd name="connsiteY12885" fmla="*/ 1660647 h 2893802"/>
                <a:gd name="connsiteX12886" fmla="*/ 2230811 w 4313785"/>
                <a:gd name="connsiteY12886" fmla="*/ 1663138 h 2893802"/>
                <a:gd name="connsiteX12887" fmla="*/ 2231710 w 4313785"/>
                <a:gd name="connsiteY12887" fmla="*/ 1665697 h 2893802"/>
                <a:gd name="connsiteX12888" fmla="*/ 2232956 w 4313785"/>
                <a:gd name="connsiteY12888" fmla="*/ 1664729 h 2893802"/>
                <a:gd name="connsiteX12889" fmla="*/ 2234271 w 4313785"/>
                <a:gd name="connsiteY12889" fmla="*/ 1663899 h 2893802"/>
                <a:gd name="connsiteX12890" fmla="*/ 2235586 w 4313785"/>
                <a:gd name="connsiteY12890" fmla="*/ 1663207 h 2893802"/>
                <a:gd name="connsiteX12891" fmla="*/ 2237039 w 4313785"/>
                <a:gd name="connsiteY12891" fmla="*/ 1662654 h 2893802"/>
                <a:gd name="connsiteX12892" fmla="*/ 2235655 w 4313785"/>
                <a:gd name="connsiteY12892" fmla="*/ 1664244 h 2893802"/>
                <a:gd name="connsiteX12893" fmla="*/ 2234409 w 4313785"/>
                <a:gd name="connsiteY12893" fmla="*/ 1666596 h 2893802"/>
                <a:gd name="connsiteX12894" fmla="*/ 2234202 w 4313785"/>
                <a:gd name="connsiteY12894" fmla="*/ 1668879 h 2893802"/>
                <a:gd name="connsiteX12895" fmla="*/ 2236002 w 4313785"/>
                <a:gd name="connsiteY12895" fmla="*/ 1670193 h 2893802"/>
                <a:gd name="connsiteX12896" fmla="*/ 2237732 w 4313785"/>
                <a:gd name="connsiteY12896" fmla="*/ 1669156 h 2893802"/>
                <a:gd name="connsiteX12897" fmla="*/ 2240015 w 4313785"/>
                <a:gd name="connsiteY12897" fmla="*/ 1666596 h 2893802"/>
                <a:gd name="connsiteX12898" fmla="*/ 2243615 w 4313785"/>
                <a:gd name="connsiteY12898" fmla="*/ 1661616 h 2893802"/>
                <a:gd name="connsiteX12899" fmla="*/ 2244930 w 4313785"/>
                <a:gd name="connsiteY12899" fmla="*/ 1659126 h 2893802"/>
                <a:gd name="connsiteX12900" fmla="*/ 2244930 w 4313785"/>
                <a:gd name="connsiteY12900" fmla="*/ 1657258 h 2893802"/>
                <a:gd name="connsiteX12901" fmla="*/ 2242853 w 4313785"/>
                <a:gd name="connsiteY12901" fmla="*/ 1652900 h 2893802"/>
                <a:gd name="connsiteX12902" fmla="*/ 2242230 w 4313785"/>
                <a:gd name="connsiteY12902" fmla="*/ 1650894 h 2893802"/>
                <a:gd name="connsiteX12903" fmla="*/ 2241884 w 4313785"/>
                <a:gd name="connsiteY12903" fmla="*/ 1648680 h 2893802"/>
                <a:gd name="connsiteX12904" fmla="*/ 2242369 w 4313785"/>
                <a:gd name="connsiteY12904" fmla="*/ 1646744 h 2893802"/>
                <a:gd name="connsiteX12905" fmla="*/ 2244238 w 4313785"/>
                <a:gd name="connsiteY12905" fmla="*/ 1645706 h 2893802"/>
                <a:gd name="connsiteX12906" fmla="*/ 2242576 w 4313785"/>
                <a:gd name="connsiteY12906" fmla="*/ 1643700 h 2893802"/>
                <a:gd name="connsiteX12907" fmla="*/ 2243061 w 4313785"/>
                <a:gd name="connsiteY12907" fmla="*/ 1642247 h 2893802"/>
                <a:gd name="connsiteX12908" fmla="*/ 2244376 w 4313785"/>
                <a:gd name="connsiteY12908" fmla="*/ 1640864 h 2893802"/>
                <a:gd name="connsiteX12909" fmla="*/ 2245137 w 4313785"/>
                <a:gd name="connsiteY12909" fmla="*/ 1638927 h 2893802"/>
                <a:gd name="connsiteX12910" fmla="*/ 2244445 w 4313785"/>
                <a:gd name="connsiteY12910" fmla="*/ 1636713 h 2893802"/>
                <a:gd name="connsiteX12911" fmla="*/ 2242576 w 4313785"/>
                <a:gd name="connsiteY12911" fmla="*/ 1635468 h 2893802"/>
                <a:gd name="connsiteX12912" fmla="*/ 2240293 w 4313785"/>
                <a:gd name="connsiteY12912" fmla="*/ 1634500 h 2893802"/>
                <a:gd name="connsiteX12913" fmla="*/ 2238285 w 4313785"/>
                <a:gd name="connsiteY12913" fmla="*/ 1633186 h 2893802"/>
                <a:gd name="connsiteX12914" fmla="*/ 2241400 w 4313785"/>
                <a:gd name="connsiteY12914" fmla="*/ 1633739 h 2893802"/>
                <a:gd name="connsiteX12915" fmla="*/ 2243199 w 4313785"/>
                <a:gd name="connsiteY12915" fmla="*/ 1633531 h 2893802"/>
                <a:gd name="connsiteX12916" fmla="*/ 2244307 w 4313785"/>
                <a:gd name="connsiteY12916" fmla="*/ 1632356 h 2893802"/>
                <a:gd name="connsiteX12917" fmla="*/ 2245276 w 4313785"/>
                <a:gd name="connsiteY12917" fmla="*/ 1630073 h 2893802"/>
                <a:gd name="connsiteX12918" fmla="*/ 2246106 w 4313785"/>
                <a:gd name="connsiteY12918" fmla="*/ 1639619 h 2893802"/>
                <a:gd name="connsiteX12919" fmla="*/ 2247214 w 4313785"/>
                <a:gd name="connsiteY12919" fmla="*/ 1644184 h 2893802"/>
                <a:gd name="connsiteX12920" fmla="*/ 2249290 w 4313785"/>
                <a:gd name="connsiteY12920" fmla="*/ 1648542 h 2893802"/>
                <a:gd name="connsiteX12921" fmla="*/ 2252681 w 4313785"/>
                <a:gd name="connsiteY12921" fmla="*/ 1651655 h 2893802"/>
                <a:gd name="connsiteX12922" fmla="*/ 2256557 w 4313785"/>
                <a:gd name="connsiteY12922" fmla="*/ 1651862 h 2893802"/>
                <a:gd name="connsiteX12923" fmla="*/ 2260364 w 4313785"/>
                <a:gd name="connsiteY12923" fmla="*/ 1649787 h 2893802"/>
                <a:gd name="connsiteX12924" fmla="*/ 2263478 w 4313785"/>
                <a:gd name="connsiteY12924" fmla="*/ 1646052 h 2893802"/>
                <a:gd name="connsiteX12925" fmla="*/ 2264101 w 4313785"/>
                <a:gd name="connsiteY12925" fmla="*/ 1649303 h 2893802"/>
                <a:gd name="connsiteX12926" fmla="*/ 2265900 w 4313785"/>
                <a:gd name="connsiteY12926" fmla="*/ 1652900 h 2893802"/>
                <a:gd name="connsiteX12927" fmla="*/ 2270053 w 4313785"/>
                <a:gd name="connsiteY12927" fmla="*/ 1659333 h 2893802"/>
                <a:gd name="connsiteX12928" fmla="*/ 2271438 w 4313785"/>
                <a:gd name="connsiteY12928" fmla="*/ 1658157 h 2893802"/>
                <a:gd name="connsiteX12929" fmla="*/ 2270814 w 4313785"/>
                <a:gd name="connsiteY12929" fmla="*/ 1662169 h 2893802"/>
                <a:gd name="connsiteX12930" fmla="*/ 2271784 w 4313785"/>
                <a:gd name="connsiteY12930" fmla="*/ 1666527 h 2893802"/>
                <a:gd name="connsiteX12931" fmla="*/ 2274483 w 4313785"/>
                <a:gd name="connsiteY12931" fmla="*/ 1674897 h 2893802"/>
                <a:gd name="connsiteX12932" fmla="*/ 2276213 w 4313785"/>
                <a:gd name="connsiteY12932" fmla="*/ 1684512 h 2893802"/>
                <a:gd name="connsiteX12933" fmla="*/ 2277943 w 4313785"/>
                <a:gd name="connsiteY12933" fmla="*/ 1688870 h 2893802"/>
                <a:gd name="connsiteX12934" fmla="*/ 2280989 w 4313785"/>
                <a:gd name="connsiteY12934" fmla="*/ 1692882 h 2893802"/>
                <a:gd name="connsiteX12935" fmla="*/ 2278635 w 4313785"/>
                <a:gd name="connsiteY12935" fmla="*/ 1685896 h 2893802"/>
                <a:gd name="connsiteX12936" fmla="*/ 2278220 w 4313785"/>
                <a:gd name="connsiteY12936" fmla="*/ 1683751 h 2893802"/>
                <a:gd name="connsiteX12937" fmla="*/ 2278566 w 4313785"/>
                <a:gd name="connsiteY12937" fmla="*/ 1680638 h 2893802"/>
                <a:gd name="connsiteX12938" fmla="*/ 2279674 w 4313785"/>
                <a:gd name="connsiteY12938" fmla="*/ 1679393 h 2893802"/>
                <a:gd name="connsiteX12939" fmla="*/ 2279674 w 4313785"/>
                <a:gd name="connsiteY12939" fmla="*/ 1679393 h 2893802"/>
                <a:gd name="connsiteX12940" fmla="*/ 2278635 w 4313785"/>
                <a:gd name="connsiteY12940" fmla="*/ 1680638 h 2893802"/>
                <a:gd name="connsiteX12941" fmla="*/ 2278289 w 4313785"/>
                <a:gd name="connsiteY12941" fmla="*/ 1683751 h 2893802"/>
                <a:gd name="connsiteX12942" fmla="*/ 2278705 w 4313785"/>
                <a:gd name="connsiteY12942" fmla="*/ 1685896 h 2893802"/>
                <a:gd name="connsiteX12943" fmla="*/ 2281058 w 4313785"/>
                <a:gd name="connsiteY12943" fmla="*/ 1692882 h 2893802"/>
                <a:gd name="connsiteX12944" fmla="*/ 2289363 w 4313785"/>
                <a:gd name="connsiteY12944" fmla="*/ 1703881 h 2893802"/>
                <a:gd name="connsiteX12945" fmla="*/ 2289502 w 4313785"/>
                <a:gd name="connsiteY12945" fmla="*/ 1702359 h 2893802"/>
                <a:gd name="connsiteX12946" fmla="*/ 2289502 w 4313785"/>
                <a:gd name="connsiteY12946" fmla="*/ 1700906 h 2893802"/>
                <a:gd name="connsiteX12947" fmla="*/ 2289363 w 4313785"/>
                <a:gd name="connsiteY12947" fmla="*/ 1699385 h 2893802"/>
                <a:gd name="connsiteX12948" fmla="*/ 2289086 w 4313785"/>
                <a:gd name="connsiteY12948" fmla="*/ 1697932 h 2893802"/>
                <a:gd name="connsiteX12949" fmla="*/ 2290886 w 4313785"/>
                <a:gd name="connsiteY12949" fmla="*/ 1699800 h 2893802"/>
                <a:gd name="connsiteX12950" fmla="*/ 2291924 w 4313785"/>
                <a:gd name="connsiteY12950" fmla="*/ 1701045 h 2893802"/>
                <a:gd name="connsiteX12951" fmla="*/ 2292478 w 4313785"/>
                <a:gd name="connsiteY12951" fmla="*/ 1702082 h 2893802"/>
                <a:gd name="connsiteX12952" fmla="*/ 2292062 w 4313785"/>
                <a:gd name="connsiteY12952" fmla="*/ 1703742 h 2893802"/>
                <a:gd name="connsiteX12953" fmla="*/ 2291716 w 4313785"/>
                <a:gd name="connsiteY12953" fmla="*/ 1704711 h 2893802"/>
                <a:gd name="connsiteX12954" fmla="*/ 2291370 w 4313785"/>
                <a:gd name="connsiteY12954" fmla="*/ 1704988 h 2893802"/>
                <a:gd name="connsiteX12955" fmla="*/ 2292616 w 4313785"/>
                <a:gd name="connsiteY12955" fmla="*/ 1706163 h 2893802"/>
                <a:gd name="connsiteX12956" fmla="*/ 2293931 w 4313785"/>
                <a:gd name="connsiteY12956" fmla="*/ 1705748 h 2893802"/>
                <a:gd name="connsiteX12957" fmla="*/ 2295038 w 4313785"/>
                <a:gd name="connsiteY12957" fmla="*/ 1704019 h 2893802"/>
                <a:gd name="connsiteX12958" fmla="*/ 2295869 w 4313785"/>
                <a:gd name="connsiteY12958" fmla="*/ 1701460 h 2893802"/>
                <a:gd name="connsiteX12959" fmla="*/ 2296215 w 4313785"/>
                <a:gd name="connsiteY12959" fmla="*/ 1702567 h 2893802"/>
                <a:gd name="connsiteX12960" fmla="*/ 2296215 w 4313785"/>
                <a:gd name="connsiteY12960" fmla="*/ 1703812 h 2893802"/>
                <a:gd name="connsiteX12961" fmla="*/ 2295938 w 4313785"/>
                <a:gd name="connsiteY12961" fmla="*/ 1705057 h 2893802"/>
                <a:gd name="connsiteX12962" fmla="*/ 2295454 w 4313785"/>
                <a:gd name="connsiteY12962" fmla="*/ 1706371 h 2893802"/>
                <a:gd name="connsiteX12963" fmla="*/ 2295869 w 4313785"/>
                <a:gd name="connsiteY12963" fmla="*/ 1706371 h 2893802"/>
                <a:gd name="connsiteX12964" fmla="*/ 2297115 w 4313785"/>
                <a:gd name="connsiteY12964" fmla="*/ 1706440 h 2893802"/>
                <a:gd name="connsiteX12965" fmla="*/ 2295731 w 4313785"/>
                <a:gd name="connsiteY12965" fmla="*/ 1708308 h 2893802"/>
                <a:gd name="connsiteX12966" fmla="*/ 2295731 w 4313785"/>
                <a:gd name="connsiteY12966" fmla="*/ 1710591 h 2893802"/>
                <a:gd name="connsiteX12967" fmla="*/ 2297115 w 4313785"/>
                <a:gd name="connsiteY12967" fmla="*/ 1712597 h 2893802"/>
                <a:gd name="connsiteX12968" fmla="*/ 2299122 w 4313785"/>
                <a:gd name="connsiteY12968" fmla="*/ 1713703 h 2893802"/>
                <a:gd name="connsiteX12969" fmla="*/ 2299675 w 4313785"/>
                <a:gd name="connsiteY12969" fmla="*/ 1709276 h 2893802"/>
                <a:gd name="connsiteX12970" fmla="*/ 2302305 w 4313785"/>
                <a:gd name="connsiteY12970" fmla="*/ 1709484 h 2893802"/>
                <a:gd name="connsiteX12971" fmla="*/ 2305974 w 4313785"/>
                <a:gd name="connsiteY12971" fmla="*/ 1711490 h 2893802"/>
                <a:gd name="connsiteX12972" fmla="*/ 2309850 w 4313785"/>
                <a:gd name="connsiteY12972" fmla="*/ 1712320 h 2893802"/>
                <a:gd name="connsiteX12973" fmla="*/ 2308465 w 4313785"/>
                <a:gd name="connsiteY12973" fmla="*/ 1714672 h 2893802"/>
                <a:gd name="connsiteX12974" fmla="*/ 2309434 w 4313785"/>
                <a:gd name="connsiteY12974" fmla="*/ 1716816 h 2893802"/>
                <a:gd name="connsiteX12975" fmla="*/ 2313379 w 4313785"/>
                <a:gd name="connsiteY12975" fmla="*/ 1721105 h 2893802"/>
                <a:gd name="connsiteX12976" fmla="*/ 2314417 w 4313785"/>
                <a:gd name="connsiteY12976" fmla="*/ 1722143 h 2893802"/>
                <a:gd name="connsiteX12977" fmla="*/ 2315525 w 4313785"/>
                <a:gd name="connsiteY12977" fmla="*/ 1722904 h 2893802"/>
                <a:gd name="connsiteX12978" fmla="*/ 2315802 w 4313785"/>
                <a:gd name="connsiteY12978" fmla="*/ 1723941 h 2893802"/>
                <a:gd name="connsiteX12979" fmla="*/ 2314348 w 4313785"/>
                <a:gd name="connsiteY12979" fmla="*/ 1725809 h 2893802"/>
                <a:gd name="connsiteX12980" fmla="*/ 2312410 w 4313785"/>
                <a:gd name="connsiteY12980" fmla="*/ 1726985 h 2893802"/>
                <a:gd name="connsiteX12981" fmla="*/ 2311026 w 4313785"/>
                <a:gd name="connsiteY12981" fmla="*/ 1726570 h 2893802"/>
                <a:gd name="connsiteX12982" fmla="*/ 2309780 w 4313785"/>
                <a:gd name="connsiteY12982" fmla="*/ 1725463 h 2893802"/>
                <a:gd name="connsiteX12983" fmla="*/ 2308119 w 4313785"/>
                <a:gd name="connsiteY12983" fmla="*/ 1724633 h 2893802"/>
                <a:gd name="connsiteX12984" fmla="*/ 2305766 w 4313785"/>
                <a:gd name="connsiteY12984" fmla="*/ 1725186 h 2893802"/>
                <a:gd name="connsiteX12985" fmla="*/ 2306596 w 4313785"/>
                <a:gd name="connsiteY12985" fmla="*/ 1727953 h 2893802"/>
                <a:gd name="connsiteX12986" fmla="*/ 2309088 w 4313785"/>
                <a:gd name="connsiteY12986" fmla="*/ 1731204 h 2893802"/>
                <a:gd name="connsiteX12987" fmla="*/ 2311649 w 4313785"/>
                <a:gd name="connsiteY12987" fmla="*/ 1733280 h 2893802"/>
                <a:gd name="connsiteX12988" fmla="*/ 2314210 w 4313785"/>
                <a:gd name="connsiteY12988" fmla="*/ 1733556 h 2893802"/>
                <a:gd name="connsiteX12989" fmla="*/ 2315248 w 4313785"/>
                <a:gd name="connsiteY12989" fmla="*/ 1731827 h 2893802"/>
                <a:gd name="connsiteX12990" fmla="*/ 2315732 w 4313785"/>
                <a:gd name="connsiteY12990" fmla="*/ 1728991 h 2893802"/>
                <a:gd name="connsiteX12991" fmla="*/ 2316771 w 4313785"/>
                <a:gd name="connsiteY12991" fmla="*/ 1726016 h 2893802"/>
                <a:gd name="connsiteX12992" fmla="*/ 2316563 w 4313785"/>
                <a:gd name="connsiteY12992" fmla="*/ 1729544 h 2893802"/>
                <a:gd name="connsiteX12993" fmla="*/ 2316909 w 4313785"/>
                <a:gd name="connsiteY12993" fmla="*/ 1732934 h 2893802"/>
                <a:gd name="connsiteX12994" fmla="*/ 2318224 w 4313785"/>
                <a:gd name="connsiteY12994" fmla="*/ 1735839 h 2893802"/>
                <a:gd name="connsiteX12995" fmla="*/ 2320923 w 4313785"/>
                <a:gd name="connsiteY12995" fmla="*/ 1738053 h 2893802"/>
                <a:gd name="connsiteX12996" fmla="*/ 2319331 w 4313785"/>
                <a:gd name="connsiteY12996" fmla="*/ 1738260 h 2893802"/>
                <a:gd name="connsiteX12997" fmla="*/ 2322100 w 4313785"/>
                <a:gd name="connsiteY12997" fmla="*/ 1742826 h 2893802"/>
                <a:gd name="connsiteX12998" fmla="*/ 2323899 w 4313785"/>
                <a:gd name="connsiteY12998" fmla="*/ 1748083 h 2893802"/>
                <a:gd name="connsiteX12999" fmla="*/ 2327291 w 4313785"/>
                <a:gd name="connsiteY12999" fmla="*/ 1763508 h 2893802"/>
                <a:gd name="connsiteX13000" fmla="*/ 2327291 w 4313785"/>
                <a:gd name="connsiteY13000" fmla="*/ 1767797 h 2893802"/>
                <a:gd name="connsiteX13001" fmla="*/ 2326460 w 4313785"/>
                <a:gd name="connsiteY13001" fmla="*/ 1772017 h 2893802"/>
                <a:gd name="connsiteX13002" fmla="*/ 2325214 w 4313785"/>
                <a:gd name="connsiteY13002" fmla="*/ 1776651 h 2893802"/>
                <a:gd name="connsiteX13003" fmla="*/ 2321338 w 4313785"/>
                <a:gd name="connsiteY13003" fmla="*/ 1786751 h 2893802"/>
                <a:gd name="connsiteX13004" fmla="*/ 2319816 w 4313785"/>
                <a:gd name="connsiteY13004" fmla="*/ 1792700 h 2893802"/>
                <a:gd name="connsiteX13005" fmla="*/ 2320439 w 4313785"/>
                <a:gd name="connsiteY13005" fmla="*/ 1796643 h 2893802"/>
                <a:gd name="connsiteX13006" fmla="*/ 2323138 w 4313785"/>
                <a:gd name="connsiteY13006" fmla="*/ 1796850 h 2893802"/>
                <a:gd name="connsiteX13007" fmla="*/ 2326391 w 4313785"/>
                <a:gd name="connsiteY13007" fmla="*/ 1794014 h 2893802"/>
                <a:gd name="connsiteX13008" fmla="*/ 2329159 w 4313785"/>
                <a:gd name="connsiteY13008" fmla="*/ 1790002 h 2893802"/>
                <a:gd name="connsiteX13009" fmla="*/ 2330405 w 4313785"/>
                <a:gd name="connsiteY13009" fmla="*/ 1786612 h 2893802"/>
                <a:gd name="connsiteX13010" fmla="*/ 2330682 w 4313785"/>
                <a:gd name="connsiteY13010" fmla="*/ 1789863 h 2893802"/>
                <a:gd name="connsiteX13011" fmla="*/ 2329436 w 4313785"/>
                <a:gd name="connsiteY13011" fmla="*/ 1796435 h 2893802"/>
                <a:gd name="connsiteX13012" fmla="*/ 2329575 w 4313785"/>
                <a:gd name="connsiteY13012" fmla="*/ 1799686 h 2893802"/>
                <a:gd name="connsiteX13013" fmla="*/ 2331513 w 4313785"/>
                <a:gd name="connsiteY13013" fmla="*/ 1798718 h 2893802"/>
                <a:gd name="connsiteX13014" fmla="*/ 2332897 w 4313785"/>
                <a:gd name="connsiteY13014" fmla="*/ 1797403 h 2893802"/>
                <a:gd name="connsiteX13015" fmla="*/ 2333797 w 4313785"/>
                <a:gd name="connsiteY13015" fmla="*/ 1795743 h 2893802"/>
                <a:gd name="connsiteX13016" fmla="*/ 2334350 w 4313785"/>
                <a:gd name="connsiteY13016" fmla="*/ 1793668 h 2893802"/>
                <a:gd name="connsiteX13017" fmla="*/ 2334350 w 4313785"/>
                <a:gd name="connsiteY13017" fmla="*/ 1795812 h 2893802"/>
                <a:gd name="connsiteX13018" fmla="*/ 2334350 w 4313785"/>
                <a:gd name="connsiteY13018" fmla="*/ 1798095 h 2893802"/>
                <a:gd name="connsiteX13019" fmla="*/ 2334973 w 4313785"/>
                <a:gd name="connsiteY13019" fmla="*/ 1800101 h 2893802"/>
                <a:gd name="connsiteX13020" fmla="*/ 2336150 w 4313785"/>
                <a:gd name="connsiteY13020" fmla="*/ 1801415 h 2893802"/>
                <a:gd name="connsiteX13021" fmla="*/ 2338849 w 4313785"/>
                <a:gd name="connsiteY13021" fmla="*/ 1801692 h 2893802"/>
                <a:gd name="connsiteX13022" fmla="*/ 2341133 w 4313785"/>
                <a:gd name="connsiteY13022" fmla="*/ 1800309 h 2893802"/>
                <a:gd name="connsiteX13023" fmla="*/ 2342863 w 4313785"/>
                <a:gd name="connsiteY13023" fmla="*/ 1797957 h 2893802"/>
                <a:gd name="connsiteX13024" fmla="*/ 2343763 w 4313785"/>
                <a:gd name="connsiteY13024" fmla="*/ 1795536 h 2893802"/>
                <a:gd name="connsiteX13025" fmla="*/ 2343763 w 4313785"/>
                <a:gd name="connsiteY13025" fmla="*/ 1798233 h 2893802"/>
                <a:gd name="connsiteX13026" fmla="*/ 2343140 w 4313785"/>
                <a:gd name="connsiteY13026" fmla="*/ 1801000 h 2893802"/>
                <a:gd name="connsiteX13027" fmla="*/ 2343347 w 4313785"/>
                <a:gd name="connsiteY13027" fmla="*/ 1802799 h 2893802"/>
                <a:gd name="connsiteX13028" fmla="*/ 2345839 w 4313785"/>
                <a:gd name="connsiteY13028" fmla="*/ 1802799 h 2893802"/>
                <a:gd name="connsiteX13029" fmla="*/ 2348400 w 4313785"/>
                <a:gd name="connsiteY13029" fmla="*/ 1801208 h 2893802"/>
                <a:gd name="connsiteX13030" fmla="*/ 2350338 w 4313785"/>
                <a:gd name="connsiteY13030" fmla="*/ 1798648 h 2893802"/>
                <a:gd name="connsiteX13031" fmla="*/ 2351930 w 4313785"/>
                <a:gd name="connsiteY13031" fmla="*/ 1795812 h 2893802"/>
                <a:gd name="connsiteX13032" fmla="*/ 2353660 w 4313785"/>
                <a:gd name="connsiteY13032" fmla="*/ 1793599 h 2893802"/>
                <a:gd name="connsiteX13033" fmla="*/ 2355459 w 4313785"/>
                <a:gd name="connsiteY13033" fmla="*/ 1792492 h 2893802"/>
                <a:gd name="connsiteX13034" fmla="*/ 2359543 w 4313785"/>
                <a:gd name="connsiteY13034" fmla="*/ 1790901 h 2893802"/>
                <a:gd name="connsiteX13035" fmla="*/ 2361065 w 4313785"/>
                <a:gd name="connsiteY13035" fmla="*/ 1789933 h 2893802"/>
                <a:gd name="connsiteX13036" fmla="*/ 2362796 w 4313785"/>
                <a:gd name="connsiteY13036" fmla="*/ 1788480 h 2893802"/>
                <a:gd name="connsiteX13037" fmla="*/ 2363280 w 4313785"/>
                <a:gd name="connsiteY13037" fmla="*/ 1788342 h 2893802"/>
                <a:gd name="connsiteX13038" fmla="*/ 2363073 w 4313785"/>
                <a:gd name="connsiteY13038" fmla="*/ 1787996 h 2893802"/>
                <a:gd name="connsiteX13039" fmla="*/ 2362588 w 4313785"/>
                <a:gd name="connsiteY13039" fmla="*/ 1784883 h 2893802"/>
                <a:gd name="connsiteX13040" fmla="*/ 2362242 w 4313785"/>
                <a:gd name="connsiteY13040" fmla="*/ 1783499 h 2893802"/>
                <a:gd name="connsiteX13041" fmla="*/ 2361273 w 4313785"/>
                <a:gd name="connsiteY13041" fmla="*/ 1781009 h 2893802"/>
                <a:gd name="connsiteX13042" fmla="*/ 2362450 w 4313785"/>
                <a:gd name="connsiteY13042" fmla="*/ 1781563 h 2893802"/>
                <a:gd name="connsiteX13043" fmla="*/ 2363419 w 4313785"/>
                <a:gd name="connsiteY13043" fmla="*/ 1784606 h 2893802"/>
                <a:gd name="connsiteX13044" fmla="*/ 2364595 w 4313785"/>
                <a:gd name="connsiteY13044" fmla="*/ 1785990 h 2893802"/>
                <a:gd name="connsiteX13045" fmla="*/ 2366326 w 4313785"/>
                <a:gd name="connsiteY13045" fmla="*/ 1786612 h 2893802"/>
                <a:gd name="connsiteX13046" fmla="*/ 2368056 w 4313785"/>
                <a:gd name="connsiteY13046" fmla="*/ 1786405 h 2893802"/>
                <a:gd name="connsiteX13047" fmla="*/ 2369717 w 4313785"/>
                <a:gd name="connsiteY13047" fmla="*/ 1785575 h 2893802"/>
                <a:gd name="connsiteX13048" fmla="*/ 2371240 w 4313785"/>
                <a:gd name="connsiteY13048" fmla="*/ 1784399 h 2893802"/>
                <a:gd name="connsiteX13049" fmla="*/ 2372970 w 4313785"/>
                <a:gd name="connsiteY13049" fmla="*/ 1782600 h 2893802"/>
                <a:gd name="connsiteX13050" fmla="*/ 2374492 w 4313785"/>
                <a:gd name="connsiteY13050" fmla="*/ 1780248 h 2893802"/>
                <a:gd name="connsiteX13051" fmla="*/ 2375600 w 4313785"/>
                <a:gd name="connsiteY13051" fmla="*/ 1777758 h 2893802"/>
                <a:gd name="connsiteX13052" fmla="*/ 2376223 w 4313785"/>
                <a:gd name="connsiteY13052" fmla="*/ 1775337 h 2893802"/>
                <a:gd name="connsiteX13053" fmla="*/ 2376223 w 4313785"/>
                <a:gd name="connsiteY13053" fmla="*/ 1774023 h 2893802"/>
                <a:gd name="connsiteX13054" fmla="*/ 2375946 w 4313785"/>
                <a:gd name="connsiteY13054" fmla="*/ 1771256 h 2893802"/>
                <a:gd name="connsiteX13055" fmla="*/ 2375946 w 4313785"/>
                <a:gd name="connsiteY13055" fmla="*/ 1769319 h 2893802"/>
                <a:gd name="connsiteX13056" fmla="*/ 2375807 w 4313785"/>
                <a:gd name="connsiteY13056" fmla="*/ 1768627 h 2893802"/>
                <a:gd name="connsiteX13057" fmla="*/ 2375462 w 4313785"/>
                <a:gd name="connsiteY13057" fmla="*/ 1767935 h 2893802"/>
                <a:gd name="connsiteX13058" fmla="*/ 2375046 w 4313785"/>
                <a:gd name="connsiteY13058" fmla="*/ 1767313 h 2893802"/>
                <a:gd name="connsiteX13059" fmla="*/ 2376569 w 4313785"/>
                <a:gd name="connsiteY13059" fmla="*/ 1768420 h 2893802"/>
                <a:gd name="connsiteX13060" fmla="*/ 2377884 w 4313785"/>
                <a:gd name="connsiteY13060" fmla="*/ 1769665 h 2893802"/>
                <a:gd name="connsiteX13061" fmla="*/ 2379130 w 4313785"/>
                <a:gd name="connsiteY13061" fmla="*/ 1771048 h 2893802"/>
                <a:gd name="connsiteX13062" fmla="*/ 2380237 w 4313785"/>
                <a:gd name="connsiteY13062" fmla="*/ 1772501 h 2893802"/>
                <a:gd name="connsiteX13063" fmla="*/ 2381275 w 4313785"/>
                <a:gd name="connsiteY13063" fmla="*/ 1774092 h 2893802"/>
                <a:gd name="connsiteX13064" fmla="*/ 2381829 w 4313785"/>
                <a:gd name="connsiteY13064" fmla="*/ 1775406 h 2893802"/>
                <a:gd name="connsiteX13065" fmla="*/ 2382936 w 4313785"/>
                <a:gd name="connsiteY13065" fmla="*/ 1779211 h 2893802"/>
                <a:gd name="connsiteX13066" fmla="*/ 2384459 w 4313785"/>
                <a:gd name="connsiteY13066" fmla="*/ 1783015 h 2893802"/>
                <a:gd name="connsiteX13067" fmla="*/ 2386466 w 4313785"/>
                <a:gd name="connsiteY13067" fmla="*/ 1785436 h 2893802"/>
                <a:gd name="connsiteX13068" fmla="*/ 2389304 w 4313785"/>
                <a:gd name="connsiteY13068" fmla="*/ 1786266 h 2893802"/>
                <a:gd name="connsiteX13069" fmla="*/ 2393318 w 4313785"/>
                <a:gd name="connsiteY13069" fmla="*/ 1785436 h 2893802"/>
                <a:gd name="connsiteX13070" fmla="*/ 2390549 w 4313785"/>
                <a:gd name="connsiteY13070" fmla="*/ 1790002 h 2893802"/>
                <a:gd name="connsiteX13071" fmla="*/ 2391034 w 4313785"/>
                <a:gd name="connsiteY13071" fmla="*/ 1796089 h 2893802"/>
                <a:gd name="connsiteX13072" fmla="*/ 2394010 w 4313785"/>
                <a:gd name="connsiteY13072" fmla="*/ 1807710 h 2893802"/>
                <a:gd name="connsiteX13073" fmla="*/ 2395394 w 4313785"/>
                <a:gd name="connsiteY13073" fmla="*/ 1822790 h 2893802"/>
                <a:gd name="connsiteX13074" fmla="*/ 2395948 w 4313785"/>
                <a:gd name="connsiteY13074" fmla="*/ 1824104 h 2893802"/>
                <a:gd name="connsiteX13075" fmla="*/ 2396502 w 4313785"/>
                <a:gd name="connsiteY13075" fmla="*/ 1824658 h 2893802"/>
                <a:gd name="connsiteX13076" fmla="*/ 2397332 w 4313785"/>
                <a:gd name="connsiteY13076" fmla="*/ 1825073 h 2893802"/>
                <a:gd name="connsiteX13077" fmla="*/ 2398301 w 4313785"/>
                <a:gd name="connsiteY13077" fmla="*/ 1825626 h 2893802"/>
                <a:gd name="connsiteX13078" fmla="*/ 2399339 w 4313785"/>
                <a:gd name="connsiteY13078" fmla="*/ 1826664 h 2893802"/>
                <a:gd name="connsiteX13079" fmla="*/ 2397401 w 4313785"/>
                <a:gd name="connsiteY13079" fmla="*/ 1825695 h 2893802"/>
                <a:gd name="connsiteX13080" fmla="*/ 2397401 w 4313785"/>
                <a:gd name="connsiteY13080" fmla="*/ 1828531 h 2893802"/>
                <a:gd name="connsiteX13081" fmla="*/ 2398509 w 4313785"/>
                <a:gd name="connsiteY13081" fmla="*/ 1831298 h 2893802"/>
                <a:gd name="connsiteX13082" fmla="*/ 2399755 w 4313785"/>
                <a:gd name="connsiteY13082" fmla="*/ 1833996 h 2893802"/>
                <a:gd name="connsiteX13083" fmla="*/ 2400654 w 4313785"/>
                <a:gd name="connsiteY13083" fmla="*/ 1836625 h 2893802"/>
                <a:gd name="connsiteX13084" fmla="*/ 2400862 w 4313785"/>
                <a:gd name="connsiteY13084" fmla="*/ 1839461 h 2893802"/>
                <a:gd name="connsiteX13085" fmla="*/ 2400862 w 4313785"/>
                <a:gd name="connsiteY13085" fmla="*/ 1842435 h 2893802"/>
                <a:gd name="connsiteX13086" fmla="*/ 2401070 w 4313785"/>
                <a:gd name="connsiteY13086" fmla="*/ 1845410 h 2893802"/>
                <a:gd name="connsiteX13087" fmla="*/ 2402039 w 4313785"/>
                <a:gd name="connsiteY13087" fmla="*/ 1848177 h 2893802"/>
                <a:gd name="connsiteX13088" fmla="*/ 2403146 w 4313785"/>
                <a:gd name="connsiteY13088" fmla="*/ 1841121 h 2893802"/>
                <a:gd name="connsiteX13089" fmla="*/ 2403700 w 4313785"/>
                <a:gd name="connsiteY13089" fmla="*/ 1842366 h 2893802"/>
                <a:gd name="connsiteX13090" fmla="*/ 2403838 w 4313785"/>
                <a:gd name="connsiteY13090" fmla="*/ 1843473 h 2893802"/>
                <a:gd name="connsiteX13091" fmla="*/ 2403838 w 4313785"/>
                <a:gd name="connsiteY13091" fmla="*/ 1844649 h 2893802"/>
                <a:gd name="connsiteX13092" fmla="*/ 2404115 w 4313785"/>
                <a:gd name="connsiteY13092" fmla="*/ 1845894 h 2893802"/>
                <a:gd name="connsiteX13093" fmla="*/ 2404876 w 4313785"/>
                <a:gd name="connsiteY13093" fmla="*/ 1847416 h 2893802"/>
                <a:gd name="connsiteX13094" fmla="*/ 2407714 w 4313785"/>
                <a:gd name="connsiteY13094" fmla="*/ 1851774 h 2893802"/>
                <a:gd name="connsiteX13095" fmla="*/ 2408891 w 4313785"/>
                <a:gd name="connsiteY13095" fmla="*/ 1854333 h 2893802"/>
                <a:gd name="connsiteX13096" fmla="*/ 2409860 w 4313785"/>
                <a:gd name="connsiteY13096" fmla="*/ 1856962 h 2893802"/>
                <a:gd name="connsiteX13097" fmla="*/ 2411313 w 4313785"/>
                <a:gd name="connsiteY13097" fmla="*/ 1862357 h 2893802"/>
                <a:gd name="connsiteX13098" fmla="*/ 2412282 w 4313785"/>
                <a:gd name="connsiteY13098" fmla="*/ 1867891 h 2893802"/>
                <a:gd name="connsiteX13099" fmla="*/ 2412282 w 4313785"/>
                <a:gd name="connsiteY13099" fmla="*/ 1870520 h 2893802"/>
                <a:gd name="connsiteX13100" fmla="*/ 2412143 w 4313785"/>
                <a:gd name="connsiteY13100" fmla="*/ 1873425 h 2893802"/>
                <a:gd name="connsiteX13101" fmla="*/ 2412143 w 4313785"/>
                <a:gd name="connsiteY13101" fmla="*/ 1874117 h 2893802"/>
                <a:gd name="connsiteX13102" fmla="*/ 2412559 w 4313785"/>
                <a:gd name="connsiteY13102" fmla="*/ 1874739 h 2893802"/>
                <a:gd name="connsiteX13103" fmla="*/ 2412836 w 4313785"/>
                <a:gd name="connsiteY13103" fmla="*/ 1875293 h 2893802"/>
                <a:gd name="connsiteX13104" fmla="*/ 2413043 w 4313785"/>
                <a:gd name="connsiteY13104" fmla="*/ 1875915 h 2893802"/>
                <a:gd name="connsiteX13105" fmla="*/ 2412836 w 4313785"/>
                <a:gd name="connsiteY13105" fmla="*/ 1876261 h 2893802"/>
                <a:gd name="connsiteX13106" fmla="*/ 2412351 w 4313785"/>
                <a:gd name="connsiteY13106" fmla="*/ 1876607 h 2893802"/>
                <a:gd name="connsiteX13107" fmla="*/ 2411867 w 4313785"/>
                <a:gd name="connsiteY13107" fmla="*/ 1877022 h 2893802"/>
                <a:gd name="connsiteX13108" fmla="*/ 2411659 w 4313785"/>
                <a:gd name="connsiteY13108" fmla="*/ 1877575 h 2893802"/>
                <a:gd name="connsiteX13109" fmla="*/ 2411797 w 4313785"/>
                <a:gd name="connsiteY13109" fmla="*/ 1878198 h 2893802"/>
                <a:gd name="connsiteX13110" fmla="*/ 2412074 w 4313785"/>
                <a:gd name="connsiteY13110" fmla="*/ 1878475 h 2893802"/>
                <a:gd name="connsiteX13111" fmla="*/ 2412628 w 4313785"/>
                <a:gd name="connsiteY13111" fmla="*/ 1878613 h 2893802"/>
                <a:gd name="connsiteX13112" fmla="*/ 2413389 w 4313785"/>
                <a:gd name="connsiteY13112" fmla="*/ 1878613 h 2893802"/>
                <a:gd name="connsiteX13113" fmla="*/ 2412974 w 4313785"/>
                <a:gd name="connsiteY13113" fmla="*/ 1880204 h 2893802"/>
                <a:gd name="connsiteX13114" fmla="*/ 2412005 w 4313785"/>
                <a:gd name="connsiteY13114" fmla="*/ 1885599 h 2893802"/>
                <a:gd name="connsiteX13115" fmla="*/ 2412005 w 4313785"/>
                <a:gd name="connsiteY13115" fmla="*/ 1887191 h 2893802"/>
                <a:gd name="connsiteX13116" fmla="*/ 2412974 w 4313785"/>
                <a:gd name="connsiteY13116" fmla="*/ 1888781 h 2893802"/>
                <a:gd name="connsiteX13117" fmla="*/ 2414081 w 4313785"/>
                <a:gd name="connsiteY13117" fmla="*/ 1888781 h 2893802"/>
                <a:gd name="connsiteX13118" fmla="*/ 2415396 w 4313785"/>
                <a:gd name="connsiteY13118" fmla="*/ 1888505 h 2893802"/>
                <a:gd name="connsiteX13119" fmla="*/ 2417127 w 4313785"/>
                <a:gd name="connsiteY13119" fmla="*/ 1889266 h 2893802"/>
                <a:gd name="connsiteX13120" fmla="*/ 2415050 w 4313785"/>
                <a:gd name="connsiteY13120" fmla="*/ 1890857 h 2893802"/>
                <a:gd name="connsiteX13121" fmla="*/ 2414358 w 4313785"/>
                <a:gd name="connsiteY13121" fmla="*/ 1893001 h 2893802"/>
                <a:gd name="connsiteX13122" fmla="*/ 2414151 w 4313785"/>
                <a:gd name="connsiteY13122" fmla="*/ 1897982 h 2893802"/>
                <a:gd name="connsiteX13123" fmla="*/ 2413112 w 4313785"/>
                <a:gd name="connsiteY13123" fmla="*/ 1902755 h 2893802"/>
                <a:gd name="connsiteX13124" fmla="*/ 2412351 w 4313785"/>
                <a:gd name="connsiteY13124" fmla="*/ 1905106 h 2893802"/>
                <a:gd name="connsiteX13125" fmla="*/ 2409513 w 4313785"/>
                <a:gd name="connsiteY13125" fmla="*/ 1910917 h 2893802"/>
                <a:gd name="connsiteX13126" fmla="*/ 2409237 w 4313785"/>
                <a:gd name="connsiteY13126" fmla="*/ 1912370 h 2893802"/>
                <a:gd name="connsiteX13127" fmla="*/ 2409098 w 4313785"/>
                <a:gd name="connsiteY13127" fmla="*/ 1919979 h 2893802"/>
                <a:gd name="connsiteX13128" fmla="*/ 2409513 w 4313785"/>
                <a:gd name="connsiteY13128" fmla="*/ 1922677 h 2893802"/>
                <a:gd name="connsiteX13129" fmla="*/ 2410552 w 4313785"/>
                <a:gd name="connsiteY13129" fmla="*/ 1924890 h 2893802"/>
                <a:gd name="connsiteX13130" fmla="*/ 2411105 w 4313785"/>
                <a:gd name="connsiteY13130" fmla="*/ 1923783 h 2893802"/>
                <a:gd name="connsiteX13131" fmla="*/ 2411867 w 4313785"/>
                <a:gd name="connsiteY13131" fmla="*/ 1922953 h 2893802"/>
                <a:gd name="connsiteX13132" fmla="*/ 2413458 w 4313785"/>
                <a:gd name="connsiteY13132" fmla="*/ 1921639 h 2893802"/>
                <a:gd name="connsiteX13133" fmla="*/ 2405776 w 4313785"/>
                <a:gd name="connsiteY13133" fmla="*/ 1944328 h 2893802"/>
                <a:gd name="connsiteX13134" fmla="*/ 2403700 w 4313785"/>
                <a:gd name="connsiteY13134" fmla="*/ 1957609 h 2893802"/>
                <a:gd name="connsiteX13135" fmla="*/ 2407368 w 4313785"/>
                <a:gd name="connsiteY13135" fmla="*/ 1963766 h 2893802"/>
                <a:gd name="connsiteX13136" fmla="*/ 2408821 w 4313785"/>
                <a:gd name="connsiteY13136" fmla="*/ 1963074 h 2893802"/>
                <a:gd name="connsiteX13137" fmla="*/ 2409652 w 4313785"/>
                <a:gd name="connsiteY13137" fmla="*/ 1961621 h 2893802"/>
                <a:gd name="connsiteX13138" fmla="*/ 2410828 w 4313785"/>
                <a:gd name="connsiteY13138" fmla="*/ 1960722 h 2893802"/>
                <a:gd name="connsiteX13139" fmla="*/ 2413182 w 4313785"/>
                <a:gd name="connsiteY13139" fmla="*/ 1961967 h 2893802"/>
                <a:gd name="connsiteX13140" fmla="*/ 2414012 w 4313785"/>
                <a:gd name="connsiteY13140" fmla="*/ 1963005 h 2893802"/>
                <a:gd name="connsiteX13141" fmla="*/ 2415396 w 4313785"/>
                <a:gd name="connsiteY13141" fmla="*/ 1965633 h 2893802"/>
                <a:gd name="connsiteX13142" fmla="*/ 2416158 w 4313785"/>
                <a:gd name="connsiteY13142" fmla="*/ 1966740 h 2893802"/>
                <a:gd name="connsiteX13143" fmla="*/ 2417196 w 4313785"/>
                <a:gd name="connsiteY13143" fmla="*/ 1967570 h 2893802"/>
                <a:gd name="connsiteX13144" fmla="*/ 2419618 w 4313785"/>
                <a:gd name="connsiteY13144" fmla="*/ 1969023 h 2893802"/>
                <a:gd name="connsiteX13145" fmla="*/ 2420726 w 4313785"/>
                <a:gd name="connsiteY13145" fmla="*/ 1969991 h 2893802"/>
                <a:gd name="connsiteX13146" fmla="*/ 2420864 w 4313785"/>
                <a:gd name="connsiteY13146" fmla="*/ 1970544 h 2893802"/>
                <a:gd name="connsiteX13147" fmla="*/ 2420518 w 4313785"/>
                <a:gd name="connsiteY13147" fmla="*/ 1972066 h 2893802"/>
                <a:gd name="connsiteX13148" fmla="*/ 2420726 w 4313785"/>
                <a:gd name="connsiteY13148" fmla="*/ 1972689 h 2893802"/>
                <a:gd name="connsiteX13149" fmla="*/ 2421141 w 4313785"/>
                <a:gd name="connsiteY13149" fmla="*/ 1973035 h 2893802"/>
                <a:gd name="connsiteX13150" fmla="*/ 2421625 w 4313785"/>
                <a:gd name="connsiteY13150" fmla="*/ 1973242 h 2893802"/>
                <a:gd name="connsiteX13151" fmla="*/ 2422110 w 4313785"/>
                <a:gd name="connsiteY13151" fmla="*/ 1973381 h 2893802"/>
                <a:gd name="connsiteX13152" fmla="*/ 2422387 w 4313785"/>
                <a:gd name="connsiteY13152" fmla="*/ 1973519 h 2893802"/>
                <a:gd name="connsiteX13153" fmla="*/ 2422940 w 4313785"/>
                <a:gd name="connsiteY13153" fmla="*/ 1974003 h 2893802"/>
                <a:gd name="connsiteX13154" fmla="*/ 2424809 w 4313785"/>
                <a:gd name="connsiteY13154" fmla="*/ 1975387 h 2893802"/>
                <a:gd name="connsiteX13155" fmla="*/ 2425570 w 4313785"/>
                <a:gd name="connsiteY13155" fmla="*/ 1976217 h 2893802"/>
                <a:gd name="connsiteX13156" fmla="*/ 2427716 w 4313785"/>
                <a:gd name="connsiteY13156" fmla="*/ 1980575 h 2893802"/>
                <a:gd name="connsiteX13157" fmla="*/ 2429308 w 4313785"/>
                <a:gd name="connsiteY13157" fmla="*/ 1981751 h 2893802"/>
                <a:gd name="connsiteX13158" fmla="*/ 2432145 w 4313785"/>
                <a:gd name="connsiteY13158" fmla="*/ 1981128 h 2893802"/>
                <a:gd name="connsiteX13159" fmla="*/ 2431384 w 4313785"/>
                <a:gd name="connsiteY13159" fmla="*/ 1982857 h 2893802"/>
                <a:gd name="connsiteX13160" fmla="*/ 2431661 w 4313785"/>
                <a:gd name="connsiteY13160" fmla="*/ 1983826 h 2893802"/>
                <a:gd name="connsiteX13161" fmla="*/ 2432353 w 4313785"/>
                <a:gd name="connsiteY13161" fmla="*/ 1984448 h 2893802"/>
                <a:gd name="connsiteX13162" fmla="*/ 2432907 w 4313785"/>
                <a:gd name="connsiteY13162" fmla="*/ 1985348 h 2893802"/>
                <a:gd name="connsiteX13163" fmla="*/ 2433184 w 4313785"/>
                <a:gd name="connsiteY13163" fmla="*/ 1985348 h 2893802"/>
                <a:gd name="connsiteX13164" fmla="*/ 2433737 w 4313785"/>
                <a:gd name="connsiteY13164" fmla="*/ 1985624 h 2893802"/>
                <a:gd name="connsiteX13165" fmla="*/ 2434360 w 4313785"/>
                <a:gd name="connsiteY13165" fmla="*/ 1986039 h 2893802"/>
                <a:gd name="connsiteX13166" fmla="*/ 2434706 w 4313785"/>
                <a:gd name="connsiteY13166" fmla="*/ 1986316 h 2893802"/>
                <a:gd name="connsiteX13167" fmla="*/ 2434706 w 4313785"/>
                <a:gd name="connsiteY13167" fmla="*/ 1987285 h 2893802"/>
                <a:gd name="connsiteX13168" fmla="*/ 2434222 w 4313785"/>
                <a:gd name="connsiteY13168" fmla="*/ 1989429 h 2893802"/>
                <a:gd name="connsiteX13169" fmla="*/ 2434222 w 4313785"/>
                <a:gd name="connsiteY13169" fmla="*/ 1990397 h 2893802"/>
                <a:gd name="connsiteX13170" fmla="*/ 2435814 w 4313785"/>
                <a:gd name="connsiteY13170" fmla="*/ 1992680 h 2893802"/>
                <a:gd name="connsiteX13171" fmla="*/ 2443012 w 4313785"/>
                <a:gd name="connsiteY13171" fmla="*/ 2000220 h 2893802"/>
                <a:gd name="connsiteX13172" fmla="*/ 2443773 w 4313785"/>
                <a:gd name="connsiteY13172" fmla="*/ 1996623 h 2893802"/>
                <a:gd name="connsiteX13173" fmla="*/ 2444465 w 4313785"/>
                <a:gd name="connsiteY13173" fmla="*/ 1995793 h 2893802"/>
                <a:gd name="connsiteX13174" fmla="*/ 2446126 w 4313785"/>
                <a:gd name="connsiteY13174" fmla="*/ 1995585 h 2893802"/>
                <a:gd name="connsiteX13175" fmla="*/ 2446126 w 4313785"/>
                <a:gd name="connsiteY13175" fmla="*/ 1995585 h 2893802"/>
                <a:gd name="connsiteX13176" fmla="*/ 2444534 w 4313785"/>
                <a:gd name="connsiteY13176" fmla="*/ 1995793 h 2893802"/>
                <a:gd name="connsiteX13177" fmla="*/ 2443842 w 4313785"/>
                <a:gd name="connsiteY13177" fmla="*/ 1996623 h 2893802"/>
                <a:gd name="connsiteX13178" fmla="*/ 2443012 w 4313785"/>
                <a:gd name="connsiteY13178" fmla="*/ 2000220 h 2893802"/>
                <a:gd name="connsiteX13179" fmla="*/ 2444327 w 4313785"/>
                <a:gd name="connsiteY13179" fmla="*/ 2003955 h 2893802"/>
                <a:gd name="connsiteX13180" fmla="*/ 2447510 w 4313785"/>
                <a:gd name="connsiteY13180" fmla="*/ 2010734 h 2893802"/>
                <a:gd name="connsiteX13181" fmla="*/ 2448272 w 4313785"/>
                <a:gd name="connsiteY13181" fmla="*/ 2014746 h 2893802"/>
                <a:gd name="connsiteX13182" fmla="*/ 2449033 w 4313785"/>
                <a:gd name="connsiteY13182" fmla="*/ 2022563 h 2893802"/>
                <a:gd name="connsiteX13183" fmla="*/ 2453186 w 4313785"/>
                <a:gd name="connsiteY13183" fmla="*/ 2042623 h 2893802"/>
                <a:gd name="connsiteX13184" fmla="*/ 2454293 w 4313785"/>
                <a:gd name="connsiteY13184" fmla="*/ 2046428 h 2893802"/>
                <a:gd name="connsiteX13185" fmla="*/ 2456300 w 4313785"/>
                <a:gd name="connsiteY13185" fmla="*/ 2051132 h 2893802"/>
                <a:gd name="connsiteX13186" fmla="*/ 2456992 w 4313785"/>
                <a:gd name="connsiteY13186" fmla="*/ 2053414 h 2893802"/>
                <a:gd name="connsiteX13187" fmla="*/ 2457615 w 4313785"/>
                <a:gd name="connsiteY13187" fmla="*/ 2054798 h 2893802"/>
                <a:gd name="connsiteX13188" fmla="*/ 2458792 w 4313785"/>
                <a:gd name="connsiteY13188" fmla="*/ 2056320 h 2893802"/>
                <a:gd name="connsiteX13189" fmla="*/ 2464398 w 4313785"/>
                <a:gd name="connsiteY13189" fmla="*/ 2062338 h 2893802"/>
                <a:gd name="connsiteX13190" fmla="*/ 2466820 w 4313785"/>
                <a:gd name="connsiteY13190" fmla="*/ 2065727 h 2893802"/>
                <a:gd name="connsiteX13191" fmla="*/ 2468204 w 4313785"/>
                <a:gd name="connsiteY13191" fmla="*/ 2069393 h 2893802"/>
                <a:gd name="connsiteX13192" fmla="*/ 2468204 w 4313785"/>
                <a:gd name="connsiteY13192" fmla="*/ 2070915 h 2893802"/>
                <a:gd name="connsiteX13193" fmla="*/ 2467859 w 4313785"/>
                <a:gd name="connsiteY13193" fmla="*/ 2073821 h 2893802"/>
                <a:gd name="connsiteX13194" fmla="*/ 2468066 w 4313785"/>
                <a:gd name="connsiteY13194" fmla="*/ 2074927 h 2893802"/>
                <a:gd name="connsiteX13195" fmla="*/ 2468966 w 4313785"/>
                <a:gd name="connsiteY13195" fmla="*/ 2076034 h 2893802"/>
                <a:gd name="connsiteX13196" fmla="*/ 2499834 w 4313785"/>
                <a:gd name="connsiteY13196" fmla="*/ 2096786 h 2893802"/>
                <a:gd name="connsiteX13197" fmla="*/ 2506409 w 4313785"/>
                <a:gd name="connsiteY13197" fmla="*/ 2099968 h 2893802"/>
                <a:gd name="connsiteX13198" fmla="*/ 2508416 w 4313785"/>
                <a:gd name="connsiteY13198" fmla="*/ 2101282 h 2893802"/>
                <a:gd name="connsiteX13199" fmla="*/ 2509454 w 4313785"/>
                <a:gd name="connsiteY13199" fmla="*/ 2102251 h 2893802"/>
                <a:gd name="connsiteX13200" fmla="*/ 2511531 w 4313785"/>
                <a:gd name="connsiteY13200" fmla="*/ 2104949 h 2893802"/>
                <a:gd name="connsiteX13201" fmla="*/ 2512292 w 4313785"/>
                <a:gd name="connsiteY13201" fmla="*/ 2105710 h 2893802"/>
                <a:gd name="connsiteX13202" fmla="*/ 2514022 w 4313785"/>
                <a:gd name="connsiteY13202" fmla="*/ 2106125 h 2893802"/>
                <a:gd name="connsiteX13203" fmla="*/ 2515752 w 4313785"/>
                <a:gd name="connsiteY13203" fmla="*/ 2105640 h 2893802"/>
                <a:gd name="connsiteX13204" fmla="*/ 2519767 w 4313785"/>
                <a:gd name="connsiteY13204" fmla="*/ 2103704 h 2893802"/>
                <a:gd name="connsiteX13205" fmla="*/ 2521359 w 4313785"/>
                <a:gd name="connsiteY13205" fmla="*/ 2103565 h 2893802"/>
                <a:gd name="connsiteX13206" fmla="*/ 2522812 w 4313785"/>
                <a:gd name="connsiteY13206" fmla="*/ 2103704 h 2893802"/>
                <a:gd name="connsiteX13207" fmla="*/ 2523643 w 4313785"/>
                <a:gd name="connsiteY13207" fmla="*/ 2103081 h 2893802"/>
                <a:gd name="connsiteX13208" fmla="*/ 2523158 w 4313785"/>
                <a:gd name="connsiteY13208" fmla="*/ 2100660 h 2893802"/>
                <a:gd name="connsiteX13209" fmla="*/ 2524473 w 4313785"/>
                <a:gd name="connsiteY13209" fmla="*/ 2102320 h 2893802"/>
                <a:gd name="connsiteX13210" fmla="*/ 2525719 w 4313785"/>
                <a:gd name="connsiteY13210" fmla="*/ 2104395 h 2893802"/>
                <a:gd name="connsiteX13211" fmla="*/ 2527103 w 4313785"/>
                <a:gd name="connsiteY13211" fmla="*/ 2105779 h 2893802"/>
                <a:gd name="connsiteX13212" fmla="*/ 2529041 w 4313785"/>
                <a:gd name="connsiteY13212" fmla="*/ 2105295 h 2893802"/>
                <a:gd name="connsiteX13213" fmla="*/ 2529456 w 4313785"/>
                <a:gd name="connsiteY13213" fmla="*/ 2102112 h 2893802"/>
                <a:gd name="connsiteX13214" fmla="*/ 2527657 w 4313785"/>
                <a:gd name="connsiteY13214" fmla="*/ 2096994 h 2893802"/>
                <a:gd name="connsiteX13215" fmla="*/ 2520874 w 4313785"/>
                <a:gd name="connsiteY13215" fmla="*/ 2083159 h 2893802"/>
                <a:gd name="connsiteX13216" fmla="*/ 2519836 w 4313785"/>
                <a:gd name="connsiteY13216" fmla="*/ 2081568 h 2893802"/>
                <a:gd name="connsiteX13217" fmla="*/ 2518521 w 4313785"/>
                <a:gd name="connsiteY13217" fmla="*/ 2080323 h 2893802"/>
                <a:gd name="connsiteX13218" fmla="*/ 2515337 w 4313785"/>
                <a:gd name="connsiteY13218" fmla="*/ 2078109 h 2893802"/>
                <a:gd name="connsiteX13219" fmla="*/ 2513953 w 4313785"/>
                <a:gd name="connsiteY13219" fmla="*/ 2076795 h 2893802"/>
                <a:gd name="connsiteX13220" fmla="*/ 2512153 w 4313785"/>
                <a:gd name="connsiteY13220" fmla="*/ 2073129 h 2893802"/>
                <a:gd name="connsiteX13221" fmla="*/ 2511946 w 4313785"/>
                <a:gd name="connsiteY13221" fmla="*/ 2069255 h 2893802"/>
                <a:gd name="connsiteX13222" fmla="*/ 2512292 w 4313785"/>
                <a:gd name="connsiteY13222" fmla="*/ 2065243 h 2893802"/>
                <a:gd name="connsiteX13223" fmla="*/ 2512292 w 4313785"/>
                <a:gd name="connsiteY13223" fmla="*/ 2061231 h 2893802"/>
                <a:gd name="connsiteX13224" fmla="*/ 2511807 w 4313785"/>
                <a:gd name="connsiteY13224" fmla="*/ 2059225 h 2893802"/>
                <a:gd name="connsiteX13225" fmla="*/ 2511323 w 4313785"/>
                <a:gd name="connsiteY13225" fmla="*/ 2057634 h 2893802"/>
                <a:gd name="connsiteX13226" fmla="*/ 2510977 w 4313785"/>
                <a:gd name="connsiteY13226" fmla="*/ 2055974 h 2893802"/>
                <a:gd name="connsiteX13227" fmla="*/ 2510977 w 4313785"/>
                <a:gd name="connsiteY13227" fmla="*/ 2053899 h 2893802"/>
                <a:gd name="connsiteX13228" fmla="*/ 2512499 w 4313785"/>
                <a:gd name="connsiteY13228" fmla="*/ 2043592 h 2893802"/>
                <a:gd name="connsiteX13229" fmla="*/ 2512292 w 4313785"/>
                <a:gd name="connsiteY13229" fmla="*/ 2038888 h 2893802"/>
                <a:gd name="connsiteX13230" fmla="*/ 2511392 w 4313785"/>
                <a:gd name="connsiteY13230" fmla="*/ 2034599 h 2893802"/>
                <a:gd name="connsiteX13231" fmla="*/ 2509800 w 4313785"/>
                <a:gd name="connsiteY13231" fmla="*/ 2030518 h 2893802"/>
                <a:gd name="connsiteX13232" fmla="*/ 2507655 w 4313785"/>
                <a:gd name="connsiteY13232" fmla="*/ 2026368 h 2893802"/>
                <a:gd name="connsiteX13233" fmla="*/ 2505371 w 4313785"/>
                <a:gd name="connsiteY13233" fmla="*/ 2023186 h 2893802"/>
                <a:gd name="connsiteX13234" fmla="*/ 2502879 w 4313785"/>
                <a:gd name="connsiteY13234" fmla="*/ 2020626 h 2893802"/>
                <a:gd name="connsiteX13235" fmla="*/ 2497135 w 4313785"/>
                <a:gd name="connsiteY13235" fmla="*/ 2015922 h 2893802"/>
                <a:gd name="connsiteX13236" fmla="*/ 2494020 w 4313785"/>
                <a:gd name="connsiteY13236" fmla="*/ 2012671 h 2893802"/>
                <a:gd name="connsiteX13237" fmla="*/ 2491321 w 4313785"/>
                <a:gd name="connsiteY13237" fmla="*/ 2009143 h 2893802"/>
                <a:gd name="connsiteX13238" fmla="*/ 2488345 w 4313785"/>
                <a:gd name="connsiteY13238" fmla="*/ 2006238 h 2893802"/>
                <a:gd name="connsiteX13239" fmla="*/ 2484192 w 4313785"/>
                <a:gd name="connsiteY13239" fmla="*/ 2004647 h 2893802"/>
                <a:gd name="connsiteX13240" fmla="*/ 2479140 w 4313785"/>
                <a:gd name="connsiteY13240" fmla="*/ 2000842 h 2893802"/>
                <a:gd name="connsiteX13241" fmla="*/ 2477686 w 4313785"/>
                <a:gd name="connsiteY13241" fmla="*/ 1999390 h 2893802"/>
                <a:gd name="connsiteX13242" fmla="*/ 2476302 w 4313785"/>
                <a:gd name="connsiteY13242" fmla="*/ 1997384 h 2893802"/>
                <a:gd name="connsiteX13243" fmla="*/ 2474987 w 4313785"/>
                <a:gd name="connsiteY13243" fmla="*/ 1995239 h 2893802"/>
                <a:gd name="connsiteX13244" fmla="*/ 2473603 w 4313785"/>
                <a:gd name="connsiteY13244" fmla="*/ 1993164 h 2893802"/>
                <a:gd name="connsiteX13245" fmla="*/ 2471734 w 4313785"/>
                <a:gd name="connsiteY13245" fmla="*/ 1991643 h 2893802"/>
                <a:gd name="connsiteX13246" fmla="*/ 2467927 w 4313785"/>
                <a:gd name="connsiteY13246" fmla="*/ 1990536 h 2893802"/>
                <a:gd name="connsiteX13247" fmla="*/ 2460730 w 4313785"/>
                <a:gd name="connsiteY13247" fmla="*/ 1990536 h 2893802"/>
                <a:gd name="connsiteX13248" fmla="*/ 2456854 w 4313785"/>
                <a:gd name="connsiteY13248" fmla="*/ 1988668 h 2893802"/>
                <a:gd name="connsiteX13249" fmla="*/ 2450348 w 4313785"/>
                <a:gd name="connsiteY13249" fmla="*/ 1984587 h 2893802"/>
                <a:gd name="connsiteX13250" fmla="*/ 2447579 w 4313785"/>
                <a:gd name="connsiteY13250" fmla="*/ 1982304 h 2893802"/>
                <a:gd name="connsiteX13251" fmla="*/ 2445226 w 4313785"/>
                <a:gd name="connsiteY13251" fmla="*/ 1978845 h 2893802"/>
                <a:gd name="connsiteX13252" fmla="*/ 2444257 w 4313785"/>
                <a:gd name="connsiteY13252" fmla="*/ 1974764 h 2893802"/>
                <a:gd name="connsiteX13253" fmla="*/ 2445572 w 4313785"/>
                <a:gd name="connsiteY13253" fmla="*/ 1973519 h 2893802"/>
                <a:gd name="connsiteX13254" fmla="*/ 2447026 w 4313785"/>
                <a:gd name="connsiteY13254" fmla="*/ 1974557 h 2893802"/>
                <a:gd name="connsiteX13255" fmla="*/ 2446472 w 4313785"/>
                <a:gd name="connsiteY13255" fmla="*/ 1977324 h 2893802"/>
                <a:gd name="connsiteX13256" fmla="*/ 2448548 w 4313785"/>
                <a:gd name="connsiteY13256" fmla="*/ 1978015 h 2893802"/>
                <a:gd name="connsiteX13257" fmla="*/ 2450002 w 4313785"/>
                <a:gd name="connsiteY13257" fmla="*/ 1982442 h 2893802"/>
                <a:gd name="connsiteX13258" fmla="*/ 2451940 w 4313785"/>
                <a:gd name="connsiteY13258" fmla="*/ 1984033 h 2893802"/>
                <a:gd name="connsiteX13259" fmla="*/ 2447164 w 4313785"/>
                <a:gd name="connsiteY13259" fmla="*/ 1962797 h 2893802"/>
                <a:gd name="connsiteX13260" fmla="*/ 2443981 w 4313785"/>
                <a:gd name="connsiteY13260" fmla="*/ 1957194 h 2893802"/>
                <a:gd name="connsiteX13261" fmla="*/ 2443842 w 4313785"/>
                <a:gd name="connsiteY13261" fmla="*/ 1957747 h 2893802"/>
                <a:gd name="connsiteX13262" fmla="*/ 2443288 w 4313785"/>
                <a:gd name="connsiteY13262" fmla="*/ 1958923 h 2893802"/>
                <a:gd name="connsiteX13263" fmla="*/ 2440797 w 4313785"/>
                <a:gd name="connsiteY13263" fmla="*/ 1954220 h 2893802"/>
                <a:gd name="connsiteX13264" fmla="*/ 2439551 w 4313785"/>
                <a:gd name="connsiteY13264" fmla="*/ 1948271 h 2893802"/>
                <a:gd name="connsiteX13265" fmla="*/ 2438029 w 4313785"/>
                <a:gd name="connsiteY13265" fmla="*/ 1943014 h 2893802"/>
                <a:gd name="connsiteX13266" fmla="*/ 2434637 w 4313785"/>
                <a:gd name="connsiteY13266" fmla="*/ 1940385 h 2893802"/>
                <a:gd name="connsiteX13267" fmla="*/ 2432076 w 4313785"/>
                <a:gd name="connsiteY13267" fmla="*/ 1940731 h 2893802"/>
                <a:gd name="connsiteX13268" fmla="*/ 2429654 w 4313785"/>
                <a:gd name="connsiteY13268" fmla="*/ 1941768 h 2893802"/>
                <a:gd name="connsiteX13269" fmla="*/ 2427370 w 4313785"/>
                <a:gd name="connsiteY13269" fmla="*/ 1942183 h 2893802"/>
                <a:gd name="connsiteX13270" fmla="*/ 2425224 w 4313785"/>
                <a:gd name="connsiteY13270" fmla="*/ 1940869 h 2893802"/>
                <a:gd name="connsiteX13271" fmla="*/ 2425224 w 4313785"/>
                <a:gd name="connsiteY13271" fmla="*/ 1936719 h 2893802"/>
                <a:gd name="connsiteX13272" fmla="*/ 2424809 w 4313785"/>
                <a:gd name="connsiteY13272" fmla="*/ 1935335 h 2893802"/>
                <a:gd name="connsiteX13273" fmla="*/ 2423633 w 4313785"/>
                <a:gd name="connsiteY13273" fmla="*/ 1932568 h 2893802"/>
                <a:gd name="connsiteX13274" fmla="*/ 2423217 w 4313785"/>
                <a:gd name="connsiteY13274" fmla="*/ 1931116 h 2893802"/>
                <a:gd name="connsiteX13275" fmla="*/ 2423009 w 4313785"/>
                <a:gd name="connsiteY13275" fmla="*/ 1926758 h 2893802"/>
                <a:gd name="connsiteX13276" fmla="*/ 2423355 w 4313785"/>
                <a:gd name="connsiteY13276" fmla="*/ 1922192 h 2893802"/>
                <a:gd name="connsiteX13277" fmla="*/ 2424324 w 4313785"/>
                <a:gd name="connsiteY13277" fmla="*/ 1917765 h 2893802"/>
                <a:gd name="connsiteX13278" fmla="*/ 2425778 w 4313785"/>
                <a:gd name="connsiteY13278" fmla="*/ 1913891 h 2893802"/>
                <a:gd name="connsiteX13279" fmla="*/ 2429377 w 4313785"/>
                <a:gd name="connsiteY13279" fmla="*/ 1906767 h 2893802"/>
                <a:gd name="connsiteX13280" fmla="*/ 2430346 w 4313785"/>
                <a:gd name="connsiteY13280" fmla="*/ 1904138 h 2893802"/>
                <a:gd name="connsiteX13281" fmla="*/ 2432838 w 4313785"/>
                <a:gd name="connsiteY13281" fmla="*/ 1895007 h 2893802"/>
                <a:gd name="connsiteX13282" fmla="*/ 2439482 w 4313785"/>
                <a:gd name="connsiteY13282" fmla="*/ 1881864 h 2893802"/>
                <a:gd name="connsiteX13283" fmla="*/ 2440658 w 4313785"/>
                <a:gd name="connsiteY13283" fmla="*/ 1877160 h 2893802"/>
                <a:gd name="connsiteX13284" fmla="*/ 2440658 w 4313785"/>
                <a:gd name="connsiteY13284" fmla="*/ 1874670 h 2893802"/>
                <a:gd name="connsiteX13285" fmla="*/ 2440105 w 4313785"/>
                <a:gd name="connsiteY13285" fmla="*/ 1869759 h 2893802"/>
                <a:gd name="connsiteX13286" fmla="*/ 2440312 w 4313785"/>
                <a:gd name="connsiteY13286" fmla="*/ 1867269 h 2893802"/>
                <a:gd name="connsiteX13287" fmla="*/ 2440727 w 4313785"/>
                <a:gd name="connsiteY13287" fmla="*/ 1865954 h 2893802"/>
                <a:gd name="connsiteX13288" fmla="*/ 2442043 w 4313785"/>
                <a:gd name="connsiteY13288" fmla="*/ 1863326 h 2893802"/>
                <a:gd name="connsiteX13289" fmla="*/ 2442320 w 4313785"/>
                <a:gd name="connsiteY13289" fmla="*/ 1862011 h 2893802"/>
                <a:gd name="connsiteX13290" fmla="*/ 2442181 w 4313785"/>
                <a:gd name="connsiteY13290" fmla="*/ 1861112 h 2893802"/>
                <a:gd name="connsiteX13291" fmla="*/ 2441558 w 4313785"/>
                <a:gd name="connsiteY13291" fmla="*/ 1859175 h 2893802"/>
                <a:gd name="connsiteX13292" fmla="*/ 2441420 w 4313785"/>
                <a:gd name="connsiteY13292" fmla="*/ 1858345 h 2893802"/>
                <a:gd name="connsiteX13293" fmla="*/ 2441558 w 4313785"/>
                <a:gd name="connsiteY13293" fmla="*/ 1855993 h 2893802"/>
                <a:gd name="connsiteX13294" fmla="*/ 2442112 w 4313785"/>
                <a:gd name="connsiteY13294" fmla="*/ 1854333 h 2893802"/>
                <a:gd name="connsiteX13295" fmla="*/ 2443496 w 4313785"/>
                <a:gd name="connsiteY13295" fmla="*/ 1853088 h 2893802"/>
                <a:gd name="connsiteX13296" fmla="*/ 2446265 w 4313785"/>
                <a:gd name="connsiteY13296" fmla="*/ 1852050 h 2893802"/>
                <a:gd name="connsiteX13297" fmla="*/ 2448548 w 4313785"/>
                <a:gd name="connsiteY13297" fmla="*/ 1851566 h 2893802"/>
                <a:gd name="connsiteX13298" fmla="*/ 2450763 w 4313785"/>
                <a:gd name="connsiteY13298" fmla="*/ 1851289 h 2893802"/>
                <a:gd name="connsiteX13299" fmla="*/ 2452839 w 4313785"/>
                <a:gd name="connsiteY13299" fmla="*/ 1851289 h 2893802"/>
                <a:gd name="connsiteX13300" fmla="*/ 2454570 w 4313785"/>
                <a:gd name="connsiteY13300" fmla="*/ 1851428 h 2893802"/>
                <a:gd name="connsiteX13301" fmla="*/ 2458861 w 4313785"/>
                <a:gd name="connsiteY13301" fmla="*/ 1852811 h 2893802"/>
                <a:gd name="connsiteX13302" fmla="*/ 2460384 w 4313785"/>
                <a:gd name="connsiteY13302" fmla="*/ 1855578 h 2893802"/>
                <a:gd name="connsiteX13303" fmla="*/ 2460107 w 4313785"/>
                <a:gd name="connsiteY13303" fmla="*/ 1859383 h 2893802"/>
                <a:gd name="connsiteX13304" fmla="*/ 2458930 w 4313785"/>
                <a:gd name="connsiteY13304" fmla="*/ 1866854 h 2893802"/>
                <a:gd name="connsiteX13305" fmla="*/ 2458930 w 4313785"/>
                <a:gd name="connsiteY13305" fmla="*/ 1868445 h 2893802"/>
                <a:gd name="connsiteX13306" fmla="*/ 2459899 w 4313785"/>
                <a:gd name="connsiteY13306" fmla="*/ 1869275 h 2893802"/>
                <a:gd name="connsiteX13307" fmla="*/ 2461906 w 4313785"/>
                <a:gd name="connsiteY13307" fmla="*/ 1869966 h 2893802"/>
                <a:gd name="connsiteX13308" fmla="*/ 2463844 w 4313785"/>
                <a:gd name="connsiteY13308" fmla="*/ 1870312 h 2893802"/>
                <a:gd name="connsiteX13309" fmla="*/ 2466474 w 4313785"/>
                <a:gd name="connsiteY13309" fmla="*/ 1870520 h 2893802"/>
                <a:gd name="connsiteX13310" fmla="*/ 2471319 w 4313785"/>
                <a:gd name="connsiteY13310" fmla="*/ 1870520 h 2893802"/>
                <a:gd name="connsiteX13311" fmla="*/ 2476095 w 4313785"/>
                <a:gd name="connsiteY13311" fmla="*/ 1869897 h 2893802"/>
                <a:gd name="connsiteX13312" fmla="*/ 2477963 w 4313785"/>
                <a:gd name="connsiteY13312" fmla="*/ 1870243 h 2893802"/>
                <a:gd name="connsiteX13313" fmla="*/ 2480524 w 4313785"/>
                <a:gd name="connsiteY13313" fmla="*/ 1871419 h 2893802"/>
                <a:gd name="connsiteX13314" fmla="*/ 2483984 w 4313785"/>
                <a:gd name="connsiteY13314" fmla="*/ 1873633 h 2893802"/>
                <a:gd name="connsiteX13315" fmla="*/ 2485507 w 4313785"/>
                <a:gd name="connsiteY13315" fmla="*/ 1874947 h 2893802"/>
                <a:gd name="connsiteX13316" fmla="*/ 2486960 w 4313785"/>
                <a:gd name="connsiteY13316" fmla="*/ 1876676 h 2893802"/>
                <a:gd name="connsiteX13317" fmla="*/ 2487583 w 4313785"/>
                <a:gd name="connsiteY13317" fmla="*/ 1875362 h 2893802"/>
                <a:gd name="connsiteX13318" fmla="*/ 2488899 w 4313785"/>
                <a:gd name="connsiteY13318" fmla="*/ 1877506 h 2893802"/>
                <a:gd name="connsiteX13319" fmla="*/ 2490905 w 4313785"/>
                <a:gd name="connsiteY13319" fmla="*/ 1879858 h 2893802"/>
                <a:gd name="connsiteX13320" fmla="*/ 2493051 w 4313785"/>
                <a:gd name="connsiteY13320" fmla="*/ 1880965 h 2893802"/>
                <a:gd name="connsiteX13321" fmla="*/ 2494574 w 4313785"/>
                <a:gd name="connsiteY13321" fmla="*/ 1879443 h 2893802"/>
                <a:gd name="connsiteX13322" fmla="*/ 2496719 w 4313785"/>
                <a:gd name="connsiteY13322" fmla="*/ 1881933 h 2893802"/>
                <a:gd name="connsiteX13323" fmla="*/ 2499903 w 4313785"/>
                <a:gd name="connsiteY13323" fmla="*/ 1887467 h 2893802"/>
                <a:gd name="connsiteX13324" fmla="*/ 2501564 w 4313785"/>
                <a:gd name="connsiteY13324" fmla="*/ 1889957 h 2893802"/>
                <a:gd name="connsiteX13325" fmla="*/ 2501702 w 4313785"/>
                <a:gd name="connsiteY13325" fmla="*/ 1889612 h 2893802"/>
                <a:gd name="connsiteX13326" fmla="*/ 2501702 w 4313785"/>
                <a:gd name="connsiteY13326" fmla="*/ 1888920 h 2893802"/>
                <a:gd name="connsiteX13327" fmla="*/ 2501910 w 4313785"/>
                <a:gd name="connsiteY13327" fmla="*/ 1888574 h 2893802"/>
                <a:gd name="connsiteX13328" fmla="*/ 2503848 w 4313785"/>
                <a:gd name="connsiteY13328" fmla="*/ 1891894 h 2893802"/>
                <a:gd name="connsiteX13329" fmla="*/ 2504471 w 4313785"/>
                <a:gd name="connsiteY13329" fmla="*/ 1895215 h 2893802"/>
                <a:gd name="connsiteX13330" fmla="*/ 2504610 w 4313785"/>
                <a:gd name="connsiteY13330" fmla="*/ 1898742 h 2893802"/>
                <a:gd name="connsiteX13331" fmla="*/ 2505025 w 4313785"/>
                <a:gd name="connsiteY13331" fmla="*/ 1902547 h 2893802"/>
                <a:gd name="connsiteX13332" fmla="*/ 2505440 w 4313785"/>
                <a:gd name="connsiteY13332" fmla="*/ 1904415 h 2893802"/>
                <a:gd name="connsiteX13333" fmla="*/ 2505855 w 4313785"/>
                <a:gd name="connsiteY13333" fmla="*/ 1905729 h 2893802"/>
                <a:gd name="connsiteX13334" fmla="*/ 2506824 w 4313785"/>
                <a:gd name="connsiteY13334" fmla="*/ 1906490 h 2893802"/>
                <a:gd name="connsiteX13335" fmla="*/ 2508623 w 4313785"/>
                <a:gd name="connsiteY13335" fmla="*/ 1906767 h 2893802"/>
                <a:gd name="connsiteX13336" fmla="*/ 2510492 w 4313785"/>
                <a:gd name="connsiteY13336" fmla="*/ 1906144 h 2893802"/>
                <a:gd name="connsiteX13337" fmla="*/ 2511392 w 4313785"/>
                <a:gd name="connsiteY13337" fmla="*/ 1904830 h 2893802"/>
                <a:gd name="connsiteX13338" fmla="*/ 2512084 w 4313785"/>
                <a:gd name="connsiteY13338" fmla="*/ 1903377 h 2893802"/>
                <a:gd name="connsiteX13339" fmla="*/ 2513330 w 4313785"/>
                <a:gd name="connsiteY13339" fmla="*/ 1902409 h 2893802"/>
                <a:gd name="connsiteX13340" fmla="*/ 2514576 w 4313785"/>
                <a:gd name="connsiteY13340" fmla="*/ 1902409 h 2893802"/>
                <a:gd name="connsiteX13341" fmla="*/ 2515683 w 4313785"/>
                <a:gd name="connsiteY13341" fmla="*/ 1902893 h 2893802"/>
                <a:gd name="connsiteX13342" fmla="*/ 2516514 w 4313785"/>
                <a:gd name="connsiteY13342" fmla="*/ 1903930 h 2893802"/>
                <a:gd name="connsiteX13343" fmla="*/ 2517206 w 4313785"/>
                <a:gd name="connsiteY13343" fmla="*/ 1905452 h 2893802"/>
                <a:gd name="connsiteX13344" fmla="*/ 2517552 w 4313785"/>
                <a:gd name="connsiteY13344" fmla="*/ 1907597 h 2893802"/>
                <a:gd name="connsiteX13345" fmla="*/ 2516998 w 4313785"/>
                <a:gd name="connsiteY13345" fmla="*/ 1908773 h 2893802"/>
                <a:gd name="connsiteX13346" fmla="*/ 2515960 w 4313785"/>
                <a:gd name="connsiteY13346" fmla="*/ 1909603 h 2893802"/>
                <a:gd name="connsiteX13347" fmla="*/ 2515268 w 4313785"/>
                <a:gd name="connsiteY13347" fmla="*/ 1910779 h 2893802"/>
                <a:gd name="connsiteX13348" fmla="*/ 2515268 w 4313785"/>
                <a:gd name="connsiteY13348" fmla="*/ 1913684 h 2893802"/>
                <a:gd name="connsiteX13349" fmla="*/ 2516998 w 4313785"/>
                <a:gd name="connsiteY13349" fmla="*/ 1914998 h 2893802"/>
                <a:gd name="connsiteX13350" fmla="*/ 2519282 w 4313785"/>
                <a:gd name="connsiteY13350" fmla="*/ 1914583 h 2893802"/>
                <a:gd name="connsiteX13351" fmla="*/ 2521013 w 4313785"/>
                <a:gd name="connsiteY13351" fmla="*/ 1912162 h 2893802"/>
                <a:gd name="connsiteX13352" fmla="*/ 2523435 w 4313785"/>
                <a:gd name="connsiteY13352" fmla="*/ 1913822 h 2893802"/>
                <a:gd name="connsiteX13353" fmla="*/ 2529664 w 4313785"/>
                <a:gd name="connsiteY13353" fmla="*/ 1915482 h 2893802"/>
                <a:gd name="connsiteX13354" fmla="*/ 2532571 w 4313785"/>
                <a:gd name="connsiteY13354" fmla="*/ 1917212 h 2893802"/>
                <a:gd name="connsiteX13355" fmla="*/ 2533678 w 4313785"/>
                <a:gd name="connsiteY13355" fmla="*/ 1918249 h 2893802"/>
                <a:gd name="connsiteX13356" fmla="*/ 2535616 w 4313785"/>
                <a:gd name="connsiteY13356" fmla="*/ 1920670 h 2893802"/>
                <a:gd name="connsiteX13357" fmla="*/ 2536446 w 4313785"/>
                <a:gd name="connsiteY13357" fmla="*/ 1921501 h 2893802"/>
                <a:gd name="connsiteX13358" fmla="*/ 2537554 w 4313785"/>
                <a:gd name="connsiteY13358" fmla="*/ 1921846 h 2893802"/>
                <a:gd name="connsiteX13359" fmla="*/ 2538385 w 4313785"/>
                <a:gd name="connsiteY13359" fmla="*/ 1921708 h 2893802"/>
                <a:gd name="connsiteX13360" fmla="*/ 2539353 w 4313785"/>
                <a:gd name="connsiteY13360" fmla="*/ 1921431 h 2893802"/>
                <a:gd name="connsiteX13361" fmla="*/ 2540392 w 4313785"/>
                <a:gd name="connsiteY13361" fmla="*/ 1921570 h 2893802"/>
                <a:gd name="connsiteX13362" fmla="*/ 2542260 w 4313785"/>
                <a:gd name="connsiteY13362" fmla="*/ 1922538 h 2893802"/>
                <a:gd name="connsiteX13363" fmla="*/ 2544406 w 4313785"/>
                <a:gd name="connsiteY13363" fmla="*/ 1923991 h 2893802"/>
                <a:gd name="connsiteX13364" fmla="*/ 2546067 w 4313785"/>
                <a:gd name="connsiteY13364" fmla="*/ 1925928 h 2893802"/>
                <a:gd name="connsiteX13365" fmla="*/ 2546482 w 4313785"/>
                <a:gd name="connsiteY13365" fmla="*/ 1928003 h 2893802"/>
                <a:gd name="connsiteX13366" fmla="*/ 2542952 w 4313785"/>
                <a:gd name="connsiteY13366" fmla="*/ 1930908 h 2893802"/>
                <a:gd name="connsiteX13367" fmla="*/ 2541983 w 4313785"/>
                <a:gd name="connsiteY13367" fmla="*/ 1932015 h 2893802"/>
                <a:gd name="connsiteX13368" fmla="*/ 2541430 w 4313785"/>
                <a:gd name="connsiteY13368" fmla="*/ 1933744 h 2893802"/>
                <a:gd name="connsiteX13369" fmla="*/ 2540392 w 4313785"/>
                <a:gd name="connsiteY13369" fmla="*/ 1946541 h 2893802"/>
                <a:gd name="connsiteX13370" fmla="*/ 2540807 w 4313785"/>
                <a:gd name="connsiteY13370" fmla="*/ 1950000 h 2893802"/>
                <a:gd name="connsiteX13371" fmla="*/ 2542468 w 4313785"/>
                <a:gd name="connsiteY13371" fmla="*/ 1952283 h 2893802"/>
                <a:gd name="connsiteX13372" fmla="*/ 2541776 w 4313785"/>
                <a:gd name="connsiteY13372" fmla="*/ 1952974 h 2893802"/>
                <a:gd name="connsiteX13373" fmla="*/ 2540530 w 4313785"/>
                <a:gd name="connsiteY13373" fmla="*/ 1954635 h 2893802"/>
                <a:gd name="connsiteX13374" fmla="*/ 2539907 w 4313785"/>
                <a:gd name="connsiteY13374" fmla="*/ 1955326 h 2893802"/>
                <a:gd name="connsiteX13375" fmla="*/ 2546067 w 4313785"/>
                <a:gd name="connsiteY13375" fmla="*/ 1954704 h 2893802"/>
                <a:gd name="connsiteX13376" fmla="*/ 2550842 w 4313785"/>
                <a:gd name="connsiteY13376" fmla="*/ 1951038 h 2893802"/>
                <a:gd name="connsiteX13377" fmla="*/ 2555203 w 4313785"/>
                <a:gd name="connsiteY13377" fmla="*/ 1946265 h 2893802"/>
                <a:gd name="connsiteX13378" fmla="*/ 2560186 w 4313785"/>
                <a:gd name="connsiteY13378" fmla="*/ 1942529 h 2893802"/>
                <a:gd name="connsiteX13379" fmla="*/ 2565861 w 4313785"/>
                <a:gd name="connsiteY13379" fmla="*/ 1940316 h 2893802"/>
                <a:gd name="connsiteX13380" fmla="*/ 2568353 w 4313785"/>
                <a:gd name="connsiteY13380" fmla="*/ 1938656 h 2893802"/>
                <a:gd name="connsiteX13381" fmla="*/ 2569598 w 4313785"/>
                <a:gd name="connsiteY13381" fmla="*/ 1936304 h 2893802"/>
                <a:gd name="connsiteX13382" fmla="*/ 2568768 w 4313785"/>
                <a:gd name="connsiteY13382" fmla="*/ 1933675 h 2893802"/>
                <a:gd name="connsiteX13383" fmla="*/ 2566484 w 4313785"/>
                <a:gd name="connsiteY13383" fmla="*/ 1930631 h 2893802"/>
                <a:gd name="connsiteX13384" fmla="*/ 2561847 w 4313785"/>
                <a:gd name="connsiteY13384" fmla="*/ 1925789 h 2893802"/>
                <a:gd name="connsiteX13385" fmla="*/ 2564961 w 4313785"/>
                <a:gd name="connsiteY13385" fmla="*/ 1928210 h 2893802"/>
                <a:gd name="connsiteX13386" fmla="*/ 2568768 w 4313785"/>
                <a:gd name="connsiteY13386" fmla="*/ 1932015 h 2893802"/>
                <a:gd name="connsiteX13387" fmla="*/ 2572713 w 4313785"/>
                <a:gd name="connsiteY13387" fmla="*/ 1934851 h 2893802"/>
                <a:gd name="connsiteX13388" fmla="*/ 2576174 w 4313785"/>
                <a:gd name="connsiteY13388" fmla="*/ 1934367 h 2893802"/>
                <a:gd name="connsiteX13389" fmla="*/ 2576727 w 4313785"/>
                <a:gd name="connsiteY13389" fmla="*/ 1931185 h 2893802"/>
                <a:gd name="connsiteX13390" fmla="*/ 2574167 w 4313785"/>
                <a:gd name="connsiteY13390" fmla="*/ 1927519 h 2893802"/>
                <a:gd name="connsiteX13391" fmla="*/ 2570637 w 4313785"/>
                <a:gd name="connsiteY13391" fmla="*/ 1923991 h 2893802"/>
                <a:gd name="connsiteX13392" fmla="*/ 2568145 w 4313785"/>
                <a:gd name="connsiteY13392" fmla="*/ 1921085 h 2893802"/>
                <a:gd name="connsiteX13393" fmla="*/ 2573336 w 4313785"/>
                <a:gd name="connsiteY13393" fmla="*/ 1926274 h 2893802"/>
                <a:gd name="connsiteX13394" fmla="*/ 2575274 w 4313785"/>
                <a:gd name="connsiteY13394" fmla="*/ 1927450 h 2893802"/>
                <a:gd name="connsiteX13395" fmla="*/ 2576935 w 4313785"/>
                <a:gd name="connsiteY13395" fmla="*/ 1928072 h 2893802"/>
                <a:gd name="connsiteX13396" fmla="*/ 2577558 w 4313785"/>
                <a:gd name="connsiteY13396" fmla="*/ 1928210 h 2893802"/>
                <a:gd name="connsiteX13397" fmla="*/ 2579011 w 4313785"/>
                <a:gd name="connsiteY13397" fmla="*/ 1926827 h 2893802"/>
                <a:gd name="connsiteX13398" fmla="*/ 2581295 w 4313785"/>
                <a:gd name="connsiteY13398" fmla="*/ 1924198 h 2893802"/>
                <a:gd name="connsiteX13399" fmla="*/ 2580534 w 4313785"/>
                <a:gd name="connsiteY13399" fmla="*/ 1922331 h 2893802"/>
                <a:gd name="connsiteX13400" fmla="*/ 2574997 w 4313785"/>
                <a:gd name="connsiteY13400" fmla="*/ 1919494 h 2893802"/>
                <a:gd name="connsiteX13401" fmla="*/ 2578804 w 4313785"/>
                <a:gd name="connsiteY13401" fmla="*/ 1919771 h 2893802"/>
                <a:gd name="connsiteX13402" fmla="*/ 2580742 w 4313785"/>
                <a:gd name="connsiteY13402" fmla="*/ 1919494 h 2893802"/>
                <a:gd name="connsiteX13403" fmla="*/ 2581503 w 4313785"/>
                <a:gd name="connsiteY13403" fmla="*/ 1918180 h 2893802"/>
                <a:gd name="connsiteX13404" fmla="*/ 2581157 w 4313785"/>
                <a:gd name="connsiteY13404" fmla="*/ 1917004 h 2893802"/>
                <a:gd name="connsiteX13405" fmla="*/ 2580395 w 4313785"/>
                <a:gd name="connsiteY13405" fmla="*/ 1916313 h 2893802"/>
                <a:gd name="connsiteX13406" fmla="*/ 2579219 w 4313785"/>
                <a:gd name="connsiteY13406" fmla="*/ 1915967 h 2893802"/>
                <a:gd name="connsiteX13407" fmla="*/ 2577973 w 4313785"/>
                <a:gd name="connsiteY13407" fmla="*/ 1915967 h 2893802"/>
                <a:gd name="connsiteX13408" fmla="*/ 2580049 w 4313785"/>
                <a:gd name="connsiteY13408" fmla="*/ 1914721 h 2893802"/>
                <a:gd name="connsiteX13409" fmla="*/ 2581364 w 4313785"/>
                <a:gd name="connsiteY13409" fmla="*/ 1915690 h 2893802"/>
                <a:gd name="connsiteX13410" fmla="*/ 2582610 w 4313785"/>
                <a:gd name="connsiteY13410" fmla="*/ 1917143 h 2893802"/>
                <a:gd name="connsiteX13411" fmla="*/ 2584410 w 4313785"/>
                <a:gd name="connsiteY13411" fmla="*/ 1917627 h 2893802"/>
                <a:gd name="connsiteX13412" fmla="*/ 2585448 w 4313785"/>
                <a:gd name="connsiteY13412" fmla="*/ 1916658 h 2893802"/>
                <a:gd name="connsiteX13413" fmla="*/ 2585794 w 4313785"/>
                <a:gd name="connsiteY13413" fmla="*/ 1915067 h 2893802"/>
                <a:gd name="connsiteX13414" fmla="*/ 2586001 w 4313785"/>
                <a:gd name="connsiteY13414" fmla="*/ 1913269 h 2893802"/>
                <a:gd name="connsiteX13415" fmla="*/ 2586348 w 4313785"/>
                <a:gd name="connsiteY13415" fmla="*/ 1911816 h 2893802"/>
                <a:gd name="connsiteX13416" fmla="*/ 2587732 w 4313785"/>
                <a:gd name="connsiteY13416" fmla="*/ 1915275 h 2893802"/>
                <a:gd name="connsiteX13417" fmla="*/ 2590500 w 4313785"/>
                <a:gd name="connsiteY13417" fmla="*/ 1916451 h 2893802"/>
                <a:gd name="connsiteX13418" fmla="*/ 2593822 w 4313785"/>
                <a:gd name="connsiteY13418" fmla="*/ 1916036 h 2893802"/>
                <a:gd name="connsiteX13419" fmla="*/ 2604135 w 4313785"/>
                <a:gd name="connsiteY13419" fmla="*/ 1911816 h 2893802"/>
                <a:gd name="connsiteX13420" fmla="*/ 2606142 w 4313785"/>
                <a:gd name="connsiteY13420" fmla="*/ 1910709 h 2893802"/>
                <a:gd name="connsiteX13421" fmla="*/ 2606903 w 4313785"/>
                <a:gd name="connsiteY13421" fmla="*/ 1909879 h 2893802"/>
                <a:gd name="connsiteX13422" fmla="*/ 2608149 w 4313785"/>
                <a:gd name="connsiteY13422" fmla="*/ 1907735 h 2893802"/>
                <a:gd name="connsiteX13423" fmla="*/ 2608911 w 4313785"/>
                <a:gd name="connsiteY13423" fmla="*/ 1906905 h 2893802"/>
                <a:gd name="connsiteX13424" fmla="*/ 2609810 w 4313785"/>
                <a:gd name="connsiteY13424" fmla="*/ 1906490 h 2893802"/>
                <a:gd name="connsiteX13425" fmla="*/ 2611956 w 4313785"/>
                <a:gd name="connsiteY13425" fmla="*/ 1906144 h 2893802"/>
                <a:gd name="connsiteX13426" fmla="*/ 2612925 w 4313785"/>
                <a:gd name="connsiteY13426" fmla="*/ 1905798 h 2893802"/>
                <a:gd name="connsiteX13427" fmla="*/ 2621715 w 4313785"/>
                <a:gd name="connsiteY13427" fmla="*/ 1900195 h 2893802"/>
                <a:gd name="connsiteX13428" fmla="*/ 2626421 w 4313785"/>
                <a:gd name="connsiteY13428" fmla="*/ 1897774 h 2893802"/>
                <a:gd name="connsiteX13429" fmla="*/ 2626905 w 4313785"/>
                <a:gd name="connsiteY13429" fmla="*/ 1897082 h 2893802"/>
                <a:gd name="connsiteX13430" fmla="*/ 2627528 w 4313785"/>
                <a:gd name="connsiteY13430" fmla="*/ 1895422 h 2893802"/>
                <a:gd name="connsiteX13431" fmla="*/ 2628013 w 4313785"/>
                <a:gd name="connsiteY13431" fmla="*/ 1894592 h 2893802"/>
                <a:gd name="connsiteX13432" fmla="*/ 2630089 w 4313785"/>
                <a:gd name="connsiteY13432" fmla="*/ 1892171 h 2893802"/>
                <a:gd name="connsiteX13433" fmla="*/ 2630366 w 4313785"/>
                <a:gd name="connsiteY13433" fmla="*/ 1892171 h 2893802"/>
                <a:gd name="connsiteX13434" fmla="*/ 2631681 w 4313785"/>
                <a:gd name="connsiteY13434" fmla="*/ 1889266 h 2893802"/>
                <a:gd name="connsiteX13435" fmla="*/ 2631819 w 4313785"/>
                <a:gd name="connsiteY13435" fmla="*/ 1887951 h 2893802"/>
                <a:gd name="connsiteX13436" fmla="*/ 2631542 w 4313785"/>
                <a:gd name="connsiteY13436" fmla="*/ 1886568 h 2893802"/>
                <a:gd name="connsiteX13437" fmla="*/ 2631404 w 4313785"/>
                <a:gd name="connsiteY13437" fmla="*/ 1885115 h 2893802"/>
                <a:gd name="connsiteX13438" fmla="*/ 2632027 w 4313785"/>
                <a:gd name="connsiteY13438" fmla="*/ 1883524 h 2893802"/>
                <a:gd name="connsiteX13439" fmla="*/ 2632650 w 4313785"/>
                <a:gd name="connsiteY13439" fmla="*/ 1885669 h 2893802"/>
                <a:gd name="connsiteX13440" fmla="*/ 2631819 w 4313785"/>
                <a:gd name="connsiteY13440" fmla="*/ 1874878 h 2893802"/>
                <a:gd name="connsiteX13441" fmla="*/ 2633896 w 4313785"/>
                <a:gd name="connsiteY13441" fmla="*/ 1875431 h 2893802"/>
                <a:gd name="connsiteX13442" fmla="*/ 2633065 w 4313785"/>
                <a:gd name="connsiteY13442" fmla="*/ 1873217 h 2893802"/>
                <a:gd name="connsiteX13443" fmla="*/ 2632442 w 4313785"/>
                <a:gd name="connsiteY13443" fmla="*/ 1871142 h 2893802"/>
                <a:gd name="connsiteX13444" fmla="*/ 2632719 w 4313785"/>
                <a:gd name="connsiteY13444" fmla="*/ 1869275 h 2893802"/>
                <a:gd name="connsiteX13445" fmla="*/ 2634588 w 4313785"/>
                <a:gd name="connsiteY13445" fmla="*/ 1867753 h 2893802"/>
                <a:gd name="connsiteX13446" fmla="*/ 2635141 w 4313785"/>
                <a:gd name="connsiteY13446" fmla="*/ 1868583 h 2893802"/>
                <a:gd name="connsiteX13447" fmla="*/ 2636318 w 4313785"/>
                <a:gd name="connsiteY13447" fmla="*/ 1870105 h 2893802"/>
                <a:gd name="connsiteX13448" fmla="*/ 2636872 w 4313785"/>
                <a:gd name="connsiteY13448" fmla="*/ 1870935 h 2893802"/>
                <a:gd name="connsiteX13449" fmla="*/ 2636526 w 4313785"/>
                <a:gd name="connsiteY13449" fmla="*/ 1868998 h 2893802"/>
                <a:gd name="connsiteX13450" fmla="*/ 2636526 w 4313785"/>
                <a:gd name="connsiteY13450" fmla="*/ 1865193 h 2893802"/>
                <a:gd name="connsiteX13451" fmla="*/ 2636387 w 4313785"/>
                <a:gd name="connsiteY13451" fmla="*/ 1863257 h 2893802"/>
                <a:gd name="connsiteX13452" fmla="*/ 2635903 w 4313785"/>
                <a:gd name="connsiteY13452" fmla="*/ 1861804 h 2893802"/>
                <a:gd name="connsiteX13453" fmla="*/ 2634380 w 4313785"/>
                <a:gd name="connsiteY13453" fmla="*/ 1858829 h 2893802"/>
                <a:gd name="connsiteX13454" fmla="*/ 2633826 w 4313785"/>
                <a:gd name="connsiteY13454" fmla="*/ 1857308 h 2893802"/>
                <a:gd name="connsiteX13455" fmla="*/ 2632996 w 4313785"/>
                <a:gd name="connsiteY13455" fmla="*/ 1850805 h 2893802"/>
                <a:gd name="connsiteX13456" fmla="*/ 2632719 w 4313785"/>
                <a:gd name="connsiteY13456" fmla="*/ 1844026 h 2893802"/>
                <a:gd name="connsiteX13457" fmla="*/ 2633550 w 4313785"/>
                <a:gd name="connsiteY13457" fmla="*/ 1845963 h 2893802"/>
                <a:gd name="connsiteX13458" fmla="*/ 2633550 w 4313785"/>
                <a:gd name="connsiteY13458" fmla="*/ 1842850 h 2893802"/>
                <a:gd name="connsiteX13459" fmla="*/ 2625867 w 4313785"/>
                <a:gd name="connsiteY13459" fmla="*/ 1817602 h 2893802"/>
                <a:gd name="connsiteX13460" fmla="*/ 2623237 w 4313785"/>
                <a:gd name="connsiteY13460" fmla="*/ 1811930 h 2893802"/>
                <a:gd name="connsiteX13461" fmla="*/ 2608495 w 4313785"/>
                <a:gd name="connsiteY13461" fmla="*/ 1791870 h 2893802"/>
                <a:gd name="connsiteX13462" fmla="*/ 2607457 w 4313785"/>
                <a:gd name="connsiteY13462" fmla="*/ 1790901 h 2893802"/>
                <a:gd name="connsiteX13463" fmla="*/ 2606488 w 4313785"/>
                <a:gd name="connsiteY13463" fmla="*/ 1790693 h 2893802"/>
                <a:gd name="connsiteX13464" fmla="*/ 2604619 w 4313785"/>
                <a:gd name="connsiteY13464" fmla="*/ 1791316 h 2893802"/>
                <a:gd name="connsiteX13465" fmla="*/ 2603858 w 4313785"/>
                <a:gd name="connsiteY13465" fmla="*/ 1791178 h 2893802"/>
                <a:gd name="connsiteX13466" fmla="*/ 2601712 w 4313785"/>
                <a:gd name="connsiteY13466" fmla="*/ 1789379 h 2893802"/>
                <a:gd name="connsiteX13467" fmla="*/ 2595414 w 4313785"/>
                <a:gd name="connsiteY13467" fmla="*/ 1782462 h 2893802"/>
                <a:gd name="connsiteX13468" fmla="*/ 2590777 w 4313785"/>
                <a:gd name="connsiteY13468" fmla="*/ 1778865 h 2893802"/>
                <a:gd name="connsiteX13469" fmla="*/ 2589393 w 4313785"/>
                <a:gd name="connsiteY13469" fmla="*/ 1777620 h 2893802"/>
                <a:gd name="connsiteX13470" fmla="*/ 2585933 w 4313785"/>
                <a:gd name="connsiteY13470" fmla="*/ 1772985 h 2893802"/>
                <a:gd name="connsiteX13471" fmla="*/ 2575828 w 4313785"/>
                <a:gd name="connsiteY13471" fmla="*/ 1762056 h 2893802"/>
                <a:gd name="connsiteX13472" fmla="*/ 2572575 w 4313785"/>
                <a:gd name="connsiteY13472" fmla="*/ 1759635 h 2893802"/>
                <a:gd name="connsiteX13473" fmla="*/ 2573198 w 4313785"/>
                <a:gd name="connsiteY13473" fmla="*/ 1759911 h 2893802"/>
                <a:gd name="connsiteX13474" fmla="*/ 2575136 w 4313785"/>
                <a:gd name="connsiteY13474" fmla="*/ 1760603 h 2893802"/>
                <a:gd name="connsiteX13475" fmla="*/ 2574928 w 4313785"/>
                <a:gd name="connsiteY13475" fmla="*/ 1759081 h 2893802"/>
                <a:gd name="connsiteX13476" fmla="*/ 2575274 w 4313785"/>
                <a:gd name="connsiteY13476" fmla="*/ 1756245 h 2893802"/>
                <a:gd name="connsiteX13477" fmla="*/ 2575066 w 4313785"/>
                <a:gd name="connsiteY13477" fmla="*/ 1755069 h 2893802"/>
                <a:gd name="connsiteX13478" fmla="*/ 2574097 w 4313785"/>
                <a:gd name="connsiteY13478" fmla="*/ 1753478 h 2893802"/>
                <a:gd name="connsiteX13479" fmla="*/ 2572644 w 4313785"/>
                <a:gd name="connsiteY13479" fmla="*/ 1752026 h 2893802"/>
                <a:gd name="connsiteX13480" fmla="*/ 2564961 w 4313785"/>
                <a:gd name="connsiteY13480" fmla="*/ 1745385 h 2893802"/>
                <a:gd name="connsiteX13481" fmla="*/ 2562954 w 4313785"/>
                <a:gd name="connsiteY13481" fmla="*/ 1743102 h 2893802"/>
                <a:gd name="connsiteX13482" fmla="*/ 2558940 w 4313785"/>
                <a:gd name="connsiteY13482" fmla="*/ 1736669 h 2893802"/>
                <a:gd name="connsiteX13483" fmla="*/ 2558386 w 4313785"/>
                <a:gd name="connsiteY13483" fmla="*/ 1735424 h 2893802"/>
                <a:gd name="connsiteX13484" fmla="*/ 2557902 w 4313785"/>
                <a:gd name="connsiteY13484" fmla="*/ 1733418 h 2893802"/>
                <a:gd name="connsiteX13485" fmla="*/ 2558040 w 4313785"/>
                <a:gd name="connsiteY13485" fmla="*/ 1732311 h 2893802"/>
                <a:gd name="connsiteX13486" fmla="*/ 2559425 w 4313785"/>
                <a:gd name="connsiteY13486" fmla="*/ 1729544 h 2893802"/>
                <a:gd name="connsiteX13487" fmla="*/ 2560186 w 4313785"/>
                <a:gd name="connsiteY13487" fmla="*/ 1726708 h 2893802"/>
                <a:gd name="connsiteX13488" fmla="*/ 2561985 w 4313785"/>
                <a:gd name="connsiteY13488" fmla="*/ 1718200 h 2893802"/>
                <a:gd name="connsiteX13489" fmla="*/ 2563646 w 4313785"/>
                <a:gd name="connsiteY13489" fmla="*/ 1714464 h 2893802"/>
                <a:gd name="connsiteX13490" fmla="*/ 2565792 w 4313785"/>
                <a:gd name="connsiteY13490" fmla="*/ 1712043 h 2893802"/>
                <a:gd name="connsiteX13491" fmla="*/ 2571467 w 4313785"/>
                <a:gd name="connsiteY13491" fmla="*/ 1707893 h 2893802"/>
                <a:gd name="connsiteX13492" fmla="*/ 2574167 w 4313785"/>
                <a:gd name="connsiteY13492" fmla="*/ 1705333 h 2893802"/>
                <a:gd name="connsiteX13493" fmla="*/ 2575897 w 4313785"/>
                <a:gd name="connsiteY13493" fmla="*/ 1702705 h 2893802"/>
                <a:gd name="connsiteX13494" fmla="*/ 2578527 w 4313785"/>
                <a:gd name="connsiteY13494" fmla="*/ 1696756 h 2893802"/>
                <a:gd name="connsiteX13495" fmla="*/ 2579011 w 4313785"/>
                <a:gd name="connsiteY13495" fmla="*/ 1695995 h 2893802"/>
                <a:gd name="connsiteX13496" fmla="*/ 2580257 w 4313785"/>
                <a:gd name="connsiteY13496" fmla="*/ 1694819 h 2893802"/>
                <a:gd name="connsiteX13497" fmla="*/ 2580534 w 4313785"/>
                <a:gd name="connsiteY13497" fmla="*/ 1694058 h 2893802"/>
                <a:gd name="connsiteX13498" fmla="*/ 2580395 w 4313785"/>
                <a:gd name="connsiteY13498" fmla="*/ 1693366 h 2893802"/>
                <a:gd name="connsiteX13499" fmla="*/ 2579703 w 4313785"/>
                <a:gd name="connsiteY13499" fmla="*/ 1691845 h 2893802"/>
                <a:gd name="connsiteX13500" fmla="*/ 2579703 w 4313785"/>
                <a:gd name="connsiteY13500" fmla="*/ 1691222 h 2893802"/>
                <a:gd name="connsiteX13501" fmla="*/ 2579703 w 4313785"/>
                <a:gd name="connsiteY13501" fmla="*/ 1689839 h 2893802"/>
                <a:gd name="connsiteX13502" fmla="*/ 2579427 w 4313785"/>
                <a:gd name="connsiteY13502" fmla="*/ 1689424 h 2893802"/>
                <a:gd name="connsiteX13503" fmla="*/ 2579427 w 4313785"/>
                <a:gd name="connsiteY13503" fmla="*/ 1689216 h 2893802"/>
                <a:gd name="connsiteX13504" fmla="*/ 2580326 w 4313785"/>
                <a:gd name="connsiteY13504" fmla="*/ 1688732 h 2893802"/>
                <a:gd name="connsiteX13505" fmla="*/ 2586970 w 4313785"/>
                <a:gd name="connsiteY13505" fmla="*/ 1688732 h 2893802"/>
                <a:gd name="connsiteX13506" fmla="*/ 2588216 w 4313785"/>
                <a:gd name="connsiteY13506" fmla="*/ 1688870 h 2893802"/>
                <a:gd name="connsiteX13507" fmla="*/ 2589047 w 4313785"/>
                <a:gd name="connsiteY13507" fmla="*/ 1689216 h 2893802"/>
                <a:gd name="connsiteX13508" fmla="*/ 2590085 w 4313785"/>
                <a:gd name="connsiteY13508" fmla="*/ 1689216 h 2893802"/>
                <a:gd name="connsiteX13509" fmla="*/ 2591746 w 4313785"/>
                <a:gd name="connsiteY13509" fmla="*/ 1688178 h 2893802"/>
                <a:gd name="connsiteX13510" fmla="*/ 2592784 w 4313785"/>
                <a:gd name="connsiteY13510" fmla="*/ 1686864 h 2893802"/>
                <a:gd name="connsiteX13511" fmla="*/ 2593130 w 4313785"/>
                <a:gd name="connsiteY13511" fmla="*/ 1685550 h 2893802"/>
                <a:gd name="connsiteX13512" fmla="*/ 2593338 w 4313785"/>
                <a:gd name="connsiteY13512" fmla="*/ 1684166 h 2893802"/>
                <a:gd name="connsiteX13513" fmla="*/ 2594030 w 4313785"/>
                <a:gd name="connsiteY13513" fmla="*/ 1682714 h 2893802"/>
                <a:gd name="connsiteX13514" fmla="*/ 2596176 w 4313785"/>
                <a:gd name="connsiteY13514" fmla="*/ 1680984 h 2893802"/>
                <a:gd name="connsiteX13515" fmla="*/ 2599567 w 4313785"/>
                <a:gd name="connsiteY13515" fmla="*/ 1679117 h 2893802"/>
                <a:gd name="connsiteX13516" fmla="*/ 2603166 w 4313785"/>
                <a:gd name="connsiteY13516" fmla="*/ 1677664 h 2893802"/>
                <a:gd name="connsiteX13517" fmla="*/ 2605865 w 4313785"/>
                <a:gd name="connsiteY13517" fmla="*/ 1677180 h 2893802"/>
                <a:gd name="connsiteX13518" fmla="*/ 2601782 w 4313785"/>
                <a:gd name="connsiteY13518" fmla="*/ 1674828 h 2893802"/>
                <a:gd name="connsiteX13519" fmla="*/ 2593407 w 4313785"/>
                <a:gd name="connsiteY13519" fmla="*/ 1674275 h 2893802"/>
                <a:gd name="connsiteX13520" fmla="*/ 2601782 w 4313785"/>
                <a:gd name="connsiteY13520" fmla="*/ 1674759 h 2893802"/>
                <a:gd name="connsiteX13521" fmla="*/ 2605865 w 4313785"/>
                <a:gd name="connsiteY13521" fmla="*/ 1677180 h 2893802"/>
                <a:gd name="connsiteX13522" fmla="*/ 2610364 w 4313785"/>
                <a:gd name="connsiteY13522" fmla="*/ 1676419 h 2893802"/>
                <a:gd name="connsiteX13523" fmla="*/ 2611540 w 4313785"/>
                <a:gd name="connsiteY13523" fmla="*/ 1676073 h 2893802"/>
                <a:gd name="connsiteX13524" fmla="*/ 2612371 w 4313785"/>
                <a:gd name="connsiteY13524" fmla="*/ 1675450 h 2893802"/>
                <a:gd name="connsiteX13525" fmla="*/ 2613686 w 4313785"/>
                <a:gd name="connsiteY13525" fmla="*/ 1673790 h 2893802"/>
                <a:gd name="connsiteX13526" fmla="*/ 2614240 w 4313785"/>
                <a:gd name="connsiteY13526" fmla="*/ 1673306 h 2893802"/>
                <a:gd name="connsiteX13527" fmla="*/ 2614863 w 4313785"/>
                <a:gd name="connsiteY13527" fmla="*/ 1673514 h 2893802"/>
                <a:gd name="connsiteX13528" fmla="*/ 2615416 w 4313785"/>
                <a:gd name="connsiteY13528" fmla="*/ 1674344 h 2893802"/>
                <a:gd name="connsiteX13529" fmla="*/ 2616108 w 4313785"/>
                <a:gd name="connsiteY13529" fmla="*/ 1674759 h 2893802"/>
                <a:gd name="connsiteX13530" fmla="*/ 2617216 w 4313785"/>
                <a:gd name="connsiteY13530" fmla="*/ 1673790 h 2893802"/>
                <a:gd name="connsiteX13531" fmla="*/ 2617216 w 4313785"/>
                <a:gd name="connsiteY13531" fmla="*/ 1672960 h 2893802"/>
                <a:gd name="connsiteX13532" fmla="*/ 2616524 w 4313785"/>
                <a:gd name="connsiteY13532" fmla="*/ 1669571 h 2893802"/>
                <a:gd name="connsiteX13533" fmla="*/ 2616316 w 4313785"/>
                <a:gd name="connsiteY13533" fmla="*/ 1668395 h 2893802"/>
                <a:gd name="connsiteX13534" fmla="*/ 2618323 w 4313785"/>
                <a:gd name="connsiteY13534" fmla="*/ 1668879 h 2893802"/>
                <a:gd name="connsiteX13535" fmla="*/ 2619361 w 4313785"/>
                <a:gd name="connsiteY13535" fmla="*/ 1670608 h 2893802"/>
                <a:gd name="connsiteX13536" fmla="*/ 2620399 w 4313785"/>
                <a:gd name="connsiteY13536" fmla="*/ 1672753 h 2893802"/>
                <a:gd name="connsiteX13537" fmla="*/ 2622406 w 4313785"/>
                <a:gd name="connsiteY13537" fmla="*/ 1674482 h 2893802"/>
                <a:gd name="connsiteX13538" fmla="*/ 2624898 w 4313785"/>
                <a:gd name="connsiteY13538" fmla="*/ 1674828 h 2893802"/>
                <a:gd name="connsiteX13539" fmla="*/ 2627874 w 4313785"/>
                <a:gd name="connsiteY13539" fmla="*/ 1675035 h 2893802"/>
                <a:gd name="connsiteX13540" fmla="*/ 2629743 w 4313785"/>
                <a:gd name="connsiteY13540" fmla="*/ 1676004 h 2893802"/>
                <a:gd name="connsiteX13541" fmla="*/ 2628912 w 4313785"/>
                <a:gd name="connsiteY13541" fmla="*/ 1678771 h 2893802"/>
                <a:gd name="connsiteX13542" fmla="*/ 2632165 w 4313785"/>
                <a:gd name="connsiteY13542" fmla="*/ 1678771 h 2893802"/>
                <a:gd name="connsiteX13543" fmla="*/ 2635695 w 4313785"/>
                <a:gd name="connsiteY13543" fmla="*/ 1678079 h 2893802"/>
                <a:gd name="connsiteX13544" fmla="*/ 2638048 w 4313785"/>
                <a:gd name="connsiteY13544" fmla="*/ 1676350 h 2893802"/>
                <a:gd name="connsiteX13545" fmla="*/ 2638048 w 4313785"/>
                <a:gd name="connsiteY13545" fmla="*/ 1673168 h 2893802"/>
                <a:gd name="connsiteX13546" fmla="*/ 2639502 w 4313785"/>
                <a:gd name="connsiteY13546" fmla="*/ 1674136 h 2893802"/>
                <a:gd name="connsiteX13547" fmla="*/ 2640609 w 4313785"/>
                <a:gd name="connsiteY13547" fmla="*/ 1675658 h 2893802"/>
                <a:gd name="connsiteX13548" fmla="*/ 2641647 w 4313785"/>
                <a:gd name="connsiteY13548" fmla="*/ 1676696 h 2893802"/>
                <a:gd name="connsiteX13549" fmla="*/ 2642962 w 4313785"/>
                <a:gd name="connsiteY13549" fmla="*/ 1676211 h 2893802"/>
                <a:gd name="connsiteX13550" fmla="*/ 2643793 w 4313785"/>
                <a:gd name="connsiteY13550" fmla="*/ 1677042 h 2893802"/>
                <a:gd name="connsiteX13551" fmla="*/ 2644485 w 4313785"/>
                <a:gd name="connsiteY13551" fmla="*/ 1677526 h 2893802"/>
                <a:gd name="connsiteX13552" fmla="*/ 2645246 w 4313785"/>
                <a:gd name="connsiteY13552" fmla="*/ 1677802 h 2893802"/>
                <a:gd name="connsiteX13553" fmla="*/ 2646492 w 4313785"/>
                <a:gd name="connsiteY13553" fmla="*/ 1677941 h 2893802"/>
                <a:gd name="connsiteX13554" fmla="*/ 2646354 w 4313785"/>
                <a:gd name="connsiteY13554" fmla="*/ 1679463 h 2893802"/>
                <a:gd name="connsiteX13555" fmla="*/ 2645731 w 4313785"/>
                <a:gd name="connsiteY13555" fmla="*/ 1679947 h 2893802"/>
                <a:gd name="connsiteX13556" fmla="*/ 2644900 w 4313785"/>
                <a:gd name="connsiteY13556" fmla="*/ 1680154 h 2893802"/>
                <a:gd name="connsiteX13557" fmla="*/ 2644139 w 4313785"/>
                <a:gd name="connsiteY13557" fmla="*/ 1680846 h 2893802"/>
                <a:gd name="connsiteX13558" fmla="*/ 2642132 w 4313785"/>
                <a:gd name="connsiteY13558" fmla="*/ 1684581 h 2893802"/>
                <a:gd name="connsiteX13559" fmla="*/ 2641647 w 4313785"/>
                <a:gd name="connsiteY13559" fmla="*/ 1686103 h 2893802"/>
                <a:gd name="connsiteX13560" fmla="*/ 2641370 w 4313785"/>
                <a:gd name="connsiteY13560" fmla="*/ 1687902 h 2893802"/>
                <a:gd name="connsiteX13561" fmla="*/ 2641163 w 4313785"/>
                <a:gd name="connsiteY13561" fmla="*/ 1689769 h 2893802"/>
                <a:gd name="connsiteX13562" fmla="*/ 2641370 w 4313785"/>
                <a:gd name="connsiteY13562" fmla="*/ 1691430 h 2893802"/>
                <a:gd name="connsiteX13563" fmla="*/ 2642547 w 4313785"/>
                <a:gd name="connsiteY13563" fmla="*/ 1694266 h 2893802"/>
                <a:gd name="connsiteX13564" fmla="*/ 2647599 w 4313785"/>
                <a:gd name="connsiteY13564" fmla="*/ 1701875 h 2893802"/>
                <a:gd name="connsiteX13565" fmla="*/ 2645592 w 4313785"/>
                <a:gd name="connsiteY13565" fmla="*/ 1701598 h 2893802"/>
                <a:gd name="connsiteX13566" fmla="*/ 2646838 w 4313785"/>
                <a:gd name="connsiteY13566" fmla="*/ 1704019 h 2893802"/>
                <a:gd name="connsiteX13567" fmla="*/ 2649883 w 4313785"/>
                <a:gd name="connsiteY13567" fmla="*/ 1704918 h 2893802"/>
                <a:gd name="connsiteX13568" fmla="*/ 2653413 w 4313785"/>
                <a:gd name="connsiteY13568" fmla="*/ 1704642 h 2893802"/>
                <a:gd name="connsiteX13569" fmla="*/ 2656181 w 4313785"/>
                <a:gd name="connsiteY13569" fmla="*/ 1703535 h 2893802"/>
                <a:gd name="connsiteX13570" fmla="*/ 2658327 w 4313785"/>
                <a:gd name="connsiteY13570" fmla="*/ 1701252 h 2893802"/>
                <a:gd name="connsiteX13571" fmla="*/ 2657912 w 4313785"/>
                <a:gd name="connsiteY13571" fmla="*/ 1699592 h 2893802"/>
                <a:gd name="connsiteX13572" fmla="*/ 2656181 w 4313785"/>
                <a:gd name="connsiteY13572" fmla="*/ 1698001 h 2893802"/>
                <a:gd name="connsiteX13573" fmla="*/ 2654451 w 4313785"/>
                <a:gd name="connsiteY13573" fmla="*/ 1695857 h 2893802"/>
                <a:gd name="connsiteX13574" fmla="*/ 2654451 w 4313785"/>
                <a:gd name="connsiteY13574" fmla="*/ 1695165 h 2893802"/>
                <a:gd name="connsiteX13575" fmla="*/ 2655905 w 4313785"/>
                <a:gd name="connsiteY13575" fmla="*/ 1693782 h 2893802"/>
                <a:gd name="connsiteX13576" fmla="*/ 2656043 w 4313785"/>
                <a:gd name="connsiteY13576" fmla="*/ 1693228 h 2893802"/>
                <a:gd name="connsiteX13577" fmla="*/ 2654866 w 4313785"/>
                <a:gd name="connsiteY13577" fmla="*/ 1692398 h 2893802"/>
                <a:gd name="connsiteX13578" fmla="*/ 2652306 w 4313785"/>
                <a:gd name="connsiteY13578" fmla="*/ 1691706 h 2893802"/>
                <a:gd name="connsiteX13579" fmla="*/ 2651406 w 4313785"/>
                <a:gd name="connsiteY13579" fmla="*/ 1690807 h 2893802"/>
                <a:gd name="connsiteX13580" fmla="*/ 2651614 w 4313785"/>
                <a:gd name="connsiteY13580" fmla="*/ 1688594 h 2893802"/>
                <a:gd name="connsiteX13581" fmla="*/ 2655559 w 4313785"/>
                <a:gd name="connsiteY13581" fmla="*/ 1683890 h 2893802"/>
                <a:gd name="connsiteX13582" fmla="*/ 2656527 w 4313785"/>
                <a:gd name="connsiteY13582" fmla="*/ 1681123 h 2893802"/>
                <a:gd name="connsiteX13583" fmla="*/ 2657081 w 4313785"/>
                <a:gd name="connsiteY13583" fmla="*/ 1682921 h 2893802"/>
                <a:gd name="connsiteX13584" fmla="*/ 2657912 w 4313785"/>
                <a:gd name="connsiteY13584" fmla="*/ 1683544 h 2893802"/>
                <a:gd name="connsiteX13585" fmla="*/ 2659158 w 4313785"/>
                <a:gd name="connsiteY13585" fmla="*/ 1683544 h 2893802"/>
                <a:gd name="connsiteX13586" fmla="*/ 2660680 w 4313785"/>
                <a:gd name="connsiteY13586" fmla="*/ 1683198 h 2893802"/>
                <a:gd name="connsiteX13587" fmla="*/ 2661511 w 4313785"/>
                <a:gd name="connsiteY13587" fmla="*/ 1682714 h 2893802"/>
                <a:gd name="connsiteX13588" fmla="*/ 2663172 w 4313785"/>
                <a:gd name="connsiteY13588" fmla="*/ 1680777 h 2893802"/>
                <a:gd name="connsiteX13589" fmla="*/ 2663933 w 4313785"/>
                <a:gd name="connsiteY13589" fmla="*/ 1680085 h 2893802"/>
                <a:gd name="connsiteX13590" fmla="*/ 2664971 w 4313785"/>
                <a:gd name="connsiteY13590" fmla="*/ 1679739 h 2893802"/>
                <a:gd name="connsiteX13591" fmla="*/ 2668639 w 4313785"/>
                <a:gd name="connsiteY13591" fmla="*/ 1679117 h 2893802"/>
                <a:gd name="connsiteX13592" fmla="*/ 2668986 w 4313785"/>
                <a:gd name="connsiteY13592" fmla="*/ 1678771 h 2893802"/>
                <a:gd name="connsiteX13593" fmla="*/ 2669124 w 4313785"/>
                <a:gd name="connsiteY13593" fmla="*/ 1678218 h 2893802"/>
                <a:gd name="connsiteX13594" fmla="*/ 2669332 w 4313785"/>
                <a:gd name="connsiteY13594" fmla="*/ 1677664 h 2893802"/>
                <a:gd name="connsiteX13595" fmla="*/ 2670024 w 4313785"/>
                <a:gd name="connsiteY13595" fmla="*/ 1677318 h 2893802"/>
                <a:gd name="connsiteX13596" fmla="*/ 2670370 w 4313785"/>
                <a:gd name="connsiteY13596" fmla="*/ 1677318 h 2893802"/>
                <a:gd name="connsiteX13597" fmla="*/ 2670785 w 4313785"/>
                <a:gd name="connsiteY13597" fmla="*/ 1677664 h 2893802"/>
                <a:gd name="connsiteX13598" fmla="*/ 2671269 w 4313785"/>
                <a:gd name="connsiteY13598" fmla="*/ 1677941 h 2893802"/>
                <a:gd name="connsiteX13599" fmla="*/ 2671754 w 4313785"/>
                <a:gd name="connsiteY13599" fmla="*/ 1677941 h 2893802"/>
                <a:gd name="connsiteX13600" fmla="*/ 2677291 w 4313785"/>
                <a:gd name="connsiteY13600" fmla="*/ 1677042 h 2893802"/>
                <a:gd name="connsiteX13601" fmla="*/ 2679160 w 4313785"/>
                <a:gd name="connsiteY13601" fmla="*/ 1676557 h 2893802"/>
                <a:gd name="connsiteX13602" fmla="*/ 2681028 w 4313785"/>
                <a:gd name="connsiteY13602" fmla="*/ 1675796 h 2893802"/>
                <a:gd name="connsiteX13603" fmla="*/ 2682343 w 4313785"/>
                <a:gd name="connsiteY13603" fmla="*/ 1675035 h 2893802"/>
                <a:gd name="connsiteX13604" fmla="*/ 2684974 w 4313785"/>
                <a:gd name="connsiteY13604" fmla="*/ 1672753 h 2893802"/>
                <a:gd name="connsiteX13605" fmla="*/ 2685458 w 4313785"/>
                <a:gd name="connsiteY13605" fmla="*/ 1672476 h 2893802"/>
                <a:gd name="connsiteX13606" fmla="*/ 2687119 w 4313785"/>
                <a:gd name="connsiteY13606" fmla="*/ 1671369 h 2893802"/>
                <a:gd name="connsiteX13607" fmla="*/ 2688503 w 4313785"/>
                <a:gd name="connsiteY13607" fmla="*/ 1670193 h 2893802"/>
                <a:gd name="connsiteX13608" fmla="*/ 2688503 w 4313785"/>
                <a:gd name="connsiteY13608" fmla="*/ 1669778 h 2893802"/>
                <a:gd name="connsiteX13609" fmla="*/ 2691548 w 4313785"/>
                <a:gd name="connsiteY13609" fmla="*/ 1670332 h 2893802"/>
                <a:gd name="connsiteX13610" fmla="*/ 2695355 w 4313785"/>
                <a:gd name="connsiteY13610" fmla="*/ 1671438 h 2893802"/>
                <a:gd name="connsiteX13611" fmla="*/ 2697847 w 4313785"/>
                <a:gd name="connsiteY13611" fmla="*/ 1670954 h 2893802"/>
                <a:gd name="connsiteX13612" fmla="*/ 2697155 w 4313785"/>
                <a:gd name="connsiteY13612" fmla="*/ 1666873 h 2893802"/>
                <a:gd name="connsiteX13613" fmla="*/ 2697777 w 4313785"/>
                <a:gd name="connsiteY13613" fmla="*/ 1667426 h 2893802"/>
                <a:gd name="connsiteX13614" fmla="*/ 2698193 w 4313785"/>
                <a:gd name="connsiteY13614" fmla="*/ 1668118 h 2893802"/>
                <a:gd name="connsiteX13615" fmla="*/ 2698400 w 4313785"/>
                <a:gd name="connsiteY13615" fmla="*/ 1668741 h 2893802"/>
                <a:gd name="connsiteX13616" fmla="*/ 2698400 w 4313785"/>
                <a:gd name="connsiteY13616" fmla="*/ 1669017 h 2893802"/>
                <a:gd name="connsiteX13617" fmla="*/ 2699231 w 4313785"/>
                <a:gd name="connsiteY13617" fmla="*/ 1669640 h 2893802"/>
                <a:gd name="connsiteX13618" fmla="*/ 2699992 w 4313785"/>
                <a:gd name="connsiteY13618" fmla="*/ 1670401 h 2893802"/>
                <a:gd name="connsiteX13619" fmla="*/ 2700823 w 4313785"/>
                <a:gd name="connsiteY13619" fmla="*/ 1671023 h 2893802"/>
                <a:gd name="connsiteX13620" fmla="*/ 2701792 w 4313785"/>
                <a:gd name="connsiteY13620" fmla="*/ 1671300 h 2893802"/>
                <a:gd name="connsiteX13621" fmla="*/ 2702276 w 4313785"/>
                <a:gd name="connsiteY13621" fmla="*/ 1671023 h 2893802"/>
                <a:gd name="connsiteX13622" fmla="*/ 2702968 w 4313785"/>
                <a:gd name="connsiteY13622" fmla="*/ 1669778 h 2893802"/>
                <a:gd name="connsiteX13623" fmla="*/ 2703314 w 4313785"/>
                <a:gd name="connsiteY13623" fmla="*/ 1669432 h 2893802"/>
                <a:gd name="connsiteX13624" fmla="*/ 2704076 w 4313785"/>
                <a:gd name="connsiteY13624" fmla="*/ 1669087 h 2893802"/>
                <a:gd name="connsiteX13625" fmla="*/ 2706429 w 4313785"/>
                <a:gd name="connsiteY13625" fmla="*/ 1667496 h 2893802"/>
                <a:gd name="connsiteX13626" fmla="*/ 2707052 w 4313785"/>
                <a:gd name="connsiteY13626" fmla="*/ 1667634 h 2893802"/>
                <a:gd name="connsiteX13627" fmla="*/ 2707675 w 4313785"/>
                <a:gd name="connsiteY13627" fmla="*/ 1668257 h 2893802"/>
                <a:gd name="connsiteX13628" fmla="*/ 2708436 w 4313785"/>
                <a:gd name="connsiteY13628" fmla="*/ 1668741 h 2893802"/>
                <a:gd name="connsiteX13629" fmla="*/ 2709405 w 4313785"/>
                <a:gd name="connsiteY13629" fmla="*/ 1668326 h 2893802"/>
                <a:gd name="connsiteX13630" fmla="*/ 2710305 w 4313785"/>
                <a:gd name="connsiteY13630" fmla="*/ 1666804 h 2893802"/>
                <a:gd name="connsiteX13631" fmla="*/ 2711066 w 4313785"/>
                <a:gd name="connsiteY13631" fmla="*/ 1663276 h 2893802"/>
                <a:gd name="connsiteX13632" fmla="*/ 2712173 w 4313785"/>
                <a:gd name="connsiteY13632" fmla="*/ 1661616 h 2893802"/>
                <a:gd name="connsiteX13633" fmla="*/ 2713350 w 4313785"/>
                <a:gd name="connsiteY13633" fmla="*/ 1664175 h 2893802"/>
                <a:gd name="connsiteX13634" fmla="*/ 2715495 w 4313785"/>
                <a:gd name="connsiteY13634" fmla="*/ 1664175 h 2893802"/>
                <a:gd name="connsiteX13635" fmla="*/ 2720340 w 4313785"/>
                <a:gd name="connsiteY13635" fmla="*/ 1661685 h 2893802"/>
                <a:gd name="connsiteX13636" fmla="*/ 2720756 w 4313785"/>
                <a:gd name="connsiteY13636" fmla="*/ 1661685 h 2893802"/>
                <a:gd name="connsiteX13637" fmla="*/ 2721171 w 4313785"/>
                <a:gd name="connsiteY13637" fmla="*/ 1661685 h 2893802"/>
                <a:gd name="connsiteX13638" fmla="*/ 2721379 w 4313785"/>
                <a:gd name="connsiteY13638" fmla="*/ 1661339 h 2893802"/>
                <a:gd name="connsiteX13639" fmla="*/ 2721240 w 4313785"/>
                <a:gd name="connsiteY13639" fmla="*/ 1660786 h 2893802"/>
                <a:gd name="connsiteX13640" fmla="*/ 2720617 w 4313785"/>
                <a:gd name="connsiteY13640" fmla="*/ 1660924 h 2893802"/>
                <a:gd name="connsiteX13641" fmla="*/ 2720617 w 4313785"/>
                <a:gd name="connsiteY13641" fmla="*/ 1660924 h 2893802"/>
                <a:gd name="connsiteX13642" fmla="*/ 2721240 w 4313785"/>
                <a:gd name="connsiteY13642" fmla="*/ 1660786 h 2893802"/>
                <a:gd name="connsiteX13643" fmla="*/ 2722624 w 4313785"/>
                <a:gd name="connsiteY13643" fmla="*/ 1658434 h 2893802"/>
                <a:gd name="connsiteX13644" fmla="*/ 2721447 w 4313785"/>
                <a:gd name="connsiteY13644" fmla="*/ 1653938 h 2893802"/>
                <a:gd name="connsiteX13645" fmla="*/ 2719095 w 4313785"/>
                <a:gd name="connsiteY13645" fmla="*/ 1649165 h 2893802"/>
                <a:gd name="connsiteX13646" fmla="*/ 2717156 w 4313785"/>
                <a:gd name="connsiteY13646" fmla="*/ 1645913 h 2893802"/>
                <a:gd name="connsiteX13647" fmla="*/ 2719164 w 4313785"/>
                <a:gd name="connsiteY13647" fmla="*/ 1645083 h 2893802"/>
                <a:gd name="connsiteX13648" fmla="*/ 2720825 w 4313785"/>
                <a:gd name="connsiteY13648" fmla="*/ 1641902 h 2893802"/>
                <a:gd name="connsiteX13649" fmla="*/ 2723178 w 4313785"/>
                <a:gd name="connsiteY13649" fmla="*/ 1641071 h 2893802"/>
                <a:gd name="connsiteX13650" fmla="*/ 2722832 w 4313785"/>
                <a:gd name="connsiteY13650" fmla="*/ 1645083 h 2893802"/>
                <a:gd name="connsiteX13651" fmla="*/ 2724701 w 4313785"/>
                <a:gd name="connsiteY13651" fmla="*/ 1649441 h 2893802"/>
                <a:gd name="connsiteX13652" fmla="*/ 2727815 w 4313785"/>
                <a:gd name="connsiteY13652" fmla="*/ 1653108 h 2893802"/>
                <a:gd name="connsiteX13653" fmla="*/ 2731414 w 4313785"/>
                <a:gd name="connsiteY13653" fmla="*/ 1654906 h 2893802"/>
                <a:gd name="connsiteX13654" fmla="*/ 2731414 w 4313785"/>
                <a:gd name="connsiteY13654" fmla="*/ 1654906 h 2893802"/>
                <a:gd name="connsiteX13655" fmla="*/ 2729961 w 4313785"/>
                <a:gd name="connsiteY13655" fmla="*/ 1657396 h 2893802"/>
                <a:gd name="connsiteX13656" fmla="*/ 2734044 w 4313785"/>
                <a:gd name="connsiteY13656" fmla="*/ 1658711 h 2893802"/>
                <a:gd name="connsiteX13657" fmla="*/ 2737989 w 4313785"/>
                <a:gd name="connsiteY13657" fmla="*/ 1657881 h 2893802"/>
                <a:gd name="connsiteX13658" fmla="*/ 2735913 w 4313785"/>
                <a:gd name="connsiteY13658" fmla="*/ 1653938 h 2893802"/>
                <a:gd name="connsiteX13659" fmla="*/ 2735221 w 4313785"/>
                <a:gd name="connsiteY13659" fmla="*/ 1653730 h 2893802"/>
                <a:gd name="connsiteX13660" fmla="*/ 2734528 w 4313785"/>
                <a:gd name="connsiteY13660" fmla="*/ 1653730 h 2893802"/>
                <a:gd name="connsiteX13661" fmla="*/ 2734528 w 4313785"/>
                <a:gd name="connsiteY13661" fmla="*/ 1653661 h 2893802"/>
                <a:gd name="connsiteX13662" fmla="*/ 2735221 w 4313785"/>
                <a:gd name="connsiteY13662" fmla="*/ 1653661 h 2893802"/>
                <a:gd name="connsiteX13663" fmla="*/ 2735913 w 4313785"/>
                <a:gd name="connsiteY13663" fmla="*/ 1653938 h 2893802"/>
                <a:gd name="connsiteX13664" fmla="*/ 2737643 w 4313785"/>
                <a:gd name="connsiteY13664" fmla="*/ 1653523 h 2893802"/>
                <a:gd name="connsiteX13665" fmla="*/ 2739235 w 4313785"/>
                <a:gd name="connsiteY13665" fmla="*/ 1653523 h 2893802"/>
                <a:gd name="connsiteX13666" fmla="*/ 2740827 w 4313785"/>
                <a:gd name="connsiteY13666" fmla="*/ 1653938 h 2893802"/>
                <a:gd name="connsiteX13667" fmla="*/ 2742557 w 4313785"/>
                <a:gd name="connsiteY13667" fmla="*/ 1654491 h 2893802"/>
                <a:gd name="connsiteX13668" fmla="*/ 2742557 w 4313785"/>
                <a:gd name="connsiteY13668" fmla="*/ 1652969 h 2893802"/>
                <a:gd name="connsiteX13669" fmla="*/ 2742972 w 4313785"/>
                <a:gd name="connsiteY13669" fmla="*/ 1651447 h 2893802"/>
                <a:gd name="connsiteX13670" fmla="*/ 2743872 w 4313785"/>
                <a:gd name="connsiteY13670" fmla="*/ 1650202 h 2893802"/>
                <a:gd name="connsiteX13671" fmla="*/ 2745187 w 4313785"/>
                <a:gd name="connsiteY13671" fmla="*/ 1649649 h 2893802"/>
                <a:gd name="connsiteX13672" fmla="*/ 2745948 w 4313785"/>
                <a:gd name="connsiteY13672" fmla="*/ 1649995 h 2893802"/>
                <a:gd name="connsiteX13673" fmla="*/ 2746502 w 4313785"/>
                <a:gd name="connsiteY13673" fmla="*/ 1651862 h 2893802"/>
                <a:gd name="connsiteX13674" fmla="*/ 2747194 w 4313785"/>
                <a:gd name="connsiteY13674" fmla="*/ 1652416 h 2893802"/>
                <a:gd name="connsiteX13675" fmla="*/ 2748232 w 4313785"/>
                <a:gd name="connsiteY13675" fmla="*/ 1652416 h 2893802"/>
                <a:gd name="connsiteX13676" fmla="*/ 2748786 w 4313785"/>
                <a:gd name="connsiteY13676" fmla="*/ 1652139 h 2893802"/>
                <a:gd name="connsiteX13677" fmla="*/ 2749201 w 4313785"/>
                <a:gd name="connsiteY13677" fmla="*/ 1651793 h 2893802"/>
                <a:gd name="connsiteX13678" fmla="*/ 2752039 w 4313785"/>
                <a:gd name="connsiteY13678" fmla="*/ 1650617 h 2893802"/>
                <a:gd name="connsiteX13679" fmla="*/ 2753700 w 4313785"/>
                <a:gd name="connsiteY13679" fmla="*/ 1649649 h 2893802"/>
                <a:gd name="connsiteX13680" fmla="*/ 2755361 w 4313785"/>
                <a:gd name="connsiteY13680" fmla="*/ 1649026 h 2893802"/>
                <a:gd name="connsiteX13681" fmla="*/ 2757783 w 4313785"/>
                <a:gd name="connsiteY13681" fmla="*/ 1648888 h 2893802"/>
                <a:gd name="connsiteX13682" fmla="*/ 2758960 w 4313785"/>
                <a:gd name="connsiteY13682" fmla="*/ 1649165 h 2893802"/>
                <a:gd name="connsiteX13683" fmla="*/ 2759929 w 4313785"/>
                <a:gd name="connsiteY13683" fmla="*/ 1649649 h 2893802"/>
                <a:gd name="connsiteX13684" fmla="*/ 2760898 w 4313785"/>
                <a:gd name="connsiteY13684" fmla="*/ 1649995 h 2893802"/>
                <a:gd name="connsiteX13685" fmla="*/ 2762351 w 4313785"/>
                <a:gd name="connsiteY13685" fmla="*/ 1649995 h 2893802"/>
                <a:gd name="connsiteX13686" fmla="*/ 2762836 w 4313785"/>
                <a:gd name="connsiteY13686" fmla="*/ 1649510 h 2893802"/>
                <a:gd name="connsiteX13687" fmla="*/ 2763528 w 4313785"/>
                <a:gd name="connsiteY13687" fmla="*/ 1647989 h 2893802"/>
                <a:gd name="connsiteX13688" fmla="*/ 2764220 w 4313785"/>
                <a:gd name="connsiteY13688" fmla="*/ 1647505 h 2893802"/>
                <a:gd name="connsiteX13689" fmla="*/ 2766504 w 4313785"/>
                <a:gd name="connsiteY13689" fmla="*/ 1647228 h 2893802"/>
                <a:gd name="connsiteX13690" fmla="*/ 2770864 w 4313785"/>
                <a:gd name="connsiteY13690" fmla="*/ 1647366 h 2893802"/>
                <a:gd name="connsiteX13691" fmla="*/ 2773425 w 4313785"/>
                <a:gd name="connsiteY13691" fmla="*/ 1646744 h 2893802"/>
                <a:gd name="connsiteX13692" fmla="*/ 2777232 w 4313785"/>
                <a:gd name="connsiteY13692" fmla="*/ 1644876 h 2893802"/>
                <a:gd name="connsiteX13693" fmla="*/ 2778201 w 4313785"/>
                <a:gd name="connsiteY13693" fmla="*/ 1644530 h 2893802"/>
                <a:gd name="connsiteX13694" fmla="*/ 2779377 w 4313785"/>
                <a:gd name="connsiteY13694" fmla="*/ 1644530 h 2893802"/>
                <a:gd name="connsiteX13695" fmla="*/ 2780485 w 4313785"/>
                <a:gd name="connsiteY13695" fmla="*/ 1644945 h 2893802"/>
                <a:gd name="connsiteX13696" fmla="*/ 2781592 w 4313785"/>
                <a:gd name="connsiteY13696" fmla="*/ 1645083 h 2893802"/>
                <a:gd name="connsiteX13697" fmla="*/ 2782769 w 4313785"/>
                <a:gd name="connsiteY13697" fmla="*/ 1644461 h 2893802"/>
                <a:gd name="connsiteX13698" fmla="*/ 2783322 w 4313785"/>
                <a:gd name="connsiteY13698" fmla="*/ 1643423 h 2893802"/>
                <a:gd name="connsiteX13699" fmla="*/ 2783530 w 4313785"/>
                <a:gd name="connsiteY13699" fmla="*/ 1642109 h 2893802"/>
                <a:gd name="connsiteX13700" fmla="*/ 2783530 w 4313785"/>
                <a:gd name="connsiteY13700" fmla="*/ 1640795 h 2893802"/>
                <a:gd name="connsiteX13701" fmla="*/ 2783945 w 4313785"/>
                <a:gd name="connsiteY13701" fmla="*/ 1639619 h 2893802"/>
                <a:gd name="connsiteX13702" fmla="*/ 2785052 w 4313785"/>
                <a:gd name="connsiteY13702" fmla="*/ 1638650 h 2893802"/>
                <a:gd name="connsiteX13703" fmla="*/ 2786367 w 4313785"/>
                <a:gd name="connsiteY13703" fmla="*/ 1638097 h 2893802"/>
                <a:gd name="connsiteX13704" fmla="*/ 2786852 w 4313785"/>
                <a:gd name="connsiteY13704" fmla="*/ 1637405 h 2893802"/>
                <a:gd name="connsiteX13705" fmla="*/ 2785537 w 4313785"/>
                <a:gd name="connsiteY13705" fmla="*/ 1635952 h 2893802"/>
                <a:gd name="connsiteX13706" fmla="*/ 2786921 w 4313785"/>
                <a:gd name="connsiteY13706" fmla="*/ 1635745 h 2893802"/>
                <a:gd name="connsiteX13707" fmla="*/ 2788098 w 4313785"/>
                <a:gd name="connsiteY13707" fmla="*/ 1635261 h 2893802"/>
                <a:gd name="connsiteX13708" fmla="*/ 2789205 w 4313785"/>
                <a:gd name="connsiteY13708" fmla="*/ 1634569 h 2893802"/>
                <a:gd name="connsiteX13709" fmla="*/ 2790313 w 4313785"/>
                <a:gd name="connsiteY13709" fmla="*/ 1633670 h 2893802"/>
                <a:gd name="connsiteX13710" fmla="*/ 2790658 w 4313785"/>
                <a:gd name="connsiteY13710" fmla="*/ 1632909 h 2893802"/>
                <a:gd name="connsiteX13711" fmla="*/ 2790866 w 4313785"/>
                <a:gd name="connsiteY13711" fmla="*/ 1630626 h 2893802"/>
                <a:gd name="connsiteX13712" fmla="*/ 2791282 w 4313785"/>
                <a:gd name="connsiteY13712" fmla="*/ 1630004 h 2893802"/>
                <a:gd name="connsiteX13713" fmla="*/ 2791974 w 4313785"/>
                <a:gd name="connsiteY13713" fmla="*/ 1629865 h 2893802"/>
                <a:gd name="connsiteX13714" fmla="*/ 2793566 w 4313785"/>
                <a:gd name="connsiteY13714" fmla="*/ 1630142 h 2893802"/>
                <a:gd name="connsiteX13715" fmla="*/ 2794188 w 4313785"/>
                <a:gd name="connsiteY13715" fmla="*/ 1630142 h 2893802"/>
                <a:gd name="connsiteX13716" fmla="*/ 2796126 w 4313785"/>
                <a:gd name="connsiteY13716" fmla="*/ 1629173 h 2893802"/>
                <a:gd name="connsiteX13717" fmla="*/ 2798203 w 4313785"/>
                <a:gd name="connsiteY13717" fmla="*/ 1628413 h 2893802"/>
                <a:gd name="connsiteX13718" fmla="*/ 2799933 w 4313785"/>
                <a:gd name="connsiteY13718" fmla="*/ 1628620 h 2893802"/>
                <a:gd name="connsiteX13719" fmla="*/ 2800902 w 4313785"/>
                <a:gd name="connsiteY13719" fmla="*/ 1630626 h 2893802"/>
                <a:gd name="connsiteX13720" fmla="*/ 2801940 w 4313785"/>
                <a:gd name="connsiteY13720" fmla="*/ 1629381 h 2893802"/>
                <a:gd name="connsiteX13721" fmla="*/ 2802217 w 4313785"/>
                <a:gd name="connsiteY13721" fmla="*/ 1627928 h 2893802"/>
                <a:gd name="connsiteX13722" fmla="*/ 2802217 w 4313785"/>
                <a:gd name="connsiteY13722" fmla="*/ 1626614 h 2893802"/>
                <a:gd name="connsiteX13723" fmla="*/ 2802494 w 4313785"/>
                <a:gd name="connsiteY13723" fmla="*/ 1625784 h 2893802"/>
                <a:gd name="connsiteX13724" fmla="*/ 2803324 w 4313785"/>
                <a:gd name="connsiteY13724" fmla="*/ 1625161 h 2893802"/>
                <a:gd name="connsiteX13725" fmla="*/ 2804224 w 4313785"/>
                <a:gd name="connsiteY13725" fmla="*/ 1625023 h 2893802"/>
                <a:gd name="connsiteX13726" fmla="*/ 2805193 w 4313785"/>
                <a:gd name="connsiteY13726" fmla="*/ 1625023 h 2893802"/>
                <a:gd name="connsiteX13727" fmla="*/ 2805816 w 4313785"/>
                <a:gd name="connsiteY13727" fmla="*/ 1624816 h 2893802"/>
                <a:gd name="connsiteX13728" fmla="*/ 2806370 w 4313785"/>
                <a:gd name="connsiteY13728" fmla="*/ 1624124 h 2893802"/>
                <a:gd name="connsiteX13729" fmla="*/ 2807823 w 4313785"/>
                <a:gd name="connsiteY13729" fmla="*/ 1621980 h 2893802"/>
                <a:gd name="connsiteX13730" fmla="*/ 2808654 w 4313785"/>
                <a:gd name="connsiteY13730" fmla="*/ 1620942 h 2893802"/>
                <a:gd name="connsiteX13731" fmla="*/ 2812391 w 4313785"/>
                <a:gd name="connsiteY13731" fmla="*/ 1618659 h 2893802"/>
                <a:gd name="connsiteX13732" fmla="*/ 2814398 w 4313785"/>
                <a:gd name="connsiteY13732" fmla="*/ 1616999 h 2893802"/>
                <a:gd name="connsiteX13733" fmla="*/ 2815090 w 4313785"/>
                <a:gd name="connsiteY13733" fmla="*/ 1614785 h 2893802"/>
                <a:gd name="connsiteX13734" fmla="*/ 2814398 w 4313785"/>
                <a:gd name="connsiteY13734" fmla="*/ 1613125 h 2893802"/>
                <a:gd name="connsiteX13735" fmla="*/ 2811560 w 4313785"/>
                <a:gd name="connsiteY13735" fmla="*/ 1612088 h 2893802"/>
                <a:gd name="connsiteX13736" fmla="*/ 2810730 w 4313785"/>
                <a:gd name="connsiteY13736" fmla="*/ 1610566 h 2893802"/>
                <a:gd name="connsiteX13737" fmla="*/ 2811906 w 4313785"/>
                <a:gd name="connsiteY13737" fmla="*/ 1610566 h 2893802"/>
                <a:gd name="connsiteX13738" fmla="*/ 2812875 w 4313785"/>
                <a:gd name="connsiteY13738" fmla="*/ 1610358 h 2893802"/>
                <a:gd name="connsiteX13739" fmla="*/ 2814260 w 4313785"/>
                <a:gd name="connsiteY13739" fmla="*/ 1609528 h 2893802"/>
                <a:gd name="connsiteX13740" fmla="*/ 2814813 w 4313785"/>
                <a:gd name="connsiteY13740" fmla="*/ 1608975 h 2893802"/>
                <a:gd name="connsiteX13741" fmla="*/ 2815298 w 4313785"/>
                <a:gd name="connsiteY13741" fmla="*/ 1608283 h 2893802"/>
                <a:gd name="connsiteX13742" fmla="*/ 2815921 w 4313785"/>
                <a:gd name="connsiteY13742" fmla="*/ 1607591 h 2893802"/>
                <a:gd name="connsiteX13743" fmla="*/ 2816959 w 4313785"/>
                <a:gd name="connsiteY13743" fmla="*/ 1607107 h 2893802"/>
                <a:gd name="connsiteX13744" fmla="*/ 2817928 w 4313785"/>
                <a:gd name="connsiteY13744" fmla="*/ 1607107 h 2893802"/>
                <a:gd name="connsiteX13745" fmla="*/ 2818966 w 4313785"/>
                <a:gd name="connsiteY13745" fmla="*/ 1607453 h 2893802"/>
                <a:gd name="connsiteX13746" fmla="*/ 2819866 w 4313785"/>
                <a:gd name="connsiteY13746" fmla="*/ 1607937 h 2893802"/>
                <a:gd name="connsiteX13747" fmla="*/ 2820835 w 4313785"/>
                <a:gd name="connsiteY13747" fmla="*/ 1608214 h 2893802"/>
                <a:gd name="connsiteX13748" fmla="*/ 2823949 w 4313785"/>
                <a:gd name="connsiteY13748" fmla="*/ 1608006 h 2893802"/>
                <a:gd name="connsiteX13749" fmla="*/ 2827271 w 4313785"/>
                <a:gd name="connsiteY13749" fmla="*/ 1606831 h 2893802"/>
                <a:gd name="connsiteX13750" fmla="*/ 2829002 w 4313785"/>
                <a:gd name="connsiteY13750" fmla="*/ 1604894 h 2893802"/>
                <a:gd name="connsiteX13751" fmla="*/ 2827271 w 4313785"/>
                <a:gd name="connsiteY13751" fmla="*/ 1602334 h 2893802"/>
                <a:gd name="connsiteX13752" fmla="*/ 2829071 w 4313785"/>
                <a:gd name="connsiteY13752" fmla="*/ 1601850 h 2893802"/>
                <a:gd name="connsiteX13753" fmla="*/ 2830870 w 4313785"/>
                <a:gd name="connsiteY13753" fmla="*/ 1601158 h 2893802"/>
                <a:gd name="connsiteX13754" fmla="*/ 2832532 w 4313785"/>
                <a:gd name="connsiteY13754" fmla="*/ 1600190 h 2893802"/>
                <a:gd name="connsiteX13755" fmla="*/ 2833708 w 4313785"/>
                <a:gd name="connsiteY13755" fmla="*/ 1598945 h 2893802"/>
                <a:gd name="connsiteX13756" fmla="*/ 2834193 w 4313785"/>
                <a:gd name="connsiteY13756" fmla="*/ 1597285 h 2893802"/>
                <a:gd name="connsiteX13757" fmla="*/ 2833915 w 4313785"/>
                <a:gd name="connsiteY13757" fmla="*/ 1595970 h 2893802"/>
                <a:gd name="connsiteX13758" fmla="*/ 2834193 w 4313785"/>
                <a:gd name="connsiteY13758" fmla="*/ 1594794 h 2893802"/>
                <a:gd name="connsiteX13759" fmla="*/ 2836061 w 4313785"/>
                <a:gd name="connsiteY13759" fmla="*/ 1593549 h 2893802"/>
                <a:gd name="connsiteX13760" fmla="*/ 2837030 w 4313785"/>
                <a:gd name="connsiteY13760" fmla="*/ 1593549 h 2893802"/>
                <a:gd name="connsiteX13761" fmla="*/ 2838276 w 4313785"/>
                <a:gd name="connsiteY13761" fmla="*/ 1593826 h 2893802"/>
                <a:gd name="connsiteX13762" fmla="*/ 2839453 w 4313785"/>
                <a:gd name="connsiteY13762" fmla="*/ 1594033 h 2893802"/>
                <a:gd name="connsiteX13763" fmla="*/ 2840283 w 4313785"/>
                <a:gd name="connsiteY13763" fmla="*/ 1593618 h 2893802"/>
                <a:gd name="connsiteX13764" fmla="*/ 2840491 w 4313785"/>
                <a:gd name="connsiteY13764" fmla="*/ 1592650 h 2893802"/>
                <a:gd name="connsiteX13765" fmla="*/ 2839868 w 4313785"/>
                <a:gd name="connsiteY13765" fmla="*/ 1591958 h 2893802"/>
                <a:gd name="connsiteX13766" fmla="*/ 2839106 w 4313785"/>
                <a:gd name="connsiteY13766" fmla="*/ 1591405 h 2893802"/>
                <a:gd name="connsiteX13767" fmla="*/ 2838830 w 4313785"/>
                <a:gd name="connsiteY13767" fmla="*/ 1590782 h 2893802"/>
                <a:gd name="connsiteX13768" fmla="*/ 2838968 w 4313785"/>
                <a:gd name="connsiteY13768" fmla="*/ 1589260 h 2893802"/>
                <a:gd name="connsiteX13769" fmla="*/ 2839106 w 4313785"/>
                <a:gd name="connsiteY13769" fmla="*/ 1588569 h 2893802"/>
                <a:gd name="connsiteX13770" fmla="*/ 2839937 w 4313785"/>
                <a:gd name="connsiteY13770" fmla="*/ 1588361 h 2893802"/>
                <a:gd name="connsiteX13771" fmla="*/ 2842152 w 4313785"/>
                <a:gd name="connsiteY13771" fmla="*/ 1588361 h 2893802"/>
                <a:gd name="connsiteX13772" fmla="*/ 2843467 w 4313785"/>
                <a:gd name="connsiteY13772" fmla="*/ 1588776 h 2893802"/>
                <a:gd name="connsiteX13773" fmla="*/ 2845197 w 4313785"/>
                <a:gd name="connsiteY13773" fmla="*/ 1589399 h 2893802"/>
                <a:gd name="connsiteX13774" fmla="*/ 2846858 w 4313785"/>
                <a:gd name="connsiteY13774" fmla="*/ 1589883 h 2893802"/>
                <a:gd name="connsiteX13775" fmla="*/ 2847896 w 4313785"/>
                <a:gd name="connsiteY13775" fmla="*/ 1589745 h 2893802"/>
                <a:gd name="connsiteX13776" fmla="*/ 2847896 w 4313785"/>
                <a:gd name="connsiteY13776" fmla="*/ 1588776 h 2893802"/>
                <a:gd name="connsiteX13777" fmla="*/ 2847412 w 4313785"/>
                <a:gd name="connsiteY13777" fmla="*/ 1587600 h 2893802"/>
                <a:gd name="connsiteX13778" fmla="*/ 2846720 w 4313785"/>
                <a:gd name="connsiteY13778" fmla="*/ 1586424 h 2893802"/>
                <a:gd name="connsiteX13779" fmla="*/ 2846374 w 4313785"/>
                <a:gd name="connsiteY13779" fmla="*/ 1585594 h 2893802"/>
                <a:gd name="connsiteX13780" fmla="*/ 2846374 w 4313785"/>
                <a:gd name="connsiteY13780" fmla="*/ 1584418 h 2893802"/>
                <a:gd name="connsiteX13781" fmla="*/ 2847758 w 4313785"/>
                <a:gd name="connsiteY13781" fmla="*/ 1578331 h 2893802"/>
                <a:gd name="connsiteX13782" fmla="*/ 2847896 w 4313785"/>
                <a:gd name="connsiteY13782" fmla="*/ 1576948 h 2893802"/>
                <a:gd name="connsiteX13783" fmla="*/ 2847066 w 4313785"/>
                <a:gd name="connsiteY13783" fmla="*/ 1576463 h 2893802"/>
                <a:gd name="connsiteX13784" fmla="*/ 2844574 w 4313785"/>
                <a:gd name="connsiteY13784" fmla="*/ 1576117 h 2893802"/>
                <a:gd name="connsiteX13785" fmla="*/ 2840906 w 4313785"/>
                <a:gd name="connsiteY13785" fmla="*/ 1575910 h 2893802"/>
                <a:gd name="connsiteX13786" fmla="*/ 2839521 w 4313785"/>
                <a:gd name="connsiteY13786" fmla="*/ 1575149 h 2893802"/>
                <a:gd name="connsiteX13787" fmla="*/ 2837930 w 4313785"/>
                <a:gd name="connsiteY13787" fmla="*/ 1572936 h 2893802"/>
                <a:gd name="connsiteX13788" fmla="*/ 2841529 w 4313785"/>
                <a:gd name="connsiteY13788" fmla="*/ 1574111 h 2893802"/>
                <a:gd name="connsiteX13789" fmla="*/ 2843259 w 4313785"/>
                <a:gd name="connsiteY13789" fmla="*/ 1574388 h 2893802"/>
                <a:gd name="connsiteX13790" fmla="*/ 2845197 w 4313785"/>
                <a:gd name="connsiteY13790" fmla="*/ 1574042 h 2893802"/>
                <a:gd name="connsiteX13791" fmla="*/ 2846789 w 4313785"/>
                <a:gd name="connsiteY13791" fmla="*/ 1573074 h 2893802"/>
                <a:gd name="connsiteX13792" fmla="*/ 2851633 w 4313785"/>
                <a:gd name="connsiteY13792" fmla="*/ 1569338 h 2893802"/>
                <a:gd name="connsiteX13793" fmla="*/ 2852880 w 4313785"/>
                <a:gd name="connsiteY13793" fmla="*/ 1568163 h 2893802"/>
                <a:gd name="connsiteX13794" fmla="*/ 2852741 w 4313785"/>
                <a:gd name="connsiteY13794" fmla="*/ 1565395 h 2893802"/>
                <a:gd name="connsiteX13795" fmla="*/ 2850734 w 4313785"/>
                <a:gd name="connsiteY13795" fmla="*/ 1562836 h 2893802"/>
                <a:gd name="connsiteX13796" fmla="*/ 2848381 w 4313785"/>
                <a:gd name="connsiteY13796" fmla="*/ 1560277 h 2893802"/>
                <a:gd name="connsiteX13797" fmla="*/ 2847204 w 4313785"/>
                <a:gd name="connsiteY13797" fmla="*/ 1557510 h 2893802"/>
                <a:gd name="connsiteX13798" fmla="*/ 2848727 w 4313785"/>
                <a:gd name="connsiteY13798" fmla="*/ 1558478 h 2893802"/>
                <a:gd name="connsiteX13799" fmla="*/ 2850042 w 4313785"/>
                <a:gd name="connsiteY13799" fmla="*/ 1558340 h 2893802"/>
                <a:gd name="connsiteX13800" fmla="*/ 2851218 w 4313785"/>
                <a:gd name="connsiteY13800" fmla="*/ 1557510 h 2893802"/>
                <a:gd name="connsiteX13801" fmla="*/ 2852187 w 4313785"/>
                <a:gd name="connsiteY13801" fmla="*/ 1556126 h 2893802"/>
                <a:gd name="connsiteX13802" fmla="*/ 2852187 w 4313785"/>
                <a:gd name="connsiteY13802" fmla="*/ 1558547 h 2893802"/>
                <a:gd name="connsiteX13803" fmla="*/ 2853087 w 4313785"/>
                <a:gd name="connsiteY13803" fmla="*/ 1560692 h 2893802"/>
                <a:gd name="connsiteX13804" fmla="*/ 2854541 w 4313785"/>
                <a:gd name="connsiteY13804" fmla="*/ 1561799 h 2893802"/>
                <a:gd name="connsiteX13805" fmla="*/ 2856686 w 4313785"/>
                <a:gd name="connsiteY13805" fmla="*/ 1561107 h 2893802"/>
                <a:gd name="connsiteX13806" fmla="*/ 2857517 w 4313785"/>
                <a:gd name="connsiteY13806" fmla="*/ 1559931 h 2893802"/>
                <a:gd name="connsiteX13807" fmla="*/ 2857932 w 4313785"/>
                <a:gd name="connsiteY13807" fmla="*/ 1558409 h 2893802"/>
                <a:gd name="connsiteX13808" fmla="*/ 2858278 w 4313785"/>
                <a:gd name="connsiteY13808" fmla="*/ 1556749 h 2893802"/>
                <a:gd name="connsiteX13809" fmla="*/ 2858624 w 4313785"/>
                <a:gd name="connsiteY13809" fmla="*/ 1555227 h 2893802"/>
                <a:gd name="connsiteX13810" fmla="*/ 2859731 w 4313785"/>
                <a:gd name="connsiteY13810" fmla="*/ 1553221 h 2893802"/>
                <a:gd name="connsiteX13811" fmla="*/ 2860977 w 4313785"/>
                <a:gd name="connsiteY13811" fmla="*/ 1551699 h 2893802"/>
                <a:gd name="connsiteX13812" fmla="*/ 2863815 w 4313785"/>
                <a:gd name="connsiteY13812" fmla="*/ 1548932 h 2893802"/>
                <a:gd name="connsiteX13813" fmla="*/ 2866099 w 4313785"/>
                <a:gd name="connsiteY13813" fmla="*/ 1546027 h 2893802"/>
                <a:gd name="connsiteX13814" fmla="*/ 2867552 w 4313785"/>
                <a:gd name="connsiteY13814" fmla="*/ 1543260 h 2893802"/>
                <a:gd name="connsiteX13815" fmla="*/ 2869698 w 4313785"/>
                <a:gd name="connsiteY13815" fmla="*/ 1537657 h 2893802"/>
                <a:gd name="connsiteX13816" fmla="*/ 2872328 w 4313785"/>
                <a:gd name="connsiteY13816" fmla="*/ 1533092 h 2893802"/>
                <a:gd name="connsiteX13817" fmla="*/ 2872812 w 4313785"/>
                <a:gd name="connsiteY13817" fmla="*/ 1530947 h 2893802"/>
                <a:gd name="connsiteX13818" fmla="*/ 2871428 w 4313785"/>
                <a:gd name="connsiteY13818" fmla="*/ 1529010 h 2893802"/>
                <a:gd name="connsiteX13819" fmla="*/ 2874750 w 4313785"/>
                <a:gd name="connsiteY13819" fmla="*/ 1528734 h 2893802"/>
                <a:gd name="connsiteX13820" fmla="*/ 2876273 w 4313785"/>
                <a:gd name="connsiteY13820" fmla="*/ 1526728 h 2893802"/>
                <a:gd name="connsiteX13821" fmla="*/ 2877311 w 4313785"/>
                <a:gd name="connsiteY13821" fmla="*/ 1524099 h 2893802"/>
                <a:gd name="connsiteX13822" fmla="*/ 2879249 w 4313785"/>
                <a:gd name="connsiteY13822" fmla="*/ 1522024 h 2893802"/>
                <a:gd name="connsiteX13823" fmla="*/ 2880841 w 4313785"/>
                <a:gd name="connsiteY13823" fmla="*/ 1521678 h 2893802"/>
                <a:gd name="connsiteX13824" fmla="*/ 2881394 w 4313785"/>
                <a:gd name="connsiteY13824" fmla="*/ 1522439 h 2893802"/>
                <a:gd name="connsiteX13825" fmla="*/ 2881671 w 4313785"/>
                <a:gd name="connsiteY13825" fmla="*/ 1523546 h 2893802"/>
                <a:gd name="connsiteX13826" fmla="*/ 2882432 w 4313785"/>
                <a:gd name="connsiteY13826" fmla="*/ 1524099 h 2893802"/>
                <a:gd name="connsiteX13827" fmla="*/ 2884301 w 4313785"/>
                <a:gd name="connsiteY13827" fmla="*/ 1523615 h 2893802"/>
                <a:gd name="connsiteX13828" fmla="*/ 2885893 w 4313785"/>
                <a:gd name="connsiteY13828" fmla="*/ 1522646 h 2893802"/>
                <a:gd name="connsiteX13829" fmla="*/ 2887554 w 4313785"/>
                <a:gd name="connsiteY13829" fmla="*/ 1522024 h 2893802"/>
                <a:gd name="connsiteX13830" fmla="*/ 2889423 w 4313785"/>
                <a:gd name="connsiteY13830" fmla="*/ 1522439 h 2893802"/>
                <a:gd name="connsiteX13831" fmla="*/ 2888869 w 4313785"/>
                <a:gd name="connsiteY13831" fmla="*/ 1520018 h 2893802"/>
                <a:gd name="connsiteX13832" fmla="*/ 2887277 w 4313785"/>
                <a:gd name="connsiteY13832" fmla="*/ 1515383 h 2893802"/>
                <a:gd name="connsiteX13833" fmla="*/ 2887277 w 4313785"/>
                <a:gd name="connsiteY13833" fmla="*/ 1513170 h 2893802"/>
                <a:gd name="connsiteX13834" fmla="*/ 2888454 w 4313785"/>
                <a:gd name="connsiteY13834" fmla="*/ 1511925 h 2893802"/>
                <a:gd name="connsiteX13835" fmla="*/ 2889977 w 4313785"/>
                <a:gd name="connsiteY13835" fmla="*/ 1510679 h 2893802"/>
                <a:gd name="connsiteX13836" fmla="*/ 2890392 w 4313785"/>
                <a:gd name="connsiteY13836" fmla="*/ 1509296 h 2893802"/>
                <a:gd name="connsiteX13837" fmla="*/ 2887969 w 4313785"/>
                <a:gd name="connsiteY13837" fmla="*/ 1507843 h 2893802"/>
                <a:gd name="connsiteX13838" fmla="*/ 2890392 w 4313785"/>
                <a:gd name="connsiteY13838" fmla="*/ 1507843 h 2893802"/>
                <a:gd name="connsiteX13839" fmla="*/ 2890253 w 4313785"/>
                <a:gd name="connsiteY13839" fmla="*/ 1506321 h 2893802"/>
                <a:gd name="connsiteX13840" fmla="*/ 2888454 w 4313785"/>
                <a:gd name="connsiteY13840" fmla="*/ 1504454 h 2893802"/>
                <a:gd name="connsiteX13841" fmla="*/ 2886101 w 4313785"/>
                <a:gd name="connsiteY13841" fmla="*/ 1503347 h 2893802"/>
                <a:gd name="connsiteX13842" fmla="*/ 2887139 w 4313785"/>
                <a:gd name="connsiteY13842" fmla="*/ 1501894 h 2893802"/>
                <a:gd name="connsiteX13843" fmla="*/ 2888592 w 4313785"/>
                <a:gd name="connsiteY13843" fmla="*/ 1500926 h 2893802"/>
                <a:gd name="connsiteX13844" fmla="*/ 2890323 w 4313785"/>
                <a:gd name="connsiteY13844" fmla="*/ 1500580 h 2893802"/>
                <a:gd name="connsiteX13845" fmla="*/ 2892053 w 4313785"/>
                <a:gd name="connsiteY13845" fmla="*/ 1500718 h 2893802"/>
                <a:gd name="connsiteX13846" fmla="*/ 2894129 w 4313785"/>
                <a:gd name="connsiteY13846" fmla="*/ 1501825 h 2893802"/>
                <a:gd name="connsiteX13847" fmla="*/ 2894960 w 4313785"/>
                <a:gd name="connsiteY13847" fmla="*/ 1502932 h 2893802"/>
                <a:gd name="connsiteX13848" fmla="*/ 2895375 w 4313785"/>
                <a:gd name="connsiteY13848" fmla="*/ 1502794 h 2893802"/>
                <a:gd name="connsiteX13849" fmla="*/ 2896205 w 4313785"/>
                <a:gd name="connsiteY13849" fmla="*/ 1500165 h 2893802"/>
                <a:gd name="connsiteX13850" fmla="*/ 2896621 w 4313785"/>
                <a:gd name="connsiteY13850" fmla="*/ 1498505 h 2893802"/>
                <a:gd name="connsiteX13851" fmla="*/ 2896898 w 4313785"/>
                <a:gd name="connsiteY13851" fmla="*/ 1496153 h 2893802"/>
                <a:gd name="connsiteX13852" fmla="*/ 2896690 w 4313785"/>
                <a:gd name="connsiteY13852" fmla="*/ 1493939 h 2893802"/>
                <a:gd name="connsiteX13853" fmla="*/ 2895790 w 4313785"/>
                <a:gd name="connsiteY13853" fmla="*/ 1492556 h 2893802"/>
                <a:gd name="connsiteX13854" fmla="*/ 2894129 w 4313785"/>
                <a:gd name="connsiteY13854" fmla="*/ 1492694 h 2893802"/>
                <a:gd name="connsiteX13855" fmla="*/ 2889423 w 4313785"/>
                <a:gd name="connsiteY13855" fmla="*/ 1494977 h 2893802"/>
                <a:gd name="connsiteX13856" fmla="*/ 2887347 w 4313785"/>
                <a:gd name="connsiteY13856" fmla="*/ 1495530 h 2893802"/>
                <a:gd name="connsiteX13857" fmla="*/ 2896136 w 4313785"/>
                <a:gd name="connsiteY13857" fmla="*/ 1488613 h 2893802"/>
                <a:gd name="connsiteX13858" fmla="*/ 2899320 w 4313785"/>
                <a:gd name="connsiteY13858" fmla="*/ 1486884 h 2893802"/>
                <a:gd name="connsiteX13859" fmla="*/ 2897174 w 4313785"/>
                <a:gd name="connsiteY13859" fmla="*/ 1486469 h 2893802"/>
                <a:gd name="connsiteX13860" fmla="*/ 2894752 w 4313785"/>
                <a:gd name="connsiteY13860" fmla="*/ 1485846 h 2893802"/>
                <a:gd name="connsiteX13861" fmla="*/ 2892468 w 4313785"/>
                <a:gd name="connsiteY13861" fmla="*/ 1485016 h 2893802"/>
                <a:gd name="connsiteX13862" fmla="*/ 2890530 w 4313785"/>
                <a:gd name="connsiteY13862" fmla="*/ 1483978 h 2893802"/>
                <a:gd name="connsiteX13863" fmla="*/ 2888038 w 4313785"/>
                <a:gd name="connsiteY13863" fmla="*/ 1481626 h 2893802"/>
                <a:gd name="connsiteX13864" fmla="*/ 2885893 w 4313785"/>
                <a:gd name="connsiteY13864" fmla="*/ 1479205 h 2893802"/>
                <a:gd name="connsiteX13865" fmla="*/ 2883401 w 4313785"/>
                <a:gd name="connsiteY13865" fmla="*/ 1477476 h 2893802"/>
                <a:gd name="connsiteX13866" fmla="*/ 2879941 w 4313785"/>
                <a:gd name="connsiteY13866" fmla="*/ 1477269 h 2893802"/>
                <a:gd name="connsiteX13867" fmla="*/ 2876619 w 4313785"/>
                <a:gd name="connsiteY13867" fmla="*/ 1478375 h 2893802"/>
                <a:gd name="connsiteX13868" fmla="*/ 2874196 w 4313785"/>
                <a:gd name="connsiteY13868" fmla="*/ 1479620 h 2893802"/>
                <a:gd name="connsiteX13869" fmla="*/ 2871705 w 4313785"/>
                <a:gd name="connsiteY13869" fmla="*/ 1480312 h 2893802"/>
                <a:gd name="connsiteX13870" fmla="*/ 2868313 w 4313785"/>
                <a:gd name="connsiteY13870" fmla="*/ 1479690 h 2893802"/>
                <a:gd name="connsiteX13871" fmla="*/ 2867760 w 4313785"/>
                <a:gd name="connsiteY13871" fmla="*/ 1479205 h 2893802"/>
                <a:gd name="connsiteX13872" fmla="*/ 2866929 w 4313785"/>
                <a:gd name="connsiteY13872" fmla="*/ 1477615 h 2893802"/>
                <a:gd name="connsiteX13873" fmla="*/ 2866375 w 4313785"/>
                <a:gd name="connsiteY13873" fmla="*/ 1477130 h 2893802"/>
                <a:gd name="connsiteX13874" fmla="*/ 2865683 w 4313785"/>
                <a:gd name="connsiteY13874" fmla="*/ 1477269 h 2893802"/>
                <a:gd name="connsiteX13875" fmla="*/ 2864092 w 4313785"/>
                <a:gd name="connsiteY13875" fmla="*/ 1478237 h 2893802"/>
                <a:gd name="connsiteX13876" fmla="*/ 2863469 w 4313785"/>
                <a:gd name="connsiteY13876" fmla="*/ 1478445 h 2893802"/>
                <a:gd name="connsiteX13877" fmla="*/ 2862500 w 4313785"/>
                <a:gd name="connsiteY13877" fmla="*/ 1478306 h 2893802"/>
                <a:gd name="connsiteX13878" fmla="*/ 2861738 w 4313785"/>
                <a:gd name="connsiteY13878" fmla="*/ 1478306 h 2893802"/>
                <a:gd name="connsiteX13879" fmla="*/ 2860147 w 4313785"/>
                <a:gd name="connsiteY13879" fmla="*/ 1478583 h 2893802"/>
                <a:gd name="connsiteX13880" fmla="*/ 2862430 w 4313785"/>
                <a:gd name="connsiteY13880" fmla="*/ 1476923 h 2893802"/>
                <a:gd name="connsiteX13881" fmla="*/ 2864714 w 4313785"/>
                <a:gd name="connsiteY13881" fmla="*/ 1475954 h 2893802"/>
                <a:gd name="connsiteX13882" fmla="*/ 2867068 w 4313785"/>
                <a:gd name="connsiteY13882" fmla="*/ 1475470 h 2893802"/>
                <a:gd name="connsiteX13883" fmla="*/ 2872743 w 4313785"/>
                <a:gd name="connsiteY13883" fmla="*/ 1475124 h 2893802"/>
                <a:gd name="connsiteX13884" fmla="*/ 2874127 w 4313785"/>
                <a:gd name="connsiteY13884" fmla="*/ 1474571 h 2893802"/>
                <a:gd name="connsiteX13885" fmla="*/ 2877242 w 4313785"/>
                <a:gd name="connsiteY13885" fmla="*/ 1471250 h 2893802"/>
                <a:gd name="connsiteX13886" fmla="*/ 2879387 w 4313785"/>
                <a:gd name="connsiteY13886" fmla="*/ 1469659 h 2893802"/>
                <a:gd name="connsiteX13887" fmla="*/ 2885339 w 4313785"/>
                <a:gd name="connsiteY13887" fmla="*/ 1466270 h 2893802"/>
                <a:gd name="connsiteX13888" fmla="*/ 2887831 w 4313785"/>
                <a:gd name="connsiteY13888" fmla="*/ 1465094 h 2893802"/>
                <a:gd name="connsiteX13889" fmla="*/ 2893229 w 4313785"/>
                <a:gd name="connsiteY13889" fmla="*/ 1463987 h 2893802"/>
                <a:gd name="connsiteX13890" fmla="*/ 2894406 w 4313785"/>
                <a:gd name="connsiteY13890" fmla="*/ 1462811 h 2893802"/>
                <a:gd name="connsiteX13891" fmla="*/ 2893922 w 4313785"/>
                <a:gd name="connsiteY13891" fmla="*/ 1459560 h 2893802"/>
                <a:gd name="connsiteX13892" fmla="*/ 2891014 w 4313785"/>
                <a:gd name="connsiteY13892" fmla="*/ 1454925 h 2893802"/>
                <a:gd name="connsiteX13893" fmla="*/ 2886308 w 4313785"/>
                <a:gd name="connsiteY13893" fmla="*/ 1450983 h 2893802"/>
                <a:gd name="connsiteX13894" fmla="*/ 2874889 w 4313785"/>
                <a:gd name="connsiteY13894" fmla="*/ 1443996 h 2893802"/>
                <a:gd name="connsiteX13895" fmla="*/ 2871843 w 4313785"/>
                <a:gd name="connsiteY13895" fmla="*/ 1441437 h 2893802"/>
                <a:gd name="connsiteX13896" fmla="*/ 2870874 w 4313785"/>
                <a:gd name="connsiteY13896" fmla="*/ 1440399 h 2893802"/>
                <a:gd name="connsiteX13897" fmla="*/ 2870459 w 4313785"/>
                <a:gd name="connsiteY13897" fmla="*/ 1439707 h 2893802"/>
                <a:gd name="connsiteX13898" fmla="*/ 2869698 w 4313785"/>
                <a:gd name="connsiteY13898" fmla="*/ 1439223 h 2893802"/>
                <a:gd name="connsiteX13899" fmla="*/ 2867829 w 4313785"/>
                <a:gd name="connsiteY13899" fmla="*/ 1438877 h 2893802"/>
                <a:gd name="connsiteX13900" fmla="*/ 2864991 w 4313785"/>
                <a:gd name="connsiteY13900" fmla="*/ 1439154 h 2893802"/>
                <a:gd name="connsiteX13901" fmla="*/ 2862361 w 4313785"/>
                <a:gd name="connsiteY13901" fmla="*/ 1440192 h 2893802"/>
                <a:gd name="connsiteX13902" fmla="*/ 2859662 w 4313785"/>
                <a:gd name="connsiteY13902" fmla="*/ 1440883 h 2893802"/>
                <a:gd name="connsiteX13903" fmla="*/ 2856686 w 4313785"/>
                <a:gd name="connsiteY13903" fmla="*/ 1440468 h 2893802"/>
                <a:gd name="connsiteX13904" fmla="*/ 2861531 w 4313785"/>
                <a:gd name="connsiteY13904" fmla="*/ 1438601 h 2893802"/>
                <a:gd name="connsiteX13905" fmla="*/ 2865614 w 4313785"/>
                <a:gd name="connsiteY13905" fmla="*/ 1437701 h 2893802"/>
                <a:gd name="connsiteX13906" fmla="*/ 2869698 w 4313785"/>
                <a:gd name="connsiteY13906" fmla="*/ 1438047 h 2893802"/>
                <a:gd name="connsiteX13907" fmla="*/ 2876896 w 4313785"/>
                <a:gd name="connsiteY13907" fmla="*/ 1441298 h 2893802"/>
                <a:gd name="connsiteX13908" fmla="*/ 2879110 w 4313785"/>
                <a:gd name="connsiteY13908" fmla="*/ 1441713 h 2893802"/>
                <a:gd name="connsiteX13909" fmla="*/ 2884093 w 4313785"/>
                <a:gd name="connsiteY13909" fmla="*/ 1442129 h 2893802"/>
                <a:gd name="connsiteX13910" fmla="*/ 2886793 w 4313785"/>
                <a:gd name="connsiteY13910" fmla="*/ 1443097 h 2893802"/>
                <a:gd name="connsiteX13911" fmla="*/ 2889284 w 4313785"/>
                <a:gd name="connsiteY13911" fmla="*/ 1444411 h 2893802"/>
                <a:gd name="connsiteX13912" fmla="*/ 2891845 w 4313785"/>
                <a:gd name="connsiteY13912" fmla="*/ 1445449 h 2893802"/>
                <a:gd name="connsiteX13913" fmla="*/ 2894752 w 4313785"/>
                <a:gd name="connsiteY13913" fmla="*/ 1445656 h 2893802"/>
                <a:gd name="connsiteX13914" fmla="*/ 2894129 w 4313785"/>
                <a:gd name="connsiteY13914" fmla="*/ 1441852 h 2893802"/>
                <a:gd name="connsiteX13915" fmla="*/ 2892260 w 4313785"/>
                <a:gd name="connsiteY13915" fmla="*/ 1439777 h 2893802"/>
                <a:gd name="connsiteX13916" fmla="*/ 2889699 w 4313785"/>
                <a:gd name="connsiteY13916" fmla="*/ 1438324 h 2893802"/>
                <a:gd name="connsiteX13917" fmla="*/ 2887001 w 4313785"/>
                <a:gd name="connsiteY13917" fmla="*/ 1436318 h 2893802"/>
                <a:gd name="connsiteX13918" fmla="*/ 2885547 w 4313785"/>
                <a:gd name="connsiteY13918" fmla="*/ 1434173 h 2893802"/>
                <a:gd name="connsiteX13919" fmla="*/ 2884786 w 4313785"/>
                <a:gd name="connsiteY13919" fmla="*/ 1432098 h 2893802"/>
                <a:gd name="connsiteX13920" fmla="*/ 2883817 w 4313785"/>
                <a:gd name="connsiteY13920" fmla="*/ 1430161 h 2893802"/>
                <a:gd name="connsiteX13921" fmla="*/ 2881879 w 4313785"/>
                <a:gd name="connsiteY13921" fmla="*/ 1428294 h 2893802"/>
                <a:gd name="connsiteX13922" fmla="*/ 2880218 w 4313785"/>
                <a:gd name="connsiteY13922" fmla="*/ 1427602 h 2893802"/>
                <a:gd name="connsiteX13923" fmla="*/ 2878349 w 4313785"/>
                <a:gd name="connsiteY13923" fmla="*/ 1427049 h 2893802"/>
                <a:gd name="connsiteX13924" fmla="*/ 2876619 w 4313785"/>
                <a:gd name="connsiteY13924" fmla="*/ 1426426 h 2893802"/>
                <a:gd name="connsiteX13925" fmla="*/ 2875165 w 4313785"/>
                <a:gd name="connsiteY13925" fmla="*/ 1425319 h 2893802"/>
                <a:gd name="connsiteX13926" fmla="*/ 2874196 w 4313785"/>
                <a:gd name="connsiteY13926" fmla="*/ 1423728 h 2893802"/>
                <a:gd name="connsiteX13927" fmla="*/ 2874196 w 4313785"/>
                <a:gd name="connsiteY13927" fmla="*/ 1422552 h 2893802"/>
                <a:gd name="connsiteX13928" fmla="*/ 2874404 w 4313785"/>
                <a:gd name="connsiteY13928" fmla="*/ 1421307 h 2893802"/>
                <a:gd name="connsiteX13929" fmla="*/ 2874612 w 4313785"/>
                <a:gd name="connsiteY13929" fmla="*/ 1419578 h 2893802"/>
                <a:gd name="connsiteX13930" fmla="*/ 2873920 w 4313785"/>
                <a:gd name="connsiteY13930" fmla="*/ 1415912 h 2893802"/>
                <a:gd name="connsiteX13931" fmla="*/ 2872397 w 4313785"/>
                <a:gd name="connsiteY13931" fmla="*/ 1412107 h 2893802"/>
                <a:gd name="connsiteX13932" fmla="*/ 2868867 w 4313785"/>
                <a:gd name="connsiteY13932" fmla="*/ 1405051 h 2893802"/>
                <a:gd name="connsiteX13933" fmla="*/ 2863953 w 4313785"/>
                <a:gd name="connsiteY13933" fmla="*/ 1392116 h 2893802"/>
                <a:gd name="connsiteX13934" fmla="*/ 2860562 w 4313785"/>
                <a:gd name="connsiteY13934" fmla="*/ 1386444 h 2893802"/>
                <a:gd name="connsiteX13935" fmla="*/ 2855025 w 4313785"/>
                <a:gd name="connsiteY13935" fmla="*/ 1382293 h 2893802"/>
                <a:gd name="connsiteX13936" fmla="*/ 2843467 w 4313785"/>
                <a:gd name="connsiteY13936" fmla="*/ 1375653 h 2893802"/>
                <a:gd name="connsiteX13937" fmla="*/ 2841736 w 4313785"/>
                <a:gd name="connsiteY13937" fmla="*/ 1375099 h 2893802"/>
                <a:gd name="connsiteX13938" fmla="*/ 2840421 w 4313785"/>
                <a:gd name="connsiteY13938" fmla="*/ 1375099 h 2893802"/>
                <a:gd name="connsiteX13939" fmla="*/ 2839453 w 4313785"/>
                <a:gd name="connsiteY13939" fmla="*/ 1374546 h 2893802"/>
                <a:gd name="connsiteX13940" fmla="*/ 2838899 w 4313785"/>
                <a:gd name="connsiteY13940" fmla="*/ 1372609 h 2893802"/>
                <a:gd name="connsiteX13941" fmla="*/ 2839106 w 4313785"/>
                <a:gd name="connsiteY13941" fmla="*/ 1370603 h 2893802"/>
                <a:gd name="connsiteX13942" fmla="*/ 2840145 w 4313785"/>
                <a:gd name="connsiteY13942" fmla="*/ 1369150 h 2893802"/>
                <a:gd name="connsiteX13943" fmla="*/ 2841529 w 4313785"/>
                <a:gd name="connsiteY13943" fmla="*/ 1367975 h 2893802"/>
                <a:gd name="connsiteX13944" fmla="*/ 2842775 w 4313785"/>
                <a:gd name="connsiteY13944" fmla="*/ 1366591 h 2893802"/>
                <a:gd name="connsiteX13945" fmla="*/ 2846996 w 4313785"/>
                <a:gd name="connsiteY13945" fmla="*/ 1360227 h 2893802"/>
                <a:gd name="connsiteX13946" fmla="*/ 2849350 w 4313785"/>
                <a:gd name="connsiteY13946" fmla="*/ 1357391 h 2893802"/>
                <a:gd name="connsiteX13947" fmla="*/ 2862084 w 4313785"/>
                <a:gd name="connsiteY13947" fmla="*/ 1345977 h 2893802"/>
                <a:gd name="connsiteX13948" fmla="*/ 2859801 w 4313785"/>
                <a:gd name="connsiteY13948" fmla="*/ 1344456 h 2893802"/>
                <a:gd name="connsiteX13949" fmla="*/ 2858901 w 4313785"/>
                <a:gd name="connsiteY13949" fmla="*/ 1342242 h 2893802"/>
                <a:gd name="connsiteX13950" fmla="*/ 2859662 w 4313785"/>
                <a:gd name="connsiteY13950" fmla="*/ 1340443 h 2893802"/>
                <a:gd name="connsiteX13951" fmla="*/ 2862361 w 4313785"/>
                <a:gd name="connsiteY13951" fmla="*/ 1340236 h 2893802"/>
                <a:gd name="connsiteX13952" fmla="*/ 2863399 w 4313785"/>
                <a:gd name="connsiteY13952" fmla="*/ 1341481 h 2893802"/>
                <a:gd name="connsiteX13953" fmla="*/ 2863884 w 4313785"/>
                <a:gd name="connsiteY13953" fmla="*/ 1343349 h 2893802"/>
                <a:gd name="connsiteX13954" fmla="*/ 2865130 w 4313785"/>
                <a:gd name="connsiteY13954" fmla="*/ 1344317 h 2893802"/>
                <a:gd name="connsiteX13955" fmla="*/ 2868175 w 4313785"/>
                <a:gd name="connsiteY13955" fmla="*/ 1342865 h 2893802"/>
                <a:gd name="connsiteX13956" fmla="*/ 2869629 w 4313785"/>
                <a:gd name="connsiteY13956" fmla="*/ 1341550 h 2893802"/>
                <a:gd name="connsiteX13957" fmla="*/ 2869836 w 4313785"/>
                <a:gd name="connsiteY13957" fmla="*/ 1340651 h 2893802"/>
                <a:gd name="connsiteX13958" fmla="*/ 2869698 w 4313785"/>
                <a:gd name="connsiteY13958" fmla="*/ 1339544 h 2893802"/>
                <a:gd name="connsiteX13959" fmla="*/ 2870320 w 4313785"/>
                <a:gd name="connsiteY13959" fmla="*/ 1337607 h 2893802"/>
                <a:gd name="connsiteX13960" fmla="*/ 2871220 w 4313785"/>
                <a:gd name="connsiteY13960" fmla="*/ 1336639 h 2893802"/>
                <a:gd name="connsiteX13961" fmla="*/ 2872535 w 4313785"/>
                <a:gd name="connsiteY13961" fmla="*/ 1335809 h 2893802"/>
                <a:gd name="connsiteX13962" fmla="*/ 2873712 w 4313785"/>
                <a:gd name="connsiteY13962" fmla="*/ 1335325 h 2893802"/>
                <a:gd name="connsiteX13963" fmla="*/ 2874058 w 4313785"/>
                <a:gd name="connsiteY13963" fmla="*/ 1335463 h 2893802"/>
                <a:gd name="connsiteX13964" fmla="*/ 2874266 w 4313785"/>
                <a:gd name="connsiteY13964" fmla="*/ 1333388 h 2893802"/>
                <a:gd name="connsiteX13965" fmla="*/ 2874266 w 4313785"/>
                <a:gd name="connsiteY13965" fmla="*/ 1332073 h 2893802"/>
                <a:gd name="connsiteX13966" fmla="*/ 2873643 w 4313785"/>
                <a:gd name="connsiteY13966" fmla="*/ 1332073 h 2893802"/>
                <a:gd name="connsiteX13967" fmla="*/ 2873296 w 4313785"/>
                <a:gd name="connsiteY13967" fmla="*/ 1332212 h 2893802"/>
                <a:gd name="connsiteX13968" fmla="*/ 2873158 w 4313785"/>
                <a:gd name="connsiteY13968" fmla="*/ 1331797 h 2893802"/>
                <a:gd name="connsiteX13969" fmla="*/ 2873158 w 4313785"/>
                <a:gd name="connsiteY13969" fmla="*/ 1331174 h 2893802"/>
                <a:gd name="connsiteX13970" fmla="*/ 2873366 w 4313785"/>
                <a:gd name="connsiteY13970" fmla="*/ 1330690 h 2893802"/>
                <a:gd name="connsiteX13971" fmla="*/ 2874127 w 4313785"/>
                <a:gd name="connsiteY13971" fmla="*/ 1330482 h 2893802"/>
                <a:gd name="connsiteX13972" fmla="*/ 2875096 w 4313785"/>
                <a:gd name="connsiteY13972" fmla="*/ 1330897 h 2893802"/>
                <a:gd name="connsiteX13973" fmla="*/ 2876065 w 4313785"/>
                <a:gd name="connsiteY13973" fmla="*/ 1331382 h 2893802"/>
                <a:gd name="connsiteX13974" fmla="*/ 2876757 w 4313785"/>
                <a:gd name="connsiteY13974" fmla="*/ 1331520 h 2893802"/>
                <a:gd name="connsiteX13975" fmla="*/ 2890323 w 4313785"/>
                <a:gd name="connsiteY13975" fmla="*/ 1326055 h 2893802"/>
                <a:gd name="connsiteX13976" fmla="*/ 2893783 w 4313785"/>
                <a:gd name="connsiteY13976" fmla="*/ 1324049 h 2893802"/>
                <a:gd name="connsiteX13977" fmla="*/ 2895652 w 4313785"/>
                <a:gd name="connsiteY13977" fmla="*/ 1323219 h 2893802"/>
                <a:gd name="connsiteX13978" fmla="*/ 2897520 w 4313785"/>
                <a:gd name="connsiteY13978" fmla="*/ 1322804 h 2893802"/>
                <a:gd name="connsiteX13979" fmla="*/ 2899389 w 4313785"/>
                <a:gd name="connsiteY13979" fmla="*/ 1323012 h 2893802"/>
                <a:gd name="connsiteX13980" fmla="*/ 2900566 w 4313785"/>
                <a:gd name="connsiteY13980" fmla="*/ 1323704 h 2893802"/>
                <a:gd name="connsiteX13981" fmla="*/ 2901465 w 4313785"/>
                <a:gd name="connsiteY13981" fmla="*/ 1324395 h 2893802"/>
                <a:gd name="connsiteX13982" fmla="*/ 2902365 w 4313785"/>
                <a:gd name="connsiteY13982" fmla="*/ 1324810 h 2893802"/>
                <a:gd name="connsiteX13983" fmla="*/ 2904372 w 4313785"/>
                <a:gd name="connsiteY13983" fmla="*/ 1325087 h 2893802"/>
                <a:gd name="connsiteX13984" fmla="*/ 2905964 w 4313785"/>
                <a:gd name="connsiteY13984" fmla="*/ 1324879 h 2893802"/>
                <a:gd name="connsiteX13985" fmla="*/ 2907279 w 4313785"/>
                <a:gd name="connsiteY13985" fmla="*/ 1323911 h 2893802"/>
                <a:gd name="connsiteX13986" fmla="*/ 2908664 w 4313785"/>
                <a:gd name="connsiteY13986" fmla="*/ 1321905 h 2893802"/>
                <a:gd name="connsiteX13987" fmla="*/ 2908387 w 4313785"/>
                <a:gd name="connsiteY13987" fmla="*/ 1321697 h 2893802"/>
                <a:gd name="connsiteX13988" fmla="*/ 2907902 w 4313785"/>
                <a:gd name="connsiteY13988" fmla="*/ 1321351 h 2893802"/>
                <a:gd name="connsiteX13989" fmla="*/ 2907417 w 4313785"/>
                <a:gd name="connsiteY13989" fmla="*/ 1320936 h 2893802"/>
                <a:gd name="connsiteX13990" fmla="*/ 2907210 w 4313785"/>
                <a:gd name="connsiteY13990" fmla="*/ 1320591 h 2893802"/>
                <a:gd name="connsiteX13991" fmla="*/ 2907556 w 4313785"/>
                <a:gd name="connsiteY13991" fmla="*/ 1320106 h 2893802"/>
                <a:gd name="connsiteX13992" fmla="*/ 2908802 w 4313785"/>
                <a:gd name="connsiteY13992" fmla="*/ 1318654 h 2893802"/>
                <a:gd name="connsiteX13993" fmla="*/ 2909148 w 4313785"/>
                <a:gd name="connsiteY13993" fmla="*/ 1318170 h 2893802"/>
                <a:gd name="connsiteX13994" fmla="*/ 2909702 w 4313785"/>
                <a:gd name="connsiteY13994" fmla="*/ 1315126 h 2893802"/>
                <a:gd name="connsiteX13995" fmla="*/ 2910325 w 4313785"/>
                <a:gd name="connsiteY13995" fmla="*/ 1313604 h 2893802"/>
                <a:gd name="connsiteX13996" fmla="*/ 2911570 w 4313785"/>
                <a:gd name="connsiteY13996" fmla="*/ 1312359 h 2893802"/>
                <a:gd name="connsiteX13997" fmla="*/ 2909840 w 4313785"/>
                <a:gd name="connsiteY13997" fmla="*/ 1312221 h 2893802"/>
                <a:gd name="connsiteX13998" fmla="*/ 2906449 w 4313785"/>
                <a:gd name="connsiteY13998" fmla="*/ 1312428 h 2893802"/>
                <a:gd name="connsiteX13999" fmla="*/ 2904719 w 4313785"/>
                <a:gd name="connsiteY13999" fmla="*/ 1312290 h 2893802"/>
                <a:gd name="connsiteX14000" fmla="*/ 2903265 w 4313785"/>
                <a:gd name="connsiteY14000" fmla="*/ 1311667 h 2893802"/>
                <a:gd name="connsiteX14001" fmla="*/ 2900566 w 4313785"/>
                <a:gd name="connsiteY14001" fmla="*/ 1309869 h 2893802"/>
                <a:gd name="connsiteX14002" fmla="*/ 2899458 w 4313785"/>
                <a:gd name="connsiteY14002" fmla="*/ 1309385 h 2893802"/>
                <a:gd name="connsiteX14003" fmla="*/ 2898559 w 4313785"/>
                <a:gd name="connsiteY14003" fmla="*/ 1309592 h 2893802"/>
                <a:gd name="connsiteX14004" fmla="*/ 2895859 w 4313785"/>
                <a:gd name="connsiteY14004" fmla="*/ 1310768 h 2893802"/>
                <a:gd name="connsiteX14005" fmla="*/ 2894683 w 4313785"/>
                <a:gd name="connsiteY14005" fmla="*/ 1311114 h 2893802"/>
                <a:gd name="connsiteX14006" fmla="*/ 2892883 w 4313785"/>
                <a:gd name="connsiteY14006" fmla="*/ 1311114 h 2893802"/>
                <a:gd name="connsiteX14007" fmla="*/ 2891153 w 4313785"/>
                <a:gd name="connsiteY14007" fmla="*/ 1310837 h 2893802"/>
                <a:gd name="connsiteX14008" fmla="*/ 2887831 w 4313785"/>
                <a:gd name="connsiteY14008" fmla="*/ 1309800 h 2893802"/>
                <a:gd name="connsiteX14009" fmla="*/ 2884647 w 4313785"/>
                <a:gd name="connsiteY14009" fmla="*/ 1308485 h 2893802"/>
                <a:gd name="connsiteX14010" fmla="*/ 2875581 w 4313785"/>
                <a:gd name="connsiteY14010" fmla="*/ 1303574 h 2893802"/>
                <a:gd name="connsiteX14011" fmla="*/ 2871843 w 4313785"/>
                <a:gd name="connsiteY14011" fmla="*/ 1302813 h 2893802"/>
                <a:gd name="connsiteX14012" fmla="*/ 2868590 w 4313785"/>
                <a:gd name="connsiteY14012" fmla="*/ 1303367 h 2893802"/>
                <a:gd name="connsiteX14013" fmla="*/ 2861531 w 4313785"/>
                <a:gd name="connsiteY14013" fmla="*/ 1305718 h 2893802"/>
                <a:gd name="connsiteX14014" fmla="*/ 2862292 w 4313785"/>
                <a:gd name="connsiteY14014" fmla="*/ 1307240 h 2893802"/>
                <a:gd name="connsiteX14015" fmla="*/ 2861323 w 4313785"/>
                <a:gd name="connsiteY14015" fmla="*/ 1308693 h 2893802"/>
                <a:gd name="connsiteX14016" fmla="*/ 2854610 w 4313785"/>
                <a:gd name="connsiteY14016" fmla="*/ 1313189 h 2893802"/>
                <a:gd name="connsiteX14017" fmla="*/ 2853641 w 4313785"/>
                <a:gd name="connsiteY14017" fmla="*/ 1313950 h 2893802"/>
                <a:gd name="connsiteX14018" fmla="*/ 2853226 w 4313785"/>
                <a:gd name="connsiteY14018" fmla="*/ 1314780 h 2893802"/>
                <a:gd name="connsiteX14019" fmla="*/ 2853226 w 4313785"/>
                <a:gd name="connsiteY14019" fmla="*/ 1315610 h 2893802"/>
                <a:gd name="connsiteX14020" fmla="*/ 2852880 w 4313785"/>
                <a:gd name="connsiteY14020" fmla="*/ 1316509 h 2893802"/>
                <a:gd name="connsiteX14021" fmla="*/ 2851841 w 4313785"/>
                <a:gd name="connsiteY14021" fmla="*/ 1317685 h 2893802"/>
                <a:gd name="connsiteX14022" fmla="*/ 2847066 w 4313785"/>
                <a:gd name="connsiteY14022" fmla="*/ 1319415 h 2893802"/>
                <a:gd name="connsiteX14023" fmla="*/ 2841529 w 4313785"/>
                <a:gd name="connsiteY14023" fmla="*/ 1318792 h 2893802"/>
                <a:gd name="connsiteX14024" fmla="*/ 2836753 w 4313785"/>
                <a:gd name="connsiteY14024" fmla="*/ 1316233 h 2893802"/>
                <a:gd name="connsiteX14025" fmla="*/ 2834331 w 4313785"/>
                <a:gd name="connsiteY14025" fmla="*/ 1312152 h 2893802"/>
                <a:gd name="connsiteX14026" fmla="*/ 2834469 w 4313785"/>
                <a:gd name="connsiteY14026" fmla="*/ 1309730 h 2893802"/>
                <a:gd name="connsiteX14027" fmla="*/ 2835300 w 4313785"/>
                <a:gd name="connsiteY14027" fmla="*/ 1307863 h 2893802"/>
                <a:gd name="connsiteX14028" fmla="*/ 2836338 w 4313785"/>
                <a:gd name="connsiteY14028" fmla="*/ 1306272 h 2893802"/>
                <a:gd name="connsiteX14029" fmla="*/ 2836891 w 4313785"/>
                <a:gd name="connsiteY14029" fmla="*/ 1304681 h 2893802"/>
                <a:gd name="connsiteX14030" fmla="*/ 2836615 w 4313785"/>
                <a:gd name="connsiteY14030" fmla="*/ 1303021 h 2893802"/>
                <a:gd name="connsiteX14031" fmla="*/ 2835853 w 4313785"/>
                <a:gd name="connsiteY14031" fmla="*/ 1300738 h 2893802"/>
                <a:gd name="connsiteX14032" fmla="*/ 2834884 w 4313785"/>
                <a:gd name="connsiteY14032" fmla="*/ 1298524 h 2893802"/>
                <a:gd name="connsiteX14033" fmla="*/ 2834054 w 4313785"/>
                <a:gd name="connsiteY14033" fmla="*/ 1297141 h 2893802"/>
                <a:gd name="connsiteX14034" fmla="*/ 2831908 w 4313785"/>
                <a:gd name="connsiteY14034" fmla="*/ 1295619 h 2893802"/>
                <a:gd name="connsiteX14035" fmla="*/ 2829901 w 4313785"/>
                <a:gd name="connsiteY14035" fmla="*/ 1295342 h 2893802"/>
                <a:gd name="connsiteX14036" fmla="*/ 2825403 w 4313785"/>
                <a:gd name="connsiteY14036" fmla="*/ 1295826 h 2893802"/>
                <a:gd name="connsiteX14037" fmla="*/ 2822288 w 4313785"/>
                <a:gd name="connsiteY14037" fmla="*/ 1295550 h 2893802"/>
                <a:gd name="connsiteX14038" fmla="*/ 2819105 w 4313785"/>
                <a:gd name="connsiteY14038" fmla="*/ 1294927 h 2893802"/>
                <a:gd name="connsiteX14039" fmla="*/ 2815921 w 4313785"/>
                <a:gd name="connsiteY14039" fmla="*/ 1293959 h 2893802"/>
                <a:gd name="connsiteX14040" fmla="*/ 2813083 w 4313785"/>
                <a:gd name="connsiteY14040" fmla="*/ 1292714 h 2893802"/>
                <a:gd name="connsiteX14041" fmla="*/ 2808446 w 4313785"/>
                <a:gd name="connsiteY14041" fmla="*/ 1289255 h 2893802"/>
                <a:gd name="connsiteX14042" fmla="*/ 2806300 w 4313785"/>
                <a:gd name="connsiteY14042" fmla="*/ 1284966 h 2893802"/>
                <a:gd name="connsiteX14043" fmla="*/ 2806300 w 4313785"/>
                <a:gd name="connsiteY14043" fmla="*/ 1280124 h 2893802"/>
                <a:gd name="connsiteX14044" fmla="*/ 2807961 w 4313785"/>
                <a:gd name="connsiteY14044" fmla="*/ 1274798 h 2893802"/>
                <a:gd name="connsiteX14045" fmla="*/ 2809346 w 4313785"/>
                <a:gd name="connsiteY14045" fmla="*/ 1272100 h 2893802"/>
                <a:gd name="connsiteX14046" fmla="*/ 2811076 w 4313785"/>
                <a:gd name="connsiteY14046" fmla="*/ 1269748 h 2893802"/>
                <a:gd name="connsiteX14047" fmla="*/ 2813429 w 4313785"/>
                <a:gd name="connsiteY14047" fmla="*/ 1268365 h 2893802"/>
                <a:gd name="connsiteX14048" fmla="*/ 2816544 w 4313785"/>
                <a:gd name="connsiteY14048" fmla="*/ 1268503 h 2893802"/>
                <a:gd name="connsiteX14049" fmla="*/ 2817720 w 4313785"/>
                <a:gd name="connsiteY14049" fmla="*/ 1269264 h 2893802"/>
                <a:gd name="connsiteX14050" fmla="*/ 2819796 w 4313785"/>
                <a:gd name="connsiteY14050" fmla="*/ 1271547 h 2893802"/>
                <a:gd name="connsiteX14051" fmla="*/ 2820835 w 4313785"/>
                <a:gd name="connsiteY14051" fmla="*/ 1272100 h 2893802"/>
                <a:gd name="connsiteX14052" fmla="*/ 2822288 w 4313785"/>
                <a:gd name="connsiteY14052" fmla="*/ 1271893 h 2893802"/>
                <a:gd name="connsiteX14053" fmla="*/ 2825403 w 4313785"/>
                <a:gd name="connsiteY14053" fmla="*/ 1270302 h 2893802"/>
                <a:gd name="connsiteX14054" fmla="*/ 2826856 w 4313785"/>
                <a:gd name="connsiteY14054" fmla="*/ 1269748 h 2893802"/>
                <a:gd name="connsiteX14055" fmla="*/ 2828794 w 4313785"/>
                <a:gd name="connsiteY14055" fmla="*/ 1269610 h 2893802"/>
                <a:gd name="connsiteX14056" fmla="*/ 2833016 w 4313785"/>
                <a:gd name="connsiteY14056" fmla="*/ 1269748 h 2893802"/>
                <a:gd name="connsiteX14057" fmla="*/ 2834954 w 4313785"/>
                <a:gd name="connsiteY14057" fmla="*/ 1269264 h 2893802"/>
                <a:gd name="connsiteX14058" fmla="*/ 2837376 w 4313785"/>
                <a:gd name="connsiteY14058" fmla="*/ 1267466 h 2893802"/>
                <a:gd name="connsiteX14059" fmla="*/ 2838830 w 4313785"/>
                <a:gd name="connsiteY14059" fmla="*/ 1265044 h 2893802"/>
                <a:gd name="connsiteX14060" fmla="*/ 2840836 w 4313785"/>
                <a:gd name="connsiteY14060" fmla="*/ 1259856 h 2893802"/>
                <a:gd name="connsiteX14061" fmla="*/ 2843744 w 4313785"/>
                <a:gd name="connsiteY14061" fmla="*/ 1255360 h 2893802"/>
                <a:gd name="connsiteX14062" fmla="*/ 2847342 w 4313785"/>
                <a:gd name="connsiteY14062" fmla="*/ 1252247 h 2893802"/>
                <a:gd name="connsiteX14063" fmla="*/ 2851495 w 4313785"/>
                <a:gd name="connsiteY14063" fmla="*/ 1249826 h 2893802"/>
                <a:gd name="connsiteX14064" fmla="*/ 2862084 w 4313785"/>
                <a:gd name="connsiteY14064" fmla="*/ 1244777 h 2893802"/>
                <a:gd name="connsiteX14065" fmla="*/ 2864922 w 4313785"/>
                <a:gd name="connsiteY14065" fmla="*/ 1243186 h 2893802"/>
                <a:gd name="connsiteX14066" fmla="*/ 2867344 w 4313785"/>
                <a:gd name="connsiteY14066" fmla="*/ 1241249 h 2893802"/>
                <a:gd name="connsiteX14067" fmla="*/ 2869559 w 4313785"/>
                <a:gd name="connsiteY14067" fmla="*/ 1238828 h 2893802"/>
                <a:gd name="connsiteX14068" fmla="*/ 2873574 w 4313785"/>
                <a:gd name="connsiteY14068" fmla="*/ 1233570 h 2893802"/>
                <a:gd name="connsiteX14069" fmla="*/ 2878418 w 4313785"/>
                <a:gd name="connsiteY14069" fmla="*/ 1228521 h 2893802"/>
                <a:gd name="connsiteX14070" fmla="*/ 2880425 w 4313785"/>
                <a:gd name="connsiteY14070" fmla="*/ 1226861 h 2893802"/>
                <a:gd name="connsiteX14071" fmla="*/ 2882848 w 4313785"/>
                <a:gd name="connsiteY14071" fmla="*/ 1226238 h 2893802"/>
                <a:gd name="connsiteX14072" fmla="*/ 2886862 w 4313785"/>
                <a:gd name="connsiteY14072" fmla="*/ 1226515 h 2893802"/>
                <a:gd name="connsiteX14073" fmla="*/ 2889284 w 4313785"/>
                <a:gd name="connsiteY14073" fmla="*/ 1226999 h 2893802"/>
                <a:gd name="connsiteX14074" fmla="*/ 2891361 w 4313785"/>
                <a:gd name="connsiteY14074" fmla="*/ 1227276 h 2893802"/>
                <a:gd name="connsiteX14075" fmla="*/ 2893022 w 4313785"/>
                <a:gd name="connsiteY14075" fmla="*/ 1226584 h 2893802"/>
                <a:gd name="connsiteX14076" fmla="*/ 2894268 w 4313785"/>
                <a:gd name="connsiteY14076" fmla="*/ 1224232 h 2893802"/>
                <a:gd name="connsiteX14077" fmla="*/ 2895790 w 4313785"/>
                <a:gd name="connsiteY14077" fmla="*/ 1228936 h 2893802"/>
                <a:gd name="connsiteX14078" fmla="*/ 2899528 w 4313785"/>
                <a:gd name="connsiteY14078" fmla="*/ 1231979 h 2893802"/>
                <a:gd name="connsiteX14079" fmla="*/ 2902365 w 4313785"/>
                <a:gd name="connsiteY14079" fmla="*/ 1235300 h 2893802"/>
                <a:gd name="connsiteX14080" fmla="*/ 2900981 w 4313785"/>
                <a:gd name="connsiteY14080" fmla="*/ 1240903 h 2893802"/>
                <a:gd name="connsiteX14081" fmla="*/ 2897590 w 4313785"/>
                <a:gd name="connsiteY14081" fmla="*/ 1245814 h 2893802"/>
                <a:gd name="connsiteX14082" fmla="*/ 2895513 w 4313785"/>
                <a:gd name="connsiteY14082" fmla="*/ 1248304 h 2893802"/>
                <a:gd name="connsiteX14083" fmla="*/ 2893575 w 4313785"/>
                <a:gd name="connsiteY14083" fmla="*/ 1250172 h 2893802"/>
                <a:gd name="connsiteX14084" fmla="*/ 2888454 w 4313785"/>
                <a:gd name="connsiteY14084" fmla="*/ 1253008 h 2893802"/>
                <a:gd name="connsiteX14085" fmla="*/ 2887069 w 4313785"/>
                <a:gd name="connsiteY14085" fmla="*/ 1254738 h 2893802"/>
                <a:gd name="connsiteX14086" fmla="*/ 2887693 w 4313785"/>
                <a:gd name="connsiteY14086" fmla="*/ 1257989 h 2893802"/>
                <a:gd name="connsiteX14087" fmla="*/ 2884924 w 4313785"/>
                <a:gd name="connsiteY14087" fmla="*/ 1258473 h 2893802"/>
                <a:gd name="connsiteX14088" fmla="*/ 2883471 w 4313785"/>
                <a:gd name="connsiteY14088" fmla="*/ 1259856 h 2893802"/>
                <a:gd name="connsiteX14089" fmla="*/ 2882848 w 4313785"/>
                <a:gd name="connsiteY14089" fmla="*/ 1261862 h 2893802"/>
                <a:gd name="connsiteX14090" fmla="*/ 2882640 w 4313785"/>
                <a:gd name="connsiteY14090" fmla="*/ 1264353 h 2893802"/>
                <a:gd name="connsiteX14091" fmla="*/ 2885478 w 4313785"/>
                <a:gd name="connsiteY14091" fmla="*/ 1264353 h 2893802"/>
                <a:gd name="connsiteX14092" fmla="*/ 2891292 w 4313785"/>
                <a:gd name="connsiteY14092" fmla="*/ 1264007 h 2893802"/>
                <a:gd name="connsiteX14093" fmla="*/ 2893922 w 4313785"/>
                <a:gd name="connsiteY14093" fmla="*/ 1264353 h 2893802"/>
                <a:gd name="connsiteX14094" fmla="*/ 2892676 w 4313785"/>
                <a:gd name="connsiteY14094" fmla="*/ 1265390 h 2893802"/>
                <a:gd name="connsiteX14095" fmla="*/ 2891638 w 4313785"/>
                <a:gd name="connsiteY14095" fmla="*/ 1266497 h 2893802"/>
                <a:gd name="connsiteX14096" fmla="*/ 2890046 w 4313785"/>
                <a:gd name="connsiteY14096" fmla="*/ 1268849 h 2893802"/>
                <a:gd name="connsiteX14097" fmla="*/ 2890046 w 4313785"/>
                <a:gd name="connsiteY14097" fmla="*/ 1269402 h 2893802"/>
                <a:gd name="connsiteX14098" fmla="*/ 2890669 w 4313785"/>
                <a:gd name="connsiteY14098" fmla="*/ 1270786 h 2893802"/>
                <a:gd name="connsiteX14099" fmla="*/ 2890669 w 4313785"/>
                <a:gd name="connsiteY14099" fmla="*/ 1271408 h 2893802"/>
                <a:gd name="connsiteX14100" fmla="*/ 2889769 w 4313785"/>
                <a:gd name="connsiteY14100" fmla="*/ 1272031 h 2893802"/>
                <a:gd name="connsiteX14101" fmla="*/ 2888384 w 4313785"/>
                <a:gd name="connsiteY14101" fmla="*/ 1272584 h 2893802"/>
                <a:gd name="connsiteX14102" fmla="*/ 2885893 w 4313785"/>
                <a:gd name="connsiteY14102" fmla="*/ 1273414 h 2893802"/>
                <a:gd name="connsiteX14103" fmla="*/ 2883194 w 4313785"/>
                <a:gd name="connsiteY14103" fmla="*/ 1274659 h 2893802"/>
                <a:gd name="connsiteX14104" fmla="*/ 2880079 w 4313785"/>
                <a:gd name="connsiteY14104" fmla="*/ 1276596 h 2893802"/>
                <a:gd name="connsiteX14105" fmla="*/ 2878695 w 4313785"/>
                <a:gd name="connsiteY14105" fmla="*/ 1278672 h 2893802"/>
                <a:gd name="connsiteX14106" fmla="*/ 2881187 w 4313785"/>
                <a:gd name="connsiteY14106" fmla="*/ 1280332 h 2893802"/>
                <a:gd name="connsiteX14107" fmla="*/ 2881948 w 4313785"/>
                <a:gd name="connsiteY14107" fmla="*/ 1279986 h 2893802"/>
                <a:gd name="connsiteX14108" fmla="*/ 2886931 w 4313785"/>
                <a:gd name="connsiteY14108" fmla="*/ 1278257 h 2893802"/>
                <a:gd name="connsiteX14109" fmla="*/ 2888108 w 4313785"/>
                <a:gd name="connsiteY14109" fmla="*/ 1277634 h 2893802"/>
                <a:gd name="connsiteX14110" fmla="*/ 2890392 w 4313785"/>
                <a:gd name="connsiteY14110" fmla="*/ 1275905 h 2893802"/>
                <a:gd name="connsiteX14111" fmla="*/ 2890253 w 4313785"/>
                <a:gd name="connsiteY14111" fmla="*/ 1275766 h 2893802"/>
                <a:gd name="connsiteX14112" fmla="*/ 2890253 w 4313785"/>
                <a:gd name="connsiteY14112" fmla="*/ 1275144 h 2893802"/>
                <a:gd name="connsiteX14113" fmla="*/ 2890599 w 4313785"/>
                <a:gd name="connsiteY14113" fmla="*/ 1274452 h 2893802"/>
                <a:gd name="connsiteX14114" fmla="*/ 2890946 w 4313785"/>
                <a:gd name="connsiteY14114" fmla="*/ 1273968 h 2893802"/>
                <a:gd name="connsiteX14115" fmla="*/ 2891638 w 4313785"/>
                <a:gd name="connsiteY14115" fmla="*/ 1273829 h 2893802"/>
                <a:gd name="connsiteX14116" fmla="*/ 2892399 w 4313785"/>
                <a:gd name="connsiteY14116" fmla="*/ 1274037 h 2893802"/>
                <a:gd name="connsiteX14117" fmla="*/ 2893091 w 4313785"/>
                <a:gd name="connsiteY14117" fmla="*/ 1274314 h 2893802"/>
                <a:gd name="connsiteX14118" fmla="*/ 2893645 w 4313785"/>
                <a:gd name="connsiteY14118" fmla="*/ 1274314 h 2893802"/>
                <a:gd name="connsiteX14119" fmla="*/ 2896898 w 4313785"/>
                <a:gd name="connsiteY14119" fmla="*/ 1272930 h 2893802"/>
                <a:gd name="connsiteX14120" fmla="*/ 2898005 w 4313785"/>
                <a:gd name="connsiteY14120" fmla="*/ 1272308 h 2893802"/>
                <a:gd name="connsiteX14121" fmla="*/ 2901050 w 4313785"/>
                <a:gd name="connsiteY14121" fmla="*/ 1269748 h 2893802"/>
                <a:gd name="connsiteX14122" fmla="*/ 2906518 w 4313785"/>
                <a:gd name="connsiteY14122" fmla="*/ 1264422 h 2893802"/>
                <a:gd name="connsiteX14123" fmla="*/ 2909840 w 4313785"/>
                <a:gd name="connsiteY14123" fmla="*/ 1262070 h 2893802"/>
                <a:gd name="connsiteX14124" fmla="*/ 2916692 w 4313785"/>
                <a:gd name="connsiteY14124" fmla="*/ 1258888 h 2893802"/>
                <a:gd name="connsiteX14125" fmla="*/ 2929496 w 4313785"/>
                <a:gd name="connsiteY14125" fmla="*/ 1254738 h 2893802"/>
                <a:gd name="connsiteX14126" fmla="*/ 2930119 w 4313785"/>
                <a:gd name="connsiteY14126" fmla="*/ 1254322 h 2893802"/>
                <a:gd name="connsiteX14127" fmla="*/ 2930949 w 4313785"/>
                <a:gd name="connsiteY14127" fmla="*/ 1253008 h 2893802"/>
                <a:gd name="connsiteX14128" fmla="*/ 2931434 w 4313785"/>
                <a:gd name="connsiteY14128" fmla="*/ 1252662 h 2893802"/>
                <a:gd name="connsiteX14129" fmla="*/ 2931988 w 4313785"/>
                <a:gd name="connsiteY14129" fmla="*/ 1252662 h 2893802"/>
                <a:gd name="connsiteX14130" fmla="*/ 2933095 w 4313785"/>
                <a:gd name="connsiteY14130" fmla="*/ 1253147 h 2893802"/>
                <a:gd name="connsiteX14131" fmla="*/ 2933579 w 4313785"/>
                <a:gd name="connsiteY14131" fmla="*/ 1253147 h 2893802"/>
                <a:gd name="connsiteX14132" fmla="*/ 2940708 w 4313785"/>
                <a:gd name="connsiteY14132" fmla="*/ 1252455 h 2893802"/>
                <a:gd name="connsiteX14133" fmla="*/ 2943615 w 4313785"/>
                <a:gd name="connsiteY14133" fmla="*/ 1251486 h 2893802"/>
                <a:gd name="connsiteX14134" fmla="*/ 2946660 w 4313785"/>
                <a:gd name="connsiteY14134" fmla="*/ 1249065 h 2893802"/>
                <a:gd name="connsiteX14135" fmla="*/ 2946937 w 4313785"/>
                <a:gd name="connsiteY14135" fmla="*/ 1251555 h 2893802"/>
                <a:gd name="connsiteX14136" fmla="*/ 2951090 w 4313785"/>
                <a:gd name="connsiteY14136" fmla="*/ 1255983 h 2893802"/>
                <a:gd name="connsiteX14137" fmla="*/ 2952474 w 4313785"/>
                <a:gd name="connsiteY14137" fmla="*/ 1258819 h 2893802"/>
                <a:gd name="connsiteX14138" fmla="*/ 2954619 w 4313785"/>
                <a:gd name="connsiteY14138" fmla="*/ 1257574 h 2893802"/>
                <a:gd name="connsiteX14139" fmla="*/ 2955104 w 4313785"/>
                <a:gd name="connsiteY14139" fmla="*/ 1256536 h 2893802"/>
                <a:gd name="connsiteX14140" fmla="*/ 2955865 w 4313785"/>
                <a:gd name="connsiteY14140" fmla="*/ 1256259 h 2893802"/>
                <a:gd name="connsiteX14141" fmla="*/ 2964517 w 4313785"/>
                <a:gd name="connsiteY14141" fmla="*/ 1259926 h 2893802"/>
                <a:gd name="connsiteX14142" fmla="*/ 2966662 w 4313785"/>
                <a:gd name="connsiteY14142" fmla="*/ 1261516 h 2893802"/>
                <a:gd name="connsiteX14143" fmla="*/ 2967908 w 4313785"/>
                <a:gd name="connsiteY14143" fmla="*/ 1264145 h 2893802"/>
                <a:gd name="connsiteX14144" fmla="*/ 2967631 w 4313785"/>
                <a:gd name="connsiteY14144" fmla="*/ 1267673 h 2893802"/>
                <a:gd name="connsiteX14145" fmla="*/ 2964032 w 4313785"/>
                <a:gd name="connsiteY14145" fmla="*/ 1273829 h 2893802"/>
                <a:gd name="connsiteX14146" fmla="*/ 2963409 w 4313785"/>
                <a:gd name="connsiteY14146" fmla="*/ 1277011 h 2893802"/>
                <a:gd name="connsiteX14147" fmla="*/ 2964517 w 4313785"/>
                <a:gd name="connsiteY14147" fmla="*/ 1279432 h 2893802"/>
                <a:gd name="connsiteX14148" fmla="*/ 2966524 w 4313785"/>
                <a:gd name="connsiteY14148" fmla="*/ 1280262 h 2893802"/>
                <a:gd name="connsiteX14149" fmla="*/ 2969015 w 4313785"/>
                <a:gd name="connsiteY14149" fmla="*/ 1280678 h 2893802"/>
                <a:gd name="connsiteX14150" fmla="*/ 2971438 w 4313785"/>
                <a:gd name="connsiteY14150" fmla="*/ 1281923 h 2893802"/>
                <a:gd name="connsiteX14151" fmla="*/ 2968392 w 4313785"/>
                <a:gd name="connsiteY14151" fmla="*/ 1282338 h 2893802"/>
                <a:gd name="connsiteX14152" fmla="*/ 2965486 w 4313785"/>
                <a:gd name="connsiteY14152" fmla="*/ 1283030 h 2893802"/>
                <a:gd name="connsiteX14153" fmla="*/ 2962856 w 4313785"/>
                <a:gd name="connsiteY14153" fmla="*/ 1284205 h 2893802"/>
                <a:gd name="connsiteX14154" fmla="*/ 2960364 w 4313785"/>
                <a:gd name="connsiteY14154" fmla="*/ 1286073 h 2893802"/>
                <a:gd name="connsiteX14155" fmla="*/ 2958495 w 4313785"/>
                <a:gd name="connsiteY14155" fmla="*/ 1288702 h 2893802"/>
                <a:gd name="connsiteX14156" fmla="*/ 2957457 w 4313785"/>
                <a:gd name="connsiteY14156" fmla="*/ 1291330 h 2893802"/>
                <a:gd name="connsiteX14157" fmla="*/ 2956142 w 4313785"/>
                <a:gd name="connsiteY14157" fmla="*/ 1293682 h 2893802"/>
                <a:gd name="connsiteX14158" fmla="*/ 2953443 w 4313785"/>
                <a:gd name="connsiteY14158" fmla="*/ 1295481 h 2893802"/>
                <a:gd name="connsiteX14159" fmla="*/ 2962510 w 4313785"/>
                <a:gd name="connsiteY14159" fmla="*/ 1296242 h 2893802"/>
                <a:gd name="connsiteX14160" fmla="*/ 2965001 w 4313785"/>
                <a:gd name="connsiteY14160" fmla="*/ 1297210 h 2893802"/>
                <a:gd name="connsiteX14161" fmla="*/ 2959603 w 4313785"/>
                <a:gd name="connsiteY14161" fmla="*/ 1300254 h 2893802"/>
                <a:gd name="connsiteX14162" fmla="*/ 2961333 w 4313785"/>
                <a:gd name="connsiteY14162" fmla="*/ 1301014 h 2893802"/>
                <a:gd name="connsiteX14163" fmla="*/ 2966593 w 4313785"/>
                <a:gd name="connsiteY14163" fmla="*/ 1302952 h 2893802"/>
                <a:gd name="connsiteX14164" fmla="*/ 2967839 w 4313785"/>
                <a:gd name="connsiteY14164" fmla="*/ 1304058 h 2893802"/>
                <a:gd name="connsiteX14165" fmla="*/ 2968254 w 4313785"/>
                <a:gd name="connsiteY14165" fmla="*/ 1304957 h 2893802"/>
                <a:gd name="connsiteX14166" fmla="*/ 2968946 w 4313785"/>
                <a:gd name="connsiteY14166" fmla="*/ 1305096 h 2893802"/>
                <a:gd name="connsiteX14167" fmla="*/ 2971161 w 4313785"/>
                <a:gd name="connsiteY14167" fmla="*/ 1303643 h 2893802"/>
                <a:gd name="connsiteX14168" fmla="*/ 2972269 w 4313785"/>
                <a:gd name="connsiteY14168" fmla="*/ 1302398 h 2893802"/>
                <a:gd name="connsiteX14169" fmla="*/ 2973307 w 4313785"/>
                <a:gd name="connsiteY14169" fmla="*/ 1300945 h 2893802"/>
                <a:gd name="connsiteX14170" fmla="*/ 2974414 w 4313785"/>
                <a:gd name="connsiteY14170" fmla="*/ 1299631 h 2893802"/>
                <a:gd name="connsiteX14171" fmla="*/ 2975798 w 4313785"/>
                <a:gd name="connsiteY14171" fmla="*/ 1299009 h 2893802"/>
                <a:gd name="connsiteX14172" fmla="*/ 2977667 w 4313785"/>
                <a:gd name="connsiteY14172" fmla="*/ 1299631 h 2893802"/>
                <a:gd name="connsiteX14173" fmla="*/ 2979951 w 4313785"/>
                <a:gd name="connsiteY14173" fmla="*/ 1301222 h 2893802"/>
                <a:gd name="connsiteX14174" fmla="*/ 2982027 w 4313785"/>
                <a:gd name="connsiteY14174" fmla="*/ 1303228 h 2893802"/>
                <a:gd name="connsiteX14175" fmla="*/ 2982996 w 4313785"/>
                <a:gd name="connsiteY14175" fmla="*/ 1304888 h 2893802"/>
                <a:gd name="connsiteX14176" fmla="*/ 2985418 w 4313785"/>
                <a:gd name="connsiteY14176" fmla="*/ 1302675 h 2893802"/>
                <a:gd name="connsiteX14177" fmla="*/ 2987910 w 4313785"/>
                <a:gd name="connsiteY14177" fmla="*/ 1302260 h 2893802"/>
                <a:gd name="connsiteX14178" fmla="*/ 2990609 w 4313785"/>
                <a:gd name="connsiteY14178" fmla="*/ 1302882 h 2893802"/>
                <a:gd name="connsiteX14179" fmla="*/ 2993655 w 4313785"/>
                <a:gd name="connsiteY14179" fmla="*/ 1303920 h 2893802"/>
                <a:gd name="connsiteX14180" fmla="*/ 2994624 w 4313785"/>
                <a:gd name="connsiteY14180" fmla="*/ 1301983 h 2893802"/>
                <a:gd name="connsiteX14181" fmla="*/ 2993655 w 4313785"/>
                <a:gd name="connsiteY14181" fmla="*/ 1303920 h 2893802"/>
                <a:gd name="connsiteX14182" fmla="*/ 2992409 w 4313785"/>
                <a:gd name="connsiteY14182" fmla="*/ 1306272 h 2893802"/>
                <a:gd name="connsiteX14183" fmla="*/ 2993378 w 4313785"/>
                <a:gd name="connsiteY14183" fmla="*/ 1309385 h 2893802"/>
                <a:gd name="connsiteX14184" fmla="*/ 2996631 w 4313785"/>
                <a:gd name="connsiteY14184" fmla="*/ 1315195 h 2893802"/>
                <a:gd name="connsiteX14185" fmla="*/ 2996977 w 4313785"/>
                <a:gd name="connsiteY14185" fmla="*/ 1317063 h 2893802"/>
                <a:gd name="connsiteX14186" fmla="*/ 2997184 w 4313785"/>
                <a:gd name="connsiteY14186" fmla="*/ 1318723 h 2893802"/>
                <a:gd name="connsiteX14187" fmla="*/ 2997530 w 4313785"/>
                <a:gd name="connsiteY14187" fmla="*/ 1320591 h 2893802"/>
                <a:gd name="connsiteX14188" fmla="*/ 2998292 w 4313785"/>
                <a:gd name="connsiteY14188" fmla="*/ 1322804 h 2893802"/>
                <a:gd name="connsiteX14189" fmla="*/ 2999261 w 4313785"/>
                <a:gd name="connsiteY14189" fmla="*/ 1323911 h 2893802"/>
                <a:gd name="connsiteX14190" fmla="*/ 3000091 w 4313785"/>
                <a:gd name="connsiteY14190" fmla="*/ 1324464 h 2893802"/>
                <a:gd name="connsiteX14191" fmla="*/ 3000091 w 4313785"/>
                <a:gd name="connsiteY14191" fmla="*/ 1325225 h 2893802"/>
                <a:gd name="connsiteX14192" fmla="*/ 2998499 w 4313785"/>
                <a:gd name="connsiteY14192" fmla="*/ 1326747 h 2893802"/>
                <a:gd name="connsiteX14193" fmla="*/ 2996492 w 4313785"/>
                <a:gd name="connsiteY14193" fmla="*/ 1324188 h 2893802"/>
                <a:gd name="connsiteX14194" fmla="*/ 2993655 w 4313785"/>
                <a:gd name="connsiteY14194" fmla="*/ 1322804 h 2893802"/>
                <a:gd name="connsiteX14195" fmla="*/ 2990471 w 4313785"/>
                <a:gd name="connsiteY14195" fmla="*/ 1322666 h 2893802"/>
                <a:gd name="connsiteX14196" fmla="*/ 2987357 w 4313785"/>
                <a:gd name="connsiteY14196" fmla="*/ 1323911 h 2893802"/>
                <a:gd name="connsiteX14197" fmla="*/ 2984657 w 4313785"/>
                <a:gd name="connsiteY14197" fmla="*/ 1326955 h 2893802"/>
                <a:gd name="connsiteX14198" fmla="*/ 2984796 w 4313785"/>
                <a:gd name="connsiteY14198" fmla="*/ 1329652 h 2893802"/>
                <a:gd name="connsiteX14199" fmla="*/ 2987010 w 4313785"/>
                <a:gd name="connsiteY14199" fmla="*/ 1330967 h 2893802"/>
                <a:gd name="connsiteX14200" fmla="*/ 2990540 w 4313785"/>
                <a:gd name="connsiteY14200" fmla="*/ 1329929 h 2893802"/>
                <a:gd name="connsiteX14201" fmla="*/ 2991786 w 4313785"/>
                <a:gd name="connsiteY14201" fmla="*/ 1339268 h 2893802"/>
                <a:gd name="connsiteX14202" fmla="*/ 2992824 w 4313785"/>
                <a:gd name="connsiteY14202" fmla="*/ 1343625 h 2893802"/>
                <a:gd name="connsiteX14203" fmla="*/ 2994070 w 4313785"/>
                <a:gd name="connsiteY14203" fmla="*/ 1347292 h 2893802"/>
                <a:gd name="connsiteX14204" fmla="*/ 2994900 w 4313785"/>
                <a:gd name="connsiteY14204" fmla="*/ 1349090 h 2893802"/>
                <a:gd name="connsiteX14205" fmla="*/ 2995177 w 4313785"/>
                <a:gd name="connsiteY14205" fmla="*/ 1349989 h 2893802"/>
                <a:gd name="connsiteX14206" fmla="*/ 2994624 w 4313785"/>
                <a:gd name="connsiteY14206" fmla="*/ 1351027 h 2893802"/>
                <a:gd name="connsiteX14207" fmla="*/ 2993101 w 4313785"/>
                <a:gd name="connsiteY14207" fmla="*/ 1353033 h 2893802"/>
                <a:gd name="connsiteX14208" fmla="*/ 2990817 w 4313785"/>
                <a:gd name="connsiteY14208" fmla="*/ 1355247 h 2893802"/>
                <a:gd name="connsiteX14209" fmla="*/ 2990955 w 4313785"/>
                <a:gd name="connsiteY14209" fmla="*/ 1355938 h 2893802"/>
                <a:gd name="connsiteX14210" fmla="*/ 2993032 w 4313785"/>
                <a:gd name="connsiteY14210" fmla="*/ 1356561 h 2893802"/>
                <a:gd name="connsiteX14211" fmla="*/ 2990817 w 4313785"/>
                <a:gd name="connsiteY14211" fmla="*/ 1358429 h 2893802"/>
                <a:gd name="connsiteX14212" fmla="*/ 2988740 w 4313785"/>
                <a:gd name="connsiteY14212" fmla="*/ 1361334 h 2893802"/>
                <a:gd name="connsiteX14213" fmla="*/ 2987218 w 4313785"/>
                <a:gd name="connsiteY14213" fmla="*/ 1364447 h 2893802"/>
                <a:gd name="connsiteX14214" fmla="*/ 2986595 w 4313785"/>
                <a:gd name="connsiteY14214" fmla="*/ 1367075 h 2893802"/>
                <a:gd name="connsiteX14215" fmla="*/ 2987079 w 4313785"/>
                <a:gd name="connsiteY14215" fmla="*/ 1369911 h 2893802"/>
                <a:gd name="connsiteX14216" fmla="*/ 2988256 w 4313785"/>
                <a:gd name="connsiteY14216" fmla="*/ 1372471 h 2893802"/>
                <a:gd name="connsiteX14217" fmla="*/ 2990194 w 4313785"/>
                <a:gd name="connsiteY14217" fmla="*/ 1374131 h 2893802"/>
                <a:gd name="connsiteX14218" fmla="*/ 2992686 w 4313785"/>
                <a:gd name="connsiteY14218" fmla="*/ 1374131 h 2893802"/>
                <a:gd name="connsiteX14219" fmla="*/ 2992063 w 4313785"/>
                <a:gd name="connsiteY14219" fmla="*/ 1374546 h 2893802"/>
                <a:gd name="connsiteX14220" fmla="*/ 2990817 w 4313785"/>
                <a:gd name="connsiteY14220" fmla="*/ 1375445 h 2893802"/>
                <a:gd name="connsiteX14221" fmla="*/ 2990194 w 4313785"/>
                <a:gd name="connsiteY14221" fmla="*/ 1375860 h 2893802"/>
                <a:gd name="connsiteX14222" fmla="*/ 2991302 w 4313785"/>
                <a:gd name="connsiteY14222" fmla="*/ 1377244 h 2893802"/>
                <a:gd name="connsiteX14223" fmla="*/ 2988464 w 4313785"/>
                <a:gd name="connsiteY14223" fmla="*/ 1376967 h 2893802"/>
                <a:gd name="connsiteX14224" fmla="*/ 2987010 w 4313785"/>
                <a:gd name="connsiteY14224" fmla="*/ 1377105 h 2893802"/>
                <a:gd name="connsiteX14225" fmla="*/ 2987010 w 4313785"/>
                <a:gd name="connsiteY14225" fmla="*/ 1378143 h 2893802"/>
                <a:gd name="connsiteX14226" fmla="*/ 2989156 w 4313785"/>
                <a:gd name="connsiteY14226" fmla="*/ 1382155 h 2893802"/>
                <a:gd name="connsiteX14227" fmla="*/ 2990402 w 4313785"/>
                <a:gd name="connsiteY14227" fmla="*/ 1383954 h 2893802"/>
                <a:gd name="connsiteX14228" fmla="*/ 2991648 w 4313785"/>
                <a:gd name="connsiteY14228" fmla="*/ 1385337 h 2893802"/>
                <a:gd name="connsiteX14229" fmla="*/ 2992616 w 4313785"/>
                <a:gd name="connsiteY14229" fmla="*/ 1385752 h 2893802"/>
                <a:gd name="connsiteX14230" fmla="*/ 2994900 w 4313785"/>
                <a:gd name="connsiteY14230" fmla="*/ 1382639 h 2893802"/>
                <a:gd name="connsiteX14231" fmla="*/ 2995869 w 4313785"/>
                <a:gd name="connsiteY14231" fmla="*/ 1381878 h 2893802"/>
                <a:gd name="connsiteX14232" fmla="*/ 2996492 w 4313785"/>
                <a:gd name="connsiteY14232" fmla="*/ 1381878 h 2893802"/>
                <a:gd name="connsiteX14233" fmla="*/ 2997046 w 4313785"/>
                <a:gd name="connsiteY14233" fmla="*/ 1382432 h 2893802"/>
                <a:gd name="connsiteX14234" fmla="*/ 2997530 w 4313785"/>
                <a:gd name="connsiteY14234" fmla="*/ 1382985 h 2893802"/>
                <a:gd name="connsiteX14235" fmla="*/ 2997946 w 4313785"/>
                <a:gd name="connsiteY14235" fmla="*/ 1383193 h 2893802"/>
                <a:gd name="connsiteX14236" fmla="*/ 2999953 w 4313785"/>
                <a:gd name="connsiteY14236" fmla="*/ 1381878 h 2893802"/>
                <a:gd name="connsiteX14237" fmla="*/ 3006390 w 4313785"/>
                <a:gd name="connsiteY14237" fmla="*/ 1375929 h 2893802"/>
                <a:gd name="connsiteX14238" fmla="*/ 3006390 w 4313785"/>
                <a:gd name="connsiteY14238" fmla="*/ 1377451 h 2893802"/>
                <a:gd name="connsiteX14239" fmla="*/ 3005697 w 4313785"/>
                <a:gd name="connsiteY14239" fmla="*/ 1378696 h 2893802"/>
                <a:gd name="connsiteX14240" fmla="*/ 3004936 w 4313785"/>
                <a:gd name="connsiteY14240" fmla="*/ 1379803 h 2893802"/>
                <a:gd name="connsiteX14241" fmla="*/ 3004797 w 4313785"/>
                <a:gd name="connsiteY14241" fmla="*/ 1380979 h 2893802"/>
                <a:gd name="connsiteX14242" fmla="*/ 3005974 w 4313785"/>
                <a:gd name="connsiteY14242" fmla="*/ 1382639 h 2893802"/>
                <a:gd name="connsiteX14243" fmla="*/ 3007358 w 4313785"/>
                <a:gd name="connsiteY14243" fmla="*/ 1382639 h 2893802"/>
                <a:gd name="connsiteX14244" fmla="*/ 3008604 w 4313785"/>
                <a:gd name="connsiteY14244" fmla="*/ 1381878 h 2893802"/>
                <a:gd name="connsiteX14245" fmla="*/ 3009573 w 4313785"/>
                <a:gd name="connsiteY14245" fmla="*/ 1380772 h 2893802"/>
                <a:gd name="connsiteX14246" fmla="*/ 3010196 w 4313785"/>
                <a:gd name="connsiteY14246" fmla="*/ 1378904 h 2893802"/>
                <a:gd name="connsiteX14247" fmla="*/ 3009089 w 4313785"/>
                <a:gd name="connsiteY14247" fmla="*/ 1375999 h 2893802"/>
                <a:gd name="connsiteX14248" fmla="*/ 3009573 w 4313785"/>
                <a:gd name="connsiteY14248" fmla="*/ 1374408 h 2893802"/>
                <a:gd name="connsiteX14249" fmla="*/ 3010957 w 4313785"/>
                <a:gd name="connsiteY14249" fmla="*/ 1373647 h 2893802"/>
                <a:gd name="connsiteX14250" fmla="*/ 3012065 w 4313785"/>
                <a:gd name="connsiteY14250" fmla="*/ 1374477 h 2893802"/>
                <a:gd name="connsiteX14251" fmla="*/ 3012964 w 4313785"/>
                <a:gd name="connsiteY14251" fmla="*/ 1375860 h 2893802"/>
                <a:gd name="connsiteX14252" fmla="*/ 3013657 w 4313785"/>
                <a:gd name="connsiteY14252" fmla="*/ 1376621 h 2893802"/>
                <a:gd name="connsiteX14253" fmla="*/ 3015941 w 4313785"/>
                <a:gd name="connsiteY14253" fmla="*/ 1376621 h 2893802"/>
                <a:gd name="connsiteX14254" fmla="*/ 3015941 w 4313785"/>
                <a:gd name="connsiteY14254" fmla="*/ 1375929 h 2893802"/>
                <a:gd name="connsiteX14255" fmla="*/ 3015248 w 4313785"/>
                <a:gd name="connsiteY14255" fmla="*/ 1374823 h 2893802"/>
                <a:gd name="connsiteX14256" fmla="*/ 3014972 w 4313785"/>
                <a:gd name="connsiteY14256" fmla="*/ 1373854 h 2893802"/>
                <a:gd name="connsiteX14257" fmla="*/ 3015526 w 4313785"/>
                <a:gd name="connsiteY14257" fmla="*/ 1372609 h 2893802"/>
                <a:gd name="connsiteX14258" fmla="*/ 3015733 w 4313785"/>
                <a:gd name="connsiteY14258" fmla="*/ 1372056 h 2893802"/>
                <a:gd name="connsiteX14259" fmla="*/ 3016425 w 4313785"/>
                <a:gd name="connsiteY14259" fmla="*/ 1371641 h 2893802"/>
                <a:gd name="connsiteX14260" fmla="*/ 3018432 w 4313785"/>
                <a:gd name="connsiteY14260" fmla="*/ 1371018 h 2893802"/>
                <a:gd name="connsiteX14261" fmla="*/ 3021685 w 4313785"/>
                <a:gd name="connsiteY14261" fmla="*/ 1370603 h 2893802"/>
                <a:gd name="connsiteX14262" fmla="*/ 3024523 w 4313785"/>
                <a:gd name="connsiteY14262" fmla="*/ 1371087 h 2893802"/>
                <a:gd name="connsiteX14263" fmla="*/ 3031167 w 4313785"/>
                <a:gd name="connsiteY14263" fmla="*/ 1373232 h 2893802"/>
                <a:gd name="connsiteX14264" fmla="*/ 3031859 w 4313785"/>
                <a:gd name="connsiteY14264" fmla="*/ 1368666 h 2893802"/>
                <a:gd name="connsiteX14265" fmla="*/ 3035804 w 4313785"/>
                <a:gd name="connsiteY14265" fmla="*/ 1367560 h 2893802"/>
                <a:gd name="connsiteX14266" fmla="*/ 3040995 w 4313785"/>
                <a:gd name="connsiteY14266" fmla="*/ 1367560 h 2893802"/>
                <a:gd name="connsiteX14267" fmla="*/ 3045771 w 4313785"/>
                <a:gd name="connsiteY14267" fmla="*/ 1366522 h 2893802"/>
                <a:gd name="connsiteX14268" fmla="*/ 3049577 w 4313785"/>
                <a:gd name="connsiteY14268" fmla="*/ 1362579 h 2893802"/>
                <a:gd name="connsiteX14269" fmla="*/ 3052207 w 4313785"/>
                <a:gd name="connsiteY14269" fmla="*/ 1356907 h 2893802"/>
                <a:gd name="connsiteX14270" fmla="*/ 3053868 w 4313785"/>
                <a:gd name="connsiteY14270" fmla="*/ 1350750 h 2893802"/>
                <a:gd name="connsiteX14271" fmla="*/ 3054560 w 4313785"/>
                <a:gd name="connsiteY14271" fmla="*/ 1345216 h 2893802"/>
                <a:gd name="connsiteX14272" fmla="*/ 3051792 w 4313785"/>
                <a:gd name="connsiteY14272" fmla="*/ 1345908 h 2893802"/>
                <a:gd name="connsiteX14273" fmla="*/ 3050962 w 4313785"/>
                <a:gd name="connsiteY14273" fmla="*/ 1343556 h 2893802"/>
                <a:gd name="connsiteX14274" fmla="*/ 3052069 w 4313785"/>
                <a:gd name="connsiteY14274" fmla="*/ 1328615 h 2893802"/>
                <a:gd name="connsiteX14275" fmla="*/ 3051792 w 4313785"/>
                <a:gd name="connsiteY14275" fmla="*/ 1324395 h 2893802"/>
                <a:gd name="connsiteX14276" fmla="*/ 3051030 w 4313785"/>
                <a:gd name="connsiteY14276" fmla="*/ 1320106 h 2893802"/>
                <a:gd name="connsiteX14277" fmla="*/ 3049162 w 4313785"/>
                <a:gd name="connsiteY14277" fmla="*/ 1315057 h 2893802"/>
                <a:gd name="connsiteX14278" fmla="*/ 3046393 w 4313785"/>
                <a:gd name="connsiteY14278" fmla="*/ 1310353 h 2893802"/>
                <a:gd name="connsiteX14279" fmla="*/ 3036911 w 4313785"/>
                <a:gd name="connsiteY14279" fmla="*/ 1297348 h 2893802"/>
                <a:gd name="connsiteX14280" fmla="*/ 3029783 w 4313785"/>
                <a:gd name="connsiteY14280" fmla="*/ 1283583 h 2893802"/>
                <a:gd name="connsiteX14281" fmla="*/ 3029783 w 4313785"/>
                <a:gd name="connsiteY14281" fmla="*/ 1283583 h 2893802"/>
                <a:gd name="connsiteX14282" fmla="*/ 3028675 w 4313785"/>
                <a:gd name="connsiteY14282" fmla="*/ 1282061 h 2893802"/>
                <a:gd name="connsiteX14283" fmla="*/ 3027360 w 4313785"/>
                <a:gd name="connsiteY14283" fmla="*/ 1280885 h 2893802"/>
                <a:gd name="connsiteX14284" fmla="*/ 3024523 w 4313785"/>
                <a:gd name="connsiteY14284" fmla="*/ 1278741 h 2893802"/>
                <a:gd name="connsiteX14285" fmla="*/ 3019263 w 4313785"/>
                <a:gd name="connsiteY14285" fmla="*/ 1273622 h 2893802"/>
                <a:gd name="connsiteX14286" fmla="*/ 3017532 w 4313785"/>
                <a:gd name="connsiteY14286" fmla="*/ 1272100 h 2893802"/>
                <a:gd name="connsiteX14287" fmla="*/ 3015664 w 4313785"/>
                <a:gd name="connsiteY14287" fmla="*/ 1271408 h 2893802"/>
                <a:gd name="connsiteX14288" fmla="*/ 3010750 w 4313785"/>
                <a:gd name="connsiteY14288" fmla="*/ 1270025 h 2893802"/>
                <a:gd name="connsiteX14289" fmla="*/ 3009366 w 4313785"/>
                <a:gd name="connsiteY14289" fmla="*/ 1268987 h 2893802"/>
                <a:gd name="connsiteX14290" fmla="*/ 3008881 w 4313785"/>
                <a:gd name="connsiteY14290" fmla="*/ 1267258 h 2893802"/>
                <a:gd name="connsiteX14291" fmla="*/ 3009366 w 4313785"/>
                <a:gd name="connsiteY14291" fmla="*/ 1265736 h 2893802"/>
                <a:gd name="connsiteX14292" fmla="*/ 3010473 w 4313785"/>
                <a:gd name="connsiteY14292" fmla="*/ 1264768 h 2893802"/>
                <a:gd name="connsiteX14293" fmla="*/ 3011996 w 4313785"/>
                <a:gd name="connsiteY14293" fmla="*/ 1264768 h 2893802"/>
                <a:gd name="connsiteX14294" fmla="*/ 3012203 w 4313785"/>
                <a:gd name="connsiteY14294" fmla="*/ 1262762 h 2893802"/>
                <a:gd name="connsiteX14295" fmla="*/ 3011857 w 4313785"/>
                <a:gd name="connsiteY14295" fmla="*/ 1258542 h 2893802"/>
                <a:gd name="connsiteX14296" fmla="*/ 3012065 w 4313785"/>
                <a:gd name="connsiteY14296" fmla="*/ 1256813 h 2893802"/>
                <a:gd name="connsiteX14297" fmla="*/ 3013034 w 4313785"/>
                <a:gd name="connsiteY14297" fmla="*/ 1255153 h 2893802"/>
                <a:gd name="connsiteX14298" fmla="*/ 3014279 w 4313785"/>
                <a:gd name="connsiteY14298" fmla="*/ 1254184 h 2893802"/>
                <a:gd name="connsiteX14299" fmla="*/ 3015733 w 4313785"/>
                <a:gd name="connsiteY14299" fmla="*/ 1253492 h 2893802"/>
                <a:gd name="connsiteX14300" fmla="*/ 3020509 w 4313785"/>
                <a:gd name="connsiteY14300" fmla="*/ 1250795 h 2893802"/>
                <a:gd name="connsiteX14301" fmla="*/ 3023208 w 4313785"/>
                <a:gd name="connsiteY14301" fmla="*/ 1249619 h 2893802"/>
                <a:gd name="connsiteX14302" fmla="*/ 3029160 w 4313785"/>
                <a:gd name="connsiteY14302" fmla="*/ 1247544 h 2893802"/>
                <a:gd name="connsiteX14303" fmla="*/ 3032067 w 4313785"/>
                <a:gd name="connsiteY14303" fmla="*/ 1246091 h 2893802"/>
                <a:gd name="connsiteX14304" fmla="*/ 3042310 w 4313785"/>
                <a:gd name="connsiteY14304" fmla="*/ 1237790 h 2893802"/>
                <a:gd name="connsiteX14305" fmla="*/ 3047432 w 4313785"/>
                <a:gd name="connsiteY14305" fmla="*/ 1232879 h 2893802"/>
                <a:gd name="connsiteX14306" fmla="*/ 3050200 w 4313785"/>
                <a:gd name="connsiteY14306" fmla="*/ 1230596 h 2893802"/>
                <a:gd name="connsiteX14307" fmla="*/ 3051999 w 4313785"/>
                <a:gd name="connsiteY14307" fmla="*/ 1229766 h 2893802"/>
                <a:gd name="connsiteX14308" fmla="*/ 3054145 w 4313785"/>
                <a:gd name="connsiteY14308" fmla="*/ 1229074 h 2893802"/>
                <a:gd name="connsiteX14309" fmla="*/ 3056221 w 4313785"/>
                <a:gd name="connsiteY14309" fmla="*/ 1228244 h 2893802"/>
                <a:gd name="connsiteX14310" fmla="*/ 3057606 w 4313785"/>
                <a:gd name="connsiteY14310" fmla="*/ 1226999 h 2893802"/>
                <a:gd name="connsiteX14311" fmla="*/ 3058090 w 4313785"/>
                <a:gd name="connsiteY14311" fmla="*/ 1225408 h 2893802"/>
                <a:gd name="connsiteX14312" fmla="*/ 3058090 w 4313785"/>
                <a:gd name="connsiteY14312" fmla="*/ 1223540 h 2893802"/>
                <a:gd name="connsiteX14313" fmla="*/ 3057813 w 4313785"/>
                <a:gd name="connsiteY14313" fmla="*/ 1221673 h 2893802"/>
                <a:gd name="connsiteX14314" fmla="*/ 3057260 w 4313785"/>
                <a:gd name="connsiteY14314" fmla="*/ 1212542 h 2893802"/>
                <a:gd name="connsiteX14315" fmla="*/ 3057260 w 4313785"/>
                <a:gd name="connsiteY14315" fmla="*/ 1208876 h 2893802"/>
                <a:gd name="connsiteX14316" fmla="*/ 3058436 w 4313785"/>
                <a:gd name="connsiteY14316" fmla="*/ 1205555 h 2893802"/>
                <a:gd name="connsiteX14317" fmla="*/ 3060305 w 4313785"/>
                <a:gd name="connsiteY14317" fmla="*/ 1202719 h 2893802"/>
                <a:gd name="connsiteX14318" fmla="*/ 3062450 w 4313785"/>
                <a:gd name="connsiteY14318" fmla="*/ 1200160 h 2893802"/>
                <a:gd name="connsiteX14319" fmla="*/ 3067226 w 4313785"/>
                <a:gd name="connsiteY14319" fmla="*/ 1195525 h 2893802"/>
                <a:gd name="connsiteX14320" fmla="*/ 3069371 w 4313785"/>
                <a:gd name="connsiteY14320" fmla="*/ 1192897 h 2893802"/>
                <a:gd name="connsiteX14321" fmla="*/ 3070617 w 4313785"/>
                <a:gd name="connsiteY14321" fmla="*/ 1191651 h 2893802"/>
                <a:gd name="connsiteX14322" fmla="*/ 3072209 w 4313785"/>
                <a:gd name="connsiteY14322" fmla="*/ 1190821 h 2893802"/>
                <a:gd name="connsiteX14323" fmla="*/ 3073663 w 4313785"/>
                <a:gd name="connsiteY14323" fmla="*/ 1190545 h 2893802"/>
                <a:gd name="connsiteX14324" fmla="*/ 3076431 w 4313785"/>
                <a:gd name="connsiteY14324" fmla="*/ 1190545 h 2893802"/>
                <a:gd name="connsiteX14325" fmla="*/ 3077815 w 4313785"/>
                <a:gd name="connsiteY14325" fmla="*/ 1190199 h 2893802"/>
                <a:gd name="connsiteX14326" fmla="*/ 3077815 w 4313785"/>
                <a:gd name="connsiteY14326" fmla="*/ 1190199 h 2893802"/>
                <a:gd name="connsiteX14327" fmla="*/ 3079684 w 4313785"/>
                <a:gd name="connsiteY14327" fmla="*/ 1187985 h 2893802"/>
                <a:gd name="connsiteX14328" fmla="*/ 3080376 w 4313785"/>
                <a:gd name="connsiteY14328" fmla="*/ 1185633 h 2893802"/>
                <a:gd name="connsiteX14329" fmla="*/ 3079961 w 4313785"/>
                <a:gd name="connsiteY14329" fmla="*/ 1183281 h 2893802"/>
                <a:gd name="connsiteX14330" fmla="*/ 3078300 w 4313785"/>
                <a:gd name="connsiteY14330" fmla="*/ 1180999 h 2893802"/>
                <a:gd name="connsiteX14331" fmla="*/ 3080030 w 4313785"/>
                <a:gd name="connsiteY14331" fmla="*/ 1180860 h 2893802"/>
                <a:gd name="connsiteX14332" fmla="*/ 3083698 w 4313785"/>
                <a:gd name="connsiteY14332" fmla="*/ 1181414 h 2893802"/>
                <a:gd name="connsiteX14333" fmla="*/ 3085567 w 4313785"/>
                <a:gd name="connsiteY14333" fmla="*/ 1181414 h 2893802"/>
                <a:gd name="connsiteX14334" fmla="*/ 3087781 w 4313785"/>
                <a:gd name="connsiteY14334" fmla="*/ 1180653 h 2893802"/>
                <a:gd name="connsiteX14335" fmla="*/ 3089720 w 4313785"/>
                <a:gd name="connsiteY14335" fmla="*/ 1179338 h 2893802"/>
                <a:gd name="connsiteX14336" fmla="*/ 3091381 w 4313785"/>
                <a:gd name="connsiteY14336" fmla="*/ 1177609 h 2893802"/>
                <a:gd name="connsiteX14337" fmla="*/ 3092972 w 4313785"/>
                <a:gd name="connsiteY14337" fmla="*/ 1175534 h 2893802"/>
                <a:gd name="connsiteX14338" fmla="*/ 3097956 w 4313785"/>
                <a:gd name="connsiteY14338" fmla="*/ 1167787 h 2893802"/>
                <a:gd name="connsiteX14339" fmla="*/ 3101347 w 4313785"/>
                <a:gd name="connsiteY14339" fmla="*/ 1164674 h 2893802"/>
                <a:gd name="connsiteX14340" fmla="*/ 3105223 w 4313785"/>
                <a:gd name="connsiteY14340" fmla="*/ 1164535 h 2893802"/>
                <a:gd name="connsiteX14341" fmla="*/ 3104185 w 4313785"/>
                <a:gd name="connsiteY14341" fmla="*/ 1165573 h 2893802"/>
                <a:gd name="connsiteX14342" fmla="*/ 3103354 w 4313785"/>
                <a:gd name="connsiteY14342" fmla="*/ 1166749 h 2893802"/>
                <a:gd name="connsiteX14343" fmla="*/ 3102662 w 4313785"/>
                <a:gd name="connsiteY14343" fmla="*/ 1168063 h 2893802"/>
                <a:gd name="connsiteX14344" fmla="*/ 3102177 w 4313785"/>
                <a:gd name="connsiteY14344" fmla="*/ 1169447 h 2893802"/>
                <a:gd name="connsiteX14345" fmla="*/ 3104877 w 4313785"/>
                <a:gd name="connsiteY14345" fmla="*/ 1169032 h 2893802"/>
                <a:gd name="connsiteX14346" fmla="*/ 3107368 w 4313785"/>
                <a:gd name="connsiteY14346" fmla="*/ 1167648 h 2893802"/>
                <a:gd name="connsiteX14347" fmla="*/ 3109583 w 4313785"/>
                <a:gd name="connsiteY14347" fmla="*/ 1165711 h 2893802"/>
                <a:gd name="connsiteX14348" fmla="*/ 3111452 w 4313785"/>
                <a:gd name="connsiteY14348" fmla="*/ 1163636 h 2893802"/>
                <a:gd name="connsiteX14349" fmla="*/ 3111936 w 4313785"/>
                <a:gd name="connsiteY14349" fmla="*/ 1166403 h 2893802"/>
                <a:gd name="connsiteX14350" fmla="*/ 3111936 w 4313785"/>
                <a:gd name="connsiteY14350" fmla="*/ 1169308 h 2893802"/>
                <a:gd name="connsiteX14351" fmla="*/ 3111313 w 4313785"/>
                <a:gd name="connsiteY14351" fmla="*/ 1175050 h 2893802"/>
                <a:gd name="connsiteX14352" fmla="*/ 3113528 w 4313785"/>
                <a:gd name="connsiteY14352" fmla="*/ 1174565 h 2893802"/>
                <a:gd name="connsiteX14353" fmla="*/ 3115812 w 4313785"/>
                <a:gd name="connsiteY14353" fmla="*/ 1174565 h 2893802"/>
                <a:gd name="connsiteX14354" fmla="*/ 3118096 w 4313785"/>
                <a:gd name="connsiteY14354" fmla="*/ 1174981 h 2893802"/>
                <a:gd name="connsiteX14355" fmla="*/ 3120173 w 4313785"/>
                <a:gd name="connsiteY14355" fmla="*/ 1175465 h 2893802"/>
                <a:gd name="connsiteX14356" fmla="*/ 3123910 w 4313785"/>
                <a:gd name="connsiteY14356" fmla="*/ 1177125 h 2893802"/>
                <a:gd name="connsiteX14357" fmla="*/ 3127024 w 4313785"/>
                <a:gd name="connsiteY14357" fmla="*/ 1179200 h 2893802"/>
                <a:gd name="connsiteX14358" fmla="*/ 3131177 w 4313785"/>
                <a:gd name="connsiteY14358" fmla="*/ 1179062 h 2893802"/>
                <a:gd name="connsiteX14359" fmla="*/ 3136437 w 4313785"/>
                <a:gd name="connsiteY14359" fmla="*/ 1177748 h 2893802"/>
                <a:gd name="connsiteX14360" fmla="*/ 3141628 w 4313785"/>
                <a:gd name="connsiteY14360" fmla="*/ 1175811 h 2893802"/>
                <a:gd name="connsiteX14361" fmla="*/ 3145642 w 4313785"/>
                <a:gd name="connsiteY14361" fmla="*/ 1173805 h 2893802"/>
                <a:gd name="connsiteX14362" fmla="*/ 3162876 w 4313785"/>
                <a:gd name="connsiteY14362" fmla="*/ 1163083 h 2893802"/>
                <a:gd name="connsiteX14363" fmla="*/ 3170904 w 4313785"/>
                <a:gd name="connsiteY14363" fmla="*/ 1156788 h 2893802"/>
                <a:gd name="connsiteX14364" fmla="*/ 3177341 w 4313785"/>
                <a:gd name="connsiteY14364" fmla="*/ 1149456 h 2893802"/>
                <a:gd name="connsiteX14365" fmla="*/ 3182255 w 4313785"/>
                <a:gd name="connsiteY14365" fmla="*/ 1140947 h 2893802"/>
                <a:gd name="connsiteX14366" fmla="*/ 3185023 w 4313785"/>
                <a:gd name="connsiteY14366" fmla="*/ 1136935 h 2893802"/>
                <a:gd name="connsiteX14367" fmla="*/ 3191944 w 4313785"/>
                <a:gd name="connsiteY14367" fmla="*/ 1130156 h 2893802"/>
                <a:gd name="connsiteX14368" fmla="*/ 3228765 w 4313785"/>
                <a:gd name="connsiteY14368" fmla="*/ 1087753 h 2893802"/>
                <a:gd name="connsiteX14369" fmla="*/ 3231602 w 4313785"/>
                <a:gd name="connsiteY14369" fmla="*/ 1083672 h 2893802"/>
                <a:gd name="connsiteX14370" fmla="*/ 3233956 w 4313785"/>
                <a:gd name="connsiteY14370" fmla="*/ 1079521 h 2893802"/>
                <a:gd name="connsiteX14371" fmla="*/ 3235963 w 4313785"/>
                <a:gd name="connsiteY14371" fmla="*/ 1075232 h 2893802"/>
                <a:gd name="connsiteX14372" fmla="*/ 3237624 w 4313785"/>
                <a:gd name="connsiteY14372" fmla="*/ 1070736 h 2893802"/>
                <a:gd name="connsiteX14373" fmla="*/ 3239977 w 4313785"/>
                <a:gd name="connsiteY14373" fmla="*/ 1065756 h 2893802"/>
                <a:gd name="connsiteX14374" fmla="*/ 3250012 w 4313785"/>
                <a:gd name="connsiteY14374" fmla="*/ 1053374 h 2893802"/>
                <a:gd name="connsiteX14375" fmla="*/ 3257556 w 4313785"/>
                <a:gd name="connsiteY14375" fmla="*/ 1040576 h 2893802"/>
                <a:gd name="connsiteX14376" fmla="*/ 3260809 w 4313785"/>
                <a:gd name="connsiteY14376" fmla="*/ 1036634 h 2893802"/>
                <a:gd name="connsiteX14377" fmla="*/ 3268077 w 4313785"/>
                <a:gd name="connsiteY14377" fmla="*/ 1029785 h 2893802"/>
                <a:gd name="connsiteX14378" fmla="*/ 3271468 w 4313785"/>
                <a:gd name="connsiteY14378" fmla="*/ 1026050 h 2893802"/>
                <a:gd name="connsiteX14379" fmla="*/ 3273890 w 4313785"/>
                <a:gd name="connsiteY14379" fmla="*/ 1022107 h 2893802"/>
                <a:gd name="connsiteX14380" fmla="*/ 3274582 w 4313785"/>
                <a:gd name="connsiteY14380" fmla="*/ 1019824 h 2893802"/>
                <a:gd name="connsiteX14381" fmla="*/ 3275274 w 4313785"/>
                <a:gd name="connsiteY14381" fmla="*/ 1015051 h 2893802"/>
                <a:gd name="connsiteX14382" fmla="*/ 3275897 w 4313785"/>
                <a:gd name="connsiteY14382" fmla="*/ 1012769 h 2893802"/>
                <a:gd name="connsiteX14383" fmla="*/ 3276589 w 4313785"/>
                <a:gd name="connsiteY14383" fmla="*/ 1011524 h 2893802"/>
                <a:gd name="connsiteX14384" fmla="*/ 3278250 w 4313785"/>
                <a:gd name="connsiteY14384" fmla="*/ 1009033 h 2893802"/>
                <a:gd name="connsiteX14385" fmla="*/ 3278735 w 4313785"/>
                <a:gd name="connsiteY14385" fmla="*/ 1007719 h 2893802"/>
                <a:gd name="connsiteX14386" fmla="*/ 3278527 w 4313785"/>
                <a:gd name="connsiteY14386" fmla="*/ 1007235 h 2893802"/>
                <a:gd name="connsiteX14387" fmla="*/ 3277558 w 4313785"/>
                <a:gd name="connsiteY14387" fmla="*/ 1005436 h 2893802"/>
                <a:gd name="connsiteX14388" fmla="*/ 3277351 w 4313785"/>
                <a:gd name="connsiteY14388" fmla="*/ 1004606 h 2893802"/>
                <a:gd name="connsiteX14389" fmla="*/ 3278112 w 4313785"/>
                <a:gd name="connsiteY14389" fmla="*/ 1000456 h 2893802"/>
                <a:gd name="connsiteX14390" fmla="*/ 3280880 w 4313785"/>
                <a:gd name="connsiteY14390" fmla="*/ 992293 h 2893802"/>
                <a:gd name="connsiteX14391" fmla="*/ 3281572 w 4313785"/>
                <a:gd name="connsiteY14391" fmla="*/ 988074 h 2893802"/>
                <a:gd name="connsiteX14392" fmla="*/ 3281365 w 4313785"/>
                <a:gd name="connsiteY14392" fmla="*/ 985791 h 2893802"/>
                <a:gd name="connsiteX14393" fmla="*/ 3280396 w 4313785"/>
                <a:gd name="connsiteY14393" fmla="*/ 981433 h 2893802"/>
                <a:gd name="connsiteX14394" fmla="*/ 3280396 w 4313785"/>
                <a:gd name="connsiteY14394" fmla="*/ 979289 h 2893802"/>
                <a:gd name="connsiteX14395" fmla="*/ 3281088 w 4313785"/>
                <a:gd name="connsiteY14395" fmla="*/ 977628 h 2893802"/>
                <a:gd name="connsiteX14396" fmla="*/ 3282749 w 4313785"/>
                <a:gd name="connsiteY14396" fmla="*/ 975000 h 2893802"/>
                <a:gd name="connsiteX14397" fmla="*/ 3283095 w 4313785"/>
                <a:gd name="connsiteY14397" fmla="*/ 973686 h 2893802"/>
                <a:gd name="connsiteX14398" fmla="*/ 3282887 w 4313785"/>
                <a:gd name="connsiteY14398" fmla="*/ 972302 h 2893802"/>
                <a:gd name="connsiteX14399" fmla="*/ 3281642 w 4313785"/>
                <a:gd name="connsiteY14399" fmla="*/ 967944 h 2893802"/>
                <a:gd name="connsiteX14400" fmla="*/ 3281296 w 4313785"/>
                <a:gd name="connsiteY14400" fmla="*/ 966077 h 2893802"/>
                <a:gd name="connsiteX14401" fmla="*/ 3280811 w 4313785"/>
                <a:gd name="connsiteY14401" fmla="*/ 960404 h 2893802"/>
                <a:gd name="connsiteX14402" fmla="*/ 3280811 w 4313785"/>
                <a:gd name="connsiteY14402" fmla="*/ 957568 h 2893802"/>
                <a:gd name="connsiteX14403" fmla="*/ 3281226 w 4313785"/>
                <a:gd name="connsiteY14403" fmla="*/ 954663 h 2893802"/>
                <a:gd name="connsiteX14404" fmla="*/ 3283926 w 4313785"/>
                <a:gd name="connsiteY14404" fmla="*/ 943595 h 2893802"/>
                <a:gd name="connsiteX14405" fmla="*/ 3290016 w 4313785"/>
                <a:gd name="connsiteY14405" fmla="*/ 928170 h 2893802"/>
                <a:gd name="connsiteX14406" fmla="*/ 3291193 w 4313785"/>
                <a:gd name="connsiteY14406" fmla="*/ 926094 h 2893802"/>
                <a:gd name="connsiteX14407" fmla="*/ 3292854 w 4313785"/>
                <a:gd name="connsiteY14407" fmla="*/ 923881 h 2893802"/>
                <a:gd name="connsiteX14408" fmla="*/ 3297906 w 4313785"/>
                <a:gd name="connsiteY14408" fmla="*/ 918278 h 2893802"/>
                <a:gd name="connsiteX14409" fmla="*/ 3299222 w 4313785"/>
                <a:gd name="connsiteY14409" fmla="*/ 916341 h 2893802"/>
                <a:gd name="connsiteX14410" fmla="*/ 3300537 w 4313785"/>
                <a:gd name="connsiteY14410" fmla="*/ 911153 h 2893802"/>
                <a:gd name="connsiteX14411" fmla="*/ 3300537 w 4313785"/>
                <a:gd name="connsiteY14411" fmla="*/ 909078 h 2893802"/>
                <a:gd name="connsiteX14412" fmla="*/ 3300259 w 4313785"/>
                <a:gd name="connsiteY14412" fmla="*/ 908524 h 2893802"/>
                <a:gd name="connsiteX14413" fmla="*/ 3299152 w 4313785"/>
                <a:gd name="connsiteY14413" fmla="*/ 907210 h 2893802"/>
                <a:gd name="connsiteX14414" fmla="*/ 3298252 w 4313785"/>
                <a:gd name="connsiteY14414" fmla="*/ 906380 h 2893802"/>
                <a:gd name="connsiteX14415" fmla="*/ 3296038 w 4313785"/>
                <a:gd name="connsiteY14415" fmla="*/ 904927 h 2893802"/>
                <a:gd name="connsiteX14416" fmla="*/ 3295276 w 4313785"/>
                <a:gd name="connsiteY14416" fmla="*/ 903959 h 2893802"/>
                <a:gd name="connsiteX14417" fmla="*/ 3294723 w 4313785"/>
                <a:gd name="connsiteY14417" fmla="*/ 902437 h 2893802"/>
                <a:gd name="connsiteX14418" fmla="*/ 3294861 w 4313785"/>
                <a:gd name="connsiteY14418" fmla="*/ 901745 h 2893802"/>
                <a:gd name="connsiteX14419" fmla="*/ 3295346 w 4313785"/>
                <a:gd name="connsiteY14419" fmla="*/ 901054 h 2893802"/>
                <a:gd name="connsiteX14420" fmla="*/ 3295899 w 4313785"/>
                <a:gd name="connsiteY14420" fmla="*/ 899532 h 2893802"/>
                <a:gd name="connsiteX14421" fmla="*/ 3297145 w 4313785"/>
                <a:gd name="connsiteY14421" fmla="*/ 894828 h 2893802"/>
                <a:gd name="connsiteX14422" fmla="*/ 3297422 w 4313785"/>
                <a:gd name="connsiteY14422" fmla="*/ 892268 h 2893802"/>
                <a:gd name="connsiteX14423" fmla="*/ 3296868 w 4313785"/>
                <a:gd name="connsiteY14423" fmla="*/ 889986 h 2893802"/>
                <a:gd name="connsiteX14424" fmla="*/ 3295207 w 4313785"/>
                <a:gd name="connsiteY14424" fmla="*/ 888326 h 2893802"/>
                <a:gd name="connsiteX14425" fmla="*/ 3290155 w 4313785"/>
                <a:gd name="connsiteY14425" fmla="*/ 885075 h 2893802"/>
                <a:gd name="connsiteX14426" fmla="*/ 3288217 w 4313785"/>
                <a:gd name="connsiteY14426" fmla="*/ 882861 h 2893802"/>
                <a:gd name="connsiteX14427" fmla="*/ 3295069 w 4313785"/>
                <a:gd name="connsiteY14427" fmla="*/ 884175 h 2893802"/>
                <a:gd name="connsiteX14428" fmla="*/ 3298252 w 4313785"/>
                <a:gd name="connsiteY14428" fmla="*/ 883553 h 2893802"/>
                <a:gd name="connsiteX14429" fmla="*/ 3299844 w 4313785"/>
                <a:gd name="connsiteY14429" fmla="*/ 880094 h 2893802"/>
                <a:gd name="connsiteX14430" fmla="*/ 3298944 w 4313785"/>
                <a:gd name="connsiteY14430" fmla="*/ 877811 h 2893802"/>
                <a:gd name="connsiteX14431" fmla="*/ 3296591 w 4313785"/>
                <a:gd name="connsiteY14431" fmla="*/ 875252 h 2893802"/>
                <a:gd name="connsiteX14432" fmla="*/ 3291608 w 4313785"/>
                <a:gd name="connsiteY14432" fmla="*/ 871309 h 2893802"/>
                <a:gd name="connsiteX14433" fmla="*/ 3288147 w 4313785"/>
                <a:gd name="connsiteY14433" fmla="*/ 869303 h 2893802"/>
                <a:gd name="connsiteX14434" fmla="*/ 3284618 w 4313785"/>
                <a:gd name="connsiteY14434" fmla="*/ 867643 h 2893802"/>
                <a:gd name="connsiteX14435" fmla="*/ 3281226 w 4313785"/>
                <a:gd name="connsiteY14435" fmla="*/ 865637 h 2893802"/>
                <a:gd name="connsiteX14436" fmla="*/ 3278250 w 4313785"/>
                <a:gd name="connsiteY14436" fmla="*/ 862662 h 2893802"/>
                <a:gd name="connsiteX14437" fmla="*/ 3274375 w 4313785"/>
                <a:gd name="connsiteY14437" fmla="*/ 856990 h 2893802"/>
                <a:gd name="connsiteX14438" fmla="*/ 3272368 w 4313785"/>
                <a:gd name="connsiteY14438" fmla="*/ 854777 h 2893802"/>
                <a:gd name="connsiteX14439" fmla="*/ 3269184 w 4313785"/>
                <a:gd name="connsiteY14439" fmla="*/ 852355 h 2893802"/>
                <a:gd name="connsiteX14440" fmla="*/ 3265792 w 4313785"/>
                <a:gd name="connsiteY14440" fmla="*/ 850695 h 2893802"/>
                <a:gd name="connsiteX14441" fmla="*/ 3263301 w 4313785"/>
                <a:gd name="connsiteY14441" fmla="*/ 850557 h 2893802"/>
                <a:gd name="connsiteX14442" fmla="*/ 3260602 w 4313785"/>
                <a:gd name="connsiteY14442" fmla="*/ 851249 h 2893802"/>
                <a:gd name="connsiteX14443" fmla="*/ 3256726 w 4313785"/>
                <a:gd name="connsiteY14443" fmla="*/ 851802 h 2893802"/>
                <a:gd name="connsiteX14444" fmla="*/ 3253542 w 4313785"/>
                <a:gd name="connsiteY14444" fmla="*/ 851179 h 2893802"/>
                <a:gd name="connsiteX14445" fmla="*/ 3245237 w 4313785"/>
                <a:gd name="connsiteY14445" fmla="*/ 848620 h 2893802"/>
                <a:gd name="connsiteX14446" fmla="*/ 3242953 w 4313785"/>
                <a:gd name="connsiteY14446" fmla="*/ 848897 h 2893802"/>
                <a:gd name="connsiteX14447" fmla="*/ 3243230 w 4313785"/>
                <a:gd name="connsiteY14447" fmla="*/ 849727 h 2893802"/>
                <a:gd name="connsiteX14448" fmla="*/ 3244268 w 4313785"/>
                <a:gd name="connsiteY14448" fmla="*/ 855192 h 2893802"/>
                <a:gd name="connsiteX14449" fmla="*/ 3244129 w 4313785"/>
                <a:gd name="connsiteY14449" fmla="*/ 859342 h 2893802"/>
                <a:gd name="connsiteX14450" fmla="*/ 3243783 w 4313785"/>
                <a:gd name="connsiteY14450" fmla="*/ 861417 h 2893802"/>
                <a:gd name="connsiteX14451" fmla="*/ 3243299 w 4313785"/>
                <a:gd name="connsiteY14451" fmla="*/ 863423 h 2893802"/>
                <a:gd name="connsiteX14452" fmla="*/ 3242053 w 4313785"/>
                <a:gd name="connsiteY14452" fmla="*/ 866398 h 2893802"/>
                <a:gd name="connsiteX14453" fmla="*/ 3240184 w 4313785"/>
                <a:gd name="connsiteY14453" fmla="*/ 868750 h 2893802"/>
                <a:gd name="connsiteX14454" fmla="*/ 3237762 w 4313785"/>
                <a:gd name="connsiteY14454" fmla="*/ 870202 h 2893802"/>
                <a:gd name="connsiteX14455" fmla="*/ 3234578 w 4313785"/>
                <a:gd name="connsiteY14455" fmla="*/ 870479 h 2893802"/>
                <a:gd name="connsiteX14456" fmla="*/ 3236239 w 4313785"/>
                <a:gd name="connsiteY14456" fmla="*/ 867989 h 2893802"/>
                <a:gd name="connsiteX14457" fmla="*/ 3238593 w 4313785"/>
                <a:gd name="connsiteY14457" fmla="*/ 865637 h 2893802"/>
                <a:gd name="connsiteX14458" fmla="*/ 3240600 w 4313785"/>
                <a:gd name="connsiteY14458" fmla="*/ 863216 h 2893802"/>
                <a:gd name="connsiteX14459" fmla="*/ 3241223 w 4313785"/>
                <a:gd name="connsiteY14459" fmla="*/ 860449 h 2893802"/>
                <a:gd name="connsiteX14460" fmla="*/ 3240115 w 4313785"/>
                <a:gd name="connsiteY14460" fmla="*/ 858374 h 2893802"/>
                <a:gd name="connsiteX14461" fmla="*/ 3238593 w 4313785"/>
                <a:gd name="connsiteY14461" fmla="*/ 859065 h 2893802"/>
                <a:gd name="connsiteX14462" fmla="*/ 3235547 w 4313785"/>
                <a:gd name="connsiteY14462" fmla="*/ 863008 h 2893802"/>
                <a:gd name="connsiteX14463" fmla="*/ 3231187 w 4313785"/>
                <a:gd name="connsiteY14463" fmla="*/ 866398 h 2893802"/>
                <a:gd name="connsiteX14464" fmla="*/ 3224958 w 4313785"/>
                <a:gd name="connsiteY14464" fmla="*/ 869372 h 2893802"/>
                <a:gd name="connsiteX14465" fmla="*/ 3218452 w 4313785"/>
                <a:gd name="connsiteY14465" fmla="*/ 870617 h 2893802"/>
                <a:gd name="connsiteX14466" fmla="*/ 3213192 w 4313785"/>
                <a:gd name="connsiteY14466" fmla="*/ 868957 h 2893802"/>
                <a:gd name="connsiteX14467" fmla="*/ 3220182 w 4313785"/>
                <a:gd name="connsiteY14467" fmla="*/ 863908 h 2893802"/>
                <a:gd name="connsiteX14468" fmla="*/ 3225927 w 4313785"/>
                <a:gd name="connsiteY14468" fmla="*/ 858720 h 2893802"/>
                <a:gd name="connsiteX14469" fmla="*/ 3223020 w 4313785"/>
                <a:gd name="connsiteY14469" fmla="*/ 858304 h 2893802"/>
                <a:gd name="connsiteX14470" fmla="*/ 3220459 w 4313785"/>
                <a:gd name="connsiteY14470" fmla="*/ 857405 h 2893802"/>
                <a:gd name="connsiteX14471" fmla="*/ 3217968 w 4313785"/>
                <a:gd name="connsiteY14471" fmla="*/ 856091 h 2893802"/>
                <a:gd name="connsiteX14472" fmla="*/ 3215684 w 4313785"/>
                <a:gd name="connsiteY14472" fmla="*/ 854431 h 2893802"/>
                <a:gd name="connsiteX14473" fmla="*/ 3217760 w 4313785"/>
                <a:gd name="connsiteY14473" fmla="*/ 853670 h 2893802"/>
                <a:gd name="connsiteX14474" fmla="*/ 3219421 w 4313785"/>
                <a:gd name="connsiteY14474" fmla="*/ 852494 h 2893802"/>
                <a:gd name="connsiteX14475" fmla="*/ 3222466 w 4313785"/>
                <a:gd name="connsiteY14475" fmla="*/ 849381 h 2893802"/>
                <a:gd name="connsiteX14476" fmla="*/ 3219975 w 4313785"/>
                <a:gd name="connsiteY14476" fmla="*/ 849174 h 2893802"/>
                <a:gd name="connsiteX14477" fmla="*/ 3217345 w 4313785"/>
                <a:gd name="connsiteY14477" fmla="*/ 849312 h 2893802"/>
                <a:gd name="connsiteX14478" fmla="*/ 3214853 w 4313785"/>
                <a:gd name="connsiteY14478" fmla="*/ 850004 h 2893802"/>
                <a:gd name="connsiteX14479" fmla="*/ 3212777 w 4313785"/>
                <a:gd name="connsiteY14479" fmla="*/ 851525 h 2893802"/>
                <a:gd name="connsiteX14480" fmla="*/ 3211600 w 4313785"/>
                <a:gd name="connsiteY14480" fmla="*/ 853739 h 2893802"/>
                <a:gd name="connsiteX14481" fmla="*/ 3212223 w 4313785"/>
                <a:gd name="connsiteY14481" fmla="*/ 855122 h 2893802"/>
                <a:gd name="connsiteX14482" fmla="*/ 3213192 w 4313785"/>
                <a:gd name="connsiteY14482" fmla="*/ 856713 h 2893802"/>
                <a:gd name="connsiteX14483" fmla="*/ 3212984 w 4313785"/>
                <a:gd name="connsiteY14483" fmla="*/ 859342 h 2893802"/>
                <a:gd name="connsiteX14484" fmla="*/ 3211808 w 4313785"/>
                <a:gd name="connsiteY14484" fmla="*/ 860864 h 2893802"/>
                <a:gd name="connsiteX14485" fmla="*/ 3209870 w 4313785"/>
                <a:gd name="connsiteY14485" fmla="*/ 861971 h 2893802"/>
                <a:gd name="connsiteX14486" fmla="*/ 3207655 w 4313785"/>
                <a:gd name="connsiteY14486" fmla="*/ 862524 h 2893802"/>
                <a:gd name="connsiteX14487" fmla="*/ 3205440 w 4313785"/>
                <a:gd name="connsiteY14487" fmla="*/ 862386 h 2893802"/>
                <a:gd name="connsiteX14488" fmla="*/ 3203295 w 4313785"/>
                <a:gd name="connsiteY14488" fmla="*/ 861555 h 2893802"/>
                <a:gd name="connsiteX14489" fmla="*/ 3202533 w 4313785"/>
                <a:gd name="connsiteY14489" fmla="*/ 860241 h 2893802"/>
                <a:gd name="connsiteX14490" fmla="*/ 3202672 w 4313785"/>
                <a:gd name="connsiteY14490" fmla="*/ 858166 h 2893802"/>
                <a:gd name="connsiteX14491" fmla="*/ 3204748 w 4313785"/>
                <a:gd name="connsiteY14491" fmla="*/ 847098 h 2893802"/>
                <a:gd name="connsiteX14492" fmla="*/ 3205025 w 4313785"/>
                <a:gd name="connsiteY14492" fmla="*/ 844677 h 2893802"/>
                <a:gd name="connsiteX14493" fmla="*/ 3204818 w 4313785"/>
                <a:gd name="connsiteY14493" fmla="*/ 841910 h 2893802"/>
                <a:gd name="connsiteX14494" fmla="*/ 3204126 w 4313785"/>
                <a:gd name="connsiteY14494" fmla="*/ 840665 h 2893802"/>
                <a:gd name="connsiteX14495" fmla="*/ 3202603 w 4313785"/>
                <a:gd name="connsiteY14495" fmla="*/ 840319 h 2893802"/>
                <a:gd name="connsiteX14496" fmla="*/ 3188207 w 4313785"/>
                <a:gd name="connsiteY14496" fmla="*/ 840319 h 2893802"/>
                <a:gd name="connsiteX14497" fmla="*/ 3182601 w 4313785"/>
                <a:gd name="connsiteY14497" fmla="*/ 839835 h 2893802"/>
                <a:gd name="connsiteX14498" fmla="*/ 3176649 w 4313785"/>
                <a:gd name="connsiteY14498" fmla="*/ 838313 h 2893802"/>
                <a:gd name="connsiteX14499" fmla="*/ 3172634 w 4313785"/>
                <a:gd name="connsiteY14499" fmla="*/ 835754 h 2893802"/>
                <a:gd name="connsiteX14500" fmla="*/ 3172219 w 4313785"/>
                <a:gd name="connsiteY14500" fmla="*/ 832641 h 2893802"/>
                <a:gd name="connsiteX14501" fmla="*/ 3174711 w 4313785"/>
                <a:gd name="connsiteY14501" fmla="*/ 829459 h 2893802"/>
                <a:gd name="connsiteX14502" fmla="*/ 3179002 w 4313785"/>
                <a:gd name="connsiteY14502" fmla="*/ 826554 h 2893802"/>
                <a:gd name="connsiteX14503" fmla="*/ 3187791 w 4313785"/>
                <a:gd name="connsiteY14503" fmla="*/ 822680 h 2893802"/>
                <a:gd name="connsiteX14504" fmla="*/ 3190629 w 4313785"/>
                <a:gd name="connsiteY14504" fmla="*/ 820882 h 2893802"/>
                <a:gd name="connsiteX14505" fmla="*/ 3192429 w 4313785"/>
                <a:gd name="connsiteY14505" fmla="*/ 819291 h 2893802"/>
                <a:gd name="connsiteX14506" fmla="*/ 3195751 w 4313785"/>
                <a:gd name="connsiteY14506" fmla="*/ 815832 h 2893802"/>
                <a:gd name="connsiteX14507" fmla="*/ 3197689 w 4313785"/>
                <a:gd name="connsiteY14507" fmla="*/ 814310 h 2893802"/>
                <a:gd name="connsiteX14508" fmla="*/ 3216791 w 4313785"/>
                <a:gd name="connsiteY14508" fmla="*/ 802620 h 2893802"/>
                <a:gd name="connsiteX14509" fmla="*/ 3225373 w 4313785"/>
                <a:gd name="connsiteY14509" fmla="*/ 796187 h 2893802"/>
                <a:gd name="connsiteX14510" fmla="*/ 3240600 w 4313785"/>
                <a:gd name="connsiteY14510" fmla="*/ 780069 h 2893802"/>
                <a:gd name="connsiteX14511" fmla="*/ 3266831 w 4313785"/>
                <a:gd name="connsiteY14511" fmla="*/ 761877 h 2893802"/>
                <a:gd name="connsiteX14512" fmla="*/ 3272298 w 4313785"/>
                <a:gd name="connsiteY14512" fmla="*/ 756343 h 2893802"/>
                <a:gd name="connsiteX14513" fmla="*/ 3274790 w 4313785"/>
                <a:gd name="connsiteY14513" fmla="*/ 754821 h 2893802"/>
                <a:gd name="connsiteX14514" fmla="*/ 3277835 w 4313785"/>
                <a:gd name="connsiteY14514" fmla="*/ 753368 h 2893802"/>
                <a:gd name="connsiteX14515" fmla="*/ 3279773 w 4313785"/>
                <a:gd name="connsiteY14515" fmla="*/ 752054 h 2893802"/>
                <a:gd name="connsiteX14516" fmla="*/ 3281157 w 4313785"/>
                <a:gd name="connsiteY14516" fmla="*/ 750255 h 2893802"/>
                <a:gd name="connsiteX14517" fmla="*/ 3285379 w 4313785"/>
                <a:gd name="connsiteY14517" fmla="*/ 741194 h 2893802"/>
                <a:gd name="connsiteX14518" fmla="*/ 3288632 w 4313785"/>
                <a:gd name="connsiteY14518" fmla="*/ 737043 h 2893802"/>
                <a:gd name="connsiteX14519" fmla="*/ 3292785 w 4313785"/>
                <a:gd name="connsiteY14519" fmla="*/ 733792 h 2893802"/>
                <a:gd name="connsiteX14520" fmla="*/ 3298460 w 4313785"/>
                <a:gd name="connsiteY14520" fmla="*/ 730472 h 2893802"/>
                <a:gd name="connsiteX14521" fmla="*/ 3303028 w 4313785"/>
                <a:gd name="connsiteY14521" fmla="*/ 727221 h 2893802"/>
                <a:gd name="connsiteX14522" fmla="*/ 3313340 w 4313785"/>
                <a:gd name="connsiteY14522" fmla="*/ 715323 h 2893802"/>
                <a:gd name="connsiteX14523" fmla="*/ 3317977 w 4313785"/>
                <a:gd name="connsiteY14523" fmla="*/ 711518 h 2893802"/>
                <a:gd name="connsiteX14524" fmla="*/ 3323376 w 4313785"/>
                <a:gd name="connsiteY14524" fmla="*/ 708475 h 2893802"/>
                <a:gd name="connsiteX14525" fmla="*/ 3329190 w 4313785"/>
                <a:gd name="connsiteY14525" fmla="*/ 706192 h 2893802"/>
                <a:gd name="connsiteX14526" fmla="*/ 3334934 w 4313785"/>
                <a:gd name="connsiteY14526" fmla="*/ 704670 h 2893802"/>
                <a:gd name="connsiteX14527" fmla="*/ 3337288 w 4313785"/>
                <a:gd name="connsiteY14527" fmla="*/ 704393 h 2893802"/>
                <a:gd name="connsiteX14528" fmla="*/ 3341786 w 4313785"/>
                <a:gd name="connsiteY14528" fmla="*/ 704739 h 2893802"/>
                <a:gd name="connsiteX14529" fmla="*/ 3344139 w 4313785"/>
                <a:gd name="connsiteY14529" fmla="*/ 704739 h 2893802"/>
                <a:gd name="connsiteX14530" fmla="*/ 3347185 w 4313785"/>
                <a:gd name="connsiteY14530" fmla="*/ 704255 h 2893802"/>
                <a:gd name="connsiteX14531" fmla="*/ 3352929 w 4313785"/>
                <a:gd name="connsiteY14531" fmla="*/ 702872 h 2893802"/>
                <a:gd name="connsiteX14532" fmla="*/ 3385112 w 4313785"/>
                <a:gd name="connsiteY14532" fmla="*/ 702872 h 2893802"/>
                <a:gd name="connsiteX14533" fmla="*/ 3387535 w 4313785"/>
                <a:gd name="connsiteY14533" fmla="*/ 703079 h 2893802"/>
                <a:gd name="connsiteX14534" fmla="*/ 3389749 w 4313785"/>
                <a:gd name="connsiteY14534" fmla="*/ 703771 h 2893802"/>
                <a:gd name="connsiteX14535" fmla="*/ 3391964 w 4313785"/>
                <a:gd name="connsiteY14535" fmla="*/ 705224 h 2893802"/>
                <a:gd name="connsiteX14536" fmla="*/ 3395909 w 4313785"/>
                <a:gd name="connsiteY14536" fmla="*/ 709581 h 2893802"/>
                <a:gd name="connsiteX14537" fmla="*/ 3398193 w 4313785"/>
                <a:gd name="connsiteY14537" fmla="*/ 710204 h 2893802"/>
                <a:gd name="connsiteX14538" fmla="*/ 3401515 w 4313785"/>
                <a:gd name="connsiteY14538" fmla="*/ 708129 h 2893802"/>
                <a:gd name="connsiteX14539" fmla="*/ 3402415 w 4313785"/>
                <a:gd name="connsiteY14539" fmla="*/ 706745 h 2893802"/>
                <a:gd name="connsiteX14540" fmla="*/ 3403799 w 4313785"/>
                <a:gd name="connsiteY14540" fmla="*/ 703217 h 2893802"/>
                <a:gd name="connsiteX14541" fmla="*/ 3404838 w 4313785"/>
                <a:gd name="connsiteY14541" fmla="*/ 702041 h 2893802"/>
                <a:gd name="connsiteX14542" fmla="*/ 3406706 w 4313785"/>
                <a:gd name="connsiteY14542" fmla="*/ 701488 h 2893802"/>
                <a:gd name="connsiteX14543" fmla="*/ 3408298 w 4313785"/>
                <a:gd name="connsiteY14543" fmla="*/ 701903 h 2893802"/>
                <a:gd name="connsiteX14544" fmla="*/ 3409890 w 4313785"/>
                <a:gd name="connsiteY14544" fmla="*/ 702802 h 2893802"/>
                <a:gd name="connsiteX14545" fmla="*/ 3411759 w 4313785"/>
                <a:gd name="connsiteY14545" fmla="*/ 703563 h 2893802"/>
                <a:gd name="connsiteX14546" fmla="*/ 3424770 w 4313785"/>
                <a:gd name="connsiteY14546" fmla="*/ 706399 h 2893802"/>
                <a:gd name="connsiteX14547" fmla="*/ 3427885 w 4313785"/>
                <a:gd name="connsiteY14547" fmla="*/ 706538 h 2893802"/>
                <a:gd name="connsiteX14548" fmla="*/ 3430099 w 4313785"/>
                <a:gd name="connsiteY14548" fmla="*/ 705846 h 2893802"/>
                <a:gd name="connsiteX14549" fmla="*/ 3434944 w 4313785"/>
                <a:gd name="connsiteY14549" fmla="*/ 703356 h 2893802"/>
                <a:gd name="connsiteX14550" fmla="*/ 3439097 w 4313785"/>
                <a:gd name="connsiteY14550" fmla="*/ 702456 h 2893802"/>
                <a:gd name="connsiteX14551" fmla="*/ 3441727 w 4313785"/>
                <a:gd name="connsiteY14551" fmla="*/ 703287 h 2893802"/>
                <a:gd name="connsiteX14552" fmla="*/ 3444011 w 4313785"/>
                <a:gd name="connsiteY14552" fmla="*/ 705085 h 2893802"/>
                <a:gd name="connsiteX14553" fmla="*/ 3446987 w 4313785"/>
                <a:gd name="connsiteY14553" fmla="*/ 707022 h 2893802"/>
                <a:gd name="connsiteX14554" fmla="*/ 3449409 w 4313785"/>
                <a:gd name="connsiteY14554" fmla="*/ 707506 h 2893802"/>
                <a:gd name="connsiteX14555" fmla="*/ 3452801 w 4313785"/>
                <a:gd name="connsiteY14555" fmla="*/ 707506 h 2893802"/>
                <a:gd name="connsiteX14556" fmla="*/ 3455777 w 4313785"/>
                <a:gd name="connsiteY14556" fmla="*/ 706745 h 2893802"/>
                <a:gd name="connsiteX14557" fmla="*/ 3456953 w 4313785"/>
                <a:gd name="connsiteY14557" fmla="*/ 704670 h 2893802"/>
                <a:gd name="connsiteX14558" fmla="*/ 3456469 w 4313785"/>
                <a:gd name="connsiteY14558" fmla="*/ 703287 h 2893802"/>
                <a:gd name="connsiteX14559" fmla="*/ 3455431 w 4313785"/>
                <a:gd name="connsiteY14559" fmla="*/ 703287 h 2893802"/>
                <a:gd name="connsiteX14560" fmla="*/ 3454323 w 4313785"/>
                <a:gd name="connsiteY14560" fmla="*/ 703771 h 2893802"/>
                <a:gd name="connsiteX14561" fmla="*/ 3453354 w 4313785"/>
                <a:gd name="connsiteY14561" fmla="*/ 703633 h 2893802"/>
                <a:gd name="connsiteX14562" fmla="*/ 3452593 w 4313785"/>
                <a:gd name="connsiteY14562" fmla="*/ 702664 h 2893802"/>
                <a:gd name="connsiteX14563" fmla="*/ 3452108 w 4313785"/>
                <a:gd name="connsiteY14563" fmla="*/ 701557 h 2893802"/>
                <a:gd name="connsiteX14564" fmla="*/ 3452316 w 4313785"/>
                <a:gd name="connsiteY14564" fmla="*/ 700312 h 2893802"/>
                <a:gd name="connsiteX14565" fmla="*/ 3453631 w 4313785"/>
                <a:gd name="connsiteY14565" fmla="*/ 698790 h 2893802"/>
                <a:gd name="connsiteX14566" fmla="*/ 3455500 w 4313785"/>
                <a:gd name="connsiteY14566" fmla="*/ 700105 h 2893802"/>
                <a:gd name="connsiteX14567" fmla="*/ 3457645 w 4313785"/>
                <a:gd name="connsiteY14567" fmla="*/ 700589 h 2893802"/>
                <a:gd name="connsiteX14568" fmla="*/ 3459860 w 4313785"/>
                <a:gd name="connsiteY14568" fmla="*/ 700589 h 2893802"/>
                <a:gd name="connsiteX14569" fmla="*/ 3462075 w 4313785"/>
                <a:gd name="connsiteY14569" fmla="*/ 700243 h 2893802"/>
                <a:gd name="connsiteX14570" fmla="*/ 3460691 w 4313785"/>
                <a:gd name="connsiteY14570" fmla="*/ 698237 h 2893802"/>
                <a:gd name="connsiteX14571" fmla="*/ 3459929 w 4313785"/>
                <a:gd name="connsiteY14571" fmla="*/ 696923 h 2893802"/>
                <a:gd name="connsiteX14572" fmla="*/ 3460137 w 4313785"/>
                <a:gd name="connsiteY14572" fmla="*/ 695747 h 2893802"/>
                <a:gd name="connsiteX14573" fmla="*/ 3461521 w 4313785"/>
                <a:gd name="connsiteY14573" fmla="*/ 694087 h 2893802"/>
                <a:gd name="connsiteX14574" fmla="*/ 3463528 w 4313785"/>
                <a:gd name="connsiteY14574" fmla="*/ 692634 h 2893802"/>
                <a:gd name="connsiteX14575" fmla="*/ 3466020 w 4313785"/>
                <a:gd name="connsiteY14575" fmla="*/ 691665 h 2893802"/>
                <a:gd name="connsiteX14576" fmla="*/ 3468719 w 4313785"/>
                <a:gd name="connsiteY14576" fmla="*/ 691181 h 2893802"/>
                <a:gd name="connsiteX14577" fmla="*/ 3471141 w 4313785"/>
                <a:gd name="connsiteY14577" fmla="*/ 691181 h 2893802"/>
                <a:gd name="connsiteX14578" fmla="*/ 3476540 w 4313785"/>
                <a:gd name="connsiteY14578" fmla="*/ 692426 h 2893802"/>
                <a:gd name="connsiteX14579" fmla="*/ 3487129 w 4313785"/>
                <a:gd name="connsiteY14579" fmla="*/ 696508 h 2893802"/>
                <a:gd name="connsiteX14580" fmla="*/ 3492389 w 4313785"/>
                <a:gd name="connsiteY14580" fmla="*/ 698099 h 2893802"/>
                <a:gd name="connsiteX14581" fmla="*/ 3491282 w 4313785"/>
                <a:gd name="connsiteY14581" fmla="*/ 698514 h 2893802"/>
                <a:gd name="connsiteX14582" fmla="*/ 3490313 w 4313785"/>
                <a:gd name="connsiteY14582" fmla="*/ 698998 h 2893802"/>
                <a:gd name="connsiteX14583" fmla="*/ 3488583 w 4313785"/>
                <a:gd name="connsiteY14583" fmla="*/ 700105 h 2893802"/>
                <a:gd name="connsiteX14584" fmla="*/ 3490659 w 4313785"/>
                <a:gd name="connsiteY14584" fmla="*/ 699828 h 2893802"/>
                <a:gd name="connsiteX14585" fmla="*/ 3494673 w 4313785"/>
                <a:gd name="connsiteY14585" fmla="*/ 700520 h 2893802"/>
                <a:gd name="connsiteX14586" fmla="*/ 3496680 w 4313785"/>
                <a:gd name="connsiteY14586" fmla="*/ 700312 h 2893802"/>
                <a:gd name="connsiteX14587" fmla="*/ 3497373 w 4313785"/>
                <a:gd name="connsiteY14587" fmla="*/ 699759 h 2893802"/>
                <a:gd name="connsiteX14588" fmla="*/ 3498826 w 4313785"/>
                <a:gd name="connsiteY14588" fmla="*/ 697891 h 2893802"/>
                <a:gd name="connsiteX14589" fmla="*/ 3499656 w 4313785"/>
                <a:gd name="connsiteY14589" fmla="*/ 697268 h 2893802"/>
                <a:gd name="connsiteX14590" fmla="*/ 3500971 w 4313785"/>
                <a:gd name="connsiteY14590" fmla="*/ 696992 h 2893802"/>
                <a:gd name="connsiteX14591" fmla="*/ 3502564 w 4313785"/>
                <a:gd name="connsiteY14591" fmla="*/ 697130 h 2893802"/>
                <a:gd name="connsiteX14592" fmla="*/ 3505470 w 4313785"/>
                <a:gd name="connsiteY14592" fmla="*/ 697753 h 2893802"/>
                <a:gd name="connsiteX14593" fmla="*/ 3508446 w 4313785"/>
                <a:gd name="connsiteY14593" fmla="*/ 699136 h 2893802"/>
                <a:gd name="connsiteX14594" fmla="*/ 3510661 w 4313785"/>
                <a:gd name="connsiteY14594" fmla="*/ 701073 h 2893802"/>
                <a:gd name="connsiteX14595" fmla="*/ 3512807 w 4313785"/>
                <a:gd name="connsiteY14595" fmla="*/ 703217 h 2893802"/>
                <a:gd name="connsiteX14596" fmla="*/ 3515367 w 4313785"/>
                <a:gd name="connsiteY14596" fmla="*/ 705224 h 2893802"/>
                <a:gd name="connsiteX14597" fmla="*/ 3517928 w 4313785"/>
                <a:gd name="connsiteY14597" fmla="*/ 706123 h 2893802"/>
                <a:gd name="connsiteX14598" fmla="*/ 3520697 w 4313785"/>
                <a:gd name="connsiteY14598" fmla="*/ 706469 h 2893802"/>
                <a:gd name="connsiteX14599" fmla="*/ 3523258 w 4313785"/>
                <a:gd name="connsiteY14599" fmla="*/ 707091 h 2893802"/>
                <a:gd name="connsiteX14600" fmla="*/ 3525334 w 4313785"/>
                <a:gd name="connsiteY14600" fmla="*/ 708751 h 2893802"/>
                <a:gd name="connsiteX14601" fmla="*/ 3519382 w 4313785"/>
                <a:gd name="connsiteY14601" fmla="*/ 710273 h 2893802"/>
                <a:gd name="connsiteX14602" fmla="*/ 3507616 w 4313785"/>
                <a:gd name="connsiteY14602" fmla="*/ 711795 h 2893802"/>
                <a:gd name="connsiteX14603" fmla="*/ 3501664 w 4313785"/>
                <a:gd name="connsiteY14603" fmla="*/ 713178 h 2893802"/>
                <a:gd name="connsiteX14604" fmla="*/ 3504086 w 4313785"/>
                <a:gd name="connsiteY14604" fmla="*/ 716637 h 2893802"/>
                <a:gd name="connsiteX14605" fmla="*/ 3506162 w 4313785"/>
                <a:gd name="connsiteY14605" fmla="*/ 718782 h 2893802"/>
                <a:gd name="connsiteX14606" fmla="*/ 3509000 w 4313785"/>
                <a:gd name="connsiteY14606" fmla="*/ 719819 h 2893802"/>
                <a:gd name="connsiteX14607" fmla="*/ 3513291 w 4313785"/>
                <a:gd name="connsiteY14607" fmla="*/ 719819 h 2893802"/>
                <a:gd name="connsiteX14608" fmla="*/ 3516475 w 4313785"/>
                <a:gd name="connsiteY14608" fmla="*/ 719681 h 2893802"/>
                <a:gd name="connsiteX14609" fmla="*/ 3518067 w 4313785"/>
                <a:gd name="connsiteY14609" fmla="*/ 719404 h 2893802"/>
                <a:gd name="connsiteX14610" fmla="*/ 3519520 w 4313785"/>
                <a:gd name="connsiteY14610" fmla="*/ 718989 h 2893802"/>
                <a:gd name="connsiteX14611" fmla="*/ 3520766 w 4313785"/>
                <a:gd name="connsiteY14611" fmla="*/ 718297 h 2893802"/>
                <a:gd name="connsiteX14612" fmla="*/ 3522427 w 4313785"/>
                <a:gd name="connsiteY14612" fmla="*/ 716637 h 2893802"/>
                <a:gd name="connsiteX14613" fmla="*/ 3523465 w 4313785"/>
                <a:gd name="connsiteY14613" fmla="*/ 715945 h 2893802"/>
                <a:gd name="connsiteX14614" fmla="*/ 3526649 w 4313785"/>
                <a:gd name="connsiteY14614" fmla="*/ 715185 h 2893802"/>
                <a:gd name="connsiteX14615" fmla="*/ 3529071 w 4313785"/>
                <a:gd name="connsiteY14615" fmla="*/ 715807 h 2893802"/>
                <a:gd name="connsiteX14616" fmla="*/ 3531563 w 4313785"/>
                <a:gd name="connsiteY14616" fmla="*/ 716983 h 2893802"/>
                <a:gd name="connsiteX14617" fmla="*/ 3534539 w 4313785"/>
                <a:gd name="connsiteY14617" fmla="*/ 717744 h 2893802"/>
                <a:gd name="connsiteX14618" fmla="*/ 3536131 w 4313785"/>
                <a:gd name="connsiteY14618" fmla="*/ 717882 h 2893802"/>
                <a:gd name="connsiteX14619" fmla="*/ 3537100 w 4313785"/>
                <a:gd name="connsiteY14619" fmla="*/ 717882 h 2893802"/>
                <a:gd name="connsiteX14620" fmla="*/ 3538000 w 4313785"/>
                <a:gd name="connsiteY14620" fmla="*/ 717467 h 2893802"/>
                <a:gd name="connsiteX14621" fmla="*/ 3539315 w 4313785"/>
                <a:gd name="connsiteY14621" fmla="*/ 716775 h 2893802"/>
                <a:gd name="connsiteX14622" fmla="*/ 3540007 w 4313785"/>
                <a:gd name="connsiteY14622" fmla="*/ 716153 h 2893802"/>
                <a:gd name="connsiteX14623" fmla="*/ 3541252 w 4313785"/>
                <a:gd name="connsiteY14623" fmla="*/ 714493 h 2893802"/>
                <a:gd name="connsiteX14624" fmla="*/ 3542014 w 4313785"/>
                <a:gd name="connsiteY14624" fmla="*/ 713801 h 2893802"/>
                <a:gd name="connsiteX14625" fmla="*/ 3542706 w 4313785"/>
                <a:gd name="connsiteY14625" fmla="*/ 713594 h 2893802"/>
                <a:gd name="connsiteX14626" fmla="*/ 3544298 w 4313785"/>
                <a:gd name="connsiteY14626" fmla="*/ 713178 h 2893802"/>
                <a:gd name="connsiteX14627" fmla="*/ 3544921 w 4313785"/>
                <a:gd name="connsiteY14627" fmla="*/ 712971 h 2893802"/>
                <a:gd name="connsiteX14628" fmla="*/ 3546789 w 4313785"/>
                <a:gd name="connsiteY14628" fmla="*/ 711311 h 2893802"/>
                <a:gd name="connsiteX14629" fmla="*/ 3548935 w 4313785"/>
                <a:gd name="connsiteY14629" fmla="*/ 709651 h 2893802"/>
                <a:gd name="connsiteX14630" fmla="*/ 3551495 w 4313785"/>
                <a:gd name="connsiteY14630" fmla="*/ 708613 h 2893802"/>
                <a:gd name="connsiteX14631" fmla="*/ 3554679 w 4313785"/>
                <a:gd name="connsiteY14631" fmla="*/ 708890 h 2893802"/>
                <a:gd name="connsiteX14632" fmla="*/ 3557171 w 4313785"/>
                <a:gd name="connsiteY14632" fmla="*/ 710204 h 2893802"/>
                <a:gd name="connsiteX14633" fmla="*/ 3559178 w 4313785"/>
                <a:gd name="connsiteY14633" fmla="*/ 711795 h 2893802"/>
                <a:gd name="connsiteX14634" fmla="*/ 3561254 w 4313785"/>
                <a:gd name="connsiteY14634" fmla="*/ 712971 h 2893802"/>
                <a:gd name="connsiteX14635" fmla="*/ 3564230 w 4313785"/>
                <a:gd name="connsiteY14635" fmla="*/ 713109 h 2893802"/>
                <a:gd name="connsiteX14636" fmla="*/ 3565822 w 4313785"/>
                <a:gd name="connsiteY14636" fmla="*/ 712487 h 2893802"/>
                <a:gd name="connsiteX14637" fmla="*/ 3568106 w 4313785"/>
                <a:gd name="connsiteY14637" fmla="*/ 710688 h 2893802"/>
                <a:gd name="connsiteX14638" fmla="*/ 3569352 w 4313785"/>
                <a:gd name="connsiteY14638" fmla="*/ 710066 h 2893802"/>
                <a:gd name="connsiteX14639" fmla="*/ 3571013 w 4313785"/>
                <a:gd name="connsiteY14639" fmla="*/ 709858 h 2893802"/>
                <a:gd name="connsiteX14640" fmla="*/ 3572051 w 4313785"/>
                <a:gd name="connsiteY14640" fmla="*/ 710204 h 2893802"/>
                <a:gd name="connsiteX14641" fmla="*/ 3573228 w 4313785"/>
                <a:gd name="connsiteY14641" fmla="*/ 710688 h 2893802"/>
                <a:gd name="connsiteX14642" fmla="*/ 3574958 w 4313785"/>
                <a:gd name="connsiteY14642" fmla="*/ 711034 h 2893802"/>
                <a:gd name="connsiteX14643" fmla="*/ 3577381 w 4313785"/>
                <a:gd name="connsiteY14643" fmla="*/ 710896 h 2893802"/>
                <a:gd name="connsiteX14644" fmla="*/ 3582710 w 4313785"/>
                <a:gd name="connsiteY14644" fmla="*/ 710066 h 2893802"/>
                <a:gd name="connsiteX14645" fmla="*/ 3585548 w 4313785"/>
                <a:gd name="connsiteY14645" fmla="*/ 710066 h 2893802"/>
                <a:gd name="connsiteX14646" fmla="*/ 3585340 w 4313785"/>
                <a:gd name="connsiteY14646" fmla="*/ 707091 h 2893802"/>
                <a:gd name="connsiteX14647" fmla="*/ 3584994 w 4313785"/>
                <a:gd name="connsiteY14647" fmla="*/ 705016 h 2893802"/>
                <a:gd name="connsiteX14648" fmla="*/ 3583817 w 4313785"/>
                <a:gd name="connsiteY14648" fmla="*/ 703356 h 2893802"/>
                <a:gd name="connsiteX14649" fmla="*/ 3581049 w 4313785"/>
                <a:gd name="connsiteY14649" fmla="*/ 701696 h 2893802"/>
                <a:gd name="connsiteX14650" fmla="*/ 3577588 w 4313785"/>
                <a:gd name="connsiteY14650" fmla="*/ 700174 h 2893802"/>
                <a:gd name="connsiteX14651" fmla="*/ 3575581 w 4313785"/>
                <a:gd name="connsiteY14651" fmla="*/ 699482 h 2893802"/>
                <a:gd name="connsiteX14652" fmla="*/ 3573920 w 4313785"/>
                <a:gd name="connsiteY14652" fmla="*/ 699136 h 2893802"/>
                <a:gd name="connsiteX14653" fmla="*/ 3572397 w 4313785"/>
                <a:gd name="connsiteY14653" fmla="*/ 699413 h 2893802"/>
                <a:gd name="connsiteX14654" fmla="*/ 3569421 w 4313785"/>
                <a:gd name="connsiteY14654" fmla="*/ 700727 h 2893802"/>
                <a:gd name="connsiteX14655" fmla="*/ 3567899 w 4313785"/>
                <a:gd name="connsiteY14655" fmla="*/ 700935 h 2893802"/>
                <a:gd name="connsiteX14656" fmla="*/ 3565407 w 4313785"/>
                <a:gd name="connsiteY14656" fmla="*/ 700174 h 2893802"/>
                <a:gd name="connsiteX14657" fmla="*/ 3565130 w 4313785"/>
                <a:gd name="connsiteY14657" fmla="*/ 698790 h 2893802"/>
                <a:gd name="connsiteX14658" fmla="*/ 3566999 w 4313785"/>
                <a:gd name="connsiteY14658" fmla="*/ 694640 h 2893802"/>
                <a:gd name="connsiteX14659" fmla="*/ 3567206 w 4313785"/>
                <a:gd name="connsiteY14659" fmla="*/ 693256 h 2893802"/>
                <a:gd name="connsiteX14660" fmla="*/ 3567484 w 4313785"/>
                <a:gd name="connsiteY14660" fmla="*/ 690559 h 2893802"/>
                <a:gd name="connsiteX14661" fmla="*/ 3567968 w 4313785"/>
                <a:gd name="connsiteY14661" fmla="*/ 689245 h 2893802"/>
                <a:gd name="connsiteX14662" fmla="*/ 3568591 w 4313785"/>
                <a:gd name="connsiteY14662" fmla="*/ 688484 h 2893802"/>
                <a:gd name="connsiteX14663" fmla="*/ 3570528 w 4313785"/>
                <a:gd name="connsiteY14663" fmla="*/ 687031 h 2893802"/>
                <a:gd name="connsiteX14664" fmla="*/ 3571290 w 4313785"/>
                <a:gd name="connsiteY14664" fmla="*/ 686201 h 2893802"/>
                <a:gd name="connsiteX14665" fmla="*/ 3576412 w 4313785"/>
                <a:gd name="connsiteY14665" fmla="*/ 677900 h 2893802"/>
                <a:gd name="connsiteX14666" fmla="*/ 3578626 w 4313785"/>
                <a:gd name="connsiteY14666" fmla="*/ 675133 h 2893802"/>
                <a:gd name="connsiteX14667" fmla="*/ 3581187 w 4313785"/>
                <a:gd name="connsiteY14667" fmla="*/ 672712 h 2893802"/>
                <a:gd name="connsiteX14668" fmla="*/ 3594337 w 4313785"/>
                <a:gd name="connsiteY14668" fmla="*/ 663304 h 2893802"/>
                <a:gd name="connsiteX14669" fmla="*/ 3597729 w 4313785"/>
                <a:gd name="connsiteY14669" fmla="*/ 659500 h 2893802"/>
                <a:gd name="connsiteX14670" fmla="*/ 3604303 w 4313785"/>
                <a:gd name="connsiteY14670" fmla="*/ 650853 h 2893802"/>
                <a:gd name="connsiteX14671" fmla="*/ 3606449 w 4313785"/>
                <a:gd name="connsiteY14671" fmla="*/ 648709 h 2893802"/>
                <a:gd name="connsiteX14672" fmla="*/ 3611294 w 4313785"/>
                <a:gd name="connsiteY14672" fmla="*/ 645319 h 2893802"/>
                <a:gd name="connsiteX14673" fmla="*/ 3613578 w 4313785"/>
                <a:gd name="connsiteY14673" fmla="*/ 643452 h 2893802"/>
                <a:gd name="connsiteX14674" fmla="*/ 3615377 w 4313785"/>
                <a:gd name="connsiteY14674" fmla="*/ 640961 h 2893802"/>
                <a:gd name="connsiteX14675" fmla="*/ 3617315 w 4313785"/>
                <a:gd name="connsiteY14675" fmla="*/ 635773 h 2893802"/>
                <a:gd name="connsiteX14676" fmla="*/ 3618907 w 4313785"/>
                <a:gd name="connsiteY14676" fmla="*/ 633283 h 2893802"/>
                <a:gd name="connsiteX14677" fmla="*/ 3623198 w 4313785"/>
                <a:gd name="connsiteY14677" fmla="*/ 629479 h 2893802"/>
                <a:gd name="connsiteX14678" fmla="*/ 3628389 w 4313785"/>
                <a:gd name="connsiteY14678" fmla="*/ 626227 h 2893802"/>
                <a:gd name="connsiteX14679" fmla="*/ 3634065 w 4313785"/>
                <a:gd name="connsiteY14679" fmla="*/ 624152 h 2893802"/>
                <a:gd name="connsiteX14680" fmla="*/ 3639671 w 4313785"/>
                <a:gd name="connsiteY14680" fmla="*/ 623806 h 2893802"/>
                <a:gd name="connsiteX14681" fmla="*/ 3644654 w 4313785"/>
                <a:gd name="connsiteY14681" fmla="*/ 624221 h 2893802"/>
                <a:gd name="connsiteX14682" fmla="*/ 3657942 w 4313785"/>
                <a:gd name="connsiteY14682" fmla="*/ 622769 h 2893802"/>
                <a:gd name="connsiteX14683" fmla="*/ 3660849 w 4313785"/>
                <a:gd name="connsiteY14683" fmla="*/ 622008 h 2893802"/>
                <a:gd name="connsiteX14684" fmla="*/ 3665901 w 4313785"/>
                <a:gd name="connsiteY14684" fmla="*/ 619794 h 2893802"/>
                <a:gd name="connsiteX14685" fmla="*/ 3668462 w 4313785"/>
                <a:gd name="connsiteY14685" fmla="*/ 619172 h 2893802"/>
                <a:gd name="connsiteX14686" fmla="*/ 3671162 w 4313785"/>
                <a:gd name="connsiteY14686" fmla="*/ 619656 h 2893802"/>
                <a:gd name="connsiteX14687" fmla="*/ 3673792 w 4313785"/>
                <a:gd name="connsiteY14687" fmla="*/ 621800 h 2893802"/>
                <a:gd name="connsiteX14688" fmla="*/ 3675037 w 4313785"/>
                <a:gd name="connsiteY14688" fmla="*/ 624014 h 2893802"/>
                <a:gd name="connsiteX14689" fmla="*/ 3676560 w 4313785"/>
                <a:gd name="connsiteY14689" fmla="*/ 625397 h 2893802"/>
                <a:gd name="connsiteX14690" fmla="*/ 3680090 w 4313785"/>
                <a:gd name="connsiteY14690" fmla="*/ 625121 h 2893802"/>
                <a:gd name="connsiteX14691" fmla="*/ 3682512 w 4313785"/>
                <a:gd name="connsiteY14691" fmla="*/ 623876 h 2893802"/>
                <a:gd name="connsiteX14692" fmla="*/ 3685350 w 4313785"/>
                <a:gd name="connsiteY14692" fmla="*/ 621939 h 2893802"/>
                <a:gd name="connsiteX14693" fmla="*/ 3688257 w 4313785"/>
                <a:gd name="connsiteY14693" fmla="*/ 620348 h 2893802"/>
                <a:gd name="connsiteX14694" fmla="*/ 3690817 w 4313785"/>
                <a:gd name="connsiteY14694" fmla="*/ 620002 h 2893802"/>
                <a:gd name="connsiteX14695" fmla="*/ 3692409 w 4313785"/>
                <a:gd name="connsiteY14695" fmla="*/ 621593 h 2893802"/>
                <a:gd name="connsiteX14696" fmla="*/ 3692409 w 4313785"/>
                <a:gd name="connsiteY14696" fmla="*/ 624221 h 2893802"/>
                <a:gd name="connsiteX14697" fmla="*/ 3691648 w 4313785"/>
                <a:gd name="connsiteY14697" fmla="*/ 627127 h 2893802"/>
                <a:gd name="connsiteX14698" fmla="*/ 3690748 w 4313785"/>
                <a:gd name="connsiteY14698" fmla="*/ 629548 h 2893802"/>
                <a:gd name="connsiteX14699" fmla="*/ 3689156 w 4313785"/>
                <a:gd name="connsiteY14699" fmla="*/ 632315 h 2893802"/>
                <a:gd name="connsiteX14700" fmla="*/ 3685142 w 4313785"/>
                <a:gd name="connsiteY14700" fmla="*/ 637848 h 2893802"/>
                <a:gd name="connsiteX14701" fmla="*/ 3683896 w 4313785"/>
                <a:gd name="connsiteY14701" fmla="*/ 640546 h 2893802"/>
                <a:gd name="connsiteX14702" fmla="*/ 3683896 w 4313785"/>
                <a:gd name="connsiteY14702" fmla="*/ 641999 h 2893802"/>
                <a:gd name="connsiteX14703" fmla="*/ 3684658 w 4313785"/>
                <a:gd name="connsiteY14703" fmla="*/ 645043 h 2893802"/>
                <a:gd name="connsiteX14704" fmla="*/ 3684796 w 4313785"/>
                <a:gd name="connsiteY14704" fmla="*/ 646634 h 2893802"/>
                <a:gd name="connsiteX14705" fmla="*/ 3684311 w 4313785"/>
                <a:gd name="connsiteY14705" fmla="*/ 648017 h 2893802"/>
                <a:gd name="connsiteX14706" fmla="*/ 3681474 w 4313785"/>
                <a:gd name="connsiteY14706" fmla="*/ 652375 h 2893802"/>
                <a:gd name="connsiteX14707" fmla="*/ 3684311 w 4313785"/>
                <a:gd name="connsiteY14707" fmla="*/ 652237 h 2893802"/>
                <a:gd name="connsiteX14708" fmla="*/ 3687080 w 4313785"/>
                <a:gd name="connsiteY14708" fmla="*/ 650784 h 2893802"/>
                <a:gd name="connsiteX14709" fmla="*/ 3690125 w 4313785"/>
                <a:gd name="connsiteY14709" fmla="*/ 649539 h 2893802"/>
                <a:gd name="connsiteX14710" fmla="*/ 3693724 w 4313785"/>
                <a:gd name="connsiteY14710" fmla="*/ 650023 h 2893802"/>
                <a:gd name="connsiteX14711" fmla="*/ 3691025 w 4313785"/>
                <a:gd name="connsiteY14711" fmla="*/ 656456 h 2893802"/>
                <a:gd name="connsiteX14712" fmla="*/ 3690056 w 4313785"/>
                <a:gd name="connsiteY14712" fmla="*/ 659638 h 2893802"/>
                <a:gd name="connsiteX14713" fmla="*/ 3689433 w 4313785"/>
                <a:gd name="connsiteY14713" fmla="*/ 663097 h 2893802"/>
                <a:gd name="connsiteX14714" fmla="*/ 3691302 w 4313785"/>
                <a:gd name="connsiteY14714" fmla="*/ 662336 h 2893802"/>
                <a:gd name="connsiteX14715" fmla="*/ 3694624 w 4313785"/>
                <a:gd name="connsiteY14715" fmla="*/ 660330 h 2893802"/>
                <a:gd name="connsiteX14716" fmla="*/ 3696493 w 4313785"/>
                <a:gd name="connsiteY14716" fmla="*/ 659638 h 2893802"/>
                <a:gd name="connsiteX14717" fmla="*/ 3700992 w 4313785"/>
                <a:gd name="connsiteY14717" fmla="*/ 658601 h 2893802"/>
                <a:gd name="connsiteX14718" fmla="*/ 3702168 w 4313785"/>
                <a:gd name="connsiteY14718" fmla="*/ 657770 h 2893802"/>
                <a:gd name="connsiteX14719" fmla="*/ 3707013 w 4313785"/>
                <a:gd name="connsiteY14719" fmla="*/ 652652 h 2893802"/>
                <a:gd name="connsiteX14720" fmla="*/ 3733382 w 4313785"/>
                <a:gd name="connsiteY14720" fmla="*/ 630724 h 2893802"/>
                <a:gd name="connsiteX14721" fmla="*/ 3734836 w 4313785"/>
                <a:gd name="connsiteY14721" fmla="*/ 629686 h 2893802"/>
                <a:gd name="connsiteX14722" fmla="*/ 3736358 w 4313785"/>
                <a:gd name="connsiteY14722" fmla="*/ 628994 h 2893802"/>
                <a:gd name="connsiteX14723" fmla="*/ 3738435 w 4313785"/>
                <a:gd name="connsiteY14723" fmla="*/ 628303 h 2893802"/>
                <a:gd name="connsiteX14724" fmla="*/ 3739127 w 4313785"/>
                <a:gd name="connsiteY14724" fmla="*/ 628303 h 2893802"/>
                <a:gd name="connsiteX14725" fmla="*/ 3741065 w 4313785"/>
                <a:gd name="connsiteY14725" fmla="*/ 628718 h 2893802"/>
                <a:gd name="connsiteX14726" fmla="*/ 3741826 w 4313785"/>
                <a:gd name="connsiteY14726" fmla="*/ 628718 h 2893802"/>
                <a:gd name="connsiteX14727" fmla="*/ 3742034 w 4313785"/>
                <a:gd name="connsiteY14727" fmla="*/ 628441 h 2893802"/>
                <a:gd name="connsiteX14728" fmla="*/ 3742241 w 4313785"/>
                <a:gd name="connsiteY14728" fmla="*/ 627680 h 2893802"/>
                <a:gd name="connsiteX14729" fmla="*/ 3742518 w 4313785"/>
                <a:gd name="connsiteY14729" fmla="*/ 626988 h 2893802"/>
                <a:gd name="connsiteX14730" fmla="*/ 3743003 w 4313785"/>
                <a:gd name="connsiteY14730" fmla="*/ 626712 h 2893802"/>
                <a:gd name="connsiteX14731" fmla="*/ 3745494 w 4313785"/>
                <a:gd name="connsiteY14731" fmla="*/ 628303 h 2893802"/>
                <a:gd name="connsiteX14732" fmla="*/ 3747017 w 4313785"/>
                <a:gd name="connsiteY14732" fmla="*/ 630724 h 2893802"/>
                <a:gd name="connsiteX14733" fmla="*/ 3748609 w 4313785"/>
                <a:gd name="connsiteY14733" fmla="*/ 631969 h 2893802"/>
                <a:gd name="connsiteX14734" fmla="*/ 3751308 w 4313785"/>
                <a:gd name="connsiteY14734" fmla="*/ 629894 h 2893802"/>
                <a:gd name="connsiteX14735" fmla="*/ 3752692 w 4313785"/>
                <a:gd name="connsiteY14735" fmla="*/ 628095 h 2893802"/>
                <a:gd name="connsiteX14736" fmla="*/ 3752900 w 4313785"/>
                <a:gd name="connsiteY14736" fmla="*/ 627265 h 2893802"/>
                <a:gd name="connsiteX14737" fmla="*/ 3751170 w 4313785"/>
                <a:gd name="connsiteY14737" fmla="*/ 625121 h 2893802"/>
                <a:gd name="connsiteX14738" fmla="*/ 3750477 w 4313785"/>
                <a:gd name="connsiteY14738" fmla="*/ 624498 h 2893802"/>
                <a:gd name="connsiteX14739" fmla="*/ 3749716 w 4313785"/>
                <a:gd name="connsiteY14739" fmla="*/ 624152 h 2893802"/>
                <a:gd name="connsiteX14740" fmla="*/ 3749024 w 4313785"/>
                <a:gd name="connsiteY14740" fmla="*/ 623737 h 2893802"/>
                <a:gd name="connsiteX14741" fmla="*/ 3748470 w 4313785"/>
                <a:gd name="connsiteY14741" fmla="*/ 622907 h 2893802"/>
                <a:gd name="connsiteX14742" fmla="*/ 3748332 w 4313785"/>
                <a:gd name="connsiteY14742" fmla="*/ 621731 h 2893802"/>
                <a:gd name="connsiteX14743" fmla="*/ 3748609 w 4313785"/>
                <a:gd name="connsiteY14743" fmla="*/ 620624 h 2893802"/>
                <a:gd name="connsiteX14744" fmla="*/ 3749370 w 4313785"/>
                <a:gd name="connsiteY14744" fmla="*/ 618549 h 2893802"/>
                <a:gd name="connsiteX14745" fmla="*/ 3750893 w 4313785"/>
                <a:gd name="connsiteY14745" fmla="*/ 611355 h 2893802"/>
                <a:gd name="connsiteX14746" fmla="*/ 3751654 w 4313785"/>
                <a:gd name="connsiteY14746" fmla="*/ 609764 h 2893802"/>
                <a:gd name="connsiteX14747" fmla="*/ 3753592 w 4313785"/>
                <a:gd name="connsiteY14747" fmla="*/ 607066 h 2893802"/>
                <a:gd name="connsiteX14748" fmla="*/ 3754284 w 4313785"/>
                <a:gd name="connsiteY14748" fmla="*/ 605683 h 2893802"/>
                <a:gd name="connsiteX14749" fmla="*/ 3754284 w 4313785"/>
                <a:gd name="connsiteY14749" fmla="*/ 604230 h 2893802"/>
                <a:gd name="connsiteX14750" fmla="*/ 3753938 w 4313785"/>
                <a:gd name="connsiteY14750" fmla="*/ 603054 h 2893802"/>
                <a:gd name="connsiteX14751" fmla="*/ 3753938 w 4313785"/>
                <a:gd name="connsiteY14751" fmla="*/ 601740 h 2893802"/>
                <a:gd name="connsiteX14752" fmla="*/ 3754907 w 4313785"/>
                <a:gd name="connsiteY14752" fmla="*/ 600149 h 2893802"/>
                <a:gd name="connsiteX14753" fmla="*/ 3756499 w 4313785"/>
                <a:gd name="connsiteY14753" fmla="*/ 599181 h 2893802"/>
                <a:gd name="connsiteX14754" fmla="*/ 3758783 w 4313785"/>
                <a:gd name="connsiteY14754" fmla="*/ 598627 h 2893802"/>
                <a:gd name="connsiteX14755" fmla="*/ 3762935 w 4313785"/>
                <a:gd name="connsiteY14755" fmla="*/ 597935 h 2893802"/>
                <a:gd name="connsiteX14756" fmla="*/ 3772140 w 4313785"/>
                <a:gd name="connsiteY14756" fmla="*/ 595514 h 2893802"/>
                <a:gd name="connsiteX14757" fmla="*/ 3776847 w 4313785"/>
                <a:gd name="connsiteY14757" fmla="*/ 595169 h 2893802"/>
                <a:gd name="connsiteX14758" fmla="*/ 3781345 w 4313785"/>
                <a:gd name="connsiteY14758" fmla="*/ 596206 h 2893802"/>
                <a:gd name="connsiteX14759" fmla="*/ 3787921 w 4313785"/>
                <a:gd name="connsiteY14759" fmla="*/ 599942 h 2893802"/>
                <a:gd name="connsiteX14760" fmla="*/ 3790481 w 4313785"/>
                <a:gd name="connsiteY14760" fmla="*/ 600772 h 2893802"/>
                <a:gd name="connsiteX14761" fmla="*/ 3795188 w 4313785"/>
                <a:gd name="connsiteY14761" fmla="*/ 601117 h 2893802"/>
                <a:gd name="connsiteX14762" fmla="*/ 3797264 w 4313785"/>
                <a:gd name="connsiteY14762" fmla="*/ 601602 h 2893802"/>
                <a:gd name="connsiteX14763" fmla="*/ 3798579 w 4313785"/>
                <a:gd name="connsiteY14763" fmla="*/ 603054 h 2893802"/>
                <a:gd name="connsiteX14764" fmla="*/ 3796711 w 4313785"/>
                <a:gd name="connsiteY14764" fmla="*/ 602570 h 2893802"/>
                <a:gd name="connsiteX14765" fmla="*/ 3795257 w 4313785"/>
                <a:gd name="connsiteY14765" fmla="*/ 602778 h 2893802"/>
                <a:gd name="connsiteX14766" fmla="*/ 3794426 w 4313785"/>
                <a:gd name="connsiteY14766" fmla="*/ 603677 h 2893802"/>
                <a:gd name="connsiteX14767" fmla="*/ 3794219 w 4313785"/>
                <a:gd name="connsiteY14767" fmla="*/ 605337 h 2893802"/>
                <a:gd name="connsiteX14768" fmla="*/ 3789720 w 4313785"/>
                <a:gd name="connsiteY14768" fmla="*/ 603193 h 2893802"/>
                <a:gd name="connsiteX14769" fmla="*/ 3784599 w 4313785"/>
                <a:gd name="connsiteY14769" fmla="*/ 602570 h 2893802"/>
                <a:gd name="connsiteX14770" fmla="*/ 3779546 w 4313785"/>
                <a:gd name="connsiteY14770" fmla="*/ 603539 h 2893802"/>
                <a:gd name="connsiteX14771" fmla="*/ 3775393 w 4313785"/>
                <a:gd name="connsiteY14771" fmla="*/ 606098 h 2893802"/>
                <a:gd name="connsiteX14772" fmla="*/ 3772417 w 4313785"/>
                <a:gd name="connsiteY14772" fmla="*/ 610594 h 2893802"/>
                <a:gd name="connsiteX14773" fmla="*/ 3771379 w 4313785"/>
                <a:gd name="connsiteY14773" fmla="*/ 615367 h 2893802"/>
                <a:gd name="connsiteX14774" fmla="*/ 3771033 w 4313785"/>
                <a:gd name="connsiteY14774" fmla="*/ 620348 h 2893802"/>
                <a:gd name="connsiteX14775" fmla="*/ 3769787 w 4313785"/>
                <a:gd name="connsiteY14775" fmla="*/ 625328 h 2893802"/>
                <a:gd name="connsiteX14776" fmla="*/ 3768611 w 4313785"/>
                <a:gd name="connsiteY14776" fmla="*/ 627127 h 2893802"/>
                <a:gd name="connsiteX14777" fmla="*/ 3767227 w 4313785"/>
                <a:gd name="connsiteY14777" fmla="*/ 628787 h 2893802"/>
                <a:gd name="connsiteX14778" fmla="*/ 3766050 w 4313785"/>
                <a:gd name="connsiteY14778" fmla="*/ 630585 h 2893802"/>
                <a:gd name="connsiteX14779" fmla="*/ 3765566 w 4313785"/>
                <a:gd name="connsiteY14779" fmla="*/ 632799 h 2893802"/>
                <a:gd name="connsiteX14780" fmla="*/ 3766119 w 4313785"/>
                <a:gd name="connsiteY14780" fmla="*/ 634943 h 2893802"/>
                <a:gd name="connsiteX14781" fmla="*/ 3768680 w 4313785"/>
                <a:gd name="connsiteY14781" fmla="*/ 637157 h 2893802"/>
                <a:gd name="connsiteX14782" fmla="*/ 3769164 w 4313785"/>
                <a:gd name="connsiteY14782" fmla="*/ 639301 h 2893802"/>
                <a:gd name="connsiteX14783" fmla="*/ 3766949 w 4313785"/>
                <a:gd name="connsiteY14783" fmla="*/ 643659 h 2893802"/>
                <a:gd name="connsiteX14784" fmla="*/ 3762935 w 4313785"/>
                <a:gd name="connsiteY14784" fmla="*/ 646080 h 2893802"/>
                <a:gd name="connsiteX14785" fmla="*/ 3760513 w 4313785"/>
                <a:gd name="connsiteY14785" fmla="*/ 648709 h 2893802"/>
                <a:gd name="connsiteX14786" fmla="*/ 3763005 w 4313785"/>
                <a:gd name="connsiteY14786" fmla="*/ 653689 h 2893802"/>
                <a:gd name="connsiteX14787" fmla="*/ 3757883 w 4313785"/>
                <a:gd name="connsiteY14787" fmla="*/ 656525 h 2893802"/>
                <a:gd name="connsiteX14788" fmla="*/ 3756222 w 4313785"/>
                <a:gd name="connsiteY14788" fmla="*/ 657217 h 2893802"/>
                <a:gd name="connsiteX14789" fmla="*/ 3754146 w 4313785"/>
                <a:gd name="connsiteY14789" fmla="*/ 657632 h 2893802"/>
                <a:gd name="connsiteX14790" fmla="*/ 3749647 w 4313785"/>
                <a:gd name="connsiteY14790" fmla="*/ 657909 h 2893802"/>
                <a:gd name="connsiteX14791" fmla="*/ 3747570 w 4313785"/>
                <a:gd name="connsiteY14791" fmla="*/ 658393 h 2893802"/>
                <a:gd name="connsiteX14792" fmla="*/ 3745909 w 4313785"/>
                <a:gd name="connsiteY14792" fmla="*/ 659362 h 2893802"/>
                <a:gd name="connsiteX14793" fmla="*/ 3742657 w 4313785"/>
                <a:gd name="connsiteY14793" fmla="*/ 661921 h 2893802"/>
                <a:gd name="connsiteX14794" fmla="*/ 3740995 w 4313785"/>
                <a:gd name="connsiteY14794" fmla="*/ 663028 h 2893802"/>
                <a:gd name="connsiteX14795" fmla="*/ 3732275 w 4313785"/>
                <a:gd name="connsiteY14795" fmla="*/ 666763 h 2893802"/>
                <a:gd name="connsiteX14796" fmla="*/ 3729714 w 4313785"/>
                <a:gd name="connsiteY14796" fmla="*/ 668423 h 2893802"/>
                <a:gd name="connsiteX14797" fmla="*/ 3728191 w 4313785"/>
                <a:gd name="connsiteY14797" fmla="*/ 669945 h 2893802"/>
                <a:gd name="connsiteX14798" fmla="*/ 3725008 w 4313785"/>
                <a:gd name="connsiteY14798" fmla="*/ 675410 h 2893802"/>
                <a:gd name="connsiteX14799" fmla="*/ 3723416 w 4313785"/>
                <a:gd name="connsiteY14799" fmla="*/ 677554 h 2893802"/>
                <a:gd name="connsiteX14800" fmla="*/ 3721755 w 4313785"/>
                <a:gd name="connsiteY14800" fmla="*/ 679076 h 2893802"/>
                <a:gd name="connsiteX14801" fmla="*/ 3717810 w 4313785"/>
                <a:gd name="connsiteY14801" fmla="*/ 682050 h 2893802"/>
                <a:gd name="connsiteX14802" fmla="*/ 3714141 w 4313785"/>
                <a:gd name="connsiteY14802" fmla="*/ 685440 h 2893802"/>
                <a:gd name="connsiteX14803" fmla="*/ 3707359 w 4313785"/>
                <a:gd name="connsiteY14803" fmla="*/ 692980 h 2893802"/>
                <a:gd name="connsiteX14804" fmla="*/ 3703414 w 4313785"/>
                <a:gd name="connsiteY14804" fmla="*/ 696093 h 2893802"/>
                <a:gd name="connsiteX14805" fmla="*/ 3697738 w 4313785"/>
                <a:gd name="connsiteY14805" fmla="*/ 698929 h 2893802"/>
                <a:gd name="connsiteX14806" fmla="*/ 3696008 w 4313785"/>
                <a:gd name="connsiteY14806" fmla="*/ 700243 h 2893802"/>
                <a:gd name="connsiteX14807" fmla="*/ 3683896 w 4313785"/>
                <a:gd name="connsiteY14807" fmla="*/ 711726 h 2893802"/>
                <a:gd name="connsiteX14808" fmla="*/ 3676145 w 4313785"/>
                <a:gd name="connsiteY14808" fmla="*/ 723624 h 2893802"/>
                <a:gd name="connsiteX14809" fmla="*/ 3673099 w 4313785"/>
                <a:gd name="connsiteY14809" fmla="*/ 727151 h 2893802"/>
                <a:gd name="connsiteX14810" fmla="*/ 3669777 w 4313785"/>
                <a:gd name="connsiteY14810" fmla="*/ 730403 h 2893802"/>
                <a:gd name="connsiteX14811" fmla="*/ 3666317 w 4313785"/>
                <a:gd name="connsiteY14811" fmla="*/ 733377 h 2893802"/>
                <a:gd name="connsiteX14812" fmla="*/ 3656350 w 4313785"/>
                <a:gd name="connsiteY14812" fmla="*/ 740018 h 2893802"/>
                <a:gd name="connsiteX14813" fmla="*/ 3650190 w 4313785"/>
                <a:gd name="connsiteY14813" fmla="*/ 745275 h 2893802"/>
                <a:gd name="connsiteX14814" fmla="*/ 3649844 w 4313785"/>
                <a:gd name="connsiteY14814" fmla="*/ 745621 h 2893802"/>
                <a:gd name="connsiteX14815" fmla="*/ 3649360 w 4313785"/>
                <a:gd name="connsiteY14815" fmla="*/ 745897 h 2893802"/>
                <a:gd name="connsiteX14816" fmla="*/ 3648183 w 4313785"/>
                <a:gd name="connsiteY14816" fmla="*/ 746382 h 2893802"/>
                <a:gd name="connsiteX14817" fmla="*/ 3645623 w 4313785"/>
                <a:gd name="connsiteY14817" fmla="*/ 746797 h 2893802"/>
                <a:gd name="connsiteX14818" fmla="*/ 3640293 w 4313785"/>
                <a:gd name="connsiteY14818" fmla="*/ 746174 h 2893802"/>
                <a:gd name="connsiteX14819" fmla="*/ 3638009 w 4313785"/>
                <a:gd name="connsiteY14819" fmla="*/ 746451 h 2893802"/>
                <a:gd name="connsiteX14820" fmla="*/ 3636487 w 4313785"/>
                <a:gd name="connsiteY14820" fmla="*/ 747765 h 2893802"/>
                <a:gd name="connsiteX14821" fmla="*/ 3633995 w 4313785"/>
                <a:gd name="connsiteY14821" fmla="*/ 751916 h 2893802"/>
                <a:gd name="connsiteX14822" fmla="*/ 3632472 w 4313785"/>
                <a:gd name="connsiteY14822" fmla="*/ 753368 h 2893802"/>
                <a:gd name="connsiteX14823" fmla="*/ 3629774 w 4313785"/>
                <a:gd name="connsiteY14823" fmla="*/ 753853 h 2893802"/>
                <a:gd name="connsiteX14824" fmla="*/ 3624790 w 4313785"/>
                <a:gd name="connsiteY14824" fmla="*/ 752538 h 2893802"/>
                <a:gd name="connsiteX14825" fmla="*/ 3622368 w 4313785"/>
                <a:gd name="connsiteY14825" fmla="*/ 752676 h 2893802"/>
                <a:gd name="connsiteX14826" fmla="*/ 3620291 w 4313785"/>
                <a:gd name="connsiteY14826" fmla="*/ 753714 h 2893802"/>
                <a:gd name="connsiteX14827" fmla="*/ 3620153 w 4313785"/>
                <a:gd name="connsiteY14827" fmla="*/ 754683 h 2893802"/>
                <a:gd name="connsiteX14828" fmla="*/ 3620984 w 4313785"/>
                <a:gd name="connsiteY14828" fmla="*/ 755858 h 2893802"/>
                <a:gd name="connsiteX14829" fmla="*/ 3621953 w 4313785"/>
                <a:gd name="connsiteY14829" fmla="*/ 757519 h 2893802"/>
                <a:gd name="connsiteX14830" fmla="*/ 3622229 w 4313785"/>
                <a:gd name="connsiteY14830" fmla="*/ 766857 h 2893802"/>
                <a:gd name="connsiteX14831" fmla="*/ 3617108 w 4313785"/>
                <a:gd name="connsiteY14831" fmla="*/ 773290 h 2893802"/>
                <a:gd name="connsiteX14832" fmla="*/ 3609702 w 4313785"/>
                <a:gd name="connsiteY14832" fmla="*/ 778547 h 2893802"/>
                <a:gd name="connsiteX14833" fmla="*/ 3603127 w 4313785"/>
                <a:gd name="connsiteY14833" fmla="*/ 784496 h 2893802"/>
                <a:gd name="connsiteX14834" fmla="*/ 3600912 w 4313785"/>
                <a:gd name="connsiteY14834" fmla="*/ 788508 h 2893802"/>
                <a:gd name="connsiteX14835" fmla="*/ 3599251 w 4313785"/>
                <a:gd name="connsiteY14835" fmla="*/ 793281 h 2893802"/>
                <a:gd name="connsiteX14836" fmla="*/ 3594683 w 4313785"/>
                <a:gd name="connsiteY14836" fmla="*/ 812650 h 2893802"/>
                <a:gd name="connsiteX14837" fmla="*/ 3594060 w 4313785"/>
                <a:gd name="connsiteY14837" fmla="*/ 817699 h 2893802"/>
                <a:gd name="connsiteX14838" fmla="*/ 3593784 w 4313785"/>
                <a:gd name="connsiteY14838" fmla="*/ 822680 h 2893802"/>
                <a:gd name="connsiteX14839" fmla="*/ 3594752 w 4313785"/>
                <a:gd name="connsiteY14839" fmla="*/ 832848 h 2893802"/>
                <a:gd name="connsiteX14840" fmla="*/ 3602573 w 4313785"/>
                <a:gd name="connsiteY14840" fmla="*/ 868404 h 2893802"/>
                <a:gd name="connsiteX14841" fmla="*/ 3604996 w 4313785"/>
                <a:gd name="connsiteY14841" fmla="*/ 885282 h 2893802"/>
                <a:gd name="connsiteX14842" fmla="*/ 3606103 w 4313785"/>
                <a:gd name="connsiteY14842" fmla="*/ 890332 h 2893802"/>
                <a:gd name="connsiteX14843" fmla="*/ 3609564 w 4313785"/>
                <a:gd name="connsiteY14843" fmla="*/ 899324 h 2893802"/>
                <a:gd name="connsiteX14844" fmla="*/ 3610740 w 4313785"/>
                <a:gd name="connsiteY14844" fmla="*/ 904028 h 2893802"/>
                <a:gd name="connsiteX14845" fmla="*/ 3613855 w 4313785"/>
                <a:gd name="connsiteY14845" fmla="*/ 931974 h 2893802"/>
                <a:gd name="connsiteX14846" fmla="*/ 3618423 w 4313785"/>
                <a:gd name="connsiteY14846" fmla="*/ 946362 h 2893802"/>
                <a:gd name="connsiteX14847" fmla="*/ 3621606 w 4313785"/>
                <a:gd name="connsiteY14847" fmla="*/ 944287 h 2893802"/>
                <a:gd name="connsiteX14848" fmla="*/ 3645830 w 4313785"/>
                <a:gd name="connsiteY14848" fmla="*/ 921598 h 2893802"/>
                <a:gd name="connsiteX14849" fmla="*/ 3650121 w 4313785"/>
                <a:gd name="connsiteY14849" fmla="*/ 915096 h 2893802"/>
                <a:gd name="connsiteX14850" fmla="*/ 3653236 w 4313785"/>
                <a:gd name="connsiteY14850" fmla="*/ 907902 h 2893802"/>
                <a:gd name="connsiteX14851" fmla="*/ 3656212 w 4313785"/>
                <a:gd name="connsiteY14851" fmla="*/ 890816 h 2893802"/>
                <a:gd name="connsiteX14852" fmla="*/ 3656004 w 4313785"/>
                <a:gd name="connsiteY14852" fmla="*/ 887772 h 2893802"/>
                <a:gd name="connsiteX14853" fmla="*/ 3655312 w 4313785"/>
                <a:gd name="connsiteY14853" fmla="*/ 887495 h 2893802"/>
                <a:gd name="connsiteX14854" fmla="*/ 3653859 w 4313785"/>
                <a:gd name="connsiteY14854" fmla="*/ 885905 h 2893802"/>
                <a:gd name="connsiteX14855" fmla="*/ 3653374 w 4313785"/>
                <a:gd name="connsiteY14855" fmla="*/ 884383 h 2893802"/>
                <a:gd name="connsiteX14856" fmla="*/ 3655658 w 4313785"/>
                <a:gd name="connsiteY14856" fmla="*/ 884244 h 2893802"/>
                <a:gd name="connsiteX14857" fmla="*/ 3656904 w 4313785"/>
                <a:gd name="connsiteY14857" fmla="*/ 885075 h 2893802"/>
                <a:gd name="connsiteX14858" fmla="*/ 3658704 w 4313785"/>
                <a:gd name="connsiteY14858" fmla="*/ 887565 h 2893802"/>
                <a:gd name="connsiteX14859" fmla="*/ 3659880 w 4313785"/>
                <a:gd name="connsiteY14859" fmla="*/ 888118 h 2893802"/>
                <a:gd name="connsiteX14860" fmla="*/ 3660987 w 4313785"/>
                <a:gd name="connsiteY14860" fmla="*/ 887565 h 2893802"/>
                <a:gd name="connsiteX14861" fmla="*/ 3664794 w 4313785"/>
                <a:gd name="connsiteY14861" fmla="*/ 883829 h 2893802"/>
                <a:gd name="connsiteX14862" fmla="*/ 3666663 w 4313785"/>
                <a:gd name="connsiteY14862" fmla="*/ 882723 h 2893802"/>
                <a:gd name="connsiteX14863" fmla="*/ 3676283 w 4313785"/>
                <a:gd name="connsiteY14863" fmla="*/ 878987 h 2893802"/>
                <a:gd name="connsiteX14864" fmla="*/ 3678152 w 4313785"/>
                <a:gd name="connsiteY14864" fmla="*/ 878641 h 2893802"/>
                <a:gd name="connsiteX14865" fmla="*/ 3680159 w 4313785"/>
                <a:gd name="connsiteY14865" fmla="*/ 878849 h 2893802"/>
                <a:gd name="connsiteX14866" fmla="*/ 3681751 w 4313785"/>
                <a:gd name="connsiteY14866" fmla="*/ 879610 h 2893802"/>
                <a:gd name="connsiteX14867" fmla="*/ 3683135 w 4313785"/>
                <a:gd name="connsiteY14867" fmla="*/ 880717 h 2893802"/>
                <a:gd name="connsiteX14868" fmla="*/ 3684589 w 4313785"/>
                <a:gd name="connsiteY14868" fmla="*/ 881547 h 2893802"/>
                <a:gd name="connsiteX14869" fmla="*/ 3686319 w 4313785"/>
                <a:gd name="connsiteY14869" fmla="*/ 881754 h 2893802"/>
                <a:gd name="connsiteX14870" fmla="*/ 3686042 w 4313785"/>
                <a:gd name="connsiteY14870" fmla="*/ 879887 h 2893802"/>
                <a:gd name="connsiteX14871" fmla="*/ 3685488 w 4313785"/>
                <a:gd name="connsiteY14871" fmla="*/ 878365 h 2893802"/>
                <a:gd name="connsiteX14872" fmla="*/ 3684796 w 4313785"/>
                <a:gd name="connsiteY14872" fmla="*/ 876981 h 2893802"/>
                <a:gd name="connsiteX14873" fmla="*/ 3684311 w 4313785"/>
                <a:gd name="connsiteY14873" fmla="*/ 875390 h 2893802"/>
                <a:gd name="connsiteX14874" fmla="*/ 3684173 w 4313785"/>
                <a:gd name="connsiteY14874" fmla="*/ 873730 h 2893802"/>
                <a:gd name="connsiteX14875" fmla="*/ 3684519 w 4313785"/>
                <a:gd name="connsiteY14875" fmla="*/ 870479 h 2893802"/>
                <a:gd name="connsiteX14876" fmla="*/ 3684519 w 4313785"/>
                <a:gd name="connsiteY14876" fmla="*/ 868819 h 2893802"/>
                <a:gd name="connsiteX14877" fmla="*/ 3683412 w 4313785"/>
                <a:gd name="connsiteY14877" fmla="*/ 862178 h 2893802"/>
                <a:gd name="connsiteX14878" fmla="*/ 3683619 w 4313785"/>
                <a:gd name="connsiteY14878" fmla="*/ 859065 h 2893802"/>
                <a:gd name="connsiteX14879" fmla="*/ 3685142 w 4313785"/>
                <a:gd name="connsiteY14879" fmla="*/ 855330 h 2893802"/>
                <a:gd name="connsiteX14880" fmla="*/ 3689433 w 4313785"/>
                <a:gd name="connsiteY14880" fmla="*/ 850142 h 2893802"/>
                <a:gd name="connsiteX14881" fmla="*/ 3695939 w 4313785"/>
                <a:gd name="connsiteY14881" fmla="*/ 845300 h 2893802"/>
                <a:gd name="connsiteX14882" fmla="*/ 3703206 w 4313785"/>
                <a:gd name="connsiteY14882" fmla="*/ 841910 h 2893802"/>
                <a:gd name="connsiteX14883" fmla="*/ 3709850 w 4313785"/>
                <a:gd name="connsiteY14883" fmla="*/ 841149 h 2893802"/>
                <a:gd name="connsiteX14884" fmla="*/ 3716079 w 4313785"/>
                <a:gd name="connsiteY14884" fmla="*/ 842671 h 2893802"/>
                <a:gd name="connsiteX14885" fmla="*/ 3719125 w 4313785"/>
                <a:gd name="connsiteY14885" fmla="*/ 842879 h 2893802"/>
                <a:gd name="connsiteX14886" fmla="*/ 3722516 w 4313785"/>
                <a:gd name="connsiteY14886" fmla="*/ 841841 h 2893802"/>
                <a:gd name="connsiteX14887" fmla="*/ 3726046 w 4313785"/>
                <a:gd name="connsiteY14887" fmla="*/ 839628 h 2893802"/>
                <a:gd name="connsiteX14888" fmla="*/ 3728330 w 4313785"/>
                <a:gd name="connsiteY14888" fmla="*/ 837068 h 2893802"/>
                <a:gd name="connsiteX14889" fmla="*/ 3728953 w 4313785"/>
                <a:gd name="connsiteY14889" fmla="*/ 834025 h 2893802"/>
                <a:gd name="connsiteX14890" fmla="*/ 3727499 w 4313785"/>
                <a:gd name="connsiteY14890" fmla="*/ 830289 h 2893802"/>
                <a:gd name="connsiteX14891" fmla="*/ 3723416 w 4313785"/>
                <a:gd name="connsiteY14891" fmla="*/ 824479 h 2893802"/>
                <a:gd name="connsiteX14892" fmla="*/ 3722101 w 4313785"/>
                <a:gd name="connsiteY14892" fmla="*/ 821435 h 2893802"/>
                <a:gd name="connsiteX14893" fmla="*/ 3721686 w 4313785"/>
                <a:gd name="connsiteY14893" fmla="*/ 817492 h 2893802"/>
                <a:gd name="connsiteX14894" fmla="*/ 3722239 w 4313785"/>
                <a:gd name="connsiteY14894" fmla="*/ 813895 h 2893802"/>
                <a:gd name="connsiteX14895" fmla="*/ 3723693 w 4313785"/>
                <a:gd name="connsiteY14895" fmla="*/ 810506 h 2893802"/>
                <a:gd name="connsiteX14896" fmla="*/ 3728607 w 4313785"/>
                <a:gd name="connsiteY14896" fmla="*/ 802274 h 2893802"/>
                <a:gd name="connsiteX14897" fmla="*/ 3729506 w 4313785"/>
                <a:gd name="connsiteY14897" fmla="*/ 801029 h 2893802"/>
                <a:gd name="connsiteX14898" fmla="*/ 3730683 w 4313785"/>
                <a:gd name="connsiteY14898" fmla="*/ 800060 h 2893802"/>
                <a:gd name="connsiteX14899" fmla="*/ 3732344 w 4313785"/>
                <a:gd name="connsiteY14899" fmla="*/ 798954 h 2893802"/>
                <a:gd name="connsiteX14900" fmla="*/ 3737189 w 4313785"/>
                <a:gd name="connsiteY14900" fmla="*/ 797155 h 2893802"/>
                <a:gd name="connsiteX14901" fmla="*/ 3738365 w 4313785"/>
                <a:gd name="connsiteY14901" fmla="*/ 796256 h 2893802"/>
                <a:gd name="connsiteX14902" fmla="*/ 3738573 w 4313785"/>
                <a:gd name="connsiteY14902" fmla="*/ 795357 h 2893802"/>
                <a:gd name="connsiteX14903" fmla="*/ 3738296 w 4313785"/>
                <a:gd name="connsiteY14903" fmla="*/ 794250 h 2893802"/>
                <a:gd name="connsiteX14904" fmla="*/ 3738158 w 4313785"/>
                <a:gd name="connsiteY14904" fmla="*/ 793074 h 2893802"/>
                <a:gd name="connsiteX14905" fmla="*/ 3738573 w 4313785"/>
                <a:gd name="connsiteY14905" fmla="*/ 791898 h 2893802"/>
                <a:gd name="connsiteX14906" fmla="*/ 3739196 w 4313785"/>
                <a:gd name="connsiteY14906" fmla="*/ 791344 h 2893802"/>
                <a:gd name="connsiteX14907" fmla="*/ 3739957 w 4313785"/>
                <a:gd name="connsiteY14907" fmla="*/ 790929 h 2893802"/>
                <a:gd name="connsiteX14908" fmla="*/ 3740788 w 4313785"/>
                <a:gd name="connsiteY14908" fmla="*/ 790584 h 2893802"/>
                <a:gd name="connsiteX14909" fmla="*/ 3741549 w 4313785"/>
                <a:gd name="connsiteY14909" fmla="*/ 790307 h 2893802"/>
                <a:gd name="connsiteX14910" fmla="*/ 3743279 w 4313785"/>
                <a:gd name="connsiteY14910" fmla="*/ 790030 h 2893802"/>
                <a:gd name="connsiteX14911" fmla="*/ 3746948 w 4313785"/>
                <a:gd name="connsiteY14911" fmla="*/ 789892 h 2893802"/>
                <a:gd name="connsiteX14912" fmla="*/ 3748816 w 4313785"/>
                <a:gd name="connsiteY14912" fmla="*/ 789477 h 2893802"/>
                <a:gd name="connsiteX14913" fmla="*/ 3746325 w 4313785"/>
                <a:gd name="connsiteY14913" fmla="*/ 792036 h 2893802"/>
                <a:gd name="connsiteX14914" fmla="*/ 3743418 w 4313785"/>
                <a:gd name="connsiteY14914" fmla="*/ 793766 h 2893802"/>
                <a:gd name="connsiteX14915" fmla="*/ 3741480 w 4313785"/>
                <a:gd name="connsiteY14915" fmla="*/ 795633 h 2893802"/>
                <a:gd name="connsiteX14916" fmla="*/ 3741826 w 4313785"/>
                <a:gd name="connsiteY14916" fmla="*/ 798539 h 2893802"/>
                <a:gd name="connsiteX14917" fmla="*/ 3744318 w 4313785"/>
                <a:gd name="connsiteY14917" fmla="*/ 801167 h 2893802"/>
                <a:gd name="connsiteX14918" fmla="*/ 3747501 w 4313785"/>
                <a:gd name="connsiteY14918" fmla="*/ 801928 h 2893802"/>
                <a:gd name="connsiteX14919" fmla="*/ 3750754 w 4313785"/>
                <a:gd name="connsiteY14919" fmla="*/ 800960 h 2893802"/>
                <a:gd name="connsiteX14920" fmla="*/ 3753315 w 4313785"/>
                <a:gd name="connsiteY14920" fmla="*/ 798539 h 2893802"/>
                <a:gd name="connsiteX14921" fmla="*/ 3754284 w 4313785"/>
                <a:gd name="connsiteY14921" fmla="*/ 796947 h 2893802"/>
                <a:gd name="connsiteX14922" fmla="*/ 3754630 w 4313785"/>
                <a:gd name="connsiteY14922" fmla="*/ 795564 h 2893802"/>
                <a:gd name="connsiteX14923" fmla="*/ 3754492 w 4313785"/>
                <a:gd name="connsiteY14923" fmla="*/ 794042 h 2893802"/>
                <a:gd name="connsiteX14924" fmla="*/ 3753315 w 4313785"/>
                <a:gd name="connsiteY14924" fmla="*/ 786087 h 2893802"/>
                <a:gd name="connsiteX14925" fmla="*/ 3753315 w 4313785"/>
                <a:gd name="connsiteY14925" fmla="*/ 785119 h 2893802"/>
                <a:gd name="connsiteX14926" fmla="*/ 3750546 w 4313785"/>
                <a:gd name="connsiteY14926" fmla="*/ 783666 h 2893802"/>
                <a:gd name="connsiteX14927" fmla="*/ 3747848 w 4313785"/>
                <a:gd name="connsiteY14927" fmla="*/ 783666 h 2893802"/>
                <a:gd name="connsiteX14928" fmla="*/ 3745425 w 4313785"/>
                <a:gd name="connsiteY14928" fmla="*/ 783390 h 2893802"/>
                <a:gd name="connsiteX14929" fmla="*/ 3743625 w 4313785"/>
                <a:gd name="connsiteY14929" fmla="*/ 780692 h 2893802"/>
                <a:gd name="connsiteX14930" fmla="*/ 3743141 w 4313785"/>
                <a:gd name="connsiteY14930" fmla="*/ 778132 h 2893802"/>
                <a:gd name="connsiteX14931" fmla="*/ 3742864 w 4313785"/>
                <a:gd name="connsiteY14931" fmla="*/ 770523 h 2893802"/>
                <a:gd name="connsiteX14932" fmla="*/ 3743141 w 4313785"/>
                <a:gd name="connsiteY14932" fmla="*/ 767825 h 2893802"/>
                <a:gd name="connsiteX14933" fmla="*/ 3744733 w 4313785"/>
                <a:gd name="connsiteY14933" fmla="*/ 765059 h 2893802"/>
                <a:gd name="connsiteX14934" fmla="*/ 3749854 w 4313785"/>
                <a:gd name="connsiteY14934" fmla="*/ 760631 h 2893802"/>
                <a:gd name="connsiteX14935" fmla="*/ 3751792 w 4313785"/>
                <a:gd name="connsiteY14935" fmla="*/ 758003 h 2893802"/>
                <a:gd name="connsiteX14936" fmla="*/ 3752346 w 4313785"/>
                <a:gd name="connsiteY14936" fmla="*/ 754268 h 2893802"/>
                <a:gd name="connsiteX14937" fmla="*/ 3750477 w 4313785"/>
                <a:gd name="connsiteY14937" fmla="*/ 751570 h 2893802"/>
                <a:gd name="connsiteX14938" fmla="*/ 3747155 w 4313785"/>
                <a:gd name="connsiteY14938" fmla="*/ 749840 h 2893802"/>
                <a:gd name="connsiteX14939" fmla="*/ 3743418 w 4313785"/>
                <a:gd name="connsiteY14939" fmla="*/ 748872 h 2893802"/>
                <a:gd name="connsiteX14940" fmla="*/ 3739888 w 4313785"/>
                <a:gd name="connsiteY14940" fmla="*/ 749010 h 2893802"/>
                <a:gd name="connsiteX14941" fmla="*/ 3738365 w 4313785"/>
                <a:gd name="connsiteY14941" fmla="*/ 750601 h 2893802"/>
                <a:gd name="connsiteX14942" fmla="*/ 3737327 w 4313785"/>
                <a:gd name="connsiteY14942" fmla="*/ 752953 h 2893802"/>
                <a:gd name="connsiteX14943" fmla="*/ 3735251 w 4313785"/>
                <a:gd name="connsiteY14943" fmla="*/ 755443 h 2893802"/>
                <a:gd name="connsiteX14944" fmla="*/ 3734697 w 4313785"/>
                <a:gd name="connsiteY14944" fmla="*/ 753507 h 2893802"/>
                <a:gd name="connsiteX14945" fmla="*/ 3732413 w 4313785"/>
                <a:gd name="connsiteY14945" fmla="*/ 751916 h 2893802"/>
                <a:gd name="connsiteX14946" fmla="*/ 3729576 w 4313785"/>
                <a:gd name="connsiteY14946" fmla="*/ 750325 h 2893802"/>
                <a:gd name="connsiteX14947" fmla="*/ 3727499 w 4313785"/>
                <a:gd name="connsiteY14947" fmla="*/ 748180 h 2893802"/>
                <a:gd name="connsiteX14948" fmla="*/ 3726600 w 4313785"/>
                <a:gd name="connsiteY14948" fmla="*/ 744722 h 2893802"/>
                <a:gd name="connsiteX14949" fmla="*/ 3726946 w 4313785"/>
                <a:gd name="connsiteY14949" fmla="*/ 740986 h 2893802"/>
                <a:gd name="connsiteX14950" fmla="*/ 3728122 w 4313785"/>
                <a:gd name="connsiteY14950" fmla="*/ 737320 h 2893802"/>
                <a:gd name="connsiteX14951" fmla="*/ 3729576 w 4313785"/>
                <a:gd name="connsiteY14951" fmla="*/ 733931 h 2893802"/>
                <a:gd name="connsiteX14952" fmla="*/ 3733452 w 4313785"/>
                <a:gd name="connsiteY14952" fmla="*/ 728258 h 2893802"/>
                <a:gd name="connsiteX14953" fmla="*/ 3743487 w 4313785"/>
                <a:gd name="connsiteY14953" fmla="*/ 718712 h 2893802"/>
                <a:gd name="connsiteX14954" fmla="*/ 3747570 w 4313785"/>
                <a:gd name="connsiteY14954" fmla="*/ 714009 h 2893802"/>
                <a:gd name="connsiteX14955" fmla="*/ 3747778 w 4313785"/>
                <a:gd name="connsiteY14955" fmla="*/ 711587 h 2893802"/>
                <a:gd name="connsiteX14956" fmla="*/ 3748124 w 4313785"/>
                <a:gd name="connsiteY14956" fmla="*/ 710757 h 2893802"/>
                <a:gd name="connsiteX14957" fmla="*/ 3748816 w 4313785"/>
                <a:gd name="connsiteY14957" fmla="*/ 710965 h 2893802"/>
                <a:gd name="connsiteX14958" fmla="*/ 3749439 w 4313785"/>
                <a:gd name="connsiteY14958" fmla="*/ 711103 h 2893802"/>
                <a:gd name="connsiteX14959" fmla="*/ 3749924 w 4313785"/>
                <a:gd name="connsiteY14959" fmla="*/ 710896 h 2893802"/>
                <a:gd name="connsiteX14960" fmla="*/ 3750685 w 4313785"/>
                <a:gd name="connsiteY14960" fmla="*/ 710066 h 2893802"/>
                <a:gd name="connsiteX14961" fmla="*/ 3751515 w 4313785"/>
                <a:gd name="connsiteY14961" fmla="*/ 708959 h 2893802"/>
                <a:gd name="connsiteX14962" fmla="*/ 3752277 w 4313785"/>
                <a:gd name="connsiteY14962" fmla="*/ 707852 h 2893802"/>
                <a:gd name="connsiteX14963" fmla="*/ 3752831 w 4313785"/>
                <a:gd name="connsiteY14963" fmla="*/ 706814 h 2893802"/>
                <a:gd name="connsiteX14964" fmla="*/ 3753592 w 4313785"/>
                <a:gd name="connsiteY14964" fmla="*/ 703633 h 2893802"/>
                <a:gd name="connsiteX14965" fmla="*/ 3753800 w 4313785"/>
                <a:gd name="connsiteY14965" fmla="*/ 696577 h 2893802"/>
                <a:gd name="connsiteX14966" fmla="*/ 3754492 w 4313785"/>
                <a:gd name="connsiteY14966" fmla="*/ 693187 h 2893802"/>
                <a:gd name="connsiteX14967" fmla="*/ 3755876 w 4313785"/>
                <a:gd name="connsiteY14967" fmla="*/ 690351 h 2893802"/>
                <a:gd name="connsiteX14968" fmla="*/ 3758091 w 4313785"/>
                <a:gd name="connsiteY14968" fmla="*/ 687238 h 2893802"/>
                <a:gd name="connsiteX14969" fmla="*/ 3760651 w 4313785"/>
                <a:gd name="connsiteY14969" fmla="*/ 684472 h 2893802"/>
                <a:gd name="connsiteX14970" fmla="*/ 3763212 w 4313785"/>
                <a:gd name="connsiteY14970" fmla="*/ 682742 h 2893802"/>
                <a:gd name="connsiteX14971" fmla="*/ 3765912 w 4313785"/>
                <a:gd name="connsiteY14971" fmla="*/ 682327 h 2893802"/>
                <a:gd name="connsiteX14972" fmla="*/ 3768818 w 4313785"/>
                <a:gd name="connsiteY14972" fmla="*/ 682880 h 2893802"/>
                <a:gd name="connsiteX14973" fmla="*/ 3770964 w 4313785"/>
                <a:gd name="connsiteY14973" fmla="*/ 684402 h 2893802"/>
                <a:gd name="connsiteX14974" fmla="*/ 3770964 w 4313785"/>
                <a:gd name="connsiteY14974" fmla="*/ 686962 h 2893802"/>
                <a:gd name="connsiteX14975" fmla="*/ 3774009 w 4313785"/>
                <a:gd name="connsiteY14975" fmla="*/ 684195 h 2893802"/>
                <a:gd name="connsiteX14976" fmla="*/ 3776570 w 4313785"/>
                <a:gd name="connsiteY14976" fmla="*/ 682189 h 2893802"/>
                <a:gd name="connsiteX14977" fmla="*/ 3779338 w 4313785"/>
                <a:gd name="connsiteY14977" fmla="*/ 681912 h 2893802"/>
                <a:gd name="connsiteX14978" fmla="*/ 3782799 w 4313785"/>
                <a:gd name="connsiteY14978" fmla="*/ 684333 h 2893802"/>
                <a:gd name="connsiteX14979" fmla="*/ 3785636 w 4313785"/>
                <a:gd name="connsiteY14979" fmla="*/ 687169 h 2893802"/>
                <a:gd name="connsiteX14980" fmla="*/ 3787505 w 4313785"/>
                <a:gd name="connsiteY14980" fmla="*/ 688276 h 2893802"/>
                <a:gd name="connsiteX14981" fmla="*/ 3789028 w 4313785"/>
                <a:gd name="connsiteY14981" fmla="*/ 687238 h 2893802"/>
                <a:gd name="connsiteX14982" fmla="*/ 3790966 w 4313785"/>
                <a:gd name="connsiteY14982" fmla="*/ 683780 h 2893802"/>
                <a:gd name="connsiteX14983" fmla="*/ 3791381 w 4313785"/>
                <a:gd name="connsiteY14983" fmla="*/ 682604 h 2893802"/>
                <a:gd name="connsiteX14984" fmla="*/ 3791520 w 4313785"/>
                <a:gd name="connsiteY14984" fmla="*/ 681774 h 2893802"/>
                <a:gd name="connsiteX14985" fmla="*/ 3791727 w 4313785"/>
                <a:gd name="connsiteY14985" fmla="*/ 681013 h 2893802"/>
                <a:gd name="connsiteX14986" fmla="*/ 3792281 w 4313785"/>
                <a:gd name="connsiteY14986" fmla="*/ 680044 h 2893802"/>
                <a:gd name="connsiteX14987" fmla="*/ 3792973 w 4313785"/>
                <a:gd name="connsiteY14987" fmla="*/ 679629 h 2893802"/>
                <a:gd name="connsiteX14988" fmla="*/ 3793734 w 4313785"/>
                <a:gd name="connsiteY14988" fmla="*/ 679491 h 2893802"/>
                <a:gd name="connsiteX14989" fmla="*/ 3794565 w 4313785"/>
                <a:gd name="connsiteY14989" fmla="*/ 679491 h 2893802"/>
                <a:gd name="connsiteX14990" fmla="*/ 3795257 w 4313785"/>
                <a:gd name="connsiteY14990" fmla="*/ 679214 h 2893802"/>
                <a:gd name="connsiteX14991" fmla="*/ 3801832 w 4313785"/>
                <a:gd name="connsiteY14991" fmla="*/ 675686 h 2893802"/>
                <a:gd name="connsiteX14992" fmla="*/ 3809514 w 4313785"/>
                <a:gd name="connsiteY14992" fmla="*/ 670637 h 2893802"/>
                <a:gd name="connsiteX14993" fmla="*/ 3813598 w 4313785"/>
                <a:gd name="connsiteY14993" fmla="*/ 668354 h 2893802"/>
                <a:gd name="connsiteX14994" fmla="*/ 3817405 w 4313785"/>
                <a:gd name="connsiteY14994" fmla="*/ 667801 h 2893802"/>
                <a:gd name="connsiteX14995" fmla="*/ 3815882 w 4313785"/>
                <a:gd name="connsiteY14995" fmla="*/ 671813 h 2893802"/>
                <a:gd name="connsiteX14996" fmla="*/ 3814013 w 4313785"/>
                <a:gd name="connsiteY14996" fmla="*/ 678107 h 2893802"/>
                <a:gd name="connsiteX14997" fmla="*/ 3812975 w 4313785"/>
                <a:gd name="connsiteY14997" fmla="*/ 684264 h 2893802"/>
                <a:gd name="connsiteX14998" fmla="*/ 3813805 w 4313785"/>
                <a:gd name="connsiteY14998" fmla="*/ 687999 h 2893802"/>
                <a:gd name="connsiteX14999" fmla="*/ 3817543 w 4313785"/>
                <a:gd name="connsiteY14999" fmla="*/ 687377 h 2893802"/>
                <a:gd name="connsiteX15000" fmla="*/ 3822180 w 4313785"/>
                <a:gd name="connsiteY15000" fmla="*/ 683088 h 2893802"/>
                <a:gd name="connsiteX15001" fmla="*/ 3829586 w 4313785"/>
                <a:gd name="connsiteY15001" fmla="*/ 674441 h 2893802"/>
                <a:gd name="connsiteX15002" fmla="*/ 3838306 w 4313785"/>
                <a:gd name="connsiteY15002" fmla="*/ 669184 h 2893802"/>
                <a:gd name="connsiteX15003" fmla="*/ 3848272 w 4313785"/>
                <a:gd name="connsiteY15003" fmla="*/ 666486 h 2893802"/>
                <a:gd name="connsiteX15004" fmla="*/ 3873881 w 4313785"/>
                <a:gd name="connsiteY15004" fmla="*/ 664895 h 2893802"/>
                <a:gd name="connsiteX15005" fmla="*/ 3876095 w 4313785"/>
                <a:gd name="connsiteY15005" fmla="*/ 664895 h 2893802"/>
                <a:gd name="connsiteX15006" fmla="*/ 3878448 w 4313785"/>
                <a:gd name="connsiteY15006" fmla="*/ 665587 h 2893802"/>
                <a:gd name="connsiteX15007" fmla="*/ 3881078 w 4313785"/>
                <a:gd name="connsiteY15007" fmla="*/ 666832 h 2893802"/>
                <a:gd name="connsiteX15008" fmla="*/ 3883363 w 4313785"/>
                <a:gd name="connsiteY15008" fmla="*/ 668354 h 2893802"/>
                <a:gd name="connsiteX15009" fmla="*/ 3885439 w 4313785"/>
                <a:gd name="connsiteY15009" fmla="*/ 670222 h 2893802"/>
                <a:gd name="connsiteX15010" fmla="*/ 3887377 w 4313785"/>
                <a:gd name="connsiteY15010" fmla="*/ 672297 h 2893802"/>
                <a:gd name="connsiteX15011" fmla="*/ 3889591 w 4313785"/>
                <a:gd name="connsiteY15011" fmla="*/ 675686 h 2893802"/>
                <a:gd name="connsiteX15012" fmla="*/ 3891599 w 4313785"/>
                <a:gd name="connsiteY15012" fmla="*/ 679560 h 2893802"/>
                <a:gd name="connsiteX15013" fmla="*/ 3894090 w 4313785"/>
                <a:gd name="connsiteY15013" fmla="*/ 682811 h 2893802"/>
                <a:gd name="connsiteX15014" fmla="*/ 3897828 w 4313785"/>
                <a:gd name="connsiteY15014" fmla="*/ 684472 h 2893802"/>
                <a:gd name="connsiteX15015" fmla="*/ 3901565 w 4313785"/>
                <a:gd name="connsiteY15015" fmla="*/ 683157 h 2893802"/>
                <a:gd name="connsiteX15016" fmla="*/ 3903226 w 4313785"/>
                <a:gd name="connsiteY15016" fmla="*/ 679214 h 2893802"/>
                <a:gd name="connsiteX15017" fmla="*/ 3904195 w 4313785"/>
                <a:gd name="connsiteY15017" fmla="*/ 674372 h 2893802"/>
                <a:gd name="connsiteX15018" fmla="*/ 3905718 w 4313785"/>
                <a:gd name="connsiteY15018" fmla="*/ 670291 h 2893802"/>
                <a:gd name="connsiteX15019" fmla="*/ 3907310 w 4313785"/>
                <a:gd name="connsiteY15019" fmla="*/ 668908 h 2893802"/>
                <a:gd name="connsiteX15020" fmla="*/ 3909248 w 4313785"/>
                <a:gd name="connsiteY15020" fmla="*/ 667939 h 2893802"/>
                <a:gd name="connsiteX15021" fmla="*/ 3913331 w 4313785"/>
                <a:gd name="connsiteY15021" fmla="*/ 666486 h 2893802"/>
                <a:gd name="connsiteX15022" fmla="*/ 3938939 w 4313785"/>
                <a:gd name="connsiteY15022" fmla="*/ 652098 h 2893802"/>
                <a:gd name="connsiteX15023" fmla="*/ 3943023 w 4313785"/>
                <a:gd name="connsiteY15023" fmla="*/ 648501 h 2893802"/>
                <a:gd name="connsiteX15024" fmla="*/ 3943230 w 4313785"/>
                <a:gd name="connsiteY15024" fmla="*/ 647879 h 2893802"/>
                <a:gd name="connsiteX15025" fmla="*/ 3943230 w 4313785"/>
                <a:gd name="connsiteY15025" fmla="*/ 646841 h 2893802"/>
                <a:gd name="connsiteX15026" fmla="*/ 3943576 w 4313785"/>
                <a:gd name="connsiteY15026" fmla="*/ 645734 h 2893802"/>
                <a:gd name="connsiteX15027" fmla="*/ 3944130 w 4313785"/>
                <a:gd name="connsiteY15027" fmla="*/ 644697 h 2893802"/>
                <a:gd name="connsiteX15028" fmla="*/ 3944960 w 4313785"/>
                <a:gd name="connsiteY15028" fmla="*/ 644213 h 2893802"/>
                <a:gd name="connsiteX15029" fmla="*/ 3948698 w 4313785"/>
                <a:gd name="connsiteY15029" fmla="*/ 642760 h 2893802"/>
                <a:gd name="connsiteX15030" fmla="*/ 3949183 w 4313785"/>
                <a:gd name="connsiteY15030" fmla="*/ 642206 h 2893802"/>
                <a:gd name="connsiteX15031" fmla="*/ 3949528 w 4313785"/>
                <a:gd name="connsiteY15031" fmla="*/ 640754 h 2893802"/>
                <a:gd name="connsiteX15032" fmla="*/ 3950013 w 4313785"/>
                <a:gd name="connsiteY15032" fmla="*/ 640062 h 2893802"/>
                <a:gd name="connsiteX15033" fmla="*/ 3953681 w 4313785"/>
                <a:gd name="connsiteY15033" fmla="*/ 640200 h 2893802"/>
                <a:gd name="connsiteX15034" fmla="*/ 3952712 w 4313785"/>
                <a:gd name="connsiteY15034" fmla="*/ 638955 h 2893802"/>
                <a:gd name="connsiteX15035" fmla="*/ 3951950 w 4313785"/>
                <a:gd name="connsiteY15035" fmla="*/ 637503 h 2893802"/>
                <a:gd name="connsiteX15036" fmla="*/ 3951674 w 4313785"/>
                <a:gd name="connsiteY15036" fmla="*/ 636050 h 2893802"/>
                <a:gd name="connsiteX15037" fmla="*/ 3952574 w 4313785"/>
                <a:gd name="connsiteY15037" fmla="*/ 634874 h 2893802"/>
                <a:gd name="connsiteX15038" fmla="*/ 3953474 w 4313785"/>
                <a:gd name="connsiteY15038" fmla="*/ 635151 h 2893802"/>
                <a:gd name="connsiteX15039" fmla="*/ 3956865 w 4313785"/>
                <a:gd name="connsiteY15039" fmla="*/ 636742 h 2893802"/>
                <a:gd name="connsiteX15040" fmla="*/ 3958249 w 4313785"/>
                <a:gd name="connsiteY15040" fmla="*/ 637018 h 2893802"/>
                <a:gd name="connsiteX15041" fmla="*/ 3961156 w 4313785"/>
                <a:gd name="connsiteY15041" fmla="*/ 635151 h 2893802"/>
                <a:gd name="connsiteX15042" fmla="*/ 3965862 w 4313785"/>
                <a:gd name="connsiteY15042" fmla="*/ 628441 h 2893802"/>
                <a:gd name="connsiteX15043" fmla="*/ 3968492 w 4313785"/>
                <a:gd name="connsiteY15043" fmla="*/ 626366 h 2893802"/>
                <a:gd name="connsiteX15044" fmla="*/ 3969738 w 4313785"/>
                <a:gd name="connsiteY15044" fmla="*/ 626227 h 2893802"/>
                <a:gd name="connsiteX15045" fmla="*/ 3972714 w 4313785"/>
                <a:gd name="connsiteY15045" fmla="*/ 626712 h 2893802"/>
                <a:gd name="connsiteX15046" fmla="*/ 3974237 w 4313785"/>
                <a:gd name="connsiteY15046" fmla="*/ 626504 h 2893802"/>
                <a:gd name="connsiteX15047" fmla="*/ 3976105 w 4313785"/>
                <a:gd name="connsiteY15047" fmla="*/ 625743 h 2893802"/>
                <a:gd name="connsiteX15048" fmla="*/ 3979497 w 4313785"/>
                <a:gd name="connsiteY15048" fmla="*/ 623668 h 2893802"/>
                <a:gd name="connsiteX15049" fmla="*/ 3981434 w 4313785"/>
                <a:gd name="connsiteY15049" fmla="*/ 622976 h 2893802"/>
                <a:gd name="connsiteX15050" fmla="*/ 3986418 w 4313785"/>
                <a:gd name="connsiteY15050" fmla="*/ 622354 h 2893802"/>
                <a:gd name="connsiteX15051" fmla="*/ 3988010 w 4313785"/>
                <a:gd name="connsiteY15051" fmla="*/ 621800 h 2893802"/>
                <a:gd name="connsiteX15052" fmla="*/ 3988771 w 4313785"/>
                <a:gd name="connsiteY15052" fmla="*/ 621178 h 2893802"/>
                <a:gd name="connsiteX15053" fmla="*/ 3989879 w 4313785"/>
                <a:gd name="connsiteY15053" fmla="*/ 619656 h 2893802"/>
                <a:gd name="connsiteX15054" fmla="*/ 3990640 w 4313785"/>
                <a:gd name="connsiteY15054" fmla="*/ 619033 h 2893802"/>
                <a:gd name="connsiteX15055" fmla="*/ 3991332 w 4313785"/>
                <a:gd name="connsiteY15055" fmla="*/ 618757 h 2893802"/>
                <a:gd name="connsiteX15056" fmla="*/ 3992232 w 4313785"/>
                <a:gd name="connsiteY15056" fmla="*/ 618757 h 2893802"/>
                <a:gd name="connsiteX15057" fmla="*/ 3992854 w 4313785"/>
                <a:gd name="connsiteY15057" fmla="*/ 618618 h 2893802"/>
                <a:gd name="connsiteX15058" fmla="*/ 4022338 w 4313785"/>
                <a:gd name="connsiteY15058" fmla="*/ 606720 h 2893802"/>
                <a:gd name="connsiteX15059" fmla="*/ 4031198 w 4313785"/>
                <a:gd name="connsiteY15059" fmla="*/ 601878 h 2893802"/>
                <a:gd name="connsiteX15060" fmla="*/ 4040264 w 4313785"/>
                <a:gd name="connsiteY15060" fmla="*/ 599803 h 2893802"/>
                <a:gd name="connsiteX15061" fmla="*/ 4042618 w 4313785"/>
                <a:gd name="connsiteY15061" fmla="*/ 598489 h 2893802"/>
                <a:gd name="connsiteX15062" fmla="*/ 4040956 w 4313785"/>
                <a:gd name="connsiteY15062" fmla="*/ 598212 h 2893802"/>
                <a:gd name="connsiteX15063" fmla="*/ 4039503 w 4313785"/>
                <a:gd name="connsiteY15063" fmla="*/ 597659 h 2893802"/>
                <a:gd name="connsiteX15064" fmla="*/ 4038326 w 4313785"/>
                <a:gd name="connsiteY15064" fmla="*/ 596690 h 2893802"/>
                <a:gd name="connsiteX15065" fmla="*/ 4037842 w 4313785"/>
                <a:gd name="connsiteY15065" fmla="*/ 595238 h 2893802"/>
                <a:gd name="connsiteX15066" fmla="*/ 4038188 w 4313785"/>
                <a:gd name="connsiteY15066" fmla="*/ 593647 h 2893802"/>
                <a:gd name="connsiteX15067" fmla="*/ 4039157 w 4313785"/>
                <a:gd name="connsiteY15067" fmla="*/ 593024 h 2893802"/>
                <a:gd name="connsiteX15068" fmla="*/ 4041302 w 4313785"/>
                <a:gd name="connsiteY15068" fmla="*/ 592817 h 2893802"/>
                <a:gd name="connsiteX15069" fmla="*/ 4041855 w 4313785"/>
                <a:gd name="connsiteY15069" fmla="*/ 592817 h 2893802"/>
                <a:gd name="connsiteX15070" fmla="*/ 4043448 w 4313785"/>
                <a:gd name="connsiteY15070" fmla="*/ 592886 h 2893802"/>
                <a:gd name="connsiteX15071" fmla="*/ 4045040 w 4313785"/>
                <a:gd name="connsiteY15071" fmla="*/ 592747 h 2893802"/>
                <a:gd name="connsiteX15072" fmla="*/ 4045524 w 4313785"/>
                <a:gd name="connsiteY15072" fmla="*/ 592402 h 2893802"/>
                <a:gd name="connsiteX15073" fmla="*/ 4045870 w 4313785"/>
                <a:gd name="connsiteY15073" fmla="*/ 593716 h 2893802"/>
                <a:gd name="connsiteX15074" fmla="*/ 4045385 w 4313785"/>
                <a:gd name="connsiteY15074" fmla="*/ 594961 h 2893802"/>
                <a:gd name="connsiteX15075" fmla="*/ 4044693 w 4313785"/>
                <a:gd name="connsiteY15075" fmla="*/ 596206 h 2893802"/>
                <a:gd name="connsiteX15076" fmla="*/ 4044693 w 4313785"/>
                <a:gd name="connsiteY15076" fmla="*/ 597520 h 2893802"/>
                <a:gd name="connsiteX15077" fmla="*/ 4046978 w 4313785"/>
                <a:gd name="connsiteY15077" fmla="*/ 598627 h 2893802"/>
                <a:gd name="connsiteX15078" fmla="*/ 4059712 w 4313785"/>
                <a:gd name="connsiteY15078" fmla="*/ 599872 h 2893802"/>
                <a:gd name="connsiteX15079" fmla="*/ 4073970 w 4313785"/>
                <a:gd name="connsiteY15079" fmla="*/ 604576 h 2893802"/>
                <a:gd name="connsiteX15080" fmla="*/ 4078815 w 4313785"/>
                <a:gd name="connsiteY15080" fmla="*/ 605752 h 2893802"/>
                <a:gd name="connsiteX15081" fmla="*/ 4079368 w 4313785"/>
                <a:gd name="connsiteY15081" fmla="*/ 606029 h 2893802"/>
                <a:gd name="connsiteX15082" fmla="*/ 4080545 w 4313785"/>
                <a:gd name="connsiteY15082" fmla="*/ 606790 h 2893802"/>
                <a:gd name="connsiteX15083" fmla="*/ 4081029 w 4313785"/>
                <a:gd name="connsiteY15083" fmla="*/ 606928 h 2893802"/>
                <a:gd name="connsiteX15084" fmla="*/ 4082068 w 4313785"/>
                <a:gd name="connsiteY15084" fmla="*/ 606651 h 2893802"/>
                <a:gd name="connsiteX15085" fmla="*/ 4082275 w 4313785"/>
                <a:gd name="connsiteY15085" fmla="*/ 606305 h 2893802"/>
                <a:gd name="connsiteX15086" fmla="*/ 4082275 w 4313785"/>
                <a:gd name="connsiteY15086" fmla="*/ 605890 h 2893802"/>
                <a:gd name="connsiteX15087" fmla="*/ 4082829 w 4313785"/>
                <a:gd name="connsiteY15087" fmla="*/ 605199 h 2893802"/>
                <a:gd name="connsiteX15088" fmla="*/ 4083175 w 4313785"/>
                <a:gd name="connsiteY15088" fmla="*/ 604645 h 2893802"/>
                <a:gd name="connsiteX15089" fmla="*/ 4084420 w 4313785"/>
                <a:gd name="connsiteY15089" fmla="*/ 601947 h 2893802"/>
                <a:gd name="connsiteX15090" fmla="*/ 4084975 w 4313785"/>
                <a:gd name="connsiteY15090" fmla="*/ 601463 h 2893802"/>
                <a:gd name="connsiteX15091" fmla="*/ 4086705 w 4313785"/>
                <a:gd name="connsiteY15091" fmla="*/ 600426 h 2893802"/>
                <a:gd name="connsiteX15092" fmla="*/ 4087397 w 4313785"/>
                <a:gd name="connsiteY15092" fmla="*/ 599942 h 2893802"/>
                <a:gd name="connsiteX15093" fmla="*/ 4090372 w 4313785"/>
                <a:gd name="connsiteY15093" fmla="*/ 597382 h 2893802"/>
                <a:gd name="connsiteX15094" fmla="*/ 4091480 w 4313785"/>
                <a:gd name="connsiteY15094" fmla="*/ 595929 h 2893802"/>
                <a:gd name="connsiteX15095" fmla="*/ 4091965 w 4313785"/>
                <a:gd name="connsiteY15095" fmla="*/ 594062 h 2893802"/>
                <a:gd name="connsiteX15096" fmla="*/ 4091757 w 4313785"/>
                <a:gd name="connsiteY15096" fmla="*/ 591986 h 2893802"/>
                <a:gd name="connsiteX15097" fmla="*/ 4090927 w 4313785"/>
                <a:gd name="connsiteY15097" fmla="*/ 590880 h 2893802"/>
                <a:gd name="connsiteX15098" fmla="*/ 4089681 w 4313785"/>
                <a:gd name="connsiteY15098" fmla="*/ 590188 h 2893802"/>
                <a:gd name="connsiteX15099" fmla="*/ 4088366 w 4313785"/>
                <a:gd name="connsiteY15099" fmla="*/ 589220 h 2893802"/>
                <a:gd name="connsiteX15100" fmla="*/ 4086981 w 4313785"/>
                <a:gd name="connsiteY15100" fmla="*/ 587905 h 2893802"/>
                <a:gd name="connsiteX15101" fmla="*/ 4086359 w 4313785"/>
                <a:gd name="connsiteY15101" fmla="*/ 587144 h 2893802"/>
                <a:gd name="connsiteX15102" fmla="*/ 4086012 w 4313785"/>
                <a:gd name="connsiteY15102" fmla="*/ 586176 h 2893802"/>
                <a:gd name="connsiteX15103" fmla="*/ 4086151 w 4313785"/>
                <a:gd name="connsiteY15103" fmla="*/ 585069 h 2893802"/>
                <a:gd name="connsiteX15104" fmla="*/ 4086636 w 4313785"/>
                <a:gd name="connsiteY15104" fmla="*/ 584447 h 2893802"/>
                <a:gd name="connsiteX15105" fmla="*/ 4087189 w 4313785"/>
                <a:gd name="connsiteY15105" fmla="*/ 583963 h 2893802"/>
                <a:gd name="connsiteX15106" fmla="*/ 4087466 w 4313785"/>
                <a:gd name="connsiteY15106" fmla="*/ 583271 h 2893802"/>
                <a:gd name="connsiteX15107" fmla="*/ 4087812 w 4313785"/>
                <a:gd name="connsiteY15107" fmla="*/ 580988 h 2893802"/>
                <a:gd name="connsiteX15108" fmla="*/ 4087397 w 4313785"/>
                <a:gd name="connsiteY15108" fmla="*/ 579950 h 2893802"/>
                <a:gd name="connsiteX15109" fmla="*/ 4086081 w 4313785"/>
                <a:gd name="connsiteY15109" fmla="*/ 578498 h 2893802"/>
                <a:gd name="connsiteX15110" fmla="*/ 4084351 w 4313785"/>
                <a:gd name="connsiteY15110" fmla="*/ 577322 h 2893802"/>
                <a:gd name="connsiteX15111" fmla="*/ 4080545 w 4313785"/>
                <a:gd name="connsiteY15111" fmla="*/ 575523 h 2893802"/>
                <a:gd name="connsiteX15112" fmla="*/ 4078953 w 4313785"/>
                <a:gd name="connsiteY15112" fmla="*/ 574071 h 2893802"/>
                <a:gd name="connsiteX15113" fmla="*/ 4078191 w 4313785"/>
                <a:gd name="connsiteY15113" fmla="*/ 572687 h 2893802"/>
                <a:gd name="connsiteX15114" fmla="*/ 4075977 w 4313785"/>
                <a:gd name="connsiteY15114" fmla="*/ 567084 h 2893802"/>
                <a:gd name="connsiteX15115" fmla="*/ 4075977 w 4313785"/>
                <a:gd name="connsiteY15115" fmla="*/ 569574 h 2893802"/>
                <a:gd name="connsiteX15116" fmla="*/ 4075561 w 4313785"/>
                <a:gd name="connsiteY15116" fmla="*/ 571027 h 2893802"/>
                <a:gd name="connsiteX15117" fmla="*/ 4074800 w 4313785"/>
                <a:gd name="connsiteY15117" fmla="*/ 571304 h 2893802"/>
                <a:gd name="connsiteX15118" fmla="*/ 4073485 w 4313785"/>
                <a:gd name="connsiteY15118" fmla="*/ 570197 h 2893802"/>
                <a:gd name="connsiteX15119" fmla="*/ 4073278 w 4313785"/>
                <a:gd name="connsiteY15119" fmla="*/ 569505 h 2893802"/>
                <a:gd name="connsiteX15120" fmla="*/ 4073278 w 4313785"/>
                <a:gd name="connsiteY15120" fmla="*/ 568537 h 2893802"/>
                <a:gd name="connsiteX15121" fmla="*/ 4073278 w 4313785"/>
                <a:gd name="connsiteY15121" fmla="*/ 567430 h 2893802"/>
                <a:gd name="connsiteX15122" fmla="*/ 4072793 w 4313785"/>
                <a:gd name="connsiteY15122" fmla="*/ 566392 h 2893802"/>
                <a:gd name="connsiteX15123" fmla="*/ 4071824 w 4313785"/>
                <a:gd name="connsiteY15123" fmla="*/ 565839 h 2893802"/>
                <a:gd name="connsiteX15124" fmla="*/ 4070717 w 4313785"/>
                <a:gd name="connsiteY15124" fmla="*/ 565839 h 2893802"/>
                <a:gd name="connsiteX15125" fmla="*/ 4069609 w 4313785"/>
                <a:gd name="connsiteY15125" fmla="*/ 565631 h 2893802"/>
                <a:gd name="connsiteX15126" fmla="*/ 4068640 w 4313785"/>
                <a:gd name="connsiteY15126" fmla="*/ 564801 h 2893802"/>
                <a:gd name="connsiteX15127" fmla="*/ 4070163 w 4313785"/>
                <a:gd name="connsiteY15127" fmla="*/ 564248 h 2893802"/>
                <a:gd name="connsiteX15128" fmla="*/ 4071894 w 4313785"/>
                <a:gd name="connsiteY15128" fmla="*/ 563764 h 2893802"/>
                <a:gd name="connsiteX15129" fmla="*/ 4073555 w 4313785"/>
                <a:gd name="connsiteY15129" fmla="*/ 563141 h 2893802"/>
                <a:gd name="connsiteX15130" fmla="*/ 4074593 w 4313785"/>
                <a:gd name="connsiteY15130" fmla="*/ 562311 h 2893802"/>
                <a:gd name="connsiteX15131" fmla="*/ 4074800 w 4313785"/>
                <a:gd name="connsiteY15131" fmla="*/ 560167 h 2893802"/>
                <a:gd name="connsiteX15132" fmla="*/ 4074177 w 4313785"/>
                <a:gd name="connsiteY15132" fmla="*/ 556916 h 2893802"/>
                <a:gd name="connsiteX15133" fmla="*/ 4073208 w 4313785"/>
                <a:gd name="connsiteY15133" fmla="*/ 553734 h 2893802"/>
                <a:gd name="connsiteX15134" fmla="*/ 4072447 w 4313785"/>
                <a:gd name="connsiteY15134" fmla="*/ 551866 h 2893802"/>
                <a:gd name="connsiteX15135" fmla="*/ 4071755 w 4313785"/>
                <a:gd name="connsiteY15135" fmla="*/ 551382 h 2893802"/>
                <a:gd name="connsiteX15136" fmla="*/ 4069748 w 4313785"/>
                <a:gd name="connsiteY15136" fmla="*/ 550621 h 2893802"/>
                <a:gd name="connsiteX15137" fmla="*/ 4069056 w 4313785"/>
                <a:gd name="connsiteY15137" fmla="*/ 549929 h 2893802"/>
                <a:gd name="connsiteX15138" fmla="*/ 4068917 w 4313785"/>
                <a:gd name="connsiteY15138" fmla="*/ 549168 h 2893802"/>
                <a:gd name="connsiteX15139" fmla="*/ 4069402 w 4313785"/>
                <a:gd name="connsiteY15139" fmla="*/ 546955 h 2893802"/>
                <a:gd name="connsiteX15140" fmla="*/ 4069402 w 4313785"/>
                <a:gd name="connsiteY15140" fmla="*/ 545986 h 2893802"/>
                <a:gd name="connsiteX15141" fmla="*/ 4068709 w 4313785"/>
                <a:gd name="connsiteY15141" fmla="*/ 543565 h 2893802"/>
                <a:gd name="connsiteX15142" fmla="*/ 4067464 w 4313785"/>
                <a:gd name="connsiteY15142" fmla="*/ 541213 h 2893802"/>
                <a:gd name="connsiteX15143" fmla="*/ 4065942 w 4313785"/>
                <a:gd name="connsiteY15143" fmla="*/ 539000 h 2893802"/>
                <a:gd name="connsiteX15144" fmla="*/ 4064281 w 4313785"/>
                <a:gd name="connsiteY15144" fmla="*/ 537063 h 2893802"/>
                <a:gd name="connsiteX15145" fmla="*/ 4063242 w 4313785"/>
                <a:gd name="connsiteY15145" fmla="*/ 538861 h 2893802"/>
                <a:gd name="connsiteX15146" fmla="*/ 4062619 w 4313785"/>
                <a:gd name="connsiteY15146" fmla="*/ 540452 h 2893802"/>
                <a:gd name="connsiteX15147" fmla="*/ 4061788 w 4313785"/>
                <a:gd name="connsiteY15147" fmla="*/ 541697 h 2893802"/>
                <a:gd name="connsiteX15148" fmla="*/ 4059989 w 4313785"/>
                <a:gd name="connsiteY15148" fmla="*/ 542458 h 2893802"/>
                <a:gd name="connsiteX15149" fmla="*/ 4058121 w 4313785"/>
                <a:gd name="connsiteY15149" fmla="*/ 542251 h 2893802"/>
                <a:gd name="connsiteX15150" fmla="*/ 4056113 w 4313785"/>
                <a:gd name="connsiteY15150" fmla="*/ 541282 h 2893802"/>
                <a:gd name="connsiteX15151" fmla="*/ 4054175 w 4313785"/>
                <a:gd name="connsiteY15151" fmla="*/ 540037 h 2893802"/>
                <a:gd name="connsiteX15152" fmla="*/ 4050853 w 4313785"/>
                <a:gd name="connsiteY15152" fmla="*/ 537201 h 2893802"/>
                <a:gd name="connsiteX15153" fmla="*/ 4049331 w 4313785"/>
                <a:gd name="connsiteY15153" fmla="*/ 535541 h 2893802"/>
                <a:gd name="connsiteX15154" fmla="*/ 4048223 w 4313785"/>
                <a:gd name="connsiteY15154" fmla="*/ 533673 h 2893802"/>
                <a:gd name="connsiteX15155" fmla="*/ 4047531 w 4313785"/>
                <a:gd name="connsiteY15155" fmla="*/ 531460 h 2893802"/>
                <a:gd name="connsiteX15156" fmla="*/ 4047531 w 4313785"/>
                <a:gd name="connsiteY15156" fmla="*/ 529385 h 2893802"/>
                <a:gd name="connsiteX15157" fmla="*/ 4048570 w 4313785"/>
                <a:gd name="connsiteY15157" fmla="*/ 524750 h 2893802"/>
                <a:gd name="connsiteX15158" fmla="*/ 4048362 w 4313785"/>
                <a:gd name="connsiteY15158" fmla="*/ 523021 h 2893802"/>
                <a:gd name="connsiteX15159" fmla="*/ 4046147 w 4313785"/>
                <a:gd name="connsiteY15159" fmla="*/ 521153 h 2893802"/>
                <a:gd name="connsiteX15160" fmla="*/ 4043102 w 4313785"/>
                <a:gd name="connsiteY15160" fmla="*/ 521914 h 2893802"/>
                <a:gd name="connsiteX15161" fmla="*/ 4037011 w 4313785"/>
                <a:gd name="connsiteY15161" fmla="*/ 525442 h 2893802"/>
                <a:gd name="connsiteX15162" fmla="*/ 4034658 w 4313785"/>
                <a:gd name="connsiteY15162" fmla="*/ 526064 h 2893802"/>
                <a:gd name="connsiteX15163" fmla="*/ 4033136 w 4313785"/>
                <a:gd name="connsiteY15163" fmla="*/ 525857 h 2893802"/>
                <a:gd name="connsiteX15164" fmla="*/ 4031543 w 4313785"/>
                <a:gd name="connsiteY15164" fmla="*/ 525373 h 2893802"/>
                <a:gd name="connsiteX15165" fmla="*/ 4029259 w 4313785"/>
                <a:gd name="connsiteY15165" fmla="*/ 525027 h 2893802"/>
                <a:gd name="connsiteX15166" fmla="*/ 4027183 w 4313785"/>
                <a:gd name="connsiteY15166" fmla="*/ 525373 h 2893802"/>
                <a:gd name="connsiteX15167" fmla="*/ 4025107 w 4313785"/>
                <a:gd name="connsiteY15167" fmla="*/ 526203 h 2893802"/>
                <a:gd name="connsiteX15168" fmla="*/ 4020954 w 4313785"/>
                <a:gd name="connsiteY15168" fmla="*/ 528416 h 2893802"/>
                <a:gd name="connsiteX15169" fmla="*/ 4024346 w 4313785"/>
                <a:gd name="connsiteY15169" fmla="*/ 524335 h 2893802"/>
                <a:gd name="connsiteX15170" fmla="*/ 4024830 w 4313785"/>
                <a:gd name="connsiteY15170" fmla="*/ 522260 h 2893802"/>
                <a:gd name="connsiteX15171" fmla="*/ 4023722 w 4313785"/>
                <a:gd name="connsiteY15171" fmla="*/ 519354 h 2893802"/>
                <a:gd name="connsiteX15172" fmla="*/ 4021508 w 4313785"/>
                <a:gd name="connsiteY15172" fmla="*/ 516657 h 2893802"/>
                <a:gd name="connsiteX15173" fmla="*/ 4019500 w 4313785"/>
                <a:gd name="connsiteY15173" fmla="*/ 516311 h 2893802"/>
                <a:gd name="connsiteX15174" fmla="*/ 4017286 w 4313785"/>
                <a:gd name="connsiteY15174" fmla="*/ 517417 h 2893802"/>
                <a:gd name="connsiteX15175" fmla="*/ 4014517 w 4313785"/>
                <a:gd name="connsiteY15175" fmla="*/ 519147 h 2893802"/>
                <a:gd name="connsiteX15176" fmla="*/ 4011403 w 4313785"/>
                <a:gd name="connsiteY15176" fmla="*/ 520392 h 2893802"/>
                <a:gd name="connsiteX15177" fmla="*/ 4008288 w 4313785"/>
                <a:gd name="connsiteY15177" fmla="*/ 521153 h 2893802"/>
                <a:gd name="connsiteX15178" fmla="*/ 4001714 w 4313785"/>
                <a:gd name="connsiteY15178" fmla="*/ 521983 h 2893802"/>
                <a:gd name="connsiteX15179" fmla="*/ 3991401 w 4313785"/>
                <a:gd name="connsiteY15179" fmla="*/ 524473 h 2893802"/>
                <a:gd name="connsiteX15180" fmla="*/ 3987941 w 4313785"/>
                <a:gd name="connsiteY15180" fmla="*/ 524473 h 2893802"/>
                <a:gd name="connsiteX15181" fmla="*/ 4008704 w 4313785"/>
                <a:gd name="connsiteY15181" fmla="*/ 519562 h 2893802"/>
                <a:gd name="connsiteX15182" fmla="*/ 4011473 w 4313785"/>
                <a:gd name="connsiteY15182" fmla="*/ 518317 h 2893802"/>
                <a:gd name="connsiteX15183" fmla="*/ 4016594 w 4313785"/>
                <a:gd name="connsiteY15183" fmla="*/ 514720 h 2893802"/>
                <a:gd name="connsiteX15184" fmla="*/ 4018947 w 4313785"/>
                <a:gd name="connsiteY15184" fmla="*/ 513682 h 2893802"/>
                <a:gd name="connsiteX15185" fmla="*/ 4021161 w 4313785"/>
                <a:gd name="connsiteY15185" fmla="*/ 514028 h 2893802"/>
                <a:gd name="connsiteX15186" fmla="*/ 4025937 w 4313785"/>
                <a:gd name="connsiteY15186" fmla="*/ 516864 h 2893802"/>
                <a:gd name="connsiteX15187" fmla="*/ 4028290 w 4313785"/>
                <a:gd name="connsiteY15187" fmla="*/ 517902 h 2893802"/>
                <a:gd name="connsiteX15188" fmla="*/ 4039987 w 4313785"/>
                <a:gd name="connsiteY15188" fmla="*/ 519424 h 2893802"/>
                <a:gd name="connsiteX15189" fmla="*/ 4041648 w 4313785"/>
                <a:gd name="connsiteY15189" fmla="*/ 519424 h 2893802"/>
                <a:gd name="connsiteX15190" fmla="*/ 4042755 w 4313785"/>
                <a:gd name="connsiteY15190" fmla="*/ 518524 h 2893802"/>
                <a:gd name="connsiteX15191" fmla="*/ 4042755 w 4313785"/>
                <a:gd name="connsiteY15191" fmla="*/ 516172 h 2893802"/>
                <a:gd name="connsiteX15192" fmla="*/ 4040264 w 4313785"/>
                <a:gd name="connsiteY15192" fmla="*/ 512229 h 2893802"/>
                <a:gd name="connsiteX15193" fmla="*/ 4035419 w 4313785"/>
                <a:gd name="connsiteY15193" fmla="*/ 510915 h 2893802"/>
                <a:gd name="connsiteX15194" fmla="*/ 4029882 w 4313785"/>
                <a:gd name="connsiteY15194" fmla="*/ 510569 h 2893802"/>
                <a:gd name="connsiteX15195" fmla="*/ 4025176 w 4313785"/>
                <a:gd name="connsiteY15195" fmla="*/ 509670 h 2893802"/>
                <a:gd name="connsiteX15196" fmla="*/ 4026699 w 4313785"/>
                <a:gd name="connsiteY15196" fmla="*/ 508978 h 2893802"/>
                <a:gd name="connsiteX15197" fmla="*/ 4028013 w 4313785"/>
                <a:gd name="connsiteY15197" fmla="*/ 509255 h 2893802"/>
                <a:gd name="connsiteX15198" fmla="*/ 4029398 w 4313785"/>
                <a:gd name="connsiteY15198" fmla="*/ 509809 h 2893802"/>
                <a:gd name="connsiteX15199" fmla="*/ 4031059 w 4313785"/>
                <a:gd name="connsiteY15199" fmla="*/ 510085 h 2893802"/>
                <a:gd name="connsiteX15200" fmla="*/ 4032651 w 4313785"/>
                <a:gd name="connsiteY15200" fmla="*/ 509739 h 2893802"/>
                <a:gd name="connsiteX15201" fmla="*/ 4035696 w 4313785"/>
                <a:gd name="connsiteY15201" fmla="*/ 508771 h 2893802"/>
                <a:gd name="connsiteX15202" fmla="*/ 4037357 w 4313785"/>
                <a:gd name="connsiteY15202" fmla="*/ 508771 h 2893802"/>
                <a:gd name="connsiteX15203" fmla="*/ 4040472 w 4313785"/>
                <a:gd name="connsiteY15203" fmla="*/ 509809 h 2893802"/>
                <a:gd name="connsiteX15204" fmla="*/ 4043240 w 4313785"/>
                <a:gd name="connsiteY15204" fmla="*/ 511884 h 2893802"/>
                <a:gd name="connsiteX15205" fmla="*/ 4050576 w 4313785"/>
                <a:gd name="connsiteY15205" fmla="*/ 519700 h 2893802"/>
                <a:gd name="connsiteX15206" fmla="*/ 4053068 w 4313785"/>
                <a:gd name="connsiteY15206" fmla="*/ 521706 h 2893802"/>
                <a:gd name="connsiteX15207" fmla="*/ 4055975 w 4313785"/>
                <a:gd name="connsiteY15207" fmla="*/ 523021 h 2893802"/>
                <a:gd name="connsiteX15208" fmla="*/ 4063588 w 4313785"/>
                <a:gd name="connsiteY15208" fmla="*/ 524888 h 2893802"/>
                <a:gd name="connsiteX15209" fmla="*/ 4067118 w 4313785"/>
                <a:gd name="connsiteY15209" fmla="*/ 526064 h 2893802"/>
                <a:gd name="connsiteX15210" fmla="*/ 4070578 w 4313785"/>
                <a:gd name="connsiteY15210" fmla="*/ 526825 h 2893802"/>
                <a:gd name="connsiteX15211" fmla="*/ 4074039 w 4313785"/>
                <a:gd name="connsiteY15211" fmla="*/ 526410 h 2893802"/>
                <a:gd name="connsiteX15212" fmla="*/ 4077499 w 4313785"/>
                <a:gd name="connsiteY15212" fmla="*/ 524888 h 2893802"/>
                <a:gd name="connsiteX15213" fmla="*/ 4088158 w 4313785"/>
                <a:gd name="connsiteY15213" fmla="*/ 519147 h 2893802"/>
                <a:gd name="connsiteX15214" fmla="*/ 4091203 w 4313785"/>
                <a:gd name="connsiteY15214" fmla="*/ 517141 h 2893802"/>
                <a:gd name="connsiteX15215" fmla="*/ 4099232 w 4313785"/>
                <a:gd name="connsiteY15215" fmla="*/ 509463 h 2893802"/>
                <a:gd name="connsiteX15216" fmla="*/ 4104561 w 4313785"/>
                <a:gd name="connsiteY15216" fmla="*/ 505658 h 2893802"/>
                <a:gd name="connsiteX15217" fmla="*/ 4106845 w 4313785"/>
                <a:gd name="connsiteY15217" fmla="*/ 503514 h 2893802"/>
                <a:gd name="connsiteX15218" fmla="*/ 4108852 w 4313785"/>
                <a:gd name="connsiteY15218" fmla="*/ 500747 h 2893802"/>
                <a:gd name="connsiteX15219" fmla="*/ 4112521 w 4313785"/>
                <a:gd name="connsiteY15219" fmla="*/ 493829 h 2893802"/>
                <a:gd name="connsiteX15220" fmla="*/ 4114112 w 4313785"/>
                <a:gd name="connsiteY15220" fmla="*/ 489956 h 2893802"/>
                <a:gd name="connsiteX15221" fmla="*/ 4114596 w 4313785"/>
                <a:gd name="connsiteY15221" fmla="*/ 486705 h 2893802"/>
                <a:gd name="connsiteX15222" fmla="*/ 4113351 w 4313785"/>
                <a:gd name="connsiteY15222" fmla="*/ 483315 h 2893802"/>
                <a:gd name="connsiteX15223" fmla="*/ 4110998 w 4313785"/>
                <a:gd name="connsiteY15223" fmla="*/ 480756 h 2893802"/>
                <a:gd name="connsiteX15224" fmla="*/ 4108299 w 4313785"/>
                <a:gd name="connsiteY15224" fmla="*/ 478334 h 2893802"/>
                <a:gd name="connsiteX15225" fmla="*/ 4106291 w 4313785"/>
                <a:gd name="connsiteY15225" fmla="*/ 475360 h 2893802"/>
                <a:gd name="connsiteX15226" fmla="*/ 4105392 w 4313785"/>
                <a:gd name="connsiteY15226" fmla="*/ 471348 h 2893802"/>
                <a:gd name="connsiteX15227" fmla="*/ 4105530 w 4313785"/>
                <a:gd name="connsiteY15227" fmla="*/ 467128 h 2893802"/>
                <a:gd name="connsiteX15228" fmla="*/ 4106361 w 4313785"/>
                <a:gd name="connsiteY15228" fmla="*/ 462978 h 2893802"/>
                <a:gd name="connsiteX15229" fmla="*/ 4107606 w 4313785"/>
                <a:gd name="connsiteY15229" fmla="*/ 459035 h 2893802"/>
                <a:gd name="connsiteX15230" fmla="*/ 4108229 w 4313785"/>
                <a:gd name="connsiteY15230" fmla="*/ 460626 h 2893802"/>
                <a:gd name="connsiteX15231" fmla="*/ 4108991 w 4313785"/>
                <a:gd name="connsiteY15231" fmla="*/ 461318 h 2893802"/>
                <a:gd name="connsiteX15232" fmla="*/ 4110236 w 4313785"/>
                <a:gd name="connsiteY15232" fmla="*/ 461456 h 2893802"/>
                <a:gd name="connsiteX15233" fmla="*/ 4111690 w 4313785"/>
                <a:gd name="connsiteY15233" fmla="*/ 461249 h 2893802"/>
                <a:gd name="connsiteX15234" fmla="*/ 4113420 w 4313785"/>
                <a:gd name="connsiteY15234" fmla="*/ 460765 h 2893802"/>
                <a:gd name="connsiteX15235" fmla="*/ 4114251 w 4313785"/>
                <a:gd name="connsiteY15235" fmla="*/ 460004 h 2893802"/>
                <a:gd name="connsiteX15236" fmla="*/ 4115220 w 4313785"/>
                <a:gd name="connsiteY15236" fmla="*/ 457444 h 2893802"/>
                <a:gd name="connsiteX15237" fmla="*/ 4115427 w 4313785"/>
                <a:gd name="connsiteY15237" fmla="*/ 456683 h 2893802"/>
                <a:gd name="connsiteX15238" fmla="*/ 4115427 w 4313785"/>
                <a:gd name="connsiteY15238" fmla="*/ 454816 h 2893802"/>
                <a:gd name="connsiteX15239" fmla="*/ 4115773 w 4313785"/>
                <a:gd name="connsiteY15239" fmla="*/ 453916 h 2893802"/>
                <a:gd name="connsiteX15240" fmla="*/ 4116396 w 4313785"/>
                <a:gd name="connsiteY15240" fmla="*/ 453363 h 2893802"/>
                <a:gd name="connsiteX15241" fmla="*/ 4117296 w 4313785"/>
                <a:gd name="connsiteY15241" fmla="*/ 452879 h 2893802"/>
                <a:gd name="connsiteX15242" fmla="*/ 4118265 w 4313785"/>
                <a:gd name="connsiteY15242" fmla="*/ 452187 h 2893802"/>
                <a:gd name="connsiteX15243" fmla="*/ 4118818 w 4313785"/>
                <a:gd name="connsiteY15243" fmla="*/ 451011 h 2893802"/>
                <a:gd name="connsiteX15244" fmla="*/ 4119580 w 4313785"/>
                <a:gd name="connsiteY15244" fmla="*/ 453570 h 2893802"/>
                <a:gd name="connsiteX15245" fmla="*/ 4120134 w 4313785"/>
                <a:gd name="connsiteY15245" fmla="*/ 456545 h 2893802"/>
                <a:gd name="connsiteX15246" fmla="*/ 4121448 w 4313785"/>
                <a:gd name="connsiteY15246" fmla="*/ 458689 h 2893802"/>
                <a:gd name="connsiteX15247" fmla="*/ 4124494 w 4313785"/>
                <a:gd name="connsiteY15247" fmla="*/ 458828 h 2893802"/>
                <a:gd name="connsiteX15248" fmla="*/ 4126639 w 4313785"/>
                <a:gd name="connsiteY15248" fmla="*/ 457375 h 2893802"/>
                <a:gd name="connsiteX15249" fmla="*/ 4128301 w 4313785"/>
                <a:gd name="connsiteY15249" fmla="*/ 454885 h 2893802"/>
                <a:gd name="connsiteX15250" fmla="*/ 4129823 w 4313785"/>
                <a:gd name="connsiteY15250" fmla="*/ 452118 h 2893802"/>
                <a:gd name="connsiteX15251" fmla="*/ 4131484 w 4313785"/>
                <a:gd name="connsiteY15251" fmla="*/ 449904 h 2893802"/>
                <a:gd name="connsiteX15252" fmla="*/ 4131069 w 4313785"/>
                <a:gd name="connsiteY15252" fmla="*/ 454470 h 2893802"/>
                <a:gd name="connsiteX15253" fmla="*/ 4126916 w 4313785"/>
                <a:gd name="connsiteY15253" fmla="*/ 467128 h 2893802"/>
                <a:gd name="connsiteX15254" fmla="*/ 4125878 w 4313785"/>
                <a:gd name="connsiteY15254" fmla="*/ 466575 h 2893802"/>
                <a:gd name="connsiteX15255" fmla="*/ 4124978 w 4313785"/>
                <a:gd name="connsiteY15255" fmla="*/ 466368 h 2893802"/>
                <a:gd name="connsiteX15256" fmla="*/ 4122902 w 4313785"/>
                <a:gd name="connsiteY15256" fmla="*/ 466229 h 2893802"/>
                <a:gd name="connsiteX15257" fmla="*/ 4123386 w 4313785"/>
                <a:gd name="connsiteY15257" fmla="*/ 468304 h 2893802"/>
                <a:gd name="connsiteX15258" fmla="*/ 4124078 w 4313785"/>
                <a:gd name="connsiteY15258" fmla="*/ 470310 h 2893802"/>
                <a:gd name="connsiteX15259" fmla="*/ 4124909 w 4313785"/>
                <a:gd name="connsiteY15259" fmla="*/ 472247 h 2893802"/>
                <a:gd name="connsiteX15260" fmla="*/ 4125947 w 4313785"/>
                <a:gd name="connsiteY15260" fmla="*/ 474115 h 2893802"/>
                <a:gd name="connsiteX15261" fmla="*/ 4127124 w 4313785"/>
                <a:gd name="connsiteY15261" fmla="*/ 475360 h 2893802"/>
                <a:gd name="connsiteX15262" fmla="*/ 4130377 w 4313785"/>
                <a:gd name="connsiteY15262" fmla="*/ 478127 h 2893802"/>
                <a:gd name="connsiteX15263" fmla="*/ 4131346 w 4313785"/>
                <a:gd name="connsiteY15263" fmla="*/ 479165 h 2893802"/>
                <a:gd name="connsiteX15264" fmla="*/ 4131899 w 4313785"/>
                <a:gd name="connsiteY15264" fmla="*/ 482347 h 2893802"/>
                <a:gd name="connsiteX15265" fmla="*/ 4131761 w 4313785"/>
                <a:gd name="connsiteY15265" fmla="*/ 485598 h 2893802"/>
                <a:gd name="connsiteX15266" fmla="*/ 4132246 w 4313785"/>
                <a:gd name="connsiteY15266" fmla="*/ 488572 h 2893802"/>
                <a:gd name="connsiteX15267" fmla="*/ 4134876 w 4313785"/>
                <a:gd name="connsiteY15267" fmla="*/ 490855 h 2893802"/>
                <a:gd name="connsiteX15268" fmla="*/ 4138683 w 4313785"/>
                <a:gd name="connsiteY15268" fmla="*/ 491685 h 2893802"/>
                <a:gd name="connsiteX15269" fmla="*/ 4143665 w 4313785"/>
                <a:gd name="connsiteY15269" fmla="*/ 491685 h 2893802"/>
                <a:gd name="connsiteX15270" fmla="*/ 4148648 w 4313785"/>
                <a:gd name="connsiteY15270" fmla="*/ 491270 h 2893802"/>
                <a:gd name="connsiteX15271" fmla="*/ 4152662 w 4313785"/>
                <a:gd name="connsiteY15271" fmla="*/ 490302 h 2893802"/>
                <a:gd name="connsiteX15272" fmla="*/ 4159930 w 4313785"/>
                <a:gd name="connsiteY15272" fmla="*/ 486912 h 2893802"/>
                <a:gd name="connsiteX15273" fmla="*/ 4163183 w 4313785"/>
                <a:gd name="connsiteY15273" fmla="*/ 486220 h 2893802"/>
                <a:gd name="connsiteX15274" fmla="*/ 4167820 w 4313785"/>
                <a:gd name="connsiteY15274" fmla="*/ 486912 h 2893802"/>
                <a:gd name="connsiteX15275" fmla="*/ 4176541 w 4313785"/>
                <a:gd name="connsiteY15275" fmla="*/ 489472 h 2893802"/>
                <a:gd name="connsiteX15276" fmla="*/ 4180555 w 4313785"/>
                <a:gd name="connsiteY15276" fmla="*/ 491408 h 2893802"/>
                <a:gd name="connsiteX15277" fmla="*/ 4183738 w 4313785"/>
                <a:gd name="connsiteY15277" fmla="*/ 494314 h 2893802"/>
                <a:gd name="connsiteX15278" fmla="*/ 4185676 w 4313785"/>
                <a:gd name="connsiteY15278" fmla="*/ 498049 h 2893802"/>
                <a:gd name="connsiteX15279" fmla="*/ 4186299 w 4313785"/>
                <a:gd name="connsiteY15279" fmla="*/ 501784 h 2893802"/>
                <a:gd name="connsiteX15280" fmla="*/ 4186299 w 4313785"/>
                <a:gd name="connsiteY15280" fmla="*/ 505520 h 2893802"/>
                <a:gd name="connsiteX15281" fmla="*/ 4186784 w 4313785"/>
                <a:gd name="connsiteY15281" fmla="*/ 509394 h 2893802"/>
                <a:gd name="connsiteX15282" fmla="*/ 4190728 w 4313785"/>
                <a:gd name="connsiteY15282" fmla="*/ 515827 h 2893802"/>
                <a:gd name="connsiteX15283" fmla="*/ 4197166 w 4313785"/>
                <a:gd name="connsiteY15283" fmla="*/ 518801 h 2893802"/>
                <a:gd name="connsiteX15284" fmla="*/ 4204709 w 4313785"/>
                <a:gd name="connsiteY15284" fmla="*/ 520254 h 2893802"/>
                <a:gd name="connsiteX15285" fmla="*/ 4211630 w 4313785"/>
                <a:gd name="connsiteY15285" fmla="*/ 522260 h 2893802"/>
                <a:gd name="connsiteX15286" fmla="*/ 4218898 w 4313785"/>
                <a:gd name="connsiteY15286" fmla="*/ 527517 h 2893802"/>
                <a:gd name="connsiteX15287" fmla="*/ 4225958 w 4313785"/>
                <a:gd name="connsiteY15287" fmla="*/ 533604 h 2893802"/>
                <a:gd name="connsiteX15288" fmla="*/ 4232879 w 4313785"/>
                <a:gd name="connsiteY15288" fmla="*/ 535956 h 2893802"/>
                <a:gd name="connsiteX15289" fmla="*/ 4239384 w 4313785"/>
                <a:gd name="connsiteY15289" fmla="*/ 530007 h 2893802"/>
                <a:gd name="connsiteX15290" fmla="*/ 4239731 w 4313785"/>
                <a:gd name="connsiteY15290" fmla="*/ 532221 h 2893802"/>
                <a:gd name="connsiteX15291" fmla="*/ 4238623 w 4313785"/>
                <a:gd name="connsiteY15291" fmla="*/ 535749 h 2893802"/>
                <a:gd name="connsiteX15292" fmla="*/ 4238900 w 4313785"/>
                <a:gd name="connsiteY15292" fmla="*/ 537754 h 2893802"/>
                <a:gd name="connsiteX15293" fmla="*/ 4240630 w 4313785"/>
                <a:gd name="connsiteY15293" fmla="*/ 539484 h 2893802"/>
                <a:gd name="connsiteX15294" fmla="*/ 4242983 w 4313785"/>
                <a:gd name="connsiteY15294" fmla="*/ 539968 h 2893802"/>
                <a:gd name="connsiteX15295" fmla="*/ 4245336 w 4313785"/>
                <a:gd name="connsiteY15295" fmla="*/ 539346 h 2893802"/>
                <a:gd name="connsiteX15296" fmla="*/ 4247205 w 4313785"/>
                <a:gd name="connsiteY15296" fmla="*/ 537754 h 2893802"/>
                <a:gd name="connsiteX15297" fmla="*/ 4247551 w 4313785"/>
                <a:gd name="connsiteY15297" fmla="*/ 535749 h 2893802"/>
                <a:gd name="connsiteX15298" fmla="*/ 4247344 w 4313785"/>
                <a:gd name="connsiteY15298" fmla="*/ 533466 h 2893802"/>
                <a:gd name="connsiteX15299" fmla="*/ 4247344 w 4313785"/>
                <a:gd name="connsiteY15299" fmla="*/ 531598 h 2893802"/>
                <a:gd name="connsiteX15300" fmla="*/ 4248728 w 4313785"/>
                <a:gd name="connsiteY15300" fmla="*/ 530837 h 2893802"/>
                <a:gd name="connsiteX15301" fmla="*/ 4250112 w 4313785"/>
                <a:gd name="connsiteY15301" fmla="*/ 531252 h 2893802"/>
                <a:gd name="connsiteX15302" fmla="*/ 4250596 w 4313785"/>
                <a:gd name="connsiteY15302" fmla="*/ 532221 h 2893802"/>
                <a:gd name="connsiteX15303" fmla="*/ 4250804 w 4313785"/>
                <a:gd name="connsiteY15303" fmla="*/ 533327 h 2893802"/>
                <a:gd name="connsiteX15304" fmla="*/ 4251358 w 4313785"/>
                <a:gd name="connsiteY15304" fmla="*/ 534088 h 2893802"/>
                <a:gd name="connsiteX15305" fmla="*/ 4252534 w 4313785"/>
                <a:gd name="connsiteY15305" fmla="*/ 534849 h 2893802"/>
                <a:gd name="connsiteX15306" fmla="*/ 4254611 w 4313785"/>
                <a:gd name="connsiteY15306" fmla="*/ 535126 h 2893802"/>
                <a:gd name="connsiteX15307" fmla="*/ 4257033 w 4313785"/>
                <a:gd name="connsiteY15307" fmla="*/ 535126 h 2893802"/>
                <a:gd name="connsiteX15308" fmla="*/ 4258417 w 4313785"/>
                <a:gd name="connsiteY15308" fmla="*/ 534573 h 2893802"/>
                <a:gd name="connsiteX15309" fmla="*/ 4258764 w 4313785"/>
                <a:gd name="connsiteY15309" fmla="*/ 533258 h 2893802"/>
                <a:gd name="connsiteX15310" fmla="*/ 4257795 w 4313785"/>
                <a:gd name="connsiteY15310" fmla="*/ 531114 h 2893802"/>
                <a:gd name="connsiteX15311" fmla="*/ 4256203 w 4313785"/>
                <a:gd name="connsiteY15311" fmla="*/ 529661 h 2893802"/>
                <a:gd name="connsiteX15312" fmla="*/ 4254195 w 4313785"/>
                <a:gd name="connsiteY15312" fmla="*/ 528970 h 2893802"/>
                <a:gd name="connsiteX15313" fmla="*/ 4252119 w 4313785"/>
                <a:gd name="connsiteY15313" fmla="*/ 528416 h 2893802"/>
                <a:gd name="connsiteX15314" fmla="*/ 4250251 w 4313785"/>
                <a:gd name="connsiteY15314" fmla="*/ 527586 h 2893802"/>
                <a:gd name="connsiteX15315" fmla="*/ 4248797 w 4313785"/>
                <a:gd name="connsiteY15315" fmla="*/ 526410 h 2893802"/>
                <a:gd name="connsiteX15316" fmla="*/ 4248313 w 4313785"/>
                <a:gd name="connsiteY15316" fmla="*/ 525373 h 2893802"/>
                <a:gd name="connsiteX15317" fmla="*/ 4248313 w 4313785"/>
                <a:gd name="connsiteY15317" fmla="*/ 524127 h 2893802"/>
                <a:gd name="connsiteX15318" fmla="*/ 4248589 w 4313785"/>
                <a:gd name="connsiteY15318" fmla="*/ 522398 h 2893802"/>
                <a:gd name="connsiteX15319" fmla="*/ 4249074 w 4313785"/>
                <a:gd name="connsiteY15319" fmla="*/ 521499 h 2893802"/>
                <a:gd name="connsiteX15320" fmla="*/ 4249766 w 4313785"/>
                <a:gd name="connsiteY15320" fmla="*/ 521153 h 2893802"/>
                <a:gd name="connsiteX15321" fmla="*/ 4250112 w 4313785"/>
                <a:gd name="connsiteY15321" fmla="*/ 520738 h 2893802"/>
                <a:gd name="connsiteX15322" fmla="*/ 4249282 w 4313785"/>
                <a:gd name="connsiteY15322" fmla="*/ 519493 h 2893802"/>
                <a:gd name="connsiteX15323" fmla="*/ 4248243 w 4313785"/>
                <a:gd name="connsiteY15323" fmla="*/ 518732 h 2893802"/>
                <a:gd name="connsiteX15324" fmla="*/ 4246928 w 4313785"/>
                <a:gd name="connsiteY15324" fmla="*/ 518455 h 2893802"/>
                <a:gd name="connsiteX15325" fmla="*/ 4245613 w 4313785"/>
                <a:gd name="connsiteY15325" fmla="*/ 518663 h 2893802"/>
                <a:gd name="connsiteX15326" fmla="*/ 4244367 w 4313785"/>
                <a:gd name="connsiteY15326" fmla="*/ 519147 h 2893802"/>
                <a:gd name="connsiteX15327" fmla="*/ 4246859 w 4313785"/>
                <a:gd name="connsiteY15327" fmla="*/ 516795 h 2893802"/>
                <a:gd name="connsiteX15328" fmla="*/ 4256203 w 4313785"/>
                <a:gd name="connsiteY15328" fmla="*/ 514166 h 2893802"/>
                <a:gd name="connsiteX15329" fmla="*/ 4260078 w 4313785"/>
                <a:gd name="connsiteY15329" fmla="*/ 512022 h 2893802"/>
                <a:gd name="connsiteX15330" fmla="*/ 4261532 w 4313785"/>
                <a:gd name="connsiteY15330" fmla="*/ 510293 h 2893802"/>
                <a:gd name="connsiteX15331" fmla="*/ 4262431 w 4313785"/>
                <a:gd name="connsiteY15331" fmla="*/ 508356 h 2893802"/>
                <a:gd name="connsiteX15332" fmla="*/ 4262431 w 4313785"/>
                <a:gd name="connsiteY15332" fmla="*/ 506211 h 2893802"/>
                <a:gd name="connsiteX15333" fmla="*/ 4261255 w 4313785"/>
                <a:gd name="connsiteY15333" fmla="*/ 503998 h 2893802"/>
                <a:gd name="connsiteX15334" fmla="*/ 4259525 w 4313785"/>
                <a:gd name="connsiteY15334" fmla="*/ 502753 h 2893802"/>
                <a:gd name="connsiteX15335" fmla="*/ 4257517 w 4313785"/>
                <a:gd name="connsiteY15335" fmla="*/ 502338 h 2893802"/>
                <a:gd name="connsiteX15336" fmla="*/ 4255372 w 4313785"/>
                <a:gd name="connsiteY15336" fmla="*/ 502130 h 2893802"/>
                <a:gd name="connsiteX15337" fmla="*/ 4253157 w 4313785"/>
                <a:gd name="connsiteY15337" fmla="*/ 501369 h 2893802"/>
                <a:gd name="connsiteX15338" fmla="*/ 4258209 w 4313785"/>
                <a:gd name="connsiteY15338" fmla="*/ 500678 h 2893802"/>
                <a:gd name="connsiteX15339" fmla="*/ 4260009 w 4313785"/>
                <a:gd name="connsiteY15339" fmla="*/ 499778 h 2893802"/>
                <a:gd name="connsiteX15340" fmla="*/ 4261601 w 4313785"/>
                <a:gd name="connsiteY15340" fmla="*/ 497911 h 2893802"/>
                <a:gd name="connsiteX15341" fmla="*/ 4262500 w 4313785"/>
                <a:gd name="connsiteY15341" fmla="*/ 495351 h 2893802"/>
                <a:gd name="connsiteX15342" fmla="*/ 4262224 w 4313785"/>
                <a:gd name="connsiteY15342" fmla="*/ 493553 h 2893802"/>
                <a:gd name="connsiteX15343" fmla="*/ 4260770 w 4313785"/>
                <a:gd name="connsiteY15343" fmla="*/ 492584 h 2893802"/>
                <a:gd name="connsiteX15344" fmla="*/ 4258279 w 4313785"/>
                <a:gd name="connsiteY15344" fmla="*/ 492792 h 2893802"/>
                <a:gd name="connsiteX15345" fmla="*/ 4258902 w 4313785"/>
                <a:gd name="connsiteY15345" fmla="*/ 489887 h 2893802"/>
                <a:gd name="connsiteX15346" fmla="*/ 4256756 w 4313785"/>
                <a:gd name="connsiteY15346" fmla="*/ 486981 h 2893802"/>
                <a:gd name="connsiteX15347" fmla="*/ 4253504 w 4313785"/>
                <a:gd name="connsiteY15347" fmla="*/ 484422 h 2893802"/>
                <a:gd name="connsiteX15348" fmla="*/ 4250666 w 4313785"/>
                <a:gd name="connsiteY15348" fmla="*/ 482554 h 2893802"/>
                <a:gd name="connsiteX15349" fmla="*/ 4254542 w 4313785"/>
                <a:gd name="connsiteY15349" fmla="*/ 482208 h 2893802"/>
                <a:gd name="connsiteX15350" fmla="*/ 4257587 w 4313785"/>
                <a:gd name="connsiteY15350" fmla="*/ 483522 h 2893802"/>
                <a:gd name="connsiteX15351" fmla="*/ 4260286 w 4313785"/>
                <a:gd name="connsiteY15351" fmla="*/ 485667 h 2893802"/>
                <a:gd name="connsiteX15352" fmla="*/ 4263124 w 4313785"/>
                <a:gd name="connsiteY15352" fmla="*/ 487604 h 2893802"/>
                <a:gd name="connsiteX15353" fmla="*/ 4264231 w 4313785"/>
                <a:gd name="connsiteY15353" fmla="*/ 487950 h 2893802"/>
                <a:gd name="connsiteX15354" fmla="*/ 4267899 w 4313785"/>
                <a:gd name="connsiteY15354" fmla="*/ 488710 h 2893802"/>
                <a:gd name="connsiteX15355" fmla="*/ 4268107 w 4313785"/>
                <a:gd name="connsiteY15355" fmla="*/ 489056 h 2893802"/>
                <a:gd name="connsiteX15356" fmla="*/ 4268107 w 4313785"/>
                <a:gd name="connsiteY15356" fmla="*/ 490163 h 2893802"/>
                <a:gd name="connsiteX15357" fmla="*/ 4268522 w 4313785"/>
                <a:gd name="connsiteY15357" fmla="*/ 490509 h 2893802"/>
                <a:gd name="connsiteX15358" fmla="*/ 4270668 w 4313785"/>
                <a:gd name="connsiteY15358" fmla="*/ 490509 h 2893802"/>
                <a:gd name="connsiteX15359" fmla="*/ 4275443 w 4313785"/>
                <a:gd name="connsiteY15359" fmla="*/ 489472 h 2893802"/>
                <a:gd name="connsiteX15360" fmla="*/ 4277658 w 4313785"/>
                <a:gd name="connsiteY15360" fmla="*/ 489195 h 2893802"/>
                <a:gd name="connsiteX15361" fmla="*/ 4284094 w 4313785"/>
                <a:gd name="connsiteY15361" fmla="*/ 490163 h 2893802"/>
                <a:gd name="connsiteX15362" fmla="*/ 4286032 w 4313785"/>
                <a:gd name="connsiteY15362" fmla="*/ 489264 h 2893802"/>
                <a:gd name="connsiteX15363" fmla="*/ 4285410 w 4313785"/>
                <a:gd name="connsiteY15363" fmla="*/ 485874 h 2893802"/>
                <a:gd name="connsiteX15364" fmla="*/ 4280634 w 4313785"/>
                <a:gd name="connsiteY15364" fmla="*/ 480617 h 2893802"/>
                <a:gd name="connsiteX15365" fmla="*/ 4278766 w 4313785"/>
                <a:gd name="connsiteY15365" fmla="*/ 478058 h 2893802"/>
                <a:gd name="connsiteX15366" fmla="*/ 4280427 w 4313785"/>
                <a:gd name="connsiteY15366" fmla="*/ 477574 h 2893802"/>
                <a:gd name="connsiteX15367" fmla="*/ 4283541 w 4313785"/>
                <a:gd name="connsiteY15367" fmla="*/ 479580 h 2893802"/>
                <a:gd name="connsiteX15368" fmla="*/ 4286794 w 4313785"/>
                <a:gd name="connsiteY15368" fmla="*/ 482762 h 2893802"/>
                <a:gd name="connsiteX15369" fmla="*/ 4290393 w 4313785"/>
                <a:gd name="connsiteY15369" fmla="*/ 485252 h 2893802"/>
                <a:gd name="connsiteX15370" fmla="*/ 4294614 w 4313785"/>
                <a:gd name="connsiteY15370" fmla="*/ 485252 h 2893802"/>
                <a:gd name="connsiteX15371" fmla="*/ 4296760 w 4313785"/>
                <a:gd name="connsiteY15371" fmla="*/ 483038 h 2893802"/>
                <a:gd name="connsiteX15372" fmla="*/ 4298006 w 4313785"/>
                <a:gd name="connsiteY15372" fmla="*/ 475291 h 2893802"/>
                <a:gd name="connsiteX15373" fmla="*/ 4299667 w 4313785"/>
                <a:gd name="connsiteY15373" fmla="*/ 471832 h 2893802"/>
                <a:gd name="connsiteX15374" fmla="*/ 4301190 w 4313785"/>
                <a:gd name="connsiteY15374" fmla="*/ 470310 h 2893802"/>
                <a:gd name="connsiteX15375" fmla="*/ 4303197 w 4313785"/>
                <a:gd name="connsiteY15375" fmla="*/ 468789 h 2893802"/>
                <a:gd name="connsiteX15376" fmla="*/ 4305343 w 4313785"/>
                <a:gd name="connsiteY15376" fmla="*/ 467474 h 2893802"/>
                <a:gd name="connsiteX15377" fmla="*/ 4307488 w 4313785"/>
                <a:gd name="connsiteY15377" fmla="*/ 466852 h 2893802"/>
                <a:gd name="connsiteX15378" fmla="*/ 4308595 w 4313785"/>
                <a:gd name="connsiteY15378" fmla="*/ 467059 h 2893802"/>
                <a:gd name="connsiteX15379" fmla="*/ 4311017 w 4313785"/>
                <a:gd name="connsiteY15379" fmla="*/ 468097 h 2893802"/>
                <a:gd name="connsiteX15380" fmla="*/ 4311848 w 4313785"/>
                <a:gd name="connsiteY15380" fmla="*/ 468097 h 2893802"/>
                <a:gd name="connsiteX15381" fmla="*/ 4313163 w 4313785"/>
                <a:gd name="connsiteY15381" fmla="*/ 466921 h 2893802"/>
                <a:gd name="connsiteX15382" fmla="*/ 4313786 w 4313785"/>
                <a:gd name="connsiteY15382" fmla="*/ 465053 h 2893802"/>
                <a:gd name="connsiteX15383" fmla="*/ 4313786 w 4313785"/>
                <a:gd name="connsiteY15383" fmla="*/ 463047 h 2893802"/>
                <a:gd name="connsiteX15384" fmla="*/ 4312956 w 4313785"/>
                <a:gd name="connsiteY15384" fmla="*/ 461387 h 2893802"/>
                <a:gd name="connsiteX15385" fmla="*/ 4311017 w 4313785"/>
                <a:gd name="connsiteY15385" fmla="*/ 460349 h 2893802"/>
                <a:gd name="connsiteX15386" fmla="*/ 4308318 w 4313785"/>
                <a:gd name="connsiteY15386" fmla="*/ 460004 h 2893802"/>
                <a:gd name="connsiteX15387" fmla="*/ 4303266 w 4313785"/>
                <a:gd name="connsiteY15387" fmla="*/ 460142 h 2893802"/>
                <a:gd name="connsiteX15388" fmla="*/ 4304581 w 4313785"/>
                <a:gd name="connsiteY15388" fmla="*/ 457098 h 2893802"/>
                <a:gd name="connsiteX15389" fmla="*/ 4302435 w 4313785"/>
                <a:gd name="connsiteY15389" fmla="*/ 455784 h 2893802"/>
                <a:gd name="connsiteX15390" fmla="*/ 4298906 w 4313785"/>
                <a:gd name="connsiteY15390" fmla="*/ 455784 h 2893802"/>
                <a:gd name="connsiteX15391" fmla="*/ 4295791 w 4313785"/>
                <a:gd name="connsiteY15391" fmla="*/ 456614 h 2893802"/>
                <a:gd name="connsiteX15392" fmla="*/ 4297522 w 4313785"/>
                <a:gd name="connsiteY15392" fmla="*/ 453639 h 2893802"/>
                <a:gd name="connsiteX15393" fmla="*/ 4296068 w 4313785"/>
                <a:gd name="connsiteY15393" fmla="*/ 450665 h 2893802"/>
                <a:gd name="connsiteX15394" fmla="*/ 4292884 w 4313785"/>
                <a:gd name="connsiteY15394" fmla="*/ 447829 h 2893802"/>
                <a:gd name="connsiteX15395" fmla="*/ 4280703 w 4313785"/>
                <a:gd name="connsiteY15395" fmla="*/ 439044 h 2893802"/>
                <a:gd name="connsiteX15396" fmla="*/ 4274820 w 4313785"/>
                <a:gd name="connsiteY15396" fmla="*/ 433026 h 2893802"/>
                <a:gd name="connsiteX15397" fmla="*/ 4271706 w 4313785"/>
                <a:gd name="connsiteY15397" fmla="*/ 430536 h 2893802"/>
                <a:gd name="connsiteX15398" fmla="*/ 4268176 w 4313785"/>
                <a:gd name="connsiteY15398" fmla="*/ 428875 h 2893802"/>
                <a:gd name="connsiteX15399" fmla="*/ 4245960 w 4313785"/>
                <a:gd name="connsiteY15399" fmla="*/ 424310 h 2893802"/>
                <a:gd name="connsiteX15400" fmla="*/ 4247551 w 4313785"/>
                <a:gd name="connsiteY15400" fmla="*/ 425970 h 2893802"/>
                <a:gd name="connsiteX15401" fmla="*/ 4250319 w 4313785"/>
                <a:gd name="connsiteY15401" fmla="*/ 426731 h 2893802"/>
                <a:gd name="connsiteX15402" fmla="*/ 4253504 w 4313785"/>
                <a:gd name="connsiteY15402" fmla="*/ 427354 h 2893802"/>
                <a:gd name="connsiteX15403" fmla="*/ 4256064 w 4313785"/>
                <a:gd name="connsiteY15403" fmla="*/ 428530 h 2893802"/>
                <a:gd name="connsiteX15404" fmla="*/ 4252257 w 4313785"/>
                <a:gd name="connsiteY15404" fmla="*/ 429706 h 2893802"/>
                <a:gd name="connsiteX15405" fmla="*/ 4244160 w 4313785"/>
                <a:gd name="connsiteY15405" fmla="*/ 427699 h 2893802"/>
                <a:gd name="connsiteX15406" fmla="*/ 4241392 w 4313785"/>
                <a:gd name="connsiteY15406" fmla="*/ 428391 h 2893802"/>
                <a:gd name="connsiteX15407" fmla="*/ 4241114 w 4313785"/>
                <a:gd name="connsiteY15407" fmla="*/ 429360 h 2893802"/>
                <a:gd name="connsiteX15408" fmla="*/ 4241945 w 4313785"/>
                <a:gd name="connsiteY15408" fmla="*/ 431297 h 2893802"/>
                <a:gd name="connsiteX15409" fmla="*/ 4241530 w 4313785"/>
                <a:gd name="connsiteY15409" fmla="*/ 432334 h 2893802"/>
                <a:gd name="connsiteX15410" fmla="*/ 4240353 w 4313785"/>
                <a:gd name="connsiteY15410" fmla="*/ 432887 h 2893802"/>
                <a:gd name="connsiteX15411" fmla="*/ 4239592 w 4313785"/>
                <a:gd name="connsiteY15411" fmla="*/ 432472 h 2893802"/>
                <a:gd name="connsiteX15412" fmla="*/ 4239176 w 4313785"/>
                <a:gd name="connsiteY15412" fmla="*/ 431642 h 2893802"/>
                <a:gd name="connsiteX15413" fmla="*/ 4238900 w 4313785"/>
                <a:gd name="connsiteY15413" fmla="*/ 430674 h 2893802"/>
                <a:gd name="connsiteX15414" fmla="*/ 4239107 w 4313785"/>
                <a:gd name="connsiteY15414" fmla="*/ 428806 h 2893802"/>
                <a:gd name="connsiteX15415" fmla="*/ 4240145 w 4313785"/>
                <a:gd name="connsiteY15415" fmla="*/ 426939 h 2893802"/>
                <a:gd name="connsiteX15416" fmla="*/ 4241530 w 4313785"/>
                <a:gd name="connsiteY15416" fmla="*/ 425348 h 2893802"/>
                <a:gd name="connsiteX15417" fmla="*/ 4242845 w 4313785"/>
                <a:gd name="connsiteY15417" fmla="*/ 424033 h 2893802"/>
                <a:gd name="connsiteX15418" fmla="*/ 4234609 w 4313785"/>
                <a:gd name="connsiteY15418" fmla="*/ 421612 h 2893802"/>
                <a:gd name="connsiteX15419" fmla="*/ 4232048 w 4313785"/>
                <a:gd name="connsiteY15419" fmla="*/ 421266 h 2893802"/>
                <a:gd name="connsiteX15420" fmla="*/ 4229003 w 4313785"/>
                <a:gd name="connsiteY15420" fmla="*/ 421474 h 2893802"/>
                <a:gd name="connsiteX15421" fmla="*/ 4214607 w 4313785"/>
                <a:gd name="connsiteY15421" fmla="*/ 423549 h 2893802"/>
                <a:gd name="connsiteX15422" fmla="*/ 4215852 w 4313785"/>
                <a:gd name="connsiteY15422" fmla="*/ 424725 h 2893802"/>
                <a:gd name="connsiteX15423" fmla="*/ 4219867 w 4313785"/>
                <a:gd name="connsiteY15423" fmla="*/ 426385 h 2893802"/>
                <a:gd name="connsiteX15424" fmla="*/ 4223258 w 4313785"/>
                <a:gd name="connsiteY15424" fmla="*/ 428530 h 2893802"/>
                <a:gd name="connsiteX15425" fmla="*/ 4224434 w 4313785"/>
                <a:gd name="connsiteY15425" fmla="*/ 430536 h 2893802"/>
                <a:gd name="connsiteX15426" fmla="*/ 4224989 w 4313785"/>
                <a:gd name="connsiteY15426" fmla="*/ 433026 h 2893802"/>
                <a:gd name="connsiteX15427" fmla="*/ 4224989 w 4313785"/>
                <a:gd name="connsiteY15427" fmla="*/ 435585 h 2893802"/>
                <a:gd name="connsiteX15428" fmla="*/ 4224434 w 4313785"/>
                <a:gd name="connsiteY15428" fmla="*/ 437799 h 2893802"/>
                <a:gd name="connsiteX15429" fmla="*/ 4222704 w 4313785"/>
                <a:gd name="connsiteY15429" fmla="*/ 440082 h 2893802"/>
                <a:gd name="connsiteX15430" fmla="*/ 4221459 w 4313785"/>
                <a:gd name="connsiteY15430" fmla="*/ 441465 h 2893802"/>
                <a:gd name="connsiteX15431" fmla="*/ 4221667 w 4313785"/>
                <a:gd name="connsiteY15431" fmla="*/ 442779 h 2893802"/>
                <a:gd name="connsiteX15432" fmla="*/ 4224297 w 4313785"/>
                <a:gd name="connsiteY15432" fmla="*/ 444855 h 2893802"/>
                <a:gd name="connsiteX15433" fmla="*/ 4228864 w 4313785"/>
                <a:gd name="connsiteY15433" fmla="*/ 447414 h 2893802"/>
                <a:gd name="connsiteX15434" fmla="*/ 4229487 w 4313785"/>
                <a:gd name="connsiteY15434" fmla="*/ 449143 h 2893802"/>
                <a:gd name="connsiteX15435" fmla="*/ 4228588 w 4313785"/>
                <a:gd name="connsiteY15435" fmla="*/ 452325 h 2893802"/>
                <a:gd name="connsiteX15436" fmla="*/ 4227757 w 4313785"/>
                <a:gd name="connsiteY15436" fmla="*/ 453778 h 2893802"/>
                <a:gd name="connsiteX15437" fmla="*/ 4226650 w 4313785"/>
                <a:gd name="connsiteY15437" fmla="*/ 455231 h 2893802"/>
                <a:gd name="connsiteX15438" fmla="*/ 4225334 w 4313785"/>
                <a:gd name="connsiteY15438" fmla="*/ 456476 h 2893802"/>
                <a:gd name="connsiteX15439" fmla="*/ 4224020 w 4313785"/>
                <a:gd name="connsiteY15439" fmla="*/ 457306 h 2893802"/>
                <a:gd name="connsiteX15440" fmla="*/ 4224850 w 4313785"/>
                <a:gd name="connsiteY15440" fmla="*/ 451910 h 2893802"/>
                <a:gd name="connsiteX15441" fmla="*/ 4224642 w 4313785"/>
                <a:gd name="connsiteY15441" fmla="*/ 448936 h 2893802"/>
                <a:gd name="connsiteX15442" fmla="*/ 4223328 w 4313785"/>
                <a:gd name="connsiteY15442" fmla="*/ 447345 h 2893802"/>
                <a:gd name="connsiteX15443" fmla="*/ 4221459 w 4313785"/>
                <a:gd name="connsiteY15443" fmla="*/ 447760 h 2893802"/>
                <a:gd name="connsiteX15444" fmla="*/ 4219798 w 4313785"/>
                <a:gd name="connsiteY15444" fmla="*/ 449351 h 2893802"/>
                <a:gd name="connsiteX15445" fmla="*/ 4217168 w 4313785"/>
                <a:gd name="connsiteY15445" fmla="*/ 452533 h 2893802"/>
                <a:gd name="connsiteX15446" fmla="*/ 4216613 w 4313785"/>
                <a:gd name="connsiteY15446" fmla="*/ 450596 h 2893802"/>
                <a:gd name="connsiteX15447" fmla="*/ 4215714 w 4313785"/>
                <a:gd name="connsiteY15447" fmla="*/ 446376 h 2893802"/>
                <a:gd name="connsiteX15448" fmla="*/ 4214952 w 4313785"/>
                <a:gd name="connsiteY15448" fmla="*/ 444647 h 2893802"/>
                <a:gd name="connsiteX15449" fmla="*/ 4213638 w 4313785"/>
                <a:gd name="connsiteY15449" fmla="*/ 443402 h 2893802"/>
                <a:gd name="connsiteX15450" fmla="*/ 4212253 w 4313785"/>
                <a:gd name="connsiteY15450" fmla="*/ 442848 h 2893802"/>
                <a:gd name="connsiteX15451" fmla="*/ 4210800 w 4313785"/>
                <a:gd name="connsiteY15451" fmla="*/ 442433 h 2893802"/>
                <a:gd name="connsiteX15452" fmla="*/ 4207617 w 4313785"/>
                <a:gd name="connsiteY15452" fmla="*/ 440981 h 2893802"/>
                <a:gd name="connsiteX15453" fmla="*/ 4206786 w 4313785"/>
                <a:gd name="connsiteY15453" fmla="*/ 440704 h 2893802"/>
                <a:gd name="connsiteX15454" fmla="*/ 4206648 w 4313785"/>
                <a:gd name="connsiteY15454" fmla="*/ 439805 h 2893802"/>
                <a:gd name="connsiteX15455" fmla="*/ 4207339 w 4313785"/>
                <a:gd name="connsiteY15455" fmla="*/ 437176 h 2893802"/>
                <a:gd name="connsiteX15456" fmla="*/ 4208101 w 4313785"/>
                <a:gd name="connsiteY15456" fmla="*/ 435170 h 2893802"/>
                <a:gd name="connsiteX15457" fmla="*/ 4208862 w 4313785"/>
                <a:gd name="connsiteY15457" fmla="*/ 433579 h 2893802"/>
                <a:gd name="connsiteX15458" fmla="*/ 4209208 w 4313785"/>
                <a:gd name="connsiteY15458" fmla="*/ 431850 h 2893802"/>
                <a:gd name="connsiteX15459" fmla="*/ 4208862 w 4313785"/>
                <a:gd name="connsiteY15459" fmla="*/ 429291 h 2893802"/>
                <a:gd name="connsiteX15460" fmla="*/ 4208101 w 4313785"/>
                <a:gd name="connsiteY15460" fmla="*/ 427561 h 2893802"/>
                <a:gd name="connsiteX15461" fmla="*/ 4206370 w 4313785"/>
                <a:gd name="connsiteY15461" fmla="*/ 424379 h 2893802"/>
                <a:gd name="connsiteX15462" fmla="*/ 4205886 w 4313785"/>
                <a:gd name="connsiteY15462" fmla="*/ 422373 h 2893802"/>
                <a:gd name="connsiteX15463" fmla="*/ 4206094 w 4313785"/>
                <a:gd name="connsiteY15463" fmla="*/ 420367 h 2893802"/>
                <a:gd name="connsiteX15464" fmla="*/ 4207270 w 4313785"/>
                <a:gd name="connsiteY15464" fmla="*/ 416908 h 2893802"/>
                <a:gd name="connsiteX15465" fmla="*/ 4207547 w 4313785"/>
                <a:gd name="connsiteY15465" fmla="*/ 415110 h 2893802"/>
                <a:gd name="connsiteX15466" fmla="*/ 4206370 w 4313785"/>
                <a:gd name="connsiteY15466" fmla="*/ 411720 h 2893802"/>
                <a:gd name="connsiteX15467" fmla="*/ 4203740 w 4313785"/>
                <a:gd name="connsiteY15467" fmla="*/ 411444 h 2893802"/>
                <a:gd name="connsiteX15468" fmla="*/ 4200418 w 4313785"/>
                <a:gd name="connsiteY15468" fmla="*/ 412551 h 2893802"/>
                <a:gd name="connsiteX15469" fmla="*/ 4196819 w 4313785"/>
                <a:gd name="connsiteY15469" fmla="*/ 413242 h 2893802"/>
                <a:gd name="connsiteX15470" fmla="*/ 4199934 w 4313785"/>
                <a:gd name="connsiteY15470" fmla="*/ 406602 h 2893802"/>
                <a:gd name="connsiteX15471" fmla="*/ 4194605 w 4313785"/>
                <a:gd name="connsiteY15471" fmla="*/ 400860 h 2893802"/>
                <a:gd name="connsiteX15472" fmla="*/ 4158753 w 4313785"/>
                <a:gd name="connsiteY15472" fmla="*/ 384466 h 2893802"/>
                <a:gd name="connsiteX15473" fmla="*/ 4156884 w 4313785"/>
                <a:gd name="connsiteY15473" fmla="*/ 383843 h 2893802"/>
                <a:gd name="connsiteX15474" fmla="*/ 4155016 w 4313785"/>
                <a:gd name="connsiteY15474" fmla="*/ 383498 h 2893802"/>
                <a:gd name="connsiteX15475" fmla="*/ 4151556 w 4313785"/>
                <a:gd name="connsiteY15475" fmla="*/ 383498 h 2893802"/>
                <a:gd name="connsiteX15476" fmla="*/ 4149825 w 4313785"/>
                <a:gd name="connsiteY15476" fmla="*/ 383221 h 2893802"/>
                <a:gd name="connsiteX15477" fmla="*/ 4150448 w 4313785"/>
                <a:gd name="connsiteY15477" fmla="*/ 382806 h 2893802"/>
                <a:gd name="connsiteX15478" fmla="*/ 4151486 w 4313785"/>
                <a:gd name="connsiteY15478" fmla="*/ 381976 h 2893802"/>
                <a:gd name="connsiteX15479" fmla="*/ 4152178 w 4313785"/>
                <a:gd name="connsiteY15479" fmla="*/ 381561 h 2893802"/>
                <a:gd name="connsiteX15480" fmla="*/ 4148233 w 4313785"/>
                <a:gd name="connsiteY15480" fmla="*/ 378863 h 2893802"/>
                <a:gd name="connsiteX15481" fmla="*/ 4143873 w 4313785"/>
                <a:gd name="connsiteY15481" fmla="*/ 376511 h 2893802"/>
                <a:gd name="connsiteX15482" fmla="*/ 4139236 w 4313785"/>
                <a:gd name="connsiteY15482" fmla="*/ 374505 h 2893802"/>
                <a:gd name="connsiteX15483" fmla="*/ 4134668 w 4313785"/>
                <a:gd name="connsiteY15483" fmla="*/ 373122 h 2893802"/>
                <a:gd name="connsiteX15484" fmla="*/ 4137575 w 4313785"/>
                <a:gd name="connsiteY15484" fmla="*/ 375059 h 2893802"/>
                <a:gd name="connsiteX15485" fmla="*/ 4143942 w 4313785"/>
                <a:gd name="connsiteY15485" fmla="*/ 378102 h 2893802"/>
                <a:gd name="connsiteX15486" fmla="*/ 4146641 w 4313785"/>
                <a:gd name="connsiteY15486" fmla="*/ 380247 h 2893802"/>
                <a:gd name="connsiteX15487" fmla="*/ 4145465 w 4313785"/>
                <a:gd name="connsiteY15487" fmla="*/ 381077 h 2893802"/>
                <a:gd name="connsiteX15488" fmla="*/ 4144150 w 4313785"/>
                <a:gd name="connsiteY15488" fmla="*/ 381768 h 2893802"/>
                <a:gd name="connsiteX15489" fmla="*/ 4142766 w 4313785"/>
                <a:gd name="connsiteY15489" fmla="*/ 382253 h 2893802"/>
                <a:gd name="connsiteX15490" fmla="*/ 4141312 w 4313785"/>
                <a:gd name="connsiteY15490" fmla="*/ 382529 h 2893802"/>
                <a:gd name="connsiteX15491" fmla="*/ 4141105 w 4313785"/>
                <a:gd name="connsiteY15491" fmla="*/ 378171 h 2893802"/>
                <a:gd name="connsiteX15492" fmla="*/ 4135775 w 4313785"/>
                <a:gd name="connsiteY15492" fmla="*/ 375958 h 2893802"/>
                <a:gd name="connsiteX15493" fmla="*/ 4129685 w 4313785"/>
                <a:gd name="connsiteY15493" fmla="*/ 373952 h 2893802"/>
                <a:gd name="connsiteX15494" fmla="*/ 4126847 w 4313785"/>
                <a:gd name="connsiteY15494" fmla="*/ 370216 h 2893802"/>
                <a:gd name="connsiteX15495" fmla="*/ 4127885 w 4313785"/>
                <a:gd name="connsiteY15495" fmla="*/ 370908 h 2893802"/>
                <a:gd name="connsiteX15496" fmla="*/ 4128924 w 4313785"/>
                <a:gd name="connsiteY15496" fmla="*/ 371531 h 2893802"/>
                <a:gd name="connsiteX15497" fmla="*/ 4130100 w 4313785"/>
                <a:gd name="connsiteY15497" fmla="*/ 372084 h 2893802"/>
                <a:gd name="connsiteX15498" fmla="*/ 4131276 w 4313785"/>
                <a:gd name="connsiteY15498" fmla="*/ 372499 h 2893802"/>
                <a:gd name="connsiteX15499" fmla="*/ 4122279 w 4313785"/>
                <a:gd name="connsiteY15499" fmla="*/ 366619 h 2893802"/>
                <a:gd name="connsiteX15500" fmla="*/ 4101239 w 4313785"/>
                <a:gd name="connsiteY15500" fmla="*/ 360048 h 2893802"/>
                <a:gd name="connsiteX15501" fmla="*/ 4088158 w 4313785"/>
                <a:gd name="connsiteY15501" fmla="*/ 354514 h 2893802"/>
                <a:gd name="connsiteX15502" fmla="*/ 4079576 w 4313785"/>
                <a:gd name="connsiteY15502" fmla="*/ 351955 h 2893802"/>
                <a:gd name="connsiteX15503" fmla="*/ 4078191 w 4313785"/>
                <a:gd name="connsiteY15503" fmla="*/ 351263 h 2893802"/>
                <a:gd name="connsiteX15504" fmla="*/ 4075631 w 4313785"/>
                <a:gd name="connsiteY15504" fmla="*/ 349395 h 2893802"/>
                <a:gd name="connsiteX15505" fmla="*/ 4073693 w 4313785"/>
                <a:gd name="connsiteY15505" fmla="*/ 348703 h 2893802"/>
                <a:gd name="connsiteX15506" fmla="*/ 4030367 w 4313785"/>
                <a:gd name="connsiteY15506" fmla="*/ 340403 h 2893802"/>
                <a:gd name="connsiteX15507" fmla="*/ 4024761 w 4313785"/>
                <a:gd name="connsiteY15507" fmla="*/ 338397 h 2893802"/>
                <a:gd name="connsiteX15508" fmla="*/ 4019431 w 4313785"/>
                <a:gd name="connsiteY15508" fmla="*/ 335768 h 2893802"/>
                <a:gd name="connsiteX15509" fmla="*/ 4016594 w 4313785"/>
                <a:gd name="connsiteY15509" fmla="*/ 334731 h 2893802"/>
                <a:gd name="connsiteX15510" fmla="*/ 4013618 w 4313785"/>
                <a:gd name="connsiteY15510" fmla="*/ 334246 h 2893802"/>
                <a:gd name="connsiteX15511" fmla="*/ 4010918 w 4313785"/>
                <a:gd name="connsiteY15511" fmla="*/ 334385 h 2893802"/>
                <a:gd name="connsiteX15512" fmla="*/ 4002821 w 4313785"/>
                <a:gd name="connsiteY15512" fmla="*/ 335976 h 2893802"/>
                <a:gd name="connsiteX15513" fmla="*/ 3996107 w 4313785"/>
                <a:gd name="connsiteY15513" fmla="*/ 336321 h 2893802"/>
                <a:gd name="connsiteX15514" fmla="*/ 3975829 w 4313785"/>
                <a:gd name="connsiteY15514" fmla="*/ 335422 h 2893802"/>
                <a:gd name="connsiteX15515" fmla="*/ 3973337 w 4313785"/>
                <a:gd name="connsiteY15515" fmla="*/ 334869 h 2893802"/>
                <a:gd name="connsiteX15516" fmla="*/ 3967592 w 4313785"/>
                <a:gd name="connsiteY15516" fmla="*/ 332932 h 2893802"/>
                <a:gd name="connsiteX15517" fmla="*/ 3965378 w 4313785"/>
                <a:gd name="connsiteY15517" fmla="*/ 332655 h 2893802"/>
                <a:gd name="connsiteX15518" fmla="*/ 3962817 w 4313785"/>
                <a:gd name="connsiteY15518" fmla="*/ 333969 h 2893802"/>
                <a:gd name="connsiteX15519" fmla="*/ 3961709 w 4313785"/>
                <a:gd name="connsiteY15519" fmla="*/ 335768 h 2893802"/>
                <a:gd name="connsiteX15520" fmla="*/ 3960326 w 4313785"/>
                <a:gd name="connsiteY15520" fmla="*/ 336806 h 2893802"/>
                <a:gd name="connsiteX15521" fmla="*/ 3956865 w 4313785"/>
                <a:gd name="connsiteY15521" fmla="*/ 335837 h 2893802"/>
                <a:gd name="connsiteX15522" fmla="*/ 3944337 w 4313785"/>
                <a:gd name="connsiteY15522" fmla="*/ 331341 h 2893802"/>
                <a:gd name="connsiteX15523" fmla="*/ 3930772 w 4313785"/>
                <a:gd name="connsiteY15523" fmla="*/ 328505 h 2893802"/>
                <a:gd name="connsiteX15524" fmla="*/ 3903503 w 4313785"/>
                <a:gd name="connsiteY15524" fmla="*/ 325945 h 2893802"/>
                <a:gd name="connsiteX15525" fmla="*/ 3904195 w 4313785"/>
                <a:gd name="connsiteY15525" fmla="*/ 331064 h 2893802"/>
                <a:gd name="connsiteX15526" fmla="*/ 3904195 w 4313785"/>
                <a:gd name="connsiteY15526" fmla="*/ 333762 h 2893802"/>
                <a:gd name="connsiteX15527" fmla="*/ 3903780 w 4313785"/>
                <a:gd name="connsiteY15527" fmla="*/ 336183 h 2893802"/>
                <a:gd name="connsiteX15528" fmla="*/ 3902257 w 4313785"/>
                <a:gd name="connsiteY15528" fmla="*/ 338258 h 2893802"/>
                <a:gd name="connsiteX15529" fmla="*/ 3898174 w 4313785"/>
                <a:gd name="connsiteY15529" fmla="*/ 341164 h 2893802"/>
                <a:gd name="connsiteX15530" fmla="*/ 3896651 w 4313785"/>
                <a:gd name="connsiteY15530" fmla="*/ 343031 h 2893802"/>
                <a:gd name="connsiteX15531" fmla="*/ 3903157 w 4313785"/>
                <a:gd name="connsiteY15531" fmla="*/ 343515 h 2893802"/>
                <a:gd name="connsiteX15532" fmla="*/ 3904887 w 4313785"/>
                <a:gd name="connsiteY15532" fmla="*/ 344138 h 2893802"/>
                <a:gd name="connsiteX15533" fmla="*/ 3905856 w 4313785"/>
                <a:gd name="connsiteY15533" fmla="*/ 345037 h 2893802"/>
                <a:gd name="connsiteX15534" fmla="*/ 3906548 w 4313785"/>
                <a:gd name="connsiteY15534" fmla="*/ 346282 h 2893802"/>
                <a:gd name="connsiteX15535" fmla="*/ 3907171 w 4313785"/>
                <a:gd name="connsiteY15535" fmla="*/ 347666 h 2893802"/>
                <a:gd name="connsiteX15536" fmla="*/ 3907863 w 4313785"/>
                <a:gd name="connsiteY15536" fmla="*/ 348911 h 2893802"/>
                <a:gd name="connsiteX15537" fmla="*/ 3912154 w 4313785"/>
                <a:gd name="connsiteY15537" fmla="*/ 353684 h 2893802"/>
                <a:gd name="connsiteX15538" fmla="*/ 3913677 w 4313785"/>
                <a:gd name="connsiteY15538" fmla="*/ 356313 h 2893802"/>
                <a:gd name="connsiteX15539" fmla="*/ 3913677 w 4313785"/>
                <a:gd name="connsiteY15539" fmla="*/ 359287 h 2893802"/>
                <a:gd name="connsiteX15540" fmla="*/ 3909040 w 4313785"/>
                <a:gd name="connsiteY15540" fmla="*/ 363506 h 2893802"/>
                <a:gd name="connsiteX15541" fmla="*/ 3901080 w 4313785"/>
                <a:gd name="connsiteY15541" fmla="*/ 366066 h 2893802"/>
                <a:gd name="connsiteX15542" fmla="*/ 3892498 w 4313785"/>
                <a:gd name="connsiteY15542" fmla="*/ 367034 h 2893802"/>
                <a:gd name="connsiteX15543" fmla="*/ 3886131 w 4313785"/>
                <a:gd name="connsiteY15543" fmla="*/ 366550 h 2893802"/>
                <a:gd name="connsiteX15544" fmla="*/ 3883432 w 4313785"/>
                <a:gd name="connsiteY15544" fmla="*/ 365028 h 2893802"/>
                <a:gd name="connsiteX15545" fmla="*/ 3881909 w 4313785"/>
                <a:gd name="connsiteY15545" fmla="*/ 362815 h 2893802"/>
                <a:gd name="connsiteX15546" fmla="*/ 3880664 w 4313785"/>
                <a:gd name="connsiteY15546" fmla="*/ 360325 h 2893802"/>
                <a:gd name="connsiteX15547" fmla="*/ 3878933 w 4313785"/>
                <a:gd name="connsiteY15547" fmla="*/ 358111 h 2893802"/>
                <a:gd name="connsiteX15548" fmla="*/ 3876026 w 4313785"/>
                <a:gd name="connsiteY15548" fmla="*/ 356589 h 2893802"/>
                <a:gd name="connsiteX15549" fmla="*/ 3871943 w 4313785"/>
                <a:gd name="connsiteY15549" fmla="*/ 355483 h 2893802"/>
                <a:gd name="connsiteX15550" fmla="*/ 3860939 w 4313785"/>
                <a:gd name="connsiteY15550" fmla="*/ 353338 h 2893802"/>
                <a:gd name="connsiteX15551" fmla="*/ 3859139 w 4313785"/>
                <a:gd name="connsiteY15551" fmla="*/ 352646 h 2893802"/>
                <a:gd name="connsiteX15552" fmla="*/ 3857962 w 4313785"/>
                <a:gd name="connsiteY15552" fmla="*/ 351125 h 2893802"/>
                <a:gd name="connsiteX15553" fmla="*/ 3856440 w 4313785"/>
                <a:gd name="connsiteY15553" fmla="*/ 347942 h 2893802"/>
                <a:gd name="connsiteX15554" fmla="*/ 3854709 w 4313785"/>
                <a:gd name="connsiteY15554" fmla="*/ 345037 h 2893802"/>
                <a:gd name="connsiteX15555" fmla="*/ 3852425 w 4313785"/>
                <a:gd name="connsiteY15555" fmla="*/ 342685 h 2893802"/>
                <a:gd name="connsiteX15556" fmla="*/ 3849588 w 4313785"/>
                <a:gd name="connsiteY15556" fmla="*/ 341025 h 2893802"/>
                <a:gd name="connsiteX15557" fmla="*/ 3846266 w 4313785"/>
                <a:gd name="connsiteY15557" fmla="*/ 340334 h 2893802"/>
                <a:gd name="connsiteX15558" fmla="*/ 3840590 w 4313785"/>
                <a:gd name="connsiteY15558" fmla="*/ 341164 h 2893802"/>
                <a:gd name="connsiteX15559" fmla="*/ 3829586 w 4313785"/>
                <a:gd name="connsiteY15559" fmla="*/ 345522 h 2893802"/>
                <a:gd name="connsiteX15560" fmla="*/ 3823703 w 4313785"/>
                <a:gd name="connsiteY15560" fmla="*/ 346282 h 2893802"/>
                <a:gd name="connsiteX15561" fmla="*/ 3794150 w 4313785"/>
                <a:gd name="connsiteY15561" fmla="*/ 344000 h 2893802"/>
                <a:gd name="connsiteX15562" fmla="*/ 3782868 w 4313785"/>
                <a:gd name="connsiteY15562" fmla="*/ 344000 h 2893802"/>
                <a:gd name="connsiteX15563" fmla="*/ 3779338 w 4313785"/>
                <a:gd name="connsiteY15563" fmla="*/ 343654 h 2893802"/>
                <a:gd name="connsiteX15564" fmla="*/ 3770687 w 4313785"/>
                <a:gd name="connsiteY15564" fmla="*/ 340679 h 2893802"/>
                <a:gd name="connsiteX15565" fmla="*/ 3767573 w 4313785"/>
                <a:gd name="connsiteY15565" fmla="*/ 340334 h 2893802"/>
                <a:gd name="connsiteX15566" fmla="*/ 3734143 w 4313785"/>
                <a:gd name="connsiteY15566" fmla="*/ 343031 h 2893802"/>
                <a:gd name="connsiteX15567" fmla="*/ 3725977 w 4313785"/>
                <a:gd name="connsiteY15567" fmla="*/ 345037 h 2893802"/>
                <a:gd name="connsiteX15568" fmla="*/ 3719125 w 4313785"/>
                <a:gd name="connsiteY15568" fmla="*/ 348634 h 2893802"/>
                <a:gd name="connsiteX15569" fmla="*/ 3716287 w 4313785"/>
                <a:gd name="connsiteY15569" fmla="*/ 354168 h 2893802"/>
                <a:gd name="connsiteX15570" fmla="*/ 3716633 w 4313785"/>
                <a:gd name="connsiteY15570" fmla="*/ 355690 h 2893802"/>
                <a:gd name="connsiteX15571" fmla="*/ 3717879 w 4313785"/>
                <a:gd name="connsiteY15571" fmla="*/ 358664 h 2893802"/>
                <a:gd name="connsiteX15572" fmla="*/ 3718156 w 4313785"/>
                <a:gd name="connsiteY15572" fmla="*/ 360255 h 2893802"/>
                <a:gd name="connsiteX15573" fmla="*/ 3717948 w 4313785"/>
                <a:gd name="connsiteY15573" fmla="*/ 362607 h 2893802"/>
                <a:gd name="connsiteX15574" fmla="*/ 3717256 w 4313785"/>
                <a:gd name="connsiteY15574" fmla="*/ 363645 h 2893802"/>
                <a:gd name="connsiteX15575" fmla="*/ 3716149 w 4313785"/>
                <a:gd name="connsiteY15575" fmla="*/ 364337 h 2893802"/>
                <a:gd name="connsiteX15576" fmla="*/ 3714695 w 4313785"/>
                <a:gd name="connsiteY15576" fmla="*/ 365582 h 2893802"/>
                <a:gd name="connsiteX15577" fmla="*/ 3710127 w 4313785"/>
                <a:gd name="connsiteY15577" fmla="*/ 371323 h 2893802"/>
                <a:gd name="connsiteX15578" fmla="*/ 3707497 w 4313785"/>
                <a:gd name="connsiteY15578" fmla="*/ 373260 h 2893802"/>
                <a:gd name="connsiteX15579" fmla="*/ 3703414 w 4313785"/>
                <a:gd name="connsiteY15579" fmla="*/ 374436 h 2893802"/>
                <a:gd name="connsiteX15580" fmla="*/ 3708951 w 4313785"/>
                <a:gd name="connsiteY15580" fmla="*/ 370562 h 2893802"/>
                <a:gd name="connsiteX15581" fmla="*/ 3711165 w 4313785"/>
                <a:gd name="connsiteY15581" fmla="*/ 368279 h 2893802"/>
                <a:gd name="connsiteX15582" fmla="*/ 3712550 w 4313785"/>
                <a:gd name="connsiteY15582" fmla="*/ 364959 h 2893802"/>
                <a:gd name="connsiteX15583" fmla="*/ 3712550 w 4313785"/>
                <a:gd name="connsiteY15583" fmla="*/ 362192 h 2893802"/>
                <a:gd name="connsiteX15584" fmla="*/ 3711096 w 4313785"/>
                <a:gd name="connsiteY15584" fmla="*/ 360740 h 2893802"/>
                <a:gd name="connsiteX15585" fmla="*/ 3709020 w 4313785"/>
                <a:gd name="connsiteY15585" fmla="*/ 359495 h 2893802"/>
                <a:gd name="connsiteX15586" fmla="*/ 3707082 w 4313785"/>
                <a:gd name="connsiteY15586" fmla="*/ 357419 h 2893802"/>
                <a:gd name="connsiteX15587" fmla="*/ 3706113 w 4313785"/>
                <a:gd name="connsiteY15587" fmla="*/ 354791 h 2893802"/>
                <a:gd name="connsiteX15588" fmla="*/ 3705559 w 4313785"/>
                <a:gd name="connsiteY15588" fmla="*/ 348634 h 2893802"/>
                <a:gd name="connsiteX15589" fmla="*/ 3704729 w 4313785"/>
                <a:gd name="connsiteY15589" fmla="*/ 345937 h 2893802"/>
                <a:gd name="connsiteX15590" fmla="*/ 3702445 w 4313785"/>
                <a:gd name="connsiteY15590" fmla="*/ 343515 h 2893802"/>
                <a:gd name="connsiteX15591" fmla="*/ 3699331 w 4313785"/>
                <a:gd name="connsiteY15591" fmla="*/ 342270 h 2893802"/>
                <a:gd name="connsiteX15592" fmla="*/ 3685350 w 4313785"/>
                <a:gd name="connsiteY15592" fmla="*/ 340264 h 2893802"/>
                <a:gd name="connsiteX15593" fmla="*/ 3682443 w 4313785"/>
                <a:gd name="connsiteY15593" fmla="*/ 339019 h 2893802"/>
                <a:gd name="connsiteX15594" fmla="*/ 3680574 w 4313785"/>
                <a:gd name="connsiteY15594" fmla="*/ 336736 h 2893802"/>
                <a:gd name="connsiteX15595" fmla="*/ 3680574 w 4313785"/>
                <a:gd name="connsiteY15595" fmla="*/ 334454 h 2893802"/>
                <a:gd name="connsiteX15596" fmla="*/ 3681197 w 4313785"/>
                <a:gd name="connsiteY15596" fmla="*/ 331064 h 2893802"/>
                <a:gd name="connsiteX15597" fmla="*/ 3683066 w 4313785"/>
                <a:gd name="connsiteY15597" fmla="*/ 324977 h 2893802"/>
                <a:gd name="connsiteX15598" fmla="*/ 3685142 w 4313785"/>
                <a:gd name="connsiteY15598" fmla="*/ 319927 h 2893802"/>
                <a:gd name="connsiteX15599" fmla="*/ 3685488 w 4313785"/>
                <a:gd name="connsiteY15599" fmla="*/ 317575 h 2893802"/>
                <a:gd name="connsiteX15600" fmla="*/ 3684935 w 4313785"/>
                <a:gd name="connsiteY15600" fmla="*/ 314255 h 2893802"/>
                <a:gd name="connsiteX15601" fmla="*/ 3683965 w 4313785"/>
                <a:gd name="connsiteY15601" fmla="*/ 311419 h 2893802"/>
                <a:gd name="connsiteX15602" fmla="*/ 3682720 w 4313785"/>
                <a:gd name="connsiteY15602" fmla="*/ 308929 h 2893802"/>
                <a:gd name="connsiteX15603" fmla="*/ 3681059 w 4313785"/>
                <a:gd name="connsiteY15603" fmla="*/ 306715 h 2893802"/>
                <a:gd name="connsiteX15604" fmla="*/ 3678913 w 4313785"/>
                <a:gd name="connsiteY15604" fmla="*/ 304640 h 2893802"/>
                <a:gd name="connsiteX15605" fmla="*/ 3667908 w 4313785"/>
                <a:gd name="connsiteY15605" fmla="*/ 297930 h 2893802"/>
                <a:gd name="connsiteX15606" fmla="*/ 3655312 w 4313785"/>
                <a:gd name="connsiteY15606" fmla="*/ 293572 h 2893802"/>
                <a:gd name="connsiteX15607" fmla="*/ 3642024 w 4313785"/>
                <a:gd name="connsiteY15607" fmla="*/ 291082 h 2893802"/>
                <a:gd name="connsiteX15608" fmla="*/ 3614962 w 4313785"/>
                <a:gd name="connsiteY15608" fmla="*/ 289491 h 2893802"/>
                <a:gd name="connsiteX15609" fmla="*/ 3586655 w 4313785"/>
                <a:gd name="connsiteY15609" fmla="*/ 291013 h 2893802"/>
                <a:gd name="connsiteX15610" fmla="*/ 3534124 w 4313785"/>
                <a:gd name="connsiteY15610" fmla="*/ 298898 h 2893802"/>
                <a:gd name="connsiteX15611" fmla="*/ 3530248 w 4313785"/>
                <a:gd name="connsiteY15611" fmla="*/ 298691 h 2893802"/>
                <a:gd name="connsiteX15612" fmla="*/ 3526372 w 4313785"/>
                <a:gd name="connsiteY15612" fmla="*/ 297723 h 2893802"/>
                <a:gd name="connsiteX15613" fmla="*/ 3514744 w 4313785"/>
                <a:gd name="connsiteY15613" fmla="*/ 293365 h 2893802"/>
                <a:gd name="connsiteX15614" fmla="*/ 3518274 w 4313785"/>
                <a:gd name="connsiteY15614" fmla="*/ 292880 h 2893802"/>
                <a:gd name="connsiteX15615" fmla="*/ 3519935 w 4313785"/>
                <a:gd name="connsiteY15615" fmla="*/ 292465 h 2893802"/>
                <a:gd name="connsiteX15616" fmla="*/ 3521597 w 4313785"/>
                <a:gd name="connsiteY15616" fmla="*/ 291912 h 2893802"/>
                <a:gd name="connsiteX15617" fmla="*/ 3512322 w 4313785"/>
                <a:gd name="connsiteY15617" fmla="*/ 284303 h 2893802"/>
                <a:gd name="connsiteX15618" fmla="*/ 3502356 w 4313785"/>
                <a:gd name="connsiteY15618" fmla="*/ 280291 h 2893802"/>
                <a:gd name="connsiteX15619" fmla="*/ 3491767 w 4313785"/>
                <a:gd name="connsiteY15619" fmla="*/ 280291 h 2893802"/>
                <a:gd name="connsiteX15620" fmla="*/ 3480208 w 4313785"/>
                <a:gd name="connsiteY15620" fmla="*/ 284580 h 2893802"/>
                <a:gd name="connsiteX15621" fmla="*/ 3488652 w 4313785"/>
                <a:gd name="connsiteY15621" fmla="*/ 279530 h 2893802"/>
                <a:gd name="connsiteX15622" fmla="*/ 3490590 w 4313785"/>
                <a:gd name="connsiteY15622" fmla="*/ 277593 h 2893802"/>
                <a:gd name="connsiteX15623" fmla="*/ 3491213 w 4313785"/>
                <a:gd name="connsiteY15623" fmla="*/ 274895 h 2893802"/>
                <a:gd name="connsiteX15624" fmla="*/ 3489483 w 4313785"/>
                <a:gd name="connsiteY15624" fmla="*/ 274065 h 2893802"/>
                <a:gd name="connsiteX15625" fmla="*/ 3483184 w 4313785"/>
                <a:gd name="connsiteY15625" fmla="*/ 274273 h 2893802"/>
                <a:gd name="connsiteX15626" fmla="*/ 3478063 w 4313785"/>
                <a:gd name="connsiteY15626" fmla="*/ 273235 h 2893802"/>
                <a:gd name="connsiteX15627" fmla="*/ 3467889 w 4313785"/>
                <a:gd name="connsiteY15627" fmla="*/ 269292 h 2893802"/>
                <a:gd name="connsiteX15628" fmla="*/ 3456815 w 4313785"/>
                <a:gd name="connsiteY15628" fmla="*/ 266871 h 2893802"/>
                <a:gd name="connsiteX15629" fmla="*/ 3457784 w 4313785"/>
                <a:gd name="connsiteY15629" fmla="*/ 265280 h 2893802"/>
                <a:gd name="connsiteX15630" fmla="*/ 3462283 w 4313785"/>
                <a:gd name="connsiteY15630" fmla="*/ 263758 h 2893802"/>
                <a:gd name="connsiteX15631" fmla="*/ 3467543 w 4313785"/>
                <a:gd name="connsiteY15631" fmla="*/ 262998 h 2893802"/>
                <a:gd name="connsiteX15632" fmla="*/ 3473910 w 4313785"/>
                <a:gd name="connsiteY15632" fmla="*/ 262790 h 2893802"/>
                <a:gd name="connsiteX15633" fmla="*/ 3476817 w 4313785"/>
                <a:gd name="connsiteY15633" fmla="*/ 261891 h 2893802"/>
                <a:gd name="connsiteX15634" fmla="*/ 3478270 w 4313785"/>
                <a:gd name="connsiteY15634" fmla="*/ 259677 h 2893802"/>
                <a:gd name="connsiteX15635" fmla="*/ 3477578 w 4313785"/>
                <a:gd name="connsiteY15635" fmla="*/ 257049 h 2893802"/>
                <a:gd name="connsiteX15636" fmla="*/ 3475225 w 4313785"/>
                <a:gd name="connsiteY15636" fmla="*/ 254766 h 2893802"/>
                <a:gd name="connsiteX15637" fmla="*/ 3472249 w 4313785"/>
                <a:gd name="connsiteY15637" fmla="*/ 252967 h 2893802"/>
                <a:gd name="connsiteX15638" fmla="*/ 3469757 w 4313785"/>
                <a:gd name="connsiteY15638" fmla="*/ 251722 h 2893802"/>
                <a:gd name="connsiteX15639" fmla="*/ 3463944 w 4313785"/>
                <a:gd name="connsiteY15639" fmla="*/ 249370 h 2893802"/>
                <a:gd name="connsiteX15640" fmla="*/ 3457645 w 4313785"/>
                <a:gd name="connsiteY15640" fmla="*/ 247503 h 2893802"/>
                <a:gd name="connsiteX15641" fmla="*/ 3444980 w 4313785"/>
                <a:gd name="connsiteY15641" fmla="*/ 245151 h 2893802"/>
                <a:gd name="connsiteX15642" fmla="*/ 3431484 w 4313785"/>
                <a:gd name="connsiteY15642" fmla="*/ 243767 h 2893802"/>
                <a:gd name="connsiteX15643" fmla="*/ 3424563 w 4313785"/>
                <a:gd name="connsiteY15643" fmla="*/ 244044 h 2893802"/>
                <a:gd name="connsiteX15644" fmla="*/ 3418472 w 4313785"/>
                <a:gd name="connsiteY15644" fmla="*/ 245912 h 2893802"/>
                <a:gd name="connsiteX15645" fmla="*/ 3413073 w 4313785"/>
                <a:gd name="connsiteY15645" fmla="*/ 249647 h 2893802"/>
                <a:gd name="connsiteX15646" fmla="*/ 3403523 w 4313785"/>
                <a:gd name="connsiteY15646" fmla="*/ 258847 h 2893802"/>
                <a:gd name="connsiteX15647" fmla="*/ 3398193 w 4313785"/>
                <a:gd name="connsiteY15647" fmla="*/ 262790 h 2893802"/>
                <a:gd name="connsiteX15648" fmla="*/ 3393141 w 4313785"/>
                <a:gd name="connsiteY15648" fmla="*/ 265142 h 2893802"/>
                <a:gd name="connsiteX15649" fmla="*/ 3385666 w 4313785"/>
                <a:gd name="connsiteY15649" fmla="*/ 267425 h 2893802"/>
                <a:gd name="connsiteX15650" fmla="*/ 3378468 w 4313785"/>
                <a:gd name="connsiteY15650" fmla="*/ 268186 h 2893802"/>
                <a:gd name="connsiteX15651" fmla="*/ 3374177 w 4313785"/>
                <a:gd name="connsiteY15651" fmla="*/ 265834 h 2893802"/>
                <a:gd name="connsiteX15652" fmla="*/ 3374315 w 4313785"/>
                <a:gd name="connsiteY15652" fmla="*/ 264381 h 2893802"/>
                <a:gd name="connsiteX15653" fmla="*/ 3375284 w 4313785"/>
                <a:gd name="connsiteY15653" fmla="*/ 262306 h 2893802"/>
                <a:gd name="connsiteX15654" fmla="*/ 3376322 w 4313785"/>
                <a:gd name="connsiteY15654" fmla="*/ 260438 h 2893802"/>
                <a:gd name="connsiteX15655" fmla="*/ 3377015 w 4313785"/>
                <a:gd name="connsiteY15655" fmla="*/ 259539 h 2893802"/>
                <a:gd name="connsiteX15656" fmla="*/ 3379783 w 4313785"/>
                <a:gd name="connsiteY15656" fmla="*/ 259677 h 2893802"/>
                <a:gd name="connsiteX15657" fmla="*/ 3383590 w 4313785"/>
                <a:gd name="connsiteY15657" fmla="*/ 260576 h 2893802"/>
                <a:gd name="connsiteX15658" fmla="*/ 3387466 w 4313785"/>
                <a:gd name="connsiteY15658" fmla="*/ 260853 h 2893802"/>
                <a:gd name="connsiteX15659" fmla="*/ 3390234 w 4313785"/>
                <a:gd name="connsiteY15659" fmla="*/ 259055 h 2893802"/>
                <a:gd name="connsiteX15660" fmla="*/ 3390096 w 4313785"/>
                <a:gd name="connsiteY15660" fmla="*/ 256772 h 2893802"/>
                <a:gd name="connsiteX15661" fmla="*/ 3388919 w 4313785"/>
                <a:gd name="connsiteY15661" fmla="*/ 253867 h 2893802"/>
                <a:gd name="connsiteX15662" fmla="*/ 3388296 w 4313785"/>
                <a:gd name="connsiteY15662" fmla="*/ 251031 h 2893802"/>
                <a:gd name="connsiteX15663" fmla="*/ 3389749 w 4313785"/>
                <a:gd name="connsiteY15663" fmla="*/ 248817 h 2893802"/>
                <a:gd name="connsiteX15664" fmla="*/ 3391757 w 4313785"/>
                <a:gd name="connsiteY15664" fmla="*/ 248817 h 2893802"/>
                <a:gd name="connsiteX15665" fmla="*/ 3397432 w 4313785"/>
                <a:gd name="connsiteY15665" fmla="*/ 251238 h 2893802"/>
                <a:gd name="connsiteX15666" fmla="*/ 3400062 w 4313785"/>
                <a:gd name="connsiteY15666" fmla="*/ 251791 h 2893802"/>
                <a:gd name="connsiteX15667" fmla="*/ 3395355 w 4313785"/>
                <a:gd name="connsiteY15667" fmla="*/ 258847 h 2893802"/>
                <a:gd name="connsiteX15668" fmla="*/ 3400131 w 4313785"/>
                <a:gd name="connsiteY15668" fmla="*/ 257810 h 2893802"/>
                <a:gd name="connsiteX15669" fmla="*/ 3405668 w 4313785"/>
                <a:gd name="connsiteY15669" fmla="*/ 254489 h 2893802"/>
                <a:gd name="connsiteX15670" fmla="*/ 3410305 w 4313785"/>
                <a:gd name="connsiteY15670" fmla="*/ 250062 h 2893802"/>
                <a:gd name="connsiteX15671" fmla="*/ 3412589 w 4313785"/>
                <a:gd name="connsiteY15671" fmla="*/ 245773 h 2893802"/>
                <a:gd name="connsiteX15672" fmla="*/ 3380821 w 4313785"/>
                <a:gd name="connsiteY15672" fmla="*/ 246880 h 2893802"/>
                <a:gd name="connsiteX15673" fmla="*/ 3368155 w 4313785"/>
                <a:gd name="connsiteY15673" fmla="*/ 249716 h 2893802"/>
                <a:gd name="connsiteX15674" fmla="*/ 3361857 w 4313785"/>
                <a:gd name="connsiteY15674" fmla="*/ 250062 h 2893802"/>
                <a:gd name="connsiteX15675" fmla="*/ 3357289 w 4313785"/>
                <a:gd name="connsiteY15675" fmla="*/ 247226 h 2893802"/>
                <a:gd name="connsiteX15676" fmla="*/ 3361581 w 4313785"/>
                <a:gd name="connsiteY15676" fmla="*/ 246534 h 2893802"/>
                <a:gd name="connsiteX15677" fmla="*/ 3368986 w 4313785"/>
                <a:gd name="connsiteY15677" fmla="*/ 243145 h 2893802"/>
                <a:gd name="connsiteX15678" fmla="*/ 3373000 w 4313785"/>
                <a:gd name="connsiteY15678" fmla="*/ 241900 h 2893802"/>
                <a:gd name="connsiteX15679" fmla="*/ 3377361 w 4313785"/>
                <a:gd name="connsiteY15679" fmla="*/ 241761 h 2893802"/>
                <a:gd name="connsiteX15680" fmla="*/ 3395771 w 4313785"/>
                <a:gd name="connsiteY15680" fmla="*/ 243975 h 2893802"/>
                <a:gd name="connsiteX15681" fmla="*/ 3398401 w 4313785"/>
                <a:gd name="connsiteY15681" fmla="*/ 244113 h 2893802"/>
                <a:gd name="connsiteX15682" fmla="*/ 3400062 w 4313785"/>
                <a:gd name="connsiteY15682" fmla="*/ 243767 h 2893802"/>
                <a:gd name="connsiteX15683" fmla="*/ 3401169 w 4313785"/>
                <a:gd name="connsiteY15683" fmla="*/ 241623 h 2893802"/>
                <a:gd name="connsiteX15684" fmla="*/ 3399647 w 4313785"/>
                <a:gd name="connsiteY15684" fmla="*/ 240101 h 2893802"/>
                <a:gd name="connsiteX15685" fmla="*/ 3397017 w 4313785"/>
                <a:gd name="connsiteY15685" fmla="*/ 239133 h 2893802"/>
                <a:gd name="connsiteX15686" fmla="*/ 3382205 w 4313785"/>
                <a:gd name="connsiteY15686" fmla="*/ 235674 h 2893802"/>
                <a:gd name="connsiteX15687" fmla="*/ 3342686 w 4313785"/>
                <a:gd name="connsiteY15687" fmla="*/ 229587 h 2893802"/>
                <a:gd name="connsiteX15688" fmla="*/ 3312233 w 4313785"/>
                <a:gd name="connsiteY15688" fmla="*/ 228480 h 2893802"/>
                <a:gd name="connsiteX15689" fmla="*/ 3302544 w 4313785"/>
                <a:gd name="connsiteY15689" fmla="*/ 225782 h 2893802"/>
                <a:gd name="connsiteX15690" fmla="*/ 3294169 w 4313785"/>
                <a:gd name="connsiteY15690" fmla="*/ 221701 h 2893802"/>
                <a:gd name="connsiteX15691" fmla="*/ 3289255 w 4313785"/>
                <a:gd name="connsiteY15691" fmla="*/ 220318 h 2893802"/>
                <a:gd name="connsiteX15692" fmla="*/ 3285379 w 4313785"/>
                <a:gd name="connsiteY15692" fmla="*/ 221148 h 2893802"/>
                <a:gd name="connsiteX15693" fmla="*/ 3284341 w 4313785"/>
                <a:gd name="connsiteY15693" fmla="*/ 222739 h 2893802"/>
                <a:gd name="connsiteX15694" fmla="*/ 3285033 w 4313785"/>
                <a:gd name="connsiteY15694" fmla="*/ 224122 h 2893802"/>
                <a:gd name="connsiteX15695" fmla="*/ 3288147 w 4313785"/>
                <a:gd name="connsiteY15695" fmla="*/ 226543 h 2893802"/>
                <a:gd name="connsiteX15696" fmla="*/ 3289463 w 4313785"/>
                <a:gd name="connsiteY15696" fmla="*/ 228549 h 2893802"/>
                <a:gd name="connsiteX15697" fmla="*/ 3291470 w 4313785"/>
                <a:gd name="connsiteY15697" fmla="*/ 232700 h 2893802"/>
                <a:gd name="connsiteX15698" fmla="*/ 3292992 w 4313785"/>
                <a:gd name="connsiteY15698" fmla="*/ 234221 h 2893802"/>
                <a:gd name="connsiteX15699" fmla="*/ 3285587 w 4313785"/>
                <a:gd name="connsiteY15699" fmla="*/ 236712 h 2893802"/>
                <a:gd name="connsiteX15700" fmla="*/ 3281849 w 4313785"/>
                <a:gd name="connsiteY15700" fmla="*/ 237611 h 2893802"/>
                <a:gd name="connsiteX15701" fmla="*/ 3277904 w 4313785"/>
                <a:gd name="connsiteY15701" fmla="*/ 238026 h 2893802"/>
                <a:gd name="connsiteX15702" fmla="*/ 3268077 w 4313785"/>
                <a:gd name="connsiteY15702" fmla="*/ 237818 h 2893802"/>
                <a:gd name="connsiteX15703" fmla="*/ 3263370 w 4313785"/>
                <a:gd name="connsiteY15703" fmla="*/ 238164 h 2893802"/>
                <a:gd name="connsiteX15704" fmla="*/ 3258871 w 4313785"/>
                <a:gd name="connsiteY15704" fmla="*/ 239755 h 2893802"/>
                <a:gd name="connsiteX15705" fmla="*/ 3256587 w 4313785"/>
                <a:gd name="connsiteY15705" fmla="*/ 241139 h 2893802"/>
                <a:gd name="connsiteX15706" fmla="*/ 3254719 w 4313785"/>
                <a:gd name="connsiteY15706" fmla="*/ 242730 h 2893802"/>
                <a:gd name="connsiteX15707" fmla="*/ 3253404 w 4313785"/>
                <a:gd name="connsiteY15707" fmla="*/ 244667 h 2893802"/>
                <a:gd name="connsiteX15708" fmla="*/ 3252919 w 4313785"/>
                <a:gd name="connsiteY15708" fmla="*/ 247018 h 2893802"/>
                <a:gd name="connsiteX15709" fmla="*/ 3253335 w 4313785"/>
                <a:gd name="connsiteY15709" fmla="*/ 249440 h 2893802"/>
                <a:gd name="connsiteX15710" fmla="*/ 3254372 w 4313785"/>
                <a:gd name="connsiteY15710" fmla="*/ 250823 h 2893802"/>
                <a:gd name="connsiteX15711" fmla="*/ 3256103 w 4313785"/>
                <a:gd name="connsiteY15711" fmla="*/ 251238 h 2893802"/>
                <a:gd name="connsiteX15712" fmla="*/ 3258595 w 4313785"/>
                <a:gd name="connsiteY15712" fmla="*/ 250892 h 2893802"/>
                <a:gd name="connsiteX15713" fmla="*/ 3266277 w 4313785"/>
                <a:gd name="connsiteY15713" fmla="*/ 248748 h 2893802"/>
                <a:gd name="connsiteX15714" fmla="*/ 3270291 w 4313785"/>
                <a:gd name="connsiteY15714" fmla="*/ 248540 h 2893802"/>
                <a:gd name="connsiteX15715" fmla="*/ 3274513 w 4313785"/>
                <a:gd name="connsiteY15715" fmla="*/ 249855 h 2893802"/>
                <a:gd name="connsiteX15716" fmla="*/ 3269876 w 4313785"/>
                <a:gd name="connsiteY15716" fmla="*/ 251307 h 2893802"/>
                <a:gd name="connsiteX15717" fmla="*/ 3267869 w 4313785"/>
                <a:gd name="connsiteY15717" fmla="*/ 252137 h 2893802"/>
                <a:gd name="connsiteX15718" fmla="*/ 3265792 w 4313785"/>
                <a:gd name="connsiteY15718" fmla="*/ 253590 h 2893802"/>
                <a:gd name="connsiteX15719" fmla="*/ 3262055 w 4313785"/>
                <a:gd name="connsiteY15719" fmla="*/ 256703 h 2893802"/>
                <a:gd name="connsiteX15720" fmla="*/ 3260186 w 4313785"/>
                <a:gd name="connsiteY15720" fmla="*/ 257740 h 2893802"/>
                <a:gd name="connsiteX15721" fmla="*/ 3257348 w 4313785"/>
                <a:gd name="connsiteY15721" fmla="*/ 258709 h 2893802"/>
                <a:gd name="connsiteX15722" fmla="*/ 3259840 w 4313785"/>
                <a:gd name="connsiteY15722" fmla="*/ 259124 h 2893802"/>
                <a:gd name="connsiteX15723" fmla="*/ 3261086 w 4313785"/>
                <a:gd name="connsiteY15723" fmla="*/ 259470 h 2893802"/>
                <a:gd name="connsiteX15724" fmla="*/ 3262193 w 4313785"/>
                <a:gd name="connsiteY15724" fmla="*/ 260023 h 2893802"/>
                <a:gd name="connsiteX15725" fmla="*/ 3264062 w 4313785"/>
                <a:gd name="connsiteY15725" fmla="*/ 261337 h 2893802"/>
                <a:gd name="connsiteX15726" fmla="*/ 3264408 w 4313785"/>
                <a:gd name="connsiteY15726" fmla="*/ 261960 h 2893802"/>
                <a:gd name="connsiteX15727" fmla="*/ 3264201 w 4313785"/>
                <a:gd name="connsiteY15727" fmla="*/ 262928 h 2893802"/>
                <a:gd name="connsiteX15728" fmla="*/ 3264477 w 4313785"/>
                <a:gd name="connsiteY15728" fmla="*/ 265211 h 2893802"/>
                <a:gd name="connsiteX15729" fmla="*/ 3265654 w 4313785"/>
                <a:gd name="connsiteY15729" fmla="*/ 267840 h 2893802"/>
                <a:gd name="connsiteX15730" fmla="*/ 3268976 w 4313785"/>
                <a:gd name="connsiteY15730" fmla="*/ 272405 h 2893802"/>
                <a:gd name="connsiteX15731" fmla="*/ 3270222 w 4313785"/>
                <a:gd name="connsiteY15731" fmla="*/ 275172 h 2893802"/>
                <a:gd name="connsiteX15732" fmla="*/ 3257626 w 4313785"/>
                <a:gd name="connsiteY15732" fmla="*/ 277109 h 2893802"/>
                <a:gd name="connsiteX15733" fmla="*/ 3254165 w 4313785"/>
                <a:gd name="connsiteY15733" fmla="*/ 276832 h 2893802"/>
                <a:gd name="connsiteX15734" fmla="*/ 3250912 w 4313785"/>
                <a:gd name="connsiteY15734" fmla="*/ 275103 h 2893802"/>
                <a:gd name="connsiteX15735" fmla="*/ 3248490 w 4313785"/>
                <a:gd name="connsiteY15735" fmla="*/ 273028 h 2893802"/>
                <a:gd name="connsiteX15736" fmla="*/ 3245929 w 4313785"/>
                <a:gd name="connsiteY15736" fmla="*/ 271437 h 2893802"/>
                <a:gd name="connsiteX15737" fmla="*/ 3242053 w 4313785"/>
                <a:gd name="connsiteY15737" fmla="*/ 271022 h 2893802"/>
                <a:gd name="connsiteX15738" fmla="*/ 3241361 w 4313785"/>
                <a:gd name="connsiteY15738" fmla="*/ 271298 h 2893802"/>
                <a:gd name="connsiteX15739" fmla="*/ 3240046 w 4313785"/>
                <a:gd name="connsiteY15739" fmla="*/ 272267 h 2893802"/>
                <a:gd name="connsiteX15740" fmla="*/ 3239354 w 4313785"/>
                <a:gd name="connsiteY15740" fmla="*/ 272543 h 2893802"/>
                <a:gd name="connsiteX15741" fmla="*/ 3238454 w 4313785"/>
                <a:gd name="connsiteY15741" fmla="*/ 272405 h 2893802"/>
                <a:gd name="connsiteX15742" fmla="*/ 3236585 w 4313785"/>
                <a:gd name="connsiteY15742" fmla="*/ 271575 h 2893802"/>
                <a:gd name="connsiteX15743" fmla="*/ 3235686 w 4313785"/>
                <a:gd name="connsiteY15743" fmla="*/ 271367 h 2893802"/>
                <a:gd name="connsiteX15744" fmla="*/ 3234024 w 4313785"/>
                <a:gd name="connsiteY15744" fmla="*/ 271644 h 2893802"/>
                <a:gd name="connsiteX15745" fmla="*/ 3232641 w 4313785"/>
                <a:gd name="connsiteY15745" fmla="*/ 272198 h 2893802"/>
                <a:gd name="connsiteX15746" fmla="*/ 3231325 w 4313785"/>
                <a:gd name="connsiteY15746" fmla="*/ 272959 h 2893802"/>
                <a:gd name="connsiteX15747" fmla="*/ 3230010 w 4313785"/>
                <a:gd name="connsiteY15747" fmla="*/ 274065 h 2893802"/>
                <a:gd name="connsiteX15748" fmla="*/ 3227796 w 4313785"/>
                <a:gd name="connsiteY15748" fmla="*/ 277316 h 2893802"/>
                <a:gd name="connsiteX15749" fmla="*/ 3228834 w 4313785"/>
                <a:gd name="connsiteY15749" fmla="*/ 279253 h 2893802"/>
                <a:gd name="connsiteX15750" fmla="*/ 3231879 w 4313785"/>
                <a:gd name="connsiteY15750" fmla="*/ 280360 h 2893802"/>
                <a:gd name="connsiteX15751" fmla="*/ 3235547 w 4313785"/>
                <a:gd name="connsiteY15751" fmla="*/ 281328 h 2893802"/>
                <a:gd name="connsiteX15752" fmla="*/ 3232709 w 4313785"/>
                <a:gd name="connsiteY15752" fmla="*/ 281882 h 2893802"/>
                <a:gd name="connsiteX15753" fmla="*/ 3228418 w 4313785"/>
                <a:gd name="connsiteY15753" fmla="*/ 284165 h 2893802"/>
                <a:gd name="connsiteX15754" fmla="*/ 3225858 w 4313785"/>
                <a:gd name="connsiteY15754" fmla="*/ 284856 h 2893802"/>
                <a:gd name="connsiteX15755" fmla="*/ 3226757 w 4313785"/>
                <a:gd name="connsiteY15755" fmla="*/ 285548 h 2893802"/>
                <a:gd name="connsiteX15756" fmla="*/ 3228972 w 4313785"/>
                <a:gd name="connsiteY15756" fmla="*/ 287900 h 2893802"/>
                <a:gd name="connsiteX15757" fmla="*/ 3224127 w 4313785"/>
                <a:gd name="connsiteY15757" fmla="*/ 287139 h 2893802"/>
                <a:gd name="connsiteX15758" fmla="*/ 3219352 w 4313785"/>
                <a:gd name="connsiteY15758" fmla="*/ 284234 h 2893802"/>
                <a:gd name="connsiteX15759" fmla="*/ 3214784 w 4313785"/>
                <a:gd name="connsiteY15759" fmla="*/ 280706 h 2893802"/>
                <a:gd name="connsiteX15760" fmla="*/ 3210424 w 4313785"/>
                <a:gd name="connsiteY15760" fmla="*/ 278008 h 2893802"/>
                <a:gd name="connsiteX15761" fmla="*/ 3198381 w 4313785"/>
                <a:gd name="connsiteY15761" fmla="*/ 273166 h 2893802"/>
                <a:gd name="connsiteX15762" fmla="*/ 3192083 w 4313785"/>
                <a:gd name="connsiteY15762" fmla="*/ 271367 h 2893802"/>
                <a:gd name="connsiteX15763" fmla="*/ 3185785 w 4313785"/>
                <a:gd name="connsiteY15763" fmla="*/ 270537 h 2893802"/>
                <a:gd name="connsiteX15764" fmla="*/ 3182739 w 4313785"/>
                <a:gd name="connsiteY15764" fmla="*/ 270745 h 2893802"/>
                <a:gd name="connsiteX15765" fmla="*/ 3180109 w 4313785"/>
                <a:gd name="connsiteY15765" fmla="*/ 271367 h 2893802"/>
                <a:gd name="connsiteX15766" fmla="*/ 3174849 w 4313785"/>
                <a:gd name="connsiteY15766" fmla="*/ 273235 h 2893802"/>
                <a:gd name="connsiteX15767" fmla="*/ 3165782 w 4313785"/>
                <a:gd name="connsiteY15767" fmla="*/ 275310 h 2893802"/>
                <a:gd name="connsiteX15768" fmla="*/ 3162876 w 4313785"/>
                <a:gd name="connsiteY15768" fmla="*/ 276625 h 2893802"/>
                <a:gd name="connsiteX15769" fmla="*/ 3161837 w 4313785"/>
                <a:gd name="connsiteY15769" fmla="*/ 277386 h 2893802"/>
                <a:gd name="connsiteX15770" fmla="*/ 3160384 w 4313785"/>
                <a:gd name="connsiteY15770" fmla="*/ 278769 h 2893802"/>
                <a:gd name="connsiteX15771" fmla="*/ 3159277 w 4313785"/>
                <a:gd name="connsiteY15771" fmla="*/ 279253 h 2893802"/>
                <a:gd name="connsiteX15772" fmla="*/ 3157408 w 4313785"/>
                <a:gd name="connsiteY15772" fmla="*/ 279599 h 2893802"/>
                <a:gd name="connsiteX15773" fmla="*/ 3147857 w 4313785"/>
                <a:gd name="connsiteY15773" fmla="*/ 279184 h 2893802"/>
                <a:gd name="connsiteX15774" fmla="*/ 3141974 w 4313785"/>
                <a:gd name="connsiteY15774" fmla="*/ 278077 h 2893802"/>
                <a:gd name="connsiteX15775" fmla="*/ 3138998 w 4313785"/>
                <a:gd name="connsiteY15775" fmla="*/ 277247 h 2893802"/>
                <a:gd name="connsiteX15776" fmla="*/ 3133946 w 4313785"/>
                <a:gd name="connsiteY15776" fmla="*/ 275172 h 2893802"/>
                <a:gd name="connsiteX15777" fmla="*/ 3128893 w 4313785"/>
                <a:gd name="connsiteY15777" fmla="*/ 272198 h 2893802"/>
                <a:gd name="connsiteX15778" fmla="*/ 3124256 w 4313785"/>
                <a:gd name="connsiteY15778" fmla="*/ 268531 h 2893802"/>
                <a:gd name="connsiteX15779" fmla="*/ 3120519 w 4313785"/>
                <a:gd name="connsiteY15779" fmla="*/ 264450 h 2893802"/>
                <a:gd name="connsiteX15780" fmla="*/ 3118719 w 4313785"/>
                <a:gd name="connsiteY15780" fmla="*/ 261960 h 2893802"/>
                <a:gd name="connsiteX15781" fmla="*/ 3117543 w 4313785"/>
                <a:gd name="connsiteY15781" fmla="*/ 260853 h 2893802"/>
                <a:gd name="connsiteX15782" fmla="*/ 3116158 w 4313785"/>
                <a:gd name="connsiteY15782" fmla="*/ 261476 h 2893802"/>
                <a:gd name="connsiteX15783" fmla="*/ 3113805 w 4313785"/>
                <a:gd name="connsiteY15783" fmla="*/ 264035 h 2893802"/>
                <a:gd name="connsiteX15784" fmla="*/ 3111659 w 4313785"/>
                <a:gd name="connsiteY15784" fmla="*/ 266802 h 2893802"/>
                <a:gd name="connsiteX15785" fmla="*/ 3109791 w 4313785"/>
                <a:gd name="connsiteY15785" fmla="*/ 269638 h 2893802"/>
                <a:gd name="connsiteX15786" fmla="*/ 3106607 w 4313785"/>
                <a:gd name="connsiteY15786" fmla="*/ 275725 h 2893802"/>
                <a:gd name="connsiteX15787" fmla="*/ 3104531 w 4313785"/>
                <a:gd name="connsiteY15787" fmla="*/ 281605 h 2893802"/>
                <a:gd name="connsiteX15788" fmla="*/ 3104531 w 4313785"/>
                <a:gd name="connsiteY15788" fmla="*/ 282020 h 2893802"/>
                <a:gd name="connsiteX15789" fmla="*/ 3104808 w 4313785"/>
                <a:gd name="connsiteY15789" fmla="*/ 283196 h 2893802"/>
                <a:gd name="connsiteX15790" fmla="*/ 3104808 w 4313785"/>
                <a:gd name="connsiteY15790" fmla="*/ 283473 h 2893802"/>
                <a:gd name="connsiteX15791" fmla="*/ 3104531 w 4313785"/>
                <a:gd name="connsiteY15791" fmla="*/ 284026 h 2893802"/>
                <a:gd name="connsiteX15792" fmla="*/ 3103908 w 4313785"/>
                <a:gd name="connsiteY15792" fmla="*/ 284718 h 2893802"/>
                <a:gd name="connsiteX15793" fmla="*/ 3097679 w 4313785"/>
                <a:gd name="connsiteY15793" fmla="*/ 293849 h 2893802"/>
                <a:gd name="connsiteX15794" fmla="*/ 3094149 w 4313785"/>
                <a:gd name="connsiteY15794" fmla="*/ 298138 h 2893802"/>
                <a:gd name="connsiteX15795" fmla="*/ 3092004 w 4313785"/>
                <a:gd name="connsiteY15795" fmla="*/ 300144 h 2893802"/>
                <a:gd name="connsiteX15796" fmla="*/ 3089581 w 4313785"/>
                <a:gd name="connsiteY15796" fmla="*/ 301735 h 2893802"/>
                <a:gd name="connsiteX15797" fmla="*/ 3087159 w 4313785"/>
                <a:gd name="connsiteY15797" fmla="*/ 302426 h 2893802"/>
                <a:gd name="connsiteX15798" fmla="*/ 3083698 w 4313785"/>
                <a:gd name="connsiteY15798" fmla="*/ 301666 h 2893802"/>
                <a:gd name="connsiteX15799" fmla="*/ 3082314 w 4313785"/>
                <a:gd name="connsiteY15799" fmla="*/ 299383 h 2893802"/>
                <a:gd name="connsiteX15800" fmla="*/ 3081483 w 4313785"/>
                <a:gd name="connsiteY15800" fmla="*/ 296823 h 2893802"/>
                <a:gd name="connsiteX15801" fmla="*/ 3079615 w 4313785"/>
                <a:gd name="connsiteY15801" fmla="*/ 294956 h 2893802"/>
                <a:gd name="connsiteX15802" fmla="*/ 3078646 w 4313785"/>
                <a:gd name="connsiteY15802" fmla="*/ 294956 h 2893802"/>
                <a:gd name="connsiteX15803" fmla="*/ 3076916 w 4313785"/>
                <a:gd name="connsiteY15803" fmla="*/ 296547 h 2893802"/>
                <a:gd name="connsiteX15804" fmla="*/ 3075670 w 4313785"/>
                <a:gd name="connsiteY15804" fmla="*/ 297031 h 2893802"/>
                <a:gd name="connsiteX15805" fmla="*/ 3074147 w 4313785"/>
                <a:gd name="connsiteY15805" fmla="*/ 297031 h 2893802"/>
                <a:gd name="connsiteX15806" fmla="*/ 3072555 w 4313785"/>
                <a:gd name="connsiteY15806" fmla="*/ 296547 h 2893802"/>
                <a:gd name="connsiteX15807" fmla="*/ 3070963 w 4313785"/>
                <a:gd name="connsiteY15807" fmla="*/ 295924 h 2893802"/>
                <a:gd name="connsiteX15808" fmla="*/ 3069579 w 4313785"/>
                <a:gd name="connsiteY15808" fmla="*/ 295232 h 2893802"/>
                <a:gd name="connsiteX15809" fmla="*/ 3068126 w 4313785"/>
                <a:gd name="connsiteY15809" fmla="*/ 294264 h 2893802"/>
                <a:gd name="connsiteX15810" fmla="*/ 3065426 w 4313785"/>
                <a:gd name="connsiteY15810" fmla="*/ 292050 h 2893802"/>
                <a:gd name="connsiteX15811" fmla="*/ 3064042 w 4313785"/>
                <a:gd name="connsiteY15811" fmla="*/ 291082 h 2893802"/>
                <a:gd name="connsiteX15812" fmla="*/ 3062658 w 4313785"/>
                <a:gd name="connsiteY15812" fmla="*/ 290459 h 2893802"/>
                <a:gd name="connsiteX15813" fmla="*/ 3059544 w 4313785"/>
                <a:gd name="connsiteY15813" fmla="*/ 289491 h 2893802"/>
                <a:gd name="connsiteX15814" fmla="*/ 3058159 w 4313785"/>
                <a:gd name="connsiteY15814" fmla="*/ 288799 h 2893802"/>
                <a:gd name="connsiteX15815" fmla="*/ 3055599 w 4313785"/>
                <a:gd name="connsiteY15815" fmla="*/ 286309 h 2893802"/>
                <a:gd name="connsiteX15816" fmla="*/ 3047708 w 4313785"/>
                <a:gd name="connsiteY15816" fmla="*/ 275380 h 2893802"/>
                <a:gd name="connsiteX15817" fmla="*/ 3045563 w 4313785"/>
                <a:gd name="connsiteY15817" fmla="*/ 272751 h 2893802"/>
                <a:gd name="connsiteX15818" fmla="*/ 3044456 w 4313785"/>
                <a:gd name="connsiteY15818" fmla="*/ 271783 h 2893802"/>
                <a:gd name="connsiteX15819" fmla="*/ 3042933 w 4313785"/>
                <a:gd name="connsiteY15819" fmla="*/ 271229 h 2893802"/>
                <a:gd name="connsiteX15820" fmla="*/ 3041549 w 4313785"/>
                <a:gd name="connsiteY15820" fmla="*/ 271229 h 2893802"/>
                <a:gd name="connsiteX15821" fmla="*/ 3040233 w 4313785"/>
                <a:gd name="connsiteY15821" fmla="*/ 270883 h 2893802"/>
                <a:gd name="connsiteX15822" fmla="*/ 3039057 w 4313785"/>
                <a:gd name="connsiteY15822" fmla="*/ 269292 h 2893802"/>
                <a:gd name="connsiteX15823" fmla="*/ 3041895 w 4313785"/>
                <a:gd name="connsiteY15823" fmla="*/ 267563 h 2893802"/>
                <a:gd name="connsiteX15824" fmla="*/ 3045148 w 4313785"/>
                <a:gd name="connsiteY15824" fmla="*/ 266733 h 2893802"/>
                <a:gd name="connsiteX15825" fmla="*/ 3048608 w 4313785"/>
                <a:gd name="connsiteY15825" fmla="*/ 266456 h 2893802"/>
                <a:gd name="connsiteX15826" fmla="*/ 3051861 w 4313785"/>
                <a:gd name="connsiteY15826" fmla="*/ 266595 h 2893802"/>
                <a:gd name="connsiteX15827" fmla="*/ 3046878 w 4313785"/>
                <a:gd name="connsiteY15827" fmla="*/ 260507 h 2893802"/>
                <a:gd name="connsiteX15828" fmla="*/ 3044871 w 4313785"/>
                <a:gd name="connsiteY15828" fmla="*/ 258916 h 2893802"/>
                <a:gd name="connsiteX15829" fmla="*/ 3045217 w 4313785"/>
                <a:gd name="connsiteY15829" fmla="*/ 261268 h 2893802"/>
                <a:gd name="connsiteX15830" fmla="*/ 3044525 w 4313785"/>
                <a:gd name="connsiteY15830" fmla="*/ 263689 h 2893802"/>
                <a:gd name="connsiteX15831" fmla="*/ 3042864 w 4313785"/>
                <a:gd name="connsiteY15831" fmla="*/ 265557 h 2893802"/>
                <a:gd name="connsiteX15832" fmla="*/ 3040441 w 4313785"/>
                <a:gd name="connsiteY15832" fmla="*/ 266110 h 2893802"/>
                <a:gd name="connsiteX15833" fmla="*/ 3038227 w 4313785"/>
                <a:gd name="connsiteY15833" fmla="*/ 264658 h 2893802"/>
                <a:gd name="connsiteX15834" fmla="*/ 3031029 w 4313785"/>
                <a:gd name="connsiteY15834" fmla="*/ 256149 h 2893802"/>
                <a:gd name="connsiteX15835" fmla="*/ 3018986 w 4313785"/>
                <a:gd name="connsiteY15835" fmla="*/ 245635 h 2893802"/>
                <a:gd name="connsiteX15836" fmla="*/ 3015802 w 4313785"/>
                <a:gd name="connsiteY15836" fmla="*/ 241554 h 2893802"/>
                <a:gd name="connsiteX15837" fmla="*/ 3018848 w 4313785"/>
                <a:gd name="connsiteY15837" fmla="*/ 241692 h 2893802"/>
                <a:gd name="connsiteX15838" fmla="*/ 3023415 w 4313785"/>
                <a:gd name="connsiteY15838" fmla="*/ 243698 h 2893802"/>
                <a:gd name="connsiteX15839" fmla="*/ 3031375 w 4313785"/>
                <a:gd name="connsiteY15839" fmla="*/ 248125 h 2893802"/>
                <a:gd name="connsiteX15840" fmla="*/ 3038988 w 4313785"/>
                <a:gd name="connsiteY15840" fmla="*/ 253106 h 2893802"/>
                <a:gd name="connsiteX15841" fmla="*/ 3043071 w 4313785"/>
                <a:gd name="connsiteY15841" fmla="*/ 254628 h 2893802"/>
                <a:gd name="connsiteX15842" fmla="*/ 3047639 w 4313785"/>
                <a:gd name="connsiteY15842" fmla="*/ 253936 h 2893802"/>
                <a:gd name="connsiteX15843" fmla="*/ 3050269 w 4313785"/>
                <a:gd name="connsiteY15843" fmla="*/ 251446 h 2893802"/>
                <a:gd name="connsiteX15844" fmla="*/ 3051100 w 4313785"/>
                <a:gd name="connsiteY15844" fmla="*/ 247710 h 2893802"/>
                <a:gd name="connsiteX15845" fmla="*/ 3050269 w 4313785"/>
                <a:gd name="connsiteY15845" fmla="*/ 243836 h 2893802"/>
                <a:gd name="connsiteX15846" fmla="*/ 3048124 w 4313785"/>
                <a:gd name="connsiteY15846" fmla="*/ 240655 h 2893802"/>
                <a:gd name="connsiteX15847" fmla="*/ 3043902 w 4313785"/>
                <a:gd name="connsiteY15847" fmla="*/ 238718 h 2893802"/>
                <a:gd name="connsiteX15848" fmla="*/ 3034420 w 4313785"/>
                <a:gd name="connsiteY15848" fmla="*/ 238510 h 2893802"/>
                <a:gd name="connsiteX15849" fmla="*/ 3030198 w 4313785"/>
                <a:gd name="connsiteY15849" fmla="*/ 236781 h 2893802"/>
                <a:gd name="connsiteX15850" fmla="*/ 3039403 w 4313785"/>
                <a:gd name="connsiteY15850" fmla="*/ 234498 h 2893802"/>
                <a:gd name="connsiteX15851" fmla="*/ 3044248 w 4313785"/>
                <a:gd name="connsiteY15851" fmla="*/ 232561 h 2893802"/>
                <a:gd name="connsiteX15852" fmla="*/ 3047155 w 4313785"/>
                <a:gd name="connsiteY15852" fmla="*/ 229863 h 2893802"/>
                <a:gd name="connsiteX15853" fmla="*/ 3046947 w 4313785"/>
                <a:gd name="connsiteY15853" fmla="*/ 225713 h 2893802"/>
                <a:gd name="connsiteX15854" fmla="*/ 3043141 w 4313785"/>
                <a:gd name="connsiteY15854" fmla="*/ 223361 h 2893802"/>
                <a:gd name="connsiteX15855" fmla="*/ 3034005 w 4313785"/>
                <a:gd name="connsiteY15855" fmla="*/ 221424 h 2893802"/>
                <a:gd name="connsiteX15856" fmla="*/ 3040372 w 4313785"/>
                <a:gd name="connsiteY15856" fmla="*/ 217205 h 2893802"/>
                <a:gd name="connsiteX15857" fmla="*/ 3043141 w 4313785"/>
                <a:gd name="connsiteY15857" fmla="*/ 214645 h 2893802"/>
                <a:gd name="connsiteX15858" fmla="*/ 3044456 w 4313785"/>
                <a:gd name="connsiteY15858" fmla="*/ 211325 h 2893802"/>
                <a:gd name="connsiteX15859" fmla="*/ 3041687 w 4313785"/>
                <a:gd name="connsiteY15859" fmla="*/ 211532 h 2893802"/>
                <a:gd name="connsiteX15860" fmla="*/ 3040372 w 4313785"/>
                <a:gd name="connsiteY15860" fmla="*/ 210287 h 2893802"/>
                <a:gd name="connsiteX15861" fmla="*/ 3039611 w 4313785"/>
                <a:gd name="connsiteY15861" fmla="*/ 208281 h 2893802"/>
                <a:gd name="connsiteX15862" fmla="*/ 3038434 w 4313785"/>
                <a:gd name="connsiteY15862" fmla="*/ 206344 h 2893802"/>
                <a:gd name="connsiteX15863" fmla="*/ 3035942 w 4313785"/>
                <a:gd name="connsiteY15863" fmla="*/ 204615 h 2893802"/>
                <a:gd name="connsiteX15864" fmla="*/ 3033036 w 4313785"/>
                <a:gd name="connsiteY15864" fmla="*/ 203854 h 2893802"/>
                <a:gd name="connsiteX15865" fmla="*/ 3027014 w 4313785"/>
                <a:gd name="connsiteY15865" fmla="*/ 203578 h 2893802"/>
                <a:gd name="connsiteX15866" fmla="*/ 3026599 w 4313785"/>
                <a:gd name="connsiteY15866" fmla="*/ 200396 h 2893802"/>
                <a:gd name="connsiteX15867" fmla="*/ 3023692 w 4313785"/>
                <a:gd name="connsiteY15867" fmla="*/ 197629 h 2893802"/>
                <a:gd name="connsiteX15868" fmla="*/ 3019817 w 4313785"/>
                <a:gd name="connsiteY15868" fmla="*/ 195484 h 2893802"/>
                <a:gd name="connsiteX15869" fmla="*/ 3016287 w 4313785"/>
                <a:gd name="connsiteY15869" fmla="*/ 194308 h 2893802"/>
                <a:gd name="connsiteX15870" fmla="*/ 3006874 w 4313785"/>
                <a:gd name="connsiteY15870" fmla="*/ 192579 h 2893802"/>
                <a:gd name="connsiteX15871" fmla="*/ 3003829 w 4313785"/>
                <a:gd name="connsiteY15871" fmla="*/ 192441 h 2893802"/>
                <a:gd name="connsiteX15872" fmla="*/ 3001614 w 4313785"/>
                <a:gd name="connsiteY15872" fmla="*/ 192717 h 2893802"/>
                <a:gd name="connsiteX15873" fmla="*/ 3000368 w 4313785"/>
                <a:gd name="connsiteY15873" fmla="*/ 193271 h 2893802"/>
                <a:gd name="connsiteX15874" fmla="*/ 2995385 w 4313785"/>
                <a:gd name="connsiteY15874" fmla="*/ 197767 h 2893802"/>
                <a:gd name="connsiteX15875" fmla="*/ 2993585 w 4313785"/>
                <a:gd name="connsiteY15875" fmla="*/ 198874 h 2893802"/>
                <a:gd name="connsiteX15876" fmla="*/ 2991648 w 4313785"/>
                <a:gd name="connsiteY15876" fmla="*/ 199289 h 2893802"/>
                <a:gd name="connsiteX15877" fmla="*/ 2989364 w 4313785"/>
                <a:gd name="connsiteY15877" fmla="*/ 198805 h 2893802"/>
                <a:gd name="connsiteX15878" fmla="*/ 2986733 w 4313785"/>
                <a:gd name="connsiteY15878" fmla="*/ 197559 h 2893802"/>
                <a:gd name="connsiteX15879" fmla="*/ 2986180 w 4313785"/>
                <a:gd name="connsiteY15879" fmla="*/ 197214 h 2893802"/>
                <a:gd name="connsiteX15880" fmla="*/ 2986042 w 4313785"/>
                <a:gd name="connsiteY15880" fmla="*/ 196453 h 2893802"/>
                <a:gd name="connsiteX15881" fmla="*/ 2986318 w 4313785"/>
                <a:gd name="connsiteY15881" fmla="*/ 195623 h 2893802"/>
                <a:gd name="connsiteX15882" fmla="*/ 2986664 w 4313785"/>
                <a:gd name="connsiteY15882" fmla="*/ 195000 h 2893802"/>
                <a:gd name="connsiteX15883" fmla="*/ 2986664 w 4313785"/>
                <a:gd name="connsiteY15883" fmla="*/ 194585 h 2893802"/>
                <a:gd name="connsiteX15884" fmla="*/ 2985903 w 4313785"/>
                <a:gd name="connsiteY15884" fmla="*/ 193202 h 2893802"/>
                <a:gd name="connsiteX15885" fmla="*/ 2985488 w 4313785"/>
                <a:gd name="connsiteY15885" fmla="*/ 192717 h 2893802"/>
                <a:gd name="connsiteX15886" fmla="*/ 2984449 w 4313785"/>
                <a:gd name="connsiteY15886" fmla="*/ 192717 h 2893802"/>
                <a:gd name="connsiteX15887" fmla="*/ 2979397 w 4313785"/>
                <a:gd name="connsiteY15887" fmla="*/ 193755 h 2893802"/>
                <a:gd name="connsiteX15888" fmla="*/ 2974345 w 4313785"/>
                <a:gd name="connsiteY15888" fmla="*/ 195138 h 2893802"/>
                <a:gd name="connsiteX15889" fmla="*/ 2971784 w 4313785"/>
                <a:gd name="connsiteY15889" fmla="*/ 195553 h 2893802"/>
                <a:gd name="connsiteX15890" fmla="*/ 2970054 w 4313785"/>
                <a:gd name="connsiteY15890" fmla="*/ 192302 h 2893802"/>
                <a:gd name="connsiteX15891" fmla="*/ 2964101 w 4313785"/>
                <a:gd name="connsiteY15891" fmla="*/ 189259 h 2893802"/>
                <a:gd name="connsiteX15892" fmla="*/ 2956973 w 4313785"/>
                <a:gd name="connsiteY15892" fmla="*/ 186907 h 2893802"/>
                <a:gd name="connsiteX15893" fmla="*/ 2951713 w 4313785"/>
                <a:gd name="connsiteY15893" fmla="*/ 185523 h 2893802"/>
                <a:gd name="connsiteX15894" fmla="*/ 2949013 w 4313785"/>
                <a:gd name="connsiteY15894" fmla="*/ 185108 h 2893802"/>
                <a:gd name="connsiteX15895" fmla="*/ 2946383 w 4313785"/>
                <a:gd name="connsiteY15895" fmla="*/ 185108 h 2893802"/>
                <a:gd name="connsiteX15896" fmla="*/ 2943753 w 4313785"/>
                <a:gd name="connsiteY15896" fmla="*/ 185385 h 2893802"/>
                <a:gd name="connsiteX15897" fmla="*/ 2937247 w 4313785"/>
                <a:gd name="connsiteY15897" fmla="*/ 187253 h 2893802"/>
                <a:gd name="connsiteX15898" fmla="*/ 2936625 w 4313785"/>
                <a:gd name="connsiteY15898" fmla="*/ 187598 h 2893802"/>
                <a:gd name="connsiteX15899" fmla="*/ 2935379 w 4313785"/>
                <a:gd name="connsiteY15899" fmla="*/ 188774 h 2893802"/>
                <a:gd name="connsiteX15900" fmla="*/ 2934756 w 4313785"/>
                <a:gd name="connsiteY15900" fmla="*/ 189120 h 2893802"/>
                <a:gd name="connsiteX15901" fmla="*/ 2933925 w 4313785"/>
                <a:gd name="connsiteY15901" fmla="*/ 189120 h 2893802"/>
                <a:gd name="connsiteX15902" fmla="*/ 2932126 w 4313785"/>
                <a:gd name="connsiteY15902" fmla="*/ 188774 h 2893802"/>
                <a:gd name="connsiteX15903" fmla="*/ 2931226 w 4313785"/>
                <a:gd name="connsiteY15903" fmla="*/ 188774 h 2893802"/>
                <a:gd name="connsiteX15904" fmla="*/ 2928873 w 4313785"/>
                <a:gd name="connsiteY15904" fmla="*/ 188844 h 2893802"/>
                <a:gd name="connsiteX15905" fmla="*/ 2926866 w 4313785"/>
                <a:gd name="connsiteY15905" fmla="*/ 189189 h 2893802"/>
                <a:gd name="connsiteX15906" fmla="*/ 2925274 w 4313785"/>
                <a:gd name="connsiteY15906" fmla="*/ 190365 h 2893802"/>
                <a:gd name="connsiteX15907" fmla="*/ 2924305 w 4313785"/>
                <a:gd name="connsiteY15907" fmla="*/ 193132 h 2893802"/>
                <a:gd name="connsiteX15908" fmla="*/ 2924444 w 4313785"/>
                <a:gd name="connsiteY15908" fmla="*/ 195692 h 2893802"/>
                <a:gd name="connsiteX15909" fmla="*/ 2925413 w 4313785"/>
                <a:gd name="connsiteY15909" fmla="*/ 198459 h 2893802"/>
                <a:gd name="connsiteX15910" fmla="*/ 2927973 w 4313785"/>
                <a:gd name="connsiteY15910" fmla="*/ 203301 h 2893802"/>
                <a:gd name="connsiteX15911" fmla="*/ 2930465 w 4313785"/>
                <a:gd name="connsiteY15911" fmla="*/ 206621 h 2893802"/>
                <a:gd name="connsiteX15912" fmla="*/ 2930811 w 4313785"/>
                <a:gd name="connsiteY15912" fmla="*/ 207451 h 2893802"/>
                <a:gd name="connsiteX15913" fmla="*/ 2930465 w 4313785"/>
                <a:gd name="connsiteY15913" fmla="*/ 207866 h 2893802"/>
                <a:gd name="connsiteX15914" fmla="*/ 2929773 w 4313785"/>
                <a:gd name="connsiteY15914" fmla="*/ 208074 h 2893802"/>
                <a:gd name="connsiteX15915" fmla="*/ 2929081 w 4313785"/>
                <a:gd name="connsiteY15915" fmla="*/ 208281 h 2893802"/>
                <a:gd name="connsiteX15916" fmla="*/ 2928735 w 4313785"/>
                <a:gd name="connsiteY15916" fmla="*/ 208489 h 2893802"/>
                <a:gd name="connsiteX15917" fmla="*/ 2926451 w 4313785"/>
                <a:gd name="connsiteY15917" fmla="*/ 213193 h 2893802"/>
                <a:gd name="connsiteX15918" fmla="*/ 2924928 w 4313785"/>
                <a:gd name="connsiteY15918" fmla="*/ 215614 h 2893802"/>
                <a:gd name="connsiteX15919" fmla="*/ 2923405 w 4313785"/>
                <a:gd name="connsiteY15919" fmla="*/ 217274 h 2893802"/>
                <a:gd name="connsiteX15920" fmla="*/ 2920844 w 4313785"/>
                <a:gd name="connsiteY15920" fmla="*/ 218519 h 2893802"/>
                <a:gd name="connsiteX15921" fmla="*/ 2918422 w 4313785"/>
                <a:gd name="connsiteY15921" fmla="*/ 218381 h 2893802"/>
                <a:gd name="connsiteX15922" fmla="*/ 2910878 w 4313785"/>
                <a:gd name="connsiteY15922" fmla="*/ 215752 h 2893802"/>
                <a:gd name="connsiteX15923" fmla="*/ 2909771 w 4313785"/>
                <a:gd name="connsiteY15923" fmla="*/ 215545 h 2893802"/>
                <a:gd name="connsiteX15924" fmla="*/ 2908594 w 4313785"/>
                <a:gd name="connsiteY15924" fmla="*/ 215890 h 2893802"/>
                <a:gd name="connsiteX15925" fmla="*/ 2907349 w 4313785"/>
                <a:gd name="connsiteY15925" fmla="*/ 217343 h 2893802"/>
                <a:gd name="connsiteX15926" fmla="*/ 2908525 w 4313785"/>
                <a:gd name="connsiteY15926" fmla="*/ 218381 h 2893802"/>
                <a:gd name="connsiteX15927" fmla="*/ 2910463 w 4313785"/>
                <a:gd name="connsiteY15927" fmla="*/ 219072 h 2893802"/>
                <a:gd name="connsiteX15928" fmla="*/ 2911640 w 4313785"/>
                <a:gd name="connsiteY15928" fmla="*/ 219626 h 2893802"/>
                <a:gd name="connsiteX15929" fmla="*/ 2911986 w 4313785"/>
                <a:gd name="connsiteY15929" fmla="*/ 221009 h 2893802"/>
                <a:gd name="connsiteX15930" fmla="*/ 2911570 w 4313785"/>
                <a:gd name="connsiteY15930" fmla="*/ 221701 h 2893802"/>
                <a:gd name="connsiteX15931" fmla="*/ 2910325 w 4313785"/>
                <a:gd name="connsiteY15931" fmla="*/ 222047 h 2893802"/>
                <a:gd name="connsiteX15932" fmla="*/ 2908110 w 4313785"/>
                <a:gd name="connsiteY15932" fmla="*/ 222324 h 2893802"/>
                <a:gd name="connsiteX15933" fmla="*/ 2905411 w 4313785"/>
                <a:gd name="connsiteY15933" fmla="*/ 222462 h 2893802"/>
                <a:gd name="connsiteX15934" fmla="*/ 2902573 w 4313785"/>
                <a:gd name="connsiteY15934" fmla="*/ 222254 h 2893802"/>
                <a:gd name="connsiteX15935" fmla="*/ 2899735 w 4313785"/>
                <a:gd name="connsiteY15935" fmla="*/ 221770 h 2893802"/>
                <a:gd name="connsiteX15936" fmla="*/ 2897313 w 4313785"/>
                <a:gd name="connsiteY15936" fmla="*/ 221009 h 2893802"/>
                <a:gd name="connsiteX15937" fmla="*/ 2895998 w 4313785"/>
                <a:gd name="connsiteY15937" fmla="*/ 220318 h 2893802"/>
                <a:gd name="connsiteX15938" fmla="*/ 2893991 w 4313785"/>
                <a:gd name="connsiteY15938" fmla="*/ 218865 h 2893802"/>
                <a:gd name="connsiteX15939" fmla="*/ 2892607 w 4313785"/>
                <a:gd name="connsiteY15939" fmla="*/ 218311 h 2893802"/>
                <a:gd name="connsiteX15940" fmla="*/ 2891638 w 4313785"/>
                <a:gd name="connsiteY15940" fmla="*/ 218173 h 2893802"/>
                <a:gd name="connsiteX15941" fmla="*/ 2885547 w 4313785"/>
                <a:gd name="connsiteY15941" fmla="*/ 218381 h 2893802"/>
                <a:gd name="connsiteX15942" fmla="*/ 2879387 w 4313785"/>
                <a:gd name="connsiteY15942" fmla="*/ 219487 h 2893802"/>
                <a:gd name="connsiteX15943" fmla="*/ 2876342 w 4313785"/>
                <a:gd name="connsiteY15943" fmla="*/ 219695 h 2893802"/>
                <a:gd name="connsiteX15944" fmla="*/ 2873989 w 4313785"/>
                <a:gd name="connsiteY15944" fmla="*/ 219418 h 2893802"/>
                <a:gd name="connsiteX15945" fmla="*/ 2869213 w 4313785"/>
                <a:gd name="connsiteY15945" fmla="*/ 218104 h 2893802"/>
                <a:gd name="connsiteX15946" fmla="*/ 2866860 w 4313785"/>
                <a:gd name="connsiteY15946" fmla="*/ 217689 h 2893802"/>
                <a:gd name="connsiteX15947" fmla="*/ 2856548 w 4313785"/>
                <a:gd name="connsiteY15947" fmla="*/ 218242 h 2893802"/>
                <a:gd name="connsiteX15948" fmla="*/ 2853156 w 4313785"/>
                <a:gd name="connsiteY15948" fmla="*/ 218035 h 2893802"/>
                <a:gd name="connsiteX15949" fmla="*/ 2850250 w 4313785"/>
                <a:gd name="connsiteY15949" fmla="*/ 217274 h 2893802"/>
                <a:gd name="connsiteX15950" fmla="*/ 2842290 w 4313785"/>
                <a:gd name="connsiteY15950" fmla="*/ 213400 h 2893802"/>
                <a:gd name="connsiteX15951" fmla="*/ 2832600 w 4313785"/>
                <a:gd name="connsiteY15951" fmla="*/ 210080 h 2893802"/>
                <a:gd name="connsiteX15952" fmla="*/ 2826441 w 4313785"/>
                <a:gd name="connsiteY15952" fmla="*/ 206829 h 2893802"/>
                <a:gd name="connsiteX15953" fmla="*/ 2823672 w 4313785"/>
                <a:gd name="connsiteY15953" fmla="*/ 204823 h 2893802"/>
                <a:gd name="connsiteX15954" fmla="*/ 2822011 w 4313785"/>
                <a:gd name="connsiteY15954" fmla="*/ 202194 h 2893802"/>
                <a:gd name="connsiteX15955" fmla="*/ 2822011 w 4313785"/>
                <a:gd name="connsiteY15955" fmla="*/ 198528 h 2893802"/>
                <a:gd name="connsiteX15956" fmla="*/ 2823742 w 4313785"/>
                <a:gd name="connsiteY15956" fmla="*/ 195692 h 2893802"/>
                <a:gd name="connsiteX15957" fmla="*/ 2826579 w 4313785"/>
                <a:gd name="connsiteY15957" fmla="*/ 194793 h 2893802"/>
                <a:gd name="connsiteX15958" fmla="*/ 2833569 w 4313785"/>
                <a:gd name="connsiteY15958" fmla="*/ 194447 h 2893802"/>
                <a:gd name="connsiteX15959" fmla="*/ 2828932 w 4313785"/>
                <a:gd name="connsiteY15959" fmla="*/ 191265 h 2893802"/>
                <a:gd name="connsiteX15960" fmla="*/ 2820835 w 4313785"/>
                <a:gd name="connsiteY15960" fmla="*/ 190227 h 2893802"/>
                <a:gd name="connsiteX15961" fmla="*/ 2806231 w 4313785"/>
                <a:gd name="connsiteY15961" fmla="*/ 190504 h 2893802"/>
                <a:gd name="connsiteX15962" fmla="*/ 2781315 w 4313785"/>
                <a:gd name="connsiteY15962" fmla="*/ 187668 h 2893802"/>
                <a:gd name="connsiteX15963" fmla="*/ 2762351 w 4313785"/>
                <a:gd name="connsiteY15963" fmla="*/ 186907 h 2893802"/>
                <a:gd name="connsiteX15964" fmla="*/ 2759029 w 4313785"/>
                <a:gd name="connsiteY15964" fmla="*/ 187253 h 2893802"/>
                <a:gd name="connsiteX15965" fmla="*/ 2749478 w 4313785"/>
                <a:gd name="connsiteY15965" fmla="*/ 189743 h 2893802"/>
                <a:gd name="connsiteX15966" fmla="*/ 2745533 w 4313785"/>
                <a:gd name="connsiteY15966" fmla="*/ 190227 h 2893802"/>
                <a:gd name="connsiteX15967" fmla="*/ 2737574 w 4313785"/>
                <a:gd name="connsiteY15967" fmla="*/ 190435 h 2893802"/>
                <a:gd name="connsiteX15968" fmla="*/ 2733559 w 4313785"/>
                <a:gd name="connsiteY15968" fmla="*/ 190850 h 2893802"/>
                <a:gd name="connsiteX15969" fmla="*/ 2720963 w 4313785"/>
                <a:gd name="connsiteY15969" fmla="*/ 193617 h 2893802"/>
                <a:gd name="connsiteX15970" fmla="*/ 2721932 w 4313785"/>
                <a:gd name="connsiteY15970" fmla="*/ 195830 h 2893802"/>
                <a:gd name="connsiteX15971" fmla="*/ 2723939 w 4313785"/>
                <a:gd name="connsiteY15971" fmla="*/ 197352 h 2893802"/>
                <a:gd name="connsiteX15972" fmla="*/ 2728784 w 4313785"/>
                <a:gd name="connsiteY15972" fmla="*/ 199565 h 2893802"/>
                <a:gd name="connsiteX15973" fmla="*/ 2724908 w 4313785"/>
                <a:gd name="connsiteY15973" fmla="*/ 201987 h 2893802"/>
                <a:gd name="connsiteX15974" fmla="*/ 2723109 w 4313785"/>
                <a:gd name="connsiteY15974" fmla="*/ 203508 h 2893802"/>
                <a:gd name="connsiteX15975" fmla="*/ 2722001 w 4313785"/>
                <a:gd name="connsiteY15975" fmla="*/ 205376 h 2893802"/>
                <a:gd name="connsiteX15976" fmla="*/ 2721517 w 4313785"/>
                <a:gd name="connsiteY15976" fmla="*/ 207866 h 2893802"/>
                <a:gd name="connsiteX15977" fmla="*/ 2721379 w 4313785"/>
                <a:gd name="connsiteY15977" fmla="*/ 213400 h 2893802"/>
                <a:gd name="connsiteX15978" fmla="*/ 2720756 w 4313785"/>
                <a:gd name="connsiteY15978" fmla="*/ 216167 h 2893802"/>
                <a:gd name="connsiteX15979" fmla="*/ 2715703 w 4313785"/>
                <a:gd name="connsiteY15979" fmla="*/ 223707 h 2893802"/>
                <a:gd name="connsiteX15980" fmla="*/ 2715149 w 4313785"/>
                <a:gd name="connsiteY15980" fmla="*/ 225921 h 2893802"/>
                <a:gd name="connsiteX15981" fmla="*/ 2716534 w 4313785"/>
                <a:gd name="connsiteY15981" fmla="*/ 228411 h 2893802"/>
                <a:gd name="connsiteX15982" fmla="*/ 2719302 w 4313785"/>
                <a:gd name="connsiteY15982" fmla="*/ 229933 h 2893802"/>
                <a:gd name="connsiteX15983" fmla="*/ 2725254 w 4313785"/>
                <a:gd name="connsiteY15983" fmla="*/ 232008 h 2893802"/>
                <a:gd name="connsiteX15984" fmla="*/ 2722416 w 4313785"/>
                <a:gd name="connsiteY15984" fmla="*/ 232976 h 2893802"/>
                <a:gd name="connsiteX15985" fmla="*/ 2719233 w 4313785"/>
                <a:gd name="connsiteY15985" fmla="*/ 232492 h 2893802"/>
                <a:gd name="connsiteX15986" fmla="*/ 2716326 w 4313785"/>
                <a:gd name="connsiteY15986" fmla="*/ 230970 h 2893802"/>
                <a:gd name="connsiteX15987" fmla="*/ 2714250 w 4313785"/>
                <a:gd name="connsiteY15987" fmla="*/ 228757 h 2893802"/>
                <a:gd name="connsiteX15988" fmla="*/ 2713281 w 4313785"/>
                <a:gd name="connsiteY15988" fmla="*/ 225644 h 2893802"/>
                <a:gd name="connsiteX15989" fmla="*/ 2714180 w 4313785"/>
                <a:gd name="connsiteY15989" fmla="*/ 223361 h 2893802"/>
                <a:gd name="connsiteX15990" fmla="*/ 2718125 w 4313785"/>
                <a:gd name="connsiteY15990" fmla="*/ 219142 h 2893802"/>
                <a:gd name="connsiteX15991" fmla="*/ 2719579 w 4313785"/>
                <a:gd name="connsiteY15991" fmla="*/ 216167 h 2893802"/>
                <a:gd name="connsiteX15992" fmla="*/ 2720271 w 4313785"/>
                <a:gd name="connsiteY15992" fmla="*/ 213054 h 2893802"/>
                <a:gd name="connsiteX15993" fmla="*/ 2720686 w 4313785"/>
                <a:gd name="connsiteY15993" fmla="*/ 202609 h 2893802"/>
                <a:gd name="connsiteX15994" fmla="*/ 2720479 w 4313785"/>
                <a:gd name="connsiteY15994" fmla="*/ 200741 h 2893802"/>
                <a:gd name="connsiteX15995" fmla="*/ 2719856 w 4313785"/>
                <a:gd name="connsiteY15995" fmla="*/ 199220 h 2893802"/>
                <a:gd name="connsiteX15996" fmla="*/ 2718610 w 4313785"/>
                <a:gd name="connsiteY15996" fmla="*/ 198113 h 2893802"/>
                <a:gd name="connsiteX15997" fmla="*/ 2715011 w 4313785"/>
                <a:gd name="connsiteY15997" fmla="*/ 196176 h 2893802"/>
                <a:gd name="connsiteX15998" fmla="*/ 2713558 w 4313785"/>
                <a:gd name="connsiteY15998" fmla="*/ 195069 h 2893802"/>
                <a:gd name="connsiteX15999" fmla="*/ 2716326 w 4313785"/>
                <a:gd name="connsiteY15999" fmla="*/ 192441 h 2893802"/>
                <a:gd name="connsiteX16000" fmla="*/ 2717779 w 4313785"/>
                <a:gd name="connsiteY16000" fmla="*/ 190504 h 2893802"/>
                <a:gd name="connsiteX16001" fmla="*/ 2717918 w 4313785"/>
                <a:gd name="connsiteY16001" fmla="*/ 188429 h 2893802"/>
                <a:gd name="connsiteX16002" fmla="*/ 2716464 w 4313785"/>
                <a:gd name="connsiteY16002" fmla="*/ 185454 h 2893802"/>
                <a:gd name="connsiteX16003" fmla="*/ 2714665 w 4313785"/>
                <a:gd name="connsiteY16003" fmla="*/ 182756 h 2893802"/>
                <a:gd name="connsiteX16004" fmla="*/ 2712519 w 4313785"/>
                <a:gd name="connsiteY16004" fmla="*/ 180266 h 2893802"/>
                <a:gd name="connsiteX16005" fmla="*/ 2709959 w 4313785"/>
                <a:gd name="connsiteY16005" fmla="*/ 178329 h 2893802"/>
                <a:gd name="connsiteX16006" fmla="*/ 2706913 w 4313785"/>
                <a:gd name="connsiteY16006" fmla="*/ 177153 h 2893802"/>
                <a:gd name="connsiteX16007" fmla="*/ 2708020 w 4313785"/>
                <a:gd name="connsiteY16007" fmla="*/ 179644 h 2893802"/>
                <a:gd name="connsiteX16008" fmla="*/ 2708505 w 4313785"/>
                <a:gd name="connsiteY16008" fmla="*/ 181788 h 2893802"/>
                <a:gd name="connsiteX16009" fmla="*/ 2707813 w 4313785"/>
                <a:gd name="connsiteY16009" fmla="*/ 183586 h 2893802"/>
                <a:gd name="connsiteX16010" fmla="*/ 2705598 w 4313785"/>
                <a:gd name="connsiteY16010" fmla="*/ 185177 h 2893802"/>
                <a:gd name="connsiteX16011" fmla="*/ 2702830 w 4313785"/>
                <a:gd name="connsiteY16011" fmla="*/ 186007 h 2893802"/>
                <a:gd name="connsiteX16012" fmla="*/ 2699508 w 4313785"/>
                <a:gd name="connsiteY16012" fmla="*/ 186422 h 2893802"/>
                <a:gd name="connsiteX16013" fmla="*/ 2693071 w 4313785"/>
                <a:gd name="connsiteY16013" fmla="*/ 186422 h 2893802"/>
                <a:gd name="connsiteX16014" fmla="*/ 2687534 w 4313785"/>
                <a:gd name="connsiteY16014" fmla="*/ 185800 h 2893802"/>
                <a:gd name="connsiteX16015" fmla="*/ 2681582 w 4313785"/>
                <a:gd name="connsiteY16015" fmla="*/ 184278 h 2893802"/>
                <a:gd name="connsiteX16016" fmla="*/ 2676530 w 4313785"/>
                <a:gd name="connsiteY16016" fmla="*/ 181442 h 2893802"/>
                <a:gd name="connsiteX16017" fmla="*/ 2673484 w 4313785"/>
                <a:gd name="connsiteY16017" fmla="*/ 176877 h 2893802"/>
                <a:gd name="connsiteX16018" fmla="*/ 2678537 w 4313785"/>
                <a:gd name="connsiteY16018" fmla="*/ 175286 h 2893802"/>
                <a:gd name="connsiteX16019" fmla="*/ 2680198 w 4313785"/>
                <a:gd name="connsiteY16019" fmla="*/ 174525 h 2893802"/>
                <a:gd name="connsiteX16020" fmla="*/ 2675838 w 4313785"/>
                <a:gd name="connsiteY16020" fmla="*/ 173556 h 2893802"/>
                <a:gd name="connsiteX16021" fmla="*/ 2673346 w 4313785"/>
                <a:gd name="connsiteY16021" fmla="*/ 173280 h 2893802"/>
                <a:gd name="connsiteX16022" fmla="*/ 2671477 w 4313785"/>
                <a:gd name="connsiteY16022" fmla="*/ 173556 h 2893802"/>
                <a:gd name="connsiteX16023" fmla="*/ 2670993 w 4313785"/>
                <a:gd name="connsiteY16023" fmla="*/ 174386 h 2893802"/>
                <a:gd name="connsiteX16024" fmla="*/ 2670508 w 4313785"/>
                <a:gd name="connsiteY16024" fmla="*/ 177153 h 2893802"/>
                <a:gd name="connsiteX16025" fmla="*/ 2669954 w 4313785"/>
                <a:gd name="connsiteY16025" fmla="*/ 177983 h 2893802"/>
                <a:gd name="connsiteX16026" fmla="*/ 2669262 w 4313785"/>
                <a:gd name="connsiteY16026" fmla="*/ 177983 h 2893802"/>
                <a:gd name="connsiteX16027" fmla="*/ 2667601 w 4313785"/>
                <a:gd name="connsiteY16027" fmla="*/ 177638 h 2893802"/>
                <a:gd name="connsiteX16028" fmla="*/ 2661234 w 4313785"/>
                <a:gd name="connsiteY16028" fmla="*/ 177153 h 2893802"/>
                <a:gd name="connsiteX16029" fmla="*/ 2656251 w 4313785"/>
                <a:gd name="connsiteY16029" fmla="*/ 175977 h 2893802"/>
                <a:gd name="connsiteX16030" fmla="*/ 2651337 w 4313785"/>
                <a:gd name="connsiteY16030" fmla="*/ 175701 h 2893802"/>
                <a:gd name="connsiteX16031" fmla="*/ 2645938 w 4313785"/>
                <a:gd name="connsiteY16031" fmla="*/ 177914 h 2893802"/>
                <a:gd name="connsiteX16032" fmla="*/ 2642339 w 4313785"/>
                <a:gd name="connsiteY16032" fmla="*/ 181373 h 2893802"/>
                <a:gd name="connsiteX16033" fmla="*/ 2641993 w 4313785"/>
                <a:gd name="connsiteY16033" fmla="*/ 184071 h 2893802"/>
                <a:gd name="connsiteX16034" fmla="*/ 2644485 w 4313785"/>
                <a:gd name="connsiteY16034" fmla="*/ 185800 h 2893802"/>
                <a:gd name="connsiteX16035" fmla="*/ 2649330 w 4313785"/>
                <a:gd name="connsiteY16035" fmla="*/ 186422 h 2893802"/>
                <a:gd name="connsiteX16036" fmla="*/ 2653413 w 4313785"/>
                <a:gd name="connsiteY16036" fmla="*/ 185800 h 2893802"/>
                <a:gd name="connsiteX16037" fmla="*/ 2658120 w 4313785"/>
                <a:gd name="connsiteY16037" fmla="*/ 184693 h 2893802"/>
                <a:gd name="connsiteX16038" fmla="*/ 2662618 w 4313785"/>
                <a:gd name="connsiteY16038" fmla="*/ 184278 h 2893802"/>
                <a:gd name="connsiteX16039" fmla="*/ 2666010 w 4313785"/>
                <a:gd name="connsiteY16039" fmla="*/ 185731 h 2893802"/>
                <a:gd name="connsiteX16040" fmla="*/ 2662411 w 4313785"/>
                <a:gd name="connsiteY16040" fmla="*/ 187944 h 2893802"/>
                <a:gd name="connsiteX16041" fmla="*/ 2645246 w 4313785"/>
                <a:gd name="connsiteY16041" fmla="*/ 194377 h 2893802"/>
                <a:gd name="connsiteX16042" fmla="*/ 2643239 w 4313785"/>
                <a:gd name="connsiteY16042" fmla="*/ 194931 h 2893802"/>
                <a:gd name="connsiteX16043" fmla="*/ 2641094 w 4313785"/>
                <a:gd name="connsiteY16043" fmla="*/ 195208 h 2893802"/>
                <a:gd name="connsiteX16044" fmla="*/ 2639156 w 4313785"/>
                <a:gd name="connsiteY16044" fmla="*/ 195069 h 2893802"/>
                <a:gd name="connsiteX16045" fmla="*/ 2635349 w 4313785"/>
                <a:gd name="connsiteY16045" fmla="*/ 194447 h 2893802"/>
                <a:gd name="connsiteX16046" fmla="*/ 2633480 w 4313785"/>
                <a:gd name="connsiteY16046" fmla="*/ 194654 h 2893802"/>
                <a:gd name="connsiteX16047" fmla="*/ 2632165 w 4313785"/>
                <a:gd name="connsiteY16047" fmla="*/ 195277 h 2893802"/>
                <a:gd name="connsiteX16048" fmla="*/ 2629120 w 4313785"/>
                <a:gd name="connsiteY16048" fmla="*/ 197421 h 2893802"/>
                <a:gd name="connsiteX16049" fmla="*/ 2627667 w 4313785"/>
                <a:gd name="connsiteY16049" fmla="*/ 198251 h 2893802"/>
                <a:gd name="connsiteX16050" fmla="*/ 2611887 w 4313785"/>
                <a:gd name="connsiteY16050" fmla="*/ 203093 h 2893802"/>
                <a:gd name="connsiteX16051" fmla="*/ 2605312 w 4313785"/>
                <a:gd name="connsiteY16051" fmla="*/ 205999 h 2893802"/>
                <a:gd name="connsiteX16052" fmla="*/ 2597421 w 4313785"/>
                <a:gd name="connsiteY16052" fmla="*/ 208005 h 2893802"/>
                <a:gd name="connsiteX16053" fmla="*/ 2581018 w 4313785"/>
                <a:gd name="connsiteY16053" fmla="*/ 208627 h 2893802"/>
                <a:gd name="connsiteX16054" fmla="*/ 2573128 w 4313785"/>
                <a:gd name="connsiteY16054" fmla="*/ 210841 h 2893802"/>
                <a:gd name="connsiteX16055" fmla="*/ 2570221 w 4313785"/>
                <a:gd name="connsiteY16055" fmla="*/ 213054 h 2893802"/>
                <a:gd name="connsiteX16056" fmla="*/ 2565446 w 4313785"/>
                <a:gd name="connsiteY16056" fmla="*/ 218934 h 2893802"/>
                <a:gd name="connsiteX16057" fmla="*/ 2562608 w 4313785"/>
                <a:gd name="connsiteY16057" fmla="*/ 221563 h 2893802"/>
                <a:gd name="connsiteX16058" fmla="*/ 2558940 w 4313785"/>
                <a:gd name="connsiteY16058" fmla="*/ 223707 h 2893802"/>
                <a:gd name="connsiteX16059" fmla="*/ 2555272 w 4313785"/>
                <a:gd name="connsiteY16059" fmla="*/ 225160 h 2893802"/>
                <a:gd name="connsiteX16060" fmla="*/ 2551327 w 4313785"/>
                <a:gd name="connsiteY16060" fmla="*/ 226128 h 2893802"/>
                <a:gd name="connsiteX16061" fmla="*/ 2547174 w 4313785"/>
                <a:gd name="connsiteY16061" fmla="*/ 226681 h 2893802"/>
                <a:gd name="connsiteX16062" fmla="*/ 2553126 w 4313785"/>
                <a:gd name="connsiteY16062" fmla="*/ 223015 h 2893802"/>
                <a:gd name="connsiteX16063" fmla="*/ 2555895 w 4313785"/>
                <a:gd name="connsiteY16063" fmla="*/ 220871 h 2893802"/>
                <a:gd name="connsiteX16064" fmla="*/ 2558386 w 4313785"/>
                <a:gd name="connsiteY16064" fmla="*/ 218311 h 2893802"/>
                <a:gd name="connsiteX16065" fmla="*/ 2560809 w 4313785"/>
                <a:gd name="connsiteY16065" fmla="*/ 214438 h 2893802"/>
                <a:gd name="connsiteX16066" fmla="*/ 2565446 w 4313785"/>
                <a:gd name="connsiteY16066" fmla="*/ 205584 h 2893802"/>
                <a:gd name="connsiteX16067" fmla="*/ 2568422 w 4313785"/>
                <a:gd name="connsiteY16067" fmla="*/ 202263 h 2893802"/>
                <a:gd name="connsiteX16068" fmla="*/ 2571398 w 4313785"/>
                <a:gd name="connsiteY16068" fmla="*/ 200880 h 2893802"/>
                <a:gd name="connsiteX16069" fmla="*/ 2578181 w 4313785"/>
                <a:gd name="connsiteY16069" fmla="*/ 199496 h 2893802"/>
                <a:gd name="connsiteX16070" fmla="*/ 2581434 w 4313785"/>
                <a:gd name="connsiteY16070" fmla="*/ 197905 h 2893802"/>
                <a:gd name="connsiteX16071" fmla="*/ 2587109 w 4313785"/>
                <a:gd name="connsiteY16071" fmla="*/ 192717 h 2893802"/>
                <a:gd name="connsiteX16072" fmla="*/ 2590016 w 4313785"/>
                <a:gd name="connsiteY16072" fmla="*/ 190711 h 2893802"/>
                <a:gd name="connsiteX16073" fmla="*/ 2593753 w 4313785"/>
                <a:gd name="connsiteY16073" fmla="*/ 189535 h 2893802"/>
                <a:gd name="connsiteX16074" fmla="*/ 2606281 w 4313785"/>
                <a:gd name="connsiteY16074" fmla="*/ 188429 h 2893802"/>
                <a:gd name="connsiteX16075" fmla="*/ 2610433 w 4313785"/>
                <a:gd name="connsiteY16075" fmla="*/ 187045 h 2893802"/>
                <a:gd name="connsiteX16076" fmla="*/ 2614378 w 4313785"/>
                <a:gd name="connsiteY16076" fmla="*/ 184762 h 2893802"/>
                <a:gd name="connsiteX16077" fmla="*/ 2625590 w 4313785"/>
                <a:gd name="connsiteY16077" fmla="*/ 176600 h 2893802"/>
                <a:gd name="connsiteX16078" fmla="*/ 2639017 w 4313785"/>
                <a:gd name="connsiteY16078" fmla="*/ 171481 h 2893802"/>
                <a:gd name="connsiteX16079" fmla="*/ 2644969 w 4313785"/>
                <a:gd name="connsiteY16079" fmla="*/ 167538 h 2893802"/>
                <a:gd name="connsiteX16080" fmla="*/ 2644623 w 4313785"/>
                <a:gd name="connsiteY16080" fmla="*/ 162558 h 2893802"/>
                <a:gd name="connsiteX16081" fmla="*/ 2650853 w 4313785"/>
                <a:gd name="connsiteY16081" fmla="*/ 160967 h 2893802"/>
                <a:gd name="connsiteX16082" fmla="*/ 2652583 w 4313785"/>
                <a:gd name="connsiteY16082" fmla="*/ 160137 h 2893802"/>
                <a:gd name="connsiteX16083" fmla="*/ 2653759 w 4313785"/>
                <a:gd name="connsiteY16083" fmla="*/ 159099 h 2893802"/>
                <a:gd name="connsiteX16084" fmla="*/ 2655836 w 4313785"/>
                <a:gd name="connsiteY16084" fmla="*/ 156816 h 2893802"/>
                <a:gd name="connsiteX16085" fmla="*/ 2657081 w 4313785"/>
                <a:gd name="connsiteY16085" fmla="*/ 155779 h 2893802"/>
                <a:gd name="connsiteX16086" fmla="*/ 2676945 w 4313785"/>
                <a:gd name="connsiteY16086" fmla="*/ 146855 h 2893802"/>
                <a:gd name="connsiteX16087" fmla="*/ 2683866 w 4313785"/>
                <a:gd name="connsiteY16087" fmla="*/ 144642 h 2893802"/>
                <a:gd name="connsiteX16088" fmla="*/ 2687119 w 4313785"/>
                <a:gd name="connsiteY16088" fmla="*/ 143189 h 2893802"/>
                <a:gd name="connsiteX16089" fmla="*/ 2707536 w 4313785"/>
                <a:gd name="connsiteY16089" fmla="*/ 129700 h 2893802"/>
                <a:gd name="connsiteX16090" fmla="*/ 2713904 w 4313785"/>
                <a:gd name="connsiteY16090" fmla="*/ 124720 h 2893802"/>
                <a:gd name="connsiteX16091" fmla="*/ 2719440 w 4313785"/>
                <a:gd name="connsiteY16091" fmla="*/ 118978 h 2893802"/>
                <a:gd name="connsiteX16092" fmla="*/ 2723386 w 4313785"/>
                <a:gd name="connsiteY16092" fmla="*/ 112545 h 2893802"/>
                <a:gd name="connsiteX16093" fmla="*/ 2724977 w 4313785"/>
                <a:gd name="connsiteY16093" fmla="*/ 107496 h 2893802"/>
                <a:gd name="connsiteX16094" fmla="*/ 2724285 w 4313785"/>
                <a:gd name="connsiteY16094" fmla="*/ 104659 h 2893802"/>
                <a:gd name="connsiteX16095" fmla="*/ 2718333 w 4313785"/>
                <a:gd name="connsiteY16095" fmla="*/ 99748 h 2893802"/>
                <a:gd name="connsiteX16096" fmla="*/ 2714665 w 4313785"/>
                <a:gd name="connsiteY16096" fmla="*/ 94906 h 2893802"/>
                <a:gd name="connsiteX16097" fmla="*/ 2712935 w 4313785"/>
                <a:gd name="connsiteY16097" fmla="*/ 94768 h 2893802"/>
                <a:gd name="connsiteX16098" fmla="*/ 2709474 w 4313785"/>
                <a:gd name="connsiteY16098" fmla="*/ 96981 h 2893802"/>
                <a:gd name="connsiteX16099" fmla="*/ 2706705 w 4313785"/>
                <a:gd name="connsiteY16099" fmla="*/ 90825 h 2893802"/>
                <a:gd name="connsiteX16100" fmla="*/ 2705183 w 4313785"/>
                <a:gd name="connsiteY16100" fmla="*/ 87920 h 2893802"/>
                <a:gd name="connsiteX16101" fmla="*/ 2703245 w 4313785"/>
                <a:gd name="connsiteY16101" fmla="*/ 85291 h 2893802"/>
                <a:gd name="connsiteX16102" fmla="*/ 2699784 w 4313785"/>
                <a:gd name="connsiteY16102" fmla="*/ 81625 h 2893802"/>
                <a:gd name="connsiteX16103" fmla="*/ 2699784 w 4313785"/>
                <a:gd name="connsiteY16103" fmla="*/ 80656 h 2893802"/>
                <a:gd name="connsiteX16104" fmla="*/ 2702692 w 4313785"/>
                <a:gd name="connsiteY16104" fmla="*/ 81140 h 2893802"/>
                <a:gd name="connsiteX16105" fmla="*/ 2705529 w 4313785"/>
                <a:gd name="connsiteY16105" fmla="*/ 82593 h 2893802"/>
                <a:gd name="connsiteX16106" fmla="*/ 2710789 w 4313785"/>
                <a:gd name="connsiteY16106" fmla="*/ 87159 h 2893802"/>
                <a:gd name="connsiteX16107" fmla="*/ 2713558 w 4313785"/>
                <a:gd name="connsiteY16107" fmla="*/ 88888 h 2893802"/>
                <a:gd name="connsiteX16108" fmla="*/ 2716741 w 4313785"/>
                <a:gd name="connsiteY16108" fmla="*/ 90064 h 2893802"/>
                <a:gd name="connsiteX16109" fmla="*/ 2719579 w 4313785"/>
                <a:gd name="connsiteY16109" fmla="*/ 91378 h 2893802"/>
                <a:gd name="connsiteX16110" fmla="*/ 2721032 w 4313785"/>
                <a:gd name="connsiteY16110" fmla="*/ 93592 h 2893802"/>
                <a:gd name="connsiteX16111" fmla="*/ 2720479 w 4313785"/>
                <a:gd name="connsiteY16111" fmla="*/ 97465 h 2893802"/>
                <a:gd name="connsiteX16112" fmla="*/ 2723801 w 4313785"/>
                <a:gd name="connsiteY16112" fmla="*/ 94629 h 2893802"/>
                <a:gd name="connsiteX16113" fmla="*/ 2726500 w 4313785"/>
                <a:gd name="connsiteY16113" fmla="*/ 88335 h 2893802"/>
                <a:gd name="connsiteX16114" fmla="*/ 2728092 w 4313785"/>
                <a:gd name="connsiteY16114" fmla="*/ 81417 h 2893802"/>
                <a:gd name="connsiteX16115" fmla="*/ 2728092 w 4313785"/>
                <a:gd name="connsiteY16115" fmla="*/ 76437 h 2893802"/>
                <a:gd name="connsiteX16116" fmla="*/ 2722071 w 4313785"/>
                <a:gd name="connsiteY16116" fmla="*/ 78028 h 2893802"/>
                <a:gd name="connsiteX16117" fmla="*/ 2720894 w 4313785"/>
                <a:gd name="connsiteY16117" fmla="*/ 72355 h 2893802"/>
                <a:gd name="connsiteX16118" fmla="*/ 2718956 w 4313785"/>
                <a:gd name="connsiteY16118" fmla="*/ 65369 h 2893802"/>
                <a:gd name="connsiteX16119" fmla="*/ 2715565 w 4313785"/>
                <a:gd name="connsiteY16119" fmla="*/ 60319 h 2893802"/>
                <a:gd name="connsiteX16120" fmla="*/ 2710097 w 4313785"/>
                <a:gd name="connsiteY16120" fmla="*/ 60458 h 2893802"/>
                <a:gd name="connsiteX16121" fmla="*/ 2712796 w 4313785"/>
                <a:gd name="connsiteY16121" fmla="*/ 63570 h 2893802"/>
                <a:gd name="connsiteX16122" fmla="*/ 2711274 w 4313785"/>
                <a:gd name="connsiteY16122" fmla="*/ 66683 h 2893802"/>
                <a:gd name="connsiteX16123" fmla="*/ 2707467 w 4313785"/>
                <a:gd name="connsiteY16123" fmla="*/ 68966 h 2893802"/>
                <a:gd name="connsiteX16124" fmla="*/ 2703314 w 4313785"/>
                <a:gd name="connsiteY16124" fmla="*/ 69658 h 2893802"/>
                <a:gd name="connsiteX16125" fmla="*/ 2704906 w 4313785"/>
                <a:gd name="connsiteY16125" fmla="*/ 68067 h 2893802"/>
                <a:gd name="connsiteX16126" fmla="*/ 2705529 w 4313785"/>
                <a:gd name="connsiteY16126" fmla="*/ 66683 h 2893802"/>
                <a:gd name="connsiteX16127" fmla="*/ 2705390 w 4313785"/>
                <a:gd name="connsiteY16127" fmla="*/ 65161 h 2893802"/>
                <a:gd name="connsiteX16128" fmla="*/ 2703245 w 4313785"/>
                <a:gd name="connsiteY16128" fmla="*/ 55961 h 2893802"/>
                <a:gd name="connsiteX16129" fmla="*/ 2702622 w 4313785"/>
                <a:gd name="connsiteY16129" fmla="*/ 54439 h 2893802"/>
                <a:gd name="connsiteX16130" fmla="*/ 2699646 w 4313785"/>
                <a:gd name="connsiteY16130" fmla="*/ 52433 h 2893802"/>
                <a:gd name="connsiteX16131" fmla="*/ 2695770 w 4313785"/>
                <a:gd name="connsiteY16131" fmla="*/ 51949 h 2893802"/>
                <a:gd name="connsiteX16132" fmla="*/ 2691825 w 4313785"/>
                <a:gd name="connsiteY16132" fmla="*/ 52572 h 2893802"/>
                <a:gd name="connsiteX16133" fmla="*/ 2688434 w 4313785"/>
                <a:gd name="connsiteY16133" fmla="*/ 53955 h 2893802"/>
                <a:gd name="connsiteX16134" fmla="*/ 2690649 w 4313785"/>
                <a:gd name="connsiteY16134" fmla="*/ 49943 h 2893802"/>
                <a:gd name="connsiteX16135" fmla="*/ 2689334 w 4313785"/>
                <a:gd name="connsiteY16135" fmla="*/ 47245 h 2893802"/>
                <a:gd name="connsiteX16136" fmla="*/ 2685942 w 4313785"/>
                <a:gd name="connsiteY16136" fmla="*/ 45309 h 2893802"/>
                <a:gd name="connsiteX16137" fmla="*/ 2677706 w 4313785"/>
                <a:gd name="connsiteY16137" fmla="*/ 41712 h 2893802"/>
                <a:gd name="connsiteX16138" fmla="*/ 2673830 w 4313785"/>
                <a:gd name="connsiteY16138" fmla="*/ 40328 h 2893802"/>
                <a:gd name="connsiteX16139" fmla="*/ 2669816 w 4313785"/>
                <a:gd name="connsiteY16139" fmla="*/ 39291 h 2893802"/>
                <a:gd name="connsiteX16140" fmla="*/ 2665387 w 4313785"/>
                <a:gd name="connsiteY16140" fmla="*/ 38668 h 2893802"/>
                <a:gd name="connsiteX16141" fmla="*/ 2660680 w 4313785"/>
                <a:gd name="connsiteY16141" fmla="*/ 38460 h 2893802"/>
                <a:gd name="connsiteX16142" fmla="*/ 2647599 w 4313785"/>
                <a:gd name="connsiteY16142" fmla="*/ 39706 h 2893802"/>
                <a:gd name="connsiteX16143" fmla="*/ 2643447 w 4313785"/>
                <a:gd name="connsiteY16143" fmla="*/ 39567 h 2893802"/>
                <a:gd name="connsiteX16144" fmla="*/ 2635141 w 4313785"/>
                <a:gd name="connsiteY16144" fmla="*/ 38599 h 2893802"/>
                <a:gd name="connsiteX16145" fmla="*/ 2612786 w 4313785"/>
                <a:gd name="connsiteY16145" fmla="*/ 39221 h 2893802"/>
                <a:gd name="connsiteX16146" fmla="*/ 2608564 w 4313785"/>
                <a:gd name="connsiteY16146" fmla="*/ 39775 h 2893802"/>
                <a:gd name="connsiteX16147" fmla="*/ 2606557 w 4313785"/>
                <a:gd name="connsiteY16147" fmla="*/ 41435 h 2893802"/>
                <a:gd name="connsiteX16148" fmla="*/ 2605173 w 4313785"/>
                <a:gd name="connsiteY16148" fmla="*/ 43856 h 2893802"/>
                <a:gd name="connsiteX16149" fmla="*/ 2602543 w 4313785"/>
                <a:gd name="connsiteY16149" fmla="*/ 46623 h 2893802"/>
                <a:gd name="connsiteX16150" fmla="*/ 2598944 w 4313785"/>
                <a:gd name="connsiteY16150" fmla="*/ 48076 h 2893802"/>
                <a:gd name="connsiteX16151" fmla="*/ 2594999 w 4313785"/>
                <a:gd name="connsiteY16151" fmla="*/ 48214 h 2893802"/>
                <a:gd name="connsiteX16152" fmla="*/ 2590985 w 4313785"/>
                <a:gd name="connsiteY16152" fmla="*/ 47937 h 2893802"/>
                <a:gd name="connsiteX16153" fmla="*/ 2587109 w 4313785"/>
                <a:gd name="connsiteY16153" fmla="*/ 48076 h 2893802"/>
                <a:gd name="connsiteX16154" fmla="*/ 2583302 w 4313785"/>
                <a:gd name="connsiteY16154" fmla="*/ 48560 h 2893802"/>
                <a:gd name="connsiteX16155" fmla="*/ 2578388 w 4313785"/>
                <a:gd name="connsiteY16155" fmla="*/ 48698 h 2893802"/>
                <a:gd name="connsiteX16156" fmla="*/ 2574305 w 4313785"/>
                <a:gd name="connsiteY16156" fmla="*/ 47661 h 2893802"/>
                <a:gd name="connsiteX16157" fmla="*/ 2572852 w 4313785"/>
                <a:gd name="connsiteY16157" fmla="*/ 44755 h 2893802"/>
                <a:gd name="connsiteX16158" fmla="*/ 2574167 w 4313785"/>
                <a:gd name="connsiteY16158" fmla="*/ 44894 h 2893802"/>
                <a:gd name="connsiteX16159" fmla="*/ 2577212 w 4313785"/>
                <a:gd name="connsiteY16159" fmla="*/ 45378 h 2893802"/>
                <a:gd name="connsiteX16160" fmla="*/ 2578319 w 4313785"/>
                <a:gd name="connsiteY16160" fmla="*/ 45240 h 2893802"/>
                <a:gd name="connsiteX16161" fmla="*/ 2579842 w 4313785"/>
                <a:gd name="connsiteY16161" fmla="*/ 44202 h 2893802"/>
                <a:gd name="connsiteX16162" fmla="*/ 2584064 w 4313785"/>
                <a:gd name="connsiteY16162" fmla="*/ 39291 h 2893802"/>
                <a:gd name="connsiteX16163" fmla="*/ 2594515 w 4313785"/>
                <a:gd name="connsiteY16163" fmla="*/ 31336 h 2893802"/>
                <a:gd name="connsiteX16164" fmla="*/ 2591123 w 4313785"/>
                <a:gd name="connsiteY16164" fmla="*/ 28915 h 2893802"/>
                <a:gd name="connsiteX16165" fmla="*/ 2587386 w 4313785"/>
                <a:gd name="connsiteY16165" fmla="*/ 28015 h 2893802"/>
                <a:gd name="connsiteX16166" fmla="*/ 2579565 w 4313785"/>
                <a:gd name="connsiteY16166" fmla="*/ 28154 h 2893802"/>
                <a:gd name="connsiteX16167" fmla="*/ 2577143 w 4313785"/>
                <a:gd name="connsiteY16167" fmla="*/ 27946 h 2893802"/>
                <a:gd name="connsiteX16168" fmla="*/ 2572367 w 4313785"/>
                <a:gd name="connsiteY16168" fmla="*/ 27116 h 2893802"/>
                <a:gd name="connsiteX16169" fmla="*/ 2569945 w 4313785"/>
                <a:gd name="connsiteY16169" fmla="*/ 26978 h 2893802"/>
                <a:gd name="connsiteX16170" fmla="*/ 2567868 w 4313785"/>
                <a:gd name="connsiteY16170" fmla="*/ 27323 h 2893802"/>
                <a:gd name="connsiteX16171" fmla="*/ 2563646 w 4313785"/>
                <a:gd name="connsiteY16171" fmla="*/ 28499 h 2893802"/>
                <a:gd name="connsiteX16172" fmla="*/ 2561709 w 4313785"/>
                <a:gd name="connsiteY16172" fmla="*/ 28638 h 2893802"/>
                <a:gd name="connsiteX16173" fmla="*/ 2559771 w 4313785"/>
                <a:gd name="connsiteY16173" fmla="*/ 28015 h 2893802"/>
                <a:gd name="connsiteX16174" fmla="*/ 2558871 w 4313785"/>
                <a:gd name="connsiteY16174" fmla="*/ 27047 h 2893802"/>
                <a:gd name="connsiteX16175" fmla="*/ 2558248 w 4313785"/>
                <a:gd name="connsiteY16175" fmla="*/ 26009 h 2893802"/>
                <a:gd name="connsiteX16176" fmla="*/ 2557002 w 4313785"/>
                <a:gd name="connsiteY16176" fmla="*/ 25110 h 2893802"/>
                <a:gd name="connsiteX16177" fmla="*/ 2555272 w 4313785"/>
                <a:gd name="connsiteY16177" fmla="*/ 24833 h 2893802"/>
                <a:gd name="connsiteX16178" fmla="*/ 2549043 w 4313785"/>
                <a:gd name="connsiteY16178" fmla="*/ 25387 h 2893802"/>
                <a:gd name="connsiteX16179" fmla="*/ 2527518 w 4313785"/>
                <a:gd name="connsiteY16179" fmla="*/ 25041 h 2893802"/>
                <a:gd name="connsiteX16180" fmla="*/ 2532017 w 4313785"/>
                <a:gd name="connsiteY16180" fmla="*/ 23381 h 2893802"/>
                <a:gd name="connsiteX16181" fmla="*/ 2547105 w 4313785"/>
                <a:gd name="connsiteY16181" fmla="*/ 21375 h 2893802"/>
                <a:gd name="connsiteX16182" fmla="*/ 2551880 w 4313785"/>
                <a:gd name="connsiteY16182" fmla="*/ 19991 h 2893802"/>
                <a:gd name="connsiteX16183" fmla="*/ 2561155 w 4313785"/>
                <a:gd name="connsiteY16183" fmla="*/ 16602 h 2893802"/>
                <a:gd name="connsiteX16184" fmla="*/ 2566069 w 4313785"/>
                <a:gd name="connsiteY16184" fmla="*/ 15287 h 2893802"/>
                <a:gd name="connsiteX16185" fmla="*/ 2562816 w 4313785"/>
                <a:gd name="connsiteY16185" fmla="*/ 12382 h 2893802"/>
                <a:gd name="connsiteX16186" fmla="*/ 2558733 w 4313785"/>
                <a:gd name="connsiteY16186" fmla="*/ 11068 h 2893802"/>
                <a:gd name="connsiteX16187" fmla="*/ 2549943 w 4313785"/>
                <a:gd name="connsiteY16187" fmla="*/ 10169 h 2893802"/>
                <a:gd name="connsiteX16188" fmla="*/ 2544752 w 4313785"/>
                <a:gd name="connsiteY16188" fmla="*/ 8993 h 2893802"/>
                <a:gd name="connsiteX16189" fmla="*/ 2534716 w 4313785"/>
                <a:gd name="connsiteY16189" fmla="*/ 5811 h 2893802"/>
                <a:gd name="connsiteX16190" fmla="*/ 2529525 w 4313785"/>
                <a:gd name="connsiteY16190" fmla="*/ 4565 h 2893802"/>
                <a:gd name="connsiteX16191" fmla="*/ 2525165 w 4313785"/>
                <a:gd name="connsiteY16191" fmla="*/ 4427 h 2893802"/>
                <a:gd name="connsiteX16192" fmla="*/ 2525165 w 4313785"/>
                <a:gd name="connsiteY16192" fmla="*/ 4427 h 2893802"/>
                <a:gd name="connsiteX16193" fmla="*/ 3024038 w 4313785"/>
                <a:gd name="connsiteY16193" fmla="*/ 1284828 h 2893802"/>
                <a:gd name="connsiteX16194" fmla="*/ 3024592 w 4313785"/>
                <a:gd name="connsiteY16194" fmla="*/ 1283998 h 2893802"/>
                <a:gd name="connsiteX16195" fmla="*/ 3025838 w 4313785"/>
                <a:gd name="connsiteY16195" fmla="*/ 1281853 h 2893802"/>
                <a:gd name="connsiteX16196" fmla="*/ 3024592 w 4313785"/>
                <a:gd name="connsiteY16196" fmla="*/ 1283998 h 2893802"/>
                <a:gd name="connsiteX16197" fmla="*/ 3024038 w 4313785"/>
                <a:gd name="connsiteY16197" fmla="*/ 1284828 h 2893802"/>
                <a:gd name="connsiteX16198" fmla="*/ 3024038 w 4313785"/>
                <a:gd name="connsiteY16198" fmla="*/ 1284828 h 2893802"/>
                <a:gd name="connsiteX16199" fmla="*/ 3003552 w 4313785"/>
                <a:gd name="connsiteY16199" fmla="*/ 1288425 h 2893802"/>
                <a:gd name="connsiteX16200" fmla="*/ 3010058 w 4313785"/>
                <a:gd name="connsiteY16200" fmla="*/ 1287664 h 2893802"/>
                <a:gd name="connsiteX16201" fmla="*/ 3018502 w 4313785"/>
                <a:gd name="connsiteY16201" fmla="*/ 1287941 h 2893802"/>
                <a:gd name="connsiteX16202" fmla="*/ 3018502 w 4313785"/>
                <a:gd name="connsiteY16202" fmla="*/ 1287941 h 2893802"/>
                <a:gd name="connsiteX16203" fmla="*/ 3010058 w 4313785"/>
                <a:gd name="connsiteY16203" fmla="*/ 1287664 h 2893802"/>
                <a:gd name="connsiteX16204" fmla="*/ 3003552 w 4313785"/>
                <a:gd name="connsiteY16204" fmla="*/ 1288356 h 2893802"/>
                <a:gd name="connsiteX16205" fmla="*/ 3003552 w 4313785"/>
                <a:gd name="connsiteY16205" fmla="*/ 1288356 h 289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Lst>
              <a:rect l="l" t="t" r="r" b="b"/>
              <a:pathLst>
                <a:path w="4313785" h="2893802">
                  <a:moveTo>
                    <a:pt x="2512153" y="16048"/>
                  </a:moveTo>
                  <a:cubicBezTo>
                    <a:pt x="2511669" y="17847"/>
                    <a:pt x="2511600" y="19784"/>
                    <a:pt x="2511946" y="21790"/>
                  </a:cubicBezTo>
                  <a:cubicBezTo>
                    <a:pt x="2513053" y="28361"/>
                    <a:pt x="2518728" y="33203"/>
                    <a:pt x="2525373" y="33272"/>
                  </a:cubicBezTo>
                  <a:lnTo>
                    <a:pt x="2546897" y="33618"/>
                  </a:lnTo>
                  <a:cubicBezTo>
                    <a:pt x="2546897" y="33618"/>
                    <a:pt x="2547036" y="33618"/>
                    <a:pt x="2547105" y="33618"/>
                  </a:cubicBezTo>
                  <a:cubicBezTo>
                    <a:pt x="2547520" y="33618"/>
                    <a:pt x="2547866" y="33618"/>
                    <a:pt x="2548282" y="33618"/>
                  </a:cubicBezTo>
                  <a:lnTo>
                    <a:pt x="2549458" y="33618"/>
                  </a:lnTo>
                  <a:cubicBezTo>
                    <a:pt x="2550635" y="34379"/>
                    <a:pt x="2551950" y="35140"/>
                    <a:pt x="2553403" y="35624"/>
                  </a:cubicBezTo>
                  <a:lnTo>
                    <a:pt x="2555341" y="36247"/>
                  </a:lnTo>
                  <a:cubicBezTo>
                    <a:pt x="2556033" y="36454"/>
                    <a:pt x="2556656" y="36662"/>
                    <a:pt x="2557348" y="36800"/>
                  </a:cubicBezTo>
                  <a:cubicBezTo>
                    <a:pt x="2556795" y="39775"/>
                    <a:pt x="2557210" y="42888"/>
                    <a:pt x="2558594" y="45655"/>
                  </a:cubicBezTo>
                  <a:lnTo>
                    <a:pt x="2560047" y="48560"/>
                  </a:lnTo>
                  <a:cubicBezTo>
                    <a:pt x="2561847" y="52157"/>
                    <a:pt x="2565100" y="54716"/>
                    <a:pt x="2568976" y="55685"/>
                  </a:cubicBezTo>
                  <a:lnTo>
                    <a:pt x="2573059" y="56722"/>
                  </a:lnTo>
                  <a:cubicBezTo>
                    <a:pt x="2574167" y="56999"/>
                    <a:pt x="2575343" y="57137"/>
                    <a:pt x="2576451" y="57137"/>
                  </a:cubicBezTo>
                  <a:cubicBezTo>
                    <a:pt x="2576589" y="57137"/>
                    <a:pt x="2576727" y="57137"/>
                    <a:pt x="2576866" y="57137"/>
                  </a:cubicBezTo>
                  <a:lnTo>
                    <a:pt x="2581780" y="56999"/>
                  </a:lnTo>
                  <a:cubicBezTo>
                    <a:pt x="2582264" y="56999"/>
                    <a:pt x="2582749" y="56999"/>
                    <a:pt x="2583233" y="56861"/>
                  </a:cubicBezTo>
                  <a:lnTo>
                    <a:pt x="2586348" y="56446"/>
                  </a:lnTo>
                  <a:lnTo>
                    <a:pt x="2588770" y="56446"/>
                  </a:lnTo>
                  <a:cubicBezTo>
                    <a:pt x="2588770" y="56446"/>
                    <a:pt x="2592023" y="56584"/>
                    <a:pt x="2592023" y="56584"/>
                  </a:cubicBezTo>
                  <a:cubicBezTo>
                    <a:pt x="2592369" y="56584"/>
                    <a:pt x="2592646" y="56584"/>
                    <a:pt x="2592992" y="56584"/>
                  </a:cubicBezTo>
                  <a:cubicBezTo>
                    <a:pt x="2593130" y="56584"/>
                    <a:pt x="2593338" y="56584"/>
                    <a:pt x="2593476" y="56584"/>
                  </a:cubicBezTo>
                  <a:lnTo>
                    <a:pt x="2597421" y="56446"/>
                  </a:lnTo>
                  <a:cubicBezTo>
                    <a:pt x="2599013" y="56446"/>
                    <a:pt x="2600605" y="56031"/>
                    <a:pt x="2602058" y="55477"/>
                  </a:cubicBezTo>
                  <a:lnTo>
                    <a:pt x="2605658" y="54024"/>
                  </a:lnTo>
                  <a:cubicBezTo>
                    <a:pt x="2607526" y="53264"/>
                    <a:pt x="2609187" y="52157"/>
                    <a:pt x="2610572" y="50704"/>
                  </a:cubicBezTo>
                  <a:lnTo>
                    <a:pt x="2613202" y="47937"/>
                  </a:lnTo>
                  <a:cubicBezTo>
                    <a:pt x="2613202" y="47937"/>
                    <a:pt x="2613478" y="47661"/>
                    <a:pt x="2613548" y="47522"/>
                  </a:cubicBezTo>
                  <a:lnTo>
                    <a:pt x="2632442" y="47038"/>
                  </a:lnTo>
                  <a:lnTo>
                    <a:pt x="2639709" y="47868"/>
                  </a:lnTo>
                  <a:cubicBezTo>
                    <a:pt x="2640056" y="47868"/>
                    <a:pt x="2640471" y="47937"/>
                    <a:pt x="2640817" y="47937"/>
                  </a:cubicBezTo>
                  <a:lnTo>
                    <a:pt x="2644969" y="48076"/>
                  </a:lnTo>
                  <a:cubicBezTo>
                    <a:pt x="2644969" y="48076"/>
                    <a:pt x="2645315" y="48076"/>
                    <a:pt x="2645454" y="48076"/>
                  </a:cubicBezTo>
                  <a:cubicBezTo>
                    <a:pt x="2645869" y="48076"/>
                    <a:pt x="2646354" y="48076"/>
                    <a:pt x="2646769" y="48076"/>
                  </a:cubicBezTo>
                  <a:lnTo>
                    <a:pt x="2658881" y="46900"/>
                  </a:lnTo>
                  <a:lnTo>
                    <a:pt x="2661857" y="47038"/>
                  </a:lnTo>
                  <a:lnTo>
                    <a:pt x="2664833" y="47453"/>
                  </a:lnTo>
                  <a:lnTo>
                    <a:pt x="2667463" y="48145"/>
                  </a:lnTo>
                  <a:lnTo>
                    <a:pt x="2670232" y="49182"/>
                  </a:lnTo>
                  <a:lnTo>
                    <a:pt x="2672308" y="50082"/>
                  </a:lnTo>
                  <a:cubicBezTo>
                    <a:pt x="2672654" y="52849"/>
                    <a:pt x="2673761" y="55616"/>
                    <a:pt x="2675768" y="57760"/>
                  </a:cubicBezTo>
                  <a:cubicBezTo>
                    <a:pt x="2678468" y="60734"/>
                    <a:pt x="2682205" y="62394"/>
                    <a:pt x="2686081" y="62394"/>
                  </a:cubicBezTo>
                  <a:cubicBezTo>
                    <a:pt x="2686427" y="62394"/>
                    <a:pt x="2686773" y="62394"/>
                    <a:pt x="2687188" y="62394"/>
                  </a:cubicBezTo>
                  <a:cubicBezTo>
                    <a:pt x="2687050" y="63570"/>
                    <a:pt x="2686980" y="64816"/>
                    <a:pt x="2687188" y="66061"/>
                  </a:cubicBezTo>
                  <a:cubicBezTo>
                    <a:pt x="2684766" y="68758"/>
                    <a:pt x="2683451" y="72217"/>
                    <a:pt x="2683589" y="75883"/>
                  </a:cubicBezTo>
                  <a:lnTo>
                    <a:pt x="2683589" y="76852"/>
                  </a:lnTo>
                  <a:cubicBezTo>
                    <a:pt x="2683728" y="80241"/>
                    <a:pt x="2685112" y="83423"/>
                    <a:pt x="2687396" y="85844"/>
                  </a:cubicBezTo>
                  <a:lnTo>
                    <a:pt x="2690302" y="88888"/>
                  </a:lnTo>
                  <a:lnTo>
                    <a:pt x="2691064" y="89995"/>
                  </a:lnTo>
                  <a:lnTo>
                    <a:pt x="2691895" y="91655"/>
                  </a:lnTo>
                  <a:lnTo>
                    <a:pt x="2694525" y="97465"/>
                  </a:lnTo>
                  <a:cubicBezTo>
                    <a:pt x="2696186" y="101132"/>
                    <a:pt x="2699369" y="103899"/>
                    <a:pt x="2703176" y="105075"/>
                  </a:cubicBezTo>
                  <a:cubicBezTo>
                    <a:pt x="2704007" y="105351"/>
                    <a:pt x="2704906" y="105490"/>
                    <a:pt x="2705737" y="105559"/>
                  </a:cubicBezTo>
                  <a:lnTo>
                    <a:pt x="2702346" y="109087"/>
                  </a:lnTo>
                  <a:lnTo>
                    <a:pt x="2697224" y="113099"/>
                  </a:lnTo>
                  <a:lnTo>
                    <a:pt x="2678191" y="125619"/>
                  </a:lnTo>
                  <a:lnTo>
                    <a:pt x="2676668" y="126311"/>
                  </a:lnTo>
                  <a:lnTo>
                    <a:pt x="2670577" y="128248"/>
                  </a:lnTo>
                  <a:cubicBezTo>
                    <a:pt x="2670093" y="128386"/>
                    <a:pt x="2669608" y="128593"/>
                    <a:pt x="2669124" y="128801"/>
                  </a:cubicBezTo>
                  <a:lnTo>
                    <a:pt x="2649260" y="137724"/>
                  </a:lnTo>
                  <a:cubicBezTo>
                    <a:pt x="2648153" y="138209"/>
                    <a:pt x="2647115" y="138900"/>
                    <a:pt x="2646146" y="139661"/>
                  </a:cubicBezTo>
                  <a:lnTo>
                    <a:pt x="2644900" y="140699"/>
                  </a:lnTo>
                  <a:cubicBezTo>
                    <a:pt x="2644347" y="141183"/>
                    <a:pt x="2643862" y="141667"/>
                    <a:pt x="2643378" y="142151"/>
                  </a:cubicBezTo>
                  <a:lnTo>
                    <a:pt x="2642824" y="142774"/>
                  </a:lnTo>
                  <a:lnTo>
                    <a:pt x="2639087" y="143742"/>
                  </a:lnTo>
                  <a:cubicBezTo>
                    <a:pt x="2633896" y="145057"/>
                    <a:pt x="2630020" y="149207"/>
                    <a:pt x="2628982" y="154257"/>
                  </a:cubicBezTo>
                  <a:lnTo>
                    <a:pt x="2618531" y="158269"/>
                  </a:lnTo>
                  <a:cubicBezTo>
                    <a:pt x="2617354" y="158684"/>
                    <a:pt x="2616316" y="159306"/>
                    <a:pt x="2615347" y="159998"/>
                  </a:cubicBezTo>
                  <a:lnTo>
                    <a:pt x="2604758" y="167746"/>
                  </a:lnTo>
                  <a:lnTo>
                    <a:pt x="2602612" y="168991"/>
                  </a:lnTo>
                  <a:lnTo>
                    <a:pt x="2601297" y="169406"/>
                  </a:lnTo>
                  <a:lnTo>
                    <a:pt x="2590431" y="170374"/>
                  </a:lnTo>
                  <a:cubicBezTo>
                    <a:pt x="2589462" y="170443"/>
                    <a:pt x="2588493" y="170651"/>
                    <a:pt x="2587524" y="170928"/>
                  </a:cubicBezTo>
                  <a:lnTo>
                    <a:pt x="2583787" y="172104"/>
                  </a:lnTo>
                  <a:cubicBezTo>
                    <a:pt x="2582472" y="172519"/>
                    <a:pt x="2581157" y="173141"/>
                    <a:pt x="2580049" y="173902"/>
                  </a:cubicBezTo>
                  <a:lnTo>
                    <a:pt x="2577143" y="175908"/>
                  </a:lnTo>
                  <a:cubicBezTo>
                    <a:pt x="2576658" y="176254"/>
                    <a:pt x="2576174" y="176669"/>
                    <a:pt x="2575689" y="177084"/>
                  </a:cubicBezTo>
                  <a:lnTo>
                    <a:pt x="2571467" y="180958"/>
                  </a:lnTo>
                  <a:lnTo>
                    <a:pt x="2566553" y="181926"/>
                  </a:lnTo>
                  <a:cubicBezTo>
                    <a:pt x="2565515" y="182134"/>
                    <a:pt x="2564477" y="182480"/>
                    <a:pt x="2563508" y="182895"/>
                  </a:cubicBezTo>
                  <a:lnTo>
                    <a:pt x="2560532" y="184278"/>
                  </a:lnTo>
                  <a:cubicBezTo>
                    <a:pt x="2558801" y="185108"/>
                    <a:pt x="2557210" y="186284"/>
                    <a:pt x="2555895" y="187737"/>
                  </a:cubicBezTo>
                  <a:lnTo>
                    <a:pt x="2552919" y="191057"/>
                  </a:lnTo>
                  <a:cubicBezTo>
                    <a:pt x="2552158" y="191887"/>
                    <a:pt x="2551534" y="192856"/>
                    <a:pt x="2550981" y="193824"/>
                  </a:cubicBezTo>
                  <a:lnTo>
                    <a:pt x="2546621" y="202194"/>
                  </a:lnTo>
                  <a:lnTo>
                    <a:pt x="2545236" y="204338"/>
                  </a:lnTo>
                  <a:lnTo>
                    <a:pt x="2544406" y="205169"/>
                  </a:lnTo>
                  <a:lnTo>
                    <a:pt x="2543022" y="206275"/>
                  </a:lnTo>
                  <a:lnTo>
                    <a:pt x="2537761" y="209457"/>
                  </a:lnTo>
                  <a:cubicBezTo>
                    <a:pt x="2532155" y="212847"/>
                    <a:pt x="2529733" y="219764"/>
                    <a:pt x="2531948" y="225921"/>
                  </a:cubicBezTo>
                  <a:cubicBezTo>
                    <a:pt x="2533955" y="231524"/>
                    <a:pt x="2539215" y="235121"/>
                    <a:pt x="2544959" y="235121"/>
                  </a:cubicBezTo>
                  <a:cubicBezTo>
                    <a:pt x="2545582" y="235121"/>
                    <a:pt x="2546205" y="235121"/>
                    <a:pt x="2546828" y="234982"/>
                  </a:cubicBezTo>
                  <a:lnTo>
                    <a:pt x="2550981" y="234429"/>
                  </a:lnTo>
                  <a:cubicBezTo>
                    <a:pt x="2551465" y="234429"/>
                    <a:pt x="2551950" y="234290"/>
                    <a:pt x="2552434" y="234152"/>
                  </a:cubicBezTo>
                  <a:lnTo>
                    <a:pt x="2556379" y="233184"/>
                  </a:lnTo>
                  <a:cubicBezTo>
                    <a:pt x="2557002" y="233045"/>
                    <a:pt x="2557625" y="232838"/>
                    <a:pt x="2558179" y="232561"/>
                  </a:cubicBezTo>
                  <a:lnTo>
                    <a:pt x="2561847" y="231109"/>
                  </a:lnTo>
                  <a:cubicBezTo>
                    <a:pt x="2562470" y="230832"/>
                    <a:pt x="2563093" y="230555"/>
                    <a:pt x="2563716" y="230209"/>
                  </a:cubicBezTo>
                  <a:lnTo>
                    <a:pt x="2567384" y="228065"/>
                  </a:lnTo>
                  <a:cubicBezTo>
                    <a:pt x="2568215" y="227581"/>
                    <a:pt x="2569045" y="226958"/>
                    <a:pt x="2569737" y="226266"/>
                  </a:cubicBezTo>
                  <a:lnTo>
                    <a:pt x="2572575" y="223638"/>
                  </a:lnTo>
                  <a:cubicBezTo>
                    <a:pt x="2573059" y="223154"/>
                    <a:pt x="2573543" y="222669"/>
                    <a:pt x="2573959" y="222185"/>
                  </a:cubicBezTo>
                  <a:lnTo>
                    <a:pt x="2577419" y="217896"/>
                  </a:lnTo>
                  <a:lnTo>
                    <a:pt x="2580949" y="216928"/>
                  </a:lnTo>
                  <a:lnTo>
                    <a:pt x="2595691" y="216375"/>
                  </a:lnTo>
                  <a:cubicBezTo>
                    <a:pt x="2596660" y="216375"/>
                    <a:pt x="2597629" y="216167"/>
                    <a:pt x="2598598" y="215960"/>
                  </a:cubicBezTo>
                  <a:lnTo>
                    <a:pt x="2606488" y="213954"/>
                  </a:lnTo>
                  <a:cubicBezTo>
                    <a:pt x="2607249" y="213746"/>
                    <a:pt x="2607942" y="213538"/>
                    <a:pt x="2608634" y="213193"/>
                  </a:cubicBezTo>
                  <a:lnTo>
                    <a:pt x="2614447" y="210633"/>
                  </a:lnTo>
                  <a:lnTo>
                    <a:pt x="2629466" y="206068"/>
                  </a:lnTo>
                  <a:cubicBezTo>
                    <a:pt x="2630504" y="205722"/>
                    <a:pt x="2631473" y="205307"/>
                    <a:pt x="2632442" y="204754"/>
                  </a:cubicBezTo>
                  <a:lnTo>
                    <a:pt x="2633896" y="203923"/>
                  </a:lnTo>
                  <a:cubicBezTo>
                    <a:pt x="2633896" y="203923"/>
                    <a:pt x="2634518" y="203508"/>
                    <a:pt x="2634865" y="203301"/>
                  </a:cubicBezTo>
                  <a:cubicBezTo>
                    <a:pt x="2635211" y="203301"/>
                    <a:pt x="2635557" y="203370"/>
                    <a:pt x="2635903" y="203439"/>
                  </a:cubicBezTo>
                  <a:lnTo>
                    <a:pt x="2637841" y="203578"/>
                  </a:lnTo>
                  <a:cubicBezTo>
                    <a:pt x="2637841" y="203578"/>
                    <a:pt x="2638533" y="203578"/>
                    <a:pt x="2638879" y="203578"/>
                  </a:cubicBezTo>
                  <a:cubicBezTo>
                    <a:pt x="2639433" y="203578"/>
                    <a:pt x="2639986" y="203578"/>
                    <a:pt x="2640540" y="203508"/>
                  </a:cubicBezTo>
                  <a:lnTo>
                    <a:pt x="2642685" y="203232"/>
                  </a:lnTo>
                  <a:cubicBezTo>
                    <a:pt x="2643378" y="203162"/>
                    <a:pt x="2644070" y="203024"/>
                    <a:pt x="2644693" y="202817"/>
                  </a:cubicBezTo>
                  <a:lnTo>
                    <a:pt x="2646700" y="202263"/>
                  </a:lnTo>
                  <a:cubicBezTo>
                    <a:pt x="2647115" y="202125"/>
                    <a:pt x="2647530" y="201987"/>
                    <a:pt x="2647945" y="201848"/>
                  </a:cubicBezTo>
                  <a:lnTo>
                    <a:pt x="2665110" y="195415"/>
                  </a:lnTo>
                  <a:cubicBezTo>
                    <a:pt x="2665940" y="195069"/>
                    <a:pt x="2666771" y="194723"/>
                    <a:pt x="2667532" y="194239"/>
                  </a:cubicBezTo>
                  <a:lnTo>
                    <a:pt x="2671131" y="192026"/>
                  </a:lnTo>
                  <a:cubicBezTo>
                    <a:pt x="2671685" y="191680"/>
                    <a:pt x="2672238" y="191334"/>
                    <a:pt x="2672723" y="190919"/>
                  </a:cubicBezTo>
                  <a:cubicBezTo>
                    <a:pt x="2673761" y="191472"/>
                    <a:pt x="2674869" y="191956"/>
                    <a:pt x="2675976" y="192233"/>
                  </a:cubicBezTo>
                  <a:lnTo>
                    <a:pt x="2681928" y="193755"/>
                  </a:lnTo>
                  <a:cubicBezTo>
                    <a:pt x="2682551" y="193893"/>
                    <a:pt x="2683174" y="194032"/>
                    <a:pt x="2683797" y="194101"/>
                  </a:cubicBezTo>
                  <a:lnTo>
                    <a:pt x="2689334" y="194723"/>
                  </a:lnTo>
                  <a:cubicBezTo>
                    <a:pt x="2689887" y="194723"/>
                    <a:pt x="2690372" y="194793"/>
                    <a:pt x="2690926" y="194793"/>
                  </a:cubicBezTo>
                  <a:lnTo>
                    <a:pt x="2697362" y="194793"/>
                  </a:lnTo>
                  <a:cubicBezTo>
                    <a:pt x="2697777" y="194793"/>
                    <a:pt x="2698123" y="194793"/>
                    <a:pt x="2698539" y="194793"/>
                  </a:cubicBezTo>
                  <a:cubicBezTo>
                    <a:pt x="2699438" y="197075"/>
                    <a:pt x="2701031" y="199081"/>
                    <a:pt x="2703037" y="200672"/>
                  </a:cubicBezTo>
                  <a:lnTo>
                    <a:pt x="2704422" y="201710"/>
                  </a:lnTo>
                  <a:lnTo>
                    <a:pt x="2704283" y="205791"/>
                  </a:lnTo>
                  <a:lnTo>
                    <a:pt x="2704283" y="205791"/>
                  </a:lnTo>
                  <a:cubicBezTo>
                    <a:pt x="2704283" y="205791"/>
                    <a:pt x="2701861" y="208489"/>
                    <a:pt x="2701861" y="208489"/>
                  </a:cubicBezTo>
                  <a:cubicBezTo>
                    <a:pt x="2700684" y="209734"/>
                    <a:pt x="2699784" y="211187"/>
                    <a:pt x="2699092" y="212847"/>
                  </a:cubicBezTo>
                  <a:lnTo>
                    <a:pt x="2698193" y="215130"/>
                  </a:lnTo>
                  <a:cubicBezTo>
                    <a:pt x="2697016" y="218035"/>
                    <a:pt x="2696878" y="221286"/>
                    <a:pt x="2697847" y="224330"/>
                  </a:cubicBezTo>
                  <a:lnTo>
                    <a:pt x="2698816" y="227442"/>
                  </a:lnTo>
                  <a:cubicBezTo>
                    <a:pt x="2699438" y="229379"/>
                    <a:pt x="2700477" y="231178"/>
                    <a:pt x="2701861" y="232700"/>
                  </a:cubicBezTo>
                  <a:lnTo>
                    <a:pt x="2703937" y="234913"/>
                  </a:lnTo>
                  <a:cubicBezTo>
                    <a:pt x="2705044" y="236089"/>
                    <a:pt x="2706290" y="237057"/>
                    <a:pt x="2707744" y="237818"/>
                  </a:cubicBezTo>
                  <a:lnTo>
                    <a:pt x="2710651" y="239340"/>
                  </a:lnTo>
                  <a:cubicBezTo>
                    <a:pt x="2712035" y="240032"/>
                    <a:pt x="2713488" y="240516"/>
                    <a:pt x="2715011" y="240724"/>
                  </a:cubicBezTo>
                  <a:lnTo>
                    <a:pt x="2718195" y="241208"/>
                  </a:lnTo>
                  <a:cubicBezTo>
                    <a:pt x="2718887" y="241277"/>
                    <a:pt x="2719510" y="241346"/>
                    <a:pt x="2720202" y="241346"/>
                  </a:cubicBezTo>
                  <a:cubicBezTo>
                    <a:pt x="2721725" y="241346"/>
                    <a:pt x="2723247" y="241070"/>
                    <a:pt x="2724701" y="240585"/>
                  </a:cubicBezTo>
                  <a:lnTo>
                    <a:pt x="2727538" y="239617"/>
                  </a:lnTo>
                  <a:cubicBezTo>
                    <a:pt x="2733075" y="237680"/>
                    <a:pt x="2736813" y="232423"/>
                    <a:pt x="2736882" y="226543"/>
                  </a:cubicBezTo>
                  <a:cubicBezTo>
                    <a:pt x="2736882" y="222185"/>
                    <a:pt x="2734874" y="218173"/>
                    <a:pt x="2731552" y="215614"/>
                  </a:cubicBezTo>
                  <a:cubicBezTo>
                    <a:pt x="2731760" y="215060"/>
                    <a:pt x="2731968" y="214438"/>
                    <a:pt x="2732106" y="213884"/>
                  </a:cubicBezTo>
                  <a:lnTo>
                    <a:pt x="2732729" y="211117"/>
                  </a:lnTo>
                  <a:cubicBezTo>
                    <a:pt x="2732937" y="210218"/>
                    <a:pt x="2733075" y="209250"/>
                    <a:pt x="2733075" y="208350"/>
                  </a:cubicBezTo>
                  <a:lnTo>
                    <a:pt x="2733075" y="206483"/>
                  </a:lnTo>
                  <a:cubicBezTo>
                    <a:pt x="2733075" y="206483"/>
                    <a:pt x="2734044" y="205929"/>
                    <a:pt x="2734044" y="205929"/>
                  </a:cubicBezTo>
                  <a:cubicBezTo>
                    <a:pt x="2736743" y="204200"/>
                    <a:pt x="2738750" y="201710"/>
                    <a:pt x="2739719" y="198735"/>
                  </a:cubicBezTo>
                  <a:lnTo>
                    <a:pt x="2743734" y="198597"/>
                  </a:lnTo>
                  <a:cubicBezTo>
                    <a:pt x="2744218" y="198597"/>
                    <a:pt x="2744633" y="198597"/>
                    <a:pt x="2745118" y="198459"/>
                  </a:cubicBezTo>
                  <a:lnTo>
                    <a:pt x="2749063" y="197974"/>
                  </a:lnTo>
                  <a:cubicBezTo>
                    <a:pt x="2749616" y="197905"/>
                    <a:pt x="2750239" y="197767"/>
                    <a:pt x="2750793" y="197629"/>
                  </a:cubicBezTo>
                  <a:lnTo>
                    <a:pt x="2759306" y="195415"/>
                  </a:lnTo>
                  <a:lnTo>
                    <a:pt x="2760621" y="195277"/>
                  </a:lnTo>
                  <a:lnTo>
                    <a:pt x="2778131" y="195968"/>
                  </a:lnTo>
                  <a:lnTo>
                    <a:pt x="2802563" y="198735"/>
                  </a:lnTo>
                  <a:cubicBezTo>
                    <a:pt x="2803117" y="198735"/>
                    <a:pt x="2803601" y="198805"/>
                    <a:pt x="2804155" y="198805"/>
                  </a:cubicBezTo>
                  <a:cubicBezTo>
                    <a:pt x="2804224" y="198805"/>
                    <a:pt x="2804363" y="198805"/>
                    <a:pt x="2804432" y="198805"/>
                  </a:cubicBezTo>
                  <a:lnTo>
                    <a:pt x="2806231" y="198805"/>
                  </a:lnTo>
                  <a:cubicBezTo>
                    <a:pt x="2806508" y="200672"/>
                    <a:pt x="2807200" y="202471"/>
                    <a:pt x="2808238" y="204062"/>
                  </a:cubicBezTo>
                  <a:lnTo>
                    <a:pt x="2809899" y="206690"/>
                  </a:lnTo>
                  <a:cubicBezTo>
                    <a:pt x="2810799" y="208143"/>
                    <a:pt x="2812045" y="209388"/>
                    <a:pt x="2813429" y="210426"/>
                  </a:cubicBezTo>
                  <a:lnTo>
                    <a:pt x="2816197" y="212432"/>
                  </a:lnTo>
                  <a:cubicBezTo>
                    <a:pt x="2816682" y="212778"/>
                    <a:pt x="2817236" y="213123"/>
                    <a:pt x="2817790" y="213469"/>
                  </a:cubicBezTo>
                  <a:lnTo>
                    <a:pt x="2823949" y="216720"/>
                  </a:lnTo>
                  <a:cubicBezTo>
                    <a:pt x="2824572" y="217066"/>
                    <a:pt x="2825264" y="217343"/>
                    <a:pt x="2825956" y="217620"/>
                  </a:cubicBezTo>
                  <a:lnTo>
                    <a:pt x="2834815" y="220663"/>
                  </a:lnTo>
                  <a:lnTo>
                    <a:pt x="2842013" y="224191"/>
                  </a:lnTo>
                  <a:cubicBezTo>
                    <a:pt x="2842844" y="224606"/>
                    <a:pt x="2843744" y="224952"/>
                    <a:pt x="2844643" y="225160"/>
                  </a:cubicBezTo>
                  <a:lnTo>
                    <a:pt x="2847550" y="225921"/>
                  </a:lnTo>
                  <a:cubicBezTo>
                    <a:pt x="2848381" y="226128"/>
                    <a:pt x="2849280" y="226266"/>
                    <a:pt x="2850111" y="226336"/>
                  </a:cubicBezTo>
                  <a:lnTo>
                    <a:pt x="2853502" y="226543"/>
                  </a:lnTo>
                  <a:cubicBezTo>
                    <a:pt x="2853502" y="226543"/>
                    <a:pt x="2854056" y="226543"/>
                    <a:pt x="2854402" y="226543"/>
                  </a:cubicBezTo>
                  <a:cubicBezTo>
                    <a:pt x="2854610" y="226543"/>
                    <a:pt x="2854887" y="226543"/>
                    <a:pt x="2855094" y="226543"/>
                  </a:cubicBezTo>
                  <a:lnTo>
                    <a:pt x="2863884" y="226059"/>
                  </a:lnTo>
                  <a:lnTo>
                    <a:pt x="2864022" y="226059"/>
                  </a:lnTo>
                  <a:cubicBezTo>
                    <a:pt x="2864022" y="226059"/>
                    <a:pt x="2868036" y="227235"/>
                    <a:pt x="2868036" y="227235"/>
                  </a:cubicBezTo>
                  <a:cubicBezTo>
                    <a:pt x="2868729" y="227442"/>
                    <a:pt x="2869421" y="227581"/>
                    <a:pt x="2870113" y="227650"/>
                  </a:cubicBezTo>
                  <a:lnTo>
                    <a:pt x="2872466" y="227927"/>
                  </a:lnTo>
                  <a:cubicBezTo>
                    <a:pt x="2873020" y="227996"/>
                    <a:pt x="2873574" y="227996"/>
                    <a:pt x="2874127" y="227996"/>
                  </a:cubicBezTo>
                  <a:cubicBezTo>
                    <a:pt x="2874473" y="227996"/>
                    <a:pt x="2874750" y="227996"/>
                    <a:pt x="2875096" y="227996"/>
                  </a:cubicBezTo>
                  <a:lnTo>
                    <a:pt x="2878141" y="227788"/>
                  </a:lnTo>
                  <a:cubicBezTo>
                    <a:pt x="2878626" y="227788"/>
                    <a:pt x="2879110" y="227719"/>
                    <a:pt x="2879595" y="227581"/>
                  </a:cubicBezTo>
                  <a:lnTo>
                    <a:pt x="2884786" y="226612"/>
                  </a:lnTo>
                  <a:lnTo>
                    <a:pt x="2886447" y="226612"/>
                  </a:lnTo>
                  <a:cubicBezTo>
                    <a:pt x="2886447" y="226612"/>
                    <a:pt x="2887001" y="226889"/>
                    <a:pt x="2887277" y="227027"/>
                  </a:cubicBezTo>
                  <a:lnTo>
                    <a:pt x="2888592" y="227719"/>
                  </a:lnTo>
                  <a:cubicBezTo>
                    <a:pt x="2889284" y="228065"/>
                    <a:pt x="2889977" y="228411"/>
                    <a:pt x="2890738" y="228618"/>
                  </a:cubicBezTo>
                  <a:lnTo>
                    <a:pt x="2893160" y="229379"/>
                  </a:lnTo>
                  <a:cubicBezTo>
                    <a:pt x="2893852" y="229587"/>
                    <a:pt x="2894544" y="229794"/>
                    <a:pt x="2895237" y="229863"/>
                  </a:cubicBezTo>
                  <a:lnTo>
                    <a:pt x="2898074" y="230348"/>
                  </a:lnTo>
                  <a:cubicBezTo>
                    <a:pt x="2898489" y="230348"/>
                    <a:pt x="2898905" y="230486"/>
                    <a:pt x="2899320" y="230486"/>
                  </a:cubicBezTo>
                  <a:lnTo>
                    <a:pt x="2902158" y="230694"/>
                  </a:lnTo>
                  <a:cubicBezTo>
                    <a:pt x="2902504" y="230694"/>
                    <a:pt x="2902850" y="230694"/>
                    <a:pt x="2903196" y="230694"/>
                  </a:cubicBezTo>
                  <a:cubicBezTo>
                    <a:pt x="2903473" y="230694"/>
                    <a:pt x="2903680" y="230694"/>
                    <a:pt x="2903957" y="230694"/>
                  </a:cubicBezTo>
                  <a:lnTo>
                    <a:pt x="2906656" y="230555"/>
                  </a:lnTo>
                  <a:cubicBezTo>
                    <a:pt x="2906656" y="230555"/>
                    <a:pt x="2907210" y="230555"/>
                    <a:pt x="2907487" y="230555"/>
                  </a:cubicBezTo>
                  <a:lnTo>
                    <a:pt x="2909702" y="230279"/>
                  </a:lnTo>
                  <a:cubicBezTo>
                    <a:pt x="2910463" y="230209"/>
                    <a:pt x="2911224" y="230071"/>
                    <a:pt x="2911916" y="229863"/>
                  </a:cubicBezTo>
                  <a:lnTo>
                    <a:pt x="2913162" y="229518"/>
                  </a:lnTo>
                  <a:cubicBezTo>
                    <a:pt x="2915031" y="228964"/>
                    <a:pt x="2916761" y="228065"/>
                    <a:pt x="2918284" y="226820"/>
                  </a:cubicBezTo>
                  <a:cubicBezTo>
                    <a:pt x="2918422" y="226820"/>
                    <a:pt x="2918561" y="226820"/>
                    <a:pt x="2918699" y="226820"/>
                  </a:cubicBezTo>
                  <a:cubicBezTo>
                    <a:pt x="2920706" y="226820"/>
                    <a:pt x="2922783" y="226336"/>
                    <a:pt x="2924582" y="225506"/>
                  </a:cubicBezTo>
                  <a:lnTo>
                    <a:pt x="2927143" y="224260"/>
                  </a:lnTo>
                  <a:cubicBezTo>
                    <a:pt x="2928804" y="223499"/>
                    <a:pt x="2930257" y="222393"/>
                    <a:pt x="2931434" y="221078"/>
                  </a:cubicBezTo>
                  <a:lnTo>
                    <a:pt x="2932956" y="219418"/>
                  </a:lnTo>
                  <a:cubicBezTo>
                    <a:pt x="2933510" y="218796"/>
                    <a:pt x="2933995" y="218104"/>
                    <a:pt x="2934479" y="217412"/>
                  </a:cubicBezTo>
                  <a:lnTo>
                    <a:pt x="2936002" y="214991"/>
                  </a:lnTo>
                  <a:cubicBezTo>
                    <a:pt x="2936279" y="214576"/>
                    <a:pt x="2936486" y="214161"/>
                    <a:pt x="2936694" y="213746"/>
                  </a:cubicBezTo>
                  <a:lnTo>
                    <a:pt x="2936971" y="213123"/>
                  </a:lnTo>
                  <a:cubicBezTo>
                    <a:pt x="2937663" y="212570"/>
                    <a:pt x="2938355" y="211947"/>
                    <a:pt x="2938909" y="211187"/>
                  </a:cubicBezTo>
                  <a:lnTo>
                    <a:pt x="2939255" y="210772"/>
                  </a:lnTo>
                  <a:cubicBezTo>
                    <a:pt x="2942577" y="206759"/>
                    <a:pt x="2943407" y="201226"/>
                    <a:pt x="2941331" y="196383"/>
                  </a:cubicBezTo>
                  <a:lnTo>
                    <a:pt x="2940985" y="195553"/>
                  </a:lnTo>
                  <a:cubicBezTo>
                    <a:pt x="2940985" y="195553"/>
                    <a:pt x="2940777" y="195138"/>
                    <a:pt x="2940708" y="194931"/>
                  </a:cubicBezTo>
                  <a:cubicBezTo>
                    <a:pt x="2941054" y="194723"/>
                    <a:pt x="2941400" y="194447"/>
                    <a:pt x="2941746" y="194239"/>
                  </a:cubicBezTo>
                  <a:lnTo>
                    <a:pt x="2944376" y="193478"/>
                  </a:lnTo>
                  <a:lnTo>
                    <a:pt x="2944861" y="193478"/>
                  </a:lnTo>
                  <a:cubicBezTo>
                    <a:pt x="2944861" y="193478"/>
                    <a:pt x="2945691" y="193478"/>
                    <a:pt x="2945691" y="193478"/>
                  </a:cubicBezTo>
                  <a:lnTo>
                    <a:pt x="2946868" y="193617"/>
                  </a:lnTo>
                  <a:lnTo>
                    <a:pt x="2950951" y="194654"/>
                  </a:lnTo>
                  <a:lnTo>
                    <a:pt x="2956696" y="196591"/>
                  </a:lnTo>
                  <a:lnTo>
                    <a:pt x="2957873" y="197214"/>
                  </a:lnTo>
                  <a:cubicBezTo>
                    <a:pt x="2960364" y="201364"/>
                    <a:pt x="2964932" y="203923"/>
                    <a:pt x="2969707" y="203923"/>
                  </a:cubicBezTo>
                  <a:cubicBezTo>
                    <a:pt x="2970400" y="203923"/>
                    <a:pt x="2971092" y="203923"/>
                    <a:pt x="2971784" y="203785"/>
                  </a:cubicBezTo>
                  <a:lnTo>
                    <a:pt x="2974345" y="203370"/>
                  </a:lnTo>
                  <a:cubicBezTo>
                    <a:pt x="2974829" y="203301"/>
                    <a:pt x="2975383" y="203162"/>
                    <a:pt x="2975867" y="203024"/>
                  </a:cubicBezTo>
                  <a:lnTo>
                    <a:pt x="2975937" y="203024"/>
                  </a:lnTo>
                  <a:cubicBezTo>
                    <a:pt x="2975937" y="203024"/>
                    <a:pt x="2976560" y="203439"/>
                    <a:pt x="2976906" y="203647"/>
                  </a:cubicBezTo>
                  <a:lnTo>
                    <a:pt x="2977459" y="203993"/>
                  </a:lnTo>
                  <a:cubicBezTo>
                    <a:pt x="2977875" y="204269"/>
                    <a:pt x="2978290" y="204477"/>
                    <a:pt x="2978705" y="204684"/>
                  </a:cubicBezTo>
                  <a:lnTo>
                    <a:pt x="2981335" y="205929"/>
                  </a:lnTo>
                  <a:cubicBezTo>
                    <a:pt x="2982304" y="206414"/>
                    <a:pt x="2983342" y="206690"/>
                    <a:pt x="2984381" y="206967"/>
                  </a:cubicBezTo>
                  <a:lnTo>
                    <a:pt x="2986664" y="207451"/>
                  </a:lnTo>
                  <a:cubicBezTo>
                    <a:pt x="2987564" y="207659"/>
                    <a:pt x="2988533" y="207728"/>
                    <a:pt x="2989433" y="207728"/>
                  </a:cubicBezTo>
                  <a:cubicBezTo>
                    <a:pt x="2990333" y="207728"/>
                    <a:pt x="2991302" y="207659"/>
                    <a:pt x="2992201" y="207451"/>
                  </a:cubicBezTo>
                  <a:lnTo>
                    <a:pt x="2994139" y="207036"/>
                  </a:lnTo>
                  <a:cubicBezTo>
                    <a:pt x="2995662" y="206690"/>
                    <a:pt x="2997184" y="206137"/>
                    <a:pt x="2998499" y="205307"/>
                  </a:cubicBezTo>
                  <a:lnTo>
                    <a:pt x="3000299" y="204200"/>
                  </a:lnTo>
                  <a:cubicBezTo>
                    <a:pt x="3001060" y="203716"/>
                    <a:pt x="3001821" y="203232"/>
                    <a:pt x="3002445" y="202609"/>
                  </a:cubicBezTo>
                  <a:lnTo>
                    <a:pt x="3004036" y="201156"/>
                  </a:lnTo>
                  <a:lnTo>
                    <a:pt x="3010542" y="202402"/>
                  </a:lnTo>
                  <a:lnTo>
                    <a:pt x="3011719" y="202817"/>
                  </a:lnTo>
                  <a:cubicBezTo>
                    <a:pt x="3012964" y="206414"/>
                    <a:pt x="3015664" y="209319"/>
                    <a:pt x="3019055" y="210910"/>
                  </a:cubicBezTo>
                  <a:cubicBezTo>
                    <a:pt x="3018017" y="213331"/>
                    <a:pt x="3017740" y="216098"/>
                    <a:pt x="3018224" y="218796"/>
                  </a:cubicBezTo>
                  <a:cubicBezTo>
                    <a:pt x="3018363" y="219626"/>
                    <a:pt x="3018640" y="220456"/>
                    <a:pt x="3018917" y="221217"/>
                  </a:cubicBezTo>
                  <a:cubicBezTo>
                    <a:pt x="3018363" y="221701"/>
                    <a:pt x="3017809" y="222254"/>
                    <a:pt x="3017394" y="222808"/>
                  </a:cubicBezTo>
                  <a:lnTo>
                    <a:pt x="3017394" y="222808"/>
                  </a:lnTo>
                  <a:cubicBezTo>
                    <a:pt x="3017394" y="222808"/>
                    <a:pt x="3014349" y="222669"/>
                    <a:pt x="3014349" y="222669"/>
                  </a:cubicBezTo>
                  <a:cubicBezTo>
                    <a:pt x="3014141" y="222669"/>
                    <a:pt x="3013933" y="222669"/>
                    <a:pt x="3013657" y="222669"/>
                  </a:cubicBezTo>
                  <a:cubicBezTo>
                    <a:pt x="3008535" y="222669"/>
                    <a:pt x="3003760" y="225506"/>
                    <a:pt x="3001406" y="230140"/>
                  </a:cubicBezTo>
                  <a:cubicBezTo>
                    <a:pt x="2998915" y="234913"/>
                    <a:pt x="2999399" y="240724"/>
                    <a:pt x="3002721" y="245012"/>
                  </a:cubicBezTo>
                  <a:lnTo>
                    <a:pt x="3005905" y="249094"/>
                  </a:lnTo>
                  <a:cubicBezTo>
                    <a:pt x="3006458" y="249785"/>
                    <a:pt x="3007082" y="250477"/>
                    <a:pt x="3007773" y="251031"/>
                  </a:cubicBezTo>
                  <a:lnTo>
                    <a:pt x="3019055" y="260853"/>
                  </a:lnTo>
                  <a:lnTo>
                    <a:pt x="3023139" y="265695"/>
                  </a:lnTo>
                  <a:cubicBezTo>
                    <a:pt x="3023415" y="268116"/>
                    <a:pt x="3024246" y="270468"/>
                    <a:pt x="3025699" y="272405"/>
                  </a:cubicBezTo>
                  <a:lnTo>
                    <a:pt x="3026876" y="273996"/>
                  </a:lnTo>
                  <a:cubicBezTo>
                    <a:pt x="3028745" y="276555"/>
                    <a:pt x="3031375" y="278354"/>
                    <a:pt x="3034351" y="279184"/>
                  </a:cubicBezTo>
                  <a:lnTo>
                    <a:pt x="3034974" y="279322"/>
                  </a:lnTo>
                  <a:lnTo>
                    <a:pt x="3042172" y="289283"/>
                  </a:lnTo>
                  <a:cubicBezTo>
                    <a:pt x="3042656" y="289975"/>
                    <a:pt x="3043210" y="290598"/>
                    <a:pt x="3043833" y="291220"/>
                  </a:cubicBezTo>
                  <a:lnTo>
                    <a:pt x="3046393" y="293711"/>
                  </a:lnTo>
                  <a:cubicBezTo>
                    <a:pt x="3047362" y="294679"/>
                    <a:pt x="3048539" y="295440"/>
                    <a:pt x="3049785" y="296062"/>
                  </a:cubicBezTo>
                  <a:lnTo>
                    <a:pt x="3051169" y="296754"/>
                  </a:lnTo>
                  <a:cubicBezTo>
                    <a:pt x="3051861" y="297100"/>
                    <a:pt x="3052553" y="297377"/>
                    <a:pt x="3053245" y="297584"/>
                  </a:cubicBezTo>
                  <a:lnTo>
                    <a:pt x="3055114" y="298138"/>
                  </a:lnTo>
                  <a:lnTo>
                    <a:pt x="3057121" y="299729"/>
                  </a:lnTo>
                  <a:cubicBezTo>
                    <a:pt x="3057121" y="299729"/>
                    <a:pt x="3057813" y="300282"/>
                    <a:pt x="3058159" y="300490"/>
                  </a:cubicBezTo>
                  <a:lnTo>
                    <a:pt x="3059613" y="301458"/>
                  </a:lnTo>
                  <a:cubicBezTo>
                    <a:pt x="3060097" y="301804"/>
                    <a:pt x="3060651" y="302081"/>
                    <a:pt x="3061135" y="302357"/>
                  </a:cubicBezTo>
                  <a:lnTo>
                    <a:pt x="3062520" y="303049"/>
                  </a:lnTo>
                  <a:cubicBezTo>
                    <a:pt x="3062520" y="303049"/>
                    <a:pt x="3063142" y="303326"/>
                    <a:pt x="3063489" y="303464"/>
                  </a:cubicBezTo>
                  <a:lnTo>
                    <a:pt x="3065080" y="304087"/>
                  </a:lnTo>
                  <a:cubicBezTo>
                    <a:pt x="3065634" y="304294"/>
                    <a:pt x="3066188" y="304502"/>
                    <a:pt x="3066741" y="304640"/>
                  </a:cubicBezTo>
                  <a:lnTo>
                    <a:pt x="3068333" y="305055"/>
                  </a:lnTo>
                  <a:cubicBezTo>
                    <a:pt x="3069233" y="305263"/>
                    <a:pt x="3070133" y="305470"/>
                    <a:pt x="3071102" y="305470"/>
                  </a:cubicBezTo>
                  <a:cubicBezTo>
                    <a:pt x="3073040" y="307614"/>
                    <a:pt x="3075531" y="309136"/>
                    <a:pt x="3078438" y="309828"/>
                  </a:cubicBezTo>
                  <a:lnTo>
                    <a:pt x="3081899" y="310589"/>
                  </a:lnTo>
                  <a:cubicBezTo>
                    <a:pt x="3082937" y="310796"/>
                    <a:pt x="3083975" y="310935"/>
                    <a:pt x="3085013" y="310935"/>
                  </a:cubicBezTo>
                  <a:cubicBezTo>
                    <a:pt x="3086328" y="310935"/>
                    <a:pt x="3087713" y="310727"/>
                    <a:pt x="3088958" y="310381"/>
                  </a:cubicBezTo>
                  <a:lnTo>
                    <a:pt x="3091381" y="309690"/>
                  </a:lnTo>
                  <a:cubicBezTo>
                    <a:pt x="3092696" y="309275"/>
                    <a:pt x="3093941" y="308721"/>
                    <a:pt x="3095049" y="307960"/>
                  </a:cubicBezTo>
                  <a:lnTo>
                    <a:pt x="3097471" y="306369"/>
                  </a:lnTo>
                  <a:cubicBezTo>
                    <a:pt x="3098094" y="305954"/>
                    <a:pt x="3098717" y="305470"/>
                    <a:pt x="3099271" y="304917"/>
                  </a:cubicBezTo>
                  <a:lnTo>
                    <a:pt x="3101416" y="302911"/>
                  </a:lnTo>
                  <a:cubicBezTo>
                    <a:pt x="3101831" y="302496"/>
                    <a:pt x="3102247" y="302081"/>
                    <a:pt x="3102662" y="301596"/>
                  </a:cubicBezTo>
                  <a:lnTo>
                    <a:pt x="3106192" y="297308"/>
                  </a:lnTo>
                  <a:cubicBezTo>
                    <a:pt x="3106192" y="297308"/>
                    <a:pt x="3106746" y="296616"/>
                    <a:pt x="3106953" y="296270"/>
                  </a:cubicBezTo>
                  <a:lnTo>
                    <a:pt x="3112559" y="288038"/>
                  </a:lnTo>
                  <a:cubicBezTo>
                    <a:pt x="3113182" y="287347"/>
                    <a:pt x="3113736" y="286586"/>
                    <a:pt x="3114220" y="285756"/>
                  </a:cubicBezTo>
                  <a:lnTo>
                    <a:pt x="3114566" y="285202"/>
                  </a:lnTo>
                  <a:cubicBezTo>
                    <a:pt x="3115882" y="283058"/>
                    <a:pt x="3116504" y="280360"/>
                    <a:pt x="3116504" y="277801"/>
                  </a:cubicBezTo>
                  <a:lnTo>
                    <a:pt x="3116919" y="276694"/>
                  </a:lnTo>
                  <a:lnTo>
                    <a:pt x="3118234" y="277731"/>
                  </a:lnTo>
                  <a:cubicBezTo>
                    <a:pt x="3118719" y="278147"/>
                    <a:pt x="3119273" y="278492"/>
                    <a:pt x="3119757" y="278769"/>
                  </a:cubicBezTo>
                  <a:lnTo>
                    <a:pt x="3124810" y="281744"/>
                  </a:lnTo>
                  <a:cubicBezTo>
                    <a:pt x="3125363" y="282089"/>
                    <a:pt x="3125986" y="282366"/>
                    <a:pt x="3126540" y="282643"/>
                  </a:cubicBezTo>
                  <a:lnTo>
                    <a:pt x="3131592" y="284718"/>
                  </a:lnTo>
                  <a:cubicBezTo>
                    <a:pt x="3132077" y="284926"/>
                    <a:pt x="3132630" y="285133"/>
                    <a:pt x="3133184" y="285271"/>
                  </a:cubicBezTo>
                  <a:lnTo>
                    <a:pt x="3136160" y="286101"/>
                  </a:lnTo>
                  <a:cubicBezTo>
                    <a:pt x="3136576" y="286240"/>
                    <a:pt x="3136991" y="286309"/>
                    <a:pt x="3137337" y="286378"/>
                  </a:cubicBezTo>
                  <a:lnTo>
                    <a:pt x="3143220" y="287485"/>
                  </a:lnTo>
                  <a:cubicBezTo>
                    <a:pt x="3143843" y="287623"/>
                    <a:pt x="3144465" y="287692"/>
                    <a:pt x="3145158" y="287692"/>
                  </a:cubicBezTo>
                  <a:lnTo>
                    <a:pt x="3154709" y="288107"/>
                  </a:lnTo>
                  <a:cubicBezTo>
                    <a:pt x="3154709" y="288107"/>
                    <a:pt x="3155124" y="288107"/>
                    <a:pt x="3155262" y="288107"/>
                  </a:cubicBezTo>
                  <a:cubicBezTo>
                    <a:pt x="3156162" y="288107"/>
                    <a:pt x="3156992" y="288038"/>
                    <a:pt x="3157892" y="287831"/>
                  </a:cubicBezTo>
                  <a:lnTo>
                    <a:pt x="3159761" y="287485"/>
                  </a:lnTo>
                  <a:cubicBezTo>
                    <a:pt x="3160869" y="287277"/>
                    <a:pt x="3161976" y="286932"/>
                    <a:pt x="3163014" y="286447"/>
                  </a:cubicBezTo>
                  <a:lnTo>
                    <a:pt x="3164121" y="285963"/>
                  </a:lnTo>
                  <a:cubicBezTo>
                    <a:pt x="3165506" y="285341"/>
                    <a:pt x="3166751" y="284511"/>
                    <a:pt x="3167790" y="283473"/>
                  </a:cubicBezTo>
                  <a:lnTo>
                    <a:pt x="3168066" y="283196"/>
                  </a:lnTo>
                  <a:lnTo>
                    <a:pt x="3175749" y="281467"/>
                  </a:lnTo>
                  <a:cubicBezTo>
                    <a:pt x="3176233" y="281328"/>
                    <a:pt x="3176787" y="281190"/>
                    <a:pt x="3177272" y="281052"/>
                  </a:cubicBezTo>
                  <a:lnTo>
                    <a:pt x="3181909" y="279461"/>
                  </a:lnTo>
                  <a:lnTo>
                    <a:pt x="3182670" y="279253"/>
                  </a:lnTo>
                  <a:lnTo>
                    <a:pt x="3183085" y="279253"/>
                  </a:lnTo>
                  <a:cubicBezTo>
                    <a:pt x="3183085" y="279253"/>
                    <a:pt x="3187030" y="279738"/>
                    <a:pt x="3187030" y="279738"/>
                  </a:cubicBezTo>
                  <a:lnTo>
                    <a:pt x="3191667" y="281052"/>
                  </a:lnTo>
                  <a:lnTo>
                    <a:pt x="3201911" y="285202"/>
                  </a:lnTo>
                  <a:lnTo>
                    <a:pt x="3204610" y="286862"/>
                  </a:lnTo>
                  <a:lnTo>
                    <a:pt x="3208555" y="289906"/>
                  </a:lnTo>
                  <a:cubicBezTo>
                    <a:pt x="3208970" y="290252"/>
                    <a:pt x="3209385" y="290529"/>
                    <a:pt x="3209870" y="290805"/>
                  </a:cubicBezTo>
                  <a:lnTo>
                    <a:pt x="3214645" y="293711"/>
                  </a:lnTo>
                  <a:cubicBezTo>
                    <a:pt x="3216168" y="294610"/>
                    <a:pt x="3217829" y="295232"/>
                    <a:pt x="3219560" y="295509"/>
                  </a:cubicBezTo>
                  <a:lnTo>
                    <a:pt x="3224404" y="296270"/>
                  </a:lnTo>
                  <a:cubicBezTo>
                    <a:pt x="3225166" y="296408"/>
                    <a:pt x="3225927" y="296477"/>
                    <a:pt x="3226619" y="296477"/>
                  </a:cubicBezTo>
                  <a:cubicBezTo>
                    <a:pt x="3231671" y="296477"/>
                    <a:pt x="3236378" y="293711"/>
                    <a:pt x="3238800" y="289145"/>
                  </a:cubicBezTo>
                  <a:cubicBezTo>
                    <a:pt x="3238869" y="289007"/>
                    <a:pt x="3238939" y="288799"/>
                    <a:pt x="3239077" y="288661"/>
                  </a:cubicBezTo>
                  <a:cubicBezTo>
                    <a:pt x="3241430" y="287554"/>
                    <a:pt x="3243437" y="285825"/>
                    <a:pt x="3244821" y="283750"/>
                  </a:cubicBezTo>
                  <a:lnTo>
                    <a:pt x="3245306" y="284026"/>
                  </a:lnTo>
                  <a:cubicBezTo>
                    <a:pt x="3247036" y="284926"/>
                    <a:pt x="3248905" y="285479"/>
                    <a:pt x="3250843" y="285617"/>
                  </a:cubicBezTo>
                  <a:lnTo>
                    <a:pt x="3254304" y="285894"/>
                  </a:lnTo>
                  <a:cubicBezTo>
                    <a:pt x="3254304" y="285894"/>
                    <a:pt x="3254996" y="285894"/>
                    <a:pt x="3255272" y="285894"/>
                  </a:cubicBezTo>
                  <a:cubicBezTo>
                    <a:pt x="3255965" y="285894"/>
                    <a:pt x="3256657" y="285894"/>
                    <a:pt x="3257348" y="285756"/>
                  </a:cubicBezTo>
                  <a:lnTo>
                    <a:pt x="3269945" y="283819"/>
                  </a:lnTo>
                  <a:cubicBezTo>
                    <a:pt x="3274236" y="283196"/>
                    <a:pt x="3277974" y="280568"/>
                    <a:pt x="3280050" y="276694"/>
                  </a:cubicBezTo>
                  <a:cubicBezTo>
                    <a:pt x="3282126" y="272889"/>
                    <a:pt x="3282265" y="268324"/>
                    <a:pt x="3280465" y="264312"/>
                  </a:cubicBezTo>
                  <a:lnTo>
                    <a:pt x="3279219" y="261545"/>
                  </a:lnTo>
                  <a:cubicBezTo>
                    <a:pt x="3278804" y="260715"/>
                    <a:pt x="3278320" y="259885"/>
                    <a:pt x="3277766" y="259124"/>
                  </a:cubicBezTo>
                  <a:lnTo>
                    <a:pt x="3276797" y="257740"/>
                  </a:lnTo>
                  <a:cubicBezTo>
                    <a:pt x="3282126" y="255803"/>
                    <a:pt x="3285795" y="250823"/>
                    <a:pt x="3285933" y="245151"/>
                  </a:cubicBezTo>
                  <a:lnTo>
                    <a:pt x="3286417" y="245012"/>
                  </a:lnTo>
                  <a:cubicBezTo>
                    <a:pt x="3286832" y="244943"/>
                    <a:pt x="3287179" y="244805"/>
                    <a:pt x="3287594" y="244667"/>
                  </a:cubicBezTo>
                  <a:lnTo>
                    <a:pt x="3294999" y="242176"/>
                  </a:lnTo>
                  <a:cubicBezTo>
                    <a:pt x="3298322" y="241070"/>
                    <a:pt x="3301090" y="238718"/>
                    <a:pt x="3302751" y="235674"/>
                  </a:cubicBezTo>
                  <a:lnTo>
                    <a:pt x="3306143" y="236642"/>
                  </a:lnTo>
                  <a:cubicBezTo>
                    <a:pt x="3307181" y="236919"/>
                    <a:pt x="3308288" y="237127"/>
                    <a:pt x="3309326" y="237127"/>
                  </a:cubicBezTo>
                  <a:lnTo>
                    <a:pt x="3338949" y="238164"/>
                  </a:lnTo>
                  <a:lnTo>
                    <a:pt x="3341371" y="238510"/>
                  </a:lnTo>
                  <a:cubicBezTo>
                    <a:pt x="3341371" y="238510"/>
                    <a:pt x="3341233" y="239063"/>
                    <a:pt x="3341163" y="239340"/>
                  </a:cubicBezTo>
                  <a:cubicBezTo>
                    <a:pt x="3340056" y="245012"/>
                    <a:pt x="3342548" y="250823"/>
                    <a:pt x="3347461" y="253867"/>
                  </a:cubicBezTo>
                  <a:lnTo>
                    <a:pt x="3352030" y="256703"/>
                  </a:lnTo>
                  <a:cubicBezTo>
                    <a:pt x="3353829" y="257810"/>
                    <a:pt x="3355905" y="258501"/>
                    <a:pt x="3357982" y="258709"/>
                  </a:cubicBezTo>
                  <a:lnTo>
                    <a:pt x="3357982" y="259677"/>
                  </a:lnTo>
                  <a:cubicBezTo>
                    <a:pt x="3357497" y="265073"/>
                    <a:pt x="3360266" y="270261"/>
                    <a:pt x="3365041" y="272820"/>
                  </a:cubicBezTo>
                  <a:lnTo>
                    <a:pt x="3369332" y="275172"/>
                  </a:lnTo>
                  <a:cubicBezTo>
                    <a:pt x="3371409" y="276279"/>
                    <a:pt x="3373693" y="276901"/>
                    <a:pt x="3375976" y="276901"/>
                  </a:cubicBezTo>
                  <a:cubicBezTo>
                    <a:pt x="3376461" y="276901"/>
                    <a:pt x="3377015" y="276901"/>
                    <a:pt x="3377499" y="276832"/>
                  </a:cubicBezTo>
                  <a:lnTo>
                    <a:pt x="3384697" y="276071"/>
                  </a:lnTo>
                  <a:cubicBezTo>
                    <a:pt x="3385597" y="276002"/>
                    <a:pt x="3386427" y="275795"/>
                    <a:pt x="3387258" y="275518"/>
                  </a:cubicBezTo>
                  <a:lnTo>
                    <a:pt x="3394733" y="273235"/>
                  </a:lnTo>
                  <a:cubicBezTo>
                    <a:pt x="3395286" y="273028"/>
                    <a:pt x="3395909" y="272820"/>
                    <a:pt x="3396463" y="272613"/>
                  </a:cubicBezTo>
                  <a:lnTo>
                    <a:pt x="3401515" y="270261"/>
                  </a:lnTo>
                  <a:cubicBezTo>
                    <a:pt x="3402346" y="269846"/>
                    <a:pt x="3403176" y="269361"/>
                    <a:pt x="3403938" y="268808"/>
                  </a:cubicBezTo>
                  <a:lnTo>
                    <a:pt x="3409267" y="264865"/>
                  </a:lnTo>
                  <a:cubicBezTo>
                    <a:pt x="3409751" y="264519"/>
                    <a:pt x="3410236" y="264104"/>
                    <a:pt x="3410651" y="263689"/>
                  </a:cubicBezTo>
                  <a:lnTo>
                    <a:pt x="3419441" y="255250"/>
                  </a:lnTo>
                  <a:lnTo>
                    <a:pt x="3422140" y="253382"/>
                  </a:lnTo>
                  <a:lnTo>
                    <a:pt x="3424493" y="252691"/>
                  </a:lnTo>
                  <a:lnTo>
                    <a:pt x="3428646" y="252552"/>
                  </a:lnTo>
                  <a:lnTo>
                    <a:pt x="3440550" y="253797"/>
                  </a:lnTo>
                  <a:lnTo>
                    <a:pt x="3442834" y="254212"/>
                  </a:lnTo>
                  <a:lnTo>
                    <a:pt x="3442627" y="254558"/>
                  </a:lnTo>
                  <a:cubicBezTo>
                    <a:pt x="3440274" y="258363"/>
                    <a:pt x="3439927" y="263067"/>
                    <a:pt x="3441658" y="267217"/>
                  </a:cubicBezTo>
                  <a:cubicBezTo>
                    <a:pt x="3443388" y="271367"/>
                    <a:pt x="3447056" y="274342"/>
                    <a:pt x="3451417" y="275310"/>
                  </a:cubicBezTo>
                  <a:lnTo>
                    <a:pt x="3461452" y="277524"/>
                  </a:lnTo>
                  <a:lnTo>
                    <a:pt x="3463944" y="278492"/>
                  </a:lnTo>
                  <a:cubicBezTo>
                    <a:pt x="3463736" y="280844"/>
                    <a:pt x="3464220" y="283265"/>
                    <a:pt x="3465259" y="285548"/>
                  </a:cubicBezTo>
                  <a:cubicBezTo>
                    <a:pt x="3467612" y="290459"/>
                    <a:pt x="3472526" y="293365"/>
                    <a:pt x="3477717" y="293365"/>
                  </a:cubicBezTo>
                  <a:cubicBezTo>
                    <a:pt x="3479378" y="293365"/>
                    <a:pt x="3481039" y="293088"/>
                    <a:pt x="3482631" y="292465"/>
                  </a:cubicBezTo>
                  <a:lnTo>
                    <a:pt x="3491767" y="289007"/>
                  </a:lnTo>
                  <a:lnTo>
                    <a:pt x="3497165" y="289007"/>
                  </a:lnTo>
                  <a:cubicBezTo>
                    <a:pt x="3497165" y="289007"/>
                    <a:pt x="3498480" y="289560"/>
                    <a:pt x="3498480" y="289560"/>
                  </a:cubicBezTo>
                  <a:cubicBezTo>
                    <a:pt x="3498964" y="294748"/>
                    <a:pt x="3502356" y="299383"/>
                    <a:pt x="3507408" y="301250"/>
                  </a:cubicBezTo>
                  <a:lnTo>
                    <a:pt x="3519036" y="305608"/>
                  </a:lnTo>
                  <a:cubicBezTo>
                    <a:pt x="3519520" y="305816"/>
                    <a:pt x="3520074" y="305954"/>
                    <a:pt x="3520558" y="306093"/>
                  </a:cubicBezTo>
                  <a:lnTo>
                    <a:pt x="3524434" y="307061"/>
                  </a:lnTo>
                  <a:cubicBezTo>
                    <a:pt x="3525265" y="307269"/>
                    <a:pt x="3526164" y="307407"/>
                    <a:pt x="3526995" y="307476"/>
                  </a:cubicBezTo>
                  <a:lnTo>
                    <a:pt x="3530871" y="307684"/>
                  </a:lnTo>
                  <a:cubicBezTo>
                    <a:pt x="3530871" y="307684"/>
                    <a:pt x="3531355" y="307684"/>
                    <a:pt x="3531632" y="307684"/>
                  </a:cubicBezTo>
                  <a:cubicBezTo>
                    <a:pt x="3532324" y="307684"/>
                    <a:pt x="3533016" y="307684"/>
                    <a:pt x="3533709" y="307545"/>
                  </a:cubicBezTo>
                  <a:lnTo>
                    <a:pt x="3585617" y="299729"/>
                  </a:lnTo>
                  <a:lnTo>
                    <a:pt x="3612540" y="298276"/>
                  </a:lnTo>
                  <a:lnTo>
                    <a:pt x="3637940" y="299729"/>
                  </a:lnTo>
                  <a:lnTo>
                    <a:pt x="3649360" y="301873"/>
                  </a:lnTo>
                  <a:lnTo>
                    <a:pt x="3659603" y="305401"/>
                  </a:lnTo>
                  <a:lnTo>
                    <a:pt x="3668047" y="310589"/>
                  </a:lnTo>
                  <a:lnTo>
                    <a:pt x="3668393" y="310866"/>
                  </a:lnTo>
                  <a:lnTo>
                    <a:pt x="3668601" y="311142"/>
                  </a:lnTo>
                  <a:lnTo>
                    <a:pt x="3668877" y="311626"/>
                  </a:lnTo>
                  <a:lnTo>
                    <a:pt x="3669016" y="312111"/>
                  </a:lnTo>
                  <a:lnTo>
                    <a:pt x="3667978" y="314532"/>
                  </a:lnTo>
                  <a:cubicBezTo>
                    <a:pt x="3667770" y="314947"/>
                    <a:pt x="3667632" y="315362"/>
                    <a:pt x="3667493" y="315846"/>
                  </a:cubicBezTo>
                  <a:lnTo>
                    <a:pt x="3665625" y="321933"/>
                  </a:lnTo>
                  <a:cubicBezTo>
                    <a:pt x="3665486" y="322348"/>
                    <a:pt x="3665417" y="322763"/>
                    <a:pt x="3665278" y="323178"/>
                  </a:cubicBezTo>
                  <a:lnTo>
                    <a:pt x="3664586" y="326568"/>
                  </a:lnTo>
                  <a:cubicBezTo>
                    <a:pt x="3664379" y="327606"/>
                    <a:pt x="3664310" y="328712"/>
                    <a:pt x="3664310" y="329750"/>
                  </a:cubicBezTo>
                  <a:lnTo>
                    <a:pt x="3664310" y="332033"/>
                  </a:lnTo>
                  <a:cubicBezTo>
                    <a:pt x="3664448" y="335076"/>
                    <a:pt x="3665625" y="338051"/>
                    <a:pt x="3667562" y="340403"/>
                  </a:cubicBezTo>
                  <a:lnTo>
                    <a:pt x="3669431" y="342685"/>
                  </a:lnTo>
                  <a:cubicBezTo>
                    <a:pt x="3670884" y="344415"/>
                    <a:pt x="3672684" y="345798"/>
                    <a:pt x="3674761" y="346628"/>
                  </a:cubicBezTo>
                  <a:lnTo>
                    <a:pt x="3677667" y="347873"/>
                  </a:lnTo>
                  <a:cubicBezTo>
                    <a:pt x="3678775" y="348358"/>
                    <a:pt x="3679882" y="348634"/>
                    <a:pt x="3681059" y="348842"/>
                  </a:cubicBezTo>
                  <a:lnTo>
                    <a:pt x="3689918" y="350087"/>
                  </a:lnTo>
                  <a:lnTo>
                    <a:pt x="3689918" y="350917"/>
                  </a:lnTo>
                  <a:cubicBezTo>
                    <a:pt x="3690125" y="352093"/>
                    <a:pt x="3690333" y="353200"/>
                    <a:pt x="3690748" y="354307"/>
                  </a:cubicBezTo>
                  <a:lnTo>
                    <a:pt x="3691717" y="356935"/>
                  </a:lnTo>
                  <a:cubicBezTo>
                    <a:pt x="3691925" y="357488"/>
                    <a:pt x="3692132" y="358042"/>
                    <a:pt x="3692409" y="358526"/>
                  </a:cubicBezTo>
                  <a:cubicBezTo>
                    <a:pt x="3687426" y="362538"/>
                    <a:pt x="3685834" y="369386"/>
                    <a:pt x="3688603" y="375197"/>
                  </a:cubicBezTo>
                  <a:cubicBezTo>
                    <a:pt x="3690956" y="380108"/>
                    <a:pt x="3695870" y="383083"/>
                    <a:pt x="3701130" y="383083"/>
                  </a:cubicBezTo>
                  <a:cubicBezTo>
                    <a:pt x="3702376" y="383083"/>
                    <a:pt x="3703622" y="382944"/>
                    <a:pt x="3704867" y="382598"/>
                  </a:cubicBezTo>
                  <a:lnTo>
                    <a:pt x="3708951" y="381423"/>
                  </a:lnTo>
                  <a:cubicBezTo>
                    <a:pt x="3710543" y="381007"/>
                    <a:pt x="3711996" y="380247"/>
                    <a:pt x="3713311" y="379278"/>
                  </a:cubicBezTo>
                  <a:lnTo>
                    <a:pt x="3715941" y="377341"/>
                  </a:lnTo>
                  <a:cubicBezTo>
                    <a:pt x="3716979" y="376580"/>
                    <a:pt x="3717879" y="375750"/>
                    <a:pt x="3718640" y="374782"/>
                  </a:cubicBezTo>
                  <a:lnTo>
                    <a:pt x="3722239" y="370286"/>
                  </a:lnTo>
                  <a:cubicBezTo>
                    <a:pt x="3723900" y="369248"/>
                    <a:pt x="3725285" y="367934"/>
                    <a:pt x="3726392" y="366274"/>
                  </a:cubicBezTo>
                  <a:lnTo>
                    <a:pt x="3727084" y="365236"/>
                  </a:lnTo>
                  <a:cubicBezTo>
                    <a:pt x="3728468" y="363230"/>
                    <a:pt x="3729230" y="360947"/>
                    <a:pt x="3729437" y="358526"/>
                  </a:cubicBezTo>
                  <a:lnTo>
                    <a:pt x="3729645" y="356174"/>
                  </a:lnTo>
                  <a:cubicBezTo>
                    <a:pt x="3729714" y="355137"/>
                    <a:pt x="3729645" y="354030"/>
                    <a:pt x="3729506" y="352992"/>
                  </a:cubicBezTo>
                  <a:lnTo>
                    <a:pt x="3729506" y="352715"/>
                  </a:lnTo>
                  <a:cubicBezTo>
                    <a:pt x="3729506" y="352715"/>
                    <a:pt x="3734074" y="351609"/>
                    <a:pt x="3734074" y="351609"/>
                  </a:cubicBezTo>
                  <a:lnTo>
                    <a:pt x="3765012" y="349118"/>
                  </a:lnTo>
                  <a:lnTo>
                    <a:pt x="3765288" y="349118"/>
                  </a:lnTo>
                  <a:cubicBezTo>
                    <a:pt x="3765288" y="349118"/>
                    <a:pt x="3772556" y="351678"/>
                    <a:pt x="3772556" y="351678"/>
                  </a:cubicBezTo>
                  <a:cubicBezTo>
                    <a:pt x="3773455" y="352024"/>
                    <a:pt x="3774424" y="352231"/>
                    <a:pt x="3775393" y="352300"/>
                  </a:cubicBezTo>
                  <a:lnTo>
                    <a:pt x="3778923" y="352715"/>
                  </a:lnTo>
                  <a:cubicBezTo>
                    <a:pt x="3779477" y="352715"/>
                    <a:pt x="3780030" y="352785"/>
                    <a:pt x="3780584" y="352785"/>
                  </a:cubicBezTo>
                  <a:cubicBezTo>
                    <a:pt x="3780584" y="352785"/>
                    <a:pt x="3780584" y="352785"/>
                    <a:pt x="3780653" y="352785"/>
                  </a:cubicBezTo>
                  <a:lnTo>
                    <a:pt x="3791381" y="352785"/>
                  </a:lnTo>
                  <a:cubicBezTo>
                    <a:pt x="3791381" y="352785"/>
                    <a:pt x="3820380" y="354998"/>
                    <a:pt x="3820380" y="354998"/>
                  </a:cubicBezTo>
                  <a:cubicBezTo>
                    <a:pt x="3820727" y="354998"/>
                    <a:pt x="3821073" y="354998"/>
                    <a:pt x="3821488" y="354998"/>
                  </a:cubicBezTo>
                  <a:cubicBezTo>
                    <a:pt x="3822110" y="354998"/>
                    <a:pt x="3822665" y="354998"/>
                    <a:pt x="3823287" y="354860"/>
                  </a:cubicBezTo>
                  <a:lnTo>
                    <a:pt x="3829170" y="354099"/>
                  </a:lnTo>
                  <a:cubicBezTo>
                    <a:pt x="3830347" y="353961"/>
                    <a:pt x="3831455" y="353684"/>
                    <a:pt x="3832492" y="353269"/>
                  </a:cubicBezTo>
                  <a:lnTo>
                    <a:pt x="3842043" y="349464"/>
                  </a:lnTo>
                  <a:lnTo>
                    <a:pt x="3842043" y="349464"/>
                  </a:lnTo>
                  <a:cubicBezTo>
                    <a:pt x="3842043" y="349464"/>
                    <a:pt x="3843220" y="351955"/>
                    <a:pt x="3843220" y="351955"/>
                  </a:cubicBezTo>
                  <a:cubicBezTo>
                    <a:pt x="3843636" y="352854"/>
                    <a:pt x="3844120" y="353684"/>
                    <a:pt x="3844743" y="354445"/>
                  </a:cubicBezTo>
                  <a:lnTo>
                    <a:pt x="3845919" y="355967"/>
                  </a:lnTo>
                  <a:cubicBezTo>
                    <a:pt x="3847442" y="357973"/>
                    <a:pt x="3849449" y="359495"/>
                    <a:pt x="3851733" y="360394"/>
                  </a:cubicBezTo>
                  <a:lnTo>
                    <a:pt x="3853533" y="361086"/>
                  </a:lnTo>
                  <a:cubicBezTo>
                    <a:pt x="3854363" y="361431"/>
                    <a:pt x="3855124" y="361639"/>
                    <a:pt x="3856024" y="361846"/>
                  </a:cubicBezTo>
                  <a:lnTo>
                    <a:pt x="3866475" y="363922"/>
                  </a:lnTo>
                  <a:lnTo>
                    <a:pt x="3867236" y="364129"/>
                  </a:lnTo>
                  <a:cubicBezTo>
                    <a:pt x="3867513" y="364613"/>
                    <a:pt x="3867790" y="365098"/>
                    <a:pt x="3868067" y="365513"/>
                  </a:cubicBezTo>
                  <a:lnTo>
                    <a:pt x="3869590" y="367726"/>
                  </a:lnTo>
                  <a:cubicBezTo>
                    <a:pt x="3870766" y="369456"/>
                    <a:pt x="3872358" y="370908"/>
                    <a:pt x="3874157" y="371946"/>
                  </a:cubicBezTo>
                  <a:lnTo>
                    <a:pt x="3876857" y="373467"/>
                  </a:lnTo>
                  <a:cubicBezTo>
                    <a:pt x="3878656" y="374505"/>
                    <a:pt x="3880594" y="375128"/>
                    <a:pt x="3882670" y="375266"/>
                  </a:cubicBezTo>
                  <a:lnTo>
                    <a:pt x="3889038" y="375750"/>
                  </a:lnTo>
                  <a:cubicBezTo>
                    <a:pt x="3889384" y="375750"/>
                    <a:pt x="3889730" y="375750"/>
                    <a:pt x="3890145" y="375750"/>
                  </a:cubicBezTo>
                  <a:cubicBezTo>
                    <a:pt x="3890699" y="375750"/>
                    <a:pt x="3891184" y="375750"/>
                    <a:pt x="3891737" y="375681"/>
                  </a:cubicBezTo>
                  <a:lnTo>
                    <a:pt x="3900319" y="374713"/>
                  </a:lnTo>
                  <a:cubicBezTo>
                    <a:pt x="3901219" y="374574"/>
                    <a:pt x="3902188" y="374436"/>
                    <a:pt x="3903019" y="374090"/>
                  </a:cubicBezTo>
                  <a:lnTo>
                    <a:pt x="3910978" y="371531"/>
                  </a:lnTo>
                  <a:cubicBezTo>
                    <a:pt x="3912915" y="370908"/>
                    <a:pt x="3914646" y="369871"/>
                    <a:pt x="3916100" y="368487"/>
                  </a:cubicBezTo>
                  <a:lnTo>
                    <a:pt x="3920668" y="364267"/>
                  </a:lnTo>
                  <a:cubicBezTo>
                    <a:pt x="3923366" y="361708"/>
                    <a:pt x="3924959" y="358180"/>
                    <a:pt x="3925096" y="354445"/>
                  </a:cubicBezTo>
                  <a:lnTo>
                    <a:pt x="3925096" y="351470"/>
                  </a:lnTo>
                  <a:cubicBezTo>
                    <a:pt x="3925235" y="348911"/>
                    <a:pt x="3924543" y="346352"/>
                    <a:pt x="3923228" y="344138"/>
                  </a:cubicBezTo>
                  <a:lnTo>
                    <a:pt x="3921705" y="341509"/>
                  </a:lnTo>
                  <a:cubicBezTo>
                    <a:pt x="3921221" y="340679"/>
                    <a:pt x="3920668" y="339988"/>
                    <a:pt x="3920044" y="339296"/>
                  </a:cubicBezTo>
                  <a:lnTo>
                    <a:pt x="3917345" y="336321"/>
                  </a:lnTo>
                  <a:lnTo>
                    <a:pt x="3926204" y="337151"/>
                  </a:lnTo>
                  <a:lnTo>
                    <a:pt x="3938039" y="339642"/>
                  </a:lnTo>
                  <a:lnTo>
                    <a:pt x="3949667" y="343792"/>
                  </a:lnTo>
                  <a:cubicBezTo>
                    <a:pt x="3949667" y="343792"/>
                    <a:pt x="3950289" y="344000"/>
                    <a:pt x="3950636" y="344069"/>
                  </a:cubicBezTo>
                  <a:lnTo>
                    <a:pt x="3954096" y="345037"/>
                  </a:lnTo>
                  <a:cubicBezTo>
                    <a:pt x="3955342" y="345383"/>
                    <a:pt x="3956588" y="345522"/>
                    <a:pt x="3957834" y="345522"/>
                  </a:cubicBezTo>
                  <a:cubicBezTo>
                    <a:pt x="3960810" y="345522"/>
                    <a:pt x="3963717" y="344553"/>
                    <a:pt x="3966139" y="342754"/>
                  </a:cubicBezTo>
                  <a:lnTo>
                    <a:pt x="3966485" y="342893"/>
                  </a:lnTo>
                  <a:cubicBezTo>
                    <a:pt x="3966900" y="343031"/>
                    <a:pt x="3967385" y="343170"/>
                    <a:pt x="3967800" y="343239"/>
                  </a:cubicBezTo>
                  <a:lnTo>
                    <a:pt x="3970291" y="343792"/>
                  </a:lnTo>
                  <a:cubicBezTo>
                    <a:pt x="3971122" y="344000"/>
                    <a:pt x="3971952" y="344069"/>
                    <a:pt x="3972783" y="344138"/>
                  </a:cubicBezTo>
                  <a:lnTo>
                    <a:pt x="3993062" y="345037"/>
                  </a:lnTo>
                  <a:cubicBezTo>
                    <a:pt x="3993062" y="345037"/>
                    <a:pt x="3993477" y="345037"/>
                    <a:pt x="3993685" y="345037"/>
                  </a:cubicBezTo>
                  <a:cubicBezTo>
                    <a:pt x="3993893" y="345037"/>
                    <a:pt x="3994101" y="345037"/>
                    <a:pt x="3994377" y="345037"/>
                  </a:cubicBezTo>
                  <a:lnTo>
                    <a:pt x="4001091" y="344691"/>
                  </a:lnTo>
                  <a:cubicBezTo>
                    <a:pt x="4001783" y="344691"/>
                    <a:pt x="4002406" y="344553"/>
                    <a:pt x="4003097" y="344415"/>
                  </a:cubicBezTo>
                  <a:lnTo>
                    <a:pt x="4010226" y="343031"/>
                  </a:lnTo>
                  <a:lnTo>
                    <a:pt x="4010434" y="343031"/>
                  </a:lnTo>
                  <a:cubicBezTo>
                    <a:pt x="4010434" y="343031"/>
                    <a:pt x="4010642" y="343031"/>
                    <a:pt x="4010642" y="343031"/>
                  </a:cubicBezTo>
                  <a:lnTo>
                    <a:pt x="4011541" y="343377"/>
                  </a:lnTo>
                  <a:lnTo>
                    <a:pt x="4016109" y="345660"/>
                  </a:lnTo>
                  <a:cubicBezTo>
                    <a:pt x="4016594" y="345937"/>
                    <a:pt x="4017078" y="346144"/>
                    <a:pt x="4017632" y="346282"/>
                  </a:cubicBezTo>
                  <a:lnTo>
                    <a:pt x="4023238" y="348288"/>
                  </a:lnTo>
                  <a:cubicBezTo>
                    <a:pt x="4023930" y="348565"/>
                    <a:pt x="4024622" y="348703"/>
                    <a:pt x="4025315" y="348842"/>
                  </a:cubicBezTo>
                  <a:lnTo>
                    <a:pt x="4066979" y="356866"/>
                  </a:lnTo>
                  <a:lnTo>
                    <a:pt x="4067810" y="357419"/>
                  </a:lnTo>
                  <a:cubicBezTo>
                    <a:pt x="4068295" y="357765"/>
                    <a:pt x="4068848" y="358111"/>
                    <a:pt x="4069333" y="358388"/>
                  </a:cubicBezTo>
                  <a:lnTo>
                    <a:pt x="4070717" y="359079"/>
                  </a:lnTo>
                  <a:cubicBezTo>
                    <a:pt x="4071547" y="359495"/>
                    <a:pt x="4072378" y="359840"/>
                    <a:pt x="4073208" y="360117"/>
                  </a:cubicBezTo>
                  <a:lnTo>
                    <a:pt x="4081029" y="362469"/>
                  </a:lnTo>
                  <a:lnTo>
                    <a:pt x="4093418" y="367726"/>
                  </a:lnTo>
                  <a:cubicBezTo>
                    <a:pt x="4093833" y="367934"/>
                    <a:pt x="4094249" y="368072"/>
                    <a:pt x="4094733" y="368210"/>
                  </a:cubicBezTo>
                  <a:lnTo>
                    <a:pt x="4113904" y="374159"/>
                  </a:lnTo>
                  <a:lnTo>
                    <a:pt x="4116257" y="377203"/>
                  </a:lnTo>
                  <a:cubicBezTo>
                    <a:pt x="4117988" y="379486"/>
                    <a:pt x="4120341" y="381146"/>
                    <a:pt x="4123041" y="381976"/>
                  </a:cubicBezTo>
                  <a:lnTo>
                    <a:pt x="4126363" y="383083"/>
                  </a:lnTo>
                  <a:cubicBezTo>
                    <a:pt x="4127263" y="385089"/>
                    <a:pt x="4128646" y="386887"/>
                    <a:pt x="4130446" y="388271"/>
                  </a:cubicBezTo>
                  <a:cubicBezTo>
                    <a:pt x="4132868" y="390208"/>
                    <a:pt x="4135914" y="391245"/>
                    <a:pt x="4138959" y="391245"/>
                  </a:cubicBezTo>
                  <a:cubicBezTo>
                    <a:pt x="4139859" y="391245"/>
                    <a:pt x="4140758" y="391176"/>
                    <a:pt x="4141589" y="390968"/>
                  </a:cubicBezTo>
                  <a:lnTo>
                    <a:pt x="4142143" y="390830"/>
                  </a:lnTo>
                  <a:cubicBezTo>
                    <a:pt x="4143181" y="391245"/>
                    <a:pt x="4144219" y="391591"/>
                    <a:pt x="4145326" y="391729"/>
                  </a:cubicBezTo>
                  <a:lnTo>
                    <a:pt x="4147057" y="392006"/>
                  </a:lnTo>
                  <a:cubicBezTo>
                    <a:pt x="4147818" y="392144"/>
                    <a:pt x="4148579" y="392214"/>
                    <a:pt x="4149340" y="392214"/>
                  </a:cubicBezTo>
                  <a:lnTo>
                    <a:pt x="4151417" y="392214"/>
                  </a:lnTo>
                  <a:lnTo>
                    <a:pt x="4181040" y="405772"/>
                  </a:lnTo>
                  <a:cubicBezTo>
                    <a:pt x="4180416" y="409576"/>
                    <a:pt x="4181316" y="413519"/>
                    <a:pt x="4183807" y="416701"/>
                  </a:cubicBezTo>
                  <a:cubicBezTo>
                    <a:pt x="4185538" y="418914"/>
                    <a:pt x="4187891" y="420506"/>
                    <a:pt x="4190522" y="421336"/>
                  </a:cubicBezTo>
                  <a:lnTo>
                    <a:pt x="4190728" y="422373"/>
                  </a:lnTo>
                  <a:cubicBezTo>
                    <a:pt x="4191006" y="423549"/>
                    <a:pt x="4191421" y="424725"/>
                    <a:pt x="4192044" y="425763"/>
                  </a:cubicBezTo>
                  <a:lnTo>
                    <a:pt x="4192459" y="426454"/>
                  </a:lnTo>
                  <a:lnTo>
                    <a:pt x="4192321" y="426869"/>
                  </a:lnTo>
                  <a:cubicBezTo>
                    <a:pt x="4192113" y="427423"/>
                    <a:pt x="4191905" y="427976"/>
                    <a:pt x="4191767" y="428530"/>
                  </a:cubicBezTo>
                  <a:lnTo>
                    <a:pt x="4191075" y="431158"/>
                  </a:lnTo>
                  <a:cubicBezTo>
                    <a:pt x="4190659" y="432818"/>
                    <a:pt x="4190522" y="434548"/>
                    <a:pt x="4190728" y="436277"/>
                  </a:cubicBezTo>
                  <a:lnTo>
                    <a:pt x="4190867" y="437176"/>
                  </a:lnTo>
                  <a:cubicBezTo>
                    <a:pt x="4191559" y="442641"/>
                    <a:pt x="4195366" y="447206"/>
                    <a:pt x="4200695" y="448797"/>
                  </a:cubicBezTo>
                  <a:lnTo>
                    <a:pt x="4201180" y="449005"/>
                  </a:lnTo>
                  <a:cubicBezTo>
                    <a:pt x="4201180" y="449005"/>
                    <a:pt x="4201249" y="449282"/>
                    <a:pt x="4201318" y="449420"/>
                  </a:cubicBezTo>
                  <a:lnTo>
                    <a:pt x="4201871" y="451357"/>
                  </a:lnTo>
                  <a:cubicBezTo>
                    <a:pt x="4203187" y="455784"/>
                    <a:pt x="4206578" y="459173"/>
                    <a:pt x="4210939" y="460557"/>
                  </a:cubicBezTo>
                  <a:cubicBezTo>
                    <a:pt x="4211908" y="461802"/>
                    <a:pt x="4213084" y="462909"/>
                    <a:pt x="4214468" y="463808"/>
                  </a:cubicBezTo>
                  <a:cubicBezTo>
                    <a:pt x="4216752" y="465261"/>
                    <a:pt x="4219313" y="465953"/>
                    <a:pt x="4221943" y="465953"/>
                  </a:cubicBezTo>
                  <a:cubicBezTo>
                    <a:pt x="4224573" y="465953"/>
                    <a:pt x="4227272" y="465192"/>
                    <a:pt x="4229625" y="463600"/>
                  </a:cubicBezTo>
                  <a:lnTo>
                    <a:pt x="4230941" y="462770"/>
                  </a:lnTo>
                  <a:cubicBezTo>
                    <a:pt x="4231633" y="462286"/>
                    <a:pt x="4232325" y="461802"/>
                    <a:pt x="4232879" y="461180"/>
                  </a:cubicBezTo>
                  <a:lnTo>
                    <a:pt x="4234193" y="459934"/>
                  </a:lnTo>
                  <a:cubicBezTo>
                    <a:pt x="4234747" y="459381"/>
                    <a:pt x="4235301" y="458828"/>
                    <a:pt x="4235716" y="458136"/>
                  </a:cubicBezTo>
                  <a:lnTo>
                    <a:pt x="4236823" y="456683"/>
                  </a:lnTo>
                  <a:cubicBezTo>
                    <a:pt x="4237170" y="456268"/>
                    <a:pt x="4237446" y="455784"/>
                    <a:pt x="4237723" y="455300"/>
                  </a:cubicBezTo>
                  <a:lnTo>
                    <a:pt x="4238554" y="453847"/>
                  </a:lnTo>
                  <a:cubicBezTo>
                    <a:pt x="4239107" y="452879"/>
                    <a:pt x="4239523" y="451841"/>
                    <a:pt x="4239800" y="450804"/>
                  </a:cubicBezTo>
                  <a:lnTo>
                    <a:pt x="4240700" y="447621"/>
                  </a:lnTo>
                  <a:cubicBezTo>
                    <a:pt x="4241253" y="445546"/>
                    <a:pt x="4241392" y="443333"/>
                    <a:pt x="4240976" y="441258"/>
                  </a:cubicBezTo>
                  <a:cubicBezTo>
                    <a:pt x="4242222" y="441050"/>
                    <a:pt x="4243467" y="440635"/>
                    <a:pt x="4244644" y="440013"/>
                  </a:cubicBezTo>
                  <a:lnTo>
                    <a:pt x="4245821" y="439459"/>
                  </a:lnTo>
                  <a:cubicBezTo>
                    <a:pt x="4246582" y="439044"/>
                    <a:pt x="4247344" y="438629"/>
                    <a:pt x="4248036" y="438075"/>
                  </a:cubicBezTo>
                  <a:cubicBezTo>
                    <a:pt x="4248797" y="438214"/>
                    <a:pt x="4249558" y="438283"/>
                    <a:pt x="4250251" y="438283"/>
                  </a:cubicBezTo>
                  <a:cubicBezTo>
                    <a:pt x="4251635" y="438283"/>
                    <a:pt x="4253019" y="438075"/>
                    <a:pt x="4254403" y="437660"/>
                  </a:cubicBezTo>
                  <a:lnTo>
                    <a:pt x="4258209" y="436485"/>
                  </a:lnTo>
                  <a:cubicBezTo>
                    <a:pt x="4258209" y="436485"/>
                    <a:pt x="4258694" y="436346"/>
                    <a:pt x="4258902" y="436208"/>
                  </a:cubicBezTo>
                  <a:lnTo>
                    <a:pt x="4261739" y="436761"/>
                  </a:lnTo>
                  <a:lnTo>
                    <a:pt x="4262224" y="437038"/>
                  </a:lnTo>
                  <a:lnTo>
                    <a:pt x="4263469" y="438006"/>
                  </a:lnTo>
                  <a:lnTo>
                    <a:pt x="4268799" y="443471"/>
                  </a:lnTo>
                  <a:cubicBezTo>
                    <a:pt x="4269352" y="444024"/>
                    <a:pt x="4269976" y="444578"/>
                    <a:pt x="4270598" y="445062"/>
                  </a:cubicBezTo>
                  <a:lnTo>
                    <a:pt x="4280011" y="451841"/>
                  </a:lnTo>
                  <a:cubicBezTo>
                    <a:pt x="4280080" y="454401"/>
                    <a:pt x="4280911" y="456960"/>
                    <a:pt x="4282364" y="459173"/>
                  </a:cubicBezTo>
                  <a:cubicBezTo>
                    <a:pt x="4281049" y="458758"/>
                    <a:pt x="4279665" y="458551"/>
                    <a:pt x="4278350" y="458551"/>
                  </a:cubicBezTo>
                  <a:cubicBezTo>
                    <a:pt x="4277105" y="458551"/>
                    <a:pt x="4275859" y="458689"/>
                    <a:pt x="4274612" y="459104"/>
                  </a:cubicBezTo>
                  <a:lnTo>
                    <a:pt x="4272951" y="459589"/>
                  </a:lnTo>
                  <a:cubicBezTo>
                    <a:pt x="4268937" y="460765"/>
                    <a:pt x="4265615" y="463670"/>
                    <a:pt x="4263954" y="467474"/>
                  </a:cubicBezTo>
                  <a:cubicBezTo>
                    <a:pt x="4263055" y="466783"/>
                    <a:pt x="4262086" y="466229"/>
                    <a:pt x="4261117" y="465814"/>
                  </a:cubicBezTo>
                  <a:lnTo>
                    <a:pt x="4258072" y="464500"/>
                  </a:lnTo>
                  <a:cubicBezTo>
                    <a:pt x="4256341" y="463739"/>
                    <a:pt x="4254473" y="463324"/>
                    <a:pt x="4252534" y="463324"/>
                  </a:cubicBezTo>
                  <a:cubicBezTo>
                    <a:pt x="4252119" y="463324"/>
                    <a:pt x="4251704" y="463324"/>
                    <a:pt x="4251219" y="463324"/>
                  </a:cubicBezTo>
                  <a:lnTo>
                    <a:pt x="4247344" y="463670"/>
                  </a:lnTo>
                  <a:cubicBezTo>
                    <a:pt x="4241461" y="464223"/>
                    <a:pt x="4236616" y="468443"/>
                    <a:pt x="4235162" y="474184"/>
                  </a:cubicBezTo>
                  <a:cubicBezTo>
                    <a:pt x="4233848" y="479441"/>
                    <a:pt x="4235785" y="484906"/>
                    <a:pt x="4239869" y="488226"/>
                  </a:cubicBezTo>
                  <a:cubicBezTo>
                    <a:pt x="4238484" y="490163"/>
                    <a:pt x="4237585" y="492446"/>
                    <a:pt x="4237308" y="494867"/>
                  </a:cubicBezTo>
                  <a:cubicBezTo>
                    <a:pt x="4237101" y="496527"/>
                    <a:pt x="4237308" y="498256"/>
                    <a:pt x="4237654" y="499778"/>
                  </a:cubicBezTo>
                  <a:cubicBezTo>
                    <a:pt x="4236823" y="500263"/>
                    <a:pt x="4235993" y="500885"/>
                    <a:pt x="4235232" y="501577"/>
                  </a:cubicBezTo>
                  <a:lnTo>
                    <a:pt x="4232740" y="503929"/>
                  </a:lnTo>
                  <a:cubicBezTo>
                    <a:pt x="4229833" y="506696"/>
                    <a:pt x="4228311" y="510431"/>
                    <a:pt x="4228380" y="514236"/>
                  </a:cubicBezTo>
                  <a:lnTo>
                    <a:pt x="4225750" y="511953"/>
                  </a:lnTo>
                  <a:cubicBezTo>
                    <a:pt x="4225750" y="511953"/>
                    <a:pt x="4225196" y="511469"/>
                    <a:pt x="4224850" y="511261"/>
                  </a:cubicBezTo>
                  <a:lnTo>
                    <a:pt x="4217583" y="506004"/>
                  </a:lnTo>
                  <a:cubicBezTo>
                    <a:pt x="4216268" y="505036"/>
                    <a:pt x="4214745" y="504344"/>
                    <a:pt x="4213222" y="503859"/>
                  </a:cubicBezTo>
                  <a:lnTo>
                    <a:pt x="4206301" y="501853"/>
                  </a:lnTo>
                  <a:cubicBezTo>
                    <a:pt x="4205886" y="501715"/>
                    <a:pt x="4205540" y="501646"/>
                    <a:pt x="4205125" y="501577"/>
                  </a:cubicBezTo>
                  <a:lnTo>
                    <a:pt x="4199242" y="500470"/>
                  </a:lnTo>
                  <a:lnTo>
                    <a:pt x="4198204" y="499986"/>
                  </a:lnTo>
                  <a:lnTo>
                    <a:pt x="4198065" y="499709"/>
                  </a:lnTo>
                  <a:lnTo>
                    <a:pt x="4198065" y="499571"/>
                  </a:lnTo>
                  <a:cubicBezTo>
                    <a:pt x="4198065" y="499571"/>
                    <a:pt x="4198065" y="496596"/>
                    <a:pt x="4198065" y="496596"/>
                  </a:cubicBezTo>
                  <a:cubicBezTo>
                    <a:pt x="4198065" y="495905"/>
                    <a:pt x="4198065" y="495213"/>
                    <a:pt x="4197858" y="494521"/>
                  </a:cubicBezTo>
                  <a:lnTo>
                    <a:pt x="4197235" y="490786"/>
                  </a:lnTo>
                  <a:cubicBezTo>
                    <a:pt x="4197027" y="489333"/>
                    <a:pt x="4196543" y="487950"/>
                    <a:pt x="4195850" y="486635"/>
                  </a:cubicBezTo>
                  <a:lnTo>
                    <a:pt x="4193913" y="482900"/>
                  </a:lnTo>
                  <a:cubicBezTo>
                    <a:pt x="4193152" y="481447"/>
                    <a:pt x="4192113" y="480064"/>
                    <a:pt x="4190867" y="478957"/>
                  </a:cubicBezTo>
                  <a:lnTo>
                    <a:pt x="4187684" y="476052"/>
                  </a:lnTo>
                  <a:cubicBezTo>
                    <a:pt x="4186715" y="475222"/>
                    <a:pt x="4185676" y="474461"/>
                    <a:pt x="4184500" y="473907"/>
                  </a:cubicBezTo>
                  <a:lnTo>
                    <a:pt x="4180485" y="471971"/>
                  </a:lnTo>
                  <a:cubicBezTo>
                    <a:pt x="4179793" y="471625"/>
                    <a:pt x="4179102" y="471348"/>
                    <a:pt x="4178340" y="471141"/>
                  </a:cubicBezTo>
                  <a:lnTo>
                    <a:pt x="4169620" y="468581"/>
                  </a:lnTo>
                  <a:cubicBezTo>
                    <a:pt x="4168996" y="468373"/>
                    <a:pt x="4168373" y="468235"/>
                    <a:pt x="4167751" y="468166"/>
                  </a:cubicBezTo>
                  <a:lnTo>
                    <a:pt x="4163113" y="467474"/>
                  </a:lnTo>
                  <a:cubicBezTo>
                    <a:pt x="4162421" y="467405"/>
                    <a:pt x="4161799" y="467336"/>
                    <a:pt x="4161107" y="467336"/>
                  </a:cubicBezTo>
                  <a:cubicBezTo>
                    <a:pt x="4160068" y="467336"/>
                    <a:pt x="4159099" y="467474"/>
                    <a:pt x="4158130" y="467682"/>
                  </a:cubicBezTo>
                  <a:lnTo>
                    <a:pt x="4154878" y="468373"/>
                  </a:lnTo>
                  <a:cubicBezTo>
                    <a:pt x="4153909" y="468581"/>
                    <a:pt x="4152940" y="468927"/>
                    <a:pt x="4152040" y="469342"/>
                  </a:cubicBezTo>
                  <a:lnTo>
                    <a:pt x="4146088" y="472109"/>
                  </a:lnTo>
                  <a:lnTo>
                    <a:pt x="4144357" y="472524"/>
                  </a:lnTo>
                  <a:lnTo>
                    <a:pt x="4143111" y="472662"/>
                  </a:lnTo>
                  <a:lnTo>
                    <a:pt x="4142904" y="471625"/>
                  </a:lnTo>
                  <a:cubicBezTo>
                    <a:pt x="4142419" y="468996"/>
                    <a:pt x="4141243" y="466575"/>
                    <a:pt x="4139444" y="464638"/>
                  </a:cubicBezTo>
                  <a:lnTo>
                    <a:pt x="4138820" y="464016"/>
                  </a:lnTo>
                  <a:lnTo>
                    <a:pt x="4142143" y="453847"/>
                  </a:lnTo>
                  <a:cubicBezTo>
                    <a:pt x="4142489" y="452809"/>
                    <a:pt x="4142696" y="451772"/>
                    <a:pt x="4142766" y="450734"/>
                  </a:cubicBezTo>
                  <a:lnTo>
                    <a:pt x="4143181" y="446169"/>
                  </a:lnTo>
                  <a:cubicBezTo>
                    <a:pt x="4143735" y="440082"/>
                    <a:pt x="4140136" y="434340"/>
                    <a:pt x="4134391" y="432057"/>
                  </a:cubicBezTo>
                  <a:cubicBezTo>
                    <a:pt x="4132730" y="431435"/>
                    <a:pt x="4131069" y="431089"/>
                    <a:pt x="4129338" y="431089"/>
                  </a:cubicBezTo>
                  <a:cubicBezTo>
                    <a:pt x="4126708" y="431089"/>
                    <a:pt x="4124078" y="431850"/>
                    <a:pt x="4121864" y="433303"/>
                  </a:cubicBezTo>
                  <a:cubicBezTo>
                    <a:pt x="4120548" y="432749"/>
                    <a:pt x="4119095" y="432403"/>
                    <a:pt x="4117573" y="432265"/>
                  </a:cubicBezTo>
                  <a:cubicBezTo>
                    <a:pt x="4117226" y="432265"/>
                    <a:pt x="4116881" y="432265"/>
                    <a:pt x="4116465" y="432265"/>
                  </a:cubicBezTo>
                  <a:cubicBezTo>
                    <a:pt x="4112313" y="432265"/>
                    <a:pt x="4108368" y="434133"/>
                    <a:pt x="4105738" y="437315"/>
                  </a:cubicBezTo>
                  <a:cubicBezTo>
                    <a:pt x="4105461" y="437522"/>
                    <a:pt x="4105114" y="437799"/>
                    <a:pt x="4104838" y="438075"/>
                  </a:cubicBezTo>
                  <a:lnTo>
                    <a:pt x="4104215" y="438629"/>
                  </a:lnTo>
                  <a:cubicBezTo>
                    <a:pt x="4103523" y="439252"/>
                    <a:pt x="4102969" y="439874"/>
                    <a:pt x="4102415" y="440566"/>
                  </a:cubicBezTo>
                  <a:cubicBezTo>
                    <a:pt x="4097571" y="441603"/>
                    <a:pt x="4093557" y="445131"/>
                    <a:pt x="4092033" y="449973"/>
                  </a:cubicBezTo>
                  <a:lnTo>
                    <a:pt x="4090788" y="453916"/>
                  </a:lnTo>
                  <a:cubicBezTo>
                    <a:pt x="4090650" y="454331"/>
                    <a:pt x="4090511" y="454816"/>
                    <a:pt x="4090442" y="455231"/>
                  </a:cubicBezTo>
                  <a:lnTo>
                    <a:pt x="4089611" y="459381"/>
                  </a:lnTo>
                  <a:cubicBezTo>
                    <a:pt x="4089473" y="460142"/>
                    <a:pt x="4089335" y="460903"/>
                    <a:pt x="4089335" y="461733"/>
                  </a:cubicBezTo>
                  <a:lnTo>
                    <a:pt x="4089196" y="465953"/>
                  </a:lnTo>
                  <a:cubicBezTo>
                    <a:pt x="4089196" y="467128"/>
                    <a:pt x="4089266" y="468304"/>
                    <a:pt x="4089542" y="469480"/>
                  </a:cubicBezTo>
                  <a:lnTo>
                    <a:pt x="4090442" y="473492"/>
                  </a:lnTo>
                  <a:cubicBezTo>
                    <a:pt x="4090857" y="475222"/>
                    <a:pt x="4091549" y="476813"/>
                    <a:pt x="4092518" y="478265"/>
                  </a:cubicBezTo>
                  <a:lnTo>
                    <a:pt x="4094526" y="481240"/>
                  </a:lnTo>
                  <a:cubicBezTo>
                    <a:pt x="4095148" y="482139"/>
                    <a:pt x="4095840" y="482969"/>
                    <a:pt x="4096671" y="483661"/>
                  </a:cubicBezTo>
                  <a:lnTo>
                    <a:pt x="4097156" y="484076"/>
                  </a:lnTo>
                  <a:lnTo>
                    <a:pt x="4094802" y="488572"/>
                  </a:lnTo>
                  <a:lnTo>
                    <a:pt x="4094110" y="489472"/>
                  </a:lnTo>
                  <a:lnTo>
                    <a:pt x="4093557" y="490025"/>
                  </a:lnTo>
                  <a:lnTo>
                    <a:pt x="4089058" y="493207"/>
                  </a:lnTo>
                  <a:cubicBezTo>
                    <a:pt x="4088504" y="493622"/>
                    <a:pt x="4087950" y="494037"/>
                    <a:pt x="4087466" y="494521"/>
                  </a:cubicBezTo>
                  <a:lnTo>
                    <a:pt x="4080407" y="501300"/>
                  </a:lnTo>
                  <a:lnTo>
                    <a:pt x="4078953" y="502269"/>
                  </a:lnTo>
                  <a:lnTo>
                    <a:pt x="4069264" y="507457"/>
                  </a:lnTo>
                  <a:lnTo>
                    <a:pt x="4068640" y="507733"/>
                  </a:lnTo>
                  <a:lnTo>
                    <a:pt x="4068572" y="507733"/>
                  </a:lnTo>
                  <a:cubicBezTo>
                    <a:pt x="4068572" y="507733"/>
                    <a:pt x="4065803" y="506765"/>
                    <a:pt x="4065803" y="506765"/>
                  </a:cubicBezTo>
                  <a:cubicBezTo>
                    <a:pt x="4065457" y="506626"/>
                    <a:pt x="4065042" y="506557"/>
                    <a:pt x="4064695" y="506419"/>
                  </a:cubicBezTo>
                  <a:lnTo>
                    <a:pt x="4058397" y="504897"/>
                  </a:lnTo>
                  <a:lnTo>
                    <a:pt x="4058190" y="504897"/>
                  </a:lnTo>
                  <a:cubicBezTo>
                    <a:pt x="4058190" y="504897"/>
                    <a:pt x="4057774" y="504482"/>
                    <a:pt x="4057774" y="504482"/>
                  </a:cubicBezTo>
                  <a:lnTo>
                    <a:pt x="4051130" y="497426"/>
                  </a:lnTo>
                  <a:cubicBezTo>
                    <a:pt x="4050645" y="496873"/>
                    <a:pt x="4050023" y="496389"/>
                    <a:pt x="4049469" y="495905"/>
                  </a:cubicBezTo>
                  <a:lnTo>
                    <a:pt x="4046701" y="493829"/>
                  </a:lnTo>
                  <a:cubicBezTo>
                    <a:pt x="4045593" y="492930"/>
                    <a:pt x="4044279" y="492308"/>
                    <a:pt x="4042963" y="491823"/>
                  </a:cubicBezTo>
                  <a:lnTo>
                    <a:pt x="4039849" y="490717"/>
                  </a:lnTo>
                  <a:cubicBezTo>
                    <a:pt x="4038326" y="490163"/>
                    <a:pt x="4036803" y="489887"/>
                    <a:pt x="4035211" y="489887"/>
                  </a:cubicBezTo>
                  <a:cubicBezTo>
                    <a:pt x="4035004" y="489887"/>
                    <a:pt x="4034797" y="489887"/>
                    <a:pt x="4034589" y="489887"/>
                  </a:cubicBezTo>
                  <a:lnTo>
                    <a:pt x="4032928" y="489887"/>
                  </a:lnTo>
                  <a:cubicBezTo>
                    <a:pt x="4031682" y="490025"/>
                    <a:pt x="4030436" y="490232"/>
                    <a:pt x="4029259" y="490578"/>
                  </a:cubicBezTo>
                  <a:lnTo>
                    <a:pt x="4028844" y="490717"/>
                  </a:lnTo>
                  <a:cubicBezTo>
                    <a:pt x="4028844" y="490717"/>
                    <a:pt x="4028775" y="490717"/>
                    <a:pt x="4028706" y="490717"/>
                  </a:cubicBezTo>
                  <a:lnTo>
                    <a:pt x="4027391" y="490440"/>
                  </a:lnTo>
                  <a:cubicBezTo>
                    <a:pt x="4026422" y="490232"/>
                    <a:pt x="4025452" y="490094"/>
                    <a:pt x="4024484" y="490094"/>
                  </a:cubicBezTo>
                  <a:cubicBezTo>
                    <a:pt x="4022408" y="490094"/>
                    <a:pt x="4020400" y="490578"/>
                    <a:pt x="4018531" y="491408"/>
                  </a:cubicBezTo>
                  <a:lnTo>
                    <a:pt x="4017009" y="492100"/>
                  </a:lnTo>
                  <a:cubicBezTo>
                    <a:pt x="4015348" y="492861"/>
                    <a:pt x="4013964" y="493968"/>
                    <a:pt x="4012787" y="495213"/>
                  </a:cubicBezTo>
                  <a:cubicBezTo>
                    <a:pt x="4012234" y="495351"/>
                    <a:pt x="4011680" y="495559"/>
                    <a:pt x="4011126" y="495835"/>
                  </a:cubicBezTo>
                  <a:lnTo>
                    <a:pt x="4008773" y="496873"/>
                  </a:lnTo>
                  <a:cubicBezTo>
                    <a:pt x="4007943" y="497219"/>
                    <a:pt x="4007112" y="497703"/>
                    <a:pt x="4006350" y="498256"/>
                  </a:cubicBezTo>
                  <a:lnTo>
                    <a:pt x="4002336" y="501093"/>
                  </a:lnTo>
                  <a:lnTo>
                    <a:pt x="4001991" y="501231"/>
                  </a:lnTo>
                  <a:lnTo>
                    <a:pt x="3982473" y="505866"/>
                  </a:lnTo>
                  <a:cubicBezTo>
                    <a:pt x="3975621" y="507457"/>
                    <a:pt x="3971122" y="513959"/>
                    <a:pt x="3971952" y="520945"/>
                  </a:cubicBezTo>
                  <a:cubicBezTo>
                    <a:pt x="3972783" y="527932"/>
                    <a:pt x="3978666" y="533189"/>
                    <a:pt x="3985725" y="533189"/>
                  </a:cubicBezTo>
                  <a:lnTo>
                    <a:pt x="3989186" y="533189"/>
                  </a:lnTo>
                  <a:cubicBezTo>
                    <a:pt x="3990294" y="533189"/>
                    <a:pt x="3991332" y="533051"/>
                    <a:pt x="3992440" y="532774"/>
                  </a:cubicBezTo>
                  <a:lnTo>
                    <a:pt x="4002059" y="530491"/>
                  </a:lnTo>
                  <a:lnTo>
                    <a:pt x="4006697" y="529869"/>
                  </a:lnTo>
                  <a:cubicBezTo>
                    <a:pt x="4007112" y="530561"/>
                    <a:pt x="4007527" y="531252"/>
                    <a:pt x="4008080" y="531944"/>
                  </a:cubicBezTo>
                  <a:cubicBezTo>
                    <a:pt x="4010780" y="535264"/>
                    <a:pt x="4014795" y="537063"/>
                    <a:pt x="4018809" y="537063"/>
                  </a:cubicBezTo>
                  <a:cubicBezTo>
                    <a:pt x="4021024" y="537063"/>
                    <a:pt x="4023238" y="536509"/>
                    <a:pt x="4025315" y="535403"/>
                  </a:cubicBezTo>
                  <a:lnTo>
                    <a:pt x="4027806" y="534088"/>
                  </a:lnTo>
                  <a:cubicBezTo>
                    <a:pt x="4028221" y="534158"/>
                    <a:pt x="4028637" y="534227"/>
                    <a:pt x="4028982" y="534296"/>
                  </a:cubicBezTo>
                  <a:lnTo>
                    <a:pt x="4030506" y="534503"/>
                  </a:lnTo>
                  <a:cubicBezTo>
                    <a:pt x="4031128" y="534573"/>
                    <a:pt x="4031751" y="534642"/>
                    <a:pt x="4032443" y="534642"/>
                  </a:cubicBezTo>
                  <a:cubicBezTo>
                    <a:pt x="4032859" y="534642"/>
                    <a:pt x="4033204" y="534642"/>
                    <a:pt x="4033620" y="534642"/>
                  </a:cubicBezTo>
                  <a:cubicBezTo>
                    <a:pt x="4033758" y="534918"/>
                    <a:pt x="4033897" y="535126"/>
                    <a:pt x="4034035" y="535403"/>
                  </a:cubicBezTo>
                  <a:lnTo>
                    <a:pt x="4035142" y="537270"/>
                  </a:lnTo>
                  <a:cubicBezTo>
                    <a:pt x="4035627" y="538100"/>
                    <a:pt x="4036181" y="538861"/>
                    <a:pt x="4036803" y="539553"/>
                  </a:cubicBezTo>
                  <a:lnTo>
                    <a:pt x="4038326" y="541213"/>
                  </a:lnTo>
                  <a:cubicBezTo>
                    <a:pt x="4038741" y="541697"/>
                    <a:pt x="4039225" y="542182"/>
                    <a:pt x="4039780" y="542597"/>
                  </a:cubicBezTo>
                  <a:lnTo>
                    <a:pt x="4043102" y="545433"/>
                  </a:lnTo>
                  <a:cubicBezTo>
                    <a:pt x="4043517" y="545779"/>
                    <a:pt x="4043932" y="546055"/>
                    <a:pt x="4044348" y="546401"/>
                  </a:cubicBezTo>
                  <a:lnTo>
                    <a:pt x="4046285" y="547646"/>
                  </a:lnTo>
                  <a:cubicBezTo>
                    <a:pt x="4046839" y="547992"/>
                    <a:pt x="4047462" y="548338"/>
                    <a:pt x="4048085" y="548684"/>
                  </a:cubicBezTo>
                  <a:lnTo>
                    <a:pt x="4050092" y="549652"/>
                  </a:lnTo>
                  <a:cubicBezTo>
                    <a:pt x="4051407" y="550275"/>
                    <a:pt x="4052861" y="550690"/>
                    <a:pt x="4054314" y="550828"/>
                  </a:cubicBezTo>
                  <a:lnTo>
                    <a:pt x="4054452" y="550828"/>
                  </a:lnTo>
                  <a:cubicBezTo>
                    <a:pt x="4054452" y="550828"/>
                    <a:pt x="4054798" y="551520"/>
                    <a:pt x="4055006" y="551797"/>
                  </a:cubicBezTo>
                  <a:cubicBezTo>
                    <a:pt x="4053967" y="553318"/>
                    <a:pt x="4053275" y="554979"/>
                    <a:pt x="4052930" y="556846"/>
                  </a:cubicBezTo>
                  <a:cubicBezTo>
                    <a:pt x="4051961" y="561689"/>
                    <a:pt x="4053622" y="566600"/>
                    <a:pt x="4057360" y="569851"/>
                  </a:cubicBezTo>
                  <a:lnTo>
                    <a:pt x="4058328" y="570681"/>
                  </a:lnTo>
                  <a:cubicBezTo>
                    <a:pt x="4058328" y="570681"/>
                    <a:pt x="4058882" y="571165"/>
                    <a:pt x="4059158" y="571373"/>
                  </a:cubicBezTo>
                  <a:cubicBezTo>
                    <a:pt x="4059989" y="572895"/>
                    <a:pt x="4061027" y="574209"/>
                    <a:pt x="4062343" y="575316"/>
                  </a:cubicBezTo>
                  <a:lnTo>
                    <a:pt x="4063657" y="576422"/>
                  </a:lnTo>
                  <a:cubicBezTo>
                    <a:pt x="4064765" y="577391"/>
                    <a:pt x="4065942" y="578083"/>
                    <a:pt x="4067256" y="578636"/>
                  </a:cubicBezTo>
                  <a:cubicBezTo>
                    <a:pt x="4067256" y="578636"/>
                    <a:pt x="4067395" y="578774"/>
                    <a:pt x="4067464" y="578774"/>
                  </a:cubicBezTo>
                  <a:lnTo>
                    <a:pt x="4069056" y="580227"/>
                  </a:lnTo>
                  <a:cubicBezTo>
                    <a:pt x="4069402" y="580573"/>
                    <a:pt x="4069817" y="580919"/>
                    <a:pt x="4070233" y="581195"/>
                  </a:cubicBezTo>
                  <a:cubicBezTo>
                    <a:pt x="4070233" y="582233"/>
                    <a:pt x="4070370" y="583201"/>
                    <a:pt x="4070648" y="584239"/>
                  </a:cubicBezTo>
                  <a:lnTo>
                    <a:pt x="4062204" y="581472"/>
                  </a:lnTo>
                  <a:cubicBezTo>
                    <a:pt x="4061235" y="581126"/>
                    <a:pt x="4060266" y="580919"/>
                    <a:pt x="4059228" y="580850"/>
                  </a:cubicBezTo>
                  <a:lnTo>
                    <a:pt x="4055906" y="580504"/>
                  </a:lnTo>
                  <a:cubicBezTo>
                    <a:pt x="4054314" y="577598"/>
                    <a:pt x="4051753" y="575316"/>
                    <a:pt x="4048570" y="574140"/>
                  </a:cubicBezTo>
                  <a:cubicBezTo>
                    <a:pt x="4046978" y="573586"/>
                    <a:pt x="4045385" y="573240"/>
                    <a:pt x="4043724" y="573240"/>
                  </a:cubicBezTo>
                  <a:cubicBezTo>
                    <a:pt x="4042548" y="573240"/>
                    <a:pt x="4041441" y="573379"/>
                    <a:pt x="4040333" y="573656"/>
                  </a:cubicBezTo>
                  <a:cubicBezTo>
                    <a:pt x="4040057" y="573656"/>
                    <a:pt x="4039710" y="573656"/>
                    <a:pt x="4039433" y="573656"/>
                  </a:cubicBezTo>
                  <a:cubicBezTo>
                    <a:pt x="4038949" y="573656"/>
                    <a:pt x="4038533" y="573656"/>
                    <a:pt x="4038049" y="573656"/>
                  </a:cubicBezTo>
                  <a:lnTo>
                    <a:pt x="4035903" y="573863"/>
                  </a:lnTo>
                  <a:cubicBezTo>
                    <a:pt x="4033758" y="574071"/>
                    <a:pt x="4031751" y="574762"/>
                    <a:pt x="4029882" y="575938"/>
                  </a:cubicBezTo>
                  <a:lnTo>
                    <a:pt x="4028913" y="576561"/>
                  </a:lnTo>
                  <a:cubicBezTo>
                    <a:pt x="4026076" y="578359"/>
                    <a:pt x="4024069" y="581057"/>
                    <a:pt x="4023100" y="584170"/>
                  </a:cubicBezTo>
                  <a:cubicBezTo>
                    <a:pt x="4022961" y="584239"/>
                    <a:pt x="4022822" y="584308"/>
                    <a:pt x="4022685" y="584378"/>
                  </a:cubicBezTo>
                  <a:lnTo>
                    <a:pt x="4014517" y="588805"/>
                  </a:lnTo>
                  <a:lnTo>
                    <a:pt x="3987664" y="599665"/>
                  </a:lnTo>
                  <a:cubicBezTo>
                    <a:pt x="3986418" y="599803"/>
                    <a:pt x="3985241" y="600149"/>
                    <a:pt x="3984064" y="600633"/>
                  </a:cubicBezTo>
                  <a:lnTo>
                    <a:pt x="3983372" y="600910"/>
                  </a:lnTo>
                  <a:cubicBezTo>
                    <a:pt x="3982196" y="601394"/>
                    <a:pt x="3981089" y="602086"/>
                    <a:pt x="3980050" y="602916"/>
                  </a:cubicBezTo>
                  <a:lnTo>
                    <a:pt x="3979289" y="603539"/>
                  </a:lnTo>
                  <a:cubicBezTo>
                    <a:pt x="3979289" y="603539"/>
                    <a:pt x="3979151" y="603677"/>
                    <a:pt x="3979081" y="603746"/>
                  </a:cubicBezTo>
                  <a:lnTo>
                    <a:pt x="3977767" y="603884"/>
                  </a:lnTo>
                  <a:cubicBezTo>
                    <a:pt x="3976728" y="604023"/>
                    <a:pt x="3975690" y="604300"/>
                    <a:pt x="3974652" y="604645"/>
                  </a:cubicBezTo>
                  <a:lnTo>
                    <a:pt x="3972714" y="605337"/>
                  </a:lnTo>
                  <a:cubicBezTo>
                    <a:pt x="3971952" y="605614"/>
                    <a:pt x="3971122" y="606029"/>
                    <a:pt x="3970430" y="606444"/>
                  </a:cubicBezTo>
                  <a:lnTo>
                    <a:pt x="3969461" y="607066"/>
                  </a:lnTo>
                  <a:cubicBezTo>
                    <a:pt x="3968908" y="607066"/>
                    <a:pt x="3968423" y="606997"/>
                    <a:pt x="3967869" y="606997"/>
                  </a:cubicBezTo>
                  <a:cubicBezTo>
                    <a:pt x="3967454" y="606997"/>
                    <a:pt x="3967108" y="606997"/>
                    <a:pt x="3966692" y="606997"/>
                  </a:cubicBezTo>
                  <a:lnTo>
                    <a:pt x="3965447" y="607135"/>
                  </a:lnTo>
                  <a:cubicBezTo>
                    <a:pt x="3962817" y="607343"/>
                    <a:pt x="3960256" y="608311"/>
                    <a:pt x="3958180" y="609972"/>
                  </a:cubicBezTo>
                  <a:lnTo>
                    <a:pt x="3955550" y="612047"/>
                  </a:lnTo>
                  <a:cubicBezTo>
                    <a:pt x="3954442" y="612877"/>
                    <a:pt x="3953474" y="613915"/>
                    <a:pt x="3952643" y="615091"/>
                  </a:cubicBezTo>
                  <a:lnTo>
                    <a:pt x="3952228" y="615713"/>
                  </a:lnTo>
                  <a:cubicBezTo>
                    <a:pt x="3951743" y="615713"/>
                    <a:pt x="3951258" y="615644"/>
                    <a:pt x="3950774" y="615644"/>
                  </a:cubicBezTo>
                  <a:cubicBezTo>
                    <a:pt x="3946483" y="615644"/>
                    <a:pt x="3942399" y="617581"/>
                    <a:pt x="3939769" y="621109"/>
                  </a:cubicBezTo>
                  <a:lnTo>
                    <a:pt x="3938869" y="622284"/>
                  </a:lnTo>
                  <a:cubicBezTo>
                    <a:pt x="3937901" y="623599"/>
                    <a:pt x="3937139" y="625052"/>
                    <a:pt x="3936655" y="626642"/>
                  </a:cubicBezTo>
                  <a:cubicBezTo>
                    <a:pt x="3936516" y="626642"/>
                    <a:pt x="3936378" y="626781"/>
                    <a:pt x="3936309" y="626850"/>
                  </a:cubicBezTo>
                  <a:lnTo>
                    <a:pt x="3935478" y="627334"/>
                  </a:lnTo>
                  <a:cubicBezTo>
                    <a:pt x="3933264" y="628579"/>
                    <a:pt x="3931395" y="630447"/>
                    <a:pt x="3930150" y="632660"/>
                  </a:cubicBezTo>
                  <a:lnTo>
                    <a:pt x="3929595" y="633698"/>
                  </a:lnTo>
                  <a:cubicBezTo>
                    <a:pt x="3929250" y="634321"/>
                    <a:pt x="3928973" y="634943"/>
                    <a:pt x="3928696" y="635635"/>
                  </a:cubicBezTo>
                  <a:lnTo>
                    <a:pt x="3905718" y="648570"/>
                  </a:lnTo>
                  <a:lnTo>
                    <a:pt x="3902672" y="649677"/>
                  </a:lnTo>
                  <a:cubicBezTo>
                    <a:pt x="3902188" y="649885"/>
                    <a:pt x="3901703" y="650023"/>
                    <a:pt x="3901288" y="650300"/>
                  </a:cubicBezTo>
                  <a:lnTo>
                    <a:pt x="3899350" y="651268"/>
                  </a:lnTo>
                  <a:cubicBezTo>
                    <a:pt x="3898243" y="651822"/>
                    <a:pt x="3897205" y="652513"/>
                    <a:pt x="3896236" y="653343"/>
                  </a:cubicBezTo>
                  <a:lnTo>
                    <a:pt x="3894644" y="654727"/>
                  </a:lnTo>
                  <a:cubicBezTo>
                    <a:pt x="3894644" y="654727"/>
                    <a:pt x="3894021" y="655280"/>
                    <a:pt x="3893745" y="655626"/>
                  </a:cubicBezTo>
                  <a:lnTo>
                    <a:pt x="3893745" y="655626"/>
                  </a:lnTo>
                  <a:cubicBezTo>
                    <a:pt x="3893745" y="655626"/>
                    <a:pt x="3893190" y="655004"/>
                    <a:pt x="3892845" y="654727"/>
                  </a:cubicBezTo>
                  <a:lnTo>
                    <a:pt x="3890768" y="652859"/>
                  </a:lnTo>
                  <a:cubicBezTo>
                    <a:pt x="3890284" y="652444"/>
                    <a:pt x="3889730" y="652029"/>
                    <a:pt x="3889246" y="651683"/>
                  </a:cubicBezTo>
                  <a:lnTo>
                    <a:pt x="3886961" y="650161"/>
                  </a:lnTo>
                  <a:cubicBezTo>
                    <a:pt x="3886338" y="649746"/>
                    <a:pt x="3885716" y="649401"/>
                    <a:pt x="3885093" y="649124"/>
                  </a:cubicBezTo>
                  <a:lnTo>
                    <a:pt x="3882463" y="647879"/>
                  </a:lnTo>
                  <a:cubicBezTo>
                    <a:pt x="3881702" y="647533"/>
                    <a:pt x="3880940" y="647256"/>
                    <a:pt x="3880179" y="647049"/>
                  </a:cubicBezTo>
                  <a:lnTo>
                    <a:pt x="3877826" y="646426"/>
                  </a:lnTo>
                  <a:cubicBezTo>
                    <a:pt x="3876857" y="646149"/>
                    <a:pt x="3875818" y="646011"/>
                    <a:pt x="3874781" y="646011"/>
                  </a:cubicBezTo>
                  <a:lnTo>
                    <a:pt x="3872566" y="646011"/>
                  </a:lnTo>
                  <a:cubicBezTo>
                    <a:pt x="3872566" y="646011"/>
                    <a:pt x="3872288" y="645942"/>
                    <a:pt x="3872151" y="645942"/>
                  </a:cubicBezTo>
                  <a:cubicBezTo>
                    <a:pt x="3871874" y="645942"/>
                    <a:pt x="3871596" y="645942"/>
                    <a:pt x="3871251" y="645942"/>
                  </a:cubicBezTo>
                  <a:lnTo>
                    <a:pt x="3845642" y="647533"/>
                  </a:lnTo>
                  <a:cubicBezTo>
                    <a:pt x="3844743" y="647533"/>
                    <a:pt x="3843774" y="647740"/>
                    <a:pt x="3842874" y="648017"/>
                  </a:cubicBezTo>
                  <a:lnTo>
                    <a:pt x="3832908" y="650715"/>
                  </a:lnTo>
                  <a:cubicBezTo>
                    <a:pt x="3831662" y="651061"/>
                    <a:pt x="3830486" y="651545"/>
                    <a:pt x="3829378" y="652237"/>
                  </a:cubicBezTo>
                  <a:lnTo>
                    <a:pt x="3826471" y="653966"/>
                  </a:lnTo>
                  <a:cubicBezTo>
                    <a:pt x="3823841" y="650715"/>
                    <a:pt x="3819896" y="648847"/>
                    <a:pt x="3815744" y="648847"/>
                  </a:cubicBezTo>
                  <a:cubicBezTo>
                    <a:pt x="3815052" y="648847"/>
                    <a:pt x="3814359" y="648847"/>
                    <a:pt x="3813667" y="648986"/>
                  </a:cubicBezTo>
                  <a:lnTo>
                    <a:pt x="3809861" y="649539"/>
                  </a:lnTo>
                  <a:cubicBezTo>
                    <a:pt x="3808200" y="649816"/>
                    <a:pt x="3806607" y="650369"/>
                    <a:pt x="3805085" y="651199"/>
                  </a:cubicBezTo>
                  <a:lnTo>
                    <a:pt x="3801002" y="653482"/>
                  </a:lnTo>
                  <a:cubicBezTo>
                    <a:pt x="3801002" y="653482"/>
                    <a:pt x="3800447" y="653828"/>
                    <a:pt x="3800171" y="653966"/>
                  </a:cubicBezTo>
                  <a:lnTo>
                    <a:pt x="3793042" y="658670"/>
                  </a:lnTo>
                  <a:lnTo>
                    <a:pt x="3789097" y="660745"/>
                  </a:lnTo>
                  <a:cubicBezTo>
                    <a:pt x="3787367" y="661022"/>
                    <a:pt x="3785706" y="661575"/>
                    <a:pt x="3784252" y="662474"/>
                  </a:cubicBezTo>
                  <a:lnTo>
                    <a:pt x="3783560" y="662889"/>
                  </a:lnTo>
                  <a:cubicBezTo>
                    <a:pt x="3783076" y="663166"/>
                    <a:pt x="3782660" y="663443"/>
                    <a:pt x="3782245" y="663719"/>
                  </a:cubicBezTo>
                  <a:cubicBezTo>
                    <a:pt x="3780792" y="663235"/>
                    <a:pt x="3779200" y="662958"/>
                    <a:pt x="3777677" y="662958"/>
                  </a:cubicBezTo>
                  <a:cubicBezTo>
                    <a:pt x="3777262" y="662958"/>
                    <a:pt x="3776847" y="662958"/>
                    <a:pt x="3776431" y="662958"/>
                  </a:cubicBezTo>
                  <a:lnTo>
                    <a:pt x="3773663" y="663235"/>
                  </a:lnTo>
                  <a:cubicBezTo>
                    <a:pt x="3772348" y="663374"/>
                    <a:pt x="3771102" y="663650"/>
                    <a:pt x="3769926" y="664135"/>
                  </a:cubicBezTo>
                  <a:cubicBezTo>
                    <a:pt x="3769857" y="664135"/>
                    <a:pt x="3769718" y="664135"/>
                    <a:pt x="3769649" y="664135"/>
                  </a:cubicBezTo>
                  <a:lnTo>
                    <a:pt x="3766742" y="663581"/>
                  </a:lnTo>
                  <a:cubicBezTo>
                    <a:pt x="3765912" y="663443"/>
                    <a:pt x="3765081" y="663374"/>
                    <a:pt x="3764251" y="663374"/>
                  </a:cubicBezTo>
                  <a:cubicBezTo>
                    <a:pt x="3763489" y="663374"/>
                    <a:pt x="3762797" y="663374"/>
                    <a:pt x="3762036" y="663581"/>
                  </a:cubicBezTo>
                  <a:lnTo>
                    <a:pt x="3761136" y="663719"/>
                  </a:lnTo>
                  <a:cubicBezTo>
                    <a:pt x="3761551" y="663581"/>
                    <a:pt x="3761897" y="663374"/>
                    <a:pt x="3762312" y="663166"/>
                  </a:cubicBezTo>
                  <a:lnTo>
                    <a:pt x="3767434" y="660330"/>
                  </a:lnTo>
                  <a:cubicBezTo>
                    <a:pt x="3772140" y="657770"/>
                    <a:pt x="3774770" y="652859"/>
                    <a:pt x="3774632" y="647809"/>
                  </a:cubicBezTo>
                  <a:cubicBezTo>
                    <a:pt x="3775601" y="646772"/>
                    <a:pt x="3776431" y="645665"/>
                    <a:pt x="3777054" y="644351"/>
                  </a:cubicBezTo>
                  <a:lnTo>
                    <a:pt x="3779269" y="639993"/>
                  </a:lnTo>
                  <a:cubicBezTo>
                    <a:pt x="3780723" y="637088"/>
                    <a:pt x="3781138" y="633767"/>
                    <a:pt x="3780376" y="630655"/>
                  </a:cubicBezTo>
                  <a:lnTo>
                    <a:pt x="3779892" y="628510"/>
                  </a:lnTo>
                  <a:cubicBezTo>
                    <a:pt x="3779754" y="627957"/>
                    <a:pt x="3779615" y="627403"/>
                    <a:pt x="3779408" y="626850"/>
                  </a:cubicBezTo>
                  <a:cubicBezTo>
                    <a:pt x="3780030" y="625743"/>
                    <a:pt x="3780584" y="624498"/>
                    <a:pt x="3780861" y="623253"/>
                  </a:cubicBezTo>
                  <a:lnTo>
                    <a:pt x="3782107" y="618272"/>
                  </a:lnTo>
                  <a:cubicBezTo>
                    <a:pt x="3782314" y="617511"/>
                    <a:pt x="3782453" y="616681"/>
                    <a:pt x="3782522" y="615851"/>
                  </a:cubicBezTo>
                  <a:lnTo>
                    <a:pt x="3782799" y="611839"/>
                  </a:lnTo>
                  <a:lnTo>
                    <a:pt x="3782937" y="611148"/>
                  </a:lnTo>
                  <a:lnTo>
                    <a:pt x="3783422" y="611148"/>
                  </a:lnTo>
                  <a:cubicBezTo>
                    <a:pt x="3783422" y="611148"/>
                    <a:pt x="3785914" y="612393"/>
                    <a:pt x="3785914" y="612393"/>
                  </a:cubicBezTo>
                  <a:cubicBezTo>
                    <a:pt x="3787782" y="613292"/>
                    <a:pt x="3789858" y="613776"/>
                    <a:pt x="3791935" y="613776"/>
                  </a:cubicBezTo>
                  <a:cubicBezTo>
                    <a:pt x="3794219" y="613776"/>
                    <a:pt x="3796503" y="613223"/>
                    <a:pt x="3798510" y="612116"/>
                  </a:cubicBezTo>
                  <a:cubicBezTo>
                    <a:pt x="3799202" y="611770"/>
                    <a:pt x="3799825" y="611355"/>
                    <a:pt x="3800379" y="610871"/>
                  </a:cubicBezTo>
                  <a:cubicBezTo>
                    <a:pt x="3803493" y="609903"/>
                    <a:pt x="3806262" y="607827"/>
                    <a:pt x="3808061" y="604922"/>
                  </a:cubicBezTo>
                  <a:cubicBezTo>
                    <a:pt x="3811245" y="599734"/>
                    <a:pt x="3810691" y="593093"/>
                    <a:pt x="3806676" y="588597"/>
                  </a:cubicBezTo>
                  <a:lnTo>
                    <a:pt x="3805362" y="587144"/>
                  </a:lnTo>
                  <a:cubicBezTo>
                    <a:pt x="3803493" y="585000"/>
                    <a:pt x="3801002" y="583478"/>
                    <a:pt x="3798233" y="582856"/>
                  </a:cubicBezTo>
                  <a:lnTo>
                    <a:pt x="3796156" y="582371"/>
                  </a:lnTo>
                  <a:cubicBezTo>
                    <a:pt x="3795395" y="582164"/>
                    <a:pt x="3794565" y="582026"/>
                    <a:pt x="3793803" y="582026"/>
                  </a:cubicBezTo>
                  <a:lnTo>
                    <a:pt x="3790966" y="581818"/>
                  </a:lnTo>
                  <a:lnTo>
                    <a:pt x="3785844" y="578913"/>
                  </a:lnTo>
                  <a:cubicBezTo>
                    <a:pt x="3784667" y="578221"/>
                    <a:pt x="3783422" y="577737"/>
                    <a:pt x="3782107" y="577460"/>
                  </a:cubicBezTo>
                  <a:lnTo>
                    <a:pt x="3777608" y="576422"/>
                  </a:lnTo>
                  <a:cubicBezTo>
                    <a:pt x="3776570" y="576215"/>
                    <a:pt x="3775532" y="576077"/>
                    <a:pt x="3774424" y="576077"/>
                  </a:cubicBezTo>
                  <a:cubicBezTo>
                    <a:pt x="3774078" y="576077"/>
                    <a:pt x="3773732" y="576077"/>
                    <a:pt x="3773386" y="576077"/>
                  </a:cubicBezTo>
                  <a:lnTo>
                    <a:pt x="3768680" y="576422"/>
                  </a:lnTo>
                  <a:cubicBezTo>
                    <a:pt x="3767849" y="576422"/>
                    <a:pt x="3767019" y="576630"/>
                    <a:pt x="3766257" y="576838"/>
                  </a:cubicBezTo>
                  <a:lnTo>
                    <a:pt x="3757675" y="579051"/>
                  </a:lnTo>
                  <a:lnTo>
                    <a:pt x="3754146" y="579605"/>
                  </a:lnTo>
                  <a:cubicBezTo>
                    <a:pt x="3753730" y="579605"/>
                    <a:pt x="3753384" y="579743"/>
                    <a:pt x="3752969" y="579881"/>
                  </a:cubicBezTo>
                  <a:lnTo>
                    <a:pt x="3750685" y="580435"/>
                  </a:lnTo>
                  <a:cubicBezTo>
                    <a:pt x="3749439" y="580780"/>
                    <a:pt x="3748194" y="581265"/>
                    <a:pt x="3747017" y="581956"/>
                  </a:cubicBezTo>
                  <a:lnTo>
                    <a:pt x="3745425" y="582925"/>
                  </a:lnTo>
                  <a:cubicBezTo>
                    <a:pt x="3743487" y="584032"/>
                    <a:pt x="3741895" y="585623"/>
                    <a:pt x="3740719" y="587490"/>
                  </a:cubicBezTo>
                  <a:lnTo>
                    <a:pt x="3739680" y="589081"/>
                  </a:lnTo>
                  <a:cubicBezTo>
                    <a:pt x="3738227" y="591433"/>
                    <a:pt x="3737466" y="594131"/>
                    <a:pt x="3737604" y="596898"/>
                  </a:cubicBezTo>
                  <a:cubicBezTo>
                    <a:pt x="3737258" y="597382"/>
                    <a:pt x="3736981" y="597866"/>
                    <a:pt x="3736774" y="598420"/>
                  </a:cubicBezTo>
                  <a:lnTo>
                    <a:pt x="3736012" y="600011"/>
                  </a:lnTo>
                  <a:cubicBezTo>
                    <a:pt x="3735528" y="600979"/>
                    <a:pt x="3735182" y="602017"/>
                    <a:pt x="3734974" y="603123"/>
                  </a:cubicBezTo>
                  <a:lnTo>
                    <a:pt x="3733728" y="609142"/>
                  </a:lnTo>
                  <a:cubicBezTo>
                    <a:pt x="3733036" y="609280"/>
                    <a:pt x="3732344" y="609418"/>
                    <a:pt x="3731652" y="609695"/>
                  </a:cubicBezTo>
                  <a:lnTo>
                    <a:pt x="3729576" y="610387"/>
                  </a:lnTo>
                  <a:cubicBezTo>
                    <a:pt x="3729091" y="610525"/>
                    <a:pt x="3728607" y="610733"/>
                    <a:pt x="3728122" y="611009"/>
                  </a:cubicBezTo>
                  <a:lnTo>
                    <a:pt x="3726600" y="611701"/>
                  </a:lnTo>
                  <a:cubicBezTo>
                    <a:pt x="3725907" y="612047"/>
                    <a:pt x="3725215" y="612393"/>
                    <a:pt x="3724592" y="612877"/>
                  </a:cubicBezTo>
                  <a:lnTo>
                    <a:pt x="3723139" y="613915"/>
                  </a:lnTo>
                  <a:cubicBezTo>
                    <a:pt x="3723139" y="613915"/>
                    <a:pt x="3722516" y="614399"/>
                    <a:pt x="3722239" y="614606"/>
                  </a:cubicBezTo>
                  <a:lnTo>
                    <a:pt x="3699676" y="633352"/>
                  </a:lnTo>
                  <a:cubicBezTo>
                    <a:pt x="3699676" y="633352"/>
                    <a:pt x="3699400" y="633145"/>
                    <a:pt x="3699192" y="633006"/>
                  </a:cubicBezTo>
                  <a:lnTo>
                    <a:pt x="3700438" y="630793"/>
                  </a:lnTo>
                  <a:cubicBezTo>
                    <a:pt x="3700853" y="630101"/>
                    <a:pt x="3701130" y="629409"/>
                    <a:pt x="3701407" y="628718"/>
                  </a:cubicBezTo>
                  <a:lnTo>
                    <a:pt x="3702307" y="626297"/>
                  </a:lnTo>
                  <a:cubicBezTo>
                    <a:pt x="3702307" y="626297"/>
                    <a:pt x="3702514" y="625605"/>
                    <a:pt x="3702653" y="625328"/>
                  </a:cubicBezTo>
                  <a:lnTo>
                    <a:pt x="3703483" y="622423"/>
                  </a:lnTo>
                  <a:cubicBezTo>
                    <a:pt x="3703829" y="621109"/>
                    <a:pt x="3704037" y="619794"/>
                    <a:pt x="3704037" y="618480"/>
                  </a:cubicBezTo>
                  <a:lnTo>
                    <a:pt x="3704037" y="615782"/>
                  </a:lnTo>
                  <a:cubicBezTo>
                    <a:pt x="3703968" y="612116"/>
                    <a:pt x="3702445" y="608657"/>
                    <a:pt x="3699815" y="606098"/>
                  </a:cubicBezTo>
                  <a:lnTo>
                    <a:pt x="3698223" y="604507"/>
                  </a:lnTo>
                  <a:cubicBezTo>
                    <a:pt x="3695593" y="601947"/>
                    <a:pt x="3692132" y="600564"/>
                    <a:pt x="3688534" y="600564"/>
                  </a:cubicBezTo>
                  <a:cubicBezTo>
                    <a:pt x="3687980" y="600564"/>
                    <a:pt x="3687357" y="600564"/>
                    <a:pt x="3686803" y="600702"/>
                  </a:cubicBezTo>
                  <a:lnTo>
                    <a:pt x="3684243" y="601048"/>
                  </a:lnTo>
                  <a:cubicBezTo>
                    <a:pt x="3682443" y="601256"/>
                    <a:pt x="3680782" y="601809"/>
                    <a:pt x="3679190" y="602708"/>
                  </a:cubicBezTo>
                  <a:lnTo>
                    <a:pt x="3677806" y="603469"/>
                  </a:lnTo>
                  <a:lnTo>
                    <a:pt x="3677737" y="603469"/>
                  </a:lnTo>
                  <a:cubicBezTo>
                    <a:pt x="3675937" y="601947"/>
                    <a:pt x="3673792" y="600910"/>
                    <a:pt x="3671508" y="600495"/>
                  </a:cubicBezTo>
                  <a:lnTo>
                    <a:pt x="3668808" y="600011"/>
                  </a:lnTo>
                  <a:cubicBezTo>
                    <a:pt x="3667978" y="599872"/>
                    <a:pt x="3667147" y="599803"/>
                    <a:pt x="3666247" y="599803"/>
                  </a:cubicBezTo>
                  <a:cubicBezTo>
                    <a:pt x="3665140" y="599803"/>
                    <a:pt x="3663963" y="599942"/>
                    <a:pt x="3662856" y="600218"/>
                  </a:cubicBezTo>
                  <a:lnTo>
                    <a:pt x="3660295" y="600841"/>
                  </a:lnTo>
                  <a:cubicBezTo>
                    <a:pt x="3659534" y="601048"/>
                    <a:pt x="3658773" y="601325"/>
                    <a:pt x="3658081" y="601602"/>
                  </a:cubicBezTo>
                  <a:lnTo>
                    <a:pt x="3654066" y="603400"/>
                  </a:lnTo>
                  <a:lnTo>
                    <a:pt x="3653236" y="603608"/>
                  </a:lnTo>
                  <a:lnTo>
                    <a:pt x="3642231" y="604784"/>
                  </a:lnTo>
                  <a:lnTo>
                    <a:pt x="3638494" y="604507"/>
                  </a:lnTo>
                  <a:cubicBezTo>
                    <a:pt x="3638148" y="604507"/>
                    <a:pt x="3637733" y="604507"/>
                    <a:pt x="3637387" y="604507"/>
                  </a:cubicBezTo>
                  <a:cubicBezTo>
                    <a:pt x="3637110" y="604507"/>
                    <a:pt x="3636833" y="604507"/>
                    <a:pt x="3636556" y="604507"/>
                  </a:cubicBezTo>
                  <a:lnTo>
                    <a:pt x="3630950" y="604853"/>
                  </a:lnTo>
                  <a:cubicBezTo>
                    <a:pt x="3629635" y="604922"/>
                    <a:pt x="3628320" y="605199"/>
                    <a:pt x="3627005" y="605683"/>
                  </a:cubicBezTo>
                  <a:lnTo>
                    <a:pt x="3621330" y="607758"/>
                  </a:lnTo>
                  <a:cubicBezTo>
                    <a:pt x="3620430" y="608104"/>
                    <a:pt x="3619599" y="608519"/>
                    <a:pt x="3618769" y="609003"/>
                  </a:cubicBezTo>
                  <a:lnTo>
                    <a:pt x="3613578" y="612254"/>
                  </a:lnTo>
                  <a:cubicBezTo>
                    <a:pt x="3612886" y="612669"/>
                    <a:pt x="3612263" y="613154"/>
                    <a:pt x="3611640" y="613707"/>
                  </a:cubicBezTo>
                  <a:lnTo>
                    <a:pt x="3607349" y="617511"/>
                  </a:lnTo>
                  <a:cubicBezTo>
                    <a:pt x="3606380" y="618342"/>
                    <a:pt x="3605619" y="619310"/>
                    <a:pt x="3604927" y="620348"/>
                  </a:cubicBezTo>
                  <a:lnTo>
                    <a:pt x="3603335" y="622838"/>
                  </a:lnTo>
                  <a:cubicBezTo>
                    <a:pt x="3602781" y="623668"/>
                    <a:pt x="3602297" y="624636"/>
                    <a:pt x="3601951" y="625536"/>
                  </a:cubicBezTo>
                  <a:lnTo>
                    <a:pt x="3600843" y="628649"/>
                  </a:lnTo>
                  <a:lnTo>
                    <a:pt x="3600705" y="628787"/>
                  </a:lnTo>
                  <a:lnTo>
                    <a:pt x="3596275" y="631900"/>
                  </a:lnTo>
                  <a:cubicBezTo>
                    <a:pt x="3595652" y="632315"/>
                    <a:pt x="3595029" y="632868"/>
                    <a:pt x="3594476" y="633421"/>
                  </a:cubicBezTo>
                  <a:lnTo>
                    <a:pt x="3592330" y="635566"/>
                  </a:lnTo>
                  <a:cubicBezTo>
                    <a:pt x="3591846" y="636050"/>
                    <a:pt x="3591430" y="636534"/>
                    <a:pt x="3591015" y="637088"/>
                  </a:cubicBezTo>
                  <a:lnTo>
                    <a:pt x="3584786" y="645250"/>
                  </a:lnTo>
                  <a:lnTo>
                    <a:pt x="3582779" y="647533"/>
                  </a:lnTo>
                  <a:lnTo>
                    <a:pt x="3570806" y="656041"/>
                  </a:lnTo>
                  <a:cubicBezTo>
                    <a:pt x="3570321" y="656387"/>
                    <a:pt x="3569837" y="656733"/>
                    <a:pt x="3569421" y="657148"/>
                  </a:cubicBezTo>
                  <a:lnTo>
                    <a:pt x="3566860" y="659569"/>
                  </a:lnTo>
                  <a:cubicBezTo>
                    <a:pt x="3566376" y="660053"/>
                    <a:pt x="3565891" y="660537"/>
                    <a:pt x="3565476" y="661022"/>
                  </a:cubicBezTo>
                  <a:lnTo>
                    <a:pt x="3563261" y="663789"/>
                  </a:lnTo>
                  <a:cubicBezTo>
                    <a:pt x="3562915" y="664204"/>
                    <a:pt x="3562569" y="664688"/>
                    <a:pt x="3562293" y="665172"/>
                  </a:cubicBezTo>
                  <a:lnTo>
                    <a:pt x="3558209" y="671744"/>
                  </a:lnTo>
                  <a:lnTo>
                    <a:pt x="3557932" y="671951"/>
                  </a:lnTo>
                  <a:cubicBezTo>
                    <a:pt x="3556963" y="672712"/>
                    <a:pt x="3556064" y="673542"/>
                    <a:pt x="3555302" y="674511"/>
                  </a:cubicBezTo>
                  <a:lnTo>
                    <a:pt x="3554679" y="675271"/>
                  </a:lnTo>
                  <a:cubicBezTo>
                    <a:pt x="3553849" y="676309"/>
                    <a:pt x="3553226" y="677485"/>
                    <a:pt x="3552742" y="678730"/>
                  </a:cubicBezTo>
                  <a:lnTo>
                    <a:pt x="3552257" y="680044"/>
                  </a:lnTo>
                  <a:cubicBezTo>
                    <a:pt x="3551842" y="681151"/>
                    <a:pt x="3551495" y="682396"/>
                    <a:pt x="3551427" y="683572"/>
                  </a:cubicBezTo>
                  <a:lnTo>
                    <a:pt x="3551219" y="685232"/>
                  </a:lnTo>
                  <a:lnTo>
                    <a:pt x="3550181" y="687584"/>
                  </a:lnTo>
                  <a:cubicBezTo>
                    <a:pt x="3549904" y="688138"/>
                    <a:pt x="3549696" y="688760"/>
                    <a:pt x="3549558" y="689383"/>
                  </a:cubicBezTo>
                  <a:cubicBezTo>
                    <a:pt x="3549419" y="689383"/>
                    <a:pt x="3549212" y="689383"/>
                    <a:pt x="3549073" y="689383"/>
                  </a:cubicBezTo>
                  <a:cubicBezTo>
                    <a:pt x="3547343" y="689383"/>
                    <a:pt x="3545682" y="689729"/>
                    <a:pt x="3544021" y="690351"/>
                  </a:cubicBezTo>
                  <a:lnTo>
                    <a:pt x="3541460" y="691389"/>
                  </a:lnTo>
                  <a:cubicBezTo>
                    <a:pt x="3540214" y="691873"/>
                    <a:pt x="3539107" y="692496"/>
                    <a:pt x="3538069" y="693326"/>
                  </a:cubicBezTo>
                  <a:lnTo>
                    <a:pt x="3535923" y="694986"/>
                  </a:lnTo>
                  <a:cubicBezTo>
                    <a:pt x="3535923" y="694986"/>
                    <a:pt x="3535716" y="695124"/>
                    <a:pt x="3535646" y="695263"/>
                  </a:cubicBezTo>
                  <a:lnTo>
                    <a:pt x="3535439" y="695263"/>
                  </a:lnTo>
                  <a:cubicBezTo>
                    <a:pt x="3535092" y="695401"/>
                    <a:pt x="3534746" y="695539"/>
                    <a:pt x="3534400" y="695678"/>
                  </a:cubicBezTo>
                  <a:cubicBezTo>
                    <a:pt x="3533639" y="694571"/>
                    <a:pt x="3532739" y="693602"/>
                    <a:pt x="3531632" y="692772"/>
                  </a:cubicBezTo>
                  <a:lnTo>
                    <a:pt x="3529556" y="691112"/>
                  </a:lnTo>
                  <a:cubicBezTo>
                    <a:pt x="3527964" y="689867"/>
                    <a:pt x="3526095" y="688968"/>
                    <a:pt x="3524157" y="688484"/>
                  </a:cubicBezTo>
                  <a:lnTo>
                    <a:pt x="3521597" y="687861"/>
                  </a:lnTo>
                  <a:cubicBezTo>
                    <a:pt x="3521112" y="687723"/>
                    <a:pt x="3520697" y="687653"/>
                    <a:pt x="3520212" y="687584"/>
                  </a:cubicBezTo>
                  <a:lnTo>
                    <a:pt x="3519520" y="687584"/>
                  </a:lnTo>
                  <a:cubicBezTo>
                    <a:pt x="3519520" y="687584"/>
                    <a:pt x="3518067" y="686062"/>
                    <a:pt x="3518067" y="686062"/>
                  </a:cubicBezTo>
                  <a:cubicBezTo>
                    <a:pt x="3517859" y="685855"/>
                    <a:pt x="3517582" y="685647"/>
                    <a:pt x="3517374" y="685440"/>
                  </a:cubicBezTo>
                  <a:lnTo>
                    <a:pt x="3515160" y="683503"/>
                  </a:lnTo>
                  <a:cubicBezTo>
                    <a:pt x="3514191" y="682673"/>
                    <a:pt x="3513083" y="681981"/>
                    <a:pt x="3511907" y="681428"/>
                  </a:cubicBezTo>
                  <a:lnTo>
                    <a:pt x="3508931" y="680044"/>
                  </a:lnTo>
                  <a:cubicBezTo>
                    <a:pt x="3508031" y="679629"/>
                    <a:pt x="3506993" y="679284"/>
                    <a:pt x="3506024" y="679076"/>
                  </a:cubicBezTo>
                  <a:lnTo>
                    <a:pt x="3503117" y="678453"/>
                  </a:lnTo>
                  <a:cubicBezTo>
                    <a:pt x="3502494" y="678315"/>
                    <a:pt x="3501802" y="678246"/>
                    <a:pt x="3501179" y="678177"/>
                  </a:cubicBezTo>
                  <a:lnTo>
                    <a:pt x="3499587" y="678038"/>
                  </a:lnTo>
                  <a:cubicBezTo>
                    <a:pt x="3499587" y="678038"/>
                    <a:pt x="3498964" y="678038"/>
                    <a:pt x="3498688" y="678038"/>
                  </a:cubicBezTo>
                  <a:cubicBezTo>
                    <a:pt x="3497788" y="678038"/>
                    <a:pt x="3496888" y="678107"/>
                    <a:pt x="3496058" y="678315"/>
                  </a:cubicBezTo>
                  <a:lnTo>
                    <a:pt x="3494743" y="678592"/>
                  </a:lnTo>
                  <a:cubicBezTo>
                    <a:pt x="3493912" y="678730"/>
                    <a:pt x="3493151" y="679007"/>
                    <a:pt x="3492389" y="679284"/>
                  </a:cubicBezTo>
                  <a:lnTo>
                    <a:pt x="3489205" y="678315"/>
                  </a:lnTo>
                  <a:lnTo>
                    <a:pt x="3479101" y="674441"/>
                  </a:lnTo>
                  <a:cubicBezTo>
                    <a:pt x="3478478" y="674165"/>
                    <a:pt x="3477786" y="674026"/>
                    <a:pt x="3477094" y="673819"/>
                  </a:cubicBezTo>
                  <a:lnTo>
                    <a:pt x="3471695" y="672643"/>
                  </a:lnTo>
                  <a:cubicBezTo>
                    <a:pt x="3470796" y="672435"/>
                    <a:pt x="3469826" y="672366"/>
                    <a:pt x="3468927" y="672297"/>
                  </a:cubicBezTo>
                  <a:lnTo>
                    <a:pt x="3466504" y="672297"/>
                  </a:lnTo>
                  <a:cubicBezTo>
                    <a:pt x="3466504" y="672297"/>
                    <a:pt x="3466366" y="672297"/>
                    <a:pt x="3466297" y="672297"/>
                  </a:cubicBezTo>
                  <a:cubicBezTo>
                    <a:pt x="3465466" y="672297"/>
                    <a:pt x="3464566" y="672366"/>
                    <a:pt x="3463736" y="672504"/>
                  </a:cubicBezTo>
                  <a:lnTo>
                    <a:pt x="3461037" y="672989"/>
                  </a:lnTo>
                  <a:cubicBezTo>
                    <a:pt x="3460206" y="673127"/>
                    <a:pt x="3459376" y="673404"/>
                    <a:pt x="3458545" y="673680"/>
                  </a:cubicBezTo>
                  <a:lnTo>
                    <a:pt x="3456054" y="674649"/>
                  </a:lnTo>
                  <a:cubicBezTo>
                    <a:pt x="3455016" y="675064"/>
                    <a:pt x="3453977" y="675617"/>
                    <a:pt x="3453078" y="676309"/>
                  </a:cubicBezTo>
                  <a:lnTo>
                    <a:pt x="3451071" y="677762"/>
                  </a:lnTo>
                  <a:cubicBezTo>
                    <a:pt x="3450171" y="678453"/>
                    <a:pt x="3449271" y="679214"/>
                    <a:pt x="3448579" y="680044"/>
                  </a:cubicBezTo>
                  <a:lnTo>
                    <a:pt x="3448510" y="680044"/>
                  </a:lnTo>
                  <a:cubicBezTo>
                    <a:pt x="3445741" y="680667"/>
                    <a:pt x="3443180" y="682050"/>
                    <a:pt x="3441104" y="684264"/>
                  </a:cubicBezTo>
                  <a:lnTo>
                    <a:pt x="3440966" y="684264"/>
                  </a:lnTo>
                  <a:cubicBezTo>
                    <a:pt x="3439581" y="683780"/>
                    <a:pt x="3438128" y="683503"/>
                    <a:pt x="3436675" y="683503"/>
                  </a:cubicBezTo>
                  <a:cubicBezTo>
                    <a:pt x="3435705" y="683503"/>
                    <a:pt x="3434736" y="683641"/>
                    <a:pt x="3433699" y="683849"/>
                  </a:cubicBezTo>
                  <a:lnTo>
                    <a:pt x="3429546" y="684748"/>
                  </a:lnTo>
                  <a:cubicBezTo>
                    <a:pt x="3428369" y="685025"/>
                    <a:pt x="3427193" y="685440"/>
                    <a:pt x="3426085" y="685993"/>
                  </a:cubicBezTo>
                  <a:lnTo>
                    <a:pt x="3423386" y="687446"/>
                  </a:lnTo>
                  <a:lnTo>
                    <a:pt x="3413627" y="685302"/>
                  </a:lnTo>
                  <a:lnTo>
                    <a:pt x="3412727" y="684817"/>
                  </a:lnTo>
                  <a:cubicBezTo>
                    <a:pt x="3411620" y="684195"/>
                    <a:pt x="3410444" y="683711"/>
                    <a:pt x="3409267" y="683434"/>
                  </a:cubicBezTo>
                  <a:lnTo>
                    <a:pt x="3407675" y="683019"/>
                  </a:lnTo>
                  <a:cubicBezTo>
                    <a:pt x="3406568" y="682742"/>
                    <a:pt x="3405460" y="682604"/>
                    <a:pt x="3404284" y="682604"/>
                  </a:cubicBezTo>
                  <a:cubicBezTo>
                    <a:pt x="3402969" y="682604"/>
                    <a:pt x="3401723" y="682811"/>
                    <a:pt x="3400477" y="683157"/>
                  </a:cubicBezTo>
                  <a:lnTo>
                    <a:pt x="3398608" y="683711"/>
                  </a:lnTo>
                  <a:cubicBezTo>
                    <a:pt x="3396809" y="684264"/>
                    <a:pt x="3395079" y="685163"/>
                    <a:pt x="3393625" y="686339"/>
                  </a:cubicBezTo>
                  <a:cubicBezTo>
                    <a:pt x="3392933" y="685993"/>
                    <a:pt x="3392172" y="685717"/>
                    <a:pt x="3391480" y="685440"/>
                  </a:cubicBezTo>
                  <a:lnTo>
                    <a:pt x="3389265" y="684748"/>
                  </a:lnTo>
                  <a:cubicBezTo>
                    <a:pt x="3388434" y="684472"/>
                    <a:pt x="3387535" y="684333"/>
                    <a:pt x="3386635" y="684195"/>
                  </a:cubicBezTo>
                  <a:lnTo>
                    <a:pt x="3384212" y="683918"/>
                  </a:lnTo>
                  <a:cubicBezTo>
                    <a:pt x="3383728" y="683918"/>
                    <a:pt x="3383243" y="683849"/>
                    <a:pt x="3382759" y="683849"/>
                  </a:cubicBezTo>
                  <a:lnTo>
                    <a:pt x="3350507" y="683849"/>
                  </a:lnTo>
                  <a:cubicBezTo>
                    <a:pt x="3349400" y="683918"/>
                    <a:pt x="3348292" y="684057"/>
                    <a:pt x="3347254" y="684333"/>
                  </a:cubicBezTo>
                  <a:lnTo>
                    <a:pt x="3342063" y="685578"/>
                  </a:lnTo>
                  <a:lnTo>
                    <a:pt x="3340679" y="685786"/>
                  </a:lnTo>
                  <a:lnTo>
                    <a:pt x="3339986" y="685786"/>
                  </a:lnTo>
                  <a:lnTo>
                    <a:pt x="3336042" y="685509"/>
                  </a:lnTo>
                  <a:cubicBezTo>
                    <a:pt x="3336042" y="685509"/>
                    <a:pt x="3335349" y="685509"/>
                    <a:pt x="3335073" y="685509"/>
                  </a:cubicBezTo>
                  <a:cubicBezTo>
                    <a:pt x="3334588" y="685509"/>
                    <a:pt x="3334104" y="685509"/>
                    <a:pt x="3333619" y="685578"/>
                  </a:cubicBezTo>
                  <a:lnTo>
                    <a:pt x="3331266" y="685855"/>
                  </a:lnTo>
                  <a:cubicBezTo>
                    <a:pt x="3330574" y="685924"/>
                    <a:pt x="3329882" y="686062"/>
                    <a:pt x="3329259" y="686201"/>
                  </a:cubicBezTo>
                  <a:lnTo>
                    <a:pt x="3323515" y="687723"/>
                  </a:lnTo>
                  <a:cubicBezTo>
                    <a:pt x="3322961" y="687861"/>
                    <a:pt x="3322476" y="688068"/>
                    <a:pt x="3321923" y="688207"/>
                  </a:cubicBezTo>
                  <a:lnTo>
                    <a:pt x="3316109" y="690490"/>
                  </a:lnTo>
                  <a:cubicBezTo>
                    <a:pt x="3315486" y="690697"/>
                    <a:pt x="3314932" y="690974"/>
                    <a:pt x="3314379" y="691320"/>
                  </a:cubicBezTo>
                  <a:lnTo>
                    <a:pt x="3308980" y="694363"/>
                  </a:lnTo>
                  <a:cubicBezTo>
                    <a:pt x="3308288" y="694778"/>
                    <a:pt x="3307665" y="695193"/>
                    <a:pt x="3307042" y="695678"/>
                  </a:cubicBezTo>
                  <a:lnTo>
                    <a:pt x="3302405" y="699482"/>
                  </a:lnTo>
                  <a:cubicBezTo>
                    <a:pt x="3301782" y="699966"/>
                    <a:pt x="3301228" y="700520"/>
                    <a:pt x="3300744" y="701142"/>
                  </a:cubicBezTo>
                  <a:lnTo>
                    <a:pt x="3291539" y="711864"/>
                  </a:lnTo>
                  <a:lnTo>
                    <a:pt x="3288840" y="713801"/>
                  </a:lnTo>
                  <a:lnTo>
                    <a:pt x="3283718" y="716845"/>
                  </a:lnTo>
                  <a:cubicBezTo>
                    <a:pt x="3283234" y="717121"/>
                    <a:pt x="3282680" y="717467"/>
                    <a:pt x="3282195" y="717882"/>
                  </a:cubicBezTo>
                  <a:lnTo>
                    <a:pt x="3278043" y="721133"/>
                  </a:lnTo>
                  <a:cubicBezTo>
                    <a:pt x="3277143" y="721825"/>
                    <a:pt x="3276382" y="722586"/>
                    <a:pt x="3275690" y="723485"/>
                  </a:cubicBezTo>
                  <a:lnTo>
                    <a:pt x="3272437" y="727636"/>
                  </a:lnTo>
                  <a:cubicBezTo>
                    <a:pt x="3271814" y="728466"/>
                    <a:pt x="3271260" y="729365"/>
                    <a:pt x="3270775" y="730333"/>
                  </a:cubicBezTo>
                  <a:lnTo>
                    <a:pt x="3267730" y="736836"/>
                  </a:lnTo>
                  <a:lnTo>
                    <a:pt x="3266692" y="737320"/>
                  </a:lnTo>
                  <a:cubicBezTo>
                    <a:pt x="3266277" y="737527"/>
                    <a:pt x="3265862" y="737735"/>
                    <a:pt x="3265516" y="737942"/>
                  </a:cubicBezTo>
                  <a:lnTo>
                    <a:pt x="3263024" y="739464"/>
                  </a:lnTo>
                  <a:cubicBezTo>
                    <a:pt x="3262055" y="740087"/>
                    <a:pt x="3261155" y="740779"/>
                    <a:pt x="3260394" y="741540"/>
                  </a:cubicBezTo>
                  <a:lnTo>
                    <a:pt x="3255826" y="746105"/>
                  </a:lnTo>
                  <a:lnTo>
                    <a:pt x="3230702" y="763606"/>
                  </a:lnTo>
                  <a:cubicBezTo>
                    <a:pt x="3229941" y="764159"/>
                    <a:pt x="3229180" y="764782"/>
                    <a:pt x="3228557" y="765474"/>
                  </a:cubicBezTo>
                  <a:lnTo>
                    <a:pt x="3214161" y="780761"/>
                  </a:lnTo>
                  <a:lnTo>
                    <a:pt x="3207032" y="786087"/>
                  </a:lnTo>
                  <a:lnTo>
                    <a:pt x="3188484" y="797432"/>
                  </a:lnTo>
                  <a:cubicBezTo>
                    <a:pt x="3187999" y="797708"/>
                    <a:pt x="3187515" y="798054"/>
                    <a:pt x="3187100" y="798400"/>
                  </a:cubicBezTo>
                  <a:lnTo>
                    <a:pt x="3185161" y="799922"/>
                  </a:lnTo>
                  <a:cubicBezTo>
                    <a:pt x="3184677" y="800337"/>
                    <a:pt x="3184193" y="800752"/>
                    <a:pt x="3183778" y="801167"/>
                  </a:cubicBezTo>
                  <a:lnTo>
                    <a:pt x="3180801" y="804211"/>
                  </a:lnTo>
                  <a:lnTo>
                    <a:pt x="3180248" y="804695"/>
                  </a:lnTo>
                  <a:lnTo>
                    <a:pt x="3179209" y="805387"/>
                  </a:lnTo>
                  <a:lnTo>
                    <a:pt x="3171388" y="808845"/>
                  </a:lnTo>
                  <a:cubicBezTo>
                    <a:pt x="3170627" y="809191"/>
                    <a:pt x="3169935" y="809537"/>
                    <a:pt x="3169243" y="810021"/>
                  </a:cubicBezTo>
                  <a:lnTo>
                    <a:pt x="3164952" y="812926"/>
                  </a:lnTo>
                  <a:cubicBezTo>
                    <a:pt x="3163775" y="813757"/>
                    <a:pt x="3162668" y="814725"/>
                    <a:pt x="3161768" y="815901"/>
                  </a:cubicBezTo>
                  <a:lnTo>
                    <a:pt x="3159277" y="819083"/>
                  </a:lnTo>
                  <a:cubicBezTo>
                    <a:pt x="3156992" y="821988"/>
                    <a:pt x="3155955" y="825724"/>
                    <a:pt x="3156439" y="829390"/>
                  </a:cubicBezTo>
                  <a:lnTo>
                    <a:pt x="3156854" y="832503"/>
                  </a:lnTo>
                  <a:cubicBezTo>
                    <a:pt x="3157339" y="836584"/>
                    <a:pt x="3159692" y="840181"/>
                    <a:pt x="3163083" y="842394"/>
                  </a:cubicBezTo>
                  <a:lnTo>
                    <a:pt x="3167097" y="844954"/>
                  </a:lnTo>
                  <a:cubicBezTo>
                    <a:pt x="3168343" y="845715"/>
                    <a:pt x="3169658" y="846337"/>
                    <a:pt x="3171112" y="846683"/>
                  </a:cubicBezTo>
                  <a:lnTo>
                    <a:pt x="3177064" y="848205"/>
                  </a:lnTo>
                  <a:cubicBezTo>
                    <a:pt x="3177825" y="848413"/>
                    <a:pt x="3178517" y="848551"/>
                    <a:pt x="3179279" y="848620"/>
                  </a:cubicBezTo>
                  <a:lnTo>
                    <a:pt x="3184885" y="849104"/>
                  </a:lnTo>
                  <a:cubicBezTo>
                    <a:pt x="3185300" y="849104"/>
                    <a:pt x="3185715" y="849104"/>
                    <a:pt x="3186130" y="849104"/>
                  </a:cubicBezTo>
                  <a:lnTo>
                    <a:pt x="3187169" y="849104"/>
                  </a:lnTo>
                  <a:lnTo>
                    <a:pt x="3186892" y="850626"/>
                  </a:lnTo>
                  <a:cubicBezTo>
                    <a:pt x="3186754" y="851249"/>
                    <a:pt x="3186684" y="851871"/>
                    <a:pt x="3186684" y="852494"/>
                  </a:cubicBezTo>
                  <a:lnTo>
                    <a:pt x="3186546" y="854569"/>
                  </a:lnTo>
                  <a:cubicBezTo>
                    <a:pt x="3186407" y="857336"/>
                    <a:pt x="3187100" y="860103"/>
                    <a:pt x="3188553" y="862524"/>
                  </a:cubicBezTo>
                  <a:lnTo>
                    <a:pt x="3189314" y="863838"/>
                  </a:lnTo>
                  <a:cubicBezTo>
                    <a:pt x="3190837" y="866328"/>
                    <a:pt x="3193190" y="868335"/>
                    <a:pt x="3195889" y="869441"/>
                  </a:cubicBezTo>
                  <a:lnTo>
                    <a:pt x="3198035" y="870271"/>
                  </a:lnTo>
                  <a:cubicBezTo>
                    <a:pt x="3198035" y="870271"/>
                    <a:pt x="3198658" y="870479"/>
                    <a:pt x="3198935" y="870617"/>
                  </a:cubicBezTo>
                  <a:cubicBezTo>
                    <a:pt x="3200596" y="873661"/>
                    <a:pt x="3203433" y="876013"/>
                    <a:pt x="3206825" y="877119"/>
                  </a:cubicBezTo>
                  <a:lnTo>
                    <a:pt x="3212085" y="878780"/>
                  </a:lnTo>
                  <a:cubicBezTo>
                    <a:pt x="3213469" y="879195"/>
                    <a:pt x="3214923" y="879472"/>
                    <a:pt x="3216306" y="879472"/>
                  </a:cubicBezTo>
                  <a:cubicBezTo>
                    <a:pt x="3217206" y="879472"/>
                    <a:pt x="3218106" y="879402"/>
                    <a:pt x="3218936" y="879195"/>
                  </a:cubicBezTo>
                  <a:lnTo>
                    <a:pt x="3225442" y="877950"/>
                  </a:lnTo>
                  <a:cubicBezTo>
                    <a:pt x="3225442" y="877950"/>
                    <a:pt x="3225858" y="877880"/>
                    <a:pt x="3226135" y="877811"/>
                  </a:cubicBezTo>
                  <a:cubicBezTo>
                    <a:pt x="3228072" y="878780"/>
                    <a:pt x="3230218" y="879333"/>
                    <a:pt x="3232433" y="879333"/>
                  </a:cubicBezTo>
                  <a:cubicBezTo>
                    <a:pt x="3232848" y="879333"/>
                    <a:pt x="3233263" y="879333"/>
                    <a:pt x="3233678" y="879333"/>
                  </a:cubicBezTo>
                  <a:lnTo>
                    <a:pt x="3236862" y="879056"/>
                  </a:lnTo>
                  <a:cubicBezTo>
                    <a:pt x="3238939" y="878849"/>
                    <a:pt x="3240946" y="878226"/>
                    <a:pt x="3242745" y="877119"/>
                  </a:cubicBezTo>
                  <a:lnTo>
                    <a:pt x="3245168" y="875667"/>
                  </a:lnTo>
                  <a:cubicBezTo>
                    <a:pt x="3246621" y="874768"/>
                    <a:pt x="3247936" y="873661"/>
                    <a:pt x="3248974" y="872277"/>
                  </a:cubicBezTo>
                  <a:lnTo>
                    <a:pt x="3250843" y="869926"/>
                  </a:lnTo>
                  <a:cubicBezTo>
                    <a:pt x="3251604" y="868957"/>
                    <a:pt x="3252158" y="867919"/>
                    <a:pt x="3252642" y="866813"/>
                  </a:cubicBezTo>
                  <a:lnTo>
                    <a:pt x="3253888" y="863838"/>
                  </a:lnTo>
                  <a:cubicBezTo>
                    <a:pt x="3254165" y="863216"/>
                    <a:pt x="3254372" y="862524"/>
                    <a:pt x="3254580" y="861901"/>
                  </a:cubicBezTo>
                  <a:lnTo>
                    <a:pt x="3254857" y="860795"/>
                  </a:lnTo>
                  <a:cubicBezTo>
                    <a:pt x="3255480" y="860795"/>
                    <a:pt x="3256034" y="860795"/>
                    <a:pt x="3256657" y="860656"/>
                  </a:cubicBezTo>
                  <a:lnTo>
                    <a:pt x="3260532" y="860103"/>
                  </a:lnTo>
                  <a:cubicBezTo>
                    <a:pt x="3260532" y="860103"/>
                    <a:pt x="3260740" y="860103"/>
                    <a:pt x="3260809" y="860103"/>
                  </a:cubicBezTo>
                  <a:lnTo>
                    <a:pt x="3260948" y="860103"/>
                  </a:lnTo>
                  <a:cubicBezTo>
                    <a:pt x="3260948" y="860103"/>
                    <a:pt x="3261501" y="860795"/>
                    <a:pt x="3261501" y="860795"/>
                  </a:cubicBezTo>
                  <a:lnTo>
                    <a:pt x="3264893" y="865706"/>
                  </a:lnTo>
                  <a:cubicBezTo>
                    <a:pt x="3265377" y="866398"/>
                    <a:pt x="3265931" y="867020"/>
                    <a:pt x="3266484" y="867643"/>
                  </a:cubicBezTo>
                  <a:lnTo>
                    <a:pt x="3269460" y="870617"/>
                  </a:lnTo>
                  <a:cubicBezTo>
                    <a:pt x="3270291" y="871447"/>
                    <a:pt x="3271191" y="872139"/>
                    <a:pt x="3272160" y="872692"/>
                  </a:cubicBezTo>
                  <a:lnTo>
                    <a:pt x="3273198" y="873315"/>
                  </a:lnTo>
                  <a:cubicBezTo>
                    <a:pt x="3271468" y="878019"/>
                    <a:pt x="3272437" y="883414"/>
                    <a:pt x="3275828" y="887288"/>
                  </a:cubicBezTo>
                  <a:lnTo>
                    <a:pt x="3277766" y="889502"/>
                  </a:lnTo>
                  <a:cubicBezTo>
                    <a:pt x="3278458" y="890263"/>
                    <a:pt x="3279219" y="891023"/>
                    <a:pt x="3280119" y="891577"/>
                  </a:cubicBezTo>
                  <a:cubicBezTo>
                    <a:pt x="3279635" y="892683"/>
                    <a:pt x="3279358" y="893790"/>
                    <a:pt x="3279150" y="894966"/>
                  </a:cubicBezTo>
                  <a:lnTo>
                    <a:pt x="3279012" y="895658"/>
                  </a:lnTo>
                  <a:cubicBezTo>
                    <a:pt x="3278666" y="898010"/>
                    <a:pt x="3278943" y="900431"/>
                    <a:pt x="3279773" y="902644"/>
                  </a:cubicBezTo>
                  <a:lnTo>
                    <a:pt x="3280327" y="904166"/>
                  </a:lnTo>
                  <a:cubicBezTo>
                    <a:pt x="3280811" y="905481"/>
                    <a:pt x="3281503" y="906726"/>
                    <a:pt x="3282403" y="907832"/>
                  </a:cubicBezTo>
                  <a:lnTo>
                    <a:pt x="3280534" y="909908"/>
                  </a:lnTo>
                  <a:cubicBezTo>
                    <a:pt x="3280534" y="909908"/>
                    <a:pt x="3279981" y="910530"/>
                    <a:pt x="3279773" y="910876"/>
                  </a:cubicBezTo>
                  <a:lnTo>
                    <a:pt x="3278112" y="913090"/>
                  </a:lnTo>
                  <a:cubicBezTo>
                    <a:pt x="3277766" y="913505"/>
                    <a:pt x="3277489" y="913989"/>
                    <a:pt x="3277212" y="914473"/>
                  </a:cubicBezTo>
                  <a:lnTo>
                    <a:pt x="3276036" y="916548"/>
                  </a:lnTo>
                  <a:cubicBezTo>
                    <a:pt x="3275690" y="917102"/>
                    <a:pt x="3275413" y="917724"/>
                    <a:pt x="3275136" y="918347"/>
                  </a:cubicBezTo>
                  <a:lnTo>
                    <a:pt x="3269045" y="933773"/>
                  </a:lnTo>
                  <a:cubicBezTo>
                    <a:pt x="3268768" y="934395"/>
                    <a:pt x="3268630" y="935018"/>
                    <a:pt x="3268423" y="935640"/>
                  </a:cubicBezTo>
                  <a:lnTo>
                    <a:pt x="3265723" y="946708"/>
                  </a:lnTo>
                  <a:cubicBezTo>
                    <a:pt x="3265585" y="947192"/>
                    <a:pt x="3265516" y="947746"/>
                    <a:pt x="3265446" y="948230"/>
                  </a:cubicBezTo>
                  <a:lnTo>
                    <a:pt x="3265101" y="951135"/>
                  </a:lnTo>
                  <a:cubicBezTo>
                    <a:pt x="3265101" y="951619"/>
                    <a:pt x="3265031" y="952173"/>
                    <a:pt x="3264962" y="952657"/>
                  </a:cubicBezTo>
                  <a:lnTo>
                    <a:pt x="3264962" y="955493"/>
                  </a:lnTo>
                  <a:cubicBezTo>
                    <a:pt x="3264962" y="955908"/>
                    <a:pt x="3264962" y="956392"/>
                    <a:pt x="3264962" y="956807"/>
                  </a:cubicBezTo>
                  <a:lnTo>
                    <a:pt x="3265446" y="962480"/>
                  </a:lnTo>
                  <a:cubicBezTo>
                    <a:pt x="3265446" y="962895"/>
                    <a:pt x="3265516" y="963310"/>
                    <a:pt x="3265585" y="963725"/>
                  </a:cubicBezTo>
                  <a:lnTo>
                    <a:pt x="3265931" y="965592"/>
                  </a:lnTo>
                  <a:cubicBezTo>
                    <a:pt x="3266000" y="966077"/>
                    <a:pt x="3266138" y="966492"/>
                    <a:pt x="3266208" y="966907"/>
                  </a:cubicBezTo>
                  <a:lnTo>
                    <a:pt x="3266208" y="967252"/>
                  </a:lnTo>
                  <a:cubicBezTo>
                    <a:pt x="3266208" y="967252"/>
                    <a:pt x="3266138" y="967668"/>
                    <a:pt x="3266000" y="967875"/>
                  </a:cubicBezTo>
                  <a:lnTo>
                    <a:pt x="3265377" y="969535"/>
                  </a:lnTo>
                  <a:cubicBezTo>
                    <a:pt x="3264754" y="971057"/>
                    <a:pt x="3264477" y="972717"/>
                    <a:pt x="3264408" y="974308"/>
                  </a:cubicBezTo>
                  <a:lnTo>
                    <a:pt x="3264408" y="976453"/>
                  </a:lnTo>
                  <a:cubicBezTo>
                    <a:pt x="3264408" y="977559"/>
                    <a:pt x="3264408" y="978597"/>
                    <a:pt x="3264685" y="979704"/>
                  </a:cubicBezTo>
                  <a:lnTo>
                    <a:pt x="3265377" y="982955"/>
                  </a:lnTo>
                  <a:lnTo>
                    <a:pt x="3265169" y="984269"/>
                  </a:lnTo>
                  <a:lnTo>
                    <a:pt x="3262747" y="991325"/>
                  </a:lnTo>
                  <a:cubicBezTo>
                    <a:pt x="3262539" y="991947"/>
                    <a:pt x="3262332" y="992639"/>
                    <a:pt x="3262263" y="993262"/>
                  </a:cubicBezTo>
                  <a:lnTo>
                    <a:pt x="3261501" y="997412"/>
                  </a:lnTo>
                  <a:cubicBezTo>
                    <a:pt x="3261225" y="998796"/>
                    <a:pt x="3261225" y="1000179"/>
                    <a:pt x="3261363" y="1001563"/>
                  </a:cubicBezTo>
                  <a:cubicBezTo>
                    <a:pt x="3260878" y="1002462"/>
                    <a:pt x="3260463" y="1003500"/>
                    <a:pt x="3260186" y="1004537"/>
                  </a:cubicBezTo>
                  <a:lnTo>
                    <a:pt x="3259563" y="1006820"/>
                  </a:lnTo>
                  <a:cubicBezTo>
                    <a:pt x="3259425" y="1007304"/>
                    <a:pt x="3259356" y="1007788"/>
                    <a:pt x="3259287" y="1008273"/>
                  </a:cubicBezTo>
                  <a:lnTo>
                    <a:pt x="3258802" y="1011662"/>
                  </a:lnTo>
                  <a:lnTo>
                    <a:pt x="3258041" y="1012907"/>
                  </a:lnTo>
                  <a:lnTo>
                    <a:pt x="3255826" y="1015328"/>
                  </a:lnTo>
                  <a:lnTo>
                    <a:pt x="3248905" y="1021830"/>
                  </a:lnTo>
                  <a:cubicBezTo>
                    <a:pt x="3248490" y="1022245"/>
                    <a:pt x="3248074" y="1022660"/>
                    <a:pt x="3247728" y="1023076"/>
                  </a:cubicBezTo>
                  <a:lnTo>
                    <a:pt x="3244475" y="1027018"/>
                  </a:lnTo>
                  <a:cubicBezTo>
                    <a:pt x="3243991" y="1027572"/>
                    <a:pt x="3243576" y="1028194"/>
                    <a:pt x="3243230" y="1028817"/>
                  </a:cubicBezTo>
                  <a:lnTo>
                    <a:pt x="3236239" y="1040715"/>
                  </a:lnTo>
                  <a:lnTo>
                    <a:pt x="3226896" y="1052267"/>
                  </a:lnTo>
                  <a:cubicBezTo>
                    <a:pt x="3226204" y="1053097"/>
                    <a:pt x="3225650" y="1054065"/>
                    <a:pt x="3225166" y="1055034"/>
                  </a:cubicBezTo>
                  <a:lnTo>
                    <a:pt x="3222812" y="1060014"/>
                  </a:lnTo>
                  <a:cubicBezTo>
                    <a:pt x="3222674" y="1060360"/>
                    <a:pt x="3222466" y="1060706"/>
                    <a:pt x="3222328" y="1061052"/>
                  </a:cubicBezTo>
                  <a:lnTo>
                    <a:pt x="3220805" y="1065064"/>
                  </a:lnTo>
                  <a:lnTo>
                    <a:pt x="3219282" y="1068384"/>
                  </a:lnTo>
                  <a:lnTo>
                    <a:pt x="3217552" y="1071497"/>
                  </a:lnTo>
                  <a:lnTo>
                    <a:pt x="3215476" y="1074471"/>
                  </a:lnTo>
                  <a:lnTo>
                    <a:pt x="3179486" y="1115906"/>
                  </a:lnTo>
                  <a:lnTo>
                    <a:pt x="3172911" y="1122340"/>
                  </a:lnTo>
                  <a:cubicBezTo>
                    <a:pt x="3172288" y="1122962"/>
                    <a:pt x="3171666" y="1123723"/>
                    <a:pt x="3171112" y="1124484"/>
                  </a:cubicBezTo>
                  <a:lnTo>
                    <a:pt x="3168343" y="1128496"/>
                  </a:lnTo>
                  <a:cubicBezTo>
                    <a:pt x="3168343" y="1128496"/>
                    <a:pt x="3167997" y="1129049"/>
                    <a:pt x="3167859" y="1129326"/>
                  </a:cubicBezTo>
                  <a:lnTo>
                    <a:pt x="3163568" y="1136658"/>
                  </a:lnTo>
                  <a:lnTo>
                    <a:pt x="3158861" y="1141985"/>
                  </a:lnTo>
                  <a:lnTo>
                    <a:pt x="3152425" y="1147034"/>
                  </a:lnTo>
                  <a:lnTo>
                    <a:pt x="3136368" y="1157065"/>
                  </a:lnTo>
                  <a:lnTo>
                    <a:pt x="3133600" y="1158448"/>
                  </a:lnTo>
                  <a:lnTo>
                    <a:pt x="3129862" y="1159832"/>
                  </a:lnTo>
                  <a:lnTo>
                    <a:pt x="3127993" y="1160316"/>
                  </a:lnTo>
                  <a:cubicBezTo>
                    <a:pt x="3127993" y="1160316"/>
                    <a:pt x="3127301" y="1159970"/>
                    <a:pt x="3126955" y="1159832"/>
                  </a:cubicBezTo>
                  <a:lnTo>
                    <a:pt x="3123218" y="1158171"/>
                  </a:lnTo>
                  <a:cubicBezTo>
                    <a:pt x="3123218" y="1158171"/>
                    <a:pt x="3122941" y="1158033"/>
                    <a:pt x="3122871" y="1158033"/>
                  </a:cubicBezTo>
                  <a:lnTo>
                    <a:pt x="3122595" y="1156511"/>
                  </a:lnTo>
                  <a:cubicBezTo>
                    <a:pt x="3121626" y="1151323"/>
                    <a:pt x="3117819" y="1147104"/>
                    <a:pt x="3112698" y="1145720"/>
                  </a:cubicBezTo>
                  <a:cubicBezTo>
                    <a:pt x="3111452" y="1145374"/>
                    <a:pt x="3110206" y="1145236"/>
                    <a:pt x="3108960" y="1145236"/>
                  </a:cubicBezTo>
                  <a:cubicBezTo>
                    <a:pt x="3107230" y="1145236"/>
                    <a:pt x="3105500" y="1145582"/>
                    <a:pt x="3103908" y="1146204"/>
                  </a:cubicBezTo>
                  <a:cubicBezTo>
                    <a:pt x="3103492" y="1146204"/>
                    <a:pt x="3103147" y="1146204"/>
                    <a:pt x="3102731" y="1146204"/>
                  </a:cubicBezTo>
                  <a:cubicBezTo>
                    <a:pt x="3102593" y="1146204"/>
                    <a:pt x="3102455" y="1146204"/>
                    <a:pt x="3102316" y="1146204"/>
                  </a:cubicBezTo>
                  <a:lnTo>
                    <a:pt x="3098440" y="1146343"/>
                  </a:lnTo>
                  <a:cubicBezTo>
                    <a:pt x="3095118" y="1146412"/>
                    <a:pt x="3091865" y="1147726"/>
                    <a:pt x="3089443" y="1150009"/>
                  </a:cubicBezTo>
                  <a:lnTo>
                    <a:pt x="3086051" y="1153122"/>
                  </a:lnTo>
                  <a:cubicBezTo>
                    <a:pt x="3085221" y="1153883"/>
                    <a:pt x="3084459" y="1154782"/>
                    <a:pt x="3083837" y="1155819"/>
                  </a:cubicBezTo>
                  <a:lnTo>
                    <a:pt x="3079407" y="1162668"/>
                  </a:lnTo>
                  <a:cubicBezTo>
                    <a:pt x="3078784" y="1162599"/>
                    <a:pt x="3078092" y="1162529"/>
                    <a:pt x="3077469" y="1162529"/>
                  </a:cubicBezTo>
                  <a:cubicBezTo>
                    <a:pt x="3077123" y="1162529"/>
                    <a:pt x="3076708" y="1162529"/>
                    <a:pt x="3076362" y="1162529"/>
                  </a:cubicBezTo>
                  <a:lnTo>
                    <a:pt x="3074632" y="1162668"/>
                  </a:lnTo>
                  <a:cubicBezTo>
                    <a:pt x="3069648" y="1163083"/>
                    <a:pt x="3065219" y="1166126"/>
                    <a:pt x="3063142" y="1170692"/>
                  </a:cubicBezTo>
                  <a:cubicBezTo>
                    <a:pt x="3062520" y="1172006"/>
                    <a:pt x="3062174" y="1173320"/>
                    <a:pt x="3061966" y="1174704"/>
                  </a:cubicBezTo>
                  <a:lnTo>
                    <a:pt x="3061551" y="1174911"/>
                  </a:lnTo>
                  <a:cubicBezTo>
                    <a:pt x="3060374" y="1175534"/>
                    <a:pt x="3059267" y="1176364"/>
                    <a:pt x="3058298" y="1177332"/>
                  </a:cubicBezTo>
                  <a:lnTo>
                    <a:pt x="3057052" y="1178578"/>
                  </a:lnTo>
                  <a:cubicBezTo>
                    <a:pt x="3057052" y="1178578"/>
                    <a:pt x="3056429" y="1179269"/>
                    <a:pt x="3056083" y="1179615"/>
                  </a:cubicBezTo>
                  <a:lnTo>
                    <a:pt x="3054422" y="1181621"/>
                  </a:lnTo>
                  <a:lnTo>
                    <a:pt x="3050269" y="1185633"/>
                  </a:lnTo>
                  <a:cubicBezTo>
                    <a:pt x="3050269" y="1185633"/>
                    <a:pt x="3049647" y="1186256"/>
                    <a:pt x="3049300" y="1186671"/>
                  </a:cubicBezTo>
                  <a:lnTo>
                    <a:pt x="3047155" y="1189230"/>
                  </a:lnTo>
                  <a:cubicBezTo>
                    <a:pt x="3046809" y="1189645"/>
                    <a:pt x="3046532" y="1190060"/>
                    <a:pt x="3046186" y="1190475"/>
                  </a:cubicBezTo>
                  <a:lnTo>
                    <a:pt x="3044317" y="1193312"/>
                  </a:lnTo>
                  <a:cubicBezTo>
                    <a:pt x="3043625" y="1194349"/>
                    <a:pt x="3043071" y="1195525"/>
                    <a:pt x="3042656" y="1196770"/>
                  </a:cubicBezTo>
                  <a:lnTo>
                    <a:pt x="3041549" y="1200090"/>
                  </a:lnTo>
                  <a:cubicBezTo>
                    <a:pt x="3041133" y="1201405"/>
                    <a:pt x="3040926" y="1202719"/>
                    <a:pt x="3040857" y="1204033"/>
                  </a:cubicBezTo>
                  <a:lnTo>
                    <a:pt x="3040857" y="1207700"/>
                  </a:lnTo>
                  <a:cubicBezTo>
                    <a:pt x="3040787" y="1208046"/>
                    <a:pt x="3040787" y="1208461"/>
                    <a:pt x="3040857" y="1208806"/>
                  </a:cubicBezTo>
                  <a:lnTo>
                    <a:pt x="3041133" y="1213856"/>
                  </a:lnTo>
                  <a:cubicBezTo>
                    <a:pt x="3040303" y="1214271"/>
                    <a:pt x="3039542" y="1214755"/>
                    <a:pt x="3038850" y="1215378"/>
                  </a:cubicBezTo>
                  <a:lnTo>
                    <a:pt x="3036081" y="1217661"/>
                  </a:lnTo>
                  <a:cubicBezTo>
                    <a:pt x="3036081" y="1217661"/>
                    <a:pt x="3035527" y="1218145"/>
                    <a:pt x="3035250" y="1218422"/>
                  </a:cubicBezTo>
                  <a:lnTo>
                    <a:pt x="3030544" y="1222918"/>
                  </a:lnTo>
                  <a:lnTo>
                    <a:pt x="3021893" y="1229904"/>
                  </a:lnTo>
                  <a:lnTo>
                    <a:pt x="3021200" y="1230250"/>
                  </a:lnTo>
                  <a:lnTo>
                    <a:pt x="3016148" y="1231979"/>
                  </a:lnTo>
                  <a:cubicBezTo>
                    <a:pt x="3016148" y="1231979"/>
                    <a:pt x="3015526" y="1232187"/>
                    <a:pt x="3015248" y="1232325"/>
                  </a:cubicBezTo>
                  <a:lnTo>
                    <a:pt x="3012549" y="1233501"/>
                  </a:lnTo>
                  <a:cubicBezTo>
                    <a:pt x="3012065" y="1233709"/>
                    <a:pt x="3011580" y="1233916"/>
                    <a:pt x="3011165" y="1234193"/>
                  </a:cubicBezTo>
                  <a:lnTo>
                    <a:pt x="3006943" y="1236614"/>
                  </a:lnTo>
                  <a:lnTo>
                    <a:pt x="3005974" y="1237029"/>
                  </a:lnTo>
                  <a:cubicBezTo>
                    <a:pt x="3005075" y="1237444"/>
                    <a:pt x="3004175" y="1237998"/>
                    <a:pt x="3003344" y="1238620"/>
                  </a:cubicBezTo>
                  <a:lnTo>
                    <a:pt x="3002099" y="1239589"/>
                  </a:lnTo>
                  <a:cubicBezTo>
                    <a:pt x="3000645" y="1240695"/>
                    <a:pt x="2999399" y="1242079"/>
                    <a:pt x="2998499" y="1243670"/>
                  </a:cubicBezTo>
                  <a:lnTo>
                    <a:pt x="2997530" y="1245330"/>
                  </a:lnTo>
                  <a:cubicBezTo>
                    <a:pt x="2996631" y="1246921"/>
                    <a:pt x="2996008" y="1248719"/>
                    <a:pt x="2995800" y="1250518"/>
                  </a:cubicBezTo>
                  <a:lnTo>
                    <a:pt x="2995593" y="1252247"/>
                  </a:lnTo>
                  <a:cubicBezTo>
                    <a:pt x="2995593" y="1252247"/>
                    <a:pt x="2995593" y="1252801"/>
                    <a:pt x="2995523" y="1253077"/>
                  </a:cubicBezTo>
                  <a:cubicBezTo>
                    <a:pt x="2994693" y="1254253"/>
                    <a:pt x="2994001" y="1255568"/>
                    <a:pt x="2993585" y="1257020"/>
                  </a:cubicBezTo>
                  <a:lnTo>
                    <a:pt x="2993101" y="1258542"/>
                  </a:lnTo>
                  <a:cubicBezTo>
                    <a:pt x="2992340" y="1261032"/>
                    <a:pt x="2992270" y="1263661"/>
                    <a:pt x="2992963" y="1266151"/>
                  </a:cubicBezTo>
                  <a:lnTo>
                    <a:pt x="2993447" y="1267881"/>
                  </a:lnTo>
                  <a:cubicBezTo>
                    <a:pt x="2994139" y="1270509"/>
                    <a:pt x="2995593" y="1272861"/>
                    <a:pt x="2997600" y="1274659"/>
                  </a:cubicBezTo>
                  <a:cubicBezTo>
                    <a:pt x="2993793" y="1276320"/>
                    <a:pt x="2990886" y="1279640"/>
                    <a:pt x="2989779" y="1283583"/>
                  </a:cubicBezTo>
                  <a:cubicBezTo>
                    <a:pt x="2989225" y="1283652"/>
                    <a:pt x="2988672" y="1283790"/>
                    <a:pt x="2988187" y="1283929"/>
                  </a:cubicBezTo>
                  <a:cubicBezTo>
                    <a:pt x="2987218" y="1283721"/>
                    <a:pt x="2986249" y="1283583"/>
                    <a:pt x="2985280" y="1283583"/>
                  </a:cubicBezTo>
                  <a:cubicBezTo>
                    <a:pt x="2984588" y="1283583"/>
                    <a:pt x="2983965" y="1283583"/>
                    <a:pt x="2983273" y="1283721"/>
                  </a:cubicBezTo>
                  <a:lnTo>
                    <a:pt x="2982858" y="1283445"/>
                  </a:lnTo>
                  <a:cubicBezTo>
                    <a:pt x="2982373" y="1283099"/>
                    <a:pt x="2981958" y="1282822"/>
                    <a:pt x="2981404" y="1282615"/>
                  </a:cubicBezTo>
                  <a:cubicBezTo>
                    <a:pt x="2981819" y="1281646"/>
                    <a:pt x="2982096" y="1280678"/>
                    <a:pt x="2982304" y="1279640"/>
                  </a:cubicBezTo>
                  <a:cubicBezTo>
                    <a:pt x="2983134" y="1274936"/>
                    <a:pt x="2981473" y="1270232"/>
                    <a:pt x="2978013" y="1267050"/>
                  </a:cubicBezTo>
                  <a:cubicBezTo>
                    <a:pt x="2978290" y="1266082"/>
                    <a:pt x="2978497" y="1265114"/>
                    <a:pt x="2978567" y="1264076"/>
                  </a:cubicBezTo>
                  <a:lnTo>
                    <a:pt x="2978843" y="1260548"/>
                  </a:lnTo>
                  <a:cubicBezTo>
                    <a:pt x="2979051" y="1258127"/>
                    <a:pt x="2978636" y="1255775"/>
                    <a:pt x="2977598" y="1253562"/>
                  </a:cubicBezTo>
                  <a:lnTo>
                    <a:pt x="2976352" y="1250933"/>
                  </a:lnTo>
                  <a:cubicBezTo>
                    <a:pt x="2975383" y="1248858"/>
                    <a:pt x="2973930" y="1247059"/>
                    <a:pt x="2972061" y="1245676"/>
                  </a:cubicBezTo>
                  <a:lnTo>
                    <a:pt x="2969915" y="1244085"/>
                  </a:lnTo>
                  <a:cubicBezTo>
                    <a:pt x="2969015" y="1243393"/>
                    <a:pt x="2968046" y="1242840"/>
                    <a:pt x="2967009" y="1242425"/>
                  </a:cubicBezTo>
                  <a:lnTo>
                    <a:pt x="2958357" y="1238758"/>
                  </a:lnTo>
                  <a:cubicBezTo>
                    <a:pt x="2957665" y="1238482"/>
                    <a:pt x="2956904" y="1238205"/>
                    <a:pt x="2956212" y="1238067"/>
                  </a:cubicBezTo>
                  <a:cubicBezTo>
                    <a:pt x="2954758" y="1235161"/>
                    <a:pt x="2952267" y="1232810"/>
                    <a:pt x="2949221" y="1231564"/>
                  </a:cubicBezTo>
                  <a:cubicBezTo>
                    <a:pt x="2947491" y="1230873"/>
                    <a:pt x="2945691" y="1230458"/>
                    <a:pt x="2943892" y="1230458"/>
                  </a:cubicBezTo>
                  <a:cubicBezTo>
                    <a:pt x="2940777" y="1230458"/>
                    <a:pt x="2937732" y="1231495"/>
                    <a:pt x="2935240" y="1233501"/>
                  </a:cubicBezTo>
                  <a:lnTo>
                    <a:pt x="2934410" y="1234193"/>
                  </a:lnTo>
                  <a:lnTo>
                    <a:pt x="2932126" y="1234470"/>
                  </a:lnTo>
                  <a:cubicBezTo>
                    <a:pt x="2931503" y="1234331"/>
                    <a:pt x="2930811" y="1234262"/>
                    <a:pt x="2930119" y="1234193"/>
                  </a:cubicBezTo>
                  <a:lnTo>
                    <a:pt x="2929565" y="1234193"/>
                  </a:lnTo>
                  <a:cubicBezTo>
                    <a:pt x="2929565" y="1234193"/>
                    <a:pt x="2928942" y="1234193"/>
                    <a:pt x="2928665" y="1234193"/>
                  </a:cubicBezTo>
                  <a:cubicBezTo>
                    <a:pt x="2925828" y="1234193"/>
                    <a:pt x="2923129" y="1235023"/>
                    <a:pt x="2920776" y="1236683"/>
                  </a:cubicBezTo>
                  <a:lnTo>
                    <a:pt x="2920291" y="1237029"/>
                  </a:lnTo>
                  <a:cubicBezTo>
                    <a:pt x="2919807" y="1237375"/>
                    <a:pt x="2919322" y="1237721"/>
                    <a:pt x="2918907" y="1238136"/>
                  </a:cubicBezTo>
                  <a:lnTo>
                    <a:pt x="2911293" y="1240626"/>
                  </a:lnTo>
                  <a:cubicBezTo>
                    <a:pt x="2911293" y="1240626"/>
                    <a:pt x="2911432" y="1240142"/>
                    <a:pt x="2911501" y="1239865"/>
                  </a:cubicBezTo>
                  <a:lnTo>
                    <a:pt x="2912885" y="1234262"/>
                  </a:lnTo>
                  <a:cubicBezTo>
                    <a:pt x="2913993" y="1229904"/>
                    <a:pt x="2912885" y="1225339"/>
                    <a:pt x="2910048" y="1221949"/>
                  </a:cubicBezTo>
                  <a:lnTo>
                    <a:pt x="2907210" y="1218629"/>
                  </a:lnTo>
                  <a:cubicBezTo>
                    <a:pt x="2906656" y="1217937"/>
                    <a:pt x="2906034" y="1217384"/>
                    <a:pt x="2905341" y="1216830"/>
                  </a:cubicBezTo>
                  <a:lnTo>
                    <a:pt x="2904788" y="1216346"/>
                  </a:lnTo>
                  <a:lnTo>
                    <a:pt x="2904511" y="1215516"/>
                  </a:lnTo>
                  <a:cubicBezTo>
                    <a:pt x="2902780" y="1210259"/>
                    <a:pt x="2898074" y="1206524"/>
                    <a:pt x="2892537" y="1206109"/>
                  </a:cubicBezTo>
                  <a:cubicBezTo>
                    <a:pt x="2892122" y="1206109"/>
                    <a:pt x="2891776" y="1206109"/>
                    <a:pt x="2891361" y="1206109"/>
                  </a:cubicBezTo>
                  <a:cubicBezTo>
                    <a:pt x="2888592" y="1206109"/>
                    <a:pt x="2885962" y="1206939"/>
                    <a:pt x="2883678" y="1208461"/>
                  </a:cubicBezTo>
                  <a:lnTo>
                    <a:pt x="2880910" y="1208253"/>
                  </a:lnTo>
                  <a:cubicBezTo>
                    <a:pt x="2880910" y="1208253"/>
                    <a:pt x="2880218" y="1208253"/>
                    <a:pt x="2879941" y="1208253"/>
                  </a:cubicBezTo>
                  <a:cubicBezTo>
                    <a:pt x="2878764" y="1208253"/>
                    <a:pt x="2877588" y="1208391"/>
                    <a:pt x="2876411" y="1208737"/>
                  </a:cubicBezTo>
                  <a:lnTo>
                    <a:pt x="2873989" y="1209360"/>
                  </a:lnTo>
                  <a:cubicBezTo>
                    <a:pt x="2872051" y="1209844"/>
                    <a:pt x="2870251" y="1210812"/>
                    <a:pt x="2868729" y="1212057"/>
                  </a:cubicBezTo>
                  <a:lnTo>
                    <a:pt x="2866722" y="1213718"/>
                  </a:lnTo>
                  <a:cubicBezTo>
                    <a:pt x="2866306" y="1214064"/>
                    <a:pt x="2865891" y="1214409"/>
                    <a:pt x="2865545" y="1214824"/>
                  </a:cubicBezTo>
                  <a:lnTo>
                    <a:pt x="2860700" y="1219874"/>
                  </a:lnTo>
                  <a:cubicBezTo>
                    <a:pt x="2860354" y="1220289"/>
                    <a:pt x="2859939" y="1220704"/>
                    <a:pt x="2859662" y="1221119"/>
                  </a:cubicBezTo>
                  <a:lnTo>
                    <a:pt x="2855994" y="1225961"/>
                  </a:lnTo>
                  <a:lnTo>
                    <a:pt x="2855025" y="1227068"/>
                  </a:lnTo>
                  <a:lnTo>
                    <a:pt x="2854333" y="1227622"/>
                  </a:lnTo>
                  <a:lnTo>
                    <a:pt x="2852810" y="1228452"/>
                  </a:lnTo>
                  <a:lnTo>
                    <a:pt x="2842636" y="1233294"/>
                  </a:lnTo>
                  <a:cubicBezTo>
                    <a:pt x="2842636" y="1233294"/>
                    <a:pt x="2842013" y="1233640"/>
                    <a:pt x="2841667" y="1233778"/>
                  </a:cubicBezTo>
                  <a:lnTo>
                    <a:pt x="2837514" y="1236199"/>
                  </a:lnTo>
                  <a:cubicBezTo>
                    <a:pt x="2836753" y="1236683"/>
                    <a:pt x="2835992" y="1237167"/>
                    <a:pt x="2835300" y="1237790"/>
                  </a:cubicBezTo>
                  <a:lnTo>
                    <a:pt x="2831701" y="1240903"/>
                  </a:lnTo>
                  <a:cubicBezTo>
                    <a:pt x="2830732" y="1241733"/>
                    <a:pt x="2829901" y="1242701"/>
                    <a:pt x="2829209" y="1243808"/>
                  </a:cubicBezTo>
                  <a:lnTo>
                    <a:pt x="2826302" y="1248304"/>
                  </a:lnTo>
                  <a:cubicBezTo>
                    <a:pt x="2825818" y="1249065"/>
                    <a:pt x="2825333" y="1249965"/>
                    <a:pt x="2824987" y="1250795"/>
                  </a:cubicBezTo>
                  <a:lnTo>
                    <a:pt x="2824572" y="1251763"/>
                  </a:lnTo>
                  <a:lnTo>
                    <a:pt x="2822842" y="1251901"/>
                  </a:lnTo>
                  <a:cubicBezTo>
                    <a:pt x="2821942" y="1251901"/>
                    <a:pt x="2821112" y="1252109"/>
                    <a:pt x="2820281" y="1252317"/>
                  </a:cubicBezTo>
                  <a:cubicBezTo>
                    <a:pt x="2818412" y="1251279"/>
                    <a:pt x="2816405" y="1250725"/>
                    <a:pt x="2814260" y="1250656"/>
                  </a:cubicBezTo>
                  <a:lnTo>
                    <a:pt x="2811145" y="1250518"/>
                  </a:lnTo>
                  <a:cubicBezTo>
                    <a:pt x="2811145" y="1250518"/>
                    <a:pt x="2810730" y="1250518"/>
                    <a:pt x="2810522" y="1250518"/>
                  </a:cubicBezTo>
                  <a:cubicBezTo>
                    <a:pt x="2808100" y="1250518"/>
                    <a:pt x="2805746" y="1251140"/>
                    <a:pt x="2803601" y="1252386"/>
                  </a:cubicBezTo>
                  <a:lnTo>
                    <a:pt x="2801248" y="1253769"/>
                  </a:lnTo>
                  <a:cubicBezTo>
                    <a:pt x="2799587" y="1254738"/>
                    <a:pt x="2798133" y="1255983"/>
                    <a:pt x="2797026" y="1257505"/>
                  </a:cubicBezTo>
                  <a:lnTo>
                    <a:pt x="2795296" y="1259856"/>
                  </a:lnTo>
                  <a:cubicBezTo>
                    <a:pt x="2794881" y="1260410"/>
                    <a:pt x="2794534" y="1261032"/>
                    <a:pt x="2794188" y="1261655"/>
                  </a:cubicBezTo>
                  <a:lnTo>
                    <a:pt x="2792804" y="1264353"/>
                  </a:lnTo>
                  <a:cubicBezTo>
                    <a:pt x="2792458" y="1265044"/>
                    <a:pt x="2792112" y="1265805"/>
                    <a:pt x="2791904" y="1266566"/>
                  </a:cubicBezTo>
                  <a:lnTo>
                    <a:pt x="2790174" y="1271893"/>
                  </a:lnTo>
                  <a:cubicBezTo>
                    <a:pt x="2789690" y="1273345"/>
                    <a:pt x="2789482" y="1274867"/>
                    <a:pt x="2789482" y="1276389"/>
                  </a:cubicBezTo>
                  <a:lnTo>
                    <a:pt x="2789482" y="1281231"/>
                  </a:lnTo>
                  <a:cubicBezTo>
                    <a:pt x="2789551" y="1283306"/>
                    <a:pt x="2790105" y="1285381"/>
                    <a:pt x="2791005" y="1287249"/>
                  </a:cubicBezTo>
                  <a:lnTo>
                    <a:pt x="2793150" y="1291538"/>
                  </a:lnTo>
                  <a:cubicBezTo>
                    <a:pt x="2794119" y="1293406"/>
                    <a:pt x="2795503" y="1295066"/>
                    <a:pt x="2797164" y="1296380"/>
                  </a:cubicBezTo>
                  <a:lnTo>
                    <a:pt x="2801802" y="1299839"/>
                  </a:lnTo>
                  <a:cubicBezTo>
                    <a:pt x="2802632" y="1300461"/>
                    <a:pt x="2803532" y="1301014"/>
                    <a:pt x="2804501" y="1301430"/>
                  </a:cubicBezTo>
                  <a:lnTo>
                    <a:pt x="2807339" y="1302675"/>
                  </a:lnTo>
                  <a:cubicBezTo>
                    <a:pt x="2807823" y="1302882"/>
                    <a:pt x="2808376" y="1303090"/>
                    <a:pt x="2808930" y="1303297"/>
                  </a:cubicBezTo>
                  <a:lnTo>
                    <a:pt x="2812114" y="1304266"/>
                  </a:lnTo>
                  <a:cubicBezTo>
                    <a:pt x="2812529" y="1304404"/>
                    <a:pt x="2812945" y="1304473"/>
                    <a:pt x="2813360" y="1304612"/>
                  </a:cubicBezTo>
                  <a:lnTo>
                    <a:pt x="2816544" y="1305234"/>
                  </a:lnTo>
                  <a:cubicBezTo>
                    <a:pt x="2816890" y="1305303"/>
                    <a:pt x="2817236" y="1305372"/>
                    <a:pt x="2817651" y="1305442"/>
                  </a:cubicBezTo>
                  <a:lnTo>
                    <a:pt x="2817512" y="1307655"/>
                  </a:lnTo>
                  <a:cubicBezTo>
                    <a:pt x="2817374" y="1310422"/>
                    <a:pt x="2817997" y="1313189"/>
                    <a:pt x="2819451" y="1315541"/>
                  </a:cubicBezTo>
                  <a:lnTo>
                    <a:pt x="2821873" y="1319622"/>
                  </a:lnTo>
                  <a:cubicBezTo>
                    <a:pt x="2823188" y="1321767"/>
                    <a:pt x="2824987" y="1323565"/>
                    <a:pt x="2827202" y="1324741"/>
                  </a:cubicBezTo>
                  <a:lnTo>
                    <a:pt x="2831978" y="1327301"/>
                  </a:lnTo>
                  <a:cubicBezTo>
                    <a:pt x="2833500" y="1328131"/>
                    <a:pt x="2835161" y="1328684"/>
                    <a:pt x="2836891" y="1328822"/>
                  </a:cubicBezTo>
                  <a:lnTo>
                    <a:pt x="2842429" y="1329445"/>
                  </a:lnTo>
                  <a:cubicBezTo>
                    <a:pt x="2842982" y="1329445"/>
                    <a:pt x="2843536" y="1329514"/>
                    <a:pt x="2844020" y="1329514"/>
                  </a:cubicBezTo>
                  <a:cubicBezTo>
                    <a:pt x="2844297" y="1329514"/>
                    <a:pt x="2844574" y="1329514"/>
                    <a:pt x="2844851" y="1329514"/>
                  </a:cubicBezTo>
                  <a:cubicBezTo>
                    <a:pt x="2844505" y="1330067"/>
                    <a:pt x="2844159" y="1330690"/>
                    <a:pt x="2843882" y="1331312"/>
                  </a:cubicBezTo>
                  <a:lnTo>
                    <a:pt x="2843121" y="1333111"/>
                  </a:lnTo>
                  <a:cubicBezTo>
                    <a:pt x="2842290" y="1335048"/>
                    <a:pt x="2841875" y="1337054"/>
                    <a:pt x="2841944" y="1339129"/>
                  </a:cubicBezTo>
                  <a:lnTo>
                    <a:pt x="2836961" y="1343625"/>
                  </a:lnTo>
                  <a:cubicBezTo>
                    <a:pt x="2836476" y="1344040"/>
                    <a:pt x="2835992" y="1344525"/>
                    <a:pt x="2835577" y="1345078"/>
                  </a:cubicBezTo>
                  <a:lnTo>
                    <a:pt x="2833223" y="1347914"/>
                  </a:lnTo>
                  <a:cubicBezTo>
                    <a:pt x="2832877" y="1348329"/>
                    <a:pt x="2832600" y="1348744"/>
                    <a:pt x="2832324" y="1349159"/>
                  </a:cubicBezTo>
                  <a:lnTo>
                    <a:pt x="2828656" y="1354693"/>
                  </a:lnTo>
                  <a:lnTo>
                    <a:pt x="2827963" y="1355316"/>
                  </a:lnTo>
                  <a:cubicBezTo>
                    <a:pt x="2827133" y="1356077"/>
                    <a:pt x="2826372" y="1356907"/>
                    <a:pt x="2825679" y="1357806"/>
                  </a:cubicBezTo>
                  <a:lnTo>
                    <a:pt x="2824641" y="1359259"/>
                  </a:lnTo>
                  <a:cubicBezTo>
                    <a:pt x="2823326" y="1361195"/>
                    <a:pt x="2822496" y="1363409"/>
                    <a:pt x="2822219" y="1365692"/>
                  </a:cubicBezTo>
                  <a:lnTo>
                    <a:pt x="2822011" y="1367698"/>
                  </a:lnTo>
                  <a:cubicBezTo>
                    <a:pt x="2821803" y="1369565"/>
                    <a:pt x="2822011" y="1371433"/>
                    <a:pt x="2822496" y="1373232"/>
                  </a:cubicBezTo>
                  <a:lnTo>
                    <a:pt x="2823049" y="1375168"/>
                  </a:lnTo>
                  <a:cubicBezTo>
                    <a:pt x="2824088" y="1378696"/>
                    <a:pt x="2826510" y="1381602"/>
                    <a:pt x="2829763" y="1383331"/>
                  </a:cubicBezTo>
                  <a:lnTo>
                    <a:pt x="2830732" y="1383815"/>
                  </a:lnTo>
                  <a:cubicBezTo>
                    <a:pt x="2832185" y="1384576"/>
                    <a:pt x="2833708" y="1385060"/>
                    <a:pt x="2835300" y="1385337"/>
                  </a:cubicBezTo>
                  <a:lnTo>
                    <a:pt x="2844366" y="1390525"/>
                  </a:lnTo>
                  <a:lnTo>
                    <a:pt x="2847066" y="1392531"/>
                  </a:lnTo>
                  <a:lnTo>
                    <a:pt x="2848450" y="1394814"/>
                  </a:lnTo>
                  <a:lnTo>
                    <a:pt x="2852948" y="1406573"/>
                  </a:lnTo>
                  <a:cubicBezTo>
                    <a:pt x="2853087" y="1406988"/>
                    <a:pt x="2853295" y="1407403"/>
                    <a:pt x="2853502" y="1407818"/>
                  </a:cubicBezTo>
                  <a:lnTo>
                    <a:pt x="2856755" y="1414390"/>
                  </a:lnTo>
                  <a:lnTo>
                    <a:pt x="2857586" y="1416396"/>
                  </a:lnTo>
                  <a:lnTo>
                    <a:pt x="2857586" y="1416396"/>
                  </a:lnTo>
                  <a:cubicBezTo>
                    <a:pt x="2857378" y="1417572"/>
                    <a:pt x="2857309" y="1418748"/>
                    <a:pt x="2857378" y="1419993"/>
                  </a:cubicBezTo>
                  <a:lnTo>
                    <a:pt x="2857378" y="1421169"/>
                  </a:lnTo>
                  <a:cubicBezTo>
                    <a:pt x="2857378" y="1421169"/>
                    <a:pt x="2857447" y="1421238"/>
                    <a:pt x="2857447" y="1421307"/>
                  </a:cubicBezTo>
                  <a:lnTo>
                    <a:pt x="2855648" y="1421722"/>
                  </a:lnTo>
                  <a:cubicBezTo>
                    <a:pt x="2855025" y="1421861"/>
                    <a:pt x="2854333" y="1422068"/>
                    <a:pt x="2853710" y="1422276"/>
                  </a:cubicBezTo>
                  <a:lnTo>
                    <a:pt x="2848865" y="1424143"/>
                  </a:lnTo>
                  <a:cubicBezTo>
                    <a:pt x="2842982" y="1426357"/>
                    <a:pt x="2839314" y="1432306"/>
                    <a:pt x="2840006" y="1438601"/>
                  </a:cubicBezTo>
                  <a:cubicBezTo>
                    <a:pt x="2840698" y="1444895"/>
                    <a:pt x="2845543" y="1449876"/>
                    <a:pt x="2851772" y="1450775"/>
                  </a:cubicBezTo>
                  <a:lnTo>
                    <a:pt x="2854748" y="1451190"/>
                  </a:lnTo>
                  <a:cubicBezTo>
                    <a:pt x="2855371" y="1451259"/>
                    <a:pt x="2856063" y="1451328"/>
                    <a:pt x="2856755" y="1451328"/>
                  </a:cubicBezTo>
                  <a:cubicBezTo>
                    <a:pt x="2858001" y="1451328"/>
                    <a:pt x="2859178" y="1451190"/>
                    <a:pt x="2860354" y="1450844"/>
                  </a:cubicBezTo>
                  <a:lnTo>
                    <a:pt x="2862084" y="1450360"/>
                  </a:lnTo>
                  <a:lnTo>
                    <a:pt x="2862915" y="1451052"/>
                  </a:lnTo>
                  <a:cubicBezTo>
                    <a:pt x="2863469" y="1451536"/>
                    <a:pt x="2864022" y="1451951"/>
                    <a:pt x="2864645" y="1452297"/>
                  </a:cubicBezTo>
                  <a:lnTo>
                    <a:pt x="2868521" y="1454649"/>
                  </a:lnTo>
                  <a:cubicBezTo>
                    <a:pt x="2868521" y="1454649"/>
                    <a:pt x="2868244" y="1454856"/>
                    <a:pt x="2868106" y="1454925"/>
                  </a:cubicBezTo>
                  <a:lnTo>
                    <a:pt x="2865960" y="1456516"/>
                  </a:lnTo>
                  <a:cubicBezTo>
                    <a:pt x="2865337" y="1456932"/>
                    <a:pt x="2864784" y="1457416"/>
                    <a:pt x="2864299" y="1457969"/>
                  </a:cubicBezTo>
                  <a:lnTo>
                    <a:pt x="2863261" y="1457969"/>
                  </a:lnTo>
                  <a:cubicBezTo>
                    <a:pt x="2862638" y="1458038"/>
                    <a:pt x="2862015" y="1458177"/>
                    <a:pt x="2861392" y="1458246"/>
                  </a:cubicBezTo>
                  <a:lnTo>
                    <a:pt x="2859039" y="1458730"/>
                  </a:lnTo>
                  <a:cubicBezTo>
                    <a:pt x="2858070" y="1458938"/>
                    <a:pt x="2857171" y="1459214"/>
                    <a:pt x="2856271" y="1459560"/>
                  </a:cubicBezTo>
                  <a:lnTo>
                    <a:pt x="2853987" y="1460529"/>
                  </a:lnTo>
                  <a:cubicBezTo>
                    <a:pt x="2853018" y="1460944"/>
                    <a:pt x="2852118" y="1461428"/>
                    <a:pt x="2851287" y="1462050"/>
                  </a:cubicBezTo>
                  <a:lnTo>
                    <a:pt x="2849003" y="1463711"/>
                  </a:lnTo>
                  <a:cubicBezTo>
                    <a:pt x="2843813" y="1467515"/>
                    <a:pt x="2841875" y="1474432"/>
                    <a:pt x="2844436" y="1480312"/>
                  </a:cubicBezTo>
                  <a:cubicBezTo>
                    <a:pt x="2846650" y="1485431"/>
                    <a:pt x="2851703" y="1488682"/>
                    <a:pt x="2857171" y="1488682"/>
                  </a:cubicBezTo>
                  <a:cubicBezTo>
                    <a:pt x="2857863" y="1488682"/>
                    <a:pt x="2858624" y="1488682"/>
                    <a:pt x="2859316" y="1488544"/>
                  </a:cubicBezTo>
                  <a:cubicBezTo>
                    <a:pt x="2860423" y="1489097"/>
                    <a:pt x="2861600" y="1489443"/>
                    <a:pt x="2862846" y="1489651"/>
                  </a:cubicBezTo>
                  <a:lnTo>
                    <a:pt x="2866237" y="1490273"/>
                  </a:lnTo>
                  <a:cubicBezTo>
                    <a:pt x="2867068" y="1490411"/>
                    <a:pt x="2867898" y="1490481"/>
                    <a:pt x="2868729" y="1490481"/>
                  </a:cubicBezTo>
                  <a:cubicBezTo>
                    <a:pt x="2869351" y="1490481"/>
                    <a:pt x="2870044" y="1490481"/>
                    <a:pt x="2870666" y="1490342"/>
                  </a:cubicBezTo>
                  <a:cubicBezTo>
                    <a:pt x="2870528" y="1491518"/>
                    <a:pt x="2870528" y="1492694"/>
                    <a:pt x="2870666" y="1493870"/>
                  </a:cubicBezTo>
                  <a:cubicBezTo>
                    <a:pt x="2869283" y="1496845"/>
                    <a:pt x="2868936" y="1500165"/>
                    <a:pt x="2869836" y="1503416"/>
                  </a:cubicBezTo>
                  <a:cubicBezTo>
                    <a:pt x="2870044" y="1504315"/>
                    <a:pt x="2870390" y="1505145"/>
                    <a:pt x="2870805" y="1505975"/>
                  </a:cubicBezTo>
                  <a:cubicBezTo>
                    <a:pt x="2869075" y="1506736"/>
                    <a:pt x="2867483" y="1507843"/>
                    <a:pt x="2866237" y="1509296"/>
                  </a:cubicBezTo>
                  <a:lnTo>
                    <a:pt x="2864299" y="1511371"/>
                  </a:lnTo>
                  <a:cubicBezTo>
                    <a:pt x="2863815" y="1511855"/>
                    <a:pt x="2863399" y="1512409"/>
                    <a:pt x="2863053" y="1512962"/>
                  </a:cubicBezTo>
                  <a:cubicBezTo>
                    <a:pt x="2860008" y="1514276"/>
                    <a:pt x="2857586" y="1516697"/>
                    <a:pt x="2856132" y="1519810"/>
                  </a:cubicBezTo>
                  <a:cubicBezTo>
                    <a:pt x="2855025" y="1522231"/>
                    <a:pt x="2854610" y="1524860"/>
                    <a:pt x="2854956" y="1527419"/>
                  </a:cubicBezTo>
                  <a:lnTo>
                    <a:pt x="2854956" y="1527419"/>
                  </a:lnTo>
                  <a:cubicBezTo>
                    <a:pt x="2854610" y="1528042"/>
                    <a:pt x="2854263" y="1528734"/>
                    <a:pt x="2853987" y="1529425"/>
                  </a:cubicBezTo>
                  <a:lnTo>
                    <a:pt x="2852118" y="1534267"/>
                  </a:lnTo>
                  <a:lnTo>
                    <a:pt x="2851633" y="1535167"/>
                  </a:lnTo>
                  <a:lnTo>
                    <a:pt x="2850665" y="1536343"/>
                  </a:lnTo>
                  <a:lnTo>
                    <a:pt x="2848519" y="1538487"/>
                  </a:lnTo>
                  <a:cubicBezTo>
                    <a:pt x="2848519" y="1538487"/>
                    <a:pt x="2848173" y="1538833"/>
                    <a:pt x="2848035" y="1538971"/>
                  </a:cubicBezTo>
                  <a:cubicBezTo>
                    <a:pt x="2846374" y="1539179"/>
                    <a:pt x="2844712" y="1539663"/>
                    <a:pt x="2843190" y="1540424"/>
                  </a:cubicBezTo>
                  <a:cubicBezTo>
                    <a:pt x="2840421" y="1540701"/>
                    <a:pt x="2837722" y="1541807"/>
                    <a:pt x="2835508" y="1543675"/>
                  </a:cubicBezTo>
                  <a:cubicBezTo>
                    <a:pt x="2831770" y="1546857"/>
                    <a:pt x="2830109" y="1551699"/>
                    <a:pt x="2830870" y="1556403"/>
                  </a:cubicBezTo>
                  <a:cubicBezTo>
                    <a:pt x="2828240" y="1557302"/>
                    <a:pt x="2825818" y="1558962"/>
                    <a:pt x="2824088" y="1561314"/>
                  </a:cubicBezTo>
                  <a:cubicBezTo>
                    <a:pt x="2820558" y="1566156"/>
                    <a:pt x="2820488" y="1572659"/>
                    <a:pt x="2823949" y="1577570"/>
                  </a:cubicBezTo>
                  <a:lnTo>
                    <a:pt x="2824503" y="1578331"/>
                  </a:lnTo>
                  <a:cubicBezTo>
                    <a:pt x="2824157" y="1578954"/>
                    <a:pt x="2823811" y="1579645"/>
                    <a:pt x="2823534" y="1580337"/>
                  </a:cubicBezTo>
                  <a:cubicBezTo>
                    <a:pt x="2821319" y="1581928"/>
                    <a:pt x="2819658" y="1584142"/>
                    <a:pt x="2818689" y="1586701"/>
                  </a:cubicBezTo>
                  <a:cubicBezTo>
                    <a:pt x="2816959" y="1587531"/>
                    <a:pt x="2815505" y="1588707"/>
                    <a:pt x="2814260" y="1590090"/>
                  </a:cubicBezTo>
                  <a:cubicBezTo>
                    <a:pt x="2812183" y="1590090"/>
                    <a:pt x="2810176" y="1590644"/>
                    <a:pt x="2808308" y="1591543"/>
                  </a:cubicBezTo>
                  <a:lnTo>
                    <a:pt x="2807269" y="1592027"/>
                  </a:lnTo>
                  <a:cubicBezTo>
                    <a:pt x="2806162" y="1592581"/>
                    <a:pt x="2805124" y="1593272"/>
                    <a:pt x="2804155" y="1594172"/>
                  </a:cubicBezTo>
                  <a:cubicBezTo>
                    <a:pt x="2801109" y="1595140"/>
                    <a:pt x="2798410" y="1597146"/>
                    <a:pt x="2796611" y="1599913"/>
                  </a:cubicBezTo>
                  <a:cubicBezTo>
                    <a:pt x="2794742" y="1602818"/>
                    <a:pt x="2794050" y="1606346"/>
                    <a:pt x="2794604" y="1609667"/>
                  </a:cubicBezTo>
                  <a:cubicBezTo>
                    <a:pt x="2793981" y="1609943"/>
                    <a:pt x="2793358" y="1610358"/>
                    <a:pt x="2792804" y="1610704"/>
                  </a:cubicBezTo>
                  <a:lnTo>
                    <a:pt x="2791974" y="1611327"/>
                  </a:lnTo>
                  <a:cubicBezTo>
                    <a:pt x="2791489" y="1611673"/>
                    <a:pt x="2791005" y="1612088"/>
                    <a:pt x="2790520" y="1612503"/>
                  </a:cubicBezTo>
                  <a:lnTo>
                    <a:pt x="2789275" y="1612987"/>
                  </a:lnTo>
                  <a:cubicBezTo>
                    <a:pt x="2788582" y="1612987"/>
                    <a:pt x="2787960" y="1612987"/>
                    <a:pt x="2787267" y="1613125"/>
                  </a:cubicBezTo>
                  <a:lnTo>
                    <a:pt x="2786575" y="1613264"/>
                  </a:lnTo>
                  <a:cubicBezTo>
                    <a:pt x="2782561" y="1613886"/>
                    <a:pt x="2779031" y="1616238"/>
                    <a:pt x="2776886" y="1619697"/>
                  </a:cubicBezTo>
                  <a:lnTo>
                    <a:pt x="2776470" y="1620319"/>
                  </a:lnTo>
                  <a:cubicBezTo>
                    <a:pt x="2776470" y="1620319"/>
                    <a:pt x="2776332" y="1620596"/>
                    <a:pt x="2776194" y="1620734"/>
                  </a:cubicBezTo>
                  <a:cubicBezTo>
                    <a:pt x="2773356" y="1622325"/>
                    <a:pt x="2771141" y="1624885"/>
                    <a:pt x="2769964" y="1627998"/>
                  </a:cubicBezTo>
                  <a:cubicBezTo>
                    <a:pt x="2769826" y="1628274"/>
                    <a:pt x="2769757" y="1628551"/>
                    <a:pt x="2769688" y="1628897"/>
                  </a:cubicBezTo>
                  <a:cubicBezTo>
                    <a:pt x="2769342" y="1629035"/>
                    <a:pt x="2768927" y="1629173"/>
                    <a:pt x="2768580" y="1629381"/>
                  </a:cubicBezTo>
                  <a:lnTo>
                    <a:pt x="2766435" y="1630419"/>
                  </a:lnTo>
                  <a:lnTo>
                    <a:pt x="2764289" y="1630419"/>
                  </a:lnTo>
                  <a:cubicBezTo>
                    <a:pt x="2764289" y="1630419"/>
                    <a:pt x="2764012" y="1630349"/>
                    <a:pt x="2763805" y="1630349"/>
                  </a:cubicBezTo>
                  <a:cubicBezTo>
                    <a:pt x="2763320" y="1630349"/>
                    <a:pt x="2762836" y="1630349"/>
                    <a:pt x="2762282" y="1630419"/>
                  </a:cubicBezTo>
                  <a:lnTo>
                    <a:pt x="2759998" y="1630695"/>
                  </a:lnTo>
                  <a:cubicBezTo>
                    <a:pt x="2758406" y="1630903"/>
                    <a:pt x="2756815" y="1631318"/>
                    <a:pt x="2755361" y="1632079"/>
                  </a:cubicBezTo>
                  <a:cubicBezTo>
                    <a:pt x="2755292" y="1632079"/>
                    <a:pt x="2755153" y="1632079"/>
                    <a:pt x="2755084" y="1632079"/>
                  </a:cubicBezTo>
                  <a:cubicBezTo>
                    <a:pt x="2754876" y="1632079"/>
                    <a:pt x="2754669" y="1632079"/>
                    <a:pt x="2754461" y="1632079"/>
                  </a:cubicBezTo>
                  <a:lnTo>
                    <a:pt x="2752039" y="1632217"/>
                  </a:lnTo>
                  <a:cubicBezTo>
                    <a:pt x="2750585" y="1632217"/>
                    <a:pt x="2749063" y="1632563"/>
                    <a:pt x="2747679" y="1633116"/>
                  </a:cubicBezTo>
                  <a:lnTo>
                    <a:pt x="2746779" y="1633462"/>
                  </a:lnTo>
                  <a:cubicBezTo>
                    <a:pt x="2745325" y="1632978"/>
                    <a:pt x="2743872" y="1632771"/>
                    <a:pt x="2742419" y="1632771"/>
                  </a:cubicBezTo>
                  <a:cubicBezTo>
                    <a:pt x="2740619" y="1632771"/>
                    <a:pt x="2738819" y="1633116"/>
                    <a:pt x="2737089" y="1633808"/>
                  </a:cubicBezTo>
                  <a:lnTo>
                    <a:pt x="2735774" y="1634361"/>
                  </a:lnTo>
                  <a:cubicBezTo>
                    <a:pt x="2735152" y="1634638"/>
                    <a:pt x="2734528" y="1634915"/>
                    <a:pt x="2733975" y="1635261"/>
                  </a:cubicBezTo>
                  <a:cubicBezTo>
                    <a:pt x="2733352" y="1632010"/>
                    <a:pt x="2731483" y="1629104"/>
                    <a:pt x="2728853" y="1627029"/>
                  </a:cubicBezTo>
                  <a:cubicBezTo>
                    <a:pt x="2726431" y="1625161"/>
                    <a:pt x="2723455" y="1624193"/>
                    <a:pt x="2720410" y="1624193"/>
                  </a:cubicBezTo>
                  <a:cubicBezTo>
                    <a:pt x="2718817" y="1624193"/>
                    <a:pt x="2717156" y="1624470"/>
                    <a:pt x="2715634" y="1625023"/>
                  </a:cubicBezTo>
                  <a:lnTo>
                    <a:pt x="2713281" y="1625853"/>
                  </a:lnTo>
                  <a:cubicBezTo>
                    <a:pt x="2710305" y="1626960"/>
                    <a:pt x="2707813" y="1629035"/>
                    <a:pt x="2706221" y="1631664"/>
                  </a:cubicBezTo>
                  <a:cubicBezTo>
                    <a:pt x="2703937" y="1633324"/>
                    <a:pt x="2702207" y="1635676"/>
                    <a:pt x="2701307" y="1638443"/>
                  </a:cubicBezTo>
                  <a:cubicBezTo>
                    <a:pt x="2700338" y="1641348"/>
                    <a:pt x="2700407" y="1644461"/>
                    <a:pt x="2701307" y="1647297"/>
                  </a:cubicBezTo>
                  <a:cubicBezTo>
                    <a:pt x="2700131" y="1648127"/>
                    <a:pt x="2699023" y="1649234"/>
                    <a:pt x="2698123" y="1650410"/>
                  </a:cubicBezTo>
                  <a:cubicBezTo>
                    <a:pt x="2696878" y="1650064"/>
                    <a:pt x="2695563" y="1649856"/>
                    <a:pt x="2694178" y="1649856"/>
                  </a:cubicBezTo>
                  <a:cubicBezTo>
                    <a:pt x="2691895" y="1649856"/>
                    <a:pt x="2689541" y="1650410"/>
                    <a:pt x="2687465" y="1651586"/>
                  </a:cubicBezTo>
                  <a:cubicBezTo>
                    <a:pt x="2686842" y="1651932"/>
                    <a:pt x="2686289" y="1652278"/>
                    <a:pt x="2685735" y="1652693"/>
                  </a:cubicBezTo>
                  <a:cubicBezTo>
                    <a:pt x="2685735" y="1652693"/>
                    <a:pt x="2685596" y="1652693"/>
                    <a:pt x="2685527" y="1652693"/>
                  </a:cubicBezTo>
                  <a:cubicBezTo>
                    <a:pt x="2682136" y="1652693"/>
                    <a:pt x="2678814" y="1653938"/>
                    <a:pt x="2676253" y="1656289"/>
                  </a:cubicBezTo>
                  <a:cubicBezTo>
                    <a:pt x="2675838" y="1656705"/>
                    <a:pt x="2675422" y="1657120"/>
                    <a:pt x="2675076" y="1657535"/>
                  </a:cubicBezTo>
                  <a:cubicBezTo>
                    <a:pt x="2674315" y="1657950"/>
                    <a:pt x="2673623" y="1658503"/>
                    <a:pt x="2672931" y="1659056"/>
                  </a:cubicBezTo>
                  <a:lnTo>
                    <a:pt x="2671547" y="1660232"/>
                  </a:lnTo>
                  <a:lnTo>
                    <a:pt x="2671408" y="1660232"/>
                  </a:lnTo>
                  <a:cubicBezTo>
                    <a:pt x="2671408" y="1660232"/>
                    <a:pt x="2669954" y="1660509"/>
                    <a:pt x="2669954" y="1660509"/>
                  </a:cubicBezTo>
                  <a:cubicBezTo>
                    <a:pt x="2669055" y="1660301"/>
                    <a:pt x="2668155" y="1660232"/>
                    <a:pt x="2667256" y="1660232"/>
                  </a:cubicBezTo>
                  <a:cubicBezTo>
                    <a:pt x="2665041" y="1660232"/>
                    <a:pt x="2662826" y="1660786"/>
                    <a:pt x="2660819" y="1661823"/>
                  </a:cubicBezTo>
                  <a:lnTo>
                    <a:pt x="2660127" y="1662169"/>
                  </a:lnTo>
                  <a:cubicBezTo>
                    <a:pt x="2659573" y="1662446"/>
                    <a:pt x="2659019" y="1662792"/>
                    <a:pt x="2658466" y="1663207"/>
                  </a:cubicBezTo>
                  <a:cubicBezTo>
                    <a:pt x="2658327" y="1663207"/>
                    <a:pt x="2658120" y="1663276"/>
                    <a:pt x="2657981" y="1663345"/>
                  </a:cubicBezTo>
                  <a:lnTo>
                    <a:pt x="2656943" y="1663691"/>
                  </a:lnTo>
                  <a:cubicBezTo>
                    <a:pt x="2656459" y="1663829"/>
                    <a:pt x="2655974" y="1664037"/>
                    <a:pt x="2655559" y="1664244"/>
                  </a:cubicBezTo>
                  <a:cubicBezTo>
                    <a:pt x="2655005" y="1664175"/>
                    <a:pt x="2654382" y="1664106"/>
                    <a:pt x="2653829" y="1664106"/>
                  </a:cubicBezTo>
                  <a:cubicBezTo>
                    <a:pt x="2653829" y="1664106"/>
                    <a:pt x="2653759" y="1664106"/>
                    <a:pt x="2653690" y="1664106"/>
                  </a:cubicBezTo>
                  <a:cubicBezTo>
                    <a:pt x="2653344" y="1664106"/>
                    <a:pt x="2652998" y="1664106"/>
                    <a:pt x="2652652" y="1664106"/>
                  </a:cubicBezTo>
                  <a:cubicBezTo>
                    <a:pt x="2651337" y="1662999"/>
                    <a:pt x="2649745" y="1662100"/>
                    <a:pt x="2648015" y="1661547"/>
                  </a:cubicBezTo>
                  <a:cubicBezTo>
                    <a:pt x="2647253" y="1660993"/>
                    <a:pt x="2646423" y="1660578"/>
                    <a:pt x="2645523" y="1660163"/>
                  </a:cubicBezTo>
                  <a:cubicBezTo>
                    <a:pt x="2645039" y="1659817"/>
                    <a:pt x="2644554" y="1659402"/>
                    <a:pt x="2644070" y="1659126"/>
                  </a:cubicBezTo>
                  <a:lnTo>
                    <a:pt x="2642547" y="1658157"/>
                  </a:lnTo>
                  <a:cubicBezTo>
                    <a:pt x="2640332" y="1656774"/>
                    <a:pt x="2637772" y="1656082"/>
                    <a:pt x="2635280" y="1656082"/>
                  </a:cubicBezTo>
                  <a:cubicBezTo>
                    <a:pt x="2632927" y="1656082"/>
                    <a:pt x="2630573" y="1656705"/>
                    <a:pt x="2628428" y="1657881"/>
                  </a:cubicBezTo>
                  <a:cubicBezTo>
                    <a:pt x="2628220" y="1658019"/>
                    <a:pt x="2628013" y="1658088"/>
                    <a:pt x="2627805" y="1658226"/>
                  </a:cubicBezTo>
                  <a:cubicBezTo>
                    <a:pt x="2627597" y="1658226"/>
                    <a:pt x="2627459" y="1658226"/>
                    <a:pt x="2627251" y="1658157"/>
                  </a:cubicBezTo>
                  <a:cubicBezTo>
                    <a:pt x="2625382" y="1655252"/>
                    <a:pt x="2622406" y="1653108"/>
                    <a:pt x="2619015" y="1652278"/>
                  </a:cubicBezTo>
                  <a:lnTo>
                    <a:pt x="2617008" y="1651793"/>
                  </a:lnTo>
                  <a:cubicBezTo>
                    <a:pt x="2615901" y="1651517"/>
                    <a:pt x="2614793" y="1651378"/>
                    <a:pt x="2613686" y="1651378"/>
                  </a:cubicBezTo>
                  <a:cubicBezTo>
                    <a:pt x="2610295" y="1651378"/>
                    <a:pt x="2606903" y="1652623"/>
                    <a:pt x="2604342" y="1654975"/>
                  </a:cubicBezTo>
                  <a:cubicBezTo>
                    <a:pt x="2603373" y="1655874"/>
                    <a:pt x="2602474" y="1656912"/>
                    <a:pt x="2601782" y="1658088"/>
                  </a:cubicBezTo>
                  <a:cubicBezTo>
                    <a:pt x="2601159" y="1657950"/>
                    <a:pt x="2600536" y="1657881"/>
                    <a:pt x="2599844" y="1657811"/>
                  </a:cubicBezTo>
                  <a:lnTo>
                    <a:pt x="2591469" y="1657327"/>
                  </a:lnTo>
                  <a:cubicBezTo>
                    <a:pt x="2591469" y="1657327"/>
                    <a:pt x="2590916" y="1657327"/>
                    <a:pt x="2590639" y="1657327"/>
                  </a:cubicBezTo>
                  <a:cubicBezTo>
                    <a:pt x="2583372" y="1657327"/>
                    <a:pt x="2577281" y="1662999"/>
                    <a:pt x="2576866" y="1670332"/>
                  </a:cubicBezTo>
                  <a:cubicBezTo>
                    <a:pt x="2576866" y="1670816"/>
                    <a:pt x="2576866" y="1671231"/>
                    <a:pt x="2576866" y="1671715"/>
                  </a:cubicBezTo>
                  <a:cubicBezTo>
                    <a:pt x="2574789" y="1671854"/>
                    <a:pt x="2572713" y="1672407"/>
                    <a:pt x="2570845" y="1673445"/>
                  </a:cubicBezTo>
                  <a:lnTo>
                    <a:pt x="2569945" y="1673929"/>
                  </a:lnTo>
                  <a:cubicBezTo>
                    <a:pt x="2565584" y="1676350"/>
                    <a:pt x="2562885" y="1681192"/>
                    <a:pt x="2562885" y="1686172"/>
                  </a:cubicBezTo>
                  <a:cubicBezTo>
                    <a:pt x="2562885" y="1686864"/>
                    <a:pt x="2562885" y="1687487"/>
                    <a:pt x="2563024" y="1688109"/>
                  </a:cubicBezTo>
                  <a:lnTo>
                    <a:pt x="2560947" y="1692813"/>
                  </a:lnTo>
                  <a:lnTo>
                    <a:pt x="2560670" y="1693228"/>
                  </a:lnTo>
                  <a:lnTo>
                    <a:pt x="2559701" y="1694127"/>
                  </a:lnTo>
                  <a:lnTo>
                    <a:pt x="2554788" y="1697724"/>
                  </a:lnTo>
                  <a:cubicBezTo>
                    <a:pt x="2553957" y="1698347"/>
                    <a:pt x="2553195" y="1698970"/>
                    <a:pt x="2552573" y="1699730"/>
                  </a:cubicBezTo>
                  <a:lnTo>
                    <a:pt x="2550427" y="1702152"/>
                  </a:lnTo>
                  <a:cubicBezTo>
                    <a:pt x="2549527" y="1703189"/>
                    <a:pt x="2548766" y="1704296"/>
                    <a:pt x="2548212" y="1705541"/>
                  </a:cubicBezTo>
                  <a:lnTo>
                    <a:pt x="2546551" y="1709276"/>
                  </a:lnTo>
                  <a:cubicBezTo>
                    <a:pt x="2546136" y="1710176"/>
                    <a:pt x="2545790" y="1711144"/>
                    <a:pt x="2545582" y="1712182"/>
                  </a:cubicBezTo>
                  <a:lnTo>
                    <a:pt x="2543852" y="1720275"/>
                  </a:lnTo>
                  <a:lnTo>
                    <a:pt x="2543506" y="1721451"/>
                  </a:lnTo>
                  <a:lnTo>
                    <a:pt x="2542744" y="1723042"/>
                  </a:lnTo>
                  <a:cubicBezTo>
                    <a:pt x="2541983" y="1724564"/>
                    <a:pt x="2541568" y="1726155"/>
                    <a:pt x="2541361" y="1727815"/>
                  </a:cubicBezTo>
                  <a:lnTo>
                    <a:pt x="2541222" y="1728922"/>
                  </a:lnTo>
                  <a:cubicBezTo>
                    <a:pt x="2541083" y="1730513"/>
                    <a:pt x="2541222" y="1732104"/>
                    <a:pt x="2541568" y="1733625"/>
                  </a:cubicBezTo>
                  <a:lnTo>
                    <a:pt x="2542053" y="1735631"/>
                  </a:lnTo>
                  <a:cubicBezTo>
                    <a:pt x="2542260" y="1736323"/>
                    <a:pt x="2542468" y="1737084"/>
                    <a:pt x="2542744" y="1737707"/>
                  </a:cubicBezTo>
                  <a:lnTo>
                    <a:pt x="2543298" y="1738952"/>
                  </a:lnTo>
                  <a:cubicBezTo>
                    <a:pt x="2543575" y="1739574"/>
                    <a:pt x="2543921" y="1740197"/>
                    <a:pt x="2544267" y="1740819"/>
                  </a:cubicBezTo>
                  <a:lnTo>
                    <a:pt x="2548282" y="1747253"/>
                  </a:lnTo>
                  <a:cubicBezTo>
                    <a:pt x="2548697" y="1747875"/>
                    <a:pt x="2549112" y="1748498"/>
                    <a:pt x="2549597" y="1749051"/>
                  </a:cubicBezTo>
                  <a:lnTo>
                    <a:pt x="2551604" y="1751334"/>
                  </a:lnTo>
                  <a:cubicBezTo>
                    <a:pt x="2552019" y="1751818"/>
                    <a:pt x="2552503" y="1752302"/>
                    <a:pt x="2552988" y="1752717"/>
                  </a:cubicBezTo>
                  <a:lnTo>
                    <a:pt x="2555825" y="1755207"/>
                  </a:lnTo>
                  <a:cubicBezTo>
                    <a:pt x="2555410" y="1759911"/>
                    <a:pt x="2557348" y="1764615"/>
                    <a:pt x="2561362" y="1767590"/>
                  </a:cubicBezTo>
                  <a:lnTo>
                    <a:pt x="2563577" y="1769250"/>
                  </a:lnTo>
                  <a:lnTo>
                    <a:pt x="2572298" y="1778727"/>
                  </a:lnTo>
                  <a:lnTo>
                    <a:pt x="2575343" y="1782808"/>
                  </a:lnTo>
                  <a:cubicBezTo>
                    <a:pt x="2575897" y="1783569"/>
                    <a:pt x="2576520" y="1784191"/>
                    <a:pt x="2577212" y="1784814"/>
                  </a:cubicBezTo>
                  <a:lnTo>
                    <a:pt x="2578596" y="1786059"/>
                  </a:lnTo>
                  <a:cubicBezTo>
                    <a:pt x="2578596" y="1786059"/>
                    <a:pt x="2579080" y="1786474"/>
                    <a:pt x="2579357" y="1786682"/>
                  </a:cubicBezTo>
                  <a:lnTo>
                    <a:pt x="2583025" y="1789518"/>
                  </a:lnTo>
                  <a:lnTo>
                    <a:pt x="2588493" y="1795536"/>
                  </a:lnTo>
                  <a:cubicBezTo>
                    <a:pt x="2588909" y="1796020"/>
                    <a:pt x="2589393" y="1796435"/>
                    <a:pt x="2589878" y="1796850"/>
                  </a:cubicBezTo>
                  <a:lnTo>
                    <a:pt x="2592023" y="1798648"/>
                  </a:lnTo>
                  <a:cubicBezTo>
                    <a:pt x="2593684" y="1800032"/>
                    <a:pt x="2595622" y="1801000"/>
                    <a:pt x="2597698" y="1801485"/>
                  </a:cubicBezTo>
                  <a:lnTo>
                    <a:pt x="2608218" y="1815803"/>
                  </a:lnTo>
                  <a:lnTo>
                    <a:pt x="2609879" y="1819331"/>
                  </a:lnTo>
                  <a:lnTo>
                    <a:pt x="2615901" y="1839115"/>
                  </a:lnTo>
                  <a:cubicBezTo>
                    <a:pt x="2615832" y="1839876"/>
                    <a:pt x="2615762" y="1840637"/>
                    <a:pt x="2615832" y="1841467"/>
                  </a:cubicBezTo>
                  <a:lnTo>
                    <a:pt x="2616108" y="1848246"/>
                  </a:lnTo>
                  <a:cubicBezTo>
                    <a:pt x="2616108" y="1848661"/>
                    <a:pt x="2616108" y="1849007"/>
                    <a:pt x="2616178" y="1849422"/>
                  </a:cubicBezTo>
                  <a:lnTo>
                    <a:pt x="2617008" y="1855924"/>
                  </a:lnTo>
                  <a:cubicBezTo>
                    <a:pt x="2617146" y="1856893"/>
                    <a:pt x="2617354" y="1857861"/>
                    <a:pt x="2617700" y="1858829"/>
                  </a:cubicBezTo>
                  <a:lnTo>
                    <a:pt x="2617700" y="1858829"/>
                  </a:lnTo>
                  <a:cubicBezTo>
                    <a:pt x="2616800" y="1860489"/>
                    <a:pt x="2616178" y="1862288"/>
                    <a:pt x="2615901" y="1864087"/>
                  </a:cubicBezTo>
                  <a:lnTo>
                    <a:pt x="2615624" y="1865954"/>
                  </a:lnTo>
                  <a:cubicBezTo>
                    <a:pt x="2615624" y="1866439"/>
                    <a:pt x="2615485" y="1866923"/>
                    <a:pt x="2615485" y="1867476"/>
                  </a:cubicBezTo>
                  <a:cubicBezTo>
                    <a:pt x="2615001" y="1869136"/>
                    <a:pt x="2614793" y="1870865"/>
                    <a:pt x="2614932" y="1872595"/>
                  </a:cubicBezTo>
                  <a:lnTo>
                    <a:pt x="2615278" y="1877022"/>
                  </a:lnTo>
                  <a:cubicBezTo>
                    <a:pt x="2614655" y="1878682"/>
                    <a:pt x="2614378" y="1880481"/>
                    <a:pt x="2614447" y="1882279"/>
                  </a:cubicBezTo>
                  <a:lnTo>
                    <a:pt x="2614447" y="1882279"/>
                  </a:lnTo>
                  <a:cubicBezTo>
                    <a:pt x="2613894" y="1882971"/>
                    <a:pt x="2613409" y="1883663"/>
                    <a:pt x="2612925" y="1884424"/>
                  </a:cubicBezTo>
                  <a:lnTo>
                    <a:pt x="2612163" y="1884839"/>
                  </a:lnTo>
                  <a:cubicBezTo>
                    <a:pt x="2611817" y="1885046"/>
                    <a:pt x="2611471" y="1885254"/>
                    <a:pt x="2611125" y="1885461"/>
                  </a:cubicBezTo>
                  <a:lnTo>
                    <a:pt x="2604342" y="1889750"/>
                  </a:lnTo>
                  <a:cubicBezTo>
                    <a:pt x="2603235" y="1889957"/>
                    <a:pt x="2602128" y="1890303"/>
                    <a:pt x="2601020" y="1890718"/>
                  </a:cubicBezTo>
                  <a:lnTo>
                    <a:pt x="2600121" y="1891133"/>
                  </a:lnTo>
                  <a:cubicBezTo>
                    <a:pt x="2598390" y="1891894"/>
                    <a:pt x="2596799" y="1893001"/>
                    <a:pt x="2595484" y="1894454"/>
                  </a:cubicBezTo>
                  <a:lnTo>
                    <a:pt x="2594722" y="1895284"/>
                  </a:lnTo>
                  <a:cubicBezTo>
                    <a:pt x="2594307" y="1895768"/>
                    <a:pt x="2593892" y="1896321"/>
                    <a:pt x="2593476" y="1896806"/>
                  </a:cubicBezTo>
                  <a:lnTo>
                    <a:pt x="2591400" y="1897636"/>
                  </a:lnTo>
                  <a:cubicBezTo>
                    <a:pt x="2589047" y="1895906"/>
                    <a:pt x="2586140" y="1894869"/>
                    <a:pt x="2583095" y="1894869"/>
                  </a:cubicBezTo>
                  <a:cubicBezTo>
                    <a:pt x="2582749" y="1894869"/>
                    <a:pt x="2582333" y="1894869"/>
                    <a:pt x="2581987" y="1894869"/>
                  </a:cubicBezTo>
                  <a:cubicBezTo>
                    <a:pt x="2579080" y="1895076"/>
                    <a:pt x="2576451" y="1896252"/>
                    <a:pt x="2574305" y="1897982"/>
                  </a:cubicBezTo>
                  <a:cubicBezTo>
                    <a:pt x="2572713" y="1898258"/>
                    <a:pt x="2571191" y="1898881"/>
                    <a:pt x="2569737" y="1899711"/>
                  </a:cubicBezTo>
                  <a:lnTo>
                    <a:pt x="2567661" y="1900956"/>
                  </a:lnTo>
                  <a:cubicBezTo>
                    <a:pt x="2566207" y="1901786"/>
                    <a:pt x="2564961" y="1902893"/>
                    <a:pt x="2563992" y="1904138"/>
                  </a:cubicBezTo>
                  <a:cubicBezTo>
                    <a:pt x="2560947" y="1904345"/>
                    <a:pt x="2557971" y="1905591"/>
                    <a:pt x="2555618" y="1907804"/>
                  </a:cubicBezTo>
                  <a:cubicBezTo>
                    <a:pt x="2554995" y="1908358"/>
                    <a:pt x="2554441" y="1908980"/>
                    <a:pt x="2553957" y="1909603"/>
                  </a:cubicBezTo>
                  <a:cubicBezTo>
                    <a:pt x="2552988" y="1909949"/>
                    <a:pt x="2552019" y="1910433"/>
                    <a:pt x="2551119" y="1910986"/>
                  </a:cubicBezTo>
                  <a:cubicBezTo>
                    <a:pt x="2550497" y="1910364"/>
                    <a:pt x="2549804" y="1909810"/>
                    <a:pt x="2549112" y="1909326"/>
                  </a:cubicBezTo>
                  <a:lnTo>
                    <a:pt x="2546967" y="1907873"/>
                  </a:lnTo>
                  <a:cubicBezTo>
                    <a:pt x="2546482" y="1907528"/>
                    <a:pt x="2545998" y="1907251"/>
                    <a:pt x="2545444" y="1906974"/>
                  </a:cubicBezTo>
                  <a:lnTo>
                    <a:pt x="2543575" y="1906006"/>
                  </a:lnTo>
                  <a:cubicBezTo>
                    <a:pt x="2542399" y="1905452"/>
                    <a:pt x="2541222" y="1904968"/>
                    <a:pt x="2539976" y="1904761"/>
                  </a:cubicBezTo>
                  <a:lnTo>
                    <a:pt x="2539007" y="1903861"/>
                  </a:lnTo>
                  <a:cubicBezTo>
                    <a:pt x="2538315" y="1903239"/>
                    <a:pt x="2537554" y="1902685"/>
                    <a:pt x="2536792" y="1902201"/>
                  </a:cubicBezTo>
                  <a:lnTo>
                    <a:pt x="2533886" y="1900472"/>
                  </a:lnTo>
                  <a:cubicBezTo>
                    <a:pt x="2532778" y="1899780"/>
                    <a:pt x="2531532" y="1899296"/>
                    <a:pt x="2530287" y="1898950"/>
                  </a:cubicBezTo>
                  <a:lnTo>
                    <a:pt x="2527518" y="1898189"/>
                  </a:lnTo>
                  <a:cubicBezTo>
                    <a:pt x="2527311" y="1897497"/>
                    <a:pt x="2527034" y="1896875"/>
                    <a:pt x="2526757" y="1896252"/>
                  </a:cubicBezTo>
                  <a:lnTo>
                    <a:pt x="2526065" y="1894730"/>
                  </a:lnTo>
                  <a:cubicBezTo>
                    <a:pt x="2525511" y="1893624"/>
                    <a:pt x="2524888" y="1892586"/>
                    <a:pt x="2524058" y="1891687"/>
                  </a:cubicBezTo>
                  <a:lnTo>
                    <a:pt x="2523227" y="1890649"/>
                  </a:lnTo>
                  <a:cubicBezTo>
                    <a:pt x="2522050" y="1889266"/>
                    <a:pt x="2520528" y="1888090"/>
                    <a:pt x="2518936" y="1887260"/>
                  </a:cubicBezTo>
                  <a:lnTo>
                    <a:pt x="2517829" y="1886706"/>
                  </a:lnTo>
                  <a:cubicBezTo>
                    <a:pt x="2516721" y="1886153"/>
                    <a:pt x="2515545" y="1885738"/>
                    <a:pt x="2514368" y="1885530"/>
                  </a:cubicBezTo>
                  <a:cubicBezTo>
                    <a:pt x="2514091" y="1884147"/>
                    <a:pt x="2513538" y="1882833"/>
                    <a:pt x="2512846" y="1881657"/>
                  </a:cubicBezTo>
                  <a:lnTo>
                    <a:pt x="2510908" y="1878336"/>
                  </a:lnTo>
                  <a:cubicBezTo>
                    <a:pt x="2509939" y="1876676"/>
                    <a:pt x="2508623" y="1875223"/>
                    <a:pt x="2507101" y="1874117"/>
                  </a:cubicBezTo>
                  <a:lnTo>
                    <a:pt x="2505786" y="1871834"/>
                  </a:lnTo>
                  <a:cubicBezTo>
                    <a:pt x="2505301" y="1871073"/>
                    <a:pt x="2504817" y="1870312"/>
                    <a:pt x="2504194" y="1869620"/>
                  </a:cubicBezTo>
                  <a:lnTo>
                    <a:pt x="2502049" y="1867130"/>
                  </a:lnTo>
                  <a:cubicBezTo>
                    <a:pt x="2500111" y="1864917"/>
                    <a:pt x="2497550" y="1863395"/>
                    <a:pt x="2494781" y="1862772"/>
                  </a:cubicBezTo>
                  <a:cubicBezTo>
                    <a:pt x="2493120" y="1861043"/>
                    <a:pt x="2491044" y="1859729"/>
                    <a:pt x="2488760" y="1858968"/>
                  </a:cubicBezTo>
                  <a:cubicBezTo>
                    <a:pt x="2488691" y="1858968"/>
                    <a:pt x="2488553" y="1858829"/>
                    <a:pt x="2488483" y="1858760"/>
                  </a:cubicBezTo>
                  <a:lnTo>
                    <a:pt x="2485023" y="1856547"/>
                  </a:lnTo>
                  <a:cubicBezTo>
                    <a:pt x="2484538" y="1856201"/>
                    <a:pt x="2483984" y="1855924"/>
                    <a:pt x="2483431" y="1855647"/>
                  </a:cubicBezTo>
                  <a:lnTo>
                    <a:pt x="2480870" y="1854471"/>
                  </a:lnTo>
                  <a:cubicBezTo>
                    <a:pt x="2479832" y="1853987"/>
                    <a:pt x="2478794" y="1853641"/>
                    <a:pt x="2477617" y="1853434"/>
                  </a:cubicBezTo>
                  <a:lnTo>
                    <a:pt x="2475748" y="1853088"/>
                  </a:lnTo>
                  <a:cubicBezTo>
                    <a:pt x="2474918" y="1852950"/>
                    <a:pt x="2474018" y="1852811"/>
                    <a:pt x="2473118" y="1852811"/>
                  </a:cubicBezTo>
                  <a:cubicBezTo>
                    <a:pt x="2472634" y="1852811"/>
                    <a:pt x="2472080" y="1852811"/>
                    <a:pt x="2471596" y="1852881"/>
                  </a:cubicBezTo>
                  <a:lnTo>
                    <a:pt x="2471319" y="1852881"/>
                  </a:lnTo>
                  <a:cubicBezTo>
                    <a:pt x="2471457" y="1850390"/>
                    <a:pt x="2470835" y="1847900"/>
                    <a:pt x="2469589" y="1845617"/>
                  </a:cubicBezTo>
                  <a:lnTo>
                    <a:pt x="2468066" y="1842850"/>
                  </a:lnTo>
                  <a:cubicBezTo>
                    <a:pt x="2466336" y="1839807"/>
                    <a:pt x="2463567" y="1837455"/>
                    <a:pt x="2460245" y="1836417"/>
                  </a:cubicBezTo>
                  <a:lnTo>
                    <a:pt x="2455954" y="1835034"/>
                  </a:lnTo>
                  <a:cubicBezTo>
                    <a:pt x="2454916" y="1834688"/>
                    <a:pt x="2453878" y="1834480"/>
                    <a:pt x="2452770" y="1834411"/>
                  </a:cubicBezTo>
                  <a:lnTo>
                    <a:pt x="2451040" y="1834273"/>
                  </a:lnTo>
                  <a:cubicBezTo>
                    <a:pt x="2450694" y="1834273"/>
                    <a:pt x="2450279" y="1834273"/>
                    <a:pt x="2449933" y="1834273"/>
                  </a:cubicBezTo>
                  <a:cubicBezTo>
                    <a:pt x="2449863" y="1834273"/>
                    <a:pt x="2449794" y="1834273"/>
                    <a:pt x="2449656" y="1834273"/>
                  </a:cubicBezTo>
                  <a:lnTo>
                    <a:pt x="2447579" y="1834273"/>
                  </a:lnTo>
                  <a:cubicBezTo>
                    <a:pt x="2447164" y="1834273"/>
                    <a:pt x="2446680" y="1834342"/>
                    <a:pt x="2446265" y="1834411"/>
                  </a:cubicBezTo>
                  <a:lnTo>
                    <a:pt x="2444050" y="1834688"/>
                  </a:lnTo>
                  <a:cubicBezTo>
                    <a:pt x="2443565" y="1834688"/>
                    <a:pt x="2443081" y="1834826"/>
                    <a:pt x="2442666" y="1834895"/>
                  </a:cubicBezTo>
                  <a:lnTo>
                    <a:pt x="2440382" y="1835379"/>
                  </a:lnTo>
                  <a:cubicBezTo>
                    <a:pt x="2439759" y="1835518"/>
                    <a:pt x="2439066" y="1835725"/>
                    <a:pt x="2438444" y="1835933"/>
                  </a:cubicBezTo>
                  <a:lnTo>
                    <a:pt x="2435675" y="1836971"/>
                  </a:lnTo>
                  <a:cubicBezTo>
                    <a:pt x="2434083" y="1837593"/>
                    <a:pt x="2432630" y="1838492"/>
                    <a:pt x="2431315" y="1839599"/>
                  </a:cubicBezTo>
                  <a:lnTo>
                    <a:pt x="2429931" y="1840844"/>
                  </a:lnTo>
                  <a:cubicBezTo>
                    <a:pt x="2428062" y="1842505"/>
                    <a:pt x="2426747" y="1844580"/>
                    <a:pt x="2425985" y="1846932"/>
                  </a:cubicBezTo>
                  <a:lnTo>
                    <a:pt x="2425432" y="1848592"/>
                  </a:lnTo>
                  <a:cubicBezTo>
                    <a:pt x="2425086" y="1849768"/>
                    <a:pt x="2424878" y="1850944"/>
                    <a:pt x="2424809" y="1852189"/>
                  </a:cubicBezTo>
                  <a:lnTo>
                    <a:pt x="2424670" y="1854541"/>
                  </a:lnTo>
                  <a:cubicBezTo>
                    <a:pt x="2424670" y="1855301"/>
                    <a:pt x="2424670" y="1856132"/>
                    <a:pt x="2424740" y="1856893"/>
                  </a:cubicBezTo>
                  <a:lnTo>
                    <a:pt x="2424878" y="1857723"/>
                  </a:lnTo>
                  <a:cubicBezTo>
                    <a:pt x="2424878" y="1857723"/>
                    <a:pt x="2424878" y="1857723"/>
                    <a:pt x="2424878" y="1857792"/>
                  </a:cubicBezTo>
                  <a:cubicBezTo>
                    <a:pt x="2424809" y="1857999"/>
                    <a:pt x="2424740" y="1858138"/>
                    <a:pt x="2424670" y="1858345"/>
                  </a:cubicBezTo>
                  <a:lnTo>
                    <a:pt x="2424255" y="1859659"/>
                  </a:lnTo>
                  <a:cubicBezTo>
                    <a:pt x="2423909" y="1860766"/>
                    <a:pt x="2423633" y="1861873"/>
                    <a:pt x="2423563" y="1863049"/>
                  </a:cubicBezTo>
                  <a:lnTo>
                    <a:pt x="2423355" y="1865539"/>
                  </a:lnTo>
                  <a:cubicBezTo>
                    <a:pt x="2423355" y="1865539"/>
                    <a:pt x="2423355" y="1865677"/>
                    <a:pt x="2423355" y="1865747"/>
                  </a:cubicBezTo>
                  <a:lnTo>
                    <a:pt x="2423355" y="1864709"/>
                  </a:lnTo>
                  <a:cubicBezTo>
                    <a:pt x="2423355" y="1864087"/>
                    <a:pt x="2423217" y="1863395"/>
                    <a:pt x="2423148" y="1862772"/>
                  </a:cubicBezTo>
                  <a:lnTo>
                    <a:pt x="2422179" y="1857238"/>
                  </a:lnTo>
                  <a:cubicBezTo>
                    <a:pt x="2422110" y="1856823"/>
                    <a:pt x="2422041" y="1856408"/>
                    <a:pt x="2421902" y="1855993"/>
                  </a:cubicBezTo>
                  <a:lnTo>
                    <a:pt x="2420449" y="1850598"/>
                  </a:lnTo>
                  <a:cubicBezTo>
                    <a:pt x="2420311" y="1850183"/>
                    <a:pt x="2420172" y="1849768"/>
                    <a:pt x="2420033" y="1849353"/>
                  </a:cubicBezTo>
                  <a:lnTo>
                    <a:pt x="2419064" y="1846724"/>
                  </a:lnTo>
                  <a:cubicBezTo>
                    <a:pt x="2419064" y="1846724"/>
                    <a:pt x="2418788" y="1846101"/>
                    <a:pt x="2418649" y="1845755"/>
                  </a:cubicBezTo>
                  <a:lnTo>
                    <a:pt x="2417473" y="1843196"/>
                  </a:lnTo>
                  <a:cubicBezTo>
                    <a:pt x="2417196" y="1842574"/>
                    <a:pt x="2416850" y="1842020"/>
                    <a:pt x="2416504" y="1841467"/>
                  </a:cubicBezTo>
                  <a:lnTo>
                    <a:pt x="2414704" y="1838700"/>
                  </a:lnTo>
                  <a:lnTo>
                    <a:pt x="2414566" y="1837870"/>
                  </a:lnTo>
                  <a:cubicBezTo>
                    <a:pt x="2414427" y="1836556"/>
                    <a:pt x="2414012" y="1835241"/>
                    <a:pt x="2413528" y="1834065"/>
                  </a:cubicBezTo>
                  <a:lnTo>
                    <a:pt x="2412974" y="1832820"/>
                  </a:lnTo>
                  <a:cubicBezTo>
                    <a:pt x="2412490" y="1831644"/>
                    <a:pt x="2411797" y="1830607"/>
                    <a:pt x="2411036" y="1829707"/>
                  </a:cubicBezTo>
                  <a:cubicBezTo>
                    <a:pt x="2411036" y="1829707"/>
                    <a:pt x="2411036" y="1829638"/>
                    <a:pt x="2411036" y="1829569"/>
                  </a:cubicBezTo>
                  <a:lnTo>
                    <a:pt x="2410136" y="1826941"/>
                  </a:lnTo>
                  <a:cubicBezTo>
                    <a:pt x="2410136" y="1826941"/>
                    <a:pt x="2410136" y="1826941"/>
                    <a:pt x="2410136" y="1826941"/>
                  </a:cubicBezTo>
                  <a:cubicBezTo>
                    <a:pt x="2411036" y="1822583"/>
                    <a:pt x="2409860" y="1817879"/>
                    <a:pt x="2406537" y="1814489"/>
                  </a:cubicBezTo>
                  <a:lnTo>
                    <a:pt x="2405915" y="1813797"/>
                  </a:lnTo>
                  <a:lnTo>
                    <a:pt x="2405015" y="1803836"/>
                  </a:lnTo>
                  <a:cubicBezTo>
                    <a:pt x="2405015" y="1803076"/>
                    <a:pt x="2404807" y="1802384"/>
                    <a:pt x="2404669" y="1801692"/>
                  </a:cubicBezTo>
                  <a:lnTo>
                    <a:pt x="2401969" y="1791178"/>
                  </a:lnTo>
                  <a:lnTo>
                    <a:pt x="2401969" y="1790763"/>
                  </a:lnTo>
                  <a:cubicBezTo>
                    <a:pt x="2401969" y="1790763"/>
                    <a:pt x="2402315" y="1790071"/>
                    <a:pt x="2402315" y="1790071"/>
                  </a:cubicBezTo>
                  <a:cubicBezTo>
                    <a:pt x="2405222" y="1785367"/>
                    <a:pt x="2405015" y="1779349"/>
                    <a:pt x="2401831" y="1774853"/>
                  </a:cubicBezTo>
                  <a:cubicBezTo>
                    <a:pt x="2399547" y="1771671"/>
                    <a:pt x="2396156" y="1769665"/>
                    <a:pt x="2392418" y="1769181"/>
                  </a:cubicBezTo>
                  <a:lnTo>
                    <a:pt x="2392418" y="1769181"/>
                  </a:lnTo>
                  <a:cubicBezTo>
                    <a:pt x="2392280" y="1768627"/>
                    <a:pt x="2392142" y="1768143"/>
                    <a:pt x="2391934" y="1767728"/>
                  </a:cubicBezTo>
                  <a:lnTo>
                    <a:pt x="2391380" y="1766414"/>
                  </a:lnTo>
                  <a:cubicBezTo>
                    <a:pt x="2391103" y="1765653"/>
                    <a:pt x="2390757" y="1764961"/>
                    <a:pt x="2390342" y="1764338"/>
                  </a:cubicBezTo>
                  <a:lnTo>
                    <a:pt x="2389304" y="1762747"/>
                  </a:lnTo>
                  <a:cubicBezTo>
                    <a:pt x="2389304" y="1762747"/>
                    <a:pt x="2388958" y="1762194"/>
                    <a:pt x="2388750" y="1761848"/>
                  </a:cubicBezTo>
                  <a:lnTo>
                    <a:pt x="2387643" y="1760395"/>
                  </a:lnTo>
                  <a:cubicBezTo>
                    <a:pt x="2387366" y="1760050"/>
                    <a:pt x="2387089" y="1759704"/>
                    <a:pt x="2386812" y="1759358"/>
                  </a:cubicBezTo>
                  <a:lnTo>
                    <a:pt x="2385566" y="1757975"/>
                  </a:lnTo>
                  <a:cubicBezTo>
                    <a:pt x="2385566" y="1757975"/>
                    <a:pt x="2384943" y="1757352"/>
                    <a:pt x="2384597" y="1757006"/>
                  </a:cubicBezTo>
                  <a:lnTo>
                    <a:pt x="2383282" y="1755761"/>
                  </a:lnTo>
                  <a:cubicBezTo>
                    <a:pt x="2382867" y="1755346"/>
                    <a:pt x="2382452" y="1755000"/>
                    <a:pt x="2381967" y="1754654"/>
                  </a:cubicBezTo>
                  <a:lnTo>
                    <a:pt x="2380445" y="1753547"/>
                  </a:lnTo>
                  <a:cubicBezTo>
                    <a:pt x="2378022" y="1751818"/>
                    <a:pt x="2375185" y="1750988"/>
                    <a:pt x="2372416" y="1750988"/>
                  </a:cubicBezTo>
                  <a:cubicBezTo>
                    <a:pt x="2368886" y="1750988"/>
                    <a:pt x="2365426" y="1752302"/>
                    <a:pt x="2362796" y="1754862"/>
                  </a:cubicBezTo>
                  <a:cubicBezTo>
                    <a:pt x="2360028" y="1757490"/>
                    <a:pt x="2358643" y="1761087"/>
                    <a:pt x="2358574" y="1764684"/>
                  </a:cubicBezTo>
                  <a:cubicBezTo>
                    <a:pt x="2355252" y="1764684"/>
                    <a:pt x="2351999" y="1765929"/>
                    <a:pt x="2349438" y="1768212"/>
                  </a:cubicBezTo>
                  <a:cubicBezTo>
                    <a:pt x="2346393" y="1770910"/>
                    <a:pt x="2344801" y="1774714"/>
                    <a:pt x="2344870" y="1778657"/>
                  </a:cubicBezTo>
                  <a:lnTo>
                    <a:pt x="2343763" y="1779349"/>
                  </a:lnTo>
                  <a:cubicBezTo>
                    <a:pt x="2343763" y="1779349"/>
                    <a:pt x="2343625" y="1779418"/>
                    <a:pt x="2343555" y="1779487"/>
                  </a:cubicBezTo>
                  <a:cubicBezTo>
                    <a:pt x="2342725" y="1779349"/>
                    <a:pt x="2341964" y="1779280"/>
                    <a:pt x="2341133" y="1779280"/>
                  </a:cubicBezTo>
                  <a:cubicBezTo>
                    <a:pt x="2340995" y="1779280"/>
                    <a:pt x="2340925" y="1779280"/>
                    <a:pt x="2340787" y="1779280"/>
                  </a:cubicBezTo>
                  <a:cubicBezTo>
                    <a:pt x="2340025" y="1777205"/>
                    <a:pt x="2338710" y="1775337"/>
                    <a:pt x="2337049" y="1773815"/>
                  </a:cubicBezTo>
                  <a:lnTo>
                    <a:pt x="2337257" y="1773123"/>
                  </a:lnTo>
                  <a:cubicBezTo>
                    <a:pt x="2337326" y="1772778"/>
                    <a:pt x="2337465" y="1772363"/>
                    <a:pt x="2337534" y="1772017"/>
                  </a:cubicBezTo>
                  <a:lnTo>
                    <a:pt x="2338295" y="1767797"/>
                  </a:lnTo>
                  <a:cubicBezTo>
                    <a:pt x="2338434" y="1767105"/>
                    <a:pt x="2338503" y="1766344"/>
                    <a:pt x="2338503" y="1765583"/>
                  </a:cubicBezTo>
                  <a:lnTo>
                    <a:pt x="2338503" y="1761295"/>
                  </a:lnTo>
                  <a:cubicBezTo>
                    <a:pt x="2338572" y="1760188"/>
                    <a:pt x="2338503" y="1759150"/>
                    <a:pt x="2338226" y="1758113"/>
                  </a:cubicBezTo>
                  <a:lnTo>
                    <a:pt x="2334835" y="1742687"/>
                  </a:lnTo>
                  <a:cubicBezTo>
                    <a:pt x="2334696" y="1742203"/>
                    <a:pt x="2334558" y="1741719"/>
                    <a:pt x="2334419" y="1741234"/>
                  </a:cubicBezTo>
                  <a:lnTo>
                    <a:pt x="2332620" y="1735977"/>
                  </a:lnTo>
                  <a:cubicBezTo>
                    <a:pt x="2332482" y="1735562"/>
                    <a:pt x="2332343" y="1735147"/>
                    <a:pt x="2332135" y="1734732"/>
                  </a:cubicBezTo>
                  <a:cubicBezTo>
                    <a:pt x="2331928" y="1731343"/>
                    <a:pt x="2330405" y="1728092"/>
                    <a:pt x="2327914" y="1725740"/>
                  </a:cubicBezTo>
                  <a:lnTo>
                    <a:pt x="2327914" y="1724425"/>
                  </a:lnTo>
                  <a:cubicBezTo>
                    <a:pt x="2328121" y="1721658"/>
                    <a:pt x="2327429" y="1719030"/>
                    <a:pt x="2326114" y="1716816"/>
                  </a:cubicBezTo>
                  <a:cubicBezTo>
                    <a:pt x="2325284" y="1713842"/>
                    <a:pt x="2323415" y="1711213"/>
                    <a:pt x="2320923" y="1709415"/>
                  </a:cubicBezTo>
                  <a:cubicBezTo>
                    <a:pt x="2320854" y="1707755"/>
                    <a:pt x="2320439" y="1706025"/>
                    <a:pt x="2319747" y="1704434"/>
                  </a:cubicBezTo>
                  <a:cubicBezTo>
                    <a:pt x="2317947" y="1700353"/>
                    <a:pt x="2314348" y="1697448"/>
                    <a:pt x="2310057" y="1696479"/>
                  </a:cubicBezTo>
                  <a:lnTo>
                    <a:pt x="2308119" y="1696064"/>
                  </a:lnTo>
                  <a:lnTo>
                    <a:pt x="2306389" y="1695096"/>
                  </a:lnTo>
                  <a:cubicBezTo>
                    <a:pt x="2304866" y="1690115"/>
                    <a:pt x="2300783" y="1686518"/>
                    <a:pt x="2295869" y="1685481"/>
                  </a:cubicBezTo>
                  <a:cubicBezTo>
                    <a:pt x="2294208" y="1683959"/>
                    <a:pt x="2292270" y="1682852"/>
                    <a:pt x="2290193" y="1682230"/>
                  </a:cubicBezTo>
                  <a:lnTo>
                    <a:pt x="2289986" y="1681676"/>
                  </a:lnTo>
                  <a:cubicBezTo>
                    <a:pt x="2291854" y="1676488"/>
                    <a:pt x="2290471" y="1670401"/>
                    <a:pt x="2286041" y="1666596"/>
                  </a:cubicBezTo>
                  <a:cubicBezTo>
                    <a:pt x="2285418" y="1666043"/>
                    <a:pt x="2284726" y="1665559"/>
                    <a:pt x="2283965" y="1665144"/>
                  </a:cubicBezTo>
                  <a:lnTo>
                    <a:pt x="2282511" y="1660509"/>
                  </a:lnTo>
                  <a:lnTo>
                    <a:pt x="2282234" y="1659264"/>
                  </a:lnTo>
                  <a:lnTo>
                    <a:pt x="2282442" y="1657811"/>
                  </a:lnTo>
                  <a:cubicBezTo>
                    <a:pt x="2283342" y="1652070"/>
                    <a:pt x="2280504" y="1646398"/>
                    <a:pt x="2275451" y="1643631"/>
                  </a:cubicBezTo>
                  <a:cubicBezTo>
                    <a:pt x="2275383" y="1643631"/>
                    <a:pt x="2275244" y="1643562"/>
                    <a:pt x="2275175" y="1643492"/>
                  </a:cubicBezTo>
                  <a:lnTo>
                    <a:pt x="2274690" y="1642455"/>
                  </a:lnTo>
                  <a:lnTo>
                    <a:pt x="2274414" y="1641140"/>
                  </a:lnTo>
                  <a:cubicBezTo>
                    <a:pt x="2273445" y="1635883"/>
                    <a:pt x="2269430" y="1631664"/>
                    <a:pt x="2264239" y="1630280"/>
                  </a:cubicBezTo>
                  <a:cubicBezTo>
                    <a:pt x="2263063" y="1630004"/>
                    <a:pt x="2261956" y="1629865"/>
                    <a:pt x="2260779" y="1629865"/>
                  </a:cubicBezTo>
                  <a:cubicBezTo>
                    <a:pt x="2259395" y="1629865"/>
                    <a:pt x="2258011" y="1630073"/>
                    <a:pt x="2256696" y="1630488"/>
                  </a:cubicBezTo>
                  <a:lnTo>
                    <a:pt x="2256350" y="1626614"/>
                  </a:lnTo>
                  <a:cubicBezTo>
                    <a:pt x="2255796" y="1620250"/>
                    <a:pt x="2250951" y="1615062"/>
                    <a:pt x="2244653" y="1614163"/>
                  </a:cubicBezTo>
                  <a:cubicBezTo>
                    <a:pt x="2243961" y="1614024"/>
                    <a:pt x="2243269" y="1614024"/>
                    <a:pt x="2242576" y="1614024"/>
                  </a:cubicBezTo>
                  <a:cubicBezTo>
                    <a:pt x="2239324" y="1614024"/>
                    <a:pt x="2236209" y="1615200"/>
                    <a:pt x="2233717" y="1617207"/>
                  </a:cubicBezTo>
                  <a:cubicBezTo>
                    <a:pt x="2228942" y="1617898"/>
                    <a:pt x="2224720" y="1621011"/>
                    <a:pt x="2222782" y="1625646"/>
                  </a:cubicBezTo>
                  <a:cubicBezTo>
                    <a:pt x="2220775" y="1630626"/>
                    <a:pt x="2221813" y="1636229"/>
                    <a:pt x="2225273" y="1640034"/>
                  </a:cubicBezTo>
                  <a:cubicBezTo>
                    <a:pt x="2223474" y="1640656"/>
                    <a:pt x="2221813" y="1641625"/>
                    <a:pt x="2220360" y="1643008"/>
                  </a:cubicBezTo>
                  <a:lnTo>
                    <a:pt x="2219737" y="1643631"/>
                  </a:lnTo>
                  <a:cubicBezTo>
                    <a:pt x="2219737" y="1643631"/>
                    <a:pt x="2219460" y="1643631"/>
                    <a:pt x="2219391" y="1643631"/>
                  </a:cubicBezTo>
                  <a:cubicBezTo>
                    <a:pt x="2218906" y="1643631"/>
                    <a:pt x="2218491" y="1643631"/>
                    <a:pt x="2218006" y="1643700"/>
                  </a:cubicBezTo>
                  <a:cubicBezTo>
                    <a:pt x="2214615" y="1644046"/>
                    <a:pt x="2211570" y="1645568"/>
                    <a:pt x="2209355" y="1647920"/>
                  </a:cubicBezTo>
                  <a:cubicBezTo>
                    <a:pt x="2209009" y="1647920"/>
                    <a:pt x="2208594" y="1647989"/>
                    <a:pt x="2208248" y="1648058"/>
                  </a:cubicBezTo>
                  <a:cubicBezTo>
                    <a:pt x="2207971" y="1648058"/>
                    <a:pt x="2207625" y="1648196"/>
                    <a:pt x="2207348" y="1648196"/>
                  </a:cubicBezTo>
                  <a:cubicBezTo>
                    <a:pt x="2205618" y="1647435"/>
                    <a:pt x="2203749" y="1647090"/>
                    <a:pt x="2201880" y="1647090"/>
                  </a:cubicBezTo>
                  <a:cubicBezTo>
                    <a:pt x="2200842" y="1647090"/>
                    <a:pt x="2199873" y="1647228"/>
                    <a:pt x="2198835" y="1647435"/>
                  </a:cubicBezTo>
                  <a:cubicBezTo>
                    <a:pt x="2198835" y="1647435"/>
                    <a:pt x="2198697" y="1647366"/>
                    <a:pt x="2198627" y="1647297"/>
                  </a:cubicBezTo>
                  <a:cubicBezTo>
                    <a:pt x="2195997" y="1643631"/>
                    <a:pt x="2191776" y="1641486"/>
                    <a:pt x="2187346" y="1641486"/>
                  </a:cubicBezTo>
                  <a:cubicBezTo>
                    <a:pt x="2185824" y="1641486"/>
                    <a:pt x="2184301" y="1641763"/>
                    <a:pt x="2182778" y="1642247"/>
                  </a:cubicBezTo>
                  <a:cubicBezTo>
                    <a:pt x="2176134" y="1644599"/>
                    <a:pt x="2172327" y="1651447"/>
                    <a:pt x="2173850" y="1658296"/>
                  </a:cubicBezTo>
                  <a:lnTo>
                    <a:pt x="2174058" y="1659195"/>
                  </a:lnTo>
                  <a:lnTo>
                    <a:pt x="2171427" y="1659817"/>
                  </a:lnTo>
                  <a:cubicBezTo>
                    <a:pt x="2170874" y="1659956"/>
                    <a:pt x="2170389" y="1660094"/>
                    <a:pt x="2169836" y="1660301"/>
                  </a:cubicBezTo>
                  <a:lnTo>
                    <a:pt x="2164852" y="1662238"/>
                  </a:lnTo>
                  <a:cubicBezTo>
                    <a:pt x="2162915" y="1662999"/>
                    <a:pt x="2161184" y="1664175"/>
                    <a:pt x="2159731" y="1665628"/>
                  </a:cubicBezTo>
                  <a:lnTo>
                    <a:pt x="2155855" y="1669709"/>
                  </a:lnTo>
                  <a:cubicBezTo>
                    <a:pt x="2154540" y="1671093"/>
                    <a:pt x="2153502" y="1672822"/>
                    <a:pt x="2152879" y="1674620"/>
                  </a:cubicBezTo>
                  <a:lnTo>
                    <a:pt x="2151979" y="1677180"/>
                  </a:lnTo>
                  <a:cubicBezTo>
                    <a:pt x="2151495" y="1678563"/>
                    <a:pt x="2151218" y="1680085"/>
                    <a:pt x="2151218" y="1681538"/>
                  </a:cubicBezTo>
                  <a:lnTo>
                    <a:pt x="2151218" y="1683890"/>
                  </a:lnTo>
                  <a:cubicBezTo>
                    <a:pt x="2151218" y="1684996"/>
                    <a:pt x="2151218" y="1686034"/>
                    <a:pt x="2151495" y="1687141"/>
                  </a:cubicBezTo>
                  <a:lnTo>
                    <a:pt x="2152118" y="1689908"/>
                  </a:lnTo>
                  <a:lnTo>
                    <a:pt x="2150595" y="1692398"/>
                  </a:lnTo>
                  <a:lnTo>
                    <a:pt x="2149972" y="1693228"/>
                  </a:lnTo>
                  <a:cubicBezTo>
                    <a:pt x="2146511" y="1693782"/>
                    <a:pt x="2143535" y="1695580"/>
                    <a:pt x="2141390" y="1698209"/>
                  </a:cubicBezTo>
                  <a:lnTo>
                    <a:pt x="2140974" y="1698070"/>
                  </a:lnTo>
                  <a:cubicBezTo>
                    <a:pt x="2139521" y="1697586"/>
                    <a:pt x="2137929" y="1697309"/>
                    <a:pt x="2136407" y="1697309"/>
                  </a:cubicBezTo>
                  <a:cubicBezTo>
                    <a:pt x="2135784" y="1697309"/>
                    <a:pt x="2135092" y="1697309"/>
                    <a:pt x="2134469" y="1697448"/>
                  </a:cubicBezTo>
                  <a:lnTo>
                    <a:pt x="2132392" y="1697724"/>
                  </a:lnTo>
                  <a:cubicBezTo>
                    <a:pt x="2130524" y="1698001"/>
                    <a:pt x="2128724" y="1698624"/>
                    <a:pt x="2127132" y="1699592"/>
                  </a:cubicBezTo>
                  <a:lnTo>
                    <a:pt x="2125956" y="1700284"/>
                  </a:lnTo>
                  <a:cubicBezTo>
                    <a:pt x="2125402" y="1700630"/>
                    <a:pt x="2124917" y="1700975"/>
                    <a:pt x="2124433" y="1701391"/>
                  </a:cubicBezTo>
                  <a:lnTo>
                    <a:pt x="2122703" y="1702774"/>
                  </a:lnTo>
                  <a:cubicBezTo>
                    <a:pt x="2122080" y="1703258"/>
                    <a:pt x="2121526" y="1703812"/>
                    <a:pt x="2120973" y="1704434"/>
                  </a:cubicBezTo>
                  <a:lnTo>
                    <a:pt x="2119588" y="1706025"/>
                  </a:lnTo>
                  <a:cubicBezTo>
                    <a:pt x="2118273" y="1707547"/>
                    <a:pt x="2117304" y="1709346"/>
                    <a:pt x="2116751" y="1711282"/>
                  </a:cubicBezTo>
                  <a:lnTo>
                    <a:pt x="2116405" y="1712528"/>
                  </a:lnTo>
                  <a:cubicBezTo>
                    <a:pt x="2116405" y="1712528"/>
                    <a:pt x="2116197" y="1713150"/>
                    <a:pt x="2116128" y="1713496"/>
                  </a:cubicBezTo>
                  <a:cubicBezTo>
                    <a:pt x="2116128" y="1713496"/>
                    <a:pt x="2116128" y="1713496"/>
                    <a:pt x="2116128" y="1713496"/>
                  </a:cubicBezTo>
                  <a:lnTo>
                    <a:pt x="2113567" y="1716124"/>
                  </a:lnTo>
                  <a:cubicBezTo>
                    <a:pt x="2113152" y="1716540"/>
                    <a:pt x="2112737" y="1717024"/>
                    <a:pt x="2112390" y="1717508"/>
                  </a:cubicBezTo>
                  <a:lnTo>
                    <a:pt x="2104569" y="1728022"/>
                  </a:lnTo>
                  <a:lnTo>
                    <a:pt x="2101386" y="1731481"/>
                  </a:lnTo>
                  <a:lnTo>
                    <a:pt x="2097718" y="1734525"/>
                  </a:lnTo>
                  <a:lnTo>
                    <a:pt x="2088374" y="1741096"/>
                  </a:lnTo>
                  <a:cubicBezTo>
                    <a:pt x="2087682" y="1741580"/>
                    <a:pt x="2087059" y="1742065"/>
                    <a:pt x="2086505" y="1742687"/>
                  </a:cubicBezTo>
                  <a:lnTo>
                    <a:pt x="2079308" y="1749950"/>
                  </a:lnTo>
                  <a:lnTo>
                    <a:pt x="2076608" y="1751956"/>
                  </a:lnTo>
                  <a:lnTo>
                    <a:pt x="2071002" y="1754723"/>
                  </a:lnTo>
                  <a:cubicBezTo>
                    <a:pt x="2070656" y="1754931"/>
                    <a:pt x="2070310" y="1755069"/>
                    <a:pt x="2069964" y="1755277"/>
                  </a:cubicBezTo>
                  <a:lnTo>
                    <a:pt x="2066573" y="1757352"/>
                  </a:lnTo>
                  <a:cubicBezTo>
                    <a:pt x="2065396" y="1758044"/>
                    <a:pt x="2064358" y="1758874"/>
                    <a:pt x="2063458" y="1759911"/>
                  </a:cubicBezTo>
                  <a:lnTo>
                    <a:pt x="2061036" y="1762540"/>
                  </a:lnTo>
                  <a:cubicBezTo>
                    <a:pt x="2059929" y="1763785"/>
                    <a:pt x="2059029" y="1765238"/>
                    <a:pt x="2058406" y="1766829"/>
                  </a:cubicBezTo>
                  <a:lnTo>
                    <a:pt x="2057575" y="1769042"/>
                  </a:lnTo>
                  <a:cubicBezTo>
                    <a:pt x="2057021" y="1770495"/>
                    <a:pt x="2056675" y="1772086"/>
                    <a:pt x="2056675" y="1773677"/>
                  </a:cubicBezTo>
                  <a:lnTo>
                    <a:pt x="2050654" y="1774230"/>
                  </a:lnTo>
                  <a:cubicBezTo>
                    <a:pt x="2049339" y="1774369"/>
                    <a:pt x="2048024" y="1774645"/>
                    <a:pt x="2046709" y="1775129"/>
                  </a:cubicBezTo>
                  <a:lnTo>
                    <a:pt x="2044633" y="1775959"/>
                  </a:lnTo>
                  <a:cubicBezTo>
                    <a:pt x="2042141" y="1776928"/>
                    <a:pt x="2039926" y="1778657"/>
                    <a:pt x="2038404" y="1780871"/>
                  </a:cubicBezTo>
                  <a:lnTo>
                    <a:pt x="2037089" y="1782808"/>
                  </a:lnTo>
                  <a:cubicBezTo>
                    <a:pt x="2037089" y="1782808"/>
                    <a:pt x="2036743" y="1783361"/>
                    <a:pt x="2036535" y="1783638"/>
                  </a:cubicBezTo>
                  <a:cubicBezTo>
                    <a:pt x="2036397" y="1783638"/>
                    <a:pt x="2036189" y="1783638"/>
                    <a:pt x="2036051" y="1783638"/>
                  </a:cubicBezTo>
                  <a:cubicBezTo>
                    <a:pt x="2035220" y="1783638"/>
                    <a:pt x="2034390" y="1783707"/>
                    <a:pt x="2033559" y="1783845"/>
                  </a:cubicBezTo>
                  <a:lnTo>
                    <a:pt x="2030791" y="1784330"/>
                  </a:lnTo>
                  <a:cubicBezTo>
                    <a:pt x="2028852" y="1784675"/>
                    <a:pt x="2027053" y="1785436"/>
                    <a:pt x="2025461" y="1786543"/>
                  </a:cubicBezTo>
                  <a:lnTo>
                    <a:pt x="2023108" y="1788134"/>
                  </a:lnTo>
                  <a:cubicBezTo>
                    <a:pt x="2022139" y="1788757"/>
                    <a:pt x="2021309" y="1789518"/>
                    <a:pt x="2020547" y="1790417"/>
                  </a:cubicBezTo>
                  <a:lnTo>
                    <a:pt x="2018540" y="1792630"/>
                  </a:lnTo>
                  <a:cubicBezTo>
                    <a:pt x="2018056" y="1793115"/>
                    <a:pt x="2017640" y="1793668"/>
                    <a:pt x="2017294" y="1794291"/>
                  </a:cubicBezTo>
                  <a:lnTo>
                    <a:pt x="2015841" y="1796573"/>
                  </a:lnTo>
                  <a:cubicBezTo>
                    <a:pt x="2015287" y="1797403"/>
                    <a:pt x="2014872" y="1798303"/>
                    <a:pt x="2014457" y="1799271"/>
                  </a:cubicBezTo>
                  <a:lnTo>
                    <a:pt x="2012034" y="1805704"/>
                  </a:lnTo>
                  <a:cubicBezTo>
                    <a:pt x="2011481" y="1807157"/>
                    <a:pt x="2011204" y="1808748"/>
                    <a:pt x="2011134" y="1810339"/>
                  </a:cubicBezTo>
                  <a:lnTo>
                    <a:pt x="2010996" y="1815942"/>
                  </a:lnTo>
                  <a:cubicBezTo>
                    <a:pt x="2010996" y="1816772"/>
                    <a:pt x="2010996" y="1817602"/>
                    <a:pt x="2011204" y="1818432"/>
                  </a:cubicBezTo>
                  <a:lnTo>
                    <a:pt x="2012034" y="1823482"/>
                  </a:lnTo>
                  <a:lnTo>
                    <a:pt x="2012381" y="1827978"/>
                  </a:lnTo>
                  <a:lnTo>
                    <a:pt x="2011965" y="1831575"/>
                  </a:lnTo>
                  <a:cubicBezTo>
                    <a:pt x="2011965" y="1831990"/>
                    <a:pt x="2011896" y="1832405"/>
                    <a:pt x="2011896" y="1832820"/>
                  </a:cubicBezTo>
                  <a:lnTo>
                    <a:pt x="2011896" y="1835103"/>
                  </a:lnTo>
                  <a:cubicBezTo>
                    <a:pt x="2011758" y="1836279"/>
                    <a:pt x="2011896" y="1837455"/>
                    <a:pt x="2012173" y="1838562"/>
                  </a:cubicBezTo>
                  <a:lnTo>
                    <a:pt x="2012449" y="1839876"/>
                  </a:lnTo>
                  <a:cubicBezTo>
                    <a:pt x="2010097" y="1844165"/>
                    <a:pt x="2010235" y="1849353"/>
                    <a:pt x="2012727" y="1853572"/>
                  </a:cubicBezTo>
                  <a:lnTo>
                    <a:pt x="2014111" y="1855855"/>
                  </a:lnTo>
                  <a:cubicBezTo>
                    <a:pt x="2014457" y="1856478"/>
                    <a:pt x="2014872" y="1857031"/>
                    <a:pt x="2015357" y="1857584"/>
                  </a:cubicBezTo>
                  <a:lnTo>
                    <a:pt x="2015010" y="1859521"/>
                  </a:lnTo>
                  <a:lnTo>
                    <a:pt x="2014180" y="1862496"/>
                  </a:lnTo>
                  <a:lnTo>
                    <a:pt x="2013419" y="1864502"/>
                  </a:lnTo>
                  <a:lnTo>
                    <a:pt x="2009197" y="1871419"/>
                  </a:lnTo>
                  <a:cubicBezTo>
                    <a:pt x="2008920" y="1871903"/>
                    <a:pt x="2008643" y="1872318"/>
                    <a:pt x="2008436" y="1872802"/>
                  </a:cubicBezTo>
                  <a:lnTo>
                    <a:pt x="2007120" y="1875708"/>
                  </a:lnTo>
                  <a:cubicBezTo>
                    <a:pt x="2006705" y="1876676"/>
                    <a:pt x="2006359" y="1877645"/>
                    <a:pt x="2006151" y="1878682"/>
                  </a:cubicBezTo>
                  <a:lnTo>
                    <a:pt x="2005459" y="1882141"/>
                  </a:lnTo>
                  <a:cubicBezTo>
                    <a:pt x="2005321" y="1882694"/>
                    <a:pt x="2005252" y="1883178"/>
                    <a:pt x="2005252" y="1883732"/>
                  </a:cubicBezTo>
                  <a:lnTo>
                    <a:pt x="2004975" y="1887260"/>
                  </a:lnTo>
                  <a:lnTo>
                    <a:pt x="2004975" y="1887813"/>
                  </a:lnTo>
                  <a:cubicBezTo>
                    <a:pt x="2004975" y="1887813"/>
                    <a:pt x="2004698" y="1888090"/>
                    <a:pt x="2004698" y="1888090"/>
                  </a:cubicBezTo>
                  <a:cubicBezTo>
                    <a:pt x="2002552" y="1891618"/>
                    <a:pt x="2001999" y="1895837"/>
                    <a:pt x="2003314" y="1899780"/>
                  </a:cubicBezTo>
                  <a:cubicBezTo>
                    <a:pt x="2003798" y="1901233"/>
                    <a:pt x="2004490" y="1902616"/>
                    <a:pt x="2005459" y="1903792"/>
                  </a:cubicBezTo>
                  <a:cubicBezTo>
                    <a:pt x="2003660" y="1904415"/>
                    <a:pt x="2002068" y="1905314"/>
                    <a:pt x="2000615" y="1906559"/>
                  </a:cubicBezTo>
                  <a:lnTo>
                    <a:pt x="1999022" y="1907943"/>
                  </a:lnTo>
                  <a:cubicBezTo>
                    <a:pt x="1997500" y="1909326"/>
                    <a:pt x="1996254" y="1910986"/>
                    <a:pt x="1995424" y="1912923"/>
                  </a:cubicBezTo>
                  <a:lnTo>
                    <a:pt x="1994731" y="1914514"/>
                  </a:lnTo>
                  <a:cubicBezTo>
                    <a:pt x="1994385" y="1915344"/>
                    <a:pt x="1994109" y="1916243"/>
                    <a:pt x="1993901" y="1917143"/>
                  </a:cubicBezTo>
                  <a:lnTo>
                    <a:pt x="1993901" y="1917627"/>
                  </a:lnTo>
                  <a:cubicBezTo>
                    <a:pt x="1993901" y="1917627"/>
                    <a:pt x="1991271" y="1920740"/>
                    <a:pt x="1991271" y="1920740"/>
                  </a:cubicBezTo>
                  <a:cubicBezTo>
                    <a:pt x="1990579" y="1921570"/>
                    <a:pt x="1990025" y="1922469"/>
                    <a:pt x="1989541" y="1923507"/>
                  </a:cubicBezTo>
                  <a:lnTo>
                    <a:pt x="1988503" y="1925720"/>
                  </a:lnTo>
                  <a:cubicBezTo>
                    <a:pt x="1988157" y="1926412"/>
                    <a:pt x="1987880" y="1927173"/>
                    <a:pt x="1987672" y="1927934"/>
                  </a:cubicBezTo>
                  <a:lnTo>
                    <a:pt x="1985111" y="1928902"/>
                  </a:lnTo>
                  <a:cubicBezTo>
                    <a:pt x="1983312" y="1929594"/>
                    <a:pt x="1981582" y="1930631"/>
                    <a:pt x="1980197" y="1932015"/>
                  </a:cubicBezTo>
                  <a:lnTo>
                    <a:pt x="1975491" y="1936580"/>
                  </a:lnTo>
                  <a:cubicBezTo>
                    <a:pt x="1973968" y="1938102"/>
                    <a:pt x="1972792" y="1939901"/>
                    <a:pt x="1972100" y="1941907"/>
                  </a:cubicBezTo>
                  <a:lnTo>
                    <a:pt x="1971061" y="1944881"/>
                  </a:lnTo>
                  <a:cubicBezTo>
                    <a:pt x="1970785" y="1945780"/>
                    <a:pt x="1970577" y="1946680"/>
                    <a:pt x="1970439" y="1947579"/>
                  </a:cubicBezTo>
                  <a:lnTo>
                    <a:pt x="1970439" y="1947856"/>
                  </a:lnTo>
                  <a:cubicBezTo>
                    <a:pt x="1970439" y="1947856"/>
                    <a:pt x="1968777" y="1946472"/>
                    <a:pt x="1968777" y="1946472"/>
                  </a:cubicBezTo>
                  <a:lnTo>
                    <a:pt x="1965248" y="1942114"/>
                  </a:lnTo>
                  <a:lnTo>
                    <a:pt x="1962964" y="1938448"/>
                  </a:lnTo>
                  <a:lnTo>
                    <a:pt x="1961995" y="1936165"/>
                  </a:lnTo>
                  <a:cubicBezTo>
                    <a:pt x="1962341" y="1934782"/>
                    <a:pt x="1962479" y="1933398"/>
                    <a:pt x="1962341" y="1931946"/>
                  </a:cubicBezTo>
                  <a:lnTo>
                    <a:pt x="1962133" y="1928764"/>
                  </a:lnTo>
                  <a:cubicBezTo>
                    <a:pt x="1962133" y="1928003"/>
                    <a:pt x="1961925" y="1927173"/>
                    <a:pt x="1961787" y="1926412"/>
                  </a:cubicBezTo>
                  <a:lnTo>
                    <a:pt x="1961026" y="1923161"/>
                  </a:lnTo>
                  <a:cubicBezTo>
                    <a:pt x="1960749" y="1922123"/>
                    <a:pt x="1960403" y="1921155"/>
                    <a:pt x="1959919" y="1920255"/>
                  </a:cubicBezTo>
                  <a:lnTo>
                    <a:pt x="1955766" y="1911955"/>
                  </a:lnTo>
                  <a:lnTo>
                    <a:pt x="1947183" y="1890096"/>
                  </a:lnTo>
                  <a:cubicBezTo>
                    <a:pt x="1946976" y="1889473"/>
                    <a:pt x="1946699" y="1888920"/>
                    <a:pt x="1946353" y="1888366"/>
                  </a:cubicBezTo>
                  <a:lnTo>
                    <a:pt x="1942477" y="1881518"/>
                  </a:lnTo>
                  <a:cubicBezTo>
                    <a:pt x="1942131" y="1880896"/>
                    <a:pt x="1941716" y="1880273"/>
                    <a:pt x="1941301" y="1879720"/>
                  </a:cubicBezTo>
                  <a:lnTo>
                    <a:pt x="1933757" y="1870243"/>
                  </a:lnTo>
                  <a:lnTo>
                    <a:pt x="1932511" y="1868029"/>
                  </a:lnTo>
                  <a:lnTo>
                    <a:pt x="1931334" y="1865262"/>
                  </a:lnTo>
                  <a:lnTo>
                    <a:pt x="1918876" y="1824035"/>
                  </a:lnTo>
                  <a:cubicBezTo>
                    <a:pt x="1918599" y="1823205"/>
                    <a:pt x="1918253" y="1822375"/>
                    <a:pt x="1917838" y="1821614"/>
                  </a:cubicBezTo>
                  <a:lnTo>
                    <a:pt x="1916384" y="1818847"/>
                  </a:lnTo>
                  <a:cubicBezTo>
                    <a:pt x="1916177" y="1818501"/>
                    <a:pt x="1915969" y="1818155"/>
                    <a:pt x="1915762" y="1817810"/>
                  </a:cubicBezTo>
                  <a:lnTo>
                    <a:pt x="1913893" y="1814973"/>
                  </a:lnTo>
                  <a:cubicBezTo>
                    <a:pt x="1913893" y="1814973"/>
                    <a:pt x="1913478" y="1814282"/>
                    <a:pt x="1913201" y="1814005"/>
                  </a:cubicBezTo>
                  <a:lnTo>
                    <a:pt x="1910363" y="1810339"/>
                  </a:lnTo>
                  <a:cubicBezTo>
                    <a:pt x="1910848" y="1807088"/>
                    <a:pt x="1910156" y="1803698"/>
                    <a:pt x="1908356" y="1800931"/>
                  </a:cubicBezTo>
                  <a:cubicBezTo>
                    <a:pt x="1908287" y="1800239"/>
                    <a:pt x="1908080" y="1799479"/>
                    <a:pt x="1907872" y="1798787"/>
                  </a:cubicBezTo>
                  <a:cubicBezTo>
                    <a:pt x="1906764" y="1795121"/>
                    <a:pt x="1904273" y="1792146"/>
                    <a:pt x="1900881" y="1790417"/>
                  </a:cubicBezTo>
                  <a:lnTo>
                    <a:pt x="1900881" y="1790417"/>
                  </a:lnTo>
                  <a:cubicBezTo>
                    <a:pt x="1900881" y="1790417"/>
                    <a:pt x="1900535" y="1789863"/>
                    <a:pt x="1900535" y="1789863"/>
                  </a:cubicBezTo>
                  <a:lnTo>
                    <a:pt x="1898874" y="1785644"/>
                  </a:lnTo>
                  <a:lnTo>
                    <a:pt x="1897836" y="1782324"/>
                  </a:lnTo>
                  <a:lnTo>
                    <a:pt x="1888977" y="1737845"/>
                  </a:lnTo>
                  <a:lnTo>
                    <a:pt x="1889185" y="1737361"/>
                  </a:lnTo>
                  <a:cubicBezTo>
                    <a:pt x="1889531" y="1736669"/>
                    <a:pt x="1889738" y="1735977"/>
                    <a:pt x="1889946" y="1735216"/>
                  </a:cubicBezTo>
                  <a:lnTo>
                    <a:pt x="1890569" y="1733003"/>
                  </a:lnTo>
                  <a:cubicBezTo>
                    <a:pt x="1891192" y="1730858"/>
                    <a:pt x="1891261" y="1728645"/>
                    <a:pt x="1890777" y="1726501"/>
                  </a:cubicBezTo>
                  <a:lnTo>
                    <a:pt x="1890777" y="1726085"/>
                  </a:lnTo>
                  <a:cubicBezTo>
                    <a:pt x="1891469" y="1720967"/>
                    <a:pt x="1889323" y="1715917"/>
                    <a:pt x="1885240" y="1712873"/>
                  </a:cubicBezTo>
                  <a:lnTo>
                    <a:pt x="1884686" y="1711213"/>
                  </a:lnTo>
                  <a:lnTo>
                    <a:pt x="1884686" y="1710729"/>
                  </a:lnTo>
                  <a:cubicBezTo>
                    <a:pt x="1884686" y="1710729"/>
                    <a:pt x="1884686" y="1710176"/>
                    <a:pt x="1884686" y="1710176"/>
                  </a:cubicBezTo>
                  <a:lnTo>
                    <a:pt x="1887385" y="1700975"/>
                  </a:lnTo>
                  <a:cubicBezTo>
                    <a:pt x="1887524" y="1700491"/>
                    <a:pt x="1887662" y="1699938"/>
                    <a:pt x="1887731" y="1699454"/>
                  </a:cubicBezTo>
                  <a:lnTo>
                    <a:pt x="1888423" y="1695303"/>
                  </a:lnTo>
                  <a:cubicBezTo>
                    <a:pt x="1888562" y="1694473"/>
                    <a:pt x="1888631" y="1693643"/>
                    <a:pt x="1888631" y="1692813"/>
                  </a:cubicBezTo>
                  <a:lnTo>
                    <a:pt x="1888631" y="1688663"/>
                  </a:lnTo>
                  <a:cubicBezTo>
                    <a:pt x="1888631" y="1687418"/>
                    <a:pt x="1888423" y="1686103"/>
                    <a:pt x="1888077" y="1684927"/>
                  </a:cubicBezTo>
                  <a:lnTo>
                    <a:pt x="1886901" y="1680984"/>
                  </a:lnTo>
                  <a:cubicBezTo>
                    <a:pt x="1886901" y="1680984"/>
                    <a:pt x="1886901" y="1680984"/>
                    <a:pt x="1886901" y="1680984"/>
                  </a:cubicBezTo>
                  <a:cubicBezTo>
                    <a:pt x="1892714" y="1677318"/>
                    <a:pt x="1894999" y="1669986"/>
                    <a:pt x="1892161" y="1663622"/>
                  </a:cubicBezTo>
                  <a:cubicBezTo>
                    <a:pt x="1891053" y="1661132"/>
                    <a:pt x="1889254" y="1659056"/>
                    <a:pt x="1887039" y="1657673"/>
                  </a:cubicBezTo>
                  <a:cubicBezTo>
                    <a:pt x="1886693" y="1651724"/>
                    <a:pt x="1882541" y="1646605"/>
                    <a:pt x="1876727" y="1645083"/>
                  </a:cubicBezTo>
                  <a:lnTo>
                    <a:pt x="1873681" y="1644322"/>
                  </a:lnTo>
                  <a:cubicBezTo>
                    <a:pt x="1872920" y="1644115"/>
                    <a:pt x="1872159" y="1643977"/>
                    <a:pt x="1871328" y="1643907"/>
                  </a:cubicBezTo>
                  <a:lnTo>
                    <a:pt x="1867937" y="1643631"/>
                  </a:lnTo>
                  <a:cubicBezTo>
                    <a:pt x="1867522" y="1643631"/>
                    <a:pt x="1867176" y="1643631"/>
                    <a:pt x="1866760" y="1643631"/>
                  </a:cubicBezTo>
                  <a:cubicBezTo>
                    <a:pt x="1866553" y="1643631"/>
                    <a:pt x="1866414" y="1643631"/>
                    <a:pt x="1866206" y="1643631"/>
                  </a:cubicBezTo>
                  <a:lnTo>
                    <a:pt x="1859562" y="1643907"/>
                  </a:lnTo>
                  <a:cubicBezTo>
                    <a:pt x="1853818" y="1644115"/>
                    <a:pt x="1848835" y="1647850"/>
                    <a:pt x="1846966" y="1653246"/>
                  </a:cubicBezTo>
                  <a:cubicBezTo>
                    <a:pt x="1846343" y="1655113"/>
                    <a:pt x="1846136" y="1657120"/>
                    <a:pt x="1846274" y="1658987"/>
                  </a:cubicBezTo>
                  <a:cubicBezTo>
                    <a:pt x="1843851" y="1661962"/>
                    <a:pt x="1842814" y="1665766"/>
                    <a:pt x="1843298" y="1669502"/>
                  </a:cubicBezTo>
                  <a:cubicBezTo>
                    <a:pt x="1843436" y="1670747"/>
                    <a:pt x="1843782" y="1671992"/>
                    <a:pt x="1844267" y="1673168"/>
                  </a:cubicBezTo>
                  <a:lnTo>
                    <a:pt x="1837069" y="1676972"/>
                  </a:lnTo>
                  <a:lnTo>
                    <a:pt x="1833954" y="1678010"/>
                  </a:lnTo>
                  <a:lnTo>
                    <a:pt x="1832709" y="1678010"/>
                  </a:lnTo>
                  <a:cubicBezTo>
                    <a:pt x="1832709" y="1678010"/>
                    <a:pt x="1832085" y="1677802"/>
                    <a:pt x="1832085" y="1677802"/>
                  </a:cubicBezTo>
                  <a:lnTo>
                    <a:pt x="1829940" y="1676488"/>
                  </a:lnTo>
                  <a:lnTo>
                    <a:pt x="1827310" y="1674275"/>
                  </a:lnTo>
                  <a:lnTo>
                    <a:pt x="1818728" y="1665489"/>
                  </a:lnTo>
                  <a:cubicBezTo>
                    <a:pt x="1819558" y="1665282"/>
                    <a:pt x="1820389" y="1665005"/>
                    <a:pt x="1821150" y="1664659"/>
                  </a:cubicBezTo>
                  <a:lnTo>
                    <a:pt x="1823019" y="1663829"/>
                  </a:lnTo>
                  <a:cubicBezTo>
                    <a:pt x="1824472" y="1663207"/>
                    <a:pt x="1825718" y="1662308"/>
                    <a:pt x="1826895" y="1661270"/>
                  </a:cubicBezTo>
                  <a:lnTo>
                    <a:pt x="1828625" y="1659679"/>
                  </a:lnTo>
                  <a:cubicBezTo>
                    <a:pt x="1829179" y="1659126"/>
                    <a:pt x="1829663" y="1658572"/>
                    <a:pt x="1830148" y="1658019"/>
                  </a:cubicBezTo>
                  <a:lnTo>
                    <a:pt x="1832017" y="1655598"/>
                  </a:lnTo>
                  <a:cubicBezTo>
                    <a:pt x="1832293" y="1655252"/>
                    <a:pt x="1832570" y="1654837"/>
                    <a:pt x="1832847" y="1654422"/>
                  </a:cubicBezTo>
                  <a:lnTo>
                    <a:pt x="1834508" y="1651724"/>
                  </a:lnTo>
                  <a:cubicBezTo>
                    <a:pt x="1834716" y="1651378"/>
                    <a:pt x="1834923" y="1650963"/>
                    <a:pt x="1835131" y="1650617"/>
                  </a:cubicBezTo>
                  <a:lnTo>
                    <a:pt x="1835961" y="1648888"/>
                  </a:lnTo>
                  <a:cubicBezTo>
                    <a:pt x="1838107" y="1646121"/>
                    <a:pt x="1839076" y="1642662"/>
                    <a:pt x="1838799" y="1639134"/>
                  </a:cubicBezTo>
                  <a:cubicBezTo>
                    <a:pt x="1838522" y="1635399"/>
                    <a:pt x="1836654" y="1631871"/>
                    <a:pt x="1833747" y="1629519"/>
                  </a:cubicBezTo>
                  <a:cubicBezTo>
                    <a:pt x="1831255" y="1627444"/>
                    <a:pt x="1828140" y="1626337"/>
                    <a:pt x="1824888" y="1626337"/>
                  </a:cubicBezTo>
                  <a:cubicBezTo>
                    <a:pt x="1824749" y="1626337"/>
                    <a:pt x="1824680" y="1626337"/>
                    <a:pt x="1824542" y="1626337"/>
                  </a:cubicBezTo>
                  <a:lnTo>
                    <a:pt x="1823019" y="1626337"/>
                  </a:lnTo>
                  <a:cubicBezTo>
                    <a:pt x="1820320" y="1626407"/>
                    <a:pt x="1817759" y="1627306"/>
                    <a:pt x="1815544" y="1628758"/>
                  </a:cubicBezTo>
                  <a:cubicBezTo>
                    <a:pt x="1814714" y="1628897"/>
                    <a:pt x="1813952" y="1629104"/>
                    <a:pt x="1813191" y="1629381"/>
                  </a:cubicBezTo>
                  <a:lnTo>
                    <a:pt x="1810907" y="1630211"/>
                  </a:lnTo>
                  <a:cubicBezTo>
                    <a:pt x="1810215" y="1630488"/>
                    <a:pt x="1809523" y="1630764"/>
                    <a:pt x="1808831" y="1631179"/>
                  </a:cubicBezTo>
                  <a:lnTo>
                    <a:pt x="1806270" y="1632632"/>
                  </a:lnTo>
                  <a:lnTo>
                    <a:pt x="1806062" y="1632632"/>
                  </a:lnTo>
                  <a:lnTo>
                    <a:pt x="1803363" y="1631802"/>
                  </a:lnTo>
                  <a:lnTo>
                    <a:pt x="1800456" y="1630349"/>
                  </a:lnTo>
                  <a:cubicBezTo>
                    <a:pt x="1803501" y="1626199"/>
                    <a:pt x="1804055" y="1620596"/>
                    <a:pt x="1801564" y="1615754"/>
                  </a:cubicBezTo>
                  <a:cubicBezTo>
                    <a:pt x="1799141" y="1611050"/>
                    <a:pt x="1794297" y="1608283"/>
                    <a:pt x="1789313" y="1608283"/>
                  </a:cubicBezTo>
                  <a:cubicBezTo>
                    <a:pt x="1787514" y="1608283"/>
                    <a:pt x="1785714" y="1608629"/>
                    <a:pt x="1783984" y="1609390"/>
                  </a:cubicBezTo>
                  <a:lnTo>
                    <a:pt x="1783084" y="1609736"/>
                  </a:lnTo>
                  <a:cubicBezTo>
                    <a:pt x="1781146" y="1608698"/>
                    <a:pt x="1778931" y="1608145"/>
                    <a:pt x="1776648" y="1608145"/>
                  </a:cubicBezTo>
                  <a:cubicBezTo>
                    <a:pt x="1776301" y="1608145"/>
                    <a:pt x="1775955" y="1608145"/>
                    <a:pt x="1775609" y="1608145"/>
                  </a:cubicBezTo>
                  <a:cubicBezTo>
                    <a:pt x="1774294" y="1607591"/>
                    <a:pt x="1772910" y="1607246"/>
                    <a:pt x="1771457" y="1607176"/>
                  </a:cubicBezTo>
                  <a:lnTo>
                    <a:pt x="1771318" y="1606554"/>
                  </a:lnTo>
                  <a:lnTo>
                    <a:pt x="1770765" y="1603372"/>
                  </a:lnTo>
                  <a:cubicBezTo>
                    <a:pt x="1770557" y="1602196"/>
                    <a:pt x="1770211" y="1601020"/>
                    <a:pt x="1769727" y="1599913"/>
                  </a:cubicBezTo>
                  <a:lnTo>
                    <a:pt x="1768273" y="1596800"/>
                  </a:lnTo>
                  <a:cubicBezTo>
                    <a:pt x="1767166" y="1594448"/>
                    <a:pt x="1765505" y="1592442"/>
                    <a:pt x="1763359" y="1591059"/>
                  </a:cubicBezTo>
                  <a:lnTo>
                    <a:pt x="1759829" y="1588707"/>
                  </a:lnTo>
                  <a:cubicBezTo>
                    <a:pt x="1759829" y="1588707"/>
                    <a:pt x="1759414" y="1588430"/>
                    <a:pt x="1759206" y="1588361"/>
                  </a:cubicBezTo>
                  <a:lnTo>
                    <a:pt x="1759068" y="1587462"/>
                  </a:lnTo>
                  <a:cubicBezTo>
                    <a:pt x="1758791" y="1585732"/>
                    <a:pt x="1758168" y="1584072"/>
                    <a:pt x="1757338" y="1582620"/>
                  </a:cubicBezTo>
                  <a:lnTo>
                    <a:pt x="1755469" y="1579438"/>
                  </a:lnTo>
                  <a:cubicBezTo>
                    <a:pt x="1754915" y="1578539"/>
                    <a:pt x="1754292" y="1577708"/>
                    <a:pt x="1753600" y="1576948"/>
                  </a:cubicBezTo>
                  <a:lnTo>
                    <a:pt x="1750486" y="1573696"/>
                  </a:lnTo>
                  <a:cubicBezTo>
                    <a:pt x="1749032" y="1572175"/>
                    <a:pt x="1747302" y="1570999"/>
                    <a:pt x="1745295" y="1570238"/>
                  </a:cubicBezTo>
                  <a:lnTo>
                    <a:pt x="1741973" y="1568993"/>
                  </a:lnTo>
                  <a:cubicBezTo>
                    <a:pt x="1740381" y="1568370"/>
                    <a:pt x="1738720" y="1568093"/>
                    <a:pt x="1737128" y="1568093"/>
                  </a:cubicBezTo>
                  <a:cubicBezTo>
                    <a:pt x="1733460" y="1568093"/>
                    <a:pt x="1729792" y="1569546"/>
                    <a:pt x="1727162" y="1572382"/>
                  </a:cubicBezTo>
                  <a:lnTo>
                    <a:pt x="1725916" y="1573627"/>
                  </a:lnTo>
                  <a:lnTo>
                    <a:pt x="1723563" y="1574042"/>
                  </a:lnTo>
                  <a:lnTo>
                    <a:pt x="1710066" y="1574665"/>
                  </a:lnTo>
                  <a:cubicBezTo>
                    <a:pt x="1709513" y="1574665"/>
                    <a:pt x="1709028" y="1574734"/>
                    <a:pt x="1708475" y="1574803"/>
                  </a:cubicBezTo>
                  <a:lnTo>
                    <a:pt x="1703838" y="1575564"/>
                  </a:lnTo>
                  <a:cubicBezTo>
                    <a:pt x="1703215" y="1575633"/>
                    <a:pt x="1702661" y="1575771"/>
                    <a:pt x="1702107" y="1575979"/>
                  </a:cubicBezTo>
                  <a:lnTo>
                    <a:pt x="1699754" y="1574941"/>
                  </a:lnTo>
                  <a:cubicBezTo>
                    <a:pt x="1699269" y="1574734"/>
                    <a:pt x="1698716" y="1574526"/>
                    <a:pt x="1698162" y="1574388"/>
                  </a:cubicBezTo>
                  <a:lnTo>
                    <a:pt x="1696432" y="1573904"/>
                  </a:lnTo>
                  <a:cubicBezTo>
                    <a:pt x="1695394" y="1573627"/>
                    <a:pt x="1694356" y="1573420"/>
                    <a:pt x="1693317" y="1573351"/>
                  </a:cubicBezTo>
                  <a:lnTo>
                    <a:pt x="1692002" y="1573351"/>
                  </a:lnTo>
                  <a:cubicBezTo>
                    <a:pt x="1692002" y="1573351"/>
                    <a:pt x="1691518" y="1573281"/>
                    <a:pt x="1691241" y="1573281"/>
                  </a:cubicBezTo>
                  <a:cubicBezTo>
                    <a:pt x="1691033" y="1573281"/>
                    <a:pt x="1690826" y="1573281"/>
                    <a:pt x="1690549" y="1573281"/>
                  </a:cubicBezTo>
                  <a:lnTo>
                    <a:pt x="1683074" y="1573627"/>
                  </a:lnTo>
                  <a:cubicBezTo>
                    <a:pt x="1682590" y="1573627"/>
                    <a:pt x="1682105" y="1573696"/>
                    <a:pt x="1681621" y="1573766"/>
                  </a:cubicBezTo>
                  <a:lnTo>
                    <a:pt x="1679475" y="1574111"/>
                  </a:lnTo>
                  <a:cubicBezTo>
                    <a:pt x="1677399" y="1574457"/>
                    <a:pt x="1675461" y="1575218"/>
                    <a:pt x="1673731" y="1576394"/>
                  </a:cubicBezTo>
                  <a:lnTo>
                    <a:pt x="1672900" y="1576948"/>
                  </a:lnTo>
                  <a:lnTo>
                    <a:pt x="1669924" y="1576809"/>
                  </a:lnTo>
                  <a:lnTo>
                    <a:pt x="1665702" y="1576187"/>
                  </a:lnTo>
                  <a:cubicBezTo>
                    <a:pt x="1665010" y="1576048"/>
                    <a:pt x="1664318" y="1576048"/>
                    <a:pt x="1663626" y="1576048"/>
                  </a:cubicBezTo>
                  <a:cubicBezTo>
                    <a:pt x="1663418" y="1576048"/>
                    <a:pt x="1663211" y="1576048"/>
                    <a:pt x="1663003" y="1576048"/>
                  </a:cubicBezTo>
                  <a:lnTo>
                    <a:pt x="1661411" y="1576048"/>
                  </a:lnTo>
                  <a:cubicBezTo>
                    <a:pt x="1660166" y="1576187"/>
                    <a:pt x="1658989" y="1576394"/>
                    <a:pt x="1657812" y="1576740"/>
                  </a:cubicBezTo>
                  <a:lnTo>
                    <a:pt x="1658227" y="1575287"/>
                  </a:lnTo>
                  <a:cubicBezTo>
                    <a:pt x="1660166" y="1567955"/>
                    <a:pt x="1655805" y="1560346"/>
                    <a:pt x="1648469" y="1558409"/>
                  </a:cubicBezTo>
                  <a:cubicBezTo>
                    <a:pt x="1647292" y="1558063"/>
                    <a:pt x="1646046" y="1557925"/>
                    <a:pt x="1644870" y="1557925"/>
                  </a:cubicBezTo>
                  <a:cubicBezTo>
                    <a:pt x="1638779" y="1557925"/>
                    <a:pt x="1633173" y="1562006"/>
                    <a:pt x="1631512" y="1568093"/>
                  </a:cubicBezTo>
                  <a:lnTo>
                    <a:pt x="1630474" y="1571829"/>
                  </a:lnTo>
                  <a:lnTo>
                    <a:pt x="1630266" y="1572382"/>
                  </a:lnTo>
                  <a:lnTo>
                    <a:pt x="1629159" y="1574803"/>
                  </a:lnTo>
                  <a:cubicBezTo>
                    <a:pt x="1628882" y="1575426"/>
                    <a:pt x="1628605" y="1576048"/>
                    <a:pt x="1628467" y="1576740"/>
                  </a:cubicBezTo>
                  <a:lnTo>
                    <a:pt x="1627706" y="1576117"/>
                  </a:lnTo>
                  <a:cubicBezTo>
                    <a:pt x="1626321" y="1575011"/>
                    <a:pt x="1624799" y="1574111"/>
                    <a:pt x="1623137" y="1573558"/>
                  </a:cubicBezTo>
                  <a:lnTo>
                    <a:pt x="1621822" y="1573143"/>
                  </a:lnTo>
                  <a:cubicBezTo>
                    <a:pt x="1620438" y="1572659"/>
                    <a:pt x="1618985" y="1572451"/>
                    <a:pt x="1617531" y="1572451"/>
                  </a:cubicBezTo>
                  <a:cubicBezTo>
                    <a:pt x="1615455" y="1572451"/>
                    <a:pt x="1613448" y="1572936"/>
                    <a:pt x="1611579" y="1573835"/>
                  </a:cubicBezTo>
                  <a:cubicBezTo>
                    <a:pt x="1610887" y="1573627"/>
                    <a:pt x="1610126" y="1573558"/>
                    <a:pt x="1609434" y="1573489"/>
                  </a:cubicBezTo>
                  <a:lnTo>
                    <a:pt x="1607357" y="1573281"/>
                  </a:lnTo>
                  <a:cubicBezTo>
                    <a:pt x="1607011" y="1573281"/>
                    <a:pt x="1606665" y="1573281"/>
                    <a:pt x="1606250" y="1573281"/>
                  </a:cubicBezTo>
                  <a:lnTo>
                    <a:pt x="1603274" y="1573281"/>
                  </a:lnTo>
                  <a:cubicBezTo>
                    <a:pt x="1603274" y="1573281"/>
                    <a:pt x="1599744" y="1572659"/>
                    <a:pt x="1599744" y="1572659"/>
                  </a:cubicBezTo>
                  <a:cubicBezTo>
                    <a:pt x="1599329" y="1572659"/>
                    <a:pt x="1598983" y="1572520"/>
                    <a:pt x="1598568" y="1572520"/>
                  </a:cubicBezTo>
                  <a:lnTo>
                    <a:pt x="1596561" y="1572313"/>
                  </a:lnTo>
                  <a:cubicBezTo>
                    <a:pt x="1596145" y="1572313"/>
                    <a:pt x="1595730" y="1572313"/>
                    <a:pt x="1595315" y="1572313"/>
                  </a:cubicBezTo>
                  <a:cubicBezTo>
                    <a:pt x="1595176" y="1572313"/>
                    <a:pt x="1595038" y="1572313"/>
                    <a:pt x="1594900" y="1572313"/>
                  </a:cubicBezTo>
                  <a:lnTo>
                    <a:pt x="1591231" y="1572451"/>
                  </a:lnTo>
                  <a:lnTo>
                    <a:pt x="1590262" y="1571967"/>
                  </a:lnTo>
                  <a:cubicBezTo>
                    <a:pt x="1590262" y="1571967"/>
                    <a:pt x="1589709" y="1571690"/>
                    <a:pt x="1589432" y="1571621"/>
                  </a:cubicBezTo>
                  <a:lnTo>
                    <a:pt x="1587079" y="1570583"/>
                  </a:lnTo>
                  <a:cubicBezTo>
                    <a:pt x="1586179" y="1570238"/>
                    <a:pt x="1585279" y="1569892"/>
                    <a:pt x="1584379" y="1569753"/>
                  </a:cubicBezTo>
                  <a:lnTo>
                    <a:pt x="1581749" y="1569200"/>
                  </a:lnTo>
                  <a:cubicBezTo>
                    <a:pt x="1580919" y="1569062"/>
                    <a:pt x="1580019" y="1568923"/>
                    <a:pt x="1579188" y="1568923"/>
                  </a:cubicBezTo>
                  <a:lnTo>
                    <a:pt x="1572544" y="1568923"/>
                  </a:lnTo>
                  <a:cubicBezTo>
                    <a:pt x="1572544" y="1568923"/>
                    <a:pt x="1569983" y="1568093"/>
                    <a:pt x="1569983" y="1568093"/>
                  </a:cubicBezTo>
                  <a:cubicBezTo>
                    <a:pt x="1569291" y="1567886"/>
                    <a:pt x="1568599" y="1567748"/>
                    <a:pt x="1567907" y="1567678"/>
                  </a:cubicBezTo>
                  <a:lnTo>
                    <a:pt x="1565277" y="1567332"/>
                  </a:lnTo>
                  <a:lnTo>
                    <a:pt x="1561955" y="1566226"/>
                  </a:lnTo>
                  <a:lnTo>
                    <a:pt x="1561955" y="1565949"/>
                  </a:lnTo>
                  <a:cubicBezTo>
                    <a:pt x="1561955" y="1565949"/>
                    <a:pt x="1558979" y="1554397"/>
                    <a:pt x="1558979" y="1554397"/>
                  </a:cubicBezTo>
                  <a:cubicBezTo>
                    <a:pt x="1558840" y="1553705"/>
                    <a:pt x="1558633" y="1553083"/>
                    <a:pt x="1558356" y="1552460"/>
                  </a:cubicBezTo>
                  <a:lnTo>
                    <a:pt x="1555380" y="1545197"/>
                  </a:lnTo>
                  <a:cubicBezTo>
                    <a:pt x="1554549" y="1543191"/>
                    <a:pt x="1553304" y="1541461"/>
                    <a:pt x="1551643" y="1540009"/>
                  </a:cubicBezTo>
                  <a:lnTo>
                    <a:pt x="1546383" y="1535443"/>
                  </a:lnTo>
                  <a:cubicBezTo>
                    <a:pt x="1543891" y="1533230"/>
                    <a:pt x="1540638" y="1532054"/>
                    <a:pt x="1537316" y="1532054"/>
                  </a:cubicBezTo>
                  <a:cubicBezTo>
                    <a:pt x="1537247" y="1532054"/>
                    <a:pt x="1537108" y="1532054"/>
                    <a:pt x="1537039" y="1532054"/>
                  </a:cubicBezTo>
                  <a:lnTo>
                    <a:pt x="1528041" y="1532262"/>
                  </a:lnTo>
                  <a:cubicBezTo>
                    <a:pt x="1526588" y="1532262"/>
                    <a:pt x="1525065" y="1532538"/>
                    <a:pt x="1523681" y="1533092"/>
                  </a:cubicBezTo>
                  <a:lnTo>
                    <a:pt x="1521536" y="1533852"/>
                  </a:lnTo>
                  <a:cubicBezTo>
                    <a:pt x="1521051" y="1533991"/>
                    <a:pt x="1520567" y="1534198"/>
                    <a:pt x="1520151" y="1534475"/>
                  </a:cubicBezTo>
                  <a:lnTo>
                    <a:pt x="1511984" y="1538418"/>
                  </a:lnTo>
                  <a:cubicBezTo>
                    <a:pt x="1510947" y="1538902"/>
                    <a:pt x="1509977" y="1539525"/>
                    <a:pt x="1509078" y="1540286"/>
                  </a:cubicBezTo>
                  <a:lnTo>
                    <a:pt x="1507347" y="1541738"/>
                  </a:lnTo>
                  <a:lnTo>
                    <a:pt x="1505410" y="1542223"/>
                  </a:lnTo>
                  <a:cubicBezTo>
                    <a:pt x="1504925" y="1542361"/>
                    <a:pt x="1504441" y="1542499"/>
                    <a:pt x="1503887" y="1542638"/>
                  </a:cubicBezTo>
                  <a:lnTo>
                    <a:pt x="1501880" y="1543329"/>
                  </a:lnTo>
                  <a:cubicBezTo>
                    <a:pt x="1500911" y="1543675"/>
                    <a:pt x="1499942" y="1544159"/>
                    <a:pt x="1499111" y="1544713"/>
                  </a:cubicBezTo>
                  <a:lnTo>
                    <a:pt x="1497450" y="1545819"/>
                  </a:lnTo>
                  <a:cubicBezTo>
                    <a:pt x="1497450" y="1545819"/>
                    <a:pt x="1496966" y="1546096"/>
                    <a:pt x="1496758" y="1546304"/>
                  </a:cubicBezTo>
                  <a:lnTo>
                    <a:pt x="1492951" y="1544713"/>
                  </a:lnTo>
                  <a:cubicBezTo>
                    <a:pt x="1492259" y="1544436"/>
                    <a:pt x="1491498" y="1544159"/>
                    <a:pt x="1490806" y="1544021"/>
                  </a:cubicBezTo>
                  <a:lnTo>
                    <a:pt x="1486515" y="1542983"/>
                  </a:lnTo>
                  <a:cubicBezTo>
                    <a:pt x="1485546" y="1542776"/>
                    <a:pt x="1484508" y="1542638"/>
                    <a:pt x="1483539" y="1542568"/>
                  </a:cubicBezTo>
                  <a:lnTo>
                    <a:pt x="1481047" y="1542568"/>
                  </a:lnTo>
                  <a:cubicBezTo>
                    <a:pt x="1481047" y="1542568"/>
                    <a:pt x="1479871" y="1541323"/>
                    <a:pt x="1479871" y="1541323"/>
                  </a:cubicBezTo>
                  <a:cubicBezTo>
                    <a:pt x="1479317" y="1540770"/>
                    <a:pt x="1478763" y="1540286"/>
                    <a:pt x="1478209" y="1539801"/>
                  </a:cubicBezTo>
                  <a:lnTo>
                    <a:pt x="1476894" y="1538764"/>
                  </a:lnTo>
                  <a:cubicBezTo>
                    <a:pt x="1476410" y="1538418"/>
                    <a:pt x="1475856" y="1538072"/>
                    <a:pt x="1475372" y="1537726"/>
                  </a:cubicBezTo>
                  <a:lnTo>
                    <a:pt x="1473157" y="1536481"/>
                  </a:lnTo>
                  <a:cubicBezTo>
                    <a:pt x="1472811" y="1536273"/>
                    <a:pt x="1472396" y="1536066"/>
                    <a:pt x="1471981" y="1535928"/>
                  </a:cubicBezTo>
                  <a:lnTo>
                    <a:pt x="1467690" y="1533991"/>
                  </a:lnTo>
                  <a:lnTo>
                    <a:pt x="1466997" y="1533645"/>
                  </a:lnTo>
                  <a:lnTo>
                    <a:pt x="1465129" y="1530878"/>
                  </a:lnTo>
                  <a:cubicBezTo>
                    <a:pt x="1464575" y="1529979"/>
                    <a:pt x="1463883" y="1529218"/>
                    <a:pt x="1463121" y="1528526"/>
                  </a:cubicBezTo>
                  <a:lnTo>
                    <a:pt x="1460076" y="1525690"/>
                  </a:lnTo>
                  <a:cubicBezTo>
                    <a:pt x="1459384" y="1525067"/>
                    <a:pt x="1458623" y="1524445"/>
                    <a:pt x="1457861" y="1523961"/>
                  </a:cubicBezTo>
                  <a:lnTo>
                    <a:pt x="1453917" y="1521540"/>
                  </a:lnTo>
                  <a:cubicBezTo>
                    <a:pt x="1453363" y="1521194"/>
                    <a:pt x="1452809" y="1520917"/>
                    <a:pt x="1452255" y="1520640"/>
                  </a:cubicBezTo>
                  <a:lnTo>
                    <a:pt x="1448033" y="1518773"/>
                  </a:lnTo>
                  <a:cubicBezTo>
                    <a:pt x="1447272" y="1518427"/>
                    <a:pt x="1446580" y="1518219"/>
                    <a:pt x="1445749" y="1518012"/>
                  </a:cubicBezTo>
                  <a:lnTo>
                    <a:pt x="1438967" y="1516351"/>
                  </a:lnTo>
                  <a:lnTo>
                    <a:pt x="1437098" y="1513377"/>
                  </a:lnTo>
                  <a:lnTo>
                    <a:pt x="1435783" y="1510748"/>
                  </a:lnTo>
                  <a:lnTo>
                    <a:pt x="1435645" y="1509434"/>
                  </a:lnTo>
                  <a:cubicBezTo>
                    <a:pt x="1435576" y="1508258"/>
                    <a:pt x="1435299" y="1507082"/>
                    <a:pt x="1434884" y="1505975"/>
                  </a:cubicBezTo>
                  <a:lnTo>
                    <a:pt x="1434468" y="1504869"/>
                  </a:lnTo>
                  <a:cubicBezTo>
                    <a:pt x="1433776" y="1502932"/>
                    <a:pt x="1432669" y="1501202"/>
                    <a:pt x="1431215" y="1499750"/>
                  </a:cubicBezTo>
                  <a:lnTo>
                    <a:pt x="1430869" y="1499404"/>
                  </a:lnTo>
                  <a:cubicBezTo>
                    <a:pt x="1430731" y="1498782"/>
                    <a:pt x="1430523" y="1498159"/>
                    <a:pt x="1430246" y="1497606"/>
                  </a:cubicBezTo>
                  <a:lnTo>
                    <a:pt x="1429693" y="1496222"/>
                  </a:lnTo>
                  <a:cubicBezTo>
                    <a:pt x="1428931" y="1494424"/>
                    <a:pt x="1427824" y="1492763"/>
                    <a:pt x="1426370" y="1491449"/>
                  </a:cubicBezTo>
                  <a:cubicBezTo>
                    <a:pt x="1426163" y="1490965"/>
                    <a:pt x="1425955" y="1490481"/>
                    <a:pt x="1425748" y="1490066"/>
                  </a:cubicBezTo>
                  <a:lnTo>
                    <a:pt x="1423879" y="1486469"/>
                  </a:lnTo>
                  <a:cubicBezTo>
                    <a:pt x="1423325" y="1485431"/>
                    <a:pt x="1422633" y="1484393"/>
                    <a:pt x="1421872" y="1483494"/>
                  </a:cubicBezTo>
                  <a:lnTo>
                    <a:pt x="1416958" y="1478030"/>
                  </a:lnTo>
                  <a:lnTo>
                    <a:pt x="1415919" y="1476646"/>
                  </a:lnTo>
                  <a:lnTo>
                    <a:pt x="1415435" y="1475193"/>
                  </a:lnTo>
                  <a:cubicBezTo>
                    <a:pt x="1415228" y="1474640"/>
                    <a:pt x="1415089" y="1474156"/>
                    <a:pt x="1414812" y="1473672"/>
                  </a:cubicBezTo>
                  <a:lnTo>
                    <a:pt x="1413912" y="1471735"/>
                  </a:lnTo>
                  <a:cubicBezTo>
                    <a:pt x="1413151" y="1470074"/>
                    <a:pt x="1412044" y="1468622"/>
                    <a:pt x="1410729" y="1467377"/>
                  </a:cubicBezTo>
                  <a:lnTo>
                    <a:pt x="1409552" y="1466270"/>
                  </a:lnTo>
                  <a:cubicBezTo>
                    <a:pt x="1406991" y="1463918"/>
                    <a:pt x="1403669" y="1462673"/>
                    <a:pt x="1400209" y="1462673"/>
                  </a:cubicBezTo>
                  <a:cubicBezTo>
                    <a:pt x="1399932" y="1462673"/>
                    <a:pt x="1399586" y="1462673"/>
                    <a:pt x="1399309" y="1462673"/>
                  </a:cubicBezTo>
                  <a:lnTo>
                    <a:pt x="1397094" y="1462811"/>
                  </a:lnTo>
                  <a:cubicBezTo>
                    <a:pt x="1396471" y="1462811"/>
                    <a:pt x="1395849" y="1462950"/>
                    <a:pt x="1395225" y="1463088"/>
                  </a:cubicBezTo>
                  <a:cubicBezTo>
                    <a:pt x="1393980" y="1461220"/>
                    <a:pt x="1392319" y="1459698"/>
                    <a:pt x="1390312" y="1458592"/>
                  </a:cubicBezTo>
                  <a:lnTo>
                    <a:pt x="1388927" y="1457831"/>
                  </a:lnTo>
                  <a:cubicBezTo>
                    <a:pt x="1387474" y="1457070"/>
                    <a:pt x="1385951" y="1456516"/>
                    <a:pt x="1384359" y="1456240"/>
                  </a:cubicBezTo>
                  <a:lnTo>
                    <a:pt x="1382491" y="1455963"/>
                  </a:lnTo>
                  <a:cubicBezTo>
                    <a:pt x="1381798" y="1455825"/>
                    <a:pt x="1381107" y="1455825"/>
                    <a:pt x="1380415" y="1455825"/>
                  </a:cubicBezTo>
                  <a:cubicBezTo>
                    <a:pt x="1380207" y="1455825"/>
                    <a:pt x="1379999" y="1455825"/>
                    <a:pt x="1379792" y="1455825"/>
                  </a:cubicBezTo>
                  <a:lnTo>
                    <a:pt x="1378269" y="1455825"/>
                  </a:lnTo>
                  <a:cubicBezTo>
                    <a:pt x="1373424" y="1456101"/>
                    <a:pt x="1369133" y="1458868"/>
                    <a:pt x="1366780" y="1463088"/>
                  </a:cubicBezTo>
                  <a:cubicBezTo>
                    <a:pt x="1366780" y="1463157"/>
                    <a:pt x="1366711" y="1463296"/>
                    <a:pt x="1366641" y="1463365"/>
                  </a:cubicBezTo>
                  <a:cubicBezTo>
                    <a:pt x="1365741" y="1464471"/>
                    <a:pt x="1364980" y="1465717"/>
                    <a:pt x="1364426" y="1467031"/>
                  </a:cubicBezTo>
                  <a:lnTo>
                    <a:pt x="1363250" y="1466754"/>
                  </a:lnTo>
                  <a:cubicBezTo>
                    <a:pt x="1362212" y="1466477"/>
                    <a:pt x="1361104" y="1466408"/>
                    <a:pt x="1360067" y="1466408"/>
                  </a:cubicBezTo>
                  <a:cubicBezTo>
                    <a:pt x="1357713" y="1466408"/>
                    <a:pt x="1355360" y="1467031"/>
                    <a:pt x="1353284" y="1468207"/>
                  </a:cubicBezTo>
                  <a:lnTo>
                    <a:pt x="1350931" y="1469521"/>
                  </a:lnTo>
                  <a:cubicBezTo>
                    <a:pt x="1346016" y="1472288"/>
                    <a:pt x="1343248" y="1477753"/>
                    <a:pt x="1343940" y="1483356"/>
                  </a:cubicBezTo>
                  <a:cubicBezTo>
                    <a:pt x="1343732" y="1483563"/>
                    <a:pt x="1343594" y="1483771"/>
                    <a:pt x="1343386" y="1483978"/>
                  </a:cubicBezTo>
                  <a:lnTo>
                    <a:pt x="1341656" y="1486123"/>
                  </a:lnTo>
                  <a:cubicBezTo>
                    <a:pt x="1338680" y="1489720"/>
                    <a:pt x="1337780" y="1494631"/>
                    <a:pt x="1339165" y="1499058"/>
                  </a:cubicBezTo>
                  <a:cubicBezTo>
                    <a:pt x="1340064" y="1501825"/>
                    <a:pt x="1341795" y="1504246"/>
                    <a:pt x="1344079" y="1505906"/>
                  </a:cubicBezTo>
                  <a:cubicBezTo>
                    <a:pt x="1342279" y="1508258"/>
                    <a:pt x="1341310" y="1511233"/>
                    <a:pt x="1341310" y="1514415"/>
                  </a:cubicBezTo>
                  <a:cubicBezTo>
                    <a:pt x="1341449" y="1521955"/>
                    <a:pt x="1347608" y="1528042"/>
                    <a:pt x="1355152" y="1528042"/>
                  </a:cubicBezTo>
                  <a:cubicBezTo>
                    <a:pt x="1355222" y="1528042"/>
                    <a:pt x="1355291" y="1528042"/>
                    <a:pt x="1355360" y="1528042"/>
                  </a:cubicBezTo>
                  <a:lnTo>
                    <a:pt x="1359097" y="1528042"/>
                  </a:lnTo>
                  <a:cubicBezTo>
                    <a:pt x="1359097" y="1528042"/>
                    <a:pt x="1359097" y="1528042"/>
                    <a:pt x="1359097" y="1528042"/>
                  </a:cubicBezTo>
                  <a:lnTo>
                    <a:pt x="1361520" y="1533783"/>
                  </a:lnTo>
                  <a:cubicBezTo>
                    <a:pt x="1361520" y="1534267"/>
                    <a:pt x="1361589" y="1534752"/>
                    <a:pt x="1361728" y="1535305"/>
                  </a:cubicBezTo>
                  <a:lnTo>
                    <a:pt x="1361935" y="1536343"/>
                  </a:lnTo>
                  <a:cubicBezTo>
                    <a:pt x="1362350" y="1538695"/>
                    <a:pt x="1363389" y="1540908"/>
                    <a:pt x="1364911" y="1542707"/>
                  </a:cubicBezTo>
                  <a:lnTo>
                    <a:pt x="1366295" y="1544367"/>
                  </a:lnTo>
                  <a:cubicBezTo>
                    <a:pt x="1367056" y="1545335"/>
                    <a:pt x="1368026" y="1546165"/>
                    <a:pt x="1369064" y="1546857"/>
                  </a:cubicBezTo>
                  <a:lnTo>
                    <a:pt x="1370517" y="1547895"/>
                  </a:lnTo>
                  <a:cubicBezTo>
                    <a:pt x="1371209" y="1548379"/>
                    <a:pt x="1371971" y="1548794"/>
                    <a:pt x="1372801" y="1549209"/>
                  </a:cubicBezTo>
                  <a:cubicBezTo>
                    <a:pt x="1373493" y="1550454"/>
                    <a:pt x="1374324" y="1551561"/>
                    <a:pt x="1375362" y="1552529"/>
                  </a:cubicBezTo>
                  <a:lnTo>
                    <a:pt x="1381453" y="1558409"/>
                  </a:lnTo>
                  <a:cubicBezTo>
                    <a:pt x="1381453" y="1558409"/>
                    <a:pt x="1382006" y="1558962"/>
                    <a:pt x="1382352" y="1559170"/>
                  </a:cubicBezTo>
                  <a:lnTo>
                    <a:pt x="1387405" y="1563251"/>
                  </a:lnTo>
                  <a:cubicBezTo>
                    <a:pt x="1387682" y="1564220"/>
                    <a:pt x="1388028" y="1565188"/>
                    <a:pt x="1388512" y="1566087"/>
                  </a:cubicBezTo>
                  <a:cubicBezTo>
                    <a:pt x="1387612" y="1568163"/>
                    <a:pt x="1387266" y="1570445"/>
                    <a:pt x="1387405" y="1572659"/>
                  </a:cubicBezTo>
                  <a:lnTo>
                    <a:pt x="1387612" y="1574941"/>
                  </a:lnTo>
                  <a:cubicBezTo>
                    <a:pt x="1387682" y="1575979"/>
                    <a:pt x="1387889" y="1576948"/>
                    <a:pt x="1388166" y="1577916"/>
                  </a:cubicBezTo>
                  <a:lnTo>
                    <a:pt x="1389343" y="1581790"/>
                  </a:lnTo>
                  <a:cubicBezTo>
                    <a:pt x="1389689" y="1582966"/>
                    <a:pt x="1390242" y="1584142"/>
                    <a:pt x="1390934" y="1585179"/>
                  </a:cubicBezTo>
                  <a:lnTo>
                    <a:pt x="1392942" y="1588292"/>
                  </a:lnTo>
                  <a:cubicBezTo>
                    <a:pt x="1393218" y="1588707"/>
                    <a:pt x="1393495" y="1589122"/>
                    <a:pt x="1393841" y="1589537"/>
                  </a:cubicBezTo>
                  <a:lnTo>
                    <a:pt x="1397579" y="1594172"/>
                  </a:lnTo>
                  <a:lnTo>
                    <a:pt x="1398409" y="1595901"/>
                  </a:lnTo>
                  <a:lnTo>
                    <a:pt x="1400970" y="1602611"/>
                  </a:lnTo>
                  <a:cubicBezTo>
                    <a:pt x="1401455" y="1603856"/>
                    <a:pt x="1402077" y="1605032"/>
                    <a:pt x="1402839" y="1606069"/>
                  </a:cubicBezTo>
                  <a:lnTo>
                    <a:pt x="1405261" y="1609321"/>
                  </a:lnTo>
                  <a:cubicBezTo>
                    <a:pt x="1407268" y="1612088"/>
                    <a:pt x="1410245" y="1614024"/>
                    <a:pt x="1413497" y="1614785"/>
                  </a:cubicBezTo>
                  <a:cubicBezTo>
                    <a:pt x="1413774" y="1615961"/>
                    <a:pt x="1414189" y="1617068"/>
                    <a:pt x="1414812" y="1618175"/>
                  </a:cubicBezTo>
                  <a:cubicBezTo>
                    <a:pt x="1416197" y="1620734"/>
                    <a:pt x="1418342" y="1622740"/>
                    <a:pt x="1420903" y="1623985"/>
                  </a:cubicBezTo>
                  <a:cubicBezTo>
                    <a:pt x="1423048" y="1628136"/>
                    <a:pt x="1427201" y="1630972"/>
                    <a:pt x="1431838" y="1631387"/>
                  </a:cubicBezTo>
                  <a:cubicBezTo>
                    <a:pt x="1432254" y="1631595"/>
                    <a:pt x="1432738" y="1631802"/>
                    <a:pt x="1433153" y="1631941"/>
                  </a:cubicBezTo>
                  <a:lnTo>
                    <a:pt x="1436475" y="1633186"/>
                  </a:lnTo>
                  <a:cubicBezTo>
                    <a:pt x="1438067" y="1633808"/>
                    <a:pt x="1439659" y="1634085"/>
                    <a:pt x="1441320" y="1634085"/>
                  </a:cubicBezTo>
                  <a:cubicBezTo>
                    <a:pt x="1442151" y="1634085"/>
                    <a:pt x="1442981" y="1634016"/>
                    <a:pt x="1443812" y="1633877"/>
                  </a:cubicBezTo>
                  <a:lnTo>
                    <a:pt x="1447549" y="1633186"/>
                  </a:lnTo>
                  <a:cubicBezTo>
                    <a:pt x="1448587" y="1632978"/>
                    <a:pt x="1449556" y="1632701"/>
                    <a:pt x="1450456" y="1632286"/>
                  </a:cubicBezTo>
                  <a:lnTo>
                    <a:pt x="1455439" y="1630142"/>
                  </a:lnTo>
                  <a:lnTo>
                    <a:pt x="1460423" y="1629519"/>
                  </a:lnTo>
                  <a:lnTo>
                    <a:pt x="1475787" y="1630972"/>
                  </a:lnTo>
                  <a:cubicBezTo>
                    <a:pt x="1476202" y="1630972"/>
                    <a:pt x="1476687" y="1630972"/>
                    <a:pt x="1477102" y="1630972"/>
                  </a:cubicBezTo>
                  <a:cubicBezTo>
                    <a:pt x="1478071" y="1630972"/>
                    <a:pt x="1479040" y="1630903"/>
                    <a:pt x="1480009" y="1630695"/>
                  </a:cubicBezTo>
                  <a:lnTo>
                    <a:pt x="1488384" y="1628897"/>
                  </a:lnTo>
                  <a:cubicBezTo>
                    <a:pt x="1489699" y="1628620"/>
                    <a:pt x="1490944" y="1628136"/>
                    <a:pt x="1492121" y="1627513"/>
                  </a:cubicBezTo>
                  <a:lnTo>
                    <a:pt x="1495443" y="1625715"/>
                  </a:lnTo>
                  <a:cubicBezTo>
                    <a:pt x="1496274" y="1625231"/>
                    <a:pt x="1497035" y="1624746"/>
                    <a:pt x="1497796" y="1624124"/>
                  </a:cubicBezTo>
                  <a:lnTo>
                    <a:pt x="1500150" y="1622118"/>
                  </a:lnTo>
                  <a:cubicBezTo>
                    <a:pt x="1500842" y="1621495"/>
                    <a:pt x="1501534" y="1620803"/>
                    <a:pt x="1502087" y="1620043"/>
                  </a:cubicBezTo>
                  <a:lnTo>
                    <a:pt x="1504025" y="1617622"/>
                  </a:lnTo>
                  <a:cubicBezTo>
                    <a:pt x="1504025" y="1617622"/>
                    <a:pt x="1504510" y="1616999"/>
                    <a:pt x="1504717" y="1616653"/>
                  </a:cubicBezTo>
                  <a:lnTo>
                    <a:pt x="1508109" y="1611396"/>
                  </a:lnTo>
                  <a:lnTo>
                    <a:pt x="1509147" y="1610358"/>
                  </a:lnTo>
                  <a:lnTo>
                    <a:pt x="1514614" y="1605862"/>
                  </a:lnTo>
                  <a:cubicBezTo>
                    <a:pt x="1515030" y="1605516"/>
                    <a:pt x="1515376" y="1605170"/>
                    <a:pt x="1515791" y="1604824"/>
                  </a:cubicBezTo>
                  <a:lnTo>
                    <a:pt x="1518283" y="1602265"/>
                  </a:lnTo>
                  <a:cubicBezTo>
                    <a:pt x="1518283" y="1602265"/>
                    <a:pt x="1518906" y="1601573"/>
                    <a:pt x="1519183" y="1601227"/>
                  </a:cubicBezTo>
                  <a:lnTo>
                    <a:pt x="1519183" y="1601227"/>
                  </a:lnTo>
                  <a:cubicBezTo>
                    <a:pt x="1519321" y="1601642"/>
                    <a:pt x="1519459" y="1602058"/>
                    <a:pt x="1519667" y="1602473"/>
                  </a:cubicBezTo>
                  <a:lnTo>
                    <a:pt x="1523612" y="1611465"/>
                  </a:lnTo>
                  <a:cubicBezTo>
                    <a:pt x="1523958" y="1612295"/>
                    <a:pt x="1524443" y="1613056"/>
                    <a:pt x="1524927" y="1613817"/>
                  </a:cubicBezTo>
                  <a:lnTo>
                    <a:pt x="1530326" y="1621564"/>
                  </a:lnTo>
                  <a:cubicBezTo>
                    <a:pt x="1531017" y="1622533"/>
                    <a:pt x="1531779" y="1623363"/>
                    <a:pt x="1532679" y="1624124"/>
                  </a:cubicBezTo>
                  <a:lnTo>
                    <a:pt x="1539738" y="1630142"/>
                  </a:lnTo>
                  <a:cubicBezTo>
                    <a:pt x="1540776" y="1631041"/>
                    <a:pt x="1541884" y="1631733"/>
                    <a:pt x="1543129" y="1632286"/>
                  </a:cubicBezTo>
                  <a:lnTo>
                    <a:pt x="1552127" y="1636229"/>
                  </a:lnTo>
                  <a:cubicBezTo>
                    <a:pt x="1553027" y="1636644"/>
                    <a:pt x="1553996" y="1636921"/>
                    <a:pt x="1554965" y="1637129"/>
                  </a:cubicBezTo>
                  <a:lnTo>
                    <a:pt x="1568945" y="1639964"/>
                  </a:lnTo>
                  <a:lnTo>
                    <a:pt x="1571852" y="1641140"/>
                  </a:lnTo>
                  <a:lnTo>
                    <a:pt x="1573998" y="1643285"/>
                  </a:lnTo>
                  <a:lnTo>
                    <a:pt x="1577597" y="1648888"/>
                  </a:lnTo>
                  <a:cubicBezTo>
                    <a:pt x="1577597" y="1648888"/>
                    <a:pt x="1577943" y="1649372"/>
                    <a:pt x="1578081" y="1649649"/>
                  </a:cubicBezTo>
                  <a:lnTo>
                    <a:pt x="1582995" y="1656220"/>
                  </a:lnTo>
                  <a:cubicBezTo>
                    <a:pt x="1583826" y="1657327"/>
                    <a:pt x="1584725" y="1658226"/>
                    <a:pt x="1585833" y="1659056"/>
                  </a:cubicBezTo>
                  <a:lnTo>
                    <a:pt x="1586871" y="1659817"/>
                  </a:lnTo>
                  <a:lnTo>
                    <a:pt x="1583341" y="1665144"/>
                  </a:lnTo>
                  <a:lnTo>
                    <a:pt x="1575659" y="1673030"/>
                  </a:lnTo>
                  <a:cubicBezTo>
                    <a:pt x="1575174" y="1673514"/>
                    <a:pt x="1574759" y="1674067"/>
                    <a:pt x="1574344" y="1674620"/>
                  </a:cubicBezTo>
                  <a:lnTo>
                    <a:pt x="1571852" y="1678079"/>
                  </a:lnTo>
                  <a:cubicBezTo>
                    <a:pt x="1571437" y="1678633"/>
                    <a:pt x="1571091" y="1679186"/>
                    <a:pt x="1570814" y="1679808"/>
                  </a:cubicBezTo>
                  <a:lnTo>
                    <a:pt x="1569845" y="1681676"/>
                  </a:lnTo>
                  <a:cubicBezTo>
                    <a:pt x="1567838" y="1681815"/>
                    <a:pt x="1565831" y="1682368"/>
                    <a:pt x="1564031" y="1683406"/>
                  </a:cubicBezTo>
                  <a:lnTo>
                    <a:pt x="1557941" y="1686864"/>
                  </a:lnTo>
                  <a:cubicBezTo>
                    <a:pt x="1555034" y="1688455"/>
                    <a:pt x="1552888" y="1691084"/>
                    <a:pt x="1551712" y="1694197"/>
                  </a:cubicBezTo>
                  <a:lnTo>
                    <a:pt x="1548597" y="1702774"/>
                  </a:lnTo>
                  <a:cubicBezTo>
                    <a:pt x="1548182" y="1703881"/>
                    <a:pt x="1547974" y="1704988"/>
                    <a:pt x="1547836" y="1706094"/>
                  </a:cubicBezTo>
                  <a:lnTo>
                    <a:pt x="1546798" y="1716055"/>
                  </a:lnTo>
                  <a:cubicBezTo>
                    <a:pt x="1546798" y="1716747"/>
                    <a:pt x="1546729" y="1717370"/>
                    <a:pt x="1546798" y="1718061"/>
                  </a:cubicBezTo>
                  <a:lnTo>
                    <a:pt x="1546798" y="1719168"/>
                  </a:lnTo>
                  <a:cubicBezTo>
                    <a:pt x="1546175" y="1719306"/>
                    <a:pt x="1545552" y="1719445"/>
                    <a:pt x="1544929" y="1719652"/>
                  </a:cubicBezTo>
                  <a:lnTo>
                    <a:pt x="1540499" y="1721036"/>
                  </a:lnTo>
                  <a:cubicBezTo>
                    <a:pt x="1539531" y="1721313"/>
                    <a:pt x="1538631" y="1721728"/>
                    <a:pt x="1537800" y="1722212"/>
                  </a:cubicBezTo>
                  <a:lnTo>
                    <a:pt x="1533855" y="1724494"/>
                  </a:lnTo>
                  <a:cubicBezTo>
                    <a:pt x="1532540" y="1725255"/>
                    <a:pt x="1531295" y="1726224"/>
                    <a:pt x="1530256" y="1727400"/>
                  </a:cubicBezTo>
                  <a:lnTo>
                    <a:pt x="1527419" y="1730651"/>
                  </a:lnTo>
                  <a:cubicBezTo>
                    <a:pt x="1526311" y="1731965"/>
                    <a:pt x="1525411" y="1733487"/>
                    <a:pt x="1524858" y="1735078"/>
                  </a:cubicBezTo>
                  <a:lnTo>
                    <a:pt x="1523335" y="1739298"/>
                  </a:lnTo>
                  <a:cubicBezTo>
                    <a:pt x="1523197" y="1739713"/>
                    <a:pt x="1523058" y="1740058"/>
                    <a:pt x="1522989" y="1740474"/>
                  </a:cubicBezTo>
                  <a:lnTo>
                    <a:pt x="1516691" y="1740750"/>
                  </a:lnTo>
                  <a:cubicBezTo>
                    <a:pt x="1515307" y="1740750"/>
                    <a:pt x="1513923" y="1741096"/>
                    <a:pt x="1512538" y="1741580"/>
                  </a:cubicBezTo>
                  <a:lnTo>
                    <a:pt x="1508732" y="1742964"/>
                  </a:lnTo>
                  <a:cubicBezTo>
                    <a:pt x="1506932" y="1743586"/>
                    <a:pt x="1505340" y="1744624"/>
                    <a:pt x="1503956" y="1745869"/>
                  </a:cubicBezTo>
                  <a:lnTo>
                    <a:pt x="1500980" y="1748636"/>
                  </a:lnTo>
                  <a:cubicBezTo>
                    <a:pt x="1499388" y="1750158"/>
                    <a:pt x="1498142" y="1752026"/>
                    <a:pt x="1497381" y="1754170"/>
                  </a:cubicBezTo>
                  <a:lnTo>
                    <a:pt x="1496343" y="1757075"/>
                  </a:lnTo>
                  <a:cubicBezTo>
                    <a:pt x="1495997" y="1758044"/>
                    <a:pt x="1495789" y="1759012"/>
                    <a:pt x="1495651" y="1760050"/>
                  </a:cubicBezTo>
                  <a:lnTo>
                    <a:pt x="1491429" y="1759842"/>
                  </a:lnTo>
                  <a:cubicBezTo>
                    <a:pt x="1491429" y="1759842"/>
                    <a:pt x="1491014" y="1759842"/>
                    <a:pt x="1490806" y="1759842"/>
                  </a:cubicBezTo>
                  <a:cubicBezTo>
                    <a:pt x="1490321" y="1759842"/>
                    <a:pt x="1489837" y="1759842"/>
                    <a:pt x="1489353" y="1759911"/>
                  </a:cubicBezTo>
                  <a:lnTo>
                    <a:pt x="1485546" y="1760326"/>
                  </a:lnTo>
                  <a:cubicBezTo>
                    <a:pt x="1484785" y="1760395"/>
                    <a:pt x="1483954" y="1760534"/>
                    <a:pt x="1483193" y="1760741"/>
                  </a:cubicBezTo>
                  <a:lnTo>
                    <a:pt x="1479594" y="1761779"/>
                  </a:lnTo>
                  <a:cubicBezTo>
                    <a:pt x="1478971" y="1761987"/>
                    <a:pt x="1478279" y="1762194"/>
                    <a:pt x="1477656" y="1762471"/>
                  </a:cubicBezTo>
                  <a:lnTo>
                    <a:pt x="1471150" y="1765376"/>
                  </a:lnTo>
                  <a:lnTo>
                    <a:pt x="1464229" y="1767105"/>
                  </a:lnTo>
                  <a:cubicBezTo>
                    <a:pt x="1464229" y="1767105"/>
                    <a:pt x="1463537" y="1767313"/>
                    <a:pt x="1463260" y="1767382"/>
                  </a:cubicBezTo>
                  <a:lnTo>
                    <a:pt x="1459246" y="1768696"/>
                  </a:lnTo>
                  <a:cubicBezTo>
                    <a:pt x="1458900" y="1768835"/>
                    <a:pt x="1458554" y="1768973"/>
                    <a:pt x="1458208" y="1769111"/>
                  </a:cubicBezTo>
                  <a:lnTo>
                    <a:pt x="1452740" y="1771048"/>
                  </a:lnTo>
                  <a:cubicBezTo>
                    <a:pt x="1452325" y="1771187"/>
                    <a:pt x="1451909" y="1771394"/>
                    <a:pt x="1451494" y="1771533"/>
                  </a:cubicBezTo>
                  <a:lnTo>
                    <a:pt x="1445473" y="1774369"/>
                  </a:lnTo>
                  <a:cubicBezTo>
                    <a:pt x="1444227" y="1774922"/>
                    <a:pt x="1443120" y="1775683"/>
                    <a:pt x="1442081" y="1776651"/>
                  </a:cubicBezTo>
                  <a:lnTo>
                    <a:pt x="1437444" y="1780871"/>
                  </a:lnTo>
                  <a:cubicBezTo>
                    <a:pt x="1435576" y="1782531"/>
                    <a:pt x="1434191" y="1784745"/>
                    <a:pt x="1433499" y="1787097"/>
                  </a:cubicBezTo>
                  <a:lnTo>
                    <a:pt x="1431561" y="1793460"/>
                  </a:lnTo>
                  <a:cubicBezTo>
                    <a:pt x="1431423" y="1793945"/>
                    <a:pt x="1431285" y="1794498"/>
                    <a:pt x="1431215" y="1794982"/>
                  </a:cubicBezTo>
                  <a:lnTo>
                    <a:pt x="1423810" y="1798787"/>
                  </a:lnTo>
                  <a:lnTo>
                    <a:pt x="1384429" y="1810823"/>
                  </a:lnTo>
                  <a:cubicBezTo>
                    <a:pt x="1383667" y="1811030"/>
                    <a:pt x="1382906" y="1811376"/>
                    <a:pt x="1382145" y="1811722"/>
                  </a:cubicBezTo>
                  <a:lnTo>
                    <a:pt x="1376400" y="1814697"/>
                  </a:lnTo>
                  <a:cubicBezTo>
                    <a:pt x="1375224" y="1815319"/>
                    <a:pt x="1374185" y="1816011"/>
                    <a:pt x="1373216" y="1816910"/>
                  </a:cubicBezTo>
                  <a:lnTo>
                    <a:pt x="1369548" y="1820300"/>
                  </a:lnTo>
                  <a:cubicBezTo>
                    <a:pt x="1369548" y="1820300"/>
                    <a:pt x="1368925" y="1820922"/>
                    <a:pt x="1368649" y="1821268"/>
                  </a:cubicBezTo>
                  <a:lnTo>
                    <a:pt x="1366226" y="1824035"/>
                  </a:lnTo>
                  <a:lnTo>
                    <a:pt x="1365465" y="1824658"/>
                  </a:lnTo>
                  <a:lnTo>
                    <a:pt x="1365188" y="1824658"/>
                  </a:lnTo>
                  <a:cubicBezTo>
                    <a:pt x="1365188" y="1824658"/>
                    <a:pt x="1358682" y="1824658"/>
                    <a:pt x="1358682" y="1824658"/>
                  </a:cubicBezTo>
                  <a:cubicBezTo>
                    <a:pt x="1358682" y="1824658"/>
                    <a:pt x="1358544" y="1824658"/>
                    <a:pt x="1358474" y="1824658"/>
                  </a:cubicBezTo>
                  <a:cubicBezTo>
                    <a:pt x="1357644" y="1824658"/>
                    <a:pt x="1356744" y="1824727"/>
                    <a:pt x="1355914" y="1824865"/>
                  </a:cubicBezTo>
                  <a:lnTo>
                    <a:pt x="1353007" y="1825419"/>
                  </a:lnTo>
                  <a:cubicBezTo>
                    <a:pt x="1351692" y="1825626"/>
                    <a:pt x="1350446" y="1826110"/>
                    <a:pt x="1349270" y="1826664"/>
                  </a:cubicBezTo>
                  <a:lnTo>
                    <a:pt x="1346640" y="1827978"/>
                  </a:lnTo>
                  <a:cubicBezTo>
                    <a:pt x="1345878" y="1828324"/>
                    <a:pt x="1345186" y="1828808"/>
                    <a:pt x="1344563" y="1829292"/>
                  </a:cubicBezTo>
                  <a:lnTo>
                    <a:pt x="1338888" y="1833581"/>
                  </a:lnTo>
                  <a:lnTo>
                    <a:pt x="1336258" y="1834826"/>
                  </a:lnTo>
                  <a:lnTo>
                    <a:pt x="1332244" y="1836071"/>
                  </a:lnTo>
                  <a:lnTo>
                    <a:pt x="1328091" y="1836901"/>
                  </a:lnTo>
                  <a:lnTo>
                    <a:pt x="1314872" y="1837662"/>
                  </a:lnTo>
                  <a:cubicBezTo>
                    <a:pt x="1314180" y="1837662"/>
                    <a:pt x="1313556" y="1837801"/>
                    <a:pt x="1312865" y="1837939"/>
                  </a:cubicBezTo>
                  <a:lnTo>
                    <a:pt x="1309889" y="1838562"/>
                  </a:lnTo>
                  <a:cubicBezTo>
                    <a:pt x="1308989" y="1838769"/>
                    <a:pt x="1308158" y="1838977"/>
                    <a:pt x="1307327" y="1839322"/>
                  </a:cubicBezTo>
                  <a:lnTo>
                    <a:pt x="1304421" y="1840567"/>
                  </a:lnTo>
                  <a:cubicBezTo>
                    <a:pt x="1303175" y="1841121"/>
                    <a:pt x="1301998" y="1841813"/>
                    <a:pt x="1300891" y="1842712"/>
                  </a:cubicBezTo>
                  <a:lnTo>
                    <a:pt x="1298953" y="1844303"/>
                  </a:lnTo>
                  <a:cubicBezTo>
                    <a:pt x="1298607" y="1844580"/>
                    <a:pt x="1298261" y="1844925"/>
                    <a:pt x="1297915" y="1845271"/>
                  </a:cubicBezTo>
                  <a:lnTo>
                    <a:pt x="1296738" y="1846447"/>
                  </a:lnTo>
                  <a:lnTo>
                    <a:pt x="1296254" y="1846862"/>
                  </a:lnTo>
                  <a:lnTo>
                    <a:pt x="1294039" y="1847762"/>
                  </a:lnTo>
                  <a:cubicBezTo>
                    <a:pt x="1293554" y="1847969"/>
                    <a:pt x="1293070" y="1848177"/>
                    <a:pt x="1292655" y="1848453"/>
                  </a:cubicBezTo>
                  <a:lnTo>
                    <a:pt x="1291201" y="1849214"/>
                  </a:lnTo>
                  <a:cubicBezTo>
                    <a:pt x="1290440" y="1849629"/>
                    <a:pt x="1289679" y="1850113"/>
                    <a:pt x="1289056" y="1850667"/>
                  </a:cubicBezTo>
                  <a:lnTo>
                    <a:pt x="1288710" y="1850944"/>
                  </a:lnTo>
                  <a:lnTo>
                    <a:pt x="1288156" y="1850944"/>
                  </a:lnTo>
                  <a:cubicBezTo>
                    <a:pt x="1288156" y="1850944"/>
                    <a:pt x="1287879" y="1850944"/>
                    <a:pt x="1287810" y="1850944"/>
                  </a:cubicBezTo>
                  <a:cubicBezTo>
                    <a:pt x="1287256" y="1850944"/>
                    <a:pt x="1286703" y="1850944"/>
                    <a:pt x="1286149" y="1851013"/>
                  </a:cubicBezTo>
                  <a:lnTo>
                    <a:pt x="1284073" y="1851289"/>
                  </a:lnTo>
                  <a:cubicBezTo>
                    <a:pt x="1282896" y="1851428"/>
                    <a:pt x="1281720" y="1851705"/>
                    <a:pt x="1280612" y="1852189"/>
                  </a:cubicBezTo>
                  <a:lnTo>
                    <a:pt x="1275836" y="1854126"/>
                  </a:lnTo>
                  <a:lnTo>
                    <a:pt x="1275421" y="1853918"/>
                  </a:lnTo>
                  <a:cubicBezTo>
                    <a:pt x="1275006" y="1853711"/>
                    <a:pt x="1274521" y="1853503"/>
                    <a:pt x="1274106" y="1853365"/>
                  </a:cubicBezTo>
                  <a:lnTo>
                    <a:pt x="1273345" y="1852050"/>
                  </a:lnTo>
                  <a:lnTo>
                    <a:pt x="1273553" y="1846793"/>
                  </a:lnTo>
                  <a:cubicBezTo>
                    <a:pt x="1273553" y="1846032"/>
                    <a:pt x="1273553" y="1845202"/>
                    <a:pt x="1273414" y="1844441"/>
                  </a:cubicBezTo>
                  <a:lnTo>
                    <a:pt x="1273206" y="1842850"/>
                  </a:lnTo>
                  <a:cubicBezTo>
                    <a:pt x="1273206" y="1842366"/>
                    <a:pt x="1273068" y="1841813"/>
                    <a:pt x="1272930" y="1841329"/>
                  </a:cubicBezTo>
                  <a:lnTo>
                    <a:pt x="1272514" y="1839737"/>
                  </a:lnTo>
                  <a:cubicBezTo>
                    <a:pt x="1272445" y="1839322"/>
                    <a:pt x="1272307" y="1838977"/>
                    <a:pt x="1272168" y="1838562"/>
                  </a:cubicBezTo>
                  <a:lnTo>
                    <a:pt x="1271545" y="1836832"/>
                  </a:lnTo>
                  <a:cubicBezTo>
                    <a:pt x="1271130" y="1835725"/>
                    <a:pt x="1270646" y="1834688"/>
                    <a:pt x="1269954" y="1833719"/>
                  </a:cubicBezTo>
                  <a:lnTo>
                    <a:pt x="1269538" y="1833097"/>
                  </a:lnTo>
                  <a:cubicBezTo>
                    <a:pt x="1269538" y="1832129"/>
                    <a:pt x="1269331" y="1831229"/>
                    <a:pt x="1269123" y="1830261"/>
                  </a:cubicBezTo>
                  <a:lnTo>
                    <a:pt x="1266078" y="1818709"/>
                  </a:lnTo>
                  <a:cubicBezTo>
                    <a:pt x="1266078" y="1818294"/>
                    <a:pt x="1266078" y="1817948"/>
                    <a:pt x="1266009" y="1817533"/>
                  </a:cubicBezTo>
                  <a:lnTo>
                    <a:pt x="1265870" y="1816495"/>
                  </a:lnTo>
                  <a:cubicBezTo>
                    <a:pt x="1265732" y="1815458"/>
                    <a:pt x="1265524" y="1814420"/>
                    <a:pt x="1265178" y="1813452"/>
                  </a:cubicBezTo>
                  <a:lnTo>
                    <a:pt x="1264763" y="1812207"/>
                  </a:lnTo>
                  <a:cubicBezTo>
                    <a:pt x="1264486" y="1811307"/>
                    <a:pt x="1264070" y="1810477"/>
                    <a:pt x="1263586" y="1809647"/>
                  </a:cubicBezTo>
                  <a:cubicBezTo>
                    <a:pt x="1263586" y="1808609"/>
                    <a:pt x="1263586" y="1807503"/>
                    <a:pt x="1263309" y="1806465"/>
                  </a:cubicBezTo>
                  <a:lnTo>
                    <a:pt x="1262548" y="1802730"/>
                  </a:lnTo>
                  <a:lnTo>
                    <a:pt x="1262548" y="1802522"/>
                  </a:lnTo>
                  <a:cubicBezTo>
                    <a:pt x="1262548" y="1802522"/>
                    <a:pt x="1263724" y="1793668"/>
                    <a:pt x="1263724" y="1793668"/>
                  </a:cubicBezTo>
                  <a:cubicBezTo>
                    <a:pt x="1263863" y="1792769"/>
                    <a:pt x="1263863" y="1791870"/>
                    <a:pt x="1263863" y="1791039"/>
                  </a:cubicBezTo>
                  <a:lnTo>
                    <a:pt x="1263655" y="1787166"/>
                  </a:lnTo>
                  <a:cubicBezTo>
                    <a:pt x="1263655" y="1786266"/>
                    <a:pt x="1263448" y="1785298"/>
                    <a:pt x="1263240" y="1784399"/>
                  </a:cubicBezTo>
                  <a:lnTo>
                    <a:pt x="1262063" y="1779902"/>
                  </a:lnTo>
                  <a:cubicBezTo>
                    <a:pt x="1261787" y="1779003"/>
                    <a:pt x="1261510" y="1778104"/>
                    <a:pt x="1261094" y="1777274"/>
                  </a:cubicBezTo>
                  <a:lnTo>
                    <a:pt x="1259226" y="1773539"/>
                  </a:lnTo>
                  <a:cubicBezTo>
                    <a:pt x="1259018" y="1773123"/>
                    <a:pt x="1258811" y="1772708"/>
                    <a:pt x="1258534" y="1772293"/>
                  </a:cubicBezTo>
                  <a:lnTo>
                    <a:pt x="1254450" y="1765929"/>
                  </a:lnTo>
                  <a:lnTo>
                    <a:pt x="1254312" y="1765653"/>
                  </a:lnTo>
                  <a:lnTo>
                    <a:pt x="1253205" y="1762263"/>
                  </a:lnTo>
                  <a:cubicBezTo>
                    <a:pt x="1253066" y="1761779"/>
                    <a:pt x="1252858" y="1761364"/>
                    <a:pt x="1252651" y="1760880"/>
                  </a:cubicBezTo>
                  <a:lnTo>
                    <a:pt x="1251820" y="1759012"/>
                  </a:lnTo>
                  <a:cubicBezTo>
                    <a:pt x="1251405" y="1758044"/>
                    <a:pt x="1250782" y="1757075"/>
                    <a:pt x="1250159" y="1756245"/>
                  </a:cubicBezTo>
                  <a:lnTo>
                    <a:pt x="1248567" y="1754170"/>
                  </a:lnTo>
                  <a:cubicBezTo>
                    <a:pt x="1248083" y="1753478"/>
                    <a:pt x="1247460" y="1752925"/>
                    <a:pt x="1246837" y="1752302"/>
                  </a:cubicBezTo>
                  <a:lnTo>
                    <a:pt x="1244761" y="1750434"/>
                  </a:lnTo>
                  <a:cubicBezTo>
                    <a:pt x="1244761" y="1750434"/>
                    <a:pt x="1244276" y="1750019"/>
                    <a:pt x="1243999" y="1749812"/>
                  </a:cubicBezTo>
                  <a:lnTo>
                    <a:pt x="1240677" y="1747253"/>
                  </a:lnTo>
                  <a:lnTo>
                    <a:pt x="1236594" y="1742756"/>
                  </a:lnTo>
                  <a:lnTo>
                    <a:pt x="1233341" y="1737223"/>
                  </a:lnTo>
                  <a:lnTo>
                    <a:pt x="1223028" y="1713911"/>
                  </a:lnTo>
                  <a:cubicBezTo>
                    <a:pt x="1222613" y="1713012"/>
                    <a:pt x="1222129" y="1712113"/>
                    <a:pt x="1221506" y="1711352"/>
                  </a:cubicBezTo>
                  <a:lnTo>
                    <a:pt x="1216454" y="1704503"/>
                  </a:lnTo>
                  <a:cubicBezTo>
                    <a:pt x="1215900" y="1703742"/>
                    <a:pt x="1215277" y="1703051"/>
                    <a:pt x="1214654" y="1702497"/>
                  </a:cubicBezTo>
                  <a:lnTo>
                    <a:pt x="1208356" y="1696756"/>
                  </a:lnTo>
                  <a:cubicBezTo>
                    <a:pt x="1207664" y="1696133"/>
                    <a:pt x="1206833" y="1695511"/>
                    <a:pt x="1206003" y="1695027"/>
                  </a:cubicBezTo>
                  <a:lnTo>
                    <a:pt x="1195898" y="1689078"/>
                  </a:lnTo>
                  <a:lnTo>
                    <a:pt x="1194998" y="1688248"/>
                  </a:lnTo>
                  <a:lnTo>
                    <a:pt x="1187800" y="1678494"/>
                  </a:lnTo>
                  <a:cubicBezTo>
                    <a:pt x="1187800" y="1678079"/>
                    <a:pt x="1187869" y="1677595"/>
                    <a:pt x="1187869" y="1677180"/>
                  </a:cubicBezTo>
                  <a:lnTo>
                    <a:pt x="1187869" y="1675243"/>
                  </a:lnTo>
                  <a:cubicBezTo>
                    <a:pt x="1187869" y="1673998"/>
                    <a:pt x="1187800" y="1672753"/>
                    <a:pt x="1187454" y="1671508"/>
                  </a:cubicBezTo>
                  <a:lnTo>
                    <a:pt x="1186900" y="1669432"/>
                  </a:lnTo>
                  <a:cubicBezTo>
                    <a:pt x="1186624" y="1668395"/>
                    <a:pt x="1186208" y="1667357"/>
                    <a:pt x="1185724" y="1666389"/>
                  </a:cubicBezTo>
                  <a:lnTo>
                    <a:pt x="1184962" y="1664936"/>
                  </a:lnTo>
                  <a:lnTo>
                    <a:pt x="1185793" y="1661201"/>
                  </a:lnTo>
                  <a:cubicBezTo>
                    <a:pt x="1186001" y="1660440"/>
                    <a:pt x="1186070" y="1659610"/>
                    <a:pt x="1186139" y="1658849"/>
                  </a:cubicBezTo>
                  <a:lnTo>
                    <a:pt x="1186347" y="1654975"/>
                  </a:lnTo>
                  <a:cubicBezTo>
                    <a:pt x="1186347" y="1654283"/>
                    <a:pt x="1186347" y="1653523"/>
                    <a:pt x="1186347" y="1652831"/>
                  </a:cubicBezTo>
                  <a:lnTo>
                    <a:pt x="1185931" y="1649165"/>
                  </a:lnTo>
                  <a:cubicBezTo>
                    <a:pt x="1185793" y="1647989"/>
                    <a:pt x="1185516" y="1646813"/>
                    <a:pt x="1185101" y="1645775"/>
                  </a:cubicBezTo>
                  <a:lnTo>
                    <a:pt x="1183855" y="1642455"/>
                  </a:lnTo>
                  <a:cubicBezTo>
                    <a:pt x="1183855" y="1642455"/>
                    <a:pt x="1183647" y="1641832"/>
                    <a:pt x="1183509" y="1641556"/>
                  </a:cubicBezTo>
                  <a:cubicBezTo>
                    <a:pt x="1183094" y="1639480"/>
                    <a:pt x="1182125" y="1637544"/>
                    <a:pt x="1180810" y="1635814"/>
                  </a:cubicBezTo>
                  <a:lnTo>
                    <a:pt x="1179287" y="1633877"/>
                  </a:lnTo>
                  <a:lnTo>
                    <a:pt x="1174442" y="1623709"/>
                  </a:lnTo>
                  <a:cubicBezTo>
                    <a:pt x="1174235" y="1623294"/>
                    <a:pt x="1174027" y="1622879"/>
                    <a:pt x="1173819" y="1622464"/>
                  </a:cubicBezTo>
                  <a:lnTo>
                    <a:pt x="1171466" y="1618590"/>
                  </a:lnTo>
                  <a:cubicBezTo>
                    <a:pt x="1171189" y="1618175"/>
                    <a:pt x="1170982" y="1617829"/>
                    <a:pt x="1170705" y="1617414"/>
                  </a:cubicBezTo>
                  <a:lnTo>
                    <a:pt x="1168144" y="1613955"/>
                  </a:lnTo>
                  <a:cubicBezTo>
                    <a:pt x="1167798" y="1613471"/>
                    <a:pt x="1167383" y="1612987"/>
                    <a:pt x="1166898" y="1612503"/>
                  </a:cubicBezTo>
                  <a:lnTo>
                    <a:pt x="1163922" y="1609459"/>
                  </a:lnTo>
                  <a:cubicBezTo>
                    <a:pt x="1163368" y="1608906"/>
                    <a:pt x="1162815" y="1608421"/>
                    <a:pt x="1162192" y="1608006"/>
                  </a:cubicBezTo>
                  <a:lnTo>
                    <a:pt x="1158455" y="1605309"/>
                  </a:lnTo>
                  <a:cubicBezTo>
                    <a:pt x="1157901" y="1604894"/>
                    <a:pt x="1157347" y="1604548"/>
                    <a:pt x="1156724" y="1604202"/>
                  </a:cubicBezTo>
                  <a:lnTo>
                    <a:pt x="1149803" y="1600605"/>
                  </a:lnTo>
                  <a:lnTo>
                    <a:pt x="1148834" y="1598945"/>
                  </a:lnTo>
                  <a:lnTo>
                    <a:pt x="1148834" y="1598530"/>
                  </a:lnTo>
                  <a:cubicBezTo>
                    <a:pt x="1148904" y="1597492"/>
                    <a:pt x="1148834" y="1596524"/>
                    <a:pt x="1148696" y="1595486"/>
                  </a:cubicBezTo>
                  <a:lnTo>
                    <a:pt x="1148073" y="1591751"/>
                  </a:lnTo>
                  <a:cubicBezTo>
                    <a:pt x="1147935" y="1590990"/>
                    <a:pt x="1147796" y="1590229"/>
                    <a:pt x="1147519" y="1589537"/>
                  </a:cubicBezTo>
                  <a:lnTo>
                    <a:pt x="1146274" y="1585802"/>
                  </a:lnTo>
                  <a:cubicBezTo>
                    <a:pt x="1146066" y="1585179"/>
                    <a:pt x="1145789" y="1584557"/>
                    <a:pt x="1145512" y="1583934"/>
                  </a:cubicBezTo>
                  <a:lnTo>
                    <a:pt x="1143713" y="1580406"/>
                  </a:lnTo>
                  <a:cubicBezTo>
                    <a:pt x="1143436" y="1579922"/>
                    <a:pt x="1143228" y="1579438"/>
                    <a:pt x="1142882" y="1579023"/>
                  </a:cubicBezTo>
                  <a:lnTo>
                    <a:pt x="1140737" y="1575771"/>
                  </a:lnTo>
                  <a:cubicBezTo>
                    <a:pt x="1140390" y="1575287"/>
                    <a:pt x="1140044" y="1574872"/>
                    <a:pt x="1139698" y="1574388"/>
                  </a:cubicBezTo>
                  <a:lnTo>
                    <a:pt x="1138591" y="1573074"/>
                  </a:lnTo>
                  <a:cubicBezTo>
                    <a:pt x="1138591" y="1573074"/>
                    <a:pt x="1138037" y="1572451"/>
                    <a:pt x="1137760" y="1572175"/>
                  </a:cubicBezTo>
                  <a:lnTo>
                    <a:pt x="1136238" y="1570722"/>
                  </a:lnTo>
                  <a:lnTo>
                    <a:pt x="1135131" y="1567955"/>
                  </a:lnTo>
                  <a:cubicBezTo>
                    <a:pt x="1134854" y="1567194"/>
                    <a:pt x="1134438" y="1566502"/>
                    <a:pt x="1134023" y="1565811"/>
                  </a:cubicBezTo>
                  <a:lnTo>
                    <a:pt x="1106754" y="1522785"/>
                  </a:lnTo>
                  <a:cubicBezTo>
                    <a:pt x="1106339" y="1522093"/>
                    <a:pt x="1105854" y="1521470"/>
                    <a:pt x="1105301" y="1520917"/>
                  </a:cubicBezTo>
                  <a:lnTo>
                    <a:pt x="1102532" y="1517873"/>
                  </a:lnTo>
                  <a:cubicBezTo>
                    <a:pt x="1101840" y="1517043"/>
                    <a:pt x="1101009" y="1516351"/>
                    <a:pt x="1100110" y="1515729"/>
                  </a:cubicBezTo>
                  <a:lnTo>
                    <a:pt x="1097411" y="1513931"/>
                  </a:lnTo>
                  <a:cubicBezTo>
                    <a:pt x="1097411" y="1513931"/>
                    <a:pt x="1097411" y="1513723"/>
                    <a:pt x="1097480" y="1513654"/>
                  </a:cubicBezTo>
                  <a:lnTo>
                    <a:pt x="1100594" y="1499058"/>
                  </a:lnTo>
                  <a:lnTo>
                    <a:pt x="1100802" y="1498436"/>
                  </a:lnTo>
                  <a:cubicBezTo>
                    <a:pt x="1100940" y="1498021"/>
                    <a:pt x="1101009" y="1497606"/>
                    <a:pt x="1101079" y="1497121"/>
                  </a:cubicBezTo>
                  <a:lnTo>
                    <a:pt x="1101286" y="1495945"/>
                  </a:lnTo>
                  <a:cubicBezTo>
                    <a:pt x="1101424" y="1495392"/>
                    <a:pt x="1101494" y="1494839"/>
                    <a:pt x="1101494" y="1494285"/>
                  </a:cubicBezTo>
                  <a:lnTo>
                    <a:pt x="1101494" y="1493109"/>
                  </a:lnTo>
                  <a:cubicBezTo>
                    <a:pt x="1101632" y="1492072"/>
                    <a:pt x="1101563" y="1491034"/>
                    <a:pt x="1101424" y="1489996"/>
                  </a:cubicBezTo>
                  <a:lnTo>
                    <a:pt x="1101217" y="1488890"/>
                  </a:lnTo>
                  <a:cubicBezTo>
                    <a:pt x="1100317" y="1483494"/>
                    <a:pt x="1096372" y="1479136"/>
                    <a:pt x="1091112" y="1477753"/>
                  </a:cubicBezTo>
                  <a:cubicBezTo>
                    <a:pt x="1089936" y="1477407"/>
                    <a:pt x="1088759" y="1477269"/>
                    <a:pt x="1087513" y="1477269"/>
                  </a:cubicBezTo>
                  <a:cubicBezTo>
                    <a:pt x="1083430" y="1477269"/>
                    <a:pt x="1079415" y="1479067"/>
                    <a:pt x="1076785" y="1482387"/>
                  </a:cubicBezTo>
                  <a:lnTo>
                    <a:pt x="1075540" y="1483909"/>
                  </a:lnTo>
                  <a:lnTo>
                    <a:pt x="1073325" y="1486538"/>
                  </a:lnTo>
                  <a:cubicBezTo>
                    <a:pt x="1072494" y="1487506"/>
                    <a:pt x="1071802" y="1488613"/>
                    <a:pt x="1071249" y="1489789"/>
                  </a:cubicBezTo>
                  <a:lnTo>
                    <a:pt x="1069934" y="1492763"/>
                  </a:lnTo>
                  <a:cubicBezTo>
                    <a:pt x="1069588" y="1493524"/>
                    <a:pt x="1069311" y="1494285"/>
                    <a:pt x="1069172" y="1495046"/>
                  </a:cubicBezTo>
                  <a:lnTo>
                    <a:pt x="1066819" y="1504246"/>
                  </a:lnTo>
                  <a:lnTo>
                    <a:pt x="1065435" y="1508120"/>
                  </a:lnTo>
                  <a:lnTo>
                    <a:pt x="1065089" y="1507774"/>
                  </a:lnTo>
                  <a:lnTo>
                    <a:pt x="1064812" y="1507290"/>
                  </a:lnTo>
                  <a:lnTo>
                    <a:pt x="1064535" y="1506529"/>
                  </a:lnTo>
                  <a:lnTo>
                    <a:pt x="1063981" y="1504246"/>
                  </a:lnTo>
                  <a:cubicBezTo>
                    <a:pt x="1063843" y="1503831"/>
                    <a:pt x="1063774" y="1503416"/>
                    <a:pt x="1063566" y="1502932"/>
                  </a:cubicBezTo>
                  <a:lnTo>
                    <a:pt x="1062459" y="1499819"/>
                  </a:lnTo>
                  <a:cubicBezTo>
                    <a:pt x="1062182" y="1499058"/>
                    <a:pt x="1061836" y="1498228"/>
                    <a:pt x="1061421" y="1497536"/>
                  </a:cubicBezTo>
                  <a:lnTo>
                    <a:pt x="1059829" y="1494769"/>
                  </a:lnTo>
                  <a:cubicBezTo>
                    <a:pt x="1059552" y="1494216"/>
                    <a:pt x="1059206" y="1493732"/>
                    <a:pt x="1058791" y="1493248"/>
                  </a:cubicBezTo>
                  <a:lnTo>
                    <a:pt x="1055261" y="1488682"/>
                  </a:lnTo>
                  <a:lnTo>
                    <a:pt x="1054500" y="1487437"/>
                  </a:lnTo>
                  <a:lnTo>
                    <a:pt x="1053877" y="1485984"/>
                  </a:lnTo>
                  <a:lnTo>
                    <a:pt x="1052008" y="1480381"/>
                  </a:lnTo>
                  <a:cubicBezTo>
                    <a:pt x="1052008" y="1480381"/>
                    <a:pt x="1051800" y="1479828"/>
                    <a:pt x="1051731" y="1479551"/>
                  </a:cubicBezTo>
                  <a:lnTo>
                    <a:pt x="1050485" y="1476438"/>
                  </a:lnTo>
                  <a:cubicBezTo>
                    <a:pt x="1049447" y="1473879"/>
                    <a:pt x="1047648" y="1471735"/>
                    <a:pt x="1045433" y="1470213"/>
                  </a:cubicBezTo>
                  <a:lnTo>
                    <a:pt x="1048478" y="1469452"/>
                  </a:lnTo>
                  <a:lnTo>
                    <a:pt x="1048617" y="1469452"/>
                  </a:lnTo>
                  <a:cubicBezTo>
                    <a:pt x="1049932" y="1469867"/>
                    <a:pt x="1051246" y="1470074"/>
                    <a:pt x="1052631" y="1470074"/>
                  </a:cubicBezTo>
                  <a:lnTo>
                    <a:pt x="1054154" y="1470074"/>
                  </a:lnTo>
                  <a:cubicBezTo>
                    <a:pt x="1054707" y="1470074"/>
                    <a:pt x="1055261" y="1470074"/>
                    <a:pt x="1055815" y="1470005"/>
                  </a:cubicBezTo>
                  <a:lnTo>
                    <a:pt x="1064189" y="1468968"/>
                  </a:lnTo>
                  <a:cubicBezTo>
                    <a:pt x="1064881" y="1468899"/>
                    <a:pt x="1065573" y="1468760"/>
                    <a:pt x="1066196" y="1468553"/>
                  </a:cubicBezTo>
                  <a:lnTo>
                    <a:pt x="1069311" y="1467723"/>
                  </a:lnTo>
                  <a:cubicBezTo>
                    <a:pt x="1069864" y="1467584"/>
                    <a:pt x="1070418" y="1467377"/>
                    <a:pt x="1070972" y="1467169"/>
                  </a:cubicBezTo>
                  <a:lnTo>
                    <a:pt x="1074017" y="1465924"/>
                  </a:lnTo>
                  <a:cubicBezTo>
                    <a:pt x="1074571" y="1465717"/>
                    <a:pt x="1075055" y="1465440"/>
                    <a:pt x="1075609" y="1465163"/>
                  </a:cubicBezTo>
                  <a:lnTo>
                    <a:pt x="1078585" y="1463503"/>
                  </a:lnTo>
                  <a:cubicBezTo>
                    <a:pt x="1079693" y="1462881"/>
                    <a:pt x="1080730" y="1462050"/>
                    <a:pt x="1081630" y="1461082"/>
                  </a:cubicBezTo>
                  <a:lnTo>
                    <a:pt x="1085506" y="1457070"/>
                  </a:lnTo>
                  <a:cubicBezTo>
                    <a:pt x="1085852" y="1456724"/>
                    <a:pt x="1086198" y="1456309"/>
                    <a:pt x="1086544" y="1455894"/>
                  </a:cubicBezTo>
                  <a:lnTo>
                    <a:pt x="1089866" y="1451605"/>
                  </a:lnTo>
                  <a:cubicBezTo>
                    <a:pt x="1090212" y="1451121"/>
                    <a:pt x="1090559" y="1450637"/>
                    <a:pt x="1090905" y="1450083"/>
                  </a:cubicBezTo>
                  <a:lnTo>
                    <a:pt x="1093673" y="1445310"/>
                  </a:lnTo>
                  <a:cubicBezTo>
                    <a:pt x="1094088" y="1444619"/>
                    <a:pt x="1094435" y="1443858"/>
                    <a:pt x="1094711" y="1443097"/>
                  </a:cubicBezTo>
                  <a:lnTo>
                    <a:pt x="1102394" y="1421930"/>
                  </a:lnTo>
                  <a:cubicBezTo>
                    <a:pt x="1102601" y="1421445"/>
                    <a:pt x="1102739" y="1420961"/>
                    <a:pt x="1102809" y="1420408"/>
                  </a:cubicBezTo>
                  <a:lnTo>
                    <a:pt x="1103639" y="1416811"/>
                  </a:lnTo>
                  <a:lnTo>
                    <a:pt x="1105301" y="1413560"/>
                  </a:lnTo>
                  <a:cubicBezTo>
                    <a:pt x="1105508" y="1413214"/>
                    <a:pt x="1105647" y="1412799"/>
                    <a:pt x="1105785" y="1412453"/>
                  </a:cubicBezTo>
                  <a:lnTo>
                    <a:pt x="1114505" y="1390802"/>
                  </a:lnTo>
                  <a:lnTo>
                    <a:pt x="1115613" y="1389902"/>
                  </a:lnTo>
                  <a:cubicBezTo>
                    <a:pt x="1116236" y="1389349"/>
                    <a:pt x="1116859" y="1388796"/>
                    <a:pt x="1117413" y="1388173"/>
                  </a:cubicBezTo>
                  <a:lnTo>
                    <a:pt x="1118797" y="1386582"/>
                  </a:lnTo>
                  <a:cubicBezTo>
                    <a:pt x="1120389" y="1384714"/>
                    <a:pt x="1121427" y="1382432"/>
                    <a:pt x="1121842" y="1380011"/>
                  </a:cubicBezTo>
                  <a:lnTo>
                    <a:pt x="1122188" y="1377936"/>
                  </a:lnTo>
                  <a:cubicBezTo>
                    <a:pt x="1122465" y="1376275"/>
                    <a:pt x="1122465" y="1374615"/>
                    <a:pt x="1122188" y="1372955"/>
                  </a:cubicBezTo>
                  <a:lnTo>
                    <a:pt x="1121565" y="1369773"/>
                  </a:lnTo>
                  <a:lnTo>
                    <a:pt x="1121219" y="1359189"/>
                  </a:lnTo>
                  <a:cubicBezTo>
                    <a:pt x="1121219" y="1358083"/>
                    <a:pt x="1121011" y="1357045"/>
                    <a:pt x="1120735" y="1356007"/>
                  </a:cubicBezTo>
                  <a:lnTo>
                    <a:pt x="1119835" y="1352687"/>
                  </a:lnTo>
                  <a:cubicBezTo>
                    <a:pt x="1120319" y="1351857"/>
                    <a:pt x="1120804" y="1350958"/>
                    <a:pt x="1121081" y="1349989"/>
                  </a:cubicBezTo>
                  <a:cubicBezTo>
                    <a:pt x="1121842" y="1347776"/>
                    <a:pt x="1122050" y="1345424"/>
                    <a:pt x="1121704" y="1343210"/>
                  </a:cubicBezTo>
                  <a:cubicBezTo>
                    <a:pt x="1121773" y="1341689"/>
                    <a:pt x="1121704" y="1340236"/>
                    <a:pt x="1121288" y="1338783"/>
                  </a:cubicBezTo>
                  <a:cubicBezTo>
                    <a:pt x="1121634" y="1338437"/>
                    <a:pt x="1121911" y="1338092"/>
                    <a:pt x="1122188" y="1337746"/>
                  </a:cubicBezTo>
                  <a:lnTo>
                    <a:pt x="1123987" y="1335463"/>
                  </a:lnTo>
                  <a:cubicBezTo>
                    <a:pt x="1126064" y="1332765"/>
                    <a:pt x="1127102" y="1329376"/>
                    <a:pt x="1126895" y="1325986"/>
                  </a:cubicBezTo>
                  <a:lnTo>
                    <a:pt x="1126687" y="1322943"/>
                  </a:lnTo>
                  <a:cubicBezTo>
                    <a:pt x="1126410" y="1319415"/>
                    <a:pt x="1124887" y="1316163"/>
                    <a:pt x="1122257" y="1313743"/>
                  </a:cubicBezTo>
                  <a:lnTo>
                    <a:pt x="1120319" y="1312013"/>
                  </a:lnTo>
                  <a:cubicBezTo>
                    <a:pt x="1117759" y="1309661"/>
                    <a:pt x="1114367" y="1308347"/>
                    <a:pt x="1110907" y="1308347"/>
                  </a:cubicBezTo>
                  <a:cubicBezTo>
                    <a:pt x="1110699" y="1308347"/>
                    <a:pt x="1110492" y="1308347"/>
                    <a:pt x="1110284" y="1308347"/>
                  </a:cubicBezTo>
                  <a:lnTo>
                    <a:pt x="1107792" y="1308485"/>
                  </a:lnTo>
                  <a:cubicBezTo>
                    <a:pt x="1105993" y="1308555"/>
                    <a:pt x="1104262" y="1308970"/>
                    <a:pt x="1102671" y="1309730"/>
                  </a:cubicBezTo>
                  <a:lnTo>
                    <a:pt x="1100041" y="1310906"/>
                  </a:lnTo>
                  <a:cubicBezTo>
                    <a:pt x="1099279" y="1311252"/>
                    <a:pt x="1098587" y="1311667"/>
                    <a:pt x="1097895" y="1312152"/>
                  </a:cubicBezTo>
                  <a:lnTo>
                    <a:pt x="1095680" y="1313673"/>
                  </a:lnTo>
                  <a:cubicBezTo>
                    <a:pt x="1095680" y="1313673"/>
                    <a:pt x="1095334" y="1313950"/>
                    <a:pt x="1095126" y="1314088"/>
                  </a:cubicBezTo>
                  <a:lnTo>
                    <a:pt x="1092635" y="1312705"/>
                  </a:lnTo>
                  <a:cubicBezTo>
                    <a:pt x="1091666" y="1312152"/>
                    <a:pt x="1090697" y="1311736"/>
                    <a:pt x="1089659" y="1311460"/>
                  </a:cubicBezTo>
                  <a:lnTo>
                    <a:pt x="1086960" y="1310699"/>
                  </a:lnTo>
                  <a:cubicBezTo>
                    <a:pt x="1085714" y="1310353"/>
                    <a:pt x="1084468" y="1310215"/>
                    <a:pt x="1083222" y="1310215"/>
                  </a:cubicBezTo>
                  <a:cubicBezTo>
                    <a:pt x="1082599" y="1310215"/>
                    <a:pt x="1081976" y="1310215"/>
                    <a:pt x="1081354" y="1310353"/>
                  </a:cubicBezTo>
                  <a:lnTo>
                    <a:pt x="1078723" y="1310699"/>
                  </a:lnTo>
                  <a:cubicBezTo>
                    <a:pt x="1077270" y="1310906"/>
                    <a:pt x="1075817" y="1311321"/>
                    <a:pt x="1074432" y="1312013"/>
                  </a:cubicBezTo>
                  <a:lnTo>
                    <a:pt x="1071802" y="1313328"/>
                  </a:lnTo>
                  <a:cubicBezTo>
                    <a:pt x="1071110" y="1313673"/>
                    <a:pt x="1070487" y="1314088"/>
                    <a:pt x="1069864" y="1314503"/>
                  </a:cubicBezTo>
                  <a:lnTo>
                    <a:pt x="1067442" y="1316233"/>
                  </a:lnTo>
                  <a:cubicBezTo>
                    <a:pt x="1067442" y="1316233"/>
                    <a:pt x="1066750" y="1316717"/>
                    <a:pt x="1066473" y="1316994"/>
                  </a:cubicBezTo>
                  <a:lnTo>
                    <a:pt x="1059967" y="1322666"/>
                  </a:lnTo>
                  <a:lnTo>
                    <a:pt x="1057130" y="1324672"/>
                  </a:lnTo>
                  <a:lnTo>
                    <a:pt x="1054846" y="1325709"/>
                  </a:lnTo>
                  <a:lnTo>
                    <a:pt x="1050485" y="1326539"/>
                  </a:lnTo>
                  <a:lnTo>
                    <a:pt x="1042457" y="1327370"/>
                  </a:lnTo>
                  <a:lnTo>
                    <a:pt x="1040727" y="1325986"/>
                  </a:lnTo>
                  <a:lnTo>
                    <a:pt x="1036989" y="1322389"/>
                  </a:lnTo>
                  <a:cubicBezTo>
                    <a:pt x="1036574" y="1321974"/>
                    <a:pt x="1036090" y="1321559"/>
                    <a:pt x="1035605" y="1321213"/>
                  </a:cubicBezTo>
                  <a:lnTo>
                    <a:pt x="1030830" y="1317685"/>
                  </a:lnTo>
                  <a:cubicBezTo>
                    <a:pt x="1030276" y="1317270"/>
                    <a:pt x="1029653" y="1316855"/>
                    <a:pt x="1029030" y="1316578"/>
                  </a:cubicBezTo>
                  <a:lnTo>
                    <a:pt x="1023701" y="1313743"/>
                  </a:lnTo>
                  <a:cubicBezTo>
                    <a:pt x="1023078" y="1313397"/>
                    <a:pt x="1022524" y="1313189"/>
                    <a:pt x="1021832" y="1312912"/>
                  </a:cubicBezTo>
                  <a:lnTo>
                    <a:pt x="1016018" y="1310837"/>
                  </a:lnTo>
                  <a:cubicBezTo>
                    <a:pt x="1015395" y="1310630"/>
                    <a:pt x="1014703" y="1310422"/>
                    <a:pt x="1014011" y="1310284"/>
                  </a:cubicBezTo>
                  <a:lnTo>
                    <a:pt x="1007159" y="1308970"/>
                  </a:lnTo>
                  <a:cubicBezTo>
                    <a:pt x="1006675" y="1308900"/>
                    <a:pt x="1006121" y="1308831"/>
                    <a:pt x="1005637" y="1308762"/>
                  </a:cubicBezTo>
                  <a:lnTo>
                    <a:pt x="1001622" y="1308416"/>
                  </a:lnTo>
                  <a:cubicBezTo>
                    <a:pt x="1001276" y="1308416"/>
                    <a:pt x="1000861" y="1308416"/>
                    <a:pt x="1000515" y="1308416"/>
                  </a:cubicBezTo>
                  <a:cubicBezTo>
                    <a:pt x="999892" y="1308416"/>
                    <a:pt x="999269" y="1308416"/>
                    <a:pt x="998646" y="1308555"/>
                  </a:cubicBezTo>
                  <a:lnTo>
                    <a:pt x="996016" y="1308900"/>
                  </a:lnTo>
                  <a:cubicBezTo>
                    <a:pt x="992279" y="1309385"/>
                    <a:pt x="988888" y="1311460"/>
                    <a:pt x="986673" y="1314503"/>
                  </a:cubicBezTo>
                  <a:lnTo>
                    <a:pt x="985289" y="1316440"/>
                  </a:lnTo>
                  <a:cubicBezTo>
                    <a:pt x="984112" y="1318031"/>
                    <a:pt x="983350" y="1319830"/>
                    <a:pt x="982935" y="1321767"/>
                  </a:cubicBezTo>
                  <a:lnTo>
                    <a:pt x="982589" y="1323565"/>
                  </a:lnTo>
                  <a:lnTo>
                    <a:pt x="982451" y="1323565"/>
                  </a:lnTo>
                  <a:cubicBezTo>
                    <a:pt x="981897" y="1323773"/>
                    <a:pt x="981343" y="1323911"/>
                    <a:pt x="980790" y="1324119"/>
                  </a:cubicBezTo>
                  <a:lnTo>
                    <a:pt x="978506" y="1325018"/>
                  </a:lnTo>
                  <a:cubicBezTo>
                    <a:pt x="978367" y="1324603"/>
                    <a:pt x="978229" y="1324188"/>
                    <a:pt x="978091" y="1323842"/>
                  </a:cubicBezTo>
                  <a:lnTo>
                    <a:pt x="977398" y="1322182"/>
                  </a:lnTo>
                  <a:cubicBezTo>
                    <a:pt x="976637" y="1320314"/>
                    <a:pt x="975391" y="1318654"/>
                    <a:pt x="973938" y="1317340"/>
                  </a:cubicBezTo>
                  <a:lnTo>
                    <a:pt x="972485" y="1316025"/>
                  </a:lnTo>
                  <a:cubicBezTo>
                    <a:pt x="969923" y="1313743"/>
                    <a:pt x="966601" y="1312497"/>
                    <a:pt x="963210" y="1312497"/>
                  </a:cubicBezTo>
                  <a:cubicBezTo>
                    <a:pt x="962795" y="1312497"/>
                    <a:pt x="962310" y="1312497"/>
                    <a:pt x="961826" y="1312497"/>
                  </a:cubicBezTo>
                  <a:lnTo>
                    <a:pt x="961203" y="1312497"/>
                  </a:lnTo>
                  <a:cubicBezTo>
                    <a:pt x="961203" y="1312497"/>
                    <a:pt x="960511" y="1312152"/>
                    <a:pt x="960165" y="1312013"/>
                  </a:cubicBezTo>
                  <a:cubicBezTo>
                    <a:pt x="957812" y="1307863"/>
                    <a:pt x="953452" y="1305096"/>
                    <a:pt x="948537" y="1304957"/>
                  </a:cubicBezTo>
                  <a:lnTo>
                    <a:pt x="943831" y="1304819"/>
                  </a:lnTo>
                  <a:cubicBezTo>
                    <a:pt x="943554" y="1304473"/>
                    <a:pt x="943208" y="1304127"/>
                    <a:pt x="942862" y="1303782"/>
                  </a:cubicBezTo>
                  <a:lnTo>
                    <a:pt x="942239" y="1303159"/>
                  </a:lnTo>
                  <a:cubicBezTo>
                    <a:pt x="941893" y="1302813"/>
                    <a:pt x="941478" y="1302398"/>
                    <a:pt x="941063" y="1302121"/>
                  </a:cubicBezTo>
                  <a:lnTo>
                    <a:pt x="941340" y="1300738"/>
                  </a:lnTo>
                  <a:cubicBezTo>
                    <a:pt x="942170" y="1296587"/>
                    <a:pt x="941063" y="1292368"/>
                    <a:pt x="938363" y="1289117"/>
                  </a:cubicBezTo>
                  <a:cubicBezTo>
                    <a:pt x="939056" y="1287042"/>
                    <a:pt x="939263" y="1284690"/>
                    <a:pt x="938917" y="1282407"/>
                  </a:cubicBezTo>
                  <a:cubicBezTo>
                    <a:pt x="938433" y="1279709"/>
                    <a:pt x="937256" y="1277288"/>
                    <a:pt x="935526" y="1275351"/>
                  </a:cubicBezTo>
                  <a:cubicBezTo>
                    <a:pt x="935526" y="1275213"/>
                    <a:pt x="935526" y="1275074"/>
                    <a:pt x="935526" y="1274936"/>
                  </a:cubicBezTo>
                  <a:lnTo>
                    <a:pt x="935526" y="1273207"/>
                  </a:lnTo>
                  <a:cubicBezTo>
                    <a:pt x="935526" y="1270025"/>
                    <a:pt x="934419" y="1266981"/>
                    <a:pt x="932480" y="1264560"/>
                  </a:cubicBezTo>
                  <a:cubicBezTo>
                    <a:pt x="933104" y="1263246"/>
                    <a:pt x="933519" y="1261793"/>
                    <a:pt x="933726" y="1260341"/>
                  </a:cubicBezTo>
                  <a:lnTo>
                    <a:pt x="933726" y="1259787"/>
                  </a:lnTo>
                  <a:cubicBezTo>
                    <a:pt x="934141" y="1257089"/>
                    <a:pt x="933726" y="1254392"/>
                    <a:pt x="932480" y="1252040"/>
                  </a:cubicBezTo>
                  <a:lnTo>
                    <a:pt x="933104" y="1252040"/>
                  </a:lnTo>
                  <a:cubicBezTo>
                    <a:pt x="933588" y="1252178"/>
                    <a:pt x="934003" y="1252178"/>
                    <a:pt x="934487" y="1252178"/>
                  </a:cubicBezTo>
                  <a:cubicBezTo>
                    <a:pt x="935041" y="1252178"/>
                    <a:pt x="935526" y="1252178"/>
                    <a:pt x="936010" y="1252109"/>
                  </a:cubicBezTo>
                  <a:lnTo>
                    <a:pt x="937948" y="1251901"/>
                  </a:lnTo>
                  <a:cubicBezTo>
                    <a:pt x="938917" y="1251763"/>
                    <a:pt x="939817" y="1251625"/>
                    <a:pt x="940717" y="1251279"/>
                  </a:cubicBezTo>
                  <a:lnTo>
                    <a:pt x="942585" y="1250656"/>
                  </a:lnTo>
                  <a:cubicBezTo>
                    <a:pt x="942585" y="1250656"/>
                    <a:pt x="942585" y="1250656"/>
                    <a:pt x="942585" y="1250656"/>
                  </a:cubicBezTo>
                  <a:lnTo>
                    <a:pt x="943001" y="1250656"/>
                  </a:lnTo>
                  <a:cubicBezTo>
                    <a:pt x="943416" y="1250725"/>
                    <a:pt x="943831" y="1250725"/>
                    <a:pt x="944246" y="1250725"/>
                  </a:cubicBezTo>
                  <a:cubicBezTo>
                    <a:pt x="944454" y="1250725"/>
                    <a:pt x="944662" y="1250725"/>
                    <a:pt x="944869" y="1250725"/>
                  </a:cubicBezTo>
                  <a:lnTo>
                    <a:pt x="953313" y="1250380"/>
                  </a:lnTo>
                  <a:lnTo>
                    <a:pt x="958711" y="1250656"/>
                  </a:lnTo>
                  <a:cubicBezTo>
                    <a:pt x="958711" y="1250656"/>
                    <a:pt x="959127" y="1250656"/>
                    <a:pt x="959334" y="1250656"/>
                  </a:cubicBezTo>
                  <a:cubicBezTo>
                    <a:pt x="959750" y="1250656"/>
                    <a:pt x="960165" y="1250656"/>
                    <a:pt x="960580" y="1250656"/>
                  </a:cubicBezTo>
                  <a:lnTo>
                    <a:pt x="963695" y="1250380"/>
                  </a:lnTo>
                  <a:cubicBezTo>
                    <a:pt x="965010" y="1250241"/>
                    <a:pt x="966325" y="1249965"/>
                    <a:pt x="967571" y="1249480"/>
                  </a:cubicBezTo>
                  <a:lnTo>
                    <a:pt x="969923" y="1248512"/>
                  </a:lnTo>
                  <a:cubicBezTo>
                    <a:pt x="972692" y="1247405"/>
                    <a:pt x="975045" y="1245399"/>
                    <a:pt x="976568" y="1242978"/>
                  </a:cubicBezTo>
                  <a:lnTo>
                    <a:pt x="977952" y="1242840"/>
                  </a:lnTo>
                  <a:cubicBezTo>
                    <a:pt x="979198" y="1242701"/>
                    <a:pt x="980444" y="1242425"/>
                    <a:pt x="981689" y="1241940"/>
                  </a:cubicBezTo>
                  <a:lnTo>
                    <a:pt x="986465" y="1240004"/>
                  </a:lnTo>
                  <a:cubicBezTo>
                    <a:pt x="990549" y="1238343"/>
                    <a:pt x="993455" y="1234954"/>
                    <a:pt x="994632" y="1230942"/>
                  </a:cubicBezTo>
                  <a:lnTo>
                    <a:pt x="998162" y="1231772"/>
                  </a:lnTo>
                  <a:cubicBezTo>
                    <a:pt x="998785" y="1231910"/>
                    <a:pt x="999477" y="1232049"/>
                    <a:pt x="1000100" y="1232049"/>
                  </a:cubicBezTo>
                  <a:lnTo>
                    <a:pt x="1003906" y="1232395"/>
                  </a:lnTo>
                  <a:cubicBezTo>
                    <a:pt x="1004322" y="1232395"/>
                    <a:pt x="1004668" y="1232395"/>
                    <a:pt x="1005083" y="1232395"/>
                  </a:cubicBezTo>
                  <a:cubicBezTo>
                    <a:pt x="1005706" y="1232395"/>
                    <a:pt x="1006329" y="1232395"/>
                    <a:pt x="1006952" y="1232256"/>
                  </a:cubicBezTo>
                  <a:lnTo>
                    <a:pt x="1010966" y="1231703"/>
                  </a:lnTo>
                  <a:cubicBezTo>
                    <a:pt x="1012765" y="1231495"/>
                    <a:pt x="1014427" y="1230873"/>
                    <a:pt x="1016018" y="1229973"/>
                  </a:cubicBezTo>
                  <a:lnTo>
                    <a:pt x="1018440" y="1228590"/>
                  </a:lnTo>
                  <a:cubicBezTo>
                    <a:pt x="1019479" y="1228037"/>
                    <a:pt x="1020379" y="1227276"/>
                    <a:pt x="1021209" y="1226515"/>
                  </a:cubicBezTo>
                  <a:lnTo>
                    <a:pt x="1025085" y="1222710"/>
                  </a:lnTo>
                  <a:lnTo>
                    <a:pt x="1026884" y="1221465"/>
                  </a:lnTo>
                  <a:lnTo>
                    <a:pt x="1042803" y="1212818"/>
                  </a:lnTo>
                  <a:lnTo>
                    <a:pt x="1048340" y="1210674"/>
                  </a:lnTo>
                  <a:lnTo>
                    <a:pt x="1053738" y="1209360"/>
                  </a:lnTo>
                  <a:lnTo>
                    <a:pt x="1058514" y="1209014"/>
                  </a:lnTo>
                  <a:lnTo>
                    <a:pt x="1075470" y="1210121"/>
                  </a:lnTo>
                  <a:cubicBezTo>
                    <a:pt x="1075470" y="1210121"/>
                    <a:pt x="1076093" y="1210121"/>
                    <a:pt x="1076370" y="1210121"/>
                  </a:cubicBezTo>
                  <a:cubicBezTo>
                    <a:pt x="1076578" y="1210121"/>
                    <a:pt x="1076717" y="1210121"/>
                    <a:pt x="1076924" y="1210121"/>
                  </a:cubicBezTo>
                  <a:lnTo>
                    <a:pt x="1081354" y="1209913"/>
                  </a:lnTo>
                  <a:cubicBezTo>
                    <a:pt x="1081354" y="1209913"/>
                    <a:pt x="1081976" y="1209913"/>
                    <a:pt x="1082253" y="1209913"/>
                  </a:cubicBezTo>
                  <a:cubicBezTo>
                    <a:pt x="1082945" y="1210743"/>
                    <a:pt x="1083776" y="1211573"/>
                    <a:pt x="1084676" y="1212196"/>
                  </a:cubicBezTo>
                  <a:lnTo>
                    <a:pt x="1087929" y="1214617"/>
                  </a:lnTo>
                  <a:cubicBezTo>
                    <a:pt x="1089105" y="1215516"/>
                    <a:pt x="1090489" y="1216208"/>
                    <a:pt x="1091874" y="1216692"/>
                  </a:cubicBezTo>
                  <a:lnTo>
                    <a:pt x="1095265" y="1217799"/>
                  </a:lnTo>
                  <a:cubicBezTo>
                    <a:pt x="1096649" y="1218283"/>
                    <a:pt x="1098102" y="1218491"/>
                    <a:pt x="1099556" y="1218491"/>
                  </a:cubicBezTo>
                  <a:cubicBezTo>
                    <a:pt x="1100179" y="1218491"/>
                    <a:pt x="1100871" y="1218491"/>
                    <a:pt x="1101494" y="1218352"/>
                  </a:cubicBezTo>
                  <a:lnTo>
                    <a:pt x="1101702" y="1218352"/>
                  </a:lnTo>
                  <a:cubicBezTo>
                    <a:pt x="1101702" y="1218352"/>
                    <a:pt x="1102048" y="1218767"/>
                    <a:pt x="1102048" y="1218767"/>
                  </a:cubicBezTo>
                  <a:cubicBezTo>
                    <a:pt x="1102324" y="1219182"/>
                    <a:pt x="1102671" y="1219597"/>
                    <a:pt x="1102947" y="1219943"/>
                  </a:cubicBezTo>
                  <a:lnTo>
                    <a:pt x="1104124" y="1221327"/>
                  </a:lnTo>
                  <a:cubicBezTo>
                    <a:pt x="1104608" y="1221880"/>
                    <a:pt x="1105093" y="1222364"/>
                    <a:pt x="1105716" y="1222849"/>
                  </a:cubicBezTo>
                  <a:lnTo>
                    <a:pt x="1107031" y="1223955"/>
                  </a:lnTo>
                  <a:cubicBezTo>
                    <a:pt x="1108138" y="1224855"/>
                    <a:pt x="1109315" y="1225615"/>
                    <a:pt x="1110630" y="1226100"/>
                  </a:cubicBezTo>
                  <a:lnTo>
                    <a:pt x="1112083" y="1226722"/>
                  </a:lnTo>
                  <a:cubicBezTo>
                    <a:pt x="1113744" y="1227414"/>
                    <a:pt x="1115544" y="1227760"/>
                    <a:pt x="1117413" y="1227760"/>
                  </a:cubicBezTo>
                  <a:cubicBezTo>
                    <a:pt x="1117620" y="1227760"/>
                    <a:pt x="1117828" y="1227760"/>
                    <a:pt x="1118035" y="1227760"/>
                  </a:cubicBezTo>
                  <a:lnTo>
                    <a:pt x="1119696" y="1227760"/>
                  </a:lnTo>
                  <a:cubicBezTo>
                    <a:pt x="1121150" y="1227622"/>
                    <a:pt x="1122672" y="1227345"/>
                    <a:pt x="1123987" y="1226791"/>
                  </a:cubicBezTo>
                  <a:lnTo>
                    <a:pt x="1125787" y="1227898"/>
                  </a:lnTo>
                  <a:cubicBezTo>
                    <a:pt x="1126479" y="1228313"/>
                    <a:pt x="1127240" y="1228728"/>
                    <a:pt x="1128002" y="1229005"/>
                  </a:cubicBezTo>
                  <a:lnTo>
                    <a:pt x="1131670" y="1230458"/>
                  </a:lnTo>
                  <a:cubicBezTo>
                    <a:pt x="1132223" y="1230665"/>
                    <a:pt x="1132777" y="1230873"/>
                    <a:pt x="1133331" y="1231011"/>
                  </a:cubicBezTo>
                  <a:lnTo>
                    <a:pt x="1152226" y="1235784"/>
                  </a:lnTo>
                  <a:cubicBezTo>
                    <a:pt x="1153333" y="1236061"/>
                    <a:pt x="1154510" y="1236199"/>
                    <a:pt x="1155617" y="1236199"/>
                  </a:cubicBezTo>
                  <a:lnTo>
                    <a:pt x="1159700" y="1236199"/>
                  </a:lnTo>
                  <a:cubicBezTo>
                    <a:pt x="1160462" y="1236199"/>
                    <a:pt x="1161223" y="1236199"/>
                    <a:pt x="1161984" y="1235991"/>
                  </a:cubicBezTo>
                  <a:lnTo>
                    <a:pt x="1165998" y="1235300"/>
                  </a:lnTo>
                  <a:cubicBezTo>
                    <a:pt x="1166344" y="1235300"/>
                    <a:pt x="1166691" y="1235161"/>
                    <a:pt x="1167106" y="1235092"/>
                  </a:cubicBezTo>
                  <a:lnTo>
                    <a:pt x="1175134" y="1233086"/>
                  </a:lnTo>
                  <a:lnTo>
                    <a:pt x="1177280" y="1232740"/>
                  </a:lnTo>
                  <a:lnTo>
                    <a:pt x="1178180" y="1232740"/>
                  </a:lnTo>
                  <a:cubicBezTo>
                    <a:pt x="1178180" y="1232740"/>
                    <a:pt x="1187108" y="1235161"/>
                    <a:pt x="1187108" y="1235161"/>
                  </a:cubicBezTo>
                  <a:cubicBezTo>
                    <a:pt x="1187800" y="1235369"/>
                    <a:pt x="1188423" y="1235438"/>
                    <a:pt x="1189115" y="1235576"/>
                  </a:cubicBezTo>
                  <a:lnTo>
                    <a:pt x="1192506" y="1235991"/>
                  </a:lnTo>
                  <a:cubicBezTo>
                    <a:pt x="1193060" y="1235991"/>
                    <a:pt x="1193545" y="1236061"/>
                    <a:pt x="1194098" y="1236061"/>
                  </a:cubicBezTo>
                  <a:cubicBezTo>
                    <a:pt x="1194444" y="1236061"/>
                    <a:pt x="1194791" y="1236061"/>
                    <a:pt x="1195136" y="1236061"/>
                  </a:cubicBezTo>
                  <a:lnTo>
                    <a:pt x="1198528" y="1235784"/>
                  </a:lnTo>
                  <a:cubicBezTo>
                    <a:pt x="1199497" y="1235715"/>
                    <a:pt x="1200535" y="1235507"/>
                    <a:pt x="1201504" y="1235231"/>
                  </a:cubicBezTo>
                  <a:lnTo>
                    <a:pt x="1205103" y="1234124"/>
                  </a:lnTo>
                  <a:cubicBezTo>
                    <a:pt x="1205864" y="1233916"/>
                    <a:pt x="1206556" y="1233640"/>
                    <a:pt x="1207318" y="1233225"/>
                  </a:cubicBezTo>
                  <a:lnTo>
                    <a:pt x="1224205" y="1224785"/>
                  </a:lnTo>
                  <a:cubicBezTo>
                    <a:pt x="1224828" y="1224440"/>
                    <a:pt x="1225451" y="1224094"/>
                    <a:pt x="1226074" y="1223679"/>
                  </a:cubicBezTo>
                  <a:lnTo>
                    <a:pt x="1226627" y="1223333"/>
                  </a:lnTo>
                  <a:cubicBezTo>
                    <a:pt x="1227181" y="1223333"/>
                    <a:pt x="1227666" y="1223402"/>
                    <a:pt x="1228219" y="1223402"/>
                  </a:cubicBezTo>
                  <a:cubicBezTo>
                    <a:pt x="1233756" y="1223402"/>
                    <a:pt x="1238947" y="1220082"/>
                    <a:pt x="1241093" y="1214617"/>
                  </a:cubicBezTo>
                  <a:cubicBezTo>
                    <a:pt x="1242408" y="1211227"/>
                    <a:pt x="1242338" y="1207700"/>
                    <a:pt x="1241093" y="1204518"/>
                  </a:cubicBezTo>
                  <a:cubicBezTo>
                    <a:pt x="1241508" y="1203273"/>
                    <a:pt x="1241715" y="1202027"/>
                    <a:pt x="1241715" y="1200782"/>
                  </a:cubicBezTo>
                  <a:lnTo>
                    <a:pt x="1241854" y="1197116"/>
                  </a:lnTo>
                  <a:cubicBezTo>
                    <a:pt x="1241854" y="1195940"/>
                    <a:pt x="1241785" y="1194695"/>
                    <a:pt x="1241508" y="1193588"/>
                  </a:cubicBezTo>
                  <a:lnTo>
                    <a:pt x="1238393" y="1180307"/>
                  </a:lnTo>
                  <a:cubicBezTo>
                    <a:pt x="1238324" y="1179892"/>
                    <a:pt x="1238186" y="1179477"/>
                    <a:pt x="1238047" y="1179062"/>
                  </a:cubicBezTo>
                  <a:lnTo>
                    <a:pt x="1236594" y="1174704"/>
                  </a:lnTo>
                  <a:cubicBezTo>
                    <a:pt x="1236179" y="1173459"/>
                    <a:pt x="1235625" y="1172352"/>
                    <a:pt x="1234864" y="1171245"/>
                  </a:cubicBezTo>
                  <a:lnTo>
                    <a:pt x="1232649" y="1167994"/>
                  </a:lnTo>
                  <a:cubicBezTo>
                    <a:pt x="1231542" y="1166334"/>
                    <a:pt x="1230019" y="1164950"/>
                    <a:pt x="1228288" y="1163913"/>
                  </a:cubicBezTo>
                  <a:lnTo>
                    <a:pt x="1227112" y="1163221"/>
                  </a:lnTo>
                  <a:cubicBezTo>
                    <a:pt x="1226420" y="1162806"/>
                    <a:pt x="1225658" y="1162460"/>
                    <a:pt x="1224897" y="1162183"/>
                  </a:cubicBezTo>
                  <a:lnTo>
                    <a:pt x="1224690" y="1161976"/>
                  </a:lnTo>
                  <a:cubicBezTo>
                    <a:pt x="1224136" y="1161284"/>
                    <a:pt x="1223513" y="1160731"/>
                    <a:pt x="1222821" y="1160177"/>
                  </a:cubicBezTo>
                  <a:lnTo>
                    <a:pt x="1221091" y="1158794"/>
                  </a:lnTo>
                  <a:cubicBezTo>
                    <a:pt x="1220606" y="1158379"/>
                    <a:pt x="1220052" y="1158033"/>
                    <a:pt x="1219499" y="1157687"/>
                  </a:cubicBezTo>
                  <a:lnTo>
                    <a:pt x="1217769" y="1156649"/>
                  </a:lnTo>
                  <a:cubicBezTo>
                    <a:pt x="1217284" y="1156373"/>
                    <a:pt x="1216730" y="1156096"/>
                    <a:pt x="1216176" y="1155819"/>
                  </a:cubicBezTo>
                  <a:lnTo>
                    <a:pt x="1209255" y="1152776"/>
                  </a:lnTo>
                  <a:lnTo>
                    <a:pt x="1198874" y="1146273"/>
                  </a:lnTo>
                  <a:cubicBezTo>
                    <a:pt x="1198874" y="1146273"/>
                    <a:pt x="1198874" y="1146273"/>
                    <a:pt x="1198874" y="1146273"/>
                  </a:cubicBezTo>
                  <a:lnTo>
                    <a:pt x="1195136" y="1143576"/>
                  </a:lnTo>
                  <a:lnTo>
                    <a:pt x="1181433" y="1130225"/>
                  </a:lnTo>
                  <a:cubicBezTo>
                    <a:pt x="1181433" y="1130225"/>
                    <a:pt x="1180810" y="1129672"/>
                    <a:pt x="1180464" y="1129395"/>
                  </a:cubicBezTo>
                  <a:lnTo>
                    <a:pt x="1175826" y="1125660"/>
                  </a:lnTo>
                  <a:cubicBezTo>
                    <a:pt x="1175411" y="1125314"/>
                    <a:pt x="1174927" y="1124968"/>
                    <a:pt x="1174442" y="1124691"/>
                  </a:cubicBezTo>
                  <a:lnTo>
                    <a:pt x="1172089" y="1123239"/>
                  </a:lnTo>
                  <a:cubicBezTo>
                    <a:pt x="1171466" y="1122893"/>
                    <a:pt x="1170913" y="1122547"/>
                    <a:pt x="1170220" y="1122270"/>
                  </a:cubicBezTo>
                  <a:lnTo>
                    <a:pt x="1167452" y="1121094"/>
                  </a:lnTo>
                  <a:cubicBezTo>
                    <a:pt x="1167452" y="1121094"/>
                    <a:pt x="1166829" y="1120818"/>
                    <a:pt x="1166483" y="1120748"/>
                  </a:cubicBezTo>
                  <a:lnTo>
                    <a:pt x="1162053" y="1119227"/>
                  </a:lnTo>
                  <a:lnTo>
                    <a:pt x="1161292" y="1118535"/>
                  </a:lnTo>
                  <a:lnTo>
                    <a:pt x="1159493" y="1116529"/>
                  </a:lnTo>
                  <a:cubicBezTo>
                    <a:pt x="1159147" y="1116114"/>
                    <a:pt x="1158731" y="1115768"/>
                    <a:pt x="1158316" y="1115422"/>
                  </a:cubicBezTo>
                  <a:lnTo>
                    <a:pt x="1157140" y="1114385"/>
                  </a:lnTo>
                  <a:cubicBezTo>
                    <a:pt x="1156171" y="1113555"/>
                    <a:pt x="1155132" y="1112863"/>
                    <a:pt x="1153956" y="1112309"/>
                  </a:cubicBezTo>
                  <a:cubicBezTo>
                    <a:pt x="1154648" y="1111341"/>
                    <a:pt x="1155132" y="1110303"/>
                    <a:pt x="1155548" y="1109197"/>
                  </a:cubicBezTo>
                  <a:lnTo>
                    <a:pt x="1156309" y="1106983"/>
                  </a:lnTo>
                  <a:cubicBezTo>
                    <a:pt x="1156724" y="1105807"/>
                    <a:pt x="1157001" y="1104562"/>
                    <a:pt x="1157070" y="1103248"/>
                  </a:cubicBezTo>
                  <a:cubicBezTo>
                    <a:pt x="1157209" y="1103109"/>
                    <a:pt x="1157347" y="1102971"/>
                    <a:pt x="1157416" y="1102764"/>
                  </a:cubicBezTo>
                  <a:lnTo>
                    <a:pt x="1157693" y="1102418"/>
                  </a:lnTo>
                  <a:cubicBezTo>
                    <a:pt x="1159355" y="1101726"/>
                    <a:pt x="1160808" y="1100688"/>
                    <a:pt x="1162123" y="1099305"/>
                  </a:cubicBezTo>
                  <a:cubicBezTo>
                    <a:pt x="1167244" y="1098751"/>
                    <a:pt x="1171605" y="1095500"/>
                    <a:pt x="1173543" y="1090727"/>
                  </a:cubicBezTo>
                  <a:cubicBezTo>
                    <a:pt x="1175273" y="1086438"/>
                    <a:pt x="1174719" y="1081665"/>
                    <a:pt x="1172228" y="1077930"/>
                  </a:cubicBezTo>
                  <a:cubicBezTo>
                    <a:pt x="1172643" y="1077377"/>
                    <a:pt x="1172989" y="1076754"/>
                    <a:pt x="1173266" y="1076132"/>
                  </a:cubicBezTo>
                  <a:lnTo>
                    <a:pt x="1173543" y="1076132"/>
                  </a:lnTo>
                  <a:cubicBezTo>
                    <a:pt x="1173543" y="1076132"/>
                    <a:pt x="1174165" y="1075786"/>
                    <a:pt x="1174512" y="1075717"/>
                  </a:cubicBezTo>
                  <a:lnTo>
                    <a:pt x="1179633" y="1073641"/>
                  </a:lnTo>
                  <a:cubicBezTo>
                    <a:pt x="1181086" y="1073088"/>
                    <a:pt x="1182471" y="1072189"/>
                    <a:pt x="1183647" y="1071151"/>
                  </a:cubicBezTo>
                  <a:lnTo>
                    <a:pt x="1186416" y="1068730"/>
                  </a:lnTo>
                  <a:cubicBezTo>
                    <a:pt x="1190084" y="1065479"/>
                    <a:pt x="1191745" y="1060568"/>
                    <a:pt x="1190845" y="1055795"/>
                  </a:cubicBezTo>
                  <a:lnTo>
                    <a:pt x="1190153" y="1051921"/>
                  </a:lnTo>
                  <a:cubicBezTo>
                    <a:pt x="1188977" y="1045488"/>
                    <a:pt x="1183440" y="1040784"/>
                    <a:pt x="1176865" y="1040646"/>
                  </a:cubicBezTo>
                  <a:lnTo>
                    <a:pt x="1172158" y="1040507"/>
                  </a:lnTo>
                  <a:cubicBezTo>
                    <a:pt x="1172158" y="1040507"/>
                    <a:pt x="1171951" y="1040507"/>
                    <a:pt x="1171812" y="1040507"/>
                  </a:cubicBezTo>
                  <a:cubicBezTo>
                    <a:pt x="1171535" y="1040507"/>
                    <a:pt x="1171259" y="1040507"/>
                    <a:pt x="1170982" y="1040507"/>
                  </a:cubicBezTo>
                  <a:cubicBezTo>
                    <a:pt x="1169459" y="1039954"/>
                    <a:pt x="1167867" y="1039677"/>
                    <a:pt x="1166206" y="1039677"/>
                  </a:cubicBezTo>
                  <a:cubicBezTo>
                    <a:pt x="1165445" y="1039677"/>
                    <a:pt x="1164614" y="1039677"/>
                    <a:pt x="1163784" y="1039885"/>
                  </a:cubicBezTo>
                  <a:lnTo>
                    <a:pt x="1160877" y="1040369"/>
                  </a:lnTo>
                  <a:cubicBezTo>
                    <a:pt x="1159562" y="1040576"/>
                    <a:pt x="1158316" y="1040991"/>
                    <a:pt x="1157140" y="1041545"/>
                  </a:cubicBezTo>
                  <a:cubicBezTo>
                    <a:pt x="1156309" y="1041406"/>
                    <a:pt x="1155548" y="1041337"/>
                    <a:pt x="1154717" y="1041337"/>
                  </a:cubicBezTo>
                  <a:cubicBezTo>
                    <a:pt x="1151395" y="1041337"/>
                    <a:pt x="1148211" y="1042513"/>
                    <a:pt x="1145720" y="1044658"/>
                  </a:cubicBezTo>
                  <a:lnTo>
                    <a:pt x="1145166" y="1044658"/>
                  </a:lnTo>
                  <a:cubicBezTo>
                    <a:pt x="1145166" y="1044658"/>
                    <a:pt x="1144681" y="1044658"/>
                    <a:pt x="1144474" y="1044658"/>
                  </a:cubicBezTo>
                  <a:cubicBezTo>
                    <a:pt x="1143713" y="1044658"/>
                    <a:pt x="1142951" y="1044658"/>
                    <a:pt x="1142190" y="1044865"/>
                  </a:cubicBezTo>
                  <a:lnTo>
                    <a:pt x="1138107" y="1045557"/>
                  </a:lnTo>
                  <a:cubicBezTo>
                    <a:pt x="1136030" y="1045903"/>
                    <a:pt x="1134092" y="1046733"/>
                    <a:pt x="1132431" y="1047909"/>
                  </a:cubicBezTo>
                  <a:lnTo>
                    <a:pt x="1131186" y="1048739"/>
                  </a:lnTo>
                  <a:cubicBezTo>
                    <a:pt x="1130562" y="1049223"/>
                    <a:pt x="1129940" y="1049707"/>
                    <a:pt x="1129386" y="1050261"/>
                  </a:cubicBezTo>
                  <a:cubicBezTo>
                    <a:pt x="1128763" y="1050399"/>
                    <a:pt x="1128071" y="1050537"/>
                    <a:pt x="1127448" y="1050745"/>
                  </a:cubicBezTo>
                  <a:lnTo>
                    <a:pt x="1125995" y="1051229"/>
                  </a:lnTo>
                  <a:cubicBezTo>
                    <a:pt x="1124541" y="1051713"/>
                    <a:pt x="1123157" y="1052405"/>
                    <a:pt x="1121911" y="1053304"/>
                  </a:cubicBezTo>
                  <a:lnTo>
                    <a:pt x="1121634" y="1053512"/>
                  </a:lnTo>
                  <a:cubicBezTo>
                    <a:pt x="1120942" y="1053512"/>
                    <a:pt x="1120181" y="1053650"/>
                    <a:pt x="1119489" y="1053789"/>
                  </a:cubicBezTo>
                  <a:lnTo>
                    <a:pt x="1116928" y="1054342"/>
                  </a:lnTo>
                  <a:cubicBezTo>
                    <a:pt x="1116098" y="1054550"/>
                    <a:pt x="1115267" y="1054757"/>
                    <a:pt x="1114436" y="1055103"/>
                  </a:cubicBezTo>
                  <a:lnTo>
                    <a:pt x="1110422" y="1056763"/>
                  </a:lnTo>
                  <a:lnTo>
                    <a:pt x="1109661" y="1056970"/>
                  </a:lnTo>
                  <a:lnTo>
                    <a:pt x="1108969" y="1056970"/>
                  </a:lnTo>
                  <a:cubicBezTo>
                    <a:pt x="1108969" y="1056970"/>
                    <a:pt x="1107377" y="1057178"/>
                    <a:pt x="1107377" y="1057178"/>
                  </a:cubicBezTo>
                  <a:cubicBezTo>
                    <a:pt x="1106962" y="1057178"/>
                    <a:pt x="1106477" y="1057178"/>
                    <a:pt x="1106062" y="1057316"/>
                  </a:cubicBezTo>
                  <a:lnTo>
                    <a:pt x="1103847" y="1057662"/>
                  </a:lnTo>
                  <a:cubicBezTo>
                    <a:pt x="1102601" y="1057870"/>
                    <a:pt x="1101424" y="1058216"/>
                    <a:pt x="1100248" y="1058700"/>
                  </a:cubicBezTo>
                  <a:lnTo>
                    <a:pt x="1097826" y="1059807"/>
                  </a:lnTo>
                  <a:cubicBezTo>
                    <a:pt x="1097065" y="1060153"/>
                    <a:pt x="1096303" y="1060568"/>
                    <a:pt x="1095611" y="1061052"/>
                  </a:cubicBezTo>
                  <a:lnTo>
                    <a:pt x="1093604" y="1062366"/>
                  </a:lnTo>
                  <a:cubicBezTo>
                    <a:pt x="1093604" y="1062366"/>
                    <a:pt x="1092981" y="1062366"/>
                    <a:pt x="1092704" y="1062366"/>
                  </a:cubicBezTo>
                  <a:cubicBezTo>
                    <a:pt x="1088967" y="1062366"/>
                    <a:pt x="1085368" y="1063888"/>
                    <a:pt x="1082738" y="1066586"/>
                  </a:cubicBezTo>
                  <a:lnTo>
                    <a:pt x="1080246" y="1069145"/>
                  </a:lnTo>
                  <a:lnTo>
                    <a:pt x="1077962" y="1071151"/>
                  </a:lnTo>
                  <a:cubicBezTo>
                    <a:pt x="1077062" y="1071912"/>
                    <a:pt x="1076232" y="1072811"/>
                    <a:pt x="1075609" y="1073780"/>
                  </a:cubicBezTo>
                  <a:lnTo>
                    <a:pt x="1073671" y="1076547"/>
                  </a:lnTo>
                  <a:cubicBezTo>
                    <a:pt x="1072841" y="1077792"/>
                    <a:pt x="1072218" y="1079106"/>
                    <a:pt x="1071802" y="1080559"/>
                  </a:cubicBezTo>
                  <a:cubicBezTo>
                    <a:pt x="1071110" y="1079175"/>
                    <a:pt x="1070141" y="1077861"/>
                    <a:pt x="1069034" y="1076754"/>
                  </a:cubicBezTo>
                  <a:lnTo>
                    <a:pt x="1068065" y="1075855"/>
                  </a:lnTo>
                  <a:cubicBezTo>
                    <a:pt x="1065435" y="1073365"/>
                    <a:pt x="1062044" y="1071981"/>
                    <a:pt x="1058445" y="1071981"/>
                  </a:cubicBezTo>
                  <a:cubicBezTo>
                    <a:pt x="1058375" y="1071981"/>
                    <a:pt x="1058237" y="1071981"/>
                    <a:pt x="1058168" y="1071981"/>
                  </a:cubicBezTo>
                  <a:cubicBezTo>
                    <a:pt x="1058029" y="1071981"/>
                    <a:pt x="1057891" y="1071912"/>
                    <a:pt x="1057752" y="1071843"/>
                  </a:cubicBezTo>
                  <a:lnTo>
                    <a:pt x="1055607" y="1071220"/>
                  </a:lnTo>
                  <a:cubicBezTo>
                    <a:pt x="1054984" y="1071013"/>
                    <a:pt x="1054292" y="1070874"/>
                    <a:pt x="1053600" y="1070805"/>
                  </a:cubicBezTo>
                  <a:lnTo>
                    <a:pt x="1051454" y="1070529"/>
                  </a:lnTo>
                  <a:cubicBezTo>
                    <a:pt x="1051385" y="1069145"/>
                    <a:pt x="1051108" y="1067762"/>
                    <a:pt x="1050555" y="1066447"/>
                  </a:cubicBezTo>
                  <a:cubicBezTo>
                    <a:pt x="1048478" y="1060983"/>
                    <a:pt x="1043287" y="1057593"/>
                    <a:pt x="1037612" y="1057593"/>
                  </a:cubicBezTo>
                  <a:cubicBezTo>
                    <a:pt x="1037404" y="1057593"/>
                    <a:pt x="1037266" y="1057593"/>
                    <a:pt x="1037058" y="1057593"/>
                  </a:cubicBezTo>
                  <a:lnTo>
                    <a:pt x="1037058" y="1057455"/>
                  </a:lnTo>
                  <a:cubicBezTo>
                    <a:pt x="1037058" y="1057455"/>
                    <a:pt x="1036228" y="1054480"/>
                    <a:pt x="1036228" y="1054480"/>
                  </a:cubicBezTo>
                  <a:cubicBezTo>
                    <a:pt x="1035743" y="1052613"/>
                    <a:pt x="1034913" y="1050883"/>
                    <a:pt x="1033736" y="1049431"/>
                  </a:cubicBezTo>
                  <a:lnTo>
                    <a:pt x="1031452" y="1046525"/>
                  </a:lnTo>
                  <a:cubicBezTo>
                    <a:pt x="1028753" y="1043067"/>
                    <a:pt x="1024670" y="1041199"/>
                    <a:pt x="1020517" y="1041199"/>
                  </a:cubicBezTo>
                  <a:cubicBezTo>
                    <a:pt x="1017956" y="1041199"/>
                    <a:pt x="1015395" y="1041891"/>
                    <a:pt x="1013112" y="1043343"/>
                  </a:cubicBezTo>
                  <a:cubicBezTo>
                    <a:pt x="1008405" y="1046318"/>
                    <a:pt x="1006121" y="1051713"/>
                    <a:pt x="1006813" y="1056970"/>
                  </a:cubicBezTo>
                  <a:lnTo>
                    <a:pt x="1005637" y="1057939"/>
                  </a:lnTo>
                  <a:lnTo>
                    <a:pt x="1002315" y="1058492"/>
                  </a:lnTo>
                  <a:cubicBezTo>
                    <a:pt x="1001692" y="1058562"/>
                    <a:pt x="1001138" y="1058700"/>
                    <a:pt x="1000515" y="1058907"/>
                  </a:cubicBezTo>
                  <a:lnTo>
                    <a:pt x="998231" y="1059599"/>
                  </a:lnTo>
                  <a:cubicBezTo>
                    <a:pt x="996709" y="1060083"/>
                    <a:pt x="995255" y="1060775"/>
                    <a:pt x="993940" y="1061743"/>
                  </a:cubicBezTo>
                  <a:lnTo>
                    <a:pt x="992002" y="1063127"/>
                  </a:lnTo>
                  <a:cubicBezTo>
                    <a:pt x="990687" y="1064095"/>
                    <a:pt x="989580" y="1065271"/>
                    <a:pt x="988680" y="1066655"/>
                  </a:cubicBezTo>
                  <a:lnTo>
                    <a:pt x="986811" y="1069491"/>
                  </a:lnTo>
                  <a:cubicBezTo>
                    <a:pt x="986465" y="1069975"/>
                    <a:pt x="986188" y="1070529"/>
                    <a:pt x="985912" y="1071082"/>
                  </a:cubicBezTo>
                  <a:lnTo>
                    <a:pt x="983074" y="1076892"/>
                  </a:lnTo>
                  <a:lnTo>
                    <a:pt x="982451" y="1077861"/>
                  </a:lnTo>
                  <a:lnTo>
                    <a:pt x="981274" y="1078968"/>
                  </a:lnTo>
                  <a:lnTo>
                    <a:pt x="980028" y="1079659"/>
                  </a:lnTo>
                  <a:lnTo>
                    <a:pt x="973384" y="1082496"/>
                  </a:lnTo>
                  <a:cubicBezTo>
                    <a:pt x="971792" y="1083187"/>
                    <a:pt x="970339" y="1084156"/>
                    <a:pt x="969093" y="1085401"/>
                  </a:cubicBezTo>
                  <a:lnTo>
                    <a:pt x="966601" y="1087891"/>
                  </a:lnTo>
                  <a:cubicBezTo>
                    <a:pt x="963487" y="1090935"/>
                    <a:pt x="962034" y="1095293"/>
                    <a:pt x="962587" y="1099581"/>
                  </a:cubicBezTo>
                  <a:lnTo>
                    <a:pt x="962934" y="1102210"/>
                  </a:lnTo>
                  <a:cubicBezTo>
                    <a:pt x="962934" y="1102210"/>
                    <a:pt x="962726" y="1102210"/>
                    <a:pt x="962587" y="1102210"/>
                  </a:cubicBezTo>
                  <a:cubicBezTo>
                    <a:pt x="958365" y="1102210"/>
                    <a:pt x="954282" y="1104147"/>
                    <a:pt x="951652" y="1107606"/>
                  </a:cubicBezTo>
                  <a:lnTo>
                    <a:pt x="950683" y="1108851"/>
                  </a:lnTo>
                  <a:cubicBezTo>
                    <a:pt x="949022" y="1110995"/>
                    <a:pt x="948053" y="1113624"/>
                    <a:pt x="947846" y="1116321"/>
                  </a:cubicBezTo>
                  <a:lnTo>
                    <a:pt x="947638" y="1118950"/>
                  </a:lnTo>
                  <a:lnTo>
                    <a:pt x="946253" y="1122755"/>
                  </a:lnTo>
                  <a:cubicBezTo>
                    <a:pt x="945838" y="1123931"/>
                    <a:pt x="945561" y="1125106"/>
                    <a:pt x="945423" y="1126282"/>
                  </a:cubicBezTo>
                  <a:lnTo>
                    <a:pt x="944800" y="1127320"/>
                  </a:lnTo>
                  <a:cubicBezTo>
                    <a:pt x="944108" y="1128427"/>
                    <a:pt x="943623" y="1129672"/>
                    <a:pt x="943277" y="1130986"/>
                  </a:cubicBezTo>
                  <a:lnTo>
                    <a:pt x="942516" y="1133892"/>
                  </a:lnTo>
                  <a:cubicBezTo>
                    <a:pt x="942308" y="1134583"/>
                    <a:pt x="942239" y="1135275"/>
                    <a:pt x="942170" y="1135967"/>
                  </a:cubicBezTo>
                  <a:lnTo>
                    <a:pt x="941063" y="1146273"/>
                  </a:lnTo>
                  <a:cubicBezTo>
                    <a:pt x="940717" y="1146412"/>
                    <a:pt x="940301" y="1146619"/>
                    <a:pt x="939955" y="1146827"/>
                  </a:cubicBezTo>
                  <a:lnTo>
                    <a:pt x="937741" y="1148072"/>
                  </a:lnTo>
                  <a:cubicBezTo>
                    <a:pt x="936841" y="1148556"/>
                    <a:pt x="936010" y="1149179"/>
                    <a:pt x="935180" y="1149871"/>
                  </a:cubicBezTo>
                  <a:lnTo>
                    <a:pt x="933311" y="1151531"/>
                  </a:lnTo>
                  <a:cubicBezTo>
                    <a:pt x="932342" y="1152430"/>
                    <a:pt x="931511" y="1153398"/>
                    <a:pt x="930819" y="1154505"/>
                  </a:cubicBezTo>
                  <a:lnTo>
                    <a:pt x="929435" y="1156788"/>
                  </a:lnTo>
                  <a:cubicBezTo>
                    <a:pt x="928605" y="1158102"/>
                    <a:pt x="927982" y="1159624"/>
                    <a:pt x="927705" y="1161146"/>
                  </a:cubicBezTo>
                  <a:lnTo>
                    <a:pt x="927082" y="1163982"/>
                  </a:lnTo>
                  <a:cubicBezTo>
                    <a:pt x="926874" y="1165089"/>
                    <a:pt x="926736" y="1166195"/>
                    <a:pt x="926805" y="1167302"/>
                  </a:cubicBezTo>
                  <a:lnTo>
                    <a:pt x="926805" y="1167994"/>
                  </a:lnTo>
                  <a:cubicBezTo>
                    <a:pt x="926805" y="1167994"/>
                    <a:pt x="926667" y="1168132"/>
                    <a:pt x="926667" y="1168202"/>
                  </a:cubicBezTo>
                  <a:lnTo>
                    <a:pt x="921407" y="1174150"/>
                  </a:lnTo>
                  <a:cubicBezTo>
                    <a:pt x="918708" y="1177194"/>
                    <a:pt x="917531" y="1181206"/>
                    <a:pt x="918084" y="1185218"/>
                  </a:cubicBezTo>
                  <a:cubicBezTo>
                    <a:pt x="918638" y="1189230"/>
                    <a:pt x="920922" y="1192758"/>
                    <a:pt x="924314" y="1194972"/>
                  </a:cubicBezTo>
                  <a:lnTo>
                    <a:pt x="926459" y="1196355"/>
                  </a:lnTo>
                  <a:lnTo>
                    <a:pt x="927843" y="1197739"/>
                  </a:lnTo>
                  <a:lnTo>
                    <a:pt x="928951" y="1199330"/>
                  </a:lnTo>
                  <a:lnTo>
                    <a:pt x="929158" y="1199883"/>
                  </a:lnTo>
                  <a:lnTo>
                    <a:pt x="929643" y="1204656"/>
                  </a:lnTo>
                  <a:cubicBezTo>
                    <a:pt x="929781" y="1205832"/>
                    <a:pt x="929989" y="1206939"/>
                    <a:pt x="930404" y="1207976"/>
                  </a:cubicBezTo>
                  <a:cubicBezTo>
                    <a:pt x="929643" y="1208184"/>
                    <a:pt x="928881" y="1208461"/>
                    <a:pt x="928189" y="1208737"/>
                  </a:cubicBezTo>
                  <a:lnTo>
                    <a:pt x="926113" y="1209706"/>
                  </a:lnTo>
                  <a:cubicBezTo>
                    <a:pt x="924314" y="1210536"/>
                    <a:pt x="922653" y="1211781"/>
                    <a:pt x="921338" y="1213303"/>
                  </a:cubicBezTo>
                  <a:lnTo>
                    <a:pt x="920023" y="1214824"/>
                  </a:lnTo>
                  <a:cubicBezTo>
                    <a:pt x="919538" y="1215378"/>
                    <a:pt x="919123" y="1215931"/>
                    <a:pt x="918708" y="1216554"/>
                  </a:cubicBezTo>
                  <a:lnTo>
                    <a:pt x="918500" y="1216900"/>
                  </a:lnTo>
                  <a:cubicBezTo>
                    <a:pt x="918084" y="1216900"/>
                    <a:pt x="917669" y="1216900"/>
                    <a:pt x="917323" y="1216900"/>
                  </a:cubicBezTo>
                  <a:cubicBezTo>
                    <a:pt x="916977" y="1216900"/>
                    <a:pt x="916562" y="1216900"/>
                    <a:pt x="916216" y="1216900"/>
                  </a:cubicBezTo>
                  <a:lnTo>
                    <a:pt x="910541" y="1217384"/>
                  </a:lnTo>
                  <a:lnTo>
                    <a:pt x="909502" y="1216346"/>
                  </a:lnTo>
                  <a:cubicBezTo>
                    <a:pt x="908118" y="1215032"/>
                    <a:pt x="906526" y="1213925"/>
                    <a:pt x="904727" y="1213234"/>
                  </a:cubicBezTo>
                  <a:lnTo>
                    <a:pt x="902235" y="1212265"/>
                  </a:lnTo>
                  <a:cubicBezTo>
                    <a:pt x="901336" y="1211919"/>
                    <a:pt x="900366" y="1211642"/>
                    <a:pt x="899398" y="1211504"/>
                  </a:cubicBezTo>
                  <a:lnTo>
                    <a:pt x="894968" y="1210812"/>
                  </a:lnTo>
                  <a:lnTo>
                    <a:pt x="889431" y="1208945"/>
                  </a:lnTo>
                  <a:cubicBezTo>
                    <a:pt x="888739" y="1208737"/>
                    <a:pt x="887978" y="1208530"/>
                    <a:pt x="887286" y="1208391"/>
                  </a:cubicBezTo>
                  <a:lnTo>
                    <a:pt x="885278" y="1208046"/>
                  </a:lnTo>
                  <a:cubicBezTo>
                    <a:pt x="884517" y="1207907"/>
                    <a:pt x="883825" y="1207838"/>
                    <a:pt x="883064" y="1207838"/>
                  </a:cubicBezTo>
                  <a:cubicBezTo>
                    <a:pt x="882164" y="1207838"/>
                    <a:pt x="881195" y="1207907"/>
                    <a:pt x="880296" y="1208115"/>
                  </a:cubicBezTo>
                  <a:lnTo>
                    <a:pt x="877804" y="1208599"/>
                  </a:lnTo>
                  <a:cubicBezTo>
                    <a:pt x="876835" y="1208806"/>
                    <a:pt x="875797" y="1209083"/>
                    <a:pt x="874897" y="1209567"/>
                  </a:cubicBezTo>
                  <a:lnTo>
                    <a:pt x="873720" y="1210051"/>
                  </a:lnTo>
                  <a:cubicBezTo>
                    <a:pt x="872475" y="1209706"/>
                    <a:pt x="871160" y="1209498"/>
                    <a:pt x="869914" y="1209498"/>
                  </a:cubicBezTo>
                  <a:lnTo>
                    <a:pt x="868599" y="1209498"/>
                  </a:lnTo>
                  <a:cubicBezTo>
                    <a:pt x="866661" y="1209498"/>
                    <a:pt x="864654" y="1209913"/>
                    <a:pt x="862854" y="1210743"/>
                  </a:cubicBezTo>
                  <a:lnTo>
                    <a:pt x="860570" y="1211781"/>
                  </a:lnTo>
                  <a:cubicBezTo>
                    <a:pt x="859601" y="1212196"/>
                    <a:pt x="858632" y="1212818"/>
                    <a:pt x="857802" y="1213441"/>
                  </a:cubicBezTo>
                  <a:lnTo>
                    <a:pt x="857525" y="1213649"/>
                  </a:lnTo>
                  <a:lnTo>
                    <a:pt x="857248" y="1213649"/>
                  </a:lnTo>
                  <a:cubicBezTo>
                    <a:pt x="856210" y="1213649"/>
                    <a:pt x="855103" y="1213856"/>
                    <a:pt x="854134" y="1214133"/>
                  </a:cubicBezTo>
                  <a:lnTo>
                    <a:pt x="851296" y="1214894"/>
                  </a:lnTo>
                  <a:cubicBezTo>
                    <a:pt x="848458" y="1215654"/>
                    <a:pt x="845897" y="1217315"/>
                    <a:pt x="844098" y="1219597"/>
                  </a:cubicBezTo>
                  <a:cubicBezTo>
                    <a:pt x="841952" y="1218283"/>
                    <a:pt x="839461" y="1217661"/>
                    <a:pt x="836969" y="1217661"/>
                  </a:cubicBezTo>
                  <a:cubicBezTo>
                    <a:pt x="835239" y="1217661"/>
                    <a:pt x="833439" y="1218006"/>
                    <a:pt x="831778" y="1218698"/>
                  </a:cubicBezTo>
                  <a:lnTo>
                    <a:pt x="827972" y="1220220"/>
                  </a:lnTo>
                  <a:cubicBezTo>
                    <a:pt x="825688" y="1221119"/>
                    <a:pt x="823681" y="1222641"/>
                    <a:pt x="822227" y="1224578"/>
                  </a:cubicBezTo>
                  <a:lnTo>
                    <a:pt x="819736" y="1227829"/>
                  </a:lnTo>
                  <a:cubicBezTo>
                    <a:pt x="818559" y="1229282"/>
                    <a:pt x="817798" y="1231011"/>
                    <a:pt x="817313" y="1232810"/>
                  </a:cubicBezTo>
                  <a:lnTo>
                    <a:pt x="816206" y="1237029"/>
                  </a:lnTo>
                  <a:cubicBezTo>
                    <a:pt x="815791" y="1238620"/>
                    <a:pt x="815652" y="1240280"/>
                    <a:pt x="815860" y="1241940"/>
                  </a:cubicBezTo>
                  <a:lnTo>
                    <a:pt x="816345" y="1246367"/>
                  </a:lnTo>
                  <a:cubicBezTo>
                    <a:pt x="816483" y="1247959"/>
                    <a:pt x="816967" y="1249550"/>
                    <a:pt x="817659" y="1251002"/>
                  </a:cubicBezTo>
                  <a:lnTo>
                    <a:pt x="818698" y="1253147"/>
                  </a:lnTo>
                  <a:cubicBezTo>
                    <a:pt x="819113" y="1253907"/>
                    <a:pt x="819528" y="1254668"/>
                    <a:pt x="820082" y="1255360"/>
                  </a:cubicBezTo>
                  <a:lnTo>
                    <a:pt x="822989" y="1259234"/>
                  </a:lnTo>
                  <a:cubicBezTo>
                    <a:pt x="822435" y="1260479"/>
                    <a:pt x="822089" y="1261793"/>
                    <a:pt x="821951" y="1263177"/>
                  </a:cubicBezTo>
                  <a:cubicBezTo>
                    <a:pt x="818628" y="1265390"/>
                    <a:pt x="816483" y="1268987"/>
                    <a:pt x="815998" y="1272930"/>
                  </a:cubicBezTo>
                  <a:cubicBezTo>
                    <a:pt x="815652" y="1272930"/>
                    <a:pt x="815306" y="1272930"/>
                    <a:pt x="814960" y="1272930"/>
                  </a:cubicBezTo>
                  <a:lnTo>
                    <a:pt x="813991" y="1272930"/>
                  </a:lnTo>
                  <a:cubicBezTo>
                    <a:pt x="814130" y="1270647"/>
                    <a:pt x="813645" y="1268296"/>
                    <a:pt x="812607" y="1266151"/>
                  </a:cubicBezTo>
                  <a:lnTo>
                    <a:pt x="811984" y="1264837"/>
                  </a:lnTo>
                  <a:cubicBezTo>
                    <a:pt x="810323" y="1261378"/>
                    <a:pt x="807278" y="1258750"/>
                    <a:pt x="803610" y="1257643"/>
                  </a:cubicBezTo>
                  <a:lnTo>
                    <a:pt x="802295" y="1257228"/>
                  </a:lnTo>
                  <a:cubicBezTo>
                    <a:pt x="800979" y="1256813"/>
                    <a:pt x="799595" y="1256605"/>
                    <a:pt x="798280" y="1256605"/>
                  </a:cubicBezTo>
                  <a:cubicBezTo>
                    <a:pt x="798280" y="1256605"/>
                    <a:pt x="798142" y="1256605"/>
                    <a:pt x="798142" y="1256605"/>
                  </a:cubicBezTo>
                  <a:lnTo>
                    <a:pt x="796896" y="1256605"/>
                  </a:lnTo>
                  <a:cubicBezTo>
                    <a:pt x="796896" y="1256605"/>
                    <a:pt x="793366" y="1253423"/>
                    <a:pt x="793366" y="1253423"/>
                  </a:cubicBezTo>
                  <a:lnTo>
                    <a:pt x="793020" y="1253008"/>
                  </a:lnTo>
                  <a:lnTo>
                    <a:pt x="792536" y="1252247"/>
                  </a:lnTo>
                  <a:lnTo>
                    <a:pt x="791844" y="1250933"/>
                  </a:lnTo>
                  <a:cubicBezTo>
                    <a:pt x="791636" y="1250518"/>
                    <a:pt x="791359" y="1250034"/>
                    <a:pt x="791082" y="1249619"/>
                  </a:cubicBezTo>
                  <a:lnTo>
                    <a:pt x="789837" y="1247751"/>
                  </a:lnTo>
                  <a:cubicBezTo>
                    <a:pt x="789491" y="1247267"/>
                    <a:pt x="789144" y="1246783"/>
                    <a:pt x="788798" y="1246298"/>
                  </a:cubicBezTo>
                  <a:lnTo>
                    <a:pt x="788244" y="1244154"/>
                  </a:lnTo>
                  <a:cubicBezTo>
                    <a:pt x="787553" y="1241594"/>
                    <a:pt x="786168" y="1239243"/>
                    <a:pt x="784161" y="1237444"/>
                  </a:cubicBezTo>
                  <a:lnTo>
                    <a:pt x="780009" y="1233709"/>
                  </a:lnTo>
                  <a:cubicBezTo>
                    <a:pt x="779593" y="1233294"/>
                    <a:pt x="779109" y="1232948"/>
                    <a:pt x="778624" y="1232602"/>
                  </a:cubicBezTo>
                  <a:lnTo>
                    <a:pt x="778347" y="1232395"/>
                  </a:lnTo>
                  <a:cubicBezTo>
                    <a:pt x="778209" y="1231703"/>
                    <a:pt x="778071" y="1230942"/>
                    <a:pt x="777863" y="1230250"/>
                  </a:cubicBezTo>
                  <a:lnTo>
                    <a:pt x="777240" y="1228382"/>
                  </a:lnTo>
                  <a:lnTo>
                    <a:pt x="778555" y="1222779"/>
                  </a:lnTo>
                  <a:cubicBezTo>
                    <a:pt x="778763" y="1222018"/>
                    <a:pt x="778832" y="1221327"/>
                    <a:pt x="778901" y="1220566"/>
                  </a:cubicBezTo>
                  <a:lnTo>
                    <a:pt x="779109" y="1217522"/>
                  </a:lnTo>
                  <a:cubicBezTo>
                    <a:pt x="779109" y="1217522"/>
                    <a:pt x="779109" y="1216969"/>
                    <a:pt x="779109" y="1216692"/>
                  </a:cubicBezTo>
                  <a:lnTo>
                    <a:pt x="779109" y="1214202"/>
                  </a:lnTo>
                  <a:cubicBezTo>
                    <a:pt x="779109" y="1214202"/>
                    <a:pt x="779247" y="1213095"/>
                    <a:pt x="779247" y="1213095"/>
                  </a:cubicBezTo>
                  <a:lnTo>
                    <a:pt x="780908" y="1205970"/>
                  </a:lnTo>
                  <a:cubicBezTo>
                    <a:pt x="781323" y="1204241"/>
                    <a:pt x="781393" y="1202442"/>
                    <a:pt x="781116" y="1200713"/>
                  </a:cubicBezTo>
                  <a:lnTo>
                    <a:pt x="780770" y="1198430"/>
                  </a:lnTo>
                  <a:cubicBezTo>
                    <a:pt x="780355" y="1195663"/>
                    <a:pt x="779040" y="1193104"/>
                    <a:pt x="777102" y="1191029"/>
                  </a:cubicBezTo>
                  <a:lnTo>
                    <a:pt x="775648" y="1189507"/>
                  </a:lnTo>
                  <a:cubicBezTo>
                    <a:pt x="774818" y="1188677"/>
                    <a:pt x="773918" y="1187916"/>
                    <a:pt x="772880" y="1187293"/>
                  </a:cubicBezTo>
                  <a:cubicBezTo>
                    <a:pt x="771150" y="1185426"/>
                    <a:pt x="768935" y="1184042"/>
                    <a:pt x="766443" y="1183281"/>
                  </a:cubicBezTo>
                  <a:lnTo>
                    <a:pt x="760768" y="1177332"/>
                  </a:lnTo>
                  <a:lnTo>
                    <a:pt x="759591" y="1175603"/>
                  </a:lnTo>
                  <a:cubicBezTo>
                    <a:pt x="757169" y="1172144"/>
                    <a:pt x="753293" y="1170000"/>
                    <a:pt x="749140" y="1169793"/>
                  </a:cubicBezTo>
                  <a:lnTo>
                    <a:pt x="740420" y="1164466"/>
                  </a:lnTo>
                  <a:cubicBezTo>
                    <a:pt x="739728" y="1162668"/>
                    <a:pt x="738690" y="1161007"/>
                    <a:pt x="737236" y="1159624"/>
                  </a:cubicBezTo>
                  <a:cubicBezTo>
                    <a:pt x="735229" y="1157618"/>
                    <a:pt x="732668" y="1156304"/>
                    <a:pt x="730038" y="1155819"/>
                  </a:cubicBezTo>
                  <a:lnTo>
                    <a:pt x="725401" y="1151531"/>
                  </a:lnTo>
                  <a:cubicBezTo>
                    <a:pt x="725055" y="1151185"/>
                    <a:pt x="724709" y="1150908"/>
                    <a:pt x="724294" y="1150631"/>
                  </a:cubicBezTo>
                  <a:lnTo>
                    <a:pt x="720695" y="1147934"/>
                  </a:lnTo>
                  <a:cubicBezTo>
                    <a:pt x="720002" y="1147450"/>
                    <a:pt x="719241" y="1146965"/>
                    <a:pt x="718480" y="1146619"/>
                  </a:cubicBezTo>
                  <a:lnTo>
                    <a:pt x="716819" y="1145789"/>
                  </a:lnTo>
                  <a:cubicBezTo>
                    <a:pt x="716127" y="1145443"/>
                    <a:pt x="715365" y="1145167"/>
                    <a:pt x="714604" y="1144959"/>
                  </a:cubicBezTo>
                  <a:lnTo>
                    <a:pt x="706506" y="1142607"/>
                  </a:lnTo>
                  <a:cubicBezTo>
                    <a:pt x="705468" y="1142331"/>
                    <a:pt x="704361" y="1142123"/>
                    <a:pt x="703323" y="1142054"/>
                  </a:cubicBezTo>
                  <a:lnTo>
                    <a:pt x="700831" y="1141916"/>
                  </a:lnTo>
                  <a:cubicBezTo>
                    <a:pt x="700831" y="1141916"/>
                    <a:pt x="700278" y="1141293"/>
                    <a:pt x="699932" y="1140947"/>
                  </a:cubicBezTo>
                  <a:lnTo>
                    <a:pt x="697578" y="1138665"/>
                  </a:lnTo>
                  <a:cubicBezTo>
                    <a:pt x="697578" y="1138665"/>
                    <a:pt x="696956" y="1138042"/>
                    <a:pt x="696609" y="1137765"/>
                  </a:cubicBezTo>
                  <a:lnTo>
                    <a:pt x="696125" y="1137350"/>
                  </a:lnTo>
                  <a:cubicBezTo>
                    <a:pt x="696817" y="1132785"/>
                    <a:pt x="695225" y="1128012"/>
                    <a:pt x="691557" y="1124830"/>
                  </a:cubicBezTo>
                  <a:lnTo>
                    <a:pt x="684912" y="1119019"/>
                  </a:lnTo>
                  <a:lnTo>
                    <a:pt x="684566" y="1118466"/>
                  </a:lnTo>
                  <a:lnTo>
                    <a:pt x="684013" y="1116460"/>
                  </a:lnTo>
                  <a:lnTo>
                    <a:pt x="683736" y="1114246"/>
                  </a:lnTo>
                  <a:cubicBezTo>
                    <a:pt x="683597" y="1113416"/>
                    <a:pt x="683459" y="1112586"/>
                    <a:pt x="683182" y="1111825"/>
                  </a:cubicBezTo>
                  <a:lnTo>
                    <a:pt x="682490" y="1109681"/>
                  </a:lnTo>
                  <a:cubicBezTo>
                    <a:pt x="682006" y="1108228"/>
                    <a:pt x="681383" y="1106914"/>
                    <a:pt x="680483" y="1105669"/>
                  </a:cubicBezTo>
                  <a:lnTo>
                    <a:pt x="679099" y="1103801"/>
                  </a:lnTo>
                  <a:cubicBezTo>
                    <a:pt x="678476" y="1102971"/>
                    <a:pt x="677784" y="1102210"/>
                    <a:pt x="677023" y="1101587"/>
                  </a:cubicBezTo>
                  <a:lnTo>
                    <a:pt x="671209" y="1096469"/>
                  </a:lnTo>
                  <a:cubicBezTo>
                    <a:pt x="670102" y="1095500"/>
                    <a:pt x="668787" y="1094670"/>
                    <a:pt x="667402" y="1094117"/>
                  </a:cubicBezTo>
                  <a:lnTo>
                    <a:pt x="665395" y="1093287"/>
                  </a:lnTo>
                  <a:cubicBezTo>
                    <a:pt x="663665" y="1092595"/>
                    <a:pt x="661865" y="1092180"/>
                    <a:pt x="660066" y="1092180"/>
                  </a:cubicBezTo>
                  <a:cubicBezTo>
                    <a:pt x="659927" y="1092180"/>
                    <a:pt x="659789" y="1092180"/>
                    <a:pt x="659651" y="1092180"/>
                  </a:cubicBezTo>
                  <a:cubicBezTo>
                    <a:pt x="659374" y="1091419"/>
                    <a:pt x="658958" y="1090727"/>
                    <a:pt x="658543" y="1090035"/>
                  </a:cubicBezTo>
                  <a:lnTo>
                    <a:pt x="657920" y="1089067"/>
                  </a:lnTo>
                  <a:cubicBezTo>
                    <a:pt x="657228" y="1087891"/>
                    <a:pt x="656328" y="1086923"/>
                    <a:pt x="655290" y="1086023"/>
                  </a:cubicBezTo>
                  <a:lnTo>
                    <a:pt x="654183" y="1085055"/>
                  </a:lnTo>
                  <a:cubicBezTo>
                    <a:pt x="653629" y="1084571"/>
                    <a:pt x="653006" y="1084087"/>
                    <a:pt x="652384" y="1083741"/>
                  </a:cubicBezTo>
                  <a:lnTo>
                    <a:pt x="651137" y="1082980"/>
                  </a:lnTo>
                  <a:cubicBezTo>
                    <a:pt x="648923" y="1081596"/>
                    <a:pt x="646431" y="1080905"/>
                    <a:pt x="643870" y="1080905"/>
                  </a:cubicBezTo>
                  <a:lnTo>
                    <a:pt x="643248" y="1080905"/>
                  </a:lnTo>
                  <a:cubicBezTo>
                    <a:pt x="642555" y="1080905"/>
                    <a:pt x="641794" y="1080905"/>
                    <a:pt x="641102" y="1081043"/>
                  </a:cubicBezTo>
                  <a:lnTo>
                    <a:pt x="639649" y="1080835"/>
                  </a:lnTo>
                  <a:cubicBezTo>
                    <a:pt x="639164" y="1080835"/>
                    <a:pt x="638680" y="1080766"/>
                    <a:pt x="638264" y="1080766"/>
                  </a:cubicBezTo>
                  <a:lnTo>
                    <a:pt x="636188" y="1080766"/>
                  </a:lnTo>
                  <a:cubicBezTo>
                    <a:pt x="636188" y="1080766"/>
                    <a:pt x="636049" y="1080766"/>
                    <a:pt x="635911" y="1080766"/>
                  </a:cubicBezTo>
                  <a:cubicBezTo>
                    <a:pt x="635150" y="1080766"/>
                    <a:pt x="634388" y="1080766"/>
                    <a:pt x="633627" y="1080974"/>
                  </a:cubicBezTo>
                  <a:lnTo>
                    <a:pt x="631966" y="1081250"/>
                  </a:lnTo>
                  <a:cubicBezTo>
                    <a:pt x="630305" y="1081527"/>
                    <a:pt x="628713" y="1082081"/>
                    <a:pt x="627260" y="1082980"/>
                  </a:cubicBezTo>
                  <a:lnTo>
                    <a:pt x="625806" y="1083810"/>
                  </a:lnTo>
                  <a:cubicBezTo>
                    <a:pt x="625322" y="1084087"/>
                    <a:pt x="624768" y="1084432"/>
                    <a:pt x="624353" y="1084847"/>
                  </a:cubicBezTo>
                  <a:lnTo>
                    <a:pt x="621931" y="1086715"/>
                  </a:lnTo>
                  <a:cubicBezTo>
                    <a:pt x="621931" y="1086715"/>
                    <a:pt x="621585" y="1086715"/>
                    <a:pt x="621377" y="1086715"/>
                  </a:cubicBezTo>
                  <a:cubicBezTo>
                    <a:pt x="619992" y="1086715"/>
                    <a:pt x="618677" y="1086923"/>
                    <a:pt x="617294" y="1087338"/>
                  </a:cubicBezTo>
                  <a:lnTo>
                    <a:pt x="614456" y="1088168"/>
                  </a:lnTo>
                  <a:cubicBezTo>
                    <a:pt x="612656" y="1088721"/>
                    <a:pt x="610995" y="1089620"/>
                    <a:pt x="609542" y="1090866"/>
                  </a:cubicBezTo>
                  <a:lnTo>
                    <a:pt x="607327" y="1092803"/>
                  </a:lnTo>
                  <a:cubicBezTo>
                    <a:pt x="605943" y="1093978"/>
                    <a:pt x="604835" y="1095431"/>
                    <a:pt x="604005" y="1097091"/>
                  </a:cubicBezTo>
                  <a:lnTo>
                    <a:pt x="602690" y="1099651"/>
                  </a:lnTo>
                  <a:cubicBezTo>
                    <a:pt x="601790" y="1101449"/>
                    <a:pt x="601306" y="1103386"/>
                    <a:pt x="601167" y="1105392"/>
                  </a:cubicBezTo>
                  <a:lnTo>
                    <a:pt x="601029" y="1108436"/>
                  </a:lnTo>
                  <a:cubicBezTo>
                    <a:pt x="600959" y="1110995"/>
                    <a:pt x="601582" y="1113555"/>
                    <a:pt x="602828" y="1115768"/>
                  </a:cubicBezTo>
                  <a:lnTo>
                    <a:pt x="603105" y="1116321"/>
                  </a:lnTo>
                  <a:cubicBezTo>
                    <a:pt x="602898" y="1116944"/>
                    <a:pt x="602690" y="1117567"/>
                    <a:pt x="602552" y="1118189"/>
                  </a:cubicBezTo>
                  <a:lnTo>
                    <a:pt x="601928" y="1121233"/>
                  </a:lnTo>
                  <a:cubicBezTo>
                    <a:pt x="601652" y="1122409"/>
                    <a:pt x="601582" y="1123585"/>
                    <a:pt x="601652" y="1124761"/>
                  </a:cubicBezTo>
                  <a:lnTo>
                    <a:pt x="601790" y="1127943"/>
                  </a:lnTo>
                  <a:cubicBezTo>
                    <a:pt x="601790" y="1128634"/>
                    <a:pt x="601928" y="1129326"/>
                    <a:pt x="602067" y="1130018"/>
                  </a:cubicBezTo>
                  <a:lnTo>
                    <a:pt x="602759" y="1133615"/>
                  </a:lnTo>
                  <a:cubicBezTo>
                    <a:pt x="602898" y="1134168"/>
                    <a:pt x="603036" y="1134722"/>
                    <a:pt x="603174" y="1135206"/>
                  </a:cubicBezTo>
                  <a:lnTo>
                    <a:pt x="604351" y="1138665"/>
                  </a:lnTo>
                  <a:cubicBezTo>
                    <a:pt x="604559" y="1139287"/>
                    <a:pt x="604766" y="1139840"/>
                    <a:pt x="605112" y="1140463"/>
                  </a:cubicBezTo>
                  <a:lnTo>
                    <a:pt x="606497" y="1143299"/>
                  </a:lnTo>
                  <a:cubicBezTo>
                    <a:pt x="607119" y="1144544"/>
                    <a:pt x="607950" y="1145720"/>
                    <a:pt x="608919" y="1146758"/>
                  </a:cubicBezTo>
                  <a:lnTo>
                    <a:pt x="613694" y="1151669"/>
                  </a:lnTo>
                  <a:cubicBezTo>
                    <a:pt x="614594" y="1152638"/>
                    <a:pt x="615633" y="1153468"/>
                    <a:pt x="616809" y="1154090"/>
                  </a:cubicBezTo>
                  <a:lnTo>
                    <a:pt x="628782" y="1160938"/>
                  </a:lnTo>
                  <a:lnTo>
                    <a:pt x="631966" y="1163152"/>
                  </a:lnTo>
                  <a:lnTo>
                    <a:pt x="633281" y="1164950"/>
                  </a:lnTo>
                  <a:lnTo>
                    <a:pt x="634734" y="1169032"/>
                  </a:lnTo>
                  <a:lnTo>
                    <a:pt x="636465" y="1175257"/>
                  </a:lnTo>
                  <a:cubicBezTo>
                    <a:pt x="636603" y="1175811"/>
                    <a:pt x="636811" y="1176433"/>
                    <a:pt x="637019" y="1176987"/>
                  </a:cubicBezTo>
                  <a:lnTo>
                    <a:pt x="639579" y="1183074"/>
                  </a:lnTo>
                  <a:cubicBezTo>
                    <a:pt x="639995" y="1184111"/>
                    <a:pt x="640548" y="1185011"/>
                    <a:pt x="641171" y="1185910"/>
                  </a:cubicBezTo>
                  <a:lnTo>
                    <a:pt x="644909" y="1190960"/>
                  </a:lnTo>
                  <a:cubicBezTo>
                    <a:pt x="645393" y="1191582"/>
                    <a:pt x="645878" y="1192205"/>
                    <a:pt x="646431" y="1192758"/>
                  </a:cubicBezTo>
                  <a:lnTo>
                    <a:pt x="651207" y="1197324"/>
                  </a:lnTo>
                  <a:cubicBezTo>
                    <a:pt x="651553" y="1197670"/>
                    <a:pt x="651968" y="1198015"/>
                    <a:pt x="652314" y="1198292"/>
                  </a:cubicBezTo>
                  <a:lnTo>
                    <a:pt x="657505" y="1202304"/>
                  </a:lnTo>
                  <a:cubicBezTo>
                    <a:pt x="657851" y="1202581"/>
                    <a:pt x="658266" y="1202858"/>
                    <a:pt x="658682" y="1203134"/>
                  </a:cubicBezTo>
                  <a:lnTo>
                    <a:pt x="664011" y="1206454"/>
                  </a:lnTo>
                  <a:cubicBezTo>
                    <a:pt x="664496" y="1206731"/>
                    <a:pt x="664911" y="1207008"/>
                    <a:pt x="665395" y="1207215"/>
                  </a:cubicBezTo>
                  <a:lnTo>
                    <a:pt x="668440" y="1208668"/>
                  </a:lnTo>
                  <a:cubicBezTo>
                    <a:pt x="669133" y="1209014"/>
                    <a:pt x="669894" y="1209291"/>
                    <a:pt x="670655" y="1209498"/>
                  </a:cubicBezTo>
                  <a:lnTo>
                    <a:pt x="673700" y="1210328"/>
                  </a:lnTo>
                  <a:cubicBezTo>
                    <a:pt x="674393" y="1210536"/>
                    <a:pt x="675085" y="1210674"/>
                    <a:pt x="675777" y="1210743"/>
                  </a:cubicBezTo>
                  <a:lnTo>
                    <a:pt x="678061" y="1211020"/>
                  </a:lnTo>
                  <a:cubicBezTo>
                    <a:pt x="678614" y="1213510"/>
                    <a:pt x="679860" y="1215862"/>
                    <a:pt x="681660" y="1217730"/>
                  </a:cubicBezTo>
                  <a:lnTo>
                    <a:pt x="683390" y="1219528"/>
                  </a:lnTo>
                  <a:cubicBezTo>
                    <a:pt x="684428" y="1220566"/>
                    <a:pt x="685605" y="1221465"/>
                    <a:pt x="686920" y="1222157"/>
                  </a:cubicBezTo>
                  <a:lnTo>
                    <a:pt x="689342" y="1223402"/>
                  </a:lnTo>
                  <a:cubicBezTo>
                    <a:pt x="689688" y="1223610"/>
                    <a:pt x="690034" y="1223748"/>
                    <a:pt x="690450" y="1223886"/>
                  </a:cubicBezTo>
                  <a:lnTo>
                    <a:pt x="700070" y="1227829"/>
                  </a:lnTo>
                  <a:cubicBezTo>
                    <a:pt x="699447" y="1228521"/>
                    <a:pt x="698893" y="1229213"/>
                    <a:pt x="698409" y="1229973"/>
                  </a:cubicBezTo>
                  <a:lnTo>
                    <a:pt x="696886" y="1232395"/>
                  </a:lnTo>
                  <a:cubicBezTo>
                    <a:pt x="696609" y="1232879"/>
                    <a:pt x="696332" y="1233363"/>
                    <a:pt x="696125" y="1233847"/>
                  </a:cubicBezTo>
                  <a:lnTo>
                    <a:pt x="695087" y="1236061"/>
                  </a:lnTo>
                  <a:cubicBezTo>
                    <a:pt x="695087" y="1236061"/>
                    <a:pt x="694671" y="1235784"/>
                    <a:pt x="694464" y="1235646"/>
                  </a:cubicBezTo>
                  <a:lnTo>
                    <a:pt x="690657" y="1233294"/>
                  </a:lnTo>
                  <a:cubicBezTo>
                    <a:pt x="689411" y="1232533"/>
                    <a:pt x="688096" y="1231979"/>
                    <a:pt x="686643" y="1231633"/>
                  </a:cubicBezTo>
                  <a:lnTo>
                    <a:pt x="684636" y="1231149"/>
                  </a:lnTo>
                  <a:cubicBezTo>
                    <a:pt x="684497" y="1230458"/>
                    <a:pt x="684290" y="1229766"/>
                    <a:pt x="684013" y="1229074"/>
                  </a:cubicBezTo>
                  <a:lnTo>
                    <a:pt x="683321" y="1227276"/>
                  </a:lnTo>
                  <a:cubicBezTo>
                    <a:pt x="682836" y="1226100"/>
                    <a:pt x="682214" y="1224993"/>
                    <a:pt x="681452" y="1224025"/>
                  </a:cubicBezTo>
                  <a:lnTo>
                    <a:pt x="680621" y="1222918"/>
                  </a:lnTo>
                  <a:cubicBezTo>
                    <a:pt x="680068" y="1222157"/>
                    <a:pt x="679445" y="1221534"/>
                    <a:pt x="678684" y="1220912"/>
                  </a:cubicBezTo>
                  <a:lnTo>
                    <a:pt x="677853" y="1220220"/>
                  </a:lnTo>
                  <a:cubicBezTo>
                    <a:pt x="677230" y="1219667"/>
                    <a:pt x="676607" y="1219252"/>
                    <a:pt x="675915" y="1218837"/>
                  </a:cubicBezTo>
                  <a:lnTo>
                    <a:pt x="675015" y="1218283"/>
                  </a:lnTo>
                  <a:cubicBezTo>
                    <a:pt x="674046" y="1217730"/>
                    <a:pt x="673008" y="1217246"/>
                    <a:pt x="671901" y="1216900"/>
                  </a:cubicBezTo>
                  <a:lnTo>
                    <a:pt x="670724" y="1216554"/>
                  </a:lnTo>
                  <a:cubicBezTo>
                    <a:pt x="669963" y="1216346"/>
                    <a:pt x="669133" y="1216139"/>
                    <a:pt x="668302" y="1216069"/>
                  </a:cubicBezTo>
                  <a:cubicBezTo>
                    <a:pt x="666641" y="1214617"/>
                    <a:pt x="664703" y="1213579"/>
                    <a:pt x="662557" y="1213026"/>
                  </a:cubicBezTo>
                  <a:lnTo>
                    <a:pt x="661588" y="1212818"/>
                  </a:lnTo>
                  <a:lnTo>
                    <a:pt x="659097" y="1209498"/>
                  </a:lnTo>
                  <a:cubicBezTo>
                    <a:pt x="658128" y="1208184"/>
                    <a:pt x="656882" y="1207077"/>
                    <a:pt x="655429" y="1206178"/>
                  </a:cubicBezTo>
                  <a:lnTo>
                    <a:pt x="651622" y="1203757"/>
                  </a:lnTo>
                  <a:cubicBezTo>
                    <a:pt x="650238" y="1202858"/>
                    <a:pt x="648715" y="1202235"/>
                    <a:pt x="647123" y="1201889"/>
                  </a:cubicBezTo>
                  <a:lnTo>
                    <a:pt x="641863" y="1200782"/>
                  </a:lnTo>
                  <a:cubicBezTo>
                    <a:pt x="640894" y="1200575"/>
                    <a:pt x="639925" y="1200505"/>
                    <a:pt x="638957" y="1200505"/>
                  </a:cubicBezTo>
                  <a:lnTo>
                    <a:pt x="635773" y="1200505"/>
                  </a:lnTo>
                  <a:lnTo>
                    <a:pt x="630859" y="1197670"/>
                  </a:lnTo>
                  <a:lnTo>
                    <a:pt x="630097" y="1197047"/>
                  </a:lnTo>
                  <a:lnTo>
                    <a:pt x="624284" y="1190752"/>
                  </a:lnTo>
                  <a:cubicBezTo>
                    <a:pt x="623868" y="1190337"/>
                    <a:pt x="623453" y="1189922"/>
                    <a:pt x="622969" y="1189507"/>
                  </a:cubicBezTo>
                  <a:lnTo>
                    <a:pt x="615909" y="1183627"/>
                  </a:lnTo>
                  <a:lnTo>
                    <a:pt x="615148" y="1182659"/>
                  </a:lnTo>
                  <a:lnTo>
                    <a:pt x="613764" y="1180653"/>
                  </a:lnTo>
                  <a:cubicBezTo>
                    <a:pt x="613348" y="1180030"/>
                    <a:pt x="612795" y="1179408"/>
                    <a:pt x="612310" y="1178854"/>
                  </a:cubicBezTo>
                  <a:lnTo>
                    <a:pt x="610372" y="1176848"/>
                  </a:lnTo>
                  <a:cubicBezTo>
                    <a:pt x="609196" y="1175672"/>
                    <a:pt x="607812" y="1174704"/>
                    <a:pt x="606289" y="1174012"/>
                  </a:cubicBezTo>
                  <a:lnTo>
                    <a:pt x="603313" y="1172629"/>
                  </a:lnTo>
                  <a:cubicBezTo>
                    <a:pt x="603313" y="1172629"/>
                    <a:pt x="603313" y="1172629"/>
                    <a:pt x="603313" y="1172629"/>
                  </a:cubicBezTo>
                  <a:lnTo>
                    <a:pt x="603105" y="1172352"/>
                  </a:lnTo>
                  <a:cubicBezTo>
                    <a:pt x="602344" y="1171107"/>
                    <a:pt x="601444" y="1170000"/>
                    <a:pt x="600337" y="1169101"/>
                  </a:cubicBezTo>
                  <a:lnTo>
                    <a:pt x="596461" y="1165780"/>
                  </a:lnTo>
                  <a:lnTo>
                    <a:pt x="595769" y="1164674"/>
                  </a:lnTo>
                  <a:cubicBezTo>
                    <a:pt x="595353" y="1164051"/>
                    <a:pt x="594938" y="1163498"/>
                    <a:pt x="594454" y="1162944"/>
                  </a:cubicBezTo>
                  <a:lnTo>
                    <a:pt x="593900" y="1162322"/>
                  </a:lnTo>
                  <a:cubicBezTo>
                    <a:pt x="593900" y="1162322"/>
                    <a:pt x="593277" y="1161630"/>
                    <a:pt x="592931" y="1161353"/>
                  </a:cubicBezTo>
                  <a:cubicBezTo>
                    <a:pt x="592862" y="1160869"/>
                    <a:pt x="592723" y="1160385"/>
                    <a:pt x="592585" y="1159901"/>
                  </a:cubicBezTo>
                  <a:lnTo>
                    <a:pt x="591962" y="1157756"/>
                  </a:lnTo>
                  <a:cubicBezTo>
                    <a:pt x="591616" y="1156649"/>
                    <a:pt x="591132" y="1155612"/>
                    <a:pt x="590578" y="1154574"/>
                  </a:cubicBezTo>
                  <a:lnTo>
                    <a:pt x="588779" y="1151600"/>
                  </a:lnTo>
                  <a:lnTo>
                    <a:pt x="588779" y="1151461"/>
                  </a:lnTo>
                  <a:cubicBezTo>
                    <a:pt x="588779" y="1151461"/>
                    <a:pt x="588225" y="1149525"/>
                    <a:pt x="588225" y="1149525"/>
                  </a:cubicBezTo>
                  <a:lnTo>
                    <a:pt x="587671" y="1146481"/>
                  </a:lnTo>
                  <a:cubicBezTo>
                    <a:pt x="587532" y="1145789"/>
                    <a:pt x="587325" y="1145028"/>
                    <a:pt x="587117" y="1144337"/>
                  </a:cubicBezTo>
                  <a:lnTo>
                    <a:pt x="585941" y="1141016"/>
                  </a:lnTo>
                  <a:cubicBezTo>
                    <a:pt x="585318" y="1139287"/>
                    <a:pt x="584418" y="1137696"/>
                    <a:pt x="583173" y="1136312"/>
                  </a:cubicBezTo>
                  <a:lnTo>
                    <a:pt x="580611" y="1133477"/>
                  </a:lnTo>
                  <a:cubicBezTo>
                    <a:pt x="579643" y="1132439"/>
                    <a:pt x="578604" y="1131539"/>
                    <a:pt x="577359" y="1130848"/>
                  </a:cubicBezTo>
                  <a:lnTo>
                    <a:pt x="574244" y="1128980"/>
                  </a:lnTo>
                  <a:cubicBezTo>
                    <a:pt x="573829" y="1128773"/>
                    <a:pt x="573483" y="1128565"/>
                    <a:pt x="573068" y="1128358"/>
                  </a:cubicBezTo>
                  <a:lnTo>
                    <a:pt x="555696" y="1120195"/>
                  </a:lnTo>
                  <a:cubicBezTo>
                    <a:pt x="555142" y="1119918"/>
                    <a:pt x="554519" y="1119711"/>
                    <a:pt x="553896" y="1119503"/>
                  </a:cubicBezTo>
                  <a:lnTo>
                    <a:pt x="550366" y="1118397"/>
                  </a:lnTo>
                  <a:cubicBezTo>
                    <a:pt x="549328" y="1118051"/>
                    <a:pt x="548290" y="1117913"/>
                    <a:pt x="547183" y="1117843"/>
                  </a:cubicBezTo>
                  <a:lnTo>
                    <a:pt x="543860" y="1117636"/>
                  </a:lnTo>
                  <a:cubicBezTo>
                    <a:pt x="543860" y="1117636"/>
                    <a:pt x="543238" y="1117636"/>
                    <a:pt x="542961" y="1117636"/>
                  </a:cubicBezTo>
                  <a:cubicBezTo>
                    <a:pt x="541300" y="1117636"/>
                    <a:pt x="539639" y="1117913"/>
                    <a:pt x="538047" y="1118535"/>
                  </a:cubicBezTo>
                  <a:lnTo>
                    <a:pt x="534171" y="1119988"/>
                  </a:lnTo>
                  <a:cubicBezTo>
                    <a:pt x="532510" y="1120610"/>
                    <a:pt x="530987" y="1121579"/>
                    <a:pt x="529672" y="1122755"/>
                  </a:cubicBezTo>
                  <a:lnTo>
                    <a:pt x="526419" y="1125729"/>
                  </a:lnTo>
                  <a:cubicBezTo>
                    <a:pt x="525866" y="1126213"/>
                    <a:pt x="525381" y="1126767"/>
                    <a:pt x="524966" y="1127320"/>
                  </a:cubicBezTo>
                  <a:lnTo>
                    <a:pt x="520329" y="1133200"/>
                  </a:lnTo>
                  <a:lnTo>
                    <a:pt x="519568" y="1133892"/>
                  </a:lnTo>
                  <a:lnTo>
                    <a:pt x="519014" y="1134168"/>
                  </a:lnTo>
                  <a:lnTo>
                    <a:pt x="517214" y="1134722"/>
                  </a:lnTo>
                  <a:lnTo>
                    <a:pt x="514515" y="1135275"/>
                  </a:lnTo>
                  <a:cubicBezTo>
                    <a:pt x="513408" y="1135413"/>
                    <a:pt x="512300" y="1135759"/>
                    <a:pt x="511193" y="1136174"/>
                  </a:cubicBezTo>
                  <a:lnTo>
                    <a:pt x="510432" y="1136520"/>
                  </a:lnTo>
                  <a:lnTo>
                    <a:pt x="509463" y="1136866"/>
                  </a:lnTo>
                  <a:cubicBezTo>
                    <a:pt x="508771" y="1137073"/>
                    <a:pt x="508148" y="1137419"/>
                    <a:pt x="507524" y="1137696"/>
                  </a:cubicBezTo>
                  <a:lnTo>
                    <a:pt x="500742" y="1141431"/>
                  </a:lnTo>
                  <a:cubicBezTo>
                    <a:pt x="499773" y="1141985"/>
                    <a:pt x="498804" y="1142607"/>
                    <a:pt x="497974" y="1143368"/>
                  </a:cubicBezTo>
                  <a:lnTo>
                    <a:pt x="488699" y="1151877"/>
                  </a:lnTo>
                  <a:lnTo>
                    <a:pt x="486277" y="1152914"/>
                  </a:lnTo>
                  <a:lnTo>
                    <a:pt x="484685" y="1152707"/>
                  </a:lnTo>
                  <a:lnTo>
                    <a:pt x="482885" y="1152153"/>
                  </a:lnTo>
                  <a:lnTo>
                    <a:pt x="482609" y="1152015"/>
                  </a:lnTo>
                  <a:lnTo>
                    <a:pt x="481847" y="1151254"/>
                  </a:lnTo>
                  <a:cubicBezTo>
                    <a:pt x="480117" y="1149525"/>
                    <a:pt x="478041" y="1148210"/>
                    <a:pt x="475688" y="1147519"/>
                  </a:cubicBezTo>
                  <a:cubicBezTo>
                    <a:pt x="475411" y="1147242"/>
                    <a:pt x="475064" y="1146965"/>
                    <a:pt x="474788" y="1146688"/>
                  </a:cubicBezTo>
                  <a:cubicBezTo>
                    <a:pt x="472296" y="1144683"/>
                    <a:pt x="469251" y="1143576"/>
                    <a:pt x="466067" y="1143576"/>
                  </a:cubicBezTo>
                  <a:cubicBezTo>
                    <a:pt x="465444" y="1143576"/>
                    <a:pt x="464821" y="1143576"/>
                    <a:pt x="464268" y="1143714"/>
                  </a:cubicBezTo>
                  <a:lnTo>
                    <a:pt x="461292" y="1144129"/>
                  </a:lnTo>
                  <a:cubicBezTo>
                    <a:pt x="460738" y="1144198"/>
                    <a:pt x="460184" y="1144337"/>
                    <a:pt x="459631" y="1144475"/>
                  </a:cubicBezTo>
                  <a:lnTo>
                    <a:pt x="458593" y="1144752"/>
                  </a:lnTo>
                  <a:lnTo>
                    <a:pt x="457693" y="1144406"/>
                  </a:lnTo>
                  <a:lnTo>
                    <a:pt x="454855" y="1143022"/>
                  </a:lnTo>
                  <a:cubicBezTo>
                    <a:pt x="454440" y="1142815"/>
                    <a:pt x="453955" y="1142607"/>
                    <a:pt x="453471" y="1142469"/>
                  </a:cubicBezTo>
                  <a:lnTo>
                    <a:pt x="450079" y="1141224"/>
                  </a:lnTo>
                  <a:cubicBezTo>
                    <a:pt x="448557" y="1140670"/>
                    <a:pt x="446965" y="1140394"/>
                    <a:pt x="445373" y="1140394"/>
                  </a:cubicBezTo>
                  <a:cubicBezTo>
                    <a:pt x="445235" y="1140394"/>
                    <a:pt x="445027" y="1140394"/>
                    <a:pt x="444889" y="1140394"/>
                  </a:cubicBezTo>
                  <a:lnTo>
                    <a:pt x="441774" y="1140532"/>
                  </a:lnTo>
                  <a:cubicBezTo>
                    <a:pt x="439490" y="1140601"/>
                    <a:pt x="437345" y="1141224"/>
                    <a:pt x="435337" y="1142331"/>
                  </a:cubicBezTo>
                  <a:lnTo>
                    <a:pt x="433676" y="1143299"/>
                  </a:lnTo>
                  <a:cubicBezTo>
                    <a:pt x="432984" y="1143714"/>
                    <a:pt x="432292" y="1144198"/>
                    <a:pt x="431669" y="1144683"/>
                  </a:cubicBezTo>
                  <a:lnTo>
                    <a:pt x="426617" y="1148902"/>
                  </a:lnTo>
                  <a:lnTo>
                    <a:pt x="422672" y="1151600"/>
                  </a:lnTo>
                  <a:cubicBezTo>
                    <a:pt x="422188" y="1151946"/>
                    <a:pt x="421703" y="1152292"/>
                    <a:pt x="421219" y="1152707"/>
                  </a:cubicBezTo>
                  <a:lnTo>
                    <a:pt x="419280" y="1154436"/>
                  </a:lnTo>
                  <a:cubicBezTo>
                    <a:pt x="418727" y="1154920"/>
                    <a:pt x="418173" y="1155543"/>
                    <a:pt x="417689" y="1156096"/>
                  </a:cubicBezTo>
                  <a:lnTo>
                    <a:pt x="415958" y="1158310"/>
                  </a:lnTo>
                  <a:cubicBezTo>
                    <a:pt x="415197" y="1159278"/>
                    <a:pt x="414574" y="1160247"/>
                    <a:pt x="414090" y="1161353"/>
                  </a:cubicBezTo>
                  <a:lnTo>
                    <a:pt x="412083" y="1165780"/>
                  </a:lnTo>
                  <a:cubicBezTo>
                    <a:pt x="411321" y="1167441"/>
                    <a:pt x="410975" y="1169239"/>
                    <a:pt x="410906" y="1171038"/>
                  </a:cubicBezTo>
                  <a:lnTo>
                    <a:pt x="410768" y="1175188"/>
                  </a:lnTo>
                  <a:cubicBezTo>
                    <a:pt x="410768" y="1176641"/>
                    <a:pt x="410906" y="1178093"/>
                    <a:pt x="411321" y="1179477"/>
                  </a:cubicBezTo>
                  <a:lnTo>
                    <a:pt x="412567" y="1183627"/>
                  </a:lnTo>
                  <a:cubicBezTo>
                    <a:pt x="412706" y="1184181"/>
                    <a:pt x="412913" y="1184665"/>
                    <a:pt x="413121" y="1185149"/>
                  </a:cubicBezTo>
                  <a:lnTo>
                    <a:pt x="413467" y="1185979"/>
                  </a:lnTo>
                  <a:cubicBezTo>
                    <a:pt x="413259" y="1186947"/>
                    <a:pt x="413190" y="1187916"/>
                    <a:pt x="413190" y="1188884"/>
                  </a:cubicBezTo>
                  <a:lnTo>
                    <a:pt x="413190" y="1190545"/>
                  </a:lnTo>
                  <a:cubicBezTo>
                    <a:pt x="413190" y="1190545"/>
                    <a:pt x="413190" y="1191029"/>
                    <a:pt x="413190" y="1191236"/>
                  </a:cubicBezTo>
                  <a:lnTo>
                    <a:pt x="405231" y="1195317"/>
                  </a:lnTo>
                  <a:cubicBezTo>
                    <a:pt x="404400" y="1195733"/>
                    <a:pt x="403708" y="1196217"/>
                    <a:pt x="402947" y="1196770"/>
                  </a:cubicBezTo>
                  <a:lnTo>
                    <a:pt x="401078" y="1198223"/>
                  </a:lnTo>
                  <a:cubicBezTo>
                    <a:pt x="401078" y="1198223"/>
                    <a:pt x="400524" y="1198638"/>
                    <a:pt x="400317" y="1198915"/>
                  </a:cubicBezTo>
                  <a:lnTo>
                    <a:pt x="397894" y="1201197"/>
                  </a:lnTo>
                  <a:lnTo>
                    <a:pt x="391181" y="1202373"/>
                  </a:lnTo>
                  <a:cubicBezTo>
                    <a:pt x="390489" y="1202512"/>
                    <a:pt x="389866" y="1202650"/>
                    <a:pt x="389174" y="1202858"/>
                  </a:cubicBezTo>
                  <a:lnTo>
                    <a:pt x="383983" y="1204587"/>
                  </a:lnTo>
                  <a:cubicBezTo>
                    <a:pt x="383360" y="1204794"/>
                    <a:pt x="382806" y="1205002"/>
                    <a:pt x="382253" y="1205278"/>
                  </a:cubicBezTo>
                  <a:lnTo>
                    <a:pt x="378031" y="1207354"/>
                  </a:lnTo>
                  <a:cubicBezTo>
                    <a:pt x="377616" y="1207561"/>
                    <a:pt x="377200" y="1207769"/>
                    <a:pt x="376785" y="1208046"/>
                  </a:cubicBezTo>
                  <a:lnTo>
                    <a:pt x="372840" y="1210536"/>
                  </a:lnTo>
                  <a:cubicBezTo>
                    <a:pt x="372840" y="1210536"/>
                    <a:pt x="372148" y="1210951"/>
                    <a:pt x="371871" y="1211227"/>
                  </a:cubicBezTo>
                  <a:lnTo>
                    <a:pt x="367580" y="1214479"/>
                  </a:lnTo>
                  <a:cubicBezTo>
                    <a:pt x="364743" y="1216623"/>
                    <a:pt x="362874" y="1219736"/>
                    <a:pt x="362320" y="1223125"/>
                  </a:cubicBezTo>
                  <a:cubicBezTo>
                    <a:pt x="361835" y="1223610"/>
                    <a:pt x="361420" y="1224163"/>
                    <a:pt x="361005" y="1224716"/>
                  </a:cubicBezTo>
                  <a:lnTo>
                    <a:pt x="355537" y="1232533"/>
                  </a:lnTo>
                  <a:lnTo>
                    <a:pt x="350969" y="1238067"/>
                  </a:lnTo>
                  <a:cubicBezTo>
                    <a:pt x="350969" y="1238067"/>
                    <a:pt x="350485" y="1238620"/>
                    <a:pt x="350277" y="1238966"/>
                  </a:cubicBezTo>
                  <a:lnTo>
                    <a:pt x="346055" y="1244915"/>
                  </a:lnTo>
                  <a:cubicBezTo>
                    <a:pt x="345294" y="1245952"/>
                    <a:pt x="344740" y="1247128"/>
                    <a:pt x="344325" y="1248304"/>
                  </a:cubicBezTo>
                  <a:lnTo>
                    <a:pt x="342041" y="1254807"/>
                  </a:lnTo>
                  <a:cubicBezTo>
                    <a:pt x="341349" y="1256813"/>
                    <a:pt x="341141" y="1258957"/>
                    <a:pt x="341349" y="1261032"/>
                  </a:cubicBezTo>
                  <a:lnTo>
                    <a:pt x="342318" y="1268572"/>
                  </a:lnTo>
                  <a:cubicBezTo>
                    <a:pt x="342456" y="1269541"/>
                    <a:pt x="342664" y="1270509"/>
                    <a:pt x="342941" y="1271408"/>
                  </a:cubicBezTo>
                  <a:lnTo>
                    <a:pt x="343910" y="1274244"/>
                  </a:lnTo>
                  <a:cubicBezTo>
                    <a:pt x="343910" y="1274244"/>
                    <a:pt x="344117" y="1274798"/>
                    <a:pt x="344256" y="1275074"/>
                  </a:cubicBezTo>
                  <a:cubicBezTo>
                    <a:pt x="344256" y="1275074"/>
                    <a:pt x="344256" y="1275074"/>
                    <a:pt x="344256" y="1275074"/>
                  </a:cubicBezTo>
                  <a:lnTo>
                    <a:pt x="340795" y="1278810"/>
                  </a:lnTo>
                  <a:cubicBezTo>
                    <a:pt x="340242" y="1279432"/>
                    <a:pt x="339757" y="1280055"/>
                    <a:pt x="339272" y="1280747"/>
                  </a:cubicBezTo>
                  <a:lnTo>
                    <a:pt x="335328" y="1286834"/>
                  </a:lnTo>
                  <a:cubicBezTo>
                    <a:pt x="334774" y="1287664"/>
                    <a:pt x="334359" y="1288563"/>
                    <a:pt x="334013" y="1289532"/>
                  </a:cubicBezTo>
                  <a:lnTo>
                    <a:pt x="332974" y="1292368"/>
                  </a:lnTo>
                  <a:lnTo>
                    <a:pt x="332075" y="1292368"/>
                  </a:lnTo>
                  <a:cubicBezTo>
                    <a:pt x="330552" y="1292645"/>
                    <a:pt x="329168" y="1293060"/>
                    <a:pt x="327784" y="1293682"/>
                  </a:cubicBezTo>
                  <a:lnTo>
                    <a:pt x="324323" y="1295273"/>
                  </a:lnTo>
                  <a:cubicBezTo>
                    <a:pt x="323216" y="1295826"/>
                    <a:pt x="322178" y="1296449"/>
                    <a:pt x="321208" y="1297279"/>
                  </a:cubicBezTo>
                  <a:lnTo>
                    <a:pt x="318232" y="1299839"/>
                  </a:lnTo>
                  <a:cubicBezTo>
                    <a:pt x="317609" y="1300392"/>
                    <a:pt x="316987" y="1301014"/>
                    <a:pt x="316502" y="1301637"/>
                  </a:cubicBezTo>
                  <a:lnTo>
                    <a:pt x="314011" y="1304681"/>
                  </a:lnTo>
                  <a:cubicBezTo>
                    <a:pt x="313595" y="1305165"/>
                    <a:pt x="313249" y="1305649"/>
                    <a:pt x="312903" y="1306202"/>
                  </a:cubicBezTo>
                  <a:lnTo>
                    <a:pt x="310965" y="1309385"/>
                  </a:lnTo>
                  <a:cubicBezTo>
                    <a:pt x="310688" y="1309800"/>
                    <a:pt x="310481" y="1310215"/>
                    <a:pt x="310273" y="1310699"/>
                  </a:cubicBezTo>
                  <a:lnTo>
                    <a:pt x="309858" y="1310699"/>
                  </a:lnTo>
                  <a:cubicBezTo>
                    <a:pt x="309374" y="1310699"/>
                    <a:pt x="308958" y="1310837"/>
                    <a:pt x="308474" y="1310906"/>
                  </a:cubicBezTo>
                  <a:lnTo>
                    <a:pt x="302868" y="1311875"/>
                  </a:lnTo>
                  <a:lnTo>
                    <a:pt x="300999" y="1312082"/>
                  </a:lnTo>
                  <a:lnTo>
                    <a:pt x="274630" y="1311598"/>
                  </a:lnTo>
                  <a:cubicBezTo>
                    <a:pt x="274630" y="1311598"/>
                    <a:pt x="274491" y="1311598"/>
                    <a:pt x="274422" y="1311598"/>
                  </a:cubicBezTo>
                  <a:cubicBezTo>
                    <a:pt x="273384" y="1311598"/>
                    <a:pt x="272346" y="1311736"/>
                    <a:pt x="271308" y="1311944"/>
                  </a:cubicBezTo>
                  <a:lnTo>
                    <a:pt x="267501" y="1312774"/>
                  </a:lnTo>
                  <a:cubicBezTo>
                    <a:pt x="266186" y="1313051"/>
                    <a:pt x="264940" y="1313535"/>
                    <a:pt x="263763" y="1314227"/>
                  </a:cubicBezTo>
                  <a:lnTo>
                    <a:pt x="262448" y="1314988"/>
                  </a:lnTo>
                  <a:cubicBezTo>
                    <a:pt x="261479" y="1315541"/>
                    <a:pt x="260580" y="1316233"/>
                    <a:pt x="259749" y="1316994"/>
                  </a:cubicBezTo>
                  <a:lnTo>
                    <a:pt x="259196" y="1317478"/>
                  </a:lnTo>
                  <a:lnTo>
                    <a:pt x="257673" y="1317685"/>
                  </a:lnTo>
                  <a:cubicBezTo>
                    <a:pt x="256912" y="1317755"/>
                    <a:pt x="256150" y="1317962"/>
                    <a:pt x="255458" y="1318170"/>
                  </a:cubicBezTo>
                  <a:lnTo>
                    <a:pt x="252067" y="1319207"/>
                  </a:lnTo>
                  <a:cubicBezTo>
                    <a:pt x="250821" y="1319553"/>
                    <a:pt x="249644" y="1320106"/>
                    <a:pt x="248537" y="1320798"/>
                  </a:cubicBezTo>
                  <a:lnTo>
                    <a:pt x="246045" y="1322389"/>
                  </a:lnTo>
                  <a:cubicBezTo>
                    <a:pt x="246115" y="1320521"/>
                    <a:pt x="245838" y="1318654"/>
                    <a:pt x="245146" y="1316786"/>
                  </a:cubicBezTo>
                  <a:cubicBezTo>
                    <a:pt x="243069" y="1311321"/>
                    <a:pt x="237809" y="1307863"/>
                    <a:pt x="232203" y="1307863"/>
                  </a:cubicBezTo>
                  <a:cubicBezTo>
                    <a:pt x="231996" y="1307863"/>
                    <a:pt x="231857" y="1307863"/>
                    <a:pt x="231649" y="1307863"/>
                  </a:cubicBezTo>
                  <a:cubicBezTo>
                    <a:pt x="230196" y="1304127"/>
                    <a:pt x="227151" y="1301222"/>
                    <a:pt x="223344" y="1299908"/>
                  </a:cubicBezTo>
                  <a:cubicBezTo>
                    <a:pt x="221891" y="1299424"/>
                    <a:pt x="220299" y="1299147"/>
                    <a:pt x="218776" y="1299147"/>
                  </a:cubicBezTo>
                  <a:cubicBezTo>
                    <a:pt x="216146" y="1299147"/>
                    <a:pt x="213516" y="1299908"/>
                    <a:pt x="211232" y="1301360"/>
                  </a:cubicBezTo>
                  <a:lnTo>
                    <a:pt x="207010" y="1301499"/>
                  </a:lnTo>
                  <a:cubicBezTo>
                    <a:pt x="205834" y="1301499"/>
                    <a:pt x="204657" y="1301706"/>
                    <a:pt x="203481" y="1302052"/>
                  </a:cubicBezTo>
                  <a:lnTo>
                    <a:pt x="201197" y="1302744"/>
                  </a:lnTo>
                  <a:cubicBezTo>
                    <a:pt x="200089" y="1303090"/>
                    <a:pt x="198982" y="1303574"/>
                    <a:pt x="198013" y="1304197"/>
                  </a:cubicBezTo>
                  <a:lnTo>
                    <a:pt x="196906" y="1304888"/>
                  </a:lnTo>
                  <a:lnTo>
                    <a:pt x="196144" y="1304612"/>
                  </a:lnTo>
                  <a:cubicBezTo>
                    <a:pt x="195452" y="1304404"/>
                    <a:pt x="194829" y="1304197"/>
                    <a:pt x="194137" y="1304127"/>
                  </a:cubicBezTo>
                  <a:lnTo>
                    <a:pt x="192476" y="1303851"/>
                  </a:lnTo>
                  <a:lnTo>
                    <a:pt x="192476" y="1301706"/>
                  </a:lnTo>
                  <a:cubicBezTo>
                    <a:pt x="192476" y="1301153"/>
                    <a:pt x="192476" y="1300599"/>
                    <a:pt x="192338" y="1299977"/>
                  </a:cubicBezTo>
                  <a:lnTo>
                    <a:pt x="191715" y="1295066"/>
                  </a:lnTo>
                  <a:lnTo>
                    <a:pt x="191715" y="1294512"/>
                  </a:lnTo>
                  <a:cubicBezTo>
                    <a:pt x="192753" y="1293336"/>
                    <a:pt x="193583" y="1292022"/>
                    <a:pt x="194137" y="1290500"/>
                  </a:cubicBezTo>
                  <a:cubicBezTo>
                    <a:pt x="196144" y="1285312"/>
                    <a:pt x="194829" y="1279502"/>
                    <a:pt x="190953" y="1275697"/>
                  </a:cubicBezTo>
                  <a:cubicBezTo>
                    <a:pt x="193030" y="1271685"/>
                    <a:pt x="193030" y="1266704"/>
                    <a:pt x="190677" y="1262485"/>
                  </a:cubicBezTo>
                  <a:cubicBezTo>
                    <a:pt x="189569" y="1260548"/>
                    <a:pt x="187977" y="1258888"/>
                    <a:pt x="186247" y="1257781"/>
                  </a:cubicBezTo>
                  <a:lnTo>
                    <a:pt x="186524" y="1257297"/>
                  </a:lnTo>
                  <a:cubicBezTo>
                    <a:pt x="186801" y="1256813"/>
                    <a:pt x="187008" y="1256259"/>
                    <a:pt x="187216" y="1255775"/>
                  </a:cubicBezTo>
                  <a:lnTo>
                    <a:pt x="189362" y="1250172"/>
                  </a:lnTo>
                  <a:cubicBezTo>
                    <a:pt x="189569" y="1249619"/>
                    <a:pt x="189777" y="1249065"/>
                    <a:pt x="189915" y="1248443"/>
                  </a:cubicBezTo>
                  <a:lnTo>
                    <a:pt x="194760" y="1228175"/>
                  </a:lnTo>
                  <a:cubicBezTo>
                    <a:pt x="194968" y="1227414"/>
                    <a:pt x="195037" y="1226584"/>
                    <a:pt x="195106" y="1225823"/>
                  </a:cubicBezTo>
                  <a:lnTo>
                    <a:pt x="195314" y="1222987"/>
                  </a:lnTo>
                  <a:cubicBezTo>
                    <a:pt x="195314" y="1222503"/>
                    <a:pt x="195314" y="1222018"/>
                    <a:pt x="195314" y="1221603"/>
                  </a:cubicBezTo>
                  <a:lnTo>
                    <a:pt x="195175" y="1218837"/>
                  </a:lnTo>
                  <a:cubicBezTo>
                    <a:pt x="195175" y="1218422"/>
                    <a:pt x="195175" y="1218006"/>
                    <a:pt x="195037" y="1217522"/>
                  </a:cubicBezTo>
                  <a:lnTo>
                    <a:pt x="194691" y="1214824"/>
                  </a:lnTo>
                  <a:cubicBezTo>
                    <a:pt x="194552" y="1213994"/>
                    <a:pt x="194414" y="1213164"/>
                    <a:pt x="194137" y="1212403"/>
                  </a:cubicBezTo>
                  <a:lnTo>
                    <a:pt x="192545" y="1207492"/>
                  </a:lnTo>
                  <a:cubicBezTo>
                    <a:pt x="193445" y="1204725"/>
                    <a:pt x="193514" y="1201820"/>
                    <a:pt x="192614" y="1199053"/>
                  </a:cubicBezTo>
                  <a:cubicBezTo>
                    <a:pt x="192822" y="1197739"/>
                    <a:pt x="192822" y="1196424"/>
                    <a:pt x="192684" y="1195110"/>
                  </a:cubicBezTo>
                  <a:cubicBezTo>
                    <a:pt x="194898" y="1191305"/>
                    <a:pt x="195175" y="1186532"/>
                    <a:pt x="193307" y="1182451"/>
                  </a:cubicBezTo>
                  <a:cubicBezTo>
                    <a:pt x="193099" y="1181967"/>
                    <a:pt x="192822" y="1181483"/>
                    <a:pt x="192545" y="1181068"/>
                  </a:cubicBezTo>
                  <a:cubicBezTo>
                    <a:pt x="192545" y="1180999"/>
                    <a:pt x="192545" y="1180860"/>
                    <a:pt x="192545" y="1180791"/>
                  </a:cubicBezTo>
                  <a:lnTo>
                    <a:pt x="192199" y="1179200"/>
                  </a:lnTo>
                  <a:lnTo>
                    <a:pt x="191992" y="1177125"/>
                  </a:lnTo>
                  <a:cubicBezTo>
                    <a:pt x="191853" y="1175465"/>
                    <a:pt x="191369" y="1173943"/>
                    <a:pt x="190677" y="1172490"/>
                  </a:cubicBezTo>
                  <a:lnTo>
                    <a:pt x="190815" y="1172490"/>
                  </a:lnTo>
                  <a:cubicBezTo>
                    <a:pt x="191784" y="1172075"/>
                    <a:pt x="192684" y="1171591"/>
                    <a:pt x="193583" y="1171038"/>
                  </a:cubicBezTo>
                  <a:lnTo>
                    <a:pt x="195175" y="1170000"/>
                  </a:lnTo>
                  <a:cubicBezTo>
                    <a:pt x="195867" y="1169516"/>
                    <a:pt x="196560" y="1168962"/>
                    <a:pt x="197182" y="1168340"/>
                  </a:cubicBezTo>
                  <a:lnTo>
                    <a:pt x="198428" y="1167095"/>
                  </a:lnTo>
                  <a:cubicBezTo>
                    <a:pt x="198428" y="1167095"/>
                    <a:pt x="198913" y="1166610"/>
                    <a:pt x="199189" y="1166334"/>
                  </a:cubicBezTo>
                  <a:lnTo>
                    <a:pt x="200228" y="1165158"/>
                  </a:lnTo>
                  <a:cubicBezTo>
                    <a:pt x="200574" y="1164812"/>
                    <a:pt x="200851" y="1164397"/>
                    <a:pt x="201127" y="1163982"/>
                  </a:cubicBezTo>
                  <a:lnTo>
                    <a:pt x="201127" y="1163982"/>
                  </a:lnTo>
                  <a:cubicBezTo>
                    <a:pt x="201127" y="1163982"/>
                    <a:pt x="203204" y="1165296"/>
                    <a:pt x="203204" y="1165296"/>
                  </a:cubicBezTo>
                  <a:cubicBezTo>
                    <a:pt x="204104" y="1165850"/>
                    <a:pt x="205072" y="1166265"/>
                    <a:pt x="206110" y="1166610"/>
                  </a:cubicBezTo>
                  <a:lnTo>
                    <a:pt x="208256" y="1167302"/>
                  </a:lnTo>
                  <a:cubicBezTo>
                    <a:pt x="209571" y="1167717"/>
                    <a:pt x="210886" y="1167925"/>
                    <a:pt x="212270" y="1167994"/>
                  </a:cubicBezTo>
                  <a:lnTo>
                    <a:pt x="214208" y="1167994"/>
                  </a:lnTo>
                  <a:cubicBezTo>
                    <a:pt x="214208" y="1167994"/>
                    <a:pt x="214347" y="1167994"/>
                    <a:pt x="214485" y="1167994"/>
                  </a:cubicBezTo>
                  <a:cubicBezTo>
                    <a:pt x="215108" y="1167994"/>
                    <a:pt x="215662" y="1167994"/>
                    <a:pt x="216285" y="1167856"/>
                  </a:cubicBezTo>
                  <a:lnTo>
                    <a:pt x="217530" y="1167717"/>
                  </a:lnTo>
                  <a:lnTo>
                    <a:pt x="240370" y="1166956"/>
                  </a:lnTo>
                  <a:lnTo>
                    <a:pt x="243415" y="1167371"/>
                  </a:lnTo>
                  <a:lnTo>
                    <a:pt x="262033" y="1171314"/>
                  </a:lnTo>
                  <a:cubicBezTo>
                    <a:pt x="262725" y="1171453"/>
                    <a:pt x="263487" y="1171591"/>
                    <a:pt x="264179" y="1171591"/>
                  </a:cubicBezTo>
                  <a:lnTo>
                    <a:pt x="269093" y="1171868"/>
                  </a:lnTo>
                  <a:cubicBezTo>
                    <a:pt x="269093" y="1171868"/>
                    <a:pt x="269577" y="1171868"/>
                    <a:pt x="269785" y="1171868"/>
                  </a:cubicBezTo>
                  <a:cubicBezTo>
                    <a:pt x="270408" y="1171868"/>
                    <a:pt x="271030" y="1171868"/>
                    <a:pt x="271654" y="1171729"/>
                  </a:cubicBezTo>
                  <a:lnTo>
                    <a:pt x="283558" y="1170069"/>
                  </a:lnTo>
                  <a:lnTo>
                    <a:pt x="284734" y="1170069"/>
                  </a:lnTo>
                  <a:cubicBezTo>
                    <a:pt x="284734" y="1170069"/>
                    <a:pt x="286811" y="1170623"/>
                    <a:pt x="286811" y="1170623"/>
                  </a:cubicBezTo>
                  <a:lnTo>
                    <a:pt x="291171" y="1172006"/>
                  </a:lnTo>
                  <a:cubicBezTo>
                    <a:pt x="292140" y="1172283"/>
                    <a:pt x="293109" y="1172490"/>
                    <a:pt x="294078" y="1172629"/>
                  </a:cubicBezTo>
                  <a:lnTo>
                    <a:pt x="295531" y="1172767"/>
                  </a:lnTo>
                  <a:cubicBezTo>
                    <a:pt x="296016" y="1172767"/>
                    <a:pt x="296431" y="1172767"/>
                    <a:pt x="296915" y="1172767"/>
                  </a:cubicBezTo>
                  <a:cubicBezTo>
                    <a:pt x="298230" y="1172767"/>
                    <a:pt x="299476" y="1172560"/>
                    <a:pt x="300722" y="1172214"/>
                  </a:cubicBezTo>
                  <a:lnTo>
                    <a:pt x="301484" y="1172006"/>
                  </a:lnTo>
                  <a:cubicBezTo>
                    <a:pt x="302037" y="1171868"/>
                    <a:pt x="302521" y="1171660"/>
                    <a:pt x="303006" y="1171453"/>
                  </a:cubicBezTo>
                  <a:lnTo>
                    <a:pt x="308405" y="1172836"/>
                  </a:lnTo>
                  <a:cubicBezTo>
                    <a:pt x="308958" y="1172975"/>
                    <a:pt x="309443" y="1173044"/>
                    <a:pt x="309996" y="1173113"/>
                  </a:cubicBezTo>
                  <a:lnTo>
                    <a:pt x="313803" y="1173597"/>
                  </a:lnTo>
                  <a:cubicBezTo>
                    <a:pt x="314426" y="1173666"/>
                    <a:pt x="315049" y="1173735"/>
                    <a:pt x="315602" y="1173735"/>
                  </a:cubicBezTo>
                  <a:cubicBezTo>
                    <a:pt x="316018" y="1173735"/>
                    <a:pt x="316502" y="1173735"/>
                    <a:pt x="316917" y="1173735"/>
                  </a:cubicBezTo>
                  <a:lnTo>
                    <a:pt x="320724" y="1173390"/>
                  </a:lnTo>
                  <a:cubicBezTo>
                    <a:pt x="321554" y="1173320"/>
                    <a:pt x="322385" y="1173182"/>
                    <a:pt x="323216" y="1172905"/>
                  </a:cubicBezTo>
                  <a:lnTo>
                    <a:pt x="327784" y="1171591"/>
                  </a:lnTo>
                  <a:cubicBezTo>
                    <a:pt x="329306" y="1171176"/>
                    <a:pt x="330690" y="1170484"/>
                    <a:pt x="332005" y="1169585"/>
                  </a:cubicBezTo>
                  <a:lnTo>
                    <a:pt x="339272" y="1164466"/>
                  </a:lnTo>
                  <a:cubicBezTo>
                    <a:pt x="342249" y="1162322"/>
                    <a:pt x="344325" y="1159071"/>
                    <a:pt x="344879" y="1155474"/>
                  </a:cubicBezTo>
                  <a:lnTo>
                    <a:pt x="346747" y="1144337"/>
                  </a:lnTo>
                  <a:cubicBezTo>
                    <a:pt x="346747" y="1143991"/>
                    <a:pt x="346886" y="1143645"/>
                    <a:pt x="346886" y="1143230"/>
                  </a:cubicBezTo>
                  <a:lnTo>
                    <a:pt x="347509" y="1135621"/>
                  </a:lnTo>
                  <a:lnTo>
                    <a:pt x="349931" y="1132370"/>
                  </a:lnTo>
                  <a:cubicBezTo>
                    <a:pt x="350623" y="1131401"/>
                    <a:pt x="351246" y="1130433"/>
                    <a:pt x="351662" y="1129326"/>
                  </a:cubicBezTo>
                  <a:cubicBezTo>
                    <a:pt x="354292" y="1128980"/>
                    <a:pt x="356852" y="1127873"/>
                    <a:pt x="358998" y="1126006"/>
                  </a:cubicBezTo>
                  <a:cubicBezTo>
                    <a:pt x="364050" y="1121579"/>
                    <a:pt x="365158" y="1114246"/>
                    <a:pt x="361766" y="1108505"/>
                  </a:cubicBezTo>
                  <a:lnTo>
                    <a:pt x="361005" y="1107260"/>
                  </a:lnTo>
                  <a:lnTo>
                    <a:pt x="359759" y="1102418"/>
                  </a:lnTo>
                  <a:cubicBezTo>
                    <a:pt x="359552" y="1101587"/>
                    <a:pt x="359275" y="1100827"/>
                    <a:pt x="358929" y="1100066"/>
                  </a:cubicBezTo>
                  <a:lnTo>
                    <a:pt x="357475" y="1096884"/>
                  </a:lnTo>
                  <a:cubicBezTo>
                    <a:pt x="356714" y="1095293"/>
                    <a:pt x="355675" y="1093840"/>
                    <a:pt x="354361" y="1092595"/>
                  </a:cubicBezTo>
                  <a:lnTo>
                    <a:pt x="353323" y="1091626"/>
                  </a:lnTo>
                  <a:lnTo>
                    <a:pt x="352977" y="1089828"/>
                  </a:lnTo>
                  <a:lnTo>
                    <a:pt x="352423" y="1081942"/>
                  </a:lnTo>
                  <a:cubicBezTo>
                    <a:pt x="352353" y="1080628"/>
                    <a:pt x="352077" y="1079383"/>
                    <a:pt x="351592" y="1078138"/>
                  </a:cubicBezTo>
                  <a:lnTo>
                    <a:pt x="350554" y="1075232"/>
                  </a:lnTo>
                  <a:cubicBezTo>
                    <a:pt x="349447" y="1072120"/>
                    <a:pt x="347232" y="1069560"/>
                    <a:pt x="344394" y="1067900"/>
                  </a:cubicBezTo>
                  <a:lnTo>
                    <a:pt x="343287" y="1067277"/>
                  </a:lnTo>
                  <a:cubicBezTo>
                    <a:pt x="342249" y="1066655"/>
                    <a:pt x="341072" y="1066240"/>
                    <a:pt x="339896" y="1065894"/>
                  </a:cubicBezTo>
                  <a:lnTo>
                    <a:pt x="336089" y="1064926"/>
                  </a:lnTo>
                  <a:lnTo>
                    <a:pt x="335535" y="1064649"/>
                  </a:lnTo>
                  <a:lnTo>
                    <a:pt x="334981" y="1064372"/>
                  </a:lnTo>
                  <a:cubicBezTo>
                    <a:pt x="336158" y="1063196"/>
                    <a:pt x="337058" y="1061743"/>
                    <a:pt x="337750" y="1060153"/>
                  </a:cubicBezTo>
                  <a:cubicBezTo>
                    <a:pt x="340587" y="1053512"/>
                    <a:pt x="337750" y="1045764"/>
                    <a:pt x="331313" y="1042444"/>
                  </a:cubicBezTo>
                  <a:lnTo>
                    <a:pt x="328753" y="1041130"/>
                  </a:lnTo>
                  <a:cubicBezTo>
                    <a:pt x="328130" y="1040853"/>
                    <a:pt x="327507" y="1040576"/>
                    <a:pt x="326884" y="1040369"/>
                  </a:cubicBezTo>
                  <a:lnTo>
                    <a:pt x="324877" y="1039677"/>
                  </a:lnTo>
                  <a:cubicBezTo>
                    <a:pt x="323839" y="1039331"/>
                    <a:pt x="322731" y="1039055"/>
                    <a:pt x="321624" y="1038986"/>
                  </a:cubicBezTo>
                  <a:lnTo>
                    <a:pt x="321139" y="1038986"/>
                  </a:lnTo>
                  <a:cubicBezTo>
                    <a:pt x="320447" y="1038086"/>
                    <a:pt x="319617" y="1037256"/>
                    <a:pt x="318717" y="1036564"/>
                  </a:cubicBezTo>
                  <a:lnTo>
                    <a:pt x="316987" y="1035250"/>
                  </a:lnTo>
                  <a:cubicBezTo>
                    <a:pt x="315741" y="1034351"/>
                    <a:pt x="314426" y="1033590"/>
                    <a:pt x="312972" y="1033106"/>
                  </a:cubicBezTo>
                  <a:cubicBezTo>
                    <a:pt x="311311" y="1031791"/>
                    <a:pt x="309374" y="1030892"/>
                    <a:pt x="307228" y="1030477"/>
                  </a:cubicBezTo>
                  <a:lnTo>
                    <a:pt x="305844" y="1030200"/>
                  </a:lnTo>
                  <a:cubicBezTo>
                    <a:pt x="305844" y="1030200"/>
                    <a:pt x="305705" y="1030200"/>
                    <a:pt x="305636" y="1030200"/>
                  </a:cubicBezTo>
                  <a:cubicBezTo>
                    <a:pt x="306605" y="1030200"/>
                    <a:pt x="307574" y="1029993"/>
                    <a:pt x="308543" y="1029716"/>
                  </a:cubicBezTo>
                  <a:lnTo>
                    <a:pt x="309996" y="1029301"/>
                  </a:lnTo>
                  <a:cubicBezTo>
                    <a:pt x="310481" y="1029163"/>
                    <a:pt x="310965" y="1029025"/>
                    <a:pt x="311450" y="1028817"/>
                  </a:cubicBezTo>
                  <a:lnTo>
                    <a:pt x="313042" y="1028194"/>
                  </a:lnTo>
                  <a:cubicBezTo>
                    <a:pt x="315049" y="1029301"/>
                    <a:pt x="317333" y="1029855"/>
                    <a:pt x="319617" y="1029855"/>
                  </a:cubicBezTo>
                  <a:cubicBezTo>
                    <a:pt x="320793" y="1029855"/>
                    <a:pt x="322039" y="1029716"/>
                    <a:pt x="323216" y="1029370"/>
                  </a:cubicBezTo>
                  <a:cubicBezTo>
                    <a:pt x="324115" y="1029094"/>
                    <a:pt x="325015" y="1028748"/>
                    <a:pt x="325846" y="1028333"/>
                  </a:cubicBezTo>
                  <a:lnTo>
                    <a:pt x="330967" y="1028125"/>
                  </a:lnTo>
                  <a:cubicBezTo>
                    <a:pt x="331521" y="1028125"/>
                    <a:pt x="332075" y="1028056"/>
                    <a:pt x="332559" y="1027987"/>
                  </a:cubicBezTo>
                  <a:lnTo>
                    <a:pt x="334774" y="1027641"/>
                  </a:lnTo>
                  <a:cubicBezTo>
                    <a:pt x="340172" y="1026742"/>
                    <a:pt x="344602" y="1022799"/>
                    <a:pt x="345986" y="1017472"/>
                  </a:cubicBezTo>
                  <a:cubicBezTo>
                    <a:pt x="346955" y="1013806"/>
                    <a:pt x="346332" y="1010002"/>
                    <a:pt x="344463" y="1006889"/>
                  </a:cubicBezTo>
                  <a:lnTo>
                    <a:pt x="348062" y="1007027"/>
                  </a:lnTo>
                  <a:lnTo>
                    <a:pt x="352769" y="1007857"/>
                  </a:lnTo>
                  <a:cubicBezTo>
                    <a:pt x="353253" y="1007927"/>
                    <a:pt x="353807" y="1007996"/>
                    <a:pt x="354361" y="1008065"/>
                  </a:cubicBezTo>
                  <a:lnTo>
                    <a:pt x="357060" y="1008273"/>
                  </a:lnTo>
                  <a:cubicBezTo>
                    <a:pt x="357060" y="1008273"/>
                    <a:pt x="357683" y="1008273"/>
                    <a:pt x="357960" y="1008273"/>
                  </a:cubicBezTo>
                  <a:cubicBezTo>
                    <a:pt x="358652" y="1008273"/>
                    <a:pt x="359413" y="1008273"/>
                    <a:pt x="360105" y="1008134"/>
                  </a:cubicBezTo>
                  <a:lnTo>
                    <a:pt x="363081" y="1007650"/>
                  </a:lnTo>
                  <a:cubicBezTo>
                    <a:pt x="363912" y="1007511"/>
                    <a:pt x="364743" y="1007304"/>
                    <a:pt x="365573" y="1007027"/>
                  </a:cubicBezTo>
                  <a:lnTo>
                    <a:pt x="367719" y="1006266"/>
                  </a:lnTo>
                  <a:cubicBezTo>
                    <a:pt x="367719" y="1006266"/>
                    <a:pt x="368341" y="1006059"/>
                    <a:pt x="368618" y="1005921"/>
                  </a:cubicBezTo>
                  <a:lnTo>
                    <a:pt x="374224" y="1003500"/>
                  </a:lnTo>
                  <a:cubicBezTo>
                    <a:pt x="374916" y="1003223"/>
                    <a:pt x="375608" y="1002808"/>
                    <a:pt x="376231" y="1002393"/>
                  </a:cubicBezTo>
                  <a:lnTo>
                    <a:pt x="377892" y="1001286"/>
                  </a:lnTo>
                  <a:cubicBezTo>
                    <a:pt x="382045" y="998588"/>
                    <a:pt x="384329" y="994023"/>
                    <a:pt x="384191" y="989250"/>
                  </a:cubicBezTo>
                  <a:lnTo>
                    <a:pt x="388274" y="988005"/>
                  </a:lnTo>
                  <a:cubicBezTo>
                    <a:pt x="389174" y="987728"/>
                    <a:pt x="390004" y="987382"/>
                    <a:pt x="390835" y="986898"/>
                  </a:cubicBezTo>
                  <a:lnTo>
                    <a:pt x="395403" y="984408"/>
                  </a:lnTo>
                  <a:cubicBezTo>
                    <a:pt x="396995" y="983578"/>
                    <a:pt x="398379" y="982401"/>
                    <a:pt x="399486" y="981018"/>
                  </a:cubicBezTo>
                  <a:lnTo>
                    <a:pt x="403085" y="976660"/>
                  </a:lnTo>
                  <a:cubicBezTo>
                    <a:pt x="403708" y="975899"/>
                    <a:pt x="404262" y="975000"/>
                    <a:pt x="404746" y="974101"/>
                  </a:cubicBezTo>
                  <a:lnTo>
                    <a:pt x="405577" y="972440"/>
                  </a:lnTo>
                  <a:cubicBezTo>
                    <a:pt x="405923" y="971749"/>
                    <a:pt x="406200" y="971057"/>
                    <a:pt x="406407" y="970365"/>
                  </a:cubicBezTo>
                  <a:lnTo>
                    <a:pt x="406753" y="969328"/>
                  </a:lnTo>
                  <a:cubicBezTo>
                    <a:pt x="407168" y="968083"/>
                    <a:pt x="407376" y="966768"/>
                    <a:pt x="407376" y="965523"/>
                  </a:cubicBezTo>
                  <a:lnTo>
                    <a:pt x="407584" y="955701"/>
                  </a:lnTo>
                  <a:lnTo>
                    <a:pt x="411183" y="955009"/>
                  </a:lnTo>
                  <a:cubicBezTo>
                    <a:pt x="412013" y="954871"/>
                    <a:pt x="412844" y="954594"/>
                    <a:pt x="413674" y="954248"/>
                  </a:cubicBezTo>
                  <a:lnTo>
                    <a:pt x="418934" y="952104"/>
                  </a:lnTo>
                  <a:cubicBezTo>
                    <a:pt x="419488" y="951896"/>
                    <a:pt x="420042" y="951619"/>
                    <a:pt x="420527" y="951343"/>
                  </a:cubicBezTo>
                  <a:lnTo>
                    <a:pt x="432154" y="944840"/>
                  </a:lnTo>
                  <a:lnTo>
                    <a:pt x="433954" y="944218"/>
                  </a:lnTo>
                  <a:lnTo>
                    <a:pt x="434784" y="944356"/>
                  </a:lnTo>
                  <a:cubicBezTo>
                    <a:pt x="435337" y="944425"/>
                    <a:pt x="435961" y="944495"/>
                    <a:pt x="436514" y="944564"/>
                  </a:cubicBezTo>
                  <a:lnTo>
                    <a:pt x="443781" y="944979"/>
                  </a:lnTo>
                  <a:cubicBezTo>
                    <a:pt x="443781" y="944979"/>
                    <a:pt x="444266" y="944979"/>
                    <a:pt x="444543" y="944979"/>
                  </a:cubicBezTo>
                  <a:cubicBezTo>
                    <a:pt x="444819" y="944979"/>
                    <a:pt x="445027" y="944979"/>
                    <a:pt x="445304" y="944979"/>
                  </a:cubicBezTo>
                  <a:lnTo>
                    <a:pt x="447865" y="944840"/>
                  </a:lnTo>
                  <a:cubicBezTo>
                    <a:pt x="449042" y="944840"/>
                    <a:pt x="450218" y="944564"/>
                    <a:pt x="451325" y="944218"/>
                  </a:cubicBezTo>
                  <a:lnTo>
                    <a:pt x="453333" y="943595"/>
                  </a:lnTo>
                  <a:cubicBezTo>
                    <a:pt x="457900" y="942143"/>
                    <a:pt x="461292" y="938477"/>
                    <a:pt x="462468" y="934049"/>
                  </a:cubicBezTo>
                  <a:cubicBezTo>
                    <a:pt x="462607" y="933842"/>
                    <a:pt x="462676" y="933634"/>
                    <a:pt x="462814" y="933358"/>
                  </a:cubicBezTo>
                  <a:cubicBezTo>
                    <a:pt x="464752" y="928931"/>
                    <a:pt x="464199" y="923881"/>
                    <a:pt x="461638" y="920007"/>
                  </a:cubicBezTo>
                  <a:cubicBezTo>
                    <a:pt x="461430" y="919108"/>
                    <a:pt x="461084" y="918278"/>
                    <a:pt x="460669" y="917448"/>
                  </a:cubicBezTo>
                  <a:cubicBezTo>
                    <a:pt x="460738" y="917378"/>
                    <a:pt x="460807" y="917240"/>
                    <a:pt x="460946" y="917171"/>
                  </a:cubicBezTo>
                  <a:lnTo>
                    <a:pt x="462884" y="914957"/>
                  </a:lnTo>
                  <a:cubicBezTo>
                    <a:pt x="463437" y="914335"/>
                    <a:pt x="463991" y="913643"/>
                    <a:pt x="464406" y="912882"/>
                  </a:cubicBezTo>
                  <a:lnTo>
                    <a:pt x="466206" y="909908"/>
                  </a:lnTo>
                  <a:cubicBezTo>
                    <a:pt x="466482" y="909424"/>
                    <a:pt x="466760" y="908870"/>
                    <a:pt x="467036" y="908317"/>
                  </a:cubicBezTo>
                  <a:lnTo>
                    <a:pt x="468351" y="905342"/>
                  </a:lnTo>
                  <a:cubicBezTo>
                    <a:pt x="468628" y="904789"/>
                    <a:pt x="468836" y="904166"/>
                    <a:pt x="468974" y="903544"/>
                  </a:cubicBezTo>
                  <a:lnTo>
                    <a:pt x="470773" y="897111"/>
                  </a:lnTo>
                  <a:cubicBezTo>
                    <a:pt x="470773" y="897111"/>
                    <a:pt x="470912" y="896557"/>
                    <a:pt x="470981" y="896350"/>
                  </a:cubicBezTo>
                  <a:lnTo>
                    <a:pt x="475895" y="893583"/>
                  </a:lnTo>
                  <a:cubicBezTo>
                    <a:pt x="476380" y="893306"/>
                    <a:pt x="476795" y="893029"/>
                    <a:pt x="477210" y="892753"/>
                  </a:cubicBezTo>
                  <a:lnTo>
                    <a:pt x="486761" y="885835"/>
                  </a:lnTo>
                  <a:lnTo>
                    <a:pt x="490430" y="884590"/>
                  </a:lnTo>
                  <a:lnTo>
                    <a:pt x="497974" y="883760"/>
                  </a:lnTo>
                  <a:lnTo>
                    <a:pt x="500950" y="885559"/>
                  </a:lnTo>
                  <a:cubicBezTo>
                    <a:pt x="502057" y="886250"/>
                    <a:pt x="503303" y="886804"/>
                    <a:pt x="504618" y="887150"/>
                  </a:cubicBezTo>
                  <a:lnTo>
                    <a:pt x="507456" y="887911"/>
                  </a:lnTo>
                  <a:cubicBezTo>
                    <a:pt x="508632" y="888257"/>
                    <a:pt x="509878" y="888395"/>
                    <a:pt x="511054" y="888395"/>
                  </a:cubicBezTo>
                  <a:cubicBezTo>
                    <a:pt x="515415" y="888395"/>
                    <a:pt x="519568" y="886320"/>
                    <a:pt x="522266" y="882723"/>
                  </a:cubicBezTo>
                  <a:cubicBezTo>
                    <a:pt x="522613" y="882307"/>
                    <a:pt x="522890" y="881823"/>
                    <a:pt x="523166" y="881339"/>
                  </a:cubicBezTo>
                  <a:cubicBezTo>
                    <a:pt x="523651" y="881616"/>
                    <a:pt x="524135" y="881823"/>
                    <a:pt x="524620" y="882031"/>
                  </a:cubicBezTo>
                  <a:lnTo>
                    <a:pt x="526835" y="882999"/>
                  </a:lnTo>
                  <a:cubicBezTo>
                    <a:pt x="528565" y="883760"/>
                    <a:pt x="530364" y="884106"/>
                    <a:pt x="532164" y="884106"/>
                  </a:cubicBezTo>
                  <a:cubicBezTo>
                    <a:pt x="532233" y="884106"/>
                    <a:pt x="532371" y="884106"/>
                    <a:pt x="532441" y="884106"/>
                  </a:cubicBezTo>
                  <a:cubicBezTo>
                    <a:pt x="533963" y="884798"/>
                    <a:pt x="535624" y="885144"/>
                    <a:pt x="537424" y="885282"/>
                  </a:cubicBezTo>
                  <a:cubicBezTo>
                    <a:pt x="537632" y="885282"/>
                    <a:pt x="537839" y="885282"/>
                    <a:pt x="537978" y="885282"/>
                  </a:cubicBezTo>
                  <a:cubicBezTo>
                    <a:pt x="544137" y="885282"/>
                    <a:pt x="549536" y="881201"/>
                    <a:pt x="551266" y="875390"/>
                  </a:cubicBezTo>
                  <a:lnTo>
                    <a:pt x="552512" y="876497"/>
                  </a:lnTo>
                  <a:cubicBezTo>
                    <a:pt x="554173" y="877950"/>
                    <a:pt x="556180" y="878987"/>
                    <a:pt x="558326" y="879541"/>
                  </a:cubicBezTo>
                  <a:lnTo>
                    <a:pt x="561371" y="880302"/>
                  </a:lnTo>
                  <a:cubicBezTo>
                    <a:pt x="562478" y="880578"/>
                    <a:pt x="563655" y="880717"/>
                    <a:pt x="564762" y="880717"/>
                  </a:cubicBezTo>
                  <a:cubicBezTo>
                    <a:pt x="570645" y="880717"/>
                    <a:pt x="576113" y="876912"/>
                    <a:pt x="577982" y="871101"/>
                  </a:cubicBezTo>
                  <a:cubicBezTo>
                    <a:pt x="578674" y="868957"/>
                    <a:pt x="578812" y="866743"/>
                    <a:pt x="578466" y="864668"/>
                  </a:cubicBezTo>
                  <a:cubicBezTo>
                    <a:pt x="580542" y="866536"/>
                    <a:pt x="583173" y="867712"/>
                    <a:pt x="585941" y="868058"/>
                  </a:cubicBezTo>
                  <a:lnTo>
                    <a:pt x="587602" y="868265"/>
                  </a:lnTo>
                  <a:cubicBezTo>
                    <a:pt x="588156" y="868335"/>
                    <a:pt x="588779" y="868404"/>
                    <a:pt x="589332" y="868404"/>
                  </a:cubicBezTo>
                  <a:cubicBezTo>
                    <a:pt x="589540" y="868404"/>
                    <a:pt x="589817" y="868404"/>
                    <a:pt x="590024" y="868404"/>
                  </a:cubicBezTo>
                  <a:lnTo>
                    <a:pt x="591478" y="868404"/>
                  </a:lnTo>
                  <a:cubicBezTo>
                    <a:pt x="591478" y="868404"/>
                    <a:pt x="593277" y="868750"/>
                    <a:pt x="593277" y="868750"/>
                  </a:cubicBezTo>
                  <a:cubicBezTo>
                    <a:pt x="593969" y="868888"/>
                    <a:pt x="594661" y="869026"/>
                    <a:pt x="595353" y="869096"/>
                  </a:cubicBezTo>
                  <a:lnTo>
                    <a:pt x="596945" y="869234"/>
                  </a:lnTo>
                  <a:cubicBezTo>
                    <a:pt x="597361" y="869234"/>
                    <a:pt x="597776" y="869234"/>
                    <a:pt x="598191" y="869234"/>
                  </a:cubicBezTo>
                  <a:cubicBezTo>
                    <a:pt x="599298" y="869234"/>
                    <a:pt x="600406" y="869096"/>
                    <a:pt x="601513" y="868819"/>
                  </a:cubicBezTo>
                  <a:lnTo>
                    <a:pt x="603451" y="868335"/>
                  </a:lnTo>
                  <a:cubicBezTo>
                    <a:pt x="604628" y="868058"/>
                    <a:pt x="605735" y="867643"/>
                    <a:pt x="606773" y="867020"/>
                  </a:cubicBezTo>
                  <a:lnTo>
                    <a:pt x="608780" y="865913"/>
                  </a:lnTo>
                  <a:cubicBezTo>
                    <a:pt x="609403" y="865568"/>
                    <a:pt x="610095" y="865153"/>
                    <a:pt x="610649" y="864668"/>
                  </a:cubicBezTo>
                  <a:lnTo>
                    <a:pt x="612518" y="863216"/>
                  </a:lnTo>
                  <a:lnTo>
                    <a:pt x="614871" y="862662"/>
                  </a:lnTo>
                  <a:cubicBezTo>
                    <a:pt x="615355" y="862524"/>
                    <a:pt x="615840" y="862386"/>
                    <a:pt x="616324" y="862247"/>
                  </a:cubicBezTo>
                  <a:lnTo>
                    <a:pt x="617847" y="861694"/>
                  </a:lnTo>
                  <a:cubicBezTo>
                    <a:pt x="618539" y="861417"/>
                    <a:pt x="619162" y="861140"/>
                    <a:pt x="619854" y="860795"/>
                  </a:cubicBezTo>
                  <a:lnTo>
                    <a:pt x="621792" y="859757"/>
                  </a:lnTo>
                  <a:cubicBezTo>
                    <a:pt x="622692" y="859273"/>
                    <a:pt x="623453" y="858720"/>
                    <a:pt x="624215" y="858097"/>
                  </a:cubicBezTo>
                  <a:lnTo>
                    <a:pt x="625737" y="856783"/>
                  </a:lnTo>
                  <a:lnTo>
                    <a:pt x="630928" y="860725"/>
                  </a:lnTo>
                  <a:cubicBezTo>
                    <a:pt x="631828" y="861417"/>
                    <a:pt x="632866" y="862040"/>
                    <a:pt x="633973" y="862455"/>
                  </a:cubicBezTo>
                  <a:lnTo>
                    <a:pt x="635703" y="863147"/>
                  </a:lnTo>
                  <a:cubicBezTo>
                    <a:pt x="636257" y="863354"/>
                    <a:pt x="636811" y="863562"/>
                    <a:pt x="637364" y="863700"/>
                  </a:cubicBezTo>
                  <a:cubicBezTo>
                    <a:pt x="637364" y="863838"/>
                    <a:pt x="637503" y="863908"/>
                    <a:pt x="637503" y="864046"/>
                  </a:cubicBezTo>
                  <a:lnTo>
                    <a:pt x="638403" y="865706"/>
                  </a:lnTo>
                  <a:cubicBezTo>
                    <a:pt x="639303" y="867366"/>
                    <a:pt x="640548" y="868888"/>
                    <a:pt x="642071" y="870064"/>
                  </a:cubicBezTo>
                  <a:lnTo>
                    <a:pt x="643663" y="871309"/>
                  </a:lnTo>
                  <a:cubicBezTo>
                    <a:pt x="644563" y="872001"/>
                    <a:pt x="645531" y="872554"/>
                    <a:pt x="646570" y="873038"/>
                  </a:cubicBezTo>
                  <a:lnTo>
                    <a:pt x="647123" y="874975"/>
                  </a:lnTo>
                  <a:lnTo>
                    <a:pt x="647331" y="877050"/>
                  </a:lnTo>
                  <a:cubicBezTo>
                    <a:pt x="647954" y="884244"/>
                    <a:pt x="653975" y="889709"/>
                    <a:pt x="661104" y="889709"/>
                  </a:cubicBezTo>
                  <a:cubicBezTo>
                    <a:pt x="661450" y="889709"/>
                    <a:pt x="661865" y="889709"/>
                    <a:pt x="662211" y="889709"/>
                  </a:cubicBezTo>
                  <a:cubicBezTo>
                    <a:pt x="669824" y="889087"/>
                    <a:pt x="675500" y="882446"/>
                    <a:pt x="674946" y="874906"/>
                  </a:cubicBezTo>
                  <a:lnTo>
                    <a:pt x="674946" y="873799"/>
                  </a:lnTo>
                  <a:cubicBezTo>
                    <a:pt x="676953" y="871516"/>
                    <a:pt x="678199" y="868680"/>
                    <a:pt x="678476" y="865637"/>
                  </a:cubicBezTo>
                  <a:lnTo>
                    <a:pt x="684497" y="863492"/>
                  </a:lnTo>
                  <a:lnTo>
                    <a:pt x="697924" y="860587"/>
                  </a:lnTo>
                  <a:cubicBezTo>
                    <a:pt x="698755" y="860380"/>
                    <a:pt x="699516" y="860172"/>
                    <a:pt x="700278" y="859826"/>
                  </a:cubicBezTo>
                  <a:lnTo>
                    <a:pt x="702630" y="858858"/>
                  </a:lnTo>
                  <a:cubicBezTo>
                    <a:pt x="703530" y="858512"/>
                    <a:pt x="704361" y="858028"/>
                    <a:pt x="705122" y="857543"/>
                  </a:cubicBezTo>
                  <a:lnTo>
                    <a:pt x="706783" y="856367"/>
                  </a:lnTo>
                  <a:cubicBezTo>
                    <a:pt x="707268" y="856022"/>
                    <a:pt x="707683" y="855676"/>
                    <a:pt x="708098" y="855330"/>
                  </a:cubicBezTo>
                  <a:lnTo>
                    <a:pt x="710867" y="852909"/>
                  </a:lnTo>
                  <a:lnTo>
                    <a:pt x="711697" y="852355"/>
                  </a:lnTo>
                  <a:lnTo>
                    <a:pt x="712874" y="851871"/>
                  </a:lnTo>
                  <a:lnTo>
                    <a:pt x="727270" y="847167"/>
                  </a:lnTo>
                  <a:lnTo>
                    <a:pt x="735160" y="845646"/>
                  </a:lnTo>
                  <a:lnTo>
                    <a:pt x="735160" y="845646"/>
                  </a:lnTo>
                  <a:cubicBezTo>
                    <a:pt x="735160" y="845646"/>
                    <a:pt x="736752" y="848274"/>
                    <a:pt x="736752" y="848274"/>
                  </a:cubicBezTo>
                  <a:cubicBezTo>
                    <a:pt x="737513" y="849519"/>
                    <a:pt x="738413" y="850557"/>
                    <a:pt x="739520" y="851525"/>
                  </a:cubicBezTo>
                  <a:lnTo>
                    <a:pt x="742358" y="853947"/>
                  </a:lnTo>
                  <a:cubicBezTo>
                    <a:pt x="743811" y="855192"/>
                    <a:pt x="745541" y="856160"/>
                    <a:pt x="747410" y="856713"/>
                  </a:cubicBezTo>
                  <a:lnTo>
                    <a:pt x="751493" y="857958"/>
                  </a:lnTo>
                  <a:cubicBezTo>
                    <a:pt x="752808" y="858374"/>
                    <a:pt x="754123" y="858512"/>
                    <a:pt x="755439" y="858512"/>
                  </a:cubicBezTo>
                  <a:cubicBezTo>
                    <a:pt x="755646" y="858512"/>
                    <a:pt x="755785" y="858512"/>
                    <a:pt x="755992" y="858512"/>
                  </a:cubicBezTo>
                  <a:lnTo>
                    <a:pt x="759799" y="858374"/>
                  </a:lnTo>
                  <a:cubicBezTo>
                    <a:pt x="760906" y="858374"/>
                    <a:pt x="761944" y="858166"/>
                    <a:pt x="763052" y="857889"/>
                  </a:cubicBezTo>
                  <a:lnTo>
                    <a:pt x="769281" y="856160"/>
                  </a:lnTo>
                  <a:lnTo>
                    <a:pt x="771565" y="855883"/>
                  </a:lnTo>
                  <a:cubicBezTo>
                    <a:pt x="775925" y="855330"/>
                    <a:pt x="779593" y="852770"/>
                    <a:pt x="781739" y="849104"/>
                  </a:cubicBezTo>
                  <a:lnTo>
                    <a:pt x="782708" y="848136"/>
                  </a:lnTo>
                  <a:cubicBezTo>
                    <a:pt x="782708" y="848136"/>
                    <a:pt x="783331" y="847513"/>
                    <a:pt x="783607" y="847237"/>
                  </a:cubicBezTo>
                  <a:lnTo>
                    <a:pt x="784922" y="845715"/>
                  </a:lnTo>
                  <a:cubicBezTo>
                    <a:pt x="785892" y="844608"/>
                    <a:pt x="786653" y="843363"/>
                    <a:pt x="787207" y="842049"/>
                  </a:cubicBezTo>
                  <a:lnTo>
                    <a:pt x="787414" y="841564"/>
                  </a:lnTo>
                  <a:lnTo>
                    <a:pt x="790113" y="842464"/>
                  </a:lnTo>
                  <a:cubicBezTo>
                    <a:pt x="790944" y="842740"/>
                    <a:pt x="791774" y="842948"/>
                    <a:pt x="792605" y="843086"/>
                  </a:cubicBezTo>
                  <a:lnTo>
                    <a:pt x="795304" y="843501"/>
                  </a:lnTo>
                  <a:cubicBezTo>
                    <a:pt x="795997" y="843571"/>
                    <a:pt x="796619" y="843640"/>
                    <a:pt x="797312" y="843640"/>
                  </a:cubicBezTo>
                  <a:cubicBezTo>
                    <a:pt x="798073" y="843640"/>
                    <a:pt x="798903" y="843640"/>
                    <a:pt x="799664" y="843432"/>
                  </a:cubicBezTo>
                  <a:lnTo>
                    <a:pt x="802156" y="843017"/>
                  </a:lnTo>
                  <a:cubicBezTo>
                    <a:pt x="804648" y="842602"/>
                    <a:pt x="806932" y="841495"/>
                    <a:pt x="808870" y="839904"/>
                  </a:cubicBezTo>
                  <a:lnTo>
                    <a:pt x="810669" y="838382"/>
                  </a:lnTo>
                  <a:cubicBezTo>
                    <a:pt x="812399" y="836861"/>
                    <a:pt x="813783" y="834993"/>
                    <a:pt x="814614" y="832848"/>
                  </a:cubicBezTo>
                  <a:lnTo>
                    <a:pt x="815445" y="830566"/>
                  </a:lnTo>
                  <a:cubicBezTo>
                    <a:pt x="815929" y="829252"/>
                    <a:pt x="816275" y="827799"/>
                    <a:pt x="816345" y="826346"/>
                  </a:cubicBezTo>
                  <a:lnTo>
                    <a:pt x="816345" y="826208"/>
                  </a:lnTo>
                  <a:cubicBezTo>
                    <a:pt x="817313" y="824271"/>
                    <a:pt x="817798" y="822127"/>
                    <a:pt x="817798" y="819913"/>
                  </a:cubicBezTo>
                  <a:cubicBezTo>
                    <a:pt x="817798" y="817354"/>
                    <a:pt x="817037" y="815002"/>
                    <a:pt x="815791" y="812926"/>
                  </a:cubicBezTo>
                  <a:lnTo>
                    <a:pt x="815791" y="811889"/>
                  </a:lnTo>
                  <a:cubicBezTo>
                    <a:pt x="815652" y="811059"/>
                    <a:pt x="815514" y="810229"/>
                    <a:pt x="815376" y="809468"/>
                  </a:cubicBezTo>
                  <a:lnTo>
                    <a:pt x="814752" y="806839"/>
                  </a:lnTo>
                  <a:cubicBezTo>
                    <a:pt x="814752" y="806839"/>
                    <a:pt x="814752" y="806632"/>
                    <a:pt x="814683" y="806493"/>
                  </a:cubicBezTo>
                  <a:lnTo>
                    <a:pt x="817659" y="805318"/>
                  </a:lnTo>
                  <a:cubicBezTo>
                    <a:pt x="824788" y="802481"/>
                    <a:pt x="828249" y="794527"/>
                    <a:pt x="825480" y="787401"/>
                  </a:cubicBezTo>
                  <a:cubicBezTo>
                    <a:pt x="824027" y="783735"/>
                    <a:pt x="821189" y="781038"/>
                    <a:pt x="817798" y="779654"/>
                  </a:cubicBezTo>
                  <a:lnTo>
                    <a:pt x="818075" y="779170"/>
                  </a:lnTo>
                  <a:cubicBezTo>
                    <a:pt x="818559" y="778271"/>
                    <a:pt x="818905" y="777302"/>
                    <a:pt x="819113" y="776265"/>
                  </a:cubicBezTo>
                  <a:lnTo>
                    <a:pt x="819528" y="774674"/>
                  </a:lnTo>
                  <a:cubicBezTo>
                    <a:pt x="819528" y="774674"/>
                    <a:pt x="819597" y="774259"/>
                    <a:pt x="819667" y="774051"/>
                  </a:cubicBezTo>
                  <a:lnTo>
                    <a:pt x="819943" y="772598"/>
                  </a:lnTo>
                  <a:lnTo>
                    <a:pt x="819943" y="772391"/>
                  </a:lnTo>
                  <a:cubicBezTo>
                    <a:pt x="819943" y="772391"/>
                    <a:pt x="820704" y="770731"/>
                    <a:pt x="820704" y="770731"/>
                  </a:cubicBezTo>
                  <a:lnTo>
                    <a:pt x="820982" y="770316"/>
                  </a:lnTo>
                  <a:lnTo>
                    <a:pt x="822504" y="769693"/>
                  </a:lnTo>
                  <a:lnTo>
                    <a:pt x="825619" y="768656"/>
                  </a:lnTo>
                  <a:lnTo>
                    <a:pt x="828664" y="771215"/>
                  </a:lnTo>
                  <a:lnTo>
                    <a:pt x="830394" y="772875"/>
                  </a:lnTo>
                  <a:lnTo>
                    <a:pt x="831501" y="774397"/>
                  </a:lnTo>
                  <a:lnTo>
                    <a:pt x="833509" y="778132"/>
                  </a:lnTo>
                  <a:cubicBezTo>
                    <a:pt x="834270" y="779585"/>
                    <a:pt x="835308" y="780830"/>
                    <a:pt x="836554" y="781937"/>
                  </a:cubicBezTo>
                  <a:lnTo>
                    <a:pt x="838077" y="783320"/>
                  </a:lnTo>
                  <a:cubicBezTo>
                    <a:pt x="839322" y="784358"/>
                    <a:pt x="840707" y="785257"/>
                    <a:pt x="842160" y="785811"/>
                  </a:cubicBezTo>
                  <a:lnTo>
                    <a:pt x="844998" y="786917"/>
                  </a:lnTo>
                  <a:cubicBezTo>
                    <a:pt x="845413" y="787056"/>
                    <a:pt x="845759" y="787194"/>
                    <a:pt x="846175" y="787332"/>
                  </a:cubicBezTo>
                  <a:lnTo>
                    <a:pt x="848251" y="787955"/>
                  </a:lnTo>
                  <a:cubicBezTo>
                    <a:pt x="848666" y="788093"/>
                    <a:pt x="849081" y="788162"/>
                    <a:pt x="849497" y="788232"/>
                  </a:cubicBezTo>
                  <a:lnTo>
                    <a:pt x="851365" y="788578"/>
                  </a:lnTo>
                  <a:cubicBezTo>
                    <a:pt x="852196" y="788716"/>
                    <a:pt x="853096" y="788854"/>
                    <a:pt x="853995" y="788854"/>
                  </a:cubicBezTo>
                  <a:cubicBezTo>
                    <a:pt x="854134" y="788854"/>
                    <a:pt x="854341" y="788854"/>
                    <a:pt x="854479" y="788854"/>
                  </a:cubicBezTo>
                  <a:lnTo>
                    <a:pt x="856487" y="788854"/>
                  </a:lnTo>
                  <a:cubicBezTo>
                    <a:pt x="857387" y="788716"/>
                    <a:pt x="858286" y="788647"/>
                    <a:pt x="859186" y="788439"/>
                  </a:cubicBezTo>
                  <a:lnTo>
                    <a:pt x="861470" y="787886"/>
                  </a:lnTo>
                  <a:cubicBezTo>
                    <a:pt x="862162" y="787747"/>
                    <a:pt x="862854" y="787471"/>
                    <a:pt x="863477" y="787263"/>
                  </a:cubicBezTo>
                  <a:lnTo>
                    <a:pt x="866799" y="785880"/>
                  </a:lnTo>
                  <a:cubicBezTo>
                    <a:pt x="867560" y="785534"/>
                    <a:pt x="868322" y="785188"/>
                    <a:pt x="869014" y="784773"/>
                  </a:cubicBezTo>
                  <a:lnTo>
                    <a:pt x="872198" y="782767"/>
                  </a:lnTo>
                  <a:cubicBezTo>
                    <a:pt x="873097" y="782144"/>
                    <a:pt x="873997" y="781453"/>
                    <a:pt x="874758" y="780692"/>
                  </a:cubicBezTo>
                  <a:lnTo>
                    <a:pt x="877250" y="778063"/>
                  </a:lnTo>
                  <a:cubicBezTo>
                    <a:pt x="878427" y="776818"/>
                    <a:pt x="879326" y="775435"/>
                    <a:pt x="880018" y="773844"/>
                  </a:cubicBezTo>
                  <a:lnTo>
                    <a:pt x="881403" y="770592"/>
                  </a:lnTo>
                  <a:cubicBezTo>
                    <a:pt x="882164" y="768863"/>
                    <a:pt x="882510" y="766995"/>
                    <a:pt x="882510" y="765059"/>
                  </a:cubicBezTo>
                  <a:lnTo>
                    <a:pt x="882510" y="760839"/>
                  </a:lnTo>
                  <a:cubicBezTo>
                    <a:pt x="882510" y="759871"/>
                    <a:pt x="882372" y="758902"/>
                    <a:pt x="882164" y="757934"/>
                  </a:cubicBezTo>
                  <a:lnTo>
                    <a:pt x="880641" y="751293"/>
                  </a:lnTo>
                  <a:lnTo>
                    <a:pt x="883687" y="743615"/>
                  </a:lnTo>
                  <a:cubicBezTo>
                    <a:pt x="884171" y="742439"/>
                    <a:pt x="884448" y="741263"/>
                    <a:pt x="884587" y="740018"/>
                  </a:cubicBezTo>
                  <a:lnTo>
                    <a:pt x="884933" y="737112"/>
                  </a:lnTo>
                  <a:cubicBezTo>
                    <a:pt x="884933" y="736628"/>
                    <a:pt x="885002" y="736075"/>
                    <a:pt x="885002" y="735591"/>
                  </a:cubicBezTo>
                  <a:lnTo>
                    <a:pt x="885002" y="733585"/>
                  </a:lnTo>
                  <a:cubicBezTo>
                    <a:pt x="885002" y="730541"/>
                    <a:pt x="883963" y="727497"/>
                    <a:pt x="882095" y="725076"/>
                  </a:cubicBezTo>
                  <a:lnTo>
                    <a:pt x="881611" y="724454"/>
                  </a:lnTo>
                  <a:cubicBezTo>
                    <a:pt x="879880" y="722240"/>
                    <a:pt x="877527" y="720580"/>
                    <a:pt x="874897" y="719750"/>
                  </a:cubicBezTo>
                  <a:lnTo>
                    <a:pt x="873444" y="719266"/>
                  </a:lnTo>
                  <a:cubicBezTo>
                    <a:pt x="872059" y="718851"/>
                    <a:pt x="870675" y="718643"/>
                    <a:pt x="869291" y="718643"/>
                  </a:cubicBezTo>
                  <a:cubicBezTo>
                    <a:pt x="869083" y="718643"/>
                    <a:pt x="868806" y="718643"/>
                    <a:pt x="868599" y="718643"/>
                  </a:cubicBezTo>
                  <a:lnTo>
                    <a:pt x="867560" y="718643"/>
                  </a:lnTo>
                  <a:cubicBezTo>
                    <a:pt x="867560" y="718020"/>
                    <a:pt x="867422" y="717329"/>
                    <a:pt x="867284" y="716706"/>
                  </a:cubicBezTo>
                  <a:cubicBezTo>
                    <a:pt x="869567" y="715807"/>
                    <a:pt x="871575" y="714285"/>
                    <a:pt x="873097" y="712279"/>
                  </a:cubicBezTo>
                  <a:lnTo>
                    <a:pt x="873097" y="712279"/>
                  </a:lnTo>
                  <a:cubicBezTo>
                    <a:pt x="874205" y="712279"/>
                    <a:pt x="875381" y="712141"/>
                    <a:pt x="876420" y="711864"/>
                  </a:cubicBezTo>
                  <a:lnTo>
                    <a:pt x="877735" y="711518"/>
                  </a:lnTo>
                  <a:cubicBezTo>
                    <a:pt x="878427" y="711311"/>
                    <a:pt x="879119" y="711103"/>
                    <a:pt x="879742" y="710827"/>
                  </a:cubicBezTo>
                  <a:lnTo>
                    <a:pt x="880434" y="710550"/>
                  </a:lnTo>
                  <a:lnTo>
                    <a:pt x="886524" y="710757"/>
                  </a:lnTo>
                  <a:cubicBezTo>
                    <a:pt x="886524" y="710757"/>
                    <a:pt x="886801" y="710757"/>
                    <a:pt x="886939" y="710757"/>
                  </a:cubicBezTo>
                  <a:cubicBezTo>
                    <a:pt x="887978" y="710757"/>
                    <a:pt x="889016" y="710619"/>
                    <a:pt x="890054" y="710412"/>
                  </a:cubicBezTo>
                  <a:lnTo>
                    <a:pt x="893930" y="709512"/>
                  </a:lnTo>
                  <a:cubicBezTo>
                    <a:pt x="895383" y="709166"/>
                    <a:pt x="896768" y="708613"/>
                    <a:pt x="898083" y="707852"/>
                  </a:cubicBezTo>
                  <a:lnTo>
                    <a:pt x="909641" y="709651"/>
                  </a:lnTo>
                  <a:lnTo>
                    <a:pt x="921060" y="712556"/>
                  </a:lnTo>
                  <a:cubicBezTo>
                    <a:pt x="921684" y="712694"/>
                    <a:pt x="922307" y="712832"/>
                    <a:pt x="922929" y="712902"/>
                  </a:cubicBezTo>
                  <a:lnTo>
                    <a:pt x="930612" y="713732"/>
                  </a:lnTo>
                  <a:cubicBezTo>
                    <a:pt x="931096" y="713732"/>
                    <a:pt x="931650" y="713801"/>
                    <a:pt x="932135" y="713801"/>
                  </a:cubicBezTo>
                  <a:cubicBezTo>
                    <a:pt x="932273" y="713801"/>
                    <a:pt x="932411" y="713801"/>
                    <a:pt x="932550" y="713801"/>
                  </a:cubicBezTo>
                  <a:lnTo>
                    <a:pt x="939886" y="713594"/>
                  </a:lnTo>
                  <a:cubicBezTo>
                    <a:pt x="940924" y="713594"/>
                    <a:pt x="941962" y="713386"/>
                    <a:pt x="942931" y="713178"/>
                  </a:cubicBezTo>
                  <a:cubicBezTo>
                    <a:pt x="943831" y="713317"/>
                    <a:pt x="944731" y="713455"/>
                    <a:pt x="945631" y="713455"/>
                  </a:cubicBezTo>
                  <a:cubicBezTo>
                    <a:pt x="948745" y="713455"/>
                    <a:pt x="951929" y="712417"/>
                    <a:pt x="954490" y="710273"/>
                  </a:cubicBezTo>
                  <a:cubicBezTo>
                    <a:pt x="957327" y="707921"/>
                    <a:pt x="958988" y="704670"/>
                    <a:pt x="959334" y="701281"/>
                  </a:cubicBezTo>
                  <a:lnTo>
                    <a:pt x="959680" y="701281"/>
                  </a:lnTo>
                  <a:cubicBezTo>
                    <a:pt x="959680" y="701281"/>
                    <a:pt x="960303" y="701281"/>
                    <a:pt x="960649" y="701281"/>
                  </a:cubicBezTo>
                  <a:cubicBezTo>
                    <a:pt x="961895" y="701281"/>
                    <a:pt x="963072" y="701142"/>
                    <a:pt x="964317" y="700796"/>
                  </a:cubicBezTo>
                  <a:lnTo>
                    <a:pt x="965910" y="700381"/>
                  </a:lnTo>
                  <a:cubicBezTo>
                    <a:pt x="967916" y="699828"/>
                    <a:pt x="969716" y="698860"/>
                    <a:pt x="971308" y="697545"/>
                  </a:cubicBezTo>
                  <a:lnTo>
                    <a:pt x="972346" y="696646"/>
                  </a:lnTo>
                  <a:cubicBezTo>
                    <a:pt x="972346" y="696646"/>
                    <a:pt x="972900" y="696162"/>
                    <a:pt x="973107" y="695954"/>
                  </a:cubicBezTo>
                  <a:lnTo>
                    <a:pt x="975322" y="696369"/>
                  </a:lnTo>
                  <a:lnTo>
                    <a:pt x="981067" y="698099"/>
                  </a:lnTo>
                  <a:cubicBezTo>
                    <a:pt x="982313" y="698445"/>
                    <a:pt x="983697" y="698652"/>
                    <a:pt x="985012" y="698652"/>
                  </a:cubicBezTo>
                  <a:cubicBezTo>
                    <a:pt x="985012" y="698652"/>
                    <a:pt x="985150" y="698652"/>
                    <a:pt x="985219" y="698652"/>
                  </a:cubicBezTo>
                  <a:lnTo>
                    <a:pt x="988057" y="698652"/>
                  </a:lnTo>
                  <a:cubicBezTo>
                    <a:pt x="995462" y="698514"/>
                    <a:pt x="1001484" y="692634"/>
                    <a:pt x="1001692" y="685163"/>
                  </a:cubicBezTo>
                  <a:lnTo>
                    <a:pt x="1001692" y="682742"/>
                  </a:lnTo>
                  <a:cubicBezTo>
                    <a:pt x="1001899" y="678453"/>
                    <a:pt x="1000031" y="674372"/>
                    <a:pt x="996709" y="671674"/>
                  </a:cubicBezTo>
                  <a:lnTo>
                    <a:pt x="988749" y="665103"/>
                  </a:lnTo>
                  <a:cubicBezTo>
                    <a:pt x="987711" y="664273"/>
                    <a:pt x="986604" y="663581"/>
                    <a:pt x="985427" y="663097"/>
                  </a:cubicBezTo>
                  <a:lnTo>
                    <a:pt x="984112" y="662543"/>
                  </a:lnTo>
                  <a:cubicBezTo>
                    <a:pt x="983212" y="662198"/>
                    <a:pt x="982313" y="661852"/>
                    <a:pt x="981413" y="661713"/>
                  </a:cubicBezTo>
                  <a:lnTo>
                    <a:pt x="979682" y="661368"/>
                  </a:lnTo>
                  <a:cubicBezTo>
                    <a:pt x="978783" y="661160"/>
                    <a:pt x="977814" y="661091"/>
                    <a:pt x="976914" y="661091"/>
                  </a:cubicBezTo>
                  <a:lnTo>
                    <a:pt x="973592" y="661091"/>
                  </a:lnTo>
                  <a:cubicBezTo>
                    <a:pt x="973177" y="661091"/>
                    <a:pt x="972761" y="661091"/>
                    <a:pt x="972277" y="661091"/>
                  </a:cubicBezTo>
                  <a:lnTo>
                    <a:pt x="970823" y="661229"/>
                  </a:lnTo>
                  <a:cubicBezTo>
                    <a:pt x="970685" y="659223"/>
                    <a:pt x="970062" y="657217"/>
                    <a:pt x="969093" y="655419"/>
                  </a:cubicBezTo>
                  <a:lnTo>
                    <a:pt x="968124" y="653759"/>
                  </a:lnTo>
                  <a:cubicBezTo>
                    <a:pt x="966601" y="651061"/>
                    <a:pt x="964249" y="648986"/>
                    <a:pt x="961411" y="647809"/>
                  </a:cubicBezTo>
                  <a:cubicBezTo>
                    <a:pt x="960788" y="646703"/>
                    <a:pt x="960026" y="645596"/>
                    <a:pt x="959127" y="644628"/>
                  </a:cubicBezTo>
                  <a:cubicBezTo>
                    <a:pt x="956428" y="641791"/>
                    <a:pt x="952759" y="640408"/>
                    <a:pt x="949160" y="640408"/>
                  </a:cubicBezTo>
                  <a:cubicBezTo>
                    <a:pt x="945561" y="640408"/>
                    <a:pt x="942239" y="641653"/>
                    <a:pt x="939609" y="644282"/>
                  </a:cubicBezTo>
                  <a:lnTo>
                    <a:pt x="936979" y="646772"/>
                  </a:lnTo>
                  <a:lnTo>
                    <a:pt x="932896" y="650646"/>
                  </a:lnTo>
                  <a:cubicBezTo>
                    <a:pt x="932896" y="650646"/>
                    <a:pt x="932550" y="650576"/>
                    <a:pt x="932411" y="650507"/>
                  </a:cubicBezTo>
                  <a:lnTo>
                    <a:pt x="930404" y="650092"/>
                  </a:lnTo>
                  <a:cubicBezTo>
                    <a:pt x="929435" y="649885"/>
                    <a:pt x="928466" y="649816"/>
                    <a:pt x="927497" y="649816"/>
                  </a:cubicBezTo>
                  <a:cubicBezTo>
                    <a:pt x="927013" y="649816"/>
                    <a:pt x="926528" y="649816"/>
                    <a:pt x="926044" y="649885"/>
                  </a:cubicBezTo>
                  <a:lnTo>
                    <a:pt x="924314" y="650092"/>
                  </a:lnTo>
                  <a:cubicBezTo>
                    <a:pt x="924314" y="650092"/>
                    <a:pt x="923760" y="650092"/>
                    <a:pt x="923483" y="650231"/>
                  </a:cubicBezTo>
                  <a:cubicBezTo>
                    <a:pt x="922999" y="649816"/>
                    <a:pt x="922514" y="649470"/>
                    <a:pt x="921960" y="649124"/>
                  </a:cubicBezTo>
                  <a:cubicBezTo>
                    <a:pt x="919677" y="647671"/>
                    <a:pt x="917047" y="646910"/>
                    <a:pt x="914486" y="646910"/>
                  </a:cubicBezTo>
                  <a:cubicBezTo>
                    <a:pt x="910887" y="646910"/>
                    <a:pt x="907357" y="648294"/>
                    <a:pt x="904658" y="650992"/>
                  </a:cubicBezTo>
                  <a:lnTo>
                    <a:pt x="903342" y="652306"/>
                  </a:lnTo>
                  <a:cubicBezTo>
                    <a:pt x="902581" y="652167"/>
                    <a:pt x="901751" y="652098"/>
                    <a:pt x="900990" y="652098"/>
                  </a:cubicBezTo>
                  <a:cubicBezTo>
                    <a:pt x="896353" y="652098"/>
                    <a:pt x="891923" y="654450"/>
                    <a:pt x="889362" y="658462"/>
                  </a:cubicBezTo>
                  <a:cubicBezTo>
                    <a:pt x="889362" y="658531"/>
                    <a:pt x="889224" y="658670"/>
                    <a:pt x="889154" y="658739"/>
                  </a:cubicBezTo>
                  <a:lnTo>
                    <a:pt x="885417" y="659431"/>
                  </a:lnTo>
                  <a:cubicBezTo>
                    <a:pt x="884933" y="659500"/>
                    <a:pt x="884448" y="659638"/>
                    <a:pt x="883963" y="659777"/>
                  </a:cubicBezTo>
                  <a:lnTo>
                    <a:pt x="882856" y="660122"/>
                  </a:lnTo>
                  <a:cubicBezTo>
                    <a:pt x="882441" y="660261"/>
                    <a:pt x="882026" y="660399"/>
                    <a:pt x="881611" y="660537"/>
                  </a:cubicBezTo>
                  <a:lnTo>
                    <a:pt x="876143" y="662682"/>
                  </a:lnTo>
                  <a:lnTo>
                    <a:pt x="872475" y="663789"/>
                  </a:lnTo>
                  <a:cubicBezTo>
                    <a:pt x="871644" y="664065"/>
                    <a:pt x="870882" y="664342"/>
                    <a:pt x="870121" y="664757"/>
                  </a:cubicBezTo>
                  <a:lnTo>
                    <a:pt x="866315" y="666694"/>
                  </a:lnTo>
                  <a:lnTo>
                    <a:pt x="864446" y="667178"/>
                  </a:lnTo>
                  <a:lnTo>
                    <a:pt x="860847" y="667801"/>
                  </a:lnTo>
                  <a:lnTo>
                    <a:pt x="850742" y="668700"/>
                  </a:lnTo>
                  <a:lnTo>
                    <a:pt x="848873" y="667247"/>
                  </a:lnTo>
                  <a:cubicBezTo>
                    <a:pt x="847420" y="665172"/>
                    <a:pt x="845482" y="663512"/>
                    <a:pt x="843198" y="662474"/>
                  </a:cubicBezTo>
                  <a:cubicBezTo>
                    <a:pt x="842991" y="662128"/>
                    <a:pt x="842783" y="661783"/>
                    <a:pt x="842575" y="661437"/>
                  </a:cubicBezTo>
                  <a:cubicBezTo>
                    <a:pt x="840153" y="657701"/>
                    <a:pt x="836070" y="655419"/>
                    <a:pt x="831640" y="655211"/>
                  </a:cubicBezTo>
                  <a:lnTo>
                    <a:pt x="829079" y="655073"/>
                  </a:lnTo>
                  <a:lnTo>
                    <a:pt x="827003" y="654589"/>
                  </a:lnTo>
                  <a:lnTo>
                    <a:pt x="825826" y="654174"/>
                  </a:lnTo>
                  <a:cubicBezTo>
                    <a:pt x="824857" y="652928"/>
                    <a:pt x="823681" y="651822"/>
                    <a:pt x="822297" y="650922"/>
                  </a:cubicBezTo>
                  <a:lnTo>
                    <a:pt x="821535" y="650438"/>
                  </a:lnTo>
                  <a:cubicBezTo>
                    <a:pt x="821051" y="650161"/>
                    <a:pt x="820566" y="649885"/>
                    <a:pt x="820082" y="649608"/>
                  </a:cubicBezTo>
                  <a:lnTo>
                    <a:pt x="821258" y="644420"/>
                  </a:lnTo>
                  <a:cubicBezTo>
                    <a:pt x="821328" y="644074"/>
                    <a:pt x="821397" y="643659"/>
                    <a:pt x="821466" y="643244"/>
                  </a:cubicBezTo>
                  <a:lnTo>
                    <a:pt x="822227" y="638056"/>
                  </a:lnTo>
                  <a:cubicBezTo>
                    <a:pt x="823681" y="635289"/>
                    <a:pt x="824096" y="632176"/>
                    <a:pt x="823473" y="629133"/>
                  </a:cubicBezTo>
                  <a:cubicBezTo>
                    <a:pt x="823542" y="628649"/>
                    <a:pt x="823612" y="628095"/>
                    <a:pt x="823612" y="627542"/>
                  </a:cubicBezTo>
                  <a:lnTo>
                    <a:pt x="823612" y="626227"/>
                  </a:lnTo>
                  <a:cubicBezTo>
                    <a:pt x="823612" y="625259"/>
                    <a:pt x="823612" y="624291"/>
                    <a:pt x="823404" y="623322"/>
                  </a:cubicBezTo>
                  <a:lnTo>
                    <a:pt x="823058" y="621593"/>
                  </a:lnTo>
                  <a:cubicBezTo>
                    <a:pt x="822850" y="620694"/>
                    <a:pt x="822643" y="619794"/>
                    <a:pt x="822297" y="618895"/>
                  </a:cubicBezTo>
                  <a:lnTo>
                    <a:pt x="820774" y="615091"/>
                  </a:lnTo>
                  <a:cubicBezTo>
                    <a:pt x="820774" y="615091"/>
                    <a:pt x="820497" y="614468"/>
                    <a:pt x="820359" y="614191"/>
                  </a:cubicBezTo>
                  <a:lnTo>
                    <a:pt x="818767" y="611009"/>
                  </a:lnTo>
                  <a:cubicBezTo>
                    <a:pt x="819113" y="609280"/>
                    <a:pt x="819113" y="607481"/>
                    <a:pt x="818767" y="605683"/>
                  </a:cubicBezTo>
                  <a:lnTo>
                    <a:pt x="818075" y="601809"/>
                  </a:lnTo>
                  <a:cubicBezTo>
                    <a:pt x="817798" y="600357"/>
                    <a:pt x="817313" y="598904"/>
                    <a:pt x="816552" y="597590"/>
                  </a:cubicBezTo>
                  <a:lnTo>
                    <a:pt x="815168" y="595169"/>
                  </a:lnTo>
                  <a:lnTo>
                    <a:pt x="815445" y="594823"/>
                  </a:lnTo>
                  <a:lnTo>
                    <a:pt x="815791" y="594477"/>
                  </a:lnTo>
                  <a:lnTo>
                    <a:pt x="815998" y="594477"/>
                  </a:lnTo>
                  <a:cubicBezTo>
                    <a:pt x="819251" y="593301"/>
                    <a:pt x="821951" y="591087"/>
                    <a:pt x="823612" y="588113"/>
                  </a:cubicBezTo>
                  <a:lnTo>
                    <a:pt x="824511" y="587905"/>
                  </a:lnTo>
                  <a:cubicBezTo>
                    <a:pt x="825342" y="587698"/>
                    <a:pt x="826103" y="587421"/>
                    <a:pt x="826864" y="587075"/>
                  </a:cubicBezTo>
                  <a:lnTo>
                    <a:pt x="828664" y="586245"/>
                  </a:lnTo>
                  <a:cubicBezTo>
                    <a:pt x="829633" y="585830"/>
                    <a:pt x="830533" y="585277"/>
                    <a:pt x="831363" y="584585"/>
                  </a:cubicBezTo>
                  <a:lnTo>
                    <a:pt x="832816" y="583409"/>
                  </a:lnTo>
                  <a:cubicBezTo>
                    <a:pt x="833924" y="582579"/>
                    <a:pt x="834893" y="581541"/>
                    <a:pt x="835724" y="580365"/>
                  </a:cubicBezTo>
                  <a:lnTo>
                    <a:pt x="836761" y="578844"/>
                  </a:lnTo>
                  <a:cubicBezTo>
                    <a:pt x="837938" y="577183"/>
                    <a:pt x="838700" y="575247"/>
                    <a:pt x="839046" y="573310"/>
                  </a:cubicBezTo>
                  <a:lnTo>
                    <a:pt x="839184" y="573171"/>
                  </a:lnTo>
                  <a:cubicBezTo>
                    <a:pt x="839807" y="572480"/>
                    <a:pt x="840291" y="571650"/>
                    <a:pt x="840707" y="570889"/>
                  </a:cubicBezTo>
                  <a:lnTo>
                    <a:pt x="841745" y="570335"/>
                  </a:lnTo>
                  <a:cubicBezTo>
                    <a:pt x="842160" y="570128"/>
                    <a:pt x="842506" y="569920"/>
                    <a:pt x="842852" y="569713"/>
                  </a:cubicBezTo>
                  <a:lnTo>
                    <a:pt x="844721" y="568537"/>
                  </a:lnTo>
                  <a:cubicBezTo>
                    <a:pt x="845136" y="568260"/>
                    <a:pt x="845482" y="567983"/>
                    <a:pt x="845897" y="567707"/>
                  </a:cubicBezTo>
                  <a:lnTo>
                    <a:pt x="856072" y="559544"/>
                  </a:lnTo>
                  <a:cubicBezTo>
                    <a:pt x="857248" y="559129"/>
                    <a:pt x="858425" y="558576"/>
                    <a:pt x="859463" y="557884"/>
                  </a:cubicBezTo>
                  <a:lnTo>
                    <a:pt x="860017" y="557469"/>
                  </a:lnTo>
                  <a:cubicBezTo>
                    <a:pt x="861678" y="556362"/>
                    <a:pt x="862993" y="554910"/>
                    <a:pt x="864031" y="553180"/>
                  </a:cubicBezTo>
                  <a:lnTo>
                    <a:pt x="864446" y="552488"/>
                  </a:lnTo>
                  <a:cubicBezTo>
                    <a:pt x="864792" y="551866"/>
                    <a:pt x="865138" y="551243"/>
                    <a:pt x="865415" y="550621"/>
                  </a:cubicBezTo>
                  <a:lnTo>
                    <a:pt x="866384" y="549860"/>
                  </a:lnTo>
                  <a:cubicBezTo>
                    <a:pt x="866799" y="549514"/>
                    <a:pt x="867215" y="549168"/>
                    <a:pt x="867560" y="548753"/>
                  </a:cubicBezTo>
                  <a:lnTo>
                    <a:pt x="868737" y="547508"/>
                  </a:lnTo>
                  <a:cubicBezTo>
                    <a:pt x="869152" y="547093"/>
                    <a:pt x="869567" y="546609"/>
                    <a:pt x="869914" y="546125"/>
                  </a:cubicBezTo>
                  <a:lnTo>
                    <a:pt x="878565" y="534434"/>
                  </a:lnTo>
                  <a:cubicBezTo>
                    <a:pt x="878911" y="534019"/>
                    <a:pt x="879188" y="533535"/>
                    <a:pt x="879465" y="533051"/>
                  </a:cubicBezTo>
                  <a:lnTo>
                    <a:pt x="881749" y="529039"/>
                  </a:lnTo>
                  <a:lnTo>
                    <a:pt x="884933" y="529039"/>
                  </a:lnTo>
                  <a:cubicBezTo>
                    <a:pt x="884933" y="529039"/>
                    <a:pt x="885140" y="529108"/>
                    <a:pt x="885278" y="529108"/>
                  </a:cubicBezTo>
                  <a:cubicBezTo>
                    <a:pt x="886040" y="529108"/>
                    <a:pt x="886732" y="529108"/>
                    <a:pt x="887493" y="528900"/>
                  </a:cubicBezTo>
                  <a:lnTo>
                    <a:pt x="889293" y="528624"/>
                  </a:lnTo>
                  <a:cubicBezTo>
                    <a:pt x="894691" y="527793"/>
                    <a:pt x="899051" y="523851"/>
                    <a:pt x="900436" y="518593"/>
                  </a:cubicBezTo>
                  <a:lnTo>
                    <a:pt x="900644" y="517833"/>
                  </a:lnTo>
                  <a:cubicBezTo>
                    <a:pt x="900990" y="516518"/>
                    <a:pt x="901197" y="515135"/>
                    <a:pt x="901128" y="513751"/>
                  </a:cubicBezTo>
                  <a:cubicBezTo>
                    <a:pt x="901474" y="512990"/>
                    <a:pt x="901681" y="512229"/>
                    <a:pt x="901889" y="511469"/>
                  </a:cubicBezTo>
                  <a:lnTo>
                    <a:pt x="902166" y="510431"/>
                  </a:lnTo>
                  <a:cubicBezTo>
                    <a:pt x="902651" y="508425"/>
                    <a:pt x="902651" y="506350"/>
                    <a:pt x="902235" y="504344"/>
                  </a:cubicBezTo>
                  <a:lnTo>
                    <a:pt x="902027" y="503514"/>
                  </a:lnTo>
                  <a:cubicBezTo>
                    <a:pt x="901820" y="502614"/>
                    <a:pt x="901543" y="501715"/>
                    <a:pt x="901197" y="500816"/>
                  </a:cubicBezTo>
                  <a:lnTo>
                    <a:pt x="901889" y="495628"/>
                  </a:lnTo>
                  <a:cubicBezTo>
                    <a:pt x="901959" y="494936"/>
                    <a:pt x="902027" y="494314"/>
                    <a:pt x="902027" y="493622"/>
                  </a:cubicBezTo>
                  <a:lnTo>
                    <a:pt x="902027" y="490094"/>
                  </a:lnTo>
                  <a:cubicBezTo>
                    <a:pt x="902027" y="488226"/>
                    <a:pt x="901543" y="486359"/>
                    <a:pt x="900782" y="484629"/>
                  </a:cubicBezTo>
                  <a:lnTo>
                    <a:pt x="899398" y="481517"/>
                  </a:lnTo>
                  <a:cubicBezTo>
                    <a:pt x="898636" y="479856"/>
                    <a:pt x="897598" y="478404"/>
                    <a:pt x="896283" y="477089"/>
                  </a:cubicBezTo>
                  <a:lnTo>
                    <a:pt x="893722" y="474668"/>
                  </a:lnTo>
                  <a:cubicBezTo>
                    <a:pt x="893030" y="474046"/>
                    <a:pt x="892338" y="473423"/>
                    <a:pt x="891508" y="472939"/>
                  </a:cubicBezTo>
                  <a:lnTo>
                    <a:pt x="888324" y="470933"/>
                  </a:lnTo>
                  <a:cubicBezTo>
                    <a:pt x="887978" y="470725"/>
                    <a:pt x="887632" y="470518"/>
                    <a:pt x="887217" y="470310"/>
                  </a:cubicBezTo>
                  <a:lnTo>
                    <a:pt x="887009" y="470310"/>
                  </a:lnTo>
                  <a:cubicBezTo>
                    <a:pt x="886455" y="465953"/>
                    <a:pt x="883963" y="462148"/>
                    <a:pt x="880088" y="459934"/>
                  </a:cubicBezTo>
                  <a:cubicBezTo>
                    <a:pt x="877942" y="458758"/>
                    <a:pt x="875589" y="458136"/>
                    <a:pt x="873236" y="458136"/>
                  </a:cubicBezTo>
                  <a:cubicBezTo>
                    <a:pt x="873236" y="458136"/>
                    <a:pt x="873097" y="458136"/>
                    <a:pt x="873097" y="458136"/>
                  </a:cubicBezTo>
                  <a:cubicBezTo>
                    <a:pt x="870744" y="453432"/>
                    <a:pt x="865899" y="450458"/>
                    <a:pt x="860709" y="450458"/>
                  </a:cubicBezTo>
                  <a:cubicBezTo>
                    <a:pt x="859532" y="450458"/>
                    <a:pt x="858286" y="450596"/>
                    <a:pt x="857110" y="450942"/>
                  </a:cubicBezTo>
                  <a:cubicBezTo>
                    <a:pt x="852196" y="452256"/>
                    <a:pt x="848597" y="456130"/>
                    <a:pt x="847351" y="460695"/>
                  </a:cubicBezTo>
                  <a:lnTo>
                    <a:pt x="844928" y="461041"/>
                  </a:lnTo>
                  <a:cubicBezTo>
                    <a:pt x="844513" y="461041"/>
                    <a:pt x="844098" y="461180"/>
                    <a:pt x="843683" y="461249"/>
                  </a:cubicBezTo>
                  <a:cubicBezTo>
                    <a:pt x="841191" y="458966"/>
                    <a:pt x="838007" y="457652"/>
                    <a:pt x="834616" y="457582"/>
                  </a:cubicBezTo>
                  <a:cubicBezTo>
                    <a:pt x="834478" y="457582"/>
                    <a:pt x="834409" y="457582"/>
                    <a:pt x="834270" y="457582"/>
                  </a:cubicBezTo>
                  <a:cubicBezTo>
                    <a:pt x="832124" y="457582"/>
                    <a:pt x="830048" y="458067"/>
                    <a:pt x="828110" y="459035"/>
                  </a:cubicBezTo>
                  <a:cubicBezTo>
                    <a:pt x="826034" y="459035"/>
                    <a:pt x="823958" y="459519"/>
                    <a:pt x="822089" y="460488"/>
                  </a:cubicBezTo>
                  <a:lnTo>
                    <a:pt x="819943" y="461525"/>
                  </a:lnTo>
                  <a:cubicBezTo>
                    <a:pt x="816691" y="463116"/>
                    <a:pt x="814199" y="465883"/>
                    <a:pt x="813022" y="469273"/>
                  </a:cubicBezTo>
                  <a:lnTo>
                    <a:pt x="811915" y="472316"/>
                  </a:lnTo>
                  <a:cubicBezTo>
                    <a:pt x="810877" y="473146"/>
                    <a:pt x="809908" y="474115"/>
                    <a:pt x="809146" y="475291"/>
                  </a:cubicBezTo>
                  <a:cubicBezTo>
                    <a:pt x="807693" y="476329"/>
                    <a:pt x="806447" y="477643"/>
                    <a:pt x="805478" y="479165"/>
                  </a:cubicBezTo>
                  <a:cubicBezTo>
                    <a:pt x="802848" y="479995"/>
                    <a:pt x="800495" y="481655"/>
                    <a:pt x="798834" y="483868"/>
                  </a:cubicBezTo>
                  <a:lnTo>
                    <a:pt x="798142" y="484837"/>
                  </a:lnTo>
                  <a:cubicBezTo>
                    <a:pt x="798142" y="484837"/>
                    <a:pt x="797934" y="485114"/>
                    <a:pt x="797865" y="485252"/>
                  </a:cubicBezTo>
                  <a:cubicBezTo>
                    <a:pt x="797450" y="485598"/>
                    <a:pt x="797104" y="485874"/>
                    <a:pt x="796758" y="486289"/>
                  </a:cubicBezTo>
                  <a:cubicBezTo>
                    <a:pt x="792674" y="490440"/>
                    <a:pt x="791636" y="496735"/>
                    <a:pt x="794128" y="501923"/>
                  </a:cubicBezTo>
                  <a:lnTo>
                    <a:pt x="792743" y="503375"/>
                  </a:lnTo>
                  <a:cubicBezTo>
                    <a:pt x="791567" y="504551"/>
                    <a:pt x="790667" y="506004"/>
                    <a:pt x="790044" y="507526"/>
                  </a:cubicBezTo>
                  <a:lnTo>
                    <a:pt x="788868" y="510224"/>
                  </a:lnTo>
                  <a:cubicBezTo>
                    <a:pt x="787829" y="512645"/>
                    <a:pt x="787483" y="515342"/>
                    <a:pt x="787968" y="517902"/>
                  </a:cubicBezTo>
                  <a:lnTo>
                    <a:pt x="788383" y="520254"/>
                  </a:lnTo>
                  <a:cubicBezTo>
                    <a:pt x="788591" y="521430"/>
                    <a:pt x="788937" y="522605"/>
                    <a:pt x="789421" y="523712"/>
                  </a:cubicBezTo>
                  <a:lnTo>
                    <a:pt x="791844" y="528970"/>
                  </a:lnTo>
                  <a:lnTo>
                    <a:pt x="790598" y="530076"/>
                  </a:lnTo>
                  <a:cubicBezTo>
                    <a:pt x="789975" y="530630"/>
                    <a:pt x="789421" y="531252"/>
                    <a:pt x="788868" y="531944"/>
                  </a:cubicBezTo>
                  <a:lnTo>
                    <a:pt x="787137" y="534227"/>
                  </a:lnTo>
                  <a:cubicBezTo>
                    <a:pt x="786722" y="534780"/>
                    <a:pt x="786376" y="535334"/>
                    <a:pt x="786030" y="535956"/>
                  </a:cubicBezTo>
                  <a:lnTo>
                    <a:pt x="782846" y="541905"/>
                  </a:lnTo>
                  <a:lnTo>
                    <a:pt x="782500" y="542320"/>
                  </a:lnTo>
                  <a:lnTo>
                    <a:pt x="782154" y="542597"/>
                  </a:lnTo>
                  <a:lnTo>
                    <a:pt x="778071" y="545225"/>
                  </a:lnTo>
                  <a:cubicBezTo>
                    <a:pt x="777448" y="545571"/>
                    <a:pt x="776894" y="546055"/>
                    <a:pt x="776410" y="546470"/>
                  </a:cubicBezTo>
                  <a:lnTo>
                    <a:pt x="775441" y="547300"/>
                  </a:lnTo>
                  <a:lnTo>
                    <a:pt x="773780" y="547715"/>
                  </a:lnTo>
                  <a:cubicBezTo>
                    <a:pt x="773088" y="547854"/>
                    <a:pt x="772395" y="548130"/>
                    <a:pt x="771703" y="548407"/>
                  </a:cubicBezTo>
                  <a:lnTo>
                    <a:pt x="770250" y="549030"/>
                  </a:lnTo>
                  <a:cubicBezTo>
                    <a:pt x="768796" y="549652"/>
                    <a:pt x="767412" y="550482"/>
                    <a:pt x="766235" y="551589"/>
                  </a:cubicBezTo>
                  <a:cubicBezTo>
                    <a:pt x="763882" y="551728"/>
                    <a:pt x="761529" y="552488"/>
                    <a:pt x="759522" y="553803"/>
                  </a:cubicBezTo>
                  <a:cubicBezTo>
                    <a:pt x="759245" y="553941"/>
                    <a:pt x="759038" y="554149"/>
                    <a:pt x="758761" y="554356"/>
                  </a:cubicBezTo>
                  <a:cubicBezTo>
                    <a:pt x="758484" y="554495"/>
                    <a:pt x="758138" y="554633"/>
                    <a:pt x="757861" y="554840"/>
                  </a:cubicBezTo>
                  <a:lnTo>
                    <a:pt x="756338" y="555670"/>
                  </a:lnTo>
                  <a:cubicBezTo>
                    <a:pt x="754262" y="556846"/>
                    <a:pt x="752532" y="558507"/>
                    <a:pt x="751286" y="560513"/>
                  </a:cubicBezTo>
                  <a:lnTo>
                    <a:pt x="751286" y="560513"/>
                  </a:lnTo>
                  <a:cubicBezTo>
                    <a:pt x="751286" y="560513"/>
                    <a:pt x="750871" y="560720"/>
                    <a:pt x="750594" y="560789"/>
                  </a:cubicBezTo>
                  <a:lnTo>
                    <a:pt x="748379" y="561412"/>
                  </a:lnTo>
                  <a:cubicBezTo>
                    <a:pt x="745887" y="562173"/>
                    <a:pt x="743673" y="563556"/>
                    <a:pt x="742012" y="565424"/>
                  </a:cubicBezTo>
                  <a:cubicBezTo>
                    <a:pt x="741943" y="565424"/>
                    <a:pt x="741804" y="565562"/>
                    <a:pt x="741735" y="565562"/>
                  </a:cubicBezTo>
                  <a:lnTo>
                    <a:pt x="740558" y="566323"/>
                  </a:lnTo>
                  <a:cubicBezTo>
                    <a:pt x="739728" y="566877"/>
                    <a:pt x="738897" y="567499"/>
                    <a:pt x="738205" y="568191"/>
                  </a:cubicBezTo>
                  <a:lnTo>
                    <a:pt x="736336" y="570059"/>
                  </a:lnTo>
                  <a:cubicBezTo>
                    <a:pt x="735437" y="570543"/>
                    <a:pt x="734537" y="571165"/>
                    <a:pt x="733775" y="571857"/>
                  </a:cubicBezTo>
                  <a:lnTo>
                    <a:pt x="733222" y="572341"/>
                  </a:lnTo>
                  <a:cubicBezTo>
                    <a:pt x="733222" y="572341"/>
                    <a:pt x="733014" y="572480"/>
                    <a:pt x="732945" y="572549"/>
                  </a:cubicBezTo>
                  <a:cubicBezTo>
                    <a:pt x="731976" y="572549"/>
                    <a:pt x="731007" y="572756"/>
                    <a:pt x="730038" y="573033"/>
                  </a:cubicBezTo>
                  <a:cubicBezTo>
                    <a:pt x="724155" y="574693"/>
                    <a:pt x="720072" y="580020"/>
                    <a:pt x="720002" y="586107"/>
                  </a:cubicBezTo>
                  <a:cubicBezTo>
                    <a:pt x="719933" y="586107"/>
                    <a:pt x="719864" y="586107"/>
                    <a:pt x="719795" y="586107"/>
                  </a:cubicBezTo>
                  <a:lnTo>
                    <a:pt x="719103" y="586314"/>
                  </a:lnTo>
                  <a:cubicBezTo>
                    <a:pt x="715089" y="587559"/>
                    <a:pt x="711905" y="590603"/>
                    <a:pt x="710382" y="594477"/>
                  </a:cubicBezTo>
                  <a:lnTo>
                    <a:pt x="710105" y="595099"/>
                  </a:lnTo>
                  <a:cubicBezTo>
                    <a:pt x="709344" y="596967"/>
                    <a:pt x="709067" y="599042"/>
                    <a:pt x="709206" y="601048"/>
                  </a:cubicBezTo>
                  <a:lnTo>
                    <a:pt x="709344" y="602570"/>
                  </a:lnTo>
                  <a:cubicBezTo>
                    <a:pt x="709413" y="603815"/>
                    <a:pt x="709690" y="604991"/>
                    <a:pt x="710105" y="606167"/>
                  </a:cubicBezTo>
                  <a:lnTo>
                    <a:pt x="710728" y="607896"/>
                  </a:lnTo>
                  <a:cubicBezTo>
                    <a:pt x="710728" y="607896"/>
                    <a:pt x="710867" y="608311"/>
                    <a:pt x="710936" y="608519"/>
                  </a:cubicBezTo>
                  <a:lnTo>
                    <a:pt x="710244" y="610733"/>
                  </a:lnTo>
                  <a:cubicBezTo>
                    <a:pt x="710036" y="611493"/>
                    <a:pt x="709829" y="612323"/>
                    <a:pt x="709759" y="613084"/>
                  </a:cubicBezTo>
                  <a:cubicBezTo>
                    <a:pt x="706506" y="616128"/>
                    <a:pt x="704915" y="620486"/>
                    <a:pt x="705468" y="624913"/>
                  </a:cubicBezTo>
                  <a:lnTo>
                    <a:pt x="705122" y="626297"/>
                  </a:lnTo>
                  <a:cubicBezTo>
                    <a:pt x="705053" y="626712"/>
                    <a:pt x="704915" y="627196"/>
                    <a:pt x="704915" y="627611"/>
                  </a:cubicBezTo>
                  <a:lnTo>
                    <a:pt x="704638" y="629755"/>
                  </a:lnTo>
                  <a:cubicBezTo>
                    <a:pt x="704499" y="630793"/>
                    <a:pt x="704499" y="631900"/>
                    <a:pt x="704638" y="632937"/>
                  </a:cubicBezTo>
                  <a:lnTo>
                    <a:pt x="704776" y="634390"/>
                  </a:lnTo>
                  <a:cubicBezTo>
                    <a:pt x="704776" y="634874"/>
                    <a:pt x="704915" y="635428"/>
                    <a:pt x="704984" y="635912"/>
                  </a:cubicBezTo>
                  <a:lnTo>
                    <a:pt x="705399" y="637710"/>
                  </a:lnTo>
                  <a:lnTo>
                    <a:pt x="705399" y="646564"/>
                  </a:lnTo>
                  <a:cubicBezTo>
                    <a:pt x="705399" y="647049"/>
                    <a:pt x="705399" y="647533"/>
                    <a:pt x="705399" y="648017"/>
                  </a:cubicBezTo>
                  <a:lnTo>
                    <a:pt x="706368" y="657425"/>
                  </a:lnTo>
                  <a:cubicBezTo>
                    <a:pt x="706368" y="658047"/>
                    <a:pt x="706506" y="658601"/>
                    <a:pt x="706645" y="659223"/>
                  </a:cubicBezTo>
                  <a:lnTo>
                    <a:pt x="706991" y="660607"/>
                  </a:lnTo>
                  <a:cubicBezTo>
                    <a:pt x="707406" y="662336"/>
                    <a:pt x="708168" y="663996"/>
                    <a:pt x="709206" y="665518"/>
                  </a:cubicBezTo>
                  <a:lnTo>
                    <a:pt x="710244" y="666901"/>
                  </a:lnTo>
                  <a:cubicBezTo>
                    <a:pt x="711697" y="668908"/>
                    <a:pt x="713566" y="670429"/>
                    <a:pt x="715850" y="671467"/>
                  </a:cubicBezTo>
                  <a:lnTo>
                    <a:pt x="716888" y="671951"/>
                  </a:lnTo>
                  <a:cubicBezTo>
                    <a:pt x="717442" y="672228"/>
                    <a:pt x="718065" y="672435"/>
                    <a:pt x="718687" y="672574"/>
                  </a:cubicBezTo>
                  <a:lnTo>
                    <a:pt x="718965" y="672781"/>
                  </a:lnTo>
                  <a:lnTo>
                    <a:pt x="719033" y="672781"/>
                  </a:lnTo>
                  <a:cubicBezTo>
                    <a:pt x="721663" y="675479"/>
                    <a:pt x="725124" y="676932"/>
                    <a:pt x="728792" y="676932"/>
                  </a:cubicBezTo>
                  <a:cubicBezTo>
                    <a:pt x="728862" y="676932"/>
                    <a:pt x="728931" y="676932"/>
                    <a:pt x="729000" y="676932"/>
                  </a:cubicBezTo>
                  <a:cubicBezTo>
                    <a:pt x="729554" y="677485"/>
                    <a:pt x="730107" y="677900"/>
                    <a:pt x="730661" y="678384"/>
                  </a:cubicBezTo>
                  <a:lnTo>
                    <a:pt x="732114" y="679422"/>
                  </a:lnTo>
                  <a:cubicBezTo>
                    <a:pt x="732114" y="679422"/>
                    <a:pt x="732253" y="679491"/>
                    <a:pt x="732322" y="679560"/>
                  </a:cubicBezTo>
                  <a:cubicBezTo>
                    <a:pt x="731492" y="679422"/>
                    <a:pt x="730661" y="679353"/>
                    <a:pt x="729831" y="679353"/>
                  </a:cubicBezTo>
                  <a:cubicBezTo>
                    <a:pt x="729069" y="679353"/>
                    <a:pt x="728308" y="679353"/>
                    <a:pt x="727547" y="679560"/>
                  </a:cubicBezTo>
                  <a:cubicBezTo>
                    <a:pt x="726301" y="679768"/>
                    <a:pt x="725124" y="680114"/>
                    <a:pt x="724017" y="680667"/>
                  </a:cubicBezTo>
                  <a:cubicBezTo>
                    <a:pt x="723809" y="680667"/>
                    <a:pt x="723532" y="680667"/>
                    <a:pt x="723325" y="680667"/>
                  </a:cubicBezTo>
                  <a:cubicBezTo>
                    <a:pt x="721456" y="680667"/>
                    <a:pt x="719587" y="681013"/>
                    <a:pt x="717857" y="681774"/>
                  </a:cubicBezTo>
                  <a:cubicBezTo>
                    <a:pt x="717719" y="681774"/>
                    <a:pt x="717580" y="681774"/>
                    <a:pt x="717511" y="681774"/>
                  </a:cubicBezTo>
                  <a:lnTo>
                    <a:pt x="715296" y="681635"/>
                  </a:lnTo>
                  <a:cubicBezTo>
                    <a:pt x="715296" y="681635"/>
                    <a:pt x="714674" y="681635"/>
                    <a:pt x="714396" y="681635"/>
                  </a:cubicBezTo>
                  <a:cubicBezTo>
                    <a:pt x="714327" y="681635"/>
                    <a:pt x="714258" y="681635"/>
                    <a:pt x="714189" y="681635"/>
                  </a:cubicBezTo>
                  <a:lnTo>
                    <a:pt x="713289" y="681635"/>
                  </a:lnTo>
                  <a:cubicBezTo>
                    <a:pt x="711213" y="680459"/>
                    <a:pt x="708860" y="679837"/>
                    <a:pt x="706437" y="679837"/>
                  </a:cubicBezTo>
                  <a:cubicBezTo>
                    <a:pt x="705953" y="679837"/>
                    <a:pt x="705468" y="679837"/>
                    <a:pt x="704984" y="679906"/>
                  </a:cubicBezTo>
                  <a:cubicBezTo>
                    <a:pt x="701800" y="680252"/>
                    <a:pt x="698824" y="681704"/>
                    <a:pt x="696540" y="683987"/>
                  </a:cubicBezTo>
                  <a:lnTo>
                    <a:pt x="694602" y="684126"/>
                  </a:lnTo>
                  <a:cubicBezTo>
                    <a:pt x="687958" y="684541"/>
                    <a:pt x="682490" y="689590"/>
                    <a:pt x="681660" y="696231"/>
                  </a:cubicBezTo>
                  <a:cubicBezTo>
                    <a:pt x="680829" y="702872"/>
                    <a:pt x="684844" y="709097"/>
                    <a:pt x="691142" y="711172"/>
                  </a:cubicBezTo>
                  <a:lnTo>
                    <a:pt x="693218" y="711864"/>
                  </a:lnTo>
                  <a:cubicBezTo>
                    <a:pt x="688027" y="714216"/>
                    <a:pt x="684636" y="719542"/>
                    <a:pt x="685051" y="725422"/>
                  </a:cubicBezTo>
                  <a:cubicBezTo>
                    <a:pt x="685466" y="731509"/>
                    <a:pt x="689757" y="736559"/>
                    <a:pt x="695571" y="737942"/>
                  </a:cubicBezTo>
                  <a:lnTo>
                    <a:pt x="695571" y="738219"/>
                  </a:lnTo>
                  <a:cubicBezTo>
                    <a:pt x="695571" y="738219"/>
                    <a:pt x="695571" y="738565"/>
                    <a:pt x="695571" y="738565"/>
                  </a:cubicBezTo>
                  <a:lnTo>
                    <a:pt x="695363" y="739603"/>
                  </a:lnTo>
                  <a:cubicBezTo>
                    <a:pt x="694187" y="741263"/>
                    <a:pt x="693356" y="743130"/>
                    <a:pt x="692941" y="745067"/>
                  </a:cubicBezTo>
                  <a:lnTo>
                    <a:pt x="692595" y="746658"/>
                  </a:lnTo>
                  <a:cubicBezTo>
                    <a:pt x="692457" y="747350"/>
                    <a:pt x="692387" y="748042"/>
                    <a:pt x="692318" y="748803"/>
                  </a:cubicBezTo>
                  <a:lnTo>
                    <a:pt x="692318" y="750463"/>
                  </a:lnTo>
                  <a:cubicBezTo>
                    <a:pt x="692249" y="750947"/>
                    <a:pt x="692249" y="751431"/>
                    <a:pt x="692318" y="751916"/>
                  </a:cubicBezTo>
                  <a:lnTo>
                    <a:pt x="692457" y="753576"/>
                  </a:lnTo>
                  <a:cubicBezTo>
                    <a:pt x="692457" y="754060"/>
                    <a:pt x="692526" y="754544"/>
                    <a:pt x="692595" y="755028"/>
                  </a:cubicBezTo>
                  <a:lnTo>
                    <a:pt x="692872" y="756689"/>
                  </a:lnTo>
                  <a:cubicBezTo>
                    <a:pt x="692872" y="756689"/>
                    <a:pt x="692941" y="757173"/>
                    <a:pt x="693010" y="757380"/>
                  </a:cubicBezTo>
                  <a:lnTo>
                    <a:pt x="693218" y="758141"/>
                  </a:lnTo>
                  <a:cubicBezTo>
                    <a:pt x="692941" y="758556"/>
                    <a:pt x="692733" y="759041"/>
                    <a:pt x="692526" y="759525"/>
                  </a:cubicBezTo>
                  <a:lnTo>
                    <a:pt x="691834" y="761046"/>
                  </a:lnTo>
                  <a:cubicBezTo>
                    <a:pt x="691142" y="762499"/>
                    <a:pt x="690796" y="764090"/>
                    <a:pt x="690657" y="765681"/>
                  </a:cubicBezTo>
                  <a:lnTo>
                    <a:pt x="690450" y="768448"/>
                  </a:lnTo>
                  <a:cubicBezTo>
                    <a:pt x="690450" y="768932"/>
                    <a:pt x="690450" y="769417"/>
                    <a:pt x="690450" y="769970"/>
                  </a:cubicBezTo>
                  <a:lnTo>
                    <a:pt x="690450" y="772737"/>
                  </a:lnTo>
                  <a:cubicBezTo>
                    <a:pt x="690450" y="772737"/>
                    <a:pt x="686158" y="781798"/>
                    <a:pt x="686158" y="781798"/>
                  </a:cubicBezTo>
                  <a:lnTo>
                    <a:pt x="685951" y="782144"/>
                  </a:lnTo>
                  <a:cubicBezTo>
                    <a:pt x="685397" y="782144"/>
                    <a:pt x="684844" y="782075"/>
                    <a:pt x="684290" y="782075"/>
                  </a:cubicBezTo>
                  <a:cubicBezTo>
                    <a:pt x="684013" y="782075"/>
                    <a:pt x="683736" y="782075"/>
                    <a:pt x="683459" y="782075"/>
                  </a:cubicBezTo>
                  <a:lnTo>
                    <a:pt x="676815" y="782490"/>
                  </a:lnTo>
                  <a:lnTo>
                    <a:pt x="674808" y="782352"/>
                  </a:lnTo>
                  <a:cubicBezTo>
                    <a:pt x="674808" y="782352"/>
                    <a:pt x="674254" y="782352"/>
                    <a:pt x="673908" y="782352"/>
                  </a:cubicBezTo>
                  <a:cubicBezTo>
                    <a:pt x="673908" y="782352"/>
                    <a:pt x="673839" y="782352"/>
                    <a:pt x="673770" y="782352"/>
                  </a:cubicBezTo>
                  <a:lnTo>
                    <a:pt x="670378" y="782352"/>
                  </a:lnTo>
                  <a:cubicBezTo>
                    <a:pt x="668579" y="782352"/>
                    <a:pt x="666779" y="782767"/>
                    <a:pt x="665118" y="783459"/>
                  </a:cubicBezTo>
                  <a:lnTo>
                    <a:pt x="662834" y="784427"/>
                  </a:lnTo>
                  <a:cubicBezTo>
                    <a:pt x="661242" y="785119"/>
                    <a:pt x="659789" y="786087"/>
                    <a:pt x="658612" y="787263"/>
                  </a:cubicBezTo>
                  <a:cubicBezTo>
                    <a:pt x="657713" y="787540"/>
                    <a:pt x="656813" y="787886"/>
                    <a:pt x="655982" y="788301"/>
                  </a:cubicBezTo>
                  <a:lnTo>
                    <a:pt x="653145" y="789823"/>
                  </a:lnTo>
                  <a:cubicBezTo>
                    <a:pt x="651276" y="790791"/>
                    <a:pt x="649684" y="792174"/>
                    <a:pt x="648439" y="793904"/>
                  </a:cubicBezTo>
                  <a:lnTo>
                    <a:pt x="646500" y="796532"/>
                  </a:lnTo>
                  <a:cubicBezTo>
                    <a:pt x="645116" y="798469"/>
                    <a:pt x="644216" y="800683"/>
                    <a:pt x="643940" y="803035"/>
                  </a:cubicBezTo>
                  <a:lnTo>
                    <a:pt x="643663" y="803035"/>
                  </a:lnTo>
                  <a:cubicBezTo>
                    <a:pt x="643663" y="803035"/>
                    <a:pt x="642694" y="799853"/>
                    <a:pt x="642694" y="799853"/>
                  </a:cubicBezTo>
                  <a:cubicBezTo>
                    <a:pt x="642417" y="798884"/>
                    <a:pt x="642002" y="797985"/>
                    <a:pt x="641517" y="797086"/>
                  </a:cubicBezTo>
                  <a:cubicBezTo>
                    <a:pt x="641794" y="796048"/>
                    <a:pt x="641933" y="795011"/>
                    <a:pt x="641933" y="793904"/>
                  </a:cubicBezTo>
                  <a:cubicBezTo>
                    <a:pt x="643040" y="791690"/>
                    <a:pt x="643524" y="789200"/>
                    <a:pt x="643317" y="786641"/>
                  </a:cubicBezTo>
                  <a:lnTo>
                    <a:pt x="643109" y="784151"/>
                  </a:lnTo>
                  <a:cubicBezTo>
                    <a:pt x="642832" y="781176"/>
                    <a:pt x="641656" y="778409"/>
                    <a:pt x="639718" y="776195"/>
                  </a:cubicBezTo>
                  <a:lnTo>
                    <a:pt x="636949" y="773083"/>
                  </a:lnTo>
                  <a:cubicBezTo>
                    <a:pt x="636949" y="773083"/>
                    <a:pt x="636465" y="772598"/>
                    <a:pt x="636257" y="772322"/>
                  </a:cubicBezTo>
                  <a:lnTo>
                    <a:pt x="633419" y="769555"/>
                  </a:lnTo>
                  <a:lnTo>
                    <a:pt x="630582" y="766373"/>
                  </a:lnTo>
                  <a:lnTo>
                    <a:pt x="628644" y="763675"/>
                  </a:lnTo>
                  <a:lnTo>
                    <a:pt x="627121" y="760908"/>
                  </a:lnTo>
                  <a:lnTo>
                    <a:pt x="625530" y="756619"/>
                  </a:lnTo>
                  <a:cubicBezTo>
                    <a:pt x="624768" y="754475"/>
                    <a:pt x="623522" y="752676"/>
                    <a:pt x="621931" y="751224"/>
                  </a:cubicBezTo>
                  <a:cubicBezTo>
                    <a:pt x="621931" y="751016"/>
                    <a:pt x="621792" y="750878"/>
                    <a:pt x="621723" y="750670"/>
                  </a:cubicBezTo>
                  <a:lnTo>
                    <a:pt x="621031" y="748872"/>
                  </a:lnTo>
                  <a:cubicBezTo>
                    <a:pt x="620616" y="747765"/>
                    <a:pt x="620062" y="746728"/>
                    <a:pt x="619370" y="745759"/>
                  </a:cubicBezTo>
                  <a:cubicBezTo>
                    <a:pt x="619370" y="744929"/>
                    <a:pt x="619231" y="744099"/>
                    <a:pt x="619024" y="743338"/>
                  </a:cubicBezTo>
                  <a:lnTo>
                    <a:pt x="618677" y="742024"/>
                  </a:lnTo>
                  <a:cubicBezTo>
                    <a:pt x="617985" y="739049"/>
                    <a:pt x="616255" y="736421"/>
                    <a:pt x="613902" y="734484"/>
                  </a:cubicBezTo>
                  <a:lnTo>
                    <a:pt x="613348" y="734000"/>
                  </a:lnTo>
                  <a:lnTo>
                    <a:pt x="613348" y="733100"/>
                  </a:lnTo>
                  <a:cubicBezTo>
                    <a:pt x="613071" y="731025"/>
                    <a:pt x="612449" y="729019"/>
                    <a:pt x="611410" y="727221"/>
                  </a:cubicBezTo>
                  <a:lnTo>
                    <a:pt x="610372" y="725561"/>
                  </a:lnTo>
                  <a:cubicBezTo>
                    <a:pt x="610372" y="725561"/>
                    <a:pt x="610372" y="725561"/>
                    <a:pt x="610372" y="725561"/>
                  </a:cubicBezTo>
                  <a:cubicBezTo>
                    <a:pt x="614386" y="721618"/>
                    <a:pt x="615633" y="715392"/>
                    <a:pt x="613141" y="709997"/>
                  </a:cubicBezTo>
                  <a:lnTo>
                    <a:pt x="611272" y="705984"/>
                  </a:lnTo>
                  <a:cubicBezTo>
                    <a:pt x="610926" y="705154"/>
                    <a:pt x="610442" y="704393"/>
                    <a:pt x="609888" y="703633"/>
                  </a:cubicBezTo>
                  <a:lnTo>
                    <a:pt x="608296" y="701419"/>
                  </a:lnTo>
                  <a:cubicBezTo>
                    <a:pt x="606704" y="699205"/>
                    <a:pt x="604420" y="697476"/>
                    <a:pt x="601859" y="696508"/>
                  </a:cubicBezTo>
                  <a:lnTo>
                    <a:pt x="598330" y="695193"/>
                  </a:lnTo>
                  <a:cubicBezTo>
                    <a:pt x="597845" y="695055"/>
                    <a:pt x="597361" y="694848"/>
                    <a:pt x="596945" y="694778"/>
                  </a:cubicBezTo>
                  <a:lnTo>
                    <a:pt x="596392" y="694640"/>
                  </a:lnTo>
                  <a:lnTo>
                    <a:pt x="596184" y="692150"/>
                  </a:lnTo>
                  <a:lnTo>
                    <a:pt x="596184" y="688276"/>
                  </a:lnTo>
                  <a:cubicBezTo>
                    <a:pt x="595907" y="682050"/>
                    <a:pt x="591685" y="676724"/>
                    <a:pt x="585595" y="675202"/>
                  </a:cubicBezTo>
                  <a:cubicBezTo>
                    <a:pt x="584488" y="674926"/>
                    <a:pt x="583311" y="674787"/>
                    <a:pt x="582203" y="674787"/>
                  </a:cubicBezTo>
                  <a:cubicBezTo>
                    <a:pt x="577289" y="674787"/>
                    <a:pt x="572652" y="677416"/>
                    <a:pt x="570161" y="681774"/>
                  </a:cubicBezTo>
                  <a:lnTo>
                    <a:pt x="569261" y="683365"/>
                  </a:lnTo>
                  <a:cubicBezTo>
                    <a:pt x="568292" y="685094"/>
                    <a:pt x="567669" y="687031"/>
                    <a:pt x="567531" y="689037"/>
                  </a:cubicBezTo>
                  <a:lnTo>
                    <a:pt x="567531" y="689314"/>
                  </a:lnTo>
                  <a:cubicBezTo>
                    <a:pt x="566977" y="690005"/>
                    <a:pt x="566562" y="690766"/>
                    <a:pt x="566216" y="691596"/>
                  </a:cubicBezTo>
                  <a:lnTo>
                    <a:pt x="565662" y="692911"/>
                  </a:lnTo>
                  <a:cubicBezTo>
                    <a:pt x="565247" y="693879"/>
                    <a:pt x="564901" y="694848"/>
                    <a:pt x="564693" y="695885"/>
                  </a:cubicBezTo>
                  <a:cubicBezTo>
                    <a:pt x="564208" y="695816"/>
                    <a:pt x="563655" y="695747"/>
                    <a:pt x="563101" y="695678"/>
                  </a:cubicBezTo>
                  <a:lnTo>
                    <a:pt x="561648" y="695539"/>
                  </a:lnTo>
                  <a:cubicBezTo>
                    <a:pt x="561648" y="695539"/>
                    <a:pt x="560956" y="695539"/>
                    <a:pt x="560610" y="695539"/>
                  </a:cubicBezTo>
                  <a:cubicBezTo>
                    <a:pt x="555419" y="695539"/>
                    <a:pt x="550643" y="698445"/>
                    <a:pt x="548290" y="703079"/>
                  </a:cubicBezTo>
                  <a:cubicBezTo>
                    <a:pt x="547736" y="704117"/>
                    <a:pt x="547390" y="705224"/>
                    <a:pt x="547113" y="706399"/>
                  </a:cubicBezTo>
                  <a:cubicBezTo>
                    <a:pt x="544829" y="708129"/>
                    <a:pt x="543168" y="710550"/>
                    <a:pt x="542338" y="713178"/>
                  </a:cubicBezTo>
                  <a:lnTo>
                    <a:pt x="539362" y="715254"/>
                  </a:lnTo>
                  <a:cubicBezTo>
                    <a:pt x="538877" y="715600"/>
                    <a:pt x="538462" y="715945"/>
                    <a:pt x="538047" y="716360"/>
                  </a:cubicBezTo>
                  <a:lnTo>
                    <a:pt x="528288" y="725284"/>
                  </a:lnTo>
                  <a:lnTo>
                    <a:pt x="526835" y="726183"/>
                  </a:lnTo>
                  <a:lnTo>
                    <a:pt x="523443" y="727151"/>
                  </a:lnTo>
                  <a:lnTo>
                    <a:pt x="515415" y="728604"/>
                  </a:lnTo>
                  <a:lnTo>
                    <a:pt x="514238" y="728604"/>
                  </a:lnTo>
                  <a:cubicBezTo>
                    <a:pt x="513062" y="727774"/>
                    <a:pt x="511816" y="727082"/>
                    <a:pt x="510432" y="726598"/>
                  </a:cubicBezTo>
                  <a:cubicBezTo>
                    <a:pt x="508701" y="724730"/>
                    <a:pt x="506556" y="723416"/>
                    <a:pt x="504133" y="722724"/>
                  </a:cubicBezTo>
                  <a:cubicBezTo>
                    <a:pt x="507594" y="719335"/>
                    <a:pt x="509047" y="714285"/>
                    <a:pt x="507802" y="709443"/>
                  </a:cubicBezTo>
                  <a:cubicBezTo>
                    <a:pt x="507386" y="707783"/>
                    <a:pt x="506694" y="706261"/>
                    <a:pt x="505725" y="704947"/>
                  </a:cubicBezTo>
                  <a:cubicBezTo>
                    <a:pt x="509047" y="701281"/>
                    <a:pt x="510293" y="695954"/>
                    <a:pt x="508494" y="691043"/>
                  </a:cubicBezTo>
                  <a:cubicBezTo>
                    <a:pt x="507940" y="689590"/>
                    <a:pt x="507248" y="688276"/>
                    <a:pt x="506279" y="687100"/>
                  </a:cubicBezTo>
                  <a:cubicBezTo>
                    <a:pt x="508355" y="685509"/>
                    <a:pt x="509947" y="683295"/>
                    <a:pt x="510847" y="680667"/>
                  </a:cubicBezTo>
                  <a:lnTo>
                    <a:pt x="511677" y="678177"/>
                  </a:lnTo>
                  <a:cubicBezTo>
                    <a:pt x="512785" y="677692"/>
                    <a:pt x="513892" y="677001"/>
                    <a:pt x="514792" y="676240"/>
                  </a:cubicBezTo>
                  <a:lnTo>
                    <a:pt x="516176" y="675133"/>
                  </a:lnTo>
                  <a:cubicBezTo>
                    <a:pt x="521159" y="671052"/>
                    <a:pt x="522682" y="664135"/>
                    <a:pt x="519914" y="658393"/>
                  </a:cubicBezTo>
                  <a:cubicBezTo>
                    <a:pt x="519914" y="658255"/>
                    <a:pt x="519775" y="658185"/>
                    <a:pt x="519775" y="658047"/>
                  </a:cubicBezTo>
                  <a:cubicBezTo>
                    <a:pt x="520467" y="657217"/>
                    <a:pt x="521090" y="656318"/>
                    <a:pt x="521505" y="655419"/>
                  </a:cubicBezTo>
                  <a:cubicBezTo>
                    <a:pt x="521644" y="655419"/>
                    <a:pt x="521782" y="655280"/>
                    <a:pt x="521921" y="655211"/>
                  </a:cubicBezTo>
                  <a:lnTo>
                    <a:pt x="525658" y="653551"/>
                  </a:lnTo>
                  <a:cubicBezTo>
                    <a:pt x="531472" y="650992"/>
                    <a:pt x="534725" y="644835"/>
                    <a:pt x="533686" y="638609"/>
                  </a:cubicBezTo>
                  <a:cubicBezTo>
                    <a:pt x="533271" y="635981"/>
                    <a:pt x="532095" y="633629"/>
                    <a:pt x="530433" y="631761"/>
                  </a:cubicBezTo>
                  <a:cubicBezTo>
                    <a:pt x="529949" y="627265"/>
                    <a:pt x="527181" y="623114"/>
                    <a:pt x="522959" y="620970"/>
                  </a:cubicBezTo>
                  <a:cubicBezTo>
                    <a:pt x="520951" y="619933"/>
                    <a:pt x="518806" y="619448"/>
                    <a:pt x="516660" y="619448"/>
                  </a:cubicBezTo>
                  <a:cubicBezTo>
                    <a:pt x="516314" y="619448"/>
                    <a:pt x="515968" y="619448"/>
                    <a:pt x="515692" y="619448"/>
                  </a:cubicBezTo>
                  <a:cubicBezTo>
                    <a:pt x="515761" y="618549"/>
                    <a:pt x="515761" y="617650"/>
                    <a:pt x="515692" y="616751"/>
                  </a:cubicBezTo>
                  <a:cubicBezTo>
                    <a:pt x="515415" y="614330"/>
                    <a:pt x="514584" y="612116"/>
                    <a:pt x="513269" y="610248"/>
                  </a:cubicBezTo>
                  <a:cubicBezTo>
                    <a:pt x="514030" y="610456"/>
                    <a:pt x="514861" y="610594"/>
                    <a:pt x="515692" y="610663"/>
                  </a:cubicBezTo>
                  <a:lnTo>
                    <a:pt x="518253" y="610871"/>
                  </a:lnTo>
                  <a:cubicBezTo>
                    <a:pt x="518668" y="610871"/>
                    <a:pt x="519014" y="610871"/>
                    <a:pt x="519429" y="610871"/>
                  </a:cubicBezTo>
                  <a:cubicBezTo>
                    <a:pt x="521436" y="610871"/>
                    <a:pt x="523443" y="610456"/>
                    <a:pt x="525243" y="609557"/>
                  </a:cubicBezTo>
                  <a:lnTo>
                    <a:pt x="527734" y="608381"/>
                  </a:lnTo>
                  <a:cubicBezTo>
                    <a:pt x="529603" y="607550"/>
                    <a:pt x="531195" y="606305"/>
                    <a:pt x="532441" y="604784"/>
                  </a:cubicBezTo>
                  <a:cubicBezTo>
                    <a:pt x="535209" y="604369"/>
                    <a:pt x="537770" y="603054"/>
                    <a:pt x="539777" y="601187"/>
                  </a:cubicBezTo>
                  <a:cubicBezTo>
                    <a:pt x="540262" y="601187"/>
                    <a:pt x="540746" y="601256"/>
                    <a:pt x="541300" y="601256"/>
                  </a:cubicBezTo>
                  <a:cubicBezTo>
                    <a:pt x="544968" y="601256"/>
                    <a:pt x="548636" y="599803"/>
                    <a:pt x="551335" y="596967"/>
                  </a:cubicBezTo>
                  <a:cubicBezTo>
                    <a:pt x="555626" y="592471"/>
                    <a:pt x="556319" y="585761"/>
                    <a:pt x="553273" y="580504"/>
                  </a:cubicBezTo>
                  <a:cubicBezTo>
                    <a:pt x="555488" y="580296"/>
                    <a:pt x="557703" y="579605"/>
                    <a:pt x="559641" y="578359"/>
                  </a:cubicBezTo>
                  <a:cubicBezTo>
                    <a:pt x="561232" y="579881"/>
                    <a:pt x="563240" y="581057"/>
                    <a:pt x="565455" y="581680"/>
                  </a:cubicBezTo>
                  <a:lnTo>
                    <a:pt x="566492" y="581956"/>
                  </a:lnTo>
                  <a:cubicBezTo>
                    <a:pt x="567738" y="582302"/>
                    <a:pt x="569053" y="582510"/>
                    <a:pt x="570299" y="582510"/>
                  </a:cubicBezTo>
                  <a:cubicBezTo>
                    <a:pt x="572306" y="582510"/>
                    <a:pt x="574244" y="582095"/>
                    <a:pt x="576113" y="581265"/>
                  </a:cubicBezTo>
                  <a:lnTo>
                    <a:pt x="576597" y="581057"/>
                  </a:lnTo>
                  <a:cubicBezTo>
                    <a:pt x="576597" y="581057"/>
                    <a:pt x="576736" y="580988"/>
                    <a:pt x="576874" y="580919"/>
                  </a:cubicBezTo>
                  <a:lnTo>
                    <a:pt x="576874" y="580919"/>
                  </a:lnTo>
                  <a:cubicBezTo>
                    <a:pt x="576874" y="580919"/>
                    <a:pt x="582480" y="580919"/>
                    <a:pt x="582480" y="580919"/>
                  </a:cubicBezTo>
                  <a:cubicBezTo>
                    <a:pt x="582757" y="580919"/>
                    <a:pt x="583103" y="580919"/>
                    <a:pt x="583380" y="580919"/>
                  </a:cubicBezTo>
                  <a:lnTo>
                    <a:pt x="586633" y="580711"/>
                  </a:lnTo>
                  <a:cubicBezTo>
                    <a:pt x="590993" y="580435"/>
                    <a:pt x="595007" y="578083"/>
                    <a:pt x="597361" y="574347"/>
                  </a:cubicBezTo>
                  <a:cubicBezTo>
                    <a:pt x="598191" y="573033"/>
                    <a:pt x="598814" y="571580"/>
                    <a:pt x="599160" y="570059"/>
                  </a:cubicBezTo>
                  <a:lnTo>
                    <a:pt x="601652" y="568744"/>
                  </a:lnTo>
                  <a:cubicBezTo>
                    <a:pt x="602552" y="568260"/>
                    <a:pt x="603451" y="567637"/>
                    <a:pt x="604213" y="566946"/>
                  </a:cubicBezTo>
                  <a:lnTo>
                    <a:pt x="606358" y="565078"/>
                  </a:lnTo>
                  <a:cubicBezTo>
                    <a:pt x="608988" y="562795"/>
                    <a:pt x="610649" y="559613"/>
                    <a:pt x="611064" y="556155"/>
                  </a:cubicBezTo>
                  <a:cubicBezTo>
                    <a:pt x="613002" y="553664"/>
                    <a:pt x="614040" y="550621"/>
                    <a:pt x="613971" y="547370"/>
                  </a:cubicBezTo>
                  <a:cubicBezTo>
                    <a:pt x="613833" y="542320"/>
                    <a:pt x="611064" y="537754"/>
                    <a:pt x="606565" y="535403"/>
                  </a:cubicBezTo>
                  <a:lnTo>
                    <a:pt x="603797" y="533950"/>
                  </a:lnTo>
                  <a:cubicBezTo>
                    <a:pt x="603797" y="533950"/>
                    <a:pt x="603659" y="533950"/>
                    <a:pt x="603659" y="533881"/>
                  </a:cubicBezTo>
                  <a:cubicBezTo>
                    <a:pt x="603728" y="533881"/>
                    <a:pt x="603867" y="533812"/>
                    <a:pt x="603936" y="533743"/>
                  </a:cubicBezTo>
                  <a:lnTo>
                    <a:pt x="607535" y="531806"/>
                  </a:lnTo>
                  <a:cubicBezTo>
                    <a:pt x="608850" y="531114"/>
                    <a:pt x="610026" y="530146"/>
                    <a:pt x="611064" y="529108"/>
                  </a:cubicBezTo>
                  <a:lnTo>
                    <a:pt x="613971" y="525995"/>
                  </a:lnTo>
                  <a:cubicBezTo>
                    <a:pt x="615771" y="524058"/>
                    <a:pt x="616947" y="521637"/>
                    <a:pt x="617432" y="519147"/>
                  </a:cubicBezTo>
                  <a:cubicBezTo>
                    <a:pt x="617985" y="519216"/>
                    <a:pt x="618609" y="519285"/>
                    <a:pt x="619231" y="519285"/>
                  </a:cubicBezTo>
                  <a:cubicBezTo>
                    <a:pt x="620062" y="519285"/>
                    <a:pt x="620892" y="519216"/>
                    <a:pt x="621654" y="519078"/>
                  </a:cubicBezTo>
                  <a:lnTo>
                    <a:pt x="624491" y="518593"/>
                  </a:lnTo>
                  <a:cubicBezTo>
                    <a:pt x="626498" y="518248"/>
                    <a:pt x="628436" y="517417"/>
                    <a:pt x="630167" y="516172"/>
                  </a:cubicBezTo>
                  <a:lnTo>
                    <a:pt x="632589" y="514443"/>
                  </a:lnTo>
                  <a:cubicBezTo>
                    <a:pt x="633558" y="513751"/>
                    <a:pt x="634388" y="512990"/>
                    <a:pt x="635150" y="512091"/>
                  </a:cubicBezTo>
                  <a:lnTo>
                    <a:pt x="637434" y="509324"/>
                  </a:lnTo>
                  <a:cubicBezTo>
                    <a:pt x="637780" y="508978"/>
                    <a:pt x="638057" y="508563"/>
                    <a:pt x="638334" y="508148"/>
                  </a:cubicBezTo>
                  <a:lnTo>
                    <a:pt x="642071" y="502545"/>
                  </a:lnTo>
                  <a:cubicBezTo>
                    <a:pt x="645670" y="497081"/>
                    <a:pt x="644978" y="489887"/>
                    <a:pt x="640479" y="485252"/>
                  </a:cubicBezTo>
                  <a:cubicBezTo>
                    <a:pt x="639095" y="483868"/>
                    <a:pt x="637503" y="482762"/>
                    <a:pt x="635773" y="482070"/>
                  </a:cubicBezTo>
                  <a:lnTo>
                    <a:pt x="636188" y="481447"/>
                  </a:lnTo>
                  <a:cubicBezTo>
                    <a:pt x="636188" y="481447"/>
                    <a:pt x="636327" y="481240"/>
                    <a:pt x="636396" y="481171"/>
                  </a:cubicBezTo>
                  <a:cubicBezTo>
                    <a:pt x="637572" y="480756"/>
                    <a:pt x="638680" y="480271"/>
                    <a:pt x="639718" y="479580"/>
                  </a:cubicBezTo>
                  <a:lnTo>
                    <a:pt x="640687" y="478957"/>
                  </a:lnTo>
                  <a:cubicBezTo>
                    <a:pt x="643801" y="476882"/>
                    <a:pt x="645878" y="473631"/>
                    <a:pt x="646570" y="470103"/>
                  </a:cubicBezTo>
                  <a:lnTo>
                    <a:pt x="647608" y="469965"/>
                  </a:lnTo>
                  <a:cubicBezTo>
                    <a:pt x="648161" y="469895"/>
                    <a:pt x="648784" y="469757"/>
                    <a:pt x="649338" y="469550"/>
                  </a:cubicBezTo>
                  <a:lnTo>
                    <a:pt x="652314" y="468719"/>
                  </a:lnTo>
                  <a:cubicBezTo>
                    <a:pt x="653076" y="468512"/>
                    <a:pt x="653767" y="468235"/>
                    <a:pt x="654460" y="467889"/>
                  </a:cubicBezTo>
                  <a:lnTo>
                    <a:pt x="657228" y="466575"/>
                  </a:lnTo>
                  <a:cubicBezTo>
                    <a:pt x="658336" y="466022"/>
                    <a:pt x="659305" y="465399"/>
                    <a:pt x="660273" y="464638"/>
                  </a:cubicBezTo>
                  <a:lnTo>
                    <a:pt x="662765" y="462494"/>
                  </a:lnTo>
                  <a:cubicBezTo>
                    <a:pt x="667056" y="458828"/>
                    <a:pt x="668648" y="452879"/>
                    <a:pt x="666848" y="447552"/>
                  </a:cubicBezTo>
                  <a:cubicBezTo>
                    <a:pt x="666018" y="445062"/>
                    <a:pt x="664496" y="442918"/>
                    <a:pt x="662488" y="441258"/>
                  </a:cubicBezTo>
                  <a:cubicBezTo>
                    <a:pt x="664218" y="439321"/>
                    <a:pt x="665395" y="436969"/>
                    <a:pt x="665879" y="434271"/>
                  </a:cubicBezTo>
                  <a:cubicBezTo>
                    <a:pt x="666018" y="433510"/>
                    <a:pt x="666087" y="432749"/>
                    <a:pt x="666087" y="432057"/>
                  </a:cubicBezTo>
                  <a:lnTo>
                    <a:pt x="681037" y="430190"/>
                  </a:lnTo>
                  <a:cubicBezTo>
                    <a:pt x="682421" y="430052"/>
                    <a:pt x="683805" y="429637"/>
                    <a:pt x="685051" y="429083"/>
                  </a:cubicBezTo>
                  <a:lnTo>
                    <a:pt x="688512" y="427492"/>
                  </a:lnTo>
                  <a:cubicBezTo>
                    <a:pt x="691072" y="426316"/>
                    <a:pt x="693149" y="424448"/>
                    <a:pt x="694533" y="422166"/>
                  </a:cubicBezTo>
                  <a:cubicBezTo>
                    <a:pt x="697647" y="419745"/>
                    <a:pt x="699585" y="416148"/>
                    <a:pt x="699862" y="412274"/>
                  </a:cubicBezTo>
                  <a:cubicBezTo>
                    <a:pt x="700969" y="410475"/>
                    <a:pt x="701662" y="408538"/>
                    <a:pt x="701869" y="406463"/>
                  </a:cubicBezTo>
                  <a:cubicBezTo>
                    <a:pt x="704153" y="406325"/>
                    <a:pt x="706437" y="405633"/>
                    <a:pt x="708444" y="404319"/>
                  </a:cubicBezTo>
                  <a:cubicBezTo>
                    <a:pt x="712597" y="401621"/>
                    <a:pt x="714950" y="397056"/>
                    <a:pt x="714812" y="392283"/>
                  </a:cubicBezTo>
                  <a:cubicBezTo>
                    <a:pt x="715158" y="391660"/>
                    <a:pt x="715435" y="390968"/>
                    <a:pt x="715711" y="390346"/>
                  </a:cubicBezTo>
                  <a:lnTo>
                    <a:pt x="717303" y="390346"/>
                  </a:lnTo>
                  <a:cubicBezTo>
                    <a:pt x="717303" y="390346"/>
                    <a:pt x="717857" y="390484"/>
                    <a:pt x="718134" y="390484"/>
                  </a:cubicBezTo>
                  <a:cubicBezTo>
                    <a:pt x="718687" y="390484"/>
                    <a:pt x="719241" y="390484"/>
                    <a:pt x="719795" y="390415"/>
                  </a:cubicBezTo>
                  <a:lnTo>
                    <a:pt x="724501" y="389862"/>
                  </a:lnTo>
                  <a:cubicBezTo>
                    <a:pt x="725609" y="389723"/>
                    <a:pt x="726716" y="389447"/>
                    <a:pt x="727754" y="389032"/>
                  </a:cubicBezTo>
                  <a:lnTo>
                    <a:pt x="732045" y="387371"/>
                  </a:lnTo>
                  <a:cubicBezTo>
                    <a:pt x="737928" y="385089"/>
                    <a:pt x="741596" y="379140"/>
                    <a:pt x="740835" y="372845"/>
                  </a:cubicBezTo>
                  <a:cubicBezTo>
                    <a:pt x="740628" y="370977"/>
                    <a:pt x="740005" y="369179"/>
                    <a:pt x="739105" y="367588"/>
                  </a:cubicBezTo>
                  <a:lnTo>
                    <a:pt x="740074" y="367380"/>
                  </a:lnTo>
                  <a:cubicBezTo>
                    <a:pt x="741666" y="367034"/>
                    <a:pt x="743188" y="366412"/>
                    <a:pt x="744572" y="365513"/>
                  </a:cubicBezTo>
                  <a:lnTo>
                    <a:pt x="745680" y="364821"/>
                  </a:lnTo>
                  <a:cubicBezTo>
                    <a:pt x="746856" y="364129"/>
                    <a:pt x="747825" y="363230"/>
                    <a:pt x="748725" y="362192"/>
                  </a:cubicBezTo>
                  <a:cubicBezTo>
                    <a:pt x="749140" y="362192"/>
                    <a:pt x="749556" y="362192"/>
                    <a:pt x="749971" y="362192"/>
                  </a:cubicBezTo>
                  <a:lnTo>
                    <a:pt x="754885" y="362192"/>
                  </a:lnTo>
                  <a:cubicBezTo>
                    <a:pt x="754885" y="362192"/>
                    <a:pt x="754885" y="362192"/>
                    <a:pt x="754954" y="362192"/>
                  </a:cubicBezTo>
                  <a:cubicBezTo>
                    <a:pt x="758553" y="362192"/>
                    <a:pt x="761806" y="360809"/>
                    <a:pt x="764298" y="358526"/>
                  </a:cubicBezTo>
                  <a:cubicBezTo>
                    <a:pt x="764644" y="358664"/>
                    <a:pt x="765059" y="358872"/>
                    <a:pt x="765405" y="358941"/>
                  </a:cubicBezTo>
                  <a:cubicBezTo>
                    <a:pt x="766928" y="359495"/>
                    <a:pt x="768450" y="359702"/>
                    <a:pt x="770042" y="359702"/>
                  </a:cubicBezTo>
                  <a:cubicBezTo>
                    <a:pt x="770250" y="359702"/>
                    <a:pt x="770458" y="359702"/>
                    <a:pt x="770665" y="359702"/>
                  </a:cubicBezTo>
                  <a:cubicBezTo>
                    <a:pt x="773018" y="361293"/>
                    <a:pt x="775787" y="362192"/>
                    <a:pt x="778624" y="362192"/>
                  </a:cubicBezTo>
                  <a:cubicBezTo>
                    <a:pt x="780147" y="362192"/>
                    <a:pt x="781670" y="361916"/>
                    <a:pt x="783192" y="361431"/>
                  </a:cubicBezTo>
                  <a:lnTo>
                    <a:pt x="787137" y="360048"/>
                  </a:lnTo>
                  <a:cubicBezTo>
                    <a:pt x="788176" y="359702"/>
                    <a:pt x="789214" y="359149"/>
                    <a:pt x="790183" y="358595"/>
                  </a:cubicBezTo>
                  <a:lnTo>
                    <a:pt x="792328" y="357212"/>
                  </a:lnTo>
                  <a:lnTo>
                    <a:pt x="793989" y="357073"/>
                  </a:lnTo>
                  <a:cubicBezTo>
                    <a:pt x="799249" y="356658"/>
                    <a:pt x="803817" y="353338"/>
                    <a:pt x="805824" y="348427"/>
                  </a:cubicBezTo>
                  <a:cubicBezTo>
                    <a:pt x="806240" y="347389"/>
                    <a:pt x="806516" y="346282"/>
                    <a:pt x="806724" y="345176"/>
                  </a:cubicBezTo>
                  <a:cubicBezTo>
                    <a:pt x="807070" y="345037"/>
                    <a:pt x="807416" y="344899"/>
                    <a:pt x="807762" y="344691"/>
                  </a:cubicBezTo>
                  <a:lnTo>
                    <a:pt x="811084" y="346628"/>
                  </a:lnTo>
                  <a:cubicBezTo>
                    <a:pt x="813230" y="347873"/>
                    <a:pt x="815652" y="348496"/>
                    <a:pt x="818075" y="348496"/>
                  </a:cubicBezTo>
                  <a:cubicBezTo>
                    <a:pt x="820220" y="348496"/>
                    <a:pt x="822297" y="348012"/>
                    <a:pt x="824234" y="347043"/>
                  </a:cubicBezTo>
                  <a:cubicBezTo>
                    <a:pt x="828387" y="344968"/>
                    <a:pt x="831225" y="340887"/>
                    <a:pt x="831778" y="336252"/>
                  </a:cubicBezTo>
                  <a:lnTo>
                    <a:pt x="831778" y="335630"/>
                  </a:lnTo>
                  <a:cubicBezTo>
                    <a:pt x="831917" y="335284"/>
                    <a:pt x="831917" y="334869"/>
                    <a:pt x="831917" y="334523"/>
                  </a:cubicBezTo>
                  <a:cubicBezTo>
                    <a:pt x="832055" y="334661"/>
                    <a:pt x="832124" y="334731"/>
                    <a:pt x="832263" y="334869"/>
                  </a:cubicBezTo>
                  <a:lnTo>
                    <a:pt x="833924" y="336529"/>
                  </a:lnTo>
                  <a:cubicBezTo>
                    <a:pt x="834409" y="337013"/>
                    <a:pt x="834962" y="337497"/>
                    <a:pt x="835585" y="337912"/>
                  </a:cubicBezTo>
                  <a:lnTo>
                    <a:pt x="837454" y="339227"/>
                  </a:lnTo>
                  <a:cubicBezTo>
                    <a:pt x="839322" y="340541"/>
                    <a:pt x="841468" y="341440"/>
                    <a:pt x="843752" y="341717"/>
                  </a:cubicBezTo>
                  <a:lnTo>
                    <a:pt x="845344" y="341924"/>
                  </a:lnTo>
                  <a:cubicBezTo>
                    <a:pt x="845967" y="341994"/>
                    <a:pt x="846590" y="342063"/>
                    <a:pt x="847143" y="342063"/>
                  </a:cubicBezTo>
                  <a:cubicBezTo>
                    <a:pt x="852473" y="342063"/>
                    <a:pt x="857387" y="339019"/>
                    <a:pt x="859670" y="334108"/>
                  </a:cubicBezTo>
                  <a:lnTo>
                    <a:pt x="860155" y="333001"/>
                  </a:lnTo>
                  <a:cubicBezTo>
                    <a:pt x="861539" y="330027"/>
                    <a:pt x="861816" y="326706"/>
                    <a:pt x="860985" y="323524"/>
                  </a:cubicBezTo>
                  <a:lnTo>
                    <a:pt x="862024" y="322694"/>
                  </a:lnTo>
                  <a:lnTo>
                    <a:pt x="864238" y="321449"/>
                  </a:lnTo>
                  <a:lnTo>
                    <a:pt x="866799" y="320342"/>
                  </a:lnTo>
                  <a:cubicBezTo>
                    <a:pt x="866799" y="320342"/>
                    <a:pt x="867145" y="320204"/>
                    <a:pt x="867353" y="320066"/>
                  </a:cubicBezTo>
                  <a:cubicBezTo>
                    <a:pt x="867353" y="320896"/>
                    <a:pt x="867353" y="321726"/>
                    <a:pt x="867491" y="322556"/>
                  </a:cubicBezTo>
                  <a:lnTo>
                    <a:pt x="867699" y="324008"/>
                  </a:lnTo>
                  <a:cubicBezTo>
                    <a:pt x="868322" y="328297"/>
                    <a:pt x="870952" y="332033"/>
                    <a:pt x="874758" y="334108"/>
                  </a:cubicBezTo>
                  <a:lnTo>
                    <a:pt x="875866" y="334731"/>
                  </a:lnTo>
                  <a:cubicBezTo>
                    <a:pt x="877942" y="335837"/>
                    <a:pt x="880226" y="336460"/>
                    <a:pt x="882510" y="336460"/>
                  </a:cubicBezTo>
                  <a:cubicBezTo>
                    <a:pt x="882926" y="336460"/>
                    <a:pt x="883341" y="336460"/>
                    <a:pt x="883825" y="336460"/>
                  </a:cubicBezTo>
                  <a:lnTo>
                    <a:pt x="886109" y="336252"/>
                  </a:lnTo>
                  <a:cubicBezTo>
                    <a:pt x="887701" y="336114"/>
                    <a:pt x="889293" y="335699"/>
                    <a:pt x="890746" y="335007"/>
                  </a:cubicBezTo>
                  <a:lnTo>
                    <a:pt x="892823" y="334039"/>
                  </a:lnTo>
                  <a:cubicBezTo>
                    <a:pt x="894414" y="333278"/>
                    <a:pt x="895799" y="332240"/>
                    <a:pt x="897044" y="330995"/>
                  </a:cubicBezTo>
                  <a:lnTo>
                    <a:pt x="898498" y="329404"/>
                  </a:lnTo>
                  <a:cubicBezTo>
                    <a:pt x="899190" y="328712"/>
                    <a:pt x="899744" y="327882"/>
                    <a:pt x="900228" y="327052"/>
                  </a:cubicBezTo>
                  <a:lnTo>
                    <a:pt x="902027" y="324008"/>
                  </a:lnTo>
                  <a:lnTo>
                    <a:pt x="904173" y="321103"/>
                  </a:lnTo>
                  <a:cubicBezTo>
                    <a:pt x="904519" y="321449"/>
                    <a:pt x="904865" y="321795"/>
                    <a:pt x="905281" y="322141"/>
                  </a:cubicBezTo>
                  <a:cubicBezTo>
                    <a:pt x="907841" y="324285"/>
                    <a:pt x="910956" y="325392"/>
                    <a:pt x="914209" y="325392"/>
                  </a:cubicBezTo>
                  <a:cubicBezTo>
                    <a:pt x="915593" y="325392"/>
                    <a:pt x="917047" y="325185"/>
                    <a:pt x="918431" y="324770"/>
                  </a:cubicBezTo>
                  <a:lnTo>
                    <a:pt x="920922" y="324008"/>
                  </a:lnTo>
                  <a:cubicBezTo>
                    <a:pt x="921476" y="323870"/>
                    <a:pt x="921960" y="323663"/>
                    <a:pt x="922445" y="323386"/>
                  </a:cubicBezTo>
                  <a:lnTo>
                    <a:pt x="924867" y="322279"/>
                  </a:lnTo>
                  <a:cubicBezTo>
                    <a:pt x="925421" y="322002"/>
                    <a:pt x="925975" y="321726"/>
                    <a:pt x="926528" y="321380"/>
                  </a:cubicBezTo>
                  <a:lnTo>
                    <a:pt x="928743" y="319997"/>
                  </a:lnTo>
                  <a:cubicBezTo>
                    <a:pt x="929504" y="319512"/>
                    <a:pt x="930266" y="318890"/>
                    <a:pt x="930958" y="318267"/>
                  </a:cubicBezTo>
                  <a:lnTo>
                    <a:pt x="932688" y="316607"/>
                  </a:lnTo>
                  <a:cubicBezTo>
                    <a:pt x="932688" y="316607"/>
                    <a:pt x="933034" y="316261"/>
                    <a:pt x="933172" y="316123"/>
                  </a:cubicBezTo>
                  <a:cubicBezTo>
                    <a:pt x="933172" y="316745"/>
                    <a:pt x="933311" y="317299"/>
                    <a:pt x="933450" y="317921"/>
                  </a:cubicBezTo>
                  <a:lnTo>
                    <a:pt x="934003" y="320688"/>
                  </a:lnTo>
                  <a:cubicBezTo>
                    <a:pt x="935249" y="326706"/>
                    <a:pt x="940371" y="331203"/>
                    <a:pt x="946531" y="331687"/>
                  </a:cubicBezTo>
                  <a:cubicBezTo>
                    <a:pt x="946876" y="331687"/>
                    <a:pt x="947222" y="331687"/>
                    <a:pt x="947568" y="331687"/>
                  </a:cubicBezTo>
                  <a:cubicBezTo>
                    <a:pt x="948261" y="331687"/>
                    <a:pt x="948953" y="331687"/>
                    <a:pt x="949645" y="331548"/>
                  </a:cubicBezTo>
                  <a:lnTo>
                    <a:pt x="950406" y="332655"/>
                  </a:lnTo>
                  <a:cubicBezTo>
                    <a:pt x="952067" y="334938"/>
                    <a:pt x="954351" y="336667"/>
                    <a:pt x="956981" y="337636"/>
                  </a:cubicBezTo>
                  <a:lnTo>
                    <a:pt x="961134" y="339088"/>
                  </a:lnTo>
                  <a:cubicBezTo>
                    <a:pt x="961757" y="339296"/>
                    <a:pt x="962380" y="339503"/>
                    <a:pt x="963072" y="339642"/>
                  </a:cubicBezTo>
                  <a:lnTo>
                    <a:pt x="963971" y="339849"/>
                  </a:lnTo>
                  <a:lnTo>
                    <a:pt x="964179" y="340403"/>
                  </a:lnTo>
                  <a:cubicBezTo>
                    <a:pt x="965148" y="343446"/>
                    <a:pt x="967155" y="346075"/>
                    <a:pt x="969785" y="347804"/>
                  </a:cubicBezTo>
                  <a:lnTo>
                    <a:pt x="971862" y="349188"/>
                  </a:lnTo>
                  <a:cubicBezTo>
                    <a:pt x="973453" y="350225"/>
                    <a:pt x="975253" y="350917"/>
                    <a:pt x="977122" y="351263"/>
                  </a:cubicBezTo>
                  <a:lnTo>
                    <a:pt x="980236" y="351816"/>
                  </a:lnTo>
                  <a:cubicBezTo>
                    <a:pt x="980997" y="351955"/>
                    <a:pt x="981828" y="352024"/>
                    <a:pt x="982589" y="352024"/>
                  </a:cubicBezTo>
                  <a:cubicBezTo>
                    <a:pt x="982728" y="352024"/>
                    <a:pt x="982866" y="352024"/>
                    <a:pt x="983074" y="352024"/>
                  </a:cubicBezTo>
                  <a:lnTo>
                    <a:pt x="986327" y="351885"/>
                  </a:lnTo>
                  <a:cubicBezTo>
                    <a:pt x="987296" y="351885"/>
                    <a:pt x="988334" y="351678"/>
                    <a:pt x="989303" y="351470"/>
                  </a:cubicBezTo>
                  <a:lnTo>
                    <a:pt x="989995" y="351332"/>
                  </a:lnTo>
                  <a:cubicBezTo>
                    <a:pt x="990341" y="351470"/>
                    <a:pt x="990756" y="351540"/>
                    <a:pt x="991171" y="351609"/>
                  </a:cubicBezTo>
                  <a:cubicBezTo>
                    <a:pt x="992140" y="351816"/>
                    <a:pt x="993109" y="351885"/>
                    <a:pt x="994009" y="351885"/>
                  </a:cubicBezTo>
                  <a:cubicBezTo>
                    <a:pt x="995601" y="351885"/>
                    <a:pt x="997193" y="351609"/>
                    <a:pt x="998646" y="351055"/>
                  </a:cubicBezTo>
                  <a:cubicBezTo>
                    <a:pt x="1000238" y="351678"/>
                    <a:pt x="1001968" y="352024"/>
                    <a:pt x="1003698" y="352024"/>
                  </a:cubicBezTo>
                  <a:cubicBezTo>
                    <a:pt x="1005014" y="352024"/>
                    <a:pt x="1006398" y="351816"/>
                    <a:pt x="1007713" y="351401"/>
                  </a:cubicBezTo>
                  <a:lnTo>
                    <a:pt x="1008336" y="351540"/>
                  </a:lnTo>
                  <a:cubicBezTo>
                    <a:pt x="1008889" y="351678"/>
                    <a:pt x="1009443" y="351747"/>
                    <a:pt x="1009997" y="351816"/>
                  </a:cubicBezTo>
                  <a:lnTo>
                    <a:pt x="1014149" y="352300"/>
                  </a:lnTo>
                  <a:cubicBezTo>
                    <a:pt x="1014703" y="352300"/>
                    <a:pt x="1015257" y="352370"/>
                    <a:pt x="1015810" y="352370"/>
                  </a:cubicBezTo>
                  <a:cubicBezTo>
                    <a:pt x="1016779" y="352370"/>
                    <a:pt x="1017749" y="352300"/>
                    <a:pt x="1018718" y="352093"/>
                  </a:cubicBezTo>
                  <a:lnTo>
                    <a:pt x="1020517" y="351678"/>
                  </a:lnTo>
                  <a:cubicBezTo>
                    <a:pt x="1020517" y="351678"/>
                    <a:pt x="1020863" y="351955"/>
                    <a:pt x="1021071" y="352024"/>
                  </a:cubicBezTo>
                  <a:lnTo>
                    <a:pt x="1023562" y="353546"/>
                  </a:lnTo>
                  <a:cubicBezTo>
                    <a:pt x="1024047" y="353822"/>
                    <a:pt x="1024531" y="354099"/>
                    <a:pt x="1025016" y="354307"/>
                  </a:cubicBezTo>
                  <a:lnTo>
                    <a:pt x="1027230" y="355344"/>
                  </a:lnTo>
                  <a:cubicBezTo>
                    <a:pt x="1027646" y="355552"/>
                    <a:pt x="1027992" y="355690"/>
                    <a:pt x="1028407" y="355828"/>
                  </a:cubicBezTo>
                  <a:lnTo>
                    <a:pt x="1030622" y="356589"/>
                  </a:lnTo>
                  <a:cubicBezTo>
                    <a:pt x="1031175" y="356797"/>
                    <a:pt x="1031660" y="356935"/>
                    <a:pt x="1032213" y="357073"/>
                  </a:cubicBezTo>
                  <a:lnTo>
                    <a:pt x="1034705" y="357627"/>
                  </a:lnTo>
                  <a:cubicBezTo>
                    <a:pt x="1035259" y="357765"/>
                    <a:pt x="1035882" y="357834"/>
                    <a:pt x="1036505" y="357903"/>
                  </a:cubicBezTo>
                  <a:cubicBezTo>
                    <a:pt x="1036782" y="359425"/>
                    <a:pt x="1037266" y="361016"/>
                    <a:pt x="1038097" y="362400"/>
                  </a:cubicBezTo>
                  <a:cubicBezTo>
                    <a:pt x="1040588" y="366896"/>
                    <a:pt x="1045294" y="369456"/>
                    <a:pt x="1050209" y="369456"/>
                  </a:cubicBezTo>
                  <a:cubicBezTo>
                    <a:pt x="1051662" y="369456"/>
                    <a:pt x="1053046" y="369248"/>
                    <a:pt x="1054500" y="368764"/>
                  </a:cubicBezTo>
                  <a:lnTo>
                    <a:pt x="1058583" y="367449"/>
                  </a:lnTo>
                  <a:cubicBezTo>
                    <a:pt x="1059760" y="367034"/>
                    <a:pt x="1060936" y="366481"/>
                    <a:pt x="1061975" y="365789"/>
                  </a:cubicBezTo>
                  <a:lnTo>
                    <a:pt x="1066681" y="362607"/>
                  </a:lnTo>
                  <a:lnTo>
                    <a:pt x="1066750" y="362607"/>
                  </a:lnTo>
                  <a:cubicBezTo>
                    <a:pt x="1066750" y="362607"/>
                    <a:pt x="1068896" y="362538"/>
                    <a:pt x="1068896" y="362538"/>
                  </a:cubicBezTo>
                  <a:lnTo>
                    <a:pt x="1083430" y="364752"/>
                  </a:lnTo>
                  <a:cubicBezTo>
                    <a:pt x="1084053" y="364821"/>
                    <a:pt x="1084606" y="364890"/>
                    <a:pt x="1085229" y="364890"/>
                  </a:cubicBezTo>
                  <a:lnTo>
                    <a:pt x="1089244" y="364890"/>
                  </a:lnTo>
                  <a:cubicBezTo>
                    <a:pt x="1089244" y="364890"/>
                    <a:pt x="1089382" y="364959"/>
                    <a:pt x="1089520" y="364959"/>
                  </a:cubicBezTo>
                  <a:cubicBezTo>
                    <a:pt x="1089866" y="364959"/>
                    <a:pt x="1090212" y="364959"/>
                    <a:pt x="1090559" y="364959"/>
                  </a:cubicBezTo>
                  <a:lnTo>
                    <a:pt x="1096511" y="364544"/>
                  </a:lnTo>
                  <a:lnTo>
                    <a:pt x="1098241" y="364683"/>
                  </a:lnTo>
                  <a:lnTo>
                    <a:pt x="1106615" y="366827"/>
                  </a:lnTo>
                  <a:lnTo>
                    <a:pt x="1133884" y="377272"/>
                  </a:lnTo>
                  <a:lnTo>
                    <a:pt x="1150288" y="386265"/>
                  </a:lnTo>
                  <a:lnTo>
                    <a:pt x="1152987" y="388132"/>
                  </a:lnTo>
                  <a:cubicBezTo>
                    <a:pt x="1153541" y="388478"/>
                    <a:pt x="1154094" y="388824"/>
                    <a:pt x="1154717" y="389101"/>
                  </a:cubicBezTo>
                  <a:lnTo>
                    <a:pt x="1156309" y="389862"/>
                  </a:lnTo>
                  <a:cubicBezTo>
                    <a:pt x="1157209" y="390346"/>
                    <a:pt x="1158247" y="390692"/>
                    <a:pt x="1159216" y="390899"/>
                  </a:cubicBezTo>
                  <a:lnTo>
                    <a:pt x="1161500" y="391453"/>
                  </a:lnTo>
                  <a:cubicBezTo>
                    <a:pt x="1162192" y="391591"/>
                    <a:pt x="1162953" y="391729"/>
                    <a:pt x="1163714" y="391799"/>
                  </a:cubicBezTo>
                  <a:lnTo>
                    <a:pt x="1165237" y="391937"/>
                  </a:lnTo>
                  <a:lnTo>
                    <a:pt x="1172920" y="395880"/>
                  </a:lnTo>
                  <a:cubicBezTo>
                    <a:pt x="1172920" y="395880"/>
                    <a:pt x="1173543" y="396156"/>
                    <a:pt x="1173889" y="396295"/>
                  </a:cubicBezTo>
                  <a:lnTo>
                    <a:pt x="1178456" y="398232"/>
                  </a:lnTo>
                  <a:cubicBezTo>
                    <a:pt x="1179356" y="398577"/>
                    <a:pt x="1180256" y="398854"/>
                    <a:pt x="1181156" y="399062"/>
                  </a:cubicBezTo>
                  <a:lnTo>
                    <a:pt x="1186277" y="400099"/>
                  </a:lnTo>
                  <a:cubicBezTo>
                    <a:pt x="1186277" y="400099"/>
                    <a:pt x="1186900" y="400238"/>
                    <a:pt x="1187177" y="400238"/>
                  </a:cubicBezTo>
                  <a:lnTo>
                    <a:pt x="1189461" y="402313"/>
                  </a:lnTo>
                  <a:cubicBezTo>
                    <a:pt x="1189807" y="402659"/>
                    <a:pt x="1190222" y="402935"/>
                    <a:pt x="1190638" y="403281"/>
                  </a:cubicBezTo>
                  <a:lnTo>
                    <a:pt x="1192852" y="404872"/>
                  </a:lnTo>
                  <a:cubicBezTo>
                    <a:pt x="1193337" y="405218"/>
                    <a:pt x="1193891" y="405564"/>
                    <a:pt x="1194444" y="405841"/>
                  </a:cubicBezTo>
                  <a:lnTo>
                    <a:pt x="1196797" y="407086"/>
                  </a:lnTo>
                  <a:cubicBezTo>
                    <a:pt x="1197421" y="407432"/>
                    <a:pt x="1198043" y="407708"/>
                    <a:pt x="1198666" y="407916"/>
                  </a:cubicBezTo>
                  <a:lnTo>
                    <a:pt x="1200604" y="408608"/>
                  </a:lnTo>
                  <a:lnTo>
                    <a:pt x="1202265" y="415387"/>
                  </a:lnTo>
                  <a:cubicBezTo>
                    <a:pt x="1202473" y="416217"/>
                    <a:pt x="1202750" y="417047"/>
                    <a:pt x="1203096" y="417877"/>
                  </a:cubicBezTo>
                  <a:lnTo>
                    <a:pt x="1204134" y="420160"/>
                  </a:lnTo>
                  <a:cubicBezTo>
                    <a:pt x="1204549" y="421059"/>
                    <a:pt x="1205034" y="421820"/>
                    <a:pt x="1205587" y="422650"/>
                  </a:cubicBezTo>
                  <a:lnTo>
                    <a:pt x="1205241" y="423203"/>
                  </a:lnTo>
                  <a:lnTo>
                    <a:pt x="1202127" y="427146"/>
                  </a:lnTo>
                  <a:lnTo>
                    <a:pt x="1198389" y="431158"/>
                  </a:lnTo>
                  <a:lnTo>
                    <a:pt x="1194444" y="434755"/>
                  </a:lnTo>
                  <a:lnTo>
                    <a:pt x="1190568" y="437660"/>
                  </a:lnTo>
                  <a:lnTo>
                    <a:pt x="1182609" y="442295"/>
                  </a:lnTo>
                  <a:lnTo>
                    <a:pt x="1173889" y="445823"/>
                  </a:lnTo>
                  <a:lnTo>
                    <a:pt x="1165237" y="447829"/>
                  </a:lnTo>
                  <a:lnTo>
                    <a:pt x="1157140" y="447967"/>
                  </a:lnTo>
                  <a:lnTo>
                    <a:pt x="1153679" y="447276"/>
                  </a:lnTo>
                  <a:lnTo>
                    <a:pt x="1150080" y="446031"/>
                  </a:lnTo>
                  <a:lnTo>
                    <a:pt x="1140252" y="441673"/>
                  </a:lnTo>
                  <a:cubicBezTo>
                    <a:pt x="1139698" y="441396"/>
                    <a:pt x="1139145" y="441188"/>
                    <a:pt x="1138522" y="441050"/>
                  </a:cubicBezTo>
                  <a:lnTo>
                    <a:pt x="1133400" y="439528"/>
                  </a:lnTo>
                  <a:cubicBezTo>
                    <a:pt x="1132708" y="439321"/>
                    <a:pt x="1131947" y="439182"/>
                    <a:pt x="1131186" y="439044"/>
                  </a:cubicBezTo>
                  <a:lnTo>
                    <a:pt x="1115890" y="437107"/>
                  </a:lnTo>
                  <a:lnTo>
                    <a:pt x="1110353" y="435931"/>
                  </a:lnTo>
                  <a:lnTo>
                    <a:pt x="1105716" y="434617"/>
                  </a:lnTo>
                  <a:lnTo>
                    <a:pt x="1101632" y="432957"/>
                  </a:lnTo>
                  <a:lnTo>
                    <a:pt x="1093396" y="428253"/>
                  </a:lnTo>
                  <a:cubicBezTo>
                    <a:pt x="1091597" y="427215"/>
                    <a:pt x="1089520" y="426593"/>
                    <a:pt x="1087444" y="426454"/>
                  </a:cubicBezTo>
                  <a:lnTo>
                    <a:pt x="1085783" y="426316"/>
                  </a:lnTo>
                  <a:cubicBezTo>
                    <a:pt x="1085783" y="426316"/>
                    <a:pt x="1085783" y="426316"/>
                    <a:pt x="1085714" y="426316"/>
                  </a:cubicBezTo>
                  <a:cubicBezTo>
                    <a:pt x="1084330" y="425209"/>
                    <a:pt x="1082669" y="424448"/>
                    <a:pt x="1080938" y="423964"/>
                  </a:cubicBezTo>
                  <a:lnTo>
                    <a:pt x="1077962" y="423203"/>
                  </a:lnTo>
                  <a:cubicBezTo>
                    <a:pt x="1077547" y="423065"/>
                    <a:pt x="1077062" y="422996"/>
                    <a:pt x="1076647" y="422927"/>
                  </a:cubicBezTo>
                  <a:lnTo>
                    <a:pt x="1070072" y="421820"/>
                  </a:lnTo>
                  <a:lnTo>
                    <a:pt x="1069172" y="421266"/>
                  </a:lnTo>
                  <a:cubicBezTo>
                    <a:pt x="1068480" y="420851"/>
                    <a:pt x="1067788" y="420506"/>
                    <a:pt x="1067096" y="420229"/>
                  </a:cubicBezTo>
                  <a:lnTo>
                    <a:pt x="1065712" y="419676"/>
                  </a:lnTo>
                  <a:cubicBezTo>
                    <a:pt x="1064051" y="418984"/>
                    <a:pt x="1062251" y="418638"/>
                    <a:pt x="1060452" y="418638"/>
                  </a:cubicBezTo>
                  <a:lnTo>
                    <a:pt x="1059621" y="418638"/>
                  </a:lnTo>
                  <a:cubicBezTo>
                    <a:pt x="1059621" y="418638"/>
                    <a:pt x="1059483" y="418638"/>
                    <a:pt x="1059483" y="418638"/>
                  </a:cubicBezTo>
                  <a:cubicBezTo>
                    <a:pt x="1059206" y="416839"/>
                    <a:pt x="1058583" y="415041"/>
                    <a:pt x="1057614" y="413381"/>
                  </a:cubicBezTo>
                  <a:cubicBezTo>
                    <a:pt x="1055538" y="409991"/>
                    <a:pt x="1052146" y="407639"/>
                    <a:pt x="1048270" y="406947"/>
                  </a:cubicBezTo>
                  <a:lnTo>
                    <a:pt x="1037612" y="405011"/>
                  </a:lnTo>
                  <a:cubicBezTo>
                    <a:pt x="1037128" y="404942"/>
                    <a:pt x="1036712" y="404872"/>
                    <a:pt x="1036228" y="404803"/>
                  </a:cubicBezTo>
                  <a:lnTo>
                    <a:pt x="1025362" y="403973"/>
                  </a:lnTo>
                  <a:cubicBezTo>
                    <a:pt x="1025016" y="403973"/>
                    <a:pt x="1024600" y="403973"/>
                    <a:pt x="1024254" y="403973"/>
                  </a:cubicBezTo>
                  <a:cubicBezTo>
                    <a:pt x="1017956" y="403973"/>
                    <a:pt x="1012419" y="408262"/>
                    <a:pt x="1010827" y="414418"/>
                  </a:cubicBezTo>
                  <a:cubicBezTo>
                    <a:pt x="1009166" y="420990"/>
                    <a:pt x="1012488" y="427769"/>
                    <a:pt x="1018648" y="430467"/>
                  </a:cubicBezTo>
                  <a:lnTo>
                    <a:pt x="1021763" y="431850"/>
                  </a:lnTo>
                  <a:cubicBezTo>
                    <a:pt x="1022247" y="432057"/>
                    <a:pt x="1022801" y="432265"/>
                    <a:pt x="1023285" y="432403"/>
                  </a:cubicBezTo>
                  <a:cubicBezTo>
                    <a:pt x="1023978" y="434063"/>
                    <a:pt x="1025016" y="435585"/>
                    <a:pt x="1026261" y="436830"/>
                  </a:cubicBezTo>
                  <a:lnTo>
                    <a:pt x="1026884" y="437453"/>
                  </a:lnTo>
                  <a:cubicBezTo>
                    <a:pt x="1027715" y="438283"/>
                    <a:pt x="1028615" y="438975"/>
                    <a:pt x="1029584" y="439528"/>
                  </a:cubicBezTo>
                  <a:lnTo>
                    <a:pt x="1030068" y="439805"/>
                  </a:lnTo>
                  <a:lnTo>
                    <a:pt x="1030276" y="440013"/>
                  </a:lnTo>
                  <a:cubicBezTo>
                    <a:pt x="1030691" y="440428"/>
                    <a:pt x="1031106" y="440843"/>
                    <a:pt x="1031521" y="441188"/>
                  </a:cubicBezTo>
                  <a:lnTo>
                    <a:pt x="1035536" y="444440"/>
                  </a:lnTo>
                  <a:cubicBezTo>
                    <a:pt x="1036020" y="444785"/>
                    <a:pt x="1036505" y="445131"/>
                    <a:pt x="1036989" y="445477"/>
                  </a:cubicBezTo>
                  <a:lnTo>
                    <a:pt x="1039342" y="446930"/>
                  </a:lnTo>
                  <a:cubicBezTo>
                    <a:pt x="1039619" y="447621"/>
                    <a:pt x="1039965" y="448313"/>
                    <a:pt x="1040381" y="448936"/>
                  </a:cubicBezTo>
                  <a:lnTo>
                    <a:pt x="1040796" y="449558"/>
                  </a:lnTo>
                  <a:cubicBezTo>
                    <a:pt x="1040796" y="449558"/>
                    <a:pt x="1040796" y="450250"/>
                    <a:pt x="1040796" y="450596"/>
                  </a:cubicBezTo>
                  <a:cubicBezTo>
                    <a:pt x="1040796" y="456752"/>
                    <a:pt x="1044948" y="462217"/>
                    <a:pt x="1050900" y="463877"/>
                  </a:cubicBezTo>
                  <a:lnTo>
                    <a:pt x="1061351" y="466783"/>
                  </a:lnTo>
                  <a:lnTo>
                    <a:pt x="1064466" y="467958"/>
                  </a:lnTo>
                  <a:lnTo>
                    <a:pt x="1066542" y="469480"/>
                  </a:lnTo>
                  <a:lnTo>
                    <a:pt x="1068480" y="471763"/>
                  </a:lnTo>
                  <a:lnTo>
                    <a:pt x="1069380" y="473423"/>
                  </a:lnTo>
                  <a:lnTo>
                    <a:pt x="1069588" y="474392"/>
                  </a:lnTo>
                  <a:lnTo>
                    <a:pt x="1069311" y="476536"/>
                  </a:lnTo>
                  <a:lnTo>
                    <a:pt x="1067373" y="482277"/>
                  </a:lnTo>
                  <a:lnTo>
                    <a:pt x="1067235" y="482554"/>
                  </a:lnTo>
                  <a:cubicBezTo>
                    <a:pt x="1066266" y="483592"/>
                    <a:pt x="1065435" y="484837"/>
                    <a:pt x="1064812" y="486151"/>
                  </a:cubicBezTo>
                  <a:lnTo>
                    <a:pt x="1064535" y="486774"/>
                  </a:lnTo>
                  <a:cubicBezTo>
                    <a:pt x="1063566" y="488918"/>
                    <a:pt x="1063082" y="491201"/>
                    <a:pt x="1063220" y="493553"/>
                  </a:cubicBezTo>
                  <a:lnTo>
                    <a:pt x="1063358" y="495213"/>
                  </a:lnTo>
                  <a:cubicBezTo>
                    <a:pt x="1063428" y="496527"/>
                    <a:pt x="1063705" y="497841"/>
                    <a:pt x="1064189" y="499087"/>
                  </a:cubicBezTo>
                  <a:lnTo>
                    <a:pt x="1064605" y="500263"/>
                  </a:lnTo>
                  <a:cubicBezTo>
                    <a:pt x="1064881" y="501023"/>
                    <a:pt x="1065227" y="501784"/>
                    <a:pt x="1065642" y="502476"/>
                  </a:cubicBezTo>
                  <a:lnTo>
                    <a:pt x="1068965" y="508148"/>
                  </a:lnTo>
                  <a:lnTo>
                    <a:pt x="1070695" y="511884"/>
                  </a:lnTo>
                  <a:lnTo>
                    <a:pt x="1070833" y="512299"/>
                  </a:lnTo>
                  <a:lnTo>
                    <a:pt x="1071110" y="516103"/>
                  </a:lnTo>
                  <a:cubicBezTo>
                    <a:pt x="1071179" y="517072"/>
                    <a:pt x="1071318" y="517971"/>
                    <a:pt x="1071595" y="518939"/>
                  </a:cubicBezTo>
                  <a:lnTo>
                    <a:pt x="1071733" y="519354"/>
                  </a:lnTo>
                  <a:cubicBezTo>
                    <a:pt x="1071387" y="521084"/>
                    <a:pt x="1071318" y="522813"/>
                    <a:pt x="1071664" y="524542"/>
                  </a:cubicBezTo>
                  <a:lnTo>
                    <a:pt x="1072356" y="528485"/>
                  </a:lnTo>
                  <a:cubicBezTo>
                    <a:pt x="1072702" y="530284"/>
                    <a:pt x="1073325" y="532013"/>
                    <a:pt x="1074294" y="533535"/>
                  </a:cubicBezTo>
                  <a:lnTo>
                    <a:pt x="1076717" y="537339"/>
                  </a:lnTo>
                  <a:cubicBezTo>
                    <a:pt x="1077339" y="538308"/>
                    <a:pt x="1078032" y="539138"/>
                    <a:pt x="1078862" y="539968"/>
                  </a:cubicBezTo>
                  <a:lnTo>
                    <a:pt x="1081630" y="542597"/>
                  </a:lnTo>
                  <a:cubicBezTo>
                    <a:pt x="1082530" y="543427"/>
                    <a:pt x="1083568" y="544188"/>
                    <a:pt x="1084676" y="544741"/>
                  </a:cubicBezTo>
                  <a:lnTo>
                    <a:pt x="1086960" y="545986"/>
                  </a:lnTo>
                  <a:cubicBezTo>
                    <a:pt x="1087929" y="546470"/>
                    <a:pt x="1088967" y="546885"/>
                    <a:pt x="1090005" y="547162"/>
                  </a:cubicBezTo>
                  <a:lnTo>
                    <a:pt x="1091943" y="547646"/>
                  </a:lnTo>
                  <a:cubicBezTo>
                    <a:pt x="1092773" y="547854"/>
                    <a:pt x="1093673" y="547992"/>
                    <a:pt x="1094573" y="548061"/>
                  </a:cubicBezTo>
                  <a:lnTo>
                    <a:pt x="1099141" y="548338"/>
                  </a:lnTo>
                  <a:lnTo>
                    <a:pt x="1100871" y="549929"/>
                  </a:lnTo>
                  <a:lnTo>
                    <a:pt x="1103017" y="552558"/>
                  </a:lnTo>
                  <a:cubicBezTo>
                    <a:pt x="1103017" y="552558"/>
                    <a:pt x="1103432" y="553042"/>
                    <a:pt x="1103639" y="553249"/>
                  </a:cubicBezTo>
                  <a:lnTo>
                    <a:pt x="1106615" y="556293"/>
                  </a:lnTo>
                  <a:cubicBezTo>
                    <a:pt x="1107515" y="557261"/>
                    <a:pt x="1108553" y="558091"/>
                    <a:pt x="1109730" y="558714"/>
                  </a:cubicBezTo>
                  <a:lnTo>
                    <a:pt x="1113675" y="560928"/>
                  </a:lnTo>
                  <a:cubicBezTo>
                    <a:pt x="1114713" y="561550"/>
                    <a:pt x="1115890" y="561965"/>
                    <a:pt x="1117066" y="562311"/>
                  </a:cubicBezTo>
                  <a:lnTo>
                    <a:pt x="1124887" y="564317"/>
                  </a:lnTo>
                  <a:lnTo>
                    <a:pt x="1130217" y="566807"/>
                  </a:lnTo>
                  <a:cubicBezTo>
                    <a:pt x="1131393" y="567361"/>
                    <a:pt x="1132708" y="567776"/>
                    <a:pt x="1133954" y="567983"/>
                  </a:cubicBezTo>
                  <a:lnTo>
                    <a:pt x="1136030" y="568329"/>
                  </a:lnTo>
                  <a:cubicBezTo>
                    <a:pt x="1136722" y="568468"/>
                    <a:pt x="1137414" y="568468"/>
                    <a:pt x="1138176" y="568468"/>
                  </a:cubicBezTo>
                  <a:cubicBezTo>
                    <a:pt x="1139283" y="568468"/>
                    <a:pt x="1140390" y="568329"/>
                    <a:pt x="1141498" y="568052"/>
                  </a:cubicBezTo>
                  <a:lnTo>
                    <a:pt x="1143297" y="567637"/>
                  </a:lnTo>
                  <a:cubicBezTo>
                    <a:pt x="1144543" y="567361"/>
                    <a:pt x="1145720" y="566877"/>
                    <a:pt x="1146827" y="566254"/>
                  </a:cubicBezTo>
                  <a:lnTo>
                    <a:pt x="1150841" y="563971"/>
                  </a:lnTo>
                  <a:lnTo>
                    <a:pt x="1154371" y="562795"/>
                  </a:lnTo>
                  <a:cubicBezTo>
                    <a:pt x="1156032" y="562242"/>
                    <a:pt x="1157486" y="561412"/>
                    <a:pt x="1158870" y="560236"/>
                  </a:cubicBezTo>
                  <a:lnTo>
                    <a:pt x="1160462" y="558853"/>
                  </a:lnTo>
                  <a:cubicBezTo>
                    <a:pt x="1162469" y="557192"/>
                    <a:pt x="1163922" y="554910"/>
                    <a:pt x="1164753" y="552419"/>
                  </a:cubicBezTo>
                  <a:lnTo>
                    <a:pt x="1165514" y="549929"/>
                  </a:lnTo>
                  <a:cubicBezTo>
                    <a:pt x="1166068" y="548200"/>
                    <a:pt x="1166276" y="546470"/>
                    <a:pt x="1166137" y="544672"/>
                  </a:cubicBezTo>
                  <a:lnTo>
                    <a:pt x="1165791" y="540176"/>
                  </a:lnTo>
                  <a:cubicBezTo>
                    <a:pt x="1165653" y="538515"/>
                    <a:pt x="1165237" y="536924"/>
                    <a:pt x="1164545" y="535472"/>
                  </a:cubicBezTo>
                  <a:lnTo>
                    <a:pt x="1163161" y="532428"/>
                  </a:lnTo>
                  <a:lnTo>
                    <a:pt x="1167037" y="533466"/>
                  </a:lnTo>
                  <a:lnTo>
                    <a:pt x="1167937" y="533812"/>
                  </a:lnTo>
                  <a:lnTo>
                    <a:pt x="1172435" y="536509"/>
                  </a:lnTo>
                  <a:cubicBezTo>
                    <a:pt x="1172920" y="536786"/>
                    <a:pt x="1173335" y="537063"/>
                    <a:pt x="1173819" y="537270"/>
                  </a:cubicBezTo>
                  <a:lnTo>
                    <a:pt x="1176865" y="538654"/>
                  </a:lnTo>
                  <a:cubicBezTo>
                    <a:pt x="1178318" y="539346"/>
                    <a:pt x="1179910" y="539761"/>
                    <a:pt x="1181571" y="539830"/>
                  </a:cubicBezTo>
                  <a:lnTo>
                    <a:pt x="1184547" y="540037"/>
                  </a:lnTo>
                  <a:cubicBezTo>
                    <a:pt x="1184547" y="540037"/>
                    <a:pt x="1185239" y="540037"/>
                    <a:pt x="1185585" y="540037"/>
                  </a:cubicBezTo>
                  <a:cubicBezTo>
                    <a:pt x="1188008" y="540037"/>
                    <a:pt x="1190430" y="539415"/>
                    <a:pt x="1192506" y="538169"/>
                  </a:cubicBezTo>
                  <a:lnTo>
                    <a:pt x="1194721" y="536855"/>
                  </a:lnTo>
                  <a:cubicBezTo>
                    <a:pt x="1196452" y="535818"/>
                    <a:pt x="1197974" y="534434"/>
                    <a:pt x="1199151" y="532774"/>
                  </a:cubicBezTo>
                  <a:lnTo>
                    <a:pt x="1199358" y="532497"/>
                  </a:lnTo>
                  <a:lnTo>
                    <a:pt x="1199635" y="532497"/>
                  </a:lnTo>
                  <a:cubicBezTo>
                    <a:pt x="1199635" y="532497"/>
                    <a:pt x="1200119" y="532497"/>
                    <a:pt x="1200327" y="532497"/>
                  </a:cubicBezTo>
                  <a:cubicBezTo>
                    <a:pt x="1202196" y="532497"/>
                    <a:pt x="1204134" y="532082"/>
                    <a:pt x="1205864" y="531321"/>
                  </a:cubicBezTo>
                  <a:lnTo>
                    <a:pt x="1207248" y="530699"/>
                  </a:lnTo>
                  <a:cubicBezTo>
                    <a:pt x="1212924" y="528209"/>
                    <a:pt x="1216315" y="522260"/>
                    <a:pt x="1215415" y="516103"/>
                  </a:cubicBezTo>
                  <a:lnTo>
                    <a:pt x="1214792" y="511814"/>
                  </a:lnTo>
                  <a:cubicBezTo>
                    <a:pt x="1214516" y="509947"/>
                    <a:pt x="1213892" y="508079"/>
                    <a:pt x="1212855" y="506488"/>
                  </a:cubicBezTo>
                  <a:lnTo>
                    <a:pt x="1209048" y="500401"/>
                  </a:lnTo>
                  <a:cubicBezTo>
                    <a:pt x="1209048" y="500401"/>
                    <a:pt x="1208633" y="499778"/>
                    <a:pt x="1208425" y="499433"/>
                  </a:cubicBezTo>
                  <a:lnTo>
                    <a:pt x="1202334" y="491201"/>
                  </a:lnTo>
                  <a:lnTo>
                    <a:pt x="1205657" y="489056"/>
                  </a:lnTo>
                  <a:cubicBezTo>
                    <a:pt x="1206349" y="488572"/>
                    <a:pt x="1207041" y="488088"/>
                    <a:pt x="1207664" y="487535"/>
                  </a:cubicBezTo>
                  <a:lnTo>
                    <a:pt x="1209878" y="485459"/>
                  </a:lnTo>
                  <a:cubicBezTo>
                    <a:pt x="1210363" y="484975"/>
                    <a:pt x="1210848" y="484491"/>
                    <a:pt x="1211263" y="484007"/>
                  </a:cubicBezTo>
                  <a:lnTo>
                    <a:pt x="1215554" y="478611"/>
                  </a:lnTo>
                  <a:lnTo>
                    <a:pt x="1219499" y="477297"/>
                  </a:lnTo>
                  <a:cubicBezTo>
                    <a:pt x="1220398" y="477020"/>
                    <a:pt x="1221298" y="476605"/>
                    <a:pt x="1222129" y="476121"/>
                  </a:cubicBezTo>
                  <a:lnTo>
                    <a:pt x="1228150" y="472662"/>
                  </a:lnTo>
                  <a:cubicBezTo>
                    <a:pt x="1229050" y="472178"/>
                    <a:pt x="1229811" y="471556"/>
                    <a:pt x="1230573" y="470933"/>
                  </a:cubicBezTo>
                  <a:lnTo>
                    <a:pt x="1235487" y="466506"/>
                  </a:lnTo>
                  <a:cubicBezTo>
                    <a:pt x="1235902" y="466091"/>
                    <a:pt x="1236317" y="465676"/>
                    <a:pt x="1236732" y="465192"/>
                  </a:cubicBezTo>
                  <a:lnTo>
                    <a:pt x="1242200" y="458828"/>
                  </a:lnTo>
                  <a:cubicBezTo>
                    <a:pt x="1242200" y="458828"/>
                    <a:pt x="1242615" y="458966"/>
                    <a:pt x="1242823" y="459035"/>
                  </a:cubicBezTo>
                  <a:lnTo>
                    <a:pt x="1245107" y="459658"/>
                  </a:lnTo>
                  <a:cubicBezTo>
                    <a:pt x="1245730" y="459865"/>
                    <a:pt x="1246352" y="460004"/>
                    <a:pt x="1247045" y="460073"/>
                  </a:cubicBezTo>
                  <a:lnTo>
                    <a:pt x="1249398" y="460419"/>
                  </a:lnTo>
                  <a:cubicBezTo>
                    <a:pt x="1249882" y="460419"/>
                    <a:pt x="1250297" y="460488"/>
                    <a:pt x="1250782" y="460557"/>
                  </a:cubicBezTo>
                  <a:lnTo>
                    <a:pt x="1252236" y="460557"/>
                  </a:lnTo>
                  <a:cubicBezTo>
                    <a:pt x="1252512" y="464500"/>
                    <a:pt x="1254450" y="468097"/>
                    <a:pt x="1257634" y="470518"/>
                  </a:cubicBezTo>
                  <a:cubicBezTo>
                    <a:pt x="1260056" y="472386"/>
                    <a:pt x="1263033" y="473354"/>
                    <a:pt x="1266009" y="473354"/>
                  </a:cubicBezTo>
                  <a:cubicBezTo>
                    <a:pt x="1266216" y="473354"/>
                    <a:pt x="1266424" y="473354"/>
                    <a:pt x="1266632" y="473354"/>
                  </a:cubicBezTo>
                  <a:lnTo>
                    <a:pt x="1267324" y="474115"/>
                  </a:lnTo>
                  <a:cubicBezTo>
                    <a:pt x="1270023" y="477159"/>
                    <a:pt x="1273829" y="478819"/>
                    <a:pt x="1277705" y="478819"/>
                  </a:cubicBezTo>
                  <a:cubicBezTo>
                    <a:pt x="1279020" y="478819"/>
                    <a:pt x="1280405" y="478611"/>
                    <a:pt x="1281720" y="478265"/>
                  </a:cubicBezTo>
                  <a:cubicBezTo>
                    <a:pt x="1286910" y="476674"/>
                    <a:pt x="1290717" y="472247"/>
                    <a:pt x="1291478" y="466921"/>
                  </a:cubicBezTo>
                  <a:lnTo>
                    <a:pt x="1291963" y="463255"/>
                  </a:lnTo>
                  <a:cubicBezTo>
                    <a:pt x="1292032" y="462632"/>
                    <a:pt x="1292101" y="462010"/>
                    <a:pt x="1292101" y="461387"/>
                  </a:cubicBezTo>
                  <a:lnTo>
                    <a:pt x="1292101" y="455784"/>
                  </a:lnTo>
                  <a:lnTo>
                    <a:pt x="1292239" y="455161"/>
                  </a:lnTo>
                  <a:lnTo>
                    <a:pt x="1292862" y="453847"/>
                  </a:lnTo>
                  <a:lnTo>
                    <a:pt x="1296669" y="447276"/>
                  </a:lnTo>
                  <a:cubicBezTo>
                    <a:pt x="1297223" y="446307"/>
                    <a:pt x="1297638" y="445339"/>
                    <a:pt x="1297984" y="444301"/>
                  </a:cubicBezTo>
                  <a:lnTo>
                    <a:pt x="1299092" y="440704"/>
                  </a:lnTo>
                  <a:cubicBezTo>
                    <a:pt x="1299507" y="439390"/>
                    <a:pt x="1299714" y="438006"/>
                    <a:pt x="1299645" y="436554"/>
                  </a:cubicBezTo>
                  <a:lnTo>
                    <a:pt x="1299645" y="433233"/>
                  </a:lnTo>
                  <a:cubicBezTo>
                    <a:pt x="1299645" y="432680"/>
                    <a:pt x="1299576" y="432127"/>
                    <a:pt x="1299507" y="431642"/>
                  </a:cubicBezTo>
                  <a:lnTo>
                    <a:pt x="1299299" y="429844"/>
                  </a:lnTo>
                  <a:lnTo>
                    <a:pt x="1300614" y="431988"/>
                  </a:lnTo>
                  <a:cubicBezTo>
                    <a:pt x="1301306" y="433164"/>
                    <a:pt x="1302206" y="434271"/>
                    <a:pt x="1303175" y="435170"/>
                  </a:cubicBezTo>
                  <a:lnTo>
                    <a:pt x="1306981" y="438629"/>
                  </a:lnTo>
                  <a:cubicBezTo>
                    <a:pt x="1308227" y="439736"/>
                    <a:pt x="1309611" y="440635"/>
                    <a:pt x="1311204" y="441258"/>
                  </a:cubicBezTo>
                  <a:lnTo>
                    <a:pt x="1316048" y="443194"/>
                  </a:lnTo>
                  <a:cubicBezTo>
                    <a:pt x="1317156" y="443609"/>
                    <a:pt x="1318263" y="443955"/>
                    <a:pt x="1319439" y="444094"/>
                  </a:cubicBezTo>
                  <a:lnTo>
                    <a:pt x="1324769" y="444785"/>
                  </a:lnTo>
                  <a:cubicBezTo>
                    <a:pt x="1325322" y="444855"/>
                    <a:pt x="1325945" y="444924"/>
                    <a:pt x="1326499" y="444924"/>
                  </a:cubicBezTo>
                  <a:cubicBezTo>
                    <a:pt x="1326845" y="444924"/>
                    <a:pt x="1327191" y="444924"/>
                    <a:pt x="1327607" y="444924"/>
                  </a:cubicBezTo>
                  <a:lnTo>
                    <a:pt x="1332659" y="444509"/>
                  </a:lnTo>
                  <a:cubicBezTo>
                    <a:pt x="1333143" y="444509"/>
                    <a:pt x="1333697" y="444370"/>
                    <a:pt x="1334181" y="444301"/>
                  </a:cubicBezTo>
                  <a:lnTo>
                    <a:pt x="1346155" y="442018"/>
                  </a:lnTo>
                  <a:cubicBezTo>
                    <a:pt x="1347055" y="441811"/>
                    <a:pt x="1347955" y="441603"/>
                    <a:pt x="1348854" y="441188"/>
                  </a:cubicBezTo>
                  <a:lnTo>
                    <a:pt x="1354529" y="438836"/>
                  </a:lnTo>
                  <a:cubicBezTo>
                    <a:pt x="1356467" y="438006"/>
                    <a:pt x="1358198" y="436830"/>
                    <a:pt x="1359582" y="435240"/>
                  </a:cubicBezTo>
                  <a:lnTo>
                    <a:pt x="1363181" y="431227"/>
                  </a:lnTo>
                  <a:cubicBezTo>
                    <a:pt x="1364496" y="429775"/>
                    <a:pt x="1365465" y="428115"/>
                    <a:pt x="1366019" y="426247"/>
                  </a:cubicBezTo>
                  <a:lnTo>
                    <a:pt x="1366918" y="423411"/>
                  </a:lnTo>
                  <a:cubicBezTo>
                    <a:pt x="1367056" y="422996"/>
                    <a:pt x="1367126" y="422650"/>
                    <a:pt x="1367264" y="422235"/>
                  </a:cubicBezTo>
                  <a:lnTo>
                    <a:pt x="1369202" y="413796"/>
                  </a:lnTo>
                  <a:lnTo>
                    <a:pt x="1374808" y="412758"/>
                  </a:lnTo>
                  <a:cubicBezTo>
                    <a:pt x="1375224" y="412758"/>
                    <a:pt x="1375570" y="412758"/>
                    <a:pt x="1375985" y="412758"/>
                  </a:cubicBezTo>
                  <a:cubicBezTo>
                    <a:pt x="1378546" y="412758"/>
                    <a:pt x="1381107" y="412066"/>
                    <a:pt x="1383321" y="410683"/>
                  </a:cubicBezTo>
                  <a:lnTo>
                    <a:pt x="1383875" y="410337"/>
                  </a:lnTo>
                  <a:cubicBezTo>
                    <a:pt x="1385813" y="409161"/>
                    <a:pt x="1387405" y="407501"/>
                    <a:pt x="1388512" y="405564"/>
                  </a:cubicBezTo>
                  <a:lnTo>
                    <a:pt x="1389204" y="405357"/>
                  </a:lnTo>
                  <a:cubicBezTo>
                    <a:pt x="1389827" y="405149"/>
                    <a:pt x="1390381" y="404942"/>
                    <a:pt x="1391004" y="404734"/>
                  </a:cubicBezTo>
                  <a:lnTo>
                    <a:pt x="1420211" y="391729"/>
                  </a:lnTo>
                  <a:lnTo>
                    <a:pt x="1436683" y="386956"/>
                  </a:lnTo>
                  <a:cubicBezTo>
                    <a:pt x="1438275" y="388340"/>
                    <a:pt x="1440143" y="389308"/>
                    <a:pt x="1442220" y="389862"/>
                  </a:cubicBezTo>
                  <a:lnTo>
                    <a:pt x="1445057" y="390623"/>
                  </a:lnTo>
                  <a:cubicBezTo>
                    <a:pt x="1446234" y="390899"/>
                    <a:pt x="1447411" y="391107"/>
                    <a:pt x="1448587" y="391107"/>
                  </a:cubicBezTo>
                  <a:cubicBezTo>
                    <a:pt x="1449349" y="391107"/>
                    <a:pt x="1450041" y="391107"/>
                    <a:pt x="1450802" y="390968"/>
                  </a:cubicBezTo>
                  <a:lnTo>
                    <a:pt x="1454193" y="390415"/>
                  </a:lnTo>
                  <a:cubicBezTo>
                    <a:pt x="1455508" y="390208"/>
                    <a:pt x="1456754" y="389793"/>
                    <a:pt x="1457931" y="389239"/>
                  </a:cubicBezTo>
                  <a:cubicBezTo>
                    <a:pt x="1460145" y="391660"/>
                    <a:pt x="1463191" y="393251"/>
                    <a:pt x="1466582" y="393666"/>
                  </a:cubicBezTo>
                  <a:lnTo>
                    <a:pt x="1477310" y="394911"/>
                  </a:lnTo>
                  <a:cubicBezTo>
                    <a:pt x="1477863" y="394911"/>
                    <a:pt x="1478348" y="394981"/>
                    <a:pt x="1478902" y="394981"/>
                  </a:cubicBezTo>
                  <a:cubicBezTo>
                    <a:pt x="1478902" y="394981"/>
                    <a:pt x="1478971" y="394981"/>
                    <a:pt x="1479040" y="394981"/>
                  </a:cubicBezTo>
                  <a:lnTo>
                    <a:pt x="1482362" y="394981"/>
                  </a:lnTo>
                  <a:cubicBezTo>
                    <a:pt x="1483331" y="394981"/>
                    <a:pt x="1484231" y="394842"/>
                    <a:pt x="1485200" y="394635"/>
                  </a:cubicBezTo>
                  <a:lnTo>
                    <a:pt x="1490045" y="393597"/>
                  </a:lnTo>
                  <a:cubicBezTo>
                    <a:pt x="1491360" y="394496"/>
                    <a:pt x="1492813" y="395119"/>
                    <a:pt x="1494336" y="395534"/>
                  </a:cubicBezTo>
                  <a:lnTo>
                    <a:pt x="1495720" y="395880"/>
                  </a:lnTo>
                  <a:cubicBezTo>
                    <a:pt x="1496827" y="396156"/>
                    <a:pt x="1498004" y="396295"/>
                    <a:pt x="1499181" y="396295"/>
                  </a:cubicBezTo>
                  <a:cubicBezTo>
                    <a:pt x="1500634" y="396295"/>
                    <a:pt x="1502087" y="396087"/>
                    <a:pt x="1503472" y="395603"/>
                  </a:cubicBezTo>
                  <a:lnTo>
                    <a:pt x="1505340" y="394981"/>
                  </a:lnTo>
                  <a:cubicBezTo>
                    <a:pt x="1508732" y="393874"/>
                    <a:pt x="1511569" y="391453"/>
                    <a:pt x="1513299" y="388271"/>
                  </a:cubicBezTo>
                  <a:lnTo>
                    <a:pt x="1513923" y="387026"/>
                  </a:lnTo>
                  <a:cubicBezTo>
                    <a:pt x="1514269" y="386334"/>
                    <a:pt x="1514614" y="385642"/>
                    <a:pt x="1514822" y="384881"/>
                  </a:cubicBezTo>
                  <a:lnTo>
                    <a:pt x="1515930" y="384397"/>
                  </a:lnTo>
                  <a:lnTo>
                    <a:pt x="1517522" y="383913"/>
                  </a:lnTo>
                  <a:lnTo>
                    <a:pt x="1523197" y="382875"/>
                  </a:lnTo>
                  <a:lnTo>
                    <a:pt x="1528387" y="382737"/>
                  </a:lnTo>
                  <a:lnTo>
                    <a:pt x="1542368" y="384328"/>
                  </a:lnTo>
                  <a:cubicBezTo>
                    <a:pt x="1542853" y="384328"/>
                    <a:pt x="1543407" y="384397"/>
                    <a:pt x="1543960" y="384397"/>
                  </a:cubicBezTo>
                  <a:cubicBezTo>
                    <a:pt x="1544860" y="384397"/>
                    <a:pt x="1545759" y="384328"/>
                    <a:pt x="1546659" y="384120"/>
                  </a:cubicBezTo>
                  <a:lnTo>
                    <a:pt x="1553304" y="382806"/>
                  </a:lnTo>
                  <a:cubicBezTo>
                    <a:pt x="1554134" y="382668"/>
                    <a:pt x="1554965" y="382391"/>
                    <a:pt x="1555726" y="382114"/>
                  </a:cubicBezTo>
                  <a:lnTo>
                    <a:pt x="1569914" y="376442"/>
                  </a:lnTo>
                  <a:lnTo>
                    <a:pt x="1571506" y="376442"/>
                  </a:lnTo>
                  <a:cubicBezTo>
                    <a:pt x="1572959" y="376442"/>
                    <a:pt x="1574413" y="376235"/>
                    <a:pt x="1575867" y="375750"/>
                  </a:cubicBezTo>
                  <a:cubicBezTo>
                    <a:pt x="1576351" y="378448"/>
                    <a:pt x="1577735" y="381007"/>
                    <a:pt x="1579673" y="382944"/>
                  </a:cubicBezTo>
                  <a:lnTo>
                    <a:pt x="1581195" y="384466"/>
                  </a:lnTo>
                  <a:cubicBezTo>
                    <a:pt x="1582372" y="385642"/>
                    <a:pt x="1583756" y="386611"/>
                    <a:pt x="1585279" y="387302"/>
                  </a:cubicBezTo>
                  <a:lnTo>
                    <a:pt x="1588048" y="388547"/>
                  </a:lnTo>
                  <a:cubicBezTo>
                    <a:pt x="1588740" y="388824"/>
                    <a:pt x="1589362" y="389101"/>
                    <a:pt x="1590124" y="389308"/>
                  </a:cubicBezTo>
                  <a:lnTo>
                    <a:pt x="1593239" y="390138"/>
                  </a:lnTo>
                  <a:cubicBezTo>
                    <a:pt x="1593861" y="390277"/>
                    <a:pt x="1594415" y="390415"/>
                    <a:pt x="1595038" y="390484"/>
                  </a:cubicBezTo>
                  <a:lnTo>
                    <a:pt x="1597668" y="390830"/>
                  </a:lnTo>
                  <a:cubicBezTo>
                    <a:pt x="1598291" y="390899"/>
                    <a:pt x="1598913" y="390968"/>
                    <a:pt x="1599537" y="390968"/>
                  </a:cubicBezTo>
                  <a:cubicBezTo>
                    <a:pt x="1600506" y="390968"/>
                    <a:pt x="1601544" y="390830"/>
                    <a:pt x="1602513" y="390623"/>
                  </a:cubicBezTo>
                  <a:lnTo>
                    <a:pt x="1607703" y="389447"/>
                  </a:lnTo>
                  <a:cubicBezTo>
                    <a:pt x="1612548" y="388340"/>
                    <a:pt x="1616493" y="384743"/>
                    <a:pt x="1617947" y="379970"/>
                  </a:cubicBezTo>
                  <a:lnTo>
                    <a:pt x="1618362" y="378517"/>
                  </a:lnTo>
                  <a:lnTo>
                    <a:pt x="1620023" y="378379"/>
                  </a:lnTo>
                  <a:cubicBezTo>
                    <a:pt x="1621200" y="378240"/>
                    <a:pt x="1622376" y="378033"/>
                    <a:pt x="1623484" y="377618"/>
                  </a:cubicBezTo>
                  <a:lnTo>
                    <a:pt x="1629090" y="375612"/>
                  </a:lnTo>
                  <a:cubicBezTo>
                    <a:pt x="1632412" y="374436"/>
                    <a:pt x="1635111" y="372015"/>
                    <a:pt x="1636703" y="368971"/>
                  </a:cubicBezTo>
                  <a:lnTo>
                    <a:pt x="1639471" y="363714"/>
                  </a:lnTo>
                  <a:cubicBezTo>
                    <a:pt x="1640717" y="361293"/>
                    <a:pt x="1641202" y="358595"/>
                    <a:pt x="1640925" y="355898"/>
                  </a:cubicBezTo>
                  <a:lnTo>
                    <a:pt x="1640717" y="353891"/>
                  </a:lnTo>
                  <a:cubicBezTo>
                    <a:pt x="1640579" y="352300"/>
                    <a:pt x="1640094" y="350710"/>
                    <a:pt x="1639402" y="349326"/>
                  </a:cubicBezTo>
                  <a:lnTo>
                    <a:pt x="1686466" y="355344"/>
                  </a:lnTo>
                  <a:lnTo>
                    <a:pt x="1697470" y="358388"/>
                  </a:lnTo>
                  <a:lnTo>
                    <a:pt x="1700446" y="361016"/>
                  </a:lnTo>
                  <a:cubicBezTo>
                    <a:pt x="1703007" y="363299"/>
                    <a:pt x="1706260" y="364544"/>
                    <a:pt x="1709651" y="364544"/>
                  </a:cubicBezTo>
                  <a:cubicBezTo>
                    <a:pt x="1709998" y="364544"/>
                    <a:pt x="1710274" y="364544"/>
                    <a:pt x="1710620" y="364544"/>
                  </a:cubicBezTo>
                  <a:lnTo>
                    <a:pt x="1714011" y="364337"/>
                  </a:lnTo>
                  <a:lnTo>
                    <a:pt x="1718026" y="365374"/>
                  </a:lnTo>
                  <a:lnTo>
                    <a:pt x="1739689" y="373052"/>
                  </a:lnTo>
                  <a:cubicBezTo>
                    <a:pt x="1740173" y="373191"/>
                    <a:pt x="1740658" y="373398"/>
                    <a:pt x="1741143" y="373467"/>
                  </a:cubicBezTo>
                  <a:lnTo>
                    <a:pt x="1746610" y="374782"/>
                  </a:lnTo>
                  <a:lnTo>
                    <a:pt x="1746610" y="374782"/>
                  </a:lnTo>
                  <a:cubicBezTo>
                    <a:pt x="1746610" y="374782"/>
                    <a:pt x="1758583" y="382529"/>
                    <a:pt x="1758583" y="382529"/>
                  </a:cubicBezTo>
                  <a:cubicBezTo>
                    <a:pt x="1758929" y="382737"/>
                    <a:pt x="1759345" y="383013"/>
                    <a:pt x="1759691" y="383152"/>
                  </a:cubicBezTo>
                  <a:lnTo>
                    <a:pt x="1772426" y="389793"/>
                  </a:lnTo>
                  <a:cubicBezTo>
                    <a:pt x="1773187" y="390208"/>
                    <a:pt x="1774018" y="390553"/>
                    <a:pt x="1774848" y="390761"/>
                  </a:cubicBezTo>
                  <a:lnTo>
                    <a:pt x="1777478" y="391522"/>
                  </a:lnTo>
                  <a:cubicBezTo>
                    <a:pt x="1778793" y="391937"/>
                    <a:pt x="1780108" y="392075"/>
                    <a:pt x="1781423" y="392075"/>
                  </a:cubicBezTo>
                  <a:cubicBezTo>
                    <a:pt x="1783153" y="392075"/>
                    <a:pt x="1784884" y="391729"/>
                    <a:pt x="1786545" y="391107"/>
                  </a:cubicBezTo>
                  <a:lnTo>
                    <a:pt x="1791736" y="389032"/>
                  </a:lnTo>
                  <a:cubicBezTo>
                    <a:pt x="1793881" y="388132"/>
                    <a:pt x="1795819" y="386749"/>
                    <a:pt x="1797273" y="384950"/>
                  </a:cubicBezTo>
                  <a:lnTo>
                    <a:pt x="1801771" y="379486"/>
                  </a:lnTo>
                  <a:cubicBezTo>
                    <a:pt x="1802256" y="378863"/>
                    <a:pt x="1802740" y="378240"/>
                    <a:pt x="1803155" y="377480"/>
                  </a:cubicBezTo>
                  <a:lnTo>
                    <a:pt x="1809730" y="365928"/>
                  </a:lnTo>
                  <a:cubicBezTo>
                    <a:pt x="1812153" y="361639"/>
                    <a:pt x="1812084" y="356313"/>
                    <a:pt x="1809592" y="352093"/>
                  </a:cubicBezTo>
                  <a:cubicBezTo>
                    <a:pt x="1807100" y="347873"/>
                    <a:pt x="1802533" y="345314"/>
                    <a:pt x="1797688" y="345314"/>
                  </a:cubicBezTo>
                  <a:cubicBezTo>
                    <a:pt x="1797688" y="345314"/>
                    <a:pt x="1797619" y="345314"/>
                    <a:pt x="1797549" y="345314"/>
                  </a:cubicBezTo>
                  <a:lnTo>
                    <a:pt x="1793951" y="345314"/>
                  </a:lnTo>
                  <a:cubicBezTo>
                    <a:pt x="1793535" y="345314"/>
                    <a:pt x="1793120" y="345314"/>
                    <a:pt x="1792636" y="345452"/>
                  </a:cubicBezTo>
                  <a:lnTo>
                    <a:pt x="1790628" y="345660"/>
                  </a:lnTo>
                  <a:lnTo>
                    <a:pt x="1790351" y="345452"/>
                  </a:lnTo>
                  <a:lnTo>
                    <a:pt x="1789936" y="345107"/>
                  </a:lnTo>
                  <a:lnTo>
                    <a:pt x="1789590" y="344069"/>
                  </a:lnTo>
                  <a:cubicBezTo>
                    <a:pt x="1789382" y="343446"/>
                    <a:pt x="1789175" y="342893"/>
                    <a:pt x="1788898" y="342270"/>
                  </a:cubicBezTo>
                  <a:lnTo>
                    <a:pt x="1787929" y="340264"/>
                  </a:lnTo>
                  <a:cubicBezTo>
                    <a:pt x="1786960" y="338327"/>
                    <a:pt x="1785576" y="336667"/>
                    <a:pt x="1783915" y="335353"/>
                  </a:cubicBezTo>
                  <a:lnTo>
                    <a:pt x="1779209" y="331756"/>
                  </a:lnTo>
                  <a:cubicBezTo>
                    <a:pt x="1778101" y="330926"/>
                    <a:pt x="1776786" y="330234"/>
                    <a:pt x="1775471" y="329750"/>
                  </a:cubicBezTo>
                  <a:lnTo>
                    <a:pt x="1770419" y="327951"/>
                  </a:lnTo>
                  <a:cubicBezTo>
                    <a:pt x="1770419" y="327951"/>
                    <a:pt x="1770419" y="327675"/>
                    <a:pt x="1770488" y="327536"/>
                  </a:cubicBezTo>
                  <a:lnTo>
                    <a:pt x="1770834" y="326084"/>
                  </a:lnTo>
                  <a:cubicBezTo>
                    <a:pt x="1771111" y="324839"/>
                    <a:pt x="1771180" y="323593"/>
                    <a:pt x="1771111" y="322348"/>
                  </a:cubicBezTo>
                  <a:lnTo>
                    <a:pt x="1770765" y="316330"/>
                  </a:lnTo>
                  <a:lnTo>
                    <a:pt x="1770765" y="315708"/>
                  </a:lnTo>
                  <a:cubicBezTo>
                    <a:pt x="1770765" y="315708"/>
                    <a:pt x="1770903" y="314670"/>
                    <a:pt x="1770903" y="314670"/>
                  </a:cubicBezTo>
                  <a:lnTo>
                    <a:pt x="1771872" y="310451"/>
                  </a:lnTo>
                  <a:cubicBezTo>
                    <a:pt x="1771941" y="310036"/>
                    <a:pt x="1772010" y="309621"/>
                    <a:pt x="1772080" y="309205"/>
                  </a:cubicBezTo>
                  <a:lnTo>
                    <a:pt x="1772772" y="304156"/>
                  </a:lnTo>
                  <a:cubicBezTo>
                    <a:pt x="1772979" y="302496"/>
                    <a:pt x="1772910" y="300835"/>
                    <a:pt x="1772564" y="299175"/>
                  </a:cubicBezTo>
                  <a:lnTo>
                    <a:pt x="1771595" y="294956"/>
                  </a:lnTo>
                  <a:cubicBezTo>
                    <a:pt x="1771041" y="292465"/>
                    <a:pt x="1769727" y="290183"/>
                    <a:pt x="1767996" y="288384"/>
                  </a:cubicBezTo>
                  <a:lnTo>
                    <a:pt x="1770903" y="287208"/>
                  </a:lnTo>
                  <a:cubicBezTo>
                    <a:pt x="1771388" y="287001"/>
                    <a:pt x="1771803" y="286793"/>
                    <a:pt x="1772287" y="286586"/>
                  </a:cubicBezTo>
                  <a:lnTo>
                    <a:pt x="1777755" y="283611"/>
                  </a:lnTo>
                  <a:cubicBezTo>
                    <a:pt x="1778170" y="283404"/>
                    <a:pt x="1778585" y="283127"/>
                    <a:pt x="1779001" y="282850"/>
                  </a:cubicBezTo>
                  <a:lnTo>
                    <a:pt x="1784122" y="279322"/>
                  </a:lnTo>
                  <a:cubicBezTo>
                    <a:pt x="1784745" y="278907"/>
                    <a:pt x="1785368" y="278423"/>
                    <a:pt x="1785922" y="277870"/>
                  </a:cubicBezTo>
                  <a:lnTo>
                    <a:pt x="1790213" y="273719"/>
                  </a:lnTo>
                  <a:cubicBezTo>
                    <a:pt x="1791182" y="272820"/>
                    <a:pt x="1791943" y="271783"/>
                    <a:pt x="1792636" y="270607"/>
                  </a:cubicBezTo>
                  <a:lnTo>
                    <a:pt x="1798934" y="259539"/>
                  </a:lnTo>
                  <a:cubicBezTo>
                    <a:pt x="1799418" y="258709"/>
                    <a:pt x="1799764" y="257879"/>
                    <a:pt x="1800041" y="256979"/>
                  </a:cubicBezTo>
                  <a:lnTo>
                    <a:pt x="1807654" y="233806"/>
                  </a:lnTo>
                  <a:lnTo>
                    <a:pt x="1808761" y="232008"/>
                  </a:lnTo>
                  <a:cubicBezTo>
                    <a:pt x="1808761" y="232008"/>
                    <a:pt x="1808761" y="232008"/>
                    <a:pt x="1808831" y="232008"/>
                  </a:cubicBezTo>
                  <a:lnTo>
                    <a:pt x="1811045" y="232354"/>
                  </a:lnTo>
                  <a:cubicBezTo>
                    <a:pt x="1811737" y="232423"/>
                    <a:pt x="1812361" y="232492"/>
                    <a:pt x="1813052" y="232492"/>
                  </a:cubicBezTo>
                  <a:cubicBezTo>
                    <a:pt x="1813676" y="232492"/>
                    <a:pt x="1814298" y="232492"/>
                    <a:pt x="1814921" y="232354"/>
                  </a:cubicBezTo>
                  <a:lnTo>
                    <a:pt x="1821358" y="231524"/>
                  </a:lnTo>
                  <a:lnTo>
                    <a:pt x="1830770" y="231800"/>
                  </a:lnTo>
                  <a:cubicBezTo>
                    <a:pt x="1830770" y="231800"/>
                    <a:pt x="1831048" y="231800"/>
                    <a:pt x="1831186" y="231800"/>
                  </a:cubicBezTo>
                  <a:cubicBezTo>
                    <a:pt x="1831601" y="231800"/>
                    <a:pt x="1831947" y="231800"/>
                    <a:pt x="1832363" y="231800"/>
                  </a:cubicBezTo>
                  <a:lnTo>
                    <a:pt x="1842606" y="230901"/>
                  </a:lnTo>
                  <a:lnTo>
                    <a:pt x="1843644" y="230901"/>
                  </a:lnTo>
                  <a:cubicBezTo>
                    <a:pt x="1843644" y="230901"/>
                    <a:pt x="1846274" y="232285"/>
                    <a:pt x="1846274" y="232285"/>
                  </a:cubicBezTo>
                  <a:cubicBezTo>
                    <a:pt x="1846620" y="232423"/>
                    <a:pt x="1846966" y="232630"/>
                    <a:pt x="1847312" y="232769"/>
                  </a:cubicBezTo>
                  <a:lnTo>
                    <a:pt x="1849735" y="233806"/>
                  </a:lnTo>
                  <a:cubicBezTo>
                    <a:pt x="1850911" y="234290"/>
                    <a:pt x="1852157" y="234636"/>
                    <a:pt x="1853403" y="234775"/>
                  </a:cubicBezTo>
                  <a:lnTo>
                    <a:pt x="1859839" y="235536"/>
                  </a:lnTo>
                  <a:lnTo>
                    <a:pt x="1858732" y="240101"/>
                  </a:lnTo>
                  <a:lnTo>
                    <a:pt x="1856102" y="248194"/>
                  </a:lnTo>
                  <a:lnTo>
                    <a:pt x="1854579" y="251722"/>
                  </a:lnTo>
                  <a:lnTo>
                    <a:pt x="1852918" y="254766"/>
                  </a:lnTo>
                  <a:lnTo>
                    <a:pt x="1851880" y="256149"/>
                  </a:lnTo>
                  <a:lnTo>
                    <a:pt x="1850773" y="256772"/>
                  </a:lnTo>
                  <a:cubicBezTo>
                    <a:pt x="1850219" y="257049"/>
                    <a:pt x="1849735" y="257395"/>
                    <a:pt x="1849250" y="257740"/>
                  </a:cubicBezTo>
                  <a:lnTo>
                    <a:pt x="1847243" y="259193"/>
                  </a:lnTo>
                  <a:cubicBezTo>
                    <a:pt x="1845443" y="260507"/>
                    <a:pt x="1843990" y="262237"/>
                    <a:pt x="1843021" y="264243"/>
                  </a:cubicBezTo>
                  <a:lnTo>
                    <a:pt x="1841983" y="266387"/>
                  </a:lnTo>
                  <a:cubicBezTo>
                    <a:pt x="1840668" y="269085"/>
                    <a:pt x="1840252" y="272128"/>
                    <a:pt x="1840875" y="275034"/>
                  </a:cubicBezTo>
                  <a:lnTo>
                    <a:pt x="1841221" y="276901"/>
                  </a:lnTo>
                  <a:cubicBezTo>
                    <a:pt x="1841567" y="278769"/>
                    <a:pt x="1842329" y="280568"/>
                    <a:pt x="1843436" y="282089"/>
                  </a:cubicBezTo>
                  <a:lnTo>
                    <a:pt x="1844751" y="283957"/>
                  </a:lnTo>
                  <a:cubicBezTo>
                    <a:pt x="1845166" y="284580"/>
                    <a:pt x="1845720" y="285202"/>
                    <a:pt x="1846274" y="285756"/>
                  </a:cubicBezTo>
                  <a:lnTo>
                    <a:pt x="1847935" y="287485"/>
                  </a:lnTo>
                  <a:cubicBezTo>
                    <a:pt x="1847935" y="287485"/>
                    <a:pt x="1848488" y="288038"/>
                    <a:pt x="1848766" y="288315"/>
                  </a:cubicBezTo>
                  <a:lnTo>
                    <a:pt x="1850288" y="289629"/>
                  </a:lnTo>
                  <a:cubicBezTo>
                    <a:pt x="1850980" y="290252"/>
                    <a:pt x="1851742" y="290736"/>
                    <a:pt x="1852503" y="291220"/>
                  </a:cubicBezTo>
                  <a:lnTo>
                    <a:pt x="1854994" y="292604"/>
                  </a:lnTo>
                  <a:cubicBezTo>
                    <a:pt x="1854994" y="292604"/>
                    <a:pt x="1855617" y="292950"/>
                    <a:pt x="1855963" y="293088"/>
                  </a:cubicBezTo>
                  <a:lnTo>
                    <a:pt x="1858040" y="294056"/>
                  </a:lnTo>
                  <a:lnTo>
                    <a:pt x="1858040" y="294402"/>
                  </a:lnTo>
                  <a:cubicBezTo>
                    <a:pt x="1858040" y="294402"/>
                    <a:pt x="1858386" y="298691"/>
                    <a:pt x="1858386" y="298691"/>
                  </a:cubicBezTo>
                  <a:lnTo>
                    <a:pt x="1858247" y="303741"/>
                  </a:lnTo>
                  <a:lnTo>
                    <a:pt x="1858247" y="304294"/>
                  </a:lnTo>
                  <a:cubicBezTo>
                    <a:pt x="1858247" y="304294"/>
                    <a:pt x="1856171" y="307753"/>
                    <a:pt x="1856171" y="307753"/>
                  </a:cubicBezTo>
                  <a:cubicBezTo>
                    <a:pt x="1855341" y="309136"/>
                    <a:pt x="1854787" y="310658"/>
                    <a:pt x="1854510" y="312249"/>
                  </a:cubicBezTo>
                  <a:lnTo>
                    <a:pt x="1853679" y="316953"/>
                  </a:lnTo>
                  <a:cubicBezTo>
                    <a:pt x="1853403" y="318336"/>
                    <a:pt x="1853403" y="319720"/>
                    <a:pt x="1853610" y="321103"/>
                  </a:cubicBezTo>
                  <a:lnTo>
                    <a:pt x="1855548" y="336529"/>
                  </a:lnTo>
                  <a:lnTo>
                    <a:pt x="1855410" y="339780"/>
                  </a:lnTo>
                  <a:lnTo>
                    <a:pt x="1854095" y="349464"/>
                  </a:lnTo>
                  <a:cubicBezTo>
                    <a:pt x="1853956" y="350433"/>
                    <a:pt x="1853956" y="351470"/>
                    <a:pt x="1854026" y="352439"/>
                  </a:cubicBezTo>
                  <a:lnTo>
                    <a:pt x="1854441" y="357281"/>
                  </a:lnTo>
                  <a:cubicBezTo>
                    <a:pt x="1854579" y="359287"/>
                    <a:pt x="1855202" y="361224"/>
                    <a:pt x="1856171" y="362953"/>
                  </a:cubicBezTo>
                  <a:lnTo>
                    <a:pt x="1858663" y="367449"/>
                  </a:lnTo>
                  <a:cubicBezTo>
                    <a:pt x="1859701" y="369248"/>
                    <a:pt x="1861085" y="370770"/>
                    <a:pt x="1862746" y="371946"/>
                  </a:cubicBezTo>
                  <a:lnTo>
                    <a:pt x="1866968" y="374920"/>
                  </a:lnTo>
                  <a:cubicBezTo>
                    <a:pt x="1867591" y="375335"/>
                    <a:pt x="1868283" y="375750"/>
                    <a:pt x="1868975" y="376096"/>
                  </a:cubicBezTo>
                  <a:cubicBezTo>
                    <a:pt x="1868837" y="376442"/>
                    <a:pt x="1868768" y="376719"/>
                    <a:pt x="1868698" y="377065"/>
                  </a:cubicBezTo>
                  <a:lnTo>
                    <a:pt x="1867383" y="381699"/>
                  </a:lnTo>
                  <a:cubicBezTo>
                    <a:pt x="1867037" y="382875"/>
                    <a:pt x="1866899" y="384120"/>
                    <a:pt x="1866899" y="385296"/>
                  </a:cubicBezTo>
                  <a:lnTo>
                    <a:pt x="1866899" y="388340"/>
                  </a:lnTo>
                  <a:cubicBezTo>
                    <a:pt x="1866899" y="388340"/>
                    <a:pt x="1864823" y="389308"/>
                    <a:pt x="1864823" y="389308"/>
                  </a:cubicBezTo>
                  <a:cubicBezTo>
                    <a:pt x="1864130" y="389654"/>
                    <a:pt x="1863508" y="390000"/>
                    <a:pt x="1862884" y="390484"/>
                  </a:cubicBezTo>
                  <a:lnTo>
                    <a:pt x="1861085" y="391729"/>
                  </a:lnTo>
                  <a:cubicBezTo>
                    <a:pt x="1860254" y="392352"/>
                    <a:pt x="1859424" y="393044"/>
                    <a:pt x="1858732" y="393804"/>
                  </a:cubicBezTo>
                  <a:lnTo>
                    <a:pt x="1856379" y="396364"/>
                  </a:lnTo>
                  <a:cubicBezTo>
                    <a:pt x="1855963" y="396779"/>
                    <a:pt x="1855617" y="397263"/>
                    <a:pt x="1855271" y="397747"/>
                  </a:cubicBezTo>
                  <a:lnTo>
                    <a:pt x="1846136" y="410890"/>
                  </a:lnTo>
                  <a:lnTo>
                    <a:pt x="1845651" y="411444"/>
                  </a:lnTo>
                  <a:lnTo>
                    <a:pt x="1843644" y="411444"/>
                  </a:lnTo>
                  <a:cubicBezTo>
                    <a:pt x="1838799" y="411582"/>
                    <a:pt x="1834370" y="414142"/>
                    <a:pt x="1831947" y="418361"/>
                  </a:cubicBezTo>
                  <a:cubicBezTo>
                    <a:pt x="1831670" y="418845"/>
                    <a:pt x="1831394" y="419399"/>
                    <a:pt x="1831186" y="419883"/>
                  </a:cubicBezTo>
                  <a:cubicBezTo>
                    <a:pt x="1830978" y="419883"/>
                    <a:pt x="1830770" y="419883"/>
                    <a:pt x="1830632" y="419883"/>
                  </a:cubicBezTo>
                  <a:lnTo>
                    <a:pt x="1828487" y="419745"/>
                  </a:lnTo>
                  <a:cubicBezTo>
                    <a:pt x="1828487" y="419745"/>
                    <a:pt x="1828002" y="419745"/>
                    <a:pt x="1827794" y="419745"/>
                  </a:cubicBezTo>
                  <a:cubicBezTo>
                    <a:pt x="1826549" y="419745"/>
                    <a:pt x="1825372" y="419883"/>
                    <a:pt x="1824196" y="420229"/>
                  </a:cubicBezTo>
                  <a:cubicBezTo>
                    <a:pt x="1824057" y="420091"/>
                    <a:pt x="1823849" y="420021"/>
                    <a:pt x="1823711" y="419883"/>
                  </a:cubicBezTo>
                  <a:lnTo>
                    <a:pt x="1821773" y="418638"/>
                  </a:lnTo>
                  <a:cubicBezTo>
                    <a:pt x="1819835" y="417393"/>
                    <a:pt x="1817690" y="416632"/>
                    <a:pt x="1815406" y="416493"/>
                  </a:cubicBezTo>
                  <a:lnTo>
                    <a:pt x="1813260" y="416286"/>
                  </a:lnTo>
                  <a:cubicBezTo>
                    <a:pt x="1812845" y="416286"/>
                    <a:pt x="1812499" y="416286"/>
                    <a:pt x="1812084" y="416286"/>
                  </a:cubicBezTo>
                  <a:cubicBezTo>
                    <a:pt x="1811737" y="416286"/>
                    <a:pt x="1811322" y="416286"/>
                    <a:pt x="1810976" y="416286"/>
                  </a:cubicBezTo>
                  <a:lnTo>
                    <a:pt x="1803640" y="416839"/>
                  </a:lnTo>
                  <a:lnTo>
                    <a:pt x="1799903" y="416701"/>
                  </a:lnTo>
                  <a:cubicBezTo>
                    <a:pt x="1799903" y="416701"/>
                    <a:pt x="1799557" y="416701"/>
                    <a:pt x="1799349" y="416701"/>
                  </a:cubicBezTo>
                  <a:cubicBezTo>
                    <a:pt x="1798588" y="416701"/>
                    <a:pt x="1797826" y="416701"/>
                    <a:pt x="1797134" y="416908"/>
                  </a:cubicBezTo>
                  <a:lnTo>
                    <a:pt x="1794919" y="417254"/>
                  </a:lnTo>
                  <a:cubicBezTo>
                    <a:pt x="1793258" y="417531"/>
                    <a:pt x="1791666" y="418084"/>
                    <a:pt x="1790213" y="418984"/>
                  </a:cubicBezTo>
                  <a:lnTo>
                    <a:pt x="1788206" y="420160"/>
                  </a:lnTo>
                  <a:cubicBezTo>
                    <a:pt x="1784953" y="422027"/>
                    <a:pt x="1782600" y="425209"/>
                    <a:pt x="1781700" y="428875"/>
                  </a:cubicBezTo>
                  <a:cubicBezTo>
                    <a:pt x="1780800" y="432542"/>
                    <a:pt x="1781492" y="436415"/>
                    <a:pt x="1783500" y="439597"/>
                  </a:cubicBezTo>
                  <a:lnTo>
                    <a:pt x="1784815" y="441673"/>
                  </a:lnTo>
                  <a:lnTo>
                    <a:pt x="1785576" y="443609"/>
                  </a:lnTo>
                  <a:cubicBezTo>
                    <a:pt x="1785922" y="444370"/>
                    <a:pt x="1786268" y="445131"/>
                    <a:pt x="1786752" y="445823"/>
                  </a:cubicBezTo>
                  <a:lnTo>
                    <a:pt x="1788552" y="448590"/>
                  </a:lnTo>
                  <a:cubicBezTo>
                    <a:pt x="1789590" y="450250"/>
                    <a:pt x="1791043" y="451634"/>
                    <a:pt x="1792636" y="452671"/>
                  </a:cubicBezTo>
                  <a:lnTo>
                    <a:pt x="1795888" y="454816"/>
                  </a:lnTo>
                  <a:cubicBezTo>
                    <a:pt x="1796927" y="455507"/>
                    <a:pt x="1798034" y="455992"/>
                    <a:pt x="1799280" y="456407"/>
                  </a:cubicBezTo>
                  <a:lnTo>
                    <a:pt x="1801356" y="457029"/>
                  </a:lnTo>
                  <a:cubicBezTo>
                    <a:pt x="1801702" y="457167"/>
                    <a:pt x="1802048" y="457237"/>
                    <a:pt x="1802394" y="457306"/>
                  </a:cubicBezTo>
                  <a:lnTo>
                    <a:pt x="1805647" y="458067"/>
                  </a:lnTo>
                  <a:lnTo>
                    <a:pt x="1806270" y="458274"/>
                  </a:lnTo>
                  <a:lnTo>
                    <a:pt x="1812291" y="461180"/>
                  </a:lnTo>
                  <a:cubicBezTo>
                    <a:pt x="1812984" y="461525"/>
                    <a:pt x="1813676" y="461802"/>
                    <a:pt x="1814367" y="462010"/>
                  </a:cubicBezTo>
                  <a:lnTo>
                    <a:pt x="1816790" y="462701"/>
                  </a:lnTo>
                  <a:cubicBezTo>
                    <a:pt x="1817621" y="462978"/>
                    <a:pt x="1818520" y="463116"/>
                    <a:pt x="1819420" y="463185"/>
                  </a:cubicBezTo>
                  <a:lnTo>
                    <a:pt x="1823988" y="463600"/>
                  </a:lnTo>
                  <a:cubicBezTo>
                    <a:pt x="1824403" y="463600"/>
                    <a:pt x="1824888" y="463600"/>
                    <a:pt x="1825303" y="463600"/>
                  </a:cubicBezTo>
                  <a:cubicBezTo>
                    <a:pt x="1825580" y="463600"/>
                    <a:pt x="1825857" y="463600"/>
                    <a:pt x="1826064" y="463600"/>
                  </a:cubicBezTo>
                  <a:lnTo>
                    <a:pt x="1838591" y="462909"/>
                  </a:lnTo>
                  <a:lnTo>
                    <a:pt x="1839837" y="463116"/>
                  </a:lnTo>
                  <a:lnTo>
                    <a:pt x="1845790" y="465537"/>
                  </a:lnTo>
                  <a:cubicBezTo>
                    <a:pt x="1846343" y="465745"/>
                    <a:pt x="1846897" y="465953"/>
                    <a:pt x="1847451" y="466091"/>
                  </a:cubicBezTo>
                  <a:lnTo>
                    <a:pt x="1851396" y="467128"/>
                  </a:lnTo>
                  <a:cubicBezTo>
                    <a:pt x="1852572" y="467405"/>
                    <a:pt x="1853749" y="467613"/>
                    <a:pt x="1854925" y="467613"/>
                  </a:cubicBezTo>
                  <a:cubicBezTo>
                    <a:pt x="1855202" y="467613"/>
                    <a:pt x="1855479" y="467613"/>
                    <a:pt x="1855756" y="467613"/>
                  </a:cubicBezTo>
                  <a:lnTo>
                    <a:pt x="1859908" y="467336"/>
                  </a:lnTo>
                  <a:cubicBezTo>
                    <a:pt x="1862400" y="467198"/>
                    <a:pt x="1864823" y="466368"/>
                    <a:pt x="1866830" y="464984"/>
                  </a:cubicBezTo>
                  <a:lnTo>
                    <a:pt x="1869529" y="463116"/>
                  </a:lnTo>
                  <a:cubicBezTo>
                    <a:pt x="1871259" y="461940"/>
                    <a:pt x="1872643" y="460419"/>
                    <a:pt x="1873681" y="458689"/>
                  </a:cubicBezTo>
                  <a:lnTo>
                    <a:pt x="1875412" y="455715"/>
                  </a:lnTo>
                  <a:cubicBezTo>
                    <a:pt x="1875896" y="454885"/>
                    <a:pt x="1876311" y="453985"/>
                    <a:pt x="1876588" y="453086"/>
                  </a:cubicBezTo>
                  <a:lnTo>
                    <a:pt x="1877419" y="450596"/>
                  </a:lnTo>
                  <a:lnTo>
                    <a:pt x="1889808" y="444232"/>
                  </a:lnTo>
                  <a:cubicBezTo>
                    <a:pt x="1890361" y="443955"/>
                    <a:pt x="1890984" y="443609"/>
                    <a:pt x="1891469" y="443194"/>
                  </a:cubicBezTo>
                  <a:lnTo>
                    <a:pt x="1897490" y="438975"/>
                  </a:lnTo>
                  <a:cubicBezTo>
                    <a:pt x="1898390" y="438352"/>
                    <a:pt x="1899290" y="437522"/>
                    <a:pt x="1899982" y="436692"/>
                  </a:cubicBezTo>
                  <a:lnTo>
                    <a:pt x="1904619" y="431297"/>
                  </a:lnTo>
                  <a:cubicBezTo>
                    <a:pt x="1905519" y="430259"/>
                    <a:pt x="1906211" y="429083"/>
                    <a:pt x="1906764" y="427838"/>
                  </a:cubicBezTo>
                  <a:lnTo>
                    <a:pt x="1909671" y="421266"/>
                  </a:lnTo>
                  <a:lnTo>
                    <a:pt x="1912025" y="417669"/>
                  </a:lnTo>
                  <a:lnTo>
                    <a:pt x="1916316" y="414072"/>
                  </a:lnTo>
                  <a:cubicBezTo>
                    <a:pt x="1916316" y="414072"/>
                    <a:pt x="1916869" y="413588"/>
                    <a:pt x="1917077" y="413381"/>
                  </a:cubicBezTo>
                  <a:lnTo>
                    <a:pt x="1922337" y="408262"/>
                  </a:lnTo>
                  <a:cubicBezTo>
                    <a:pt x="1923998" y="406671"/>
                    <a:pt x="1925244" y="404665"/>
                    <a:pt x="1925936" y="402451"/>
                  </a:cubicBezTo>
                  <a:lnTo>
                    <a:pt x="1928012" y="395672"/>
                  </a:lnTo>
                  <a:cubicBezTo>
                    <a:pt x="1928843" y="392905"/>
                    <a:pt x="1928843" y="390000"/>
                    <a:pt x="1927943" y="387233"/>
                  </a:cubicBezTo>
                  <a:lnTo>
                    <a:pt x="1925659" y="380385"/>
                  </a:lnTo>
                  <a:cubicBezTo>
                    <a:pt x="1925382" y="379555"/>
                    <a:pt x="1925036" y="378794"/>
                    <a:pt x="1924621" y="378033"/>
                  </a:cubicBezTo>
                  <a:lnTo>
                    <a:pt x="1922890" y="374920"/>
                  </a:lnTo>
                  <a:lnTo>
                    <a:pt x="1928150" y="373813"/>
                  </a:lnTo>
                  <a:lnTo>
                    <a:pt x="1943446" y="372153"/>
                  </a:lnTo>
                  <a:lnTo>
                    <a:pt x="1943585" y="372153"/>
                  </a:lnTo>
                  <a:cubicBezTo>
                    <a:pt x="1943585" y="372153"/>
                    <a:pt x="1945315" y="373813"/>
                    <a:pt x="1945315" y="373813"/>
                  </a:cubicBezTo>
                  <a:cubicBezTo>
                    <a:pt x="1945799" y="374298"/>
                    <a:pt x="1946353" y="374782"/>
                    <a:pt x="1946907" y="375128"/>
                  </a:cubicBezTo>
                  <a:lnTo>
                    <a:pt x="1952513" y="379140"/>
                  </a:lnTo>
                  <a:lnTo>
                    <a:pt x="1952651" y="379278"/>
                  </a:lnTo>
                  <a:lnTo>
                    <a:pt x="1952651" y="381768"/>
                  </a:lnTo>
                  <a:cubicBezTo>
                    <a:pt x="1952651" y="381768"/>
                    <a:pt x="1952167" y="388201"/>
                    <a:pt x="1952167" y="388201"/>
                  </a:cubicBezTo>
                  <a:lnTo>
                    <a:pt x="1951544" y="390761"/>
                  </a:lnTo>
                  <a:cubicBezTo>
                    <a:pt x="1951267" y="391937"/>
                    <a:pt x="1951129" y="393182"/>
                    <a:pt x="1951129" y="394427"/>
                  </a:cubicBezTo>
                  <a:lnTo>
                    <a:pt x="1951129" y="395603"/>
                  </a:lnTo>
                  <a:cubicBezTo>
                    <a:pt x="1951267" y="397955"/>
                    <a:pt x="1951890" y="400307"/>
                    <a:pt x="1953136" y="402313"/>
                  </a:cubicBezTo>
                  <a:lnTo>
                    <a:pt x="1953966" y="403765"/>
                  </a:lnTo>
                  <a:cubicBezTo>
                    <a:pt x="1954728" y="405011"/>
                    <a:pt x="1955627" y="406117"/>
                    <a:pt x="1956665" y="407017"/>
                  </a:cubicBezTo>
                  <a:lnTo>
                    <a:pt x="1957911" y="408123"/>
                  </a:lnTo>
                  <a:cubicBezTo>
                    <a:pt x="1958811" y="408884"/>
                    <a:pt x="1959780" y="409576"/>
                    <a:pt x="1960818" y="410130"/>
                  </a:cubicBezTo>
                  <a:lnTo>
                    <a:pt x="1965801" y="412620"/>
                  </a:lnTo>
                  <a:cubicBezTo>
                    <a:pt x="1966147" y="412827"/>
                    <a:pt x="1966562" y="412966"/>
                    <a:pt x="1966909" y="413104"/>
                  </a:cubicBezTo>
                  <a:lnTo>
                    <a:pt x="1973553" y="415733"/>
                  </a:lnTo>
                  <a:cubicBezTo>
                    <a:pt x="1974799" y="416217"/>
                    <a:pt x="1976045" y="416563"/>
                    <a:pt x="1977429" y="416632"/>
                  </a:cubicBezTo>
                  <a:lnTo>
                    <a:pt x="1984488" y="417254"/>
                  </a:lnTo>
                  <a:cubicBezTo>
                    <a:pt x="1984904" y="417254"/>
                    <a:pt x="1985319" y="417254"/>
                    <a:pt x="1985734" y="417254"/>
                  </a:cubicBezTo>
                  <a:cubicBezTo>
                    <a:pt x="1986080" y="417254"/>
                    <a:pt x="1986357" y="417254"/>
                    <a:pt x="1986703" y="417254"/>
                  </a:cubicBezTo>
                  <a:lnTo>
                    <a:pt x="2001514" y="416217"/>
                  </a:lnTo>
                  <a:cubicBezTo>
                    <a:pt x="2007812" y="415802"/>
                    <a:pt x="2012934" y="411167"/>
                    <a:pt x="2014111" y="405011"/>
                  </a:cubicBezTo>
                  <a:cubicBezTo>
                    <a:pt x="2015287" y="398854"/>
                    <a:pt x="2012173" y="392629"/>
                    <a:pt x="2006497" y="389931"/>
                  </a:cubicBezTo>
                  <a:lnTo>
                    <a:pt x="2001237" y="387441"/>
                  </a:lnTo>
                  <a:cubicBezTo>
                    <a:pt x="1999646" y="386680"/>
                    <a:pt x="1997915" y="386195"/>
                    <a:pt x="1996116" y="386126"/>
                  </a:cubicBezTo>
                  <a:lnTo>
                    <a:pt x="1993416" y="385988"/>
                  </a:lnTo>
                  <a:cubicBezTo>
                    <a:pt x="1994455" y="384051"/>
                    <a:pt x="1995009" y="381838"/>
                    <a:pt x="1995009" y="379624"/>
                  </a:cubicBezTo>
                  <a:lnTo>
                    <a:pt x="1995009" y="376788"/>
                  </a:lnTo>
                  <a:cubicBezTo>
                    <a:pt x="1995009" y="374989"/>
                    <a:pt x="1994663" y="373191"/>
                    <a:pt x="1993970" y="371462"/>
                  </a:cubicBezTo>
                  <a:lnTo>
                    <a:pt x="1992448" y="367795"/>
                  </a:lnTo>
                  <a:cubicBezTo>
                    <a:pt x="1992309" y="367380"/>
                    <a:pt x="1992101" y="367034"/>
                    <a:pt x="1991894" y="366619"/>
                  </a:cubicBezTo>
                  <a:lnTo>
                    <a:pt x="1989056" y="361293"/>
                  </a:lnTo>
                  <a:lnTo>
                    <a:pt x="1988087" y="358526"/>
                  </a:lnTo>
                  <a:cubicBezTo>
                    <a:pt x="1987880" y="357973"/>
                    <a:pt x="1987672" y="357419"/>
                    <a:pt x="1987395" y="356866"/>
                  </a:cubicBezTo>
                  <a:lnTo>
                    <a:pt x="1986634" y="355344"/>
                  </a:lnTo>
                  <a:cubicBezTo>
                    <a:pt x="1986011" y="354168"/>
                    <a:pt x="1985319" y="353130"/>
                    <a:pt x="1984419" y="352162"/>
                  </a:cubicBezTo>
                  <a:lnTo>
                    <a:pt x="1983243" y="350917"/>
                  </a:lnTo>
                  <a:cubicBezTo>
                    <a:pt x="1981582" y="349188"/>
                    <a:pt x="1979505" y="347873"/>
                    <a:pt x="1977152" y="347182"/>
                  </a:cubicBezTo>
                  <a:lnTo>
                    <a:pt x="1950437" y="339088"/>
                  </a:lnTo>
                  <a:cubicBezTo>
                    <a:pt x="1949952" y="338950"/>
                    <a:pt x="1949537" y="338812"/>
                    <a:pt x="1949052" y="338742"/>
                  </a:cubicBezTo>
                  <a:lnTo>
                    <a:pt x="1942062" y="337359"/>
                  </a:lnTo>
                  <a:cubicBezTo>
                    <a:pt x="1941508" y="337290"/>
                    <a:pt x="1941024" y="337221"/>
                    <a:pt x="1940470" y="337151"/>
                  </a:cubicBezTo>
                  <a:lnTo>
                    <a:pt x="1934449" y="336667"/>
                  </a:lnTo>
                  <a:cubicBezTo>
                    <a:pt x="1934103" y="336667"/>
                    <a:pt x="1933757" y="336667"/>
                    <a:pt x="1933411" y="336667"/>
                  </a:cubicBezTo>
                  <a:cubicBezTo>
                    <a:pt x="1933272" y="336667"/>
                    <a:pt x="1933065" y="336667"/>
                    <a:pt x="1932926" y="336667"/>
                  </a:cubicBezTo>
                  <a:lnTo>
                    <a:pt x="1929881" y="336806"/>
                  </a:lnTo>
                  <a:cubicBezTo>
                    <a:pt x="1929327" y="336806"/>
                    <a:pt x="1928704" y="336875"/>
                    <a:pt x="1928150" y="336944"/>
                  </a:cubicBezTo>
                  <a:lnTo>
                    <a:pt x="1925244" y="337428"/>
                  </a:lnTo>
                  <a:cubicBezTo>
                    <a:pt x="1924344" y="337566"/>
                    <a:pt x="1923513" y="337774"/>
                    <a:pt x="1922683" y="338120"/>
                  </a:cubicBezTo>
                  <a:lnTo>
                    <a:pt x="1919638" y="339227"/>
                  </a:lnTo>
                  <a:cubicBezTo>
                    <a:pt x="1919222" y="339365"/>
                    <a:pt x="1918876" y="339503"/>
                    <a:pt x="1918530" y="339711"/>
                  </a:cubicBezTo>
                  <a:lnTo>
                    <a:pt x="1916246" y="340818"/>
                  </a:lnTo>
                  <a:lnTo>
                    <a:pt x="1915208" y="341164"/>
                  </a:lnTo>
                  <a:lnTo>
                    <a:pt x="1915208" y="341164"/>
                  </a:lnTo>
                  <a:cubicBezTo>
                    <a:pt x="1915208" y="341164"/>
                    <a:pt x="1908633" y="340403"/>
                    <a:pt x="1908633" y="340403"/>
                  </a:cubicBezTo>
                  <a:cubicBezTo>
                    <a:pt x="1908356" y="339642"/>
                    <a:pt x="1908010" y="338881"/>
                    <a:pt x="1907595" y="338120"/>
                  </a:cubicBezTo>
                  <a:lnTo>
                    <a:pt x="1906903" y="336875"/>
                  </a:lnTo>
                  <a:cubicBezTo>
                    <a:pt x="1906349" y="335906"/>
                    <a:pt x="1905726" y="335007"/>
                    <a:pt x="1904965" y="334177"/>
                  </a:cubicBezTo>
                  <a:lnTo>
                    <a:pt x="1905934" y="331410"/>
                  </a:lnTo>
                  <a:lnTo>
                    <a:pt x="1908010" y="327329"/>
                  </a:lnTo>
                  <a:lnTo>
                    <a:pt x="1914585" y="317091"/>
                  </a:lnTo>
                  <a:cubicBezTo>
                    <a:pt x="1915416" y="315846"/>
                    <a:pt x="1915969" y="314463"/>
                    <a:pt x="1916384" y="313010"/>
                  </a:cubicBezTo>
                  <a:lnTo>
                    <a:pt x="1917907" y="306992"/>
                  </a:lnTo>
                  <a:cubicBezTo>
                    <a:pt x="1918669" y="303948"/>
                    <a:pt x="1918392" y="300766"/>
                    <a:pt x="1917146" y="297930"/>
                  </a:cubicBezTo>
                  <a:lnTo>
                    <a:pt x="1914723" y="292396"/>
                  </a:lnTo>
                  <a:cubicBezTo>
                    <a:pt x="1914170" y="291151"/>
                    <a:pt x="1913408" y="289975"/>
                    <a:pt x="1912578" y="288938"/>
                  </a:cubicBezTo>
                  <a:lnTo>
                    <a:pt x="1904273" y="279322"/>
                  </a:lnTo>
                  <a:lnTo>
                    <a:pt x="1901574" y="275241"/>
                  </a:lnTo>
                  <a:cubicBezTo>
                    <a:pt x="1901366" y="274895"/>
                    <a:pt x="1901089" y="274550"/>
                    <a:pt x="1900812" y="274204"/>
                  </a:cubicBezTo>
                  <a:lnTo>
                    <a:pt x="1899082" y="272059"/>
                  </a:lnTo>
                  <a:cubicBezTo>
                    <a:pt x="1899082" y="272059"/>
                    <a:pt x="1898874" y="271783"/>
                    <a:pt x="1898736" y="271644"/>
                  </a:cubicBezTo>
                  <a:lnTo>
                    <a:pt x="1899566" y="270952"/>
                  </a:lnTo>
                  <a:lnTo>
                    <a:pt x="1899774" y="270814"/>
                  </a:lnTo>
                  <a:lnTo>
                    <a:pt x="1900535" y="270537"/>
                  </a:lnTo>
                  <a:lnTo>
                    <a:pt x="1910502" y="268047"/>
                  </a:lnTo>
                  <a:cubicBezTo>
                    <a:pt x="1910986" y="267909"/>
                    <a:pt x="1911471" y="267771"/>
                    <a:pt x="1911886" y="267632"/>
                  </a:cubicBezTo>
                  <a:lnTo>
                    <a:pt x="1912717" y="267355"/>
                  </a:lnTo>
                  <a:cubicBezTo>
                    <a:pt x="1912717" y="267355"/>
                    <a:pt x="1912993" y="267909"/>
                    <a:pt x="1913201" y="268186"/>
                  </a:cubicBezTo>
                  <a:cubicBezTo>
                    <a:pt x="1912093" y="270399"/>
                    <a:pt x="1911540" y="272889"/>
                    <a:pt x="1911747" y="275449"/>
                  </a:cubicBezTo>
                  <a:lnTo>
                    <a:pt x="1911955" y="277870"/>
                  </a:lnTo>
                  <a:cubicBezTo>
                    <a:pt x="1912232" y="281467"/>
                    <a:pt x="1913893" y="284787"/>
                    <a:pt x="1916523" y="287208"/>
                  </a:cubicBezTo>
                  <a:lnTo>
                    <a:pt x="1918184" y="288730"/>
                  </a:lnTo>
                  <a:cubicBezTo>
                    <a:pt x="1919568" y="289975"/>
                    <a:pt x="1921160" y="290874"/>
                    <a:pt x="1922960" y="291497"/>
                  </a:cubicBezTo>
                  <a:lnTo>
                    <a:pt x="1925798" y="292465"/>
                  </a:lnTo>
                  <a:cubicBezTo>
                    <a:pt x="1926420" y="292673"/>
                    <a:pt x="1926974" y="292811"/>
                    <a:pt x="1927597" y="292950"/>
                  </a:cubicBezTo>
                  <a:lnTo>
                    <a:pt x="1940055" y="295371"/>
                  </a:lnTo>
                  <a:cubicBezTo>
                    <a:pt x="1940608" y="295509"/>
                    <a:pt x="1941162" y="295578"/>
                    <a:pt x="1941716" y="295578"/>
                  </a:cubicBezTo>
                  <a:lnTo>
                    <a:pt x="1948222" y="296062"/>
                  </a:lnTo>
                  <a:lnTo>
                    <a:pt x="1949468" y="296201"/>
                  </a:lnTo>
                  <a:lnTo>
                    <a:pt x="1953343" y="297377"/>
                  </a:lnTo>
                  <a:cubicBezTo>
                    <a:pt x="1953759" y="297515"/>
                    <a:pt x="1954105" y="297584"/>
                    <a:pt x="1954520" y="297653"/>
                  </a:cubicBezTo>
                  <a:lnTo>
                    <a:pt x="1956665" y="298138"/>
                  </a:lnTo>
                  <a:cubicBezTo>
                    <a:pt x="1957634" y="298345"/>
                    <a:pt x="1958673" y="298483"/>
                    <a:pt x="1959641" y="298483"/>
                  </a:cubicBezTo>
                  <a:cubicBezTo>
                    <a:pt x="1961718" y="298483"/>
                    <a:pt x="1963725" y="297999"/>
                    <a:pt x="1965594" y="297169"/>
                  </a:cubicBezTo>
                  <a:lnTo>
                    <a:pt x="1968708" y="297169"/>
                  </a:lnTo>
                  <a:cubicBezTo>
                    <a:pt x="1968708" y="297169"/>
                    <a:pt x="1974799" y="301458"/>
                    <a:pt x="1974799" y="301458"/>
                  </a:cubicBezTo>
                  <a:cubicBezTo>
                    <a:pt x="1975698" y="302081"/>
                    <a:pt x="1976737" y="302634"/>
                    <a:pt x="1977775" y="303049"/>
                  </a:cubicBezTo>
                  <a:lnTo>
                    <a:pt x="1982689" y="304917"/>
                  </a:lnTo>
                  <a:cubicBezTo>
                    <a:pt x="1983450" y="305193"/>
                    <a:pt x="1984281" y="305470"/>
                    <a:pt x="1985111" y="305608"/>
                  </a:cubicBezTo>
                  <a:lnTo>
                    <a:pt x="1991479" y="306784"/>
                  </a:lnTo>
                  <a:cubicBezTo>
                    <a:pt x="1992309" y="306923"/>
                    <a:pt x="1993140" y="306992"/>
                    <a:pt x="1994039" y="306992"/>
                  </a:cubicBezTo>
                  <a:cubicBezTo>
                    <a:pt x="1994385" y="306992"/>
                    <a:pt x="1994731" y="306992"/>
                    <a:pt x="1995009" y="306992"/>
                  </a:cubicBezTo>
                  <a:lnTo>
                    <a:pt x="2001030" y="306577"/>
                  </a:lnTo>
                  <a:cubicBezTo>
                    <a:pt x="2003660" y="306369"/>
                    <a:pt x="2006151" y="305470"/>
                    <a:pt x="2008228" y="303948"/>
                  </a:cubicBezTo>
                  <a:lnTo>
                    <a:pt x="2012311" y="300905"/>
                  </a:lnTo>
                  <a:cubicBezTo>
                    <a:pt x="2017156" y="297308"/>
                    <a:pt x="2019163" y="290944"/>
                    <a:pt x="2017156" y="285271"/>
                  </a:cubicBezTo>
                  <a:cubicBezTo>
                    <a:pt x="2015218" y="279668"/>
                    <a:pt x="2009958" y="275933"/>
                    <a:pt x="2004075" y="275933"/>
                  </a:cubicBezTo>
                  <a:cubicBezTo>
                    <a:pt x="2003937" y="275933"/>
                    <a:pt x="2003798" y="275933"/>
                    <a:pt x="2003660" y="275933"/>
                  </a:cubicBezTo>
                  <a:lnTo>
                    <a:pt x="1999300" y="276071"/>
                  </a:lnTo>
                  <a:lnTo>
                    <a:pt x="1997639" y="273512"/>
                  </a:lnTo>
                  <a:cubicBezTo>
                    <a:pt x="1996808" y="272267"/>
                    <a:pt x="1995839" y="271229"/>
                    <a:pt x="1994731" y="270261"/>
                  </a:cubicBezTo>
                  <a:lnTo>
                    <a:pt x="1992932" y="268808"/>
                  </a:lnTo>
                  <a:cubicBezTo>
                    <a:pt x="1992932" y="268808"/>
                    <a:pt x="1992448" y="268393"/>
                    <a:pt x="1992171" y="268255"/>
                  </a:cubicBezTo>
                  <a:lnTo>
                    <a:pt x="1993001" y="267701"/>
                  </a:lnTo>
                  <a:cubicBezTo>
                    <a:pt x="1995839" y="265764"/>
                    <a:pt x="1997777" y="262859"/>
                    <a:pt x="1998607" y="259470"/>
                  </a:cubicBezTo>
                  <a:lnTo>
                    <a:pt x="1999161" y="257187"/>
                  </a:lnTo>
                  <a:cubicBezTo>
                    <a:pt x="1999507" y="255873"/>
                    <a:pt x="1999576" y="254489"/>
                    <a:pt x="1999507" y="253106"/>
                  </a:cubicBezTo>
                  <a:lnTo>
                    <a:pt x="2005182" y="253106"/>
                  </a:lnTo>
                  <a:cubicBezTo>
                    <a:pt x="2005182" y="253106"/>
                    <a:pt x="2006913" y="253382"/>
                    <a:pt x="2006913" y="253382"/>
                  </a:cubicBezTo>
                  <a:lnTo>
                    <a:pt x="2007743" y="253659"/>
                  </a:lnTo>
                  <a:lnTo>
                    <a:pt x="2013557" y="256634"/>
                  </a:lnTo>
                  <a:cubicBezTo>
                    <a:pt x="2013972" y="256841"/>
                    <a:pt x="2014318" y="256979"/>
                    <a:pt x="2014734" y="257187"/>
                  </a:cubicBezTo>
                  <a:lnTo>
                    <a:pt x="2017640" y="258363"/>
                  </a:lnTo>
                  <a:cubicBezTo>
                    <a:pt x="2018056" y="258501"/>
                    <a:pt x="2018540" y="258709"/>
                    <a:pt x="2018955" y="258778"/>
                  </a:cubicBezTo>
                  <a:lnTo>
                    <a:pt x="2028922" y="261614"/>
                  </a:lnTo>
                  <a:lnTo>
                    <a:pt x="2029752" y="262652"/>
                  </a:lnTo>
                  <a:cubicBezTo>
                    <a:pt x="2030306" y="263343"/>
                    <a:pt x="2030860" y="263966"/>
                    <a:pt x="2031552" y="264589"/>
                  </a:cubicBezTo>
                  <a:lnTo>
                    <a:pt x="2033836" y="266595"/>
                  </a:lnTo>
                  <a:cubicBezTo>
                    <a:pt x="2034251" y="267010"/>
                    <a:pt x="2034736" y="267355"/>
                    <a:pt x="2035220" y="267701"/>
                  </a:cubicBezTo>
                  <a:lnTo>
                    <a:pt x="2037919" y="269569"/>
                  </a:lnTo>
                  <a:cubicBezTo>
                    <a:pt x="2038265" y="269777"/>
                    <a:pt x="2038611" y="270053"/>
                    <a:pt x="2039027" y="270261"/>
                  </a:cubicBezTo>
                  <a:lnTo>
                    <a:pt x="2044841" y="273443"/>
                  </a:lnTo>
                  <a:cubicBezTo>
                    <a:pt x="2045394" y="273789"/>
                    <a:pt x="2046017" y="274065"/>
                    <a:pt x="2046640" y="274273"/>
                  </a:cubicBezTo>
                  <a:lnTo>
                    <a:pt x="2052800" y="276625"/>
                  </a:lnTo>
                  <a:cubicBezTo>
                    <a:pt x="2054045" y="277109"/>
                    <a:pt x="2055291" y="277386"/>
                    <a:pt x="2056606" y="277455"/>
                  </a:cubicBezTo>
                  <a:lnTo>
                    <a:pt x="2058406" y="277593"/>
                  </a:lnTo>
                  <a:lnTo>
                    <a:pt x="2058060" y="278354"/>
                  </a:lnTo>
                  <a:cubicBezTo>
                    <a:pt x="2058060" y="278354"/>
                    <a:pt x="2057990" y="278562"/>
                    <a:pt x="2057921" y="278700"/>
                  </a:cubicBezTo>
                  <a:lnTo>
                    <a:pt x="2057506" y="279807"/>
                  </a:lnTo>
                  <a:cubicBezTo>
                    <a:pt x="2057229" y="280498"/>
                    <a:pt x="2057091" y="281190"/>
                    <a:pt x="2056953" y="281882"/>
                  </a:cubicBezTo>
                  <a:lnTo>
                    <a:pt x="2056329" y="284995"/>
                  </a:lnTo>
                  <a:cubicBezTo>
                    <a:pt x="2056260" y="285479"/>
                    <a:pt x="2056191" y="285963"/>
                    <a:pt x="2056122" y="286447"/>
                  </a:cubicBezTo>
                  <a:lnTo>
                    <a:pt x="2055983" y="287623"/>
                  </a:lnTo>
                  <a:cubicBezTo>
                    <a:pt x="2055914" y="288592"/>
                    <a:pt x="2055914" y="289491"/>
                    <a:pt x="2055983" y="290459"/>
                  </a:cubicBezTo>
                  <a:lnTo>
                    <a:pt x="2056329" y="293641"/>
                  </a:lnTo>
                  <a:cubicBezTo>
                    <a:pt x="2056329" y="294195"/>
                    <a:pt x="2056468" y="294748"/>
                    <a:pt x="2056606" y="295232"/>
                  </a:cubicBezTo>
                  <a:lnTo>
                    <a:pt x="2056883" y="296547"/>
                  </a:lnTo>
                  <a:lnTo>
                    <a:pt x="2056883" y="297031"/>
                  </a:lnTo>
                  <a:cubicBezTo>
                    <a:pt x="2056883" y="297031"/>
                    <a:pt x="2056053" y="299314"/>
                    <a:pt x="2056053" y="299314"/>
                  </a:cubicBezTo>
                  <a:cubicBezTo>
                    <a:pt x="2055914" y="299798"/>
                    <a:pt x="2055776" y="300213"/>
                    <a:pt x="2055637" y="300697"/>
                  </a:cubicBezTo>
                  <a:lnTo>
                    <a:pt x="2055084" y="303118"/>
                  </a:lnTo>
                  <a:cubicBezTo>
                    <a:pt x="2054876" y="304087"/>
                    <a:pt x="2054738" y="305124"/>
                    <a:pt x="2054738" y="306093"/>
                  </a:cubicBezTo>
                  <a:lnTo>
                    <a:pt x="2054738" y="308652"/>
                  </a:lnTo>
                  <a:cubicBezTo>
                    <a:pt x="2054738" y="309344"/>
                    <a:pt x="2054738" y="310036"/>
                    <a:pt x="2054876" y="310796"/>
                  </a:cubicBezTo>
                  <a:lnTo>
                    <a:pt x="2055430" y="314255"/>
                  </a:lnTo>
                  <a:cubicBezTo>
                    <a:pt x="2056399" y="320342"/>
                    <a:pt x="2061174" y="324977"/>
                    <a:pt x="2067126" y="325807"/>
                  </a:cubicBezTo>
                  <a:cubicBezTo>
                    <a:pt x="2067403" y="326360"/>
                    <a:pt x="2067680" y="326845"/>
                    <a:pt x="2068026" y="327329"/>
                  </a:cubicBezTo>
                  <a:lnTo>
                    <a:pt x="2070656" y="331133"/>
                  </a:lnTo>
                  <a:cubicBezTo>
                    <a:pt x="2072179" y="333347"/>
                    <a:pt x="2074324" y="335007"/>
                    <a:pt x="2076747" y="336045"/>
                  </a:cubicBezTo>
                  <a:lnTo>
                    <a:pt x="2079169" y="337082"/>
                  </a:lnTo>
                  <a:cubicBezTo>
                    <a:pt x="2080830" y="337774"/>
                    <a:pt x="2082630" y="338120"/>
                    <a:pt x="2084429" y="338120"/>
                  </a:cubicBezTo>
                  <a:cubicBezTo>
                    <a:pt x="2085121" y="338120"/>
                    <a:pt x="2085883" y="338120"/>
                    <a:pt x="2086575" y="337982"/>
                  </a:cubicBezTo>
                  <a:lnTo>
                    <a:pt x="2088166" y="337705"/>
                  </a:lnTo>
                  <a:cubicBezTo>
                    <a:pt x="2091489" y="337151"/>
                    <a:pt x="2094534" y="335422"/>
                    <a:pt x="2096749" y="332863"/>
                  </a:cubicBezTo>
                  <a:lnTo>
                    <a:pt x="2097787" y="331618"/>
                  </a:lnTo>
                  <a:cubicBezTo>
                    <a:pt x="2098894" y="330303"/>
                    <a:pt x="2099725" y="328781"/>
                    <a:pt x="2100209" y="327190"/>
                  </a:cubicBezTo>
                  <a:lnTo>
                    <a:pt x="2100417" y="326499"/>
                  </a:lnTo>
                  <a:cubicBezTo>
                    <a:pt x="2100417" y="326499"/>
                    <a:pt x="2100763" y="326291"/>
                    <a:pt x="2100901" y="326222"/>
                  </a:cubicBezTo>
                  <a:lnTo>
                    <a:pt x="2105262" y="323386"/>
                  </a:lnTo>
                  <a:cubicBezTo>
                    <a:pt x="2107131" y="322210"/>
                    <a:pt x="2108653" y="320619"/>
                    <a:pt x="2109760" y="318682"/>
                  </a:cubicBezTo>
                  <a:lnTo>
                    <a:pt x="2111768" y="315293"/>
                  </a:lnTo>
                  <a:cubicBezTo>
                    <a:pt x="2113083" y="313010"/>
                    <a:pt x="2113705" y="310381"/>
                    <a:pt x="2113636" y="307753"/>
                  </a:cubicBezTo>
                  <a:lnTo>
                    <a:pt x="2113429" y="303602"/>
                  </a:lnTo>
                  <a:cubicBezTo>
                    <a:pt x="2113429" y="302081"/>
                    <a:pt x="2113013" y="300559"/>
                    <a:pt x="2112460" y="299175"/>
                  </a:cubicBezTo>
                  <a:lnTo>
                    <a:pt x="2110522" y="294195"/>
                  </a:lnTo>
                  <a:cubicBezTo>
                    <a:pt x="2110314" y="293641"/>
                    <a:pt x="2110037" y="293088"/>
                    <a:pt x="2109760" y="292535"/>
                  </a:cubicBezTo>
                  <a:lnTo>
                    <a:pt x="2107199" y="287900"/>
                  </a:lnTo>
                  <a:cubicBezTo>
                    <a:pt x="2107199" y="287900"/>
                    <a:pt x="2106784" y="287208"/>
                    <a:pt x="2106577" y="286932"/>
                  </a:cubicBezTo>
                  <a:lnTo>
                    <a:pt x="2104639" y="284026"/>
                  </a:lnTo>
                  <a:lnTo>
                    <a:pt x="2105746" y="282435"/>
                  </a:lnTo>
                  <a:cubicBezTo>
                    <a:pt x="2106092" y="281951"/>
                    <a:pt x="2106369" y="281467"/>
                    <a:pt x="2106577" y="280983"/>
                  </a:cubicBezTo>
                  <a:lnTo>
                    <a:pt x="2108653" y="277040"/>
                  </a:lnTo>
                  <a:cubicBezTo>
                    <a:pt x="2109484" y="275380"/>
                    <a:pt x="2110037" y="273581"/>
                    <a:pt x="2110175" y="271713"/>
                  </a:cubicBezTo>
                  <a:lnTo>
                    <a:pt x="2110522" y="267632"/>
                  </a:lnTo>
                  <a:cubicBezTo>
                    <a:pt x="2110729" y="265073"/>
                    <a:pt x="2110175" y="262444"/>
                    <a:pt x="2108999" y="260161"/>
                  </a:cubicBezTo>
                  <a:lnTo>
                    <a:pt x="2106508" y="255319"/>
                  </a:lnTo>
                  <a:cubicBezTo>
                    <a:pt x="2105262" y="252898"/>
                    <a:pt x="2103254" y="250892"/>
                    <a:pt x="2100901" y="249578"/>
                  </a:cubicBezTo>
                  <a:lnTo>
                    <a:pt x="2096887" y="247364"/>
                  </a:lnTo>
                  <a:cubicBezTo>
                    <a:pt x="2095641" y="246673"/>
                    <a:pt x="2094326" y="246188"/>
                    <a:pt x="2092942" y="245912"/>
                  </a:cubicBezTo>
                  <a:lnTo>
                    <a:pt x="2084498" y="244251"/>
                  </a:lnTo>
                  <a:lnTo>
                    <a:pt x="2084083" y="244044"/>
                  </a:lnTo>
                  <a:lnTo>
                    <a:pt x="2083183" y="243491"/>
                  </a:lnTo>
                  <a:lnTo>
                    <a:pt x="2082837" y="243214"/>
                  </a:lnTo>
                  <a:lnTo>
                    <a:pt x="2082353" y="241969"/>
                  </a:lnTo>
                  <a:cubicBezTo>
                    <a:pt x="2082007" y="241000"/>
                    <a:pt x="2081522" y="240032"/>
                    <a:pt x="2080969" y="239202"/>
                  </a:cubicBezTo>
                  <a:lnTo>
                    <a:pt x="2079999" y="237749"/>
                  </a:lnTo>
                  <a:cubicBezTo>
                    <a:pt x="2078962" y="236158"/>
                    <a:pt x="2077577" y="234775"/>
                    <a:pt x="2076054" y="233737"/>
                  </a:cubicBezTo>
                  <a:lnTo>
                    <a:pt x="2072040" y="231109"/>
                  </a:lnTo>
                  <a:cubicBezTo>
                    <a:pt x="2070725" y="230209"/>
                    <a:pt x="2069203" y="229587"/>
                    <a:pt x="2067680" y="229172"/>
                  </a:cubicBezTo>
                  <a:lnTo>
                    <a:pt x="2062766" y="227996"/>
                  </a:lnTo>
                  <a:cubicBezTo>
                    <a:pt x="2062212" y="227857"/>
                    <a:pt x="2061590" y="227788"/>
                    <a:pt x="2061036" y="227719"/>
                  </a:cubicBezTo>
                  <a:lnTo>
                    <a:pt x="2052800" y="226820"/>
                  </a:lnTo>
                  <a:lnTo>
                    <a:pt x="2051900" y="226474"/>
                  </a:lnTo>
                  <a:lnTo>
                    <a:pt x="2051623" y="225644"/>
                  </a:lnTo>
                  <a:lnTo>
                    <a:pt x="2052938" y="221563"/>
                  </a:lnTo>
                  <a:cubicBezTo>
                    <a:pt x="2053146" y="220940"/>
                    <a:pt x="2053284" y="220318"/>
                    <a:pt x="2053423" y="219626"/>
                  </a:cubicBezTo>
                  <a:lnTo>
                    <a:pt x="2053769" y="217758"/>
                  </a:lnTo>
                  <a:cubicBezTo>
                    <a:pt x="2054045" y="216029"/>
                    <a:pt x="2054045" y="214299"/>
                    <a:pt x="2053699" y="212570"/>
                  </a:cubicBezTo>
                  <a:lnTo>
                    <a:pt x="2053353" y="210841"/>
                  </a:lnTo>
                  <a:cubicBezTo>
                    <a:pt x="2053007" y="208973"/>
                    <a:pt x="2052246" y="207244"/>
                    <a:pt x="2051139" y="205722"/>
                  </a:cubicBezTo>
                  <a:lnTo>
                    <a:pt x="2049824" y="203785"/>
                  </a:lnTo>
                  <a:cubicBezTo>
                    <a:pt x="2049132" y="202817"/>
                    <a:pt x="2048370" y="201917"/>
                    <a:pt x="2047470" y="201156"/>
                  </a:cubicBezTo>
                  <a:lnTo>
                    <a:pt x="2046709" y="200465"/>
                  </a:lnTo>
                  <a:lnTo>
                    <a:pt x="2120142" y="195138"/>
                  </a:lnTo>
                  <a:lnTo>
                    <a:pt x="2120696" y="195138"/>
                  </a:lnTo>
                  <a:cubicBezTo>
                    <a:pt x="2120696" y="195138"/>
                    <a:pt x="2126164" y="196107"/>
                    <a:pt x="2126164" y="196107"/>
                  </a:cubicBezTo>
                  <a:cubicBezTo>
                    <a:pt x="2126856" y="196245"/>
                    <a:pt x="2127548" y="196314"/>
                    <a:pt x="2128309" y="196314"/>
                  </a:cubicBezTo>
                  <a:lnTo>
                    <a:pt x="2129486" y="196314"/>
                  </a:lnTo>
                  <a:cubicBezTo>
                    <a:pt x="2129762" y="198874"/>
                    <a:pt x="2130731" y="201295"/>
                    <a:pt x="2132323" y="203301"/>
                  </a:cubicBezTo>
                  <a:lnTo>
                    <a:pt x="2134192" y="205653"/>
                  </a:lnTo>
                  <a:cubicBezTo>
                    <a:pt x="2135230" y="207036"/>
                    <a:pt x="2136614" y="208212"/>
                    <a:pt x="2138068" y="209111"/>
                  </a:cubicBezTo>
                  <a:lnTo>
                    <a:pt x="2142774" y="211878"/>
                  </a:lnTo>
                  <a:lnTo>
                    <a:pt x="2147757" y="216029"/>
                  </a:lnTo>
                  <a:cubicBezTo>
                    <a:pt x="2148380" y="216513"/>
                    <a:pt x="2149003" y="216997"/>
                    <a:pt x="2149695" y="217343"/>
                  </a:cubicBezTo>
                  <a:lnTo>
                    <a:pt x="2153086" y="219280"/>
                  </a:lnTo>
                  <a:cubicBezTo>
                    <a:pt x="2155163" y="220456"/>
                    <a:pt x="2157585" y="221148"/>
                    <a:pt x="2160008" y="221148"/>
                  </a:cubicBezTo>
                  <a:cubicBezTo>
                    <a:pt x="2160561" y="221148"/>
                    <a:pt x="2161184" y="221148"/>
                    <a:pt x="2161738" y="221009"/>
                  </a:cubicBezTo>
                  <a:lnTo>
                    <a:pt x="2164299" y="220663"/>
                  </a:lnTo>
                  <a:cubicBezTo>
                    <a:pt x="2169974" y="219972"/>
                    <a:pt x="2174611" y="215821"/>
                    <a:pt x="2175995" y="210287"/>
                  </a:cubicBezTo>
                  <a:cubicBezTo>
                    <a:pt x="2176964" y="206344"/>
                    <a:pt x="2176134" y="202263"/>
                    <a:pt x="2173919" y="199081"/>
                  </a:cubicBezTo>
                  <a:cubicBezTo>
                    <a:pt x="2174058" y="199081"/>
                    <a:pt x="2174196" y="198943"/>
                    <a:pt x="2174334" y="198874"/>
                  </a:cubicBezTo>
                  <a:lnTo>
                    <a:pt x="2177518" y="197421"/>
                  </a:lnTo>
                  <a:cubicBezTo>
                    <a:pt x="2178487" y="196937"/>
                    <a:pt x="2179387" y="196383"/>
                    <a:pt x="2180286" y="195761"/>
                  </a:cubicBezTo>
                  <a:lnTo>
                    <a:pt x="2184508" y="192441"/>
                  </a:lnTo>
                  <a:lnTo>
                    <a:pt x="2186446" y="191472"/>
                  </a:lnTo>
                  <a:cubicBezTo>
                    <a:pt x="2191291" y="189051"/>
                    <a:pt x="2194336" y="184071"/>
                    <a:pt x="2194128" y="178675"/>
                  </a:cubicBezTo>
                  <a:cubicBezTo>
                    <a:pt x="2193990" y="173280"/>
                    <a:pt x="2190668" y="168437"/>
                    <a:pt x="2185685" y="166362"/>
                  </a:cubicBezTo>
                  <a:lnTo>
                    <a:pt x="2184093" y="165670"/>
                  </a:lnTo>
                  <a:cubicBezTo>
                    <a:pt x="2185546" y="163803"/>
                    <a:pt x="2186585" y="161589"/>
                    <a:pt x="2186931" y="159168"/>
                  </a:cubicBezTo>
                  <a:cubicBezTo>
                    <a:pt x="2187761" y="153911"/>
                    <a:pt x="2185477" y="148654"/>
                    <a:pt x="2181117" y="145679"/>
                  </a:cubicBezTo>
                  <a:lnTo>
                    <a:pt x="2185477" y="141460"/>
                  </a:lnTo>
                  <a:cubicBezTo>
                    <a:pt x="2186169" y="140837"/>
                    <a:pt x="2186723" y="140145"/>
                    <a:pt x="2187277" y="139384"/>
                  </a:cubicBezTo>
                  <a:lnTo>
                    <a:pt x="2189284" y="136479"/>
                  </a:lnTo>
                  <a:cubicBezTo>
                    <a:pt x="2190391" y="134888"/>
                    <a:pt x="2191083" y="133159"/>
                    <a:pt x="2191430" y="131291"/>
                  </a:cubicBezTo>
                  <a:cubicBezTo>
                    <a:pt x="2191776" y="131153"/>
                    <a:pt x="2192191" y="130945"/>
                    <a:pt x="2192537" y="130807"/>
                  </a:cubicBezTo>
                  <a:lnTo>
                    <a:pt x="2197520" y="128317"/>
                  </a:lnTo>
                  <a:cubicBezTo>
                    <a:pt x="2197935" y="128109"/>
                    <a:pt x="2198420" y="127833"/>
                    <a:pt x="2198835" y="127556"/>
                  </a:cubicBezTo>
                  <a:lnTo>
                    <a:pt x="2207555" y="121884"/>
                  </a:lnTo>
                  <a:cubicBezTo>
                    <a:pt x="2207902" y="121607"/>
                    <a:pt x="2208317" y="121399"/>
                    <a:pt x="2208663" y="121123"/>
                  </a:cubicBezTo>
                  <a:lnTo>
                    <a:pt x="2215930" y="115381"/>
                  </a:lnTo>
                  <a:lnTo>
                    <a:pt x="2217937" y="114136"/>
                  </a:lnTo>
                  <a:lnTo>
                    <a:pt x="2219391" y="113721"/>
                  </a:lnTo>
                  <a:lnTo>
                    <a:pt x="2222851" y="113583"/>
                  </a:lnTo>
                  <a:cubicBezTo>
                    <a:pt x="2223958" y="113583"/>
                    <a:pt x="2224997" y="113375"/>
                    <a:pt x="2226035" y="113029"/>
                  </a:cubicBezTo>
                  <a:lnTo>
                    <a:pt x="2228042" y="112476"/>
                  </a:lnTo>
                  <a:cubicBezTo>
                    <a:pt x="2229149" y="112130"/>
                    <a:pt x="2230257" y="111646"/>
                    <a:pt x="2231295" y="111093"/>
                  </a:cubicBezTo>
                  <a:lnTo>
                    <a:pt x="2234063" y="109432"/>
                  </a:lnTo>
                  <a:cubicBezTo>
                    <a:pt x="2234063" y="109432"/>
                    <a:pt x="2234686" y="109017"/>
                    <a:pt x="2234963" y="108810"/>
                  </a:cubicBezTo>
                  <a:lnTo>
                    <a:pt x="2240015" y="105213"/>
                  </a:lnTo>
                  <a:lnTo>
                    <a:pt x="2240154" y="105213"/>
                  </a:lnTo>
                  <a:cubicBezTo>
                    <a:pt x="2240154" y="105213"/>
                    <a:pt x="2243615" y="104037"/>
                    <a:pt x="2243615" y="104037"/>
                  </a:cubicBezTo>
                  <a:lnTo>
                    <a:pt x="2247836" y="103276"/>
                  </a:lnTo>
                  <a:lnTo>
                    <a:pt x="2258703" y="102308"/>
                  </a:lnTo>
                  <a:cubicBezTo>
                    <a:pt x="2258703" y="102308"/>
                    <a:pt x="2259395" y="102238"/>
                    <a:pt x="2259741" y="102169"/>
                  </a:cubicBezTo>
                  <a:lnTo>
                    <a:pt x="2262855" y="101685"/>
                  </a:lnTo>
                  <a:cubicBezTo>
                    <a:pt x="2263893" y="101547"/>
                    <a:pt x="2264862" y="101270"/>
                    <a:pt x="2265831" y="100855"/>
                  </a:cubicBezTo>
                  <a:lnTo>
                    <a:pt x="2268115" y="99887"/>
                  </a:lnTo>
                  <a:cubicBezTo>
                    <a:pt x="2268115" y="99887"/>
                    <a:pt x="2268738" y="99610"/>
                    <a:pt x="2269015" y="99471"/>
                  </a:cubicBezTo>
                  <a:lnTo>
                    <a:pt x="2273237" y="97396"/>
                  </a:lnTo>
                  <a:lnTo>
                    <a:pt x="2273514" y="97396"/>
                  </a:lnTo>
                  <a:cubicBezTo>
                    <a:pt x="2273514" y="97396"/>
                    <a:pt x="2280296" y="96428"/>
                    <a:pt x="2280296" y="96428"/>
                  </a:cubicBezTo>
                  <a:cubicBezTo>
                    <a:pt x="2280712" y="96428"/>
                    <a:pt x="2281127" y="96289"/>
                    <a:pt x="2281542" y="96220"/>
                  </a:cubicBezTo>
                  <a:lnTo>
                    <a:pt x="2312549" y="89303"/>
                  </a:lnTo>
                  <a:cubicBezTo>
                    <a:pt x="2313172" y="89165"/>
                    <a:pt x="2313795" y="88957"/>
                    <a:pt x="2314417" y="88750"/>
                  </a:cubicBezTo>
                  <a:lnTo>
                    <a:pt x="2319124" y="87020"/>
                  </a:lnTo>
                  <a:cubicBezTo>
                    <a:pt x="2321062" y="86259"/>
                    <a:pt x="2322861" y="85153"/>
                    <a:pt x="2324246" y="83631"/>
                  </a:cubicBezTo>
                  <a:lnTo>
                    <a:pt x="2327083" y="80656"/>
                  </a:lnTo>
                  <a:cubicBezTo>
                    <a:pt x="2328260" y="79411"/>
                    <a:pt x="2329159" y="78028"/>
                    <a:pt x="2329782" y="76575"/>
                  </a:cubicBezTo>
                  <a:lnTo>
                    <a:pt x="2334350" y="76368"/>
                  </a:lnTo>
                  <a:cubicBezTo>
                    <a:pt x="2334558" y="77820"/>
                    <a:pt x="2334973" y="79342"/>
                    <a:pt x="2335596" y="80725"/>
                  </a:cubicBezTo>
                  <a:cubicBezTo>
                    <a:pt x="2337949" y="85568"/>
                    <a:pt x="2342794" y="88542"/>
                    <a:pt x="2348054" y="88542"/>
                  </a:cubicBezTo>
                  <a:cubicBezTo>
                    <a:pt x="2348885" y="88542"/>
                    <a:pt x="2349715" y="88473"/>
                    <a:pt x="2350546" y="88335"/>
                  </a:cubicBezTo>
                  <a:lnTo>
                    <a:pt x="2355667" y="87366"/>
                  </a:lnTo>
                  <a:cubicBezTo>
                    <a:pt x="2356567" y="87228"/>
                    <a:pt x="2357536" y="86951"/>
                    <a:pt x="2358367" y="86605"/>
                  </a:cubicBezTo>
                  <a:cubicBezTo>
                    <a:pt x="2360512" y="87920"/>
                    <a:pt x="2363004" y="88611"/>
                    <a:pt x="2365564" y="88611"/>
                  </a:cubicBezTo>
                  <a:cubicBezTo>
                    <a:pt x="2367018" y="88611"/>
                    <a:pt x="2368402" y="88404"/>
                    <a:pt x="2369786" y="87920"/>
                  </a:cubicBezTo>
                  <a:lnTo>
                    <a:pt x="2376085" y="85913"/>
                  </a:lnTo>
                  <a:cubicBezTo>
                    <a:pt x="2376569" y="85775"/>
                    <a:pt x="2377054" y="85568"/>
                    <a:pt x="2377538" y="85360"/>
                  </a:cubicBezTo>
                  <a:lnTo>
                    <a:pt x="2380376" y="84115"/>
                  </a:lnTo>
                  <a:cubicBezTo>
                    <a:pt x="2380722" y="83977"/>
                    <a:pt x="2381137" y="83769"/>
                    <a:pt x="2381483" y="83562"/>
                  </a:cubicBezTo>
                  <a:lnTo>
                    <a:pt x="2382106" y="83216"/>
                  </a:lnTo>
                  <a:cubicBezTo>
                    <a:pt x="2383490" y="83700"/>
                    <a:pt x="2384943" y="83907"/>
                    <a:pt x="2386397" y="83907"/>
                  </a:cubicBezTo>
                  <a:cubicBezTo>
                    <a:pt x="2388750" y="83907"/>
                    <a:pt x="2391034" y="83285"/>
                    <a:pt x="2393180" y="82109"/>
                  </a:cubicBezTo>
                  <a:lnTo>
                    <a:pt x="2394633" y="81279"/>
                  </a:lnTo>
                  <a:cubicBezTo>
                    <a:pt x="2396571" y="80172"/>
                    <a:pt x="2398232" y="78650"/>
                    <a:pt x="2399409" y="76852"/>
                  </a:cubicBezTo>
                  <a:lnTo>
                    <a:pt x="2400031" y="76644"/>
                  </a:lnTo>
                  <a:cubicBezTo>
                    <a:pt x="2400654" y="76437"/>
                    <a:pt x="2401346" y="76229"/>
                    <a:pt x="2401969" y="75952"/>
                  </a:cubicBezTo>
                  <a:lnTo>
                    <a:pt x="2407991" y="73186"/>
                  </a:lnTo>
                  <a:lnTo>
                    <a:pt x="2412074" y="71664"/>
                  </a:lnTo>
                  <a:lnTo>
                    <a:pt x="2413666" y="72010"/>
                  </a:lnTo>
                  <a:lnTo>
                    <a:pt x="2414843" y="72355"/>
                  </a:lnTo>
                  <a:cubicBezTo>
                    <a:pt x="2412420" y="76368"/>
                    <a:pt x="2412143" y="81417"/>
                    <a:pt x="2414358" y="85775"/>
                  </a:cubicBezTo>
                  <a:cubicBezTo>
                    <a:pt x="2416781" y="90479"/>
                    <a:pt x="2421556" y="93384"/>
                    <a:pt x="2426678" y="93384"/>
                  </a:cubicBezTo>
                  <a:cubicBezTo>
                    <a:pt x="2427854" y="93384"/>
                    <a:pt x="2428962" y="93246"/>
                    <a:pt x="2430138" y="92969"/>
                  </a:cubicBezTo>
                  <a:lnTo>
                    <a:pt x="2435191" y="91655"/>
                  </a:lnTo>
                  <a:cubicBezTo>
                    <a:pt x="2439136" y="90617"/>
                    <a:pt x="2442388" y="87989"/>
                    <a:pt x="2444188" y="84322"/>
                  </a:cubicBezTo>
                  <a:lnTo>
                    <a:pt x="2446749" y="79065"/>
                  </a:lnTo>
                  <a:cubicBezTo>
                    <a:pt x="2447510" y="77613"/>
                    <a:pt x="2447926" y="75952"/>
                    <a:pt x="2448064" y="74361"/>
                  </a:cubicBezTo>
                  <a:lnTo>
                    <a:pt x="2448687" y="67790"/>
                  </a:lnTo>
                  <a:cubicBezTo>
                    <a:pt x="2448825" y="66407"/>
                    <a:pt x="2448687" y="65092"/>
                    <a:pt x="2448479" y="63709"/>
                  </a:cubicBezTo>
                  <a:lnTo>
                    <a:pt x="2447649" y="59697"/>
                  </a:lnTo>
                  <a:lnTo>
                    <a:pt x="2448202" y="59697"/>
                  </a:lnTo>
                  <a:cubicBezTo>
                    <a:pt x="2448548" y="59558"/>
                    <a:pt x="2448894" y="59489"/>
                    <a:pt x="2449241" y="59420"/>
                  </a:cubicBezTo>
                  <a:lnTo>
                    <a:pt x="2452563" y="58728"/>
                  </a:lnTo>
                  <a:lnTo>
                    <a:pt x="2453047" y="58728"/>
                  </a:lnTo>
                  <a:cubicBezTo>
                    <a:pt x="2453047" y="58728"/>
                    <a:pt x="2464329" y="60873"/>
                    <a:pt x="2464329" y="60873"/>
                  </a:cubicBezTo>
                  <a:cubicBezTo>
                    <a:pt x="2465228" y="61080"/>
                    <a:pt x="2466128" y="61149"/>
                    <a:pt x="2467028" y="61149"/>
                  </a:cubicBezTo>
                  <a:lnTo>
                    <a:pt x="2470904" y="61149"/>
                  </a:lnTo>
                  <a:cubicBezTo>
                    <a:pt x="2473465" y="61149"/>
                    <a:pt x="2476025" y="60458"/>
                    <a:pt x="2478171" y="59074"/>
                  </a:cubicBezTo>
                  <a:lnTo>
                    <a:pt x="2480455" y="57691"/>
                  </a:lnTo>
                  <a:cubicBezTo>
                    <a:pt x="2485230" y="54716"/>
                    <a:pt x="2487722" y="49182"/>
                    <a:pt x="2486822" y="43648"/>
                  </a:cubicBezTo>
                  <a:cubicBezTo>
                    <a:pt x="2485922" y="38115"/>
                    <a:pt x="2481701" y="33687"/>
                    <a:pt x="2476233" y="32442"/>
                  </a:cubicBezTo>
                  <a:lnTo>
                    <a:pt x="2474295" y="32027"/>
                  </a:lnTo>
                  <a:lnTo>
                    <a:pt x="2477825" y="29814"/>
                  </a:lnTo>
                  <a:lnTo>
                    <a:pt x="2497411" y="21098"/>
                  </a:lnTo>
                  <a:lnTo>
                    <a:pt x="2500526" y="20130"/>
                  </a:lnTo>
                  <a:lnTo>
                    <a:pt x="2512084" y="18262"/>
                  </a:lnTo>
                  <a:moveTo>
                    <a:pt x="1301375" y="384189"/>
                  </a:moveTo>
                  <a:lnTo>
                    <a:pt x="1303521" y="384397"/>
                  </a:lnTo>
                  <a:lnTo>
                    <a:pt x="1301791" y="385020"/>
                  </a:lnTo>
                  <a:cubicBezTo>
                    <a:pt x="1301099" y="385296"/>
                    <a:pt x="1300406" y="385573"/>
                    <a:pt x="1299714" y="385988"/>
                  </a:cubicBezTo>
                  <a:lnTo>
                    <a:pt x="1293970" y="389239"/>
                  </a:lnTo>
                  <a:lnTo>
                    <a:pt x="1294177" y="387095"/>
                  </a:lnTo>
                  <a:cubicBezTo>
                    <a:pt x="1294247" y="386195"/>
                    <a:pt x="1294247" y="385365"/>
                    <a:pt x="1294177" y="384466"/>
                  </a:cubicBezTo>
                  <a:lnTo>
                    <a:pt x="1301306" y="384189"/>
                  </a:lnTo>
                  <a:moveTo>
                    <a:pt x="3754422" y="668354"/>
                  </a:moveTo>
                  <a:cubicBezTo>
                    <a:pt x="3754422" y="668354"/>
                    <a:pt x="3753938" y="668631"/>
                    <a:pt x="3753661" y="668838"/>
                  </a:cubicBezTo>
                  <a:lnTo>
                    <a:pt x="3751100" y="670568"/>
                  </a:lnTo>
                  <a:cubicBezTo>
                    <a:pt x="3750270" y="671121"/>
                    <a:pt x="3749439" y="671813"/>
                    <a:pt x="3748747" y="672574"/>
                  </a:cubicBezTo>
                  <a:lnTo>
                    <a:pt x="3746186" y="675341"/>
                  </a:lnTo>
                  <a:cubicBezTo>
                    <a:pt x="3745771" y="675825"/>
                    <a:pt x="3745356" y="676309"/>
                    <a:pt x="3744940" y="676862"/>
                  </a:cubicBezTo>
                  <a:lnTo>
                    <a:pt x="3742726" y="679975"/>
                  </a:lnTo>
                  <a:cubicBezTo>
                    <a:pt x="3742241" y="680598"/>
                    <a:pt x="3741895" y="681289"/>
                    <a:pt x="3741549" y="681981"/>
                  </a:cubicBezTo>
                  <a:lnTo>
                    <a:pt x="3740165" y="684817"/>
                  </a:lnTo>
                  <a:cubicBezTo>
                    <a:pt x="3739680" y="685855"/>
                    <a:pt x="3739265" y="686962"/>
                    <a:pt x="3739058" y="688068"/>
                  </a:cubicBezTo>
                  <a:lnTo>
                    <a:pt x="3738365" y="691458"/>
                  </a:lnTo>
                  <a:cubicBezTo>
                    <a:pt x="3738227" y="692219"/>
                    <a:pt x="3738158" y="692980"/>
                    <a:pt x="3738089" y="693741"/>
                  </a:cubicBezTo>
                  <a:lnTo>
                    <a:pt x="3737950" y="697199"/>
                  </a:lnTo>
                  <a:cubicBezTo>
                    <a:pt x="3735874" y="698721"/>
                    <a:pt x="3734143" y="700866"/>
                    <a:pt x="3733174" y="703494"/>
                  </a:cubicBezTo>
                  <a:lnTo>
                    <a:pt x="3732828" y="704324"/>
                  </a:lnTo>
                  <a:cubicBezTo>
                    <a:pt x="3732621" y="704809"/>
                    <a:pt x="3732482" y="705293"/>
                    <a:pt x="3732413" y="705777"/>
                  </a:cubicBezTo>
                  <a:lnTo>
                    <a:pt x="3731513" y="706814"/>
                  </a:lnTo>
                  <a:lnTo>
                    <a:pt x="3721962" y="715876"/>
                  </a:lnTo>
                  <a:cubicBezTo>
                    <a:pt x="3721270" y="716568"/>
                    <a:pt x="3720647" y="717260"/>
                    <a:pt x="3720094" y="718090"/>
                  </a:cubicBezTo>
                  <a:lnTo>
                    <a:pt x="3716218" y="723762"/>
                  </a:lnTo>
                  <a:cubicBezTo>
                    <a:pt x="3715664" y="724523"/>
                    <a:pt x="3715249" y="725353"/>
                    <a:pt x="3714903" y="726183"/>
                  </a:cubicBezTo>
                  <a:lnTo>
                    <a:pt x="3713449" y="729573"/>
                  </a:lnTo>
                  <a:cubicBezTo>
                    <a:pt x="3713242" y="729988"/>
                    <a:pt x="3713103" y="730403"/>
                    <a:pt x="3712965" y="730887"/>
                  </a:cubicBezTo>
                  <a:lnTo>
                    <a:pt x="3711788" y="734553"/>
                  </a:lnTo>
                  <a:cubicBezTo>
                    <a:pt x="3711512" y="735452"/>
                    <a:pt x="3711304" y="736421"/>
                    <a:pt x="3711235" y="737389"/>
                  </a:cubicBezTo>
                  <a:lnTo>
                    <a:pt x="3710889" y="741125"/>
                  </a:lnTo>
                  <a:cubicBezTo>
                    <a:pt x="3710750" y="742715"/>
                    <a:pt x="3710889" y="744376"/>
                    <a:pt x="3711304" y="745967"/>
                  </a:cubicBezTo>
                  <a:lnTo>
                    <a:pt x="3712204" y="749425"/>
                  </a:lnTo>
                  <a:cubicBezTo>
                    <a:pt x="3712827" y="751708"/>
                    <a:pt x="3714003" y="753853"/>
                    <a:pt x="3715664" y="755582"/>
                  </a:cubicBezTo>
                  <a:lnTo>
                    <a:pt x="3717740" y="757726"/>
                  </a:lnTo>
                  <a:cubicBezTo>
                    <a:pt x="3718640" y="758695"/>
                    <a:pt x="3719748" y="759525"/>
                    <a:pt x="3720924" y="760147"/>
                  </a:cubicBezTo>
                  <a:lnTo>
                    <a:pt x="3721616" y="760562"/>
                  </a:lnTo>
                  <a:cubicBezTo>
                    <a:pt x="3723001" y="762776"/>
                    <a:pt x="3724939" y="764505"/>
                    <a:pt x="3727292" y="765681"/>
                  </a:cubicBezTo>
                  <a:lnTo>
                    <a:pt x="3727153" y="766995"/>
                  </a:lnTo>
                  <a:cubicBezTo>
                    <a:pt x="3727153" y="767618"/>
                    <a:pt x="3727084" y="768240"/>
                    <a:pt x="3727153" y="768794"/>
                  </a:cubicBezTo>
                  <a:lnTo>
                    <a:pt x="3727430" y="776403"/>
                  </a:lnTo>
                  <a:cubicBezTo>
                    <a:pt x="3727430" y="777025"/>
                    <a:pt x="3727499" y="777717"/>
                    <a:pt x="3727638" y="778340"/>
                  </a:cubicBezTo>
                  <a:lnTo>
                    <a:pt x="3727776" y="778963"/>
                  </a:lnTo>
                  <a:lnTo>
                    <a:pt x="3727292" y="779447"/>
                  </a:lnTo>
                  <a:cubicBezTo>
                    <a:pt x="3725700" y="780899"/>
                    <a:pt x="3724385" y="782698"/>
                    <a:pt x="3723624" y="784704"/>
                  </a:cubicBezTo>
                  <a:cubicBezTo>
                    <a:pt x="3723347" y="784842"/>
                    <a:pt x="3723070" y="784981"/>
                    <a:pt x="3722793" y="785188"/>
                  </a:cubicBezTo>
                  <a:lnTo>
                    <a:pt x="3721132" y="786295"/>
                  </a:lnTo>
                  <a:cubicBezTo>
                    <a:pt x="3720716" y="786571"/>
                    <a:pt x="3720232" y="786917"/>
                    <a:pt x="3719817" y="787194"/>
                  </a:cubicBezTo>
                  <a:lnTo>
                    <a:pt x="3718640" y="788162"/>
                  </a:lnTo>
                  <a:cubicBezTo>
                    <a:pt x="3717740" y="788923"/>
                    <a:pt x="3716910" y="789754"/>
                    <a:pt x="3716218" y="790722"/>
                  </a:cubicBezTo>
                  <a:lnTo>
                    <a:pt x="3715318" y="791967"/>
                  </a:lnTo>
                  <a:cubicBezTo>
                    <a:pt x="3715041" y="792313"/>
                    <a:pt x="3714834" y="792659"/>
                    <a:pt x="3714557" y="793074"/>
                  </a:cubicBezTo>
                  <a:lnTo>
                    <a:pt x="3709643" y="801305"/>
                  </a:lnTo>
                  <a:cubicBezTo>
                    <a:pt x="3709297" y="801859"/>
                    <a:pt x="3709020" y="802412"/>
                    <a:pt x="3708743" y="803035"/>
                  </a:cubicBezTo>
                  <a:lnTo>
                    <a:pt x="3707290" y="806424"/>
                  </a:lnTo>
                  <a:cubicBezTo>
                    <a:pt x="3706874" y="807462"/>
                    <a:pt x="3706528" y="808500"/>
                    <a:pt x="3706390" y="809606"/>
                  </a:cubicBezTo>
                  <a:lnTo>
                    <a:pt x="3705836" y="813134"/>
                  </a:lnTo>
                  <a:cubicBezTo>
                    <a:pt x="3705629" y="814310"/>
                    <a:pt x="3705629" y="815555"/>
                    <a:pt x="3705698" y="816731"/>
                  </a:cubicBezTo>
                  <a:lnTo>
                    <a:pt x="3706113" y="820674"/>
                  </a:lnTo>
                  <a:cubicBezTo>
                    <a:pt x="3706252" y="822127"/>
                    <a:pt x="3706598" y="823510"/>
                    <a:pt x="3707220" y="824824"/>
                  </a:cubicBezTo>
                  <a:lnTo>
                    <a:pt x="3707359" y="825032"/>
                  </a:lnTo>
                  <a:cubicBezTo>
                    <a:pt x="3706944" y="825032"/>
                    <a:pt x="3706528" y="825032"/>
                    <a:pt x="3706113" y="825101"/>
                  </a:cubicBezTo>
                  <a:lnTo>
                    <a:pt x="3699469" y="825862"/>
                  </a:lnTo>
                  <a:cubicBezTo>
                    <a:pt x="3698015" y="826000"/>
                    <a:pt x="3696562" y="826415"/>
                    <a:pt x="3695178" y="827107"/>
                  </a:cubicBezTo>
                  <a:lnTo>
                    <a:pt x="3687911" y="830497"/>
                  </a:lnTo>
                  <a:cubicBezTo>
                    <a:pt x="3687080" y="830912"/>
                    <a:pt x="3686250" y="831396"/>
                    <a:pt x="3685488" y="831949"/>
                  </a:cubicBezTo>
                  <a:lnTo>
                    <a:pt x="3678982" y="836791"/>
                  </a:lnTo>
                  <a:cubicBezTo>
                    <a:pt x="3678083" y="837414"/>
                    <a:pt x="3677321" y="838175"/>
                    <a:pt x="3676629" y="839005"/>
                  </a:cubicBezTo>
                  <a:lnTo>
                    <a:pt x="3672338" y="844193"/>
                  </a:lnTo>
                  <a:cubicBezTo>
                    <a:pt x="3671438" y="845300"/>
                    <a:pt x="3670677" y="846545"/>
                    <a:pt x="3670123" y="847859"/>
                  </a:cubicBezTo>
                  <a:lnTo>
                    <a:pt x="3668601" y="851595"/>
                  </a:lnTo>
                  <a:cubicBezTo>
                    <a:pt x="3668047" y="852978"/>
                    <a:pt x="3667701" y="854362"/>
                    <a:pt x="3667632" y="855814"/>
                  </a:cubicBezTo>
                  <a:lnTo>
                    <a:pt x="3667424" y="858927"/>
                  </a:lnTo>
                  <a:cubicBezTo>
                    <a:pt x="3667355" y="860034"/>
                    <a:pt x="3667424" y="861140"/>
                    <a:pt x="3667562" y="862178"/>
                  </a:cubicBezTo>
                  <a:lnTo>
                    <a:pt x="3667908" y="864253"/>
                  </a:lnTo>
                  <a:lnTo>
                    <a:pt x="3659396" y="867504"/>
                  </a:lnTo>
                  <a:cubicBezTo>
                    <a:pt x="3658704" y="867781"/>
                    <a:pt x="3658081" y="868058"/>
                    <a:pt x="3657458" y="868404"/>
                  </a:cubicBezTo>
                  <a:lnTo>
                    <a:pt x="3657250" y="868542"/>
                  </a:lnTo>
                  <a:cubicBezTo>
                    <a:pt x="3656004" y="868196"/>
                    <a:pt x="3654689" y="867989"/>
                    <a:pt x="3653374" y="867989"/>
                  </a:cubicBezTo>
                  <a:cubicBezTo>
                    <a:pt x="3653166" y="867989"/>
                    <a:pt x="3652959" y="867989"/>
                    <a:pt x="3652751" y="867989"/>
                  </a:cubicBezTo>
                  <a:lnTo>
                    <a:pt x="3650468" y="868127"/>
                  </a:lnTo>
                  <a:cubicBezTo>
                    <a:pt x="3646176" y="868335"/>
                    <a:pt x="3642301" y="870479"/>
                    <a:pt x="3639809" y="873938"/>
                  </a:cubicBezTo>
                  <a:cubicBezTo>
                    <a:pt x="3637317" y="877396"/>
                    <a:pt x="3636625" y="881823"/>
                    <a:pt x="3637871" y="885905"/>
                  </a:cubicBezTo>
                  <a:lnTo>
                    <a:pt x="3638356" y="887426"/>
                  </a:lnTo>
                  <a:cubicBezTo>
                    <a:pt x="3638632" y="888395"/>
                    <a:pt x="3639048" y="889363"/>
                    <a:pt x="3639601" y="890263"/>
                  </a:cubicBezTo>
                  <a:lnTo>
                    <a:pt x="3637663" y="901399"/>
                  </a:lnTo>
                  <a:lnTo>
                    <a:pt x="3635726" y="905965"/>
                  </a:lnTo>
                  <a:lnTo>
                    <a:pt x="3633026" y="910046"/>
                  </a:lnTo>
                  <a:lnTo>
                    <a:pt x="3624375" y="918209"/>
                  </a:lnTo>
                  <a:lnTo>
                    <a:pt x="3622299" y="899947"/>
                  </a:lnTo>
                  <a:cubicBezTo>
                    <a:pt x="3622229" y="899324"/>
                    <a:pt x="3622091" y="898702"/>
                    <a:pt x="3621953" y="898079"/>
                  </a:cubicBezTo>
                  <a:lnTo>
                    <a:pt x="3620776" y="893375"/>
                  </a:lnTo>
                  <a:cubicBezTo>
                    <a:pt x="3620638" y="892822"/>
                    <a:pt x="3620430" y="892268"/>
                    <a:pt x="3620222" y="891715"/>
                  </a:cubicBezTo>
                  <a:lnTo>
                    <a:pt x="3617108" y="883760"/>
                  </a:lnTo>
                  <a:lnTo>
                    <a:pt x="3616347" y="880302"/>
                  </a:lnTo>
                  <a:lnTo>
                    <a:pt x="3613993" y="863838"/>
                  </a:lnTo>
                  <a:cubicBezTo>
                    <a:pt x="3613993" y="863838"/>
                    <a:pt x="3613855" y="863147"/>
                    <a:pt x="3613785" y="862870"/>
                  </a:cubicBezTo>
                  <a:lnTo>
                    <a:pt x="3606172" y="828145"/>
                  </a:lnTo>
                  <a:lnTo>
                    <a:pt x="3605411" y="819775"/>
                  </a:lnTo>
                  <a:lnTo>
                    <a:pt x="3605619" y="816316"/>
                  </a:lnTo>
                  <a:lnTo>
                    <a:pt x="3606103" y="812511"/>
                  </a:lnTo>
                  <a:lnTo>
                    <a:pt x="3610325" y="794527"/>
                  </a:lnTo>
                  <a:lnTo>
                    <a:pt x="3611363" y="791552"/>
                  </a:lnTo>
                  <a:lnTo>
                    <a:pt x="3611848" y="790584"/>
                  </a:lnTo>
                  <a:lnTo>
                    <a:pt x="3616069" y="786779"/>
                  </a:lnTo>
                  <a:lnTo>
                    <a:pt x="3622852" y="781937"/>
                  </a:lnTo>
                  <a:cubicBezTo>
                    <a:pt x="3623890" y="781176"/>
                    <a:pt x="3624859" y="780277"/>
                    <a:pt x="3625621" y="779308"/>
                  </a:cubicBezTo>
                  <a:lnTo>
                    <a:pt x="3630742" y="772875"/>
                  </a:lnTo>
                  <a:cubicBezTo>
                    <a:pt x="3632750" y="770385"/>
                    <a:pt x="3633787" y="767272"/>
                    <a:pt x="3633787" y="764021"/>
                  </a:cubicBezTo>
                  <a:cubicBezTo>
                    <a:pt x="3636002" y="763398"/>
                    <a:pt x="3638009" y="762292"/>
                    <a:pt x="3639671" y="760701"/>
                  </a:cubicBezTo>
                  <a:lnTo>
                    <a:pt x="3641193" y="759248"/>
                  </a:lnTo>
                  <a:cubicBezTo>
                    <a:pt x="3641608" y="758833"/>
                    <a:pt x="3642024" y="758418"/>
                    <a:pt x="3642370" y="758003"/>
                  </a:cubicBezTo>
                  <a:cubicBezTo>
                    <a:pt x="3642647" y="758003"/>
                    <a:pt x="3642923" y="758003"/>
                    <a:pt x="3643200" y="758003"/>
                  </a:cubicBezTo>
                  <a:cubicBezTo>
                    <a:pt x="3643892" y="758003"/>
                    <a:pt x="3644584" y="758003"/>
                    <a:pt x="3645277" y="757864"/>
                  </a:cubicBezTo>
                  <a:lnTo>
                    <a:pt x="3647837" y="757449"/>
                  </a:lnTo>
                  <a:cubicBezTo>
                    <a:pt x="3648875" y="757311"/>
                    <a:pt x="3649844" y="757034"/>
                    <a:pt x="3650814" y="756619"/>
                  </a:cubicBezTo>
                  <a:lnTo>
                    <a:pt x="3651990" y="756135"/>
                  </a:lnTo>
                  <a:cubicBezTo>
                    <a:pt x="3652751" y="755858"/>
                    <a:pt x="3653444" y="755443"/>
                    <a:pt x="3654136" y="755028"/>
                  </a:cubicBezTo>
                  <a:lnTo>
                    <a:pt x="3654620" y="754752"/>
                  </a:lnTo>
                  <a:cubicBezTo>
                    <a:pt x="3655520" y="754198"/>
                    <a:pt x="3656420" y="753507"/>
                    <a:pt x="3657181" y="752746"/>
                  </a:cubicBezTo>
                  <a:lnTo>
                    <a:pt x="3662302" y="748388"/>
                  </a:lnTo>
                  <a:lnTo>
                    <a:pt x="3671577" y="742231"/>
                  </a:lnTo>
                  <a:cubicBezTo>
                    <a:pt x="3672061" y="741955"/>
                    <a:pt x="3672477" y="741609"/>
                    <a:pt x="3672892" y="741194"/>
                  </a:cubicBezTo>
                  <a:lnTo>
                    <a:pt x="3676352" y="738219"/>
                  </a:lnTo>
                  <a:cubicBezTo>
                    <a:pt x="3676352" y="738219"/>
                    <a:pt x="3676837" y="737804"/>
                    <a:pt x="3677044" y="737597"/>
                  </a:cubicBezTo>
                  <a:lnTo>
                    <a:pt x="3680367" y="734346"/>
                  </a:lnTo>
                  <a:cubicBezTo>
                    <a:pt x="3680367" y="734346"/>
                    <a:pt x="3680920" y="733792"/>
                    <a:pt x="3681128" y="733515"/>
                  </a:cubicBezTo>
                  <a:lnTo>
                    <a:pt x="3684173" y="729988"/>
                  </a:lnTo>
                  <a:cubicBezTo>
                    <a:pt x="3684589" y="729503"/>
                    <a:pt x="3684935" y="729019"/>
                    <a:pt x="3685280" y="728466"/>
                  </a:cubicBezTo>
                  <a:lnTo>
                    <a:pt x="3692202" y="717882"/>
                  </a:lnTo>
                  <a:lnTo>
                    <a:pt x="3702583" y="708060"/>
                  </a:lnTo>
                  <a:lnTo>
                    <a:pt x="3702722" y="708060"/>
                  </a:lnTo>
                  <a:cubicBezTo>
                    <a:pt x="3702722" y="708060"/>
                    <a:pt x="3707220" y="705708"/>
                    <a:pt x="3707220" y="705708"/>
                  </a:cubicBezTo>
                  <a:cubicBezTo>
                    <a:pt x="3708051" y="705293"/>
                    <a:pt x="3708882" y="704809"/>
                    <a:pt x="3709574" y="704186"/>
                  </a:cubicBezTo>
                  <a:lnTo>
                    <a:pt x="3713519" y="701073"/>
                  </a:lnTo>
                  <a:cubicBezTo>
                    <a:pt x="3714141" y="700589"/>
                    <a:pt x="3714764" y="700036"/>
                    <a:pt x="3715249" y="699413"/>
                  </a:cubicBezTo>
                  <a:lnTo>
                    <a:pt x="3721616" y="692288"/>
                  </a:lnTo>
                  <a:lnTo>
                    <a:pt x="3724316" y="689729"/>
                  </a:lnTo>
                  <a:lnTo>
                    <a:pt x="3727638" y="687169"/>
                  </a:lnTo>
                  <a:cubicBezTo>
                    <a:pt x="3727984" y="686892"/>
                    <a:pt x="3728330" y="686616"/>
                    <a:pt x="3728676" y="686270"/>
                  </a:cubicBezTo>
                  <a:lnTo>
                    <a:pt x="3730337" y="684748"/>
                  </a:lnTo>
                  <a:cubicBezTo>
                    <a:pt x="3730960" y="684195"/>
                    <a:pt x="3731513" y="683572"/>
                    <a:pt x="3731998" y="682880"/>
                  </a:cubicBezTo>
                  <a:lnTo>
                    <a:pt x="3733590" y="680736"/>
                  </a:lnTo>
                  <a:cubicBezTo>
                    <a:pt x="3733936" y="680321"/>
                    <a:pt x="3734213" y="679837"/>
                    <a:pt x="3734489" y="679422"/>
                  </a:cubicBezTo>
                  <a:lnTo>
                    <a:pt x="3736497" y="675963"/>
                  </a:lnTo>
                  <a:lnTo>
                    <a:pt x="3743972" y="672781"/>
                  </a:lnTo>
                  <a:cubicBezTo>
                    <a:pt x="3744733" y="672435"/>
                    <a:pt x="3745425" y="672089"/>
                    <a:pt x="3746117" y="671605"/>
                  </a:cubicBezTo>
                  <a:lnTo>
                    <a:pt x="3747778" y="670498"/>
                  </a:lnTo>
                  <a:cubicBezTo>
                    <a:pt x="3748124" y="670291"/>
                    <a:pt x="3748470" y="670014"/>
                    <a:pt x="3748816" y="669738"/>
                  </a:cubicBezTo>
                  <a:lnTo>
                    <a:pt x="3750270" y="668562"/>
                  </a:lnTo>
                  <a:lnTo>
                    <a:pt x="3752485" y="668423"/>
                  </a:lnTo>
                  <a:cubicBezTo>
                    <a:pt x="3753107" y="668423"/>
                    <a:pt x="3753730" y="668285"/>
                    <a:pt x="3754422" y="668216"/>
                  </a:cubicBezTo>
                  <a:moveTo>
                    <a:pt x="557910" y="795287"/>
                  </a:moveTo>
                  <a:cubicBezTo>
                    <a:pt x="556387" y="796947"/>
                    <a:pt x="555211" y="798954"/>
                    <a:pt x="554657" y="801236"/>
                  </a:cubicBezTo>
                  <a:lnTo>
                    <a:pt x="554242" y="801582"/>
                  </a:lnTo>
                  <a:cubicBezTo>
                    <a:pt x="552720" y="802827"/>
                    <a:pt x="551474" y="804349"/>
                    <a:pt x="550643" y="806078"/>
                  </a:cubicBezTo>
                  <a:cubicBezTo>
                    <a:pt x="549813" y="805248"/>
                    <a:pt x="548844" y="804487"/>
                    <a:pt x="547875" y="803865"/>
                  </a:cubicBezTo>
                  <a:lnTo>
                    <a:pt x="546352" y="802966"/>
                  </a:lnTo>
                  <a:lnTo>
                    <a:pt x="546352" y="802205"/>
                  </a:lnTo>
                  <a:cubicBezTo>
                    <a:pt x="546490" y="801513"/>
                    <a:pt x="546560" y="800821"/>
                    <a:pt x="546490" y="800130"/>
                  </a:cubicBezTo>
                  <a:cubicBezTo>
                    <a:pt x="548013" y="799576"/>
                    <a:pt x="549398" y="798746"/>
                    <a:pt x="550643" y="797639"/>
                  </a:cubicBezTo>
                  <a:lnTo>
                    <a:pt x="552512" y="796048"/>
                  </a:lnTo>
                  <a:cubicBezTo>
                    <a:pt x="552512" y="796048"/>
                    <a:pt x="553135" y="796048"/>
                    <a:pt x="553411" y="796048"/>
                  </a:cubicBezTo>
                  <a:cubicBezTo>
                    <a:pt x="554934" y="796048"/>
                    <a:pt x="556457" y="795772"/>
                    <a:pt x="557980" y="795287"/>
                  </a:cubicBezTo>
                  <a:moveTo>
                    <a:pt x="293455" y="1023767"/>
                  </a:moveTo>
                  <a:lnTo>
                    <a:pt x="295047" y="1025427"/>
                  </a:lnTo>
                  <a:cubicBezTo>
                    <a:pt x="295877" y="1026327"/>
                    <a:pt x="296846" y="1027088"/>
                    <a:pt x="297884" y="1027710"/>
                  </a:cubicBezTo>
                  <a:lnTo>
                    <a:pt x="289856" y="1025427"/>
                  </a:lnTo>
                  <a:cubicBezTo>
                    <a:pt x="290479" y="1025220"/>
                    <a:pt x="291102" y="1025012"/>
                    <a:pt x="291655" y="1024667"/>
                  </a:cubicBezTo>
                  <a:lnTo>
                    <a:pt x="293524" y="1023767"/>
                  </a:lnTo>
                  <a:moveTo>
                    <a:pt x="1073740" y="1095154"/>
                  </a:moveTo>
                  <a:lnTo>
                    <a:pt x="1074294" y="1096745"/>
                  </a:lnTo>
                  <a:cubicBezTo>
                    <a:pt x="1074502" y="1097368"/>
                    <a:pt x="1074778" y="1098060"/>
                    <a:pt x="1075055" y="1098613"/>
                  </a:cubicBezTo>
                  <a:lnTo>
                    <a:pt x="1076993" y="1102487"/>
                  </a:lnTo>
                  <a:cubicBezTo>
                    <a:pt x="1077201" y="1102971"/>
                    <a:pt x="1077478" y="1103455"/>
                    <a:pt x="1077824" y="1103870"/>
                  </a:cubicBezTo>
                  <a:lnTo>
                    <a:pt x="1080177" y="1107467"/>
                  </a:lnTo>
                  <a:cubicBezTo>
                    <a:pt x="1080177" y="1107467"/>
                    <a:pt x="1080384" y="1107744"/>
                    <a:pt x="1080454" y="1107882"/>
                  </a:cubicBezTo>
                  <a:cubicBezTo>
                    <a:pt x="1079623" y="1108021"/>
                    <a:pt x="1078793" y="1108228"/>
                    <a:pt x="1077962" y="1108505"/>
                  </a:cubicBezTo>
                  <a:lnTo>
                    <a:pt x="1075194" y="1109473"/>
                  </a:lnTo>
                  <a:cubicBezTo>
                    <a:pt x="1074363" y="1109750"/>
                    <a:pt x="1073533" y="1110165"/>
                    <a:pt x="1072771" y="1110649"/>
                  </a:cubicBezTo>
                  <a:cubicBezTo>
                    <a:pt x="1072425" y="1109335"/>
                    <a:pt x="1071872" y="1108090"/>
                    <a:pt x="1071110" y="1106914"/>
                  </a:cubicBezTo>
                  <a:lnTo>
                    <a:pt x="1069934" y="1105046"/>
                  </a:lnTo>
                  <a:cubicBezTo>
                    <a:pt x="1069242" y="1104009"/>
                    <a:pt x="1068480" y="1103040"/>
                    <a:pt x="1067511" y="1102210"/>
                  </a:cubicBezTo>
                  <a:lnTo>
                    <a:pt x="1067788" y="1102002"/>
                  </a:lnTo>
                  <a:cubicBezTo>
                    <a:pt x="1068134" y="1101726"/>
                    <a:pt x="1068480" y="1101449"/>
                    <a:pt x="1068826" y="1101103"/>
                  </a:cubicBezTo>
                  <a:lnTo>
                    <a:pt x="1070695" y="1099374"/>
                  </a:lnTo>
                  <a:cubicBezTo>
                    <a:pt x="1071941" y="1098198"/>
                    <a:pt x="1072979" y="1096745"/>
                    <a:pt x="1073671" y="1095154"/>
                  </a:cubicBezTo>
                  <a:moveTo>
                    <a:pt x="3022723" y="1301914"/>
                  </a:moveTo>
                  <a:cubicBezTo>
                    <a:pt x="3022723" y="1301914"/>
                    <a:pt x="3023069" y="1302467"/>
                    <a:pt x="3023277" y="1302675"/>
                  </a:cubicBezTo>
                  <a:lnTo>
                    <a:pt x="3032344" y="1315126"/>
                  </a:lnTo>
                  <a:lnTo>
                    <a:pt x="3034143" y="1318170"/>
                  </a:lnTo>
                  <a:lnTo>
                    <a:pt x="3035181" y="1320867"/>
                  </a:lnTo>
                  <a:lnTo>
                    <a:pt x="3035596" y="1323219"/>
                  </a:lnTo>
                  <a:lnTo>
                    <a:pt x="3035804" y="1325779"/>
                  </a:lnTo>
                  <a:lnTo>
                    <a:pt x="3034766" y="1339752"/>
                  </a:lnTo>
                  <a:cubicBezTo>
                    <a:pt x="3034627" y="1341689"/>
                    <a:pt x="3034905" y="1343695"/>
                    <a:pt x="3035596" y="1345562"/>
                  </a:cubicBezTo>
                  <a:lnTo>
                    <a:pt x="3036427" y="1347914"/>
                  </a:lnTo>
                  <a:cubicBezTo>
                    <a:pt x="3036427" y="1347914"/>
                    <a:pt x="3036704" y="1348606"/>
                    <a:pt x="3036842" y="1348952"/>
                  </a:cubicBezTo>
                  <a:lnTo>
                    <a:pt x="3036704" y="1349367"/>
                  </a:lnTo>
                  <a:lnTo>
                    <a:pt x="3036012" y="1350889"/>
                  </a:lnTo>
                  <a:lnTo>
                    <a:pt x="3033451" y="1350889"/>
                  </a:lnTo>
                  <a:cubicBezTo>
                    <a:pt x="3033451" y="1350889"/>
                    <a:pt x="3033451" y="1350889"/>
                    <a:pt x="3033382" y="1350889"/>
                  </a:cubicBezTo>
                  <a:cubicBezTo>
                    <a:pt x="3032136" y="1350889"/>
                    <a:pt x="3030821" y="1351096"/>
                    <a:pt x="3029575" y="1351442"/>
                  </a:cubicBezTo>
                  <a:lnTo>
                    <a:pt x="3025630" y="1352549"/>
                  </a:lnTo>
                  <a:cubicBezTo>
                    <a:pt x="3024315" y="1352895"/>
                    <a:pt x="3023069" y="1353517"/>
                    <a:pt x="3021962" y="1354209"/>
                  </a:cubicBezTo>
                  <a:lnTo>
                    <a:pt x="3021685" y="1354209"/>
                  </a:lnTo>
                  <a:cubicBezTo>
                    <a:pt x="3020854" y="1354001"/>
                    <a:pt x="3020093" y="1353932"/>
                    <a:pt x="3019263" y="1353932"/>
                  </a:cubicBezTo>
                  <a:cubicBezTo>
                    <a:pt x="3018640" y="1353932"/>
                    <a:pt x="3018017" y="1353932"/>
                    <a:pt x="3017463" y="1354071"/>
                  </a:cubicBezTo>
                  <a:lnTo>
                    <a:pt x="3014210" y="1354486"/>
                  </a:lnTo>
                  <a:cubicBezTo>
                    <a:pt x="3013449" y="1354555"/>
                    <a:pt x="3012757" y="1354762"/>
                    <a:pt x="3011996" y="1354970"/>
                  </a:cubicBezTo>
                  <a:lnTo>
                    <a:pt x="3009988" y="1355592"/>
                  </a:lnTo>
                  <a:cubicBezTo>
                    <a:pt x="3008950" y="1355869"/>
                    <a:pt x="3007981" y="1356353"/>
                    <a:pt x="3007082" y="1356838"/>
                  </a:cubicBezTo>
                  <a:lnTo>
                    <a:pt x="3006805" y="1356976"/>
                  </a:lnTo>
                  <a:cubicBezTo>
                    <a:pt x="3005905" y="1357114"/>
                    <a:pt x="3004936" y="1357322"/>
                    <a:pt x="3004036" y="1357599"/>
                  </a:cubicBezTo>
                  <a:cubicBezTo>
                    <a:pt x="3004313" y="1356630"/>
                    <a:pt x="3004451" y="1355662"/>
                    <a:pt x="3004521" y="1354693"/>
                  </a:cubicBezTo>
                  <a:lnTo>
                    <a:pt x="3005005" y="1353725"/>
                  </a:lnTo>
                  <a:cubicBezTo>
                    <a:pt x="3006805" y="1350404"/>
                    <a:pt x="3007151" y="1346531"/>
                    <a:pt x="3005974" y="1342934"/>
                  </a:cubicBezTo>
                  <a:lnTo>
                    <a:pt x="3005697" y="1342034"/>
                  </a:lnTo>
                  <a:cubicBezTo>
                    <a:pt x="3005490" y="1341412"/>
                    <a:pt x="3005282" y="1340858"/>
                    <a:pt x="3005005" y="1340305"/>
                  </a:cubicBezTo>
                  <a:lnTo>
                    <a:pt x="3004451" y="1339198"/>
                  </a:lnTo>
                  <a:lnTo>
                    <a:pt x="3003690" y="1336985"/>
                  </a:lnTo>
                  <a:lnTo>
                    <a:pt x="3003414" y="1335670"/>
                  </a:lnTo>
                  <a:cubicBezTo>
                    <a:pt x="3004175" y="1335186"/>
                    <a:pt x="3004936" y="1334633"/>
                    <a:pt x="3005559" y="1333941"/>
                  </a:cubicBezTo>
                  <a:lnTo>
                    <a:pt x="3007151" y="1332419"/>
                  </a:lnTo>
                  <a:cubicBezTo>
                    <a:pt x="3010058" y="1329652"/>
                    <a:pt x="3011580" y="1325779"/>
                    <a:pt x="3011442" y="1321767"/>
                  </a:cubicBezTo>
                  <a:lnTo>
                    <a:pt x="3011442" y="1321006"/>
                  </a:lnTo>
                  <a:cubicBezTo>
                    <a:pt x="3011234" y="1317962"/>
                    <a:pt x="3010127" y="1315057"/>
                    <a:pt x="3008189" y="1312774"/>
                  </a:cubicBezTo>
                  <a:cubicBezTo>
                    <a:pt x="3008189" y="1312497"/>
                    <a:pt x="3008120" y="1312152"/>
                    <a:pt x="3008051" y="1311875"/>
                  </a:cubicBezTo>
                  <a:lnTo>
                    <a:pt x="3007705" y="1310007"/>
                  </a:lnTo>
                  <a:cubicBezTo>
                    <a:pt x="3007428" y="1308485"/>
                    <a:pt x="3006874" y="1306963"/>
                    <a:pt x="3006112" y="1305580"/>
                  </a:cubicBezTo>
                  <a:lnTo>
                    <a:pt x="3005075" y="1303712"/>
                  </a:lnTo>
                  <a:cubicBezTo>
                    <a:pt x="3005075" y="1303712"/>
                    <a:pt x="3005282" y="1303159"/>
                    <a:pt x="3005351" y="1302813"/>
                  </a:cubicBezTo>
                  <a:lnTo>
                    <a:pt x="3010265" y="1302260"/>
                  </a:lnTo>
                  <a:lnTo>
                    <a:pt x="3017740" y="1302467"/>
                  </a:lnTo>
                  <a:cubicBezTo>
                    <a:pt x="3017740" y="1302467"/>
                    <a:pt x="3018017" y="1302467"/>
                    <a:pt x="3018155" y="1302467"/>
                  </a:cubicBezTo>
                  <a:cubicBezTo>
                    <a:pt x="3019747" y="1302467"/>
                    <a:pt x="3021200" y="1302191"/>
                    <a:pt x="3022654" y="1301706"/>
                  </a:cubicBezTo>
                  <a:moveTo>
                    <a:pt x="558326" y="1327577"/>
                  </a:moveTo>
                  <a:cubicBezTo>
                    <a:pt x="559987" y="1328822"/>
                    <a:pt x="561994" y="1329652"/>
                    <a:pt x="564140" y="1330067"/>
                  </a:cubicBezTo>
                  <a:lnTo>
                    <a:pt x="564140" y="1330067"/>
                  </a:lnTo>
                  <a:cubicBezTo>
                    <a:pt x="564140" y="1330067"/>
                    <a:pt x="564278" y="1330275"/>
                    <a:pt x="564278" y="1330275"/>
                  </a:cubicBezTo>
                  <a:cubicBezTo>
                    <a:pt x="564970" y="1331589"/>
                    <a:pt x="565801" y="1332765"/>
                    <a:pt x="566838" y="1333734"/>
                  </a:cubicBezTo>
                  <a:cubicBezTo>
                    <a:pt x="566562" y="1334633"/>
                    <a:pt x="566423" y="1335532"/>
                    <a:pt x="566354" y="1336500"/>
                  </a:cubicBezTo>
                  <a:lnTo>
                    <a:pt x="566077" y="1340167"/>
                  </a:lnTo>
                  <a:cubicBezTo>
                    <a:pt x="565939" y="1342380"/>
                    <a:pt x="566285" y="1344594"/>
                    <a:pt x="567185" y="1346669"/>
                  </a:cubicBezTo>
                  <a:lnTo>
                    <a:pt x="568569" y="1349782"/>
                  </a:lnTo>
                  <a:cubicBezTo>
                    <a:pt x="569192" y="1351165"/>
                    <a:pt x="570022" y="1352480"/>
                    <a:pt x="571061" y="1353586"/>
                  </a:cubicBezTo>
                  <a:lnTo>
                    <a:pt x="573414" y="1356146"/>
                  </a:lnTo>
                  <a:cubicBezTo>
                    <a:pt x="573898" y="1356630"/>
                    <a:pt x="574383" y="1357114"/>
                    <a:pt x="574867" y="1357529"/>
                  </a:cubicBezTo>
                  <a:lnTo>
                    <a:pt x="577705" y="1359812"/>
                  </a:lnTo>
                  <a:lnTo>
                    <a:pt x="575490" y="1363478"/>
                  </a:lnTo>
                  <a:lnTo>
                    <a:pt x="574313" y="1364862"/>
                  </a:lnTo>
                  <a:lnTo>
                    <a:pt x="565939" y="1371571"/>
                  </a:lnTo>
                  <a:cubicBezTo>
                    <a:pt x="564555" y="1372678"/>
                    <a:pt x="563447" y="1373993"/>
                    <a:pt x="562547" y="1375514"/>
                  </a:cubicBezTo>
                  <a:lnTo>
                    <a:pt x="559156" y="1381394"/>
                  </a:lnTo>
                  <a:cubicBezTo>
                    <a:pt x="557149" y="1384853"/>
                    <a:pt x="556803" y="1389003"/>
                    <a:pt x="558118" y="1392808"/>
                  </a:cubicBezTo>
                  <a:lnTo>
                    <a:pt x="559987" y="1398065"/>
                  </a:lnTo>
                  <a:cubicBezTo>
                    <a:pt x="560956" y="1400763"/>
                    <a:pt x="562686" y="1403184"/>
                    <a:pt x="565039" y="1404844"/>
                  </a:cubicBezTo>
                  <a:lnTo>
                    <a:pt x="570230" y="1408510"/>
                  </a:lnTo>
                  <a:cubicBezTo>
                    <a:pt x="571683" y="1409548"/>
                    <a:pt x="573344" y="1410309"/>
                    <a:pt x="575075" y="1410654"/>
                  </a:cubicBezTo>
                  <a:cubicBezTo>
                    <a:pt x="575421" y="1411000"/>
                    <a:pt x="575698" y="1411277"/>
                    <a:pt x="576044" y="1411554"/>
                  </a:cubicBezTo>
                  <a:lnTo>
                    <a:pt x="577566" y="1412799"/>
                  </a:lnTo>
                  <a:cubicBezTo>
                    <a:pt x="579227" y="1414182"/>
                    <a:pt x="581165" y="1415151"/>
                    <a:pt x="583173" y="1415635"/>
                  </a:cubicBezTo>
                  <a:cubicBezTo>
                    <a:pt x="584972" y="1418609"/>
                    <a:pt x="587948" y="1420892"/>
                    <a:pt x="591478" y="1421861"/>
                  </a:cubicBezTo>
                  <a:lnTo>
                    <a:pt x="593070" y="1422276"/>
                  </a:lnTo>
                  <a:cubicBezTo>
                    <a:pt x="593485" y="1422414"/>
                    <a:pt x="593831" y="1422483"/>
                    <a:pt x="594246" y="1422552"/>
                  </a:cubicBezTo>
                  <a:lnTo>
                    <a:pt x="595838" y="1422829"/>
                  </a:lnTo>
                  <a:lnTo>
                    <a:pt x="597084" y="1423452"/>
                  </a:lnTo>
                  <a:cubicBezTo>
                    <a:pt x="597637" y="1423728"/>
                    <a:pt x="598261" y="1423936"/>
                    <a:pt x="598883" y="1424143"/>
                  </a:cubicBezTo>
                  <a:lnTo>
                    <a:pt x="603174" y="1425458"/>
                  </a:lnTo>
                  <a:lnTo>
                    <a:pt x="604005" y="1425873"/>
                  </a:lnTo>
                  <a:lnTo>
                    <a:pt x="608088" y="1428363"/>
                  </a:lnTo>
                  <a:cubicBezTo>
                    <a:pt x="608642" y="1428709"/>
                    <a:pt x="609265" y="1429055"/>
                    <a:pt x="609888" y="1429331"/>
                  </a:cubicBezTo>
                  <a:lnTo>
                    <a:pt x="612310" y="1430369"/>
                  </a:lnTo>
                  <a:cubicBezTo>
                    <a:pt x="613210" y="1430784"/>
                    <a:pt x="614179" y="1431061"/>
                    <a:pt x="615148" y="1431268"/>
                  </a:cubicBezTo>
                  <a:lnTo>
                    <a:pt x="619716" y="1432168"/>
                  </a:lnTo>
                  <a:cubicBezTo>
                    <a:pt x="620616" y="1432375"/>
                    <a:pt x="621515" y="1432444"/>
                    <a:pt x="622415" y="1432444"/>
                  </a:cubicBezTo>
                  <a:cubicBezTo>
                    <a:pt x="622761" y="1432444"/>
                    <a:pt x="623038" y="1432444"/>
                    <a:pt x="623384" y="1432444"/>
                  </a:cubicBezTo>
                  <a:lnTo>
                    <a:pt x="627606" y="1432168"/>
                  </a:lnTo>
                  <a:cubicBezTo>
                    <a:pt x="628090" y="1432168"/>
                    <a:pt x="628644" y="1432098"/>
                    <a:pt x="629128" y="1431960"/>
                  </a:cubicBezTo>
                  <a:lnTo>
                    <a:pt x="635980" y="1430715"/>
                  </a:lnTo>
                  <a:lnTo>
                    <a:pt x="641033" y="1431130"/>
                  </a:lnTo>
                  <a:lnTo>
                    <a:pt x="647054" y="1433205"/>
                  </a:lnTo>
                  <a:lnTo>
                    <a:pt x="654598" y="1436387"/>
                  </a:lnTo>
                  <a:cubicBezTo>
                    <a:pt x="654944" y="1436525"/>
                    <a:pt x="655290" y="1436664"/>
                    <a:pt x="655706" y="1436802"/>
                  </a:cubicBezTo>
                  <a:lnTo>
                    <a:pt x="663665" y="1439431"/>
                  </a:lnTo>
                  <a:cubicBezTo>
                    <a:pt x="664080" y="1439569"/>
                    <a:pt x="664496" y="1439707"/>
                    <a:pt x="664911" y="1439777"/>
                  </a:cubicBezTo>
                  <a:lnTo>
                    <a:pt x="667956" y="1440468"/>
                  </a:lnTo>
                  <a:lnTo>
                    <a:pt x="669548" y="1445380"/>
                  </a:lnTo>
                  <a:cubicBezTo>
                    <a:pt x="669755" y="1446071"/>
                    <a:pt x="670032" y="1446763"/>
                    <a:pt x="670378" y="1447455"/>
                  </a:cubicBezTo>
                  <a:lnTo>
                    <a:pt x="672316" y="1451259"/>
                  </a:lnTo>
                  <a:cubicBezTo>
                    <a:pt x="672732" y="1452090"/>
                    <a:pt x="673216" y="1452850"/>
                    <a:pt x="673839" y="1453611"/>
                  </a:cubicBezTo>
                  <a:lnTo>
                    <a:pt x="676400" y="1456862"/>
                  </a:lnTo>
                  <a:cubicBezTo>
                    <a:pt x="677092" y="1457762"/>
                    <a:pt x="677922" y="1458592"/>
                    <a:pt x="678822" y="1459283"/>
                  </a:cubicBezTo>
                  <a:lnTo>
                    <a:pt x="682144" y="1461843"/>
                  </a:lnTo>
                  <a:cubicBezTo>
                    <a:pt x="683113" y="1462535"/>
                    <a:pt x="684151" y="1463157"/>
                    <a:pt x="685259" y="1463641"/>
                  </a:cubicBezTo>
                  <a:lnTo>
                    <a:pt x="689481" y="1465371"/>
                  </a:lnTo>
                  <a:cubicBezTo>
                    <a:pt x="690242" y="1465717"/>
                    <a:pt x="691072" y="1465924"/>
                    <a:pt x="691903" y="1466132"/>
                  </a:cubicBezTo>
                  <a:lnTo>
                    <a:pt x="696332" y="1467100"/>
                  </a:lnTo>
                  <a:cubicBezTo>
                    <a:pt x="696817" y="1467169"/>
                    <a:pt x="697301" y="1467308"/>
                    <a:pt x="697786" y="1467308"/>
                  </a:cubicBezTo>
                  <a:lnTo>
                    <a:pt x="710244" y="1468622"/>
                  </a:lnTo>
                  <a:lnTo>
                    <a:pt x="717372" y="1470420"/>
                  </a:lnTo>
                  <a:lnTo>
                    <a:pt x="724571" y="1472772"/>
                  </a:lnTo>
                  <a:lnTo>
                    <a:pt x="731422" y="1475539"/>
                  </a:lnTo>
                  <a:lnTo>
                    <a:pt x="733568" y="1476715"/>
                  </a:lnTo>
                  <a:lnTo>
                    <a:pt x="736613" y="1478929"/>
                  </a:lnTo>
                  <a:lnTo>
                    <a:pt x="740143" y="1481903"/>
                  </a:lnTo>
                  <a:cubicBezTo>
                    <a:pt x="740558" y="1482249"/>
                    <a:pt x="741043" y="1482595"/>
                    <a:pt x="741458" y="1482941"/>
                  </a:cubicBezTo>
                  <a:lnTo>
                    <a:pt x="745749" y="1485777"/>
                  </a:lnTo>
                  <a:cubicBezTo>
                    <a:pt x="746926" y="1486538"/>
                    <a:pt x="748241" y="1487160"/>
                    <a:pt x="749625" y="1487575"/>
                  </a:cubicBezTo>
                  <a:lnTo>
                    <a:pt x="754816" y="1489028"/>
                  </a:lnTo>
                  <a:cubicBezTo>
                    <a:pt x="756062" y="1489374"/>
                    <a:pt x="757307" y="1489581"/>
                    <a:pt x="758622" y="1489581"/>
                  </a:cubicBezTo>
                  <a:cubicBezTo>
                    <a:pt x="759522" y="1489581"/>
                    <a:pt x="760491" y="1489512"/>
                    <a:pt x="761391" y="1489305"/>
                  </a:cubicBezTo>
                  <a:lnTo>
                    <a:pt x="768865" y="1487783"/>
                  </a:lnTo>
                  <a:cubicBezTo>
                    <a:pt x="770526" y="1487437"/>
                    <a:pt x="772119" y="1486815"/>
                    <a:pt x="773572" y="1485846"/>
                  </a:cubicBezTo>
                  <a:lnTo>
                    <a:pt x="781185" y="1481004"/>
                  </a:lnTo>
                  <a:cubicBezTo>
                    <a:pt x="782431" y="1480243"/>
                    <a:pt x="783469" y="1479275"/>
                    <a:pt x="784369" y="1478168"/>
                  </a:cubicBezTo>
                  <a:lnTo>
                    <a:pt x="789975" y="1471389"/>
                  </a:lnTo>
                  <a:cubicBezTo>
                    <a:pt x="791498" y="1469590"/>
                    <a:pt x="792467" y="1467446"/>
                    <a:pt x="792882" y="1465094"/>
                  </a:cubicBezTo>
                  <a:lnTo>
                    <a:pt x="794266" y="1457554"/>
                  </a:lnTo>
                  <a:cubicBezTo>
                    <a:pt x="794681" y="1455341"/>
                    <a:pt x="794543" y="1452989"/>
                    <a:pt x="793851" y="1450844"/>
                  </a:cubicBezTo>
                  <a:lnTo>
                    <a:pt x="792536" y="1446625"/>
                  </a:lnTo>
                  <a:cubicBezTo>
                    <a:pt x="792397" y="1446140"/>
                    <a:pt x="792190" y="1445656"/>
                    <a:pt x="791982" y="1445172"/>
                  </a:cubicBezTo>
                  <a:lnTo>
                    <a:pt x="790667" y="1442267"/>
                  </a:lnTo>
                  <a:lnTo>
                    <a:pt x="790459" y="1441644"/>
                  </a:lnTo>
                  <a:lnTo>
                    <a:pt x="791082" y="1440814"/>
                  </a:lnTo>
                  <a:lnTo>
                    <a:pt x="792674" y="1439361"/>
                  </a:lnTo>
                  <a:lnTo>
                    <a:pt x="794889" y="1437701"/>
                  </a:lnTo>
                  <a:lnTo>
                    <a:pt x="797657" y="1436041"/>
                  </a:lnTo>
                  <a:lnTo>
                    <a:pt x="800080" y="1435073"/>
                  </a:lnTo>
                  <a:lnTo>
                    <a:pt x="808108" y="1433067"/>
                  </a:lnTo>
                  <a:cubicBezTo>
                    <a:pt x="808593" y="1432928"/>
                    <a:pt x="809146" y="1432790"/>
                    <a:pt x="809631" y="1432583"/>
                  </a:cubicBezTo>
                  <a:lnTo>
                    <a:pt x="811569" y="1431891"/>
                  </a:lnTo>
                  <a:cubicBezTo>
                    <a:pt x="812538" y="1431545"/>
                    <a:pt x="813437" y="1431061"/>
                    <a:pt x="814337" y="1430507"/>
                  </a:cubicBezTo>
                  <a:lnTo>
                    <a:pt x="815098" y="1429954"/>
                  </a:lnTo>
                  <a:lnTo>
                    <a:pt x="823196" y="1430853"/>
                  </a:lnTo>
                  <a:lnTo>
                    <a:pt x="827072" y="1431752"/>
                  </a:lnTo>
                  <a:lnTo>
                    <a:pt x="828525" y="1432237"/>
                  </a:lnTo>
                  <a:lnTo>
                    <a:pt x="828872" y="1433482"/>
                  </a:lnTo>
                  <a:cubicBezTo>
                    <a:pt x="829564" y="1435764"/>
                    <a:pt x="830809" y="1437909"/>
                    <a:pt x="832540" y="1439569"/>
                  </a:cubicBezTo>
                  <a:lnTo>
                    <a:pt x="834409" y="1441367"/>
                  </a:lnTo>
                  <a:cubicBezTo>
                    <a:pt x="835862" y="1442751"/>
                    <a:pt x="837523" y="1443789"/>
                    <a:pt x="839392" y="1444480"/>
                  </a:cubicBezTo>
                  <a:lnTo>
                    <a:pt x="842091" y="1445449"/>
                  </a:lnTo>
                  <a:cubicBezTo>
                    <a:pt x="843060" y="1445795"/>
                    <a:pt x="844029" y="1446002"/>
                    <a:pt x="844998" y="1446140"/>
                  </a:cubicBezTo>
                  <a:lnTo>
                    <a:pt x="849773" y="1446694"/>
                  </a:lnTo>
                  <a:lnTo>
                    <a:pt x="853442" y="1447455"/>
                  </a:lnTo>
                  <a:lnTo>
                    <a:pt x="861747" y="1449945"/>
                  </a:lnTo>
                  <a:cubicBezTo>
                    <a:pt x="862785" y="1450222"/>
                    <a:pt x="863823" y="1450429"/>
                    <a:pt x="864861" y="1450498"/>
                  </a:cubicBezTo>
                  <a:lnTo>
                    <a:pt x="872059" y="1450913"/>
                  </a:lnTo>
                  <a:lnTo>
                    <a:pt x="873028" y="1452366"/>
                  </a:lnTo>
                  <a:cubicBezTo>
                    <a:pt x="873374" y="1452920"/>
                    <a:pt x="873790" y="1453404"/>
                    <a:pt x="874205" y="1453888"/>
                  </a:cubicBezTo>
                  <a:lnTo>
                    <a:pt x="876766" y="1456793"/>
                  </a:lnTo>
                  <a:cubicBezTo>
                    <a:pt x="879396" y="1459768"/>
                    <a:pt x="883202" y="1461497"/>
                    <a:pt x="887147" y="1461497"/>
                  </a:cubicBezTo>
                  <a:cubicBezTo>
                    <a:pt x="887147" y="1461497"/>
                    <a:pt x="887217" y="1461497"/>
                    <a:pt x="887286" y="1461497"/>
                  </a:cubicBezTo>
                  <a:lnTo>
                    <a:pt x="891508" y="1461497"/>
                  </a:lnTo>
                  <a:cubicBezTo>
                    <a:pt x="892615" y="1461497"/>
                    <a:pt x="893653" y="1461289"/>
                    <a:pt x="894691" y="1461082"/>
                  </a:cubicBezTo>
                  <a:lnTo>
                    <a:pt x="900990" y="1459560"/>
                  </a:lnTo>
                  <a:lnTo>
                    <a:pt x="901959" y="1459560"/>
                  </a:lnTo>
                  <a:cubicBezTo>
                    <a:pt x="901959" y="1459560"/>
                    <a:pt x="921476" y="1464195"/>
                    <a:pt x="921476" y="1464195"/>
                  </a:cubicBezTo>
                  <a:lnTo>
                    <a:pt x="935526" y="1469244"/>
                  </a:lnTo>
                  <a:cubicBezTo>
                    <a:pt x="936149" y="1469452"/>
                    <a:pt x="936841" y="1469659"/>
                    <a:pt x="937464" y="1469798"/>
                  </a:cubicBezTo>
                  <a:lnTo>
                    <a:pt x="948468" y="1472011"/>
                  </a:lnTo>
                  <a:lnTo>
                    <a:pt x="959334" y="1475816"/>
                  </a:lnTo>
                  <a:cubicBezTo>
                    <a:pt x="960511" y="1476231"/>
                    <a:pt x="961757" y="1476508"/>
                    <a:pt x="963002" y="1476577"/>
                  </a:cubicBezTo>
                  <a:lnTo>
                    <a:pt x="966879" y="1476854"/>
                  </a:lnTo>
                  <a:cubicBezTo>
                    <a:pt x="966879" y="1476854"/>
                    <a:pt x="967501" y="1476854"/>
                    <a:pt x="967778" y="1476854"/>
                  </a:cubicBezTo>
                  <a:cubicBezTo>
                    <a:pt x="968886" y="1476854"/>
                    <a:pt x="969993" y="1476715"/>
                    <a:pt x="971100" y="1476438"/>
                  </a:cubicBezTo>
                  <a:lnTo>
                    <a:pt x="974768" y="1475539"/>
                  </a:lnTo>
                  <a:cubicBezTo>
                    <a:pt x="975737" y="1475332"/>
                    <a:pt x="976706" y="1474986"/>
                    <a:pt x="977606" y="1474502"/>
                  </a:cubicBezTo>
                  <a:lnTo>
                    <a:pt x="980997" y="1472842"/>
                  </a:lnTo>
                  <a:cubicBezTo>
                    <a:pt x="980997" y="1472842"/>
                    <a:pt x="981620" y="1472565"/>
                    <a:pt x="981897" y="1472357"/>
                  </a:cubicBezTo>
                  <a:lnTo>
                    <a:pt x="987849" y="1468829"/>
                  </a:lnTo>
                  <a:lnTo>
                    <a:pt x="996293" y="1465163"/>
                  </a:lnTo>
                  <a:cubicBezTo>
                    <a:pt x="996985" y="1464886"/>
                    <a:pt x="997608" y="1464541"/>
                    <a:pt x="998231" y="1464126"/>
                  </a:cubicBezTo>
                  <a:lnTo>
                    <a:pt x="1001276" y="1464126"/>
                  </a:lnTo>
                  <a:cubicBezTo>
                    <a:pt x="1001276" y="1464126"/>
                    <a:pt x="1001346" y="1464126"/>
                    <a:pt x="1001415" y="1464126"/>
                  </a:cubicBezTo>
                  <a:cubicBezTo>
                    <a:pt x="1003560" y="1464126"/>
                    <a:pt x="1005637" y="1463641"/>
                    <a:pt x="1007574" y="1462673"/>
                  </a:cubicBezTo>
                  <a:lnTo>
                    <a:pt x="1010758" y="1461082"/>
                  </a:lnTo>
                  <a:cubicBezTo>
                    <a:pt x="1012281" y="1463226"/>
                    <a:pt x="1014357" y="1464886"/>
                    <a:pt x="1016849" y="1465855"/>
                  </a:cubicBezTo>
                  <a:lnTo>
                    <a:pt x="1017749" y="1466201"/>
                  </a:lnTo>
                  <a:cubicBezTo>
                    <a:pt x="1017749" y="1466201"/>
                    <a:pt x="1018233" y="1466408"/>
                    <a:pt x="1018440" y="1466477"/>
                  </a:cubicBezTo>
                  <a:cubicBezTo>
                    <a:pt x="1021071" y="1469383"/>
                    <a:pt x="1024808" y="1470974"/>
                    <a:pt x="1028684" y="1470974"/>
                  </a:cubicBezTo>
                  <a:cubicBezTo>
                    <a:pt x="1029169" y="1470974"/>
                    <a:pt x="1029653" y="1470974"/>
                    <a:pt x="1030137" y="1470905"/>
                  </a:cubicBezTo>
                  <a:lnTo>
                    <a:pt x="1031245" y="1470766"/>
                  </a:lnTo>
                  <a:cubicBezTo>
                    <a:pt x="1030276" y="1471389"/>
                    <a:pt x="1029376" y="1472081"/>
                    <a:pt x="1028545" y="1472911"/>
                  </a:cubicBezTo>
                  <a:lnTo>
                    <a:pt x="1026261" y="1475262"/>
                  </a:lnTo>
                  <a:cubicBezTo>
                    <a:pt x="1024877" y="1476715"/>
                    <a:pt x="1023839" y="1478375"/>
                    <a:pt x="1023147" y="1480312"/>
                  </a:cubicBezTo>
                  <a:lnTo>
                    <a:pt x="1022109" y="1483287"/>
                  </a:lnTo>
                  <a:cubicBezTo>
                    <a:pt x="1021486" y="1485016"/>
                    <a:pt x="1021209" y="1486815"/>
                    <a:pt x="1021348" y="1488682"/>
                  </a:cubicBezTo>
                  <a:lnTo>
                    <a:pt x="1021555" y="1491864"/>
                  </a:lnTo>
                  <a:cubicBezTo>
                    <a:pt x="1021624" y="1493663"/>
                    <a:pt x="1022109" y="1495461"/>
                    <a:pt x="1022939" y="1497121"/>
                  </a:cubicBezTo>
                  <a:lnTo>
                    <a:pt x="1025292" y="1501964"/>
                  </a:lnTo>
                  <a:lnTo>
                    <a:pt x="1026400" y="1506598"/>
                  </a:lnTo>
                  <a:cubicBezTo>
                    <a:pt x="1026469" y="1506944"/>
                    <a:pt x="1026607" y="1507290"/>
                    <a:pt x="1026677" y="1507636"/>
                  </a:cubicBezTo>
                  <a:lnTo>
                    <a:pt x="1027715" y="1510887"/>
                  </a:lnTo>
                  <a:cubicBezTo>
                    <a:pt x="1027992" y="1511648"/>
                    <a:pt x="1028269" y="1512409"/>
                    <a:pt x="1028684" y="1513170"/>
                  </a:cubicBezTo>
                  <a:lnTo>
                    <a:pt x="1030345" y="1516282"/>
                  </a:lnTo>
                  <a:cubicBezTo>
                    <a:pt x="1030691" y="1516974"/>
                    <a:pt x="1031106" y="1517597"/>
                    <a:pt x="1031591" y="1518219"/>
                  </a:cubicBezTo>
                  <a:lnTo>
                    <a:pt x="1040588" y="1529910"/>
                  </a:lnTo>
                  <a:cubicBezTo>
                    <a:pt x="1040865" y="1530255"/>
                    <a:pt x="1041211" y="1530670"/>
                    <a:pt x="1041488" y="1531016"/>
                  </a:cubicBezTo>
                  <a:lnTo>
                    <a:pt x="1045572" y="1535374"/>
                  </a:lnTo>
                  <a:lnTo>
                    <a:pt x="1045572" y="1536619"/>
                  </a:lnTo>
                  <a:cubicBezTo>
                    <a:pt x="1045572" y="1537242"/>
                    <a:pt x="1045640" y="1537865"/>
                    <a:pt x="1045779" y="1538418"/>
                  </a:cubicBezTo>
                  <a:lnTo>
                    <a:pt x="1046056" y="1540355"/>
                  </a:lnTo>
                  <a:cubicBezTo>
                    <a:pt x="1046263" y="1541531"/>
                    <a:pt x="1046609" y="1542776"/>
                    <a:pt x="1047094" y="1543883"/>
                  </a:cubicBezTo>
                  <a:lnTo>
                    <a:pt x="1047855" y="1545681"/>
                  </a:lnTo>
                  <a:cubicBezTo>
                    <a:pt x="1048270" y="1546650"/>
                    <a:pt x="1048824" y="1547549"/>
                    <a:pt x="1049447" y="1548448"/>
                  </a:cubicBezTo>
                  <a:lnTo>
                    <a:pt x="1051800" y="1551561"/>
                  </a:lnTo>
                  <a:lnTo>
                    <a:pt x="1052008" y="1552114"/>
                  </a:lnTo>
                  <a:lnTo>
                    <a:pt x="1053046" y="1558202"/>
                  </a:lnTo>
                  <a:cubicBezTo>
                    <a:pt x="1053115" y="1558686"/>
                    <a:pt x="1053254" y="1559101"/>
                    <a:pt x="1053323" y="1559585"/>
                  </a:cubicBezTo>
                  <a:lnTo>
                    <a:pt x="1054361" y="1563320"/>
                  </a:lnTo>
                  <a:cubicBezTo>
                    <a:pt x="1054638" y="1564220"/>
                    <a:pt x="1054915" y="1565050"/>
                    <a:pt x="1055399" y="1565880"/>
                  </a:cubicBezTo>
                  <a:lnTo>
                    <a:pt x="1080661" y="1615270"/>
                  </a:lnTo>
                  <a:cubicBezTo>
                    <a:pt x="1081077" y="1616030"/>
                    <a:pt x="1081492" y="1616722"/>
                    <a:pt x="1081976" y="1617414"/>
                  </a:cubicBezTo>
                  <a:lnTo>
                    <a:pt x="1084745" y="1620942"/>
                  </a:lnTo>
                  <a:cubicBezTo>
                    <a:pt x="1085160" y="1621495"/>
                    <a:pt x="1085645" y="1622049"/>
                    <a:pt x="1086198" y="1622533"/>
                  </a:cubicBezTo>
                  <a:lnTo>
                    <a:pt x="1085783" y="1629727"/>
                  </a:lnTo>
                  <a:cubicBezTo>
                    <a:pt x="1085714" y="1631179"/>
                    <a:pt x="1085783" y="1632563"/>
                    <a:pt x="1086198" y="1633946"/>
                  </a:cubicBezTo>
                  <a:lnTo>
                    <a:pt x="1088482" y="1642593"/>
                  </a:lnTo>
                  <a:cubicBezTo>
                    <a:pt x="1088690" y="1643354"/>
                    <a:pt x="1088967" y="1644184"/>
                    <a:pt x="1089313" y="1644876"/>
                  </a:cubicBezTo>
                  <a:lnTo>
                    <a:pt x="1092012" y="1650686"/>
                  </a:lnTo>
                  <a:cubicBezTo>
                    <a:pt x="1092704" y="1652208"/>
                    <a:pt x="1093673" y="1653592"/>
                    <a:pt x="1094850" y="1654698"/>
                  </a:cubicBezTo>
                  <a:lnTo>
                    <a:pt x="1097549" y="1657396"/>
                  </a:lnTo>
                  <a:cubicBezTo>
                    <a:pt x="1098380" y="1658157"/>
                    <a:pt x="1099210" y="1658849"/>
                    <a:pt x="1100179" y="1659471"/>
                  </a:cubicBezTo>
                  <a:lnTo>
                    <a:pt x="1105647" y="1662723"/>
                  </a:lnTo>
                  <a:lnTo>
                    <a:pt x="1113883" y="1669363"/>
                  </a:lnTo>
                  <a:lnTo>
                    <a:pt x="1114298" y="1669778"/>
                  </a:lnTo>
                  <a:cubicBezTo>
                    <a:pt x="1114298" y="1670193"/>
                    <a:pt x="1114367" y="1670608"/>
                    <a:pt x="1114436" y="1670954"/>
                  </a:cubicBezTo>
                  <a:lnTo>
                    <a:pt x="1114990" y="1674344"/>
                  </a:lnTo>
                  <a:cubicBezTo>
                    <a:pt x="1115129" y="1675035"/>
                    <a:pt x="1115267" y="1675658"/>
                    <a:pt x="1115475" y="1676350"/>
                  </a:cubicBezTo>
                  <a:lnTo>
                    <a:pt x="1116513" y="1679532"/>
                  </a:lnTo>
                  <a:cubicBezTo>
                    <a:pt x="1116790" y="1680362"/>
                    <a:pt x="1117136" y="1681123"/>
                    <a:pt x="1117481" y="1681884"/>
                  </a:cubicBezTo>
                  <a:lnTo>
                    <a:pt x="1119212" y="1685135"/>
                  </a:lnTo>
                  <a:cubicBezTo>
                    <a:pt x="1119212" y="1685135"/>
                    <a:pt x="1119558" y="1685757"/>
                    <a:pt x="1119766" y="1686034"/>
                  </a:cubicBezTo>
                  <a:lnTo>
                    <a:pt x="1119766" y="1686795"/>
                  </a:lnTo>
                  <a:cubicBezTo>
                    <a:pt x="1119696" y="1687625"/>
                    <a:pt x="1119766" y="1688455"/>
                    <a:pt x="1119835" y="1689285"/>
                  </a:cubicBezTo>
                  <a:lnTo>
                    <a:pt x="1120665" y="1695511"/>
                  </a:lnTo>
                  <a:lnTo>
                    <a:pt x="1120665" y="1706233"/>
                  </a:lnTo>
                  <a:cubicBezTo>
                    <a:pt x="1120665" y="1706786"/>
                    <a:pt x="1120665" y="1707340"/>
                    <a:pt x="1120804" y="1707824"/>
                  </a:cubicBezTo>
                  <a:lnTo>
                    <a:pt x="1122880" y="1725117"/>
                  </a:lnTo>
                  <a:cubicBezTo>
                    <a:pt x="1122880" y="1725601"/>
                    <a:pt x="1123019" y="1726155"/>
                    <a:pt x="1123157" y="1726639"/>
                  </a:cubicBezTo>
                  <a:lnTo>
                    <a:pt x="1124472" y="1732242"/>
                  </a:lnTo>
                  <a:cubicBezTo>
                    <a:pt x="1124680" y="1733141"/>
                    <a:pt x="1124956" y="1734040"/>
                    <a:pt x="1125372" y="1734870"/>
                  </a:cubicBezTo>
                  <a:lnTo>
                    <a:pt x="1127656" y="1739782"/>
                  </a:lnTo>
                  <a:cubicBezTo>
                    <a:pt x="1128348" y="1741304"/>
                    <a:pt x="1129386" y="1742756"/>
                    <a:pt x="1130632" y="1743932"/>
                  </a:cubicBezTo>
                  <a:lnTo>
                    <a:pt x="1133538" y="1746768"/>
                  </a:lnTo>
                  <a:cubicBezTo>
                    <a:pt x="1134162" y="1747391"/>
                    <a:pt x="1134923" y="1747944"/>
                    <a:pt x="1135684" y="1748429"/>
                  </a:cubicBezTo>
                  <a:lnTo>
                    <a:pt x="1138591" y="1750296"/>
                  </a:lnTo>
                  <a:lnTo>
                    <a:pt x="1140875" y="1752095"/>
                  </a:lnTo>
                  <a:lnTo>
                    <a:pt x="1142605" y="1754239"/>
                  </a:lnTo>
                  <a:cubicBezTo>
                    <a:pt x="1142605" y="1754239"/>
                    <a:pt x="1143159" y="1754862"/>
                    <a:pt x="1143436" y="1755138"/>
                  </a:cubicBezTo>
                  <a:lnTo>
                    <a:pt x="1144405" y="1756107"/>
                  </a:lnTo>
                  <a:cubicBezTo>
                    <a:pt x="1145374" y="1757144"/>
                    <a:pt x="1146481" y="1757975"/>
                    <a:pt x="1147727" y="1758666"/>
                  </a:cubicBezTo>
                  <a:lnTo>
                    <a:pt x="1148488" y="1759081"/>
                  </a:lnTo>
                  <a:cubicBezTo>
                    <a:pt x="1149388" y="1759565"/>
                    <a:pt x="1150357" y="1759980"/>
                    <a:pt x="1151326" y="1760257"/>
                  </a:cubicBezTo>
                  <a:lnTo>
                    <a:pt x="1152156" y="1760810"/>
                  </a:lnTo>
                  <a:lnTo>
                    <a:pt x="1158316" y="1774438"/>
                  </a:lnTo>
                  <a:lnTo>
                    <a:pt x="1160531" y="1781355"/>
                  </a:lnTo>
                  <a:lnTo>
                    <a:pt x="1163022" y="1793806"/>
                  </a:lnTo>
                  <a:cubicBezTo>
                    <a:pt x="1163022" y="1793806"/>
                    <a:pt x="1163161" y="1794429"/>
                    <a:pt x="1163230" y="1794775"/>
                  </a:cubicBezTo>
                  <a:lnTo>
                    <a:pt x="1164337" y="1798718"/>
                  </a:lnTo>
                  <a:cubicBezTo>
                    <a:pt x="1164476" y="1799271"/>
                    <a:pt x="1164683" y="1799755"/>
                    <a:pt x="1164891" y="1800239"/>
                  </a:cubicBezTo>
                  <a:lnTo>
                    <a:pt x="1166414" y="1803975"/>
                  </a:lnTo>
                  <a:cubicBezTo>
                    <a:pt x="1166552" y="1804390"/>
                    <a:pt x="1166760" y="1804736"/>
                    <a:pt x="1166898" y="1805082"/>
                  </a:cubicBezTo>
                  <a:lnTo>
                    <a:pt x="1173889" y="1818709"/>
                  </a:lnTo>
                  <a:cubicBezTo>
                    <a:pt x="1174096" y="1819124"/>
                    <a:pt x="1174373" y="1819608"/>
                    <a:pt x="1174650" y="1820023"/>
                  </a:cubicBezTo>
                  <a:lnTo>
                    <a:pt x="1176795" y="1823205"/>
                  </a:lnTo>
                  <a:cubicBezTo>
                    <a:pt x="1179425" y="1827148"/>
                    <a:pt x="1183717" y="1829361"/>
                    <a:pt x="1188354" y="1829361"/>
                  </a:cubicBezTo>
                  <a:cubicBezTo>
                    <a:pt x="1188631" y="1829361"/>
                    <a:pt x="1188977" y="1829361"/>
                    <a:pt x="1189253" y="1829361"/>
                  </a:cubicBezTo>
                  <a:cubicBezTo>
                    <a:pt x="1189807" y="1829707"/>
                    <a:pt x="1190361" y="1830053"/>
                    <a:pt x="1190984" y="1830399"/>
                  </a:cubicBezTo>
                  <a:lnTo>
                    <a:pt x="1193475" y="1831644"/>
                  </a:lnTo>
                  <a:cubicBezTo>
                    <a:pt x="1194029" y="1831921"/>
                    <a:pt x="1194652" y="1832129"/>
                    <a:pt x="1195206" y="1832336"/>
                  </a:cubicBezTo>
                  <a:lnTo>
                    <a:pt x="1199774" y="1833858"/>
                  </a:lnTo>
                  <a:lnTo>
                    <a:pt x="1208909" y="1838285"/>
                  </a:lnTo>
                  <a:lnTo>
                    <a:pt x="1209255" y="1838562"/>
                  </a:lnTo>
                  <a:lnTo>
                    <a:pt x="1209948" y="1839322"/>
                  </a:lnTo>
                  <a:lnTo>
                    <a:pt x="1213131" y="1844441"/>
                  </a:lnTo>
                  <a:cubicBezTo>
                    <a:pt x="1213408" y="1844856"/>
                    <a:pt x="1213685" y="1845271"/>
                    <a:pt x="1214031" y="1845686"/>
                  </a:cubicBezTo>
                  <a:lnTo>
                    <a:pt x="1216246" y="1848453"/>
                  </a:lnTo>
                  <a:cubicBezTo>
                    <a:pt x="1216869" y="1849214"/>
                    <a:pt x="1217561" y="1849975"/>
                    <a:pt x="1218322" y="1850598"/>
                  </a:cubicBezTo>
                  <a:lnTo>
                    <a:pt x="1221091" y="1852811"/>
                  </a:lnTo>
                  <a:cubicBezTo>
                    <a:pt x="1221575" y="1853226"/>
                    <a:pt x="1222129" y="1853572"/>
                    <a:pt x="1222682" y="1853918"/>
                  </a:cubicBezTo>
                  <a:lnTo>
                    <a:pt x="1228081" y="1857169"/>
                  </a:lnTo>
                  <a:lnTo>
                    <a:pt x="1228427" y="1857446"/>
                  </a:lnTo>
                  <a:cubicBezTo>
                    <a:pt x="1228634" y="1858760"/>
                    <a:pt x="1229050" y="1860074"/>
                    <a:pt x="1229673" y="1861320"/>
                  </a:cubicBezTo>
                  <a:lnTo>
                    <a:pt x="1230019" y="1862011"/>
                  </a:lnTo>
                  <a:cubicBezTo>
                    <a:pt x="1231195" y="1864363"/>
                    <a:pt x="1232995" y="1866300"/>
                    <a:pt x="1235279" y="1867684"/>
                  </a:cubicBezTo>
                  <a:lnTo>
                    <a:pt x="1235833" y="1868029"/>
                  </a:lnTo>
                  <a:cubicBezTo>
                    <a:pt x="1236179" y="1868237"/>
                    <a:pt x="1236594" y="1868445"/>
                    <a:pt x="1236940" y="1868652"/>
                  </a:cubicBezTo>
                  <a:lnTo>
                    <a:pt x="1238739" y="1870727"/>
                  </a:lnTo>
                  <a:cubicBezTo>
                    <a:pt x="1238739" y="1870727"/>
                    <a:pt x="1239362" y="1871350"/>
                    <a:pt x="1239639" y="1871627"/>
                  </a:cubicBezTo>
                  <a:lnTo>
                    <a:pt x="1242269" y="1874117"/>
                  </a:lnTo>
                  <a:cubicBezTo>
                    <a:pt x="1243100" y="1874878"/>
                    <a:pt x="1243999" y="1875569"/>
                    <a:pt x="1245037" y="1876123"/>
                  </a:cubicBezTo>
                  <a:lnTo>
                    <a:pt x="1242823" y="1877714"/>
                  </a:lnTo>
                  <a:cubicBezTo>
                    <a:pt x="1237217" y="1878613"/>
                    <a:pt x="1232718" y="1882902"/>
                    <a:pt x="1231542" y="1888505"/>
                  </a:cubicBezTo>
                  <a:cubicBezTo>
                    <a:pt x="1230296" y="1894592"/>
                    <a:pt x="1233203" y="1900748"/>
                    <a:pt x="1238670" y="1903585"/>
                  </a:cubicBezTo>
                  <a:lnTo>
                    <a:pt x="1241023" y="1904830"/>
                  </a:lnTo>
                  <a:cubicBezTo>
                    <a:pt x="1242684" y="1905729"/>
                    <a:pt x="1244553" y="1906213"/>
                    <a:pt x="1246422" y="1906352"/>
                  </a:cubicBezTo>
                  <a:cubicBezTo>
                    <a:pt x="1247321" y="1907458"/>
                    <a:pt x="1248429" y="1908427"/>
                    <a:pt x="1249675" y="1909257"/>
                  </a:cubicBezTo>
                  <a:cubicBezTo>
                    <a:pt x="1251958" y="1910709"/>
                    <a:pt x="1254589" y="1911401"/>
                    <a:pt x="1257080" y="1911401"/>
                  </a:cubicBezTo>
                  <a:cubicBezTo>
                    <a:pt x="1257426" y="1911401"/>
                    <a:pt x="1257772" y="1911401"/>
                    <a:pt x="1258118" y="1911401"/>
                  </a:cubicBezTo>
                  <a:lnTo>
                    <a:pt x="1264278" y="1918249"/>
                  </a:lnTo>
                  <a:cubicBezTo>
                    <a:pt x="1264970" y="1919010"/>
                    <a:pt x="1265801" y="1919771"/>
                    <a:pt x="1266632" y="1920325"/>
                  </a:cubicBezTo>
                  <a:lnTo>
                    <a:pt x="1275006" y="1926135"/>
                  </a:lnTo>
                  <a:cubicBezTo>
                    <a:pt x="1277151" y="1927657"/>
                    <a:pt x="1279712" y="1928487"/>
                    <a:pt x="1282342" y="1928625"/>
                  </a:cubicBezTo>
                  <a:lnTo>
                    <a:pt x="1293762" y="1929110"/>
                  </a:lnTo>
                  <a:cubicBezTo>
                    <a:pt x="1293762" y="1929110"/>
                    <a:pt x="1294108" y="1929110"/>
                    <a:pt x="1294316" y="1929110"/>
                  </a:cubicBezTo>
                  <a:cubicBezTo>
                    <a:pt x="1295977" y="1929110"/>
                    <a:pt x="1297638" y="1928833"/>
                    <a:pt x="1299230" y="1928210"/>
                  </a:cubicBezTo>
                  <a:lnTo>
                    <a:pt x="1303313" y="1926689"/>
                  </a:lnTo>
                  <a:cubicBezTo>
                    <a:pt x="1303936" y="1926481"/>
                    <a:pt x="1304559" y="1926135"/>
                    <a:pt x="1305113" y="1925858"/>
                  </a:cubicBezTo>
                  <a:lnTo>
                    <a:pt x="1312172" y="1921916"/>
                  </a:lnTo>
                  <a:lnTo>
                    <a:pt x="1313556" y="1921362"/>
                  </a:lnTo>
                  <a:lnTo>
                    <a:pt x="1314180" y="1921362"/>
                  </a:lnTo>
                  <a:cubicBezTo>
                    <a:pt x="1314180" y="1921362"/>
                    <a:pt x="1320893" y="1922400"/>
                    <a:pt x="1320893" y="1922400"/>
                  </a:cubicBezTo>
                  <a:cubicBezTo>
                    <a:pt x="1321377" y="1922469"/>
                    <a:pt x="1321793" y="1922538"/>
                    <a:pt x="1322277" y="1922538"/>
                  </a:cubicBezTo>
                  <a:lnTo>
                    <a:pt x="1326499" y="1922815"/>
                  </a:lnTo>
                  <a:cubicBezTo>
                    <a:pt x="1326499" y="1922815"/>
                    <a:pt x="1327053" y="1922815"/>
                    <a:pt x="1327329" y="1922815"/>
                  </a:cubicBezTo>
                  <a:cubicBezTo>
                    <a:pt x="1328437" y="1922815"/>
                    <a:pt x="1329544" y="1922677"/>
                    <a:pt x="1330583" y="1922400"/>
                  </a:cubicBezTo>
                  <a:lnTo>
                    <a:pt x="1334874" y="1921362"/>
                  </a:lnTo>
                  <a:cubicBezTo>
                    <a:pt x="1336189" y="1921016"/>
                    <a:pt x="1337504" y="1920532"/>
                    <a:pt x="1338680" y="1919840"/>
                  </a:cubicBezTo>
                  <a:lnTo>
                    <a:pt x="1348577" y="1914030"/>
                  </a:lnTo>
                  <a:lnTo>
                    <a:pt x="1348577" y="1914030"/>
                  </a:lnTo>
                  <a:cubicBezTo>
                    <a:pt x="1348577" y="1914030"/>
                    <a:pt x="1354806" y="1914376"/>
                    <a:pt x="1354806" y="1914376"/>
                  </a:cubicBezTo>
                  <a:cubicBezTo>
                    <a:pt x="1355083" y="1914376"/>
                    <a:pt x="1355360" y="1914376"/>
                    <a:pt x="1355568" y="1914376"/>
                  </a:cubicBezTo>
                  <a:cubicBezTo>
                    <a:pt x="1355914" y="1914376"/>
                    <a:pt x="1356329" y="1914376"/>
                    <a:pt x="1356675" y="1914376"/>
                  </a:cubicBezTo>
                  <a:lnTo>
                    <a:pt x="1361035" y="1914030"/>
                  </a:lnTo>
                  <a:cubicBezTo>
                    <a:pt x="1362350" y="1913891"/>
                    <a:pt x="1363596" y="1913615"/>
                    <a:pt x="1364842" y="1913131"/>
                  </a:cubicBezTo>
                  <a:lnTo>
                    <a:pt x="1370932" y="1910779"/>
                  </a:lnTo>
                  <a:lnTo>
                    <a:pt x="1374531" y="1911540"/>
                  </a:lnTo>
                  <a:cubicBezTo>
                    <a:pt x="1375500" y="1911747"/>
                    <a:pt x="1376470" y="1911816"/>
                    <a:pt x="1377438" y="1911816"/>
                  </a:cubicBezTo>
                  <a:cubicBezTo>
                    <a:pt x="1377715" y="1911816"/>
                    <a:pt x="1377992" y="1911816"/>
                    <a:pt x="1378269" y="1911816"/>
                  </a:cubicBezTo>
                  <a:lnTo>
                    <a:pt x="1382352" y="1911540"/>
                  </a:lnTo>
                  <a:cubicBezTo>
                    <a:pt x="1383391" y="1911540"/>
                    <a:pt x="1384359" y="1911332"/>
                    <a:pt x="1385398" y="1910986"/>
                  </a:cubicBezTo>
                  <a:lnTo>
                    <a:pt x="1389343" y="1909810"/>
                  </a:lnTo>
                  <a:cubicBezTo>
                    <a:pt x="1389343" y="1909810"/>
                    <a:pt x="1389896" y="1909603"/>
                    <a:pt x="1390242" y="1909533"/>
                  </a:cubicBezTo>
                  <a:lnTo>
                    <a:pt x="1397371" y="1906974"/>
                  </a:lnTo>
                  <a:lnTo>
                    <a:pt x="1406161" y="1904622"/>
                  </a:lnTo>
                  <a:cubicBezTo>
                    <a:pt x="1406853" y="1904415"/>
                    <a:pt x="1407614" y="1904207"/>
                    <a:pt x="1408237" y="1903861"/>
                  </a:cubicBezTo>
                  <a:lnTo>
                    <a:pt x="1409760" y="1903170"/>
                  </a:lnTo>
                  <a:lnTo>
                    <a:pt x="1410037" y="1907528"/>
                  </a:lnTo>
                  <a:cubicBezTo>
                    <a:pt x="1409275" y="1908703"/>
                    <a:pt x="1408722" y="1909949"/>
                    <a:pt x="1408376" y="1911263"/>
                  </a:cubicBezTo>
                  <a:cubicBezTo>
                    <a:pt x="1408376" y="1911263"/>
                    <a:pt x="1408376" y="1911263"/>
                    <a:pt x="1408376" y="1911263"/>
                  </a:cubicBezTo>
                  <a:lnTo>
                    <a:pt x="1406784" y="1914583"/>
                  </a:lnTo>
                  <a:cubicBezTo>
                    <a:pt x="1406230" y="1915759"/>
                    <a:pt x="1405815" y="1917074"/>
                    <a:pt x="1405607" y="1918388"/>
                  </a:cubicBezTo>
                  <a:lnTo>
                    <a:pt x="1403600" y="1930839"/>
                  </a:lnTo>
                  <a:lnTo>
                    <a:pt x="1403116" y="1932361"/>
                  </a:lnTo>
                  <a:lnTo>
                    <a:pt x="1391834" y="1952559"/>
                  </a:lnTo>
                  <a:lnTo>
                    <a:pt x="1386782" y="1959269"/>
                  </a:lnTo>
                  <a:cubicBezTo>
                    <a:pt x="1386228" y="1960030"/>
                    <a:pt x="1385744" y="1960791"/>
                    <a:pt x="1385398" y="1961621"/>
                  </a:cubicBezTo>
                  <a:lnTo>
                    <a:pt x="1380276" y="1972412"/>
                  </a:lnTo>
                  <a:lnTo>
                    <a:pt x="1372594" y="1985140"/>
                  </a:lnTo>
                  <a:cubicBezTo>
                    <a:pt x="1372178" y="1985763"/>
                    <a:pt x="1371901" y="1986455"/>
                    <a:pt x="1371625" y="1987146"/>
                  </a:cubicBezTo>
                  <a:lnTo>
                    <a:pt x="1365741" y="2001742"/>
                  </a:lnTo>
                  <a:lnTo>
                    <a:pt x="1362212" y="2007829"/>
                  </a:lnTo>
                  <a:lnTo>
                    <a:pt x="1342971" y="2035152"/>
                  </a:lnTo>
                  <a:lnTo>
                    <a:pt x="1321170" y="2060055"/>
                  </a:lnTo>
                  <a:lnTo>
                    <a:pt x="1309681" y="2070638"/>
                  </a:lnTo>
                  <a:lnTo>
                    <a:pt x="1304421" y="2074443"/>
                  </a:lnTo>
                  <a:lnTo>
                    <a:pt x="1284073" y="2086133"/>
                  </a:lnTo>
                  <a:cubicBezTo>
                    <a:pt x="1283450" y="2086479"/>
                    <a:pt x="1282896" y="2086894"/>
                    <a:pt x="1282342" y="2087310"/>
                  </a:cubicBezTo>
                  <a:lnTo>
                    <a:pt x="1262202" y="2103289"/>
                  </a:lnTo>
                  <a:cubicBezTo>
                    <a:pt x="1261717" y="2103704"/>
                    <a:pt x="1261233" y="2104119"/>
                    <a:pt x="1260748" y="2104603"/>
                  </a:cubicBezTo>
                  <a:lnTo>
                    <a:pt x="1224482" y="2143132"/>
                  </a:lnTo>
                  <a:cubicBezTo>
                    <a:pt x="1224067" y="2143547"/>
                    <a:pt x="1223721" y="2144031"/>
                    <a:pt x="1223375" y="2144516"/>
                  </a:cubicBezTo>
                  <a:lnTo>
                    <a:pt x="1221091" y="2147629"/>
                  </a:lnTo>
                  <a:cubicBezTo>
                    <a:pt x="1220814" y="2147974"/>
                    <a:pt x="1220606" y="2148389"/>
                    <a:pt x="1220329" y="2148735"/>
                  </a:cubicBezTo>
                  <a:lnTo>
                    <a:pt x="1215277" y="2157313"/>
                  </a:lnTo>
                  <a:lnTo>
                    <a:pt x="1213616" y="2159457"/>
                  </a:lnTo>
                  <a:cubicBezTo>
                    <a:pt x="1213616" y="2159457"/>
                    <a:pt x="1213546" y="2159526"/>
                    <a:pt x="1213477" y="2159596"/>
                  </a:cubicBezTo>
                  <a:lnTo>
                    <a:pt x="1213200" y="2159872"/>
                  </a:lnTo>
                  <a:cubicBezTo>
                    <a:pt x="1211955" y="2159872"/>
                    <a:pt x="1210778" y="2160149"/>
                    <a:pt x="1209601" y="2160495"/>
                  </a:cubicBezTo>
                  <a:lnTo>
                    <a:pt x="1208702" y="2160772"/>
                  </a:lnTo>
                  <a:cubicBezTo>
                    <a:pt x="1207802" y="2161048"/>
                    <a:pt x="1206902" y="2161463"/>
                    <a:pt x="1206141" y="2161878"/>
                  </a:cubicBezTo>
                  <a:cubicBezTo>
                    <a:pt x="1204757" y="2162432"/>
                    <a:pt x="1203442" y="2163193"/>
                    <a:pt x="1202265" y="2164161"/>
                  </a:cubicBezTo>
                  <a:cubicBezTo>
                    <a:pt x="1199635" y="2166306"/>
                    <a:pt x="1197974" y="2169349"/>
                    <a:pt x="1197421" y="2172600"/>
                  </a:cubicBezTo>
                  <a:lnTo>
                    <a:pt x="1196867" y="2172739"/>
                  </a:lnTo>
                  <a:cubicBezTo>
                    <a:pt x="1195621" y="2173084"/>
                    <a:pt x="1194444" y="2173638"/>
                    <a:pt x="1193406" y="2174260"/>
                  </a:cubicBezTo>
                  <a:lnTo>
                    <a:pt x="1191191" y="2175644"/>
                  </a:lnTo>
                  <a:cubicBezTo>
                    <a:pt x="1189530" y="2176682"/>
                    <a:pt x="1188146" y="2178065"/>
                    <a:pt x="1187039" y="2179656"/>
                  </a:cubicBezTo>
                  <a:lnTo>
                    <a:pt x="1185931" y="2181316"/>
                  </a:lnTo>
                  <a:cubicBezTo>
                    <a:pt x="1185032" y="2182630"/>
                    <a:pt x="1184409" y="2184083"/>
                    <a:pt x="1183994" y="2185605"/>
                  </a:cubicBezTo>
                  <a:lnTo>
                    <a:pt x="1183509" y="2187542"/>
                  </a:lnTo>
                  <a:cubicBezTo>
                    <a:pt x="1183371" y="2188026"/>
                    <a:pt x="1183301" y="2188510"/>
                    <a:pt x="1183232" y="2188994"/>
                  </a:cubicBezTo>
                  <a:lnTo>
                    <a:pt x="1182955" y="2190862"/>
                  </a:lnTo>
                  <a:lnTo>
                    <a:pt x="1182679" y="2192038"/>
                  </a:lnTo>
                  <a:lnTo>
                    <a:pt x="1182679" y="2192246"/>
                  </a:lnTo>
                  <a:cubicBezTo>
                    <a:pt x="1182679" y="2192246"/>
                    <a:pt x="1178941" y="2198886"/>
                    <a:pt x="1178941" y="2198886"/>
                  </a:cubicBezTo>
                  <a:cubicBezTo>
                    <a:pt x="1178664" y="2199370"/>
                    <a:pt x="1178456" y="2199855"/>
                    <a:pt x="1178249" y="2200339"/>
                  </a:cubicBezTo>
                  <a:lnTo>
                    <a:pt x="1173681" y="2211338"/>
                  </a:lnTo>
                  <a:lnTo>
                    <a:pt x="1163299" y="2203867"/>
                  </a:lnTo>
                  <a:cubicBezTo>
                    <a:pt x="1160877" y="2202137"/>
                    <a:pt x="1158039" y="2201238"/>
                    <a:pt x="1155202" y="2201238"/>
                  </a:cubicBezTo>
                  <a:cubicBezTo>
                    <a:pt x="1150911" y="2201238"/>
                    <a:pt x="1146689" y="2203244"/>
                    <a:pt x="1143989" y="2206980"/>
                  </a:cubicBezTo>
                  <a:cubicBezTo>
                    <a:pt x="1139491" y="2213205"/>
                    <a:pt x="1140944" y="2221782"/>
                    <a:pt x="1147104" y="2226279"/>
                  </a:cubicBezTo>
                  <a:lnTo>
                    <a:pt x="1159977" y="2235548"/>
                  </a:lnTo>
                  <a:lnTo>
                    <a:pt x="1160670" y="2236033"/>
                  </a:lnTo>
                  <a:lnTo>
                    <a:pt x="1155271" y="2251320"/>
                  </a:lnTo>
                  <a:cubicBezTo>
                    <a:pt x="1154856" y="2252427"/>
                    <a:pt x="1154648" y="2253602"/>
                    <a:pt x="1154510" y="2254778"/>
                  </a:cubicBezTo>
                  <a:lnTo>
                    <a:pt x="1154164" y="2258998"/>
                  </a:lnTo>
                  <a:cubicBezTo>
                    <a:pt x="1154025" y="2260796"/>
                    <a:pt x="1154164" y="2262664"/>
                    <a:pt x="1154786" y="2264393"/>
                  </a:cubicBezTo>
                  <a:lnTo>
                    <a:pt x="1156171" y="2268613"/>
                  </a:lnTo>
                  <a:cubicBezTo>
                    <a:pt x="1156655" y="2270204"/>
                    <a:pt x="1157486" y="2271657"/>
                    <a:pt x="1158524" y="2272971"/>
                  </a:cubicBezTo>
                  <a:lnTo>
                    <a:pt x="1159908" y="2274700"/>
                  </a:lnTo>
                  <a:cubicBezTo>
                    <a:pt x="1160531" y="2275461"/>
                    <a:pt x="1161154" y="2276153"/>
                    <a:pt x="1161915" y="2276775"/>
                  </a:cubicBezTo>
                  <a:lnTo>
                    <a:pt x="1164545" y="2278989"/>
                  </a:lnTo>
                  <a:lnTo>
                    <a:pt x="1164891" y="2279681"/>
                  </a:lnTo>
                  <a:cubicBezTo>
                    <a:pt x="1165237" y="2280373"/>
                    <a:pt x="1165583" y="2280995"/>
                    <a:pt x="1165998" y="2281618"/>
                  </a:cubicBezTo>
                  <a:cubicBezTo>
                    <a:pt x="1165583" y="2282517"/>
                    <a:pt x="1165307" y="2283485"/>
                    <a:pt x="1165099" y="2284454"/>
                  </a:cubicBezTo>
                  <a:lnTo>
                    <a:pt x="1164614" y="2286875"/>
                  </a:lnTo>
                  <a:cubicBezTo>
                    <a:pt x="1164476" y="2287636"/>
                    <a:pt x="1164407" y="2288328"/>
                    <a:pt x="1164337" y="2289088"/>
                  </a:cubicBezTo>
                  <a:lnTo>
                    <a:pt x="1164130" y="2294276"/>
                  </a:lnTo>
                  <a:cubicBezTo>
                    <a:pt x="1164061" y="2296697"/>
                    <a:pt x="1164545" y="2299049"/>
                    <a:pt x="1165653" y="2301125"/>
                  </a:cubicBezTo>
                  <a:cubicBezTo>
                    <a:pt x="1165514" y="2301678"/>
                    <a:pt x="1165445" y="2302231"/>
                    <a:pt x="1165376" y="2302785"/>
                  </a:cubicBezTo>
                  <a:lnTo>
                    <a:pt x="1164961" y="2306520"/>
                  </a:lnTo>
                  <a:cubicBezTo>
                    <a:pt x="1164822" y="2307903"/>
                    <a:pt x="1164822" y="2309356"/>
                    <a:pt x="1165099" y="2310740"/>
                  </a:cubicBezTo>
                  <a:lnTo>
                    <a:pt x="1165722" y="2313922"/>
                  </a:lnTo>
                  <a:cubicBezTo>
                    <a:pt x="1165929" y="2314959"/>
                    <a:pt x="1166276" y="2315997"/>
                    <a:pt x="1166691" y="2316965"/>
                  </a:cubicBezTo>
                  <a:lnTo>
                    <a:pt x="1169182" y="2322430"/>
                  </a:lnTo>
                  <a:lnTo>
                    <a:pt x="1170982" y="2328310"/>
                  </a:lnTo>
                  <a:lnTo>
                    <a:pt x="1171605" y="2331008"/>
                  </a:lnTo>
                  <a:cubicBezTo>
                    <a:pt x="1171743" y="2331561"/>
                    <a:pt x="1171882" y="2332045"/>
                    <a:pt x="1172020" y="2332598"/>
                  </a:cubicBezTo>
                  <a:lnTo>
                    <a:pt x="1173750" y="2337648"/>
                  </a:lnTo>
                  <a:cubicBezTo>
                    <a:pt x="1172781" y="2341176"/>
                    <a:pt x="1173266" y="2344981"/>
                    <a:pt x="1175134" y="2348162"/>
                  </a:cubicBezTo>
                  <a:cubicBezTo>
                    <a:pt x="1177141" y="2351552"/>
                    <a:pt x="1180464" y="2353973"/>
                    <a:pt x="1184340" y="2354803"/>
                  </a:cubicBezTo>
                  <a:lnTo>
                    <a:pt x="1184755" y="2354803"/>
                  </a:lnTo>
                  <a:cubicBezTo>
                    <a:pt x="1184755" y="2354803"/>
                    <a:pt x="1184824" y="2354941"/>
                    <a:pt x="1184824" y="2354941"/>
                  </a:cubicBezTo>
                  <a:lnTo>
                    <a:pt x="1189115" y="2357570"/>
                  </a:lnTo>
                  <a:cubicBezTo>
                    <a:pt x="1189115" y="2357570"/>
                    <a:pt x="1189115" y="2358054"/>
                    <a:pt x="1189115" y="2358331"/>
                  </a:cubicBezTo>
                  <a:cubicBezTo>
                    <a:pt x="1189115" y="2359161"/>
                    <a:pt x="1189323" y="2360061"/>
                    <a:pt x="1189530" y="2360821"/>
                  </a:cubicBezTo>
                  <a:lnTo>
                    <a:pt x="1188838" y="2363796"/>
                  </a:lnTo>
                  <a:cubicBezTo>
                    <a:pt x="1188700" y="2364280"/>
                    <a:pt x="1188631" y="2364764"/>
                    <a:pt x="1188561" y="2365249"/>
                  </a:cubicBezTo>
                  <a:lnTo>
                    <a:pt x="1188215" y="2367808"/>
                  </a:lnTo>
                  <a:cubicBezTo>
                    <a:pt x="1188215" y="2368292"/>
                    <a:pt x="1188146" y="2368845"/>
                    <a:pt x="1188077" y="2369330"/>
                  </a:cubicBezTo>
                  <a:lnTo>
                    <a:pt x="1188077" y="2372097"/>
                  </a:lnTo>
                  <a:cubicBezTo>
                    <a:pt x="1188077" y="2372512"/>
                    <a:pt x="1188077" y="2372996"/>
                    <a:pt x="1188077" y="2373411"/>
                  </a:cubicBezTo>
                  <a:lnTo>
                    <a:pt x="1189530" y="2391119"/>
                  </a:lnTo>
                  <a:cubicBezTo>
                    <a:pt x="1189530" y="2391119"/>
                    <a:pt x="1189530" y="2391742"/>
                    <a:pt x="1189669" y="2392019"/>
                  </a:cubicBezTo>
                  <a:lnTo>
                    <a:pt x="1190222" y="2395685"/>
                  </a:lnTo>
                  <a:cubicBezTo>
                    <a:pt x="1189600" y="2396722"/>
                    <a:pt x="1189184" y="2397760"/>
                    <a:pt x="1188838" y="2398936"/>
                  </a:cubicBezTo>
                  <a:lnTo>
                    <a:pt x="1188561" y="2399973"/>
                  </a:lnTo>
                  <a:cubicBezTo>
                    <a:pt x="1187316" y="2404262"/>
                    <a:pt x="1188285" y="2408758"/>
                    <a:pt x="1190845" y="2412148"/>
                  </a:cubicBezTo>
                  <a:lnTo>
                    <a:pt x="1190568" y="2415261"/>
                  </a:lnTo>
                  <a:cubicBezTo>
                    <a:pt x="1190568" y="2415745"/>
                    <a:pt x="1190568" y="2416299"/>
                    <a:pt x="1190568" y="2416782"/>
                  </a:cubicBezTo>
                  <a:lnTo>
                    <a:pt x="1190915" y="2426675"/>
                  </a:lnTo>
                  <a:cubicBezTo>
                    <a:pt x="1190915" y="2427297"/>
                    <a:pt x="1190984" y="2427920"/>
                    <a:pt x="1191122" y="2428473"/>
                  </a:cubicBezTo>
                  <a:lnTo>
                    <a:pt x="1191607" y="2431516"/>
                  </a:lnTo>
                  <a:cubicBezTo>
                    <a:pt x="1191745" y="2432485"/>
                    <a:pt x="1192022" y="2433384"/>
                    <a:pt x="1192368" y="2434284"/>
                  </a:cubicBezTo>
                  <a:cubicBezTo>
                    <a:pt x="1192299" y="2434975"/>
                    <a:pt x="1192299" y="2435736"/>
                    <a:pt x="1192299" y="2436428"/>
                  </a:cubicBezTo>
                  <a:lnTo>
                    <a:pt x="1192299" y="2438019"/>
                  </a:lnTo>
                  <a:cubicBezTo>
                    <a:pt x="1192437" y="2439956"/>
                    <a:pt x="1192922" y="2441754"/>
                    <a:pt x="1193752" y="2443414"/>
                  </a:cubicBezTo>
                  <a:cubicBezTo>
                    <a:pt x="1193198" y="2444590"/>
                    <a:pt x="1192852" y="2445835"/>
                    <a:pt x="1192714" y="2447150"/>
                  </a:cubicBezTo>
                  <a:lnTo>
                    <a:pt x="1192299" y="2450470"/>
                  </a:lnTo>
                  <a:lnTo>
                    <a:pt x="1191745" y="2451369"/>
                  </a:lnTo>
                  <a:lnTo>
                    <a:pt x="1184547" y="2460016"/>
                  </a:lnTo>
                  <a:cubicBezTo>
                    <a:pt x="1184132" y="2460500"/>
                    <a:pt x="1183717" y="2461054"/>
                    <a:pt x="1183371" y="2461607"/>
                  </a:cubicBezTo>
                  <a:lnTo>
                    <a:pt x="1182886" y="2462368"/>
                  </a:lnTo>
                  <a:cubicBezTo>
                    <a:pt x="1182332" y="2462644"/>
                    <a:pt x="1181848" y="2462921"/>
                    <a:pt x="1181364" y="2463267"/>
                  </a:cubicBezTo>
                  <a:lnTo>
                    <a:pt x="1180671" y="2463751"/>
                  </a:lnTo>
                  <a:cubicBezTo>
                    <a:pt x="1177903" y="2465688"/>
                    <a:pt x="1175965" y="2468524"/>
                    <a:pt x="1175134" y="2471775"/>
                  </a:cubicBezTo>
                  <a:lnTo>
                    <a:pt x="1166483" y="2477033"/>
                  </a:lnTo>
                  <a:lnTo>
                    <a:pt x="1165514" y="2477448"/>
                  </a:lnTo>
                  <a:lnTo>
                    <a:pt x="1152641" y="2481391"/>
                  </a:lnTo>
                  <a:cubicBezTo>
                    <a:pt x="1152018" y="2481598"/>
                    <a:pt x="1151395" y="2481806"/>
                    <a:pt x="1150841" y="2482082"/>
                  </a:cubicBezTo>
                  <a:lnTo>
                    <a:pt x="1142951" y="2485818"/>
                  </a:lnTo>
                  <a:cubicBezTo>
                    <a:pt x="1142536" y="2486025"/>
                    <a:pt x="1142121" y="2486233"/>
                    <a:pt x="1141705" y="2486509"/>
                  </a:cubicBezTo>
                  <a:lnTo>
                    <a:pt x="1134162" y="2491075"/>
                  </a:lnTo>
                  <a:cubicBezTo>
                    <a:pt x="1134162" y="2491075"/>
                    <a:pt x="1133608" y="2491421"/>
                    <a:pt x="1133331" y="2491628"/>
                  </a:cubicBezTo>
                  <a:lnTo>
                    <a:pt x="1126410" y="2496540"/>
                  </a:lnTo>
                  <a:cubicBezTo>
                    <a:pt x="1125787" y="2496955"/>
                    <a:pt x="1125233" y="2497439"/>
                    <a:pt x="1124680" y="2497992"/>
                  </a:cubicBezTo>
                  <a:lnTo>
                    <a:pt x="1121980" y="2500621"/>
                  </a:lnTo>
                  <a:cubicBezTo>
                    <a:pt x="1121496" y="2501105"/>
                    <a:pt x="1121011" y="2501658"/>
                    <a:pt x="1120596" y="2502212"/>
                  </a:cubicBezTo>
                  <a:lnTo>
                    <a:pt x="1111322" y="2514663"/>
                  </a:lnTo>
                  <a:cubicBezTo>
                    <a:pt x="1108623" y="2515493"/>
                    <a:pt x="1106200" y="2517153"/>
                    <a:pt x="1104470" y="2519436"/>
                  </a:cubicBezTo>
                  <a:lnTo>
                    <a:pt x="1104193" y="2519436"/>
                  </a:lnTo>
                  <a:cubicBezTo>
                    <a:pt x="1103017" y="2519920"/>
                    <a:pt x="1101909" y="2520543"/>
                    <a:pt x="1100871" y="2521235"/>
                  </a:cubicBezTo>
                  <a:lnTo>
                    <a:pt x="1098310" y="2523102"/>
                  </a:lnTo>
                  <a:cubicBezTo>
                    <a:pt x="1097826" y="2523448"/>
                    <a:pt x="1097411" y="2523794"/>
                    <a:pt x="1096995" y="2524140"/>
                  </a:cubicBezTo>
                  <a:lnTo>
                    <a:pt x="1094642" y="2526284"/>
                  </a:lnTo>
                  <a:cubicBezTo>
                    <a:pt x="1094227" y="2526630"/>
                    <a:pt x="1093881" y="2527045"/>
                    <a:pt x="1093535" y="2527460"/>
                  </a:cubicBezTo>
                  <a:lnTo>
                    <a:pt x="1085852" y="2536245"/>
                  </a:lnTo>
                  <a:cubicBezTo>
                    <a:pt x="1084537" y="2535830"/>
                    <a:pt x="1083222" y="2535692"/>
                    <a:pt x="1081907" y="2535692"/>
                  </a:cubicBezTo>
                  <a:cubicBezTo>
                    <a:pt x="1077616" y="2535692"/>
                    <a:pt x="1073463" y="2537698"/>
                    <a:pt x="1070764" y="2541295"/>
                  </a:cubicBezTo>
                  <a:cubicBezTo>
                    <a:pt x="1067442" y="2545791"/>
                    <a:pt x="1067165" y="2551809"/>
                    <a:pt x="1069934" y="2556582"/>
                  </a:cubicBezTo>
                  <a:lnTo>
                    <a:pt x="1069588" y="2558381"/>
                  </a:lnTo>
                  <a:cubicBezTo>
                    <a:pt x="1069518" y="2558865"/>
                    <a:pt x="1069449" y="2559418"/>
                    <a:pt x="1069380" y="2559972"/>
                  </a:cubicBezTo>
                  <a:lnTo>
                    <a:pt x="1069103" y="2563845"/>
                  </a:lnTo>
                  <a:cubicBezTo>
                    <a:pt x="1068965" y="2565713"/>
                    <a:pt x="1069242" y="2567650"/>
                    <a:pt x="1069864" y="2569448"/>
                  </a:cubicBezTo>
                  <a:lnTo>
                    <a:pt x="1071041" y="2572838"/>
                  </a:lnTo>
                  <a:cubicBezTo>
                    <a:pt x="1071387" y="2573876"/>
                    <a:pt x="1071941" y="2574913"/>
                    <a:pt x="1072564" y="2575881"/>
                  </a:cubicBezTo>
                  <a:lnTo>
                    <a:pt x="1076439" y="2581831"/>
                  </a:lnTo>
                  <a:lnTo>
                    <a:pt x="1077201" y="2583352"/>
                  </a:lnTo>
                  <a:lnTo>
                    <a:pt x="1081146" y="2597671"/>
                  </a:lnTo>
                  <a:lnTo>
                    <a:pt x="1081976" y="2609085"/>
                  </a:lnTo>
                  <a:cubicBezTo>
                    <a:pt x="1082115" y="2610814"/>
                    <a:pt x="1082599" y="2612544"/>
                    <a:pt x="1083360" y="2614135"/>
                  </a:cubicBezTo>
                  <a:lnTo>
                    <a:pt x="1084676" y="2616902"/>
                  </a:lnTo>
                  <a:cubicBezTo>
                    <a:pt x="1085091" y="2617662"/>
                    <a:pt x="1085506" y="2618423"/>
                    <a:pt x="1086060" y="2619115"/>
                  </a:cubicBezTo>
                  <a:cubicBezTo>
                    <a:pt x="1086060" y="2619530"/>
                    <a:pt x="1086198" y="2619876"/>
                    <a:pt x="1086337" y="2620291"/>
                  </a:cubicBezTo>
                  <a:lnTo>
                    <a:pt x="1086960" y="2622643"/>
                  </a:lnTo>
                  <a:lnTo>
                    <a:pt x="1086821" y="2623196"/>
                  </a:lnTo>
                  <a:lnTo>
                    <a:pt x="1084330" y="2630390"/>
                  </a:lnTo>
                  <a:cubicBezTo>
                    <a:pt x="1083984" y="2631428"/>
                    <a:pt x="1083706" y="2632534"/>
                    <a:pt x="1083638" y="2633711"/>
                  </a:cubicBezTo>
                  <a:lnTo>
                    <a:pt x="1083291" y="2637792"/>
                  </a:lnTo>
                  <a:cubicBezTo>
                    <a:pt x="1083153" y="2639314"/>
                    <a:pt x="1083291" y="2640835"/>
                    <a:pt x="1083638" y="2642288"/>
                  </a:cubicBezTo>
                  <a:lnTo>
                    <a:pt x="1084260" y="2644778"/>
                  </a:lnTo>
                  <a:cubicBezTo>
                    <a:pt x="1084330" y="2645193"/>
                    <a:pt x="1084468" y="2645608"/>
                    <a:pt x="1084606" y="2645954"/>
                  </a:cubicBezTo>
                  <a:lnTo>
                    <a:pt x="1079831" y="2649482"/>
                  </a:lnTo>
                  <a:lnTo>
                    <a:pt x="1075332" y="2651834"/>
                  </a:lnTo>
                  <a:lnTo>
                    <a:pt x="1053185" y="2660204"/>
                  </a:lnTo>
                  <a:cubicBezTo>
                    <a:pt x="1052561" y="2660412"/>
                    <a:pt x="1052008" y="2660688"/>
                    <a:pt x="1051454" y="2661034"/>
                  </a:cubicBezTo>
                  <a:lnTo>
                    <a:pt x="1044256" y="2664977"/>
                  </a:lnTo>
                  <a:cubicBezTo>
                    <a:pt x="1043772" y="2665254"/>
                    <a:pt x="1043287" y="2665530"/>
                    <a:pt x="1042872" y="2665876"/>
                  </a:cubicBezTo>
                  <a:lnTo>
                    <a:pt x="1039619" y="2668228"/>
                  </a:lnTo>
                  <a:cubicBezTo>
                    <a:pt x="1039135" y="2668574"/>
                    <a:pt x="1038650" y="2668989"/>
                    <a:pt x="1038235" y="2669404"/>
                  </a:cubicBezTo>
                  <a:lnTo>
                    <a:pt x="1035397" y="2672033"/>
                  </a:lnTo>
                  <a:cubicBezTo>
                    <a:pt x="1034843" y="2672517"/>
                    <a:pt x="1034359" y="2673070"/>
                    <a:pt x="1033875" y="2673693"/>
                  </a:cubicBezTo>
                  <a:lnTo>
                    <a:pt x="1031591" y="2676667"/>
                  </a:lnTo>
                  <a:cubicBezTo>
                    <a:pt x="1030899" y="2677566"/>
                    <a:pt x="1030345" y="2678535"/>
                    <a:pt x="1029860" y="2679504"/>
                  </a:cubicBezTo>
                  <a:lnTo>
                    <a:pt x="1028269" y="2683169"/>
                  </a:lnTo>
                  <a:cubicBezTo>
                    <a:pt x="1027853" y="2684069"/>
                    <a:pt x="1027576" y="2685037"/>
                    <a:pt x="1027369" y="2686006"/>
                  </a:cubicBezTo>
                  <a:lnTo>
                    <a:pt x="1026815" y="2688842"/>
                  </a:lnTo>
                  <a:cubicBezTo>
                    <a:pt x="1026469" y="2690571"/>
                    <a:pt x="1026469" y="2692370"/>
                    <a:pt x="1026815" y="2694099"/>
                  </a:cubicBezTo>
                  <a:lnTo>
                    <a:pt x="1027230" y="2696243"/>
                  </a:lnTo>
                  <a:cubicBezTo>
                    <a:pt x="1027576" y="2698318"/>
                    <a:pt x="1028476" y="2700256"/>
                    <a:pt x="1029722" y="2701985"/>
                  </a:cubicBezTo>
                  <a:lnTo>
                    <a:pt x="1031106" y="2703922"/>
                  </a:lnTo>
                  <a:cubicBezTo>
                    <a:pt x="1031383" y="2704337"/>
                    <a:pt x="1031729" y="2704752"/>
                    <a:pt x="1032075" y="2705098"/>
                  </a:cubicBezTo>
                  <a:lnTo>
                    <a:pt x="1031729" y="2709594"/>
                  </a:lnTo>
                  <a:lnTo>
                    <a:pt x="1031106" y="2712776"/>
                  </a:lnTo>
                  <a:lnTo>
                    <a:pt x="1027230" y="2726334"/>
                  </a:lnTo>
                  <a:cubicBezTo>
                    <a:pt x="1027230" y="2726334"/>
                    <a:pt x="1027023" y="2727026"/>
                    <a:pt x="1026954" y="2727371"/>
                  </a:cubicBezTo>
                  <a:lnTo>
                    <a:pt x="1024739" y="2738162"/>
                  </a:lnTo>
                  <a:lnTo>
                    <a:pt x="1023562" y="2741414"/>
                  </a:lnTo>
                  <a:lnTo>
                    <a:pt x="1022109" y="2743835"/>
                  </a:lnTo>
                  <a:lnTo>
                    <a:pt x="1020586" y="2745288"/>
                  </a:lnTo>
                  <a:lnTo>
                    <a:pt x="1013734" y="2749991"/>
                  </a:lnTo>
                  <a:cubicBezTo>
                    <a:pt x="1013319" y="2750268"/>
                    <a:pt x="1012834" y="2750614"/>
                    <a:pt x="1012419" y="2750959"/>
                  </a:cubicBezTo>
                  <a:lnTo>
                    <a:pt x="1008682" y="2754211"/>
                  </a:lnTo>
                  <a:cubicBezTo>
                    <a:pt x="1008128" y="2754695"/>
                    <a:pt x="1007574" y="2755249"/>
                    <a:pt x="1007159" y="2755802"/>
                  </a:cubicBezTo>
                  <a:lnTo>
                    <a:pt x="1003768" y="2759952"/>
                  </a:lnTo>
                  <a:cubicBezTo>
                    <a:pt x="1003353" y="2760437"/>
                    <a:pt x="1003007" y="2760920"/>
                    <a:pt x="1002661" y="2761474"/>
                  </a:cubicBezTo>
                  <a:lnTo>
                    <a:pt x="980098" y="2797859"/>
                  </a:lnTo>
                  <a:lnTo>
                    <a:pt x="953728" y="2823523"/>
                  </a:lnTo>
                  <a:lnTo>
                    <a:pt x="925075" y="2846696"/>
                  </a:lnTo>
                  <a:lnTo>
                    <a:pt x="918362" y="2850846"/>
                  </a:lnTo>
                  <a:lnTo>
                    <a:pt x="912478" y="2853751"/>
                  </a:lnTo>
                  <a:lnTo>
                    <a:pt x="910610" y="2854374"/>
                  </a:lnTo>
                  <a:lnTo>
                    <a:pt x="909502" y="2854512"/>
                  </a:lnTo>
                  <a:lnTo>
                    <a:pt x="909087" y="2854512"/>
                  </a:lnTo>
                  <a:cubicBezTo>
                    <a:pt x="909087" y="2854512"/>
                    <a:pt x="907011" y="2854097"/>
                    <a:pt x="907011" y="2854097"/>
                  </a:cubicBezTo>
                  <a:cubicBezTo>
                    <a:pt x="906526" y="2854028"/>
                    <a:pt x="906111" y="2853959"/>
                    <a:pt x="905627" y="2853890"/>
                  </a:cubicBezTo>
                  <a:lnTo>
                    <a:pt x="902858" y="2853682"/>
                  </a:lnTo>
                  <a:cubicBezTo>
                    <a:pt x="902512" y="2853682"/>
                    <a:pt x="902166" y="2853682"/>
                    <a:pt x="901751" y="2853682"/>
                  </a:cubicBezTo>
                  <a:cubicBezTo>
                    <a:pt x="900920" y="2853682"/>
                    <a:pt x="900020" y="2853751"/>
                    <a:pt x="899190" y="2853890"/>
                  </a:cubicBezTo>
                  <a:lnTo>
                    <a:pt x="896491" y="2854374"/>
                  </a:lnTo>
                  <a:cubicBezTo>
                    <a:pt x="894553" y="2854720"/>
                    <a:pt x="892684" y="2855550"/>
                    <a:pt x="891023" y="2856657"/>
                  </a:cubicBezTo>
                  <a:lnTo>
                    <a:pt x="888947" y="2858109"/>
                  </a:lnTo>
                  <a:cubicBezTo>
                    <a:pt x="888255" y="2858594"/>
                    <a:pt x="887563" y="2859216"/>
                    <a:pt x="886939" y="2859839"/>
                  </a:cubicBezTo>
                  <a:lnTo>
                    <a:pt x="885832" y="2859839"/>
                  </a:lnTo>
                  <a:cubicBezTo>
                    <a:pt x="885832" y="2859839"/>
                    <a:pt x="885209" y="2859700"/>
                    <a:pt x="884863" y="2859700"/>
                  </a:cubicBezTo>
                  <a:cubicBezTo>
                    <a:pt x="884102" y="2859700"/>
                    <a:pt x="883410" y="2859700"/>
                    <a:pt x="882718" y="2859839"/>
                  </a:cubicBezTo>
                  <a:lnTo>
                    <a:pt x="881126" y="2860115"/>
                  </a:lnTo>
                  <a:cubicBezTo>
                    <a:pt x="880018" y="2860323"/>
                    <a:pt x="878911" y="2860600"/>
                    <a:pt x="877873" y="2861015"/>
                  </a:cubicBezTo>
                  <a:lnTo>
                    <a:pt x="876420" y="2861637"/>
                  </a:lnTo>
                  <a:cubicBezTo>
                    <a:pt x="876073" y="2861775"/>
                    <a:pt x="875727" y="2861983"/>
                    <a:pt x="875381" y="2862121"/>
                  </a:cubicBezTo>
                  <a:lnTo>
                    <a:pt x="873651" y="2863090"/>
                  </a:lnTo>
                  <a:cubicBezTo>
                    <a:pt x="873305" y="2863297"/>
                    <a:pt x="872959" y="2863505"/>
                    <a:pt x="872613" y="2863712"/>
                  </a:cubicBezTo>
                  <a:lnTo>
                    <a:pt x="870467" y="2863020"/>
                  </a:lnTo>
                  <a:cubicBezTo>
                    <a:pt x="870467" y="2863020"/>
                    <a:pt x="869845" y="2862813"/>
                    <a:pt x="869499" y="2862744"/>
                  </a:cubicBezTo>
                  <a:lnTo>
                    <a:pt x="864654" y="2861499"/>
                  </a:lnTo>
                  <a:cubicBezTo>
                    <a:pt x="864654" y="2861499"/>
                    <a:pt x="864031" y="2861360"/>
                    <a:pt x="863685" y="2861291"/>
                  </a:cubicBezTo>
                  <a:lnTo>
                    <a:pt x="858079" y="2860254"/>
                  </a:lnTo>
                  <a:cubicBezTo>
                    <a:pt x="857248" y="2860115"/>
                    <a:pt x="856418" y="2860046"/>
                    <a:pt x="855587" y="2860046"/>
                  </a:cubicBezTo>
                  <a:lnTo>
                    <a:pt x="852888" y="2860046"/>
                  </a:lnTo>
                  <a:cubicBezTo>
                    <a:pt x="851919" y="2860046"/>
                    <a:pt x="850881" y="2860185"/>
                    <a:pt x="849912" y="2860392"/>
                  </a:cubicBezTo>
                  <a:lnTo>
                    <a:pt x="848112" y="2860807"/>
                  </a:lnTo>
                  <a:cubicBezTo>
                    <a:pt x="847420" y="2860945"/>
                    <a:pt x="846728" y="2861153"/>
                    <a:pt x="846105" y="2861430"/>
                  </a:cubicBezTo>
                  <a:lnTo>
                    <a:pt x="843821" y="2862329"/>
                  </a:lnTo>
                  <a:lnTo>
                    <a:pt x="841952" y="2862329"/>
                  </a:lnTo>
                  <a:cubicBezTo>
                    <a:pt x="841952" y="2862329"/>
                    <a:pt x="834339" y="2861360"/>
                    <a:pt x="834339" y="2861360"/>
                  </a:cubicBezTo>
                  <a:cubicBezTo>
                    <a:pt x="833716" y="2861291"/>
                    <a:pt x="833163" y="2861222"/>
                    <a:pt x="832540" y="2861222"/>
                  </a:cubicBezTo>
                  <a:cubicBezTo>
                    <a:pt x="832124" y="2861222"/>
                    <a:pt x="831640" y="2861222"/>
                    <a:pt x="831225" y="2861222"/>
                  </a:cubicBezTo>
                  <a:lnTo>
                    <a:pt x="826657" y="2861637"/>
                  </a:lnTo>
                  <a:cubicBezTo>
                    <a:pt x="825411" y="2861775"/>
                    <a:pt x="824234" y="2862052"/>
                    <a:pt x="823058" y="2862467"/>
                  </a:cubicBezTo>
                  <a:lnTo>
                    <a:pt x="818767" y="2864058"/>
                  </a:lnTo>
                  <a:cubicBezTo>
                    <a:pt x="818075" y="2864335"/>
                    <a:pt x="817452" y="2864612"/>
                    <a:pt x="816760" y="2864958"/>
                  </a:cubicBezTo>
                  <a:lnTo>
                    <a:pt x="810115" y="2868762"/>
                  </a:lnTo>
                  <a:lnTo>
                    <a:pt x="808662" y="2869246"/>
                  </a:lnTo>
                  <a:lnTo>
                    <a:pt x="806932" y="2869385"/>
                  </a:lnTo>
                  <a:lnTo>
                    <a:pt x="799734" y="2869246"/>
                  </a:lnTo>
                  <a:cubicBezTo>
                    <a:pt x="799734" y="2869246"/>
                    <a:pt x="799595" y="2869246"/>
                    <a:pt x="799457" y="2869246"/>
                  </a:cubicBezTo>
                  <a:cubicBezTo>
                    <a:pt x="799042" y="2869246"/>
                    <a:pt x="798626" y="2869246"/>
                    <a:pt x="798211" y="2869246"/>
                  </a:cubicBezTo>
                  <a:lnTo>
                    <a:pt x="794197" y="2869592"/>
                  </a:lnTo>
                  <a:cubicBezTo>
                    <a:pt x="793643" y="2869592"/>
                    <a:pt x="793159" y="2869731"/>
                    <a:pt x="792605" y="2869800"/>
                  </a:cubicBezTo>
                  <a:lnTo>
                    <a:pt x="790390" y="2870284"/>
                  </a:lnTo>
                  <a:cubicBezTo>
                    <a:pt x="790044" y="2870353"/>
                    <a:pt x="789698" y="2870422"/>
                    <a:pt x="789352" y="2870561"/>
                  </a:cubicBezTo>
                  <a:lnTo>
                    <a:pt x="784784" y="2871875"/>
                  </a:lnTo>
                  <a:cubicBezTo>
                    <a:pt x="784231" y="2872013"/>
                    <a:pt x="783677" y="2872221"/>
                    <a:pt x="783192" y="2872428"/>
                  </a:cubicBezTo>
                  <a:lnTo>
                    <a:pt x="781116" y="2873327"/>
                  </a:lnTo>
                  <a:cubicBezTo>
                    <a:pt x="780216" y="2873742"/>
                    <a:pt x="779316" y="2874227"/>
                    <a:pt x="778555" y="2874780"/>
                  </a:cubicBezTo>
                  <a:lnTo>
                    <a:pt x="776548" y="2876233"/>
                  </a:lnTo>
                  <a:cubicBezTo>
                    <a:pt x="776133" y="2876509"/>
                    <a:pt x="775717" y="2876855"/>
                    <a:pt x="775371" y="2877201"/>
                  </a:cubicBezTo>
                  <a:lnTo>
                    <a:pt x="775095" y="2877478"/>
                  </a:lnTo>
                  <a:lnTo>
                    <a:pt x="774679" y="2877270"/>
                  </a:lnTo>
                  <a:cubicBezTo>
                    <a:pt x="773572" y="2875541"/>
                    <a:pt x="772119" y="2874089"/>
                    <a:pt x="770388" y="2873051"/>
                  </a:cubicBezTo>
                  <a:lnTo>
                    <a:pt x="768727" y="2872013"/>
                  </a:lnTo>
                  <a:cubicBezTo>
                    <a:pt x="767897" y="2871460"/>
                    <a:pt x="766997" y="2871045"/>
                    <a:pt x="766028" y="2870699"/>
                  </a:cubicBezTo>
                  <a:lnTo>
                    <a:pt x="764505" y="2870146"/>
                  </a:lnTo>
                  <a:lnTo>
                    <a:pt x="764159" y="2869454"/>
                  </a:lnTo>
                  <a:cubicBezTo>
                    <a:pt x="762913" y="2867171"/>
                    <a:pt x="761045" y="2865373"/>
                    <a:pt x="758761" y="2864128"/>
                  </a:cubicBezTo>
                  <a:lnTo>
                    <a:pt x="758484" y="2862744"/>
                  </a:lnTo>
                  <a:cubicBezTo>
                    <a:pt x="758207" y="2861360"/>
                    <a:pt x="757653" y="2859977"/>
                    <a:pt x="756892" y="2858732"/>
                  </a:cubicBezTo>
                  <a:lnTo>
                    <a:pt x="754747" y="2855066"/>
                  </a:lnTo>
                  <a:cubicBezTo>
                    <a:pt x="754539" y="2854651"/>
                    <a:pt x="754262" y="2854305"/>
                    <a:pt x="753985" y="2853890"/>
                  </a:cubicBezTo>
                  <a:lnTo>
                    <a:pt x="751978" y="2851123"/>
                  </a:lnTo>
                  <a:lnTo>
                    <a:pt x="752462" y="2850569"/>
                  </a:lnTo>
                  <a:cubicBezTo>
                    <a:pt x="753293" y="2849601"/>
                    <a:pt x="753916" y="2848563"/>
                    <a:pt x="754470" y="2847387"/>
                  </a:cubicBezTo>
                  <a:lnTo>
                    <a:pt x="755093" y="2846004"/>
                  </a:lnTo>
                  <a:cubicBezTo>
                    <a:pt x="755369" y="2845312"/>
                    <a:pt x="755646" y="2844621"/>
                    <a:pt x="755854" y="2843860"/>
                  </a:cubicBezTo>
                  <a:lnTo>
                    <a:pt x="756269" y="2842338"/>
                  </a:lnTo>
                  <a:cubicBezTo>
                    <a:pt x="756408" y="2841784"/>
                    <a:pt x="756546" y="2841300"/>
                    <a:pt x="756615" y="2840747"/>
                  </a:cubicBezTo>
                  <a:lnTo>
                    <a:pt x="756823" y="2839225"/>
                  </a:lnTo>
                  <a:cubicBezTo>
                    <a:pt x="756961" y="2838326"/>
                    <a:pt x="756961" y="2837495"/>
                    <a:pt x="756961" y="2836596"/>
                  </a:cubicBezTo>
                  <a:lnTo>
                    <a:pt x="756546" y="2828226"/>
                  </a:lnTo>
                  <a:cubicBezTo>
                    <a:pt x="756477" y="2826704"/>
                    <a:pt x="756131" y="2825252"/>
                    <a:pt x="755577" y="2823869"/>
                  </a:cubicBezTo>
                  <a:lnTo>
                    <a:pt x="752670" y="2816467"/>
                  </a:lnTo>
                  <a:cubicBezTo>
                    <a:pt x="752393" y="2815775"/>
                    <a:pt x="752047" y="2815083"/>
                    <a:pt x="751632" y="2814392"/>
                  </a:cubicBezTo>
                  <a:lnTo>
                    <a:pt x="736198" y="2788798"/>
                  </a:lnTo>
                  <a:lnTo>
                    <a:pt x="725886" y="2760782"/>
                  </a:lnTo>
                  <a:cubicBezTo>
                    <a:pt x="725678" y="2760298"/>
                    <a:pt x="725470" y="2759814"/>
                    <a:pt x="725263" y="2759330"/>
                  </a:cubicBezTo>
                  <a:lnTo>
                    <a:pt x="721456" y="2751859"/>
                  </a:lnTo>
                  <a:cubicBezTo>
                    <a:pt x="721041" y="2751029"/>
                    <a:pt x="720487" y="2750199"/>
                    <a:pt x="719933" y="2749438"/>
                  </a:cubicBezTo>
                  <a:lnTo>
                    <a:pt x="714950" y="2743281"/>
                  </a:lnTo>
                  <a:cubicBezTo>
                    <a:pt x="714189" y="2742313"/>
                    <a:pt x="713220" y="2741414"/>
                    <a:pt x="712251" y="2740722"/>
                  </a:cubicBezTo>
                  <a:lnTo>
                    <a:pt x="706783" y="2736087"/>
                  </a:lnTo>
                  <a:lnTo>
                    <a:pt x="701593" y="2730346"/>
                  </a:lnTo>
                  <a:lnTo>
                    <a:pt x="697163" y="2723982"/>
                  </a:lnTo>
                  <a:lnTo>
                    <a:pt x="693702" y="2717272"/>
                  </a:lnTo>
                  <a:lnTo>
                    <a:pt x="692733" y="2714782"/>
                  </a:lnTo>
                  <a:lnTo>
                    <a:pt x="690865" y="2707795"/>
                  </a:lnTo>
                  <a:lnTo>
                    <a:pt x="690034" y="2702192"/>
                  </a:lnTo>
                  <a:cubicBezTo>
                    <a:pt x="689965" y="2701570"/>
                    <a:pt x="689757" y="2700947"/>
                    <a:pt x="689619" y="2700325"/>
                  </a:cubicBezTo>
                  <a:lnTo>
                    <a:pt x="689135" y="2698803"/>
                  </a:lnTo>
                  <a:cubicBezTo>
                    <a:pt x="688927" y="2698180"/>
                    <a:pt x="688719" y="2697558"/>
                    <a:pt x="688442" y="2696935"/>
                  </a:cubicBezTo>
                  <a:lnTo>
                    <a:pt x="687058" y="2693891"/>
                  </a:lnTo>
                  <a:lnTo>
                    <a:pt x="687058" y="2693753"/>
                  </a:lnTo>
                  <a:cubicBezTo>
                    <a:pt x="687058" y="2693753"/>
                    <a:pt x="684428" y="2676460"/>
                    <a:pt x="684428" y="2676460"/>
                  </a:cubicBezTo>
                  <a:lnTo>
                    <a:pt x="683805" y="2667951"/>
                  </a:lnTo>
                  <a:cubicBezTo>
                    <a:pt x="683805" y="2667260"/>
                    <a:pt x="683667" y="2666568"/>
                    <a:pt x="683529" y="2665876"/>
                  </a:cubicBezTo>
                  <a:lnTo>
                    <a:pt x="682560" y="2661726"/>
                  </a:lnTo>
                  <a:cubicBezTo>
                    <a:pt x="682421" y="2661242"/>
                    <a:pt x="682282" y="2660688"/>
                    <a:pt x="682144" y="2660204"/>
                  </a:cubicBezTo>
                  <a:lnTo>
                    <a:pt x="678061" y="2648375"/>
                  </a:lnTo>
                  <a:lnTo>
                    <a:pt x="677784" y="2646023"/>
                  </a:lnTo>
                  <a:lnTo>
                    <a:pt x="677576" y="2637169"/>
                  </a:lnTo>
                  <a:cubicBezTo>
                    <a:pt x="677576" y="2636685"/>
                    <a:pt x="677576" y="2636201"/>
                    <a:pt x="677438" y="2635647"/>
                  </a:cubicBezTo>
                  <a:lnTo>
                    <a:pt x="676192" y="2626724"/>
                  </a:lnTo>
                  <a:cubicBezTo>
                    <a:pt x="677092" y="2624856"/>
                    <a:pt x="677507" y="2622781"/>
                    <a:pt x="677507" y="2620706"/>
                  </a:cubicBezTo>
                  <a:lnTo>
                    <a:pt x="677369" y="2612267"/>
                  </a:lnTo>
                  <a:cubicBezTo>
                    <a:pt x="677369" y="2610330"/>
                    <a:pt x="676953" y="2608462"/>
                    <a:pt x="676123" y="2606733"/>
                  </a:cubicBezTo>
                  <a:lnTo>
                    <a:pt x="672732" y="2599193"/>
                  </a:lnTo>
                  <a:cubicBezTo>
                    <a:pt x="672455" y="2598640"/>
                    <a:pt x="672178" y="2598086"/>
                    <a:pt x="671832" y="2597533"/>
                  </a:cubicBezTo>
                  <a:lnTo>
                    <a:pt x="654114" y="2569241"/>
                  </a:lnTo>
                  <a:lnTo>
                    <a:pt x="653076" y="2566751"/>
                  </a:lnTo>
                  <a:lnTo>
                    <a:pt x="650515" y="2558934"/>
                  </a:lnTo>
                  <a:cubicBezTo>
                    <a:pt x="650307" y="2558311"/>
                    <a:pt x="650030" y="2557620"/>
                    <a:pt x="649754" y="2557066"/>
                  </a:cubicBezTo>
                  <a:lnTo>
                    <a:pt x="635288" y="2528083"/>
                  </a:lnTo>
                  <a:cubicBezTo>
                    <a:pt x="634873" y="2527253"/>
                    <a:pt x="634388" y="2526492"/>
                    <a:pt x="633835" y="2525800"/>
                  </a:cubicBezTo>
                  <a:lnTo>
                    <a:pt x="623661" y="2512657"/>
                  </a:lnTo>
                  <a:lnTo>
                    <a:pt x="621377" y="2508022"/>
                  </a:lnTo>
                  <a:lnTo>
                    <a:pt x="620270" y="2503042"/>
                  </a:lnTo>
                  <a:lnTo>
                    <a:pt x="620270" y="2496055"/>
                  </a:lnTo>
                  <a:lnTo>
                    <a:pt x="621723" y="2477517"/>
                  </a:lnTo>
                  <a:cubicBezTo>
                    <a:pt x="621792" y="2476548"/>
                    <a:pt x="621723" y="2475580"/>
                    <a:pt x="621654" y="2474612"/>
                  </a:cubicBezTo>
                  <a:lnTo>
                    <a:pt x="621100" y="2470323"/>
                  </a:lnTo>
                  <a:cubicBezTo>
                    <a:pt x="621100" y="2470323"/>
                    <a:pt x="621585" y="2469700"/>
                    <a:pt x="621792" y="2469424"/>
                  </a:cubicBezTo>
                  <a:lnTo>
                    <a:pt x="623038" y="2467487"/>
                  </a:lnTo>
                  <a:cubicBezTo>
                    <a:pt x="623453" y="2466795"/>
                    <a:pt x="623868" y="2466103"/>
                    <a:pt x="624145" y="2465412"/>
                  </a:cubicBezTo>
                  <a:lnTo>
                    <a:pt x="626152" y="2460777"/>
                  </a:lnTo>
                  <a:cubicBezTo>
                    <a:pt x="626429" y="2460085"/>
                    <a:pt x="626637" y="2459463"/>
                    <a:pt x="626845" y="2458702"/>
                  </a:cubicBezTo>
                  <a:lnTo>
                    <a:pt x="636188" y="2421694"/>
                  </a:lnTo>
                  <a:cubicBezTo>
                    <a:pt x="636188" y="2421694"/>
                    <a:pt x="636327" y="2421002"/>
                    <a:pt x="636396" y="2420656"/>
                  </a:cubicBezTo>
                  <a:lnTo>
                    <a:pt x="636742" y="2418512"/>
                  </a:lnTo>
                  <a:lnTo>
                    <a:pt x="637019" y="2418097"/>
                  </a:lnTo>
                  <a:lnTo>
                    <a:pt x="640341" y="2413946"/>
                  </a:lnTo>
                  <a:cubicBezTo>
                    <a:pt x="640341" y="2413946"/>
                    <a:pt x="640756" y="2413462"/>
                    <a:pt x="640894" y="2413186"/>
                  </a:cubicBezTo>
                  <a:lnTo>
                    <a:pt x="642555" y="2410764"/>
                  </a:lnTo>
                  <a:cubicBezTo>
                    <a:pt x="642555" y="2410764"/>
                    <a:pt x="642971" y="2410142"/>
                    <a:pt x="643178" y="2409796"/>
                  </a:cubicBezTo>
                  <a:lnTo>
                    <a:pt x="644078" y="2408274"/>
                  </a:lnTo>
                  <a:lnTo>
                    <a:pt x="648992" y="2404954"/>
                  </a:lnTo>
                  <a:cubicBezTo>
                    <a:pt x="649754" y="2404470"/>
                    <a:pt x="650376" y="2403916"/>
                    <a:pt x="650999" y="2403294"/>
                  </a:cubicBezTo>
                  <a:lnTo>
                    <a:pt x="652937" y="2401426"/>
                  </a:lnTo>
                  <a:cubicBezTo>
                    <a:pt x="653491" y="2400873"/>
                    <a:pt x="654045" y="2400250"/>
                    <a:pt x="654529" y="2399558"/>
                  </a:cubicBezTo>
                  <a:lnTo>
                    <a:pt x="656328" y="2397068"/>
                  </a:lnTo>
                  <a:cubicBezTo>
                    <a:pt x="656951" y="2396238"/>
                    <a:pt x="657436" y="2395339"/>
                    <a:pt x="657782" y="2394440"/>
                  </a:cubicBezTo>
                  <a:lnTo>
                    <a:pt x="661104" y="2386554"/>
                  </a:lnTo>
                  <a:cubicBezTo>
                    <a:pt x="661519" y="2385586"/>
                    <a:pt x="661796" y="2384617"/>
                    <a:pt x="662004" y="2383579"/>
                  </a:cubicBezTo>
                  <a:lnTo>
                    <a:pt x="663665" y="2373964"/>
                  </a:lnTo>
                  <a:cubicBezTo>
                    <a:pt x="663803" y="2373065"/>
                    <a:pt x="663872" y="2372166"/>
                    <a:pt x="663872" y="2371267"/>
                  </a:cubicBezTo>
                  <a:lnTo>
                    <a:pt x="663665" y="2361582"/>
                  </a:lnTo>
                  <a:cubicBezTo>
                    <a:pt x="663665" y="2360268"/>
                    <a:pt x="663457" y="2359023"/>
                    <a:pt x="663042" y="2357778"/>
                  </a:cubicBezTo>
                  <a:lnTo>
                    <a:pt x="660550" y="2349684"/>
                  </a:lnTo>
                  <a:cubicBezTo>
                    <a:pt x="660204" y="2348647"/>
                    <a:pt x="659789" y="2347678"/>
                    <a:pt x="659235" y="2346779"/>
                  </a:cubicBezTo>
                  <a:lnTo>
                    <a:pt x="651622" y="2333843"/>
                  </a:lnTo>
                  <a:lnTo>
                    <a:pt x="650307" y="2330385"/>
                  </a:lnTo>
                  <a:lnTo>
                    <a:pt x="648508" y="2324159"/>
                  </a:lnTo>
                  <a:cubicBezTo>
                    <a:pt x="648508" y="2324159"/>
                    <a:pt x="648577" y="2324021"/>
                    <a:pt x="648646" y="2324021"/>
                  </a:cubicBezTo>
                  <a:lnTo>
                    <a:pt x="650930" y="2320701"/>
                  </a:lnTo>
                  <a:cubicBezTo>
                    <a:pt x="651899" y="2319248"/>
                    <a:pt x="652660" y="2317588"/>
                    <a:pt x="653006" y="2315928"/>
                  </a:cubicBezTo>
                  <a:lnTo>
                    <a:pt x="653837" y="2312192"/>
                  </a:lnTo>
                  <a:cubicBezTo>
                    <a:pt x="654252" y="2310394"/>
                    <a:pt x="654252" y="2308457"/>
                    <a:pt x="653906" y="2306658"/>
                  </a:cubicBezTo>
                  <a:lnTo>
                    <a:pt x="653006" y="2301816"/>
                  </a:lnTo>
                  <a:cubicBezTo>
                    <a:pt x="652799" y="2300710"/>
                    <a:pt x="652452" y="2299603"/>
                    <a:pt x="651968" y="2298565"/>
                  </a:cubicBezTo>
                  <a:lnTo>
                    <a:pt x="644493" y="2282240"/>
                  </a:lnTo>
                  <a:lnTo>
                    <a:pt x="641656" y="2273801"/>
                  </a:lnTo>
                  <a:cubicBezTo>
                    <a:pt x="641448" y="2273179"/>
                    <a:pt x="641171" y="2272556"/>
                    <a:pt x="640894" y="2271933"/>
                  </a:cubicBezTo>
                  <a:lnTo>
                    <a:pt x="639649" y="2269443"/>
                  </a:lnTo>
                  <a:cubicBezTo>
                    <a:pt x="639372" y="2268959"/>
                    <a:pt x="639095" y="2268406"/>
                    <a:pt x="638749" y="2267921"/>
                  </a:cubicBezTo>
                  <a:lnTo>
                    <a:pt x="638541" y="2267576"/>
                  </a:lnTo>
                  <a:cubicBezTo>
                    <a:pt x="638541" y="2267576"/>
                    <a:pt x="638749" y="2267437"/>
                    <a:pt x="638887" y="2267368"/>
                  </a:cubicBezTo>
                  <a:lnTo>
                    <a:pt x="641310" y="2265846"/>
                  </a:lnTo>
                  <a:cubicBezTo>
                    <a:pt x="646431" y="2262664"/>
                    <a:pt x="648923" y="2256508"/>
                    <a:pt x="647469" y="2250628"/>
                  </a:cubicBezTo>
                  <a:cubicBezTo>
                    <a:pt x="645947" y="2244748"/>
                    <a:pt x="640825" y="2240529"/>
                    <a:pt x="634734" y="2240252"/>
                  </a:cubicBezTo>
                  <a:lnTo>
                    <a:pt x="629821" y="2239975"/>
                  </a:lnTo>
                  <a:cubicBezTo>
                    <a:pt x="629821" y="2239975"/>
                    <a:pt x="629198" y="2239491"/>
                    <a:pt x="628852" y="2239214"/>
                  </a:cubicBezTo>
                  <a:lnTo>
                    <a:pt x="628367" y="2237623"/>
                  </a:lnTo>
                  <a:cubicBezTo>
                    <a:pt x="628229" y="2237208"/>
                    <a:pt x="628090" y="2236793"/>
                    <a:pt x="627883" y="2236378"/>
                  </a:cubicBezTo>
                  <a:lnTo>
                    <a:pt x="627052" y="2234372"/>
                  </a:lnTo>
                  <a:cubicBezTo>
                    <a:pt x="626845" y="2233819"/>
                    <a:pt x="626568" y="2233335"/>
                    <a:pt x="626291" y="2232850"/>
                  </a:cubicBezTo>
                  <a:lnTo>
                    <a:pt x="624215" y="2229253"/>
                  </a:lnTo>
                  <a:cubicBezTo>
                    <a:pt x="623799" y="2228562"/>
                    <a:pt x="623384" y="2227939"/>
                    <a:pt x="622900" y="2227386"/>
                  </a:cubicBezTo>
                  <a:lnTo>
                    <a:pt x="621585" y="2225795"/>
                  </a:lnTo>
                  <a:lnTo>
                    <a:pt x="621031" y="2224826"/>
                  </a:lnTo>
                  <a:lnTo>
                    <a:pt x="620062" y="2222751"/>
                  </a:lnTo>
                  <a:cubicBezTo>
                    <a:pt x="620062" y="2222751"/>
                    <a:pt x="619785" y="2222129"/>
                    <a:pt x="619577" y="2221782"/>
                  </a:cubicBezTo>
                  <a:lnTo>
                    <a:pt x="618124" y="2219085"/>
                  </a:lnTo>
                  <a:cubicBezTo>
                    <a:pt x="617778" y="2218393"/>
                    <a:pt x="617363" y="2217771"/>
                    <a:pt x="616878" y="2217148"/>
                  </a:cubicBezTo>
                  <a:lnTo>
                    <a:pt x="614386" y="2213897"/>
                  </a:lnTo>
                  <a:cubicBezTo>
                    <a:pt x="613902" y="2213274"/>
                    <a:pt x="613348" y="2212721"/>
                    <a:pt x="612795" y="2212168"/>
                  </a:cubicBezTo>
                  <a:lnTo>
                    <a:pt x="611134" y="2210646"/>
                  </a:lnTo>
                  <a:cubicBezTo>
                    <a:pt x="612172" y="2206426"/>
                    <a:pt x="611134" y="2201722"/>
                    <a:pt x="608019" y="2198194"/>
                  </a:cubicBezTo>
                  <a:cubicBezTo>
                    <a:pt x="605251" y="2195082"/>
                    <a:pt x="601513" y="2193560"/>
                    <a:pt x="597637" y="2193560"/>
                  </a:cubicBezTo>
                  <a:cubicBezTo>
                    <a:pt x="596807" y="2193560"/>
                    <a:pt x="595907" y="2193629"/>
                    <a:pt x="595077" y="2193767"/>
                  </a:cubicBezTo>
                  <a:lnTo>
                    <a:pt x="587394" y="2185328"/>
                  </a:lnTo>
                  <a:cubicBezTo>
                    <a:pt x="586910" y="2184844"/>
                    <a:pt x="586425" y="2184360"/>
                    <a:pt x="585871" y="2183875"/>
                  </a:cubicBezTo>
                  <a:lnTo>
                    <a:pt x="585249" y="2183391"/>
                  </a:lnTo>
                  <a:cubicBezTo>
                    <a:pt x="584695" y="2178964"/>
                    <a:pt x="581996" y="2174952"/>
                    <a:pt x="577912" y="2172808"/>
                  </a:cubicBezTo>
                  <a:lnTo>
                    <a:pt x="575282" y="2171424"/>
                  </a:lnTo>
                  <a:cubicBezTo>
                    <a:pt x="575282" y="2171424"/>
                    <a:pt x="574659" y="2171148"/>
                    <a:pt x="574383" y="2171009"/>
                  </a:cubicBezTo>
                  <a:lnTo>
                    <a:pt x="573206" y="2170525"/>
                  </a:lnTo>
                  <a:cubicBezTo>
                    <a:pt x="573552" y="2169764"/>
                    <a:pt x="573760" y="2168934"/>
                    <a:pt x="573967" y="2168104"/>
                  </a:cubicBezTo>
                  <a:cubicBezTo>
                    <a:pt x="574936" y="2163331"/>
                    <a:pt x="573275" y="2158489"/>
                    <a:pt x="569814" y="2155238"/>
                  </a:cubicBezTo>
                  <a:cubicBezTo>
                    <a:pt x="569468" y="2154200"/>
                    <a:pt x="568984" y="2153232"/>
                    <a:pt x="568361" y="2152263"/>
                  </a:cubicBezTo>
                  <a:cubicBezTo>
                    <a:pt x="567600" y="2151018"/>
                    <a:pt x="566631" y="2149981"/>
                    <a:pt x="565593" y="2149081"/>
                  </a:cubicBezTo>
                  <a:lnTo>
                    <a:pt x="567531" y="2145069"/>
                  </a:lnTo>
                  <a:cubicBezTo>
                    <a:pt x="568846" y="2144931"/>
                    <a:pt x="570230" y="2144585"/>
                    <a:pt x="571476" y="2144031"/>
                  </a:cubicBezTo>
                  <a:cubicBezTo>
                    <a:pt x="573344" y="2143271"/>
                    <a:pt x="574936" y="2142095"/>
                    <a:pt x="576251" y="2140642"/>
                  </a:cubicBezTo>
                  <a:cubicBezTo>
                    <a:pt x="580958" y="2138428"/>
                    <a:pt x="584141" y="2133655"/>
                    <a:pt x="584141" y="2128260"/>
                  </a:cubicBezTo>
                  <a:cubicBezTo>
                    <a:pt x="584141" y="2123141"/>
                    <a:pt x="581442" y="2118576"/>
                    <a:pt x="577151" y="2116155"/>
                  </a:cubicBezTo>
                  <a:cubicBezTo>
                    <a:pt x="577428" y="2115601"/>
                    <a:pt x="577635" y="2115048"/>
                    <a:pt x="577843" y="2114425"/>
                  </a:cubicBezTo>
                  <a:cubicBezTo>
                    <a:pt x="579158" y="2110344"/>
                    <a:pt x="578397" y="2106055"/>
                    <a:pt x="576182" y="2102666"/>
                  </a:cubicBezTo>
                  <a:cubicBezTo>
                    <a:pt x="576597" y="2101905"/>
                    <a:pt x="576874" y="2101144"/>
                    <a:pt x="577151" y="2100383"/>
                  </a:cubicBezTo>
                  <a:lnTo>
                    <a:pt x="577705" y="2098584"/>
                  </a:lnTo>
                  <a:cubicBezTo>
                    <a:pt x="579712" y="2097201"/>
                    <a:pt x="581442" y="2095195"/>
                    <a:pt x="582480" y="2092774"/>
                  </a:cubicBezTo>
                  <a:cubicBezTo>
                    <a:pt x="584488" y="2088278"/>
                    <a:pt x="583864" y="2083297"/>
                    <a:pt x="581304" y="2079493"/>
                  </a:cubicBezTo>
                  <a:lnTo>
                    <a:pt x="582203" y="2075342"/>
                  </a:lnTo>
                  <a:cubicBezTo>
                    <a:pt x="582342" y="2074858"/>
                    <a:pt x="582411" y="2074305"/>
                    <a:pt x="582411" y="2073821"/>
                  </a:cubicBezTo>
                  <a:lnTo>
                    <a:pt x="582757" y="2070085"/>
                  </a:lnTo>
                  <a:cubicBezTo>
                    <a:pt x="582965" y="2068218"/>
                    <a:pt x="582757" y="2066281"/>
                    <a:pt x="582134" y="2064482"/>
                  </a:cubicBezTo>
                  <a:lnTo>
                    <a:pt x="581027" y="2061162"/>
                  </a:lnTo>
                  <a:cubicBezTo>
                    <a:pt x="580681" y="2060124"/>
                    <a:pt x="580265" y="2059156"/>
                    <a:pt x="579712" y="2058256"/>
                  </a:cubicBezTo>
                  <a:lnTo>
                    <a:pt x="579158" y="2057357"/>
                  </a:lnTo>
                  <a:cubicBezTo>
                    <a:pt x="579158" y="2055905"/>
                    <a:pt x="579020" y="2054452"/>
                    <a:pt x="578604" y="2053068"/>
                  </a:cubicBezTo>
                  <a:cubicBezTo>
                    <a:pt x="578743" y="2050924"/>
                    <a:pt x="578397" y="2048780"/>
                    <a:pt x="577566" y="2046843"/>
                  </a:cubicBezTo>
                  <a:cubicBezTo>
                    <a:pt x="577359" y="2044145"/>
                    <a:pt x="576320" y="2041517"/>
                    <a:pt x="574521" y="2039303"/>
                  </a:cubicBezTo>
                  <a:cubicBezTo>
                    <a:pt x="571822" y="2035983"/>
                    <a:pt x="567877" y="2034184"/>
                    <a:pt x="563724" y="2034184"/>
                  </a:cubicBezTo>
                  <a:cubicBezTo>
                    <a:pt x="563170" y="2034184"/>
                    <a:pt x="562686" y="2034184"/>
                    <a:pt x="562132" y="2034253"/>
                  </a:cubicBezTo>
                  <a:cubicBezTo>
                    <a:pt x="561717" y="2034184"/>
                    <a:pt x="561302" y="2034115"/>
                    <a:pt x="560817" y="2034046"/>
                  </a:cubicBezTo>
                  <a:lnTo>
                    <a:pt x="560471" y="2033077"/>
                  </a:lnTo>
                  <a:cubicBezTo>
                    <a:pt x="559433" y="2029964"/>
                    <a:pt x="557287" y="2027267"/>
                    <a:pt x="554450" y="2025607"/>
                  </a:cubicBezTo>
                  <a:lnTo>
                    <a:pt x="553550" y="2025053"/>
                  </a:lnTo>
                  <a:cubicBezTo>
                    <a:pt x="552443" y="2024361"/>
                    <a:pt x="551266" y="2023877"/>
                    <a:pt x="550020" y="2023531"/>
                  </a:cubicBezTo>
                  <a:lnTo>
                    <a:pt x="549674" y="2023531"/>
                  </a:lnTo>
                  <a:cubicBezTo>
                    <a:pt x="549674" y="2023531"/>
                    <a:pt x="549605" y="2023324"/>
                    <a:pt x="549536" y="2023324"/>
                  </a:cubicBezTo>
                  <a:cubicBezTo>
                    <a:pt x="547805" y="2021733"/>
                    <a:pt x="545729" y="2020626"/>
                    <a:pt x="543514" y="2020073"/>
                  </a:cubicBezTo>
                  <a:lnTo>
                    <a:pt x="543514" y="2020073"/>
                  </a:lnTo>
                  <a:cubicBezTo>
                    <a:pt x="540884" y="2017513"/>
                    <a:pt x="537354" y="2016130"/>
                    <a:pt x="533825" y="2016130"/>
                  </a:cubicBezTo>
                  <a:cubicBezTo>
                    <a:pt x="531748" y="2016130"/>
                    <a:pt x="529672" y="2016614"/>
                    <a:pt x="527734" y="2017513"/>
                  </a:cubicBezTo>
                  <a:cubicBezTo>
                    <a:pt x="525520" y="2018620"/>
                    <a:pt x="523720" y="2020211"/>
                    <a:pt x="522336" y="2022148"/>
                  </a:cubicBezTo>
                  <a:cubicBezTo>
                    <a:pt x="521367" y="2021871"/>
                    <a:pt x="520329" y="2021733"/>
                    <a:pt x="519290" y="2021664"/>
                  </a:cubicBezTo>
                  <a:cubicBezTo>
                    <a:pt x="519152" y="2021664"/>
                    <a:pt x="518944" y="2021664"/>
                    <a:pt x="518806" y="2021664"/>
                  </a:cubicBezTo>
                  <a:cubicBezTo>
                    <a:pt x="517768" y="2021664"/>
                    <a:pt x="516799" y="2021802"/>
                    <a:pt x="515830" y="2022010"/>
                  </a:cubicBezTo>
                  <a:cubicBezTo>
                    <a:pt x="513823" y="2020972"/>
                    <a:pt x="511608" y="2020418"/>
                    <a:pt x="509393" y="2020418"/>
                  </a:cubicBezTo>
                  <a:cubicBezTo>
                    <a:pt x="508424" y="2020418"/>
                    <a:pt x="507524" y="2020488"/>
                    <a:pt x="506556" y="2020695"/>
                  </a:cubicBezTo>
                  <a:cubicBezTo>
                    <a:pt x="505379" y="2020349"/>
                    <a:pt x="504202" y="2020211"/>
                    <a:pt x="502957" y="2020211"/>
                  </a:cubicBezTo>
                  <a:cubicBezTo>
                    <a:pt x="501365" y="2020211"/>
                    <a:pt x="499704" y="2020488"/>
                    <a:pt x="498112" y="2021110"/>
                  </a:cubicBezTo>
                  <a:cubicBezTo>
                    <a:pt x="495344" y="2022148"/>
                    <a:pt x="493060" y="2024016"/>
                    <a:pt x="491468" y="2026368"/>
                  </a:cubicBezTo>
                  <a:cubicBezTo>
                    <a:pt x="490914" y="2026368"/>
                    <a:pt x="490430" y="2026506"/>
                    <a:pt x="489945" y="2026575"/>
                  </a:cubicBezTo>
                  <a:cubicBezTo>
                    <a:pt x="489945" y="2026506"/>
                    <a:pt x="489945" y="2026368"/>
                    <a:pt x="489945" y="2026298"/>
                  </a:cubicBezTo>
                  <a:cubicBezTo>
                    <a:pt x="489945" y="2025814"/>
                    <a:pt x="489945" y="2025330"/>
                    <a:pt x="489945" y="2024846"/>
                  </a:cubicBezTo>
                  <a:cubicBezTo>
                    <a:pt x="492367" y="2020142"/>
                    <a:pt x="491952" y="2014331"/>
                    <a:pt x="488630" y="2010042"/>
                  </a:cubicBezTo>
                  <a:cubicBezTo>
                    <a:pt x="488423" y="2009766"/>
                    <a:pt x="488215" y="2009558"/>
                    <a:pt x="488076" y="2009351"/>
                  </a:cubicBezTo>
                  <a:cubicBezTo>
                    <a:pt x="486900" y="2006999"/>
                    <a:pt x="485031" y="2005062"/>
                    <a:pt x="482747" y="2003679"/>
                  </a:cubicBezTo>
                  <a:cubicBezTo>
                    <a:pt x="480809" y="2001811"/>
                    <a:pt x="478387" y="2000566"/>
                    <a:pt x="475757" y="2000012"/>
                  </a:cubicBezTo>
                  <a:lnTo>
                    <a:pt x="471327" y="1995516"/>
                  </a:lnTo>
                  <a:cubicBezTo>
                    <a:pt x="471327" y="1995516"/>
                    <a:pt x="470705" y="1994894"/>
                    <a:pt x="470358" y="1994617"/>
                  </a:cubicBezTo>
                  <a:lnTo>
                    <a:pt x="467867" y="1992542"/>
                  </a:lnTo>
                  <a:cubicBezTo>
                    <a:pt x="466967" y="1991781"/>
                    <a:pt x="465998" y="1991158"/>
                    <a:pt x="464891" y="1990674"/>
                  </a:cubicBezTo>
                  <a:lnTo>
                    <a:pt x="458800" y="1987769"/>
                  </a:lnTo>
                  <a:cubicBezTo>
                    <a:pt x="457346" y="1987077"/>
                    <a:pt x="455755" y="1986662"/>
                    <a:pt x="454163" y="1986455"/>
                  </a:cubicBezTo>
                  <a:lnTo>
                    <a:pt x="450772" y="1986109"/>
                  </a:lnTo>
                  <a:cubicBezTo>
                    <a:pt x="448280" y="1983342"/>
                    <a:pt x="444750" y="1981612"/>
                    <a:pt x="440875" y="1981474"/>
                  </a:cubicBezTo>
                  <a:lnTo>
                    <a:pt x="439628" y="1981474"/>
                  </a:lnTo>
                  <a:cubicBezTo>
                    <a:pt x="439628" y="1981474"/>
                    <a:pt x="439352" y="1981474"/>
                    <a:pt x="439213" y="1981474"/>
                  </a:cubicBezTo>
                  <a:cubicBezTo>
                    <a:pt x="438452" y="1981474"/>
                    <a:pt x="437760" y="1981474"/>
                    <a:pt x="436998" y="1981682"/>
                  </a:cubicBezTo>
                  <a:lnTo>
                    <a:pt x="435684" y="1981889"/>
                  </a:lnTo>
                  <a:cubicBezTo>
                    <a:pt x="435199" y="1981958"/>
                    <a:pt x="434784" y="1982097"/>
                    <a:pt x="434300" y="1982166"/>
                  </a:cubicBezTo>
                  <a:lnTo>
                    <a:pt x="432984" y="1982512"/>
                  </a:lnTo>
                  <a:cubicBezTo>
                    <a:pt x="432361" y="1982650"/>
                    <a:pt x="431739" y="1982927"/>
                    <a:pt x="431116" y="1983134"/>
                  </a:cubicBezTo>
                  <a:lnTo>
                    <a:pt x="429870" y="1983687"/>
                  </a:lnTo>
                  <a:cubicBezTo>
                    <a:pt x="428970" y="1984102"/>
                    <a:pt x="428140" y="1984518"/>
                    <a:pt x="427309" y="1985140"/>
                  </a:cubicBezTo>
                  <a:lnTo>
                    <a:pt x="426479" y="1985763"/>
                  </a:lnTo>
                  <a:cubicBezTo>
                    <a:pt x="426479" y="1985763"/>
                    <a:pt x="426271" y="1985901"/>
                    <a:pt x="426133" y="1985970"/>
                  </a:cubicBezTo>
                  <a:lnTo>
                    <a:pt x="418796" y="1985970"/>
                  </a:lnTo>
                  <a:cubicBezTo>
                    <a:pt x="418312" y="1985970"/>
                    <a:pt x="417827" y="1985970"/>
                    <a:pt x="417412" y="1986039"/>
                  </a:cubicBezTo>
                  <a:lnTo>
                    <a:pt x="406131" y="1987215"/>
                  </a:lnTo>
                  <a:cubicBezTo>
                    <a:pt x="405785" y="1987215"/>
                    <a:pt x="405438" y="1987285"/>
                    <a:pt x="405092" y="1987354"/>
                  </a:cubicBezTo>
                  <a:lnTo>
                    <a:pt x="393880" y="1989360"/>
                  </a:lnTo>
                  <a:cubicBezTo>
                    <a:pt x="393880" y="1989360"/>
                    <a:pt x="393534" y="1989360"/>
                    <a:pt x="393396" y="1989429"/>
                  </a:cubicBezTo>
                  <a:lnTo>
                    <a:pt x="388759" y="1990466"/>
                  </a:lnTo>
                  <a:cubicBezTo>
                    <a:pt x="388413" y="1990536"/>
                    <a:pt x="388067" y="1990605"/>
                    <a:pt x="387720" y="1990743"/>
                  </a:cubicBezTo>
                  <a:lnTo>
                    <a:pt x="385437" y="1991435"/>
                  </a:lnTo>
                  <a:cubicBezTo>
                    <a:pt x="384883" y="1991573"/>
                    <a:pt x="384329" y="1991850"/>
                    <a:pt x="383776" y="1992058"/>
                  </a:cubicBezTo>
                  <a:lnTo>
                    <a:pt x="381630" y="1993026"/>
                  </a:lnTo>
                  <a:cubicBezTo>
                    <a:pt x="381076" y="1993303"/>
                    <a:pt x="380522" y="1993579"/>
                    <a:pt x="379969" y="1993925"/>
                  </a:cubicBezTo>
                  <a:lnTo>
                    <a:pt x="377477" y="1995447"/>
                  </a:lnTo>
                  <a:cubicBezTo>
                    <a:pt x="376301" y="1996139"/>
                    <a:pt x="375262" y="1997038"/>
                    <a:pt x="374363" y="1998076"/>
                  </a:cubicBezTo>
                  <a:lnTo>
                    <a:pt x="373671" y="1998836"/>
                  </a:lnTo>
                  <a:lnTo>
                    <a:pt x="370002" y="1998836"/>
                  </a:lnTo>
                  <a:cubicBezTo>
                    <a:pt x="370002" y="1998836"/>
                    <a:pt x="369864" y="1998836"/>
                    <a:pt x="369864" y="1998836"/>
                  </a:cubicBezTo>
                  <a:cubicBezTo>
                    <a:pt x="369241" y="1998836"/>
                    <a:pt x="368618" y="1998836"/>
                    <a:pt x="367926" y="1998975"/>
                  </a:cubicBezTo>
                  <a:lnTo>
                    <a:pt x="365088" y="1999390"/>
                  </a:lnTo>
                  <a:cubicBezTo>
                    <a:pt x="364050" y="1999528"/>
                    <a:pt x="363012" y="1999805"/>
                    <a:pt x="361974" y="2000220"/>
                  </a:cubicBezTo>
                  <a:lnTo>
                    <a:pt x="355883" y="2002572"/>
                  </a:lnTo>
                  <a:cubicBezTo>
                    <a:pt x="355399" y="2002779"/>
                    <a:pt x="354845" y="2002987"/>
                    <a:pt x="354361" y="2003264"/>
                  </a:cubicBezTo>
                  <a:lnTo>
                    <a:pt x="343356" y="2009143"/>
                  </a:lnTo>
                  <a:lnTo>
                    <a:pt x="338788" y="2011011"/>
                  </a:lnTo>
                  <a:lnTo>
                    <a:pt x="330137" y="2013363"/>
                  </a:lnTo>
                  <a:cubicBezTo>
                    <a:pt x="329721" y="2013501"/>
                    <a:pt x="329237" y="2013640"/>
                    <a:pt x="328822" y="2013778"/>
                  </a:cubicBezTo>
                  <a:lnTo>
                    <a:pt x="325707" y="2014954"/>
                  </a:lnTo>
                  <a:cubicBezTo>
                    <a:pt x="324946" y="2015230"/>
                    <a:pt x="324185" y="2015646"/>
                    <a:pt x="323423" y="2016061"/>
                  </a:cubicBezTo>
                  <a:lnTo>
                    <a:pt x="319686" y="2018343"/>
                  </a:lnTo>
                  <a:lnTo>
                    <a:pt x="318025" y="2017513"/>
                  </a:lnTo>
                  <a:cubicBezTo>
                    <a:pt x="318025" y="2017513"/>
                    <a:pt x="317402" y="2017237"/>
                    <a:pt x="317125" y="2017098"/>
                  </a:cubicBezTo>
                  <a:lnTo>
                    <a:pt x="314495" y="2016061"/>
                  </a:lnTo>
                  <a:cubicBezTo>
                    <a:pt x="313734" y="2015784"/>
                    <a:pt x="312972" y="2015507"/>
                    <a:pt x="312211" y="2015369"/>
                  </a:cubicBezTo>
                  <a:lnTo>
                    <a:pt x="309443" y="2014815"/>
                  </a:lnTo>
                  <a:cubicBezTo>
                    <a:pt x="308681" y="2013294"/>
                    <a:pt x="307643" y="2011910"/>
                    <a:pt x="306328" y="2010734"/>
                  </a:cubicBezTo>
                  <a:cubicBezTo>
                    <a:pt x="303767" y="2008452"/>
                    <a:pt x="300445" y="2007276"/>
                    <a:pt x="297123" y="2007276"/>
                  </a:cubicBezTo>
                  <a:cubicBezTo>
                    <a:pt x="295739" y="2007276"/>
                    <a:pt x="294355" y="2007483"/>
                    <a:pt x="293040" y="2007898"/>
                  </a:cubicBezTo>
                  <a:lnTo>
                    <a:pt x="291517" y="2008382"/>
                  </a:lnTo>
                  <a:cubicBezTo>
                    <a:pt x="289925" y="2008867"/>
                    <a:pt x="288472" y="2009627"/>
                    <a:pt x="287157" y="2010665"/>
                  </a:cubicBezTo>
                  <a:lnTo>
                    <a:pt x="278367" y="2008452"/>
                  </a:lnTo>
                  <a:cubicBezTo>
                    <a:pt x="277329" y="2008175"/>
                    <a:pt x="276221" y="2008037"/>
                    <a:pt x="275114" y="2008037"/>
                  </a:cubicBezTo>
                  <a:lnTo>
                    <a:pt x="270823" y="2008037"/>
                  </a:lnTo>
                  <a:cubicBezTo>
                    <a:pt x="270823" y="2008037"/>
                    <a:pt x="270754" y="2008037"/>
                    <a:pt x="270685" y="2008037"/>
                  </a:cubicBezTo>
                  <a:cubicBezTo>
                    <a:pt x="268816" y="2008037"/>
                    <a:pt x="267016" y="2008382"/>
                    <a:pt x="265286" y="2009143"/>
                  </a:cubicBezTo>
                  <a:lnTo>
                    <a:pt x="261479" y="2010734"/>
                  </a:lnTo>
                  <a:cubicBezTo>
                    <a:pt x="261479" y="2010734"/>
                    <a:pt x="260995" y="2010942"/>
                    <a:pt x="260787" y="2011080"/>
                  </a:cubicBezTo>
                  <a:lnTo>
                    <a:pt x="260372" y="2010942"/>
                  </a:lnTo>
                  <a:cubicBezTo>
                    <a:pt x="259334" y="2010596"/>
                    <a:pt x="258227" y="2010388"/>
                    <a:pt x="257119" y="2010319"/>
                  </a:cubicBezTo>
                  <a:lnTo>
                    <a:pt x="254558" y="2010112"/>
                  </a:lnTo>
                  <a:cubicBezTo>
                    <a:pt x="254558" y="2010112"/>
                    <a:pt x="253936" y="2010112"/>
                    <a:pt x="253589" y="2010112"/>
                  </a:cubicBezTo>
                  <a:cubicBezTo>
                    <a:pt x="251305" y="2010112"/>
                    <a:pt x="249091" y="2010665"/>
                    <a:pt x="247014" y="2011772"/>
                  </a:cubicBezTo>
                  <a:lnTo>
                    <a:pt x="244592" y="2013086"/>
                  </a:lnTo>
                  <a:cubicBezTo>
                    <a:pt x="244177" y="2013294"/>
                    <a:pt x="243761" y="2013570"/>
                    <a:pt x="243415" y="2013778"/>
                  </a:cubicBezTo>
                  <a:lnTo>
                    <a:pt x="240924" y="2014262"/>
                  </a:lnTo>
                  <a:cubicBezTo>
                    <a:pt x="240301" y="2014400"/>
                    <a:pt x="239747" y="2014539"/>
                    <a:pt x="239124" y="2014746"/>
                  </a:cubicBezTo>
                  <a:lnTo>
                    <a:pt x="214070" y="2023116"/>
                  </a:lnTo>
                  <a:cubicBezTo>
                    <a:pt x="213378" y="2023324"/>
                    <a:pt x="212686" y="2023670"/>
                    <a:pt x="211993" y="2024016"/>
                  </a:cubicBezTo>
                  <a:lnTo>
                    <a:pt x="205142" y="2027613"/>
                  </a:lnTo>
                  <a:lnTo>
                    <a:pt x="203896" y="2027336"/>
                  </a:lnTo>
                  <a:lnTo>
                    <a:pt x="199536" y="2025607"/>
                  </a:lnTo>
                  <a:lnTo>
                    <a:pt x="183755" y="2017098"/>
                  </a:lnTo>
                  <a:lnTo>
                    <a:pt x="180018" y="2014539"/>
                  </a:lnTo>
                  <a:lnTo>
                    <a:pt x="161539" y="1998906"/>
                  </a:lnTo>
                  <a:cubicBezTo>
                    <a:pt x="161193" y="1998629"/>
                    <a:pt x="160777" y="1998283"/>
                    <a:pt x="160431" y="1998006"/>
                  </a:cubicBezTo>
                  <a:lnTo>
                    <a:pt x="155448" y="1994617"/>
                  </a:lnTo>
                  <a:cubicBezTo>
                    <a:pt x="155448" y="1994617"/>
                    <a:pt x="154825" y="1994202"/>
                    <a:pt x="154479" y="1993994"/>
                  </a:cubicBezTo>
                  <a:lnTo>
                    <a:pt x="149496" y="1991158"/>
                  </a:lnTo>
                  <a:lnTo>
                    <a:pt x="148804" y="1990674"/>
                  </a:lnTo>
                  <a:lnTo>
                    <a:pt x="146174" y="1987976"/>
                  </a:lnTo>
                  <a:cubicBezTo>
                    <a:pt x="145689" y="1987423"/>
                    <a:pt x="145136" y="1986939"/>
                    <a:pt x="144582" y="1986524"/>
                  </a:cubicBezTo>
                  <a:lnTo>
                    <a:pt x="142229" y="1984725"/>
                  </a:lnTo>
                  <a:cubicBezTo>
                    <a:pt x="141814" y="1984448"/>
                    <a:pt x="141398" y="1984102"/>
                    <a:pt x="140983" y="1983895"/>
                  </a:cubicBezTo>
                  <a:lnTo>
                    <a:pt x="136346" y="1981128"/>
                  </a:lnTo>
                  <a:lnTo>
                    <a:pt x="135169" y="1980298"/>
                  </a:lnTo>
                  <a:lnTo>
                    <a:pt x="133301" y="1978569"/>
                  </a:lnTo>
                  <a:cubicBezTo>
                    <a:pt x="133301" y="1978569"/>
                    <a:pt x="132885" y="1978154"/>
                    <a:pt x="132678" y="1978015"/>
                  </a:cubicBezTo>
                  <a:lnTo>
                    <a:pt x="129355" y="1975317"/>
                  </a:lnTo>
                  <a:cubicBezTo>
                    <a:pt x="128802" y="1974902"/>
                    <a:pt x="128248" y="1974487"/>
                    <a:pt x="127625" y="1974142"/>
                  </a:cubicBezTo>
                  <a:lnTo>
                    <a:pt x="124026" y="1971997"/>
                  </a:lnTo>
                  <a:cubicBezTo>
                    <a:pt x="123403" y="1971651"/>
                    <a:pt x="122781" y="1971306"/>
                    <a:pt x="122158" y="1971098"/>
                  </a:cubicBezTo>
                  <a:lnTo>
                    <a:pt x="117451" y="1969230"/>
                  </a:lnTo>
                  <a:cubicBezTo>
                    <a:pt x="116967" y="1965633"/>
                    <a:pt x="115098" y="1962382"/>
                    <a:pt x="112122" y="1960099"/>
                  </a:cubicBezTo>
                  <a:cubicBezTo>
                    <a:pt x="110738" y="1959062"/>
                    <a:pt x="109284" y="1958301"/>
                    <a:pt x="107693" y="1957817"/>
                  </a:cubicBezTo>
                  <a:cubicBezTo>
                    <a:pt x="107831" y="1957402"/>
                    <a:pt x="107969" y="1956987"/>
                    <a:pt x="108108" y="1956572"/>
                  </a:cubicBezTo>
                  <a:lnTo>
                    <a:pt x="108385" y="1955603"/>
                  </a:lnTo>
                  <a:cubicBezTo>
                    <a:pt x="109630" y="1950761"/>
                    <a:pt x="108177" y="1945573"/>
                    <a:pt x="104509" y="1942114"/>
                  </a:cubicBezTo>
                  <a:cubicBezTo>
                    <a:pt x="103540" y="1939762"/>
                    <a:pt x="101879" y="1937687"/>
                    <a:pt x="99802" y="1936165"/>
                  </a:cubicBezTo>
                  <a:cubicBezTo>
                    <a:pt x="99526" y="1935404"/>
                    <a:pt x="99249" y="1934713"/>
                    <a:pt x="98833" y="1934021"/>
                  </a:cubicBezTo>
                  <a:lnTo>
                    <a:pt x="96826" y="1930424"/>
                  </a:lnTo>
                  <a:cubicBezTo>
                    <a:pt x="96134" y="1929110"/>
                    <a:pt x="95165" y="1927934"/>
                    <a:pt x="94127" y="1926965"/>
                  </a:cubicBezTo>
                  <a:lnTo>
                    <a:pt x="92535" y="1925513"/>
                  </a:lnTo>
                  <a:lnTo>
                    <a:pt x="92258" y="1923645"/>
                  </a:lnTo>
                  <a:cubicBezTo>
                    <a:pt x="91636" y="1919010"/>
                    <a:pt x="88729" y="1914998"/>
                    <a:pt x="84507" y="1912992"/>
                  </a:cubicBezTo>
                  <a:cubicBezTo>
                    <a:pt x="83607" y="1912577"/>
                    <a:pt x="82638" y="1912231"/>
                    <a:pt x="81669" y="1912024"/>
                  </a:cubicBezTo>
                  <a:cubicBezTo>
                    <a:pt x="79662" y="1909741"/>
                    <a:pt x="76894" y="1908219"/>
                    <a:pt x="73918" y="1907666"/>
                  </a:cubicBezTo>
                  <a:lnTo>
                    <a:pt x="73641" y="1907666"/>
                  </a:lnTo>
                  <a:cubicBezTo>
                    <a:pt x="73641" y="1902616"/>
                    <a:pt x="70803" y="1898051"/>
                    <a:pt x="66443" y="1895699"/>
                  </a:cubicBezTo>
                  <a:cubicBezTo>
                    <a:pt x="65612" y="1894592"/>
                    <a:pt x="64574" y="1893624"/>
                    <a:pt x="63467" y="1892794"/>
                  </a:cubicBezTo>
                  <a:cubicBezTo>
                    <a:pt x="63467" y="1892724"/>
                    <a:pt x="63467" y="1892586"/>
                    <a:pt x="63467" y="1892517"/>
                  </a:cubicBezTo>
                  <a:cubicBezTo>
                    <a:pt x="63813" y="1890303"/>
                    <a:pt x="63674" y="1888159"/>
                    <a:pt x="63051" y="1886153"/>
                  </a:cubicBezTo>
                  <a:cubicBezTo>
                    <a:pt x="63951" y="1882902"/>
                    <a:pt x="63674" y="1879305"/>
                    <a:pt x="62082" y="1876123"/>
                  </a:cubicBezTo>
                  <a:cubicBezTo>
                    <a:pt x="59660" y="1871419"/>
                    <a:pt x="54885" y="1868583"/>
                    <a:pt x="49763" y="1868583"/>
                  </a:cubicBezTo>
                  <a:cubicBezTo>
                    <a:pt x="48586" y="1868583"/>
                    <a:pt x="47341" y="1868721"/>
                    <a:pt x="46164" y="1869067"/>
                  </a:cubicBezTo>
                  <a:lnTo>
                    <a:pt x="45887" y="1869067"/>
                  </a:lnTo>
                  <a:cubicBezTo>
                    <a:pt x="45887" y="1869067"/>
                    <a:pt x="43603" y="1869067"/>
                    <a:pt x="43603" y="1869067"/>
                  </a:cubicBezTo>
                  <a:cubicBezTo>
                    <a:pt x="43049" y="1869067"/>
                    <a:pt x="42496" y="1869067"/>
                    <a:pt x="41942" y="1869136"/>
                  </a:cubicBezTo>
                  <a:lnTo>
                    <a:pt x="39866" y="1869413"/>
                  </a:lnTo>
                  <a:cubicBezTo>
                    <a:pt x="39104" y="1869482"/>
                    <a:pt x="38343" y="1869690"/>
                    <a:pt x="37582" y="1869897"/>
                  </a:cubicBezTo>
                  <a:cubicBezTo>
                    <a:pt x="36820" y="1868583"/>
                    <a:pt x="35921" y="1867407"/>
                    <a:pt x="34813" y="1866439"/>
                  </a:cubicBezTo>
                  <a:cubicBezTo>
                    <a:pt x="34813" y="1866231"/>
                    <a:pt x="34744" y="1866023"/>
                    <a:pt x="34675" y="1865885"/>
                  </a:cubicBezTo>
                  <a:cubicBezTo>
                    <a:pt x="34952" y="1865677"/>
                    <a:pt x="35229" y="1865470"/>
                    <a:pt x="35505" y="1865262"/>
                  </a:cubicBezTo>
                  <a:lnTo>
                    <a:pt x="44157" y="1864294"/>
                  </a:lnTo>
                  <a:cubicBezTo>
                    <a:pt x="50870" y="1863533"/>
                    <a:pt x="55992" y="1858069"/>
                    <a:pt x="56407" y="1851289"/>
                  </a:cubicBezTo>
                  <a:cubicBezTo>
                    <a:pt x="56753" y="1844580"/>
                    <a:pt x="52254" y="1838562"/>
                    <a:pt x="45679" y="1837040"/>
                  </a:cubicBezTo>
                  <a:lnTo>
                    <a:pt x="42219" y="1836279"/>
                  </a:lnTo>
                  <a:cubicBezTo>
                    <a:pt x="41181" y="1836071"/>
                    <a:pt x="40143" y="1835933"/>
                    <a:pt x="39104" y="1835933"/>
                  </a:cubicBezTo>
                  <a:cubicBezTo>
                    <a:pt x="38620" y="1835933"/>
                    <a:pt x="38135" y="1835933"/>
                    <a:pt x="37582" y="1836002"/>
                  </a:cubicBezTo>
                  <a:lnTo>
                    <a:pt x="31560" y="1836625"/>
                  </a:lnTo>
                  <a:cubicBezTo>
                    <a:pt x="31353" y="1834757"/>
                    <a:pt x="30730" y="1832889"/>
                    <a:pt x="29692" y="1831160"/>
                  </a:cubicBezTo>
                  <a:cubicBezTo>
                    <a:pt x="28100" y="1828531"/>
                    <a:pt x="25747" y="1826525"/>
                    <a:pt x="23047" y="1825419"/>
                  </a:cubicBezTo>
                  <a:lnTo>
                    <a:pt x="21732" y="1823482"/>
                  </a:lnTo>
                  <a:cubicBezTo>
                    <a:pt x="22286" y="1822928"/>
                    <a:pt x="22770" y="1822306"/>
                    <a:pt x="23255" y="1821614"/>
                  </a:cubicBezTo>
                  <a:lnTo>
                    <a:pt x="28031" y="1814558"/>
                  </a:lnTo>
                  <a:cubicBezTo>
                    <a:pt x="28584" y="1813797"/>
                    <a:pt x="28999" y="1812898"/>
                    <a:pt x="29415" y="1812068"/>
                  </a:cubicBezTo>
                  <a:lnTo>
                    <a:pt x="32391" y="1804874"/>
                  </a:lnTo>
                  <a:cubicBezTo>
                    <a:pt x="33014" y="1803421"/>
                    <a:pt x="33291" y="1801900"/>
                    <a:pt x="33429" y="1800378"/>
                  </a:cubicBezTo>
                  <a:lnTo>
                    <a:pt x="33983" y="1790002"/>
                  </a:lnTo>
                  <a:lnTo>
                    <a:pt x="34744" y="1786266"/>
                  </a:lnTo>
                  <a:lnTo>
                    <a:pt x="36128" y="1782047"/>
                  </a:lnTo>
                  <a:lnTo>
                    <a:pt x="40350" y="1771948"/>
                  </a:lnTo>
                  <a:cubicBezTo>
                    <a:pt x="40489" y="1771533"/>
                    <a:pt x="40627" y="1771187"/>
                    <a:pt x="40765" y="1770771"/>
                  </a:cubicBezTo>
                  <a:lnTo>
                    <a:pt x="42426" y="1765376"/>
                  </a:lnTo>
                  <a:cubicBezTo>
                    <a:pt x="42634" y="1764684"/>
                    <a:pt x="42842" y="1763923"/>
                    <a:pt x="42911" y="1763163"/>
                  </a:cubicBezTo>
                  <a:lnTo>
                    <a:pt x="43741" y="1757352"/>
                  </a:lnTo>
                  <a:cubicBezTo>
                    <a:pt x="43811" y="1756660"/>
                    <a:pt x="43880" y="1755968"/>
                    <a:pt x="43880" y="1755277"/>
                  </a:cubicBezTo>
                  <a:lnTo>
                    <a:pt x="43880" y="1750089"/>
                  </a:lnTo>
                  <a:cubicBezTo>
                    <a:pt x="43880" y="1749604"/>
                    <a:pt x="43811" y="1749051"/>
                    <a:pt x="43741" y="1748567"/>
                  </a:cubicBezTo>
                  <a:lnTo>
                    <a:pt x="43119" y="1743379"/>
                  </a:lnTo>
                  <a:cubicBezTo>
                    <a:pt x="43119" y="1742895"/>
                    <a:pt x="42980" y="1742411"/>
                    <a:pt x="42911" y="1741995"/>
                  </a:cubicBezTo>
                  <a:lnTo>
                    <a:pt x="39935" y="1728852"/>
                  </a:lnTo>
                  <a:cubicBezTo>
                    <a:pt x="39866" y="1728437"/>
                    <a:pt x="39727" y="1728092"/>
                    <a:pt x="39658" y="1727746"/>
                  </a:cubicBezTo>
                  <a:lnTo>
                    <a:pt x="39243" y="1726362"/>
                  </a:lnTo>
                  <a:cubicBezTo>
                    <a:pt x="39035" y="1725740"/>
                    <a:pt x="38758" y="1725048"/>
                    <a:pt x="38482" y="1724494"/>
                  </a:cubicBezTo>
                  <a:lnTo>
                    <a:pt x="37789" y="1723111"/>
                  </a:lnTo>
                  <a:cubicBezTo>
                    <a:pt x="37789" y="1723111"/>
                    <a:pt x="37789" y="1723111"/>
                    <a:pt x="37789" y="1723111"/>
                  </a:cubicBezTo>
                  <a:cubicBezTo>
                    <a:pt x="38274" y="1721243"/>
                    <a:pt x="38343" y="1719306"/>
                    <a:pt x="38066" y="1717439"/>
                  </a:cubicBezTo>
                  <a:cubicBezTo>
                    <a:pt x="38205" y="1717093"/>
                    <a:pt x="38274" y="1716747"/>
                    <a:pt x="38343" y="1716401"/>
                  </a:cubicBezTo>
                  <a:lnTo>
                    <a:pt x="39381" y="1712389"/>
                  </a:lnTo>
                  <a:cubicBezTo>
                    <a:pt x="39658" y="1711282"/>
                    <a:pt x="39796" y="1710176"/>
                    <a:pt x="39796" y="1709069"/>
                  </a:cubicBezTo>
                  <a:lnTo>
                    <a:pt x="39796" y="1704988"/>
                  </a:lnTo>
                  <a:cubicBezTo>
                    <a:pt x="39796" y="1703742"/>
                    <a:pt x="39727" y="1702567"/>
                    <a:pt x="39381" y="1701391"/>
                  </a:cubicBezTo>
                  <a:lnTo>
                    <a:pt x="38689" y="1698624"/>
                  </a:lnTo>
                  <a:cubicBezTo>
                    <a:pt x="38551" y="1698139"/>
                    <a:pt x="38412" y="1697586"/>
                    <a:pt x="38205" y="1697102"/>
                  </a:cubicBezTo>
                  <a:lnTo>
                    <a:pt x="36820" y="1693436"/>
                  </a:lnTo>
                  <a:cubicBezTo>
                    <a:pt x="36543" y="1692744"/>
                    <a:pt x="36197" y="1692052"/>
                    <a:pt x="35851" y="1691430"/>
                  </a:cubicBezTo>
                  <a:lnTo>
                    <a:pt x="33914" y="1688109"/>
                  </a:lnTo>
                  <a:cubicBezTo>
                    <a:pt x="33083" y="1686726"/>
                    <a:pt x="32114" y="1685550"/>
                    <a:pt x="30868" y="1684512"/>
                  </a:cubicBezTo>
                  <a:lnTo>
                    <a:pt x="28584" y="1682575"/>
                  </a:lnTo>
                  <a:cubicBezTo>
                    <a:pt x="27615" y="1681745"/>
                    <a:pt x="26508" y="1681053"/>
                    <a:pt x="25401" y="1680569"/>
                  </a:cubicBezTo>
                  <a:lnTo>
                    <a:pt x="25262" y="1680223"/>
                  </a:lnTo>
                  <a:cubicBezTo>
                    <a:pt x="24778" y="1679324"/>
                    <a:pt x="24224" y="1678494"/>
                    <a:pt x="23601" y="1677733"/>
                  </a:cubicBezTo>
                  <a:lnTo>
                    <a:pt x="25193" y="1669847"/>
                  </a:lnTo>
                  <a:lnTo>
                    <a:pt x="25193" y="1669709"/>
                  </a:lnTo>
                  <a:cubicBezTo>
                    <a:pt x="25193" y="1669709"/>
                    <a:pt x="27338" y="1668187"/>
                    <a:pt x="27338" y="1668187"/>
                  </a:cubicBezTo>
                  <a:cubicBezTo>
                    <a:pt x="27754" y="1667842"/>
                    <a:pt x="28238" y="1667496"/>
                    <a:pt x="28584" y="1667150"/>
                  </a:cubicBezTo>
                  <a:lnTo>
                    <a:pt x="30176" y="1665697"/>
                  </a:lnTo>
                  <a:cubicBezTo>
                    <a:pt x="31076" y="1664867"/>
                    <a:pt x="31906" y="1663899"/>
                    <a:pt x="32599" y="1662861"/>
                  </a:cubicBezTo>
                  <a:lnTo>
                    <a:pt x="35021" y="1658987"/>
                  </a:lnTo>
                  <a:cubicBezTo>
                    <a:pt x="35575" y="1658088"/>
                    <a:pt x="35990" y="1657189"/>
                    <a:pt x="36336" y="1656220"/>
                  </a:cubicBezTo>
                  <a:lnTo>
                    <a:pt x="37997" y="1651517"/>
                  </a:lnTo>
                  <a:cubicBezTo>
                    <a:pt x="37997" y="1651517"/>
                    <a:pt x="38205" y="1650894"/>
                    <a:pt x="38274" y="1650617"/>
                  </a:cubicBezTo>
                  <a:lnTo>
                    <a:pt x="40212" y="1643562"/>
                  </a:lnTo>
                  <a:lnTo>
                    <a:pt x="41111" y="1641902"/>
                  </a:lnTo>
                  <a:lnTo>
                    <a:pt x="43465" y="1638374"/>
                  </a:lnTo>
                  <a:cubicBezTo>
                    <a:pt x="43465" y="1638374"/>
                    <a:pt x="43880" y="1637751"/>
                    <a:pt x="44018" y="1637405"/>
                  </a:cubicBezTo>
                  <a:lnTo>
                    <a:pt x="46233" y="1633324"/>
                  </a:lnTo>
                  <a:cubicBezTo>
                    <a:pt x="46994" y="1632010"/>
                    <a:pt x="47479" y="1630557"/>
                    <a:pt x="47756" y="1629035"/>
                  </a:cubicBezTo>
                  <a:lnTo>
                    <a:pt x="47894" y="1628274"/>
                  </a:lnTo>
                  <a:lnTo>
                    <a:pt x="48863" y="1627513"/>
                  </a:lnTo>
                  <a:cubicBezTo>
                    <a:pt x="48863" y="1627513"/>
                    <a:pt x="49417" y="1627029"/>
                    <a:pt x="49694" y="1626752"/>
                  </a:cubicBezTo>
                  <a:lnTo>
                    <a:pt x="60629" y="1616238"/>
                  </a:lnTo>
                  <a:cubicBezTo>
                    <a:pt x="61390" y="1615477"/>
                    <a:pt x="62082" y="1614716"/>
                    <a:pt x="62636" y="1613817"/>
                  </a:cubicBezTo>
                  <a:lnTo>
                    <a:pt x="64782" y="1610497"/>
                  </a:lnTo>
                  <a:cubicBezTo>
                    <a:pt x="65612" y="1609252"/>
                    <a:pt x="66235" y="1607868"/>
                    <a:pt x="66581" y="1606415"/>
                  </a:cubicBezTo>
                  <a:lnTo>
                    <a:pt x="67481" y="1602957"/>
                  </a:lnTo>
                  <a:cubicBezTo>
                    <a:pt x="67688" y="1602127"/>
                    <a:pt x="67827" y="1601297"/>
                    <a:pt x="67896" y="1600466"/>
                  </a:cubicBezTo>
                  <a:lnTo>
                    <a:pt x="68381" y="1593964"/>
                  </a:lnTo>
                  <a:lnTo>
                    <a:pt x="68727" y="1592512"/>
                  </a:lnTo>
                  <a:lnTo>
                    <a:pt x="74540" y="1577847"/>
                  </a:lnTo>
                  <a:lnTo>
                    <a:pt x="74886" y="1577155"/>
                  </a:lnTo>
                  <a:lnTo>
                    <a:pt x="75094" y="1576948"/>
                  </a:lnTo>
                  <a:lnTo>
                    <a:pt x="76063" y="1576256"/>
                  </a:lnTo>
                  <a:lnTo>
                    <a:pt x="81531" y="1573281"/>
                  </a:lnTo>
                  <a:cubicBezTo>
                    <a:pt x="81946" y="1573074"/>
                    <a:pt x="82292" y="1572797"/>
                    <a:pt x="82707" y="1572590"/>
                  </a:cubicBezTo>
                  <a:lnTo>
                    <a:pt x="85753" y="1570514"/>
                  </a:lnTo>
                  <a:cubicBezTo>
                    <a:pt x="86791" y="1569823"/>
                    <a:pt x="87760" y="1568923"/>
                    <a:pt x="88590" y="1567955"/>
                  </a:cubicBezTo>
                  <a:lnTo>
                    <a:pt x="92604" y="1563113"/>
                  </a:lnTo>
                  <a:cubicBezTo>
                    <a:pt x="93297" y="1562283"/>
                    <a:pt x="93919" y="1561314"/>
                    <a:pt x="94404" y="1560277"/>
                  </a:cubicBezTo>
                  <a:lnTo>
                    <a:pt x="97449" y="1554051"/>
                  </a:lnTo>
                  <a:cubicBezTo>
                    <a:pt x="97726" y="1553498"/>
                    <a:pt x="97934" y="1552944"/>
                    <a:pt x="98141" y="1552391"/>
                  </a:cubicBezTo>
                  <a:lnTo>
                    <a:pt x="101463" y="1542361"/>
                  </a:lnTo>
                  <a:cubicBezTo>
                    <a:pt x="101463" y="1542361"/>
                    <a:pt x="101810" y="1541877"/>
                    <a:pt x="102017" y="1541669"/>
                  </a:cubicBezTo>
                  <a:lnTo>
                    <a:pt x="102640" y="1540839"/>
                  </a:lnTo>
                  <a:lnTo>
                    <a:pt x="103678" y="1540701"/>
                  </a:lnTo>
                  <a:cubicBezTo>
                    <a:pt x="104232" y="1540701"/>
                    <a:pt x="104855" y="1540562"/>
                    <a:pt x="105408" y="1540424"/>
                  </a:cubicBezTo>
                  <a:lnTo>
                    <a:pt x="112814" y="1538695"/>
                  </a:lnTo>
                  <a:cubicBezTo>
                    <a:pt x="113368" y="1538556"/>
                    <a:pt x="113852" y="1538418"/>
                    <a:pt x="114337" y="1538210"/>
                  </a:cubicBezTo>
                  <a:lnTo>
                    <a:pt x="121535" y="1535651"/>
                  </a:lnTo>
                  <a:cubicBezTo>
                    <a:pt x="122227" y="1535374"/>
                    <a:pt x="122919" y="1535098"/>
                    <a:pt x="123611" y="1534683"/>
                  </a:cubicBezTo>
                  <a:lnTo>
                    <a:pt x="130117" y="1531016"/>
                  </a:lnTo>
                  <a:cubicBezTo>
                    <a:pt x="130740" y="1530670"/>
                    <a:pt x="131293" y="1530255"/>
                    <a:pt x="131847" y="1529840"/>
                  </a:cubicBezTo>
                  <a:lnTo>
                    <a:pt x="154756" y="1511925"/>
                  </a:lnTo>
                  <a:cubicBezTo>
                    <a:pt x="155448" y="1511440"/>
                    <a:pt x="156002" y="1510818"/>
                    <a:pt x="156556" y="1510195"/>
                  </a:cubicBezTo>
                  <a:lnTo>
                    <a:pt x="161054" y="1505145"/>
                  </a:lnTo>
                  <a:cubicBezTo>
                    <a:pt x="161400" y="1504800"/>
                    <a:pt x="161677" y="1504385"/>
                    <a:pt x="161954" y="1503970"/>
                  </a:cubicBezTo>
                  <a:lnTo>
                    <a:pt x="171644" y="1490273"/>
                  </a:lnTo>
                  <a:cubicBezTo>
                    <a:pt x="172128" y="1489651"/>
                    <a:pt x="172474" y="1488959"/>
                    <a:pt x="172820" y="1488198"/>
                  </a:cubicBezTo>
                  <a:lnTo>
                    <a:pt x="174343" y="1484947"/>
                  </a:lnTo>
                  <a:cubicBezTo>
                    <a:pt x="174689" y="1484186"/>
                    <a:pt x="175035" y="1483356"/>
                    <a:pt x="175242" y="1482526"/>
                  </a:cubicBezTo>
                  <a:lnTo>
                    <a:pt x="176142" y="1479136"/>
                  </a:lnTo>
                  <a:cubicBezTo>
                    <a:pt x="176557" y="1477684"/>
                    <a:pt x="176696" y="1476162"/>
                    <a:pt x="176557" y="1474709"/>
                  </a:cubicBezTo>
                  <a:lnTo>
                    <a:pt x="176350" y="1471389"/>
                  </a:lnTo>
                  <a:cubicBezTo>
                    <a:pt x="176281" y="1469936"/>
                    <a:pt x="175935" y="1468484"/>
                    <a:pt x="175381" y="1467169"/>
                  </a:cubicBezTo>
                  <a:lnTo>
                    <a:pt x="174896" y="1465924"/>
                  </a:lnTo>
                  <a:cubicBezTo>
                    <a:pt x="174481" y="1464817"/>
                    <a:pt x="173858" y="1463780"/>
                    <a:pt x="173166" y="1462811"/>
                  </a:cubicBezTo>
                  <a:lnTo>
                    <a:pt x="172266" y="1461566"/>
                  </a:lnTo>
                  <a:lnTo>
                    <a:pt x="172266" y="1457554"/>
                  </a:lnTo>
                  <a:cubicBezTo>
                    <a:pt x="172266" y="1457554"/>
                    <a:pt x="172751" y="1453888"/>
                    <a:pt x="172751" y="1453888"/>
                  </a:cubicBezTo>
                  <a:lnTo>
                    <a:pt x="173789" y="1451052"/>
                  </a:lnTo>
                  <a:lnTo>
                    <a:pt x="178634" y="1443719"/>
                  </a:lnTo>
                  <a:cubicBezTo>
                    <a:pt x="178911" y="1443304"/>
                    <a:pt x="179187" y="1442820"/>
                    <a:pt x="179464" y="1442336"/>
                  </a:cubicBezTo>
                  <a:lnTo>
                    <a:pt x="180918" y="1439361"/>
                  </a:lnTo>
                  <a:cubicBezTo>
                    <a:pt x="181264" y="1438670"/>
                    <a:pt x="181541" y="1437978"/>
                    <a:pt x="181748" y="1437217"/>
                  </a:cubicBezTo>
                  <a:lnTo>
                    <a:pt x="183617" y="1431130"/>
                  </a:lnTo>
                  <a:lnTo>
                    <a:pt x="183825" y="1430715"/>
                  </a:lnTo>
                  <a:lnTo>
                    <a:pt x="184171" y="1430369"/>
                  </a:lnTo>
                  <a:lnTo>
                    <a:pt x="193237" y="1421515"/>
                  </a:lnTo>
                  <a:lnTo>
                    <a:pt x="196836" y="1418609"/>
                  </a:lnTo>
                  <a:lnTo>
                    <a:pt x="200574" y="1416327"/>
                  </a:lnTo>
                  <a:lnTo>
                    <a:pt x="218430" y="1408303"/>
                  </a:lnTo>
                  <a:cubicBezTo>
                    <a:pt x="219122" y="1408026"/>
                    <a:pt x="219745" y="1407611"/>
                    <a:pt x="220368" y="1407265"/>
                  </a:cubicBezTo>
                  <a:lnTo>
                    <a:pt x="225905" y="1403599"/>
                  </a:lnTo>
                  <a:cubicBezTo>
                    <a:pt x="226805" y="1402976"/>
                    <a:pt x="227705" y="1402285"/>
                    <a:pt x="228466" y="1401454"/>
                  </a:cubicBezTo>
                  <a:lnTo>
                    <a:pt x="232757" y="1396751"/>
                  </a:lnTo>
                  <a:cubicBezTo>
                    <a:pt x="233449" y="1396059"/>
                    <a:pt x="234003" y="1395229"/>
                    <a:pt x="234487" y="1394399"/>
                  </a:cubicBezTo>
                  <a:lnTo>
                    <a:pt x="238155" y="1388242"/>
                  </a:lnTo>
                  <a:cubicBezTo>
                    <a:pt x="238155" y="1388242"/>
                    <a:pt x="238501" y="1387689"/>
                    <a:pt x="238640" y="1387412"/>
                  </a:cubicBezTo>
                  <a:lnTo>
                    <a:pt x="241893" y="1380979"/>
                  </a:lnTo>
                  <a:cubicBezTo>
                    <a:pt x="241893" y="1380979"/>
                    <a:pt x="242170" y="1380356"/>
                    <a:pt x="242308" y="1380080"/>
                  </a:cubicBezTo>
                  <a:lnTo>
                    <a:pt x="247845" y="1366799"/>
                  </a:lnTo>
                  <a:cubicBezTo>
                    <a:pt x="247845" y="1366799"/>
                    <a:pt x="248053" y="1366314"/>
                    <a:pt x="248122" y="1366107"/>
                  </a:cubicBezTo>
                  <a:lnTo>
                    <a:pt x="248606" y="1366591"/>
                  </a:lnTo>
                  <a:cubicBezTo>
                    <a:pt x="249506" y="1367490"/>
                    <a:pt x="250544" y="1368182"/>
                    <a:pt x="251651" y="1368805"/>
                  </a:cubicBezTo>
                  <a:lnTo>
                    <a:pt x="260164" y="1373439"/>
                  </a:lnTo>
                  <a:cubicBezTo>
                    <a:pt x="261133" y="1373993"/>
                    <a:pt x="262172" y="1374338"/>
                    <a:pt x="263210" y="1374684"/>
                  </a:cubicBezTo>
                  <a:lnTo>
                    <a:pt x="269646" y="1376414"/>
                  </a:lnTo>
                  <a:cubicBezTo>
                    <a:pt x="270823" y="1376759"/>
                    <a:pt x="272000" y="1376898"/>
                    <a:pt x="273245" y="1376898"/>
                  </a:cubicBezTo>
                  <a:cubicBezTo>
                    <a:pt x="273937" y="1376898"/>
                    <a:pt x="274630" y="1376898"/>
                    <a:pt x="275322" y="1376759"/>
                  </a:cubicBezTo>
                  <a:lnTo>
                    <a:pt x="277260" y="1376483"/>
                  </a:lnTo>
                  <a:cubicBezTo>
                    <a:pt x="277813" y="1376414"/>
                    <a:pt x="278367" y="1376275"/>
                    <a:pt x="278921" y="1376137"/>
                  </a:cubicBezTo>
                  <a:lnTo>
                    <a:pt x="283142" y="1374961"/>
                  </a:lnTo>
                  <a:lnTo>
                    <a:pt x="287018" y="1375376"/>
                  </a:lnTo>
                  <a:cubicBezTo>
                    <a:pt x="287018" y="1375376"/>
                    <a:pt x="287641" y="1375376"/>
                    <a:pt x="287987" y="1375376"/>
                  </a:cubicBezTo>
                  <a:lnTo>
                    <a:pt x="291725" y="1375514"/>
                  </a:lnTo>
                  <a:cubicBezTo>
                    <a:pt x="291725" y="1375514"/>
                    <a:pt x="292002" y="1375514"/>
                    <a:pt x="292140" y="1375514"/>
                  </a:cubicBezTo>
                  <a:cubicBezTo>
                    <a:pt x="292624" y="1375514"/>
                    <a:pt x="293109" y="1375514"/>
                    <a:pt x="293593" y="1375445"/>
                  </a:cubicBezTo>
                  <a:lnTo>
                    <a:pt x="296985" y="1375099"/>
                  </a:lnTo>
                  <a:cubicBezTo>
                    <a:pt x="297331" y="1375099"/>
                    <a:pt x="297677" y="1375030"/>
                    <a:pt x="298023" y="1374961"/>
                  </a:cubicBezTo>
                  <a:lnTo>
                    <a:pt x="300584" y="1376275"/>
                  </a:lnTo>
                  <a:cubicBezTo>
                    <a:pt x="302245" y="1377105"/>
                    <a:pt x="304114" y="1377659"/>
                    <a:pt x="306051" y="1377728"/>
                  </a:cubicBezTo>
                  <a:lnTo>
                    <a:pt x="316087" y="1378351"/>
                  </a:lnTo>
                  <a:cubicBezTo>
                    <a:pt x="316087" y="1378351"/>
                    <a:pt x="316641" y="1378351"/>
                    <a:pt x="316917" y="1378351"/>
                  </a:cubicBezTo>
                  <a:cubicBezTo>
                    <a:pt x="316917" y="1378351"/>
                    <a:pt x="316917" y="1378351"/>
                    <a:pt x="316987" y="1378351"/>
                  </a:cubicBezTo>
                  <a:lnTo>
                    <a:pt x="322939" y="1378351"/>
                  </a:lnTo>
                  <a:cubicBezTo>
                    <a:pt x="324530" y="1378351"/>
                    <a:pt x="326123" y="1378005"/>
                    <a:pt x="327645" y="1377451"/>
                  </a:cubicBezTo>
                  <a:lnTo>
                    <a:pt x="332905" y="1375514"/>
                  </a:lnTo>
                  <a:cubicBezTo>
                    <a:pt x="333874" y="1375168"/>
                    <a:pt x="334774" y="1374684"/>
                    <a:pt x="335674" y="1374131"/>
                  </a:cubicBezTo>
                  <a:lnTo>
                    <a:pt x="340519" y="1370949"/>
                  </a:lnTo>
                  <a:cubicBezTo>
                    <a:pt x="340519" y="1370949"/>
                    <a:pt x="341072" y="1370534"/>
                    <a:pt x="341349" y="1370326"/>
                  </a:cubicBezTo>
                  <a:lnTo>
                    <a:pt x="349654" y="1363962"/>
                  </a:lnTo>
                  <a:lnTo>
                    <a:pt x="352631" y="1362302"/>
                  </a:lnTo>
                  <a:lnTo>
                    <a:pt x="355191" y="1361403"/>
                  </a:lnTo>
                  <a:lnTo>
                    <a:pt x="362181" y="1360573"/>
                  </a:lnTo>
                  <a:cubicBezTo>
                    <a:pt x="363220" y="1360435"/>
                    <a:pt x="364258" y="1360227"/>
                    <a:pt x="365296" y="1359812"/>
                  </a:cubicBezTo>
                  <a:lnTo>
                    <a:pt x="367095" y="1359189"/>
                  </a:lnTo>
                  <a:cubicBezTo>
                    <a:pt x="368964" y="1358498"/>
                    <a:pt x="370695" y="1357391"/>
                    <a:pt x="372079" y="1356007"/>
                  </a:cubicBezTo>
                  <a:lnTo>
                    <a:pt x="373463" y="1354624"/>
                  </a:lnTo>
                  <a:cubicBezTo>
                    <a:pt x="373463" y="1354624"/>
                    <a:pt x="373809" y="1354278"/>
                    <a:pt x="374017" y="1354071"/>
                  </a:cubicBezTo>
                  <a:lnTo>
                    <a:pt x="375747" y="1352134"/>
                  </a:lnTo>
                  <a:lnTo>
                    <a:pt x="376301" y="1351580"/>
                  </a:lnTo>
                  <a:lnTo>
                    <a:pt x="376923" y="1351165"/>
                  </a:lnTo>
                  <a:lnTo>
                    <a:pt x="379830" y="1349574"/>
                  </a:lnTo>
                  <a:lnTo>
                    <a:pt x="387928" y="1346116"/>
                  </a:lnTo>
                  <a:lnTo>
                    <a:pt x="391181" y="1345078"/>
                  </a:lnTo>
                  <a:lnTo>
                    <a:pt x="394503" y="1344525"/>
                  </a:lnTo>
                  <a:lnTo>
                    <a:pt x="411737" y="1343833"/>
                  </a:lnTo>
                  <a:cubicBezTo>
                    <a:pt x="412290" y="1343833"/>
                    <a:pt x="412844" y="1343764"/>
                    <a:pt x="413467" y="1343695"/>
                  </a:cubicBezTo>
                  <a:lnTo>
                    <a:pt x="419142" y="1342726"/>
                  </a:lnTo>
                  <a:cubicBezTo>
                    <a:pt x="420111" y="1342588"/>
                    <a:pt x="421080" y="1342311"/>
                    <a:pt x="422049" y="1341896"/>
                  </a:cubicBezTo>
                  <a:lnTo>
                    <a:pt x="424402" y="1340928"/>
                  </a:lnTo>
                  <a:cubicBezTo>
                    <a:pt x="425025" y="1340651"/>
                    <a:pt x="425648" y="1340374"/>
                    <a:pt x="426271" y="1340028"/>
                  </a:cubicBezTo>
                  <a:lnTo>
                    <a:pt x="429247" y="1338299"/>
                  </a:lnTo>
                  <a:lnTo>
                    <a:pt x="429731" y="1338299"/>
                  </a:lnTo>
                  <a:cubicBezTo>
                    <a:pt x="429731" y="1338299"/>
                    <a:pt x="434784" y="1338161"/>
                    <a:pt x="434784" y="1338161"/>
                  </a:cubicBezTo>
                  <a:cubicBezTo>
                    <a:pt x="435545" y="1338161"/>
                    <a:pt x="436376" y="1338092"/>
                    <a:pt x="437137" y="1337953"/>
                  </a:cubicBezTo>
                  <a:lnTo>
                    <a:pt x="450841" y="1335394"/>
                  </a:lnTo>
                  <a:lnTo>
                    <a:pt x="455063" y="1335255"/>
                  </a:lnTo>
                  <a:lnTo>
                    <a:pt x="458039" y="1335601"/>
                  </a:lnTo>
                  <a:lnTo>
                    <a:pt x="460530" y="1337262"/>
                  </a:lnTo>
                  <a:cubicBezTo>
                    <a:pt x="460946" y="1337538"/>
                    <a:pt x="461361" y="1337746"/>
                    <a:pt x="461776" y="1338022"/>
                  </a:cubicBezTo>
                  <a:lnTo>
                    <a:pt x="464060" y="1339268"/>
                  </a:lnTo>
                  <a:cubicBezTo>
                    <a:pt x="465099" y="1339821"/>
                    <a:pt x="466275" y="1340236"/>
                    <a:pt x="467451" y="1340582"/>
                  </a:cubicBezTo>
                  <a:lnTo>
                    <a:pt x="469736" y="1341135"/>
                  </a:lnTo>
                  <a:cubicBezTo>
                    <a:pt x="470773" y="1341412"/>
                    <a:pt x="471881" y="1341481"/>
                    <a:pt x="472919" y="1341481"/>
                  </a:cubicBezTo>
                  <a:cubicBezTo>
                    <a:pt x="473334" y="1341481"/>
                    <a:pt x="473819" y="1341481"/>
                    <a:pt x="474234" y="1341481"/>
                  </a:cubicBezTo>
                  <a:lnTo>
                    <a:pt x="476172" y="1341273"/>
                  </a:lnTo>
                  <a:cubicBezTo>
                    <a:pt x="477487" y="1341135"/>
                    <a:pt x="478733" y="1340858"/>
                    <a:pt x="479909" y="1340374"/>
                  </a:cubicBezTo>
                  <a:lnTo>
                    <a:pt x="483301" y="1339060"/>
                  </a:lnTo>
                  <a:lnTo>
                    <a:pt x="490845" y="1336916"/>
                  </a:lnTo>
                  <a:cubicBezTo>
                    <a:pt x="491260" y="1336777"/>
                    <a:pt x="491606" y="1336708"/>
                    <a:pt x="492021" y="1336500"/>
                  </a:cubicBezTo>
                  <a:lnTo>
                    <a:pt x="494582" y="1335532"/>
                  </a:lnTo>
                  <a:cubicBezTo>
                    <a:pt x="495551" y="1335186"/>
                    <a:pt x="496451" y="1334702"/>
                    <a:pt x="497351" y="1334080"/>
                  </a:cubicBezTo>
                  <a:lnTo>
                    <a:pt x="499288" y="1332765"/>
                  </a:lnTo>
                  <a:lnTo>
                    <a:pt x="502818" y="1333872"/>
                  </a:lnTo>
                  <a:cubicBezTo>
                    <a:pt x="503926" y="1334218"/>
                    <a:pt x="505033" y="1334425"/>
                    <a:pt x="506209" y="1334495"/>
                  </a:cubicBezTo>
                  <a:lnTo>
                    <a:pt x="511677" y="1334840"/>
                  </a:lnTo>
                  <a:cubicBezTo>
                    <a:pt x="511677" y="1334840"/>
                    <a:pt x="512231" y="1334840"/>
                    <a:pt x="512508" y="1334840"/>
                  </a:cubicBezTo>
                  <a:cubicBezTo>
                    <a:pt x="514030" y="1334840"/>
                    <a:pt x="515553" y="1334564"/>
                    <a:pt x="516938" y="1334080"/>
                  </a:cubicBezTo>
                  <a:lnTo>
                    <a:pt x="517353" y="1334287"/>
                  </a:lnTo>
                  <a:cubicBezTo>
                    <a:pt x="518045" y="1334633"/>
                    <a:pt x="518806" y="1334910"/>
                    <a:pt x="519568" y="1335117"/>
                  </a:cubicBezTo>
                  <a:lnTo>
                    <a:pt x="522959" y="1336085"/>
                  </a:lnTo>
                  <a:cubicBezTo>
                    <a:pt x="524205" y="1336431"/>
                    <a:pt x="525520" y="1336639"/>
                    <a:pt x="526765" y="1336639"/>
                  </a:cubicBezTo>
                  <a:cubicBezTo>
                    <a:pt x="526765" y="1336639"/>
                    <a:pt x="526835" y="1336639"/>
                    <a:pt x="526904" y="1336639"/>
                  </a:cubicBezTo>
                  <a:lnTo>
                    <a:pt x="530226" y="1336639"/>
                  </a:lnTo>
                  <a:cubicBezTo>
                    <a:pt x="530918" y="1336639"/>
                    <a:pt x="531610" y="1336570"/>
                    <a:pt x="532233" y="1336431"/>
                  </a:cubicBezTo>
                  <a:lnTo>
                    <a:pt x="543376" y="1334702"/>
                  </a:lnTo>
                  <a:cubicBezTo>
                    <a:pt x="544691" y="1334495"/>
                    <a:pt x="545937" y="1334080"/>
                    <a:pt x="547113" y="1333526"/>
                  </a:cubicBezTo>
                  <a:lnTo>
                    <a:pt x="553065" y="1330690"/>
                  </a:lnTo>
                  <a:cubicBezTo>
                    <a:pt x="553065" y="1330690"/>
                    <a:pt x="553689" y="1330413"/>
                    <a:pt x="553965" y="1330206"/>
                  </a:cubicBezTo>
                  <a:lnTo>
                    <a:pt x="558949" y="1327370"/>
                  </a:lnTo>
                  <a:moveTo>
                    <a:pt x="2424532" y="1868998"/>
                  </a:moveTo>
                  <a:cubicBezTo>
                    <a:pt x="2424532" y="1868998"/>
                    <a:pt x="2424532" y="1869067"/>
                    <a:pt x="2424532" y="1869136"/>
                  </a:cubicBezTo>
                  <a:lnTo>
                    <a:pt x="2424670" y="1870105"/>
                  </a:lnTo>
                  <a:cubicBezTo>
                    <a:pt x="2424670" y="1870105"/>
                    <a:pt x="2424602" y="1869897"/>
                    <a:pt x="2424532" y="1869759"/>
                  </a:cubicBezTo>
                  <a:lnTo>
                    <a:pt x="2424532" y="1869620"/>
                  </a:lnTo>
                  <a:cubicBezTo>
                    <a:pt x="2424532" y="1869620"/>
                    <a:pt x="2424532" y="1869620"/>
                    <a:pt x="2424532" y="1869620"/>
                  </a:cubicBezTo>
                  <a:cubicBezTo>
                    <a:pt x="2424532" y="1869413"/>
                    <a:pt x="2424532" y="1869205"/>
                    <a:pt x="2424532" y="1868998"/>
                  </a:cubicBezTo>
                  <a:moveTo>
                    <a:pt x="2424186" y="1953874"/>
                  </a:moveTo>
                  <a:cubicBezTo>
                    <a:pt x="2424532" y="1953874"/>
                    <a:pt x="2424948" y="1953874"/>
                    <a:pt x="2425294" y="1953874"/>
                  </a:cubicBezTo>
                  <a:lnTo>
                    <a:pt x="2425501" y="1954842"/>
                  </a:lnTo>
                  <a:cubicBezTo>
                    <a:pt x="2425501" y="1954842"/>
                    <a:pt x="2425640" y="1955326"/>
                    <a:pt x="2425640" y="1955534"/>
                  </a:cubicBezTo>
                  <a:cubicBezTo>
                    <a:pt x="2425432" y="1955395"/>
                    <a:pt x="2425224" y="1955257"/>
                    <a:pt x="2425086" y="1955188"/>
                  </a:cubicBezTo>
                  <a:lnTo>
                    <a:pt x="2424878" y="1955050"/>
                  </a:lnTo>
                  <a:lnTo>
                    <a:pt x="2424602" y="1954565"/>
                  </a:lnTo>
                  <a:cubicBezTo>
                    <a:pt x="2424602" y="1954565"/>
                    <a:pt x="2424324" y="1954081"/>
                    <a:pt x="2424186" y="1953805"/>
                  </a:cubicBezTo>
                  <a:moveTo>
                    <a:pt x="2457961" y="2002088"/>
                  </a:moveTo>
                  <a:cubicBezTo>
                    <a:pt x="2457961" y="2002088"/>
                    <a:pt x="2458515" y="2002088"/>
                    <a:pt x="2458792" y="2002088"/>
                  </a:cubicBezTo>
                  <a:lnTo>
                    <a:pt x="2462529" y="2002088"/>
                  </a:lnTo>
                  <a:cubicBezTo>
                    <a:pt x="2462529" y="2002088"/>
                    <a:pt x="2462598" y="2002295"/>
                    <a:pt x="2462598" y="2002295"/>
                  </a:cubicBezTo>
                  <a:cubicBezTo>
                    <a:pt x="2462806" y="2002572"/>
                    <a:pt x="2462944" y="2002918"/>
                    <a:pt x="2463152" y="2003194"/>
                  </a:cubicBezTo>
                  <a:lnTo>
                    <a:pt x="2464536" y="2005200"/>
                  </a:lnTo>
                  <a:cubicBezTo>
                    <a:pt x="2465021" y="2005892"/>
                    <a:pt x="2465574" y="2006515"/>
                    <a:pt x="2466128" y="2007068"/>
                  </a:cubicBezTo>
                  <a:lnTo>
                    <a:pt x="2467581" y="2008521"/>
                  </a:lnTo>
                  <a:cubicBezTo>
                    <a:pt x="2467997" y="2008936"/>
                    <a:pt x="2468412" y="2009282"/>
                    <a:pt x="2468896" y="2009627"/>
                  </a:cubicBezTo>
                  <a:lnTo>
                    <a:pt x="2473949" y="2013432"/>
                  </a:lnTo>
                  <a:cubicBezTo>
                    <a:pt x="2474987" y="2014193"/>
                    <a:pt x="2476163" y="2014885"/>
                    <a:pt x="2477340" y="2015300"/>
                  </a:cubicBezTo>
                  <a:lnTo>
                    <a:pt x="2478794" y="2015853"/>
                  </a:lnTo>
                  <a:lnTo>
                    <a:pt x="2479001" y="2016061"/>
                  </a:lnTo>
                  <a:lnTo>
                    <a:pt x="2481078" y="2018758"/>
                  </a:lnTo>
                  <a:cubicBezTo>
                    <a:pt x="2481354" y="2019173"/>
                    <a:pt x="2481701" y="2019519"/>
                    <a:pt x="2482047" y="2019934"/>
                  </a:cubicBezTo>
                  <a:lnTo>
                    <a:pt x="2485161" y="2023186"/>
                  </a:lnTo>
                  <a:cubicBezTo>
                    <a:pt x="2485577" y="2023601"/>
                    <a:pt x="2485992" y="2024016"/>
                    <a:pt x="2486407" y="2024361"/>
                  </a:cubicBezTo>
                  <a:lnTo>
                    <a:pt x="2491529" y="2028512"/>
                  </a:lnTo>
                  <a:lnTo>
                    <a:pt x="2492705" y="2029757"/>
                  </a:lnTo>
                  <a:lnTo>
                    <a:pt x="2493813" y="2031279"/>
                  </a:lnTo>
                  <a:lnTo>
                    <a:pt x="2495197" y="2033907"/>
                  </a:lnTo>
                  <a:lnTo>
                    <a:pt x="2496096" y="2036259"/>
                  </a:lnTo>
                  <a:lnTo>
                    <a:pt x="2496512" y="2038335"/>
                  </a:lnTo>
                  <a:lnTo>
                    <a:pt x="2496512" y="2040548"/>
                  </a:lnTo>
                  <a:cubicBezTo>
                    <a:pt x="2496512" y="2040548"/>
                    <a:pt x="2495266" y="2049610"/>
                    <a:pt x="2495266" y="2049610"/>
                  </a:cubicBezTo>
                  <a:cubicBezTo>
                    <a:pt x="2495197" y="2050301"/>
                    <a:pt x="2495128" y="2050924"/>
                    <a:pt x="2495128" y="2051616"/>
                  </a:cubicBezTo>
                  <a:lnTo>
                    <a:pt x="2495128" y="2053691"/>
                  </a:lnTo>
                  <a:cubicBezTo>
                    <a:pt x="2495128" y="2054590"/>
                    <a:pt x="2495197" y="2055489"/>
                    <a:pt x="2495404" y="2056320"/>
                  </a:cubicBezTo>
                  <a:lnTo>
                    <a:pt x="2495750" y="2057980"/>
                  </a:lnTo>
                  <a:cubicBezTo>
                    <a:pt x="2495820" y="2058533"/>
                    <a:pt x="2495958" y="2059017"/>
                    <a:pt x="2496166" y="2059502"/>
                  </a:cubicBezTo>
                  <a:lnTo>
                    <a:pt x="2496443" y="2060470"/>
                  </a:lnTo>
                  <a:lnTo>
                    <a:pt x="2496443" y="2060470"/>
                  </a:lnTo>
                  <a:cubicBezTo>
                    <a:pt x="2496443" y="2060470"/>
                    <a:pt x="2496443" y="2062476"/>
                    <a:pt x="2496443" y="2062476"/>
                  </a:cubicBezTo>
                  <a:lnTo>
                    <a:pt x="2496166" y="2065796"/>
                  </a:lnTo>
                  <a:cubicBezTo>
                    <a:pt x="2496166" y="2066419"/>
                    <a:pt x="2496166" y="2067042"/>
                    <a:pt x="2496166" y="2067664"/>
                  </a:cubicBezTo>
                  <a:lnTo>
                    <a:pt x="2496373" y="2071538"/>
                  </a:lnTo>
                  <a:cubicBezTo>
                    <a:pt x="2496512" y="2073406"/>
                    <a:pt x="2496927" y="2075204"/>
                    <a:pt x="2497757" y="2076934"/>
                  </a:cubicBezTo>
                  <a:lnTo>
                    <a:pt x="2498380" y="2078247"/>
                  </a:lnTo>
                  <a:lnTo>
                    <a:pt x="2479970" y="2065866"/>
                  </a:lnTo>
                  <a:cubicBezTo>
                    <a:pt x="2479832" y="2064620"/>
                    <a:pt x="2479555" y="2063444"/>
                    <a:pt x="2479140" y="2062269"/>
                  </a:cubicBezTo>
                  <a:lnTo>
                    <a:pt x="2477756" y="2058602"/>
                  </a:lnTo>
                  <a:cubicBezTo>
                    <a:pt x="2477340" y="2057426"/>
                    <a:pt x="2476717" y="2056389"/>
                    <a:pt x="2476025" y="2055351"/>
                  </a:cubicBezTo>
                  <a:lnTo>
                    <a:pt x="2473603" y="2051962"/>
                  </a:lnTo>
                  <a:cubicBezTo>
                    <a:pt x="2473257" y="2051478"/>
                    <a:pt x="2472911" y="2051062"/>
                    <a:pt x="2472496" y="2050647"/>
                  </a:cubicBezTo>
                  <a:lnTo>
                    <a:pt x="2467651" y="2045390"/>
                  </a:lnTo>
                  <a:lnTo>
                    <a:pt x="2467443" y="2044629"/>
                  </a:lnTo>
                  <a:cubicBezTo>
                    <a:pt x="2467305" y="2044214"/>
                    <a:pt x="2467166" y="2043730"/>
                    <a:pt x="2466959" y="2043315"/>
                  </a:cubicBezTo>
                  <a:lnTo>
                    <a:pt x="2465298" y="2039372"/>
                  </a:lnTo>
                  <a:lnTo>
                    <a:pt x="2464605" y="2036951"/>
                  </a:lnTo>
                  <a:lnTo>
                    <a:pt x="2460730" y="2018205"/>
                  </a:lnTo>
                  <a:lnTo>
                    <a:pt x="2460038" y="2011080"/>
                  </a:lnTo>
                  <a:cubicBezTo>
                    <a:pt x="2460038" y="2010665"/>
                    <a:pt x="2459968" y="2010250"/>
                    <a:pt x="2459830" y="2009835"/>
                  </a:cubicBezTo>
                  <a:lnTo>
                    <a:pt x="2459069" y="2005823"/>
                  </a:lnTo>
                  <a:cubicBezTo>
                    <a:pt x="2458861" y="2004647"/>
                    <a:pt x="2458515" y="2003540"/>
                    <a:pt x="2458030" y="2002503"/>
                  </a:cubicBezTo>
                  <a:lnTo>
                    <a:pt x="2457684" y="2001742"/>
                  </a:lnTo>
                  <a:moveTo>
                    <a:pt x="2523435" y="0"/>
                  </a:moveTo>
                  <a:lnTo>
                    <a:pt x="2519698" y="899"/>
                  </a:lnTo>
                  <a:lnTo>
                    <a:pt x="2515891" y="2214"/>
                  </a:lnTo>
                  <a:lnTo>
                    <a:pt x="2511738" y="3320"/>
                  </a:lnTo>
                  <a:lnTo>
                    <a:pt x="2497619" y="5603"/>
                  </a:lnTo>
                  <a:lnTo>
                    <a:pt x="2492774" y="7125"/>
                  </a:lnTo>
                  <a:lnTo>
                    <a:pt x="2471596" y="16602"/>
                  </a:lnTo>
                  <a:lnTo>
                    <a:pt x="2460384" y="23657"/>
                  </a:lnTo>
                  <a:lnTo>
                    <a:pt x="2459138" y="24695"/>
                  </a:lnTo>
                  <a:lnTo>
                    <a:pt x="2457615" y="27047"/>
                  </a:lnTo>
                  <a:lnTo>
                    <a:pt x="2457615" y="28915"/>
                  </a:lnTo>
                  <a:cubicBezTo>
                    <a:pt x="2457615" y="28915"/>
                    <a:pt x="2459553" y="32650"/>
                    <a:pt x="2459553" y="32650"/>
                  </a:cubicBezTo>
                  <a:lnTo>
                    <a:pt x="2460245" y="35140"/>
                  </a:lnTo>
                  <a:lnTo>
                    <a:pt x="2460245" y="36385"/>
                  </a:lnTo>
                  <a:cubicBezTo>
                    <a:pt x="2460245" y="36385"/>
                    <a:pt x="2459691" y="37630"/>
                    <a:pt x="2459691" y="37630"/>
                  </a:cubicBezTo>
                  <a:lnTo>
                    <a:pt x="2459138" y="40051"/>
                  </a:lnTo>
                  <a:lnTo>
                    <a:pt x="2458999" y="42127"/>
                  </a:lnTo>
                  <a:lnTo>
                    <a:pt x="2459622" y="42749"/>
                  </a:lnTo>
                  <a:lnTo>
                    <a:pt x="2461214" y="42749"/>
                  </a:lnTo>
                  <a:cubicBezTo>
                    <a:pt x="2461214" y="42749"/>
                    <a:pt x="2463844" y="42749"/>
                    <a:pt x="2463844" y="42749"/>
                  </a:cubicBezTo>
                  <a:lnTo>
                    <a:pt x="2473533" y="44963"/>
                  </a:lnTo>
                  <a:lnTo>
                    <a:pt x="2471250" y="46346"/>
                  </a:lnTo>
                  <a:lnTo>
                    <a:pt x="2467374" y="46346"/>
                  </a:lnTo>
                  <a:lnTo>
                    <a:pt x="2454778" y="43856"/>
                  </a:lnTo>
                  <a:lnTo>
                    <a:pt x="2452424" y="43856"/>
                  </a:lnTo>
                  <a:lnTo>
                    <a:pt x="2450486" y="44133"/>
                  </a:lnTo>
                  <a:lnTo>
                    <a:pt x="2446749" y="44894"/>
                  </a:lnTo>
                  <a:lnTo>
                    <a:pt x="2444811" y="45170"/>
                  </a:lnTo>
                  <a:lnTo>
                    <a:pt x="2429446" y="45516"/>
                  </a:lnTo>
                  <a:lnTo>
                    <a:pt x="2421141" y="44133"/>
                  </a:lnTo>
                  <a:lnTo>
                    <a:pt x="2416850" y="43856"/>
                  </a:lnTo>
                  <a:lnTo>
                    <a:pt x="2413666" y="45170"/>
                  </a:lnTo>
                  <a:lnTo>
                    <a:pt x="2424948" y="51811"/>
                  </a:lnTo>
                  <a:lnTo>
                    <a:pt x="2430484" y="55892"/>
                  </a:lnTo>
                  <a:lnTo>
                    <a:pt x="2434222" y="60388"/>
                  </a:lnTo>
                  <a:lnTo>
                    <a:pt x="2435260" y="65438"/>
                  </a:lnTo>
                  <a:lnTo>
                    <a:pt x="2434637" y="72010"/>
                  </a:lnTo>
                  <a:lnTo>
                    <a:pt x="2432076" y="77267"/>
                  </a:lnTo>
                  <a:lnTo>
                    <a:pt x="2427024" y="78581"/>
                  </a:lnTo>
                  <a:lnTo>
                    <a:pt x="2429239" y="76783"/>
                  </a:lnTo>
                  <a:lnTo>
                    <a:pt x="2430900" y="74500"/>
                  </a:lnTo>
                  <a:lnTo>
                    <a:pt x="2432076" y="71871"/>
                  </a:lnTo>
                  <a:lnTo>
                    <a:pt x="2432699" y="69104"/>
                  </a:lnTo>
                  <a:lnTo>
                    <a:pt x="2432838" y="66822"/>
                  </a:lnTo>
                  <a:lnTo>
                    <a:pt x="2432422" y="65161"/>
                  </a:lnTo>
                  <a:lnTo>
                    <a:pt x="2431176" y="63778"/>
                  </a:lnTo>
                  <a:lnTo>
                    <a:pt x="2429100" y="62325"/>
                  </a:lnTo>
                  <a:lnTo>
                    <a:pt x="2426539" y="60873"/>
                  </a:lnTo>
                  <a:lnTo>
                    <a:pt x="2420518" y="58521"/>
                  </a:lnTo>
                  <a:lnTo>
                    <a:pt x="2417611" y="57691"/>
                  </a:lnTo>
                  <a:lnTo>
                    <a:pt x="2414151" y="56930"/>
                  </a:lnTo>
                  <a:lnTo>
                    <a:pt x="2411382" y="56791"/>
                  </a:lnTo>
                  <a:lnTo>
                    <a:pt x="2408683" y="57345"/>
                  </a:lnTo>
                  <a:lnTo>
                    <a:pt x="2403077" y="59420"/>
                  </a:lnTo>
                  <a:lnTo>
                    <a:pt x="2396502" y="62464"/>
                  </a:lnTo>
                  <a:lnTo>
                    <a:pt x="2395048" y="62879"/>
                  </a:lnTo>
                  <a:lnTo>
                    <a:pt x="2391726" y="63570"/>
                  </a:lnTo>
                  <a:lnTo>
                    <a:pt x="2390273" y="64055"/>
                  </a:lnTo>
                  <a:lnTo>
                    <a:pt x="2389581" y="65161"/>
                  </a:lnTo>
                  <a:lnTo>
                    <a:pt x="2389027" y="66752"/>
                  </a:lnTo>
                  <a:lnTo>
                    <a:pt x="2388266" y="68274"/>
                  </a:lnTo>
                  <a:lnTo>
                    <a:pt x="2386812" y="69104"/>
                  </a:lnTo>
                  <a:lnTo>
                    <a:pt x="2386051" y="68758"/>
                  </a:lnTo>
                  <a:lnTo>
                    <a:pt x="2383975" y="67029"/>
                  </a:lnTo>
                  <a:lnTo>
                    <a:pt x="2382936" y="66614"/>
                  </a:lnTo>
                  <a:lnTo>
                    <a:pt x="2381621" y="66822"/>
                  </a:lnTo>
                  <a:lnTo>
                    <a:pt x="2380376" y="67444"/>
                  </a:lnTo>
                  <a:lnTo>
                    <a:pt x="2378092" y="68966"/>
                  </a:lnTo>
                  <a:lnTo>
                    <a:pt x="2375116" y="70626"/>
                  </a:lnTo>
                  <a:lnTo>
                    <a:pt x="2372278" y="71871"/>
                  </a:lnTo>
                  <a:lnTo>
                    <a:pt x="2365980" y="73877"/>
                  </a:lnTo>
                  <a:lnTo>
                    <a:pt x="2366810" y="68413"/>
                  </a:lnTo>
                  <a:lnTo>
                    <a:pt x="2361204" y="69588"/>
                  </a:lnTo>
                  <a:lnTo>
                    <a:pt x="2353591" y="72840"/>
                  </a:lnTo>
                  <a:lnTo>
                    <a:pt x="2348469" y="73808"/>
                  </a:lnTo>
                  <a:lnTo>
                    <a:pt x="2353522" y="69381"/>
                  </a:lnTo>
                  <a:lnTo>
                    <a:pt x="2355667" y="66891"/>
                  </a:lnTo>
                  <a:lnTo>
                    <a:pt x="2357259" y="63916"/>
                  </a:lnTo>
                  <a:lnTo>
                    <a:pt x="2353798" y="62325"/>
                  </a:lnTo>
                  <a:lnTo>
                    <a:pt x="2349784" y="61357"/>
                  </a:lnTo>
                  <a:lnTo>
                    <a:pt x="2345701" y="61011"/>
                  </a:lnTo>
                  <a:lnTo>
                    <a:pt x="2314071" y="62533"/>
                  </a:lnTo>
                  <a:lnTo>
                    <a:pt x="2310196" y="63225"/>
                  </a:lnTo>
                  <a:lnTo>
                    <a:pt x="2309365" y="63640"/>
                  </a:lnTo>
                  <a:lnTo>
                    <a:pt x="2307635" y="64954"/>
                  </a:lnTo>
                  <a:lnTo>
                    <a:pt x="2306804" y="65231"/>
                  </a:lnTo>
                  <a:lnTo>
                    <a:pt x="2305489" y="64954"/>
                  </a:lnTo>
                  <a:lnTo>
                    <a:pt x="2302721" y="63501"/>
                  </a:lnTo>
                  <a:lnTo>
                    <a:pt x="2301406" y="63155"/>
                  </a:lnTo>
                  <a:lnTo>
                    <a:pt x="2299468" y="63294"/>
                  </a:lnTo>
                  <a:lnTo>
                    <a:pt x="2298153" y="63916"/>
                  </a:lnTo>
                  <a:lnTo>
                    <a:pt x="2296976" y="65023"/>
                  </a:lnTo>
                  <a:lnTo>
                    <a:pt x="2295523" y="66683"/>
                  </a:lnTo>
                  <a:lnTo>
                    <a:pt x="2294900" y="66061"/>
                  </a:lnTo>
                  <a:lnTo>
                    <a:pt x="2293447" y="64885"/>
                  </a:lnTo>
                  <a:lnTo>
                    <a:pt x="2292824" y="64193"/>
                  </a:lnTo>
                  <a:lnTo>
                    <a:pt x="2291786" y="66337"/>
                  </a:lnTo>
                  <a:lnTo>
                    <a:pt x="2290747" y="68966"/>
                  </a:lnTo>
                  <a:lnTo>
                    <a:pt x="2290540" y="71387"/>
                  </a:lnTo>
                  <a:lnTo>
                    <a:pt x="2292132" y="72978"/>
                  </a:lnTo>
                  <a:lnTo>
                    <a:pt x="2293377" y="73116"/>
                  </a:lnTo>
                  <a:lnTo>
                    <a:pt x="2294208" y="72563"/>
                  </a:lnTo>
                  <a:lnTo>
                    <a:pt x="2294831" y="71871"/>
                  </a:lnTo>
                  <a:lnTo>
                    <a:pt x="2295592" y="71456"/>
                  </a:lnTo>
                  <a:lnTo>
                    <a:pt x="2296561" y="71318"/>
                  </a:lnTo>
                  <a:lnTo>
                    <a:pt x="2297115" y="71318"/>
                  </a:lnTo>
                  <a:cubicBezTo>
                    <a:pt x="2297115" y="71318"/>
                    <a:pt x="2298776" y="71318"/>
                    <a:pt x="2298776" y="71318"/>
                  </a:cubicBezTo>
                  <a:lnTo>
                    <a:pt x="2299814" y="71525"/>
                  </a:lnTo>
                  <a:lnTo>
                    <a:pt x="2301821" y="72286"/>
                  </a:lnTo>
                  <a:lnTo>
                    <a:pt x="2302583" y="72494"/>
                  </a:lnTo>
                  <a:lnTo>
                    <a:pt x="2302998" y="72217"/>
                  </a:lnTo>
                  <a:lnTo>
                    <a:pt x="2304244" y="71041"/>
                  </a:lnTo>
                  <a:lnTo>
                    <a:pt x="2304866" y="70695"/>
                  </a:lnTo>
                  <a:lnTo>
                    <a:pt x="2305281" y="70834"/>
                  </a:lnTo>
                  <a:lnTo>
                    <a:pt x="2306181" y="71249"/>
                  </a:lnTo>
                  <a:lnTo>
                    <a:pt x="2306528" y="71249"/>
                  </a:lnTo>
                  <a:cubicBezTo>
                    <a:pt x="2306528" y="71249"/>
                    <a:pt x="2317463" y="70211"/>
                    <a:pt x="2317463" y="70211"/>
                  </a:cubicBezTo>
                  <a:lnTo>
                    <a:pt x="2314625" y="73186"/>
                  </a:lnTo>
                  <a:lnTo>
                    <a:pt x="2309919" y="74915"/>
                  </a:lnTo>
                  <a:lnTo>
                    <a:pt x="2278912" y="81832"/>
                  </a:lnTo>
                  <a:lnTo>
                    <a:pt x="2271022" y="82870"/>
                  </a:lnTo>
                  <a:lnTo>
                    <a:pt x="2268530" y="83631"/>
                  </a:lnTo>
                  <a:lnTo>
                    <a:pt x="2263271" y="86190"/>
                  </a:lnTo>
                  <a:lnTo>
                    <a:pt x="2260987" y="87159"/>
                  </a:lnTo>
                  <a:lnTo>
                    <a:pt x="2257872" y="87643"/>
                  </a:lnTo>
                  <a:lnTo>
                    <a:pt x="2246452" y="88680"/>
                  </a:lnTo>
                  <a:lnTo>
                    <a:pt x="2240708" y="89718"/>
                  </a:lnTo>
                  <a:lnTo>
                    <a:pt x="2235240" y="91447"/>
                  </a:lnTo>
                  <a:lnTo>
                    <a:pt x="2233164" y="92485"/>
                  </a:lnTo>
                  <a:lnTo>
                    <a:pt x="2227281" y="96635"/>
                  </a:lnTo>
                  <a:lnTo>
                    <a:pt x="2224512" y="98296"/>
                  </a:lnTo>
                  <a:lnTo>
                    <a:pt x="2222505" y="98849"/>
                  </a:lnTo>
                  <a:lnTo>
                    <a:pt x="2217384" y="99126"/>
                  </a:lnTo>
                  <a:lnTo>
                    <a:pt x="2212608" y="100509"/>
                  </a:lnTo>
                  <a:lnTo>
                    <a:pt x="2208317" y="103138"/>
                  </a:lnTo>
                  <a:lnTo>
                    <a:pt x="2200427" y="109432"/>
                  </a:lnTo>
                  <a:lnTo>
                    <a:pt x="2191706" y="115105"/>
                  </a:lnTo>
                  <a:lnTo>
                    <a:pt x="2186723" y="117595"/>
                  </a:lnTo>
                  <a:lnTo>
                    <a:pt x="2182501" y="118702"/>
                  </a:lnTo>
                  <a:lnTo>
                    <a:pt x="2180010" y="118217"/>
                  </a:lnTo>
                  <a:lnTo>
                    <a:pt x="2174957" y="115796"/>
                  </a:lnTo>
                  <a:lnTo>
                    <a:pt x="2172465" y="115451"/>
                  </a:lnTo>
                  <a:lnTo>
                    <a:pt x="2170043" y="116350"/>
                  </a:lnTo>
                  <a:lnTo>
                    <a:pt x="2168174" y="118079"/>
                  </a:lnTo>
                  <a:lnTo>
                    <a:pt x="2167413" y="120224"/>
                  </a:lnTo>
                  <a:lnTo>
                    <a:pt x="2168313" y="122230"/>
                  </a:lnTo>
                  <a:lnTo>
                    <a:pt x="2170389" y="122783"/>
                  </a:lnTo>
                  <a:lnTo>
                    <a:pt x="2173504" y="122783"/>
                  </a:lnTo>
                  <a:cubicBezTo>
                    <a:pt x="2173504" y="122783"/>
                    <a:pt x="2176618" y="123336"/>
                    <a:pt x="2176618" y="123336"/>
                  </a:cubicBezTo>
                  <a:lnTo>
                    <a:pt x="2178625" y="125204"/>
                  </a:lnTo>
                  <a:lnTo>
                    <a:pt x="2178279" y="127833"/>
                  </a:lnTo>
                  <a:lnTo>
                    <a:pt x="2176272" y="130738"/>
                  </a:lnTo>
                  <a:lnTo>
                    <a:pt x="2167552" y="139177"/>
                  </a:lnTo>
                  <a:lnTo>
                    <a:pt x="2164991" y="140906"/>
                  </a:lnTo>
                  <a:lnTo>
                    <a:pt x="2162292" y="141598"/>
                  </a:lnTo>
                  <a:lnTo>
                    <a:pt x="2159869" y="140837"/>
                  </a:lnTo>
                  <a:lnTo>
                    <a:pt x="2157239" y="139177"/>
                  </a:lnTo>
                  <a:lnTo>
                    <a:pt x="2152325" y="135373"/>
                  </a:lnTo>
                  <a:lnTo>
                    <a:pt x="2151495" y="136825"/>
                  </a:lnTo>
                  <a:lnTo>
                    <a:pt x="2150526" y="137863"/>
                  </a:lnTo>
                  <a:lnTo>
                    <a:pt x="2148449" y="139523"/>
                  </a:lnTo>
                  <a:lnTo>
                    <a:pt x="2147757" y="139730"/>
                  </a:lnTo>
                  <a:lnTo>
                    <a:pt x="2146235" y="139523"/>
                  </a:lnTo>
                  <a:lnTo>
                    <a:pt x="2145473" y="139800"/>
                  </a:lnTo>
                  <a:lnTo>
                    <a:pt x="2144989" y="140561"/>
                  </a:lnTo>
                  <a:lnTo>
                    <a:pt x="2143950" y="143673"/>
                  </a:lnTo>
                  <a:lnTo>
                    <a:pt x="2152048" y="145264"/>
                  </a:lnTo>
                  <a:lnTo>
                    <a:pt x="2159731" y="147962"/>
                  </a:lnTo>
                  <a:lnTo>
                    <a:pt x="2166998" y="151767"/>
                  </a:lnTo>
                  <a:lnTo>
                    <a:pt x="2173850" y="156401"/>
                  </a:lnTo>
                  <a:lnTo>
                    <a:pt x="2170182" y="157508"/>
                  </a:lnTo>
                  <a:lnTo>
                    <a:pt x="2168244" y="157923"/>
                  </a:lnTo>
                  <a:lnTo>
                    <a:pt x="2166652" y="157923"/>
                  </a:lnTo>
                  <a:cubicBezTo>
                    <a:pt x="2166652" y="157923"/>
                    <a:pt x="2164991" y="156955"/>
                    <a:pt x="2164991" y="156955"/>
                  </a:cubicBezTo>
                  <a:lnTo>
                    <a:pt x="2161876" y="154188"/>
                  </a:lnTo>
                  <a:lnTo>
                    <a:pt x="2160146" y="153219"/>
                  </a:lnTo>
                  <a:lnTo>
                    <a:pt x="2156340" y="152735"/>
                  </a:lnTo>
                  <a:lnTo>
                    <a:pt x="2153364" y="153634"/>
                  </a:lnTo>
                  <a:lnTo>
                    <a:pt x="2150803" y="155640"/>
                  </a:lnTo>
                  <a:lnTo>
                    <a:pt x="2148311" y="158476"/>
                  </a:lnTo>
                  <a:lnTo>
                    <a:pt x="2152810" y="160206"/>
                  </a:lnTo>
                  <a:lnTo>
                    <a:pt x="2156962" y="161313"/>
                  </a:lnTo>
                  <a:lnTo>
                    <a:pt x="2160977" y="162834"/>
                  </a:lnTo>
                  <a:lnTo>
                    <a:pt x="2164783" y="165740"/>
                  </a:lnTo>
                  <a:lnTo>
                    <a:pt x="2170943" y="173556"/>
                  </a:lnTo>
                  <a:lnTo>
                    <a:pt x="2173296" y="175701"/>
                  </a:lnTo>
                  <a:lnTo>
                    <a:pt x="2175165" y="176600"/>
                  </a:lnTo>
                  <a:lnTo>
                    <a:pt x="2179110" y="177638"/>
                  </a:lnTo>
                  <a:lnTo>
                    <a:pt x="2180979" y="178398"/>
                  </a:lnTo>
                  <a:lnTo>
                    <a:pt x="2177795" y="179989"/>
                  </a:lnTo>
                  <a:lnTo>
                    <a:pt x="2172465" y="184140"/>
                  </a:lnTo>
                  <a:lnTo>
                    <a:pt x="2169282" y="185592"/>
                  </a:lnTo>
                  <a:lnTo>
                    <a:pt x="2164991" y="186284"/>
                  </a:lnTo>
                  <a:lnTo>
                    <a:pt x="2156270" y="186907"/>
                  </a:lnTo>
                  <a:lnTo>
                    <a:pt x="2152048" y="187944"/>
                  </a:lnTo>
                  <a:lnTo>
                    <a:pt x="2147550" y="192302"/>
                  </a:lnTo>
                  <a:lnTo>
                    <a:pt x="2150803" y="197421"/>
                  </a:lnTo>
                  <a:lnTo>
                    <a:pt x="2163330" y="206137"/>
                  </a:lnTo>
                  <a:lnTo>
                    <a:pt x="2160769" y="206483"/>
                  </a:lnTo>
                  <a:lnTo>
                    <a:pt x="2157377" y="204546"/>
                  </a:lnTo>
                  <a:lnTo>
                    <a:pt x="2151564" y="199704"/>
                  </a:lnTo>
                  <a:lnTo>
                    <a:pt x="2145889" y="196383"/>
                  </a:lnTo>
                  <a:lnTo>
                    <a:pt x="2144020" y="194032"/>
                  </a:lnTo>
                  <a:lnTo>
                    <a:pt x="2144366" y="190642"/>
                  </a:lnTo>
                  <a:lnTo>
                    <a:pt x="2146442" y="188359"/>
                  </a:lnTo>
                  <a:lnTo>
                    <a:pt x="2149626" y="186976"/>
                  </a:lnTo>
                  <a:lnTo>
                    <a:pt x="2156132" y="185247"/>
                  </a:lnTo>
                  <a:lnTo>
                    <a:pt x="2159662" y="183725"/>
                  </a:lnTo>
                  <a:lnTo>
                    <a:pt x="2169905" y="177914"/>
                  </a:lnTo>
                  <a:lnTo>
                    <a:pt x="2165752" y="175493"/>
                  </a:lnTo>
                  <a:lnTo>
                    <a:pt x="2159938" y="175078"/>
                  </a:lnTo>
                  <a:lnTo>
                    <a:pt x="2144297" y="177292"/>
                  </a:lnTo>
                  <a:lnTo>
                    <a:pt x="2142082" y="177776"/>
                  </a:lnTo>
                  <a:lnTo>
                    <a:pt x="2140006" y="178468"/>
                  </a:lnTo>
                  <a:lnTo>
                    <a:pt x="2139037" y="179021"/>
                  </a:lnTo>
                  <a:lnTo>
                    <a:pt x="2137307" y="180612"/>
                  </a:lnTo>
                  <a:lnTo>
                    <a:pt x="2136337" y="181165"/>
                  </a:lnTo>
                  <a:lnTo>
                    <a:pt x="2134815" y="181511"/>
                  </a:lnTo>
                  <a:lnTo>
                    <a:pt x="2132946" y="181719"/>
                  </a:lnTo>
                  <a:lnTo>
                    <a:pt x="2129416" y="181719"/>
                  </a:lnTo>
                  <a:cubicBezTo>
                    <a:pt x="2129416" y="181719"/>
                    <a:pt x="2122841" y="180474"/>
                    <a:pt x="2122841" y="180474"/>
                  </a:cubicBezTo>
                  <a:lnTo>
                    <a:pt x="2120626" y="180474"/>
                  </a:lnTo>
                  <a:cubicBezTo>
                    <a:pt x="2120626" y="180474"/>
                    <a:pt x="2039719" y="186353"/>
                    <a:pt x="2039719" y="186353"/>
                  </a:cubicBezTo>
                  <a:lnTo>
                    <a:pt x="2037573" y="186837"/>
                  </a:lnTo>
                  <a:lnTo>
                    <a:pt x="2035912" y="187806"/>
                  </a:lnTo>
                  <a:lnTo>
                    <a:pt x="2035912" y="188152"/>
                  </a:lnTo>
                  <a:cubicBezTo>
                    <a:pt x="2035912" y="188152"/>
                    <a:pt x="2035012" y="191057"/>
                    <a:pt x="2035012" y="191057"/>
                  </a:cubicBezTo>
                  <a:lnTo>
                    <a:pt x="2034390" y="191818"/>
                  </a:lnTo>
                  <a:lnTo>
                    <a:pt x="2032867" y="193340"/>
                  </a:lnTo>
                  <a:lnTo>
                    <a:pt x="2032313" y="194377"/>
                  </a:lnTo>
                  <a:lnTo>
                    <a:pt x="2032175" y="196453"/>
                  </a:lnTo>
                  <a:lnTo>
                    <a:pt x="2032452" y="199289"/>
                  </a:lnTo>
                  <a:lnTo>
                    <a:pt x="2033421" y="204200"/>
                  </a:lnTo>
                  <a:lnTo>
                    <a:pt x="2034528" y="206829"/>
                  </a:lnTo>
                  <a:lnTo>
                    <a:pt x="2035912" y="208143"/>
                  </a:lnTo>
                  <a:lnTo>
                    <a:pt x="2037573" y="209181"/>
                  </a:lnTo>
                  <a:lnTo>
                    <a:pt x="2039511" y="210772"/>
                  </a:lnTo>
                  <a:lnTo>
                    <a:pt x="2040826" y="212708"/>
                  </a:lnTo>
                  <a:lnTo>
                    <a:pt x="2041172" y="214438"/>
                  </a:lnTo>
                  <a:lnTo>
                    <a:pt x="2040826" y="216305"/>
                  </a:lnTo>
                  <a:lnTo>
                    <a:pt x="2038542" y="223154"/>
                  </a:lnTo>
                  <a:lnTo>
                    <a:pt x="2038404" y="225021"/>
                  </a:lnTo>
                  <a:lnTo>
                    <a:pt x="2038957" y="227650"/>
                  </a:lnTo>
                  <a:lnTo>
                    <a:pt x="2040549" y="232008"/>
                  </a:lnTo>
                  <a:lnTo>
                    <a:pt x="2042902" y="235328"/>
                  </a:lnTo>
                  <a:lnTo>
                    <a:pt x="2046155" y="237749"/>
                  </a:lnTo>
                  <a:lnTo>
                    <a:pt x="2050654" y="239340"/>
                  </a:lnTo>
                  <a:lnTo>
                    <a:pt x="2060482" y="240447"/>
                  </a:lnTo>
                  <a:lnTo>
                    <a:pt x="2065396" y="241623"/>
                  </a:lnTo>
                  <a:lnTo>
                    <a:pt x="2069410" y="244251"/>
                  </a:lnTo>
                  <a:lnTo>
                    <a:pt x="2070379" y="245704"/>
                  </a:lnTo>
                  <a:lnTo>
                    <a:pt x="2071625" y="249024"/>
                  </a:lnTo>
                  <a:lnTo>
                    <a:pt x="2072525" y="250546"/>
                  </a:lnTo>
                  <a:lnTo>
                    <a:pt x="2074393" y="252414"/>
                  </a:lnTo>
                  <a:lnTo>
                    <a:pt x="2076678" y="254074"/>
                  </a:lnTo>
                  <a:lnTo>
                    <a:pt x="2079100" y="255458"/>
                  </a:lnTo>
                  <a:lnTo>
                    <a:pt x="2081592" y="256495"/>
                  </a:lnTo>
                  <a:lnTo>
                    <a:pt x="2091281" y="258432"/>
                  </a:lnTo>
                  <a:lnTo>
                    <a:pt x="2095295" y="260646"/>
                  </a:lnTo>
                  <a:lnTo>
                    <a:pt x="2097787" y="265488"/>
                  </a:lnTo>
                  <a:lnTo>
                    <a:pt x="2097441" y="269569"/>
                  </a:lnTo>
                  <a:lnTo>
                    <a:pt x="2095365" y="273512"/>
                  </a:lnTo>
                  <a:lnTo>
                    <a:pt x="2092735" y="277316"/>
                  </a:lnTo>
                  <a:lnTo>
                    <a:pt x="2090866" y="281190"/>
                  </a:lnTo>
                  <a:lnTo>
                    <a:pt x="2090174" y="283957"/>
                  </a:lnTo>
                  <a:lnTo>
                    <a:pt x="2090174" y="285479"/>
                  </a:lnTo>
                  <a:cubicBezTo>
                    <a:pt x="2090174" y="285479"/>
                    <a:pt x="2093219" y="289214"/>
                    <a:pt x="2093219" y="289214"/>
                  </a:cubicBezTo>
                  <a:lnTo>
                    <a:pt x="2096126" y="293572"/>
                  </a:lnTo>
                  <a:lnTo>
                    <a:pt x="2098687" y="298207"/>
                  </a:lnTo>
                  <a:lnTo>
                    <a:pt x="2100625" y="303187"/>
                  </a:lnTo>
                  <a:lnTo>
                    <a:pt x="2100832" y="307338"/>
                  </a:lnTo>
                  <a:lnTo>
                    <a:pt x="2098825" y="310727"/>
                  </a:lnTo>
                  <a:lnTo>
                    <a:pt x="2094465" y="313563"/>
                  </a:lnTo>
                  <a:lnTo>
                    <a:pt x="2093080" y="313909"/>
                  </a:lnTo>
                  <a:lnTo>
                    <a:pt x="2091350" y="314255"/>
                  </a:lnTo>
                  <a:lnTo>
                    <a:pt x="2089689" y="314739"/>
                  </a:lnTo>
                  <a:lnTo>
                    <a:pt x="2088513" y="315500"/>
                  </a:lnTo>
                  <a:lnTo>
                    <a:pt x="2088097" y="316607"/>
                  </a:lnTo>
                  <a:lnTo>
                    <a:pt x="2088374" y="317575"/>
                  </a:lnTo>
                  <a:lnTo>
                    <a:pt x="2088789" y="318613"/>
                  </a:lnTo>
                  <a:lnTo>
                    <a:pt x="2088789" y="319858"/>
                  </a:lnTo>
                  <a:lnTo>
                    <a:pt x="2088097" y="321933"/>
                  </a:lnTo>
                  <a:lnTo>
                    <a:pt x="2087059" y="323178"/>
                  </a:lnTo>
                  <a:lnTo>
                    <a:pt x="2085467" y="323455"/>
                  </a:lnTo>
                  <a:lnTo>
                    <a:pt x="2083045" y="322418"/>
                  </a:lnTo>
                  <a:lnTo>
                    <a:pt x="2080415" y="318613"/>
                  </a:lnTo>
                  <a:lnTo>
                    <a:pt x="2081799" y="313840"/>
                  </a:lnTo>
                  <a:lnTo>
                    <a:pt x="2084775" y="308859"/>
                  </a:lnTo>
                  <a:lnTo>
                    <a:pt x="2086921" y="304294"/>
                  </a:lnTo>
                  <a:lnTo>
                    <a:pt x="2087336" y="299244"/>
                  </a:lnTo>
                  <a:lnTo>
                    <a:pt x="2086367" y="293780"/>
                  </a:lnTo>
                  <a:lnTo>
                    <a:pt x="2083529" y="290598"/>
                  </a:lnTo>
                  <a:lnTo>
                    <a:pt x="2078615" y="292465"/>
                  </a:lnTo>
                  <a:lnTo>
                    <a:pt x="2077093" y="294402"/>
                  </a:lnTo>
                  <a:lnTo>
                    <a:pt x="2073840" y="301735"/>
                  </a:lnTo>
                  <a:lnTo>
                    <a:pt x="2071279" y="306300"/>
                  </a:lnTo>
                  <a:lnTo>
                    <a:pt x="2070518" y="308514"/>
                  </a:lnTo>
                  <a:lnTo>
                    <a:pt x="2070102" y="311350"/>
                  </a:lnTo>
                  <a:lnTo>
                    <a:pt x="2069549" y="307891"/>
                  </a:lnTo>
                  <a:lnTo>
                    <a:pt x="2069549" y="305332"/>
                  </a:lnTo>
                  <a:lnTo>
                    <a:pt x="2070102" y="302911"/>
                  </a:lnTo>
                  <a:lnTo>
                    <a:pt x="2071141" y="299798"/>
                  </a:lnTo>
                  <a:lnTo>
                    <a:pt x="2071763" y="296547"/>
                  </a:lnTo>
                  <a:lnTo>
                    <a:pt x="2071556" y="293918"/>
                  </a:lnTo>
                  <a:lnTo>
                    <a:pt x="2070933" y="291359"/>
                  </a:lnTo>
                  <a:lnTo>
                    <a:pt x="2070587" y="288177"/>
                  </a:lnTo>
                  <a:lnTo>
                    <a:pt x="2070725" y="287001"/>
                  </a:lnTo>
                  <a:lnTo>
                    <a:pt x="2071348" y="283888"/>
                  </a:lnTo>
                  <a:lnTo>
                    <a:pt x="2071763" y="282781"/>
                  </a:lnTo>
                  <a:lnTo>
                    <a:pt x="2072525" y="280844"/>
                  </a:lnTo>
                  <a:lnTo>
                    <a:pt x="2073009" y="280153"/>
                  </a:lnTo>
                  <a:lnTo>
                    <a:pt x="2083806" y="274273"/>
                  </a:lnTo>
                  <a:lnTo>
                    <a:pt x="2086229" y="272336"/>
                  </a:lnTo>
                  <a:lnTo>
                    <a:pt x="2088374" y="269984"/>
                  </a:lnTo>
                  <a:lnTo>
                    <a:pt x="2089828" y="267701"/>
                  </a:lnTo>
                  <a:lnTo>
                    <a:pt x="2090035" y="265488"/>
                  </a:lnTo>
                  <a:lnTo>
                    <a:pt x="2088513" y="263413"/>
                  </a:lnTo>
                  <a:lnTo>
                    <a:pt x="2085952" y="262237"/>
                  </a:lnTo>
                  <a:lnTo>
                    <a:pt x="2082837" y="261822"/>
                  </a:lnTo>
                  <a:lnTo>
                    <a:pt x="2079723" y="261822"/>
                  </a:lnTo>
                  <a:lnTo>
                    <a:pt x="2064358" y="263482"/>
                  </a:lnTo>
                  <a:lnTo>
                    <a:pt x="2058475" y="262998"/>
                  </a:lnTo>
                  <a:lnTo>
                    <a:pt x="2052315" y="260646"/>
                  </a:lnTo>
                  <a:lnTo>
                    <a:pt x="2046502" y="257464"/>
                  </a:lnTo>
                  <a:lnTo>
                    <a:pt x="2043802" y="255596"/>
                  </a:lnTo>
                  <a:lnTo>
                    <a:pt x="2041518" y="253590"/>
                  </a:lnTo>
                  <a:lnTo>
                    <a:pt x="2040688" y="252483"/>
                  </a:lnTo>
                  <a:lnTo>
                    <a:pt x="2040134" y="251515"/>
                  </a:lnTo>
                  <a:lnTo>
                    <a:pt x="2039511" y="250615"/>
                  </a:lnTo>
                  <a:lnTo>
                    <a:pt x="2038473" y="249647"/>
                  </a:lnTo>
                  <a:lnTo>
                    <a:pt x="2037089" y="248817"/>
                  </a:lnTo>
                  <a:lnTo>
                    <a:pt x="2035566" y="248194"/>
                  </a:lnTo>
                  <a:lnTo>
                    <a:pt x="2023523" y="244805"/>
                  </a:lnTo>
                  <a:lnTo>
                    <a:pt x="2020617" y="243629"/>
                  </a:lnTo>
                  <a:lnTo>
                    <a:pt x="2013972" y="240239"/>
                  </a:lnTo>
                  <a:lnTo>
                    <a:pt x="2010858" y="239133"/>
                  </a:lnTo>
                  <a:lnTo>
                    <a:pt x="2006982" y="238648"/>
                  </a:lnTo>
                  <a:lnTo>
                    <a:pt x="1993140" y="238372"/>
                  </a:lnTo>
                  <a:lnTo>
                    <a:pt x="1986565" y="239409"/>
                  </a:lnTo>
                  <a:lnTo>
                    <a:pt x="1972307" y="246050"/>
                  </a:lnTo>
                  <a:lnTo>
                    <a:pt x="1970923" y="247364"/>
                  </a:lnTo>
                  <a:lnTo>
                    <a:pt x="1971338" y="249855"/>
                  </a:lnTo>
                  <a:lnTo>
                    <a:pt x="1974245" y="250131"/>
                  </a:lnTo>
                  <a:lnTo>
                    <a:pt x="1978121" y="249578"/>
                  </a:lnTo>
                  <a:lnTo>
                    <a:pt x="1981304" y="249578"/>
                  </a:lnTo>
                  <a:cubicBezTo>
                    <a:pt x="1981304" y="249578"/>
                    <a:pt x="1984973" y="251100"/>
                    <a:pt x="1984973" y="251100"/>
                  </a:cubicBezTo>
                  <a:lnTo>
                    <a:pt x="1986634" y="253244"/>
                  </a:lnTo>
                  <a:lnTo>
                    <a:pt x="1986080" y="255527"/>
                  </a:lnTo>
                  <a:lnTo>
                    <a:pt x="1983104" y="257602"/>
                  </a:lnTo>
                  <a:lnTo>
                    <a:pt x="1979298" y="258778"/>
                  </a:lnTo>
                  <a:lnTo>
                    <a:pt x="1975837" y="258985"/>
                  </a:lnTo>
                  <a:lnTo>
                    <a:pt x="1972515" y="258225"/>
                  </a:lnTo>
                  <a:lnTo>
                    <a:pt x="1961718" y="253452"/>
                  </a:lnTo>
                  <a:lnTo>
                    <a:pt x="1955489" y="253037"/>
                  </a:lnTo>
                  <a:lnTo>
                    <a:pt x="1949122" y="254351"/>
                  </a:lnTo>
                  <a:lnTo>
                    <a:pt x="1941716" y="256564"/>
                  </a:lnTo>
                  <a:lnTo>
                    <a:pt x="1945938" y="264796"/>
                  </a:lnTo>
                  <a:lnTo>
                    <a:pt x="1948706" y="267978"/>
                  </a:lnTo>
                  <a:lnTo>
                    <a:pt x="1952859" y="270537"/>
                  </a:lnTo>
                  <a:lnTo>
                    <a:pt x="1968224" y="276901"/>
                  </a:lnTo>
                  <a:lnTo>
                    <a:pt x="1973276" y="278147"/>
                  </a:lnTo>
                  <a:lnTo>
                    <a:pt x="1975560" y="278285"/>
                  </a:lnTo>
                  <a:lnTo>
                    <a:pt x="1980059" y="278008"/>
                  </a:lnTo>
                  <a:lnTo>
                    <a:pt x="1982274" y="278147"/>
                  </a:lnTo>
                  <a:lnTo>
                    <a:pt x="1985250" y="278977"/>
                  </a:lnTo>
                  <a:lnTo>
                    <a:pt x="1987049" y="280429"/>
                  </a:lnTo>
                  <a:lnTo>
                    <a:pt x="1990025" y="284995"/>
                  </a:lnTo>
                  <a:lnTo>
                    <a:pt x="1993416" y="288384"/>
                  </a:lnTo>
                  <a:lnTo>
                    <a:pt x="1996808" y="289422"/>
                  </a:lnTo>
                  <a:lnTo>
                    <a:pt x="2005044" y="289145"/>
                  </a:lnTo>
                  <a:lnTo>
                    <a:pt x="2000961" y="292189"/>
                  </a:lnTo>
                  <a:lnTo>
                    <a:pt x="1994939" y="292604"/>
                  </a:lnTo>
                  <a:lnTo>
                    <a:pt x="1988572" y="291428"/>
                  </a:lnTo>
                  <a:lnTo>
                    <a:pt x="1983658" y="289560"/>
                  </a:lnTo>
                  <a:lnTo>
                    <a:pt x="1976252" y="284441"/>
                  </a:lnTo>
                  <a:lnTo>
                    <a:pt x="1973691" y="283196"/>
                  </a:lnTo>
                  <a:lnTo>
                    <a:pt x="1971961" y="282850"/>
                  </a:lnTo>
                  <a:lnTo>
                    <a:pt x="1963033" y="282850"/>
                  </a:lnTo>
                  <a:cubicBezTo>
                    <a:pt x="1963033" y="282850"/>
                    <a:pt x="1962271" y="283058"/>
                    <a:pt x="1962271" y="283058"/>
                  </a:cubicBezTo>
                  <a:lnTo>
                    <a:pt x="1961580" y="283542"/>
                  </a:lnTo>
                  <a:lnTo>
                    <a:pt x="1960749" y="284165"/>
                  </a:lnTo>
                  <a:lnTo>
                    <a:pt x="1958603" y="283680"/>
                  </a:lnTo>
                  <a:lnTo>
                    <a:pt x="1953689" y="282159"/>
                  </a:lnTo>
                  <a:lnTo>
                    <a:pt x="1950852" y="281744"/>
                  </a:lnTo>
                  <a:lnTo>
                    <a:pt x="1943931" y="281259"/>
                  </a:lnTo>
                  <a:lnTo>
                    <a:pt x="1931473" y="278838"/>
                  </a:lnTo>
                  <a:lnTo>
                    <a:pt x="1928635" y="277870"/>
                  </a:lnTo>
                  <a:lnTo>
                    <a:pt x="1926974" y="276348"/>
                  </a:lnTo>
                  <a:lnTo>
                    <a:pt x="1926766" y="273927"/>
                  </a:lnTo>
                  <a:lnTo>
                    <a:pt x="1928220" y="271990"/>
                  </a:lnTo>
                  <a:lnTo>
                    <a:pt x="1929881" y="269984"/>
                  </a:lnTo>
                  <a:lnTo>
                    <a:pt x="1930573" y="267217"/>
                  </a:lnTo>
                  <a:lnTo>
                    <a:pt x="1929673" y="264589"/>
                  </a:lnTo>
                  <a:lnTo>
                    <a:pt x="1927804" y="262583"/>
                  </a:lnTo>
                  <a:lnTo>
                    <a:pt x="1926143" y="260438"/>
                  </a:lnTo>
                  <a:lnTo>
                    <a:pt x="1925728" y="257533"/>
                  </a:lnTo>
                  <a:lnTo>
                    <a:pt x="1926143" y="256011"/>
                  </a:lnTo>
                  <a:lnTo>
                    <a:pt x="1926628" y="255388"/>
                  </a:lnTo>
                  <a:lnTo>
                    <a:pt x="1927182" y="255043"/>
                  </a:lnTo>
                  <a:lnTo>
                    <a:pt x="1927874" y="254212"/>
                  </a:lnTo>
                  <a:lnTo>
                    <a:pt x="1931542" y="247572"/>
                  </a:lnTo>
                  <a:lnTo>
                    <a:pt x="1934310" y="244044"/>
                  </a:lnTo>
                  <a:lnTo>
                    <a:pt x="1934933" y="242522"/>
                  </a:lnTo>
                  <a:lnTo>
                    <a:pt x="1934726" y="240239"/>
                  </a:lnTo>
                  <a:lnTo>
                    <a:pt x="1934380" y="239202"/>
                  </a:lnTo>
                  <a:lnTo>
                    <a:pt x="1933134" y="237127"/>
                  </a:lnTo>
                  <a:lnTo>
                    <a:pt x="1932649" y="236020"/>
                  </a:lnTo>
                  <a:lnTo>
                    <a:pt x="1932649" y="234567"/>
                  </a:lnTo>
                  <a:cubicBezTo>
                    <a:pt x="1932649" y="234567"/>
                    <a:pt x="1932649" y="231731"/>
                    <a:pt x="1932649" y="231731"/>
                  </a:cubicBezTo>
                  <a:lnTo>
                    <a:pt x="1932442" y="230279"/>
                  </a:lnTo>
                  <a:lnTo>
                    <a:pt x="1931473" y="227857"/>
                  </a:lnTo>
                  <a:lnTo>
                    <a:pt x="1930019" y="225229"/>
                  </a:lnTo>
                  <a:lnTo>
                    <a:pt x="1928289" y="222739"/>
                  </a:lnTo>
                  <a:lnTo>
                    <a:pt x="1926559" y="221009"/>
                  </a:lnTo>
                  <a:lnTo>
                    <a:pt x="1924344" y="219903"/>
                  </a:lnTo>
                  <a:lnTo>
                    <a:pt x="1921091" y="219211"/>
                  </a:lnTo>
                  <a:lnTo>
                    <a:pt x="1917907" y="219418"/>
                  </a:lnTo>
                  <a:lnTo>
                    <a:pt x="1915969" y="221148"/>
                  </a:lnTo>
                  <a:lnTo>
                    <a:pt x="1916454" y="223223"/>
                  </a:lnTo>
                  <a:lnTo>
                    <a:pt x="1921368" y="231524"/>
                  </a:lnTo>
                  <a:lnTo>
                    <a:pt x="1922129" y="234636"/>
                  </a:lnTo>
                  <a:lnTo>
                    <a:pt x="1922614" y="238164"/>
                  </a:lnTo>
                  <a:lnTo>
                    <a:pt x="1922614" y="241692"/>
                  </a:lnTo>
                  <a:cubicBezTo>
                    <a:pt x="1922614" y="241692"/>
                    <a:pt x="1921922" y="244805"/>
                    <a:pt x="1921922" y="244805"/>
                  </a:cubicBezTo>
                  <a:lnTo>
                    <a:pt x="1918807" y="249024"/>
                  </a:lnTo>
                  <a:lnTo>
                    <a:pt x="1913962" y="252137"/>
                  </a:lnTo>
                  <a:lnTo>
                    <a:pt x="1908287" y="254212"/>
                  </a:lnTo>
                  <a:lnTo>
                    <a:pt x="1897629" y="256910"/>
                  </a:lnTo>
                  <a:lnTo>
                    <a:pt x="1895068" y="257879"/>
                  </a:lnTo>
                  <a:lnTo>
                    <a:pt x="1892645" y="259262"/>
                  </a:lnTo>
                  <a:lnTo>
                    <a:pt x="1889877" y="261683"/>
                  </a:lnTo>
                  <a:lnTo>
                    <a:pt x="1886555" y="265142"/>
                  </a:lnTo>
                  <a:lnTo>
                    <a:pt x="1883579" y="268808"/>
                  </a:lnTo>
                  <a:lnTo>
                    <a:pt x="1881918" y="271852"/>
                  </a:lnTo>
                  <a:lnTo>
                    <a:pt x="1881779" y="274273"/>
                  </a:lnTo>
                  <a:lnTo>
                    <a:pt x="1882817" y="275656"/>
                  </a:lnTo>
                  <a:lnTo>
                    <a:pt x="1887247" y="278354"/>
                  </a:lnTo>
                  <a:lnTo>
                    <a:pt x="1889531" y="280291"/>
                  </a:lnTo>
                  <a:lnTo>
                    <a:pt x="1891261" y="282435"/>
                  </a:lnTo>
                  <a:lnTo>
                    <a:pt x="1894445" y="287277"/>
                  </a:lnTo>
                  <a:lnTo>
                    <a:pt x="1903373" y="297584"/>
                  </a:lnTo>
                  <a:lnTo>
                    <a:pt x="1905795" y="303118"/>
                  </a:lnTo>
                  <a:lnTo>
                    <a:pt x="1904273" y="309136"/>
                  </a:lnTo>
                  <a:lnTo>
                    <a:pt x="1897283" y="319927"/>
                  </a:lnTo>
                  <a:lnTo>
                    <a:pt x="1894445" y="325392"/>
                  </a:lnTo>
                  <a:lnTo>
                    <a:pt x="1891192" y="334454"/>
                  </a:lnTo>
                  <a:lnTo>
                    <a:pt x="1890915" y="336391"/>
                  </a:lnTo>
                  <a:lnTo>
                    <a:pt x="1891399" y="338189"/>
                  </a:lnTo>
                  <a:lnTo>
                    <a:pt x="1892922" y="340403"/>
                  </a:lnTo>
                  <a:lnTo>
                    <a:pt x="1893891" y="341440"/>
                  </a:lnTo>
                  <a:lnTo>
                    <a:pt x="1895068" y="342270"/>
                  </a:lnTo>
                  <a:lnTo>
                    <a:pt x="1896106" y="343239"/>
                  </a:lnTo>
                  <a:lnTo>
                    <a:pt x="1896798" y="344484"/>
                  </a:lnTo>
                  <a:lnTo>
                    <a:pt x="1896798" y="346213"/>
                  </a:lnTo>
                  <a:cubicBezTo>
                    <a:pt x="1896798" y="346213"/>
                    <a:pt x="1895483" y="349395"/>
                    <a:pt x="1895483" y="349395"/>
                  </a:cubicBezTo>
                  <a:lnTo>
                    <a:pt x="1895275" y="350986"/>
                  </a:lnTo>
                  <a:lnTo>
                    <a:pt x="1896521" y="353061"/>
                  </a:lnTo>
                  <a:lnTo>
                    <a:pt x="1898736" y="353753"/>
                  </a:lnTo>
                  <a:lnTo>
                    <a:pt x="1904065" y="353407"/>
                  </a:lnTo>
                  <a:lnTo>
                    <a:pt x="1907249" y="353407"/>
                  </a:lnTo>
                  <a:cubicBezTo>
                    <a:pt x="1907249" y="353407"/>
                    <a:pt x="1916592" y="354583"/>
                    <a:pt x="1916592" y="354583"/>
                  </a:cubicBezTo>
                  <a:lnTo>
                    <a:pt x="1919845" y="354099"/>
                  </a:lnTo>
                  <a:lnTo>
                    <a:pt x="1922821" y="352992"/>
                  </a:lnTo>
                  <a:lnTo>
                    <a:pt x="1925659" y="351678"/>
                  </a:lnTo>
                  <a:lnTo>
                    <a:pt x="1928704" y="350571"/>
                  </a:lnTo>
                  <a:lnTo>
                    <a:pt x="1931611" y="350087"/>
                  </a:lnTo>
                  <a:lnTo>
                    <a:pt x="1934656" y="349949"/>
                  </a:lnTo>
                  <a:lnTo>
                    <a:pt x="1940678" y="350433"/>
                  </a:lnTo>
                  <a:lnTo>
                    <a:pt x="1947668" y="351816"/>
                  </a:lnTo>
                  <a:lnTo>
                    <a:pt x="1974383" y="359910"/>
                  </a:lnTo>
                  <a:lnTo>
                    <a:pt x="1975560" y="361155"/>
                  </a:lnTo>
                  <a:lnTo>
                    <a:pt x="1976321" y="362676"/>
                  </a:lnTo>
                  <a:lnTo>
                    <a:pt x="1977637" y="366412"/>
                  </a:lnTo>
                  <a:lnTo>
                    <a:pt x="1980889" y="372568"/>
                  </a:lnTo>
                  <a:lnTo>
                    <a:pt x="1982412" y="376235"/>
                  </a:lnTo>
                  <a:lnTo>
                    <a:pt x="1982412" y="379071"/>
                  </a:lnTo>
                  <a:lnTo>
                    <a:pt x="1981512" y="379901"/>
                  </a:lnTo>
                  <a:lnTo>
                    <a:pt x="1980267" y="380177"/>
                  </a:lnTo>
                  <a:lnTo>
                    <a:pt x="1978882" y="380316"/>
                  </a:lnTo>
                  <a:lnTo>
                    <a:pt x="1977637" y="380731"/>
                  </a:lnTo>
                  <a:lnTo>
                    <a:pt x="1976045" y="381907"/>
                  </a:lnTo>
                  <a:lnTo>
                    <a:pt x="1974799" y="383359"/>
                  </a:lnTo>
                  <a:lnTo>
                    <a:pt x="1973899" y="385089"/>
                  </a:lnTo>
                  <a:lnTo>
                    <a:pt x="1973276" y="387095"/>
                  </a:lnTo>
                  <a:lnTo>
                    <a:pt x="1972792" y="390000"/>
                  </a:lnTo>
                  <a:lnTo>
                    <a:pt x="1973068" y="392629"/>
                  </a:lnTo>
                  <a:lnTo>
                    <a:pt x="1974107" y="394842"/>
                  </a:lnTo>
                  <a:lnTo>
                    <a:pt x="1976045" y="396641"/>
                  </a:lnTo>
                  <a:lnTo>
                    <a:pt x="1982135" y="398439"/>
                  </a:lnTo>
                  <a:lnTo>
                    <a:pt x="1996600" y="399338"/>
                  </a:lnTo>
                  <a:lnTo>
                    <a:pt x="2001860" y="401829"/>
                  </a:lnTo>
                  <a:lnTo>
                    <a:pt x="1987049" y="402866"/>
                  </a:lnTo>
                  <a:lnTo>
                    <a:pt x="1979989" y="402244"/>
                  </a:lnTo>
                  <a:lnTo>
                    <a:pt x="1973345" y="399615"/>
                  </a:lnTo>
                  <a:lnTo>
                    <a:pt x="1968362" y="397125"/>
                  </a:lnTo>
                  <a:lnTo>
                    <a:pt x="1967116" y="396018"/>
                  </a:lnTo>
                  <a:lnTo>
                    <a:pt x="1966286" y="394566"/>
                  </a:lnTo>
                  <a:lnTo>
                    <a:pt x="1966286" y="393389"/>
                  </a:lnTo>
                  <a:cubicBezTo>
                    <a:pt x="1966286" y="393389"/>
                    <a:pt x="1967116" y="389862"/>
                    <a:pt x="1967116" y="389862"/>
                  </a:cubicBezTo>
                  <a:lnTo>
                    <a:pt x="1967809" y="381561"/>
                  </a:lnTo>
                  <a:lnTo>
                    <a:pt x="1967670" y="377065"/>
                  </a:lnTo>
                  <a:lnTo>
                    <a:pt x="1966909" y="373191"/>
                  </a:lnTo>
                  <a:lnTo>
                    <a:pt x="1965040" y="369940"/>
                  </a:lnTo>
                  <a:lnTo>
                    <a:pt x="1962271" y="367588"/>
                  </a:lnTo>
                  <a:lnTo>
                    <a:pt x="1956181" y="363230"/>
                  </a:lnTo>
                  <a:lnTo>
                    <a:pt x="1953274" y="360394"/>
                  </a:lnTo>
                  <a:lnTo>
                    <a:pt x="1950852" y="358457"/>
                  </a:lnTo>
                  <a:lnTo>
                    <a:pt x="1947945" y="357488"/>
                  </a:lnTo>
                  <a:lnTo>
                    <a:pt x="1943723" y="357627"/>
                  </a:lnTo>
                  <a:lnTo>
                    <a:pt x="1927182" y="359425"/>
                  </a:lnTo>
                  <a:lnTo>
                    <a:pt x="1918392" y="361224"/>
                  </a:lnTo>
                  <a:lnTo>
                    <a:pt x="1911817" y="364198"/>
                  </a:lnTo>
                  <a:lnTo>
                    <a:pt x="1908010" y="370493"/>
                  </a:lnTo>
                  <a:lnTo>
                    <a:pt x="1909879" y="377134"/>
                  </a:lnTo>
                  <a:lnTo>
                    <a:pt x="1913686" y="383982"/>
                  </a:lnTo>
                  <a:lnTo>
                    <a:pt x="1915969" y="390830"/>
                  </a:lnTo>
                  <a:lnTo>
                    <a:pt x="1913893" y="397609"/>
                  </a:lnTo>
                  <a:lnTo>
                    <a:pt x="1908633" y="402728"/>
                  </a:lnTo>
                  <a:lnTo>
                    <a:pt x="1902750" y="407639"/>
                  </a:lnTo>
                  <a:lnTo>
                    <a:pt x="1898666" y="413934"/>
                  </a:lnTo>
                  <a:lnTo>
                    <a:pt x="1895344" y="421543"/>
                  </a:lnTo>
                  <a:lnTo>
                    <a:pt x="1890707" y="426939"/>
                  </a:lnTo>
                  <a:lnTo>
                    <a:pt x="1884686" y="431158"/>
                  </a:lnTo>
                  <a:lnTo>
                    <a:pt x="1870083" y="438629"/>
                  </a:lnTo>
                  <a:lnTo>
                    <a:pt x="1867453" y="440912"/>
                  </a:lnTo>
                  <a:lnTo>
                    <a:pt x="1865791" y="444440"/>
                  </a:lnTo>
                  <a:lnTo>
                    <a:pt x="1864615" y="448036"/>
                  </a:lnTo>
                  <a:lnTo>
                    <a:pt x="1862884" y="451011"/>
                  </a:lnTo>
                  <a:lnTo>
                    <a:pt x="1860185" y="452879"/>
                  </a:lnTo>
                  <a:lnTo>
                    <a:pt x="1856033" y="453155"/>
                  </a:lnTo>
                  <a:lnTo>
                    <a:pt x="1852088" y="452118"/>
                  </a:lnTo>
                  <a:lnTo>
                    <a:pt x="1844613" y="449074"/>
                  </a:lnTo>
                  <a:lnTo>
                    <a:pt x="1840322" y="448451"/>
                  </a:lnTo>
                  <a:lnTo>
                    <a:pt x="1826410" y="449213"/>
                  </a:lnTo>
                  <a:lnTo>
                    <a:pt x="1821842" y="448797"/>
                  </a:lnTo>
                  <a:lnTo>
                    <a:pt x="1819420" y="448106"/>
                  </a:lnTo>
                  <a:lnTo>
                    <a:pt x="1812776" y="444924"/>
                  </a:lnTo>
                  <a:lnTo>
                    <a:pt x="1810700" y="444163"/>
                  </a:lnTo>
                  <a:lnTo>
                    <a:pt x="1806616" y="443194"/>
                  </a:lnTo>
                  <a:lnTo>
                    <a:pt x="1804540" y="442572"/>
                  </a:lnTo>
                  <a:lnTo>
                    <a:pt x="1801287" y="440428"/>
                  </a:lnTo>
                  <a:lnTo>
                    <a:pt x="1799557" y="437660"/>
                  </a:lnTo>
                  <a:lnTo>
                    <a:pt x="1798310" y="434617"/>
                  </a:lnTo>
                  <a:lnTo>
                    <a:pt x="1796304" y="431504"/>
                  </a:lnTo>
                  <a:lnTo>
                    <a:pt x="1798310" y="430328"/>
                  </a:lnTo>
                  <a:lnTo>
                    <a:pt x="1800525" y="429982"/>
                  </a:lnTo>
                  <a:lnTo>
                    <a:pt x="1805093" y="430190"/>
                  </a:lnTo>
                  <a:lnTo>
                    <a:pt x="1813260" y="429567"/>
                  </a:lnTo>
                  <a:lnTo>
                    <a:pt x="1815406" y="429775"/>
                  </a:lnTo>
                  <a:lnTo>
                    <a:pt x="1817344" y="431020"/>
                  </a:lnTo>
                  <a:lnTo>
                    <a:pt x="1820943" y="434548"/>
                  </a:lnTo>
                  <a:lnTo>
                    <a:pt x="1823157" y="435516"/>
                  </a:lnTo>
                  <a:lnTo>
                    <a:pt x="1825372" y="435101"/>
                  </a:lnTo>
                  <a:lnTo>
                    <a:pt x="1829040" y="433095"/>
                  </a:lnTo>
                  <a:lnTo>
                    <a:pt x="1831186" y="433233"/>
                  </a:lnTo>
                  <a:lnTo>
                    <a:pt x="1826964" y="435724"/>
                  </a:lnTo>
                  <a:lnTo>
                    <a:pt x="1825442" y="437176"/>
                  </a:lnTo>
                  <a:lnTo>
                    <a:pt x="1825442" y="439182"/>
                  </a:lnTo>
                  <a:cubicBezTo>
                    <a:pt x="1825442" y="439182"/>
                    <a:pt x="1827448" y="441258"/>
                    <a:pt x="1827448" y="441258"/>
                  </a:cubicBezTo>
                  <a:lnTo>
                    <a:pt x="1830840" y="441811"/>
                  </a:lnTo>
                  <a:lnTo>
                    <a:pt x="1834370" y="441327"/>
                  </a:lnTo>
                  <a:lnTo>
                    <a:pt x="1837000" y="440497"/>
                  </a:lnTo>
                  <a:lnTo>
                    <a:pt x="1838176" y="439736"/>
                  </a:lnTo>
                  <a:lnTo>
                    <a:pt x="1840529" y="437937"/>
                  </a:lnTo>
                  <a:lnTo>
                    <a:pt x="1841775" y="437176"/>
                  </a:lnTo>
                  <a:lnTo>
                    <a:pt x="1847312" y="435793"/>
                  </a:lnTo>
                  <a:lnTo>
                    <a:pt x="1848143" y="435655"/>
                  </a:lnTo>
                  <a:lnTo>
                    <a:pt x="1848973" y="433372"/>
                  </a:lnTo>
                  <a:lnTo>
                    <a:pt x="1848212" y="430467"/>
                  </a:lnTo>
                  <a:lnTo>
                    <a:pt x="1845166" y="424864"/>
                  </a:lnTo>
                  <a:lnTo>
                    <a:pt x="1851050" y="424725"/>
                  </a:lnTo>
                  <a:lnTo>
                    <a:pt x="1854994" y="422650"/>
                  </a:lnTo>
                  <a:lnTo>
                    <a:pt x="1858247" y="418984"/>
                  </a:lnTo>
                  <a:lnTo>
                    <a:pt x="1867868" y="405149"/>
                  </a:lnTo>
                  <a:lnTo>
                    <a:pt x="1870221" y="402590"/>
                  </a:lnTo>
                  <a:lnTo>
                    <a:pt x="1872020" y="401344"/>
                  </a:lnTo>
                  <a:lnTo>
                    <a:pt x="1876104" y="399408"/>
                  </a:lnTo>
                  <a:lnTo>
                    <a:pt x="1878042" y="398232"/>
                  </a:lnTo>
                  <a:lnTo>
                    <a:pt x="1881295" y="394012"/>
                  </a:lnTo>
                  <a:lnTo>
                    <a:pt x="1881987" y="389516"/>
                  </a:lnTo>
                  <a:lnTo>
                    <a:pt x="1881987" y="384881"/>
                  </a:lnTo>
                  <a:cubicBezTo>
                    <a:pt x="1881987" y="384881"/>
                    <a:pt x="1883302" y="380247"/>
                    <a:pt x="1883302" y="380247"/>
                  </a:cubicBezTo>
                  <a:lnTo>
                    <a:pt x="1886624" y="376165"/>
                  </a:lnTo>
                  <a:lnTo>
                    <a:pt x="1889738" y="373191"/>
                  </a:lnTo>
                  <a:lnTo>
                    <a:pt x="1890223" y="370562"/>
                  </a:lnTo>
                  <a:lnTo>
                    <a:pt x="1886001" y="367311"/>
                  </a:lnTo>
                  <a:lnTo>
                    <a:pt x="1876311" y="363091"/>
                  </a:lnTo>
                  <a:lnTo>
                    <a:pt x="1872090" y="360117"/>
                  </a:lnTo>
                  <a:lnTo>
                    <a:pt x="1869598" y="355621"/>
                  </a:lnTo>
                  <a:lnTo>
                    <a:pt x="1869183" y="350779"/>
                  </a:lnTo>
                  <a:lnTo>
                    <a:pt x="1870567" y="340472"/>
                  </a:lnTo>
                  <a:lnTo>
                    <a:pt x="1870844" y="335422"/>
                  </a:lnTo>
                  <a:lnTo>
                    <a:pt x="1868698" y="318751"/>
                  </a:lnTo>
                  <a:lnTo>
                    <a:pt x="1869529" y="314047"/>
                  </a:lnTo>
                  <a:lnTo>
                    <a:pt x="1872366" y="309205"/>
                  </a:lnTo>
                  <a:lnTo>
                    <a:pt x="1873059" y="307269"/>
                  </a:lnTo>
                  <a:lnTo>
                    <a:pt x="1873474" y="304225"/>
                  </a:lnTo>
                  <a:lnTo>
                    <a:pt x="1873681" y="297792"/>
                  </a:lnTo>
                  <a:lnTo>
                    <a:pt x="1873335" y="292120"/>
                  </a:lnTo>
                  <a:lnTo>
                    <a:pt x="1872851" y="289214"/>
                  </a:lnTo>
                  <a:lnTo>
                    <a:pt x="1872020" y="286447"/>
                  </a:lnTo>
                  <a:lnTo>
                    <a:pt x="1870775" y="284165"/>
                  </a:lnTo>
                  <a:lnTo>
                    <a:pt x="1868698" y="282435"/>
                  </a:lnTo>
                  <a:lnTo>
                    <a:pt x="1863300" y="279945"/>
                  </a:lnTo>
                  <a:lnTo>
                    <a:pt x="1860808" y="278562"/>
                  </a:lnTo>
                  <a:lnTo>
                    <a:pt x="1859285" y="277247"/>
                  </a:lnTo>
                  <a:lnTo>
                    <a:pt x="1857624" y="275518"/>
                  </a:lnTo>
                  <a:lnTo>
                    <a:pt x="1856309" y="273650"/>
                  </a:lnTo>
                  <a:lnTo>
                    <a:pt x="1855963" y="271783"/>
                  </a:lnTo>
                  <a:lnTo>
                    <a:pt x="1857002" y="269638"/>
                  </a:lnTo>
                  <a:lnTo>
                    <a:pt x="1859009" y="268186"/>
                  </a:lnTo>
                  <a:lnTo>
                    <a:pt x="1861293" y="266940"/>
                  </a:lnTo>
                  <a:lnTo>
                    <a:pt x="1863300" y="265349"/>
                  </a:lnTo>
                  <a:lnTo>
                    <a:pt x="1866138" y="261614"/>
                  </a:lnTo>
                  <a:lnTo>
                    <a:pt x="1868560" y="257187"/>
                  </a:lnTo>
                  <a:lnTo>
                    <a:pt x="1870636" y="252483"/>
                  </a:lnTo>
                  <a:lnTo>
                    <a:pt x="1873612" y="243283"/>
                  </a:lnTo>
                  <a:lnTo>
                    <a:pt x="1875135" y="236919"/>
                  </a:lnTo>
                  <a:lnTo>
                    <a:pt x="1875965" y="230624"/>
                  </a:lnTo>
                  <a:lnTo>
                    <a:pt x="1875135" y="225990"/>
                  </a:lnTo>
                  <a:lnTo>
                    <a:pt x="1871467" y="222877"/>
                  </a:lnTo>
                  <a:lnTo>
                    <a:pt x="1866414" y="221493"/>
                  </a:lnTo>
                  <a:lnTo>
                    <a:pt x="1856656" y="220318"/>
                  </a:lnTo>
                  <a:lnTo>
                    <a:pt x="1854233" y="219280"/>
                  </a:lnTo>
                  <a:lnTo>
                    <a:pt x="1849873" y="216997"/>
                  </a:lnTo>
                  <a:lnTo>
                    <a:pt x="1847312" y="216375"/>
                  </a:lnTo>
                  <a:lnTo>
                    <a:pt x="1843782" y="216375"/>
                  </a:lnTo>
                  <a:cubicBezTo>
                    <a:pt x="1843782" y="216375"/>
                    <a:pt x="1832847" y="217205"/>
                    <a:pt x="1832847" y="217205"/>
                  </a:cubicBezTo>
                  <a:lnTo>
                    <a:pt x="1822327" y="216928"/>
                  </a:lnTo>
                  <a:lnTo>
                    <a:pt x="1814783" y="217966"/>
                  </a:lnTo>
                  <a:lnTo>
                    <a:pt x="1812568" y="217620"/>
                  </a:lnTo>
                  <a:lnTo>
                    <a:pt x="1810561" y="216375"/>
                  </a:lnTo>
                  <a:lnTo>
                    <a:pt x="1810700" y="215268"/>
                  </a:lnTo>
                  <a:lnTo>
                    <a:pt x="1811253" y="214299"/>
                  </a:lnTo>
                  <a:lnTo>
                    <a:pt x="1810838" y="213331"/>
                  </a:lnTo>
                  <a:lnTo>
                    <a:pt x="1808761" y="212847"/>
                  </a:lnTo>
                  <a:lnTo>
                    <a:pt x="1806616" y="213538"/>
                  </a:lnTo>
                  <a:lnTo>
                    <a:pt x="1804747" y="214922"/>
                  </a:lnTo>
                  <a:lnTo>
                    <a:pt x="1803363" y="216305"/>
                  </a:lnTo>
                  <a:lnTo>
                    <a:pt x="1796649" y="227235"/>
                  </a:lnTo>
                  <a:lnTo>
                    <a:pt x="1788552" y="251930"/>
                  </a:lnTo>
                  <a:lnTo>
                    <a:pt x="1782254" y="262998"/>
                  </a:lnTo>
                  <a:lnTo>
                    <a:pt x="1777962" y="267148"/>
                  </a:lnTo>
                  <a:lnTo>
                    <a:pt x="1772841" y="270676"/>
                  </a:lnTo>
                  <a:lnTo>
                    <a:pt x="1767373" y="273650"/>
                  </a:lnTo>
                  <a:lnTo>
                    <a:pt x="1756230" y="278216"/>
                  </a:lnTo>
                  <a:lnTo>
                    <a:pt x="1753877" y="279530"/>
                  </a:lnTo>
                  <a:lnTo>
                    <a:pt x="1751593" y="281536"/>
                  </a:lnTo>
                  <a:lnTo>
                    <a:pt x="1749932" y="283750"/>
                  </a:lnTo>
                  <a:lnTo>
                    <a:pt x="1748548" y="286378"/>
                  </a:lnTo>
                  <a:lnTo>
                    <a:pt x="1748756" y="287900"/>
                  </a:lnTo>
                  <a:lnTo>
                    <a:pt x="1751732" y="286793"/>
                  </a:lnTo>
                  <a:lnTo>
                    <a:pt x="1750832" y="288384"/>
                  </a:lnTo>
                  <a:lnTo>
                    <a:pt x="1749517" y="290252"/>
                  </a:lnTo>
                  <a:lnTo>
                    <a:pt x="1748410" y="292120"/>
                  </a:lnTo>
                  <a:lnTo>
                    <a:pt x="1748132" y="293641"/>
                  </a:lnTo>
                  <a:lnTo>
                    <a:pt x="1749309" y="295924"/>
                  </a:lnTo>
                  <a:lnTo>
                    <a:pt x="1751386" y="296201"/>
                  </a:lnTo>
                  <a:lnTo>
                    <a:pt x="1753808" y="295647"/>
                  </a:lnTo>
                  <a:lnTo>
                    <a:pt x="1756161" y="295371"/>
                  </a:lnTo>
                  <a:lnTo>
                    <a:pt x="1759898" y="297446"/>
                  </a:lnTo>
                  <a:lnTo>
                    <a:pt x="1760867" y="301666"/>
                  </a:lnTo>
                  <a:lnTo>
                    <a:pt x="1760176" y="306715"/>
                  </a:lnTo>
                  <a:lnTo>
                    <a:pt x="1759068" y="311419"/>
                  </a:lnTo>
                  <a:lnTo>
                    <a:pt x="1758722" y="313840"/>
                  </a:lnTo>
                  <a:lnTo>
                    <a:pt x="1758722" y="315915"/>
                  </a:lnTo>
                  <a:cubicBezTo>
                    <a:pt x="1758722" y="315915"/>
                    <a:pt x="1759068" y="322487"/>
                    <a:pt x="1759068" y="322487"/>
                  </a:cubicBezTo>
                  <a:lnTo>
                    <a:pt x="1758722" y="323939"/>
                  </a:lnTo>
                  <a:lnTo>
                    <a:pt x="1757753" y="325185"/>
                  </a:lnTo>
                  <a:lnTo>
                    <a:pt x="1755884" y="326775"/>
                  </a:lnTo>
                  <a:lnTo>
                    <a:pt x="1755123" y="327121"/>
                  </a:lnTo>
                  <a:lnTo>
                    <a:pt x="1754431" y="327121"/>
                  </a:lnTo>
                  <a:cubicBezTo>
                    <a:pt x="1754431" y="327121"/>
                    <a:pt x="1753739" y="327052"/>
                    <a:pt x="1753739" y="327052"/>
                  </a:cubicBezTo>
                  <a:lnTo>
                    <a:pt x="1752977" y="327675"/>
                  </a:lnTo>
                  <a:lnTo>
                    <a:pt x="1752355" y="328851"/>
                  </a:lnTo>
                  <a:lnTo>
                    <a:pt x="1751939" y="330442"/>
                  </a:lnTo>
                  <a:lnTo>
                    <a:pt x="1750901" y="335837"/>
                  </a:lnTo>
                  <a:lnTo>
                    <a:pt x="1750763" y="337982"/>
                  </a:lnTo>
                  <a:lnTo>
                    <a:pt x="1751247" y="339988"/>
                  </a:lnTo>
                  <a:lnTo>
                    <a:pt x="1752562" y="341855"/>
                  </a:lnTo>
                  <a:lnTo>
                    <a:pt x="1756992" y="338881"/>
                  </a:lnTo>
                  <a:lnTo>
                    <a:pt x="1764605" y="339503"/>
                  </a:lnTo>
                  <a:lnTo>
                    <a:pt x="1772356" y="342270"/>
                  </a:lnTo>
                  <a:lnTo>
                    <a:pt x="1777063" y="345867"/>
                  </a:lnTo>
                  <a:lnTo>
                    <a:pt x="1778032" y="347873"/>
                  </a:lnTo>
                  <a:lnTo>
                    <a:pt x="1779070" y="351055"/>
                  </a:lnTo>
                  <a:lnTo>
                    <a:pt x="1780385" y="352992"/>
                  </a:lnTo>
                  <a:lnTo>
                    <a:pt x="1781631" y="354307"/>
                  </a:lnTo>
                  <a:lnTo>
                    <a:pt x="1783084" y="355621"/>
                  </a:lnTo>
                  <a:lnTo>
                    <a:pt x="1784607" y="356866"/>
                  </a:lnTo>
                  <a:lnTo>
                    <a:pt x="1786130" y="357834"/>
                  </a:lnTo>
                  <a:lnTo>
                    <a:pt x="1789382" y="359010"/>
                  </a:lnTo>
                  <a:lnTo>
                    <a:pt x="1792428" y="359010"/>
                  </a:lnTo>
                  <a:cubicBezTo>
                    <a:pt x="1792428" y="359010"/>
                    <a:pt x="1795542" y="358734"/>
                    <a:pt x="1795542" y="358734"/>
                  </a:cubicBezTo>
                  <a:lnTo>
                    <a:pt x="1799141" y="358734"/>
                  </a:lnTo>
                  <a:cubicBezTo>
                    <a:pt x="1799141" y="358734"/>
                    <a:pt x="1792566" y="370286"/>
                    <a:pt x="1792566" y="370286"/>
                  </a:cubicBezTo>
                  <a:lnTo>
                    <a:pt x="1788067" y="375750"/>
                  </a:lnTo>
                  <a:lnTo>
                    <a:pt x="1782877" y="377825"/>
                  </a:lnTo>
                  <a:lnTo>
                    <a:pt x="1780246" y="377065"/>
                  </a:lnTo>
                  <a:lnTo>
                    <a:pt x="1767512" y="370424"/>
                  </a:lnTo>
                  <a:lnTo>
                    <a:pt x="1754500" y="361985"/>
                  </a:lnTo>
                  <a:lnTo>
                    <a:pt x="1752285" y="361016"/>
                  </a:lnTo>
                  <a:lnTo>
                    <a:pt x="1745641" y="359495"/>
                  </a:lnTo>
                  <a:lnTo>
                    <a:pt x="1723424" y="351678"/>
                  </a:lnTo>
                  <a:lnTo>
                    <a:pt x="1716642" y="349949"/>
                  </a:lnTo>
                  <a:lnTo>
                    <a:pt x="1710966" y="350364"/>
                  </a:lnTo>
                  <a:lnTo>
                    <a:pt x="1705637" y="345591"/>
                  </a:lnTo>
                  <a:lnTo>
                    <a:pt x="1690549" y="341371"/>
                  </a:lnTo>
                  <a:lnTo>
                    <a:pt x="1631789" y="333900"/>
                  </a:lnTo>
                  <a:lnTo>
                    <a:pt x="1629436" y="333900"/>
                  </a:lnTo>
                  <a:cubicBezTo>
                    <a:pt x="1629436" y="333900"/>
                    <a:pt x="1627152" y="334592"/>
                    <a:pt x="1627152" y="334592"/>
                  </a:cubicBezTo>
                  <a:lnTo>
                    <a:pt x="1621546" y="337221"/>
                  </a:lnTo>
                  <a:lnTo>
                    <a:pt x="1615386" y="339365"/>
                  </a:lnTo>
                  <a:lnTo>
                    <a:pt x="1612964" y="341025"/>
                  </a:lnTo>
                  <a:lnTo>
                    <a:pt x="1615178" y="343654"/>
                  </a:lnTo>
                  <a:lnTo>
                    <a:pt x="1619262" y="349257"/>
                  </a:lnTo>
                  <a:lnTo>
                    <a:pt x="1621476" y="351747"/>
                  </a:lnTo>
                  <a:lnTo>
                    <a:pt x="1622722" y="352854"/>
                  </a:lnTo>
                  <a:lnTo>
                    <a:pt x="1623553" y="353200"/>
                  </a:lnTo>
                  <a:lnTo>
                    <a:pt x="1624245" y="353338"/>
                  </a:lnTo>
                  <a:lnTo>
                    <a:pt x="1625214" y="353753"/>
                  </a:lnTo>
                  <a:lnTo>
                    <a:pt x="1626321" y="354099"/>
                  </a:lnTo>
                  <a:lnTo>
                    <a:pt x="1627428" y="354307"/>
                  </a:lnTo>
                  <a:lnTo>
                    <a:pt x="1628328" y="355067"/>
                  </a:lnTo>
                  <a:lnTo>
                    <a:pt x="1628536" y="357073"/>
                  </a:lnTo>
                  <a:lnTo>
                    <a:pt x="1625767" y="362331"/>
                  </a:lnTo>
                  <a:lnTo>
                    <a:pt x="1620161" y="364337"/>
                  </a:lnTo>
                  <a:lnTo>
                    <a:pt x="1613655" y="364890"/>
                  </a:lnTo>
                  <a:lnTo>
                    <a:pt x="1608465" y="365997"/>
                  </a:lnTo>
                  <a:lnTo>
                    <a:pt x="1606873" y="368764"/>
                  </a:lnTo>
                  <a:lnTo>
                    <a:pt x="1607081" y="372499"/>
                  </a:lnTo>
                  <a:lnTo>
                    <a:pt x="1606112" y="375681"/>
                  </a:lnTo>
                  <a:lnTo>
                    <a:pt x="1600921" y="376857"/>
                  </a:lnTo>
                  <a:lnTo>
                    <a:pt x="1598291" y="376511"/>
                  </a:lnTo>
                  <a:lnTo>
                    <a:pt x="1595176" y="375681"/>
                  </a:lnTo>
                  <a:lnTo>
                    <a:pt x="1592408" y="374436"/>
                  </a:lnTo>
                  <a:lnTo>
                    <a:pt x="1590885" y="372914"/>
                  </a:lnTo>
                  <a:lnTo>
                    <a:pt x="1590677" y="370147"/>
                  </a:lnTo>
                  <a:lnTo>
                    <a:pt x="1591992" y="367934"/>
                  </a:lnTo>
                  <a:lnTo>
                    <a:pt x="1594138" y="366274"/>
                  </a:lnTo>
                  <a:lnTo>
                    <a:pt x="1596422" y="365098"/>
                  </a:lnTo>
                  <a:lnTo>
                    <a:pt x="1592062" y="360255"/>
                  </a:lnTo>
                  <a:lnTo>
                    <a:pt x="1589709" y="358318"/>
                  </a:lnTo>
                  <a:lnTo>
                    <a:pt x="1587425" y="357212"/>
                  </a:lnTo>
                  <a:lnTo>
                    <a:pt x="1583964" y="357212"/>
                  </a:lnTo>
                  <a:lnTo>
                    <a:pt x="1579673" y="358180"/>
                  </a:lnTo>
                  <a:lnTo>
                    <a:pt x="1575589" y="359910"/>
                  </a:lnTo>
                  <a:lnTo>
                    <a:pt x="1572959" y="362123"/>
                  </a:lnTo>
                  <a:lnTo>
                    <a:pt x="1568668" y="362123"/>
                  </a:lnTo>
                  <a:lnTo>
                    <a:pt x="1551989" y="368833"/>
                  </a:lnTo>
                  <a:lnTo>
                    <a:pt x="1545344" y="370147"/>
                  </a:lnTo>
                  <a:lnTo>
                    <a:pt x="1530395" y="368487"/>
                  </a:lnTo>
                  <a:lnTo>
                    <a:pt x="1523197" y="368694"/>
                  </a:lnTo>
                  <a:lnTo>
                    <a:pt x="1515653" y="370078"/>
                  </a:lnTo>
                  <a:lnTo>
                    <a:pt x="1512608" y="371047"/>
                  </a:lnTo>
                  <a:lnTo>
                    <a:pt x="1509216" y="372499"/>
                  </a:lnTo>
                  <a:lnTo>
                    <a:pt x="1506171" y="374436"/>
                  </a:lnTo>
                  <a:lnTo>
                    <a:pt x="1504025" y="376719"/>
                  </a:lnTo>
                  <a:lnTo>
                    <a:pt x="1503402" y="378586"/>
                  </a:lnTo>
                  <a:lnTo>
                    <a:pt x="1503195" y="380247"/>
                  </a:lnTo>
                  <a:lnTo>
                    <a:pt x="1502572" y="381492"/>
                  </a:lnTo>
                  <a:lnTo>
                    <a:pt x="1500703" y="382114"/>
                  </a:lnTo>
                  <a:lnTo>
                    <a:pt x="1499319" y="381768"/>
                  </a:lnTo>
                  <a:lnTo>
                    <a:pt x="1496827" y="379624"/>
                  </a:lnTo>
                  <a:lnTo>
                    <a:pt x="1495374" y="378932"/>
                  </a:lnTo>
                  <a:lnTo>
                    <a:pt x="1492675" y="378932"/>
                  </a:lnTo>
                  <a:cubicBezTo>
                    <a:pt x="1492675" y="378932"/>
                    <a:pt x="1483815" y="380800"/>
                    <a:pt x="1483815" y="380800"/>
                  </a:cubicBezTo>
                  <a:lnTo>
                    <a:pt x="1480493" y="380800"/>
                  </a:lnTo>
                  <a:cubicBezTo>
                    <a:pt x="1480493" y="380800"/>
                    <a:pt x="1469766" y="379624"/>
                    <a:pt x="1469766" y="379624"/>
                  </a:cubicBezTo>
                  <a:lnTo>
                    <a:pt x="1472396" y="376857"/>
                  </a:lnTo>
                  <a:lnTo>
                    <a:pt x="1476618" y="376304"/>
                  </a:lnTo>
                  <a:lnTo>
                    <a:pt x="1480839" y="376027"/>
                  </a:lnTo>
                  <a:lnTo>
                    <a:pt x="1483677" y="374298"/>
                  </a:lnTo>
                  <a:lnTo>
                    <a:pt x="1483815" y="372292"/>
                  </a:lnTo>
                  <a:lnTo>
                    <a:pt x="1482639" y="370562"/>
                  </a:lnTo>
                  <a:lnTo>
                    <a:pt x="1481186" y="369040"/>
                  </a:lnTo>
                  <a:lnTo>
                    <a:pt x="1480493" y="367657"/>
                  </a:lnTo>
                  <a:lnTo>
                    <a:pt x="1480909" y="366204"/>
                  </a:lnTo>
                  <a:lnTo>
                    <a:pt x="1481947" y="364544"/>
                  </a:lnTo>
                  <a:lnTo>
                    <a:pt x="1483262" y="363022"/>
                  </a:lnTo>
                  <a:lnTo>
                    <a:pt x="1484439" y="361985"/>
                  </a:lnTo>
                  <a:lnTo>
                    <a:pt x="1483608" y="361639"/>
                  </a:lnTo>
                  <a:lnTo>
                    <a:pt x="1482778" y="361224"/>
                  </a:lnTo>
                  <a:lnTo>
                    <a:pt x="1481947" y="360878"/>
                  </a:lnTo>
                  <a:lnTo>
                    <a:pt x="1480909" y="360740"/>
                  </a:lnTo>
                  <a:lnTo>
                    <a:pt x="1483608" y="359149"/>
                  </a:lnTo>
                  <a:lnTo>
                    <a:pt x="1487484" y="358595"/>
                  </a:lnTo>
                  <a:lnTo>
                    <a:pt x="1491636" y="358318"/>
                  </a:lnTo>
                  <a:lnTo>
                    <a:pt x="1495305" y="357627"/>
                  </a:lnTo>
                  <a:lnTo>
                    <a:pt x="1483539" y="358042"/>
                  </a:lnTo>
                  <a:lnTo>
                    <a:pt x="1472327" y="360255"/>
                  </a:lnTo>
                  <a:lnTo>
                    <a:pt x="1461391" y="363991"/>
                  </a:lnTo>
                  <a:lnTo>
                    <a:pt x="1450733" y="369040"/>
                  </a:lnTo>
                  <a:lnTo>
                    <a:pt x="1453294" y="369248"/>
                  </a:lnTo>
                  <a:lnTo>
                    <a:pt x="1455024" y="370286"/>
                  </a:lnTo>
                  <a:lnTo>
                    <a:pt x="1456616" y="371669"/>
                  </a:lnTo>
                  <a:lnTo>
                    <a:pt x="1458623" y="372845"/>
                  </a:lnTo>
                  <a:lnTo>
                    <a:pt x="1456685" y="374989"/>
                  </a:lnTo>
                  <a:lnTo>
                    <a:pt x="1453640" y="376511"/>
                  </a:lnTo>
                  <a:lnTo>
                    <a:pt x="1450248" y="377065"/>
                  </a:lnTo>
                  <a:lnTo>
                    <a:pt x="1447411" y="376304"/>
                  </a:lnTo>
                  <a:lnTo>
                    <a:pt x="1447964" y="375750"/>
                  </a:lnTo>
                  <a:lnTo>
                    <a:pt x="1448933" y="374298"/>
                  </a:lnTo>
                  <a:lnTo>
                    <a:pt x="1449556" y="373675"/>
                  </a:lnTo>
                  <a:lnTo>
                    <a:pt x="1445403" y="371531"/>
                  </a:lnTo>
                  <a:lnTo>
                    <a:pt x="1440905" y="371669"/>
                  </a:lnTo>
                  <a:lnTo>
                    <a:pt x="1417096" y="378586"/>
                  </a:lnTo>
                  <a:lnTo>
                    <a:pt x="1386989" y="391937"/>
                  </a:lnTo>
                  <a:lnTo>
                    <a:pt x="1384221" y="392698"/>
                  </a:lnTo>
                  <a:lnTo>
                    <a:pt x="1381798" y="392836"/>
                  </a:lnTo>
                  <a:lnTo>
                    <a:pt x="1377023" y="392283"/>
                  </a:lnTo>
                  <a:lnTo>
                    <a:pt x="1375016" y="392559"/>
                  </a:lnTo>
                  <a:lnTo>
                    <a:pt x="1377023" y="394635"/>
                  </a:lnTo>
                  <a:lnTo>
                    <a:pt x="1378061" y="395880"/>
                  </a:lnTo>
                  <a:lnTo>
                    <a:pt x="1378476" y="396917"/>
                  </a:lnTo>
                  <a:lnTo>
                    <a:pt x="1378269" y="398439"/>
                  </a:lnTo>
                  <a:lnTo>
                    <a:pt x="1377715" y="398785"/>
                  </a:lnTo>
                  <a:lnTo>
                    <a:pt x="1376677" y="398647"/>
                  </a:lnTo>
                  <a:lnTo>
                    <a:pt x="1375154" y="398785"/>
                  </a:lnTo>
                  <a:lnTo>
                    <a:pt x="1363112" y="401068"/>
                  </a:lnTo>
                  <a:lnTo>
                    <a:pt x="1359720" y="402382"/>
                  </a:lnTo>
                  <a:lnTo>
                    <a:pt x="1358544" y="403904"/>
                  </a:lnTo>
                  <a:lnTo>
                    <a:pt x="1357713" y="409645"/>
                  </a:lnTo>
                  <a:lnTo>
                    <a:pt x="1355568" y="418984"/>
                  </a:lnTo>
                  <a:lnTo>
                    <a:pt x="1354668" y="421820"/>
                  </a:lnTo>
                  <a:lnTo>
                    <a:pt x="1351069" y="425832"/>
                  </a:lnTo>
                  <a:lnTo>
                    <a:pt x="1345393" y="428184"/>
                  </a:lnTo>
                  <a:lnTo>
                    <a:pt x="1333420" y="430467"/>
                  </a:lnTo>
                  <a:lnTo>
                    <a:pt x="1328368" y="430882"/>
                  </a:lnTo>
                  <a:lnTo>
                    <a:pt x="1323038" y="430190"/>
                  </a:lnTo>
                  <a:lnTo>
                    <a:pt x="1318194" y="428253"/>
                  </a:lnTo>
                  <a:lnTo>
                    <a:pt x="1314387" y="424794"/>
                  </a:lnTo>
                  <a:lnTo>
                    <a:pt x="1310442" y="418084"/>
                  </a:lnTo>
                  <a:lnTo>
                    <a:pt x="1308642" y="416355"/>
                  </a:lnTo>
                  <a:lnTo>
                    <a:pt x="1305874" y="415041"/>
                  </a:lnTo>
                  <a:lnTo>
                    <a:pt x="1302275" y="413865"/>
                  </a:lnTo>
                  <a:lnTo>
                    <a:pt x="1298953" y="412412"/>
                  </a:lnTo>
                  <a:lnTo>
                    <a:pt x="1296877" y="410268"/>
                  </a:lnTo>
                  <a:lnTo>
                    <a:pt x="1297569" y="405564"/>
                  </a:lnTo>
                  <a:lnTo>
                    <a:pt x="1302206" y="401206"/>
                  </a:lnTo>
                  <a:lnTo>
                    <a:pt x="1308227" y="397817"/>
                  </a:lnTo>
                  <a:lnTo>
                    <a:pt x="1313280" y="395949"/>
                  </a:lnTo>
                  <a:lnTo>
                    <a:pt x="1326084" y="394358"/>
                  </a:lnTo>
                  <a:lnTo>
                    <a:pt x="1329060" y="394220"/>
                  </a:lnTo>
                  <a:lnTo>
                    <a:pt x="1331828" y="393804"/>
                  </a:lnTo>
                  <a:lnTo>
                    <a:pt x="1333489" y="392421"/>
                  </a:lnTo>
                  <a:lnTo>
                    <a:pt x="1333281" y="389378"/>
                  </a:lnTo>
                  <a:lnTo>
                    <a:pt x="1331967" y="387510"/>
                  </a:lnTo>
                  <a:lnTo>
                    <a:pt x="1325184" y="381699"/>
                  </a:lnTo>
                  <a:lnTo>
                    <a:pt x="1319024" y="374782"/>
                  </a:lnTo>
                  <a:lnTo>
                    <a:pt x="1316810" y="373052"/>
                  </a:lnTo>
                  <a:lnTo>
                    <a:pt x="1310580" y="370770"/>
                  </a:lnTo>
                  <a:lnTo>
                    <a:pt x="1303521" y="370078"/>
                  </a:lnTo>
                  <a:lnTo>
                    <a:pt x="1280405" y="371047"/>
                  </a:lnTo>
                  <a:lnTo>
                    <a:pt x="1277359" y="370562"/>
                  </a:lnTo>
                  <a:lnTo>
                    <a:pt x="1270646" y="368141"/>
                  </a:lnTo>
                  <a:lnTo>
                    <a:pt x="1267254" y="367104"/>
                  </a:lnTo>
                  <a:lnTo>
                    <a:pt x="1263794" y="367104"/>
                  </a:lnTo>
                  <a:cubicBezTo>
                    <a:pt x="1263794" y="367104"/>
                    <a:pt x="1268639" y="372084"/>
                    <a:pt x="1268639" y="372084"/>
                  </a:cubicBezTo>
                  <a:lnTo>
                    <a:pt x="1274798" y="374920"/>
                  </a:lnTo>
                  <a:lnTo>
                    <a:pt x="1280127" y="378448"/>
                  </a:lnTo>
                  <a:lnTo>
                    <a:pt x="1282204" y="385435"/>
                  </a:lnTo>
                  <a:lnTo>
                    <a:pt x="1281789" y="389170"/>
                  </a:lnTo>
                  <a:lnTo>
                    <a:pt x="1280820" y="392836"/>
                  </a:lnTo>
                  <a:lnTo>
                    <a:pt x="1278120" y="400030"/>
                  </a:lnTo>
                  <a:lnTo>
                    <a:pt x="1274591" y="406947"/>
                  </a:lnTo>
                  <a:lnTo>
                    <a:pt x="1273068" y="410960"/>
                  </a:lnTo>
                  <a:lnTo>
                    <a:pt x="1273068" y="414349"/>
                  </a:lnTo>
                  <a:cubicBezTo>
                    <a:pt x="1273068" y="414349"/>
                    <a:pt x="1275075" y="416701"/>
                    <a:pt x="1275075" y="416701"/>
                  </a:cubicBezTo>
                  <a:lnTo>
                    <a:pt x="1281996" y="419537"/>
                  </a:lnTo>
                  <a:lnTo>
                    <a:pt x="1284834" y="421820"/>
                  </a:lnTo>
                  <a:lnTo>
                    <a:pt x="1286218" y="424864"/>
                  </a:lnTo>
                  <a:lnTo>
                    <a:pt x="1287187" y="428945"/>
                  </a:lnTo>
                  <a:lnTo>
                    <a:pt x="1287741" y="433164"/>
                  </a:lnTo>
                  <a:lnTo>
                    <a:pt x="1287741" y="436485"/>
                  </a:lnTo>
                  <a:cubicBezTo>
                    <a:pt x="1287741" y="436485"/>
                    <a:pt x="1286703" y="440082"/>
                    <a:pt x="1286703" y="440082"/>
                  </a:cubicBezTo>
                  <a:lnTo>
                    <a:pt x="1282550" y="447206"/>
                  </a:lnTo>
                  <a:lnTo>
                    <a:pt x="1280958" y="450665"/>
                  </a:lnTo>
                  <a:lnTo>
                    <a:pt x="1280335" y="454193"/>
                  </a:lnTo>
                  <a:lnTo>
                    <a:pt x="1280335" y="461041"/>
                  </a:lnTo>
                  <a:lnTo>
                    <a:pt x="1279851" y="464707"/>
                  </a:lnTo>
                  <a:lnTo>
                    <a:pt x="1274868" y="459035"/>
                  </a:lnTo>
                  <a:lnTo>
                    <a:pt x="1271891" y="457652"/>
                  </a:lnTo>
                  <a:lnTo>
                    <a:pt x="1268223" y="459243"/>
                  </a:lnTo>
                  <a:lnTo>
                    <a:pt x="1268639" y="456614"/>
                  </a:lnTo>
                  <a:lnTo>
                    <a:pt x="1269469" y="454746"/>
                  </a:lnTo>
                  <a:lnTo>
                    <a:pt x="1269746" y="453017"/>
                  </a:lnTo>
                  <a:lnTo>
                    <a:pt x="1268362" y="450596"/>
                  </a:lnTo>
                  <a:lnTo>
                    <a:pt x="1265870" y="448521"/>
                  </a:lnTo>
                  <a:lnTo>
                    <a:pt x="1262825" y="447276"/>
                  </a:lnTo>
                  <a:lnTo>
                    <a:pt x="1259572" y="446722"/>
                  </a:lnTo>
                  <a:lnTo>
                    <a:pt x="1253412" y="446515"/>
                  </a:lnTo>
                  <a:lnTo>
                    <a:pt x="1251059" y="446169"/>
                  </a:lnTo>
                  <a:lnTo>
                    <a:pt x="1248775" y="445546"/>
                  </a:lnTo>
                  <a:lnTo>
                    <a:pt x="1243307" y="443263"/>
                  </a:lnTo>
                  <a:lnTo>
                    <a:pt x="1241231" y="442918"/>
                  </a:lnTo>
                  <a:lnTo>
                    <a:pt x="1239293" y="443679"/>
                  </a:lnTo>
                  <a:lnTo>
                    <a:pt x="1237078" y="445754"/>
                  </a:lnTo>
                  <a:lnTo>
                    <a:pt x="1228288" y="456061"/>
                  </a:lnTo>
                  <a:lnTo>
                    <a:pt x="1223375" y="460488"/>
                  </a:lnTo>
                  <a:lnTo>
                    <a:pt x="1217353" y="463946"/>
                  </a:lnTo>
                  <a:lnTo>
                    <a:pt x="1212370" y="465537"/>
                  </a:lnTo>
                  <a:lnTo>
                    <a:pt x="1210155" y="466575"/>
                  </a:lnTo>
                  <a:lnTo>
                    <a:pt x="1208010" y="468235"/>
                  </a:lnTo>
                  <a:lnTo>
                    <a:pt x="1202473" y="475153"/>
                  </a:lnTo>
                  <a:lnTo>
                    <a:pt x="1200258" y="477228"/>
                  </a:lnTo>
                  <a:lnTo>
                    <a:pt x="1194583" y="480894"/>
                  </a:lnTo>
                  <a:lnTo>
                    <a:pt x="1192091" y="482831"/>
                  </a:lnTo>
                  <a:lnTo>
                    <a:pt x="1190222" y="485529"/>
                  </a:lnTo>
                  <a:lnTo>
                    <a:pt x="1189530" y="488710"/>
                  </a:lnTo>
                  <a:lnTo>
                    <a:pt x="1189807" y="491823"/>
                  </a:lnTo>
                  <a:lnTo>
                    <a:pt x="1190845" y="494867"/>
                  </a:lnTo>
                  <a:lnTo>
                    <a:pt x="1192160" y="497772"/>
                  </a:lnTo>
                  <a:lnTo>
                    <a:pt x="1199497" y="507595"/>
                  </a:lnTo>
                  <a:lnTo>
                    <a:pt x="1203303" y="513682"/>
                  </a:lnTo>
                  <a:lnTo>
                    <a:pt x="1203926" y="517971"/>
                  </a:lnTo>
                  <a:lnTo>
                    <a:pt x="1202542" y="518593"/>
                  </a:lnTo>
                  <a:lnTo>
                    <a:pt x="1197697" y="518317"/>
                  </a:lnTo>
                  <a:lnTo>
                    <a:pt x="1195482" y="518593"/>
                  </a:lnTo>
                  <a:lnTo>
                    <a:pt x="1193060" y="520323"/>
                  </a:lnTo>
                  <a:lnTo>
                    <a:pt x="1190015" y="524750"/>
                  </a:lnTo>
                  <a:lnTo>
                    <a:pt x="1187800" y="526064"/>
                  </a:lnTo>
                  <a:lnTo>
                    <a:pt x="1184824" y="525857"/>
                  </a:lnTo>
                  <a:lnTo>
                    <a:pt x="1181779" y="524473"/>
                  </a:lnTo>
                  <a:lnTo>
                    <a:pt x="1176173" y="521153"/>
                  </a:lnTo>
                  <a:lnTo>
                    <a:pt x="1173473" y="520115"/>
                  </a:lnTo>
                  <a:lnTo>
                    <a:pt x="1167798" y="518593"/>
                  </a:lnTo>
                  <a:lnTo>
                    <a:pt x="1165168" y="517556"/>
                  </a:lnTo>
                  <a:lnTo>
                    <a:pt x="1164130" y="516933"/>
                  </a:lnTo>
                  <a:lnTo>
                    <a:pt x="1162123" y="515342"/>
                  </a:lnTo>
                  <a:lnTo>
                    <a:pt x="1161223" y="514858"/>
                  </a:lnTo>
                  <a:lnTo>
                    <a:pt x="1159631" y="514651"/>
                  </a:lnTo>
                  <a:lnTo>
                    <a:pt x="1156171" y="514858"/>
                  </a:lnTo>
                  <a:lnTo>
                    <a:pt x="1154510" y="514512"/>
                  </a:lnTo>
                  <a:lnTo>
                    <a:pt x="1151464" y="512506"/>
                  </a:lnTo>
                  <a:lnTo>
                    <a:pt x="1146274" y="506972"/>
                  </a:lnTo>
                  <a:lnTo>
                    <a:pt x="1143436" y="504621"/>
                  </a:lnTo>
                  <a:lnTo>
                    <a:pt x="1140667" y="503029"/>
                  </a:lnTo>
                  <a:lnTo>
                    <a:pt x="1136930" y="501508"/>
                  </a:lnTo>
                  <a:lnTo>
                    <a:pt x="1133123" y="500885"/>
                  </a:lnTo>
                  <a:lnTo>
                    <a:pt x="1130078" y="501992"/>
                  </a:lnTo>
                  <a:lnTo>
                    <a:pt x="1128763" y="504966"/>
                  </a:lnTo>
                  <a:lnTo>
                    <a:pt x="1128140" y="508632"/>
                  </a:lnTo>
                  <a:lnTo>
                    <a:pt x="1126687" y="511399"/>
                  </a:lnTo>
                  <a:lnTo>
                    <a:pt x="1122880" y="511745"/>
                  </a:lnTo>
                  <a:lnTo>
                    <a:pt x="1123226" y="516103"/>
                  </a:lnTo>
                  <a:lnTo>
                    <a:pt x="1125441" y="520046"/>
                  </a:lnTo>
                  <a:lnTo>
                    <a:pt x="1134784" y="530630"/>
                  </a:lnTo>
                  <a:lnTo>
                    <a:pt x="1137622" y="532428"/>
                  </a:lnTo>
                  <a:lnTo>
                    <a:pt x="1141013" y="533120"/>
                  </a:lnTo>
                  <a:lnTo>
                    <a:pt x="1145581" y="533327"/>
                  </a:lnTo>
                  <a:lnTo>
                    <a:pt x="1149526" y="534503"/>
                  </a:lnTo>
                  <a:lnTo>
                    <a:pt x="1152502" y="537339"/>
                  </a:lnTo>
                  <a:lnTo>
                    <a:pt x="1154302" y="541213"/>
                  </a:lnTo>
                  <a:lnTo>
                    <a:pt x="1154648" y="545640"/>
                  </a:lnTo>
                  <a:lnTo>
                    <a:pt x="1153887" y="548130"/>
                  </a:lnTo>
                  <a:lnTo>
                    <a:pt x="1152295" y="549514"/>
                  </a:lnTo>
                  <a:lnTo>
                    <a:pt x="1147519" y="551105"/>
                  </a:lnTo>
                  <a:lnTo>
                    <a:pt x="1142398" y="554010"/>
                  </a:lnTo>
                  <a:lnTo>
                    <a:pt x="1140667" y="554425"/>
                  </a:lnTo>
                  <a:lnTo>
                    <a:pt x="1138591" y="554080"/>
                  </a:lnTo>
                  <a:lnTo>
                    <a:pt x="1132085" y="551036"/>
                  </a:lnTo>
                  <a:lnTo>
                    <a:pt x="1123019" y="548684"/>
                  </a:lnTo>
                  <a:lnTo>
                    <a:pt x="1119074" y="546470"/>
                  </a:lnTo>
                  <a:lnTo>
                    <a:pt x="1116098" y="543427"/>
                  </a:lnTo>
                  <a:lnTo>
                    <a:pt x="1113260" y="540106"/>
                  </a:lnTo>
                  <a:lnTo>
                    <a:pt x="1109730" y="536924"/>
                  </a:lnTo>
                  <a:lnTo>
                    <a:pt x="1107723" y="535679"/>
                  </a:lnTo>
                  <a:lnTo>
                    <a:pt x="1106062" y="534918"/>
                  </a:lnTo>
                  <a:lnTo>
                    <a:pt x="1104332" y="534503"/>
                  </a:lnTo>
                  <a:lnTo>
                    <a:pt x="1097757" y="534088"/>
                  </a:lnTo>
                  <a:lnTo>
                    <a:pt x="1095818" y="533604"/>
                  </a:lnTo>
                  <a:lnTo>
                    <a:pt x="1093535" y="532359"/>
                  </a:lnTo>
                  <a:lnTo>
                    <a:pt x="1090766" y="529730"/>
                  </a:lnTo>
                  <a:lnTo>
                    <a:pt x="1088344" y="525926"/>
                  </a:lnTo>
                  <a:lnTo>
                    <a:pt x="1087652" y="521983"/>
                  </a:lnTo>
                  <a:lnTo>
                    <a:pt x="1090005" y="518870"/>
                  </a:lnTo>
                  <a:lnTo>
                    <a:pt x="1087998" y="517279"/>
                  </a:lnTo>
                  <a:lnTo>
                    <a:pt x="1087306" y="514927"/>
                  </a:lnTo>
                  <a:lnTo>
                    <a:pt x="1086890" y="509601"/>
                  </a:lnTo>
                  <a:lnTo>
                    <a:pt x="1086060" y="506834"/>
                  </a:lnTo>
                  <a:lnTo>
                    <a:pt x="1083638" y="501577"/>
                  </a:lnTo>
                  <a:lnTo>
                    <a:pt x="1079969" y="495351"/>
                  </a:lnTo>
                  <a:lnTo>
                    <a:pt x="1079554" y="494175"/>
                  </a:lnTo>
                  <a:lnTo>
                    <a:pt x="1079415" y="492515"/>
                  </a:lnTo>
                  <a:lnTo>
                    <a:pt x="1079693" y="491893"/>
                  </a:lnTo>
                  <a:lnTo>
                    <a:pt x="1080384" y="491339"/>
                  </a:lnTo>
                  <a:lnTo>
                    <a:pt x="1081492" y="489817"/>
                  </a:lnTo>
                  <a:lnTo>
                    <a:pt x="1082669" y="487327"/>
                  </a:lnTo>
                  <a:lnTo>
                    <a:pt x="1085229" y="479580"/>
                  </a:lnTo>
                  <a:lnTo>
                    <a:pt x="1085921" y="473769"/>
                  </a:lnTo>
                  <a:lnTo>
                    <a:pt x="1084814" y="468581"/>
                  </a:lnTo>
                  <a:lnTo>
                    <a:pt x="1082184" y="463808"/>
                  </a:lnTo>
                  <a:lnTo>
                    <a:pt x="1078170" y="459173"/>
                  </a:lnTo>
                  <a:lnTo>
                    <a:pt x="1073256" y="455646"/>
                  </a:lnTo>
                  <a:lnTo>
                    <a:pt x="1067857" y="453639"/>
                  </a:lnTo>
                  <a:lnTo>
                    <a:pt x="1056853" y="450596"/>
                  </a:lnTo>
                  <a:lnTo>
                    <a:pt x="1058860" y="450043"/>
                  </a:lnTo>
                  <a:lnTo>
                    <a:pt x="1060590" y="449074"/>
                  </a:lnTo>
                  <a:lnTo>
                    <a:pt x="1062044" y="447760"/>
                  </a:lnTo>
                  <a:lnTo>
                    <a:pt x="1063012" y="445961"/>
                  </a:lnTo>
                  <a:lnTo>
                    <a:pt x="1061421" y="445339"/>
                  </a:lnTo>
                  <a:lnTo>
                    <a:pt x="1058099" y="444301"/>
                  </a:lnTo>
                  <a:lnTo>
                    <a:pt x="1056576" y="443609"/>
                  </a:lnTo>
                  <a:lnTo>
                    <a:pt x="1054915" y="442433"/>
                  </a:lnTo>
                  <a:lnTo>
                    <a:pt x="1054430" y="441673"/>
                  </a:lnTo>
                  <a:lnTo>
                    <a:pt x="1054430" y="440912"/>
                  </a:lnTo>
                  <a:cubicBezTo>
                    <a:pt x="1054430" y="440912"/>
                    <a:pt x="1053877" y="439736"/>
                    <a:pt x="1053877" y="439736"/>
                  </a:cubicBezTo>
                  <a:lnTo>
                    <a:pt x="1053738" y="439113"/>
                  </a:lnTo>
                  <a:lnTo>
                    <a:pt x="1053738" y="438145"/>
                  </a:lnTo>
                  <a:cubicBezTo>
                    <a:pt x="1053738" y="438145"/>
                    <a:pt x="1053531" y="437107"/>
                    <a:pt x="1053531" y="437107"/>
                  </a:cubicBezTo>
                  <a:lnTo>
                    <a:pt x="1053185" y="436415"/>
                  </a:lnTo>
                  <a:lnTo>
                    <a:pt x="1052493" y="436139"/>
                  </a:lnTo>
                  <a:lnTo>
                    <a:pt x="1050555" y="436000"/>
                  </a:lnTo>
                  <a:lnTo>
                    <a:pt x="1049793" y="435793"/>
                  </a:lnTo>
                  <a:lnTo>
                    <a:pt x="1046471" y="433787"/>
                  </a:lnTo>
                  <a:lnTo>
                    <a:pt x="1042457" y="430536"/>
                  </a:lnTo>
                  <a:lnTo>
                    <a:pt x="1041280" y="429360"/>
                  </a:lnTo>
                  <a:lnTo>
                    <a:pt x="1040588" y="428806"/>
                  </a:lnTo>
                  <a:lnTo>
                    <a:pt x="1038927" y="427769"/>
                  </a:lnTo>
                  <a:lnTo>
                    <a:pt x="1038304" y="427146"/>
                  </a:lnTo>
                  <a:lnTo>
                    <a:pt x="1038304" y="426454"/>
                  </a:lnTo>
                  <a:lnTo>
                    <a:pt x="1039066" y="424518"/>
                  </a:lnTo>
                  <a:lnTo>
                    <a:pt x="1039066" y="423826"/>
                  </a:lnTo>
                  <a:lnTo>
                    <a:pt x="1036505" y="421405"/>
                  </a:lnTo>
                  <a:lnTo>
                    <a:pt x="1033113" y="420160"/>
                  </a:lnTo>
                  <a:lnTo>
                    <a:pt x="1029584" y="419260"/>
                  </a:lnTo>
                  <a:lnTo>
                    <a:pt x="1026469" y="417877"/>
                  </a:lnTo>
                  <a:lnTo>
                    <a:pt x="1037335" y="418707"/>
                  </a:lnTo>
                  <a:lnTo>
                    <a:pt x="1047994" y="420644"/>
                  </a:lnTo>
                  <a:lnTo>
                    <a:pt x="1046887" y="424310"/>
                  </a:lnTo>
                  <a:lnTo>
                    <a:pt x="1050416" y="428184"/>
                  </a:lnTo>
                  <a:lnTo>
                    <a:pt x="1055676" y="431366"/>
                  </a:lnTo>
                  <a:lnTo>
                    <a:pt x="1059690" y="432957"/>
                  </a:lnTo>
                  <a:lnTo>
                    <a:pt x="1060452" y="432957"/>
                  </a:lnTo>
                  <a:lnTo>
                    <a:pt x="1061836" y="432542"/>
                  </a:lnTo>
                  <a:lnTo>
                    <a:pt x="1062666" y="432542"/>
                  </a:lnTo>
                  <a:lnTo>
                    <a:pt x="1064051" y="433095"/>
                  </a:lnTo>
                  <a:lnTo>
                    <a:pt x="1066612" y="434686"/>
                  </a:lnTo>
                  <a:lnTo>
                    <a:pt x="1067927" y="435170"/>
                  </a:lnTo>
                  <a:lnTo>
                    <a:pt x="1076578" y="436623"/>
                  </a:lnTo>
                  <a:lnTo>
                    <a:pt x="1079554" y="437384"/>
                  </a:lnTo>
                  <a:lnTo>
                    <a:pt x="1078793" y="438906"/>
                  </a:lnTo>
                  <a:lnTo>
                    <a:pt x="1079208" y="440082"/>
                  </a:lnTo>
                  <a:lnTo>
                    <a:pt x="1080523" y="440773"/>
                  </a:lnTo>
                  <a:lnTo>
                    <a:pt x="1082184" y="441050"/>
                  </a:lnTo>
                  <a:lnTo>
                    <a:pt x="1085437" y="440704"/>
                  </a:lnTo>
                  <a:lnTo>
                    <a:pt x="1087167" y="440151"/>
                  </a:lnTo>
                  <a:lnTo>
                    <a:pt x="1088828" y="440289"/>
                  </a:lnTo>
                  <a:lnTo>
                    <a:pt x="1097826" y="445408"/>
                  </a:lnTo>
                  <a:lnTo>
                    <a:pt x="1103432" y="447760"/>
                  </a:lnTo>
                  <a:lnTo>
                    <a:pt x="1109315" y="449420"/>
                  </a:lnTo>
                  <a:lnTo>
                    <a:pt x="1115890" y="450804"/>
                  </a:lnTo>
                  <a:lnTo>
                    <a:pt x="1131739" y="452809"/>
                  </a:lnTo>
                  <a:lnTo>
                    <a:pt x="1136861" y="454331"/>
                  </a:lnTo>
                  <a:lnTo>
                    <a:pt x="1147173" y="458897"/>
                  </a:lnTo>
                  <a:lnTo>
                    <a:pt x="1152295" y="460695"/>
                  </a:lnTo>
                  <a:lnTo>
                    <a:pt x="1158178" y="461802"/>
                  </a:lnTo>
                  <a:lnTo>
                    <a:pt x="1169182" y="461595"/>
                  </a:lnTo>
                  <a:lnTo>
                    <a:pt x="1180325" y="459035"/>
                  </a:lnTo>
                  <a:lnTo>
                    <a:pt x="1190915" y="454746"/>
                  </a:lnTo>
                  <a:lnTo>
                    <a:pt x="1200466" y="449213"/>
                  </a:lnTo>
                  <a:lnTo>
                    <a:pt x="1205518" y="445408"/>
                  </a:lnTo>
                  <a:lnTo>
                    <a:pt x="1210363" y="441050"/>
                  </a:lnTo>
                  <a:lnTo>
                    <a:pt x="1214861" y="436277"/>
                  </a:lnTo>
                  <a:lnTo>
                    <a:pt x="1218807" y="431297"/>
                  </a:lnTo>
                  <a:lnTo>
                    <a:pt x="1220122" y="429221"/>
                  </a:lnTo>
                  <a:lnTo>
                    <a:pt x="1221091" y="427146"/>
                  </a:lnTo>
                  <a:lnTo>
                    <a:pt x="1221713" y="424933"/>
                  </a:lnTo>
                  <a:lnTo>
                    <a:pt x="1222890" y="419814"/>
                  </a:lnTo>
                  <a:lnTo>
                    <a:pt x="1223098" y="418223"/>
                  </a:lnTo>
                  <a:lnTo>
                    <a:pt x="1222959" y="417047"/>
                  </a:lnTo>
                  <a:lnTo>
                    <a:pt x="1222198" y="416217"/>
                  </a:lnTo>
                  <a:lnTo>
                    <a:pt x="1220052" y="415456"/>
                  </a:lnTo>
                  <a:lnTo>
                    <a:pt x="1219014" y="414557"/>
                  </a:lnTo>
                  <a:lnTo>
                    <a:pt x="1217976" y="412274"/>
                  </a:lnTo>
                  <a:lnTo>
                    <a:pt x="1214931" y="399892"/>
                  </a:lnTo>
                  <a:lnTo>
                    <a:pt x="1213616" y="398232"/>
                  </a:lnTo>
                  <a:lnTo>
                    <a:pt x="1211539" y="397194"/>
                  </a:lnTo>
                  <a:lnTo>
                    <a:pt x="1205518" y="395050"/>
                  </a:lnTo>
                  <a:lnTo>
                    <a:pt x="1203165" y="393804"/>
                  </a:lnTo>
                  <a:lnTo>
                    <a:pt x="1200950" y="392214"/>
                  </a:lnTo>
                  <a:lnTo>
                    <a:pt x="1194306" y="386195"/>
                  </a:lnTo>
                  <a:lnTo>
                    <a:pt x="1192022" y="384397"/>
                  </a:lnTo>
                  <a:lnTo>
                    <a:pt x="1189600" y="383290"/>
                  </a:lnTo>
                  <a:lnTo>
                    <a:pt x="1190084" y="384120"/>
                  </a:lnTo>
                  <a:lnTo>
                    <a:pt x="1190776" y="385850"/>
                  </a:lnTo>
                  <a:lnTo>
                    <a:pt x="1191191" y="386680"/>
                  </a:lnTo>
                  <a:lnTo>
                    <a:pt x="1186070" y="385642"/>
                  </a:lnTo>
                  <a:lnTo>
                    <a:pt x="1181502" y="383705"/>
                  </a:lnTo>
                  <a:lnTo>
                    <a:pt x="1172366" y="379001"/>
                  </a:lnTo>
                  <a:lnTo>
                    <a:pt x="1170843" y="378517"/>
                  </a:lnTo>
                  <a:lnTo>
                    <a:pt x="1169459" y="378310"/>
                  </a:lnTo>
                  <a:lnTo>
                    <a:pt x="1166898" y="378102"/>
                  </a:lnTo>
                  <a:lnTo>
                    <a:pt x="1164614" y="377549"/>
                  </a:lnTo>
                  <a:lnTo>
                    <a:pt x="1163022" y="376788"/>
                  </a:lnTo>
                  <a:lnTo>
                    <a:pt x="1159770" y="374574"/>
                  </a:lnTo>
                  <a:lnTo>
                    <a:pt x="1141982" y="364821"/>
                  </a:lnTo>
                  <a:lnTo>
                    <a:pt x="1113121" y="353753"/>
                  </a:lnTo>
                  <a:lnTo>
                    <a:pt x="1102947" y="351125"/>
                  </a:lnTo>
                  <a:lnTo>
                    <a:pt x="1098933" y="350710"/>
                  </a:lnTo>
                  <a:lnTo>
                    <a:pt x="1091804" y="351263"/>
                  </a:lnTo>
                  <a:lnTo>
                    <a:pt x="1087790" y="351263"/>
                  </a:lnTo>
                  <a:cubicBezTo>
                    <a:pt x="1087790" y="351263"/>
                    <a:pt x="1072079" y="348842"/>
                    <a:pt x="1072079" y="348842"/>
                  </a:cubicBezTo>
                  <a:lnTo>
                    <a:pt x="1066612" y="348980"/>
                  </a:lnTo>
                  <a:lnTo>
                    <a:pt x="1062805" y="350225"/>
                  </a:lnTo>
                  <a:lnTo>
                    <a:pt x="1056507" y="354445"/>
                  </a:lnTo>
                  <a:lnTo>
                    <a:pt x="1052423" y="355759"/>
                  </a:lnTo>
                  <a:lnTo>
                    <a:pt x="1057060" y="351816"/>
                  </a:lnTo>
                  <a:lnTo>
                    <a:pt x="1058998" y="349118"/>
                  </a:lnTo>
                  <a:lnTo>
                    <a:pt x="1058998" y="346490"/>
                  </a:lnTo>
                  <a:cubicBezTo>
                    <a:pt x="1058998" y="346490"/>
                    <a:pt x="1056991" y="345383"/>
                    <a:pt x="1056991" y="345383"/>
                  </a:cubicBezTo>
                  <a:lnTo>
                    <a:pt x="1054015" y="345867"/>
                  </a:lnTo>
                  <a:lnTo>
                    <a:pt x="1050831" y="346836"/>
                  </a:lnTo>
                  <a:lnTo>
                    <a:pt x="1048270" y="347043"/>
                  </a:lnTo>
                  <a:lnTo>
                    <a:pt x="1049932" y="345383"/>
                  </a:lnTo>
                  <a:lnTo>
                    <a:pt x="1047786" y="344761"/>
                  </a:lnTo>
                  <a:lnTo>
                    <a:pt x="1040104" y="344276"/>
                  </a:lnTo>
                  <a:lnTo>
                    <a:pt x="1037612" y="343723"/>
                  </a:lnTo>
                  <a:lnTo>
                    <a:pt x="1035397" y="342962"/>
                  </a:lnTo>
                  <a:lnTo>
                    <a:pt x="1033182" y="341924"/>
                  </a:lnTo>
                  <a:lnTo>
                    <a:pt x="1030691" y="340403"/>
                  </a:lnTo>
                  <a:lnTo>
                    <a:pt x="1034843" y="340195"/>
                  </a:lnTo>
                  <a:lnTo>
                    <a:pt x="1041696" y="340749"/>
                  </a:lnTo>
                  <a:lnTo>
                    <a:pt x="1047786" y="340749"/>
                  </a:lnTo>
                  <a:cubicBezTo>
                    <a:pt x="1047786" y="340749"/>
                    <a:pt x="1049724" y="338397"/>
                    <a:pt x="1049724" y="338397"/>
                  </a:cubicBezTo>
                  <a:lnTo>
                    <a:pt x="1048202" y="337151"/>
                  </a:lnTo>
                  <a:lnTo>
                    <a:pt x="1045433" y="336460"/>
                  </a:lnTo>
                  <a:lnTo>
                    <a:pt x="1042388" y="336114"/>
                  </a:lnTo>
                  <a:lnTo>
                    <a:pt x="1040242" y="335630"/>
                  </a:lnTo>
                  <a:lnTo>
                    <a:pt x="1028407" y="329750"/>
                  </a:lnTo>
                  <a:lnTo>
                    <a:pt x="1028407" y="331341"/>
                  </a:lnTo>
                  <a:cubicBezTo>
                    <a:pt x="1028407" y="331341"/>
                    <a:pt x="1028891" y="332863"/>
                    <a:pt x="1028891" y="332863"/>
                  </a:cubicBezTo>
                  <a:lnTo>
                    <a:pt x="1029169" y="334315"/>
                  </a:lnTo>
                  <a:lnTo>
                    <a:pt x="1028684" y="335699"/>
                  </a:lnTo>
                  <a:lnTo>
                    <a:pt x="1028199" y="335146"/>
                  </a:lnTo>
                  <a:lnTo>
                    <a:pt x="1025708" y="336045"/>
                  </a:lnTo>
                  <a:lnTo>
                    <a:pt x="1022247" y="337705"/>
                  </a:lnTo>
                  <a:lnTo>
                    <a:pt x="1018094" y="338604"/>
                  </a:lnTo>
                  <a:lnTo>
                    <a:pt x="1013942" y="338120"/>
                  </a:lnTo>
                  <a:lnTo>
                    <a:pt x="1009720" y="337082"/>
                  </a:lnTo>
                  <a:lnTo>
                    <a:pt x="1005429" y="336460"/>
                  </a:lnTo>
                  <a:lnTo>
                    <a:pt x="1005983" y="338189"/>
                  </a:lnTo>
                  <a:lnTo>
                    <a:pt x="1004322" y="336460"/>
                  </a:lnTo>
                  <a:lnTo>
                    <a:pt x="1001276" y="335906"/>
                  </a:lnTo>
                  <a:lnTo>
                    <a:pt x="998162" y="336460"/>
                  </a:lnTo>
                  <a:lnTo>
                    <a:pt x="996293" y="338051"/>
                  </a:lnTo>
                  <a:lnTo>
                    <a:pt x="995186" y="335837"/>
                  </a:lnTo>
                  <a:lnTo>
                    <a:pt x="994424" y="334731"/>
                  </a:lnTo>
                  <a:lnTo>
                    <a:pt x="993455" y="334108"/>
                  </a:lnTo>
                  <a:lnTo>
                    <a:pt x="991587" y="334108"/>
                  </a:lnTo>
                  <a:cubicBezTo>
                    <a:pt x="991587" y="334108"/>
                    <a:pt x="991310" y="335007"/>
                    <a:pt x="991310" y="335007"/>
                  </a:cubicBezTo>
                  <a:lnTo>
                    <a:pt x="991310" y="336391"/>
                  </a:lnTo>
                  <a:cubicBezTo>
                    <a:pt x="991310" y="336391"/>
                    <a:pt x="990549" y="337497"/>
                    <a:pt x="990549" y="337497"/>
                  </a:cubicBezTo>
                  <a:lnTo>
                    <a:pt x="988126" y="338120"/>
                  </a:lnTo>
                  <a:lnTo>
                    <a:pt x="984873" y="338258"/>
                  </a:lnTo>
                  <a:lnTo>
                    <a:pt x="981759" y="337705"/>
                  </a:lnTo>
                  <a:lnTo>
                    <a:pt x="979682" y="336321"/>
                  </a:lnTo>
                  <a:lnTo>
                    <a:pt x="978852" y="333554"/>
                  </a:lnTo>
                  <a:lnTo>
                    <a:pt x="979198" y="331548"/>
                  </a:lnTo>
                  <a:lnTo>
                    <a:pt x="978991" y="329819"/>
                  </a:lnTo>
                  <a:lnTo>
                    <a:pt x="976499" y="328021"/>
                  </a:lnTo>
                  <a:lnTo>
                    <a:pt x="972831" y="327052"/>
                  </a:lnTo>
                  <a:lnTo>
                    <a:pt x="968124" y="326084"/>
                  </a:lnTo>
                  <a:lnTo>
                    <a:pt x="963971" y="324631"/>
                  </a:lnTo>
                  <a:lnTo>
                    <a:pt x="962034" y="322002"/>
                  </a:lnTo>
                  <a:lnTo>
                    <a:pt x="983074" y="323732"/>
                  </a:lnTo>
                  <a:lnTo>
                    <a:pt x="987019" y="323524"/>
                  </a:lnTo>
                  <a:lnTo>
                    <a:pt x="990410" y="322763"/>
                  </a:lnTo>
                  <a:lnTo>
                    <a:pt x="993594" y="321587"/>
                  </a:lnTo>
                  <a:lnTo>
                    <a:pt x="997054" y="319997"/>
                  </a:lnTo>
                  <a:lnTo>
                    <a:pt x="1005221" y="317299"/>
                  </a:lnTo>
                  <a:lnTo>
                    <a:pt x="1007159" y="315154"/>
                  </a:lnTo>
                  <a:lnTo>
                    <a:pt x="1005221" y="311211"/>
                  </a:lnTo>
                  <a:lnTo>
                    <a:pt x="1003560" y="309690"/>
                  </a:lnTo>
                  <a:lnTo>
                    <a:pt x="1001484" y="308444"/>
                  </a:lnTo>
                  <a:lnTo>
                    <a:pt x="999269" y="307476"/>
                  </a:lnTo>
                  <a:lnTo>
                    <a:pt x="997124" y="306854"/>
                  </a:lnTo>
                  <a:lnTo>
                    <a:pt x="993871" y="306300"/>
                  </a:lnTo>
                  <a:lnTo>
                    <a:pt x="992763" y="306023"/>
                  </a:lnTo>
                  <a:lnTo>
                    <a:pt x="991794" y="305539"/>
                  </a:lnTo>
                  <a:lnTo>
                    <a:pt x="991794" y="305193"/>
                  </a:lnTo>
                  <a:lnTo>
                    <a:pt x="991518" y="304294"/>
                  </a:lnTo>
                  <a:lnTo>
                    <a:pt x="991033" y="303187"/>
                  </a:lnTo>
                  <a:lnTo>
                    <a:pt x="990479" y="302357"/>
                  </a:lnTo>
                  <a:lnTo>
                    <a:pt x="989372" y="301527"/>
                  </a:lnTo>
                  <a:lnTo>
                    <a:pt x="988611" y="301181"/>
                  </a:lnTo>
                  <a:lnTo>
                    <a:pt x="986465" y="301181"/>
                  </a:lnTo>
                  <a:cubicBezTo>
                    <a:pt x="986465" y="301181"/>
                    <a:pt x="985012" y="301458"/>
                    <a:pt x="985012" y="301458"/>
                  </a:cubicBezTo>
                  <a:lnTo>
                    <a:pt x="982797" y="302219"/>
                  </a:lnTo>
                  <a:lnTo>
                    <a:pt x="981551" y="302219"/>
                  </a:lnTo>
                  <a:lnTo>
                    <a:pt x="977952" y="300905"/>
                  </a:lnTo>
                  <a:lnTo>
                    <a:pt x="971654" y="296754"/>
                  </a:lnTo>
                  <a:lnTo>
                    <a:pt x="968332" y="295232"/>
                  </a:lnTo>
                  <a:lnTo>
                    <a:pt x="964041" y="294956"/>
                  </a:lnTo>
                  <a:lnTo>
                    <a:pt x="960580" y="296685"/>
                  </a:lnTo>
                  <a:lnTo>
                    <a:pt x="957950" y="299729"/>
                  </a:lnTo>
                  <a:lnTo>
                    <a:pt x="951237" y="314186"/>
                  </a:lnTo>
                  <a:lnTo>
                    <a:pt x="949783" y="318129"/>
                  </a:lnTo>
                  <a:lnTo>
                    <a:pt x="949229" y="315362"/>
                  </a:lnTo>
                  <a:lnTo>
                    <a:pt x="949229" y="312111"/>
                  </a:lnTo>
                  <a:cubicBezTo>
                    <a:pt x="949229" y="312111"/>
                    <a:pt x="950268" y="302288"/>
                    <a:pt x="950268" y="302288"/>
                  </a:cubicBezTo>
                  <a:lnTo>
                    <a:pt x="949507" y="301735"/>
                  </a:lnTo>
                  <a:lnTo>
                    <a:pt x="947430" y="302288"/>
                  </a:lnTo>
                  <a:lnTo>
                    <a:pt x="943693" y="301873"/>
                  </a:lnTo>
                  <a:lnTo>
                    <a:pt x="947361" y="299106"/>
                  </a:lnTo>
                  <a:lnTo>
                    <a:pt x="951998" y="296270"/>
                  </a:lnTo>
                  <a:lnTo>
                    <a:pt x="954213" y="293157"/>
                  </a:lnTo>
                  <a:lnTo>
                    <a:pt x="950614" y="289422"/>
                  </a:lnTo>
                  <a:lnTo>
                    <a:pt x="946184" y="287900"/>
                  </a:lnTo>
                  <a:lnTo>
                    <a:pt x="940647" y="287208"/>
                  </a:lnTo>
                  <a:lnTo>
                    <a:pt x="935456" y="287900"/>
                  </a:lnTo>
                  <a:lnTo>
                    <a:pt x="931719" y="290529"/>
                  </a:lnTo>
                  <a:lnTo>
                    <a:pt x="930681" y="292811"/>
                  </a:lnTo>
                  <a:lnTo>
                    <a:pt x="931581" y="293572"/>
                  </a:lnTo>
                  <a:lnTo>
                    <a:pt x="933588" y="294126"/>
                  </a:lnTo>
                  <a:lnTo>
                    <a:pt x="935664" y="295855"/>
                  </a:lnTo>
                  <a:lnTo>
                    <a:pt x="935872" y="297100"/>
                  </a:lnTo>
                  <a:lnTo>
                    <a:pt x="934487" y="297446"/>
                  </a:lnTo>
                  <a:lnTo>
                    <a:pt x="932342" y="297653"/>
                  </a:lnTo>
                  <a:lnTo>
                    <a:pt x="930266" y="298414"/>
                  </a:lnTo>
                  <a:lnTo>
                    <a:pt x="928743" y="300213"/>
                  </a:lnTo>
                  <a:lnTo>
                    <a:pt x="926805" y="304848"/>
                  </a:lnTo>
                  <a:lnTo>
                    <a:pt x="925490" y="306992"/>
                  </a:lnTo>
                  <a:lnTo>
                    <a:pt x="923760" y="308652"/>
                  </a:lnTo>
                  <a:lnTo>
                    <a:pt x="921545" y="310036"/>
                  </a:lnTo>
                  <a:lnTo>
                    <a:pt x="919123" y="311142"/>
                  </a:lnTo>
                  <a:lnTo>
                    <a:pt x="916631" y="311903"/>
                  </a:lnTo>
                  <a:lnTo>
                    <a:pt x="916977" y="309344"/>
                  </a:lnTo>
                  <a:lnTo>
                    <a:pt x="917600" y="306508"/>
                  </a:lnTo>
                  <a:lnTo>
                    <a:pt x="917600" y="303948"/>
                  </a:lnTo>
                  <a:lnTo>
                    <a:pt x="916008" y="302288"/>
                  </a:lnTo>
                  <a:lnTo>
                    <a:pt x="917531" y="300835"/>
                  </a:lnTo>
                  <a:lnTo>
                    <a:pt x="918777" y="298829"/>
                  </a:lnTo>
                  <a:lnTo>
                    <a:pt x="919469" y="296685"/>
                  </a:lnTo>
                  <a:lnTo>
                    <a:pt x="919261" y="294679"/>
                  </a:lnTo>
                  <a:lnTo>
                    <a:pt x="917738" y="292811"/>
                  </a:lnTo>
                  <a:lnTo>
                    <a:pt x="916008" y="292811"/>
                  </a:lnTo>
                  <a:cubicBezTo>
                    <a:pt x="916008" y="292811"/>
                    <a:pt x="914071" y="294126"/>
                    <a:pt x="914071" y="294126"/>
                  </a:cubicBezTo>
                  <a:lnTo>
                    <a:pt x="908533" y="298829"/>
                  </a:lnTo>
                  <a:lnTo>
                    <a:pt x="897044" y="311142"/>
                  </a:lnTo>
                  <a:lnTo>
                    <a:pt x="892892" y="316676"/>
                  </a:lnTo>
                  <a:lnTo>
                    <a:pt x="890677" y="320342"/>
                  </a:lnTo>
                  <a:lnTo>
                    <a:pt x="889224" y="321933"/>
                  </a:lnTo>
                  <a:lnTo>
                    <a:pt x="887147" y="322902"/>
                  </a:lnTo>
                  <a:lnTo>
                    <a:pt x="884863" y="323109"/>
                  </a:lnTo>
                  <a:lnTo>
                    <a:pt x="883756" y="322487"/>
                  </a:lnTo>
                  <a:lnTo>
                    <a:pt x="883548" y="321034"/>
                  </a:lnTo>
                  <a:lnTo>
                    <a:pt x="884102" y="318682"/>
                  </a:lnTo>
                  <a:lnTo>
                    <a:pt x="884656" y="317645"/>
                  </a:lnTo>
                  <a:lnTo>
                    <a:pt x="886248" y="315639"/>
                  </a:lnTo>
                  <a:lnTo>
                    <a:pt x="886870" y="314601"/>
                  </a:lnTo>
                  <a:lnTo>
                    <a:pt x="887286" y="313287"/>
                  </a:lnTo>
                  <a:lnTo>
                    <a:pt x="887632" y="310520"/>
                  </a:lnTo>
                  <a:lnTo>
                    <a:pt x="887978" y="309205"/>
                  </a:lnTo>
                  <a:lnTo>
                    <a:pt x="890331" y="306023"/>
                  </a:lnTo>
                  <a:lnTo>
                    <a:pt x="897460" y="299867"/>
                  </a:lnTo>
                  <a:lnTo>
                    <a:pt x="899329" y="297238"/>
                  </a:lnTo>
                  <a:lnTo>
                    <a:pt x="899329" y="295993"/>
                  </a:lnTo>
                  <a:cubicBezTo>
                    <a:pt x="899329" y="295993"/>
                    <a:pt x="898913" y="295302"/>
                    <a:pt x="898913" y="295302"/>
                  </a:cubicBezTo>
                  <a:lnTo>
                    <a:pt x="897875" y="294817"/>
                  </a:lnTo>
                  <a:lnTo>
                    <a:pt x="896353" y="294333"/>
                  </a:lnTo>
                  <a:lnTo>
                    <a:pt x="894276" y="293987"/>
                  </a:lnTo>
                  <a:lnTo>
                    <a:pt x="893030" y="294333"/>
                  </a:lnTo>
                  <a:lnTo>
                    <a:pt x="891992" y="294956"/>
                  </a:lnTo>
                  <a:lnTo>
                    <a:pt x="890677" y="295302"/>
                  </a:lnTo>
                  <a:lnTo>
                    <a:pt x="887286" y="294541"/>
                  </a:lnTo>
                  <a:lnTo>
                    <a:pt x="880226" y="290598"/>
                  </a:lnTo>
                  <a:lnTo>
                    <a:pt x="876558" y="290252"/>
                  </a:lnTo>
                  <a:lnTo>
                    <a:pt x="870121" y="295094"/>
                  </a:lnTo>
                  <a:lnTo>
                    <a:pt x="868876" y="296201"/>
                  </a:lnTo>
                  <a:lnTo>
                    <a:pt x="868737" y="297792"/>
                  </a:lnTo>
                  <a:lnTo>
                    <a:pt x="869360" y="298829"/>
                  </a:lnTo>
                  <a:lnTo>
                    <a:pt x="870398" y="299798"/>
                  </a:lnTo>
                  <a:lnTo>
                    <a:pt x="871575" y="301181"/>
                  </a:lnTo>
                  <a:lnTo>
                    <a:pt x="869845" y="301873"/>
                  </a:lnTo>
                  <a:lnTo>
                    <a:pt x="868530" y="303049"/>
                  </a:lnTo>
                  <a:lnTo>
                    <a:pt x="866245" y="305954"/>
                  </a:lnTo>
                  <a:lnTo>
                    <a:pt x="864654" y="307614"/>
                  </a:lnTo>
                  <a:lnTo>
                    <a:pt x="863477" y="308375"/>
                  </a:lnTo>
                  <a:lnTo>
                    <a:pt x="860293" y="309828"/>
                  </a:lnTo>
                  <a:lnTo>
                    <a:pt x="856556" y="311972"/>
                  </a:lnTo>
                  <a:lnTo>
                    <a:pt x="852749" y="315016"/>
                  </a:lnTo>
                  <a:lnTo>
                    <a:pt x="849704" y="318682"/>
                  </a:lnTo>
                  <a:lnTo>
                    <a:pt x="848389" y="322694"/>
                  </a:lnTo>
                  <a:lnTo>
                    <a:pt x="848735" y="324354"/>
                  </a:lnTo>
                  <a:lnTo>
                    <a:pt x="849497" y="326222"/>
                  </a:lnTo>
                  <a:lnTo>
                    <a:pt x="849981" y="327882"/>
                  </a:lnTo>
                  <a:lnTo>
                    <a:pt x="849497" y="328989"/>
                  </a:lnTo>
                  <a:lnTo>
                    <a:pt x="847905" y="328781"/>
                  </a:lnTo>
                  <a:lnTo>
                    <a:pt x="846036" y="327467"/>
                  </a:lnTo>
                  <a:lnTo>
                    <a:pt x="844375" y="325807"/>
                  </a:lnTo>
                  <a:lnTo>
                    <a:pt x="843337" y="324493"/>
                  </a:lnTo>
                  <a:lnTo>
                    <a:pt x="840499" y="316884"/>
                  </a:lnTo>
                  <a:lnTo>
                    <a:pt x="838215" y="314393"/>
                  </a:lnTo>
                  <a:lnTo>
                    <a:pt x="833647" y="314117"/>
                  </a:lnTo>
                  <a:lnTo>
                    <a:pt x="831640" y="314809"/>
                  </a:lnTo>
                  <a:lnTo>
                    <a:pt x="830463" y="315915"/>
                  </a:lnTo>
                  <a:lnTo>
                    <a:pt x="829425" y="317022"/>
                  </a:lnTo>
                  <a:lnTo>
                    <a:pt x="827972" y="317852"/>
                  </a:lnTo>
                  <a:lnTo>
                    <a:pt x="827626" y="317575"/>
                  </a:lnTo>
                  <a:lnTo>
                    <a:pt x="825619" y="316607"/>
                  </a:lnTo>
                  <a:lnTo>
                    <a:pt x="824996" y="316399"/>
                  </a:lnTo>
                  <a:lnTo>
                    <a:pt x="821189" y="316676"/>
                  </a:lnTo>
                  <a:lnTo>
                    <a:pt x="820151" y="317160"/>
                  </a:lnTo>
                  <a:lnTo>
                    <a:pt x="818075" y="318544"/>
                  </a:lnTo>
                  <a:lnTo>
                    <a:pt x="817037" y="318890"/>
                  </a:lnTo>
                  <a:lnTo>
                    <a:pt x="815929" y="318890"/>
                  </a:lnTo>
                  <a:lnTo>
                    <a:pt x="813645" y="318336"/>
                  </a:lnTo>
                  <a:lnTo>
                    <a:pt x="812468" y="318198"/>
                  </a:lnTo>
                  <a:lnTo>
                    <a:pt x="810323" y="318198"/>
                  </a:lnTo>
                  <a:cubicBezTo>
                    <a:pt x="810323" y="318198"/>
                    <a:pt x="808870" y="318613"/>
                    <a:pt x="808870" y="318613"/>
                  </a:cubicBezTo>
                  <a:lnTo>
                    <a:pt x="808316" y="319582"/>
                  </a:lnTo>
                  <a:lnTo>
                    <a:pt x="808870" y="321311"/>
                  </a:lnTo>
                  <a:lnTo>
                    <a:pt x="811846" y="324285"/>
                  </a:lnTo>
                  <a:lnTo>
                    <a:pt x="815514" y="325807"/>
                  </a:lnTo>
                  <a:lnTo>
                    <a:pt x="818698" y="327882"/>
                  </a:lnTo>
                  <a:lnTo>
                    <a:pt x="820151" y="332517"/>
                  </a:lnTo>
                  <a:lnTo>
                    <a:pt x="820359" y="334800"/>
                  </a:lnTo>
                  <a:lnTo>
                    <a:pt x="820359" y="335422"/>
                  </a:lnTo>
                  <a:cubicBezTo>
                    <a:pt x="820359" y="335422"/>
                    <a:pt x="815998" y="332932"/>
                    <a:pt x="815998" y="332932"/>
                  </a:cubicBezTo>
                  <a:lnTo>
                    <a:pt x="812468" y="329958"/>
                  </a:lnTo>
                  <a:lnTo>
                    <a:pt x="810669" y="328920"/>
                  </a:lnTo>
                  <a:lnTo>
                    <a:pt x="807555" y="328228"/>
                  </a:lnTo>
                  <a:lnTo>
                    <a:pt x="806447" y="329266"/>
                  </a:lnTo>
                  <a:lnTo>
                    <a:pt x="805755" y="331203"/>
                  </a:lnTo>
                  <a:lnTo>
                    <a:pt x="804025" y="333070"/>
                  </a:lnTo>
                  <a:lnTo>
                    <a:pt x="802571" y="333278"/>
                  </a:lnTo>
                  <a:lnTo>
                    <a:pt x="796965" y="332309"/>
                  </a:lnTo>
                  <a:lnTo>
                    <a:pt x="794335" y="332309"/>
                  </a:lnTo>
                  <a:lnTo>
                    <a:pt x="792536" y="332863"/>
                  </a:lnTo>
                  <a:lnTo>
                    <a:pt x="791428" y="334385"/>
                  </a:lnTo>
                  <a:lnTo>
                    <a:pt x="791082" y="337151"/>
                  </a:lnTo>
                  <a:lnTo>
                    <a:pt x="791428" y="339642"/>
                  </a:lnTo>
                  <a:lnTo>
                    <a:pt x="792397" y="341094"/>
                  </a:lnTo>
                  <a:lnTo>
                    <a:pt x="793712" y="342339"/>
                  </a:lnTo>
                  <a:lnTo>
                    <a:pt x="795304" y="344069"/>
                  </a:lnTo>
                  <a:lnTo>
                    <a:pt x="791013" y="344415"/>
                  </a:lnTo>
                  <a:lnTo>
                    <a:pt x="787899" y="345937"/>
                  </a:lnTo>
                  <a:lnTo>
                    <a:pt x="784992" y="347873"/>
                  </a:lnTo>
                  <a:lnTo>
                    <a:pt x="781047" y="349257"/>
                  </a:lnTo>
                  <a:lnTo>
                    <a:pt x="786653" y="340679"/>
                  </a:lnTo>
                  <a:lnTo>
                    <a:pt x="788798" y="335076"/>
                  </a:lnTo>
                  <a:lnTo>
                    <a:pt x="786791" y="330995"/>
                  </a:lnTo>
                  <a:lnTo>
                    <a:pt x="782431" y="331825"/>
                  </a:lnTo>
                  <a:lnTo>
                    <a:pt x="778486" y="336806"/>
                  </a:lnTo>
                  <a:lnTo>
                    <a:pt x="772465" y="346697"/>
                  </a:lnTo>
                  <a:lnTo>
                    <a:pt x="772811" y="344276"/>
                  </a:lnTo>
                  <a:lnTo>
                    <a:pt x="773710" y="341302"/>
                  </a:lnTo>
                  <a:lnTo>
                    <a:pt x="774195" y="338535"/>
                  </a:lnTo>
                  <a:lnTo>
                    <a:pt x="773434" y="336529"/>
                  </a:lnTo>
                  <a:lnTo>
                    <a:pt x="770734" y="336114"/>
                  </a:lnTo>
                  <a:lnTo>
                    <a:pt x="766789" y="337082"/>
                  </a:lnTo>
                  <a:lnTo>
                    <a:pt x="762844" y="338604"/>
                  </a:lnTo>
                  <a:lnTo>
                    <a:pt x="760214" y="340126"/>
                  </a:lnTo>
                  <a:lnTo>
                    <a:pt x="759799" y="340679"/>
                  </a:lnTo>
                  <a:lnTo>
                    <a:pt x="759384" y="342132"/>
                  </a:lnTo>
                  <a:lnTo>
                    <a:pt x="759107" y="342547"/>
                  </a:lnTo>
                  <a:lnTo>
                    <a:pt x="757792" y="343100"/>
                  </a:lnTo>
                  <a:lnTo>
                    <a:pt x="755023" y="343585"/>
                  </a:lnTo>
                  <a:lnTo>
                    <a:pt x="753778" y="344000"/>
                  </a:lnTo>
                  <a:lnTo>
                    <a:pt x="751909" y="345591"/>
                  </a:lnTo>
                  <a:lnTo>
                    <a:pt x="752186" y="346905"/>
                  </a:lnTo>
                  <a:lnTo>
                    <a:pt x="754193" y="348012"/>
                  </a:lnTo>
                  <a:lnTo>
                    <a:pt x="757307" y="348980"/>
                  </a:lnTo>
                  <a:lnTo>
                    <a:pt x="752393" y="348980"/>
                  </a:lnTo>
                  <a:cubicBezTo>
                    <a:pt x="752393" y="348980"/>
                    <a:pt x="747410" y="346836"/>
                    <a:pt x="747410" y="346836"/>
                  </a:cubicBezTo>
                  <a:lnTo>
                    <a:pt x="743050" y="345867"/>
                  </a:lnTo>
                  <a:lnTo>
                    <a:pt x="739935" y="349257"/>
                  </a:lnTo>
                  <a:lnTo>
                    <a:pt x="739935" y="350364"/>
                  </a:lnTo>
                  <a:cubicBezTo>
                    <a:pt x="739935" y="350364"/>
                    <a:pt x="740558" y="352923"/>
                    <a:pt x="740558" y="352923"/>
                  </a:cubicBezTo>
                  <a:lnTo>
                    <a:pt x="740558" y="353615"/>
                  </a:lnTo>
                  <a:lnTo>
                    <a:pt x="739451" y="354307"/>
                  </a:lnTo>
                  <a:lnTo>
                    <a:pt x="737790" y="354652"/>
                  </a:lnTo>
                  <a:lnTo>
                    <a:pt x="736060" y="354791"/>
                  </a:lnTo>
                  <a:lnTo>
                    <a:pt x="734675" y="355067"/>
                  </a:lnTo>
                  <a:lnTo>
                    <a:pt x="731838" y="356382"/>
                  </a:lnTo>
                  <a:lnTo>
                    <a:pt x="730246" y="357973"/>
                  </a:lnTo>
                  <a:lnTo>
                    <a:pt x="727201" y="362469"/>
                  </a:lnTo>
                  <a:lnTo>
                    <a:pt x="724709" y="364821"/>
                  </a:lnTo>
                  <a:lnTo>
                    <a:pt x="722079" y="366135"/>
                  </a:lnTo>
                  <a:lnTo>
                    <a:pt x="713704" y="368072"/>
                  </a:lnTo>
                  <a:lnTo>
                    <a:pt x="710659" y="369179"/>
                  </a:lnTo>
                  <a:lnTo>
                    <a:pt x="708237" y="370839"/>
                  </a:lnTo>
                  <a:lnTo>
                    <a:pt x="707752" y="373122"/>
                  </a:lnTo>
                  <a:lnTo>
                    <a:pt x="711213" y="374920"/>
                  </a:lnTo>
                  <a:lnTo>
                    <a:pt x="724640" y="374159"/>
                  </a:lnTo>
                  <a:lnTo>
                    <a:pt x="729554" y="374782"/>
                  </a:lnTo>
                  <a:lnTo>
                    <a:pt x="725263" y="376442"/>
                  </a:lnTo>
                  <a:lnTo>
                    <a:pt x="720556" y="376995"/>
                  </a:lnTo>
                  <a:lnTo>
                    <a:pt x="708652" y="376304"/>
                  </a:lnTo>
                  <a:lnTo>
                    <a:pt x="705745" y="376511"/>
                  </a:lnTo>
                  <a:lnTo>
                    <a:pt x="702977" y="377272"/>
                  </a:lnTo>
                  <a:lnTo>
                    <a:pt x="701108" y="378863"/>
                  </a:lnTo>
                  <a:lnTo>
                    <a:pt x="700762" y="381007"/>
                  </a:lnTo>
                  <a:lnTo>
                    <a:pt x="701523" y="383221"/>
                  </a:lnTo>
                  <a:lnTo>
                    <a:pt x="703046" y="385089"/>
                  </a:lnTo>
                  <a:lnTo>
                    <a:pt x="704984" y="386126"/>
                  </a:lnTo>
                  <a:lnTo>
                    <a:pt x="703530" y="387648"/>
                  </a:lnTo>
                  <a:lnTo>
                    <a:pt x="702630" y="389170"/>
                  </a:lnTo>
                  <a:lnTo>
                    <a:pt x="702492" y="390899"/>
                  </a:lnTo>
                  <a:lnTo>
                    <a:pt x="703254" y="393113"/>
                  </a:lnTo>
                  <a:lnTo>
                    <a:pt x="700831" y="390692"/>
                  </a:lnTo>
                  <a:lnTo>
                    <a:pt x="698824" y="383913"/>
                  </a:lnTo>
                  <a:lnTo>
                    <a:pt x="696956" y="381768"/>
                  </a:lnTo>
                  <a:lnTo>
                    <a:pt x="694048" y="382253"/>
                  </a:lnTo>
                  <a:lnTo>
                    <a:pt x="689135" y="384051"/>
                  </a:lnTo>
                  <a:lnTo>
                    <a:pt x="684359" y="386195"/>
                  </a:lnTo>
                  <a:lnTo>
                    <a:pt x="682214" y="387717"/>
                  </a:lnTo>
                  <a:lnTo>
                    <a:pt x="682975" y="388893"/>
                  </a:lnTo>
                  <a:lnTo>
                    <a:pt x="687473" y="389447"/>
                  </a:lnTo>
                  <a:lnTo>
                    <a:pt x="688788" y="390277"/>
                  </a:lnTo>
                  <a:lnTo>
                    <a:pt x="688096" y="391660"/>
                  </a:lnTo>
                  <a:lnTo>
                    <a:pt x="685812" y="391660"/>
                  </a:lnTo>
                  <a:cubicBezTo>
                    <a:pt x="685812" y="391660"/>
                    <a:pt x="681729" y="390484"/>
                    <a:pt x="681729" y="390484"/>
                  </a:cubicBezTo>
                  <a:lnTo>
                    <a:pt x="679514" y="390346"/>
                  </a:lnTo>
                  <a:lnTo>
                    <a:pt x="677784" y="390623"/>
                  </a:lnTo>
                  <a:lnTo>
                    <a:pt x="676261" y="391453"/>
                  </a:lnTo>
                  <a:lnTo>
                    <a:pt x="674600" y="393044"/>
                  </a:lnTo>
                  <a:lnTo>
                    <a:pt x="673216" y="394981"/>
                  </a:lnTo>
                  <a:lnTo>
                    <a:pt x="672732" y="396502"/>
                  </a:lnTo>
                  <a:lnTo>
                    <a:pt x="672455" y="398024"/>
                  </a:lnTo>
                  <a:lnTo>
                    <a:pt x="671624" y="400099"/>
                  </a:lnTo>
                  <a:lnTo>
                    <a:pt x="674739" y="399961"/>
                  </a:lnTo>
                  <a:lnTo>
                    <a:pt x="681314" y="397678"/>
                  </a:lnTo>
                  <a:lnTo>
                    <a:pt x="683390" y="398024"/>
                  </a:lnTo>
                  <a:lnTo>
                    <a:pt x="681660" y="399408"/>
                  </a:lnTo>
                  <a:lnTo>
                    <a:pt x="681106" y="401068"/>
                  </a:lnTo>
                  <a:lnTo>
                    <a:pt x="681729" y="402797"/>
                  </a:lnTo>
                  <a:lnTo>
                    <a:pt x="683321" y="404388"/>
                  </a:lnTo>
                  <a:lnTo>
                    <a:pt x="685328" y="405149"/>
                  </a:lnTo>
                  <a:lnTo>
                    <a:pt x="689065" y="404942"/>
                  </a:lnTo>
                  <a:lnTo>
                    <a:pt x="690588" y="405426"/>
                  </a:lnTo>
                  <a:lnTo>
                    <a:pt x="689273" y="406671"/>
                  </a:lnTo>
                  <a:lnTo>
                    <a:pt x="688442" y="408123"/>
                  </a:lnTo>
                  <a:lnTo>
                    <a:pt x="688166" y="409784"/>
                  </a:lnTo>
                  <a:lnTo>
                    <a:pt x="688512" y="411582"/>
                  </a:lnTo>
                  <a:lnTo>
                    <a:pt x="687542" y="410821"/>
                  </a:lnTo>
                  <a:lnTo>
                    <a:pt x="686366" y="408746"/>
                  </a:lnTo>
                  <a:lnTo>
                    <a:pt x="685536" y="407708"/>
                  </a:lnTo>
                  <a:lnTo>
                    <a:pt x="684359" y="407017"/>
                  </a:lnTo>
                  <a:lnTo>
                    <a:pt x="679168" y="404596"/>
                  </a:lnTo>
                  <a:lnTo>
                    <a:pt x="675638" y="404111"/>
                  </a:lnTo>
                  <a:lnTo>
                    <a:pt x="672662" y="405080"/>
                  </a:lnTo>
                  <a:lnTo>
                    <a:pt x="670102" y="407155"/>
                  </a:lnTo>
                  <a:lnTo>
                    <a:pt x="667610" y="409991"/>
                  </a:lnTo>
                  <a:lnTo>
                    <a:pt x="665533" y="412758"/>
                  </a:lnTo>
                  <a:lnTo>
                    <a:pt x="665257" y="414072"/>
                  </a:lnTo>
                  <a:lnTo>
                    <a:pt x="666710" y="414557"/>
                  </a:lnTo>
                  <a:lnTo>
                    <a:pt x="681452" y="414903"/>
                  </a:lnTo>
                  <a:lnTo>
                    <a:pt x="685190" y="415318"/>
                  </a:lnTo>
                  <a:lnTo>
                    <a:pt x="681729" y="416908"/>
                  </a:lnTo>
                  <a:lnTo>
                    <a:pt x="661104" y="419468"/>
                  </a:lnTo>
                  <a:lnTo>
                    <a:pt x="658336" y="420506"/>
                  </a:lnTo>
                  <a:lnTo>
                    <a:pt x="655844" y="422096"/>
                  </a:lnTo>
                  <a:lnTo>
                    <a:pt x="651484" y="426039"/>
                  </a:lnTo>
                  <a:lnTo>
                    <a:pt x="650100" y="427008"/>
                  </a:lnTo>
                  <a:lnTo>
                    <a:pt x="648923" y="427630"/>
                  </a:lnTo>
                  <a:lnTo>
                    <a:pt x="648508" y="428460"/>
                  </a:lnTo>
                  <a:lnTo>
                    <a:pt x="649338" y="430190"/>
                  </a:lnTo>
                  <a:lnTo>
                    <a:pt x="650238" y="430743"/>
                  </a:lnTo>
                  <a:lnTo>
                    <a:pt x="653352" y="431712"/>
                  </a:lnTo>
                  <a:lnTo>
                    <a:pt x="654598" y="432334"/>
                  </a:lnTo>
                  <a:lnTo>
                    <a:pt x="647885" y="433303"/>
                  </a:lnTo>
                  <a:lnTo>
                    <a:pt x="644770" y="434063"/>
                  </a:lnTo>
                  <a:lnTo>
                    <a:pt x="641863" y="435931"/>
                  </a:lnTo>
                  <a:lnTo>
                    <a:pt x="640548" y="437245"/>
                  </a:lnTo>
                  <a:lnTo>
                    <a:pt x="639925" y="438421"/>
                  </a:lnTo>
                  <a:lnTo>
                    <a:pt x="638749" y="441327"/>
                  </a:lnTo>
                  <a:lnTo>
                    <a:pt x="637988" y="442572"/>
                  </a:lnTo>
                  <a:lnTo>
                    <a:pt x="637364" y="443263"/>
                  </a:lnTo>
                  <a:lnTo>
                    <a:pt x="636811" y="444232"/>
                  </a:lnTo>
                  <a:lnTo>
                    <a:pt x="636257" y="446307"/>
                  </a:lnTo>
                  <a:lnTo>
                    <a:pt x="636880" y="454401"/>
                  </a:lnTo>
                  <a:lnTo>
                    <a:pt x="642625" y="454608"/>
                  </a:lnTo>
                  <a:lnTo>
                    <a:pt x="650169" y="452187"/>
                  </a:lnTo>
                  <a:lnTo>
                    <a:pt x="656121" y="452533"/>
                  </a:lnTo>
                  <a:lnTo>
                    <a:pt x="653629" y="454677"/>
                  </a:lnTo>
                  <a:lnTo>
                    <a:pt x="650861" y="455992"/>
                  </a:lnTo>
                  <a:lnTo>
                    <a:pt x="647885" y="456822"/>
                  </a:lnTo>
                  <a:lnTo>
                    <a:pt x="637572" y="458412"/>
                  </a:lnTo>
                  <a:lnTo>
                    <a:pt x="633766" y="459381"/>
                  </a:lnTo>
                  <a:lnTo>
                    <a:pt x="631343" y="460903"/>
                  </a:lnTo>
                  <a:lnTo>
                    <a:pt x="631205" y="462978"/>
                  </a:lnTo>
                  <a:lnTo>
                    <a:pt x="635219" y="466022"/>
                  </a:lnTo>
                  <a:lnTo>
                    <a:pt x="635358" y="468028"/>
                  </a:lnTo>
                  <a:lnTo>
                    <a:pt x="634388" y="468650"/>
                  </a:lnTo>
                  <a:lnTo>
                    <a:pt x="633073" y="468650"/>
                  </a:lnTo>
                  <a:cubicBezTo>
                    <a:pt x="633073" y="468650"/>
                    <a:pt x="631689" y="468304"/>
                    <a:pt x="631689" y="468304"/>
                  </a:cubicBezTo>
                  <a:lnTo>
                    <a:pt x="630582" y="468443"/>
                  </a:lnTo>
                  <a:lnTo>
                    <a:pt x="629059" y="469619"/>
                  </a:lnTo>
                  <a:lnTo>
                    <a:pt x="628367" y="471002"/>
                  </a:lnTo>
                  <a:lnTo>
                    <a:pt x="627883" y="472455"/>
                  </a:lnTo>
                  <a:lnTo>
                    <a:pt x="627191" y="474184"/>
                  </a:lnTo>
                  <a:lnTo>
                    <a:pt x="619785" y="484975"/>
                  </a:lnTo>
                  <a:lnTo>
                    <a:pt x="616670" y="491270"/>
                  </a:lnTo>
                  <a:lnTo>
                    <a:pt x="616670" y="497150"/>
                  </a:lnTo>
                  <a:lnTo>
                    <a:pt x="617640" y="498256"/>
                  </a:lnTo>
                  <a:lnTo>
                    <a:pt x="621239" y="501300"/>
                  </a:lnTo>
                  <a:lnTo>
                    <a:pt x="622346" y="501992"/>
                  </a:lnTo>
                  <a:lnTo>
                    <a:pt x="625322" y="501369"/>
                  </a:lnTo>
                  <a:lnTo>
                    <a:pt x="627952" y="499433"/>
                  </a:lnTo>
                  <a:lnTo>
                    <a:pt x="630374" y="497150"/>
                  </a:lnTo>
                  <a:lnTo>
                    <a:pt x="633004" y="495490"/>
                  </a:lnTo>
                  <a:lnTo>
                    <a:pt x="629267" y="501093"/>
                  </a:lnTo>
                  <a:lnTo>
                    <a:pt x="626983" y="503859"/>
                  </a:lnTo>
                  <a:lnTo>
                    <a:pt x="624561" y="505589"/>
                  </a:lnTo>
                  <a:lnTo>
                    <a:pt x="621723" y="506073"/>
                  </a:lnTo>
                  <a:lnTo>
                    <a:pt x="619992" y="505036"/>
                  </a:lnTo>
                  <a:lnTo>
                    <a:pt x="618609" y="503583"/>
                  </a:lnTo>
                  <a:lnTo>
                    <a:pt x="616670" y="502614"/>
                  </a:lnTo>
                  <a:lnTo>
                    <a:pt x="613971" y="503444"/>
                  </a:lnTo>
                  <a:lnTo>
                    <a:pt x="610026" y="505796"/>
                  </a:lnTo>
                  <a:lnTo>
                    <a:pt x="603589" y="510500"/>
                  </a:lnTo>
                  <a:lnTo>
                    <a:pt x="601582" y="512437"/>
                  </a:lnTo>
                  <a:lnTo>
                    <a:pt x="600267" y="514512"/>
                  </a:lnTo>
                  <a:lnTo>
                    <a:pt x="599506" y="516864"/>
                  </a:lnTo>
                  <a:lnTo>
                    <a:pt x="599298" y="519631"/>
                  </a:lnTo>
                  <a:lnTo>
                    <a:pt x="602759" y="518040"/>
                  </a:lnTo>
                  <a:lnTo>
                    <a:pt x="604489" y="517417"/>
                  </a:lnTo>
                  <a:lnTo>
                    <a:pt x="606289" y="517279"/>
                  </a:lnTo>
                  <a:lnTo>
                    <a:pt x="603382" y="520392"/>
                  </a:lnTo>
                  <a:lnTo>
                    <a:pt x="599783" y="522329"/>
                  </a:lnTo>
                  <a:lnTo>
                    <a:pt x="595976" y="523989"/>
                  </a:lnTo>
                  <a:lnTo>
                    <a:pt x="592516" y="526272"/>
                  </a:lnTo>
                  <a:lnTo>
                    <a:pt x="583380" y="534158"/>
                  </a:lnTo>
                  <a:lnTo>
                    <a:pt x="574175" y="544603"/>
                  </a:lnTo>
                  <a:lnTo>
                    <a:pt x="570991" y="549099"/>
                  </a:lnTo>
                  <a:lnTo>
                    <a:pt x="565801" y="553941"/>
                  </a:lnTo>
                  <a:lnTo>
                    <a:pt x="563724" y="556846"/>
                  </a:lnTo>
                  <a:lnTo>
                    <a:pt x="563862" y="560028"/>
                  </a:lnTo>
                  <a:lnTo>
                    <a:pt x="566216" y="559268"/>
                  </a:lnTo>
                  <a:lnTo>
                    <a:pt x="567669" y="560305"/>
                  </a:lnTo>
                  <a:lnTo>
                    <a:pt x="568777" y="562242"/>
                  </a:lnTo>
                  <a:lnTo>
                    <a:pt x="570161" y="564110"/>
                  </a:lnTo>
                  <a:lnTo>
                    <a:pt x="572168" y="565355"/>
                  </a:lnTo>
                  <a:lnTo>
                    <a:pt x="574244" y="565562"/>
                  </a:lnTo>
                  <a:lnTo>
                    <a:pt x="576597" y="565009"/>
                  </a:lnTo>
                  <a:lnTo>
                    <a:pt x="583519" y="561827"/>
                  </a:lnTo>
                  <a:lnTo>
                    <a:pt x="589263" y="558507"/>
                  </a:lnTo>
                  <a:lnTo>
                    <a:pt x="593000" y="554771"/>
                  </a:lnTo>
                  <a:lnTo>
                    <a:pt x="591270" y="551451"/>
                  </a:lnTo>
                  <a:lnTo>
                    <a:pt x="593762" y="549514"/>
                  </a:lnTo>
                  <a:lnTo>
                    <a:pt x="596738" y="547715"/>
                  </a:lnTo>
                  <a:lnTo>
                    <a:pt x="599783" y="547093"/>
                  </a:lnTo>
                  <a:lnTo>
                    <a:pt x="602552" y="548546"/>
                  </a:lnTo>
                  <a:lnTo>
                    <a:pt x="599506" y="550275"/>
                  </a:lnTo>
                  <a:lnTo>
                    <a:pt x="596668" y="552281"/>
                  </a:lnTo>
                  <a:lnTo>
                    <a:pt x="599922" y="553664"/>
                  </a:lnTo>
                  <a:lnTo>
                    <a:pt x="599714" y="555463"/>
                  </a:lnTo>
                  <a:lnTo>
                    <a:pt x="597568" y="557331"/>
                  </a:lnTo>
                  <a:lnTo>
                    <a:pt x="594592" y="558922"/>
                  </a:lnTo>
                  <a:lnTo>
                    <a:pt x="591201" y="560236"/>
                  </a:lnTo>
                  <a:lnTo>
                    <a:pt x="588086" y="561758"/>
                  </a:lnTo>
                  <a:lnTo>
                    <a:pt x="586633" y="564041"/>
                  </a:lnTo>
                  <a:lnTo>
                    <a:pt x="588017" y="567707"/>
                  </a:lnTo>
                  <a:lnTo>
                    <a:pt x="584764" y="567914"/>
                  </a:lnTo>
                  <a:lnTo>
                    <a:pt x="578328" y="567914"/>
                  </a:lnTo>
                  <a:lnTo>
                    <a:pt x="575075" y="568329"/>
                  </a:lnTo>
                  <a:lnTo>
                    <a:pt x="573690" y="568813"/>
                  </a:lnTo>
                  <a:lnTo>
                    <a:pt x="573068" y="569367"/>
                  </a:lnTo>
                  <a:lnTo>
                    <a:pt x="572583" y="569574"/>
                  </a:lnTo>
                  <a:lnTo>
                    <a:pt x="571545" y="569298"/>
                  </a:lnTo>
                  <a:lnTo>
                    <a:pt x="571268" y="568813"/>
                  </a:lnTo>
                  <a:lnTo>
                    <a:pt x="567392" y="564041"/>
                  </a:lnTo>
                  <a:lnTo>
                    <a:pt x="566631" y="563210"/>
                  </a:lnTo>
                  <a:lnTo>
                    <a:pt x="565662" y="562795"/>
                  </a:lnTo>
                  <a:lnTo>
                    <a:pt x="564001" y="562588"/>
                  </a:lnTo>
                  <a:lnTo>
                    <a:pt x="562755" y="562795"/>
                  </a:lnTo>
                  <a:lnTo>
                    <a:pt x="558949" y="563902"/>
                  </a:lnTo>
                  <a:lnTo>
                    <a:pt x="557910" y="564317"/>
                  </a:lnTo>
                  <a:lnTo>
                    <a:pt x="556526" y="565631"/>
                  </a:lnTo>
                  <a:lnTo>
                    <a:pt x="555488" y="566946"/>
                  </a:lnTo>
                  <a:lnTo>
                    <a:pt x="554519" y="567637"/>
                  </a:lnTo>
                  <a:lnTo>
                    <a:pt x="553135" y="567084"/>
                  </a:lnTo>
                  <a:lnTo>
                    <a:pt x="553135" y="566462"/>
                  </a:lnTo>
                  <a:lnTo>
                    <a:pt x="553758" y="565424"/>
                  </a:lnTo>
                  <a:lnTo>
                    <a:pt x="554381" y="564317"/>
                  </a:lnTo>
                  <a:lnTo>
                    <a:pt x="554381" y="563210"/>
                  </a:lnTo>
                  <a:cubicBezTo>
                    <a:pt x="554381" y="563210"/>
                    <a:pt x="551612" y="561550"/>
                    <a:pt x="551612" y="561550"/>
                  </a:cubicBezTo>
                  <a:lnTo>
                    <a:pt x="547667" y="561550"/>
                  </a:lnTo>
                  <a:cubicBezTo>
                    <a:pt x="547667" y="561550"/>
                    <a:pt x="543653" y="562588"/>
                    <a:pt x="543653" y="562588"/>
                  </a:cubicBezTo>
                  <a:lnTo>
                    <a:pt x="540815" y="564110"/>
                  </a:lnTo>
                  <a:lnTo>
                    <a:pt x="538601" y="567015"/>
                  </a:lnTo>
                  <a:lnTo>
                    <a:pt x="539916" y="568191"/>
                  </a:lnTo>
                  <a:lnTo>
                    <a:pt x="542476" y="569021"/>
                  </a:lnTo>
                  <a:lnTo>
                    <a:pt x="543999" y="571096"/>
                  </a:lnTo>
                  <a:lnTo>
                    <a:pt x="542545" y="573033"/>
                  </a:lnTo>
                  <a:lnTo>
                    <a:pt x="538947" y="573656"/>
                  </a:lnTo>
                  <a:lnTo>
                    <a:pt x="535347" y="574762"/>
                  </a:lnTo>
                  <a:lnTo>
                    <a:pt x="533963" y="578083"/>
                  </a:lnTo>
                  <a:lnTo>
                    <a:pt x="535417" y="580919"/>
                  </a:lnTo>
                  <a:lnTo>
                    <a:pt x="541507" y="585761"/>
                  </a:lnTo>
                  <a:lnTo>
                    <a:pt x="543584" y="588528"/>
                  </a:lnTo>
                  <a:lnTo>
                    <a:pt x="534794" y="582579"/>
                  </a:lnTo>
                  <a:lnTo>
                    <a:pt x="530295" y="580504"/>
                  </a:lnTo>
                  <a:lnTo>
                    <a:pt x="525174" y="580020"/>
                  </a:lnTo>
                  <a:lnTo>
                    <a:pt x="521229" y="580711"/>
                  </a:lnTo>
                  <a:lnTo>
                    <a:pt x="516522" y="582095"/>
                  </a:lnTo>
                  <a:lnTo>
                    <a:pt x="512023" y="583963"/>
                  </a:lnTo>
                  <a:lnTo>
                    <a:pt x="508632" y="586038"/>
                  </a:lnTo>
                  <a:lnTo>
                    <a:pt x="507456" y="587352"/>
                  </a:lnTo>
                  <a:lnTo>
                    <a:pt x="506002" y="589427"/>
                  </a:lnTo>
                  <a:lnTo>
                    <a:pt x="504895" y="591571"/>
                  </a:lnTo>
                  <a:lnTo>
                    <a:pt x="504895" y="592955"/>
                  </a:lnTo>
                  <a:cubicBezTo>
                    <a:pt x="504895" y="592955"/>
                    <a:pt x="506487" y="593370"/>
                    <a:pt x="506487" y="593370"/>
                  </a:cubicBezTo>
                  <a:lnTo>
                    <a:pt x="508978" y="592817"/>
                  </a:lnTo>
                  <a:lnTo>
                    <a:pt x="511539" y="592056"/>
                  </a:lnTo>
                  <a:lnTo>
                    <a:pt x="513477" y="591641"/>
                  </a:lnTo>
                  <a:lnTo>
                    <a:pt x="519983" y="592402"/>
                  </a:lnTo>
                  <a:lnTo>
                    <a:pt x="522336" y="592402"/>
                  </a:lnTo>
                  <a:lnTo>
                    <a:pt x="527873" y="591226"/>
                  </a:lnTo>
                  <a:lnTo>
                    <a:pt x="530710" y="591087"/>
                  </a:lnTo>
                  <a:lnTo>
                    <a:pt x="532648" y="592263"/>
                  </a:lnTo>
                  <a:lnTo>
                    <a:pt x="527388" y="592471"/>
                  </a:lnTo>
                  <a:lnTo>
                    <a:pt x="524551" y="592886"/>
                  </a:lnTo>
                  <a:lnTo>
                    <a:pt x="522405" y="593854"/>
                  </a:lnTo>
                  <a:lnTo>
                    <a:pt x="521298" y="595099"/>
                  </a:lnTo>
                  <a:lnTo>
                    <a:pt x="521090" y="596137"/>
                  </a:lnTo>
                  <a:lnTo>
                    <a:pt x="522059" y="596829"/>
                  </a:lnTo>
                  <a:lnTo>
                    <a:pt x="524343" y="597036"/>
                  </a:lnTo>
                  <a:lnTo>
                    <a:pt x="521851" y="598212"/>
                  </a:lnTo>
                  <a:lnTo>
                    <a:pt x="519290" y="598005"/>
                  </a:lnTo>
                  <a:lnTo>
                    <a:pt x="514100" y="596344"/>
                  </a:lnTo>
                  <a:lnTo>
                    <a:pt x="510639" y="595791"/>
                  </a:lnTo>
                  <a:lnTo>
                    <a:pt x="507179" y="595584"/>
                  </a:lnTo>
                  <a:lnTo>
                    <a:pt x="503649" y="595722"/>
                  </a:lnTo>
                  <a:lnTo>
                    <a:pt x="500257" y="596137"/>
                  </a:lnTo>
                  <a:lnTo>
                    <a:pt x="497904" y="596621"/>
                  </a:lnTo>
                  <a:lnTo>
                    <a:pt x="494859" y="597728"/>
                  </a:lnTo>
                  <a:lnTo>
                    <a:pt x="492367" y="599457"/>
                  </a:lnTo>
                  <a:lnTo>
                    <a:pt x="491814" y="601740"/>
                  </a:lnTo>
                  <a:lnTo>
                    <a:pt x="493682" y="602432"/>
                  </a:lnTo>
                  <a:lnTo>
                    <a:pt x="497281" y="602017"/>
                  </a:lnTo>
                  <a:lnTo>
                    <a:pt x="503718" y="600702"/>
                  </a:lnTo>
                  <a:lnTo>
                    <a:pt x="501850" y="602224"/>
                  </a:lnTo>
                  <a:lnTo>
                    <a:pt x="499496" y="603262"/>
                  </a:lnTo>
                  <a:lnTo>
                    <a:pt x="497005" y="603815"/>
                  </a:lnTo>
                  <a:lnTo>
                    <a:pt x="494651" y="604092"/>
                  </a:lnTo>
                  <a:lnTo>
                    <a:pt x="492575" y="603884"/>
                  </a:lnTo>
                  <a:lnTo>
                    <a:pt x="489530" y="602708"/>
                  </a:lnTo>
                  <a:lnTo>
                    <a:pt x="487869" y="602362"/>
                  </a:lnTo>
                  <a:lnTo>
                    <a:pt x="485446" y="602708"/>
                  </a:lnTo>
                  <a:lnTo>
                    <a:pt x="483093" y="603815"/>
                  </a:lnTo>
                  <a:lnTo>
                    <a:pt x="480948" y="605268"/>
                  </a:lnTo>
                  <a:lnTo>
                    <a:pt x="479217" y="606720"/>
                  </a:lnTo>
                  <a:lnTo>
                    <a:pt x="477210" y="609418"/>
                  </a:lnTo>
                  <a:lnTo>
                    <a:pt x="476449" y="610110"/>
                  </a:lnTo>
                  <a:lnTo>
                    <a:pt x="475480" y="610248"/>
                  </a:lnTo>
                  <a:lnTo>
                    <a:pt x="474511" y="609972"/>
                  </a:lnTo>
                  <a:lnTo>
                    <a:pt x="473750" y="609626"/>
                  </a:lnTo>
                  <a:lnTo>
                    <a:pt x="473127" y="609626"/>
                  </a:lnTo>
                  <a:lnTo>
                    <a:pt x="470220" y="613499"/>
                  </a:lnTo>
                  <a:lnTo>
                    <a:pt x="473127" y="615713"/>
                  </a:lnTo>
                  <a:lnTo>
                    <a:pt x="478456" y="616958"/>
                  </a:lnTo>
                  <a:lnTo>
                    <a:pt x="482817" y="617581"/>
                  </a:lnTo>
                  <a:lnTo>
                    <a:pt x="491191" y="619587"/>
                  </a:lnTo>
                  <a:lnTo>
                    <a:pt x="494029" y="619933"/>
                  </a:lnTo>
                  <a:lnTo>
                    <a:pt x="496659" y="619725"/>
                  </a:lnTo>
                  <a:lnTo>
                    <a:pt x="502196" y="618964"/>
                  </a:lnTo>
                  <a:lnTo>
                    <a:pt x="504548" y="619310"/>
                  </a:lnTo>
                  <a:lnTo>
                    <a:pt x="501019" y="620624"/>
                  </a:lnTo>
                  <a:lnTo>
                    <a:pt x="497351" y="621731"/>
                  </a:lnTo>
                  <a:lnTo>
                    <a:pt x="493544" y="622284"/>
                  </a:lnTo>
                  <a:lnTo>
                    <a:pt x="489668" y="622284"/>
                  </a:lnTo>
                  <a:cubicBezTo>
                    <a:pt x="489668" y="622284"/>
                    <a:pt x="486069" y="621454"/>
                    <a:pt x="486069" y="621454"/>
                  </a:cubicBezTo>
                  <a:lnTo>
                    <a:pt x="479148" y="619172"/>
                  </a:lnTo>
                  <a:lnTo>
                    <a:pt x="475480" y="618549"/>
                  </a:lnTo>
                  <a:lnTo>
                    <a:pt x="471950" y="618342"/>
                  </a:lnTo>
                  <a:lnTo>
                    <a:pt x="468766" y="618688"/>
                  </a:lnTo>
                  <a:lnTo>
                    <a:pt x="466829" y="620348"/>
                  </a:lnTo>
                  <a:lnTo>
                    <a:pt x="467036" y="624014"/>
                  </a:lnTo>
                  <a:lnTo>
                    <a:pt x="468282" y="626504"/>
                  </a:lnTo>
                  <a:lnTo>
                    <a:pt x="470497" y="629064"/>
                  </a:lnTo>
                  <a:lnTo>
                    <a:pt x="473058" y="631277"/>
                  </a:lnTo>
                  <a:lnTo>
                    <a:pt x="475618" y="632660"/>
                  </a:lnTo>
                  <a:lnTo>
                    <a:pt x="470012" y="634321"/>
                  </a:lnTo>
                  <a:lnTo>
                    <a:pt x="468490" y="635843"/>
                  </a:lnTo>
                  <a:lnTo>
                    <a:pt x="468766" y="639232"/>
                  </a:lnTo>
                  <a:lnTo>
                    <a:pt x="470151" y="641791"/>
                  </a:lnTo>
                  <a:lnTo>
                    <a:pt x="472296" y="643867"/>
                  </a:lnTo>
                  <a:lnTo>
                    <a:pt x="474996" y="645181"/>
                  </a:lnTo>
                  <a:lnTo>
                    <a:pt x="477972" y="645596"/>
                  </a:lnTo>
                  <a:lnTo>
                    <a:pt x="481155" y="645181"/>
                  </a:lnTo>
                  <a:lnTo>
                    <a:pt x="487661" y="643659"/>
                  </a:lnTo>
                  <a:lnTo>
                    <a:pt x="491053" y="643382"/>
                  </a:lnTo>
                  <a:lnTo>
                    <a:pt x="492921" y="643728"/>
                  </a:lnTo>
                  <a:lnTo>
                    <a:pt x="494859" y="644213"/>
                  </a:lnTo>
                  <a:lnTo>
                    <a:pt x="496728" y="644558"/>
                  </a:lnTo>
                  <a:lnTo>
                    <a:pt x="498458" y="644143"/>
                  </a:lnTo>
                  <a:lnTo>
                    <a:pt x="499565" y="643313"/>
                  </a:lnTo>
                  <a:lnTo>
                    <a:pt x="500257" y="642068"/>
                  </a:lnTo>
                  <a:lnTo>
                    <a:pt x="500881" y="640685"/>
                  </a:lnTo>
                  <a:lnTo>
                    <a:pt x="501711" y="639370"/>
                  </a:lnTo>
                  <a:lnTo>
                    <a:pt x="502818" y="641653"/>
                  </a:lnTo>
                  <a:lnTo>
                    <a:pt x="505587" y="643036"/>
                  </a:lnTo>
                  <a:lnTo>
                    <a:pt x="508978" y="643659"/>
                  </a:lnTo>
                  <a:lnTo>
                    <a:pt x="512023" y="643659"/>
                  </a:lnTo>
                  <a:cubicBezTo>
                    <a:pt x="512023" y="643659"/>
                    <a:pt x="515207" y="642276"/>
                    <a:pt x="515207" y="642276"/>
                  </a:cubicBezTo>
                  <a:lnTo>
                    <a:pt x="516038" y="639993"/>
                  </a:lnTo>
                  <a:lnTo>
                    <a:pt x="516660" y="637226"/>
                  </a:lnTo>
                  <a:lnTo>
                    <a:pt x="519152" y="634459"/>
                  </a:lnTo>
                  <a:lnTo>
                    <a:pt x="517975" y="639924"/>
                  </a:lnTo>
                  <a:lnTo>
                    <a:pt x="518737" y="641722"/>
                  </a:lnTo>
                  <a:lnTo>
                    <a:pt x="522474" y="642068"/>
                  </a:lnTo>
                  <a:lnTo>
                    <a:pt x="518737" y="643728"/>
                  </a:lnTo>
                  <a:lnTo>
                    <a:pt x="514377" y="644835"/>
                  </a:lnTo>
                  <a:lnTo>
                    <a:pt x="511331" y="646564"/>
                  </a:lnTo>
                  <a:lnTo>
                    <a:pt x="511608" y="650300"/>
                  </a:lnTo>
                  <a:lnTo>
                    <a:pt x="510778" y="650784"/>
                  </a:lnTo>
                  <a:lnTo>
                    <a:pt x="507802" y="646910"/>
                  </a:lnTo>
                  <a:lnTo>
                    <a:pt x="505379" y="645458"/>
                  </a:lnTo>
                  <a:lnTo>
                    <a:pt x="502265" y="645596"/>
                  </a:lnTo>
                  <a:lnTo>
                    <a:pt x="497281" y="646357"/>
                  </a:lnTo>
                  <a:lnTo>
                    <a:pt x="494928" y="646357"/>
                  </a:lnTo>
                  <a:cubicBezTo>
                    <a:pt x="494928" y="646357"/>
                    <a:pt x="490222" y="645596"/>
                    <a:pt x="490222" y="645596"/>
                  </a:cubicBezTo>
                  <a:lnTo>
                    <a:pt x="487869" y="645458"/>
                  </a:lnTo>
                  <a:lnTo>
                    <a:pt x="485100" y="645804"/>
                  </a:lnTo>
                  <a:lnTo>
                    <a:pt x="479494" y="647118"/>
                  </a:lnTo>
                  <a:lnTo>
                    <a:pt x="476657" y="647464"/>
                  </a:lnTo>
                  <a:lnTo>
                    <a:pt x="472366" y="647049"/>
                  </a:lnTo>
                  <a:lnTo>
                    <a:pt x="470151" y="647049"/>
                  </a:lnTo>
                  <a:cubicBezTo>
                    <a:pt x="470151" y="647049"/>
                    <a:pt x="468628" y="647879"/>
                    <a:pt x="468628" y="647879"/>
                  </a:cubicBezTo>
                  <a:lnTo>
                    <a:pt x="468351" y="649401"/>
                  </a:lnTo>
                  <a:lnTo>
                    <a:pt x="469043" y="656525"/>
                  </a:lnTo>
                  <a:lnTo>
                    <a:pt x="469528" y="658670"/>
                  </a:lnTo>
                  <a:lnTo>
                    <a:pt x="470427" y="660883"/>
                  </a:lnTo>
                  <a:lnTo>
                    <a:pt x="471812" y="662613"/>
                  </a:lnTo>
                  <a:lnTo>
                    <a:pt x="473819" y="663581"/>
                  </a:lnTo>
                  <a:lnTo>
                    <a:pt x="476034" y="663166"/>
                  </a:lnTo>
                  <a:lnTo>
                    <a:pt x="479909" y="660330"/>
                  </a:lnTo>
                  <a:lnTo>
                    <a:pt x="481917" y="659707"/>
                  </a:lnTo>
                  <a:lnTo>
                    <a:pt x="478456" y="662613"/>
                  </a:lnTo>
                  <a:lnTo>
                    <a:pt x="474649" y="664688"/>
                  </a:lnTo>
                  <a:lnTo>
                    <a:pt x="472088" y="667247"/>
                  </a:lnTo>
                  <a:lnTo>
                    <a:pt x="472088" y="671605"/>
                  </a:lnTo>
                  <a:cubicBezTo>
                    <a:pt x="472088" y="671605"/>
                    <a:pt x="474234" y="675064"/>
                    <a:pt x="474234" y="675064"/>
                  </a:cubicBezTo>
                  <a:lnTo>
                    <a:pt x="477072" y="676240"/>
                  </a:lnTo>
                  <a:lnTo>
                    <a:pt x="480048" y="676793"/>
                  </a:lnTo>
                  <a:lnTo>
                    <a:pt x="482747" y="678384"/>
                  </a:lnTo>
                  <a:lnTo>
                    <a:pt x="480394" y="679076"/>
                  </a:lnTo>
                  <a:lnTo>
                    <a:pt x="475203" y="679076"/>
                  </a:lnTo>
                  <a:cubicBezTo>
                    <a:pt x="475203" y="679076"/>
                    <a:pt x="473334" y="679560"/>
                    <a:pt x="473334" y="679560"/>
                  </a:cubicBezTo>
                  <a:lnTo>
                    <a:pt x="472642" y="680736"/>
                  </a:lnTo>
                  <a:lnTo>
                    <a:pt x="471120" y="687446"/>
                  </a:lnTo>
                  <a:lnTo>
                    <a:pt x="470705" y="692219"/>
                  </a:lnTo>
                  <a:lnTo>
                    <a:pt x="472435" y="692980"/>
                  </a:lnTo>
                  <a:lnTo>
                    <a:pt x="475411" y="691112"/>
                  </a:lnTo>
                  <a:lnTo>
                    <a:pt x="478664" y="687999"/>
                  </a:lnTo>
                  <a:lnTo>
                    <a:pt x="491537" y="673196"/>
                  </a:lnTo>
                  <a:lnTo>
                    <a:pt x="499288" y="667870"/>
                  </a:lnTo>
                  <a:lnTo>
                    <a:pt x="509809" y="665587"/>
                  </a:lnTo>
                  <a:lnTo>
                    <a:pt x="508424" y="666694"/>
                  </a:lnTo>
                  <a:lnTo>
                    <a:pt x="505310" y="668008"/>
                  </a:lnTo>
                  <a:lnTo>
                    <a:pt x="503857" y="669115"/>
                  </a:lnTo>
                  <a:lnTo>
                    <a:pt x="502542" y="670844"/>
                  </a:lnTo>
                  <a:lnTo>
                    <a:pt x="501572" y="672989"/>
                  </a:lnTo>
                  <a:lnTo>
                    <a:pt x="500119" y="677277"/>
                  </a:lnTo>
                  <a:lnTo>
                    <a:pt x="500811" y="671259"/>
                  </a:lnTo>
                  <a:lnTo>
                    <a:pt x="500050" y="669876"/>
                  </a:lnTo>
                  <a:lnTo>
                    <a:pt x="497005" y="670429"/>
                  </a:lnTo>
                  <a:lnTo>
                    <a:pt x="494513" y="672020"/>
                  </a:lnTo>
                  <a:lnTo>
                    <a:pt x="493129" y="674096"/>
                  </a:lnTo>
                  <a:lnTo>
                    <a:pt x="491122" y="678730"/>
                  </a:lnTo>
                  <a:lnTo>
                    <a:pt x="489253" y="680736"/>
                  </a:lnTo>
                  <a:lnTo>
                    <a:pt x="486623" y="683019"/>
                  </a:lnTo>
                  <a:lnTo>
                    <a:pt x="484478" y="685371"/>
                  </a:lnTo>
                  <a:lnTo>
                    <a:pt x="483993" y="687584"/>
                  </a:lnTo>
                  <a:lnTo>
                    <a:pt x="485585" y="688691"/>
                  </a:lnTo>
                  <a:lnTo>
                    <a:pt x="488423" y="688691"/>
                  </a:lnTo>
                  <a:cubicBezTo>
                    <a:pt x="488423" y="688691"/>
                    <a:pt x="493613" y="687723"/>
                    <a:pt x="493613" y="687723"/>
                  </a:cubicBezTo>
                  <a:lnTo>
                    <a:pt x="492160" y="688968"/>
                  </a:lnTo>
                  <a:lnTo>
                    <a:pt x="490430" y="689660"/>
                  </a:lnTo>
                  <a:lnTo>
                    <a:pt x="486554" y="690835"/>
                  </a:lnTo>
                  <a:lnTo>
                    <a:pt x="485585" y="691458"/>
                  </a:lnTo>
                  <a:lnTo>
                    <a:pt x="484962" y="692080"/>
                  </a:lnTo>
                  <a:lnTo>
                    <a:pt x="484339" y="692634"/>
                  </a:lnTo>
                  <a:lnTo>
                    <a:pt x="483232" y="692980"/>
                  </a:lnTo>
                  <a:lnTo>
                    <a:pt x="482263" y="692841"/>
                  </a:lnTo>
                  <a:lnTo>
                    <a:pt x="480532" y="692011"/>
                  </a:lnTo>
                  <a:lnTo>
                    <a:pt x="479771" y="691804"/>
                  </a:lnTo>
                  <a:lnTo>
                    <a:pt x="476172" y="693187"/>
                  </a:lnTo>
                  <a:lnTo>
                    <a:pt x="473473" y="696508"/>
                  </a:lnTo>
                  <a:lnTo>
                    <a:pt x="471881" y="700796"/>
                  </a:lnTo>
                  <a:lnTo>
                    <a:pt x="471535" y="705154"/>
                  </a:lnTo>
                  <a:lnTo>
                    <a:pt x="473058" y="708821"/>
                  </a:lnTo>
                  <a:lnTo>
                    <a:pt x="476172" y="708405"/>
                  </a:lnTo>
                  <a:lnTo>
                    <a:pt x="490706" y="699413"/>
                  </a:lnTo>
                  <a:lnTo>
                    <a:pt x="494651" y="697407"/>
                  </a:lnTo>
                  <a:lnTo>
                    <a:pt x="497904" y="696853"/>
                  </a:lnTo>
                  <a:lnTo>
                    <a:pt x="496105" y="697891"/>
                  </a:lnTo>
                  <a:lnTo>
                    <a:pt x="494305" y="699205"/>
                  </a:lnTo>
                  <a:lnTo>
                    <a:pt x="491122" y="702041"/>
                  </a:lnTo>
                  <a:lnTo>
                    <a:pt x="489530" y="703840"/>
                  </a:lnTo>
                  <a:lnTo>
                    <a:pt x="488838" y="705224"/>
                  </a:lnTo>
                  <a:lnTo>
                    <a:pt x="488491" y="708751"/>
                  </a:lnTo>
                  <a:lnTo>
                    <a:pt x="487938" y="710481"/>
                  </a:lnTo>
                  <a:lnTo>
                    <a:pt x="487315" y="711657"/>
                  </a:lnTo>
                  <a:lnTo>
                    <a:pt x="487523" y="712763"/>
                  </a:lnTo>
                  <a:lnTo>
                    <a:pt x="489322" y="714285"/>
                  </a:lnTo>
                  <a:lnTo>
                    <a:pt x="491399" y="715046"/>
                  </a:lnTo>
                  <a:lnTo>
                    <a:pt x="493129" y="714700"/>
                  </a:lnTo>
                  <a:lnTo>
                    <a:pt x="494790" y="714147"/>
                  </a:lnTo>
                  <a:lnTo>
                    <a:pt x="496866" y="714147"/>
                  </a:lnTo>
                  <a:lnTo>
                    <a:pt x="494790" y="715323"/>
                  </a:lnTo>
                  <a:lnTo>
                    <a:pt x="493406" y="716499"/>
                  </a:lnTo>
                  <a:lnTo>
                    <a:pt x="492160" y="717398"/>
                  </a:lnTo>
                  <a:lnTo>
                    <a:pt x="490222" y="717675"/>
                  </a:lnTo>
                  <a:lnTo>
                    <a:pt x="488076" y="716845"/>
                  </a:lnTo>
                  <a:lnTo>
                    <a:pt x="485654" y="715323"/>
                  </a:lnTo>
                  <a:lnTo>
                    <a:pt x="483232" y="714078"/>
                  </a:lnTo>
                  <a:lnTo>
                    <a:pt x="481017" y="714078"/>
                  </a:lnTo>
                  <a:cubicBezTo>
                    <a:pt x="481017" y="714078"/>
                    <a:pt x="479840" y="715876"/>
                    <a:pt x="479840" y="715876"/>
                  </a:cubicBezTo>
                  <a:lnTo>
                    <a:pt x="479356" y="718643"/>
                  </a:lnTo>
                  <a:lnTo>
                    <a:pt x="479356" y="721548"/>
                  </a:lnTo>
                  <a:cubicBezTo>
                    <a:pt x="479356" y="721548"/>
                    <a:pt x="479702" y="723762"/>
                    <a:pt x="479702" y="723762"/>
                  </a:cubicBezTo>
                  <a:lnTo>
                    <a:pt x="481155" y="726736"/>
                  </a:lnTo>
                  <a:lnTo>
                    <a:pt x="483232" y="728743"/>
                  </a:lnTo>
                  <a:lnTo>
                    <a:pt x="488561" y="731924"/>
                  </a:lnTo>
                  <a:lnTo>
                    <a:pt x="492990" y="734968"/>
                  </a:lnTo>
                  <a:lnTo>
                    <a:pt x="495344" y="736352"/>
                  </a:lnTo>
                  <a:lnTo>
                    <a:pt x="497974" y="737251"/>
                  </a:lnTo>
                  <a:lnTo>
                    <a:pt x="499565" y="737251"/>
                  </a:lnTo>
                  <a:cubicBezTo>
                    <a:pt x="499565" y="737251"/>
                    <a:pt x="501226" y="737251"/>
                    <a:pt x="501226" y="737251"/>
                  </a:cubicBezTo>
                  <a:lnTo>
                    <a:pt x="502749" y="737458"/>
                  </a:lnTo>
                  <a:lnTo>
                    <a:pt x="503718" y="738565"/>
                  </a:lnTo>
                  <a:lnTo>
                    <a:pt x="503026" y="739810"/>
                  </a:lnTo>
                  <a:lnTo>
                    <a:pt x="501711" y="741401"/>
                  </a:lnTo>
                  <a:lnTo>
                    <a:pt x="501572" y="742854"/>
                  </a:lnTo>
                  <a:lnTo>
                    <a:pt x="504548" y="743407"/>
                  </a:lnTo>
                  <a:lnTo>
                    <a:pt x="505448" y="742785"/>
                  </a:lnTo>
                  <a:lnTo>
                    <a:pt x="505794" y="741609"/>
                  </a:lnTo>
                  <a:lnTo>
                    <a:pt x="506487" y="740779"/>
                  </a:lnTo>
                  <a:lnTo>
                    <a:pt x="508355" y="741055"/>
                  </a:lnTo>
                  <a:lnTo>
                    <a:pt x="510778" y="744030"/>
                  </a:lnTo>
                  <a:lnTo>
                    <a:pt x="519360" y="743822"/>
                  </a:lnTo>
                  <a:lnTo>
                    <a:pt x="529188" y="742093"/>
                  </a:lnTo>
                  <a:lnTo>
                    <a:pt x="535209" y="740364"/>
                  </a:lnTo>
                  <a:lnTo>
                    <a:pt x="539362" y="737735"/>
                  </a:lnTo>
                  <a:lnTo>
                    <a:pt x="550020" y="728051"/>
                  </a:lnTo>
                  <a:lnTo>
                    <a:pt x="556387" y="723555"/>
                  </a:lnTo>
                  <a:lnTo>
                    <a:pt x="558879" y="720926"/>
                  </a:lnTo>
                  <a:lnTo>
                    <a:pt x="558187" y="718851"/>
                  </a:lnTo>
                  <a:lnTo>
                    <a:pt x="561371" y="717467"/>
                  </a:lnTo>
                  <a:lnTo>
                    <a:pt x="564485" y="715807"/>
                  </a:lnTo>
                  <a:lnTo>
                    <a:pt x="565731" y="713663"/>
                  </a:lnTo>
                  <a:lnTo>
                    <a:pt x="563309" y="710827"/>
                  </a:lnTo>
                  <a:lnTo>
                    <a:pt x="564762" y="710965"/>
                  </a:lnTo>
                  <a:lnTo>
                    <a:pt x="565801" y="711518"/>
                  </a:lnTo>
                  <a:lnTo>
                    <a:pt x="569330" y="714285"/>
                  </a:lnTo>
                  <a:lnTo>
                    <a:pt x="569814" y="714769"/>
                  </a:lnTo>
                  <a:lnTo>
                    <a:pt x="570438" y="714908"/>
                  </a:lnTo>
                  <a:lnTo>
                    <a:pt x="572237" y="714908"/>
                  </a:lnTo>
                  <a:cubicBezTo>
                    <a:pt x="572237" y="714908"/>
                    <a:pt x="574452" y="714493"/>
                    <a:pt x="574452" y="714493"/>
                  </a:cubicBezTo>
                  <a:lnTo>
                    <a:pt x="576182" y="713386"/>
                  </a:lnTo>
                  <a:lnTo>
                    <a:pt x="577635" y="711795"/>
                  </a:lnTo>
                  <a:lnTo>
                    <a:pt x="580473" y="707368"/>
                  </a:lnTo>
                  <a:lnTo>
                    <a:pt x="581096" y="706123"/>
                  </a:lnTo>
                  <a:lnTo>
                    <a:pt x="581511" y="704809"/>
                  </a:lnTo>
                  <a:lnTo>
                    <a:pt x="581511" y="703494"/>
                  </a:lnTo>
                  <a:cubicBezTo>
                    <a:pt x="581511" y="703494"/>
                    <a:pt x="580888" y="700036"/>
                    <a:pt x="580888" y="700036"/>
                  </a:cubicBezTo>
                  <a:lnTo>
                    <a:pt x="581442" y="698721"/>
                  </a:lnTo>
                  <a:lnTo>
                    <a:pt x="582065" y="698099"/>
                  </a:lnTo>
                  <a:lnTo>
                    <a:pt x="582757" y="697614"/>
                  </a:lnTo>
                  <a:lnTo>
                    <a:pt x="583380" y="696577"/>
                  </a:lnTo>
                  <a:lnTo>
                    <a:pt x="583657" y="694986"/>
                  </a:lnTo>
                  <a:lnTo>
                    <a:pt x="583657" y="693395"/>
                  </a:lnTo>
                  <a:lnTo>
                    <a:pt x="583795" y="691735"/>
                  </a:lnTo>
                  <a:lnTo>
                    <a:pt x="584695" y="690144"/>
                  </a:lnTo>
                  <a:lnTo>
                    <a:pt x="584834" y="694502"/>
                  </a:lnTo>
                  <a:lnTo>
                    <a:pt x="585318" y="699275"/>
                  </a:lnTo>
                  <a:lnTo>
                    <a:pt x="586564" y="703840"/>
                  </a:lnTo>
                  <a:lnTo>
                    <a:pt x="589055" y="707368"/>
                  </a:lnTo>
                  <a:lnTo>
                    <a:pt x="592031" y="708613"/>
                  </a:lnTo>
                  <a:lnTo>
                    <a:pt x="596046" y="709651"/>
                  </a:lnTo>
                  <a:lnTo>
                    <a:pt x="599576" y="710965"/>
                  </a:lnTo>
                  <a:lnTo>
                    <a:pt x="601167" y="713178"/>
                  </a:lnTo>
                  <a:lnTo>
                    <a:pt x="603036" y="717190"/>
                  </a:lnTo>
                  <a:lnTo>
                    <a:pt x="601167" y="713248"/>
                  </a:lnTo>
                  <a:lnTo>
                    <a:pt x="598261" y="711172"/>
                  </a:lnTo>
                  <a:lnTo>
                    <a:pt x="597153" y="713040"/>
                  </a:lnTo>
                  <a:lnTo>
                    <a:pt x="597153" y="716499"/>
                  </a:lnTo>
                  <a:lnTo>
                    <a:pt x="598399" y="726667"/>
                  </a:lnTo>
                  <a:lnTo>
                    <a:pt x="598606" y="730541"/>
                  </a:lnTo>
                  <a:lnTo>
                    <a:pt x="598261" y="734069"/>
                  </a:lnTo>
                  <a:lnTo>
                    <a:pt x="600959" y="734069"/>
                  </a:lnTo>
                  <a:cubicBezTo>
                    <a:pt x="600959" y="734069"/>
                    <a:pt x="601998" y="735798"/>
                    <a:pt x="601998" y="735798"/>
                  </a:cubicBezTo>
                  <a:lnTo>
                    <a:pt x="602413" y="740709"/>
                  </a:lnTo>
                  <a:lnTo>
                    <a:pt x="602759" y="741816"/>
                  </a:lnTo>
                  <a:lnTo>
                    <a:pt x="603105" y="742923"/>
                  </a:lnTo>
                  <a:lnTo>
                    <a:pt x="603589" y="743961"/>
                  </a:lnTo>
                  <a:lnTo>
                    <a:pt x="604213" y="744998"/>
                  </a:lnTo>
                  <a:lnTo>
                    <a:pt x="605043" y="745621"/>
                  </a:lnTo>
                  <a:lnTo>
                    <a:pt x="607050" y="746174"/>
                  </a:lnTo>
                  <a:lnTo>
                    <a:pt x="607742" y="746728"/>
                  </a:lnTo>
                  <a:lnTo>
                    <a:pt x="608088" y="748042"/>
                  </a:lnTo>
                  <a:lnTo>
                    <a:pt x="607950" y="751155"/>
                  </a:lnTo>
                  <a:lnTo>
                    <a:pt x="608227" y="752538"/>
                  </a:lnTo>
                  <a:lnTo>
                    <a:pt x="608780" y="753299"/>
                  </a:lnTo>
                  <a:lnTo>
                    <a:pt x="610095" y="754544"/>
                  </a:lnTo>
                  <a:lnTo>
                    <a:pt x="610580" y="755167"/>
                  </a:lnTo>
                  <a:lnTo>
                    <a:pt x="611272" y="756965"/>
                  </a:lnTo>
                  <a:lnTo>
                    <a:pt x="613071" y="763398"/>
                  </a:lnTo>
                  <a:lnTo>
                    <a:pt x="615009" y="762776"/>
                  </a:lnTo>
                  <a:lnTo>
                    <a:pt x="616947" y="767964"/>
                  </a:lnTo>
                  <a:lnTo>
                    <a:pt x="619301" y="772391"/>
                  </a:lnTo>
                  <a:lnTo>
                    <a:pt x="622207" y="776403"/>
                  </a:lnTo>
                  <a:lnTo>
                    <a:pt x="625876" y="780484"/>
                  </a:lnTo>
                  <a:lnTo>
                    <a:pt x="629059" y="783597"/>
                  </a:lnTo>
                  <a:lnTo>
                    <a:pt x="631828" y="786710"/>
                  </a:lnTo>
                  <a:lnTo>
                    <a:pt x="632036" y="789200"/>
                  </a:lnTo>
                  <a:lnTo>
                    <a:pt x="627675" y="790514"/>
                  </a:lnTo>
                  <a:lnTo>
                    <a:pt x="630651" y="795149"/>
                  </a:lnTo>
                  <a:lnTo>
                    <a:pt x="628990" y="795702"/>
                  </a:lnTo>
                  <a:lnTo>
                    <a:pt x="627329" y="795495"/>
                  </a:lnTo>
                  <a:lnTo>
                    <a:pt x="625668" y="794942"/>
                  </a:lnTo>
                  <a:lnTo>
                    <a:pt x="623938" y="794527"/>
                  </a:lnTo>
                  <a:lnTo>
                    <a:pt x="628367" y="799645"/>
                  </a:lnTo>
                  <a:lnTo>
                    <a:pt x="632174" y="805318"/>
                  </a:lnTo>
                  <a:lnTo>
                    <a:pt x="634042" y="811405"/>
                  </a:lnTo>
                  <a:lnTo>
                    <a:pt x="632589" y="817769"/>
                  </a:lnTo>
                  <a:lnTo>
                    <a:pt x="639649" y="818876"/>
                  </a:lnTo>
                  <a:lnTo>
                    <a:pt x="642971" y="818876"/>
                  </a:lnTo>
                  <a:cubicBezTo>
                    <a:pt x="642971" y="818876"/>
                    <a:pt x="646708" y="818391"/>
                    <a:pt x="646708" y="818391"/>
                  </a:cubicBezTo>
                  <a:lnTo>
                    <a:pt x="650169" y="818115"/>
                  </a:lnTo>
                  <a:lnTo>
                    <a:pt x="654045" y="818253"/>
                  </a:lnTo>
                  <a:lnTo>
                    <a:pt x="657713" y="818115"/>
                  </a:lnTo>
                  <a:lnTo>
                    <a:pt x="660550" y="817008"/>
                  </a:lnTo>
                  <a:lnTo>
                    <a:pt x="662281" y="814379"/>
                  </a:lnTo>
                  <a:lnTo>
                    <a:pt x="661658" y="812027"/>
                  </a:lnTo>
                  <a:lnTo>
                    <a:pt x="660412" y="809468"/>
                  </a:lnTo>
                  <a:lnTo>
                    <a:pt x="660550" y="806286"/>
                  </a:lnTo>
                  <a:lnTo>
                    <a:pt x="662488" y="803657"/>
                  </a:lnTo>
                  <a:lnTo>
                    <a:pt x="665326" y="802135"/>
                  </a:lnTo>
                  <a:lnTo>
                    <a:pt x="668509" y="801513"/>
                  </a:lnTo>
                  <a:lnTo>
                    <a:pt x="671485" y="801375"/>
                  </a:lnTo>
                  <a:lnTo>
                    <a:pt x="671070" y="798746"/>
                  </a:lnTo>
                  <a:lnTo>
                    <a:pt x="673354" y="797777"/>
                  </a:lnTo>
                  <a:lnTo>
                    <a:pt x="676746" y="797777"/>
                  </a:lnTo>
                  <a:cubicBezTo>
                    <a:pt x="676746" y="797777"/>
                    <a:pt x="679653" y="797916"/>
                    <a:pt x="679653" y="797916"/>
                  </a:cubicBezTo>
                  <a:lnTo>
                    <a:pt x="687127" y="797432"/>
                  </a:lnTo>
                  <a:lnTo>
                    <a:pt x="688581" y="797708"/>
                  </a:lnTo>
                  <a:lnTo>
                    <a:pt x="691903" y="798539"/>
                  </a:lnTo>
                  <a:lnTo>
                    <a:pt x="693149" y="798677"/>
                  </a:lnTo>
                  <a:lnTo>
                    <a:pt x="697094" y="796048"/>
                  </a:lnTo>
                  <a:lnTo>
                    <a:pt x="701039" y="790376"/>
                  </a:lnTo>
                  <a:lnTo>
                    <a:pt x="706576" y="778893"/>
                  </a:lnTo>
                  <a:lnTo>
                    <a:pt x="707268" y="775988"/>
                  </a:lnTo>
                  <a:lnTo>
                    <a:pt x="707129" y="771146"/>
                  </a:lnTo>
                  <a:lnTo>
                    <a:pt x="707337" y="768379"/>
                  </a:lnTo>
                  <a:lnTo>
                    <a:pt x="708029" y="766857"/>
                  </a:lnTo>
                  <a:lnTo>
                    <a:pt x="710036" y="764021"/>
                  </a:lnTo>
                  <a:lnTo>
                    <a:pt x="710590" y="762430"/>
                  </a:lnTo>
                  <a:lnTo>
                    <a:pt x="710590" y="760977"/>
                  </a:lnTo>
                  <a:cubicBezTo>
                    <a:pt x="710590" y="760977"/>
                    <a:pt x="709413" y="755997"/>
                    <a:pt x="709413" y="755997"/>
                  </a:cubicBezTo>
                  <a:lnTo>
                    <a:pt x="709136" y="754337"/>
                  </a:lnTo>
                  <a:lnTo>
                    <a:pt x="708998" y="752676"/>
                  </a:lnTo>
                  <a:lnTo>
                    <a:pt x="708998" y="751016"/>
                  </a:lnTo>
                  <a:cubicBezTo>
                    <a:pt x="708998" y="751016"/>
                    <a:pt x="709413" y="749425"/>
                    <a:pt x="709413" y="749425"/>
                  </a:cubicBezTo>
                  <a:lnTo>
                    <a:pt x="709898" y="748803"/>
                  </a:lnTo>
                  <a:lnTo>
                    <a:pt x="710590" y="748665"/>
                  </a:lnTo>
                  <a:lnTo>
                    <a:pt x="711213" y="748665"/>
                  </a:lnTo>
                  <a:cubicBezTo>
                    <a:pt x="711213" y="748665"/>
                    <a:pt x="711628" y="748457"/>
                    <a:pt x="711628" y="748457"/>
                  </a:cubicBezTo>
                  <a:lnTo>
                    <a:pt x="711766" y="747558"/>
                  </a:lnTo>
                  <a:lnTo>
                    <a:pt x="711628" y="745552"/>
                  </a:lnTo>
                  <a:lnTo>
                    <a:pt x="711628" y="744722"/>
                  </a:lnTo>
                  <a:cubicBezTo>
                    <a:pt x="711628" y="744722"/>
                    <a:pt x="712251" y="741332"/>
                    <a:pt x="712251" y="741332"/>
                  </a:cubicBezTo>
                  <a:lnTo>
                    <a:pt x="712251" y="738565"/>
                  </a:lnTo>
                  <a:lnTo>
                    <a:pt x="711766" y="735798"/>
                  </a:lnTo>
                  <a:lnTo>
                    <a:pt x="710798" y="732409"/>
                  </a:lnTo>
                  <a:lnTo>
                    <a:pt x="712251" y="732132"/>
                  </a:lnTo>
                  <a:lnTo>
                    <a:pt x="713704" y="731786"/>
                  </a:lnTo>
                  <a:lnTo>
                    <a:pt x="715089" y="731233"/>
                  </a:lnTo>
                  <a:lnTo>
                    <a:pt x="716473" y="730610"/>
                  </a:lnTo>
                  <a:lnTo>
                    <a:pt x="713427" y="728051"/>
                  </a:lnTo>
                  <a:lnTo>
                    <a:pt x="709621" y="726944"/>
                  </a:lnTo>
                  <a:lnTo>
                    <a:pt x="701662" y="726114"/>
                  </a:lnTo>
                  <a:lnTo>
                    <a:pt x="705399" y="725215"/>
                  </a:lnTo>
                  <a:lnTo>
                    <a:pt x="713566" y="725906"/>
                  </a:lnTo>
                  <a:lnTo>
                    <a:pt x="717511" y="725561"/>
                  </a:lnTo>
                  <a:lnTo>
                    <a:pt x="720902" y="724108"/>
                  </a:lnTo>
                  <a:lnTo>
                    <a:pt x="730384" y="717951"/>
                  </a:lnTo>
                  <a:lnTo>
                    <a:pt x="739659" y="713801"/>
                  </a:lnTo>
                  <a:lnTo>
                    <a:pt x="742704" y="712072"/>
                  </a:lnTo>
                  <a:lnTo>
                    <a:pt x="743950" y="711103"/>
                  </a:lnTo>
                  <a:lnTo>
                    <a:pt x="746718" y="708198"/>
                  </a:lnTo>
                  <a:lnTo>
                    <a:pt x="746718" y="707921"/>
                  </a:lnTo>
                  <a:cubicBezTo>
                    <a:pt x="746718" y="707921"/>
                    <a:pt x="748241" y="705639"/>
                    <a:pt x="748241" y="705639"/>
                  </a:cubicBezTo>
                  <a:lnTo>
                    <a:pt x="748725" y="705362"/>
                  </a:lnTo>
                  <a:lnTo>
                    <a:pt x="751563" y="704463"/>
                  </a:lnTo>
                  <a:lnTo>
                    <a:pt x="750040" y="702318"/>
                  </a:lnTo>
                  <a:lnTo>
                    <a:pt x="747825" y="702318"/>
                  </a:lnTo>
                  <a:cubicBezTo>
                    <a:pt x="747825" y="702318"/>
                    <a:pt x="743119" y="704324"/>
                    <a:pt x="743119" y="704324"/>
                  </a:cubicBezTo>
                  <a:lnTo>
                    <a:pt x="735852" y="705569"/>
                  </a:lnTo>
                  <a:lnTo>
                    <a:pt x="732322" y="705846"/>
                  </a:lnTo>
                  <a:lnTo>
                    <a:pt x="728377" y="705846"/>
                  </a:lnTo>
                  <a:cubicBezTo>
                    <a:pt x="728377" y="705846"/>
                    <a:pt x="726232" y="705569"/>
                    <a:pt x="726232" y="705569"/>
                  </a:cubicBezTo>
                  <a:lnTo>
                    <a:pt x="724986" y="705293"/>
                  </a:lnTo>
                  <a:lnTo>
                    <a:pt x="716404" y="701488"/>
                  </a:lnTo>
                  <a:lnTo>
                    <a:pt x="714466" y="700935"/>
                  </a:lnTo>
                  <a:lnTo>
                    <a:pt x="710451" y="700658"/>
                  </a:lnTo>
                  <a:lnTo>
                    <a:pt x="701869" y="700866"/>
                  </a:lnTo>
                  <a:lnTo>
                    <a:pt x="698132" y="699690"/>
                  </a:lnTo>
                  <a:lnTo>
                    <a:pt x="701247" y="699482"/>
                  </a:lnTo>
                  <a:lnTo>
                    <a:pt x="704499" y="698998"/>
                  </a:lnTo>
                  <a:lnTo>
                    <a:pt x="707268" y="697822"/>
                  </a:lnTo>
                  <a:lnTo>
                    <a:pt x="709136" y="695401"/>
                  </a:lnTo>
                  <a:lnTo>
                    <a:pt x="710798" y="696784"/>
                  </a:lnTo>
                  <a:lnTo>
                    <a:pt x="712874" y="697268"/>
                  </a:lnTo>
                  <a:lnTo>
                    <a:pt x="717096" y="697268"/>
                  </a:lnTo>
                  <a:cubicBezTo>
                    <a:pt x="717096" y="697268"/>
                    <a:pt x="719311" y="697338"/>
                    <a:pt x="719311" y="697338"/>
                  </a:cubicBezTo>
                  <a:lnTo>
                    <a:pt x="721387" y="697684"/>
                  </a:lnTo>
                  <a:lnTo>
                    <a:pt x="725678" y="699067"/>
                  </a:lnTo>
                  <a:lnTo>
                    <a:pt x="725678" y="698375"/>
                  </a:lnTo>
                  <a:cubicBezTo>
                    <a:pt x="725678" y="698375"/>
                    <a:pt x="726024" y="696923"/>
                    <a:pt x="726024" y="696923"/>
                  </a:cubicBezTo>
                  <a:lnTo>
                    <a:pt x="726024" y="696231"/>
                  </a:lnTo>
                  <a:cubicBezTo>
                    <a:pt x="726024" y="696231"/>
                    <a:pt x="727477" y="696992"/>
                    <a:pt x="727477" y="696992"/>
                  </a:cubicBezTo>
                  <a:lnTo>
                    <a:pt x="729000" y="697476"/>
                  </a:lnTo>
                  <a:lnTo>
                    <a:pt x="730592" y="697684"/>
                  </a:lnTo>
                  <a:lnTo>
                    <a:pt x="732184" y="697545"/>
                  </a:lnTo>
                  <a:lnTo>
                    <a:pt x="732530" y="694917"/>
                  </a:lnTo>
                  <a:lnTo>
                    <a:pt x="733707" y="697199"/>
                  </a:lnTo>
                  <a:lnTo>
                    <a:pt x="734814" y="700866"/>
                  </a:lnTo>
                  <a:lnTo>
                    <a:pt x="734814" y="702387"/>
                  </a:lnTo>
                  <a:cubicBezTo>
                    <a:pt x="734814" y="702387"/>
                    <a:pt x="737305" y="703217"/>
                    <a:pt x="737305" y="703217"/>
                  </a:cubicBezTo>
                  <a:lnTo>
                    <a:pt x="740281" y="702526"/>
                  </a:lnTo>
                  <a:lnTo>
                    <a:pt x="745472" y="699897"/>
                  </a:lnTo>
                  <a:lnTo>
                    <a:pt x="751425" y="696231"/>
                  </a:lnTo>
                  <a:lnTo>
                    <a:pt x="754262" y="694087"/>
                  </a:lnTo>
                  <a:lnTo>
                    <a:pt x="756754" y="691804"/>
                  </a:lnTo>
                  <a:lnTo>
                    <a:pt x="758346" y="689245"/>
                  </a:lnTo>
                  <a:lnTo>
                    <a:pt x="758692" y="686339"/>
                  </a:lnTo>
                  <a:lnTo>
                    <a:pt x="757653" y="683365"/>
                  </a:lnTo>
                  <a:lnTo>
                    <a:pt x="755439" y="680667"/>
                  </a:lnTo>
                  <a:lnTo>
                    <a:pt x="754123" y="679975"/>
                  </a:lnTo>
                  <a:lnTo>
                    <a:pt x="751078" y="678869"/>
                  </a:lnTo>
                  <a:lnTo>
                    <a:pt x="749832" y="677831"/>
                  </a:lnTo>
                  <a:lnTo>
                    <a:pt x="749279" y="676378"/>
                  </a:lnTo>
                  <a:lnTo>
                    <a:pt x="749279" y="675064"/>
                  </a:lnTo>
                  <a:cubicBezTo>
                    <a:pt x="749279" y="675064"/>
                    <a:pt x="748933" y="673680"/>
                    <a:pt x="748933" y="673680"/>
                  </a:cubicBezTo>
                  <a:lnTo>
                    <a:pt x="747341" y="672020"/>
                  </a:lnTo>
                  <a:lnTo>
                    <a:pt x="745887" y="671190"/>
                  </a:lnTo>
                  <a:lnTo>
                    <a:pt x="743050" y="669945"/>
                  </a:lnTo>
                  <a:lnTo>
                    <a:pt x="741596" y="668908"/>
                  </a:lnTo>
                  <a:lnTo>
                    <a:pt x="740420" y="667524"/>
                  </a:lnTo>
                  <a:lnTo>
                    <a:pt x="738066" y="664342"/>
                  </a:lnTo>
                  <a:lnTo>
                    <a:pt x="736890" y="663581"/>
                  </a:lnTo>
                  <a:lnTo>
                    <a:pt x="735506" y="663719"/>
                  </a:lnTo>
                  <a:lnTo>
                    <a:pt x="732876" y="664826"/>
                  </a:lnTo>
                  <a:lnTo>
                    <a:pt x="731492" y="664826"/>
                  </a:lnTo>
                  <a:cubicBezTo>
                    <a:pt x="731492" y="664826"/>
                    <a:pt x="731077" y="664411"/>
                    <a:pt x="731077" y="664411"/>
                  </a:cubicBezTo>
                  <a:lnTo>
                    <a:pt x="727962" y="661713"/>
                  </a:lnTo>
                  <a:lnTo>
                    <a:pt x="726508" y="661229"/>
                  </a:lnTo>
                  <a:lnTo>
                    <a:pt x="725263" y="661091"/>
                  </a:lnTo>
                  <a:lnTo>
                    <a:pt x="724224" y="660607"/>
                  </a:lnTo>
                  <a:lnTo>
                    <a:pt x="723186" y="659223"/>
                  </a:lnTo>
                  <a:lnTo>
                    <a:pt x="722840" y="657840"/>
                  </a:lnTo>
                  <a:lnTo>
                    <a:pt x="721871" y="648432"/>
                  </a:lnTo>
                  <a:lnTo>
                    <a:pt x="721871" y="638748"/>
                  </a:lnTo>
                  <a:cubicBezTo>
                    <a:pt x="721871" y="638748"/>
                    <a:pt x="721733" y="637433"/>
                    <a:pt x="721733" y="637433"/>
                  </a:cubicBezTo>
                  <a:lnTo>
                    <a:pt x="721179" y="634874"/>
                  </a:lnTo>
                  <a:lnTo>
                    <a:pt x="721041" y="633421"/>
                  </a:lnTo>
                  <a:lnTo>
                    <a:pt x="721318" y="631277"/>
                  </a:lnTo>
                  <a:lnTo>
                    <a:pt x="721802" y="629133"/>
                  </a:lnTo>
                  <a:lnTo>
                    <a:pt x="722148" y="626988"/>
                  </a:lnTo>
                  <a:lnTo>
                    <a:pt x="721871" y="624982"/>
                  </a:lnTo>
                  <a:lnTo>
                    <a:pt x="723186" y="625536"/>
                  </a:lnTo>
                  <a:lnTo>
                    <a:pt x="724571" y="626020"/>
                  </a:lnTo>
                  <a:lnTo>
                    <a:pt x="726024" y="626297"/>
                  </a:lnTo>
                  <a:lnTo>
                    <a:pt x="727477" y="626435"/>
                  </a:lnTo>
                  <a:lnTo>
                    <a:pt x="726162" y="622146"/>
                  </a:lnTo>
                  <a:lnTo>
                    <a:pt x="726162" y="616681"/>
                  </a:lnTo>
                  <a:cubicBezTo>
                    <a:pt x="726162" y="616681"/>
                    <a:pt x="727754" y="611701"/>
                    <a:pt x="727754" y="611701"/>
                  </a:cubicBezTo>
                  <a:lnTo>
                    <a:pt x="731007" y="608727"/>
                  </a:lnTo>
                  <a:lnTo>
                    <a:pt x="729346" y="607966"/>
                  </a:lnTo>
                  <a:lnTo>
                    <a:pt x="727823" y="606720"/>
                  </a:lnTo>
                  <a:lnTo>
                    <a:pt x="726578" y="605268"/>
                  </a:lnTo>
                  <a:lnTo>
                    <a:pt x="725955" y="603539"/>
                  </a:lnTo>
                  <a:lnTo>
                    <a:pt x="725816" y="602017"/>
                  </a:lnTo>
                  <a:lnTo>
                    <a:pt x="726093" y="601394"/>
                  </a:lnTo>
                  <a:lnTo>
                    <a:pt x="726785" y="601187"/>
                  </a:lnTo>
                  <a:lnTo>
                    <a:pt x="727962" y="600910"/>
                  </a:lnTo>
                  <a:lnTo>
                    <a:pt x="728516" y="600910"/>
                  </a:lnTo>
                  <a:cubicBezTo>
                    <a:pt x="728516" y="600910"/>
                    <a:pt x="729900" y="601878"/>
                    <a:pt x="729900" y="601878"/>
                  </a:cubicBezTo>
                  <a:lnTo>
                    <a:pt x="730592" y="602086"/>
                  </a:lnTo>
                  <a:lnTo>
                    <a:pt x="731284" y="601809"/>
                  </a:lnTo>
                  <a:lnTo>
                    <a:pt x="731768" y="601394"/>
                  </a:lnTo>
                  <a:lnTo>
                    <a:pt x="732253" y="600910"/>
                  </a:lnTo>
                  <a:lnTo>
                    <a:pt x="732876" y="600495"/>
                  </a:lnTo>
                  <a:lnTo>
                    <a:pt x="734606" y="599803"/>
                  </a:lnTo>
                  <a:lnTo>
                    <a:pt x="737721" y="598074"/>
                  </a:lnTo>
                  <a:lnTo>
                    <a:pt x="739451" y="597451"/>
                  </a:lnTo>
                  <a:lnTo>
                    <a:pt x="738828" y="597105"/>
                  </a:lnTo>
                  <a:lnTo>
                    <a:pt x="737375" y="595929"/>
                  </a:lnTo>
                  <a:lnTo>
                    <a:pt x="736683" y="595514"/>
                  </a:lnTo>
                  <a:lnTo>
                    <a:pt x="737859" y="593785"/>
                  </a:lnTo>
                  <a:lnTo>
                    <a:pt x="737513" y="591917"/>
                  </a:lnTo>
                  <a:lnTo>
                    <a:pt x="736752" y="589981"/>
                  </a:lnTo>
                  <a:lnTo>
                    <a:pt x="736752" y="588113"/>
                  </a:lnTo>
                  <a:lnTo>
                    <a:pt x="737375" y="589151"/>
                  </a:lnTo>
                  <a:lnTo>
                    <a:pt x="738205" y="589773"/>
                  </a:lnTo>
                  <a:lnTo>
                    <a:pt x="739313" y="589981"/>
                  </a:lnTo>
                  <a:lnTo>
                    <a:pt x="740628" y="589704"/>
                  </a:lnTo>
                  <a:lnTo>
                    <a:pt x="740628" y="590119"/>
                  </a:lnTo>
                  <a:cubicBezTo>
                    <a:pt x="740628" y="590119"/>
                    <a:pt x="740281" y="590811"/>
                    <a:pt x="740281" y="590811"/>
                  </a:cubicBezTo>
                  <a:lnTo>
                    <a:pt x="740281" y="591226"/>
                  </a:lnTo>
                  <a:cubicBezTo>
                    <a:pt x="740281" y="591226"/>
                    <a:pt x="742773" y="590741"/>
                    <a:pt x="742773" y="590741"/>
                  </a:cubicBezTo>
                  <a:lnTo>
                    <a:pt x="745749" y="589358"/>
                  </a:lnTo>
                  <a:lnTo>
                    <a:pt x="748102" y="587214"/>
                  </a:lnTo>
                  <a:lnTo>
                    <a:pt x="749071" y="584723"/>
                  </a:lnTo>
                  <a:lnTo>
                    <a:pt x="748102" y="584723"/>
                  </a:lnTo>
                  <a:cubicBezTo>
                    <a:pt x="748102" y="584723"/>
                    <a:pt x="746095" y="584447"/>
                    <a:pt x="746095" y="584447"/>
                  </a:cubicBezTo>
                  <a:lnTo>
                    <a:pt x="745126" y="584447"/>
                  </a:lnTo>
                  <a:lnTo>
                    <a:pt x="745680" y="583963"/>
                  </a:lnTo>
                  <a:lnTo>
                    <a:pt x="746926" y="583340"/>
                  </a:lnTo>
                  <a:lnTo>
                    <a:pt x="747895" y="582579"/>
                  </a:lnTo>
                  <a:lnTo>
                    <a:pt x="750801" y="579674"/>
                  </a:lnTo>
                  <a:lnTo>
                    <a:pt x="751978" y="578913"/>
                  </a:lnTo>
                  <a:lnTo>
                    <a:pt x="753293" y="578290"/>
                  </a:lnTo>
                  <a:lnTo>
                    <a:pt x="754747" y="577806"/>
                  </a:lnTo>
                  <a:lnTo>
                    <a:pt x="756477" y="577391"/>
                  </a:lnTo>
                  <a:lnTo>
                    <a:pt x="755854" y="576838"/>
                  </a:lnTo>
                  <a:lnTo>
                    <a:pt x="755508" y="576630"/>
                  </a:lnTo>
                  <a:lnTo>
                    <a:pt x="755023" y="576284"/>
                  </a:lnTo>
                  <a:lnTo>
                    <a:pt x="757238" y="575662"/>
                  </a:lnTo>
                  <a:lnTo>
                    <a:pt x="759176" y="575662"/>
                  </a:lnTo>
                  <a:lnTo>
                    <a:pt x="761114" y="575247"/>
                  </a:lnTo>
                  <a:lnTo>
                    <a:pt x="763329" y="573517"/>
                  </a:lnTo>
                  <a:lnTo>
                    <a:pt x="765820" y="569436"/>
                  </a:lnTo>
                  <a:lnTo>
                    <a:pt x="767343" y="568606"/>
                  </a:lnTo>
                  <a:lnTo>
                    <a:pt x="769627" y="570059"/>
                  </a:lnTo>
                  <a:lnTo>
                    <a:pt x="769627" y="569298"/>
                  </a:lnTo>
                  <a:cubicBezTo>
                    <a:pt x="769627" y="569298"/>
                    <a:pt x="769765" y="567845"/>
                    <a:pt x="769765" y="567845"/>
                  </a:cubicBezTo>
                  <a:lnTo>
                    <a:pt x="769765" y="567153"/>
                  </a:lnTo>
                  <a:lnTo>
                    <a:pt x="772741" y="568468"/>
                  </a:lnTo>
                  <a:lnTo>
                    <a:pt x="774472" y="567707"/>
                  </a:lnTo>
                  <a:lnTo>
                    <a:pt x="775994" y="565770"/>
                  </a:lnTo>
                  <a:lnTo>
                    <a:pt x="778278" y="563625"/>
                  </a:lnTo>
                  <a:lnTo>
                    <a:pt x="779732" y="563003"/>
                  </a:lnTo>
                  <a:lnTo>
                    <a:pt x="782985" y="562242"/>
                  </a:lnTo>
                  <a:lnTo>
                    <a:pt x="784507" y="561689"/>
                  </a:lnTo>
                  <a:lnTo>
                    <a:pt x="785822" y="560858"/>
                  </a:lnTo>
                  <a:lnTo>
                    <a:pt x="788176" y="558783"/>
                  </a:lnTo>
                  <a:lnTo>
                    <a:pt x="793020" y="555670"/>
                  </a:lnTo>
                  <a:lnTo>
                    <a:pt x="795373" y="553664"/>
                  </a:lnTo>
                  <a:lnTo>
                    <a:pt x="797242" y="551105"/>
                  </a:lnTo>
                  <a:lnTo>
                    <a:pt x="800910" y="544395"/>
                  </a:lnTo>
                  <a:lnTo>
                    <a:pt x="802640" y="542112"/>
                  </a:lnTo>
                  <a:lnTo>
                    <a:pt x="809769" y="535541"/>
                  </a:lnTo>
                  <a:lnTo>
                    <a:pt x="810738" y="533950"/>
                  </a:lnTo>
                  <a:lnTo>
                    <a:pt x="810392" y="532221"/>
                  </a:lnTo>
                  <a:lnTo>
                    <a:pt x="804717" y="519839"/>
                  </a:lnTo>
                  <a:lnTo>
                    <a:pt x="804301" y="517487"/>
                  </a:lnTo>
                  <a:lnTo>
                    <a:pt x="805478" y="514789"/>
                  </a:lnTo>
                  <a:lnTo>
                    <a:pt x="809977" y="510085"/>
                  </a:lnTo>
                  <a:lnTo>
                    <a:pt x="811638" y="507526"/>
                  </a:lnTo>
                  <a:lnTo>
                    <a:pt x="812261" y="504759"/>
                  </a:lnTo>
                  <a:lnTo>
                    <a:pt x="811915" y="502545"/>
                  </a:lnTo>
                  <a:lnTo>
                    <a:pt x="809354" y="497772"/>
                  </a:lnTo>
                  <a:lnTo>
                    <a:pt x="811361" y="498810"/>
                  </a:lnTo>
                  <a:lnTo>
                    <a:pt x="812330" y="499848"/>
                  </a:lnTo>
                  <a:lnTo>
                    <a:pt x="812745" y="499848"/>
                  </a:lnTo>
                  <a:cubicBezTo>
                    <a:pt x="812745" y="499848"/>
                    <a:pt x="813161" y="497841"/>
                    <a:pt x="813161" y="497841"/>
                  </a:cubicBezTo>
                  <a:lnTo>
                    <a:pt x="812884" y="497426"/>
                  </a:lnTo>
                  <a:lnTo>
                    <a:pt x="812261" y="496873"/>
                  </a:lnTo>
                  <a:lnTo>
                    <a:pt x="811776" y="496112"/>
                  </a:lnTo>
                  <a:lnTo>
                    <a:pt x="811776" y="495144"/>
                  </a:lnTo>
                  <a:cubicBezTo>
                    <a:pt x="811776" y="495144"/>
                    <a:pt x="812538" y="494175"/>
                    <a:pt x="812538" y="494175"/>
                  </a:cubicBezTo>
                  <a:lnTo>
                    <a:pt x="813368" y="494037"/>
                  </a:lnTo>
                  <a:lnTo>
                    <a:pt x="814406" y="494175"/>
                  </a:lnTo>
                  <a:lnTo>
                    <a:pt x="815583" y="493968"/>
                  </a:lnTo>
                  <a:lnTo>
                    <a:pt x="816691" y="493691"/>
                  </a:lnTo>
                  <a:lnTo>
                    <a:pt x="817798" y="493483"/>
                  </a:lnTo>
                  <a:lnTo>
                    <a:pt x="818905" y="493207"/>
                  </a:lnTo>
                  <a:lnTo>
                    <a:pt x="819874" y="492584"/>
                  </a:lnTo>
                  <a:lnTo>
                    <a:pt x="820359" y="491477"/>
                  </a:lnTo>
                  <a:lnTo>
                    <a:pt x="819667" y="489472"/>
                  </a:lnTo>
                  <a:lnTo>
                    <a:pt x="820013" y="488434"/>
                  </a:lnTo>
                  <a:lnTo>
                    <a:pt x="821535" y="487880"/>
                  </a:lnTo>
                  <a:lnTo>
                    <a:pt x="823473" y="487742"/>
                  </a:lnTo>
                  <a:lnTo>
                    <a:pt x="824511" y="487120"/>
                  </a:lnTo>
                  <a:lnTo>
                    <a:pt x="823404" y="484975"/>
                  </a:lnTo>
                  <a:lnTo>
                    <a:pt x="826449" y="485252"/>
                  </a:lnTo>
                  <a:lnTo>
                    <a:pt x="827418" y="482623"/>
                  </a:lnTo>
                  <a:lnTo>
                    <a:pt x="827764" y="478888"/>
                  </a:lnTo>
                  <a:lnTo>
                    <a:pt x="828872" y="475775"/>
                  </a:lnTo>
                  <a:lnTo>
                    <a:pt x="831017" y="474738"/>
                  </a:lnTo>
                  <a:lnTo>
                    <a:pt x="832609" y="475637"/>
                  </a:lnTo>
                  <a:lnTo>
                    <a:pt x="834409" y="476052"/>
                  </a:lnTo>
                  <a:lnTo>
                    <a:pt x="837108" y="473285"/>
                  </a:lnTo>
                  <a:lnTo>
                    <a:pt x="840153" y="476674"/>
                  </a:lnTo>
                  <a:lnTo>
                    <a:pt x="842022" y="478334"/>
                  </a:lnTo>
                  <a:lnTo>
                    <a:pt x="843960" y="479026"/>
                  </a:lnTo>
                  <a:lnTo>
                    <a:pt x="845275" y="478749"/>
                  </a:lnTo>
                  <a:lnTo>
                    <a:pt x="848181" y="477159"/>
                  </a:lnTo>
                  <a:lnTo>
                    <a:pt x="849704" y="476536"/>
                  </a:lnTo>
                  <a:lnTo>
                    <a:pt x="854064" y="475913"/>
                  </a:lnTo>
                  <a:lnTo>
                    <a:pt x="861954" y="476536"/>
                  </a:lnTo>
                  <a:lnTo>
                    <a:pt x="866315" y="476190"/>
                  </a:lnTo>
                  <a:lnTo>
                    <a:pt x="863546" y="466022"/>
                  </a:lnTo>
                  <a:lnTo>
                    <a:pt x="866315" y="476190"/>
                  </a:lnTo>
                  <a:lnTo>
                    <a:pt x="867906" y="476052"/>
                  </a:lnTo>
                  <a:lnTo>
                    <a:pt x="870744" y="476813"/>
                  </a:lnTo>
                  <a:lnTo>
                    <a:pt x="872198" y="476813"/>
                  </a:lnTo>
                  <a:cubicBezTo>
                    <a:pt x="872198" y="476813"/>
                    <a:pt x="873305" y="476190"/>
                    <a:pt x="873305" y="476190"/>
                  </a:cubicBezTo>
                  <a:lnTo>
                    <a:pt x="876212" y="473631"/>
                  </a:lnTo>
                  <a:lnTo>
                    <a:pt x="875451" y="477643"/>
                  </a:lnTo>
                  <a:lnTo>
                    <a:pt x="875451" y="478888"/>
                  </a:lnTo>
                  <a:cubicBezTo>
                    <a:pt x="875451" y="478888"/>
                    <a:pt x="876420" y="481032"/>
                    <a:pt x="876420" y="481032"/>
                  </a:cubicBezTo>
                  <a:lnTo>
                    <a:pt x="877527" y="481793"/>
                  </a:lnTo>
                  <a:lnTo>
                    <a:pt x="878911" y="482070"/>
                  </a:lnTo>
                  <a:lnTo>
                    <a:pt x="880572" y="482623"/>
                  </a:lnTo>
                  <a:lnTo>
                    <a:pt x="883825" y="484284"/>
                  </a:lnTo>
                  <a:lnTo>
                    <a:pt x="887009" y="486289"/>
                  </a:lnTo>
                  <a:lnTo>
                    <a:pt x="889570" y="488710"/>
                  </a:lnTo>
                  <a:lnTo>
                    <a:pt x="890954" y="491823"/>
                  </a:lnTo>
                  <a:lnTo>
                    <a:pt x="890954" y="495351"/>
                  </a:lnTo>
                  <a:cubicBezTo>
                    <a:pt x="890954" y="495351"/>
                    <a:pt x="889985" y="502614"/>
                    <a:pt x="889985" y="502614"/>
                  </a:cubicBezTo>
                  <a:lnTo>
                    <a:pt x="889985" y="505866"/>
                  </a:lnTo>
                  <a:cubicBezTo>
                    <a:pt x="889985" y="505866"/>
                    <a:pt x="890400" y="506557"/>
                    <a:pt x="890400" y="506557"/>
                  </a:cubicBezTo>
                  <a:lnTo>
                    <a:pt x="890885" y="507180"/>
                  </a:lnTo>
                  <a:lnTo>
                    <a:pt x="891300" y="507872"/>
                  </a:lnTo>
                  <a:lnTo>
                    <a:pt x="891508" y="508702"/>
                  </a:lnTo>
                  <a:lnTo>
                    <a:pt x="891231" y="509739"/>
                  </a:lnTo>
                  <a:lnTo>
                    <a:pt x="890815" y="510293"/>
                  </a:lnTo>
                  <a:lnTo>
                    <a:pt x="890331" y="510708"/>
                  </a:lnTo>
                  <a:lnTo>
                    <a:pt x="888878" y="513198"/>
                  </a:lnTo>
                  <a:lnTo>
                    <a:pt x="889085" y="513751"/>
                  </a:lnTo>
                  <a:lnTo>
                    <a:pt x="889639" y="514720"/>
                  </a:lnTo>
                  <a:lnTo>
                    <a:pt x="890054" y="515757"/>
                  </a:lnTo>
                  <a:lnTo>
                    <a:pt x="889847" y="516518"/>
                  </a:lnTo>
                  <a:lnTo>
                    <a:pt x="888047" y="516795"/>
                  </a:lnTo>
                  <a:lnTo>
                    <a:pt x="881126" y="516587"/>
                  </a:lnTo>
                  <a:lnTo>
                    <a:pt x="878357" y="517072"/>
                  </a:lnTo>
                  <a:lnTo>
                    <a:pt x="875658" y="519009"/>
                  </a:lnTo>
                  <a:lnTo>
                    <a:pt x="873651" y="521568"/>
                  </a:lnTo>
                  <a:lnTo>
                    <a:pt x="870191" y="527724"/>
                  </a:lnTo>
                  <a:lnTo>
                    <a:pt x="861539" y="539415"/>
                  </a:lnTo>
                  <a:lnTo>
                    <a:pt x="860363" y="540660"/>
                  </a:lnTo>
                  <a:lnTo>
                    <a:pt x="857387" y="543081"/>
                  </a:lnTo>
                  <a:lnTo>
                    <a:pt x="856141" y="544395"/>
                  </a:lnTo>
                  <a:lnTo>
                    <a:pt x="855725" y="545156"/>
                  </a:lnTo>
                  <a:lnTo>
                    <a:pt x="855310" y="546885"/>
                  </a:lnTo>
                  <a:lnTo>
                    <a:pt x="854895" y="547577"/>
                  </a:lnTo>
                  <a:lnTo>
                    <a:pt x="854341" y="547992"/>
                  </a:lnTo>
                  <a:lnTo>
                    <a:pt x="852888" y="548269"/>
                  </a:lnTo>
                  <a:lnTo>
                    <a:pt x="852196" y="548615"/>
                  </a:lnTo>
                  <a:lnTo>
                    <a:pt x="839945" y="558437"/>
                  </a:lnTo>
                  <a:lnTo>
                    <a:pt x="838077" y="559613"/>
                  </a:lnTo>
                  <a:lnTo>
                    <a:pt x="834063" y="561689"/>
                  </a:lnTo>
                  <a:lnTo>
                    <a:pt x="832540" y="562726"/>
                  </a:lnTo>
                  <a:lnTo>
                    <a:pt x="831709" y="564179"/>
                  </a:lnTo>
                  <a:lnTo>
                    <a:pt x="831155" y="565908"/>
                  </a:lnTo>
                  <a:lnTo>
                    <a:pt x="830117" y="567153"/>
                  </a:lnTo>
                  <a:lnTo>
                    <a:pt x="828041" y="567153"/>
                  </a:lnTo>
                  <a:lnTo>
                    <a:pt x="828179" y="567707"/>
                  </a:lnTo>
                  <a:lnTo>
                    <a:pt x="828387" y="568675"/>
                  </a:lnTo>
                  <a:lnTo>
                    <a:pt x="828664" y="569298"/>
                  </a:lnTo>
                  <a:lnTo>
                    <a:pt x="826795" y="569159"/>
                  </a:lnTo>
                  <a:lnTo>
                    <a:pt x="826934" y="570059"/>
                  </a:lnTo>
                  <a:lnTo>
                    <a:pt x="827764" y="571373"/>
                  </a:lnTo>
                  <a:lnTo>
                    <a:pt x="827972" y="572618"/>
                  </a:lnTo>
                  <a:lnTo>
                    <a:pt x="826934" y="574140"/>
                  </a:lnTo>
                  <a:lnTo>
                    <a:pt x="825480" y="575316"/>
                  </a:lnTo>
                  <a:lnTo>
                    <a:pt x="823681" y="576146"/>
                  </a:lnTo>
                  <a:lnTo>
                    <a:pt x="821604" y="576699"/>
                  </a:lnTo>
                  <a:lnTo>
                    <a:pt x="813853" y="577460"/>
                  </a:lnTo>
                  <a:lnTo>
                    <a:pt x="811915" y="579120"/>
                  </a:lnTo>
                  <a:lnTo>
                    <a:pt x="814199" y="582994"/>
                  </a:lnTo>
                  <a:lnTo>
                    <a:pt x="811223" y="584032"/>
                  </a:lnTo>
                  <a:lnTo>
                    <a:pt x="807762" y="587214"/>
                  </a:lnTo>
                  <a:lnTo>
                    <a:pt x="804717" y="591295"/>
                  </a:lnTo>
                  <a:lnTo>
                    <a:pt x="803125" y="594892"/>
                  </a:lnTo>
                  <a:lnTo>
                    <a:pt x="803402" y="599388"/>
                  </a:lnTo>
                  <a:lnTo>
                    <a:pt x="807139" y="606029"/>
                  </a:lnTo>
                  <a:lnTo>
                    <a:pt x="807831" y="609903"/>
                  </a:lnTo>
                  <a:lnTo>
                    <a:pt x="807485" y="611148"/>
                  </a:lnTo>
                  <a:lnTo>
                    <a:pt x="806378" y="613915"/>
                  </a:lnTo>
                  <a:lnTo>
                    <a:pt x="806378" y="615160"/>
                  </a:lnTo>
                  <a:cubicBezTo>
                    <a:pt x="806378" y="615160"/>
                    <a:pt x="806724" y="616197"/>
                    <a:pt x="806724" y="616197"/>
                  </a:cubicBezTo>
                  <a:lnTo>
                    <a:pt x="807347" y="616820"/>
                  </a:lnTo>
                  <a:lnTo>
                    <a:pt x="808039" y="617442"/>
                  </a:lnTo>
                  <a:lnTo>
                    <a:pt x="808731" y="618411"/>
                  </a:lnTo>
                  <a:lnTo>
                    <a:pt x="810531" y="622077"/>
                  </a:lnTo>
                  <a:lnTo>
                    <a:pt x="812053" y="625882"/>
                  </a:lnTo>
                  <a:lnTo>
                    <a:pt x="812399" y="627611"/>
                  </a:lnTo>
                  <a:lnTo>
                    <a:pt x="812399" y="628925"/>
                  </a:lnTo>
                  <a:cubicBezTo>
                    <a:pt x="812399" y="628925"/>
                    <a:pt x="811846" y="631139"/>
                    <a:pt x="811846" y="631139"/>
                  </a:cubicBezTo>
                  <a:lnTo>
                    <a:pt x="811707" y="631761"/>
                  </a:lnTo>
                  <a:lnTo>
                    <a:pt x="811846" y="632522"/>
                  </a:lnTo>
                  <a:lnTo>
                    <a:pt x="812468" y="633491"/>
                  </a:lnTo>
                  <a:lnTo>
                    <a:pt x="811430" y="635289"/>
                  </a:lnTo>
                  <a:lnTo>
                    <a:pt x="810323" y="642967"/>
                  </a:lnTo>
                  <a:lnTo>
                    <a:pt x="808800" y="649608"/>
                  </a:lnTo>
                  <a:lnTo>
                    <a:pt x="808316" y="653551"/>
                  </a:lnTo>
                  <a:lnTo>
                    <a:pt x="808316" y="657494"/>
                  </a:lnTo>
                  <a:cubicBezTo>
                    <a:pt x="808316" y="657494"/>
                    <a:pt x="809285" y="661160"/>
                    <a:pt x="809285" y="661160"/>
                  </a:cubicBezTo>
                  <a:lnTo>
                    <a:pt x="810115" y="662889"/>
                  </a:lnTo>
                  <a:lnTo>
                    <a:pt x="811154" y="663996"/>
                  </a:lnTo>
                  <a:lnTo>
                    <a:pt x="812399" y="664757"/>
                  </a:lnTo>
                  <a:lnTo>
                    <a:pt x="814130" y="665241"/>
                  </a:lnTo>
                  <a:lnTo>
                    <a:pt x="814683" y="665034"/>
                  </a:lnTo>
                  <a:lnTo>
                    <a:pt x="815929" y="663927"/>
                  </a:lnTo>
                  <a:lnTo>
                    <a:pt x="816691" y="663719"/>
                  </a:lnTo>
                  <a:lnTo>
                    <a:pt x="817452" y="664204"/>
                  </a:lnTo>
                  <a:lnTo>
                    <a:pt x="817728" y="664965"/>
                  </a:lnTo>
                  <a:lnTo>
                    <a:pt x="817867" y="665795"/>
                  </a:lnTo>
                  <a:lnTo>
                    <a:pt x="818490" y="666486"/>
                  </a:lnTo>
                  <a:lnTo>
                    <a:pt x="821881" y="668146"/>
                  </a:lnTo>
                  <a:lnTo>
                    <a:pt x="825826" y="669530"/>
                  </a:lnTo>
                  <a:lnTo>
                    <a:pt x="829840" y="670429"/>
                  </a:lnTo>
                  <a:lnTo>
                    <a:pt x="833647" y="670637"/>
                  </a:lnTo>
                  <a:lnTo>
                    <a:pt x="833094" y="672159"/>
                  </a:lnTo>
                  <a:lnTo>
                    <a:pt x="833094" y="673680"/>
                  </a:lnTo>
                  <a:cubicBezTo>
                    <a:pt x="833094" y="673680"/>
                    <a:pt x="833439" y="674718"/>
                    <a:pt x="833439" y="674718"/>
                  </a:cubicBezTo>
                  <a:lnTo>
                    <a:pt x="833785" y="674718"/>
                  </a:lnTo>
                  <a:cubicBezTo>
                    <a:pt x="833785" y="674718"/>
                    <a:pt x="833370" y="675341"/>
                    <a:pt x="833370" y="675341"/>
                  </a:cubicBezTo>
                  <a:lnTo>
                    <a:pt x="832678" y="676032"/>
                  </a:lnTo>
                  <a:lnTo>
                    <a:pt x="832055" y="676516"/>
                  </a:lnTo>
                  <a:lnTo>
                    <a:pt x="831778" y="676516"/>
                  </a:lnTo>
                  <a:cubicBezTo>
                    <a:pt x="831778" y="676516"/>
                    <a:pt x="831363" y="678799"/>
                    <a:pt x="831363" y="678799"/>
                  </a:cubicBezTo>
                  <a:lnTo>
                    <a:pt x="831363" y="681289"/>
                  </a:lnTo>
                  <a:cubicBezTo>
                    <a:pt x="831363" y="681289"/>
                    <a:pt x="832816" y="682742"/>
                    <a:pt x="832816" y="682742"/>
                  </a:cubicBezTo>
                  <a:lnTo>
                    <a:pt x="836346" y="681635"/>
                  </a:lnTo>
                  <a:lnTo>
                    <a:pt x="837385" y="680667"/>
                  </a:lnTo>
                  <a:lnTo>
                    <a:pt x="837938" y="679491"/>
                  </a:lnTo>
                  <a:lnTo>
                    <a:pt x="838354" y="678384"/>
                  </a:lnTo>
                  <a:lnTo>
                    <a:pt x="838976" y="677623"/>
                  </a:lnTo>
                  <a:lnTo>
                    <a:pt x="840153" y="676586"/>
                  </a:lnTo>
                  <a:lnTo>
                    <a:pt x="840153" y="676586"/>
                  </a:lnTo>
                  <a:cubicBezTo>
                    <a:pt x="840153" y="676586"/>
                    <a:pt x="840291" y="677208"/>
                    <a:pt x="840291" y="677208"/>
                  </a:cubicBezTo>
                  <a:lnTo>
                    <a:pt x="841676" y="678523"/>
                  </a:lnTo>
                  <a:lnTo>
                    <a:pt x="844928" y="681082"/>
                  </a:lnTo>
                  <a:lnTo>
                    <a:pt x="845621" y="683157"/>
                  </a:lnTo>
                  <a:lnTo>
                    <a:pt x="844306" y="685440"/>
                  </a:lnTo>
                  <a:lnTo>
                    <a:pt x="841606" y="688553"/>
                  </a:lnTo>
                  <a:lnTo>
                    <a:pt x="843821" y="688553"/>
                  </a:lnTo>
                  <a:cubicBezTo>
                    <a:pt x="843821" y="688553"/>
                    <a:pt x="845551" y="687930"/>
                    <a:pt x="845551" y="687930"/>
                  </a:cubicBezTo>
                  <a:lnTo>
                    <a:pt x="848873" y="685578"/>
                  </a:lnTo>
                  <a:lnTo>
                    <a:pt x="850950" y="684610"/>
                  </a:lnTo>
                  <a:lnTo>
                    <a:pt x="852334" y="684195"/>
                  </a:lnTo>
                  <a:lnTo>
                    <a:pt x="865346" y="683019"/>
                  </a:lnTo>
                  <a:lnTo>
                    <a:pt x="870121" y="682189"/>
                  </a:lnTo>
                  <a:lnTo>
                    <a:pt x="874066" y="681151"/>
                  </a:lnTo>
                  <a:lnTo>
                    <a:pt x="879188" y="678453"/>
                  </a:lnTo>
                  <a:lnTo>
                    <a:pt x="883410" y="677139"/>
                  </a:lnTo>
                  <a:lnTo>
                    <a:pt x="889362" y="674787"/>
                  </a:lnTo>
                  <a:lnTo>
                    <a:pt x="890469" y="674441"/>
                  </a:lnTo>
                  <a:lnTo>
                    <a:pt x="898014" y="673127"/>
                  </a:lnTo>
                  <a:lnTo>
                    <a:pt x="898221" y="673127"/>
                  </a:lnTo>
                  <a:lnTo>
                    <a:pt x="900851" y="672989"/>
                  </a:lnTo>
                  <a:lnTo>
                    <a:pt x="901959" y="672712"/>
                  </a:lnTo>
                  <a:lnTo>
                    <a:pt x="902927" y="672159"/>
                  </a:lnTo>
                  <a:lnTo>
                    <a:pt x="903966" y="671744"/>
                  </a:lnTo>
                  <a:lnTo>
                    <a:pt x="905281" y="671744"/>
                  </a:lnTo>
                  <a:lnTo>
                    <a:pt x="905281" y="670568"/>
                  </a:lnTo>
                  <a:cubicBezTo>
                    <a:pt x="905281" y="670568"/>
                    <a:pt x="904865" y="669392"/>
                    <a:pt x="904865" y="669392"/>
                  </a:cubicBezTo>
                  <a:lnTo>
                    <a:pt x="904381" y="668285"/>
                  </a:lnTo>
                  <a:lnTo>
                    <a:pt x="903689" y="667316"/>
                  </a:lnTo>
                  <a:lnTo>
                    <a:pt x="906042" y="667801"/>
                  </a:lnTo>
                  <a:lnTo>
                    <a:pt x="908187" y="668838"/>
                  </a:lnTo>
                  <a:lnTo>
                    <a:pt x="910333" y="669461"/>
                  </a:lnTo>
                  <a:lnTo>
                    <a:pt x="912824" y="668631"/>
                  </a:lnTo>
                  <a:lnTo>
                    <a:pt x="914139" y="667178"/>
                  </a:lnTo>
                  <a:lnTo>
                    <a:pt x="915732" y="663650"/>
                  </a:lnTo>
                  <a:lnTo>
                    <a:pt x="917116" y="662267"/>
                  </a:lnTo>
                  <a:lnTo>
                    <a:pt x="915801" y="665725"/>
                  </a:lnTo>
                  <a:lnTo>
                    <a:pt x="915454" y="667524"/>
                  </a:lnTo>
                  <a:lnTo>
                    <a:pt x="915662" y="669392"/>
                  </a:lnTo>
                  <a:lnTo>
                    <a:pt x="917808" y="668492"/>
                  </a:lnTo>
                  <a:lnTo>
                    <a:pt x="919953" y="668146"/>
                  </a:lnTo>
                  <a:lnTo>
                    <a:pt x="922168" y="667870"/>
                  </a:lnTo>
                  <a:lnTo>
                    <a:pt x="924383" y="667455"/>
                  </a:lnTo>
                  <a:lnTo>
                    <a:pt x="925836" y="666832"/>
                  </a:lnTo>
                  <a:lnTo>
                    <a:pt x="927151" y="666071"/>
                  </a:lnTo>
                  <a:lnTo>
                    <a:pt x="928466" y="665449"/>
                  </a:lnTo>
                  <a:lnTo>
                    <a:pt x="930196" y="665241"/>
                  </a:lnTo>
                  <a:lnTo>
                    <a:pt x="932204" y="665656"/>
                  </a:lnTo>
                  <a:lnTo>
                    <a:pt x="933657" y="666279"/>
                  </a:lnTo>
                  <a:lnTo>
                    <a:pt x="935111" y="666763"/>
                  </a:lnTo>
                  <a:lnTo>
                    <a:pt x="937048" y="666763"/>
                  </a:lnTo>
                  <a:cubicBezTo>
                    <a:pt x="937048" y="666763"/>
                    <a:pt x="938986" y="666417"/>
                    <a:pt x="938986" y="666417"/>
                  </a:cubicBezTo>
                  <a:lnTo>
                    <a:pt x="940647" y="665795"/>
                  </a:lnTo>
                  <a:lnTo>
                    <a:pt x="942239" y="664895"/>
                  </a:lnTo>
                  <a:lnTo>
                    <a:pt x="943693" y="663650"/>
                  </a:lnTo>
                  <a:lnTo>
                    <a:pt x="949229" y="658393"/>
                  </a:lnTo>
                  <a:lnTo>
                    <a:pt x="951859" y="655903"/>
                  </a:lnTo>
                  <a:lnTo>
                    <a:pt x="949299" y="658393"/>
                  </a:lnTo>
                  <a:lnTo>
                    <a:pt x="943762" y="663650"/>
                  </a:lnTo>
                  <a:lnTo>
                    <a:pt x="941962" y="665380"/>
                  </a:lnTo>
                  <a:lnTo>
                    <a:pt x="945215" y="664757"/>
                  </a:lnTo>
                  <a:lnTo>
                    <a:pt x="954213" y="661990"/>
                  </a:lnTo>
                  <a:lnTo>
                    <a:pt x="956774" y="661644"/>
                  </a:lnTo>
                  <a:lnTo>
                    <a:pt x="958850" y="662128"/>
                  </a:lnTo>
                  <a:lnTo>
                    <a:pt x="959819" y="663789"/>
                  </a:lnTo>
                  <a:lnTo>
                    <a:pt x="959196" y="666832"/>
                  </a:lnTo>
                  <a:lnTo>
                    <a:pt x="958573" y="666417"/>
                  </a:lnTo>
                  <a:lnTo>
                    <a:pt x="957120" y="665725"/>
                  </a:lnTo>
                  <a:lnTo>
                    <a:pt x="956497" y="665241"/>
                  </a:lnTo>
                  <a:lnTo>
                    <a:pt x="958158" y="668423"/>
                  </a:lnTo>
                  <a:lnTo>
                    <a:pt x="960719" y="671259"/>
                  </a:lnTo>
                  <a:lnTo>
                    <a:pt x="963833" y="673611"/>
                  </a:lnTo>
                  <a:lnTo>
                    <a:pt x="967017" y="675548"/>
                  </a:lnTo>
                  <a:lnTo>
                    <a:pt x="970201" y="676655"/>
                  </a:lnTo>
                  <a:lnTo>
                    <a:pt x="973246" y="676655"/>
                  </a:lnTo>
                  <a:cubicBezTo>
                    <a:pt x="973246" y="676655"/>
                    <a:pt x="976291" y="676447"/>
                    <a:pt x="976291" y="676447"/>
                  </a:cubicBezTo>
                  <a:lnTo>
                    <a:pt x="979613" y="676447"/>
                  </a:lnTo>
                  <a:lnTo>
                    <a:pt x="981343" y="676793"/>
                  </a:lnTo>
                  <a:lnTo>
                    <a:pt x="982658" y="677347"/>
                  </a:lnTo>
                  <a:lnTo>
                    <a:pt x="990618" y="683918"/>
                  </a:lnTo>
                  <a:lnTo>
                    <a:pt x="990618" y="686339"/>
                  </a:lnTo>
                  <a:cubicBezTo>
                    <a:pt x="990618" y="686339"/>
                    <a:pt x="987711" y="686339"/>
                    <a:pt x="987711" y="686339"/>
                  </a:cubicBezTo>
                  <a:lnTo>
                    <a:pt x="981136" y="684402"/>
                  </a:lnTo>
                  <a:lnTo>
                    <a:pt x="974284" y="683226"/>
                  </a:lnTo>
                  <a:lnTo>
                    <a:pt x="971100" y="683365"/>
                  </a:lnTo>
                  <a:lnTo>
                    <a:pt x="968124" y="684610"/>
                  </a:lnTo>
                  <a:lnTo>
                    <a:pt x="967155" y="685578"/>
                  </a:lnTo>
                  <a:lnTo>
                    <a:pt x="965910" y="687792"/>
                  </a:lnTo>
                  <a:lnTo>
                    <a:pt x="964871" y="688691"/>
                  </a:lnTo>
                  <a:lnTo>
                    <a:pt x="963279" y="689106"/>
                  </a:lnTo>
                  <a:lnTo>
                    <a:pt x="961757" y="688968"/>
                  </a:lnTo>
                  <a:lnTo>
                    <a:pt x="960165" y="688691"/>
                  </a:lnTo>
                  <a:lnTo>
                    <a:pt x="957743" y="688691"/>
                  </a:lnTo>
                  <a:cubicBezTo>
                    <a:pt x="957743" y="688691"/>
                    <a:pt x="957396" y="688276"/>
                    <a:pt x="957396" y="688276"/>
                  </a:cubicBezTo>
                  <a:lnTo>
                    <a:pt x="956981" y="687999"/>
                  </a:lnTo>
                  <a:lnTo>
                    <a:pt x="956151" y="688207"/>
                  </a:lnTo>
                  <a:lnTo>
                    <a:pt x="955528" y="688760"/>
                  </a:lnTo>
                  <a:lnTo>
                    <a:pt x="955389" y="689452"/>
                  </a:lnTo>
                  <a:lnTo>
                    <a:pt x="955389" y="690144"/>
                  </a:lnTo>
                  <a:lnTo>
                    <a:pt x="954974" y="690697"/>
                  </a:lnTo>
                  <a:lnTo>
                    <a:pt x="953590" y="691527"/>
                  </a:lnTo>
                  <a:lnTo>
                    <a:pt x="952967" y="691873"/>
                  </a:lnTo>
                  <a:lnTo>
                    <a:pt x="950406" y="691596"/>
                  </a:lnTo>
                  <a:lnTo>
                    <a:pt x="948883" y="690974"/>
                  </a:lnTo>
                  <a:lnTo>
                    <a:pt x="947914" y="690075"/>
                  </a:lnTo>
                  <a:lnTo>
                    <a:pt x="947222" y="690075"/>
                  </a:lnTo>
                  <a:lnTo>
                    <a:pt x="946461" y="692288"/>
                  </a:lnTo>
                  <a:lnTo>
                    <a:pt x="946461" y="694087"/>
                  </a:lnTo>
                  <a:cubicBezTo>
                    <a:pt x="946461" y="694087"/>
                    <a:pt x="946807" y="695747"/>
                    <a:pt x="946807" y="695747"/>
                  </a:cubicBezTo>
                  <a:lnTo>
                    <a:pt x="947015" y="697407"/>
                  </a:lnTo>
                  <a:lnTo>
                    <a:pt x="946323" y="699344"/>
                  </a:lnTo>
                  <a:lnTo>
                    <a:pt x="947430" y="700174"/>
                  </a:lnTo>
                  <a:lnTo>
                    <a:pt x="948192" y="701142"/>
                  </a:lnTo>
                  <a:lnTo>
                    <a:pt x="947361" y="700174"/>
                  </a:lnTo>
                  <a:lnTo>
                    <a:pt x="946253" y="699344"/>
                  </a:lnTo>
                  <a:lnTo>
                    <a:pt x="942101" y="701350"/>
                  </a:lnTo>
                  <a:lnTo>
                    <a:pt x="934765" y="701557"/>
                  </a:lnTo>
                  <a:lnTo>
                    <a:pt x="927082" y="700727"/>
                  </a:lnTo>
                  <a:lnTo>
                    <a:pt x="915039" y="697614"/>
                  </a:lnTo>
                  <a:lnTo>
                    <a:pt x="894345" y="694433"/>
                  </a:lnTo>
                  <a:lnTo>
                    <a:pt x="893515" y="697614"/>
                  </a:lnTo>
                  <a:lnTo>
                    <a:pt x="889639" y="698514"/>
                  </a:lnTo>
                  <a:lnTo>
                    <a:pt x="880987" y="698237"/>
                  </a:lnTo>
                  <a:lnTo>
                    <a:pt x="879672" y="698583"/>
                  </a:lnTo>
                  <a:lnTo>
                    <a:pt x="877112" y="699690"/>
                  </a:lnTo>
                  <a:lnTo>
                    <a:pt x="875797" y="700036"/>
                  </a:lnTo>
                  <a:lnTo>
                    <a:pt x="874758" y="700036"/>
                  </a:lnTo>
                  <a:lnTo>
                    <a:pt x="872544" y="699690"/>
                  </a:lnTo>
                  <a:lnTo>
                    <a:pt x="871575" y="699828"/>
                  </a:lnTo>
                  <a:lnTo>
                    <a:pt x="869775" y="700658"/>
                  </a:lnTo>
                  <a:lnTo>
                    <a:pt x="868045" y="701765"/>
                  </a:lnTo>
                  <a:lnTo>
                    <a:pt x="866315" y="702595"/>
                  </a:lnTo>
                  <a:lnTo>
                    <a:pt x="864169" y="702872"/>
                  </a:lnTo>
                  <a:lnTo>
                    <a:pt x="864792" y="705431"/>
                  </a:lnTo>
                  <a:lnTo>
                    <a:pt x="860017" y="705846"/>
                  </a:lnTo>
                  <a:lnTo>
                    <a:pt x="856210" y="706884"/>
                  </a:lnTo>
                  <a:lnTo>
                    <a:pt x="853511" y="709028"/>
                  </a:lnTo>
                  <a:lnTo>
                    <a:pt x="852127" y="713040"/>
                  </a:lnTo>
                  <a:lnTo>
                    <a:pt x="851849" y="715600"/>
                  </a:lnTo>
                  <a:lnTo>
                    <a:pt x="851988" y="718851"/>
                  </a:lnTo>
                  <a:lnTo>
                    <a:pt x="853303" y="721272"/>
                  </a:lnTo>
                  <a:lnTo>
                    <a:pt x="856487" y="721410"/>
                  </a:lnTo>
                  <a:lnTo>
                    <a:pt x="853995" y="723831"/>
                  </a:lnTo>
                  <a:lnTo>
                    <a:pt x="853649" y="725561"/>
                  </a:lnTo>
                  <a:lnTo>
                    <a:pt x="856694" y="730126"/>
                  </a:lnTo>
                  <a:lnTo>
                    <a:pt x="858355" y="733585"/>
                  </a:lnTo>
                  <a:lnTo>
                    <a:pt x="859255" y="734622"/>
                  </a:lnTo>
                  <a:lnTo>
                    <a:pt x="861539" y="735729"/>
                  </a:lnTo>
                  <a:lnTo>
                    <a:pt x="863339" y="736490"/>
                  </a:lnTo>
                  <a:lnTo>
                    <a:pt x="864861" y="736905"/>
                  </a:lnTo>
                  <a:lnTo>
                    <a:pt x="866384" y="736905"/>
                  </a:lnTo>
                  <a:cubicBezTo>
                    <a:pt x="866384" y="736905"/>
                    <a:pt x="868253" y="736559"/>
                    <a:pt x="868253" y="736559"/>
                  </a:cubicBezTo>
                  <a:lnTo>
                    <a:pt x="869360" y="735867"/>
                  </a:lnTo>
                  <a:lnTo>
                    <a:pt x="869914" y="734899"/>
                  </a:lnTo>
                  <a:lnTo>
                    <a:pt x="870537" y="734207"/>
                  </a:lnTo>
                  <a:lnTo>
                    <a:pt x="871990" y="734207"/>
                  </a:lnTo>
                  <a:cubicBezTo>
                    <a:pt x="871990" y="734207"/>
                    <a:pt x="873444" y="734622"/>
                    <a:pt x="873444" y="734622"/>
                  </a:cubicBezTo>
                  <a:lnTo>
                    <a:pt x="873928" y="735245"/>
                  </a:lnTo>
                  <a:lnTo>
                    <a:pt x="873928" y="737251"/>
                  </a:lnTo>
                  <a:lnTo>
                    <a:pt x="873582" y="740156"/>
                  </a:lnTo>
                  <a:lnTo>
                    <a:pt x="869706" y="749840"/>
                  </a:lnTo>
                  <a:lnTo>
                    <a:pt x="869429" y="753853"/>
                  </a:lnTo>
                  <a:lnTo>
                    <a:pt x="871367" y="762568"/>
                  </a:lnTo>
                  <a:lnTo>
                    <a:pt x="871367" y="766788"/>
                  </a:lnTo>
                  <a:cubicBezTo>
                    <a:pt x="871367" y="766788"/>
                    <a:pt x="870052" y="770039"/>
                    <a:pt x="870052" y="770039"/>
                  </a:cubicBezTo>
                  <a:lnTo>
                    <a:pt x="867560" y="772668"/>
                  </a:lnTo>
                  <a:lnTo>
                    <a:pt x="864377" y="774674"/>
                  </a:lnTo>
                  <a:lnTo>
                    <a:pt x="861055" y="776057"/>
                  </a:lnTo>
                  <a:lnTo>
                    <a:pt x="858771" y="776610"/>
                  </a:lnTo>
                  <a:lnTo>
                    <a:pt x="856764" y="776610"/>
                  </a:lnTo>
                  <a:cubicBezTo>
                    <a:pt x="856764" y="776610"/>
                    <a:pt x="854895" y="776334"/>
                    <a:pt x="854895" y="776334"/>
                  </a:cubicBezTo>
                  <a:lnTo>
                    <a:pt x="852818" y="775711"/>
                  </a:lnTo>
                  <a:lnTo>
                    <a:pt x="849981" y="774605"/>
                  </a:lnTo>
                  <a:lnTo>
                    <a:pt x="848458" y="773221"/>
                  </a:lnTo>
                  <a:lnTo>
                    <a:pt x="846036" y="768656"/>
                  </a:lnTo>
                  <a:lnTo>
                    <a:pt x="843683" y="765474"/>
                  </a:lnTo>
                  <a:lnTo>
                    <a:pt x="840776" y="762637"/>
                  </a:lnTo>
                  <a:lnTo>
                    <a:pt x="834755" y="757519"/>
                  </a:lnTo>
                  <a:lnTo>
                    <a:pt x="832332" y="754890"/>
                  </a:lnTo>
                  <a:lnTo>
                    <a:pt x="831086" y="754890"/>
                  </a:lnTo>
                  <a:lnTo>
                    <a:pt x="820359" y="758349"/>
                  </a:lnTo>
                  <a:lnTo>
                    <a:pt x="816483" y="760009"/>
                  </a:lnTo>
                  <a:lnTo>
                    <a:pt x="813507" y="762361"/>
                  </a:lnTo>
                  <a:lnTo>
                    <a:pt x="811292" y="765543"/>
                  </a:lnTo>
                  <a:lnTo>
                    <a:pt x="809492" y="769624"/>
                  </a:lnTo>
                  <a:lnTo>
                    <a:pt x="809077" y="771353"/>
                  </a:lnTo>
                  <a:lnTo>
                    <a:pt x="808731" y="773013"/>
                  </a:lnTo>
                  <a:lnTo>
                    <a:pt x="808316" y="774605"/>
                  </a:lnTo>
                  <a:lnTo>
                    <a:pt x="807485" y="776265"/>
                  </a:lnTo>
                  <a:lnTo>
                    <a:pt x="806170" y="777717"/>
                  </a:lnTo>
                  <a:lnTo>
                    <a:pt x="803194" y="780069"/>
                  </a:lnTo>
                  <a:lnTo>
                    <a:pt x="802018" y="781453"/>
                  </a:lnTo>
                  <a:lnTo>
                    <a:pt x="800772" y="785672"/>
                  </a:lnTo>
                  <a:lnTo>
                    <a:pt x="800634" y="790791"/>
                  </a:lnTo>
                  <a:lnTo>
                    <a:pt x="801671" y="800337"/>
                  </a:lnTo>
                  <a:lnTo>
                    <a:pt x="809423" y="796325"/>
                  </a:lnTo>
                  <a:lnTo>
                    <a:pt x="815237" y="794042"/>
                  </a:lnTo>
                  <a:lnTo>
                    <a:pt x="809423" y="796325"/>
                  </a:lnTo>
                  <a:lnTo>
                    <a:pt x="801671" y="800337"/>
                  </a:lnTo>
                  <a:lnTo>
                    <a:pt x="802433" y="806148"/>
                  </a:lnTo>
                  <a:lnTo>
                    <a:pt x="803056" y="808776"/>
                  </a:lnTo>
                  <a:lnTo>
                    <a:pt x="804025" y="811681"/>
                  </a:lnTo>
                  <a:lnTo>
                    <a:pt x="804648" y="814310"/>
                  </a:lnTo>
                  <a:lnTo>
                    <a:pt x="804994" y="819360"/>
                  </a:lnTo>
                  <a:lnTo>
                    <a:pt x="805617" y="821642"/>
                  </a:lnTo>
                  <a:lnTo>
                    <a:pt x="806724" y="821642"/>
                  </a:lnTo>
                  <a:lnTo>
                    <a:pt x="805617" y="821642"/>
                  </a:lnTo>
                  <a:cubicBezTo>
                    <a:pt x="805617" y="821642"/>
                    <a:pt x="805340" y="827176"/>
                    <a:pt x="805340" y="827176"/>
                  </a:cubicBezTo>
                  <a:lnTo>
                    <a:pt x="804509" y="829459"/>
                  </a:lnTo>
                  <a:lnTo>
                    <a:pt x="802710" y="830981"/>
                  </a:lnTo>
                  <a:lnTo>
                    <a:pt x="800218" y="831396"/>
                  </a:lnTo>
                  <a:lnTo>
                    <a:pt x="797519" y="830981"/>
                  </a:lnTo>
                  <a:lnTo>
                    <a:pt x="792397" y="829252"/>
                  </a:lnTo>
                  <a:lnTo>
                    <a:pt x="798211" y="823441"/>
                  </a:lnTo>
                  <a:lnTo>
                    <a:pt x="799941" y="821297"/>
                  </a:lnTo>
                  <a:lnTo>
                    <a:pt x="801395" y="819291"/>
                  </a:lnTo>
                  <a:lnTo>
                    <a:pt x="802502" y="817077"/>
                  </a:lnTo>
                  <a:lnTo>
                    <a:pt x="803125" y="814725"/>
                  </a:lnTo>
                  <a:lnTo>
                    <a:pt x="803264" y="812235"/>
                  </a:lnTo>
                  <a:lnTo>
                    <a:pt x="801395" y="816800"/>
                  </a:lnTo>
                  <a:lnTo>
                    <a:pt x="800288" y="818945"/>
                  </a:lnTo>
                  <a:lnTo>
                    <a:pt x="798765" y="821020"/>
                  </a:lnTo>
                  <a:lnTo>
                    <a:pt x="795373" y="825032"/>
                  </a:lnTo>
                  <a:lnTo>
                    <a:pt x="793435" y="826900"/>
                  </a:lnTo>
                  <a:lnTo>
                    <a:pt x="791359" y="828352"/>
                  </a:lnTo>
                  <a:lnTo>
                    <a:pt x="788937" y="829252"/>
                  </a:lnTo>
                  <a:lnTo>
                    <a:pt x="784231" y="829459"/>
                  </a:lnTo>
                  <a:lnTo>
                    <a:pt x="781877" y="830012"/>
                  </a:lnTo>
                  <a:lnTo>
                    <a:pt x="779870" y="831465"/>
                  </a:lnTo>
                  <a:lnTo>
                    <a:pt x="778901" y="833471"/>
                  </a:lnTo>
                  <a:lnTo>
                    <a:pt x="778278" y="835754"/>
                  </a:lnTo>
                  <a:lnTo>
                    <a:pt x="777240" y="838244"/>
                  </a:lnTo>
                  <a:lnTo>
                    <a:pt x="775925" y="839766"/>
                  </a:lnTo>
                  <a:lnTo>
                    <a:pt x="772811" y="842740"/>
                  </a:lnTo>
                  <a:lnTo>
                    <a:pt x="772534" y="843709"/>
                  </a:lnTo>
                  <a:lnTo>
                    <a:pt x="769211" y="844124"/>
                  </a:lnTo>
                  <a:lnTo>
                    <a:pt x="762014" y="846130"/>
                  </a:lnTo>
                  <a:lnTo>
                    <a:pt x="758207" y="846268"/>
                  </a:lnTo>
                  <a:lnTo>
                    <a:pt x="754123" y="845023"/>
                  </a:lnTo>
                  <a:lnTo>
                    <a:pt x="751286" y="842602"/>
                  </a:lnTo>
                  <a:lnTo>
                    <a:pt x="749279" y="839351"/>
                  </a:lnTo>
                  <a:lnTo>
                    <a:pt x="747410" y="835546"/>
                  </a:lnTo>
                  <a:lnTo>
                    <a:pt x="749348" y="835961"/>
                  </a:lnTo>
                  <a:lnTo>
                    <a:pt x="753016" y="837760"/>
                  </a:lnTo>
                  <a:lnTo>
                    <a:pt x="754954" y="838521"/>
                  </a:lnTo>
                  <a:lnTo>
                    <a:pt x="750248" y="834301"/>
                  </a:lnTo>
                  <a:lnTo>
                    <a:pt x="743465" y="832987"/>
                  </a:lnTo>
                  <a:lnTo>
                    <a:pt x="736198" y="833402"/>
                  </a:lnTo>
                  <a:lnTo>
                    <a:pt x="726578" y="835270"/>
                  </a:lnTo>
                  <a:lnTo>
                    <a:pt x="710936" y="840388"/>
                  </a:lnTo>
                  <a:lnTo>
                    <a:pt x="708029" y="841564"/>
                  </a:lnTo>
                  <a:lnTo>
                    <a:pt x="705191" y="843432"/>
                  </a:lnTo>
                  <a:lnTo>
                    <a:pt x="701731" y="846476"/>
                  </a:lnTo>
                  <a:lnTo>
                    <a:pt x="700070" y="847652"/>
                  </a:lnTo>
                  <a:lnTo>
                    <a:pt x="697717" y="848620"/>
                  </a:lnTo>
                  <a:lnTo>
                    <a:pt x="683390" y="851733"/>
                  </a:lnTo>
                  <a:lnTo>
                    <a:pt x="671417" y="856022"/>
                  </a:lnTo>
                  <a:lnTo>
                    <a:pt x="664772" y="857751"/>
                  </a:lnTo>
                  <a:lnTo>
                    <a:pt x="659720" y="857336"/>
                  </a:lnTo>
                  <a:lnTo>
                    <a:pt x="659512" y="857889"/>
                  </a:lnTo>
                  <a:lnTo>
                    <a:pt x="659651" y="857336"/>
                  </a:lnTo>
                  <a:lnTo>
                    <a:pt x="651761" y="852425"/>
                  </a:lnTo>
                  <a:lnTo>
                    <a:pt x="652522" y="855745"/>
                  </a:lnTo>
                  <a:lnTo>
                    <a:pt x="653837" y="857958"/>
                  </a:lnTo>
                  <a:lnTo>
                    <a:pt x="656121" y="859204"/>
                  </a:lnTo>
                  <a:lnTo>
                    <a:pt x="659789" y="859550"/>
                  </a:lnTo>
                  <a:lnTo>
                    <a:pt x="659512" y="858996"/>
                  </a:lnTo>
                  <a:lnTo>
                    <a:pt x="659512" y="858443"/>
                  </a:lnTo>
                  <a:cubicBezTo>
                    <a:pt x="659512" y="858443"/>
                    <a:pt x="659512" y="858996"/>
                    <a:pt x="659512" y="858996"/>
                  </a:cubicBezTo>
                  <a:lnTo>
                    <a:pt x="659720" y="859550"/>
                  </a:lnTo>
                  <a:lnTo>
                    <a:pt x="663665" y="859965"/>
                  </a:lnTo>
                  <a:lnTo>
                    <a:pt x="665603" y="860449"/>
                  </a:lnTo>
                  <a:lnTo>
                    <a:pt x="666918" y="861279"/>
                  </a:lnTo>
                  <a:lnTo>
                    <a:pt x="667194" y="862109"/>
                  </a:lnTo>
                  <a:lnTo>
                    <a:pt x="667194" y="864738"/>
                  </a:lnTo>
                  <a:cubicBezTo>
                    <a:pt x="667194" y="864738"/>
                    <a:pt x="667402" y="865844"/>
                    <a:pt x="667402" y="865844"/>
                  </a:cubicBezTo>
                  <a:lnTo>
                    <a:pt x="660689" y="863354"/>
                  </a:lnTo>
                  <a:lnTo>
                    <a:pt x="663665" y="873938"/>
                  </a:lnTo>
                  <a:lnTo>
                    <a:pt x="663942" y="877327"/>
                  </a:lnTo>
                  <a:lnTo>
                    <a:pt x="663942" y="877327"/>
                  </a:lnTo>
                  <a:cubicBezTo>
                    <a:pt x="663942" y="877327"/>
                    <a:pt x="663665" y="873938"/>
                    <a:pt x="663665" y="873938"/>
                  </a:cubicBezTo>
                  <a:lnTo>
                    <a:pt x="660689" y="863354"/>
                  </a:lnTo>
                  <a:lnTo>
                    <a:pt x="656813" y="862593"/>
                  </a:lnTo>
                  <a:lnTo>
                    <a:pt x="655013" y="861901"/>
                  </a:lnTo>
                  <a:lnTo>
                    <a:pt x="653422" y="860656"/>
                  </a:lnTo>
                  <a:lnTo>
                    <a:pt x="652522" y="858996"/>
                  </a:lnTo>
                  <a:lnTo>
                    <a:pt x="651622" y="855192"/>
                  </a:lnTo>
                  <a:lnTo>
                    <a:pt x="650653" y="853531"/>
                  </a:lnTo>
                  <a:lnTo>
                    <a:pt x="649061" y="852217"/>
                  </a:lnTo>
                  <a:lnTo>
                    <a:pt x="647746" y="852079"/>
                  </a:lnTo>
                  <a:lnTo>
                    <a:pt x="646224" y="852217"/>
                  </a:lnTo>
                  <a:lnTo>
                    <a:pt x="643940" y="851940"/>
                  </a:lnTo>
                  <a:lnTo>
                    <a:pt x="642209" y="851249"/>
                  </a:lnTo>
                  <a:lnTo>
                    <a:pt x="634458" y="845369"/>
                  </a:lnTo>
                  <a:lnTo>
                    <a:pt x="631412" y="843778"/>
                  </a:lnTo>
                  <a:lnTo>
                    <a:pt x="628090" y="843225"/>
                  </a:lnTo>
                  <a:lnTo>
                    <a:pt x="624422" y="844124"/>
                  </a:lnTo>
                  <a:lnTo>
                    <a:pt x="622761" y="845161"/>
                  </a:lnTo>
                  <a:lnTo>
                    <a:pt x="618124" y="849174"/>
                  </a:lnTo>
                  <a:lnTo>
                    <a:pt x="616186" y="850211"/>
                  </a:lnTo>
                  <a:lnTo>
                    <a:pt x="614663" y="850764"/>
                  </a:lnTo>
                  <a:lnTo>
                    <a:pt x="610718" y="851733"/>
                  </a:lnTo>
                  <a:lnTo>
                    <a:pt x="608573" y="852701"/>
                  </a:lnTo>
                  <a:lnTo>
                    <a:pt x="605182" y="855330"/>
                  </a:lnTo>
                  <a:lnTo>
                    <a:pt x="603174" y="856437"/>
                  </a:lnTo>
                  <a:lnTo>
                    <a:pt x="601237" y="856921"/>
                  </a:lnTo>
                  <a:lnTo>
                    <a:pt x="599644" y="856783"/>
                  </a:lnTo>
                  <a:lnTo>
                    <a:pt x="595838" y="855814"/>
                  </a:lnTo>
                  <a:lnTo>
                    <a:pt x="592377" y="856022"/>
                  </a:lnTo>
                  <a:lnTo>
                    <a:pt x="590716" y="855814"/>
                  </a:lnTo>
                  <a:lnTo>
                    <a:pt x="589609" y="854707"/>
                  </a:lnTo>
                  <a:lnTo>
                    <a:pt x="589955" y="853324"/>
                  </a:lnTo>
                  <a:lnTo>
                    <a:pt x="593139" y="850695"/>
                  </a:lnTo>
                  <a:lnTo>
                    <a:pt x="594177" y="848897"/>
                  </a:lnTo>
                  <a:lnTo>
                    <a:pt x="594177" y="847029"/>
                  </a:lnTo>
                  <a:cubicBezTo>
                    <a:pt x="594177" y="847029"/>
                    <a:pt x="593762" y="846268"/>
                    <a:pt x="593762" y="846268"/>
                  </a:cubicBezTo>
                  <a:lnTo>
                    <a:pt x="591547" y="845853"/>
                  </a:lnTo>
                  <a:lnTo>
                    <a:pt x="590578" y="845853"/>
                  </a:lnTo>
                  <a:cubicBezTo>
                    <a:pt x="590578" y="845853"/>
                    <a:pt x="588225" y="846822"/>
                    <a:pt x="588225" y="846822"/>
                  </a:cubicBezTo>
                  <a:lnTo>
                    <a:pt x="587186" y="847029"/>
                  </a:lnTo>
                  <a:lnTo>
                    <a:pt x="586079" y="846752"/>
                  </a:lnTo>
                  <a:lnTo>
                    <a:pt x="583934" y="845646"/>
                  </a:lnTo>
                  <a:lnTo>
                    <a:pt x="582895" y="845231"/>
                  </a:lnTo>
                  <a:lnTo>
                    <a:pt x="571614" y="842948"/>
                  </a:lnTo>
                  <a:lnTo>
                    <a:pt x="569607" y="842948"/>
                  </a:lnTo>
                  <a:lnTo>
                    <a:pt x="572583" y="840181"/>
                  </a:lnTo>
                  <a:lnTo>
                    <a:pt x="572306" y="837345"/>
                  </a:lnTo>
                  <a:lnTo>
                    <a:pt x="570022" y="834924"/>
                  </a:lnTo>
                  <a:lnTo>
                    <a:pt x="566908" y="833333"/>
                  </a:lnTo>
                  <a:lnTo>
                    <a:pt x="566423" y="830773"/>
                  </a:lnTo>
                  <a:lnTo>
                    <a:pt x="565662" y="828767"/>
                  </a:lnTo>
                  <a:lnTo>
                    <a:pt x="564001" y="827522"/>
                  </a:lnTo>
                  <a:lnTo>
                    <a:pt x="560956" y="827522"/>
                  </a:lnTo>
                  <a:lnTo>
                    <a:pt x="562063" y="825516"/>
                  </a:lnTo>
                  <a:lnTo>
                    <a:pt x="563447" y="823994"/>
                  </a:lnTo>
                  <a:lnTo>
                    <a:pt x="564555" y="822472"/>
                  </a:lnTo>
                  <a:lnTo>
                    <a:pt x="565177" y="820328"/>
                  </a:lnTo>
                  <a:lnTo>
                    <a:pt x="565039" y="818391"/>
                  </a:lnTo>
                  <a:lnTo>
                    <a:pt x="564624" y="816939"/>
                  </a:lnTo>
                  <a:lnTo>
                    <a:pt x="564485" y="815486"/>
                  </a:lnTo>
                  <a:lnTo>
                    <a:pt x="565177" y="813549"/>
                  </a:lnTo>
                  <a:lnTo>
                    <a:pt x="567531" y="811612"/>
                  </a:lnTo>
                  <a:lnTo>
                    <a:pt x="570576" y="809883"/>
                  </a:lnTo>
                  <a:lnTo>
                    <a:pt x="572237" y="808015"/>
                  </a:lnTo>
                  <a:lnTo>
                    <a:pt x="570230" y="805940"/>
                  </a:lnTo>
                  <a:lnTo>
                    <a:pt x="573137" y="804833"/>
                  </a:lnTo>
                  <a:lnTo>
                    <a:pt x="574659" y="804972"/>
                  </a:lnTo>
                  <a:lnTo>
                    <a:pt x="575698" y="804418"/>
                  </a:lnTo>
                  <a:lnTo>
                    <a:pt x="577082" y="801375"/>
                  </a:lnTo>
                  <a:lnTo>
                    <a:pt x="577912" y="798331"/>
                  </a:lnTo>
                  <a:lnTo>
                    <a:pt x="578535" y="796740"/>
                  </a:lnTo>
                  <a:lnTo>
                    <a:pt x="579504" y="795702"/>
                  </a:lnTo>
                  <a:lnTo>
                    <a:pt x="580750" y="795218"/>
                  </a:lnTo>
                  <a:lnTo>
                    <a:pt x="581304" y="795426"/>
                  </a:lnTo>
                  <a:lnTo>
                    <a:pt x="581788" y="795841"/>
                  </a:lnTo>
                  <a:lnTo>
                    <a:pt x="582895" y="796048"/>
                  </a:lnTo>
                  <a:lnTo>
                    <a:pt x="585249" y="795910"/>
                  </a:lnTo>
                  <a:lnTo>
                    <a:pt x="587740" y="795495"/>
                  </a:lnTo>
                  <a:lnTo>
                    <a:pt x="589817" y="794319"/>
                  </a:lnTo>
                  <a:lnTo>
                    <a:pt x="591062" y="791829"/>
                  </a:lnTo>
                  <a:lnTo>
                    <a:pt x="590716" y="789062"/>
                  </a:lnTo>
                  <a:lnTo>
                    <a:pt x="588709" y="788301"/>
                  </a:lnTo>
                  <a:lnTo>
                    <a:pt x="585871" y="788301"/>
                  </a:lnTo>
                  <a:cubicBezTo>
                    <a:pt x="585871" y="788301"/>
                    <a:pt x="582965" y="788162"/>
                    <a:pt x="582965" y="788162"/>
                  </a:cubicBezTo>
                  <a:lnTo>
                    <a:pt x="579089" y="785672"/>
                  </a:lnTo>
                  <a:lnTo>
                    <a:pt x="577982" y="781522"/>
                  </a:lnTo>
                  <a:lnTo>
                    <a:pt x="578812" y="776749"/>
                  </a:lnTo>
                  <a:lnTo>
                    <a:pt x="580681" y="772460"/>
                  </a:lnTo>
                  <a:lnTo>
                    <a:pt x="581996" y="770108"/>
                  </a:lnTo>
                  <a:lnTo>
                    <a:pt x="583034" y="767756"/>
                  </a:lnTo>
                  <a:lnTo>
                    <a:pt x="583588" y="765266"/>
                  </a:lnTo>
                  <a:lnTo>
                    <a:pt x="583588" y="762499"/>
                  </a:lnTo>
                  <a:cubicBezTo>
                    <a:pt x="583588" y="762499"/>
                    <a:pt x="582134" y="757726"/>
                    <a:pt x="582134" y="757726"/>
                  </a:cubicBezTo>
                  <a:lnTo>
                    <a:pt x="582619" y="755858"/>
                  </a:lnTo>
                  <a:lnTo>
                    <a:pt x="585041" y="753507"/>
                  </a:lnTo>
                  <a:lnTo>
                    <a:pt x="582480" y="754060"/>
                  </a:lnTo>
                  <a:lnTo>
                    <a:pt x="573760" y="758003"/>
                  </a:lnTo>
                  <a:lnTo>
                    <a:pt x="570922" y="759663"/>
                  </a:lnTo>
                  <a:lnTo>
                    <a:pt x="568777" y="761738"/>
                  </a:lnTo>
                  <a:lnTo>
                    <a:pt x="564831" y="766857"/>
                  </a:lnTo>
                  <a:lnTo>
                    <a:pt x="560125" y="770523"/>
                  </a:lnTo>
                  <a:lnTo>
                    <a:pt x="555073" y="771492"/>
                  </a:lnTo>
                  <a:lnTo>
                    <a:pt x="549674" y="771699"/>
                  </a:lnTo>
                  <a:lnTo>
                    <a:pt x="543999" y="772875"/>
                  </a:lnTo>
                  <a:lnTo>
                    <a:pt x="541923" y="774120"/>
                  </a:lnTo>
                  <a:lnTo>
                    <a:pt x="539362" y="776265"/>
                  </a:lnTo>
                  <a:lnTo>
                    <a:pt x="537216" y="778755"/>
                  </a:lnTo>
                  <a:lnTo>
                    <a:pt x="536455" y="780968"/>
                  </a:lnTo>
                  <a:lnTo>
                    <a:pt x="537562" y="783182"/>
                  </a:lnTo>
                  <a:lnTo>
                    <a:pt x="539985" y="784081"/>
                  </a:lnTo>
                  <a:lnTo>
                    <a:pt x="542753" y="783943"/>
                  </a:lnTo>
                  <a:lnTo>
                    <a:pt x="545175" y="783113"/>
                  </a:lnTo>
                  <a:lnTo>
                    <a:pt x="547113" y="781245"/>
                  </a:lnTo>
                  <a:lnTo>
                    <a:pt x="548844" y="778617"/>
                  </a:lnTo>
                  <a:lnTo>
                    <a:pt x="550781" y="776195"/>
                  </a:lnTo>
                  <a:lnTo>
                    <a:pt x="553273" y="774881"/>
                  </a:lnTo>
                  <a:lnTo>
                    <a:pt x="556111" y="775365"/>
                  </a:lnTo>
                  <a:lnTo>
                    <a:pt x="556734" y="777579"/>
                  </a:lnTo>
                  <a:lnTo>
                    <a:pt x="555696" y="783597"/>
                  </a:lnTo>
                  <a:lnTo>
                    <a:pt x="552443" y="781314"/>
                  </a:lnTo>
                  <a:lnTo>
                    <a:pt x="549051" y="783320"/>
                  </a:lnTo>
                  <a:lnTo>
                    <a:pt x="546075" y="786641"/>
                  </a:lnTo>
                  <a:lnTo>
                    <a:pt x="543791" y="788647"/>
                  </a:lnTo>
                  <a:lnTo>
                    <a:pt x="542407" y="788232"/>
                  </a:lnTo>
                  <a:lnTo>
                    <a:pt x="538462" y="786156"/>
                  </a:lnTo>
                  <a:lnTo>
                    <a:pt x="536732" y="785811"/>
                  </a:lnTo>
                  <a:lnTo>
                    <a:pt x="534725" y="786641"/>
                  </a:lnTo>
                  <a:lnTo>
                    <a:pt x="533894" y="788162"/>
                  </a:lnTo>
                  <a:lnTo>
                    <a:pt x="533617" y="792935"/>
                  </a:lnTo>
                  <a:lnTo>
                    <a:pt x="533617" y="795426"/>
                  </a:lnTo>
                  <a:cubicBezTo>
                    <a:pt x="533617" y="795426"/>
                    <a:pt x="534932" y="802066"/>
                    <a:pt x="534932" y="802066"/>
                  </a:cubicBezTo>
                  <a:lnTo>
                    <a:pt x="534656" y="804418"/>
                  </a:lnTo>
                  <a:lnTo>
                    <a:pt x="533410" y="809814"/>
                  </a:lnTo>
                  <a:lnTo>
                    <a:pt x="533617" y="812027"/>
                  </a:lnTo>
                  <a:lnTo>
                    <a:pt x="535347" y="813757"/>
                  </a:lnTo>
                  <a:lnTo>
                    <a:pt x="540884" y="815763"/>
                  </a:lnTo>
                  <a:lnTo>
                    <a:pt x="543030" y="817077"/>
                  </a:lnTo>
                  <a:lnTo>
                    <a:pt x="544207" y="819014"/>
                  </a:lnTo>
                  <a:lnTo>
                    <a:pt x="544829" y="821504"/>
                  </a:lnTo>
                  <a:lnTo>
                    <a:pt x="544483" y="823787"/>
                  </a:lnTo>
                  <a:lnTo>
                    <a:pt x="542753" y="824894"/>
                  </a:lnTo>
                  <a:lnTo>
                    <a:pt x="543584" y="826346"/>
                  </a:lnTo>
                  <a:lnTo>
                    <a:pt x="544207" y="827868"/>
                  </a:lnTo>
                  <a:lnTo>
                    <a:pt x="544622" y="829459"/>
                  </a:lnTo>
                  <a:lnTo>
                    <a:pt x="544760" y="831119"/>
                  </a:lnTo>
                  <a:lnTo>
                    <a:pt x="544760" y="831119"/>
                  </a:lnTo>
                  <a:cubicBezTo>
                    <a:pt x="544760" y="831119"/>
                    <a:pt x="545729" y="834993"/>
                    <a:pt x="545729" y="834993"/>
                  </a:cubicBezTo>
                  <a:lnTo>
                    <a:pt x="548221" y="838036"/>
                  </a:lnTo>
                  <a:lnTo>
                    <a:pt x="549951" y="840803"/>
                  </a:lnTo>
                  <a:lnTo>
                    <a:pt x="548636" y="843778"/>
                  </a:lnTo>
                  <a:lnTo>
                    <a:pt x="547183" y="844401"/>
                  </a:lnTo>
                  <a:lnTo>
                    <a:pt x="545383" y="844677"/>
                  </a:lnTo>
                  <a:lnTo>
                    <a:pt x="544068" y="845300"/>
                  </a:lnTo>
                  <a:lnTo>
                    <a:pt x="543930" y="846891"/>
                  </a:lnTo>
                  <a:lnTo>
                    <a:pt x="544691" y="847652"/>
                  </a:lnTo>
                  <a:lnTo>
                    <a:pt x="545937" y="847652"/>
                  </a:lnTo>
                  <a:cubicBezTo>
                    <a:pt x="545937" y="847652"/>
                    <a:pt x="547390" y="847375"/>
                    <a:pt x="547390" y="847375"/>
                  </a:cubicBezTo>
                  <a:lnTo>
                    <a:pt x="548705" y="847790"/>
                  </a:lnTo>
                  <a:lnTo>
                    <a:pt x="550366" y="850695"/>
                  </a:lnTo>
                  <a:lnTo>
                    <a:pt x="550228" y="853531"/>
                  </a:lnTo>
                  <a:lnTo>
                    <a:pt x="550643" y="856229"/>
                  </a:lnTo>
                  <a:lnTo>
                    <a:pt x="553689" y="858650"/>
                  </a:lnTo>
                  <a:lnTo>
                    <a:pt x="557011" y="859965"/>
                  </a:lnTo>
                  <a:lnTo>
                    <a:pt x="558395" y="860725"/>
                  </a:lnTo>
                  <a:lnTo>
                    <a:pt x="559987" y="862040"/>
                  </a:lnTo>
                  <a:lnTo>
                    <a:pt x="563447" y="865775"/>
                  </a:lnTo>
                  <a:lnTo>
                    <a:pt x="565316" y="867366"/>
                  </a:lnTo>
                  <a:lnTo>
                    <a:pt x="567738" y="868335"/>
                  </a:lnTo>
                  <a:lnTo>
                    <a:pt x="564693" y="867574"/>
                  </a:lnTo>
                  <a:lnTo>
                    <a:pt x="562547" y="865706"/>
                  </a:lnTo>
                  <a:lnTo>
                    <a:pt x="560679" y="863423"/>
                  </a:lnTo>
                  <a:lnTo>
                    <a:pt x="558395" y="861417"/>
                  </a:lnTo>
                  <a:lnTo>
                    <a:pt x="556111" y="860449"/>
                  </a:lnTo>
                  <a:lnTo>
                    <a:pt x="554035" y="860241"/>
                  </a:lnTo>
                  <a:lnTo>
                    <a:pt x="549259" y="860518"/>
                  </a:lnTo>
                  <a:lnTo>
                    <a:pt x="544553" y="859757"/>
                  </a:lnTo>
                  <a:lnTo>
                    <a:pt x="542961" y="860241"/>
                  </a:lnTo>
                  <a:lnTo>
                    <a:pt x="541507" y="862386"/>
                  </a:lnTo>
                  <a:lnTo>
                    <a:pt x="540954" y="864876"/>
                  </a:lnTo>
                  <a:lnTo>
                    <a:pt x="541231" y="870202"/>
                  </a:lnTo>
                  <a:lnTo>
                    <a:pt x="540884" y="872831"/>
                  </a:lnTo>
                  <a:lnTo>
                    <a:pt x="540884" y="870963"/>
                  </a:lnTo>
                  <a:cubicBezTo>
                    <a:pt x="540884" y="870963"/>
                    <a:pt x="540192" y="868888"/>
                    <a:pt x="540192" y="868888"/>
                  </a:cubicBezTo>
                  <a:lnTo>
                    <a:pt x="538947" y="867366"/>
                  </a:lnTo>
                  <a:lnTo>
                    <a:pt x="537216" y="867159"/>
                  </a:lnTo>
                  <a:lnTo>
                    <a:pt x="536247" y="868542"/>
                  </a:lnTo>
                  <a:lnTo>
                    <a:pt x="535901" y="870548"/>
                  </a:lnTo>
                  <a:lnTo>
                    <a:pt x="535140" y="871724"/>
                  </a:lnTo>
                  <a:lnTo>
                    <a:pt x="532925" y="870756"/>
                  </a:lnTo>
                  <a:lnTo>
                    <a:pt x="533756" y="867020"/>
                  </a:lnTo>
                  <a:lnTo>
                    <a:pt x="529534" y="865083"/>
                  </a:lnTo>
                  <a:lnTo>
                    <a:pt x="523651" y="864461"/>
                  </a:lnTo>
                  <a:lnTo>
                    <a:pt x="519429" y="864461"/>
                  </a:lnTo>
                  <a:cubicBezTo>
                    <a:pt x="519429" y="864461"/>
                    <a:pt x="514999" y="865913"/>
                    <a:pt x="514999" y="865913"/>
                  </a:cubicBezTo>
                  <a:lnTo>
                    <a:pt x="512093" y="868611"/>
                  </a:lnTo>
                  <a:lnTo>
                    <a:pt x="511539" y="872208"/>
                  </a:lnTo>
                  <a:lnTo>
                    <a:pt x="514030" y="876082"/>
                  </a:lnTo>
                  <a:lnTo>
                    <a:pt x="511193" y="875321"/>
                  </a:lnTo>
                  <a:lnTo>
                    <a:pt x="506694" y="872554"/>
                  </a:lnTo>
                  <a:lnTo>
                    <a:pt x="504202" y="871586"/>
                  </a:lnTo>
                  <a:lnTo>
                    <a:pt x="501088" y="871309"/>
                  </a:lnTo>
                  <a:lnTo>
                    <a:pt x="490430" y="872485"/>
                  </a:lnTo>
                  <a:lnTo>
                    <a:pt x="483370" y="874837"/>
                  </a:lnTo>
                  <a:lnTo>
                    <a:pt x="472088" y="882999"/>
                  </a:lnTo>
                  <a:lnTo>
                    <a:pt x="465721" y="886527"/>
                  </a:lnTo>
                  <a:lnTo>
                    <a:pt x="464545" y="886735"/>
                  </a:lnTo>
                  <a:lnTo>
                    <a:pt x="464060" y="886527"/>
                  </a:lnTo>
                  <a:lnTo>
                    <a:pt x="463506" y="886735"/>
                  </a:lnTo>
                  <a:lnTo>
                    <a:pt x="462191" y="888187"/>
                  </a:lnTo>
                  <a:lnTo>
                    <a:pt x="461499" y="889640"/>
                  </a:lnTo>
                  <a:lnTo>
                    <a:pt x="461015" y="891508"/>
                  </a:lnTo>
                  <a:lnTo>
                    <a:pt x="460461" y="894897"/>
                  </a:lnTo>
                  <a:lnTo>
                    <a:pt x="458662" y="901330"/>
                  </a:lnTo>
                  <a:lnTo>
                    <a:pt x="457346" y="904305"/>
                  </a:lnTo>
                  <a:lnTo>
                    <a:pt x="455616" y="907279"/>
                  </a:lnTo>
                  <a:lnTo>
                    <a:pt x="453679" y="909493"/>
                  </a:lnTo>
                  <a:lnTo>
                    <a:pt x="449387" y="913712"/>
                  </a:lnTo>
                  <a:lnTo>
                    <a:pt x="447934" y="916133"/>
                  </a:lnTo>
                  <a:lnTo>
                    <a:pt x="447380" y="918900"/>
                  </a:lnTo>
                  <a:lnTo>
                    <a:pt x="448211" y="920837"/>
                  </a:lnTo>
                  <a:lnTo>
                    <a:pt x="449733" y="922636"/>
                  </a:lnTo>
                  <a:lnTo>
                    <a:pt x="451394" y="925126"/>
                  </a:lnTo>
                  <a:lnTo>
                    <a:pt x="450495" y="925126"/>
                  </a:lnTo>
                  <a:cubicBezTo>
                    <a:pt x="450495" y="925126"/>
                    <a:pt x="448626" y="925541"/>
                    <a:pt x="448626" y="925541"/>
                  </a:cubicBezTo>
                  <a:lnTo>
                    <a:pt x="447657" y="925541"/>
                  </a:lnTo>
                  <a:lnTo>
                    <a:pt x="449042" y="926648"/>
                  </a:lnTo>
                  <a:lnTo>
                    <a:pt x="451948" y="928239"/>
                  </a:lnTo>
                  <a:lnTo>
                    <a:pt x="453263" y="929276"/>
                  </a:lnTo>
                  <a:lnTo>
                    <a:pt x="449664" y="928723"/>
                  </a:lnTo>
                  <a:lnTo>
                    <a:pt x="444681" y="926440"/>
                  </a:lnTo>
                  <a:lnTo>
                    <a:pt x="439836" y="924918"/>
                  </a:lnTo>
                  <a:lnTo>
                    <a:pt x="436583" y="926648"/>
                  </a:lnTo>
                  <a:lnTo>
                    <a:pt x="437898" y="929000"/>
                  </a:lnTo>
                  <a:lnTo>
                    <a:pt x="442812" y="930452"/>
                  </a:lnTo>
                  <a:lnTo>
                    <a:pt x="452156" y="931836"/>
                  </a:lnTo>
                  <a:lnTo>
                    <a:pt x="450149" y="932458"/>
                  </a:lnTo>
                  <a:lnTo>
                    <a:pt x="447588" y="932597"/>
                  </a:lnTo>
                  <a:lnTo>
                    <a:pt x="440321" y="932182"/>
                  </a:lnTo>
                  <a:lnTo>
                    <a:pt x="438313" y="931836"/>
                  </a:lnTo>
                  <a:lnTo>
                    <a:pt x="436306" y="931628"/>
                  </a:lnTo>
                  <a:lnTo>
                    <a:pt x="433954" y="932043"/>
                  </a:lnTo>
                  <a:lnTo>
                    <a:pt x="429455" y="933634"/>
                  </a:lnTo>
                  <a:lnTo>
                    <a:pt x="416789" y="940690"/>
                  </a:lnTo>
                  <a:lnTo>
                    <a:pt x="411529" y="942834"/>
                  </a:lnTo>
                  <a:lnTo>
                    <a:pt x="405923" y="943941"/>
                  </a:lnTo>
                  <a:lnTo>
                    <a:pt x="400940" y="945947"/>
                  </a:lnTo>
                  <a:lnTo>
                    <a:pt x="397548" y="950789"/>
                  </a:lnTo>
                  <a:lnTo>
                    <a:pt x="396925" y="953833"/>
                  </a:lnTo>
                  <a:lnTo>
                    <a:pt x="396649" y="966699"/>
                  </a:lnTo>
                  <a:lnTo>
                    <a:pt x="396303" y="967737"/>
                  </a:lnTo>
                  <a:lnTo>
                    <a:pt x="395472" y="969397"/>
                  </a:lnTo>
                  <a:lnTo>
                    <a:pt x="391873" y="973755"/>
                  </a:lnTo>
                  <a:lnTo>
                    <a:pt x="387305" y="976245"/>
                  </a:lnTo>
                  <a:lnTo>
                    <a:pt x="376785" y="979496"/>
                  </a:lnTo>
                  <a:lnTo>
                    <a:pt x="373947" y="980672"/>
                  </a:lnTo>
                  <a:lnTo>
                    <a:pt x="370833" y="982332"/>
                  </a:lnTo>
                  <a:lnTo>
                    <a:pt x="368272" y="984546"/>
                  </a:lnTo>
                  <a:lnTo>
                    <a:pt x="366957" y="987313"/>
                  </a:lnTo>
                  <a:lnTo>
                    <a:pt x="367303" y="989596"/>
                  </a:lnTo>
                  <a:lnTo>
                    <a:pt x="368687" y="990979"/>
                  </a:lnTo>
                  <a:lnTo>
                    <a:pt x="370833" y="991463"/>
                  </a:lnTo>
                  <a:lnTo>
                    <a:pt x="373394" y="991117"/>
                  </a:lnTo>
                  <a:lnTo>
                    <a:pt x="371732" y="992224"/>
                  </a:lnTo>
                  <a:lnTo>
                    <a:pt x="366126" y="994645"/>
                  </a:lnTo>
                  <a:lnTo>
                    <a:pt x="363981" y="995406"/>
                  </a:lnTo>
                  <a:lnTo>
                    <a:pt x="361005" y="995890"/>
                  </a:lnTo>
                  <a:lnTo>
                    <a:pt x="358306" y="995683"/>
                  </a:lnTo>
                  <a:lnTo>
                    <a:pt x="352561" y="994645"/>
                  </a:lnTo>
                  <a:lnTo>
                    <a:pt x="342941" y="994299"/>
                  </a:lnTo>
                  <a:lnTo>
                    <a:pt x="340587" y="993677"/>
                  </a:lnTo>
                  <a:lnTo>
                    <a:pt x="338996" y="991532"/>
                  </a:lnTo>
                  <a:lnTo>
                    <a:pt x="338027" y="986137"/>
                  </a:lnTo>
                  <a:lnTo>
                    <a:pt x="336920" y="984408"/>
                  </a:lnTo>
                  <a:lnTo>
                    <a:pt x="327507" y="984546"/>
                  </a:lnTo>
                  <a:lnTo>
                    <a:pt x="325638" y="984754"/>
                  </a:lnTo>
                  <a:lnTo>
                    <a:pt x="325084" y="986621"/>
                  </a:lnTo>
                  <a:lnTo>
                    <a:pt x="325707" y="989042"/>
                  </a:lnTo>
                  <a:lnTo>
                    <a:pt x="330137" y="998104"/>
                  </a:lnTo>
                  <a:lnTo>
                    <a:pt x="330898" y="1000387"/>
                  </a:lnTo>
                  <a:lnTo>
                    <a:pt x="331383" y="1003223"/>
                  </a:lnTo>
                  <a:lnTo>
                    <a:pt x="331659" y="1010209"/>
                  </a:lnTo>
                  <a:lnTo>
                    <a:pt x="332767" y="1013253"/>
                  </a:lnTo>
                  <a:lnTo>
                    <a:pt x="335535" y="1015466"/>
                  </a:lnTo>
                  <a:lnTo>
                    <a:pt x="333320" y="1015812"/>
                  </a:lnTo>
                  <a:lnTo>
                    <a:pt x="326469" y="1016089"/>
                  </a:lnTo>
                  <a:lnTo>
                    <a:pt x="325361" y="1015605"/>
                  </a:lnTo>
                  <a:lnTo>
                    <a:pt x="324323" y="1014982"/>
                  </a:lnTo>
                  <a:lnTo>
                    <a:pt x="323354" y="1015259"/>
                  </a:lnTo>
                  <a:lnTo>
                    <a:pt x="322524" y="1017542"/>
                  </a:lnTo>
                  <a:lnTo>
                    <a:pt x="320447" y="1015882"/>
                  </a:lnTo>
                  <a:lnTo>
                    <a:pt x="317679" y="1015397"/>
                  </a:lnTo>
                  <a:lnTo>
                    <a:pt x="314772" y="1015743"/>
                  </a:lnTo>
                  <a:lnTo>
                    <a:pt x="312142" y="1016435"/>
                  </a:lnTo>
                  <a:lnTo>
                    <a:pt x="309304" y="1017542"/>
                  </a:lnTo>
                  <a:lnTo>
                    <a:pt x="307851" y="1017957"/>
                  </a:lnTo>
                  <a:lnTo>
                    <a:pt x="306605" y="1017265"/>
                  </a:lnTo>
                  <a:lnTo>
                    <a:pt x="302314" y="1012769"/>
                  </a:lnTo>
                  <a:lnTo>
                    <a:pt x="300168" y="1011178"/>
                  </a:lnTo>
                  <a:lnTo>
                    <a:pt x="297746" y="1010417"/>
                  </a:lnTo>
                  <a:lnTo>
                    <a:pt x="294562" y="1010555"/>
                  </a:lnTo>
                  <a:lnTo>
                    <a:pt x="292002" y="1011316"/>
                  </a:lnTo>
                  <a:lnTo>
                    <a:pt x="287157" y="1013668"/>
                  </a:lnTo>
                  <a:lnTo>
                    <a:pt x="284457" y="1014360"/>
                  </a:lnTo>
                  <a:lnTo>
                    <a:pt x="273522" y="1015328"/>
                  </a:lnTo>
                  <a:lnTo>
                    <a:pt x="268054" y="1017127"/>
                  </a:lnTo>
                  <a:lnTo>
                    <a:pt x="265424" y="1020931"/>
                  </a:lnTo>
                  <a:lnTo>
                    <a:pt x="266393" y="1023560"/>
                  </a:lnTo>
                  <a:lnTo>
                    <a:pt x="269369" y="1024182"/>
                  </a:lnTo>
                  <a:lnTo>
                    <a:pt x="272969" y="1024390"/>
                  </a:lnTo>
                  <a:lnTo>
                    <a:pt x="276014" y="1025773"/>
                  </a:lnTo>
                  <a:lnTo>
                    <a:pt x="274214" y="1025981"/>
                  </a:lnTo>
                  <a:lnTo>
                    <a:pt x="270685" y="1025981"/>
                  </a:lnTo>
                  <a:lnTo>
                    <a:pt x="269024" y="1026188"/>
                  </a:lnTo>
                  <a:lnTo>
                    <a:pt x="270061" y="1027433"/>
                  </a:lnTo>
                  <a:lnTo>
                    <a:pt x="271308" y="1028194"/>
                  </a:lnTo>
                  <a:lnTo>
                    <a:pt x="274214" y="1029647"/>
                  </a:lnTo>
                  <a:lnTo>
                    <a:pt x="272553" y="1030961"/>
                  </a:lnTo>
                  <a:lnTo>
                    <a:pt x="268608" y="1032137"/>
                  </a:lnTo>
                  <a:lnTo>
                    <a:pt x="267016" y="1033383"/>
                  </a:lnTo>
                  <a:lnTo>
                    <a:pt x="269923" y="1034558"/>
                  </a:lnTo>
                  <a:lnTo>
                    <a:pt x="271308" y="1035250"/>
                  </a:lnTo>
                  <a:lnTo>
                    <a:pt x="272484" y="1036080"/>
                  </a:lnTo>
                  <a:lnTo>
                    <a:pt x="273453" y="1037187"/>
                  </a:lnTo>
                  <a:lnTo>
                    <a:pt x="274076" y="1038294"/>
                  </a:lnTo>
                  <a:lnTo>
                    <a:pt x="274837" y="1039262"/>
                  </a:lnTo>
                  <a:lnTo>
                    <a:pt x="276360" y="1039954"/>
                  </a:lnTo>
                  <a:lnTo>
                    <a:pt x="277744" y="1039954"/>
                  </a:lnTo>
                  <a:lnTo>
                    <a:pt x="281412" y="1039262"/>
                  </a:lnTo>
                  <a:lnTo>
                    <a:pt x="283073" y="1039262"/>
                  </a:lnTo>
                  <a:cubicBezTo>
                    <a:pt x="283073" y="1039262"/>
                    <a:pt x="285011" y="1039539"/>
                    <a:pt x="285011" y="1039539"/>
                  </a:cubicBezTo>
                  <a:lnTo>
                    <a:pt x="297815" y="1043205"/>
                  </a:lnTo>
                  <a:lnTo>
                    <a:pt x="298923" y="1043759"/>
                  </a:lnTo>
                  <a:lnTo>
                    <a:pt x="300860" y="1045142"/>
                  </a:lnTo>
                  <a:lnTo>
                    <a:pt x="302037" y="1045695"/>
                  </a:lnTo>
                  <a:lnTo>
                    <a:pt x="303421" y="1045834"/>
                  </a:lnTo>
                  <a:lnTo>
                    <a:pt x="305913" y="1045488"/>
                  </a:lnTo>
                  <a:lnTo>
                    <a:pt x="307297" y="1045764"/>
                  </a:lnTo>
                  <a:lnTo>
                    <a:pt x="306190" y="1047632"/>
                  </a:lnTo>
                  <a:lnTo>
                    <a:pt x="307297" y="1047978"/>
                  </a:lnTo>
                  <a:lnTo>
                    <a:pt x="309443" y="1047770"/>
                  </a:lnTo>
                  <a:lnTo>
                    <a:pt x="311381" y="1047978"/>
                  </a:lnTo>
                  <a:lnTo>
                    <a:pt x="313111" y="1049292"/>
                  </a:lnTo>
                  <a:lnTo>
                    <a:pt x="312834" y="1050330"/>
                  </a:lnTo>
                  <a:lnTo>
                    <a:pt x="311865" y="1051367"/>
                  </a:lnTo>
                  <a:lnTo>
                    <a:pt x="311865" y="1052889"/>
                  </a:lnTo>
                  <a:cubicBezTo>
                    <a:pt x="311865" y="1052889"/>
                    <a:pt x="312903" y="1054204"/>
                    <a:pt x="312903" y="1054204"/>
                  </a:cubicBezTo>
                  <a:lnTo>
                    <a:pt x="314564" y="1054688"/>
                  </a:lnTo>
                  <a:lnTo>
                    <a:pt x="321139" y="1054342"/>
                  </a:lnTo>
                  <a:lnTo>
                    <a:pt x="323285" y="1054550"/>
                  </a:lnTo>
                  <a:lnTo>
                    <a:pt x="325292" y="1055241"/>
                  </a:lnTo>
                  <a:lnTo>
                    <a:pt x="327853" y="1056555"/>
                  </a:lnTo>
                  <a:lnTo>
                    <a:pt x="324046" y="1055241"/>
                  </a:lnTo>
                  <a:lnTo>
                    <a:pt x="321970" y="1054826"/>
                  </a:lnTo>
                  <a:lnTo>
                    <a:pt x="320239" y="1055172"/>
                  </a:lnTo>
                  <a:lnTo>
                    <a:pt x="318786" y="1056625"/>
                  </a:lnTo>
                  <a:lnTo>
                    <a:pt x="319063" y="1057732"/>
                  </a:lnTo>
                  <a:lnTo>
                    <a:pt x="320101" y="1058562"/>
                  </a:lnTo>
                  <a:lnTo>
                    <a:pt x="320793" y="1059323"/>
                  </a:lnTo>
                  <a:lnTo>
                    <a:pt x="321001" y="1060637"/>
                  </a:lnTo>
                  <a:lnTo>
                    <a:pt x="321001" y="1064511"/>
                  </a:lnTo>
                  <a:cubicBezTo>
                    <a:pt x="321001" y="1064511"/>
                    <a:pt x="320863" y="1066032"/>
                    <a:pt x="320863" y="1066032"/>
                  </a:cubicBezTo>
                  <a:lnTo>
                    <a:pt x="320863" y="1066862"/>
                  </a:lnTo>
                  <a:cubicBezTo>
                    <a:pt x="320863" y="1066862"/>
                    <a:pt x="321832" y="1068592"/>
                    <a:pt x="321832" y="1068592"/>
                  </a:cubicBezTo>
                  <a:lnTo>
                    <a:pt x="325015" y="1073088"/>
                  </a:lnTo>
                  <a:lnTo>
                    <a:pt x="326330" y="1074610"/>
                  </a:lnTo>
                  <a:lnTo>
                    <a:pt x="327991" y="1076201"/>
                  </a:lnTo>
                  <a:lnTo>
                    <a:pt x="329998" y="1077584"/>
                  </a:lnTo>
                  <a:lnTo>
                    <a:pt x="332144" y="1078760"/>
                  </a:lnTo>
                  <a:lnTo>
                    <a:pt x="334289" y="1079729"/>
                  </a:lnTo>
                  <a:lnTo>
                    <a:pt x="339204" y="1080974"/>
                  </a:lnTo>
                  <a:lnTo>
                    <a:pt x="340311" y="1081596"/>
                  </a:lnTo>
                  <a:lnTo>
                    <a:pt x="341349" y="1084502"/>
                  </a:lnTo>
                  <a:lnTo>
                    <a:pt x="341903" y="1093148"/>
                  </a:lnTo>
                  <a:lnTo>
                    <a:pt x="342526" y="1096745"/>
                  </a:lnTo>
                  <a:lnTo>
                    <a:pt x="341557" y="1096330"/>
                  </a:lnTo>
                  <a:lnTo>
                    <a:pt x="340726" y="1096192"/>
                  </a:lnTo>
                  <a:lnTo>
                    <a:pt x="339757" y="1096192"/>
                  </a:lnTo>
                  <a:cubicBezTo>
                    <a:pt x="339757" y="1096192"/>
                    <a:pt x="338788" y="1095915"/>
                    <a:pt x="338788" y="1095915"/>
                  </a:cubicBezTo>
                  <a:lnTo>
                    <a:pt x="340034" y="1098544"/>
                  </a:lnTo>
                  <a:lnTo>
                    <a:pt x="342456" y="1100481"/>
                  </a:lnTo>
                  <a:lnTo>
                    <a:pt x="345294" y="1102210"/>
                  </a:lnTo>
                  <a:lnTo>
                    <a:pt x="347578" y="1104354"/>
                  </a:lnTo>
                  <a:lnTo>
                    <a:pt x="349031" y="1107536"/>
                  </a:lnTo>
                  <a:lnTo>
                    <a:pt x="350762" y="1114246"/>
                  </a:lnTo>
                  <a:lnTo>
                    <a:pt x="352492" y="1117221"/>
                  </a:lnTo>
                  <a:lnTo>
                    <a:pt x="350416" y="1115630"/>
                  </a:lnTo>
                  <a:lnTo>
                    <a:pt x="349447" y="1113624"/>
                  </a:lnTo>
                  <a:lnTo>
                    <a:pt x="348893" y="1111410"/>
                  </a:lnTo>
                  <a:lnTo>
                    <a:pt x="348062" y="1108989"/>
                  </a:lnTo>
                  <a:lnTo>
                    <a:pt x="346747" y="1107052"/>
                  </a:lnTo>
                  <a:lnTo>
                    <a:pt x="345156" y="1105392"/>
                  </a:lnTo>
                  <a:lnTo>
                    <a:pt x="343356" y="1103939"/>
                  </a:lnTo>
                  <a:lnTo>
                    <a:pt x="341418" y="1102625"/>
                  </a:lnTo>
                  <a:lnTo>
                    <a:pt x="339134" y="1114454"/>
                  </a:lnTo>
                  <a:lnTo>
                    <a:pt x="337957" y="1126421"/>
                  </a:lnTo>
                  <a:lnTo>
                    <a:pt x="338373" y="1125729"/>
                  </a:lnTo>
                  <a:lnTo>
                    <a:pt x="339411" y="1124484"/>
                  </a:lnTo>
                  <a:lnTo>
                    <a:pt x="339896" y="1123861"/>
                  </a:lnTo>
                  <a:lnTo>
                    <a:pt x="341418" y="1125867"/>
                  </a:lnTo>
                  <a:lnTo>
                    <a:pt x="336574" y="1132301"/>
                  </a:lnTo>
                  <a:lnTo>
                    <a:pt x="335605" y="1143853"/>
                  </a:lnTo>
                  <a:lnTo>
                    <a:pt x="333736" y="1154989"/>
                  </a:lnTo>
                  <a:lnTo>
                    <a:pt x="326469" y="1160108"/>
                  </a:lnTo>
                  <a:lnTo>
                    <a:pt x="321901" y="1161422"/>
                  </a:lnTo>
                  <a:lnTo>
                    <a:pt x="318094" y="1161768"/>
                  </a:lnTo>
                  <a:lnTo>
                    <a:pt x="314287" y="1161284"/>
                  </a:lnTo>
                  <a:lnTo>
                    <a:pt x="307782" y="1159624"/>
                  </a:lnTo>
                  <a:lnTo>
                    <a:pt x="305913" y="1159417"/>
                  </a:lnTo>
                  <a:lnTo>
                    <a:pt x="302175" y="1159417"/>
                  </a:lnTo>
                  <a:cubicBezTo>
                    <a:pt x="302175" y="1159417"/>
                    <a:pt x="301553" y="1159693"/>
                    <a:pt x="301553" y="1159693"/>
                  </a:cubicBezTo>
                  <a:lnTo>
                    <a:pt x="300168" y="1160523"/>
                  </a:lnTo>
                  <a:lnTo>
                    <a:pt x="299407" y="1160731"/>
                  </a:lnTo>
                  <a:lnTo>
                    <a:pt x="297954" y="1160592"/>
                  </a:lnTo>
                  <a:lnTo>
                    <a:pt x="293109" y="1159001"/>
                  </a:lnTo>
                  <a:lnTo>
                    <a:pt x="289094" y="1158033"/>
                  </a:lnTo>
                  <a:lnTo>
                    <a:pt x="285288" y="1157895"/>
                  </a:lnTo>
                  <a:lnTo>
                    <a:pt x="272276" y="1159693"/>
                  </a:lnTo>
                  <a:lnTo>
                    <a:pt x="267363" y="1159417"/>
                  </a:lnTo>
                  <a:lnTo>
                    <a:pt x="248260" y="1155335"/>
                  </a:lnTo>
                  <a:lnTo>
                    <a:pt x="243554" y="1154713"/>
                  </a:lnTo>
                  <a:lnTo>
                    <a:pt x="218845" y="1155543"/>
                  </a:lnTo>
                  <a:lnTo>
                    <a:pt x="216908" y="1155819"/>
                  </a:lnTo>
                  <a:lnTo>
                    <a:pt x="214970" y="1155819"/>
                  </a:lnTo>
                  <a:cubicBezTo>
                    <a:pt x="214970" y="1155819"/>
                    <a:pt x="212824" y="1155128"/>
                    <a:pt x="212824" y="1155128"/>
                  </a:cubicBezTo>
                  <a:lnTo>
                    <a:pt x="210748" y="1153883"/>
                  </a:lnTo>
                  <a:lnTo>
                    <a:pt x="209087" y="1152568"/>
                  </a:lnTo>
                  <a:lnTo>
                    <a:pt x="207287" y="1151531"/>
                  </a:lnTo>
                  <a:lnTo>
                    <a:pt x="204865" y="1151116"/>
                  </a:lnTo>
                  <a:lnTo>
                    <a:pt x="202927" y="1151254"/>
                  </a:lnTo>
                  <a:lnTo>
                    <a:pt x="200781" y="1151669"/>
                  </a:lnTo>
                  <a:lnTo>
                    <a:pt x="198636" y="1152292"/>
                  </a:lnTo>
                  <a:lnTo>
                    <a:pt x="196698" y="1152914"/>
                  </a:lnTo>
                  <a:lnTo>
                    <a:pt x="193514" y="1154644"/>
                  </a:lnTo>
                  <a:lnTo>
                    <a:pt x="192822" y="1155197"/>
                  </a:lnTo>
                  <a:lnTo>
                    <a:pt x="192545" y="1155819"/>
                  </a:lnTo>
                  <a:lnTo>
                    <a:pt x="192338" y="1156788"/>
                  </a:lnTo>
                  <a:lnTo>
                    <a:pt x="192199" y="1157549"/>
                  </a:lnTo>
                  <a:lnTo>
                    <a:pt x="192199" y="1157756"/>
                  </a:lnTo>
                  <a:cubicBezTo>
                    <a:pt x="192199" y="1157756"/>
                    <a:pt x="191230" y="1158932"/>
                    <a:pt x="191230" y="1158932"/>
                  </a:cubicBezTo>
                  <a:lnTo>
                    <a:pt x="189984" y="1160177"/>
                  </a:lnTo>
                  <a:lnTo>
                    <a:pt x="188392" y="1161215"/>
                  </a:lnTo>
                  <a:lnTo>
                    <a:pt x="186386" y="1161976"/>
                  </a:lnTo>
                  <a:lnTo>
                    <a:pt x="184101" y="1162322"/>
                  </a:lnTo>
                  <a:lnTo>
                    <a:pt x="179949" y="1162668"/>
                  </a:lnTo>
                  <a:lnTo>
                    <a:pt x="177872" y="1163221"/>
                  </a:lnTo>
                  <a:lnTo>
                    <a:pt x="173997" y="1166265"/>
                  </a:lnTo>
                  <a:lnTo>
                    <a:pt x="172336" y="1170553"/>
                  </a:lnTo>
                  <a:lnTo>
                    <a:pt x="173512" y="1174358"/>
                  </a:lnTo>
                  <a:lnTo>
                    <a:pt x="178288" y="1176087"/>
                  </a:lnTo>
                  <a:lnTo>
                    <a:pt x="176904" y="1178647"/>
                  </a:lnTo>
                  <a:lnTo>
                    <a:pt x="176488" y="1180860"/>
                  </a:lnTo>
                  <a:lnTo>
                    <a:pt x="177596" y="1181690"/>
                  </a:lnTo>
                  <a:lnTo>
                    <a:pt x="180710" y="1180238"/>
                  </a:lnTo>
                  <a:lnTo>
                    <a:pt x="180987" y="1183005"/>
                  </a:lnTo>
                  <a:lnTo>
                    <a:pt x="181471" y="1185287"/>
                  </a:lnTo>
                  <a:lnTo>
                    <a:pt x="181471" y="1187363"/>
                  </a:lnTo>
                  <a:cubicBezTo>
                    <a:pt x="181471" y="1187363"/>
                    <a:pt x="180641" y="1189576"/>
                    <a:pt x="180641" y="1189576"/>
                  </a:cubicBezTo>
                  <a:lnTo>
                    <a:pt x="181333" y="1189576"/>
                  </a:lnTo>
                  <a:lnTo>
                    <a:pt x="182648" y="1189784"/>
                  </a:lnTo>
                  <a:lnTo>
                    <a:pt x="183202" y="1189784"/>
                  </a:lnTo>
                  <a:cubicBezTo>
                    <a:pt x="183202" y="1189784"/>
                    <a:pt x="181541" y="1191997"/>
                    <a:pt x="181541" y="1191997"/>
                  </a:cubicBezTo>
                  <a:lnTo>
                    <a:pt x="179672" y="1195317"/>
                  </a:lnTo>
                  <a:lnTo>
                    <a:pt x="179118" y="1198085"/>
                  </a:lnTo>
                  <a:lnTo>
                    <a:pt x="181402" y="1198500"/>
                  </a:lnTo>
                  <a:lnTo>
                    <a:pt x="180018" y="1200298"/>
                  </a:lnTo>
                  <a:lnTo>
                    <a:pt x="179326" y="1202373"/>
                  </a:lnTo>
                  <a:lnTo>
                    <a:pt x="179741" y="1204033"/>
                  </a:lnTo>
                  <a:lnTo>
                    <a:pt x="181887" y="1204725"/>
                  </a:lnTo>
                  <a:lnTo>
                    <a:pt x="180710" y="1207630"/>
                  </a:lnTo>
                  <a:lnTo>
                    <a:pt x="181195" y="1211227"/>
                  </a:lnTo>
                  <a:lnTo>
                    <a:pt x="183479" y="1218214"/>
                  </a:lnTo>
                  <a:lnTo>
                    <a:pt x="183825" y="1220912"/>
                  </a:lnTo>
                  <a:lnTo>
                    <a:pt x="183963" y="1223679"/>
                  </a:lnTo>
                  <a:lnTo>
                    <a:pt x="183755" y="1226515"/>
                  </a:lnTo>
                  <a:lnTo>
                    <a:pt x="178911" y="1246783"/>
                  </a:lnTo>
                  <a:lnTo>
                    <a:pt x="176765" y="1252386"/>
                  </a:lnTo>
                  <a:lnTo>
                    <a:pt x="175104" y="1255498"/>
                  </a:lnTo>
                  <a:lnTo>
                    <a:pt x="169636" y="1263799"/>
                  </a:lnTo>
                  <a:lnTo>
                    <a:pt x="168875" y="1266013"/>
                  </a:lnTo>
                  <a:lnTo>
                    <a:pt x="167352" y="1277081"/>
                  </a:lnTo>
                  <a:lnTo>
                    <a:pt x="167491" y="1279156"/>
                  </a:lnTo>
                  <a:lnTo>
                    <a:pt x="168737" y="1280262"/>
                  </a:lnTo>
                  <a:lnTo>
                    <a:pt x="171644" y="1279986"/>
                  </a:lnTo>
                  <a:lnTo>
                    <a:pt x="174274" y="1278049"/>
                  </a:lnTo>
                  <a:lnTo>
                    <a:pt x="178080" y="1272377"/>
                  </a:lnTo>
                  <a:lnTo>
                    <a:pt x="181195" y="1270924"/>
                  </a:lnTo>
                  <a:lnTo>
                    <a:pt x="178703" y="1272584"/>
                  </a:lnTo>
                  <a:lnTo>
                    <a:pt x="177942" y="1274452"/>
                  </a:lnTo>
                  <a:lnTo>
                    <a:pt x="177734" y="1276389"/>
                  </a:lnTo>
                  <a:lnTo>
                    <a:pt x="176904" y="1278464"/>
                  </a:lnTo>
                  <a:lnTo>
                    <a:pt x="175104" y="1280055"/>
                  </a:lnTo>
                  <a:lnTo>
                    <a:pt x="173651" y="1280678"/>
                  </a:lnTo>
                  <a:lnTo>
                    <a:pt x="172682" y="1281438"/>
                  </a:lnTo>
                  <a:lnTo>
                    <a:pt x="172405" y="1283514"/>
                  </a:lnTo>
                  <a:lnTo>
                    <a:pt x="173720" y="1286281"/>
                  </a:lnTo>
                  <a:lnTo>
                    <a:pt x="180433" y="1285105"/>
                  </a:lnTo>
                  <a:lnTo>
                    <a:pt x="183755" y="1287111"/>
                  </a:lnTo>
                  <a:lnTo>
                    <a:pt x="182648" y="1286903"/>
                  </a:lnTo>
                  <a:lnTo>
                    <a:pt x="180364" y="1286765"/>
                  </a:lnTo>
                  <a:lnTo>
                    <a:pt x="179257" y="1286557"/>
                  </a:lnTo>
                  <a:lnTo>
                    <a:pt x="180226" y="1288702"/>
                  </a:lnTo>
                  <a:lnTo>
                    <a:pt x="180641" y="1290638"/>
                  </a:lnTo>
                  <a:lnTo>
                    <a:pt x="180295" y="1297210"/>
                  </a:lnTo>
                  <a:lnTo>
                    <a:pt x="181056" y="1303297"/>
                  </a:lnTo>
                  <a:lnTo>
                    <a:pt x="181056" y="1307724"/>
                  </a:lnTo>
                  <a:lnTo>
                    <a:pt x="180226" y="1312152"/>
                  </a:lnTo>
                  <a:lnTo>
                    <a:pt x="178772" y="1316440"/>
                  </a:lnTo>
                  <a:lnTo>
                    <a:pt x="176904" y="1320521"/>
                  </a:lnTo>
                  <a:lnTo>
                    <a:pt x="178703" y="1320314"/>
                  </a:lnTo>
                  <a:lnTo>
                    <a:pt x="182440" y="1319138"/>
                  </a:lnTo>
                  <a:lnTo>
                    <a:pt x="184448" y="1318723"/>
                  </a:lnTo>
                  <a:lnTo>
                    <a:pt x="186731" y="1318723"/>
                  </a:lnTo>
                  <a:cubicBezTo>
                    <a:pt x="186731" y="1318723"/>
                    <a:pt x="191922" y="1319069"/>
                    <a:pt x="191922" y="1319069"/>
                  </a:cubicBezTo>
                  <a:lnTo>
                    <a:pt x="194206" y="1319484"/>
                  </a:lnTo>
                  <a:lnTo>
                    <a:pt x="197805" y="1320660"/>
                  </a:lnTo>
                  <a:lnTo>
                    <a:pt x="199536" y="1321006"/>
                  </a:lnTo>
                  <a:lnTo>
                    <a:pt x="201473" y="1321006"/>
                  </a:lnTo>
                  <a:lnTo>
                    <a:pt x="203619" y="1320245"/>
                  </a:lnTo>
                  <a:lnTo>
                    <a:pt x="207702" y="1317755"/>
                  </a:lnTo>
                  <a:lnTo>
                    <a:pt x="209986" y="1317063"/>
                  </a:lnTo>
                  <a:lnTo>
                    <a:pt x="216146" y="1316855"/>
                  </a:lnTo>
                  <a:lnTo>
                    <a:pt x="219191" y="1316302"/>
                  </a:lnTo>
                  <a:lnTo>
                    <a:pt x="221268" y="1314711"/>
                  </a:lnTo>
                  <a:lnTo>
                    <a:pt x="221960" y="1317478"/>
                  </a:lnTo>
                  <a:lnTo>
                    <a:pt x="224936" y="1320037"/>
                  </a:lnTo>
                  <a:lnTo>
                    <a:pt x="228466" y="1322597"/>
                  </a:lnTo>
                  <a:lnTo>
                    <a:pt x="230957" y="1325364"/>
                  </a:lnTo>
                  <a:lnTo>
                    <a:pt x="231926" y="1324395"/>
                  </a:lnTo>
                  <a:lnTo>
                    <a:pt x="232618" y="1323980"/>
                  </a:lnTo>
                  <a:lnTo>
                    <a:pt x="234695" y="1323427"/>
                  </a:lnTo>
                  <a:lnTo>
                    <a:pt x="233726" y="1323911"/>
                  </a:lnTo>
                  <a:lnTo>
                    <a:pt x="232688" y="1324603"/>
                  </a:lnTo>
                  <a:lnTo>
                    <a:pt x="231857" y="1325433"/>
                  </a:lnTo>
                  <a:lnTo>
                    <a:pt x="231442" y="1326401"/>
                  </a:lnTo>
                  <a:lnTo>
                    <a:pt x="231303" y="1328407"/>
                  </a:lnTo>
                  <a:lnTo>
                    <a:pt x="231719" y="1329168"/>
                  </a:lnTo>
                  <a:lnTo>
                    <a:pt x="232480" y="1329652"/>
                  </a:lnTo>
                  <a:lnTo>
                    <a:pt x="233518" y="1330967"/>
                  </a:lnTo>
                  <a:lnTo>
                    <a:pt x="234349" y="1333111"/>
                  </a:lnTo>
                  <a:lnTo>
                    <a:pt x="234972" y="1335325"/>
                  </a:lnTo>
                  <a:lnTo>
                    <a:pt x="235802" y="1337538"/>
                  </a:lnTo>
                  <a:lnTo>
                    <a:pt x="237325" y="1339613"/>
                  </a:lnTo>
                  <a:lnTo>
                    <a:pt x="239055" y="1340997"/>
                  </a:lnTo>
                  <a:lnTo>
                    <a:pt x="241685" y="1342726"/>
                  </a:lnTo>
                  <a:lnTo>
                    <a:pt x="244523" y="1344110"/>
                  </a:lnTo>
                  <a:lnTo>
                    <a:pt x="246807" y="1344594"/>
                  </a:lnTo>
                  <a:lnTo>
                    <a:pt x="248745" y="1343971"/>
                  </a:lnTo>
                  <a:lnTo>
                    <a:pt x="250960" y="1341896"/>
                  </a:lnTo>
                  <a:lnTo>
                    <a:pt x="252343" y="1342034"/>
                  </a:lnTo>
                  <a:lnTo>
                    <a:pt x="253520" y="1338645"/>
                  </a:lnTo>
                  <a:lnTo>
                    <a:pt x="255597" y="1336085"/>
                  </a:lnTo>
                  <a:lnTo>
                    <a:pt x="258365" y="1334356"/>
                  </a:lnTo>
                  <a:lnTo>
                    <a:pt x="261756" y="1333319"/>
                  </a:lnTo>
                  <a:lnTo>
                    <a:pt x="265217" y="1332904"/>
                  </a:lnTo>
                  <a:lnTo>
                    <a:pt x="266670" y="1332558"/>
                  </a:lnTo>
                  <a:lnTo>
                    <a:pt x="268331" y="1331797"/>
                  </a:lnTo>
                  <a:lnTo>
                    <a:pt x="269577" y="1330897"/>
                  </a:lnTo>
                  <a:lnTo>
                    <a:pt x="271654" y="1328961"/>
                  </a:lnTo>
                  <a:lnTo>
                    <a:pt x="272969" y="1328200"/>
                  </a:lnTo>
                  <a:lnTo>
                    <a:pt x="276775" y="1327370"/>
                  </a:lnTo>
                  <a:lnTo>
                    <a:pt x="303975" y="1327854"/>
                  </a:lnTo>
                  <a:lnTo>
                    <a:pt x="307090" y="1327508"/>
                  </a:lnTo>
                  <a:lnTo>
                    <a:pt x="313111" y="1326470"/>
                  </a:lnTo>
                  <a:lnTo>
                    <a:pt x="316364" y="1326263"/>
                  </a:lnTo>
                  <a:lnTo>
                    <a:pt x="317886" y="1326470"/>
                  </a:lnTo>
                  <a:lnTo>
                    <a:pt x="318648" y="1326678"/>
                  </a:lnTo>
                  <a:lnTo>
                    <a:pt x="319409" y="1326470"/>
                  </a:lnTo>
                  <a:lnTo>
                    <a:pt x="321001" y="1325364"/>
                  </a:lnTo>
                  <a:lnTo>
                    <a:pt x="322454" y="1323911"/>
                  </a:lnTo>
                  <a:lnTo>
                    <a:pt x="323493" y="1322182"/>
                  </a:lnTo>
                  <a:lnTo>
                    <a:pt x="325154" y="1318446"/>
                  </a:lnTo>
                  <a:lnTo>
                    <a:pt x="327092" y="1315264"/>
                  </a:lnTo>
                  <a:lnTo>
                    <a:pt x="329583" y="1312221"/>
                  </a:lnTo>
                  <a:lnTo>
                    <a:pt x="332559" y="1309661"/>
                  </a:lnTo>
                  <a:lnTo>
                    <a:pt x="336020" y="1308070"/>
                  </a:lnTo>
                  <a:lnTo>
                    <a:pt x="339134" y="1307724"/>
                  </a:lnTo>
                  <a:lnTo>
                    <a:pt x="342456" y="1307932"/>
                  </a:lnTo>
                  <a:lnTo>
                    <a:pt x="345709" y="1307724"/>
                  </a:lnTo>
                  <a:lnTo>
                    <a:pt x="348547" y="1306410"/>
                  </a:lnTo>
                  <a:lnTo>
                    <a:pt x="347024" y="1302398"/>
                  </a:lnTo>
                  <a:lnTo>
                    <a:pt x="349308" y="1296242"/>
                  </a:lnTo>
                  <a:lnTo>
                    <a:pt x="353253" y="1290154"/>
                  </a:lnTo>
                  <a:lnTo>
                    <a:pt x="356714" y="1286419"/>
                  </a:lnTo>
                  <a:lnTo>
                    <a:pt x="363635" y="1282753"/>
                  </a:lnTo>
                  <a:lnTo>
                    <a:pt x="366542" y="1280262"/>
                  </a:lnTo>
                  <a:lnTo>
                    <a:pt x="366749" y="1277427"/>
                  </a:lnTo>
                  <a:lnTo>
                    <a:pt x="365711" y="1276665"/>
                  </a:lnTo>
                  <a:lnTo>
                    <a:pt x="362320" y="1275005"/>
                  </a:lnTo>
                  <a:lnTo>
                    <a:pt x="361005" y="1274106"/>
                  </a:lnTo>
                  <a:lnTo>
                    <a:pt x="360036" y="1272861"/>
                  </a:lnTo>
                  <a:lnTo>
                    <a:pt x="359413" y="1271547"/>
                  </a:lnTo>
                  <a:lnTo>
                    <a:pt x="358444" y="1268711"/>
                  </a:lnTo>
                  <a:lnTo>
                    <a:pt x="357475" y="1261171"/>
                  </a:lnTo>
                  <a:lnTo>
                    <a:pt x="359759" y="1254668"/>
                  </a:lnTo>
                  <a:lnTo>
                    <a:pt x="363981" y="1248719"/>
                  </a:lnTo>
                  <a:lnTo>
                    <a:pt x="368895" y="1242771"/>
                  </a:lnTo>
                  <a:lnTo>
                    <a:pt x="374708" y="1234539"/>
                  </a:lnTo>
                  <a:lnTo>
                    <a:pt x="376854" y="1232533"/>
                  </a:lnTo>
                  <a:lnTo>
                    <a:pt x="381145" y="1229973"/>
                  </a:lnTo>
                  <a:lnTo>
                    <a:pt x="381561" y="1228590"/>
                  </a:lnTo>
                  <a:lnTo>
                    <a:pt x="378377" y="1227345"/>
                  </a:lnTo>
                  <a:lnTo>
                    <a:pt x="382668" y="1224094"/>
                  </a:lnTo>
                  <a:lnTo>
                    <a:pt x="386613" y="1221603"/>
                  </a:lnTo>
                  <a:lnTo>
                    <a:pt x="390835" y="1219528"/>
                  </a:lnTo>
                  <a:lnTo>
                    <a:pt x="396026" y="1217799"/>
                  </a:lnTo>
                  <a:lnTo>
                    <a:pt x="404262" y="1216346"/>
                  </a:lnTo>
                  <a:lnTo>
                    <a:pt x="406753" y="1215447"/>
                  </a:lnTo>
                  <a:lnTo>
                    <a:pt x="408691" y="1214133"/>
                  </a:lnTo>
                  <a:lnTo>
                    <a:pt x="412221" y="1210881"/>
                  </a:lnTo>
                  <a:lnTo>
                    <a:pt x="414090" y="1209429"/>
                  </a:lnTo>
                  <a:lnTo>
                    <a:pt x="424610" y="1204033"/>
                  </a:lnTo>
                  <a:lnTo>
                    <a:pt x="428970" y="1200367"/>
                  </a:lnTo>
                  <a:lnTo>
                    <a:pt x="430700" y="1195387"/>
                  </a:lnTo>
                  <a:lnTo>
                    <a:pt x="430424" y="1194003"/>
                  </a:lnTo>
                  <a:lnTo>
                    <a:pt x="429939" y="1193035"/>
                  </a:lnTo>
                  <a:lnTo>
                    <a:pt x="429524" y="1191997"/>
                  </a:lnTo>
                  <a:lnTo>
                    <a:pt x="429524" y="1190337"/>
                  </a:lnTo>
                  <a:cubicBezTo>
                    <a:pt x="429524" y="1190337"/>
                    <a:pt x="429870" y="1190060"/>
                    <a:pt x="429870" y="1190060"/>
                  </a:cubicBezTo>
                  <a:lnTo>
                    <a:pt x="430700" y="1189922"/>
                  </a:lnTo>
                  <a:lnTo>
                    <a:pt x="431531" y="1189576"/>
                  </a:lnTo>
                  <a:lnTo>
                    <a:pt x="431877" y="1188746"/>
                  </a:lnTo>
                  <a:lnTo>
                    <a:pt x="431669" y="1188124"/>
                  </a:lnTo>
                  <a:lnTo>
                    <a:pt x="430493" y="1186256"/>
                  </a:lnTo>
                  <a:lnTo>
                    <a:pt x="430077" y="1185702"/>
                  </a:lnTo>
                  <a:lnTo>
                    <a:pt x="428209" y="1181344"/>
                  </a:lnTo>
                  <a:lnTo>
                    <a:pt x="426963" y="1177194"/>
                  </a:lnTo>
                  <a:lnTo>
                    <a:pt x="427101" y="1173044"/>
                  </a:lnTo>
                  <a:lnTo>
                    <a:pt x="429109" y="1168617"/>
                  </a:lnTo>
                  <a:lnTo>
                    <a:pt x="430839" y="1166403"/>
                  </a:lnTo>
                  <a:lnTo>
                    <a:pt x="432777" y="1164674"/>
                  </a:lnTo>
                  <a:lnTo>
                    <a:pt x="437345" y="1161561"/>
                  </a:lnTo>
                  <a:lnTo>
                    <a:pt x="442951" y="1156857"/>
                  </a:lnTo>
                  <a:lnTo>
                    <a:pt x="444612" y="1155889"/>
                  </a:lnTo>
                  <a:lnTo>
                    <a:pt x="447726" y="1155750"/>
                  </a:lnTo>
                  <a:lnTo>
                    <a:pt x="451118" y="1156995"/>
                  </a:lnTo>
                  <a:lnTo>
                    <a:pt x="454578" y="1158656"/>
                  </a:lnTo>
                  <a:lnTo>
                    <a:pt x="458039" y="1159970"/>
                  </a:lnTo>
                  <a:lnTo>
                    <a:pt x="461084" y="1160316"/>
                  </a:lnTo>
                  <a:lnTo>
                    <a:pt x="463299" y="1159970"/>
                  </a:lnTo>
                  <a:lnTo>
                    <a:pt x="465514" y="1159417"/>
                  </a:lnTo>
                  <a:lnTo>
                    <a:pt x="468490" y="1159001"/>
                  </a:lnTo>
                  <a:lnTo>
                    <a:pt x="468628" y="1160385"/>
                  </a:lnTo>
                  <a:lnTo>
                    <a:pt x="469112" y="1160869"/>
                  </a:lnTo>
                  <a:lnTo>
                    <a:pt x="469943" y="1161007"/>
                  </a:lnTo>
                  <a:lnTo>
                    <a:pt x="471604" y="1161630"/>
                  </a:lnTo>
                  <a:lnTo>
                    <a:pt x="474373" y="1162322"/>
                  </a:lnTo>
                  <a:lnTo>
                    <a:pt x="476311" y="1164328"/>
                  </a:lnTo>
                  <a:lnTo>
                    <a:pt x="476933" y="1164881"/>
                  </a:lnTo>
                  <a:lnTo>
                    <a:pt x="480255" y="1166541"/>
                  </a:lnTo>
                  <a:lnTo>
                    <a:pt x="484132" y="1167717"/>
                  </a:lnTo>
                  <a:lnTo>
                    <a:pt x="488076" y="1168271"/>
                  </a:lnTo>
                  <a:lnTo>
                    <a:pt x="491675" y="1168132"/>
                  </a:lnTo>
                  <a:lnTo>
                    <a:pt x="498666" y="1165158"/>
                  </a:lnTo>
                  <a:lnTo>
                    <a:pt x="509739" y="1154989"/>
                  </a:lnTo>
                  <a:lnTo>
                    <a:pt x="516522" y="1151254"/>
                  </a:lnTo>
                  <a:lnTo>
                    <a:pt x="517837" y="1150770"/>
                  </a:lnTo>
                  <a:lnTo>
                    <a:pt x="518944" y="1150286"/>
                  </a:lnTo>
                  <a:lnTo>
                    <a:pt x="518944" y="1150286"/>
                  </a:lnTo>
                  <a:cubicBezTo>
                    <a:pt x="518944" y="1150286"/>
                    <a:pt x="522959" y="1149456"/>
                    <a:pt x="522959" y="1149456"/>
                  </a:cubicBezTo>
                  <a:lnTo>
                    <a:pt x="526558" y="1148349"/>
                  </a:lnTo>
                  <a:lnTo>
                    <a:pt x="529811" y="1146688"/>
                  </a:lnTo>
                  <a:lnTo>
                    <a:pt x="532787" y="1144060"/>
                  </a:lnTo>
                  <a:lnTo>
                    <a:pt x="538185" y="1137281"/>
                  </a:lnTo>
                  <a:lnTo>
                    <a:pt x="541438" y="1134307"/>
                  </a:lnTo>
                  <a:lnTo>
                    <a:pt x="545314" y="1132854"/>
                  </a:lnTo>
                  <a:lnTo>
                    <a:pt x="548636" y="1133061"/>
                  </a:lnTo>
                  <a:lnTo>
                    <a:pt x="552166" y="1134168"/>
                  </a:lnTo>
                  <a:lnTo>
                    <a:pt x="569538" y="1142331"/>
                  </a:lnTo>
                  <a:lnTo>
                    <a:pt x="572652" y="1144198"/>
                  </a:lnTo>
                  <a:lnTo>
                    <a:pt x="575213" y="1147034"/>
                  </a:lnTo>
                  <a:lnTo>
                    <a:pt x="576390" y="1150355"/>
                  </a:lnTo>
                  <a:lnTo>
                    <a:pt x="577013" y="1154021"/>
                  </a:lnTo>
                  <a:lnTo>
                    <a:pt x="578051" y="1157826"/>
                  </a:lnTo>
                  <a:lnTo>
                    <a:pt x="579020" y="1159762"/>
                  </a:lnTo>
                  <a:lnTo>
                    <a:pt x="581165" y="1163221"/>
                  </a:lnTo>
                  <a:lnTo>
                    <a:pt x="581788" y="1165365"/>
                  </a:lnTo>
                  <a:lnTo>
                    <a:pt x="581788" y="1166818"/>
                  </a:lnTo>
                  <a:cubicBezTo>
                    <a:pt x="581788" y="1166818"/>
                    <a:pt x="581373" y="1170346"/>
                    <a:pt x="581373" y="1170346"/>
                  </a:cubicBezTo>
                  <a:lnTo>
                    <a:pt x="581650" y="1171591"/>
                  </a:lnTo>
                  <a:lnTo>
                    <a:pt x="582342" y="1171868"/>
                  </a:lnTo>
                  <a:lnTo>
                    <a:pt x="585110" y="1172629"/>
                  </a:lnTo>
                  <a:lnTo>
                    <a:pt x="586010" y="1172905"/>
                  </a:lnTo>
                  <a:lnTo>
                    <a:pt x="586564" y="1173528"/>
                  </a:lnTo>
                  <a:lnTo>
                    <a:pt x="588363" y="1176364"/>
                  </a:lnTo>
                  <a:lnTo>
                    <a:pt x="593762" y="1180999"/>
                  </a:lnTo>
                  <a:lnTo>
                    <a:pt x="595353" y="1183627"/>
                  </a:lnTo>
                  <a:lnTo>
                    <a:pt x="593900" y="1186048"/>
                  </a:lnTo>
                  <a:lnTo>
                    <a:pt x="595284" y="1186463"/>
                  </a:lnTo>
                  <a:lnTo>
                    <a:pt x="598330" y="1186463"/>
                  </a:lnTo>
                  <a:lnTo>
                    <a:pt x="599991" y="1186671"/>
                  </a:lnTo>
                  <a:lnTo>
                    <a:pt x="602967" y="1188054"/>
                  </a:lnTo>
                  <a:lnTo>
                    <a:pt x="604904" y="1190060"/>
                  </a:lnTo>
                  <a:lnTo>
                    <a:pt x="606565" y="1192412"/>
                  </a:lnTo>
                  <a:lnTo>
                    <a:pt x="608504" y="1194833"/>
                  </a:lnTo>
                  <a:lnTo>
                    <a:pt x="616601" y="1201543"/>
                  </a:lnTo>
                  <a:lnTo>
                    <a:pt x="623107" y="1208599"/>
                  </a:lnTo>
                  <a:lnTo>
                    <a:pt x="625460" y="1210536"/>
                  </a:lnTo>
                  <a:lnTo>
                    <a:pt x="633973" y="1215447"/>
                  </a:lnTo>
                  <a:lnTo>
                    <a:pt x="635565" y="1215793"/>
                  </a:lnTo>
                  <a:lnTo>
                    <a:pt x="641448" y="1215793"/>
                  </a:lnTo>
                  <a:lnTo>
                    <a:pt x="646708" y="1216900"/>
                  </a:lnTo>
                  <a:lnTo>
                    <a:pt x="650515" y="1219321"/>
                  </a:lnTo>
                  <a:lnTo>
                    <a:pt x="653352" y="1223056"/>
                  </a:lnTo>
                  <a:lnTo>
                    <a:pt x="655636" y="1228037"/>
                  </a:lnTo>
                  <a:lnTo>
                    <a:pt x="658474" y="1227207"/>
                  </a:lnTo>
                  <a:lnTo>
                    <a:pt x="661588" y="1227967"/>
                  </a:lnTo>
                  <a:lnTo>
                    <a:pt x="663111" y="1230043"/>
                  </a:lnTo>
                  <a:lnTo>
                    <a:pt x="661104" y="1233017"/>
                  </a:lnTo>
                  <a:lnTo>
                    <a:pt x="665049" y="1231841"/>
                  </a:lnTo>
                  <a:lnTo>
                    <a:pt x="667333" y="1231426"/>
                  </a:lnTo>
                  <a:lnTo>
                    <a:pt x="669133" y="1231426"/>
                  </a:lnTo>
                  <a:lnTo>
                    <a:pt x="670309" y="1231772"/>
                  </a:lnTo>
                  <a:lnTo>
                    <a:pt x="671209" y="1232325"/>
                  </a:lnTo>
                  <a:lnTo>
                    <a:pt x="672039" y="1233017"/>
                  </a:lnTo>
                  <a:lnTo>
                    <a:pt x="672870" y="1234124"/>
                  </a:lnTo>
                  <a:lnTo>
                    <a:pt x="673562" y="1235922"/>
                  </a:lnTo>
                  <a:lnTo>
                    <a:pt x="673562" y="1237721"/>
                  </a:lnTo>
                  <a:cubicBezTo>
                    <a:pt x="673562" y="1237721"/>
                    <a:pt x="673285" y="1239243"/>
                    <a:pt x="673285" y="1239243"/>
                  </a:cubicBezTo>
                  <a:lnTo>
                    <a:pt x="673285" y="1240349"/>
                  </a:lnTo>
                  <a:lnTo>
                    <a:pt x="676538" y="1244085"/>
                  </a:lnTo>
                  <a:lnTo>
                    <a:pt x="681106" y="1245607"/>
                  </a:lnTo>
                  <a:lnTo>
                    <a:pt x="685812" y="1246783"/>
                  </a:lnTo>
                  <a:lnTo>
                    <a:pt x="689619" y="1249134"/>
                  </a:lnTo>
                  <a:lnTo>
                    <a:pt x="692595" y="1254253"/>
                  </a:lnTo>
                  <a:lnTo>
                    <a:pt x="697855" y="1272515"/>
                  </a:lnTo>
                  <a:lnTo>
                    <a:pt x="698547" y="1273691"/>
                  </a:lnTo>
                  <a:lnTo>
                    <a:pt x="699239" y="1274314"/>
                  </a:lnTo>
                  <a:lnTo>
                    <a:pt x="699793" y="1275144"/>
                  </a:lnTo>
                  <a:lnTo>
                    <a:pt x="699793" y="1276804"/>
                  </a:lnTo>
                  <a:lnTo>
                    <a:pt x="699447" y="1278533"/>
                  </a:lnTo>
                  <a:lnTo>
                    <a:pt x="699101" y="1278810"/>
                  </a:lnTo>
                  <a:lnTo>
                    <a:pt x="698339" y="1278810"/>
                  </a:lnTo>
                  <a:cubicBezTo>
                    <a:pt x="698339" y="1278810"/>
                    <a:pt x="695986" y="1280193"/>
                    <a:pt x="695986" y="1280193"/>
                  </a:cubicBezTo>
                  <a:lnTo>
                    <a:pt x="695156" y="1280470"/>
                  </a:lnTo>
                  <a:lnTo>
                    <a:pt x="694394" y="1280954"/>
                  </a:lnTo>
                  <a:lnTo>
                    <a:pt x="693633" y="1281923"/>
                  </a:lnTo>
                  <a:lnTo>
                    <a:pt x="693218" y="1283306"/>
                  </a:lnTo>
                  <a:lnTo>
                    <a:pt x="693218" y="1286419"/>
                  </a:lnTo>
                  <a:lnTo>
                    <a:pt x="692803" y="1288010"/>
                  </a:lnTo>
                  <a:lnTo>
                    <a:pt x="691280" y="1290016"/>
                  </a:lnTo>
                  <a:lnTo>
                    <a:pt x="689342" y="1291884"/>
                  </a:lnTo>
                  <a:lnTo>
                    <a:pt x="688027" y="1293959"/>
                  </a:lnTo>
                  <a:lnTo>
                    <a:pt x="688304" y="1296726"/>
                  </a:lnTo>
                  <a:lnTo>
                    <a:pt x="690311" y="1298870"/>
                  </a:lnTo>
                  <a:lnTo>
                    <a:pt x="692941" y="1299285"/>
                  </a:lnTo>
                  <a:lnTo>
                    <a:pt x="695779" y="1298524"/>
                  </a:lnTo>
                  <a:lnTo>
                    <a:pt x="697993" y="1297141"/>
                  </a:lnTo>
                  <a:lnTo>
                    <a:pt x="698824" y="1296103"/>
                  </a:lnTo>
                  <a:lnTo>
                    <a:pt x="700278" y="1293336"/>
                  </a:lnTo>
                  <a:lnTo>
                    <a:pt x="701108" y="1292160"/>
                  </a:lnTo>
                  <a:lnTo>
                    <a:pt x="702215" y="1291192"/>
                  </a:lnTo>
                  <a:lnTo>
                    <a:pt x="704569" y="1289601"/>
                  </a:lnTo>
                  <a:lnTo>
                    <a:pt x="705607" y="1288633"/>
                  </a:lnTo>
                  <a:lnTo>
                    <a:pt x="706853" y="1286142"/>
                  </a:lnTo>
                  <a:lnTo>
                    <a:pt x="707268" y="1281162"/>
                  </a:lnTo>
                  <a:lnTo>
                    <a:pt x="708168" y="1278602"/>
                  </a:lnTo>
                  <a:lnTo>
                    <a:pt x="708998" y="1277496"/>
                  </a:lnTo>
                  <a:lnTo>
                    <a:pt x="710105" y="1276665"/>
                  </a:lnTo>
                  <a:lnTo>
                    <a:pt x="711351" y="1275974"/>
                  </a:lnTo>
                  <a:lnTo>
                    <a:pt x="712666" y="1275490"/>
                  </a:lnTo>
                  <a:lnTo>
                    <a:pt x="713843" y="1275282"/>
                  </a:lnTo>
                  <a:lnTo>
                    <a:pt x="717165" y="1275282"/>
                  </a:lnTo>
                  <a:cubicBezTo>
                    <a:pt x="717165" y="1275282"/>
                    <a:pt x="717996" y="1275074"/>
                    <a:pt x="717996" y="1275074"/>
                  </a:cubicBezTo>
                  <a:lnTo>
                    <a:pt x="719033" y="1273138"/>
                  </a:lnTo>
                  <a:lnTo>
                    <a:pt x="719518" y="1269886"/>
                  </a:lnTo>
                  <a:lnTo>
                    <a:pt x="719380" y="1266359"/>
                  </a:lnTo>
                  <a:lnTo>
                    <a:pt x="718757" y="1263661"/>
                  </a:lnTo>
                  <a:lnTo>
                    <a:pt x="716750" y="1261240"/>
                  </a:lnTo>
                  <a:lnTo>
                    <a:pt x="714050" y="1259856"/>
                  </a:lnTo>
                  <a:lnTo>
                    <a:pt x="711213" y="1258819"/>
                  </a:lnTo>
                  <a:lnTo>
                    <a:pt x="708721" y="1257435"/>
                  </a:lnTo>
                  <a:lnTo>
                    <a:pt x="706853" y="1255014"/>
                  </a:lnTo>
                  <a:lnTo>
                    <a:pt x="706576" y="1252317"/>
                  </a:lnTo>
                  <a:lnTo>
                    <a:pt x="707337" y="1249480"/>
                  </a:lnTo>
                  <a:lnTo>
                    <a:pt x="711074" y="1241525"/>
                  </a:lnTo>
                  <a:lnTo>
                    <a:pt x="712597" y="1239104"/>
                  </a:lnTo>
                  <a:lnTo>
                    <a:pt x="714466" y="1237167"/>
                  </a:lnTo>
                  <a:lnTo>
                    <a:pt x="716888" y="1235646"/>
                  </a:lnTo>
                  <a:lnTo>
                    <a:pt x="718411" y="1235646"/>
                  </a:lnTo>
                  <a:cubicBezTo>
                    <a:pt x="718411" y="1235646"/>
                    <a:pt x="721595" y="1237652"/>
                    <a:pt x="721595" y="1237652"/>
                  </a:cubicBezTo>
                  <a:lnTo>
                    <a:pt x="723878" y="1238828"/>
                  </a:lnTo>
                  <a:lnTo>
                    <a:pt x="731077" y="1240834"/>
                  </a:lnTo>
                  <a:lnTo>
                    <a:pt x="734053" y="1242356"/>
                  </a:lnTo>
                  <a:lnTo>
                    <a:pt x="735506" y="1244431"/>
                  </a:lnTo>
                  <a:lnTo>
                    <a:pt x="736683" y="1246921"/>
                  </a:lnTo>
                  <a:lnTo>
                    <a:pt x="738690" y="1249826"/>
                  </a:lnTo>
                  <a:lnTo>
                    <a:pt x="743257" y="1252109"/>
                  </a:lnTo>
                  <a:lnTo>
                    <a:pt x="745818" y="1249065"/>
                  </a:lnTo>
                  <a:lnTo>
                    <a:pt x="745957" y="1243601"/>
                  </a:lnTo>
                  <a:lnTo>
                    <a:pt x="743465" y="1238482"/>
                  </a:lnTo>
                  <a:lnTo>
                    <a:pt x="738551" y="1234262"/>
                  </a:lnTo>
                  <a:lnTo>
                    <a:pt x="717372" y="1220842"/>
                  </a:lnTo>
                  <a:lnTo>
                    <a:pt x="698132" y="1212957"/>
                  </a:lnTo>
                  <a:lnTo>
                    <a:pt x="695709" y="1211712"/>
                  </a:lnTo>
                  <a:lnTo>
                    <a:pt x="693979" y="1209913"/>
                  </a:lnTo>
                  <a:lnTo>
                    <a:pt x="693772" y="1207423"/>
                  </a:lnTo>
                  <a:lnTo>
                    <a:pt x="695294" y="1205693"/>
                  </a:lnTo>
                  <a:lnTo>
                    <a:pt x="697717" y="1204103"/>
                  </a:lnTo>
                  <a:lnTo>
                    <a:pt x="699447" y="1202373"/>
                  </a:lnTo>
                  <a:lnTo>
                    <a:pt x="699032" y="1199952"/>
                  </a:lnTo>
                  <a:lnTo>
                    <a:pt x="696540" y="1198776"/>
                  </a:lnTo>
                  <a:lnTo>
                    <a:pt x="692733" y="1198638"/>
                  </a:lnTo>
                  <a:lnTo>
                    <a:pt x="686227" y="1199330"/>
                  </a:lnTo>
                  <a:lnTo>
                    <a:pt x="682905" y="1199330"/>
                  </a:lnTo>
                  <a:lnTo>
                    <a:pt x="679791" y="1198984"/>
                  </a:lnTo>
                  <a:lnTo>
                    <a:pt x="676746" y="1198154"/>
                  </a:lnTo>
                  <a:lnTo>
                    <a:pt x="673700" y="1196701"/>
                  </a:lnTo>
                  <a:lnTo>
                    <a:pt x="668371" y="1193381"/>
                  </a:lnTo>
                  <a:lnTo>
                    <a:pt x="663180" y="1189369"/>
                  </a:lnTo>
                  <a:lnTo>
                    <a:pt x="658405" y="1184803"/>
                  </a:lnTo>
                  <a:lnTo>
                    <a:pt x="654667" y="1179753"/>
                  </a:lnTo>
                  <a:lnTo>
                    <a:pt x="652106" y="1173666"/>
                  </a:lnTo>
                  <a:lnTo>
                    <a:pt x="650238" y="1166956"/>
                  </a:lnTo>
                  <a:lnTo>
                    <a:pt x="647954" y="1160523"/>
                  </a:lnTo>
                  <a:lnTo>
                    <a:pt x="644078" y="1155197"/>
                  </a:lnTo>
                  <a:lnTo>
                    <a:pt x="638472" y="1151323"/>
                  </a:lnTo>
                  <a:lnTo>
                    <a:pt x="625945" y="1144198"/>
                  </a:lnTo>
                  <a:lnTo>
                    <a:pt x="621169" y="1139287"/>
                  </a:lnTo>
                  <a:lnTo>
                    <a:pt x="619785" y="1136451"/>
                  </a:lnTo>
                  <a:lnTo>
                    <a:pt x="618609" y="1132992"/>
                  </a:lnTo>
                  <a:lnTo>
                    <a:pt x="617916" y="1129395"/>
                  </a:lnTo>
                  <a:lnTo>
                    <a:pt x="617778" y="1126213"/>
                  </a:lnTo>
                  <a:lnTo>
                    <a:pt x="618401" y="1123170"/>
                  </a:lnTo>
                  <a:lnTo>
                    <a:pt x="619439" y="1122685"/>
                  </a:lnTo>
                  <a:lnTo>
                    <a:pt x="620823" y="1122685"/>
                  </a:lnTo>
                  <a:lnTo>
                    <a:pt x="622484" y="1121094"/>
                  </a:lnTo>
                  <a:lnTo>
                    <a:pt x="622761" y="1118328"/>
                  </a:lnTo>
                  <a:lnTo>
                    <a:pt x="621031" y="1115906"/>
                  </a:lnTo>
                  <a:lnTo>
                    <a:pt x="618677" y="1113555"/>
                  </a:lnTo>
                  <a:lnTo>
                    <a:pt x="617224" y="1110995"/>
                  </a:lnTo>
                  <a:lnTo>
                    <a:pt x="617363" y="1107952"/>
                  </a:lnTo>
                  <a:lnTo>
                    <a:pt x="618677" y="1105392"/>
                  </a:lnTo>
                  <a:lnTo>
                    <a:pt x="620892" y="1103455"/>
                  </a:lnTo>
                  <a:lnTo>
                    <a:pt x="623730" y="1102625"/>
                  </a:lnTo>
                  <a:lnTo>
                    <a:pt x="621585" y="1104769"/>
                  </a:lnTo>
                  <a:lnTo>
                    <a:pt x="623730" y="1104562"/>
                  </a:lnTo>
                  <a:lnTo>
                    <a:pt x="625876" y="1103801"/>
                  </a:lnTo>
                  <a:lnTo>
                    <a:pt x="629890" y="1101726"/>
                  </a:lnTo>
                  <a:lnTo>
                    <a:pt x="631620" y="1100619"/>
                  </a:lnTo>
                  <a:lnTo>
                    <a:pt x="635150" y="1097852"/>
                  </a:lnTo>
                  <a:lnTo>
                    <a:pt x="636603" y="1097022"/>
                  </a:lnTo>
                  <a:lnTo>
                    <a:pt x="638264" y="1096745"/>
                  </a:lnTo>
                  <a:lnTo>
                    <a:pt x="640341" y="1096745"/>
                  </a:lnTo>
                  <a:cubicBezTo>
                    <a:pt x="640341" y="1096745"/>
                    <a:pt x="643940" y="1097230"/>
                    <a:pt x="643940" y="1097230"/>
                  </a:cubicBezTo>
                  <a:lnTo>
                    <a:pt x="644978" y="1097230"/>
                  </a:lnTo>
                  <a:cubicBezTo>
                    <a:pt x="644978" y="1097230"/>
                    <a:pt x="645531" y="1096884"/>
                    <a:pt x="645531" y="1096884"/>
                  </a:cubicBezTo>
                  <a:lnTo>
                    <a:pt x="646154" y="1096884"/>
                  </a:lnTo>
                  <a:lnTo>
                    <a:pt x="647400" y="1097645"/>
                  </a:lnTo>
                  <a:lnTo>
                    <a:pt x="648508" y="1098613"/>
                  </a:lnTo>
                  <a:lnTo>
                    <a:pt x="649130" y="1099581"/>
                  </a:lnTo>
                  <a:lnTo>
                    <a:pt x="649130" y="1100550"/>
                  </a:lnTo>
                  <a:lnTo>
                    <a:pt x="648300" y="1101518"/>
                  </a:lnTo>
                  <a:lnTo>
                    <a:pt x="648577" y="1101518"/>
                  </a:lnTo>
                  <a:cubicBezTo>
                    <a:pt x="648577" y="1101518"/>
                    <a:pt x="648300" y="1101518"/>
                    <a:pt x="648300" y="1101518"/>
                  </a:cubicBezTo>
                  <a:lnTo>
                    <a:pt x="647608" y="1102141"/>
                  </a:lnTo>
                  <a:lnTo>
                    <a:pt x="646916" y="1102625"/>
                  </a:lnTo>
                  <a:lnTo>
                    <a:pt x="646154" y="1103109"/>
                  </a:lnTo>
                  <a:lnTo>
                    <a:pt x="645324" y="1103455"/>
                  </a:lnTo>
                  <a:lnTo>
                    <a:pt x="646708" y="1104631"/>
                  </a:lnTo>
                  <a:lnTo>
                    <a:pt x="648439" y="1105254"/>
                  </a:lnTo>
                  <a:lnTo>
                    <a:pt x="650376" y="1105530"/>
                  </a:lnTo>
                  <a:lnTo>
                    <a:pt x="652106" y="1105530"/>
                  </a:lnTo>
                  <a:cubicBezTo>
                    <a:pt x="652106" y="1105530"/>
                    <a:pt x="650307" y="1105530"/>
                    <a:pt x="650307" y="1105530"/>
                  </a:cubicBezTo>
                  <a:lnTo>
                    <a:pt x="648369" y="1105254"/>
                  </a:lnTo>
                  <a:lnTo>
                    <a:pt x="646639" y="1104562"/>
                  </a:lnTo>
                  <a:lnTo>
                    <a:pt x="645255" y="1103386"/>
                  </a:lnTo>
                  <a:lnTo>
                    <a:pt x="644424" y="1106775"/>
                  </a:lnTo>
                  <a:lnTo>
                    <a:pt x="645670" y="1112448"/>
                  </a:lnTo>
                  <a:lnTo>
                    <a:pt x="648092" y="1118051"/>
                  </a:lnTo>
                  <a:lnTo>
                    <a:pt x="650722" y="1121371"/>
                  </a:lnTo>
                  <a:lnTo>
                    <a:pt x="654183" y="1121025"/>
                  </a:lnTo>
                  <a:lnTo>
                    <a:pt x="656467" y="1117082"/>
                  </a:lnTo>
                  <a:lnTo>
                    <a:pt x="658266" y="1112102"/>
                  </a:lnTo>
                  <a:lnTo>
                    <a:pt x="660273" y="1108782"/>
                  </a:lnTo>
                  <a:lnTo>
                    <a:pt x="662281" y="1108228"/>
                  </a:lnTo>
                  <a:lnTo>
                    <a:pt x="664288" y="1109058"/>
                  </a:lnTo>
                  <a:lnTo>
                    <a:pt x="670102" y="1114177"/>
                  </a:lnTo>
                  <a:lnTo>
                    <a:pt x="671485" y="1116045"/>
                  </a:lnTo>
                  <a:lnTo>
                    <a:pt x="672178" y="1118189"/>
                  </a:lnTo>
                  <a:lnTo>
                    <a:pt x="672593" y="1121302"/>
                  </a:lnTo>
                  <a:lnTo>
                    <a:pt x="673977" y="1126490"/>
                  </a:lnTo>
                  <a:lnTo>
                    <a:pt x="676676" y="1130433"/>
                  </a:lnTo>
                  <a:lnTo>
                    <a:pt x="684636" y="1137350"/>
                  </a:lnTo>
                  <a:lnTo>
                    <a:pt x="682836" y="1136935"/>
                  </a:lnTo>
                  <a:lnTo>
                    <a:pt x="680967" y="1136935"/>
                  </a:lnTo>
                  <a:cubicBezTo>
                    <a:pt x="680967" y="1136935"/>
                    <a:pt x="679168" y="1137281"/>
                    <a:pt x="679168" y="1137281"/>
                  </a:cubicBezTo>
                  <a:lnTo>
                    <a:pt x="677438" y="1137765"/>
                  </a:lnTo>
                  <a:lnTo>
                    <a:pt x="679929" y="1141570"/>
                  </a:lnTo>
                  <a:lnTo>
                    <a:pt x="683044" y="1144959"/>
                  </a:lnTo>
                  <a:lnTo>
                    <a:pt x="690242" y="1150701"/>
                  </a:lnTo>
                  <a:lnTo>
                    <a:pt x="692595" y="1152983"/>
                  </a:lnTo>
                  <a:lnTo>
                    <a:pt x="694256" y="1155128"/>
                  </a:lnTo>
                  <a:lnTo>
                    <a:pt x="695986" y="1156788"/>
                  </a:lnTo>
                  <a:lnTo>
                    <a:pt x="698824" y="1157618"/>
                  </a:lnTo>
                  <a:lnTo>
                    <a:pt x="705053" y="1157895"/>
                  </a:lnTo>
                  <a:lnTo>
                    <a:pt x="713151" y="1160247"/>
                  </a:lnTo>
                  <a:lnTo>
                    <a:pt x="714812" y="1161077"/>
                  </a:lnTo>
                  <a:lnTo>
                    <a:pt x="718411" y="1163774"/>
                  </a:lnTo>
                  <a:lnTo>
                    <a:pt x="725124" y="1169931"/>
                  </a:lnTo>
                  <a:lnTo>
                    <a:pt x="728654" y="1172698"/>
                  </a:lnTo>
                  <a:lnTo>
                    <a:pt x="729900" y="1171453"/>
                  </a:lnTo>
                  <a:lnTo>
                    <a:pt x="729900" y="1171453"/>
                  </a:lnTo>
                  <a:cubicBezTo>
                    <a:pt x="729900" y="1171453"/>
                    <a:pt x="728654" y="1172698"/>
                    <a:pt x="728654" y="1172698"/>
                  </a:cubicBezTo>
                  <a:lnTo>
                    <a:pt x="730384" y="1173805"/>
                  </a:lnTo>
                  <a:lnTo>
                    <a:pt x="730384" y="1173805"/>
                  </a:lnTo>
                  <a:cubicBezTo>
                    <a:pt x="730384" y="1173805"/>
                    <a:pt x="731492" y="1174981"/>
                    <a:pt x="731492" y="1174981"/>
                  </a:cubicBezTo>
                  <a:lnTo>
                    <a:pt x="724709" y="1171591"/>
                  </a:lnTo>
                  <a:lnTo>
                    <a:pt x="720972" y="1170415"/>
                  </a:lnTo>
                  <a:lnTo>
                    <a:pt x="717372" y="1170623"/>
                  </a:lnTo>
                  <a:lnTo>
                    <a:pt x="725678" y="1173251"/>
                  </a:lnTo>
                  <a:lnTo>
                    <a:pt x="733291" y="1176917"/>
                  </a:lnTo>
                  <a:lnTo>
                    <a:pt x="747825" y="1185841"/>
                  </a:lnTo>
                  <a:lnTo>
                    <a:pt x="747825" y="1185841"/>
                  </a:lnTo>
                  <a:cubicBezTo>
                    <a:pt x="747825" y="1185841"/>
                    <a:pt x="748379" y="1185841"/>
                    <a:pt x="748379" y="1185841"/>
                  </a:cubicBezTo>
                  <a:lnTo>
                    <a:pt x="750456" y="1185702"/>
                  </a:lnTo>
                  <a:lnTo>
                    <a:pt x="752255" y="1188262"/>
                  </a:lnTo>
                  <a:lnTo>
                    <a:pt x="761598" y="1198015"/>
                  </a:lnTo>
                  <a:lnTo>
                    <a:pt x="764920" y="1200644"/>
                  </a:lnTo>
                  <a:lnTo>
                    <a:pt x="764920" y="1198707"/>
                  </a:lnTo>
                  <a:cubicBezTo>
                    <a:pt x="764920" y="1198707"/>
                    <a:pt x="764920" y="1200644"/>
                    <a:pt x="764920" y="1200644"/>
                  </a:cubicBezTo>
                  <a:lnTo>
                    <a:pt x="767828" y="1201197"/>
                  </a:lnTo>
                  <a:lnTo>
                    <a:pt x="769281" y="1202719"/>
                  </a:lnTo>
                  <a:lnTo>
                    <a:pt x="769627" y="1205002"/>
                  </a:lnTo>
                  <a:lnTo>
                    <a:pt x="767758" y="1212957"/>
                  </a:lnTo>
                  <a:lnTo>
                    <a:pt x="767481" y="1215516"/>
                  </a:lnTo>
                  <a:lnTo>
                    <a:pt x="767481" y="1218629"/>
                  </a:lnTo>
                  <a:cubicBezTo>
                    <a:pt x="767481" y="1218629"/>
                    <a:pt x="767204" y="1221673"/>
                    <a:pt x="767204" y="1221673"/>
                  </a:cubicBezTo>
                  <a:lnTo>
                    <a:pt x="765198" y="1229973"/>
                  </a:lnTo>
                  <a:lnTo>
                    <a:pt x="765336" y="1232325"/>
                  </a:lnTo>
                  <a:lnTo>
                    <a:pt x="766720" y="1236614"/>
                  </a:lnTo>
                  <a:lnTo>
                    <a:pt x="766720" y="1238828"/>
                  </a:lnTo>
                  <a:cubicBezTo>
                    <a:pt x="766720" y="1238828"/>
                    <a:pt x="766167" y="1238551"/>
                    <a:pt x="766167" y="1238551"/>
                  </a:cubicBezTo>
                  <a:lnTo>
                    <a:pt x="764920" y="1238205"/>
                  </a:lnTo>
                  <a:lnTo>
                    <a:pt x="764367" y="1237998"/>
                  </a:lnTo>
                  <a:lnTo>
                    <a:pt x="767966" y="1242632"/>
                  </a:lnTo>
                  <a:lnTo>
                    <a:pt x="772811" y="1245952"/>
                  </a:lnTo>
                  <a:lnTo>
                    <a:pt x="776963" y="1249688"/>
                  </a:lnTo>
                  <a:lnTo>
                    <a:pt x="778486" y="1255498"/>
                  </a:lnTo>
                  <a:lnTo>
                    <a:pt x="780355" y="1257228"/>
                  </a:lnTo>
                  <a:lnTo>
                    <a:pt x="781600" y="1259095"/>
                  </a:lnTo>
                  <a:lnTo>
                    <a:pt x="782638" y="1261101"/>
                  </a:lnTo>
                  <a:lnTo>
                    <a:pt x="783953" y="1263177"/>
                  </a:lnTo>
                  <a:lnTo>
                    <a:pt x="785407" y="1264906"/>
                  </a:lnTo>
                  <a:lnTo>
                    <a:pt x="792467" y="1271339"/>
                  </a:lnTo>
                  <a:lnTo>
                    <a:pt x="793712" y="1271962"/>
                  </a:lnTo>
                  <a:lnTo>
                    <a:pt x="797242" y="1272377"/>
                  </a:lnTo>
                  <a:lnTo>
                    <a:pt x="800356" y="1272377"/>
                  </a:lnTo>
                  <a:cubicBezTo>
                    <a:pt x="800356" y="1272377"/>
                    <a:pt x="801671" y="1272723"/>
                    <a:pt x="801671" y="1272723"/>
                  </a:cubicBezTo>
                  <a:lnTo>
                    <a:pt x="802295" y="1274037"/>
                  </a:lnTo>
                  <a:lnTo>
                    <a:pt x="801879" y="1275628"/>
                  </a:lnTo>
                  <a:lnTo>
                    <a:pt x="800634" y="1275628"/>
                  </a:lnTo>
                  <a:cubicBezTo>
                    <a:pt x="800634" y="1275628"/>
                    <a:pt x="799042" y="1275144"/>
                    <a:pt x="799042" y="1275144"/>
                  </a:cubicBezTo>
                  <a:lnTo>
                    <a:pt x="797657" y="1274867"/>
                  </a:lnTo>
                  <a:lnTo>
                    <a:pt x="795166" y="1275420"/>
                  </a:lnTo>
                  <a:lnTo>
                    <a:pt x="794681" y="1276112"/>
                  </a:lnTo>
                  <a:lnTo>
                    <a:pt x="796688" y="1278741"/>
                  </a:lnTo>
                  <a:lnTo>
                    <a:pt x="799872" y="1285105"/>
                  </a:lnTo>
                  <a:lnTo>
                    <a:pt x="801118" y="1286972"/>
                  </a:lnTo>
                  <a:lnTo>
                    <a:pt x="802710" y="1288287"/>
                  </a:lnTo>
                  <a:lnTo>
                    <a:pt x="804509" y="1288840"/>
                  </a:lnTo>
                  <a:lnTo>
                    <a:pt x="805894" y="1288218"/>
                  </a:lnTo>
                  <a:lnTo>
                    <a:pt x="806170" y="1285866"/>
                  </a:lnTo>
                  <a:lnTo>
                    <a:pt x="808247" y="1288356"/>
                  </a:lnTo>
                  <a:lnTo>
                    <a:pt x="810254" y="1289324"/>
                  </a:lnTo>
                  <a:lnTo>
                    <a:pt x="812676" y="1289324"/>
                  </a:lnTo>
                  <a:lnTo>
                    <a:pt x="815998" y="1288771"/>
                  </a:lnTo>
                  <a:lnTo>
                    <a:pt x="818213" y="1288563"/>
                  </a:lnTo>
                  <a:lnTo>
                    <a:pt x="825619" y="1288978"/>
                  </a:lnTo>
                  <a:lnTo>
                    <a:pt x="826864" y="1288771"/>
                  </a:lnTo>
                  <a:lnTo>
                    <a:pt x="827972" y="1288218"/>
                  </a:lnTo>
                  <a:lnTo>
                    <a:pt x="828802" y="1286972"/>
                  </a:lnTo>
                  <a:lnTo>
                    <a:pt x="830533" y="1288218"/>
                  </a:lnTo>
                  <a:lnTo>
                    <a:pt x="834409" y="1290431"/>
                  </a:lnTo>
                  <a:lnTo>
                    <a:pt x="836277" y="1291261"/>
                  </a:lnTo>
                  <a:lnTo>
                    <a:pt x="840914" y="1292299"/>
                  </a:lnTo>
                  <a:lnTo>
                    <a:pt x="842160" y="1292783"/>
                  </a:lnTo>
                  <a:lnTo>
                    <a:pt x="844167" y="1294720"/>
                  </a:lnTo>
                  <a:lnTo>
                    <a:pt x="839807" y="1296172"/>
                  </a:lnTo>
                  <a:lnTo>
                    <a:pt x="839253" y="1298594"/>
                  </a:lnTo>
                  <a:lnTo>
                    <a:pt x="834409" y="1297348"/>
                  </a:lnTo>
                  <a:lnTo>
                    <a:pt x="824442" y="1291884"/>
                  </a:lnTo>
                  <a:lnTo>
                    <a:pt x="819597" y="1290154"/>
                  </a:lnTo>
                  <a:lnTo>
                    <a:pt x="817037" y="1290154"/>
                  </a:lnTo>
                  <a:lnTo>
                    <a:pt x="815445" y="1291123"/>
                  </a:lnTo>
                  <a:lnTo>
                    <a:pt x="813991" y="1292368"/>
                  </a:lnTo>
                  <a:lnTo>
                    <a:pt x="811915" y="1293613"/>
                  </a:lnTo>
                  <a:lnTo>
                    <a:pt x="810807" y="1293613"/>
                  </a:lnTo>
                  <a:cubicBezTo>
                    <a:pt x="810807" y="1293613"/>
                    <a:pt x="808800" y="1292852"/>
                    <a:pt x="808800" y="1292852"/>
                  </a:cubicBezTo>
                  <a:lnTo>
                    <a:pt x="807762" y="1292991"/>
                  </a:lnTo>
                  <a:lnTo>
                    <a:pt x="807139" y="1293751"/>
                  </a:lnTo>
                  <a:lnTo>
                    <a:pt x="804717" y="1297902"/>
                  </a:lnTo>
                  <a:lnTo>
                    <a:pt x="803194" y="1299908"/>
                  </a:lnTo>
                  <a:lnTo>
                    <a:pt x="802640" y="1300461"/>
                  </a:lnTo>
                  <a:lnTo>
                    <a:pt x="803194" y="1300945"/>
                  </a:lnTo>
                  <a:lnTo>
                    <a:pt x="806516" y="1304404"/>
                  </a:lnTo>
                  <a:lnTo>
                    <a:pt x="809839" y="1307309"/>
                  </a:lnTo>
                  <a:lnTo>
                    <a:pt x="811430" y="1309039"/>
                  </a:lnTo>
                  <a:lnTo>
                    <a:pt x="813091" y="1311806"/>
                  </a:lnTo>
                  <a:lnTo>
                    <a:pt x="813091" y="1313812"/>
                  </a:lnTo>
                  <a:cubicBezTo>
                    <a:pt x="813091" y="1313812"/>
                    <a:pt x="812053" y="1315748"/>
                    <a:pt x="812053" y="1315748"/>
                  </a:cubicBezTo>
                  <a:lnTo>
                    <a:pt x="811430" y="1318308"/>
                  </a:lnTo>
                  <a:lnTo>
                    <a:pt x="811984" y="1321006"/>
                  </a:lnTo>
                  <a:lnTo>
                    <a:pt x="813576" y="1323634"/>
                  </a:lnTo>
                  <a:lnTo>
                    <a:pt x="815721" y="1325986"/>
                  </a:lnTo>
                  <a:lnTo>
                    <a:pt x="817867" y="1327923"/>
                  </a:lnTo>
                  <a:lnTo>
                    <a:pt x="820082" y="1322113"/>
                  </a:lnTo>
                  <a:lnTo>
                    <a:pt x="821397" y="1321697"/>
                  </a:lnTo>
                  <a:lnTo>
                    <a:pt x="824165" y="1324188"/>
                  </a:lnTo>
                  <a:lnTo>
                    <a:pt x="826311" y="1326609"/>
                  </a:lnTo>
                  <a:lnTo>
                    <a:pt x="827280" y="1327923"/>
                  </a:lnTo>
                  <a:lnTo>
                    <a:pt x="827972" y="1329445"/>
                  </a:lnTo>
                  <a:lnTo>
                    <a:pt x="828249" y="1331105"/>
                  </a:lnTo>
                  <a:lnTo>
                    <a:pt x="828249" y="1332558"/>
                  </a:lnTo>
                  <a:cubicBezTo>
                    <a:pt x="828249" y="1332558"/>
                    <a:pt x="828595" y="1333803"/>
                    <a:pt x="828595" y="1333803"/>
                  </a:cubicBezTo>
                  <a:lnTo>
                    <a:pt x="830256" y="1334771"/>
                  </a:lnTo>
                  <a:lnTo>
                    <a:pt x="830394" y="1331866"/>
                  </a:lnTo>
                  <a:lnTo>
                    <a:pt x="831501" y="1328822"/>
                  </a:lnTo>
                  <a:lnTo>
                    <a:pt x="833509" y="1326747"/>
                  </a:lnTo>
                  <a:lnTo>
                    <a:pt x="836416" y="1326747"/>
                  </a:lnTo>
                  <a:cubicBezTo>
                    <a:pt x="836416" y="1326747"/>
                    <a:pt x="838284" y="1328338"/>
                    <a:pt x="838284" y="1328338"/>
                  </a:cubicBezTo>
                  <a:lnTo>
                    <a:pt x="839807" y="1330828"/>
                  </a:lnTo>
                  <a:lnTo>
                    <a:pt x="841676" y="1333249"/>
                  </a:lnTo>
                  <a:lnTo>
                    <a:pt x="844306" y="1334771"/>
                  </a:lnTo>
                  <a:lnTo>
                    <a:pt x="840984" y="1322182"/>
                  </a:lnTo>
                  <a:lnTo>
                    <a:pt x="837523" y="1313673"/>
                  </a:lnTo>
                  <a:lnTo>
                    <a:pt x="836416" y="1309730"/>
                  </a:lnTo>
                  <a:lnTo>
                    <a:pt x="837385" y="1308001"/>
                  </a:lnTo>
                  <a:lnTo>
                    <a:pt x="841745" y="1310353"/>
                  </a:lnTo>
                  <a:lnTo>
                    <a:pt x="842991" y="1311598"/>
                  </a:lnTo>
                  <a:lnTo>
                    <a:pt x="843475" y="1312359"/>
                  </a:lnTo>
                  <a:lnTo>
                    <a:pt x="844098" y="1312774"/>
                  </a:lnTo>
                  <a:lnTo>
                    <a:pt x="845690" y="1312982"/>
                  </a:lnTo>
                  <a:lnTo>
                    <a:pt x="847697" y="1312774"/>
                  </a:lnTo>
                  <a:lnTo>
                    <a:pt x="849358" y="1312082"/>
                  </a:lnTo>
                  <a:lnTo>
                    <a:pt x="850327" y="1310975"/>
                  </a:lnTo>
                  <a:lnTo>
                    <a:pt x="850188" y="1309523"/>
                  </a:lnTo>
                  <a:lnTo>
                    <a:pt x="849220" y="1308278"/>
                  </a:lnTo>
                  <a:lnTo>
                    <a:pt x="848043" y="1307932"/>
                  </a:lnTo>
                  <a:lnTo>
                    <a:pt x="846866" y="1307794"/>
                  </a:lnTo>
                  <a:lnTo>
                    <a:pt x="845690" y="1307171"/>
                  </a:lnTo>
                  <a:lnTo>
                    <a:pt x="844721" y="1305511"/>
                  </a:lnTo>
                  <a:lnTo>
                    <a:pt x="844098" y="1303643"/>
                  </a:lnTo>
                  <a:lnTo>
                    <a:pt x="843267" y="1301914"/>
                  </a:lnTo>
                  <a:lnTo>
                    <a:pt x="841745" y="1300669"/>
                  </a:lnTo>
                  <a:lnTo>
                    <a:pt x="845551" y="1298109"/>
                  </a:lnTo>
                  <a:lnTo>
                    <a:pt x="849427" y="1297418"/>
                  </a:lnTo>
                  <a:lnTo>
                    <a:pt x="853164" y="1298455"/>
                  </a:lnTo>
                  <a:lnTo>
                    <a:pt x="856694" y="1300945"/>
                  </a:lnTo>
                  <a:lnTo>
                    <a:pt x="859601" y="1304058"/>
                  </a:lnTo>
                  <a:lnTo>
                    <a:pt x="861262" y="1305165"/>
                  </a:lnTo>
                  <a:lnTo>
                    <a:pt x="862716" y="1304957"/>
                  </a:lnTo>
                  <a:lnTo>
                    <a:pt x="863200" y="1303297"/>
                  </a:lnTo>
                  <a:lnTo>
                    <a:pt x="863062" y="1300461"/>
                  </a:lnTo>
                  <a:lnTo>
                    <a:pt x="862300" y="1295826"/>
                  </a:lnTo>
                  <a:lnTo>
                    <a:pt x="860363" y="1291676"/>
                  </a:lnTo>
                  <a:lnTo>
                    <a:pt x="856971" y="1289048"/>
                  </a:lnTo>
                  <a:lnTo>
                    <a:pt x="848597" y="1285035"/>
                  </a:lnTo>
                  <a:lnTo>
                    <a:pt x="847697" y="1284344"/>
                  </a:lnTo>
                  <a:lnTo>
                    <a:pt x="845828" y="1282407"/>
                  </a:lnTo>
                  <a:lnTo>
                    <a:pt x="844998" y="1281646"/>
                  </a:lnTo>
                  <a:lnTo>
                    <a:pt x="842991" y="1280539"/>
                  </a:lnTo>
                  <a:lnTo>
                    <a:pt x="834201" y="1277150"/>
                  </a:lnTo>
                  <a:lnTo>
                    <a:pt x="831986" y="1276665"/>
                  </a:lnTo>
                  <a:lnTo>
                    <a:pt x="834547" y="1275628"/>
                  </a:lnTo>
                  <a:lnTo>
                    <a:pt x="837108" y="1275074"/>
                  </a:lnTo>
                  <a:lnTo>
                    <a:pt x="839669" y="1274244"/>
                  </a:lnTo>
                  <a:lnTo>
                    <a:pt x="842229" y="1272515"/>
                  </a:lnTo>
                  <a:lnTo>
                    <a:pt x="840568" y="1272031"/>
                  </a:lnTo>
                  <a:lnTo>
                    <a:pt x="838976" y="1270440"/>
                  </a:lnTo>
                  <a:lnTo>
                    <a:pt x="837938" y="1268434"/>
                  </a:lnTo>
                  <a:lnTo>
                    <a:pt x="837938" y="1266704"/>
                  </a:lnTo>
                  <a:lnTo>
                    <a:pt x="839392" y="1265390"/>
                  </a:lnTo>
                  <a:lnTo>
                    <a:pt x="841260" y="1265529"/>
                  </a:lnTo>
                  <a:lnTo>
                    <a:pt x="842991" y="1266497"/>
                  </a:lnTo>
                  <a:lnTo>
                    <a:pt x="844236" y="1267604"/>
                  </a:lnTo>
                  <a:lnTo>
                    <a:pt x="844098" y="1268572"/>
                  </a:lnTo>
                  <a:lnTo>
                    <a:pt x="844098" y="1270302"/>
                  </a:lnTo>
                  <a:lnTo>
                    <a:pt x="844721" y="1271339"/>
                  </a:lnTo>
                  <a:lnTo>
                    <a:pt x="846451" y="1269956"/>
                  </a:lnTo>
                  <a:lnTo>
                    <a:pt x="847143" y="1268019"/>
                  </a:lnTo>
                  <a:lnTo>
                    <a:pt x="846659" y="1266013"/>
                  </a:lnTo>
                  <a:lnTo>
                    <a:pt x="845413" y="1264007"/>
                  </a:lnTo>
                  <a:lnTo>
                    <a:pt x="839599" y="1257435"/>
                  </a:lnTo>
                  <a:lnTo>
                    <a:pt x="833301" y="1249065"/>
                  </a:lnTo>
                  <a:lnTo>
                    <a:pt x="832263" y="1246921"/>
                  </a:lnTo>
                  <a:lnTo>
                    <a:pt x="831778" y="1242494"/>
                  </a:lnTo>
                  <a:lnTo>
                    <a:pt x="832886" y="1238274"/>
                  </a:lnTo>
                  <a:lnTo>
                    <a:pt x="835378" y="1235023"/>
                  </a:lnTo>
                  <a:lnTo>
                    <a:pt x="839184" y="1233501"/>
                  </a:lnTo>
                  <a:lnTo>
                    <a:pt x="838077" y="1237098"/>
                  </a:lnTo>
                  <a:lnTo>
                    <a:pt x="840430" y="1239312"/>
                  </a:lnTo>
                  <a:lnTo>
                    <a:pt x="844167" y="1240972"/>
                  </a:lnTo>
                  <a:lnTo>
                    <a:pt x="847212" y="1242978"/>
                  </a:lnTo>
                  <a:lnTo>
                    <a:pt x="849704" y="1248581"/>
                  </a:lnTo>
                  <a:lnTo>
                    <a:pt x="851849" y="1250725"/>
                  </a:lnTo>
                  <a:lnTo>
                    <a:pt x="854757" y="1249480"/>
                  </a:lnTo>
                  <a:lnTo>
                    <a:pt x="852265" y="1247544"/>
                  </a:lnTo>
                  <a:lnTo>
                    <a:pt x="849773" y="1245053"/>
                  </a:lnTo>
                  <a:lnTo>
                    <a:pt x="849151" y="1242909"/>
                  </a:lnTo>
                  <a:lnTo>
                    <a:pt x="852127" y="1242286"/>
                  </a:lnTo>
                  <a:lnTo>
                    <a:pt x="854479" y="1243739"/>
                  </a:lnTo>
                  <a:lnTo>
                    <a:pt x="857179" y="1246506"/>
                  </a:lnTo>
                  <a:lnTo>
                    <a:pt x="859601" y="1248650"/>
                  </a:lnTo>
                  <a:lnTo>
                    <a:pt x="861332" y="1248235"/>
                  </a:lnTo>
                  <a:lnTo>
                    <a:pt x="860985" y="1245676"/>
                  </a:lnTo>
                  <a:lnTo>
                    <a:pt x="856210" y="1241802"/>
                  </a:lnTo>
                  <a:lnTo>
                    <a:pt x="856902" y="1239658"/>
                  </a:lnTo>
                  <a:lnTo>
                    <a:pt x="859809" y="1239174"/>
                  </a:lnTo>
                  <a:lnTo>
                    <a:pt x="863131" y="1240695"/>
                  </a:lnTo>
                  <a:lnTo>
                    <a:pt x="868737" y="1244777"/>
                  </a:lnTo>
                  <a:lnTo>
                    <a:pt x="867630" y="1242494"/>
                  </a:lnTo>
                  <a:lnTo>
                    <a:pt x="866245" y="1240764"/>
                  </a:lnTo>
                  <a:lnTo>
                    <a:pt x="864515" y="1239381"/>
                  </a:lnTo>
                  <a:lnTo>
                    <a:pt x="862300" y="1238136"/>
                  </a:lnTo>
                  <a:lnTo>
                    <a:pt x="861539" y="1237998"/>
                  </a:lnTo>
                  <a:lnTo>
                    <a:pt x="860639" y="1238136"/>
                  </a:lnTo>
                  <a:lnTo>
                    <a:pt x="859670" y="1238136"/>
                  </a:lnTo>
                  <a:cubicBezTo>
                    <a:pt x="859670" y="1238136"/>
                    <a:pt x="858909" y="1237928"/>
                    <a:pt x="858909" y="1237928"/>
                  </a:cubicBezTo>
                  <a:lnTo>
                    <a:pt x="858286" y="1236891"/>
                  </a:lnTo>
                  <a:lnTo>
                    <a:pt x="858494" y="1236061"/>
                  </a:lnTo>
                  <a:lnTo>
                    <a:pt x="858909" y="1235231"/>
                  </a:lnTo>
                  <a:lnTo>
                    <a:pt x="858909" y="1234470"/>
                  </a:lnTo>
                  <a:cubicBezTo>
                    <a:pt x="858909" y="1234470"/>
                    <a:pt x="857594" y="1232256"/>
                    <a:pt x="857594" y="1232256"/>
                  </a:cubicBezTo>
                  <a:lnTo>
                    <a:pt x="856694" y="1231080"/>
                  </a:lnTo>
                  <a:lnTo>
                    <a:pt x="857248" y="1230388"/>
                  </a:lnTo>
                  <a:lnTo>
                    <a:pt x="860086" y="1229628"/>
                  </a:lnTo>
                  <a:lnTo>
                    <a:pt x="861193" y="1229628"/>
                  </a:lnTo>
                  <a:cubicBezTo>
                    <a:pt x="861193" y="1229628"/>
                    <a:pt x="863200" y="1229973"/>
                    <a:pt x="863200" y="1229973"/>
                  </a:cubicBezTo>
                  <a:lnTo>
                    <a:pt x="864308" y="1229835"/>
                  </a:lnTo>
                  <a:lnTo>
                    <a:pt x="865623" y="1229213"/>
                  </a:lnTo>
                  <a:lnTo>
                    <a:pt x="866661" y="1228313"/>
                  </a:lnTo>
                  <a:lnTo>
                    <a:pt x="867630" y="1227345"/>
                  </a:lnTo>
                  <a:lnTo>
                    <a:pt x="868737" y="1226515"/>
                  </a:lnTo>
                  <a:lnTo>
                    <a:pt x="871021" y="1225477"/>
                  </a:lnTo>
                  <a:lnTo>
                    <a:pt x="872336" y="1225477"/>
                  </a:lnTo>
                  <a:lnTo>
                    <a:pt x="873651" y="1226030"/>
                  </a:lnTo>
                  <a:lnTo>
                    <a:pt x="875866" y="1226584"/>
                  </a:lnTo>
                  <a:lnTo>
                    <a:pt x="878427" y="1226376"/>
                  </a:lnTo>
                  <a:lnTo>
                    <a:pt x="882994" y="1224301"/>
                  </a:lnTo>
                  <a:lnTo>
                    <a:pt x="885486" y="1223817"/>
                  </a:lnTo>
                  <a:lnTo>
                    <a:pt x="887493" y="1224163"/>
                  </a:lnTo>
                  <a:lnTo>
                    <a:pt x="894068" y="1226376"/>
                  </a:lnTo>
                  <a:lnTo>
                    <a:pt x="899605" y="1227276"/>
                  </a:lnTo>
                  <a:lnTo>
                    <a:pt x="902097" y="1228244"/>
                  </a:lnTo>
                  <a:lnTo>
                    <a:pt x="904104" y="1230250"/>
                  </a:lnTo>
                  <a:lnTo>
                    <a:pt x="906388" y="1232879"/>
                  </a:lnTo>
                  <a:lnTo>
                    <a:pt x="910610" y="1233501"/>
                  </a:lnTo>
                  <a:lnTo>
                    <a:pt x="919677" y="1232810"/>
                  </a:lnTo>
                  <a:lnTo>
                    <a:pt x="917738" y="1235023"/>
                  </a:lnTo>
                  <a:lnTo>
                    <a:pt x="912340" y="1237513"/>
                  </a:lnTo>
                  <a:lnTo>
                    <a:pt x="909987" y="1239312"/>
                  </a:lnTo>
                  <a:lnTo>
                    <a:pt x="908949" y="1241110"/>
                  </a:lnTo>
                  <a:lnTo>
                    <a:pt x="908118" y="1244707"/>
                  </a:lnTo>
                  <a:lnTo>
                    <a:pt x="907357" y="1246783"/>
                  </a:lnTo>
                  <a:lnTo>
                    <a:pt x="910817" y="1244915"/>
                  </a:lnTo>
                  <a:lnTo>
                    <a:pt x="916769" y="1238482"/>
                  </a:lnTo>
                  <a:lnTo>
                    <a:pt x="919815" y="1235784"/>
                  </a:lnTo>
                  <a:lnTo>
                    <a:pt x="922030" y="1234677"/>
                  </a:lnTo>
                  <a:lnTo>
                    <a:pt x="926667" y="1232740"/>
                  </a:lnTo>
                  <a:lnTo>
                    <a:pt x="928813" y="1231495"/>
                  </a:lnTo>
                  <a:lnTo>
                    <a:pt x="930335" y="1229835"/>
                  </a:lnTo>
                  <a:lnTo>
                    <a:pt x="932757" y="1225892"/>
                  </a:lnTo>
                  <a:lnTo>
                    <a:pt x="934072" y="1224370"/>
                  </a:lnTo>
                  <a:lnTo>
                    <a:pt x="936149" y="1223402"/>
                  </a:lnTo>
                  <a:lnTo>
                    <a:pt x="938294" y="1223264"/>
                  </a:lnTo>
                  <a:lnTo>
                    <a:pt x="940440" y="1223471"/>
                  </a:lnTo>
                  <a:lnTo>
                    <a:pt x="942655" y="1223333"/>
                  </a:lnTo>
                  <a:lnTo>
                    <a:pt x="944800" y="1222710"/>
                  </a:lnTo>
                  <a:lnTo>
                    <a:pt x="946669" y="1222018"/>
                  </a:lnTo>
                  <a:lnTo>
                    <a:pt x="948607" y="1221465"/>
                  </a:lnTo>
                  <a:lnTo>
                    <a:pt x="951029" y="1221465"/>
                  </a:lnTo>
                  <a:cubicBezTo>
                    <a:pt x="951029" y="1221465"/>
                    <a:pt x="960788" y="1223333"/>
                    <a:pt x="960788" y="1223333"/>
                  </a:cubicBezTo>
                  <a:lnTo>
                    <a:pt x="964456" y="1222226"/>
                  </a:lnTo>
                  <a:lnTo>
                    <a:pt x="966601" y="1217315"/>
                  </a:lnTo>
                  <a:lnTo>
                    <a:pt x="959750" y="1215309"/>
                  </a:lnTo>
                  <a:lnTo>
                    <a:pt x="951721" y="1211158"/>
                  </a:lnTo>
                  <a:lnTo>
                    <a:pt x="945700" y="1205348"/>
                  </a:lnTo>
                  <a:lnTo>
                    <a:pt x="945008" y="1198292"/>
                  </a:lnTo>
                  <a:lnTo>
                    <a:pt x="945008" y="1198292"/>
                  </a:lnTo>
                  <a:cubicBezTo>
                    <a:pt x="945008" y="1198292"/>
                    <a:pt x="943416" y="1194626"/>
                    <a:pt x="943416" y="1194626"/>
                  </a:cubicBezTo>
                  <a:lnTo>
                    <a:pt x="940717" y="1190821"/>
                  </a:lnTo>
                  <a:lnTo>
                    <a:pt x="937395" y="1187501"/>
                  </a:lnTo>
                  <a:lnTo>
                    <a:pt x="934003" y="1185357"/>
                  </a:lnTo>
                  <a:lnTo>
                    <a:pt x="939263" y="1179408"/>
                  </a:lnTo>
                  <a:lnTo>
                    <a:pt x="939955" y="1179062"/>
                  </a:lnTo>
                  <a:lnTo>
                    <a:pt x="941686" y="1178508"/>
                  </a:lnTo>
                  <a:lnTo>
                    <a:pt x="942308" y="1177955"/>
                  </a:lnTo>
                  <a:lnTo>
                    <a:pt x="943001" y="1175396"/>
                  </a:lnTo>
                  <a:lnTo>
                    <a:pt x="942793" y="1168962"/>
                  </a:lnTo>
                  <a:lnTo>
                    <a:pt x="943416" y="1166126"/>
                  </a:lnTo>
                  <a:lnTo>
                    <a:pt x="944800" y="1163844"/>
                  </a:lnTo>
                  <a:lnTo>
                    <a:pt x="946669" y="1162183"/>
                  </a:lnTo>
                  <a:lnTo>
                    <a:pt x="948883" y="1160938"/>
                  </a:lnTo>
                  <a:lnTo>
                    <a:pt x="951306" y="1160108"/>
                  </a:lnTo>
                  <a:lnTo>
                    <a:pt x="952967" y="1159970"/>
                  </a:lnTo>
                  <a:lnTo>
                    <a:pt x="953867" y="1160385"/>
                  </a:lnTo>
                  <a:lnTo>
                    <a:pt x="954628" y="1160385"/>
                  </a:lnTo>
                  <a:cubicBezTo>
                    <a:pt x="954628" y="1160385"/>
                    <a:pt x="956012" y="1158448"/>
                    <a:pt x="956012" y="1158448"/>
                  </a:cubicBezTo>
                  <a:lnTo>
                    <a:pt x="956566" y="1156926"/>
                  </a:lnTo>
                  <a:lnTo>
                    <a:pt x="956704" y="1155197"/>
                  </a:lnTo>
                  <a:lnTo>
                    <a:pt x="956704" y="1151738"/>
                  </a:lnTo>
                  <a:cubicBezTo>
                    <a:pt x="956704" y="1151738"/>
                    <a:pt x="958089" y="1139425"/>
                    <a:pt x="958089" y="1139425"/>
                  </a:cubicBezTo>
                  <a:lnTo>
                    <a:pt x="958850" y="1136520"/>
                  </a:lnTo>
                  <a:lnTo>
                    <a:pt x="960234" y="1134237"/>
                  </a:lnTo>
                  <a:lnTo>
                    <a:pt x="961757" y="1132024"/>
                  </a:lnTo>
                  <a:lnTo>
                    <a:pt x="963072" y="1129395"/>
                  </a:lnTo>
                  <a:lnTo>
                    <a:pt x="961411" y="1129672"/>
                  </a:lnTo>
                  <a:lnTo>
                    <a:pt x="963141" y="1124968"/>
                  </a:lnTo>
                  <a:lnTo>
                    <a:pt x="963556" y="1123446"/>
                  </a:lnTo>
                  <a:lnTo>
                    <a:pt x="963833" y="1119365"/>
                  </a:lnTo>
                  <a:lnTo>
                    <a:pt x="964802" y="1118120"/>
                  </a:lnTo>
                  <a:lnTo>
                    <a:pt x="967363" y="1118535"/>
                  </a:lnTo>
                  <a:lnTo>
                    <a:pt x="966809" y="1120057"/>
                  </a:lnTo>
                  <a:lnTo>
                    <a:pt x="966809" y="1122893"/>
                  </a:lnTo>
                  <a:cubicBezTo>
                    <a:pt x="966809" y="1122893"/>
                    <a:pt x="966394" y="1124484"/>
                    <a:pt x="966394" y="1124484"/>
                  </a:cubicBezTo>
                  <a:lnTo>
                    <a:pt x="972692" y="1123377"/>
                  </a:lnTo>
                  <a:lnTo>
                    <a:pt x="975599" y="1122409"/>
                  </a:lnTo>
                  <a:lnTo>
                    <a:pt x="977814" y="1120679"/>
                  </a:lnTo>
                  <a:lnTo>
                    <a:pt x="978852" y="1118535"/>
                  </a:lnTo>
                  <a:lnTo>
                    <a:pt x="979406" y="1115975"/>
                  </a:lnTo>
                  <a:lnTo>
                    <a:pt x="980098" y="1110787"/>
                  </a:lnTo>
                  <a:lnTo>
                    <a:pt x="980098" y="1110787"/>
                  </a:lnTo>
                  <a:cubicBezTo>
                    <a:pt x="980098" y="1110787"/>
                    <a:pt x="980167" y="1106430"/>
                    <a:pt x="980167" y="1106430"/>
                  </a:cubicBezTo>
                  <a:lnTo>
                    <a:pt x="978991" y="1102902"/>
                  </a:lnTo>
                  <a:lnTo>
                    <a:pt x="978575" y="1099927"/>
                  </a:lnTo>
                  <a:lnTo>
                    <a:pt x="981067" y="1097437"/>
                  </a:lnTo>
                  <a:lnTo>
                    <a:pt x="988541" y="1094255"/>
                  </a:lnTo>
                  <a:lnTo>
                    <a:pt x="991864" y="1092318"/>
                  </a:lnTo>
                  <a:lnTo>
                    <a:pt x="995324" y="1089067"/>
                  </a:lnTo>
                  <a:lnTo>
                    <a:pt x="997400" y="1086023"/>
                  </a:lnTo>
                  <a:lnTo>
                    <a:pt x="1000653" y="1079314"/>
                  </a:lnTo>
                  <a:lnTo>
                    <a:pt x="1002522" y="1076477"/>
                  </a:lnTo>
                  <a:lnTo>
                    <a:pt x="1004460" y="1075094"/>
                  </a:lnTo>
                  <a:lnTo>
                    <a:pt x="1006744" y="1074402"/>
                  </a:lnTo>
                  <a:lnTo>
                    <a:pt x="1011727" y="1073641"/>
                  </a:lnTo>
                  <a:lnTo>
                    <a:pt x="1014011" y="1072881"/>
                  </a:lnTo>
                  <a:lnTo>
                    <a:pt x="1015395" y="1071981"/>
                  </a:lnTo>
                  <a:lnTo>
                    <a:pt x="1018648" y="1069353"/>
                  </a:lnTo>
                  <a:lnTo>
                    <a:pt x="1018371" y="1072120"/>
                  </a:lnTo>
                  <a:lnTo>
                    <a:pt x="1020517" y="1073226"/>
                  </a:lnTo>
                  <a:lnTo>
                    <a:pt x="1023493" y="1072742"/>
                  </a:lnTo>
                  <a:lnTo>
                    <a:pt x="1025639" y="1070874"/>
                  </a:lnTo>
                  <a:lnTo>
                    <a:pt x="1025777" y="1067831"/>
                  </a:lnTo>
                  <a:lnTo>
                    <a:pt x="1025500" y="1063957"/>
                  </a:lnTo>
                  <a:lnTo>
                    <a:pt x="1024185" y="1060291"/>
                  </a:lnTo>
                  <a:lnTo>
                    <a:pt x="1022732" y="1057386"/>
                  </a:lnTo>
                  <a:lnTo>
                    <a:pt x="1025016" y="1060291"/>
                  </a:lnTo>
                  <a:lnTo>
                    <a:pt x="1025846" y="1063542"/>
                  </a:lnTo>
                  <a:lnTo>
                    <a:pt x="1026884" y="1066931"/>
                  </a:lnTo>
                  <a:lnTo>
                    <a:pt x="1026884" y="1070252"/>
                  </a:lnTo>
                  <a:cubicBezTo>
                    <a:pt x="1026884" y="1070252"/>
                    <a:pt x="1029237" y="1073434"/>
                    <a:pt x="1029237" y="1073434"/>
                  </a:cubicBezTo>
                  <a:lnTo>
                    <a:pt x="1032421" y="1074748"/>
                  </a:lnTo>
                  <a:lnTo>
                    <a:pt x="1036090" y="1074748"/>
                  </a:lnTo>
                  <a:cubicBezTo>
                    <a:pt x="1036090" y="1074748"/>
                    <a:pt x="1039896" y="1073849"/>
                    <a:pt x="1039896" y="1073849"/>
                  </a:cubicBezTo>
                  <a:lnTo>
                    <a:pt x="1034843" y="1076685"/>
                  </a:lnTo>
                  <a:lnTo>
                    <a:pt x="1029791" y="1076685"/>
                  </a:lnTo>
                  <a:cubicBezTo>
                    <a:pt x="1029791" y="1076685"/>
                    <a:pt x="1024531" y="1075717"/>
                    <a:pt x="1024531" y="1075717"/>
                  </a:cubicBezTo>
                  <a:lnTo>
                    <a:pt x="1018648" y="1075509"/>
                  </a:lnTo>
                  <a:lnTo>
                    <a:pt x="1020794" y="1076616"/>
                  </a:lnTo>
                  <a:lnTo>
                    <a:pt x="1026538" y="1077930"/>
                  </a:lnTo>
                  <a:lnTo>
                    <a:pt x="1028061" y="1078829"/>
                  </a:lnTo>
                  <a:lnTo>
                    <a:pt x="1028061" y="1080213"/>
                  </a:lnTo>
                  <a:cubicBezTo>
                    <a:pt x="1028061" y="1080213"/>
                    <a:pt x="1026607" y="1080974"/>
                    <a:pt x="1026607" y="1080974"/>
                  </a:cubicBezTo>
                  <a:lnTo>
                    <a:pt x="1023355" y="1081665"/>
                  </a:lnTo>
                  <a:lnTo>
                    <a:pt x="1025016" y="1082703"/>
                  </a:lnTo>
                  <a:lnTo>
                    <a:pt x="1031729" y="1085124"/>
                  </a:lnTo>
                  <a:lnTo>
                    <a:pt x="1034221" y="1086369"/>
                  </a:lnTo>
                  <a:lnTo>
                    <a:pt x="1036297" y="1087130"/>
                  </a:lnTo>
                  <a:lnTo>
                    <a:pt x="1038443" y="1087545"/>
                  </a:lnTo>
                  <a:lnTo>
                    <a:pt x="1041211" y="1087545"/>
                  </a:lnTo>
                  <a:lnTo>
                    <a:pt x="1049447" y="1086577"/>
                  </a:lnTo>
                  <a:lnTo>
                    <a:pt x="1052008" y="1086577"/>
                  </a:lnTo>
                  <a:cubicBezTo>
                    <a:pt x="1052008" y="1086577"/>
                    <a:pt x="1054223" y="1086923"/>
                    <a:pt x="1054223" y="1086923"/>
                  </a:cubicBezTo>
                  <a:lnTo>
                    <a:pt x="1056368" y="1087545"/>
                  </a:lnTo>
                  <a:lnTo>
                    <a:pt x="1058721" y="1088445"/>
                  </a:lnTo>
                  <a:lnTo>
                    <a:pt x="1059829" y="1088583"/>
                  </a:lnTo>
                  <a:lnTo>
                    <a:pt x="1060382" y="1088237"/>
                  </a:lnTo>
                  <a:lnTo>
                    <a:pt x="1060867" y="1088237"/>
                  </a:lnTo>
                  <a:cubicBezTo>
                    <a:pt x="1060867" y="1088237"/>
                    <a:pt x="1061836" y="1089067"/>
                    <a:pt x="1061836" y="1089067"/>
                  </a:cubicBezTo>
                  <a:lnTo>
                    <a:pt x="1062597" y="1090589"/>
                  </a:lnTo>
                  <a:lnTo>
                    <a:pt x="1062390" y="1091626"/>
                  </a:lnTo>
                  <a:lnTo>
                    <a:pt x="1060521" y="1093356"/>
                  </a:lnTo>
                  <a:lnTo>
                    <a:pt x="1058514" y="1094947"/>
                  </a:lnTo>
                  <a:lnTo>
                    <a:pt x="1056299" y="1095915"/>
                  </a:lnTo>
                  <a:lnTo>
                    <a:pt x="1051662" y="1097368"/>
                  </a:lnTo>
                  <a:lnTo>
                    <a:pt x="1047786" y="1099512"/>
                  </a:lnTo>
                  <a:lnTo>
                    <a:pt x="1042941" y="1102833"/>
                  </a:lnTo>
                  <a:lnTo>
                    <a:pt x="1039758" y="1106360"/>
                  </a:lnTo>
                  <a:lnTo>
                    <a:pt x="1041073" y="1108920"/>
                  </a:lnTo>
                  <a:lnTo>
                    <a:pt x="1042111" y="1108920"/>
                  </a:lnTo>
                  <a:lnTo>
                    <a:pt x="1045018" y="1108367"/>
                  </a:lnTo>
                  <a:lnTo>
                    <a:pt x="1046263" y="1108367"/>
                  </a:lnTo>
                  <a:lnTo>
                    <a:pt x="1047302" y="1108712"/>
                  </a:lnTo>
                  <a:lnTo>
                    <a:pt x="1052493" y="1112448"/>
                  </a:lnTo>
                  <a:lnTo>
                    <a:pt x="1053461" y="1113001"/>
                  </a:lnTo>
                  <a:lnTo>
                    <a:pt x="1054500" y="1113209"/>
                  </a:lnTo>
                  <a:lnTo>
                    <a:pt x="1056507" y="1113001"/>
                  </a:lnTo>
                  <a:lnTo>
                    <a:pt x="1057476" y="1113278"/>
                  </a:lnTo>
                  <a:lnTo>
                    <a:pt x="1059552" y="1114730"/>
                  </a:lnTo>
                  <a:lnTo>
                    <a:pt x="1060729" y="1116598"/>
                  </a:lnTo>
                  <a:lnTo>
                    <a:pt x="1061282" y="1118743"/>
                  </a:lnTo>
                  <a:lnTo>
                    <a:pt x="1061282" y="1121163"/>
                  </a:lnTo>
                  <a:cubicBezTo>
                    <a:pt x="1061282" y="1121163"/>
                    <a:pt x="1060798" y="1123170"/>
                    <a:pt x="1060798" y="1123170"/>
                  </a:cubicBezTo>
                  <a:lnTo>
                    <a:pt x="1058652" y="1127804"/>
                  </a:lnTo>
                  <a:lnTo>
                    <a:pt x="1058306" y="1129534"/>
                  </a:lnTo>
                  <a:lnTo>
                    <a:pt x="1060729" y="1133269"/>
                  </a:lnTo>
                  <a:lnTo>
                    <a:pt x="1065366" y="1134307"/>
                  </a:lnTo>
                  <a:lnTo>
                    <a:pt x="1070487" y="1133338"/>
                  </a:lnTo>
                  <a:lnTo>
                    <a:pt x="1074432" y="1131263"/>
                  </a:lnTo>
                  <a:lnTo>
                    <a:pt x="1079208" y="1126213"/>
                  </a:lnTo>
                  <a:lnTo>
                    <a:pt x="1081077" y="1124761"/>
                  </a:lnTo>
                  <a:lnTo>
                    <a:pt x="1083845" y="1123792"/>
                  </a:lnTo>
                  <a:lnTo>
                    <a:pt x="1086406" y="1123654"/>
                  </a:lnTo>
                  <a:lnTo>
                    <a:pt x="1088897" y="1123654"/>
                  </a:lnTo>
                  <a:cubicBezTo>
                    <a:pt x="1088897" y="1123654"/>
                    <a:pt x="1091458" y="1123308"/>
                    <a:pt x="1091458" y="1123308"/>
                  </a:cubicBezTo>
                  <a:lnTo>
                    <a:pt x="1093189" y="1122201"/>
                  </a:lnTo>
                  <a:lnTo>
                    <a:pt x="1096995" y="1118397"/>
                  </a:lnTo>
                  <a:lnTo>
                    <a:pt x="1098864" y="1116944"/>
                  </a:lnTo>
                  <a:lnTo>
                    <a:pt x="1101286" y="1115699"/>
                  </a:lnTo>
                  <a:lnTo>
                    <a:pt x="1102809" y="1115560"/>
                  </a:lnTo>
                  <a:lnTo>
                    <a:pt x="1106892" y="1116875"/>
                  </a:lnTo>
                  <a:lnTo>
                    <a:pt x="1109245" y="1117290"/>
                  </a:lnTo>
                  <a:lnTo>
                    <a:pt x="1112153" y="1117567"/>
                  </a:lnTo>
                  <a:lnTo>
                    <a:pt x="1115059" y="1117428"/>
                  </a:lnTo>
                  <a:lnTo>
                    <a:pt x="1117481" y="1116667"/>
                  </a:lnTo>
                  <a:lnTo>
                    <a:pt x="1119212" y="1115076"/>
                  </a:lnTo>
                  <a:lnTo>
                    <a:pt x="1120665" y="1112586"/>
                  </a:lnTo>
                  <a:lnTo>
                    <a:pt x="1122949" y="1107191"/>
                  </a:lnTo>
                  <a:lnTo>
                    <a:pt x="1115544" y="1106360"/>
                  </a:lnTo>
                  <a:lnTo>
                    <a:pt x="1108138" y="1107882"/>
                  </a:lnTo>
                  <a:lnTo>
                    <a:pt x="1101286" y="1108574"/>
                  </a:lnTo>
                  <a:lnTo>
                    <a:pt x="1095334" y="1105323"/>
                  </a:lnTo>
                  <a:lnTo>
                    <a:pt x="1092842" y="1102072"/>
                  </a:lnTo>
                  <a:lnTo>
                    <a:pt x="1090489" y="1098475"/>
                  </a:lnTo>
                  <a:lnTo>
                    <a:pt x="1088551" y="1094601"/>
                  </a:lnTo>
                  <a:lnTo>
                    <a:pt x="1087236" y="1090658"/>
                  </a:lnTo>
                  <a:lnTo>
                    <a:pt x="1087375" y="1086646"/>
                  </a:lnTo>
                  <a:lnTo>
                    <a:pt x="1089313" y="1083879"/>
                  </a:lnTo>
                  <a:lnTo>
                    <a:pt x="1092150" y="1081458"/>
                  </a:lnTo>
                  <a:lnTo>
                    <a:pt x="1095057" y="1078414"/>
                  </a:lnTo>
                  <a:lnTo>
                    <a:pt x="1096372" y="1081181"/>
                  </a:lnTo>
                  <a:lnTo>
                    <a:pt x="1095265" y="1083602"/>
                  </a:lnTo>
                  <a:lnTo>
                    <a:pt x="1092912" y="1085747"/>
                  </a:lnTo>
                  <a:lnTo>
                    <a:pt x="1090559" y="1087476"/>
                  </a:lnTo>
                  <a:lnTo>
                    <a:pt x="1092566" y="1087061"/>
                  </a:lnTo>
                  <a:lnTo>
                    <a:pt x="1094088" y="1086093"/>
                  </a:lnTo>
                  <a:lnTo>
                    <a:pt x="1100733" y="1078622"/>
                  </a:lnTo>
                  <a:lnTo>
                    <a:pt x="1103017" y="1076616"/>
                  </a:lnTo>
                  <a:lnTo>
                    <a:pt x="1105716" y="1074748"/>
                  </a:lnTo>
                  <a:lnTo>
                    <a:pt x="1108138" y="1073641"/>
                  </a:lnTo>
                  <a:lnTo>
                    <a:pt x="1110353" y="1073296"/>
                  </a:lnTo>
                  <a:lnTo>
                    <a:pt x="1112568" y="1073157"/>
                  </a:lnTo>
                  <a:lnTo>
                    <a:pt x="1114990" y="1072811"/>
                  </a:lnTo>
                  <a:lnTo>
                    <a:pt x="1117413" y="1072050"/>
                  </a:lnTo>
                  <a:lnTo>
                    <a:pt x="1121980" y="1070114"/>
                  </a:lnTo>
                  <a:lnTo>
                    <a:pt x="1124541" y="1069560"/>
                  </a:lnTo>
                  <a:lnTo>
                    <a:pt x="1125718" y="1069560"/>
                  </a:lnTo>
                  <a:cubicBezTo>
                    <a:pt x="1125718" y="1069560"/>
                    <a:pt x="1126479" y="1069906"/>
                    <a:pt x="1126479" y="1069906"/>
                  </a:cubicBezTo>
                  <a:lnTo>
                    <a:pt x="1127240" y="1070114"/>
                  </a:lnTo>
                  <a:lnTo>
                    <a:pt x="1128348" y="1069906"/>
                  </a:lnTo>
                  <a:lnTo>
                    <a:pt x="1129317" y="1069283"/>
                  </a:lnTo>
                  <a:lnTo>
                    <a:pt x="1131393" y="1067347"/>
                  </a:lnTo>
                  <a:lnTo>
                    <a:pt x="1132362" y="1066655"/>
                  </a:lnTo>
                  <a:lnTo>
                    <a:pt x="1133816" y="1066171"/>
                  </a:lnTo>
                  <a:lnTo>
                    <a:pt x="1136792" y="1065756"/>
                  </a:lnTo>
                  <a:lnTo>
                    <a:pt x="1138107" y="1065341"/>
                  </a:lnTo>
                  <a:lnTo>
                    <a:pt x="1139283" y="1064511"/>
                  </a:lnTo>
                  <a:lnTo>
                    <a:pt x="1141359" y="1062297"/>
                  </a:lnTo>
                  <a:lnTo>
                    <a:pt x="1142605" y="1061467"/>
                  </a:lnTo>
                  <a:lnTo>
                    <a:pt x="1146689" y="1060775"/>
                  </a:lnTo>
                  <a:lnTo>
                    <a:pt x="1151672" y="1061052"/>
                  </a:lnTo>
                  <a:lnTo>
                    <a:pt x="1155755" y="1060498"/>
                  </a:lnTo>
                  <a:lnTo>
                    <a:pt x="1156932" y="1057524"/>
                  </a:lnTo>
                  <a:lnTo>
                    <a:pt x="1156793" y="1058216"/>
                  </a:lnTo>
                  <a:lnTo>
                    <a:pt x="1156793" y="1058977"/>
                  </a:lnTo>
                  <a:cubicBezTo>
                    <a:pt x="1156793" y="1058977"/>
                    <a:pt x="1156793" y="1059738"/>
                    <a:pt x="1156793" y="1059738"/>
                  </a:cubicBezTo>
                  <a:lnTo>
                    <a:pt x="1157001" y="1060498"/>
                  </a:lnTo>
                  <a:lnTo>
                    <a:pt x="1165445" y="1056279"/>
                  </a:lnTo>
                  <a:lnTo>
                    <a:pt x="1168352" y="1055795"/>
                  </a:lnTo>
                  <a:lnTo>
                    <a:pt x="1165029" y="1057939"/>
                  </a:lnTo>
                  <a:lnTo>
                    <a:pt x="1163992" y="1058838"/>
                  </a:lnTo>
                  <a:lnTo>
                    <a:pt x="1173958" y="1056625"/>
                  </a:lnTo>
                  <a:lnTo>
                    <a:pt x="1178664" y="1056763"/>
                  </a:lnTo>
                  <a:lnTo>
                    <a:pt x="1179356" y="1060637"/>
                  </a:lnTo>
                  <a:lnTo>
                    <a:pt x="1176588" y="1063058"/>
                  </a:lnTo>
                  <a:lnTo>
                    <a:pt x="1171466" y="1065133"/>
                  </a:lnTo>
                  <a:lnTo>
                    <a:pt x="1161638" y="1068246"/>
                  </a:lnTo>
                  <a:lnTo>
                    <a:pt x="1162123" y="1069214"/>
                  </a:lnTo>
                  <a:lnTo>
                    <a:pt x="1162884" y="1072327"/>
                  </a:lnTo>
                  <a:lnTo>
                    <a:pt x="1157347" y="1071704"/>
                  </a:lnTo>
                  <a:lnTo>
                    <a:pt x="1155479" y="1071704"/>
                  </a:lnTo>
                  <a:cubicBezTo>
                    <a:pt x="1155479" y="1071704"/>
                    <a:pt x="1153402" y="1072258"/>
                    <a:pt x="1153402" y="1072258"/>
                  </a:cubicBezTo>
                  <a:lnTo>
                    <a:pt x="1151741" y="1072811"/>
                  </a:lnTo>
                  <a:lnTo>
                    <a:pt x="1150011" y="1073157"/>
                  </a:lnTo>
                  <a:lnTo>
                    <a:pt x="1147727" y="1073157"/>
                  </a:lnTo>
                  <a:cubicBezTo>
                    <a:pt x="1147727" y="1073157"/>
                    <a:pt x="1148696" y="1075924"/>
                    <a:pt x="1148696" y="1075924"/>
                  </a:cubicBezTo>
                  <a:lnTo>
                    <a:pt x="1150011" y="1077515"/>
                  </a:lnTo>
                  <a:lnTo>
                    <a:pt x="1156101" y="1081527"/>
                  </a:lnTo>
                  <a:lnTo>
                    <a:pt x="1160670" y="1085608"/>
                  </a:lnTo>
                  <a:lnTo>
                    <a:pt x="1162815" y="1087891"/>
                  </a:lnTo>
                  <a:lnTo>
                    <a:pt x="1159562" y="1088030"/>
                  </a:lnTo>
                  <a:lnTo>
                    <a:pt x="1157624" y="1088306"/>
                  </a:lnTo>
                  <a:lnTo>
                    <a:pt x="1156171" y="1089413"/>
                  </a:lnTo>
                  <a:lnTo>
                    <a:pt x="1154302" y="1092041"/>
                  </a:lnTo>
                  <a:lnTo>
                    <a:pt x="1153817" y="1089275"/>
                  </a:lnTo>
                  <a:lnTo>
                    <a:pt x="1152295" y="1090520"/>
                  </a:lnTo>
                  <a:lnTo>
                    <a:pt x="1149388" y="1095500"/>
                  </a:lnTo>
                  <a:lnTo>
                    <a:pt x="1148419" y="1096745"/>
                  </a:lnTo>
                  <a:lnTo>
                    <a:pt x="1146204" y="1099097"/>
                  </a:lnTo>
                  <a:lnTo>
                    <a:pt x="1145443" y="1100481"/>
                  </a:lnTo>
                  <a:lnTo>
                    <a:pt x="1145166" y="1101726"/>
                  </a:lnTo>
                  <a:lnTo>
                    <a:pt x="1145166" y="1103040"/>
                  </a:lnTo>
                  <a:cubicBezTo>
                    <a:pt x="1145166" y="1103040"/>
                    <a:pt x="1145374" y="1104493"/>
                    <a:pt x="1145374" y="1104493"/>
                  </a:cubicBezTo>
                  <a:lnTo>
                    <a:pt x="1144613" y="1106706"/>
                  </a:lnTo>
                  <a:lnTo>
                    <a:pt x="1143159" y="1108090"/>
                  </a:lnTo>
                  <a:lnTo>
                    <a:pt x="1140806" y="1108920"/>
                  </a:lnTo>
                  <a:lnTo>
                    <a:pt x="1137345" y="1109404"/>
                  </a:lnTo>
                  <a:lnTo>
                    <a:pt x="1134715" y="1108782"/>
                  </a:lnTo>
                  <a:lnTo>
                    <a:pt x="1131670" y="1107467"/>
                  </a:lnTo>
                  <a:lnTo>
                    <a:pt x="1128625" y="1106706"/>
                  </a:lnTo>
                  <a:lnTo>
                    <a:pt x="1125995" y="1107813"/>
                  </a:lnTo>
                  <a:lnTo>
                    <a:pt x="1130562" y="1110096"/>
                  </a:lnTo>
                  <a:lnTo>
                    <a:pt x="1128556" y="1111064"/>
                  </a:lnTo>
                  <a:lnTo>
                    <a:pt x="1126133" y="1111894"/>
                  </a:lnTo>
                  <a:lnTo>
                    <a:pt x="1124472" y="1113001"/>
                  </a:lnTo>
                  <a:lnTo>
                    <a:pt x="1124610" y="1114592"/>
                  </a:lnTo>
                  <a:lnTo>
                    <a:pt x="1126687" y="1115768"/>
                  </a:lnTo>
                  <a:lnTo>
                    <a:pt x="1133538" y="1117567"/>
                  </a:lnTo>
                  <a:lnTo>
                    <a:pt x="1136099" y="1118812"/>
                  </a:lnTo>
                  <a:lnTo>
                    <a:pt x="1137968" y="1121094"/>
                  </a:lnTo>
                  <a:lnTo>
                    <a:pt x="1139352" y="1123516"/>
                  </a:lnTo>
                  <a:lnTo>
                    <a:pt x="1141083" y="1125660"/>
                  </a:lnTo>
                  <a:lnTo>
                    <a:pt x="1143713" y="1127043"/>
                  </a:lnTo>
                  <a:lnTo>
                    <a:pt x="1145028" y="1127043"/>
                  </a:lnTo>
                  <a:cubicBezTo>
                    <a:pt x="1145028" y="1127043"/>
                    <a:pt x="1147589" y="1126559"/>
                    <a:pt x="1147589" y="1126559"/>
                  </a:cubicBezTo>
                  <a:lnTo>
                    <a:pt x="1148696" y="1126559"/>
                  </a:lnTo>
                  <a:lnTo>
                    <a:pt x="1150080" y="1127182"/>
                  </a:lnTo>
                  <a:lnTo>
                    <a:pt x="1151257" y="1128219"/>
                  </a:lnTo>
                  <a:lnTo>
                    <a:pt x="1153610" y="1130779"/>
                  </a:lnTo>
                  <a:lnTo>
                    <a:pt x="1156101" y="1132992"/>
                  </a:lnTo>
                  <a:lnTo>
                    <a:pt x="1158385" y="1134307"/>
                  </a:lnTo>
                  <a:lnTo>
                    <a:pt x="1164061" y="1136243"/>
                  </a:lnTo>
                  <a:lnTo>
                    <a:pt x="1166829" y="1137419"/>
                  </a:lnTo>
                  <a:lnTo>
                    <a:pt x="1169182" y="1138872"/>
                  </a:lnTo>
                  <a:lnTo>
                    <a:pt x="1173819" y="1142607"/>
                  </a:lnTo>
                  <a:lnTo>
                    <a:pt x="1188285" y="1156649"/>
                  </a:lnTo>
                  <a:lnTo>
                    <a:pt x="1193683" y="1160454"/>
                  </a:lnTo>
                  <a:lnTo>
                    <a:pt x="1193683" y="1160454"/>
                  </a:lnTo>
                  <a:cubicBezTo>
                    <a:pt x="1193683" y="1160454"/>
                    <a:pt x="1204895" y="1167441"/>
                    <a:pt x="1204895" y="1167441"/>
                  </a:cubicBezTo>
                  <a:lnTo>
                    <a:pt x="1212716" y="1170899"/>
                  </a:lnTo>
                  <a:lnTo>
                    <a:pt x="1214446" y="1171937"/>
                  </a:lnTo>
                  <a:lnTo>
                    <a:pt x="1216176" y="1173320"/>
                  </a:lnTo>
                  <a:lnTo>
                    <a:pt x="1216730" y="1174012"/>
                  </a:lnTo>
                  <a:lnTo>
                    <a:pt x="1217492" y="1175603"/>
                  </a:lnTo>
                  <a:lnTo>
                    <a:pt x="1218115" y="1176226"/>
                  </a:lnTo>
                  <a:lnTo>
                    <a:pt x="1219360" y="1176779"/>
                  </a:lnTo>
                  <a:lnTo>
                    <a:pt x="1222060" y="1177540"/>
                  </a:lnTo>
                  <a:lnTo>
                    <a:pt x="1223236" y="1178232"/>
                  </a:lnTo>
                  <a:lnTo>
                    <a:pt x="1225451" y="1181483"/>
                  </a:lnTo>
                  <a:lnTo>
                    <a:pt x="1226904" y="1185841"/>
                  </a:lnTo>
                  <a:lnTo>
                    <a:pt x="1230019" y="1199122"/>
                  </a:lnTo>
                  <a:lnTo>
                    <a:pt x="1229881" y="1202788"/>
                  </a:lnTo>
                  <a:lnTo>
                    <a:pt x="1228358" y="1206109"/>
                  </a:lnTo>
                  <a:lnTo>
                    <a:pt x="1225382" y="1210051"/>
                  </a:lnTo>
                  <a:lnTo>
                    <a:pt x="1230157" y="1211988"/>
                  </a:lnTo>
                  <a:lnTo>
                    <a:pt x="1225382" y="1210121"/>
                  </a:lnTo>
                  <a:lnTo>
                    <a:pt x="1223028" y="1212680"/>
                  </a:lnTo>
                  <a:lnTo>
                    <a:pt x="1220052" y="1214824"/>
                  </a:lnTo>
                  <a:lnTo>
                    <a:pt x="1203165" y="1223264"/>
                  </a:lnTo>
                  <a:lnTo>
                    <a:pt x="1199566" y="1224370"/>
                  </a:lnTo>
                  <a:lnTo>
                    <a:pt x="1196174" y="1224647"/>
                  </a:lnTo>
                  <a:lnTo>
                    <a:pt x="1192783" y="1224232"/>
                  </a:lnTo>
                  <a:lnTo>
                    <a:pt x="1182194" y="1221327"/>
                  </a:lnTo>
                  <a:lnTo>
                    <a:pt x="1178388" y="1221327"/>
                  </a:lnTo>
                  <a:cubicBezTo>
                    <a:pt x="1178388" y="1221327"/>
                    <a:pt x="1174512" y="1221880"/>
                    <a:pt x="1174512" y="1221880"/>
                  </a:cubicBezTo>
                  <a:lnTo>
                    <a:pt x="1165860" y="1224094"/>
                  </a:lnTo>
                  <a:lnTo>
                    <a:pt x="1161846" y="1224785"/>
                  </a:lnTo>
                  <a:lnTo>
                    <a:pt x="1157762" y="1224785"/>
                  </a:lnTo>
                  <a:lnTo>
                    <a:pt x="1138868" y="1220012"/>
                  </a:lnTo>
                  <a:lnTo>
                    <a:pt x="1135199" y="1218560"/>
                  </a:lnTo>
                  <a:lnTo>
                    <a:pt x="1131878" y="1216485"/>
                  </a:lnTo>
                  <a:lnTo>
                    <a:pt x="1128556" y="1214755"/>
                  </a:lnTo>
                  <a:lnTo>
                    <a:pt x="1124887" y="1214340"/>
                  </a:lnTo>
                  <a:lnTo>
                    <a:pt x="1123434" y="1214824"/>
                  </a:lnTo>
                  <a:lnTo>
                    <a:pt x="1122326" y="1215585"/>
                  </a:lnTo>
                  <a:lnTo>
                    <a:pt x="1121219" y="1216208"/>
                  </a:lnTo>
                  <a:lnTo>
                    <a:pt x="1119558" y="1216208"/>
                  </a:lnTo>
                  <a:cubicBezTo>
                    <a:pt x="1119558" y="1216208"/>
                    <a:pt x="1118105" y="1215654"/>
                    <a:pt x="1118105" y="1215654"/>
                  </a:cubicBezTo>
                  <a:lnTo>
                    <a:pt x="1116790" y="1214548"/>
                  </a:lnTo>
                  <a:lnTo>
                    <a:pt x="1115613" y="1213164"/>
                  </a:lnTo>
                  <a:lnTo>
                    <a:pt x="1114713" y="1211850"/>
                  </a:lnTo>
                  <a:lnTo>
                    <a:pt x="1113675" y="1209706"/>
                  </a:lnTo>
                  <a:lnTo>
                    <a:pt x="1113052" y="1207769"/>
                  </a:lnTo>
                  <a:lnTo>
                    <a:pt x="1112083" y="1206178"/>
                  </a:lnTo>
                  <a:lnTo>
                    <a:pt x="1110076" y="1205071"/>
                  </a:lnTo>
                  <a:lnTo>
                    <a:pt x="1108069" y="1205071"/>
                  </a:lnTo>
                  <a:lnTo>
                    <a:pt x="1103778" y="1206593"/>
                  </a:lnTo>
                  <a:lnTo>
                    <a:pt x="1101771" y="1206869"/>
                  </a:lnTo>
                  <a:lnTo>
                    <a:pt x="1098380" y="1205763"/>
                  </a:lnTo>
                  <a:lnTo>
                    <a:pt x="1095126" y="1203342"/>
                  </a:lnTo>
                  <a:lnTo>
                    <a:pt x="1093189" y="1200160"/>
                  </a:lnTo>
                  <a:lnTo>
                    <a:pt x="1093673" y="1196839"/>
                  </a:lnTo>
                  <a:lnTo>
                    <a:pt x="1091735" y="1196148"/>
                  </a:lnTo>
                  <a:lnTo>
                    <a:pt x="1090282" y="1196355"/>
                  </a:lnTo>
                  <a:lnTo>
                    <a:pt x="1088897" y="1197047"/>
                  </a:lnTo>
                  <a:lnTo>
                    <a:pt x="1087167" y="1197670"/>
                  </a:lnTo>
                  <a:lnTo>
                    <a:pt x="1082945" y="1198361"/>
                  </a:lnTo>
                  <a:lnTo>
                    <a:pt x="1078516" y="1198569"/>
                  </a:lnTo>
                  <a:lnTo>
                    <a:pt x="1060659" y="1197393"/>
                  </a:lnTo>
                  <a:lnTo>
                    <a:pt x="1053808" y="1197877"/>
                  </a:lnTo>
                  <a:lnTo>
                    <a:pt x="1046333" y="1199745"/>
                  </a:lnTo>
                  <a:lnTo>
                    <a:pt x="1039135" y="1202581"/>
                  </a:lnTo>
                  <a:lnTo>
                    <a:pt x="1021832" y="1211988"/>
                  </a:lnTo>
                  <a:lnTo>
                    <a:pt x="1018510" y="1214271"/>
                  </a:lnTo>
                  <a:lnTo>
                    <a:pt x="1013734" y="1218906"/>
                  </a:lnTo>
                  <a:lnTo>
                    <a:pt x="1011312" y="1220289"/>
                  </a:lnTo>
                  <a:lnTo>
                    <a:pt x="1007298" y="1220842"/>
                  </a:lnTo>
                  <a:lnTo>
                    <a:pt x="1003491" y="1220497"/>
                  </a:lnTo>
                  <a:lnTo>
                    <a:pt x="996362" y="1218837"/>
                  </a:lnTo>
                  <a:lnTo>
                    <a:pt x="992694" y="1218352"/>
                  </a:lnTo>
                  <a:lnTo>
                    <a:pt x="990687" y="1218491"/>
                  </a:lnTo>
                  <a:lnTo>
                    <a:pt x="986604" y="1219182"/>
                  </a:lnTo>
                  <a:lnTo>
                    <a:pt x="984597" y="1219390"/>
                  </a:lnTo>
                  <a:lnTo>
                    <a:pt x="982105" y="1219113"/>
                  </a:lnTo>
                  <a:lnTo>
                    <a:pt x="974561" y="1217730"/>
                  </a:lnTo>
                  <a:lnTo>
                    <a:pt x="971100" y="1217868"/>
                  </a:lnTo>
                  <a:lnTo>
                    <a:pt x="968262" y="1218906"/>
                  </a:lnTo>
                  <a:lnTo>
                    <a:pt x="966947" y="1221050"/>
                  </a:lnTo>
                  <a:lnTo>
                    <a:pt x="967986" y="1224509"/>
                  </a:lnTo>
                  <a:lnTo>
                    <a:pt x="970962" y="1227137"/>
                  </a:lnTo>
                  <a:lnTo>
                    <a:pt x="975114" y="1228521"/>
                  </a:lnTo>
                  <a:lnTo>
                    <a:pt x="979613" y="1229143"/>
                  </a:lnTo>
                  <a:lnTo>
                    <a:pt x="983558" y="1229351"/>
                  </a:lnTo>
                  <a:lnTo>
                    <a:pt x="978783" y="1231288"/>
                  </a:lnTo>
                  <a:lnTo>
                    <a:pt x="966809" y="1232533"/>
                  </a:lnTo>
                  <a:lnTo>
                    <a:pt x="961549" y="1235092"/>
                  </a:lnTo>
                  <a:lnTo>
                    <a:pt x="962934" y="1235853"/>
                  </a:lnTo>
                  <a:lnTo>
                    <a:pt x="965771" y="1237098"/>
                  </a:lnTo>
                  <a:lnTo>
                    <a:pt x="967155" y="1237859"/>
                  </a:lnTo>
                  <a:lnTo>
                    <a:pt x="964802" y="1238828"/>
                  </a:lnTo>
                  <a:lnTo>
                    <a:pt x="961688" y="1239104"/>
                  </a:lnTo>
                  <a:lnTo>
                    <a:pt x="955666" y="1238828"/>
                  </a:lnTo>
                  <a:lnTo>
                    <a:pt x="946599" y="1239243"/>
                  </a:lnTo>
                  <a:lnTo>
                    <a:pt x="943831" y="1238966"/>
                  </a:lnTo>
                  <a:lnTo>
                    <a:pt x="944800" y="1236891"/>
                  </a:lnTo>
                  <a:lnTo>
                    <a:pt x="943831" y="1235784"/>
                  </a:lnTo>
                  <a:lnTo>
                    <a:pt x="941824" y="1235576"/>
                  </a:lnTo>
                  <a:lnTo>
                    <a:pt x="939748" y="1236337"/>
                  </a:lnTo>
                  <a:lnTo>
                    <a:pt x="940371" y="1236891"/>
                  </a:lnTo>
                  <a:lnTo>
                    <a:pt x="941547" y="1238274"/>
                  </a:lnTo>
                  <a:lnTo>
                    <a:pt x="942170" y="1238828"/>
                  </a:lnTo>
                  <a:lnTo>
                    <a:pt x="940578" y="1239727"/>
                  </a:lnTo>
                  <a:lnTo>
                    <a:pt x="938710" y="1240349"/>
                  </a:lnTo>
                  <a:lnTo>
                    <a:pt x="936772" y="1240557"/>
                  </a:lnTo>
                  <a:lnTo>
                    <a:pt x="934972" y="1240349"/>
                  </a:lnTo>
                  <a:lnTo>
                    <a:pt x="933657" y="1239796"/>
                  </a:lnTo>
                  <a:lnTo>
                    <a:pt x="931581" y="1238067"/>
                  </a:lnTo>
                  <a:lnTo>
                    <a:pt x="930750" y="1237513"/>
                  </a:lnTo>
                  <a:lnTo>
                    <a:pt x="927359" y="1237167"/>
                  </a:lnTo>
                  <a:lnTo>
                    <a:pt x="923345" y="1237790"/>
                  </a:lnTo>
                  <a:lnTo>
                    <a:pt x="919469" y="1239174"/>
                  </a:lnTo>
                  <a:lnTo>
                    <a:pt x="916354" y="1240903"/>
                  </a:lnTo>
                  <a:lnTo>
                    <a:pt x="913447" y="1243324"/>
                  </a:lnTo>
                  <a:lnTo>
                    <a:pt x="910541" y="1246160"/>
                  </a:lnTo>
                  <a:lnTo>
                    <a:pt x="908187" y="1249204"/>
                  </a:lnTo>
                  <a:lnTo>
                    <a:pt x="906872" y="1252178"/>
                  </a:lnTo>
                  <a:lnTo>
                    <a:pt x="905765" y="1260410"/>
                  </a:lnTo>
                  <a:lnTo>
                    <a:pt x="906942" y="1261586"/>
                  </a:lnTo>
                  <a:lnTo>
                    <a:pt x="908603" y="1261793"/>
                  </a:lnTo>
                  <a:lnTo>
                    <a:pt x="919123" y="1259234"/>
                  </a:lnTo>
                  <a:lnTo>
                    <a:pt x="920853" y="1259441"/>
                  </a:lnTo>
                  <a:lnTo>
                    <a:pt x="922237" y="1260341"/>
                  </a:lnTo>
                  <a:lnTo>
                    <a:pt x="922237" y="1260894"/>
                  </a:lnTo>
                  <a:cubicBezTo>
                    <a:pt x="922237" y="1260894"/>
                    <a:pt x="921268" y="1261724"/>
                    <a:pt x="921268" y="1261724"/>
                  </a:cubicBezTo>
                  <a:lnTo>
                    <a:pt x="920230" y="1263246"/>
                  </a:lnTo>
                  <a:lnTo>
                    <a:pt x="919469" y="1264906"/>
                  </a:lnTo>
                  <a:lnTo>
                    <a:pt x="918984" y="1265459"/>
                  </a:lnTo>
                  <a:lnTo>
                    <a:pt x="918846" y="1266013"/>
                  </a:lnTo>
                  <a:lnTo>
                    <a:pt x="919054" y="1267535"/>
                  </a:lnTo>
                  <a:lnTo>
                    <a:pt x="919469" y="1268434"/>
                  </a:lnTo>
                  <a:lnTo>
                    <a:pt x="920853" y="1270440"/>
                  </a:lnTo>
                  <a:lnTo>
                    <a:pt x="921407" y="1271339"/>
                  </a:lnTo>
                  <a:lnTo>
                    <a:pt x="921268" y="1271962"/>
                  </a:lnTo>
                  <a:lnTo>
                    <a:pt x="920507" y="1272999"/>
                  </a:lnTo>
                  <a:lnTo>
                    <a:pt x="920507" y="1273484"/>
                  </a:lnTo>
                  <a:lnTo>
                    <a:pt x="921268" y="1274106"/>
                  </a:lnTo>
                  <a:lnTo>
                    <a:pt x="922376" y="1274798"/>
                  </a:lnTo>
                  <a:lnTo>
                    <a:pt x="923829" y="1275490"/>
                  </a:lnTo>
                  <a:lnTo>
                    <a:pt x="923829" y="1277219"/>
                  </a:lnTo>
                  <a:lnTo>
                    <a:pt x="922860" y="1278049"/>
                  </a:lnTo>
                  <a:lnTo>
                    <a:pt x="921545" y="1278672"/>
                  </a:lnTo>
                  <a:lnTo>
                    <a:pt x="920438" y="1279847"/>
                  </a:lnTo>
                  <a:lnTo>
                    <a:pt x="920161" y="1282615"/>
                  </a:lnTo>
                  <a:lnTo>
                    <a:pt x="921614" y="1285174"/>
                  </a:lnTo>
                  <a:lnTo>
                    <a:pt x="924175" y="1286834"/>
                  </a:lnTo>
                  <a:lnTo>
                    <a:pt x="927359" y="1286972"/>
                  </a:lnTo>
                  <a:lnTo>
                    <a:pt x="924590" y="1288010"/>
                  </a:lnTo>
                  <a:lnTo>
                    <a:pt x="918915" y="1288425"/>
                  </a:lnTo>
                  <a:lnTo>
                    <a:pt x="917531" y="1289808"/>
                  </a:lnTo>
                  <a:lnTo>
                    <a:pt x="916423" y="1287941"/>
                  </a:lnTo>
                  <a:lnTo>
                    <a:pt x="916008" y="1285727"/>
                  </a:lnTo>
                  <a:lnTo>
                    <a:pt x="915316" y="1283721"/>
                  </a:lnTo>
                  <a:lnTo>
                    <a:pt x="913447" y="1282407"/>
                  </a:lnTo>
                  <a:lnTo>
                    <a:pt x="911925" y="1283030"/>
                  </a:lnTo>
                  <a:lnTo>
                    <a:pt x="911371" y="1285105"/>
                  </a:lnTo>
                  <a:lnTo>
                    <a:pt x="911510" y="1288909"/>
                  </a:lnTo>
                  <a:lnTo>
                    <a:pt x="911163" y="1289532"/>
                  </a:lnTo>
                  <a:lnTo>
                    <a:pt x="910541" y="1290085"/>
                  </a:lnTo>
                  <a:lnTo>
                    <a:pt x="910195" y="1290846"/>
                  </a:lnTo>
                  <a:lnTo>
                    <a:pt x="910541" y="1292022"/>
                  </a:lnTo>
                  <a:lnTo>
                    <a:pt x="911302" y="1292576"/>
                  </a:lnTo>
                  <a:lnTo>
                    <a:pt x="914347" y="1293821"/>
                  </a:lnTo>
                  <a:lnTo>
                    <a:pt x="915386" y="1294166"/>
                  </a:lnTo>
                  <a:lnTo>
                    <a:pt x="916077" y="1294028"/>
                  </a:lnTo>
                  <a:lnTo>
                    <a:pt x="916769" y="1293682"/>
                  </a:lnTo>
                  <a:lnTo>
                    <a:pt x="917531" y="1293336"/>
                  </a:lnTo>
                  <a:lnTo>
                    <a:pt x="918431" y="1293336"/>
                  </a:lnTo>
                  <a:cubicBezTo>
                    <a:pt x="918431" y="1293336"/>
                    <a:pt x="919677" y="1293959"/>
                    <a:pt x="919677" y="1293959"/>
                  </a:cubicBezTo>
                  <a:lnTo>
                    <a:pt x="922791" y="1296311"/>
                  </a:lnTo>
                  <a:lnTo>
                    <a:pt x="928259" y="1298386"/>
                  </a:lnTo>
                  <a:lnTo>
                    <a:pt x="929781" y="1300115"/>
                  </a:lnTo>
                  <a:lnTo>
                    <a:pt x="929158" y="1303297"/>
                  </a:lnTo>
                  <a:lnTo>
                    <a:pt x="927705" y="1305165"/>
                  </a:lnTo>
                  <a:lnTo>
                    <a:pt x="926667" y="1305995"/>
                  </a:lnTo>
                  <a:lnTo>
                    <a:pt x="926667" y="1307102"/>
                  </a:lnTo>
                  <a:cubicBezTo>
                    <a:pt x="926667" y="1307102"/>
                    <a:pt x="930335" y="1312497"/>
                    <a:pt x="930335" y="1312497"/>
                  </a:cubicBezTo>
                  <a:lnTo>
                    <a:pt x="931235" y="1313466"/>
                  </a:lnTo>
                  <a:lnTo>
                    <a:pt x="934487" y="1315057"/>
                  </a:lnTo>
                  <a:lnTo>
                    <a:pt x="935111" y="1315679"/>
                  </a:lnTo>
                  <a:lnTo>
                    <a:pt x="934626" y="1317962"/>
                  </a:lnTo>
                  <a:lnTo>
                    <a:pt x="932273" y="1318585"/>
                  </a:lnTo>
                  <a:lnTo>
                    <a:pt x="929989" y="1319346"/>
                  </a:lnTo>
                  <a:lnTo>
                    <a:pt x="929850" y="1322251"/>
                  </a:lnTo>
                  <a:lnTo>
                    <a:pt x="934072" y="1321006"/>
                  </a:lnTo>
                  <a:lnTo>
                    <a:pt x="939678" y="1320660"/>
                  </a:lnTo>
                  <a:lnTo>
                    <a:pt x="950198" y="1321006"/>
                  </a:lnTo>
                  <a:lnTo>
                    <a:pt x="947084" y="1323980"/>
                  </a:lnTo>
                  <a:lnTo>
                    <a:pt x="945284" y="1325294"/>
                  </a:lnTo>
                  <a:lnTo>
                    <a:pt x="943485" y="1326263"/>
                  </a:lnTo>
                  <a:lnTo>
                    <a:pt x="940924" y="1326816"/>
                  </a:lnTo>
                  <a:lnTo>
                    <a:pt x="938363" y="1326955"/>
                  </a:lnTo>
                  <a:lnTo>
                    <a:pt x="935941" y="1327301"/>
                  </a:lnTo>
                  <a:lnTo>
                    <a:pt x="933865" y="1328546"/>
                  </a:lnTo>
                  <a:lnTo>
                    <a:pt x="936910" y="1329237"/>
                  </a:lnTo>
                  <a:lnTo>
                    <a:pt x="940232" y="1328892"/>
                  </a:lnTo>
                  <a:lnTo>
                    <a:pt x="946876" y="1327646"/>
                  </a:lnTo>
                  <a:lnTo>
                    <a:pt x="946392" y="1328338"/>
                  </a:lnTo>
                  <a:lnTo>
                    <a:pt x="946046" y="1329099"/>
                  </a:lnTo>
                  <a:lnTo>
                    <a:pt x="945769" y="1329791"/>
                  </a:lnTo>
                  <a:lnTo>
                    <a:pt x="945492" y="1330413"/>
                  </a:lnTo>
                  <a:lnTo>
                    <a:pt x="948330" y="1329652"/>
                  </a:lnTo>
                  <a:lnTo>
                    <a:pt x="952137" y="1326678"/>
                  </a:lnTo>
                  <a:lnTo>
                    <a:pt x="955182" y="1326401"/>
                  </a:lnTo>
                  <a:lnTo>
                    <a:pt x="956428" y="1326816"/>
                  </a:lnTo>
                  <a:lnTo>
                    <a:pt x="958781" y="1328338"/>
                  </a:lnTo>
                  <a:lnTo>
                    <a:pt x="960026" y="1328892"/>
                  </a:lnTo>
                  <a:lnTo>
                    <a:pt x="961203" y="1328892"/>
                  </a:lnTo>
                  <a:cubicBezTo>
                    <a:pt x="961203" y="1328892"/>
                    <a:pt x="965217" y="1328546"/>
                    <a:pt x="965217" y="1328546"/>
                  </a:cubicBezTo>
                  <a:lnTo>
                    <a:pt x="966671" y="1329860"/>
                  </a:lnTo>
                  <a:lnTo>
                    <a:pt x="967363" y="1331520"/>
                  </a:lnTo>
                  <a:lnTo>
                    <a:pt x="967847" y="1333457"/>
                  </a:lnTo>
                  <a:lnTo>
                    <a:pt x="968609" y="1335394"/>
                  </a:lnTo>
                  <a:lnTo>
                    <a:pt x="970616" y="1337677"/>
                  </a:lnTo>
                  <a:lnTo>
                    <a:pt x="973315" y="1339613"/>
                  </a:lnTo>
                  <a:lnTo>
                    <a:pt x="976360" y="1340997"/>
                  </a:lnTo>
                  <a:lnTo>
                    <a:pt x="979544" y="1341619"/>
                  </a:lnTo>
                  <a:lnTo>
                    <a:pt x="982451" y="1341343"/>
                  </a:lnTo>
                  <a:lnTo>
                    <a:pt x="987780" y="1339268"/>
                  </a:lnTo>
                  <a:lnTo>
                    <a:pt x="990549" y="1338576"/>
                  </a:lnTo>
                  <a:lnTo>
                    <a:pt x="993248" y="1338576"/>
                  </a:lnTo>
                  <a:cubicBezTo>
                    <a:pt x="993248" y="1338576"/>
                    <a:pt x="994701" y="1338852"/>
                    <a:pt x="994701" y="1338852"/>
                  </a:cubicBezTo>
                  <a:lnTo>
                    <a:pt x="995739" y="1338230"/>
                  </a:lnTo>
                  <a:lnTo>
                    <a:pt x="996985" y="1335670"/>
                  </a:lnTo>
                  <a:lnTo>
                    <a:pt x="997608" y="1333042"/>
                  </a:lnTo>
                  <a:lnTo>
                    <a:pt x="997954" y="1329791"/>
                  </a:lnTo>
                  <a:lnTo>
                    <a:pt x="998577" y="1326816"/>
                  </a:lnTo>
                  <a:lnTo>
                    <a:pt x="999961" y="1324879"/>
                  </a:lnTo>
                  <a:lnTo>
                    <a:pt x="1002661" y="1324534"/>
                  </a:lnTo>
                  <a:lnTo>
                    <a:pt x="1006675" y="1324879"/>
                  </a:lnTo>
                  <a:lnTo>
                    <a:pt x="1013527" y="1326194"/>
                  </a:lnTo>
                  <a:lnTo>
                    <a:pt x="1019340" y="1328269"/>
                  </a:lnTo>
                  <a:lnTo>
                    <a:pt x="1024670" y="1331105"/>
                  </a:lnTo>
                  <a:lnTo>
                    <a:pt x="1029445" y="1334633"/>
                  </a:lnTo>
                  <a:lnTo>
                    <a:pt x="1033736" y="1338783"/>
                  </a:lnTo>
                  <a:lnTo>
                    <a:pt x="1038650" y="1342588"/>
                  </a:lnTo>
                  <a:lnTo>
                    <a:pt x="1043495" y="1343695"/>
                  </a:lnTo>
                  <a:lnTo>
                    <a:pt x="1054569" y="1342519"/>
                  </a:lnTo>
                  <a:lnTo>
                    <a:pt x="1061075" y="1341273"/>
                  </a:lnTo>
                  <a:lnTo>
                    <a:pt x="1066127" y="1339060"/>
                  </a:lnTo>
                  <a:lnTo>
                    <a:pt x="1070695" y="1335809"/>
                  </a:lnTo>
                  <a:lnTo>
                    <a:pt x="1077685" y="1329722"/>
                  </a:lnTo>
                  <a:lnTo>
                    <a:pt x="1080108" y="1327992"/>
                  </a:lnTo>
                  <a:lnTo>
                    <a:pt x="1082738" y="1326678"/>
                  </a:lnTo>
                  <a:lnTo>
                    <a:pt x="1085368" y="1326332"/>
                  </a:lnTo>
                  <a:lnTo>
                    <a:pt x="1088067" y="1327093"/>
                  </a:lnTo>
                  <a:lnTo>
                    <a:pt x="1093535" y="1330137"/>
                  </a:lnTo>
                  <a:lnTo>
                    <a:pt x="1096372" y="1331174"/>
                  </a:lnTo>
                  <a:lnTo>
                    <a:pt x="1099487" y="1331451"/>
                  </a:lnTo>
                  <a:lnTo>
                    <a:pt x="1101632" y="1330759"/>
                  </a:lnTo>
                  <a:lnTo>
                    <a:pt x="1105716" y="1327439"/>
                  </a:lnTo>
                  <a:lnTo>
                    <a:pt x="1107930" y="1325917"/>
                  </a:lnTo>
                  <a:lnTo>
                    <a:pt x="1110560" y="1324741"/>
                  </a:lnTo>
                  <a:lnTo>
                    <a:pt x="1113052" y="1324603"/>
                  </a:lnTo>
                  <a:lnTo>
                    <a:pt x="1114990" y="1326332"/>
                  </a:lnTo>
                  <a:lnTo>
                    <a:pt x="1115198" y="1329376"/>
                  </a:lnTo>
                  <a:lnTo>
                    <a:pt x="1113398" y="1331658"/>
                  </a:lnTo>
                  <a:lnTo>
                    <a:pt x="1110837" y="1333664"/>
                  </a:lnTo>
                  <a:lnTo>
                    <a:pt x="1108761" y="1335809"/>
                  </a:lnTo>
                  <a:lnTo>
                    <a:pt x="1108346" y="1338922"/>
                  </a:lnTo>
                  <a:lnTo>
                    <a:pt x="1110007" y="1344801"/>
                  </a:lnTo>
                  <a:lnTo>
                    <a:pt x="1109038" y="1347430"/>
                  </a:lnTo>
                  <a:lnTo>
                    <a:pt x="1110145" y="1347845"/>
                  </a:lnTo>
                  <a:lnTo>
                    <a:pt x="1108969" y="1347430"/>
                  </a:lnTo>
                  <a:lnTo>
                    <a:pt x="1106962" y="1351442"/>
                  </a:lnTo>
                  <a:lnTo>
                    <a:pt x="1107169" y="1354832"/>
                  </a:lnTo>
                  <a:lnTo>
                    <a:pt x="1108415" y="1358221"/>
                  </a:lnTo>
                  <a:lnTo>
                    <a:pt x="1109453" y="1362026"/>
                  </a:lnTo>
                  <a:lnTo>
                    <a:pt x="1109868" y="1373647"/>
                  </a:lnTo>
                  <a:lnTo>
                    <a:pt x="1110630" y="1377866"/>
                  </a:lnTo>
                  <a:lnTo>
                    <a:pt x="1110284" y="1379941"/>
                  </a:lnTo>
                  <a:lnTo>
                    <a:pt x="1108899" y="1381532"/>
                  </a:lnTo>
                  <a:lnTo>
                    <a:pt x="1107031" y="1383054"/>
                  </a:lnTo>
                  <a:lnTo>
                    <a:pt x="1105439" y="1384645"/>
                  </a:lnTo>
                  <a:lnTo>
                    <a:pt x="1104124" y="1387066"/>
                  </a:lnTo>
                  <a:lnTo>
                    <a:pt x="1095057" y="1409686"/>
                  </a:lnTo>
                  <a:lnTo>
                    <a:pt x="1092704" y="1414321"/>
                  </a:lnTo>
                  <a:lnTo>
                    <a:pt x="1092704" y="1414321"/>
                  </a:lnTo>
                  <a:cubicBezTo>
                    <a:pt x="1092704" y="1414321"/>
                    <a:pt x="1091458" y="1419578"/>
                    <a:pt x="1091458" y="1419578"/>
                  </a:cubicBezTo>
                  <a:lnTo>
                    <a:pt x="1083776" y="1440745"/>
                  </a:lnTo>
                  <a:lnTo>
                    <a:pt x="1081008" y="1445518"/>
                  </a:lnTo>
                  <a:lnTo>
                    <a:pt x="1077685" y="1449807"/>
                  </a:lnTo>
                  <a:lnTo>
                    <a:pt x="1073809" y="1453819"/>
                  </a:lnTo>
                  <a:lnTo>
                    <a:pt x="1070833" y="1455479"/>
                  </a:lnTo>
                  <a:lnTo>
                    <a:pt x="1067788" y="1456724"/>
                  </a:lnTo>
                  <a:lnTo>
                    <a:pt x="1064673" y="1457554"/>
                  </a:lnTo>
                  <a:lnTo>
                    <a:pt x="1056299" y="1458592"/>
                  </a:lnTo>
                  <a:lnTo>
                    <a:pt x="1054776" y="1458592"/>
                  </a:lnTo>
                  <a:lnTo>
                    <a:pt x="1054084" y="1458384"/>
                  </a:lnTo>
                  <a:lnTo>
                    <a:pt x="1051731" y="1457485"/>
                  </a:lnTo>
                  <a:lnTo>
                    <a:pt x="1049239" y="1457900"/>
                  </a:lnTo>
                  <a:lnTo>
                    <a:pt x="1043357" y="1459422"/>
                  </a:lnTo>
                  <a:lnTo>
                    <a:pt x="1040727" y="1459422"/>
                  </a:lnTo>
                  <a:cubicBezTo>
                    <a:pt x="1040727" y="1459422"/>
                    <a:pt x="1038581" y="1458523"/>
                    <a:pt x="1038581" y="1458523"/>
                  </a:cubicBezTo>
                  <a:lnTo>
                    <a:pt x="1034775" y="1455410"/>
                  </a:lnTo>
                  <a:lnTo>
                    <a:pt x="1032629" y="1454441"/>
                  </a:lnTo>
                  <a:lnTo>
                    <a:pt x="1033598" y="1456101"/>
                  </a:lnTo>
                  <a:lnTo>
                    <a:pt x="1033182" y="1457485"/>
                  </a:lnTo>
                  <a:lnTo>
                    <a:pt x="1031867" y="1458384"/>
                  </a:lnTo>
                  <a:lnTo>
                    <a:pt x="1030137" y="1458592"/>
                  </a:lnTo>
                  <a:lnTo>
                    <a:pt x="1029791" y="1458177"/>
                  </a:lnTo>
                  <a:lnTo>
                    <a:pt x="1027230" y="1455825"/>
                  </a:lnTo>
                  <a:lnTo>
                    <a:pt x="1026400" y="1455410"/>
                  </a:lnTo>
                  <a:lnTo>
                    <a:pt x="1024324" y="1454787"/>
                  </a:lnTo>
                  <a:lnTo>
                    <a:pt x="1023424" y="1454441"/>
                  </a:lnTo>
                  <a:lnTo>
                    <a:pt x="1024324" y="1453473"/>
                  </a:lnTo>
                  <a:lnTo>
                    <a:pt x="1025016" y="1452435"/>
                  </a:lnTo>
                  <a:lnTo>
                    <a:pt x="1025569" y="1451328"/>
                  </a:lnTo>
                  <a:lnTo>
                    <a:pt x="1025915" y="1450153"/>
                  </a:lnTo>
                  <a:lnTo>
                    <a:pt x="1028269" y="1452159"/>
                  </a:lnTo>
                  <a:lnTo>
                    <a:pt x="1029514" y="1452920"/>
                  </a:lnTo>
                  <a:lnTo>
                    <a:pt x="1030968" y="1453335"/>
                  </a:lnTo>
                  <a:lnTo>
                    <a:pt x="1028891" y="1451259"/>
                  </a:lnTo>
                  <a:lnTo>
                    <a:pt x="1027438" y="1450083"/>
                  </a:lnTo>
                  <a:lnTo>
                    <a:pt x="1025777" y="1449668"/>
                  </a:lnTo>
                  <a:lnTo>
                    <a:pt x="1020171" y="1449807"/>
                  </a:lnTo>
                  <a:lnTo>
                    <a:pt x="1017956" y="1449599"/>
                  </a:lnTo>
                  <a:lnTo>
                    <a:pt x="1012558" y="1448354"/>
                  </a:lnTo>
                  <a:lnTo>
                    <a:pt x="1009097" y="1448631"/>
                  </a:lnTo>
                  <a:lnTo>
                    <a:pt x="1002799" y="1451744"/>
                  </a:lnTo>
                  <a:lnTo>
                    <a:pt x="998370" y="1451744"/>
                  </a:lnTo>
                  <a:cubicBezTo>
                    <a:pt x="998370" y="1451744"/>
                    <a:pt x="1002383" y="1450429"/>
                    <a:pt x="1002383" y="1450429"/>
                  </a:cubicBezTo>
                  <a:lnTo>
                    <a:pt x="1004322" y="1449599"/>
                  </a:lnTo>
                  <a:lnTo>
                    <a:pt x="1005844" y="1448354"/>
                  </a:lnTo>
                  <a:lnTo>
                    <a:pt x="998024" y="1449876"/>
                  </a:lnTo>
                  <a:lnTo>
                    <a:pt x="995809" y="1450637"/>
                  </a:lnTo>
                  <a:lnTo>
                    <a:pt x="994770" y="1451328"/>
                  </a:lnTo>
                  <a:lnTo>
                    <a:pt x="993109" y="1453058"/>
                  </a:lnTo>
                  <a:lnTo>
                    <a:pt x="992071" y="1453819"/>
                  </a:lnTo>
                  <a:lnTo>
                    <a:pt x="982866" y="1457831"/>
                  </a:lnTo>
                  <a:lnTo>
                    <a:pt x="976222" y="1461774"/>
                  </a:lnTo>
                  <a:lnTo>
                    <a:pt x="972831" y="1463434"/>
                  </a:lnTo>
                  <a:lnTo>
                    <a:pt x="969162" y="1464333"/>
                  </a:lnTo>
                  <a:lnTo>
                    <a:pt x="965286" y="1464056"/>
                  </a:lnTo>
                  <a:lnTo>
                    <a:pt x="953520" y="1459975"/>
                  </a:lnTo>
                  <a:lnTo>
                    <a:pt x="941547" y="1457623"/>
                  </a:lnTo>
                  <a:lnTo>
                    <a:pt x="926736" y="1452366"/>
                  </a:lnTo>
                  <a:lnTo>
                    <a:pt x="905419" y="1447386"/>
                  </a:lnTo>
                  <a:lnTo>
                    <a:pt x="901197" y="1447040"/>
                  </a:lnTo>
                  <a:lnTo>
                    <a:pt x="892753" y="1449115"/>
                  </a:lnTo>
                  <a:lnTo>
                    <a:pt x="888532" y="1449115"/>
                  </a:lnTo>
                  <a:cubicBezTo>
                    <a:pt x="888532" y="1449115"/>
                    <a:pt x="885971" y="1446210"/>
                    <a:pt x="885971" y="1446210"/>
                  </a:cubicBezTo>
                  <a:lnTo>
                    <a:pt x="883202" y="1441990"/>
                  </a:lnTo>
                  <a:lnTo>
                    <a:pt x="880503" y="1439638"/>
                  </a:lnTo>
                  <a:lnTo>
                    <a:pt x="877112" y="1438670"/>
                  </a:lnTo>
                  <a:lnTo>
                    <a:pt x="867076" y="1438047"/>
                  </a:lnTo>
                  <a:lnTo>
                    <a:pt x="858217" y="1435419"/>
                  </a:lnTo>
                  <a:lnTo>
                    <a:pt x="853442" y="1434381"/>
                  </a:lnTo>
                  <a:lnTo>
                    <a:pt x="848043" y="1433758"/>
                  </a:lnTo>
                  <a:lnTo>
                    <a:pt x="845344" y="1432790"/>
                  </a:lnTo>
                  <a:lnTo>
                    <a:pt x="843475" y="1430991"/>
                  </a:lnTo>
                  <a:lnTo>
                    <a:pt x="842921" y="1429124"/>
                  </a:lnTo>
                  <a:lnTo>
                    <a:pt x="843060" y="1427395"/>
                  </a:lnTo>
                  <a:lnTo>
                    <a:pt x="842783" y="1425665"/>
                  </a:lnTo>
                  <a:lnTo>
                    <a:pt x="841330" y="1423797"/>
                  </a:lnTo>
                  <a:lnTo>
                    <a:pt x="837454" y="1421653"/>
                  </a:lnTo>
                  <a:lnTo>
                    <a:pt x="832332" y="1419855"/>
                  </a:lnTo>
                  <a:lnTo>
                    <a:pt x="826934" y="1418540"/>
                  </a:lnTo>
                  <a:lnTo>
                    <a:pt x="815030" y="1417226"/>
                  </a:lnTo>
                  <a:lnTo>
                    <a:pt x="812953" y="1417434"/>
                  </a:lnTo>
                  <a:lnTo>
                    <a:pt x="811223" y="1418125"/>
                  </a:lnTo>
                  <a:lnTo>
                    <a:pt x="808039" y="1420270"/>
                  </a:lnTo>
                  <a:lnTo>
                    <a:pt x="806101" y="1420961"/>
                  </a:lnTo>
                  <a:lnTo>
                    <a:pt x="797034" y="1423244"/>
                  </a:lnTo>
                  <a:lnTo>
                    <a:pt x="792813" y="1424973"/>
                  </a:lnTo>
                  <a:lnTo>
                    <a:pt x="788591" y="1427464"/>
                  </a:lnTo>
                  <a:lnTo>
                    <a:pt x="785268" y="1429885"/>
                  </a:lnTo>
                  <a:lnTo>
                    <a:pt x="782223" y="1432652"/>
                  </a:lnTo>
                  <a:lnTo>
                    <a:pt x="779732" y="1435834"/>
                  </a:lnTo>
                  <a:lnTo>
                    <a:pt x="778140" y="1439569"/>
                  </a:lnTo>
                  <a:lnTo>
                    <a:pt x="777794" y="1444273"/>
                  </a:lnTo>
                  <a:lnTo>
                    <a:pt x="778901" y="1448216"/>
                  </a:lnTo>
                  <a:lnTo>
                    <a:pt x="780562" y="1452020"/>
                  </a:lnTo>
                  <a:lnTo>
                    <a:pt x="781877" y="1456240"/>
                  </a:lnTo>
                  <a:lnTo>
                    <a:pt x="780493" y="1463780"/>
                  </a:lnTo>
                  <a:lnTo>
                    <a:pt x="774887" y="1470559"/>
                  </a:lnTo>
                  <a:lnTo>
                    <a:pt x="767274" y="1475401"/>
                  </a:lnTo>
                  <a:lnTo>
                    <a:pt x="759799" y="1476923"/>
                  </a:lnTo>
                  <a:lnTo>
                    <a:pt x="754608" y="1475470"/>
                  </a:lnTo>
                  <a:lnTo>
                    <a:pt x="750317" y="1472634"/>
                  </a:lnTo>
                  <a:lnTo>
                    <a:pt x="746372" y="1469244"/>
                  </a:lnTo>
                  <a:lnTo>
                    <a:pt x="742081" y="1466132"/>
                  </a:lnTo>
                  <a:lnTo>
                    <a:pt x="738413" y="1464195"/>
                  </a:lnTo>
                  <a:lnTo>
                    <a:pt x="730523" y="1461013"/>
                  </a:lnTo>
                  <a:lnTo>
                    <a:pt x="722425" y="1458384"/>
                  </a:lnTo>
                  <a:lnTo>
                    <a:pt x="713912" y="1456240"/>
                  </a:lnTo>
                  <a:lnTo>
                    <a:pt x="700485" y="1454856"/>
                  </a:lnTo>
                  <a:lnTo>
                    <a:pt x="696056" y="1453888"/>
                  </a:lnTo>
                  <a:lnTo>
                    <a:pt x="691834" y="1452159"/>
                  </a:lnTo>
                  <a:lnTo>
                    <a:pt x="688512" y="1449599"/>
                  </a:lnTo>
                  <a:lnTo>
                    <a:pt x="685951" y="1446348"/>
                  </a:lnTo>
                  <a:lnTo>
                    <a:pt x="684013" y="1442544"/>
                  </a:lnTo>
                  <a:lnTo>
                    <a:pt x="681037" y="1433274"/>
                  </a:lnTo>
                  <a:lnTo>
                    <a:pt x="678684" y="1430369"/>
                  </a:lnTo>
                  <a:lnTo>
                    <a:pt x="674946" y="1428916"/>
                  </a:lnTo>
                  <a:lnTo>
                    <a:pt x="669271" y="1427602"/>
                  </a:lnTo>
                  <a:lnTo>
                    <a:pt x="661312" y="1424973"/>
                  </a:lnTo>
                  <a:lnTo>
                    <a:pt x="653352" y="1421584"/>
                  </a:lnTo>
                  <a:lnTo>
                    <a:pt x="645185" y="1418817"/>
                  </a:lnTo>
                  <a:lnTo>
                    <a:pt x="636673" y="1418194"/>
                  </a:lnTo>
                  <a:lnTo>
                    <a:pt x="628090" y="1419716"/>
                  </a:lnTo>
                  <a:lnTo>
                    <a:pt x="623868" y="1419993"/>
                  </a:lnTo>
                  <a:lnTo>
                    <a:pt x="619301" y="1419094"/>
                  </a:lnTo>
                  <a:lnTo>
                    <a:pt x="616878" y="1418056"/>
                  </a:lnTo>
                  <a:lnTo>
                    <a:pt x="612310" y="1415220"/>
                  </a:lnTo>
                  <a:lnTo>
                    <a:pt x="609957" y="1413975"/>
                  </a:lnTo>
                  <a:lnTo>
                    <a:pt x="604489" y="1412315"/>
                  </a:lnTo>
                  <a:lnTo>
                    <a:pt x="602759" y="1411485"/>
                  </a:lnTo>
                  <a:lnTo>
                    <a:pt x="602759" y="1411485"/>
                  </a:lnTo>
                  <a:cubicBezTo>
                    <a:pt x="602759" y="1411485"/>
                    <a:pt x="601237" y="1410862"/>
                    <a:pt x="601237" y="1410862"/>
                  </a:cubicBezTo>
                  <a:lnTo>
                    <a:pt x="598122" y="1410309"/>
                  </a:lnTo>
                  <a:lnTo>
                    <a:pt x="596530" y="1409894"/>
                  </a:lnTo>
                  <a:lnTo>
                    <a:pt x="597914" y="1409064"/>
                  </a:lnTo>
                  <a:lnTo>
                    <a:pt x="596046" y="1407058"/>
                  </a:lnTo>
                  <a:lnTo>
                    <a:pt x="593692" y="1402423"/>
                  </a:lnTo>
                  <a:lnTo>
                    <a:pt x="591478" y="1400970"/>
                  </a:lnTo>
                  <a:lnTo>
                    <a:pt x="589955" y="1403184"/>
                  </a:lnTo>
                  <a:lnTo>
                    <a:pt x="587948" y="1403599"/>
                  </a:lnTo>
                  <a:lnTo>
                    <a:pt x="586425" y="1402354"/>
                  </a:lnTo>
                  <a:lnTo>
                    <a:pt x="586425" y="1399518"/>
                  </a:lnTo>
                  <a:cubicBezTo>
                    <a:pt x="586425" y="1399518"/>
                    <a:pt x="579781" y="1398549"/>
                    <a:pt x="579781" y="1398549"/>
                  </a:cubicBezTo>
                  <a:lnTo>
                    <a:pt x="574590" y="1394883"/>
                  </a:lnTo>
                  <a:lnTo>
                    <a:pt x="572722" y="1389626"/>
                  </a:lnTo>
                  <a:lnTo>
                    <a:pt x="576113" y="1383746"/>
                  </a:lnTo>
                  <a:lnTo>
                    <a:pt x="585525" y="1376206"/>
                  </a:lnTo>
                  <a:lnTo>
                    <a:pt x="588294" y="1373024"/>
                  </a:lnTo>
                  <a:lnTo>
                    <a:pt x="592931" y="1365484"/>
                  </a:lnTo>
                  <a:lnTo>
                    <a:pt x="593554" y="1364170"/>
                  </a:lnTo>
                  <a:lnTo>
                    <a:pt x="593762" y="1362994"/>
                  </a:lnTo>
                  <a:lnTo>
                    <a:pt x="593762" y="1361195"/>
                  </a:lnTo>
                  <a:cubicBezTo>
                    <a:pt x="593762" y="1361195"/>
                    <a:pt x="593277" y="1357668"/>
                    <a:pt x="593277" y="1357668"/>
                  </a:cubicBezTo>
                  <a:lnTo>
                    <a:pt x="592308" y="1354832"/>
                  </a:lnTo>
                  <a:lnTo>
                    <a:pt x="590647" y="1352480"/>
                  </a:lnTo>
                  <a:lnTo>
                    <a:pt x="585249" y="1348122"/>
                  </a:lnTo>
                  <a:lnTo>
                    <a:pt x="582895" y="1345562"/>
                  </a:lnTo>
                  <a:lnTo>
                    <a:pt x="581511" y="1342450"/>
                  </a:lnTo>
                  <a:lnTo>
                    <a:pt x="581788" y="1338783"/>
                  </a:lnTo>
                  <a:lnTo>
                    <a:pt x="582619" y="1337192"/>
                  </a:lnTo>
                  <a:lnTo>
                    <a:pt x="583864" y="1336016"/>
                  </a:lnTo>
                  <a:lnTo>
                    <a:pt x="586633" y="1333941"/>
                  </a:lnTo>
                  <a:lnTo>
                    <a:pt x="588086" y="1332419"/>
                  </a:lnTo>
                  <a:lnTo>
                    <a:pt x="591616" y="1327370"/>
                  </a:lnTo>
                  <a:lnTo>
                    <a:pt x="594385" y="1324326"/>
                  </a:lnTo>
                  <a:lnTo>
                    <a:pt x="594800" y="1323496"/>
                  </a:lnTo>
                  <a:lnTo>
                    <a:pt x="594661" y="1321075"/>
                  </a:lnTo>
                  <a:lnTo>
                    <a:pt x="593554" y="1320106"/>
                  </a:lnTo>
                  <a:lnTo>
                    <a:pt x="591893" y="1320106"/>
                  </a:lnTo>
                  <a:cubicBezTo>
                    <a:pt x="591893" y="1320106"/>
                    <a:pt x="590163" y="1320660"/>
                    <a:pt x="590163" y="1320660"/>
                  </a:cubicBezTo>
                  <a:lnTo>
                    <a:pt x="588502" y="1321351"/>
                  </a:lnTo>
                  <a:lnTo>
                    <a:pt x="583241" y="1324464"/>
                  </a:lnTo>
                  <a:lnTo>
                    <a:pt x="581304" y="1325779"/>
                  </a:lnTo>
                  <a:lnTo>
                    <a:pt x="580335" y="1326539"/>
                  </a:lnTo>
                  <a:lnTo>
                    <a:pt x="579504" y="1326539"/>
                  </a:lnTo>
                  <a:cubicBezTo>
                    <a:pt x="579504" y="1326539"/>
                    <a:pt x="578120" y="1325225"/>
                    <a:pt x="578120" y="1325225"/>
                  </a:cubicBezTo>
                  <a:lnTo>
                    <a:pt x="576251" y="1321697"/>
                  </a:lnTo>
                  <a:lnTo>
                    <a:pt x="575421" y="1318031"/>
                  </a:lnTo>
                  <a:lnTo>
                    <a:pt x="573621" y="1315472"/>
                  </a:lnTo>
                  <a:lnTo>
                    <a:pt x="569053" y="1314988"/>
                  </a:lnTo>
                  <a:lnTo>
                    <a:pt x="569192" y="1316025"/>
                  </a:lnTo>
                  <a:lnTo>
                    <a:pt x="569053" y="1316509"/>
                  </a:lnTo>
                  <a:lnTo>
                    <a:pt x="568638" y="1316924"/>
                  </a:lnTo>
                  <a:lnTo>
                    <a:pt x="568084" y="1317755"/>
                  </a:lnTo>
                  <a:lnTo>
                    <a:pt x="567531" y="1315679"/>
                  </a:lnTo>
                  <a:lnTo>
                    <a:pt x="567669" y="1314849"/>
                  </a:lnTo>
                  <a:lnTo>
                    <a:pt x="568292" y="1313604"/>
                  </a:lnTo>
                  <a:lnTo>
                    <a:pt x="561855" y="1313051"/>
                  </a:lnTo>
                  <a:lnTo>
                    <a:pt x="554934" y="1315887"/>
                  </a:lnTo>
                  <a:lnTo>
                    <a:pt x="548152" y="1319761"/>
                  </a:lnTo>
                  <a:lnTo>
                    <a:pt x="542199" y="1322597"/>
                  </a:lnTo>
                  <a:lnTo>
                    <a:pt x="531056" y="1324326"/>
                  </a:lnTo>
                  <a:lnTo>
                    <a:pt x="527734" y="1324326"/>
                  </a:lnTo>
                  <a:cubicBezTo>
                    <a:pt x="527734" y="1324326"/>
                    <a:pt x="524343" y="1323358"/>
                    <a:pt x="524343" y="1323358"/>
                  </a:cubicBezTo>
                  <a:lnTo>
                    <a:pt x="517422" y="1319968"/>
                  </a:lnTo>
                  <a:lnTo>
                    <a:pt x="513684" y="1318792"/>
                  </a:lnTo>
                  <a:lnTo>
                    <a:pt x="513408" y="1322458"/>
                  </a:lnTo>
                  <a:lnTo>
                    <a:pt x="507940" y="1322113"/>
                  </a:lnTo>
                  <a:lnTo>
                    <a:pt x="498320" y="1319069"/>
                  </a:lnTo>
                  <a:lnTo>
                    <a:pt x="496174" y="1319691"/>
                  </a:lnTo>
                  <a:lnTo>
                    <a:pt x="494305" y="1321075"/>
                  </a:lnTo>
                  <a:lnTo>
                    <a:pt x="492506" y="1322666"/>
                  </a:lnTo>
                  <a:lnTo>
                    <a:pt x="490568" y="1323980"/>
                  </a:lnTo>
                  <a:lnTo>
                    <a:pt x="488007" y="1324949"/>
                  </a:lnTo>
                  <a:lnTo>
                    <a:pt x="479771" y="1327231"/>
                  </a:lnTo>
                  <a:lnTo>
                    <a:pt x="475757" y="1328822"/>
                  </a:lnTo>
                  <a:lnTo>
                    <a:pt x="473819" y="1329030"/>
                  </a:lnTo>
                  <a:lnTo>
                    <a:pt x="471535" y="1328476"/>
                  </a:lnTo>
                  <a:lnTo>
                    <a:pt x="469251" y="1327231"/>
                  </a:lnTo>
                  <a:lnTo>
                    <a:pt x="465099" y="1324395"/>
                  </a:lnTo>
                  <a:lnTo>
                    <a:pt x="462537" y="1323427"/>
                  </a:lnTo>
                  <a:lnTo>
                    <a:pt x="456516" y="1322804"/>
                  </a:lnTo>
                  <a:lnTo>
                    <a:pt x="450287" y="1323081"/>
                  </a:lnTo>
                  <a:lnTo>
                    <a:pt x="435615" y="1325848"/>
                  </a:lnTo>
                  <a:lnTo>
                    <a:pt x="430008" y="1325848"/>
                  </a:lnTo>
                  <a:cubicBezTo>
                    <a:pt x="430008" y="1325848"/>
                    <a:pt x="427171" y="1326194"/>
                    <a:pt x="427171" y="1326194"/>
                  </a:cubicBezTo>
                  <a:lnTo>
                    <a:pt x="424679" y="1327024"/>
                  </a:lnTo>
                  <a:lnTo>
                    <a:pt x="420180" y="1329652"/>
                  </a:lnTo>
                  <a:lnTo>
                    <a:pt x="417827" y="1330621"/>
                  </a:lnTo>
                  <a:lnTo>
                    <a:pt x="412152" y="1331589"/>
                  </a:lnTo>
                  <a:lnTo>
                    <a:pt x="393949" y="1332281"/>
                  </a:lnTo>
                  <a:lnTo>
                    <a:pt x="388897" y="1333180"/>
                  </a:lnTo>
                  <a:lnTo>
                    <a:pt x="384122" y="1334633"/>
                  </a:lnTo>
                  <a:lnTo>
                    <a:pt x="374708" y="1338645"/>
                  </a:lnTo>
                  <a:lnTo>
                    <a:pt x="370556" y="1340997"/>
                  </a:lnTo>
                  <a:lnTo>
                    <a:pt x="368549" y="1342380"/>
                  </a:lnTo>
                  <a:lnTo>
                    <a:pt x="366888" y="1343971"/>
                  </a:lnTo>
                  <a:lnTo>
                    <a:pt x="364743" y="1346323"/>
                  </a:lnTo>
                  <a:lnTo>
                    <a:pt x="363358" y="1347707"/>
                  </a:lnTo>
                  <a:lnTo>
                    <a:pt x="361628" y="1348329"/>
                  </a:lnTo>
                  <a:lnTo>
                    <a:pt x="353115" y="1349367"/>
                  </a:lnTo>
                  <a:lnTo>
                    <a:pt x="347993" y="1351234"/>
                  </a:lnTo>
                  <a:lnTo>
                    <a:pt x="343148" y="1353932"/>
                  </a:lnTo>
                  <a:lnTo>
                    <a:pt x="334013" y="1360919"/>
                  </a:lnTo>
                  <a:lnTo>
                    <a:pt x="329168" y="1364101"/>
                  </a:lnTo>
                  <a:lnTo>
                    <a:pt x="323908" y="1366038"/>
                  </a:lnTo>
                  <a:lnTo>
                    <a:pt x="317956" y="1366038"/>
                  </a:lnTo>
                  <a:cubicBezTo>
                    <a:pt x="317956" y="1366038"/>
                    <a:pt x="307920" y="1365484"/>
                    <a:pt x="307920" y="1365484"/>
                  </a:cubicBezTo>
                  <a:lnTo>
                    <a:pt x="304390" y="1363686"/>
                  </a:lnTo>
                  <a:lnTo>
                    <a:pt x="302314" y="1358913"/>
                  </a:lnTo>
                  <a:lnTo>
                    <a:pt x="299545" y="1361610"/>
                  </a:lnTo>
                  <a:lnTo>
                    <a:pt x="296500" y="1362925"/>
                  </a:lnTo>
                  <a:lnTo>
                    <a:pt x="293109" y="1363271"/>
                  </a:lnTo>
                  <a:lnTo>
                    <a:pt x="289372" y="1363132"/>
                  </a:lnTo>
                  <a:lnTo>
                    <a:pt x="283973" y="1362579"/>
                  </a:lnTo>
                  <a:lnTo>
                    <a:pt x="281827" y="1362787"/>
                  </a:lnTo>
                  <a:lnTo>
                    <a:pt x="276152" y="1364377"/>
                  </a:lnTo>
                  <a:lnTo>
                    <a:pt x="274214" y="1364654"/>
                  </a:lnTo>
                  <a:lnTo>
                    <a:pt x="267778" y="1362925"/>
                  </a:lnTo>
                  <a:lnTo>
                    <a:pt x="259265" y="1358290"/>
                  </a:lnTo>
                  <a:lnTo>
                    <a:pt x="253243" y="1352480"/>
                  </a:lnTo>
                  <a:lnTo>
                    <a:pt x="254282" y="1347223"/>
                  </a:lnTo>
                  <a:lnTo>
                    <a:pt x="251928" y="1347084"/>
                  </a:lnTo>
                  <a:lnTo>
                    <a:pt x="248122" y="1347707"/>
                  </a:lnTo>
                  <a:lnTo>
                    <a:pt x="244246" y="1348744"/>
                  </a:lnTo>
                  <a:lnTo>
                    <a:pt x="241754" y="1349782"/>
                  </a:lnTo>
                  <a:lnTo>
                    <a:pt x="239886" y="1352203"/>
                  </a:lnTo>
                  <a:lnTo>
                    <a:pt x="238294" y="1355938"/>
                  </a:lnTo>
                  <a:lnTo>
                    <a:pt x="235941" y="1363202"/>
                  </a:lnTo>
                  <a:lnTo>
                    <a:pt x="230404" y="1376483"/>
                  </a:lnTo>
                  <a:lnTo>
                    <a:pt x="227151" y="1382916"/>
                  </a:lnTo>
                  <a:lnTo>
                    <a:pt x="223483" y="1389072"/>
                  </a:lnTo>
                  <a:lnTo>
                    <a:pt x="219191" y="1393776"/>
                  </a:lnTo>
                  <a:lnTo>
                    <a:pt x="213655" y="1397442"/>
                  </a:lnTo>
                  <a:lnTo>
                    <a:pt x="195037" y="1405812"/>
                  </a:lnTo>
                  <a:lnTo>
                    <a:pt x="189777" y="1408994"/>
                  </a:lnTo>
                  <a:lnTo>
                    <a:pt x="185001" y="1412868"/>
                  </a:lnTo>
                  <a:lnTo>
                    <a:pt x="174966" y="1422622"/>
                  </a:lnTo>
                  <a:lnTo>
                    <a:pt x="172959" y="1424973"/>
                  </a:lnTo>
                  <a:lnTo>
                    <a:pt x="171574" y="1427948"/>
                  </a:lnTo>
                  <a:lnTo>
                    <a:pt x="169429" y="1434865"/>
                  </a:lnTo>
                  <a:lnTo>
                    <a:pt x="167975" y="1437840"/>
                  </a:lnTo>
                  <a:lnTo>
                    <a:pt x="162231" y="1446555"/>
                  </a:lnTo>
                  <a:lnTo>
                    <a:pt x="160224" y="1452228"/>
                  </a:lnTo>
                  <a:lnTo>
                    <a:pt x="159324" y="1458246"/>
                  </a:lnTo>
                  <a:lnTo>
                    <a:pt x="159324" y="1466477"/>
                  </a:lnTo>
                  <a:cubicBezTo>
                    <a:pt x="159324" y="1466477"/>
                    <a:pt x="159601" y="1467308"/>
                    <a:pt x="159601" y="1467308"/>
                  </a:cubicBezTo>
                  <a:lnTo>
                    <a:pt x="161469" y="1470559"/>
                  </a:lnTo>
                  <a:lnTo>
                    <a:pt x="163061" y="1472703"/>
                  </a:lnTo>
                  <a:lnTo>
                    <a:pt x="163546" y="1473948"/>
                  </a:lnTo>
                  <a:lnTo>
                    <a:pt x="163753" y="1477269"/>
                  </a:lnTo>
                  <a:lnTo>
                    <a:pt x="162854" y="1480658"/>
                  </a:lnTo>
                  <a:lnTo>
                    <a:pt x="161331" y="1483909"/>
                  </a:lnTo>
                  <a:lnTo>
                    <a:pt x="151641" y="1497606"/>
                  </a:lnTo>
                  <a:lnTo>
                    <a:pt x="147143" y="1502655"/>
                  </a:lnTo>
                  <a:lnTo>
                    <a:pt x="124234" y="1520571"/>
                  </a:lnTo>
                  <a:lnTo>
                    <a:pt x="117728" y="1524237"/>
                  </a:lnTo>
                  <a:lnTo>
                    <a:pt x="110530" y="1526797"/>
                  </a:lnTo>
                  <a:lnTo>
                    <a:pt x="103125" y="1528526"/>
                  </a:lnTo>
                  <a:lnTo>
                    <a:pt x="99318" y="1528941"/>
                  </a:lnTo>
                  <a:lnTo>
                    <a:pt x="97449" y="1529356"/>
                  </a:lnTo>
                  <a:lnTo>
                    <a:pt x="95788" y="1530255"/>
                  </a:lnTo>
                  <a:lnTo>
                    <a:pt x="94335" y="1531639"/>
                  </a:lnTo>
                  <a:lnTo>
                    <a:pt x="91843" y="1535098"/>
                  </a:lnTo>
                  <a:lnTo>
                    <a:pt x="90321" y="1536619"/>
                  </a:lnTo>
                  <a:lnTo>
                    <a:pt x="86029" y="1549555"/>
                  </a:lnTo>
                  <a:lnTo>
                    <a:pt x="82984" y="1555780"/>
                  </a:lnTo>
                  <a:lnTo>
                    <a:pt x="78970" y="1560623"/>
                  </a:lnTo>
                  <a:lnTo>
                    <a:pt x="75925" y="1562698"/>
                  </a:lnTo>
                  <a:lnTo>
                    <a:pt x="69627" y="1566087"/>
                  </a:lnTo>
                  <a:lnTo>
                    <a:pt x="66720" y="1568232"/>
                  </a:lnTo>
                  <a:lnTo>
                    <a:pt x="64505" y="1570722"/>
                  </a:lnTo>
                  <a:lnTo>
                    <a:pt x="62982" y="1573489"/>
                  </a:lnTo>
                  <a:lnTo>
                    <a:pt x="56476" y="1590021"/>
                  </a:lnTo>
                  <a:lnTo>
                    <a:pt x="55715" y="1593480"/>
                  </a:lnTo>
                  <a:lnTo>
                    <a:pt x="55161" y="1601020"/>
                  </a:lnTo>
                  <a:lnTo>
                    <a:pt x="54262" y="1604479"/>
                  </a:lnTo>
                  <a:lnTo>
                    <a:pt x="52116" y="1607799"/>
                  </a:lnTo>
                  <a:lnTo>
                    <a:pt x="41181" y="1618313"/>
                  </a:lnTo>
                  <a:lnTo>
                    <a:pt x="35851" y="1622671"/>
                  </a:lnTo>
                  <a:lnTo>
                    <a:pt x="33637" y="1625161"/>
                  </a:lnTo>
                  <a:lnTo>
                    <a:pt x="32183" y="1628413"/>
                  </a:lnTo>
                  <a:lnTo>
                    <a:pt x="35921" y="1624539"/>
                  </a:lnTo>
                  <a:lnTo>
                    <a:pt x="35298" y="1628274"/>
                  </a:lnTo>
                  <a:lnTo>
                    <a:pt x="33083" y="1632356"/>
                  </a:lnTo>
                  <a:lnTo>
                    <a:pt x="30384" y="1636367"/>
                  </a:lnTo>
                  <a:lnTo>
                    <a:pt x="28446" y="1639964"/>
                  </a:lnTo>
                  <a:lnTo>
                    <a:pt x="26093" y="1648542"/>
                  </a:lnTo>
                  <a:lnTo>
                    <a:pt x="24431" y="1653246"/>
                  </a:lnTo>
                  <a:lnTo>
                    <a:pt x="22009" y="1657120"/>
                  </a:lnTo>
                  <a:lnTo>
                    <a:pt x="20417" y="1658572"/>
                  </a:lnTo>
                  <a:lnTo>
                    <a:pt x="16888" y="1661062"/>
                  </a:lnTo>
                  <a:lnTo>
                    <a:pt x="15296" y="1662792"/>
                  </a:lnTo>
                  <a:lnTo>
                    <a:pt x="13911" y="1665144"/>
                  </a:lnTo>
                  <a:lnTo>
                    <a:pt x="12943" y="1667565"/>
                  </a:lnTo>
                  <a:lnTo>
                    <a:pt x="9759" y="1683267"/>
                  </a:lnTo>
                  <a:lnTo>
                    <a:pt x="9205" y="1688939"/>
                  </a:lnTo>
                  <a:lnTo>
                    <a:pt x="10105" y="1692675"/>
                  </a:lnTo>
                  <a:lnTo>
                    <a:pt x="12112" y="1686864"/>
                  </a:lnTo>
                  <a:lnTo>
                    <a:pt x="14119" y="1688386"/>
                  </a:lnTo>
                  <a:lnTo>
                    <a:pt x="16611" y="1693159"/>
                  </a:lnTo>
                  <a:lnTo>
                    <a:pt x="20140" y="1697171"/>
                  </a:lnTo>
                  <a:lnTo>
                    <a:pt x="20279" y="1696618"/>
                  </a:lnTo>
                  <a:lnTo>
                    <a:pt x="20763" y="1694819"/>
                  </a:lnTo>
                  <a:lnTo>
                    <a:pt x="23047" y="1696756"/>
                  </a:lnTo>
                  <a:lnTo>
                    <a:pt x="24985" y="1700076"/>
                  </a:lnTo>
                  <a:lnTo>
                    <a:pt x="26370" y="1703742"/>
                  </a:lnTo>
                  <a:lnTo>
                    <a:pt x="27062" y="1706509"/>
                  </a:lnTo>
                  <a:lnTo>
                    <a:pt x="27062" y="1710591"/>
                  </a:lnTo>
                  <a:cubicBezTo>
                    <a:pt x="27062" y="1710591"/>
                    <a:pt x="25954" y="1714603"/>
                    <a:pt x="25954" y="1714603"/>
                  </a:cubicBezTo>
                  <a:lnTo>
                    <a:pt x="22494" y="1722143"/>
                  </a:lnTo>
                  <a:lnTo>
                    <a:pt x="23186" y="1721866"/>
                  </a:lnTo>
                  <a:lnTo>
                    <a:pt x="24639" y="1721520"/>
                  </a:lnTo>
                  <a:lnTo>
                    <a:pt x="25331" y="1721243"/>
                  </a:lnTo>
                  <a:lnTo>
                    <a:pt x="24016" y="1723249"/>
                  </a:lnTo>
                  <a:lnTo>
                    <a:pt x="22632" y="1723872"/>
                  </a:lnTo>
                  <a:lnTo>
                    <a:pt x="21871" y="1724564"/>
                  </a:lnTo>
                  <a:lnTo>
                    <a:pt x="22425" y="1726708"/>
                  </a:lnTo>
                  <a:lnTo>
                    <a:pt x="23186" y="1727677"/>
                  </a:lnTo>
                  <a:lnTo>
                    <a:pt x="25470" y="1729682"/>
                  </a:lnTo>
                  <a:lnTo>
                    <a:pt x="26439" y="1730789"/>
                  </a:lnTo>
                  <a:lnTo>
                    <a:pt x="27131" y="1732173"/>
                  </a:lnTo>
                  <a:lnTo>
                    <a:pt x="27546" y="1733556"/>
                  </a:lnTo>
                  <a:lnTo>
                    <a:pt x="30522" y="1746699"/>
                  </a:lnTo>
                  <a:lnTo>
                    <a:pt x="31145" y="1751887"/>
                  </a:lnTo>
                  <a:lnTo>
                    <a:pt x="31145" y="1757075"/>
                  </a:lnTo>
                  <a:cubicBezTo>
                    <a:pt x="31145" y="1757075"/>
                    <a:pt x="30384" y="1762886"/>
                    <a:pt x="30384" y="1762886"/>
                  </a:cubicBezTo>
                  <a:lnTo>
                    <a:pt x="28723" y="1768281"/>
                  </a:lnTo>
                  <a:lnTo>
                    <a:pt x="24293" y="1778865"/>
                  </a:lnTo>
                  <a:lnTo>
                    <a:pt x="22494" y="1784399"/>
                  </a:lnTo>
                  <a:lnTo>
                    <a:pt x="21386" y="1789933"/>
                  </a:lnTo>
                  <a:lnTo>
                    <a:pt x="20763" y="1801277"/>
                  </a:lnTo>
                  <a:lnTo>
                    <a:pt x="17787" y="1808471"/>
                  </a:lnTo>
                  <a:lnTo>
                    <a:pt x="13012" y="1815527"/>
                  </a:lnTo>
                  <a:lnTo>
                    <a:pt x="6921" y="1821268"/>
                  </a:lnTo>
                  <a:lnTo>
                    <a:pt x="0" y="1824588"/>
                  </a:lnTo>
                  <a:lnTo>
                    <a:pt x="346" y="1825142"/>
                  </a:lnTo>
                  <a:lnTo>
                    <a:pt x="831" y="1825764"/>
                  </a:lnTo>
                  <a:lnTo>
                    <a:pt x="1384" y="1826387"/>
                  </a:lnTo>
                  <a:lnTo>
                    <a:pt x="1869" y="1826802"/>
                  </a:lnTo>
                  <a:lnTo>
                    <a:pt x="4845" y="1825764"/>
                  </a:lnTo>
                  <a:lnTo>
                    <a:pt x="9413" y="1829915"/>
                  </a:lnTo>
                  <a:lnTo>
                    <a:pt x="13635" y="1835933"/>
                  </a:lnTo>
                  <a:lnTo>
                    <a:pt x="15434" y="1840637"/>
                  </a:lnTo>
                  <a:lnTo>
                    <a:pt x="18203" y="1840152"/>
                  </a:lnTo>
                  <a:lnTo>
                    <a:pt x="19033" y="1839807"/>
                  </a:lnTo>
                  <a:lnTo>
                    <a:pt x="16472" y="1842020"/>
                  </a:lnTo>
                  <a:lnTo>
                    <a:pt x="17026" y="1844165"/>
                  </a:lnTo>
                  <a:lnTo>
                    <a:pt x="18964" y="1846655"/>
                  </a:lnTo>
                  <a:lnTo>
                    <a:pt x="20210" y="1849491"/>
                  </a:lnTo>
                  <a:lnTo>
                    <a:pt x="23324" y="1854541"/>
                  </a:lnTo>
                  <a:lnTo>
                    <a:pt x="29069" y="1852465"/>
                  </a:lnTo>
                  <a:lnTo>
                    <a:pt x="40350" y="1851220"/>
                  </a:lnTo>
                  <a:lnTo>
                    <a:pt x="43811" y="1851981"/>
                  </a:lnTo>
                  <a:lnTo>
                    <a:pt x="34744" y="1853019"/>
                  </a:lnTo>
                  <a:lnTo>
                    <a:pt x="29346" y="1853780"/>
                  </a:lnTo>
                  <a:lnTo>
                    <a:pt x="28100" y="1855924"/>
                  </a:lnTo>
                  <a:lnTo>
                    <a:pt x="26716" y="1855924"/>
                  </a:lnTo>
                  <a:lnTo>
                    <a:pt x="23878" y="1856201"/>
                  </a:lnTo>
                  <a:lnTo>
                    <a:pt x="22632" y="1855993"/>
                  </a:lnTo>
                  <a:lnTo>
                    <a:pt x="21663" y="1855301"/>
                  </a:lnTo>
                  <a:lnTo>
                    <a:pt x="20417" y="1854126"/>
                  </a:lnTo>
                  <a:lnTo>
                    <a:pt x="19448" y="1853019"/>
                  </a:lnTo>
                  <a:lnTo>
                    <a:pt x="19172" y="1852604"/>
                  </a:lnTo>
                  <a:lnTo>
                    <a:pt x="16334" y="1852811"/>
                  </a:lnTo>
                  <a:lnTo>
                    <a:pt x="15503" y="1854748"/>
                  </a:lnTo>
                  <a:lnTo>
                    <a:pt x="16126" y="1860489"/>
                  </a:lnTo>
                  <a:lnTo>
                    <a:pt x="15780" y="1866023"/>
                  </a:lnTo>
                  <a:lnTo>
                    <a:pt x="15780" y="1868998"/>
                  </a:lnTo>
                  <a:cubicBezTo>
                    <a:pt x="15780" y="1868998"/>
                    <a:pt x="16818" y="1870589"/>
                    <a:pt x="16818" y="1870589"/>
                  </a:cubicBezTo>
                  <a:lnTo>
                    <a:pt x="18203" y="1870243"/>
                  </a:lnTo>
                  <a:lnTo>
                    <a:pt x="19448" y="1868998"/>
                  </a:lnTo>
                  <a:lnTo>
                    <a:pt x="20833" y="1868583"/>
                  </a:lnTo>
                  <a:lnTo>
                    <a:pt x="22701" y="1870796"/>
                  </a:lnTo>
                  <a:lnTo>
                    <a:pt x="20002" y="1870589"/>
                  </a:lnTo>
                  <a:lnTo>
                    <a:pt x="17372" y="1871419"/>
                  </a:lnTo>
                  <a:lnTo>
                    <a:pt x="16057" y="1873079"/>
                  </a:lnTo>
                  <a:lnTo>
                    <a:pt x="17303" y="1875569"/>
                  </a:lnTo>
                  <a:lnTo>
                    <a:pt x="19933" y="1876953"/>
                  </a:lnTo>
                  <a:lnTo>
                    <a:pt x="22078" y="1877783"/>
                  </a:lnTo>
                  <a:lnTo>
                    <a:pt x="24224" y="1878129"/>
                  </a:lnTo>
                  <a:lnTo>
                    <a:pt x="26992" y="1878129"/>
                  </a:lnTo>
                  <a:cubicBezTo>
                    <a:pt x="26992" y="1878129"/>
                    <a:pt x="25677" y="1879927"/>
                    <a:pt x="25677" y="1879927"/>
                  </a:cubicBezTo>
                  <a:lnTo>
                    <a:pt x="25470" y="1881795"/>
                  </a:lnTo>
                  <a:lnTo>
                    <a:pt x="26439" y="1883386"/>
                  </a:lnTo>
                  <a:lnTo>
                    <a:pt x="28446" y="1884562"/>
                  </a:lnTo>
                  <a:lnTo>
                    <a:pt x="30591" y="1884700"/>
                  </a:lnTo>
                  <a:lnTo>
                    <a:pt x="32806" y="1884493"/>
                  </a:lnTo>
                  <a:lnTo>
                    <a:pt x="34052" y="1885115"/>
                  </a:lnTo>
                  <a:lnTo>
                    <a:pt x="33291" y="1887675"/>
                  </a:lnTo>
                  <a:lnTo>
                    <a:pt x="36128" y="1888021"/>
                  </a:lnTo>
                  <a:lnTo>
                    <a:pt x="38412" y="1887191"/>
                  </a:lnTo>
                  <a:lnTo>
                    <a:pt x="40627" y="1885807"/>
                  </a:lnTo>
                  <a:lnTo>
                    <a:pt x="43049" y="1884631"/>
                  </a:lnTo>
                  <a:lnTo>
                    <a:pt x="45126" y="1884354"/>
                  </a:lnTo>
                  <a:lnTo>
                    <a:pt x="49278" y="1884354"/>
                  </a:lnTo>
                  <a:lnTo>
                    <a:pt x="51285" y="1883801"/>
                  </a:lnTo>
                  <a:lnTo>
                    <a:pt x="49348" y="1885323"/>
                  </a:lnTo>
                  <a:lnTo>
                    <a:pt x="44088" y="1886015"/>
                  </a:lnTo>
                  <a:lnTo>
                    <a:pt x="42496" y="1887882"/>
                  </a:lnTo>
                  <a:lnTo>
                    <a:pt x="43049" y="1890303"/>
                  </a:lnTo>
                  <a:lnTo>
                    <a:pt x="45749" y="1890649"/>
                  </a:lnTo>
                  <a:lnTo>
                    <a:pt x="49002" y="1890649"/>
                  </a:lnTo>
                  <a:cubicBezTo>
                    <a:pt x="49002" y="1890649"/>
                    <a:pt x="51355" y="1891687"/>
                    <a:pt x="51355" y="1891687"/>
                  </a:cubicBezTo>
                  <a:lnTo>
                    <a:pt x="48932" y="1891964"/>
                  </a:lnTo>
                  <a:lnTo>
                    <a:pt x="46510" y="1892586"/>
                  </a:lnTo>
                  <a:lnTo>
                    <a:pt x="44364" y="1893762"/>
                  </a:lnTo>
                  <a:lnTo>
                    <a:pt x="42911" y="1895699"/>
                  </a:lnTo>
                  <a:lnTo>
                    <a:pt x="43534" y="1895699"/>
                  </a:lnTo>
                  <a:cubicBezTo>
                    <a:pt x="43534" y="1895699"/>
                    <a:pt x="44849" y="1896045"/>
                    <a:pt x="44849" y="1896045"/>
                  </a:cubicBezTo>
                  <a:lnTo>
                    <a:pt x="45472" y="1896045"/>
                  </a:lnTo>
                  <a:cubicBezTo>
                    <a:pt x="45472" y="1896045"/>
                    <a:pt x="44503" y="1898604"/>
                    <a:pt x="44503" y="1898604"/>
                  </a:cubicBezTo>
                  <a:lnTo>
                    <a:pt x="45887" y="1900126"/>
                  </a:lnTo>
                  <a:lnTo>
                    <a:pt x="47756" y="1901510"/>
                  </a:lnTo>
                  <a:lnTo>
                    <a:pt x="48240" y="1903654"/>
                  </a:lnTo>
                  <a:lnTo>
                    <a:pt x="49002" y="1903100"/>
                  </a:lnTo>
                  <a:lnTo>
                    <a:pt x="51009" y="1901855"/>
                  </a:lnTo>
                  <a:lnTo>
                    <a:pt x="51770" y="1901302"/>
                  </a:lnTo>
                  <a:lnTo>
                    <a:pt x="51216" y="1902547"/>
                  </a:lnTo>
                  <a:lnTo>
                    <a:pt x="51216" y="1903515"/>
                  </a:lnTo>
                  <a:cubicBezTo>
                    <a:pt x="51216" y="1903515"/>
                    <a:pt x="51424" y="1904553"/>
                    <a:pt x="51424" y="1904553"/>
                  </a:cubicBezTo>
                  <a:lnTo>
                    <a:pt x="51978" y="1905591"/>
                  </a:lnTo>
                  <a:lnTo>
                    <a:pt x="51978" y="1908358"/>
                  </a:lnTo>
                  <a:cubicBezTo>
                    <a:pt x="51978" y="1908358"/>
                    <a:pt x="53016" y="1907873"/>
                    <a:pt x="53016" y="1907873"/>
                  </a:cubicBezTo>
                  <a:lnTo>
                    <a:pt x="54262" y="1906075"/>
                  </a:lnTo>
                  <a:lnTo>
                    <a:pt x="55230" y="1904968"/>
                  </a:lnTo>
                  <a:lnTo>
                    <a:pt x="56961" y="1905521"/>
                  </a:lnTo>
                  <a:lnTo>
                    <a:pt x="58137" y="1907043"/>
                  </a:lnTo>
                  <a:lnTo>
                    <a:pt x="59591" y="1910848"/>
                  </a:lnTo>
                  <a:lnTo>
                    <a:pt x="61321" y="1909188"/>
                  </a:lnTo>
                  <a:lnTo>
                    <a:pt x="61321" y="1913822"/>
                  </a:lnTo>
                  <a:cubicBezTo>
                    <a:pt x="61321" y="1913822"/>
                    <a:pt x="63121" y="1917419"/>
                    <a:pt x="63121" y="1917419"/>
                  </a:cubicBezTo>
                  <a:lnTo>
                    <a:pt x="66235" y="1920255"/>
                  </a:lnTo>
                  <a:lnTo>
                    <a:pt x="70111" y="1922607"/>
                  </a:lnTo>
                  <a:lnTo>
                    <a:pt x="70803" y="1922746"/>
                  </a:lnTo>
                  <a:lnTo>
                    <a:pt x="72256" y="1922469"/>
                  </a:lnTo>
                  <a:lnTo>
                    <a:pt x="72810" y="1922607"/>
                  </a:lnTo>
                  <a:lnTo>
                    <a:pt x="73156" y="1923161"/>
                  </a:lnTo>
                  <a:lnTo>
                    <a:pt x="73641" y="1924890"/>
                  </a:lnTo>
                  <a:lnTo>
                    <a:pt x="74194" y="1925582"/>
                  </a:lnTo>
                  <a:lnTo>
                    <a:pt x="75648" y="1926689"/>
                  </a:lnTo>
                  <a:lnTo>
                    <a:pt x="77170" y="1927519"/>
                  </a:lnTo>
                  <a:lnTo>
                    <a:pt x="78624" y="1927726"/>
                  </a:lnTo>
                  <a:lnTo>
                    <a:pt x="80008" y="1926896"/>
                  </a:lnTo>
                  <a:lnTo>
                    <a:pt x="80562" y="1930977"/>
                  </a:lnTo>
                  <a:lnTo>
                    <a:pt x="80562" y="1933053"/>
                  </a:lnTo>
                  <a:lnTo>
                    <a:pt x="80008" y="1935197"/>
                  </a:lnTo>
                  <a:lnTo>
                    <a:pt x="83123" y="1935819"/>
                  </a:lnTo>
                  <a:lnTo>
                    <a:pt x="86099" y="1938586"/>
                  </a:lnTo>
                  <a:lnTo>
                    <a:pt x="88106" y="1942183"/>
                  </a:lnTo>
                  <a:lnTo>
                    <a:pt x="88244" y="1945365"/>
                  </a:lnTo>
                  <a:lnTo>
                    <a:pt x="89006" y="1946749"/>
                  </a:lnTo>
                  <a:lnTo>
                    <a:pt x="90113" y="1947786"/>
                  </a:lnTo>
                  <a:lnTo>
                    <a:pt x="91497" y="1948478"/>
                  </a:lnTo>
                  <a:lnTo>
                    <a:pt x="93089" y="1948824"/>
                  </a:lnTo>
                  <a:lnTo>
                    <a:pt x="91359" y="1949447"/>
                  </a:lnTo>
                  <a:lnTo>
                    <a:pt x="89905" y="1950761"/>
                  </a:lnTo>
                  <a:lnTo>
                    <a:pt x="89351" y="1952559"/>
                  </a:lnTo>
                  <a:lnTo>
                    <a:pt x="90321" y="1954565"/>
                  </a:lnTo>
                  <a:lnTo>
                    <a:pt x="91428" y="1954842"/>
                  </a:lnTo>
                  <a:lnTo>
                    <a:pt x="93089" y="1954635"/>
                  </a:lnTo>
                  <a:lnTo>
                    <a:pt x="94888" y="1954081"/>
                  </a:lnTo>
                  <a:lnTo>
                    <a:pt x="96342" y="1953528"/>
                  </a:lnTo>
                  <a:lnTo>
                    <a:pt x="96065" y="1954496"/>
                  </a:lnTo>
                  <a:lnTo>
                    <a:pt x="95719" y="1955188"/>
                  </a:lnTo>
                  <a:lnTo>
                    <a:pt x="95165" y="1955811"/>
                  </a:lnTo>
                  <a:lnTo>
                    <a:pt x="94196" y="1956502"/>
                  </a:lnTo>
                  <a:lnTo>
                    <a:pt x="93781" y="1956917"/>
                  </a:lnTo>
                  <a:lnTo>
                    <a:pt x="93020" y="1958024"/>
                  </a:lnTo>
                  <a:lnTo>
                    <a:pt x="92535" y="1958370"/>
                  </a:lnTo>
                  <a:lnTo>
                    <a:pt x="92120" y="1958370"/>
                  </a:lnTo>
                  <a:cubicBezTo>
                    <a:pt x="92120" y="1958370"/>
                    <a:pt x="91428" y="1958024"/>
                    <a:pt x="91428" y="1958024"/>
                  </a:cubicBezTo>
                  <a:lnTo>
                    <a:pt x="90736" y="1957747"/>
                  </a:lnTo>
                  <a:lnTo>
                    <a:pt x="90528" y="1957540"/>
                  </a:lnTo>
                  <a:lnTo>
                    <a:pt x="89836" y="1957678"/>
                  </a:lnTo>
                  <a:lnTo>
                    <a:pt x="89351" y="1957402"/>
                  </a:lnTo>
                  <a:lnTo>
                    <a:pt x="89075" y="1957402"/>
                  </a:lnTo>
                  <a:cubicBezTo>
                    <a:pt x="89075" y="1957402"/>
                    <a:pt x="88936" y="1958785"/>
                    <a:pt x="88936" y="1958785"/>
                  </a:cubicBezTo>
                  <a:lnTo>
                    <a:pt x="89351" y="1959823"/>
                  </a:lnTo>
                  <a:lnTo>
                    <a:pt x="90182" y="1961068"/>
                  </a:lnTo>
                  <a:lnTo>
                    <a:pt x="91774" y="1962935"/>
                  </a:lnTo>
                  <a:lnTo>
                    <a:pt x="92674" y="1963489"/>
                  </a:lnTo>
                  <a:lnTo>
                    <a:pt x="93573" y="1963835"/>
                  </a:lnTo>
                  <a:lnTo>
                    <a:pt x="94542" y="1964319"/>
                  </a:lnTo>
                  <a:lnTo>
                    <a:pt x="95442" y="1965287"/>
                  </a:lnTo>
                  <a:lnTo>
                    <a:pt x="95996" y="1966602"/>
                  </a:lnTo>
                  <a:lnTo>
                    <a:pt x="96480" y="1969507"/>
                  </a:lnTo>
                  <a:lnTo>
                    <a:pt x="97034" y="1970821"/>
                  </a:lnTo>
                  <a:lnTo>
                    <a:pt x="98695" y="1972343"/>
                  </a:lnTo>
                  <a:lnTo>
                    <a:pt x="100841" y="1973242"/>
                  </a:lnTo>
                  <a:lnTo>
                    <a:pt x="103055" y="1973381"/>
                  </a:lnTo>
                  <a:lnTo>
                    <a:pt x="105063" y="1972620"/>
                  </a:lnTo>
                  <a:lnTo>
                    <a:pt x="104924" y="1973934"/>
                  </a:lnTo>
                  <a:lnTo>
                    <a:pt x="104924" y="1979745"/>
                  </a:lnTo>
                  <a:cubicBezTo>
                    <a:pt x="104924" y="1979745"/>
                    <a:pt x="105962" y="1980575"/>
                    <a:pt x="105962" y="1980575"/>
                  </a:cubicBezTo>
                  <a:lnTo>
                    <a:pt x="118351" y="1985555"/>
                  </a:lnTo>
                  <a:lnTo>
                    <a:pt x="121950" y="1987700"/>
                  </a:lnTo>
                  <a:lnTo>
                    <a:pt x="125272" y="1990397"/>
                  </a:lnTo>
                  <a:lnTo>
                    <a:pt x="127694" y="1992611"/>
                  </a:lnTo>
                  <a:lnTo>
                    <a:pt x="129978" y="1994340"/>
                  </a:lnTo>
                  <a:lnTo>
                    <a:pt x="135238" y="1997453"/>
                  </a:lnTo>
                  <a:lnTo>
                    <a:pt x="137592" y="1999251"/>
                  </a:lnTo>
                  <a:lnTo>
                    <a:pt x="141191" y="2002987"/>
                  </a:lnTo>
                  <a:lnTo>
                    <a:pt x="143544" y="2004578"/>
                  </a:lnTo>
                  <a:lnTo>
                    <a:pt x="149011" y="2007691"/>
                  </a:lnTo>
                  <a:lnTo>
                    <a:pt x="153995" y="2011080"/>
                  </a:lnTo>
                  <a:lnTo>
                    <a:pt x="173097" y="2027267"/>
                  </a:lnTo>
                  <a:lnTo>
                    <a:pt x="178080" y="2030587"/>
                  </a:lnTo>
                  <a:lnTo>
                    <a:pt x="195175" y="2039787"/>
                  </a:lnTo>
                  <a:lnTo>
                    <a:pt x="201335" y="2042208"/>
                  </a:lnTo>
                  <a:lnTo>
                    <a:pt x="207426" y="2043523"/>
                  </a:lnTo>
                  <a:lnTo>
                    <a:pt x="210678" y="2042692"/>
                  </a:lnTo>
                  <a:lnTo>
                    <a:pt x="219953" y="2037781"/>
                  </a:lnTo>
                  <a:lnTo>
                    <a:pt x="245007" y="2029411"/>
                  </a:lnTo>
                  <a:lnTo>
                    <a:pt x="251790" y="2028097"/>
                  </a:lnTo>
                  <a:lnTo>
                    <a:pt x="258988" y="2027267"/>
                  </a:lnTo>
                  <a:lnTo>
                    <a:pt x="257465" y="2026783"/>
                  </a:lnTo>
                  <a:lnTo>
                    <a:pt x="255943" y="2026575"/>
                  </a:lnTo>
                  <a:lnTo>
                    <a:pt x="252690" y="2026783"/>
                  </a:lnTo>
                  <a:lnTo>
                    <a:pt x="255112" y="2025468"/>
                  </a:lnTo>
                  <a:lnTo>
                    <a:pt x="257673" y="2025676"/>
                  </a:lnTo>
                  <a:lnTo>
                    <a:pt x="260234" y="2026506"/>
                  </a:lnTo>
                  <a:lnTo>
                    <a:pt x="262725" y="2026990"/>
                  </a:lnTo>
                  <a:lnTo>
                    <a:pt x="267016" y="2026990"/>
                  </a:lnTo>
                  <a:cubicBezTo>
                    <a:pt x="267016" y="2026990"/>
                    <a:pt x="280236" y="2025122"/>
                    <a:pt x="280236" y="2025122"/>
                  </a:cubicBezTo>
                  <a:lnTo>
                    <a:pt x="277606" y="2024361"/>
                  </a:lnTo>
                  <a:lnTo>
                    <a:pt x="274491" y="2024361"/>
                  </a:lnTo>
                  <a:lnTo>
                    <a:pt x="268400" y="2024984"/>
                  </a:lnTo>
                  <a:lnTo>
                    <a:pt x="272207" y="2023393"/>
                  </a:lnTo>
                  <a:lnTo>
                    <a:pt x="276498" y="2023393"/>
                  </a:lnTo>
                  <a:cubicBezTo>
                    <a:pt x="276498" y="2023393"/>
                    <a:pt x="289994" y="2026783"/>
                    <a:pt x="289994" y="2026783"/>
                  </a:cubicBezTo>
                  <a:lnTo>
                    <a:pt x="292970" y="2027128"/>
                  </a:lnTo>
                  <a:lnTo>
                    <a:pt x="295185" y="2026713"/>
                  </a:lnTo>
                  <a:lnTo>
                    <a:pt x="296223" y="2025607"/>
                  </a:lnTo>
                  <a:lnTo>
                    <a:pt x="296569" y="2024223"/>
                  </a:lnTo>
                  <a:lnTo>
                    <a:pt x="297192" y="2023116"/>
                  </a:lnTo>
                  <a:lnTo>
                    <a:pt x="298715" y="2022632"/>
                  </a:lnTo>
                  <a:lnTo>
                    <a:pt x="298369" y="2024361"/>
                  </a:lnTo>
                  <a:lnTo>
                    <a:pt x="298853" y="2025676"/>
                  </a:lnTo>
                  <a:lnTo>
                    <a:pt x="299961" y="2026644"/>
                  </a:lnTo>
                  <a:lnTo>
                    <a:pt x="301414" y="2027198"/>
                  </a:lnTo>
                  <a:lnTo>
                    <a:pt x="300030" y="2027198"/>
                  </a:lnTo>
                  <a:cubicBezTo>
                    <a:pt x="300030" y="2027198"/>
                    <a:pt x="298161" y="2026921"/>
                    <a:pt x="298161" y="2026921"/>
                  </a:cubicBezTo>
                  <a:lnTo>
                    <a:pt x="297400" y="2027059"/>
                  </a:lnTo>
                  <a:lnTo>
                    <a:pt x="296708" y="2027544"/>
                  </a:lnTo>
                  <a:lnTo>
                    <a:pt x="299476" y="2028097"/>
                  </a:lnTo>
                  <a:lnTo>
                    <a:pt x="310965" y="2030518"/>
                  </a:lnTo>
                  <a:lnTo>
                    <a:pt x="313595" y="2031556"/>
                  </a:lnTo>
                  <a:lnTo>
                    <a:pt x="319202" y="2034253"/>
                  </a:lnTo>
                  <a:lnTo>
                    <a:pt x="321693" y="2034876"/>
                  </a:lnTo>
                  <a:lnTo>
                    <a:pt x="324392" y="2034253"/>
                  </a:lnTo>
                  <a:lnTo>
                    <a:pt x="332283" y="2029411"/>
                  </a:lnTo>
                  <a:lnTo>
                    <a:pt x="335397" y="2028235"/>
                  </a:lnTo>
                  <a:lnTo>
                    <a:pt x="344879" y="2025676"/>
                  </a:lnTo>
                  <a:lnTo>
                    <a:pt x="350831" y="2023255"/>
                  </a:lnTo>
                  <a:lnTo>
                    <a:pt x="362458" y="2017098"/>
                  </a:lnTo>
                  <a:lnTo>
                    <a:pt x="368549" y="2014746"/>
                  </a:lnTo>
                  <a:lnTo>
                    <a:pt x="371386" y="2014331"/>
                  </a:lnTo>
                  <a:lnTo>
                    <a:pt x="377200" y="2014331"/>
                  </a:lnTo>
                  <a:cubicBezTo>
                    <a:pt x="377200" y="2014331"/>
                    <a:pt x="380038" y="2014124"/>
                    <a:pt x="380038" y="2014124"/>
                  </a:cubicBezTo>
                  <a:lnTo>
                    <a:pt x="382945" y="2012810"/>
                  </a:lnTo>
                  <a:lnTo>
                    <a:pt x="386336" y="2008867"/>
                  </a:lnTo>
                  <a:lnTo>
                    <a:pt x="388828" y="2007345"/>
                  </a:lnTo>
                  <a:lnTo>
                    <a:pt x="390973" y="2006376"/>
                  </a:lnTo>
                  <a:lnTo>
                    <a:pt x="393257" y="2005685"/>
                  </a:lnTo>
                  <a:lnTo>
                    <a:pt x="397894" y="2004647"/>
                  </a:lnTo>
                  <a:lnTo>
                    <a:pt x="409107" y="2002641"/>
                  </a:lnTo>
                  <a:lnTo>
                    <a:pt x="420388" y="2001465"/>
                  </a:lnTo>
                  <a:lnTo>
                    <a:pt x="430424" y="2001465"/>
                  </a:lnTo>
                  <a:lnTo>
                    <a:pt x="433469" y="2000912"/>
                  </a:lnTo>
                  <a:lnTo>
                    <a:pt x="434230" y="2000427"/>
                  </a:lnTo>
                  <a:lnTo>
                    <a:pt x="436099" y="1998767"/>
                  </a:lnTo>
                  <a:lnTo>
                    <a:pt x="436930" y="1998145"/>
                  </a:lnTo>
                  <a:lnTo>
                    <a:pt x="438175" y="1997591"/>
                  </a:lnTo>
                  <a:lnTo>
                    <a:pt x="439490" y="1997246"/>
                  </a:lnTo>
                  <a:lnTo>
                    <a:pt x="440805" y="1997038"/>
                  </a:lnTo>
                  <a:lnTo>
                    <a:pt x="442051" y="1997038"/>
                  </a:lnTo>
                  <a:cubicBezTo>
                    <a:pt x="442051" y="1997038"/>
                    <a:pt x="435822" y="2000358"/>
                    <a:pt x="435822" y="2000358"/>
                  </a:cubicBezTo>
                  <a:lnTo>
                    <a:pt x="442189" y="2001396"/>
                  </a:lnTo>
                  <a:lnTo>
                    <a:pt x="448418" y="2001396"/>
                  </a:lnTo>
                  <a:lnTo>
                    <a:pt x="454509" y="2001949"/>
                  </a:lnTo>
                  <a:lnTo>
                    <a:pt x="460600" y="2004854"/>
                  </a:lnTo>
                  <a:lnTo>
                    <a:pt x="463091" y="2006930"/>
                  </a:lnTo>
                  <a:lnTo>
                    <a:pt x="467590" y="2011495"/>
                  </a:lnTo>
                  <a:lnTo>
                    <a:pt x="469597" y="2013847"/>
                  </a:lnTo>
                  <a:lnTo>
                    <a:pt x="471743" y="2016891"/>
                  </a:lnTo>
                  <a:lnTo>
                    <a:pt x="473058" y="2017168"/>
                  </a:lnTo>
                  <a:lnTo>
                    <a:pt x="474788" y="2015230"/>
                  </a:lnTo>
                  <a:lnTo>
                    <a:pt x="475203" y="2016268"/>
                  </a:lnTo>
                  <a:lnTo>
                    <a:pt x="475549" y="2016822"/>
                  </a:lnTo>
                  <a:lnTo>
                    <a:pt x="476172" y="2017098"/>
                  </a:lnTo>
                  <a:lnTo>
                    <a:pt x="477487" y="2017306"/>
                  </a:lnTo>
                  <a:lnTo>
                    <a:pt x="476172" y="2017652"/>
                  </a:lnTo>
                  <a:lnTo>
                    <a:pt x="474442" y="2017859"/>
                  </a:lnTo>
                  <a:lnTo>
                    <a:pt x="472919" y="2018205"/>
                  </a:lnTo>
                  <a:lnTo>
                    <a:pt x="472227" y="2018897"/>
                  </a:lnTo>
                  <a:lnTo>
                    <a:pt x="473127" y="2020626"/>
                  </a:lnTo>
                  <a:lnTo>
                    <a:pt x="475272" y="2021180"/>
                  </a:lnTo>
                  <a:lnTo>
                    <a:pt x="477695" y="2020903"/>
                  </a:lnTo>
                  <a:lnTo>
                    <a:pt x="479425" y="2020142"/>
                  </a:lnTo>
                  <a:lnTo>
                    <a:pt x="478110" y="2021802"/>
                  </a:lnTo>
                  <a:lnTo>
                    <a:pt x="476103" y="2023808"/>
                  </a:lnTo>
                  <a:lnTo>
                    <a:pt x="475411" y="2025676"/>
                  </a:lnTo>
                  <a:lnTo>
                    <a:pt x="477902" y="2026852"/>
                  </a:lnTo>
                  <a:lnTo>
                    <a:pt x="477487" y="2026990"/>
                  </a:lnTo>
                  <a:lnTo>
                    <a:pt x="476518" y="2027336"/>
                  </a:lnTo>
                  <a:lnTo>
                    <a:pt x="475964" y="2027474"/>
                  </a:lnTo>
                  <a:lnTo>
                    <a:pt x="477418" y="2031486"/>
                  </a:lnTo>
                  <a:lnTo>
                    <a:pt x="479148" y="2035152"/>
                  </a:lnTo>
                  <a:lnTo>
                    <a:pt x="481432" y="2038473"/>
                  </a:lnTo>
                  <a:lnTo>
                    <a:pt x="484547" y="2041447"/>
                  </a:lnTo>
                  <a:lnTo>
                    <a:pt x="487315" y="2043384"/>
                  </a:lnTo>
                  <a:lnTo>
                    <a:pt x="490153" y="2044698"/>
                  </a:lnTo>
                  <a:lnTo>
                    <a:pt x="492575" y="2044491"/>
                  </a:lnTo>
                  <a:lnTo>
                    <a:pt x="494375" y="2041932"/>
                  </a:lnTo>
                  <a:lnTo>
                    <a:pt x="494790" y="2044283"/>
                  </a:lnTo>
                  <a:lnTo>
                    <a:pt x="497143" y="2044698"/>
                  </a:lnTo>
                  <a:lnTo>
                    <a:pt x="499704" y="2043453"/>
                  </a:lnTo>
                  <a:lnTo>
                    <a:pt x="500742" y="2041032"/>
                  </a:lnTo>
                  <a:lnTo>
                    <a:pt x="501434" y="2042969"/>
                  </a:lnTo>
                  <a:lnTo>
                    <a:pt x="502749" y="2043799"/>
                  </a:lnTo>
                  <a:lnTo>
                    <a:pt x="504479" y="2043799"/>
                  </a:lnTo>
                  <a:cubicBezTo>
                    <a:pt x="504479" y="2043799"/>
                    <a:pt x="506556" y="2043246"/>
                    <a:pt x="506556" y="2043246"/>
                  </a:cubicBezTo>
                  <a:lnTo>
                    <a:pt x="505518" y="2041586"/>
                  </a:lnTo>
                  <a:lnTo>
                    <a:pt x="505102" y="2039718"/>
                  </a:lnTo>
                  <a:lnTo>
                    <a:pt x="504964" y="2037781"/>
                  </a:lnTo>
                  <a:lnTo>
                    <a:pt x="504618" y="2035844"/>
                  </a:lnTo>
                  <a:lnTo>
                    <a:pt x="505656" y="2037574"/>
                  </a:lnTo>
                  <a:lnTo>
                    <a:pt x="506141" y="2039787"/>
                  </a:lnTo>
                  <a:lnTo>
                    <a:pt x="506902" y="2041724"/>
                  </a:lnTo>
                  <a:lnTo>
                    <a:pt x="508771" y="2042692"/>
                  </a:lnTo>
                  <a:lnTo>
                    <a:pt x="511193" y="2042070"/>
                  </a:lnTo>
                  <a:lnTo>
                    <a:pt x="512300" y="2040271"/>
                  </a:lnTo>
                  <a:lnTo>
                    <a:pt x="512162" y="2037989"/>
                  </a:lnTo>
                  <a:lnTo>
                    <a:pt x="510916" y="2035983"/>
                  </a:lnTo>
                  <a:lnTo>
                    <a:pt x="513269" y="2037574"/>
                  </a:lnTo>
                  <a:lnTo>
                    <a:pt x="516038" y="2039165"/>
                  </a:lnTo>
                  <a:lnTo>
                    <a:pt x="518599" y="2039510"/>
                  </a:lnTo>
                  <a:lnTo>
                    <a:pt x="520398" y="2037228"/>
                  </a:lnTo>
                  <a:lnTo>
                    <a:pt x="521990" y="2039580"/>
                  </a:lnTo>
                  <a:lnTo>
                    <a:pt x="524966" y="2040133"/>
                  </a:lnTo>
                  <a:lnTo>
                    <a:pt x="535347" y="2038680"/>
                  </a:lnTo>
                  <a:lnTo>
                    <a:pt x="536386" y="2037435"/>
                  </a:lnTo>
                  <a:lnTo>
                    <a:pt x="535832" y="2035222"/>
                  </a:lnTo>
                  <a:lnTo>
                    <a:pt x="535417" y="2031694"/>
                  </a:lnTo>
                  <a:lnTo>
                    <a:pt x="538393" y="2034599"/>
                  </a:lnTo>
                  <a:lnTo>
                    <a:pt x="540054" y="2035498"/>
                  </a:lnTo>
                  <a:lnTo>
                    <a:pt x="541715" y="2035222"/>
                  </a:lnTo>
                  <a:lnTo>
                    <a:pt x="541507" y="2038265"/>
                  </a:lnTo>
                  <a:lnTo>
                    <a:pt x="542822" y="2039649"/>
                  </a:lnTo>
                  <a:lnTo>
                    <a:pt x="544068" y="2039234"/>
                  </a:lnTo>
                  <a:lnTo>
                    <a:pt x="543860" y="2036951"/>
                  </a:lnTo>
                  <a:lnTo>
                    <a:pt x="545106" y="2037850"/>
                  </a:lnTo>
                  <a:lnTo>
                    <a:pt x="548082" y="2038611"/>
                  </a:lnTo>
                  <a:lnTo>
                    <a:pt x="548982" y="2039165"/>
                  </a:lnTo>
                  <a:lnTo>
                    <a:pt x="549466" y="2040686"/>
                  </a:lnTo>
                  <a:lnTo>
                    <a:pt x="549951" y="2044975"/>
                  </a:lnTo>
                  <a:lnTo>
                    <a:pt x="550574" y="2046912"/>
                  </a:lnTo>
                  <a:lnTo>
                    <a:pt x="551681" y="2048434"/>
                  </a:lnTo>
                  <a:lnTo>
                    <a:pt x="553343" y="2050025"/>
                  </a:lnTo>
                  <a:lnTo>
                    <a:pt x="555280" y="2051270"/>
                  </a:lnTo>
                  <a:lnTo>
                    <a:pt x="557287" y="2051962"/>
                  </a:lnTo>
                  <a:lnTo>
                    <a:pt x="558810" y="2052169"/>
                  </a:lnTo>
                  <a:lnTo>
                    <a:pt x="560194" y="2052169"/>
                  </a:lnTo>
                  <a:cubicBezTo>
                    <a:pt x="560194" y="2052169"/>
                    <a:pt x="560956" y="2051408"/>
                    <a:pt x="560956" y="2051408"/>
                  </a:cubicBezTo>
                  <a:lnTo>
                    <a:pt x="560956" y="2049541"/>
                  </a:lnTo>
                  <a:cubicBezTo>
                    <a:pt x="560956" y="2049541"/>
                    <a:pt x="562132" y="2049956"/>
                    <a:pt x="562132" y="2049956"/>
                  </a:cubicBezTo>
                  <a:lnTo>
                    <a:pt x="563240" y="2050163"/>
                  </a:lnTo>
                  <a:lnTo>
                    <a:pt x="564278" y="2050025"/>
                  </a:lnTo>
                  <a:lnTo>
                    <a:pt x="565247" y="2049679"/>
                  </a:lnTo>
                  <a:lnTo>
                    <a:pt x="564555" y="2050855"/>
                  </a:lnTo>
                  <a:lnTo>
                    <a:pt x="564693" y="2051962"/>
                  </a:lnTo>
                  <a:lnTo>
                    <a:pt x="565316" y="2052999"/>
                  </a:lnTo>
                  <a:lnTo>
                    <a:pt x="566354" y="2053899"/>
                  </a:lnTo>
                  <a:lnTo>
                    <a:pt x="565039" y="2053691"/>
                  </a:lnTo>
                  <a:lnTo>
                    <a:pt x="564208" y="2053829"/>
                  </a:lnTo>
                  <a:lnTo>
                    <a:pt x="563447" y="2054244"/>
                  </a:lnTo>
                  <a:lnTo>
                    <a:pt x="562617" y="2055005"/>
                  </a:lnTo>
                  <a:lnTo>
                    <a:pt x="563309" y="2056666"/>
                  </a:lnTo>
                  <a:lnTo>
                    <a:pt x="564070" y="2057980"/>
                  </a:lnTo>
                  <a:lnTo>
                    <a:pt x="565247" y="2058672"/>
                  </a:lnTo>
                  <a:lnTo>
                    <a:pt x="566908" y="2058533"/>
                  </a:lnTo>
                  <a:lnTo>
                    <a:pt x="565939" y="2060608"/>
                  </a:lnTo>
                  <a:lnTo>
                    <a:pt x="567323" y="2063583"/>
                  </a:lnTo>
                  <a:lnTo>
                    <a:pt x="569399" y="2066972"/>
                  </a:lnTo>
                  <a:lnTo>
                    <a:pt x="570507" y="2070293"/>
                  </a:lnTo>
                  <a:lnTo>
                    <a:pt x="570161" y="2074028"/>
                  </a:lnTo>
                  <a:lnTo>
                    <a:pt x="567669" y="2085926"/>
                  </a:lnTo>
                  <a:lnTo>
                    <a:pt x="568915" y="2087655"/>
                  </a:lnTo>
                  <a:lnTo>
                    <a:pt x="571337" y="2088762"/>
                  </a:lnTo>
                  <a:lnTo>
                    <a:pt x="568915" y="2087725"/>
                  </a:lnTo>
                  <a:lnTo>
                    <a:pt x="567600" y="2085995"/>
                  </a:lnTo>
                  <a:lnTo>
                    <a:pt x="566562" y="2094227"/>
                  </a:lnTo>
                  <a:lnTo>
                    <a:pt x="565385" y="2097893"/>
                  </a:lnTo>
                  <a:lnTo>
                    <a:pt x="563309" y="2101767"/>
                  </a:lnTo>
                  <a:lnTo>
                    <a:pt x="560886" y="2104880"/>
                  </a:lnTo>
                  <a:lnTo>
                    <a:pt x="559779" y="2106609"/>
                  </a:lnTo>
                  <a:lnTo>
                    <a:pt x="559433" y="2108545"/>
                  </a:lnTo>
                  <a:lnTo>
                    <a:pt x="559987" y="2110068"/>
                  </a:lnTo>
                  <a:lnTo>
                    <a:pt x="560956" y="2110552"/>
                  </a:lnTo>
                  <a:lnTo>
                    <a:pt x="562132" y="2111036"/>
                  </a:lnTo>
                  <a:lnTo>
                    <a:pt x="563240" y="2112350"/>
                  </a:lnTo>
                  <a:lnTo>
                    <a:pt x="564970" y="2111520"/>
                  </a:lnTo>
                  <a:lnTo>
                    <a:pt x="566077" y="2111866"/>
                  </a:lnTo>
                  <a:lnTo>
                    <a:pt x="564970" y="2111520"/>
                  </a:lnTo>
                  <a:lnTo>
                    <a:pt x="563240" y="2112350"/>
                  </a:lnTo>
                  <a:lnTo>
                    <a:pt x="563378" y="2114356"/>
                  </a:lnTo>
                  <a:lnTo>
                    <a:pt x="564001" y="2116846"/>
                  </a:lnTo>
                  <a:lnTo>
                    <a:pt x="564416" y="2119268"/>
                  </a:lnTo>
                  <a:lnTo>
                    <a:pt x="563932" y="2121204"/>
                  </a:lnTo>
                  <a:lnTo>
                    <a:pt x="563240" y="2121481"/>
                  </a:lnTo>
                  <a:lnTo>
                    <a:pt x="562409" y="2120928"/>
                  </a:lnTo>
                  <a:lnTo>
                    <a:pt x="561232" y="2120374"/>
                  </a:lnTo>
                  <a:lnTo>
                    <a:pt x="559571" y="2120582"/>
                  </a:lnTo>
                  <a:lnTo>
                    <a:pt x="558256" y="2121896"/>
                  </a:lnTo>
                  <a:lnTo>
                    <a:pt x="558533" y="2123556"/>
                  </a:lnTo>
                  <a:lnTo>
                    <a:pt x="559848" y="2125355"/>
                  </a:lnTo>
                  <a:lnTo>
                    <a:pt x="561509" y="2126946"/>
                  </a:lnTo>
                  <a:lnTo>
                    <a:pt x="564140" y="2128467"/>
                  </a:lnTo>
                  <a:lnTo>
                    <a:pt x="566631" y="2128952"/>
                  </a:lnTo>
                  <a:lnTo>
                    <a:pt x="569192" y="2129159"/>
                  </a:lnTo>
                  <a:lnTo>
                    <a:pt x="571753" y="2129713"/>
                  </a:lnTo>
                  <a:lnTo>
                    <a:pt x="570230" y="2130059"/>
                  </a:lnTo>
                  <a:lnTo>
                    <a:pt x="568984" y="2130612"/>
                  </a:lnTo>
                  <a:lnTo>
                    <a:pt x="568015" y="2131511"/>
                  </a:lnTo>
                  <a:lnTo>
                    <a:pt x="567531" y="2132825"/>
                  </a:lnTo>
                  <a:lnTo>
                    <a:pt x="564762" y="2131580"/>
                  </a:lnTo>
                  <a:lnTo>
                    <a:pt x="561855" y="2130681"/>
                  </a:lnTo>
                  <a:lnTo>
                    <a:pt x="559502" y="2129298"/>
                  </a:lnTo>
                  <a:lnTo>
                    <a:pt x="558256" y="2126600"/>
                  </a:lnTo>
                  <a:lnTo>
                    <a:pt x="556803" y="2130128"/>
                  </a:lnTo>
                  <a:lnTo>
                    <a:pt x="556595" y="2140158"/>
                  </a:lnTo>
                  <a:lnTo>
                    <a:pt x="554450" y="2144654"/>
                  </a:lnTo>
                  <a:lnTo>
                    <a:pt x="552096" y="2146729"/>
                  </a:lnTo>
                  <a:lnTo>
                    <a:pt x="549674" y="2147905"/>
                  </a:lnTo>
                  <a:lnTo>
                    <a:pt x="547183" y="2147905"/>
                  </a:lnTo>
                  <a:cubicBezTo>
                    <a:pt x="547183" y="2147905"/>
                    <a:pt x="544760" y="2146038"/>
                    <a:pt x="544760" y="2146038"/>
                  </a:cubicBezTo>
                  <a:lnTo>
                    <a:pt x="549882" y="2157036"/>
                  </a:lnTo>
                  <a:lnTo>
                    <a:pt x="553827" y="2161602"/>
                  </a:lnTo>
                  <a:lnTo>
                    <a:pt x="558118" y="2161325"/>
                  </a:lnTo>
                  <a:lnTo>
                    <a:pt x="556595" y="2164092"/>
                  </a:lnTo>
                  <a:lnTo>
                    <a:pt x="557772" y="2165199"/>
                  </a:lnTo>
                  <a:lnTo>
                    <a:pt x="560056" y="2165821"/>
                  </a:lnTo>
                  <a:lnTo>
                    <a:pt x="561786" y="2166997"/>
                  </a:lnTo>
                  <a:lnTo>
                    <a:pt x="558533" y="2167689"/>
                  </a:lnTo>
                  <a:lnTo>
                    <a:pt x="555972" y="2166236"/>
                  </a:lnTo>
                  <a:lnTo>
                    <a:pt x="551681" y="2160979"/>
                  </a:lnTo>
                  <a:lnTo>
                    <a:pt x="552374" y="2163123"/>
                  </a:lnTo>
                  <a:lnTo>
                    <a:pt x="555004" y="2168657"/>
                  </a:lnTo>
                  <a:lnTo>
                    <a:pt x="556111" y="2170456"/>
                  </a:lnTo>
                  <a:lnTo>
                    <a:pt x="557357" y="2171286"/>
                  </a:lnTo>
                  <a:lnTo>
                    <a:pt x="559018" y="2172047"/>
                  </a:lnTo>
                  <a:lnTo>
                    <a:pt x="560402" y="2173015"/>
                  </a:lnTo>
                  <a:lnTo>
                    <a:pt x="560817" y="2174468"/>
                  </a:lnTo>
                  <a:lnTo>
                    <a:pt x="559779" y="2173984"/>
                  </a:lnTo>
                  <a:lnTo>
                    <a:pt x="558810" y="2173638"/>
                  </a:lnTo>
                  <a:lnTo>
                    <a:pt x="556941" y="2173292"/>
                  </a:lnTo>
                  <a:lnTo>
                    <a:pt x="561648" y="2179933"/>
                  </a:lnTo>
                  <a:lnTo>
                    <a:pt x="563240" y="2181731"/>
                  </a:lnTo>
                  <a:lnTo>
                    <a:pt x="565385" y="2183253"/>
                  </a:lnTo>
                  <a:lnTo>
                    <a:pt x="570230" y="2185328"/>
                  </a:lnTo>
                  <a:lnTo>
                    <a:pt x="572860" y="2186712"/>
                  </a:lnTo>
                  <a:lnTo>
                    <a:pt x="571199" y="2187196"/>
                  </a:lnTo>
                  <a:lnTo>
                    <a:pt x="569468" y="2186643"/>
                  </a:lnTo>
                  <a:lnTo>
                    <a:pt x="567669" y="2185743"/>
                  </a:lnTo>
                  <a:lnTo>
                    <a:pt x="565870" y="2184982"/>
                  </a:lnTo>
                  <a:lnTo>
                    <a:pt x="569746" y="2189133"/>
                  </a:lnTo>
                  <a:lnTo>
                    <a:pt x="578604" y="2196327"/>
                  </a:lnTo>
                  <a:lnTo>
                    <a:pt x="590440" y="2209331"/>
                  </a:lnTo>
                  <a:lnTo>
                    <a:pt x="593346" y="2213413"/>
                  </a:lnTo>
                  <a:lnTo>
                    <a:pt x="595146" y="2215142"/>
                  </a:lnTo>
                  <a:lnTo>
                    <a:pt x="595769" y="2213274"/>
                  </a:lnTo>
                  <a:lnTo>
                    <a:pt x="596600" y="2211683"/>
                  </a:lnTo>
                  <a:lnTo>
                    <a:pt x="597637" y="2210300"/>
                  </a:lnTo>
                  <a:lnTo>
                    <a:pt x="599091" y="2209055"/>
                  </a:lnTo>
                  <a:lnTo>
                    <a:pt x="597707" y="2210300"/>
                  </a:lnTo>
                  <a:lnTo>
                    <a:pt x="596600" y="2211683"/>
                  </a:lnTo>
                  <a:lnTo>
                    <a:pt x="595838" y="2213274"/>
                  </a:lnTo>
                  <a:lnTo>
                    <a:pt x="595146" y="2215142"/>
                  </a:lnTo>
                  <a:lnTo>
                    <a:pt x="604904" y="2223996"/>
                  </a:lnTo>
                  <a:lnTo>
                    <a:pt x="607396" y="2227247"/>
                  </a:lnTo>
                  <a:lnTo>
                    <a:pt x="608850" y="2229876"/>
                  </a:lnTo>
                  <a:lnTo>
                    <a:pt x="610026" y="2232505"/>
                  </a:lnTo>
                  <a:lnTo>
                    <a:pt x="611480" y="2235064"/>
                  </a:lnTo>
                  <a:lnTo>
                    <a:pt x="613556" y="2237623"/>
                  </a:lnTo>
                  <a:lnTo>
                    <a:pt x="615633" y="2241221"/>
                  </a:lnTo>
                  <a:lnTo>
                    <a:pt x="616463" y="2243226"/>
                  </a:lnTo>
                  <a:lnTo>
                    <a:pt x="617016" y="2245094"/>
                  </a:lnTo>
                  <a:lnTo>
                    <a:pt x="617016" y="2247239"/>
                  </a:lnTo>
                  <a:cubicBezTo>
                    <a:pt x="617016" y="2247239"/>
                    <a:pt x="616740" y="2249314"/>
                    <a:pt x="616740" y="2249314"/>
                  </a:cubicBezTo>
                  <a:lnTo>
                    <a:pt x="616740" y="2251389"/>
                  </a:lnTo>
                  <a:lnTo>
                    <a:pt x="617570" y="2253395"/>
                  </a:lnTo>
                  <a:lnTo>
                    <a:pt x="621585" y="2252634"/>
                  </a:lnTo>
                  <a:lnTo>
                    <a:pt x="622277" y="2252219"/>
                  </a:lnTo>
                  <a:lnTo>
                    <a:pt x="621585" y="2252703"/>
                  </a:lnTo>
                  <a:lnTo>
                    <a:pt x="617640" y="2253464"/>
                  </a:lnTo>
                  <a:lnTo>
                    <a:pt x="621861" y="2257683"/>
                  </a:lnTo>
                  <a:lnTo>
                    <a:pt x="625876" y="2257200"/>
                  </a:lnTo>
                  <a:lnTo>
                    <a:pt x="630236" y="2255332"/>
                  </a:lnTo>
                  <a:lnTo>
                    <a:pt x="635288" y="2255608"/>
                  </a:lnTo>
                  <a:lnTo>
                    <a:pt x="632866" y="2257130"/>
                  </a:lnTo>
                  <a:lnTo>
                    <a:pt x="630167" y="2258168"/>
                  </a:lnTo>
                  <a:lnTo>
                    <a:pt x="627398" y="2258860"/>
                  </a:lnTo>
                  <a:lnTo>
                    <a:pt x="621723" y="2259897"/>
                  </a:lnTo>
                  <a:lnTo>
                    <a:pt x="620408" y="2260243"/>
                  </a:lnTo>
                  <a:lnTo>
                    <a:pt x="620062" y="2261004"/>
                  </a:lnTo>
                  <a:lnTo>
                    <a:pt x="620270" y="2262803"/>
                  </a:lnTo>
                  <a:lnTo>
                    <a:pt x="620823" y="2265154"/>
                  </a:lnTo>
                  <a:lnTo>
                    <a:pt x="622069" y="2267576"/>
                  </a:lnTo>
                  <a:lnTo>
                    <a:pt x="628575" y="2277121"/>
                  </a:lnTo>
                  <a:lnTo>
                    <a:pt x="629821" y="2279612"/>
                  </a:lnTo>
                  <a:lnTo>
                    <a:pt x="632866" y="2288743"/>
                  </a:lnTo>
                  <a:lnTo>
                    <a:pt x="640618" y="2305759"/>
                  </a:lnTo>
                  <a:lnTo>
                    <a:pt x="641517" y="2310601"/>
                  </a:lnTo>
                  <a:lnTo>
                    <a:pt x="640687" y="2314337"/>
                  </a:lnTo>
                  <a:lnTo>
                    <a:pt x="638403" y="2317657"/>
                  </a:lnTo>
                  <a:lnTo>
                    <a:pt x="634942" y="2321392"/>
                  </a:lnTo>
                  <a:lnTo>
                    <a:pt x="635496" y="2319732"/>
                  </a:lnTo>
                  <a:lnTo>
                    <a:pt x="635773" y="2319179"/>
                  </a:lnTo>
                  <a:lnTo>
                    <a:pt x="634250" y="2320632"/>
                  </a:lnTo>
                  <a:lnTo>
                    <a:pt x="633973" y="2322292"/>
                  </a:lnTo>
                  <a:lnTo>
                    <a:pt x="634596" y="2324159"/>
                  </a:lnTo>
                  <a:lnTo>
                    <a:pt x="635427" y="2326165"/>
                  </a:lnTo>
                  <a:lnTo>
                    <a:pt x="638403" y="2336472"/>
                  </a:lnTo>
                  <a:lnTo>
                    <a:pt x="640410" y="2341522"/>
                  </a:lnTo>
                  <a:lnTo>
                    <a:pt x="648577" y="2355426"/>
                  </a:lnTo>
                  <a:lnTo>
                    <a:pt x="651069" y="2363519"/>
                  </a:lnTo>
                  <a:lnTo>
                    <a:pt x="651276" y="2373203"/>
                  </a:lnTo>
                  <a:lnTo>
                    <a:pt x="649615" y="2382818"/>
                  </a:lnTo>
                  <a:lnTo>
                    <a:pt x="646293" y="2390704"/>
                  </a:lnTo>
                  <a:lnTo>
                    <a:pt x="644493" y="2393194"/>
                  </a:lnTo>
                  <a:lnTo>
                    <a:pt x="642555" y="2395062"/>
                  </a:lnTo>
                  <a:lnTo>
                    <a:pt x="635703" y="2399628"/>
                  </a:lnTo>
                  <a:lnTo>
                    <a:pt x="634458" y="2400942"/>
                  </a:lnTo>
                  <a:lnTo>
                    <a:pt x="632381" y="2404539"/>
                  </a:lnTo>
                  <a:lnTo>
                    <a:pt x="630721" y="2406960"/>
                  </a:lnTo>
                  <a:lnTo>
                    <a:pt x="626983" y="2411664"/>
                  </a:lnTo>
                  <a:lnTo>
                    <a:pt x="625391" y="2414085"/>
                  </a:lnTo>
                  <a:lnTo>
                    <a:pt x="624630" y="2416022"/>
                  </a:lnTo>
                  <a:lnTo>
                    <a:pt x="623938" y="2419965"/>
                  </a:lnTo>
                  <a:lnTo>
                    <a:pt x="614594" y="2456972"/>
                  </a:lnTo>
                  <a:lnTo>
                    <a:pt x="612587" y="2461607"/>
                  </a:lnTo>
                  <a:lnTo>
                    <a:pt x="611341" y="2463544"/>
                  </a:lnTo>
                  <a:lnTo>
                    <a:pt x="608919" y="2466518"/>
                  </a:lnTo>
                  <a:lnTo>
                    <a:pt x="608227" y="2468317"/>
                  </a:lnTo>
                  <a:lnTo>
                    <a:pt x="608227" y="2470461"/>
                  </a:lnTo>
                  <a:cubicBezTo>
                    <a:pt x="608227" y="2470461"/>
                    <a:pt x="609196" y="2478070"/>
                    <a:pt x="609196" y="2478070"/>
                  </a:cubicBezTo>
                  <a:lnTo>
                    <a:pt x="607742" y="2497162"/>
                  </a:lnTo>
                  <a:lnTo>
                    <a:pt x="607742" y="2506224"/>
                  </a:lnTo>
                  <a:lnTo>
                    <a:pt x="609473" y="2514317"/>
                  </a:lnTo>
                  <a:lnTo>
                    <a:pt x="613071" y="2521719"/>
                  </a:lnTo>
                  <a:lnTo>
                    <a:pt x="624076" y="2535969"/>
                  </a:lnTo>
                  <a:lnTo>
                    <a:pt x="638541" y="2564952"/>
                  </a:lnTo>
                  <a:lnTo>
                    <a:pt x="641310" y="2573322"/>
                  </a:lnTo>
                  <a:lnTo>
                    <a:pt x="643040" y="2577334"/>
                  </a:lnTo>
                  <a:lnTo>
                    <a:pt x="661312" y="2606526"/>
                  </a:lnTo>
                  <a:lnTo>
                    <a:pt x="664703" y="2614065"/>
                  </a:lnTo>
                  <a:lnTo>
                    <a:pt x="664841" y="2622505"/>
                  </a:lnTo>
                  <a:lnTo>
                    <a:pt x="663665" y="2621536"/>
                  </a:lnTo>
                  <a:lnTo>
                    <a:pt x="663042" y="2625410"/>
                  </a:lnTo>
                  <a:lnTo>
                    <a:pt x="664911" y="2639175"/>
                  </a:lnTo>
                  <a:lnTo>
                    <a:pt x="665187" y="2648583"/>
                  </a:lnTo>
                  <a:lnTo>
                    <a:pt x="665672" y="2653010"/>
                  </a:lnTo>
                  <a:lnTo>
                    <a:pt x="670309" y="2666291"/>
                  </a:lnTo>
                  <a:lnTo>
                    <a:pt x="671278" y="2670442"/>
                  </a:lnTo>
                  <a:lnTo>
                    <a:pt x="671901" y="2679504"/>
                  </a:lnTo>
                  <a:lnTo>
                    <a:pt x="674739" y="2698526"/>
                  </a:lnTo>
                  <a:lnTo>
                    <a:pt x="675431" y="2700532"/>
                  </a:lnTo>
                  <a:lnTo>
                    <a:pt x="677161" y="2704267"/>
                  </a:lnTo>
                  <a:lnTo>
                    <a:pt x="677645" y="2705789"/>
                  </a:lnTo>
                  <a:lnTo>
                    <a:pt x="678614" y="2712084"/>
                  </a:lnTo>
                  <a:lnTo>
                    <a:pt x="680829" y="2720523"/>
                  </a:lnTo>
                  <a:lnTo>
                    <a:pt x="682352" y="2724397"/>
                  </a:lnTo>
                  <a:lnTo>
                    <a:pt x="686574" y="2732559"/>
                  </a:lnTo>
                  <a:lnTo>
                    <a:pt x="692041" y="2740376"/>
                  </a:lnTo>
                  <a:lnTo>
                    <a:pt x="698478" y="2747501"/>
                  </a:lnTo>
                  <a:lnTo>
                    <a:pt x="705468" y="2753450"/>
                  </a:lnTo>
                  <a:lnTo>
                    <a:pt x="705468" y="2753450"/>
                  </a:lnTo>
                  <a:cubicBezTo>
                    <a:pt x="705468" y="2753450"/>
                    <a:pt x="710451" y="2759606"/>
                    <a:pt x="710451" y="2759606"/>
                  </a:cubicBezTo>
                  <a:lnTo>
                    <a:pt x="714258" y="2767077"/>
                  </a:lnTo>
                  <a:lnTo>
                    <a:pt x="725055" y="2796338"/>
                  </a:lnTo>
                  <a:lnTo>
                    <a:pt x="741181" y="2823038"/>
                  </a:lnTo>
                  <a:lnTo>
                    <a:pt x="744088" y="2830440"/>
                  </a:lnTo>
                  <a:lnTo>
                    <a:pt x="744503" y="2838810"/>
                  </a:lnTo>
                  <a:lnTo>
                    <a:pt x="744296" y="2840332"/>
                  </a:lnTo>
                  <a:lnTo>
                    <a:pt x="743880" y="2841853"/>
                  </a:lnTo>
                  <a:lnTo>
                    <a:pt x="743257" y="2843237"/>
                  </a:lnTo>
                  <a:lnTo>
                    <a:pt x="742219" y="2844482"/>
                  </a:lnTo>
                  <a:lnTo>
                    <a:pt x="740351" y="2845589"/>
                  </a:lnTo>
                  <a:lnTo>
                    <a:pt x="738759" y="2845589"/>
                  </a:lnTo>
                  <a:cubicBezTo>
                    <a:pt x="738759" y="2845589"/>
                    <a:pt x="737375" y="2845451"/>
                    <a:pt x="737375" y="2845451"/>
                  </a:cubicBezTo>
                  <a:lnTo>
                    <a:pt x="736267" y="2845658"/>
                  </a:lnTo>
                  <a:lnTo>
                    <a:pt x="734675" y="2848425"/>
                  </a:lnTo>
                  <a:lnTo>
                    <a:pt x="735644" y="2851676"/>
                  </a:lnTo>
                  <a:lnTo>
                    <a:pt x="744296" y="2863574"/>
                  </a:lnTo>
                  <a:lnTo>
                    <a:pt x="746441" y="2867240"/>
                  </a:lnTo>
                  <a:lnTo>
                    <a:pt x="747202" y="2870699"/>
                  </a:lnTo>
                  <a:lnTo>
                    <a:pt x="746787" y="2872497"/>
                  </a:lnTo>
                  <a:lnTo>
                    <a:pt x="745126" y="2875195"/>
                  </a:lnTo>
                  <a:lnTo>
                    <a:pt x="744642" y="2877270"/>
                  </a:lnTo>
                  <a:lnTo>
                    <a:pt x="744780" y="2879000"/>
                  </a:lnTo>
                  <a:lnTo>
                    <a:pt x="745334" y="2880729"/>
                  </a:lnTo>
                  <a:lnTo>
                    <a:pt x="746164" y="2882320"/>
                  </a:lnTo>
                  <a:lnTo>
                    <a:pt x="747272" y="2883703"/>
                  </a:lnTo>
                  <a:lnTo>
                    <a:pt x="747134" y="2881213"/>
                  </a:lnTo>
                  <a:lnTo>
                    <a:pt x="747618" y="2879138"/>
                  </a:lnTo>
                  <a:lnTo>
                    <a:pt x="748933" y="2877754"/>
                  </a:lnTo>
                  <a:lnTo>
                    <a:pt x="751355" y="2877270"/>
                  </a:lnTo>
                  <a:lnTo>
                    <a:pt x="753570" y="2877754"/>
                  </a:lnTo>
                  <a:lnTo>
                    <a:pt x="754193" y="2878930"/>
                  </a:lnTo>
                  <a:lnTo>
                    <a:pt x="754193" y="2880452"/>
                  </a:lnTo>
                  <a:cubicBezTo>
                    <a:pt x="754193" y="2880452"/>
                    <a:pt x="754885" y="2882251"/>
                    <a:pt x="754885" y="2882251"/>
                  </a:cubicBezTo>
                  <a:lnTo>
                    <a:pt x="755577" y="2883358"/>
                  </a:lnTo>
                  <a:lnTo>
                    <a:pt x="755854" y="2883358"/>
                  </a:lnTo>
                  <a:cubicBezTo>
                    <a:pt x="755854" y="2883358"/>
                    <a:pt x="756684" y="2883911"/>
                    <a:pt x="756684" y="2883911"/>
                  </a:cubicBezTo>
                  <a:lnTo>
                    <a:pt x="757446" y="2884118"/>
                  </a:lnTo>
                  <a:lnTo>
                    <a:pt x="761045" y="2884603"/>
                  </a:lnTo>
                  <a:lnTo>
                    <a:pt x="762844" y="2885225"/>
                  </a:lnTo>
                  <a:lnTo>
                    <a:pt x="764505" y="2886263"/>
                  </a:lnTo>
                  <a:lnTo>
                    <a:pt x="765336" y="2887785"/>
                  </a:lnTo>
                  <a:lnTo>
                    <a:pt x="764713" y="2889998"/>
                  </a:lnTo>
                  <a:lnTo>
                    <a:pt x="768174" y="2890413"/>
                  </a:lnTo>
                  <a:lnTo>
                    <a:pt x="775925" y="2893803"/>
                  </a:lnTo>
                  <a:lnTo>
                    <a:pt x="780009" y="2893803"/>
                  </a:lnTo>
                  <a:cubicBezTo>
                    <a:pt x="780009" y="2893803"/>
                    <a:pt x="782085" y="2892696"/>
                    <a:pt x="782085" y="2892696"/>
                  </a:cubicBezTo>
                  <a:lnTo>
                    <a:pt x="786099" y="2889099"/>
                  </a:lnTo>
                  <a:lnTo>
                    <a:pt x="788106" y="2887646"/>
                  </a:lnTo>
                  <a:lnTo>
                    <a:pt x="790183" y="2886747"/>
                  </a:lnTo>
                  <a:lnTo>
                    <a:pt x="794750" y="2885433"/>
                  </a:lnTo>
                  <a:lnTo>
                    <a:pt x="796965" y="2884949"/>
                  </a:lnTo>
                  <a:lnTo>
                    <a:pt x="800979" y="2884603"/>
                  </a:lnTo>
                  <a:lnTo>
                    <a:pt x="808939" y="2884741"/>
                  </a:lnTo>
                  <a:lnTo>
                    <a:pt x="813091" y="2884326"/>
                  </a:lnTo>
                  <a:lnTo>
                    <a:pt x="817313" y="2882873"/>
                  </a:lnTo>
                  <a:lnTo>
                    <a:pt x="825065" y="2878446"/>
                  </a:lnTo>
                  <a:lnTo>
                    <a:pt x="829356" y="2876855"/>
                  </a:lnTo>
                  <a:lnTo>
                    <a:pt x="833924" y="2876440"/>
                  </a:lnTo>
                  <a:lnTo>
                    <a:pt x="842506" y="2877547"/>
                  </a:lnTo>
                  <a:lnTo>
                    <a:pt x="847074" y="2877547"/>
                  </a:lnTo>
                  <a:cubicBezTo>
                    <a:pt x="847074" y="2877547"/>
                    <a:pt x="848943" y="2877063"/>
                    <a:pt x="848943" y="2877063"/>
                  </a:cubicBezTo>
                  <a:lnTo>
                    <a:pt x="852473" y="2875679"/>
                  </a:lnTo>
                  <a:lnTo>
                    <a:pt x="854272" y="2875264"/>
                  </a:lnTo>
                  <a:lnTo>
                    <a:pt x="856971" y="2875264"/>
                  </a:lnTo>
                  <a:lnTo>
                    <a:pt x="862577" y="2876302"/>
                  </a:lnTo>
                  <a:lnTo>
                    <a:pt x="867422" y="2877547"/>
                  </a:lnTo>
                  <a:lnTo>
                    <a:pt x="871990" y="2879069"/>
                  </a:lnTo>
                  <a:lnTo>
                    <a:pt x="874274" y="2879553"/>
                  </a:lnTo>
                  <a:lnTo>
                    <a:pt x="876904" y="2879692"/>
                  </a:lnTo>
                  <a:lnTo>
                    <a:pt x="878427" y="2879069"/>
                  </a:lnTo>
                  <a:lnTo>
                    <a:pt x="879672" y="2878031"/>
                  </a:lnTo>
                  <a:lnTo>
                    <a:pt x="881403" y="2876717"/>
                  </a:lnTo>
                  <a:lnTo>
                    <a:pt x="883133" y="2875749"/>
                  </a:lnTo>
                  <a:lnTo>
                    <a:pt x="884587" y="2875126"/>
                  </a:lnTo>
                  <a:lnTo>
                    <a:pt x="886178" y="2874849"/>
                  </a:lnTo>
                  <a:lnTo>
                    <a:pt x="888255" y="2874988"/>
                  </a:lnTo>
                  <a:lnTo>
                    <a:pt x="892338" y="2876094"/>
                  </a:lnTo>
                  <a:lnTo>
                    <a:pt x="894484" y="2876371"/>
                  </a:lnTo>
                  <a:lnTo>
                    <a:pt x="896353" y="2875818"/>
                  </a:lnTo>
                  <a:lnTo>
                    <a:pt x="897183" y="2874434"/>
                  </a:lnTo>
                  <a:lnTo>
                    <a:pt x="897529" y="2872636"/>
                  </a:lnTo>
                  <a:lnTo>
                    <a:pt x="898221" y="2870768"/>
                  </a:lnTo>
                  <a:lnTo>
                    <a:pt x="900297" y="2869316"/>
                  </a:lnTo>
                  <a:lnTo>
                    <a:pt x="902997" y="2868831"/>
                  </a:lnTo>
                  <a:lnTo>
                    <a:pt x="905765" y="2869039"/>
                  </a:lnTo>
                  <a:lnTo>
                    <a:pt x="908533" y="2869523"/>
                  </a:lnTo>
                  <a:lnTo>
                    <a:pt x="911302" y="2869731"/>
                  </a:lnTo>
                  <a:lnTo>
                    <a:pt x="915178" y="2869108"/>
                  </a:lnTo>
                  <a:lnTo>
                    <a:pt x="919054" y="2867793"/>
                  </a:lnTo>
                  <a:lnTo>
                    <a:pt x="926390" y="2864128"/>
                  </a:lnTo>
                  <a:lnTo>
                    <a:pt x="934349" y="2859147"/>
                  </a:lnTo>
                  <a:lnTo>
                    <a:pt x="964179" y="2835005"/>
                  </a:lnTo>
                  <a:lnTo>
                    <a:pt x="992210" y="2807751"/>
                  </a:lnTo>
                  <a:lnTo>
                    <a:pt x="1015672" y="2769913"/>
                  </a:lnTo>
                  <a:lnTo>
                    <a:pt x="1019064" y="2765763"/>
                  </a:lnTo>
                  <a:lnTo>
                    <a:pt x="1022801" y="2762512"/>
                  </a:lnTo>
                  <a:lnTo>
                    <a:pt x="1030622" y="2757116"/>
                  </a:lnTo>
                  <a:lnTo>
                    <a:pt x="1034221" y="2753657"/>
                  </a:lnTo>
                  <a:lnTo>
                    <a:pt x="1037404" y="2748469"/>
                  </a:lnTo>
                  <a:lnTo>
                    <a:pt x="1039342" y="2742935"/>
                  </a:lnTo>
                  <a:lnTo>
                    <a:pt x="1041696" y="2731176"/>
                  </a:lnTo>
                  <a:lnTo>
                    <a:pt x="1045710" y="2717134"/>
                  </a:lnTo>
                  <a:lnTo>
                    <a:pt x="1046679" y="2712292"/>
                  </a:lnTo>
                  <a:lnTo>
                    <a:pt x="1046679" y="2712292"/>
                  </a:lnTo>
                  <a:cubicBezTo>
                    <a:pt x="1046679" y="2712292"/>
                    <a:pt x="1048132" y="2694583"/>
                    <a:pt x="1048132" y="2694583"/>
                  </a:cubicBezTo>
                  <a:lnTo>
                    <a:pt x="1047232" y="2695275"/>
                  </a:lnTo>
                  <a:lnTo>
                    <a:pt x="1046609" y="2696313"/>
                  </a:lnTo>
                  <a:lnTo>
                    <a:pt x="1046194" y="2697488"/>
                  </a:lnTo>
                  <a:lnTo>
                    <a:pt x="1045987" y="2698872"/>
                  </a:lnTo>
                  <a:lnTo>
                    <a:pt x="1043564" y="2696797"/>
                  </a:lnTo>
                  <a:lnTo>
                    <a:pt x="1042180" y="2694860"/>
                  </a:lnTo>
                  <a:lnTo>
                    <a:pt x="1041765" y="2692715"/>
                  </a:lnTo>
                  <a:lnTo>
                    <a:pt x="1042318" y="2689880"/>
                  </a:lnTo>
                  <a:lnTo>
                    <a:pt x="1043910" y="2686213"/>
                  </a:lnTo>
                  <a:lnTo>
                    <a:pt x="1046194" y="2683239"/>
                  </a:lnTo>
                  <a:lnTo>
                    <a:pt x="1049032" y="2680610"/>
                  </a:lnTo>
                  <a:lnTo>
                    <a:pt x="1052285" y="2678258"/>
                  </a:lnTo>
                  <a:lnTo>
                    <a:pt x="1059483" y="2674316"/>
                  </a:lnTo>
                  <a:lnTo>
                    <a:pt x="1082461" y="2665600"/>
                  </a:lnTo>
                  <a:lnTo>
                    <a:pt x="1088621" y="2662348"/>
                  </a:lnTo>
                  <a:lnTo>
                    <a:pt x="1095680" y="2657160"/>
                  </a:lnTo>
                  <a:lnTo>
                    <a:pt x="1100940" y="2650589"/>
                  </a:lnTo>
                  <a:lnTo>
                    <a:pt x="1101771" y="2643464"/>
                  </a:lnTo>
                  <a:lnTo>
                    <a:pt x="1100871" y="2642357"/>
                  </a:lnTo>
                  <a:lnTo>
                    <a:pt x="1099902" y="2642703"/>
                  </a:lnTo>
                  <a:lnTo>
                    <a:pt x="1099072" y="2642565"/>
                  </a:lnTo>
                  <a:lnTo>
                    <a:pt x="1098448" y="2640075"/>
                  </a:lnTo>
                  <a:lnTo>
                    <a:pt x="1098795" y="2635993"/>
                  </a:lnTo>
                  <a:lnTo>
                    <a:pt x="1101632" y="2627831"/>
                  </a:lnTo>
                  <a:lnTo>
                    <a:pt x="1102394" y="2623888"/>
                  </a:lnTo>
                  <a:lnTo>
                    <a:pt x="1102186" y="2621951"/>
                  </a:lnTo>
                  <a:lnTo>
                    <a:pt x="1101148" y="2617939"/>
                  </a:lnTo>
                  <a:lnTo>
                    <a:pt x="1100940" y="2615864"/>
                  </a:lnTo>
                  <a:lnTo>
                    <a:pt x="1101909" y="2609707"/>
                  </a:lnTo>
                  <a:lnTo>
                    <a:pt x="1101702" y="2607632"/>
                  </a:lnTo>
                  <a:lnTo>
                    <a:pt x="1100525" y="2604796"/>
                  </a:lnTo>
                  <a:lnTo>
                    <a:pt x="1099763" y="2606041"/>
                  </a:lnTo>
                  <a:lnTo>
                    <a:pt x="1098587" y="2611921"/>
                  </a:lnTo>
                  <a:lnTo>
                    <a:pt x="1097272" y="2609154"/>
                  </a:lnTo>
                  <a:lnTo>
                    <a:pt x="1096303" y="2596357"/>
                  </a:lnTo>
                  <a:lnTo>
                    <a:pt x="1091666" y="2579409"/>
                  </a:lnTo>
                  <a:lnTo>
                    <a:pt x="1089936" y="2575951"/>
                  </a:lnTo>
                  <a:lnTo>
                    <a:pt x="1085575" y="2569310"/>
                  </a:lnTo>
                  <a:lnTo>
                    <a:pt x="1084399" y="2565920"/>
                  </a:lnTo>
                  <a:lnTo>
                    <a:pt x="1084676" y="2562047"/>
                  </a:lnTo>
                  <a:lnTo>
                    <a:pt x="1085437" y="2557896"/>
                  </a:lnTo>
                  <a:lnTo>
                    <a:pt x="1085437" y="2553884"/>
                  </a:lnTo>
                  <a:lnTo>
                    <a:pt x="1083291" y="2550703"/>
                  </a:lnTo>
                  <a:lnTo>
                    <a:pt x="1085575" y="2551394"/>
                  </a:lnTo>
                  <a:lnTo>
                    <a:pt x="1086960" y="2552224"/>
                  </a:lnTo>
                  <a:lnTo>
                    <a:pt x="1088344" y="2552708"/>
                  </a:lnTo>
                  <a:lnTo>
                    <a:pt x="1090559" y="2552224"/>
                  </a:lnTo>
                  <a:lnTo>
                    <a:pt x="1093535" y="2550564"/>
                  </a:lnTo>
                  <a:lnTo>
                    <a:pt x="1096372" y="2548005"/>
                  </a:lnTo>
                  <a:lnTo>
                    <a:pt x="1105370" y="2537767"/>
                  </a:lnTo>
                  <a:lnTo>
                    <a:pt x="1107723" y="2535623"/>
                  </a:lnTo>
                  <a:lnTo>
                    <a:pt x="1110284" y="2533755"/>
                  </a:lnTo>
                  <a:lnTo>
                    <a:pt x="1112568" y="2532925"/>
                  </a:lnTo>
                  <a:lnTo>
                    <a:pt x="1114783" y="2532371"/>
                  </a:lnTo>
                  <a:lnTo>
                    <a:pt x="1116374" y="2531334"/>
                  </a:lnTo>
                  <a:lnTo>
                    <a:pt x="1116859" y="2529051"/>
                  </a:lnTo>
                  <a:lnTo>
                    <a:pt x="1119074" y="2529328"/>
                  </a:lnTo>
                  <a:lnTo>
                    <a:pt x="1121842" y="2526838"/>
                  </a:lnTo>
                  <a:lnTo>
                    <a:pt x="1133123" y="2511550"/>
                  </a:lnTo>
                  <a:lnTo>
                    <a:pt x="1135823" y="2508922"/>
                  </a:lnTo>
                  <a:lnTo>
                    <a:pt x="1142744" y="2504010"/>
                  </a:lnTo>
                  <a:lnTo>
                    <a:pt x="1150288" y="2499445"/>
                  </a:lnTo>
                  <a:lnTo>
                    <a:pt x="1158178" y="2495710"/>
                  </a:lnTo>
                  <a:lnTo>
                    <a:pt x="1171812" y="2491559"/>
                  </a:lnTo>
                  <a:lnTo>
                    <a:pt x="1174304" y="2490452"/>
                  </a:lnTo>
                  <a:lnTo>
                    <a:pt x="1188077" y="2482082"/>
                  </a:lnTo>
                  <a:lnTo>
                    <a:pt x="1190707" y="2479454"/>
                  </a:lnTo>
                  <a:lnTo>
                    <a:pt x="1190707" y="2478762"/>
                  </a:lnTo>
                  <a:cubicBezTo>
                    <a:pt x="1190707" y="2478762"/>
                    <a:pt x="1190015" y="2476825"/>
                    <a:pt x="1190015" y="2476825"/>
                  </a:cubicBezTo>
                  <a:lnTo>
                    <a:pt x="1190015" y="2476203"/>
                  </a:lnTo>
                  <a:lnTo>
                    <a:pt x="1190707" y="2475718"/>
                  </a:lnTo>
                  <a:lnTo>
                    <a:pt x="1192645" y="2475303"/>
                  </a:lnTo>
                  <a:lnTo>
                    <a:pt x="1193337" y="2474888"/>
                  </a:lnTo>
                  <a:lnTo>
                    <a:pt x="1194306" y="2473712"/>
                  </a:lnTo>
                  <a:lnTo>
                    <a:pt x="1196659" y="2469908"/>
                  </a:lnTo>
                  <a:lnTo>
                    <a:pt x="1204480" y="2460500"/>
                  </a:lnTo>
                  <a:lnTo>
                    <a:pt x="1206625" y="2457041"/>
                  </a:lnTo>
                  <a:lnTo>
                    <a:pt x="1207248" y="2455105"/>
                  </a:lnTo>
                  <a:lnTo>
                    <a:pt x="1207940" y="2450055"/>
                  </a:lnTo>
                  <a:lnTo>
                    <a:pt x="1208494" y="2448810"/>
                  </a:lnTo>
                  <a:lnTo>
                    <a:pt x="1210432" y="2445835"/>
                  </a:lnTo>
                  <a:lnTo>
                    <a:pt x="1211055" y="2444452"/>
                  </a:lnTo>
                  <a:lnTo>
                    <a:pt x="1211263" y="2441408"/>
                  </a:lnTo>
                  <a:lnTo>
                    <a:pt x="1210640" y="2437742"/>
                  </a:lnTo>
                  <a:lnTo>
                    <a:pt x="1209463" y="2435944"/>
                  </a:lnTo>
                  <a:lnTo>
                    <a:pt x="1207802" y="2438365"/>
                  </a:lnTo>
                  <a:lnTo>
                    <a:pt x="1207802" y="2436774"/>
                  </a:lnTo>
                  <a:cubicBezTo>
                    <a:pt x="1207802" y="2436774"/>
                    <a:pt x="1208286" y="2435459"/>
                    <a:pt x="1208286" y="2435459"/>
                  </a:cubicBezTo>
                  <a:lnTo>
                    <a:pt x="1208979" y="2434284"/>
                  </a:lnTo>
                  <a:lnTo>
                    <a:pt x="1209255" y="2433038"/>
                  </a:lnTo>
                  <a:lnTo>
                    <a:pt x="1208840" y="2431793"/>
                  </a:lnTo>
                  <a:lnTo>
                    <a:pt x="1208148" y="2431378"/>
                  </a:lnTo>
                  <a:lnTo>
                    <a:pt x="1207456" y="2431032"/>
                  </a:lnTo>
                  <a:lnTo>
                    <a:pt x="1206902" y="2430133"/>
                  </a:lnTo>
                  <a:lnTo>
                    <a:pt x="1206418" y="2427090"/>
                  </a:lnTo>
                  <a:lnTo>
                    <a:pt x="1206072" y="2417197"/>
                  </a:lnTo>
                  <a:lnTo>
                    <a:pt x="1206695" y="2409035"/>
                  </a:lnTo>
                  <a:lnTo>
                    <a:pt x="1206349" y="2406614"/>
                  </a:lnTo>
                  <a:lnTo>
                    <a:pt x="1205657" y="2405784"/>
                  </a:lnTo>
                  <a:lnTo>
                    <a:pt x="1204688" y="2405231"/>
                  </a:lnTo>
                  <a:lnTo>
                    <a:pt x="1203857" y="2404816"/>
                  </a:lnTo>
                  <a:lnTo>
                    <a:pt x="1203511" y="2404539"/>
                  </a:lnTo>
                  <a:lnTo>
                    <a:pt x="1203788" y="2403501"/>
                  </a:lnTo>
                  <a:lnTo>
                    <a:pt x="1204549" y="2402879"/>
                  </a:lnTo>
                  <a:lnTo>
                    <a:pt x="1205380" y="2402395"/>
                  </a:lnTo>
                  <a:lnTo>
                    <a:pt x="1205864" y="2401633"/>
                  </a:lnTo>
                  <a:lnTo>
                    <a:pt x="1206141" y="2398659"/>
                  </a:lnTo>
                  <a:lnTo>
                    <a:pt x="1204964" y="2390774"/>
                  </a:lnTo>
                  <a:lnTo>
                    <a:pt x="1203511" y="2373065"/>
                  </a:lnTo>
                  <a:lnTo>
                    <a:pt x="1203511" y="2370298"/>
                  </a:lnTo>
                  <a:cubicBezTo>
                    <a:pt x="1203511" y="2370298"/>
                    <a:pt x="1203857" y="2367739"/>
                    <a:pt x="1203857" y="2367739"/>
                  </a:cubicBezTo>
                  <a:lnTo>
                    <a:pt x="1204895" y="2363381"/>
                  </a:lnTo>
                  <a:lnTo>
                    <a:pt x="1205726" y="2361029"/>
                  </a:lnTo>
                  <a:lnTo>
                    <a:pt x="1206764" y="2359507"/>
                  </a:lnTo>
                  <a:lnTo>
                    <a:pt x="1206210" y="2359230"/>
                  </a:lnTo>
                  <a:lnTo>
                    <a:pt x="1205103" y="2358469"/>
                  </a:lnTo>
                  <a:lnTo>
                    <a:pt x="1204549" y="2358193"/>
                  </a:lnTo>
                  <a:lnTo>
                    <a:pt x="1205241" y="2357708"/>
                  </a:lnTo>
                  <a:lnTo>
                    <a:pt x="1206487" y="2356533"/>
                  </a:lnTo>
                  <a:lnTo>
                    <a:pt x="1207110" y="2355979"/>
                  </a:lnTo>
                  <a:lnTo>
                    <a:pt x="1206072" y="2355149"/>
                  </a:lnTo>
                  <a:lnTo>
                    <a:pt x="1205241" y="2354111"/>
                  </a:lnTo>
                  <a:lnTo>
                    <a:pt x="1204549" y="2353005"/>
                  </a:lnTo>
                  <a:lnTo>
                    <a:pt x="1203995" y="2351829"/>
                  </a:lnTo>
                  <a:lnTo>
                    <a:pt x="1202819" y="2349961"/>
                  </a:lnTo>
                  <a:lnTo>
                    <a:pt x="1201158" y="2348577"/>
                  </a:lnTo>
                  <a:lnTo>
                    <a:pt x="1193268" y="2343666"/>
                  </a:lnTo>
                  <a:lnTo>
                    <a:pt x="1191053" y="2342490"/>
                  </a:lnTo>
                  <a:lnTo>
                    <a:pt x="1188769" y="2342006"/>
                  </a:lnTo>
                  <a:lnTo>
                    <a:pt x="1189738" y="2339170"/>
                  </a:lnTo>
                  <a:lnTo>
                    <a:pt x="1189115" y="2335573"/>
                  </a:lnTo>
                  <a:lnTo>
                    <a:pt x="1186762" y="2328863"/>
                  </a:lnTo>
                  <a:lnTo>
                    <a:pt x="1186070" y="2325612"/>
                  </a:lnTo>
                  <a:lnTo>
                    <a:pt x="1183855" y="2318349"/>
                  </a:lnTo>
                  <a:lnTo>
                    <a:pt x="1181017" y="2312054"/>
                  </a:lnTo>
                  <a:lnTo>
                    <a:pt x="1180395" y="2308872"/>
                  </a:lnTo>
                  <a:lnTo>
                    <a:pt x="1180810" y="2305137"/>
                  </a:lnTo>
                  <a:lnTo>
                    <a:pt x="1182679" y="2298565"/>
                  </a:lnTo>
                  <a:lnTo>
                    <a:pt x="1182401" y="2295660"/>
                  </a:lnTo>
                  <a:lnTo>
                    <a:pt x="1179703" y="2295660"/>
                  </a:lnTo>
                  <a:cubicBezTo>
                    <a:pt x="1179703" y="2295660"/>
                    <a:pt x="1179910" y="2290403"/>
                    <a:pt x="1179910" y="2290403"/>
                  </a:cubicBezTo>
                  <a:lnTo>
                    <a:pt x="1180395" y="2287981"/>
                  </a:lnTo>
                  <a:lnTo>
                    <a:pt x="1181502" y="2285561"/>
                  </a:lnTo>
                  <a:lnTo>
                    <a:pt x="1184409" y="2281341"/>
                  </a:lnTo>
                  <a:lnTo>
                    <a:pt x="1184824" y="2279197"/>
                  </a:lnTo>
                  <a:lnTo>
                    <a:pt x="1183578" y="2276637"/>
                  </a:lnTo>
                  <a:lnTo>
                    <a:pt x="1182747" y="2276153"/>
                  </a:lnTo>
                  <a:lnTo>
                    <a:pt x="1180602" y="2275669"/>
                  </a:lnTo>
                  <a:lnTo>
                    <a:pt x="1179771" y="2275254"/>
                  </a:lnTo>
                  <a:lnTo>
                    <a:pt x="1179149" y="2274424"/>
                  </a:lnTo>
                  <a:lnTo>
                    <a:pt x="1178041" y="2272210"/>
                  </a:lnTo>
                  <a:lnTo>
                    <a:pt x="1177418" y="2271242"/>
                  </a:lnTo>
                  <a:lnTo>
                    <a:pt x="1175826" y="2269720"/>
                  </a:lnTo>
                  <a:lnTo>
                    <a:pt x="1172504" y="2266953"/>
                  </a:lnTo>
                  <a:lnTo>
                    <a:pt x="1171120" y="2265224"/>
                  </a:lnTo>
                  <a:lnTo>
                    <a:pt x="1169736" y="2261004"/>
                  </a:lnTo>
                  <a:lnTo>
                    <a:pt x="1170082" y="2256785"/>
                  </a:lnTo>
                  <a:lnTo>
                    <a:pt x="1176034" y="2239975"/>
                  </a:lnTo>
                  <a:lnTo>
                    <a:pt x="1178318" y="2231121"/>
                  </a:lnTo>
                  <a:lnTo>
                    <a:pt x="1169736" y="2225103"/>
                  </a:lnTo>
                  <a:lnTo>
                    <a:pt x="1157001" y="2215903"/>
                  </a:lnTo>
                  <a:lnTo>
                    <a:pt x="1169736" y="2225103"/>
                  </a:lnTo>
                  <a:lnTo>
                    <a:pt x="1178318" y="2231121"/>
                  </a:lnTo>
                  <a:lnTo>
                    <a:pt x="1179910" y="2229599"/>
                  </a:lnTo>
                  <a:lnTo>
                    <a:pt x="1181502" y="2228423"/>
                  </a:lnTo>
                  <a:lnTo>
                    <a:pt x="1183163" y="2227040"/>
                  </a:lnTo>
                  <a:lnTo>
                    <a:pt x="1184686" y="2224895"/>
                  </a:lnTo>
                  <a:lnTo>
                    <a:pt x="1187523" y="2219223"/>
                  </a:lnTo>
                  <a:lnTo>
                    <a:pt x="1192783" y="2206426"/>
                  </a:lnTo>
                  <a:lnTo>
                    <a:pt x="1196936" y="2198886"/>
                  </a:lnTo>
                  <a:lnTo>
                    <a:pt x="1197697" y="2196880"/>
                  </a:lnTo>
                  <a:lnTo>
                    <a:pt x="1198320" y="2194252"/>
                  </a:lnTo>
                  <a:lnTo>
                    <a:pt x="1198666" y="2191831"/>
                  </a:lnTo>
                  <a:lnTo>
                    <a:pt x="1199151" y="2189894"/>
                  </a:lnTo>
                  <a:lnTo>
                    <a:pt x="1200258" y="2188233"/>
                  </a:lnTo>
                  <a:lnTo>
                    <a:pt x="1202473" y="2186850"/>
                  </a:lnTo>
                  <a:lnTo>
                    <a:pt x="1205103" y="2186089"/>
                  </a:lnTo>
                  <a:lnTo>
                    <a:pt x="1207248" y="2185743"/>
                  </a:lnTo>
                  <a:lnTo>
                    <a:pt x="1209255" y="2184982"/>
                  </a:lnTo>
                  <a:lnTo>
                    <a:pt x="1211332" y="2182907"/>
                  </a:lnTo>
                  <a:lnTo>
                    <a:pt x="1212439" y="2181247"/>
                  </a:lnTo>
                  <a:lnTo>
                    <a:pt x="1213131" y="2179587"/>
                  </a:lnTo>
                  <a:lnTo>
                    <a:pt x="1213339" y="2177719"/>
                  </a:lnTo>
                  <a:lnTo>
                    <a:pt x="1212855" y="2175575"/>
                  </a:lnTo>
                  <a:lnTo>
                    <a:pt x="1213131" y="2175713"/>
                  </a:lnTo>
                  <a:lnTo>
                    <a:pt x="1214170" y="2176267"/>
                  </a:lnTo>
                  <a:lnTo>
                    <a:pt x="1214723" y="2174745"/>
                  </a:lnTo>
                  <a:lnTo>
                    <a:pt x="1215623" y="2174468"/>
                  </a:lnTo>
                  <a:lnTo>
                    <a:pt x="1216800" y="2174675"/>
                  </a:lnTo>
                  <a:lnTo>
                    <a:pt x="1218253" y="2174537"/>
                  </a:lnTo>
                  <a:lnTo>
                    <a:pt x="1220745" y="2173499"/>
                  </a:lnTo>
                  <a:lnTo>
                    <a:pt x="1222682" y="2172324"/>
                  </a:lnTo>
                  <a:lnTo>
                    <a:pt x="1224413" y="2170802"/>
                  </a:lnTo>
                  <a:lnTo>
                    <a:pt x="1226212" y="2168726"/>
                  </a:lnTo>
                  <a:lnTo>
                    <a:pt x="1226212" y="2168726"/>
                  </a:lnTo>
                  <a:cubicBezTo>
                    <a:pt x="1226212" y="2168726"/>
                    <a:pt x="1228496" y="2165821"/>
                    <a:pt x="1228496" y="2165821"/>
                  </a:cubicBezTo>
                  <a:lnTo>
                    <a:pt x="1234033" y="2156414"/>
                  </a:lnTo>
                  <a:lnTo>
                    <a:pt x="1236317" y="2153301"/>
                  </a:lnTo>
                  <a:lnTo>
                    <a:pt x="1272584" y="2114771"/>
                  </a:lnTo>
                  <a:lnTo>
                    <a:pt x="1292724" y="2098792"/>
                  </a:lnTo>
                  <a:lnTo>
                    <a:pt x="1313695" y="2086756"/>
                  </a:lnTo>
                  <a:lnTo>
                    <a:pt x="1320201" y="2082052"/>
                  </a:lnTo>
                  <a:lnTo>
                    <a:pt x="1332866" y="2070362"/>
                  </a:lnTo>
                  <a:lnTo>
                    <a:pt x="1355637" y="2044353"/>
                  </a:lnTo>
                  <a:lnTo>
                    <a:pt x="1375639" y="2015922"/>
                  </a:lnTo>
                  <a:lnTo>
                    <a:pt x="1379999" y="2008452"/>
                  </a:lnTo>
                  <a:lnTo>
                    <a:pt x="1386228" y="1992888"/>
                  </a:lnTo>
                  <a:lnTo>
                    <a:pt x="1394188" y="1979606"/>
                  </a:lnTo>
                  <a:lnTo>
                    <a:pt x="1399655" y="1968262"/>
                  </a:lnTo>
                  <a:lnTo>
                    <a:pt x="1405261" y="1960791"/>
                  </a:lnTo>
                  <a:lnTo>
                    <a:pt x="1417719" y="1938448"/>
                  </a:lnTo>
                  <a:lnTo>
                    <a:pt x="1418896" y="1934574"/>
                  </a:lnTo>
                  <a:lnTo>
                    <a:pt x="1421041" y="1921224"/>
                  </a:lnTo>
                  <a:lnTo>
                    <a:pt x="1422633" y="1917904"/>
                  </a:lnTo>
                  <a:lnTo>
                    <a:pt x="1425678" y="1916382"/>
                  </a:lnTo>
                  <a:lnTo>
                    <a:pt x="1430800" y="1916866"/>
                  </a:lnTo>
                  <a:lnTo>
                    <a:pt x="1430523" y="1915552"/>
                  </a:lnTo>
                  <a:lnTo>
                    <a:pt x="1429624" y="1914583"/>
                  </a:lnTo>
                  <a:lnTo>
                    <a:pt x="1428309" y="1913891"/>
                  </a:lnTo>
                  <a:lnTo>
                    <a:pt x="1426855" y="1913407"/>
                  </a:lnTo>
                  <a:lnTo>
                    <a:pt x="1426578" y="1914652"/>
                  </a:lnTo>
                  <a:lnTo>
                    <a:pt x="1425886" y="1915413"/>
                  </a:lnTo>
                  <a:lnTo>
                    <a:pt x="1424848" y="1915759"/>
                  </a:lnTo>
                  <a:lnTo>
                    <a:pt x="1423533" y="1915759"/>
                  </a:lnTo>
                  <a:cubicBezTo>
                    <a:pt x="1423533" y="1915759"/>
                    <a:pt x="1425263" y="1913131"/>
                    <a:pt x="1425263" y="1913131"/>
                  </a:cubicBezTo>
                  <a:lnTo>
                    <a:pt x="1425817" y="1909741"/>
                  </a:lnTo>
                  <a:lnTo>
                    <a:pt x="1425332" y="1902824"/>
                  </a:lnTo>
                  <a:lnTo>
                    <a:pt x="1425332" y="1898327"/>
                  </a:lnTo>
                  <a:cubicBezTo>
                    <a:pt x="1425332" y="1898327"/>
                    <a:pt x="1428031" y="1886360"/>
                    <a:pt x="1428031" y="1886360"/>
                  </a:cubicBezTo>
                  <a:lnTo>
                    <a:pt x="1419726" y="1884078"/>
                  </a:lnTo>
                  <a:lnTo>
                    <a:pt x="1416543" y="1884424"/>
                  </a:lnTo>
                  <a:lnTo>
                    <a:pt x="1408376" y="1890096"/>
                  </a:lnTo>
                  <a:lnTo>
                    <a:pt x="1404361" y="1891894"/>
                  </a:lnTo>
                  <a:lnTo>
                    <a:pt x="1394949" y="1894385"/>
                  </a:lnTo>
                  <a:lnTo>
                    <a:pt x="1387266" y="1897221"/>
                  </a:lnTo>
                  <a:lnTo>
                    <a:pt x="1383321" y="1898397"/>
                  </a:lnTo>
                  <a:lnTo>
                    <a:pt x="1379238" y="1898673"/>
                  </a:lnTo>
                  <a:lnTo>
                    <a:pt x="1373632" y="1897497"/>
                  </a:lnTo>
                  <a:lnTo>
                    <a:pt x="1371625" y="1897497"/>
                  </a:lnTo>
                  <a:cubicBezTo>
                    <a:pt x="1371625" y="1897497"/>
                    <a:pt x="1369064" y="1898051"/>
                    <a:pt x="1369064" y="1898051"/>
                  </a:cubicBezTo>
                  <a:lnTo>
                    <a:pt x="1361728" y="1900887"/>
                  </a:lnTo>
                  <a:lnTo>
                    <a:pt x="1357367" y="1901233"/>
                  </a:lnTo>
                  <a:lnTo>
                    <a:pt x="1349062" y="1900748"/>
                  </a:lnTo>
                  <a:lnTo>
                    <a:pt x="1345047" y="1901717"/>
                  </a:lnTo>
                  <a:lnTo>
                    <a:pt x="1333351" y="1908565"/>
                  </a:lnTo>
                  <a:lnTo>
                    <a:pt x="1329060" y="1909603"/>
                  </a:lnTo>
                  <a:lnTo>
                    <a:pt x="1324838" y="1909326"/>
                  </a:lnTo>
                  <a:lnTo>
                    <a:pt x="1316463" y="1908012"/>
                  </a:lnTo>
                  <a:lnTo>
                    <a:pt x="1312241" y="1908358"/>
                  </a:lnTo>
                  <a:lnTo>
                    <a:pt x="1308089" y="1909949"/>
                  </a:lnTo>
                  <a:lnTo>
                    <a:pt x="1300199" y="1914376"/>
                  </a:lnTo>
                  <a:lnTo>
                    <a:pt x="1296115" y="1915897"/>
                  </a:lnTo>
                  <a:lnTo>
                    <a:pt x="1284696" y="1915413"/>
                  </a:lnTo>
                  <a:lnTo>
                    <a:pt x="1276321" y="1909603"/>
                  </a:lnTo>
                  <a:lnTo>
                    <a:pt x="1261787" y="1893416"/>
                  </a:lnTo>
                  <a:lnTo>
                    <a:pt x="1260541" y="1895422"/>
                  </a:lnTo>
                  <a:lnTo>
                    <a:pt x="1258741" y="1898189"/>
                  </a:lnTo>
                  <a:lnTo>
                    <a:pt x="1260472" y="1895422"/>
                  </a:lnTo>
                  <a:lnTo>
                    <a:pt x="1261717" y="1893416"/>
                  </a:lnTo>
                  <a:lnTo>
                    <a:pt x="1257842" y="1891964"/>
                  </a:lnTo>
                  <a:lnTo>
                    <a:pt x="1249052" y="1893139"/>
                  </a:lnTo>
                  <a:lnTo>
                    <a:pt x="1246699" y="1891894"/>
                  </a:lnTo>
                  <a:lnTo>
                    <a:pt x="1248844" y="1891756"/>
                  </a:lnTo>
                  <a:lnTo>
                    <a:pt x="1251267" y="1890372"/>
                  </a:lnTo>
                  <a:lnTo>
                    <a:pt x="1255835" y="1887121"/>
                  </a:lnTo>
                  <a:lnTo>
                    <a:pt x="1259779" y="1885184"/>
                  </a:lnTo>
                  <a:lnTo>
                    <a:pt x="1261717" y="1884009"/>
                  </a:lnTo>
                  <a:lnTo>
                    <a:pt x="1263309" y="1882556"/>
                  </a:lnTo>
                  <a:lnTo>
                    <a:pt x="1264901" y="1878475"/>
                  </a:lnTo>
                  <a:lnTo>
                    <a:pt x="1263724" y="1874808"/>
                  </a:lnTo>
                  <a:lnTo>
                    <a:pt x="1259087" y="1867684"/>
                  </a:lnTo>
                  <a:lnTo>
                    <a:pt x="1258811" y="1866508"/>
                  </a:lnTo>
                  <a:lnTo>
                    <a:pt x="1258326" y="1865401"/>
                  </a:lnTo>
                  <a:lnTo>
                    <a:pt x="1257634" y="1864432"/>
                  </a:lnTo>
                  <a:lnTo>
                    <a:pt x="1256665" y="1863672"/>
                  </a:lnTo>
                  <a:lnTo>
                    <a:pt x="1256042" y="1865608"/>
                  </a:lnTo>
                  <a:lnTo>
                    <a:pt x="1253343" y="1864502"/>
                  </a:lnTo>
                  <a:lnTo>
                    <a:pt x="1250713" y="1862011"/>
                  </a:lnTo>
                  <a:lnTo>
                    <a:pt x="1246145" y="1856893"/>
                  </a:lnTo>
                  <a:lnTo>
                    <a:pt x="1245660" y="1856685"/>
                  </a:lnTo>
                  <a:lnTo>
                    <a:pt x="1245107" y="1856685"/>
                  </a:lnTo>
                  <a:cubicBezTo>
                    <a:pt x="1245107" y="1856685"/>
                    <a:pt x="1244553" y="1856685"/>
                    <a:pt x="1244553" y="1856685"/>
                  </a:cubicBezTo>
                  <a:lnTo>
                    <a:pt x="1243999" y="1856339"/>
                  </a:lnTo>
                  <a:lnTo>
                    <a:pt x="1243654" y="1855647"/>
                  </a:lnTo>
                  <a:lnTo>
                    <a:pt x="1243376" y="1853849"/>
                  </a:lnTo>
                  <a:lnTo>
                    <a:pt x="1243100" y="1853088"/>
                  </a:lnTo>
                  <a:lnTo>
                    <a:pt x="1241231" y="1849629"/>
                  </a:lnTo>
                  <a:lnTo>
                    <a:pt x="1240400" y="1848592"/>
                  </a:lnTo>
                  <a:lnTo>
                    <a:pt x="1237632" y="1846378"/>
                  </a:lnTo>
                  <a:lnTo>
                    <a:pt x="1231334" y="1842574"/>
                  </a:lnTo>
                  <a:lnTo>
                    <a:pt x="1228566" y="1840360"/>
                  </a:lnTo>
                  <a:lnTo>
                    <a:pt x="1226351" y="1837593"/>
                  </a:lnTo>
                  <a:lnTo>
                    <a:pt x="1222544" y="1831506"/>
                  </a:lnTo>
                  <a:lnTo>
                    <a:pt x="1220191" y="1828808"/>
                  </a:lnTo>
                  <a:lnTo>
                    <a:pt x="1217699" y="1826941"/>
                  </a:lnTo>
                  <a:lnTo>
                    <a:pt x="1206556" y="1821476"/>
                  </a:lnTo>
                  <a:lnTo>
                    <a:pt x="1201019" y="1819677"/>
                  </a:lnTo>
                  <a:lnTo>
                    <a:pt x="1198528" y="1818432"/>
                  </a:lnTo>
                  <a:lnTo>
                    <a:pt x="1196867" y="1816219"/>
                  </a:lnTo>
                  <a:lnTo>
                    <a:pt x="1195621" y="1813106"/>
                  </a:lnTo>
                  <a:lnTo>
                    <a:pt x="1194237" y="1810339"/>
                  </a:lnTo>
                  <a:lnTo>
                    <a:pt x="1192091" y="1809024"/>
                  </a:lnTo>
                  <a:lnTo>
                    <a:pt x="1190568" y="1809785"/>
                  </a:lnTo>
                  <a:lnTo>
                    <a:pt x="1190222" y="1811653"/>
                  </a:lnTo>
                  <a:lnTo>
                    <a:pt x="1190222" y="1813936"/>
                  </a:lnTo>
                  <a:cubicBezTo>
                    <a:pt x="1190222" y="1813936"/>
                    <a:pt x="1189876" y="1816011"/>
                    <a:pt x="1189876" y="1816011"/>
                  </a:cubicBezTo>
                  <a:lnTo>
                    <a:pt x="1187731" y="1812829"/>
                  </a:lnTo>
                  <a:lnTo>
                    <a:pt x="1180740" y="1799202"/>
                  </a:lnTo>
                  <a:lnTo>
                    <a:pt x="1179218" y="1795466"/>
                  </a:lnTo>
                  <a:lnTo>
                    <a:pt x="1178110" y="1791524"/>
                  </a:lnTo>
                  <a:lnTo>
                    <a:pt x="1175480" y="1778311"/>
                  </a:lnTo>
                  <a:lnTo>
                    <a:pt x="1172781" y="1769872"/>
                  </a:lnTo>
                  <a:lnTo>
                    <a:pt x="1165445" y="1753617"/>
                  </a:lnTo>
                  <a:lnTo>
                    <a:pt x="1164061" y="1751818"/>
                  </a:lnTo>
                  <a:lnTo>
                    <a:pt x="1162053" y="1750227"/>
                  </a:lnTo>
                  <a:lnTo>
                    <a:pt x="1158316" y="1747737"/>
                  </a:lnTo>
                  <a:lnTo>
                    <a:pt x="1157901" y="1747599"/>
                  </a:lnTo>
                  <a:lnTo>
                    <a:pt x="1157347" y="1747599"/>
                  </a:lnTo>
                  <a:cubicBezTo>
                    <a:pt x="1157347" y="1747599"/>
                    <a:pt x="1156655" y="1747391"/>
                    <a:pt x="1156655" y="1747391"/>
                  </a:cubicBezTo>
                  <a:lnTo>
                    <a:pt x="1155894" y="1746976"/>
                  </a:lnTo>
                  <a:lnTo>
                    <a:pt x="1154925" y="1746007"/>
                  </a:lnTo>
                  <a:lnTo>
                    <a:pt x="1152226" y="1742687"/>
                  </a:lnTo>
                  <a:lnTo>
                    <a:pt x="1148142" y="1739505"/>
                  </a:lnTo>
                  <a:lnTo>
                    <a:pt x="1144681" y="1737292"/>
                  </a:lnTo>
                  <a:lnTo>
                    <a:pt x="1141775" y="1734455"/>
                  </a:lnTo>
                  <a:lnTo>
                    <a:pt x="1139491" y="1729544"/>
                  </a:lnTo>
                  <a:lnTo>
                    <a:pt x="1138176" y="1723941"/>
                  </a:lnTo>
                  <a:lnTo>
                    <a:pt x="1136099" y="1706648"/>
                  </a:lnTo>
                  <a:lnTo>
                    <a:pt x="1136099" y="1695027"/>
                  </a:lnTo>
                  <a:cubicBezTo>
                    <a:pt x="1136099" y="1695027"/>
                    <a:pt x="1135061" y="1687902"/>
                    <a:pt x="1135061" y="1687902"/>
                  </a:cubicBezTo>
                  <a:lnTo>
                    <a:pt x="1135199" y="1685481"/>
                  </a:lnTo>
                  <a:lnTo>
                    <a:pt x="1136861" y="1686449"/>
                  </a:lnTo>
                  <a:lnTo>
                    <a:pt x="1137414" y="1686933"/>
                  </a:lnTo>
                  <a:lnTo>
                    <a:pt x="1136999" y="1684720"/>
                  </a:lnTo>
                  <a:lnTo>
                    <a:pt x="1135823" y="1682714"/>
                  </a:lnTo>
                  <a:lnTo>
                    <a:pt x="1132916" y="1678978"/>
                  </a:lnTo>
                  <a:lnTo>
                    <a:pt x="1131186" y="1675727"/>
                  </a:lnTo>
                  <a:lnTo>
                    <a:pt x="1130147" y="1672545"/>
                  </a:lnTo>
                  <a:lnTo>
                    <a:pt x="1129593" y="1669156"/>
                  </a:lnTo>
                  <a:lnTo>
                    <a:pt x="1129317" y="1665489"/>
                  </a:lnTo>
                  <a:lnTo>
                    <a:pt x="1127656" y="1662377"/>
                  </a:lnTo>
                  <a:lnTo>
                    <a:pt x="1124472" y="1659333"/>
                  </a:lnTo>
                  <a:lnTo>
                    <a:pt x="1114990" y="1651724"/>
                  </a:lnTo>
                  <a:lnTo>
                    <a:pt x="1108692" y="1647989"/>
                  </a:lnTo>
                  <a:lnTo>
                    <a:pt x="1105993" y="1645291"/>
                  </a:lnTo>
                  <a:lnTo>
                    <a:pt x="1103293" y="1639480"/>
                  </a:lnTo>
                  <a:lnTo>
                    <a:pt x="1101009" y="1630834"/>
                  </a:lnTo>
                  <a:lnTo>
                    <a:pt x="1101424" y="1623570"/>
                  </a:lnTo>
                  <a:lnTo>
                    <a:pt x="1106823" y="1621841"/>
                  </a:lnTo>
                  <a:lnTo>
                    <a:pt x="1097203" y="1612918"/>
                  </a:lnTo>
                  <a:lnTo>
                    <a:pt x="1094435" y="1609390"/>
                  </a:lnTo>
                  <a:lnTo>
                    <a:pt x="1069172" y="1560000"/>
                  </a:lnTo>
                  <a:lnTo>
                    <a:pt x="1068134" y="1556265"/>
                  </a:lnTo>
                  <a:lnTo>
                    <a:pt x="1066819" y="1548725"/>
                  </a:lnTo>
                  <a:lnTo>
                    <a:pt x="1065366" y="1545059"/>
                  </a:lnTo>
                  <a:lnTo>
                    <a:pt x="1061975" y="1540493"/>
                  </a:lnTo>
                  <a:lnTo>
                    <a:pt x="1061213" y="1538695"/>
                  </a:lnTo>
                  <a:lnTo>
                    <a:pt x="1060936" y="1536758"/>
                  </a:lnTo>
                  <a:lnTo>
                    <a:pt x="1060936" y="1532677"/>
                  </a:lnTo>
                  <a:cubicBezTo>
                    <a:pt x="1060936" y="1532677"/>
                    <a:pt x="1060452" y="1530809"/>
                    <a:pt x="1060452" y="1530809"/>
                  </a:cubicBezTo>
                  <a:lnTo>
                    <a:pt x="1058583" y="1527834"/>
                  </a:lnTo>
                  <a:lnTo>
                    <a:pt x="1052977" y="1521885"/>
                  </a:lnTo>
                  <a:lnTo>
                    <a:pt x="1043979" y="1510195"/>
                  </a:lnTo>
                  <a:lnTo>
                    <a:pt x="1042318" y="1507082"/>
                  </a:lnTo>
                  <a:lnTo>
                    <a:pt x="1041280" y="1503831"/>
                  </a:lnTo>
                  <a:lnTo>
                    <a:pt x="1039827" y="1497744"/>
                  </a:lnTo>
                  <a:lnTo>
                    <a:pt x="1036851" y="1491587"/>
                  </a:lnTo>
                  <a:lnTo>
                    <a:pt x="1036643" y="1488406"/>
                  </a:lnTo>
                  <a:lnTo>
                    <a:pt x="1037681" y="1485431"/>
                  </a:lnTo>
                  <a:lnTo>
                    <a:pt x="1039965" y="1483079"/>
                  </a:lnTo>
                  <a:lnTo>
                    <a:pt x="1041211" y="1486192"/>
                  </a:lnTo>
                  <a:lnTo>
                    <a:pt x="1043287" y="1492418"/>
                  </a:lnTo>
                  <a:lnTo>
                    <a:pt x="1044602" y="1495461"/>
                  </a:lnTo>
                  <a:lnTo>
                    <a:pt x="1046263" y="1498090"/>
                  </a:lnTo>
                  <a:lnTo>
                    <a:pt x="1050139" y="1503139"/>
                  </a:lnTo>
                  <a:lnTo>
                    <a:pt x="1051731" y="1505906"/>
                  </a:lnTo>
                  <a:lnTo>
                    <a:pt x="1052839" y="1509019"/>
                  </a:lnTo>
                  <a:lnTo>
                    <a:pt x="1053531" y="1511925"/>
                  </a:lnTo>
                  <a:lnTo>
                    <a:pt x="1054500" y="1514691"/>
                  </a:lnTo>
                  <a:lnTo>
                    <a:pt x="1056230" y="1517528"/>
                  </a:lnTo>
                  <a:lnTo>
                    <a:pt x="1067581" y="1529979"/>
                  </a:lnTo>
                  <a:lnTo>
                    <a:pt x="1069242" y="1531362"/>
                  </a:lnTo>
                  <a:lnTo>
                    <a:pt x="1070764" y="1532262"/>
                  </a:lnTo>
                  <a:lnTo>
                    <a:pt x="1072633" y="1532953"/>
                  </a:lnTo>
                  <a:lnTo>
                    <a:pt x="1073602" y="1533161"/>
                  </a:lnTo>
                  <a:lnTo>
                    <a:pt x="1074363" y="1532746"/>
                  </a:lnTo>
                  <a:lnTo>
                    <a:pt x="1075609" y="1531501"/>
                  </a:lnTo>
                  <a:lnTo>
                    <a:pt x="1077478" y="1528803"/>
                  </a:lnTo>
                  <a:lnTo>
                    <a:pt x="1078239" y="1525690"/>
                  </a:lnTo>
                  <a:lnTo>
                    <a:pt x="1078931" y="1519257"/>
                  </a:lnTo>
                  <a:lnTo>
                    <a:pt x="1079900" y="1516075"/>
                  </a:lnTo>
                  <a:lnTo>
                    <a:pt x="1082253" y="1509642"/>
                  </a:lnTo>
                  <a:lnTo>
                    <a:pt x="1084745" y="1499750"/>
                  </a:lnTo>
                  <a:lnTo>
                    <a:pt x="1086060" y="1496775"/>
                  </a:lnTo>
                  <a:lnTo>
                    <a:pt x="1088275" y="1494147"/>
                  </a:lnTo>
                  <a:lnTo>
                    <a:pt x="1088275" y="1494147"/>
                  </a:lnTo>
                  <a:cubicBezTo>
                    <a:pt x="1088275" y="1494147"/>
                    <a:pt x="1089659" y="1492418"/>
                    <a:pt x="1089659" y="1492418"/>
                  </a:cubicBezTo>
                  <a:lnTo>
                    <a:pt x="1089866" y="1493524"/>
                  </a:lnTo>
                  <a:lnTo>
                    <a:pt x="1089866" y="1494700"/>
                  </a:lnTo>
                  <a:cubicBezTo>
                    <a:pt x="1089866" y="1494700"/>
                    <a:pt x="1089590" y="1495876"/>
                    <a:pt x="1089590" y="1495876"/>
                  </a:cubicBezTo>
                  <a:lnTo>
                    <a:pt x="1089244" y="1496983"/>
                  </a:lnTo>
                  <a:lnTo>
                    <a:pt x="1085991" y="1511994"/>
                  </a:lnTo>
                  <a:lnTo>
                    <a:pt x="1082599" y="1523200"/>
                  </a:lnTo>
                  <a:lnTo>
                    <a:pt x="1082391" y="1526451"/>
                  </a:lnTo>
                  <a:lnTo>
                    <a:pt x="1086129" y="1524583"/>
                  </a:lnTo>
                  <a:lnTo>
                    <a:pt x="1090351" y="1525690"/>
                  </a:lnTo>
                  <a:lnTo>
                    <a:pt x="1094296" y="1528388"/>
                  </a:lnTo>
                  <a:lnTo>
                    <a:pt x="1097065" y="1531431"/>
                  </a:lnTo>
                  <a:lnTo>
                    <a:pt x="1124334" y="1574457"/>
                  </a:lnTo>
                  <a:lnTo>
                    <a:pt x="1125787" y="1577985"/>
                  </a:lnTo>
                  <a:lnTo>
                    <a:pt x="1126756" y="1579853"/>
                  </a:lnTo>
                  <a:lnTo>
                    <a:pt x="1127725" y="1581098"/>
                  </a:lnTo>
                  <a:lnTo>
                    <a:pt x="1130147" y="1583450"/>
                  </a:lnTo>
                  <a:lnTo>
                    <a:pt x="1131255" y="1584764"/>
                  </a:lnTo>
                  <a:lnTo>
                    <a:pt x="1133400" y="1588015"/>
                  </a:lnTo>
                  <a:lnTo>
                    <a:pt x="1135199" y="1591543"/>
                  </a:lnTo>
                  <a:lnTo>
                    <a:pt x="1136446" y="1595278"/>
                  </a:lnTo>
                  <a:lnTo>
                    <a:pt x="1137068" y="1599014"/>
                  </a:lnTo>
                  <a:lnTo>
                    <a:pt x="1136930" y="1600881"/>
                  </a:lnTo>
                  <a:lnTo>
                    <a:pt x="1136653" y="1601712"/>
                  </a:lnTo>
                  <a:lnTo>
                    <a:pt x="1136653" y="1602611"/>
                  </a:lnTo>
                  <a:cubicBezTo>
                    <a:pt x="1136653" y="1602611"/>
                    <a:pt x="1138383" y="1606346"/>
                    <a:pt x="1138383" y="1606346"/>
                  </a:cubicBezTo>
                  <a:lnTo>
                    <a:pt x="1140390" y="1609736"/>
                  </a:lnTo>
                  <a:lnTo>
                    <a:pt x="1141429" y="1611188"/>
                  </a:lnTo>
                  <a:lnTo>
                    <a:pt x="1143782" y="1613264"/>
                  </a:lnTo>
                  <a:lnTo>
                    <a:pt x="1152364" y="1617760"/>
                  </a:lnTo>
                  <a:lnTo>
                    <a:pt x="1156101" y="1620458"/>
                  </a:lnTo>
                  <a:lnTo>
                    <a:pt x="1159077" y="1623501"/>
                  </a:lnTo>
                  <a:lnTo>
                    <a:pt x="1161638" y="1626960"/>
                  </a:lnTo>
                  <a:lnTo>
                    <a:pt x="1163992" y="1630834"/>
                  </a:lnTo>
                  <a:lnTo>
                    <a:pt x="1169528" y="1642524"/>
                  </a:lnTo>
                  <a:lnTo>
                    <a:pt x="1172089" y="1645706"/>
                  </a:lnTo>
                  <a:lnTo>
                    <a:pt x="1170843" y="1645706"/>
                  </a:lnTo>
                  <a:cubicBezTo>
                    <a:pt x="1170843" y="1645706"/>
                    <a:pt x="1173058" y="1648611"/>
                    <a:pt x="1173058" y="1648611"/>
                  </a:cubicBezTo>
                  <a:lnTo>
                    <a:pt x="1174304" y="1651932"/>
                  </a:lnTo>
                  <a:lnTo>
                    <a:pt x="1174719" y="1655598"/>
                  </a:lnTo>
                  <a:lnTo>
                    <a:pt x="1174512" y="1659471"/>
                  </a:lnTo>
                  <a:lnTo>
                    <a:pt x="1173058" y="1666112"/>
                  </a:lnTo>
                  <a:lnTo>
                    <a:pt x="1173058" y="1668187"/>
                  </a:lnTo>
                  <a:cubicBezTo>
                    <a:pt x="1173058" y="1668187"/>
                    <a:pt x="1173681" y="1670262"/>
                    <a:pt x="1173681" y="1670262"/>
                  </a:cubicBezTo>
                  <a:lnTo>
                    <a:pt x="1175826" y="1674205"/>
                  </a:lnTo>
                  <a:lnTo>
                    <a:pt x="1176380" y="1676281"/>
                  </a:lnTo>
                  <a:lnTo>
                    <a:pt x="1176380" y="1678218"/>
                  </a:lnTo>
                  <a:cubicBezTo>
                    <a:pt x="1176380" y="1678218"/>
                    <a:pt x="1176173" y="1679739"/>
                    <a:pt x="1176173" y="1679739"/>
                  </a:cubicBezTo>
                  <a:lnTo>
                    <a:pt x="1176034" y="1681192"/>
                  </a:lnTo>
                  <a:lnTo>
                    <a:pt x="1176380" y="1683129"/>
                  </a:lnTo>
                  <a:lnTo>
                    <a:pt x="1177349" y="1685481"/>
                  </a:lnTo>
                  <a:lnTo>
                    <a:pt x="1178734" y="1687625"/>
                  </a:lnTo>
                  <a:lnTo>
                    <a:pt x="1186970" y="1698693"/>
                  </a:lnTo>
                  <a:lnTo>
                    <a:pt x="1189876" y="1701460"/>
                  </a:lnTo>
                  <a:lnTo>
                    <a:pt x="1201435" y="1708239"/>
                  </a:lnTo>
                  <a:lnTo>
                    <a:pt x="1207733" y="1713980"/>
                  </a:lnTo>
                  <a:lnTo>
                    <a:pt x="1212785" y="1720828"/>
                  </a:lnTo>
                  <a:lnTo>
                    <a:pt x="1223444" y="1744831"/>
                  </a:lnTo>
                  <a:lnTo>
                    <a:pt x="1227804" y="1752302"/>
                  </a:lnTo>
                  <a:lnTo>
                    <a:pt x="1233687" y="1758735"/>
                  </a:lnTo>
                  <a:lnTo>
                    <a:pt x="1237978" y="1762056"/>
                  </a:lnTo>
                  <a:lnTo>
                    <a:pt x="1240054" y="1763923"/>
                  </a:lnTo>
                  <a:lnTo>
                    <a:pt x="1241646" y="1765999"/>
                  </a:lnTo>
                  <a:lnTo>
                    <a:pt x="1242477" y="1767866"/>
                  </a:lnTo>
                  <a:lnTo>
                    <a:pt x="1243792" y="1771948"/>
                  </a:lnTo>
                  <a:lnTo>
                    <a:pt x="1244622" y="1773815"/>
                  </a:lnTo>
                  <a:lnTo>
                    <a:pt x="1249260" y="1781078"/>
                  </a:lnTo>
                  <a:lnTo>
                    <a:pt x="1251128" y="1784814"/>
                  </a:lnTo>
                  <a:lnTo>
                    <a:pt x="1252305" y="1789310"/>
                  </a:lnTo>
                  <a:lnTo>
                    <a:pt x="1252512" y="1793184"/>
                  </a:lnTo>
                  <a:lnTo>
                    <a:pt x="1251128" y="1803214"/>
                  </a:lnTo>
                  <a:lnTo>
                    <a:pt x="1251128" y="1805704"/>
                  </a:lnTo>
                  <a:cubicBezTo>
                    <a:pt x="1251128" y="1805704"/>
                    <a:pt x="1252236" y="1810615"/>
                    <a:pt x="1252236" y="1810615"/>
                  </a:cubicBezTo>
                  <a:lnTo>
                    <a:pt x="1252097" y="1813175"/>
                  </a:lnTo>
                  <a:lnTo>
                    <a:pt x="1250644" y="1812207"/>
                  </a:lnTo>
                  <a:lnTo>
                    <a:pt x="1250159" y="1811792"/>
                  </a:lnTo>
                  <a:lnTo>
                    <a:pt x="1249882" y="1813590"/>
                  </a:lnTo>
                  <a:lnTo>
                    <a:pt x="1250990" y="1814973"/>
                  </a:lnTo>
                  <a:lnTo>
                    <a:pt x="1252651" y="1816288"/>
                  </a:lnTo>
                  <a:lnTo>
                    <a:pt x="1254035" y="1817948"/>
                  </a:lnTo>
                  <a:lnTo>
                    <a:pt x="1254450" y="1819193"/>
                  </a:lnTo>
                  <a:lnTo>
                    <a:pt x="1254589" y="1820231"/>
                  </a:lnTo>
                  <a:lnTo>
                    <a:pt x="1254589" y="1821199"/>
                  </a:lnTo>
                  <a:cubicBezTo>
                    <a:pt x="1254589" y="1821199"/>
                    <a:pt x="1254727" y="1822237"/>
                    <a:pt x="1254727" y="1822237"/>
                  </a:cubicBezTo>
                  <a:lnTo>
                    <a:pt x="1258118" y="1835103"/>
                  </a:lnTo>
                  <a:lnTo>
                    <a:pt x="1258118" y="1838423"/>
                  </a:lnTo>
                  <a:lnTo>
                    <a:pt x="1258326" y="1839322"/>
                  </a:lnTo>
                  <a:lnTo>
                    <a:pt x="1258880" y="1840152"/>
                  </a:lnTo>
                  <a:lnTo>
                    <a:pt x="1260333" y="1841813"/>
                  </a:lnTo>
                  <a:lnTo>
                    <a:pt x="1260887" y="1842643"/>
                  </a:lnTo>
                  <a:lnTo>
                    <a:pt x="1261510" y="1844372"/>
                  </a:lnTo>
                  <a:lnTo>
                    <a:pt x="1261925" y="1845963"/>
                  </a:lnTo>
                  <a:lnTo>
                    <a:pt x="1262133" y="1847554"/>
                  </a:lnTo>
                  <a:lnTo>
                    <a:pt x="1261856" y="1854195"/>
                  </a:lnTo>
                  <a:lnTo>
                    <a:pt x="1262063" y="1856201"/>
                  </a:lnTo>
                  <a:lnTo>
                    <a:pt x="1262894" y="1858691"/>
                  </a:lnTo>
                  <a:lnTo>
                    <a:pt x="1265317" y="1863118"/>
                  </a:lnTo>
                  <a:lnTo>
                    <a:pt x="1266285" y="1865332"/>
                  </a:lnTo>
                  <a:lnTo>
                    <a:pt x="1266632" y="1867891"/>
                  </a:lnTo>
                  <a:lnTo>
                    <a:pt x="1269331" y="1867130"/>
                  </a:lnTo>
                  <a:lnTo>
                    <a:pt x="1271684" y="1867753"/>
                  </a:lnTo>
                  <a:lnTo>
                    <a:pt x="1274037" y="1868929"/>
                  </a:lnTo>
                  <a:lnTo>
                    <a:pt x="1276529" y="1869759"/>
                  </a:lnTo>
                  <a:lnTo>
                    <a:pt x="1279643" y="1869759"/>
                  </a:lnTo>
                  <a:cubicBezTo>
                    <a:pt x="1279643" y="1869759"/>
                    <a:pt x="1282481" y="1868721"/>
                    <a:pt x="1282481" y="1868721"/>
                  </a:cubicBezTo>
                  <a:lnTo>
                    <a:pt x="1288087" y="1866508"/>
                  </a:lnTo>
                  <a:lnTo>
                    <a:pt x="1290163" y="1866231"/>
                  </a:lnTo>
                  <a:lnTo>
                    <a:pt x="1294247" y="1866369"/>
                  </a:lnTo>
                  <a:lnTo>
                    <a:pt x="1296462" y="1865954"/>
                  </a:lnTo>
                  <a:lnTo>
                    <a:pt x="1297845" y="1865262"/>
                  </a:lnTo>
                  <a:lnTo>
                    <a:pt x="1298538" y="1864571"/>
                  </a:lnTo>
                  <a:lnTo>
                    <a:pt x="1299160" y="1863810"/>
                  </a:lnTo>
                  <a:lnTo>
                    <a:pt x="1300199" y="1862980"/>
                  </a:lnTo>
                  <a:lnTo>
                    <a:pt x="1301652" y="1862219"/>
                  </a:lnTo>
                  <a:lnTo>
                    <a:pt x="1304628" y="1860974"/>
                  </a:lnTo>
                  <a:lnTo>
                    <a:pt x="1306082" y="1860282"/>
                  </a:lnTo>
                  <a:lnTo>
                    <a:pt x="1308435" y="1858345"/>
                  </a:lnTo>
                  <a:lnTo>
                    <a:pt x="1310165" y="1856547"/>
                  </a:lnTo>
                  <a:lnTo>
                    <a:pt x="1312103" y="1854956"/>
                  </a:lnTo>
                  <a:lnTo>
                    <a:pt x="1315010" y="1853711"/>
                  </a:lnTo>
                  <a:lnTo>
                    <a:pt x="1317986" y="1853088"/>
                  </a:lnTo>
                  <a:lnTo>
                    <a:pt x="1332174" y="1852258"/>
                  </a:lnTo>
                  <a:lnTo>
                    <a:pt x="1337919" y="1851082"/>
                  </a:lnTo>
                  <a:lnTo>
                    <a:pt x="1343525" y="1849353"/>
                  </a:lnTo>
                  <a:lnTo>
                    <a:pt x="1348301" y="1847070"/>
                  </a:lnTo>
                  <a:lnTo>
                    <a:pt x="1355083" y="1841951"/>
                  </a:lnTo>
                  <a:lnTo>
                    <a:pt x="1357713" y="1840637"/>
                  </a:lnTo>
                  <a:lnTo>
                    <a:pt x="1360620" y="1840083"/>
                  </a:lnTo>
                  <a:lnTo>
                    <a:pt x="1369410" y="1840222"/>
                  </a:lnTo>
                  <a:lnTo>
                    <a:pt x="1374324" y="1838631"/>
                  </a:lnTo>
                  <a:lnTo>
                    <a:pt x="1377992" y="1835587"/>
                  </a:lnTo>
                  <a:lnTo>
                    <a:pt x="1381107" y="1832059"/>
                  </a:lnTo>
                  <a:lnTo>
                    <a:pt x="1384774" y="1828670"/>
                  </a:lnTo>
                  <a:lnTo>
                    <a:pt x="1390519" y="1825695"/>
                  </a:lnTo>
                  <a:lnTo>
                    <a:pt x="1431146" y="1813313"/>
                  </a:lnTo>
                  <a:lnTo>
                    <a:pt x="1445057" y="1806119"/>
                  </a:lnTo>
                  <a:lnTo>
                    <a:pt x="1446511" y="1804667"/>
                  </a:lnTo>
                  <a:lnTo>
                    <a:pt x="1446926" y="1802591"/>
                  </a:lnTo>
                  <a:lnTo>
                    <a:pt x="1446926" y="1798994"/>
                  </a:lnTo>
                  <a:lnTo>
                    <a:pt x="1448864" y="1792630"/>
                  </a:lnTo>
                  <a:lnTo>
                    <a:pt x="1453501" y="1788411"/>
                  </a:lnTo>
                  <a:lnTo>
                    <a:pt x="1459523" y="1785575"/>
                  </a:lnTo>
                  <a:lnTo>
                    <a:pt x="1465751" y="1783361"/>
                  </a:lnTo>
                  <a:lnTo>
                    <a:pt x="1465751" y="1783361"/>
                  </a:lnTo>
                  <a:cubicBezTo>
                    <a:pt x="1465751" y="1783361"/>
                    <a:pt x="1469766" y="1781978"/>
                    <a:pt x="1469766" y="1781978"/>
                  </a:cubicBezTo>
                  <a:lnTo>
                    <a:pt x="1477933" y="1779902"/>
                  </a:lnTo>
                  <a:lnTo>
                    <a:pt x="1485546" y="1776513"/>
                  </a:lnTo>
                  <a:lnTo>
                    <a:pt x="1489145" y="1775475"/>
                  </a:lnTo>
                  <a:lnTo>
                    <a:pt x="1492951" y="1775060"/>
                  </a:lnTo>
                  <a:lnTo>
                    <a:pt x="1501188" y="1775406"/>
                  </a:lnTo>
                  <a:lnTo>
                    <a:pt x="1505271" y="1775129"/>
                  </a:lnTo>
                  <a:lnTo>
                    <a:pt x="1508732" y="1773400"/>
                  </a:lnTo>
                  <a:lnTo>
                    <a:pt x="1510947" y="1769319"/>
                  </a:lnTo>
                  <a:lnTo>
                    <a:pt x="1511569" y="1763024"/>
                  </a:lnTo>
                  <a:lnTo>
                    <a:pt x="1512608" y="1760119"/>
                  </a:lnTo>
                  <a:lnTo>
                    <a:pt x="1515584" y="1757352"/>
                  </a:lnTo>
                  <a:lnTo>
                    <a:pt x="1519390" y="1755968"/>
                  </a:lnTo>
                  <a:lnTo>
                    <a:pt x="1527765" y="1755622"/>
                  </a:lnTo>
                  <a:lnTo>
                    <a:pt x="1531710" y="1755069"/>
                  </a:lnTo>
                  <a:lnTo>
                    <a:pt x="1535793" y="1752717"/>
                  </a:lnTo>
                  <a:lnTo>
                    <a:pt x="1537523" y="1749328"/>
                  </a:lnTo>
                  <a:lnTo>
                    <a:pt x="1538423" y="1745385"/>
                  </a:lnTo>
                  <a:lnTo>
                    <a:pt x="1539946" y="1741165"/>
                  </a:lnTo>
                  <a:lnTo>
                    <a:pt x="1542783" y="1737914"/>
                  </a:lnTo>
                  <a:lnTo>
                    <a:pt x="1546729" y="1735631"/>
                  </a:lnTo>
                  <a:lnTo>
                    <a:pt x="1551158" y="1734248"/>
                  </a:lnTo>
                  <a:lnTo>
                    <a:pt x="1559740" y="1733003"/>
                  </a:lnTo>
                  <a:lnTo>
                    <a:pt x="1562162" y="1732311"/>
                  </a:lnTo>
                  <a:lnTo>
                    <a:pt x="1563131" y="1730374"/>
                  </a:lnTo>
                  <a:lnTo>
                    <a:pt x="1562647" y="1718891"/>
                  </a:lnTo>
                  <a:lnTo>
                    <a:pt x="1563685" y="1708930"/>
                  </a:lnTo>
                  <a:lnTo>
                    <a:pt x="1566800" y="1700353"/>
                  </a:lnTo>
                  <a:lnTo>
                    <a:pt x="1572890" y="1696894"/>
                  </a:lnTo>
                  <a:lnTo>
                    <a:pt x="1572406" y="1700284"/>
                  </a:lnTo>
                  <a:lnTo>
                    <a:pt x="1574067" y="1701391"/>
                  </a:lnTo>
                  <a:lnTo>
                    <a:pt x="1576697" y="1700630"/>
                  </a:lnTo>
                  <a:lnTo>
                    <a:pt x="1579050" y="1698554"/>
                  </a:lnTo>
                  <a:lnTo>
                    <a:pt x="1581265" y="1695027"/>
                  </a:lnTo>
                  <a:lnTo>
                    <a:pt x="1585071" y="1687625"/>
                  </a:lnTo>
                  <a:lnTo>
                    <a:pt x="1587563" y="1684166"/>
                  </a:lnTo>
                  <a:lnTo>
                    <a:pt x="1596145" y="1675381"/>
                  </a:lnTo>
                  <a:lnTo>
                    <a:pt x="1602859" y="1665282"/>
                  </a:lnTo>
                  <a:lnTo>
                    <a:pt x="1604727" y="1661823"/>
                  </a:lnTo>
                  <a:lnTo>
                    <a:pt x="1605696" y="1658365"/>
                  </a:lnTo>
                  <a:lnTo>
                    <a:pt x="1604935" y="1655044"/>
                  </a:lnTo>
                  <a:lnTo>
                    <a:pt x="1602513" y="1653315"/>
                  </a:lnTo>
                  <a:lnTo>
                    <a:pt x="1599329" y="1651862"/>
                  </a:lnTo>
                  <a:lnTo>
                    <a:pt x="1596215" y="1649580"/>
                  </a:lnTo>
                  <a:lnTo>
                    <a:pt x="1591300" y="1643008"/>
                  </a:lnTo>
                  <a:lnTo>
                    <a:pt x="1586871" y="1636160"/>
                  </a:lnTo>
                  <a:lnTo>
                    <a:pt x="1581680" y="1630972"/>
                  </a:lnTo>
                  <a:lnTo>
                    <a:pt x="1574967" y="1628343"/>
                  </a:lnTo>
                  <a:lnTo>
                    <a:pt x="1559740" y="1625300"/>
                  </a:lnTo>
                  <a:lnTo>
                    <a:pt x="1550743" y="1621357"/>
                  </a:lnTo>
                  <a:lnTo>
                    <a:pt x="1543683" y="1615339"/>
                  </a:lnTo>
                  <a:lnTo>
                    <a:pt x="1538285" y="1607591"/>
                  </a:lnTo>
                  <a:lnTo>
                    <a:pt x="1534340" y="1598599"/>
                  </a:lnTo>
                  <a:lnTo>
                    <a:pt x="1534340" y="1598599"/>
                  </a:lnTo>
                  <a:cubicBezTo>
                    <a:pt x="1534340" y="1598599"/>
                    <a:pt x="1534063" y="1594794"/>
                    <a:pt x="1534063" y="1594794"/>
                  </a:cubicBezTo>
                  <a:lnTo>
                    <a:pt x="1534271" y="1590505"/>
                  </a:lnTo>
                  <a:lnTo>
                    <a:pt x="1534063" y="1586424"/>
                  </a:lnTo>
                  <a:lnTo>
                    <a:pt x="1532471" y="1583242"/>
                  </a:lnTo>
                  <a:lnTo>
                    <a:pt x="1532471" y="1583242"/>
                  </a:lnTo>
                  <a:cubicBezTo>
                    <a:pt x="1532471" y="1583242"/>
                    <a:pt x="1534963" y="1575564"/>
                    <a:pt x="1534963" y="1575564"/>
                  </a:cubicBezTo>
                  <a:lnTo>
                    <a:pt x="1535793" y="1571206"/>
                  </a:lnTo>
                  <a:lnTo>
                    <a:pt x="1535170" y="1567955"/>
                  </a:lnTo>
                  <a:lnTo>
                    <a:pt x="1533717" y="1567955"/>
                  </a:lnTo>
                  <a:cubicBezTo>
                    <a:pt x="1533717" y="1567955"/>
                    <a:pt x="1531502" y="1569269"/>
                    <a:pt x="1531502" y="1569269"/>
                  </a:cubicBezTo>
                  <a:lnTo>
                    <a:pt x="1529287" y="1571483"/>
                  </a:lnTo>
                  <a:lnTo>
                    <a:pt x="1527972" y="1573696"/>
                  </a:lnTo>
                  <a:lnTo>
                    <a:pt x="1526242" y="1577778"/>
                  </a:lnTo>
                  <a:lnTo>
                    <a:pt x="1523681" y="1580752"/>
                  </a:lnTo>
                  <a:lnTo>
                    <a:pt x="1517106" y="1586147"/>
                  </a:lnTo>
                  <a:lnTo>
                    <a:pt x="1514684" y="1588776"/>
                  </a:lnTo>
                  <a:lnTo>
                    <a:pt x="1510323" y="1594310"/>
                  </a:lnTo>
                  <a:lnTo>
                    <a:pt x="1507832" y="1596870"/>
                  </a:lnTo>
                  <a:lnTo>
                    <a:pt x="1501880" y="1601850"/>
                  </a:lnTo>
                  <a:lnTo>
                    <a:pt x="1499388" y="1604340"/>
                  </a:lnTo>
                  <a:lnTo>
                    <a:pt x="1495235" y="1610773"/>
                  </a:lnTo>
                  <a:lnTo>
                    <a:pt x="1493298" y="1613194"/>
                  </a:lnTo>
                  <a:lnTo>
                    <a:pt x="1490944" y="1615200"/>
                  </a:lnTo>
                  <a:lnTo>
                    <a:pt x="1487622" y="1616999"/>
                  </a:lnTo>
                  <a:lnTo>
                    <a:pt x="1479248" y="1618797"/>
                  </a:lnTo>
                  <a:lnTo>
                    <a:pt x="1462360" y="1617207"/>
                  </a:lnTo>
                  <a:lnTo>
                    <a:pt x="1453917" y="1618244"/>
                  </a:lnTo>
                  <a:lnTo>
                    <a:pt x="1447134" y="1621149"/>
                  </a:lnTo>
                  <a:lnTo>
                    <a:pt x="1443396" y="1621841"/>
                  </a:lnTo>
                  <a:lnTo>
                    <a:pt x="1440074" y="1620596"/>
                  </a:lnTo>
                  <a:lnTo>
                    <a:pt x="1439244" y="1619282"/>
                  </a:lnTo>
                  <a:lnTo>
                    <a:pt x="1438759" y="1616238"/>
                  </a:lnTo>
                  <a:lnTo>
                    <a:pt x="1438206" y="1614993"/>
                  </a:lnTo>
                  <a:lnTo>
                    <a:pt x="1437652" y="1614647"/>
                  </a:lnTo>
                  <a:lnTo>
                    <a:pt x="1436891" y="1614301"/>
                  </a:lnTo>
                  <a:lnTo>
                    <a:pt x="1435991" y="1613817"/>
                  </a:lnTo>
                  <a:lnTo>
                    <a:pt x="1435160" y="1613125"/>
                  </a:lnTo>
                  <a:lnTo>
                    <a:pt x="1434399" y="1614301"/>
                  </a:lnTo>
                  <a:lnTo>
                    <a:pt x="1435230" y="1619143"/>
                  </a:lnTo>
                  <a:lnTo>
                    <a:pt x="1434399" y="1614301"/>
                  </a:lnTo>
                  <a:lnTo>
                    <a:pt x="1429000" y="1613056"/>
                  </a:lnTo>
                  <a:lnTo>
                    <a:pt x="1429485" y="1611673"/>
                  </a:lnTo>
                  <a:lnTo>
                    <a:pt x="1430661" y="1609113"/>
                  </a:lnTo>
                  <a:lnTo>
                    <a:pt x="1431077" y="1607868"/>
                  </a:lnTo>
                  <a:lnTo>
                    <a:pt x="1430108" y="1607868"/>
                  </a:lnTo>
                  <a:cubicBezTo>
                    <a:pt x="1430108" y="1607868"/>
                    <a:pt x="1429416" y="1607661"/>
                    <a:pt x="1429416" y="1607661"/>
                  </a:cubicBezTo>
                  <a:lnTo>
                    <a:pt x="1428862" y="1607315"/>
                  </a:lnTo>
                  <a:lnTo>
                    <a:pt x="1428101" y="1607038"/>
                  </a:lnTo>
                  <a:lnTo>
                    <a:pt x="1431907" y="1605101"/>
                  </a:lnTo>
                  <a:lnTo>
                    <a:pt x="1433984" y="1600812"/>
                  </a:lnTo>
                  <a:lnTo>
                    <a:pt x="1434607" y="1595763"/>
                  </a:lnTo>
                  <a:lnTo>
                    <a:pt x="1434191" y="1591543"/>
                  </a:lnTo>
                  <a:lnTo>
                    <a:pt x="1433707" y="1588845"/>
                  </a:lnTo>
                  <a:lnTo>
                    <a:pt x="1433499" y="1586701"/>
                  </a:lnTo>
                  <a:lnTo>
                    <a:pt x="1433845" y="1579369"/>
                  </a:lnTo>
                  <a:lnTo>
                    <a:pt x="1433499" y="1577570"/>
                  </a:lnTo>
                  <a:lnTo>
                    <a:pt x="1432392" y="1576048"/>
                  </a:lnTo>
                  <a:lnTo>
                    <a:pt x="1429070" y="1573281"/>
                  </a:lnTo>
                  <a:lnTo>
                    <a:pt x="1428516" y="1572520"/>
                  </a:lnTo>
                  <a:lnTo>
                    <a:pt x="1427963" y="1572244"/>
                  </a:lnTo>
                  <a:lnTo>
                    <a:pt x="1426509" y="1572451"/>
                  </a:lnTo>
                  <a:lnTo>
                    <a:pt x="1425402" y="1572936"/>
                  </a:lnTo>
                  <a:lnTo>
                    <a:pt x="1424363" y="1573696"/>
                  </a:lnTo>
                  <a:lnTo>
                    <a:pt x="1423394" y="1574665"/>
                  </a:lnTo>
                  <a:lnTo>
                    <a:pt x="1422702" y="1575564"/>
                  </a:lnTo>
                  <a:lnTo>
                    <a:pt x="1421595" y="1577708"/>
                  </a:lnTo>
                  <a:lnTo>
                    <a:pt x="1417927" y="1589468"/>
                  </a:lnTo>
                  <a:lnTo>
                    <a:pt x="1417719" y="1591474"/>
                  </a:lnTo>
                  <a:lnTo>
                    <a:pt x="1417996" y="1594103"/>
                  </a:lnTo>
                  <a:lnTo>
                    <a:pt x="1419103" y="1598599"/>
                  </a:lnTo>
                  <a:lnTo>
                    <a:pt x="1419311" y="1600812"/>
                  </a:lnTo>
                  <a:lnTo>
                    <a:pt x="1418619" y="1602957"/>
                  </a:lnTo>
                  <a:lnTo>
                    <a:pt x="1418619" y="1602957"/>
                  </a:lnTo>
                  <a:cubicBezTo>
                    <a:pt x="1418619" y="1602957"/>
                    <a:pt x="1415989" y="1599429"/>
                    <a:pt x="1415989" y="1599429"/>
                  </a:cubicBezTo>
                  <a:lnTo>
                    <a:pt x="1413221" y="1592097"/>
                  </a:lnTo>
                  <a:lnTo>
                    <a:pt x="1411352" y="1588361"/>
                  </a:lnTo>
                  <a:lnTo>
                    <a:pt x="1406645" y="1582551"/>
                  </a:lnTo>
                  <a:lnTo>
                    <a:pt x="1404638" y="1579438"/>
                  </a:lnTo>
                  <a:lnTo>
                    <a:pt x="1403462" y="1575564"/>
                  </a:lnTo>
                  <a:lnTo>
                    <a:pt x="1403254" y="1573281"/>
                  </a:lnTo>
                  <a:lnTo>
                    <a:pt x="1403531" y="1572797"/>
                  </a:lnTo>
                  <a:lnTo>
                    <a:pt x="1404015" y="1573005"/>
                  </a:lnTo>
                  <a:lnTo>
                    <a:pt x="1404500" y="1572728"/>
                  </a:lnTo>
                  <a:lnTo>
                    <a:pt x="1405815" y="1569961"/>
                  </a:lnTo>
                  <a:lnTo>
                    <a:pt x="1406161" y="1568163"/>
                  </a:lnTo>
                  <a:lnTo>
                    <a:pt x="1405884" y="1566295"/>
                  </a:lnTo>
                  <a:lnTo>
                    <a:pt x="1402839" y="1561383"/>
                  </a:lnTo>
                  <a:lnTo>
                    <a:pt x="1402285" y="1559170"/>
                  </a:lnTo>
                  <a:lnTo>
                    <a:pt x="1405054" y="1559792"/>
                  </a:lnTo>
                  <a:lnTo>
                    <a:pt x="1393218" y="1550177"/>
                  </a:lnTo>
                  <a:lnTo>
                    <a:pt x="1387128" y="1544298"/>
                  </a:lnTo>
                  <a:lnTo>
                    <a:pt x="1386090" y="1540424"/>
                  </a:lnTo>
                  <a:lnTo>
                    <a:pt x="1380622" y="1538280"/>
                  </a:lnTo>
                  <a:lnTo>
                    <a:pt x="1379168" y="1537242"/>
                  </a:lnTo>
                  <a:lnTo>
                    <a:pt x="1377785" y="1535582"/>
                  </a:lnTo>
                  <a:lnTo>
                    <a:pt x="1377577" y="1534544"/>
                  </a:lnTo>
                  <a:lnTo>
                    <a:pt x="1377715" y="1533576"/>
                  </a:lnTo>
                  <a:lnTo>
                    <a:pt x="1377369" y="1532054"/>
                  </a:lnTo>
                  <a:lnTo>
                    <a:pt x="1373839" y="1523753"/>
                  </a:lnTo>
                  <a:lnTo>
                    <a:pt x="1369548" y="1515798"/>
                  </a:lnTo>
                  <a:lnTo>
                    <a:pt x="1357367" y="1516006"/>
                  </a:lnTo>
                  <a:lnTo>
                    <a:pt x="1369479" y="1515798"/>
                  </a:lnTo>
                  <a:lnTo>
                    <a:pt x="1361382" y="1499127"/>
                  </a:lnTo>
                  <a:lnTo>
                    <a:pt x="1360067" y="1497951"/>
                  </a:lnTo>
                  <a:lnTo>
                    <a:pt x="1358059" y="1497606"/>
                  </a:lnTo>
                  <a:lnTo>
                    <a:pt x="1354529" y="1496637"/>
                  </a:lnTo>
                  <a:lnTo>
                    <a:pt x="1356260" y="1494493"/>
                  </a:lnTo>
                  <a:lnTo>
                    <a:pt x="1358267" y="1492763"/>
                  </a:lnTo>
                  <a:lnTo>
                    <a:pt x="1360620" y="1491933"/>
                  </a:lnTo>
                  <a:lnTo>
                    <a:pt x="1363250" y="1492556"/>
                  </a:lnTo>
                  <a:lnTo>
                    <a:pt x="1362281" y="1490273"/>
                  </a:lnTo>
                  <a:lnTo>
                    <a:pt x="1361104" y="1488060"/>
                  </a:lnTo>
                  <a:lnTo>
                    <a:pt x="1360135" y="1485777"/>
                  </a:lnTo>
                  <a:lnTo>
                    <a:pt x="1359789" y="1483356"/>
                  </a:lnTo>
                  <a:lnTo>
                    <a:pt x="1362143" y="1482042"/>
                  </a:lnTo>
                  <a:lnTo>
                    <a:pt x="1365188" y="1482733"/>
                  </a:lnTo>
                  <a:lnTo>
                    <a:pt x="1368441" y="1483840"/>
                  </a:lnTo>
                  <a:lnTo>
                    <a:pt x="1371555" y="1483840"/>
                  </a:lnTo>
                  <a:cubicBezTo>
                    <a:pt x="1371555" y="1483840"/>
                    <a:pt x="1369687" y="1482318"/>
                    <a:pt x="1369687" y="1482318"/>
                  </a:cubicBezTo>
                  <a:lnTo>
                    <a:pt x="1371625" y="1483771"/>
                  </a:lnTo>
                  <a:lnTo>
                    <a:pt x="1373562" y="1482941"/>
                  </a:lnTo>
                  <a:lnTo>
                    <a:pt x="1375639" y="1482526"/>
                  </a:lnTo>
                  <a:lnTo>
                    <a:pt x="1377646" y="1481903"/>
                  </a:lnTo>
                  <a:lnTo>
                    <a:pt x="1379100" y="1480589"/>
                  </a:lnTo>
                  <a:lnTo>
                    <a:pt x="1379515" y="1478375"/>
                  </a:lnTo>
                  <a:lnTo>
                    <a:pt x="1379168" y="1476093"/>
                  </a:lnTo>
                  <a:lnTo>
                    <a:pt x="1379446" y="1474087"/>
                  </a:lnTo>
                  <a:lnTo>
                    <a:pt x="1381798" y="1472842"/>
                  </a:lnTo>
                  <a:lnTo>
                    <a:pt x="1381107" y="1471596"/>
                  </a:lnTo>
                  <a:lnTo>
                    <a:pt x="1382629" y="1471596"/>
                  </a:lnTo>
                  <a:cubicBezTo>
                    <a:pt x="1382629" y="1471596"/>
                    <a:pt x="1384498" y="1471804"/>
                    <a:pt x="1384498" y="1471804"/>
                  </a:cubicBezTo>
                  <a:lnTo>
                    <a:pt x="1385882" y="1472565"/>
                  </a:lnTo>
                  <a:lnTo>
                    <a:pt x="1385882" y="1473879"/>
                  </a:lnTo>
                  <a:cubicBezTo>
                    <a:pt x="1385882" y="1473879"/>
                    <a:pt x="1385190" y="1474225"/>
                    <a:pt x="1385190" y="1474225"/>
                  </a:cubicBezTo>
                  <a:lnTo>
                    <a:pt x="1382352" y="1474363"/>
                  </a:lnTo>
                  <a:lnTo>
                    <a:pt x="1381107" y="1474571"/>
                  </a:lnTo>
                  <a:lnTo>
                    <a:pt x="1383321" y="1476854"/>
                  </a:lnTo>
                  <a:lnTo>
                    <a:pt x="1386989" y="1479205"/>
                  </a:lnTo>
                  <a:lnTo>
                    <a:pt x="1390727" y="1481142"/>
                  </a:lnTo>
                  <a:lnTo>
                    <a:pt x="1393495" y="1481903"/>
                  </a:lnTo>
                  <a:lnTo>
                    <a:pt x="1395641" y="1481211"/>
                  </a:lnTo>
                  <a:lnTo>
                    <a:pt x="1400209" y="1478514"/>
                  </a:lnTo>
                  <a:lnTo>
                    <a:pt x="1402424" y="1478375"/>
                  </a:lnTo>
                  <a:lnTo>
                    <a:pt x="1403600" y="1479482"/>
                  </a:lnTo>
                  <a:lnTo>
                    <a:pt x="1404500" y="1481419"/>
                  </a:lnTo>
                  <a:lnTo>
                    <a:pt x="1405192" y="1483563"/>
                  </a:lnTo>
                  <a:lnTo>
                    <a:pt x="1405884" y="1485293"/>
                  </a:lnTo>
                  <a:lnTo>
                    <a:pt x="1408376" y="1488613"/>
                  </a:lnTo>
                  <a:lnTo>
                    <a:pt x="1413774" y="1494562"/>
                  </a:lnTo>
                  <a:lnTo>
                    <a:pt x="1415643" y="1498159"/>
                  </a:lnTo>
                  <a:lnTo>
                    <a:pt x="1415643" y="1498989"/>
                  </a:lnTo>
                  <a:cubicBezTo>
                    <a:pt x="1415643" y="1498989"/>
                    <a:pt x="1415366" y="1500580"/>
                    <a:pt x="1415366" y="1500580"/>
                  </a:cubicBezTo>
                  <a:lnTo>
                    <a:pt x="1415573" y="1501341"/>
                  </a:lnTo>
                  <a:lnTo>
                    <a:pt x="1416335" y="1502033"/>
                  </a:lnTo>
                  <a:lnTo>
                    <a:pt x="1418342" y="1502655"/>
                  </a:lnTo>
                  <a:lnTo>
                    <a:pt x="1419173" y="1503347"/>
                  </a:lnTo>
                  <a:lnTo>
                    <a:pt x="1419726" y="1504730"/>
                  </a:lnTo>
                  <a:lnTo>
                    <a:pt x="1420142" y="1507428"/>
                  </a:lnTo>
                  <a:lnTo>
                    <a:pt x="1420626" y="1508881"/>
                  </a:lnTo>
                  <a:lnTo>
                    <a:pt x="1421249" y="1509503"/>
                  </a:lnTo>
                  <a:lnTo>
                    <a:pt x="1422910" y="1510541"/>
                  </a:lnTo>
                  <a:lnTo>
                    <a:pt x="1423602" y="1511233"/>
                  </a:lnTo>
                  <a:lnTo>
                    <a:pt x="1424017" y="1512340"/>
                  </a:lnTo>
                  <a:lnTo>
                    <a:pt x="1424225" y="1514830"/>
                  </a:lnTo>
                  <a:lnTo>
                    <a:pt x="1424433" y="1516006"/>
                  </a:lnTo>
                  <a:lnTo>
                    <a:pt x="1425194" y="1518012"/>
                  </a:lnTo>
                  <a:lnTo>
                    <a:pt x="1427201" y="1521955"/>
                  </a:lnTo>
                  <a:lnTo>
                    <a:pt x="1430731" y="1527558"/>
                  </a:lnTo>
                  <a:lnTo>
                    <a:pt x="1433222" y="1529771"/>
                  </a:lnTo>
                  <a:lnTo>
                    <a:pt x="1436337" y="1531085"/>
                  </a:lnTo>
                  <a:lnTo>
                    <a:pt x="1444642" y="1533161"/>
                  </a:lnTo>
                  <a:lnTo>
                    <a:pt x="1448864" y="1535028"/>
                  </a:lnTo>
                  <a:lnTo>
                    <a:pt x="1452809" y="1537450"/>
                  </a:lnTo>
                  <a:lnTo>
                    <a:pt x="1455854" y="1540286"/>
                  </a:lnTo>
                  <a:lnTo>
                    <a:pt x="1458208" y="1543744"/>
                  </a:lnTo>
                  <a:lnTo>
                    <a:pt x="1459453" y="1545266"/>
                  </a:lnTo>
                  <a:lnTo>
                    <a:pt x="1461460" y="1546857"/>
                  </a:lnTo>
                  <a:lnTo>
                    <a:pt x="1463814" y="1548102"/>
                  </a:lnTo>
                  <a:lnTo>
                    <a:pt x="1468589" y="1550247"/>
                  </a:lnTo>
                  <a:lnTo>
                    <a:pt x="1470804" y="1551492"/>
                  </a:lnTo>
                  <a:lnTo>
                    <a:pt x="1472119" y="1552529"/>
                  </a:lnTo>
                  <a:lnTo>
                    <a:pt x="1474126" y="1554674"/>
                  </a:lnTo>
                  <a:lnTo>
                    <a:pt x="1475303" y="1555711"/>
                  </a:lnTo>
                  <a:lnTo>
                    <a:pt x="1477863" y="1557372"/>
                  </a:lnTo>
                  <a:lnTo>
                    <a:pt x="1480078" y="1557994"/>
                  </a:lnTo>
                  <a:lnTo>
                    <a:pt x="1485408" y="1558132"/>
                  </a:lnTo>
                  <a:lnTo>
                    <a:pt x="1489699" y="1559170"/>
                  </a:lnTo>
                  <a:lnTo>
                    <a:pt x="1497935" y="1562698"/>
                  </a:lnTo>
                  <a:lnTo>
                    <a:pt x="1501949" y="1562698"/>
                  </a:lnTo>
                  <a:lnTo>
                    <a:pt x="1503818" y="1561868"/>
                  </a:lnTo>
                  <a:lnTo>
                    <a:pt x="1507071" y="1559308"/>
                  </a:lnTo>
                  <a:lnTo>
                    <a:pt x="1508732" y="1558202"/>
                  </a:lnTo>
                  <a:lnTo>
                    <a:pt x="1510739" y="1557510"/>
                  </a:lnTo>
                  <a:lnTo>
                    <a:pt x="1514407" y="1556680"/>
                  </a:lnTo>
                  <a:lnTo>
                    <a:pt x="1516275" y="1555850"/>
                  </a:lnTo>
                  <a:lnTo>
                    <a:pt x="1517798" y="1554674"/>
                  </a:lnTo>
                  <a:lnTo>
                    <a:pt x="1520151" y="1552668"/>
                  </a:lnTo>
                  <a:lnTo>
                    <a:pt x="1528319" y="1548725"/>
                  </a:lnTo>
                  <a:lnTo>
                    <a:pt x="1530464" y="1547964"/>
                  </a:lnTo>
                  <a:lnTo>
                    <a:pt x="1539461" y="1547756"/>
                  </a:lnTo>
                  <a:lnTo>
                    <a:pt x="1544722" y="1552322"/>
                  </a:lnTo>
                  <a:lnTo>
                    <a:pt x="1547698" y="1559585"/>
                  </a:lnTo>
                  <a:lnTo>
                    <a:pt x="1550674" y="1571621"/>
                  </a:lnTo>
                  <a:lnTo>
                    <a:pt x="1551919" y="1575356"/>
                  </a:lnTo>
                  <a:lnTo>
                    <a:pt x="1553926" y="1578400"/>
                  </a:lnTo>
                  <a:lnTo>
                    <a:pt x="1557249" y="1580406"/>
                  </a:lnTo>
                  <a:lnTo>
                    <a:pt x="1564377" y="1582758"/>
                  </a:lnTo>
                  <a:lnTo>
                    <a:pt x="1568322" y="1583242"/>
                  </a:lnTo>
                  <a:lnTo>
                    <a:pt x="1571991" y="1584280"/>
                  </a:lnTo>
                  <a:lnTo>
                    <a:pt x="1573236" y="1584487"/>
                  </a:lnTo>
                  <a:lnTo>
                    <a:pt x="1581195" y="1584626"/>
                  </a:lnTo>
                  <a:lnTo>
                    <a:pt x="1583895" y="1585179"/>
                  </a:lnTo>
                  <a:lnTo>
                    <a:pt x="1586248" y="1586217"/>
                  </a:lnTo>
                  <a:lnTo>
                    <a:pt x="1588255" y="1587254"/>
                  </a:lnTo>
                  <a:lnTo>
                    <a:pt x="1590331" y="1588015"/>
                  </a:lnTo>
                  <a:lnTo>
                    <a:pt x="1592892" y="1588223"/>
                  </a:lnTo>
                  <a:lnTo>
                    <a:pt x="1597530" y="1588084"/>
                  </a:lnTo>
                  <a:lnTo>
                    <a:pt x="1599537" y="1588292"/>
                  </a:lnTo>
                  <a:lnTo>
                    <a:pt x="1604243" y="1589122"/>
                  </a:lnTo>
                  <a:lnTo>
                    <a:pt x="1608395" y="1589122"/>
                  </a:lnTo>
                  <a:cubicBezTo>
                    <a:pt x="1608395" y="1589122"/>
                    <a:pt x="1610472" y="1589330"/>
                    <a:pt x="1610472" y="1589330"/>
                  </a:cubicBezTo>
                  <a:lnTo>
                    <a:pt x="1614901" y="1590505"/>
                  </a:lnTo>
                  <a:lnTo>
                    <a:pt x="1616286" y="1590505"/>
                  </a:lnTo>
                  <a:cubicBezTo>
                    <a:pt x="1616286" y="1590505"/>
                    <a:pt x="1617255" y="1590160"/>
                    <a:pt x="1617255" y="1590160"/>
                  </a:cubicBezTo>
                  <a:lnTo>
                    <a:pt x="1619815" y="1588430"/>
                  </a:lnTo>
                  <a:lnTo>
                    <a:pt x="1621130" y="1588845"/>
                  </a:lnTo>
                  <a:lnTo>
                    <a:pt x="1622238" y="1589745"/>
                  </a:lnTo>
                  <a:lnTo>
                    <a:pt x="1623414" y="1590920"/>
                  </a:lnTo>
                  <a:lnTo>
                    <a:pt x="1624799" y="1591958"/>
                  </a:lnTo>
                  <a:lnTo>
                    <a:pt x="1627013" y="1592927"/>
                  </a:lnTo>
                  <a:lnTo>
                    <a:pt x="1632896" y="1594448"/>
                  </a:lnTo>
                  <a:lnTo>
                    <a:pt x="1635388" y="1594863"/>
                  </a:lnTo>
                  <a:lnTo>
                    <a:pt x="1637672" y="1595071"/>
                  </a:lnTo>
                  <a:lnTo>
                    <a:pt x="1639194" y="1594933"/>
                  </a:lnTo>
                  <a:lnTo>
                    <a:pt x="1640579" y="1594379"/>
                  </a:lnTo>
                  <a:lnTo>
                    <a:pt x="1642517" y="1593480"/>
                  </a:lnTo>
                  <a:lnTo>
                    <a:pt x="1643001" y="1591336"/>
                  </a:lnTo>
                  <a:lnTo>
                    <a:pt x="1643555" y="1584695"/>
                  </a:lnTo>
                  <a:lnTo>
                    <a:pt x="1644039" y="1582758"/>
                  </a:lnTo>
                  <a:lnTo>
                    <a:pt x="1645354" y="1579853"/>
                  </a:lnTo>
                  <a:lnTo>
                    <a:pt x="1645977" y="1578262"/>
                  </a:lnTo>
                  <a:lnTo>
                    <a:pt x="1647154" y="1573904"/>
                  </a:lnTo>
                  <a:lnTo>
                    <a:pt x="1645977" y="1578262"/>
                  </a:lnTo>
                  <a:lnTo>
                    <a:pt x="1645354" y="1579853"/>
                  </a:lnTo>
                  <a:lnTo>
                    <a:pt x="1644039" y="1582758"/>
                  </a:lnTo>
                  <a:lnTo>
                    <a:pt x="1643555" y="1584695"/>
                  </a:lnTo>
                  <a:lnTo>
                    <a:pt x="1643001" y="1591336"/>
                  </a:lnTo>
                  <a:lnTo>
                    <a:pt x="1642517" y="1593480"/>
                  </a:lnTo>
                  <a:lnTo>
                    <a:pt x="1644524" y="1594933"/>
                  </a:lnTo>
                  <a:lnTo>
                    <a:pt x="1647569" y="1594933"/>
                  </a:lnTo>
                  <a:lnTo>
                    <a:pt x="1653590" y="1593964"/>
                  </a:lnTo>
                  <a:lnTo>
                    <a:pt x="1658158" y="1594241"/>
                  </a:lnTo>
                  <a:lnTo>
                    <a:pt x="1659750" y="1594103"/>
                  </a:lnTo>
                  <a:lnTo>
                    <a:pt x="1660788" y="1593757"/>
                  </a:lnTo>
                  <a:lnTo>
                    <a:pt x="1663142" y="1592512"/>
                  </a:lnTo>
                  <a:lnTo>
                    <a:pt x="1664387" y="1592097"/>
                  </a:lnTo>
                  <a:lnTo>
                    <a:pt x="1665979" y="1592097"/>
                  </a:lnTo>
                  <a:cubicBezTo>
                    <a:pt x="1665979" y="1592097"/>
                    <a:pt x="1670893" y="1592788"/>
                    <a:pt x="1670893" y="1592788"/>
                  </a:cubicBezTo>
                  <a:lnTo>
                    <a:pt x="1681967" y="1593272"/>
                  </a:lnTo>
                  <a:lnTo>
                    <a:pt x="1682382" y="1590990"/>
                  </a:lnTo>
                  <a:lnTo>
                    <a:pt x="1683836" y="1589952"/>
                  </a:lnTo>
                  <a:lnTo>
                    <a:pt x="1685981" y="1589606"/>
                  </a:lnTo>
                  <a:lnTo>
                    <a:pt x="1693456" y="1589260"/>
                  </a:lnTo>
                  <a:lnTo>
                    <a:pt x="1694771" y="1589260"/>
                  </a:lnTo>
                  <a:cubicBezTo>
                    <a:pt x="1694771" y="1589260"/>
                    <a:pt x="1696501" y="1589814"/>
                    <a:pt x="1696501" y="1589814"/>
                  </a:cubicBezTo>
                  <a:lnTo>
                    <a:pt x="1700792" y="1591681"/>
                  </a:lnTo>
                  <a:lnTo>
                    <a:pt x="1702799" y="1592373"/>
                  </a:lnTo>
                  <a:lnTo>
                    <a:pt x="1703353" y="1592650"/>
                  </a:lnTo>
                  <a:lnTo>
                    <a:pt x="1704737" y="1593342"/>
                  </a:lnTo>
                  <a:lnTo>
                    <a:pt x="1705222" y="1593480"/>
                  </a:lnTo>
                  <a:lnTo>
                    <a:pt x="1706260" y="1593134"/>
                  </a:lnTo>
                  <a:lnTo>
                    <a:pt x="1707506" y="1591889"/>
                  </a:lnTo>
                  <a:lnTo>
                    <a:pt x="1708405" y="1591405"/>
                  </a:lnTo>
                  <a:lnTo>
                    <a:pt x="1713043" y="1590644"/>
                  </a:lnTo>
                  <a:lnTo>
                    <a:pt x="1727508" y="1589952"/>
                  </a:lnTo>
                  <a:lnTo>
                    <a:pt x="1739620" y="1587739"/>
                  </a:lnTo>
                  <a:lnTo>
                    <a:pt x="1743911" y="1587877"/>
                  </a:lnTo>
                  <a:lnTo>
                    <a:pt x="1742388" y="1586839"/>
                  </a:lnTo>
                  <a:lnTo>
                    <a:pt x="1740658" y="1586424"/>
                  </a:lnTo>
                  <a:lnTo>
                    <a:pt x="1738789" y="1586424"/>
                  </a:lnTo>
                  <a:cubicBezTo>
                    <a:pt x="1738789" y="1586424"/>
                    <a:pt x="1736920" y="1586701"/>
                    <a:pt x="1736920" y="1586701"/>
                  </a:cubicBezTo>
                  <a:lnTo>
                    <a:pt x="1739481" y="1584003"/>
                  </a:lnTo>
                  <a:lnTo>
                    <a:pt x="1742804" y="1585248"/>
                  </a:lnTo>
                  <a:lnTo>
                    <a:pt x="1745918" y="1588500"/>
                  </a:lnTo>
                  <a:lnTo>
                    <a:pt x="1747786" y="1591681"/>
                  </a:lnTo>
                  <a:lnTo>
                    <a:pt x="1748064" y="1593480"/>
                  </a:lnTo>
                  <a:lnTo>
                    <a:pt x="1748064" y="1597354"/>
                  </a:lnTo>
                  <a:lnTo>
                    <a:pt x="1748410" y="1598945"/>
                  </a:lnTo>
                  <a:lnTo>
                    <a:pt x="1749379" y="1600674"/>
                  </a:lnTo>
                  <a:lnTo>
                    <a:pt x="1750555" y="1601297"/>
                  </a:lnTo>
                  <a:lnTo>
                    <a:pt x="1752216" y="1601573"/>
                  </a:lnTo>
                  <a:lnTo>
                    <a:pt x="1754569" y="1602196"/>
                  </a:lnTo>
                  <a:lnTo>
                    <a:pt x="1758099" y="1604548"/>
                  </a:lnTo>
                  <a:lnTo>
                    <a:pt x="1759552" y="1607661"/>
                  </a:lnTo>
                  <a:lnTo>
                    <a:pt x="1760176" y="1611465"/>
                  </a:lnTo>
                  <a:lnTo>
                    <a:pt x="1761283" y="1615754"/>
                  </a:lnTo>
                  <a:lnTo>
                    <a:pt x="1762459" y="1617967"/>
                  </a:lnTo>
                  <a:lnTo>
                    <a:pt x="1764328" y="1620458"/>
                  </a:lnTo>
                  <a:lnTo>
                    <a:pt x="1766404" y="1622325"/>
                  </a:lnTo>
                  <a:lnTo>
                    <a:pt x="1768342" y="1622533"/>
                  </a:lnTo>
                  <a:lnTo>
                    <a:pt x="1768758" y="1624400"/>
                  </a:lnTo>
                  <a:lnTo>
                    <a:pt x="1770073" y="1625023"/>
                  </a:lnTo>
                  <a:lnTo>
                    <a:pt x="1771595" y="1624470"/>
                  </a:lnTo>
                  <a:lnTo>
                    <a:pt x="1772703" y="1622948"/>
                  </a:lnTo>
                  <a:lnTo>
                    <a:pt x="1774294" y="1624124"/>
                  </a:lnTo>
                  <a:lnTo>
                    <a:pt x="1775609" y="1624470"/>
                  </a:lnTo>
                  <a:lnTo>
                    <a:pt x="1776855" y="1624885"/>
                  </a:lnTo>
                  <a:lnTo>
                    <a:pt x="1778032" y="1626337"/>
                  </a:lnTo>
                  <a:lnTo>
                    <a:pt x="1778447" y="1625784"/>
                  </a:lnTo>
                  <a:lnTo>
                    <a:pt x="1778724" y="1625231"/>
                  </a:lnTo>
                  <a:lnTo>
                    <a:pt x="1779001" y="1624608"/>
                  </a:lnTo>
                  <a:lnTo>
                    <a:pt x="1779139" y="1623985"/>
                  </a:lnTo>
                  <a:lnTo>
                    <a:pt x="1779624" y="1626822"/>
                  </a:lnTo>
                  <a:lnTo>
                    <a:pt x="1780246" y="1628482"/>
                  </a:lnTo>
                  <a:lnTo>
                    <a:pt x="1781423" y="1629035"/>
                  </a:lnTo>
                  <a:lnTo>
                    <a:pt x="1783707" y="1628482"/>
                  </a:lnTo>
                  <a:lnTo>
                    <a:pt x="1785645" y="1627513"/>
                  </a:lnTo>
                  <a:lnTo>
                    <a:pt x="1789659" y="1625092"/>
                  </a:lnTo>
                  <a:lnTo>
                    <a:pt x="1791874" y="1624124"/>
                  </a:lnTo>
                  <a:lnTo>
                    <a:pt x="1787583" y="1626891"/>
                  </a:lnTo>
                  <a:lnTo>
                    <a:pt x="1785507" y="1628689"/>
                  </a:lnTo>
                  <a:lnTo>
                    <a:pt x="1784468" y="1630488"/>
                  </a:lnTo>
                  <a:lnTo>
                    <a:pt x="1785091" y="1632978"/>
                  </a:lnTo>
                  <a:lnTo>
                    <a:pt x="1786822" y="1635952"/>
                  </a:lnTo>
                  <a:lnTo>
                    <a:pt x="1789036" y="1638719"/>
                  </a:lnTo>
                  <a:lnTo>
                    <a:pt x="1790836" y="1640656"/>
                  </a:lnTo>
                  <a:lnTo>
                    <a:pt x="1795196" y="1643838"/>
                  </a:lnTo>
                  <a:lnTo>
                    <a:pt x="1800733" y="1646674"/>
                  </a:lnTo>
                  <a:lnTo>
                    <a:pt x="1806547" y="1648404"/>
                  </a:lnTo>
                  <a:lnTo>
                    <a:pt x="1811807" y="1648404"/>
                  </a:lnTo>
                  <a:lnTo>
                    <a:pt x="1813814" y="1647643"/>
                  </a:lnTo>
                  <a:lnTo>
                    <a:pt x="1818105" y="1645222"/>
                  </a:lnTo>
                  <a:lnTo>
                    <a:pt x="1820389" y="1644392"/>
                  </a:lnTo>
                  <a:lnTo>
                    <a:pt x="1821289" y="1644392"/>
                  </a:lnTo>
                  <a:lnTo>
                    <a:pt x="1823642" y="1644737"/>
                  </a:lnTo>
                  <a:lnTo>
                    <a:pt x="1824265" y="1644737"/>
                  </a:lnTo>
                  <a:cubicBezTo>
                    <a:pt x="1824265" y="1644737"/>
                    <a:pt x="1824680" y="1644253"/>
                    <a:pt x="1824680" y="1644253"/>
                  </a:cubicBezTo>
                  <a:lnTo>
                    <a:pt x="1825303" y="1642593"/>
                  </a:lnTo>
                  <a:lnTo>
                    <a:pt x="1825787" y="1642178"/>
                  </a:lnTo>
                  <a:lnTo>
                    <a:pt x="1827310" y="1642178"/>
                  </a:lnTo>
                  <a:cubicBezTo>
                    <a:pt x="1827310" y="1642178"/>
                    <a:pt x="1827518" y="1642317"/>
                    <a:pt x="1827518" y="1642317"/>
                  </a:cubicBezTo>
                  <a:lnTo>
                    <a:pt x="1827033" y="1642870"/>
                  </a:lnTo>
                  <a:lnTo>
                    <a:pt x="1826341" y="1644046"/>
                  </a:lnTo>
                  <a:lnTo>
                    <a:pt x="1825164" y="1646467"/>
                  </a:lnTo>
                  <a:lnTo>
                    <a:pt x="1823503" y="1649165"/>
                  </a:lnTo>
                  <a:lnTo>
                    <a:pt x="1821635" y="1651586"/>
                  </a:lnTo>
                  <a:lnTo>
                    <a:pt x="1819905" y="1653177"/>
                  </a:lnTo>
                  <a:lnTo>
                    <a:pt x="1818036" y="1654007"/>
                  </a:lnTo>
                  <a:lnTo>
                    <a:pt x="1811530" y="1655390"/>
                  </a:lnTo>
                  <a:lnTo>
                    <a:pt x="1803986" y="1658918"/>
                  </a:lnTo>
                  <a:lnTo>
                    <a:pt x="1801771" y="1659264"/>
                  </a:lnTo>
                  <a:lnTo>
                    <a:pt x="1800387" y="1658296"/>
                  </a:lnTo>
                  <a:lnTo>
                    <a:pt x="1799003" y="1656774"/>
                  </a:lnTo>
                  <a:lnTo>
                    <a:pt x="1797619" y="1656013"/>
                  </a:lnTo>
                  <a:lnTo>
                    <a:pt x="1796027" y="1657258"/>
                  </a:lnTo>
                  <a:lnTo>
                    <a:pt x="1795750" y="1659679"/>
                  </a:lnTo>
                  <a:lnTo>
                    <a:pt x="1797065" y="1662308"/>
                  </a:lnTo>
                  <a:lnTo>
                    <a:pt x="1799072" y="1664729"/>
                  </a:lnTo>
                  <a:lnTo>
                    <a:pt x="1820251" y="1686518"/>
                  </a:lnTo>
                  <a:lnTo>
                    <a:pt x="1824126" y="1689769"/>
                  </a:lnTo>
                  <a:lnTo>
                    <a:pt x="1828348" y="1692467"/>
                  </a:lnTo>
                  <a:lnTo>
                    <a:pt x="1832916" y="1694058"/>
                  </a:lnTo>
                  <a:lnTo>
                    <a:pt x="1838730" y="1693920"/>
                  </a:lnTo>
                  <a:lnTo>
                    <a:pt x="1844890" y="1691914"/>
                  </a:lnTo>
                  <a:lnTo>
                    <a:pt x="1856033" y="1686034"/>
                  </a:lnTo>
                  <a:lnTo>
                    <a:pt x="1859978" y="1682645"/>
                  </a:lnTo>
                  <a:lnTo>
                    <a:pt x="1863162" y="1677733"/>
                  </a:lnTo>
                  <a:lnTo>
                    <a:pt x="1863646" y="1672891"/>
                  </a:lnTo>
                  <a:lnTo>
                    <a:pt x="1859424" y="1669847"/>
                  </a:lnTo>
                  <a:lnTo>
                    <a:pt x="1863784" y="1664590"/>
                  </a:lnTo>
                  <a:lnTo>
                    <a:pt x="1864823" y="1661823"/>
                  </a:lnTo>
                  <a:lnTo>
                    <a:pt x="1862469" y="1659817"/>
                  </a:lnTo>
                  <a:lnTo>
                    <a:pt x="1869114" y="1659541"/>
                  </a:lnTo>
                  <a:lnTo>
                    <a:pt x="1872505" y="1659817"/>
                  </a:lnTo>
                  <a:lnTo>
                    <a:pt x="1875550" y="1660578"/>
                  </a:lnTo>
                  <a:lnTo>
                    <a:pt x="1872436" y="1661201"/>
                  </a:lnTo>
                  <a:lnTo>
                    <a:pt x="1871121" y="1661823"/>
                  </a:lnTo>
                  <a:lnTo>
                    <a:pt x="1870152" y="1662861"/>
                  </a:lnTo>
                  <a:lnTo>
                    <a:pt x="1869529" y="1664798"/>
                  </a:lnTo>
                  <a:lnTo>
                    <a:pt x="1870013" y="1666112"/>
                  </a:lnTo>
                  <a:lnTo>
                    <a:pt x="1871328" y="1666666"/>
                  </a:lnTo>
                  <a:lnTo>
                    <a:pt x="1873266" y="1666458"/>
                  </a:lnTo>
                  <a:lnTo>
                    <a:pt x="1871813" y="1667634"/>
                  </a:lnTo>
                  <a:lnTo>
                    <a:pt x="1870844" y="1669087"/>
                  </a:lnTo>
                  <a:lnTo>
                    <a:pt x="1870290" y="1670816"/>
                  </a:lnTo>
                  <a:lnTo>
                    <a:pt x="1869944" y="1672614"/>
                  </a:lnTo>
                  <a:lnTo>
                    <a:pt x="1875965" y="1672753"/>
                  </a:lnTo>
                  <a:lnTo>
                    <a:pt x="1878872" y="1672407"/>
                  </a:lnTo>
                  <a:lnTo>
                    <a:pt x="1881779" y="1671438"/>
                  </a:lnTo>
                  <a:lnTo>
                    <a:pt x="1873889" y="1675865"/>
                  </a:lnTo>
                  <a:lnTo>
                    <a:pt x="1871467" y="1677872"/>
                  </a:lnTo>
                  <a:lnTo>
                    <a:pt x="1872090" y="1677872"/>
                  </a:lnTo>
                  <a:cubicBezTo>
                    <a:pt x="1872090" y="1677872"/>
                    <a:pt x="1873335" y="1677733"/>
                    <a:pt x="1873335" y="1677733"/>
                  </a:cubicBezTo>
                  <a:lnTo>
                    <a:pt x="1873959" y="1677595"/>
                  </a:lnTo>
                  <a:lnTo>
                    <a:pt x="1871882" y="1679878"/>
                  </a:lnTo>
                  <a:lnTo>
                    <a:pt x="1872505" y="1682368"/>
                  </a:lnTo>
                  <a:lnTo>
                    <a:pt x="1875896" y="1686933"/>
                  </a:lnTo>
                  <a:lnTo>
                    <a:pt x="1877073" y="1690876"/>
                  </a:lnTo>
                  <a:lnTo>
                    <a:pt x="1877073" y="1695027"/>
                  </a:lnTo>
                  <a:cubicBezTo>
                    <a:pt x="1877073" y="1695027"/>
                    <a:pt x="1876381" y="1699177"/>
                    <a:pt x="1876381" y="1699177"/>
                  </a:cubicBezTo>
                  <a:lnTo>
                    <a:pt x="1873335" y="1709553"/>
                  </a:lnTo>
                  <a:lnTo>
                    <a:pt x="1872989" y="1712804"/>
                  </a:lnTo>
                  <a:lnTo>
                    <a:pt x="1873335" y="1716124"/>
                  </a:lnTo>
                  <a:lnTo>
                    <a:pt x="1874581" y="1720067"/>
                  </a:lnTo>
                  <a:lnTo>
                    <a:pt x="1874581" y="1722074"/>
                  </a:lnTo>
                  <a:lnTo>
                    <a:pt x="1874443" y="1722281"/>
                  </a:lnTo>
                  <a:lnTo>
                    <a:pt x="1875274" y="1723664"/>
                  </a:lnTo>
                  <a:lnTo>
                    <a:pt x="1876242" y="1724702"/>
                  </a:lnTo>
                  <a:lnTo>
                    <a:pt x="1877419" y="1725463"/>
                  </a:lnTo>
                  <a:lnTo>
                    <a:pt x="1879218" y="1726085"/>
                  </a:lnTo>
                  <a:lnTo>
                    <a:pt x="1876381" y="1725740"/>
                  </a:lnTo>
                  <a:lnTo>
                    <a:pt x="1875204" y="1727262"/>
                  </a:lnTo>
                  <a:lnTo>
                    <a:pt x="1875204" y="1729821"/>
                  </a:lnTo>
                  <a:cubicBezTo>
                    <a:pt x="1875204" y="1729821"/>
                    <a:pt x="1876035" y="1732657"/>
                    <a:pt x="1876035" y="1732657"/>
                  </a:cubicBezTo>
                  <a:lnTo>
                    <a:pt x="1877004" y="1731965"/>
                  </a:lnTo>
                  <a:lnTo>
                    <a:pt x="1877834" y="1730997"/>
                  </a:lnTo>
                  <a:lnTo>
                    <a:pt x="1878457" y="1729959"/>
                  </a:lnTo>
                  <a:lnTo>
                    <a:pt x="1878872" y="1728714"/>
                  </a:lnTo>
                  <a:lnTo>
                    <a:pt x="1879426" y="1731273"/>
                  </a:lnTo>
                  <a:lnTo>
                    <a:pt x="1878803" y="1733487"/>
                  </a:lnTo>
                  <a:lnTo>
                    <a:pt x="1877834" y="1735562"/>
                  </a:lnTo>
                  <a:lnTo>
                    <a:pt x="1877073" y="1737983"/>
                  </a:lnTo>
                  <a:lnTo>
                    <a:pt x="1877073" y="1739920"/>
                  </a:lnTo>
                  <a:cubicBezTo>
                    <a:pt x="1877073" y="1739920"/>
                    <a:pt x="1886555" y="1787650"/>
                    <a:pt x="1886555" y="1787650"/>
                  </a:cubicBezTo>
                  <a:lnTo>
                    <a:pt x="1887939" y="1792146"/>
                  </a:lnTo>
                  <a:lnTo>
                    <a:pt x="1890223" y="1797957"/>
                  </a:lnTo>
                  <a:lnTo>
                    <a:pt x="1893268" y="1802937"/>
                  </a:lnTo>
                  <a:lnTo>
                    <a:pt x="1896867" y="1804736"/>
                  </a:lnTo>
                  <a:lnTo>
                    <a:pt x="1896037" y="1806258"/>
                  </a:lnTo>
                  <a:lnTo>
                    <a:pt x="1896452" y="1807641"/>
                  </a:lnTo>
                  <a:lnTo>
                    <a:pt x="1898944" y="1810339"/>
                  </a:lnTo>
                  <a:lnTo>
                    <a:pt x="1898251" y="1810339"/>
                  </a:lnTo>
                  <a:cubicBezTo>
                    <a:pt x="1898251" y="1810339"/>
                    <a:pt x="1896867" y="1810339"/>
                    <a:pt x="1896867" y="1810339"/>
                  </a:cubicBezTo>
                  <a:lnTo>
                    <a:pt x="1896175" y="1810339"/>
                  </a:lnTo>
                  <a:cubicBezTo>
                    <a:pt x="1896175" y="1810339"/>
                    <a:pt x="1897559" y="1811999"/>
                    <a:pt x="1897559" y="1811999"/>
                  </a:cubicBezTo>
                  <a:lnTo>
                    <a:pt x="1898321" y="1813936"/>
                  </a:lnTo>
                  <a:lnTo>
                    <a:pt x="1898944" y="1816011"/>
                  </a:lnTo>
                  <a:lnTo>
                    <a:pt x="1899774" y="1818017"/>
                  </a:lnTo>
                  <a:lnTo>
                    <a:pt x="1900812" y="1819677"/>
                  </a:lnTo>
                  <a:lnTo>
                    <a:pt x="1904550" y="1824519"/>
                  </a:lnTo>
                  <a:lnTo>
                    <a:pt x="1906419" y="1827356"/>
                  </a:lnTo>
                  <a:lnTo>
                    <a:pt x="1907872" y="1830122"/>
                  </a:lnTo>
                  <a:lnTo>
                    <a:pt x="1920537" y="1871972"/>
                  </a:lnTo>
                  <a:lnTo>
                    <a:pt x="1922268" y="1876123"/>
                  </a:lnTo>
                  <a:lnTo>
                    <a:pt x="1924413" y="1879996"/>
                  </a:lnTo>
                  <a:lnTo>
                    <a:pt x="1932649" y="1890372"/>
                  </a:lnTo>
                  <a:lnTo>
                    <a:pt x="1936525" y="1897221"/>
                  </a:lnTo>
                  <a:lnTo>
                    <a:pt x="1945315" y="1919702"/>
                  </a:lnTo>
                  <a:lnTo>
                    <a:pt x="1949814" y="1928556"/>
                  </a:lnTo>
                  <a:lnTo>
                    <a:pt x="1950575" y="1931807"/>
                  </a:lnTo>
                  <a:lnTo>
                    <a:pt x="1950783" y="1934989"/>
                  </a:lnTo>
                  <a:lnTo>
                    <a:pt x="1948844" y="1929455"/>
                  </a:lnTo>
                  <a:lnTo>
                    <a:pt x="1946976" y="1926827"/>
                  </a:lnTo>
                  <a:lnTo>
                    <a:pt x="1949260" y="1937272"/>
                  </a:lnTo>
                  <a:lnTo>
                    <a:pt x="1950852" y="1942253"/>
                  </a:lnTo>
                  <a:lnTo>
                    <a:pt x="1952928" y="1947095"/>
                  </a:lnTo>
                  <a:lnTo>
                    <a:pt x="1956250" y="1952352"/>
                  </a:lnTo>
                  <a:lnTo>
                    <a:pt x="1961095" y="1958301"/>
                  </a:lnTo>
                  <a:lnTo>
                    <a:pt x="1966840" y="1963212"/>
                  </a:lnTo>
                  <a:lnTo>
                    <a:pt x="1972722" y="1965426"/>
                  </a:lnTo>
                  <a:lnTo>
                    <a:pt x="1975283" y="1964872"/>
                  </a:lnTo>
                  <a:lnTo>
                    <a:pt x="1978467" y="1963489"/>
                  </a:lnTo>
                  <a:lnTo>
                    <a:pt x="1981443" y="1961621"/>
                  </a:lnTo>
                  <a:lnTo>
                    <a:pt x="1983658" y="1959892"/>
                  </a:lnTo>
                  <a:lnTo>
                    <a:pt x="1985319" y="1957263"/>
                  </a:lnTo>
                  <a:lnTo>
                    <a:pt x="1985942" y="1954496"/>
                  </a:lnTo>
                  <a:lnTo>
                    <a:pt x="1986357" y="1951591"/>
                  </a:lnTo>
                  <a:lnTo>
                    <a:pt x="1987395" y="1948617"/>
                  </a:lnTo>
                  <a:lnTo>
                    <a:pt x="1992101" y="1944051"/>
                  </a:lnTo>
                  <a:lnTo>
                    <a:pt x="1998954" y="1941561"/>
                  </a:lnTo>
                  <a:lnTo>
                    <a:pt x="2006359" y="1941007"/>
                  </a:lnTo>
                  <a:lnTo>
                    <a:pt x="2012796" y="1942322"/>
                  </a:lnTo>
                  <a:lnTo>
                    <a:pt x="2009612" y="1940316"/>
                  </a:lnTo>
                  <a:lnTo>
                    <a:pt x="2006013" y="1939486"/>
                  </a:lnTo>
                  <a:lnTo>
                    <a:pt x="2003452" y="1937964"/>
                  </a:lnTo>
                  <a:lnTo>
                    <a:pt x="2003314" y="1933952"/>
                  </a:lnTo>
                  <a:lnTo>
                    <a:pt x="2004352" y="1931738"/>
                  </a:lnTo>
                  <a:lnTo>
                    <a:pt x="2007466" y="1927865"/>
                  </a:lnTo>
                  <a:lnTo>
                    <a:pt x="2008781" y="1925858"/>
                  </a:lnTo>
                  <a:lnTo>
                    <a:pt x="2009404" y="1923991"/>
                  </a:lnTo>
                  <a:lnTo>
                    <a:pt x="2009751" y="1922262"/>
                  </a:lnTo>
                  <a:lnTo>
                    <a:pt x="2010442" y="1920670"/>
                  </a:lnTo>
                  <a:lnTo>
                    <a:pt x="2012034" y="1919287"/>
                  </a:lnTo>
                  <a:lnTo>
                    <a:pt x="2016049" y="1918249"/>
                  </a:lnTo>
                  <a:lnTo>
                    <a:pt x="2019094" y="1918664"/>
                  </a:lnTo>
                  <a:lnTo>
                    <a:pt x="2021101" y="1917834"/>
                  </a:lnTo>
                  <a:lnTo>
                    <a:pt x="2021931" y="1913061"/>
                  </a:lnTo>
                  <a:lnTo>
                    <a:pt x="2022278" y="1903308"/>
                  </a:lnTo>
                  <a:lnTo>
                    <a:pt x="2021378" y="1898742"/>
                  </a:lnTo>
                  <a:lnTo>
                    <a:pt x="2018817" y="1897705"/>
                  </a:lnTo>
                  <a:lnTo>
                    <a:pt x="2020409" y="1895145"/>
                  </a:lnTo>
                  <a:lnTo>
                    <a:pt x="2021032" y="1891410"/>
                  </a:lnTo>
                  <a:lnTo>
                    <a:pt x="2021378" y="1887329"/>
                  </a:lnTo>
                  <a:lnTo>
                    <a:pt x="2022070" y="1883870"/>
                  </a:lnTo>
                  <a:lnTo>
                    <a:pt x="2023385" y="1880965"/>
                  </a:lnTo>
                  <a:lnTo>
                    <a:pt x="2028230" y="1873010"/>
                  </a:lnTo>
                  <a:lnTo>
                    <a:pt x="2029752" y="1869205"/>
                  </a:lnTo>
                  <a:lnTo>
                    <a:pt x="2030929" y="1864847"/>
                  </a:lnTo>
                  <a:lnTo>
                    <a:pt x="2031690" y="1860420"/>
                  </a:lnTo>
                  <a:lnTo>
                    <a:pt x="2031829" y="1856478"/>
                  </a:lnTo>
                  <a:lnTo>
                    <a:pt x="2030583" y="1853711"/>
                  </a:lnTo>
                  <a:lnTo>
                    <a:pt x="2028437" y="1851151"/>
                  </a:lnTo>
                  <a:lnTo>
                    <a:pt x="2027053" y="1848868"/>
                  </a:lnTo>
                  <a:lnTo>
                    <a:pt x="2028368" y="1846724"/>
                  </a:lnTo>
                  <a:lnTo>
                    <a:pt x="2029199" y="1847900"/>
                  </a:lnTo>
                  <a:lnTo>
                    <a:pt x="2031414" y="1851635"/>
                  </a:lnTo>
                  <a:lnTo>
                    <a:pt x="2030583" y="1849007"/>
                  </a:lnTo>
                  <a:lnTo>
                    <a:pt x="2028091" y="1838008"/>
                  </a:lnTo>
                  <a:lnTo>
                    <a:pt x="2028091" y="1835725"/>
                  </a:lnTo>
                  <a:cubicBezTo>
                    <a:pt x="2028091" y="1835725"/>
                    <a:pt x="2028784" y="1830814"/>
                    <a:pt x="2028784" y="1830814"/>
                  </a:cubicBezTo>
                  <a:lnTo>
                    <a:pt x="2028299" y="1824312"/>
                  </a:lnTo>
                  <a:lnTo>
                    <a:pt x="2027330" y="1818640"/>
                  </a:lnTo>
                  <a:lnTo>
                    <a:pt x="2027469" y="1813037"/>
                  </a:lnTo>
                  <a:lnTo>
                    <a:pt x="2029891" y="1806604"/>
                  </a:lnTo>
                  <a:lnTo>
                    <a:pt x="2031344" y="1804321"/>
                  </a:lnTo>
                  <a:lnTo>
                    <a:pt x="2033351" y="1802107"/>
                  </a:lnTo>
                  <a:lnTo>
                    <a:pt x="2035705" y="1800516"/>
                  </a:lnTo>
                  <a:lnTo>
                    <a:pt x="2038473" y="1800032"/>
                  </a:lnTo>
                  <a:lnTo>
                    <a:pt x="2040342" y="1800654"/>
                  </a:lnTo>
                  <a:lnTo>
                    <a:pt x="2042902" y="1802730"/>
                  </a:lnTo>
                  <a:lnTo>
                    <a:pt x="2044702" y="1802937"/>
                  </a:lnTo>
                  <a:lnTo>
                    <a:pt x="2045809" y="1802107"/>
                  </a:lnTo>
                  <a:lnTo>
                    <a:pt x="2047055" y="1800378"/>
                  </a:lnTo>
                  <a:lnTo>
                    <a:pt x="2049062" y="1796850"/>
                  </a:lnTo>
                  <a:lnTo>
                    <a:pt x="2050793" y="1793253"/>
                  </a:lnTo>
                  <a:lnTo>
                    <a:pt x="2052108" y="1791316"/>
                  </a:lnTo>
                  <a:lnTo>
                    <a:pt x="2054184" y="1790486"/>
                  </a:lnTo>
                  <a:lnTo>
                    <a:pt x="2062974" y="1789725"/>
                  </a:lnTo>
                  <a:lnTo>
                    <a:pt x="2067957" y="1788134"/>
                  </a:lnTo>
                  <a:lnTo>
                    <a:pt x="2071971" y="1785229"/>
                  </a:lnTo>
                  <a:lnTo>
                    <a:pt x="2073978" y="1780732"/>
                  </a:lnTo>
                  <a:lnTo>
                    <a:pt x="2073771" y="1778796"/>
                  </a:lnTo>
                  <a:lnTo>
                    <a:pt x="2073148" y="1777689"/>
                  </a:lnTo>
                  <a:lnTo>
                    <a:pt x="2072871" y="1776444"/>
                  </a:lnTo>
                  <a:lnTo>
                    <a:pt x="2073701" y="1774230"/>
                  </a:lnTo>
                  <a:lnTo>
                    <a:pt x="2076124" y="1771602"/>
                  </a:lnTo>
                  <a:lnTo>
                    <a:pt x="2079515" y="1769526"/>
                  </a:lnTo>
                  <a:lnTo>
                    <a:pt x="2086298" y="1766206"/>
                  </a:lnTo>
                  <a:lnTo>
                    <a:pt x="2090866" y="1762817"/>
                  </a:lnTo>
                  <a:lnTo>
                    <a:pt x="2098756" y="1754862"/>
                  </a:lnTo>
                  <a:lnTo>
                    <a:pt x="2108584" y="1747944"/>
                  </a:lnTo>
                  <a:lnTo>
                    <a:pt x="2113359" y="1743932"/>
                  </a:lnTo>
                  <a:lnTo>
                    <a:pt x="2117650" y="1739298"/>
                  </a:lnTo>
                  <a:lnTo>
                    <a:pt x="2125956" y="1728161"/>
                  </a:lnTo>
                  <a:lnTo>
                    <a:pt x="2128517" y="1725532"/>
                  </a:lnTo>
                  <a:lnTo>
                    <a:pt x="2131493" y="1722973"/>
                  </a:lnTo>
                  <a:lnTo>
                    <a:pt x="2136268" y="1719929"/>
                  </a:lnTo>
                  <a:lnTo>
                    <a:pt x="2137307" y="1718961"/>
                  </a:lnTo>
                  <a:lnTo>
                    <a:pt x="2137791" y="1718061"/>
                  </a:lnTo>
                  <a:lnTo>
                    <a:pt x="2137514" y="1717854"/>
                  </a:lnTo>
                  <a:lnTo>
                    <a:pt x="2136753" y="1717992"/>
                  </a:lnTo>
                  <a:lnTo>
                    <a:pt x="2135853" y="1717854"/>
                  </a:lnTo>
                  <a:lnTo>
                    <a:pt x="2135022" y="1717992"/>
                  </a:lnTo>
                  <a:lnTo>
                    <a:pt x="2134053" y="1718753"/>
                  </a:lnTo>
                  <a:lnTo>
                    <a:pt x="2133154" y="1719237"/>
                  </a:lnTo>
                  <a:lnTo>
                    <a:pt x="2132254" y="1718615"/>
                  </a:lnTo>
                  <a:lnTo>
                    <a:pt x="2132600" y="1717370"/>
                  </a:lnTo>
                  <a:lnTo>
                    <a:pt x="2133984" y="1715779"/>
                  </a:lnTo>
                  <a:lnTo>
                    <a:pt x="2135714" y="1714395"/>
                  </a:lnTo>
                  <a:lnTo>
                    <a:pt x="2136891" y="1713703"/>
                  </a:lnTo>
                  <a:lnTo>
                    <a:pt x="2138968" y="1713427"/>
                  </a:lnTo>
                  <a:lnTo>
                    <a:pt x="2140421" y="1713911"/>
                  </a:lnTo>
                  <a:lnTo>
                    <a:pt x="2140698" y="1715156"/>
                  </a:lnTo>
                  <a:lnTo>
                    <a:pt x="2139244" y="1717024"/>
                  </a:lnTo>
                  <a:lnTo>
                    <a:pt x="2143535" y="1716401"/>
                  </a:lnTo>
                  <a:lnTo>
                    <a:pt x="2149764" y="1714534"/>
                  </a:lnTo>
                  <a:lnTo>
                    <a:pt x="2154609" y="1711974"/>
                  </a:lnTo>
                  <a:lnTo>
                    <a:pt x="2154747" y="1709138"/>
                  </a:lnTo>
                  <a:lnTo>
                    <a:pt x="2158208" y="1709138"/>
                  </a:lnTo>
                  <a:cubicBezTo>
                    <a:pt x="2158208" y="1709138"/>
                    <a:pt x="2161600" y="1706371"/>
                    <a:pt x="2161600" y="1706371"/>
                  </a:cubicBezTo>
                  <a:lnTo>
                    <a:pt x="2164576" y="1702567"/>
                  </a:lnTo>
                  <a:lnTo>
                    <a:pt x="2168867" y="1695511"/>
                  </a:lnTo>
                  <a:lnTo>
                    <a:pt x="2169074" y="1693989"/>
                  </a:lnTo>
                  <a:lnTo>
                    <a:pt x="2168659" y="1691430"/>
                  </a:lnTo>
                  <a:lnTo>
                    <a:pt x="2167552" y="1686449"/>
                  </a:lnTo>
                  <a:lnTo>
                    <a:pt x="2167552" y="1684097"/>
                  </a:lnTo>
                  <a:cubicBezTo>
                    <a:pt x="2167552" y="1684097"/>
                    <a:pt x="2168521" y="1681538"/>
                    <a:pt x="2168521" y="1681538"/>
                  </a:cubicBezTo>
                  <a:lnTo>
                    <a:pt x="2172397" y="1677457"/>
                  </a:lnTo>
                  <a:lnTo>
                    <a:pt x="2177380" y="1675520"/>
                  </a:lnTo>
                  <a:lnTo>
                    <a:pt x="2182847" y="1674136"/>
                  </a:lnTo>
                  <a:lnTo>
                    <a:pt x="2187830" y="1671715"/>
                  </a:lnTo>
                  <a:lnTo>
                    <a:pt x="2189422" y="1670332"/>
                  </a:lnTo>
                  <a:lnTo>
                    <a:pt x="2191430" y="1668187"/>
                  </a:lnTo>
                  <a:lnTo>
                    <a:pt x="2193091" y="1665904"/>
                  </a:lnTo>
                  <a:lnTo>
                    <a:pt x="2193852" y="1664037"/>
                  </a:lnTo>
                  <a:lnTo>
                    <a:pt x="2193229" y="1662446"/>
                  </a:lnTo>
                  <a:lnTo>
                    <a:pt x="2191845" y="1661270"/>
                  </a:lnTo>
                  <a:lnTo>
                    <a:pt x="2190461" y="1659886"/>
                  </a:lnTo>
                  <a:lnTo>
                    <a:pt x="2189976" y="1657604"/>
                  </a:lnTo>
                  <a:lnTo>
                    <a:pt x="2190737" y="1659195"/>
                  </a:lnTo>
                  <a:lnTo>
                    <a:pt x="2191914" y="1660025"/>
                  </a:lnTo>
                  <a:lnTo>
                    <a:pt x="2193091" y="1660716"/>
                  </a:lnTo>
                  <a:lnTo>
                    <a:pt x="2194128" y="1661893"/>
                  </a:lnTo>
                  <a:lnTo>
                    <a:pt x="2194682" y="1663622"/>
                  </a:lnTo>
                  <a:lnTo>
                    <a:pt x="2194682" y="1665074"/>
                  </a:lnTo>
                  <a:cubicBezTo>
                    <a:pt x="2194682" y="1665074"/>
                    <a:pt x="2193783" y="1668672"/>
                    <a:pt x="2193783" y="1668672"/>
                  </a:cubicBezTo>
                  <a:lnTo>
                    <a:pt x="2192745" y="1671577"/>
                  </a:lnTo>
                  <a:lnTo>
                    <a:pt x="2192745" y="1672891"/>
                  </a:lnTo>
                  <a:cubicBezTo>
                    <a:pt x="2192745" y="1672891"/>
                    <a:pt x="2193713" y="1674067"/>
                    <a:pt x="2193713" y="1674067"/>
                  </a:cubicBezTo>
                  <a:lnTo>
                    <a:pt x="2195236" y="1674620"/>
                  </a:lnTo>
                  <a:lnTo>
                    <a:pt x="2196343" y="1674067"/>
                  </a:lnTo>
                  <a:lnTo>
                    <a:pt x="2196966" y="1672822"/>
                  </a:lnTo>
                  <a:lnTo>
                    <a:pt x="2197105" y="1671369"/>
                  </a:lnTo>
                  <a:lnTo>
                    <a:pt x="2198489" y="1673099"/>
                  </a:lnTo>
                  <a:lnTo>
                    <a:pt x="2200219" y="1674136"/>
                  </a:lnTo>
                  <a:lnTo>
                    <a:pt x="2201949" y="1674136"/>
                  </a:lnTo>
                  <a:cubicBezTo>
                    <a:pt x="2201949" y="1674136"/>
                    <a:pt x="2203472" y="1672684"/>
                    <a:pt x="2203472" y="1672684"/>
                  </a:cubicBezTo>
                  <a:lnTo>
                    <a:pt x="2203818" y="1671023"/>
                  </a:lnTo>
                  <a:lnTo>
                    <a:pt x="2204441" y="1663276"/>
                  </a:lnTo>
                  <a:lnTo>
                    <a:pt x="2206033" y="1665835"/>
                  </a:lnTo>
                  <a:lnTo>
                    <a:pt x="2205479" y="1672199"/>
                  </a:lnTo>
                  <a:lnTo>
                    <a:pt x="2206587" y="1675312"/>
                  </a:lnTo>
                  <a:lnTo>
                    <a:pt x="2207348" y="1674344"/>
                  </a:lnTo>
                  <a:lnTo>
                    <a:pt x="2208040" y="1673652"/>
                  </a:lnTo>
                  <a:lnTo>
                    <a:pt x="2208594" y="1672891"/>
                  </a:lnTo>
                  <a:lnTo>
                    <a:pt x="2208940" y="1671715"/>
                  </a:lnTo>
                  <a:lnTo>
                    <a:pt x="2209632" y="1673099"/>
                  </a:lnTo>
                  <a:lnTo>
                    <a:pt x="2210670" y="1673929"/>
                  </a:lnTo>
                  <a:lnTo>
                    <a:pt x="2211847" y="1674067"/>
                  </a:lnTo>
                  <a:lnTo>
                    <a:pt x="2212885" y="1673237"/>
                  </a:lnTo>
                  <a:lnTo>
                    <a:pt x="2213023" y="1671923"/>
                  </a:lnTo>
                  <a:lnTo>
                    <a:pt x="2212470" y="1670262"/>
                  </a:lnTo>
                  <a:lnTo>
                    <a:pt x="2211639" y="1668672"/>
                  </a:lnTo>
                  <a:lnTo>
                    <a:pt x="2210878" y="1667565"/>
                  </a:lnTo>
                  <a:lnTo>
                    <a:pt x="2212054" y="1667357"/>
                  </a:lnTo>
                  <a:lnTo>
                    <a:pt x="2212746" y="1666666"/>
                  </a:lnTo>
                  <a:lnTo>
                    <a:pt x="2213023" y="1665559"/>
                  </a:lnTo>
                  <a:lnTo>
                    <a:pt x="2213023" y="1664244"/>
                  </a:lnTo>
                  <a:cubicBezTo>
                    <a:pt x="2213023" y="1664244"/>
                    <a:pt x="2214754" y="1670055"/>
                    <a:pt x="2214754" y="1670055"/>
                  </a:cubicBezTo>
                  <a:lnTo>
                    <a:pt x="2216484" y="1672199"/>
                  </a:lnTo>
                  <a:lnTo>
                    <a:pt x="2219529" y="1672199"/>
                  </a:lnTo>
                  <a:cubicBezTo>
                    <a:pt x="2219529" y="1672199"/>
                    <a:pt x="2221882" y="1669847"/>
                    <a:pt x="2221882" y="1669847"/>
                  </a:cubicBezTo>
                  <a:lnTo>
                    <a:pt x="2222297" y="1666596"/>
                  </a:lnTo>
                  <a:lnTo>
                    <a:pt x="2222021" y="1663069"/>
                  </a:lnTo>
                  <a:lnTo>
                    <a:pt x="2222021" y="1660025"/>
                  </a:lnTo>
                  <a:cubicBezTo>
                    <a:pt x="2222021" y="1660025"/>
                    <a:pt x="2223612" y="1668533"/>
                    <a:pt x="2223612" y="1668533"/>
                  </a:cubicBezTo>
                  <a:lnTo>
                    <a:pt x="2223751" y="1671438"/>
                  </a:lnTo>
                  <a:lnTo>
                    <a:pt x="2225273" y="1669847"/>
                  </a:lnTo>
                  <a:lnTo>
                    <a:pt x="2226866" y="1668395"/>
                  </a:lnTo>
                  <a:lnTo>
                    <a:pt x="2228319" y="1666873"/>
                  </a:lnTo>
                  <a:lnTo>
                    <a:pt x="2229426" y="1664867"/>
                  </a:lnTo>
                  <a:lnTo>
                    <a:pt x="2229842" y="1662308"/>
                  </a:lnTo>
                  <a:lnTo>
                    <a:pt x="2229842" y="1659886"/>
                  </a:lnTo>
                  <a:cubicBezTo>
                    <a:pt x="2229842" y="1659886"/>
                    <a:pt x="2230395" y="1657673"/>
                    <a:pt x="2230395" y="1657673"/>
                  </a:cubicBezTo>
                  <a:lnTo>
                    <a:pt x="2232402" y="1655805"/>
                  </a:lnTo>
                  <a:lnTo>
                    <a:pt x="2231018" y="1658226"/>
                  </a:lnTo>
                  <a:lnTo>
                    <a:pt x="2230534" y="1660647"/>
                  </a:lnTo>
                  <a:lnTo>
                    <a:pt x="2230811" y="1663138"/>
                  </a:lnTo>
                  <a:lnTo>
                    <a:pt x="2231710" y="1665697"/>
                  </a:lnTo>
                  <a:lnTo>
                    <a:pt x="2232956" y="1664729"/>
                  </a:lnTo>
                  <a:lnTo>
                    <a:pt x="2234271" y="1663899"/>
                  </a:lnTo>
                  <a:lnTo>
                    <a:pt x="2235586" y="1663207"/>
                  </a:lnTo>
                  <a:lnTo>
                    <a:pt x="2237039" y="1662654"/>
                  </a:lnTo>
                  <a:lnTo>
                    <a:pt x="2235655" y="1664244"/>
                  </a:lnTo>
                  <a:lnTo>
                    <a:pt x="2234409" y="1666596"/>
                  </a:lnTo>
                  <a:lnTo>
                    <a:pt x="2234202" y="1668879"/>
                  </a:lnTo>
                  <a:lnTo>
                    <a:pt x="2236002" y="1670193"/>
                  </a:lnTo>
                  <a:lnTo>
                    <a:pt x="2237732" y="1669156"/>
                  </a:lnTo>
                  <a:lnTo>
                    <a:pt x="2240015" y="1666596"/>
                  </a:lnTo>
                  <a:lnTo>
                    <a:pt x="2243615" y="1661616"/>
                  </a:lnTo>
                  <a:lnTo>
                    <a:pt x="2244930" y="1659126"/>
                  </a:lnTo>
                  <a:lnTo>
                    <a:pt x="2244930" y="1657258"/>
                  </a:lnTo>
                  <a:lnTo>
                    <a:pt x="2242853" y="1652900"/>
                  </a:lnTo>
                  <a:lnTo>
                    <a:pt x="2242230" y="1650894"/>
                  </a:lnTo>
                  <a:lnTo>
                    <a:pt x="2241884" y="1648680"/>
                  </a:lnTo>
                  <a:lnTo>
                    <a:pt x="2242369" y="1646744"/>
                  </a:lnTo>
                  <a:lnTo>
                    <a:pt x="2244238" y="1645706"/>
                  </a:lnTo>
                  <a:lnTo>
                    <a:pt x="2242576" y="1643700"/>
                  </a:lnTo>
                  <a:lnTo>
                    <a:pt x="2243061" y="1642247"/>
                  </a:lnTo>
                  <a:lnTo>
                    <a:pt x="2244376" y="1640864"/>
                  </a:lnTo>
                  <a:lnTo>
                    <a:pt x="2245137" y="1638927"/>
                  </a:lnTo>
                  <a:lnTo>
                    <a:pt x="2244445" y="1636713"/>
                  </a:lnTo>
                  <a:lnTo>
                    <a:pt x="2242576" y="1635468"/>
                  </a:lnTo>
                  <a:lnTo>
                    <a:pt x="2240293" y="1634500"/>
                  </a:lnTo>
                  <a:lnTo>
                    <a:pt x="2238285" y="1633186"/>
                  </a:lnTo>
                  <a:lnTo>
                    <a:pt x="2241400" y="1633739"/>
                  </a:lnTo>
                  <a:lnTo>
                    <a:pt x="2243199" y="1633531"/>
                  </a:lnTo>
                  <a:lnTo>
                    <a:pt x="2244307" y="1632356"/>
                  </a:lnTo>
                  <a:lnTo>
                    <a:pt x="2245276" y="1630073"/>
                  </a:lnTo>
                  <a:lnTo>
                    <a:pt x="2246106" y="1639619"/>
                  </a:lnTo>
                  <a:lnTo>
                    <a:pt x="2247214" y="1644184"/>
                  </a:lnTo>
                  <a:lnTo>
                    <a:pt x="2249290" y="1648542"/>
                  </a:lnTo>
                  <a:lnTo>
                    <a:pt x="2252681" y="1651655"/>
                  </a:lnTo>
                  <a:lnTo>
                    <a:pt x="2256557" y="1651862"/>
                  </a:lnTo>
                  <a:lnTo>
                    <a:pt x="2260364" y="1649787"/>
                  </a:lnTo>
                  <a:lnTo>
                    <a:pt x="2263478" y="1646052"/>
                  </a:lnTo>
                  <a:lnTo>
                    <a:pt x="2264101" y="1649303"/>
                  </a:lnTo>
                  <a:lnTo>
                    <a:pt x="2265900" y="1652900"/>
                  </a:lnTo>
                  <a:lnTo>
                    <a:pt x="2270053" y="1659333"/>
                  </a:lnTo>
                  <a:lnTo>
                    <a:pt x="2271438" y="1658157"/>
                  </a:lnTo>
                  <a:lnTo>
                    <a:pt x="2270814" y="1662169"/>
                  </a:lnTo>
                  <a:lnTo>
                    <a:pt x="2271784" y="1666527"/>
                  </a:lnTo>
                  <a:lnTo>
                    <a:pt x="2274483" y="1674897"/>
                  </a:lnTo>
                  <a:lnTo>
                    <a:pt x="2276213" y="1684512"/>
                  </a:lnTo>
                  <a:lnTo>
                    <a:pt x="2277943" y="1688870"/>
                  </a:lnTo>
                  <a:lnTo>
                    <a:pt x="2280989" y="1692882"/>
                  </a:lnTo>
                  <a:lnTo>
                    <a:pt x="2278635" y="1685896"/>
                  </a:lnTo>
                  <a:lnTo>
                    <a:pt x="2278220" y="1683751"/>
                  </a:lnTo>
                  <a:lnTo>
                    <a:pt x="2278566" y="1680638"/>
                  </a:lnTo>
                  <a:lnTo>
                    <a:pt x="2279674" y="1679393"/>
                  </a:lnTo>
                  <a:lnTo>
                    <a:pt x="2279674" y="1679393"/>
                  </a:lnTo>
                  <a:lnTo>
                    <a:pt x="2278635" y="1680638"/>
                  </a:lnTo>
                  <a:lnTo>
                    <a:pt x="2278289" y="1683751"/>
                  </a:lnTo>
                  <a:lnTo>
                    <a:pt x="2278705" y="1685896"/>
                  </a:lnTo>
                  <a:lnTo>
                    <a:pt x="2281058" y="1692882"/>
                  </a:lnTo>
                  <a:lnTo>
                    <a:pt x="2289363" y="1703881"/>
                  </a:lnTo>
                  <a:lnTo>
                    <a:pt x="2289502" y="1702359"/>
                  </a:lnTo>
                  <a:lnTo>
                    <a:pt x="2289502" y="1700906"/>
                  </a:lnTo>
                  <a:lnTo>
                    <a:pt x="2289363" y="1699385"/>
                  </a:lnTo>
                  <a:lnTo>
                    <a:pt x="2289086" y="1697932"/>
                  </a:lnTo>
                  <a:lnTo>
                    <a:pt x="2290886" y="1699800"/>
                  </a:lnTo>
                  <a:lnTo>
                    <a:pt x="2291924" y="1701045"/>
                  </a:lnTo>
                  <a:lnTo>
                    <a:pt x="2292478" y="1702082"/>
                  </a:lnTo>
                  <a:lnTo>
                    <a:pt x="2292062" y="1703742"/>
                  </a:lnTo>
                  <a:lnTo>
                    <a:pt x="2291716" y="1704711"/>
                  </a:lnTo>
                  <a:lnTo>
                    <a:pt x="2291370" y="1704988"/>
                  </a:lnTo>
                  <a:lnTo>
                    <a:pt x="2292616" y="1706163"/>
                  </a:lnTo>
                  <a:lnTo>
                    <a:pt x="2293931" y="1705748"/>
                  </a:lnTo>
                  <a:lnTo>
                    <a:pt x="2295038" y="1704019"/>
                  </a:lnTo>
                  <a:lnTo>
                    <a:pt x="2295869" y="1701460"/>
                  </a:lnTo>
                  <a:lnTo>
                    <a:pt x="2296215" y="1702567"/>
                  </a:lnTo>
                  <a:lnTo>
                    <a:pt x="2296215" y="1703812"/>
                  </a:lnTo>
                  <a:lnTo>
                    <a:pt x="2295938" y="1705057"/>
                  </a:lnTo>
                  <a:lnTo>
                    <a:pt x="2295454" y="1706371"/>
                  </a:lnTo>
                  <a:lnTo>
                    <a:pt x="2295869" y="1706371"/>
                  </a:lnTo>
                  <a:cubicBezTo>
                    <a:pt x="2295869" y="1706371"/>
                    <a:pt x="2297115" y="1706440"/>
                    <a:pt x="2297115" y="1706440"/>
                  </a:cubicBezTo>
                  <a:lnTo>
                    <a:pt x="2295731" y="1708308"/>
                  </a:lnTo>
                  <a:lnTo>
                    <a:pt x="2295731" y="1710591"/>
                  </a:lnTo>
                  <a:cubicBezTo>
                    <a:pt x="2295731" y="1710591"/>
                    <a:pt x="2297115" y="1712597"/>
                    <a:pt x="2297115" y="1712597"/>
                  </a:cubicBezTo>
                  <a:lnTo>
                    <a:pt x="2299122" y="1713703"/>
                  </a:lnTo>
                  <a:lnTo>
                    <a:pt x="2299675" y="1709276"/>
                  </a:lnTo>
                  <a:lnTo>
                    <a:pt x="2302305" y="1709484"/>
                  </a:lnTo>
                  <a:lnTo>
                    <a:pt x="2305974" y="1711490"/>
                  </a:lnTo>
                  <a:lnTo>
                    <a:pt x="2309850" y="1712320"/>
                  </a:lnTo>
                  <a:lnTo>
                    <a:pt x="2308465" y="1714672"/>
                  </a:lnTo>
                  <a:lnTo>
                    <a:pt x="2309434" y="1716816"/>
                  </a:lnTo>
                  <a:lnTo>
                    <a:pt x="2313379" y="1721105"/>
                  </a:lnTo>
                  <a:lnTo>
                    <a:pt x="2314417" y="1722143"/>
                  </a:lnTo>
                  <a:lnTo>
                    <a:pt x="2315525" y="1722904"/>
                  </a:lnTo>
                  <a:lnTo>
                    <a:pt x="2315802" y="1723941"/>
                  </a:lnTo>
                  <a:lnTo>
                    <a:pt x="2314348" y="1725809"/>
                  </a:lnTo>
                  <a:lnTo>
                    <a:pt x="2312410" y="1726985"/>
                  </a:lnTo>
                  <a:lnTo>
                    <a:pt x="2311026" y="1726570"/>
                  </a:lnTo>
                  <a:lnTo>
                    <a:pt x="2309780" y="1725463"/>
                  </a:lnTo>
                  <a:lnTo>
                    <a:pt x="2308119" y="1724633"/>
                  </a:lnTo>
                  <a:lnTo>
                    <a:pt x="2305766" y="1725186"/>
                  </a:lnTo>
                  <a:lnTo>
                    <a:pt x="2306596" y="1727953"/>
                  </a:lnTo>
                  <a:lnTo>
                    <a:pt x="2309088" y="1731204"/>
                  </a:lnTo>
                  <a:lnTo>
                    <a:pt x="2311649" y="1733280"/>
                  </a:lnTo>
                  <a:lnTo>
                    <a:pt x="2314210" y="1733556"/>
                  </a:lnTo>
                  <a:lnTo>
                    <a:pt x="2315248" y="1731827"/>
                  </a:lnTo>
                  <a:lnTo>
                    <a:pt x="2315732" y="1728991"/>
                  </a:lnTo>
                  <a:lnTo>
                    <a:pt x="2316771" y="1726016"/>
                  </a:lnTo>
                  <a:lnTo>
                    <a:pt x="2316563" y="1729544"/>
                  </a:lnTo>
                  <a:lnTo>
                    <a:pt x="2316909" y="1732934"/>
                  </a:lnTo>
                  <a:lnTo>
                    <a:pt x="2318224" y="1735839"/>
                  </a:lnTo>
                  <a:lnTo>
                    <a:pt x="2320923" y="1738053"/>
                  </a:lnTo>
                  <a:lnTo>
                    <a:pt x="2319331" y="1738260"/>
                  </a:lnTo>
                  <a:lnTo>
                    <a:pt x="2322100" y="1742826"/>
                  </a:lnTo>
                  <a:lnTo>
                    <a:pt x="2323899" y="1748083"/>
                  </a:lnTo>
                  <a:lnTo>
                    <a:pt x="2327291" y="1763508"/>
                  </a:lnTo>
                  <a:lnTo>
                    <a:pt x="2327291" y="1767797"/>
                  </a:lnTo>
                  <a:cubicBezTo>
                    <a:pt x="2327291" y="1767797"/>
                    <a:pt x="2326460" y="1772017"/>
                    <a:pt x="2326460" y="1772017"/>
                  </a:cubicBezTo>
                  <a:lnTo>
                    <a:pt x="2325214" y="1776651"/>
                  </a:lnTo>
                  <a:lnTo>
                    <a:pt x="2321338" y="1786751"/>
                  </a:lnTo>
                  <a:lnTo>
                    <a:pt x="2319816" y="1792700"/>
                  </a:lnTo>
                  <a:lnTo>
                    <a:pt x="2320439" y="1796643"/>
                  </a:lnTo>
                  <a:lnTo>
                    <a:pt x="2323138" y="1796850"/>
                  </a:lnTo>
                  <a:lnTo>
                    <a:pt x="2326391" y="1794014"/>
                  </a:lnTo>
                  <a:lnTo>
                    <a:pt x="2329159" y="1790002"/>
                  </a:lnTo>
                  <a:lnTo>
                    <a:pt x="2330405" y="1786612"/>
                  </a:lnTo>
                  <a:lnTo>
                    <a:pt x="2330682" y="1789863"/>
                  </a:lnTo>
                  <a:lnTo>
                    <a:pt x="2329436" y="1796435"/>
                  </a:lnTo>
                  <a:lnTo>
                    <a:pt x="2329575" y="1799686"/>
                  </a:lnTo>
                  <a:lnTo>
                    <a:pt x="2331513" y="1798718"/>
                  </a:lnTo>
                  <a:lnTo>
                    <a:pt x="2332897" y="1797403"/>
                  </a:lnTo>
                  <a:lnTo>
                    <a:pt x="2333797" y="1795743"/>
                  </a:lnTo>
                  <a:lnTo>
                    <a:pt x="2334350" y="1793668"/>
                  </a:lnTo>
                  <a:lnTo>
                    <a:pt x="2334350" y="1795812"/>
                  </a:lnTo>
                  <a:cubicBezTo>
                    <a:pt x="2334350" y="1795812"/>
                    <a:pt x="2334350" y="1798095"/>
                    <a:pt x="2334350" y="1798095"/>
                  </a:cubicBezTo>
                  <a:lnTo>
                    <a:pt x="2334973" y="1800101"/>
                  </a:lnTo>
                  <a:lnTo>
                    <a:pt x="2336150" y="1801415"/>
                  </a:lnTo>
                  <a:lnTo>
                    <a:pt x="2338849" y="1801692"/>
                  </a:lnTo>
                  <a:lnTo>
                    <a:pt x="2341133" y="1800309"/>
                  </a:lnTo>
                  <a:lnTo>
                    <a:pt x="2342863" y="1797957"/>
                  </a:lnTo>
                  <a:lnTo>
                    <a:pt x="2343763" y="1795536"/>
                  </a:lnTo>
                  <a:lnTo>
                    <a:pt x="2343763" y="1798233"/>
                  </a:lnTo>
                  <a:lnTo>
                    <a:pt x="2343140" y="1801000"/>
                  </a:lnTo>
                  <a:lnTo>
                    <a:pt x="2343347" y="1802799"/>
                  </a:lnTo>
                  <a:lnTo>
                    <a:pt x="2345839" y="1802799"/>
                  </a:lnTo>
                  <a:lnTo>
                    <a:pt x="2348400" y="1801208"/>
                  </a:lnTo>
                  <a:lnTo>
                    <a:pt x="2350338" y="1798648"/>
                  </a:lnTo>
                  <a:lnTo>
                    <a:pt x="2351930" y="1795812"/>
                  </a:lnTo>
                  <a:lnTo>
                    <a:pt x="2353660" y="1793599"/>
                  </a:lnTo>
                  <a:lnTo>
                    <a:pt x="2355459" y="1792492"/>
                  </a:lnTo>
                  <a:lnTo>
                    <a:pt x="2359543" y="1790901"/>
                  </a:lnTo>
                  <a:lnTo>
                    <a:pt x="2361065" y="1789933"/>
                  </a:lnTo>
                  <a:lnTo>
                    <a:pt x="2362796" y="1788480"/>
                  </a:lnTo>
                  <a:lnTo>
                    <a:pt x="2363280" y="1788342"/>
                  </a:lnTo>
                  <a:lnTo>
                    <a:pt x="2363073" y="1787996"/>
                  </a:lnTo>
                  <a:lnTo>
                    <a:pt x="2362588" y="1784883"/>
                  </a:lnTo>
                  <a:lnTo>
                    <a:pt x="2362242" y="1783499"/>
                  </a:lnTo>
                  <a:lnTo>
                    <a:pt x="2361273" y="1781009"/>
                  </a:lnTo>
                  <a:lnTo>
                    <a:pt x="2362450" y="1781563"/>
                  </a:lnTo>
                  <a:lnTo>
                    <a:pt x="2363419" y="1784606"/>
                  </a:lnTo>
                  <a:lnTo>
                    <a:pt x="2364595" y="1785990"/>
                  </a:lnTo>
                  <a:lnTo>
                    <a:pt x="2366326" y="1786612"/>
                  </a:lnTo>
                  <a:lnTo>
                    <a:pt x="2368056" y="1786405"/>
                  </a:lnTo>
                  <a:lnTo>
                    <a:pt x="2369717" y="1785575"/>
                  </a:lnTo>
                  <a:lnTo>
                    <a:pt x="2371240" y="1784399"/>
                  </a:lnTo>
                  <a:lnTo>
                    <a:pt x="2372970" y="1782600"/>
                  </a:lnTo>
                  <a:lnTo>
                    <a:pt x="2374492" y="1780248"/>
                  </a:lnTo>
                  <a:lnTo>
                    <a:pt x="2375600" y="1777758"/>
                  </a:lnTo>
                  <a:lnTo>
                    <a:pt x="2376223" y="1775337"/>
                  </a:lnTo>
                  <a:lnTo>
                    <a:pt x="2376223" y="1774023"/>
                  </a:lnTo>
                  <a:lnTo>
                    <a:pt x="2375946" y="1771256"/>
                  </a:lnTo>
                  <a:lnTo>
                    <a:pt x="2375946" y="1769319"/>
                  </a:lnTo>
                  <a:lnTo>
                    <a:pt x="2375807" y="1768627"/>
                  </a:lnTo>
                  <a:lnTo>
                    <a:pt x="2375462" y="1767935"/>
                  </a:lnTo>
                  <a:lnTo>
                    <a:pt x="2375046" y="1767313"/>
                  </a:lnTo>
                  <a:lnTo>
                    <a:pt x="2376569" y="1768420"/>
                  </a:lnTo>
                  <a:lnTo>
                    <a:pt x="2377884" y="1769665"/>
                  </a:lnTo>
                  <a:lnTo>
                    <a:pt x="2379130" y="1771048"/>
                  </a:lnTo>
                  <a:lnTo>
                    <a:pt x="2380237" y="1772501"/>
                  </a:lnTo>
                  <a:lnTo>
                    <a:pt x="2381275" y="1774092"/>
                  </a:lnTo>
                  <a:lnTo>
                    <a:pt x="2381829" y="1775406"/>
                  </a:lnTo>
                  <a:lnTo>
                    <a:pt x="2382936" y="1779211"/>
                  </a:lnTo>
                  <a:lnTo>
                    <a:pt x="2384459" y="1783015"/>
                  </a:lnTo>
                  <a:lnTo>
                    <a:pt x="2386466" y="1785436"/>
                  </a:lnTo>
                  <a:lnTo>
                    <a:pt x="2389304" y="1786266"/>
                  </a:lnTo>
                  <a:lnTo>
                    <a:pt x="2393318" y="1785436"/>
                  </a:lnTo>
                  <a:lnTo>
                    <a:pt x="2390549" y="1790002"/>
                  </a:lnTo>
                  <a:lnTo>
                    <a:pt x="2391034" y="1796089"/>
                  </a:lnTo>
                  <a:lnTo>
                    <a:pt x="2394010" y="1807710"/>
                  </a:lnTo>
                  <a:lnTo>
                    <a:pt x="2395394" y="1822790"/>
                  </a:lnTo>
                  <a:lnTo>
                    <a:pt x="2395948" y="1824104"/>
                  </a:lnTo>
                  <a:lnTo>
                    <a:pt x="2396502" y="1824658"/>
                  </a:lnTo>
                  <a:lnTo>
                    <a:pt x="2397332" y="1825073"/>
                  </a:lnTo>
                  <a:lnTo>
                    <a:pt x="2398301" y="1825626"/>
                  </a:lnTo>
                  <a:lnTo>
                    <a:pt x="2399339" y="1826664"/>
                  </a:lnTo>
                  <a:lnTo>
                    <a:pt x="2397401" y="1825695"/>
                  </a:lnTo>
                  <a:lnTo>
                    <a:pt x="2397401" y="1828531"/>
                  </a:lnTo>
                  <a:cubicBezTo>
                    <a:pt x="2397401" y="1828531"/>
                    <a:pt x="2398509" y="1831298"/>
                    <a:pt x="2398509" y="1831298"/>
                  </a:cubicBezTo>
                  <a:lnTo>
                    <a:pt x="2399755" y="1833996"/>
                  </a:lnTo>
                  <a:lnTo>
                    <a:pt x="2400654" y="1836625"/>
                  </a:lnTo>
                  <a:lnTo>
                    <a:pt x="2400862" y="1839461"/>
                  </a:lnTo>
                  <a:lnTo>
                    <a:pt x="2400862" y="1842435"/>
                  </a:lnTo>
                  <a:cubicBezTo>
                    <a:pt x="2400862" y="1842435"/>
                    <a:pt x="2401070" y="1845410"/>
                    <a:pt x="2401070" y="1845410"/>
                  </a:cubicBezTo>
                  <a:lnTo>
                    <a:pt x="2402039" y="1848177"/>
                  </a:lnTo>
                  <a:lnTo>
                    <a:pt x="2403146" y="1841121"/>
                  </a:lnTo>
                  <a:lnTo>
                    <a:pt x="2403700" y="1842366"/>
                  </a:lnTo>
                  <a:lnTo>
                    <a:pt x="2403838" y="1843473"/>
                  </a:lnTo>
                  <a:lnTo>
                    <a:pt x="2403838" y="1844649"/>
                  </a:lnTo>
                  <a:lnTo>
                    <a:pt x="2404115" y="1845894"/>
                  </a:lnTo>
                  <a:lnTo>
                    <a:pt x="2404876" y="1847416"/>
                  </a:lnTo>
                  <a:lnTo>
                    <a:pt x="2407714" y="1851774"/>
                  </a:lnTo>
                  <a:lnTo>
                    <a:pt x="2408891" y="1854333"/>
                  </a:lnTo>
                  <a:lnTo>
                    <a:pt x="2409860" y="1856962"/>
                  </a:lnTo>
                  <a:lnTo>
                    <a:pt x="2411313" y="1862357"/>
                  </a:lnTo>
                  <a:lnTo>
                    <a:pt x="2412282" y="1867891"/>
                  </a:lnTo>
                  <a:lnTo>
                    <a:pt x="2412282" y="1870520"/>
                  </a:lnTo>
                  <a:cubicBezTo>
                    <a:pt x="2412282" y="1870520"/>
                    <a:pt x="2412143" y="1873425"/>
                    <a:pt x="2412143" y="1873425"/>
                  </a:cubicBezTo>
                  <a:lnTo>
                    <a:pt x="2412143" y="1874117"/>
                  </a:lnTo>
                  <a:cubicBezTo>
                    <a:pt x="2412143" y="1874117"/>
                    <a:pt x="2412559" y="1874739"/>
                    <a:pt x="2412559" y="1874739"/>
                  </a:cubicBezTo>
                  <a:lnTo>
                    <a:pt x="2412836" y="1875293"/>
                  </a:lnTo>
                  <a:lnTo>
                    <a:pt x="2413043" y="1875915"/>
                  </a:lnTo>
                  <a:lnTo>
                    <a:pt x="2412836" y="1876261"/>
                  </a:lnTo>
                  <a:lnTo>
                    <a:pt x="2412351" y="1876607"/>
                  </a:lnTo>
                  <a:lnTo>
                    <a:pt x="2411867" y="1877022"/>
                  </a:lnTo>
                  <a:lnTo>
                    <a:pt x="2411659" y="1877575"/>
                  </a:lnTo>
                  <a:lnTo>
                    <a:pt x="2411797" y="1878198"/>
                  </a:lnTo>
                  <a:lnTo>
                    <a:pt x="2412074" y="1878475"/>
                  </a:lnTo>
                  <a:lnTo>
                    <a:pt x="2412628" y="1878613"/>
                  </a:lnTo>
                  <a:lnTo>
                    <a:pt x="2413389" y="1878613"/>
                  </a:lnTo>
                  <a:lnTo>
                    <a:pt x="2412974" y="1880204"/>
                  </a:lnTo>
                  <a:lnTo>
                    <a:pt x="2412005" y="1885599"/>
                  </a:lnTo>
                  <a:lnTo>
                    <a:pt x="2412005" y="1887191"/>
                  </a:lnTo>
                  <a:lnTo>
                    <a:pt x="2412974" y="1888781"/>
                  </a:lnTo>
                  <a:lnTo>
                    <a:pt x="2414081" y="1888781"/>
                  </a:lnTo>
                  <a:lnTo>
                    <a:pt x="2415396" y="1888505"/>
                  </a:lnTo>
                  <a:lnTo>
                    <a:pt x="2417127" y="1889266"/>
                  </a:lnTo>
                  <a:lnTo>
                    <a:pt x="2415050" y="1890857"/>
                  </a:lnTo>
                  <a:lnTo>
                    <a:pt x="2414358" y="1893001"/>
                  </a:lnTo>
                  <a:lnTo>
                    <a:pt x="2414151" y="1897982"/>
                  </a:lnTo>
                  <a:lnTo>
                    <a:pt x="2413112" y="1902755"/>
                  </a:lnTo>
                  <a:lnTo>
                    <a:pt x="2412351" y="1905106"/>
                  </a:lnTo>
                  <a:lnTo>
                    <a:pt x="2409513" y="1910917"/>
                  </a:lnTo>
                  <a:lnTo>
                    <a:pt x="2409237" y="1912370"/>
                  </a:lnTo>
                  <a:lnTo>
                    <a:pt x="2409098" y="1919979"/>
                  </a:lnTo>
                  <a:lnTo>
                    <a:pt x="2409513" y="1922677"/>
                  </a:lnTo>
                  <a:lnTo>
                    <a:pt x="2410552" y="1924890"/>
                  </a:lnTo>
                  <a:lnTo>
                    <a:pt x="2411105" y="1923783"/>
                  </a:lnTo>
                  <a:lnTo>
                    <a:pt x="2411867" y="1922953"/>
                  </a:lnTo>
                  <a:lnTo>
                    <a:pt x="2413458" y="1921639"/>
                  </a:lnTo>
                  <a:lnTo>
                    <a:pt x="2405776" y="1944328"/>
                  </a:lnTo>
                  <a:lnTo>
                    <a:pt x="2403700" y="1957609"/>
                  </a:lnTo>
                  <a:lnTo>
                    <a:pt x="2407368" y="1963766"/>
                  </a:lnTo>
                  <a:lnTo>
                    <a:pt x="2408821" y="1963074"/>
                  </a:lnTo>
                  <a:lnTo>
                    <a:pt x="2409652" y="1961621"/>
                  </a:lnTo>
                  <a:lnTo>
                    <a:pt x="2410828" y="1960722"/>
                  </a:lnTo>
                  <a:lnTo>
                    <a:pt x="2413182" y="1961967"/>
                  </a:lnTo>
                  <a:lnTo>
                    <a:pt x="2414012" y="1963005"/>
                  </a:lnTo>
                  <a:lnTo>
                    <a:pt x="2415396" y="1965633"/>
                  </a:lnTo>
                  <a:lnTo>
                    <a:pt x="2416158" y="1966740"/>
                  </a:lnTo>
                  <a:lnTo>
                    <a:pt x="2417196" y="1967570"/>
                  </a:lnTo>
                  <a:lnTo>
                    <a:pt x="2419618" y="1969023"/>
                  </a:lnTo>
                  <a:lnTo>
                    <a:pt x="2420726" y="1969991"/>
                  </a:lnTo>
                  <a:lnTo>
                    <a:pt x="2420864" y="1970544"/>
                  </a:lnTo>
                  <a:lnTo>
                    <a:pt x="2420518" y="1972066"/>
                  </a:lnTo>
                  <a:lnTo>
                    <a:pt x="2420726" y="1972689"/>
                  </a:lnTo>
                  <a:lnTo>
                    <a:pt x="2421141" y="1973035"/>
                  </a:lnTo>
                  <a:lnTo>
                    <a:pt x="2421625" y="1973242"/>
                  </a:lnTo>
                  <a:lnTo>
                    <a:pt x="2422110" y="1973381"/>
                  </a:lnTo>
                  <a:lnTo>
                    <a:pt x="2422387" y="1973519"/>
                  </a:lnTo>
                  <a:lnTo>
                    <a:pt x="2422940" y="1974003"/>
                  </a:lnTo>
                  <a:lnTo>
                    <a:pt x="2424809" y="1975387"/>
                  </a:lnTo>
                  <a:lnTo>
                    <a:pt x="2425570" y="1976217"/>
                  </a:lnTo>
                  <a:lnTo>
                    <a:pt x="2427716" y="1980575"/>
                  </a:lnTo>
                  <a:lnTo>
                    <a:pt x="2429308" y="1981751"/>
                  </a:lnTo>
                  <a:lnTo>
                    <a:pt x="2432145" y="1981128"/>
                  </a:lnTo>
                  <a:lnTo>
                    <a:pt x="2431384" y="1982857"/>
                  </a:lnTo>
                  <a:lnTo>
                    <a:pt x="2431661" y="1983826"/>
                  </a:lnTo>
                  <a:lnTo>
                    <a:pt x="2432353" y="1984448"/>
                  </a:lnTo>
                  <a:lnTo>
                    <a:pt x="2432907" y="1985348"/>
                  </a:lnTo>
                  <a:lnTo>
                    <a:pt x="2433184" y="1985348"/>
                  </a:lnTo>
                  <a:lnTo>
                    <a:pt x="2433737" y="1985624"/>
                  </a:lnTo>
                  <a:lnTo>
                    <a:pt x="2434360" y="1986039"/>
                  </a:lnTo>
                  <a:lnTo>
                    <a:pt x="2434706" y="1986316"/>
                  </a:lnTo>
                  <a:lnTo>
                    <a:pt x="2434706" y="1987285"/>
                  </a:lnTo>
                  <a:cubicBezTo>
                    <a:pt x="2434706" y="1987285"/>
                    <a:pt x="2434222" y="1989429"/>
                    <a:pt x="2434222" y="1989429"/>
                  </a:cubicBezTo>
                  <a:lnTo>
                    <a:pt x="2434222" y="1990397"/>
                  </a:lnTo>
                  <a:cubicBezTo>
                    <a:pt x="2434222" y="1990397"/>
                    <a:pt x="2435814" y="1992680"/>
                    <a:pt x="2435814" y="1992680"/>
                  </a:cubicBezTo>
                  <a:lnTo>
                    <a:pt x="2443012" y="2000220"/>
                  </a:lnTo>
                  <a:lnTo>
                    <a:pt x="2443773" y="1996623"/>
                  </a:lnTo>
                  <a:lnTo>
                    <a:pt x="2444465" y="1995793"/>
                  </a:lnTo>
                  <a:lnTo>
                    <a:pt x="2446126" y="1995585"/>
                  </a:lnTo>
                  <a:lnTo>
                    <a:pt x="2446126" y="1995585"/>
                  </a:lnTo>
                  <a:cubicBezTo>
                    <a:pt x="2446126" y="1995585"/>
                    <a:pt x="2444534" y="1995793"/>
                    <a:pt x="2444534" y="1995793"/>
                  </a:cubicBezTo>
                  <a:lnTo>
                    <a:pt x="2443842" y="1996623"/>
                  </a:lnTo>
                  <a:lnTo>
                    <a:pt x="2443012" y="2000220"/>
                  </a:lnTo>
                  <a:lnTo>
                    <a:pt x="2444327" y="2003955"/>
                  </a:lnTo>
                  <a:lnTo>
                    <a:pt x="2447510" y="2010734"/>
                  </a:lnTo>
                  <a:lnTo>
                    <a:pt x="2448272" y="2014746"/>
                  </a:lnTo>
                  <a:lnTo>
                    <a:pt x="2449033" y="2022563"/>
                  </a:lnTo>
                  <a:lnTo>
                    <a:pt x="2453186" y="2042623"/>
                  </a:lnTo>
                  <a:lnTo>
                    <a:pt x="2454293" y="2046428"/>
                  </a:lnTo>
                  <a:lnTo>
                    <a:pt x="2456300" y="2051132"/>
                  </a:lnTo>
                  <a:lnTo>
                    <a:pt x="2456992" y="2053414"/>
                  </a:lnTo>
                  <a:lnTo>
                    <a:pt x="2457615" y="2054798"/>
                  </a:lnTo>
                  <a:lnTo>
                    <a:pt x="2458792" y="2056320"/>
                  </a:lnTo>
                  <a:lnTo>
                    <a:pt x="2464398" y="2062338"/>
                  </a:lnTo>
                  <a:lnTo>
                    <a:pt x="2466820" y="2065727"/>
                  </a:lnTo>
                  <a:lnTo>
                    <a:pt x="2468204" y="2069393"/>
                  </a:lnTo>
                  <a:lnTo>
                    <a:pt x="2468204" y="2070915"/>
                  </a:lnTo>
                  <a:cubicBezTo>
                    <a:pt x="2468204" y="2070915"/>
                    <a:pt x="2467859" y="2073821"/>
                    <a:pt x="2467859" y="2073821"/>
                  </a:cubicBezTo>
                  <a:lnTo>
                    <a:pt x="2468066" y="2074927"/>
                  </a:lnTo>
                  <a:lnTo>
                    <a:pt x="2468966" y="2076034"/>
                  </a:lnTo>
                  <a:lnTo>
                    <a:pt x="2499834" y="2096786"/>
                  </a:lnTo>
                  <a:lnTo>
                    <a:pt x="2506409" y="2099968"/>
                  </a:lnTo>
                  <a:lnTo>
                    <a:pt x="2508416" y="2101282"/>
                  </a:lnTo>
                  <a:lnTo>
                    <a:pt x="2509454" y="2102251"/>
                  </a:lnTo>
                  <a:lnTo>
                    <a:pt x="2511531" y="2104949"/>
                  </a:lnTo>
                  <a:lnTo>
                    <a:pt x="2512292" y="2105710"/>
                  </a:lnTo>
                  <a:lnTo>
                    <a:pt x="2514022" y="2106125"/>
                  </a:lnTo>
                  <a:lnTo>
                    <a:pt x="2515752" y="2105640"/>
                  </a:lnTo>
                  <a:lnTo>
                    <a:pt x="2519767" y="2103704"/>
                  </a:lnTo>
                  <a:lnTo>
                    <a:pt x="2521359" y="2103565"/>
                  </a:lnTo>
                  <a:lnTo>
                    <a:pt x="2522812" y="2103704"/>
                  </a:lnTo>
                  <a:lnTo>
                    <a:pt x="2523643" y="2103081"/>
                  </a:lnTo>
                  <a:lnTo>
                    <a:pt x="2523158" y="2100660"/>
                  </a:lnTo>
                  <a:lnTo>
                    <a:pt x="2524473" y="2102320"/>
                  </a:lnTo>
                  <a:lnTo>
                    <a:pt x="2525719" y="2104395"/>
                  </a:lnTo>
                  <a:lnTo>
                    <a:pt x="2527103" y="2105779"/>
                  </a:lnTo>
                  <a:lnTo>
                    <a:pt x="2529041" y="2105295"/>
                  </a:lnTo>
                  <a:lnTo>
                    <a:pt x="2529456" y="2102112"/>
                  </a:lnTo>
                  <a:lnTo>
                    <a:pt x="2527657" y="2096994"/>
                  </a:lnTo>
                  <a:lnTo>
                    <a:pt x="2520874" y="2083159"/>
                  </a:lnTo>
                  <a:lnTo>
                    <a:pt x="2519836" y="2081568"/>
                  </a:lnTo>
                  <a:lnTo>
                    <a:pt x="2518521" y="2080323"/>
                  </a:lnTo>
                  <a:lnTo>
                    <a:pt x="2515337" y="2078109"/>
                  </a:lnTo>
                  <a:lnTo>
                    <a:pt x="2513953" y="2076795"/>
                  </a:lnTo>
                  <a:lnTo>
                    <a:pt x="2512153" y="2073129"/>
                  </a:lnTo>
                  <a:lnTo>
                    <a:pt x="2511946" y="2069255"/>
                  </a:lnTo>
                  <a:lnTo>
                    <a:pt x="2512292" y="2065243"/>
                  </a:lnTo>
                  <a:lnTo>
                    <a:pt x="2512292" y="2061231"/>
                  </a:lnTo>
                  <a:cubicBezTo>
                    <a:pt x="2512292" y="2061231"/>
                    <a:pt x="2511807" y="2059225"/>
                    <a:pt x="2511807" y="2059225"/>
                  </a:cubicBezTo>
                  <a:lnTo>
                    <a:pt x="2511323" y="2057634"/>
                  </a:lnTo>
                  <a:lnTo>
                    <a:pt x="2510977" y="2055974"/>
                  </a:lnTo>
                  <a:lnTo>
                    <a:pt x="2510977" y="2053899"/>
                  </a:lnTo>
                  <a:lnTo>
                    <a:pt x="2512499" y="2043592"/>
                  </a:lnTo>
                  <a:lnTo>
                    <a:pt x="2512292" y="2038888"/>
                  </a:lnTo>
                  <a:lnTo>
                    <a:pt x="2511392" y="2034599"/>
                  </a:lnTo>
                  <a:lnTo>
                    <a:pt x="2509800" y="2030518"/>
                  </a:lnTo>
                  <a:lnTo>
                    <a:pt x="2507655" y="2026368"/>
                  </a:lnTo>
                  <a:lnTo>
                    <a:pt x="2505371" y="2023186"/>
                  </a:lnTo>
                  <a:lnTo>
                    <a:pt x="2502879" y="2020626"/>
                  </a:lnTo>
                  <a:lnTo>
                    <a:pt x="2497135" y="2015922"/>
                  </a:lnTo>
                  <a:lnTo>
                    <a:pt x="2494020" y="2012671"/>
                  </a:lnTo>
                  <a:lnTo>
                    <a:pt x="2491321" y="2009143"/>
                  </a:lnTo>
                  <a:lnTo>
                    <a:pt x="2488345" y="2006238"/>
                  </a:lnTo>
                  <a:lnTo>
                    <a:pt x="2484192" y="2004647"/>
                  </a:lnTo>
                  <a:lnTo>
                    <a:pt x="2479140" y="2000842"/>
                  </a:lnTo>
                  <a:lnTo>
                    <a:pt x="2477686" y="1999390"/>
                  </a:lnTo>
                  <a:lnTo>
                    <a:pt x="2476302" y="1997384"/>
                  </a:lnTo>
                  <a:lnTo>
                    <a:pt x="2474987" y="1995239"/>
                  </a:lnTo>
                  <a:lnTo>
                    <a:pt x="2473603" y="1993164"/>
                  </a:lnTo>
                  <a:lnTo>
                    <a:pt x="2471734" y="1991643"/>
                  </a:lnTo>
                  <a:lnTo>
                    <a:pt x="2467927" y="1990536"/>
                  </a:lnTo>
                  <a:lnTo>
                    <a:pt x="2460730" y="1990536"/>
                  </a:lnTo>
                  <a:cubicBezTo>
                    <a:pt x="2460730" y="1990536"/>
                    <a:pt x="2456854" y="1988668"/>
                    <a:pt x="2456854" y="1988668"/>
                  </a:cubicBezTo>
                  <a:lnTo>
                    <a:pt x="2450348" y="1984587"/>
                  </a:lnTo>
                  <a:lnTo>
                    <a:pt x="2447579" y="1982304"/>
                  </a:lnTo>
                  <a:lnTo>
                    <a:pt x="2445226" y="1978845"/>
                  </a:lnTo>
                  <a:lnTo>
                    <a:pt x="2444257" y="1974764"/>
                  </a:lnTo>
                  <a:lnTo>
                    <a:pt x="2445572" y="1973519"/>
                  </a:lnTo>
                  <a:lnTo>
                    <a:pt x="2447026" y="1974557"/>
                  </a:lnTo>
                  <a:lnTo>
                    <a:pt x="2446472" y="1977324"/>
                  </a:lnTo>
                  <a:lnTo>
                    <a:pt x="2448548" y="1978015"/>
                  </a:lnTo>
                  <a:lnTo>
                    <a:pt x="2450002" y="1982442"/>
                  </a:lnTo>
                  <a:lnTo>
                    <a:pt x="2451940" y="1984033"/>
                  </a:lnTo>
                  <a:lnTo>
                    <a:pt x="2447164" y="1962797"/>
                  </a:lnTo>
                  <a:lnTo>
                    <a:pt x="2443981" y="1957194"/>
                  </a:lnTo>
                  <a:lnTo>
                    <a:pt x="2443842" y="1957747"/>
                  </a:lnTo>
                  <a:lnTo>
                    <a:pt x="2443288" y="1958923"/>
                  </a:lnTo>
                  <a:lnTo>
                    <a:pt x="2440797" y="1954220"/>
                  </a:lnTo>
                  <a:lnTo>
                    <a:pt x="2439551" y="1948271"/>
                  </a:lnTo>
                  <a:lnTo>
                    <a:pt x="2438029" y="1943014"/>
                  </a:lnTo>
                  <a:lnTo>
                    <a:pt x="2434637" y="1940385"/>
                  </a:lnTo>
                  <a:lnTo>
                    <a:pt x="2432076" y="1940731"/>
                  </a:lnTo>
                  <a:lnTo>
                    <a:pt x="2429654" y="1941768"/>
                  </a:lnTo>
                  <a:lnTo>
                    <a:pt x="2427370" y="1942183"/>
                  </a:lnTo>
                  <a:lnTo>
                    <a:pt x="2425224" y="1940869"/>
                  </a:lnTo>
                  <a:lnTo>
                    <a:pt x="2425224" y="1936719"/>
                  </a:lnTo>
                  <a:lnTo>
                    <a:pt x="2424809" y="1935335"/>
                  </a:lnTo>
                  <a:lnTo>
                    <a:pt x="2423633" y="1932568"/>
                  </a:lnTo>
                  <a:lnTo>
                    <a:pt x="2423217" y="1931116"/>
                  </a:lnTo>
                  <a:lnTo>
                    <a:pt x="2423009" y="1926758"/>
                  </a:lnTo>
                  <a:lnTo>
                    <a:pt x="2423355" y="1922192"/>
                  </a:lnTo>
                  <a:lnTo>
                    <a:pt x="2424324" y="1917765"/>
                  </a:lnTo>
                  <a:lnTo>
                    <a:pt x="2425778" y="1913891"/>
                  </a:lnTo>
                  <a:lnTo>
                    <a:pt x="2429377" y="1906767"/>
                  </a:lnTo>
                  <a:lnTo>
                    <a:pt x="2430346" y="1904138"/>
                  </a:lnTo>
                  <a:lnTo>
                    <a:pt x="2432838" y="1895007"/>
                  </a:lnTo>
                  <a:lnTo>
                    <a:pt x="2439482" y="1881864"/>
                  </a:lnTo>
                  <a:lnTo>
                    <a:pt x="2440658" y="1877160"/>
                  </a:lnTo>
                  <a:lnTo>
                    <a:pt x="2440658" y="1874670"/>
                  </a:lnTo>
                  <a:cubicBezTo>
                    <a:pt x="2440658" y="1874670"/>
                    <a:pt x="2440105" y="1869759"/>
                    <a:pt x="2440105" y="1869759"/>
                  </a:cubicBezTo>
                  <a:lnTo>
                    <a:pt x="2440312" y="1867269"/>
                  </a:lnTo>
                  <a:lnTo>
                    <a:pt x="2440727" y="1865954"/>
                  </a:lnTo>
                  <a:lnTo>
                    <a:pt x="2442043" y="1863326"/>
                  </a:lnTo>
                  <a:lnTo>
                    <a:pt x="2442320" y="1862011"/>
                  </a:lnTo>
                  <a:lnTo>
                    <a:pt x="2442181" y="1861112"/>
                  </a:lnTo>
                  <a:lnTo>
                    <a:pt x="2441558" y="1859175"/>
                  </a:lnTo>
                  <a:lnTo>
                    <a:pt x="2441420" y="1858345"/>
                  </a:lnTo>
                  <a:lnTo>
                    <a:pt x="2441558" y="1855993"/>
                  </a:lnTo>
                  <a:lnTo>
                    <a:pt x="2442112" y="1854333"/>
                  </a:lnTo>
                  <a:lnTo>
                    <a:pt x="2443496" y="1853088"/>
                  </a:lnTo>
                  <a:lnTo>
                    <a:pt x="2446265" y="1852050"/>
                  </a:lnTo>
                  <a:lnTo>
                    <a:pt x="2448548" y="1851566"/>
                  </a:lnTo>
                  <a:lnTo>
                    <a:pt x="2450763" y="1851289"/>
                  </a:lnTo>
                  <a:lnTo>
                    <a:pt x="2452839" y="1851289"/>
                  </a:lnTo>
                  <a:cubicBezTo>
                    <a:pt x="2452839" y="1851289"/>
                    <a:pt x="2454570" y="1851428"/>
                    <a:pt x="2454570" y="1851428"/>
                  </a:cubicBezTo>
                  <a:lnTo>
                    <a:pt x="2458861" y="1852811"/>
                  </a:lnTo>
                  <a:lnTo>
                    <a:pt x="2460384" y="1855578"/>
                  </a:lnTo>
                  <a:lnTo>
                    <a:pt x="2460107" y="1859383"/>
                  </a:lnTo>
                  <a:lnTo>
                    <a:pt x="2458930" y="1866854"/>
                  </a:lnTo>
                  <a:lnTo>
                    <a:pt x="2458930" y="1868445"/>
                  </a:lnTo>
                  <a:cubicBezTo>
                    <a:pt x="2458930" y="1868445"/>
                    <a:pt x="2459899" y="1869275"/>
                    <a:pt x="2459899" y="1869275"/>
                  </a:cubicBezTo>
                  <a:lnTo>
                    <a:pt x="2461906" y="1869966"/>
                  </a:lnTo>
                  <a:lnTo>
                    <a:pt x="2463844" y="1870312"/>
                  </a:lnTo>
                  <a:lnTo>
                    <a:pt x="2466474" y="1870520"/>
                  </a:lnTo>
                  <a:lnTo>
                    <a:pt x="2471319" y="1870520"/>
                  </a:lnTo>
                  <a:cubicBezTo>
                    <a:pt x="2471319" y="1870520"/>
                    <a:pt x="2476095" y="1869897"/>
                    <a:pt x="2476095" y="1869897"/>
                  </a:cubicBezTo>
                  <a:lnTo>
                    <a:pt x="2477963" y="1870243"/>
                  </a:lnTo>
                  <a:lnTo>
                    <a:pt x="2480524" y="1871419"/>
                  </a:lnTo>
                  <a:lnTo>
                    <a:pt x="2483984" y="1873633"/>
                  </a:lnTo>
                  <a:lnTo>
                    <a:pt x="2485507" y="1874947"/>
                  </a:lnTo>
                  <a:lnTo>
                    <a:pt x="2486960" y="1876676"/>
                  </a:lnTo>
                  <a:lnTo>
                    <a:pt x="2487583" y="1875362"/>
                  </a:lnTo>
                  <a:lnTo>
                    <a:pt x="2488899" y="1877506"/>
                  </a:lnTo>
                  <a:lnTo>
                    <a:pt x="2490905" y="1879858"/>
                  </a:lnTo>
                  <a:lnTo>
                    <a:pt x="2493051" y="1880965"/>
                  </a:lnTo>
                  <a:lnTo>
                    <a:pt x="2494574" y="1879443"/>
                  </a:lnTo>
                  <a:lnTo>
                    <a:pt x="2496719" y="1881933"/>
                  </a:lnTo>
                  <a:lnTo>
                    <a:pt x="2499903" y="1887467"/>
                  </a:lnTo>
                  <a:lnTo>
                    <a:pt x="2501564" y="1889957"/>
                  </a:lnTo>
                  <a:lnTo>
                    <a:pt x="2501702" y="1889612"/>
                  </a:lnTo>
                  <a:lnTo>
                    <a:pt x="2501702" y="1888920"/>
                  </a:lnTo>
                  <a:cubicBezTo>
                    <a:pt x="2501702" y="1888920"/>
                    <a:pt x="2501910" y="1888574"/>
                    <a:pt x="2501910" y="1888574"/>
                  </a:cubicBezTo>
                  <a:lnTo>
                    <a:pt x="2503848" y="1891894"/>
                  </a:lnTo>
                  <a:lnTo>
                    <a:pt x="2504471" y="1895215"/>
                  </a:lnTo>
                  <a:lnTo>
                    <a:pt x="2504610" y="1898742"/>
                  </a:lnTo>
                  <a:lnTo>
                    <a:pt x="2505025" y="1902547"/>
                  </a:lnTo>
                  <a:lnTo>
                    <a:pt x="2505440" y="1904415"/>
                  </a:lnTo>
                  <a:lnTo>
                    <a:pt x="2505855" y="1905729"/>
                  </a:lnTo>
                  <a:lnTo>
                    <a:pt x="2506824" y="1906490"/>
                  </a:lnTo>
                  <a:lnTo>
                    <a:pt x="2508623" y="1906767"/>
                  </a:lnTo>
                  <a:lnTo>
                    <a:pt x="2510492" y="1906144"/>
                  </a:lnTo>
                  <a:lnTo>
                    <a:pt x="2511392" y="1904830"/>
                  </a:lnTo>
                  <a:lnTo>
                    <a:pt x="2512084" y="1903377"/>
                  </a:lnTo>
                  <a:lnTo>
                    <a:pt x="2513330" y="1902409"/>
                  </a:lnTo>
                  <a:lnTo>
                    <a:pt x="2514576" y="1902409"/>
                  </a:lnTo>
                  <a:cubicBezTo>
                    <a:pt x="2514576" y="1902409"/>
                    <a:pt x="2515683" y="1902893"/>
                    <a:pt x="2515683" y="1902893"/>
                  </a:cubicBezTo>
                  <a:lnTo>
                    <a:pt x="2516514" y="1903930"/>
                  </a:lnTo>
                  <a:lnTo>
                    <a:pt x="2517206" y="1905452"/>
                  </a:lnTo>
                  <a:lnTo>
                    <a:pt x="2517552" y="1907597"/>
                  </a:lnTo>
                  <a:lnTo>
                    <a:pt x="2516998" y="1908773"/>
                  </a:lnTo>
                  <a:lnTo>
                    <a:pt x="2515960" y="1909603"/>
                  </a:lnTo>
                  <a:lnTo>
                    <a:pt x="2515268" y="1910779"/>
                  </a:lnTo>
                  <a:lnTo>
                    <a:pt x="2515268" y="1913684"/>
                  </a:lnTo>
                  <a:cubicBezTo>
                    <a:pt x="2515268" y="1913684"/>
                    <a:pt x="2516998" y="1914998"/>
                    <a:pt x="2516998" y="1914998"/>
                  </a:cubicBezTo>
                  <a:lnTo>
                    <a:pt x="2519282" y="1914583"/>
                  </a:lnTo>
                  <a:lnTo>
                    <a:pt x="2521013" y="1912162"/>
                  </a:lnTo>
                  <a:lnTo>
                    <a:pt x="2523435" y="1913822"/>
                  </a:lnTo>
                  <a:lnTo>
                    <a:pt x="2529664" y="1915482"/>
                  </a:lnTo>
                  <a:lnTo>
                    <a:pt x="2532571" y="1917212"/>
                  </a:lnTo>
                  <a:lnTo>
                    <a:pt x="2533678" y="1918249"/>
                  </a:lnTo>
                  <a:lnTo>
                    <a:pt x="2535616" y="1920670"/>
                  </a:lnTo>
                  <a:lnTo>
                    <a:pt x="2536446" y="1921501"/>
                  </a:lnTo>
                  <a:lnTo>
                    <a:pt x="2537554" y="1921846"/>
                  </a:lnTo>
                  <a:lnTo>
                    <a:pt x="2538385" y="1921708"/>
                  </a:lnTo>
                  <a:lnTo>
                    <a:pt x="2539353" y="1921431"/>
                  </a:lnTo>
                  <a:lnTo>
                    <a:pt x="2540392" y="1921570"/>
                  </a:lnTo>
                  <a:lnTo>
                    <a:pt x="2542260" y="1922538"/>
                  </a:lnTo>
                  <a:lnTo>
                    <a:pt x="2544406" y="1923991"/>
                  </a:lnTo>
                  <a:lnTo>
                    <a:pt x="2546067" y="1925928"/>
                  </a:lnTo>
                  <a:lnTo>
                    <a:pt x="2546482" y="1928003"/>
                  </a:lnTo>
                  <a:lnTo>
                    <a:pt x="2542952" y="1930908"/>
                  </a:lnTo>
                  <a:lnTo>
                    <a:pt x="2541983" y="1932015"/>
                  </a:lnTo>
                  <a:lnTo>
                    <a:pt x="2541430" y="1933744"/>
                  </a:lnTo>
                  <a:lnTo>
                    <a:pt x="2540392" y="1946541"/>
                  </a:lnTo>
                  <a:lnTo>
                    <a:pt x="2540807" y="1950000"/>
                  </a:lnTo>
                  <a:lnTo>
                    <a:pt x="2542468" y="1952283"/>
                  </a:lnTo>
                  <a:lnTo>
                    <a:pt x="2541776" y="1952974"/>
                  </a:lnTo>
                  <a:lnTo>
                    <a:pt x="2540530" y="1954635"/>
                  </a:lnTo>
                  <a:lnTo>
                    <a:pt x="2539907" y="1955326"/>
                  </a:lnTo>
                  <a:lnTo>
                    <a:pt x="2546067" y="1954704"/>
                  </a:lnTo>
                  <a:lnTo>
                    <a:pt x="2550842" y="1951038"/>
                  </a:lnTo>
                  <a:lnTo>
                    <a:pt x="2555203" y="1946265"/>
                  </a:lnTo>
                  <a:lnTo>
                    <a:pt x="2560186" y="1942529"/>
                  </a:lnTo>
                  <a:lnTo>
                    <a:pt x="2565861" y="1940316"/>
                  </a:lnTo>
                  <a:lnTo>
                    <a:pt x="2568353" y="1938656"/>
                  </a:lnTo>
                  <a:lnTo>
                    <a:pt x="2569598" y="1936304"/>
                  </a:lnTo>
                  <a:lnTo>
                    <a:pt x="2568768" y="1933675"/>
                  </a:lnTo>
                  <a:lnTo>
                    <a:pt x="2566484" y="1930631"/>
                  </a:lnTo>
                  <a:lnTo>
                    <a:pt x="2561847" y="1925789"/>
                  </a:lnTo>
                  <a:lnTo>
                    <a:pt x="2564961" y="1928210"/>
                  </a:lnTo>
                  <a:lnTo>
                    <a:pt x="2568768" y="1932015"/>
                  </a:lnTo>
                  <a:lnTo>
                    <a:pt x="2572713" y="1934851"/>
                  </a:lnTo>
                  <a:lnTo>
                    <a:pt x="2576174" y="1934367"/>
                  </a:lnTo>
                  <a:lnTo>
                    <a:pt x="2576727" y="1931185"/>
                  </a:lnTo>
                  <a:lnTo>
                    <a:pt x="2574167" y="1927519"/>
                  </a:lnTo>
                  <a:lnTo>
                    <a:pt x="2570637" y="1923991"/>
                  </a:lnTo>
                  <a:lnTo>
                    <a:pt x="2568145" y="1921085"/>
                  </a:lnTo>
                  <a:lnTo>
                    <a:pt x="2573336" y="1926274"/>
                  </a:lnTo>
                  <a:lnTo>
                    <a:pt x="2575274" y="1927450"/>
                  </a:lnTo>
                  <a:lnTo>
                    <a:pt x="2576935" y="1928072"/>
                  </a:lnTo>
                  <a:lnTo>
                    <a:pt x="2577558" y="1928210"/>
                  </a:lnTo>
                  <a:lnTo>
                    <a:pt x="2579011" y="1926827"/>
                  </a:lnTo>
                  <a:lnTo>
                    <a:pt x="2581295" y="1924198"/>
                  </a:lnTo>
                  <a:lnTo>
                    <a:pt x="2580534" y="1922331"/>
                  </a:lnTo>
                  <a:lnTo>
                    <a:pt x="2574997" y="1919494"/>
                  </a:lnTo>
                  <a:lnTo>
                    <a:pt x="2578804" y="1919771"/>
                  </a:lnTo>
                  <a:lnTo>
                    <a:pt x="2580742" y="1919494"/>
                  </a:lnTo>
                  <a:lnTo>
                    <a:pt x="2581503" y="1918180"/>
                  </a:lnTo>
                  <a:lnTo>
                    <a:pt x="2581157" y="1917004"/>
                  </a:lnTo>
                  <a:lnTo>
                    <a:pt x="2580395" y="1916313"/>
                  </a:lnTo>
                  <a:lnTo>
                    <a:pt x="2579219" y="1915967"/>
                  </a:lnTo>
                  <a:lnTo>
                    <a:pt x="2577973" y="1915967"/>
                  </a:lnTo>
                  <a:lnTo>
                    <a:pt x="2580049" y="1914721"/>
                  </a:lnTo>
                  <a:lnTo>
                    <a:pt x="2581364" y="1915690"/>
                  </a:lnTo>
                  <a:lnTo>
                    <a:pt x="2582610" y="1917143"/>
                  </a:lnTo>
                  <a:lnTo>
                    <a:pt x="2584410" y="1917627"/>
                  </a:lnTo>
                  <a:lnTo>
                    <a:pt x="2585448" y="1916658"/>
                  </a:lnTo>
                  <a:lnTo>
                    <a:pt x="2585794" y="1915067"/>
                  </a:lnTo>
                  <a:lnTo>
                    <a:pt x="2586001" y="1913269"/>
                  </a:lnTo>
                  <a:lnTo>
                    <a:pt x="2586348" y="1911816"/>
                  </a:lnTo>
                  <a:lnTo>
                    <a:pt x="2587732" y="1915275"/>
                  </a:lnTo>
                  <a:lnTo>
                    <a:pt x="2590500" y="1916451"/>
                  </a:lnTo>
                  <a:lnTo>
                    <a:pt x="2593822" y="1916036"/>
                  </a:lnTo>
                  <a:lnTo>
                    <a:pt x="2604135" y="1911816"/>
                  </a:lnTo>
                  <a:lnTo>
                    <a:pt x="2606142" y="1910709"/>
                  </a:lnTo>
                  <a:lnTo>
                    <a:pt x="2606903" y="1909879"/>
                  </a:lnTo>
                  <a:lnTo>
                    <a:pt x="2608149" y="1907735"/>
                  </a:lnTo>
                  <a:lnTo>
                    <a:pt x="2608911" y="1906905"/>
                  </a:lnTo>
                  <a:lnTo>
                    <a:pt x="2609810" y="1906490"/>
                  </a:lnTo>
                  <a:lnTo>
                    <a:pt x="2611956" y="1906144"/>
                  </a:lnTo>
                  <a:lnTo>
                    <a:pt x="2612925" y="1905798"/>
                  </a:lnTo>
                  <a:lnTo>
                    <a:pt x="2621715" y="1900195"/>
                  </a:lnTo>
                  <a:lnTo>
                    <a:pt x="2626421" y="1897774"/>
                  </a:lnTo>
                  <a:lnTo>
                    <a:pt x="2626905" y="1897082"/>
                  </a:lnTo>
                  <a:lnTo>
                    <a:pt x="2627528" y="1895422"/>
                  </a:lnTo>
                  <a:lnTo>
                    <a:pt x="2628013" y="1894592"/>
                  </a:lnTo>
                  <a:lnTo>
                    <a:pt x="2630089" y="1892171"/>
                  </a:lnTo>
                  <a:lnTo>
                    <a:pt x="2630366" y="1892171"/>
                  </a:lnTo>
                  <a:cubicBezTo>
                    <a:pt x="2630366" y="1892171"/>
                    <a:pt x="2631681" y="1889266"/>
                    <a:pt x="2631681" y="1889266"/>
                  </a:cubicBezTo>
                  <a:lnTo>
                    <a:pt x="2631819" y="1887951"/>
                  </a:lnTo>
                  <a:lnTo>
                    <a:pt x="2631542" y="1886568"/>
                  </a:lnTo>
                  <a:lnTo>
                    <a:pt x="2631404" y="1885115"/>
                  </a:lnTo>
                  <a:lnTo>
                    <a:pt x="2632027" y="1883524"/>
                  </a:lnTo>
                  <a:lnTo>
                    <a:pt x="2632650" y="1885669"/>
                  </a:lnTo>
                  <a:lnTo>
                    <a:pt x="2631819" y="1874878"/>
                  </a:lnTo>
                  <a:lnTo>
                    <a:pt x="2633896" y="1875431"/>
                  </a:lnTo>
                  <a:lnTo>
                    <a:pt x="2633065" y="1873217"/>
                  </a:lnTo>
                  <a:lnTo>
                    <a:pt x="2632442" y="1871142"/>
                  </a:lnTo>
                  <a:lnTo>
                    <a:pt x="2632719" y="1869275"/>
                  </a:lnTo>
                  <a:lnTo>
                    <a:pt x="2634588" y="1867753"/>
                  </a:lnTo>
                  <a:lnTo>
                    <a:pt x="2635141" y="1868583"/>
                  </a:lnTo>
                  <a:lnTo>
                    <a:pt x="2636318" y="1870105"/>
                  </a:lnTo>
                  <a:lnTo>
                    <a:pt x="2636872" y="1870935"/>
                  </a:lnTo>
                  <a:lnTo>
                    <a:pt x="2636526" y="1868998"/>
                  </a:lnTo>
                  <a:lnTo>
                    <a:pt x="2636526" y="1865193"/>
                  </a:lnTo>
                  <a:cubicBezTo>
                    <a:pt x="2636526" y="1865193"/>
                    <a:pt x="2636387" y="1863257"/>
                    <a:pt x="2636387" y="1863257"/>
                  </a:cubicBezTo>
                  <a:lnTo>
                    <a:pt x="2635903" y="1861804"/>
                  </a:lnTo>
                  <a:lnTo>
                    <a:pt x="2634380" y="1858829"/>
                  </a:lnTo>
                  <a:lnTo>
                    <a:pt x="2633826" y="1857308"/>
                  </a:lnTo>
                  <a:lnTo>
                    <a:pt x="2632996" y="1850805"/>
                  </a:lnTo>
                  <a:lnTo>
                    <a:pt x="2632719" y="1844026"/>
                  </a:lnTo>
                  <a:lnTo>
                    <a:pt x="2633550" y="1845963"/>
                  </a:lnTo>
                  <a:lnTo>
                    <a:pt x="2633550" y="1842850"/>
                  </a:lnTo>
                  <a:cubicBezTo>
                    <a:pt x="2633550" y="1842850"/>
                    <a:pt x="2625867" y="1817602"/>
                    <a:pt x="2625867" y="1817602"/>
                  </a:cubicBezTo>
                  <a:lnTo>
                    <a:pt x="2623237" y="1811930"/>
                  </a:lnTo>
                  <a:lnTo>
                    <a:pt x="2608495" y="1791870"/>
                  </a:lnTo>
                  <a:lnTo>
                    <a:pt x="2607457" y="1790901"/>
                  </a:lnTo>
                  <a:lnTo>
                    <a:pt x="2606488" y="1790693"/>
                  </a:lnTo>
                  <a:lnTo>
                    <a:pt x="2604619" y="1791316"/>
                  </a:lnTo>
                  <a:lnTo>
                    <a:pt x="2603858" y="1791178"/>
                  </a:lnTo>
                  <a:lnTo>
                    <a:pt x="2601712" y="1789379"/>
                  </a:lnTo>
                  <a:lnTo>
                    <a:pt x="2595414" y="1782462"/>
                  </a:lnTo>
                  <a:lnTo>
                    <a:pt x="2590777" y="1778865"/>
                  </a:lnTo>
                  <a:lnTo>
                    <a:pt x="2589393" y="1777620"/>
                  </a:lnTo>
                  <a:lnTo>
                    <a:pt x="2585933" y="1772985"/>
                  </a:lnTo>
                  <a:lnTo>
                    <a:pt x="2575828" y="1762056"/>
                  </a:lnTo>
                  <a:lnTo>
                    <a:pt x="2572575" y="1759635"/>
                  </a:lnTo>
                  <a:lnTo>
                    <a:pt x="2573198" y="1759911"/>
                  </a:lnTo>
                  <a:lnTo>
                    <a:pt x="2575136" y="1760603"/>
                  </a:lnTo>
                  <a:lnTo>
                    <a:pt x="2574928" y="1759081"/>
                  </a:lnTo>
                  <a:lnTo>
                    <a:pt x="2575274" y="1756245"/>
                  </a:lnTo>
                  <a:lnTo>
                    <a:pt x="2575066" y="1755069"/>
                  </a:lnTo>
                  <a:lnTo>
                    <a:pt x="2574097" y="1753478"/>
                  </a:lnTo>
                  <a:lnTo>
                    <a:pt x="2572644" y="1752026"/>
                  </a:lnTo>
                  <a:lnTo>
                    <a:pt x="2564961" y="1745385"/>
                  </a:lnTo>
                  <a:lnTo>
                    <a:pt x="2562954" y="1743102"/>
                  </a:lnTo>
                  <a:lnTo>
                    <a:pt x="2558940" y="1736669"/>
                  </a:lnTo>
                  <a:lnTo>
                    <a:pt x="2558386" y="1735424"/>
                  </a:lnTo>
                  <a:lnTo>
                    <a:pt x="2557902" y="1733418"/>
                  </a:lnTo>
                  <a:lnTo>
                    <a:pt x="2558040" y="1732311"/>
                  </a:lnTo>
                  <a:lnTo>
                    <a:pt x="2559425" y="1729544"/>
                  </a:lnTo>
                  <a:lnTo>
                    <a:pt x="2560186" y="1726708"/>
                  </a:lnTo>
                  <a:lnTo>
                    <a:pt x="2561985" y="1718200"/>
                  </a:lnTo>
                  <a:lnTo>
                    <a:pt x="2563646" y="1714464"/>
                  </a:lnTo>
                  <a:lnTo>
                    <a:pt x="2565792" y="1712043"/>
                  </a:lnTo>
                  <a:lnTo>
                    <a:pt x="2571467" y="1707893"/>
                  </a:lnTo>
                  <a:lnTo>
                    <a:pt x="2574167" y="1705333"/>
                  </a:lnTo>
                  <a:lnTo>
                    <a:pt x="2575897" y="1702705"/>
                  </a:lnTo>
                  <a:lnTo>
                    <a:pt x="2578527" y="1696756"/>
                  </a:lnTo>
                  <a:lnTo>
                    <a:pt x="2579011" y="1695995"/>
                  </a:lnTo>
                  <a:lnTo>
                    <a:pt x="2580257" y="1694819"/>
                  </a:lnTo>
                  <a:lnTo>
                    <a:pt x="2580534" y="1694058"/>
                  </a:lnTo>
                  <a:lnTo>
                    <a:pt x="2580395" y="1693366"/>
                  </a:lnTo>
                  <a:lnTo>
                    <a:pt x="2579703" y="1691845"/>
                  </a:lnTo>
                  <a:lnTo>
                    <a:pt x="2579703" y="1691222"/>
                  </a:lnTo>
                  <a:cubicBezTo>
                    <a:pt x="2579703" y="1691222"/>
                    <a:pt x="2579703" y="1689839"/>
                    <a:pt x="2579703" y="1689839"/>
                  </a:cubicBezTo>
                  <a:lnTo>
                    <a:pt x="2579427" y="1689424"/>
                  </a:lnTo>
                  <a:lnTo>
                    <a:pt x="2579427" y="1689216"/>
                  </a:lnTo>
                  <a:lnTo>
                    <a:pt x="2580326" y="1688732"/>
                  </a:lnTo>
                  <a:lnTo>
                    <a:pt x="2586970" y="1688732"/>
                  </a:lnTo>
                  <a:cubicBezTo>
                    <a:pt x="2586970" y="1688732"/>
                    <a:pt x="2588216" y="1688870"/>
                    <a:pt x="2588216" y="1688870"/>
                  </a:cubicBezTo>
                  <a:lnTo>
                    <a:pt x="2589047" y="1689216"/>
                  </a:lnTo>
                  <a:lnTo>
                    <a:pt x="2590085" y="1689216"/>
                  </a:lnTo>
                  <a:lnTo>
                    <a:pt x="2591746" y="1688178"/>
                  </a:lnTo>
                  <a:lnTo>
                    <a:pt x="2592784" y="1686864"/>
                  </a:lnTo>
                  <a:lnTo>
                    <a:pt x="2593130" y="1685550"/>
                  </a:lnTo>
                  <a:lnTo>
                    <a:pt x="2593338" y="1684166"/>
                  </a:lnTo>
                  <a:lnTo>
                    <a:pt x="2594030" y="1682714"/>
                  </a:lnTo>
                  <a:lnTo>
                    <a:pt x="2596176" y="1680984"/>
                  </a:lnTo>
                  <a:lnTo>
                    <a:pt x="2599567" y="1679117"/>
                  </a:lnTo>
                  <a:lnTo>
                    <a:pt x="2603166" y="1677664"/>
                  </a:lnTo>
                  <a:lnTo>
                    <a:pt x="2605865" y="1677180"/>
                  </a:lnTo>
                  <a:lnTo>
                    <a:pt x="2601782" y="1674828"/>
                  </a:lnTo>
                  <a:lnTo>
                    <a:pt x="2593407" y="1674275"/>
                  </a:lnTo>
                  <a:lnTo>
                    <a:pt x="2601782" y="1674759"/>
                  </a:lnTo>
                  <a:lnTo>
                    <a:pt x="2605865" y="1677180"/>
                  </a:lnTo>
                  <a:lnTo>
                    <a:pt x="2610364" y="1676419"/>
                  </a:lnTo>
                  <a:lnTo>
                    <a:pt x="2611540" y="1676073"/>
                  </a:lnTo>
                  <a:lnTo>
                    <a:pt x="2612371" y="1675450"/>
                  </a:lnTo>
                  <a:lnTo>
                    <a:pt x="2613686" y="1673790"/>
                  </a:lnTo>
                  <a:lnTo>
                    <a:pt x="2614240" y="1673306"/>
                  </a:lnTo>
                  <a:lnTo>
                    <a:pt x="2614863" y="1673514"/>
                  </a:lnTo>
                  <a:lnTo>
                    <a:pt x="2615416" y="1674344"/>
                  </a:lnTo>
                  <a:lnTo>
                    <a:pt x="2616108" y="1674759"/>
                  </a:lnTo>
                  <a:lnTo>
                    <a:pt x="2617216" y="1673790"/>
                  </a:lnTo>
                  <a:lnTo>
                    <a:pt x="2617216" y="1672960"/>
                  </a:lnTo>
                  <a:cubicBezTo>
                    <a:pt x="2617216" y="1672960"/>
                    <a:pt x="2616524" y="1669571"/>
                    <a:pt x="2616524" y="1669571"/>
                  </a:cubicBezTo>
                  <a:lnTo>
                    <a:pt x="2616316" y="1668395"/>
                  </a:lnTo>
                  <a:lnTo>
                    <a:pt x="2618323" y="1668879"/>
                  </a:lnTo>
                  <a:lnTo>
                    <a:pt x="2619361" y="1670608"/>
                  </a:lnTo>
                  <a:lnTo>
                    <a:pt x="2620399" y="1672753"/>
                  </a:lnTo>
                  <a:lnTo>
                    <a:pt x="2622406" y="1674482"/>
                  </a:lnTo>
                  <a:lnTo>
                    <a:pt x="2624898" y="1674828"/>
                  </a:lnTo>
                  <a:lnTo>
                    <a:pt x="2627874" y="1675035"/>
                  </a:lnTo>
                  <a:lnTo>
                    <a:pt x="2629743" y="1676004"/>
                  </a:lnTo>
                  <a:lnTo>
                    <a:pt x="2628912" y="1678771"/>
                  </a:lnTo>
                  <a:lnTo>
                    <a:pt x="2632165" y="1678771"/>
                  </a:lnTo>
                  <a:cubicBezTo>
                    <a:pt x="2632165" y="1678771"/>
                    <a:pt x="2635695" y="1678079"/>
                    <a:pt x="2635695" y="1678079"/>
                  </a:cubicBezTo>
                  <a:lnTo>
                    <a:pt x="2638048" y="1676350"/>
                  </a:lnTo>
                  <a:lnTo>
                    <a:pt x="2638048" y="1673168"/>
                  </a:lnTo>
                  <a:cubicBezTo>
                    <a:pt x="2638048" y="1673168"/>
                    <a:pt x="2639502" y="1674136"/>
                    <a:pt x="2639502" y="1674136"/>
                  </a:cubicBezTo>
                  <a:lnTo>
                    <a:pt x="2640609" y="1675658"/>
                  </a:lnTo>
                  <a:lnTo>
                    <a:pt x="2641647" y="1676696"/>
                  </a:lnTo>
                  <a:lnTo>
                    <a:pt x="2642962" y="1676211"/>
                  </a:lnTo>
                  <a:lnTo>
                    <a:pt x="2643793" y="1677042"/>
                  </a:lnTo>
                  <a:lnTo>
                    <a:pt x="2644485" y="1677526"/>
                  </a:lnTo>
                  <a:lnTo>
                    <a:pt x="2645246" y="1677802"/>
                  </a:lnTo>
                  <a:lnTo>
                    <a:pt x="2646492" y="1677941"/>
                  </a:lnTo>
                  <a:lnTo>
                    <a:pt x="2646354" y="1679463"/>
                  </a:lnTo>
                  <a:lnTo>
                    <a:pt x="2645731" y="1679947"/>
                  </a:lnTo>
                  <a:lnTo>
                    <a:pt x="2644900" y="1680154"/>
                  </a:lnTo>
                  <a:lnTo>
                    <a:pt x="2644139" y="1680846"/>
                  </a:lnTo>
                  <a:lnTo>
                    <a:pt x="2642132" y="1684581"/>
                  </a:lnTo>
                  <a:lnTo>
                    <a:pt x="2641647" y="1686103"/>
                  </a:lnTo>
                  <a:lnTo>
                    <a:pt x="2641370" y="1687902"/>
                  </a:lnTo>
                  <a:lnTo>
                    <a:pt x="2641163" y="1689769"/>
                  </a:lnTo>
                  <a:lnTo>
                    <a:pt x="2641370" y="1691430"/>
                  </a:lnTo>
                  <a:lnTo>
                    <a:pt x="2642547" y="1694266"/>
                  </a:lnTo>
                  <a:lnTo>
                    <a:pt x="2647599" y="1701875"/>
                  </a:lnTo>
                  <a:lnTo>
                    <a:pt x="2645592" y="1701598"/>
                  </a:lnTo>
                  <a:lnTo>
                    <a:pt x="2646838" y="1704019"/>
                  </a:lnTo>
                  <a:lnTo>
                    <a:pt x="2649883" y="1704918"/>
                  </a:lnTo>
                  <a:lnTo>
                    <a:pt x="2653413" y="1704642"/>
                  </a:lnTo>
                  <a:lnTo>
                    <a:pt x="2656181" y="1703535"/>
                  </a:lnTo>
                  <a:lnTo>
                    <a:pt x="2658327" y="1701252"/>
                  </a:lnTo>
                  <a:lnTo>
                    <a:pt x="2657912" y="1699592"/>
                  </a:lnTo>
                  <a:lnTo>
                    <a:pt x="2656181" y="1698001"/>
                  </a:lnTo>
                  <a:lnTo>
                    <a:pt x="2654451" y="1695857"/>
                  </a:lnTo>
                  <a:lnTo>
                    <a:pt x="2654451" y="1695165"/>
                  </a:lnTo>
                  <a:cubicBezTo>
                    <a:pt x="2654451" y="1695165"/>
                    <a:pt x="2655905" y="1693782"/>
                    <a:pt x="2655905" y="1693782"/>
                  </a:cubicBezTo>
                  <a:lnTo>
                    <a:pt x="2656043" y="1693228"/>
                  </a:lnTo>
                  <a:lnTo>
                    <a:pt x="2654866" y="1692398"/>
                  </a:lnTo>
                  <a:lnTo>
                    <a:pt x="2652306" y="1691706"/>
                  </a:lnTo>
                  <a:lnTo>
                    <a:pt x="2651406" y="1690807"/>
                  </a:lnTo>
                  <a:lnTo>
                    <a:pt x="2651614" y="1688594"/>
                  </a:lnTo>
                  <a:lnTo>
                    <a:pt x="2655559" y="1683890"/>
                  </a:lnTo>
                  <a:lnTo>
                    <a:pt x="2656527" y="1681123"/>
                  </a:lnTo>
                  <a:lnTo>
                    <a:pt x="2657081" y="1682921"/>
                  </a:lnTo>
                  <a:lnTo>
                    <a:pt x="2657912" y="1683544"/>
                  </a:lnTo>
                  <a:lnTo>
                    <a:pt x="2659158" y="1683544"/>
                  </a:lnTo>
                  <a:cubicBezTo>
                    <a:pt x="2659158" y="1683544"/>
                    <a:pt x="2660680" y="1683198"/>
                    <a:pt x="2660680" y="1683198"/>
                  </a:cubicBezTo>
                  <a:lnTo>
                    <a:pt x="2661511" y="1682714"/>
                  </a:lnTo>
                  <a:lnTo>
                    <a:pt x="2663172" y="1680777"/>
                  </a:lnTo>
                  <a:lnTo>
                    <a:pt x="2663933" y="1680085"/>
                  </a:lnTo>
                  <a:lnTo>
                    <a:pt x="2664971" y="1679739"/>
                  </a:lnTo>
                  <a:lnTo>
                    <a:pt x="2668639" y="1679117"/>
                  </a:lnTo>
                  <a:lnTo>
                    <a:pt x="2668986" y="1678771"/>
                  </a:lnTo>
                  <a:lnTo>
                    <a:pt x="2669124" y="1678218"/>
                  </a:lnTo>
                  <a:lnTo>
                    <a:pt x="2669332" y="1677664"/>
                  </a:lnTo>
                  <a:lnTo>
                    <a:pt x="2670024" y="1677318"/>
                  </a:lnTo>
                  <a:lnTo>
                    <a:pt x="2670370" y="1677318"/>
                  </a:lnTo>
                  <a:cubicBezTo>
                    <a:pt x="2670370" y="1677318"/>
                    <a:pt x="2670785" y="1677664"/>
                    <a:pt x="2670785" y="1677664"/>
                  </a:cubicBezTo>
                  <a:lnTo>
                    <a:pt x="2671269" y="1677941"/>
                  </a:lnTo>
                  <a:lnTo>
                    <a:pt x="2671754" y="1677941"/>
                  </a:lnTo>
                  <a:cubicBezTo>
                    <a:pt x="2671754" y="1677941"/>
                    <a:pt x="2677291" y="1677042"/>
                    <a:pt x="2677291" y="1677042"/>
                  </a:cubicBezTo>
                  <a:lnTo>
                    <a:pt x="2679160" y="1676557"/>
                  </a:lnTo>
                  <a:lnTo>
                    <a:pt x="2681028" y="1675796"/>
                  </a:lnTo>
                  <a:lnTo>
                    <a:pt x="2682343" y="1675035"/>
                  </a:lnTo>
                  <a:lnTo>
                    <a:pt x="2684974" y="1672753"/>
                  </a:lnTo>
                  <a:lnTo>
                    <a:pt x="2685458" y="1672476"/>
                  </a:lnTo>
                  <a:lnTo>
                    <a:pt x="2687119" y="1671369"/>
                  </a:lnTo>
                  <a:lnTo>
                    <a:pt x="2688503" y="1670193"/>
                  </a:lnTo>
                  <a:lnTo>
                    <a:pt x="2688503" y="1669778"/>
                  </a:lnTo>
                  <a:cubicBezTo>
                    <a:pt x="2688503" y="1669778"/>
                    <a:pt x="2691548" y="1670332"/>
                    <a:pt x="2691548" y="1670332"/>
                  </a:cubicBezTo>
                  <a:lnTo>
                    <a:pt x="2695355" y="1671438"/>
                  </a:lnTo>
                  <a:lnTo>
                    <a:pt x="2697847" y="1670954"/>
                  </a:lnTo>
                  <a:lnTo>
                    <a:pt x="2697155" y="1666873"/>
                  </a:lnTo>
                  <a:lnTo>
                    <a:pt x="2697777" y="1667426"/>
                  </a:lnTo>
                  <a:lnTo>
                    <a:pt x="2698193" y="1668118"/>
                  </a:lnTo>
                  <a:lnTo>
                    <a:pt x="2698400" y="1668741"/>
                  </a:lnTo>
                  <a:lnTo>
                    <a:pt x="2698400" y="1669017"/>
                  </a:lnTo>
                  <a:cubicBezTo>
                    <a:pt x="2698400" y="1669017"/>
                    <a:pt x="2699231" y="1669640"/>
                    <a:pt x="2699231" y="1669640"/>
                  </a:cubicBezTo>
                  <a:lnTo>
                    <a:pt x="2699992" y="1670401"/>
                  </a:lnTo>
                  <a:lnTo>
                    <a:pt x="2700823" y="1671023"/>
                  </a:lnTo>
                  <a:lnTo>
                    <a:pt x="2701792" y="1671300"/>
                  </a:lnTo>
                  <a:lnTo>
                    <a:pt x="2702276" y="1671023"/>
                  </a:lnTo>
                  <a:lnTo>
                    <a:pt x="2702968" y="1669778"/>
                  </a:lnTo>
                  <a:lnTo>
                    <a:pt x="2703314" y="1669432"/>
                  </a:lnTo>
                  <a:lnTo>
                    <a:pt x="2704076" y="1669087"/>
                  </a:lnTo>
                  <a:lnTo>
                    <a:pt x="2706429" y="1667496"/>
                  </a:lnTo>
                  <a:lnTo>
                    <a:pt x="2707052" y="1667634"/>
                  </a:lnTo>
                  <a:lnTo>
                    <a:pt x="2707675" y="1668257"/>
                  </a:lnTo>
                  <a:lnTo>
                    <a:pt x="2708436" y="1668741"/>
                  </a:lnTo>
                  <a:lnTo>
                    <a:pt x="2709405" y="1668326"/>
                  </a:lnTo>
                  <a:lnTo>
                    <a:pt x="2710305" y="1666804"/>
                  </a:lnTo>
                  <a:lnTo>
                    <a:pt x="2711066" y="1663276"/>
                  </a:lnTo>
                  <a:lnTo>
                    <a:pt x="2712173" y="1661616"/>
                  </a:lnTo>
                  <a:lnTo>
                    <a:pt x="2713350" y="1664175"/>
                  </a:lnTo>
                  <a:lnTo>
                    <a:pt x="2715495" y="1664175"/>
                  </a:lnTo>
                  <a:cubicBezTo>
                    <a:pt x="2715495" y="1664175"/>
                    <a:pt x="2720340" y="1661685"/>
                    <a:pt x="2720340" y="1661685"/>
                  </a:cubicBezTo>
                  <a:lnTo>
                    <a:pt x="2720756" y="1661685"/>
                  </a:lnTo>
                  <a:cubicBezTo>
                    <a:pt x="2720756" y="1661685"/>
                    <a:pt x="2721171" y="1661685"/>
                    <a:pt x="2721171" y="1661685"/>
                  </a:cubicBezTo>
                  <a:lnTo>
                    <a:pt x="2721379" y="1661339"/>
                  </a:lnTo>
                  <a:lnTo>
                    <a:pt x="2721240" y="1660786"/>
                  </a:lnTo>
                  <a:lnTo>
                    <a:pt x="2720617" y="1660924"/>
                  </a:lnTo>
                  <a:lnTo>
                    <a:pt x="2720617" y="1660924"/>
                  </a:lnTo>
                  <a:cubicBezTo>
                    <a:pt x="2720617" y="1660924"/>
                    <a:pt x="2721240" y="1660786"/>
                    <a:pt x="2721240" y="1660786"/>
                  </a:cubicBezTo>
                  <a:lnTo>
                    <a:pt x="2722624" y="1658434"/>
                  </a:lnTo>
                  <a:lnTo>
                    <a:pt x="2721447" y="1653938"/>
                  </a:lnTo>
                  <a:lnTo>
                    <a:pt x="2719095" y="1649165"/>
                  </a:lnTo>
                  <a:lnTo>
                    <a:pt x="2717156" y="1645913"/>
                  </a:lnTo>
                  <a:lnTo>
                    <a:pt x="2719164" y="1645083"/>
                  </a:lnTo>
                  <a:lnTo>
                    <a:pt x="2720825" y="1641902"/>
                  </a:lnTo>
                  <a:lnTo>
                    <a:pt x="2723178" y="1641071"/>
                  </a:lnTo>
                  <a:lnTo>
                    <a:pt x="2722832" y="1645083"/>
                  </a:lnTo>
                  <a:lnTo>
                    <a:pt x="2724701" y="1649441"/>
                  </a:lnTo>
                  <a:lnTo>
                    <a:pt x="2727815" y="1653108"/>
                  </a:lnTo>
                  <a:lnTo>
                    <a:pt x="2731414" y="1654906"/>
                  </a:lnTo>
                  <a:lnTo>
                    <a:pt x="2731414" y="1654906"/>
                  </a:lnTo>
                  <a:cubicBezTo>
                    <a:pt x="2731414" y="1654906"/>
                    <a:pt x="2729961" y="1657396"/>
                    <a:pt x="2729961" y="1657396"/>
                  </a:cubicBezTo>
                  <a:lnTo>
                    <a:pt x="2734044" y="1658711"/>
                  </a:lnTo>
                  <a:lnTo>
                    <a:pt x="2737989" y="1657881"/>
                  </a:lnTo>
                  <a:lnTo>
                    <a:pt x="2735913" y="1653938"/>
                  </a:lnTo>
                  <a:lnTo>
                    <a:pt x="2735221" y="1653730"/>
                  </a:lnTo>
                  <a:lnTo>
                    <a:pt x="2734528" y="1653730"/>
                  </a:lnTo>
                  <a:cubicBezTo>
                    <a:pt x="2734528" y="1653730"/>
                    <a:pt x="2734528" y="1653661"/>
                    <a:pt x="2734528" y="1653661"/>
                  </a:cubicBezTo>
                  <a:lnTo>
                    <a:pt x="2735221" y="1653661"/>
                  </a:lnTo>
                  <a:cubicBezTo>
                    <a:pt x="2735221" y="1653661"/>
                    <a:pt x="2735913" y="1653938"/>
                    <a:pt x="2735913" y="1653938"/>
                  </a:cubicBezTo>
                  <a:lnTo>
                    <a:pt x="2737643" y="1653523"/>
                  </a:lnTo>
                  <a:lnTo>
                    <a:pt x="2739235" y="1653523"/>
                  </a:lnTo>
                  <a:cubicBezTo>
                    <a:pt x="2739235" y="1653523"/>
                    <a:pt x="2740827" y="1653938"/>
                    <a:pt x="2740827" y="1653938"/>
                  </a:cubicBezTo>
                  <a:lnTo>
                    <a:pt x="2742557" y="1654491"/>
                  </a:lnTo>
                  <a:lnTo>
                    <a:pt x="2742557" y="1652969"/>
                  </a:lnTo>
                  <a:lnTo>
                    <a:pt x="2742972" y="1651447"/>
                  </a:lnTo>
                  <a:lnTo>
                    <a:pt x="2743872" y="1650202"/>
                  </a:lnTo>
                  <a:lnTo>
                    <a:pt x="2745187" y="1649649"/>
                  </a:lnTo>
                  <a:lnTo>
                    <a:pt x="2745948" y="1649995"/>
                  </a:lnTo>
                  <a:lnTo>
                    <a:pt x="2746502" y="1651862"/>
                  </a:lnTo>
                  <a:lnTo>
                    <a:pt x="2747194" y="1652416"/>
                  </a:lnTo>
                  <a:lnTo>
                    <a:pt x="2748232" y="1652416"/>
                  </a:lnTo>
                  <a:lnTo>
                    <a:pt x="2748786" y="1652139"/>
                  </a:lnTo>
                  <a:lnTo>
                    <a:pt x="2749201" y="1651793"/>
                  </a:lnTo>
                  <a:lnTo>
                    <a:pt x="2752039" y="1650617"/>
                  </a:lnTo>
                  <a:lnTo>
                    <a:pt x="2753700" y="1649649"/>
                  </a:lnTo>
                  <a:lnTo>
                    <a:pt x="2755361" y="1649026"/>
                  </a:lnTo>
                  <a:lnTo>
                    <a:pt x="2757783" y="1648888"/>
                  </a:lnTo>
                  <a:lnTo>
                    <a:pt x="2758960" y="1649165"/>
                  </a:lnTo>
                  <a:lnTo>
                    <a:pt x="2759929" y="1649649"/>
                  </a:lnTo>
                  <a:lnTo>
                    <a:pt x="2760898" y="1649995"/>
                  </a:lnTo>
                  <a:lnTo>
                    <a:pt x="2762351" y="1649995"/>
                  </a:lnTo>
                  <a:cubicBezTo>
                    <a:pt x="2762351" y="1649995"/>
                    <a:pt x="2762836" y="1649510"/>
                    <a:pt x="2762836" y="1649510"/>
                  </a:cubicBezTo>
                  <a:lnTo>
                    <a:pt x="2763528" y="1647989"/>
                  </a:lnTo>
                  <a:lnTo>
                    <a:pt x="2764220" y="1647505"/>
                  </a:lnTo>
                  <a:lnTo>
                    <a:pt x="2766504" y="1647228"/>
                  </a:lnTo>
                  <a:lnTo>
                    <a:pt x="2770864" y="1647366"/>
                  </a:lnTo>
                  <a:lnTo>
                    <a:pt x="2773425" y="1646744"/>
                  </a:lnTo>
                  <a:lnTo>
                    <a:pt x="2777232" y="1644876"/>
                  </a:lnTo>
                  <a:lnTo>
                    <a:pt x="2778201" y="1644530"/>
                  </a:lnTo>
                  <a:lnTo>
                    <a:pt x="2779377" y="1644530"/>
                  </a:lnTo>
                  <a:cubicBezTo>
                    <a:pt x="2779377" y="1644530"/>
                    <a:pt x="2780485" y="1644945"/>
                    <a:pt x="2780485" y="1644945"/>
                  </a:cubicBezTo>
                  <a:lnTo>
                    <a:pt x="2781592" y="1645083"/>
                  </a:lnTo>
                  <a:lnTo>
                    <a:pt x="2782769" y="1644461"/>
                  </a:lnTo>
                  <a:lnTo>
                    <a:pt x="2783322" y="1643423"/>
                  </a:lnTo>
                  <a:lnTo>
                    <a:pt x="2783530" y="1642109"/>
                  </a:lnTo>
                  <a:lnTo>
                    <a:pt x="2783530" y="1640795"/>
                  </a:lnTo>
                  <a:cubicBezTo>
                    <a:pt x="2783530" y="1640795"/>
                    <a:pt x="2783945" y="1639619"/>
                    <a:pt x="2783945" y="1639619"/>
                  </a:cubicBezTo>
                  <a:lnTo>
                    <a:pt x="2785052" y="1638650"/>
                  </a:lnTo>
                  <a:lnTo>
                    <a:pt x="2786367" y="1638097"/>
                  </a:lnTo>
                  <a:lnTo>
                    <a:pt x="2786852" y="1637405"/>
                  </a:lnTo>
                  <a:lnTo>
                    <a:pt x="2785537" y="1635952"/>
                  </a:lnTo>
                  <a:lnTo>
                    <a:pt x="2786921" y="1635745"/>
                  </a:lnTo>
                  <a:lnTo>
                    <a:pt x="2788098" y="1635261"/>
                  </a:lnTo>
                  <a:lnTo>
                    <a:pt x="2789205" y="1634569"/>
                  </a:lnTo>
                  <a:lnTo>
                    <a:pt x="2790313" y="1633670"/>
                  </a:lnTo>
                  <a:lnTo>
                    <a:pt x="2790658" y="1632909"/>
                  </a:lnTo>
                  <a:lnTo>
                    <a:pt x="2790866" y="1630626"/>
                  </a:lnTo>
                  <a:lnTo>
                    <a:pt x="2791282" y="1630004"/>
                  </a:lnTo>
                  <a:lnTo>
                    <a:pt x="2791974" y="1629865"/>
                  </a:lnTo>
                  <a:lnTo>
                    <a:pt x="2793566" y="1630142"/>
                  </a:lnTo>
                  <a:lnTo>
                    <a:pt x="2794188" y="1630142"/>
                  </a:lnTo>
                  <a:cubicBezTo>
                    <a:pt x="2794188" y="1630142"/>
                    <a:pt x="2796126" y="1629173"/>
                    <a:pt x="2796126" y="1629173"/>
                  </a:cubicBezTo>
                  <a:lnTo>
                    <a:pt x="2798203" y="1628413"/>
                  </a:lnTo>
                  <a:lnTo>
                    <a:pt x="2799933" y="1628620"/>
                  </a:lnTo>
                  <a:lnTo>
                    <a:pt x="2800902" y="1630626"/>
                  </a:lnTo>
                  <a:lnTo>
                    <a:pt x="2801940" y="1629381"/>
                  </a:lnTo>
                  <a:lnTo>
                    <a:pt x="2802217" y="1627928"/>
                  </a:lnTo>
                  <a:lnTo>
                    <a:pt x="2802217" y="1626614"/>
                  </a:lnTo>
                  <a:cubicBezTo>
                    <a:pt x="2802217" y="1626614"/>
                    <a:pt x="2802494" y="1625784"/>
                    <a:pt x="2802494" y="1625784"/>
                  </a:cubicBezTo>
                  <a:lnTo>
                    <a:pt x="2803324" y="1625161"/>
                  </a:lnTo>
                  <a:lnTo>
                    <a:pt x="2804224" y="1625023"/>
                  </a:lnTo>
                  <a:lnTo>
                    <a:pt x="2805193" y="1625023"/>
                  </a:lnTo>
                  <a:cubicBezTo>
                    <a:pt x="2805193" y="1625023"/>
                    <a:pt x="2805816" y="1624816"/>
                    <a:pt x="2805816" y="1624816"/>
                  </a:cubicBezTo>
                  <a:lnTo>
                    <a:pt x="2806370" y="1624124"/>
                  </a:lnTo>
                  <a:lnTo>
                    <a:pt x="2807823" y="1621980"/>
                  </a:lnTo>
                  <a:lnTo>
                    <a:pt x="2808654" y="1620942"/>
                  </a:lnTo>
                  <a:lnTo>
                    <a:pt x="2812391" y="1618659"/>
                  </a:lnTo>
                  <a:lnTo>
                    <a:pt x="2814398" y="1616999"/>
                  </a:lnTo>
                  <a:lnTo>
                    <a:pt x="2815090" y="1614785"/>
                  </a:lnTo>
                  <a:lnTo>
                    <a:pt x="2814398" y="1613125"/>
                  </a:lnTo>
                  <a:lnTo>
                    <a:pt x="2811560" y="1612088"/>
                  </a:lnTo>
                  <a:lnTo>
                    <a:pt x="2810730" y="1610566"/>
                  </a:lnTo>
                  <a:lnTo>
                    <a:pt x="2811906" y="1610566"/>
                  </a:lnTo>
                  <a:cubicBezTo>
                    <a:pt x="2811906" y="1610566"/>
                    <a:pt x="2812875" y="1610358"/>
                    <a:pt x="2812875" y="1610358"/>
                  </a:cubicBezTo>
                  <a:lnTo>
                    <a:pt x="2814260" y="1609528"/>
                  </a:lnTo>
                  <a:lnTo>
                    <a:pt x="2814813" y="1608975"/>
                  </a:lnTo>
                  <a:lnTo>
                    <a:pt x="2815298" y="1608283"/>
                  </a:lnTo>
                  <a:lnTo>
                    <a:pt x="2815921" y="1607591"/>
                  </a:lnTo>
                  <a:lnTo>
                    <a:pt x="2816959" y="1607107"/>
                  </a:lnTo>
                  <a:lnTo>
                    <a:pt x="2817928" y="1607107"/>
                  </a:lnTo>
                  <a:lnTo>
                    <a:pt x="2818966" y="1607453"/>
                  </a:lnTo>
                  <a:lnTo>
                    <a:pt x="2819866" y="1607937"/>
                  </a:lnTo>
                  <a:lnTo>
                    <a:pt x="2820835" y="1608214"/>
                  </a:lnTo>
                  <a:lnTo>
                    <a:pt x="2823949" y="1608006"/>
                  </a:lnTo>
                  <a:lnTo>
                    <a:pt x="2827271" y="1606831"/>
                  </a:lnTo>
                  <a:lnTo>
                    <a:pt x="2829002" y="1604894"/>
                  </a:lnTo>
                  <a:lnTo>
                    <a:pt x="2827271" y="1602334"/>
                  </a:lnTo>
                  <a:lnTo>
                    <a:pt x="2829071" y="1601850"/>
                  </a:lnTo>
                  <a:lnTo>
                    <a:pt x="2830870" y="1601158"/>
                  </a:lnTo>
                  <a:lnTo>
                    <a:pt x="2832532" y="1600190"/>
                  </a:lnTo>
                  <a:lnTo>
                    <a:pt x="2833708" y="1598945"/>
                  </a:lnTo>
                  <a:lnTo>
                    <a:pt x="2834193" y="1597285"/>
                  </a:lnTo>
                  <a:lnTo>
                    <a:pt x="2833915" y="1595970"/>
                  </a:lnTo>
                  <a:lnTo>
                    <a:pt x="2834193" y="1594794"/>
                  </a:lnTo>
                  <a:lnTo>
                    <a:pt x="2836061" y="1593549"/>
                  </a:lnTo>
                  <a:lnTo>
                    <a:pt x="2837030" y="1593549"/>
                  </a:lnTo>
                  <a:cubicBezTo>
                    <a:pt x="2837030" y="1593549"/>
                    <a:pt x="2838276" y="1593826"/>
                    <a:pt x="2838276" y="1593826"/>
                  </a:cubicBezTo>
                  <a:lnTo>
                    <a:pt x="2839453" y="1594033"/>
                  </a:lnTo>
                  <a:lnTo>
                    <a:pt x="2840283" y="1593618"/>
                  </a:lnTo>
                  <a:lnTo>
                    <a:pt x="2840491" y="1592650"/>
                  </a:lnTo>
                  <a:lnTo>
                    <a:pt x="2839868" y="1591958"/>
                  </a:lnTo>
                  <a:lnTo>
                    <a:pt x="2839106" y="1591405"/>
                  </a:lnTo>
                  <a:lnTo>
                    <a:pt x="2838830" y="1590782"/>
                  </a:lnTo>
                  <a:lnTo>
                    <a:pt x="2838968" y="1589260"/>
                  </a:lnTo>
                  <a:lnTo>
                    <a:pt x="2839106" y="1588569"/>
                  </a:lnTo>
                  <a:lnTo>
                    <a:pt x="2839937" y="1588361"/>
                  </a:lnTo>
                  <a:lnTo>
                    <a:pt x="2842152" y="1588361"/>
                  </a:lnTo>
                  <a:cubicBezTo>
                    <a:pt x="2842152" y="1588361"/>
                    <a:pt x="2843467" y="1588776"/>
                    <a:pt x="2843467" y="1588776"/>
                  </a:cubicBezTo>
                  <a:lnTo>
                    <a:pt x="2845197" y="1589399"/>
                  </a:lnTo>
                  <a:lnTo>
                    <a:pt x="2846858" y="1589883"/>
                  </a:lnTo>
                  <a:lnTo>
                    <a:pt x="2847896" y="1589745"/>
                  </a:lnTo>
                  <a:lnTo>
                    <a:pt x="2847896" y="1588776"/>
                  </a:lnTo>
                  <a:cubicBezTo>
                    <a:pt x="2847896" y="1588776"/>
                    <a:pt x="2847412" y="1587600"/>
                    <a:pt x="2847412" y="1587600"/>
                  </a:cubicBezTo>
                  <a:lnTo>
                    <a:pt x="2846720" y="1586424"/>
                  </a:lnTo>
                  <a:lnTo>
                    <a:pt x="2846374" y="1585594"/>
                  </a:lnTo>
                  <a:lnTo>
                    <a:pt x="2846374" y="1584418"/>
                  </a:lnTo>
                  <a:cubicBezTo>
                    <a:pt x="2846374" y="1584418"/>
                    <a:pt x="2847758" y="1578331"/>
                    <a:pt x="2847758" y="1578331"/>
                  </a:cubicBezTo>
                  <a:lnTo>
                    <a:pt x="2847896" y="1576948"/>
                  </a:lnTo>
                  <a:lnTo>
                    <a:pt x="2847066" y="1576463"/>
                  </a:lnTo>
                  <a:lnTo>
                    <a:pt x="2844574" y="1576117"/>
                  </a:lnTo>
                  <a:lnTo>
                    <a:pt x="2840906" y="1575910"/>
                  </a:lnTo>
                  <a:lnTo>
                    <a:pt x="2839521" y="1575149"/>
                  </a:lnTo>
                  <a:lnTo>
                    <a:pt x="2837930" y="1572936"/>
                  </a:lnTo>
                  <a:lnTo>
                    <a:pt x="2841529" y="1574111"/>
                  </a:lnTo>
                  <a:lnTo>
                    <a:pt x="2843259" y="1574388"/>
                  </a:lnTo>
                  <a:lnTo>
                    <a:pt x="2845197" y="1574042"/>
                  </a:lnTo>
                  <a:lnTo>
                    <a:pt x="2846789" y="1573074"/>
                  </a:lnTo>
                  <a:lnTo>
                    <a:pt x="2851633" y="1569338"/>
                  </a:lnTo>
                  <a:lnTo>
                    <a:pt x="2852880" y="1568163"/>
                  </a:lnTo>
                  <a:lnTo>
                    <a:pt x="2852741" y="1565395"/>
                  </a:lnTo>
                  <a:lnTo>
                    <a:pt x="2850734" y="1562836"/>
                  </a:lnTo>
                  <a:lnTo>
                    <a:pt x="2848381" y="1560277"/>
                  </a:lnTo>
                  <a:lnTo>
                    <a:pt x="2847204" y="1557510"/>
                  </a:lnTo>
                  <a:lnTo>
                    <a:pt x="2848727" y="1558478"/>
                  </a:lnTo>
                  <a:lnTo>
                    <a:pt x="2850042" y="1558340"/>
                  </a:lnTo>
                  <a:lnTo>
                    <a:pt x="2851218" y="1557510"/>
                  </a:lnTo>
                  <a:lnTo>
                    <a:pt x="2852187" y="1556126"/>
                  </a:lnTo>
                  <a:lnTo>
                    <a:pt x="2852187" y="1558547"/>
                  </a:lnTo>
                  <a:cubicBezTo>
                    <a:pt x="2852187" y="1558547"/>
                    <a:pt x="2853087" y="1560692"/>
                    <a:pt x="2853087" y="1560692"/>
                  </a:cubicBezTo>
                  <a:lnTo>
                    <a:pt x="2854541" y="1561799"/>
                  </a:lnTo>
                  <a:lnTo>
                    <a:pt x="2856686" y="1561107"/>
                  </a:lnTo>
                  <a:lnTo>
                    <a:pt x="2857517" y="1559931"/>
                  </a:lnTo>
                  <a:lnTo>
                    <a:pt x="2857932" y="1558409"/>
                  </a:lnTo>
                  <a:lnTo>
                    <a:pt x="2858278" y="1556749"/>
                  </a:lnTo>
                  <a:lnTo>
                    <a:pt x="2858624" y="1555227"/>
                  </a:lnTo>
                  <a:lnTo>
                    <a:pt x="2859731" y="1553221"/>
                  </a:lnTo>
                  <a:lnTo>
                    <a:pt x="2860977" y="1551699"/>
                  </a:lnTo>
                  <a:lnTo>
                    <a:pt x="2863815" y="1548932"/>
                  </a:lnTo>
                  <a:lnTo>
                    <a:pt x="2866099" y="1546027"/>
                  </a:lnTo>
                  <a:lnTo>
                    <a:pt x="2867552" y="1543260"/>
                  </a:lnTo>
                  <a:lnTo>
                    <a:pt x="2869698" y="1537657"/>
                  </a:lnTo>
                  <a:lnTo>
                    <a:pt x="2872328" y="1533092"/>
                  </a:lnTo>
                  <a:lnTo>
                    <a:pt x="2872812" y="1530947"/>
                  </a:lnTo>
                  <a:lnTo>
                    <a:pt x="2871428" y="1529010"/>
                  </a:lnTo>
                  <a:lnTo>
                    <a:pt x="2874750" y="1528734"/>
                  </a:lnTo>
                  <a:lnTo>
                    <a:pt x="2876273" y="1526728"/>
                  </a:lnTo>
                  <a:lnTo>
                    <a:pt x="2877311" y="1524099"/>
                  </a:lnTo>
                  <a:lnTo>
                    <a:pt x="2879249" y="1522024"/>
                  </a:lnTo>
                  <a:lnTo>
                    <a:pt x="2880841" y="1521678"/>
                  </a:lnTo>
                  <a:lnTo>
                    <a:pt x="2881394" y="1522439"/>
                  </a:lnTo>
                  <a:lnTo>
                    <a:pt x="2881671" y="1523546"/>
                  </a:lnTo>
                  <a:lnTo>
                    <a:pt x="2882432" y="1524099"/>
                  </a:lnTo>
                  <a:lnTo>
                    <a:pt x="2884301" y="1523615"/>
                  </a:lnTo>
                  <a:lnTo>
                    <a:pt x="2885893" y="1522646"/>
                  </a:lnTo>
                  <a:lnTo>
                    <a:pt x="2887554" y="1522024"/>
                  </a:lnTo>
                  <a:lnTo>
                    <a:pt x="2889423" y="1522439"/>
                  </a:lnTo>
                  <a:lnTo>
                    <a:pt x="2888869" y="1520018"/>
                  </a:lnTo>
                  <a:lnTo>
                    <a:pt x="2887277" y="1515383"/>
                  </a:lnTo>
                  <a:lnTo>
                    <a:pt x="2887277" y="1513170"/>
                  </a:lnTo>
                  <a:cubicBezTo>
                    <a:pt x="2887277" y="1513170"/>
                    <a:pt x="2888454" y="1511925"/>
                    <a:pt x="2888454" y="1511925"/>
                  </a:cubicBezTo>
                  <a:lnTo>
                    <a:pt x="2889977" y="1510679"/>
                  </a:lnTo>
                  <a:lnTo>
                    <a:pt x="2890392" y="1509296"/>
                  </a:lnTo>
                  <a:lnTo>
                    <a:pt x="2887969" y="1507843"/>
                  </a:lnTo>
                  <a:lnTo>
                    <a:pt x="2890392" y="1507843"/>
                  </a:lnTo>
                  <a:cubicBezTo>
                    <a:pt x="2890392" y="1507843"/>
                    <a:pt x="2890253" y="1506321"/>
                    <a:pt x="2890253" y="1506321"/>
                  </a:cubicBezTo>
                  <a:lnTo>
                    <a:pt x="2888454" y="1504454"/>
                  </a:lnTo>
                  <a:lnTo>
                    <a:pt x="2886101" y="1503347"/>
                  </a:lnTo>
                  <a:lnTo>
                    <a:pt x="2887139" y="1501894"/>
                  </a:lnTo>
                  <a:lnTo>
                    <a:pt x="2888592" y="1500926"/>
                  </a:lnTo>
                  <a:lnTo>
                    <a:pt x="2890323" y="1500580"/>
                  </a:lnTo>
                  <a:lnTo>
                    <a:pt x="2892053" y="1500718"/>
                  </a:lnTo>
                  <a:lnTo>
                    <a:pt x="2894129" y="1501825"/>
                  </a:lnTo>
                  <a:lnTo>
                    <a:pt x="2894960" y="1502932"/>
                  </a:lnTo>
                  <a:lnTo>
                    <a:pt x="2895375" y="1502794"/>
                  </a:lnTo>
                  <a:lnTo>
                    <a:pt x="2896205" y="1500165"/>
                  </a:lnTo>
                  <a:lnTo>
                    <a:pt x="2896621" y="1498505"/>
                  </a:lnTo>
                  <a:lnTo>
                    <a:pt x="2896898" y="1496153"/>
                  </a:lnTo>
                  <a:lnTo>
                    <a:pt x="2896690" y="1493939"/>
                  </a:lnTo>
                  <a:lnTo>
                    <a:pt x="2895790" y="1492556"/>
                  </a:lnTo>
                  <a:lnTo>
                    <a:pt x="2894129" y="1492694"/>
                  </a:lnTo>
                  <a:lnTo>
                    <a:pt x="2889423" y="1494977"/>
                  </a:lnTo>
                  <a:lnTo>
                    <a:pt x="2887347" y="1495530"/>
                  </a:lnTo>
                  <a:lnTo>
                    <a:pt x="2896136" y="1488613"/>
                  </a:lnTo>
                  <a:lnTo>
                    <a:pt x="2899320" y="1486884"/>
                  </a:lnTo>
                  <a:lnTo>
                    <a:pt x="2897174" y="1486469"/>
                  </a:lnTo>
                  <a:lnTo>
                    <a:pt x="2894752" y="1485846"/>
                  </a:lnTo>
                  <a:lnTo>
                    <a:pt x="2892468" y="1485016"/>
                  </a:lnTo>
                  <a:lnTo>
                    <a:pt x="2890530" y="1483978"/>
                  </a:lnTo>
                  <a:lnTo>
                    <a:pt x="2888038" y="1481626"/>
                  </a:lnTo>
                  <a:lnTo>
                    <a:pt x="2885893" y="1479205"/>
                  </a:lnTo>
                  <a:lnTo>
                    <a:pt x="2883401" y="1477476"/>
                  </a:lnTo>
                  <a:lnTo>
                    <a:pt x="2879941" y="1477269"/>
                  </a:lnTo>
                  <a:lnTo>
                    <a:pt x="2876619" y="1478375"/>
                  </a:lnTo>
                  <a:lnTo>
                    <a:pt x="2874196" y="1479620"/>
                  </a:lnTo>
                  <a:lnTo>
                    <a:pt x="2871705" y="1480312"/>
                  </a:lnTo>
                  <a:lnTo>
                    <a:pt x="2868313" y="1479690"/>
                  </a:lnTo>
                  <a:lnTo>
                    <a:pt x="2867760" y="1479205"/>
                  </a:lnTo>
                  <a:lnTo>
                    <a:pt x="2866929" y="1477615"/>
                  </a:lnTo>
                  <a:lnTo>
                    <a:pt x="2866375" y="1477130"/>
                  </a:lnTo>
                  <a:lnTo>
                    <a:pt x="2865683" y="1477269"/>
                  </a:lnTo>
                  <a:lnTo>
                    <a:pt x="2864092" y="1478237"/>
                  </a:lnTo>
                  <a:lnTo>
                    <a:pt x="2863469" y="1478445"/>
                  </a:lnTo>
                  <a:lnTo>
                    <a:pt x="2862500" y="1478306"/>
                  </a:lnTo>
                  <a:lnTo>
                    <a:pt x="2861738" y="1478306"/>
                  </a:lnTo>
                  <a:lnTo>
                    <a:pt x="2860147" y="1478583"/>
                  </a:lnTo>
                  <a:lnTo>
                    <a:pt x="2862430" y="1476923"/>
                  </a:lnTo>
                  <a:lnTo>
                    <a:pt x="2864714" y="1475954"/>
                  </a:lnTo>
                  <a:lnTo>
                    <a:pt x="2867068" y="1475470"/>
                  </a:lnTo>
                  <a:lnTo>
                    <a:pt x="2872743" y="1475124"/>
                  </a:lnTo>
                  <a:lnTo>
                    <a:pt x="2874127" y="1474571"/>
                  </a:lnTo>
                  <a:lnTo>
                    <a:pt x="2877242" y="1471250"/>
                  </a:lnTo>
                  <a:lnTo>
                    <a:pt x="2879387" y="1469659"/>
                  </a:lnTo>
                  <a:lnTo>
                    <a:pt x="2885339" y="1466270"/>
                  </a:lnTo>
                  <a:lnTo>
                    <a:pt x="2887831" y="1465094"/>
                  </a:lnTo>
                  <a:lnTo>
                    <a:pt x="2893229" y="1463987"/>
                  </a:lnTo>
                  <a:lnTo>
                    <a:pt x="2894406" y="1462811"/>
                  </a:lnTo>
                  <a:lnTo>
                    <a:pt x="2893922" y="1459560"/>
                  </a:lnTo>
                  <a:lnTo>
                    <a:pt x="2891014" y="1454925"/>
                  </a:lnTo>
                  <a:lnTo>
                    <a:pt x="2886308" y="1450983"/>
                  </a:lnTo>
                  <a:lnTo>
                    <a:pt x="2874889" y="1443996"/>
                  </a:lnTo>
                  <a:lnTo>
                    <a:pt x="2871843" y="1441437"/>
                  </a:lnTo>
                  <a:lnTo>
                    <a:pt x="2870874" y="1440399"/>
                  </a:lnTo>
                  <a:lnTo>
                    <a:pt x="2870459" y="1439707"/>
                  </a:lnTo>
                  <a:lnTo>
                    <a:pt x="2869698" y="1439223"/>
                  </a:lnTo>
                  <a:lnTo>
                    <a:pt x="2867829" y="1438877"/>
                  </a:lnTo>
                  <a:lnTo>
                    <a:pt x="2864991" y="1439154"/>
                  </a:lnTo>
                  <a:lnTo>
                    <a:pt x="2862361" y="1440192"/>
                  </a:lnTo>
                  <a:lnTo>
                    <a:pt x="2859662" y="1440883"/>
                  </a:lnTo>
                  <a:lnTo>
                    <a:pt x="2856686" y="1440468"/>
                  </a:lnTo>
                  <a:lnTo>
                    <a:pt x="2861531" y="1438601"/>
                  </a:lnTo>
                  <a:lnTo>
                    <a:pt x="2865614" y="1437701"/>
                  </a:lnTo>
                  <a:lnTo>
                    <a:pt x="2869698" y="1438047"/>
                  </a:lnTo>
                  <a:lnTo>
                    <a:pt x="2876896" y="1441298"/>
                  </a:lnTo>
                  <a:lnTo>
                    <a:pt x="2879110" y="1441713"/>
                  </a:lnTo>
                  <a:lnTo>
                    <a:pt x="2884093" y="1442129"/>
                  </a:lnTo>
                  <a:lnTo>
                    <a:pt x="2886793" y="1443097"/>
                  </a:lnTo>
                  <a:lnTo>
                    <a:pt x="2889284" y="1444411"/>
                  </a:lnTo>
                  <a:lnTo>
                    <a:pt x="2891845" y="1445449"/>
                  </a:lnTo>
                  <a:lnTo>
                    <a:pt x="2894752" y="1445656"/>
                  </a:lnTo>
                  <a:lnTo>
                    <a:pt x="2894129" y="1441852"/>
                  </a:lnTo>
                  <a:lnTo>
                    <a:pt x="2892260" y="1439777"/>
                  </a:lnTo>
                  <a:lnTo>
                    <a:pt x="2889699" y="1438324"/>
                  </a:lnTo>
                  <a:lnTo>
                    <a:pt x="2887001" y="1436318"/>
                  </a:lnTo>
                  <a:lnTo>
                    <a:pt x="2885547" y="1434173"/>
                  </a:lnTo>
                  <a:lnTo>
                    <a:pt x="2884786" y="1432098"/>
                  </a:lnTo>
                  <a:lnTo>
                    <a:pt x="2883817" y="1430161"/>
                  </a:lnTo>
                  <a:lnTo>
                    <a:pt x="2881879" y="1428294"/>
                  </a:lnTo>
                  <a:lnTo>
                    <a:pt x="2880218" y="1427602"/>
                  </a:lnTo>
                  <a:lnTo>
                    <a:pt x="2878349" y="1427049"/>
                  </a:lnTo>
                  <a:lnTo>
                    <a:pt x="2876619" y="1426426"/>
                  </a:lnTo>
                  <a:lnTo>
                    <a:pt x="2875165" y="1425319"/>
                  </a:lnTo>
                  <a:lnTo>
                    <a:pt x="2874196" y="1423728"/>
                  </a:lnTo>
                  <a:lnTo>
                    <a:pt x="2874196" y="1422552"/>
                  </a:lnTo>
                  <a:cubicBezTo>
                    <a:pt x="2874196" y="1422552"/>
                    <a:pt x="2874404" y="1421307"/>
                    <a:pt x="2874404" y="1421307"/>
                  </a:cubicBezTo>
                  <a:lnTo>
                    <a:pt x="2874612" y="1419578"/>
                  </a:lnTo>
                  <a:lnTo>
                    <a:pt x="2873920" y="1415912"/>
                  </a:lnTo>
                  <a:lnTo>
                    <a:pt x="2872397" y="1412107"/>
                  </a:lnTo>
                  <a:lnTo>
                    <a:pt x="2868867" y="1405051"/>
                  </a:lnTo>
                  <a:lnTo>
                    <a:pt x="2863953" y="1392116"/>
                  </a:lnTo>
                  <a:lnTo>
                    <a:pt x="2860562" y="1386444"/>
                  </a:lnTo>
                  <a:lnTo>
                    <a:pt x="2855025" y="1382293"/>
                  </a:lnTo>
                  <a:lnTo>
                    <a:pt x="2843467" y="1375653"/>
                  </a:lnTo>
                  <a:lnTo>
                    <a:pt x="2841736" y="1375099"/>
                  </a:lnTo>
                  <a:lnTo>
                    <a:pt x="2840421" y="1375099"/>
                  </a:lnTo>
                  <a:cubicBezTo>
                    <a:pt x="2840421" y="1375099"/>
                    <a:pt x="2839453" y="1374546"/>
                    <a:pt x="2839453" y="1374546"/>
                  </a:cubicBezTo>
                  <a:lnTo>
                    <a:pt x="2838899" y="1372609"/>
                  </a:lnTo>
                  <a:lnTo>
                    <a:pt x="2839106" y="1370603"/>
                  </a:lnTo>
                  <a:lnTo>
                    <a:pt x="2840145" y="1369150"/>
                  </a:lnTo>
                  <a:lnTo>
                    <a:pt x="2841529" y="1367975"/>
                  </a:lnTo>
                  <a:lnTo>
                    <a:pt x="2842775" y="1366591"/>
                  </a:lnTo>
                  <a:lnTo>
                    <a:pt x="2846996" y="1360227"/>
                  </a:lnTo>
                  <a:lnTo>
                    <a:pt x="2849350" y="1357391"/>
                  </a:lnTo>
                  <a:lnTo>
                    <a:pt x="2862084" y="1345977"/>
                  </a:lnTo>
                  <a:lnTo>
                    <a:pt x="2859801" y="1344456"/>
                  </a:lnTo>
                  <a:lnTo>
                    <a:pt x="2858901" y="1342242"/>
                  </a:lnTo>
                  <a:lnTo>
                    <a:pt x="2859662" y="1340443"/>
                  </a:lnTo>
                  <a:lnTo>
                    <a:pt x="2862361" y="1340236"/>
                  </a:lnTo>
                  <a:lnTo>
                    <a:pt x="2863399" y="1341481"/>
                  </a:lnTo>
                  <a:lnTo>
                    <a:pt x="2863884" y="1343349"/>
                  </a:lnTo>
                  <a:lnTo>
                    <a:pt x="2865130" y="1344317"/>
                  </a:lnTo>
                  <a:lnTo>
                    <a:pt x="2868175" y="1342865"/>
                  </a:lnTo>
                  <a:lnTo>
                    <a:pt x="2869629" y="1341550"/>
                  </a:lnTo>
                  <a:lnTo>
                    <a:pt x="2869836" y="1340651"/>
                  </a:lnTo>
                  <a:lnTo>
                    <a:pt x="2869698" y="1339544"/>
                  </a:lnTo>
                  <a:lnTo>
                    <a:pt x="2870320" y="1337607"/>
                  </a:lnTo>
                  <a:lnTo>
                    <a:pt x="2871220" y="1336639"/>
                  </a:lnTo>
                  <a:lnTo>
                    <a:pt x="2872535" y="1335809"/>
                  </a:lnTo>
                  <a:lnTo>
                    <a:pt x="2873712" y="1335325"/>
                  </a:lnTo>
                  <a:lnTo>
                    <a:pt x="2874058" y="1335463"/>
                  </a:lnTo>
                  <a:lnTo>
                    <a:pt x="2874266" y="1333388"/>
                  </a:lnTo>
                  <a:lnTo>
                    <a:pt x="2874266" y="1332073"/>
                  </a:lnTo>
                  <a:cubicBezTo>
                    <a:pt x="2874266" y="1332073"/>
                    <a:pt x="2873643" y="1332073"/>
                    <a:pt x="2873643" y="1332073"/>
                  </a:cubicBezTo>
                  <a:lnTo>
                    <a:pt x="2873296" y="1332212"/>
                  </a:lnTo>
                  <a:lnTo>
                    <a:pt x="2873158" y="1331797"/>
                  </a:lnTo>
                  <a:lnTo>
                    <a:pt x="2873158" y="1331174"/>
                  </a:lnTo>
                  <a:cubicBezTo>
                    <a:pt x="2873158" y="1331174"/>
                    <a:pt x="2873366" y="1330690"/>
                    <a:pt x="2873366" y="1330690"/>
                  </a:cubicBezTo>
                  <a:lnTo>
                    <a:pt x="2874127" y="1330482"/>
                  </a:lnTo>
                  <a:lnTo>
                    <a:pt x="2875096" y="1330897"/>
                  </a:lnTo>
                  <a:lnTo>
                    <a:pt x="2876065" y="1331382"/>
                  </a:lnTo>
                  <a:lnTo>
                    <a:pt x="2876757" y="1331520"/>
                  </a:lnTo>
                  <a:lnTo>
                    <a:pt x="2890323" y="1326055"/>
                  </a:lnTo>
                  <a:lnTo>
                    <a:pt x="2893783" y="1324049"/>
                  </a:lnTo>
                  <a:lnTo>
                    <a:pt x="2895652" y="1323219"/>
                  </a:lnTo>
                  <a:lnTo>
                    <a:pt x="2897520" y="1322804"/>
                  </a:lnTo>
                  <a:lnTo>
                    <a:pt x="2899389" y="1323012"/>
                  </a:lnTo>
                  <a:lnTo>
                    <a:pt x="2900566" y="1323704"/>
                  </a:lnTo>
                  <a:lnTo>
                    <a:pt x="2901465" y="1324395"/>
                  </a:lnTo>
                  <a:lnTo>
                    <a:pt x="2902365" y="1324810"/>
                  </a:lnTo>
                  <a:lnTo>
                    <a:pt x="2904372" y="1325087"/>
                  </a:lnTo>
                  <a:lnTo>
                    <a:pt x="2905964" y="1324879"/>
                  </a:lnTo>
                  <a:lnTo>
                    <a:pt x="2907279" y="1323911"/>
                  </a:lnTo>
                  <a:lnTo>
                    <a:pt x="2908664" y="1321905"/>
                  </a:lnTo>
                  <a:lnTo>
                    <a:pt x="2908387" y="1321697"/>
                  </a:lnTo>
                  <a:lnTo>
                    <a:pt x="2907902" y="1321351"/>
                  </a:lnTo>
                  <a:lnTo>
                    <a:pt x="2907417" y="1320936"/>
                  </a:lnTo>
                  <a:lnTo>
                    <a:pt x="2907210" y="1320591"/>
                  </a:lnTo>
                  <a:lnTo>
                    <a:pt x="2907556" y="1320106"/>
                  </a:lnTo>
                  <a:lnTo>
                    <a:pt x="2908802" y="1318654"/>
                  </a:lnTo>
                  <a:lnTo>
                    <a:pt x="2909148" y="1318170"/>
                  </a:lnTo>
                  <a:lnTo>
                    <a:pt x="2909702" y="1315126"/>
                  </a:lnTo>
                  <a:lnTo>
                    <a:pt x="2910325" y="1313604"/>
                  </a:lnTo>
                  <a:lnTo>
                    <a:pt x="2911570" y="1312359"/>
                  </a:lnTo>
                  <a:lnTo>
                    <a:pt x="2909840" y="1312221"/>
                  </a:lnTo>
                  <a:lnTo>
                    <a:pt x="2906449" y="1312428"/>
                  </a:lnTo>
                  <a:lnTo>
                    <a:pt x="2904719" y="1312290"/>
                  </a:lnTo>
                  <a:lnTo>
                    <a:pt x="2903265" y="1311667"/>
                  </a:lnTo>
                  <a:lnTo>
                    <a:pt x="2900566" y="1309869"/>
                  </a:lnTo>
                  <a:lnTo>
                    <a:pt x="2899458" y="1309385"/>
                  </a:lnTo>
                  <a:lnTo>
                    <a:pt x="2898559" y="1309592"/>
                  </a:lnTo>
                  <a:lnTo>
                    <a:pt x="2895859" y="1310768"/>
                  </a:lnTo>
                  <a:lnTo>
                    <a:pt x="2894683" y="1311114"/>
                  </a:lnTo>
                  <a:lnTo>
                    <a:pt x="2892883" y="1311114"/>
                  </a:lnTo>
                  <a:cubicBezTo>
                    <a:pt x="2892883" y="1311114"/>
                    <a:pt x="2891153" y="1310837"/>
                    <a:pt x="2891153" y="1310837"/>
                  </a:cubicBezTo>
                  <a:lnTo>
                    <a:pt x="2887831" y="1309800"/>
                  </a:lnTo>
                  <a:lnTo>
                    <a:pt x="2884647" y="1308485"/>
                  </a:lnTo>
                  <a:lnTo>
                    <a:pt x="2875581" y="1303574"/>
                  </a:lnTo>
                  <a:lnTo>
                    <a:pt x="2871843" y="1302813"/>
                  </a:lnTo>
                  <a:lnTo>
                    <a:pt x="2868590" y="1303367"/>
                  </a:lnTo>
                  <a:lnTo>
                    <a:pt x="2861531" y="1305718"/>
                  </a:lnTo>
                  <a:lnTo>
                    <a:pt x="2862292" y="1307240"/>
                  </a:lnTo>
                  <a:lnTo>
                    <a:pt x="2861323" y="1308693"/>
                  </a:lnTo>
                  <a:lnTo>
                    <a:pt x="2854610" y="1313189"/>
                  </a:lnTo>
                  <a:lnTo>
                    <a:pt x="2853641" y="1313950"/>
                  </a:lnTo>
                  <a:lnTo>
                    <a:pt x="2853226" y="1314780"/>
                  </a:lnTo>
                  <a:lnTo>
                    <a:pt x="2853226" y="1315610"/>
                  </a:lnTo>
                  <a:cubicBezTo>
                    <a:pt x="2853226" y="1315610"/>
                    <a:pt x="2852880" y="1316509"/>
                    <a:pt x="2852880" y="1316509"/>
                  </a:cubicBezTo>
                  <a:lnTo>
                    <a:pt x="2851841" y="1317685"/>
                  </a:lnTo>
                  <a:lnTo>
                    <a:pt x="2847066" y="1319415"/>
                  </a:lnTo>
                  <a:lnTo>
                    <a:pt x="2841529" y="1318792"/>
                  </a:lnTo>
                  <a:lnTo>
                    <a:pt x="2836753" y="1316233"/>
                  </a:lnTo>
                  <a:lnTo>
                    <a:pt x="2834331" y="1312152"/>
                  </a:lnTo>
                  <a:lnTo>
                    <a:pt x="2834469" y="1309730"/>
                  </a:lnTo>
                  <a:lnTo>
                    <a:pt x="2835300" y="1307863"/>
                  </a:lnTo>
                  <a:lnTo>
                    <a:pt x="2836338" y="1306272"/>
                  </a:lnTo>
                  <a:lnTo>
                    <a:pt x="2836891" y="1304681"/>
                  </a:lnTo>
                  <a:lnTo>
                    <a:pt x="2836615" y="1303021"/>
                  </a:lnTo>
                  <a:lnTo>
                    <a:pt x="2835853" y="1300738"/>
                  </a:lnTo>
                  <a:lnTo>
                    <a:pt x="2834884" y="1298524"/>
                  </a:lnTo>
                  <a:lnTo>
                    <a:pt x="2834054" y="1297141"/>
                  </a:lnTo>
                  <a:lnTo>
                    <a:pt x="2831908" y="1295619"/>
                  </a:lnTo>
                  <a:lnTo>
                    <a:pt x="2829901" y="1295342"/>
                  </a:lnTo>
                  <a:lnTo>
                    <a:pt x="2825403" y="1295826"/>
                  </a:lnTo>
                  <a:lnTo>
                    <a:pt x="2822288" y="1295550"/>
                  </a:lnTo>
                  <a:lnTo>
                    <a:pt x="2819105" y="1294927"/>
                  </a:lnTo>
                  <a:lnTo>
                    <a:pt x="2815921" y="1293959"/>
                  </a:lnTo>
                  <a:lnTo>
                    <a:pt x="2813083" y="1292714"/>
                  </a:lnTo>
                  <a:lnTo>
                    <a:pt x="2808446" y="1289255"/>
                  </a:lnTo>
                  <a:lnTo>
                    <a:pt x="2806300" y="1284966"/>
                  </a:lnTo>
                  <a:lnTo>
                    <a:pt x="2806300" y="1280124"/>
                  </a:lnTo>
                  <a:cubicBezTo>
                    <a:pt x="2806300" y="1280124"/>
                    <a:pt x="2807961" y="1274798"/>
                    <a:pt x="2807961" y="1274798"/>
                  </a:cubicBezTo>
                  <a:lnTo>
                    <a:pt x="2809346" y="1272100"/>
                  </a:lnTo>
                  <a:lnTo>
                    <a:pt x="2811076" y="1269748"/>
                  </a:lnTo>
                  <a:lnTo>
                    <a:pt x="2813429" y="1268365"/>
                  </a:lnTo>
                  <a:lnTo>
                    <a:pt x="2816544" y="1268503"/>
                  </a:lnTo>
                  <a:lnTo>
                    <a:pt x="2817720" y="1269264"/>
                  </a:lnTo>
                  <a:lnTo>
                    <a:pt x="2819796" y="1271547"/>
                  </a:lnTo>
                  <a:lnTo>
                    <a:pt x="2820835" y="1272100"/>
                  </a:lnTo>
                  <a:lnTo>
                    <a:pt x="2822288" y="1271893"/>
                  </a:lnTo>
                  <a:lnTo>
                    <a:pt x="2825403" y="1270302"/>
                  </a:lnTo>
                  <a:lnTo>
                    <a:pt x="2826856" y="1269748"/>
                  </a:lnTo>
                  <a:lnTo>
                    <a:pt x="2828794" y="1269610"/>
                  </a:lnTo>
                  <a:lnTo>
                    <a:pt x="2833016" y="1269748"/>
                  </a:lnTo>
                  <a:lnTo>
                    <a:pt x="2834954" y="1269264"/>
                  </a:lnTo>
                  <a:lnTo>
                    <a:pt x="2837376" y="1267466"/>
                  </a:lnTo>
                  <a:lnTo>
                    <a:pt x="2838830" y="1265044"/>
                  </a:lnTo>
                  <a:lnTo>
                    <a:pt x="2840836" y="1259856"/>
                  </a:lnTo>
                  <a:lnTo>
                    <a:pt x="2843744" y="1255360"/>
                  </a:lnTo>
                  <a:lnTo>
                    <a:pt x="2847342" y="1252247"/>
                  </a:lnTo>
                  <a:lnTo>
                    <a:pt x="2851495" y="1249826"/>
                  </a:lnTo>
                  <a:lnTo>
                    <a:pt x="2862084" y="1244777"/>
                  </a:lnTo>
                  <a:lnTo>
                    <a:pt x="2864922" y="1243186"/>
                  </a:lnTo>
                  <a:lnTo>
                    <a:pt x="2867344" y="1241249"/>
                  </a:lnTo>
                  <a:lnTo>
                    <a:pt x="2869559" y="1238828"/>
                  </a:lnTo>
                  <a:lnTo>
                    <a:pt x="2873574" y="1233570"/>
                  </a:lnTo>
                  <a:lnTo>
                    <a:pt x="2878418" y="1228521"/>
                  </a:lnTo>
                  <a:lnTo>
                    <a:pt x="2880425" y="1226861"/>
                  </a:lnTo>
                  <a:lnTo>
                    <a:pt x="2882848" y="1226238"/>
                  </a:lnTo>
                  <a:lnTo>
                    <a:pt x="2886862" y="1226515"/>
                  </a:lnTo>
                  <a:lnTo>
                    <a:pt x="2889284" y="1226999"/>
                  </a:lnTo>
                  <a:lnTo>
                    <a:pt x="2891361" y="1227276"/>
                  </a:lnTo>
                  <a:lnTo>
                    <a:pt x="2893022" y="1226584"/>
                  </a:lnTo>
                  <a:lnTo>
                    <a:pt x="2894268" y="1224232"/>
                  </a:lnTo>
                  <a:lnTo>
                    <a:pt x="2895790" y="1228936"/>
                  </a:lnTo>
                  <a:lnTo>
                    <a:pt x="2899528" y="1231979"/>
                  </a:lnTo>
                  <a:lnTo>
                    <a:pt x="2902365" y="1235300"/>
                  </a:lnTo>
                  <a:lnTo>
                    <a:pt x="2900981" y="1240903"/>
                  </a:lnTo>
                  <a:lnTo>
                    <a:pt x="2897590" y="1245814"/>
                  </a:lnTo>
                  <a:lnTo>
                    <a:pt x="2895513" y="1248304"/>
                  </a:lnTo>
                  <a:lnTo>
                    <a:pt x="2893575" y="1250172"/>
                  </a:lnTo>
                  <a:lnTo>
                    <a:pt x="2888454" y="1253008"/>
                  </a:lnTo>
                  <a:lnTo>
                    <a:pt x="2887069" y="1254738"/>
                  </a:lnTo>
                  <a:lnTo>
                    <a:pt x="2887693" y="1257989"/>
                  </a:lnTo>
                  <a:lnTo>
                    <a:pt x="2884924" y="1258473"/>
                  </a:lnTo>
                  <a:lnTo>
                    <a:pt x="2883471" y="1259856"/>
                  </a:lnTo>
                  <a:lnTo>
                    <a:pt x="2882848" y="1261862"/>
                  </a:lnTo>
                  <a:lnTo>
                    <a:pt x="2882640" y="1264353"/>
                  </a:lnTo>
                  <a:lnTo>
                    <a:pt x="2885478" y="1264353"/>
                  </a:lnTo>
                  <a:cubicBezTo>
                    <a:pt x="2885478" y="1264353"/>
                    <a:pt x="2891292" y="1264007"/>
                    <a:pt x="2891292" y="1264007"/>
                  </a:cubicBezTo>
                  <a:lnTo>
                    <a:pt x="2893922" y="1264353"/>
                  </a:lnTo>
                  <a:lnTo>
                    <a:pt x="2892676" y="1265390"/>
                  </a:lnTo>
                  <a:lnTo>
                    <a:pt x="2891638" y="1266497"/>
                  </a:lnTo>
                  <a:lnTo>
                    <a:pt x="2890046" y="1268849"/>
                  </a:lnTo>
                  <a:lnTo>
                    <a:pt x="2890046" y="1269402"/>
                  </a:lnTo>
                  <a:lnTo>
                    <a:pt x="2890669" y="1270786"/>
                  </a:lnTo>
                  <a:lnTo>
                    <a:pt x="2890669" y="1271408"/>
                  </a:lnTo>
                  <a:cubicBezTo>
                    <a:pt x="2890669" y="1271408"/>
                    <a:pt x="2889769" y="1272031"/>
                    <a:pt x="2889769" y="1272031"/>
                  </a:cubicBezTo>
                  <a:lnTo>
                    <a:pt x="2888384" y="1272584"/>
                  </a:lnTo>
                  <a:lnTo>
                    <a:pt x="2885893" y="1273414"/>
                  </a:lnTo>
                  <a:lnTo>
                    <a:pt x="2883194" y="1274659"/>
                  </a:lnTo>
                  <a:lnTo>
                    <a:pt x="2880079" y="1276596"/>
                  </a:lnTo>
                  <a:lnTo>
                    <a:pt x="2878695" y="1278672"/>
                  </a:lnTo>
                  <a:lnTo>
                    <a:pt x="2881187" y="1280332"/>
                  </a:lnTo>
                  <a:lnTo>
                    <a:pt x="2881948" y="1279986"/>
                  </a:lnTo>
                  <a:lnTo>
                    <a:pt x="2886931" y="1278257"/>
                  </a:lnTo>
                  <a:lnTo>
                    <a:pt x="2888108" y="1277634"/>
                  </a:lnTo>
                  <a:lnTo>
                    <a:pt x="2890392" y="1275905"/>
                  </a:lnTo>
                  <a:lnTo>
                    <a:pt x="2890253" y="1275766"/>
                  </a:lnTo>
                  <a:lnTo>
                    <a:pt x="2890253" y="1275144"/>
                  </a:lnTo>
                  <a:cubicBezTo>
                    <a:pt x="2890253" y="1275144"/>
                    <a:pt x="2890599" y="1274452"/>
                    <a:pt x="2890599" y="1274452"/>
                  </a:cubicBezTo>
                  <a:lnTo>
                    <a:pt x="2890946" y="1273968"/>
                  </a:lnTo>
                  <a:lnTo>
                    <a:pt x="2891638" y="1273829"/>
                  </a:lnTo>
                  <a:lnTo>
                    <a:pt x="2892399" y="1274037"/>
                  </a:lnTo>
                  <a:lnTo>
                    <a:pt x="2893091" y="1274314"/>
                  </a:lnTo>
                  <a:lnTo>
                    <a:pt x="2893645" y="1274314"/>
                  </a:lnTo>
                  <a:cubicBezTo>
                    <a:pt x="2893645" y="1274314"/>
                    <a:pt x="2896898" y="1272930"/>
                    <a:pt x="2896898" y="1272930"/>
                  </a:cubicBezTo>
                  <a:lnTo>
                    <a:pt x="2898005" y="1272308"/>
                  </a:lnTo>
                  <a:lnTo>
                    <a:pt x="2901050" y="1269748"/>
                  </a:lnTo>
                  <a:lnTo>
                    <a:pt x="2906518" y="1264422"/>
                  </a:lnTo>
                  <a:lnTo>
                    <a:pt x="2909840" y="1262070"/>
                  </a:lnTo>
                  <a:lnTo>
                    <a:pt x="2916692" y="1258888"/>
                  </a:lnTo>
                  <a:lnTo>
                    <a:pt x="2929496" y="1254738"/>
                  </a:lnTo>
                  <a:lnTo>
                    <a:pt x="2930119" y="1254322"/>
                  </a:lnTo>
                  <a:lnTo>
                    <a:pt x="2930949" y="1253008"/>
                  </a:lnTo>
                  <a:lnTo>
                    <a:pt x="2931434" y="1252662"/>
                  </a:lnTo>
                  <a:lnTo>
                    <a:pt x="2931988" y="1252662"/>
                  </a:lnTo>
                  <a:cubicBezTo>
                    <a:pt x="2931988" y="1252662"/>
                    <a:pt x="2933095" y="1253147"/>
                    <a:pt x="2933095" y="1253147"/>
                  </a:cubicBezTo>
                  <a:lnTo>
                    <a:pt x="2933579" y="1253147"/>
                  </a:lnTo>
                  <a:cubicBezTo>
                    <a:pt x="2933579" y="1253147"/>
                    <a:pt x="2940708" y="1252455"/>
                    <a:pt x="2940708" y="1252455"/>
                  </a:cubicBezTo>
                  <a:lnTo>
                    <a:pt x="2943615" y="1251486"/>
                  </a:lnTo>
                  <a:lnTo>
                    <a:pt x="2946660" y="1249065"/>
                  </a:lnTo>
                  <a:lnTo>
                    <a:pt x="2946937" y="1251555"/>
                  </a:lnTo>
                  <a:lnTo>
                    <a:pt x="2951090" y="1255983"/>
                  </a:lnTo>
                  <a:lnTo>
                    <a:pt x="2952474" y="1258819"/>
                  </a:lnTo>
                  <a:lnTo>
                    <a:pt x="2954619" y="1257574"/>
                  </a:lnTo>
                  <a:lnTo>
                    <a:pt x="2955104" y="1256536"/>
                  </a:lnTo>
                  <a:lnTo>
                    <a:pt x="2955865" y="1256259"/>
                  </a:lnTo>
                  <a:lnTo>
                    <a:pt x="2964517" y="1259926"/>
                  </a:lnTo>
                  <a:lnTo>
                    <a:pt x="2966662" y="1261516"/>
                  </a:lnTo>
                  <a:lnTo>
                    <a:pt x="2967908" y="1264145"/>
                  </a:lnTo>
                  <a:lnTo>
                    <a:pt x="2967631" y="1267673"/>
                  </a:lnTo>
                  <a:lnTo>
                    <a:pt x="2964032" y="1273829"/>
                  </a:lnTo>
                  <a:lnTo>
                    <a:pt x="2963409" y="1277011"/>
                  </a:lnTo>
                  <a:lnTo>
                    <a:pt x="2964517" y="1279432"/>
                  </a:lnTo>
                  <a:lnTo>
                    <a:pt x="2966524" y="1280262"/>
                  </a:lnTo>
                  <a:lnTo>
                    <a:pt x="2969015" y="1280678"/>
                  </a:lnTo>
                  <a:lnTo>
                    <a:pt x="2971438" y="1281923"/>
                  </a:lnTo>
                  <a:lnTo>
                    <a:pt x="2968392" y="1282338"/>
                  </a:lnTo>
                  <a:lnTo>
                    <a:pt x="2965486" y="1283030"/>
                  </a:lnTo>
                  <a:lnTo>
                    <a:pt x="2962856" y="1284205"/>
                  </a:lnTo>
                  <a:lnTo>
                    <a:pt x="2960364" y="1286073"/>
                  </a:lnTo>
                  <a:lnTo>
                    <a:pt x="2958495" y="1288702"/>
                  </a:lnTo>
                  <a:lnTo>
                    <a:pt x="2957457" y="1291330"/>
                  </a:lnTo>
                  <a:lnTo>
                    <a:pt x="2956142" y="1293682"/>
                  </a:lnTo>
                  <a:lnTo>
                    <a:pt x="2953443" y="1295481"/>
                  </a:lnTo>
                  <a:lnTo>
                    <a:pt x="2962510" y="1296242"/>
                  </a:lnTo>
                  <a:lnTo>
                    <a:pt x="2965001" y="1297210"/>
                  </a:lnTo>
                  <a:lnTo>
                    <a:pt x="2959603" y="1300254"/>
                  </a:lnTo>
                  <a:lnTo>
                    <a:pt x="2961333" y="1301014"/>
                  </a:lnTo>
                  <a:lnTo>
                    <a:pt x="2966593" y="1302952"/>
                  </a:lnTo>
                  <a:lnTo>
                    <a:pt x="2967839" y="1304058"/>
                  </a:lnTo>
                  <a:lnTo>
                    <a:pt x="2968254" y="1304957"/>
                  </a:lnTo>
                  <a:lnTo>
                    <a:pt x="2968946" y="1305096"/>
                  </a:lnTo>
                  <a:lnTo>
                    <a:pt x="2971161" y="1303643"/>
                  </a:lnTo>
                  <a:lnTo>
                    <a:pt x="2972269" y="1302398"/>
                  </a:lnTo>
                  <a:lnTo>
                    <a:pt x="2973307" y="1300945"/>
                  </a:lnTo>
                  <a:lnTo>
                    <a:pt x="2974414" y="1299631"/>
                  </a:lnTo>
                  <a:lnTo>
                    <a:pt x="2975798" y="1299009"/>
                  </a:lnTo>
                  <a:lnTo>
                    <a:pt x="2977667" y="1299631"/>
                  </a:lnTo>
                  <a:lnTo>
                    <a:pt x="2979951" y="1301222"/>
                  </a:lnTo>
                  <a:lnTo>
                    <a:pt x="2982027" y="1303228"/>
                  </a:lnTo>
                  <a:lnTo>
                    <a:pt x="2982996" y="1304888"/>
                  </a:lnTo>
                  <a:lnTo>
                    <a:pt x="2985418" y="1302675"/>
                  </a:lnTo>
                  <a:lnTo>
                    <a:pt x="2987910" y="1302260"/>
                  </a:lnTo>
                  <a:lnTo>
                    <a:pt x="2990609" y="1302882"/>
                  </a:lnTo>
                  <a:lnTo>
                    <a:pt x="2993655" y="1303920"/>
                  </a:lnTo>
                  <a:lnTo>
                    <a:pt x="2994624" y="1301983"/>
                  </a:lnTo>
                  <a:lnTo>
                    <a:pt x="2993655" y="1303920"/>
                  </a:lnTo>
                  <a:lnTo>
                    <a:pt x="2992409" y="1306272"/>
                  </a:lnTo>
                  <a:lnTo>
                    <a:pt x="2993378" y="1309385"/>
                  </a:lnTo>
                  <a:lnTo>
                    <a:pt x="2996631" y="1315195"/>
                  </a:lnTo>
                  <a:lnTo>
                    <a:pt x="2996977" y="1317063"/>
                  </a:lnTo>
                  <a:lnTo>
                    <a:pt x="2997184" y="1318723"/>
                  </a:lnTo>
                  <a:lnTo>
                    <a:pt x="2997530" y="1320591"/>
                  </a:lnTo>
                  <a:lnTo>
                    <a:pt x="2998292" y="1322804"/>
                  </a:lnTo>
                  <a:lnTo>
                    <a:pt x="2999261" y="1323911"/>
                  </a:lnTo>
                  <a:lnTo>
                    <a:pt x="3000091" y="1324464"/>
                  </a:lnTo>
                  <a:lnTo>
                    <a:pt x="3000091" y="1325225"/>
                  </a:lnTo>
                  <a:cubicBezTo>
                    <a:pt x="3000091" y="1325225"/>
                    <a:pt x="2998499" y="1326747"/>
                    <a:pt x="2998499" y="1326747"/>
                  </a:cubicBezTo>
                  <a:lnTo>
                    <a:pt x="2996492" y="1324188"/>
                  </a:lnTo>
                  <a:lnTo>
                    <a:pt x="2993655" y="1322804"/>
                  </a:lnTo>
                  <a:lnTo>
                    <a:pt x="2990471" y="1322666"/>
                  </a:lnTo>
                  <a:lnTo>
                    <a:pt x="2987357" y="1323911"/>
                  </a:lnTo>
                  <a:lnTo>
                    <a:pt x="2984657" y="1326955"/>
                  </a:lnTo>
                  <a:lnTo>
                    <a:pt x="2984796" y="1329652"/>
                  </a:lnTo>
                  <a:lnTo>
                    <a:pt x="2987010" y="1330967"/>
                  </a:lnTo>
                  <a:lnTo>
                    <a:pt x="2990540" y="1329929"/>
                  </a:lnTo>
                  <a:lnTo>
                    <a:pt x="2991786" y="1339268"/>
                  </a:lnTo>
                  <a:lnTo>
                    <a:pt x="2992824" y="1343625"/>
                  </a:lnTo>
                  <a:lnTo>
                    <a:pt x="2994070" y="1347292"/>
                  </a:lnTo>
                  <a:lnTo>
                    <a:pt x="2994900" y="1349090"/>
                  </a:lnTo>
                  <a:lnTo>
                    <a:pt x="2995177" y="1349989"/>
                  </a:lnTo>
                  <a:lnTo>
                    <a:pt x="2994624" y="1351027"/>
                  </a:lnTo>
                  <a:lnTo>
                    <a:pt x="2993101" y="1353033"/>
                  </a:lnTo>
                  <a:lnTo>
                    <a:pt x="2990817" y="1355247"/>
                  </a:lnTo>
                  <a:lnTo>
                    <a:pt x="2990955" y="1355938"/>
                  </a:lnTo>
                  <a:lnTo>
                    <a:pt x="2993032" y="1356561"/>
                  </a:lnTo>
                  <a:lnTo>
                    <a:pt x="2990817" y="1358429"/>
                  </a:lnTo>
                  <a:lnTo>
                    <a:pt x="2988740" y="1361334"/>
                  </a:lnTo>
                  <a:lnTo>
                    <a:pt x="2987218" y="1364447"/>
                  </a:lnTo>
                  <a:lnTo>
                    <a:pt x="2986595" y="1367075"/>
                  </a:lnTo>
                  <a:lnTo>
                    <a:pt x="2987079" y="1369911"/>
                  </a:lnTo>
                  <a:lnTo>
                    <a:pt x="2988256" y="1372471"/>
                  </a:lnTo>
                  <a:lnTo>
                    <a:pt x="2990194" y="1374131"/>
                  </a:lnTo>
                  <a:lnTo>
                    <a:pt x="2992686" y="1374131"/>
                  </a:lnTo>
                  <a:cubicBezTo>
                    <a:pt x="2992686" y="1374131"/>
                    <a:pt x="2992063" y="1374546"/>
                    <a:pt x="2992063" y="1374546"/>
                  </a:cubicBezTo>
                  <a:lnTo>
                    <a:pt x="2990817" y="1375445"/>
                  </a:lnTo>
                  <a:lnTo>
                    <a:pt x="2990194" y="1375860"/>
                  </a:lnTo>
                  <a:lnTo>
                    <a:pt x="2991302" y="1377244"/>
                  </a:lnTo>
                  <a:lnTo>
                    <a:pt x="2988464" y="1376967"/>
                  </a:lnTo>
                  <a:lnTo>
                    <a:pt x="2987010" y="1377105"/>
                  </a:lnTo>
                  <a:lnTo>
                    <a:pt x="2987010" y="1378143"/>
                  </a:lnTo>
                  <a:cubicBezTo>
                    <a:pt x="2987010" y="1378143"/>
                    <a:pt x="2989156" y="1382155"/>
                    <a:pt x="2989156" y="1382155"/>
                  </a:cubicBezTo>
                  <a:lnTo>
                    <a:pt x="2990402" y="1383954"/>
                  </a:lnTo>
                  <a:lnTo>
                    <a:pt x="2991648" y="1385337"/>
                  </a:lnTo>
                  <a:lnTo>
                    <a:pt x="2992616" y="1385752"/>
                  </a:lnTo>
                  <a:lnTo>
                    <a:pt x="2994900" y="1382639"/>
                  </a:lnTo>
                  <a:lnTo>
                    <a:pt x="2995869" y="1381878"/>
                  </a:lnTo>
                  <a:lnTo>
                    <a:pt x="2996492" y="1381878"/>
                  </a:lnTo>
                  <a:cubicBezTo>
                    <a:pt x="2996492" y="1381878"/>
                    <a:pt x="2997046" y="1382432"/>
                    <a:pt x="2997046" y="1382432"/>
                  </a:cubicBezTo>
                  <a:lnTo>
                    <a:pt x="2997530" y="1382985"/>
                  </a:lnTo>
                  <a:lnTo>
                    <a:pt x="2997946" y="1383193"/>
                  </a:lnTo>
                  <a:lnTo>
                    <a:pt x="2999953" y="1381878"/>
                  </a:lnTo>
                  <a:lnTo>
                    <a:pt x="3006390" y="1375929"/>
                  </a:lnTo>
                  <a:lnTo>
                    <a:pt x="3006390" y="1377451"/>
                  </a:lnTo>
                  <a:cubicBezTo>
                    <a:pt x="3006390" y="1377451"/>
                    <a:pt x="3005697" y="1378696"/>
                    <a:pt x="3005697" y="1378696"/>
                  </a:cubicBezTo>
                  <a:lnTo>
                    <a:pt x="3004936" y="1379803"/>
                  </a:lnTo>
                  <a:lnTo>
                    <a:pt x="3004797" y="1380979"/>
                  </a:lnTo>
                  <a:lnTo>
                    <a:pt x="3005974" y="1382639"/>
                  </a:lnTo>
                  <a:lnTo>
                    <a:pt x="3007358" y="1382639"/>
                  </a:lnTo>
                  <a:cubicBezTo>
                    <a:pt x="3007358" y="1382639"/>
                    <a:pt x="3008604" y="1381878"/>
                    <a:pt x="3008604" y="1381878"/>
                  </a:cubicBezTo>
                  <a:lnTo>
                    <a:pt x="3009573" y="1380772"/>
                  </a:lnTo>
                  <a:lnTo>
                    <a:pt x="3010196" y="1378904"/>
                  </a:lnTo>
                  <a:lnTo>
                    <a:pt x="3009089" y="1375999"/>
                  </a:lnTo>
                  <a:lnTo>
                    <a:pt x="3009573" y="1374408"/>
                  </a:lnTo>
                  <a:lnTo>
                    <a:pt x="3010957" y="1373647"/>
                  </a:lnTo>
                  <a:lnTo>
                    <a:pt x="3012065" y="1374477"/>
                  </a:lnTo>
                  <a:lnTo>
                    <a:pt x="3012964" y="1375860"/>
                  </a:lnTo>
                  <a:lnTo>
                    <a:pt x="3013657" y="1376621"/>
                  </a:lnTo>
                  <a:lnTo>
                    <a:pt x="3015941" y="1376621"/>
                  </a:lnTo>
                  <a:cubicBezTo>
                    <a:pt x="3015941" y="1376621"/>
                    <a:pt x="3015941" y="1375929"/>
                    <a:pt x="3015941" y="1375929"/>
                  </a:cubicBezTo>
                  <a:lnTo>
                    <a:pt x="3015248" y="1374823"/>
                  </a:lnTo>
                  <a:lnTo>
                    <a:pt x="3014972" y="1373854"/>
                  </a:lnTo>
                  <a:lnTo>
                    <a:pt x="3015526" y="1372609"/>
                  </a:lnTo>
                  <a:lnTo>
                    <a:pt x="3015733" y="1372056"/>
                  </a:lnTo>
                  <a:lnTo>
                    <a:pt x="3016425" y="1371641"/>
                  </a:lnTo>
                  <a:lnTo>
                    <a:pt x="3018432" y="1371018"/>
                  </a:lnTo>
                  <a:lnTo>
                    <a:pt x="3021685" y="1370603"/>
                  </a:lnTo>
                  <a:lnTo>
                    <a:pt x="3024523" y="1371087"/>
                  </a:lnTo>
                  <a:lnTo>
                    <a:pt x="3031167" y="1373232"/>
                  </a:lnTo>
                  <a:lnTo>
                    <a:pt x="3031859" y="1368666"/>
                  </a:lnTo>
                  <a:lnTo>
                    <a:pt x="3035804" y="1367560"/>
                  </a:lnTo>
                  <a:lnTo>
                    <a:pt x="3040995" y="1367560"/>
                  </a:lnTo>
                  <a:cubicBezTo>
                    <a:pt x="3040995" y="1367560"/>
                    <a:pt x="3045771" y="1366522"/>
                    <a:pt x="3045771" y="1366522"/>
                  </a:cubicBezTo>
                  <a:lnTo>
                    <a:pt x="3049577" y="1362579"/>
                  </a:lnTo>
                  <a:lnTo>
                    <a:pt x="3052207" y="1356907"/>
                  </a:lnTo>
                  <a:lnTo>
                    <a:pt x="3053868" y="1350750"/>
                  </a:lnTo>
                  <a:lnTo>
                    <a:pt x="3054560" y="1345216"/>
                  </a:lnTo>
                  <a:lnTo>
                    <a:pt x="3051792" y="1345908"/>
                  </a:lnTo>
                  <a:lnTo>
                    <a:pt x="3050962" y="1343556"/>
                  </a:lnTo>
                  <a:lnTo>
                    <a:pt x="3052069" y="1328615"/>
                  </a:lnTo>
                  <a:lnTo>
                    <a:pt x="3051792" y="1324395"/>
                  </a:lnTo>
                  <a:lnTo>
                    <a:pt x="3051030" y="1320106"/>
                  </a:lnTo>
                  <a:lnTo>
                    <a:pt x="3049162" y="1315057"/>
                  </a:lnTo>
                  <a:lnTo>
                    <a:pt x="3046393" y="1310353"/>
                  </a:lnTo>
                  <a:lnTo>
                    <a:pt x="3036911" y="1297348"/>
                  </a:lnTo>
                  <a:lnTo>
                    <a:pt x="3029783" y="1283583"/>
                  </a:lnTo>
                  <a:lnTo>
                    <a:pt x="3029783" y="1283583"/>
                  </a:lnTo>
                  <a:cubicBezTo>
                    <a:pt x="3029783" y="1283583"/>
                    <a:pt x="3028675" y="1282061"/>
                    <a:pt x="3028675" y="1282061"/>
                  </a:cubicBezTo>
                  <a:lnTo>
                    <a:pt x="3027360" y="1280885"/>
                  </a:lnTo>
                  <a:lnTo>
                    <a:pt x="3024523" y="1278741"/>
                  </a:lnTo>
                  <a:lnTo>
                    <a:pt x="3019263" y="1273622"/>
                  </a:lnTo>
                  <a:lnTo>
                    <a:pt x="3017532" y="1272100"/>
                  </a:lnTo>
                  <a:lnTo>
                    <a:pt x="3015664" y="1271408"/>
                  </a:lnTo>
                  <a:lnTo>
                    <a:pt x="3010750" y="1270025"/>
                  </a:lnTo>
                  <a:lnTo>
                    <a:pt x="3009366" y="1268987"/>
                  </a:lnTo>
                  <a:lnTo>
                    <a:pt x="3008881" y="1267258"/>
                  </a:lnTo>
                  <a:lnTo>
                    <a:pt x="3009366" y="1265736"/>
                  </a:lnTo>
                  <a:lnTo>
                    <a:pt x="3010473" y="1264768"/>
                  </a:lnTo>
                  <a:lnTo>
                    <a:pt x="3011996" y="1264768"/>
                  </a:lnTo>
                  <a:lnTo>
                    <a:pt x="3012203" y="1262762"/>
                  </a:lnTo>
                  <a:lnTo>
                    <a:pt x="3011857" y="1258542"/>
                  </a:lnTo>
                  <a:lnTo>
                    <a:pt x="3012065" y="1256813"/>
                  </a:lnTo>
                  <a:lnTo>
                    <a:pt x="3013034" y="1255153"/>
                  </a:lnTo>
                  <a:lnTo>
                    <a:pt x="3014279" y="1254184"/>
                  </a:lnTo>
                  <a:lnTo>
                    <a:pt x="3015733" y="1253492"/>
                  </a:lnTo>
                  <a:lnTo>
                    <a:pt x="3020509" y="1250795"/>
                  </a:lnTo>
                  <a:lnTo>
                    <a:pt x="3023208" y="1249619"/>
                  </a:lnTo>
                  <a:lnTo>
                    <a:pt x="3029160" y="1247544"/>
                  </a:lnTo>
                  <a:lnTo>
                    <a:pt x="3032067" y="1246091"/>
                  </a:lnTo>
                  <a:lnTo>
                    <a:pt x="3042310" y="1237790"/>
                  </a:lnTo>
                  <a:lnTo>
                    <a:pt x="3047432" y="1232879"/>
                  </a:lnTo>
                  <a:lnTo>
                    <a:pt x="3050200" y="1230596"/>
                  </a:lnTo>
                  <a:lnTo>
                    <a:pt x="3051999" y="1229766"/>
                  </a:lnTo>
                  <a:lnTo>
                    <a:pt x="3054145" y="1229074"/>
                  </a:lnTo>
                  <a:lnTo>
                    <a:pt x="3056221" y="1228244"/>
                  </a:lnTo>
                  <a:lnTo>
                    <a:pt x="3057606" y="1226999"/>
                  </a:lnTo>
                  <a:lnTo>
                    <a:pt x="3058090" y="1225408"/>
                  </a:lnTo>
                  <a:lnTo>
                    <a:pt x="3058090" y="1223540"/>
                  </a:lnTo>
                  <a:cubicBezTo>
                    <a:pt x="3058090" y="1223540"/>
                    <a:pt x="3057813" y="1221673"/>
                    <a:pt x="3057813" y="1221673"/>
                  </a:cubicBezTo>
                  <a:lnTo>
                    <a:pt x="3057260" y="1212542"/>
                  </a:lnTo>
                  <a:lnTo>
                    <a:pt x="3057260" y="1208876"/>
                  </a:lnTo>
                  <a:cubicBezTo>
                    <a:pt x="3057260" y="1208876"/>
                    <a:pt x="3058436" y="1205555"/>
                    <a:pt x="3058436" y="1205555"/>
                  </a:cubicBezTo>
                  <a:lnTo>
                    <a:pt x="3060305" y="1202719"/>
                  </a:lnTo>
                  <a:lnTo>
                    <a:pt x="3062450" y="1200160"/>
                  </a:lnTo>
                  <a:lnTo>
                    <a:pt x="3067226" y="1195525"/>
                  </a:lnTo>
                  <a:lnTo>
                    <a:pt x="3069371" y="1192897"/>
                  </a:lnTo>
                  <a:lnTo>
                    <a:pt x="3070617" y="1191651"/>
                  </a:lnTo>
                  <a:lnTo>
                    <a:pt x="3072209" y="1190821"/>
                  </a:lnTo>
                  <a:lnTo>
                    <a:pt x="3073663" y="1190545"/>
                  </a:lnTo>
                  <a:lnTo>
                    <a:pt x="3076431" y="1190545"/>
                  </a:lnTo>
                  <a:lnTo>
                    <a:pt x="3077815" y="1190199"/>
                  </a:lnTo>
                  <a:lnTo>
                    <a:pt x="3077815" y="1190199"/>
                  </a:lnTo>
                  <a:cubicBezTo>
                    <a:pt x="3077815" y="1190199"/>
                    <a:pt x="3079684" y="1187985"/>
                    <a:pt x="3079684" y="1187985"/>
                  </a:cubicBezTo>
                  <a:lnTo>
                    <a:pt x="3080376" y="1185633"/>
                  </a:lnTo>
                  <a:lnTo>
                    <a:pt x="3079961" y="1183281"/>
                  </a:lnTo>
                  <a:lnTo>
                    <a:pt x="3078300" y="1180999"/>
                  </a:lnTo>
                  <a:lnTo>
                    <a:pt x="3080030" y="1180860"/>
                  </a:lnTo>
                  <a:lnTo>
                    <a:pt x="3083698" y="1181414"/>
                  </a:lnTo>
                  <a:lnTo>
                    <a:pt x="3085567" y="1181414"/>
                  </a:lnTo>
                  <a:cubicBezTo>
                    <a:pt x="3085567" y="1181414"/>
                    <a:pt x="3087781" y="1180653"/>
                    <a:pt x="3087781" y="1180653"/>
                  </a:cubicBezTo>
                  <a:lnTo>
                    <a:pt x="3089720" y="1179338"/>
                  </a:lnTo>
                  <a:lnTo>
                    <a:pt x="3091381" y="1177609"/>
                  </a:lnTo>
                  <a:lnTo>
                    <a:pt x="3092972" y="1175534"/>
                  </a:lnTo>
                  <a:lnTo>
                    <a:pt x="3097956" y="1167787"/>
                  </a:lnTo>
                  <a:lnTo>
                    <a:pt x="3101347" y="1164674"/>
                  </a:lnTo>
                  <a:lnTo>
                    <a:pt x="3105223" y="1164535"/>
                  </a:lnTo>
                  <a:lnTo>
                    <a:pt x="3104185" y="1165573"/>
                  </a:lnTo>
                  <a:lnTo>
                    <a:pt x="3103354" y="1166749"/>
                  </a:lnTo>
                  <a:lnTo>
                    <a:pt x="3102662" y="1168063"/>
                  </a:lnTo>
                  <a:lnTo>
                    <a:pt x="3102177" y="1169447"/>
                  </a:lnTo>
                  <a:lnTo>
                    <a:pt x="3104877" y="1169032"/>
                  </a:lnTo>
                  <a:lnTo>
                    <a:pt x="3107368" y="1167648"/>
                  </a:lnTo>
                  <a:lnTo>
                    <a:pt x="3109583" y="1165711"/>
                  </a:lnTo>
                  <a:lnTo>
                    <a:pt x="3111452" y="1163636"/>
                  </a:lnTo>
                  <a:lnTo>
                    <a:pt x="3111936" y="1166403"/>
                  </a:lnTo>
                  <a:lnTo>
                    <a:pt x="3111936" y="1169308"/>
                  </a:lnTo>
                  <a:cubicBezTo>
                    <a:pt x="3111936" y="1169308"/>
                    <a:pt x="3111313" y="1175050"/>
                    <a:pt x="3111313" y="1175050"/>
                  </a:cubicBezTo>
                  <a:lnTo>
                    <a:pt x="3113528" y="1174565"/>
                  </a:lnTo>
                  <a:lnTo>
                    <a:pt x="3115812" y="1174565"/>
                  </a:lnTo>
                  <a:cubicBezTo>
                    <a:pt x="3115812" y="1174565"/>
                    <a:pt x="3118096" y="1174981"/>
                    <a:pt x="3118096" y="1174981"/>
                  </a:cubicBezTo>
                  <a:lnTo>
                    <a:pt x="3120173" y="1175465"/>
                  </a:lnTo>
                  <a:lnTo>
                    <a:pt x="3123910" y="1177125"/>
                  </a:lnTo>
                  <a:lnTo>
                    <a:pt x="3127024" y="1179200"/>
                  </a:lnTo>
                  <a:lnTo>
                    <a:pt x="3131177" y="1179062"/>
                  </a:lnTo>
                  <a:lnTo>
                    <a:pt x="3136437" y="1177748"/>
                  </a:lnTo>
                  <a:lnTo>
                    <a:pt x="3141628" y="1175811"/>
                  </a:lnTo>
                  <a:lnTo>
                    <a:pt x="3145642" y="1173805"/>
                  </a:lnTo>
                  <a:lnTo>
                    <a:pt x="3162876" y="1163083"/>
                  </a:lnTo>
                  <a:lnTo>
                    <a:pt x="3170904" y="1156788"/>
                  </a:lnTo>
                  <a:lnTo>
                    <a:pt x="3177341" y="1149456"/>
                  </a:lnTo>
                  <a:lnTo>
                    <a:pt x="3182255" y="1140947"/>
                  </a:lnTo>
                  <a:lnTo>
                    <a:pt x="3185023" y="1136935"/>
                  </a:lnTo>
                  <a:lnTo>
                    <a:pt x="3191944" y="1130156"/>
                  </a:lnTo>
                  <a:lnTo>
                    <a:pt x="3228765" y="1087753"/>
                  </a:lnTo>
                  <a:lnTo>
                    <a:pt x="3231602" y="1083672"/>
                  </a:lnTo>
                  <a:lnTo>
                    <a:pt x="3233956" y="1079521"/>
                  </a:lnTo>
                  <a:lnTo>
                    <a:pt x="3235963" y="1075232"/>
                  </a:lnTo>
                  <a:lnTo>
                    <a:pt x="3237624" y="1070736"/>
                  </a:lnTo>
                  <a:lnTo>
                    <a:pt x="3239977" y="1065756"/>
                  </a:lnTo>
                  <a:lnTo>
                    <a:pt x="3250012" y="1053374"/>
                  </a:lnTo>
                  <a:lnTo>
                    <a:pt x="3257556" y="1040576"/>
                  </a:lnTo>
                  <a:lnTo>
                    <a:pt x="3260809" y="1036634"/>
                  </a:lnTo>
                  <a:lnTo>
                    <a:pt x="3268077" y="1029785"/>
                  </a:lnTo>
                  <a:lnTo>
                    <a:pt x="3271468" y="1026050"/>
                  </a:lnTo>
                  <a:lnTo>
                    <a:pt x="3273890" y="1022107"/>
                  </a:lnTo>
                  <a:lnTo>
                    <a:pt x="3274582" y="1019824"/>
                  </a:lnTo>
                  <a:lnTo>
                    <a:pt x="3275274" y="1015051"/>
                  </a:lnTo>
                  <a:lnTo>
                    <a:pt x="3275897" y="1012769"/>
                  </a:lnTo>
                  <a:lnTo>
                    <a:pt x="3276589" y="1011524"/>
                  </a:lnTo>
                  <a:lnTo>
                    <a:pt x="3278250" y="1009033"/>
                  </a:lnTo>
                  <a:lnTo>
                    <a:pt x="3278735" y="1007719"/>
                  </a:lnTo>
                  <a:lnTo>
                    <a:pt x="3278527" y="1007235"/>
                  </a:lnTo>
                  <a:lnTo>
                    <a:pt x="3277558" y="1005436"/>
                  </a:lnTo>
                  <a:lnTo>
                    <a:pt x="3277351" y="1004606"/>
                  </a:lnTo>
                  <a:lnTo>
                    <a:pt x="3278112" y="1000456"/>
                  </a:lnTo>
                  <a:lnTo>
                    <a:pt x="3280880" y="992293"/>
                  </a:lnTo>
                  <a:lnTo>
                    <a:pt x="3281572" y="988074"/>
                  </a:lnTo>
                  <a:lnTo>
                    <a:pt x="3281365" y="985791"/>
                  </a:lnTo>
                  <a:lnTo>
                    <a:pt x="3280396" y="981433"/>
                  </a:lnTo>
                  <a:lnTo>
                    <a:pt x="3280396" y="979289"/>
                  </a:lnTo>
                  <a:cubicBezTo>
                    <a:pt x="3280396" y="979289"/>
                    <a:pt x="3281088" y="977628"/>
                    <a:pt x="3281088" y="977628"/>
                  </a:cubicBezTo>
                  <a:lnTo>
                    <a:pt x="3282749" y="975000"/>
                  </a:lnTo>
                  <a:lnTo>
                    <a:pt x="3283095" y="973686"/>
                  </a:lnTo>
                  <a:lnTo>
                    <a:pt x="3282887" y="972302"/>
                  </a:lnTo>
                  <a:lnTo>
                    <a:pt x="3281642" y="967944"/>
                  </a:lnTo>
                  <a:lnTo>
                    <a:pt x="3281296" y="966077"/>
                  </a:lnTo>
                  <a:lnTo>
                    <a:pt x="3280811" y="960404"/>
                  </a:lnTo>
                  <a:lnTo>
                    <a:pt x="3280811" y="957568"/>
                  </a:lnTo>
                  <a:cubicBezTo>
                    <a:pt x="3280811" y="957568"/>
                    <a:pt x="3281226" y="954663"/>
                    <a:pt x="3281226" y="954663"/>
                  </a:cubicBezTo>
                  <a:lnTo>
                    <a:pt x="3283926" y="943595"/>
                  </a:lnTo>
                  <a:lnTo>
                    <a:pt x="3290016" y="928170"/>
                  </a:lnTo>
                  <a:lnTo>
                    <a:pt x="3291193" y="926094"/>
                  </a:lnTo>
                  <a:lnTo>
                    <a:pt x="3292854" y="923881"/>
                  </a:lnTo>
                  <a:lnTo>
                    <a:pt x="3297906" y="918278"/>
                  </a:lnTo>
                  <a:lnTo>
                    <a:pt x="3299222" y="916341"/>
                  </a:lnTo>
                  <a:lnTo>
                    <a:pt x="3300537" y="911153"/>
                  </a:lnTo>
                  <a:lnTo>
                    <a:pt x="3300537" y="909078"/>
                  </a:lnTo>
                  <a:cubicBezTo>
                    <a:pt x="3300537" y="909078"/>
                    <a:pt x="3300259" y="908524"/>
                    <a:pt x="3300259" y="908524"/>
                  </a:cubicBezTo>
                  <a:lnTo>
                    <a:pt x="3299152" y="907210"/>
                  </a:lnTo>
                  <a:lnTo>
                    <a:pt x="3298252" y="906380"/>
                  </a:lnTo>
                  <a:lnTo>
                    <a:pt x="3296038" y="904927"/>
                  </a:lnTo>
                  <a:lnTo>
                    <a:pt x="3295276" y="903959"/>
                  </a:lnTo>
                  <a:lnTo>
                    <a:pt x="3294723" y="902437"/>
                  </a:lnTo>
                  <a:lnTo>
                    <a:pt x="3294861" y="901745"/>
                  </a:lnTo>
                  <a:lnTo>
                    <a:pt x="3295346" y="901054"/>
                  </a:lnTo>
                  <a:lnTo>
                    <a:pt x="3295899" y="899532"/>
                  </a:lnTo>
                  <a:lnTo>
                    <a:pt x="3297145" y="894828"/>
                  </a:lnTo>
                  <a:lnTo>
                    <a:pt x="3297422" y="892268"/>
                  </a:lnTo>
                  <a:lnTo>
                    <a:pt x="3296868" y="889986"/>
                  </a:lnTo>
                  <a:lnTo>
                    <a:pt x="3295207" y="888326"/>
                  </a:lnTo>
                  <a:lnTo>
                    <a:pt x="3290155" y="885075"/>
                  </a:lnTo>
                  <a:lnTo>
                    <a:pt x="3288217" y="882861"/>
                  </a:lnTo>
                  <a:lnTo>
                    <a:pt x="3295069" y="884175"/>
                  </a:lnTo>
                  <a:lnTo>
                    <a:pt x="3298252" y="883553"/>
                  </a:lnTo>
                  <a:lnTo>
                    <a:pt x="3299844" y="880094"/>
                  </a:lnTo>
                  <a:lnTo>
                    <a:pt x="3298944" y="877811"/>
                  </a:lnTo>
                  <a:lnTo>
                    <a:pt x="3296591" y="875252"/>
                  </a:lnTo>
                  <a:lnTo>
                    <a:pt x="3291608" y="871309"/>
                  </a:lnTo>
                  <a:lnTo>
                    <a:pt x="3288147" y="869303"/>
                  </a:lnTo>
                  <a:lnTo>
                    <a:pt x="3284618" y="867643"/>
                  </a:lnTo>
                  <a:lnTo>
                    <a:pt x="3281226" y="865637"/>
                  </a:lnTo>
                  <a:lnTo>
                    <a:pt x="3278250" y="862662"/>
                  </a:lnTo>
                  <a:lnTo>
                    <a:pt x="3274375" y="856990"/>
                  </a:lnTo>
                  <a:lnTo>
                    <a:pt x="3272368" y="854777"/>
                  </a:lnTo>
                  <a:lnTo>
                    <a:pt x="3269184" y="852355"/>
                  </a:lnTo>
                  <a:lnTo>
                    <a:pt x="3265792" y="850695"/>
                  </a:lnTo>
                  <a:lnTo>
                    <a:pt x="3263301" y="850557"/>
                  </a:lnTo>
                  <a:lnTo>
                    <a:pt x="3260602" y="851249"/>
                  </a:lnTo>
                  <a:lnTo>
                    <a:pt x="3256726" y="851802"/>
                  </a:lnTo>
                  <a:lnTo>
                    <a:pt x="3253542" y="851179"/>
                  </a:lnTo>
                  <a:lnTo>
                    <a:pt x="3245237" y="848620"/>
                  </a:lnTo>
                  <a:lnTo>
                    <a:pt x="3242953" y="848897"/>
                  </a:lnTo>
                  <a:lnTo>
                    <a:pt x="3243230" y="849727"/>
                  </a:lnTo>
                  <a:lnTo>
                    <a:pt x="3244268" y="855192"/>
                  </a:lnTo>
                  <a:lnTo>
                    <a:pt x="3244129" y="859342"/>
                  </a:lnTo>
                  <a:lnTo>
                    <a:pt x="3243783" y="861417"/>
                  </a:lnTo>
                  <a:lnTo>
                    <a:pt x="3243299" y="863423"/>
                  </a:lnTo>
                  <a:lnTo>
                    <a:pt x="3242053" y="866398"/>
                  </a:lnTo>
                  <a:lnTo>
                    <a:pt x="3240184" y="868750"/>
                  </a:lnTo>
                  <a:lnTo>
                    <a:pt x="3237762" y="870202"/>
                  </a:lnTo>
                  <a:lnTo>
                    <a:pt x="3234578" y="870479"/>
                  </a:lnTo>
                  <a:lnTo>
                    <a:pt x="3236239" y="867989"/>
                  </a:lnTo>
                  <a:lnTo>
                    <a:pt x="3238593" y="865637"/>
                  </a:lnTo>
                  <a:lnTo>
                    <a:pt x="3240600" y="863216"/>
                  </a:lnTo>
                  <a:lnTo>
                    <a:pt x="3241223" y="860449"/>
                  </a:lnTo>
                  <a:lnTo>
                    <a:pt x="3240115" y="858374"/>
                  </a:lnTo>
                  <a:lnTo>
                    <a:pt x="3238593" y="859065"/>
                  </a:lnTo>
                  <a:lnTo>
                    <a:pt x="3235547" y="863008"/>
                  </a:lnTo>
                  <a:lnTo>
                    <a:pt x="3231187" y="866398"/>
                  </a:lnTo>
                  <a:lnTo>
                    <a:pt x="3224958" y="869372"/>
                  </a:lnTo>
                  <a:lnTo>
                    <a:pt x="3218452" y="870617"/>
                  </a:lnTo>
                  <a:lnTo>
                    <a:pt x="3213192" y="868957"/>
                  </a:lnTo>
                  <a:lnTo>
                    <a:pt x="3220182" y="863908"/>
                  </a:lnTo>
                  <a:lnTo>
                    <a:pt x="3225927" y="858720"/>
                  </a:lnTo>
                  <a:lnTo>
                    <a:pt x="3223020" y="858304"/>
                  </a:lnTo>
                  <a:lnTo>
                    <a:pt x="3220459" y="857405"/>
                  </a:lnTo>
                  <a:lnTo>
                    <a:pt x="3217968" y="856091"/>
                  </a:lnTo>
                  <a:lnTo>
                    <a:pt x="3215684" y="854431"/>
                  </a:lnTo>
                  <a:lnTo>
                    <a:pt x="3217760" y="853670"/>
                  </a:lnTo>
                  <a:lnTo>
                    <a:pt x="3219421" y="852494"/>
                  </a:lnTo>
                  <a:lnTo>
                    <a:pt x="3222466" y="849381"/>
                  </a:lnTo>
                  <a:lnTo>
                    <a:pt x="3219975" y="849174"/>
                  </a:lnTo>
                  <a:lnTo>
                    <a:pt x="3217345" y="849312"/>
                  </a:lnTo>
                  <a:lnTo>
                    <a:pt x="3214853" y="850004"/>
                  </a:lnTo>
                  <a:lnTo>
                    <a:pt x="3212777" y="851525"/>
                  </a:lnTo>
                  <a:lnTo>
                    <a:pt x="3211600" y="853739"/>
                  </a:lnTo>
                  <a:lnTo>
                    <a:pt x="3212223" y="855122"/>
                  </a:lnTo>
                  <a:lnTo>
                    <a:pt x="3213192" y="856713"/>
                  </a:lnTo>
                  <a:lnTo>
                    <a:pt x="3212984" y="859342"/>
                  </a:lnTo>
                  <a:lnTo>
                    <a:pt x="3211808" y="860864"/>
                  </a:lnTo>
                  <a:lnTo>
                    <a:pt x="3209870" y="861971"/>
                  </a:lnTo>
                  <a:lnTo>
                    <a:pt x="3207655" y="862524"/>
                  </a:lnTo>
                  <a:lnTo>
                    <a:pt x="3205440" y="862386"/>
                  </a:lnTo>
                  <a:lnTo>
                    <a:pt x="3203295" y="861555"/>
                  </a:lnTo>
                  <a:lnTo>
                    <a:pt x="3202533" y="860241"/>
                  </a:lnTo>
                  <a:lnTo>
                    <a:pt x="3202672" y="858166"/>
                  </a:lnTo>
                  <a:lnTo>
                    <a:pt x="3204748" y="847098"/>
                  </a:lnTo>
                  <a:lnTo>
                    <a:pt x="3205025" y="844677"/>
                  </a:lnTo>
                  <a:lnTo>
                    <a:pt x="3204818" y="841910"/>
                  </a:lnTo>
                  <a:lnTo>
                    <a:pt x="3204126" y="840665"/>
                  </a:lnTo>
                  <a:lnTo>
                    <a:pt x="3202603" y="840319"/>
                  </a:lnTo>
                  <a:lnTo>
                    <a:pt x="3188207" y="840319"/>
                  </a:lnTo>
                  <a:lnTo>
                    <a:pt x="3182601" y="839835"/>
                  </a:lnTo>
                  <a:lnTo>
                    <a:pt x="3176649" y="838313"/>
                  </a:lnTo>
                  <a:lnTo>
                    <a:pt x="3172634" y="835754"/>
                  </a:lnTo>
                  <a:lnTo>
                    <a:pt x="3172219" y="832641"/>
                  </a:lnTo>
                  <a:lnTo>
                    <a:pt x="3174711" y="829459"/>
                  </a:lnTo>
                  <a:lnTo>
                    <a:pt x="3179002" y="826554"/>
                  </a:lnTo>
                  <a:lnTo>
                    <a:pt x="3187791" y="822680"/>
                  </a:lnTo>
                  <a:lnTo>
                    <a:pt x="3190629" y="820882"/>
                  </a:lnTo>
                  <a:lnTo>
                    <a:pt x="3192429" y="819291"/>
                  </a:lnTo>
                  <a:lnTo>
                    <a:pt x="3195751" y="815832"/>
                  </a:lnTo>
                  <a:lnTo>
                    <a:pt x="3197689" y="814310"/>
                  </a:lnTo>
                  <a:lnTo>
                    <a:pt x="3216791" y="802620"/>
                  </a:lnTo>
                  <a:lnTo>
                    <a:pt x="3225373" y="796187"/>
                  </a:lnTo>
                  <a:lnTo>
                    <a:pt x="3240600" y="780069"/>
                  </a:lnTo>
                  <a:lnTo>
                    <a:pt x="3266831" y="761877"/>
                  </a:lnTo>
                  <a:lnTo>
                    <a:pt x="3272298" y="756343"/>
                  </a:lnTo>
                  <a:lnTo>
                    <a:pt x="3274790" y="754821"/>
                  </a:lnTo>
                  <a:lnTo>
                    <a:pt x="3277835" y="753368"/>
                  </a:lnTo>
                  <a:lnTo>
                    <a:pt x="3279773" y="752054"/>
                  </a:lnTo>
                  <a:lnTo>
                    <a:pt x="3281157" y="750255"/>
                  </a:lnTo>
                  <a:lnTo>
                    <a:pt x="3285379" y="741194"/>
                  </a:lnTo>
                  <a:lnTo>
                    <a:pt x="3288632" y="737043"/>
                  </a:lnTo>
                  <a:lnTo>
                    <a:pt x="3292785" y="733792"/>
                  </a:lnTo>
                  <a:lnTo>
                    <a:pt x="3298460" y="730472"/>
                  </a:lnTo>
                  <a:lnTo>
                    <a:pt x="3303028" y="727221"/>
                  </a:lnTo>
                  <a:lnTo>
                    <a:pt x="3313340" y="715323"/>
                  </a:lnTo>
                  <a:lnTo>
                    <a:pt x="3317977" y="711518"/>
                  </a:lnTo>
                  <a:lnTo>
                    <a:pt x="3323376" y="708475"/>
                  </a:lnTo>
                  <a:lnTo>
                    <a:pt x="3329190" y="706192"/>
                  </a:lnTo>
                  <a:lnTo>
                    <a:pt x="3334934" y="704670"/>
                  </a:lnTo>
                  <a:lnTo>
                    <a:pt x="3337288" y="704393"/>
                  </a:lnTo>
                  <a:lnTo>
                    <a:pt x="3341786" y="704739"/>
                  </a:lnTo>
                  <a:lnTo>
                    <a:pt x="3344139" y="704739"/>
                  </a:lnTo>
                  <a:lnTo>
                    <a:pt x="3347185" y="704255"/>
                  </a:lnTo>
                  <a:lnTo>
                    <a:pt x="3352929" y="702872"/>
                  </a:lnTo>
                  <a:lnTo>
                    <a:pt x="3385112" y="702872"/>
                  </a:lnTo>
                  <a:cubicBezTo>
                    <a:pt x="3385112" y="702872"/>
                    <a:pt x="3387535" y="703079"/>
                    <a:pt x="3387535" y="703079"/>
                  </a:cubicBezTo>
                  <a:lnTo>
                    <a:pt x="3389749" y="703771"/>
                  </a:lnTo>
                  <a:lnTo>
                    <a:pt x="3391964" y="705224"/>
                  </a:lnTo>
                  <a:lnTo>
                    <a:pt x="3395909" y="709581"/>
                  </a:lnTo>
                  <a:lnTo>
                    <a:pt x="3398193" y="710204"/>
                  </a:lnTo>
                  <a:lnTo>
                    <a:pt x="3401515" y="708129"/>
                  </a:lnTo>
                  <a:lnTo>
                    <a:pt x="3402415" y="706745"/>
                  </a:lnTo>
                  <a:lnTo>
                    <a:pt x="3403799" y="703217"/>
                  </a:lnTo>
                  <a:lnTo>
                    <a:pt x="3404838" y="702041"/>
                  </a:lnTo>
                  <a:lnTo>
                    <a:pt x="3406706" y="701488"/>
                  </a:lnTo>
                  <a:lnTo>
                    <a:pt x="3408298" y="701903"/>
                  </a:lnTo>
                  <a:lnTo>
                    <a:pt x="3409890" y="702802"/>
                  </a:lnTo>
                  <a:lnTo>
                    <a:pt x="3411759" y="703563"/>
                  </a:lnTo>
                  <a:lnTo>
                    <a:pt x="3424770" y="706399"/>
                  </a:lnTo>
                  <a:lnTo>
                    <a:pt x="3427885" y="706538"/>
                  </a:lnTo>
                  <a:lnTo>
                    <a:pt x="3430099" y="705846"/>
                  </a:lnTo>
                  <a:lnTo>
                    <a:pt x="3434944" y="703356"/>
                  </a:lnTo>
                  <a:lnTo>
                    <a:pt x="3439097" y="702456"/>
                  </a:lnTo>
                  <a:lnTo>
                    <a:pt x="3441727" y="703287"/>
                  </a:lnTo>
                  <a:lnTo>
                    <a:pt x="3444011" y="705085"/>
                  </a:lnTo>
                  <a:lnTo>
                    <a:pt x="3446987" y="707022"/>
                  </a:lnTo>
                  <a:lnTo>
                    <a:pt x="3449409" y="707506"/>
                  </a:lnTo>
                  <a:lnTo>
                    <a:pt x="3452801" y="707506"/>
                  </a:lnTo>
                  <a:cubicBezTo>
                    <a:pt x="3452801" y="707506"/>
                    <a:pt x="3455777" y="706745"/>
                    <a:pt x="3455777" y="706745"/>
                  </a:cubicBezTo>
                  <a:lnTo>
                    <a:pt x="3456953" y="704670"/>
                  </a:lnTo>
                  <a:lnTo>
                    <a:pt x="3456469" y="703287"/>
                  </a:lnTo>
                  <a:lnTo>
                    <a:pt x="3455431" y="703287"/>
                  </a:lnTo>
                  <a:cubicBezTo>
                    <a:pt x="3455431" y="703287"/>
                    <a:pt x="3454323" y="703771"/>
                    <a:pt x="3454323" y="703771"/>
                  </a:cubicBezTo>
                  <a:lnTo>
                    <a:pt x="3453354" y="703633"/>
                  </a:lnTo>
                  <a:lnTo>
                    <a:pt x="3452593" y="702664"/>
                  </a:lnTo>
                  <a:lnTo>
                    <a:pt x="3452108" y="701557"/>
                  </a:lnTo>
                  <a:lnTo>
                    <a:pt x="3452316" y="700312"/>
                  </a:lnTo>
                  <a:lnTo>
                    <a:pt x="3453631" y="698790"/>
                  </a:lnTo>
                  <a:lnTo>
                    <a:pt x="3455500" y="700105"/>
                  </a:lnTo>
                  <a:lnTo>
                    <a:pt x="3457645" y="700589"/>
                  </a:lnTo>
                  <a:lnTo>
                    <a:pt x="3459860" y="700589"/>
                  </a:lnTo>
                  <a:cubicBezTo>
                    <a:pt x="3459860" y="700589"/>
                    <a:pt x="3462075" y="700243"/>
                    <a:pt x="3462075" y="700243"/>
                  </a:cubicBezTo>
                  <a:lnTo>
                    <a:pt x="3460691" y="698237"/>
                  </a:lnTo>
                  <a:lnTo>
                    <a:pt x="3459929" y="696923"/>
                  </a:lnTo>
                  <a:lnTo>
                    <a:pt x="3460137" y="695747"/>
                  </a:lnTo>
                  <a:lnTo>
                    <a:pt x="3461521" y="694087"/>
                  </a:lnTo>
                  <a:lnTo>
                    <a:pt x="3463528" y="692634"/>
                  </a:lnTo>
                  <a:lnTo>
                    <a:pt x="3466020" y="691665"/>
                  </a:lnTo>
                  <a:lnTo>
                    <a:pt x="3468719" y="691181"/>
                  </a:lnTo>
                  <a:lnTo>
                    <a:pt x="3471141" y="691181"/>
                  </a:lnTo>
                  <a:cubicBezTo>
                    <a:pt x="3471141" y="691181"/>
                    <a:pt x="3476540" y="692426"/>
                    <a:pt x="3476540" y="692426"/>
                  </a:cubicBezTo>
                  <a:lnTo>
                    <a:pt x="3487129" y="696508"/>
                  </a:lnTo>
                  <a:lnTo>
                    <a:pt x="3492389" y="698099"/>
                  </a:lnTo>
                  <a:lnTo>
                    <a:pt x="3491282" y="698514"/>
                  </a:lnTo>
                  <a:lnTo>
                    <a:pt x="3490313" y="698998"/>
                  </a:lnTo>
                  <a:lnTo>
                    <a:pt x="3488583" y="700105"/>
                  </a:lnTo>
                  <a:lnTo>
                    <a:pt x="3490659" y="699828"/>
                  </a:lnTo>
                  <a:lnTo>
                    <a:pt x="3494673" y="700520"/>
                  </a:lnTo>
                  <a:lnTo>
                    <a:pt x="3496680" y="700312"/>
                  </a:lnTo>
                  <a:lnTo>
                    <a:pt x="3497373" y="699759"/>
                  </a:lnTo>
                  <a:lnTo>
                    <a:pt x="3498826" y="697891"/>
                  </a:lnTo>
                  <a:lnTo>
                    <a:pt x="3499656" y="697268"/>
                  </a:lnTo>
                  <a:lnTo>
                    <a:pt x="3500971" y="696992"/>
                  </a:lnTo>
                  <a:lnTo>
                    <a:pt x="3502564" y="697130"/>
                  </a:lnTo>
                  <a:lnTo>
                    <a:pt x="3505470" y="697753"/>
                  </a:lnTo>
                  <a:lnTo>
                    <a:pt x="3508446" y="699136"/>
                  </a:lnTo>
                  <a:lnTo>
                    <a:pt x="3510661" y="701073"/>
                  </a:lnTo>
                  <a:lnTo>
                    <a:pt x="3512807" y="703217"/>
                  </a:lnTo>
                  <a:lnTo>
                    <a:pt x="3515367" y="705224"/>
                  </a:lnTo>
                  <a:lnTo>
                    <a:pt x="3517928" y="706123"/>
                  </a:lnTo>
                  <a:lnTo>
                    <a:pt x="3520697" y="706469"/>
                  </a:lnTo>
                  <a:lnTo>
                    <a:pt x="3523258" y="707091"/>
                  </a:lnTo>
                  <a:lnTo>
                    <a:pt x="3525334" y="708751"/>
                  </a:lnTo>
                  <a:lnTo>
                    <a:pt x="3519382" y="710273"/>
                  </a:lnTo>
                  <a:lnTo>
                    <a:pt x="3507616" y="711795"/>
                  </a:lnTo>
                  <a:lnTo>
                    <a:pt x="3501664" y="713178"/>
                  </a:lnTo>
                  <a:lnTo>
                    <a:pt x="3504086" y="716637"/>
                  </a:lnTo>
                  <a:lnTo>
                    <a:pt x="3506162" y="718782"/>
                  </a:lnTo>
                  <a:lnTo>
                    <a:pt x="3509000" y="719819"/>
                  </a:lnTo>
                  <a:lnTo>
                    <a:pt x="3513291" y="719819"/>
                  </a:lnTo>
                  <a:cubicBezTo>
                    <a:pt x="3513291" y="719819"/>
                    <a:pt x="3516475" y="719681"/>
                    <a:pt x="3516475" y="719681"/>
                  </a:cubicBezTo>
                  <a:lnTo>
                    <a:pt x="3518067" y="719404"/>
                  </a:lnTo>
                  <a:lnTo>
                    <a:pt x="3519520" y="718989"/>
                  </a:lnTo>
                  <a:lnTo>
                    <a:pt x="3520766" y="718297"/>
                  </a:lnTo>
                  <a:lnTo>
                    <a:pt x="3522427" y="716637"/>
                  </a:lnTo>
                  <a:lnTo>
                    <a:pt x="3523465" y="715945"/>
                  </a:lnTo>
                  <a:lnTo>
                    <a:pt x="3526649" y="715185"/>
                  </a:lnTo>
                  <a:lnTo>
                    <a:pt x="3529071" y="715807"/>
                  </a:lnTo>
                  <a:lnTo>
                    <a:pt x="3531563" y="716983"/>
                  </a:lnTo>
                  <a:lnTo>
                    <a:pt x="3534539" y="717744"/>
                  </a:lnTo>
                  <a:lnTo>
                    <a:pt x="3536131" y="717882"/>
                  </a:lnTo>
                  <a:lnTo>
                    <a:pt x="3537100" y="717882"/>
                  </a:lnTo>
                  <a:cubicBezTo>
                    <a:pt x="3537100" y="717882"/>
                    <a:pt x="3538000" y="717467"/>
                    <a:pt x="3538000" y="717467"/>
                  </a:cubicBezTo>
                  <a:lnTo>
                    <a:pt x="3539315" y="716775"/>
                  </a:lnTo>
                  <a:lnTo>
                    <a:pt x="3540007" y="716153"/>
                  </a:lnTo>
                  <a:lnTo>
                    <a:pt x="3541252" y="714493"/>
                  </a:lnTo>
                  <a:lnTo>
                    <a:pt x="3542014" y="713801"/>
                  </a:lnTo>
                  <a:lnTo>
                    <a:pt x="3542706" y="713594"/>
                  </a:lnTo>
                  <a:lnTo>
                    <a:pt x="3544298" y="713178"/>
                  </a:lnTo>
                  <a:lnTo>
                    <a:pt x="3544921" y="712971"/>
                  </a:lnTo>
                  <a:lnTo>
                    <a:pt x="3546789" y="711311"/>
                  </a:lnTo>
                  <a:lnTo>
                    <a:pt x="3548935" y="709651"/>
                  </a:lnTo>
                  <a:lnTo>
                    <a:pt x="3551495" y="708613"/>
                  </a:lnTo>
                  <a:lnTo>
                    <a:pt x="3554679" y="708890"/>
                  </a:lnTo>
                  <a:lnTo>
                    <a:pt x="3557171" y="710204"/>
                  </a:lnTo>
                  <a:lnTo>
                    <a:pt x="3559178" y="711795"/>
                  </a:lnTo>
                  <a:lnTo>
                    <a:pt x="3561254" y="712971"/>
                  </a:lnTo>
                  <a:lnTo>
                    <a:pt x="3564230" y="713109"/>
                  </a:lnTo>
                  <a:lnTo>
                    <a:pt x="3565822" y="712487"/>
                  </a:lnTo>
                  <a:lnTo>
                    <a:pt x="3568106" y="710688"/>
                  </a:lnTo>
                  <a:lnTo>
                    <a:pt x="3569352" y="710066"/>
                  </a:lnTo>
                  <a:lnTo>
                    <a:pt x="3571013" y="709858"/>
                  </a:lnTo>
                  <a:lnTo>
                    <a:pt x="3572051" y="710204"/>
                  </a:lnTo>
                  <a:lnTo>
                    <a:pt x="3573228" y="710688"/>
                  </a:lnTo>
                  <a:lnTo>
                    <a:pt x="3574958" y="711034"/>
                  </a:lnTo>
                  <a:lnTo>
                    <a:pt x="3577381" y="710896"/>
                  </a:lnTo>
                  <a:lnTo>
                    <a:pt x="3582710" y="710066"/>
                  </a:lnTo>
                  <a:lnTo>
                    <a:pt x="3585548" y="710066"/>
                  </a:lnTo>
                  <a:lnTo>
                    <a:pt x="3585340" y="707091"/>
                  </a:lnTo>
                  <a:lnTo>
                    <a:pt x="3584994" y="705016"/>
                  </a:lnTo>
                  <a:lnTo>
                    <a:pt x="3583817" y="703356"/>
                  </a:lnTo>
                  <a:lnTo>
                    <a:pt x="3581049" y="701696"/>
                  </a:lnTo>
                  <a:lnTo>
                    <a:pt x="3577588" y="700174"/>
                  </a:lnTo>
                  <a:lnTo>
                    <a:pt x="3575581" y="699482"/>
                  </a:lnTo>
                  <a:lnTo>
                    <a:pt x="3573920" y="699136"/>
                  </a:lnTo>
                  <a:lnTo>
                    <a:pt x="3572397" y="699413"/>
                  </a:lnTo>
                  <a:lnTo>
                    <a:pt x="3569421" y="700727"/>
                  </a:lnTo>
                  <a:lnTo>
                    <a:pt x="3567899" y="700935"/>
                  </a:lnTo>
                  <a:lnTo>
                    <a:pt x="3565407" y="700174"/>
                  </a:lnTo>
                  <a:lnTo>
                    <a:pt x="3565130" y="698790"/>
                  </a:lnTo>
                  <a:lnTo>
                    <a:pt x="3566999" y="694640"/>
                  </a:lnTo>
                  <a:lnTo>
                    <a:pt x="3567206" y="693256"/>
                  </a:lnTo>
                  <a:lnTo>
                    <a:pt x="3567484" y="690559"/>
                  </a:lnTo>
                  <a:lnTo>
                    <a:pt x="3567968" y="689245"/>
                  </a:lnTo>
                  <a:lnTo>
                    <a:pt x="3568591" y="688484"/>
                  </a:lnTo>
                  <a:lnTo>
                    <a:pt x="3570528" y="687031"/>
                  </a:lnTo>
                  <a:lnTo>
                    <a:pt x="3571290" y="686201"/>
                  </a:lnTo>
                  <a:lnTo>
                    <a:pt x="3576412" y="677900"/>
                  </a:lnTo>
                  <a:lnTo>
                    <a:pt x="3578626" y="675133"/>
                  </a:lnTo>
                  <a:lnTo>
                    <a:pt x="3581187" y="672712"/>
                  </a:lnTo>
                  <a:lnTo>
                    <a:pt x="3594337" y="663304"/>
                  </a:lnTo>
                  <a:lnTo>
                    <a:pt x="3597729" y="659500"/>
                  </a:lnTo>
                  <a:lnTo>
                    <a:pt x="3604303" y="650853"/>
                  </a:lnTo>
                  <a:lnTo>
                    <a:pt x="3606449" y="648709"/>
                  </a:lnTo>
                  <a:lnTo>
                    <a:pt x="3611294" y="645319"/>
                  </a:lnTo>
                  <a:lnTo>
                    <a:pt x="3613578" y="643452"/>
                  </a:lnTo>
                  <a:lnTo>
                    <a:pt x="3615377" y="640961"/>
                  </a:lnTo>
                  <a:lnTo>
                    <a:pt x="3617315" y="635773"/>
                  </a:lnTo>
                  <a:lnTo>
                    <a:pt x="3618907" y="633283"/>
                  </a:lnTo>
                  <a:lnTo>
                    <a:pt x="3623198" y="629479"/>
                  </a:lnTo>
                  <a:lnTo>
                    <a:pt x="3628389" y="626227"/>
                  </a:lnTo>
                  <a:lnTo>
                    <a:pt x="3634065" y="624152"/>
                  </a:lnTo>
                  <a:lnTo>
                    <a:pt x="3639671" y="623806"/>
                  </a:lnTo>
                  <a:lnTo>
                    <a:pt x="3644654" y="624221"/>
                  </a:lnTo>
                  <a:lnTo>
                    <a:pt x="3657942" y="622769"/>
                  </a:lnTo>
                  <a:lnTo>
                    <a:pt x="3660849" y="622008"/>
                  </a:lnTo>
                  <a:lnTo>
                    <a:pt x="3665901" y="619794"/>
                  </a:lnTo>
                  <a:lnTo>
                    <a:pt x="3668462" y="619172"/>
                  </a:lnTo>
                  <a:lnTo>
                    <a:pt x="3671162" y="619656"/>
                  </a:lnTo>
                  <a:lnTo>
                    <a:pt x="3673792" y="621800"/>
                  </a:lnTo>
                  <a:lnTo>
                    <a:pt x="3675037" y="624014"/>
                  </a:lnTo>
                  <a:lnTo>
                    <a:pt x="3676560" y="625397"/>
                  </a:lnTo>
                  <a:lnTo>
                    <a:pt x="3680090" y="625121"/>
                  </a:lnTo>
                  <a:lnTo>
                    <a:pt x="3682512" y="623876"/>
                  </a:lnTo>
                  <a:lnTo>
                    <a:pt x="3685350" y="621939"/>
                  </a:lnTo>
                  <a:lnTo>
                    <a:pt x="3688257" y="620348"/>
                  </a:lnTo>
                  <a:lnTo>
                    <a:pt x="3690817" y="620002"/>
                  </a:lnTo>
                  <a:lnTo>
                    <a:pt x="3692409" y="621593"/>
                  </a:lnTo>
                  <a:lnTo>
                    <a:pt x="3692409" y="624221"/>
                  </a:lnTo>
                  <a:cubicBezTo>
                    <a:pt x="3692409" y="624221"/>
                    <a:pt x="3691648" y="627127"/>
                    <a:pt x="3691648" y="627127"/>
                  </a:cubicBezTo>
                  <a:lnTo>
                    <a:pt x="3690748" y="629548"/>
                  </a:lnTo>
                  <a:lnTo>
                    <a:pt x="3689156" y="632315"/>
                  </a:lnTo>
                  <a:lnTo>
                    <a:pt x="3685142" y="637848"/>
                  </a:lnTo>
                  <a:lnTo>
                    <a:pt x="3683896" y="640546"/>
                  </a:lnTo>
                  <a:lnTo>
                    <a:pt x="3683896" y="641999"/>
                  </a:lnTo>
                  <a:lnTo>
                    <a:pt x="3684658" y="645043"/>
                  </a:lnTo>
                  <a:lnTo>
                    <a:pt x="3684796" y="646634"/>
                  </a:lnTo>
                  <a:lnTo>
                    <a:pt x="3684311" y="648017"/>
                  </a:lnTo>
                  <a:lnTo>
                    <a:pt x="3681474" y="652375"/>
                  </a:lnTo>
                  <a:lnTo>
                    <a:pt x="3684311" y="652237"/>
                  </a:lnTo>
                  <a:lnTo>
                    <a:pt x="3687080" y="650784"/>
                  </a:lnTo>
                  <a:lnTo>
                    <a:pt x="3690125" y="649539"/>
                  </a:lnTo>
                  <a:lnTo>
                    <a:pt x="3693724" y="650023"/>
                  </a:lnTo>
                  <a:lnTo>
                    <a:pt x="3691025" y="656456"/>
                  </a:lnTo>
                  <a:lnTo>
                    <a:pt x="3690056" y="659638"/>
                  </a:lnTo>
                  <a:lnTo>
                    <a:pt x="3689433" y="663097"/>
                  </a:lnTo>
                  <a:lnTo>
                    <a:pt x="3691302" y="662336"/>
                  </a:lnTo>
                  <a:lnTo>
                    <a:pt x="3694624" y="660330"/>
                  </a:lnTo>
                  <a:lnTo>
                    <a:pt x="3696493" y="659638"/>
                  </a:lnTo>
                  <a:lnTo>
                    <a:pt x="3700992" y="658601"/>
                  </a:lnTo>
                  <a:lnTo>
                    <a:pt x="3702168" y="657770"/>
                  </a:lnTo>
                  <a:lnTo>
                    <a:pt x="3707013" y="652652"/>
                  </a:lnTo>
                  <a:lnTo>
                    <a:pt x="3733382" y="630724"/>
                  </a:lnTo>
                  <a:lnTo>
                    <a:pt x="3734836" y="629686"/>
                  </a:lnTo>
                  <a:lnTo>
                    <a:pt x="3736358" y="628994"/>
                  </a:lnTo>
                  <a:lnTo>
                    <a:pt x="3738435" y="628303"/>
                  </a:lnTo>
                  <a:lnTo>
                    <a:pt x="3739127" y="628303"/>
                  </a:lnTo>
                  <a:lnTo>
                    <a:pt x="3741065" y="628718"/>
                  </a:lnTo>
                  <a:lnTo>
                    <a:pt x="3741826" y="628718"/>
                  </a:lnTo>
                  <a:cubicBezTo>
                    <a:pt x="3741826" y="628718"/>
                    <a:pt x="3742034" y="628441"/>
                    <a:pt x="3742034" y="628441"/>
                  </a:cubicBezTo>
                  <a:lnTo>
                    <a:pt x="3742241" y="627680"/>
                  </a:lnTo>
                  <a:lnTo>
                    <a:pt x="3742518" y="626988"/>
                  </a:lnTo>
                  <a:lnTo>
                    <a:pt x="3743003" y="626712"/>
                  </a:lnTo>
                  <a:lnTo>
                    <a:pt x="3745494" y="628303"/>
                  </a:lnTo>
                  <a:lnTo>
                    <a:pt x="3747017" y="630724"/>
                  </a:lnTo>
                  <a:lnTo>
                    <a:pt x="3748609" y="631969"/>
                  </a:lnTo>
                  <a:lnTo>
                    <a:pt x="3751308" y="629894"/>
                  </a:lnTo>
                  <a:lnTo>
                    <a:pt x="3752692" y="628095"/>
                  </a:lnTo>
                  <a:lnTo>
                    <a:pt x="3752900" y="627265"/>
                  </a:lnTo>
                  <a:lnTo>
                    <a:pt x="3751170" y="625121"/>
                  </a:lnTo>
                  <a:lnTo>
                    <a:pt x="3750477" y="624498"/>
                  </a:lnTo>
                  <a:lnTo>
                    <a:pt x="3749716" y="624152"/>
                  </a:lnTo>
                  <a:lnTo>
                    <a:pt x="3749024" y="623737"/>
                  </a:lnTo>
                  <a:lnTo>
                    <a:pt x="3748470" y="622907"/>
                  </a:lnTo>
                  <a:lnTo>
                    <a:pt x="3748332" y="621731"/>
                  </a:lnTo>
                  <a:lnTo>
                    <a:pt x="3748609" y="620624"/>
                  </a:lnTo>
                  <a:lnTo>
                    <a:pt x="3749370" y="618549"/>
                  </a:lnTo>
                  <a:lnTo>
                    <a:pt x="3750893" y="611355"/>
                  </a:lnTo>
                  <a:lnTo>
                    <a:pt x="3751654" y="609764"/>
                  </a:lnTo>
                  <a:lnTo>
                    <a:pt x="3753592" y="607066"/>
                  </a:lnTo>
                  <a:lnTo>
                    <a:pt x="3754284" y="605683"/>
                  </a:lnTo>
                  <a:lnTo>
                    <a:pt x="3754284" y="604230"/>
                  </a:lnTo>
                  <a:cubicBezTo>
                    <a:pt x="3754284" y="604230"/>
                    <a:pt x="3753938" y="603054"/>
                    <a:pt x="3753938" y="603054"/>
                  </a:cubicBezTo>
                  <a:lnTo>
                    <a:pt x="3753938" y="601740"/>
                  </a:lnTo>
                  <a:cubicBezTo>
                    <a:pt x="3753938" y="601740"/>
                    <a:pt x="3754907" y="600149"/>
                    <a:pt x="3754907" y="600149"/>
                  </a:cubicBezTo>
                  <a:lnTo>
                    <a:pt x="3756499" y="599181"/>
                  </a:lnTo>
                  <a:lnTo>
                    <a:pt x="3758783" y="598627"/>
                  </a:lnTo>
                  <a:lnTo>
                    <a:pt x="3762935" y="597935"/>
                  </a:lnTo>
                  <a:lnTo>
                    <a:pt x="3772140" y="595514"/>
                  </a:lnTo>
                  <a:lnTo>
                    <a:pt x="3776847" y="595169"/>
                  </a:lnTo>
                  <a:lnTo>
                    <a:pt x="3781345" y="596206"/>
                  </a:lnTo>
                  <a:lnTo>
                    <a:pt x="3787921" y="599942"/>
                  </a:lnTo>
                  <a:lnTo>
                    <a:pt x="3790481" y="600772"/>
                  </a:lnTo>
                  <a:lnTo>
                    <a:pt x="3795188" y="601117"/>
                  </a:lnTo>
                  <a:lnTo>
                    <a:pt x="3797264" y="601602"/>
                  </a:lnTo>
                  <a:lnTo>
                    <a:pt x="3798579" y="603054"/>
                  </a:lnTo>
                  <a:lnTo>
                    <a:pt x="3796711" y="602570"/>
                  </a:lnTo>
                  <a:lnTo>
                    <a:pt x="3795257" y="602778"/>
                  </a:lnTo>
                  <a:lnTo>
                    <a:pt x="3794426" y="603677"/>
                  </a:lnTo>
                  <a:lnTo>
                    <a:pt x="3794219" y="605337"/>
                  </a:lnTo>
                  <a:lnTo>
                    <a:pt x="3789720" y="603193"/>
                  </a:lnTo>
                  <a:lnTo>
                    <a:pt x="3784599" y="602570"/>
                  </a:lnTo>
                  <a:lnTo>
                    <a:pt x="3779546" y="603539"/>
                  </a:lnTo>
                  <a:lnTo>
                    <a:pt x="3775393" y="606098"/>
                  </a:lnTo>
                  <a:lnTo>
                    <a:pt x="3772417" y="610594"/>
                  </a:lnTo>
                  <a:lnTo>
                    <a:pt x="3771379" y="615367"/>
                  </a:lnTo>
                  <a:lnTo>
                    <a:pt x="3771033" y="620348"/>
                  </a:lnTo>
                  <a:lnTo>
                    <a:pt x="3769787" y="625328"/>
                  </a:lnTo>
                  <a:lnTo>
                    <a:pt x="3768611" y="627127"/>
                  </a:lnTo>
                  <a:lnTo>
                    <a:pt x="3767227" y="628787"/>
                  </a:lnTo>
                  <a:lnTo>
                    <a:pt x="3766050" y="630585"/>
                  </a:lnTo>
                  <a:lnTo>
                    <a:pt x="3765566" y="632799"/>
                  </a:lnTo>
                  <a:lnTo>
                    <a:pt x="3766119" y="634943"/>
                  </a:lnTo>
                  <a:lnTo>
                    <a:pt x="3768680" y="637157"/>
                  </a:lnTo>
                  <a:lnTo>
                    <a:pt x="3769164" y="639301"/>
                  </a:lnTo>
                  <a:lnTo>
                    <a:pt x="3766949" y="643659"/>
                  </a:lnTo>
                  <a:lnTo>
                    <a:pt x="3762935" y="646080"/>
                  </a:lnTo>
                  <a:lnTo>
                    <a:pt x="3760513" y="648709"/>
                  </a:lnTo>
                  <a:lnTo>
                    <a:pt x="3763005" y="653689"/>
                  </a:lnTo>
                  <a:lnTo>
                    <a:pt x="3757883" y="656525"/>
                  </a:lnTo>
                  <a:lnTo>
                    <a:pt x="3756222" y="657217"/>
                  </a:lnTo>
                  <a:lnTo>
                    <a:pt x="3754146" y="657632"/>
                  </a:lnTo>
                  <a:lnTo>
                    <a:pt x="3749647" y="657909"/>
                  </a:lnTo>
                  <a:lnTo>
                    <a:pt x="3747570" y="658393"/>
                  </a:lnTo>
                  <a:lnTo>
                    <a:pt x="3745909" y="659362"/>
                  </a:lnTo>
                  <a:lnTo>
                    <a:pt x="3742657" y="661921"/>
                  </a:lnTo>
                  <a:lnTo>
                    <a:pt x="3740995" y="663028"/>
                  </a:lnTo>
                  <a:lnTo>
                    <a:pt x="3732275" y="666763"/>
                  </a:lnTo>
                  <a:lnTo>
                    <a:pt x="3729714" y="668423"/>
                  </a:lnTo>
                  <a:lnTo>
                    <a:pt x="3728191" y="669945"/>
                  </a:lnTo>
                  <a:lnTo>
                    <a:pt x="3725008" y="675410"/>
                  </a:lnTo>
                  <a:lnTo>
                    <a:pt x="3723416" y="677554"/>
                  </a:lnTo>
                  <a:lnTo>
                    <a:pt x="3721755" y="679076"/>
                  </a:lnTo>
                  <a:lnTo>
                    <a:pt x="3717810" y="682050"/>
                  </a:lnTo>
                  <a:lnTo>
                    <a:pt x="3714141" y="685440"/>
                  </a:lnTo>
                  <a:lnTo>
                    <a:pt x="3707359" y="692980"/>
                  </a:lnTo>
                  <a:lnTo>
                    <a:pt x="3703414" y="696093"/>
                  </a:lnTo>
                  <a:lnTo>
                    <a:pt x="3697738" y="698929"/>
                  </a:lnTo>
                  <a:lnTo>
                    <a:pt x="3696008" y="700243"/>
                  </a:lnTo>
                  <a:lnTo>
                    <a:pt x="3683896" y="711726"/>
                  </a:lnTo>
                  <a:lnTo>
                    <a:pt x="3676145" y="723624"/>
                  </a:lnTo>
                  <a:lnTo>
                    <a:pt x="3673099" y="727151"/>
                  </a:lnTo>
                  <a:lnTo>
                    <a:pt x="3669777" y="730403"/>
                  </a:lnTo>
                  <a:lnTo>
                    <a:pt x="3666317" y="733377"/>
                  </a:lnTo>
                  <a:lnTo>
                    <a:pt x="3656350" y="740018"/>
                  </a:lnTo>
                  <a:lnTo>
                    <a:pt x="3650190" y="745275"/>
                  </a:lnTo>
                  <a:lnTo>
                    <a:pt x="3649844" y="745621"/>
                  </a:lnTo>
                  <a:lnTo>
                    <a:pt x="3649360" y="745897"/>
                  </a:lnTo>
                  <a:lnTo>
                    <a:pt x="3648183" y="746382"/>
                  </a:lnTo>
                  <a:lnTo>
                    <a:pt x="3645623" y="746797"/>
                  </a:lnTo>
                  <a:lnTo>
                    <a:pt x="3640293" y="746174"/>
                  </a:lnTo>
                  <a:lnTo>
                    <a:pt x="3638009" y="746451"/>
                  </a:lnTo>
                  <a:lnTo>
                    <a:pt x="3636487" y="747765"/>
                  </a:lnTo>
                  <a:lnTo>
                    <a:pt x="3633995" y="751916"/>
                  </a:lnTo>
                  <a:lnTo>
                    <a:pt x="3632472" y="753368"/>
                  </a:lnTo>
                  <a:lnTo>
                    <a:pt x="3629774" y="753853"/>
                  </a:lnTo>
                  <a:lnTo>
                    <a:pt x="3624790" y="752538"/>
                  </a:lnTo>
                  <a:lnTo>
                    <a:pt x="3622368" y="752676"/>
                  </a:lnTo>
                  <a:lnTo>
                    <a:pt x="3620291" y="753714"/>
                  </a:lnTo>
                  <a:lnTo>
                    <a:pt x="3620153" y="754683"/>
                  </a:lnTo>
                  <a:lnTo>
                    <a:pt x="3620984" y="755858"/>
                  </a:lnTo>
                  <a:lnTo>
                    <a:pt x="3621953" y="757519"/>
                  </a:lnTo>
                  <a:lnTo>
                    <a:pt x="3622229" y="766857"/>
                  </a:lnTo>
                  <a:lnTo>
                    <a:pt x="3617108" y="773290"/>
                  </a:lnTo>
                  <a:lnTo>
                    <a:pt x="3609702" y="778547"/>
                  </a:lnTo>
                  <a:lnTo>
                    <a:pt x="3603127" y="784496"/>
                  </a:lnTo>
                  <a:lnTo>
                    <a:pt x="3600912" y="788508"/>
                  </a:lnTo>
                  <a:lnTo>
                    <a:pt x="3599251" y="793281"/>
                  </a:lnTo>
                  <a:lnTo>
                    <a:pt x="3594683" y="812650"/>
                  </a:lnTo>
                  <a:lnTo>
                    <a:pt x="3594060" y="817699"/>
                  </a:lnTo>
                  <a:lnTo>
                    <a:pt x="3593784" y="822680"/>
                  </a:lnTo>
                  <a:lnTo>
                    <a:pt x="3594752" y="832848"/>
                  </a:lnTo>
                  <a:lnTo>
                    <a:pt x="3602573" y="868404"/>
                  </a:lnTo>
                  <a:lnTo>
                    <a:pt x="3604996" y="885282"/>
                  </a:lnTo>
                  <a:lnTo>
                    <a:pt x="3606103" y="890332"/>
                  </a:lnTo>
                  <a:lnTo>
                    <a:pt x="3609564" y="899324"/>
                  </a:lnTo>
                  <a:lnTo>
                    <a:pt x="3610740" y="904028"/>
                  </a:lnTo>
                  <a:lnTo>
                    <a:pt x="3613855" y="931974"/>
                  </a:lnTo>
                  <a:lnTo>
                    <a:pt x="3618423" y="946362"/>
                  </a:lnTo>
                  <a:lnTo>
                    <a:pt x="3621606" y="944287"/>
                  </a:lnTo>
                  <a:lnTo>
                    <a:pt x="3645830" y="921598"/>
                  </a:lnTo>
                  <a:lnTo>
                    <a:pt x="3650121" y="915096"/>
                  </a:lnTo>
                  <a:lnTo>
                    <a:pt x="3653236" y="907902"/>
                  </a:lnTo>
                  <a:lnTo>
                    <a:pt x="3656212" y="890816"/>
                  </a:lnTo>
                  <a:lnTo>
                    <a:pt x="3656004" y="887772"/>
                  </a:lnTo>
                  <a:lnTo>
                    <a:pt x="3655312" y="887495"/>
                  </a:lnTo>
                  <a:lnTo>
                    <a:pt x="3653859" y="885905"/>
                  </a:lnTo>
                  <a:lnTo>
                    <a:pt x="3653374" y="884383"/>
                  </a:lnTo>
                  <a:lnTo>
                    <a:pt x="3655658" y="884244"/>
                  </a:lnTo>
                  <a:lnTo>
                    <a:pt x="3656904" y="885075"/>
                  </a:lnTo>
                  <a:lnTo>
                    <a:pt x="3658704" y="887565"/>
                  </a:lnTo>
                  <a:lnTo>
                    <a:pt x="3659880" y="888118"/>
                  </a:lnTo>
                  <a:lnTo>
                    <a:pt x="3660987" y="887565"/>
                  </a:lnTo>
                  <a:lnTo>
                    <a:pt x="3664794" y="883829"/>
                  </a:lnTo>
                  <a:lnTo>
                    <a:pt x="3666663" y="882723"/>
                  </a:lnTo>
                  <a:lnTo>
                    <a:pt x="3676283" y="878987"/>
                  </a:lnTo>
                  <a:lnTo>
                    <a:pt x="3678152" y="878641"/>
                  </a:lnTo>
                  <a:lnTo>
                    <a:pt x="3680159" y="878849"/>
                  </a:lnTo>
                  <a:lnTo>
                    <a:pt x="3681751" y="879610"/>
                  </a:lnTo>
                  <a:lnTo>
                    <a:pt x="3683135" y="880717"/>
                  </a:lnTo>
                  <a:lnTo>
                    <a:pt x="3684589" y="881547"/>
                  </a:lnTo>
                  <a:lnTo>
                    <a:pt x="3686319" y="881754"/>
                  </a:lnTo>
                  <a:lnTo>
                    <a:pt x="3686042" y="879887"/>
                  </a:lnTo>
                  <a:lnTo>
                    <a:pt x="3685488" y="878365"/>
                  </a:lnTo>
                  <a:lnTo>
                    <a:pt x="3684796" y="876981"/>
                  </a:lnTo>
                  <a:lnTo>
                    <a:pt x="3684311" y="875390"/>
                  </a:lnTo>
                  <a:lnTo>
                    <a:pt x="3684173" y="873730"/>
                  </a:lnTo>
                  <a:lnTo>
                    <a:pt x="3684519" y="870479"/>
                  </a:lnTo>
                  <a:lnTo>
                    <a:pt x="3684519" y="868819"/>
                  </a:lnTo>
                  <a:lnTo>
                    <a:pt x="3683412" y="862178"/>
                  </a:lnTo>
                  <a:lnTo>
                    <a:pt x="3683619" y="859065"/>
                  </a:lnTo>
                  <a:lnTo>
                    <a:pt x="3685142" y="855330"/>
                  </a:lnTo>
                  <a:lnTo>
                    <a:pt x="3689433" y="850142"/>
                  </a:lnTo>
                  <a:lnTo>
                    <a:pt x="3695939" y="845300"/>
                  </a:lnTo>
                  <a:lnTo>
                    <a:pt x="3703206" y="841910"/>
                  </a:lnTo>
                  <a:lnTo>
                    <a:pt x="3709850" y="841149"/>
                  </a:lnTo>
                  <a:lnTo>
                    <a:pt x="3716079" y="842671"/>
                  </a:lnTo>
                  <a:lnTo>
                    <a:pt x="3719125" y="842879"/>
                  </a:lnTo>
                  <a:lnTo>
                    <a:pt x="3722516" y="841841"/>
                  </a:lnTo>
                  <a:lnTo>
                    <a:pt x="3726046" y="839628"/>
                  </a:lnTo>
                  <a:lnTo>
                    <a:pt x="3728330" y="837068"/>
                  </a:lnTo>
                  <a:lnTo>
                    <a:pt x="3728953" y="834025"/>
                  </a:lnTo>
                  <a:lnTo>
                    <a:pt x="3727499" y="830289"/>
                  </a:lnTo>
                  <a:lnTo>
                    <a:pt x="3723416" y="824479"/>
                  </a:lnTo>
                  <a:lnTo>
                    <a:pt x="3722101" y="821435"/>
                  </a:lnTo>
                  <a:lnTo>
                    <a:pt x="3721686" y="817492"/>
                  </a:lnTo>
                  <a:lnTo>
                    <a:pt x="3722239" y="813895"/>
                  </a:lnTo>
                  <a:lnTo>
                    <a:pt x="3723693" y="810506"/>
                  </a:lnTo>
                  <a:lnTo>
                    <a:pt x="3728607" y="802274"/>
                  </a:lnTo>
                  <a:lnTo>
                    <a:pt x="3729506" y="801029"/>
                  </a:lnTo>
                  <a:lnTo>
                    <a:pt x="3730683" y="800060"/>
                  </a:lnTo>
                  <a:lnTo>
                    <a:pt x="3732344" y="798954"/>
                  </a:lnTo>
                  <a:lnTo>
                    <a:pt x="3737189" y="797155"/>
                  </a:lnTo>
                  <a:lnTo>
                    <a:pt x="3738365" y="796256"/>
                  </a:lnTo>
                  <a:lnTo>
                    <a:pt x="3738573" y="795357"/>
                  </a:lnTo>
                  <a:lnTo>
                    <a:pt x="3738296" y="794250"/>
                  </a:lnTo>
                  <a:lnTo>
                    <a:pt x="3738158" y="793074"/>
                  </a:lnTo>
                  <a:lnTo>
                    <a:pt x="3738573" y="791898"/>
                  </a:lnTo>
                  <a:lnTo>
                    <a:pt x="3739196" y="791344"/>
                  </a:lnTo>
                  <a:lnTo>
                    <a:pt x="3739957" y="790929"/>
                  </a:lnTo>
                  <a:lnTo>
                    <a:pt x="3740788" y="790584"/>
                  </a:lnTo>
                  <a:lnTo>
                    <a:pt x="3741549" y="790307"/>
                  </a:lnTo>
                  <a:lnTo>
                    <a:pt x="3743279" y="790030"/>
                  </a:lnTo>
                  <a:lnTo>
                    <a:pt x="3746948" y="789892"/>
                  </a:lnTo>
                  <a:lnTo>
                    <a:pt x="3748816" y="789477"/>
                  </a:lnTo>
                  <a:lnTo>
                    <a:pt x="3746325" y="792036"/>
                  </a:lnTo>
                  <a:lnTo>
                    <a:pt x="3743418" y="793766"/>
                  </a:lnTo>
                  <a:lnTo>
                    <a:pt x="3741480" y="795633"/>
                  </a:lnTo>
                  <a:lnTo>
                    <a:pt x="3741826" y="798539"/>
                  </a:lnTo>
                  <a:lnTo>
                    <a:pt x="3744318" y="801167"/>
                  </a:lnTo>
                  <a:lnTo>
                    <a:pt x="3747501" y="801928"/>
                  </a:lnTo>
                  <a:lnTo>
                    <a:pt x="3750754" y="800960"/>
                  </a:lnTo>
                  <a:lnTo>
                    <a:pt x="3753315" y="798539"/>
                  </a:lnTo>
                  <a:lnTo>
                    <a:pt x="3754284" y="796947"/>
                  </a:lnTo>
                  <a:lnTo>
                    <a:pt x="3754630" y="795564"/>
                  </a:lnTo>
                  <a:lnTo>
                    <a:pt x="3754492" y="794042"/>
                  </a:lnTo>
                  <a:lnTo>
                    <a:pt x="3753315" y="786087"/>
                  </a:lnTo>
                  <a:lnTo>
                    <a:pt x="3753315" y="785119"/>
                  </a:lnTo>
                  <a:cubicBezTo>
                    <a:pt x="3753315" y="785119"/>
                    <a:pt x="3750546" y="783666"/>
                    <a:pt x="3750546" y="783666"/>
                  </a:cubicBezTo>
                  <a:lnTo>
                    <a:pt x="3747848" y="783666"/>
                  </a:lnTo>
                  <a:cubicBezTo>
                    <a:pt x="3747848" y="783666"/>
                    <a:pt x="3745425" y="783390"/>
                    <a:pt x="3745425" y="783390"/>
                  </a:cubicBezTo>
                  <a:lnTo>
                    <a:pt x="3743625" y="780692"/>
                  </a:lnTo>
                  <a:lnTo>
                    <a:pt x="3743141" y="778132"/>
                  </a:lnTo>
                  <a:lnTo>
                    <a:pt x="3742864" y="770523"/>
                  </a:lnTo>
                  <a:lnTo>
                    <a:pt x="3743141" y="767825"/>
                  </a:lnTo>
                  <a:lnTo>
                    <a:pt x="3744733" y="765059"/>
                  </a:lnTo>
                  <a:lnTo>
                    <a:pt x="3749854" y="760631"/>
                  </a:lnTo>
                  <a:lnTo>
                    <a:pt x="3751792" y="758003"/>
                  </a:lnTo>
                  <a:lnTo>
                    <a:pt x="3752346" y="754268"/>
                  </a:lnTo>
                  <a:lnTo>
                    <a:pt x="3750477" y="751570"/>
                  </a:lnTo>
                  <a:lnTo>
                    <a:pt x="3747155" y="749840"/>
                  </a:lnTo>
                  <a:lnTo>
                    <a:pt x="3743418" y="748872"/>
                  </a:lnTo>
                  <a:lnTo>
                    <a:pt x="3739888" y="749010"/>
                  </a:lnTo>
                  <a:lnTo>
                    <a:pt x="3738365" y="750601"/>
                  </a:lnTo>
                  <a:lnTo>
                    <a:pt x="3737327" y="752953"/>
                  </a:lnTo>
                  <a:lnTo>
                    <a:pt x="3735251" y="755443"/>
                  </a:lnTo>
                  <a:lnTo>
                    <a:pt x="3734697" y="753507"/>
                  </a:lnTo>
                  <a:lnTo>
                    <a:pt x="3732413" y="751916"/>
                  </a:lnTo>
                  <a:lnTo>
                    <a:pt x="3729576" y="750325"/>
                  </a:lnTo>
                  <a:lnTo>
                    <a:pt x="3727499" y="748180"/>
                  </a:lnTo>
                  <a:lnTo>
                    <a:pt x="3726600" y="744722"/>
                  </a:lnTo>
                  <a:lnTo>
                    <a:pt x="3726946" y="740986"/>
                  </a:lnTo>
                  <a:lnTo>
                    <a:pt x="3728122" y="737320"/>
                  </a:lnTo>
                  <a:lnTo>
                    <a:pt x="3729576" y="733931"/>
                  </a:lnTo>
                  <a:lnTo>
                    <a:pt x="3733452" y="728258"/>
                  </a:lnTo>
                  <a:lnTo>
                    <a:pt x="3743487" y="718712"/>
                  </a:lnTo>
                  <a:lnTo>
                    <a:pt x="3747570" y="714009"/>
                  </a:lnTo>
                  <a:lnTo>
                    <a:pt x="3747778" y="711587"/>
                  </a:lnTo>
                  <a:lnTo>
                    <a:pt x="3748124" y="710757"/>
                  </a:lnTo>
                  <a:lnTo>
                    <a:pt x="3748816" y="710965"/>
                  </a:lnTo>
                  <a:lnTo>
                    <a:pt x="3749439" y="711103"/>
                  </a:lnTo>
                  <a:lnTo>
                    <a:pt x="3749924" y="710896"/>
                  </a:lnTo>
                  <a:lnTo>
                    <a:pt x="3750685" y="710066"/>
                  </a:lnTo>
                  <a:lnTo>
                    <a:pt x="3751515" y="708959"/>
                  </a:lnTo>
                  <a:lnTo>
                    <a:pt x="3752277" y="707852"/>
                  </a:lnTo>
                  <a:lnTo>
                    <a:pt x="3752831" y="706814"/>
                  </a:lnTo>
                  <a:lnTo>
                    <a:pt x="3753592" y="703633"/>
                  </a:lnTo>
                  <a:lnTo>
                    <a:pt x="3753800" y="696577"/>
                  </a:lnTo>
                  <a:lnTo>
                    <a:pt x="3754492" y="693187"/>
                  </a:lnTo>
                  <a:lnTo>
                    <a:pt x="3755876" y="690351"/>
                  </a:lnTo>
                  <a:lnTo>
                    <a:pt x="3758091" y="687238"/>
                  </a:lnTo>
                  <a:lnTo>
                    <a:pt x="3760651" y="684472"/>
                  </a:lnTo>
                  <a:lnTo>
                    <a:pt x="3763212" y="682742"/>
                  </a:lnTo>
                  <a:lnTo>
                    <a:pt x="3765912" y="682327"/>
                  </a:lnTo>
                  <a:lnTo>
                    <a:pt x="3768818" y="682880"/>
                  </a:lnTo>
                  <a:lnTo>
                    <a:pt x="3770964" y="684402"/>
                  </a:lnTo>
                  <a:lnTo>
                    <a:pt x="3770964" y="686962"/>
                  </a:lnTo>
                  <a:cubicBezTo>
                    <a:pt x="3770964" y="686962"/>
                    <a:pt x="3774009" y="684195"/>
                    <a:pt x="3774009" y="684195"/>
                  </a:cubicBezTo>
                  <a:lnTo>
                    <a:pt x="3776570" y="682189"/>
                  </a:lnTo>
                  <a:lnTo>
                    <a:pt x="3779338" y="681912"/>
                  </a:lnTo>
                  <a:lnTo>
                    <a:pt x="3782799" y="684333"/>
                  </a:lnTo>
                  <a:lnTo>
                    <a:pt x="3785636" y="687169"/>
                  </a:lnTo>
                  <a:lnTo>
                    <a:pt x="3787505" y="688276"/>
                  </a:lnTo>
                  <a:lnTo>
                    <a:pt x="3789028" y="687238"/>
                  </a:lnTo>
                  <a:lnTo>
                    <a:pt x="3790966" y="683780"/>
                  </a:lnTo>
                  <a:lnTo>
                    <a:pt x="3791381" y="682604"/>
                  </a:lnTo>
                  <a:lnTo>
                    <a:pt x="3791520" y="681774"/>
                  </a:lnTo>
                  <a:lnTo>
                    <a:pt x="3791727" y="681013"/>
                  </a:lnTo>
                  <a:lnTo>
                    <a:pt x="3792281" y="680044"/>
                  </a:lnTo>
                  <a:lnTo>
                    <a:pt x="3792973" y="679629"/>
                  </a:lnTo>
                  <a:lnTo>
                    <a:pt x="3793734" y="679491"/>
                  </a:lnTo>
                  <a:lnTo>
                    <a:pt x="3794565" y="679491"/>
                  </a:lnTo>
                  <a:cubicBezTo>
                    <a:pt x="3794565" y="679491"/>
                    <a:pt x="3795257" y="679214"/>
                    <a:pt x="3795257" y="679214"/>
                  </a:cubicBezTo>
                  <a:lnTo>
                    <a:pt x="3801832" y="675686"/>
                  </a:lnTo>
                  <a:lnTo>
                    <a:pt x="3809514" y="670637"/>
                  </a:lnTo>
                  <a:lnTo>
                    <a:pt x="3813598" y="668354"/>
                  </a:lnTo>
                  <a:lnTo>
                    <a:pt x="3817405" y="667801"/>
                  </a:lnTo>
                  <a:lnTo>
                    <a:pt x="3815882" y="671813"/>
                  </a:lnTo>
                  <a:lnTo>
                    <a:pt x="3814013" y="678107"/>
                  </a:lnTo>
                  <a:lnTo>
                    <a:pt x="3812975" y="684264"/>
                  </a:lnTo>
                  <a:lnTo>
                    <a:pt x="3813805" y="687999"/>
                  </a:lnTo>
                  <a:lnTo>
                    <a:pt x="3817543" y="687377"/>
                  </a:lnTo>
                  <a:lnTo>
                    <a:pt x="3822180" y="683088"/>
                  </a:lnTo>
                  <a:lnTo>
                    <a:pt x="3829586" y="674441"/>
                  </a:lnTo>
                  <a:lnTo>
                    <a:pt x="3838306" y="669184"/>
                  </a:lnTo>
                  <a:lnTo>
                    <a:pt x="3848272" y="666486"/>
                  </a:lnTo>
                  <a:lnTo>
                    <a:pt x="3873881" y="664895"/>
                  </a:lnTo>
                  <a:lnTo>
                    <a:pt x="3876095" y="664895"/>
                  </a:lnTo>
                  <a:cubicBezTo>
                    <a:pt x="3876095" y="664895"/>
                    <a:pt x="3878448" y="665587"/>
                    <a:pt x="3878448" y="665587"/>
                  </a:cubicBezTo>
                  <a:lnTo>
                    <a:pt x="3881078" y="666832"/>
                  </a:lnTo>
                  <a:lnTo>
                    <a:pt x="3883363" y="668354"/>
                  </a:lnTo>
                  <a:lnTo>
                    <a:pt x="3885439" y="670222"/>
                  </a:lnTo>
                  <a:lnTo>
                    <a:pt x="3887377" y="672297"/>
                  </a:lnTo>
                  <a:lnTo>
                    <a:pt x="3889591" y="675686"/>
                  </a:lnTo>
                  <a:lnTo>
                    <a:pt x="3891599" y="679560"/>
                  </a:lnTo>
                  <a:lnTo>
                    <a:pt x="3894090" y="682811"/>
                  </a:lnTo>
                  <a:lnTo>
                    <a:pt x="3897828" y="684472"/>
                  </a:lnTo>
                  <a:lnTo>
                    <a:pt x="3901565" y="683157"/>
                  </a:lnTo>
                  <a:lnTo>
                    <a:pt x="3903226" y="679214"/>
                  </a:lnTo>
                  <a:lnTo>
                    <a:pt x="3904195" y="674372"/>
                  </a:lnTo>
                  <a:lnTo>
                    <a:pt x="3905718" y="670291"/>
                  </a:lnTo>
                  <a:lnTo>
                    <a:pt x="3907310" y="668908"/>
                  </a:lnTo>
                  <a:lnTo>
                    <a:pt x="3909248" y="667939"/>
                  </a:lnTo>
                  <a:lnTo>
                    <a:pt x="3913331" y="666486"/>
                  </a:lnTo>
                  <a:lnTo>
                    <a:pt x="3938939" y="652098"/>
                  </a:lnTo>
                  <a:lnTo>
                    <a:pt x="3943023" y="648501"/>
                  </a:lnTo>
                  <a:lnTo>
                    <a:pt x="3943230" y="647879"/>
                  </a:lnTo>
                  <a:lnTo>
                    <a:pt x="3943230" y="646841"/>
                  </a:lnTo>
                  <a:cubicBezTo>
                    <a:pt x="3943230" y="646841"/>
                    <a:pt x="3943576" y="645734"/>
                    <a:pt x="3943576" y="645734"/>
                  </a:cubicBezTo>
                  <a:lnTo>
                    <a:pt x="3944130" y="644697"/>
                  </a:lnTo>
                  <a:lnTo>
                    <a:pt x="3944960" y="644213"/>
                  </a:lnTo>
                  <a:lnTo>
                    <a:pt x="3948698" y="642760"/>
                  </a:lnTo>
                  <a:lnTo>
                    <a:pt x="3949183" y="642206"/>
                  </a:lnTo>
                  <a:lnTo>
                    <a:pt x="3949528" y="640754"/>
                  </a:lnTo>
                  <a:lnTo>
                    <a:pt x="3950013" y="640062"/>
                  </a:lnTo>
                  <a:lnTo>
                    <a:pt x="3953681" y="640200"/>
                  </a:lnTo>
                  <a:lnTo>
                    <a:pt x="3952712" y="638955"/>
                  </a:lnTo>
                  <a:lnTo>
                    <a:pt x="3951950" y="637503"/>
                  </a:lnTo>
                  <a:lnTo>
                    <a:pt x="3951674" y="636050"/>
                  </a:lnTo>
                  <a:lnTo>
                    <a:pt x="3952574" y="634874"/>
                  </a:lnTo>
                  <a:lnTo>
                    <a:pt x="3953474" y="635151"/>
                  </a:lnTo>
                  <a:lnTo>
                    <a:pt x="3956865" y="636742"/>
                  </a:lnTo>
                  <a:lnTo>
                    <a:pt x="3958249" y="637018"/>
                  </a:lnTo>
                  <a:lnTo>
                    <a:pt x="3961156" y="635151"/>
                  </a:lnTo>
                  <a:lnTo>
                    <a:pt x="3965862" y="628441"/>
                  </a:lnTo>
                  <a:lnTo>
                    <a:pt x="3968492" y="626366"/>
                  </a:lnTo>
                  <a:lnTo>
                    <a:pt x="3969738" y="626227"/>
                  </a:lnTo>
                  <a:lnTo>
                    <a:pt x="3972714" y="626712"/>
                  </a:lnTo>
                  <a:lnTo>
                    <a:pt x="3974237" y="626504"/>
                  </a:lnTo>
                  <a:lnTo>
                    <a:pt x="3976105" y="625743"/>
                  </a:lnTo>
                  <a:lnTo>
                    <a:pt x="3979497" y="623668"/>
                  </a:lnTo>
                  <a:lnTo>
                    <a:pt x="3981434" y="622976"/>
                  </a:lnTo>
                  <a:lnTo>
                    <a:pt x="3986418" y="622354"/>
                  </a:lnTo>
                  <a:lnTo>
                    <a:pt x="3988010" y="621800"/>
                  </a:lnTo>
                  <a:lnTo>
                    <a:pt x="3988771" y="621178"/>
                  </a:lnTo>
                  <a:lnTo>
                    <a:pt x="3989879" y="619656"/>
                  </a:lnTo>
                  <a:lnTo>
                    <a:pt x="3990640" y="619033"/>
                  </a:lnTo>
                  <a:lnTo>
                    <a:pt x="3991332" y="618757"/>
                  </a:lnTo>
                  <a:lnTo>
                    <a:pt x="3992232" y="618757"/>
                  </a:lnTo>
                  <a:cubicBezTo>
                    <a:pt x="3992232" y="618757"/>
                    <a:pt x="3992854" y="618618"/>
                    <a:pt x="3992854" y="618618"/>
                  </a:cubicBezTo>
                  <a:lnTo>
                    <a:pt x="4022338" y="606720"/>
                  </a:lnTo>
                  <a:lnTo>
                    <a:pt x="4031198" y="601878"/>
                  </a:lnTo>
                  <a:lnTo>
                    <a:pt x="4040264" y="599803"/>
                  </a:lnTo>
                  <a:lnTo>
                    <a:pt x="4042618" y="598489"/>
                  </a:lnTo>
                  <a:lnTo>
                    <a:pt x="4040956" y="598212"/>
                  </a:lnTo>
                  <a:lnTo>
                    <a:pt x="4039503" y="597659"/>
                  </a:lnTo>
                  <a:lnTo>
                    <a:pt x="4038326" y="596690"/>
                  </a:lnTo>
                  <a:lnTo>
                    <a:pt x="4037842" y="595238"/>
                  </a:lnTo>
                  <a:lnTo>
                    <a:pt x="4038188" y="593647"/>
                  </a:lnTo>
                  <a:lnTo>
                    <a:pt x="4039157" y="593024"/>
                  </a:lnTo>
                  <a:lnTo>
                    <a:pt x="4041302" y="592817"/>
                  </a:lnTo>
                  <a:lnTo>
                    <a:pt x="4041855" y="592817"/>
                  </a:lnTo>
                  <a:cubicBezTo>
                    <a:pt x="4041855" y="592817"/>
                    <a:pt x="4043448" y="592886"/>
                    <a:pt x="4043448" y="592886"/>
                  </a:cubicBezTo>
                  <a:lnTo>
                    <a:pt x="4045040" y="592747"/>
                  </a:lnTo>
                  <a:lnTo>
                    <a:pt x="4045524" y="592402"/>
                  </a:lnTo>
                  <a:lnTo>
                    <a:pt x="4045870" y="593716"/>
                  </a:lnTo>
                  <a:lnTo>
                    <a:pt x="4045385" y="594961"/>
                  </a:lnTo>
                  <a:lnTo>
                    <a:pt x="4044693" y="596206"/>
                  </a:lnTo>
                  <a:lnTo>
                    <a:pt x="4044693" y="597520"/>
                  </a:lnTo>
                  <a:cubicBezTo>
                    <a:pt x="4044693" y="597520"/>
                    <a:pt x="4046978" y="598627"/>
                    <a:pt x="4046978" y="598627"/>
                  </a:cubicBezTo>
                  <a:lnTo>
                    <a:pt x="4059712" y="599872"/>
                  </a:lnTo>
                  <a:lnTo>
                    <a:pt x="4073970" y="604576"/>
                  </a:lnTo>
                  <a:lnTo>
                    <a:pt x="4078815" y="605752"/>
                  </a:lnTo>
                  <a:lnTo>
                    <a:pt x="4079368" y="606029"/>
                  </a:lnTo>
                  <a:lnTo>
                    <a:pt x="4080545" y="606790"/>
                  </a:lnTo>
                  <a:lnTo>
                    <a:pt x="4081029" y="606928"/>
                  </a:lnTo>
                  <a:lnTo>
                    <a:pt x="4082068" y="606651"/>
                  </a:lnTo>
                  <a:lnTo>
                    <a:pt x="4082275" y="606305"/>
                  </a:lnTo>
                  <a:lnTo>
                    <a:pt x="4082275" y="605890"/>
                  </a:lnTo>
                  <a:lnTo>
                    <a:pt x="4082829" y="605199"/>
                  </a:lnTo>
                  <a:lnTo>
                    <a:pt x="4083175" y="604645"/>
                  </a:lnTo>
                  <a:lnTo>
                    <a:pt x="4084420" y="601947"/>
                  </a:lnTo>
                  <a:lnTo>
                    <a:pt x="4084975" y="601463"/>
                  </a:lnTo>
                  <a:lnTo>
                    <a:pt x="4086705" y="600426"/>
                  </a:lnTo>
                  <a:lnTo>
                    <a:pt x="4087397" y="599942"/>
                  </a:lnTo>
                  <a:lnTo>
                    <a:pt x="4090372" y="597382"/>
                  </a:lnTo>
                  <a:lnTo>
                    <a:pt x="4091480" y="595929"/>
                  </a:lnTo>
                  <a:lnTo>
                    <a:pt x="4091965" y="594062"/>
                  </a:lnTo>
                  <a:lnTo>
                    <a:pt x="4091757" y="591986"/>
                  </a:lnTo>
                  <a:lnTo>
                    <a:pt x="4090927" y="590880"/>
                  </a:lnTo>
                  <a:lnTo>
                    <a:pt x="4089681" y="590188"/>
                  </a:lnTo>
                  <a:lnTo>
                    <a:pt x="4088366" y="589220"/>
                  </a:lnTo>
                  <a:lnTo>
                    <a:pt x="4086981" y="587905"/>
                  </a:lnTo>
                  <a:lnTo>
                    <a:pt x="4086359" y="587144"/>
                  </a:lnTo>
                  <a:lnTo>
                    <a:pt x="4086012" y="586176"/>
                  </a:lnTo>
                  <a:lnTo>
                    <a:pt x="4086151" y="585069"/>
                  </a:lnTo>
                  <a:lnTo>
                    <a:pt x="4086636" y="584447"/>
                  </a:lnTo>
                  <a:lnTo>
                    <a:pt x="4087189" y="583963"/>
                  </a:lnTo>
                  <a:lnTo>
                    <a:pt x="4087466" y="583271"/>
                  </a:lnTo>
                  <a:lnTo>
                    <a:pt x="4087812" y="580988"/>
                  </a:lnTo>
                  <a:lnTo>
                    <a:pt x="4087397" y="579950"/>
                  </a:lnTo>
                  <a:lnTo>
                    <a:pt x="4086081" y="578498"/>
                  </a:lnTo>
                  <a:lnTo>
                    <a:pt x="4084351" y="577322"/>
                  </a:lnTo>
                  <a:lnTo>
                    <a:pt x="4080545" y="575523"/>
                  </a:lnTo>
                  <a:lnTo>
                    <a:pt x="4078953" y="574071"/>
                  </a:lnTo>
                  <a:lnTo>
                    <a:pt x="4078191" y="572687"/>
                  </a:lnTo>
                  <a:lnTo>
                    <a:pt x="4075977" y="567084"/>
                  </a:lnTo>
                  <a:lnTo>
                    <a:pt x="4075977" y="569574"/>
                  </a:lnTo>
                  <a:cubicBezTo>
                    <a:pt x="4075977" y="569574"/>
                    <a:pt x="4075561" y="571027"/>
                    <a:pt x="4075561" y="571027"/>
                  </a:cubicBezTo>
                  <a:lnTo>
                    <a:pt x="4074800" y="571304"/>
                  </a:lnTo>
                  <a:lnTo>
                    <a:pt x="4073485" y="570197"/>
                  </a:lnTo>
                  <a:lnTo>
                    <a:pt x="4073278" y="569505"/>
                  </a:lnTo>
                  <a:lnTo>
                    <a:pt x="4073278" y="568537"/>
                  </a:lnTo>
                  <a:cubicBezTo>
                    <a:pt x="4073278" y="568537"/>
                    <a:pt x="4073278" y="567430"/>
                    <a:pt x="4073278" y="567430"/>
                  </a:cubicBezTo>
                  <a:lnTo>
                    <a:pt x="4072793" y="566392"/>
                  </a:lnTo>
                  <a:lnTo>
                    <a:pt x="4071824" y="565839"/>
                  </a:lnTo>
                  <a:lnTo>
                    <a:pt x="4070717" y="565839"/>
                  </a:lnTo>
                  <a:cubicBezTo>
                    <a:pt x="4070717" y="565839"/>
                    <a:pt x="4069609" y="565631"/>
                    <a:pt x="4069609" y="565631"/>
                  </a:cubicBezTo>
                  <a:lnTo>
                    <a:pt x="4068640" y="564801"/>
                  </a:lnTo>
                  <a:lnTo>
                    <a:pt x="4070163" y="564248"/>
                  </a:lnTo>
                  <a:lnTo>
                    <a:pt x="4071894" y="563764"/>
                  </a:lnTo>
                  <a:lnTo>
                    <a:pt x="4073555" y="563141"/>
                  </a:lnTo>
                  <a:lnTo>
                    <a:pt x="4074593" y="562311"/>
                  </a:lnTo>
                  <a:lnTo>
                    <a:pt x="4074800" y="560167"/>
                  </a:lnTo>
                  <a:lnTo>
                    <a:pt x="4074177" y="556916"/>
                  </a:lnTo>
                  <a:lnTo>
                    <a:pt x="4073208" y="553734"/>
                  </a:lnTo>
                  <a:lnTo>
                    <a:pt x="4072447" y="551866"/>
                  </a:lnTo>
                  <a:lnTo>
                    <a:pt x="4071755" y="551382"/>
                  </a:lnTo>
                  <a:lnTo>
                    <a:pt x="4069748" y="550621"/>
                  </a:lnTo>
                  <a:lnTo>
                    <a:pt x="4069056" y="549929"/>
                  </a:lnTo>
                  <a:lnTo>
                    <a:pt x="4068917" y="549168"/>
                  </a:lnTo>
                  <a:lnTo>
                    <a:pt x="4069402" y="546955"/>
                  </a:lnTo>
                  <a:lnTo>
                    <a:pt x="4069402" y="545986"/>
                  </a:lnTo>
                  <a:cubicBezTo>
                    <a:pt x="4069402" y="545986"/>
                    <a:pt x="4068709" y="543565"/>
                    <a:pt x="4068709" y="543565"/>
                  </a:cubicBezTo>
                  <a:lnTo>
                    <a:pt x="4067464" y="541213"/>
                  </a:lnTo>
                  <a:lnTo>
                    <a:pt x="4065942" y="539000"/>
                  </a:lnTo>
                  <a:lnTo>
                    <a:pt x="4064281" y="537063"/>
                  </a:lnTo>
                  <a:lnTo>
                    <a:pt x="4063242" y="538861"/>
                  </a:lnTo>
                  <a:lnTo>
                    <a:pt x="4062619" y="540452"/>
                  </a:lnTo>
                  <a:lnTo>
                    <a:pt x="4061788" y="541697"/>
                  </a:lnTo>
                  <a:lnTo>
                    <a:pt x="4059989" y="542458"/>
                  </a:lnTo>
                  <a:lnTo>
                    <a:pt x="4058121" y="542251"/>
                  </a:lnTo>
                  <a:lnTo>
                    <a:pt x="4056113" y="541282"/>
                  </a:lnTo>
                  <a:lnTo>
                    <a:pt x="4054175" y="540037"/>
                  </a:lnTo>
                  <a:lnTo>
                    <a:pt x="4050853" y="537201"/>
                  </a:lnTo>
                  <a:lnTo>
                    <a:pt x="4049331" y="535541"/>
                  </a:lnTo>
                  <a:lnTo>
                    <a:pt x="4048223" y="533673"/>
                  </a:lnTo>
                  <a:lnTo>
                    <a:pt x="4047531" y="531460"/>
                  </a:lnTo>
                  <a:lnTo>
                    <a:pt x="4047531" y="529385"/>
                  </a:lnTo>
                  <a:cubicBezTo>
                    <a:pt x="4047531" y="529385"/>
                    <a:pt x="4048570" y="524750"/>
                    <a:pt x="4048570" y="524750"/>
                  </a:cubicBezTo>
                  <a:lnTo>
                    <a:pt x="4048362" y="523021"/>
                  </a:lnTo>
                  <a:lnTo>
                    <a:pt x="4046147" y="521153"/>
                  </a:lnTo>
                  <a:lnTo>
                    <a:pt x="4043102" y="521914"/>
                  </a:lnTo>
                  <a:lnTo>
                    <a:pt x="4037011" y="525442"/>
                  </a:lnTo>
                  <a:lnTo>
                    <a:pt x="4034658" y="526064"/>
                  </a:lnTo>
                  <a:lnTo>
                    <a:pt x="4033136" y="525857"/>
                  </a:lnTo>
                  <a:lnTo>
                    <a:pt x="4031543" y="525373"/>
                  </a:lnTo>
                  <a:lnTo>
                    <a:pt x="4029259" y="525027"/>
                  </a:lnTo>
                  <a:lnTo>
                    <a:pt x="4027183" y="525373"/>
                  </a:lnTo>
                  <a:lnTo>
                    <a:pt x="4025107" y="526203"/>
                  </a:lnTo>
                  <a:lnTo>
                    <a:pt x="4020954" y="528416"/>
                  </a:lnTo>
                  <a:lnTo>
                    <a:pt x="4024346" y="524335"/>
                  </a:lnTo>
                  <a:lnTo>
                    <a:pt x="4024830" y="522260"/>
                  </a:lnTo>
                  <a:lnTo>
                    <a:pt x="4023722" y="519354"/>
                  </a:lnTo>
                  <a:lnTo>
                    <a:pt x="4021508" y="516657"/>
                  </a:lnTo>
                  <a:lnTo>
                    <a:pt x="4019500" y="516311"/>
                  </a:lnTo>
                  <a:lnTo>
                    <a:pt x="4017286" y="517417"/>
                  </a:lnTo>
                  <a:lnTo>
                    <a:pt x="4014517" y="519147"/>
                  </a:lnTo>
                  <a:lnTo>
                    <a:pt x="4011403" y="520392"/>
                  </a:lnTo>
                  <a:lnTo>
                    <a:pt x="4008288" y="521153"/>
                  </a:lnTo>
                  <a:lnTo>
                    <a:pt x="4001714" y="521983"/>
                  </a:lnTo>
                  <a:lnTo>
                    <a:pt x="3991401" y="524473"/>
                  </a:lnTo>
                  <a:lnTo>
                    <a:pt x="3987941" y="524473"/>
                  </a:lnTo>
                  <a:lnTo>
                    <a:pt x="4008704" y="519562"/>
                  </a:lnTo>
                  <a:lnTo>
                    <a:pt x="4011473" y="518317"/>
                  </a:lnTo>
                  <a:lnTo>
                    <a:pt x="4016594" y="514720"/>
                  </a:lnTo>
                  <a:lnTo>
                    <a:pt x="4018947" y="513682"/>
                  </a:lnTo>
                  <a:lnTo>
                    <a:pt x="4021161" y="514028"/>
                  </a:lnTo>
                  <a:lnTo>
                    <a:pt x="4025937" y="516864"/>
                  </a:lnTo>
                  <a:lnTo>
                    <a:pt x="4028290" y="517902"/>
                  </a:lnTo>
                  <a:lnTo>
                    <a:pt x="4039987" y="519424"/>
                  </a:lnTo>
                  <a:lnTo>
                    <a:pt x="4041648" y="519424"/>
                  </a:lnTo>
                  <a:lnTo>
                    <a:pt x="4042755" y="518524"/>
                  </a:lnTo>
                  <a:lnTo>
                    <a:pt x="4042755" y="516172"/>
                  </a:lnTo>
                  <a:cubicBezTo>
                    <a:pt x="4042755" y="516172"/>
                    <a:pt x="4040264" y="512229"/>
                    <a:pt x="4040264" y="512229"/>
                  </a:cubicBezTo>
                  <a:lnTo>
                    <a:pt x="4035419" y="510915"/>
                  </a:lnTo>
                  <a:lnTo>
                    <a:pt x="4029882" y="510569"/>
                  </a:lnTo>
                  <a:lnTo>
                    <a:pt x="4025176" y="509670"/>
                  </a:lnTo>
                  <a:lnTo>
                    <a:pt x="4026699" y="508978"/>
                  </a:lnTo>
                  <a:lnTo>
                    <a:pt x="4028013" y="509255"/>
                  </a:lnTo>
                  <a:lnTo>
                    <a:pt x="4029398" y="509809"/>
                  </a:lnTo>
                  <a:lnTo>
                    <a:pt x="4031059" y="510085"/>
                  </a:lnTo>
                  <a:lnTo>
                    <a:pt x="4032651" y="509739"/>
                  </a:lnTo>
                  <a:lnTo>
                    <a:pt x="4035696" y="508771"/>
                  </a:lnTo>
                  <a:lnTo>
                    <a:pt x="4037357" y="508771"/>
                  </a:lnTo>
                  <a:cubicBezTo>
                    <a:pt x="4037357" y="508771"/>
                    <a:pt x="4040472" y="509809"/>
                    <a:pt x="4040472" y="509809"/>
                  </a:cubicBezTo>
                  <a:lnTo>
                    <a:pt x="4043240" y="511884"/>
                  </a:lnTo>
                  <a:lnTo>
                    <a:pt x="4050576" y="519700"/>
                  </a:lnTo>
                  <a:lnTo>
                    <a:pt x="4053068" y="521706"/>
                  </a:lnTo>
                  <a:lnTo>
                    <a:pt x="4055975" y="523021"/>
                  </a:lnTo>
                  <a:lnTo>
                    <a:pt x="4063588" y="524888"/>
                  </a:lnTo>
                  <a:lnTo>
                    <a:pt x="4067118" y="526064"/>
                  </a:lnTo>
                  <a:lnTo>
                    <a:pt x="4070578" y="526825"/>
                  </a:lnTo>
                  <a:lnTo>
                    <a:pt x="4074039" y="526410"/>
                  </a:lnTo>
                  <a:lnTo>
                    <a:pt x="4077499" y="524888"/>
                  </a:lnTo>
                  <a:lnTo>
                    <a:pt x="4088158" y="519147"/>
                  </a:lnTo>
                  <a:lnTo>
                    <a:pt x="4091203" y="517141"/>
                  </a:lnTo>
                  <a:lnTo>
                    <a:pt x="4099232" y="509463"/>
                  </a:lnTo>
                  <a:lnTo>
                    <a:pt x="4104561" y="505658"/>
                  </a:lnTo>
                  <a:lnTo>
                    <a:pt x="4106845" y="503514"/>
                  </a:lnTo>
                  <a:lnTo>
                    <a:pt x="4108852" y="500747"/>
                  </a:lnTo>
                  <a:lnTo>
                    <a:pt x="4112521" y="493829"/>
                  </a:lnTo>
                  <a:lnTo>
                    <a:pt x="4114112" y="489956"/>
                  </a:lnTo>
                  <a:lnTo>
                    <a:pt x="4114596" y="486705"/>
                  </a:lnTo>
                  <a:lnTo>
                    <a:pt x="4113351" y="483315"/>
                  </a:lnTo>
                  <a:lnTo>
                    <a:pt x="4110998" y="480756"/>
                  </a:lnTo>
                  <a:lnTo>
                    <a:pt x="4108299" y="478334"/>
                  </a:lnTo>
                  <a:lnTo>
                    <a:pt x="4106291" y="475360"/>
                  </a:lnTo>
                  <a:lnTo>
                    <a:pt x="4105392" y="471348"/>
                  </a:lnTo>
                  <a:lnTo>
                    <a:pt x="4105530" y="467128"/>
                  </a:lnTo>
                  <a:lnTo>
                    <a:pt x="4106361" y="462978"/>
                  </a:lnTo>
                  <a:lnTo>
                    <a:pt x="4107606" y="459035"/>
                  </a:lnTo>
                  <a:lnTo>
                    <a:pt x="4108229" y="460626"/>
                  </a:lnTo>
                  <a:lnTo>
                    <a:pt x="4108991" y="461318"/>
                  </a:lnTo>
                  <a:lnTo>
                    <a:pt x="4110236" y="461456"/>
                  </a:lnTo>
                  <a:lnTo>
                    <a:pt x="4111690" y="461249"/>
                  </a:lnTo>
                  <a:lnTo>
                    <a:pt x="4113420" y="460765"/>
                  </a:lnTo>
                  <a:lnTo>
                    <a:pt x="4114251" y="460004"/>
                  </a:lnTo>
                  <a:lnTo>
                    <a:pt x="4115220" y="457444"/>
                  </a:lnTo>
                  <a:lnTo>
                    <a:pt x="4115427" y="456683"/>
                  </a:lnTo>
                  <a:lnTo>
                    <a:pt x="4115427" y="454816"/>
                  </a:lnTo>
                  <a:cubicBezTo>
                    <a:pt x="4115427" y="454816"/>
                    <a:pt x="4115773" y="453916"/>
                    <a:pt x="4115773" y="453916"/>
                  </a:cubicBezTo>
                  <a:lnTo>
                    <a:pt x="4116396" y="453363"/>
                  </a:lnTo>
                  <a:lnTo>
                    <a:pt x="4117296" y="452879"/>
                  </a:lnTo>
                  <a:lnTo>
                    <a:pt x="4118265" y="452187"/>
                  </a:lnTo>
                  <a:lnTo>
                    <a:pt x="4118818" y="451011"/>
                  </a:lnTo>
                  <a:lnTo>
                    <a:pt x="4119580" y="453570"/>
                  </a:lnTo>
                  <a:lnTo>
                    <a:pt x="4120134" y="456545"/>
                  </a:lnTo>
                  <a:lnTo>
                    <a:pt x="4121448" y="458689"/>
                  </a:lnTo>
                  <a:lnTo>
                    <a:pt x="4124494" y="458828"/>
                  </a:lnTo>
                  <a:lnTo>
                    <a:pt x="4126639" y="457375"/>
                  </a:lnTo>
                  <a:lnTo>
                    <a:pt x="4128301" y="454885"/>
                  </a:lnTo>
                  <a:lnTo>
                    <a:pt x="4129823" y="452118"/>
                  </a:lnTo>
                  <a:lnTo>
                    <a:pt x="4131484" y="449904"/>
                  </a:lnTo>
                  <a:lnTo>
                    <a:pt x="4131069" y="454470"/>
                  </a:lnTo>
                  <a:lnTo>
                    <a:pt x="4126916" y="467128"/>
                  </a:lnTo>
                  <a:lnTo>
                    <a:pt x="4125878" y="466575"/>
                  </a:lnTo>
                  <a:lnTo>
                    <a:pt x="4124978" y="466368"/>
                  </a:lnTo>
                  <a:lnTo>
                    <a:pt x="4122902" y="466229"/>
                  </a:lnTo>
                  <a:lnTo>
                    <a:pt x="4123386" y="468304"/>
                  </a:lnTo>
                  <a:lnTo>
                    <a:pt x="4124078" y="470310"/>
                  </a:lnTo>
                  <a:lnTo>
                    <a:pt x="4124909" y="472247"/>
                  </a:lnTo>
                  <a:lnTo>
                    <a:pt x="4125947" y="474115"/>
                  </a:lnTo>
                  <a:lnTo>
                    <a:pt x="4127124" y="475360"/>
                  </a:lnTo>
                  <a:lnTo>
                    <a:pt x="4130377" y="478127"/>
                  </a:lnTo>
                  <a:lnTo>
                    <a:pt x="4131346" y="479165"/>
                  </a:lnTo>
                  <a:lnTo>
                    <a:pt x="4131899" y="482347"/>
                  </a:lnTo>
                  <a:lnTo>
                    <a:pt x="4131761" y="485598"/>
                  </a:lnTo>
                  <a:lnTo>
                    <a:pt x="4132246" y="488572"/>
                  </a:lnTo>
                  <a:lnTo>
                    <a:pt x="4134876" y="490855"/>
                  </a:lnTo>
                  <a:lnTo>
                    <a:pt x="4138683" y="491685"/>
                  </a:lnTo>
                  <a:lnTo>
                    <a:pt x="4143665" y="491685"/>
                  </a:lnTo>
                  <a:cubicBezTo>
                    <a:pt x="4143665" y="491685"/>
                    <a:pt x="4148648" y="491270"/>
                    <a:pt x="4148648" y="491270"/>
                  </a:cubicBezTo>
                  <a:lnTo>
                    <a:pt x="4152662" y="490302"/>
                  </a:lnTo>
                  <a:lnTo>
                    <a:pt x="4159930" y="486912"/>
                  </a:lnTo>
                  <a:lnTo>
                    <a:pt x="4163183" y="486220"/>
                  </a:lnTo>
                  <a:lnTo>
                    <a:pt x="4167820" y="486912"/>
                  </a:lnTo>
                  <a:lnTo>
                    <a:pt x="4176541" y="489472"/>
                  </a:lnTo>
                  <a:lnTo>
                    <a:pt x="4180555" y="491408"/>
                  </a:lnTo>
                  <a:lnTo>
                    <a:pt x="4183738" y="494314"/>
                  </a:lnTo>
                  <a:lnTo>
                    <a:pt x="4185676" y="498049"/>
                  </a:lnTo>
                  <a:lnTo>
                    <a:pt x="4186299" y="501784"/>
                  </a:lnTo>
                  <a:lnTo>
                    <a:pt x="4186299" y="505520"/>
                  </a:lnTo>
                  <a:cubicBezTo>
                    <a:pt x="4186299" y="505520"/>
                    <a:pt x="4186784" y="509394"/>
                    <a:pt x="4186784" y="509394"/>
                  </a:cubicBezTo>
                  <a:lnTo>
                    <a:pt x="4190728" y="515827"/>
                  </a:lnTo>
                  <a:lnTo>
                    <a:pt x="4197166" y="518801"/>
                  </a:lnTo>
                  <a:lnTo>
                    <a:pt x="4204709" y="520254"/>
                  </a:lnTo>
                  <a:lnTo>
                    <a:pt x="4211630" y="522260"/>
                  </a:lnTo>
                  <a:lnTo>
                    <a:pt x="4218898" y="527517"/>
                  </a:lnTo>
                  <a:lnTo>
                    <a:pt x="4225958" y="533604"/>
                  </a:lnTo>
                  <a:lnTo>
                    <a:pt x="4232879" y="535956"/>
                  </a:lnTo>
                  <a:lnTo>
                    <a:pt x="4239384" y="530007"/>
                  </a:lnTo>
                  <a:lnTo>
                    <a:pt x="4239731" y="532221"/>
                  </a:lnTo>
                  <a:lnTo>
                    <a:pt x="4238623" y="535749"/>
                  </a:lnTo>
                  <a:lnTo>
                    <a:pt x="4238900" y="537754"/>
                  </a:lnTo>
                  <a:lnTo>
                    <a:pt x="4240630" y="539484"/>
                  </a:lnTo>
                  <a:lnTo>
                    <a:pt x="4242983" y="539968"/>
                  </a:lnTo>
                  <a:lnTo>
                    <a:pt x="4245336" y="539346"/>
                  </a:lnTo>
                  <a:lnTo>
                    <a:pt x="4247205" y="537754"/>
                  </a:lnTo>
                  <a:lnTo>
                    <a:pt x="4247551" y="535749"/>
                  </a:lnTo>
                  <a:lnTo>
                    <a:pt x="4247344" y="533466"/>
                  </a:lnTo>
                  <a:lnTo>
                    <a:pt x="4247344" y="531598"/>
                  </a:lnTo>
                  <a:cubicBezTo>
                    <a:pt x="4247344" y="531598"/>
                    <a:pt x="4248728" y="530837"/>
                    <a:pt x="4248728" y="530837"/>
                  </a:cubicBezTo>
                  <a:lnTo>
                    <a:pt x="4250112" y="531252"/>
                  </a:lnTo>
                  <a:lnTo>
                    <a:pt x="4250596" y="532221"/>
                  </a:lnTo>
                  <a:lnTo>
                    <a:pt x="4250804" y="533327"/>
                  </a:lnTo>
                  <a:lnTo>
                    <a:pt x="4251358" y="534088"/>
                  </a:lnTo>
                  <a:lnTo>
                    <a:pt x="4252534" y="534849"/>
                  </a:lnTo>
                  <a:lnTo>
                    <a:pt x="4254611" y="535126"/>
                  </a:lnTo>
                  <a:lnTo>
                    <a:pt x="4257033" y="535126"/>
                  </a:lnTo>
                  <a:cubicBezTo>
                    <a:pt x="4257033" y="535126"/>
                    <a:pt x="4258417" y="534573"/>
                    <a:pt x="4258417" y="534573"/>
                  </a:cubicBezTo>
                  <a:lnTo>
                    <a:pt x="4258764" y="533258"/>
                  </a:lnTo>
                  <a:lnTo>
                    <a:pt x="4257795" y="531114"/>
                  </a:lnTo>
                  <a:lnTo>
                    <a:pt x="4256203" y="529661"/>
                  </a:lnTo>
                  <a:lnTo>
                    <a:pt x="4254195" y="528970"/>
                  </a:lnTo>
                  <a:lnTo>
                    <a:pt x="4252119" y="528416"/>
                  </a:lnTo>
                  <a:lnTo>
                    <a:pt x="4250251" y="527586"/>
                  </a:lnTo>
                  <a:lnTo>
                    <a:pt x="4248797" y="526410"/>
                  </a:lnTo>
                  <a:lnTo>
                    <a:pt x="4248313" y="525373"/>
                  </a:lnTo>
                  <a:lnTo>
                    <a:pt x="4248313" y="524127"/>
                  </a:lnTo>
                  <a:cubicBezTo>
                    <a:pt x="4248313" y="524127"/>
                    <a:pt x="4248589" y="522398"/>
                    <a:pt x="4248589" y="522398"/>
                  </a:cubicBezTo>
                  <a:lnTo>
                    <a:pt x="4249074" y="521499"/>
                  </a:lnTo>
                  <a:lnTo>
                    <a:pt x="4249766" y="521153"/>
                  </a:lnTo>
                  <a:lnTo>
                    <a:pt x="4250112" y="520738"/>
                  </a:lnTo>
                  <a:lnTo>
                    <a:pt x="4249282" y="519493"/>
                  </a:lnTo>
                  <a:lnTo>
                    <a:pt x="4248243" y="518732"/>
                  </a:lnTo>
                  <a:lnTo>
                    <a:pt x="4246928" y="518455"/>
                  </a:lnTo>
                  <a:lnTo>
                    <a:pt x="4245613" y="518663"/>
                  </a:lnTo>
                  <a:lnTo>
                    <a:pt x="4244367" y="519147"/>
                  </a:lnTo>
                  <a:lnTo>
                    <a:pt x="4246859" y="516795"/>
                  </a:lnTo>
                  <a:lnTo>
                    <a:pt x="4256203" y="514166"/>
                  </a:lnTo>
                  <a:lnTo>
                    <a:pt x="4260078" y="512022"/>
                  </a:lnTo>
                  <a:lnTo>
                    <a:pt x="4261532" y="510293"/>
                  </a:lnTo>
                  <a:lnTo>
                    <a:pt x="4262431" y="508356"/>
                  </a:lnTo>
                  <a:lnTo>
                    <a:pt x="4262431" y="506211"/>
                  </a:lnTo>
                  <a:cubicBezTo>
                    <a:pt x="4262431" y="506211"/>
                    <a:pt x="4261255" y="503998"/>
                    <a:pt x="4261255" y="503998"/>
                  </a:cubicBezTo>
                  <a:lnTo>
                    <a:pt x="4259525" y="502753"/>
                  </a:lnTo>
                  <a:lnTo>
                    <a:pt x="4257517" y="502338"/>
                  </a:lnTo>
                  <a:lnTo>
                    <a:pt x="4255372" y="502130"/>
                  </a:lnTo>
                  <a:lnTo>
                    <a:pt x="4253157" y="501369"/>
                  </a:lnTo>
                  <a:lnTo>
                    <a:pt x="4258209" y="500678"/>
                  </a:lnTo>
                  <a:lnTo>
                    <a:pt x="4260009" y="499778"/>
                  </a:lnTo>
                  <a:lnTo>
                    <a:pt x="4261601" y="497911"/>
                  </a:lnTo>
                  <a:lnTo>
                    <a:pt x="4262500" y="495351"/>
                  </a:lnTo>
                  <a:lnTo>
                    <a:pt x="4262224" y="493553"/>
                  </a:lnTo>
                  <a:lnTo>
                    <a:pt x="4260770" y="492584"/>
                  </a:lnTo>
                  <a:lnTo>
                    <a:pt x="4258279" y="492792"/>
                  </a:lnTo>
                  <a:lnTo>
                    <a:pt x="4258902" y="489887"/>
                  </a:lnTo>
                  <a:lnTo>
                    <a:pt x="4256756" y="486981"/>
                  </a:lnTo>
                  <a:lnTo>
                    <a:pt x="4253504" y="484422"/>
                  </a:lnTo>
                  <a:lnTo>
                    <a:pt x="4250666" y="482554"/>
                  </a:lnTo>
                  <a:lnTo>
                    <a:pt x="4254542" y="482208"/>
                  </a:lnTo>
                  <a:lnTo>
                    <a:pt x="4257587" y="483522"/>
                  </a:lnTo>
                  <a:lnTo>
                    <a:pt x="4260286" y="485667"/>
                  </a:lnTo>
                  <a:lnTo>
                    <a:pt x="4263124" y="487604"/>
                  </a:lnTo>
                  <a:lnTo>
                    <a:pt x="4264231" y="487950"/>
                  </a:lnTo>
                  <a:lnTo>
                    <a:pt x="4267899" y="488710"/>
                  </a:lnTo>
                  <a:lnTo>
                    <a:pt x="4268107" y="489056"/>
                  </a:lnTo>
                  <a:lnTo>
                    <a:pt x="4268107" y="490163"/>
                  </a:lnTo>
                  <a:cubicBezTo>
                    <a:pt x="4268107" y="490163"/>
                    <a:pt x="4268522" y="490509"/>
                    <a:pt x="4268522" y="490509"/>
                  </a:cubicBezTo>
                  <a:lnTo>
                    <a:pt x="4270668" y="490509"/>
                  </a:lnTo>
                  <a:cubicBezTo>
                    <a:pt x="4270668" y="490509"/>
                    <a:pt x="4275443" y="489472"/>
                    <a:pt x="4275443" y="489472"/>
                  </a:cubicBezTo>
                  <a:lnTo>
                    <a:pt x="4277658" y="489195"/>
                  </a:lnTo>
                  <a:lnTo>
                    <a:pt x="4284094" y="490163"/>
                  </a:lnTo>
                  <a:lnTo>
                    <a:pt x="4286032" y="489264"/>
                  </a:lnTo>
                  <a:lnTo>
                    <a:pt x="4285410" y="485874"/>
                  </a:lnTo>
                  <a:lnTo>
                    <a:pt x="4280634" y="480617"/>
                  </a:lnTo>
                  <a:lnTo>
                    <a:pt x="4278766" y="478058"/>
                  </a:lnTo>
                  <a:lnTo>
                    <a:pt x="4280427" y="477574"/>
                  </a:lnTo>
                  <a:lnTo>
                    <a:pt x="4283541" y="479580"/>
                  </a:lnTo>
                  <a:lnTo>
                    <a:pt x="4286794" y="482762"/>
                  </a:lnTo>
                  <a:lnTo>
                    <a:pt x="4290393" y="485252"/>
                  </a:lnTo>
                  <a:lnTo>
                    <a:pt x="4294614" y="485252"/>
                  </a:lnTo>
                  <a:cubicBezTo>
                    <a:pt x="4294614" y="485252"/>
                    <a:pt x="4296760" y="483038"/>
                    <a:pt x="4296760" y="483038"/>
                  </a:cubicBezTo>
                  <a:lnTo>
                    <a:pt x="4298006" y="475291"/>
                  </a:lnTo>
                  <a:lnTo>
                    <a:pt x="4299667" y="471832"/>
                  </a:lnTo>
                  <a:lnTo>
                    <a:pt x="4301190" y="470310"/>
                  </a:lnTo>
                  <a:lnTo>
                    <a:pt x="4303197" y="468789"/>
                  </a:lnTo>
                  <a:lnTo>
                    <a:pt x="4305343" y="467474"/>
                  </a:lnTo>
                  <a:lnTo>
                    <a:pt x="4307488" y="466852"/>
                  </a:lnTo>
                  <a:lnTo>
                    <a:pt x="4308595" y="467059"/>
                  </a:lnTo>
                  <a:lnTo>
                    <a:pt x="4311017" y="468097"/>
                  </a:lnTo>
                  <a:lnTo>
                    <a:pt x="4311848" y="468097"/>
                  </a:lnTo>
                  <a:cubicBezTo>
                    <a:pt x="4311848" y="468097"/>
                    <a:pt x="4313163" y="466921"/>
                    <a:pt x="4313163" y="466921"/>
                  </a:cubicBezTo>
                  <a:lnTo>
                    <a:pt x="4313786" y="465053"/>
                  </a:lnTo>
                  <a:lnTo>
                    <a:pt x="4313786" y="463047"/>
                  </a:lnTo>
                  <a:cubicBezTo>
                    <a:pt x="4313786" y="463047"/>
                    <a:pt x="4312956" y="461387"/>
                    <a:pt x="4312956" y="461387"/>
                  </a:cubicBezTo>
                  <a:lnTo>
                    <a:pt x="4311017" y="460349"/>
                  </a:lnTo>
                  <a:lnTo>
                    <a:pt x="4308318" y="460004"/>
                  </a:lnTo>
                  <a:lnTo>
                    <a:pt x="4303266" y="460142"/>
                  </a:lnTo>
                  <a:lnTo>
                    <a:pt x="4304581" y="457098"/>
                  </a:lnTo>
                  <a:lnTo>
                    <a:pt x="4302435" y="455784"/>
                  </a:lnTo>
                  <a:lnTo>
                    <a:pt x="4298906" y="455784"/>
                  </a:lnTo>
                  <a:cubicBezTo>
                    <a:pt x="4298906" y="455784"/>
                    <a:pt x="4295791" y="456614"/>
                    <a:pt x="4295791" y="456614"/>
                  </a:cubicBezTo>
                  <a:lnTo>
                    <a:pt x="4297522" y="453639"/>
                  </a:lnTo>
                  <a:lnTo>
                    <a:pt x="4296068" y="450665"/>
                  </a:lnTo>
                  <a:lnTo>
                    <a:pt x="4292884" y="447829"/>
                  </a:lnTo>
                  <a:lnTo>
                    <a:pt x="4280703" y="439044"/>
                  </a:lnTo>
                  <a:lnTo>
                    <a:pt x="4274820" y="433026"/>
                  </a:lnTo>
                  <a:lnTo>
                    <a:pt x="4271706" y="430536"/>
                  </a:lnTo>
                  <a:lnTo>
                    <a:pt x="4268176" y="428875"/>
                  </a:lnTo>
                  <a:lnTo>
                    <a:pt x="4245960" y="424310"/>
                  </a:lnTo>
                  <a:lnTo>
                    <a:pt x="4247551" y="425970"/>
                  </a:lnTo>
                  <a:lnTo>
                    <a:pt x="4250319" y="426731"/>
                  </a:lnTo>
                  <a:lnTo>
                    <a:pt x="4253504" y="427354"/>
                  </a:lnTo>
                  <a:lnTo>
                    <a:pt x="4256064" y="428530"/>
                  </a:lnTo>
                  <a:lnTo>
                    <a:pt x="4252257" y="429706"/>
                  </a:lnTo>
                  <a:lnTo>
                    <a:pt x="4244160" y="427699"/>
                  </a:lnTo>
                  <a:lnTo>
                    <a:pt x="4241392" y="428391"/>
                  </a:lnTo>
                  <a:lnTo>
                    <a:pt x="4241114" y="429360"/>
                  </a:lnTo>
                  <a:lnTo>
                    <a:pt x="4241945" y="431297"/>
                  </a:lnTo>
                  <a:lnTo>
                    <a:pt x="4241530" y="432334"/>
                  </a:lnTo>
                  <a:lnTo>
                    <a:pt x="4240353" y="432887"/>
                  </a:lnTo>
                  <a:lnTo>
                    <a:pt x="4239592" y="432472"/>
                  </a:lnTo>
                  <a:lnTo>
                    <a:pt x="4239176" y="431642"/>
                  </a:lnTo>
                  <a:lnTo>
                    <a:pt x="4238900" y="430674"/>
                  </a:lnTo>
                  <a:lnTo>
                    <a:pt x="4239107" y="428806"/>
                  </a:lnTo>
                  <a:lnTo>
                    <a:pt x="4240145" y="426939"/>
                  </a:lnTo>
                  <a:lnTo>
                    <a:pt x="4241530" y="425348"/>
                  </a:lnTo>
                  <a:lnTo>
                    <a:pt x="4242845" y="424033"/>
                  </a:lnTo>
                  <a:lnTo>
                    <a:pt x="4234609" y="421612"/>
                  </a:lnTo>
                  <a:lnTo>
                    <a:pt x="4232048" y="421266"/>
                  </a:lnTo>
                  <a:lnTo>
                    <a:pt x="4229003" y="421474"/>
                  </a:lnTo>
                  <a:lnTo>
                    <a:pt x="4214607" y="423549"/>
                  </a:lnTo>
                  <a:lnTo>
                    <a:pt x="4215852" y="424725"/>
                  </a:lnTo>
                  <a:lnTo>
                    <a:pt x="4219867" y="426385"/>
                  </a:lnTo>
                  <a:lnTo>
                    <a:pt x="4223258" y="428530"/>
                  </a:lnTo>
                  <a:lnTo>
                    <a:pt x="4224434" y="430536"/>
                  </a:lnTo>
                  <a:lnTo>
                    <a:pt x="4224989" y="433026"/>
                  </a:lnTo>
                  <a:lnTo>
                    <a:pt x="4224989" y="435585"/>
                  </a:lnTo>
                  <a:cubicBezTo>
                    <a:pt x="4224989" y="435585"/>
                    <a:pt x="4224434" y="437799"/>
                    <a:pt x="4224434" y="437799"/>
                  </a:cubicBezTo>
                  <a:lnTo>
                    <a:pt x="4222704" y="440082"/>
                  </a:lnTo>
                  <a:lnTo>
                    <a:pt x="4221459" y="441465"/>
                  </a:lnTo>
                  <a:lnTo>
                    <a:pt x="4221667" y="442779"/>
                  </a:lnTo>
                  <a:lnTo>
                    <a:pt x="4224297" y="444855"/>
                  </a:lnTo>
                  <a:lnTo>
                    <a:pt x="4228864" y="447414"/>
                  </a:lnTo>
                  <a:lnTo>
                    <a:pt x="4229487" y="449143"/>
                  </a:lnTo>
                  <a:lnTo>
                    <a:pt x="4228588" y="452325"/>
                  </a:lnTo>
                  <a:lnTo>
                    <a:pt x="4227757" y="453778"/>
                  </a:lnTo>
                  <a:lnTo>
                    <a:pt x="4226650" y="455231"/>
                  </a:lnTo>
                  <a:lnTo>
                    <a:pt x="4225334" y="456476"/>
                  </a:lnTo>
                  <a:lnTo>
                    <a:pt x="4224020" y="457306"/>
                  </a:lnTo>
                  <a:lnTo>
                    <a:pt x="4224850" y="451910"/>
                  </a:lnTo>
                  <a:lnTo>
                    <a:pt x="4224642" y="448936"/>
                  </a:lnTo>
                  <a:lnTo>
                    <a:pt x="4223328" y="447345"/>
                  </a:lnTo>
                  <a:lnTo>
                    <a:pt x="4221459" y="447760"/>
                  </a:lnTo>
                  <a:lnTo>
                    <a:pt x="4219798" y="449351"/>
                  </a:lnTo>
                  <a:lnTo>
                    <a:pt x="4217168" y="452533"/>
                  </a:lnTo>
                  <a:lnTo>
                    <a:pt x="4216613" y="450596"/>
                  </a:lnTo>
                  <a:lnTo>
                    <a:pt x="4215714" y="446376"/>
                  </a:lnTo>
                  <a:lnTo>
                    <a:pt x="4214952" y="444647"/>
                  </a:lnTo>
                  <a:lnTo>
                    <a:pt x="4213638" y="443402"/>
                  </a:lnTo>
                  <a:lnTo>
                    <a:pt x="4212253" y="442848"/>
                  </a:lnTo>
                  <a:lnTo>
                    <a:pt x="4210800" y="442433"/>
                  </a:lnTo>
                  <a:lnTo>
                    <a:pt x="4207617" y="440981"/>
                  </a:lnTo>
                  <a:lnTo>
                    <a:pt x="4206786" y="440704"/>
                  </a:lnTo>
                  <a:lnTo>
                    <a:pt x="4206648" y="439805"/>
                  </a:lnTo>
                  <a:lnTo>
                    <a:pt x="4207339" y="437176"/>
                  </a:lnTo>
                  <a:lnTo>
                    <a:pt x="4208101" y="435170"/>
                  </a:lnTo>
                  <a:lnTo>
                    <a:pt x="4208862" y="433579"/>
                  </a:lnTo>
                  <a:lnTo>
                    <a:pt x="4209208" y="431850"/>
                  </a:lnTo>
                  <a:lnTo>
                    <a:pt x="4208862" y="429291"/>
                  </a:lnTo>
                  <a:lnTo>
                    <a:pt x="4208101" y="427561"/>
                  </a:lnTo>
                  <a:lnTo>
                    <a:pt x="4206370" y="424379"/>
                  </a:lnTo>
                  <a:lnTo>
                    <a:pt x="4205886" y="422373"/>
                  </a:lnTo>
                  <a:lnTo>
                    <a:pt x="4206094" y="420367"/>
                  </a:lnTo>
                  <a:lnTo>
                    <a:pt x="4207270" y="416908"/>
                  </a:lnTo>
                  <a:lnTo>
                    <a:pt x="4207547" y="415110"/>
                  </a:lnTo>
                  <a:lnTo>
                    <a:pt x="4206370" y="411720"/>
                  </a:lnTo>
                  <a:lnTo>
                    <a:pt x="4203740" y="411444"/>
                  </a:lnTo>
                  <a:lnTo>
                    <a:pt x="4200418" y="412551"/>
                  </a:lnTo>
                  <a:lnTo>
                    <a:pt x="4196819" y="413242"/>
                  </a:lnTo>
                  <a:lnTo>
                    <a:pt x="4199934" y="406602"/>
                  </a:lnTo>
                  <a:lnTo>
                    <a:pt x="4194605" y="400860"/>
                  </a:lnTo>
                  <a:lnTo>
                    <a:pt x="4158753" y="384466"/>
                  </a:lnTo>
                  <a:lnTo>
                    <a:pt x="4156884" y="383843"/>
                  </a:lnTo>
                  <a:lnTo>
                    <a:pt x="4155016" y="383498"/>
                  </a:lnTo>
                  <a:lnTo>
                    <a:pt x="4151556" y="383498"/>
                  </a:lnTo>
                  <a:lnTo>
                    <a:pt x="4149825" y="383221"/>
                  </a:lnTo>
                  <a:lnTo>
                    <a:pt x="4150448" y="382806"/>
                  </a:lnTo>
                  <a:lnTo>
                    <a:pt x="4151486" y="381976"/>
                  </a:lnTo>
                  <a:lnTo>
                    <a:pt x="4152178" y="381561"/>
                  </a:lnTo>
                  <a:lnTo>
                    <a:pt x="4148233" y="378863"/>
                  </a:lnTo>
                  <a:lnTo>
                    <a:pt x="4143873" y="376511"/>
                  </a:lnTo>
                  <a:lnTo>
                    <a:pt x="4139236" y="374505"/>
                  </a:lnTo>
                  <a:lnTo>
                    <a:pt x="4134668" y="373122"/>
                  </a:lnTo>
                  <a:lnTo>
                    <a:pt x="4137575" y="375059"/>
                  </a:lnTo>
                  <a:lnTo>
                    <a:pt x="4143942" y="378102"/>
                  </a:lnTo>
                  <a:lnTo>
                    <a:pt x="4146641" y="380247"/>
                  </a:lnTo>
                  <a:lnTo>
                    <a:pt x="4145465" y="381077"/>
                  </a:lnTo>
                  <a:lnTo>
                    <a:pt x="4144150" y="381768"/>
                  </a:lnTo>
                  <a:lnTo>
                    <a:pt x="4142766" y="382253"/>
                  </a:lnTo>
                  <a:lnTo>
                    <a:pt x="4141312" y="382529"/>
                  </a:lnTo>
                  <a:lnTo>
                    <a:pt x="4141105" y="378171"/>
                  </a:lnTo>
                  <a:lnTo>
                    <a:pt x="4135775" y="375958"/>
                  </a:lnTo>
                  <a:lnTo>
                    <a:pt x="4129685" y="373952"/>
                  </a:lnTo>
                  <a:lnTo>
                    <a:pt x="4126847" y="370216"/>
                  </a:lnTo>
                  <a:lnTo>
                    <a:pt x="4127885" y="370908"/>
                  </a:lnTo>
                  <a:lnTo>
                    <a:pt x="4128924" y="371531"/>
                  </a:lnTo>
                  <a:lnTo>
                    <a:pt x="4130100" y="372084"/>
                  </a:lnTo>
                  <a:lnTo>
                    <a:pt x="4131276" y="372499"/>
                  </a:lnTo>
                  <a:lnTo>
                    <a:pt x="4122279" y="366619"/>
                  </a:lnTo>
                  <a:lnTo>
                    <a:pt x="4101239" y="360048"/>
                  </a:lnTo>
                  <a:lnTo>
                    <a:pt x="4088158" y="354514"/>
                  </a:lnTo>
                  <a:lnTo>
                    <a:pt x="4079576" y="351955"/>
                  </a:lnTo>
                  <a:lnTo>
                    <a:pt x="4078191" y="351263"/>
                  </a:lnTo>
                  <a:lnTo>
                    <a:pt x="4075631" y="349395"/>
                  </a:lnTo>
                  <a:lnTo>
                    <a:pt x="4073693" y="348703"/>
                  </a:lnTo>
                  <a:lnTo>
                    <a:pt x="4030367" y="340403"/>
                  </a:lnTo>
                  <a:lnTo>
                    <a:pt x="4024761" y="338397"/>
                  </a:lnTo>
                  <a:lnTo>
                    <a:pt x="4019431" y="335768"/>
                  </a:lnTo>
                  <a:lnTo>
                    <a:pt x="4016594" y="334731"/>
                  </a:lnTo>
                  <a:lnTo>
                    <a:pt x="4013618" y="334246"/>
                  </a:lnTo>
                  <a:lnTo>
                    <a:pt x="4010918" y="334385"/>
                  </a:lnTo>
                  <a:lnTo>
                    <a:pt x="4002821" y="335976"/>
                  </a:lnTo>
                  <a:lnTo>
                    <a:pt x="3996107" y="336321"/>
                  </a:lnTo>
                  <a:lnTo>
                    <a:pt x="3975829" y="335422"/>
                  </a:lnTo>
                  <a:lnTo>
                    <a:pt x="3973337" y="334869"/>
                  </a:lnTo>
                  <a:lnTo>
                    <a:pt x="3967592" y="332932"/>
                  </a:lnTo>
                  <a:lnTo>
                    <a:pt x="3965378" y="332655"/>
                  </a:lnTo>
                  <a:lnTo>
                    <a:pt x="3962817" y="333969"/>
                  </a:lnTo>
                  <a:lnTo>
                    <a:pt x="3961709" y="335768"/>
                  </a:lnTo>
                  <a:lnTo>
                    <a:pt x="3960326" y="336806"/>
                  </a:lnTo>
                  <a:lnTo>
                    <a:pt x="3956865" y="335837"/>
                  </a:lnTo>
                  <a:lnTo>
                    <a:pt x="3944337" y="331341"/>
                  </a:lnTo>
                  <a:lnTo>
                    <a:pt x="3930772" y="328505"/>
                  </a:lnTo>
                  <a:lnTo>
                    <a:pt x="3903503" y="325945"/>
                  </a:lnTo>
                  <a:lnTo>
                    <a:pt x="3904195" y="331064"/>
                  </a:lnTo>
                  <a:lnTo>
                    <a:pt x="3904195" y="333762"/>
                  </a:lnTo>
                  <a:cubicBezTo>
                    <a:pt x="3904195" y="333762"/>
                    <a:pt x="3903780" y="336183"/>
                    <a:pt x="3903780" y="336183"/>
                  </a:cubicBezTo>
                  <a:lnTo>
                    <a:pt x="3902257" y="338258"/>
                  </a:lnTo>
                  <a:lnTo>
                    <a:pt x="3898174" y="341164"/>
                  </a:lnTo>
                  <a:lnTo>
                    <a:pt x="3896651" y="343031"/>
                  </a:lnTo>
                  <a:lnTo>
                    <a:pt x="3903157" y="343515"/>
                  </a:lnTo>
                  <a:lnTo>
                    <a:pt x="3904887" y="344138"/>
                  </a:lnTo>
                  <a:lnTo>
                    <a:pt x="3905856" y="345037"/>
                  </a:lnTo>
                  <a:lnTo>
                    <a:pt x="3906548" y="346282"/>
                  </a:lnTo>
                  <a:lnTo>
                    <a:pt x="3907171" y="347666"/>
                  </a:lnTo>
                  <a:lnTo>
                    <a:pt x="3907863" y="348911"/>
                  </a:lnTo>
                  <a:lnTo>
                    <a:pt x="3912154" y="353684"/>
                  </a:lnTo>
                  <a:lnTo>
                    <a:pt x="3913677" y="356313"/>
                  </a:lnTo>
                  <a:lnTo>
                    <a:pt x="3913677" y="359287"/>
                  </a:lnTo>
                  <a:cubicBezTo>
                    <a:pt x="3913677" y="359287"/>
                    <a:pt x="3909040" y="363506"/>
                    <a:pt x="3909040" y="363506"/>
                  </a:cubicBezTo>
                  <a:lnTo>
                    <a:pt x="3901080" y="366066"/>
                  </a:lnTo>
                  <a:lnTo>
                    <a:pt x="3892498" y="367034"/>
                  </a:lnTo>
                  <a:lnTo>
                    <a:pt x="3886131" y="366550"/>
                  </a:lnTo>
                  <a:lnTo>
                    <a:pt x="3883432" y="365028"/>
                  </a:lnTo>
                  <a:lnTo>
                    <a:pt x="3881909" y="362815"/>
                  </a:lnTo>
                  <a:lnTo>
                    <a:pt x="3880664" y="360325"/>
                  </a:lnTo>
                  <a:lnTo>
                    <a:pt x="3878933" y="358111"/>
                  </a:lnTo>
                  <a:lnTo>
                    <a:pt x="3876026" y="356589"/>
                  </a:lnTo>
                  <a:lnTo>
                    <a:pt x="3871943" y="355483"/>
                  </a:lnTo>
                  <a:lnTo>
                    <a:pt x="3860939" y="353338"/>
                  </a:lnTo>
                  <a:lnTo>
                    <a:pt x="3859139" y="352646"/>
                  </a:lnTo>
                  <a:lnTo>
                    <a:pt x="3857962" y="351125"/>
                  </a:lnTo>
                  <a:lnTo>
                    <a:pt x="3856440" y="347942"/>
                  </a:lnTo>
                  <a:lnTo>
                    <a:pt x="3854709" y="345037"/>
                  </a:lnTo>
                  <a:lnTo>
                    <a:pt x="3852425" y="342685"/>
                  </a:lnTo>
                  <a:lnTo>
                    <a:pt x="3849588" y="341025"/>
                  </a:lnTo>
                  <a:lnTo>
                    <a:pt x="3846266" y="340334"/>
                  </a:lnTo>
                  <a:lnTo>
                    <a:pt x="3840590" y="341164"/>
                  </a:lnTo>
                  <a:lnTo>
                    <a:pt x="3829586" y="345522"/>
                  </a:lnTo>
                  <a:lnTo>
                    <a:pt x="3823703" y="346282"/>
                  </a:lnTo>
                  <a:lnTo>
                    <a:pt x="3794150" y="344000"/>
                  </a:lnTo>
                  <a:lnTo>
                    <a:pt x="3782868" y="344000"/>
                  </a:lnTo>
                  <a:cubicBezTo>
                    <a:pt x="3782868" y="344000"/>
                    <a:pt x="3779338" y="343654"/>
                    <a:pt x="3779338" y="343654"/>
                  </a:cubicBezTo>
                  <a:lnTo>
                    <a:pt x="3770687" y="340679"/>
                  </a:lnTo>
                  <a:lnTo>
                    <a:pt x="3767573" y="340334"/>
                  </a:lnTo>
                  <a:lnTo>
                    <a:pt x="3734143" y="343031"/>
                  </a:lnTo>
                  <a:lnTo>
                    <a:pt x="3725977" y="345037"/>
                  </a:lnTo>
                  <a:lnTo>
                    <a:pt x="3719125" y="348634"/>
                  </a:lnTo>
                  <a:lnTo>
                    <a:pt x="3716287" y="354168"/>
                  </a:lnTo>
                  <a:lnTo>
                    <a:pt x="3716633" y="355690"/>
                  </a:lnTo>
                  <a:lnTo>
                    <a:pt x="3717879" y="358664"/>
                  </a:lnTo>
                  <a:lnTo>
                    <a:pt x="3718156" y="360255"/>
                  </a:lnTo>
                  <a:lnTo>
                    <a:pt x="3717948" y="362607"/>
                  </a:lnTo>
                  <a:lnTo>
                    <a:pt x="3717256" y="363645"/>
                  </a:lnTo>
                  <a:lnTo>
                    <a:pt x="3716149" y="364337"/>
                  </a:lnTo>
                  <a:lnTo>
                    <a:pt x="3714695" y="365582"/>
                  </a:lnTo>
                  <a:lnTo>
                    <a:pt x="3710127" y="371323"/>
                  </a:lnTo>
                  <a:lnTo>
                    <a:pt x="3707497" y="373260"/>
                  </a:lnTo>
                  <a:lnTo>
                    <a:pt x="3703414" y="374436"/>
                  </a:lnTo>
                  <a:lnTo>
                    <a:pt x="3708951" y="370562"/>
                  </a:lnTo>
                  <a:lnTo>
                    <a:pt x="3711165" y="368279"/>
                  </a:lnTo>
                  <a:lnTo>
                    <a:pt x="3712550" y="364959"/>
                  </a:lnTo>
                  <a:lnTo>
                    <a:pt x="3712550" y="362192"/>
                  </a:lnTo>
                  <a:cubicBezTo>
                    <a:pt x="3712550" y="362192"/>
                    <a:pt x="3711096" y="360740"/>
                    <a:pt x="3711096" y="360740"/>
                  </a:cubicBezTo>
                  <a:lnTo>
                    <a:pt x="3709020" y="359495"/>
                  </a:lnTo>
                  <a:lnTo>
                    <a:pt x="3707082" y="357419"/>
                  </a:lnTo>
                  <a:lnTo>
                    <a:pt x="3706113" y="354791"/>
                  </a:lnTo>
                  <a:lnTo>
                    <a:pt x="3705559" y="348634"/>
                  </a:lnTo>
                  <a:lnTo>
                    <a:pt x="3704729" y="345937"/>
                  </a:lnTo>
                  <a:lnTo>
                    <a:pt x="3702445" y="343515"/>
                  </a:lnTo>
                  <a:lnTo>
                    <a:pt x="3699331" y="342270"/>
                  </a:lnTo>
                  <a:lnTo>
                    <a:pt x="3685350" y="340264"/>
                  </a:lnTo>
                  <a:lnTo>
                    <a:pt x="3682443" y="339019"/>
                  </a:lnTo>
                  <a:lnTo>
                    <a:pt x="3680574" y="336736"/>
                  </a:lnTo>
                  <a:lnTo>
                    <a:pt x="3680574" y="334454"/>
                  </a:lnTo>
                  <a:cubicBezTo>
                    <a:pt x="3680574" y="334454"/>
                    <a:pt x="3681197" y="331064"/>
                    <a:pt x="3681197" y="331064"/>
                  </a:cubicBezTo>
                  <a:lnTo>
                    <a:pt x="3683066" y="324977"/>
                  </a:lnTo>
                  <a:lnTo>
                    <a:pt x="3685142" y="319927"/>
                  </a:lnTo>
                  <a:lnTo>
                    <a:pt x="3685488" y="317575"/>
                  </a:lnTo>
                  <a:lnTo>
                    <a:pt x="3684935" y="314255"/>
                  </a:lnTo>
                  <a:lnTo>
                    <a:pt x="3683965" y="311419"/>
                  </a:lnTo>
                  <a:lnTo>
                    <a:pt x="3682720" y="308929"/>
                  </a:lnTo>
                  <a:lnTo>
                    <a:pt x="3681059" y="306715"/>
                  </a:lnTo>
                  <a:lnTo>
                    <a:pt x="3678913" y="304640"/>
                  </a:lnTo>
                  <a:lnTo>
                    <a:pt x="3667908" y="297930"/>
                  </a:lnTo>
                  <a:lnTo>
                    <a:pt x="3655312" y="293572"/>
                  </a:lnTo>
                  <a:lnTo>
                    <a:pt x="3642024" y="291082"/>
                  </a:lnTo>
                  <a:lnTo>
                    <a:pt x="3614962" y="289491"/>
                  </a:lnTo>
                  <a:lnTo>
                    <a:pt x="3586655" y="291013"/>
                  </a:lnTo>
                  <a:lnTo>
                    <a:pt x="3534124" y="298898"/>
                  </a:lnTo>
                  <a:lnTo>
                    <a:pt x="3530248" y="298691"/>
                  </a:lnTo>
                  <a:lnTo>
                    <a:pt x="3526372" y="297723"/>
                  </a:lnTo>
                  <a:lnTo>
                    <a:pt x="3514744" y="293365"/>
                  </a:lnTo>
                  <a:lnTo>
                    <a:pt x="3518274" y="292880"/>
                  </a:lnTo>
                  <a:lnTo>
                    <a:pt x="3519935" y="292465"/>
                  </a:lnTo>
                  <a:lnTo>
                    <a:pt x="3521597" y="291912"/>
                  </a:lnTo>
                  <a:lnTo>
                    <a:pt x="3512322" y="284303"/>
                  </a:lnTo>
                  <a:lnTo>
                    <a:pt x="3502356" y="280291"/>
                  </a:lnTo>
                  <a:lnTo>
                    <a:pt x="3491767" y="280291"/>
                  </a:lnTo>
                  <a:cubicBezTo>
                    <a:pt x="3491767" y="280291"/>
                    <a:pt x="3480208" y="284580"/>
                    <a:pt x="3480208" y="284580"/>
                  </a:cubicBezTo>
                  <a:lnTo>
                    <a:pt x="3488652" y="279530"/>
                  </a:lnTo>
                  <a:lnTo>
                    <a:pt x="3490590" y="277593"/>
                  </a:lnTo>
                  <a:lnTo>
                    <a:pt x="3491213" y="274895"/>
                  </a:lnTo>
                  <a:lnTo>
                    <a:pt x="3489483" y="274065"/>
                  </a:lnTo>
                  <a:lnTo>
                    <a:pt x="3483184" y="274273"/>
                  </a:lnTo>
                  <a:lnTo>
                    <a:pt x="3478063" y="273235"/>
                  </a:lnTo>
                  <a:lnTo>
                    <a:pt x="3467889" y="269292"/>
                  </a:lnTo>
                  <a:lnTo>
                    <a:pt x="3456815" y="266871"/>
                  </a:lnTo>
                  <a:lnTo>
                    <a:pt x="3457784" y="265280"/>
                  </a:lnTo>
                  <a:lnTo>
                    <a:pt x="3462283" y="263758"/>
                  </a:lnTo>
                  <a:lnTo>
                    <a:pt x="3467543" y="262998"/>
                  </a:lnTo>
                  <a:lnTo>
                    <a:pt x="3473910" y="262790"/>
                  </a:lnTo>
                  <a:lnTo>
                    <a:pt x="3476817" y="261891"/>
                  </a:lnTo>
                  <a:lnTo>
                    <a:pt x="3478270" y="259677"/>
                  </a:lnTo>
                  <a:lnTo>
                    <a:pt x="3477578" y="257049"/>
                  </a:lnTo>
                  <a:lnTo>
                    <a:pt x="3475225" y="254766"/>
                  </a:lnTo>
                  <a:lnTo>
                    <a:pt x="3472249" y="252967"/>
                  </a:lnTo>
                  <a:lnTo>
                    <a:pt x="3469757" y="251722"/>
                  </a:lnTo>
                  <a:lnTo>
                    <a:pt x="3463944" y="249370"/>
                  </a:lnTo>
                  <a:lnTo>
                    <a:pt x="3457645" y="247503"/>
                  </a:lnTo>
                  <a:lnTo>
                    <a:pt x="3444980" y="245151"/>
                  </a:lnTo>
                  <a:lnTo>
                    <a:pt x="3431484" y="243767"/>
                  </a:lnTo>
                  <a:lnTo>
                    <a:pt x="3424563" y="244044"/>
                  </a:lnTo>
                  <a:lnTo>
                    <a:pt x="3418472" y="245912"/>
                  </a:lnTo>
                  <a:lnTo>
                    <a:pt x="3413073" y="249647"/>
                  </a:lnTo>
                  <a:lnTo>
                    <a:pt x="3403523" y="258847"/>
                  </a:lnTo>
                  <a:lnTo>
                    <a:pt x="3398193" y="262790"/>
                  </a:lnTo>
                  <a:lnTo>
                    <a:pt x="3393141" y="265142"/>
                  </a:lnTo>
                  <a:lnTo>
                    <a:pt x="3385666" y="267425"/>
                  </a:lnTo>
                  <a:lnTo>
                    <a:pt x="3378468" y="268186"/>
                  </a:lnTo>
                  <a:lnTo>
                    <a:pt x="3374177" y="265834"/>
                  </a:lnTo>
                  <a:lnTo>
                    <a:pt x="3374315" y="264381"/>
                  </a:lnTo>
                  <a:lnTo>
                    <a:pt x="3375284" y="262306"/>
                  </a:lnTo>
                  <a:lnTo>
                    <a:pt x="3376322" y="260438"/>
                  </a:lnTo>
                  <a:lnTo>
                    <a:pt x="3377015" y="259539"/>
                  </a:lnTo>
                  <a:lnTo>
                    <a:pt x="3379783" y="259677"/>
                  </a:lnTo>
                  <a:lnTo>
                    <a:pt x="3383590" y="260576"/>
                  </a:lnTo>
                  <a:lnTo>
                    <a:pt x="3387466" y="260853"/>
                  </a:lnTo>
                  <a:lnTo>
                    <a:pt x="3390234" y="259055"/>
                  </a:lnTo>
                  <a:lnTo>
                    <a:pt x="3390096" y="256772"/>
                  </a:lnTo>
                  <a:lnTo>
                    <a:pt x="3388919" y="253867"/>
                  </a:lnTo>
                  <a:lnTo>
                    <a:pt x="3388296" y="251031"/>
                  </a:lnTo>
                  <a:lnTo>
                    <a:pt x="3389749" y="248817"/>
                  </a:lnTo>
                  <a:lnTo>
                    <a:pt x="3391757" y="248817"/>
                  </a:lnTo>
                  <a:lnTo>
                    <a:pt x="3397432" y="251238"/>
                  </a:lnTo>
                  <a:lnTo>
                    <a:pt x="3400062" y="251791"/>
                  </a:lnTo>
                  <a:lnTo>
                    <a:pt x="3395355" y="258847"/>
                  </a:lnTo>
                  <a:lnTo>
                    <a:pt x="3400131" y="257810"/>
                  </a:lnTo>
                  <a:lnTo>
                    <a:pt x="3405668" y="254489"/>
                  </a:lnTo>
                  <a:lnTo>
                    <a:pt x="3410305" y="250062"/>
                  </a:lnTo>
                  <a:lnTo>
                    <a:pt x="3412589" y="245773"/>
                  </a:lnTo>
                  <a:lnTo>
                    <a:pt x="3380821" y="246880"/>
                  </a:lnTo>
                  <a:lnTo>
                    <a:pt x="3368155" y="249716"/>
                  </a:lnTo>
                  <a:lnTo>
                    <a:pt x="3361857" y="250062"/>
                  </a:lnTo>
                  <a:lnTo>
                    <a:pt x="3357289" y="247226"/>
                  </a:lnTo>
                  <a:lnTo>
                    <a:pt x="3361581" y="246534"/>
                  </a:lnTo>
                  <a:lnTo>
                    <a:pt x="3368986" y="243145"/>
                  </a:lnTo>
                  <a:lnTo>
                    <a:pt x="3373000" y="241900"/>
                  </a:lnTo>
                  <a:lnTo>
                    <a:pt x="3377361" y="241761"/>
                  </a:lnTo>
                  <a:lnTo>
                    <a:pt x="3395771" y="243975"/>
                  </a:lnTo>
                  <a:lnTo>
                    <a:pt x="3398401" y="244113"/>
                  </a:lnTo>
                  <a:lnTo>
                    <a:pt x="3400062" y="243767"/>
                  </a:lnTo>
                  <a:lnTo>
                    <a:pt x="3401169" y="241623"/>
                  </a:lnTo>
                  <a:lnTo>
                    <a:pt x="3399647" y="240101"/>
                  </a:lnTo>
                  <a:lnTo>
                    <a:pt x="3397017" y="239133"/>
                  </a:lnTo>
                  <a:lnTo>
                    <a:pt x="3382205" y="235674"/>
                  </a:lnTo>
                  <a:lnTo>
                    <a:pt x="3342686" y="229587"/>
                  </a:lnTo>
                  <a:lnTo>
                    <a:pt x="3312233" y="228480"/>
                  </a:lnTo>
                  <a:lnTo>
                    <a:pt x="3302544" y="225782"/>
                  </a:lnTo>
                  <a:lnTo>
                    <a:pt x="3294169" y="221701"/>
                  </a:lnTo>
                  <a:lnTo>
                    <a:pt x="3289255" y="220318"/>
                  </a:lnTo>
                  <a:lnTo>
                    <a:pt x="3285379" y="221148"/>
                  </a:lnTo>
                  <a:lnTo>
                    <a:pt x="3284341" y="222739"/>
                  </a:lnTo>
                  <a:lnTo>
                    <a:pt x="3285033" y="224122"/>
                  </a:lnTo>
                  <a:lnTo>
                    <a:pt x="3288147" y="226543"/>
                  </a:lnTo>
                  <a:lnTo>
                    <a:pt x="3289463" y="228549"/>
                  </a:lnTo>
                  <a:lnTo>
                    <a:pt x="3291470" y="232700"/>
                  </a:lnTo>
                  <a:lnTo>
                    <a:pt x="3292992" y="234221"/>
                  </a:lnTo>
                  <a:lnTo>
                    <a:pt x="3285587" y="236712"/>
                  </a:lnTo>
                  <a:lnTo>
                    <a:pt x="3281849" y="237611"/>
                  </a:lnTo>
                  <a:lnTo>
                    <a:pt x="3277904" y="238026"/>
                  </a:lnTo>
                  <a:lnTo>
                    <a:pt x="3268077" y="237818"/>
                  </a:lnTo>
                  <a:lnTo>
                    <a:pt x="3263370" y="238164"/>
                  </a:lnTo>
                  <a:lnTo>
                    <a:pt x="3258871" y="239755"/>
                  </a:lnTo>
                  <a:lnTo>
                    <a:pt x="3256587" y="241139"/>
                  </a:lnTo>
                  <a:lnTo>
                    <a:pt x="3254719" y="242730"/>
                  </a:lnTo>
                  <a:lnTo>
                    <a:pt x="3253404" y="244667"/>
                  </a:lnTo>
                  <a:lnTo>
                    <a:pt x="3252919" y="247018"/>
                  </a:lnTo>
                  <a:lnTo>
                    <a:pt x="3253335" y="249440"/>
                  </a:lnTo>
                  <a:lnTo>
                    <a:pt x="3254372" y="250823"/>
                  </a:lnTo>
                  <a:lnTo>
                    <a:pt x="3256103" y="251238"/>
                  </a:lnTo>
                  <a:lnTo>
                    <a:pt x="3258595" y="250892"/>
                  </a:lnTo>
                  <a:lnTo>
                    <a:pt x="3266277" y="248748"/>
                  </a:lnTo>
                  <a:lnTo>
                    <a:pt x="3270291" y="248540"/>
                  </a:lnTo>
                  <a:lnTo>
                    <a:pt x="3274513" y="249855"/>
                  </a:lnTo>
                  <a:lnTo>
                    <a:pt x="3269876" y="251307"/>
                  </a:lnTo>
                  <a:lnTo>
                    <a:pt x="3267869" y="252137"/>
                  </a:lnTo>
                  <a:lnTo>
                    <a:pt x="3265792" y="253590"/>
                  </a:lnTo>
                  <a:lnTo>
                    <a:pt x="3262055" y="256703"/>
                  </a:lnTo>
                  <a:lnTo>
                    <a:pt x="3260186" y="257740"/>
                  </a:lnTo>
                  <a:lnTo>
                    <a:pt x="3257348" y="258709"/>
                  </a:lnTo>
                  <a:lnTo>
                    <a:pt x="3259840" y="259124"/>
                  </a:lnTo>
                  <a:lnTo>
                    <a:pt x="3261086" y="259470"/>
                  </a:lnTo>
                  <a:lnTo>
                    <a:pt x="3262193" y="260023"/>
                  </a:lnTo>
                  <a:lnTo>
                    <a:pt x="3264062" y="261337"/>
                  </a:lnTo>
                  <a:lnTo>
                    <a:pt x="3264408" y="261960"/>
                  </a:lnTo>
                  <a:lnTo>
                    <a:pt x="3264201" y="262928"/>
                  </a:lnTo>
                  <a:lnTo>
                    <a:pt x="3264477" y="265211"/>
                  </a:lnTo>
                  <a:lnTo>
                    <a:pt x="3265654" y="267840"/>
                  </a:lnTo>
                  <a:lnTo>
                    <a:pt x="3268976" y="272405"/>
                  </a:lnTo>
                  <a:lnTo>
                    <a:pt x="3270222" y="275172"/>
                  </a:lnTo>
                  <a:lnTo>
                    <a:pt x="3257626" y="277109"/>
                  </a:lnTo>
                  <a:lnTo>
                    <a:pt x="3254165" y="276832"/>
                  </a:lnTo>
                  <a:lnTo>
                    <a:pt x="3250912" y="275103"/>
                  </a:lnTo>
                  <a:lnTo>
                    <a:pt x="3248490" y="273028"/>
                  </a:lnTo>
                  <a:lnTo>
                    <a:pt x="3245929" y="271437"/>
                  </a:lnTo>
                  <a:lnTo>
                    <a:pt x="3242053" y="271022"/>
                  </a:lnTo>
                  <a:lnTo>
                    <a:pt x="3241361" y="271298"/>
                  </a:lnTo>
                  <a:lnTo>
                    <a:pt x="3240046" y="272267"/>
                  </a:lnTo>
                  <a:lnTo>
                    <a:pt x="3239354" y="272543"/>
                  </a:lnTo>
                  <a:lnTo>
                    <a:pt x="3238454" y="272405"/>
                  </a:lnTo>
                  <a:lnTo>
                    <a:pt x="3236585" y="271575"/>
                  </a:lnTo>
                  <a:lnTo>
                    <a:pt x="3235686" y="271367"/>
                  </a:lnTo>
                  <a:lnTo>
                    <a:pt x="3234024" y="271644"/>
                  </a:lnTo>
                  <a:lnTo>
                    <a:pt x="3232641" y="272198"/>
                  </a:lnTo>
                  <a:lnTo>
                    <a:pt x="3231325" y="272959"/>
                  </a:lnTo>
                  <a:lnTo>
                    <a:pt x="3230010" y="274065"/>
                  </a:lnTo>
                  <a:lnTo>
                    <a:pt x="3227796" y="277316"/>
                  </a:lnTo>
                  <a:lnTo>
                    <a:pt x="3228834" y="279253"/>
                  </a:lnTo>
                  <a:lnTo>
                    <a:pt x="3231879" y="280360"/>
                  </a:lnTo>
                  <a:lnTo>
                    <a:pt x="3235547" y="281328"/>
                  </a:lnTo>
                  <a:lnTo>
                    <a:pt x="3232709" y="281882"/>
                  </a:lnTo>
                  <a:lnTo>
                    <a:pt x="3228418" y="284165"/>
                  </a:lnTo>
                  <a:lnTo>
                    <a:pt x="3225858" y="284856"/>
                  </a:lnTo>
                  <a:lnTo>
                    <a:pt x="3226757" y="285548"/>
                  </a:lnTo>
                  <a:lnTo>
                    <a:pt x="3228972" y="287900"/>
                  </a:lnTo>
                  <a:lnTo>
                    <a:pt x="3224127" y="287139"/>
                  </a:lnTo>
                  <a:lnTo>
                    <a:pt x="3219352" y="284234"/>
                  </a:lnTo>
                  <a:lnTo>
                    <a:pt x="3214784" y="280706"/>
                  </a:lnTo>
                  <a:lnTo>
                    <a:pt x="3210424" y="278008"/>
                  </a:lnTo>
                  <a:lnTo>
                    <a:pt x="3198381" y="273166"/>
                  </a:lnTo>
                  <a:lnTo>
                    <a:pt x="3192083" y="271367"/>
                  </a:lnTo>
                  <a:lnTo>
                    <a:pt x="3185785" y="270537"/>
                  </a:lnTo>
                  <a:lnTo>
                    <a:pt x="3182739" y="270745"/>
                  </a:lnTo>
                  <a:lnTo>
                    <a:pt x="3180109" y="271367"/>
                  </a:lnTo>
                  <a:lnTo>
                    <a:pt x="3174849" y="273235"/>
                  </a:lnTo>
                  <a:lnTo>
                    <a:pt x="3165782" y="275310"/>
                  </a:lnTo>
                  <a:lnTo>
                    <a:pt x="3162876" y="276625"/>
                  </a:lnTo>
                  <a:lnTo>
                    <a:pt x="3161837" y="277386"/>
                  </a:lnTo>
                  <a:lnTo>
                    <a:pt x="3160384" y="278769"/>
                  </a:lnTo>
                  <a:lnTo>
                    <a:pt x="3159277" y="279253"/>
                  </a:lnTo>
                  <a:lnTo>
                    <a:pt x="3157408" y="279599"/>
                  </a:lnTo>
                  <a:lnTo>
                    <a:pt x="3147857" y="279184"/>
                  </a:lnTo>
                  <a:lnTo>
                    <a:pt x="3141974" y="278077"/>
                  </a:lnTo>
                  <a:lnTo>
                    <a:pt x="3138998" y="277247"/>
                  </a:lnTo>
                  <a:lnTo>
                    <a:pt x="3133946" y="275172"/>
                  </a:lnTo>
                  <a:lnTo>
                    <a:pt x="3128893" y="272198"/>
                  </a:lnTo>
                  <a:lnTo>
                    <a:pt x="3124256" y="268531"/>
                  </a:lnTo>
                  <a:lnTo>
                    <a:pt x="3120519" y="264450"/>
                  </a:lnTo>
                  <a:lnTo>
                    <a:pt x="3118719" y="261960"/>
                  </a:lnTo>
                  <a:lnTo>
                    <a:pt x="3117543" y="260853"/>
                  </a:lnTo>
                  <a:lnTo>
                    <a:pt x="3116158" y="261476"/>
                  </a:lnTo>
                  <a:lnTo>
                    <a:pt x="3113805" y="264035"/>
                  </a:lnTo>
                  <a:lnTo>
                    <a:pt x="3111659" y="266802"/>
                  </a:lnTo>
                  <a:lnTo>
                    <a:pt x="3109791" y="269638"/>
                  </a:lnTo>
                  <a:lnTo>
                    <a:pt x="3106607" y="275725"/>
                  </a:lnTo>
                  <a:lnTo>
                    <a:pt x="3104531" y="281605"/>
                  </a:lnTo>
                  <a:lnTo>
                    <a:pt x="3104531" y="282020"/>
                  </a:lnTo>
                  <a:lnTo>
                    <a:pt x="3104808" y="283196"/>
                  </a:lnTo>
                  <a:lnTo>
                    <a:pt x="3104808" y="283473"/>
                  </a:lnTo>
                  <a:cubicBezTo>
                    <a:pt x="3104808" y="283473"/>
                    <a:pt x="3104531" y="284026"/>
                    <a:pt x="3104531" y="284026"/>
                  </a:cubicBezTo>
                  <a:lnTo>
                    <a:pt x="3103908" y="284718"/>
                  </a:lnTo>
                  <a:lnTo>
                    <a:pt x="3097679" y="293849"/>
                  </a:lnTo>
                  <a:lnTo>
                    <a:pt x="3094149" y="298138"/>
                  </a:lnTo>
                  <a:lnTo>
                    <a:pt x="3092004" y="300144"/>
                  </a:lnTo>
                  <a:lnTo>
                    <a:pt x="3089581" y="301735"/>
                  </a:lnTo>
                  <a:lnTo>
                    <a:pt x="3087159" y="302426"/>
                  </a:lnTo>
                  <a:lnTo>
                    <a:pt x="3083698" y="301666"/>
                  </a:lnTo>
                  <a:lnTo>
                    <a:pt x="3082314" y="299383"/>
                  </a:lnTo>
                  <a:lnTo>
                    <a:pt x="3081483" y="296823"/>
                  </a:lnTo>
                  <a:lnTo>
                    <a:pt x="3079615" y="294956"/>
                  </a:lnTo>
                  <a:lnTo>
                    <a:pt x="3078646" y="294956"/>
                  </a:lnTo>
                  <a:cubicBezTo>
                    <a:pt x="3078646" y="294956"/>
                    <a:pt x="3076916" y="296547"/>
                    <a:pt x="3076916" y="296547"/>
                  </a:cubicBezTo>
                  <a:lnTo>
                    <a:pt x="3075670" y="297031"/>
                  </a:lnTo>
                  <a:lnTo>
                    <a:pt x="3074147" y="297031"/>
                  </a:lnTo>
                  <a:cubicBezTo>
                    <a:pt x="3074147" y="297031"/>
                    <a:pt x="3072555" y="296547"/>
                    <a:pt x="3072555" y="296547"/>
                  </a:cubicBezTo>
                  <a:lnTo>
                    <a:pt x="3070963" y="295924"/>
                  </a:lnTo>
                  <a:lnTo>
                    <a:pt x="3069579" y="295232"/>
                  </a:lnTo>
                  <a:lnTo>
                    <a:pt x="3068126" y="294264"/>
                  </a:lnTo>
                  <a:lnTo>
                    <a:pt x="3065426" y="292050"/>
                  </a:lnTo>
                  <a:lnTo>
                    <a:pt x="3064042" y="291082"/>
                  </a:lnTo>
                  <a:lnTo>
                    <a:pt x="3062658" y="290459"/>
                  </a:lnTo>
                  <a:lnTo>
                    <a:pt x="3059544" y="289491"/>
                  </a:lnTo>
                  <a:lnTo>
                    <a:pt x="3058159" y="288799"/>
                  </a:lnTo>
                  <a:lnTo>
                    <a:pt x="3055599" y="286309"/>
                  </a:lnTo>
                  <a:lnTo>
                    <a:pt x="3047708" y="275380"/>
                  </a:lnTo>
                  <a:lnTo>
                    <a:pt x="3045563" y="272751"/>
                  </a:lnTo>
                  <a:lnTo>
                    <a:pt x="3044456" y="271783"/>
                  </a:lnTo>
                  <a:lnTo>
                    <a:pt x="3042933" y="271229"/>
                  </a:lnTo>
                  <a:lnTo>
                    <a:pt x="3041549" y="271229"/>
                  </a:lnTo>
                  <a:cubicBezTo>
                    <a:pt x="3041549" y="271229"/>
                    <a:pt x="3040233" y="270883"/>
                    <a:pt x="3040233" y="270883"/>
                  </a:cubicBezTo>
                  <a:lnTo>
                    <a:pt x="3039057" y="269292"/>
                  </a:lnTo>
                  <a:lnTo>
                    <a:pt x="3041895" y="267563"/>
                  </a:lnTo>
                  <a:lnTo>
                    <a:pt x="3045148" y="266733"/>
                  </a:lnTo>
                  <a:lnTo>
                    <a:pt x="3048608" y="266456"/>
                  </a:lnTo>
                  <a:lnTo>
                    <a:pt x="3051861" y="266595"/>
                  </a:lnTo>
                  <a:lnTo>
                    <a:pt x="3046878" y="260507"/>
                  </a:lnTo>
                  <a:lnTo>
                    <a:pt x="3044871" y="258916"/>
                  </a:lnTo>
                  <a:lnTo>
                    <a:pt x="3045217" y="261268"/>
                  </a:lnTo>
                  <a:lnTo>
                    <a:pt x="3044525" y="263689"/>
                  </a:lnTo>
                  <a:lnTo>
                    <a:pt x="3042864" y="265557"/>
                  </a:lnTo>
                  <a:lnTo>
                    <a:pt x="3040441" y="266110"/>
                  </a:lnTo>
                  <a:lnTo>
                    <a:pt x="3038227" y="264658"/>
                  </a:lnTo>
                  <a:lnTo>
                    <a:pt x="3031029" y="256149"/>
                  </a:lnTo>
                  <a:lnTo>
                    <a:pt x="3018986" y="245635"/>
                  </a:lnTo>
                  <a:lnTo>
                    <a:pt x="3015802" y="241554"/>
                  </a:lnTo>
                  <a:lnTo>
                    <a:pt x="3018848" y="241692"/>
                  </a:lnTo>
                  <a:lnTo>
                    <a:pt x="3023415" y="243698"/>
                  </a:lnTo>
                  <a:lnTo>
                    <a:pt x="3031375" y="248125"/>
                  </a:lnTo>
                  <a:lnTo>
                    <a:pt x="3038988" y="253106"/>
                  </a:lnTo>
                  <a:lnTo>
                    <a:pt x="3043071" y="254628"/>
                  </a:lnTo>
                  <a:lnTo>
                    <a:pt x="3047639" y="253936"/>
                  </a:lnTo>
                  <a:lnTo>
                    <a:pt x="3050269" y="251446"/>
                  </a:lnTo>
                  <a:lnTo>
                    <a:pt x="3051100" y="247710"/>
                  </a:lnTo>
                  <a:lnTo>
                    <a:pt x="3050269" y="243836"/>
                  </a:lnTo>
                  <a:lnTo>
                    <a:pt x="3048124" y="240655"/>
                  </a:lnTo>
                  <a:lnTo>
                    <a:pt x="3043902" y="238718"/>
                  </a:lnTo>
                  <a:lnTo>
                    <a:pt x="3034420" y="238510"/>
                  </a:lnTo>
                  <a:lnTo>
                    <a:pt x="3030198" y="236781"/>
                  </a:lnTo>
                  <a:lnTo>
                    <a:pt x="3039403" y="234498"/>
                  </a:lnTo>
                  <a:lnTo>
                    <a:pt x="3044248" y="232561"/>
                  </a:lnTo>
                  <a:lnTo>
                    <a:pt x="3047155" y="229863"/>
                  </a:lnTo>
                  <a:lnTo>
                    <a:pt x="3046947" y="225713"/>
                  </a:lnTo>
                  <a:lnTo>
                    <a:pt x="3043141" y="223361"/>
                  </a:lnTo>
                  <a:lnTo>
                    <a:pt x="3034005" y="221424"/>
                  </a:lnTo>
                  <a:lnTo>
                    <a:pt x="3040372" y="217205"/>
                  </a:lnTo>
                  <a:lnTo>
                    <a:pt x="3043141" y="214645"/>
                  </a:lnTo>
                  <a:lnTo>
                    <a:pt x="3044456" y="211325"/>
                  </a:lnTo>
                  <a:lnTo>
                    <a:pt x="3041687" y="211532"/>
                  </a:lnTo>
                  <a:lnTo>
                    <a:pt x="3040372" y="210287"/>
                  </a:lnTo>
                  <a:lnTo>
                    <a:pt x="3039611" y="208281"/>
                  </a:lnTo>
                  <a:lnTo>
                    <a:pt x="3038434" y="206344"/>
                  </a:lnTo>
                  <a:lnTo>
                    <a:pt x="3035942" y="204615"/>
                  </a:lnTo>
                  <a:lnTo>
                    <a:pt x="3033036" y="203854"/>
                  </a:lnTo>
                  <a:lnTo>
                    <a:pt x="3027014" y="203578"/>
                  </a:lnTo>
                  <a:lnTo>
                    <a:pt x="3026599" y="200396"/>
                  </a:lnTo>
                  <a:lnTo>
                    <a:pt x="3023692" y="197629"/>
                  </a:lnTo>
                  <a:lnTo>
                    <a:pt x="3019817" y="195484"/>
                  </a:lnTo>
                  <a:lnTo>
                    <a:pt x="3016287" y="194308"/>
                  </a:lnTo>
                  <a:lnTo>
                    <a:pt x="3006874" y="192579"/>
                  </a:lnTo>
                  <a:lnTo>
                    <a:pt x="3003829" y="192441"/>
                  </a:lnTo>
                  <a:lnTo>
                    <a:pt x="3001614" y="192717"/>
                  </a:lnTo>
                  <a:lnTo>
                    <a:pt x="3000368" y="193271"/>
                  </a:lnTo>
                  <a:lnTo>
                    <a:pt x="2995385" y="197767"/>
                  </a:lnTo>
                  <a:lnTo>
                    <a:pt x="2993585" y="198874"/>
                  </a:lnTo>
                  <a:lnTo>
                    <a:pt x="2991648" y="199289"/>
                  </a:lnTo>
                  <a:lnTo>
                    <a:pt x="2989364" y="198805"/>
                  </a:lnTo>
                  <a:lnTo>
                    <a:pt x="2986733" y="197559"/>
                  </a:lnTo>
                  <a:lnTo>
                    <a:pt x="2986180" y="197214"/>
                  </a:lnTo>
                  <a:lnTo>
                    <a:pt x="2986042" y="196453"/>
                  </a:lnTo>
                  <a:lnTo>
                    <a:pt x="2986318" y="195623"/>
                  </a:lnTo>
                  <a:lnTo>
                    <a:pt x="2986664" y="195000"/>
                  </a:lnTo>
                  <a:lnTo>
                    <a:pt x="2986664" y="194585"/>
                  </a:lnTo>
                  <a:cubicBezTo>
                    <a:pt x="2986664" y="194585"/>
                    <a:pt x="2985903" y="193202"/>
                    <a:pt x="2985903" y="193202"/>
                  </a:cubicBezTo>
                  <a:lnTo>
                    <a:pt x="2985488" y="192717"/>
                  </a:lnTo>
                  <a:lnTo>
                    <a:pt x="2984449" y="192717"/>
                  </a:lnTo>
                  <a:cubicBezTo>
                    <a:pt x="2984449" y="192717"/>
                    <a:pt x="2979397" y="193755"/>
                    <a:pt x="2979397" y="193755"/>
                  </a:cubicBezTo>
                  <a:lnTo>
                    <a:pt x="2974345" y="195138"/>
                  </a:lnTo>
                  <a:lnTo>
                    <a:pt x="2971784" y="195553"/>
                  </a:lnTo>
                  <a:lnTo>
                    <a:pt x="2970054" y="192302"/>
                  </a:lnTo>
                  <a:lnTo>
                    <a:pt x="2964101" y="189259"/>
                  </a:lnTo>
                  <a:lnTo>
                    <a:pt x="2956973" y="186907"/>
                  </a:lnTo>
                  <a:lnTo>
                    <a:pt x="2951713" y="185523"/>
                  </a:lnTo>
                  <a:lnTo>
                    <a:pt x="2949013" y="185108"/>
                  </a:lnTo>
                  <a:lnTo>
                    <a:pt x="2946383" y="185108"/>
                  </a:lnTo>
                  <a:cubicBezTo>
                    <a:pt x="2946383" y="185108"/>
                    <a:pt x="2943753" y="185385"/>
                    <a:pt x="2943753" y="185385"/>
                  </a:cubicBezTo>
                  <a:lnTo>
                    <a:pt x="2937247" y="187253"/>
                  </a:lnTo>
                  <a:lnTo>
                    <a:pt x="2936625" y="187598"/>
                  </a:lnTo>
                  <a:lnTo>
                    <a:pt x="2935379" y="188774"/>
                  </a:lnTo>
                  <a:lnTo>
                    <a:pt x="2934756" y="189120"/>
                  </a:lnTo>
                  <a:lnTo>
                    <a:pt x="2933925" y="189120"/>
                  </a:lnTo>
                  <a:cubicBezTo>
                    <a:pt x="2933925" y="189120"/>
                    <a:pt x="2932126" y="188774"/>
                    <a:pt x="2932126" y="188774"/>
                  </a:cubicBezTo>
                  <a:lnTo>
                    <a:pt x="2931226" y="188774"/>
                  </a:lnTo>
                  <a:cubicBezTo>
                    <a:pt x="2931226" y="188774"/>
                    <a:pt x="2928873" y="188844"/>
                    <a:pt x="2928873" y="188844"/>
                  </a:cubicBezTo>
                  <a:lnTo>
                    <a:pt x="2926866" y="189189"/>
                  </a:lnTo>
                  <a:lnTo>
                    <a:pt x="2925274" y="190365"/>
                  </a:lnTo>
                  <a:lnTo>
                    <a:pt x="2924305" y="193132"/>
                  </a:lnTo>
                  <a:lnTo>
                    <a:pt x="2924444" y="195692"/>
                  </a:lnTo>
                  <a:lnTo>
                    <a:pt x="2925413" y="198459"/>
                  </a:lnTo>
                  <a:lnTo>
                    <a:pt x="2927973" y="203301"/>
                  </a:lnTo>
                  <a:lnTo>
                    <a:pt x="2930465" y="206621"/>
                  </a:lnTo>
                  <a:lnTo>
                    <a:pt x="2930811" y="207451"/>
                  </a:lnTo>
                  <a:lnTo>
                    <a:pt x="2930465" y="207866"/>
                  </a:lnTo>
                  <a:lnTo>
                    <a:pt x="2929773" y="208074"/>
                  </a:lnTo>
                  <a:lnTo>
                    <a:pt x="2929081" y="208281"/>
                  </a:lnTo>
                  <a:lnTo>
                    <a:pt x="2928735" y="208489"/>
                  </a:lnTo>
                  <a:lnTo>
                    <a:pt x="2926451" y="213193"/>
                  </a:lnTo>
                  <a:lnTo>
                    <a:pt x="2924928" y="215614"/>
                  </a:lnTo>
                  <a:lnTo>
                    <a:pt x="2923405" y="217274"/>
                  </a:lnTo>
                  <a:lnTo>
                    <a:pt x="2920844" y="218519"/>
                  </a:lnTo>
                  <a:lnTo>
                    <a:pt x="2918422" y="218381"/>
                  </a:lnTo>
                  <a:lnTo>
                    <a:pt x="2910878" y="215752"/>
                  </a:lnTo>
                  <a:lnTo>
                    <a:pt x="2909771" y="215545"/>
                  </a:lnTo>
                  <a:lnTo>
                    <a:pt x="2908594" y="215890"/>
                  </a:lnTo>
                  <a:lnTo>
                    <a:pt x="2907349" y="217343"/>
                  </a:lnTo>
                  <a:lnTo>
                    <a:pt x="2908525" y="218381"/>
                  </a:lnTo>
                  <a:lnTo>
                    <a:pt x="2910463" y="219072"/>
                  </a:lnTo>
                  <a:lnTo>
                    <a:pt x="2911640" y="219626"/>
                  </a:lnTo>
                  <a:lnTo>
                    <a:pt x="2911986" y="221009"/>
                  </a:lnTo>
                  <a:lnTo>
                    <a:pt x="2911570" y="221701"/>
                  </a:lnTo>
                  <a:lnTo>
                    <a:pt x="2910325" y="222047"/>
                  </a:lnTo>
                  <a:lnTo>
                    <a:pt x="2908110" y="222324"/>
                  </a:lnTo>
                  <a:lnTo>
                    <a:pt x="2905411" y="222462"/>
                  </a:lnTo>
                  <a:lnTo>
                    <a:pt x="2902573" y="222254"/>
                  </a:lnTo>
                  <a:lnTo>
                    <a:pt x="2899735" y="221770"/>
                  </a:lnTo>
                  <a:lnTo>
                    <a:pt x="2897313" y="221009"/>
                  </a:lnTo>
                  <a:lnTo>
                    <a:pt x="2895998" y="220318"/>
                  </a:lnTo>
                  <a:lnTo>
                    <a:pt x="2893991" y="218865"/>
                  </a:lnTo>
                  <a:lnTo>
                    <a:pt x="2892607" y="218311"/>
                  </a:lnTo>
                  <a:lnTo>
                    <a:pt x="2891638" y="218173"/>
                  </a:lnTo>
                  <a:lnTo>
                    <a:pt x="2885547" y="218381"/>
                  </a:lnTo>
                  <a:lnTo>
                    <a:pt x="2879387" y="219487"/>
                  </a:lnTo>
                  <a:lnTo>
                    <a:pt x="2876342" y="219695"/>
                  </a:lnTo>
                  <a:lnTo>
                    <a:pt x="2873989" y="219418"/>
                  </a:lnTo>
                  <a:lnTo>
                    <a:pt x="2869213" y="218104"/>
                  </a:lnTo>
                  <a:lnTo>
                    <a:pt x="2866860" y="217689"/>
                  </a:lnTo>
                  <a:lnTo>
                    <a:pt x="2856548" y="218242"/>
                  </a:lnTo>
                  <a:lnTo>
                    <a:pt x="2853156" y="218035"/>
                  </a:lnTo>
                  <a:lnTo>
                    <a:pt x="2850250" y="217274"/>
                  </a:lnTo>
                  <a:lnTo>
                    <a:pt x="2842290" y="213400"/>
                  </a:lnTo>
                  <a:lnTo>
                    <a:pt x="2832600" y="210080"/>
                  </a:lnTo>
                  <a:lnTo>
                    <a:pt x="2826441" y="206829"/>
                  </a:lnTo>
                  <a:lnTo>
                    <a:pt x="2823672" y="204823"/>
                  </a:lnTo>
                  <a:lnTo>
                    <a:pt x="2822011" y="202194"/>
                  </a:lnTo>
                  <a:lnTo>
                    <a:pt x="2822011" y="198528"/>
                  </a:lnTo>
                  <a:lnTo>
                    <a:pt x="2823742" y="195692"/>
                  </a:lnTo>
                  <a:lnTo>
                    <a:pt x="2826579" y="194793"/>
                  </a:lnTo>
                  <a:lnTo>
                    <a:pt x="2833569" y="194447"/>
                  </a:lnTo>
                  <a:lnTo>
                    <a:pt x="2828932" y="191265"/>
                  </a:lnTo>
                  <a:lnTo>
                    <a:pt x="2820835" y="190227"/>
                  </a:lnTo>
                  <a:lnTo>
                    <a:pt x="2806231" y="190504"/>
                  </a:lnTo>
                  <a:lnTo>
                    <a:pt x="2781315" y="187668"/>
                  </a:lnTo>
                  <a:lnTo>
                    <a:pt x="2762351" y="186907"/>
                  </a:lnTo>
                  <a:lnTo>
                    <a:pt x="2759029" y="187253"/>
                  </a:lnTo>
                  <a:lnTo>
                    <a:pt x="2749478" y="189743"/>
                  </a:lnTo>
                  <a:lnTo>
                    <a:pt x="2745533" y="190227"/>
                  </a:lnTo>
                  <a:lnTo>
                    <a:pt x="2737574" y="190435"/>
                  </a:lnTo>
                  <a:lnTo>
                    <a:pt x="2733559" y="190850"/>
                  </a:lnTo>
                  <a:lnTo>
                    <a:pt x="2720963" y="193617"/>
                  </a:lnTo>
                  <a:lnTo>
                    <a:pt x="2721932" y="195830"/>
                  </a:lnTo>
                  <a:lnTo>
                    <a:pt x="2723939" y="197352"/>
                  </a:lnTo>
                  <a:lnTo>
                    <a:pt x="2728784" y="199565"/>
                  </a:lnTo>
                  <a:lnTo>
                    <a:pt x="2724908" y="201987"/>
                  </a:lnTo>
                  <a:lnTo>
                    <a:pt x="2723109" y="203508"/>
                  </a:lnTo>
                  <a:lnTo>
                    <a:pt x="2722001" y="205376"/>
                  </a:lnTo>
                  <a:lnTo>
                    <a:pt x="2721517" y="207866"/>
                  </a:lnTo>
                  <a:lnTo>
                    <a:pt x="2721379" y="213400"/>
                  </a:lnTo>
                  <a:lnTo>
                    <a:pt x="2720756" y="216167"/>
                  </a:lnTo>
                  <a:lnTo>
                    <a:pt x="2715703" y="223707"/>
                  </a:lnTo>
                  <a:lnTo>
                    <a:pt x="2715149" y="225921"/>
                  </a:lnTo>
                  <a:lnTo>
                    <a:pt x="2716534" y="228411"/>
                  </a:lnTo>
                  <a:lnTo>
                    <a:pt x="2719302" y="229933"/>
                  </a:lnTo>
                  <a:lnTo>
                    <a:pt x="2725254" y="232008"/>
                  </a:lnTo>
                  <a:lnTo>
                    <a:pt x="2722416" y="232976"/>
                  </a:lnTo>
                  <a:lnTo>
                    <a:pt x="2719233" y="232492"/>
                  </a:lnTo>
                  <a:lnTo>
                    <a:pt x="2716326" y="230970"/>
                  </a:lnTo>
                  <a:lnTo>
                    <a:pt x="2714250" y="228757"/>
                  </a:lnTo>
                  <a:lnTo>
                    <a:pt x="2713281" y="225644"/>
                  </a:lnTo>
                  <a:lnTo>
                    <a:pt x="2714180" y="223361"/>
                  </a:lnTo>
                  <a:lnTo>
                    <a:pt x="2718125" y="219142"/>
                  </a:lnTo>
                  <a:lnTo>
                    <a:pt x="2719579" y="216167"/>
                  </a:lnTo>
                  <a:lnTo>
                    <a:pt x="2720271" y="213054"/>
                  </a:lnTo>
                  <a:lnTo>
                    <a:pt x="2720686" y="202609"/>
                  </a:lnTo>
                  <a:lnTo>
                    <a:pt x="2720479" y="200741"/>
                  </a:lnTo>
                  <a:lnTo>
                    <a:pt x="2719856" y="199220"/>
                  </a:lnTo>
                  <a:lnTo>
                    <a:pt x="2718610" y="198113"/>
                  </a:lnTo>
                  <a:lnTo>
                    <a:pt x="2715011" y="196176"/>
                  </a:lnTo>
                  <a:lnTo>
                    <a:pt x="2713558" y="195069"/>
                  </a:lnTo>
                  <a:lnTo>
                    <a:pt x="2716326" y="192441"/>
                  </a:lnTo>
                  <a:lnTo>
                    <a:pt x="2717779" y="190504"/>
                  </a:lnTo>
                  <a:lnTo>
                    <a:pt x="2717918" y="188429"/>
                  </a:lnTo>
                  <a:lnTo>
                    <a:pt x="2716464" y="185454"/>
                  </a:lnTo>
                  <a:lnTo>
                    <a:pt x="2714665" y="182756"/>
                  </a:lnTo>
                  <a:lnTo>
                    <a:pt x="2712519" y="180266"/>
                  </a:lnTo>
                  <a:lnTo>
                    <a:pt x="2709959" y="178329"/>
                  </a:lnTo>
                  <a:lnTo>
                    <a:pt x="2706913" y="177153"/>
                  </a:lnTo>
                  <a:lnTo>
                    <a:pt x="2708020" y="179644"/>
                  </a:lnTo>
                  <a:lnTo>
                    <a:pt x="2708505" y="181788"/>
                  </a:lnTo>
                  <a:lnTo>
                    <a:pt x="2707813" y="183586"/>
                  </a:lnTo>
                  <a:lnTo>
                    <a:pt x="2705598" y="185177"/>
                  </a:lnTo>
                  <a:lnTo>
                    <a:pt x="2702830" y="186007"/>
                  </a:lnTo>
                  <a:lnTo>
                    <a:pt x="2699508" y="186422"/>
                  </a:lnTo>
                  <a:lnTo>
                    <a:pt x="2693071" y="186422"/>
                  </a:lnTo>
                  <a:lnTo>
                    <a:pt x="2687534" y="185800"/>
                  </a:lnTo>
                  <a:lnTo>
                    <a:pt x="2681582" y="184278"/>
                  </a:lnTo>
                  <a:lnTo>
                    <a:pt x="2676530" y="181442"/>
                  </a:lnTo>
                  <a:lnTo>
                    <a:pt x="2673484" y="176877"/>
                  </a:lnTo>
                  <a:lnTo>
                    <a:pt x="2678537" y="175286"/>
                  </a:lnTo>
                  <a:lnTo>
                    <a:pt x="2680198" y="174525"/>
                  </a:lnTo>
                  <a:lnTo>
                    <a:pt x="2675838" y="173556"/>
                  </a:lnTo>
                  <a:lnTo>
                    <a:pt x="2673346" y="173280"/>
                  </a:lnTo>
                  <a:lnTo>
                    <a:pt x="2671477" y="173556"/>
                  </a:lnTo>
                  <a:lnTo>
                    <a:pt x="2670993" y="174386"/>
                  </a:lnTo>
                  <a:lnTo>
                    <a:pt x="2670508" y="177153"/>
                  </a:lnTo>
                  <a:lnTo>
                    <a:pt x="2669954" y="177983"/>
                  </a:lnTo>
                  <a:lnTo>
                    <a:pt x="2669262" y="177983"/>
                  </a:lnTo>
                  <a:cubicBezTo>
                    <a:pt x="2669262" y="177983"/>
                    <a:pt x="2667601" y="177638"/>
                    <a:pt x="2667601" y="177638"/>
                  </a:cubicBezTo>
                  <a:lnTo>
                    <a:pt x="2661234" y="177153"/>
                  </a:lnTo>
                  <a:lnTo>
                    <a:pt x="2656251" y="175977"/>
                  </a:lnTo>
                  <a:lnTo>
                    <a:pt x="2651337" y="175701"/>
                  </a:lnTo>
                  <a:lnTo>
                    <a:pt x="2645938" y="177914"/>
                  </a:lnTo>
                  <a:lnTo>
                    <a:pt x="2642339" y="181373"/>
                  </a:lnTo>
                  <a:lnTo>
                    <a:pt x="2641993" y="184071"/>
                  </a:lnTo>
                  <a:lnTo>
                    <a:pt x="2644485" y="185800"/>
                  </a:lnTo>
                  <a:lnTo>
                    <a:pt x="2649330" y="186422"/>
                  </a:lnTo>
                  <a:lnTo>
                    <a:pt x="2653413" y="185800"/>
                  </a:lnTo>
                  <a:lnTo>
                    <a:pt x="2658120" y="184693"/>
                  </a:lnTo>
                  <a:lnTo>
                    <a:pt x="2662618" y="184278"/>
                  </a:lnTo>
                  <a:lnTo>
                    <a:pt x="2666010" y="185731"/>
                  </a:lnTo>
                  <a:lnTo>
                    <a:pt x="2662411" y="187944"/>
                  </a:lnTo>
                  <a:lnTo>
                    <a:pt x="2645246" y="194377"/>
                  </a:lnTo>
                  <a:lnTo>
                    <a:pt x="2643239" y="194931"/>
                  </a:lnTo>
                  <a:lnTo>
                    <a:pt x="2641094" y="195208"/>
                  </a:lnTo>
                  <a:lnTo>
                    <a:pt x="2639156" y="195069"/>
                  </a:lnTo>
                  <a:lnTo>
                    <a:pt x="2635349" y="194447"/>
                  </a:lnTo>
                  <a:lnTo>
                    <a:pt x="2633480" y="194654"/>
                  </a:lnTo>
                  <a:lnTo>
                    <a:pt x="2632165" y="195277"/>
                  </a:lnTo>
                  <a:lnTo>
                    <a:pt x="2629120" y="197421"/>
                  </a:lnTo>
                  <a:lnTo>
                    <a:pt x="2627667" y="198251"/>
                  </a:lnTo>
                  <a:lnTo>
                    <a:pt x="2611887" y="203093"/>
                  </a:lnTo>
                  <a:lnTo>
                    <a:pt x="2605312" y="205999"/>
                  </a:lnTo>
                  <a:lnTo>
                    <a:pt x="2597421" y="208005"/>
                  </a:lnTo>
                  <a:lnTo>
                    <a:pt x="2581018" y="208627"/>
                  </a:lnTo>
                  <a:lnTo>
                    <a:pt x="2573128" y="210841"/>
                  </a:lnTo>
                  <a:lnTo>
                    <a:pt x="2570221" y="213054"/>
                  </a:lnTo>
                  <a:lnTo>
                    <a:pt x="2565446" y="218934"/>
                  </a:lnTo>
                  <a:lnTo>
                    <a:pt x="2562608" y="221563"/>
                  </a:lnTo>
                  <a:lnTo>
                    <a:pt x="2558940" y="223707"/>
                  </a:lnTo>
                  <a:lnTo>
                    <a:pt x="2555272" y="225160"/>
                  </a:lnTo>
                  <a:lnTo>
                    <a:pt x="2551327" y="226128"/>
                  </a:lnTo>
                  <a:lnTo>
                    <a:pt x="2547174" y="226681"/>
                  </a:lnTo>
                  <a:lnTo>
                    <a:pt x="2553126" y="223015"/>
                  </a:lnTo>
                  <a:lnTo>
                    <a:pt x="2555895" y="220871"/>
                  </a:lnTo>
                  <a:lnTo>
                    <a:pt x="2558386" y="218311"/>
                  </a:lnTo>
                  <a:lnTo>
                    <a:pt x="2560809" y="214438"/>
                  </a:lnTo>
                  <a:lnTo>
                    <a:pt x="2565446" y="205584"/>
                  </a:lnTo>
                  <a:lnTo>
                    <a:pt x="2568422" y="202263"/>
                  </a:lnTo>
                  <a:lnTo>
                    <a:pt x="2571398" y="200880"/>
                  </a:lnTo>
                  <a:lnTo>
                    <a:pt x="2578181" y="199496"/>
                  </a:lnTo>
                  <a:lnTo>
                    <a:pt x="2581434" y="197905"/>
                  </a:lnTo>
                  <a:lnTo>
                    <a:pt x="2587109" y="192717"/>
                  </a:lnTo>
                  <a:lnTo>
                    <a:pt x="2590016" y="190711"/>
                  </a:lnTo>
                  <a:lnTo>
                    <a:pt x="2593753" y="189535"/>
                  </a:lnTo>
                  <a:lnTo>
                    <a:pt x="2606281" y="188429"/>
                  </a:lnTo>
                  <a:lnTo>
                    <a:pt x="2610433" y="187045"/>
                  </a:lnTo>
                  <a:lnTo>
                    <a:pt x="2614378" y="184762"/>
                  </a:lnTo>
                  <a:lnTo>
                    <a:pt x="2625590" y="176600"/>
                  </a:lnTo>
                  <a:lnTo>
                    <a:pt x="2639017" y="171481"/>
                  </a:lnTo>
                  <a:lnTo>
                    <a:pt x="2644969" y="167538"/>
                  </a:lnTo>
                  <a:lnTo>
                    <a:pt x="2644623" y="162558"/>
                  </a:lnTo>
                  <a:lnTo>
                    <a:pt x="2650853" y="160967"/>
                  </a:lnTo>
                  <a:lnTo>
                    <a:pt x="2652583" y="160137"/>
                  </a:lnTo>
                  <a:lnTo>
                    <a:pt x="2653759" y="159099"/>
                  </a:lnTo>
                  <a:lnTo>
                    <a:pt x="2655836" y="156816"/>
                  </a:lnTo>
                  <a:lnTo>
                    <a:pt x="2657081" y="155779"/>
                  </a:lnTo>
                  <a:lnTo>
                    <a:pt x="2676945" y="146855"/>
                  </a:lnTo>
                  <a:lnTo>
                    <a:pt x="2683866" y="144642"/>
                  </a:lnTo>
                  <a:lnTo>
                    <a:pt x="2687119" y="143189"/>
                  </a:lnTo>
                  <a:lnTo>
                    <a:pt x="2707536" y="129700"/>
                  </a:lnTo>
                  <a:lnTo>
                    <a:pt x="2713904" y="124720"/>
                  </a:lnTo>
                  <a:lnTo>
                    <a:pt x="2719440" y="118978"/>
                  </a:lnTo>
                  <a:lnTo>
                    <a:pt x="2723386" y="112545"/>
                  </a:lnTo>
                  <a:lnTo>
                    <a:pt x="2724977" y="107496"/>
                  </a:lnTo>
                  <a:lnTo>
                    <a:pt x="2724285" y="104659"/>
                  </a:lnTo>
                  <a:lnTo>
                    <a:pt x="2718333" y="99748"/>
                  </a:lnTo>
                  <a:lnTo>
                    <a:pt x="2714665" y="94906"/>
                  </a:lnTo>
                  <a:lnTo>
                    <a:pt x="2712935" y="94768"/>
                  </a:lnTo>
                  <a:lnTo>
                    <a:pt x="2709474" y="96981"/>
                  </a:lnTo>
                  <a:lnTo>
                    <a:pt x="2706705" y="90825"/>
                  </a:lnTo>
                  <a:lnTo>
                    <a:pt x="2705183" y="87920"/>
                  </a:lnTo>
                  <a:lnTo>
                    <a:pt x="2703245" y="85291"/>
                  </a:lnTo>
                  <a:lnTo>
                    <a:pt x="2699784" y="81625"/>
                  </a:lnTo>
                  <a:lnTo>
                    <a:pt x="2699784" y="80656"/>
                  </a:lnTo>
                  <a:cubicBezTo>
                    <a:pt x="2699784" y="80656"/>
                    <a:pt x="2702692" y="81140"/>
                    <a:pt x="2702692" y="81140"/>
                  </a:cubicBezTo>
                  <a:lnTo>
                    <a:pt x="2705529" y="82593"/>
                  </a:lnTo>
                  <a:lnTo>
                    <a:pt x="2710789" y="87159"/>
                  </a:lnTo>
                  <a:lnTo>
                    <a:pt x="2713558" y="88888"/>
                  </a:lnTo>
                  <a:lnTo>
                    <a:pt x="2716741" y="90064"/>
                  </a:lnTo>
                  <a:lnTo>
                    <a:pt x="2719579" y="91378"/>
                  </a:lnTo>
                  <a:lnTo>
                    <a:pt x="2721032" y="93592"/>
                  </a:lnTo>
                  <a:lnTo>
                    <a:pt x="2720479" y="97465"/>
                  </a:lnTo>
                  <a:lnTo>
                    <a:pt x="2723801" y="94629"/>
                  </a:lnTo>
                  <a:lnTo>
                    <a:pt x="2726500" y="88335"/>
                  </a:lnTo>
                  <a:lnTo>
                    <a:pt x="2728092" y="81417"/>
                  </a:lnTo>
                  <a:lnTo>
                    <a:pt x="2728092" y="76437"/>
                  </a:lnTo>
                  <a:cubicBezTo>
                    <a:pt x="2728092" y="76437"/>
                    <a:pt x="2722071" y="78028"/>
                    <a:pt x="2722071" y="78028"/>
                  </a:cubicBezTo>
                  <a:lnTo>
                    <a:pt x="2720894" y="72355"/>
                  </a:lnTo>
                  <a:lnTo>
                    <a:pt x="2718956" y="65369"/>
                  </a:lnTo>
                  <a:lnTo>
                    <a:pt x="2715565" y="60319"/>
                  </a:lnTo>
                  <a:lnTo>
                    <a:pt x="2710097" y="60458"/>
                  </a:lnTo>
                  <a:lnTo>
                    <a:pt x="2712796" y="63570"/>
                  </a:lnTo>
                  <a:lnTo>
                    <a:pt x="2711274" y="66683"/>
                  </a:lnTo>
                  <a:lnTo>
                    <a:pt x="2707467" y="68966"/>
                  </a:lnTo>
                  <a:lnTo>
                    <a:pt x="2703314" y="69658"/>
                  </a:lnTo>
                  <a:lnTo>
                    <a:pt x="2704906" y="68067"/>
                  </a:lnTo>
                  <a:lnTo>
                    <a:pt x="2705529" y="66683"/>
                  </a:lnTo>
                  <a:lnTo>
                    <a:pt x="2705390" y="65161"/>
                  </a:lnTo>
                  <a:lnTo>
                    <a:pt x="2703245" y="55961"/>
                  </a:lnTo>
                  <a:lnTo>
                    <a:pt x="2702622" y="54439"/>
                  </a:lnTo>
                  <a:lnTo>
                    <a:pt x="2699646" y="52433"/>
                  </a:lnTo>
                  <a:lnTo>
                    <a:pt x="2695770" y="51949"/>
                  </a:lnTo>
                  <a:lnTo>
                    <a:pt x="2691825" y="52572"/>
                  </a:lnTo>
                  <a:lnTo>
                    <a:pt x="2688434" y="53955"/>
                  </a:lnTo>
                  <a:lnTo>
                    <a:pt x="2690649" y="49943"/>
                  </a:lnTo>
                  <a:lnTo>
                    <a:pt x="2689334" y="47245"/>
                  </a:lnTo>
                  <a:lnTo>
                    <a:pt x="2685942" y="45309"/>
                  </a:lnTo>
                  <a:lnTo>
                    <a:pt x="2677706" y="41712"/>
                  </a:lnTo>
                  <a:lnTo>
                    <a:pt x="2673830" y="40328"/>
                  </a:lnTo>
                  <a:lnTo>
                    <a:pt x="2669816" y="39291"/>
                  </a:lnTo>
                  <a:lnTo>
                    <a:pt x="2665387" y="38668"/>
                  </a:lnTo>
                  <a:lnTo>
                    <a:pt x="2660680" y="38460"/>
                  </a:lnTo>
                  <a:lnTo>
                    <a:pt x="2647599" y="39706"/>
                  </a:lnTo>
                  <a:lnTo>
                    <a:pt x="2643447" y="39567"/>
                  </a:lnTo>
                  <a:lnTo>
                    <a:pt x="2635141" y="38599"/>
                  </a:lnTo>
                  <a:lnTo>
                    <a:pt x="2612786" y="39221"/>
                  </a:lnTo>
                  <a:lnTo>
                    <a:pt x="2608564" y="39775"/>
                  </a:lnTo>
                  <a:lnTo>
                    <a:pt x="2606557" y="41435"/>
                  </a:lnTo>
                  <a:lnTo>
                    <a:pt x="2605173" y="43856"/>
                  </a:lnTo>
                  <a:lnTo>
                    <a:pt x="2602543" y="46623"/>
                  </a:lnTo>
                  <a:lnTo>
                    <a:pt x="2598944" y="48076"/>
                  </a:lnTo>
                  <a:lnTo>
                    <a:pt x="2594999" y="48214"/>
                  </a:lnTo>
                  <a:lnTo>
                    <a:pt x="2590985" y="47937"/>
                  </a:lnTo>
                  <a:lnTo>
                    <a:pt x="2587109" y="48076"/>
                  </a:lnTo>
                  <a:lnTo>
                    <a:pt x="2583302" y="48560"/>
                  </a:lnTo>
                  <a:lnTo>
                    <a:pt x="2578388" y="48698"/>
                  </a:lnTo>
                  <a:lnTo>
                    <a:pt x="2574305" y="47661"/>
                  </a:lnTo>
                  <a:lnTo>
                    <a:pt x="2572852" y="44755"/>
                  </a:lnTo>
                  <a:lnTo>
                    <a:pt x="2574167" y="44894"/>
                  </a:lnTo>
                  <a:lnTo>
                    <a:pt x="2577212" y="45378"/>
                  </a:lnTo>
                  <a:lnTo>
                    <a:pt x="2578319" y="45240"/>
                  </a:lnTo>
                  <a:lnTo>
                    <a:pt x="2579842" y="44202"/>
                  </a:lnTo>
                  <a:lnTo>
                    <a:pt x="2584064" y="39291"/>
                  </a:lnTo>
                  <a:lnTo>
                    <a:pt x="2594515" y="31336"/>
                  </a:lnTo>
                  <a:lnTo>
                    <a:pt x="2591123" y="28915"/>
                  </a:lnTo>
                  <a:lnTo>
                    <a:pt x="2587386" y="28015"/>
                  </a:lnTo>
                  <a:lnTo>
                    <a:pt x="2579565" y="28154"/>
                  </a:lnTo>
                  <a:lnTo>
                    <a:pt x="2577143" y="27946"/>
                  </a:lnTo>
                  <a:lnTo>
                    <a:pt x="2572367" y="27116"/>
                  </a:lnTo>
                  <a:lnTo>
                    <a:pt x="2569945" y="26978"/>
                  </a:lnTo>
                  <a:lnTo>
                    <a:pt x="2567868" y="27323"/>
                  </a:lnTo>
                  <a:lnTo>
                    <a:pt x="2563646" y="28499"/>
                  </a:lnTo>
                  <a:lnTo>
                    <a:pt x="2561709" y="28638"/>
                  </a:lnTo>
                  <a:lnTo>
                    <a:pt x="2559771" y="28015"/>
                  </a:lnTo>
                  <a:lnTo>
                    <a:pt x="2558871" y="27047"/>
                  </a:lnTo>
                  <a:lnTo>
                    <a:pt x="2558248" y="26009"/>
                  </a:lnTo>
                  <a:lnTo>
                    <a:pt x="2557002" y="25110"/>
                  </a:lnTo>
                  <a:lnTo>
                    <a:pt x="2555272" y="24833"/>
                  </a:lnTo>
                  <a:lnTo>
                    <a:pt x="2549043" y="25387"/>
                  </a:lnTo>
                  <a:lnTo>
                    <a:pt x="2527518" y="25041"/>
                  </a:lnTo>
                  <a:lnTo>
                    <a:pt x="2532017" y="23381"/>
                  </a:lnTo>
                  <a:lnTo>
                    <a:pt x="2547105" y="21375"/>
                  </a:lnTo>
                  <a:lnTo>
                    <a:pt x="2551880" y="19991"/>
                  </a:lnTo>
                  <a:lnTo>
                    <a:pt x="2561155" y="16602"/>
                  </a:lnTo>
                  <a:lnTo>
                    <a:pt x="2566069" y="15287"/>
                  </a:lnTo>
                  <a:lnTo>
                    <a:pt x="2562816" y="12382"/>
                  </a:lnTo>
                  <a:lnTo>
                    <a:pt x="2558733" y="11068"/>
                  </a:lnTo>
                  <a:lnTo>
                    <a:pt x="2549943" y="10169"/>
                  </a:lnTo>
                  <a:lnTo>
                    <a:pt x="2544752" y="8993"/>
                  </a:lnTo>
                  <a:lnTo>
                    <a:pt x="2534716" y="5811"/>
                  </a:lnTo>
                  <a:lnTo>
                    <a:pt x="2529525" y="4565"/>
                  </a:lnTo>
                  <a:lnTo>
                    <a:pt x="2525165" y="4427"/>
                  </a:lnTo>
                  <a:lnTo>
                    <a:pt x="2525165" y="4427"/>
                  </a:lnTo>
                  <a:close/>
                  <a:moveTo>
                    <a:pt x="3024038" y="1284828"/>
                  </a:moveTo>
                  <a:lnTo>
                    <a:pt x="3024592" y="1283998"/>
                  </a:lnTo>
                  <a:lnTo>
                    <a:pt x="3025838" y="1281853"/>
                  </a:lnTo>
                  <a:lnTo>
                    <a:pt x="3024592" y="1283998"/>
                  </a:lnTo>
                  <a:lnTo>
                    <a:pt x="3024038" y="1284828"/>
                  </a:lnTo>
                  <a:lnTo>
                    <a:pt x="3024038" y="1284828"/>
                  </a:lnTo>
                  <a:close/>
                  <a:moveTo>
                    <a:pt x="3003552" y="1288425"/>
                  </a:moveTo>
                  <a:lnTo>
                    <a:pt x="3010058" y="1287664"/>
                  </a:lnTo>
                  <a:lnTo>
                    <a:pt x="3018502" y="1287941"/>
                  </a:lnTo>
                  <a:lnTo>
                    <a:pt x="3018502" y="1287941"/>
                  </a:lnTo>
                  <a:cubicBezTo>
                    <a:pt x="3018502" y="1287941"/>
                    <a:pt x="3010058" y="1287664"/>
                    <a:pt x="3010058" y="1287664"/>
                  </a:cubicBezTo>
                  <a:lnTo>
                    <a:pt x="3003552" y="1288356"/>
                  </a:lnTo>
                  <a:lnTo>
                    <a:pt x="3003552" y="128835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23232"/>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E6B3669-5EC6-5176-5822-0A7B71C2173B}"/>
                </a:ext>
              </a:extLst>
            </p:cNvPr>
            <p:cNvSpPr/>
            <p:nvPr/>
          </p:nvSpPr>
          <p:spPr>
            <a:xfrm>
              <a:off x="6233291" y="5386766"/>
              <a:ext cx="199193" cy="393567"/>
            </a:xfrm>
            <a:custGeom>
              <a:avLst/>
              <a:gdLst>
                <a:gd name="connsiteX0" fmla="*/ 144789 w 149564"/>
                <a:gd name="connsiteY0" fmla="*/ 54924 h 295509"/>
                <a:gd name="connsiteX1" fmla="*/ 144236 w 149564"/>
                <a:gd name="connsiteY1" fmla="*/ 51396 h 295509"/>
                <a:gd name="connsiteX2" fmla="*/ 143544 w 149564"/>
                <a:gd name="connsiteY2" fmla="*/ 40813 h 295509"/>
                <a:gd name="connsiteX3" fmla="*/ 142852 w 149564"/>
                <a:gd name="connsiteY3" fmla="*/ 36800 h 295509"/>
                <a:gd name="connsiteX4" fmla="*/ 138214 w 149564"/>
                <a:gd name="connsiteY4" fmla="*/ 20960 h 295509"/>
                <a:gd name="connsiteX5" fmla="*/ 136553 w 149564"/>
                <a:gd name="connsiteY5" fmla="*/ 17640 h 295509"/>
                <a:gd name="connsiteX6" fmla="*/ 132470 w 149564"/>
                <a:gd name="connsiteY6" fmla="*/ 10930 h 295509"/>
                <a:gd name="connsiteX7" fmla="*/ 129494 w 149564"/>
                <a:gd name="connsiteY7" fmla="*/ 4981 h 295509"/>
                <a:gd name="connsiteX8" fmla="*/ 127556 w 149564"/>
                <a:gd name="connsiteY8" fmla="*/ 1868 h 295509"/>
                <a:gd name="connsiteX9" fmla="*/ 125687 w 149564"/>
                <a:gd name="connsiteY9" fmla="*/ 0 h 295509"/>
                <a:gd name="connsiteX10" fmla="*/ 123265 w 149564"/>
                <a:gd name="connsiteY10" fmla="*/ 69 h 295509"/>
                <a:gd name="connsiteX11" fmla="*/ 121050 w 149564"/>
                <a:gd name="connsiteY11" fmla="*/ 1868 h 295509"/>
                <a:gd name="connsiteX12" fmla="*/ 117174 w 149564"/>
                <a:gd name="connsiteY12" fmla="*/ 7125 h 295509"/>
                <a:gd name="connsiteX13" fmla="*/ 115998 w 149564"/>
                <a:gd name="connsiteY13" fmla="*/ 7886 h 295509"/>
                <a:gd name="connsiteX14" fmla="*/ 115583 w 149564"/>
                <a:gd name="connsiteY14" fmla="*/ 7540 h 295509"/>
                <a:gd name="connsiteX15" fmla="*/ 115651 w 149564"/>
                <a:gd name="connsiteY15" fmla="*/ 7748 h 295509"/>
                <a:gd name="connsiteX16" fmla="*/ 117036 w 149564"/>
                <a:gd name="connsiteY16" fmla="*/ 14042 h 295509"/>
                <a:gd name="connsiteX17" fmla="*/ 117313 w 149564"/>
                <a:gd name="connsiteY17" fmla="*/ 15772 h 295509"/>
                <a:gd name="connsiteX18" fmla="*/ 117244 w 149564"/>
                <a:gd name="connsiteY18" fmla="*/ 17778 h 295509"/>
                <a:gd name="connsiteX19" fmla="*/ 115790 w 149564"/>
                <a:gd name="connsiteY19" fmla="*/ 22274 h 295509"/>
                <a:gd name="connsiteX20" fmla="*/ 113437 w 149564"/>
                <a:gd name="connsiteY20" fmla="*/ 25248 h 295509"/>
                <a:gd name="connsiteX21" fmla="*/ 106862 w 149564"/>
                <a:gd name="connsiteY21" fmla="*/ 30091 h 295509"/>
                <a:gd name="connsiteX22" fmla="*/ 104439 w 149564"/>
                <a:gd name="connsiteY22" fmla="*/ 32512 h 295509"/>
                <a:gd name="connsiteX23" fmla="*/ 103539 w 149564"/>
                <a:gd name="connsiteY23" fmla="*/ 32996 h 295509"/>
                <a:gd name="connsiteX24" fmla="*/ 101809 w 149564"/>
                <a:gd name="connsiteY24" fmla="*/ 33272 h 295509"/>
                <a:gd name="connsiteX25" fmla="*/ 100563 w 149564"/>
                <a:gd name="connsiteY25" fmla="*/ 32927 h 295509"/>
                <a:gd name="connsiteX26" fmla="*/ 99941 w 149564"/>
                <a:gd name="connsiteY26" fmla="*/ 32097 h 295509"/>
                <a:gd name="connsiteX27" fmla="*/ 99110 w 149564"/>
                <a:gd name="connsiteY27" fmla="*/ 31682 h 295509"/>
                <a:gd name="connsiteX28" fmla="*/ 97726 w 149564"/>
                <a:gd name="connsiteY28" fmla="*/ 32235 h 295509"/>
                <a:gd name="connsiteX29" fmla="*/ 96272 w 149564"/>
                <a:gd name="connsiteY29" fmla="*/ 34241 h 295509"/>
                <a:gd name="connsiteX30" fmla="*/ 96411 w 149564"/>
                <a:gd name="connsiteY30" fmla="*/ 36524 h 295509"/>
                <a:gd name="connsiteX31" fmla="*/ 97172 w 149564"/>
                <a:gd name="connsiteY31" fmla="*/ 38876 h 295509"/>
                <a:gd name="connsiteX32" fmla="*/ 97587 w 149564"/>
                <a:gd name="connsiteY32" fmla="*/ 40743 h 295509"/>
                <a:gd name="connsiteX33" fmla="*/ 96342 w 149564"/>
                <a:gd name="connsiteY33" fmla="*/ 44548 h 295509"/>
                <a:gd name="connsiteX34" fmla="*/ 94611 w 149564"/>
                <a:gd name="connsiteY34" fmla="*/ 47938 h 295509"/>
                <a:gd name="connsiteX35" fmla="*/ 94404 w 149564"/>
                <a:gd name="connsiteY35" fmla="*/ 51119 h 295509"/>
                <a:gd name="connsiteX36" fmla="*/ 97726 w 149564"/>
                <a:gd name="connsiteY36" fmla="*/ 54371 h 295509"/>
                <a:gd name="connsiteX37" fmla="*/ 93850 w 149564"/>
                <a:gd name="connsiteY37" fmla="*/ 53748 h 295509"/>
                <a:gd name="connsiteX38" fmla="*/ 91981 w 149564"/>
                <a:gd name="connsiteY38" fmla="*/ 55823 h 295509"/>
                <a:gd name="connsiteX39" fmla="*/ 90736 w 149564"/>
                <a:gd name="connsiteY39" fmla="*/ 58867 h 295509"/>
                <a:gd name="connsiteX40" fmla="*/ 88659 w 149564"/>
                <a:gd name="connsiteY40" fmla="*/ 61219 h 295509"/>
                <a:gd name="connsiteX41" fmla="*/ 86929 w 149564"/>
                <a:gd name="connsiteY41" fmla="*/ 61288 h 295509"/>
                <a:gd name="connsiteX42" fmla="*/ 87275 w 149564"/>
                <a:gd name="connsiteY42" fmla="*/ 59489 h 295509"/>
                <a:gd name="connsiteX43" fmla="*/ 87967 w 149564"/>
                <a:gd name="connsiteY43" fmla="*/ 56999 h 295509"/>
                <a:gd name="connsiteX44" fmla="*/ 87344 w 149564"/>
                <a:gd name="connsiteY44" fmla="*/ 55201 h 295509"/>
                <a:gd name="connsiteX45" fmla="*/ 85753 w 149564"/>
                <a:gd name="connsiteY45" fmla="*/ 56307 h 295509"/>
                <a:gd name="connsiteX46" fmla="*/ 83261 w 149564"/>
                <a:gd name="connsiteY46" fmla="*/ 59282 h 295509"/>
                <a:gd name="connsiteX47" fmla="*/ 80908 w 149564"/>
                <a:gd name="connsiteY47" fmla="*/ 62602 h 295509"/>
                <a:gd name="connsiteX48" fmla="*/ 79662 w 149564"/>
                <a:gd name="connsiteY48" fmla="*/ 64608 h 295509"/>
                <a:gd name="connsiteX49" fmla="*/ 79662 w 149564"/>
                <a:gd name="connsiteY49" fmla="*/ 66545 h 295509"/>
                <a:gd name="connsiteX50" fmla="*/ 80215 w 149564"/>
                <a:gd name="connsiteY50" fmla="*/ 68482 h 295509"/>
                <a:gd name="connsiteX51" fmla="*/ 80215 w 149564"/>
                <a:gd name="connsiteY51" fmla="*/ 70073 h 295509"/>
                <a:gd name="connsiteX52" fmla="*/ 78278 w 149564"/>
                <a:gd name="connsiteY52" fmla="*/ 71111 h 295509"/>
                <a:gd name="connsiteX53" fmla="*/ 75648 w 149564"/>
                <a:gd name="connsiteY53" fmla="*/ 66753 h 295509"/>
                <a:gd name="connsiteX54" fmla="*/ 69418 w 149564"/>
                <a:gd name="connsiteY54" fmla="*/ 69658 h 295509"/>
                <a:gd name="connsiteX55" fmla="*/ 64643 w 149564"/>
                <a:gd name="connsiteY55" fmla="*/ 75676 h 295509"/>
                <a:gd name="connsiteX56" fmla="*/ 66096 w 149564"/>
                <a:gd name="connsiteY56" fmla="*/ 80656 h 295509"/>
                <a:gd name="connsiteX57" fmla="*/ 64366 w 149564"/>
                <a:gd name="connsiteY57" fmla="*/ 81141 h 295509"/>
                <a:gd name="connsiteX58" fmla="*/ 63328 w 149564"/>
                <a:gd name="connsiteY58" fmla="*/ 80241 h 295509"/>
                <a:gd name="connsiteX59" fmla="*/ 62497 w 149564"/>
                <a:gd name="connsiteY59" fmla="*/ 78858 h 295509"/>
                <a:gd name="connsiteX60" fmla="*/ 61113 w 149564"/>
                <a:gd name="connsiteY60" fmla="*/ 77751 h 295509"/>
                <a:gd name="connsiteX61" fmla="*/ 59245 w 149564"/>
                <a:gd name="connsiteY61" fmla="*/ 77544 h 295509"/>
                <a:gd name="connsiteX62" fmla="*/ 56476 w 149564"/>
                <a:gd name="connsiteY62" fmla="*/ 77820 h 295509"/>
                <a:gd name="connsiteX63" fmla="*/ 53639 w 149564"/>
                <a:gd name="connsiteY63" fmla="*/ 78235 h 295509"/>
                <a:gd name="connsiteX64" fmla="*/ 51700 w 149564"/>
                <a:gd name="connsiteY64" fmla="*/ 78858 h 295509"/>
                <a:gd name="connsiteX65" fmla="*/ 50524 w 149564"/>
                <a:gd name="connsiteY65" fmla="*/ 79757 h 295509"/>
                <a:gd name="connsiteX66" fmla="*/ 49209 w 149564"/>
                <a:gd name="connsiteY66" fmla="*/ 81832 h 295509"/>
                <a:gd name="connsiteX67" fmla="*/ 48309 w 149564"/>
                <a:gd name="connsiteY67" fmla="*/ 82732 h 295509"/>
                <a:gd name="connsiteX68" fmla="*/ 46717 w 149564"/>
                <a:gd name="connsiteY68" fmla="*/ 83147 h 295509"/>
                <a:gd name="connsiteX69" fmla="*/ 44710 w 149564"/>
                <a:gd name="connsiteY69" fmla="*/ 82870 h 295509"/>
                <a:gd name="connsiteX70" fmla="*/ 42011 w 149564"/>
                <a:gd name="connsiteY70" fmla="*/ 82386 h 295509"/>
                <a:gd name="connsiteX71" fmla="*/ 40350 w 149564"/>
                <a:gd name="connsiteY71" fmla="*/ 82939 h 295509"/>
                <a:gd name="connsiteX72" fmla="*/ 35713 w 149564"/>
                <a:gd name="connsiteY72" fmla="*/ 85914 h 295509"/>
                <a:gd name="connsiteX73" fmla="*/ 33290 w 149564"/>
                <a:gd name="connsiteY73" fmla="*/ 86536 h 295509"/>
                <a:gd name="connsiteX74" fmla="*/ 27892 w 149564"/>
                <a:gd name="connsiteY74" fmla="*/ 86744 h 295509"/>
                <a:gd name="connsiteX75" fmla="*/ 25746 w 149564"/>
                <a:gd name="connsiteY75" fmla="*/ 87574 h 295509"/>
                <a:gd name="connsiteX76" fmla="*/ 24639 w 149564"/>
                <a:gd name="connsiteY76" fmla="*/ 88750 h 295509"/>
                <a:gd name="connsiteX77" fmla="*/ 24224 w 149564"/>
                <a:gd name="connsiteY77" fmla="*/ 90064 h 295509"/>
                <a:gd name="connsiteX78" fmla="*/ 24016 w 149564"/>
                <a:gd name="connsiteY78" fmla="*/ 96221 h 295509"/>
                <a:gd name="connsiteX79" fmla="*/ 23601 w 149564"/>
                <a:gd name="connsiteY79" fmla="*/ 98503 h 295509"/>
                <a:gd name="connsiteX80" fmla="*/ 22632 w 149564"/>
                <a:gd name="connsiteY80" fmla="*/ 100578 h 295509"/>
                <a:gd name="connsiteX81" fmla="*/ 15988 w 149564"/>
                <a:gd name="connsiteY81" fmla="*/ 111024 h 295509"/>
                <a:gd name="connsiteX82" fmla="*/ 14880 w 149564"/>
                <a:gd name="connsiteY82" fmla="*/ 113721 h 295509"/>
                <a:gd name="connsiteX83" fmla="*/ 14603 w 149564"/>
                <a:gd name="connsiteY83" fmla="*/ 116419 h 295509"/>
                <a:gd name="connsiteX84" fmla="*/ 16472 w 149564"/>
                <a:gd name="connsiteY84" fmla="*/ 129908 h 295509"/>
                <a:gd name="connsiteX85" fmla="*/ 19448 w 149564"/>
                <a:gd name="connsiteY85" fmla="*/ 139938 h 295509"/>
                <a:gd name="connsiteX86" fmla="*/ 21317 w 149564"/>
                <a:gd name="connsiteY86" fmla="*/ 149761 h 295509"/>
                <a:gd name="connsiteX87" fmla="*/ 24085 w 149564"/>
                <a:gd name="connsiteY87" fmla="*/ 156609 h 295509"/>
                <a:gd name="connsiteX88" fmla="*/ 24501 w 149564"/>
                <a:gd name="connsiteY88" fmla="*/ 158546 h 295509"/>
                <a:gd name="connsiteX89" fmla="*/ 24570 w 149564"/>
                <a:gd name="connsiteY89" fmla="*/ 160552 h 295509"/>
                <a:gd name="connsiteX90" fmla="*/ 24431 w 149564"/>
                <a:gd name="connsiteY90" fmla="*/ 162973 h 295509"/>
                <a:gd name="connsiteX91" fmla="*/ 23601 w 149564"/>
                <a:gd name="connsiteY91" fmla="*/ 168438 h 295509"/>
                <a:gd name="connsiteX92" fmla="*/ 22216 w 149564"/>
                <a:gd name="connsiteY92" fmla="*/ 173418 h 295509"/>
                <a:gd name="connsiteX93" fmla="*/ 20279 w 149564"/>
                <a:gd name="connsiteY93" fmla="*/ 178122 h 295509"/>
                <a:gd name="connsiteX94" fmla="*/ 16126 w 149564"/>
                <a:gd name="connsiteY94" fmla="*/ 185593 h 295509"/>
                <a:gd name="connsiteX95" fmla="*/ 12527 w 149564"/>
                <a:gd name="connsiteY95" fmla="*/ 193686 h 295509"/>
                <a:gd name="connsiteX96" fmla="*/ 10866 w 149564"/>
                <a:gd name="connsiteY96" fmla="*/ 195969 h 295509"/>
                <a:gd name="connsiteX97" fmla="*/ 6852 w 149564"/>
                <a:gd name="connsiteY97" fmla="*/ 198805 h 295509"/>
                <a:gd name="connsiteX98" fmla="*/ 4983 w 149564"/>
                <a:gd name="connsiteY98" fmla="*/ 200742 h 295509"/>
                <a:gd name="connsiteX99" fmla="*/ 4152 w 149564"/>
                <a:gd name="connsiteY99" fmla="*/ 202540 h 295509"/>
                <a:gd name="connsiteX100" fmla="*/ 969 w 149564"/>
                <a:gd name="connsiteY100" fmla="*/ 212570 h 295509"/>
                <a:gd name="connsiteX101" fmla="*/ 485 w 149564"/>
                <a:gd name="connsiteY101" fmla="*/ 215268 h 295509"/>
                <a:gd name="connsiteX102" fmla="*/ 0 w 149564"/>
                <a:gd name="connsiteY102" fmla="*/ 220802 h 295509"/>
                <a:gd name="connsiteX103" fmla="*/ 277 w 149564"/>
                <a:gd name="connsiteY103" fmla="*/ 224191 h 295509"/>
                <a:gd name="connsiteX104" fmla="*/ 761 w 149564"/>
                <a:gd name="connsiteY104" fmla="*/ 227789 h 295509"/>
                <a:gd name="connsiteX105" fmla="*/ 1661 w 149564"/>
                <a:gd name="connsiteY105" fmla="*/ 231385 h 295509"/>
                <a:gd name="connsiteX106" fmla="*/ 2976 w 149564"/>
                <a:gd name="connsiteY106" fmla="*/ 234498 h 295509"/>
                <a:gd name="connsiteX107" fmla="*/ 6644 w 149564"/>
                <a:gd name="connsiteY107" fmla="*/ 240240 h 295509"/>
                <a:gd name="connsiteX108" fmla="*/ 8305 w 149564"/>
                <a:gd name="connsiteY108" fmla="*/ 243214 h 295509"/>
                <a:gd name="connsiteX109" fmla="*/ 9205 w 149564"/>
                <a:gd name="connsiteY109" fmla="*/ 246534 h 295509"/>
                <a:gd name="connsiteX110" fmla="*/ 9274 w 149564"/>
                <a:gd name="connsiteY110" fmla="*/ 249786 h 295509"/>
                <a:gd name="connsiteX111" fmla="*/ 8513 w 149564"/>
                <a:gd name="connsiteY111" fmla="*/ 256495 h 295509"/>
                <a:gd name="connsiteX112" fmla="*/ 8374 w 149564"/>
                <a:gd name="connsiteY112" fmla="*/ 259954 h 295509"/>
                <a:gd name="connsiteX113" fmla="*/ 8651 w 149564"/>
                <a:gd name="connsiteY113" fmla="*/ 263551 h 295509"/>
                <a:gd name="connsiteX114" fmla="*/ 9205 w 149564"/>
                <a:gd name="connsiteY114" fmla="*/ 266111 h 295509"/>
                <a:gd name="connsiteX115" fmla="*/ 10243 w 149564"/>
                <a:gd name="connsiteY115" fmla="*/ 268531 h 295509"/>
                <a:gd name="connsiteX116" fmla="*/ 12043 w 149564"/>
                <a:gd name="connsiteY116" fmla="*/ 271506 h 295509"/>
                <a:gd name="connsiteX117" fmla="*/ 13150 w 149564"/>
                <a:gd name="connsiteY117" fmla="*/ 273996 h 295509"/>
                <a:gd name="connsiteX118" fmla="*/ 14673 w 149564"/>
                <a:gd name="connsiteY118" fmla="*/ 279322 h 295509"/>
                <a:gd name="connsiteX119" fmla="*/ 15918 w 149564"/>
                <a:gd name="connsiteY119" fmla="*/ 281605 h 295509"/>
                <a:gd name="connsiteX120" fmla="*/ 17579 w 149564"/>
                <a:gd name="connsiteY120" fmla="*/ 283473 h 295509"/>
                <a:gd name="connsiteX121" fmla="*/ 19933 w 149564"/>
                <a:gd name="connsiteY121" fmla="*/ 285479 h 295509"/>
                <a:gd name="connsiteX122" fmla="*/ 22355 w 149564"/>
                <a:gd name="connsiteY122" fmla="*/ 287208 h 295509"/>
                <a:gd name="connsiteX123" fmla="*/ 24570 w 149564"/>
                <a:gd name="connsiteY123" fmla="*/ 288453 h 295509"/>
                <a:gd name="connsiteX124" fmla="*/ 33221 w 149564"/>
                <a:gd name="connsiteY124" fmla="*/ 291428 h 295509"/>
                <a:gd name="connsiteX125" fmla="*/ 39450 w 149564"/>
                <a:gd name="connsiteY125" fmla="*/ 294748 h 295509"/>
                <a:gd name="connsiteX126" fmla="*/ 42703 w 149564"/>
                <a:gd name="connsiteY126" fmla="*/ 295509 h 295509"/>
                <a:gd name="connsiteX127" fmla="*/ 46094 w 149564"/>
                <a:gd name="connsiteY127" fmla="*/ 295163 h 295509"/>
                <a:gd name="connsiteX128" fmla="*/ 49693 w 149564"/>
                <a:gd name="connsiteY128" fmla="*/ 293918 h 295509"/>
                <a:gd name="connsiteX129" fmla="*/ 57999 w 149564"/>
                <a:gd name="connsiteY129" fmla="*/ 288868 h 295509"/>
                <a:gd name="connsiteX130" fmla="*/ 61044 w 149564"/>
                <a:gd name="connsiteY130" fmla="*/ 287554 h 295509"/>
                <a:gd name="connsiteX131" fmla="*/ 64989 w 149564"/>
                <a:gd name="connsiteY131" fmla="*/ 286655 h 295509"/>
                <a:gd name="connsiteX132" fmla="*/ 68865 w 149564"/>
                <a:gd name="connsiteY132" fmla="*/ 286240 h 295509"/>
                <a:gd name="connsiteX133" fmla="*/ 72741 w 149564"/>
                <a:gd name="connsiteY133" fmla="*/ 285479 h 295509"/>
                <a:gd name="connsiteX134" fmla="*/ 76409 w 149564"/>
                <a:gd name="connsiteY134" fmla="*/ 283542 h 295509"/>
                <a:gd name="connsiteX135" fmla="*/ 80631 w 149564"/>
                <a:gd name="connsiteY135" fmla="*/ 278769 h 295509"/>
                <a:gd name="connsiteX136" fmla="*/ 83399 w 149564"/>
                <a:gd name="connsiteY136" fmla="*/ 272889 h 295509"/>
                <a:gd name="connsiteX137" fmla="*/ 128663 w 149564"/>
                <a:gd name="connsiteY137" fmla="*/ 127279 h 295509"/>
                <a:gd name="connsiteX138" fmla="*/ 129425 w 149564"/>
                <a:gd name="connsiteY138" fmla="*/ 119878 h 295509"/>
                <a:gd name="connsiteX139" fmla="*/ 128732 w 149564"/>
                <a:gd name="connsiteY139" fmla="*/ 112822 h 295509"/>
                <a:gd name="connsiteX140" fmla="*/ 128871 w 149564"/>
                <a:gd name="connsiteY140" fmla="*/ 109502 h 295509"/>
                <a:gd name="connsiteX141" fmla="*/ 130117 w 149564"/>
                <a:gd name="connsiteY141" fmla="*/ 105974 h 295509"/>
                <a:gd name="connsiteX142" fmla="*/ 130947 w 149564"/>
                <a:gd name="connsiteY142" fmla="*/ 104798 h 295509"/>
                <a:gd name="connsiteX143" fmla="*/ 132747 w 149564"/>
                <a:gd name="connsiteY143" fmla="*/ 102723 h 295509"/>
                <a:gd name="connsiteX144" fmla="*/ 133508 w 149564"/>
                <a:gd name="connsiteY144" fmla="*/ 101754 h 295509"/>
                <a:gd name="connsiteX145" fmla="*/ 133923 w 149564"/>
                <a:gd name="connsiteY145" fmla="*/ 100786 h 295509"/>
                <a:gd name="connsiteX146" fmla="*/ 134200 w 149564"/>
                <a:gd name="connsiteY146" fmla="*/ 99471 h 295509"/>
                <a:gd name="connsiteX147" fmla="*/ 135792 w 149564"/>
                <a:gd name="connsiteY147" fmla="*/ 95667 h 295509"/>
                <a:gd name="connsiteX148" fmla="*/ 136346 w 149564"/>
                <a:gd name="connsiteY148" fmla="*/ 92693 h 295509"/>
                <a:gd name="connsiteX149" fmla="*/ 136277 w 149564"/>
                <a:gd name="connsiteY149" fmla="*/ 89718 h 295509"/>
                <a:gd name="connsiteX150" fmla="*/ 135515 w 149564"/>
                <a:gd name="connsiteY150" fmla="*/ 86329 h 295509"/>
                <a:gd name="connsiteX151" fmla="*/ 133508 w 149564"/>
                <a:gd name="connsiteY151" fmla="*/ 80587 h 295509"/>
                <a:gd name="connsiteX152" fmla="*/ 132677 w 149564"/>
                <a:gd name="connsiteY152" fmla="*/ 77267 h 295509"/>
                <a:gd name="connsiteX153" fmla="*/ 132816 w 149564"/>
                <a:gd name="connsiteY153" fmla="*/ 74293 h 295509"/>
                <a:gd name="connsiteX154" fmla="*/ 134131 w 149564"/>
                <a:gd name="connsiteY154" fmla="*/ 71664 h 295509"/>
                <a:gd name="connsiteX155" fmla="*/ 135584 w 149564"/>
                <a:gd name="connsiteY155" fmla="*/ 71041 h 295509"/>
                <a:gd name="connsiteX156" fmla="*/ 137176 w 149564"/>
                <a:gd name="connsiteY156" fmla="*/ 72079 h 295509"/>
                <a:gd name="connsiteX157" fmla="*/ 138699 w 149564"/>
                <a:gd name="connsiteY157" fmla="*/ 74293 h 295509"/>
                <a:gd name="connsiteX158" fmla="*/ 141329 w 149564"/>
                <a:gd name="connsiteY158" fmla="*/ 79896 h 295509"/>
                <a:gd name="connsiteX159" fmla="*/ 143059 w 149564"/>
                <a:gd name="connsiteY159" fmla="*/ 81279 h 295509"/>
                <a:gd name="connsiteX160" fmla="*/ 145758 w 149564"/>
                <a:gd name="connsiteY160" fmla="*/ 80380 h 295509"/>
                <a:gd name="connsiteX161" fmla="*/ 149565 w 149564"/>
                <a:gd name="connsiteY161" fmla="*/ 74500 h 295509"/>
                <a:gd name="connsiteX162" fmla="*/ 149219 w 149564"/>
                <a:gd name="connsiteY162" fmla="*/ 67790 h 295509"/>
                <a:gd name="connsiteX163" fmla="*/ 144789 w 149564"/>
                <a:gd name="connsiteY163" fmla="*/ 54924 h 29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49564" h="295509">
                  <a:moveTo>
                    <a:pt x="144789" y="54924"/>
                  </a:moveTo>
                  <a:lnTo>
                    <a:pt x="144236" y="51396"/>
                  </a:lnTo>
                  <a:lnTo>
                    <a:pt x="143544" y="40813"/>
                  </a:lnTo>
                  <a:lnTo>
                    <a:pt x="142852" y="36800"/>
                  </a:lnTo>
                  <a:lnTo>
                    <a:pt x="138214" y="20960"/>
                  </a:lnTo>
                  <a:lnTo>
                    <a:pt x="136553" y="17640"/>
                  </a:lnTo>
                  <a:lnTo>
                    <a:pt x="132470" y="10930"/>
                  </a:lnTo>
                  <a:lnTo>
                    <a:pt x="129494" y="4981"/>
                  </a:lnTo>
                  <a:lnTo>
                    <a:pt x="127556" y="1868"/>
                  </a:lnTo>
                  <a:lnTo>
                    <a:pt x="125687" y="0"/>
                  </a:lnTo>
                  <a:lnTo>
                    <a:pt x="123265" y="69"/>
                  </a:lnTo>
                  <a:lnTo>
                    <a:pt x="121050" y="1868"/>
                  </a:lnTo>
                  <a:lnTo>
                    <a:pt x="117174" y="7125"/>
                  </a:lnTo>
                  <a:lnTo>
                    <a:pt x="115998" y="7886"/>
                  </a:lnTo>
                  <a:lnTo>
                    <a:pt x="115583" y="7540"/>
                  </a:lnTo>
                  <a:lnTo>
                    <a:pt x="115651" y="7748"/>
                  </a:lnTo>
                  <a:lnTo>
                    <a:pt x="117036" y="14042"/>
                  </a:lnTo>
                  <a:lnTo>
                    <a:pt x="117313" y="15772"/>
                  </a:lnTo>
                  <a:lnTo>
                    <a:pt x="117244" y="17778"/>
                  </a:lnTo>
                  <a:lnTo>
                    <a:pt x="115790" y="22274"/>
                  </a:lnTo>
                  <a:lnTo>
                    <a:pt x="113437" y="25248"/>
                  </a:lnTo>
                  <a:lnTo>
                    <a:pt x="106862" y="30091"/>
                  </a:lnTo>
                  <a:lnTo>
                    <a:pt x="104439" y="32512"/>
                  </a:lnTo>
                  <a:lnTo>
                    <a:pt x="103539" y="32996"/>
                  </a:lnTo>
                  <a:lnTo>
                    <a:pt x="101809" y="33272"/>
                  </a:lnTo>
                  <a:lnTo>
                    <a:pt x="100563" y="32927"/>
                  </a:lnTo>
                  <a:lnTo>
                    <a:pt x="99941" y="32097"/>
                  </a:lnTo>
                  <a:lnTo>
                    <a:pt x="99110" y="31682"/>
                  </a:lnTo>
                  <a:lnTo>
                    <a:pt x="97726" y="32235"/>
                  </a:lnTo>
                  <a:lnTo>
                    <a:pt x="96272" y="34241"/>
                  </a:lnTo>
                  <a:lnTo>
                    <a:pt x="96411" y="36524"/>
                  </a:lnTo>
                  <a:lnTo>
                    <a:pt x="97172" y="38876"/>
                  </a:lnTo>
                  <a:lnTo>
                    <a:pt x="97587" y="40743"/>
                  </a:lnTo>
                  <a:lnTo>
                    <a:pt x="96342" y="44548"/>
                  </a:lnTo>
                  <a:lnTo>
                    <a:pt x="94611" y="47938"/>
                  </a:lnTo>
                  <a:lnTo>
                    <a:pt x="94404" y="51119"/>
                  </a:lnTo>
                  <a:lnTo>
                    <a:pt x="97726" y="54371"/>
                  </a:lnTo>
                  <a:lnTo>
                    <a:pt x="93850" y="53748"/>
                  </a:lnTo>
                  <a:lnTo>
                    <a:pt x="91981" y="55823"/>
                  </a:lnTo>
                  <a:lnTo>
                    <a:pt x="90736" y="58867"/>
                  </a:lnTo>
                  <a:lnTo>
                    <a:pt x="88659" y="61219"/>
                  </a:lnTo>
                  <a:lnTo>
                    <a:pt x="86929" y="61288"/>
                  </a:lnTo>
                  <a:lnTo>
                    <a:pt x="87275" y="59489"/>
                  </a:lnTo>
                  <a:lnTo>
                    <a:pt x="87967" y="56999"/>
                  </a:lnTo>
                  <a:lnTo>
                    <a:pt x="87344" y="55201"/>
                  </a:lnTo>
                  <a:lnTo>
                    <a:pt x="85753" y="56307"/>
                  </a:lnTo>
                  <a:lnTo>
                    <a:pt x="83261" y="59282"/>
                  </a:lnTo>
                  <a:lnTo>
                    <a:pt x="80908" y="62602"/>
                  </a:lnTo>
                  <a:lnTo>
                    <a:pt x="79662" y="64608"/>
                  </a:lnTo>
                  <a:lnTo>
                    <a:pt x="79662" y="66545"/>
                  </a:lnTo>
                  <a:lnTo>
                    <a:pt x="80215" y="68482"/>
                  </a:lnTo>
                  <a:lnTo>
                    <a:pt x="80215" y="70073"/>
                  </a:lnTo>
                  <a:lnTo>
                    <a:pt x="78278" y="71111"/>
                  </a:lnTo>
                  <a:lnTo>
                    <a:pt x="75648" y="66753"/>
                  </a:lnTo>
                  <a:lnTo>
                    <a:pt x="69418" y="69658"/>
                  </a:lnTo>
                  <a:lnTo>
                    <a:pt x="64643" y="75676"/>
                  </a:lnTo>
                  <a:lnTo>
                    <a:pt x="66096" y="80656"/>
                  </a:lnTo>
                  <a:lnTo>
                    <a:pt x="64366" y="81141"/>
                  </a:lnTo>
                  <a:lnTo>
                    <a:pt x="63328" y="80241"/>
                  </a:lnTo>
                  <a:lnTo>
                    <a:pt x="62497" y="78858"/>
                  </a:lnTo>
                  <a:lnTo>
                    <a:pt x="61113" y="77751"/>
                  </a:lnTo>
                  <a:lnTo>
                    <a:pt x="59245" y="77544"/>
                  </a:lnTo>
                  <a:lnTo>
                    <a:pt x="56476" y="77820"/>
                  </a:lnTo>
                  <a:lnTo>
                    <a:pt x="53639" y="78235"/>
                  </a:lnTo>
                  <a:lnTo>
                    <a:pt x="51700" y="78858"/>
                  </a:lnTo>
                  <a:lnTo>
                    <a:pt x="50524" y="79757"/>
                  </a:lnTo>
                  <a:lnTo>
                    <a:pt x="49209" y="81832"/>
                  </a:lnTo>
                  <a:lnTo>
                    <a:pt x="48309" y="82732"/>
                  </a:lnTo>
                  <a:lnTo>
                    <a:pt x="46717" y="83147"/>
                  </a:lnTo>
                  <a:lnTo>
                    <a:pt x="44710" y="82870"/>
                  </a:lnTo>
                  <a:lnTo>
                    <a:pt x="42011" y="82386"/>
                  </a:lnTo>
                  <a:lnTo>
                    <a:pt x="40350" y="82939"/>
                  </a:lnTo>
                  <a:lnTo>
                    <a:pt x="35713" y="85914"/>
                  </a:lnTo>
                  <a:lnTo>
                    <a:pt x="33290" y="86536"/>
                  </a:lnTo>
                  <a:lnTo>
                    <a:pt x="27892" y="86744"/>
                  </a:lnTo>
                  <a:lnTo>
                    <a:pt x="25746" y="87574"/>
                  </a:lnTo>
                  <a:lnTo>
                    <a:pt x="24639" y="88750"/>
                  </a:lnTo>
                  <a:lnTo>
                    <a:pt x="24224" y="90064"/>
                  </a:lnTo>
                  <a:lnTo>
                    <a:pt x="24016" y="96221"/>
                  </a:lnTo>
                  <a:lnTo>
                    <a:pt x="23601" y="98503"/>
                  </a:lnTo>
                  <a:lnTo>
                    <a:pt x="22632" y="100578"/>
                  </a:lnTo>
                  <a:lnTo>
                    <a:pt x="15988" y="111024"/>
                  </a:lnTo>
                  <a:lnTo>
                    <a:pt x="14880" y="113721"/>
                  </a:lnTo>
                  <a:lnTo>
                    <a:pt x="14603" y="116419"/>
                  </a:lnTo>
                  <a:lnTo>
                    <a:pt x="16472" y="129908"/>
                  </a:lnTo>
                  <a:lnTo>
                    <a:pt x="19448" y="139938"/>
                  </a:lnTo>
                  <a:lnTo>
                    <a:pt x="21317" y="149761"/>
                  </a:lnTo>
                  <a:lnTo>
                    <a:pt x="24085" y="156609"/>
                  </a:lnTo>
                  <a:lnTo>
                    <a:pt x="24501" y="158546"/>
                  </a:lnTo>
                  <a:lnTo>
                    <a:pt x="24570" y="160552"/>
                  </a:lnTo>
                  <a:lnTo>
                    <a:pt x="24431" y="162973"/>
                  </a:lnTo>
                  <a:lnTo>
                    <a:pt x="23601" y="168438"/>
                  </a:lnTo>
                  <a:lnTo>
                    <a:pt x="22216" y="173418"/>
                  </a:lnTo>
                  <a:lnTo>
                    <a:pt x="20279" y="178122"/>
                  </a:lnTo>
                  <a:lnTo>
                    <a:pt x="16126" y="185593"/>
                  </a:lnTo>
                  <a:lnTo>
                    <a:pt x="12527" y="193686"/>
                  </a:lnTo>
                  <a:lnTo>
                    <a:pt x="10866" y="195969"/>
                  </a:lnTo>
                  <a:lnTo>
                    <a:pt x="6852" y="198805"/>
                  </a:lnTo>
                  <a:lnTo>
                    <a:pt x="4983" y="200742"/>
                  </a:lnTo>
                  <a:lnTo>
                    <a:pt x="4152" y="202540"/>
                  </a:lnTo>
                  <a:lnTo>
                    <a:pt x="969" y="212570"/>
                  </a:lnTo>
                  <a:lnTo>
                    <a:pt x="485" y="215268"/>
                  </a:lnTo>
                  <a:lnTo>
                    <a:pt x="0" y="220802"/>
                  </a:lnTo>
                  <a:lnTo>
                    <a:pt x="277" y="224191"/>
                  </a:lnTo>
                  <a:lnTo>
                    <a:pt x="761" y="227789"/>
                  </a:lnTo>
                  <a:lnTo>
                    <a:pt x="1661" y="231385"/>
                  </a:lnTo>
                  <a:lnTo>
                    <a:pt x="2976" y="234498"/>
                  </a:lnTo>
                  <a:lnTo>
                    <a:pt x="6644" y="240240"/>
                  </a:lnTo>
                  <a:lnTo>
                    <a:pt x="8305" y="243214"/>
                  </a:lnTo>
                  <a:lnTo>
                    <a:pt x="9205" y="246534"/>
                  </a:lnTo>
                  <a:lnTo>
                    <a:pt x="9274" y="249786"/>
                  </a:lnTo>
                  <a:lnTo>
                    <a:pt x="8513" y="256495"/>
                  </a:lnTo>
                  <a:lnTo>
                    <a:pt x="8374" y="259954"/>
                  </a:lnTo>
                  <a:lnTo>
                    <a:pt x="8651" y="263551"/>
                  </a:lnTo>
                  <a:lnTo>
                    <a:pt x="9205" y="266111"/>
                  </a:lnTo>
                  <a:lnTo>
                    <a:pt x="10243" y="268531"/>
                  </a:lnTo>
                  <a:lnTo>
                    <a:pt x="12043" y="271506"/>
                  </a:lnTo>
                  <a:lnTo>
                    <a:pt x="13150" y="273996"/>
                  </a:lnTo>
                  <a:lnTo>
                    <a:pt x="14673" y="279322"/>
                  </a:lnTo>
                  <a:lnTo>
                    <a:pt x="15918" y="281605"/>
                  </a:lnTo>
                  <a:lnTo>
                    <a:pt x="17579" y="283473"/>
                  </a:lnTo>
                  <a:lnTo>
                    <a:pt x="19933" y="285479"/>
                  </a:lnTo>
                  <a:lnTo>
                    <a:pt x="22355" y="287208"/>
                  </a:lnTo>
                  <a:lnTo>
                    <a:pt x="24570" y="288453"/>
                  </a:lnTo>
                  <a:lnTo>
                    <a:pt x="33221" y="291428"/>
                  </a:lnTo>
                  <a:lnTo>
                    <a:pt x="39450" y="294748"/>
                  </a:lnTo>
                  <a:lnTo>
                    <a:pt x="42703" y="295509"/>
                  </a:lnTo>
                  <a:lnTo>
                    <a:pt x="46094" y="295163"/>
                  </a:lnTo>
                  <a:lnTo>
                    <a:pt x="49693" y="293918"/>
                  </a:lnTo>
                  <a:lnTo>
                    <a:pt x="57999" y="288868"/>
                  </a:lnTo>
                  <a:lnTo>
                    <a:pt x="61044" y="287554"/>
                  </a:lnTo>
                  <a:lnTo>
                    <a:pt x="64989" y="286655"/>
                  </a:lnTo>
                  <a:lnTo>
                    <a:pt x="68865" y="286240"/>
                  </a:lnTo>
                  <a:lnTo>
                    <a:pt x="72741" y="285479"/>
                  </a:lnTo>
                  <a:lnTo>
                    <a:pt x="76409" y="283542"/>
                  </a:lnTo>
                  <a:lnTo>
                    <a:pt x="80631" y="278769"/>
                  </a:lnTo>
                  <a:lnTo>
                    <a:pt x="83399" y="272889"/>
                  </a:lnTo>
                  <a:lnTo>
                    <a:pt x="128663" y="127279"/>
                  </a:lnTo>
                  <a:lnTo>
                    <a:pt x="129425" y="119878"/>
                  </a:lnTo>
                  <a:lnTo>
                    <a:pt x="128732" y="112822"/>
                  </a:lnTo>
                  <a:lnTo>
                    <a:pt x="128871" y="109502"/>
                  </a:lnTo>
                  <a:lnTo>
                    <a:pt x="130117" y="105974"/>
                  </a:lnTo>
                  <a:lnTo>
                    <a:pt x="130947" y="104798"/>
                  </a:lnTo>
                  <a:lnTo>
                    <a:pt x="132747" y="102723"/>
                  </a:lnTo>
                  <a:lnTo>
                    <a:pt x="133508" y="101754"/>
                  </a:lnTo>
                  <a:lnTo>
                    <a:pt x="133923" y="100786"/>
                  </a:lnTo>
                  <a:lnTo>
                    <a:pt x="134200" y="99471"/>
                  </a:lnTo>
                  <a:lnTo>
                    <a:pt x="135792" y="95667"/>
                  </a:lnTo>
                  <a:lnTo>
                    <a:pt x="136346" y="92693"/>
                  </a:lnTo>
                  <a:lnTo>
                    <a:pt x="136277" y="89718"/>
                  </a:lnTo>
                  <a:lnTo>
                    <a:pt x="135515" y="86329"/>
                  </a:lnTo>
                  <a:lnTo>
                    <a:pt x="133508" y="80587"/>
                  </a:lnTo>
                  <a:lnTo>
                    <a:pt x="132677" y="77267"/>
                  </a:lnTo>
                  <a:lnTo>
                    <a:pt x="132816" y="74293"/>
                  </a:lnTo>
                  <a:lnTo>
                    <a:pt x="134131" y="71664"/>
                  </a:lnTo>
                  <a:lnTo>
                    <a:pt x="135584" y="71041"/>
                  </a:lnTo>
                  <a:lnTo>
                    <a:pt x="137176" y="72079"/>
                  </a:lnTo>
                  <a:lnTo>
                    <a:pt x="138699" y="74293"/>
                  </a:lnTo>
                  <a:lnTo>
                    <a:pt x="141329" y="79896"/>
                  </a:lnTo>
                  <a:lnTo>
                    <a:pt x="143059" y="81279"/>
                  </a:lnTo>
                  <a:lnTo>
                    <a:pt x="145758" y="80380"/>
                  </a:lnTo>
                  <a:lnTo>
                    <a:pt x="149565" y="74500"/>
                  </a:lnTo>
                  <a:lnTo>
                    <a:pt x="149219" y="67790"/>
                  </a:lnTo>
                  <a:lnTo>
                    <a:pt x="144789" y="54924"/>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D5121EFD-2184-58AD-20F4-4B9CBE9E2711}"/>
                </a:ext>
              </a:extLst>
            </p:cNvPr>
            <p:cNvSpPr/>
            <p:nvPr/>
          </p:nvSpPr>
          <p:spPr>
            <a:xfrm>
              <a:off x="6214671" y="5368065"/>
              <a:ext cx="235901" cy="430601"/>
            </a:xfrm>
            <a:custGeom>
              <a:avLst/>
              <a:gdLst>
                <a:gd name="connsiteX0" fmla="*/ 139668 w 177126"/>
                <a:gd name="connsiteY0" fmla="*/ 14042 h 323316"/>
                <a:gd name="connsiteX1" fmla="*/ 141537 w 177126"/>
                <a:gd name="connsiteY1" fmla="*/ 15910 h 323316"/>
                <a:gd name="connsiteX2" fmla="*/ 143474 w 177126"/>
                <a:gd name="connsiteY2" fmla="*/ 19023 h 323316"/>
                <a:gd name="connsiteX3" fmla="*/ 146451 w 177126"/>
                <a:gd name="connsiteY3" fmla="*/ 24972 h 323316"/>
                <a:gd name="connsiteX4" fmla="*/ 150534 w 177126"/>
                <a:gd name="connsiteY4" fmla="*/ 31682 h 323316"/>
                <a:gd name="connsiteX5" fmla="*/ 152195 w 177126"/>
                <a:gd name="connsiteY5" fmla="*/ 35002 h 323316"/>
                <a:gd name="connsiteX6" fmla="*/ 156832 w 177126"/>
                <a:gd name="connsiteY6" fmla="*/ 50773 h 323316"/>
                <a:gd name="connsiteX7" fmla="*/ 157524 w 177126"/>
                <a:gd name="connsiteY7" fmla="*/ 54855 h 323316"/>
                <a:gd name="connsiteX8" fmla="*/ 158216 w 177126"/>
                <a:gd name="connsiteY8" fmla="*/ 65438 h 323316"/>
                <a:gd name="connsiteX9" fmla="*/ 158701 w 177126"/>
                <a:gd name="connsiteY9" fmla="*/ 68897 h 323316"/>
                <a:gd name="connsiteX10" fmla="*/ 163200 w 177126"/>
                <a:gd name="connsiteY10" fmla="*/ 81832 h 323316"/>
                <a:gd name="connsiteX11" fmla="*/ 163546 w 177126"/>
                <a:gd name="connsiteY11" fmla="*/ 88473 h 323316"/>
                <a:gd name="connsiteX12" fmla="*/ 159670 w 177126"/>
                <a:gd name="connsiteY12" fmla="*/ 94353 h 323316"/>
                <a:gd name="connsiteX13" fmla="*/ 157040 w 177126"/>
                <a:gd name="connsiteY13" fmla="*/ 95321 h 323316"/>
                <a:gd name="connsiteX14" fmla="*/ 155310 w 177126"/>
                <a:gd name="connsiteY14" fmla="*/ 93938 h 323316"/>
                <a:gd name="connsiteX15" fmla="*/ 152680 w 177126"/>
                <a:gd name="connsiteY15" fmla="*/ 88335 h 323316"/>
                <a:gd name="connsiteX16" fmla="*/ 151157 w 177126"/>
                <a:gd name="connsiteY16" fmla="*/ 86190 h 323316"/>
                <a:gd name="connsiteX17" fmla="*/ 149565 w 177126"/>
                <a:gd name="connsiteY17" fmla="*/ 85153 h 323316"/>
                <a:gd name="connsiteX18" fmla="*/ 148112 w 177126"/>
                <a:gd name="connsiteY18" fmla="*/ 85706 h 323316"/>
                <a:gd name="connsiteX19" fmla="*/ 146797 w 177126"/>
                <a:gd name="connsiteY19" fmla="*/ 88335 h 323316"/>
                <a:gd name="connsiteX20" fmla="*/ 146658 w 177126"/>
                <a:gd name="connsiteY20" fmla="*/ 91309 h 323316"/>
                <a:gd name="connsiteX21" fmla="*/ 147419 w 177126"/>
                <a:gd name="connsiteY21" fmla="*/ 94629 h 323316"/>
                <a:gd name="connsiteX22" fmla="*/ 149496 w 177126"/>
                <a:gd name="connsiteY22" fmla="*/ 100440 h 323316"/>
                <a:gd name="connsiteX23" fmla="*/ 150257 w 177126"/>
                <a:gd name="connsiteY23" fmla="*/ 103760 h 323316"/>
                <a:gd name="connsiteX24" fmla="*/ 150257 w 177126"/>
                <a:gd name="connsiteY24" fmla="*/ 106804 h 323316"/>
                <a:gd name="connsiteX25" fmla="*/ 149773 w 177126"/>
                <a:gd name="connsiteY25" fmla="*/ 109709 h 323316"/>
                <a:gd name="connsiteX26" fmla="*/ 148181 w 177126"/>
                <a:gd name="connsiteY26" fmla="*/ 113583 h 323316"/>
                <a:gd name="connsiteX27" fmla="*/ 147904 w 177126"/>
                <a:gd name="connsiteY27" fmla="*/ 114897 h 323316"/>
                <a:gd name="connsiteX28" fmla="*/ 147489 w 177126"/>
                <a:gd name="connsiteY28" fmla="*/ 115866 h 323316"/>
                <a:gd name="connsiteX29" fmla="*/ 146728 w 177126"/>
                <a:gd name="connsiteY29" fmla="*/ 116834 h 323316"/>
                <a:gd name="connsiteX30" fmla="*/ 144859 w 177126"/>
                <a:gd name="connsiteY30" fmla="*/ 118909 h 323316"/>
                <a:gd name="connsiteX31" fmla="*/ 144097 w 177126"/>
                <a:gd name="connsiteY31" fmla="*/ 120085 h 323316"/>
                <a:gd name="connsiteX32" fmla="*/ 142852 w 177126"/>
                <a:gd name="connsiteY32" fmla="*/ 123613 h 323316"/>
                <a:gd name="connsiteX33" fmla="*/ 142713 w 177126"/>
                <a:gd name="connsiteY33" fmla="*/ 126933 h 323316"/>
                <a:gd name="connsiteX34" fmla="*/ 143406 w 177126"/>
                <a:gd name="connsiteY34" fmla="*/ 133920 h 323316"/>
                <a:gd name="connsiteX35" fmla="*/ 142644 w 177126"/>
                <a:gd name="connsiteY35" fmla="*/ 141391 h 323316"/>
                <a:gd name="connsiteX36" fmla="*/ 97380 w 177126"/>
                <a:gd name="connsiteY36" fmla="*/ 287001 h 323316"/>
                <a:gd name="connsiteX37" fmla="*/ 94611 w 177126"/>
                <a:gd name="connsiteY37" fmla="*/ 292880 h 323316"/>
                <a:gd name="connsiteX38" fmla="*/ 90390 w 177126"/>
                <a:gd name="connsiteY38" fmla="*/ 297653 h 323316"/>
                <a:gd name="connsiteX39" fmla="*/ 86722 w 177126"/>
                <a:gd name="connsiteY39" fmla="*/ 299521 h 323316"/>
                <a:gd name="connsiteX40" fmla="*/ 82846 w 177126"/>
                <a:gd name="connsiteY40" fmla="*/ 300282 h 323316"/>
                <a:gd name="connsiteX41" fmla="*/ 78901 w 177126"/>
                <a:gd name="connsiteY41" fmla="*/ 300697 h 323316"/>
                <a:gd name="connsiteX42" fmla="*/ 74956 w 177126"/>
                <a:gd name="connsiteY42" fmla="*/ 301596 h 323316"/>
                <a:gd name="connsiteX43" fmla="*/ 71910 w 177126"/>
                <a:gd name="connsiteY43" fmla="*/ 302910 h 323316"/>
                <a:gd name="connsiteX44" fmla="*/ 63605 w 177126"/>
                <a:gd name="connsiteY44" fmla="*/ 307960 h 323316"/>
                <a:gd name="connsiteX45" fmla="*/ 60006 w 177126"/>
                <a:gd name="connsiteY45" fmla="*/ 309275 h 323316"/>
                <a:gd name="connsiteX46" fmla="*/ 56684 w 177126"/>
                <a:gd name="connsiteY46" fmla="*/ 309621 h 323316"/>
                <a:gd name="connsiteX47" fmla="*/ 53431 w 177126"/>
                <a:gd name="connsiteY47" fmla="*/ 308860 h 323316"/>
                <a:gd name="connsiteX48" fmla="*/ 47202 w 177126"/>
                <a:gd name="connsiteY48" fmla="*/ 305539 h 323316"/>
                <a:gd name="connsiteX49" fmla="*/ 38551 w 177126"/>
                <a:gd name="connsiteY49" fmla="*/ 302565 h 323316"/>
                <a:gd name="connsiteX50" fmla="*/ 36336 w 177126"/>
                <a:gd name="connsiteY50" fmla="*/ 301320 h 323316"/>
                <a:gd name="connsiteX51" fmla="*/ 33914 w 177126"/>
                <a:gd name="connsiteY51" fmla="*/ 299590 h 323316"/>
                <a:gd name="connsiteX52" fmla="*/ 31629 w 177126"/>
                <a:gd name="connsiteY52" fmla="*/ 297653 h 323316"/>
                <a:gd name="connsiteX53" fmla="*/ 29969 w 177126"/>
                <a:gd name="connsiteY53" fmla="*/ 295786 h 323316"/>
                <a:gd name="connsiteX54" fmla="*/ 28723 w 177126"/>
                <a:gd name="connsiteY54" fmla="*/ 293434 h 323316"/>
                <a:gd name="connsiteX55" fmla="*/ 27200 w 177126"/>
                <a:gd name="connsiteY55" fmla="*/ 288108 h 323316"/>
                <a:gd name="connsiteX56" fmla="*/ 26093 w 177126"/>
                <a:gd name="connsiteY56" fmla="*/ 285617 h 323316"/>
                <a:gd name="connsiteX57" fmla="*/ 24293 w 177126"/>
                <a:gd name="connsiteY57" fmla="*/ 282643 h 323316"/>
                <a:gd name="connsiteX58" fmla="*/ 23255 w 177126"/>
                <a:gd name="connsiteY58" fmla="*/ 280222 h 323316"/>
                <a:gd name="connsiteX59" fmla="*/ 22701 w 177126"/>
                <a:gd name="connsiteY59" fmla="*/ 277662 h 323316"/>
                <a:gd name="connsiteX60" fmla="*/ 22424 w 177126"/>
                <a:gd name="connsiteY60" fmla="*/ 274065 h 323316"/>
                <a:gd name="connsiteX61" fmla="*/ 22563 w 177126"/>
                <a:gd name="connsiteY61" fmla="*/ 270607 h 323316"/>
                <a:gd name="connsiteX62" fmla="*/ 23255 w 177126"/>
                <a:gd name="connsiteY62" fmla="*/ 263897 h 323316"/>
                <a:gd name="connsiteX63" fmla="*/ 23255 w 177126"/>
                <a:gd name="connsiteY63" fmla="*/ 260715 h 323316"/>
                <a:gd name="connsiteX64" fmla="*/ 22286 w 177126"/>
                <a:gd name="connsiteY64" fmla="*/ 257395 h 323316"/>
                <a:gd name="connsiteX65" fmla="*/ 20694 w 177126"/>
                <a:gd name="connsiteY65" fmla="*/ 254420 h 323316"/>
                <a:gd name="connsiteX66" fmla="*/ 16957 w 177126"/>
                <a:gd name="connsiteY66" fmla="*/ 248679 h 323316"/>
                <a:gd name="connsiteX67" fmla="*/ 15642 w 177126"/>
                <a:gd name="connsiteY67" fmla="*/ 245566 h 323316"/>
                <a:gd name="connsiteX68" fmla="*/ 14742 w 177126"/>
                <a:gd name="connsiteY68" fmla="*/ 241969 h 323316"/>
                <a:gd name="connsiteX69" fmla="*/ 14257 w 177126"/>
                <a:gd name="connsiteY69" fmla="*/ 238303 h 323316"/>
                <a:gd name="connsiteX70" fmla="*/ 13981 w 177126"/>
                <a:gd name="connsiteY70" fmla="*/ 234913 h 323316"/>
                <a:gd name="connsiteX71" fmla="*/ 14465 w 177126"/>
                <a:gd name="connsiteY71" fmla="*/ 229379 h 323316"/>
                <a:gd name="connsiteX72" fmla="*/ 15019 w 177126"/>
                <a:gd name="connsiteY72" fmla="*/ 226750 h 323316"/>
                <a:gd name="connsiteX73" fmla="*/ 18133 w 177126"/>
                <a:gd name="connsiteY73" fmla="*/ 216721 h 323316"/>
                <a:gd name="connsiteX74" fmla="*/ 18964 w 177126"/>
                <a:gd name="connsiteY74" fmla="*/ 214853 h 323316"/>
                <a:gd name="connsiteX75" fmla="*/ 20833 w 177126"/>
                <a:gd name="connsiteY75" fmla="*/ 212985 h 323316"/>
                <a:gd name="connsiteX76" fmla="*/ 24847 w 177126"/>
                <a:gd name="connsiteY76" fmla="*/ 210149 h 323316"/>
                <a:gd name="connsiteX77" fmla="*/ 26508 w 177126"/>
                <a:gd name="connsiteY77" fmla="*/ 207797 h 323316"/>
                <a:gd name="connsiteX78" fmla="*/ 30107 w 177126"/>
                <a:gd name="connsiteY78" fmla="*/ 199704 h 323316"/>
                <a:gd name="connsiteX79" fmla="*/ 34260 w 177126"/>
                <a:gd name="connsiteY79" fmla="*/ 192233 h 323316"/>
                <a:gd name="connsiteX80" fmla="*/ 36267 w 177126"/>
                <a:gd name="connsiteY80" fmla="*/ 187529 h 323316"/>
                <a:gd name="connsiteX81" fmla="*/ 37651 w 177126"/>
                <a:gd name="connsiteY81" fmla="*/ 182549 h 323316"/>
                <a:gd name="connsiteX82" fmla="*/ 38412 w 177126"/>
                <a:gd name="connsiteY82" fmla="*/ 177084 h 323316"/>
                <a:gd name="connsiteX83" fmla="*/ 38620 w 177126"/>
                <a:gd name="connsiteY83" fmla="*/ 174663 h 323316"/>
                <a:gd name="connsiteX84" fmla="*/ 38620 w 177126"/>
                <a:gd name="connsiteY84" fmla="*/ 172657 h 323316"/>
                <a:gd name="connsiteX85" fmla="*/ 38135 w 177126"/>
                <a:gd name="connsiteY85" fmla="*/ 170720 h 323316"/>
                <a:gd name="connsiteX86" fmla="*/ 35367 w 177126"/>
                <a:gd name="connsiteY86" fmla="*/ 163941 h 323316"/>
                <a:gd name="connsiteX87" fmla="*/ 33498 w 177126"/>
                <a:gd name="connsiteY87" fmla="*/ 154118 h 323316"/>
                <a:gd name="connsiteX88" fmla="*/ 30522 w 177126"/>
                <a:gd name="connsiteY88" fmla="*/ 144088 h 323316"/>
                <a:gd name="connsiteX89" fmla="*/ 28653 w 177126"/>
                <a:gd name="connsiteY89" fmla="*/ 130530 h 323316"/>
                <a:gd name="connsiteX90" fmla="*/ 28930 w 177126"/>
                <a:gd name="connsiteY90" fmla="*/ 127832 h 323316"/>
                <a:gd name="connsiteX91" fmla="*/ 30038 w 177126"/>
                <a:gd name="connsiteY91" fmla="*/ 125135 h 323316"/>
                <a:gd name="connsiteX92" fmla="*/ 36682 w 177126"/>
                <a:gd name="connsiteY92" fmla="*/ 114690 h 323316"/>
                <a:gd name="connsiteX93" fmla="*/ 37651 w 177126"/>
                <a:gd name="connsiteY93" fmla="*/ 112614 h 323316"/>
                <a:gd name="connsiteX94" fmla="*/ 38066 w 177126"/>
                <a:gd name="connsiteY94" fmla="*/ 110401 h 323316"/>
                <a:gd name="connsiteX95" fmla="*/ 38343 w 177126"/>
                <a:gd name="connsiteY95" fmla="*/ 104244 h 323316"/>
                <a:gd name="connsiteX96" fmla="*/ 38758 w 177126"/>
                <a:gd name="connsiteY96" fmla="*/ 102930 h 323316"/>
                <a:gd name="connsiteX97" fmla="*/ 39866 w 177126"/>
                <a:gd name="connsiteY97" fmla="*/ 101754 h 323316"/>
                <a:gd name="connsiteX98" fmla="*/ 42011 w 177126"/>
                <a:gd name="connsiteY98" fmla="*/ 100993 h 323316"/>
                <a:gd name="connsiteX99" fmla="*/ 47410 w 177126"/>
                <a:gd name="connsiteY99" fmla="*/ 100786 h 323316"/>
                <a:gd name="connsiteX100" fmla="*/ 49832 w 177126"/>
                <a:gd name="connsiteY100" fmla="*/ 100163 h 323316"/>
                <a:gd name="connsiteX101" fmla="*/ 54469 w 177126"/>
                <a:gd name="connsiteY101" fmla="*/ 97189 h 323316"/>
                <a:gd name="connsiteX102" fmla="*/ 56130 w 177126"/>
                <a:gd name="connsiteY102" fmla="*/ 96635 h 323316"/>
                <a:gd name="connsiteX103" fmla="*/ 58899 w 177126"/>
                <a:gd name="connsiteY103" fmla="*/ 97189 h 323316"/>
                <a:gd name="connsiteX104" fmla="*/ 60906 w 177126"/>
                <a:gd name="connsiteY104" fmla="*/ 97396 h 323316"/>
                <a:gd name="connsiteX105" fmla="*/ 62498 w 177126"/>
                <a:gd name="connsiteY105" fmla="*/ 96981 h 323316"/>
                <a:gd name="connsiteX106" fmla="*/ 63398 w 177126"/>
                <a:gd name="connsiteY106" fmla="*/ 96082 h 323316"/>
                <a:gd name="connsiteX107" fmla="*/ 64713 w 177126"/>
                <a:gd name="connsiteY107" fmla="*/ 94007 h 323316"/>
                <a:gd name="connsiteX108" fmla="*/ 65889 w 177126"/>
                <a:gd name="connsiteY108" fmla="*/ 93108 h 323316"/>
                <a:gd name="connsiteX109" fmla="*/ 67827 w 177126"/>
                <a:gd name="connsiteY109" fmla="*/ 92554 h 323316"/>
                <a:gd name="connsiteX110" fmla="*/ 70665 w 177126"/>
                <a:gd name="connsiteY110" fmla="*/ 92070 h 323316"/>
                <a:gd name="connsiteX111" fmla="*/ 73433 w 177126"/>
                <a:gd name="connsiteY111" fmla="*/ 91862 h 323316"/>
                <a:gd name="connsiteX112" fmla="*/ 75302 w 177126"/>
                <a:gd name="connsiteY112" fmla="*/ 92001 h 323316"/>
                <a:gd name="connsiteX113" fmla="*/ 76686 w 177126"/>
                <a:gd name="connsiteY113" fmla="*/ 93108 h 323316"/>
                <a:gd name="connsiteX114" fmla="*/ 77516 w 177126"/>
                <a:gd name="connsiteY114" fmla="*/ 94560 h 323316"/>
                <a:gd name="connsiteX115" fmla="*/ 78555 w 177126"/>
                <a:gd name="connsiteY115" fmla="*/ 95390 h 323316"/>
                <a:gd name="connsiteX116" fmla="*/ 80285 w 177126"/>
                <a:gd name="connsiteY116" fmla="*/ 94906 h 323316"/>
                <a:gd name="connsiteX117" fmla="*/ 78762 w 177126"/>
                <a:gd name="connsiteY117" fmla="*/ 89926 h 323316"/>
                <a:gd name="connsiteX118" fmla="*/ 83607 w 177126"/>
                <a:gd name="connsiteY118" fmla="*/ 83907 h 323316"/>
                <a:gd name="connsiteX119" fmla="*/ 89836 w 177126"/>
                <a:gd name="connsiteY119" fmla="*/ 81002 h 323316"/>
                <a:gd name="connsiteX120" fmla="*/ 92397 w 177126"/>
                <a:gd name="connsiteY120" fmla="*/ 85360 h 323316"/>
                <a:gd name="connsiteX121" fmla="*/ 94335 w 177126"/>
                <a:gd name="connsiteY121" fmla="*/ 84322 h 323316"/>
                <a:gd name="connsiteX122" fmla="*/ 94335 w 177126"/>
                <a:gd name="connsiteY122" fmla="*/ 82732 h 323316"/>
                <a:gd name="connsiteX123" fmla="*/ 93781 w 177126"/>
                <a:gd name="connsiteY123" fmla="*/ 80795 h 323316"/>
                <a:gd name="connsiteX124" fmla="*/ 93781 w 177126"/>
                <a:gd name="connsiteY124" fmla="*/ 78858 h 323316"/>
                <a:gd name="connsiteX125" fmla="*/ 95027 w 177126"/>
                <a:gd name="connsiteY125" fmla="*/ 76782 h 323316"/>
                <a:gd name="connsiteX126" fmla="*/ 97380 w 177126"/>
                <a:gd name="connsiteY126" fmla="*/ 73462 h 323316"/>
                <a:gd name="connsiteX127" fmla="*/ 99871 w 177126"/>
                <a:gd name="connsiteY127" fmla="*/ 70488 h 323316"/>
                <a:gd name="connsiteX128" fmla="*/ 101464 w 177126"/>
                <a:gd name="connsiteY128" fmla="*/ 69381 h 323316"/>
                <a:gd name="connsiteX129" fmla="*/ 102017 w 177126"/>
                <a:gd name="connsiteY129" fmla="*/ 71110 h 323316"/>
                <a:gd name="connsiteX130" fmla="*/ 101325 w 177126"/>
                <a:gd name="connsiteY130" fmla="*/ 73601 h 323316"/>
                <a:gd name="connsiteX131" fmla="*/ 100979 w 177126"/>
                <a:gd name="connsiteY131" fmla="*/ 75468 h 323316"/>
                <a:gd name="connsiteX132" fmla="*/ 102709 w 177126"/>
                <a:gd name="connsiteY132" fmla="*/ 75468 h 323316"/>
                <a:gd name="connsiteX133" fmla="*/ 104855 w 177126"/>
                <a:gd name="connsiteY133" fmla="*/ 73047 h 323316"/>
                <a:gd name="connsiteX134" fmla="*/ 106101 w 177126"/>
                <a:gd name="connsiteY134" fmla="*/ 69934 h 323316"/>
                <a:gd name="connsiteX135" fmla="*/ 107969 w 177126"/>
                <a:gd name="connsiteY135" fmla="*/ 67859 h 323316"/>
                <a:gd name="connsiteX136" fmla="*/ 111845 w 177126"/>
                <a:gd name="connsiteY136" fmla="*/ 68482 h 323316"/>
                <a:gd name="connsiteX137" fmla="*/ 108523 w 177126"/>
                <a:gd name="connsiteY137" fmla="*/ 65231 h 323316"/>
                <a:gd name="connsiteX138" fmla="*/ 108731 w 177126"/>
                <a:gd name="connsiteY138" fmla="*/ 62048 h 323316"/>
                <a:gd name="connsiteX139" fmla="*/ 110461 w 177126"/>
                <a:gd name="connsiteY139" fmla="*/ 58728 h 323316"/>
                <a:gd name="connsiteX140" fmla="*/ 111707 w 177126"/>
                <a:gd name="connsiteY140" fmla="*/ 54924 h 323316"/>
                <a:gd name="connsiteX141" fmla="*/ 111291 w 177126"/>
                <a:gd name="connsiteY141" fmla="*/ 52987 h 323316"/>
                <a:gd name="connsiteX142" fmla="*/ 110530 w 177126"/>
                <a:gd name="connsiteY142" fmla="*/ 50704 h 323316"/>
                <a:gd name="connsiteX143" fmla="*/ 110392 w 177126"/>
                <a:gd name="connsiteY143" fmla="*/ 48352 h 323316"/>
                <a:gd name="connsiteX144" fmla="*/ 111845 w 177126"/>
                <a:gd name="connsiteY144" fmla="*/ 46346 h 323316"/>
                <a:gd name="connsiteX145" fmla="*/ 113298 w 177126"/>
                <a:gd name="connsiteY145" fmla="*/ 45793 h 323316"/>
                <a:gd name="connsiteX146" fmla="*/ 114060 w 177126"/>
                <a:gd name="connsiteY146" fmla="*/ 46277 h 323316"/>
                <a:gd name="connsiteX147" fmla="*/ 114683 w 177126"/>
                <a:gd name="connsiteY147" fmla="*/ 47038 h 323316"/>
                <a:gd name="connsiteX148" fmla="*/ 115928 w 177126"/>
                <a:gd name="connsiteY148" fmla="*/ 47384 h 323316"/>
                <a:gd name="connsiteX149" fmla="*/ 117659 w 177126"/>
                <a:gd name="connsiteY149" fmla="*/ 47107 h 323316"/>
                <a:gd name="connsiteX150" fmla="*/ 118559 w 177126"/>
                <a:gd name="connsiteY150" fmla="*/ 46623 h 323316"/>
                <a:gd name="connsiteX151" fmla="*/ 120981 w 177126"/>
                <a:gd name="connsiteY151" fmla="*/ 44271 h 323316"/>
                <a:gd name="connsiteX152" fmla="*/ 127556 w 177126"/>
                <a:gd name="connsiteY152" fmla="*/ 39360 h 323316"/>
                <a:gd name="connsiteX153" fmla="*/ 129909 w 177126"/>
                <a:gd name="connsiteY153" fmla="*/ 36385 h 323316"/>
                <a:gd name="connsiteX154" fmla="*/ 131294 w 177126"/>
                <a:gd name="connsiteY154" fmla="*/ 31889 h 323316"/>
                <a:gd name="connsiteX155" fmla="*/ 131294 w 177126"/>
                <a:gd name="connsiteY155" fmla="*/ 29883 h 323316"/>
                <a:gd name="connsiteX156" fmla="*/ 131086 w 177126"/>
                <a:gd name="connsiteY156" fmla="*/ 28154 h 323316"/>
                <a:gd name="connsiteX157" fmla="*/ 129701 w 177126"/>
                <a:gd name="connsiteY157" fmla="*/ 21859 h 323316"/>
                <a:gd name="connsiteX158" fmla="*/ 129701 w 177126"/>
                <a:gd name="connsiteY158" fmla="*/ 21651 h 323316"/>
                <a:gd name="connsiteX159" fmla="*/ 130047 w 177126"/>
                <a:gd name="connsiteY159" fmla="*/ 21997 h 323316"/>
                <a:gd name="connsiteX160" fmla="*/ 131224 w 177126"/>
                <a:gd name="connsiteY160" fmla="*/ 21236 h 323316"/>
                <a:gd name="connsiteX161" fmla="*/ 135100 w 177126"/>
                <a:gd name="connsiteY161" fmla="*/ 15979 h 323316"/>
                <a:gd name="connsiteX162" fmla="*/ 137315 w 177126"/>
                <a:gd name="connsiteY162" fmla="*/ 14180 h 323316"/>
                <a:gd name="connsiteX163" fmla="*/ 139737 w 177126"/>
                <a:gd name="connsiteY163" fmla="*/ 14180 h 323316"/>
                <a:gd name="connsiteX164" fmla="*/ 139737 w 177126"/>
                <a:gd name="connsiteY164" fmla="*/ 277 h 323316"/>
                <a:gd name="connsiteX165" fmla="*/ 139530 w 177126"/>
                <a:gd name="connsiteY165" fmla="*/ 277 h 323316"/>
                <a:gd name="connsiteX166" fmla="*/ 137107 w 177126"/>
                <a:gd name="connsiteY166" fmla="*/ 277 h 323316"/>
                <a:gd name="connsiteX167" fmla="*/ 128594 w 177126"/>
                <a:gd name="connsiteY167" fmla="*/ 3389 h 323316"/>
                <a:gd name="connsiteX168" fmla="*/ 126379 w 177126"/>
                <a:gd name="connsiteY168" fmla="*/ 5188 h 323316"/>
                <a:gd name="connsiteX169" fmla="*/ 123957 w 177126"/>
                <a:gd name="connsiteY169" fmla="*/ 7747 h 323316"/>
                <a:gd name="connsiteX170" fmla="*/ 122434 w 177126"/>
                <a:gd name="connsiteY170" fmla="*/ 9753 h 323316"/>
                <a:gd name="connsiteX171" fmla="*/ 121742 w 177126"/>
                <a:gd name="connsiteY171" fmla="*/ 10168 h 323316"/>
                <a:gd name="connsiteX172" fmla="*/ 116274 w 177126"/>
                <a:gd name="connsiteY172" fmla="*/ 25387 h 323316"/>
                <a:gd name="connsiteX173" fmla="*/ 117244 w 177126"/>
                <a:gd name="connsiteY173" fmla="*/ 29675 h 323316"/>
                <a:gd name="connsiteX174" fmla="*/ 114198 w 177126"/>
                <a:gd name="connsiteY174" fmla="*/ 31958 h 323316"/>
                <a:gd name="connsiteX175" fmla="*/ 113160 w 177126"/>
                <a:gd name="connsiteY175" fmla="*/ 31958 h 323316"/>
                <a:gd name="connsiteX176" fmla="*/ 108038 w 177126"/>
                <a:gd name="connsiteY176" fmla="*/ 32927 h 323316"/>
                <a:gd name="connsiteX177" fmla="*/ 106585 w 177126"/>
                <a:gd name="connsiteY177" fmla="*/ 33480 h 323316"/>
                <a:gd name="connsiteX178" fmla="*/ 100564 w 177126"/>
                <a:gd name="connsiteY178" fmla="*/ 38184 h 323316"/>
                <a:gd name="connsiteX179" fmla="*/ 99110 w 177126"/>
                <a:gd name="connsiteY179" fmla="*/ 40190 h 323316"/>
                <a:gd name="connsiteX180" fmla="*/ 96480 w 177126"/>
                <a:gd name="connsiteY180" fmla="*/ 49182 h 323316"/>
                <a:gd name="connsiteX181" fmla="*/ 96619 w 177126"/>
                <a:gd name="connsiteY181" fmla="*/ 51534 h 323316"/>
                <a:gd name="connsiteX182" fmla="*/ 97103 w 177126"/>
                <a:gd name="connsiteY182" fmla="*/ 54301 h 323316"/>
                <a:gd name="connsiteX183" fmla="*/ 96342 w 177126"/>
                <a:gd name="connsiteY183" fmla="*/ 55754 h 323316"/>
                <a:gd name="connsiteX184" fmla="*/ 95858 w 177126"/>
                <a:gd name="connsiteY184" fmla="*/ 56722 h 323316"/>
                <a:gd name="connsiteX185" fmla="*/ 93573 w 177126"/>
                <a:gd name="connsiteY185" fmla="*/ 57967 h 323316"/>
                <a:gd name="connsiteX186" fmla="*/ 91981 w 177126"/>
                <a:gd name="connsiteY186" fmla="*/ 59074 h 323316"/>
                <a:gd name="connsiteX187" fmla="*/ 89282 w 177126"/>
                <a:gd name="connsiteY187" fmla="*/ 61495 h 323316"/>
                <a:gd name="connsiteX188" fmla="*/ 86790 w 177126"/>
                <a:gd name="connsiteY188" fmla="*/ 64470 h 323316"/>
                <a:gd name="connsiteX189" fmla="*/ 86099 w 177126"/>
                <a:gd name="connsiteY189" fmla="*/ 65369 h 323316"/>
                <a:gd name="connsiteX190" fmla="*/ 83884 w 177126"/>
                <a:gd name="connsiteY190" fmla="*/ 68413 h 323316"/>
                <a:gd name="connsiteX191" fmla="*/ 77655 w 177126"/>
                <a:gd name="connsiteY191" fmla="*/ 71249 h 323316"/>
                <a:gd name="connsiteX192" fmla="*/ 72672 w 177126"/>
                <a:gd name="connsiteY192" fmla="*/ 75122 h 323316"/>
                <a:gd name="connsiteX193" fmla="*/ 70319 w 177126"/>
                <a:gd name="connsiteY193" fmla="*/ 78027 h 323316"/>
                <a:gd name="connsiteX194" fmla="*/ 69419 w 177126"/>
                <a:gd name="connsiteY194" fmla="*/ 78027 h 323316"/>
                <a:gd name="connsiteX195" fmla="*/ 68242 w 177126"/>
                <a:gd name="connsiteY195" fmla="*/ 78235 h 323316"/>
                <a:gd name="connsiteX196" fmla="*/ 65405 w 177126"/>
                <a:gd name="connsiteY196" fmla="*/ 78719 h 323316"/>
                <a:gd name="connsiteX197" fmla="*/ 63744 w 177126"/>
                <a:gd name="connsiteY197" fmla="*/ 79134 h 323316"/>
                <a:gd name="connsiteX198" fmla="*/ 61805 w 177126"/>
                <a:gd name="connsiteY198" fmla="*/ 79688 h 323316"/>
                <a:gd name="connsiteX199" fmla="*/ 57376 w 177126"/>
                <a:gd name="connsiteY199" fmla="*/ 81901 h 323316"/>
                <a:gd name="connsiteX200" fmla="*/ 56407 w 177126"/>
                <a:gd name="connsiteY200" fmla="*/ 82593 h 323316"/>
                <a:gd name="connsiteX201" fmla="*/ 55992 w 177126"/>
                <a:gd name="connsiteY201" fmla="*/ 82593 h 323316"/>
                <a:gd name="connsiteX202" fmla="*/ 51424 w 177126"/>
                <a:gd name="connsiteY202" fmla="*/ 83354 h 323316"/>
                <a:gd name="connsiteX203" fmla="*/ 49763 w 177126"/>
                <a:gd name="connsiteY203" fmla="*/ 83907 h 323316"/>
                <a:gd name="connsiteX204" fmla="*/ 46787 w 177126"/>
                <a:gd name="connsiteY204" fmla="*/ 85360 h 323316"/>
                <a:gd name="connsiteX205" fmla="*/ 44503 w 177126"/>
                <a:gd name="connsiteY205" fmla="*/ 86813 h 323316"/>
                <a:gd name="connsiteX206" fmla="*/ 41319 w 177126"/>
                <a:gd name="connsiteY206" fmla="*/ 86951 h 323316"/>
                <a:gd name="connsiteX207" fmla="*/ 37097 w 177126"/>
                <a:gd name="connsiteY207" fmla="*/ 87781 h 323316"/>
                <a:gd name="connsiteX208" fmla="*/ 34951 w 177126"/>
                <a:gd name="connsiteY208" fmla="*/ 88542 h 323316"/>
                <a:gd name="connsiteX209" fmla="*/ 29484 w 177126"/>
                <a:gd name="connsiteY209" fmla="*/ 92208 h 323316"/>
                <a:gd name="connsiteX210" fmla="*/ 28377 w 177126"/>
                <a:gd name="connsiteY210" fmla="*/ 93384 h 323316"/>
                <a:gd name="connsiteX211" fmla="*/ 25331 w 177126"/>
                <a:gd name="connsiteY211" fmla="*/ 98779 h 323316"/>
                <a:gd name="connsiteX212" fmla="*/ 24916 w 177126"/>
                <a:gd name="connsiteY212" fmla="*/ 100094 h 323316"/>
                <a:gd name="connsiteX213" fmla="*/ 24362 w 177126"/>
                <a:gd name="connsiteY213" fmla="*/ 103484 h 323316"/>
                <a:gd name="connsiteX214" fmla="*/ 24155 w 177126"/>
                <a:gd name="connsiteY214" fmla="*/ 108257 h 323316"/>
                <a:gd name="connsiteX215" fmla="*/ 18203 w 177126"/>
                <a:gd name="connsiteY215" fmla="*/ 117526 h 323316"/>
                <a:gd name="connsiteX216" fmla="*/ 17026 w 177126"/>
                <a:gd name="connsiteY216" fmla="*/ 119808 h 323316"/>
                <a:gd name="connsiteX217" fmla="*/ 15918 w 177126"/>
                <a:gd name="connsiteY217" fmla="*/ 122506 h 323316"/>
                <a:gd name="connsiteX218" fmla="*/ 15019 w 177126"/>
                <a:gd name="connsiteY218" fmla="*/ 126172 h 323316"/>
                <a:gd name="connsiteX219" fmla="*/ 14742 w 177126"/>
                <a:gd name="connsiteY219" fmla="*/ 128870 h 323316"/>
                <a:gd name="connsiteX220" fmla="*/ 14742 w 177126"/>
                <a:gd name="connsiteY220" fmla="*/ 132260 h 323316"/>
                <a:gd name="connsiteX221" fmla="*/ 16611 w 177126"/>
                <a:gd name="connsiteY221" fmla="*/ 145818 h 323316"/>
                <a:gd name="connsiteX222" fmla="*/ 17026 w 177126"/>
                <a:gd name="connsiteY222" fmla="*/ 147824 h 323316"/>
                <a:gd name="connsiteX223" fmla="*/ 19794 w 177126"/>
                <a:gd name="connsiteY223" fmla="*/ 157231 h 323316"/>
                <a:gd name="connsiteX224" fmla="*/ 21525 w 177126"/>
                <a:gd name="connsiteY224" fmla="*/ 166362 h 323316"/>
                <a:gd name="connsiteX225" fmla="*/ 22286 w 177126"/>
                <a:gd name="connsiteY225" fmla="*/ 168991 h 323316"/>
                <a:gd name="connsiteX226" fmla="*/ 24501 w 177126"/>
                <a:gd name="connsiteY226" fmla="*/ 174455 h 323316"/>
                <a:gd name="connsiteX227" fmla="*/ 24501 w 177126"/>
                <a:gd name="connsiteY227" fmla="*/ 175493 h 323316"/>
                <a:gd name="connsiteX228" fmla="*/ 23809 w 177126"/>
                <a:gd name="connsiteY228" fmla="*/ 179574 h 323316"/>
                <a:gd name="connsiteX229" fmla="*/ 22909 w 177126"/>
                <a:gd name="connsiteY229" fmla="*/ 182825 h 323316"/>
                <a:gd name="connsiteX230" fmla="*/ 21594 w 177126"/>
                <a:gd name="connsiteY230" fmla="*/ 186008 h 323316"/>
                <a:gd name="connsiteX231" fmla="*/ 17787 w 177126"/>
                <a:gd name="connsiteY231" fmla="*/ 192786 h 323316"/>
                <a:gd name="connsiteX232" fmla="*/ 17233 w 177126"/>
                <a:gd name="connsiteY232" fmla="*/ 193893 h 323316"/>
                <a:gd name="connsiteX233" fmla="*/ 14396 w 177126"/>
                <a:gd name="connsiteY233" fmla="*/ 200188 h 323316"/>
                <a:gd name="connsiteX234" fmla="*/ 12596 w 177126"/>
                <a:gd name="connsiteY234" fmla="*/ 201433 h 323316"/>
                <a:gd name="connsiteX235" fmla="*/ 10728 w 177126"/>
                <a:gd name="connsiteY235" fmla="*/ 203024 h 323316"/>
                <a:gd name="connsiteX236" fmla="*/ 8859 w 177126"/>
                <a:gd name="connsiteY236" fmla="*/ 204892 h 323316"/>
                <a:gd name="connsiteX237" fmla="*/ 6229 w 177126"/>
                <a:gd name="connsiteY237" fmla="*/ 208696 h 323316"/>
                <a:gd name="connsiteX238" fmla="*/ 5399 w 177126"/>
                <a:gd name="connsiteY238" fmla="*/ 210564 h 323316"/>
                <a:gd name="connsiteX239" fmla="*/ 4706 w 177126"/>
                <a:gd name="connsiteY239" fmla="*/ 212363 h 323316"/>
                <a:gd name="connsiteX240" fmla="*/ 1592 w 177126"/>
                <a:gd name="connsiteY240" fmla="*/ 222393 h 323316"/>
                <a:gd name="connsiteX241" fmla="*/ 1246 w 177126"/>
                <a:gd name="connsiteY241" fmla="*/ 223776 h 323316"/>
                <a:gd name="connsiteX242" fmla="*/ 692 w 177126"/>
                <a:gd name="connsiteY242" fmla="*/ 226405 h 323316"/>
                <a:gd name="connsiteX243" fmla="*/ 485 w 177126"/>
                <a:gd name="connsiteY243" fmla="*/ 227996 h 323316"/>
                <a:gd name="connsiteX244" fmla="*/ 0 w 177126"/>
                <a:gd name="connsiteY244" fmla="*/ 233530 h 323316"/>
                <a:gd name="connsiteX245" fmla="*/ 0 w 177126"/>
                <a:gd name="connsiteY245" fmla="*/ 235881 h 323316"/>
                <a:gd name="connsiteX246" fmla="*/ 277 w 177126"/>
                <a:gd name="connsiteY246" fmla="*/ 239271 h 323316"/>
                <a:gd name="connsiteX247" fmla="*/ 277 w 177126"/>
                <a:gd name="connsiteY247" fmla="*/ 239894 h 323316"/>
                <a:gd name="connsiteX248" fmla="*/ 761 w 177126"/>
                <a:gd name="connsiteY248" fmla="*/ 243560 h 323316"/>
                <a:gd name="connsiteX249" fmla="*/ 1038 w 177126"/>
                <a:gd name="connsiteY249" fmla="*/ 245151 h 323316"/>
                <a:gd name="connsiteX250" fmla="*/ 1938 w 177126"/>
                <a:gd name="connsiteY250" fmla="*/ 248748 h 323316"/>
                <a:gd name="connsiteX251" fmla="*/ 2561 w 177126"/>
                <a:gd name="connsiteY251" fmla="*/ 250615 h 323316"/>
                <a:gd name="connsiteX252" fmla="*/ 3876 w 177126"/>
                <a:gd name="connsiteY252" fmla="*/ 253728 h 323316"/>
                <a:gd name="connsiteX253" fmla="*/ 5052 w 177126"/>
                <a:gd name="connsiteY253" fmla="*/ 255942 h 323316"/>
                <a:gd name="connsiteX254" fmla="*/ 8444 w 177126"/>
                <a:gd name="connsiteY254" fmla="*/ 261199 h 323316"/>
                <a:gd name="connsiteX255" fmla="*/ 9067 w 177126"/>
                <a:gd name="connsiteY255" fmla="*/ 262375 h 323316"/>
                <a:gd name="connsiteX256" fmla="*/ 9067 w 177126"/>
                <a:gd name="connsiteY256" fmla="*/ 262375 h 323316"/>
                <a:gd name="connsiteX257" fmla="*/ 9067 w 177126"/>
                <a:gd name="connsiteY257" fmla="*/ 263066 h 323316"/>
                <a:gd name="connsiteX258" fmla="*/ 8444 w 177126"/>
                <a:gd name="connsiteY258" fmla="*/ 269016 h 323316"/>
                <a:gd name="connsiteX259" fmla="*/ 8444 w 177126"/>
                <a:gd name="connsiteY259" fmla="*/ 269915 h 323316"/>
                <a:gd name="connsiteX260" fmla="*/ 8305 w 177126"/>
                <a:gd name="connsiteY260" fmla="*/ 273374 h 323316"/>
                <a:gd name="connsiteX261" fmla="*/ 8305 w 177126"/>
                <a:gd name="connsiteY261" fmla="*/ 274895 h 323316"/>
                <a:gd name="connsiteX262" fmla="*/ 8582 w 177126"/>
                <a:gd name="connsiteY262" fmla="*/ 278492 h 323316"/>
                <a:gd name="connsiteX263" fmla="*/ 8859 w 177126"/>
                <a:gd name="connsiteY263" fmla="*/ 280360 h 323316"/>
                <a:gd name="connsiteX264" fmla="*/ 9413 w 177126"/>
                <a:gd name="connsiteY264" fmla="*/ 282920 h 323316"/>
                <a:gd name="connsiteX265" fmla="*/ 10243 w 177126"/>
                <a:gd name="connsiteY265" fmla="*/ 285548 h 323316"/>
                <a:gd name="connsiteX266" fmla="*/ 11281 w 177126"/>
                <a:gd name="connsiteY266" fmla="*/ 287969 h 323316"/>
                <a:gd name="connsiteX267" fmla="*/ 12112 w 177126"/>
                <a:gd name="connsiteY267" fmla="*/ 289629 h 323316"/>
                <a:gd name="connsiteX268" fmla="*/ 13496 w 177126"/>
                <a:gd name="connsiteY268" fmla="*/ 291912 h 323316"/>
                <a:gd name="connsiteX269" fmla="*/ 13842 w 177126"/>
                <a:gd name="connsiteY269" fmla="*/ 292742 h 323316"/>
                <a:gd name="connsiteX270" fmla="*/ 15088 w 177126"/>
                <a:gd name="connsiteY270" fmla="*/ 297169 h 323316"/>
                <a:gd name="connsiteX271" fmla="*/ 16126 w 177126"/>
                <a:gd name="connsiteY271" fmla="*/ 299729 h 323316"/>
                <a:gd name="connsiteX272" fmla="*/ 17372 w 177126"/>
                <a:gd name="connsiteY272" fmla="*/ 302080 h 323316"/>
                <a:gd name="connsiteX273" fmla="*/ 19379 w 177126"/>
                <a:gd name="connsiteY273" fmla="*/ 304917 h 323316"/>
                <a:gd name="connsiteX274" fmla="*/ 21040 w 177126"/>
                <a:gd name="connsiteY274" fmla="*/ 306784 h 323316"/>
                <a:gd name="connsiteX275" fmla="*/ 22355 w 177126"/>
                <a:gd name="connsiteY275" fmla="*/ 308098 h 323316"/>
                <a:gd name="connsiteX276" fmla="*/ 24639 w 177126"/>
                <a:gd name="connsiteY276" fmla="*/ 310036 h 323316"/>
                <a:gd name="connsiteX277" fmla="*/ 25470 w 177126"/>
                <a:gd name="connsiteY277" fmla="*/ 310658 h 323316"/>
                <a:gd name="connsiteX278" fmla="*/ 27892 w 177126"/>
                <a:gd name="connsiteY278" fmla="*/ 312387 h 323316"/>
                <a:gd name="connsiteX279" fmla="*/ 29207 w 177126"/>
                <a:gd name="connsiteY279" fmla="*/ 313217 h 323316"/>
                <a:gd name="connsiteX280" fmla="*/ 31422 w 177126"/>
                <a:gd name="connsiteY280" fmla="*/ 314463 h 323316"/>
                <a:gd name="connsiteX281" fmla="*/ 33706 w 177126"/>
                <a:gd name="connsiteY281" fmla="*/ 315500 h 323316"/>
                <a:gd name="connsiteX282" fmla="*/ 41319 w 177126"/>
                <a:gd name="connsiteY282" fmla="*/ 318129 h 323316"/>
                <a:gd name="connsiteX283" fmla="*/ 46579 w 177126"/>
                <a:gd name="connsiteY283" fmla="*/ 320965 h 323316"/>
                <a:gd name="connsiteX284" fmla="*/ 49971 w 177126"/>
                <a:gd name="connsiteY284" fmla="*/ 322210 h 323316"/>
                <a:gd name="connsiteX285" fmla="*/ 53223 w 177126"/>
                <a:gd name="connsiteY285" fmla="*/ 322971 h 323316"/>
                <a:gd name="connsiteX286" fmla="*/ 56338 w 177126"/>
                <a:gd name="connsiteY286" fmla="*/ 323317 h 323316"/>
                <a:gd name="connsiteX287" fmla="*/ 57653 w 177126"/>
                <a:gd name="connsiteY287" fmla="*/ 323317 h 323316"/>
                <a:gd name="connsiteX288" fmla="*/ 60975 w 177126"/>
                <a:gd name="connsiteY288" fmla="*/ 322971 h 323316"/>
                <a:gd name="connsiteX289" fmla="*/ 64297 w 177126"/>
                <a:gd name="connsiteY289" fmla="*/ 322210 h 323316"/>
                <a:gd name="connsiteX290" fmla="*/ 67896 w 177126"/>
                <a:gd name="connsiteY290" fmla="*/ 320896 h 323316"/>
                <a:gd name="connsiteX291" fmla="*/ 70388 w 177126"/>
                <a:gd name="connsiteY291" fmla="*/ 319720 h 323316"/>
                <a:gd name="connsiteX292" fmla="*/ 77932 w 177126"/>
                <a:gd name="connsiteY292" fmla="*/ 315154 h 323316"/>
                <a:gd name="connsiteX293" fmla="*/ 78901 w 177126"/>
                <a:gd name="connsiteY293" fmla="*/ 314739 h 323316"/>
                <a:gd name="connsiteX294" fmla="*/ 80769 w 177126"/>
                <a:gd name="connsiteY294" fmla="*/ 314324 h 323316"/>
                <a:gd name="connsiteX295" fmla="*/ 83814 w 177126"/>
                <a:gd name="connsiteY295" fmla="*/ 314048 h 323316"/>
                <a:gd name="connsiteX296" fmla="*/ 85199 w 177126"/>
                <a:gd name="connsiteY296" fmla="*/ 313840 h 323316"/>
                <a:gd name="connsiteX297" fmla="*/ 89075 w 177126"/>
                <a:gd name="connsiteY297" fmla="*/ 313079 h 323316"/>
                <a:gd name="connsiteX298" fmla="*/ 92604 w 177126"/>
                <a:gd name="connsiteY298" fmla="*/ 311834 h 323316"/>
                <a:gd name="connsiteX299" fmla="*/ 96273 w 177126"/>
                <a:gd name="connsiteY299" fmla="*/ 309966 h 323316"/>
                <a:gd name="connsiteX300" fmla="*/ 100356 w 177126"/>
                <a:gd name="connsiteY300" fmla="*/ 306784 h 323316"/>
                <a:gd name="connsiteX301" fmla="*/ 104578 w 177126"/>
                <a:gd name="connsiteY301" fmla="*/ 302011 h 323316"/>
                <a:gd name="connsiteX302" fmla="*/ 106723 w 177126"/>
                <a:gd name="connsiteY302" fmla="*/ 298691 h 323316"/>
                <a:gd name="connsiteX303" fmla="*/ 109492 w 177126"/>
                <a:gd name="connsiteY303" fmla="*/ 292811 h 323316"/>
                <a:gd name="connsiteX304" fmla="*/ 110184 w 177126"/>
                <a:gd name="connsiteY304" fmla="*/ 291082 h 323316"/>
                <a:gd name="connsiteX305" fmla="*/ 155448 w 177126"/>
                <a:gd name="connsiteY305" fmla="*/ 145472 h 323316"/>
                <a:gd name="connsiteX306" fmla="*/ 156002 w 177126"/>
                <a:gd name="connsiteY306" fmla="*/ 142774 h 323316"/>
                <a:gd name="connsiteX307" fmla="*/ 156763 w 177126"/>
                <a:gd name="connsiteY307" fmla="*/ 135303 h 323316"/>
                <a:gd name="connsiteX308" fmla="*/ 156763 w 177126"/>
                <a:gd name="connsiteY308" fmla="*/ 132536 h 323316"/>
                <a:gd name="connsiteX309" fmla="*/ 156209 w 177126"/>
                <a:gd name="connsiteY309" fmla="*/ 126518 h 323316"/>
                <a:gd name="connsiteX310" fmla="*/ 156694 w 177126"/>
                <a:gd name="connsiteY310" fmla="*/ 125965 h 323316"/>
                <a:gd name="connsiteX311" fmla="*/ 157317 w 177126"/>
                <a:gd name="connsiteY311" fmla="*/ 125204 h 323316"/>
                <a:gd name="connsiteX312" fmla="*/ 158078 w 177126"/>
                <a:gd name="connsiteY312" fmla="*/ 124236 h 323316"/>
                <a:gd name="connsiteX313" fmla="*/ 159739 w 177126"/>
                <a:gd name="connsiteY313" fmla="*/ 121538 h 323316"/>
                <a:gd name="connsiteX314" fmla="*/ 160154 w 177126"/>
                <a:gd name="connsiteY314" fmla="*/ 120569 h 323316"/>
                <a:gd name="connsiteX315" fmla="*/ 161192 w 177126"/>
                <a:gd name="connsiteY315" fmla="*/ 117387 h 323316"/>
                <a:gd name="connsiteX316" fmla="*/ 162231 w 177126"/>
                <a:gd name="connsiteY316" fmla="*/ 114828 h 323316"/>
                <a:gd name="connsiteX317" fmla="*/ 162992 w 177126"/>
                <a:gd name="connsiteY317" fmla="*/ 112268 h 323316"/>
                <a:gd name="connsiteX318" fmla="*/ 163546 w 177126"/>
                <a:gd name="connsiteY318" fmla="*/ 109363 h 323316"/>
                <a:gd name="connsiteX319" fmla="*/ 163822 w 177126"/>
                <a:gd name="connsiteY319" fmla="*/ 107426 h 323316"/>
                <a:gd name="connsiteX320" fmla="*/ 163961 w 177126"/>
                <a:gd name="connsiteY320" fmla="*/ 107426 h 323316"/>
                <a:gd name="connsiteX321" fmla="*/ 170951 w 177126"/>
                <a:gd name="connsiteY321" fmla="*/ 101892 h 323316"/>
                <a:gd name="connsiteX322" fmla="*/ 174827 w 177126"/>
                <a:gd name="connsiteY322" fmla="*/ 96013 h 323316"/>
                <a:gd name="connsiteX323" fmla="*/ 177111 w 177126"/>
                <a:gd name="connsiteY323" fmla="*/ 87643 h 323316"/>
                <a:gd name="connsiteX324" fmla="*/ 176765 w 177126"/>
                <a:gd name="connsiteY324" fmla="*/ 81002 h 323316"/>
                <a:gd name="connsiteX325" fmla="*/ 176004 w 177126"/>
                <a:gd name="connsiteY325" fmla="*/ 77197 h 323316"/>
                <a:gd name="connsiteX326" fmla="*/ 171990 w 177126"/>
                <a:gd name="connsiteY326" fmla="*/ 65507 h 323316"/>
                <a:gd name="connsiteX327" fmla="*/ 171782 w 177126"/>
                <a:gd name="connsiteY327" fmla="*/ 63847 h 323316"/>
                <a:gd name="connsiteX328" fmla="*/ 171159 w 177126"/>
                <a:gd name="connsiteY328" fmla="*/ 53817 h 323316"/>
                <a:gd name="connsiteX329" fmla="*/ 170951 w 177126"/>
                <a:gd name="connsiteY329" fmla="*/ 52295 h 323316"/>
                <a:gd name="connsiteX330" fmla="*/ 170259 w 177126"/>
                <a:gd name="connsiteY330" fmla="*/ 48214 h 323316"/>
                <a:gd name="connsiteX331" fmla="*/ 169913 w 177126"/>
                <a:gd name="connsiteY331" fmla="*/ 46692 h 323316"/>
                <a:gd name="connsiteX332" fmla="*/ 165276 w 177126"/>
                <a:gd name="connsiteY332" fmla="*/ 30920 h 323316"/>
                <a:gd name="connsiteX333" fmla="*/ 164376 w 177126"/>
                <a:gd name="connsiteY333" fmla="*/ 28638 h 323316"/>
                <a:gd name="connsiteX334" fmla="*/ 162715 w 177126"/>
                <a:gd name="connsiteY334" fmla="*/ 25317 h 323316"/>
                <a:gd name="connsiteX335" fmla="*/ 162161 w 177126"/>
                <a:gd name="connsiteY335" fmla="*/ 24349 h 323316"/>
                <a:gd name="connsiteX336" fmla="*/ 158355 w 177126"/>
                <a:gd name="connsiteY336" fmla="*/ 18054 h 323316"/>
                <a:gd name="connsiteX337" fmla="*/ 155586 w 177126"/>
                <a:gd name="connsiteY337" fmla="*/ 12590 h 323316"/>
                <a:gd name="connsiteX338" fmla="*/ 155033 w 177126"/>
                <a:gd name="connsiteY338" fmla="*/ 11621 h 323316"/>
                <a:gd name="connsiteX339" fmla="*/ 153095 w 177126"/>
                <a:gd name="connsiteY339" fmla="*/ 8508 h 323316"/>
                <a:gd name="connsiteX340" fmla="*/ 150949 w 177126"/>
                <a:gd name="connsiteY340" fmla="*/ 5810 h 323316"/>
                <a:gd name="connsiteX341" fmla="*/ 149080 w 177126"/>
                <a:gd name="connsiteY341" fmla="*/ 3943 h 323316"/>
                <a:gd name="connsiteX342" fmla="*/ 139391 w 177126"/>
                <a:gd name="connsiteY342" fmla="*/ 0 h 323316"/>
                <a:gd name="connsiteX343" fmla="*/ 139391 w 177126"/>
                <a:gd name="connsiteY343" fmla="*/ 0 h 32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177126" h="323316">
                  <a:moveTo>
                    <a:pt x="139668" y="14042"/>
                  </a:moveTo>
                  <a:lnTo>
                    <a:pt x="141537" y="15910"/>
                  </a:lnTo>
                  <a:lnTo>
                    <a:pt x="143474" y="19023"/>
                  </a:lnTo>
                  <a:lnTo>
                    <a:pt x="146451" y="24972"/>
                  </a:lnTo>
                  <a:lnTo>
                    <a:pt x="150534" y="31682"/>
                  </a:lnTo>
                  <a:lnTo>
                    <a:pt x="152195" y="35002"/>
                  </a:lnTo>
                  <a:lnTo>
                    <a:pt x="156832" y="50773"/>
                  </a:lnTo>
                  <a:lnTo>
                    <a:pt x="157524" y="54855"/>
                  </a:lnTo>
                  <a:lnTo>
                    <a:pt x="158216" y="65438"/>
                  </a:lnTo>
                  <a:lnTo>
                    <a:pt x="158701" y="68897"/>
                  </a:lnTo>
                  <a:lnTo>
                    <a:pt x="163200" y="81832"/>
                  </a:lnTo>
                  <a:lnTo>
                    <a:pt x="163546" y="88473"/>
                  </a:lnTo>
                  <a:lnTo>
                    <a:pt x="159670" y="94353"/>
                  </a:lnTo>
                  <a:lnTo>
                    <a:pt x="157040" y="95321"/>
                  </a:lnTo>
                  <a:lnTo>
                    <a:pt x="155310" y="93938"/>
                  </a:lnTo>
                  <a:lnTo>
                    <a:pt x="152680" y="88335"/>
                  </a:lnTo>
                  <a:lnTo>
                    <a:pt x="151157" y="86190"/>
                  </a:lnTo>
                  <a:lnTo>
                    <a:pt x="149565" y="85153"/>
                  </a:lnTo>
                  <a:lnTo>
                    <a:pt x="148112" y="85706"/>
                  </a:lnTo>
                  <a:lnTo>
                    <a:pt x="146797" y="88335"/>
                  </a:lnTo>
                  <a:lnTo>
                    <a:pt x="146658" y="91309"/>
                  </a:lnTo>
                  <a:lnTo>
                    <a:pt x="147419" y="94629"/>
                  </a:lnTo>
                  <a:lnTo>
                    <a:pt x="149496" y="100440"/>
                  </a:lnTo>
                  <a:lnTo>
                    <a:pt x="150257" y="103760"/>
                  </a:lnTo>
                  <a:lnTo>
                    <a:pt x="150257" y="106804"/>
                  </a:lnTo>
                  <a:cubicBezTo>
                    <a:pt x="150257" y="106804"/>
                    <a:pt x="149773" y="109709"/>
                    <a:pt x="149773" y="109709"/>
                  </a:cubicBezTo>
                  <a:lnTo>
                    <a:pt x="148181" y="113583"/>
                  </a:lnTo>
                  <a:lnTo>
                    <a:pt x="147904" y="114897"/>
                  </a:lnTo>
                  <a:lnTo>
                    <a:pt x="147489" y="115866"/>
                  </a:lnTo>
                  <a:lnTo>
                    <a:pt x="146728" y="116834"/>
                  </a:lnTo>
                  <a:lnTo>
                    <a:pt x="144859" y="118909"/>
                  </a:lnTo>
                  <a:lnTo>
                    <a:pt x="144097" y="120085"/>
                  </a:lnTo>
                  <a:lnTo>
                    <a:pt x="142852" y="123613"/>
                  </a:lnTo>
                  <a:lnTo>
                    <a:pt x="142713" y="126933"/>
                  </a:lnTo>
                  <a:lnTo>
                    <a:pt x="143406" y="133920"/>
                  </a:lnTo>
                  <a:lnTo>
                    <a:pt x="142644" y="141391"/>
                  </a:lnTo>
                  <a:lnTo>
                    <a:pt x="97380" y="287001"/>
                  </a:lnTo>
                  <a:lnTo>
                    <a:pt x="94611" y="292880"/>
                  </a:lnTo>
                  <a:lnTo>
                    <a:pt x="90390" y="297653"/>
                  </a:lnTo>
                  <a:lnTo>
                    <a:pt x="86722" y="299521"/>
                  </a:lnTo>
                  <a:lnTo>
                    <a:pt x="82846" y="300282"/>
                  </a:lnTo>
                  <a:lnTo>
                    <a:pt x="78901" y="300697"/>
                  </a:lnTo>
                  <a:lnTo>
                    <a:pt x="74956" y="301596"/>
                  </a:lnTo>
                  <a:lnTo>
                    <a:pt x="71910" y="302910"/>
                  </a:lnTo>
                  <a:lnTo>
                    <a:pt x="63605" y="307960"/>
                  </a:lnTo>
                  <a:lnTo>
                    <a:pt x="60006" y="309275"/>
                  </a:lnTo>
                  <a:lnTo>
                    <a:pt x="56684" y="309621"/>
                  </a:lnTo>
                  <a:lnTo>
                    <a:pt x="53431" y="308860"/>
                  </a:lnTo>
                  <a:lnTo>
                    <a:pt x="47202" y="305539"/>
                  </a:lnTo>
                  <a:lnTo>
                    <a:pt x="38551" y="302565"/>
                  </a:lnTo>
                  <a:lnTo>
                    <a:pt x="36336" y="301320"/>
                  </a:lnTo>
                  <a:lnTo>
                    <a:pt x="33914" y="299590"/>
                  </a:lnTo>
                  <a:lnTo>
                    <a:pt x="31629" y="297653"/>
                  </a:lnTo>
                  <a:lnTo>
                    <a:pt x="29969" y="295786"/>
                  </a:lnTo>
                  <a:lnTo>
                    <a:pt x="28723" y="293434"/>
                  </a:lnTo>
                  <a:lnTo>
                    <a:pt x="27200" y="288108"/>
                  </a:lnTo>
                  <a:lnTo>
                    <a:pt x="26093" y="285617"/>
                  </a:lnTo>
                  <a:lnTo>
                    <a:pt x="24293" y="282643"/>
                  </a:lnTo>
                  <a:lnTo>
                    <a:pt x="23255" y="280222"/>
                  </a:lnTo>
                  <a:lnTo>
                    <a:pt x="22701" y="277662"/>
                  </a:lnTo>
                  <a:lnTo>
                    <a:pt x="22424" y="274065"/>
                  </a:lnTo>
                  <a:lnTo>
                    <a:pt x="22563" y="270607"/>
                  </a:lnTo>
                  <a:lnTo>
                    <a:pt x="23255" y="263897"/>
                  </a:lnTo>
                  <a:lnTo>
                    <a:pt x="23255" y="260715"/>
                  </a:lnTo>
                  <a:cubicBezTo>
                    <a:pt x="23255" y="260715"/>
                    <a:pt x="22286" y="257395"/>
                    <a:pt x="22286" y="257395"/>
                  </a:cubicBezTo>
                  <a:lnTo>
                    <a:pt x="20694" y="254420"/>
                  </a:lnTo>
                  <a:lnTo>
                    <a:pt x="16957" y="248679"/>
                  </a:lnTo>
                  <a:lnTo>
                    <a:pt x="15642" y="245566"/>
                  </a:lnTo>
                  <a:lnTo>
                    <a:pt x="14742" y="241969"/>
                  </a:lnTo>
                  <a:lnTo>
                    <a:pt x="14257" y="238303"/>
                  </a:lnTo>
                  <a:lnTo>
                    <a:pt x="13981" y="234913"/>
                  </a:lnTo>
                  <a:lnTo>
                    <a:pt x="14465" y="229379"/>
                  </a:lnTo>
                  <a:lnTo>
                    <a:pt x="15019" y="226750"/>
                  </a:lnTo>
                  <a:lnTo>
                    <a:pt x="18133" y="216721"/>
                  </a:lnTo>
                  <a:lnTo>
                    <a:pt x="18964" y="214853"/>
                  </a:lnTo>
                  <a:lnTo>
                    <a:pt x="20833" y="212985"/>
                  </a:lnTo>
                  <a:lnTo>
                    <a:pt x="24847" y="210149"/>
                  </a:lnTo>
                  <a:lnTo>
                    <a:pt x="26508" y="207797"/>
                  </a:lnTo>
                  <a:lnTo>
                    <a:pt x="30107" y="199704"/>
                  </a:lnTo>
                  <a:lnTo>
                    <a:pt x="34260" y="192233"/>
                  </a:lnTo>
                  <a:lnTo>
                    <a:pt x="36267" y="187529"/>
                  </a:lnTo>
                  <a:lnTo>
                    <a:pt x="37651" y="182549"/>
                  </a:lnTo>
                  <a:lnTo>
                    <a:pt x="38412" y="177084"/>
                  </a:lnTo>
                  <a:lnTo>
                    <a:pt x="38620" y="174663"/>
                  </a:lnTo>
                  <a:lnTo>
                    <a:pt x="38620" y="172657"/>
                  </a:lnTo>
                  <a:cubicBezTo>
                    <a:pt x="38620" y="172657"/>
                    <a:pt x="38135" y="170720"/>
                    <a:pt x="38135" y="170720"/>
                  </a:cubicBezTo>
                  <a:lnTo>
                    <a:pt x="35367" y="163941"/>
                  </a:lnTo>
                  <a:lnTo>
                    <a:pt x="33498" y="154118"/>
                  </a:lnTo>
                  <a:lnTo>
                    <a:pt x="30522" y="144088"/>
                  </a:lnTo>
                  <a:lnTo>
                    <a:pt x="28653" y="130530"/>
                  </a:lnTo>
                  <a:lnTo>
                    <a:pt x="28930" y="127832"/>
                  </a:lnTo>
                  <a:lnTo>
                    <a:pt x="30038" y="125135"/>
                  </a:lnTo>
                  <a:lnTo>
                    <a:pt x="36682" y="114690"/>
                  </a:lnTo>
                  <a:lnTo>
                    <a:pt x="37651" y="112614"/>
                  </a:lnTo>
                  <a:lnTo>
                    <a:pt x="38066" y="110401"/>
                  </a:lnTo>
                  <a:lnTo>
                    <a:pt x="38343" y="104244"/>
                  </a:lnTo>
                  <a:lnTo>
                    <a:pt x="38758" y="102930"/>
                  </a:lnTo>
                  <a:lnTo>
                    <a:pt x="39866" y="101754"/>
                  </a:lnTo>
                  <a:lnTo>
                    <a:pt x="42011" y="100993"/>
                  </a:lnTo>
                  <a:lnTo>
                    <a:pt x="47410" y="100786"/>
                  </a:lnTo>
                  <a:lnTo>
                    <a:pt x="49832" y="100163"/>
                  </a:lnTo>
                  <a:lnTo>
                    <a:pt x="54469" y="97189"/>
                  </a:lnTo>
                  <a:lnTo>
                    <a:pt x="56130" y="96635"/>
                  </a:lnTo>
                  <a:lnTo>
                    <a:pt x="58899" y="97189"/>
                  </a:lnTo>
                  <a:lnTo>
                    <a:pt x="60906" y="97396"/>
                  </a:lnTo>
                  <a:lnTo>
                    <a:pt x="62498" y="96981"/>
                  </a:lnTo>
                  <a:lnTo>
                    <a:pt x="63398" y="96082"/>
                  </a:lnTo>
                  <a:lnTo>
                    <a:pt x="64713" y="94007"/>
                  </a:lnTo>
                  <a:lnTo>
                    <a:pt x="65889" y="93108"/>
                  </a:lnTo>
                  <a:lnTo>
                    <a:pt x="67827" y="92554"/>
                  </a:lnTo>
                  <a:lnTo>
                    <a:pt x="70665" y="92070"/>
                  </a:lnTo>
                  <a:lnTo>
                    <a:pt x="73433" y="91862"/>
                  </a:lnTo>
                  <a:lnTo>
                    <a:pt x="75302" y="92001"/>
                  </a:lnTo>
                  <a:lnTo>
                    <a:pt x="76686" y="93108"/>
                  </a:lnTo>
                  <a:lnTo>
                    <a:pt x="77516" y="94560"/>
                  </a:lnTo>
                  <a:lnTo>
                    <a:pt x="78555" y="95390"/>
                  </a:lnTo>
                  <a:lnTo>
                    <a:pt x="80285" y="94906"/>
                  </a:lnTo>
                  <a:lnTo>
                    <a:pt x="78762" y="89926"/>
                  </a:lnTo>
                  <a:lnTo>
                    <a:pt x="83607" y="83907"/>
                  </a:lnTo>
                  <a:lnTo>
                    <a:pt x="89836" y="81002"/>
                  </a:lnTo>
                  <a:lnTo>
                    <a:pt x="92397" y="85360"/>
                  </a:lnTo>
                  <a:lnTo>
                    <a:pt x="94335" y="84322"/>
                  </a:lnTo>
                  <a:lnTo>
                    <a:pt x="94335" y="82732"/>
                  </a:lnTo>
                  <a:cubicBezTo>
                    <a:pt x="94335" y="82732"/>
                    <a:pt x="93781" y="80795"/>
                    <a:pt x="93781" y="80795"/>
                  </a:cubicBezTo>
                  <a:lnTo>
                    <a:pt x="93781" y="78858"/>
                  </a:lnTo>
                  <a:cubicBezTo>
                    <a:pt x="93781" y="78858"/>
                    <a:pt x="95027" y="76782"/>
                    <a:pt x="95027" y="76782"/>
                  </a:cubicBezTo>
                  <a:lnTo>
                    <a:pt x="97380" y="73462"/>
                  </a:lnTo>
                  <a:lnTo>
                    <a:pt x="99871" y="70488"/>
                  </a:lnTo>
                  <a:lnTo>
                    <a:pt x="101464" y="69381"/>
                  </a:lnTo>
                  <a:lnTo>
                    <a:pt x="102017" y="71110"/>
                  </a:lnTo>
                  <a:lnTo>
                    <a:pt x="101325" y="73601"/>
                  </a:lnTo>
                  <a:lnTo>
                    <a:pt x="100979" y="75468"/>
                  </a:lnTo>
                  <a:lnTo>
                    <a:pt x="102709" y="75468"/>
                  </a:lnTo>
                  <a:cubicBezTo>
                    <a:pt x="102709" y="75468"/>
                    <a:pt x="104855" y="73047"/>
                    <a:pt x="104855" y="73047"/>
                  </a:cubicBezTo>
                  <a:lnTo>
                    <a:pt x="106101" y="69934"/>
                  </a:lnTo>
                  <a:lnTo>
                    <a:pt x="107969" y="67859"/>
                  </a:lnTo>
                  <a:lnTo>
                    <a:pt x="111845" y="68482"/>
                  </a:lnTo>
                  <a:lnTo>
                    <a:pt x="108523" y="65231"/>
                  </a:lnTo>
                  <a:lnTo>
                    <a:pt x="108731" y="62048"/>
                  </a:lnTo>
                  <a:lnTo>
                    <a:pt x="110461" y="58728"/>
                  </a:lnTo>
                  <a:lnTo>
                    <a:pt x="111707" y="54924"/>
                  </a:lnTo>
                  <a:lnTo>
                    <a:pt x="111291" y="52987"/>
                  </a:lnTo>
                  <a:lnTo>
                    <a:pt x="110530" y="50704"/>
                  </a:lnTo>
                  <a:lnTo>
                    <a:pt x="110392" y="48352"/>
                  </a:lnTo>
                  <a:lnTo>
                    <a:pt x="111845" y="46346"/>
                  </a:lnTo>
                  <a:lnTo>
                    <a:pt x="113298" y="45793"/>
                  </a:lnTo>
                  <a:lnTo>
                    <a:pt x="114060" y="46277"/>
                  </a:lnTo>
                  <a:lnTo>
                    <a:pt x="114683" y="47038"/>
                  </a:lnTo>
                  <a:lnTo>
                    <a:pt x="115928" y="47384"/>
                  </a:lnTo>
                  <a:lnTo>
                    <a:pt x="117659" y="47107"/>
                  </a:lnTo>
                  <a:lnTo>
                    <a:pt x="118559" y="46623"/>
                  </a:lnTo>
                  <a:lnTo>
                    <a:pt x="120981" y="44271"/>
                  </a:lnTo>
                  <a:lnTo>
                    <a:pt x="127556" y="39360"/>
                  </a:lnTo>
                  <a:lnTo>
                    <a:pt x="129909" y="36385"/>
                  </a:lnTo>
                  <a:lnTo>
                    <a:pt x="131294" y="31889"/>
                  </a:lnTo>
                  <a:lnTo>
                    <a:pt x="131294" y="29883"/>
                  </a:lnTo>
                  <a:cubicBezTo>
                    <a:pt x="131294" y="29883"/>
                    <a:pt x="131086" y="28154"/>
                    <a:pt x="131086" y="28154"/>
                  </a:cubicBezTo>
                  <a:lnTo>
                    <a:pt x="129701" y="21859"/>
                  </a:lnTo>
                  <a:lnTo>
                    <a:pt x="129701" y="21651"/>
                  </a:lnTo>
                  <a:cubicBezTo>
                    <a:pt x="129701" y="21651"/>
                    <a:pt x="130047" y="21997"/>
                    <a:pt x="130047" y="21997"/>
                  </a:cubicBezTo>
                  <a:lnTo>
                    <a:pt x="131224" y="21236"/>
                  </a:lnTo>
                  <a:lnTo>
                    <a:pt x="135100" y="15979"/>
                  </a:lnTo>
                  <a:lnTo>
                    <a:pt x="137315" y="14180"/>
                  </a:lnTo>
                  <a:lnTo>
                    <a:pt x="139737" y="14180"/>
                  </a:lnTo>
                  <a:moveTo>
                    <a:pt x="139737" y="277"/>
                  </a:moveTo>
                  <a:cubicBezTo>
                    <a:pt x="139737" y="277"/>
                    <a:pt x="139599" y="277"/>
                    <a:pt x="139530" y="277"/>
                  </a:cubicBezTo>
                  <a:lnTo>
                    <a:pt x="137107" y="277"/>
                  </a:lnTo>
                  <a:cubicBezTo>
                    <a:pt x="133992" y="346"/>
                    <a:pt x="131016" y="1453"/>
                    <a:pt x="128594" y="3389"/>
                  </a:cubicBezTo>
                  <a:lnTo>
                    <a:pt x="126379" y="5188"/>
                  </a:lnTo>
                  <a:cubicBezTo>
                    <a:pt x="125480" y="5949"/>
                    <a:pt x="124649" y="6779"/>
                    <a:pt x="123957" y="7747"/>
                  </a:cubicBezTo>
                  <a:lnTo>
                    <a:pt x="122434" y="9753"/>
                  </a:lnTo>
                  <a:cubicBezTo>
                    <a:pt x="122434" y="9753"/>
                    <a:pt x="122019" y="10030"/>
                    <a:pt x="121742" y="10168"/>
                  </a:cubicBezTo>
                  <a:cubicBezTo>
                    <a:pt x="116828" y="13558"/>
                    <a:pt x="114613" y="19714"/>
                    <a:pt x="116274" y="25387"/>
                  </a:cubicBezTo>
                  <a:lnTo>
                    <a:pt x="117244" y="29675"/>
                  </a:lnTo>
                  <a:lnTo>
                    <a:pt x="114198" y="31958"/>
                  </a:lnTo>
                  <a:cubicBezTo>
                    <a:pt x="114198" y="31958"/>
                    <a:pt x="113506" y="31958"/>
                    <a:pt x="113160" y="31958"/>
                  </a:cubicBezTo>
                  <a:cubicBezTo>
                    <a:pt x="111430" y="31958"/>
                    <a:pt x="109700" y="32304"/>
                    <a:pt x="108038" y="32927"/>
                  </a:cubicBezTo>
                  <a:lnTo>
                    <a:pt x="106585" y="33480"/>
                  </a:lnTo>
                  <a:cubicBezTo>
                    <a:pt x="104163" y="34448"/>
                    <a:pt x="102086" y="36108"/>
                    <a:pt x="100564" y="38184"/>
                  </a:cubicBezTo>
                  <a:lnTo>
                    <a:pt x="99110" y="40190"/>
                  </a:lnTo>
                  <a:cubicBezTo>
                    <a:pt x="97241" y="42818"/>
                    <a:pt x="96273" y="46001"/>
                    <a:pt x="96480" y="49182"/>
                  </a:cubicBezTo>
                  <a:lnTo>
                    <a:pt x="96619" y="51534"/>
                  </a:lnTo>
                  <a:cubicBezTo>
                    <a:pt x="96619" y="52434"/>
                    <a:pt x="96826" y="53402"/>
                    <a:pt x="97103" y="54301"/>
                  </a:cubicBezTo>
                  <a:lnTo>
                    <a:pt x="96342" y="55754"/>
                  </a:lnTo>
                  <a:cubicBezTo>
                    <a:pt x="96342" y="55754"/>
                    <a:pt x="95996" y="56377"/>
                    <a:pt x="95858" y="56722"/>
                  </a:cubicBezTo>
                  <a:cubicBezTo>
                    <a:pt x="95096" y="57068"/>
                    <a:pt x="94335" y="57483"/>
                    <a:pt x="93573" y="57967"/>
                  </a:cubicBezTo>
                  <a:lnTo>
                    <a:pt x="91981" y="59074"/>
                  </a:lnTo>
                  <a:cubicBezTo>
                    <a:pt x="90943" y="59766"/>
                    <a:pt x="90044" y="60596"/>
                    <a:pt x="89282" y="61495"/>
                  </a:cubicBezTo>
                  <a:lnTo>
                    <a:pt x="86790" y="64470"/>
                  </a:lnTo>
                  <a:cubicBezTo>
                    <a:pt x="86790" y="64470"/>
                    <a:pt x="86306" y="65092"/>
                    <a:pt x="86099" y="65369"/>
                  </a:cubicBezTo>
                  <a:lnTo>
                    <a:pt x="83884" y="68413"/>
                  </a:lnTo>
                  <a:lnTo>
                    <a:pt x="77655" y="71249"/>
                  </a:lnTo>
                  <a:cubicBezTo>
                    <a:pt x="75717" y="72148"/>
                    <a:pt x="73987" y="73462"/>
                    <a:pt x="72672" y="75122"/>
                  </a:cubicBezTo>
                  <a:lnTo>
                    <a:pt x="70319" y="78027"/>
                  </a:lnTo>
                  <a:lnTo>
                    <a:pt x="69419" y="78027"/>
                  </a:lnTo>
                  <a:cubicBezTo>
                    <a:pt x="69004" y="78097"/>
                    <a:pt x="68588" y="78166"/>
                    <a:pt x="68242" y="78235"/>
                  </a:cubicBezTo>
                  <a:lnTo>
                    <a:pt x="65405" y="78719"/>
                  </a:lnTo>
                  <a:cubicBezTo>
                    <a:pt x="64851" y="78789"/>
                    <a:pt x="64297" y="78927"/>
                    <a:pt x="63744" y="79134"/>
                  </a:cubicBezTo>
                  <a:lnTo>
                    <a:pt x="61805" y="79688"/>
                  </a:lnTo>
                  <a:cubicBezTo>
                    <a:pt x="60214" y="80172"/>
                    <a:pt x="58691" y="80933"/>
                    <a:pt x="57376" y="81901"/>
                  </a:cubicBezTo>
                  <a:lnTo>
                    <a:pt x="56407" y="82593"/>
                  </a:lnTo>
                  <a:cubicBezTo>
                    <a:pt x="56407" y="82593"/>
                    <a:pt x="56130" y="82593"/>
                    <a:pt x="55992" y="82593"/>
                  </a:cubicBezTo>
                  <a:cubicBezTo>
                    <a:pt x="54469" y="82593"/>
                    <a:pt x="52877" y="82870"/>
                    <a:pt x="51424" y="83354"/>
                  </a:cubicBezTo>
                  <a:lnTo>
                    <a:pt x="49763" y="83907"/>
                  </a:lnTo>
                  <a:cubicBezTo>
                    <a:pt x="48724" y="84253"/>
                    <a:pt x="47687" y="84737"/>
                    <a:pt x="46787" y="85360"/>
                  </a:cubicBezTo>
                  <a:lnTo>
                    <a:pt x="44503" y="86813"/>
                  </a:lnTo>
                  <a:lnTo>
                    <a:pt x="41319" y="86951"/>
                  </a:lnTo>
                  <a:cubicBezTo>
                    <a:pt x="39866" y="86951"/>
                    <a:pt x="38481" y="87297"/>
                    <a:pt x="37097" y="87781"/>
                  </a:cubicBezTo>
                  <a:lnTo>
                    <a:pt x="34951" y="88542"/>
                  </a:lnTo>
                  <a:cubicBezTo>
                    <a:pt x="32875" y="89303"/>
                    <a:pt x="31006" y="90548"/>
                    <a:pt x="29484" y="92208"/>
                  </a:cubicBezTo>
                  <a:lnTo>
                    <a:pt x="28377" y="93384"/>
                  </a:lnTo>
                  <a:cubicBezTo>
                    <a:pt x="26992" y="94906"/>
                    <a:pt x="25954" y="96774"/>
                    <a:pt x="25331" y="98779"/>
                  </a:cubicBezTo>
                  <a:lnTo>
                    <a:pt x="24916" y="100094"/>
                  </a:lnTo>
                  <a:cubicBezTo>
                    <a:pt x="24570" y="101201"/>
                    <a:pt x="24432" y="102307"/>
                    <a:pt x="24362" y="103484"/>
                  </a:cubicBezTo>
                  <a:lnTo>
                    <a:pt x="24155" y="108257"/>
                  </a:lnTo>
                  <a:lnTo>
                    <a:pt x="18203" y="117526"/>
                  </a:lnTo>
                  <a:cubicBezTo>
                    <a:pt x="17718" y="118286"/>
                    <a:pt x="17372" y="119048"/>
                    <a:pt x="17026" y="119808"/>
                  </a:cubicBezTo>
                  <a:lnTo>
                    <a:pt x="15918" y="122506"/>
                  </a:lnTo>
                  <a:cubicBezTo>
                    <a:pt x="15434" y="123682"/>
                    <a:pt x="15157" y="124927"/>
                    <a:pt x="15019" y="126172"/>
                  </a:cubicBezTo>
                  <a:lnTo>
                    <a:pt x="14742" y="128870"/>
                  </a:lnTo>
                  <a:cubicBezTo>
                    <a:pt x="14603" y="129977"/>
                    <a:pt x="14673" y="131153"/>
                    <a:pt x="14742" y="132260"/>
                  </a:cubicBezTo>
                  <a:lnTo>
                    <a:pt x="16611" y="145818"/>
                  </a:lnTo>
                  <a:cubicBezTo>
                    <a:pt x="16680" y="146509"/>
                    <a:pt x="16818" y="147132"/>
                    <a:pt x="17026" y="147824"/>
                  </a:cubicBezTo>
                  <a:lnTo>
                    <a:pt x="19794" y="157231"/>
                  </a:lnTo>
                  <a:lnTo>
                    <a:pt x="21525" y="166362"/>
                  </a:lnTo>
                  <a:cubicBezTo>
                    <a:pt x="21663" y="167261"/>
                    <a:pt x="21940" y="168161"/>
                    <a:pt x="22286" y="168991"/>
                  </a:cubicBezTo>
                  <a:lnTo>
                    <a:pt x="24501" y="174455"/>
                  </a:lnTo>
                  <a:lnTo>
                    <a:pt x="24501" y="175493"/>
                  </a:lnTo>
                  <a:cubicBezTo>
                    <a:pt x="24501" y="175493"/>
                    <a:pt x="23809" y="179574"/>
                    <a:pt x="23809" y="179574"/>
                  </a:cubicBezTo>
                  <a:lnTo>
                    <a:pt x="22909" y="182825"/>
                  </a:lnTo>
                  <a:lnTo>
                    <a:pt x="21594" y="186008"/>
                  </a:lnTo>
                  <a:lnTo>
                    <a:pt x="17787" y="192786"/>
                  </a:lnTo>
                  <a:cubicBezTo>
                    <a:pt x="17579" y="193132"/>
                    <a:pt x="17372" y="193478"/>
                    <a:pt x="17233" y="193893"/>
                  </a:cubicBezTo>
                  <a:lnTo>
                    <a:pt x="14396" y="200188"/>
                  </a:lnTo>
                  <a:lnTo>
                    <a:pt x="12596" y="201433"/>
                  </a:lnTo>
                  <a:cubicBezTo>
                    <a:pt x="11905" y="201917"/>
                    <a:pt x="11281" y="202471"/>
                    <a:pt x="10728" y="203024"/>
                  </a:cubicBezTo>
                  <a:lnTo>
                    <a:pt x="8859" y="204892"/>
                  </a:lnTo>
                  <a:cubicBezTo>
                    <a:pt x="7752" y="205998"/>
                    <a:pt x="6852" y="207313"/>
                    <a:pt x="6229" y="208696"/>
                  </a:cubicBezTo>
                  <a:lnTo>
                    <a:pt x="5399" y="210564"/>
                  </a:lnTo>
                  <a:cubicBezTo>
                    <a:pt x="5122" y="211118"/>
                    <a:pt x="4914" y="211740"/>
                    <a:pt x="4706" y="212363"/>
                  </a:cubicBezTo>
                  <a:lnTo>
                    <a:pt x="1592" y="222393"/>
                  </a:lnTo>
                  <a:cubicBezTo>
                    <a:pt x="1454" y="222877"/>
                    <a:pt x="1315" y="223292"/>
                    <a:pt x="1246" y="223776"/>
                  </a:cubicBezTo>
                  <a:lnTo>
                    <a:pt x="692" y="226405"/>
                  </a:lnTo>
                  <a:cubicBezTo>
                    <a:pt x="554" y="226958"/>
                    <a:pt x="485" y="227442"/>
                    <a:pt x="485" y="227996"/>
                  </a:cubicBezTo>
                  <a:lnTo>
                    <a:pt x="0" y="233530"/>
                  </a:lnTo>
                  <a:cubicBezTo>
                    <a:pt x="0" y="234290"/>
                    <a:pt x="0" y="235121"/>
                    <a:pt x="0" y="235881"/>
                  </a:cubicBezTo>
                  <a:lnTo>
                    <a:pt x="277" y="239271"/>
                  </a:lnTo>
                  <a:cubicBezTo>
                    <a:pt x="277" y="239271"/>
                    <a:pt x="277" y="239686"/>
                    <a:pt x="277" y="239894"/>
                  </a:cubicBezTo>
                  <a:lnTo>
                    <a:pt x="761" y="243560"/>
                  </a:lnTo>
                  <a:cubicBezTo>
                    <a:pt x="830" y="244113"/>
                    <a:pt x="969" y="244667"/>
                    <a:pt x="1038" y="245151"/>
                  </a:cubicBezTo>
                  <a:lnTo>
                    <a:pt x="1938" y="248748"/>
                  </a:lnTo>
                  <a:cubicBezTo>
                    <a:pt x="2076" y="249370"/>
                    <a:pt x="2284" y="250062"/>
                    <a:pt x="2561" y="250615"/>
                  </a:cubicBezTo>
                  <a:lnTo>
                    <a:pt x="3876" y="253728"/>
                  </a:lnTo>
                  <a:cubicBezTo>
                    <a:pt x="4222" y="254489"/>
                    <a:pt x="4568" y="255250"/>
                    <a:pt x="5052" y="255942"/>
                  </a:cubicBezTo>
                  <a:lnTo>
                    <a:pt x="8444" y="261199"/>
                  </a:lnTo>
                  <a:lnTo>
                    <a:pt x="9067" y="262375"/>
                  </a:lnTo>
                  <a:lnTo>
                    <a:pt x="9067" y="262375"/>
                  </a:lnTo>
                  <a:cubicBezTo>
                    <a:pt x="9067" y="262375"/>
                    <a:pt x="9067" y="263066"/>
                    <a:pt x="9067" y="263066"/>
                  </a:cubicBezTo>
                  <a:lnTo>
                    <a:pt x="8444" y="269016"/>
                  </a:lnTo>
                  <a:cubicBezTo>
                    <a:pt x="8444" y="269016"/>
                    <a:pt x="8444" y="269638"/>
                    <a:pt x="8444" y="269915"/>
                  </a:cubicBezTo>
                  <a:lnTo>
                    <a:pt x="8305" y="273374"/>
                  </a:lnTo>
                  <a:cubicBezTo>
                    <a:pt x="8305" y="273858"/>
                    <a:pt x="8305" y="274411"/>
                    <a:pt x="8305" y="274895"/>
                  </a:cubicBezTo>
                  <a:lnTo>
                    <a:pt x="8582" y="278492"/>
                  </a:lnTo>
                  <a:cubicBezTo>
                    <a:pt x="8582" y="279115"/>
                    <a:pt x="8721" y="279738"/>
                    <a:pt x="8859" y="280360"/>
                  </a:cubicBezTo>
                  <a:lnTo>
                    <a:pt x="9413" y="282920"/>
                  </a:lnTo>
                  <a:cubicBezTo>
                    <a:pt x="9620" y="283819"/>
                    <a:pt x="9897" y="284718"/>
                    <a:pt x="10243" y="285548"/>
                  </a:cubicBezTo>
                  <a:lnTo>
                    <a:pt x="11281" y="287969"/>
                  </a:lnTo>
                  <a:cubicBezTo>
                    <a:pt x="11558" y="288523"/>
                    <a:pt x="11835" y="289076"/>
                    <a:pt x="12112" y="289629"/>
                  </a:cubicBezTo>
                  <a:lnTo>
                    <a:pt x="13496" y="291912"/>
                  </a:lnTo>
                  <a:lnTo>
                    <a:pt x="13842" y="292742"/>
                  </a:lnTo>
                  <a:lnTo>
                    <a:pt x="15088" y="297169"/>
                  </a:lnTo>
                  <a:cubicBezTo>
                    <a:pt x="15365" y="298068"/>
                    <a:pt x="15711" y="298899"/>
                    <a:pt x="16126" y="299729"/>
                  </a:cubicBezTo>
                  <a:lnTo>
                    <a:pt x="17372" y="302080"/>
                  </a:lnTo>
                  <a:cubicBezTo>
                    <a:pt x="17926" y="303118"/>
                    <a:pt x="18618" y="304087"/>
                    <a:pt x="19379" y="304917"/>
                  </a:cubicBezTo>
                  <a:lnTo>
                    <a:pt x="21040" y="306784"/>
                  </a:lnTo>
                  <a:cubicBezTo>
                    <a:pt x="21456" y="307268"/>
                    <a:pt x="21940" y="307683"/>
                    <a:pt x="22355" y="308098"/>
                  </a:cubicBezTo>
                  <a:lnTo>
                    <a:pt x="24639" y="310036"/>
                  </a:lnTo>
                  <a:cubicBezTo>
                    <a:pt x="24639" y="310036"/>
                    <a:pt x="25193" y="310451"/>
                    <a:pt x="25470" y="310658"/>
                  </a:cubicBezTo>
                  <a:lnTo>
                    <a:pt x="27892" y="312387"/>
                  </a:lnTo>
                  <a:cubicBezTo>
                    <a:pt x="28308" y="312664"/>
                    <a:pt x="28723" y="312941"/>
                    <a:pt x="29207" y="313217"/>
                  </a:cubicBezTo>
                  <a:lnTo>
                    <a:pt x="31422" y="314463"/>
                  </a:lnTo>
                  <a:cubicBezTo>
                    <a:pt x="32183" y="314878"/>
                    <a:pt x="32945" y="315224"/>
                    <a:pt x="33706" y="315500"/>
                  </a:cubicBezTo>
                  <a:lnTo>
                    <a:pt x="41319" y="318129"/>
                  </a:lnTo>
                  <a:lnTo>
                    <a:pt x="46579" y="320965"/>
                  </a:lnTo>
                  <a:cubicBezTo>
                    <a:pt x="47617" y="321518"/>
                    <a:pt x="48794" y="321933"/>
                    <a:pt x="49971" y="322210"/>
                  </a:cubicBezTo>
                  <a:lnTo>
                    <a:pt x="53223" y="322971"/>
                  </a:lnTo>
                  <a:cubicBezTo>
                    <a:pt x="54262" y="323178"/>
                    <a:pt x="55300" y="323317"/>
                    <a:pt x="56338" y="323317"/>
                  </a:cubicBezTo>
                  <a:cubicBezTo>
                    <a:pt x="56753" y="323317"/>
                    <a:pt x="57238" y="323317"/>
                    <a:pt x="57653" y="323317"/>
                  </a:cubicBezTo>
                  <a:lnTo>
                    <a:pt x="60975" y="322971"/>
                  </a:lnTo>
                  <a:cubicBezTo>
                    <a:pt x="62151" y="322832"/>
                    <a:pt x="63259" y="322625"/>
                    <a:pt x="64297" y="322210"/>
                  </a:cubicBezTo>
                  <a:lnTo>
                    <a:pt x="67896" y="320896"/>
                  </a:lnTo>
                  <a:cubicBezTo>
                    <a:pt x="68796" y="320550"/>
                    <a:pt x="69626" y="320204"/>
                    <a:pt x="70388" y="319720"/>
                  </a:cubicBezTo>
                  <a:lnTo>
                    <a:pt x="77932" y="315154"/>
                  </a:lnTo>
                  <a:lnTo>
                    <a:pt x="78901" y="314739"/>
                  </a:lnTo>
                  <a:lnTo>
                    <a:pt x="80769" y="314324"/>
                  </a:lnTo>
                  <a:lnTo>
                    <a:pt x="83814" y="314048"/>
                  </a:lnTo>
                  <a:cubicBezTo>
                    <a:pt x="84299" y="314048"/>
                    <a:pt x="84784" y="313909"/>
                    <a:pt x="85199" y="313840"/>
                  </a:cubicBezTo>
                  <a:lnTo>
                    <a:pt x="89075" y="313079"/>
                  </a:lnTo>
                  <a:cubicBezTo>
                    <a:pt x="90320" y="312802"/>
                    <a:pt x="91497" y="312387"/>
                    <a:pt x="92604" y="311834"/>
                  </a:cubicBezTo>
                  <a:lnTo>
                    <a:pt x="96273" y="309966"/>
                  </a:lnTo>
                  <a:cubicBezTo>
                    <a:pt x="97865" y="309205"/>
                    <a:pt x="99249" y="308098"/>
                    <a:pt x="100356" y="306784"/>
                  </a:cubicBezTo>
                  <a:lnTo>
                    <a:pt x="104578" y="302011"/>
                  </a:lnTo>
                  <a:cubicBezTo>
                    <a:pt x="105478" y="301043"/>
                    <a:pt x="106170" y="299867"/>
                    <a:pt x="106723" y="298691"/>
                  </a:cubicBezTo>
                  <a:lnTo>
                    <a:pt x="109492" y="292811"/>
                  </a:lnTo>
                  <a:cubicBezTo>
                    <a:pt x="109769" y="292258"/>
                    <a:pt x="109976" y="291704"/>
                    <a:pt x="110184" y="291082"/>
                  </a:cubicBezTo>
                  <a:lnTo>
                    <a:pt x="155448" y="145472"/>
                  </a:lnTo>
                  <a:cubicBezTo>
                    <a:pt x="155725" y="144573"/>
                    <a:pt x="155933" y="143673"/>
                    <a:pt x="156002" y="142774"/>
                  </a:cubicBezTo>
                  <a:lnTo>
                    <a:pt x="156763" y="135303"/>
                  </a:lnTo>
                  <a:cubicBezTo>
                    <a:pt x="156832" y="134404"/>
                    <a:pt x="156832" y="133505"/>
                    <a:pt x="156763" y="132536"/>
                  </a:cubicBezTo>
                  <a:lnTo>
                    <a:pt x="156209" y="126518"/>
                  </a:lnTo>
                  <a:lnTo>
                    <a:pt x="156694" y="125965"/>
                  </a:lnTo>
                  <a:cubicBezTo>
                    <a:pt x="156694" y="125965"/>
                    <a:pt x="157109" y="125481"/>
                    <a:pt x="157317" y="125204"/>
                  </a:cubicBezTo>
                  <a:lnTo>
                    <a:pt x="158078" y="124236"/>
                  </a:lnTo>
                  <a:cubicBezTo>
                    <a:pt x="158701" y="123405"/>
                    <a:pt x="159255" y="122506"/>
                    <a:pt x="159739" y="121538"/>
                  </a:cubicBezTo>
                  <a:lnTo>
                    <a:pt x="160154" y="120569"/>
                  </a:lnTo>
                  <a:cubicBezTo>
                    <a:pt x="160639" y="119532"/>
                    <a:pt x="160985" y="118494"/>
                    <a:pt x="161192" y="117387"/>
                  </a:cubicBezTo>
                  <a:lnTo>
                    <a:pt x="162231" y="114828"/>
                  </a:lnTo>
                  <a:cubicBezTo>
                    <a:pt x="162577" y="113998"/>
                    <a:pt x="162854" y="113098"/>
                    <a:pt x="162992" y="112268"/>
                  </a:cubicBezTo>
                  <a:lnTo>
                    <a:pt x="163546" y="109363"/>
                  </a:lnTo>
                  <a:cubicBezTo>
                    <a:pt x="163684" y="108740"/>
                    <a:pt x="163754" y="108049"/>
                    <a:pt x="163822" y="107426"/>
                  </a:cubicBezTo>
                  <a:lnTo>
                    <a:pt x="163961" y="107426"/>
                  </a:lnTo>
                  <a:cubicBezTo>
                    <a:pt x="166799" y="106389"/>
                    <a:pt x="169290" y="104452"/>
                    <a:pt x="170951" y="101892"/>
                  </a:cubicBezTo>
                  <a:lnTo>
                    <a:pt x="174827" y="96013"/>
                  </a:lnTo>
                  <a:cubicBezTo>
                    <a:pt x="176419" y="93523"/>
                    <a:pt x="177249" y="90617"/>
                    <a:pt x="177111" y="87643"/>
                  </a:cubicBezTo>
                  <a:lnTo>
                    <a:pt x="176765" y="81002"/>
                  </a:lnTo>
                  <a:cubicBezTo>
                    <a:pt x="176696" y="79688"/>
                    <a:pt x="176419" y="78442"/>
                    <a:pt x="176004" y="77197"/>
                  </a:cubicBezTo>
                  <a:lnTo>
                    <a:pt x="171990" y="65507"/>
                  </a:lnTo>
                  <a:lnTo>
                    <a:pt x="171782" y="63847"/>
                  </a:lnTo>
                  <a:lnTo>
                    <a:pt x="171159" y="53817"/>
                  </a:lnTo>
                  <a:cubicBezTo>
                    <a:pt x="171159" y="53333"/>
                    <a:pt x="171090" y="52779"/>
                    <a:pt x="170951" y="52295"/>
                  </a:cubicBezTo>
                  <a:lnTo>
                    <a:pt x="170259" y="48214"/>
                  </a:lnTo>
                  <a:cubicBezTo>
                    <a:pt x="170190" y="47730"/>
                    <a:pt x="170052" y="47246"/>
                    <a:pt x="169913" y="46692"/>
                  </a:cubicBezTo>
                  <a:lnTo>
                    <a:pt x="165276" y="30920"/>
                  </a:lnTo>
                  <a:cubicBezTo>
                    <a:pt x="165069" y="30160"/>
                    <a:pt x="164722" y="29399"/>
                    <a:pt x="164376" y="28638"/>
                  </a:cubicBezTo>
                  <a:lnTo>
                    <a:pt x="162715" y="25317"/>
                  </a:lnTo>
                  <a:cubicBezTo>
                    <a:pt x="162715" y="25317"/>
                    <a:pt x="162369" y="24695"/>
                    <a:pt x="162161" y="24349"/>
                  </a:cubicBezTo>
                  <a:lnTo>
                    <a:pt x="158355" y="18054"/>
                  </a:lnTo>
                  <a:lnTo>
                    <a:pt x="155586" y="12590"/>
                  </a:lnTo>
                  <a:cubicBezTo>
                    <a:pt x="155586" y="12590"/>
                    <a:pt x="155240" y="11898"/>
                    <a:pt x="155033" y="11621"/>
                  </a:cubicBezTo>
                  <a:lnTo>
                    <a:pt x="153095" y="8508"/>
                  </a:lnTo>
                  <a:cubicBezTo>
                    <a:pt x="152472" y="7540"/>
                    <a:pt x="151780" y="6641"/>
                    <a:pt x="150949" y="5810"/>
                  </a:cubicBezTo>
                  <a:lnTo>
                    <a:pt x="149080" y="3943"/>
                  </a:lnTo>
                  <a:cubicBezTo>
                    <a:pt x="146520" y="1384"/>
                    <a:pt x="142990" y="0"/>
                    <a:pt x="139391" y="0"/>
                  </a:cubicBezTo>
                  <a:lnTo>
                    <a:pt x="13939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4" name="Freeform 23">
              <a:extLst>
                <a:ext uri="{FF2B5EF4-FFF2-40B4-BE49-F238E27FC236}">
                  <a16:creationId xmlns:a16="http://schemas.microsoft.com/office/drawing/2014/main" id="{0B44B6E5-3C5B-FAF4-F23B-DDE838AA26E2}"/>
                </a:ext>
              </a:extLst>
            </p:cNvPr>
            <p:cNvSpPr/>
            <p:nvPr/>
          </p:nvSpPr>
          <p:spPr>
            <a:xfrm>
              <a:off x="8660038" y="5059439"/>
              <a:ext cx="547716" cy="285778"/>
            </a:xfrm>
            <a:custGeom>
              <a:avLst/>
              <a:gdLst>
                <a:gd name="connsiteX0" fmla="*/ 408830 w 411252"/>
                <a:gd name="connsiteY0" fmla="*/ 206898 h 214576"/>
                <a:gd name="connsiteX1" fmla="*/ 411252 w 411252"/>
                <a:gd name="connsiteY1" fmla="*/ 205860 h 214576"/>
                <a:gd name="connsiteX2" fmla="*/ 407238 w 411252"/>
                <a:gd name="connsiteY2" fmla="*/ 206206 h 214576"/>
                <a:gd name="connsiteX3" fmla="*/ 402670 w 411252"/>
                <a:gd name="connsiteY3" fmla="*/ 205445 h 214576"/>
                <a:gd name="connsiteX4" fmla="*/ 398102 w 411252"/>
                <a:gd name="connsiteY4" fmla="*/ 204062 h 214576"/>
                <a:gd name="connsiteX5" fmla="*/ 391320 w 411252"/>
                <a:gd name="connsiteY5" fmla="*/ 201225 h 214576"/>
                <a:gd name="connsiteX6" fmla="*/ 390074 w 411252"/>
                <a:gd name="connsiteY6" fmla="*/ 200257 h 214576"/>
                <a:gd name="connsiteX7" fmla="*/ 389312 w 411252"/>
                <a:gd name="connsiteY7" fmla="*/ 198804 h 214576"/>
                <a:gd name="connsiteX8" fmla="*/ 389174 w 411252"/>
                <a:gd name="connsiteY8" fmla="*/ 196868 h 214576"/>
                <a:gd name="connsiteX9" fmla="*/ 390074 w 411252"/>
                <a:gd name="connsiteY9" fmla="*/ 196522 h 214576"/>
                <a:gd name="connsiteX10" fmla="*/ 391458 w 411252"/>
                <a:gd name="connsiteY10" fmla="*/ 196522 h 214576"/>
                <a:gd name="connsiteX11" fmla="*/ 392704 w 411252"/>
                <a:gd name="connsiteY11" fmla="*/ 195554 h 214576"/>
                <a:gd name="connsiteX12" fmla="*/ 392289 w 411252"/>
                <a:gd name="connsiteY12" fmla="*/ 193478 h 214576"/>
                <a:gd name="connsiteX13" fmla="*/ 389035 w 411252"/>
                <a:gd name="connsiteY13" fmla="*/ 192648 h 214576"/>
                <a:gd name="connsiteX14" fmla="*/ 384883 w 411252"/>
                <a:gd name="connsiteY14" fmla="*/ 192302 h 214576"/>
                <a:gd name="connsiteX15" fmla="*/ 381561 w 411252"/>
                <a:gd name="connsiteY15" fmla="*/ 191749 h 214576"/>
                <a:gd name="connsiteX16" fmla="*/ 378308 w 411252"/>
                <a:gd name="connsiteY16" fmla="*/ 188982 h 214576"/>
                <a:gd name="connsiteX17" fmla="*/ 377962 w 411252"/>
                <a:gd name="connsiteY17" fmla="*/ 185523 h 214576"/>
                <a:gd name="connsiteX18" fmla="*/ 377962 w 411252"/>
                <a:gd name="connsiteY18" fmla="*/ 182341 h 214576"/>
                <a:gd name="connsiteX19" fmla="*/ 375332 w 411252"/>
                <a:gd name="connsiteY19" fmla="*/ 180128 h 214576"/>
                <a:gd name="connsiteX20" fmla="*/ 373186 w 411252"/>
                <a:gd name="connsiteY20" fmla="*/ 180128 h 214576"/>
                <a:gd name="connsiteX21" fmla="*/ 368480 w 411252"/>
                <a:gd name="connsiteY21" fmla="*/ 181857 h 214576"/>
                <a:gd name="connsiteX22" fmla="*/ 366265 w 411252"/>
                <a:gd name="connsiteY22" fmla="*/ 181719 h 214576"/>
                <a:gd name="connsiteX23" fmla="*/ 364396 w 411252"/>
                <a:gd name="connsiteY23" fmla="*/ 180543 h 214576"/>
                <a:gd name="connsiteX24" fmla="*/ 363497 w 411252"/>
                <a:gd name="connsiteY24" fmla="*/ 179021 h 214576"/>
                <a:gd name="connsiteX25" fmla="*/ 362943 w 411252"/>
                <a:gd name="connsiteY25" fmla="*/ 177153 h 214576"/>
                <a:gd name="connsiteX26" fmla="*/ 362112 w 411252"/>
                <a:gd name="connsiteY26" fmla="*/ 175147 h 214576"/>
                <a:gd name="connsiteX27" fmla="*/ 361005 w 411252"/>
                <a:gd name="connsiteY27" fmla="*/ 173764 h 214576"/>
                <a:gd name="connsiteX28" fmla="*/ 358514 w 411252"/>
                <a:gd name="connsiteY28" fmla="*/ 171689 h 214576"/>
                <a:gd name="connsiteX29" fmla="*/ 357337 w 411252"/>
                <a:gd name="connsiteY29" fmla="*/ 170374 h 214576"/>
                <a:gd name="connsiteX30" fmla="*/ 356714 w 411252"/>
                <a:gd name="connsiteY30" fmla="*/ 168783 h 214576"/>
                <a:gd name="connsiteX31" fmla="*/ 356229 w 411252"/>
                <a:gd name="connsiteY31" fmla="*/ 164840 h 214576"/>
                <a:gd name="connsiteX32" fmla="*/ 355676 w 411252"/>
                <a:gd name="connsiteY32" fmla="*/ 163111 h 214576"/>
                <a:gd name="connsiteX33" fmla="*/ 353115 w 411252"/>
                <a:gd name="connsiteY33" fmla="*/ 159929 h 214576"/>
                <a:gd name="connsiteX34" fmla="*/ 349654 w 411252"/>
                <a:gd name="connsiteY34" fmla="*/ 157300 h 214576"/>
                <a:gd name="connsiteX35" fmla="*/ 345848 w 411252"/>
                <a:gd name="connsiteY35" fmla="*/ 154879 h 214576"/>
                <a:gd name="connsiteX36" fmla="*/ 342387 w 411252"/>
                <a:gd name="connsiteY36" fmla="*/ 152251 h 214576"/>
                <a:gd name="connsiteX37" fmla="*/ 336020 w 411252"/>
                <a:gd name="connsiteY37" fmla="*/ 145956 h 214576"/>
                <a:gd name="connsiteX38" fmla="*/ 333459 w 411252"/>
                <a:gd name="connsiteY38" fmla="*/ 142359 h 214576"/>
                <a:gd name="connsiteX39" fmla="*/ 331729 w 411252"/>
                <a:gd name="connsiteY39" fmla="*/ 138208 h 214576"/>
                <a:gd name="connsiteX40" fmla="*/ 331521 w 411252"/>
                <a:gd name="connsiteY40" fmla="*/ 134473 h 214576"/>
                <a:gd name="connsiteX41" fmla="*/ 333390 w 411252"/>
                <a:gd name="connsiteY41" fmla="*/ 132813 h 214576"/>
                <a:gd name="connsiteX42" fmla="*/ 336573 w 411252"/>
                <a:gd name="connsiteY42" fmla="*/ 132398 h 214576"/>
                <a:gd name="connsiteX43" fmla="*/ 340796 w 411252"/>
                <a:gd name="connsiteY43" fmla="*/ 132398 h 214576"/>
                <a:gd name="connsiteX44" fmla="*/ 345294 w 411252"/>
                <a:gd name="connsiteY44" fmla="*/ 131983 h 214576"/>
                <a:gd name="connsiteX45" fmla="*/ 348339 w 411252"/>
                <a:gd name="connsiteY45" fmla="*/ 130600 h 214576"/>
                <a:gd name="connsiteX46" fmla="*/ 349308 w 411252"/>
                <a:gd name="connsiteY46" fmla="*/ 127832 h 214576"/>
                <a:gd name="connsiteX47" fmla="*/ 347786 w 411252"/>
                <a:gd name="connsiteY47" fmla="*/ 123336 h 214576"/>
                <a:gd name="connsiteX48" fmla="*/ 346055 w 411252"/>
                <a:gd name="connsiteY48" fmla="*/ 120915 h 214576"/>
                <a:gd name="connsiteX49" fmla="*/ 343841 w 411252"/>
                <a:gd name="connsiteY49" fmla="*/ 118771 h 214576"/>
                <a:gd name="connsiteX50" fmla="*/ 341349 w 411252"/>
                <a:gd name="connsiteY50" fmla="*/ 117111 h 214576"/>
                <a:gd name="connsiteX51" fmla="*/ 338650 w 411252"/>
                <a:gd name="connsiteY51" fmla="*/ 116004 h 214576"/>
                <a:gd name="connsiteX52" fmla="*/ 329929 w 411252"/>
                <a:gd name="connsiteY52" fmla="*/ 113445 h 214576"/>
                <a:gd name="connsiteX53" fmla="*/ 321139 w 411252"/>
                <a:gd name="connsiteY53" fmla="*/ 109986 h 214576"/>
                <a:gd name="connsiteX54" fmla="*/ 308751 w 411252"/>
                <a:gd name="connsiteY54" fmla="*/ 106596 h 214576"/>
                <a:gd name="connsiteX55" fmla="*/ 306051 w 411252"/>
                <a:gd name="connsiteY55" fmla="*/ 104936 h 214576"/>
                <a:gd name="connsiteX56" fmla="*/ 305705 w 411252"/>
                <a:gd name="connsiteY56" fmla="*/ 103414 h 214576"/>
                <a:gd name="connsiteX57" fmla="*/ 306397 w 411252"/>
                <a:gd name="connsiteY57" fmla="*/ 96912 h 214576"/>
                <a:gd name="connsiteX58" fmla="*/ 306121 w 411252"/>
                <a:gd name="connsiteY58" fmla="*/ 94422 h 214576"/>
                <a:gd name="connsiteX59" fmla="*/ 305567 w 411252"/>
                <a:gd name="connsiteY59" fmla="*/ 92693 h 214576"/>
                <a:gd name="connsiteX60" fmla="*/ 304460 w 411252"/>
                <a:gd name="connsiteY60" fmla="*/ 91171 h 214576"/>
                <a:gd name="connsiteX61" fmla="*/ 302798 w 411252"/>
                <a:gd name="connsiteY61" fmla="*/ 89303 h 214576"/>
                <a:gd name="connsiteX62" fmla="*/ 299130 w 411252"/>
                <a:gd name="connsiteY62" fmla="*/ 86052 h 214576"/>
                <a:gd name="connsiteX63" fmla="*/ 291933 w 411252"/>
                <a:gd name="connsiteY63" fmla="*/ 81555 h 214576"/>
                <a:gd name="connsiteX64" fmla="*/ 283073 w 411252"/>
                <a:gd name="connsiteY64" fmla="*/ 74500 h 214576"/>
                <a:gd name="connsiteX65" fmla="*/ 280236 w 411252"/>
                <a:gd name="connsiteY65" fmla="*/ 72563 h 214576"/>
                <a:gd name="connsiteX66" fmla="*/ 277537 w 411252"/>
                <a:gd name="connsiteY66" fmla="*/ 71318 h 214576"/>
                <a:gd name="connsiteX67" fmla="*/ 275737 w 411252"/>
                <a:gd name="connsiteY67" fmla="*/ 71110 h 214576"/>
                <a:gd name="connsiteX68" fmla="*/ 271930 w 411252"/>
                <a:gd name="connsiteY68" fmla="*/ 71387 h 214576"/>
                <a:gd name="connsiteX69" fmla="*/ 269992 w 411252"/>
                <a:gd name="connsiteY69" fmla="*/ 71110 h 214576"/>
                <a:gd name="connsiteX70" fmla="*/ 267985 w 411252"/>
                <a:gd name="connsiteY70" fmla="*/ 70142 h 214576"/>
                <a:gd name="connsiteX71" fmla="*/ 262310 w 411252"/>
                <a:gd name="connsiteY71" fmla="*/ 66061 h 214576"/>
                <a:gd name="connsiteX72" fmla="*/ 257258 w 411252"/>
                <a:gd name="connsiteY72" fmla="*/ 63570 h 214576"/>
                <a:gd name="connsiteX73" fmla="*/ 240924 w 411252"/>
                <a:gd name="connsiteY73" fmla="*/ 59489 h 214576"/>
                <a:gd name="connsiteX74" fmla="*/ 225074 w 411252"/>
                <a:gd name="connsiteY74" fmla="*/ 53540 h 214576"/>
                <a:gd name="connsiteX75" fmla="*/ 216008 w 411252"/>
                <a:gd name="connsiteY75" fmla="*/ 48836 h 214576"/>
                <a:gd name="connsiteX76" fmla="*/ 211232 w 411252"/>
                <a:gd name="connsiteY76" fmla="*/ 46969 h 214576"/>
                <a:gd name="connsiteX77" fmla="*/ 206319 w 411252"/>
                <a:gd name="connsiteY77" fmla="*/ 46484 h 214576"/>
                <a:gd name="connsiteX78" fmla="*/ 206319 w 411252"/>
                <a:gd name="connsiteY78" fmla="*/ 46484 h 214576"/>
                <a:gd name="connsiteX79" fmla="*/ 206319 w 411252"/>
                <a:gd name="connsiteY79" fmla="*/ 46484 h 214576"/>
                <a:gd name="connsiteX80" fmla="*/ 206319 w 411252"/>
                <a:gd name="connsiteY80" fmla="*/ 46484 h 214576"/>
                <a:gd name="connsiteX81" fmla="*/ 206319 w 411252"/>
                <a:gd name="connsiteY81" fmla="*/ 46484 h 214576"/>
                <a:gd name="connsiteX82" fmla="*/ 203827 w 411252"/>
                <a:gd name="connsiteY82" fmla="*/ 46761 h 214576"/>
                <a:gd name="connsiteX83" fmla="*/ 202650 w 411252"/>
                <a:gd name="connsiteY83" fmla="*/ 46139 h 214576"/>
                <a:gd name="connsiteX84" fmla="*/ 201889 w 411252"/>
                <a:gd name="connsiteY84" fmla="*/ 45032 h 214576"/>
                <a:gd name="connsiteX85" fmla="*/ 200643 w 411252"/>
                <a:gd name="connsiteY85" fmla="*/ 43994 h 214576"/>
                <a:gd name="connsiteX86" fmla="*/ 198705 w 411252"/>
                <a:gd name="connsiteY86" fmla="*/ 43372 h 214576"/>
                <a:gd name="connsiteX87" fmla="*/ 181333 w 411252"/>
                <a:gd name="connsiteY87" fmla="*/ 40881 h 214576"/>
                <a:gd name="connsiteX88" fmla="*/ 177181 w 411252"/>
                <a:gd name="connsiteY88" fmla="*/ 39498 h 214576"/>
                <a:gd name="connsiteX89" fmla="*/ 143613 w 411252"/>
                <a:gd name="connsiteY89" fmla="*/ 24556 h 214576"/>
                <a:gd name="connsiteX90" fmla="*/ 140429 w 411252"/>
                <a:gd name="connsiteY90" fmla="*/ 24072 h 214576"/>
                <a:gd name="connsiteX91" fmla="*/ 137176 w 411252"/>
                <a:gd name="connsiteY91" fmla="*/ 24764 h 214576"/>
                <a:gd name="connsiteX92" fmla="*/ 129563 w 411252"/>
                <a:gd name="connsiteY92" fmla="*/ 28292 h 214576"/>
                <a:gd name="connsiteX93" fmla="*/ 127833 w 411252"/>
                <a:gd name="connsiteY93" fmla="*/ 29260 h 214576"/>
                <a:gd name="connsiteX94" fmla="*/ 126726 w 411252"/>
                <a:gd name="connsiteY94" fmla="*/ 30367 h 214576"/>
                <a:gd name="connsiteX95" fmla="*/ 126449 w 411252"/>
                <a:gd name="connsiteY95" fmla="*/ 31543 h 214576"/>
                <a:gd name="connsiteX96" fmla="*/ 126726 w 411252"/>
                <a:gd name="connsiteY96" fmla="*/ 32650 h 214576"/>
                <a:gd name="connsiteX97" fmla="*/ 126933 w 411252"/>
                <a:gd name="connsiteY97" fmla="*/ 33826 h 214576"/>
                <a:gd name="connsiteX98" fmla="*/ 126379 w 411252"/>
                <a:gd name="connsiteY98" fmla="*/ 35278 h 214576"/>
                <a:gd name="connsiteX99" fmla="*/ 123057 w 411252"/>
                <a:gd name="connsiteY99" fmla="*/ 37561 h 214576"/>
                <a:gd name="connsiteX100" fmla="*/ 114406 w 411252"/>
                <a:gd name="connsiteY100" fmla="*/ 38668 h 214576"/>
                <a:gd name="connsiteX101" fmla="*/ 110876 w 411252"/>
                <a:gd name="connsiteY101" fmla="*/ 40190 h 214576"/>
                <a:gd name="connsiteX102" fmla="*/ 109838 w 411252"/>
                <a:gd name="connsiteY102" fmla="*/ 41504 h 214576"/>
                <a:gd name="connsiteX103" fmla="*/ 108661 w 411252"/>
                <a:gd name="connsiteY103" fmla="*/ 44755 h 214576"/>
                <a:gd name="connsiteX104" fmla="*/ 107900 w 411252"/>
                <a:gd name="connsiteY104" fmla="*/ 46208 h 214576"/>
                <a:gd name="connsiteX105" fmla="*/ 106654 w 411252"/>
                <a:gd name="connsiteY105" fmla="*/ 47384 h 214576"/>
                <a:gd name="connsiteX106" fmla="*/ 103817 w 411252"/>
                <a:gd name="connsiteY106" fmla="*/ 49390 h 214576"/>
                <a:gd name="connsiteX107" fmla="*/ 102571 w 411252"/>
                <a:gd name="connsiteY107" fmla="*/ 50566 h 214576"/>
                <a:gd name="connsiteX108" fmla="*/ 96204 w 411252"/>
                <a:gd name="connsiteY108" fmla="*/ 58382 h 214576"/>
                <a:gd name="connsiteX109" fmla="*/ 92258 w 411252"/>
                <a:gd name="connsiteY109" fmla="*/ 61357 h 214576"/>
                <a:gd name="connsiteX110" fmla="*/ 87483 w 411252"/>
                <a:gd name="connsiteY110" fmla="*/ 62395 h 214576"/>
                <a:gd name="connsiteX111" fmla="*/ 83538 w 411252"/>
                <a:gd name="connsiteY111" fmla="*/ 61565 h 214576"/>
                <a:gd name="connsiteX112" fmla="*/ 80977 w 411252"/>
                <a:gd name="connsiteY112" fmla="*/ 59697 h 214576"/>
                <a:gd name="connsiteX113" fmla="*/ 79593 w 411252"/>
                <a:gd name="connsiteY113" fmla="*/ 56792 h 214576"/>
                <a:gd name="connsiteX114" fmla="*/ 79109 w 411252"/>
                <a:gd name="connsiteY114" fmla="*/ 52849 h 214576"/>
                <a:gd name="connsiteX115" fmla="*/ 76340 w 411252"/>
                <a:gd name="connsiteY115" fmla="*/ 53264 h 214576"/>
                <a:gd name="connsiteX116" fmla="*/ 75579 w 411252"/>
                <a:gd name="connsiteY116" fmla="*/ 50981 h 214576"/>
                <a:gd name="connsiteX117" fmla="*/ 75440 w 411252"/>
                <a:gd name="connsiteY117" fmla="*/ 47730 h 214576"/>
                <a:gd name="connsiteX118" fmla="*/ 74679 w 411252"/>
                <a:gd name="connsiteY118" fmla="*/ 45378 h 214576"/>
                <a:gd name="connsiteX119" fmla="*/ 72672 w 411252"/>
                <a:gd name="connsiteY119" fmla="*/ 44824 h 214576"/>
                <a:gd name="connsiteX120" fmla="*/ 71772 w 411252"/>
                <a:gd name="connsiteY120" fmla="*/ 46554 h 214576"/>
                <a:gd name="connsiteX121" fmla="*/ 71080 w 411252"/>
                <a:gd name="connsiteY121" fmla="*/ 51257 h 214576"/>
                <a:gd name="connsiteX122" fmla="*/ 66166 w 411252"/>
                <a:gd name="connsiteY122" fmla="*/ 41089 h 214576"/>
                <a:gd name="connsiteX123" fmla="*/ 64505 w 411252"/>
                <a:gd name="connsiteY123" fmla="*/ 35832 h 214576"/>
                <a:gd name="connsiteX124" fmla="*/ 64089 w 411252"/>
                <a:gd name="connsiteY124" fmla="*/ 30160 h 214576"/>
                <a:gd name="connsiteX125" fmla="*/ 64643 w 411252"/>
                <a:gd name="connsiteY125" fmla="*/ 27877 h 214576"/>
                <a:gd name="connsiteX126" fmla="*/ 66374 w 411252"/>
                <a:gd name="connsiteY126" fmla="*/ 23657 h 214576"/>
                <a:gd name="connsiteX127" fmla="*/ 66789 w 411252"/>
                <a:gd name="connsiteY127" fmla="*/ 21374 h 214576"/>
                <a:gd name="connsiteX128" fmla="*/ 66374 w 411252"/>
                <a:gd name="connsiteY128" fmla="*/ 19161 h 214576"/>
                <a:gd name="connsiteX129" fmla="*/ 63121 w 411252"/>
                <a:gd name="connsiteY129" fmla="*/ 12244 h 214576"/>
                <a:gd name="connsiteX130" fmla="*/ 62982 w 411252"/>
                <a:gd name="connsiteY130" fmla="*/ 11137 h 214576"/>
                <a:gd name="connsiteX131" fmla="*/ 63259 w 411252"/>
                <a:gd name="connsiteY131" fmla="*/ 10583 h 214576"/>
                <a:gd name="connsiteX132" fmla="*/ 63259 w 411252"/>
                <a:gd name="connsiteY132" fmla="*/ 10030 h 214576"/>
                <a:gd name="connsiteX133" fmla="*/ 62428 w 411252"/>
                <a:gd name="connsiteY133" fmla="*/ 8854 h 214576"/>
                <a:gd name="connsiteX134" fmla="*/ 61529 w 411252"/>
                <a:gd name="connsiteY134" fmla="*/ 8232 h 214576"/>
                <a:gd name="connsiteX135" fmla="*/ 60560 w 411252"/>
                <a:gd name="connsiteY135" fmla="*/ 7955 h 214576"/>
                <a:gd name="connsiteX136" fmla="*/ 50386 w 411252"/>
                <a:gd name="connsiteY136" fmla="*/ 7125 h 214576"/>
                <a:gd name="connsiteX137" fmla="*/ 47617 w 411252"/>
                <a:gd name="connsiteY137" fmla="*/ 6295 h 214576"/>
                <a:gd name="connsiteX138" fmla="*/ 37997 w 411252"/>
                <a:gd name="connsiteY138" fmla="*/ 1591 h 214576"/>
                <a:gd name="connsiteX139" fmla="*/ 33014 w 411252"/>
                <a:gd name="connsiteY139" fmla="*/ 0 h 214576"/>
                <a:gd name="connsiteX140" fmla="*/ 27477 w 411252"/>
                <a:gd name="connsiteY140" fmla="*/ 138 h 214576"/>
                <a:gd name="connsiteX141" fmla="*/ 22978 w 411252"/>
                <a:gd name="connsiteY141" fmla="*/ 1729 h 214576"/>
                <a:gd name="connsiteX142" fmla="*/ 15019 w 411252"/>
                <a:gd name="connsiteY142" fmla="*/ 6572 h 214576"/>
                <a:gd name="connsiteX143" fmla="*/ 6506 w 411252"/>
                <a:gd name="connsiteY143" fmla="*/ 9892 h 214576"/>
                <a:gd name="connsiteX144" fmla="*/ 4845 w 411252"/>
                <a:gd name="connsiteY144" fmla="*/ 11760 h 214576"/>
                <a:gd name="connsiteX145" fmla="*/ 3876 w 411252"/>
                <a:gd name="connsiteY145" fmla="*/ 14319 h 214576"/>
                <a:gd name="connsiteX146" fmla="*/ 0 w 411252"/>
                <a:gd name="connsiteY146" fmla="*/ 21167 h 214576"/>
                <a:gd name="connsiteX147" fmla="*/ 277 w 411252"/>
                <a:gd name="connsiteY147" fmla="*/ 22066 h 214576"/>
                <a:gd name="connsiteX148" fmla="*/ 5607 w 411252"/>
                <a:gd name="connsiteY148" fmla="*/ 21582 h 214576"/>
                <a:gd name="connsiteX149" fmla="*/ 8029 w 411252"/>
                <a:gd name="connsiteY149" fmla="*/ 21928 h 214576"/>
                <a:gd name="connsiteX150" fmla="*/ 11074 w 411252"/>
                <a:gd name="connsiteY150" fmla="*/ 22758 h 214576"/>
                <a:gd name="connsiteX151" fmla="*/ 14119 w 411252"/>
                <a:gd name="connsiteY151" fmla="*/ 23796 h 214576"/>
                <a:gd name="connsiteX152" fmla="*/ 16334 w 411252"/>
                <a:gd name="connsiteY152" fmla="*/ 24833 h 214576"/>
                <a:gd name="connsiteX153" fmla="*/ 17718 w 411252"/>
                <a:gd name="connsiteY153" fmla="*/ 25594 h 214576"/>
                <a:gd name="connsiteX154" fmla="*/ 18480 w 411252"/>
                <a:gd name="connsiteY154" fmla="*/ 27254 h 214576"/>
                <a:gd name="connsiteX155" fmla="*/ 18895 w 411252"/>
                <a:gd name="connsiteY155" fmla="*/ 28499 h 214576"/>
                <a:gd name="connsiteX156" fmla="*/ 19379 w 411252"/>
                <a:gd name="connsiteY156" fmla="*/ 31335 h 214576"/>
                <a:gd name="connsiteX157" fmla="*/ 19795 w 411252"/>
                <a:gd name="connsiteY157" fmla="*/ 32581 h 214576"/>
                <a:gd name="connsiteX158" fmla="*/ 23117 w 411252"/>
                <a:gd name="connsiteY158" fmla="*/ 36593 h 214576"/>
                <a:gd name="connsiteX159" fmla="*/ 27477 w 411252"/>
                <a:gd name="connsiteY159" fmla="*/ 38668 h 214576"/>
                <a:gd name="connsiteX160" fmla="*/ 32529 w 411252"/>
                <a:gd name="connsiteY160" fmla="*/ 39498 h 214576"/>
                <a:gd name="connsiteX161" fmla="*/ 43257 w 411252"/>
                <a:gd name="connsiteY161" fmla="*/ 39498 h 214576"/>
                <a:gd name="connsiteX162" fmla="*/ 48932 w 411252"/>
                <a:gd name="connsiteY162" fmla="*/ 38875 h 214576"/>
                <a:gd name="connsiteX163" fmla="*/ 54538 w 411252"/>
                <a:gd name="connsiteY163" fmla="*/ 37769 h 214576"/>
                <a:gd name="connsiteX164" fmla="*/ 59660 w 411252"/>
                <a:gd name="connsiteY164" fmla="*/ 36108 h 214576"/>
                <a:gd name="connsiteX165" fmla="*/ 59314 w 411252"/>
                <a:gd name="connsiteY165" fmla="*/ 37285 h 214576"/>
                <a:gd name="connsiteX166" fmla="*/ 58761 w 411252"/>
                <a:gd name="connsiteY166" fmla="*/ 38322 h 214576"/>
                <a:gd name="connsiteX167" fmla="*/ 57930 w 411252"/>
                <a:gd name="connsiteY167" fmla="*/ 39290 h 214576"/>
                <a:gd name="connsiteX168" fmla="*/ 56961 w 411252"/>
                <a:gd name="connsiteY168" fmla="*/ 40051 h 214576"/>
                <a:gd name="connsiteX169" fmla="*/ 59107 w 411252"/>
                <a:gd name="connsiteY169" fmla="*/ 40743 h 214576"/>
                <a:gd name="connsiteX170" fmla="*/ 58137 w 411252"/>
                <a:gd name="connsiteY170" fmla="*/ 42542 h 214576"/>
                <a:gd name="connsiteX171" fmla="*/ 56130 w 411252"/>
                <a:gd name="connsiteY171" fmla="*/ 44824 h 214576"/>
                <a:gd name="connsiteX172" fmla="*/ 55092 w 411252"/>
                <a:gd name="connsiteY172" fmla="*/ 46969 h 214576"/>
                <a:gd name="connsiteX173" fmla="*/ 53431 w 411252"/>
                <a:gd name="connsiteY173" fmla="*/ 45793 h 214576"/>
                <a:gd name="connsiteX174" fmla="*/ 51286 w 411252"/>
                <a:gd name="connsiteY174" fmla="*/ 44824 h 214576"/>
                <a:gd name="connsiteX175" fmla="*/ 49002 w 411252"/>
                <a:gd name="connsiteY175" fmla="*/ 44133 h 214576"/>
                <a:gd name="connsiteX176" fmla="*/ 46856 w 411252"/>
                <a:gd name="connsiteY176" fmla="*/ 43718 h 214576"/>
                <a:gd name="connsiteX177" fmla="*/ 44019 w 411252"/>
                <a:gd name="connsiteY177" fmla="*/ 43510 h 214576"/>
                <a:gd name="connsiteX178" fmla="*/ 42288 w 411252"/>
                <a:gd name="connsiteY178" fmla="*/ 44063 h 214576"/>
                <a:gd name="connsiteX179" fmla="*/ 40765 w 411252"/>
                <a:gd name="connsiteY179" fmla="*/ 45378 h 214576"/>
                <a:gd name="connsiteX180" fmla="*/ 38689 w 411252"/>
                <a:gd name="connsiteY180" fmla="*/ 47384 h 214576"/>
                <a:gd name="connsiteX181" fmla="*/ 36405 w 411252"/>
                <a:gd name="connsiteY181" fmla="*/ 49182 h 214576"/>
                <a:gd name="connsiteX182" fmla="*/ 34813 w 411252"/>
                <a:gd name="connsiteY182" fmla="*/ 49736 h 214576"/>
                <a:gd name="connsiteX183" fmla="*/ 33152 w 411252"/>
                <a:gd name="connsiteY183" fmla="*/ 49459 h 214576"/>
                <a:gd name="connsiteX184" fmla="*/ 30661 w 411252"/>
                <a:gd name="connsiteY184" fmla="*/ 48906 h 214576"/>
                <a:gd name="connsiteX185" fmla="*/ 27408 w 411252"/>
                <a:gd name="connsiteY185" fmla="*/ 48560 h 214576"/>
                <a:gd name="connsiteX186" fmla="*/ 24847 w 411252"/>
                <a:gd name="connsiteY186" fmla="*/ 48836 h 214576"/>
                <a:gd name="connsiteX187" fmla="*/ 19241 w 411252"/>
                <a:gd name="connsiteY187" fmla="*/ 50358 h 214576"/>
                <a:gd name="connsiteX188" fmla="*/ 21248 w 411252"/>
                <a:gd name="connsiteY188" fmla="*/ 52710 h 214576"/>
                <a:gd name="connsiteX189" fmla="*/ 24640 w 411252"/>
                <a:gd name="connsiteY189" fmla="*/ 54439 h 214576"/>
                <a:gd name="connsiteX190" fmla="*/ 28446 w 411252"/>
                <a:gd name="connsiteY190" fmla="*/ 55892 h 214576"/>
                <a:gd name="connsiteX191" fmla="*/ 31561 w 411252"/>
                <a:gd name="connsiteY191" fmla="*/ 57622 h 214576"/>
                <a:gd name="connsiteX192" fmla="*/ 34883 w 411252"/>
                <a:gd name="connsiteY192" fmla="*/ 60250 h 214576"/>
                <a:gd name="connsiteX193" fmla="*/ 36336 w 411252"/>
                <a:gd name="connsiteY193" fmla="*/ 61841 h 214576"/>
                <a:gd name="connsiteX194" fmla="*/ 37236 w 411252"/>
                <a:gd name="connsiteY194" fmla="*/ 63709 h 214576"/>
                <a:gd name="connsiteX195" fmla="*/ 37443 w 411252"/>
                <a:gd name="connsiteY195" fmla="*/ 65853 h 214576"/>
                <a:gd name="connsiteX196" fmla="*/ 36336 w 411252"/>
                <a:gd name="connsiteY196" fmla="*/ 69173 h 214576"/>
                <a:gd name="connsiteX197" fmla="*/ 36128 w 411252"/>
                <a:gd name="connsiteY197" fmla="*/ 71249 h 214576"/>
                <a:gd name="connsiteX198" fmla="*/ 37236 w 411252"/>
                <a:gd name="connsiteY198" fmla="*/ 74500 h 214576"/>
                <a:gd name="connsiteX199" fmla="*/ 39520 w 411252"/>
                <a:gd name="connsiteY199" fmla="*/ 76713 h 214576"/>
                <a:gd name="connsiteX200" fmla="*/ 42565 w 411252"/>
                <a:gd name="connsiteY200" fmla="*/ 77544 h 214576"/>
                <a:gd name="connsiteX201" fmla="*/ 45887 w 411252"/>
                <a:gd name="connsiteY201" fmla="*/ 76782 h 214576"/>
                <a:gd name="connsiteX202" fmla="*/ 48102 w 411252"/>
                <a:gd name="connsiteY202" fmla="*/ 74431 h 214576"/>
                <a:gd name="connsiteX203" fmla="*/ 50178 w 411252"/>
                <a:gd name="connsiteY203" fmla="*/ 70488 h 214576"/>
                <a:gd name="connsiteX204" fmla="*/ 51493 w 411252"/>
                <a:gd name="connsiteY204" fmla="*/ 66337 h 214576"/>
                <a:gd name="connsiteX205" fmla="*/ 51493 w 411252"/>
                <a:gd name="connsiteY205" fmla="*/ 63294 h 214576"/>
                <a:gd name="connsiteX206" fmla="*/ 53985 w 411252"/>
                <a:gd name="connsiteY206" fmla="*/ 62118 h 214576"/>
                <a:gd name="connsiteX207" fmla="*/ 55300 w 411252"/>
                <a:gd name="connsiteY207" fmla="*/ 56515 h 214576"/>
                <a:gd name="connsiteX208" fmla="*/ 58207 w 411252"/>
                <a:gd name="connsiteY208" fmla="*/ 55823 h 214576"/>
                <a:gd name="connsiteX209" fmla="*/ 56476 w 411252"/>
                <a:gd name="connsiteY209" fmla="*/ 58659 h 214576"/>
                <a:gd name="connsiteX210" fmla="*/ 55161 w 411252"/>
                <a:gd name="connsiteY210" fmla="*/ 61218 h 214576"/>
                <a:gd name="connsiteX211" fmla="*/ 54885 w 411252"/>
                <a:gd name="connsiteY211" fmla="*/ 63916 h 214576"/>
                <a:gd name="connsiteX212" fmla="*/ 56200 w 411252"/>
                <a:gd name="connsiteY212" fmla="*/ 67098 h 214576"/>
                <a:gd name="connsiteX213" fmla="*/ 57722 w 411252"/>
                <a:gd name="connsiteY213" fmla="*/ 68689 h 214576"/>
                <a:gd name="connsiteX214" fmla="*/ 59522 w 411252"/>
                <a:gd name="connsiteY214" fmla="*/ 69865 h 214576"/>
                <a:gd name="connsiteX215" fmla="*/ 62982 w 411252"/>
                <a:gd name="connsiteY215" fmla="*/ 71525 h 214576"/>
                <a:gd name="connsiteX216" fmla="*/ 63259 w 411252"/>
                <a:gd name="connsiteY216" fmla="*/ 71525 h 214576"/>
                <a:gd name="connsiteX217" fmla="*/ 65266 w 411252"/>
                <a:gd name="connsiteY217" fmla="*/ 72286 h 214576"/>
                <a:gd name="connsiteX218" fmla="*/ 65543 w 411252"/>
                <a:gd name="connsiteY218" fmla="*/ 72424 h 214576"/>
                <a:gd name="connsiteX219" fmla="*/ 66720 w 411252"/>
                <a:gd name="connsiteY219" fmla="*/ 73946 h 214576"/>
                <a:gd name="connsiteX220" fmla="*/ 67135 w 411252"/>
                <a:gd name="connsiteY220" fmla="*/ 74292 h 214576"/>
                <a:gd name="connsiteX221" fmla="*/ 67689 w 411252"/>
                <a:gd name="connsiteY221" fmla="*/ 74292 h 214576"/>
                <a:gd name="connsiteX222" fmla="*/ 69073 w 411252"/>
                <a:gd name="connsiteY222" fmla="*/ 73670 h 214576"/>
                <a:gd name="connsiteX223" fmla="*/ 69696 w 411252"/>
                <a:gd name="connsiteY223" fmla="*/ 73670 h 214576"/>
                <a:gd name="connsiteX224" fmla="*/ 72395 w 411252"/>
                <a:gd name="connsiteY224" fmla="*/ 73946 h 214576"/>
                <a:gd name="connsiteX225" fmla="*/ 77378 w 411252"/>
                <a:gd name="connsiteY225" fmla="*/ 73739 h 214576"/>
                <a:gd name="connsiteX226" fmla="*/ 79939 w 411252"/>
                <a:gd name="connsiteY226" fmla="*/ 74154 h 214576"/>
                <a:gd name="connsiteX227" fmla="*/ 75994 w 411252"/>
                <a:gd name="connsiteY227" fmla="*/ 74846 h 214576"/>
                <a:gd name="connsiteX228" fmla="*/ 77586 w 411252"/>
                <a:gd name="connsiteY228" fmla="*/ 78166 h 214576"/>
                <a:gd name="connsiteX229" fmla="*/ 81808 w 411252"/>
                <a:gd name="connsiteY229" fmla="*/ 82109 h 214576"/>
                <a:gd name="connsiteX230" fmla="*/ 85614 w 411252"/>
                <a:gd name="connsiteY230" fmla="*/ 84392 h 214576"/>
                <a:gd name="connsiteX231" fmla="*/ 89698 w 411252"/>
                <a:gd name="connsiteY231" fmla="*/ 85083 h 214576"/>
                <a:gd name="connsiteX232" fmla="*/ 98349 w 411252"/>
                <a:gd name="connsiteY232" fmla="*/ 85568 h 214576"/>
                <a:gd name="connsiteX233" fmla="*/ 102640 w 411252"/>
                <a:gd name="connsiteY233" fmla="*/ 86467 h 214576"/>
                <a:gd name="connsiteX234" fmla="*/ 114337 w 411252"/>
                <a:gd name="connsiteY234" fmla="*/ 91724 h 214576"/>
                <a:gd name="connsiteX235" fmla="*/ 124303 w 411252"/>
                <a:gd name="connsiteY235" fmla="*/ 94975 h 214576"/>
                <a:gd name="connsiteX236" fmla="*/ 127418 w 411252"/>
                <a:gd name="connsiteY236" fmla="*/ 95459 h 214576"/>
                <a:gd name="connsiteX237" fmla="*/ 129633 w 411252"/>
                <a:gd name="connsiteY237" fmla="*/ 95044 h 214576"/>
                <a:gd name="connsiteX238" fmla="*/ 131986 w 411252"/>
                <a:gd name="connsiteY238" fmla="*/ 97949 h 214576"/>
                <a:gd name="connsiteX239" fmla="*/ 135861 w 411252"/>
                <a:gd name="connsiteY239" fmla="*/ 100163 h 214576"/>
                <a:gd name="connsiteX240" fmla="*/ 140014 w 411252"/>
                <a:gd name="connsiteY240" fmla="*/ 102169 h 214576"/>
                <a:gd name="connsiteX241" fmla="*/ 143267 w 411252"/>
                <a:gd name="connsiteY241" fmla="*/ 104244 h 214576"/>
                <a:gd name="connsiteX242" fmla="*/ 145343 w 411252"/>
                <a:gd name="connsiteY242" fmla="*/ 107150 h 214576"/>
                <a:gd name="connsiteX243" fmla="*/ 146243 w 411252"/>
                <a:gd name="connsiteY243" fmla="*/ 109502 h 214576"/>
                <a:gd name="connsiteX244" fmla="*/ 147697 w 411252"/>
                <a:gd name="connsiteY244" fmla="*/ 110747 h 214576"/>
                <a:gd name="connsiteX245" fmla="*/ 151572 w 411252"/>
                <a:gd name="connsiteY245" fmla="*/ 110332 h 214576"/>
                <a:gd name="connsiteX246" fmla="*/ 150534 w 411252"/>
                <a:gd name="connsiteY246" fmla="*/ 110816 h 214576"/>
                <a:gd name="connsiteX247" fmla="*/ 149842 w 411252"/>
                <a:gd name="connsiteY247" fmla="*/ 111438 h 214576"/>
                <a:gd name="connsiteX248" fmla="*/ 148666 w 411252"/>
                <a:gd name="connsiteY248" fmla="*/ 113029 h 214576"/>
                <a:gd name="connsiteX249" fmla="*/ 149565 w 411252"/>
                <a:gd name="connsiteY249" fmla="*/ 113237 h 214576"/>
                <a:gd name="connsiteX250" fmla="*/ 151296 w 411252"/>
                <a:gd name="connsiteY250" fmla="*/ 113790 h 214576"/>
                <a:gd name="connsiteX251" fmla="*/ 152264 w 411252"/>
                <a:gd name="connsiteY251" fmla="*/ 113790 h 214576"/>
                <a:gd name="connsiteX252" fmla="*/ 151088 w 411252"/>
                <a:gd name="connsiteY252" fmla="*/ 118010 h 214576"/>
                <a:gd name="connsiteX253" fmla="*/ 154202 w 411252"/>
                <a:gd name="connsiteY253" fmla="*/ 124581 h 214576"/>
                <a:gd name="connsiteX254" fmla="*/ 158839 w 411252"/>
                <a:gd name="connsiteY254" fmla="*/ 131084 h 214576"/>
                <a:gd name="connsiteX255" fmla="*/ 162508 w 411252"/>
                <a:gd name="connsiteY255" fmla="*/ 135027 h 214576"/>
                <a:gd name="connsiteX256" fmla="*/ 157940 w 411252"/>
                <a:gd name="connsiteY256" fmla="*/ 136825 h 214576"/>
                <a:gd name="connsiteX257" fmla="*/ 159463 w 411252"/>
                <a:gd name="connsiteY257" fmla="*/ 139454 h 214576"/>
                <a:gd name="connsiteX258" fmla="*/ 164169 w 411252"/>
                <a:gd name="connsiteY258" fmla="*/ 141598 h 214576"/>
                <a:gd name="connsiteX259" fmla="*/ 168944 w 411252"/>
                <a:gd name="connsiteY259" fmla="*/ 141944 h 214576"/>
                <a:gd name="connsiteX260" fmla="*/ 166660 w 411252"/>
                <a:gd name="connsiteY260" fmla="*/ 142497 h 214576"/>
                <a:gd name="connsiteX261" fmla="*/ 162162 w 411252"/>
                <a:gd name="connsiteY261" fmla="*/ 142359 h 214576"/>
                <a:gd name="connsiteX262" fmla="*/ 160016 w 411252"/>
                <a:gd name="connsiteY262" fmla="*/ 143258 h 214576"/>
                <a:gd name="connsiteX263" fmla="*/ 163130 w 411252"/>
                <a:gd name="connsiteY263" fmla="*/ 145887 h 214576"/>
                <a:gd name="connsiteX264" fmla="*/ 164584 w 411252"/>
                <a:gd name="connsiteY264" fmla="*/ 147478 h 214576"/>
                <a:gd name="connsiteX265" fmla="*/ 165553 w 411252"/>
                <a:gd name="connsiteY265" fmla="*/ 148792 h 214576"/>
                <a:gd name="connsiteX266" fmla="*/ 166245 w 411252"/>
                <a:gd name="connsiteY266" fmla="*/ 150729 h 214576"/>
                <a:gd name="connsiteX267" fmla="*/ 166245 w 411252"/>
                <a:gd name="connsiteY267" fmla="*/ 152251 h 214576"/>
                <a:gd name="connsiteX268" fmla="*/ 162923 w 411252"/>
                <a:gd name="connsiteY268" fmla="*/ 159791 h 214576"/>
                <a:gd name="connsiteX269" fmla="*/ 162369 w 411252"/>
                <a:gd name="connsiteY269" fmla="*/ 161866 h 214576"/>
                <a:gd name="connsiteX270" fmla="*/ 162715 w 411252"/>
                <a:gd name="connsiteY270" fmla="*/ 163388 h 214576"/>
                <a:gd name="connsiteX271" fmla="*/ 164515 w 411252"/>
                <a:gd name="connsiteY271" fmla="*/ 163733 h 214576"/>
                <a:gd name="connsiteX272" fmla="*/ 166937 w 411252"/>
                <a:gd name="connsiteY272" fmla="*/ 162488 h 214576"/>
                <a:gd name="connsiteX273" fmla="*/ 169083 w 411252"/>
                <a:gd name="connsiteY273" fmla="*/ 160483 h 214576"/>
                <a:gd name="connsiteX274" fmla="*/ 170329 w 411252"/>
                <a:gd name="connsiteY274" fmla="*/ 158545 h 214576"/>
                <a:gd name="connsiteX275" fmla="*/ 172751 w 411252"/>
                <a:gd name="connsiteY275" fmla="*/ 162350 h 214576"/>
                <a:gd name="connsiteX276" fmla="*/ 178357 w 411252"/>
                <a:gd name="connsiteY276" fmla="*/ 162488 h 214576"/>
                <a:gd name="connsiteX277" fmla="*/ 184378 w 411252"/>
                <a:gd name="connsiteY277" fmla="*/ 160275 h 214576"/>
                <a:gd name="connsiteX278" fmla="*/ 188323 w 411252"/>
                <a:gd name="connsiteY278" fmla="*/ 157370 h 214576"/>
                <a:gd name="connsiteX279" fmla="*/ 186732 w 411252"/>
                <a:gd name="connsiteY279" fmla="*/ 160275 h 214576"/>
                <a:gd name="connsiteX280" fmla="*/ 186039 w 411252"/>
                <a:gd name="connsiteY280" fmla="*/ 161728 h 214576"/>
                <a:gd name="connsiteX281" fmla="*/ 186039 w 411252"/>
                <a:gd name="connsiteY281" fmla="*/ 163111 h 214576"/>
                <a:gd name="connsiteX282" fmla="*/ 187285 w 411252"/>
                <a:gd name="connsiteY282" fmla="*/ 165117 h 214576"/>
                <a:gd name="connsiteX283" fmla="*/ 189708 w 411252"/>
                <a:gd name="connsiteY283" fmla="*/ 167192 h 214576"/>
                <a:gd name="connsiteX284" fmla="*/ 194207 w 411252"/>
                <a:gd name="connsiteY284" fmla="*/ 170444 h 214576"/>
                <a:gd name="connsiteX285" fmla="*/ 202858 w 411252"/>
                <a:gd name="connsiteY285" fmla="*/ 179782 h 214576"/>
                <a:gd name="connsiteX286" fmla="*/ 206180 w 411252"/>
                <a:gd name="connsiteY286" fmla="*/ 182480 h 214576"/>
                <a:gd name="connsiteX287" fmla="*/ 206180 w 411252"/>
                <a:gd name="connsiteY287" fmla="*/ 182480 h 214576"/>
                <a:gd name="connsiteX288" fmla="*/ 208602 w 411252"/>
                <a:gd name="connsiteY288" fmla="*/ 184001 h 214576"/>
                <a:gd name="connsiteX289" fmla="*/ 211025 w 411252"/>
                <a:gd name="connsiteY289" fmla="*/ 184209 h 214576"/>
                <a:gd name="connsiteX290" fmla="*/ 216285 w 411252"/>
                <a:gd name="connsiteY290" fmla="*/ 183517 h 214576"/>
                <a:gd name="connsiteX291" fmla="*/ 231442 w 411252"/>
                <a:gd name="connsiteY291" fmla="*/ 184070 h 214576"/>
                <a:gd name="connsiteX292" fmla="*/ 238086 w 411252"/>
                <a:gd name="connsiteY292" fmla="*/ 186008 h 214576"/>
                <a:gd name="connsiteX293" fmla="*/ 241201 w 411252"/>
                <a:gd name="connsiteY293" fmla="*/ 186008 h 214576"/>
                <a:gd name="connsiteX294" fmla="*/ 244038 w 411252"/>
                <a:gd name="connsiteY294" fmla="*/ 185039 h 214576"/>
                <a:gd name="connsiteX295" fmla="*/ 249852 w 411252"/>
                <a:gd name="connsiteY295" fmla="*/ 181857 h 214576"/>
                <a:gd name="connsiteX296" fmla="*/ 254489 w 411252"/>
                <a:gd name="connsiteY296" fmla="*/ 179851 h 214576"/>
                <a:gd name="connsiteX297" fmla="*/ 256012 w 411252"/>
                <a:gd name="connsiteY297" fmla="*/ 178329 h 214576"/>
                <a:gd name="connsiteX298" fmla="*/ 256427 w 411252"/>
                <a:gd name="connsiteY298" fmla="*/ 175770 h 214576"/>
                <a:gd name="connsiteX299" fmla="*/ 255597 w 411252"/>
                <a:gd name="connsiteY299" fmla="*/ 173694 h 214576"/>
                <a:gd name="connsiteX300" fmla="*/ 253935 w 411252"/>
                <a:gd name="connsiteY300" fmla="*/ 171689 h 214576"/>
                <a:gd name="connsiteX301" fmla="*/ 251859 w 411252"/>
                <a:gd name="connsiteY301" fmla="*/ 169959 h 214576"/>
                <a:gd name="connsiteX302" fmla="*/ 250060 w 411252"/>
                <a:gd name="connsiteY302" fmla="*/ 168645 h 214576"/>
                <a:gd name="connsiteX303" fmla="*/ 247637 w 411252"/>
                <a:gd name="connsiteY303" fmla="*/ 167469 h 214576"/>
                <a:gd name="connsiteX304" fmla="*/ 245077 w 411252"/>
                <a:gd name="connsiteY304" fmla="*/ 166777 h 214576"/>
                <a:gd name="connsiteX305" fmla="*/ 236702 w 411252"/>
                <a:gd name="connsiteY305" fmla="*/ 165532 h 214576"/>
                <a:gd name="connsiteX306" fmla="*/ 235456 w 411252"/>
                <a:gd name="connsiteY306" fmla="*/ 165117 h 214576"/>
                <a:gd name="connsiteX307" fmla="*/ 234626 w 411252"/>
                <a:gd name="connsiteY307" fmla="*/ 164425 h 214576"/>
                <a:gd name="connsiteX308" fmla="*/ 234280 w 411252"/>
                <a:gd name="connsiteY308" fmla="*/ 163595 h 214576"/>
                <a:gd name="connsiteX309" fmla="*/ 233587 w 411252"/>
                <a:gd name="connsiteY309" fmla="*/ 162973 h 214576"/>
                <a:gd name="connsiteX310" fmla="*/ 231788 w 411252"/>
                <a:gd name="connsiteY310" fmla="*/ 163111 h 214576"/>
                <a:gd name="connsiteX311" fmla="*/ 233518 w 411252"/>
                <a:gd name="connsiteY311" fmla="*/ 162488 h 214576"/>
                <a:gd name="connsiteX312" fmla="*/ 234418 w 411252"/>
                <a:gd name="connsiteY312" fmla="*/ 162973 h 214576"/>
                <a:gd name="connsiteX313" fmla="*/ 235041 w 411252"/>
                <a:gd name="connsiteY313" fmla="*/ 163941 h 214576"/>
                <a:gd name="connsiteX314" fmla="*/ 236010 w 411252"/>
                <a:gd name="connsiteY314" fmla="*/ 164633 h 214576"/>
                <a:gd name="connsiteX315" fmla="*/ 237740 w 411252"/>
                <a:gd name="connsiteY315" fmla="*/ 164979 h 214576"/>
                <a:gd name="connsiteX316" fmla="*/ 252067 w 411252"/>
                <a:gd name="connsiteY316" fmla="*/ 164633 h 214576"/>
                <a:gd name="connsiteX317" fmla="*/ 256427 w 411252"/>
                <a:gd name="connsiteY317" fmla="*/ 164218 h 214576"/>
                <a:gd name="connsiteX318" fmla="*/ 260995 w 411252"/>
                <a:gd name="connsiteY318" fmla="*/ 163180 h 214576"/>
                <a:gd name="connsiteX319" fmla="*/ 260234 w 411252"/>
                <a:gd name="connsiteY319" fmla="*/ 160967 h 214576"/>
                <a:gd name="connsiteX320" fmla="*/ 259680 w 411252"/>
                <a:gd name="connsiteY320" fmla="*/ 159929 h 214576"/>
                <a:gd name="connsiteX321" fmla="*/ 259057 w 411252"/>
                <a:gd name="connsiteY321" fmla="*/ 158960 h 214576"/>
                <a:gd name="connsiteX322" fmla="*/ 260995 w 411252"/>
                <a:gd name="connsiteY322" fmla="*/ 158753 h 214576"/>
                <a:gd name="connsiteX323" fmla="*/ 264802 w 411252"/>
                <a:gd name="connsiteY323" fmla="*/ 159376 h 214576"/>
                <a:gd name="connsiteX324" fmla="*/ 266740 w 411252"/>
                <a:gd name="connsiteY324" fmla="*/ 159237 h 214576"/>
                <a:gd name="connsiteX325" fmla="*/ 265771 w 411252"/>
                <a:gd name="connsiteY325" fmla="*/ 157646 h 214576"/>
                <a:gd name="connsiteX326" fmla="*/ 266324 w 411252"/>
                <a:gd name="connsiteY326" fmla="*/ 157646 h 214576"/>
                <a:gd name="connsiteX327" fmla="*/ 267847 w 411252"/>
                <a:gd name="connsiteY327" fmla="*/ 157646 h 214576"/>
                <a:gd name="connsiteX328" fmla="*/ 265355 w 411252"/>
                <a:gd name="connsiteY328" fmla="*/ 152251 h 214576"/>
                <a:gd name="connsiteX329" fmla="*/ 263833 w 411252"/>
                <a:gd name="connsiteY329" fmla="*/ 149691 h 214576"/>
                <a:gd name="connsiteX330" fmla="*/ 261895 w 411252"/>
                <a:gd name="connsiteY330" fmla="*/ 147547 h 214576"/>
                <a:gd name="connsiteX331" fmla="*/ 264179 w 411252"/>
                <a:gd name="connsiteY331" fmla="*/ 149138 h 214576"/>
                <a:gd name="connsiteX332" fmla="*/ 266186 w 411252"/>
                <a:gd name="connsiteY332" fmla="*/ 151006 h 214576"/>
                <a:gd name="connsiteX333" fmla="*/ 268331 w 411252"/>
                <a:gd name="connsiteY333" fmla="*/ 152666 h 214576"/>
                <a:gd name="connsiteX334" fmla="*/ 271169 w 411252"/>
                <a:gd name="connsiteY334" fmla="*/ 153427 h 214576"/>
                <a:gd name="connsiteX335" fmla="*/ 273245 w 411252"/>
                <a:gd name="connsiteY335" fmla="*/ 153288 h 214576"/>
                <a:gd name="connsiteX336" fmla="*/ 274976 w 411252"/>
                <a:gd name="connsiteY336" fmla="*/ 152666 h 214576"/>
                <a:gd name="connsiteX337" fmla="*/ 278159 w 411252"/>
                <a:gd name="connsiteY337" fmla="*/ 151213 h 214576"/>
                <a:gd name="connsiteX338" fmla="*/ 280028 w 411252"/>
                <a:gd name="connsiteY338" fmla="*/ 150729 h 214576"/>
                <a:gd name="connsiteX339" fmla="*/ 280997 w 411252"/>
                <a:gd name="connsiteY339" fmla="*/ 150591 h 214576"/>
                <a:gd name="connsiteX340" fmla="*/ 282381 w 411252"/>
                <a:gd name="connsiteY340" fmla="*/ 150591 h 214576"/>
                <a:gd name="connsiteX341" fmla="*/ 283835 w 411252"/>
                <a:gd name="connsiteY341" fmla="*/ 150729 h 214576"/>
                <a:gd name="connsiteX342" fmla="*/ 285219 w 411252"/>
                <a:gd name="connsiteY342" fmla="*/ 151144 h 214576"/>
                <a:gd name="connsiteX343" fmla="*/ 287226 w 411252"/>
                <a:gd name="connsiteY343" fmla="*/ 152112 h 214576"/>
                <a:gd name="connsiteX344" fmla="*/ 287849 w 411252"/>
                <a:gd name="connsiteY344" fmla="*/ 152597 h 214576"/>
                <a:gd name="connsiteX345" fmla="*/ 289441 w 411252"/>
                <a:gd name="connsiteY345" fmla="*/ 154257 h 214576"/>
                <a:gd name="connsiteX346" fmla="*/ 290410 w 411252"/>
                <a:gd name="connsiteY346" fmla="*/ 154879 h 214576"/>
                <a:gd name="connsiteX347" fmla="*/ 291794 w 411252"/>
                <a:gd name="connsiteY347" fmla="*/ 155364 h 214576"/>
                <a:gd name="connsiteX348" fmla="*/ 306328 w 411252"/>
                <a:gd name="connsiteY348" fmla="*/ 158407 h 214576"/>
                <a:gd name="connsiteX349" fmla="*/ 310827 w 411252"/>
                <a:gd name="connsiteY349" fmla="*/ 160483 h 214576"/>
                <a:gd name="connsiteX350" fmla="*/ 314495 w 411252"/>
                <a:gd name="connsiteY350" fmla="*/ 163941 h 214576"/>
                <a:gd name="connsiteX351" fmla="*/ 321278 w 411252"/>
                <a:gd name="connsiteY351" fmla="*/ 175285 h 214576"/>
                <a:gd name="connsiteX352" fmla="*/ 325984 w 411252"/>
                <a:gd name="connsiteY352" fmla="*/ 180473 h 214576"/>
                <a:gd name="connsiteX353" fmla="*/ 330691 w 411252"/>
                <a:gd name="connsiteY353" fmla="*/ 181027 h 214576"/>
                <a:gd name="connsiteX354" fmla="*/ 329999 w 411252"/>
                <a:gd name="connsiteY354" fmla="*/ 184209 h 214576"/>
                <a:gd name="connsiteX355" fmla="*/ 331175 w 411252"/>
                <a:gd name="connsiteY355" fmla="*/ 186768 h 214576"/>
                <a:gd name="connsiteX356" fmla="*/ 333459 w 411252"/>
                <a:gd name="connsiteY356" fmla="*/ 188913 h 214576"/>
                <a:gd name="connsiteX357" fmla="*/ 336020 w 411252"/>
                <a:gd name="connsiteY357" fmla="*/ 190781 h 214576"/>
                <a:gd name="connsiteX358" fmla="*/ 338235 w 411252"/>
                <a:gd name="connsiteY358" fmla="*/ 192786 h 214576"/>
                <a:gd name="connsiteX359" fmla="*/ 343633 w 411252"/>
                <a:gd name="connsiteY359" fmla="*/ 199427 h 214576"/>
                <a:gd name="connsiteX360" fmla="*/ 348063 w 411252"/>
                <a:gd name="connsiteY360" fmla="*/ 202263 h 214576"/>
                <a:gd name="connsiteX361" fmla="*/ 353530 w 411252"/>
                <a:gd name="connsiteY361" fmla="*/ 203647 h 214576"/>
                <a:gd name="connsiteX362" fmla="*/ 383014 w 411252"/>
                <a:gd name="connsiteY362" fmla="*/ 206760 h 214576"/>
                <a:gd name="connsiteX363" fmla="*/ 388759 w 411252"/>
                <a:gd name="connsiteY363" fmla="*/ 208281 h 214576"/>
                <a:gd name="connsiteX364" fmla="*/ 390904 w 411252"/>
                <a:gd name="connsiteY364" fmla="*/ 209457 h 214576"/>
                <a:gd name="connsiteX365" fmla="*/ 394434 w 411252"/>
                <a:gd name="connsiteY365" fmla="*/ 212570 h 214576"/>
                <a:gd name="connsiteX366" fmla="*/ 396441 w 411252"/>
                <a:gd name="connsiteY366" fmla="*/ 213815 h 214576"/>
                <a:gd name="connsiteX367" fmla="*/ 399348 w 411252"/>
                <a:gd name="connsiteY367" fmla="*/ 214576 h 214576"/>
                <a:gd name="connsiteX368" fmla="*/ 402255 w 411252"/>
                <a:gd name="connsiteY368" fmla="*/ 214576 h 214576"/>
                <a:gd name="connsiteX369" fmla="*/ 405023 w 411252"/>
                <a:gd name="connsiteY369" fmla="*/ 213608 h 214576"/>
                <a:gd name="connsiteX370" fmla="*/ 407307 w 411252"/>
                <a:gd name="connsiteY370" fmla="*/ 211740 h 214576"/>
                <a:gd name="connsiteX371" fmla="*/ 404677 w 411252"/>
                <a:gd name="connsiteY371" fmla="*/ 210149 h 214576"/>
                <a:gd name="connsiteX372" fmla="*/ 403431 w 411252"/>
                <a:gd name="connsiteY372" fmla="*/ 209111 h 214576"/>
                <a:gd name="connsiteX373" fmla="*/ 402393 w 411252"/>
                <a:gd name="connsiteY373" fmla="*/ 207935 h 214576"/>
                <a:gd name="connsiteX374" fmla="*/ 404401 w 411252"/>
                <a:gd name="connsiteY374" fmla="*/ 207244 h 214576"/>
                <a:gd name="connsiteX375" fmla="*/ 409038 w 411252"/>
                <a:gd name="connsiteY375" fmla="*/ 206760 h 214576"/>
                <a:gd name="connsiteX376" fmla="*/ 205349 w 411252"/>
                <a:gd name="connsiteY376" fmla="*/ 127141 h 214576"/>
                <a:gd name="connsiteX377" fmla="*/ 204450 w 411252"/>
                <a:gd name="connsiteY377" fmla="*/ 129908 h 214576"/>
                <a:gd name="connsiteX378" fmla="*/ 204450 w 411252"/>
                <a:gd name="connsiteY378" fmla="*/ 131775 h 214576"/>
                <a:gd name="connsiteX379" fmla="*/ 204450 w 411252"/>
                <a:gd name="connsiteY379" fmla="*/ 129908 h 214576"/>
                <a:gd name="connsiteX380" fmla="*/ 205419 w 411252"/>
                <a:gd name="connsiteY380" fmla="*/ 127141 h 21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411252" h="214576">
                  <a:moveTo>
                    <a:pt x="408830" y="206898"/>
                  </a:moveTo>
                  <a:lnTo>
                    <a:pt x="411252" y="205860"/>
                  </a:lnTo>
                  <a:lnTo>
                    <a:pt x="407238" y="206206"/>
                  </a:lnTo>
                  <a:lnTo>
                    <a:pt x="402670" y="205445"/>
                  </a:lnTo>
                  <a:lnTo>
                    <a:pt x="398102" y="204062"/>
                  </a:lnTo>
                  <a:lnTo>
                    <a:pt x="391320" y="201225"/>
                  </a:lnTo>
                  <a:lnTo>
                    <a:pt x="390074" y="200257"/>
                  </a:lnTo>
                  <a:lnTo>
                    <a:pt x="389312" y="198804"/>
                  </a:lnTo>
                  <a:lnTo>
                    <a:pt x="389174" y="196868"/>
                  </a:lnTo>
                  <a:lnTo>
                    <a:pt x="390074" y="196522"/>
                  </a:lnTo>
                  <a:lnTo>
                    <a:pt x="391458" y="196522"/>
                  </a:lnTo>
                  <a:cubicBezTo>
                    <a:pt x="391458" y="196522"/>
                    <a:pt x="392704" y="195554"/>
                    <a:pt x="392704" y="195554"/>
                  </a:cubicBezTo>
                  <a:lnTo>
                    <a:pt x="392289" y="193478"/>
                  </a:lnTo>
                  <a:lnTo>
                    <a:pt x="389035" y="192648"/>
                  </a:lnTo>
                  <a:lnTo>
                    <a:pt x="384883" y="192302"/>
                  </a:lnTo>
                  <a:lnTo>
                    <a:pt x="381561" y="191749"/>
                  </a:lnTo>
                  <a:lnTo>
                    <a:pt x="378308" y="188982"/>
                  </a:lnTo>
                  <a:lnTo>
                    <a:pt x="377962" y="185523"/>
                  </a:lnTo>
                  <a:lnTo>
                    <a:pt x="377962" y="182341"/>
                  </a:lnTo>
                  <a:cubicBezTo>
                    <a:pt x="377962" y="182341"/>
                    <a:pt x="375332" y="180128"/>
                    <a:pt x="375332" y="180128"/>
                  </a:cubicBezTo>
                  <a:lnTo>
                    <a:pt x="373186" y="180128"/>
                  </a:lnTo>
                  <a:cubicBezTo>
                    <a:pt x="373186" y="180128"/>
                    <a:pt x="368480" y="181857"/>
                    <a:pt x="368480" y="181857"/>
                  </a:cubicBezTo>
                  <a:lnTo>
                    <a:pt x="366265" y="181719"/>
                  </a:lnTo>
                  <a:lnTo>
                    <a:pt x="364396" y="180543"/>
                  </a:lnTo>
                  <a:lnTo>
                    <a:pt x="363497" y="179021"/>
                  </a:lnTo>
                  <a:lnTo>
                    <a:pt x="362943" y="177153"/>
                  </a:lnTo>
                  <a:lnTo>
                    <a:pt x="362112" y="175147"/>
                  </a:lnTo>
                  <a:lnTo>
                    <a:pt x="361005" y="173764"/>
                  </a:lnTo>
                  <a:lnTo>
                    <a:pt x="358514" y="171689"/>
                  </a:lnTo>
                  <a:lnTo>
                    <a:pt x="357337" y="170374"/>
                  </a:lnTo>
                  <a:lnTo>
                    <a:pt x="356714" y="168783"/>
                  </a:lnTo>
                  <a:lnTo>
                    <a:pt x="356229" y="164840"/>
                  </a:lnTo>
                  <a:lnTo>
                    <a:pt x="355676" y="163111"/>
                  </a:lnTo>
                  <a:lnTo>
                    <a:pt x="353115" y="159929"/>
                  </a:lnTo>
                  <a:lnTo>
                    <a:pt x="349654" y="157300"/>
                  </a:lnTo>
                  <a:lnTo>
                    <a:pt x="345848" y="154879"/>
                  </a:lnTo>
                  <a:lnTo>
                    <a:pt x="342387" y="152251"/>
                  </a:lnTo>
                  <a:lnTo>
                    <a:pt x="336020" y="145956"/>
                  </a:lnTo>
                  <a:lnTo>
                    <a:pt x="333459" y="142359"/>
                  </a:lnTo>
                  <a:lnTo>
                    <a:pt x="331729" y="138208"/>
                  </a:lnTo>
                  <a:lnTo>
                    <a:pt x="331521" y="134473"/>
                  </a:lnTo>
                  <a:lnTo>
                    <a:pt x="333390" y="132813"/>
                  </a:lnTo>
                  <a:lnTo>
                    <a:pt x="336573" y="132398"/>
                  </a:lnTo>
                  <a:lnTo>
                    <a:pt x="340796" y="132398"/>
                  </a:lnTo>
                  <a:cubicBezTo>
                    <a:pt x="340796" y="132398"/>
                    <a:pt x="345294" y="131983"/>
                    <a:pt x="345294" y="131983"/>
                  </a:cubicBezTo>
                  <a:lnTo>
                    <a:pt x="348339" y="130600"/>
                  </a:lnTo>
                  <a:lnTo>
                    <a:pt x="349308" y="127832"/>
                  </a:lnTo>
                  <a:lnTo>
                    <a:pt x="347786" y="123336"/>
                  </a:lnTo>
                  <a:lnTo>
                    <a:pt x="346055" y="120915"/>
                  </a:lnTo>
                  <a:lnTo>
                    <a:pt x="343841" y="118771"/>
                  </a:lnTo>
                  <a:lnTo>
                    <a:pt x="341349" y="117111"/>
                  </a:lnTo>
                  <a:lnTo>
                    <a:pt x="338650" y="116004"/>
                  </a:lnTo>
                  <a:lnTo>
                    <a:pt x="329929" y="113445"/>
                  </a:lnTo>
                  <a:lnTo>
                    <a:pt x="321139" y="109986"/>
                  </a:lnTo>
                  <a:lnTo>
                    <a:pt x="308751" y="106596"/>
                  </a:lnTo>
                  <a:lnTo>
                    <a:pt x="306051" y="104936"/>
                  </a:lnTo>
                  <a:lnTo>
                    <a:pt x="305705" y="103414"/>
                  </a:lnTo>
                  <a:lnTo>
                    <a:pt x="306397" y="96912"/>
                  </a:lnTo>
                  <a:lnTo>
                    <a:pt x="306121" y="94422"/>
                  </a:lnTo>
                  <a:lnTo>
                    <a:pt x="305567" y="92693"/>
                  </a:lnTo>
                  <a:lnTo>
                    <a:pt x="304460" y="91171"/>
                  </a:lnTo>
                  <a:lnTo>
                    <a:pt x="302798" y="89303"/>
                  </a:lnTo>
                  <a:lnTo>
                    <a:pt x="299130" y="86052"/>
                  </a:lnTo>
                  <a:lnTo>
                    <a:pt x="291933" y="81555"/>
                  </a:lnTo>
                  <a:lnTo>
                    <a:pt x="283073" y="74500"/>
                  </a:lnTo>
                  <a:lnTo>
                    <a:pt x="280236" y="72563"/>
                  </a:lnTo>
                  <a:lnTo>
                    <a:pt x="277537" y="71318"/>
                  </a:lnTo>
                  <a:lnTo>
                    <a:pt x="275737" y="71110"/>
                  </a:lnTo>
                  <a:lnTo>
                    <a:pt x="271930" y="71387"/>
                  </a:lnTo>
                  <a:lnTo>
                    <a:pt x="269992" y="71110"/>
                  </a:lnTo>
                  <a:lnTo>
                    <a:pt x="267985" y="70142"/>
                  </a:lnTo>
                  <a:lnTo>
                    <a:pt x="262310" y="66061"/>
                  </a:lnTo>
                  <a:lnTo>
                    <a:pt x="257258" y="63570"/>
                  </a:lnTo>
                  <a:lnTo>
                    <a:pt x="240924" y="59489"/>
                  </a:lnTo>
                  <a:lnTo>
                    <a:pt x="225074" y="53540"/>
                  </a:lnTo>
                  <a:lnTo>
                    <a:pt x="216008" y="48836"/>
                  </a:lnTo>
                  <a:lnTo>
                    <a:pt x="211232" y="46969"/>
                  </a:lnTo>
                  <a:lnTo>
                    <a:pt x="206319" y="46484"/>
                  </a:lnTo>
                  <a:lnTo>
                    <a:pt x="206319" y="46484"/>
                  </a:lnTo>
                  <a:cubicBezTo>
                    <a:pt x="206319" y="46484"/>
                    <a:pt x="206319" y="46484"/>
                    <a:pt x="206319" y="46484"/>
                  </a:cubicBezTo>
                  <a:lnTo>
                    <a:pt x="206319" y="46484"/>
                  </a:lnTo>
                  <a:cubicBezTo>
                    <a:pt x="206319" y="46484"/>
                    <a:pt x="206319" y="46484"/>
                    <a:pt x="206319" y="46484"/>
                  </a:cubicBezTo>
                  <a:lnTo>
                    <a:pt x="203827" y="46761"/>
                  </a:lnTo>
                  <a:lnTo>
                    <a:pt x="202650" y="46139"/>
                  </a:lnTo>
                  <a:lnTo>
                    <a:pt x="201889" y="45032"/>
                  </a:lnTo>
                  <a:lnTo>
                    <a:pt x="200643" y="43994"/>
                  </a:lnTo>
                  <a:lnTo>
                    <a:pt x="198705" y="43372"/>
                  </a:lnTo>
                  <a:lnTo>
                    <a:pt x="181333" y="40881"/>
                  </a:lnTo>
                  <a:lnTo>
                    <a:pt x="177181" y="39498"/>
                  </a:lnTo>
                  <a:lnTo>
                    <a:pt x="143613" y="24556"/>
                  </a:lnTo>
                  <a:lnTo>
                    <a:pt x="140429" y="24072"/>
                  </a:lnTo>
                  <a:lnTo>
                    <a:pt x="137176" y="24764"/>
                  </a:lnTo>
                  <a:lnTo>
                    <a:pt x="129563" y="28292"/>
                  </a:lnTo>
                  <a:lnTo>
                    <a:pt x="127833" y="29260"/>
                  </a:lnTo>
                  <a:lnTo>
                    <a:pt x="126726" y="30367"/>
                  </a:lnTo>
                  <a:lnTo>
                    <a:pt x="126449" y="31543"/>
                  </a:lnTo>
                  <a:lnTo>
                    <a:pt x="126726" y="32650"/>
                  </a:lnTo>
                  <a:lnTo>
                    <a:pt x="126933" y="33826"/>
                  </a:lnTo>
                  <a:lnTo>
                    <a:pt x="126379" y="35278"/>
                  </a:lnTo>
                  <a:lnTo>
                    <a:pt x="123057" y="37561"/>
                  </a:lnTo>
                  <a:lnTo>
                    <a:pt x="114406" y="38668"/>
                  </a:lnTo>
                  <a:lnTo>
                    <a:pt x="110876" y="40190"/>
                  </a:lnTo>
                  <a:lnTo>
                    <a:pt x="109838" y="41504"/>
                  </a:lnTo>
                  <a:lnTo>
                    <a:pt x="108661" y="44755"/>
                  </a:lnTo>
                  <a:lnTo>
                    <a:pt x="107900" y="46208"/>
                  </a:lnTo>
                  <a:lnTo>
                    <a:pt x="106654" y="47384"/>
                  </a:lnTo>
                  <a:lnTo>
                    <a:pt x="103817" y="49390"/>
                  </a:lnTo>
                  <a:lnTo>
                    <a:pt x="102571" y="50566"/>
                  </a:lnTo>
                  <a:lnTo>
                    <a:pt x="96204" y="58382"/>
                  </a:lnTo>
                  <a:lnTo>
                    <a:pt x="92258" y="61357"/>
                  </a:lnTo>
                  <a:lnTo>
                    <a:pt x="87483" y="62395"/>
                  </a:lnTo>
                  <a:lnTo>
                    <a:pt x="83538" y="61565"/>
                  </a:lnTo>
                  <a:lnTo>
                    <a:pt x="80977" y="59697"/>
                  </a:lnTo>
                  <a:lnTo>
                    <a:pt x="79593" y="56792"/>
                  </a:lnTo>
                  <a:lnTo>
                    <a:pt x="79109" y="52849"/>
                  </a:lnTo>
                  <a:lnTo>
                    <a:pt x="76340" y="53264"/>
                  </a:lnTo>
                  <a:lnTo>
                    <a:pt x="75579" y="50981"/>
                  </a:lnTo>
                  <a:lnTo>
                    <a:pt x="75440" y="47730"/>
                  </a:lnTo>
                  <a:lnTo>
                    <a:pt x="74679" y="45378"/>
                  </a:lnTo>
                  <a:lnTo>
                    <a:pt x="72672" y="44824"/>
                  </a:lnTo>
                  <a:lnTo>
                    <a:pt x="71772" y="46554"/>
                  </a:lnTo>
                  <a:lnTo>
                    <a:pt x="71080" y="51257"/>
                  </a:lnTo>
                  <a:lnTo>
                    <a:pt x="66166" y="41089"/>
                  </a:lnTo>
                  <a:lnTo>
                    <a:pt x="64505" y="35832"/>
                  </a:lnTo>
                  <a:lnTo>
                    <a:pt x="64089" y="30160"/>
                  </a:lnTo>
                  <a:lnTo>
                    <a:pt x="64643" y="27877"/>
                  </a:lnTo>
                  <a:lnTo>
                    <a:pt x="66374" y="23657"/>
                  </a:lnTo>
                  <a:lnTo>
                    <a:pt x="66789" y="21374"/>
                  </a:lnTo>
                  <a:lnTo>
                    <a:pt x="66374" y="19161"/>
                  </a:lnTo>
                  <a:lnTo>
                    <a:pt x="63121" y="12244"/>
                  </a:lnTo>
                  <a:lnTo>
                    <a:pt x="62982" y="11137"/>
                  </a:lnTo>
                  <a:lnTo>
                    <a:pt x="63259" y="10583"/>
                  </a:lnTo>
                  <a:lnTo>
                    <a:pt x="63259" y="10030"/>
                  </a:lnTo>
                  <a:cubicBezTo>
                    <a:pt x="63259" y="10030"/>
                    <a:pt x="62428" y="8854"/>
                    <a:pt x="62428" y="8854"/>
                  </a:cubicBezTo>
                  <a:lnTo>
                    <a:pt x="61529" y="8232"/>
                  </a:lnTo>
                  <a:lnTo>
                    <a:pt x="60560" y="7955"/>
                  </a:lnTo>
                  <a:lnTo>
                    <a:pt x="50386" y="7125"/>
                  </a:lnTo>
                  <a:lnTo>
                    <a:pt x="47617" y="6295"/>
                  </a:lnTo>
                  <a:lnTo>
                    <a:pt x="37997" y="1591"/>
                  </a:lnTo>
                  <a:lnTo>
                    <a:pt x="33014" y="0"/>
                  </a:lnTo>
                  <a:lnTo>
                    <a:pt x="27477" y="138"/>
                  </a:lnTo>
                  <a:lnTo>
                    <a:pt x="22978" y="1729"/>
                  </a:lnTo>
                  <a:lnTo>
                    <a:pt x="15019" y="6572"/>
                  </a:lnTo>
                  <a:lnTo>
                    <a:pt x="6506" y="9892"/>
                  </a:lnTo>
                  <a:lnTo>
                    <a:pt x="4845" y="11760"/>
                  </a:lnTo>
                  <a:lnTo>
                    <a:pt x="3876" y="14319"/>
                  </a:lnTo>
                  <a:lnTo>
                    <a:pt x="0" y="21167"/>
                  </a:lnTo>
                  <a:lnTo>
                    <a:pt x="277" y="22066"/>
                  </a:lnTo>
                  <a:lnTo>
                    <a:pt x="5607" y="21582"/>
                  </a:lnTo>
                  <a:lnTo>
                    <a:pt x="8029" y="21928"/>
                  </a:lnTo>
                  <a:lnTo>
                    <a:pt x="11074" y="22758"/>
                  </a:lnTo>
                  <a:lnTo>
                    <a:pt x="14119" y="23796"/>
                  </a:lnTo>
                  <a:lnTo>
                    <a:pt x="16334" y="24833"/>
                  </a:lnTo>
                  <a:lnTo>
                    <a:pt x="17718" y="25594"/>
                  </a:lnTo>
                  <a:lnTo>
                    <a:pt x="18480" y="27254"/>
                  </a:lnTo>
                  <a:lnTo>
                    <a:pt x="18895" y="28499"/>
                  </a:lnTo>
                  <a:lnTo>
                    <a:pt x="19379" y="31335"/>
                  </a:lnTo>
                  <a:lnTo>
                    <a:pt x="19795" y="32581"/>
                  </a:lnTo>
                  <a:lnTo>
                    <a:pt x="23117" y="36593"/>
                  </a:lnTo>
                  <a:lnTo>
                    <a:pt x="27477" y="38668"/>
                  </a:lnTo>
                  <a:lnTo>
                    <a:pt x="32529" y="39498"/>
                  </a:lnTo>
                  <a:lnTo>
                    <a:pt x="43257" y="39498"/>
                  </a:lnTo>
                  <a:cubicBezTo>
                    <a:pt x="43257" y="39498"/>
                    <a:pt x="48932" y="38875"/>
                    <a:pt x="48932" y="38875"/>
                  </a:cubicBezTo>
                  <a:lnTo>
                    <a:pt x="54538" y="37769"/>
                  </a:lnTo>
                  <a:lnTo>
                    <a:pt x="59660" y="36108"/>
                  </a:lnTo>
                  <a:lnTo>
                    <a:pt x="59314" y="37285"/>
                  </a:lnTo>
                  <a:lnTo>
                    <a:pt x="58761" y="38322"/>
                  </a:lnTo>
                  <a:lnTo>
                    <a:pt x="57930" y="39290"/>
                  </a:lnTo>
                  <a:lnTo>
                    <a:pt x="56961" y="40051"/>
                  </a:lnTo>
                  <a:lnTo>
                    <a:pt x="59107" y="40743"/>
                  </a:lnTo>
                  <a:lnTo>
                    <a:pt x="58137" y="42542"/>
                  </a:lnTo>
                  <a:lnTo>
                    <a:pt x="56130" y="44824"/>
                  </a:lnTo>
                  <a:lnTo>
                    <a:pt x="55092" y="46969"/>
                  </a:lnTo>
                  <a:lnTo>
                    <a:pt x="53431" y="45793"/>
                  </a:lnTo>
                  <a:lnTo>
                    <a:pt x="51286" y="44824"/>
                  </a:lnTo>
                  <a:lnTo>
                    <a:pt x="49002" y="44133"/>
                  </a:lnTo>
                  <a:lnTo>
                    <a:pt x="46856" y="43718"/>
                  </a:lnTo>
                  <a:lnTo>
                    <a:pt x="44019" y="43510"/>
                  </a:lnTo>
                  <a:lnTo>
                    <a:pt x="42288" y="44063"/>
                  </a:lnTo>
                  <a:lnTo>
                    <a:pt x="40765" y="45378"/>
                  </a:lnTo>
                  <a:lnTo>
                    <a:pt x="38689" y="47384"/>
                  </a:lnTo>
                  <a:lnTo>
                    <a:pt x="36405" y="49182"/>
                  </a:lnTo>
                  <a:lnTo>
                    <a:pt x="34813" y="49736"/>
                  </a:lnTo>
                  <a:lnTo>
                    <a:pt x="33152" y="49459"/>
                  </a:lnTo>
                  <a:lnTo>
                    <a:pt x="30661" y="48906"/>
                  </a:lnTo>
                  <a:lnTo>
                    <a:pt x="27408" y="48560"/>
                  </a:lnTo>
                  <a:lnTo>
                    <a:pt x="24847" y="48836"/>
                  </a:lnTo>
                  <a:lnTo>
                    <a:pt x="19241" y="50358"/>
                  </a:lnTo>
                  <a:lnTo>
                    <a:pt x="21248" y="52710"/>
                  </a:lnTo>
                  <a:lnTo>
                    <a:pt x="24640" y="54439"/>
                  </a:lnTo>
                  <a:lnTo>
                    <a:pt x="28446" y="55892"/>
                  </a:lnTo>
                  <a:lnTo>
                    <a:pt x="31561" y="57622"/>
                  </a:lnTo>
                  <a:lnTo>
                    <a:pt x="34883" y="60250"/>
                  </a:lnTo>
                  <a:lnTo>
                    <a:pt x="36336" y="61841"/>
                  </a:lnTo>
                  <a:lnTo>
                    <a:pt x="37236" y="63709"/>
                  </a:lnTo>
                  <a:lnTo>
                    <a:pt x="37443" y="65853"/>
                  </a:lnTo>
                  <a:lnTo>
                    <a:pt x="36336" y="69173"/>
                  </a:lnTo>
                  <a:lnTo>
                    <a:pt x="36128" y="71249"/>
                  </a:lnTo>
                  <a:lnTo>
                    <a:pt x="37236" y="74500"/>
                  </a:lnTo>
                  <a:lnTo>
                    <a:pt x="39520" y="76713"/>
                  </a:lnTo>
                  <a:lnTo>
                    <a:pt x="42565" y="77544"/>
                  </a:lnTo>
                  <a:lnTo>
                    <a:pt x="45887" y="76782"/>
                  </a:lnTo>
                  <a:lnTo>
                    <a:pt x="48102" y="74431"/>
                  </a:lnTo>
                  <a:lnTo>
                    <a:pt x="50178" y="70488"/>
                  </a:lnTo>
                  <a:lnTo>
                    <a:pt x="51493" y="66337"/>
                  </a:lnTo>
                  <a:lnTo>
                    <a:pt x="51493" y="63294"/>
                  </a:lnTo>
                  <a:lnTo>
                    <a:pt x="53985" y="62118"/>
                  </a:lnTo>
                  <a:lnTo>
                    <a:pt x="55300" y="56515"/>
                  </a:lnTo>
                  <a:lnTo>
                    <a:pt x="58207" y="55823"/>
                  </a:lnTo>
                  <a:lnTo>
                    <a:pt x="56476" y="58659"/>
                  </a:lnTo>
                  <a:lnTo>
                    <a:pt x="55161" y="61218"/>
                  </a:lnTo>
                  <a:lnTo>
                    <a:pt x="54885" y="63916"/>
                  </a:lnTo>
                  <a:lnTo>
                    <a:pt x="56200" y="67098"/>
                  </a:lnTo>
                  <a:lnTo>
                    <a:pt x="57722" y="68689"/>
                  </a:lnTo>
                  <a:lnTo>
                    <a:pt x="59522" y="69865"/>
                  </a:lnTo>
                  <a:lnTo>
                    <a:pt x="62982" y="71525"/>
                  </a:lnTo>
                  <a:lnTo>
                    <a:pt x="63259" y="71525"/>
                  </a:lnTo>
                  <a:cubicBezTo>
                    <a:pt x="63259" y="71525"/>
                    <a:pt x="65266" y="72286"/>
                    <a:pt x="65266" y="72286"/>
                  </a:cubicBezTo>
                  <a:lnTo>
                    <a:pt x="65543" y="72424"/>
                  </a:lnTo>
                  <a:lnTo>
                    <a:pt x="66720" y="73946"/>
                  </a:lnTo>
                  <a:lnTo>
                    <a:pt x="67135" y="74292"/>
                  </a:lnTo>
                  <a:lnTo>
                    <a:pt x="67689" y="74292"/>
                  </a:lnTo>
                  <a:lnTo>
                    <a:pt x="69073" y="73670"/>
                  </a:lnTo>
                  <a:lnTo>
                    <a:pt x="69696" y="73670"/>
                  </a:lnTo>
                  <a:cubicBezTo>
                    <a:pt x="69696" y="73670"/>
                    <a:pt x="72395" y="73946"/>
                    <a:pt x="72395" y="73946"/>
                  </a:cubicBezTo>
                  <a:lnTo>
                    <a:pt x="77378" y="73739"/>
                  </a:lnTo>
                  <a:lnTo>
                    <a:pt x="79939" y="74154"/>
                  </a:lnTo>
                  <a:lnTo>
                    <a:pt x="75994" y="74846"/>
                  </a:lnTo>
                  <a:lnTo>
                    <a:pt x="77586" y="78166"/>
                  </a:lnTo>
                  <a:lnTo>
                    <a:pt x="81808" y="82109"/>
                  </a:lnTo>
                  <a:lnTo>
                    <a:pt x="85614" y="84392"/>
                  </a:lnTo>
                  <a:lnTo>
                    <a:pt x="89698" y="85083"/>
                  </a:lnTo>
                  <a:lnTo>
                    <a:pt x="98349" y="85568"/>
                  </a:lnTo>
                  <a:lnTo>
                    <a:pt x="102640" y="86467"/>
                  </a:lnTo>
                  <a:lnTo>
                    <a:pt x="114337" y="91724"/>
                  </a:lnTo>
                  <a:lnTo>
                    <a:pt x="124303" y="94975"/>
                  </a:lnTo>
                  <a:lnTo>
                    <a:pt x="127418" y="95459"/>
                  </a:lnTo>
                  <a:lnTo>
                    <a:pt x="129633" y="95044"/>
                  </a:lnTo>
                  <a:lnTo>
                    <a:pt x="131986" y="97949"/>
                  </a:lnTo>
                  <a:lnTo>
                    <a:pt x="135861" y="100163"/>
                  </a:lnTo>
                  <a:lnTo>
                    <a:pt x="140014" y="102169"/>
                  </a:lnTo>
                  <a:lnTo>
                    <a:pt x="143267" y="104244"/>
                  </a:lnTo>
                  <a:lnTo>
                    <a:pt x="145343" y="107150"/>
                  </a:lnTo>
                  <a:lnTo>
                    <a:pt x="146243" y="109502"/>
                  </a:lnTo>
                  <a:lnTo>
                    <a:pt x="147697" y="110747"/>
                  </a:lnTo>
                  <a:lnTo>
                    <a:pt x="151572" y="110332"/>
                  </a:lnTo>
                  <a:lnTo>
                    <a:pt x="150534" y="110816"/>
                  </a:lnTo>
                  <a:lnTo>
                    <a:pt x="149842" y="111438"/>
                  </a:lnTo>
                  <a:lnTo>
                    <a:pt x="148666" y="113029"/>
                  </a:lnTo>
                  <a:lnTo>
                    <a:pt x="149565" y="113237"/>
                  </a:lnTo>
                  <a:lnTo>
                    <a:pt x="151296" y="113790"/>
                  </a:lnTo>
                  <a:lnTo>
                    <a:pt x="152264" y="113790"/>
                  </a:lnTo>
                  <a:lnTo>
                    <a:pt x="151088" y="118010"/>
                  </a:lnTo>
                  <a:lnTo>
                    <a:pt x="154202" y="124581"/>
                  </a:lnTo>
                  <a:lnTo>
                    <a:pt x="158839" y="131084"/>
                  </a:lnTo>
                  <a:lnTo>
                    <a:pt x="162508" y="135027"/>
                  </a:lnTo>
                  <a:lnTo>
                    <a:pt x="157940" y="136825"/>
                  </a:lnTo>
                  <a:lnTo>
                    <a:pt x="159463" y="139454"/>
                  </a:lnTo>
                  <a:lnTo>
                    <a:pt x="164169" y="141598"/>
                  </a:lnTo>
                  <a:lnTo>
                    <a:pt x="168944" y="141944"/>
                  </a:lnTo>
                  <a:lnTo>
                    <a:pt x="166660" y="142497"/>
                  </a:lnTo>
                  <a:lnTo>
                    <a:pt x="162162" y="142359"/>
                  </a:lnTo>
                  <a:lnTo>
                    <a:pt x="160016" y="143258"/>
                  </a:lnTo>
                  <a:lnTo>
                    <a:pt x="163130" y="145887"/>
                  </a:lnTo>
                  <a:lnTo>
                    <a:pt x="164584" y="147478"/>
                  </a:lnTo>
                  <a:lnTo>
                    <a:pt x="165553" y="148792"/>
                  </a:lnTo>
                  <a:lnTo>
                    <a:pt x="166245" y="150729"/>
                  </a:lnTo>
                  <a:lnTo>
                    <a:pt x="166245" y="152251"/>
                  </a:lnTo>
                  <a:cubicBezTo>
                    <a:pt x="166245" y="152251"/>
                    <a:pt x="162923" y="159791"/>
                    <a:pt x="162923" y="159791"/>
                  </a:cubicBezTo>
                  <a:lnTo>
                    <a:pt x="162369" y="161866"/>
                  </a:lnTo>
                  <a:lnTo>
                    <a:pt x="162715" y="163388"/>
                  </a:lnTo>
                  <a:lnTo>
                    <a:pt x="164515" y="163733"/>
                  </a:lnTo>
                  <a:lnTo>
                    <a:pt x="166937" y="162488"/>
                  </a:lnTo>
                  <a:lnTo>
                    <a:pt x="169083" y="160483"/>
                  </a:lnTo>
                  <a:lnTo>
                    <a:pt x="170329" y="158545"/>
                  </a:lnTo>
                  <a:lnTo>
                    <a:pt x="172751" y="162350"/>
                  </a:lnTo>
                  <a:lnTo>
                    <a:pt x="178357" y="162488"/>
                  </a:lnTo>
                  <a:lnTo>
                    <a:pt x="184378" y="160275"/>
                  </a:lnTo>
                  <a:lnTo>
                    <a:pt x="188323" y="157370"/>
                  </a:lnTo>
                  <a:lnTo>
                    <a:pt x="186732" y="160275"/>
                  </a:lnTo>
                  <a:lnTo>
                    <a:pt x="186039" y="161728"/>
                  </a:lnTo>
                  <a:lnTo>
                    <a:pt x="186039" y="163111"/>
                  </a:lnTo>
                  <a:cubicBezTo>
                    <a:pt x="186039" y="163111"/>
                    <a:pt x="187285" y="165117"/>
                    <a:pt x="187285" y="165117"/>
                  </a:cubicBezTo>
                  <a:lnTo>
                    <a:pt x="189708" y="167192"/>
                  </a:lnTo>
                  <a:lnTo>
                    <a:pt x="194207" y="170444"/>
                  </a:lnTo>
                  <a:lnTo>
                    <a:pt x="202858" y="179782"/>
                  </a:lnTo>
                  <a:lnTo>
                    <a:pt x="206180" y="182480"/>
                  </a:lnTo>
                  <a:lnTo>
                    <a:pt x="206180" y="182480"/>
                  </a:lnTo>
                  <a:cubicBezTo>
                    <a:pt x="206180" y="182480"/>
                    <a:pt x="208602" y="184001"/>
                    <a:pt x="208602" y="184001"/>
                  </a:cubicBezTo>
                  <a:lnTo>
                    <a:pt x="211025" y="184209"/>
                  </a:lnTo>
                  <a:lnTo>
                    <a:pt x="216285" y="183517"/>
                  </a:lnTo>
                  <a:lnTo>
                    <a:pt x="231442" y="184070"/>
                  </a:lnTo>
                  <a:lnTo>
                    <a:pt x="238086" y="186008"/>
                  </a:lnTo>
                  <a:lnTo>
                    <a:pt x="241201" y="186008"/>
                  </a:lnTo>
                  <a:cubicBezTo>
                    <a:pt x="241201" y="186008"/>
                    <a:pt x="244038" y="185039"/>
                    <a:pt x="244038" y="185039"/>
                  </a:cubicBezTo>
                  <a:lnTo>
                    <a:pt x="249852" y="181857"/>
                  </a:lnTo>
                  <a:lnTo>
                    <a:pt x="254489" y="179851"/>
                  </a:lnTo>
                  <a:lnTo>
                    <a:pt x="256012" y="178329"/>
                  </a:lnTo>
                  <a:lnTo>
                    <a:pt x="256427" y="175770"/>
                  </a:lnTo>
                  <a:lnTo>
                    <a:pt x="255597" y="173694"/>
                  </a:lnTo>
                  <a:lnTo>
                    <a:pt x="253935" y="171689"/>
                  </a:lnTo>
                  <a:lnTo>
                    <a:pt x="251859" y="169959"/>
                  </a:lnTo>
                  <a:lnTo>
                    <a:pt x="250060" y="168645"/>
                  </a:lnTo>
                  <a:lnTo>
                    <a:pt x="247637" y="167469"/>
                  </a:lnTo>
                  <a:lnTo>
                    <a:pt x="245077" y="166777"/>
                  </a:lnTo>
                  <a:lnTo>
                    <a:pt x="236702" y="165532"/>
                  </a:lnTo>
                  <a:lnTo>
                    <a:pt x="235456" y="165117"/>
                  </a:lnTo>
                  <a:lnTo>
                    <a:pt x="234626" y="164425"/>
                  </a:lnTo>
                  <a:lnTo>
                    <a:pt x="234280" y="163595"/>
                  </a:lnTo>
                  <a:lnTo>
                    <a:pt x="233587" y="162973"/>
                  </a:lnTo>
                  <a:lnTo>
                    <a:pt x="231788" y="163111"/>
                  </a:lnTo>
                  <a:lnTo>
                    <a:pt x="233518" y="162488"/>
                  </a:lnTo>
                  <a:lnTo>
                    <a:pt x="234418" y="162973"/>
                  </a:lnTo>
                  <a:lnTo>
                    <a:pt x="235041" y="163941"/>
                  </a:lnTo>
                  <a:lnTo>
                    <a:pt x="236010" y="164633"/>
                  </a:lnTo>
                  <a:lnTo>
                    <a:pt x="237740" y="164979"/>
                  </a:lnTo>
                  <a:lnTo>
                    <a:pt x="252067" y="164633"/>
                  </a:lnTo>
                  <a:lnTo>
                    <a:pt x="256427" y="164218"/>
                  </a:lnTo>
                  <a:lnTo>
                    <a:pt x="260995" y="163180"/>
                  </a:lnTo>
                  <a:lnTo>
                    <a:pt x="260234" y="160967"/>
                  </a:lnTo>
                  <a:lnTo>
                    <a:pt x="259680" y="159929"/>
                  </a:lnTo>
                  <a:lnTo>
                    <a:pt x="259057" y="158960"/>
                  </a:lnTo>
                  <a:lnTo>
                    <a:pt x="260995" y="158753"/>
                  </a:lnTo>
                  <a:lnTo>
                    <a:pt x="264802" y="159376"/>
                  </a:lnTo>
                  <a:lnTo>
                    <a:pt x="266740" y="159237"/>
                  </a:lnTo>
                  <a:lnTo>
                    <a:pt x="265771" y="157646"/>
                  </a:lnTo>
                  <a:lnTo>
                    <a:pt x="266324" y="157646"/>
                  </a:lnTo>
                  <a:cubicBezTo>
                    <a:pt x="266324" y="157646"/>
                    <a:pt x="267847" y="157646"/>
                    <a:pt x="267847" y="157646"/>
                  </a:cubicBezTo>
                  <a:lnTo>
                    <a:pt x="265355" y="152251"/>
                  </a:lnTo>
                  <a:lnTo>
                    <a:pt x="263833" y="149691"/>
                  </a:lnTo>
                  <a:lnTo>
                    <a:pt x="261895" y="147547"/>
                  </a:lnTo>
                  <a:lnTo>
                    <a:pt x="264179" y="149138"/>
                  </a:lnTo>
                  <a:lnTo>
                    <a:pt x="266186" y="151006"/>
                  </a:lnTo>
                  <a:lnTo>
                    <a:pt x="268331" y="152666"/>
                  </a:lnTo>
                  <a:lnTo>
                    <a:pt x="271169" y="153427"/>
                  </a:lnTo>
                  <a:lnTo>
                    <a:pt x="273245" y="153288"/>
                  </a:lnTo>
                  <a:lnTo>
                    <a:pt x="274976" y="152666"/>
                  </a:lnTo>
                  <a:lnTo>
                    <a:pt x="278159" y="151213"/>
                  </a:lnTo>
                  <a:lnTo>
                    <a:pt x="280028" y="150729"/>
                  </a:lnTo>
                  <a:lnTo>
                    <a:pt x="280997" y="150591"/>
                  </a:lnTo>
                  <a:lnTo>
                    <a:pt x="282381" y="150591"/>
                  </a:lnTo>
                  <a:cubicBezTo>
                    <a:pt x="282381" y="150591"/>
                    <a:pt x="283835" y="150729"/>
                    <a:pt x="283835" y="150729"/>
                  </a:cubicBezTo>
                  <a:lnTo>
                    <a:pt x="285219" y="151144"/>
                  </a:lnTo>
                  <a:lnTo>
                    <a:pt x="287226" y="152112"/>
                  </a:lnTo>
                  <a:lnTo>
                    <a:pt x="287849" y="152597"/>
                  </a:lnTo>
                  <a:lnTo>
                    <a:pt x="289441" y="154257"/>
                  </a:lnTo>
                  <a:lnTo>
                    <a:pt x="290410" y="154879"/>
                  </a:lnTo>
                  <a:lnTo>
                    <a:pt x="291794" y="155364"/>
                  </a:lnTo>
                  <a:lnTo>
                    <a:pt x="306328" y="158407"/>
                  </a:lnTo>
                  <a:lnTo>
                    <a:pt x="310827" y="160483"/>
                  </a:lnTo>
                  <a:lnTo>
                    <a:pt x="314495" y="163941"/>
                  </a:lnTo>
                  <a:lnTo>
                    <a:pt x="321278" y="175285"/>
                  </a:lnTo>
                  <a:lnTo>
                    <a:pt x="325984" y="180473"/>
                  </a:lnTo>
                  <a:lnTo>
                    <a:pt x="330691" y="181027"/>
                  </a:lnTo>
                  <a:lnTo>
                    <a:pt x="329999" y="184209"/>
                  </a:lnTo>
                  <a:lnTo>
                    <a:pt x="331175" y="186768"/>
                  </a:lnTo>
                  <a:lnTo>
                    <a:pt x="333459" y="188913"/>
                  </a:lnTo>
                  <a:lnTo>
                    <a:pt x="336020" y="190781"/>
                  </a:lnTo>
                  <a:lnTo>
                    <a:pt x="338235" y="192786"/>
                  </a:lnTo>
                  <a:lnTo>
                    <a:pt x="343633" y="199427"/>
                  </a:lnTo>
                  <a:lnTo>
                    <a:pt x="348063" y="202263"/>
                  </a:lnTo>
                  <a:lnTo>
                    <a:pt x="353530" y="203647"/>
                  </a:lnTo>
                  <a:lnTo>
                    <a:pt x="383014" y="206760"/>
                  </a:lnTo>
                  <a:lnTo>
                    <a:pt x="388759" y="208281"/>
                  </a:lnTo>
                  <a:lnTo>
                    <a:pt x="390904" y="209457"/>
                  </a:lnTo>
                  <a:lnTo>
                    <a:pt x="394434" y="212570"/>
                  </a:lnTo>
                  <a:lnTo>
                    <a:pt x="396441" y="213815"/>
                  </a:lnTo>
                  <a:lnTo>
                    <a:pt x="399348" y="214576"/>
                  </a:lnTo>
                  <a:lnTo>
                    <a:pt x="402255" y="214576"/>
                  </a:lnTo>
                  <a:cubicBezTo>
                    <a:pt x="402255" y="214576"/>
                    <a:pt x="405023" y="213608"/>
                    <a:pt x="405023" y="213608"/>
                  </a:cubicBezTo>
                  <a:lnTo>
                    <a:pt x="407307" y="211740"/>
                  </a:lnTo>
                  <a:lnTo>
                    <a:pt x="404677" y="210149"/>
                  </a:lnTo>
                  <a:lnTo>
                    <a:pt x="403431" y="209111"/>
                  </a:lnTo>
                  <a:lnTo>
                    <a:pt x="402393" y="207935"/>
                  </a:lnTo>
                  <a:lnTo>
                    <a:pt x="404401" y="207244"/>
                  </a:lnTo>
                  <a:lnTo>
                    <a:pt x="409038" y="206760"/>
                  </a:lnTo>
                  <a:close/>
                  <a:moveTo>
                    <a:pt x="205349" y="127141"/>
                  </a:moveTo>
                  <a:lnTo>
                    <a:pt x="204450" y="129908"/>
                  </a:lnTo>
                  <a:lnTo>
                    <a:pt x="204450" y="131775"/>
                  </a:lnTo>
                  <a:cubicBezTo>
                    <a:pt x="204450" y="131775"/>
                    <a:pt x="204450" y="129908"/>
                    <a:pt x="204450" y="129908"/>
                  </a:cubicBezTo>
                  <a:lnTo>
                    <a:pt x="205419" y="127141"/>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5" name="Freeform 24">
              <a:extLst>
                <a:ext uri="{FF2B5EF4-FFF2-40B4-BE49-F238E27FC236}">
                  <a16:creationId xmlns:a16="http://schemas.microsoft.com/office/drawing/2014/main" id="{3DE79969-F747-F709-07E8-CECDB88772C0}"/>
                </a:ext>
              </a:extLst>
            </p:cNvPr>
            <p:cNvSpPr/>
            <p:nvPr/>
          </p:nvSpPr>
          <p:spPr>
            <a:xfrm>
              <a:off x="8641462" y="5040736"/>
              <a:ext cx="584914" cy="323089"/>
            </a:xfrm>
            <a:custGeom>
              <a:avLst/>
              <a:gdLst>
                <a:gd name="connsiteX0" fmla="*/ 47100 w 439182"/>
                <a:gd name="connsiteY0" fmla="*/ 13973 h 242591"/>
                <a:gd name="connsiteX1" fmla="*/ 52083 w 439182"/>
                <a:gd name="connsiteY1" fmla="*/ 15564 h 242591"/>
                <a:gd name="connsiteX2" fmla="*/ 61703 w 439182"/>
                <a:gd name="connsiteY2" fmla="*/ 20268 h 242591"/>
                <a:gd name="connsiteX3" fmla="*/ 64472 w 439182"/>
                <a:gd name="connsiteY3" fmla="*/ 21098 h 242591"/>
                <a:gd name="connsiteX4" fmla="*/ 74646 w 439182"/>
                <a:gd name="connsiteY4" fmla="*/ 21928 h 242591"/>
                <a:gd name="connsiteX5" fmla="*/ 75615 w 439182"/>
                <a:gd name="connsiteY5" fmla="*/ 22205 h 242591"/>
                <a:gd name="connsiteX6" fmla="*/ 76515 w 439182"/>
                <a:gd name="connsiteY6" fmla="*/ 22828 h 242591"/>
                <a:gd name="connsiteX7" fmla="*/ 77415 w 439182"/>
                <a:gd name="connsiteY7" fmla="*/ 24003 h 242591"/>
                <a:gd name="connsiteX8" fmla="*/ 77415 w 439182"/>
                <a:gd name="connsiteY8" fmla="*/ 24557 h 242591"/>
                <a:gd name="connsiteX9" fmla="*/ 77069 w 439182"/>
                <a:gd name="connsiteY9" fmla="*/ 25110 h 242591"/>
                <a:gd name="connsiteX10" fmla="*/ 77207 w 439182"/>
                <a:gd name="connsiteY10" fmla="*/ 26217 h 242591"/>
                <a:gd name="connsiteX11" fmla="*/ 80460 w 439182"/>
                <a:gd name="connsiteY11" fmla="*/ 33134 h 242591"/>
                <a:gd name="connsiteX12" fmla="*/ 80875 w 439182"/>
                <a:gd name="connsiteY12" fmla="*/ 35348 h 242591"/>
                <a:gd name="connsiteX13" fmla="*/ 80460 w 439182"/>
                <a:gd name="connsiteY13" fmla="*/ 37630 h 242591"/>
                <a:gd name="connsiteX14" fmla="*/ 78730 w 439182"/>
                <a:gd name="connsiteY14" fmla="*/ 41850 h 242591"/>
                <a:gd name="connsiteX15" fmla="*/ 78176 w 439182"/>
                <a:gd name="connsiteY15" fmla="*/ 44133 h 242591"/>
                <a:gd name="connsiteX16" fmla="*/ 78591 w 439182"/>
                <a:gd name="connsiteY16" fmla="*/ 49805 h 242591"/>
                <a:gd name="connsiteX17" fmla="*/ 80252 w 439182"/>
                <a:gd name="connsiteY17" fmla="*/ 55062 h 242591"/>
                <a:gd name="connsiteX18" fmla="*/ 85166 w 439182"/>
                <a:gd name="connsiteY18" fmla="*/ 65231 h 242591"/>
                <a:gd name="connsiteX19" fmla="*/ 85858 w 439182"/>
                <a:gd name="connsiteY19" fmla="*/ 60527 h 242591"/>
                <a:gd name="connsiteX20" fmla="*/ 86758 w 439182"/>
                <a:gd name="connsiteY20" fmla="*/ 58797 h 242591"/>
                <a:gd name="connsiteX21" fmla="*/ 88765 w 439182"/>
                <a:gd name="connsiteY21" fmla="*/ 59351 h 242591"/>
                <a:gd name="connsiteX22" fmla="*/ 89526 w 439182"/>
                <a:gd name="connsiteY22" fmla="*/ 61703 h 242591"/>
                <a:gd name="connsiteX23" fmla="*/ 89665 w 439182"/>
                <a:gd name="connsiteY23" fmla="*/ 64954 h 242591"/>
                <a:gd name="connsiteX24" fmla="*/ 90426 w 439182"/>
                <a:gd name="connsiteY24" fmla="*/ 67237 h 242591"/>
                <a:gd name="connsiteX25" fmla="*/ 93194 w 439182"/>
                <a:gd name="connsiteY25" fmla="*/ 66822 h 242591"/>
                <a:gd name="connsiteX26" fmla="*/ 93679 w 439182"/>
                <a:gd name="connsiteY26" fmla="*/ 70765 h 242591"/>
                <a:gd name="connsiteX27" fmla="*/ 95063 w 439182"/>
                <a:gd name="connsiteY27" fmla="*/ 73670 h 242591"/>
                <a:gd name="connsiteX28" fmla="*/ 97624 w 439182"/>
                <a:gd name="connsiteY28" fmla="*/ 75538 h 242591"/>
                <a:gd name="connsiteX29" fmla="*/ 101569 w 439182"/>
                <a:gd name="connsiteY29" fmla="*/ 76368 h 242591"/>
                <a:gd name="connsiteX30" fmla="*/ 106345 w 439182"/>
                <a:gd name="connsiteY30" fmla="*/ 75330 h 242591"/>
                <a:gd name="connsiteX31" fmla="*/ 110290 w 439182"/>
                <a:gd name="connsiteY31" fmla="*/ 72356 h 242591"/>
                <a:gd name="connsiteX32" fmla="*/ 116657 w 439182"/>
                <a:gd name="connsiteY32" fmla="*/ 64539 h 242591"/>
                <a:gd name="connsiteX33" fmla="*/ 117903 w 439182"/>
                <a:gd name="connsiteY33" fmla="*/ 63363 h 242591"/>
                <a:gd name="connsiteX34" fmla="*/ 120741 w 439182"/>
                <a:gd name="connsiteY34" fmla="*/ 61357 h 242591"/>
                <a:gd name="connsiteX35" fmla="*/ 121986 w 439182"/>
                <a:gd name="connsiteY35" fmla="*/ 60181 h 242591"/>
                <a:gd name="connsiteX36" fmla="*/ 122748 w 439182"/>
                <a:gd name="connsiteY36" fmla="*/ 58729 h 242591"/>
                <a:gd name="connsiteX37" fmla="*/ 123924 w 439182"/>
                <a:gd name="connsiteY37" fmla="*/ 55477 h 242591"/>
                <a:gd name="connsiteX38" fmla="*/ 124962 w 439182"/>
                <a:gd name="connsiteY38" fmla="*/ 54163 h 242591"/>
                <a:gd name="connsiteX39" fmla="*/ 128492 w 439182"/>
                <a:gd name="connsiteY39" fmla="*/ 52641 h 242591"/>
                <a:gd name="connsiteX40" fmla="*/ 137144 w 439182"/>
                <a:gd name="connsiteY40" fmla="*/ 51534 h 242591"/>
                <a:gd name="connsiteX41" fmla="*/ 140466 w 439182"/>
                <a:gd name="connsiteY41" fmla="*/ 49251 h 242591"/>
                <a:gd name="connsiteX42" fmla="*/ 141020 w 439182"/>
                <a:gd name="connsiteY42" fmla="*/ 47799 h 242591"/>
                <a:gd name="connsiteX43" fmla="*/ 140812 w 439182"/>
                <a:gd name="connsiteY43" fmla="*/ 46623 h 242591"/>
                <a:gd name="connsiteX44" fmla="*/ 140535 w 439182"/>
                <a:gd name="connsiteY44" fmla="*/ 45516 h 242591"/>
                <a:gd name="connsiteX45" fmla="*/ 140812 w 439182"/>
                <a:gd name="connsiteY45" fmla="*/ 44340 h 242591"/>
                <a:gd name="connsiteX46" fmla="*/ 141919 w 439182"/>
                <a:gd name="connsiteY46" fmla="*/ 43233 h 242591"/>
                <a:gd name="connsiteX47" fmla="*/ 143650 w 439182"/>
                <a:gd name="connsiteY47" fmla="*/ 42265 h 242591"/>
                <a:gd name="connsiteX48" fmla="*/ 151263 w 439182"/>
                <a:gd name="connsiteY48" fmla="*/ 38737 h 242591"/>
                <a:gd name="connsiteX49" fmla="*/ 154516 w 439182"/>
                <a:gd name="connsiteY49" fmla="*/ 38045 h 242591"/>
                <a:gd name="connsiteX50" fmla="*/ 157699 w 439182"/>
                <a:gd name="connsiteY50" fmla="*/ 38530 h 242591"/>
                <a:gd name="connsiteX51" fmla="*/ 191267 w 439182"/>
                <a:gd name="connsiteY51" fmla="*/ 53471 h 242591"/>
                <a:gd name="connsiteX52" fmla="*/ 195419 w 439182"/>
                <a:gd name="connsiteY52" fmla="*/ 54855 h 242591"/>
                <a:gd name="connsiteX53" fmla="*/ 212791 w 439182"/>
                <a:gd name="connsiteY53" fmla="*/ 57345 h 242591"/>
                <a:gd name="connsiteX54" fmla="*/ 214729 w 439182"/>
                <a:gd name="connsiteY54" fmla="*/ 57967 h 242591"/>
                <a:gd name="connsiteX55" fmla="*/ 215975 w 439182"/>
                <a:gd name="connsiteY55" fmla="*/ 59005 h 242591"/>
                <a:gd name="connsiteX56" fmla="*/ 216736 w 439182"/>
                <a:gd name="connsiteY56" fmla="*/ 60112 h 242591"/>
                <a:gd name="connsiteX57" fmla="*/ 217913 w 439182"/>
                <a:gd name="connsiteY57" fmla="*/ 60735 h 242591"/>
                <a:gd name="connsiteX58" fmla="*/ 220404 w 439182"/>
                <a:gd name="connsiteY58" fmla="*/ 60458 h 242591"/>
                <a:gd name="connsiteX59" fmla="*/ 220404 w 439182"/>
                <a:gd name="connsiteY59" fmla="*/ 60458 h 242591"/>
                <a:gd name="connsiteX60" fmla="*/ 220404 w 439182"/>
                <a:gd name="connsiteY60" fmla="*/ 60458 h 242591"/>
                <a:gd name="connsiteX61" fmla="*/ 220404 w 439182"/>
                <a:gd name="connsiteY61" fmla="*/ 60458 h 242591"/>
                <a:gd name="connsiteX62" fmla="*/ 220404 w 439182"/>
                <a:gd name="connsiteY62" fmla="*/ 60458 h 242591"/>
                <a:gd name="connsiteX63" fmla="*/ 225319 w 439182"/>
                <a:gd name="connsiteY63" fmla="*/ 60942 h 242591"/>
                <a:gd name="connsiteX64" fmla="*/ 230094 w 439182"/>
                <a:gd name="connsiteY64" fmla="*/ 62810 h 242591"/>
                <a:gd name="connsiteX65" fmla="*/ 239161 w 439182"/>
                <a:gd name="connsiteY65" fmla="*/ 67513 h 242591"/>
                <a:gd name="connsiteX66" fmla="*/ 255010 w 439182"/>
                <a:gd name="connsiteY66" fmla="*/ 73462 h 242591"/>
                <a:gd name="connsiteX67" fmla="*/ 271344 w 439182"/>
                <a:gd name="connsiteY67" fmla="*/ 77544 h 242591"/>
                <a:gd name="connsiteX68" fmla="*/ 276396 w 439182"/>
                <a:gd name="connsiteY68" fmla="*/ 80034 h 242591"/>
                <a:gd name="connsiteX69" fmla="*/ 282072 w 439182"/>
                <a:gd name="connsiteY69" fmla="*/ 84115 h 242591"/>
                <a:gd name="connsiteX70" fmla="*/ 284079 w 439182"/>
                <a:gd name="connsiteY70" fmla="*/ 85084 h 242591"/>
                <a:gd name="connsiteX71" fmla="*/ 286017 w 439182"/>
                <a:gd name="connsiteY71" fmla="*/ 85360 h 242591"/>
                <a:gd name="connsiteX72" fmla="*/ 289823 w 439182"/>
                <a:gd name="connsiteY72" fmla="*/ 85084 h 242591"/>
                <a:gd name="connsiteX73" fmla="*/ 291623 w 439182"/>
                <a:gd name="connsiteY73" fmla="*/ 85291 h 242591"/>
                <a:gd name="connsiteX74" fmla="*/ 294322 w 439182"/>
                <a:gd name="connsiteY74" fmla="*/ 86536 h 242591"/>
                <a:gd name="connsiteX75" fmla="*/ 297160 w 439182"/>
                <a:gd name="connsiteY75" fmla="*/ 88473 h 242591"/>
                <a:gd name="connsiteX76" fmla="*/ 306018 w 439182"/>
                <a:gd name="connsiteY76" fmla="*/ 95529 h 242591"/>
                <a:gd name="connsiteX77" fmla="*/ 313217 w 439182"/>
                <a:gd name="connsiteY77" fmla="*/ 100025 h 242591"/>
                <a:gd name="connsiteX78" fmla="*/ 316885 w 439182"/>
                <a:gd name="connsiteY78" fmla="*/ 103276 h 242591"/>
                <a:gd name="connsiteX79" fmla="*/ 318546 w 439182"/>
                <a:gd name="connsiteY79" fmla="*/ 105144 h 242591"/>
                <a:gd name="connsiteX80" fmla="*/ 319653 w 439182"/>
                <a:gd name="connsiteY80" fmla="*/ 106666 h 242591"/>
                <a:gd name="connsiteX81" fmla="*/ 320207 w 439182"/>
                <a:gd name="connsiteY81" fmla="*/ 108395 h 242591"/>
                <a:gd name="connsiteX82" fmla="*/ 320484 w 439182"/>
                <a:gd name="connsiteY82" fmla="*/ 110885 h 242591"/>
                <a:gd name="connsiteX83" fmla="*/ 319791 w 439182"/>
                <a:gd name="connsiteY83" fmla="*/ 117388 h 242591"/>
                <a:gd name="connsiteX84" fmla="*/ 320138 w 439182"/>
                <a:gd name="connsiteY84" fmla="*/ 118909 h 242591"/>
                <a:gd name="connsiteX85" fmla="*/ 322837 w 439182"/>
                <a:gd name="connsiteY85" fmla="*/ 120570 h 242591"/>
                <a:gd name="connsiteX86" fmla="*/ 335226 w 439182"/>
                <a:gd name="connsiteY86" fmla="*/ 123959 h 242591"/>
                <a:gd name="connsiteX87" fmla="*/ 344015 w 439182"/>
                <a:gd name="connsiteY87" fmla="*/ 127418 h 242591"/>
                <a:gd name="connsiteX88" fmla="*/ 352736 w 439182"/>
                <a:gd name="connsiteY88" fmla="*/ 129977 h 242591"/>
                <a:gd name="connsiteX89" fmla="*/ 355435 w 439182"/>
                <a:gd name="connsiteY89" fmla="*/ 131084 h 242591"/>
                <a:gd name="connsiteX90" fmla="*/ 357927 w 439182"/>
                <a:gd name="connsiteY90" fmla="*/ 132744 h 242591"/>
                <a:gd name="connsiteX91" fmla="*/ 360141 w 439182"/>
                <a:gd name="connsiteY91" fmla="*/ 134888 h 242591"/>
                <a:gd name="connsiteX92" fmla="*/ 361872 w 439182"/>
                <a:gd name="connsiteY92" fmla="*/ 137310 h 242591"/>
                <a:gd name="connsiteX93" fmla="*/ 363395 w 439182"/>
                <a:gd name="connsiteY93" fmla="*/ 141806 h 242591"/>
                <a:gd name="connsiteX94" fmla="*/ 362426 w 439182"/>
                <a:gd name="connsiteY94" fmla="*/ 144573 h 242591"/>
                <a:gd name="connsiteX95" fmla="*/ 359380 w 439182"/>
                <a:gd name="connsiteY95" fmla="*/ 145956 h 242591"/>
                <a:gd name="connsiteX96" fmla="*/ 354881 w 439182"/>
                <a:gd name="connsiteY96" fmla="*/ 146371 h 242591"/>
                <a:gd name="connsiteX97" fmla="*/ 350660 w 439182"/>
                <a:gd name="connsiteY97" fmla="*/ 146371 h 242591"/>
                <a:gd name="connsiteX98" fmla="*/ 347476 w 439182"/>
                <a:gd name="connsiteY98" fmla="*/ 146717 h 242591"/>
                <a:gd name="connsiteX99" fmla="*/ 345607 w 439182"/>
                <a:gd name="connsiteY99" fmla="*/ 148377 h 242591"/>
                <a:gd name="connsiteX100" fmla="*/ 345815 w 439182"/>
                <a:gd name="connsiteY100" fmla="*/ 152113 h 242591"/>
                <a:gd name="connsiteX101" fmla="*/ 347545 w 439182"/>
                <a:gd name="connsiteY101" fmla="*/ 156263 h 242591"/>
                <a:gd name="connsiteX102" fmla="*/ 350106 w 439182"/>
                <a:gd name="connsiteY102" fmla="*/ 159860 h 242591"/>
                <a:gd name="connsiteX103" fmla="*/ 356474 w 439182"/>
                <a:gd name="connsiteY103" fmla="*/ 166155 h 242591"/>
                <a:gd name="connsiteX104" fmla="*/ 359934 w 439182"/>
                <a:gd name="connsiteY104" fmla="*/ 168783 h 242591"/>
                <a:gd name="connsiteX105" fmla="*/ 363741 w 439182"/>
                <a:gd name="connsiteY105" fmla="*/ 171204 h 242591"/>
                <a:gd name="connsiteX106" fmla="*/ 367201 w 439182"/>
                <a:gd name="connsiteY106" fmla="*/ 173833 h 242591"/>
                <a:gd name="connsiteX107" fmla="*/ 369762 w 439182"/>
                <a:gd name="connsiteY107" fmla="*/ 177015 h 242591"/>
                <a:gd name="connsiteX108" fmla="*/ 370316 w 439182"/>
                <a:gd name="connsiteY108" fmla="*/ 178744 h 242591"/>
                <a:gd name="connsiteX109" fmla="*/ 370800 w 439182"/>
                <a:gd name="connsiteY109" fmla="*/ 182687 h 242591"/>
                <a:gd name="connsiteX110" fmla="*/ 371423 w 439182"/>
                <a:gd name="connsiteY110" fmla="*/ 184278 h 242591"/>
                <a:gd name="connsiteX111" fmla="*/ 372599 w 439182"/>
                <a:gd name="connsiteY111" fmla="*/ 185593 h 242591"/>
                <a:gd name="connsiteX112" fmla="*/ 375091 w 439182"/>
                <a:gd name="connsiteY112" fmla="*/ 187668 h 242591"/>
                <a:gd name="connsiteX113" fmla="*/ 376199 w 439182"/>
                <a:gd name="connsiteY113" fmla="*/ 189051 h 242591"/>
                <a:gd name="connsiteX114" fmla="*/ 377029 w 439182"/>
                <a:gd name="connsiteY114" fmla="*/ 191057 h 242591"/>
                <a:gd name="connsiteX115" fmla="*/ 377583 w 439182"/>
                <a:gd name="connsiteY115" fmla="*/ 192925 h 242591"/>
                <a:gd name="connsiteX116" fmla="*/ 378483 w 439182"/>
                <a:gd name="connsiteY116" fmla="*/ 194447 h 242591"/>
                <a:gd name="connsiteX117" fmla="*/ 380351 w 439182"/>
                <a:gd name="connsiteY117" fmla="*/ 195623 h 242591"/>
                <a:gd name="connsiteX118" fmla="*/ 382566 w 439182"/>
                <a:gd name="connsiteY118" fmla="*/ 195761 h 242591"/>
                <a:gd name="connsiteX119" fmla="*/ 387272 w 439182"/>
                <a:gd name="connsiteY119" fmla="*/ 194101 h 242591"/>
                <a:gd name="connsiteX120" fmla="*/ 389418 w 439182"/>
                <a:gd name="connsiteY120" fmla="*/ 194101 h 242591"/>
                <a:gd name="connsiteX121" fmla="*/ 391979 w 439182"/>
                <a:gd name="connsiteY121" fmla="*/ 196245 h 242591"/>
                <a:gd name="connsiteX122" fmla="*/ 391979 w 439182"/>
                <a:gd name="connsiteY122" fmla="*/ 199427 h 242591"/>
                <a:gd name="connsiteX123" fmla="*/ 392394 w 439182"/>
                <a:gd name="connsiteY123" fmla="*/ 202886 h 242591"/>
                <a:gd name="connsiteX124" fmla="*/ 395647 w 439182"/>
                <a:gd name="connsiteY124" fmla="*/ 205653 h 242591"/>
                <a:gd name="connsiteX125" fmla="*/ 398969 w 439182"/>
                <a:gd name="connsiteY125" fmla="*/ 206206 h 242591"/>
                <a:gd name="connsiteX126" fmla="*/ 403122 w 439182"/>
                <a:gd name="connsiteY126" fmla="*/ 206552 h 242591"/>
                <a:gd name="connsiteX127" fmla="*/ 406374 w 439182"/>
                <a:gd name="connsiteY127" fmla="*/ 207382 h 242591"/>
                <a:gd name="connsiteX128" fmla="*/ 406790 w 439182"/>
                <a:gd name="connsiteY128" fmla="*/ 209457 h 242591"/>
                <a:gd name="connsiteX129" fmla="*/ 405544 w 439182"/>
                <a:gd name="connsiteY129" fmla="*/ 210426 h 242591"/>
                <a:gd name="connsiteX130" fmla="*/ 404160 w 439182"/>
                <a:gd name="connsiteY130" fmla="*/ 210426 h 242591"/>
                <a:gd name="connsiteX131" fmla="*/ 403260 w 439182"/>
                <a:gd name="connsiteY131" fmla="*/ 210772 h 242591"/>
                <a:gd name="connsiteX132" fmla="*/ 403398 w 439182"/>
                <a:gd name="connsiteY132" fmla="*/ 212708 h 242591"/>
                <a:gd name="connsiteX133" fmla="*/ 404160 w 439182"/>
                <a:gd name="connsiteY133" fmla="*/ 214161 h 242591"/>
                <a:gd name="connsiteX134" fmla="*/ 405406 w 439182"/>
                <a:gd name="connsiteY134" fmla="*/ 215130 h 242591"/>
                <a:gd name="connsiteX135" fmla="*/ 412188 w 439182"/>
                <a:gd name="connsiteY135" fmla="*/ 217966 h 242591"/>
                <a:gd name="connsiteX136" fmla="*/ 416756 w 439182"/>
                <a:gd name="connsiteY136" fmla="*/ 219349 h 242591"/>
                <a:gd name="connsiteX137" fmla="*/ 421324 w 439182"/>
                <a:gd name="connsiteY137" fmla="*/ 220110 h 242591"/>
                <a:gd name="connsiteX138" fmla="*/ 425338 w 439182"/>
                <a:gd name="connsiteY138" fmla="*/ 219764 h 242591"/>
                <a:gd name="connsiteX139" fmla="*/ 422916 w 439182"/>
                <a:gd name="connsiteY139" fmla="*/ 220802 h 242591"/>
                <a:gd name="connsiteX140" fmla="*/ 418279 w 439182"/>
                <a:gd name="connsiteY140" fmla="*/ 221286 h 242591"/>
                <a:gd name="connsiteX141" fmla="*/ 416272 w 439182"/>
                <a:gd name="connsiteY141" fmla="*/ 221978 h 242591"/>
                <a:gd name="connsiteX142" fmla="*/ 417310 w 439182"/>
                <a:gd name="connsiteY142" fmla="*/ 223154 h 242591"/>
                <a:gd name="connsiteX143" fmla="*/ 418556 w 439182"/>
                <a:gd name="connsiteY143" fmla="*/ 224191 h 242591"/>
                <a:gd name="connsiteX144" fmla="*/ 421186 w 439182"/>
                <a:gd name="connsiteY144" fmla="*/ 225782 h 242591"/>
                <a:gd name="connsiteX145" fmla="*/ 418902 w 439182"/>
                <a:gd name="connsiteY145" fmla="*/ 227650 h 242591"/>
                <a:gd name="connsiteX146" fmla="*/ 416133 w 439182"/>
                <a:gd name="connsiteY146" fmla="*/ 228619 h 242591"/>
                <a:gd name="connsiteX147" fmla="*/ 413226 w 439182"/>
                <a:gd name="connsiteY147" fmla="*/ 228619 h 242591"/>
                <a:gd name="connsiteX148" fmla="*/ 410319 w 439182"/>
                <a:gd name="connsiteY148" fmla="*/ 227927 h 242591"/>
                <a:gd name="connsiteX149" fmla="*/ 408313 w 439182"/>
                <a:gd name="connsiteY149" fmla="*/ 226682 h 242591"/>
                <a:gd name="connsiteX150" fmla="*/ 404783 w 439182"/>
                <a:gd name="connsiteY150" fmla="*/ 223569 h 242591"/>
                <a:gd name="connsiteX151" fmla="*/ 402637 w 439182"/>
                <a:gd name="connsiteY151" fmla="*/ 222393 h 242591"/>
                <a:gd name="connsiteX152" fmla="*/ 396893 w 439182"/>
                <a:gd name="connsiteY152" fmla="*/ 220871 h 242591"/>
                <a:gd name="connsiteX153" fmla="*/ 367409 w 439182"/>
                <a:gd name="connsiteY153" fmla="*/ 217758 h 242591"/>
                <a:gd name="connsiteX154" fmla="*/ 361941 w 439182"/>
                <a:gd name="connsiteY154" fmla="*/ 216375 h 242591"/>
                <a:gd name="connsiteX155" fmla="*/ 357511 w 439182"/>
                <a:gd name="connsiteY155" fmla="*/ 213538 h 242591"/>
                <a:gd name="connsiteX156" fmla="*/ 352113 w 439182"/>
                <a:gd name="connsiteY156" fmla="*/ 206898 h 242591"/>
                <a:gd name="connsiteX157" fmla="*/ 349898 w 439182"/>
                <a:gd name="connsiteY157" fmla="*/ 204892 h 242591"/>
                <a:gd name="connsiteX158" fmla="*/ 347338 w 439182"/>
                <a:gd name="connsiteY158" fmla="*/ 203024 h 242591"/>
                <a:gd name="connsiteX159" fmla="*/ 345054 w 439182"/>
                <a:gd name="connsiteY159" fmla="*/ 200880 h 242591"/>
                <a:gd name="connsiteX160" fmla="*/ 343877 w 439182"/>
                <a:gd name="connsiteY160" fmla="*/ 198321 h 242591"/>
                <a:gd name="connsiteX161" fmla="*/ 344569 w 439182"/>
                <a:gd name="connsiteY161" fmla="*/ 195139 h 242591"/>
                <a:gd name="connsiteX162" fmla="*/ 339863 w 439182"/>
                <a:gd name="connsiteY162" fmla="*/ 194585 h 242591"/>
                <a:gd name="connsiteX163" fmla="*/ 335156 w 439182"/>
                <a:gd name="connsiteY163" fmla="*/ 189397 h 242591"/>
                <a:gd name="connsiteX164" fmla="*/ 328374 w 439182"/>
                <a:gd name="connsiteY164" fmla="*/ 178053 h 242591"/>
                <a:gd name="connsiteX165" fmla="*/ 324705 w 439182"/>
                <a:gd name="connsiteY165" fmla="*/ 174594 h 242591"/>
                <a:gd name="connsiteX166" fmla="*/ 320207 w 439182"/>
                <a:gd name="connsiteY166" fmla="*/ 172519 h 242591"/>
                <a:gd name="connsiteX167" fmla="*/ 305672 w 439182"/>
                <a:gd name="connsiteY167" fmla="*/ 169475 h 242591"/>
                <a:gd name="connsiteX168" fmla="*/ 304288 w 439182"/>
                <a:gd name="connsiteY168" fmla="*/ 168991 h 242591"/>
                <a:gd name="connsiteX169" fmla="*/ 303319 w 439182"/>
                <a:gd name="connsiteY169" fmla="*/ 168368 h 242591"/>
                <a:gd name="connsiteX170" fmla="*/ 301727 w 439182"/>
                <a:gd name="connsiteY170" fmla="*/ 166708 h 242591"/>
                <a:gd name="connsiteX171" fmla="*/ 301105 w 439182"/>
                <a:gd name="connsiteY171" fmla="*/ 166224 h 242591"/>
                <a:gd name="connsiteX172" fmla="*/ 299097 w 439182"/>
                <a:gd name="connsiteY172" fmla="*/ 165256 h 242591"/>
                <a:gd name="connsiteX173" fmla="*/ 297713 w 439182"/>
                <a:gd name="connsiteY173" fmla="*/ 164840 h 242591"/>
                <a:gd name="connsiteX174" fmla="*/ 296260 w 439182"/>
                <a:gd name="connsiteY174" fmla="*/ 164633 h 242591"/>
                <a:gd name="connsiteX175" fmla="*/ 294876 w 439182"/>
                <a:gd name="connsiteY175" fmla="*/ 164633 h 242591"/>
                <a:gd name="connsiteX176" fmla="*/ 293906 w 439182"/>
                <a:gd name="connsiteY176" fmla="*/ 164771 h 242591"/>
                <a:gd name="connsiteX177" fmla="*/ 292038 w 439182"/>
                <a:gd name="connsiteY177" fmla="*/ 165256 h 242591"/>
                <a:gd name="connsiteX178" fmla="*/ 288854 w 439182"/>
                <a:gd name="connsiteY178" fmla="*/ 166708 h 242591"/>
                <a:gd name="connsiteX179" fmla="*/ 287124 w 439182"/>
                <a:gd name="connsiteY179" fmla="*/ 167331 h 242591"/>
                <a:gd name="connsiteX180" fmla="*/ 285048 w 439182"/>
                <a:gd name="connsiteY180" fmla="*/ 167469 h 242591"/>
                <a:gd name="connsiteX181" fmla="*/ 282210 w 439182"/>
                <a:gd name="connsiteY181" fmla="*/ 166708 h 242591"/>
                <a:gd name="connsiteX182" fmla="*/ 280064 w 439182"/>
                <a:gd name="connsiteY182" fmla="*/ 165048 h 242591"/>
                <a:gd name="connsiteX183" fmla="*/ 278057 w 439182"/>
                <a:gd name="connsiteY183" fmla="*/ 163180 h 242591"/>
                <a:gd name="connsiteX184" fmla="*/ 275773 w 439182"/>
                <a:gd name="connsiteY184" fmla="*/ 161590 h 242591"/>
                <a:gd name="connsiteX185" fmla="*/ 277711 w 439182"/>
                <a:gd name="connsiteY185" fmla="*/ 163734 h 242591"/>
                <a:gd name="connsiteX186" fmla="*/ 279234 w 439182"/>
                <a:gd name="connsiteY186" fmla="*/ 166293 h 242591"/>
                <a:gd name="connsiteX187" fmla="*/ 281725 w 439182"/>
                <a:gd name="connsiteY187" fmla="*/ 171689 h 242591"/>
                <a:gd name="connsiteX188" fmla="*/ 280203 w 439182"/>
                <a:gd name="connsiteY188" fmla="*/ 171689 h 242591"/>
                <a:gd name="connsiteX189" fmla="*/ 279649 w 439182"/>
                <a:gd name="connsiteY189" fmla="*/ 171689 h 242591"/>
                <a:gd name="connsiteX190" fmla="*/ 280618 w 439182"/>
                <a:gd name="connsiteY190" fmla="*/ 173280 h 242591"/>
                <a:gd name="connsiteX191" fmla="*/ 278680 w 439182"/>
                <a:gd name="connsiteY191" fmla="*/ 173418 h 242591"/>
                <a:gd name="connsiteX192" fmla="*/ 274873 w 439182"/>
                <a:gd name="connsiteY192" fmla="*/ 172796 h 242591"/>
                <a:gd name="connsiteX193" fmla="*/ 272936 w 439182"/>
                <a:gd name="connsiteY193" fmla="*/ 173003 h 242591"/>
                <a:gd name="connsiteX194" fmla="*/ 273558 w 439182"/>
                <a:gd name="connsiteY194" fmla="*/ 173971 h 242591"/>
                <a:gd name="connsiteX195" fmla="*/ 274112 w 439182"/>
                <a:gd name="connsiteY195" fmla="*/ 175009 h 242591"/>
                <a:gd name="connsiteX196" fmla="*/ 274873 w 439182"/>
                <a:gd name="connsiteY196" fmla="*/ 177222 h 242591"/>
                <a:gd name="connsiteX197" fmla="*/ 270306 w 439182"/>
                <a:gd name="connsiteY197" fmla="*/ 178260 h 242591"/>
                <a:gd name="connsiteX198" fmla="*/ 265945 w 439182"/>
                <a:gd name="connsiteY198" fmla="*/ 178675 h 242591"/>
                <a:gd name="connsiteX199" fmla="*/ 251619 w 439182"/>
                <a:gd name="connsiteY199" fmla="*/ 179021 h 242591"/>
                <a:gd name="connsiteX200" fmla="*/ 249888 w 439182"/>
                <a:gd name="connsiteY200" fmla="*/ 178675 h 242591"/>
                <a:gd name="connsiteX201" fmla="*/ 248919 w 439182"/>
                <a:gd name="connsiteY201" fmla="*/ 177984 h 242591"/>
                <a:gd name="connsiteX202" fmla="*/ 248297 w 439182"/>
                <a:gd name="connsiteY202" fmla="*/ 177015 h 242591"/>
                <a:gd name="connsiteX203" fmla="*/ 247397 w 439182"/>
                <a:gd name="connsiteY203" fmla="*/ 176531 h 242591"/>
                <a:gd name="connsiteX204" fmla="*/ 245667 w 439182"/>
                <a:gd name="connsiteY204" fmla="*/ 177154 h 242591"/>
                <a:gd name="connsiteX205" fmla="*/ 247466 w 439182"/>
                <a:gd name="connsiteY205" fmla="*/ 177015 h 242591"/>
                <a:gd name="connsiteX206" fmla="*/ 248158 w 439182"/>
                <a:gd name="connsiteY206" fmla="*/ 177638 h 242591"/>
                <a:gd name="connsiteX207" fmla="*/ 248504 w 439182"/>
                <a:gd name="connsiteY207" fmla="*/ 178468 h 242591"/>
                <a:gd name="connsiteX208" fmla="*/ 249335 w 439182"/>
                <a:gd name="connsiteY208" fmla="*/ 179159 h 242591"/>
                <a:gd name="connsiteX209" fmla="*/ 250580 w 439182"/>
                <a:gd name="connsiteY209" fmla="*/ 179574 h 242591"/>
                <a:gd name="connsiteX210" fmla="*/ 258955 w 439182"/>
                <a:gd name="connsiteY210" fmla="*/ 180820 h 242591"/>
                <a:gd name="connsiteX211" fmla="*/ 261516 w 439182"/>
                <a:gd name="connsiteY211" fmla="*/ 181512 h 242591"/>
                <a:gd name="connsiteX212" fmla="*/ 263938 w 439182"/>
                <a:gd name="connsiteY212" fmla="*/ 182687 h 242591"/>
                <a:gd name="connsiteX213" fmla="*/ 265738 w 439182"/>
                <a:gd name="connsiteY213" fmla="*/ 184002 h 242591"/>
                <a:gd name="connsiteX214" fmla="*/ 267814 w 439182"/>
                <a:gd name="connsiteY214" fmla="*/ 185731 h 242591"/>
                <a:gd name="connsiteX215" fmla="*/ 269475 w 439182"/>
                <a:gd name="connsiteY215" fmla="*/ 187737 h 242591"/>
                <a:gd name="connsiteX216" fmla="*/ 270306 w 439182"/>
                <a:gd name="connsiteY216" fmla="*/ 189812 h 242591"/>
                <a:gd name="connsiteX217" fmla="*/ 269890 w 439182"/>
                <a:gd name="connsiteY217" fmla="*/ 192371 h 242591"/>
                <a:gd name="connsiteX218" fmla="*/ 268368 w 439182"/>
                <a:gd name="connsiteY218" fmla="*/ 193893 h 242591"/>
                <a:gd name="connsiteX219" fmla="*/ 263731 w 439182"/>
                <a:gd name="connsiteY219" fmla="*/ 195899 h 242591"/>
                <a:gd name="connsiteX220" fmla="*/ 257917 w 439182"/>
                <a:gd name="connsiteY220" fmla="*/ 199081 h 242591"/>
                <a:gd name="connsiteX221" fmla="*/ 255079 w 439182"/>
                <a:gd name="connsiteY221" fmla="*/ 200050 h 242591"/>
                <a:gd name="connsiteX222" fmla="*/ 251965 w 439182"/>
                <a:gd name="connsiteY222" fmla="*/ 200050 h 242591"/>
                <a:gd name="connsiteX223" fmla="*/ 245321 w 439182"/>
                <a:gd name="connsiteY223" fmla="*/ 198044 h 242591"/>
                <a:gd name="connsiteX224" fmla="*/ 230163 w 439182"/>
                <a:gd name="connsiteY224" fmla="*/ 197491 h 242591"/>
                <a:gd name="connsiteX225" fmla="*/ 224903 w 439182"/>
                <a:gd name="connsiteY225" fmla="*/ 198182 h 242591"/>
                <a:gd name="connsiteX226" fmla="*/ 222481 w 439182"/>
                <a:gd name="connsiteY226" fmla="*/ 197974 h 242591"/>
                <a:gd name="connsiteX227" fmla="*/ 220058 w 439182"/>
                <a:gd name="connsiteY227" fmla="*/ 196453 h 242591"/>
                <a:gd name="connsiteX228" fmla="*/ 220058 w 439182"/>
                <a:gd name="connsiteY228" fmla="*/ 196453 h 242591"/>
                <a:gd name="connsiteX229" fmla="*/ 216736 w 439182"/>
                <a:gd name="connsiteY229" fmla="*/ 193686 h 242591"/>
                <a:gd name="connsiteX230" fmla="*/ 208085 w 439182"/>
                <a:gd name="connsiteY230" fmla="*/ 184347 h 242591"/>
                <a:gd name="connsiteX231" fmla="*/ 203586 w 439182"/>
                <a:gd name="connsiteY231" fmla="*/ 181097 h 242591"/>
                <a:gd name="connsiteX232" fmla="*/ 201164 w 439182"/>
                <a:gd name="connsiteY232" fmla="*/ 179021 h 242591"/>
                <a:gd name="connsiteX233" fmla="*/ 199849 w 439182"/>
                <a:gd name="connsiteY233" fmla="*/ 177015 h 242591"/>
                <a:gd name="connsiteX234" fmla="*/ 199849 w 439182"/>
                <a:gd name="connsiteY234" fmla="*/ 175632 h 242591"/>
                <a:gd name="connsiteX235" fmla="*/ 200610 w 439182"/>
                <a:gd name="connsiteY235" fmla="*/ 174179 h 242591"/>
                <a:gd name="connsiteX236" fmla="*/ 202202 w 439182"/>
                <a:gd name="connsiteY236" fmla="*/ 171274 h 242591"/>
                <a:gd name="connsiteX237" fmla="*/ 198257 w 439182"/>
                <a:gd name="connsiteY237" fmla="*/ 174179 h 242591"/>
                <a:gd name="connsiteX238" fmla="*/ 192235 w 439182"/>
                <a:gd name="connsiteY238" fmla="*/ 176392 h 242591"/>
                <a:gd name="connsiteX239" fmla="*/ 186629 w 439182"/>
                <a:gd name="connsiteY239" fmla="*/ 176254 h 242591"/>
                <a:gd name="connsiteX240" fmla="*/ 184207 w 439182"/>
                <a:gd name="connsiteY240" fmla="*/ 172450 h 242591"/>
                <a:gd name="connsiteX241" fmla="*/ 182961 w 439182"/>
                <a:gd name="connsiteY241" fmla="*/ 174386 h 242591"/>
                <a:gd name="connsiteX242" fmla="*/ 180816 w 439182"/>
                <a:gd name="connsiteY242" fmla="*/ 176392 h 242591"/>
                <a:gd name="connsiteX243" fmla="*/ 178393 w 439182"/>
                <a:gd name="connsiteY243" fmla="*/ 177638 h 242591"/>
                <a:gd name="connsiteX244" fmla="*/ 176594 w 439182"/>
                <a:gd name="connsiteY244" fmla="*/ 177292 h 242591"/>
                <a:gd name="connsiteX245" fmla="*/ 176248 w 439182"/>
                <a:gd name="connsiteY245" fmla="*/ 175770 h 242591"/>
                <a:gd name="connsiteX246" fmla="*/ 176802 w 439182"/>
                <a:gd name="connsiteY246" fmla="*/ 173695 h 242591"/>
                <a:gd name="connsiteX247" fmla="*/ 180054 w 439182"/>
                <a:gd name="connsiteY247" fmla="*/ 166155 h 242591"/>
                <a:gd name="connsiteX248" fmla="*/ 180054 w 439182"/>
                <a:gd name="connsiteY248" fmla="*/ 164633 h 242591"/>
                <a:gd name="connsiteX249" fmla="*/ 179432 w 439182"/>
                <a:gd name="connsiteY249" fmla="*/ 162696 h 242591"/>
                <a:gd name="connsiteX250" fmla="*/ 178462 w 439182"/>
                <a:gd name="connsiteY250" fmla="*/ 161382 h 242591"/>
                <a:gd name="connsiteX251" fmla="*/ 177009 w 439182"/>
                <a:gd name="connsiteY251" fmla="*/ 159791 h 242591"/>
                <a:gd name="connsiteX252" fmla="*/ 173895 w 439182"/>
                <a:gd name="connsiteY252" fmla="*/ 157162 h 242591"/>
                <a:gd name="connsiteX253" fmla="*/ 176040 w 439182"/>
                <a:gd name="connsiteY253" fmla="*/ 156263 h 242591"/>
                <a:gd name="connsiteX254" fmla="*/ 180539 w 439182"/>
                <a:gd name="connsiteY254" fmla="*/ 156402 h 242591"/>
                <a:gd name="connsiteX255" fmla="*/ 182823 w 439182"/>
                <a:gd name="connsiteY255" fmla="*/ 155848 h 242591"/>
                <a:gd name="connsiteX256" fmla="*/ 178047 w 439182"/>
                <a:gd name="connsiteY256" fmla="*/ 155502 h 242591"/>
                <a:gd name="connsiteX257" fmla="*/ 173341 w 439182"/>
                <a:gd name="connsiteY257" fmla="*/ 153358 h 242591"/>
                <a:gd name="connsiteX258" fmla="*/ 171819 w 439182"/>
                <a:gd name="connsiteY258" fmla="*/ 150729 h 242591"/>
                <a:gd name="connsiteX259" fmla="*/ 176386 w 439182"/>
                <a:gd name="connsiteY259" fmla="*/ 148931 h 242591"/>
                <a:gd name="connsiteX260" fmla="*/ 172718 w 439182"/>
                <a:gd name="connsiteY260" fmla="*/ 144988 h 242591"/>
                <a:gd name="connsiteX261" fmla="*/ 168081 w 439182"/>
                <a:gd name="connsiteY261" fmla="*/ 138485 h 242591"/>
                <a:gd name="connsiteX262" fmla="*/ 164966 w 439182"/>
                <a:gd name="connsiteY262" fmla="*/ 131914 h 242591"/>
                <a:gd name="connsiteX263" fmla="*/ 166143 w 439182"/>
                <a:gd name="connsiteY263" fmla="*/ 127694 h 242591"/>
                <a:gd name="connsiteX264" fmla="*/ 165174 w 439182"/>
                <a:gd name="connsiteY264" fmla="*/ 127694 h 242591"/>
                <a:gd name="connsiteX265" fmla="*/ 163444 w 439182"/>
                <a:gd name="connsiteY265" fmla="*/ 127141 h 242591"/>
                <a:gd name="connsiteX266" fmla="*/ 162544 w 439182"/>
                <a:gd name="connsiteY266" fmla="*/ 126934 h 242591"/>
                <a:gd name="connsiteX267" fmla="*/ 163721 w 439182"/>
                <a:gd name="connsiteY267" fmla="*/ 125342 h 242591"/>
                <a:gd name="connsiteX268" fmla="*/ 164413 w 439182"/>
                <a:gd name="connsiteY268" fmla="*/ 124720 h 242591"/>
                <a:gd name="connsiteX269" fmla="*/ 165451 w 439182"/>
                <a:gd name="connsiteY269" fmla="*/ 124236 h 242591"/>
                <a:gd name="connsiteX270" fmla="*/ 161575 w 439182"/>
                <a:gd name="connsiteY270" fmla="*/ 124651 h 242591"/>
                <a:gd name="connsiteX271" fmla="*/ 160122 w 439182"/>
                <a:gd name="connsiteY271" fmla="*/ 123406 h 242591"/>
                <a:gd name="connsiteX272" fmla="*/ 159222 w 439182"/>
                <a:gd name="connsiteY272" fmla="*/ 121054 h 242591"/>
                <a:gd name="connsiteX273" fmla="*/ 157145 w 439182"/>
                <a:gd name="connsiteY273" fmla="*/ 118148 h 242591"/>
                <a:gd name="connsiteX274" fmla="*/ 153893 w 439182"/>
                <a:gd name="connsiteY274" fmla="*/ 116073 h 242591"/>
                <a:gd name="connsiteX275" fmla="*/ 149740 w 439182"/>
                <a:gd name="connsiteY275" fmla="*/ 114067 h 242591"/>
                <a:gd name="connsiteX276" fmla="*/ 145864 w 439182"/>
                <a:gd name="connsiteY276" fmla="*/ 111854 h 242591"/>
                <a:gd name="connsiteX277" fmla="*/ 143511 w 439182"/>
                <a:gd name="connsiteY277" fmla="*/ 108948 h 242591"/>
                <a:gd name="connsiteX278" fmla="*/ 141296 w 439182"/>
                <a:gd name="connsiteY278" fmla="*/ 109363 h 242591"/>
                <a:gd name="connsiteX279" fmla="*/ 138182 w 439182"/>
                <a:gd name="connsiteY279" fmla="*/ 108879 h 242591"/>
                <a:gd name="connsiteX280" fmla="*/ 128215 w 439182"/>
                <a:gd name="connsiteY280" fmla="*/ 105628 h 242591"/>
                <a:gd name="connsiteX281" fmla="*/ 116519 w 439182"/>
                <a:gd name="connsiteY281" fmla="*/ 100371 h 242591"/>
                <a:gd name="connsiteX282" fmla="*/ 112227 w 439182"/>
                <a:gd name="connsiteY282" fmla="*/ 99471 h 242591"/>
                <a:gd name="connsiteX283" fmla="*/ 103576 w 439182"/>
                <a:gd name="connsiteY283" fmla="*/ 98987 h 242591"/>
                <a:gd name="connsiteX284" fmla="*/ 99493 w 439182"/>
                <a:gd name="connsiteY284" fmla="*/ 98296 h 242591"/>
                <a:gd name="connsiteX285" fmla="*/ 95686 w 439182"/>
                <a:gd name="connsiteY285" fmla="*/ 96013 h 242591"/>
                <a:gd name="connsiteX286" fmla="*/ 91464 w 439182"/>
                <a:gd name="connsiteY286" fmla="*/ 92070 h 242591"/>
                <a:gd name="connsiteX287" fmla="*/ 89872 w 439182"/>
                <a:gd name="connsiteY287" fmla="*/ 88750 h 242591"/>
                <a:gd name="connsiteX288" fmla="*/ 93818 w 439182"/>
                <a:gd name="connsiteY288" fmla="*/ 88058 h 242591"/>
                <a:gd name="connsiteX289" fmla="*/ 91257 w 439182"/>
                <a:gd name="connsiteY289" fmla="*/ 87643 h 242591"/>
                <a:gd name="connsiteX290" fmla="*/ 86273 w 439182"/>
                <a:gd name="connsiteY290" fmla="*/ 87850 h 242591"/>
                <a:gd name="connsiteX291" fmla="*/ 83574 w 439182"/>
                <a:gd name="connsiteY291" fmla="*/ 87505 h 242591"/>
                <a:gd name="connsiteX292" fmla="*/ 82951 w 439182"/>
                <a:gd name="connsiteY292" fmla="*/ 87505 h 242591"/>
                <a:gd name="connsiteX293" fmla="*/ 81567 w 439182"/>
                <a:gd name="connsiteY293" fmla="*/ 88196 h 242591"/>
                <a:gd name="connsiteX294" fmla="*/ 81013 w 439182"/>
                <a:gd name="connsiteY294" fmla="*/ 88196 h 242591"/>
                <a:gd name="connsiteX295" fmla="*/ 80598 w 439182"/>
                <a:gd name="connsiteY295" fmla="*/ 87850 h 242591"/>
                <a:gd name="connsiteX296" fmla="*/ 79422 w 439182"/>
                <a:gd name="connsiteY296" fmla="*/ 86329 h 242591"/>
                <a:gd name="connsiteX297" fmla="*/ 79145 w 439182"/>
                <a:gd name="connsiteY297" fmla="*/ 86190 h 242591"/>
                <a:gd name="connsiteX298" fmla="*/ 77137 w 439182"/>
                <a:gd name="connsiteY298" fmla="*/ 85429 h 242591"/>
                <a:gd name="connsiteX299" fmla="*/ 76861 w 439182"/>
                <a:gd name="connsiteY299" fmla="*/ 85429 h 242591"/>
                <a:gd name="connsiteX300" fmla="*/ 73400 w 439182"/>
                <a:gd name="connsiteY300" fmla="*/ 83700 h 242591"/>
                <a:gd name="connsiteX301" fmla="*/ 71601 w 439182"/>
                <a:gd name="connsiteY301" fmla="*/ 82524 h 242591"/>
                <a:gd name="connsiteX302" fmla="*/ 70078 w 439182"/>
                <a:gd name="connsiteY302" fmla="*/ 80933 h 242591"/>
                <a:gd name="connsiteX303" fmla="*/ 68763 w 439182"/>
                <a:gd name="connsiteY303" fmla="*/ 77751 h 242591"/>
                <a:gd name="connsiteX304" fmla="*/ 69040 w 439182"/>
                <a:gd name="connsiteY304" fmla="*/ 75053 h 242591"/>
                <a:gd name="connsiteX305" fmla="*/ 70355 w 439182"/>
                <a:gd name="connsiteY305" fmla="*/ 72494 h 242591"/>
                <a:gd name="connsiteX306" fmla="*/ 72085 w 439182"/>
                <a:gd name="connsiteY306" fmla="*/ 69658 h 242591"/>
                <a:gd name="connsiteX307" fmla="*/ 69178 w 439182"/>
                <a:gd name="connsiteY307" fmla="*/ 70350 h 242591"/>
                <a:gd name="connsiteX308" fmla="*/ 67863 w 439182"/>
                <a:gd name="connsiteY308" fmla="*/ 75953 h 242591"/>
                <a:gd name="connsiteX309" fmla="*/ 65372 w 439182"/>
                <a:gd name="connsiteY309" fmla="*/ 77129 h 242591"/>
                <a:gd name="connsiteX310" fmla="*/ 65372 w 439182"/>
                <a:gd name="connsiteY310" fmla="*/ 80172 h 242591"/>
                <a:gd name="connsiteX311" fmla="*/ 64057 w 439182"/>
                <a:gd name="connsiteY311" fmla="*/ 84322 h 242591"/>
                <a:gd name="connsiteX312" fmla="*/ 61980 w 439182"/>
                <a:gd name="connsiteY312" fmla="*/ 88265 h 242591"/>
                <a:gd name="connsiteX313" fmla="*/ 59766 w 439182"/>
                <a:gd name="connsiteY313" fmla="*/ 90617 h 242591"/>
                <a:gd name="connsiteX314" fmla="*/ 56443 w 439182"/>
                <a:gd name="connsiteY314" fmla="*/ 91378 h 242591"/>
                <a:gd name="connsiteX315" fmla="*/ 53398 w 439182"/>
                <a:gd name="connsiteY315" fmla="*/ 90548 h 242591"/>
                <a:gd name="connsiteX316" fmla="*/ 51114 w 439182"/>
                <a:gd name="connsiteY316" fmla="*/ 88335 h 242591"/>
                <a:gd name="connsiteX317" fmla="*/ 50007 w 439182"/>
                <a:gd name="connsiteY317" fmla="*/ 85084 h 242591"/>
                <a:gd name="connsiteX318" fmla="*/ 50215 w 439182"/>
                <a:gd name="connsiteY318" fmla="*/ 83008 h 242591"/>
                <a:gd name="connsiteX319" fmla="*/ 51322 w 439182"/>
                <a:gd name="connsiteY319" fmla="*/ 79688 h 242591"/>
                <a:gd name="connsiteX320" fmla="*/ 51114 w 439182"/>
                <a:gd name="connsiteY320" fmla="*/ 77544 h 242591"/>
                <a:gd name="connsiteX321" fmla="*/ 50215 w 439182"/>
                <a:gd name="connsiteY321" fmla="*/ 75676 h 242591"/>
                <a:gd name="connsiteX322" fmla="*/ 48761 w 439182"/>
                <a:gd name="connsiteY322" fmla="*/ 74085 h 242591"/>
                <a:gd name="connsiteX323" fmla="*/ 45439 w 439182"/>
                <a:gd name="connsiteY323" fmla="*/ 71456 h 242591"/>
                <a:gd name="connsiteX324" fmla="*/ 42324 w 439182"/>
                <a:gd name="connsiteY324" fmla="*/ 69727 h 242591"/>
                <a:gd name="connsiteX325" fmla="*/ 38518 w 439182"/>
                <a:gd name="connsiteY325" fmla="*/ 68274 h 242591"/>
                <a:gd name="connsiteX326" fmla="*/ 35127 w 439182"/>
                <a:gd name="connsiteY326" fmla="*/ 66545 h 242591"/>
                <a:gd name="connsiteX327" fmla="*/ 33119 w 439182"/>
                <a:gd name="connsiteY327" fmla="*/ 64193 h 242591"/>
                <a:gd name="connsiteX328" fmla="*/ 38725 w 439182"/>
                <a:gd name="connsiteY328" fmla="*/ 62671 h 242591"/>
                <a:gd name="connsiteX329" fmla="*/ 41286 w 439182"/>
                <a:gd name="connsiteY329" fmla="*/ 62395 h 242591"/>
                <a:gd name="connsiteX330" fmla="*/ 44539 w 439182"/>
                <a:gd name="connsiteY330" fmla="*/ 62740 h 242591"/>
                <a:gd name="connsiteX331" fmla="*/ 47031 w 439182"/>
                <a:gd name="connsiteY331" fmla="*/ 63294 h 242591"/>
                <a:gd name="connsiteX332" fmla="*/ 48692 w 439182"/>
                <a:gd name="connsiteY332" fmla="*/ 63570 h 242591"/>
                <a:gd name="connsiteX333" fmla="*/ 50284 w 439182"/>
                <a:gd name="connsiteY333" fmla="*/ 63017 h 242591"/>
                <a:gd name="connsiteX334" fmla="*/ 52568 w 439182"/>
                <a:gd name="connsiteY334" fmla="*/ 61219 h 242591"/>
                <a:gd name="connsiteX335" fmla="*/ 54644 w 439182"/>
                <a:gd name="connsiteY335" fmla="*/ 59212 h 242591"/>
                <a:gd name="connsiteX336" fmla="*/ 56167 w 439182"/>
                <a:gd name="connsiteY336" fmla="*/ 57898 h 242591"/>
                <a:gd name="connsiteX337" fmla="*/ 57897 w 439182"/>
                <a:gd name="connsiteY337" fmla="*/ 57345 h 242591"/>
                <a:gd name="connsiteX338" fmla="*/ 60734 w 439182"/>
                <a:gd name="connsiteY338" fmla="*/ 57552 h 242591"/>
                <a:gd name="connsiteX339" fmla="*/ 62880 w 439182"/>
                <a:gd name="connsiteY339" fmla="*/ 57967 h 242591"/>
                <a:gd name="connsiteX340" fmla="*/ 65164 w 439182"/>
                <a:gd name="connsiteY340" fmla="*/ 58659 h 242591"/>
                <a:gd name="connsiteX341" fmla="*/ 67310 w 439182"/>
                <a:gd name="connsiteY341" fmla="*/ 59627 h 242591"/>
                <a:gd name="connsiteX342" fmla="*/ 68971 w 439182"/>
                <a:gd name="connsiteY342" fmla="*/ 60804 h 242591"/>
                <a:gd name="connsiteX343" fmla="*/ 70009 w 439182"/>
                <a:gd name="connsiteY343" fmla="*/ 58659 h 242591"/>
                <a:gd name="connsiteX344" fmla="*/ 72016 w 439182"/>
                <a:gd name="connsiteY344" fmla="*/ 56377 h 242591"/>
                <a:gd name="connsiteX345" fmla="*/ 72985 w 439182"/>
                <a:gd name="connsiteY345" fmla="*/ 54578 h 242591"/>
                <a:gd name="connsiteX346" fmla="*/ 70839 w 439182"/>
                <a:gd name="connsiteY346" fmla="*/ 53886 h 242591"/>
                <a:gd name="connsiteX347" fmla="*/ 71808 w 439182"/>
                <a:gd name="connsiteY347" fmla="*/ 53126 h 242591"/>
                <a:gd name="connsiteX348" fmla="*/ 72639 w 439182"/>
                <a:gd name="connsiteY348" fmla="*/ 52157 h 242591"/>
                <a:gd name="connsiteX349" fmla="*/ 73193 w 439182"/>
                <a:gd name="connsiteY349" fmla="*/ 51119 h 242591"/>
                <a:gd name="connsiteX350" fmla="*/ 73539 w 439182"/>
                <a:gd name="connsiteY350" fmla="*/ 49943 h 242591"/>
                <a:gd name="connsiteX351" fmla="*/ 68417 w 439182"/>
                <a:gd name="connsiteY351" fmla="*/ 51604 h 242591"/>
                <a:gd name="connsiteX352" fmla="*/ 62811 w 439182"/>
                <a:gd name="connsiteY352" fmla="*/ 52710 h 242591"/>
                <a:gd name="connsiteX353" fmla="*/ 57136 w 439182"/>
                <a:gd name="connsiteY353" fmla="*/ 53264 h 242591"/>
                <a:gd name="connsiteX354" fmla="*/ 46408 w 439182"/>
                <a:gd name="connsiteY354" fmla="*/ 53264 h 242591"/>
                <a:gd name="connsiteX355" fmla="*/ 41355 w 439182"/>
                <a:gd name="connsiteY355" fmla="*/ 52503 h 242591"/>
                <a:gd name="connsiteX356" fmla="*/ 36995 w 439182"/>
                <a:gd name="connsiteY356" fmla="*/ 50428 h 242591"/>
                <a:gd name="connsiteX357" fmla="*/ 33673 w 439182"/>
                <a:gd name="connsiteY357" fmla="*/ 46416 h 242591"/>
                <a:gd name="connsiteX358" fmla="*/ 33258 w 439182"/>
                <a:gd name="connsiteY358" fmla="*/ 45170 h 242591"/>
                <a:gd name="connsiteX359" fmla="*/ 32773 w 439182"/>
                <a:gd name="connsiteY359" fmla="*/ 42334 h 242591"/>
                <a:gd name="connsiteX360" fmla="*/ 32358 w 439182"/>
                <a:gd name="connsiteY360" fmla="*/ 41089 h 242591"/>
                <a:gd name="connsiteX361" fmla="*/ 31597 w 439182"/>
                <a:gd name="connsiteY361" fmla="*/ 39429 h 242591"/>
                <a:gd name="connsiteX362" fmla="*/ 30213 w 439182"/>
                <a:gd name="connsiteY362" fmla="*/ 38668 h 242591"/>
                <a:gd name="connsiteX363" fmla="*/ 27998 w 439182"/>
                <a:gd name="connsiteY363" fmla="*/ 37630 h 242591"/>
                <a:gd name="connsiteX364" fmla="*/ 24952 w 439182"/>
                <a:gd name="connsiteY364" fmla="*/ 36593 h 242591"/>
                <a:gd name="connsiteX365" fmla="*/ 21907 w 439182"/>
                <a:gd name="connsiteY365" fmla="*/ 35763 h 242591"/>
                <a:gd name="connsiteX366" fmla="*/ 19485 w 439182"/>
                <a:gd name="connsiteY366" fmla="*/ 35417 h 242591"/>
                <a:gd name="connsiteX367" fmla="*/ 14156 w 439182"/>
                <a:gd name="connsiteY367" fmla="*/ 35901 h 242591"/>
                <a:gd name="connsiteX368" fmla="*/ 13879 w 439182"/>
                <a:gd name="connsiteY368" fmla="*/ 35002 h 242591"/>
                <a:gd name="connsiteX369" fmla="*/ 17755 w 439182"/>
                <a:gd name="connsiteY369" fmla="*/ 28154 h 242591"/>
                <a:gd name="connsiteX370" fmla="*/ 18723 w 439182"/>
                <a:gd name="connsiteY370" fmla="*/ 25594 h 242591"/>
                <a:gd name="connsiteX371" fmla="*/ 20385 w 439182"/>
                <a:gd name="connsiteY371" fmla="*/ 23727 h 242591"/>
                <a:gd name="connsiteX372" fmla="*/ 28898 w 439182"/>
                <a:gd name="connsiteY372" fmla="*/ 20406 h 242591"/>
                <a:gd name="connsiteX373" fmla="*/ 36857 w 439182"/>
                <a:gd name="connsiteY373" fmla="*/ 15564 h 242591"/>
                <a:gd name="connsiteX374" fmla="*/ 41355 w 439182"/>
                <a:gd name="connsiteY374" fmla="*/ 13973 h 242591"/>
                <a:gd name="connsiteX375" fmla="*/ 46892 w 439182"/>
                <a:gd name="connsiteY375" fmla="*/ 13835 h 242591"/>
                <a:gd name="connsiteX376" fmla="*/ 218259 w 439182"/>
                <a:gd name="connsiteY376" fmla="*/ 145610 h 242591"/>
                <a:gd name="connsiteX377" fmla="*/ 218259 w 439182"/>
                <a:gd name="connsiteY377" fmla="*/ 143743 h 242591"/>
                <a:gd name="connsiteX378" fmla="*/ 219089 w 439182"/>
                <a:gd name="connsiteY378" fmla="*/ 140976 h 242591"/>
                <a:gd name="connsiteX379" fmla="*/ 218120 w 439182"/>
                <a:gd name="connsiteY379" fmla="*/ 143743 h 242591"/>
                <a:gd name="connsiteX380" fmla="*/ 218120 w 439182"/>
                <a:gd name="connsiteY380" fmla="*/ 145610 h 242591"/>
                <a:gd name="connsiteX381" fmla="*/ 46892 w 439182"/>
                <a:gd name="connsiteY381" fmla="*/ 0 h 242591"/>
                <a:gd name="connsiteX382" fmla="*/ 46616 w 439182"/>
                <a:gd name="connsiteY382" fmla="*/ 0 h 242591"/>
                <a:gd name="connsiteX383" fmla="*/ 41079 w 439182"/>
                <a:gd name="connsiteY383" fmla="*/ 138 h 242591"/>
                <a:gd name="connsiteX384" fmla="*/ 36718 w 439182"/>
                <a:gd name="connsiteY384" fmla="*/ 899 h 242591"/>
                <a:gd name="connsiteX385" fmla="*/ 32220 w 439182"/>
                <a:gd name="connsiteY385" fmla="*/ 2491 h 242591"/>
                <a:gd name="connsiteX386" fmla="*/ 29659 w 439182"/>
                <a:gd name="connsiteY386" fmla="*/ 3666 h 242591"/>
                <a:gd name="connsiteX387" fmla="*/ 22738 w 439182"/>
                <a:gd name="connsiteY387" fmla="*/ 7886 h 242591"/>
                <a:gd name="connsiteX388" fmla="*/ 15332 w 439182"/>
                <a:gd name="connsiteY388" fmla="*/ 10791 h 242591"/>
                <a:gd name="connsiteX389" fmla="*/ 10072 w 439182"/>
                <a:gd name="connsiteY389" fmla="*/ 14388 h 242591"/>
                <a:gd name="connsiteX390" fmla="*/ 8411 w 439182"/>
                <a:gd name="connsiteY390" fmla="*/ 16256 h 242591"/>
                <a:gd name="connsiteX391" fmla="*/ 5712 w 439182"/>
                <a:gd name="connsiteY391" fmla="*/ 20683 h 242591"/>
                <a:gd name="connsiteX392" fmla="*/ 5089 w 439182"/>
                <a:gd name="connsiteY392" fmla="*/ 22274 h 242591"/>
                <a:gd name="connsiteX393" fmla="*/ 1767 w 439182"/>
                <a:gd name="connsiteY393" fmla="*/ 28223 h 242591"/>
                <a:gd name="connsiteX394" fmla="*/ 659 w 439182"/>
                <a:gd name="connsiteY394" fmla="*/ 39291 h 242591"/>
                <a:gd name="connsiteX395" fmla="*/ 936 w 439182"/>
                <a:gd name="connsiteY395" fmla="*/ 40190 h 242591"/>
                <a:gd name="connsiteX396" fmla="*/ 14086 w 439182"/>
                <a:gd name="connsiteY396" fmla="*/ 49805 h 242591"/>
                <a:gd name="connsiteX397" fmla="*/ 15401 w 439182"/>
                <a:gd name="connsiteY397" fmla="*/ 49805 h 242591"/>
                <a:gd name="connsiteX398" fmla="*/ 19000 w 439182"/>
                <a:gd name="connsiteY398" fmla="*/ 49459 h 242591"/>
                <a:gd name="connsiteX399" fmla="*/ 20108 w 439182"/>
                <a:gd name="connsiteY399" fmla="*/ 49736 h 242591"/>
                <a:gd name="connsiteX400" fmla="*/ 20385 w 439182"/>
                <a:gd name="connsiteY400" fmla="*/ 50704 h 242591"/>
                <a:gd name="connsiteX401" fmla="*/ 22738 w 439182"/>
                <a:gd name="connsiteY401" fmla="*/ 55131 h 242591"/>
                <a:gd name="connsiteX402" fmla="*/ 19900 w 439182"/>
                <a:gd name="connsiteY402" fmla="*/ 60181 h 242591"/>
                <a:gd name="connsiteX403" fmla="*/ 22461 w 439182"/>
                <a:gd name="connsiteY403" fmla="*/ 73186 h 242591"/>
                <a:gd name="connsiteX404" fmla="*/ 24468 w 439182"/>
                <a:gd name="connsiteY404" fmla="*/ 75538 h 242591"/>
                <a:gd name="connsiteX405" fmla="*/ 28828 w 439182"/>
                <a:gd name="connsiteY405" fmla="*/ 78996 h 242591"/>
                <a:gd name="connsiteX406" fmla="*/ 32220 w 439182"/>
                <a:gd name="connsiteY406" fmla="*/ 80726 h 242591"/>
                <a:gd name="connsiteX407" fmla="*/ 33535 w 439182"/>
                <a:gd name="connsiteY407" fmla="*/ 81279 h 242591"/>
                <a:gd name="connsiteX408" fmla="*/ 36372 w 439182"/>
                <a:gd name="connsiteY408" fmla="*/ 82386 h 242591"/>
                <a:gd name="connsiteX409" fmla="*/ 36234 w 439182"/>
                <a:gd name="connsiteY409" fmla="*/ 83769 h 242591"/>
                <a:gd name="connsiteX410" fmla="*/ 36857 w 439182"/>
                <a:gd name="connsiteY410" fmla="*/ 89510 h 242591"/>
                <a:gd name="connsiteX411" fmla="*/ 37964 w 439182"/>
                <a:gd name="connsiteY411" fmla="*/ 92762 h 242591"/>
                <a:gd name="connsiteX412" fmla="*/ 41425 w 439182"/>
                <a:gd name="connsiteY412" fmla="*/ 98296 h 242591"/>
                <a:gd name="connsiteX413" fmla="*/ 43709 w 439182"/>
                <a:gd name="connsiteY413" fmla="*/ 100509 h 242591"/>
                <a:gd name="connsiteX414" fmla="*/ 49592 w 439182"/>
                <a:gd name="connsiteY414" fmla="*/ 103968 h 242591"/>
                <a:gd name="connsiteX415" fmla="*/ 52637 w 439182"/>
                <a:gd name="connsiteY415" fmla="*/ 104798 h 242591"/>
                <a:gd name="connsiteX416" fmla="*/ 56443 w 439182"/>
                <a:gd name="connsiteY416" fmla="*/ 105351 h 242591"/>
                <a:gd name="connsiteX417" fmla="*/ 59697 w 439182"/>
                <a:gd name="connsiteY417" fmla="*/ 105006 h 242591"/>
                <a:gd name="connsiteX418" fmla="*/ 63019 w 439182"/>
                <a:gd name="connsiteY418" fmla="*/ 104244 h 242591"/>
                <a:gd name="connsiteX419" fmla="*/ 69870 w 439182"/>
                <a:gd name="connsiteY419" fmla="*/ 100233 h 242591"/>
                <a:gd name="connsiteX420" fmla="*/ 71531 w 439182"/>
                <a:gd name="connsiteY420" fmla="*/ 98503 h 242591"/>
                <a:gd name="connsiteX421" fmla="*/ 71808 w 439182"/>
                <a:gd name="connsiteY421" fmla="*/ 98711 h 242591"/>
                <a:gd name="connsiteX422" fmla="*/ 72224 w 439182"/>
                <a:gd name="connsiteY422" fmla="*/ 99056 h 242591"/>
                <a:gd name="connsiteX423" fmla="*/ 81013 w 439182"/>
                <a:gd name="connsiteY423" fmla="*/ 102169 h 242591"/>
                <a:gd name="connsiteX424" fmla="*/ 81567 w 439182"/>
                <a:gd name="connsiteY424" fmla="*/ 102169 h 242591"/>
                <a:gd name="connsiteX425" fmla="*/ 81913 w 439182"/>
                <a:gd name="connsiteY425" fmla="*/ 102169 h 242591"/>
                <a:gd name="connsiteX426" fmla="*/ 82121 w 439182"/>
                <a:gd name="connsiteY426" fmla="*/ 102377 h 242591"/>
                <a:gd name="connsiteX427" fmla="*/ 86343 w 439182"/>
                <a:gd name="connsiteY427" fmla="*/ 106320 h 242591"/>
                <a:gd name="connsiteX428" fmla="*/ 88627 w 439182"/>
                <a:gd name="connsiteY428" fmla="*/ 108049 h 242591"/>
                <a:gd name="connsiteX429" fmla="*/ 92433 w 439182"/>
                <a:gd name="connsiteY429" fmla="*/ 110332 h 242591"/>
                <a:gd name="connsiteX430" fmla="*/ 97140 w 439182"/>
                <a:gd name="connsiteY430" fmla="*/ 112061 h 242591"/>
                <a:gd name="connsiteX431" fmla="*/ 101223 w 439182"/>
                <a:gd name="connsiteY431" fmla="*/ 112753 h 242591"/>
                <a:gd name="connsiteX432" fmla="*/ 102884 w 439182"/>
                <a:gd name="connsiteY432" fmla="*/ 112960 h 242591"/>
                <a:gd name="connsiteX433" fmla="*/ 110497 w 439182"/>
                <a:gd name="connsiteY433" fmla="*/ 113375 h 242591"/>
                <a:gd name="connsiteX434" fmla="*/ 112227 w 439182"/>
                <a:gd name="connsiteY434" fmla="*/ 113721 h 242591"/>
                <a:gd name="connsiteX435" fmla="*/ 122540 w 439182"/>
                <a:gd name="connsiteY435" fmla="*/ 118356 h 242591"/>
                <a:gd name="connsiteX436" fmla="*/ 123924 w 439182"/>
                <a:gd name="connsiteY436" fmla="*/ 118909 h 242591"/>
                <a:gd name="connsiteX437" fmla="*/ 133891 w 439182"/>
                <a:gd name="connsiteY437" fmla="*/ 122161 h 242591"/>
                <a:gd name="connsiteX438" fmla="*/ 135967 w 439182"/>
                <a:gd name="connsiteY438" fmla="*/ 122645 h 242591"/>
                <a:gd name="connsiteX439" fmla="*/ 137351 w 439182"/>
                <a:gd name="connsiteY439" fmla="*/ 122852 h 242591"/>
                <a:gd name="connsiteX440" fmla="*/ 139012 w 439182"/>
                <a:gd name="connsiteY440" fmla="*/ 123959 h 242591"/>
                <a:gd name="connsiteX441" fmla="*/ 142888 w 439182"/>
                <a:gd name="connsiteY441" fmla="*/ 126173 h 242591"/>
                <a:gd name="connsiteX442" fmla="*/ 143788 w 439182"/>
                <a:gd name="connsiteY442" fmla="*/ 126657 h 242591"/>
                <a:gd name="connsiteX443" fmla="*/ 147179 w 439182"/>
                <a:gd name="connsiteY443" fmla="*/ 128248 h 242591"/>
                <a:gd name="connsiteX444" fmla="*/ 147179 w 439182"/>
                <a:gd name="connsiteY444" fmla="*/ 128455 h 242591"/>
                <a:gd name="connsiteX445" fmla="*/ 150155 w 439182"/>
                <a:gd name="connsiteY445" fmla="*/ 133021 h 242591"/>
                <a:gd name="connsiteX446" fmla="*/ 151678 w 439182"/>
                <a:gd name="connsiteY446" fmla="*/ 135511 h 242591"/>
                <a:gd name="connsiteX447" fmla="*/ 152578 w 439182"/>
                <a:gd name="connsiteY447" fmla="*/ 137932 h 242591"/>
                <a:gd name="connsiteX448" fmla="*/ 155692 w 439182"/>
                <a:gd name="connsiteY448" fmla="*/ 144503 h 242591"/>
                <a:gd name="connsiteX449" fmla="*/ 156938 w 439182"/>
                <a:gd name="connsiteY449" fmla="*/ 146579 h 242591"/>
                <a:gd name="connsiteX450" fmla="*/ 158253 w 439182"/>
                <a:gd name="connsiteY450" fmla="*/ 148446 h 242591"/>
                <a:gd name="connsiteX451" fmla="*/ 159983 w 439182"/>
                <a:gd name="connsiteY451" fmla="*/ 157785 h 242591"/>
                <a:gd name="connsiteX452" fmla="*/ 160260 w 439182"/>
                <a:gd name="connsiteY452" fmla="*/ 158200 h 242591"/>
                <a:gd name="connsiteX453" fmla="*/ 164690 w 439182"/>
                <a:gd name="connsiteY453" fmla="*/ 167331 h 242591"/>
                <a:gd name="connsiteX454" fmla="*/ 164274 w 439182"/>
                <a:gd name="connsiteY454" fmla="*/ 168230 h 242591"/>
                <a:gd name="connsiteX455" fmla="*/ 163651 w 439182"/>
                <a:gd name="connsiteY455" fmla="*/ 170028 h 242591"/>
                <a:gd name="connsiteX456" fmla="*/ 163098 w 439182"/>
                <a:gd name="connsiteY456" fmla="*/ 172104 h 242591"/>
                <a:gd name="connsiteX457" fmla="*/ 162959 w 439182"/>
                <a:gd name="connsiteY457" fmla="*/ 179021 h 242591"/>
                <a:gd name="connsiteX458" fmla="*/ 163305 w 439182"/>
                <a:gd name="connsiteY458" fmla="*/ 180543 h 242591"/>
                <a:gd name="connsiteX459" fmla="*/ 174310 w 439182"/>
                <a:gd name="connsiteY459" fmla="*/ 190988 h 242591"/>
                <a:gd name="connsiteX460" fmla="*/ 176110 w 439182"/>
                <a:gd name="connsiteY460" fmla="*/ 191334 h 242591"/>
                <a:gd name="connsiteX461" fmla="*/ 178532 w 439182"/>
                <a:gd name="connsiteY461" fmla="*/ 191541 h 242591"/>
                <a:gd name="connsiteX462" fmla="*/ 184899 w 439182"/>
                <a:gd name="connsiteY462" fmla="*/ 190020 h 242591"/>
                <a:gd name="connsiteX463" fmla="*/ 186560 w 439182"/>
                <a:gd name="connsiteY463" fmla="*/ 190158 h 242591"/>
                <a:gd name="connsiteX464" fmla="*/ 192166 w 439182"/>
                <a:gd name="connsiteY464" fmla="*/ 190296 h 242591"/>
                <a:gd name="connsiteX465" fmla="*/ 192443 w 439182"/>
                <a:gd name="connsiteY465" fmla="*/ 190296 h 242591"/>
                <a:gd name="connsiteX466" fmla="*/ 193274 w 439182"/>
                <a:gd name="connsiteY466" fmla="*/ 190296 h 242591"/>
                <a:gd name="connsiteX467" fmla="*/ 194865 w 439182"/>
                <a:gd name="connsiteY467" fmla="*/ 191680 h 242591"/>
                <a:gd name="connsiteX468" fmla="*/ 195627 w 439182"/>
                <a:gd name="connsiteY468" fmla="*/ 192303 h 242591"/>
                <a:gd name="connsiteX469" fmla="*/ 199018 w 439182"/>
                <a:gd name="connsiteY469" fmla="*/ 194793 h 242591"/>
                <a:gd name="connsiteX470" fmla="*/ 206770 w 439182"/>
                <a:gd name="connsiteY470" fmla="*/ 203162 h 242591"/>
                <a:gd name="connsiteX471" fmla="*/ 208223 w 439182"/>
                <a:gd name="connsiteY471" fmla="*/ 204546 h 242591"/>
                <a:gd name="connsiteX472" fmla="*/ 210922 w 439182"/>
                <a:gd name="connsiteY472" fmla="*/ 206690 h 242591"/>
                <a:gd name="connsiteX473" fmla="*/ 212929 w 439182"/>
                <a:gd name="connsiteY473" fmla="*/ 208212 h 242591"/>
                <a:gd name="connsiteX474" fmla="*/ 215352 w 439182"/>
                <a:gd name="connsiteY474" fmla="*/ 209734 h 242591"/>
                <a:gd name="connsiteX475" fmla="*/ 221443 w 439182"/>
                <a:gd name="connsiteY475" fmla="*/ 211809 h 242591"/>
                <a:gd name="connsiteX476" fmla="*/ 223865 w 439182"/>
                <a:gd name="connsiteY476" fmla="*/ 212017 h 242591"/>
                <a:gd name="connsiteX477" fmla="*/ 225111 w 439182"/>
                <a:gd name="connsiteY477" fmla="*/ 212017 h 242591"/>
                <a:gd name="connsiteX478" fmla="*/ 226910 w 439182"/>
                <a:gd name="connsiteY478" fmla="*/ 211878 h 242591"/>
                <a:gd name="connsiteX479" fmla="*/ 231063 w 439182"/>
                <a:gd name="connsiteY479" fmla="*/ 211325 h 242591"/>
                <a:gd name="connsiteX480" fmla="*/ 243313 w 439182"/>
                <a:gd name="connsiteY480" fmla="*/ 211740 h 242591"/>
                <a:gd name="connsiteX481" fmla="*/ 248297 w 439182"/>
                <a:gd name="connsiteY481" fmla="*/ 213193 h 242591"/>
                <a:gd name="connsiteX482" fmla="*/ 252034 w 439182"/>
                <a:gd name="connsiteY482" fmla="*/ 213746 h 242591"/>
                <a:gd name="connsiteX483" fmla="*/ 255148 w 439182"/>
                <a:gd name="connsiteY483" fmla="*/ 213746 h 242591"/>
                <a:gd name="connsiteX484" fmla="*/ 255287 w 439182"/>
                <a:gd name="connsiteY484" fmla="*/ 213746 h 242591"/>
                <a:gd name="connsiteX485" fmla="*/ 259785 w 439182"/>
                <a:gd name="connsiteY485" fmla="*/ 212985 h 242591"/>
                <a:gd name="connsiteX486" fmla="*/ 262623 w 439182"/>
                <a:gd name="connsiteY486" fmla="*/ 212017 h 242591"/>
                <a:gd name="connsiteX487" fmla="*/ 264769 w 439182"/>
                <a:gd name="connsiteY487" fmla="*/ 211048 h 242591"/>
                <a:gd name="connsiteX488" fmla="*/ 269960 w 439182"/>
                <a:gd name="connsiteY488" fmla="*/ 208212 h 242591"/>
                <a:gd name="connsiteX489" fmla="*/ 273974 w 439182"/>
                <a:gd name="connsiteY489" fmla="*/ 206483 h 242591"/>
                <a:gd name="connsiteX490" fmla="*/ 278473 w 439182"/>
                <a:gd name="connsiteY490" fmla="*/ 203439 h 242591"/>
                <a:gd name="connsiteX491" fmla="*/ 279995 w 439182"/>
                <a:gd name="connsiteY491" fmla="*/ 201917 h 242591"/>
                <a:gd name="connsiteX492" fmla="*/ 283802 w 439182"/>
                <a:gd name="connsiteY492" fmla="*/ 194378 h 242591"/>
                <a:gd name="connsiteX493" fmla="*/ 284217 w 439182"/>
                <a:gd name="connsiteY493" fmla="*/ 191818 h 242591"/>
                <a:gd name="connsiteX494" fmla="*/ 284217 w 439182"/>
                <a:gd name="connsiteY494" fmla="*/ 187530 h 242591"/>
                <a:gd name="connsiteX495" fmla="*/ 285463 w 439182"/>
                <a:gd name="connsiteY495" fmla="*/ 186353 h 242591"/>
                <a:gd name="connsiteX496" fmla="*/ 292591 w 439182"/>
                <a:gd name="connsiteY496" fmla="*/ 180612 h 242591"/>
                <a:gd name="connsiteX497" fmla="*/ 293007 w 439182"/>
                <a:gd name="connsiteY497" fmla="*/ 180059 h 242591"/>
                <a:gd name="connsiteX498" fmla="*/ 293630 w 439182"/>
                <a:gd name="connsiteY498" fmla="*/ 179851 h 242591"/>
                <a:gd name="connsiteX499" fmla="*/ 294737 w 439182"/>
                <a:gd name="connsiteY499" fmla="*/ 179367 h 242591"/>
                <a:gd name="connsiteX500" fmla="*/ 295014 w 439182"/>
                <a:gd name="connsiteY500" fmla="*/ 179229 h 242591"/>
                <a:gd name="connsiteX501" fmla="*/ 295706 w 439182"/>
                <a:gd name="connsiteY501" fmla="*/ 179713 h 242591"/>
                <a:gd name="connsiteX502" fmla="*/ 296675 w 439182"/>
                <a:gd name="connsiteY502" fmla="*/ 180335 h 242591"/>
                <a:gd name="connsiteX503" fmla="*/ 300066 w 439182"/>
                <a:gd name="connsiteY503" fmla="*/ 182065 h 242591"/>
                <a:gd name="connsiteX504" fmla="*/ 301451 w 439182"/>
                <a:gd name="connsiteY504" fmla="*/ 182549 h 242591"/>
                <a:gd name="connsiteX505" fmla="*/ 303112 w 439182"/>
                <a:gd name="connsiteY505" fmla="*/ 183033 h 242591"/>
                <a:gd name="connsiteX506" fmla="*/ 316123 w 439182"/>
                <a:gd name="connsiteY506" fmla="*/ 185731 h 242591"/>
                <a:gd name="connsiteX507" fmla="*/ 317023 w 439182"/>
                <a:gd name="connsiteY507" fmla="*/ 186146 h 242591"/>
                <a:gd name="connsiteX508" fmla="*/ 317646 w 439182"/>
                <a:gd name="connsiteY508" fmla="*/ 186700 h 242591"/>
                <a:gd name="connsiteX509" fmla="*/ 323460 w 439182"/>
                <a:gd name="connsiteY509" fmla="*/ 196453 h 242591"/>
                <a:gd name="connsiteX510" fmla="*/ 325051 w 439182"/>
                <a:gd name="connsiteY510" fmla="*/ 198666 h 242591"/>
                <a:gd name="connsiteX511" fmla="*/ 329758 w 439182"/>
                <a:gd name="connsiteY511" fmla="*/ 203854 h 242591"/>
                <a:gd name="connsiteX512" fmla="*/ 332319 w 439182"/>
                <a:gd name="connsiteY512" fmla="*/ 206068 h 242591"/>
                <a:gd name="connsiteX513" fmla="*/ 332526 w 439182"/>
                <a:gd name="connsiteY513" fmla="*/ 206552 h 242591"/>
                <a:gd name="connsiteX514" fmla="*/ 335572 w 439182"/>
                <a:gd name="connsiteY514" fmla="*/ 210910 h 242591"/>
                <a:gd name="connsiteX515" fmla="*/ 337856 w 439182"/>
                <a:gd name="connsiteY515" fmla="*/ 213055 h 242591"/>
                <a:gd name="connsiteX516" fmla="*/ 339240 w 439182"/>
                <a:gd name="connsiteY516" fmla="*/ 214230 h 242591"/>
                <a:gd name="connsiteX517" fmla="*/ 341247 w 439182"/>
                <a:gd name="connsiteY517" fmla="*/ 215683 h 242591"/>
                <a:gd name="connsiteX518" fmla="*/ 342147 w 439182"/>
                <a:gd name="connsiteY518" fmla="*/ 216513 h 242591"/>
                <a:gd name="connsiteX519" fmla="*/ 346853 w 439182"/>
                <a:gd name="connsiteY519" fmla="*/ 222324 h 242591"/>
                <a:gd name="connsiteX520" fmla="*/ 350175 w 439182"/>
                <a:gd name="connsiteY520" fmla="*/ 225298 h 242591"/>
                <a:gd name="connsiteX521" fmla="*/ 354605 w 439182"/>
                <a:gd name="connsiteY521" fmla="*/ 228134 h 242591"/>
                <a:gd name="connsiteX522" fmla="*/ 358619 w 439182"/>
                <a:gd name="connsiteY522" fmla="*/ 229864 h 242591"/>
                <a:gd name="connsiteX523" fmla="*/ 364087 w 439182"/>
                <a:gd name="connsiteY523" fmla="*/ 231247 h 242591"/>
                <a:gd name="connsiteX524" fmla="*/ 366025 w 439182"/>
                <a:gd name="connsiteY524" fmla="*/ 231593 h 242591"/>
                <a:gd name="connsiteX525" fmla="*/ 394470 w 439182"/>
                <a:gd name="connsiteY525" fmla="*/ 234567 h 242591"/>
                <a:gd name="connsiteX526" fmla="*/ 397100 w 439182"/>
                <a:gd name="connsiteY526" fmla="*/ 235259 h 242591"/>
                <a:gd name="connsiteX527" fmla="*/ 399246 w 439182"/>
                <a:gd name="connsiteY527" fmla="*/ 237127 h 242591"/>
                <a:gd name="connsiteX528" fmla="*/ 401184 w 439182"/>
                <a:gd name="connsiteY528" fmla="*/ 238580 h 242591"/>
                <a:gd name="connsiteX529" fmla="*/ 403191 w 439182"/>
                <a:gd name="connsiteY529" fmla="*/ 239825 h 242591"/>
                <a:gd name="connsiteX530" fmla="*/ 406859 w 439182"/>
                <a:gd name="connsiteY530" fmla="*/ 241346 h 242591"/>
                <a:gd name="connsiteX531" fmla="*/ 409766 w 439182"/>
                <a:gd name="connsiteY531" fmla="*/ 242107 h 242591"/>
                <a:gd name="connsiteX532" fmla="*/ 413296 w 439182"/>
                <a:gd name="connsiteY532" fmla="*/ 242591 h 242591"/>
                <a:gd name="connsiteX533" fmla="*/ 413434 w 439182"/>
                <a:gd name="connsiteY533" fmla="*/ 242591 h 242591"/>
                <a:gd name="connsiteX534" fmla="*/ 416341 w 439182"/>
                <a:gd name="connsiteY534" fmla="*/ 242591 h 242591"/>
                <a:gd name="connsiteX535" fmla="*/ 420632 w 439182"/>
                <a:gd name="connsiteY535" fmla="*/ 241831 h 242591"/>
                <a:gd name="connsiteX536" fmla="*/ 423400 w 439182"/>
                <a:gd name="connsiteY536" fmla="*/ 240862 h 242591"/>
                <a:gd name="connsiteX537" fmla="*/ 427622 w 439182"/>
                <a:gd name="connsiteY537" fmla="*/ 238510 h 242591"/>
                <a:gd name="connsiteX538" fmla="*/ 429906 w 439182"/>
                <a:gd name="connsiteY538" fmla="*/ 236643 h 242591"/>
                <a:gd name="connsiteX539" fmla="*/ 434197 w 439182"/>
                <a:gd name="connsiteY539" fmla="*/ 230555 h 242591"/>
                <a:gd name="connsiteX540" fmla="*/ 438765 w 439182"/>
                <a:gd name="connsiteY540" fmla="*/ 216582 h 242591"/>
                <a:gd name="connsiteX541" fmla="*/ 425338 w 439182"/>
                <a:gd name="connsiteY541" fmla="*/ 206068 h 242591"/>
                <a:gd name="connsiteX542" fmla="*/ 424092 w 439182"/>
                <a:gd name="connsiteY542" fmla="*/ 206068 h 242591"/>
                <a:gd name="connsiteX543" fmla="*/ 421878 w 439182"/>
                <a:gd name="connsiteY543" fmla="*/ 206275 h 242591"/>
                <a:gd name="connsiteX544" fmla="*/ 420217 w 439182"/>
                <a:gd name="connsiteY544" fmla="*/ 205999 h 242591"/>
                <a:gd name="connsiteX545" fmla="*/ 419940 w 439182"/>
                <a:gd name="connsiteY545" fmla="*/ 204754 h 242591"/>
                <a:gd name="connsiteX546" fmla="*/ 409974 w 439182"/>
                <a:gd name="connsiteY546" fmla="*/ 194170 h 242591"/>
                <a:gd name="connsiteX547" fmla="*/ 406720 w 439182"/>
                <a:gd name="connsiteY547" fmla="*/ 193340 h 242591"/>
                <a:gd name="connsiteX548" fmla="*/ 405406 w 439182"/>
                <a:gd name="connsiteY548" fmla="*/ 193063 h 242591"/>
                <a:gd name="connsiteX549" fmla="*/ 400976 w 439182"/>
                <a:gd name="connsiteY549" fmla="*/ 185938 h 242591"/>
                <a:gd name="connsiteX550" fmla="*/ 398415 w 439182"/>
                <a:gd name="connsiteY550" fmla="*/ 183725 h 242591"/>
                <a:gd name="connsiteX551" fmla="*/ 389418 w 439182"/>
                <a:gd name="connsiteY551" fmla="*/ 180405 h 242591"/>
                <a:gd name="connsiteX552" fmla="*/ 388934 w 439182"/>
                <a:gd name="connsiteY552" fmla="*/ 180405 h 242591"/>
                <a:gd name="connsiteX553" fmla="*/ 386788 w 439182"/>
                <a:gd name="connsiteY553" fmla="*/ 180405 h 242591"/>
                <a:gd name="connsiteX554" fmla="*/ 386788 w 439182"/>
                <a:gd name="connsiteY554" fmla="*/ 180474 h 242591"/>
                <a:gd name="connsiteX555" fmla="*/ 386026 w 439182"/>
                <a:gd name="connsiteY555" fmla="*/ 179436 h 242591"/>
                <a:gd name="connsiteX556" fmla="*/ 383950 w 439182"/>
                <a:gd name="connsiteY556" fmla="*/ 177222 h 242591"/>
                <a:gd name="connsiteX557" fmla="*/ 383950 w 439182"/>
                <a:gd name="connsiteY557" fmla="*/ 177222 h 242591"/>
                <a:gd name="connsiteX558" fmla="*/ 383466 w 439182"/>
                <a:gd name="connsiteY558" fmla="*/ 174801 h 242591"/>
                <a:gd name="connsiteX559" fmla="*/ 382912 w 439182"/>
                <a:gd name="connsiteY559" fmla="*/ 173072 h 242591"/>
                <a:gd name="connsiteX560" fmla="*/ 380490 w 439182"/>
                <a:gd name="connsiteY560" fmla="*/ 168576 h 242591"/>
                <a:gd name="connsiteX561" fmla="*/ 377929 w 439182"/>
                <a:gd name="connsiteY561" fmla="*/ 165394 h 242591"/>
                <a:gd name="connsiteX562" fmla="*/ 375507 w 439182"/>
                <a:gd name="connsiteY562" fmla="*/ 163042 h 242591"/>
                <a:gd name="connsiteX563" fmla="*/ 372046 w 439182"/>
                <a:gd name="connsiteY563" fmla="*/ 160413 h 242591"/>
                <a:gd name="connsiteX564" fmla="*/ 371077 w 439182"/>
                <a:gd name="connsiteY564" fmla="*/ 159722 h 242591"/>
                <a:gd name="connsiteX565" fmla="*/ 367755 w 439182"/>
                <a:gd name="connsiteY565" fmla="*/ 157647 h 242591"/>
                <a:gd name="connsiteX566" fmla="*/ 367616 w 439182"/>
                <a:gd name="connsiteY566" fmla="*/ 157508 h 242591"/>
                <a:gd name="connsiteX567" fmla="*/ 368170 w 439182"/>
                <a:gd name="connsiteY567" fmla="*/ 157232 h 242591"/>
                <a:gd name="connsiteX568" fmla="*/ 375507 w 439182"/>
                <a:gd name="connsiteY568" fmla="*/ 149138 h 242591"/>
                <a:gd name="connsiteX569" fmla="*/ 376475 w 439182"/>
                <a:gd name="connsiteY569" fmla="*/ 146371 h 242591"/>
                <a:gd name="connsiteX570" fmla="*/ 376475 w 439182"/>
                <a:gd name="connsiteY570" fmla="*/ 137379 h 242591"/>
                <a:gd name="connsiteX571" fmla="*/ 374953 w 439182"/>
                <a:gd name="connsiteY571" fmla="*/ 132882 h 242591"/>
                <a:gd name="connsiteX572" fmla="*/ 373084 w 439182"/>
                <a:gd name="connsiteY572" fmla="*/ 129354 h 242591"/>
                <a:gd name="connsiteX573" fmla="*/ 371354 w 439182"/>
                <a:gd name="connsiteY573" fmla="*/ 126934 h 242591"/>
                <a:gd name="connsiteX574" fmla="*/ 369693 w 439182"/>
                <a:gd name="connsiteY574" fmla="*/ 125066 h 242591"/>
                <a:gd name="connsiteX575" fmla="*/ 367478 w 439182"/>
                <a:gd name="connsiteY575" fmla="*/ 122921 h 242591"/>
                <a:gd name="connsiteX576" fmla="*/ 365540 w 439182"/>
                <a:gd name="connsiteY576" fmla="*/ 121400 h 242591"/>
                <a:gd name="connsiteX577" fmla="*/ 363048 w 439182"/>
                <a:gd name="connsiteY577" fmla="*/ 119739 h 242591"/>
                <a:gd name="connsiteX578" fmla="*/ 360557 w 439182"/>
                <a:gd name="connsiteY578" fmla="*/ 118425 h 242591"/>
                <a:gd name="connsiteX579" fmla="*/ 357857 w 439182"/>
                <a:gd name="connsiteY579" fmla="*/ 117318 h 242591"/>
                <a:gd name="connsiteX580" fmla="*/ 356542 w 439182"/>
                <a:gd name="connsiteY580" fmla="*/ 116834 h 242591"/>
                <a:gd name="connsiteX581" fmla="*/ 348445 w 439182"/>
                <a:gd name="connsiteY581" fmla="*/ 114482 h 242591"/>
                <a:gd name="connsiteX582" fmla="*/ 340209 w 439182"/>
                <a:gd name="connsiteY582" fmla="*/ 111231 h 242591"/>
                <a:gd name="connsiteX583" fmla="*/ 338756 w 439182"/>
                <a:gd name="connsiteY583" fmla="*/ 110747 h 242591"/>
                <a:gd name="connsiteX584" fmla="*/ 334118 w 439182"/>
                <a:gd name="connsiteY584" fmla="*/ 109502 h 242591"/>
                <a:gd name="connsiteX585" fmla="*/ 334118 w 439182"/>
                <a:gd name="connsiteY585" fmla="*/ 109363 h 242591"/>
                <a:gd name="connsiteX586" fmla="*/ 333841 w 439182"/>
                <a:gd name="connsiteY586" fmla="*/ 106873 h 242591"/>
                <a:gd name="connsiteX587" fmla="*/ 333218 w 439182"/>
                <a:gd name="connsiteY587" fmla="*/ 104106 h 242591"/>
                <a:gd name="connsiteX588" fmla="*/ 332665 w 439182"/>
                <a:gd name="connsiteY588" fmla="*/ 102377 h 242591"/>
                <a:gd name="connsiteX589" fmla="*/ 330796 w 439182"/>
                <a:gd name="connsiteY589" fmla="*/ 98711 h 242591"/>
                <a:gd name="connsiteX590" fmla="*/ 329689 w 439182"/>
                <a:gd name="connsiteY590" fmla="*/ 97189 h 242591"/>
                <a:gd name="connsiteX591" fmla="*/ 328581 w 439182"/>
                <a:gd name="connsiteY591" fmla="*/ 95875 h 242591"/>
                <a:gd name="connsiteX592" fmla="*/ 326920 w 439182"/>
                <a:gd name="connsiteY592" fmla="*/ 94007 h 242591"/>
                <a:gd name="connsiteX593" fmla="*/ 325951 w 439182"/>
                <a:gd name="connsiteY593" fmla="*/ 93038 h 242591"/>
                <a:gd name="connsiteX594" fmla="*/ 322283 w 439182"/>
                <a:gd name="connsiteY594" fmla="*/ 89787 h 242591"/>
                <a:gd name="connsiteX595" fmla="*/ 320345 w 439182"/>
                <a:gd name="connsiteY595" fmla="*/ 88335 h 242591"/>
                <a:gd name="connsiteX596" fmla="*/ 313839 w 439182"/>
                <a:gd name="connsiteY596" fmla="*/ 84322 h 242591"/>
                <a:gd name="connsiteX597" fmla="*/ 305603 w 439182"/>
                <a:gd name="connsiteY597" fmla="*/ 77751 h 242591"/>
                <a:gd name="connsiteX598" fmla="*/ 304842 w 439182"/>
                <a:gd name="connsiteY598" fmla="*/ 77198 h 242591"/>
                <a:gd name="connsiteX599" fmla="*/ 302004 w 439182"/>
                <a:gd name="connsiteY599" fmla="*/ 75261 h 242591"/>
                <a:gd name="connsiteX600" fmla="*/ 299859 w 439182"/>
                <a:gd name="connsiteY600" fmla="*/ 74016 h 242591"/>
                <a:gd name="connsiteX601" fmla="*/ 297160 w 439182"/>
                <a:gd name="connsiteY601" fmla="*/ 72771 h 242591"/>
                <a:gd name="connsiteX602" fmla="*/ 293076 w 439182"/>
                <a:gd name="connsiteY602" fmla="*/ 71664 h 242591"/>
                <a:gd name="connsiteX603" fmla="*/ 291276 w 439182"/>
                <a:gd name="connsiteY603" fmla="*/ 71456 h 242591"/>
                <a:gd name="connsiteX604" fmla="*/ 289615 w 439182"/>
                <a:gd name="connsiteY604" fmla="*/ 71387 h 242591"/>
                <a:gd name="connsiteX605" fmla="*/ 288716 w 439182"/>
                <a:gd name="connsiteY605" fmla="*/ 71387 h 242591"/>
                <a:gd name="connsiteX606" fmla="*/ 287954 w 439182"/>
                <a:gd name="connsiteY606" fmla="*/ 71387 h 242591"/>
                <a:gd name="connsiteX607" fmla="*/ 284355 w 439182"/>
                <a:gd name="connsiteY607" fmla="*/ 68897 h 242591"/>
                <a:gd name="connsiteX608" fmla="*/ 282348 w 439182"/>
                <a:gd name="connsiteY608" fmla="*/ 67721 h 242591"/>
                <a:gd name="connsiteX609" fmla="*/ 277296 w 439182"/>
                <a:gd name="connsiteY609" fmla="*/ 65231 h 242591"/>
                <a:gd name="connsiteX610" fmla="*/ 274527 w 439182"/>
                <a:gd name="connsiteY610" fmla="*/ 64193 h 242591"/>
                <a:gd name="connsiteX611" fmla="*/ 258955 w 439182"/>
                <a:gd name="connsiteY611" fmla="*/ 60319 h 242591"/>
                <a:gd name="connsiteX612" fmla="*/ 244559 w 439182"/>
                <a:gd name="connsiteY612" fmla="*/ 54924 h 242591"/>
                <a:gd name="connsiteX613" fmla="*/ 236185 w 439182"/>
                <a:gd name="connsiteY613" fmla="*/ 50635 h 242591"/>
                <a:gd name="connsiteX614" fmla="*/ 234800 w 439182"/>
                <a:gd name="connsiteY614" fmla="*/ 50013 h 242591"/>
                <a:gd name="connsiteX615" fmla="*/ 230025 w 439182"/>
                <a:gd name="connsiteY615" fmla="*/ 48145 h 242591"/>
                <a:gd name="connsiteX616" fmla="*/ 226426 w 439182"/>
                <a:gd name="connsiteY616" fmla="*/ 47315 h 242591"/>
                <a:gd name="connsiteX617" fmla="*/ 222550 w 439182"/>
                <a:gd name="connsiteY617" fmla="*/ 46900 h 242591"/>
                <a:gd name="connsiteX618" fmla="*/ 218743 w 439182"/>
                <a:gd name="connsiteY618" fmla="*/ 44963 h 242591"/>
                <a:gd name="connsiteX619" fmla="*/ 216806 w 439182"/>
                <a:gd name="connsiteY619" fmla="*/ 44340 h 242591"/>
                <a:gd name="connsiteX620" fmla="*/ 214452 w 439182"/>
                <a:gd name="connsiteY620" fmla="*/ 43787 h 242591"/>
                <a:gd name="connsiteX621" fmla="*/ 198326 w 439182"/>
                <a:gd name="connsiteY621" fmla="*/ 41435 h 242591"/>
                <a:gd name="connsiteX622" fmla="*/ 195973 w 439182"/>
                <a:gd name="connsiteY622" fmla="*/ 40674 h 242591"/>
                <a:gd name="connsiteX623" fmla="*/ 162959 w 439182"/>
                <a:gd name="connsiteY623" fmla="*/ 25940 h 242591"/>
                <a:gd name="connsiteX624" fmla="*/ 159360 w 439182"/>
                <a:gd name="connsiteY624" fmla="*/ 24903 h 242591"/>
                <a:gd name="connsiteX625" fmla="*/ 156177 w 439182"/>
                <a:gd name="connsiteY625" fmla="*/ 24418 h 242591"/>
                <a:gd name="connsiteX626" fmla="*/ 154169 w 439182"/>
                <a:gd name="connsiteY626" fmla="*/ 24280 h 242591"/>
                <a:gd name="connsiteX627" fmla="*/ 151193 w 439182"/>
                <a:gd name="connsiteY627" fmla="*/ 24626 h 242591"/>
                <a:gd name="connsiteX628" fmla="*/ 147941 w 439182"/>
                <a:gd name="connsiteY628" fmla="*/ 25318 h 242591"/>
                <a:gd name="connsiteX629" fmla="*/ 145103 w 439182"/>
                <a:gd name="connsiteY629" fmla="*/ 26286 h 242591"/>
                <a:gd name="connsiteX630" fmla="*/ 137490 w 439182"/>
                <a:gd name="connsiteY630" fmla="*/ 29814 h 242591"/>
                <a:gd name="connsiteX631" fmla="*/ 136521 w 439182"/>
                <a:gd name="connsiteY631" fmla="*/ 30298 h 242591"/>
                <a:gd name="connsiteX632" fmla="*/ 134790 w 439182"/>
                <a:gd name="connsiteY632" fmla="*/ 31267 h 242591"/>
                <a:gd name="connsiteX633" fmla="*/ 131814 w 439182"/>
                <a:gd name="connsiteY633" fmla="*/ 33549 h 242591"/>
                <a:gd name="connsiteX634" fmla="*/ 130707 w 439182"/>
                <a:gd name="connsiteY634" fmla="*/ 34656 h 242591"/>
                <a:gd name="connsiteX635" fmla="*/ 127869 w 439182"/>
                <a:gd name="connsiteY635" fmla="*/ 38737 h 242591"/>
                <a:gd name="connsiteX636" fmla="*/ 126485 w 439182"/>
                <a:gd name="connsiteY636" fmla="*/ 38945 h 242591"/>
                <a:gd name="connsiteX637" fmla="*/ 122748 w 439182"/>
                <a:gd name="connsiteY637" fmla="*/ 39982 h 242591"/>
                <a:gd name="connsiteX638" fmla="*/ 119218 w 439182"/>
                <a:gd name="connsiteY638" fmla="*/ 41504 h 242591"/>
                <a:gd name="connsiteX639" fmla="*/ 113612 w 439182"/>
                <a:gd name="connsiteY639" fmla="*/ 45862 h 242591"/>
                <a:gd name="connsiteX640" fmla="*/ 112573 w 439182"/>
                <a:gd name="connsiteY640" fmla="*/ 47176 h 242591"/>
                <a:gd name="connsiteX641" fmla="*/ 110566 w 439182"/>
                <a:gd name="connsiteY641" fmla="*/ 50912 h 242591"/>
                <a:gd name="connsiteX642" fmla="*/ 110359 w 439182"/>
                <a:gd name="connsiteY642" fmla="*/ 51534 h 242591"/>
                <a:gd name="connsiteX643" fmla="*/ 109597 w 439182"/>
                <a:gd name="connsiteY643" fmla="*/ 52088 h 242591"/>
                <a:gd name="connsiteX644" fmla="*/ 107936 w 439182"/>
                <a:gd name="connsiteY644" fmla="*/ 53471 h 242591"/>
                <a:gd name="connsiteX645" fmla="*/ 106691 w 439182"/>
                <a:gd name="connsiteY645" fmla="*/ 54647 h 242591"/>
                <a:gd name="connsiteX646" fmla="*/ 105583 w 439182"/>
                <a:gd name="connsiteY646" fmla="*/ 55892 h 242591"/>
                <a:gd name="connsiteX647" fmla="*/ 103715 w 439182"/>
                <a:gd name="connsiteY647" fmla="*/ 58244 h 242591"/>
                <a:gd name="connsiteX648" fmla="*/ 102123 w 439182"/>
                <a:gd name="connsiteY648" fmla="*/ 56584 h 242591"/>
                <a:gd name="connsiteX649" fmla="*/ 101638 w 439182"/>
                <a:gd name="connsiteY649" fmla="*/ 55131 h 242591"/>
                <a:gd name="connsiteX650" fmla="*/ 92364 w 439182"/>
                <a:gd name="connsiteY650" fmla="*/ 46070 h 242591"/>
                <a:gd name="connsiteX651" fmla="*/ 91949 w 439182"/>
                <a:gd name="connsiteY651" fmla="*/ 45931 h 242591"/>
                <a:gd name="connsiteX652" fmla="*/ 91949 w 439182"/>
                <a:gd name="connsiteY652" fmla="*/ 45516 h 242591"/>
                <a:gd name="connsiteX653" fmla="*/ 93056 w 439182"/>
                <a:gd name="connsiteY653" fmla="*/ 42818 h 242591"/>
                <a:gd name="connsiteX654" fmla="*/ 93887 w 439182"/>
                <a:gd name="connsiteY654" fmla="*/ 39913 h 242591"/>
                <a:gd name="connsiteX655" fmla="*/ 94302 w 439182"/>
                <a:gd name="connsiteY655" fmla="*/ 37630 h 242591"/>
                <a:gd name="connsiteX656" fmla="*/ 94302 w 439182"/>
                <a:gd name="connsiteY656" fmla="*/ 32857 h 242591"/>
                <a:gd name="connsiteX657" fmla="*/ 93887 w 439182"/>
                <a:gd name="connsiteY657" fmla="*/ 30644 h 242591"/>
                <a:gd name="connsiteX658" fmla="*/ 92779 w 439182"/>
                <a:gd name="connsiteY658" fmla="*/ 27186 h 242591"/>
                <a:gd name="connsiteX659" fmla="*/ 91049 w 439182"/>
                <a:gd name="connsiteY659" fmla="*/ 23519 h 242591"/>
                <a:gd name="connsiteX660" fmla="*/ 88142 w 439182"/>
                <a:gd name="connsiteY660" fmla="*/ 15426 h 242591"/>
                <a:gd name="connsiteX661" fmla="*/ 87242 w 439182"/>
                <a:gd name="connsiteY661" fmla="*/ 14250 h 242591"/>
                <a:gd name="connsiteX662" fmla="*/ 84405 w 439182"/>
                <a:gd name="connsiteY662" fmla="*/ 11552 h 242591"/>
                <a:gd name="connsiteX663" fmla="*/ 83505 w 439182"/>
                <a:gd name="connsiteY663" fmla="*/ 10930 h 242591"/>
                <a:gd name="connsiteX664" fmla="*/ 79352 w 439182"/>
                <a:gd name="connsiteY664" fmla="*/ 8924 h 242591"/>
                <a:gd name="connsiteX665" fmla="*/ 78384 w 439182"/>
                <a:gd name="connsiteY665" fmla="*/ 8647 h 242591"/>
                <a:gd name="connsiteX666" fmla="*/ 75546 w 439182"/>
                <a:gd name="connsiteY666" fmla="*/ 8094 h 242591"/>
                <a:gd name="connsiteX667" fmla="*/ 66894 w 439182"/>
                <a:gd name="connsiteY667" fmla="*/ 7402 h 242591"/>
                <a:gd name="connsiteX668" fmla="*/ 66618 w 439182"/>
                <a:gd name="connsiteY668" fmla="*/ 7402 h 242591"/>
                <a:gd name="connsiteX669" fmla="*/ 58036 w 439182"/>
                <a:gd name="connsiteY669" fmla="*/ 3113 h 242591"/>
                <a:gd name="connsiteX670" fmla="*/ 56167 w 439182"/>
                <a:gd name="connsiteY670" fmla="*/ 2352 h 242591"/>
                <a:gd name="connsiteX671" fmla="*/ 51183 w 439182"/>
                <a:gd name="connsiteY671" fmla="*/ 761 h 242591"/>
                <a:gd name="connsiteX672" fmla="*/ 46962 w 439182"/>
                <a:gd name="connsiteY672" fmla="*/ 138 h 242591"/>
                <a:gd name="connsiteX673" fmla="*/ 46962 w 439182"/>
                <a:gd name="connsiteY673" fmla="*/ 138 h 24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Lst>
              <a:rect l="l" t="t" r="r" b="b"/>
              <a:pathLst>
                <a:path w="439182" h="242591">
                  <a:moveTo>
                    <a:pt x="47100" y="13973"/>
                  </a:moveTo>
                  <a:lnTo>
                    <a:pt x="52083" y="15564"/>
                  </a:lnTo>
                  <a:lnTo>
                    <a:pt x="61703" y="20268"/>
                  </a:lnTo>
                  <a:lnTo>
                    <a:pt x="64472" y="21098"/>
                  </a:lnTo>
                  <a:lnTo>
                    <a:pt x="74646" y="21928"/>
                  </a:lnTo>
                  <a:lnTo>
                    <a:pt x="75615" y="22205"/>
                  </a:lnTo>
                  <a:lnTo>
                    <a:pt x="76515" y="22828"/>
                  </a:lnTo>
                  <a:lnTo>
                    <a:pt x="77415" y="24003"/>
                  </a:lnTo>
                  <a:lnTo>
                    <a:pt x="77415" y="24557"/>
                  </a:lnTo>
                  <a:cubicBezTo>
                    <a:pt x="77415" y="24557"/>
                    <a:pt x="77069" y="25110"/>
                    <a:pt x="77069" y="25110"/>
                  </a:cubicBezTo>
                  <a:lnTo>
                    <a:pt x="77207" y="26217"/>
                  </a:lnTo>
                  <a:lnTo>
                    <a:pt x="80460" y="33134"/>
                  </a:lnTo>
                  <a:lnTo>
                    <a:pt x="80875" y="35348"/>
                  </a:lnTo>
                  <a:lnTo>
                    <a:pt x="80460" y="37630"/>
                  </a:lnTo>
                  <a:lnTo>
                    <a:pt x="78730" y="41850"/>
                  </a:lnTo>
                  <a:lnTo>
                    <a:pt x="78176" y="44133"/>
                  </a:lnTo>
                  <a:lnTo>
                    <a:pt x="78591" y="49805"/>
                  </a:lnTo>
                  <a:lnTo>
                    <a:pt x="80252" y="55062"/>
                  </a:lnTo>
                  <a:lnTo>
                    <a:pt x="85166" y="65231"/>
                  </a:lnTo>
                  <a:lnTo>
                    <a:pt x="85858" y="60527"/>
                  </a:lnTo>
                  <a:lnTo>
                    <a:pt x="86758" y="58797"/>
                  </a:lnTo>
                  <a:lnTo>
                    <a:pt x="88765" y="59351"/>
                  </a:lnTo>
                  <a:lnTo>
                    <a:pt x="89526" y="61703"/>
                  </a:lnTo>
                  <a:lnTo>
                    <a:pt x="89665" y="64954"/>
                  </a:lnTo>
                  <a:lnTo>
                    <a:pt x="90426" y="67237"/>
                  </a:lnTo>
                  <a:lnTo>
                    <a:pt x="93194" y="66822"/>
                  </a:lnTo>
                  <a:lnTo>
                    <a:pt x="93679" y="70765"/>
                  </a:lnTo>
                  <a:lnTo>
                    <a:pt x="95063" y="73670"/>
                  </a:lnTo>
                  <a:lnTo>
                    <a:pt x="97624" y="75538"/>
                  </a:lnTo>
                  <a:lnTo>
                    <a:pt x="101569" y="76368"/>
                  </a:lnTo>
                  <a:lnTo>
                    <a:pt x="106345" y="75330"/>
                  </a:lnTo>
                  <a:lnTo>
                    <a:pt x="110290" y="72356"/>
                  </a:lnTo>
                  <a:lnTo>
                    <a:pt x="116657" y="64539"/>
                  </a:lnTo>
                  <a:lnTo>
                    <a:pt x="117903" y="63363"/>
                  </a:lnTo>
                  <a:lnTo>
                    <a:pt x="120741" y="61357"/>
                  </a:lnTo>
                  <a:lnTo>
                    <a:pt x="121986" y="60181"/>
                  </a:lnTo>
                  <a:lnTo>
                    <a:pt x="122748" y="58729"/>
                  </a:lnTo>
                  <a:lnTo>
                    <a:pt x="123924" y="55477"/>
                  </a:lnTo>
                  <a:lnTo>
                    <a:pt x="124962" y="54163"/>
                  </a:lnTo>
                  <a:lnTo>
                    <a:pt x="128492" y="52641"/>
                  </a:lnTo>
                  <a:lnTo>
                    <a:pt x="137144" y="51534"/>
                  </a:lnTo>
                  <a:lnTo>
                    <a:pt x="140466" y="49251"/>
                  </a:lnTo>
                  <a:lnTo>
                    <a:pt x="141020" y="47799"/>
                  </a:lnTo>
                  <a:lnTo>
                    <a:pt x="140812" y="46623"/>
                  </a:lnTo>
                  <a:lnTo>
                    <a:pt x="140535" y="45516"/>
                  </a:lnTo>
                  <a:lnTo>
                    <a:pt x="140812" y="44340"/>
                  </a:lnTo>
                  <a:lnTo>
                    <a:pt x="141919" y="43233"/>
                  </a:lnTo>
                  <a:lnTo>
                    <a:pt x="143650" y="42265"/>
                  </a:lnTo>
                  <a:lnTo>
                    <a:pt x="151263" y="38737"/>
                  </a:lnTo>
                  <a:lnTo>
                    <a:pt x="154516" y="38045"/>
                  </a:lnTo>
                  <a:lnTo>
                    <a:pt x="157699" y="38530"/>
                  </a:lnTo>
                  <a:lnTo>
                    <a:pt x="191267" y="53471"/>
                  </a:lnTo>
                  <a:lnTo>
                    <a:pt x="195419" y="54855"/>
                  </a:lnTo>
                  <a:lnTo>
                    <a:pt x="212791" y="57345"/>
                  </a:lnTo>
                  <a:lnTo>
                    <a:pt x="214729" y="57967"/>
                  </a:lnTo>
                  <a:lnTo>
                    <a:pt x="215975" y="59005"/>
                  </a:lnTo>
                  <a:lnTo>
                    <a:pt x="216736" y="60112"/>
                  </a:lnTo>
                  <a:lnTo>
                    <a:pt x="217913" y="60735"/>
                  </a:lnTo>
                  <a:lnTo>
                    <a:pt x="220404" y="60458"/>
                  </a:lnTo>
                  <a:lnTo>
                    <a:pt x="220404" y="60458"/>
                  </a:lnTo>
                  <a:cubicBezTo>
                    <a:pt x="220404" y="60458"/>
                    <a:pt x="220404" y="60458"/>
                    <a:pt x="220404" y="60458"/>
                  </a:cubicBezTo>
                  <a:lnTo>
                    <a:pt x="220404" y="60458"/>
                  </a:lnTo>
                  <a:cubicBezTo>
                    <a:pt x="220404" y="60458"/>
                    <a:pt x="220404" y="60458"/>
                    <a:pt x="220404" y="60458"/>
                  </a:cubicBezTo>
                  <a:lnTo>
                    <a:pt x="225319" y="60942"/>
                  </a:lnTo>
                  <a:lnTo>
                    <a:pt x="230094" y="62810"/>
                  </a:lnTo>
                  <a:lnTo>
                    <a:pt x="239161" y="67513"/>
                  </a:lnTo>
                  <a:lnTo>
                    <a:pt x="255010" y="73462"/>
                  </a:lnTo>
                  <a:lnTo>
                    <a:pt x="271344" y="77544"/>
                  </a:lnTo>
                  <a:lnTo>
                    <a:pt x="276396" y="80034"/>
                  </a:lnTo>
                  <a:lnTo>
                    <a:pt x="282072" y="84115"/>
                  </a:lnTo>
                  <a:lnTo>
                    <a:pt x="284079" y="85084"/>
                  </a:lnTo>
                  <a:lnTo>
                    <a:pt x="286017" y="85360"/>
                  </a:lnTo>
                  <a:lnTo>
                    <a:pt x="289823" y="85084"/>
                  </a:lnTo>
                  <a:lnTo>
                    <a:pt x="291623" y="85291"/>
                  </a:lnTo>
                  <a:lnTo>
                    <a:pt x="294322" y="86536"/>
                  </a:lnTo>
                  <a:lnTo>
                    <a:pt x="297160" y="88473"/>
                  </a:lnTo>
                  <a:lnTo>
                    <a:pt x="306018" y="95529"/>
                  </a:lnTo>
                  <a:lnTo>
                    <a:pt x="313217" y="100025"/>
                  </a:lnTo>
                  <a:lnTo>
                    <a:pt x="316885" y="103276"/>
                  </a:lnTo>
                  <a:lnTo>
                    <a:pt x="318546" y="105144"/>
                  </a:lnTo>
                  <a:lnTo>
                    <a:pt x="319653" y="106666"/>
                  </a:lnTo>
                  <a:lnTo>
                    <a:pt x="320207" y="108395"/>
                  </a:lnTo>
                  <a:lnTo>
                    <a:pt x="320484" y="110885"/>
                  </a:lnTo>
                  <a:lnTo>
                    <a:pt x="319791" y="117388"/>
                  </a:lnTo>
                  <a:lnTo>
                    <a:pt x="320138" y="118909"/>
                  </a:lnTo>
                  <a:lnTo>
                    <a:pt x="322837" y="120570"/>
                  </a:lnTo>
                  <a:lnTo>
                    <a:pt x="335226" y="123959"/>
                  </a:lnTo>
                  <a:lnTo>
                    <a:pt x="344015" y="127418"/>
                  </a:lnTo>
                  <a:lnTo>
                    <a:pt x="352736" y="129977"/>
                  </a:lnTo>
                  <a:lnTo>
                    <a:pt x="355435" y="131084"/>
                  </a:lnTo>
                  <a:lnTo>
                    <a:pt x="357927" y="132744"/>
                  </a:lnTo>
                  <a:lnTo>
                    <a:pt x="360141" y="134888"/>
                  </a:lnTo>
                  <a:lnTo>
                    <a:pt x="361872" y="137310"/>
                  </a:lnTo>
                  <a:lnTo>
                    <a:pt x="363395" y="141806"/>
                  </a:lnTo>
                  <a:lnTo>
                    <a:pt x="362426" y="144573"/>
                  </a:lnTo>
                  <a:lnTo>
                    <a:pt x="359380" y="145956"/>
                  </a:lnTo>
                  <a:lnTo>
                    <a:pt x="354881" y="146371"/>
                  </a:lnTo>
                  <a:lnTo>
                    <a:pt x="350660" y="146371"/>
                  </a:lnTo>
                  <a:cubicBezTo>
                    <a:pt x="350660" y="146371"/>
                    <a:pt x="347476" y="146717"/>
                    <a:pt x="347476" y="146717"/>
                  </a:cubicBezTo>
                  <a:lnTo>
                    <a:pt x="345607" y="148377"/>
                  </a:lnTo>
                  <a:lnTo>
                    <a:pt x="345815" y="152113"/>
                  </a:lnTo>
                  <a:lnTo>
                    <a:pt x="347545" y="156263"/>
                  </a:lnTo>
                  <a:lnTo>
                    <a:pt x="350106" y="159860"/>
                  </a:lnTo>
                  <a:lnTo>
                    <a:pt x="356474" y="166155"/>
                  </a:lnTo>
                  <a:lnTo>
                    <a:pt x="359934" y="168783"/>
                  </a:lnTo>
                  <a:lnTo>
                    <a:pt x="363741" y="171204"/>
                  </a:lnTo>
                  <a:lnTo>
                    <a:pt x="367201" y="173833"/>
                  </a:lnTo>
                  <a:lnTo>
                    <a:pt x="369762" y="177015"/>
                  </a:lnTo>
                  <a:lnTo>
                    <a:pt x="370316" y="178744"/>
                  </a:lnTo>
                  <a:lnTo>
                    <a:pt x="370800" y="182687"/>
                  </a:lnTo>
                  <a:lnTo>
                    <a:pt x="371423" y="184278"/>
                  </a:lnTo>
                  <a:lnTo>
                    <a:pt x="372599" y="185593"/>
                  </a:lnTo>
                  <a:lnTo>
                    <a:pt x="375091" y="187668"/>
                  </a:lnTo>
                  <a:lnTo>
                    <a:pt x="376199" y="189051"/>
                  </a:lnTo>
                  <a:lnTo>
                    <a:pt x="377029" y="191057"/>
                  </a:lnTo>
                  <a:lnTo>
                    <a:pt x="377583" y="192925"/>
                  </a:lnTo>
                  <a:lnTo>
                    <a:pt x="378483" y="194447"/>
                  </a:lnTo>
                  <a:lnTo>
                    <a:pt x="380351" y="195623"/>
                  </a:lnTo>
                  <a:lnTo>
                    <a:pt x="382566" y="195761"/>
                  </a:lnTo>
                  <a:lnTo>
                    <a:pt x="387272" y="194101"/>
                  </a:lnTo>
                  <a:lnTo>
                    <a:pt x="389418" y="194101"/>
                  </a:lnTo>
                  <a:cubicBezTo>
                    <a:pt x="389418" y="194101"/>
                    <a:pt x="391979" y="196245"/>
                    <a:pt x="391979" y="196245"/>
                  </a:cubicBezTo>
                  <a:lnTo>
                    <a:pt x="391979" y="199427"/>
                  </a:lnTo>
                  <a:cubicBezTo>
                    <a:pt x="391979" y="199427"/>
                    <a:pt x="392394" y="202886"/>
                    <a:pt x="392394" y="202886"/>
                  </a:cubicBezTo>
                  <a:lnTo>
                    <a:pt x="395647" y="205653"/>
                  </a:lnTo>
                  <a:lnTo>
                    <a:pt x="398969" y="206206"/>
                  </a:lnTo>
                  <a:lnTo>
                    <a:pt x="403122" y="206552"/>
                  </a:lnTo>
                  <a:lnTo>
                    <a:pt x="406374" y="207382"/>
                  </a:lnTo>
                  <a:lnTo>
                    <a:pt x="406790" y="209457"/>
                  </a:lnTo>
                  <a:lnTo>
                    <a:pt x="405544" y="210426"/>
                  </a:lnTo>
                  <a:lnTo>
                    <a:pt x="404160" y="210426"/>
                  </a:lnTo>
                  <a:cubicBezTo>
                    <a:pt x="404160" y="210426"/>
                    <a:pt x="403260" y="210772"/>
                    <a:pt x="403260" y="210772"/>
                  </a:cubicBezTo>
                  <a:lnTo>
                    <a:pt x="403398" y="212708"/>
                  </a:lnTo>
                  <a:lnTo>
                    <a:pt x="404160" y="214161"/>
                  </a:lnTo>
                  <a:lnTo>
                    <a:pt x="405406" y="215130"/>
                  </a:lnTo>
                  <a:lnTo>
                    <a:pt x="412188" y="217966"/>
                  </a:lnTo>
                  <a:lnTo>
                    <a:pt x="416756" y="219349"/>
                  </a:lnTo>
                  <a:lnTo>
                    <a:pt x="421324" y="220110"/>
                  </a:lnTo>
                  <a:lnTo>
                    <a:pt x="425338" y="219764"/>
                  </a:lnTo>
                  <a:lnTo>
                    <a:pt x="422916" y="220802"/>
                  </a:lnTo>
                  <a:lnTo>
                    <a:pt x="418279" y="221286"/>
                  </a:lnTo>
                  <a:lnTo>
                    <a:pt x="416272" y="221978"/>
                  </a:lnTo>
                  <a:lnTo>
                    <a:pt x="417310" y="223154"/>
                  </a:lnTo>
                  <a:lnTo>
                    <a:pt x="418556" y="224191"/>
                  </a:lnTo>
                  <a:lnTo>
                    <a:pt x="421186" y="225782"/>
                  </a:lnTo>
                  <a:lnTo>
                    <a:pt x="418902" y="227650"/>
                  </a:lnTo>
                  <a:lnTo>
                    <a:pt x="416133" y="228619"/>
                  </a:lnTo>
                  <a:lnTo>
                    <a:pt x="413226" y="228619"/>
                  </a:lnTo>
                  <a:cubicBezTo>
                    <a:pt x="413226" y="228619"/>
                    <a:pt x="410319" y="227927"/>
                    <a:pt x="410319" y="227927"/>
                  </a:cubicBezTo>
                  <a:lnTo>
                    <a:pt x="408313" y="226682"/>
                  </a:lnTo>
                  <a:lnTo>
                    <a:pt x="404783" y="223569"/>
                  </a:lnTo>
                  <a:lnTo>
                    <a:pt x="402637" y="222393"/>
                  </a:lnTo>
                  <a:lnTo>
                    <a:pt x="396893" y="220871"/>
                  </a:lnTo>
                  <a:lnTo>
                    <a:pt x="367409" y="217758"/>
                  </a:lnTo>
                  <a:lnTo>
                    <a:pt x="361941" y="216375"/>
                  </a:lnTo>
                  <a:lnTo>
                    <a:pt x="357511" y="213538"/>
                  </a:lnTo>
                  <a:lnTo>
                    <a:pt x="352113" y="206898"/>
                  </a:lnTo>
                  <a:lnTo>
                    <a:pt x="349898" y="204892"/>
                  </a:lnTo>
                  <a:lnTo>
                    <a:pt x="347338" y="203024"/>
                  </a:lnTo>
                  <a:lnTo>
                    <a:pt x="345054" y="200880"/>
                  </a:lnTo>
                  <a:lnTo>
                    <a:pt x="343877" y="198321"/>
                  </a:lnTo>
                  <a:lnTo>
                    <a:pt x="344569" y="195139"/>
                  </a:lnTo>
                  <a:lnTo>
                    <a:pt x="339863" y="194585"/>
                  </a:lnTo>
                  <a:lnTo>
                    <a:pt x="335156" y="189397"/>
                  </a:lnTo>
                  <a:lnTo>
                    <a:pt x="328374" y="178053"/>
                  </a:lnTo>
                  <a:lnTo>
                    <a:pt x="324705" y="174594"/>
                  </a:lnTo>
                  <a:lnTo>
                    <a:pt x="320207" y="172519"/>
                  </a:lnTo>
                  <a:lnTo>
                    <a:pt x="305672" y="169475"/>
                  </a:lnTo>
                  <a:lnTo>
                    <a:pt x="304288" y="168991"/>
                  </a:lnTo>
                  <a:lnTo>
                    <a:pt x="303319" y="168368"/>
                  </a:lnTo>
                  <a:lnTo>
                    <a:pt x="301727" y="166708"/>
                  </a:lnTo>
                  <a:lnTo>
                    <a:pt x="301105" y="166224"/>
                  </a:lnTo>
                  <a:lnTo>
                    <a:pt x="299097" y="165256"/>
                  </a:lnTo>
                  <a:lnTo>
                    <a:pt x="297713" y="164840"/>
                  </a:lnTo>
                  <a:lnTo>
                    <a:pt x="296260" y="164633"/>
                  </a:lnTo>
                  <a:lnTo>
                    <a:pt x="294876" y="164633"/>
                  </a:lnTo>
                  <a:cubicBezTo>
                    <a:pt x="294876" y="164633"/>
                    <a:pt x="293906" y="164771"/>
                    <a:pt x="293906" y="164771"/>
                  </a:cubicBezTo>
                  <a:lnTo>
                    <a:pt x="292038" y="165256"/>
                  </a:lnTo>
                  <a:lnTo>
                    <a:pt x="288854" y="166708"/>
                  </a:lnTo>
                  <a:lnTo>
                    <a:pt x="287124" y="167331"/>
                  </a:lnTo>
                  <a:lnTo>
                    <a:pt x="285048" y="167469"/>
                  </a:lnTo>
                  <a:lnTo>
                    <a:pt x="282210" y="166708"/>
                  </a:lnTo>
                  <a:lnTo>
                    <a:pt x="280064" y="165048"/>
                  </a:lnTo>
                  <a:lnTo>
                    <a:pt x="278057" y="163180"/>
                  </a:lnTo>
                  <a:lnTo>
                    <a:pt x="275773" y="161590"/>
                  </a:lnTo>
                  <a:lnTo>
                    <a:pt x="277711" y="163734"/>
                  </a:lnTo>
                  <a:lnTo>
                    <a:pt x="279234" y="166293"/>
                  </a:lnTo>
                  <a:lnTo>
                    <a:pt x="281725" y="171689"/>
                  </a:lnTo>
                  <a:lnTo>
                    <a:pt x="280203" y="171689"/>
                  </a:lnTo>
                  <a:cubicBezTo>
                    <a:pt x="280203" y="171689"/>
                    <a:pt x="279649" y="171689"/>
                    <a:pt x="279649" y="171689"/>
                  </a:cubicBezTo>
                  <a:lnTo>
                    <a:pt x="280618" y="173280"/>
                  </a:lnTo>
                  <a:lnTo>
                    <a:pt x="278680" y="173418"/>
                  </a:lnTo>
                  <a:lnTo>
                    <a:pt x="274873" y="172796"/>
                  </a:lnTo>
                  <a:lnTo>
                    <a:pt x="272936" y="173003"/>
                  </a:lnTo>
                  <a:lnTo>
                    <a:pt x="273558" y="173971"/>
                  </a:lnTo>
                  <a:lnTo>
                    <a:pt x="274112" y="175009"/>
                  </a:lnTo>
                  <a:lnTo>
                    <a:pt x="274873" y="177222"/>
                  </a:lnTo>
                  <a:lnTo>
                    <a:pt x="270306" y="178260"/>
                  </a:lnTo>
                  <a:lnTo>
                    <a:pt x="265945" y="178675"/>
                  </a:lnTo>
                  <a:lnTo>
                    <a:pt x="251619" y="179021"/>
                  </a:lnTo>
                  <a:lnTo>
                    <a:pt x="249888" y="178675"/>
                  </a:lnTo>
                  <a:lnTo>
                    <a:pt x="248919" y="177984"/>
                  </a:lnTo>
                  <a:lnTo>
                    <a:pt x="248297" y="177015"/>
                  </a:lnTo>
                  <a:lnTo>
                    <a:pt x="247397" y="176531"/>
                  </a:lnTo>
                  <a:lnTo>
                    <a:pt x="245667" y="177154"/>
                  </a:lnTo>
                  <a:lnTo>
                    <a:pt x="247466" y="177015"/>
                  </a:lnTo>
                  <a:lnTo>
                    <a:pt x="248158" y="177638"/>
                  </a:lnTo>
                  <a:lnTo>
                    <a:pt x="248504" y="178468"/>
                  </a:lnTo>
                  <a:lnTo>
                    <a:pt x="249335" y="179159"/>
                  </a:lnTo>
                  <a:lnTo>
                    <a:pt x="250580" y="179574"/>
                  </a:lnTo>
                  <a:lnTo>
                    <a:pt x="258955" y="180820"/>
                  </a:lnTo>
                  <a:lnTo>
                    <a:pt x="261516" y="181512"/>
                  </a:lnTo>
                  <a:lnTo>
                    <a:pt x="263938" y="182687"/>
                  </a:lnTo>
                  <a:lnTo>
                    <a:pt x="265738" y="184002"/>
                  </a:lnTo>
                  <a:lnTo>
                    <a:pt x="267814" y="185731"/>
                  </a:lnTo>
                  <a:lnTo>
                    <a:pt x="269475" y="187737"/>
                  </a:lnTo>
                  <a:lnTo>
                    <a:pt x="270306" y="189812"/>
                  </a:lnTo>
                  <a:lnTo>
                    <a:pt x="269890" y="192371"/>
                  </a:lnTo>
                  <a:lnTo>
                    <a:pt x="268368" y="193893"/>
                  </a:lnTo>
                  <a:lnTo>
                    <a:pt x="263731" y="195899"/>
                  </a:lnTo>
                  <a:lnTo>
                    <a:pt x="257917" y="199081"/>
                  </a:lnTo>
                  <a:lnTo>
                    <a:pt x="255079" y="200050"/>
                  </a:lnTo>
                  <a:lnTo>
                    <a:pt x="251965" y="200050"/>
                  </a:lnTo>
                  <a:cubicBezTo>
                    <a:pt x="251965" y="200050"/>
                    <a:pt x="245321" y="198044"/>
                    <a:pt x="245321" y="198044"/>
                  </a:cubicBezTo>
                  <a:lnTo>
                    <a:pt x="230163" y="197491"/>
                  </a:lnTo>
                  <a:lnTo>
                    <a:pt x="224903" y="198182"/>
                  </a:lnTo>
                  <a:lnTo>
                    <a:pt x="222481" y="197974"/>
                  </a:lnTo>
                  <a:lnTo>
                    <a:pt x="220058" y="196453"/>
                  </a:lnTo>
                  <a:lnTo>
                    <a:pt x="220058" y="196453"/>
                  </a:lnTo>
                  <a:cubicBezTo>
                    <a:pt x="220058" y="196453"/>
                    <a:pt x="216736" y="193686"/>
                    <a:pt x="216736" y="193686"/>
                  </a:cubicBezTo>
                  <a:lnTo>
                    <a:pt x="208085" y="184347"/>
                  </a:lnTo>
                  <a:lnTo>
                    <a:pt x="203586" y="181097"/>
                  </a:lnTo>
                  <a:lnTo>
                    <a:pt x="201164" y="179021"/>
                  </a:lnTo>
                  <a:lnTo>
                    <a:pt x="199849" y="177015"/>
                  </a:lnTo>
                  <a:lnTo>
                    <a:pt x="199849" y="175632"/>
                  </a:lnTo>
                  <a:cubicBezTo>
                    <a:pt x="199849" y="175632"/>
                    <a:pt x="200610" y="174179"/>
                    <a:pt x="200610" y="174179"/>
                  </a:cubicBezTo>
                  <a:lnTo>
                    <a:pt x="202202" y="171274"/>
                  </a:lnTo>
                  <a:lnTo>
                    <a:pt x="198257" y="174179"/>
                  </a:lnTo>
                  <a:lnTo>
                    <a:pt x="192235" y="176392"/>
                  </a:lnTo>
                  <a:lnTo>
                    <a:pt x="186629" y="176254"/>
                  </a:lnTo>
                  <a:lnTo>
                    <a:pt x="184207" y="172450"/>
                  </a:lnTo>
                  <a:lnTo>
                    <a:pt x="182961" y="174386"/>
                  </a:lnTo>
                  <a:lnTo>
                    <a:pt x="180816" y="176392"/>
                  </a:lnTo>
                  <a:lnTo>
                    <a:pt x="178393" y="177638"/>
                  </a:lnTo>
                  <a:lnTo>
                    <a:pt x="176594" y="177292"/>
                  </a:lnTo>
                  <a:lnTo>
                    <a:pt x="176248" y="175770"/>
                  </a:lnTo>
                  <a:lnTo>
                    <a:pt x="176802" y="173695"/>
                  </a:lnTo>
                  <a:lnTo>
                    <a:pt x="180054" y="166155"/>
                  </a:lnTo>
                  <a:lnTo>
                    <a:pt x="180054" y="164633"/>
                  </a:lnTo>
                  <a:cubicBezTo>
                    <a:pt x="180054" y="164633"/>
                    <a:pt x="179432" y="162696"/>
                    <a:pt x="179432" y="162696"/>
                  </a:cubicBezTo>
                  <a:lnTo>
                    <a:pt x="178462" y="161382"/>
                  </a:lnTo>
                  <a:lnTo>
                    <a:pt x="177009" y="159791"/>
                  </a:lnTo>
                  <a:lnTo>
                    <a:pt x="173895" y="157162"/>
                  </a:lnTo>
                  <a:lnTo>
                    <a:pt x="176040" y="156263"/>
                  </a:lnTo>
                  <a:lnTo>
                    <a:pt x="180539" y="156402"/>
                  </a:lnTo>
                  <a:lnTo>
                    <a:pt x="182823" y="155848"/>
                  </a:lnTo>
                  <a:lnTo>
                    <a:pt x="178047" y="155502"/>
                  </a:lnTo>
                  <a:lnTo>
                    <a:pt x="173341" y="153358"/>
                  </a:lnTo>
                  <a:lnTo>
                    <a:pt x="171819" y="150729"/>
                  </a:lnTo>
                  <a:lnTo>
                    <a:pt x="176386" y="148931"/>
                  </a:lnTo>
                  <a:lnTo>
                    <a:pt x="172718" y="144988"/>
                  </a:lnTo>
                  <a:lnTo>
                    <a:pt x="168081" y="138485"/>
                  </a:lnTo>
                  <a:lnTo>
                    <a:pt x="164966" y="131914"/>
                  </a:lnTo>
                  <a:lnTo>
                    <a:pt x="166143" y="127694"/>
                  </a:lnTo>
                  <a:lnTo>
                    <a:pt x="165174" y="127694"/>
                  </a:lnTo>
                  <a:lnTo>
                    <a:pt x="163444" y="127141"/>
                  </a:lnTo>
                  <a:lnTo>
                    <a:pt x="162544" y="126934"/>
                  </a:lnTo>
                  <a:lnTo>
                    <a:pt x="163721" y="125342"/>
                  </a:lnTo>
                  <a:lnTo>
                    <a:pt x="164413" y="124720"/>
                  </a:lnTo>
                  <a:lnTo>
                    <a:pt x="165451" y="124236"/>
                  </a:lnTo>
                  <a:lnTo>
                    <a:pt x="161575" y="124651"/>
                  </a:lnTo>
                  <a:lnTo>
                    <a:pt x="160122" y="123406"/>
                  </a:lnTo>
                  <a:lnTo>
                    <a:pt x="159222" y="121054"/>
                  </a:lnTo>
                  <a:lnTo>
                    <a:pt x="157145" y="118148"/>
                  </a:lnTo>
                  <a:lnTo>
                    <a:pt x="153893" y="116073"/>
                  </a:lnTo>
                  <a:lnTo>
                    <a:pt x="149740" y="114067"/>
                  </a:lnTo>
                  <a:lnTo>
                    <a:pt x="145864" y="111854"/>
                  </a:lnTo>
                  <a:lnTo>
                    <a:pt x="143511" y="108948"/>
                  </a:lnTo>
                  <a:lnTo>
                    <a:pt x="141296" y="109363"/>
                  </a:lnTo>
                  <a:lnTo>
                    <a:pt x="138182" y="108879"/>
                  </a:lnTo>
                  <a:lnTo>
                    <a:pt x="128215" y="105628"/>
                  </a:lnTo>
                  <a:lnTo>
                    <a:pt x="116519" y="100371"/>
                  </a:lnTo>
                  <a:lnTo>
                    <a:pt x="112227" y="99471"/>
                  </a:lnTo>
                  <a:lnTo>
                    <a:pt x="103576" y="98987"/>
                  </a:lnTo>
                  <a:lnTo>
                    <a:pt x="99493" y="98296"/>
                  </a:lnTo>
                  <a:lnTo>
                    <a:pt x="95686" y="96013"/>
                  </a:lnTo>
                  <a:lnTo>
                    <a:pt x="91464" y="92070"/>
                  </a:lnTo>
                  <a:lnTo>
                    <a:pt x="89872" y="88750"/>
                  </a:lnTo>
                  <a:lnTo>
                    <a:pt x="93818" y="88058"/>
                  </a:lnTo>
                  <a:lnTo>
                    <a:pt x="91257" y="87643"/>
                  </a:lnTo>
                  <a:lnTo>
                    <a:pt x="86273" y="87850"/>
                  </a:lnTo>
                  <a:lnTo>
                    <a:pt x="83574" y="87505"/>
                  </a:lnTo>
                  <a:lnTo>
                    <a:pt x="82951" y="87505"/>
                  </a:lnTo>
                  <a:cubicBezTo>
                    <a:pt x="82951" y="87505"/>
                    <a:pt x="81567" y="88196"/>
                    <a:pt x="81567" y="88196"/>
                  </a:cubicBezTo>
                  <a:lnTo>
                    <a:pt x="81013" y="88196"/>
                  </a:lnTo>
                  <a:lnTo>
                    <a:pt x="80598" y="87850"/>
                  </a:lnTo>
                  <a:lnTo>
                    <a:pt x="79422" y="86329"/>
                  </a:lnTo>
                  <a:lnTo>
                    <a:pt x="79145" y="86190"/>
                  </a:lnTo>
                  <a:lnTo>
                    <a:pt x="77137" y="85429"/>
                  </a:lnTo>
                  <a:lnTo>
                    <a:pt x="76861" y="85429"/>
                  </a:lnTo>
                  <a:cubicBezTo>
                    <a:pt x="76861" y="85429"/>
                    <a:pt x="73400" y="83700"/>
                    <a:pt x="73400" y="83700"/>
                  </a:cubicBezTo>
                  <a:lnTo>
                    <a:pt x="71601" y="82524"/>
                  </a:lnTo>
                  <a:lnTo>
                    <a:pt x="70078" y="80933"/>
                  </a:lnTo>
                  <a:lnTo>
                    <a:pt x="68763" y="77751"/>
                  </a:lnTo>
                  <a:lnTo>
                    <a:pt x="69040" y="75053"/>
                  </a:lnTo>
                  <a:lnTo>
                    <a:pt x="70355" y="72494"/>
                  </a:lnTo>
                  <a:lnTo>
                    <a:pt x="72085" y="69658"/>
                  </a:lnTo>
                  <a:lnTo>
                    <a:pt x="69178" y="70350"/>
                  </a:lnTo>
                  <a:lnTo>
                    <a:pt x="67863" y="75953"/>
                  </a:lnTo>
                  <a:lnTo>
                    <a:pt x="65372" y="77129"/>
                  </a:lnTo>
                  <a:lnTo>
                    <a:pt x="65372" y="80172"/>
                  </a:lnTo>
                  <a:lnTo>
                    <a:pt x="64057" y="84322"/>
                  </a:lnTo>
                  <a:lnTo>
                    <a:pt x="61980" y="88265"/>
                  </a:lnTo>
                  <a:lnTo>
                    <a:pt x="59766" y="90617"/>
                  </a:lnTo>
                  <a:lnTo>
                    <a:pt x="56443" y="91378"/>
                  </a:lnTo>
                  <a:lnTo>
                    <a:pt x="53398" y="90548"/>
                  </a:lnTo>
                  <a:lnTo>
                    <a:pt x="51114" y="88335"/>
                  </a:lnTo>
                  <a:lnTo>
                    <a:pt x="50007" y="85084"/>
                  </a:lnTo>
                  <a:lnTo>
                    <a:pt x="50215" y="83008"/>
                  </a:lnTo>
                  <a:lnTo>
                    <a:pt x="51322" y="79688"/>
                  </a:lnTo>
                  <a:lnTo>
                    <a:pt x="51114" y="77544"/>
                  </a:lnTo>
                  <a:lnTo>
                    <a:pt x="50215" y="75676"/>
                  </a:lnTo>
                  <a:lnTo>
                    <a:pt x="48761" y="74085"/>
                  </a:lnTo>
                  <a:lnTo>
                    <a:pt x="45439" y="71456"/>
                  </a:lnTo>
                  <a:lnTo>
                    <a:pt x="42324" y="69727"/>
                  </a:lnTo>
                  <a:lnTo>
                    <a:pt x="38518" y="68274"/>
                  </a:lnTo>
                  <a:lnTo>
                    <a:pt x="35127" y="66545"/>
                  </a:lnTo>
                  <a:lnTo>
                    <a:pt x="33119" y="64193"/>
                  </a:lnTo>
                  <a:lnTo>
                    <a:pt x="38725" y="62671"/>
                  </a:lnTo>
                  <a:lnTo>
                    <a:pt x="41286" y="62395"/>
                  </a:lnTo>
                  <a:lnTo>
                    <a:pt x="44539" y="62740"/>
                  </a:lnTo>
                  <a:lnTo>
                    <a:pt x="47031" y="63294"/>
                  </a:lnTo>
                  <a:lnTo>
                    <a:pt x="48692" y="63570"/>
                  </a:lnTo>
                  <a:lnTo>
                    <a:pt x="50284" y="63017"/>
                  </a:lnTo>
                  <a:lnTo>
                    <a:pt x="52568" y="61219"/>
                  </a:lnTo>
                  <a:lnTo>
                    <a:pt x="54644" y="59212"/>
                  </a:lnTo>
                  <a:lnTo>
                    <a:pt x="56167" y="57898"/>
                  </a:lnTo>
                  <a:lnTo>
                    <a:pt x="57897" y="57345"/>
                  </a:lnTo>
                  <a:lnTo>
                    <a:pt x="60734" y="57552"/>
                  </a:lnTo>
                  <a:lnTo>
                    <a:pt x="62880" y="57967"/>
                  </a:lnTo>
                  <a:lnTo>
                    <a:pt x="65164" y="58659"/>
                  </a:lnTo>
                  <a:lnTo>
                    <a:pt x="67310" y="59627"/>
                  </a:lnTo>
                  <a:lnTo>
                    <a:pt x="68971" y="60804"/>
                  </a:lnTo>
                  <a:lnTo>
                    <a:pt x="70009" y="58659"/>
                  </a:lnTo>
                  <a:lnTo>
                    <a:pt x="72016" y="56377"/>
                  </a:lnTo>
                  <a:lnTo>
                    <a:pt x="72985" y="54578"/>
                  </a:lnTo>
                  <a:lnTo>
                    <a:pt x="70839" y="53886"/>
                  </a:lnTo>
                  <a:lnTo>
                    <a:pt x="71808" y="53126"/>
                  </a:lnTo>
                  <a:lnTo>
                    <a:pt x="72639" y="52157"/>
                  </a:lnTo>
                  <a:lnTo>
                    <a:pt x="73193" y="51119"/>
                  </a:lnTo>
                  <a:lnTo>
                    <a:pt x="73539" y="49943"/>
                  </a:lnTo>
                  <a:lnTo>
                    <a:pt x="68417" y="51604"/>
                  </a:lnTo>
                  <a:lnTo>
                    <a:pt x="62811" y="52710"/>
                  </a:lnTo>
                  <a:lnTo>
                    <a:pt x="57136" y="53264"/>
                  </a:lnTo>
                  <a:lnTo>
                    <a:pt x="46408" y="53264"/>
                  </a:lnTo>
                  <a:cubicBezTo>
                    <a:pt x="46408" y="53264"/>
                    <a:pt x="41355" y="52503"/>
                    <a:pt x="41355" y="52503"/>
                  </a:cubicBezTo>
                  <a:lnTo>
                    <a:pt x="36995" y="50428"/>
                  </a:lnTo>
                  <a:lnTo>
                    <a:pt x="33673" y="46416"/>
                  </a:lnTo>
                  <a:lnTo>
                    <a:pt x="33258" y="45170"/>
                  </a:lnTo>
                  <a:lnTo>
                    <a:pt x="32773" y="42334"/>
                  </a:lnTo>
                  <a:lnTo>
                    <a:pt x="32358" y="41089"/>
                  </a:lnTo>
                  <a:lnTo>
                    <a:pt x="31597" y="39429"/>
                  </a:lnTo>
                  <a:lnTo>
                    <a:pt x="30213" y="38668"/>
                  </a:lnTo>
                  <a:lnTo>
                    <a:pt x="27998" y="37630"/>
                  </a:lnTo>
                  <a:lnTo>
                    <a:pt x="24952" y="36593"/>
                  </a:lnTo>
                  <a:lnTo>
                    <a:pt x="21907" y="35763"/>
                  </a:lnTo>
                  <a:lnTo>
                    <a:pt x="19485" y="35417"/>
                  </a:lnTo>
                  <a:lnTo>
                    <a:pt x="14156" y="35901"/>
                  </a:lnTo>
                  <a:lnTo>
                    <a:pt x="13879" y="35002"/>
                  </a:lnTo>
                  <a:lnTo>
                    <a:pt x="17755" y="28154"/>
                  </a:lnTo>
                  <a:lnTo>
                    <a:pt x="18723" y="25594"/>
                  </a:lnTo>
                  <a:lnTo>
                    <a:pt x="20385" y="23727"/>
                  </a:lnTo>
                  <a:lnTo>
                    <a:pt x="28898" y="20406"/>
                  </a:lnTo>
                  <a:lnTo>
                    <a:pt x="36857" y="15564"/>
                  </a:lnTo>
                  <a:lnTo>
                    <a:pt x="41355" y="13973"/>
                  </a:lnTo>
                  <a:lnTo>
                    <a:pt x="46892" y="13835"/>
                  </a:lnTo>
                  <a:moveTo>
                    <a:pt x="218259" y="145610"/>
                  </a:moveTo>
                  <a:lnTo>
                    <a:pt x="218259" y="143743"/>
                  </a:lnTo>
                  <a:cubicBezTo>
                    <a:pt x="218259" y="143743"/>
                    <a:pt x="219089" y="140976"/>
                    <a:pt x="219089" y="140976"/>
                  </a:cubicBezTo>
                  <a:lnTo>
                    <a:pt x="218120" y="143743"/>
                  </a:lnTo>
                  <a:lnTo>
                    <a:pt x="218120" y="145610"/>
                  </a:lnTo>
                  <a:moveTo>
                    <a:pt x="46892" y="0"/>
                  </a:moveTo>
                  <a:cubicBezTo>
                    <a:pt x="46892" y="0"/>
                    <a:pt x="46685" y="0"/>
                    <a:pt x="46616" y="0"/>
                  </a:cubicBezTo>
                  <a:lnTo>
                    <a:pt x="41079" y="138"/>
                  </a:lnTo>
                  <a:cubicBezTo>
                    <a:pt x="39625" y="138"/>
                    <a:pt x="38103" y="415"/>
                    <a:pt x="36718" y="899"/>
                  </a:cubicBezTo>
                  <a:lnTo>
                    <a:pt x="32220" y="2491"/>
                  </a:lnTo>
                  <a:cubicBezTo>
                    <a:pt x="31320" y="2836"/>
                    <a:pt x="30489" y="3182"/>
                    <a:pt x="29659" y="3666"/>
                  </a:cubicBezTo>
                  <a:lnTo>
                    <a:pt x="22738" y="7886"/>
                  </a:lnTo>
                  <a:lnTo>
                    <a:pt x="15332" y="10791"/>
                  </a:lnTo>
                  <a:cubicBezTo>
                    <a:pt x="13325" y="11552"/>
                    <a:pt x="11525" y="12797"/>
                    <a:pt x="10072" y="14388"/>
                  </a:cubicBezTo>
                  <a:lnTo>
                    <a:pt x="8411" y="16256"/>
                  </a:lnTo>
                  <a:cubicBezTo>
                    <a:pt x="7234" y="17570"/>
                    <a:pt x="6335" y="19023"/>
                    <a:pt x="5712" y="20683"/>
                  </a:cubicBezTo>
                  <a:lnTo>
                    <a:pt x="5089" y="22274"/>
                  </a:lnTo>
                  <a:lnTo>
                    <a:pt x="1767" y="28223"/>
                  </a:lnTo>
                  <a:cubicBezTo>
                    <a:pt x="-102" y="31612"/>
                    <a:pt x="-517" y="35555"/>
                    <a:pt x="659" y="39291"/>
                  </a:cubicBezTo>
                  <a:lnTo>
                    <a:pt x="936" y="40190"/>
                  </a:lnTo>
                  <a:cubicBezTo>
                    <a:pt x="2805" y="45931"/>
                    <a:pt x="8134" y="49805"/>
                    <a:pt x="14086" y="49805"/>
                  </a:cubicBezTo>
                  <a:cubicBezTo>
                    <a:pt x="14502" y="49805"/>
                    <a:pt x="14986" y="49805"/>
                    <a:pt x="15401" y="49805"/>
                  </a:cubicBezTo>
                  <a:lnTo>
                    <a:pt x="19000" y="49459"/>
                  </a:lnTo>
                  <a:lnTo>
                    <a:pt x="20108" y="49736"/>
                  </a:lnTo>
                  <a:lnTo>
                    <a:pt x="20385" y="50704"/>
                  </a:lnTo>
                  <a:cubicBezTo>
                    <a:pt x="20869" y="52295"/>
                    <a:pt x="21700" y="53817"/>
                    <a:pt x="22738" y="55131"/>
                  </a:cubicBezTo>
                  <a:cubicBezTo>
                    <a:pt x="21423" y="56584"/>
                    <a:pt x="20454" y="58314"/>
                    <a:pt x="19900" y="60181"/>
                  </a:cubicBezTo>
                  <a:cubicBezTo>
                    <a:pt x="18447" y="64677"/>
                    <a:pt x="19416" y="69588"/>
                    <a:pt x="22461" y="73186"/>
                  </a:cubicBezTo>
                  <a:lnTo>
                    <a:pt x="24468" y="75538"/>
                  </a:lnTo>
                  <a:cubicBezTo>
                    <a:pt x="25644" y="76990"/>
                    <a:pt x="27167" y="78166"/>
                    <a:pt x="28828" y="78996"/>
                  </a:cubicBezTo>
                  <a:lnTo>
                    <a:pt x="32220" y="80726"/>
                  </a:lnTo>
                  <a:cubicBezTo>
                    <a:pt x="32635" y="80933"/>
                    <a:pt x="33050" y="81141"/>
                    <a:pt x="33535" y="81279"/>
                  </a:cubicBezTo>
                  <a:lnTo>
                    <a:pt x="36372" y="82386"/>
                  </a:lnTo>
                  <a:lnTo>
                    <a:pt x="36234" y="83769"/>
                  </a:lnTo>
                  <a:cubicBezTo>
                    <a:pt x="36026" y="85706"/>
                    <a:pt x="36234" y="87712"/>
                    <a:pt x="36857" y="89510"/>
                  </a:cubicBezTo>
                  <a:lnTo>
                    <a:pt x="37964" y="92762"/>
                  </a:lnTo>
                  <a:cubicBezTo>
                    <a:pt x="38656" y="94837"/>
                    <a:pt x="39833" y="96774"/>
                    <a:pt x="41425" y="98296"/>
                  </a:cubicBezTo>
                  <a:lnTo>
                    <a:pt x="43709" y="100509"/>
                  </a:lnTo>
                  <a:cubicBezTo>
                    <a:pt x="45370" y="102100"/>
                    <a:pt x="47377" y="103345"/>
                    <a:pt x="49592" y="103968"/>
                  </a:cubicBezTo>
                  <a:lnTo>
                    <a:pt x="52637" y="104798"/>
                  </a:lnTo>
                  <a:cubicBezTo>
                    <a:pt x="53883" y="105144"/>
                    <a:pt x="55128" y="105351"/>
                    <a:pt x="56443" y="105351"/>
                  </a:cubicBezTo>
                  <a:cubicBezTo>
                    <a:pt x="57551" y="105351"/>
                    <a:pt x="58589" y="105213"/>
                    <a:pt x="59697" y="105006"/>
                  </a:cubicBezTo>
                  <a:lnTo>
                    <a:pt x="63019" y="104244"/>
                  </a:lnTo>
                  <a:cubicBezTo>
                    <a:pt x="65649" y="103622"/>
                    <a:pt x="68002" y="102239"/>
                    <a:pt x="69870" y="100233"/>
                  </a:cubicBezTo>
                  <a:lnTo>
                    <a:pt x="71531" y="98503"/>
                  </a:lnTo>
                  <a:cubicBezTo>
                    <a:pt x="71531" y="98503"/>
                    <a:pt x="71670" y="98641"/>
                    <a:pt x="71808" y="98711"/>
                  </a:cubicBezTo>
                  <a:lnTo>
                    <a:pt x="72224" y="99056"/>
                  </a:lnTo>
                  <a:cubicBezTo>
                    <a:pt x="74715" y="101063"/>
                    <a:pt x="77830" y="102169"/>
                    <a:pt x="81013" y="102169"/>
                  </a:cubicBezTo>
                  <a:lnTo>
                    <a:pt x="81567" y="102169"/>
                  </a:lnTo>
                  <a:cubicBezTo>
                    <a:pt x="81567" y="102169"/>
                    <a:pt x="81775" y="102169"/>
                    <a:pt x="81913" y="102169"/>
                  </a:cubicBezTo>
                  <a:cubicBezTo>
                    <a:pt x="81982" y="102239"/>
                    <a:pt x="82052" y="102308"/>
                    <a:pt x="82121" y="102377"/>
                  </a:cubicBezTo>
                  <a:lnTo>
                    <a:pt x="86343" y="106320"/>
                  </a:lnTo>
                  <a:cubicBezTo>
                    <a:pt x="87035" y="106942"/>
                    <a:pt x="87796" y="107565"/>
                    <a:pt x="88627" y="108049"/>
                  </a:cubicBezTo>
                  <a:lnTo>
                    <a:pt x="92433" y="110332"/>
                  </a:lnTo>
                  <a:cubicBezTo>
                    <a:pt x="93887" y="111231"/>
                    <a:pt x="95479" y="111785"/>
                    <a:pt x="97140" y="112061"/>
                  </a:cubicBezTo>
                  <a:lnTo>
                    <a:pt x="101223" y="112753"/>
                  </a:lnTo>
                  <a:cubicBezTo>
                    <a:pt x="101777" y="112822"/>
                    <a:pt x="102330" y="112891"/>
                    <a:pt x="102884" y="112960"/>
                  </a:cubicBezTo>
                  <a:lnTo>
                    <a:pt x="110497" y="113375"/>
                  </a:lnTo>
                  <a:lnTo>
                    <a:pt x="112227" y="113721"/>
                  </a:lnTo>
                  <a:lnTo>
                    <a:pt x="122540" y="118356"/>
                  </a:lnTo>
                  <a:cubicBezTo>
                    <a:pt x="123024" y="118563"/>
                    <a:pt x="123440" y="118771"/>
                    <a:pt x="123924" y="118909"/>
                  </a:cubicBezTo>
                  <a:lnTo>
                    <a:pt x="133891" y="122161"/>
                  </a:lnTo>
                  <a:cubicBezTo>
                    <a:pt x="134583" y="122368"/>
                    <a:pt x="135275" y="122576"/>
                    <a:pt x="135967" y="122645"/>
                  </a:cubicBezTo>
                  <a:lnTo>
                    <a:pt x="137351" y="122852"/>
                  </a:lnTo>
                  <a:cubicBezTo>
                    <a:pt x="137905" y="123267"/>
                    <a:pt x="138459" y="123613"/>
                    <a:pt x="139012" y="123959"/>
                  </a:cubicBezTo>
                  <a:lnTo>
                    <a:pt x="142888" y="126173"/>
                  </a:lnTo>
                  <a:cubicBezTo>
                    <a:pt x="142888" y="126173"/>
                    <a:pt x="143511" y="126519"/>
                    <a:pt x="143788" y="126657"/>
                  </a:cubicBezTo>
                  <a:lnTo>
                    <a:pt x="147179" y="128248"/>
                  </a:lnTo>
                  <a:lnTo>
                    <a:pt x="147179" y="128455"/>
                  </a:lnTo>
                  <a:cubicBezTo>
                    <a:pt x="147871" y="130115"/>
                    <a:pt x="148909" y="131707"/>
                    <a:pt x="150155" y="133021"/>
                  </a:cubicBezTo>
                  <a:cubicBezTo>
                    <a:pt x="150571" y="133920"/>
                    <a:pt x="151124" y="134750"/>
                    <a:pt x="151678" y="135511"/>
                  </a:cubicBezTo>
                  <a:cubicBezTo>
                    <a:pt x="151886" y="136341"/>
                    <a:pt x="152162" y="137171"/>
                    <a:pt x="152578" y="137932"/>
                  </a:cubicBezTo>
                  <a:lnTo>
                    <a:pt x="155692" y="144503"/>
                  </a:lnTo>
                  <a:cubicBezTo>
                    <a:pt x="156038" y="145264"/>
                    <a:pt x="156453" y="145956"/>
                    <a:pt x="156938" y="146579"/>
                  </a:cubicBezTo>
                  <a:lnTo>
                    <a:pt x="158253" y="148446"/>
                  </a:lnTo>
                  <a:cubicBezTo>
                    <a:pt x="157699" y="151629"/>
                    <a:pt x="158253" y="154949"/>
                    <a:pt x="159983" y="157785"/>
                  </a:cubicBezTo>
                  <a:lnTo>
                    <a:pt x="160260" y="158200"/>
                  </a:lnTo>
                  <a:cubicBezTo>
                    <a:pt x="160537" y="161658"/>
                    <a:pt x="162060" y="164979"/>
                    <a:pt x="164690" y="167331"/>
                  </a:cubicBezTo>
                  <a:lnTo>
                    <a:pt x="164274" y="168230"/>
                  </a:lnTo>
                  <a:cubicBezTo>
                    <a:pt x="163998" y="168783"/>
                    <a:pt x="163790" y="169406"/>
                    <a:pt x="163651" y="170028"/>
                  </a:cubicBezTo>
                  <a:lnTo>
                    <a:pt x="163098" y="172104"/>
                  </a:lnTo>
                  <a:cubicBezTo>
                    <a:pt x="162475" y="174317"/>
                    <a:pt x="162405" y="176739"/>
                    <a:pt x="162959" y="179021"/>
                  </a:cubicBezTo>
                  <a:lnTo>
                    <a:pt x="163305" y="180543"/>
                  </a:lnTo>
                  <a:cubicBezTo>
                    <a:pt x="164551" y="185869"/>
                    <a:pt x="168911" y="189950"/>
                    <a:pt x="174310" y="190988"/>
                  </a:cubicBezTo>
                  <a:lnTo>
                    <a:pt x="176110" y="191334"/>
                  </a:lnTo>
                  <a:cubicBezTo>
                    <a:pt x="176940" y="191473"/>
                    <a:pt x="177771" y="191541"/>
                    <a:pt x="178532" y="191541"/>
                  </a:cubicBezTo>
                  <a:cubicBezTo>
                    <a:pt x="180747" y="191541"/>
                    <a:pt x="182892" y="190988"/>
                    <a:pt x="184899" y="190020"/>
                  </a:cubicBezTo>
                  <a:cubicBezTo>
                    <a:pt x="185453" y="190089"/>
                    <a:pt x="186007" y="190158"/>
                    <a:pt x="186560" y="190158"/>
                  </a:cubicBezTo>
                  <a:lnTo>
                    <a:pt x="192166" y="190296"/>
                  </a:lnTo>
                  <a:cubicBezTo>
                    <a:pt x="192166" y="190296"/>
                    <a:pt x="192374" y="190296"/>
                    <a:pt x="192443" y="190296"/>
                  </a:cubicBezTo>
                  <a:cubicBezTo>
                    <a:pt x="192720" y="190296"/>
                    <a:pt x="192997" y="190296"/>
                    <a:pt x="193274" y="190296"/>
                  </a:cubicBezTo>
                  <a:lnTo>
                    <a:pt x="194865" y="191680"/>
                  </a:lnTo>
                  <a:cubicBezTo>
                    <a:pt x="194865" y="191680"/>
                    <a:pt x="195419" y="192095"/>
                    <a:pt x="195627" y="192303"/>
                  </a:cubicBezTo>
                  <a:lnTo>
                    <a:pt x="199018" y="194793"/>
                  </a:lnTo>
                  <a:lnTo>
                    <a:pt x="206770" y="203162"/>
                  </a:lnTo>
                  <a:cubicBezTo>
                    <a:pt x="207255" y="203647"/>
                    <a:pt x="207739" y="204131"/>
                    <a:pt x="208223" y="204546"/>
                  </a:cubicBezTo>
                  <a:lnTo>
                    <a:pt x="210922" y="206690"/>
                  </a:lnTo>
                  <a:cubicBezTo>
                    <a:pt x="211546" y="207244"/>
                    <a:pt x="212168" y="207728"/>
                    <a:pt x="212929" y="208212"/>
                  </a:cubicBezTo>
                  <a:lnTo>
                    <a:pt x="215352" y="209734"/>
                  </a:lnTo>
                  <a:cubicBezTo>
                    <a:pt x="217221" y="210910"/>
                    <a:pt x="219297" y="211602"/>
                    <a:pt x="221443" y="211809"/>
                  </a:cubicBezTo>
                  <a:lnTo>
                    <a:pt x="223865" y="212017"/>
                  </a:lnTo>
                  <a:cubicBezTo>
                    <a:pt x="224280" y="212017"/>
                    <a:pt x="224695" y="212017"/>
                    <a:pt x="225111" y="212017"/>
                  </a:cubicBezTo>
                  <a:cubicBezTo>
                    <a:pt x="225734" y="212017"/>
                    <a:pt x="226288" y="212017"/>
                    <a:pt x="226910" y="211878"/>
                  </a:cubicBezTo>
                  <a:lnTo>
                    <a:pt x="231063" y="211325"/>
                  </a:lnTo>
                  <a:lnTo>
                    <a:pt x="243313" y="211740"/>
                  </a:lnTo>
                  <a:lnTo>
                    <a:pt x="248297" y="213193"/>
                  </a:lnTo>
                  <a:cubicBezTo>
                    <a:pt x="249542" y="213538"/>
                    <a:pt x="250788" y="213746"/>
                    <a:pt x="252034" y="213746"/>
                  </a:cubicBezTo>
                  <a:lnTo>
                    <a:pt x="255148" y="213746"/>
                  </a:lnTo>
                  <a:cubicBezTo>
                    <a:pt x="255148" y="213746"/>
                    <a:pt x="255287" y="213746"/>
                    <a:pt x="255287" y="213746"/>
                  </a:cubicBezTo>
                  <a:cubicBezTo>
                    <a:pt x="256809" y="213746"/>
                    <a:pt x="258332" y="213470"/>
                    <a:pt x="259785" y="212985"/>
                  </a:cubicBezTo>
                  <a:lnTo>
                    <a:pt x="262623" y="212017"/>
                  </a:lnTo>
                  <a:cubicBezTo>
                    <a:pt x="263385" y="211740"/>
                    <a:pt x="264077" y="211463"/>
                    <a:pt x="264769" y="211048"/>
                  </a:cubicBezTo>
                  <a:lnTo>
                    <a:pt x="269960" y="208212"/>
                  </a:lnTo>
                  <a:lnTo>
                    <a:pt x="273974" y="206483"/>
                  </a:lnTo>
                  <a:cubicBezTo>
                    <a:pt x="275635" y="205791"/>
                    <a:pt x="277158" y="204754"/>
                    <a:pt x="278473" y="203439"/>
                  </a:cubicBezTo>
                  <a:lnTo>
                    <a:pt x="279995" y="201917"/>
                  </a:lnTo>
                  <a:cubicBezTo>
                    <a:pt x="282002" y="199842"/>
                    <a:pt x="283317" y="197214"/>
                    <a:pt x="283802" y="194378"/>
                  </a:cubicBezTo>
                  <a:lnTo>
                    <a:pt x="284217" y="191818"/>
                  </a:lnTo>
                  <a:cubicBezTo>
                    <a:pt x="284425" y="190366"/>
                    <a:pt x="284425" y="188913"/>
                    <a:pt x="284217" y="187530"/>
                  </a:cubicBezTo>
                  <a:cubicBezTo>
                    <a:pt x="284632" y="187183"/>
                    <a:pt x="285048" y="186768"/>
                    <a:pt x="285463" y="186353"/>
                  </a:cubicBezTo>
                  <a:cubicBezTo>
                    <a:pt x="288370" y="185316"/>
                    <a:pt x="290930" y="183310"/>
                    <a:pt x="292591" y="180612"/>
                  </a:cubicBezTo>
                  <a:cubicBezTo>
                    <a:pt x="292730" y="180474"/>
                    <a:pt x="292869" y="180266"/>
                    <a:pt x="293007" y="180059"/>
                  </a:cubicBezTo>
                  <a:lnTo>
                    <a:pt x="293630" y="179851"/>
                  </a:lnTo>
                  <a:cubicBezTo>
                    <a:pt x="294045" y="179713"/>
                    <a:pt x="294391" y="179574"/>
                    <a:pt x="294737" y="179367"/>
                  </a:cubicBezTo>
                  <a:lnTo>
                    <a:pt x="295014" y="179229"/>
                  </a:lnTo>
                  <a:cubicBezTo>
                    <a:pt x="295014" y="179229"/>
                    <a:pt x="295429" y="179574"/>
                    <a:pt x="295706" y="179713"/>
                  </a:cubicBezTo>
                  <a:lnTo>
                    <a:pt x="296675" y="180335"/>
                  </a:lnTo>
                  <a:cubicBezTo>
                    <a:pt x="297713" y="181027"/>
                    <a:pt x="298890" y="181650"/>
                    <a:pt x="300066" y="182065"/>
                  </a:cubicBezTo>
                  <a:lnTo>
                    <a:pt x="301451" y="182549"/>
                  </a:lnTo>
                  <a:cubicBezTo>
                    <a:pt x="302004" y="182757"/>
                    <a:pt x="302558" y="182895"/>
                    <a:pt x="303112" y="183033"/>
                  </a:cubicBezTo>
                  <a:lnTo>
                    <a:pt x="316123" y="185731"/>
                  </a:lnTo>
                  <a:lnTo>
                    <a:pt x="317023" y="186146"/>
                  </a:lnTo>
                  <a:lnTo>
                    <a:pt x="317646" y="186700"/>
                  </a:lnTo>
                  <a:lnTo>
                    <a:pt x="323460" y="196453"/>
                  </a:lnTo>
                  <a:cubicBezTo>
                    <a:pt x="323944" y="197214"/>
                    <a:pt x="324498" y="197974"/>
                    <a:pt x="325051" y="198666"/>
                  </a:cubicBezTo>
                  <a:lnTo>
                    <a:pt x="329758" y="203854"/>
                  </a:lnTo>
                  <a:cubicBezTo>
                    <a:pt x="330519" y="204684"/>
                    <a:pt x="331419" y="205445"/>
                    <a:pt x="332319" y="206068"/>
                  </a:cubicBezTo>
                  <a:lnTo>
                    <a:pt x="332526" y="206552"/>
                  </a:lnTo>
                  <a:cubicBezTo>
                    <a:pt x="333288" y="208212"/>
                    <a:pt x="334326" y="209665"/>
                    <a:pt x="335572" y="210910"/>
                  </a:cubicBezTo>
                  <a:lnTo>
                    <a:pt x="337856" y="213055"/>
                  </a:lnTo>
                  <a:cubicBezTo>
                    <a:pt x="338271" y="213470"/>
                    <a:pt x="338756" y="213815"/>
                    <a:pt x="339240" y="214230"/>
                  </a:cubicBezTo>
                  <a:lnTo>
                    <a:pt x="341247" y="215683"/>
                  </a:lnTo>
                  <a:lnTo>
                    <a:pt x="342147" y="216513"/>
                  </a:lnTo>
                  <a:lnTo>
                    <a:pt x="346853" y="222324"/>
                  </a:lnTo>
                  <a:cubicBezTo>
                    <a:pt x="347822" y="223499"/>
                    <a:pt x="348929" y="224468"/>
                    <a:pt x="350175" y="225298"/>
                  </a:cubicBezTo>
                  <a:lnTo>
                    <a:pt x="354605" y="228134"/>
                  </a:lnTo>
                  <a:cubicBezTo>
                    <a:pt x="355850" y="228895"/>
                    <a:pt x="357235" y="229518"/>
                    <a:pt x="358619" y="229864"/>
                  </a:cubicBezTo>
                  <a:lnTo>
                    <a:pt x="364087" y="231247"/>
                  </a:lnTo>
                  <a:cubicBezTo>
                    <a:pt x="364710" y="231385"/>
                    <a:pt x="365402" y="231524"/>
                    <a:pt x="366025" y="231593"/>
                  </a:cubicBezTo>
                  <a:lnTo>
                    <a:pt x="394470" y="234567"/>
                  </a:lnTo>
                  <a:lnTo>
                    <a:pt x="397100" y="235259"/>
                  </a:lnTo>
                  <a:lnTo>
                    <a:pt x="399246" y="237127"/>
                  </a:lnTo>
                  <a:cubicBezTo>
                    <a:pt x="399869" y="237680"/>
                    <a:pt x="400492" y="238165"/>
                    <a:pt x="401184" y="238580"/>
                  </a:cubicBezTo>
                  <a:lnTo>
                    <a:pt x="403191" y="239825"/>
                  </a:lnTo>
                  <a:cubicBezTo>
                    <a:pt x="404298" y="240516"/>
                    <a:pt x="405544" y="241070"/>
                    <a:pt x="406859" y="241346"/>
                  </a:cubicBezTo>
                  <a:lnTo>
                    <a:pt x="409766" y="242107"/>
                  </a:lnTo>
                  <a:cubicBezTo>
                    <a:pt x="410943" y="242384"/>
                    <a:pt x="412119" y="242591"/>
                    <a:pt x="413296" y="242591"/>
                  </a:cubicBezTo>
                  <a:cubicBezTo>
                    <a:pt x="413296" y="242591"/>
                    <a:pt x="413434" y="242591"/>
                    <a:pt x="413434" y="242591"/>
                  </a:cubicBezTo>
                  <a:lnTo>
                    <a:pt x="416341" y="242591"/>
                  </a:lnTo>
                  <a:cubicBezTo>
                    <a:pt x="417794" y="242591"/>
                    <a:pt x="419248" y="242315"/>
                    <a:pt x="420632" y="241831"/>
                  </a:cubicBezTo>
                  <a:lnTo>
                    <a:pt x="423400" y="240862"/>
                  </a:lnTo>
                  <a:cubicBezTo>
                    <a:pt x="424923" y="240309"/>
                    <a:pt x="426377" y="239548"/>
                    <a:pt x="427622" y="238510"/>
                  </a:cubicBezTo>
                  <a:lnTo>
                    <a:pt x="429906" y="236643"/>
                  </a:lnTo>
                  <a:cubicBezTo>
                    <a:pt x="431913" y="235052"/>
                    <a:pt x="433367" y="232907"/>
                    <a:pt x="434197" y="230555"/>
                  </a:cubicBezTo>
                  <a:cubicBezTo>
                    <a:pt x="438212" y="227235"/>
                    <a:pt x="440080" y="221839"/>
                    <a:pt x="438765" y="216582"/>
                  </a:cubicBezTo>
                  <a:cubicBezTo>
                    <a:pt x="437243" y="210357"/>
                    <a:pt x="431637" y="206068"/>
                    <a:pt x="425338" y="206068"/>
                  </a:cubicBezTo>
                  <a:cubicBezTo>
                    <a:pt x="424923" y="206068"/>
                    <a:pt x="424508" y="206068"/>
                    <a:pt x="424092" y="206068"/>
                  </a:cubicBezTo>
                  <a:lnTo>
                    <a:pt x="421878" y="206275"/>
                  </a:lnTo>
                  <a:lnTo>
                    <a:pt x="420217" y="205999"/>
                  </a:lnTo>
                  <a:lnTo>
                    <a:pt x="419940" y="204754"/>
                  </a:lnTo>
                  <a:cubicBezTo>
                    <a:pt x="418902" y="199635"/>
                    <a:pt x="415026" y="195554"/>
                    <a:pt x="409974" y="194170"/>
                  </a:cubicBezTo>
                  <a:lnTo>
                    <a:pt x="406720" y="193340"/>
                  </a:lnTo>
                  <a:cubicBezTo>
                    <a:pt x="406305" y="193202"/>
                    <a:pt x="405890" y="193133"/>
                    <a:pt x="405406" y="193063"/>
                  </a:cubicBezTo>
                  <a:cubicBezTo>
                    <a:pt x="404713" y="190296"/>
                    <a:pt x="403191" y="187806"/>
                    <a:pt x="400976" y="185938"/>
                  </a:cubicBezTo>
                  <a:lnTo>
                    <a:pt x="398415" y="183725"/>
                  </a:lnTo>
                  <a:cubicBezTo>
                    <a:pt x="395923" y="181580"/>
                    <a:pt x="392671" y="180405"/>
                    <a:pt x="389418" y="180405"/>
                  </a:cubicBezTo>
                  <a:cubicBezTo>
                    <a:pt x="389279" y="180405"/>
                    <a:pt x="389141" y="180405"/>
                    <a:pt x="388934" y="180405"/>
                  </a:cubicBezTo>
                  <a:lnTo>
                    <a:pt x="386788" y="180405"/>
                  </a:lnTo>
                  <a:cubicBezTo>
                    <a:pt x="386788" y="180405"/>
                    <a:pt x="386788" y="180474"/>
                    <a:pt x="386788" y="180474"/>
                  </a:cubicBezTo>
                  <a:lnTo>
                    <a:pt x="386026" y="179436"/>
                  </a:lnTo>
                  <a:cubicBezTo>
                    <a:pt x="385404" y="178606"/>
                    <a:pt x="384711" y="177914"/>
                    <a:pt x="383950" y="177222"/>
                  </a:cubicBezTo>
                  <a:lnTo>
                    <a:pt x="383950" y="177222"/>
                  </a:lnTo>
                  <a:cubicBezTo>
                    <a:pt x="383881" y="176392"/>
                    <a:pt x="383673" y="175632"/>
                    <a:pt x="383466" y="174801"/>
                  </a:cubicBezTo>
                  <a:lnTo>
                    <a:pt x="382912" y="173072"/>
                  </a:lnTo>
                  <a:cubicBezTo>
                    <a:pt x="382428" y="171412"/>
                    <a:pt x="381597" y="169890"/>
                    <a:pt x="380490" y="168576"/>
                  </a:cubicBezTo>
                  <a:lnTo>
                    <a:pt x="377929" y="165394"/>
                  </a:lnTo>
                  <a:cubicBezTo>
                    <a:pt x="377237" y="164495"/>
                    <a:pt x="376406" y="163734"/>
                    <a:pt x="375507" y="163042"/>
                  </a:cubicBezTo>
                  <a:lnTo>
                    <a:pt x="372046" y="160413"/>
                  </a:lnTo>
                  <a:cubicBezTo>
                    <a:pt x="372046" y="160413"/>
                    <a:pt x="371423" y="159929"/>
                    <a:pt x="371077" y="159722"/>
                  </a:cubicBezTo>
                  <a:lnTo>
                    <a:pt x="367755" y="157647"/>
                  </a:lnTo>
                  <a:lnTo>
                    <a:pt x="367616" y="157508"/>
                  </a:lnTo>
                  <a:lnTo>
                    <a:pt x="368170" y="157232"/>
                  </a:lnTo>
                  <a:cubicBezTo>
                    <a:pt x="371631" y="155640"/>
                    <a:pt x="374261" y="152735"/>
                    <a:pt x="375507" y="149138"/>
                  </a:cubicBezTo>
                  <a:lnTo>
                    <a:pt x="376475" y="146371"/>
                  </a:lnTo>
                  <a:cubicBezTo>
                    <a:pt x="377444" y="143466"/>
                    <a:pt x="377444" y="140284"/>
                    <a:pt x="376475" y="137379"/>
                  </a:cubicBezTo>
                  <a:lnTo>
                    <a:pt x="374953" y="132882"/>
                  </a:lnTo>
                  <a:cubicBezTo>
                    <a:pt x="374538" y="131637"/>
                    <a:pt x="373914" y="130392"/>
                    <a:pt x="373084" y="129354"/>
                  </a:cubicBezTo>
                  <a:lnTo>
                    <a:pt x="371354" y="126934"/>
                  </a:lnTo>
                  <a:cubicBezTo>
                    <a:pt x="370869" y="126242"/>
                    <a:pt x="370316" y="125619"/>
                    <a:pt x="369693" y="125066"/>
                  </a:cubicBezTo>
                  <a:lnTo>
                    <a:pt x="367478" y="122921"/>
                  </a:lnTo>
                  <a:cubicBezTo>
                    <a:pt x="366855" y="122368"/>
                    <a:pt x="366232" y="121815"/>
                    <a:pt x="365540" y="121400"/>
                  </a:cubicBezTo>
                  <a:lnTo>
                    <a:pt x="363048" y="119739"/>
                  </a:lnTo>
                  <a:cubicBezTo>
                    <a:pt x="362287" y="119186"/>
                    <a:pt x="361387" y="118771"/>
                    <a:pt x="360557" y="118425"/>
                  </a:cubicBezTo>
                  <a:lnTo>
                    <a:pt x="357857" y="117318"/>
                  </a:lnTo>
                  <a:cubicBezTo>
                    <a:pt x="357442" y="117180"/>
                    <a:pt x="357027" y="116973"/>
                    <a:pt x="356542" y="116834"/>
                  </a:cubicBezTo>
                  <a:lnTo>
                    <a:pt x="348445" y="114482"/>
                  </a:lnTo>
                  <a:lnTo>
                    <a:pt x="340209" y="111231"/>
                  </a:lnTo>
                  <a:cubicBezTo>
                    <a:pt x="339724" y="111024"/>
                    <a:pt x="339240" y="110885"/>
                    <a:pt x="338756" y="110747"/>
                  </a:cubicBezTo>
                  <a:lnTo>
                    <a:pt x="334118" y="109502"/>
                  </a:lnTo>
                  <a:cubicBezTo>
                    <a:pt x="334118" y="109502"/>
                    <a:pt x="334118" y="109432"/>
                    <a:pt x="334118" y="109363"/>
                  </a:cubicBezTo>
                  <a:lnTo>
                    <a:pt x="333841" y="106873"/>
                  </a:lnTo>
                  <a:cubicBezTo>
                    <a:pt x="333703" y="105905"/>
                    <a:pt x="333495" y="105006"/>
                    <a:pt x="333218" y="104106"/>
                  </a:cubicBezTo>
                  <a:lnTo>
                    <a:pt x="332665" y="102377"/>
                  </a:lnTo>
                  <a:cubicBezTo>
                    <a:pt x="332250" y="101063"/>
                    <a:pt x="331627" y="99818"/>
                    <a:pt x="330796" y="98711"/>
                  </a:cubicBezTo>
                  <a:lnTo>
                    <a:pt x="329689" y="97189"/>
                  </a:lnTo>
                  <a:cubicBezTo>
                    <a:pt x="329342" y="96705"/>
                    <a:pt x="328997" y="96290"/>
                    <a:pt x="328581" y="95875"/>
                  </a:cubicBezTo>
                  <a:lnTo>
                    <a:pt x="326920" y="94007"/>
                  </a:lnTo>
                  <a:cubicBezTo>
                    <a:pt x="326920" y="94007"/>
                    <a:pt x="326297" y="93384"/>
                    <a:pt x="325951" y="93038"/>
                  </a:cubicBezTo>
                  <a:lnTo>
                    <a:pt x="322283" y="89787"/>
                  </a:lnTo>
                  <a:cubicBezTo>
                    <a:pt x="321660" y="89234"/>
                    <a:pt x="321038" y="88750"/>
                    <a:pt x="320345" y="88335"/>
                  </a:cubicBezTo>
                  <a:lnTo>
                    <a:pt x="313839" y="84322"/>
                  </a:lnTo>
                  <a:lnTo>
                    <a:pt x="305603" y="77751"/>
                  </a:lnTo>
                  <a:cubicBezTo>
                    <a:pt x="305603" y="77751"/>
                    <a:pt x="305119" y="77336"/>
                    <a:pt x="304842" y="77198"/>
                  </a:cubicBezTo>
                  <a:lnTo>
                    <a:pt x="302004" y="75261"/>
                  </a:lnTo>
                  <a:cubicBezTo>
                    <a:pt x="301312" y="74777"/>
                    <a:pt x="300620" y="74361"/>
                    <a:pt x="299859" y="74016"/>
                  </a:cubicBezTo>
                  <a:lnTo>
                    <a:pt x="297160" y="72771"/>
                  </a:lnTo>
                  <a:cubicBezTo>
                    <a:pt x="295845" y="72217"/>
                    <a:pt x="294530" y="71802"/>
                    <a:pt x="293076" y="71664"/>
                  </a:cubicBezTo>
                  <a:lnTo>
                    <a:pt x="291276" y="71456"/>
                  </a:lnTo>
                  <a:cubicBezTo>
                    <a:pt x="290723" y="71456"/>
                    <a:pt x="290169" y="71387"/>
                    <a:pt x="289615" y="71387"/>
                  </a:cubicBezTo>
                  <a:cubicBezTo>
                    <a:pt x="289339" y="71387"/>
                    <a:pt x="288993" y="71387"/>
                    <a:pt x="288716" y="71387"/>
                  </a:cubicBezTo>
                  <a:lnTo>
                    <a:pt x="287954" y="71387"/>
                  </a:lnTo>
                  <a:cubicBezTo>
                    <a:pt x="287954" y="71387"/>
                    <a:pt x="284355" y="68897"/>
                    <a:pt x="284355" y="68897"/>
                  </a:cubicBezTo>
                  <a:cubicBezTo>
                    <a:pt x="283733" y="68413"/>
                    <a:pt x="283040" y="68067"/>
                    <a:pt x="282348" y="67721"/>
                  </a:cubicBezTo>
                  <a:lnTo>
                    <a:pt x="277296" y="65231"/>
                  </a:lnTo>
                  <a:cubicBezTo>
                    <a:pt x="276396" y="64816"/>
                    <a:pt x="275497" y="64470"/>
                    <a:pt x="274527" y="64193"/>
                  </a:cubicBezTo>
                  <a:lnTo>
                    <a:pt x="258955" y="60319"/>
                  </a:lnTo>
                  <a:lnTo>
                    <a:pt x="244559" y="54924"/>
                  </a:lnTo>
                  <a:lnTo>
                    <a:pt x="236185" y="50635"/>
                  </a:lnTo>
                  <a:cubicBezTo>
                    <a:pt x="235769" y="50428"/>
                    <a:pt x="235285" y="50220"/>
                    <a:pt x="234800" y="50013"/>
                  </a:cubicBezTo>
                  <a:lnTo>
                    <a:pt x="230025" y="48145"/>
                  </a:lnTo>
                  <a:cubicBezTo>
                    <a:pt x="228848" y="47730"/>
                    <a:pt x="227671" y="47384"/>
                    <a:pt x="226426" y="47315"/>
                  </a:cubicBezTo>
                  <a:lnTo>
                    <a:pt x="222550" y="46900"/>
                  </a:lnTo>
                  <a:cubicBezTo>
                    <a:pt x="221373" y="46070"/>
                    <a:pt x="220128" y="45378"/>
                    <a:pt x="218743" y="44963"/>
                  </a:cubicBezTo>
                  <a:lnTo>
                    <a:pt x="216806" y="44340"/>
                  </a:lnTo>
                  <a:cubicBezTo>
                    <a:pt x="216044" y="44063"/>
                    <a:pt x="215214" y="43925"/>
                    <a:pt x="214452" y="43787"/>
                  </a:cubicBezTo>
                  <a:lnTo>
                    <a:pt x="198326" y="41435"/>
                  </a:lnTo>
                  <a:lnTo>
                    <a:pt x="195973" y="40674"/>
                  </a:lnTo>
                  <a:lnTo>
                    <a:pt x="162959" y="25940"/>
                  </a:lnTo>
                  <a:cubicBezTo>
                    <a:pt x="161783" y="25456"/>
                    <a:pt x="160606" y="25041"/>
                    <a:pt x="159360" y="24903"/>
                  </a:cubicBezTo>
                  <a:lnTo>
                    <a:pt x="156177" y="24418"/>
                  </a:lnTo>
                  <a:cubicBezTo>
                    <a:pt x="155484" y="24349"/>
                    <a:pt x="154862" y="24280"/>
                    <a:pt x="154169" y="24280"/>
                  </a:cubicBezTo>
                  <a:cubicBezTo>
                    <a:pt x="153201" y="24280"/>
                    <a:pt x="152162" y="24418"/>
                    <a:pt x="151193" y="24626"/>
                  </a:cubicBezTo>
                  <a:lnTo>
                    <a:pt x="147941" y="25318"/>
                  </a:lnTo>
                  <a:cubicBezTo>
                    <a:pt x="146972" y="25525"/>
                    <a:pt x="146003" y="25871"/>
                    <a:pt x="145103" y="26286"/>
                  </a:cubicBezTo>
                  <a:lnTo>
                    <a:pt x="137490" y="29814"/>
                  </a:lnTo>
                  <a:cubicBezTo>
                    <a:pt x="137490" y="29814"/>
                    <a:pt x="136867" y="30160"/>
                    <a:pt x="136521" y="30298"/>
                  </a:cubicBezTo>
                  <a:lnTo>
                    <a:pt x="134790" y="31267"/>
                  </a:lnTo>
                  <a:cubicBezTo>
                    <a:pt x="133683" y="31889"/>
                    <a:pt x="132714" y="32650"/>
                    <a:pt x="131814" y="33549"/>
                  </a:cubicBezTo>
                  <a:lnTo>
                    <a:pt x="130707" y="34656"/>
                  </a:lnTo>
                  <a:cubicBezTo>
                    <a:pt x="129530" y="35832"/>
                    <a:pt x="128562" y="37215"/>
                    <a:pt x="127869" y="38737"/>
                  </a:cubicBezTo>
                  <a:lnTo>
                    <a:pt x="126485" y="38945"/>
                  </a:lnTo>
                  <a:cubicBezTo>
                    <a:pt x="125170" y="39083"/>
                    <a:pt x="123924" y="39429"/>
                    <a:pt x="122748" y="39982"/>
                  </a:cubicBezTo>
                  <a:lnTo>
                    <a:pt x="119218" y="41504"/>
                  </a:lnTo>
                  <a:cubicBezTo>
                    <a:pt x="117003" y="42473"/>
                    <a:pt x="115065" y="43925"/>
                    <a:pt x="113612" y="45862"/>
                  </a:cubicBezTo>
                  <a:lnTo>
                    <a:pt x="112573" y="47176"/>
                  </a:lnTo>
                  <a:cubicBezTo>
                    <a:pt x="111743" y="48283"/>
                    <a:pt x="111051" y="49598"/>
                    <a:pt x="110566" y="50912"/>
                  </a:cubicBezTo>
                  <a:lnTo>
                    <a:pt x="110359" y="51534"/>
                  </a:lnTo>
                  <a:lnTo>
                    <a:pt x="109597" y="52088"/>
                  </a:lnTo>
                  <a:cubicBezTo>
                    <a:pt x="109044" y="52503"/>
                    <a:pt x="108490" y="52987"/>
                    <a:pt x="107936" y="53471"/>
                  </a:cubicBezTo>
                  <a:lnTo>
                    <a:pt x="106691" y="54647"/>
                  </a:lnTo>
                  <a:cubicBezTo>
                    <a:pt x="106275" y="55062"/>
                    <a:pt x="105929" y="55477"/>
                    <a:pt x="105583" y="55892"/>
                  </a:cubicBezTo>
                  <a:lnTo>
                    <a:pt x="103715" y="58244"/>
                  </a:lnTo>
                  <a:cubicBezTo>
                    <a:pt x="103230" y="57622"/>
                    <a:pt x="102746" y="57068"/>
                    <a:pt x="102123" y="56584"/>
                  </a:cubicBezTo>
                  <a:lnTo>
                    <a:pt x="101638" y="55131"/>
                  </a:lnTo>
                  <a:cubicBezTo>
                    <a:pt x="100254" y="50774"/>
                    <a:pt x="96724" y="47384"/>
                    <a:pt x="92364" y="46070"/>
                  </a:cubicBezTo>
                  <a:lnTo>
                    <a:pt x="91949" y="45931"/>
                  </a:lnTo>
                  <a:lnTo>
                    <a:pt x="91949" y="45516"/>
                  </a:lnTo>
                  <a:cubicBezTo>
                    <a:pt x="91949" y="45516"/>
                    <a:pt x="93056" y="42818"/>
                    <a:pt x="93056" y="42818"/>
                  </a:cubicBezTo>
                  <a:cubicBezTo>
                    <a:pt x="93472" y="41850"/>
                    <a:pt x="93748" y="40882"/>
                    <a:pt x="93887" y="39913"/>
                  </a:cubicBezTo>
                  <a:lnTo>
                    <a:pt x="94302" y="37630"/>
                  </a:lnTo>
                  <a:cubicBezTo>
                    <a:pt x="94579" y="36040"/>
                    <a:pt x="94579" y="34449"/>
                    <a:pt x="94302" y="32857"/>
                  </a:cubicBezTo>
                  <a:lnTo>
                    <a:pt x="93887" y="30644"/>
                  </a:lnTo>
                  <a:cubicBezTo>
                    <a:pt x="93679" y="29468"/>
                    <a:pt x="93333" y="28292"/>
                    <a:pt x="92779" y="27186"/>
                  </a:cubicBezTo>
                  <a:lnTo>
                    <a:pt x="91049" y="23519"/>
                  </a:lnTo>
                  <a:cubicBezTo>
                    <a:pt x="90980" y="20614"/>
                    <a:pt x="89942" y="17778"/>
                    <a:pt x="88142" y="15426"/>
                  </a:cubicBezTo>
                  <a:lnTo>
                    <a:pt x="87242" y="14250"/>
                  </a:lnTo>
                  <a:cubicBezTo>
                    <a:pt x="86412" y="13212"/>
                    <a:pt x="85512" y="12313"/>
                    <a:pt x="84405" y="11552"/>
                  </a:cubicBezTo>
                  <a:lnTo>
                    <a:pt x="83505" y="10930"/>
                  </a:lnTo>
                  <a:cubicBezTo>
                    <a:pt x="82259" y="10030"/>
                    <a:pt x="80875" y="9339"/>
                    <a:pt x="79352" y="8924"/>
                  </a:cubicBezTo>
                  <a:lnTo>
                    <a:pt x="78384" y="8647"/>
                  </a:lnTo>
                  <a:cubicBezTo>
                    <a:pt x="77484" y="8370"/>
                    <a:pt x="76515" y="8232"/>
                    <a:pt x="75546" y="8094"/>
                  </a:cubicBezTo>
                  <a:lnTo>
                    <a:pt x="66894" y="7402"/>
                  </a:lnTo>
                  <a:lnTo>
                    <a:pt x="66618" y="7402"/>
                  </a:lnTo>
                  <a:cubicBezTo>
                    <a:pt x="66618" y="7402"/>
                    <a:pt x="58036" y="3113"/>
                    <a:pt x="58036" y="3113"/>
                  </a:cubicBezTo>
                  <a:cubicBezTo>
                    <a:pt x="57412" y="2836"/>
                    <a:pt x="56789" y="2559"/>
                    <a:pt x="56167" y="2352"/>
                  </a:cubicBezTo>
                  <a:lnTo>
                    <a:pt x="51183" y="761"/>
                  </a:lnTo>
                  <a:cubicBezTo>
                    <a:pt x="49799" y="346"/>
                    <a:pt x="48415" y="138"/>
                    <a:pt x="46962" y="138"/>
                  </a:cubicBezTo>
                  <a:lnTo>
                    <a:pt x="46962"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CE2FBF38-3F09-BCB5-91E3-32F4CEF20799}"/>
                </a:ext>
              </a:extLst>
            </p:cNvPr>
            <p:cNvSpPr/>
            <p:nvPr/>
          </p:nvSpPr>
          <p:spPr>
            <a:xfrm>
              <a:off x="8047797" y="4856482"/>
              <a:ext cx="286487" cy="307243"/>
            </a:xfrm>
            <a:custGeom>
              <a:avLst/>
              <a:gdLst>
                <a:gd name="connsiteX0" fmla="*/ 485 w 215108"/>
                <a:gd name="connsiteY0" fmla="*/ 124927 h 230693"/>
                <a:gd name="connsiteX1" fmla="*/ 277 w 215108"/>
                <a:gd name="connsiteY1" fmla="*/ 129147 h 230693"/>
                <a:gd name="connsiteX2" fmla="*/ 623 w 215108"/>
                <a:gd name="connsiteY2" fmla="*/ 133159 h 230693"/>
                <a:gd name="connsiteX3" fmla="*/ 1592 w 215108"/>
                <a:gd name="connsiteY3" fmla="*/ 136410 h 230693"/>
                <a:gd name="connsiteX4" fmla="*/ 3184 w 215108"/>
                <a:gd name="connsiteY4" fmla="*/ 139039 h 230693"/>
                <a:gd name="connsiteX5" fmla="*/ 7544 w 215108"/>
                <a:gd name="connsiteY5" fmla="*/ 144088 h 230693"/>
                <a:gd name="connsiteX6" fmla="*/ 4914 w 215108"/>
                <a:gd name="connsiteY6" fmla="*/ 147408 h 230693"/>
                <a:gd name="connsiteX7" fmla="*/ 4776 w 215108"/>
                <a:gd name="connsiteY7" fmla="*/ 151490 h 230693"/>
                <a:gd name="connsiteX8" fmla="*/ 6575 w 215108"/>
                <a:gd name="connsiteY8" fmla="*/ 155294 h 230693"/>
                <a:gd name="connsiteX9" fmla="*/ 9966 w 215108"/>
                <a:gd name="connsiteY9" fmla="*/ 157923 h 230693"/>
                <a:gd name="connsiteX10" fmla="*/ 7821 w 215108"/>
                <a:gd name="connsiteY10" fmla="*/ 160759 h 230693"/>
                <a:gd name="connsiteX11" fmla="*/ 10866 w 215108"/>
                <a:gd name="connsiteY11" fmla="*/ 162972 h 230693"/>
                <a:gd name="connsiteX12" fmla="*/ 15780 w 215108"/>
                <a:gd name="connsiteY12" fmla="*/ 164840 h 230693"/>
                <a:gd name="connsiteX13" fmla="*/ 19448 w 215108"/>
                <a:gd name="connsiteY13" fmla="*/ 166639 h 230693"/>
                <a:gd name="connsiteX14" fmla="*/ 21109 w 215108"/>
                <a:gd name="connsiteY14" fmla="*/ 168575 h 230693"/>
                <a:gd name="connsiteX15" fmla="*/ 22424 w 215108"/>
                <a:gd name="connsiteY15" fmla="*/ 170789 h 230693"/>
                <a:gd name="connsiteX16" fmla="*/ 23255 w 215108"/>
                <a:gd name="connsiteY16" fmla="*/ 173210 h 230693"/>
                <a:gd name="connsiteX17" fmla="*/ 23601 w 215108"/>
                <a:gd name="connsiteY17" fmla="*/ 175701 h 230693"/>
                <a:gd name="connsiteX18" fmla="*/ 23324 w 215108"/>
                <a:gd name="connsiteY18" fmla="*/ 177015 h 230693"/>
                <a:gd name="connsiteX19" fmla="*/ 22286 w 215108"/>
                <a:gd name="connsiteY19" fmla="*/ 179782 h 230693"/>
                <a:gd name="connsiteX20" fmla="*/ 22148 w 215108"/>
                <a:gd name="connsiteY20" fmla="*/ 180889 h 230693"/>
                <a:gd name="connsiteX21" fmla="*/ 22424 w 215108"/>
                <a:gd name="connsiteY21" fmla="*/ 182549 h 230693"/>
                <a:gd name="connsiteX22" fmla="*/ 23047 w 215108"/>
                <a:gd name="connsiteY22" fmla="*/ 183309 h 230693"/>
                <a:gd name="connsiteX23" fmla="*/ 23739 w 215108"/>
                <a:gd name="connsiteY23" fmla="*/ 183932 h 230693"/>
                <a:gd name="connsiteX24" fmla="*/ 24432 w 215108"/>
                <a:gd name="connsiteY24" fmla="*/ 185108 h 230693"/>
                <a:gd name="connsiteX25" fmla="*/ 25193 w 215108"/>
                <a:gd name="connsiteY25" fmla="*/ 187667 h 230693"/>
                <a:gd name="connsiteX26" fmla="*/ 27408 w 215108"/>
                <a:gd name="connsiteY26" fmla="*/ 204338 h 230693"/>
                <a:gd name="connsiteX27" fmla="*/ 28100 w 215108"/>
                <a:gd name="connsiteY27" fmla="*/ 206068 h 230693"/>
                <a:gd name="connsiteX28" fmla="*/ 29415 w 215108"/>
                <a:gd name="connsiteY28" fmla="*/ 206344 h 230693"/>
                <a:gd name="connsiteX29" fmla="*/ 33498 w 215108"/>
                <a:gd name="connsiteY29" fmla="*/ 205307 h 230693"/>
                <a:gd name="connsiteX30" fmla="*/ 35090 w 215108"/>
                <a:gd name="connsiteY30" fmla="*/ 205099 h 230693"/>
                <a:gd name="connsiteX31" fmla="*/ 35713 w 215108"/>
                <a:gd name="connsiteY31" fmla="*/ 205445 h 230693"/>
                <a:gd name="connsiteX32" fmla="*/ 36959 w 215108"/>
                <a:gd name="connsiteY32" fmla="*/ 206898 h 230693"/>
                <a:gd name="connsiteX33" fmla="*/ 37651 w 215108"/>
                <a:gd name="connsiteY33" fmla="*/ 207313 h 230693"/>
                <a:gd name="connsiteX34" fmla="*/ 38343 w 215108"/>
                <a:gd name="connsiteY34" fmla="*/ 206967 h 230693"/>
                <a:gd name="connsiteX35" fmla="*/ 40696 w 215108"/>
                <a:gd name="connsiteY35" fmla="*/ 205514 h 230693"/>
                <a:gd name="connsiteX36" fmla="*/ 41527 w 215108"/>
                <a:gd name="connsiteY36" fmla="*/ 205099 h 230693"/>
                <a:gd name="connsiteX37" fmla="*/ 40696 w 215108"/>
                <a:gd name="connsiteY37" fmla="*/ 207105 h 230693"/>
                <a:gd name="connsiteX38" fmla="*/ 44641 w 215108"/>
                <a:gd name="connsiteY38" fmla="*/ 207313 h 230693"/>
                <a:gd name="connsiteX39" fmla="*/ 53223 w 215108"/>
                <a:gd name="connsiteY39" fmla="*/ 206206 h 230693"/>
                <a:gd name="connsiteX40" fmla="*/ 57860 w 215108"/>
                <a:gd name="connsiteY40" fmla="*/ 205238 h 230693"/>
                <a:gd name="connsiteX41" fmla="*/ 58691 w 215108"/>
                <a:gd name="connsiteY41" fmla="*/ 205238 h 230693"/>
                <a:gd name="connsiteX42" fmla="*/ 60214 w 215108"/>
                <a:gd name="connsiteY42" fmla="*/ 206690 h 230693"/>
                <a:gd name="connsiteX43" fmla="*/ 60767 w 215108"/>
                <a:gd name="connsiteY43" fmla="*/ 208904 h 230693"/>
                <a:gd name="connsiteX44" fmla="*/ 60975 w 215108"/>
                <a:gd name="connsiteY44" fmla="*/ 213400 h 230693"/>
                <a:gd name="connsiteX45" fmla="*/ 61736 w 215108"/>
                <a:gd name="connsiteY45" fmla="*/ 217758 h 230693"/>
                <a:gd name="connsiteX46" fmla="*/ 63605 w 215108"/>
                <a:gd name="connsiteY46" fmla="*/ 217550 h 230693"/>
                <a:gd name="connsiteX47" fmla="*/ 66581 w 215108"/>
                <a:gd name="connsiteY47" fmla="*/ 215337 h 230693"/>
                <a:gd name="connsiteX48" fmla="*/ 70734 w 215108"/>
                <a:gd name="connsiteY48" fmla="*/ 213815 h 230693"/>
                <a:gd name="connsiteX49" fmla="*/ 73433 w 215108"/>
                <a:gd name="connsiteY49" fmla="*/ 213954 h 230693"/>
                <a:gd name="connsiteX50" fmla="*/ 75509 w 215108"/>
                <a:gd name="connsiteY50" fmla="*/ 214438 h 230693"/>
                <a:gd name="connsiteX51" fmla="*/ 77586 w 215108"/>
                <a:gd name="connsiteY51" fmla="*/ 214438 h 230693"/>
                <a:gd name="connsiteX52" fmla="*/ 80423 w 215108"/>
                <a:gd name="connsiteY52" fmla="*/ 213607 h 230693"/>
                <a:gd name="connsiteX53" fmla="*/ 82915 w 215108"/>
                <a:gd name="connsiteY53" fmla="*/ 212086 h 230693"/>
                <a:gd name="connsiteX54" fmla="*/ 84299 w 215108"/>
                <a:gd name="connsiteY54" fmla="*/ 210495 h 230693"/>
                <a:gd name="connsiteX55" fmla="*/ 85130 w 215108"/>
                <a:gd name="connsiteY55" fmla="*/ 208489 h 230693"/>
                <a:gd name="connsiteX56" fmla="*/ 85822 w 215108"/>
                <a:gd name="connsiteY56" fmla="*/ 205653 h 230693"/>
                <a:gd name="connsiteX57" fmla="*/ 89628 w 215108"/>
                <a:gd name="connsiteY57" fmla="*/ 209457 h 230693"/>
                <a:gd name="connsiteX58" fmla="*/ 91497 w 215108"/>
                <a:gd name="connsiteY58" fmla="*/ 210910 h 230693"/>
                <a:gd name="connsiteX59" fmla="*/ 93573 w 215108"/>
                <a:gd name="connsiteY59" fmla="*/ 211809 h 230693"/>
                <a:gd name="connsiteX60" fmla="*/ 94543 w 215108"/>
                <a:gd name="connsiteY60" fmla="*/ 211671 h 230693"/>
                <a:gd name="connsiteX61" fmla="*/ 95511 w 215108"/>
                <a:gd name="connsiteY61" fmla="*/ 211117 h 230693"/>
                <a:gd name="connsiteX62" fmla="*/ 96549 w 215108"/>
                <a:gd name="connsiteY62" fmla="*/ 210702 h 230693"/>
                <a:gd name="connsiteX63" fmla="*/ 97519 w 215108"/>
                <a:gd name="connsiteY63" fmla="*/ 210979 h 230693"/>
                <a:gd name="connsiteX64" fmla="*/ 98072 w 215108"/>
                <a:gd name="connsiteY64" fmla="*/ 211809 h 230693"/>
                <a:gd name="connsiteX65" fmla="*/ 98072 w 215108"/>
                <a:gd name="connsiteY65" fmla="*/ 212916 h 230693"/>
                <a:gd name="connsiteX66" fmla="*/ 98072 w 215108"/>
                <a:gd name="connsiteY66" fmla="*/ 214023 h 230693"/>
                <a:gd name="connsiteX67" fmla="*/ 98349 w 215108"/>
                <a:gd name="connsiteY67" fmla="*/ 214784 h 230693"/>
                <a:gd name="connsiteX68" fmla="*/ 100771 w 215108"/>
                <a:gd name="connsiteY68" fmla="*/ 216305 h 230693"/>
                <a:gd name="connsiteX69" fmla="*/ 102848 w 215108"/>
                <a:gd name="connsiteY69" fmla="*/ 215614 h 230693"/>
                <a:gd name="connsiteX70" fmla="*/ 104924 w 215108"/>
                <a:gd name="connsiteY70" fmla="*/ 214023 h 230693"/>
                <a:gd name="connsiteX71" fmla="*/ 107485 w 215108"/>
                <a:gd name="connsiteY71" fmla="*/ 212777 h 230693"/>
                <a:gd name="connsiteX72" fmla="*/ 108869 w 215108"/>
                <a:gd name="connsiteY72" fmla="*/ 213123 h 230693"/>
                <a:gd name="connsiteX73" fmla="*/ 110184 w 215108"/>
                <a:gd name="connsiteY73" fmla="*/ 213954 h 230693"/>
                <a:gd name="connsiteX74" fmla="*/ 111499 w 215108"/>
                <a:gd name="connsiteY74" fmla="*/ 213954 h 230693"/>
                <a:gd name="connsiteX75" fmla="*/ 112952 w 215108"/>
                <a:gd name="connsiteY75" fmla="*/ 211809 h 230693"/>
                <a:gd name="connsiteX76" fmla="*/ 112191 w 215108"/>
                <a:gd name="connsiteY76" fmla="*/ 214438 h 230693"/>
                <a:gd name="connsiteX77" fmla="*/ 113229 w 215108"/>
                <a:gd name="connsiteY77" fmla="*/ 216305 h 230693"/>
                <a:gd name="connsiteX78" fmla="*/ 115098 w 215108"/>
                <a:gd name="connsiteY78" fmla="*/ 216651 h 230693"/>
                <a:gd name="connsiteX79" fmla="*/ 116759 w 215108"/>
                <a:gd name="connsiteY79" fmla="*/ 214784 h 230693"/>
                <a:gd name="connsiteX80" fmla="*/ 118420 w 215108"/>
                <a:gd name="connsiteY80" fmla="*/ 227926 h 230693"/>
                <a:gd name="connsiteX81" fmla="*/ 119112 w 215108"/>
                <a:gd name="connsiteY81" fmla="*/ 230417 h 230693"/>
                <a:gd name="connsiteX82" fmla="*/ 121742 w 215108"/>
                <a:gd name="connsiteY82" fmla="*/ 230694 h 230693"/>
                <a:gd name="connsiteX83" fmla="*/ 125480 w 215108"/>
                <a:gd name="connsiteY83" fmla="*/ 229241 h 230693"/>
                <a:gd name="connsiteX84" fmla="*/ 132055 w 215108"/>
                <a:gd name="connsiteY84" fmla="*/ 225644 h 230693"/>
                <a:gd name="connsiteX85" fmla="*/ 140014 w 215108"/>
                <a:gd name="connsiteY85" fmla="*/ 222669 h 230693"/>
                <a:gd name="connsiteX86" fmla="*/ 143959 w 215108"/>
                <a:gd name="connsiteY86" fmla="*/ 220802 h 230693"/>
                <a:gd name="connsiteX87" fmla="*/ 146866 w 215108"/>
                <a:gd name="connsiteY87" fmla="*/ 218450 h 230693"/>
                <a:gd name="connsiteX88" fmla="*/ 148250 w 215108"/>
                <a:gd name="connsiteY88" fmla="*/ 216098 h 230693"/>
                <a:gd name="connsiteX89" fmla="*/ 149358 w 215108"/>
                <a:gd name="connsiteY89" fmla="*/ 213677 h 230693"/>
                <a:gd name="connsiteX90" fmla="*/ 150673 w 215108"/>
                <a:gd name="connsiteY90" fmla="*/ 211325 h 230693"/>
                <a:gd name="connsiteX91" fmla="*/ 152749 w 215108"/>
                <a:gd name="connsiteY91" fmla="*/ 209457 h 230693"/>
                <a:gd name="connsiteX92" fmla="*/ 151780 w 215108"/>
                <a:gd name="connsiteY92" fmla="*/ 208627 h 230693"/>
                <a:gd name="connsiteX93" fmla="*/ 151157 w 215108"/>
                <a:gd name="connsiteY93" fmla="*/ 207659 h 230693"/>
                <a:gd name="connsiteX94" fmla="*/ 150811 w 215108"/>
                <a:gd name="connsiteY94" fmla="*/ 206621 h 230693"/>
                <a:gd name="connsiteX95" fmla="*/ 150811 w 215108"/>
                <a:gd name="connsiteY95" fmla="*/ 205445 h 230693"/>
                <a:gd name="connsiteX96" fmla="*/ 153303 w 215108"/>
                <a:gd name="connsiteY96" fmla="*/ 205860 h 230693"/>
                <a:gd name="connsiteX97" fmla="*/ 154618 w 215108"/>
                <a:gd name="connsiteY97" fmla="*/ 203785 h 230693"/>
                <a:gd name="connsiteX98" fmla="*/ 155171 w 215108"/>
                <a:gd name="connsiteY98" fmla="*/ 200672 h 230693"/>
                <a:gd name="connsiteX99" fmla="*/ 155171 w 215108"/>
                <a:gd name="connsiteY99" fmla="*/ 198113 h 230693"/>
                <a:gd name="connsiteX100" fmla="*/ 153856 w 215108"/>
                <a:gd name="connsiteY100" fmla="*/ 198597 h 230693"/>
                <a:gd name="connsiteX101" fmla="*/ 154825 w 215108"/>
                <a:gd name="connsiteY101" fmla="*/ 197283 h 230693"/>
                <a:gd name="connsiteX102" fmla="*/ 156071 w 215108"/>
                <a:gd name="connsiteY102" fmla="*/ 196937 h 230693"/>
                <a:gd name="connsiteX103" fmla="*/ 157386 w 215108"/>
                <a:gd name="connsiteY103" fmla="*/ 196660 h 230693"/>
                <a:gd name="connsiteX104" fmla="*/ 158632 w 215108"/>
                <a:gd name="connsiteY104" fmla="*/ 195623 h 230693"/>
                <a:gd name="connsiteX105" fmla="*/ 159463 w 215108"/>
                <a:gd name="connsiteY105" fmla="*/ 192994 h 230693"/>
                <a:gd name="connsiteX106" fmla="*/ 158424 w 215108"/>
                <a:gd name="connsiteY106" fmla="*/ 191126 h 230693"/>
                <a:gd name="connsiteX107" fmla="*/ 156279 w 215108"/>
                <a:gd name="connsiteY107" fmla="*/ 189881 h 230693"/>
                <a:gd name="connsiteX108" fmla="*/ 153995 w 215108"/>
                <a:gd name="connsiteY108" fmla="*/ 188982 h 230693"/>
                <a:gd name="connsiteX109" fmla="*/ 156002 w 215108"/>
                <a:gd name="connsiteY109" fmla="*/ 186976 h 230693"/>
                <a:gd name="connsiteX110" fmla="*/ 156763 w 215108"/>
                <a:gd name="connsiteY110" fmla="*/ 184140 h 230693"/>
                <a:gd name="connsiteX111" fmla="*/ 155863 w 215108"/>
                <a:gd name="connsiteY111" fmla="*/ 181926 h 230693"/>
                <a:gd name="connsiteX112" fmla="*/ 153164 w 215108"/>
                <a:gd name="connsiteY112" fmla="*/ 181649 h 230693"/>
                <a:gd name="connsiteX113" fmla="*/ 154548 w 215108"/>
                <a:gd name="connsiteY113" fmla="*/ 179851 h 230693"/>
                <a:gd name="connsiteX114" fmla="*/ 160985 w 215108"/>
                <a:gd name="connsiteY114" fmla="*/ 173418 h 230693"/>
                <a:gd name="connsiteX115" fmla="*/ 161885 w 215108"/>
                <a:gd name="connsiteY115" fmla="*/ 172795 h 230693"/>
                <a:gd name="connsiteX116" fmla="*/ 162646 w 215108"/>
                <a:gd name="connsiteY116" fmla="*/ 172034 h 230693"/>
                <a:gd name="connsiteX117" fmla="*/ 163338 w 215108"/>
                <a:gd name="connsiteY117" fmla="*/ 170651 h 230693"/>
                <a:gd name="connsiteX118" fmla="*/ 163338 w 215108"/>
                <a:gd name="connsiteY118" fmla="*/ 169752 h 230693"/>
                <a:gd name="connsiteX119" fmla="*/ 162715 w 215108"/>
                <a:gd name="connsiteY119" fmla="*/ 167469 h 230693"/>
                <a:gd name="connsiteX120" fmla="*/ 162715 w 215108"/>
                <a:gd name="connsiteY120" fmla="*/ 166293 h 230693"/>
                <a:gd name="connsiteX121" fmla="*/ 164307 w 215108"/>
                <a:gd name="connsiteY121" fmla="*/ 169752 h 230693"/>
                <a:gd name="connsiteX122" fmla="*/ 167145 w 215108"/>
                <a:gd name="connsiteY122" fmla="*/ 169129 h 230693"/>
                <a:gd name="connsiteX123" fmla="*/ 172612 w 215108"/>
                <a:gd name="connsiteY123" fmla="*/ 164287 h 230693"/>
                <a:gd name="connsiteX124" fmla="*/ 178772 w 215108"/>
                <a:gd name="connsiteY124" fmla="*/ 160067 h 230693"/>
                <a:gd name="connsiteX125" fmla="*/ 179118 w 215108"/>
                <a:gd name="connsiteY125" fmla="*/ 157923 h 230693"/>
                <a:gd name="connsiteX126" fmla="*/ 178357 w 215108"/>
                <a:gd name="connsiteY126" fmla="*/ 152943 h 230693"/>
                <a:gd name="connsiteX127" fmla="*/ 177872 w 215108"/>
                <a:gd name="connsiteY127" fmla="*/ 147823 h 230693"/>
                <a:gd name="connsiteX128" fmla="*/ 178426 w 215108"/>
                <a:gd name="connsiteY128" fmla="*/ 142567 h 230693"/>
                <a:gd name="connsiteX129" fmla="*/ 179811 w 215108"/>
                <a:gd name="connsiteY129" fmla="*/ 137447 h 230693"/>
                <a:gd name="connsiteX130" fmla="*/ 182025 w 215108"/>
                <a:gd name="connsiteY130" fmla="*/ 132744 h 230693"/>
                <a:gd name="connsiteX131" fmla="*/ 184170 w 215108"/>
                <a:gd name="connsiteY131" fmla="*/ 130184 h 230693"/>
                <a:gd name="connsiteX132" fmla="*/ 186662 w 215108"/>
                <a:gd name="connsiteY132" fmla="*/ 127625 h 230693"/>
                <a:gd name="connsiteX133" fmla="*/ 188046 w 215108"/>
                <a:gd name="connsiteY133" fmla="*/ 124927 h 230693"/>
                <a:gd name="connsiteX134" fmla="*/ 187008 w 215108"/>
                <a:gd name="connsiteY134" fmla="*/ 121883 h 230693"/>
                <a:gd name="connsiteX135" fmla="*/ 190400 w 215108"/>
                <a:gd name="connsiteY135" fmla="*/ 123751 h 230693"/>
                <a:gd name="connsiteX136" fmla="*/ 193237 w 215108"/>
                <a:gd name="connsiteY136" fmla="*/ 125688 h 230693"/>
                <a:gd name="connsiteX137" fmla="*/ 196352 w 215108"/>
                <a:gd name="connsiteY137" fmla="*/ 127210 h 230693"/>
                <a:gd name="connsiteX138" fmla="*/ 200643 w 215108"/>
                <a:gd name="connsiteY138" fmla="*/ 127694 h 230693"/>
                <a:gd name="connsiteX139" fmla="*/ 202304 w 215108"/>
                <a:gd name="connsiteY139" fmla="*/ 127556 h 230693"/>
                <a:gd name="connsiteX140" fmla="*/ 204450 w 215108"/>
                <a:gd name="connsiteY140" fmla="*/ 127279 h 230693"/>
                <a:gd name="connsiteX141" fmla="*/ 206387 w 215108"/>
                <a:gd name="connsiteY141" fmla="*/ 126726 h 230693"/>
                <a:gd name="connsiteX142" fmla="*/ 207772 w 215108"/>
                <a:gd name="connsiteY142" fmla="*/ 125688 h 230693"/>
                <a:gd name="connsiteX143" fmla="*/ 208741 w 215108"/>
                <a:gd name="connsiteY143" fmla="*/ 124166 h 230693"/>
                <a:gd name="connsiteX144" fmla="*/ 208602 w 215108"/>
                <a:gd name="connsiteY144" fmla="*/ 123475 h 230693"/>
                <a:gd name="connsiteX145" fmla="*/ 207564 w 215108"/>
                <a:gd name="connsiteY145" fmla="*/ 122852 h 230693"/>
                <a:gd name="connsiteX146" fmla="*/ 206180 w 215108"/>
                <a:gd name="connsiteY146" fmla="*/ 121676 h 230693"/>
                <a:gd name="connsiteX147" fmla="*/ 203204 w 215108"/>
                <a:gd name="connsiteY147" fmla="*/ 118702 h 230693"/>
                <a:gd name="connsiteX148" fmla="*/ 193237 w 215108"/>
                <a:gd name="connsiteY148" fmla="*/ 111507 h 230693"/>
                <a:gd name="connsiteX149" fmla="*/ 190884 w 215108"/>
                <a:gd name="connsiteY149" fmla="*/ 109363 h 230693"/>
                <a:gd name="connsiteX150" fmla="*/ 186593 w 215108"/>
                <a:gd name="connsiteY150" fmla="*/ 104590 h 230693"/>
                <a:gd name="connsiteX151" fmla="*/ 184309 w 215108"/>
                <a:gd name="connsiteY151" fmla="*/ 102584 h 230693"/>
                <a:gd name="connsiteX152" fmla="*/ 186939 w 215108"/>
                <a:gd name="connsiteY152" fmla="*/ 101201 h 230693"/>
                <a:gd name="connsiteX153" fmla="*/ 188600 w 215108"/>
                <a:gd name="connsiteY153" fmla="*/ 99471 h 230693"/>
                <a:gd name="connsiteX154" fmla="*/ 189223 w 215108"/>
                <a:gd name="connsiteY154" fmla="*/ 97327 h 230693"/>
                <a:gd name="connsiteX155" fmla="*/ 188808 w 215108"/>
                <a:gd name="connsiteY155" fmla="*/ 94768 h 230693"/>
                <a:gd name="connsiteX156" fmla="*/ 187631 w 215108"/>
                <a:gd name="connsiteY156" fmla="*/ 92485 h 230693"/>
                <a:gd name="connsiteX157" fmla="*/ 185555 w 215108"/>
                <a:gd name="connsiteY157" fmla="*/ 89718 h 230693"/>
                <a:gd name="connsiteX158" fmla="*/ 183202 w 215108"/>
                <a:gd name="connsiteY158" fmla="*/ 87297 h 230693"/>
                <a:gd name="connsiteX159" fmla="*/ 181056 w 215108"/>
                <a:gd name="connsiteY159" fmla="*/ 86052 h 230693"/>
                <a:gd name="connsiteX160" fmla="*/ 181333 w 215108"/>
                <a:gd name="connsiteY160" fmla="*/ 85706 h 230693"/>
                <a:gd name="connsiteX161" fmla="*/ 181610 w 215108"/>
                <a:gd name="connsiteY161" fmla="*/ 85360 h 230693"/>
                <a:gd name="connsiteX162" fmla="*/ 182302 w 215108"/>
                <a:gd name="connsiteY162" fmla="*/ 84807 h 230693"/>
                <a:gd name="connsiteX163" fmla="*/ 181679 w 215108"/>
                <a:gd name="connsiteY163" fmla="*/ 84599 h 230693"/>
                <a:gd name="connsiteX164" fmla="*/ 180364 w 215108"/>
                <a:gd name="connsiteY164" fmla="*/ 84046 h 230693"/>
                <a:gd name="connsiteX165" fmla="*/ 179672 w 215108"/>
                <a:gd name="connsiteY165" fmla="*/ 83907 h 230693"/>
                <a:gd name="connsiteX166" fmla="*/ 181125 w 215108"/>
                <a:gd name="connsiteY166" fmla="*/ 83492 h 230693"/>
                <a:gd name="connsiteX167" fmla="*/ 180364 w 215108"/>
                <a:gd name="connsiteY167" fmla="*/ 81279 h 230693"/>
                <a:gd name="connsiteX168" fmla="*/ 178634 w 215108"/>
                <a:gd name="connsiteY168" fmla="*/ 80103 h 230693"/>
                <a:gd name="connsiteX169" fmla="*/ 176488 w 215108"/>
                <a:gd name="connsiteY169" fmla="*/ 79203 h 230693"/>
                <a:gd name="connsiteX170" fmla="*/ 174758 w 215108"/>
                <a:gd name="connsiteY170" fmla="*/ 77682 h 230693"/>
                <a:gd name="connsiteX171" fmla="*/ 174620 w 215108"/>
                <a:gd name="connsiteY171" fmla="*/ 76921 h 230693"/>
                <a:gd name="connsiteX172" fmla="*/ 174758 w 215108"/>
                <a:gd name="connsiteY172" fmla="*/ 75814 h 230693"/>
                <a:gd name="connsiteX173" fmla="*/ 174896 w 215108"/>
                <a:gd name="connsiteY173" fmla="*/ 74431 h 230693"/>
                <a:gd name="connsiteX174" fmla="*/ 174550 w 215108"/>
                <a:gd name="connsiteY174" fmla="*/ 73116 h 230693"/>
                <a:gd name="connsiteX175" fmla="*/ 173581 w 215108"/>
                <a:gd name="connsiteY175" fmla="*/ 71871 h 230693"/>
                <a:gd name="connsiteX176" fmla="*/ 172197 w 215108"/>
                <a:gd name="connsiteY176" fmla="*/ 70764 h 230693"/>
                <a:gd name="connsiteX177" fmla="*/ 170675 w 215108"/>
                <a:gd name="connsiteY177" fmla="*/ 70004 h 230693"/>
                <a:gd name="connsiteX178" fmla="*/ 169083 w 215108"/>
                <a:gd name="connsiteY178" fmla="*/ 69588 h 230693"/>
                <a:gd name="connsiteX179" fmla="*/ 174689 w 215108"/>
                <a:gd name="connsiteY179" fmla="*/ 69588 h 230693"/>
                <a:gd name="connsiteX180" fmla="*/ 177181 w 215108"/>
                <a:gd name="connsiteY180" fmla="*/ 69104 h 230693"/>
                <a:gd name="connsiteX181" fmla="*/ 178496 w 215108"/>
                <a:gd name="connsiteY181" fmla="*/ 67375 h 230693"/>
                <a:gd name="connsiteX182" fmla="*/ 180572 w 215108"/>
                <a:gd name="connsiteY182" fmla="*/ 69173 h 230693"/>
                <a:gd name="connsiteX183" fmla="*/ 182164 w 215108"/>
                <a:gd name="connsiteY183" fmla="*/ 69173 h 230693"/>
                <a:gd name="connsiteX184" fmla="*/ 182994 w 215108"/>
                <a:gd name="connsiteY184" fmla="*/ 67928 h 230693"/>
                <a:gd name="connsiteX185" fmla="*/ 182579 w 215108"/>
                <a:gd name="connsiteY185" fmla="*/ 65576 h 230693"/>
                <a:gd name="connsiteX186" fmla="*/ 181056 w 215108"/>
                <a:gd name="connsiteY186" fmla="*/ 63778 h 230693"/>
                <a:gd name="connsiteX187" fmla="*/ 178842 w 215108"/>
                <a:gd name="connsiteY187" fmla="*/ 61772 h 230693"/>
                <a:gd name="connsiteX188" fmla="*/ 177872 w 215108"/>
                <a:gd name="connsiteY188" fmla="*/ 59835 h 230693"/>
                <a:gd name="connsiteX189" fmla="*/ 179879 w 215108"/>
                <a:gd name="connsiteY189" fmla="*/ 58244 h 230693"/>
                <a:gd name="connsiteX190" fmla="*/ 179879 w 215108"/>
                <a:gd name="connsiteY190" fmla="*/ 58244 h 230693"/>
                <a:gd name="connsiteX191" fmla="*/ 181610 w 215108"/>
                <a:gd name="connsiteY191" fmla="*/ 55616 h 230693"/>
                <a:gd name="connsiteX192" fmla="*/ 183271 w 215108"/>
                <a:gd name="connsiteY192" fmla="*/ 55200 h 230693"/>
                <a:gd name="connsiteX193" fmla="*/ 185347 w 215108"/>
                <a:gd name="connsiteY193" fmla="*/ 55892 h 230693"/>
                <a:gd name="connsiteX194" fmla="*/ 188254 w 215108"/>
                <a:gd name="connsiteY194" fmla="*/ 56515 h 230693"/>
                <a:gd name="connsiteX195" fmla="*/ 190607 w 215108"/>
                <a:gd name="connsiteY195" fmla="*/ 56238 h 230693"/>
                <a:gd name="connsiteX196" fmla="*/ 198221 w 215108"/>
                <a:gd name="connsiteY196" fmla="*/ 54647 h 230693"/>
                <a:gd name="connsiteX197" fmla="*/ 200228 w 215108"/>
                <a:gd name="connsiteY197" fmla="*/ 53678 h 230693"/>
                <a:gd name="connsiteX198" fmla="*/ 200435 w 215108"/>
                <a:gd name="connsiteY198" fmla="*/ 51465 h 230693"/>
                <a:gd name="connsiteX199" fmla="*/ 198497 w 215108"/>
                <a:gd name="connsiteY199" fmla="*/ 49736 h 230693"/>
                <a:gd name="connsiteX200" fmla="*/ 195867 w 215108"/>
                <a:gd name="connsiteY200" fmla="*/ 48075 h 230693"/>
                <a:gd name="connsiteX201" fmla="*/ 193929 w 215108"/>
                <a:gd name="connsiteY201" fmla="*/ 46139 h 230693"/>
                <a:gd name="connsiteX202" fmla="*/ 193030 w 215108"/>
                <a:gd name="connsiteY202" fmla="*/ 42680 h 230693"/>
                <a:gd name="connsiteX203" fmla="*/ 194621 w 215108"/>
                <a:gd name="connsiteY203" fmla="*/ 41366 h 230693"/>
                <a:gd name="connsiteX204" fmla="*/ 197597 w 215108"/>
                <a:gd name="connsiteY204" fmla="*/ 41366 h 230693"/>
                <a:gd name="connsiteX205" fmla="*/ 200781 w 215108"/>
                <a:gd name="connsiteY205" fmla="*/ 41573 h 230693"/>
                <a:gd name="connsiteX206" fmla="*/ 203965 w 215108"/>
                <a:gd name="connsiteY206" fmla="*/ 41366 h 230693"/>
                <a:gd name="connsiteX207" fmla="*/ 208048 w 215108"/>
                <a:gd name="connsiteY207" fmla="*/ 40605 h 230693"/>
                <a:gd name="connsiteX208" fmla="*/ 211855 w 215108"/>
                <a:gd name="connsiteY208" fmla="*/ 39221 h 230693"/>
                <a:gd name="connsiteX209" fmla="*/ 214278 w 215108"/>
                <a:gd name="connsiteY209" fmla="*/ 37146 h 230693"/>
                <a:gd name="connsiteX210" fmla="*/ 215108 w 215108"/>
                <a:gd name="connsiteY210" fmla="*/ 34725 h 230693"/>
                <a:gd name="connsiteX211" fmla="*/ 214485 w 215108"/>
                <a:gd name="connsiteY211" fmla="*/ 33411 h 230693"/>
                <a:gd name="connsiteX212" fmla="*/ 212963 w 215108"/>
                <a:gd name="connsiteY212" fmla="*/ 32719 h 230693"/>
                <a:gd name="connsiteX213" fmla="*/ 203204 w 215108"/>
                <a:gd name="connsiteY213" fmla="*/ 29399 h 230693"/>
                <a:gd name="connsiteX214" fmla="*/ 200851 w 215108"/>
                <a:gd name="connsiteY214" fmla="*/ 28084 h 230693"/>
                <a:gd name="connsiteX215" fmla="*/ 197251 w 215108"/>
                <a:gd name="connsiteY215" fmla="*/ 25110 h 230693"/>
                <a:gd name="connsiteX216" fmla="*/ 195452 w 215108"/>
                <a:gd name="connsiteY216" fmla="*/ 24418 h 230693"/>
                <a:gd name="connsiteX217" fmla="*/ 192684 w 215108"/>
                <a:gd name="connsiteY217" fmla="*/ 24418 h 230693"/>
                <a:gd name="connsiteX218" fmla="*/ 189500 w 215108"/>
                <a:gd name="connsiteY218" fmla="*/ 25940 h 230693"/>
                <a:gd name="connsiteX219" fmla="*/ 187977 w 215108"/>
                <a:gd name="connsiteY219" fmla="*/ 26078 h 230693"/>
                <a:gd name="connsiteX220" fmla="*/ 187147 w 215108"/>
                <a:gd name="connsiteY220" fmla="*/ 24695 h 230693"/>
                <a:gd name="connsiteX221" fmla="*/ 187631 w 215108"/>
                <a:gd name="connsiteY221" fmla="*/ 24349 h 230693"/>
                <a:gd name="connsiteX222" fmla="*/ 188808 w 215108"/>
                <a:gd name="connsiteY222" fmla="*/ 23796 h 230693"/>
                <a:gd name="connsiteX223" fmla="*/ 189984 w 215108"/>
                <a:gd name="connsiteY223" fmla="*/ 22966 h 230693"/>
                <a:gd name="connsiteX224" fmla="*/ 190469 w 215108"/>
                <a:gd name="connsiteY224" fmla="*/ 21720 h 230693"/>
                <a:gd name="connsiteX225" fmla="*/ 188877 w 215108"/>
                <a:gd name="connsiteY225" fmla="*/ 20130 h 230693"/>
                <a:gd name="connsiteX226" fmla="*/ 185417 w 215108"/>
                <a:gd name="connsiteY226" fmla="*/ 20475 h 230693"/>
                <a:gd name="connsiteX227" fmla="*/ 178218 w 215108"/>
                <a:gd name="connsiteY227" fmla="*/ 22550 h 230693"/>
                <a:gd name="connsiteX228" fmla="*/ 179533 w 215108"/>
                <a:gd name="connsiteY228" fmla="*/ 22066 h 230693"/>
                <a:gd name="connsiteX229" fmla="*/ 180226 w 215108"/>
                <a:gd name="connsiteY229" fmla="*/ 21375 h 230693"/>
                <a:gd name="connsiteX230" fmla="*/ 180710 w 215108"/>
                <a:gd name="connsiteY230" fmla="*/ 20406 h 230693"/>
                <a:gd name="connsiteX231" fmla="*/ 181264 w 215108"/>
                <a:gd name="connsiteY231" fmla="*/ 19299 h 230693"/>
                <a:gd name="connsiteX232" fmla="*/ 181818 w 215108"/>
                <a:gd name="connsiteY232" fmla="*/ 14803 h 230693"/>
                <a:gd name="connsiteX233" fmla="*/ 181610 w 215108"/>
                <a:gd name="connsiteY233" fmla="*/ 12036 h 230693"/>
                <a:gd name="connsiteX234" fmla="*/ 180848 w 215108"/>
                <a:gd name="connsiteY234" fmla="*/ 10445 h 230693"/>
                <a:gd name="connsiteX235" fmla="*/ 175519 w 215108"/>
                <a:gd name="connsiteY235" fmla="*/ 6641 h 230693"/>
                <a:gd name="connsiteX236" fmla="*/ 174689 w 215108"/>
                <a:gd name="connsiteY236" fmla="*/ 5741 h 230693"/>
                <a:gd name="connsiteX237" fmla="*/ 173028 w 215108"/>
                <a:gd name="connsiteY237" fmla="*/ 3389 h 230693"/>
                <a:gd name="connsiteX238" fmla="*/ 172751 w 215108"/>
                <a:gd name="connsiteY238" fmla="*/ 2352 h 230693"/>
                <a:gd name="connsiteX239" fmla="*/ 172751 w 215108"/>
                <a:gd name="connsiteY239" fmla="*/ 1383 h 230693"/>
                <a:gd name="connsiteX240" fmla="*/ 172612 w 215108"/>
                <a:gd name="connsiteY240" fmla="*/ 623 h 230693"/>
                <a:gd name="connsiteX241" fmla="*/ 171436 w 215108"/>
                <a:gd name="connsiteY241" fmla="*/ 138 h 230693"/>
                <a:gd name="connsiteX242" fmla="*/ 169429 w 215108"/>
                <a:gd name="connsiteY242" fmla="*/ 968 h 230693"/>
                <a:gd name="connsiteX243" fmla="*/ 165761 w 215108"/>
                <a:gd name="connsiteY243" fmla="*/ 5880 h 230693"/>
                <a:gd name="connsiteX244" fmla="*/ 163338 w 215108"/>
                <a:gd name="connsiteY244" fmla="*/ 7402 h 230693"/>
                <a:gd name="connsiteX245" fmla="*/ 164030 w 215108"/>
                <a:gd name="connsiteY245" fmla="*/ 5119 h 230693"/>
                <a:gd name="connsiteX246" fmla="*/ 164584 w 215108"/>
                <a:gd name="connsiteY246" fmla="*/ 2490 h 230693"/>
                <a:gd name="connsiteX247" fmla="*/ 164169 w 215108"/>
                <a:gd name="connsiteY247" fmla="*/ 415 h 230693"/>
                <a:gd name="connsiteX248" fmla="*/ 162369 w 215108"/>
                <a:gd name="connsiteY248" fmla="*/ 0 h 230693"/>
                <a:gd name="connsiteX249" fmla="*/ 146658 w 215108"/>
                <a:gd name="connsiteY249" fmla="*/ 24280 h 230693"/>
                <a:gd name="connsiteX250" fmla="*/ 142298 w 215108"/>
                <a:gd name="connsiteY250" fmla="*/ 29191 h 230693"/>
                <a:gd name="connsiteX251" fmla="*/ 138768 w 215108"/>
                <a:gd name="connsiteY251" fmla="*/ 28361 h 230693"/>
                <a:gd name="connsiteX252" fmla="*/ 136554 w 215108"/>
                <a:gd name="connsiteY252" fmla="*/ 30229 h 230693"/>
                <a:gd name="connsiteX253" fmla="*/ 135446 w 215108"/>
                <a:gd name="connsiteY253" fmla="*/ 31336 h 230693"/>
                <a:gd name="connsiteX254" fmla="*/ 134892 w 215108"/>
                <a:gd name="connsiteY254" fmla="*/ 32373 h 230693"/>
                <a:gd name="connsiteX255" fmla="*/ 135169 w 215108"/>
                <a:gd name="connsiteY255" fmla="*/ 34102 h 230693"/>
                <a:gd name="connsiteX256" fmla="*/ 136207 w 215108"/>
                <a:gd name="connsiteY256" fmla="*/ 35071 h 230693"/>
                <a:gd name="connsiteX257" fmla="*/ 137384 w 215108"/>
                <a:gd name="connsiteY257" fmla="*/ 35832 h 230693"/>
                <a:gd name="connsiteX258" fmla="*/ 138007 w 215108"/>
                <a:gd name="connsiteY258" fmla="*/ 36800 h 230693"/>
                <a:gd name="connsiteX259" fmla="*/ 137384 w 215108"/>
                <a:gd name="connsiteY259" fmla="*/ 39706 h 230693"/>
                <a:gd name="connsiteX260" fmla="*/ 135169 w 215108"/>
                <a:gd name="connsiteY260" fmla="*/ 41573 h 230693"/>
                <a:gd name="connsiteX261" fmla="*/ 132124 w 215108"/>
                <a:gd name="connsiteY261" fmla="*/ 42611 h 230693"/>
                <a:gd name="connsiteX262" fmla="*/ 129148 w 215108"/>
                <a:gd name="connsiteY262" fmla="*/ 43164 h 230693"/>
                <a:gd name="connsiteX263" fmla="*/ 130601 w 215108"/>
                <a:gd name="connsiteY263" fmla="*/ 45724 h 230693"/>
                <a:gd name="connsiteX264" fmla="*/ 129079 w 215108"/>
                <a:gd name="connsiteY264" fmla="*/ 43164 h 230693"/>
                <a:gd name="connsiteX265" fmla="*/ 126795 w 215108"/>
                <a:gd name="connsiteY265" fmla="*/ 43164 h 230693"/>
                <a:gd name="connsiteX266" fmla="*/ 126795 w 215108"/>
                <a:gd name="connsiteY266" fmla="*/ 46415 h 230693"/>
                <a:gd name="connsiteX267" fmla="*/ 127210 w 215108"/>
                <a:gd name="connsiteY267" fmla="*/ 50428 h 230693"/>
                <a:gd name="connsiteX268" fmla="*/ 126725 w 215108"/>
                <a:gd name="connsiteY268" fmla="*/ 46415 h 230693"/>
                <a:gd name="connsiteX269" fmla="*/ 126725 w 215108"/>
                <a:gd name="connsiteY269" fmla="*/ 43164 h 230693"/>
                <a:gd name="connsiteX270" fmla="*/ 123611 w 215108"/>
                <a:gd name="connsiteY270" fmla="*/ 45032 h 230693"/>
                <a:gd name="connsiteX271" fmla="*/ 122019 w 215108"/>
                <a:gd name="connsiteY271" fmla="*/ 46623 h 230693"/>
                <a:gd name="connsiteX272" fmla="*/ 123542 w 215108"/>
                <a:gd name="connsiteY272" fmla="*/ 45032 h 230693"/>
                <a:gd name="connsiteX273" fmla="*/ 126795 w 215108"/>
                <a:gd name="connsiteY273" fmla="*/ 43164 h 230693"/>
                <a:gd name="connsiteX274" fmla="*/ 127141 w 215108"/>
                <a:gd name="connsiteY274" fmla="*/ 41988 h 230693"/>
                <a:gd name="connsiteX275" fmla="*/ 127141 w 215108"/>
                <a:gd name="connsiteY275" fmla="*/ 41366 h 230693"/>
                <a:gd name="connsiteX276" fmla="*/ 127210 w 215108"/>
                <a:gd name="connsiteY276" fmla="*/ 40743 h 230693"/>
                <a:gd name="connsiteX277" fmla="*/ 122019 w 215108"/>
                <a:gd name="connsiteY277" fmla="*/ 42403 h 230693"/>
                <a:gd name="connsiteX278" fmla="*/ 112676 w 215108"/>
                <a:gd name="connsiteY278" fmla="*/ 48421 h 230693"/>
                <a:gd name="connsiteX279" fmla="*/ 106862 w 215108"/>
                <a:gd name="connsiteY279" fmla="*/ 49528 h 230693"/>
                <a:gd name="connsiteX280" fmla="*/ 105616 w 215108"/>
                <a:gd name="connsiteY280" fmla="*/ 50566 h 230693"/>
                <a:gd name="connsiteX281" fmla="*/ 105201 w 215108"/>
                <a:gd name="connsiteY281" fmla="*/ 51880 h 230693"/>
                <a:gd name="connsiteX282" fmla="*/ 105062 w 215108"/>
                <a:gd name="connsiteY282" fmla="*/ 53471 h 230693"/>
                <a:gd name="connsiteX283" fmla="*/ 104716 w 215108"/>
                <a:gd name="connsiteY283" fmla="*/ 55200 h 230693"/>
                <a:gd name="connsiteX284" fmla="*/ 103471 w 215108"/>
                <a:gd name="connsiteY284" fmla="*/ 57414 h 230693"/>
                <a:gd name="connsiteX285" fmla="*/ 101810 w 215108"/>
                <a:gd name="connsiteY285" fmla="*/ 59489 h 230693"/>
                <a:gd name="connsiteX286" fmla="*/ 98072 w 215108"/>
                <a:gd name="connsiteY286" fmla="*/ 63294 h 230693"/>
                <a:gd name="connsiteX287" fmla="*/ 86514 w 215108"/>
                <a:gd name="connsiteY287" fmla="*/ 77267 h 230693"/>
                <a:gd name="connsiteX288" fmla="*/ 81808 w 215108"/>
                <a:gd name="connsiteY288" fmla="*/ 80380 h 230693"/>
                <a:gd name="connsiteX289" fmla="*/ 75786 w 215108"/>
                <a:gd name="connsiteY289" fmla="*/ 82247 h 230693"/>
                <a:gd name="connsiteX290" fmla="*/ 63120 w 215108"/>
                <a:gd name="connsiteY290" fmla="*/ 84322 h 230693"/>
                <a:gd name="connsiteX291" fmla="*/ 57238 w 215108"/>
                <a:gd name="connsiteY291" fmla="*/ 86190 h 230693"/>
                <a:gd name="connsiteX292" fmla="*/ 55992 w 215108"/>
                <a:gd name="connsiteY292" fmla="*/ 86744 h 230693"/>
                <a:gd name="connsiteX293" fmla="*/ 54884 w 215108"/>
                <a:gd name="connsiteY293" fmla="*/ 87366 h 230693"/>
                <a:gd name="connsiteX294" fmla="*/ 53846 w 215108"/>
                <a:gd name="connsiteY294" fmla="*/ 88127 h 230693"/>
                <a:gd name="connsiteX295" fmla="*/ 53085 w 215108"/>
                <a:gd name="connsiteY295" fmla="*/ 89234 h 230693"/>
                <a:gd name="connsiteX296" fmla="*/ 52739 w 215108"/>
                <a:gd name="connsiteY296" fmla="*/ 90410 h 230693"/>
                <a:gd name="connsiteX297" fmla="*/ 52739 w 215108"/>
                <a:gd name="connsiteY297" fmla="*/ 92969 h 230693"/>
                <a:gd name="connsiteX298" fmla="*/ 52462 w 215108"/>
                <a:gd name="connsiteY298" fmla="*/ 93937 h 230693"/>
                <a:gd name="connsiteX299" fmla="*/ 51701 w 215108"/>
                <a:gd name="connsiteY299" fmla="*/ 95113 h 230693"/>
                <a:gd name="connsiteX300" fmla="*/ 50939 w 215108"/>
                <a:gd name="connsiteY300" fmla="*/ 95875 h 230693"/>
                <a:gd name="connsiteX301" fmla="*/ 49832 w 215108"/>
                <a:gd name="connsiteY301" fmla="*/ 95736 h 230693"/>
                <a:gd name="connsiteX302" fmla="*/ 48240 w 215108"/>
                <a:gd name="connsiteY302" fmla="*/ 94491 h 230693"/>
                <a:gd name="connsiteX303" fmla="*/ 47617 w 215108"/>
                <a:gd name="connsiteY303" fmla="*/ 96220 h 230693"/>
                <a:gd name="connsiteX304" fmla="*/ 47825 w 215108"/>
                <a:gd name="connsiteY304" fmla="*/ 97604 h 230693"/>
                <a:gd name="connsiteX305" fmla="*/ 48310 w 215108"/>
                <a:gd name="connsiteY305" fmla="*/ 98918 h 230693"/>
                <a:gd name="connsiteX306" fmla="*/ 48517 w 215108"/>
                <a:gd name="connsiteY306" fmla="*/ 100301 h 230693"/>
                <a:gd name="connsiteX307" fmla="*/ 48310 w 215108"/>
                <a:gd name="connsiteY307" fmla="*/ 101685 h 230693"/>
                <a:gd name="connsiteX308" fmla="*/ 47894 w 215108"/>
                <a:gd name="connsiteY308" fmla="*/ 103138 h 230693"/>
                <a:gd name="connsiteX309" fmla="*/ 45402 w 215108"/>
                <a:gd name="connsiteY309" fmla="*/ 108948 h 230693"/>
                <a:gd name="connsiteX310" fmla="*/ 44433 w 215108"/>
                <a:gd name="connsiteY310" fmla="*/ 111854 h 230693"/>
                <a:gd name="connsiteX311" fmla="*/ 44849 w 215108"/>
                <a:gd name="connsiteY311" fmla="*/ 114274 h 230693"/>
                <a:gd name="connsiteX312" fmla="*/ 47894 w 215108"/>
                <a:gd name="connsiteY312" fmla="*/ 116073 h 230693"/>
                <a:gd name="connsiteX313" fmla="*/ 45818 w 215108"/>
                <a:gd name="connsiteY313" fmla="*/ 115935 h 230693"/>
                <a:gd name="connsiteX314" fmla="*/ 32253 w 215108"/>
                <a:gd name="connsiteY314" fmla="*/ 110124 h 230693"/>
                <a:gd name="connsiteX315" fmla="*/ 29761 w 215108"/>
                <a:gd name="connsiteY315" fmla="*/ 109363 h 230693"/>
                <a:gd name="connsiteX316" fmla="*/ 21040 w 215108"/>
                <a:gd name="connsiteY316" fmla="*/ 108741 h 230693"/>
                <a:gd name="connsiteX317" fmla="*/ 17233 w 215108"/>
                <a:gd name="connsiteY317" fmla="*/ 107150 h 230693"/>
                <a:gd name="connsiteX318" fmla="*/ 14811 w 215108"/>
                <a:gd name="connsiteY318" fmla="*/ 102999 h 230693"/>
                <a:gd name="connsiteX319" fmla="*/ 14811 w 215108"/>
                <a:gd name="connsiteY319" fmla="*/ 102999 h 230693"/>
                <a:gd name="connsiteX320" fmla="*/ 14811 w 215108"/>
                <a:gd name="connsiteY320" fmla="*/ 102999 h 230693"/>
                <a:gd name="connsiteX321" fmla="*/ 14811 w 215108"/>
                <a:gd name="connsiteY321" fmla="*/ 102999 h 230693"/>
                <a:gd name="connsiteX322" fmla="*/ 14811 w 215108"/>
                <a:gd name="connsiteY322" fmla="*/ 102999 h 230693"/>
                <a:gd name="connsiteX323" fmla="*/ 10312 w 215108"/>
                <a:gd name="connsiteY323" fmla="*/ 105697 h 230693"/>
                <a:gd name="connsiteX324" fmla="*/ 6506 w 215108"/>
                <a:gd name="connsiteY324" fmla="*/ 109571 h 230693"/>
                <a:gd name="connsiteX325" fmla="*/ 3668 w 215108"/>
                <a:gd name="connsiteY325" fmla="*/ 114205 h 230693"/>
                <a:gd name="connsiteX326" fmla="*/ 2007 w 215108"/>
                <a:gd name="connsiteY326" fmla="*/ 119393 h 230693"/>
                <a:gd name="connsiteX327" fmla="*/ 3945 w 215108"/>
                <a:gd name="connsiteY327" fmla="*/ 119186 h 230693"/>
                <a:gd name="connsiteX328" fmla="*/ 4499 w 215108"/>
                <a:gd name="connsiteY328" fmla="*/ 119047 h 230693"/>
                <a:gd name="connsiteX329" fmla="*/ 1454 w 215108"/>
                <a:gd name="connsiteY329" fmla="*/ 121400 h 230693"/>
                <a:gd name="connsiteX330" fmla="*/ 0 w 215108"/>
                <a:gd name="connsiteY330" fmla="*/ 125135 h 230693"/>
                <a:gd name="connsiteX331" fmla="*/ 119666 w 215108"/>
                <a:gd name="connsiteY331" fmla="*/ 108948 h 230693"/>
                <a:gd name="connsiteX332" fmla="*/ 119320 w 215108"/>
                <a:gd name="connsiteY332" fmla="*/ 110470 h 230693"/>
                <a:gd name="connsiteX333" fmla="*/ 118835 w 215108"/>
                <a:gd name="connsiteY333" fmla="*/ 111992 h 230693"/>
                <a:gd name="connsiteX334" fmla="*/ 119320 w 215108"/>
                <a:gd name="connsiteY334" fmla="*/ 110470 h 230693"/>
                <a:gd name="connsiteX335" fmla="*/ 119666 w 215108"/>
                <a:gd name="connsiteY335" fmla="*/ 108879 h 230693"/>
                <a:gd name="connsiteX336" fmla="*/ 120220 w 215108"/>
                <a:gd name="connsiteY336" fmla="*/ 107426 h 230693"/>
                <a:gd name="connsiteX337" fmla="*/ 119666 w 215108"/>
                <a:gd name="connsiteY337" fmla="*/ 108879 h 230693"/>
                <a:gd name="connsiteX338" fmla="*/ 122850 w 215108"/>
                <a:gd name="connsiteY338" fmla="*/ 103207 h 230693"/>
                <a:gd name="connsiteX339" fmla="*/ 122434 w 215108"/>
                <a:gd name="connsiteY339" fmla="*/ 101478 h 230693"/>
                <a:gd name="connsiteX340" fmla="*/ 122227 w 215108"/>
                <a:gd name="connsiteY340" fmla="*/ 99748 h 230693"/>
                <a:gd name="connsiteX341" fmla="*/ 122504 w 215108"/>
                <a:gd name="connsiteY341" fmla="*/ 101478 h 230693"/>
                <a:gd name="connsiteX342" fmla="*/ 122850 w 215108"/>
                <a:gd name="connsiteY342" fmla="*/ 103138 h 230693"/>
                <a:gd name="connsiteX343" fmla="*/ 122850 w 215108"/>
                <a:gd name="connsiteY343" fmla="*/ 103138 h 230693"/>
                <a:gd name="connsiteX344" fmla="*/ 179326 w 215108"/>
                <a:gd name="connsiteY344" fmla="*/ 58106 h 230693"/>
                <a:gd name="connsiteX345" fmla="*/ 178426 w 215108"/>
                <a:gd name="connsiteY345" fmla="*/ 57967 h 230693"/>
                <a:gd name="connsiteX346" fmla="*/ 177734 w 215108"/>
                <a:gd name="connsiteY346" fmla="*/ 57621 h 230693"/>
                <a:gd name="connsiteX347" fmla="*/ 178496 w 215108"/>
                <a:gd name="connsiteY347" fmla="*/ 57967 h 230693"/>
                <a:gd name="connsiteX348" fmla="*/ 179395 w 215108"/>
                <a:gd name="connsiteY348" fmla="*/ 58106 h 230693"/>
                <a:gd name="connsiteX349" fmla="*/ 137730 w 215108"/>
                <a:gd name="connsiteY349" fmla="*/ 77474 h 230693"/>
                <a:gd name="connsiteX350" fmla="*/ 138422 w 215108"/>
                <a:gd name="connsiteY350" fmla="*/ 65922 h 230693"/>
                <a:gd name="connsiteX351" fmla="*/ 139045 w 215108"/>
                <a:gd name="connsiteY351" fmla="*/ 61841 h 230693"/>
                <a:gd name="connsiteX352" fmla="*/ 138422 w 215108"/>
                <a:gd name="connsiteY352" fmla="*/ 65922 h 230693"/>
                <a:gd name="connsiteX353" fmla="*/ 137730 w 215108"/>
                <a:gd name="connsiteY353" fmla="*/ 77474 h 230693"/>
                <a:gd name="connsiteX354" fmla="*/ 136969 w 215108"/>
                <a:gd name="connsiteY354" fmla="*/ 79688 h 230693"/>
                <a:gd name="connsiteX355" fmla="*/ 137661 w 215108"/>
                <a:gd name="connsiteY355" fmla="*/ 77474 h 230693"/>
                <a:gd name="connsiteX356" fmla="*/ 132055 w 215108"/>
                <a:gd name="connsiteY356" fmla="*/ 54578 h 230693"/>
                <a:gd name="connsiteX357" fmla="*/ 132055 w 215108"/>
                <a:gd name="connsiteY357" fmla="*/ 54578 h 230693"/>
                <a:gd name="connsiteX358" fmla="*/ 130601 w 215108"/>
                <a:gd name="connsiteY358" fmla="*/ 54094 h 230693"/>
                <a:gd name="connsiteX359" fmla="*/ 132055 w 215108"/>
                <a:gd name="connsiteY359" fmla="*/ 54578 h 230693"/>
                <a:gd name="connsiteX360" fmla="*/ 127003 w 215108"/>
                <a:gd name="connsiteY360" fmla="*/ 94906 h 230693"/>
                <a:gd name="connsiteX361" fmla="*/ 128110 w 215108"/>
                <a:gd name="connsiteY361" fmla="*/ 94214 h 230693"/>
                <a:gd name="connsiteX362" fmla="*/ 127071 w 215108"/>
                <a:gd name="connsiteY362" fmla="*/ 94906 h 230693"/>
                <a:gd name="connsiteX363" fmla="*/ 124718 w 215108"/>
                <a:gd name="connsiteY363" fmla="*/ 96220 h 230693"/>
                <a:gd name="connsiteX364" fmla="*/ 127071 w 215108"/>
                <a:gd name="connsiteY364" fmla="*/ 94906 h 230693"/>
                <a:gd name="connsiteX365" fmla="*/ 98626 w 215108"/>
                <a:gd name="connsiteY365" fmla="*/ 118563 h 230693"/>
                <a:gd name="connsiteX366" fmla="*/ 98626 w 215108"/>
                <a:gd name="connsiteY366" fmla="*/ 118563 h 230693"/>
                <a:gd name="connsiteX367" fmla="*/ 97726 w 215108"/>
                <a:gd name="connsiteY367" fmla="*/ 118494 h 230693"/>
                <a:gd name="connsiteX368" fmla="*/ 98626 w 215108"/>
                <a:gd name="connsiteY368" fmla="*/ 118494 h 230693"/>
                <a:gd name="connsiteX369" fmla="*/ 58622 w 215108"/>
                <a:gd name="connsiteY369" fmla="*/ 123751 h 230693"/>
                <a:gd name="connsiteX370" fmla="*/ 60906 w 215108"/>
                <a:gd name="connsiteY370" fmla="*/ 122990 h 230693"/>
                <a:gd name="connsiteX371" fmla="*/ 58691 w 215108"/>
                <a:gd name="connsiteY371" fmla="*/ 123751 h 230693"/>
                <a:gd name="connsiteX372" fmla="*/ 56269 w 215108"/>
                <a:gd name="connsiteY372" fmla="*/ 124097 h 230693"/>
                <a:gd name="connsiteX373" fmla="*/ 56269 w 215108"/>
                <a:gd name="connsiteY373" fmla="*/ 124097 h 230693"/>
                <a:gd name="connsiteX374" fmla="*/ 58691 w 215108"/>
                <a:gd name="connsiteY374" fmla="*/ 123751 h 230693"/>
                <a:gd name="connsiteX375" fmla="*/ 42842 w 215108"/>
                <a:gd name="connsiteY375" fmla="*/ 124097 h 230693"/>
                <a:gd name="connsiteX376" fmla="*/ 46164 w 215108"/>
                <a:gd name="connsiteY376" fmla="*/ 123682 h 230693"/>
                <a:gd name="connsiteX377" fmla="*/ 42842 w 215108"/>
                <a:gd name="connsiteY377" fmla="*/ 124097 h 230693"/>
                <a:gd name="connsiteX378" fmla="*/ 35159 w 215108"/>
                <a:gd name="connsiteY378" fmla="*/ 126173 h 230693"/>
                <a:gd name="connsiteX379" fmla="*/ 42842 w 215108"/>
                <a:gd name="connsiteY379" fmla="*/ 124097 h 230693"/>
                <a:gd name="connsiteX380" fmla="*/ 29969 w 215108"/>
                <a:gd name="connsiteY380" fmla="*/ 124235 h 230693"/>
                <a:gd name="connsiteX381" fmla="*/ 32391 w 215108"/>
                <a:gd name="connsiteY381" fmla="*/ 125826 h 230693"/>
                <a:gd name="connsiteX382" fmla="*/ 29899 w 215108"/>
                <a:gd name="connsiteY382" fmla="*/ 124235 h 230693"/>
                <a:gd name="connsiteX383" fmla="*/ 19518 w 215108"/>
                <a:gd name="connsiteY383" fmla="*/ 115450 h 230693"/>
                <a:gd name="connsiteX384" fmla="*/ 29899 w 215108"/>
                <a:gd name="connsiteY384" fmla="*/ 124235 h 230693"/>
                <a:gd name="connsiteX385" fmla="*/ 14603 w 215108"/>
                <a:gd name="connsiteY385" fmla="*/ 103968 h 230693"/>
                <a:gd name="connsiteX386" fmla="*/ 13911 w 215108"/>
                <a:gd name="connsiteY386" fmla="*/ 105213 h 230693"/>
                <a:gd name="connsiteX387" fmla="*/ 14396 w 215108"/>
                <a:gd name="connsiteY387" fmla="*/ 108118 h 230693"/>
                <a:gd name="connsiteX388" fmla="*/ 15850 w 215108"/>
                <a:gd name="connsiteY388" fmla="*/ 110954 h 230693"/>
                <a:gd name="connsiteX389" fmla="*/ 14327 w 215108"/>
                <a:gd name="connsiteY389" fmla="*/ 108118 h 230693"/>
                <a:gd name="connsiteX390" fmla="*/ 13842 w 215108"/>
                <a:gd name="connsiteY390" fmla="*/ 105213 h 230693"/>
                <a:gd name="connsiteX391" fmla="*/ 14535 w 215108"/>
                <a:gd name="connsiteY391" fmla="*/ 103968 h 23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Lst>
              <a:rect l="l" t="t" r="r" b="b"/>
              <a:pathLst>
                <a:path w="215108" h="230693">
                  <a:moveTo>
                    <a:pt x="485" y="124927"/>
                  </a:moveTo>
                  <a:lnTo>
                    <a:pt x="277" y="129147"/>
                  </a:lnTo>
                  <a:lnTo>
                    <a:pt x="623" y="133159"/>
                  </a:lnTo>
                  <a:lnTo>
                    <a:pt x="1592" y="136410"/>
                  </a:lnTo>
                  <a:lnTo>
                    <a:pt x="3184" y="139039"/>
                  </a:lnTo>
                  <a:lnTo>
                    <a:pt x="7544" y="144088"/>
                  </a:lnTo>
                  <a:lnTo>
                    <a:pt x="4914" y="147408"/>
                  </a:lnTo>
                  <a:lnTo>
                    <a:pt x="4776" y="151490"/>
                  </a:lnTo>
                  <a:lnTo>
                    <a:pt x="6575" y="155294"/>
                  </a:lnTo>
                  <a:lnTo>
                    <a:pt x="9966" y="157923"/>
                  </a:lnTo>
                  <a:lnTo>
                    <a:pt x="7821" y="160759"/>
                  </a:lnTo>
                  <a:lnTo>
                    <a:pt x="10866" y="162972"/>
                  </a:lnTo>
                  <a:lnTo>
                    <a:pt x="15780" y="164840"/>
                  </a:lnTo>
                  <a:lnTo>
                    <a:pt x="19448" y="166639"/>
                  </a:lnTo>
                  <a:lnTo>
                    <a:pt x="21109" y="168575"/>
                  </a:lnTo>
                  <a:lnTo>
                    <a:pt x="22424" y="170789"/>
                  </a:lnTo>
                  <a:lnTo>
                    <a:pt x="23255" y="173210"/>
                  </a:lnTo>
                  <a:lnTo>
                    <a:pt x="23601" y="175701"/>
                  </a:lnTo>
                  <a:lnTo>
                    <a:pt x="23324" y="177015"/>
                  </a:lnTo>
                  <a:lnTo>
                    <a:pt x="22286" y="179782"/>
                  </a:lnTo>
                  <a:lnTo>
                    <a:pt x="22148" y="180889"/>
                  </a:lnTo>
                  <a:lnTo>
                    <a:pt x="22424" y="182549"/>
                  </a:lnTo>
                  <a:lnTo>
                    <a:pt x="23047" y="183309"/>
                  </a:lnTo>
                  <a:lnTo>
                    <a:pt x="23739" y="183932"/>
                  </a:lnTo>
                  <a:lnTo>
                    <a:pt x="24432" y="185108"/>
                  </a:lnTo>
                  <a:lnTo>
                    <a:pt x="25193" y="187667"/>
                  </a:lnTo>
                  <a:lnTo>
                    <a:pt x="27408" y="204338"/>
                  </a:lnTo>
                  <a:lnTo>
                    <a:pt x="28100" y="206068"/>
                  </a:lnTo>
                  <a:lnTo>
                    <a:pt x="29415" y="206344"/>
                  </a:lnTo>
                  <a:lnTo>
                    <a:pt x="33498" y="205307"/>
                  </a:lnTo>
                  <a:lnTo>
                    <a:pt x="35090" y="205099"/>
                  </a:lnTo>
                  <a:lnTo>
                    <a:pt x="35713" y="205445"/>
                  </a:lnTo>
                  <a:lnTo>
                    <a:pt x="36959" y="206898"/>
                  </a:lnTo>
                  <a:lnTo>
                    <a:pt x="37651" y="207313"/>
                  </a:lnTo>
                  <a:lnTo>
                    <a:pt x="38343" y="206967"/>
                  </a:lnTo>
                  <a:lnTo>
                    <a:pt x="40696" y="205514"/>
                  </a:lnTo>
                  <a:lnTo>
                    <a:pt x="41527" y="205099"/>
                  </a:lnTo>
                  <a:lnTo>
                    <a:pt x="40696" y="207105"/>
                  </a:lnTo>
                  <a:lnTo>
                    <a:pt x="44641" y="207313"/>
                  </a:lnTo>
                  <a:lnTo>
                    <a:pt x="53223" y="206206"/>
                  </a:lnTo>
                  <a:lnTo>
                    <a:pt x="57860" y="205238"/>
                  </a:lnTo>
                  <a:lnTo>
                    <a:pt x="58691" y="205238"/>
                  </a:lnTo>
                  <a:cubicBezTo>
                    <a:pt x="58691" y="205238"/>
                    <a:pt x="60214" y="206690"/>
                    <a:pt x="60214" y="206690"/>
                  </a:cubicBezTo>
                  <a:lnTo>
                    <a:pt x="60767" y="208904"/>
                  </a:lnTo>
                  <a:lnTo>
                    <a:pt x="60975" y="213400"/>
                  </a:lnTo>
                  <a:lnTo>
                    <a:pt x="61736" y="217758"/>
                  </a:lnTo>
                  <a:lnTo>
                    <a:pt x="63605" y="217550"/>
                  </a:lnTo>
                  <a:lnTo>
                    <a:pt x="66581" y="215337"/>
                  </a:lnTo>
                  <a:lnTo>
                    <a:pt x="70734" y="213815"/>
                  </a:lnTo>
                  <a:lnTo>
                    <a:pt x="73433" y="213954"/>
                  </a:lnTo>
                  <a:lnTo>
                    <a:pt x="75509" y="214438"/>
                  </a:lnTo>
                  <a:lnTo>
                    <a:pt x="77586" y="214438"/>
                  </a:lnTo>
                  <a:cubicBezTo>
                    <a:pt x="77586" y="214438"/>
                    <a:pt x="80423" y="213607"/>
                    <a:pt x="80423" y="213607"/>
                  </a:cubicBezTo>
                  <a:lnTo>
                    <a:pt x="82915" y="212086"/>
                  </a:lnTo>
                  <a:lnTo>
                    <a:pt x="84299" y="210495"/>
                  </a:lnTo>
                  <a:lnTo>
                    <a:pt x="85130" y="208489"/>
                  </a:lnTo>
                  <a:lnTo>
                    <a:pt x="85822" y="205653"/>
                  </a:lnTo>
                  <a:lnTo>
                    <a:pt x="89628" y="209457"/>
                  </a:lnTo>
                  <a:lnTo>
                    <a:pt x="91497" y="210910"/>
                  </a:lnTo>
                  <a:lnTo>
                    <a:pt x="93573" y="211809"/>
                  </a:lnTo>
                  <a:lnTo>
                    <a:pt x="94543" y="211671"/>
                  </a:lnTo>
                  <a:lnTo>
                    <a:pt x="95511" y="211117"/>
                  </a:lnTo>
                  <a:lnTo>
                    <a:pt x="96549" y="210702"/>
                  </a:lnTo>
                  <a:lnTo>
                    <a:pt x="97519" y="210979"/>
                  </a:lnTo>
                  <a:lnTo>
                    <a:pt x="98072" y="211809"/>
                  </a:lnTo>
                  <a:lnTo>
                    <a:pt x="98072" y="212916"/>
                  </a:lnTo>
                  <a:cubicBezTo>
                    <a:pt x="98072" y="212916"/>
                    <a:pt x="98072" y="214023"/>
                    <a:pt x="98072" y="214023"/>
                  </a:cubicBezTo>
                  <a:lnTo>
                    <a:pt x="98349" y="214784"/>
                  </a:lnTo>
                  <a:lnTo>
                    <a:pt x="100771" y="216305"/>
                  </a:lnTo>
                  <a:lnTo>
                    <a:pt x="102848" y="215614"/>
                  </a:lnTo>
                  <a:lnTo>
                    <a:pt x="104924" y="214023"/>
                  </a:lnTo>
                  <a:lnTo>
                    <a:pt x="107485" y="212777"/>
                  </a:lnTo>
                  <a:lnTo>
                    <a:pt x="108869" y="213123"/>
                  </a:lnTo>
                  <a:lnTo>
                    <a:pt x="110184" y="213954"/>
                  </a:lnTo>
                  <a:lnTo>
                    <a:pt x="111499" y="213954"/>
                  </a:lnTo>
                  <a:lnTo>
                    <a:pt x="112952" y="211809"/>
                  </a:lnTo>
                  <a:lnTo>
                    <a:pt x="112191" y="214438"/>
                  </a:lnTo>
                  <a:lnTo>
                    <a:pt x="113229" y="216305"/>
                  </a:lnTo>
                  <a:lnTo>
                    <a:pt x="115098" y="216651"/>
                  </a:lnTo>
                  <a:lnTo>
                    <a:pt x="116759" y="214784"/>
                  </a:lnTo>
                  <a:lnTo>
                    <a:pt x="118420" y="227926"/>
                  </a:lnTo>
                  <a:lnTo>
                    <a:pt x="119112" y="230417"/>
                  </a:lnTo>
                  <a:lnTo>
                    <a:pt x="121742" y="230694"/>
                  </a:lnTo>
                  <a:lnTo>
                    <a:pt x="125480" y="229241"/>
                  </a:lnTo>
                  <a:lnTo>
                    <a:pt x="132055" y="225644"/>
                  </a:lnTo>
                  <a:lnTo>
                    <a:pt x="140014" y="222669"/>
                  </a:lnTo>
                  <a:lnTo>
                    <a:pt x="143959" y="220802"/>
                  </a:lnTo>
                  <a:lnTo>
                    <a:pt x="146866" y="218450"/>
                  </a:lnTo>
                  <a:lnTo>
                    <a:pt x="148250" y="216098"/>
                  </a:lnTo>
                  <a:lnTo>
                    <a:pt x="149358" y="213677"/>
                  </a:lnTo>
                  <a:lnTo>
                    <a:pt x="150673" y="211325"/>
                  </a:lnTo>
                  <a:lnTo>
                    <a:pt x="152749" y="209457"/>
                  </a:lnTo>
                  <a:lnTo>
                    <a:pt x="151780" y="208627"/>
                  </a:lnTo>
                  <a:lnTo>
                    <a:pt x="151157" y="207659"/>
                  </a:lnTo>
                  <a:lnTo>
                    <a:pt x="150811" y="206621"/>
                  </a:lnTo>
                  <a:lnTo>
                    <a:pt x="150811" y="205445"/>
                  </a:lnTo>
                  <a:cubicBezTo>
                    <a:pt x="150811" y="205445"/>
                    <a:pt x="153303" y="205860"/>
                    <a:pt x="153303" y="205860"/>
                  </a:cubicBezTo>
                  <a:lnTo>
                    <a:pt x="154618" y="203785"/>
                  </a:lnTo>
                  <a:lnTo>
                    <a:pt x="155171" y="200672"/>
                  </a:lnTo>
                  <a:lnTo>
                    <a:pt x="155171" y="198113"/>
                  </a:lnTo>
                  <a:cubicBezTo>
                    <a:pt x="155171" y="198113"/>
                    <a:pt x="153856" y="198597"/>
                    <a:pt x="153856" y="198597"/>
                  </a:cubicBezTo>
                  <a:lnTo>
                    <a:pt x="154825" y="197283"/>
                  </a:lnTo>
                  <a:lnTo>
                    <a:pt x="156071" y="196937"/>
                  </a:lnTo>
                  <a:lnTo>
                    <a:pt x="157386" y="196660"/>
                  </a:lnTo>
                  <a:lnTo>
                    <a:pt x="158632" y="195623"/>
                  </a:lnTo>
                  <a:lnTo>
                    <a:pt x="159463" y="192994"/>
                  </a:lnTo>
                  <a:lnTo>
                    <a:pt x="158424" y="191126"/>
                  </a:lnTo>
                  <a:lnTo>
                    <a:pt x="156279" y="189881"/>
                  </a:lnTo>
                  <a:lnTo>
                    <a:pt x="153995" y="188982"/>
                  </a:lnTo>
                  <a:lnTo>
                    <a:pt x="156002" y="186976"/>
                  </a:lnTo>
                  <a:lnTo>
                    <a:pt x="156763" y="184140"/>
                  </a:lnTo>
                  <a:lnTo>
                    <a:pt x="155863" y="181926"/>
                  </a:lnTo>
                  <a:lnTo>
                    <a:pt x="153164" y="181649"/>
                  </a:lnTo>
                  <a:lnTo>
                    <a:pt x="154548" y="179851"/>
                  </a:lnTo>
                  <a:lnTo>
                    <a:pt x="160985" y="173418"/>
                  </a:lnTo>
                  <a:lnTo>
                    <a:pt x="161885" y="172795"/>
                  </a:lnTo>
                  <a:lnTo>
                    <a:pt x="162646" y="172034"/>
                  </a:lnTo>
                  <a:lnTo>
                    <a:pt x="163338" y="170651"/>
                  </a:lnTo>
                  <a:lnTo>
                    <a:pt x="163338" y="169752"/>
                  </a:lnTo>
                  <a:lnTo>
                    <a:pt x="162715" y="167469"/>
                  </a:lnTo>
                  <a:lnTo>
                    <a:pt x="162715" y="166293"/>
                  </a:lnTo>
                  <a:lnTo>
                    <a:pt x="164307" y="169752"/>
                  </a:lnTo>
                  <a:lnTo>
                    <a:pt x="167145" y="169129"/>
                  </a:lnTo>
                  <a:lnTo>
                    <a:pt x="172612" y="164287"/>
                  </a:lnTo>
                  <a:lnTo>
                    <a:pt x="178772" y="160067"/>
                  </a:lnTo>
                  <a:lnTo>
                    <a:pt x="179118" y="157923"/>
                  </a:lnTo>
                  <a:lnTo>
                    <a:pt x="178357" y="152943"/>
                  </a:lnTo>
                  <a:lnTo>
                    <a:pt x="177872" y="147823"/>
                  </a:lnTo>
                  <a:lnTo>
                    <a:pt x="178426" y="142567"/>
                  </a:lnTo>
                  <a:lnTo>
                    <a:pt x="179811" y="137447"/>
                  </a:lnTo>
                  <a:lnTo>
                    <a:pt x="182025" y="132744"/>
                  </a:lnTo>
                  <a:lnTo>
                    <a:pt x="184170" y="130184"/>
                  </a:lnTo>
                  <a:lnTo>
                    <a:pt x="186662" y="127625"/>
                  </a:lnTo>
                  <a:lnTo>
                    <a:pt x="188046" y="124927"/>
                  </a:lnTo>
                  <a:lnTo>
                    <a:pt x="187008" y="121883"/>
                  </a:lnTo>
                  <a:lnTo>
                    <a:pt x="190400" y="123751"/>
                  </a:lnTo>
                  <a:lnTo>
                    <a:pt x="193237" y="125688"/>
                  </a:lnTo>
                  <a:lnTo>
                    <a:pt x="196352" y="127210"/>
                  </a:lnTo>
                  <a:lnTo>
                    <a:pt x="200643" y="127694"/>
                  </a:lnTo>
                  <a:lnTo>
                    <a:pt x="202304" y="127556"/>
                  </a:lnTo>
                  <a:lnTo>
                    <a:pt x="204450" y="127279"/>
                  </a:lnTo>
                  <a:lnTo>
                    <a:pt x="206387" y="126726"/>
                  </a:lnTo>
                  <a:lnTo>
                    <a:pt x="207772" y="125688"/>
                  </a:lnTo>
                  <a:lnTo>
                    <a:pt x="208741" y="124166"/>
                  </a:lnTo>
                  <a:lnTo>
                    <a:pt x="208602" y="123475"/>
                  </a:lnTo>
                  <a:lnTo>
                    <a:pt x="207564" y="122852"/>
                  </a:lnTo>
                  <a:lnTo>
                    <a:pt x="206180" y="121676"/>
                  </a:lnTo>
                  <a:lnTo>
                    <a:pt x="203204" y="118702"/>
                  </a:lnTo>
                  <a:lnTo>
                    <a:pt x="193237" y="111507"/>
                  </a:lnTo>
                  <a:lnTo>
                    <a:pt x="190884" y="109363"/>
                  </a:lnTo>
                  <a:lnTo>
                    <a:pt x="186593" y="104590"/>
                  </a:lnTo>
                  <a:lnTo>
                    <a:pt x="184309" y="102584"/>
                  </a:lnTo>
                  <a:lnTo>
                    <a:pt x="186939" y="101201"/>
                  </a:lnTo>
                  <a:lnTo>
                    <a:pt x="188600" y="99471"/>
                  </a:lnTo>
                  <a:lnTo>
                    <a:pt x="189223" y="97327"/>
                  </a:lnTo>
                  <a:lnTo>
                    <a:pt x="188808" y="94768"/>
                  </a:lnTo>
                  <a:lnTo>
                    <a:pt x="187631" y="92485"/>
                  </a:lnTo>
                  <a:lnTo>
                    <a:pt x="185555" y="89718"/>
                  </a:lnTo>
                  <a:lnTo>
                    <a:pt x="183202" y="87297"/>
                  </a:lnTo>
                  <a:lnTo>
                    <a:pt x="181056" y="86052"/>
                  </a:lnTo>
                  <a:lnTo>
                    <a:pt x="181333" y="85706"/>
                  </a:lnTo>
                  <a:lnTo>
                    <a:pt x="181610" y="85360"/>
                  </a:lnTo>
                  <a:lnTo>
                    <a:pt x="182302" y="84807"/>
                  </a:lnTo>
                  <a:lnTo>
                    <a:pt x="181679" y="84599"/>
                  </a:lnTo>
                  <a:lnTo>
                    <a:pt x="180364" y="84046"/>
                  </a:lnTo>
                  <a:lnTo>
                    <a:pt x="179672" y="83907"/>
                  </a:lnTo>
                  <a:lnTo>
                    <a:pt x="181125" y="83492"/>
                  </a:lnTo>
                  <a:lnTo>
                    <a:pt x="180364" y="81279"/>
                  </a:lnTo>
                  <a:lnTo>
                    <a:pt x="178634" y="80103"/>
                  </a:lnTo>
                  <a:lnTo>
                    <a:pt x="176488" y="79203"/>
                  </a:lnTo>
                  <a:lnTo>
                    <a:pt x="174758" y="77682"/>
                  </a:lnTo>
                  <a:lnTo>
                    <a:pt x="174620" y="76921"/>
                  </a:lnTo>
                  <a:lnTo>
                    <a:pt x="174758" y="75814"/>
                  </a:lnTo>
                  <a:lnTo>
                    <a:pt x="174896" y="74431"/>
                  </a:lnTo>
                  <a:lnTo>
                    <a:pt x="174550" y="73116"/>
                  </a:lnTo>
                  <a:lnTo>
                    <a:pt x="173581" y="71871"/>
                  </a:lnTo>
                  <a:lnTo>
                    <a:pt x="172197" y="70764"/>
                  </a:lnTo>
                  <a:lnTo>
                    <a:pt x="170675" y="70004"/>
                  </a:lnTo>
                  <a:lnTo>
                    <a:pt x="169083" y="69588"/>
                  </a:lnTo>
                  <a:lnTo>
                    <a:pt x="174689" y="69588"/>
                  </a:lnTo>
                  <a:cubicBezTo>
                    <a:pt x="174689" y="69588"/>
                    <a:pt x="177181" y="69104"/>
                    <a:pt x="177181" y="69104"/>
                  </a:cubicBezTo>
                  <a:lnTo>
                    <a:pt x="178496" y="67375"/>
                  </a:lnTo>
                  <a:lnTo>
                    <a:pt x="180572" y="69173"/>
                  </a:lnTo>
                  <a:lnTo>
                    <a:pt x="182164" y="69173"/>
                  </a:lnTo>
                  <a:cubicBezTo>
                    <a:pt x="182164" y="69173"/>
                    <a:pt x="182994" y="67928"/>
                    <a:pt x="182994" y="67928"/>
                  </a:cubicBezTo>
                  <a:lnTo>
                    <a:pt x="182579" y="65576"/>
                  </a:lnTo>
                  <a:lnTo>
                    <a:pt x="181056" y="63778"/>
                  </a:lnTo>
                  <a:lnTo>
                    <a:pt x="178842" y="61772"/>
                  </a:lnTo>
                  <a:lnTo>
                    <a:pt x="177872" y="59835"/>
                  </a:lnTo>
                  <a:lnTo>
                    <a:pt x="179879" y="58244"/>
                  </a:lnTo>
                  <a:lnTo>
                    <a:pt x="179879" y="58244"/>
                  </a:lnTo>
                  <a:cubicBezTo>
                    <a:pt x="179879" y="58244"/>
                    <a:pt x="181610" y="55616"/>
                    <a:pt x="181610" y="55616"/>
                  </a:cubicBezTo>
                  <a:lnTo>
                    <a:pt x="183271" y="55200"/>
                  </a:lnTo>
                  <a:lnTo>
                    <a:pt x="185347" y="55892"/>
                  </a:lnTo>
                  <a:lnTo>
                    <a:pt x="188254" y="56515"/>
                  </a:lnTo>
                  <a:lnTo>
                    <a:pt x="190607" y="56238"/>
                  </a:lnTo>
                  <a:lnTo>
                    <a:pt x="198221" y="54647"/>
                  </a:lnTo>
                  <a:lnTo>
                    <a:pt x="200228" y="53678"/>
                  </a:lnTo>
                  <a:lnTo>
                    <a:pt x="200435" y="51465"/>
                  </a:lnTo>
                  <a:lnTo>
                    <a:pt x="198497" y="49736"/>
                  </a:lnTo>
                  <a:lnTo>
                    <a:pt x="195867" y="48075"/>
                  </a:lnTo>
                  <a:lnTo>
                    <a:pt x="193929" y="46139"/>
                  </a:lnTo>
                  <a:lnTo>
                    <a:pt x="193030" y="42680"/>
                  </a:lnTo>
                  <a:lnTo>
                    <a:pt x="194621" y="41366"/>
                  </a:lnTo>
                  <a:lnTo>
                    <a:pt x="197597" y="41366"/>
                  </a:lnTo>
                  <a:cubicBezTo>
                    <a:pt x="197597" y="41366"/>
                    <a:pt x="200781" y="41573"/>
                    <a:pt x="200781" y="41573"/>
                  </a:cubicBezTo>
                  <a:lnTo>
                    <a:pt x="203965" y="41366"/>
                  </a:lnTo>
                  <a:lnTo>
                    <a:pt x="208048" y="40605"/>
                  </a:lnTo>
                  <a:lnTo>
                    <a:pt x="211855" y="39221"/>
                  </a:lnTo>
                  <a:lnTo>
                    <a:pt x="214278" y="37146"/>
                  </a:lnTo>
                  <a:lnTo>
                    <a:pt x="215108" y="34725"/>
                  </a:lnTo>
                  <a:lnTo>
                    <a:pt x="214485" y="33411"/>
                  </a:lnTo>
                  <a:lnTo>
                    <a:pt x="212963" y="32719"/>
                  </a:lnTo>
                  <a:lnTo>
                    <a:pt x="203204" y="29399"/>
                  </a:lnTo>
                  <a:lnTo>
                    <a:pt x="200851" y="28084"/>
                  </a:lnTo>
                  <a:lnTo>
                    <a:pt x="197251" y="25110"/>
                  </a:lnTo>
                  <a:lnTo>
                    <a:pt x="195452" y="24418"/>
                  </a:lnTo>
                  <a:lnTo>
                    <a:pt x="192684" y="24418"/>
                  </a:lnTo>
                  <a:cubicBezTo>
                    <a:pt x="192684" y="24418"/>
                    <a:pt x="189500" y="25940"/>
                    <a:pt x="189500" y="25940"/>
                  </a:cubicBezTo>
                  <a:lnTo>
                    <a:pt x="187977" y="26078"/>
                  </a:lnTo>
                  <a:lnTo>
                    <a:pt x="187147" y="24695"/>
                  </a:lnTo>
                  <a:lnTo>
                    <a:pt x="187631" y="24349"/>
                  </a:lnTo>
                  <a:lnTo>
                    <a:pt x="188808" y="23796"/>
                  </a:lnTo>
                  <a:lnTo>
                    <a:pt x="189984" y="22966"/>
                  </a:lnTo>
                  <a:lnTo>
                    <a:pt x="190469" y="21720"/>
                  </a:lnTo>
                  <a:lnTo>
                    <a:pt x="188877" y="20130"/>
                  </a:lnTo>
                  <a:lnTo>
                    <a:pt x="185417" y="20475"/>
                  </a:lnTo>
                  <a:lnTo>
                    <a:pt x="178218" y="22550"/>
                  </a:lnTo>
                  <a:lnTo>
                    <a:pt x="179533" y="22066"/>
                  </a:lnTo>
                  <a:lnTo>
                    <a:pt x="180226" y="21375"/>
                  </a:lnTo>
                  <a:lnTo>
                    <a:pt x="180710" y="20406"/>
                  </a:lnTo>
                  <a:lnTo>
                    <a:pt x="181264" y="19299"/>
                  </a:lnTo>
                  <a:lnTo>
                    <a:pt x="181818" y="14803"/>
                  </a:lnTo>
                  <a:lnTo>
                    <a:pt x="181610" y="12036"/>
                  </a:lnTo>
                  <a:lnTo>
                    <a:pt x="180848" y="10445"/>
                  </a:lnTo>
                  <a:lnTo>
                    <a:pt x="175519" y="6641"/>
                  </a:lnTo>
                  <a:lnTo>
                    <a:pt x="174689" y="5741"/>
                  </a:lnTo>
                  <a:lnTo>
                    <a:pt x="173028" y="3389"/>
                  </a:lnTo>
                  <a:lnTo>
                    <a:pt x="172751" y="2352"/>
                  </a:lnTo>
                  <a:lnTo>
                    <a:pt x="172751" y="1383"/>
                  </a:lnTo>
                  <a:cubicBezTo>
                    <a:pt x="172751" y="1383"/>
                    <a:pt x="172612" y="623"/>
                    <a:pt x="172612" y="623"/>
                  </a:cubicBezTo>
                  <a:lnTo>
                    <a:pt x="171436" y="138"/>
                  </a:lnTo>
                  <a:lnTo>
                    <a:pt x="169429" y="968"/>
                  </a:lnTo>
                  <a:lnTo>
                    <a:pt x="165761" y="5880"/>
                  </a:lnTo>
                  <a:lnTo>
                    <a:pt x="163338" y="7402"/>
                  </a:lnTo>
                  <a:lnTo>
                    <a:pt x="164030" y="5119"/>
                  </a:lnTo>
                  <a:lnTo>
                    <a:pt x="164584" y="2490"/>
                  </a:lnTo>
                  <a:lnTo>
                    <a:pt x="164169" y="415"/>
                  </a:lnTo>
                  <a:lnTo>
                    <a:pt x="162369" y="0"/>
                  </a:lnTo>
                  <a:lnTo>
                    <a:pt x="146658" y="24280"/>
                  </a:lnTo>
                  <a:lnTo>
                    <a:pt x="142298" y="29191"/>
                  </a:lnTo>
                  <a:lnTo>
                    <a:pt x="138768" y="28361"/>
                  </a:lnTo>
                  <a:lnTo>
                    <a:pt x="136554" y="30229"/>
                  </a:lnTo>
                  <a:lnTo>
                    <a:pt x="135446" y="31336"/>
                  </a:lnTo>
                  <a:lnTo>
                    <a:pt x="134892" y="32373"/>
                  </a:lnTo>
                  <a:lnTo>
                    <a:pt x="135169" y="34102"/>
                  </a:lnTo>
                  <a:lnTo>
                    <a:pt x="136207" y="35071"/>
                  </a:lnTo>
                  <a:lnTo>
                    <a:pt x="137384" y="35832"/>
                  </a:lnTo>
                  <a:lnTo>
                    <a:pt x="138007" y="36800"/>
                  </a:lnTo>
                  <a:lnTo>
                    <a:pt x="137384" y="39706"/>
                  </a:lnTo>
                  <a:lnTo>
                    <a:pt x="135169" y="41573"/>
                  </a:lnTo>
                  <a:lnTo>
                    <a:pt x="132124" y="42611"/>
                  </a:lnTo>
                  <a:lnTo>
                    <a:pt x="129148" y="43164"/>
                  </a:lnTo>
                  <a:lnTo>
                    <a:pt x="130601" y="45724"/>
                  </a:lnTo>
                  <a:lnTo>
                    <a:pt x="129079" y="43164"/>
                  </a:lnTo>
                  <a:lnTo>
                    <a:pt x="126795" y="43164"/>
                  </a:lnTo>
                  <a:lnTo>
                    <a:pt x="126795" y="46415"/>
                  </a:lnTo>
                  <a:cubicBezTo>
                    <a:pt x="126795" y="46415"/>
                    <a:pt x="127210" y="50428"/>
                    <a:pt x="127210" y="50428"/>
                  </a:cubicBezTo>
                  <a:lnTo>
                    <a:pt x="126725" y="46415"/>
                  </a:lnTo>
                  <a:lnTo>
                    <a:pt x="126725" y="43164"/>
                  </a:lnTo>
                  <a:cubicBezTo>
                    <a:pt x="126725" y="43164"/>
                    <a:pt x="123611" y="45032"/>
                    <a:pt x="123611" y="45032"/>
                  </a:cubicBezTo>
                  <a:lnTo>
                    <a:pt x="122019" y="46623"/>
                  </a:lnTo>
                  <a:lnTo>
                    <a:pt x="123542" y="45032"/>
                  </a:lnTo>
                  <a:lnTo>
                    <a:pt x="126795" y="43164"/>
                  </a:lnTo>
                  <a:lnTo>
                    <a:pt x="127141" y="41988"/>
                  </a:lnTo>
                  <a:lnTo>
                    <a:pt x="127141" y="41366"/>
                  </a:lnTo>
                  <a:cubicBezTo>
                    <a:pt x="127141" y="41366"/>
                    <a:pt x="127210" y="40743"/>
                    <a:pt x="127210" y="40743"/>
                  </a:cubicBezTo>
                  <a:lnTo>
                    <a:pt x="122019" y="42403"/>
                  </a:lnTo>
                  <a:lnTo>
                    <a:pt x="112676" y="48421"/>
                  </a:lnTo>
                  <a:lnTo>
                    <a:pt x="106862" y="49528"/>
                  </a:lnTo>
                  <a:lnTo>
                    <a:pt x="105616" y="50566"/>
                  </a:lnTo>
                  <a:lnTo>
                    <a:pt x="105201" y="51880"/>
                  </a:lnTo>
                  <a:lnTo>
                    <a:pt x="105062" y="53471"/>
                  </a:lnTo>
                  <a:lnTo>
                    <a:pt x="104716" y="55200"/>
                  </a:lnTo>
                  <a:lnTo>
                    <a:pt x="103471" y="57414"/>
                  </a:lnTo>
                  <a:lnTo>
                    <a:pt x="101810" y="59489"/>
                  </a:lnTo>
                  <a:lnTo>
                    <a:pt x="98072" y="63294"/>
                  </a:lnTo>
                  <a:lnTo>
                    <a:pt x="86514" y="77267"/>
                  </a:lnTo>
                  <a:lnTo>
                    <a:pt x="81808" y="80380"/>
                  </a:lnTo>
                  <a:lnTo>
                    <a:pt x="75786" y="82247"/>
                  </a:lnTo>
                  <a:lnTo>
                    <a:pt x="63120" y="84322"/>
                  </a:lnTo>
                  <a:lnTo>
                    <a:pt x="57238" y="86190"/>
                  </a:lnTo>
                  <a:lnTo>
                    <a:pt x="55992" y="86744"/>
                  </a:lnTo>
                  <a:lnTo>
                    <a:pt x="54884" y="87366"/>
                  </a:lnTo>
                  <a:lnTo>
                    <a:pt x="53846" y="88127"/>
                  </a:lnTo>
                  <a:lnTo>
                    <a:pt x="53085" y="89234"/>
                  </a:lnTo>
                  <a:lnTo>
                    <a:pt x="52739" y="90410"/>
                  </a:lnTo>
                  <a:lnTo>
                    <a:pt x="52739" y="92969"/>
                  </a:lnTo>
                  <a:cubicBezTo>
                    <a:pt x="52739" y="92969"/>
                    <a:pt x="52462" y="93937"/>
                    <a:pt x="52462" y="93937"/>
                  </a:cubicBezTo>
                  <a:lnTo>
                    <a:pt x="51701" y="95113"/>
                  </a:lnTo>
                  <a:lnTo>
                    <a:pt x="50939" y="95875"/>
                  </a:lnTo>
                  <a:lnTo>
                    <a:pt x="49832" y="95736"/>
                  </a:lnTo>
                  <a:lnTo>
                    <a:pt x="48240" y="94491"/>
                  </a:lnTo>
                  <a:lnTo>
                    <a:pt x="47617" y="96220"/>
                  </a:lnTo>
                  <a:lnTo>
                    <a:pt x="47825" y="97604"/>
                  </a:lnTo>
                  <a:lnTo>
                    <a:pt x="48310" y="98918"/>
                  </a:lnTo>
                  <a:lnTo>
                    <a:pt x="48517" y="100301"/>
                  </a:lnTo>
                  <a:lnTo>
                    <a:pt x="48310" y="101685"/>
                  </a:lnTo>
                  <a:lnTo>
                    <a:pt x="47894" y="103138"/>
                  </a:lnTo>
                  <a:lnTo>
                    <a:pt x="45402" y="108948"/>
                  </a:lnTo>
                  <a:lnTo>
                    <a:pt x="44433" y="111854"/>
                  </a:lnTo>
                  <a:lnTo>
                    <a:pt x="44849" y="114274"/>
                  </a:lnTo>
                  <a:lnTo>
                    <a:pt x="47894" y="116073"/>
                  </a:lnTo>
                  <a:lnTo>
                    <a:pt x="45818" y="115935"/>
                  </a:lnTo>
                  <a:lnTo>
                    <a:pt x="32253" y="110124"/>
                  </a:lnTo>
                  <a:lnTo>
                    <a:pt x="29761" y="109363"/>
                  </a:lnTo>
                  <a:lnTo>
                    <a:pt x="21040" y="108741"/>
                  </a:lnTo>
                  <a:lnTo>
                    <a:pt x="17233" y="107150"/>
                  </a:lnTo>
                  <a:lnTo>
                    <a:pt x="14811" y="102999"/>
                  </a:lnTo>
                  <a:lnTo>
                    <a:pt x="14811" y="102999"/>
                  </a:lnTo>
                  <a:cubicBezTo>
                    <a:pt x="14811" y="102999"/>
                    <a:pt x="14811" y="102999"/>
                    <a:pt x="14811" y="102999"/>
                  </a:cubicBezTo>
                  <a:lnTo>
                    <a:pt x="14811" y="102999"/>
                  </a:lnTo>
                  <a:cubicBezTo>
                    <a:pt x="14811" y="102999"/>
                    <a:pt x="14811" y="102999"/>
                    <a:pt x="14811" y="102999"/>
                  </a:cubicBezTo>
                  <a:lnTo>
                    <a:pt x="10312" y="105697"/>
                  </a:lnTo>
                  <a:lnTo>
                    <a:pt x="6506" y="109571"/>
                  </a:lnTo>
                  <a:lnTo>
                    <a:pt x="3668" y="114205"/>
                  </a:lnTo>
                  <a:lnTo>
                    <a:pt x="2007" y="119393"/>
                  </a:lnTo>
                  <a:lnTo>
                    <a:pt x="3945" y="119186"/>
                  </a:lnTo>
                  <a:lnTo>
                    <a:pt x="4499" y="119047"/>
                  </a:lnTo>
                  <a:lnTo>
                    <a:pt x="1454" y="121400"/>
                  </a:lnTo>
                  <a:lnTo>
                    <a:pt x="0" y="125135"/>
                  </a:lnTo>
                  <a:close/>
                  <a:moveTo>
                    <a:pt x="119666" y="108948"/>
                  </a:moveTo>
                  <a:lnTo>
                    <a:pt x="119320" y="110470"/>
                  </a:lnTo>
                  <a:lnTo>
                    <a:pt x="118835" y="111992"/>
                  </a:lnTo>
                  <a:lnTo>
                    <a:pt x="119320" y="110470"/>
                  </a:lnTo>
                  <a:lnTo>
                    <a:pt x="119666" y="108879"/>
                  </a:lnTo>
                  <a:lnTo>
                    <a:pt x="120220" y="107426"/>
                  </a:lnTo>
                  <a:lnTo>
                    <a:pt x="119666" y="108879"/>
                  </a:lnTo>
                  <a:close/>
                  <a:moveTo>
                    <a:pt x="122850" y="103207"/>
                  </a:moveTo>
                  <a:lnTo>
                    <a:pt x="122434" y="101478"/>
                  </a:lnTo>
                  <a:lnTo>
                    <a:pt x="122227" y="99748"/>
                  </a:lnTo>
                  <a:lnTo>
                    <a:pt x="122504" y="101478"/>
                  </a:lnTo>
                  <a:lnTo>
                    <a:pt x="122850" y="103138"/>
                  </a:lnTo>
                  <a:lnTo>
                    <a:pt x="122850" y="103138"/>
                  </a:lnTo>
                  <a:close/>
                  <a:moveTo>
                    <a:pt x="179326" y="58106"/>
                  </a:moveTo>
                  <a:lnTo>
                    <a:pt x="178426" y="57967"/>
                  </a:lnTo>
                  <a:lnTo>
                    <a:pt x="177734" y="57621"/>
                  </a:lnTo>
                  <a:lnTo>
                    <a:pt x="178496" y="57967"/>
                  </a:lnTo>
                  <a:lnTo>
                    <a:pt x="179395" y="58106"/>
                  </a:lnTo>
                  <a:close/>
                  <a:moveTo>
                    <a:pt x="137730" y="77474"/>
                  </a:moveTo>
                  <a:lnTo>
                    <a:pt x="138422" y="65922"/>
                  </a:lnTo>
                  <a:lnTo>
                    <a:pt x="139045" y="61841"/>
                  </a:lnTo>
                  <a:lnTo>
                    <a:pt x="138422" y="65922"/>
                  </a:lnTo>
                  <a:lnTo>
                    <a:pt x="137730" y="77474"/>
                  </a:lnTo>
                  <a:lnTo>
                    <a:pt x="136969" y="79688"/>
                  </a:lnTo>
                  <a:lnTo>
                    <a:pt x="137661" y="77474"/>
                  </a:lnTo>
                  <a:close/>
                  <a:moveTo>
                    <a:pt x="132055" y="54578"/>
                  </a:moveTo>
                  <a:lnTo>
                    <a:pt x="132055" y="54578"/>
                  </a:lnTo>
                  <a:cubicBezTo>
                    <a:pt x="132055" y="54578"/>
                    <a:pt x="130601" y="54094"/>
                    <a:pt x="130601" y="54094"/>
                  </a:cubicBezTo>
                  <a:lnTo>
                    <a:pt x="132055" y="54578"/>
                  </a:lnTo>
                  <a:close/>
                  <a:moveTo>
                    <a:pt x="127003" y="94906"/>
                  </a:moveTo>
                  <a:lnTo>
                    <a:pt x="128110" y="94214"/>
                  </a:lnTo>
                  <a:lnTo>
                    <a:pt x="127071" y="94906"/>
                  </a:lnTo>
                  <a:lnTo>
                    <a:pt x="124718" y="96220"/>
                  </a:lnTo>
                  <a:lnTo>
                    <a:pt x="127071" y="94906"/>
                  </a:lnTo>
                  <a:close/>
                  <a:moveTo>
                    <a:pt x="98626" y="118563"/>
                  </a:moveTo>
                  <a:lnTo>
                    <a:pt x="98626" y="118563"/>
                  </a:lnTo>
                  <a:cubicBezTo>
                    <a:pt x="98626" y="118563"/>
                    <a:pt x="97726" y="118494"/>
                    <a:pt x="97726" y="118494"/>
                  </a:cubicBezTo>
                  <a:lnTo>
                    <a:pt x="98626" y="118494"/>
                  </a:lnTo>
                  <a:close/>
                  <a:moveTo>
                    <a:pt x="58622" y="123751"/>
                  </a:moveTo>
                  <a:lnTo>
                    <a:pt x="60906" y="122990"/>
                  </a:lnTo>
                  <a:lnTo>
                    <a:pt x="58691" y="123751"/>
                  </a:lnTo>
                  <a:lnTo>
                    <a:pt x="56269" y="124097"/>
                  </a:lnTo>
                  <a:lnTo>
                    <a:pt x="56269" y="124097"/>
                  </a:lnTo>
                  <a:cubicBezTo>
                    <a:pt x="56269" y="124097"/>
                    <a:pt x="58691" y="123751"/>
                    <a:pt x="58691" y="123751"/>
                  </a:cubicBezTo>
                  <a:close/>
                  <a:moveTo>
                    <a:pt x="42842" y="124097"/>
                  </a:moveTo>
                  <a:lnTo>
                    <a:pt x="46164" y="123682"/>
                  </a:lnTo>
                  <a:lnTo>
                    <a:pt x="42842" y="124097"/>
                  </a:lnTo>
                  <a:lnTo>
                    <a:pt x="35159" y="126173"/>
                  </a:lnTo>
                  <a:lnTo>
                    <a:pt x="42842" y="124097"/>
                  </a:lnTo>
                  <a:close/>
                  <a:moveTo>
                    <a:pt x="29969" y="124235"/>
                  </a:moveTo>
                  <a:lnTo>
                    <a:pt x="32391" y="125826"/>
                  </a:lnTo>
                  <a:lnTo>
                    <a:pt x="29899" y="124235"/>
                  </a:lnTo>
                  <a:lnTo>
                    <a:pt x="19518" y="115450"/>
                  </a:lnTo>
                  <a:lnTo>
                    <a:pt x="29899" y="124235"/>
                  </a:lnTo>
                  <a:close/>
                  <a:moveTo>
                    <a:pt x="14603" y="103968"/>
                  </a:moveTo>
                  <a:lnTo>
                    <a:pt x="13911" y="105213"/>
                  </a:lnTo>
                  <a:lnTo>
                    <a:pt x="14396" y="108118"/>
                  </a:lnTo>
                  <a:lnTo>
                    <a:pt x="15850" y="110954"/>
                  </a:lnTo>
                  <a:lnTo>
                    <a:pt x="14327" y="108118"/>
                  </a:lnTo>
                  <a:lnTo>
                    <a:pt x="13842" y="105213"/>
                  </a:lnTo>
                  <a:lnTo>
                    <a:pt x="14535" y="103968"/>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D525340C-B2E3-253B-D131-74663F0A7F45}"/>
                </a:ext>
              </a:extLst>
            </p:cNvPr>
            <p:cNvSpPr/>
            <p:nvPr/>
          </p:nvSpPr>
          <p:spPr>
            <a:xfrm>
              <a:off x="8030744" y="4837966"/>
              <a:ext cx="323148" cy="344462"/>
            </a:xfrm>
            <a:custGeom>
              <a:avLst/>
              <a:gdLst>
                <a:gd name="connsiteX0" fmla="*/ 175796 w 242635"/>
                <a:gd name="connsiteY0" fmla="*/ 14042 h 258639"/>
                <a:gd name="connsiteX1" fmla="*/ 177595 w 242635"/>
                <a:gd name="connsiteY1" fmla="*/ 14457 h 258639"/>
                <a:gd name="connsiteX2" fmla="*/ 178011 w 242635"/>
                <a:gd name="connsiteY2" fmla="*/ 16533 h 258639"/>
                <a:gd name="connsiteX3" fmla="*/ 177457 w 242635"/>
                <a:gd name="connsiteY3" fmla="*/ 19161 h 258639"/>
                <a:gd name="connsiteX4" fmla="*/ 176765 w 242635"/>
                <a:gd name="connsiteY4" fmla="*/ 21444 h 258639"/>
                <a:gd name="connsiteX5" fmla="*/ 179187 w 242635"/>
                <a:gd name="connsiteY5" fmla="*/ 19922 h 258639"/>
                <a:gd name="connsiteX6" fmla="*/ 182855 w 242635"/>
                <a:gd name="connsiteY6" fmla="*/ 15011 h 258639"/>
                <a:gd name="connsiteX7" fmla="*/ 184862 w 242635"/>
                <a:gd name="connsiteY7" fmla="*/ 14181 h 258639"/>
                <a:gd name="connsiteX8" fmla="*/ 186039 w 242635"/>
                <a:gd name="connsiteY8" fmla="*/ 14665 h 258639"/>
                <a:gd name="connsiteX9" fmla="*/ 186247 w 242635"/>
                <a:gd name="connsiteY9" fmla="*/ 15426 h 258639"/>
                <a:gd name="connsiteX10" fmla="*/ 186247 w 242635"/>
                <a:gd name="connsiteY10" fmla="*/ 16394 h 258639"/>
                <a:gd name="connsiteX11" fmla="*/ 186455 w 242635"/>
                <a:gd name="connsiteY11" fmla="*/ 17432 h 258639"/>
                <a:gd name="connsiteX12" fmla="*/ 188116 w 242635"/>
                <a:gd name="connsiteY12" fmla="*/ 19784 h 258639"/>
                <a:gd name="connsiteX13" fmla="*/ 188946 w 242635"/>
                <a:gd name="connsiteY13" fmla="*/ 20683 h 258639"/>
                <a:gd name="connsiteX14" fmla="*/ 194275 w 242635"/>
                <a:gd name="connsiteY14" fmla="*/ 24487 h 258639"/>
                <a:gd name="connsiteX15" fmla="*/ 195037 w 242635"/>
                <a:gd name="connsiteY15" fmla="*/ 26078 h 258639"/>
                <a:gd name="connsiteX16" fmla="*/ 195244 w 242635"/>
                <a:gd name="connsiteY16" fmla="*/ 28845 h 258639"/>
                <a:gd name="connsiteX17" fmla="*/ 194691 w 242635"/>
                <a:gd name="connsiteY17" fmla="*/ 33342 h 258639"/>
                <a:gd name="connsiteX18" fmla="*/ 194137 w 242635"/>
                <a:gd name="connsiteY18" fmla="*/ 34448 h 258639"/>
                <a:gd name="connsiteX19" fmla="*/ 193652 w 242635"/>
                <a:gd name="connsiteY19" fmla="*/ 35417 h 258639"/>
                <a:gd name="connsiteX20" fmla="*/ 192960 w 242635"/>
                <a:gd name="connsiteY20" fmla="*/ 36109 h 258639"/>
                <a:gd name="connsiteX21" fmla="*/ 191645 w 242635"/>
                <a:gd name="connsiteY21" fmla="*/ 36593 h 258639"/>
                <a:gd name="connsiteX22" fmla="*/ 198843 w 242635"/>
                <a:gd name="connsiteY22" fmla="*/ 34517 h 258639"/>
                <a:gd name="connsiteX23" fmla="*/ 202304 w 242635"/>
                <a:gd name="connsiteY23" fmla="*/ 34172 h 258639"/>
                <a:gd name="connsiteX24" fmla="*/ 203895 w 242635"/>
                <a:gd name="connsiteY24" fmla="*/ 35763 h 258639"/>
                <a:gd name="connsiteX25" fmla="*/ 203411 w 242635"/>
                <a:gd name="connsiteY25" fmla="*/ 37008 h 258639"/>
                <a:gd name="connsiteX26" fmla="*/ 202234 w 242635"/>
                <a:gd name="connsiteY26" fmla="*/ 37838 h 258639"/>
                <a:gd name="connsiteX27" fmla="*/ 201058 w 242635"/>
                <a:gd name="connsiteY27" fmla="*/ 38391 h 258639"/>
                <a:gd name="connsiteX28" fmla="*/ 200573 w 242635"/>
                <a:gd name="connsiteY28" fmla="*/ 38737 h 258639"/>
                <a:gd name="connsiteX29" fmla="*/ 201404 w 242635"/>
                <a:gd name="connsiteY29" fmla="*/ 40121 h 258639"/>
                <a:gd name="connsiteX30" fmla="*/ 202927 w 242635"/>
                <a:gd name="connsiteY30" fmla="*/ 39982 h 258639"/>
                <a:gd name="connsiteX31" fmla="*/ 206110 w 242635"/>
                <a:gd name="connsiteY31" fmla="*/ 38530 h 258639"/>
                <a:gd name="connsiteX32" fmla="*/ 208879 w 242635"/>
                <a:gd name="connsiteY32" fmla="*/ 38530 h 258639"/>
                <a:gd name="connsiteX33" fmla="*/ 210678 w 242635"/>
                <a:gd name="connsiteY33" fmla="*/ 39152 h 258639"/>
                <a:gd name="connsiteX34" fmla="*/ 214277 w 242635"/>
                <a:gd name="connsiteY34" fmla="*/ 42127 h 258639"/>
                <a:gd name="connsiteX35" fmla="*/ 216630 w 242635"/>
                <a:gd name="connsiteY35" fmla="*/ 43441 h 258639"/>
                <a:gd name="connsiteX36" fmla="*/ 226389 w 242635"/>
                <a:gd name="connsiteY36" fmla="*/ 46761 h 258639"/>
                <a:gd name="connsiteX37" fmla="*/ 227912 w 242635"/>
                <a:gd name="connsiteY37" fmla="*/ 47453 h 258639"/>
                <a:gd name="connsiteX38" fmla="*/ 228535 w 242635"/>
                <a:gd name="connsiteY38" fmla="*/ 48767 h 258639"/>
                <a:gd name="connsiteX39" fmla="*/ 227704 w 242635"/>
                <a:gd name="connsiteY39" fmla="*/ 51188 h 258639"/>
                <a:gd name="connsiteX40" fmla="*/ 225282 w 242635"/>
                <a:gd name="connsiteY40" fmla="*/ 53264 h 258639"/>
                <a:gd name="connsiteX41" fmla="*/ 221475 w 242635"/>
                <a:gd name="connsiteY41" fmla="*/ 54647 h 258639"/>
                <a:gd name="connsiteX42" fmla="*/ 217392 w 242635"/>
                <a:gd name="connsiteY42" fmla="*/ 55408 h 258639"/>
                <a:gd name="connsiteX43" fmla="*/ 214208 w 242635"/>
                <a:gd name="connsiteY43" fmla="*/ 55616 h 258639"/>
                <a:gd name="connsiteX44" fmla="*/ 211024 w 242635"/>
                <a:gd name="connsiteY44" fmla="*/ 55339 h 258639"/>
                <a:gd name="connsiteX45" fmla="*/ 208048 w 242635"/>
                <a:gd name="connsiteY45" fmla="*/ 55339 h 258639"/>
                <a:gd name="connsiteX46" fmla="*/ 206457 w 242635"/>
                <a:gd name="connsiteY46" fmla="*/ 56653 h 258639"/>
                <a:gd name="connsiteX47" fmla="*/ 207356 w 242635"/>
                <a:gd name="connsiteY47" fmla="*/ 60112 h 258639"/>
                <a:gd name="connsiteX48" fmla="*/ 209294 w 242635"/>
                <a:gd name="connsiteY48" fmla="*/ 62049 h 258639"/>
                <a:gd name="connsiteX49" fmla="*/ 211924 w 242635"/>
                <a:gd name="connsiteY49" fmla="*/ 63709 h 258639"/>
                <a:gd name="connsiteX50" fmla="*/ 213862 w 242635"/>
                <a:gd name="connsiteY50" fmla="*/ 65438 h 258639"/>
                <a:gd name="connsiteX51" fmla="*/ 213654 w 242635"/>
                <a:gd name="connsiteY51" fmla="*/ 67652 h 258639"/>
                <a:gd name="connsiteX52" fmla="*/ 211647 w 242635"/>
                <a:gd name="connsiteY52" fmla="*/ 68620 h 258639"/>
                <a:gd name="connsiteX53" fmla="*/ 204034 w 242635"/>
                <a:gd name="connsiteY53" fmla="*/ 70211 h 258639"/>
                <a:gd name="connsiteX54" fmla="*/ 201681 w 242635"/>
                <a:gd name="connsiteY54" fmla="*/ 70488 h 258639"/>
                <a:gd name="connsiteX55" fmla="*/ 198774 w 242635"/>
                <a:gd name="connsiteY55" fmla="*/ 69865 h 258639"/>
                <a:gd name="connsiteX56" fmla="*/ 196698 w 242635"/>
                <a:gd name="connsiteY56" fmla="*/ 69173 h 258639"/>
                <a:gd name="connsiteX57" fmla="*/ 195037 w 242635"/>
                <a:gd name="connsiteY57" fmla="*/ 69588 h 258639"/>
                <a:gd name="connsiteX58" fmla="*/ 193306 w 242635"/>
                <a:gd name="connsiteY58" fmla="*/ 72217 h 258639"/>
                <a:gd name="connsiteX59" fmla="*/ 193306 w 242635"/>
                <a:gd name="connsiteY59" fmla="*/ 72217 h 258639"/>
                <a:gd name="connsiteX60" fmla="*/ 191299 w 242635"/>
                <a:gd name="connsiteY60" fmla="*/ 73808 h 258639"/>
                <a:gd name="connsiteX61" fmla="*/ 192268 w 242635"/>
                <a:gd name="connsiteY61" fmla="*/ 75745 h 258639"/>
                <a:gd name="connsiteX62" fmla="*/ 194483 w 242635"/>
                <a:gd name="connsiteY62" fmla="*/ 77751 h 258639"/>
                <a:gd name="connsiteX63" fmla="*/ 196006 w 242635"/>
                <a:gd name="connsiteY63" fmla="*/ 79549 h 258639"/>
                <a:gd name="connsiteX64" fmla="*/ 196421 w 242635"/>
                <a:gd name="connsiteY64" fmla="*/ 81901 h 258639"/>
                <a:gd name="connsiteX65" fmla="*/ 195590 w 242635"/>
                <a:gd name="connsiteY65" fmla="*/ 83216 h 258639"/>
                <a:gd name="connsiteX66" fmla="*/ 193998 w 242635"/>
                <a:gd name="connsiteY66" fmla="*/ 83216 h 258639"/>
                <a:gd name="connsiteX67" fmla="*/ 191922 w 242635"/>
                <a:gd name="connsiteY67" fmla="*/ 81348 h 258639"/>
                <a:gd name="connsiteX68" fmla="*/ 190607 w 242635"/>
                <a:gd name="connsiteY68" fmla="*/ 83077 h 258639"/>
                <a:gd name="connsiteX69" fmla="*/ 188116 w 242635"/>
                <a:gd name="connsiteY69" fmla="*/ 83562 h 258639"/>
                <a:gd name="connsiteX70" fmla="*/ 182509 w 242635"/>
                <a:gd name="connsiteY70" fmla="*/ 83562 h 258639"/>
                <a:gd name="connsiteX71" fmla="*/ 184101 w 242635"/>
                <a:gd name="connsiteY71" fmla="*/ 83907 h 258639"/>
                <a:gd name="connsiteX72" fmla="*/ 185624 w 242635"/>
                <a:gd name="connsiteY72" fmla="*/ 84668 h 258639"/>
                <a:gd name="connsiteX73" fmla="*/ 187008 w 242635"/>
                <a:gd name="connsiteY73" fmla="*/ 85775 h 258639"/>
                <a:gd name="connsiteX74" fmla="*/ 187977 w 242635"/>
                <a:gd name="connsiteY74" fmla="*/ 87020 h 258639"/>
                <a:gd name="connsiteX75" fmla="*/ 188323 w 242635"/>
                <a:gd name="connsiteY75" fmla="*/ 88334 h 258639"/>
                <a:gd name="connsiteX76" fmla="*/ 188185 w 242635"/>
                <a:gd name="connsiteY76" fmla="*/ 89718 h 258639"/>
                <a:gd name="connsiteX77" fmla="*/ 188046 w 242635"/>
                <a:gd name="connsiteY77" fmla="*/ 90825 h 258639"/>
                <a:gd name="connsiteX78" fmla="*/ 188185 w 242635"/>
                <a:gd name="connsiteY78" fmla="*/ 91586 h 258639"/>
                <a:gd name="connsiteX79" fmla="*/ 189915 w 242635"/>
                <a:gd name="connsiteY79" fmla="*/ 93107 h 258639"/>
                <a:gd name="connsiteX80" fmla="*/ 192061 w 242635"/>
                <a:gd name="connsiteY80" fmla="*/ 94007 h 258639"/>
                <a:gd name="connsiteX81" fmla="*/ 193791 w 242635"/>
                <a:gd name="connsiteY81" fmla="*/ 95183 h 258639"/>
                <a:gd name="connsiteX82" fmla="*/ 194552 w 242635"/>
                <a:gd name="connsiteY82" fmla="*/ 97396 h 258639"/>
                <a:gd name="connsiteX83" fmla="*/ 193099 w 242635"/>
                <a:gd name="connsiteY83" fmla="*/ 97811 h 258639"/>
                <a:gd name="connsiteX84" fmla="*/ 193791 w 242635"/>
                <a:gd name="connsiteY84" fmla="*/ 97950 h 258639"/>
                <a:gd name="connsiteX85" fmla="*/ 195106 w 242635"/>
                <a:gd name="connsiteY85" fmla="*/ 98503 h 258639"/>
                <a:gd name="connsiteX86" fmla="*/ 195729 w 242635"/>
                <a:gd name="connsiteY86" fmla="*/ 98710 h 258639"/>
                <a:gd name="connsiteX87" fmla="*/ 195037 w 242635"/>
                <a:gd name="connsiteY87" fmla="*/ 99264 h 258639"/>
                <a:gd name="connsiteX88" fmla="*/ 194760 w 242635"/>
                <a:gd name="connsiteY88" fmla="*/ 99610 h 258639"/>
                <a:gd name="connsiteX89" fmla="*/ 194483 w 242635"/>
                <a:gd name="connsiteY89" fmla="*/ 99956 h 258639"/>
                <a:gd name="connsiteX90" fmla="*/ 196628 w 242635"/>
                <a:gd name="connsiteY90" fmla="*/ 101201 h 258639"/>
                <a:gd name="connsiteX91" fmla="*/ 198982 w 242635"/>
                <a:gd name="connsiteY91" fmla="*/ 103622 h 258639"/>
                <a:gd name="connsiteX92" fmla="*/ 201058 w 242635"/>
                <a:gd name="connsiteY92" fmla="*/ 106389 h 258639"/>
                <a:gd name="connsiteX93" fmla="*/ 202234 w 242635"/>
                <a:gd name="connsiteY93" fmla="*/ 108671 h 258639"/>
                <a:gd name="connsiteX94" fmla="*/ 202650 w 242635"/>
                <a:gd name="connsiteY94" fmla="*/ 111231 h 258639"/>
                <a:gd name="connsiteX95" fmla="*/ 202027 w 242635"/>
                <a:gd name="connsiteY95" fmla="*/ 113375 h 258639"/>
                <a:gd name="connsiteX96" fmla="*/ 200366 w 242635"/>
                <a:gd name="connsiteY96" fmla="*/ 115105 h 258639"/>
                <a:gd name="connsiteX97" fmla="*/ 197736 w 242635"/>
                <a:gd name="connsiteY97" fmla="*/ 116488 h 258639"/>
                <a:gd name="connsiteX98" fmla="*/ 200020 w 242635"/>
                <a:gd name="connsiteY98" fmla="*/ 118494 h 258639"/>
                <a:gd name="connsiteX99" fmla="*/ 204311 w 242635"/>
                <a:gd name="connsiteY99" fmla="*/ 123267 h 258639"/>
                <a:gd name="connsiteX100" fmla="*/ 206664 w 242635"/>
                <a:gd name="connsiteY100" fmla="*/ 125411 h 258639"/>
                <a:gd name="connsiteX101" fmla="*/ 216630 w 242635"/>
                <a:gd name="connsiteY101" fmla="*/ 132606 h 258639"/>
                <a:gd name="connsiteX102" fmla="*/ 219607 w 242635"/>
                <a:gd name="connsiteY102" fmla="*/ 135580 h 258639"/>
                <a:gd name="connsiteX103" fmla="*/ 220991 w 242635"/>
                <a:gd name="connsiteY103" fmla="*/ 136756 h 258639"/>
                <a:gd name="connsiteX104" fmla="*/ 222029 w 242635"/>
                <a:gd name="connsiteY104" fmla="*/ 137379 h 258639"/>
                <a:gd name="connsiteX105" fmla="*/ 222167 w 242635"/>
                <a:gd name="connsiteY105" fmla="*/ 138070 h 258639"/>
                <a:gd name="connsiteX106" fmla="*/ 221198 w 242635"/>
                <a:gd name="connsiteY106" fmla="*/ 139592 h 258639"/>
                <a:gd name="connsiteX107" fmla="*/ 219814 w 242635"/>
                <a:gd name="connsiteY107" fmla="*/ 140630 h 258639"/>
                <a:gd name="connsiteX108" fmla="*/ 217876 w 242635"/>
                <a:gd name="connsiteY108" fmla="*/ 141183 h 258639"/>
                <a:gd name="connsiteX109" fmla="*/ 215731 w 242635"/>
                <a:gd name="connsiteY109" fmla="*/ 141460 h 258639"/>
                <a:gd name="connsiteX110" fmla="*/ 214070 w 242635"/>
                <a:gd name="connsiteY110" fmla="*/ 141598 h 258639"/>
                <a:gd name="connsiteX111" fmla="*/ 209779 w 242635"/>
                <a:gd name="connsiteY111" fmla="*/ 141114 h 258639"/>
                <a:gd name="connsiteX112" fmla="*/ 206664 w 242635"/>
                <a:gd name="connsiteY112" fmla="*/ 139592 h 258639"/>
                <a:gd name="connsiteX113" fmla="*/ 203827 w 242635"/>
                <a:gd name="connsiteY113" fmla="*/ 137655 h 258639"/>
                <a:gd name="connsiteX114" fmla="*/ 200435 w 242635"/>
                <a:gd name="connsiteY114" fmla="*/ 135787 h 258639"/>
                <a:gd name="connsiteX115" fmla="*/ 201473 w 242635"/>
                <a:gd name="connsiteY115" fmla="*/ 138831 h 258639"/>
                <a:gd name="connsiteX116" fmla="*/ 200089 w 242635"/>
                <a:gd name="connsiteY116" fmla="*/ 141529 h 258639"/>
                <a:gd name="connsiteX117" fmla="*/ 197597 w 242635"/>
                <a:gd name="connsiteY117" fmla="*/ 144088 h 258639"/>
                <a:gd name="connsiteX118" fmla="*/ 195452 w 242635"/>
                <a:gd name="connsiteY118" fmla="*/ 146648 h 258639"/>
                <a:gd name="connsiteX119" fmla="*/ 193237 w 242635"/>
                <a:gd name="connsiteY119" fmla="*/ 151351 h 258639"/>
                <a:gd name="connsiteX120" fmla="*/ 191853 w 242635"/>
                <a:gd name="connsiteY120" fmla="*/ 156471 h 258639"/>
                <a:gd name="connsiteX121" fmla="*/ 191299 w 242635"/>
                <a:gd name="connsiteY121" fmla="*/ 161727 h 258639"/>
                <a:gd name="connsiteX122" fmla="*/ 191784 w 242635"/>
                <a:gd name="connsiteY122" fmla="*/ 166847 h 258639"/>
                <a:gd name="connsiteX123" fmla="*/ 192545 w 242635"/>
                <a:gd name="connsiteY123" fmla="*/ 171827 h 258639"/>
                <a:gd name="connsiteX124" fmla="*/ 192199 w 242635"/>
                <a:gd name="connsiteY124" fmla="*/ 173971 h 258639"/>
                <a:gd name="connsiteX125" fmla="*/ 186039 w 242635"/>
                <a:gd name="connsiteY125" fmla="*/ 178191 h 258639"/>
                <a:gd name="connsiteX126" fmla="*/ 180571 w 242635"/>
                <a:gd name="connsiteY126" fmla="*/ 183033 h 258639"/>
                <a:gd name="connsiteX127" fmla="*/ 177734 w 242635"/>
                <a:gd name="connsiteY127" fmla="*/ 183656 h 258639"/>
                <a:gd name="connsiteX128" fmla="*/ 176142 w 242635"/>
                <a:gd name="connsiteY128" fmla="*/ 180197 h 258639"/>
                <a:gd name="connsiteX129" fmla="*/ 176142 w 242635"/>
                <a:gd name="connsiteY129" fmla="*/ 181373 h 258639"/>
                <a:gd name="connsiteX130" fmla="*/ 176765 w 242635"/>
                <a:gd name="connsiteY130" fmla="*/ 183656 h 258639"/>
                <a:gd name="connsiteX131" fmla="*/ 176765 w 242635"/>
                <a:gd name="connsiteY131" fmla="*/ 184555 h 258639"/>
                <a:gd name="connsiteX132" fmla="*/ 176073 w 242635"/>
                <a:gd name="connsiteY132" fmla="*/ 185938 h 258639"/>
                <a:gd name="connsiteX133" fmla="*/ 175312 w 242635"/>
                <a:gd name="connsiteY133" fmla="*/ 186699 h 258639"/>
                <a:gd name="connsiteX134" fmla="*/ 174412 w 242635"/>
                <a:gd name="connsiteY134" fmla="*/ 187322 h 258639"/>
                <a:gd name="connsiteX135" fmla="*/ 167975 w 242635"/>
                <a:gd name="connsiteY135" fmla="*/ 193755 h 258639"/>
                <a:gd name="connsiteX136" fmla="*/ 166591 w 242635"/>
                <a:gd name="connsiteY136" fmla="*/ 195553 h 258639"/>
                <a:gd name="connsiteX137" fmla="*/ 169290 w 242635"/>
                <a:gd name="connsiteY137" fmla="*/ 195830 h 258639"/>
                <a:gd name="connsiteX138" fmla="*/ 170190 w 242635"/>
                <a:gd name="connsiteY138" fmla="*/ 198043 h 258639"/>
                <a:gd name="connsiteX139" fmla="*/ 169429 w 242635"/>
                <a:gd name="connsiteY139" fmla="*/ 200880 h 258639"/>
                <a:gd name="connsiteX140" fmla="*/ 167422 w 242635"/>
                <a:gd name="connsiteY140" fmla="*/ 202886 h 258639"/>
                <a:gd name="connsiteX141" fmla="*/ 169705 w 242635"/>
                <a:gd name="connsiteY141" fmla="*/ 203785 h 258639"/>
                <a:gd name="connsiteX142" fmla="*/ 171851 w 242635"/>
                <a:gd name="connsiteY142" fmla="*/ 205030 h 258639"/>
                <a:gd name="connsiteX143" fmla="*/ 172889 w 242635"/>
                <a:gd name="connsiteY143" fmla="*/ 206898 h 258639"/>
                <a:gd name="connsiteX144" fmla="*/ 172059 w 242635"/>
                <a:gd name="connsiteY144" fmla="*/ 209526 h 258639"/>
                <a:gd name="connsiteX145" fmla="*/ 170813 w 242635"/>
                <a:gd name="connsiteY145" fmla="*/ 210564 h 258639"/>
                <a:gd name="connsiteX146" fmla="*/ 169498 w 242635"/>
                <a:gd name="connsiteY146" fmla="*/ 210841 h 258639"/>
                <a:gd name="connsiteX147" fmla="*/ 168252 w 242635"/>
                <a:gd name="connsiteY147" fmla="*/ 211187 h 258639"/>
                <a:gd name="connsiteX148" fmla="*/ 167283 w 242635"/>
                <a:gd name="connsiteY148" fmla="*/ 212501 h 258639"/>
                <a:gd name="connsiteX149" fmla="*/ 168667 w 242635"/>
                <a:gd name="connsiteY149" fmla="*/ 212017 h 258639"/>
                <a:gd name="connsiteX150" fmla="*/ 168667 w 242635"/>
                <a:gd name="connsiteY150" fmla="*/ 214576 h 258639"/>
                <a:gd name="connsiteX151" fmla="*/ 168044 w 242635"/>
                <a:gd name="connsiteY151" fmla="*/ 217689 h 258639"/>
                <a:gd name="connsiteX152" fmla="*/ 166729 w 242635"/>
                <a:gd name="connsiteY152" fmla="*/ 219764 h 258639"/>
                <a:gd name="connsiteX153" fmla="*/ 164307 w 242635"/>
                <a:gd name="connsiteY153" fmla="*/ 219349 h 258639"/>
                <a:gd name="connsiteX154" fmla="*/ 164307 w 242635"/>
                <a:gd name="connsiteY154" fmla="*/ 220525 h 258639"/>
                <a:gd name="connsiteX155" fmla="*/ 164653 w 242635"/>
                <a:gd name="connsiteY155" fmla="*/ 221563 h 258639"/>
                <a:gd name="connsiteX156" fmla="*/ 165276 w 242635"/>
                <a:gd name="connsiteY156" fmla="*/ 222531 h 258639"/>
                <a:gd name="connsiteX157" fmla="*/ 166245 w 242635"/>
                <a:gd name="connsiteY157" fmla="*/ 223361 h 258639"/>
                <a:gd name="connsiteX158" fmla="*/ 164168 w 242635"/>
                <a:gd name="connsiteY158" fmla="*/ 225229 h 258639"/>
                <a:gd name="connsiteX159" fmla="*/ 162853 w 242635"/>
                <a:gd name="connsiteY159" fmla="*/ 227581 h 258639"/>
                <a:gd name="connsiteX160" fmla="*/ 161746 w 242635"/>
                <a:gd name="connsiteY160" fmla="*/ 230002 h 258639"/>
                <a:gd name="connsiteX161" fmla="*/ 160362 w 242635"/>
                <a:gd name="connsiteY161" fmla="*/ 232354 h 258639"/>
                <a:gd name="connsiteX162" fmla="*/ 157455 w 242635"/>
                <a:gd name="connsiteY162" fmla="*/ 234706 h 258639"/>
                <a:gd name="connsiteX163" fmla="*/ 153510 w 242635"/>
                <a:gd name="connsiteY163" fmla="*/ 236573 h 258639"/>
                <a:gd name="connsiteX164" fmla="*/ 145551 w 242635"/>
                <a:gd name="connsiteY164" fmla="*/ 239548 h 258639"/>
                <a:gd name="connsiteX165" fmla="*/ 138976 w 242635"/>
                <a:gd name="connsiteY165" fmla="*/ 243145 h 258639"/>
                <a:gd name="connsiteX166" fmla="*/ 135238 w 242635"/>
                <a:gd name="connsiteY166" fmla="*/ 244597 h 258639"/>
                <a:gd name="connsiteX167" fmla="*/ 132608 w 242635"/>
                <a:gd name="connsiteY167" fmla="*/ 244321 h 258639"/>
                <a:gd name="connsiteX168" fmla="*/ 131916 w 242635"/>
                <a:gd name="connsiteY168" fmla="*/ 241830 h 258639"/>
                <a:gd name="connsiteX169" fmla="*/ 130255 w 242635"/>
                <a:gd name="connsiteY169" fmla="*/ 228688 h 258639"/>
                <a:gd name="connsiteX170" fmla="*/ 128594 w 242635"/>
                <a:gd name="connsiteY170" fmla="*/ 230555 h 258639"/>
                <a:gd name="connsiteX171" fmla="*/ 126725 w 242635"/>
                <a:gd name="connsiteY171" fmla="*/ 230209 h 258639"/>
                <a:gd name="connsiteX172" fmla="*/ 125687 w 242635"/>
                <a:gd name="connsiteY172" fmla="*/ 228341 h 258639"/>
                <a:gd name="connsiteX173" fmla="*/ 126448 w 242635"/>
                <a:gd name="connsiteY173" fmla="*/ 225713 h 258639"/>
                <a:gd name="connsiteX174" fmla="*/ 124995 w 242635"/>
                <a:gd name="connsiteY174" fmla="*/ 227858 h 258639"/>
                <a:gd name="connsiteX175" fmla="*/ 123680 w 242635"/>
                <a:gd name="connsiteY175" fmla="*/ 227858 h 258639"/>
                <a:gd name="connsiteX176" fmla="*/ 122365 w 242635"/>
                <a:gd name="connsiteY176" fmla="*/ 227027 h 258639"/>
                <a:gd name="connsiteX177" fmla="*/ 120981 w 242635"/>
                <a:gd name="connsiteY177" fmla="*/ 226681 h 258639"/>
                <a:gd name="connsiteX178" fmla="*/ 118420 w 242635"/>
                <a:gd name="connsiteY178" fmla="*/ 227926 h 258639"/>
                <a:gd name="connsiteX179" fmla="*/ 116344 w 242635"/>
                <a:gd name="connsiteY179" fmla="*/ 229518 h 258639"/>
                <a:gd name="connsiteX180" fmla="*/ 114268 w 242635"/>
                <a:gd name="connsiteY180" fmla="*/ 230209 h 258639"/>
                <a:gd name="connsiteX181" fmla="*/ 111845 w 242635"/>
                <a:gd name="connsiteY181" fmla="*/ 228688 h 258639"/>
                <a:gd name="connsiteX182" fmla="*/ 111568 w 242635"/>
                <a:gd name="connsiteY182" fmla="*/ 227926 h 258639"/>
                <a:gd name="connsiteX183" fmla="*/ 111568 w 242635"/>
                <a:gd name="connsiteY183" fmla="*/ 226820 h 258639"/>
                <a:gd name="connsiteX184" fmla="*/ 111568 w 242635"/>
                <a:gd name="connsiteY184" fmla="*/ 225713 h 258639"/>
                <a:gd name="connsiteX185" fmla="*/ 111014 w 242635"/>
                <a:gd name="connsiteY185" fmla="*/ 224883 h 258639"/>
                <a:gd name="connsiteX186" fmla="*/ 110045 w 242635"/>
                <a:gd name="connsiteY186" fmla="*/ 224606 h 258639"/>
                <a:gd name="connsiteX187" fmla="*/ 109007 w 242635"/>
                <a:gd name="connsiteY187" fmla="*/ 225021 h 258639"/>
                <a:gd name="connsiteX188" fmla="*/ 108038 w 242635"/>
                <a:gd name="connsiteY188" fmla="*/ 225575 h 258639"/>
                <a:gd name="connsiteX189" fmla="*/ 107069 w 242635"/>
                <a:gd name="connsiteY189" fmla="*/ 225713 h 258639"/>
                <a:gd name="connsiteX190" fmla="*/ 104993 w 242635"/>
                <a:gd name="connsiteY190" fmla="*/ 224814 h 258639"/>
                <a:gd name="connsiteX191" fmla="*/ 103124 w 242635"/>
                <a:gd name="connsiteY191" fmla="*/ 223361 h 258639"/>
                <a:gd name="connsiteX192" fmla="*/ 99318 w 242635"/>
                <a:gd name="connsiteY192" fmla="*/ 219557 h 258639"/>
                <a:gd name="connsiteX193" fmla="*/ 98626 w 242635"/>
                <a:gd name="connsiteY193" fmla="*/ 222393 h 258639"/>
                <a:gd name="connsiteX194" fmla="*/ 97795 w 242635"/>
                <a:gd name="connsiteY194" fmla="*/ 224399 h 258639"/>
                <a:gd name="connsiteX195" fmla="*/ 96411 w 242635"/>
                <a:gd name="connsiteY195" fmla="*/ 225990 h 258639"/>
                <a:gd name="connsiteX196" fmla="*/ 93919 w 242635"/>
                <a:gd name="connsiteY196" fmla="*/ 227511 h 258639"/>
                <a:gd name="connsiteX197" fmla="*/ 91082 w 242635"/>
                <a:gd name="connsiteY197" fmla="*/ 228480 h 258639"/>
                <a:gd name="connsiteX198" fmla="*/ 89005 w 242635"/>
                <a:gd name="connsiteY198" fmla="*/ 228480 h 258639"/>
                <a:gd name="connsiteX199" fmla="*/ 86929 w 242635"/>
                <a:gd name="connsiteY199" fmla="*/ 227926 h 258639"/>
                <a:gd name="connsiteX200" fmla="*/ 84230 w 242635"/>
                <a:gd name="connsiteY200" fmla="*/ 227788 h 258639"/>
                <a:gd name="connsiteX201" fmla="*/ 80077 w 242635"/>
                <a:gd name="connsiteY201" fmla="*/ 229310 h 258639"/>
                <a:gd name="connsiteX202" fmla="*/ 77101 w 242635"/>
                <a:gd name="connsiteY202" fmla="*/ 231524 h 258639"/>
                <a:gd name="connsiteX203" fmla="*/ 75232 w 242635"/>
                <a:gd name="connsiteY203" fmla="*/ 231731 h 258639"/>
                <a:gd name="connsiteX204" fmla="*/ 74471 w 242635"/>
                <a:gd name="connsiteY204" fmla="*/ 227373 h 258639"/>
                <a:gd name="connsiteX205" fmla="*/ 74263 w 242635"/>
                <a:gd name="connsiteY205" fmla="*/ 222877 h 258639"/>
                <a:gd name="connsiteX206" fmla="*/ 73710 w 242635"/>
                <a:gd name="connsiteY206" fmla="*/ 220663 h 258639"/>
                <a:gd name="connsiteX207" fmla="*/ 72187 w 242635"/>
                <a:gd name="connsiteY207" fmla="*/ 219142 h 258639"/>
                <a:gd name="connsiteX208" fmla="*/ 71357 w 242635"/>
                <a:gd name="connsiteY208" fmla="*/ 219142 h 258639"/>
                <a:gd name="connsiteX209" fmla="*/ 66720 w 242635"/>
                <a:gd name="connsiteY209" fmla="*/ 220179 h 258639"/>
                <a:gd name="connsiteX210" fmla="*/ 58137 w 242635"/>
                <a:gd name="connsiteY210" fmla="*/ 221286 h 258639"/>
                <a:gd name="connsiteX211" fmla="*/ 54192 w 242635"/>
                <a:gd name="connsiteY211" fmla="*/ 221078 h 258639"/>
                <a:gd name="connsiteX212" fmla="*/ 55023 w 242635"/>
                <a:gd name="connsiteY212" fmla="*/ 219072 h 258639"/>
                <a:gd name="connsiteX213" fmla="*/ 54192 w 242635"/>
                <a:gd name="connsiteY213" fmla="*/ 219487 h 258639"/>
                <a:gd name="connsiteX214" fmla="*/ 51839 w 242635"/>
                <a:gd name="connsiteY214" fmla="*/ 220940 h 258639"/>
                <a:gd name="connsiteX215" fmla="*/ 51147 w 242635"/>
                <a:gd name="connsiteY215" fmla="*/ 221286 h 258639"/>
                <a:gd name="connsiteX216" fmla="*/ 50455 w 242635"/>
                <a:gd name="connsiteY216" fmla="*/ 220871 h 258639"/>
                <a:gd name="connsiteX217" fmla="*/ 49209 w 242635"/>
                <a:gd name="connsiteY217" fmla="*/ 219418 h 258639"/>
                <a:gd name="connsiteX218" fmla="*/ 48586 w 242635"/>
                <a:gd name="connsiteY218" fmla="*/ 219072 h 258639"/>
                <a:gd name="connsiteX219" fmla="*/ 46994 w 242635"/>
                <a:gd name="connsiteY219" fmla="*/ 219280 h 258639"/>
                <a:gd name="connsiteX220" fmla="*/ 42911 w 242635"/>
                <a:gd name="connsiteY220" fmla="*/ 220318 h 258639"/>
                <a:gd name="connsiteX221" fmla="*/ 41596 w 242635"/>
                <a:gd name="connsiteY221" fmla="*/ 220041 h 258639"/>
                <a:gd name="connsiteX222" fmla="*/ 40904 w 242635"/>
                <a:gd name="connsiteY222" fmla="*/ 218312 h 258639"/>
                <a:gd name="connsiteX223" fmla="*/ 38689 w 242635"/>
                <a:gd name="connsiteY223" fmla="*/ 201641 h 258639"/>
                <a:gd name="connsiteX224" fmla="*/ 37928 w 242635"/>
                <a:gd name="connsiteY224" fmla="*/ 199081 h 258639"/>
                <a:gd name="connsiteX225" fmla="*/ 37236 w 242635"/>
                <a:gd name="connsiteY225" fmla="*/ 197905 h 258639"/>
                <a:gd name="connsiteX226" fmla="*/ 36543 w 242635"/>
                <a:gd name="connsiteY226" fmla="*/ 197283 h 258639"/>
                <a:gd name="connsiteX227" fmla="*/ 35921 w 242635"/>
                <a:gd name="connsiteY227" fmla="*/ 196522 h 258639"/>
                <a:gd name="connsiteX228" fmla="*/ 35643 w 242635"/>
                <a:gd name="connsiteY228" fmla="*/ 194862 h 258639"/>
                <a:gd name="connsiteX229" fmla="*/ 35782 w 242635"/>
                <a:gd name="connsiteY229" fmla="*/ 193755 h 258639"/>
                <a:gd name="connsiteX230" fmla="*/ 36820 w 242635"/>
                <a:gd name="connsiteY230" fmla="*/ 190988 h 258639"/>
                <a:gd name="connsiteX231" fmla="*/ 37097 w 242635"/>
                <a:gd name="connsiteY231" fmla="*/ 189674 h 258639"/>
                <a:gd name="connsiteX232" fmla="*/ 36751 w 242635"/>
                <a:gd name="connsiteY232" fmla="*/ 187184 h 258639"/>
                <a:gd name="connsiteX233" fmla="*/ 35921 w 242635"/>
                <a:gd name="connsiteY233" fmla="*/ 184762 h 258639"/>
                <a:gd name="connsiteX234" fmla="*/ 34606 w 242635"/>
                <a:gd name="connsiteY234" fmla="*/ 182549 h 258639"/>
                <a:gd name="connsiteX235" fmla="*/ 32945 w 242635"/>
                <a:gd name="connsiteY235" fmla="*/ 180612 h 258639"/>
                <a:gd name="connsiteX236" fmla="*/ 29276 w 242635"/>
                <a:gd name="connsiteY236" fmla="*/ 178813 h 258639"/>
                <a:gd name="connsiteX237" fmla="*/ 24362 w 242635"/>
                <a:gd name="connsiteY237" fmla="*/ 176946 h 258639"/>
                <a:gd name="connsiteX238" fmla="*/ 21317 w 242635"/>
                <a:gd name="connsiteY238" fmla="*/ 174732 h 258639"/>
                <a:gd name="connsiteX239" fmla="*/ 23463 w 242635"/>
                <a:gd name="connsiteY239" fmla="*/ 171896 h 258639"/>
                <a:gd name="connsiteX240" fmla="*/ 20071 w 242635"/>
                <a:gd name="connsiteY240" fmla="*/ 169267 h 258639"/>
                <a:gd name="connsiteX241" fmla="*/ 18272 w 242635"/>
                <a:gd name="connsiteY241" fmla="*/ 165463 h 258639"/>
                <a:gd name="connsiteX242" fmla="*/ 18410 w 242635"/>
                <a:gd name="connsiteY242" fmla="*/ 161382 h 258639"/>
                <a:gd name="connsiteX243" fmla="*/ 21040 w 242635"/>
                <a:gd name="connsiteY243" fmla="*/ 158061 h 258639"/>
                <a:gd name="connsiteX244" fmla="*/ 16680 w 242635"/>
                <a:gd name="connsiteY244" fmla="*/ 153012 h 258639"/>
                <a:gd name="connsiteX245" fmla="*/ 15088 w 242635"/>
                <a:gd name="connsiteY245" fmla="*/ 150383 h 258639"/>
                <a:gd name="connsiteX246" fmla="*/ 14119 w 242635"/>
                <a:gd name="connsiteY246" fmla="*/ 147132 h 258639"/>
                <a:gd name="connsiteX247" fmla="*/ 13773 w 242635"/>
                <a:gd name="connsiteY247" fmla="*/ 143120 h 258639"/>
                <a:gd name="connsiteX248" fmla="*/ 13980 w 242635"/>
                <a:gd name="connsiteY248" fmla="*/ 138900 h 258639"/>
                <a:gd name="connsiteX249" fmla="*/ 15434 w 242635"/>
                <a:gd name="connsiteY249" fmla="*/ 135165 h 258639"/>
                <a:gd name="connsiteX250" fmla="*/ 18479 w 242635"/>
                <a:gd name="connsiteY250" fmla="*/ 132813 h 258639"/>
                <a:gd name="connsiteX251" fmla="*/ 17925 w 242635"/>
                <a:gd name="connsiteY251" fmla="*/ 132951 h 258639"/>
                <a:gd name="connsiteX252" fmla="*/ 15988 w 242635"/>
                <a:gd name="connsiteY252" fmla="*/ 133159 h 258639"/>
                <a:gd name="connsiteX253" fmla="*/ 17649 w 242635"/>
                <a:gd name="connsiteY253" fmla="*/ 127971 h 258639"/>
                <a:gd name="connsiteX254" fmla="*/ 20486 w 242635"/>
                <a:gd name="connsiteY254" fmla="*/ 123336 h 258639"/>
                <a:gd name="connsiteX255" fmla="*/ 24293 w 242635"/>
                <a:gd name="connsiteY255" fmla="*/ 119462 h 258639"/>
                <a:gd name="connsiteX256" fmla="*/ 28792 w 242635"/>
                <a:gd name="connsiteY256" fmla="*/ 116765 h 258639"/>
                <a:gd name="connsiteX257" fmla="*/ 28792 w 242635"/>
                <a:gd name="connsiteY257" fmla="*/ 116765 h 258639"/>
                <a:gd name="connsiteX258" fmla="*/ 28792 w 242635"/>
                <a:gd name="connsiteY258" fmla="*/ 116765 h 258639"/>
                <a:gd name="connsiteX259" fmla="*/ 28792 w 242635"/>
                <a:gd name="connsiteY259" fmla="*/ 116765 h 258639"/>
                <a:gd name="connsiteX260" fmla="*/ 28792 w 242635"/>
                <a:gd name="connsiteY260" fmla="*/ 116765 h 258639"/>
                <a:gd name="connsiteX261" fmla="*/ 31214 w 242635"/>
                <a:gd name="connsiteY261" fmla="*/ 120915 h 258639"/>
                <a:gd name="connsiteX262" fmla="*/ 35021 w 242635"/>
                <a:gd name="connsiteY262" fmla="*/ 122506 h 258639"/>
                <a:gd name="connsiteX263" fmla="*/ 43741 w 242635"/>
                <a:gd name="connsiteY263" fmla="*/ 123129 h 258639"/>
                <a:gd name="connsiteX264" fmla="*/ 46233 w 242635"/>
                <a:gd name="connsiteY264" fmla="*/ 123890 h 258639"/>
                <a:gd name="connsiteX265" fmla="*/ 59798 w 242635"/>
                <a:gd name="connsiteY265" fmla="*/ 129700 h 258639"/>
                <a:gd name="connsiteX266" fmla="*/ 61875 w 242635"/>
                <a:gd name="connsiteY266" fmla="*/ 129839 h 258639"/>
                <a:gd name="connsiteX267" fmla="*/ 58829 w 242635"/>
                <a:gd name="connsiteY267" fmla="*/ 128040 h 258639"/>
                <a:gd name="connsiteX268" fmla="*/ 58414 w 242635"/>
                <a:gd name="connsiteY268" fmla="*/ 125619 h 258639"/>
                <a:gd name="connsiteX269" fmla="*/ 59383 w 242635"/>
                <a:gd name="connsiteY269" fmla="*/ 122714 h 258639"/>
                <a:gd name="connsiteX270" fmla="*/ 61875 w 242635"/>
                <a:gd name="connsiteY270" fmla="*/ 116903 h 258639"/>
                <a:gd name="connsiteX271" fmla="*/ 62290 w 242635"/>
                <a:gd name="connsiteY271" fmla="*/ 115451 h 258639"/>
                <a:gd name="connsiteX272" fmla="*/ 62497 w 242635"/>
                <a:gd name="connsiteY272" fmla="*/ 114067 h 258639"/>
                <a:gd name="connsiteX273" fmla="*/ 62290 w 242635"/>
                <a:gd name="connsiteY273" fmla="*/ 112684 h 258639"/>
                <a:gd name="connsiteX274" fmla="*/ 61805 w 242635"/>
                <a:gd name="connsiteY274" fmla="*/ 111369 h 258639"/>
                <a:gd name="connsiteX275" fmla="*/ 61598 w 242635"/>
                <a:gd name="connsiteY275" fmla="*/ 109986 h 258639"/>
                <a:gd name="connsiteX276" fmla="*/ 62221 w 242635"/>
                <a:gd name="connsiteY276" fmla="*/ 108256 h 258639"/>
                <a:gd name="connsiteX277" fmla="*/ 63812 w 242635"/>
                <a:gd name="connsiteY277" fmla="*/ 109502 h 258639"/>
                <a:gd name="connsiteX278" fmla="*/ 64920 w 242635"/>
                <a:gd name="connsiteY278" fmla="*/ 109640 h 258639"/>
                <a:gd name="connsiteX279" fmla="*/ 65681 w 242635"/>
                <a:gd name="connsiteY279" fmla="*/ 108879 h 258639"/>
                <a:gd name="connsiteX280" fmla="*/ 66442 w 242635"/>
                <a:gd name="connsiteY280" fmla="*/ 107703 h 258639"/>
                <a:gd name="connsiteX281" fmla="*/ 66720 w 242635"/>
                <a:gd name="connsiteY281" fmla="*/ 106735 h 258639"/>
                <a:gd name="connsiteX282" fmla="*/ 66720 w 242635"/>
                <a:gd name="connsiteY282" fmla="*/ 104175 h 258639"/>
                <a:gd name="connsiteX283" fmla="*/ 67135 w 242635"/>
                <a:gd name="connsiteY283" fmla="*/ 102999 h 258639"/>
                <a:gd name="connsiteX284" fmla="*/ 67896 w 242635"/>
                <a:gd name="connsiteY284" fmla="*/ 101893 h 258639"/>
                <a:gd name="connsiteX285" fmla="*/ 68934 w 242635"/>
                <a:gd name="connsiteY285" fmla="*/ 101132 h 258639"/>
                <a:gd name="connsiteX286" fmla="*/ 70042 w 242635"/>
                <a:gd name="connsiteY286" fmla="*/ 100509 h 258639"/>
                <a:gd name="connsiteX287" fmla="*/ 71287 w 242635"/>
                <a:gd name="connsiteY287" fmla="*/ 99956 h 258639"/>
                <a:gd name="connsiteX288" fmla="*/ 77170 w 242635"/>
                <a:gd name="connsiteY288" fmla="*/ 98088 h 258639"/>
                <a:gd name="connsiteX289" fmla="*/ 89836 w 242635"/>
                <a:gd name="connsiteY289" fmla="*/ 96013 h 258639"/>
                <a:gd name="connsiteX290" fmla="*/ 95857 w 242635"/>
                <a:gd name="connsiteY290" fmla="*/ 94145 h 258639"/>
                <a:gd name="connsiteX291" fmla="*/ 100563 w 242635"/>
                <a:gd name="connsiteY291" fmla="*/ 91032 h 258639"/>
                <a:gd name="connsiteX292" fmla="*/ 112122 w 242635"/>
                <a:gd name="connsiteY292" fmla="*/ 77059 h 258639"/>
                <a:gd name="connsiteX293" fmla="*/ 115859 w 242635"/>
                <a:gd name="connsiteY293" fmla="*/ 73255 h 258639"/>
                <a:gd name="connsiteX294" fmla="*/ 117520 w 242635"/>
                <a:gd name="connsiteY294" fmla="*/ 71180 h 258639"/>
                <a:gd name="connsiteX295" fmla="*/ 118766 w 242635"/>
                <a:gd name="connsiteY295" fmla="*/ 68966 h 258639"/>
                <a:gd name="connsiteX296" fmla="*/ 119112 w 242635"/>
                <a:gd name="connsiteY296" fmla="*/ 67237 h 258639"/>
                <a:gd name="connsiteX297" fmla="*/ 119250 w 242635"/>
                <a:gd name="connsiteY297" fmla="*/ 65646 h 258639"/>
                <a:gd name="connsiteX298" fmla="*/ 119666 w 242635"/>
                <a:gd name="connsiteY298" fmla="*/ 64331 h 258639"/>
                <a:gd name="connsiteX299" fmla="*/ 120911 w 242635"/>
                <a:gd name="connsiteY299" fmla="*/ 63294 h 258639"/>
                <a:gd name="connsiteX300" fmla="*/ 126725 w 242635"/>
                <a:gd name="connsiteY300" fmla="*/ 62187 h 258639"/>
                <a:gd name="connsiteX301" fmla="*/ 136069 w 242635"/>
                <a:gd name="connsiteY301" fmla="*/ 56169 h 258639"/>
                <a:gd name="connsiteX302" fmla="*/ 141260 w 242635"/>
                <a:gd name="connsiteY302" fmla="*/ 54509 h 258639"/>
                <a:gd name="connsiteX303" fmla="*/ 141260 w 242635"/>
                <a:gd name="connsiteY303" fmla="*/ 55754 h 258639"/>
                <a:gd name="connsiteX304" fmla="*/ 140844 w 242635"/>
                <a:gd name="connsiteY304" fmla="*/ 56930 h 258639"/>
                <a:gd name="connsiteX305" fmla="*/ 137592 w 242635"/>
                <a:gd name="connsiteY305" fmla="*/ 58797 h 258639"/>
                <a:gd name="connsiteX306" fmla="*/ 136069 w 242635"/>
                <a:gd name="connsiteY306" fmla="*/ 60389 h 258639"/>
                <a:gd name="connsiteX307" fmla="*/ 137661 w 242635"/>
                <a:gd name="connsiteY307" fmla="*/ 58797 h 258639"/>
                <a:gd name="connsiteX308" fmla="*/ 140844 w 242635"/>
                <a:gd name="connsiteY308" fmla="*/ 56930 h 258639"/>
                <a:gd name="connsiteX309" fmla="*/ 140844 w 242635"/>
                <a:gd name="connsiteY309" fmla="*/ 60181 h 258639"/>
                <a:gd name="connsiteX310" fmla="*/ 141260 w 242635"/>
                <a:gd name="connsiteY310" fmla="*/ 64193 h 258639"/>
                <a:gd name="connsiteX311" fmla="*/ 140775 w 242635"/>
                <a:gd name="connsiteY311" fmla="*/ 60181 h 258639"/>
                <a:gd name="connsiteX312" fmla="*/ 140775 w 242635"/>
                <a:gd name="connsiteY312" fmla="*/ 56930 h 258639"/>
                <a:gd name="connsiteX313" fmla="*/ 143128 w 242635"/>
                <a:gd name="connsiteY313" fmla="*/ 56930 h 258639"/>
                <a:gd name="connsiteX314" fmla="*/ 144651 w 242635"/>
                <a:gd name="connsiteY314" fmla="*/ 59489 h 258639"/>
                <a:gd name="connsiteX315" fmla="*/ 143198 w 242635"/>
                <a:gd name="connsiteY315" fmla="*/ 56930 h 258639"/>
                <a:gd name="connsiteX316" fmla="*/ 146174 w 242635"/>
                <a:gd name="connsiteY316" fmla="*/ 56376 h 258639"/>
                <a:gd name="connsiteX317" fmla="*/ 149219 w 242635"/>
                <a:gd name="connsiteY317" fmla="*/ 55339 h 258639"/>
                <a:gd name="connsiteX318" fmla="*/ 151434 w 242635"/>
                <a:gd name="connsiteY318" fmla="*/ 53471 h 258639"/>
                <a:gd name="connsiteX319" fmla="*/ 152056 w 242635"/>
                <a:gd name="connsiteY319" fmla="*/ 50566 h 258639"/>
                <a:gd name="connsiteX320" fmla="*/ 151434 w 242635"/>
                <a:gd name="connsiteY320" fmla="*/ 49597 h 258639"/>
                <a:gd name="connsiteX321" fmla="*/ 150257 w 242635"/>
                <a:gd name="connsiteY321" fmla="*/ 48836 h 258639"/>
                <a:gd name="connsiteX322" fmla="*/ 149219 w 242635"/>
                <a:gd name="connsiteY322" fmla="*/ 47868 h 258639"/>
                <a:gd name="connsiteX323" fmla="*/ 148942 w 242635"/>
                <a:gd name="connsiteY323" fmla="*/ 46139 h 258639"/>
                <a:gd name="connsiteX324" fmla="*/ 149496 w 242635"/>
                <a:gd name="connsiteY324" fmla="*/ 45101 h 258639"/>
                <a:gd name="connsiteX325" fmla="*/ 150603 w 242635"/>
                <a:gd name="connsiteY325" fmla="*/ 43994 h 258639"/>
                <a:gd name="connsiteX326" fmla="*/ 152818 w 242635"/>
                <a:gd name="connsiteY326" fmla="*/ 42127 h 258639"/>
                <a:gd name="connsiteX327" fmla="*/ 156348 w 242635"/>
                <a:gd name="connsiteY327" fmla="*/ 42957 h 258639"/>
                <a:gd name="connsiteX328" fmla="*/ 160708 w 242635"/>
                <a:gd name="connsiteY328" fmla="*/ 38045 h 258639"/>
                <a:gd name="connsiteX329" fmla="*/ 176419 w 242635"/>
                <a:gd name="connsiteY329" fmla="*/ 13765 h 258639"/>
                <a:gd name="connsiteX330" fmla="*/ 145620 w 242635"/>
                <a:gd name="connsiteY330" fmla="*/ 68205 h 258639"/>
                <a:gd name="connsiteX331" fmla="*/ 145620 w 242635"/>
                <a:gd name="connsiteY331" fmla="*/ 68205 h 258639"/>
                <a:gd name="connsiteX332" fmla="*/ 144167 w 242635"/>
                <a:gd name="connsiteY332" fmla="*/ 67721 h 258639"/>
                <a:gd name="connsiteX333" fmla="*/ 145620 w 242635"/>
                <a:gd name="connsiteY333" fmla="*/ 68205 h 258639"/>
                <a:gd name="connsiteX334" fmla="*/ 192891 w 242635"/>
                <a:gd name="connsiteY334" fmla="*/ 71733 h 258639"/>
                <a:gd name="connsiteX335" fmla="*/ 191991 w 242635"/>
                <a:gd name="connsiteY335" fmla="*/ 71595 h 258639"/>
                <a:gd name="connsiteX336" fmla="*/ 191230 w 242635"/>
                <a:gd name="connsiteY336" fmla="*/ 71249 h 258639"/>
                <a:gd name="connsiteX337" fmla="*/ 191922 w 242635"/>
                <a:gd name="connsiteY337" fmla="*/ 71595 h 258639"/>
                <a:gd name="connsiteX338" fmla="*/ 192822 w 242635"/>
                <a:gd name="connsiteY338" fmla="*/ 71733 h 258639"/>
                <a:gd name="connsiteX339" fmla="*/ 150534 w 242635"/>
                <a:gd name="connsiteY339" fmla="*/ 93315 h 258639"/>
                <a:gd name="connsiteX340" fmla="*/ 151295 w 242635"/>
                <a:gd name="connsiteY340" fmla="*/ 91102 h 258639"/>
                <a:gd name="connsiteX341" fmla="*/ 151987 w 242635"/>
                <a:gd name="connsiteY341" fmla="*/ 79549 h 258639"/>
                <a:gd name="connsiteX342" fmla="*/ 152610 w 242635"/>
                <a:gd name="connsiteY342" fmla="*/ 75468 h 258639"/>
                <a:gd name="connsiteX343" fmla="*/ 151987 w 242635"/>
                <a:gd name="connsiteY343" fmla="*/ 79549 h 258639"/>
                <a:gd name="connsiteX344" fmla="*/ 151295 w 242635"/>
                <a:gd name="connsiteY344" fmla="*/ 91102 h 258639"/>
                <a:gd name="connsiteX345" fmla="*/ 150603 w 242635"/>
                <a:gd name="connsiteY345" fmla="*/ 93315 h 258639"/>
                <a:gd name="connsiteX346" fmla="*/ 138284 w 242635"/>
                <a:gd name="connsiteY346" fmla="*/ 109847 h 258639"/>
                <a:gd name="connsiteX347" fmla="*/ 140637 w 242635"/>
                <a:gd name="connsiteY347" fmla="*/ 108533 h 258639"/>
                <a:gd name="connsiteX348" fmla="*/ 141675 w 242635"/>
                <a:gd name="connsiteY348" fmla="*/ 107841 h 258639"/>
                <a:gd name="connsiteX349" fmla="*/ 140568 w 242635"/>
                <a:gd name="connsiteY349" fmla="*/ 108533 h 258639"/>
                <a:gd name="connsiteX350" fmla="*/ 138214 w 242635"/>
                <a:gd name="connsiteY350" fmla="*/ 109847 h 258639"/>
                <a:gd name="connsiteX351" fmla="*/ 136346 w 242635"/>
                <a:gd name="connsiteY351" fmla="*/ 116834 h 258639"/>
                <a:gd name="connsiteX352" fmla="*/ 136346 w 242635"/>
                <a:gd name="connsiteY352" fmla="*/ 116834 h 258639"/>
                <a:gd name="connsiteX353" fmla="*/ 135999 w 242635"/>
                <a:gd name="connsiteY353" fmla="*/ 115105 h 258639"/>
                <a:gd name="connsiteX354" fmla="*/ 135723 w 242635"/>
                <a:gd name="connsiteY354" fmla="*/ 113375 h 258639"/>
                <a:gd name="connsiteX355" fmla="*/ 135931 w 242635"/>
                <a:gd name="connsiteY355" fmla="*/ 115105 h 258639"/>
                <a:gd name="connsiteX356" fmla="*/ 136346 w 242635"/>
                <a:gd name="connsiteY356" fmla="*/ 116834 h 258639"/>
                <a:gd name="connsiteX357" fmla="*/ 29345 w 242635"/>
                <a:gd name="connsiteY357" fmla="*/ 124512 h 258639"/>
                <a:gd name="connsiteX358" fmla="*/ 27892 w 242635"/>
                <a:gd name="connsiteY358" fmla="*/ 121676 h 258639"/>
                <a:gd name="connsiteX359" fmla="*/ 27407 w 242635"/>
                <a:gd name="connsiteY359" fmla="*/ 118771 h 258639"/>
                <a:gd name="connsiteX360" fmla="*/ 28100 w 242635"/>
                <a:gd name="connsiteY360" fmla="*/ 117526 h 258639"/>
                <a:gd name="connsiteX361" fmla="*/ 27407 w 242635"/>
                <a:gd name="connsiteY361" fmla="*/ 118771 h 258639"/>
                <a:gd name="connsiteX362" fmla="*/ 27892 w 242635"/>
                <a:gd name="connsiteY362" fmla="*/ 121676 h 258639"/>
                <a:gd name="connsiteX363" fmla="*/ 29415 w 242635"/>
                <a:gd name="connsiteY363" fmla="*/ 124512 h 258639"/>
                <a:gd name="connsiteX364" fmla="*/ 132401 w 242635"/>
                <a:gd name="connsiteY364" fmla="*/ 125619 h 258639"/>
                <a:gd name="connsiteX365" fmla="*/ 132885 w 242635"/>
                <a:gd name="connsiteY365" fmla="*/ 124097 h 258639"/>
                <a:gd name="connsiteX366" fmla="*/ 133231 w 242635"/>
                <a:gd name="connsiteY366" fmla="*/ 122575 h 258639"/>
                <a:gd name="connsiteX367" fmla="*/ 133785 w 242635"/>
                <a:gd name="connsiteY367" fmla="*/ 121123 h 258639"/>
                <a:gd name="connsiteX368" fmla="*/ 133231 w 242635"/>
                <a:gd name="connsiteY368" fmla="*/ 122575 h 258639"/>
                <a:gd name="connsiteX369" fmla="*/ 132885 w 242635"/>
                <a:gd name="connsiteY369" fmla="*/ 124166 h 258639"/>
                <a:gd name="connsiteX370" fmla="*/ 132401 w 242635"/>
                <a:gd name="connsiteY370" fmla="*/ 125688 h 258639"/>
                <a:gd name="connsiteX371" fmla="*/ 46025 w 242635"/>
                <a:gd name="connsiteY371" fmla="*/ 139523 h 258639"/>
                <a:gd name="connsiteX372" fmla="*/ 43603 w 242635"/>
                <a:gd name="connsiteY372" fmla="*/ 137932 h 258639"/>
                <a:gd name="connsiteX373" fmla="*/ 33221 w 242635"/>
                <a:gd name="connsiteY373" fmla="*/ 129147 h 258639"/>
                <a:gd name="connsiteX374" fmla="*/ 43603 w 242635"/>
                <a:gd name="connsiteY374" fmla="*/ 137932 h 258639"/>
                <a:gd name="connsiteX375" fmla="*/ 46094 w 242635"/>
                <a:gd name="connsiteY375" fmla="*/ 139523 h 258639"/>
                <a:gd name="connsiteX376" fmla="*/ 112329 w 242635"/>
                <a:gd name="connsiteY376" fmla="*/ 132191 h 258639"/>
                <a:gd name="connsiteX377" fmla="*/ 112329 w 242635"/>
                <a:gd name="connsiteY377" fmla="*/ 132191 h 258639"/>
                <a:gd name="connsiteX378" fmla="*/ 111430 w 242635"/>
                <a:gd name="connsiteY378" fmla="*/ 132121 h 258639"/>
                <a:gd name="connsiteX379" fmla="*/ 112329 w 242635"/>
                <a:gd name="connsiteY379" fmla="*/ 132121 h 258639"/>
                <a:gd name="connsiteX380" fmla="*/ 69972 w 242635"/>
                <a:gd name="connsiteY380" fmla="*/ 137794 h 258639"/>
                <a:gd name="connsiteX381" fmla="*/ 72394 w 242635"/>
                <a:gd name="connsiteY381" fmla="*/ 137448 h 258639"/>
                <a:gd name="connsiteX382" fmla="*/ 74609 w 242635"/>
                <a:gd name="connsiteY382" fmla="*/ 136687 h 258639"/>
                <a:gd name="connsiteX383" fmla="*/ 72326 w 242635"/>
                <a:gd name="connsiteY383" fmla="*/ 137448 h 258639"/>
                <a:gd name="connsiteX384" fmla="*/ 69903 w 242635"/>
                <a:gd name="connsiteY384" fmla="*/ 137794 h 258639"/>
                <a:gd name="connsiteX385" fmla="*/ 69903 w 242635"/>
                <a:gd name="connsiteY385" fmla="*/ 137794 h 258639"/>
                <a:gd name="connsiteX386" fmla="*/ 48794 w 242635"/>
                <a:gd name="connsiteY386" fmla="*/ 139869 h 258639"/>
                <a:gd name="connsiteX387" fmla="*/ 56476 w 242635"/>
                <a:gd name="connsiteY387" fmla="*/ 137794 h 258639"/>
                <a:gd name="connsiteX388" fmla="*/ 59798 w 242635"/>
                <a:gd name="connsiteY388" fmla="*/ 137379 h 258639"/>
                <a:gd name="connsiteX389" fmla="*/ 56476 w 242635"/>
                <a:gd name="connsiteY389" fmla="*/ 137794 h 258639"/>
                <a:gd name="connsiteX390" fmla="*/ 48794 w 242635"/>
                <a:gd name="connsiteY390" fmla="*/ 139869 h 258639"/>
                <a:gd name="connsiteX391" fmla="*/ 176557 w 242635"/>
                <a:gd name="connsiteY391" fmla="*/ 0 h 258639"/>
                <a:gd name="connsiteX392" fmla="*/ 164930 w 242635"/>
                <a:gd name="connsiteY392" fmla="*/ 6295 h 258639"/>
                <a:gd name="connsiteX393" fmla="*/ 150534 w 242635"/>
                <a:gd name="connsiteY393" fmla="*/ 28499 h 258639"/>
                <a:gd name="connsiteX394" fmla="*/ 144097 w 242635"/>
                <a:gd name="connsiteY394" fmla="*/ 31474 h 258639"/>
                <a:gd name="connsiteX395" fmla="*/ 141883 w 242635"/>
                <a:gd name="connsiteY395" fmla="*/ 33342 h 258639"/>
                <a:gd name="connsiteX396" fmla="*/ 140914 w 242635"/>
                <a:gd name="connsiteY396" fmla="*/ 34241 h 258639"/>
                <a:gd name="connsiteX397" fmla="*/ 139806 w 242635"/>
                <a:gd name="connsiteY397" fmla="*/ 35348 h 258639"/>
                <a:gd name="connsiteX398" fmla="*/ 137314 w 242635"/>
                <a:gd name="connsiteY398" fmla="*/ 38806 h 258639"/>
                <a:gd name="connsiteX399" fmla="*/ 136761 w 242635"/>
                <a:gd name="connsiteY399" fmla="*/ 39844 h 258639"/>
                <a:gd name="connsiteX400" fmla="*/ 135999 w 242635"/>
                <a:gd name="connsiteY400" fmla="*/ 41642 h 258639"/>
                <a:gd name="connsiteX401" fmla="*/ 131986 w 242635"/>
                <a:gd name="connsiteY401" fmla="*/ 42957 h 258639"/>
                <a:gd name="connsiteX402" fmla="*/ 128663 w 242635"/>
                <a:gd name="connsiteY402" fmla="*/ 44548 h 258639"/>
                <a:gd name="connsiteX403" fmla="*/ 121535 w 242635"/>
                <a:gd name="connsiteY403" fmla="*/ 49113 h 258639"/>
                <a:gd name="connsiteX404" fmla="*/ 118351 w 242635"/>
                <a:gd name="connsiteY404" fmla="*/ 49736 h 258639"/>
                <a:gd name="connsiteX405" fmla="*/ 112122 w 242635"/>
                <a:gd name="connsiteY405" fmla="*/ 52641 h 258639"/>
                <a:gd name="connsiteX406" fmla="*/ 110876 w 242635"/>
                <a:gd name="connsiteY406" fmla="*/ 53679 h 258639"/>
                <a:gd name="connsiteX407" fmla="*/ 106447 w 242635"/>
                <a:gd name="connsiteY407" fmla="*/ 60319 h 258639"/>
                <a:gd name="connsiteX408" fmla="*/ 106031 w 242635"/>
                <a:gd name="connsiteY408" fmla="*/ 61634 h 258639"/>
                <a:gd name="connsiteX409" fmla="*/ 105547 w 242635"/>
                <a:gd name="connsiteY409" fmla="*/ 64124 h 258639"/>
                <a:gd name="connsiteX410" fmla="*/ 102294 w 242635"/>
                <a:gd name="connsiteY410" fmla="*/ 67375 h 258639"/>
                <a:gd name="connsiteX411" fmla="*/ 101532 w 242635"/>
                <a:gd name="connsiteY411" fmla="*/ 68205 h 258639"/>
                <a:gd name="connsiteX412" fmla="*/ 91220 w 242635"/>
                <a:gd name="connsiteY412" fmla="*/ 80587 h 258639"/>
                <a:gd name="connsiteX413" fmla="*/ 89905 w 242635"/>
                <a:gd name="connsiteY413" fmla="*/ 81486 h 258639"/>
                <a:gd name="connsiteX414" fmla="*/ 86721 w 242635"/>
                <a:gd name="connsiteY414" fmla="*/ 82455 h 258639"/>
                <a:gd name="connsiteX415" fmla="*/ 75025 w 242635"/>
                <a:gd name="connsiteY415" fmla="*/ 84392 h 258639"/>
                <a:gd name="connsiteX416" fmla="*/ 73156 w 242635"/>
                <a:gd name="connsiteY416" fmla="*/ 84807 h 258639"/>
                <a:gd name="connsiteX417" fmla="*/ 67273 w 242635"/>
                <a:gd name="connsiteY417" fmla="*/ 86674 h 258639"/>
                <a:gd name="connsiteX418" fmla="*/ 65473 w 242635"/>
                <a:gd name="connsiteY418" fmla="*/ 87366 h 258639"/>
                <a:gd name="connsiteX419" fmla="*/ 64228 w 242635"/>
                <a:gd name="connsiteY419" fmla="*/ 87919 h 258639"/>
                <a:gd name="connsiteX420" fmla="*/ 63328 w 242635"/>
                <a:gd name="connsiteY420" fmla="*/ 88404 h 258639"/>
                <a:gd name="connsiteX421" fmla="*/ 62221 w 242635"/>
                <a:gd name="connsiteY421" fmla="*/ 89026 h 258639"/>
                <a:gd name="connsiteX422" fmla="*/ 60490 w 242635"/>
                <a:gd name="connsiteY422" fmla="*/ 90202 h 258639"/>
                <a:gd name="connsiteX423" fmla="*/ 59452 w 242635"/>
                <a:gd name="connsiteY423" fmla="*/ 90963 h 258639"/>
                <a:gd name="connsiteX424" fmla="*/ 56822 w 242635"/>
                <a:gd name="connsiteY424" fmla="*/ 93661 h 258639"/>
                <a:gd name="connsiteX425" fmla="*/ 56061 w 242635"/>
                <a:gd name="connsiteY425" fmla="*/ 94768 h 258639"/>
                <a:gd name="connsiteX426" fmla="*/ 55023 w 242635"/>
                <a:gd name="connsiteY426" fmla="*/ 96497 h 258639"/>
                <a:gd name="connsiteX427" fmla="*/ 49417 w 242635"/>
                <a:gd name="connsiteY427" fmla="*/ 103345 h 258639"/>
                <a:gd name="connsiteX428" fmla="*/ 48794 w 242635"/>
                <a:gd name="connsiteY428" fmla="*/ 105075 h 258639"/>
                <a:gd name="connsiteX429" fmla="*/ 47894 w 242635"/>
                <a:gd name="connsiteY429" fmla="*/ 109847 h 258639"/>
                <a:gd name="connsiteX430" fmla="*/ 47825 w 242635"/>
                <a:gd name="connsiteY430" fmla="*/ 109847 h 258639"/>
                <a:gd name="connsiteX431" fmla="*/ 44849 w 242635"/>
                <a:gd name="connsiteY431" fmla="*/ 109294 h 258639"/>
                <a:gd name="connsiteX432" fmla="*/ 40350 w 242635"/>
                <a:gd name="connsiteY432" fmla="*/ 108948 h 258639"/>
                <a:gd name="connsiteX433" fmla="*/ 38689 w 242635"/>
                <a:gd name="connsiteY433" fmla="*/ 106942 h 258639"/>
                <a:gd name="connsiteX434" fmla="*/ 28861 w 242635"/>
                <a:gd name="connsiteY434" fmla="*/ 102861 h 258639"/>
                <a:gd name="connsiteX435" fmla="*/ 26300 w 242635"/>
                <a:gd name="connsiteY435" fmla="*/ 103138 h 258639"/>
                <a:gd name="connsiteX436" fmla="*/ 21248 w 242635"/>
                <a:gd name="connsiteY436" fmla="*/ 105144 h 258639"/>
                <a:gd name="connsiteX437" fmla="*/ 17303 w 242635"/>
                <a:gd name="connsiteY437" fmla="*/ 107496 h 258639"/>
                <a:gd name="connsiteX438" fmla="*/ 14534 w 242635"/>
                <a:gd name="connsiteY438" fmla="*/ 109709 h 258639"/>
                <a:gd name="connsiteX439" fmla="*/ 10728 w 242635"/>
                <a:gd name="connsiteY439" fmla="*/ 113583 h 258639"/>
                <a:gd name="connsiteX440" fmla="*/ 8790 w 242635"/>
                <a:gd name="connsiteY440" fmla="*/ 116073 h 258639"/>
                <a:gd name="connsiteX441" fmla="*/ 5952 w 242635"/>
                <a:gd name="connsiteY441" fmla="*/ 120708 h 258639"/>
                <a:gd name="connsiteX442" fmla="*/ 4568 w 242635"/>
                <a:gd name="connsiteY442" fmla="*/ 123751 h 258639"/>
                <a:gd name="connsiteX443" fmla="*/ 2907 w 242635"/>
                <a:gd name="connsiteY443" fmla="*/ 128939 h 258639"/>
                <a:gd name="connsiteX444" fmla="*/ 2491 w 242635"/>
                <a:gd name="connsiteY444" fmla="*/ 130461 h 258639"/>
                <a:gd name="connsiteX445" fmla="*/ 1107 w 242635"/>
                <a:gd name="connsiteY445" fmla="*/ 133989 h 258639"/>
                <a:gd name="connsiteX446" fmla="*/ 207 w 242635"/>
                <a:gd name="connsiteY446" fmla="*/ 138278 h 258639"/>
                <a:gd name="connsiteX447" fmla="*/ 0 w 242635"/>
                <a:gd name="connsiteY447" fmla="*/ 142497 h 258639"/>
                <a:gd name="connsiteX448" fmla="*/ 0 w 242635"/>
                <a:gd name="connsiteY448" fmla="*/ 144434 h 258639"/>
                <a:gd name="connsiteX449" fmla="*/ 346 w 242635"/>
                <a:gd name="connsiteY449" fmla="*/ 148446 h 258639"/>
                <a:gd name="connsiteX450" fmla="*/ 830 w 242635"/>
                <a:gd name="connsiteY450" fmla="*/ 151144 h 258639"/>
                <a:gd name="connsiteX451" fmla="*/ 1800 w 242635"/>
                <a:gd name="connsiteY451" fmla="*/ 154395 h 258639"/>
                <a:gd name="connsiteX452" fmla="*/ 3253 w 242635"/>
                <a:gd name="connsiteY452" fmla="*/ 157646 h 258639"/>
                <a:gd name="connsiteX453" fmla="*/ 4706 w 242635"/>
                <a:gd name="connsiteY453" fmla="*/ 159998 h 258639"/>
                <a:gd name="connsiteX454" fmla="*/ 4637 w 242635"/>
                <a:gd name="connsiteY454" fmla="*/ 160967 h 258639"/>
                <a:gd name="connsiteX455" fmla="*/ 4498 w 242635"/>
                <a:gd name="connsiteY455" fmla="*/ 165048 h 258639"/>
                <a:gd name="connsiteX456" fmla="*/ 5813 w 242635"/>
                <a:gd name="connsiteY456" fmla="*/ 171412 h 258639"/>
                <a:gd name="connsiteX457" fmla="*/ 7544 w 242635"/>
                <a:gd name="connsiteY457" fmla="*/ 175078 h 258639"/>
                <a:gd name="connsiteX458" fmla="*/ 7682 w 242635"/>
                <a:gd name="connsiteY458" fmla="*/ 176738 h 258639"/>
                <a:gd name="connsiteX459" fmla="*/ 13219 w 242635"/>
                <a:gd name="connsiteY459" fmla="*/ 185869 h 258639"/>
                <a:gd name="connsiteX460" fmla="*/ 16264 w 242635"/>
                <a:gd name="connsiteY460" fmla="*/ 188083 h 258639"/>
                <a:gd name="connsiteX461" fmla="*/ 19518 w 242635"/>
                <a:gd name="connsiteY461" fmla="*/ 189812 h 258639"/>
                <a:gd name="connsiteX462" fmla="*/ 22424 w 242635"/>
                <a:gd name="connsiteY462" fmla="*/ 190919 h 258639"/>
                <a:gd name="connsiteX463" fmla="*/ 22286 w 242635"/>
                <a:gd name="connsiteY463" fmla="*/ 191957 h 258639"/>
                <a:gd name="connsiteX464" fmla="*/ 22148 w 242635"/>
                <a:gd name="connsiteY464" fmla="*/ 193063 h 258639"/>
                <a:gd name="connsiteX465" fmla="*/ 22148 w 242635"/>
                <a:gd name="connsiteY465" fmla="*/ 196868 h 258639"/>
                <a:gd name="connsiteX466" fmla="*/ 22424 w 242635"/>
                <a:gd name="connsiteY466" fmla="*/ 198528 h 258639"/>
                <a:gd name="connsiteX467" fmla="*/ 25331 w 242635"/>
                <a:gd name="connsiteY467" fmla="*/ 205169 h 258639"/>
                <a:gd name="connsiteX468" fmla="*/ 25331 w 242635"/>
                <a:gd name="connsiteY468" fmla="*/ 205169 h 258639"/>
                <a:gd name="connsiteX469" fmla="*/ 27338 w 242635"/>
                <a:gd name="connsiteY469" fmla="*/ 220041 h 258639"/>
                <a:gd name="connsiteX470" fmla="*/ 28169 w 242635"/>
                <a:gd name="connsiteY470" fmla="*/ 223292 h 258639"/>
                <a:gd name="connsiteX471" fmla="*/ 28861 w 242635"/>
                <a:gd name="connsiteY471" fmla="*/ 225021 h 258639"/>
                <a:gd name="connsiteX472" fmla="*/ 39104 w 242635"/>
                <a:gd name="connsiteY472" fmla="*/ 233529 h 258639"/>
                <a:gd name="connsiteX473" fmla="*/ 40419 w 242635"/>
                <a:gd name="connsiteY473" fmla="*/ 233806 h 258639"/>
                <a:gd name="connsiteX474" fmla="*/ 43049 w 242635"/>
                <a:gd name="connsiteY474" fmla="*/ 234083 h 258639"/>
                <a:gd name="connsiteX475" fmla="*/ 45610 w 242635"/>
                <a:gd name="connsiteY475" fmla="*/ 233876 h 258639"/>
                <a:gd name="connsiteX476" fmla="*/ 51285 w 242635"/>
                <a:gd name="connsiteY476" fmla="*/ 235121 h 258639"/>
                <a:gd name="connsiteX477" fmla="*/ 53639 w 242635"/>
                <a:gd name="connsiteY477" fmla="*/ 234913 h 258639"/>
                <a:gd name="connsiteX478" fmla="*/ 57584 w 242635"/>
                <a:gd name="connsiteY478" fmla="*/ 235121 h 258639"/>
                <a:gd name="connsiteX479" fmla="*/ 58345 w 242635"/>
                <a:gd name="connsiteY479" fmla="*/ 235121 h 258639"/>
                <a:gd name="connsiteX480" fmla="*/ 60075 w 242635"/>
                <a:gd name="connsiteY480" fmla="*/ 234982 h 258639"/>
                <a:gd name="connsiteX481" fmla="*/ 61944 w 242635"/>
                <a:gd name="connsiteY481" fmla="*/ 234775 h 258639"/>
                <a:gd name="connsiteX482" fmla="*/ 75440 w 242635"/>
                <a:gd name="connsiteY482" fmla="*/ 245566 h 258639"/>
                <a:gd name="connsiteX483" fmla="*/ 77101 w 242635"/>
                <a:gd name="connsiteY483" fmla="*/ 245497 h 258639"/>
                <a:gd name="connsiteX484" fmla="*/ 78970 w 242635"/>
                <a:gd name="connsiteY484" fmla="*/ 245289 h 258639"/>
                <a:gd name="connsiteX485" fmla="*/ 85614 w 242635"/>
                <a:gd name="connsiteY485" fmla="*/ 242660 h 258639"/>
                <a:gd name="connsiteX486" fmla="*/ 86514 w 242635"/>
                <a:gd name="connsiteY486" fmla="*/ 241969 h 258639"/>
                <a:gd name="connsiteX487" fmla="*/ 88729 w 242635"/>
                <a:gd name="connsiteY487" fmla="*/ 242245 h 258639"/>
                <a:gd name="connsiteX488" fmla="*/ 90805 w 242635"/>
                <a:gd name="connsiteY488" fmla="*/ 242245 h 258639"/>
                <a:gd name="connsiteX489" fmla="*/ 91289 w 242635"/>
                <a:gd name="connsiteY489" fmla="*/ 242315 h 258639"/>
                <a:gd name="connsiteX490" fmla="*/ 95650 w 242635"/>
                <a:gd name="connsiteY490" fmla="*/ 241623 h 258639"/>
                <a:gd name="connsiteX491" fmla="*/ 98487 w 242635"/>
                <a:gd name="connsiteY491" fmla="*/ 240655 h 258639"/>
                <a:gd name="connsiteX492" fmla="*/ 101256 w 242635"/>
                <a:gd name="connsiteY492" fmla="*/ 239409 h 258639"/>
                <a:gd name="connsiteX493" fmla="*/ 102432 w 242635"/>
                <a:gd name="connsiteY493" fmla="*/ 238717 h 258639"/>
                <a:gd name="connsiteX494" fmla="*/ 102432 w 242635"/>
                <a:gd name="connsiteY494" fmla="*/ 238717 h 258639"/>
                <a:gd name="connsiteX495" fmla="*/ 104786 w 242635"/>
                <a:gd name="connsiteY495" fmla="*/ 240585 h 258639"/>
                <a:gd name="connsiteX496" fmla="*/ 107208 w 242635"/>
                <a:gd name="connsiteY496" fmla="*/ 242107 h 258639"/>
                <a:gd name="connsiteX497" fmla="*/ 114475 w 242635"/>
                <a:gd name="connsiteY497" fmla="*/ 244182 h 258639"/>
                <a:gd name="connsiteX498" fmla="*/ 118351 w 242635"/>
                <a:gd name="connsiteY498" fmla="*/ 243629 h 258639"/>
                <a:gd name="connsiteX499" fmla="*/ 118351 w 242635"/>
                <a:gd name="connsiteY499" fmla="*/ 243767 h 258639"/>
                <a:gd name="connsiteX500" fmla="*/ 118766 w 242635"/>
                <a:gd name="connsiteY500" fmla="*/ 245843 h 258639"/>
                <a:gd name="connsiteX501" fmla="*/ 119458 w 242635"/>
                <a:gd name="connsiteY501" fmla="*/ 248333 h 258639"/>
                <a:gd name="connsiteX502" fmla="*/ 131293 w 242635"/>
                <a:gd name="connsiteY502" fmla="*/ 258294 h 258639"/>
                <a:gd name="connsiteX503" fmla="*/ 133923 w 242635"/>
                <a:gd name="connsiteY503" fmla="*/ 258570 h 258639"/>
                <a:gd name="connsiteX504" fmla="*/ 135446 w 242635"/>
                <a:gd name="connsiteY504" fmla="*/ 258639 h 258639"/>
                <a:gd name="connsiteX505" fmla="*/ 140429 w 242635"/>
                <a:gd name="connsiteY505" fmla="*/ 257740 h 258639"/>
                <a:gd name="connsiteX506" fmla="*/ 144167 w 242635"/>
                <a:gd name="connsiteY506" fmla="*/ 256288 h 258639"/>
                <a:gd name="connsiteX507" fmla="*/ 145828 w 242635"/>
                <a:gd name="connsiteY507" fmla="*/ 255527 h 258639"/>
                <a:gd name="connsiteX508" fmla="*/ 151572 w 242635"/>
                <a:gd name="connsiteY508" fmla="*/ 252414 h 258639"/>
                <a:gd name="connsiteX509" fmla="*/ 158632 w 242635"/>
                <a:gd name="connsiteY509" fmla="*/ 249785 h 258639"/>
                <a:gd name="connsiteX510" fmla="*/ 159601 w 242635"/>
                <a:gd name="connsiteY510" fmla="*/ 249370 h 258639"/>
                <a:gd name="connsiteX511" fmla="*/ 163546 w 242635"/>
                <a:gd name="connsiteY511" fmla="*/ 247503 h 258639"/>
                <a:gd name="connsiteX512" fmla="*/ 166383 w 242635"/>
                <a:gd name="connsiteY512" fmla="*/ 245773 h 258639"/>
                <a:gd name="connsiteX513" fmla="*/ 169290 w 242635"/>
                <a:gd name="connsiteY513" fmla="*/ 243422 h 258639"/>
                <a:gd name="connsiteX514" fmla="*/ 172612 w 242635"/>
                <a:gd name="connsiteY514" fmla="*/ 239617 h 258639"/>
                <a:gd name="connsiteX515" fmla="*/ 173997 w 242635"/>
                <a:gd name="connsiteY515" fmla="*/ 237265 h 258639"/>
                <a:gd name="connsiteX516" fmla="*/ 174689 w 242635"/>
                <a:gd name="connsiteY516" fmla="*/ 235882 h 258639"/>
                <a:gd name="connsiteX517" fmla="*/ 175450 w 242635"/>
                <a:gd name="connsiteY517" fmla="*/ 234152 h 258639"/>
                <a:gd name="connsiteX518" fmla="*/ 175796 w 242635"/>
                <a:gd name="connsiteY518" fmla="*/ 233876 h 258639"/>
                <a:gd name="connsiteX519" fmla="*/ 180225 w 242635"/>
                <a:gd name="connsiteY519" fmla="*/ 225021 h 258639"/>
                <a:gd name="connsiteX520" fmla="*/ 181956 w 242635"/>
                <a:gd name="connsiteY520" fmla="*/ 220387 h 258639"/>
                <a:gd name="connsiteX521" fmla="*/ 182094 w 242635"/>
                <a:gd name="connsiteY521" fmla="*/ 219695 h 258639"/>
                <a:gd name="connsiteX522" fmla="*/ 185555 w 242635"/>
                <a:gd name="connsiteY522" fmla="*/ 214023 h 258639"/>
                <a:gd name="connsiteX523" fmla="*/ 186385 w 242635"/>
                <a:gd name="connsiteY523" fmla="*/ 211394 h 258639"/>
                <a:gd name="connsiteX524" fmla="*/ 185278 w 242635"/>
                <a:gd name="connsiteY524" fmla="*/ 200534 h 258639"/>
                <a:gd name="connsiteX525" fmla="*/ 184309 w 242635"/>
                <a:gd name="connsiteY525" fmla="*/ 198735 h 258639"/>
                <a:gd name="connsiteX526" fmla="*/ 184309 w 242635"/>
                <a:gd name="connsiteY526" fmla="*/ 197767 h 258639"/>
                <a:gd name="connsiteX527" fmla="*/ 185209 w 242635"/>
                <a:gd name="connsiteY527" fmla="*/ 196937 h 258639"/>
                <a:gd name="connsiteX528" fmla="*/ 185970 w 242635"/>
                <a:gd name="connsiteY528" fmla="*/ 196176 h 258639"/>
                <a:gd name="connsiteX529" fmla="*/ 190123 w 242635"/>
                <a:gd name="connsiteY529" fmla="*/ 193617 h 258639"/>
                <a:gd name="connsiteX530" fmla="*/ 194898 w 242635"/>
                <a:gd name="connsiteY530" fmla="*/ 189328 h 258639"/>
                <a:gd name="connsiteX531" fmla="*/ 200366 w 242635"/>
                <a:gd name="connsiteY531" fmla="*/ 185592 h 258639"/>
                <a:gd name="connsiteX532" fmla="*/ 206249 w 242635"/>
                <a:gd name="connsiteY532" fmla="*/ 176185 h 258639"/>
                <a:gd name="connsiteX533" fmla="*/ 206595 w 242635"/>
                <a:gd name="connsiteY533" fmla="*/ 174040 h 258639"/>
                <a:gd name="connsiteX534" fmla="*/ 206595 w 242635"/>
                <a:gd name="connsiteY534" fmla="*/ 169821 h 258639"/>
                <a:gd name="connsiteX535" fmla="*/ 205903 w 242635"/>
                <a:gd name="connsiteY535" fmla="*/ 165255 h 258639"/>
                <a:gd name="connsiteX536" fmla="*/ 205626 w 242635"/>
                <a:gd name="connsiteY536" fmla="*/ 161935 h 258639"/>
                <a:gd name="connsiteX537" fmla="*/ 205903 w 242635"/>
                <a:gd name="connsiteY537" fmla="*/ 159099 h 258639"/>
                <a:gd name="connsiteX538" fmla="*/ 206664 w 242635"/>
                <a:gd name="connsiteY538" fmla="*/ 156263 h 258639"/>
                <a:gd name="connsiteX539" fmla="*/ 207356 w 242635"/>
                <a:gd name="connsiteY539" fmla="*/ 154810 h 258639"/>
                <a:gd name="connsiteX540" fmla="*/ 208602 w 242635"/>
                <a:gd name="connsiteY540" fmla="*/ 155018 h 258639"/>
                <a:gd name="connsiteX541" fmla="*/ 212893 w 242635"/>
                <a:gd name="connsiteY541" fmla="*/ 155502 h 258639"/>
                <a:gd name="connsiteX542" fmla="*/ 214485 w 242635"/>
                <a:gd name="connsiteY542" fmla="*/ 155571 h 258639"/>
                <a:gd name="connsiteX543" fmla="*/ 215385 w 242635"/>
                <a:gd name="connsiteY543" fmla="*/ 155571 h 258639"/>
                <a:gd name="connsiteX544" fmla="*/ 217046 w 242635"/>
                <a:gd name="connsiteY544" fmla="*/ 155433 h 258639"/>
                <a:gd name="connsiteX545" fmla="*/ 218015 w 242635"/>
                <a:gd name="connsiteY545" fmla="*/ 155364 h 258639"/>
                <a:gd name="connsiteX546" fmla="*/ 220160 w 242635"/>
                <a:gd name="connsiteY546" fmla="*/ 155087 h 258639"/>
                <a:gd name="connsiteX547" fmla="*/ 222237 w 242635"/>
                <a:gd name="connsiteY547" fmla="*/ 154672 h 258639"/>
                <a:gd name="connsiteX548" fmla="*/ 224175 w 242635"/>
                <a:gd name="connsiteY548" fmla="*/ 154118 h 258639"/>
                <a:gd name="connsiteX549" fmla="*/ 228327 w 242635"/>
                <a:gd name="connsiteY549" fmla="*/ 152113 h 258639"/>
                <a:gd name="connsiteX550" fmla="*/ 229711 w 242635"/>
                <a:gd name="connsiteY550" fmla="*/ 151075 h 258639"/>
                <a:gd name="connsiteX551" fmla="*/ 233379 w 242635"/>
                <a:gd name="connsiteY551" fmla="*/ 147201 h 258639"/>
                <a:gd name="connsiteX552" fmla="*/ 234348 w 242635"/>
                <a:gd name="connsiteY552" fmla="*/ 145680 h 258639"/>
                <a:gd name="connsiteX553" fmla="*/ 236148 w 242635"/>
                <a:gd name="connsiteY553" fmla="*/ 135511 h 258639"/>
                <a:gd name="connsiteX554" fmla="*/ 236009 w 242635"/>
                <a:gd name="connsiteY554" fmla="*/ 134819 h 258639"/>
                <a:gd name="connsiteX555" fmla="*/ 229642 w 242635"/>
                <a:gd name="connsiteY555" fmla="*/ 125827 h 258639"/>
                <a:gd name="connsiteX556" fmla="*/ 229504 w 242635"/>
                <a:gd name="connsiteY556" fmla="*/ 125688 h 258639"/>
                <a:gd name="connsiteX557" fmla="*/ 226804 w 242635"/>
                <a:gd name="connsiteY557" fmla="*/ 123060 h 258639"/>
                <a:gd name="connsiteX558" fmla="*/ 225213 w 242635"/>
                <a:gd name="connsiteY558" fmla="*/ 121676 h 258639"/>
                <a:gd name="connsiteX559" fmla="*/ 216492 w 242635"/>
                <a:gd name="connsiteY559" fmla="*/ 115382 h 258639"/>
                <a:gd name="connsiteX560" fmla="*/ 216907 w 242635"/>
                <a:gd name="connsiteY560" fmla="*/ 109363 h 258639"/>
                <a:gd name="connsiteX561" fmla="*/ 216492 w 242635"/>
                <a:gd name="connsiteY561" fmla="*/ 106804 h 258639"/>
                <a:gd name="connsiteX562" fmla="*/ 215177 w 242635"/>
                <a:gd name="connsiteY562" fmla="*/ 102723 h 258639"/>
                <a:gd name="connsiteX563" fmla="*/ 214000 w 242635"/>
                <a:gd name="connsiteY563" fmla="*/ 100440 h 258639"/>
                <a:gd name="connsiteX564" fmla="*/ 212755 w 242635"/>
                <a:gd name="connsiteY564" fmla="*/ 98365 h 258639"/>
                <a:gd name="connsiteX565" fmla="*/ 210678 w 242635"/>
                <a:gd name="connsiteY565" fmla="*/ 95598 h 258639"/>
                <a:gd name="connsiteX566" fmla="*/ 209502 w 242635"/>
                <a:gd name="connsiteY566" fmla="*/ 94214 h 258639"/>
                <a:gd name="connsiteX567" fmla="*/ 209156 w 242635"/>
                <a:gd name="connsiteY567" fmla="*/ 93868 h 258639"/>
                <a:gd name="connsiteX568" fmla="*/ 207564 w 242635"/>
                <a:gd name="connsiteY568" fmla="*/ 90825 h 258639"/>
                <a:gd name="connsiteX569" fmla="*/ 207564 w 242635"/>
                <a:gd name="connsiteY569" fmla="*/ 90756 h 258639"/>
                <a:gd name="connsiteX570" fmla="*/ 208394 w 242635"/>
                <a:gd name="connsiteY570" fmla="*/ 89441 h 258639"/>
                <a:gd name="connsiteX571" fmla="*/ 210540 w 242635"/>
                <a:gd name="connsiteY571" fmla="*/ 83077 h 258639"/>
                <a:gd name="connsiteX572" fmla="*/ 214831 w 242635"/>
                <a:gd name="connsiteY572" fmla="*/ 82178 h 258639"/>
                <a:gd name="connsiteX573" fmla="*/ 217807 w 242635"/>
                <a:gd name="connsiteY573" fmla="*/ 81210 h 258639"/>
                <a:gd name="connsiteX574" fmla="*/ 219814 w 242635"/>
                <a:gd name="connsiteY574" fmla="*/ 80241 h 258639"/>
                <a:gd name="connsiteX575" fmla="*/ 227773 w 242635"/>
                <a:gd name="connsiteY575" fmla="*/ 68828 h 258639"/>
                <a:gd name="connsiteX576" fmla="*/ 227912 w 242635"/>
                <a:gd name="connsiteY576" fmla="*/ 67098 h 258639"/>
                <a:gd name="connsiteX577" fmla="*/ 230265 w 242635"/>
                <a:gd name="connsiteY577" fmla="*/ 66268 h 258639"/>
                <a:gd name="connsiteX578" fmla="*/ 234418 w 242635"/>
                <a:gd name="connsiteY578" fmla="*/ 63847 h 258639"/>
                <a:gd name="connsiteX579" fmla="*/ 236840 w 242635"/>
                <a:gd name="connsiteY579" fmla="*/ 61772 h 258639"/>
                <a:gd name="connsiteX580" fmla="*/ 240993 w 242635"/>
                <a:gd name="connsiteY580" fmla="*/ 55823 h 258639"/>
                <a:gd name="connsiteX581" fmla="*/ 241823 w 242635"/>
                <a:gd name="connsiteY581" fmla="*/ 53402 h 258639"/>
                <a:gd name="connsiteX582" fmla="*/ 241339 w 242635"/>
                <a:gd name="connsiteY582" fmla="*/ 42818 h 258639"/>
                <a:gd name="connsiteX583" fmla="*/ 240716 w 242635"/>
                <a:gd name="connsiteY583" fmla="*/ 41504 h 258639"/>
                <a:gd name="connsiteX584" fmla="*/ 234072 w 242635"/>
                <a:gd name="connsiteY584" fmla="*/ 34863 h 258639"/>
                <a:gd name="connsiteX585" fmla="*/ 232549 w 242635"/>
                <a:gd name="connsiteY585" fmla="*/ 34172 h 258639"/>
                <a:gd name="connsiteX586" fmla="*/ 231165 w 242635"/>
                <a:gd name="connsiteY586" fmla="*/ 33618 h 258639"/>
                <a:gd name="connsiteX587" fmla="*/ 222652 w 242635"/>
                <a:gd name="connsiteY587" fmla="*/ 30713 h 258639"/>
                <a:gd name="connsiteX588" fmla="*/ 222513 w 242635"/>
                <a:gd name="connsiteY588" fmla="*/ 30713 h 258639"/>
                <a:gd name="connsiteX589" fmla="*/ 219883 w 242635"/>
                <a:gd name="connsiteY589" fmla="*/ 28430 h 258639"/>
                <a:gd name="connsiteX590" fmla="*/ 216215 w 242635"/>
                <a:gd name="connsiteY590" fmla="*/ 26217 h 258639"/>
                <a:gd name="connsiteX591" fmla="*/ 214416 w 242635"/>
                <a:gd name="connsiteY591" fmla="*/ 25525 h 258639"/>
                <a:gd name="connsiteX592" fmla="*/ 213447 w 242635"/>
                <a:gd name="connsiteY592" fmla="*/ 25179 h 258639"/>
                <a:gd name="connsiteX593" fmla="*/ 212616 w 242635"/>
                <a:gd name="connsiteY593" fmla="*/ 24349 h 258639"/>
                <a:gd name="connsiteX594" fmla="*/ 208602 w 242635"/>
                <a:gd name="connsiteY594" fmla="*/ 21513 h 258639"/>
                <a:gd name="connsiteX595" fmla="*/ 207979 w 242635"/>
                <a:gd name="connsiteY595" fmla="*/ 20060 h 258639"/>
                <a:gd name="connsiteX596" fmla="*/ 207218 w 242635"/>
                <a:gd name="connsiteY596" fmla="*/ 18469 h 258639"/>
                <a:gd name="connsiteX597" fmla="*/ 202719 w 242635"/>
                <a:gd name="connsiteY597" fmla="*/ 13143 h 258639"/>
                <a:gd name="connsiteX598" fmla="*/ 199882 w 242635"/>
                <a:gd name="connsiteY598" fmla="*/ 11137 h 258639"/>
                <a:gd name="connsiteX599" fmla="*/ 192061 w 242635"/>
                <a:gd name="connsiteY599" fmla="*/ 1937 h 258639"/>
                <a:gd name="connsiteX600" fmla="*/ 190884 w 242635"/>
                <a:gd name="connsiteY600" fmla="*/ 1453 h 258639"/>
                <a:gd name="connsiteX601" fmla="*/ 185347 w 242635"/>
                <a:gd name="connsiteY601" fmla="*/ 277 h 258639"/>
                <a:gd name="connsiteX602" fmla="*/ 181194 w 242635"/>
                <a:gd name="connsiteY602" fmla="*/ 899 h 258639"/>
                <a:gd name="connsiteX603" fmla="*/ 181056 w 242635"/>
                <a:gd name="connsiteY603" fmla="*/ 899 h 258639"/>
                <a:gd name="connsiteX604" fmla="*/ 179256 w 242635"/>
                <a:gd name="connsiteY604" fmla="*/ 484 h 258639"/>
                <a:gd name="connsiteX605" fmla="*/ 176280 w 242635"/>
                <a:gd name="connsiteY605" fmla="*/ 138 h 258639"/>
                <a:gd name="connsiteX606" fmla="*/ 176280 w 242635"/>
                <a:gd name="connsiteY606" fmla="*/ 138 h 25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242635" h="258639">
                  <a:moveTo>
                    <a:pt x="175796" y="14042"/>
                  </a:moveTo>
                  <a:lnTo>
                    <a:pt x="177595" y="14457"/>
                  </a:lnTo>
                  <a:lnTo>
                    <a:pt x="178011" y="16533"/>
                  </a:lnTo>
                  <a:lnTo>
                    <a:pt x="177457" y="19161"/>
                  </a:lnTo>
                  <a:lnTo>
                    <a:pt x="176765" y="21444"/>
                  </a:lnTo>
                  <a:lnTo>
                    <a:pt x="179187" y="19922"/>
                  </a:lnTo>
                  <a:lnTo>
                    <a:pt x="182855" y="15011"/>
                  </a:lnTo>
                  <a:lnTo>
                    <a:pt x="184862" y="14181"/>
                  </a:lnTo>
                  <a:lnTo>
                    <a:pt x="186039" y="14665"/>
                  </a:lnTo>
                  <a:lnTo>
                    <a:pt x="186247" y="15426"/>
                  </a:lnTo>
                  <a:lnTo>
                    <a:pt x="186247" y="16394"/>
                  </a:lnTo>
                  <a:cubicBezTo>
                    <a:pt x="186247" y="16394"/>
                    <a:pt x="186455" y="17432"/>
                    <a:pt x="186455" y="17432"/>
                  </a:cubicBezTo>
                  <a:lnTo>
                    <a:pt x="188116" y="19784"/>
                  </a:lnTo>
                  <a:lnTo>
                    <a:pt x="188946" y="20683"/>
                  </a:lnTo>
                  <a:lnTo>
                    <a:pt x="194275" y="24487"/>
                  </a:lnTo>
                  <a:lnTo>
                    <a:pt x="195037" y="26078"/>
                  </a:lnTo>
                  <a:lnTo>
                    <a:pt x="195244" y="28845"/>
                  </a:lnTo>
                  <a:lnTo>
                    <a:pt x="194691" y="33342"/>
                  </a:lnTo>
                  <a:lnTo>
                    <a:pt x="194137" y="34448"/>
                  </a:lnTo>
                  <a:lnTo>
                    <a:pt x="193652" y="35417"/>
                  </a:lnTo>
                  <a:lnTo>
                    <a:pt x="192960" y="36109"/>
                  </a:lnTo>
                  <a:lnTo>
                    <a:pt x="191645" y="36593"/>
                  </a:lnTo>
                  <a:lnTo>
                    <a:pt x="198843" y="34517"/>
                  </a:lnTo>
                  <a:lnTo>
                    <a:pt x="202304" y="34172"/>
                  </a:lnTo>
                  <a:lnTo>
                    <a:pt x="203895" y="35763"/>
                  </a:lnTo>
                  <a:lnTo>
                    <a:pt x="203411" y="37008"/>
                  </a:lnTo>
                  <a:lnTo>
                    <a:pt x="202234" y="37838"/>
                  </a:lnTo>
                  <a:lnTo>
                    <a:pt x="201058" y="38391"/>
                  </a:lnTo>
                  <a:lnTo>
                    <a:pt x="200573" y="38737"/>
                  </a:lnTo>
                  <a:lnTo>
                    <a:pt x="201404" y="40121"/>
                  </a:lnTo>
                  <a:lnTo>
                    <a:pt x="202927" y="39982"/>
                  </a:lnTo>
                  <a:lnTo>
                    <a:pt x="206110" y="38530"/>
                  </a:lnTo>
                  <a:lnTo>
                    <a:pt x="208879" y="38530"/>
                  </a:lnTo>
                  <a:cubicBezTo>
                    <a:pt x="208879" y="38530"/>
                    <a:pt x="210678" y="39152"/>
                    <a:pt x="210678" y="39152"/>
                  </a:cubicBezTo>
                  <a:lnTo>
                    <a:pt x="214277" y="42127"/>
                  </a:lnTo>
                  <a:lnTo>
                    <a:pt x="216630" y="43441"/>
                  </a:lnTo>
                  <a:lnTo>
                    <a:pt x="226389" y="46761"/>
                  </a:lnTo>
                  <a:lnTo>
                    <a:pt x="227912" y="47453"/>
                  </a:lnTo>
                  <a:lnTo>
                    <a:pt x="228535" y="48767"/>
                  </a:lnTo>
                  <a:lnTo>
                    <a:pt x="227704" y="51188"/>
                  </a:lnTo>
                  <a:lnTo>
                    <a:pt x="225282" y="53264"/>
                  </a:lnTo>
                  <a:lnTo>
                    <a:pt x="221475" y="54647"/>
                  </a:lnTo>
                  <a:lnTo>
                    <a:pt x="217392" y="55408"/>
                  </a:lnTo>
                  <a:lnTo>
                    <a:pt x="214208" y="55616"/>
                  </a:lnTo>
                  <a:lnTo>
                    <a:pt x="211024" y="55339"/>
                  </a:lnTo>
                  <a:lnTo>
                    <a:pt x="208048" y="55339"/>
                  </a:lnTo>
                  <a:cubicBezTo>
                    <a:pt x="208048" y="55339"/>
                    <a:pt x="206457" y="56653"/>
                    <a:pt x="206457" y="56653"/>
                  </a:cubicBezTo>
                  <a:lnTo>
                    <a:pt x="207356" y="60112"/>
                  </a:lnTo>
                  <a:lnTo>
                    <a:pt x="209294" y="62049"/>
                  </a:lnTo>
                  <a:lnTo>
                    <a:pt x="211924" y="63709"/>
                  </a:lnTo>
                  <a:lnTo>
                    <a:pt x="213862" y="65438"/>
                  </a:lnTo>
                  <a:lnTo>
                    <a:pt x="213654" y="67652"/>
                  </a:lnTo>
                  <a:lnTo>
                    <a:pt x="211647" y="68620"/>
                  </a:lnTo>
                  <a:lnTo>
                    <a:pt x="204034" y="70211"/>
                  </a:lnTo>
                  <a:lnTo>
                    <a:pt x="201681" y="70488"/>
                  </a:lnTo>
                  <a:lnTo>
                    <a:pt x="198774" y="69865"/>
                  </a:lnTo>
                  <a:lnTo>
                    <a:pt x="196698" y="69173"/>
                  </a:lnTo>
                  <a:lnTo>
                    <a:pt x="195037" y="69588"/>
                  </a:lnTo>
                  <a:lnTo>
                    <a:pt x="193306" y="72217"/>
                  </a:lnTo>
                  <a:lnTo>
                    <a:pt x="193306" y="72217"/>
                  </a:lnTo>
                  <a:cubicBezTo>
                    <a:pt x="193306" y="72217"/>
                    <a:pt x="191299" y="73808"/>
                    <a:pt x="191299" y="73808"/>
                  </a:cubicBezTo>
                  <a:lnTo>
                    <a:pt x="192268" y="75745"/>
                  </a:lnTo>
                  <a:lnTo>
                    <a:pt x="194483" y="77751"/>
                  </a:lnTo>
                  <a:lnTo>
                    <a:pt x="196006" y="79549"/>
                  </a:lnTo>
                  <a:lnTo>
                    <a:pt x="196421" y="81901"/>
                  </a:lnTo>
                  <a:lnTo>
                    <a:pt x="195590" y="83216"/>
                  </a:lnTo>
                  <a:lnTo>
                    <a:pt x="193998" y="83216"/>
                  </a:lnTo>
                  <a:cubicBezTo>
                    <a:pt x="193998" y="83216"/>
                    <a:pt x="191922" y="81348"/>
                    <a:pt x="191922" y="81348"/>
                  </a:cubicBezTo>
                  <a:lnTo>
                    <a:pt x="190607" y="83077"/>
                  </a:lnTo>
                  <a:lnTo>
                    <a:pt x="188116" y="83562"/>
                  </a:lnTo>
                  <a:lnTo>
                    <a:pt x="182509" y="83562"/>
                  </a:lnTo>
                  <a:cubicBezTo>
                    <a:pt x="182509" y="83562"/>
                    <a:pt x="184101" y="83907"/>
                    <a:pt x="184101" y="83907"/>
                  </a:cubicBezTo>
                  <a:lnTo>
                    <a:pt x="185624" y="84668"/>
                  </a:lnTo>
                  <a:lnTo>
                    <a:pt x="187008" y="85775"/>
                  </a:lnTo>
                  <a:lnTo>
                    <a:pt x="187977" y="87020"/>
                  </a:lnTo>
                  <a:lnTo>
                    <a:pt x="188323" y="88334"/>
                  </a:lnTo>
                  <a:lnTo>
                    <a:pt x="188185" y="89718"/>
                  </a:lnTo>
                  <a:lnTo>
                    <a:pt x="188046" y="90825"/>
                  </a:lnTo>
                  <a:lnTo>
                    <a:pt x="188185" y="91586"/>
                  </a:lnTo>
                  <a:lnTo>
                    <a:pt x="189915" y="93107"/>
                  </a:lnTo>
                  <a:lnTo>
                    <a:pt x="192061" y="94007"/>
                  </a:lnTo>
                  <a:lnTo>
                    <a:pt x="193791" y="95183"/>
                  </a:lnTo>
                  <a:lnTo>
                    <a:pt x="194552" y="97396"/>
                  </a:lnTo>
                  <a:lnTo>
                    <a:pt x="193099" y="97811"/>
                  </a:lnTo>
                  <a:lnTo>
                    <a:pt x="193791" y="97950"/>
                  </a:lnTo>
                  <a:lnTo>
                    <a:pt x="195106" y="98503"/>
                  </a:lnTo>
                  <a:lnTo>
                    <a:pt x="195729" y="98710"/>
                  </a:lnTo>
                  <a:lnTo>
                    <a:pt x="195037" y="99264"/>
                  </a:lnTo>
                  <a:lnTo>
                    <a:pt x="194760" y="99610"/>
                  </a:lnTo>
                  <a:lnTo>
                    <a:pt x="194483" y="99956"/>
                  </a:lnTo>
                  <a:lnTo>
                    <a:pt x="196628" y="101201"/>
                  </a:lnTo>
                  <a:lnTo>
                    <a:pt x="198982" y="103622"/>
                  </a:lnTo>
                  <a:lnTo>
                    <a:pt x="201058" y="106389"/>
                  </a:lnTo>
                  <a:lnTo>
                    <a:pt x="202234" y="108671"/>
                  </a:lnTo>
                  <a:lnTo>
                    <a:pt x="202650" y="111231"/>
                  </a:lnTo>
                  <a:lnTo>
                    <a:pt x="202027" y="113375"/>
                  </a:lnTo>
                  <a:lnTo>
                    <a:pt x="200366" y="115105"/>
                  </a:lnTo>
                  <a:lnTo>
                    <a:pt x="197736" y="116488"/>
                  </a:lnTo>
                  <a:lnTo>
                    <a:pt x="200020" y="118494"/>
                  </a:lnTo>
                  <a:lnTo>
                    <a:pt x="204311" y="123267"/>
                  </a:lnTo>
                  <a:lnTo>
                    <a:pt x="206664" y="125411"/>
                  </a:lnTo>
                  <a:lnTo>
                    <a:pt x="216630" y="132606"/>
                  </a:lnTo>
                  <a:lnTo>
                    <a:pt x="219607" y="135580"/>
                  </a:lnTo>
                  <a:lnTo>
                    <a:pt x="220991" y="136756"/>
                  </a:lnTo>
                  <a:lnTo>
                    <a:pt x="222029" y="137379"/>
                  </a:lnTo>
                  <a:lnTo>
                    <a:pt x="222167" y="138070"/>
                  </a:lnTo>
                  <a:lnTo>
                    <a:pt x="221198" y="139592"/>
                  </a:lnTo>
                  <a:lnTo>
                    <a:pt x="219814" y="140630"/>
                  </a:lnTo>
                  <a:lnTo>
                    <a:pt x="217876" y="141183"/>
                  </a:lnTo>
                  <a:lnTo>
                    <a:pt x="215731" y="141460"/>
                  </a:lnTo>
                  <a:lnTo>
                    <a:pt x="214070" y="141598"/>
                  </a:lnTo>
                  <a:lnTo>
                    <a:pt x="209779" y="141114"/>
                  </a:lnTo>
                  <a:lnTo>
                    <a:pt x="206664" y="139592"/>
                  </a:lnTo>
                  <a:lnTo>
                    <a:pt x="203827" y="137655"/>
                  </a:lnTo>
                  <a:lnTo>
                    <a:pt x="200435" y="135787"/>
                  </a:lnTo>
                  <a:lnTo>
                    <a:pt x="201473" y="138831"/>
                  </a:lnTo>
                  <a:lnTo>
                    <a:pt x="200089" y="141529"/>
                  </a:lnTo>
                  <a:lnTo>
                    <a:pt x="197597" y="144088"/>
                  </a:lnTo>
                  <a:lnTo>
                    <a:pt x="195452" y="146648"/>
                  </a:lnTo>
                  <a:lnTo>
                    <a:pt x="193237" y="151351"/>
                  </a:lnTo>
                  <a:lnTo>
                    <a:pt x="191853" y="156471"/>
                  </a:lnTo>
                  <a:lnTo>
                    <a:pt x="191299" y="161727"/>
                  </a:lnTo>
                  <a:lnTo>
                    <a:pt x="191784" y="166847"/>
                  </a:lnTo>
                  <a:lnTo>
                    <a:pt x="192545" y="171827"/>
                  </a:lnTo>
                  <a:lnTo>
                    <a:pt x="192199" y="173971"/>
                  </a:lnTo>
                  <a:lnTo>
                    <a:pt x="186039" y="178191"/>
                  </a:lnTo>
                  <a:lnTo>
                    <a:pt x="180571" y="183033"/>
                  </a:lnTo>
                  <a:lnTo>
                    <a:pt x="177734" y="183656"/>
                  </a:lnTo>
                  <a:lnTo>
                    <a:pt x="176142" y="180197"/>
                  </a:lnTo>
                  <a:lnTo>
                    <a:pt x="176142" y="181373"/>
                  </a:lnTo>
                  <a:lnTo>
                    <a:pt x="176765" y="183656"/>
                  </a:lnTo>
                  <a:lnTo>
                    <a:pt x="176765" y="184555"/>
                  </a:lnTo>
                  <a:lnTo>
                    <a:pt x="176073" y="185938"/>
                  </a:lnTo>
                  <a:lnTo>
                    <a:pt x="175312" y="186699"/>
                  </a:lnTo>
                  <a:lnTo>
                    <a:pt x="174412" y="187322"/>
                  </a:lnTo>
                  <a:lnTo>
                    <a:pt x="167975" y="193755"/>
                  </a:lnTo>
                  <a:lnTo>
                    <a:pt x="166591" y="195553"/>
                  </a:lnTo>
                  <a:lnTo>
                    <a:pt x="169290" y="195830"/>
                  </a:lnTo>
                  <a:lnTo>
                    <a:pt x="170190" y="198043"/>
                  </a:lnTo>
                  <a:lnTo>
                    <a:pt x="169429" y="200880"/>
                  </a:lnTo>
                  <a:lnTo>
                    <a:pt x="167422" y="202886"/>
                  </a:lnTo>
                  <a:lnTo>
                    <a:pt x="169705" y="203785"/>
                  </a:lnTo>
                  <a:lnTo>
                    <a:pt x="171851" y="205030"/>
                  </a:lnTo>
                  <a:lnTo>
                    <a:pt x="172889" y="206898"/>
                  </a:lnTo>
                  <a:lnTo>
                    <a:pt x="172059" y="209526"/>
                  </a:lnTo>
                  <a:lnTo>
                    <a:pt x="170813" y="210564"/>
                  </a:lnTo>
                  <a:lnTo>
                    <a:pt x="169498" y="210841"/>
                  </a:lnTo>
                  <a:lnTo>
                    <a:pt x="168252" y="211187"/>
                  </a:lnTo>
                  <a:lnTo>
                    <a:pt x="167283" y="212501"/>
                  </a:lnTo>
                  <a:lnTo>
                    <a:pt x="168667" y="212017"/>
                  </a:lnTo>
                  <a:lnTo>
                    <a:pt x="168667" y="214576"/>
                  </a:lnTo>
                  <a:cubicBezTo>
                    <a:pt x="168667" y="214576"/>
                    <a:pt x="168044" y="217689"/>
                    <a:pt x="168044" y="217689"/>
                  </a:cubicBezTo>
                  <a:lnTo>
                    <a:pt x="166729" y="219764"/>
                  </a:lnTo>
                  <a:lnTo>
                    <a:pt x="164307" y="219349"/>
                  </a:lnTo>
                  <a:lnTo>
                    <a:pt x="164307" y="220525"/>
                  </a:lnTo>
                  <a:cubicBezTo>
                    <a:pt x="164307" y="220525"/>
                    <a:pt x="164653" y="221563"/>
                    <a:pt x="164653" y="221563"/>
                  </a:cubicBezTo>
                  <a:lnTo>
                    <a:pt x="165276" y="222531"/>
                  </a:lnTo>
                  <a:lnTo>
                    <a:pt x="166245" y="223361"/>
                  </a:lnTo>
                  <a:lnTo>
                    <a:pt x="164168" y="225229"/>
                  </a:lnTo>
                  <a:lnTo>
                    <a:pt x="162853" y="227581"/>
                  </a:lnTo>
                  <a:lnTo>
                    <a:pt x="161746" y="230002"/>
                  </a:lnTo>
                  <a:lnTo>
                    <a:pt x="160362" y="232354"/>
                  </a:lnTo>
                  <a:lnTo>
                    <a:pt x="157455" y="234706"/>
                  </a:lnTo>
                  <a:lnTo>
                    <a:pt x="153510" y="236573"/>
                  </a:lnTo>
                  <a:lnTo>
                    <a:pt x="145551" y="239548"/>
                  </a:lnTo>
                  <a:lnTo>
                    <a:pt x="138976" y="243145"/>
                  </a:lnTo>
                  <a:lnTo>
                    <a:pt x="135238" y="244597"/>
                  </a:lnTo>
                  <a:lnTo>
                    <a:pt x="132608" y="244321"/>
                  </a:lnTo>
                  <a:lnTo>
                    <a:pt x="131916" y="241830"/>
                  </a:lnTo>
                  <a:lnTo>
                    <a:pt x="130255" y="228688"/>
                  </a:lnTo>
                  <a:lnTo>
                    <a:pt x="128594" y="230555"/>
                  </a:lnTo>
                  <a:lnTo>
                    <a:pt x="126725" y="230209"/>
                  </a:lnTo>
                  <a:lnTo>
                    <a:pt x="125687" y="228341"/>
                  </a:lnTo>
                  <a:lnTo>
                    <a:pt x="126448" y="225713"/>
                  </a:lnTo>
                  <a:lnTo>
                    <a:pt x="124995" y="227858"/>
                  </a:lnTo>
                  <a:lnTo>
                    <a:pt x="123680" y="227858"/>
                  </a:lnTo>
                  <a:lnTo>
                    <a:pt x="122365" y="227027"/>
                  </a:lnTo>
                  <a:lnTo>
                    <a:pt x="120981" y="226681"/>
                  </a:lnTo>
                  <a:lnTo>
                    <a:pt x="118420" y="227926"/>
                  </a:lnTo>
                  <a:lnTo>
                    <a:pt x="116344" y="229518"/>
                  </a:lnTo>
                  <a:lnTo>
                    <a:pt x="114268" y="230209"/>
                  </a:lnTo>
                  <a:lnTo>
                    <a:pt x="111845" y="228688"/>
                  </a:lnTo>
                  <a:lnTo>
                    <a:pt x="111568" y="227926"/>
                  </a:lnTo>
                  <a:lnTo>
                    <a:pt x="111568" y="226820"/>
                  </a:lnTo>
                  <a:cubicBezTo>
                    <a:pt x="111568" y="226820"/>
                    <a:pt x="111568" y="225713"/>
                    <a:pt x="111568" y="225713"/>
                  </a:cubicBezTo>
                  <a:lnTo>
                    <a:pt x="111014" y="224883"/>
                  </a:lnTo>
                  <a:lnTo>
                    <a:pt x="110045" y="224606"/>
                  </a:lnTo>
                  <a:lnTo>
                    <a:pt x="109007" y="225021"/>
                  </a:lnTo>
                  <a:lnTo>
                    <a:pt x="108038" y="225575"/>
                  </a:lnTo>
                  <a:lnTo>
                    <a:pt x="107069" y="225713"/>
                  </a:lnTo>
                  <a:lnTo>
                    <a:pt x="104993" y="224814"/>
                  </a:lnTo>
                  <a:lnTo>
                    <a:pt x="103124" y="223361"/>
                  </a:lnTo>
                  <a:lnTo>
                    <a:pt x="99318" y="219557"/>
                  </a:lnTo>
                  <a:lnTo>
                    <a:pt x="98626" y="222393"/>
                  </a:lnTo>
                  <a:lnTo>
                    <a:pt x="97795" y="224399"/>
                  </a:lnTo>
                  <a:lnTo>
                    <a:pt x="96411" y="225990"/>
                  </a:lnTo>
                  <a:lnTo>
                    <a:pt x="93919" y="227511"/>
                  </a:lnTo>
                  <a:lnTo>
                    <a:pt x="91082" y="228480"/>
                  </a:lnTo>
                  <a:lnTo>
                    <a:pt x="89005" y="228480"/>
                  </a:lnTo>
                  <a:cubicBezTo>
                    <a:pt x="89005" y="228480"/>
                    <a:pt x="86929" y="227926"/>
                    <a:pt x="86929" y="227926"/>
                  </a:cubicBezTo>
                  <a:lnTo>
                    <a:pt x="84230" y="227788"/>
                  </a:lnTo>
                  <a:lnTo>
                    <a:pt x="80077" y="229310"/>
                  </a:lnTo>
                  <a:lnTo>
                    <a:pt x="77101" y="231524"/>
                  </a:lnTo>
                  <a:lnTo>
                    <a:pt x="75232" y="231731"/>
                  </a:lnTo>
                  <a:lnTo>
                    <a:pt x="74471" y="227373"/>
                  </a:lnTo>
                  <a:lnTo>
                    <a:pt x="74263" y="222877"/>
                  </a:lnTo>
                  <a:lnTo>
                    <a:pt x="73710" y="220663"/>
                  </a:lnTo>
                  <a:lnTo>
                    <a:pt x="72187" y="219142"/>
                  </a:lnTo>
                  <a:lnTo>
                    <a:pt x="71357" y="219142"/>
                  </a:lnTo>
                  <a:cubicBezTo>
                    <a:pt x="71357" y="219142"/>
                    <a:pt x="66720" y="220179"/>
                    <a:pt x="66720" y="220179"/>
                  </a:cubicBezTo>
                  <a:lnTo>
                    <a:pt x="58137" y="221286"/>
                  </a:lnTo>
                  <a:lnTo>
                    <a:pt x="54192" y="221078"/>
                  </a:lnTo>
                  <a:lnTo>
                    <a:pt x="55023" y="219072"/>
                  </a:lnTo>
                  <a:lnTo>
                    <a:pt x="54192" y="219487"/>
                  </a:lnTo>
                  <a:lnTo>
                    <a:pt x="51839" y="220940"/>
                  </a:lnTo>
                  <a:lnTo>
                    <a:pt x="51147" y="221286"/>
                  </a:lnTo>
                  <a:lnTo>
                    <a:pt x="50455" y="220871"/>
                  </a:lnTo>
                  <a:lnTo>
                    <a:pt x="49209" y="219418"/>
                  </a:lnTo>
                  <a:lnTo>
                    <a:pt x="48586" y="219072"/>
                  </a:lnTo>
                  <a:lnTo>
                    <a:pt x="46994" y="219280"/>
                  </a:lnTo>
                  <a:lnTo>
                    <a:pt x="42911" y="220318"/>
                  </a:lnTo>
                  <a:lnTo>
                    <a:pt x="41596" y="220041"/>
                  </a:lnTo>
                  <a:lnTo>
                    <a:pt x="40904" y="218312"/>
                  </a:lnTo>
                  <a:lnTo>
                    <a:pt x="38689" y="201641"/>
                  </a:lnTo>
                  <a:lnTo>
                    <a:pt x="37928" y="199081"/>
                  </a:lnTo>
                  <a:lnTo>
                    <a:pt x="37236" y="197905"/>
                  </a:lnTo>
                  <a:lnTo>
                    <a:pt x="36543" y="197283"/>
                  </a:lnTo>
                  <a:lnTo>
                    <a:pt x="35921" y="196522"/>
                  </a:lnTo>
                  <a:lnTo>
                    <a:pt x="35643" y="194862"/>
                  </a:lnTo>
                  <a:lnTo>
                    <a:pt x="35782" y="193755"/>
                  </a:lnTo>
                  <a:lnTo>
                    <a:pt x="36820" y="190988"/>
                  </a:lnTo>
                  <a:lnTo>
                    <a:pt x="37097" y="189674"/>
                  </a:lnTo>
                  <a:lnTo>
                    <a:pt x="36751" y="187184"/>
                  </a:lnTo>
                  <a:lnTo>
                    <a:pt x="35921" y="184762"/>
                  </a:lnTo>
                  <a:lnTo>
                    <a:pt x="34606" y="182549"/>
                  </a:lnTo>
                  <a:lnTo>
                    <a:pt x="32945" y="180612"/>
                  </a:lnTo>
                  <a:lnTo>
                    <a:pt x="29276" y="178813"/>
                  </a:lnTo>
                  <a:lnTo>
                    <a:pt x="24362" y="176946"/>
                  </a:lnTo>
                  <a:lnTo>
                    <a:pt x="21317" y="174732"/>
                  </a:lnTo>
                  <a:lnTo>
                    <a:pt x="23463" y="171896"/>
                  </a:lnTo>
                  <a:lnTo>
                    <a:pt x="20071" y="169267"/>
                  </a:lnTo>
                  <a:lnTo>
                    <a:pt x="18272" y="165463"/>
                  </a:lnTo>
                  <a:lnTo>
                    <a:pt x="18410" y="161382"/>
                  </a:lnTo>
                  <a:lnTo>
                    <a:pt x="21040" y="158061"/>
                  </a:lnTo>
                  <a:lnTo>
                    <a:pt x="16680" y="153012"/>
                  </a:lnTo>
                  <a:lnTo>
                    <a:pt x="15088" y="150383"/>
                  </a:lnTo>
                  <a:lnTo>
                    <a:pt x="14119" y="147132"/>
                  </a:lnTo>
                  <a:lnTo>
                    <a:pt x="13773" y="143120"/>
                  </a:lnTo>
                  <a:lnTo>
                    <a:pt x="13980" y="138900"/>
                  </a:lnTo>
                  <a:lnTo>
                    <a:pt x="15434" y="135165"/>
                  </a:lnTo>
                  <a:lnTo>
                    <a:pt x="18479" y="132813"/>
                  </a:lnTo>
                  <a:lnTo>
                    <a:pt x="17925" y="132951"/>
                  </a:lnTo>
                  <a:lnTo>
                    <a:pt x="15988" y="133159"/>
                  </a:lnTo>
                  <a:lnTo>
                    <a:pt x="17649" y="127971"/>
                  </a:lnTo>
                  <a:lnTo>
                    <a:pt x="20486" y="123336"/>
                  </a:lnTo>
                  <a:lnTo>
                    <a:pt x="24293" y="119462"/>
                  </a:lnTo>
                  <a:lnTo>
                    <a:pt x="28792" y="116765"/>
                  </a:lnTo>
                  <a:lnTo>
                    <a:pt x="28792" y="116765"/>
                  </a:lnTo>
                  <a:cubicBezTo>
                    <a:pt x="28792" y="116765"/>
                    <a:pt x="28792" y="116765"/>
                    <a:pt x="28792" y="116765"/>
                  </a:cubicBezTo>
                  <a:lnTo>
                    <a:pt x="28792" y="116765"/>
                  </a:lnTo>
                  <a:cubicBezTo>
                    <a:pt x="28792" y="116765"/>
                    <a:pt x="28792" y="116765"/>
                    <a:pt x="28792" y="116765"/>
                  </a:cubicBezTo>
                  <a:lnTo>
                    <a:pt x="31214" y="120915"/>
                  </a:lnTo>
                  <a:lnTo>
                    <a:pt x="35021" y="122506"/>
                  </a:lnTo>
                  <a:lnTo>
                    <a:pt x="43741" y="123129"/>
                  </a:lnTo>
                  <a:lnTo>
                    <a:pt x="46233" y="123890"/>
                  </a:lnTo>
                  <a:lnTo>
                    <a:pt x="59798" y="129700"/>
                  </a:lnTo>
                  <a:lnTo>
                    <a:pt x="61875" y="129839"/>
                  </a:lnTo>
                  <a:lnTo>
                    <a:pt x="58829" y="128040"/>
                  </a:lnTo>
                  <a:lnTo>
                    <a:pt x="58414" y="125619"/>
                  </a:lnTo>
                  <a:lnTo>
                    <a:pt x="59383" y="122714"/>
                  </a:lnTo>
                  <a:lnTo>
                    <a:pt x="61875" y="116903"/>
                  </a:lnTo>
                  <a:lnTo>
                    <a:pt x="62290" y="115451"/>
                  </a:lnTo>
                  <a:lnTo>
                    <a:pt x="62497" y="114067"/>
                  </a:lnTo>
                  <a:lnTo>
                    <a:pt x="62290" y="112684"/>
                  </a:lnTo>
                  <a:lnTo>
                    <a:pt x="61805" y="111369"/>
                  </a:lnTo>
                  <a:lnTo>
                    <a:pt x="61598" y="109986"/>
                  </a:lnTo>
                  <a:lnTo>
                    <a:pt x="62221" y="108256"/>
                  </a:lnTo>
                  <a:lnTo>
                    <a:pt x="63812" y="109502"/>
                  </a:lnTo>
                  <a:lnTo>
                    <a:pt x="64920" y="109640"/>
                  </a:lnTo>
                  <a:lnTo>
                    <a:pt x="65681" y="108879"/>
                  </a:lnTo>
                  <a:lnTo>
                    <a:pt x="66442" y="107703"/>
                  </a:lnTo>
                  <a:lnTo>
                    <a:pt x="66720" y="106735"/>
                  </a:lnTo>
                  <a:lnTo>
                    <a:pt x="66720" y="104175"/>
                  </a:lnTo>
                  <a:cubicBezTo>
                    <a:pt x="66720" y="104175"/>
                    <a:pt x="67135" y="102999"/>
                    <a:pt x="67135" y="102999"/>
                  </a:cubicBezTo>
                  <a:lnTo>
                    <a:pt x="67896" y="101893"/>
                  </a:lnTo>
                  <a:lnTo>
                    <a:pt x="68934" y="101132"/>
                  </a:lnTo>
                  <a:lnTo>
                    <a:pt x="70042" y="100509"/>
                  </a:lnTo>
                  <a:lnTo>
                    <a:pt x="71287" y="99956"/>
                  </a:lnTo>
                  <a:lnTo>
                    <a:pt x="77170" y="98088"/>
                  </a:lnTo>
                  <a:lnTo>
                    <a:pt x="89836" y="96013"/>
                  </a:lnTo>
                  <a:lnTo>
                    <a:pt x="95857" y="94145"/>
                  </a:lnTo>
                  <a:lnTo>
                    <a:pt x="100563" y="91032"/>
                  </a:lnTo>
                  <a:lnTo>
                    <a:pt x="112122" y="77059"/>
                  </a:lnTo>
                  <a:lnTo>
                    <a:pt x="115859" y="73255"/>
                  </a:lnTo>
                  <a:lnTo>
                    <a:pt x="117520" y="71180"/>
                  </a:lnTo>
                  <a:lnTo>
                    <a:pt x="118766" y="68966"/>
                  </a:lnTo>
                  <a:lnTo>
                    <a:pt x="119112" y="67237"/>
                  </a:lnTo>
                  <a:lnTo>
                    <a:pt x="119250" y="65646"/>
                  </a:lnTo>
                  <a:lnTo>
                    <a:pt x="119666" y="64331"/>
                  </a:lnTo>
                  <a:lnTo>
                    <a:pt x="120911" y="63294"/>
                  </a:lnTo>
                  <a:lnTo>
                    <a:pt x="126725" y="62187"/>
                  </a:lnTo>
                  <a:lnTo>
                    <a:pt x="136069" y="56169"/>
                  </a:lnTo>
                  <a:lnTo>
                    <a:pt x="141260" y="54509"/>
                  </a:lnTo>
                  <a:lnTo>
                    <a:pt x="141260" y="55754"/>
                  </a:lnTo>
                  <a:cubicBezTo>
                    <a:pt x="141260" y="55754"/>
                    <a:pt x="140844" y="56930"/>
                    <a:pt x="140844" y="56930"/>
                  </a:cubicBezTo>
                  <a:lnTo>
                    <a:pt x="137592" y="58797"/>
                  </a:lnTo>
                  <a:lnTo>
                    <a:pt x="136069" y="60389"/>
                  </a:lnTo>
                  <a:lnTo>
                    <a:pt x="137661" y="58797"/>
                  </a:lnTo>
                  <a:lnTo>
                    <a:pt x="140844" y="56930"/>
                  </a:lnTo>
                  <a:lnTo>
                    <a:pt x="140844" y="60181"/>
                  </a:lnTo>
                  <a:cubicBezTo>
                    <a:pt x="140844" y="60181"/>
                    <a:pt x="141260" y="64193"/>
                    <a:pt x="141260" y="64193"/>
                  </a:cubicBezTo>
                  <a:lnTo>
                    <a:pt x="140775" y="60181"/>
                  </a:lnTo>
                  <a:lnTo>
                    <a:pt x="140775" y="56930"/>
                  </a:lnTo>
                  <a:lnTo>
                    <a:pt x="143128" y="56930"/>
                  </a:lnTo>
                  <a:lnTo>
                    <a:pt x="144651" y="59489"/>
                  </a:lnTo>
                  <a:lnTo>
                    <a:pt x="143198" y="56930"/>
                  </a:lnTo>
                  <a:lnTo>
                    <a:pt x="146174" y="56376"/>
                  </a:lnTo>
                  <a:lnTo>
                    <a:pt x="149219" y="55339"/>
                  </a:lnTo>
                  <a:lnTo>
                    <a:pt x="151434" y="53471"/>
                  </a:lnTo>
                  <a:lnTo>
                    <a:pt x="152056" y="50566"/>
                  </a:lnTo>
                  <a:lnTo>
                    <a:pt x="151434" y="49597"/>
                  </a:lnTo>
                  <a:lnTo>
                    <a:pt x="150257" y="48836"/>
                  </a:lnTo>
                  <a:lnTo>
                    <a:pt x="149219" y="47868"/>
                  </a:lnTo>
                  <a:lnTo>
                    <a:pt x="148942" y="46139"/>
                  </a:lnTo>
                  <a:lnTo>
                    <a:pt x="149496" y="45101"/>
                  </a:lnTo>
                  <a:lnTo>
                    <a:pt x="150603" y="43994"/>
                  </a:lnTo>
                  <a:lnTo>
                    <a:pt x="152818" y="42127"/>
                  </a:lnTo>
                  <a:lnTo>
                    <a:pt x="156348" y="42957"/>
                  </a:lnTo>
                  <a:lnTo>
                    <a:pt x="160708" y="38045"/>
                  </a:lnTo>
                  <a:lnTo>
                    <a:pt x="176419" y="13765"/>
                  </a:lnTo>
                  <a:moveTo>
                    <a:pt x="145620" y="68205"/>
                  </a:moveTo>
                  <a:lnTo>
                    <a:pt x="145620" y="68205"/>
                  </a:lnTo>
                  <a:cubicBezTo>
                    <a:pt x="145620" y="68205"/>
                    <a:pt x="144167" y="67721"/>
                    <a:pt x="144167" y="67721"/>
                  </a:cubicBezTo>
                  <a:lnTo>
                    <a:pt x="145620" y="68205"/>
                  </a:lnTo>
                  <a:moveTo>
                    <a:pt x="192891" y="71733"/>
                  </a:moveTo>
                  <a:lnTo>
                    <a:pt x="191991" y="71595"/>
                  </a:lnTo>
                  <a:lnTo>
                    <a:pt x="191230" y="71249"/>
                  </a:lnTo>
                  <a:lnTo>
                    <a:pt x="191922" y="71595"/>
                  </a:lnTo>
                  <a:lnTo>
                    <a:pt x="192822" y="71733"/>
                  </a:lnTo>
                  <a:moveTo>
                    <a:pt x="150534" y="93315"/>
                  </a:moveTo>
                  <a:lnTo>
                    <a:pt x="151295" y="91102"/>
                  </a:lnTo>
                  <a:lnTo>
                    <a:pt x="151987" y="79549"/>
                  </a:lnTo>
                  <a:lnTo>
                    <a:pt x="152610" y="75468"/>
                  </a:lnTo>
                  <a:lnTo>
                    <a:pt x="151987" y="79549"/>
                  </a:lnTo>
                  <a:lnTo>
                    <a:pt x="151295" y="91102"/>
                  </a:lnTo>
                  <a:lnTo>
                    <a:pt x="150603" y="93315"/>
                  </a:lnTo>
                  <a:moveTo>
                    <a:pt x="138284" y="109847"/>
                  </a:moveTo>
                  <a:lnTo>
                    <a:pt x="140637" y="108533"/>
                  </a:lnTo>
                  <a:lnTo>
                    <a:pt x="141675" y="107841"/>
                  </a:lnTo>
                  <a:lnTo>
                    <a:pt x="140568" y="108533"/>
                  </a:lnTo>
                  <a:lnTo>
                    <a:pt x="138214" y="109847"/>
                  </a:lnTo>
                  <a:moveTo>
                    <a:pt x="136346" y="116834"/>
                  </a:moveTo>
                  <a:lnTo>
                    <a:pt x="136346" y="116834"/>
                  </a:lnTo>
                  <a:cubicBezTo>
                    <a:pt x="136346" y="116834"/>
                    <a:pt x="135999" y="115105"/>
                    <a:pt x="135999" y="115105"/>
                  </a:cubicBezTo>
                  <a:lnTo>
                    <a:pt x="135723" y="113375"/>
                  </a:lnTo>
                  <a:lnTo>
                    <a:pt x="135931" y="115105"/>
                  </a:lnTo>
                  <a:lnTo>
                    <a:pt x="136346" y="116834"/>
                  </a:lnTo>
                  <a:moveTo>
                    <a:pt x="29345" y="124512"/>
                  </a:moveTo>
                  <a:lnTo>
                    <a:pt x="27892" y="121676"/>
                  </a:lnTo>
                  <a:lnTo>
                    <a:pt x="27407" y="118771"/>
                  </a:lnTo>
                  <a:lnTo>
                    <a:pt x="28100" y="117526"/>
                  </a:lnTo>
                  <a:lnTo>
                    <a:pt x="27407" y="118771"/>
                  </a:lnTo>
                  <a:lnTo>
                    <a:pt x="27892" y="121676"/>
                  </a:lnTo>
                  <a:lnTo>
                    <a:pt x="29415" y="124512"/>
                  </a:lnTo>
                  <a:moveTo>
                    <a:pt x="132401" y="125619"/>
                  </a:moveTo>
                  <a:lnTo>
                    <a:pt x="132885" y="124097"/>
                  </a:lnTo>
                  <a:lnTo>
                    <a:pt x="133231" y="122575"/>
                  </a:lnTo>
                  <a:lnTo>
                    <a:pt x="133785" y="121123"/>
                  </a:lnTo>
                  <a:lnTo>
                    <a:pt x="133231" y="122575"/>
                  </a:lnTo>
                  <a:lnTo>
                    <a:pt x="132885" y="124166"/>
                  </a:lnTo>
                  <a:lnTo>
                    <a:pt x="132401" y="125688"/>
                  </a:lnTo>
                  <a:moveTo>
                    <a:pt x="46025" y="139523"/>
                  </a:moveTo>
                  <a:lnTo>
                    <a:pt x="43603" y="137932"/>
                  </a:lnTo>
                  <a:lnTo>
                    <a:pt x="33221" y="129147"/>
                  </a:lnTo>
                  <a:lnTo>
                    <a:pt x="43603" y="137932"/>
                  </a:lnTo>
                  <a:lnTo>
                    <a:pt x="46094" y="139523"/>
                  </a:lnTo>
                  <a:moveTo>
                    <a:pt x="112329" y="132191"/>
                  </a:moveTo>
                  <a:lnTo>
                    <a:pt x="112329" y="132191"/>
                  </a:lnTo>
                  <a:cubicBezTo>
                    <a:pt x="112329" y="132191"/>
                    <a:pt x="111430" y="132121"/>
                    <a:pt x="111430" y="132121"/>
                  </a:cubicBezTo>
                  <a:lnTo>
                    <a:pt x="112329" y="132121"/>
                  </a:lnTo>
                  <a:moveTo>
                    <a:pt x="69972" y="137794"/>
                  </a:moveTo>
                  <a:lnTo>
                    <a:pt x="72394" y="137448"/>
                  </a:lnTo>
                  <a:lnTo>
                    <a:pt x="74609" y="136687"/>
                  </a:lnTo>
                  <a:lnTo>
                    <a:pt x="72326" y="137448"/>
                  </a:lnTo>
                  <a:lnTo>
                    <a:pt x="69903" y="137794"/>
                  </a:lnTo>
                  <a:lnTo>
                    <a:pt x="69903" y="137794"/>
                  </a:lnTo>
                  <a:moveTo>
                    <a:pt x="48794" y="139869"/>
                  </a:moveTo>
                  <a:lnTo>
                    <a:pt x="56476" y="137794"/>
                  </a:lnTo>
                  <a:lnTo>
                    <a:pt x="59798" y="137379"/>
                  </a:lnTo>
                  <a:lnTo>
                    <a:pt x="56476" y="137794"/>
                  </a:lnTo>
                  <a:lnTo>
                    <a:pt x="48794" y="139869"/>
                  </a:lnTo>
                  <a:moveTo>
                    <a:pt x="176557" y="0"/>
                  </a:moveTo>
                  <a:cubicBezTo>
                    <a:pt x="171920" y="0"/>
                    <a:pt x="167560" y="2352"/>
                    <a:pt x="164930" y="6295"/>
                  </a:cubicBezTo>
                  <a:lnTo>
                    <a:pt x="150534" y="28499"/>
                  </a:lnTo>
                  <a:cubicBezTo>
                    <a:pt x="148181" y="28914"/>
                    <a:pt x="145966" y="29883"/>
                    <a:pt x="144097" y="31474"/>
                  </a:cubicBezTo>
                  <a:lnTo>
                    <a:pt x="141883" y="33342"/>
                  </a:lnTo>
                  <a:cubicBezTo>
                    <a:pt x="141883" y="33342"/>
                    <a:pt x="141190" y="33895"/>
                    <a:pt x="140914" y="34241"/>
                  </a:cubicBezTo>
                  <a:lnTo>
                    <a:pt x="139806" y="35348"/>
                  </a:lnTo>
                  <a:cubicBezTo>
                    <a:pt x="138768" y="36385"/>
                    <a:pt x="137938" y="37492"/>
                    <a:pt x="137314" y="38806"/>
                  </a:cubicBezTo>
                  <a:lnTo>
                    <a:pt x="136761" y="39844"/>
                  </a:lnTo>
                  <a:cubicBezTo>
                    <a:pt x="136484" y="40397"/>
                    <a:pt x="136207" y="41020"/>
                    <a:pt x="135999" y="41642"/>
                  </a:cubicBezTo>
                  <a:lnTo>
                    <a:pt x="131986" y="42957"/>
                  </a:lnTo>
                  <a:cubicBezTo>
                    <a:pt x="130809" y="43303"/>
                    <a:pt x="129701" y="43856"/>
                    <a:pt x="128663" y="44548"/>
                  </a:cubicBezTo>
                  <a:lnTo>
                    <a:pt x="121535" y="49113"/>
                  </a:lnTo>
                  <a:lnTo>
                    <a:pt x="118351" y="49736"/>
                  </a:lnTo>
                  <a:cubicBezTo>
                    <a:pt x="116067" y="50151"/>
                    <a:pt x="113921" y="51188"/>
                    <a:pt x="112122" y="52641"/>
                  </a:cubicBezTo>
                  <a:lnTo>
                    <a:pt x="110876" y="53679"/>
                  </a:lnTo>
                  <a:cubicBezTo>
                    <a:pt x="108800" y="55408"/>
                    <a:pt x="107208" y="57691"/>
                    <a:pt x="106447" y="60319"/>
                  </a:cubicBezTo>
                  <a:lnTo>
                    <a:pt x="106031" y="61634"/>
                  </a:lnTo>
                  <a:cubicBezTo>
                    <a:pt x="105754" y="62464"/>
                    <a:pt x="105616" y="63294"/>
                    <a:pt x="105547" y="64124"/>
                  </a:cubicBezTo>
                  <a:lnTo>
                    <a:pt x="102294" y="67375"/>
                  </a:lnTo>
                  <a:cubicBezTo>
                    <a:pt x="102294" y="67375"/>
                    <a:pt x="101740" y="67928"/>
                    <a:pt x="101532" y="68205"/>
                  </a:cubicBezTo>
                  <a:lnTo>
                    <a:pt x="91220" y="80587"/>
                  </a:lnTo>
                  <a:lnTo>
                    <a:pt x="89905" y="81486"/>
                  </a:lnTo>
                  <a:lnTo>
                    <a:pt x="86721" y="82455"/>
                  </a:lnTo>
                  <a:lnTo>
                    <a:pt x="75025" y="84392"/>
                  </a:lnTo>
                  <a:cubicBezTo>
                    <a:pt x="74402" y="84530"/>
                    <a:pt x="73779" y="84668"/>
                    <a:pt x="73156" y="84807"/>
                  </a:cubicBezTo>
                  <a:lnTo>
                    <a:pt x="67273" y="86674"/>
                  </a:lnTo>
                  <a:cubicBezTo>
                    <a:pt x="66650" y="86882"/>
                    <a:pt x="66096" y="87089"/>
                    <a:pt x="65473" y="87366"/>
                  </a:cubicBezTo>
                  <a:lnTo>
                    <a:pt x="64228" y="87919"/>
                  </a:lnTo>
                  <a:cubicBezTo>
                    <a:pt x="64228" y="87919"/>
                    <a:pt x="63605" y="88196"/>
                    <a:pt x="63328" y="88404"/>
                  </a:cubicBezTo>
                  <a:lnTo>
                    <a:pt x="62221" y="89026"/>
                  </a:lnTo>
                  <a:cubicBezTo>
                    <a:pt x="61598" y="89372"/>
                    <a:pt x="61044" y="89718"/>
                    <a:pt x="60490" y="90202"/>
                  </a:cubicBezTo>
                  <a:lnTo>
                    <a:pt x="59452" y="90963"/>
                  </a:lnTo>
                  <a:cubicBezTo>
                    <a:pt x="58483" y="91724"/>
                    <a:pt x="57584" y="92623"/>
                    <a:pt x="56822" y="93661"/>
                  </a:cubicBezTo>
                  <a:lnTo>
                    <a:pt x="56061" y="94768"/>
                  </a:lnTo>
                  <a:cubicBezTo>
                    <a:pt x="55646" y="95321"/>
                    <a:pt x="55300" y="95875"/>
                    <a:pt x="55023" y="96497"/>
                  </a:cubicBezTo>
                  <a:cubicBezTo>
                    <a:pt x="52462" y="98088"/>
                    <a:pt x="50455" y="100509"/>
                    <a:pt x="49417" y="103345"/>
                  </a:cubicBezTo>
                  <a:lnTo>
                    <a:pt x="48794" y="105075"/>
                  </a:lnTo>
                  <a:cubicBezTo>
                    <a:pt x="48240" y="106596"/>
                    <a:pt x="47894" y="108187"/>
                    <a:pt x="47894" y="109847"/>
                  </a:cubicBezTo>
                  <a:lnTo>
                    <a:pt x="47825" y="109847"/>
                  </a:lnTo>
                  <a:cubicBezTo>
                    <a:pt x="46856" y="109571"/>
                    <a:pt x="45887" y="109363"/>
                    <a:pt x="44849" y="109294"/>
                  </a:cubicBezTo>
                  <a:lnTo>
                    <a:pt x="40350" y="108948"/>
                  </a:lnTo>
                  <a:cubicBezTo>
                    <a:pt x="39866" y="108256"/>
                    <a:pt x="39312" y="107565"/>
                    <a:pt x="38689" y="106942"/>
                  </a:cubicBezTo>
                  <a:cubicBezTo>
                    <a:pt x="35990" y="104244"/>
                    <a:pt x="32460" y="102861"/>
                    <a:pt x="28861" y="102861"/>
                  </a:cubicBezTo>
                  <a:cubicBezTo>
                    <a:pt x="28030" y="102861"/>
                    <a:pt x="27131" y="102930"/>
                    <a:pt x="26300" y="103138"/>
                  </a:cubicBezTo>
                  <a:cubicBezTo>
                    <a:pt x="24501" y="103483"/>
                    <a:pt x="22770" y="104175"/>
                    <a:pt x="21248" y="105144"/>
                  </a:cubicBezTo>
                  <a:lnTo>
                    <a:pt x="17303" y="107496"/>
                  </a:lnTo>
                  <a:cubicBezTo>
                    <a:pt x="16264" y="108118"/>
                    <a:pt x="15365" y="108810"/>
                    <a:pt x="14534" y="109709"/>
                  </a:cubicBezTo>
                  <a:lnTo>
                    <a:pt x="10728" y="113583"/>
                  </a:lnTo>
                  <a:cubicBezTo>
                    <a:pt x="9966" y="114344"/>
                    <a:pt x="9343" y="115174"/>
                    <a:pt x="8790" y="116073"/>
                  </a:cubicBezTo>
                  <a:lnTo>
                    <a:pt x="5952" y="120708"/>
                  </a:lnTo>
                  <a:cubicBezTo>
                    <a:pt x="5398" y="121676"/>
                    <a:pt x="4914" y="122645"/>
                    <a:pt x="4568" y="123751"/>
                  </a:cubicBezTo>
                  <a:lnTo>
                    <a:pt x="2907" y="128939"/>
                  </a:lnTo>
                  <a:cubicBezTo>
                    <a:pt x="2768" y="129423"/>
                    <a:pt x="2630" y="129908"/>
                    <a:pt x="2491" y="130461"/>
                  </a:cubicBezTo>
                  <a:lnTo>
                    <a:pt x="1107" y="133989"/>
                  </a:lnTo>
                  <a:cubicBezTo>
                    <a:pt x="554" y="135372"/>
                    <a:pt x="277" y="136825"/>
                    <a:pt x="207" y="138278"/>
                  </a:cubicBezTo>
                  <a:lnTo>
                    <a:pt x="0" y="142497"/>
                  </a:lnTo>
                  <a:cubicBezTo>
                    <a:pt x="0" y="143120"/>
                    <a:pt x="0" y="143812"/>
                    <a:pt x="0" y="144434"/>
                  </a:cubicBezTo>
                  <a:lnTo>
                    <a:pt x="346" y="148446"/>
                  </a:lnTo>
                  <a:cubicBezTo>
                    <a:pt x="415" y="149345"/>
                    <a:pt x="623" y="150245"/>
                    <a:pt x="830" y="151144"/>
                  </a:cubicBezTo>
                  <a:lnTo>
                    <a:pt x="1800" y="154395"/>
                  </a:lnTo>
                  <a:cubicBezTo>
                    <a:pt x="2146" y="155571"/>
                    <a:pt x="2630" y="156609"/>
                    <a:pt x="3253" y="157646"/>
                  </a:cubicBezTo>
                  <a:lnTo>
                    <a:pt x="4706" y="159998"/>
                  </a:lnTo>
                  <a:cubicBezTo>
                    <a:pt x="4706" y="159998"/>
                    <a:pt x="4706" y="160690"/>
                    <a:pt x="4637" y="160967"/>
                  </a:cubicBezTo>
                  <a:lnTo>
                    <a:pt x="4498" y="165048"/>
                  </a:lnTo>
                  <a:cubicBezTo>
                    <a:pt x="4430" y="167262"/>
                    <a:pt x="4845" y="169475"/>
                    <a:pt x="5813" y="171412"/>
                  </a:cubicBezTo>
                  <a:lnTo>
                    <a:pt x="7544" y="175078"/>
                  </a:lnTo>
                  <a:cubicBezTo>
                    <a:pt x="7544" y="175631"/>
                    <a:pt x="7544" y="176185"/>
                    <a:pt x="7682" y="176738"/>
                  </a:cubicBezTo>
                  <a:cubicBezTo>
                    <a:pt x="8236" y="180404"/>
                    <a:pt x="10243" y="183725"/>
                    <a:pt x="13219" y="185869"/>
                  </a:cubicBezTo>
                  <a:lnTo>
                    <a:pt x="16264" y="188083"/>
                  </a:lnTo>
                  <a:cubicBezTo>
                    <a:pt x="17233" y="188774"/>
                    <a:pt x="18341" y="189397"/>
                    <a:pt x="19518" y="189812"/>
                  </a:cubicBezTo>
                  <a:lnTo>
                    <a:pt x="22424" y="190919"/>
                  </a:lnTo>
                  <a:cubicBezTo>
                    <a:pt x="22424" y="190919"/>
                    <a:pt x="22286" y="191610"/>
                    <a:pt x="22286" y="191957"/>
                  </a:cubicBezTo>
                  <a:lnTo>
                    <a:pt x="22148" y="193063"/>
                  </a:lnTo>
                  <a:cubicBezTo>
                    <a:pt x="22009" y="194308"/>
                    <a:pt x="22009" y="195623"/>
                    <a:pt x="22148" y="196868"/>
                  </a:cubicBezTo>
                  <a:lnTo>
                    <a:pt x="22424" y="198528"/>
                  </a:lnTo>
                  <a:cubicBezTo>
                    <a:pt x="22770" y="200949"/>
                    <a:pt x="23809" y="203301"/>
                    <a:pt x="25331" y="205169"/>
                  </a:cubicBezTo>
                  <a:lnTo>
                    <a:pt x="25331" y="205169"/>
                  </a:lnTo>
                  <a:cubicBezTo>
                    <a:pt x="25331" y="205169"/>
                    <a:pt x="27338" y="220041"/>
                    <a:pt x="27338" y="220041"/>
                  </a:cubicBezTo>
                  <a:cubicBezTo>
                    <a:pt x="27477" y="221148"/>
                    <a:pt x="27754" y="222254"/>
                    <a:pt x="28169" y="223292"/>
                  </a:cubicBezTo>
                  <a:lnTo>
                    <a:pt x="28861" y="225021"/>
                  </a:lnTo>
                  <a:cubicBezTo>
                    <a:pt x="30591" y="229379"/>
                    <a:pt x="34467" y="232630"/>
                    <a:pt x="39104" y="233529"/>
                  </a:cubicBezTo>
                  <a:lnTo>
                    <a:pt x="40419" y="233806"/>
                  </a:lnTo>
                  <a:cubicBezTo>
                    <a:pt x="41319" y="233945"/>
                    <a:pt x="42149" y="234083"/>
                    <a:pt x="43049" y="234083"/>
                  </a:cubicBezTo>
                  <a:cubicBezTo>
                    <a:pt x="43949" y="234083"/>
                    <a:pt x="44779" y="234014"/>
                    <a:pt x="45610" y="233876"/>
                  </a:cubicBezTo>
                  <a:cubicBezTo>
                    <a:pt x="47409" y="234706"/>
                    <a:pt x="49348" y="235121"/>
                    <a:pt x="51285" y="235121"/>
                  </a:cubicBezTo>
                  <a:cubicBezTo>
                    <a:pt x="52046" y="235121"/>
                    <a:pt x="52877" y="235121"/>
                    <a:pt x="53639" y="234913"/>
                  </a:cubicBezTo>
                  <a:lnTo>
                    <a:pt x="57584" y="235121"/>
                  </a:lnTo>
                  <a:cubicBezTo>
                    <a:pt x="57584" y="235121"/>
                    <a:pt x="58068" y="235121"/>
                    <a:pt x="58345" y="235121"/>
                  </a:cubicBezTo>
                  <a:cubicBezTo>
                    <a:pt x="58899" y="235121"/>
                    <a:pt x="59521" y="235121"/>
                    <a:pt x="60075" y="234982"/>
                  </a:cubicBezTo>
                  <a:lnTo>
                    <a:pt x="61944" y="234775"/>
                  </a:lnTo>
                  <a:cubicBezTo>
                    <a:pt x="63397" y="241139"/>
                    <a:pt x="69003" y="245566"/>
                    <a:pt x="75440" y="245566"/>
                  </a:cubicBezTo>
                  <a:cubicBezTo>
                    <a:pt x="75994" y="245566"/>
                    <a:pt x="76547" y="245566"/>
                    <a:pt x="77101" y="245497"/>
                  </a:cubicBezTo>
                  <a:lnTo>
                    <a:pt x="78970" y="245289"/>
                  </a:lnTo>
                  <a:cubicBezTo>
                    <a:pt x="81392" y="245013"/>
                    <a:pt x="83676" y="244113"/>
                    <a:pt x="85614" y="242660"/>
                  </a:cubicBezTo>
                  <a:lnTo>
                    <a:pt x="86514" y="241969"/>
                  </a:lnTo>
                  <a:cubicBezTo>
                    <a:pt x="87275" y="242107"/>
                    <a:pt x="88036" y="242176"/>
                    <a:pt x="88729" y="242245"/>
                  </a:cubicBezTo>
                  <a:lnTo>
                    <a:pt x="90805" y="242245"/>
                  </a:lnTo>
                  <a:cubicBezTo>
                    <a:pt x="90805" y="242245"/>
                    <a:pt x="91151" y="242315"/>
                    <a:pt x="91289" y="242315"/>
                  </a:cubicBezTo>
                  <a:cubicBezTo>
                    <a:pt x="92743" y="242315"/>
                    <a:pt x="94265" y="242107"/>
                    <a:pt x="95650" y="241623"/>
                  </a:cubicBezTo>
                  <a:lnTo>
                    <a:pt x="98487" y="240655"/>
                  </a:lnTo>
                  <a:cubicBezTo>
                    <a:pt x="99456" y="240309"/>
                    <a:pt x="100356" y="239894"/>
                    <a:pt x="101256" y="239409"/>
                  </a:cubicBezTo>
                  <a:lnTo>
                    <a:pt x="102432" y="238717"/>
                  </a:lnTo>
                  <a:cubicBezTo>
                    <a:pt x="102432" y="238717"/>
                    <a:pt x="102432" y="238717"/>
                    <a:pt x="102432" y="238717"/>
                  </a:cubicBezTo>
                  <a:cubicBezTo>
                    <a:pt x="103124" y="239409"/>
                    <a:pt x="103955" y="240032"/>
                    <a:pt x="104786" y="240585"/>
                  </a:cubicBezTo>
                  <a:lnTo>
                    <a:pt x="107208" y="242107"/>
                  </a:lnTo>
                  <a:cubicBezTo>
                    <a:pt x="109423" y="243490"/>
                    <a:pt x="111914" y="244182"/>
                    <a:pt x="114475" y="244182"/>
                  </a:cubicBezTo>
                  <a:cubicBezTo>
                    <a:pt x="115790" y="244182"/>
                    <a:pt x="117105" y="243975"/>
                    <a:pt x="118351" y="243629"/>
                  </a:cubicBezTo>
                  <a:lnTo>
                    <a:pt x="118351" y="243767"/>
                  </a:lnTo>
                  <a:cubicBezTo>
                    <a:pt x="118489" y="244459"/>
                    <a:pt x="118628" y="245151"/>
                    <a:pt x="118766" y="245843"/>
                  </a:cubicBezTo>
                  <a:lnTo>
                    <a:pt x="119458" y="248333"/>
                  </a:lnTo>
                  <a:cubicBezTo>
                    <a:pt x="120981" y="253728"/>
                    <a:pt x="125687" y="257671"/>
                    <a:pt x="131293" y="258294"/>
                  </a:cubicBezTo>
                  <a:lnTo>
                    <a:pt x="133923" y="258570"/>
                  </a:lnTo>
                  <a:cubicBezTo>
                    <a:pt x="134408" y="258570"/>
                    <a:pt x="134962" y="258639"/>
                    <a:pt x="135446" y="258639"/>
                  </a:cubicBezTo>
                  <a:cubicBezTo>
                    <a:pt x="137107" y="258639"/>
                    <a:pt x="138837" y="258363"/>
                    <a:pt x="140429" y="257740"/>
                  </a:cubicBezTo>
                  <a:lnTo>
                    <a:pt x="144167" y="256288"/>
                  </a:lnTo>
                  <a:cubicBezTo>
                    <a:pt x="144720" y="256080"/>
                    <a:pt x="145274" y="255804"/>
                    <a:pt x="145828" y="255527"/>
                  </a:cubicBezTo>
                  <a:lnTo>
                    <a:pt x="151572" y="252414"/>
                  </a:lnTo>
                  <a:lnTo>
                    <a:pt x="158632" y="249785"/>
                  </a:lnTo>
                  <a:cubicBezTo>
                    <a:pt x="158632" y="249785"/>
                    <a:pt x="159255" y="249509"/>
                    <a:pt x="159601" y="249370"/>
                  </a:cubicBezTo>
                  <a:lnTo>
                    <a:pt x="163546" y="247503"/>
                  </a:lnTo>
                  <a:cubicBezTo>
                    <a:pt x="164584" y="247018"/>
                    <a:pt x="165483" y="246465"/>
                    <a:pt x="166383" y="245773"/>
                  </a:cubicBezTo>
                  <a:lnTo>
                    <a:pt x="169290" y="243422"/>
                  </a:lnTo>
                  <a:cubicBezTo>
                    <a:pt x="170605" y="242384"/>
                    <a:pt x="171713" y="241070"/>
                    <a:pt x="172612" y="239617"/>
                  </a:cubicBezTo>
                  <a:lnTo>
                    <a:pt x="173997" y="237265"/>
                  </a:lnTo>
                  <a:cubicBezTo>
                    <a:pt x="174273" y="236781"/>
                    <a:pt x="174481" y="236366"/>
                    <a:pt x="174689" y="235882"/>
                  </a:cubicBezTo>
                  <a:lnTo>
                    <a:pt x="175450" y="234152"/>
                  </a:lnTo>
                  <a:lnTo>
                    <a:pt x="175796" y="233876"/>
                  </a:lnTo>
                  <a:cubicBezTo>
                    <a:pt x="178357" y="231524"/>
                    <a:pt x="179879" y="228411"/>
                    <a:pt x="180225" y="225021"/>
                  </a:cubicBezTo>
                  <a:cubicBezTo>
                    <a:pt x="181056" y="223568"/>
                    <a:pt x="181679" y="221978"/>
                    <a:pt x="181956" y="220387"/>
                  </a:cubicBezTo>
                  <a:lnTo>
                    <a:pt x="182094" y="219695"/>
                  </a:lnTo>
                  <a:cubicBezTo>
                    <a:pt x="183686" y="218104"/>
                    <a:pt x="184862" y="216167"/>
                    <a:pt x="185555" y="214023"/>
                  </a:cubicBezTo>
                  <a:lnTo>
                    <a:pt x="186385" y="211394"/>
                  </a:lnTo>
                  <a:cubicBezTo>
                    <a:pt x="187492" y="207797"/>
                    <a:pt x="187077" y="203854"/>
                    <a:pt x="185278" y="200534"/>
                  </a:cubicBezTo>
                  <a:lnTo>
                    <a:pt x="184309" y="198735"/>
                  </a:lnTo>
                  <a:cubicBezTo>
                    <a:pt x="184309" y="198735"/>
                    <a:pt x="184309" y="198113"/>
                    <a:pt x="184309" y="197767"/>
                  </a:cubicBezTo>
                  <a:cubicBezTo>
                    <a:pt x="184655" y="197490"/>
                    <a:pt x="184932" y="197213"/>
                    <a:pt x="185209" y="196937"/>
                  </a:cubicBezTo>
                  <a:lnTo>
                    <a:pt x="185970" y="196176"/>
                  </a:lnTo>
                  <a:cubicBezTo>
                    <a:pt x="187492" y="195553"/>
                    <a:pt x="188946" y="194723"/>
                    <a:pt x="190123" y="193617"/>
                  </a:cubicBezTo>
                  <a:lnTo>
                    <a:pt x="194898" y="189328"/>
                  </a:lnTo>
                  <a:lnTo>
                    <a:pt x="200366" y="185592"/>
                  </a:lnTo>
                  <a:cubicBezTo>
                    <a:pt x="203549" y="183448"/>
                    <a:pt x="205695" y="179989"/>
                    <a:pt x="206249" y="176185"/>
                  </a:cubicBezTo>
                  <a:lnTo>
                    <a:pt x="206595" y="174040"/>
                  </a:lnTo>
                  <a:cubicBezTo>
                    <a:pt x="206803" y="172657"/>
                    <a:pt x="206803" y="171205"/>
                    <a:pt x="206595" y="169821"/>
                  </a:cubicBezTo>
                  <a:lnTo>
                    <a:pt x="205903" y="165255"/>
                  </a:lnTo>
                  <a:lnTo>
                    <a:pt x="205626" y="161935"/>
                  </a:lnTo>
                  <a:lnTo>
                    <a:pt x="205903" y="159099"/>
                  </a:lnTo>
                  <a:lnTo>
                    <a:pt x="206664" y="156263"/>
                  </a:lnTo>
                  <a:lnTo>
                    <a:pt x="207356" y="154810"/>
                  </a:lnTo>
                  <a:cubicBezTo>
                    <a:pt x="207771" y="154879"/>
                    <a:pt x="208187" y="154949"/>
                    <a:pt x="208602" y="155018"/>
                  </a:cubicBezTo>
                  <a:lnTo>
                    <a:pt x="212893" y="155502"/>
                  </a:lnTo>
                  <a:cubicBezTo>
                    <a:pt x="213447" y="155502"/>
                    <a:pt x="214000" y="155571"/>
                    <a:pt x="214485" y="155571"/>
                  </a:cubicBezTo>
                  <a:cubicBezTo>
                    <a:pt x="214762" y="155571"/>
                    <a:pt x="215108" y="155571"/>
                    <a:pt x="215385" y="155571"/>
                  </a:cubicBezTo>
                  <a:lnTo>
                    <a:pt x="217046" y="155433"/>
                  </a:lnTo>
                  <a:cubicBezTo>
                    <a:pt x="217046" y="155433"/>
                    <a:pt x="217669" y="155433"/>
                    <a:pt x="218015" y="155364"/>
                  </a:cubicBezTo>
                  <a:lnTo>
                    <a:pt x="220160" y="155087"/>
                  </a:lnTo>
                  <a:cubicBezTo>
                    <a:pt x="220852" y="155018"/>
                    <a:pt x="221545" y="154810"/>
                    <a:pt x="222237" y="154672"/>
                  </a:cubicBezTo>
                  <a:lnTo>
                    <a:pt x="224175" y="154118"/>
                  </a:lnTo>
                  <a:cubicBezTo>
                    <a:pt x="225628" y="153703"/>
                    <a:pt x="227081" y="153012"/>
                    <a:pt x="228327" y="152113"/>
                  </a:cubicBezTo>
                  <a:lnTo>
                    <a:pt x="229711" y="151075"/>
                  </a:lnTo>
                  <a:cubicBezTo>
                    <a:pt x="231165" y="150037"/>
                    <a:pt x="232411" y="148723"/>
                    <a:pt x="233379" y="147201"/>
                  </a:cubicBezTo>
                  <a:lnTo>
                    <a:pt x="234348" y="145680"/>
                  </a:lnTo>
                  <a:cubicBezTo>
                    <a:pt x="236287" y="142636"/>
                    <a:pt x="236909" y="138969"/>
                    <a:pt x="236148" y="135511"/>
                  </a:cubicBezTo>
                  <a:lnTo>
                    <a:pt x="236009" y="134819"/>
                  </a:lnTo>
                  <a:cubicBezTo>
                    <a:pt x="235248" y="131084"/>
                    <a:pt x="232895" y="127833"/>
                    <a:pt x="229642" y="125827"/>
                  </a:cubicBezTo>
                  <a:lnTo>
                    <a:pt x="229504" y="125688"/>
                  </a:lnTo>
                  <a:lnTo>
                    <a:pt x="226804" y="123060"/>
                  </a:lnTo>
                  <a:cubicBezTo>
                    <a:pt x="226320" y="122575"/>
                    <a:pt x="225766" y="122091"/>
                    <a:pt x="225213" y="121676"/>
                  </a:cubicBezTo>
                  <a:lnTo>
                    <a:pt x="216492" y="115382"/>
                  </a:lnTo>
                  <a:cubicBezTo>
                    <a:pt x="217046" y="113444"/>
                    <a:pt x="217184" y="111369"/>
                    <a:pt x="216907" y="109363"/>
                  </a:cubicBezTo>
                  <a:lnTo>
                    <a:pt x="216492" y="106804"/>
                  </a:lnTo>
                  <a:cubicBezTo>
                    <a:pt x="216285" y="105421"/>
                    <a:pt x="215869" y="104037"/>
                    <a:pt x="215177" y="102723"/>
                  </a:cubicBezTo>
                  <a:lnTo>
                    <a:pt x="214000" y="100440"/>
                  </a:lnTo>
                  <a:cubicBezTo>
                    <a:pt x="213654" y="99748"/>
                    <a:pt x="213239" y="99056"/>
                    <a:pt x="212755" y="98365"/>
                  </a:cubicBezTo>
                  <a:lnTo>
                    <a:pt x="210678" y="95598"/>
                  </a:lnTo>
                  <a:cubicBezTo>
                    <a:pt x="210332" y="95114"/>
                    <a:pt x="209917" y="94629"/>
                    <a:pt x="209502" y="94214"/>
                  </a:cubicBezTo>
                  <a:lnTo>
                    <a:pt x="209156" y="93868"/>
                  </a:lnTo>
                  <a:cubicBezTo>
                    <a:pt x="208740" y="92762"/>
                    <a:pt x="208187" y="91793"/>
                    <a:pt x="207564" y="90825"/>
                  </a:cubicBezTo>
                  <a:cubicBezTo>
                    <a:pt x="207564" y="90825"/>
                    <a:pt x="207564" y="90825"/>
                    <a:pt x="207564" y="90756"/>
                  </a:cubicBezTo>
                  <a:lnTo>
                    <a:pt x="208394" y="89441"/>
                  </a:lnTo>
                  <a:cubicBezTo>
                    <a:pt x="209640" y="87504"/>
                    <a:pt x="210401" y="85360"/>
                    <a:pt x="210540" y="83077"/>
                  </a:cubicBezTo>
                  <a:lnTo>
                    <a:pt x="214831" y="82178"/>
                  </a:lnTo>
                  <a:cubicBezTo>
                    <a:pt x="215869" y="81971"/>
                    <a:pt x="216907" y="81625"/>
                    <a:pt x="217807" y="81210"/>
                  </a:cubicBezTo>
                  <a:lnTo>
                    <a:pt x="219814" y="80241"/>
                  </a:lnTo>
                  <a:cubicBezTo>
                    <a:pt x="224313" y="78166"/>
                    <a:pt x="227358" y="73808"/>
                    <a:pt x="227773" y="68828"/>
                  </a:cubicBezTo>
                  <a:lnTo>
                    <a:pt x="227912" y="67098"/>
                  </a:lnTo>
                  <a:lnTo>
                    <a:pt x="230265" y="66268"/>
                  </a:lnTo>
                  <a:cubicBezTo>
                    <a:pt x="231788" y="65715"/>
                    <a:pt x="233172" y="64885"/>
                    <a:pt x="234418" y="63847"/>
                  </a:cubicBezTo>
                  <a:lnTo>
                    <a:pt x="236840" y="61772"/>
                  </a:lnTo>
                  <a:cubicBezTo>
                    <a:pt x="238709" y="60181"/>
                    <a:pt x="240162" y="58175"/>
                    <a:pt x="240993" y="55823"/>
                  </a:cubicBezTo>
                  <a:lnTo>
                    <a:pt x="241823" y="53402"/>
                  </a:lnTo>
                  <a:cubicBezTo>
                    <a:pt x="243069" y="49943"/>
                    <a:pt x="242861" y="46139"/>
                    <a:pt x="241339" y="42818"/>
                  </a:cubicBezTo>
                  <a:lnTo>
                    <a:pt x="240716" y="41504"/>
                  </a:lnTo>
                  <a:cubicBezTo>
                    <a:pt x="239332" y="38599"/>
                    <a:pt x="236979" y="36247"/>
                    <a:pt x="234072" y="34863"/>
                  </a:cubicBezTo>
                  <a:lnTo>
                    <a:pt x="232549" y="34172"/>
                  </a:lnTo>
                  <a:cubicBezTo>
                    <a:pt x="232064" y="33964"/>
                    <a:pt x="231649" y="33757"/>
                    <a:pt x="231165" y="33618"/>
                  </a:cubicBezTo>
                  <a:lnTo>
                    <a:pt x="222652" y="30713"/>
                  </a:lnTo>
                  <a:lnTo>
                    <a:pt x="222513" y="30713"/>
                  </a:lnTo>
                  <a:cubicBezTo>
                    <a:pt x="222513" y="30713"/>
                    <a:pt x="219883" y="28430"/>
                    <a:pt x="219883" y="28430"/>
                  </a:cubicBezTo>
                  <a:cubicBezTo>
                    <a:pt x="218776" y="27531"/>
                    <a:pt x="217530" y="26770"/>
                    <a:pt x="216215" y="26217"/>
                  </a:cubicBezTo>
                  <a:lnTo>
                    <a:pt x="214416" y="25525"/>
                  </a:lnTo>
                  <a:cubicBezTo>
                    <a:pt x="214416" y="25525"/>
                    <a:pt x="213793" y="25248"/>
                    <a:pt x="213447" y="25179"/>
                  </a:cubicBezTo>
                  <a:lnTo>
                    <a:pt x="212616" y="24349"/>
                  </a:lnTo>
                  <a:cubicBezTo>
                    <a:pt x="211440" y="23173"/>
                    <a:pt x="210055" y="22205"/>
                    <a:pt x="208602" y="21513"/>
                  </a:cubicBezTo>
                  <a:cubicBezTo>
                    <a:pt x="208464" y="21029"/>
                    <a:pt x="208256" y="20545"/>
                    <a:pt x="207979" y="20060"/>
                  </a:cubicBezTo>
                  <a:lnTo>
                    <a:pt x="207218" y="18469"/>
                  </a:lnTo>
                  <a:cubicBezTo>
                    <a:pt x="206180" y="16325"/>
                    <a:pt x="204657" y="14526"/>
                    <a:pt x="202719" y="13143"/>
                  </a:cubicBezTo>
                  <a:lnTo>
                    <a:pt x="199882" y="11137"/>
                  </a:lnTo>
                  <a:cubicBezTo>
                    <a:pt x="198843" y="7056"/>
                    <a:pt x="195936" y="3597"/>
                    <a:pt x="192061" y="1937"/>
                  </a:cubicBezTo>
                  <a:lnTo>
                    <a:pt x="190884" y="1453"/>
                  </a:lnTo>
                  <a:cubicBezTo>
                    <a:pt x="189085" y="692"/>
                    <a:pt x="187216" y="277"/>
                    <a:pt x="185347" y="277"/>
                  </a:cubicBezTo>
                  <a:cubicBezTo>
                    <a:pt x="183963" y="277"/>
                    <a:pt x="182509" y="484"/>
                    <a:pt x="181194" y="899"/>
                  </a:cubicBezTo>
                  <a:cubicBezTo>
                    <a:pt x="181194" y="899"/>
                    <a:pt x="181125" y="899"/>
                    <a:pt x="181056" y="899"/>
                  </a:cubicBezTo>
                  <a:lnTo>
                    <a:pt x="179256" y="484"/>
                  </a:lnTo>
                  <a:cubicBezTo>
                    <a:pt x="178288" y="277"/>
                    <a:pt x="177249" y="138"/>
                    <a:pt x="176280" y="138"/>
                  </a:cubicBezTo>
                  <a:lnTo>
                    <a:pt x="17628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9B693C35-F79E-DA21-08FB-1FFE63E6F577}"/>
                </a:ext>
              </a:extLst>
            </p:cNvPr>
            <p:cNvSpPr/>
            <p:nvPr/>
          </p:nvSpPr>
          <p:spPr>
            <a:xfrm>
              <a:off x="7669502" y="4893795"/>
              <a:ext cx="299391" cy="318759"/>
            </a:xfrm>
            <a:custGeom>
              <a:avLst/>
              <a:gdLst>
                <a:gd name="connsiteX0" fmla="*/ 207079 w 224797"/>
                <a:gd name="connsiteY0" fmla="*/ 234982 h 239340"/>
                <a:gd name="connsiteX1" fmla="*/ 209294 w 224797"/>
                <a:gd name="connsiteY1" fmla="*/ 232631 h 239340"/>
                <a:gd name="connsiteX2" fmla="*/ 210540 w 224797"/>
                <a:gd name="connsiteY2" fmla="*/ 232146 h 239340"/>
                <a:gd name="connsiteX3" fmla="*/ 211924 w 224797"/>
                <a:gd name="connsiteY3" fmla="*/ 232631 h 239340"/>
                <a:gd name="connsiteX4" fmla="*/ 213031 w 224797"/>
                <a:gd name="connsiteY4" fmla="*/ 233806 h 239340"/>
                <a:gd name="connsiteX5" fmla="*/ 214070 w 224797"/>
                <a:gd name="connsiteY5" fmla="*/ 235121 h 239340"/>
                <a:gd name="connsiteX6" fmla="*/ 215108 w 224797"/>
                <a:gd name="connsiteY6" fmla="*/ 236020 h 239340"/>
                <a:gd name="connsiteX7" fmla="*/ 216838 w 224797"/>
                <a:gd name="connsiteY7" fmla="*/ 237057 h 239340"/>
                <a:gd name="connsiteX8" fmla="*/ 218015 w 224797"/>
                <a:gd name="connsiteY8" fmla="*/ 237542 h 239340"/>
                <a:gd name="connsiteX9" fmla="*/ 218984 w 224797"/>
                <a:gd name="connsiteY9" fmla="*/ 236919 h 239340"/>
                <a:gd name="connsiteX10" fmla="*/ 220230 w 224797"/>
                <a:gd name="connsiteY10" fmla="*/ 234775 h 239340"/>
                <a:gd name="connsiteX11" fmla="*/ 221268 w 224797"/>
                <a:gd name="connsiteY11" fmla="*/ 231178 h 239340"/>
                <a:gd name="connsiteX12" fmla="*/ 221614 w 224797"/>
                <a:gd name="connsiteY12" fmla="*/ 226889 h 239340"/>
                <a:gd name="connsiteX13" fmla="*/ 220783 w 224797"/>
                <a:gd name="connsiteY13" fmla="*/ 204823 h 239340"/>
                <a:gd name="connsiteX14" fmla="*/ 221060 w 224797"/>
                <a:gd name="connsiteY14" fmla="*/ 202540 h 239340"/>
                <a:gd name="connsiteX15" fmla="*/ 222029 w 224797"/>
                <a:gd name="connsiteY15" fmla="*/ 198044 h 239340"/>
                <a:gd name="connsiteX16" fmla="*/ 222237 w 224797"/>
                <a:gd name="connsiteY16" fmla="*/ 195830 h 239340"/>
                <a:gd name="connsiteX17" fmla="*/ 221960 w 224797"/>
                <a:gd name="connsiteY17" fmla="*/ 194723 h 239340"/>
                <a:gd name="connsiteX18" fmla="*/ 221545 w 224797"/>
                <a:gd name="connsiteY18" fmla="*/ 193617 h 239340"/>
                <a:gd name="connsiteX19" fmla="*/ 221129 w 224797"/>
                <a:gd name="connsiteY19" fmla="*/ 192372 h 239340"/>
                <a:gd name="connsiteX20" fmla="*/ 221060 w 224797"/>
                <a:gd name="connsiteY20" fmla="*/ 190919 h 239340"/>
                <a:gd name="connsiteX21" fmla="*/ 221406 w 224797"/>
                <a:gd name="connsiteY21" fmla="*/ 189397 h 239340"/>
                <a:gd name="connsiteX22" fmla="*/ 221960 w 224797"/>
                <a:gd name="connsiteY22" fmla="*/ 188359 h 239340"/>
                <a:gd name="connsiteX23" fmla="*/ 222721 w 224797"/>
                <a:gd name="connsiteY23" fmla="*/ 187322 h 239340"/>
                <a:gd name="connsiteX24" fmla="*/ 223344 w 224797"/>
                <a:gd name="connsiteY24" fmla="*/ 186007 h 239340"/>
                <a:gd name="connsiteX25" fmla="*/ 224451 w 224797"/>
                <a:gd name="connsiteY25" fmla="*/ 183517 h 239340"/>
                <a:gd name="connsiteX26" fmla="*/ 224797 w 224797"/>
                <a:gd name="connsiteY26" fmla="*/ 181719 h 239340"/>
                <a:gd name="connsiteX27" fmla="*/ 224105 w 224797"/>
                <a:gd name="connsiteY27" fmla="*/ 179920 h 239340"/>
                <a:gd name="connsiteX28" fmla="*/ 218430 w 224797"/>
                <a:gd name="connsiteY28" fmla="*/ 172173 h 239340"/>
                <a:gd name="connsiteX29" fmla="*/ 213654 w 224797"/>
                <a:gd name="connsiteY29" fmla="*/ 167677 h 239340"/>
                <a:gd name="connsiteX30" fmla="*/ 208048 w 224797"/>
                <a:gd name="connsiteY30" fmla="*/ 165255 h 239340"/>
                <a:gd name="connsiteX31" fmla="*/ 201612 w 224797"/>
                <a:gd name="connsiteY31" fmla="*/ 166432 h 239340"/>
                <a:gd name="connsiteX32" fmla="*/ 200228 w 224797"/>
                <a:gd name="connsiteY32" fmla="*/ 167677 h 239340"/>
                <a:gd name="connsiteX33" fmla="*/ 198636 w 224797"/>
                <a:gd name="connsiteY33" fmla="*/ 169406 h 239340"/>
                <a:gd name="connsiteX34" fmla="*/ 197113 w 224797"/>
                <a:gd name="connsiteY34" fmla="*/ 170582 h 239340"/>
                <a:gd name="connsiteX35" fmla="*/ 195867 w 224797"/>
                <a:gd name="connsiteY35" fmla="*/ 170098 h 239340"/>
                <a:gd name="connsiteX36" fmla="*/ 195590 w 224797"/>
                <a:gd name="connsiteY36" fmla="*/ 167607 h 239340"/>
                <a:gd name="connsiteX37" fmla="*/ 197321 w 224797"/>
                <a:gd name="connsiteY37" fmla="*/ 165532 h 239340"/>
                <a:gd name="connsiteX38" fmla="*/ 199328 w 224797"/>
                <a:gd name="connsiteY38" fmla="*/ 163526 h 239340"/>
                <a:gd name="connsiteX39" fmla="*/ 200089 w 224797"/>
                <a:gd name="connsiteY39" fmla="*/ 161105 h 239340"/>
                <a:gd name="connsiteX40" fmla="*/ 199604 w 224797"/>
                <a:gd name="connsiteY40" fmla="*/ 159860 h 239340"/>
                <a:gd name="connsiteX41" fmla="*/ 198774 w 224797"/>
                <a:gd name="connsiteY41" fmla="*/ 159237 h 239340"/>
                <a:gd name="connsiteX42" fmla="*/ 197667 w 224797"/>
                <a:gd name="connsiteY42" fmla="*/ 158753 h 239340"/>
                <a:gd name="connsiteX43" fmla="*/ 196559 w 224797"/>
                <a:gd name="connsiteY43" fmla="*/ 158061 h 239340"/>
                <a:gd name="connsiteX44" fmla="*/ 195313 w 224797"/>
                <a:gd name="connsiteY44" fmla="*/ 156816 h 239340"/>
                <a:gd name="connsiteX45" fmla="*/ 194483 w 224797"/>
                <a:gd name="connsiteY45" fmla="*/ 155917 h 239340"/>
                <a:gd name="connsiteX46" fmla="*/ 193860 w 224797"/>
                <a:gd name="connsiteY46" fmla="*/ 154879 h 239340"/>
                <a:gd name="connsiteX47" fmla="*/ 193306 w 224797"/>
                <a:gd name="connsiteY47" fmla="*/ 153288 h 239340"/>
                <a:gd name="connsiteX48" fmla="*/ 192683 w 224797"/>
                <a:gd name="connsiteY48" fmla="*/ 149968 h 239340"/>
                <a:gd name="connsiteX49" fmla="*/ 192337 w 224797"/>
                <a:gd name="connsiteY49" fmla="*/ 145748 h 239340"/>
                <a:gd name="connsiteX50" fmla="*/ 191715 w 224797"/>
                <a:gd name="connsiteY50" fmla="*/ 141667 h 239340"/>
                <a:gd name="connsiteX51" fmla="*/ 190261 w 224797"/>
                <a:gd name="connsiteY51" fmla="*/ 138762 h 239340"/>
                <a:gd name="connsiteX52" fmla="*/ 188600 w 224797"/>
                <a:gd name="connsiteY52" fmla="*/ 138209 h 239340"/>
                <a:gd name="connsiteX53" fmla="*/ 182786 w 224797"/>
                <a:gd name="connsiteY53" fmla="*/ 137309 h 239340"/>
                <a:gd name="connsiteX54" fmla="*/ 180571 w 224797"/>
                <a:gd name="connsiteY54" fmla="*/ 136825 h 239340"/>
                <a:gd name="connsiteX55" fmla="*/ 177526 w 224797"/>
                <a:gd name="connsiteY55" fmla="*/ 135511 h 239340"/>
                <a:gd name="connsiteX56" fmla="*/ 174689 w 224797"/>
                <a:gd name="connsiteY56" fmla="*/ 133989 h 239340"/>
                <a:gd name="connsiteX57" fmla="*/ 172335 w 224797"/>
                <a:gd name="connsiteY57" fmla="*/ 131776 h 239340"/>
                <a:gd name="connsiteX58" fmla="*/ 170882 w 224797"/>
                <a:gd name="connsiteY58" fmla="*/ 128801 h 239340"/>
                <a:gd name="connsiteX59" fmla="*/ 170882 w 224797"/>
                <a:gd name="connsiteY59" fmla="*/ 128248 h 239340"/>
                <a:gd name="connsiteX60" fmla="*/ 171159 w 224797"/>
                <a:gd name="connsiteY60" fmla="*/ 127763 h 239340"/>
                <a:gd name="connsiteX61" fmla="*/ 171436 w 224797"/>
                <a:gd name="connsiteY61" fmla="*/ 127348 h 239340"/>
                <a:gd name="connsiteX62" fmla="*/ 171505 w 224797"/>
                <a:gd name="connsiteY62" fmla="*/ 127210 h 239340"/>
                <a:gd name="connsiteX63" fmla="*/ 171574 w 224797"/>
                <a:gd name="connsiteY63" fmla="*/ 127279 h 239340"/>
                <a:gd name="connsiteX64" fmla="*/ 171574 w 224797"/>
                <a:gd name="connsiteY64" fmla="*/ 125135 h 239340"/>
                <a:gd name="connsiteX65" fmla="*/ 170536 w 224797"/>
                <a:gd name="connsiteY65" fmla="*/ 124858 h 239340"/>
                <a:gd name="connsiteX66" fmla="*/ 170674 w 224797"/>
                <a:gd name="connsiteY66" fmla="*/ 123060 h 239340"/>
                <a:gd name="connsiteX67" fmla="*/ 170467 w 224797"/>
                <a:gd name="connsiteY67" fmla="*/ 121884 h 239340"/>
                <a:gd name="connsiteX68" fmla="*/ 170674 w 224797"/>
                <a:gd name="connsiteY68" fmla="*/ 120846 h 239340"/>
                <a:gd name="connsiteX69" fmla="*/ 173097 w 224797"/>
                <a:gd name="connsiteY69" fmla="*/ 118425 h 239340"/>
                <a:gd name="connsiteX70" fmla="*/ 175658 w 224797"/>
                <a:gd name="connsiteY70" fmla="*/ 117318 h 239340"/>
                <a:gd name="connsiteX71" fmla="*/ 177319 w 224797"/>
                <a:gd name="connsiteY71" fmla="*/ 115935 h 239340"/>
                <a:gd name="connsiteX72" fmla="*/ 176834 w 224797"/>
                <a:gd name="connsiteY72" fmla="*/ 112614 h 239340"/>
                <a:gd name="connsiteX73" fmla="*/ 172128 w 224797"/>
                <a:gd name="connsiteY73" fmla="*/ 107288 h 239340"/>
                <a:gd name="connsiteX74" fmla="*/ 167975 w 224797"/>
                <a:gd name="connsiteY74" fmla="*/ 106596 h 239340"/>
                <a:gd name="connsiteX75" fmla="*/ 158562 w 224797"/>
                <a:gd name="connsiteY75" fmla="*/ 111369 h 239340"/>
                <a:gd name="connsiteX76" fmla="*/ 152403 w 224797"/>
                <a:gd name="connsiteY76" fmla="*/ 112130 h 239340"/>
                <a:gd name="connsiteX77" fmla="*/ 161677 w 224797"/>
                <a:gd name="connsiteY77" fmla="*/ 108671 h 239340"/>
                <a:gd name="connsiteX78" fmla="*/ 163200 w 224797"/>
                <a:gd name="connsiteY78" fmla="*/ 106596 h 239340"/>
                <a:gd name="connsiteX79" fmla="*/ 162300 w 224797"/>
                <a:gd name="connsiteY79" fmla="*/ 104037 h 239340"/>
                <a:gd name="connsiteX80" fmla="*/ 159739 w 224797"/>
                <a:gd name="connsiteY80" fmla="*/ 102584 h 239340"/>
                <a:gd name="connsiteX81" fmla="*/ 154133 w 224797"/>
                <a:gd name="connsiteY81" fmla="*/ 101478 h 239340"/>
                <a:gd name="connsiteX82" fmla="*/ 149150 w 224797"/>
                <a:gd name="connsiteY82" fmla="*/ 98849 h 239340"/>
                <a:gd name="connsiteX83" fmla="*/ 146589 w 224797"/>
                <a:gd name="connsiteY83" fmla="*/ 95321 h 239340"/>
                <a:gd name="connsiteX84" fmla="*/ 144582 w 224797"/>
                <a:gd name="connsiteY84" fmla="*/ 91240 h 239340"/>
                <a:gd name="connsiteX85" fmla="*/ 141467 w 224797"/>
                <a:gd name="connsiteY85" fmla="*/ 86951 h 239340"/>
                <a:gd name="connsiteX86" fmla="*/ 139045 w 224797"/>
                <a:gd name="connsiteY86" fmla="*/ 85014 h 239340"/>
                <a:gd name="connsiteX87" fmla="*/ 136692 w 224797"/>
                <a:gd name="connsiteY87" fmla="*/ 83908 h 239340"/>
                <a:gd name="connsiteX88" fmla="*/ 131708 w 224797"/>
                <a:gd name="connsiteY88" fmla="*/ 82040 h 239340"/>
                <a:gd name="connsiteX89" fmla="*/ 129632 w 224797"/>
                <a:gd name="connsiteY89" fmla="*/ 80656 h 239340"/>
                <a:gd name="connsiteX90" fmla="*/ 128525 w 224797"/>
                <a:gd name="connsiteY90" fmla="*/ 79135 h 239340"/>
                <a:gd name="connsiteX91" fmla="*/ 127694 w 224797"/>
                <a:gd name="connsiteY91" fmla="*/ 77267 h 239340"/>
                <a:gd name="connsiteX92" fmla="*/ 126518 w 224797"/>
                <a:gd name="connsiteY92" fmla="*/ 75122 h 239340"/>
                <a:gd name="connsiteX93" fmla="*/ 124995 w 224797"/>
                <a:gd name="connsiteY93" fmla="*/ 73116 h 239340"/>
                <a:gd name="connsiteX94" fmla="*/ 122711 w 224797"/>
                <a:gd name="connsiteY94" fmla="*/ 70972 h 239340"/>
                <a:gd name="connsiteX95" fmla="*/ 120081 w 224797"/>
                <a:gd name="connsiteY95" fmla="*/ 69381 h 239340"/>
                <a:gd name="connsiteX96" fmla="*/ 117728 w 224797"/>
                <a:gd name="connsiteY96" fmla="*/ 69450 h 239340"/>
                <a:gd name="connsiteX97" fmla="*/ 116620 w 224797"/>
                <a:gd name="connsiteY97" fmla="*/ 70903 h 239340"/>
                <a:gd name="connsiteX98" fmla="*/ 116690 w 224797"/>
                <a:gd name="connsiteY98" fmla="*/ 72701 h 239340"/>
                <a:gd name="connsiteX99" fmla="*/ 117935 w 224797"/>
                <a:gd name="connsiteY99" fmla="*/ 76437 h 239340"/>
                <a:gd name="connsiteX100" fmla="*/ 111845 w 224797"/>
                <a:gd name="connsiteY100" fmla="*/ 72010 h 239340"/>
                <a:gd name="connsiteX101" fmla="*/ 106723 w 224797"/>
                <a:gd name="connsiteY101" fmla="*/ 66752 h 239340"/>
                <a:gd name="connsiteX102" fmla="*/ 97587 w 224797"/>
                <a:gd name="connsiteY102" fmla="*/ 54855 h 239340"/>
                <a:gd name="connsiteX103" fmla="*/ 94542 w 224797"/>
                <a:gd name="connsiteY103" fmla="*/ 51465 h 239340"/>
                <a:gd name="connsiteX104" fmla="*/ 90874 w 224797"/>
                <a:gd name="connsiteY104" fmla="*/ 48491 h 239340"/>
                <a:gd name="connsiteX105" fmla="*/ 83123 w 224797"/>
                <a:gd name="connsiteY105" fmla="*/ 43372 h 239340"/>
                <a:gd name="connsiteX106" fmla="*/ 81323 w 224797"/>
                <a:gd name="connsiteY106" fmla="*/ 42403 h 239340"/>
                <a:gd name="connsiteX107" fmla="*/ 77724 w 224797"/>
                <a:gd name="connsiteY107" fmla="*/ 40812 h 239340"/>
                <a:gd name="connsiteX108" fmla="*/ 76063 w 224797"/>
                <a:gd name="connsiteY108" fmla="*/ 39844 h 239340"/>
                <a:gd name="connsiteX109" fmla="*/ 74817 w 224797"/>
                <a:gd name="connsiteY109" fmla="*/ 38806 h 239340"/>
                <a:gd name="connsiteX110" fmla="*/ 72879 w 224797"/>
                <a:gd name="connsiteY110" fmla="*/ 36524 h 239340"/>
                <a:gd name="connsiteX111" fmla="*/ 71772 w 224797"/>
                <a:gd name="connsiteY111" fmla="*/ 35555 h 239340"/>
                <a:gd name="connsiteX112" fmla="*/ 70180 w 224797"/>
                <a:gd name="connsiteY112" fmla="*/ 34587 h 239340"/>
                <a:gd name="connsiteX113" fmla="*/ 66235 w 224797"/>
                <a:gd name="connsiteY113" fmla="*/ 32996 h 239340"/>
                <a:gd name="connsiteX114" fmla="*/ 64781 w 224797"/>
                <a:gd name="connsiteY114" fmla="*/ 32027 h 239340"/>
                <a:gd name="connsiteX115" fmla="*/ 63605 w 224797"/>
                <a:gd name="connsiteY115" fmla="*/ 30298 h 239340"/>
                <a:gd name="connsiteX116" fmla="*/ 63466 w 224797"/>
                <a:gd name="connsiteY116" fmla="*/ 28776 h 239340"/>
                <a:gd name="connsiteX117" fmla="*/ 63536 w 224797"/>
                <a:gd name="connsiteY117" fmla="*/ 27116 h 239340"/>
                <a:gd name="connsiteX118" fmla="*/ 63190 w 224797"/>
                <a:gd name="connsiteY118" fmla="*/ 25179 h 239340"/>
                <a:gd name="connsiteX119" fmla="*/ 62221 w 224797"/>
                <a:gd name="connsiteY119" fmla="*/ 23865 h 239340"/>
                <a:gd name="connsiteX120" fmla="*/ 59383 w 224797"/>
                <a:gd name="connsiteY120" fmla="*/ 21513 h 239340"/>
                <a:gd name="connsiteX121" fmla="*/ 58206 w 224797"/>
                <a:gd name="connsiteY121" fmla="*/ 20337 h 239340"/>
                <a:gd name="connsiteX122" fmla="*/ 55300 w 224797"/>
                <a:gd name="connsiteY122" fmla="*/ 15426 h 239340"/>
                <a:gd name="connsiteX123" fmla="*/ 54054 w 224797"/>
                <a:gd name="connsiteY123" fmla="*/ 13835 h 239340"/>
                <a:gd name="connsiteX124" fmla="*/ 51354 w 224797"/>
                <a:gd name="connsiteY124" fmla="*/ 11206 h 239340"/>
                <a:gd name="connsiteX125" fmla="*/ 49070 w 224797"/>
                <a:gd name="connsiteY125" fmla="*/ 9615 h 239340"/>
                <a:gd name="connsiteX126" fmla="*/ 46579 w 224797"/>
                <a:gd name="connsiteY126" fmla="*/ 8785 h 239340"/>
                <a:gd name="connsiteX127" fmla="*/ 25954 w 224797"/>
                <a:gd name="connsiteY127" fmla="*/ 8093 h 239340"/>
                <a:gd name="connsiteX128" fmla="*/ 20763 w 224797"/>
                <a:gd name="connsiteY128" fmla="*/ 6779 h 239340"/>
                <a:gd name="connsiteX129" fmla="*/ 12389 w 224797"/>
                <a:gd name="connsiteY129" fmla="*/ 1729 h 239340"/>
                <a:gd name="connsiteX130" fmla="*/ 7613 w 224797"/>
                <a:gd name="connsiteY130" fmla="*/ 138 h 239340"/>
                <a:gd name="connsiteX131" fmla="*/ 3183 w 224797"/>
                <a:gd name="connsiteY131" fmla="*/ 0 h 239340"/>
                <a:gd name="connsiteX132" fmla="*/ 1522 w 224797"/>
                <a:gd name="connsiteY132" fmla="*/ 1384 h 239340"/>
                <a:gd name="connsiteX133" fmla="*/ 969 w 224797"/>
                <a:gd name="connsiteY133" fmla="*/ 3805 h 239340"/>
                <a:gd name="connsiteX134" fmla="*/ 0 w 224797"/>
                <a:gd name="connsiteY134" fmla="*/ 7056 h 239340"/>
                <a:gd name="connsiteX135" fmla="*/ 4637 w 224797"/>
                <a:gd name="connsiteY135" fmla="*/ 14388 h 239340"/>
                <a:gd name="connsiteX136" fmla="*/ 9620 w 224797"/>
                <a:gd name="connsiteY136" fmla="*/ 20545 h 239340"/>
                <a:gd name="connsiteX137" fmla="*/ 22563 w 224797"/>
                <a:gd name="connsiteY137" fmla="*/ 33757 h 239340"/>
                <a:gd name="connsiteX138" fmla="*/ 25054 w 224797"/>
                <a:gd name="connsiteY138" fmla="*/ 36939 h 239340"/>
                <a:gd name="connsiteX139" fmla="*/ 26577 w 224797"/>
                <a:gd name="connsiteY139" fmla="*/ 38115 h 239340"/>
                <a:gd name="connsiteX140" fmla="*/ 28376 w 224797"/>
                <a:gd name="connsiteY140" fmla="*/ 38945 h 239340"/>
                <a:gd name="connsiteX141" fmla="*/ 32252 w 224797"/>
                <a:gd name="connsiteY141" fmla="*/ 39706 h 239340"/>
                <a:gd name="connsiteX142" fmla="*/ 34052 w 224797"/>
                <a:gd name="connsiteY142" fmla="*/ 40467 h 239340"/>
                <a:gd name="connsiteX143" fmla="*/ 37028 w 224797"/>
                <a:gd name="connsiteY143" fmla="*/ 42957 h 239340"/>
                <a:gd name="connsiteX144" fmla="*/ 43741 w 224797"/>
                <a:gd name="connsiteY144" fmla="*/ 52987 h 239340"/>
                <a:gd name="connsiteX145" fmla="*/ 45056 w 224797"/>
                <a:gd name="connsiteY145" fmla="*/ 54232 h 239340"/>
                <a:gd name="connsiteX146" fmla="*/ 48032 w 224797"/>
                <a:gd name="connsiteY146" fmla="*/ 56376 h 239340"/>
                <a:gd name="connsiteX147" fmla="*/ 49140 w 224797"/>
                <a:gd name="connsiteY147" fmla="*/ 57552 h 239340"/>
                <a:gd name="connsiteX148" fmla="*/ 50039 w 224797"/>
                <a:gd name="connsiteY148" fmla="*/ 59351 h 239340"/>
                <a:gd name="connsiteX149" fmla="*/ 50317 w 224797"/>
                <a:gd name="connsiteY149" fmla="*/ 61219 h 239340"/>
                <a:gd name="connsiteX150" fmla="*/ 50593 w 224797"/>
                <a:gd name="connsiteY150" fmla="*/ 63156 h 239340"/>
                <a:gd name="connsiteX151" fmla="*/ 50939 w 224797"/>
                <a:gd name="connsiteY151" fmla="*/ 65092 h 239340"/>
                <a:gd name="connsiteX152" fmla="*/ 52877 w 224797"/>
                <a:gd name="connsiteY152" fmla="*/ 68136 h 239340"/>
                <a:gd name="connsiteX153" fmla="*/ 55646 w 224797"/>
                <a:gd name="connsiteY153" fmla="*/ 69934 h 239340"/>
                <a:gd name="connsiteX154" fmla="*/ 62359 w 224797"/>
                <a:gd name="connsiteY154" fmla="*/ 72909 h 239340"/>
                <a:gd name="connsiteX155" fmla="*/ 69211 w 224797"/>
                <a:gd name="connsiteY155" fmla="*/ 78373 h 239340"/>
                <a:gd name="connsiteX156" fmla="*/ 73641 w 224797"/>
                <a:gd name="connsiteY156" fmla="*/ 84738 h 239340"/>
                <a:gd name="connsiteX157" fmla="*/ 76617 w 224797"/>
                <a:gd name="connsiteY157" fmla="*/ 92208 h 239340"/>
                <a:gd name="connsiteX158" fmla="*/ 80631 w 224797"/>
                <a:gd name="connsiteY158" fmla="*/ 104867 h 239340"/>
                <a:gd name="connsiteX159" fmla="*/ 81946 w 224797"/>
                <a:gd name="connsiteY159" fmla="*/ 108187 h 239340"/>
                <a:gd name="connsiteX160" fmla="*/ 84022 w 224797"/>
                <a:gd name="connsiteY160" fmla="*/ 110885 h 239340"/>
                <a:gd name="connsiteX161" fmla="*/ 91220 w 224797"/>
                <a:gd name="connsiteY161" fmla="*/ 115727 h 239340"/>
                <a:gd name="connsiteX162" fmla="*/ 93573 w 224797"/>
                <a:gd name="connsiteY162" fmla="*/ 118425 h 239340"/>
                <a:gd name="connsiteX163" fmla="*/ 98072 w 224797"/>
                <a:gd name="connsiteY163" fmla="*/ 125135 h 239340"/>
                <a:gd name="connsiteX164" fmla="*/ 104786 w 224797"/>
                <a:gd name="connsiteY164" fmla="*/ 132951 h 239340"/>
                <a:gd name="connsiteX165" fmla="*/ 115928 w 224797"/>
                <a:gd name="connsiteY165" fmla="*/ 155571 h 239340"/>
                <a:gd name="connsiteX166" fmla="*/ 117866 w 224797"/>
                <a:gd name="connsiteY166" fmla="*/ 162558 h 239340"/>
                <a:gd name="connsiteX167" fmla="*/ 119458 w 224797"/>
                <a:gd name="connsiteY167" fmla="*/ 165947 h 239340"/>
                <a:gd name="connsiteX168" fmla="*/ 122019 w 224797"/>
                <a:gd name="connsiteY168" fmla="*/ 169406 h 239340"/>
                <a:gd name="connsiteX169" fmla="*/ 127556 w 224797"/>
                <a:gd name="connsiteY169" fmla="*/ 175563 h 239340"/>
                <a:gd name="connsiteX170" fmla="*/ 132747 w 224797"/>
                <a:gd name="connsiteY170" fmla="*/ 182480 h 239340"/>
                <a:gd name="connsiteX171" fmla="*/ 135792 w 224797"/>
                <a:gd name="connsiteY171" fmla="*/ 185247 h 239340"/>
                <a:gd name="connsiteX172" fmla="*/ 142436 w 224797"/>
                <a:gd name="connsiteY172" fmla="*/ 190642 h 239340"/>
                <a:gd name="connsiteX173" fmla="*/ 145066 w 224797"/>
                <a:gd name="connsiteY173" fmla="*/ 193547 h 239340"/>
                <a:gd name="connsiteX174" fmla="*/ 149565 w 224797"/>
                <a:gd name="connsiteY174" fmla="*/ 199981 h 239340"/>
                <a:gd name="connsiteX175" fmla="*/ 152195 w 224797"/>
                <a:gd name="connsiteY175" fmla="*/ 203024 h 239340"/>
                <a:gd name="connsiteX176" fmla="*/ 158701 w 224797"/>
                <a:gd name="connsiteY176" fmla="*/ 208351 h 239340"/>
                <a:gd name="connsiteX177" fmla="*/ 172820 w 224797"/>
                <a:gd name="connsiteY177" fmla="*/ 217482 h 239340"/>
                <a:gd name="connsiteX178" fmla="*/ 179326 w 224797"/>
                <a:gd name="connsiteY178" fmla="*/ 222670 h 239340"/>
                <a:gd name="connsiteX179" fmla="*/ 191922 w 224797"/>
                <a:gd name="connsiteY179" fmla="*/ 236781 h 239340"/>
                <a:gd name="connsiteX180" fmla="*/ 195383 w 224797"/>
                <a:gd name="connsiteY180" fmla="*/ 239340 h 239340"/>
                <a:gd name="connsiteX181" fmla="*/ 196075 w 224797"/>
                <a:gd name="connsiteY181" fmla="*/ 238095 h 239340"/>
                <a:gd name="connsiteX182" fmla="*/ 195590 w 224797"/>
                <a:gd name="connsiteY182" fmla="*/ 234982 h 239340"/>
                <a:gd name="connsiteX183" fmla="*/ 195798 w 224797"/>
                <a:gd name="connsiteY183" fmla="*/ 231524 h 239340"/>
                <a:gd name="connsiteX184" fmla="*/ 200781 w 224797"/>
                <a:gd name="connsiteY184" fmla="*/ 234498 h 239340"/>
                <a:gd name="connsiteX185" fmla="*/ 203411 w 224797"/>
                <a:gd name="connsiteY185" fmla="*/ 235674 h 239340"/>
                <a:gd name="connsiteX186" fmla="*/ 205972 w 224797"/>
                <a:gd name="connsiteY186" fmla="*/ 235743 h 239340"/>
                <a:gd name="connsiteX187" fmla="*/ 207079 w 224797"/>
                <a:gd name="connsiteY187" fmla="*/ 234982 h 2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224797" h="239340">
                  <a:moveTo>
                    <a:pt x="207079" y="234982"/>
                  </a:moveTo>
                  <a:lnTo>
                    <a:pt x="209294" y="232631"/>
                  </a:lnTo>
                  <a:lnTo>
                    <a:pt x="210540" y="232146"/>
                  </a:lnTo>
                  <a:lnTo>
                    <a:pt x="211924" y="232631"/>
                  </a:lnTo>
                  <a:lnTo>
                    <a:pt x="213031" y="233806"/>
                  </a:lnTo>
                  <a:lnTo>
                    <a:pt x="214070" y="235121"/>
                  </a:lnTo>
                  <a:lnTo>
                    <a:pt x="215108" y="236020"/>
                  </a:lnTo>
                  <a:lnTo>
                    <a:pt x="216838" y="237057"/>
                  </a:lnTo>
                  <a:lnTo>
                    <a:pt x="218015" y="237542"/>
                  </a:lnTo>
                  <a:lnTo>
                    <a:pt x="218984" y="236919"/>
                  </a:lnTo>
                  <a:lnTo>
                    <a:pt x="220230" y="234775"/>
                  </a:lnTo>
                  <a:lnTo>
                    <a:pt x="221268" y="231178"/>
                  </a:lnTo>
                  <a:lnTo>
                    <a:pt x="221614" y="226889"/>
                  </a:lnTo>
                  <a:lnTo>
                    <a:pt x="220783" y="204823"/>
                  </a:lnTo>
                  <a:lnTo>
                    <a:pt x="221060" y="202540"/>
                  </a:lnTo>
                  <a:lnTo>
                    <a:pt x="222029" y="198044"/>
                  </a:lnTo>
                  <a:lnTo>
                    <a:pt x="222237" y="195830"/>
                  </a:lnTo>
                  <a:lnTo>
                    <a:pt x="221960" y="194723"/>
                  </a:lnTo>
                  <a:lnTo>
                    <a:pt x="221545" y="193617"/>
                  </a:lnTo>
                  <a:lnTo>
                    <a:pt x="221129" y="192372"/>
                  </a:lnTo>
                  <a:lnTo>
                    <a:pt x="221060" y="190919"/>
                  </a:lnTo>
                  <a:lnTo>
                    <a:pt x="221406" y="189397"/>
                  </a:lnTo>
                  <a:lnTo>
                    <a:pt x="221960" y="188359"/>
                  </a:lnTo>
                  <a:lnTo>
                    <a:pt x="222721" y="187322"/>
                  </a:lnTo>
                  <a:lnTo>
                    <a:pt x="223344" y="186007"/>
                  </a:lnTo>
                  <a:lnTo>
                    <a:pt x="224451" y="183517"/>
                  </a:lnTo>
                  <a:lnTo>
                    <a:pt x="224797" y="181719"/>
                  </a:lnTo>
                  <a:lnTo>
                    <a:pt x="224105" y="179920"/>
                  </a:lnTo>
                  <a:lnTo>
                    <a:pt x="218430" y="172173"/>
                  </a:lnTo>
                  <a:lnTo>
                    <a:pt x="213654" y="167677"/>
                  </a:lnTo>
                  <a:lnTo>
                    <a:pt x="208048" y="165255"/>
                  </a:lnTo>
                  <a:lnTo>
                    <a:pt x="201612" y="166432"/>
                  </a:lnTo>
                  <a:lnTo>
                    <a:pt x="200228" y="167677"/>
                  </a:lnTo>
                  <a:lnTo>
                    <a:pt x="198636" y="169406"/>
                  </a:lnTo>
                  <a:lnTo>
                    <a:pt x="197113" y="170582"/>
                  </a:lnTo>
                  <a:lnTo>
                    <a:pt x="195867" y="170098"/>
                  </a:lnTo>
                  <a:lnTo>
                    <a:pt x="195590" y="167607"/>
                  </a:lnTo>
                  <a:lnTo>
                    <a:pt x="197321" y="165532"/>
                  </a:lnTo>
                  <a:lnTo>
                    <a:pt x="199328" y="163526"/>
                  </a:lnTo>
                  <a:lnTo>
                    <a:pt x="200089" y="161105"/>
                  </a:lnTo>
                  <a:lnTo>
                    <a:pt x="199604" y="159860"/>
                  </a:lnTo>
                  <a:lnTo>
                    <a:pt x="198774" y="159237"/>
                  </a:lnTo>
                  <a:lnTo>
                    <a:pt x="197667" y="158753"/>
                  </a:lnTo>
                  <a:lnTo>
                    <a:pt x="196559" y="158061"/>
                  </a:lnTo>
                  <a:lnTo>
                    <a:pt x="195313" y="156816"/>
                  </a:lnTo>
                  <a:lnTo>
                    <a:pt x="194483" y="155917"/>
                  </a:lnTo>
                  <a:lnTo>
                    <a:pt x="193860" y="154879"/>
                  </a:lnTo>
                  <a:lnTo>
                    <a:pt x="193306" y="153288"/>
                  </a:lnTo>
                  <a:lnTo>
                    <a:pt x="192683" y="149968"/>
                  </a:lnTo>
                  <a:lnTo>
                    <a:pt x="192337" y="145748"/>
                  </a:lnTo>
                  <a:lnTo>
                    <a:pt x="191715" y="141667"/>
                  </a:lnTo>
                  <a:lnTo>
                    <a:pt x="190261" y="138762"/>
                  </a:lnTo>
                  <a:lnTo>
                    <a:pt x="188600" y="138209"/>
                  </a:lnTo>
                  <a:lnTo>
                    <a:pt x="182786" y="137309"/>
                  </a:lnTo>
                  <a:lnTo>
                    <a:pt x="180571" y="136825"/>
                  </a:lnTo>
                  <a:lnTo>
                    <a:pt x="177526" y="135511"/>
                  </a:lnTo>
                  <a:lnTo>
                    <a:pt x="174689" y="133989"/>
                  </a:lnTo>
                  <a:lnTo>
                    <a:pt x="172335" y="131776"/>
                  </a:lnTo>
                  <a:lnTo>
                    <a:pt x="170882" y="128801"/>
                  </a:lnTo>
                  <a:lnTo>
                    <a:pt x="170882" y="128248"/>
                  </a:lnTo>
                  <a:lnTo>
                    <a:pt x="171159" y="127763"/>
                  </a:lnTo>
                  <a:lnTo>
                    <a:pt x="171436" y="127348"/>
                  </a:lnTo>
                  <a:lnTo>
                    <a:pt x="171505" y="127210"/>
                  </a:lnTo>
                  <a:lnTo>
                    <a:pt x="171574" y="127279"/>
                  </a:lnTo>
                  <a:lnTo>
                    <a:pt x="171574" y="125135"/>
                  </a:lnTo>
                  <a:lnTo>
                    <a:pt x="170536" y="124858"/>
                  </a:lnTo>
                  <a:lnTo>
                    <a:pt x="170674" y="123060"/>
                  </a:lnTo>
                  <a:lnTo>
                    <a:pt x="170467" y="121884"/>
                  </a:lnTo>
                  <a:lnTo>
                    <a:pt x="170674" y="120846"/>
                  </a:lnTo>
                  <a:lnTo>
                    <a:pt x="173097" y="118425"/>
                  </a:lnTo>
                  <a:lnTo>
                    <a:pt x="175658" y="117318"/>
                  </a:lnTo>
                  <a:lnTo>
                    <a:pt x="177319" y="115935"/>
                  </a:lnTo>
                  <a:lnTo>
                    <a:pt x="176834" y="112614"/>
                  </a:lnTo>
                  <a:lnTo>
                    <a:pt x="172128" y="107288"/>
                  </a:lnTo>
                  <a:lnTo>
                    <a:pt x="167975" y="106596"/>
                  </a:lnTo>
                  <a:lnTo>
                    <a:pt x="158562" y="111369"/>
                  </a:lnTo>
                  <a:lnTo>
                    <a:pt x="152403" y="112130"/>
                  </a:lnTo>
                  <a:lnTo>
                    <a:pt x="161677" y="108671"/>
                  </a:lnTo>
                  <a:lnTo>
                    <a:pt x="163200" y="106596"/>
                  </a:lnTo>
                  <a:lnTo>
                    <a:pt x="162300" y="104037"/>
                  </a:lnTo>
                  <a:lnTo>
                    <a:pt x="159739" y="102584"/>
                  </a:lnTo>
                  <a:lnTo>
                    <a:pt x="154133" y="101478"/>
                  </a:lnTo>
                  <a:lnTo>
                    <a:pt x="149150" y="98849"/>
                  </a:lnTo>
                  <a:lnTo>
                    <a:pt x="146589" y="95321"/>
                  </a:lnTo>
                  <a:lnTo>
                    <a:pt x="144582" y="91240"/>
                  </a:lnTo>
                  <a:lnTo>
                    <a:pt x="141467" y="86951"/>
                  </a:lnTo>
                  <a:lnTo>
                    <a:pt x="139045" y="85014"/>
                  </a:lnTo>
                  <a:lnTo>
                    <a:pt x="136692" y="83908"/>
                  </a:lnTo>
                  <a:lnTo>
                    <a:pt x="131708" y="82040"/>
                  </a:lnTo>
                  <a:lnTo>
                    <a:pt x="129632" y="80656"/>
                  </a:lnTo>
                  <a:lnTo>
                    <a:pt x="128525" y="79135"/>
                  </a:lnTo>
                  <a:lnTo>
                    <a:pt x="127694" y="77267"/>
                  </a:lnTo>
                  <a:lnTo>
                    <a:pt x="126518" y="75122"/>
                  </a:lnTo>
                  <a:lnTo>
                    <a:pt x="124995" y="73116"/>
                  </a:lnTo>
                  <a:lnTo>
                    <a:pt x="122711" y="70972"/>
                  </a:lnTo>
                  <a:lnTo>
                    <a:pt x="120081" y="69381"/>
                  </a:lnTo>
                  <a:lnTo>
                    <a:pt x="117728" y="69450"/>
                  </a:lnTo>
                  <a:lnTo>
                    <a:pt x="116620" y="70903"/>
                  </a:lnTo>
                  <a:lnTo>
                    <a:pt x="116690" y="72701"/>
                  </a:lnTo>
                  <a:lnTo>
                    <a:pt x="117935" y="76437"/>
                  </a:lnTo>
                  <a:lnTo>
                    <a:pt x="111845" y="72010"/>
                  </a:lnTo>
                  <a:lnTo>
                    <a:pt x="106723" y="66752"/>
                  </a:lnTo>
                  <a:lnTo>
                    <a:pt x="97587" y="54855"/>
                  </a:lnTo>
                  <a:lnTo>
                    <a:pt x="94542" y="51465"/>
                  </a:lnTo>
                  <a:lnTo>
                    <a:pt x="90874" y="48491"/>
                  </a:lnTo>
                  <a:lnTo>
                    <a:pt x="83123" y="43372"/>
                  </a:lnTo>
                  <a:lnTo>
                    <a:pt x="81323" y="42403"/>
                  </a:lnTo>
                  <a:lnTo>
                    <a:pt x="77724" y="40812"/>
                  </a:lnTo>
                  <a:lnTo>
                    <a:pt x="76063" y="39844"/>
                  </a:lnTo>
                  <a:lnTo>
                    <a:pt x="74817" y="38806"/>
                  </a:lnTo>
                  <a:lnTo>
                    <a:pt x="72879" y="36524"/>
                  </a:lnTo>
                  <a:lnTo>
                    <a:pt x="71772" y="35555"/>
                  </a:lnTo>
                  <a:lnTo>
                    <a:pt x="70180" y="34587"/>
                  </a:lnTo>
                  <a:lnTo>
                    <a:pt x="66235" y="32996"/>
                  </a:lnTo>
                  <a:lnTo>
                    <a:pt x="64781" y="32027"/>
                  </a:lnTo>
                  <a:lnTo>
                    <a:pt x="63605" y="30298"/>
                  </a:lnTo>
                  <a:lnTo>
                    <a:pt x="63466" y="28776"/>
                  </a:lnTo>
                  <a:lnTo>
                    <a:pt x="63536" y="27116"/>
                  </a:lnTo>
                  <a:lnTo>
                    <a:pt x="63190" y="25179"/>
                  </a:lnTo>
                  <a:lnTo>
                    <a:pt x="62221" y="23865"/>
                  </a:lnTo>
                  <a:lnTo>
                    <a:pt x="59383" y="21513"/>
                  </a:lnTo>
                  <a:lnTo>
                    <a:pt x="58206" y="20337"/>
                  </a:lnTo>
                  <a:lnTo>
                    <a:pt x="55300" y="15426"/>
                  </a:lnTo>
                  <a:lnTo>
                    <a:pt x="54054" y="13835"/>
                  </a:lnTo>
                  <a:lnTo>
                    <a:pt x="51354" y="11206"/>
                  </a:lnTo>
                  <a:lnTo>
                    <a:pt x="49070" y="9615"/>
                  </a:lnTo>
                  <a:lnTo>
                    <a:pt x="46579" y="8785"/>
                  </a:lnTo>
                  <a:lnTo>
                    <a:pt x="25954" y="8093"/>
                  </a:lnTo>
                  <a:lnTo>
                    <a:pt x="20763" y="6779"/>
                  </a:lnTo>
                  <a:lnTo>
                    <a:pt x="12389" y="1729"/>
                  </a:lnTo>
                  <a:lnTo>
                    <a:pt x="7613" y="138"/>
                  </a:lnTo>
                  <a:lnTo>
                    <a:pt x="3183" y="0"/>
                  </a:lnTo>
                  <a:lnTo>
                    <a:pt x="1522" y="1384"/>
                  </a:lnTo>
                  <a:lnTo>
                    <a:pt x="969" y="3805"/>
                  </a:lnTo>
                  <a:lnTo>
                    <a:pt x="0" y="7056"/>
                  </a:lnTo>
                  <a:lnTo>
                    <a:pt x="4637" y="14388"/>
                  </a:lnTo>
                  <a:lnTo>
                    <a:pt x="9620" y="20545"/>
                  </a:lnTo>
                  <a:lnTo>
                    <a:pt x="22563" y="33757"/>
                  </a:lnTo>
                  <a:lnTo>
                    <a:pt x="25054" y="36939"/>
                  </a:lnTo>
                  <a:lnTo>
                    <a:pt x="26577" y="38115"/>
                  </a:lnTo>
                  <a:lnTo>
                    <a:pt x="28376" y="38945"/>
                  </a:lnTo>
                  <a:lnTo>
                    <a:pt x="32252" y="39706"/>
                  </a:lnTo>
                  <a:lnTo>
                    <a:pt x="34052" y="40467"/>
                  </a:lnTo>
                  <a:lnTo>
                    <a:pt x="37028" y="42957"/>
                  </a:lnTo>
                  <a:lnTo>
                    <a:pt x="43741" y="52987"/>
                  </a:lnTo>
                  <a:lnTo>
                    <a:pt x="45056" y="54232"/>
                  </a:lnTo>
                  <a:lnTo>
                    <a:pt x="48032" y="56376"/>
                  </a:lnTo>
                  <a:lnTo>
                    <a:pt x="49140" y="57552"/>
                  </a:lnTo>
                  <a:lnTo>
                    <a:pt x="50039" y="59351"/>
                  </a:lnTo>
                  <a:lnTo>
                    <a:pt x="50317" y="61219"/>
                  </a:lnTo>
                  <a:lnTo>
                    <a:pt x="50593" y="63156"/>
                  </a:lnTo>
                  <a:lnTo>
                    <a:pt x="50939" y="65092"/>
                  </a:lnTo>
                  <a:lnTo>
                    <a:pt x="52877" y="68136"/>
                  </a:lnTo>
                  <a:lnTo>
                    <a:pt x="55646" y="69934"/>
                  </a:lnTo>
                  <a:lnTo>
                    <a:pt x="62359" y="72909"/>
                  </a:lnTo>
                  <a:lnTo>
                    <a:pt x="69211" y="78373"/>
                  </a:lnTo>
                  <a:lnTo>
                    <a:pt x="73641" y="84738"/>
                  </a:lnTo>
                  <a:lnTo>
                    <a:pt x="76617" y="92208"/>
                  </a:lnTo>
                  <a:lnTo>
                    <a:pt x="80631" y="104867"/>
                  </a:lnTo>
                  <a:lnTo>
                    <a:pt x="81946" y="108187"/>
                  </a:lnTo>
                  <a:lnTo>
                    <a:pt x="84022" y="110885"/>
                  </a:lnTo>
                  <a:lnTo>
                    <a:pt x="91220" y="115727"/>
                  </a:lnTo>
                  <a:lnTo>
                    <a:pt x="93573" y="118425"/>
                  </a:lnTo>
                  <a:lnTo>
                    <a:pt x="98072" y="125135"/>
                  </a:lnTo>
                  <a:lnTo>
                    <a:pt x="104786" y="132951"/>
                  </a:lnTo>
                  <a:lnTo>
                    <a:pt x="115928" y="155571"/>
                  </a:lnTo>
                  <a:lnTo>
                    <a:pt x="117866" y="162558"/>
                  </a:lnTo>
                  <a:lnTo>
                    <a:pt x="119458" y="165947"/>
                  </a:lnTo>
                  <a:lnTo>
                    <a:pt x="122019" y="169406"/>
                  </a:lnTo>
                  <a:lnTo>
                    <a:pt x="127556" y="175563"/>
                  </a:lnTo>
                  <a:lnTo>
                    <a:pt x="132747" y="182480"/>
                  </a:lnTo>
                  <a:lnTo>
                    <a:pt x="135792" y="185247"/>
                  </a:lnTo>
                  <a:lnTo>
                    <a:pt x="142436" y="190642"/>
                  </a:lnTo>
                  <a:lnTo>
                    <a:pt x="145066" y="193547"/>
                  </a:lnTo>
                  <a:lnTo>
                    <a:pt x="149565" y="199981"/>
                  </a:lnTo>
                  <a:lnTo>
                    <a:pt x="152195" y="203024"/>
                  </a:lnTo>
                  <a:lnTo>
                    <a:pt x="158701" y="208351"/>
                  </a:lnTo>
                  <a:lnTo>
                    <a:pt x="172820" y="217482"/>
                  </a:lnTo>
                  <a:lnTo>
                    <a:pt x="179326" y="222670"/>
                  </a:lnTo>
                  <a:lnTo>
                    <a:pt x="191922" y="236781"/>
                  </a:lnTo>
                  <a:lnTo>
                    <a:pt x="195383" y="239340"/>
                  </a:lnTo>
                  <a:lnTo>
                    <a:pt x="196075" y="238095"/>
                  </a:lnTo>
                  <a:lnTo>
                    <a:pt x="195590" y="234982"/>
                  </a:lnTo>
                  <a:lnTo>
                    <a:pt x="195798" y="231524"/>
                  </a:lnTo>
                  <a:lnTo>
                    <a:pt x="200781" y="234498"/>
                  </a:lnTo>
                  <a:lnTo>
                    <a:pt x="203411" y="235674"/>
                  </a:lnTo>
                  <a:lnTo>
                    <a:pt x="205972" y="235743"/>
                  </a:lnTo>
                  <a:lnTo>
                    <a:pt x="207079" y="234982"/>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4FBAD7D8-01A8-4376-FE82-0F6CA8424558}"/>
                </a:ext>
              </a:extLst>
            </p:cNvPr>
            <p:cNvSpPr/>
            <p:nvPr/>
          </p:nvSpPr>
          <p:spPr>
            <a:xfrm>
              <a:off x="7650235" y="4875738"/>
              <a:ext cx="335937" cy="355794"/>
            </a:xfrm>
            <a:custGeom>
              <a:avLst/>
              <a:gdLst>
                <a:gd name="connsiteX0" fmla="*/ 17651 w 252238"/>
                <a:gd name="connsiteY0" fmla="*/ 13558 h 267147"/>
                <a:gd name="connsiteX1" fmla="*/ 22081 w 252238"/>
                <a:gd name="connsiteY1" fmla="*/ 13696 h 267147"/>
                <a:gd name="connsiteX2" fmla="*/ 26856 w 252238"/>
                <a:gd name="connsiteY2" fmla="*/ 15287 h 267147"/>
                <a:gd name="connsiteX3" fmla="*/ 35231 w 252238"/>
                <a:gd name="connsiteY3" fmla="*/ 20337 h 267147"/>
                <a:gd name="connsiteX4" fmla="*/ 40353 w 252238"/>
                <a:gd name="connsiteY4" fmla="*/ 21651 h 267147"/>
                <a:gd name="connsiteX5" fmla="*/ 61047 w 252238"/>
                <a:gd name="connsiteY5" fmla="*/ 22343 h 267147"/>
                <a:gd name="connsiteX6" fmla="*/ 63538 w 252238"/>
                <a:gd name="connsiteY6" fmla="*/ 23104 h 267147"/>
                <a:gd name="connsiteX7" fmla="*/ 65753 w 252238"/>
                <a:gd name="connsiteY7" fmla="*/ 24695 h 267147"/>
                <a:gd name="connsiteX8" fmla="*/ 68452 w 252238"/>
                <a:gd name="connsiteY8" fmla="*/ 27324 h 267147"/>
                <a:gd name="connsiteX9" fmla="*/ 69767 w 252238"/>
                <a:gd name="connsiteY9" fmla="*/ 28914 h 267147"/>
                <a:gd name="connsiteX10" fmla="*/ 72674 w 252238"/>
                <a:gd name="connsiteY10" fmla="*/ 33826 h 267147"/>
                <a:gd name="connsiteX11" fmla="*/ 73851 w 252238"/>
                <a:gd name="connsiteY11" fmla="*/ 35071 h 267147"/>
                <a:gd name="connsiteX12" fmla="*/ 76688 w 252238"/>
                <a:gd name="connsiteY12" fmla="*/ 37423 h 267147"/>
                <a:gd name="connsiteX13" fmla="*/ 77657 w 252238"/>
                <a:gd name="connsiteY13" fmla="*/ 38737 h 267147"/>
                <a:gd name="connsiteX14" fmla="*/ 78073 w 252238"/>
                <a:gd name="connsiteY14" fmla="*/ 40674 h 267147"/>
                <a:gd name="connsiteX15" fmla="*/ 78073 w 252238"/>
                <a:gd name="connsiteY15" fmla="*/ 42265 h 267147"/>
                <a:gd name="connsiteX16" fmla="*/ 78142 w 252238"/>
                <a:gd name="connsiteY16" fmla="*/ 43787 h 267147"/>
                <a:gd name="connsiteX17" fmla="*/ 79249 w 252238"/>
                <a:gd name="connsiteY17" fmla="*/ 45516 h 267147"/>
                <a:gd name="connsiteX18" fmla="*/ 80703 w 252238"/>
                <a:gd name="connsiteY18" fmla="*/ 46554 h 267147"/>
                <a:gd name="connsiteX19" fmla="*/ 84648 w 252238"/>
                <a:gd name="connsiteY19" fmla="*/ 48145 h 267147"/>
                <a:gd name="connsiteX20" fmla="*/ 86309 w 252238"/>
                <a:gd name="connsiteY20" fmla="*/ 49113 h 267147"/>
                <a:gd name="connsiteX21" fmla="*/ 87347 w 252238"/>
                <a:gd name="connsiteY21" fmla="*/ 50151 h 267147"/>
                <a:gd name="connsiteX22" fmla="*/ 89285 w 252238"/>
                <a:gd name="connsiteY22" fmla="*/ 52364 h 267147"/>
                <a:gd name="connsiteX23" fmla="*/ 90531 w 252238"/>
                <a:gd name="connsiteY23" fmla="*/ 53402 h 267147"/>
                <a:gd name="connsiteX24" fmla="*/ 92192 w 252238"/>
                <a:gd name="connsiteY24" fmla="*/ 54370 h 267147"/>
                <a:gd name="connsiteX25" fmla="*/ 95791 w 252238"/>
                <a:gd name="connsiteY25" fmla="*/ 55961 h 267147"/>
                <a:gd name="connsiteX26" fmla="*/ 97521 w 252238"/>
                <a:gd name="connsiteY26" fmla="*/ 56930 h 267147"/>
                <a:gd name="connsiteX27" fmla="*/ 105273 w 252238"/>
                <a:gd name="connsiteY27" fmla="*/ 62049 h 267147"/>
                <a:gd name="connsiteX28" fmla="*/ 108941 w 252238"/>
                <a:gd name="connsiteY28" fmla="*/ 65023 h 267147"/>
                <a:gd name="connsiteX29" fmla="*/ 111986 w 252238"/>
                <a:gd name="connsiteY29" fmla="*/ 68343 h 267147"/>
                <a:gd name="connsiteX30" fmla="*/ 121122 w 252238"/>
                <a:gd name="connsiteY30" fmla="*/ 80310 h 267147"/>
                <a:gd name="connsiteX31" fmla="*/ 126243 w 252238"/>
                <a:gd name="connsiteY31" fmla="*/ 85568 h 267147"/>
                <a:gd name="connsiteX32" fmla="*/ 132334 w 252238"/>
                <a:gd name="connsiteY32" fmla="*/ 89926 h 267147"/>
                <a:gd name="connsiteX33" fmla="*/ 131088 w 252238"/>
                <a:gd name="connsiteY33" fmla="*/ 86190 h 267147"/>
                <a:gd name="connsiteX34" fmla="*/ 130950 w 252238"/>
                <a:gd name="connsiteY34" fmla="*/ 84392 h 267147"/>
                <a:gd name="connsiteX35" fmla="*/ 132126 w 252238"/>
                <a:gd name="connsiteY35" fmla="*/ 82939 h 267147"/>
                <a:gd name="connsiteX36" fmla="*/ 134411 w 252238"/>
                <a:gd name="connsiteY36" fmla="*/ 82800 h 267147"/>
                <a:gd name="connsiteX37" fmla="*/ 137040 w 252238"/>
                <a:gd name="connsiteY37" fmla="*/ 84392 h 267147"/>
                <a:gd name="connsiteX38" fmla="*/ 139324 w 252238"/>
                <a:gd name="connsiteY38" fmla="*/ 86605 h 267147"/>
                <a:gd name="connsiteX39" fmla="*/ 140847 w 252238"/>
                <a:gd name="connsiteY39" fmla="*/ 88542 h 267147"/>
                <a:gd name="connsiteX40" fmla="*/ 142024 w 252238"/>
                <a:gd name="connsiteY40" fmla="*/ 90756 h 267147"/>
                <a:gd name="connsiteX41" fmla="*/ 142854 w 252238"/>
                <a:gd name="connsiteY41" fmla="*/ 92623 h 267147"/>
                <a:gd name="connsiteX42" fmla="*/ 143961 w 252238"/>
                <a:gd name="connsiteY42" fmla="*/ 94145 h 267147"/>
                <a:gd name="connsiteX43" fmla="*/ 146038 w 252238"/>
                <a:gd name="connsiteY43" fmla="*/ 95529 h 267147"/>
                <a:gd name="connsiteX44" fmla="*/ 151021 w 252238"/>
                <a:gd name="connsiteY44" fmla="*/ 97396 h 267147"/>
                <a:gd name="connsiteX45" fmla="*/ 153374 w 252238"/>
                <a:gd name="connsiteY45" fmla="*/ 98503 h 267147"/>
                <a:gd name="connsiteX46" fmla="*/ 155797 w 252238"/>
                <a:gd name="connsiteY46" fmla="*/ 100440 h 267147"/>
                <a:gd name="connsiteX47" fmla="*/ 158911 w 252238"/>
                <a:gd name="connsiteY47" fmla="*/ 104729 h 267147"/>
                <a:gd name="connsiteX48" fmla="*/ 160918 w 252238"/>
                <a:gd name="connsiteY48" fmla="*/ 108810 h 267147"/>
                <a:gd name="connsiteX49" fmla="*/ 163479 w 252238"/>
                <a:gd name="connsiteY49" fmla="*/ 112338 h 267147"/>
                <a:gd name="connsiteX50" fmla="*/ 168462 w 252238"/>
                <a:gd name="connsiteY50" fmla="*/ 114966 h 267147"/>
                <a:gd name="connsiteX51" fmla="*/ 174068 w 252238"/>
                <a:gd name="connsiteY51" fmla="*/ 116142 h 267147"/>
                <a:gd name="connsiteX52" fmla="*/ 176629 w 252238"/>
                <a:gd name="connsiteY52" fmla="*/ 117526 h 267147"/>
                <a:gd name="connsiteX53" fmla="*/ 177460 w 252238"/>
                <a:gd name="connsiteY53" fmla="*/ 120085 h 267147"/>
                <a:gd name="connsiteX54" fmla="*/ 175937 w 252238"/>
                <a:gd name="connsiteY54" fmla="*/ 122160 h 267147"/>
                <a:gd name="connsiteX55" fmla="*/ 166663 w 252238"/>
                <a:gd name="connsiteY55" fmla="*/ 125619 h 267147"/>
                <a:gd name="connsiteX56" fmla="*/ 172753 w 252238"/>
                <a:gd name="connsiteY56" fmla="*/ 124858 h 267147"/>
                <a:gd name="connsiteX57" fmla="*/ 182235 w 252238"/>
                <a:gd name="connsiteY57" fmla="*/ 120085 h 267147"/>
                <a:gd name="connsiteX58" fmla="*/ 186319 w 252238"/>
                <a:gd name="connsiteY58" fmla="*/ 120777 h 267147"/>
                <a:gd name="connsiteX59" fmla="*/ 191025 w 252238"/>
                <a:gd name="connsiteY59" fmla="*/ 126034 h 267147"/>
                <a:gd name="connsiteX60" fmla="*/ 191510 w 252238"/>
                <a:gd name="connsiteY60" fmla="*/ 129424 h 267147"/>
                <a:gd name="connsiteX61" fmla="*/ 189918 w 252238"/>
                <a:gd name="connsiteY61" fmla="*/ 130807 h 267147"/>
                <a:gd name="connsiteX62" fmla="*/ 187357 w 252238"/>
                <a:gd name="connsiteY62" fmla="*/ 131914 h 267147"/>
                <a:gd name="connsiteX63" fmla="*/ 184935 w 252238"/>
                <a:gd name="connsiteY63" fmla="*/ 134335 h 267147"/>
                <a:gd name="connsiteX64" fmla="*/ 184727 w 252238"/>
                <a:gd name="connsiteY64" fmla="*/ 135373 h 267147"/>
                <a:gd name="connsiteX65" fmla="*/ 184935 w 252238"/>
                <a:gd name="connsiteY65" fmla="*/ 136548 h 267147"/>
                <a:gd name="connsiteX66" fmla="*/ 184796 w 252238"/>
                <a:gd name="connsiteY66" fmla="*/ 138347 h 267147"/>
                <a:gd name="connsiteX67" fmla="*/ 185834 w 252238"/>
                <a:gd name="connsiteY67" fmla="*/ 138623 h 267147"/>
                <a:gd name="connsiteX68" fmla="*/ 185834 w 252238"/>
                <a:gd name="connsiteY68" fmla="*/ 140837 h 267147"/>
                <a:gd name="connsiteX69" fmla="*/ 185834 w 252238"/>
                <a:gd name="connsiteY69" fmla="*/ 140699 h 267147"/>
                <a:gd name="connsiteX70" fmla="*/ 185626 w 252238"/>
                <a:gd name="connsiteY70" fmla="*/ 140906 h 267147"/>
                <a:gd name="connsiteX71" fmla="*/ 185350 w 252238"/>
                <a:gd name="connsiteY71" fmla="*/ 141321 h 267147"/>
                <a:gd name="connsiteX72" fmla="*/ 185073 w 252238"/>
                <a:gd name="connsiteY72" fmla="*/ 141806 h 267147"/>
                <a:gd name="connsiteX73" fmla="*/ 185073 w 252238"/>
                <a:gd name="connsiteY73" fmla="*/ 142359 h 267147"/>
                <a:gd name="connsiteX74" fmla="*/ 186526 w 252238"/>
                <a:gd name="connsiteY74" fmla="*/ 145334 h 267147"/>
                <a:gd name="connsiteX75" fmla="*/ 188880 w 252238"/>
                <a:gd name="connsiteY75" fmla="*/ 147547 h 267147"/>
                <a:gd name="connsiteX76" fmla="*/ 191717 w 252238"/>
                <a:gd name="connsiteY76" fmla="*/ 149138 h 267147"/>
                <a:gd name="connsiteX77" fmla="*/ 194762 w 252238"/>
                <a:gd name="connsiteY77" fmla="*/ 150452 h 267147"/>
                <a:gd name="connsiteX78" fmla="*/ 196977 w 252238"/>
                <a:gd name="connsiteY78" fmla="*/ 150937 h 267147"/>
                <a:gd name="connsiteX79" fmla="*/ 202791 w 252238"/>
                <a:gd name="connsiteY79" fmla="*/ 151767 h 267147"/>
                <a:gd name="connsiteX80" fmla="*/ 204383 w 252238"/>
                <a:gd name="connsiteY80" fmla="*/ 152320 h 267147"/>
                <a:gd name="connsiteX81" fmla="*/ 205836 w 252238"/>
                <a:gd name="connsiteY81" fmla="*/ 155225 h 267147"/>
                <a:gd name="connsiteX82" fmla="*/ 206459 w 252238"/>
                <a:gd name="connsiteY82" fmla="*/ 159306 h 267147"/>
                <a:gd name="connsiteX83" fmla="*/ 206805 w 252238"/>
                <a:gd name="connsiteY83" fmla="*/ 163526 h 267147"/>
                <a:gd name="connsiteX84" fmla="*/ 207428 w 252238"/>
                <a:gd name="connsiteY84" fmla="*/ 166846 h 267147"/>
                <a:gd name="connsiteX85" fmla="*/ 208051 w 252238"/>
                <a:gd name="connsiteY85" fmla="*/ 168368 h 267147"/>
                <a:gd name="connsiteX86" fmla="*/ 208605 w 252238"/>
                <a:gd name="connsiteY86" fmla="*/ 169406 h 267147"/>
                <a:gd name="connsiteX87" fmla="*/ 209435 w 252238"/>
                <a:gd name="connsiteY87" fmla="*/ 170305 h 267147"/>
                <a:gd name="connsiteX88" fmla="*/ 210681 w 252238"/>
                <a:gd name="connsiteY88" fmla="*/ 171550 h 267147"/>
                <a:gd name="connsiteX89" fmla="*/ 211788 w 252238"/>
                <a:gd name="connsiteY89" fmla="*/ 172242 h 267147"/>
                <a:gd name="connsiteX90" fmla="*/ 212896 w 252238"/>
                <a:gd name="connsiteY90" fmla="*/ 172726 h 267147"/>
                <a:gd name="connsiteX91" fmla="*/ 213726 w 252238"/>
                <a:gd name="connsiteY91" fmla="*/ 173349 h 267147"/>
                <a:gd name="connsiteX92" fmla="*/ 214211 w 252238"/>
                <a:gd name="connsiteY92" fmla="*/ 174594 h 267147"/>
                <a:gd name="connsiteX93" fmla="*/ 213519 w 252238"/>
                <a:gd name="connsiteY93" fmla="*/ 177015 h 267147"/>
                <a:gd name="connsiteX94" fmla="*/ 211511 w 252238"/>
                <a:gd name="connsiteY94" fmla="*/ 179090 h 267147"/>
                <a:gd name="connsiteX95" fmla="*/ 209781 w 252238"/>
                <a:gd name="connsiteY95" fmla="*/ 181165 h 267147"/>
                <a:gd name="connsiteX96" fmla="*/ 209989 w 252238"/>
                <a:gd name="connsiteY96" fmla="*/ 183655 h 267147"/>
                <a:gd name="connsiteX97" fmla="*/ 211304 w 252238"/>
                <a:gd name="connsiteY97" fmla="*/ 184140 h 267147"/>
                <a:gd name="connsiteX98" fmla="*/ 212826 w 252238"/>
                <a:gd name="connsiteY98" fmla="*/ 182964 h 267147"/>
                <a:gd name="connsiteX99" fmla="*/ 214419 w 252238"/>
                <a:gd name="connsiteY99" fmla="*/ 181235 h 267147"/>
                <a:gd name="connsiteX100" fmla="*/ 215734 w 252238"/>
                <a:gd name="connsiteY100" fmla="*/ 179989 h 267147"/>
                <a:gd name="connsiteX101" fmla="*/ 222170 w 252238"/>
                <a:gd name="connsiteY101" fmla="*/ 178813 h 267147"/>
                <a:gd name="connsiteX102" fmla="*/ 227776 w 252238"/>
                <a:gd name="connsiteY102" fmla="*/ 181235 h 267147"/>
                <a:gd name="connsiteX103" fmla="*/ 232552 w 252238"/>
                <a:gd name="connsiteY103" fmla="*/ 185731 h 267147"/>
                <a:gd name="connsiteX104" fmla="*/ 238227 w 252238"/>
                <a:gd name="connsiteY104" fmla="*/ 193478 h 267147"/>
                <a:gd name="connsiteX105" fmla="*/ 238919 w 252238"/>
                <a:gd name="connsiteY105" fmla="*/ 195346 h 267147"/>
                <a:gd name="connsiteX106" fmla="*/ 238573 w 252238"/>
                <a:gd name="connsiteY106" fmla="*/ 197075 h 267147"/>
                <a:gd name="connsiteX107" fmla="*/ 237465 w 252238"/>
                <a:gd name="connsiteY107" fmla="*/ 199565 h 267147"/>
                <a:gd name="connsiteX108" fmla="*/ 236774 w 252238"/>
                <a:gd name="connsiteY108" fmla="*/ 200880 h 267147"/>
                <a:gd name="connsiteX109" fmla="*/ 236082 w 252238"/>
                <a:gd name="connsiteY109" fmla="*/ 201917 h 267147"/>
                <a:gd name="connsiteX110" fmla="*/ 235528 w 252238"/>
                <a:gd name="connsiteY110" fmla="*/ 202955 h 267147"/>
                <a:gd name="connsiteX111" fmla="*/ 235182 w 252238"/>
                <a:gd name="connsiteY111" fmla="*/ 204546 h 267147"/>
                <a:gd name="connsiteX112" fmla="*/ 235182 w 252238"/>
                <a:gd name="connsiteY112" fmla="*/ 205998 h 267147"/>
                <a:gd name="connsiteX113" fmla="*/ 235666 w 252238"/>
                <a:gd name="connsiteY113" fmla="*/ 207244 h 267147"/>
                <a:gd name="connsiteX114" fmla="*/ 236082 w 252238"/>
                <a:gd name="connsiteY114" fmla="*/ 208350 h 267147"/>
                <a:gd name="connsiteX115" fmla="*/ 236358 w 252238"/>
                <a:gd name="connsiteY115" fmla="*/ 209457 h 267147"/>
                <a:gd name="connsiteX116" fmla="*/ 236150 w 252238"/>
                <a:gd name="connsiteY116" fmla="*/ 211671 h 267147"/>
                <a:gd name="connsiteX117" fmla="*/ 235113 w 252238"/>
                <a:gd name="connsiteY117" fmla="*/ 216167 h 267147"/>
                <a:gd name="connsiteX118" fmla="*/ 234835 w 252238"/>
                <a:gd name="connsiteY118" fmla="*/ 218450 h 267147"/>
                <a:gd name="connsiteX119" fmla="*/ 235666 w 252238"/>
                <a:gd name="connsiteY119" fmla="*/ 240516 h 267147"/>
                <a:gd name="connsiteX120" fmla="*/ 235320 w 252238"/>
                <a:gd name="connsiteY120" fmla="*/ 244736 h 267147"/>
                <a:gd name="connsiteX121" fmla="*/ 234282 w 252238"/>
                <a:gd name="connsiteY121" fmla="*/ 248333 h 267147"/>
                <a:gd name="connsiteX122" fmla="*/ 233036 w 252238"/>
                <a:gd name="connsiteY122" fmla="*/ 250477 h 267147"/>
                <a:gd name="connsiteX123" fmla="*/ 232067 w 252238"/>
                <a:gd name="connsiteY123" fmla="*/ 251100 h 267147"/>
                <a:gd name="connsiteX124" fmla="*/ 230891 w 252238"/>
                <a:gd name="connsiteY124" fmla="*/ 250615 h 267147"/>
                <a:gd name="connsiteX125" fmla="*/ 229161 w 252238"/>
                <a:gd name="connsiteY125" fmla="*/ 249578 h 267147"/>
                <a:gd name="connsiteX126" fmla="*/ 228122 w 252238"/>
                <a:gd name="connsiteY126" fmla="*/ 248679 h 267147"/>
                <a:gd name="connsiteX127" fmla="*/ 227084 w 252238"/>
                <a:gd name="connsiteY127" fmla="*/ 247364 h 267147"/>
                <a:gd name="connsiteX128" fmla="*/ 225977 w 252238"/>
                <a:gd name="connsiteY128" fmla="*/ 246189 h 267147"/>
                <a:gd name="connsiteX129" fmla="*/ 224662 w 252238"/>
                <a:gd name="connsiteY129" fmla="*/ 245704 h 267147"/>
                <a:gd name="connsiteX130" fmla="*/ 223347 w 252238"/>
                <a:gd name="connsiteY130" fmla="*/ 246189 h 267147"/>
                <a:gd name="connsiteX131" fmla="*/ 221201 w 252238"/>
                <a:gd name="connsiteY131" fmla="*/ 248540 h 267147"/>
                <a:gd name="connsiteX132" fmla="*/ 220025 w 252238"/>
                <a:gd name="connsiteY132" fmla="*/ 249301 h 267147"/>
                <a:gd name="connsiteX133" fmla="*/ 217533 w 252238"/>
                <a:gd name="connsiteY133" fmla="*/ 249301 h 267147"/>
                <a:gd name="connsiteX134" fmla="*/ 214834 w 252238"/>
                <a:gd name="connsiteY134" fmla="*/ 248056 h 267147"/>
                <a:gd name="connsiteX135" fmla="*/ 209850 w 252238"/>
                <a:gd name="connsiteY135" fmla="*/ 245082 h 267147"/>
                <a:gd name="connsiteX136" fmla="*/ 209643 w 252238"/>
                <a:gd name="connsiteY136" fmla="*/ 248540 h 267147"/>
                <a:gd name="connsiteX137" fmla="*/ 210127 w 252238"/>
                <a:gd name="connsiteY137" fmla="*/ 251722 h 267147"/>
                <a:gd name="connsiteX138" fmla="*/ 209435 w 252238"/>
                <a:gd name="connsiteY138" fmla="*/ 252898 h 267147"/>
                <a:gd name="connsiteX139" fmla="*/ 206044 w 252238"/>
                <a:gd name="connsiteY139" fmla="*/ 250408 h 267147"/>
                <a:gd name="connsiteX140" fmla="*/ 193378 w 252238"/>
                <a:gd name="connsiteY140" fmla="*/ 236296 h 267147"/>
                <a:gd name="connsiteX141" fmla="*/ 186872 w 252238"/>
                <a:gd name="connsiteY141" fmla="*/ 231108 h 267147"/>
                <a:gd name="connsiteX142" fmla="*/ 172753 w 252238"/>
                <a:gd name="connsiteY142" fmla="*/ 221909 h 267147"/>
                <a:gd name="connsiteX143" fmla="*/ 166247 w 252238"/>
                <a:gd name="connsiteY143" fmla="*/ 216651 h 267147"/>
                <a:gd name="connsiteX144" fmla="*/ 163617 w 252238"/>
                <a:gd name="connsiteY144" fmla="*/ 213608 h 267147"/>
                <a:gd name="connsiteX145" fmla="*/ 159050 w 252238"/>
                <a:gd name="connsiteY145" fmla="*/ 207175 h 267147"/>
                <a:gd name="connsiteX146" fmla="*/ 156420 w 252238"/>
                <a:gd name="connsiteY146" fmla="*/ 204269 h 267147"/>
                <a:gd name="connsiteX147" fmla="*/ 149775 w 252238"/>
                <a:gd name="connsiteY147" fmla="*/ 198874 h 267147"/>
                <a:gd name="connsiteX148" fmla="*/ 146730 w 252238"/>
                <a:gd name="connsiteY148" fmla="*/ 196038 h 267147"/>
                <a:gd name="connsiteX149" fmla="*/ 141539 w 252238"/>
                <a:gd name="connsiteY149" fmla="*/ 189120 h 267147"/>
                <a:gd name="connsiteX150" fmla="*/ 135933 w 252238"/>
                <a:gd name="connsiteY150" fmla="*/ 183033 h 267147"/>
                <a:gd name="connsiteX151" fmla="*/ 133442 w 252238"/>
                <a:gd name="connsiteY151" fmla="*/ 179574 h 267147"/>
                <a:gd name="connsiteX152" fmla="*/ 131849 w 252238"/>
                <a:gd name="connsiteY152" fmla="*/ 176116 h 267147"/>
                <a:gd name="connsiteX153" fmla="*/ 129912 w 252238"/>
                <a:gd name="connsiteY153" fmla="*/ 169198 h 267147"/>
                <a:gd name="connsiteX154" fmla="*/ 118769 w 252238"/>
                <a:gd name="connsiteY154" fmla="*/ 146579 h 267147"/>
                <a:gd name="connsiteX155" fmla="*/ 112055 w 252238"/>
                <a:gd name="connsiteY155" fmla="*/ 138762 h 267147"/>
                <a:gd name="connsiteX156" fmla="*/ 107557 w 252238"/>
                <a:gd name="connsiteY156" fmla="*/ 132121 h 267147"/>
                <a:gd name="connsiteX157" fmla="*/ 105203 w 252238"/>
                <a:gd name="connsiteY157" fmla="*/ 129354 h 267147"/>
                <a:gd name="connsiteX158" fmla="*/ 98005 w 252238"/>
                <a:gd name="connsiteY158" fmla="*/ 124512 h 267147"/>
                <a:gd name="connsiteX159" fmla="*/ 95929 w 252238"/>
                <a:gd name="connsiteY159" fmla="*/ 121745 h 267147"/>
                <a:gd name="connsiteX160" fmla="*/ 94614 w 252238"/>
                <a:gd name="connsiteY160" fmla="*/ 118494 h 267147"/>
                <a:gd name="connsiteX161" fmla="*/ 90600 w 252238"/>
                <a:gd name="connsiteY161" fmla="*/ 105835 h 267147"/>
                <a:gd name="connsiteX162" fmla="*/ 87624 w 252238"/>
                <a:gd name="connsiteY162" fmla="*/ 98364 h 267147"/>
                <a:gd name="connsiteX163" fmla="*/ 83194 w 252238"/>
                <a:gd name="connsiteY163" fmla="*/ 91931 h 267147"/>
                <a:gd name="connsiteX164" fmla="*/ 76342 w 252238"/>
                <a:gd name="connsiteY164" fmla="*/ 86467 h 267147"/>
                <a:gd name="connsiteX165" fmla="*/ 69629 w 252238"/>
                <a:gd name="connsiteY165" fmla="*/ 83492 h 267147"/>
                <a:gd name="connsiteX166" fmla="*/ 66861 w 252238"/>
                <a:gd name="connsiteY166" fmla="*/ 81694 h 267147"/>
                <a:gd name="connsiteX167" fmla="*/ 64922 w 252238"/>
                <a:gd name="connsiteY167" fmla="*/ 78650 h 267147"/>
                <a:gd name="connsiteX168" fmla="*/ 64507 w 252238"/>
                <a:gd name="connsiteY168" fmla="*/ 76714 h 267147"/>
                <a:gd name="connsiteX169" fmla="*/ 64300 w 252238"/>
                <a:gd name="connsiteY169" fmla="*/ 74777 h 267147"/>
                <a:gd name="connsiteX170" fmla="*/ 63953 w 252238"/>
                <a:gd name="connsiteY170" fmla="*/ 72909 h 267147"/>
                <a:gd name="connsiteX171" fmla="*/ 63123 w 252238"/>
                <a:gd name="connsiteY171" fmla="*/ 71179 h 267147"/>
                <a:gd name="connsiteX172" fmla="*/ 61946 w 252238"/>
                <a:gd name="connsiteY172" fmla="*/ 70004 h 267147"/>
                <a:gd name="connsiteX173" fmla="*/ 58970 w 252238"/>
                <a:gd name="connsiteY173" fmla="*/ 67859 h 267147"/>
                <a:gd name="connsiteX174" fmla="*/ 57655 w 252238"/>
                <a:gd name="connsiteY174" fmla="*/ 66614 h 267147"/>
                <a:gd name="connsiteX175" fmla="*/ 50942 w 252238"/>
                <a:gd name="connsiteY175" fmla="*/ 56584 h 267147"/>
                <a:gd name="connsiteX176" fmla="*/ 47966 w 252238"/>
                <a:gd name="connsiteY176" fmla="*/ 54094 h 267147"/>
                <a:gd name="connsiteX177" fmla="*/ 46097 w 252238"/>
                <a:gd name="connsiteY177" fmla="*/ 53402 h 267147"/>
                <a:gd name="connsiteX178" fmla="*/ 42221 w 252238"/>
                <a:gd name="connsiteY178" fmla="*/ 52641 h 267147"/>
                <a:gd name="connsiteX179" fmla="*/ 40422 w 252238"/>
                <a:gd name="connsiteY179" fmla="*/ 51880 h 267147"/>
                <a:gd name="connsiteX180" fmla="*/ 38968 w 252238"/>
                <a:gd name="connsiteY180" fmla="*/ 50635 h 267147"/>
                <a:gd name="connsiteX181" fmla="*/ 36477 w 252238"/>
                <a:gd name="connsiteY181" fmla="*/ 47522 h 267147"/>
                <a:gd name="connsiteX182" fmla="*/ 23534 w 252238"/>
                <a:gd name="connsiteY182" fmla="*/ 34310 h 267147"/>
                <a:gd name="connsiteX183" fmla="*/ 18551 w 252238"/>
                <a:gd name="connsiteY183" fmla="*/ 28154 h 267147"/>
                <a:gd name="connsiteX184" fmla="*/ 13914 w 252238"/>
                <a:gd name="connsiteY184" fmla="*/ 20821 h 267147"/>
                <a:gd name="connsiteX185" fmla="*/ 14883 w 252238"/>
                <a:gd name="connsiteY185" fmla="*/ 17570 h 267147"/>
                <a:gd name="connsiteX186" fmla="*/ 15367 w 252238"/>
                <a:gd name="connsiteY186" fmla="*/ 15149 h 267147"/>
                <a:gd name="connsiteX187" fmla="*/ 17028 w 252238"/>
                <a:gd name="connsiteY187" fmla="*/ 13835 h 267147"/>
                <a:gd name="connsiteX188" fmla="*/ 17028 w 252238"/>
                <a:gd name="connsiteY188" fmla="*/ 0 h 267147"/>
                <a:gd name="connsiteX189" fmla="*/ 8446 w 252238"/>
                <a:gd name="connsiteY189" fmla="*/ 2974 h 267147"/>
                <a:gd name="connsiteX190" fmla="*/ 6785 w 252238"/>
                <a:gd name="connsiteY190" fmla="*/ 4289 h 267147"/>
                <a:gd name="connsiteX191" fmla="*/ 1802 w 252238"/>
                <a:gd name="connsiteY191" fmla="*/ 12382 h 267147"/>
                <a:gd name="connsiteX192" fmla="*/ 1387 w 252238"/>
                <a:gd name="connsiteY192" fmla="*/ 14250 h 267147"/>
                <a:gd name="connsiteX193" fmla="*/ 556 w 252238"/>
                <a:gd name="connsiteY193" fmla="*/ 16948 h 267147"/>
                <a:gd name="connsiteX194" fmla="*/ 2148 w 252238"/>
                <a:gd name="connsiteY194" fmla="*/ 28292 h 267147"/>
                <a:gd name="connsiteX195" fmla="*/ 6785 w 252238"/>
                <a:gd name="connsiteY195" fmla="*/ 35624 h 267147"/>
                <a:gd name="connsiteX196" fmla="*/ 7754 w 252238"/>
                <a:gd name="connsiteY196" fmla="*/ 36939 h 267147"/>
                <a:gd name="connsiteX197" fmla="*/ 12737 w 252238"/>
                <a:gd name="connsiteY197" fmla="*/ 43095 h 267147"/>
                <a:gd name="connsiteX198" fmla="*/ 13637 w 252238"/>
                <a:gd name="connsiteY198" fmla="*/ 44063 h 267147"/>
                <a:gd name="connsiteX199" fmla="*/ 26095 w 252238"/>
                <a:gd name="connsiteY199" fmla="*/ 56861 h 267147"/>
                <a:gd name="connsiteX200" fmla="*/ 28171 w 252238"/>
                <a:gd name="connsiteY200" fmla="*/ 59489 h 267147"/>
                <a:gd name="connsiteX201" fmla="*/ 30109 w 252238"/>
                <a:gd name="connsiteY201" fmla="*/ 61495 h 267147"/>
                <a:gd name="connsiteX202" fmla="*/ 31563 w 252238"/>
                <a:gd name="connsiteY202" fmla="*/ 62740 h 267147"/>
                <a:gd name="connsiteX203" fmla="*/ 34816 w 252238"/>
                <a:gd name="connsiteY203" fmla="*/ 64746 h 267147"/>
                <a:gd name="connsiteX204" fmla="*/ 36615 w 252238"/>
                <a:gd name="connsiteY204" fmla="*/ 65507 h 267147"/>
                <a:gd name="connsiteX205" fmla="*/ 39453 w 252238"/>
                <a:gd name="connsiteY205" fmla="*/ 66407 h 267147"/>
                <a:gd name="connsiteX206" fmla="*/ 40768 w 252238"/>
                <a:gd name="connsiteY206" fmla="*/ 66683 h 267147"/>
                <a:gd name="connsiteX207" fmla="*/ 46028 w 252238"/>
                <a:gd name="connsiteY207" fmla="*/ 74569 h 267147"/>
                <a:gd name="connsiteX208" fmla="*/ 48173 w 252238"/>
                <a:gd name="connsiteY208" fmla="*/ 77059 h 267147"/>
                <a:gd name="connsiteX209" fmla="*/ 49488 w 252238"/>
                <a:gd name="connsiteY209" fmla="*/ 78304 h 267147"/>
                <a:gd name="connsiteX210" fmla="*/ 50665 w 252238"/>
                <a:gd name="connsiteY210" fmla="*/ 79273 h 267147"/>
                <a:gd name="connsiteX211" fmla="*/ 50665 w 252238"/>
                <a:gd name="connsiteY211" fmla="*/ 79273 h 267147"/>
                <a:gd name="connsiteX212" fmla="*/ 50734 w 252238"/>
                <a:gd name="connsiteY212" fmla="*/ 79757 h 267147"/>
                <a:gd name="connsiteX213" fmla="*/ 51149 w 252238"/>
                <a:gd name="connsiteY213" fmla="*/ 81694 h 267147"/>
                <a:gd name="connsiteX214" fmla="*/ 53018 w 252238"/>
                <a:gd name="connsiteY214" fmla="*/ 86328 h 267147"/>
                <a:gd name="connsiteX215" fmla="*/ 54956 w 252238"/>
                <a:gd name="connsiteY215" fmla="*/ 89372 h 267147"/>
                <a:gd name="connsiteX216" fmla="*/ 59109 w 252238"/>
                <a:gd name="connsiteY216" fmla="*/ 93591 h 267147"/>
                <a:gd name="connsiteX217" fmla="*/ 61877 w 252238"/>
                <a:gd name="connsiteY217" fmla="*/ 95390 h 267147"/>
                <a:gd name="connsiteX218" fmla="*/ 63746 w 252238"/>
                <a:gd name="connsiteY218" fmla="*/ 96428 h 267147"/>
                <a:gd name="connsiteX219" fmla="*/ 68867 w 252238"/>
                <a:gd name="connsiteY219" fmla="*/ 98711 h 267147"/>
                <a:gd name="connsiteX220" fmla="*/ 72743 w 252238"/>
                <a:gd name="connsiteY220" fmla="*/ 101823 h 267147"/>
                <a:gd name="connsiteX221" fmla="*/ 75097 w 252238"/>
                <a:gd name="connsiteY221" fmla="*/ 105282 h 267147"/>
                <a:gd name="connsiteX222" fmla="*/ 77311 w 252238"/>
                <a:gd name="connsiteY222" fmla="*/ 110816 h 267147"/>
                <a:gd name="connsiteX223" fmla="*/ 81118 w 252238"/>
                <a:gd name="connsiteY223" fmla="*/ 122990 h 267147"/>
                <a:gd name="connsiteX224" fmla="*/ 81464 w 252238"/>
                <a:gd name="connsiteY224" fmla="*/ 124028 h 267147"/>
                <a:gd name="connsiteX225" fmla="*/ 82779 w 252238"/>
                <a:gd name="connsiteY225" fmla="*/ 127279 h 267147"/>
                <a:gd name="connsiteX226" fmla="*/ 84579 w 252238"/>
                <a:gd name="connsiteY226" fmla="*/ 130461 h 267147"/>
                <a:gd name="connsiteX227" fmla="*/ 86655 w 252238"/>
                <a:gd name="connsiteY227" fmla="*/ 133228 h 267147"/>
                <a:gd name="connsiteX228" fmla="*/ 89977 w 252238"/>
                <a:gd name="connsiteY228" fmla="*/ 136341 h 267147"/>
                <a:gd name="connsiteX229" fmla="*/ 95583 w 252238"/>
                <a:gd name="connsiteY229" fmla="*/ 140076 h 267147"/>
                <a:gd name="connsiteX230" fmla="*/ 96137 w 252238"/>
                <a:gd name="connsiteY230" fmla="*/ 140768 h 267147"/>
                <a:gd name="connsiteX231" fmla="*/ 100151 w 252238"/>
                <a:gd name="connsiteY231" fmla="*/ 146786 h 267147"/>
                <a:gd name="connsiteX232" fmla="*/ 101120 w 252238"/>
                <a:gd name="connsiteY232" fmla="*/ 148100 h 267147"/>
                <a:gd name="connsiteX233" fmla="*/ 106726 w 252238"/>
                <a:gd name="connsiteY233" fmla="*/ 154603 h 267147"/>
                <a:gd name="connsiteX234" fmla="*/ 116554 w 252238"/>
                <a:gd name="connsiteY234" fmla="*/ 174525 h 267147"/>
                <a:gd name="connsiteX235" fmla="*/ 118146 w 252238"/>
                <a:gd name="connsiteY235" fmla="*/ 180266 h 267147"/>
                <a:gd name="connsiteX236" fmla="*/ 118907 w 252238"/>
                <a:gd name="connsiteY236" fmla="*/ 182272 h 267147"/>
                <a:gd name="connsiteX237" fmla="*/ 120499 w 252238"/>
                <a:gd name="connsiteY237" fmla="*/ 185731 h 267147"/>
                <a:gd name="connsiteX238" fmla="*/ 121883 w 252238"/>
                <a:gd name="connsiteY238" fmla="*/ 188152 h 267147"/>
                <a:gd name="connsiteX239" fmla="*/ 124375 w 252238"/>
                <a:gd name="connsiteY239" fmla="*/ 191611 h 267147"/>
                <a:gd name="connsiteX240" fmla="*/ 125344 w 252238"/>
                <a:gd name="connsiteY240" fmla="*/ 192786 h 267147"/>
                <a:gd name="connsiteX241" fmla="*/ 130465 w 252238"/>
                <a:gd name="connsiteY241" fmla="*/ 198389 h 267147"/>
                <a:gd name="connsiteX242" fmla="*/ 135241 w 252238"/>
                <a:gd name="connsiteY242" fmla="*/ 204753 h 267147"/>
                <a:gd name="connsiteX243" fmla="*/ 136902 w 252238"/>
                <a:gd name="connsiteY243" fmla="*/ 206621 h 267147"/>
                <a:gd name="connsiteX244" fmla="*/ 139947 w 252238"/>
                <a:gd name="connsiteY244" fmla="*/ 209457 h 267147"/>
                <a:gd name="connsiteX245" fmla="*/ 140639 w 252238"/>
                <a:gd name="connsiteY245" fmla="*/ 210080 h 267147"/>
                <a:gd name="connsiteX246" fmla="*/ 146453 w 252238"/>
                <a:gd name="connsiteY246" fmla="*/ 214784 h 267147"/>
                <a:gd name="connsiteX247" fmla="*/ 147768 w 252238"/>
                <a:gd name="connsiteY247" fmla="*/ 216306 h 267147"/>
                <a:gd name="connsiteX248" fmla="*/ 151851 w 252238"/>
                <a:gd name="connsiteY248" fmla="*/ 222047 h 267147"/>
                <a:gd name="connsiteX249" fmla="*/ 152682 w 252238"/>
                <a:gd name="connsiteY249" fmla="*/ 223084 h 267147"/>
                <a:gd name="connsiteX250" fmla="*/ 155312 w 252238"/>
                <a:gd name="connsiteY250" fmla="*/ 226128 h 267147"/>
                <a:gd name="connsiteX251" fmla="*/ 157112 w 252238"/>
                <a:gd name="connsiteY251" fmla="*/ 227857 h 267147"/>
                <a:gd name="connsiteX252" fmla="*/ 163617 w 252238"/>
                <a:gd name="connsiteY252" fmla="*/ 233115 h 267147"/>
                <a:gd name="connsiteX253" fmla="*/ 164794 w 252238"/>
                <a:gd name="connsiteY253" fmla="*/ 233945 h 267147"/>
                <a:gd name="connsiteX254" fmla="*/ 178359 w 252238"/>
                <a:gd name="connsiteY254" fmla="*/ 242730 h 267147"/>
                <a:gd name="connsiteX255" fmla="*/ 183412 w 252238"/>
                <a:gd name="connsiteY255" fmla="*/ 246742 h 267147"/>
                <a:gd name="connsiteX256" fmla="*/ 195247 w 252238"/>
                <a:gd name="connsiteY256" fmla="*/ 260023 h 267147"/>
                <a:gd name="connsiteX257" fmla="*/ 197323 w 252238"/>
                <a:gd name="connsiteY257" fmla="*/ 261960 h 267147"/>
                <a:gd name="connsiteX258" fmla="*/ 200714 w 252238"/>
                <a:gd name="connsiteY258" fmla="*/ 264450 h 267147"/>
                <a:gd name="connsiteX259" fmla="*/ 208951 w 252238"/>
                <a:gd name="connsiteY259" fmla="*/ 267148 h 267147"/>
                <a:gd name="connsiteX260" fmla="*/ 211788 w 252238"/>
                <a:gd name="connsiteY260" fmla="*/ 266871 h 267147"/>
                <a:gd name="connsiteX261" fmla="*/ 218294 w 252238"/>
                <a:gd name="connsiteY261" fmla="*/ 263551 h 267147"/>
                <a:gd name="connsiteX262" fmla="*/ 219125 w 252238"/>
                <a:gd name="connsiteY262" fmla="*/ 263551 h 267147"/>
                <a:gd name="connsiteX263" fmla="*/ 219540 w 252238"/>
                <a:gd name="connsiteY263" fmla="*/ 263551 h 267147"/>
                <a:gd name="connsiteX264" fmla="*/ 223485 w 252238"/>
                <a:gd name="connsiteY264" fmla="*/ 262998 h 267147"/>
                <a:gd name="connsiteX265" fmla="*/ 225284 w 252238"/>
                <a:gd name="connsiteY265" fmla="*/ 263897 h 267147"/>
                <a:gd name="connsiteX266" fmla="*/ 226461 w 252238"/>
                <a:gd name="connsiteY266" fmla="*/ 264381 h 267147"/>
                <a:gd name="connsiteX267" fmla="*/ 231652 w 252238"/>
                <a:gd name="connsiteY267" fmla="*/ 265419 h 267147"/>
                <a:gd name="connsiteX268" fmla="*/ 239058 w 252238"/>
                <a:gd name="connsiteY268" fmla="*/ 263274 h 267147"/>
                <a:gd name="connsiteX269" fmla="*/ 240026 w 252238"/>
                <a:gd name="connsiteY269" fmla="*/ 262651 h 267147"/>
                <a:gd name="connsiteX270" fmla="*/ 244594 w 252238"/>
                <a:gd name="connsiteY270" fmla="*/ 257948 h 267147"/>
                <a:gd name="connsiteX271" fmla="*/ 245840 w 252238"/>
                <a:gd name="connsiteY271" fmla="*/ 255803 h 267147"/>
                <a:gd name="connsiteX272" fmla="*/ 247155 w 252238"/>
                <a:gd name="connsiteY272" fmla="*/ 252690 h 267147"/>
                <a:gd name="connsiteX273" fmla="*/ 248194 w 252238"/>
                <a:gd name="connsiteY273" fmla="*/ 249094 h 267147"/>
                <a:gd name="connsiteX274" fmla="*/ 248678 w 252238"/>
                <a:gd name="connsiteY274" fmla="*/ 246396 h 267147"/>
                <a:gd name="connsiteX275" fmla="*/ 249024 w 252238"/>
                <a:gd name="connsiteY275" fmla="*/ 242176 h 267147"/>
                <a:gd name="connsiteX276" fmla="*/ 249024 w 252238"/>
                <a:gd name="connsiteY276" fmla="*/ 240447 h 267147"/>
                <a:gd name="connsiteX277" fmla="*/ 248194 w 252238"/>
                <a:gd name="connsiteY277" fmla="*/ 219418 h 267147"/>
                <a:gd name="connsiteX278" fmla="*/ 248194 w 252238"/>
                <a:gd name="connsiteY278" fmla="*/ 218934 h 267147"/>
                <a:gd name="connsiteX279" fmla="*/ 249093 w 252238"/>
                <a:gd name="connsiteY279" fmla="*/ 215199 h 267147"/>
                <a:gd name="connsiteX280" fmla="*/ 249370 w 252238"/>
                <a:gd name="connsiteY280" fmla="*/ 213538 h 267147"/>
                <a:gd name="connsiteX281" fmla="*/ 249577 w 252238"/>
                <a:gd name="connsiteY281" fmla="*/ 211325 h 267147"/>
                <a:gd name="connsiteX282" fmla="*/ 249231 w 252238"/>
                <a:gd name="connsiteY282" fmla="*/ 206552 h 267147"/>
                <a:gd name="connsiteX283" fmla="*/ 249231 w 252238"/>
                <a:gd name="connsiteY283" fmla="*/ 206552 h 267147"/>
                <a:gd name="connsiteX284" fmla="*/ 249647 w 252238"/>
                <a:gd name="connsiteY284" fmla="*/ 205653 h 267147"/>
                <a:gd name="connsiteX285" fmla="*/ 250754 w 252238"/>
                <a:gd name="connsiteY285" fmla="*/ 203162 h 267147"/>
                <a:gd name="connsiteX286" fmla="*/ 251654 w 252238"/>
                <a:gd name="connsiteY286" fmla="*/ 200188 h 267147"/>
                <a:gd name="connsiteX287" fmla="*/ 252000 w 252238"/>
                <a:gd name="connsiteY287" fmla="*/ 198459 h 267147"/>
                <a:gd name="connsiteX288" fmla="*/ 251377 w 252238"/>
                <a:gd name="connsiteY288" fmla="*/ 191126 h 267147"/>
                <a:gd name="connsiteX289" fmla="*/ 250685 w 252238"/>
                <a:gd name="connsiteY289" fmla="*/ 189259 h 267147"/>
                <a:gd name="connsiteX290" fmla="*/ 248885 w 252238"/>
                <a:gd name="connsiteY290" fmla="*/ 185869 h 267147"/>
                <a:gd name="connsiteX291" fmla="*/ 243210 w 252238"/>
                <a:gd name="connsiteY291" fmla="*/ 178122 h 267147"/>
                <a:gd name="connsiteX292" fmla="*/ 241549 w 252238"/>
                <a:gd name="connsiteY292" fmla="*/ 176254 h 267147"/>
                <a:gd name="connsiteX293" fmla="*/ 236774 w 252238"/>
                <a:gd name="connsiteY293" fmla="*/ 171758 h 267147"/>
                <a:gd name="connsiteX294" fmla="*/ 232828 w 252238"/>
                <a:gd name="connsiteY294" fmla="*/ 169129 h 267147"/>
                <a:gd name="connsiteX295" fmla="*/ 227222 w 252238"/>
                <a:gd name="connsiteY295" fmla="*/ 166708 h 267147"/>
                <a:gd name="connsiteX296" fmla="*/ 224385 w 252238"/>
                <a:gd name="connsiteY296" fmla="*/ 165809 h 267147"/>
                <a:gd name="connsiteX297" fmla="*/ 221408 w 252238"/>
                <a:gd name="connsiteY297" fmla="*/ 162834 h 267147"/>
                <a:gd name="connsiteX298" fmla="*/ 220578 w 252238"/>
                <a:gd name="connsiteY298" fmla="*/ 162212 h 267147"/>
                <a:gd name="connsiteX299" fmla="*/ 219955 w 252238"/>
                <a:gd name="connsiteY299" fmla="*/ 161797 h 267147"/>
                <a:gd name="connsiteX300" fmla="*/ 219747 w 252238"/>
                <a:gd name="connsiteY300" fmla="*/ 158753 h 267147"/>
                <a:gd name="connsiteX301" fmla="*/ 219609 w 252238"/>
                <a:gd name="connsiteY301" fmla="*/ 157646 h 267147"/>
                <a:gd name="connsiteX302" fmla="*/ 218986 w 252238"/>
                <a:gd name="connsiteY302" fmla="*/ 153565 h 267147"/>
                <a:gd name="connsiteX303" fmla="*/ 217741 w 252238"/>
                <a:gd name="connsiteY303" fmla="*/ 149622 h 267147"/>
                <a:gd name="connsiteX304" fmla="*/ 216287 w 252238"/>
                <a:gd name="connsiteY304" fmla="*/ 146717 h 267147"/>
                <a:gd name="connsiteX305" fmla="*/ 208259 w 252238"/>
                <a:gd name="connsiteY305" fmla="*/ 139730 h 267147"/>
                <a:gd name="connsiteX306" fmla="*/ 206667 w 252238"/>
                <a:gd name="connsiteY306" fmla="*/ 139177 h 267147"/>
                <a:gd name="connsiteX307" fmla="*/ 204314 w 252238"/>
                <a:gd name="connsiteY307" fmla="*/ 138623 h 267147"/>
                <a:gd name="connsiteX308" fmla="*/ 202099 w 252238"/>
                <a:gd name="connsiteY308" fmla="*/ 138278 h 267147"/>
                <a:gd name="connsiteX309" fmla="*/ 204660 w 252238"/>
                <a:gd name="connsiteY309" fmla="*/ 128178 h 267147"/>
                <a:gd name="connsiteX310" fmla="*/ 204175 w 252238"/>
                <a:gd name="connsiteY310" fmla="*/ 124789 h 267147"/>
                <a:gd name="connsiteX311" fmla="*/ 200784 w 252238"/>
                <a:gd name="connsiteY311" fmla="*/ 117456 h 267147"/>
                <a:gd name="connsiteX312" fmla="*/ 196077 w 252238"/>
                <a:gd name="connsiteY312" fmla="*/ 112199 h 267147"/>
                <a:gd name="connsiteX313" fmla="*/ 188049 w 252238"/>
                <a:gd name="connsiteY313" fmla="*/ 107772 h 267147"/>
                <a:gd name="connsiteX314" fmla="*/ 184381 w 252238"/>
                <a:gd name="connsiteY314" fmla="*/ 107150 h 267147"/>
                <a:gd name="connsiteX315" fmla="*/ 182581 w 252238"/>
                <a:gd name="connsiteY315" fmla="*/ 105974 h 267147"/>
                <a:gd name="connsiteX316" fmla="*/ 180020 w 252238"/>
                <a:gd name="connsiteY316" fmla="*/ 104590 h 267147"/>
                <a:gd name="connsiteX317" fmla="*/ 176214 w 252238"/>
                <a:gd name="connsiteY317" fmla="*/ 103207 h 267147"/>
                <a:gd name="connsiteX318" fmla="*/ 172546 w 252238"/>
                <a:gd name="connsiteY318" fmla="*/ 102446 h 267147"/>
                <a:gd name="connsiteX319" fmla="*/ 172130 w 252238"/>
                <a:gd name="connsiteY319" fmla="*/ 102238 h 267147"/>
                <a:gd name="connsiteX320" fmla="*/ 170677 w 252238"/>
                <a:gd name="connsiteY320" fmla="*/ 99264 h 267147"/>
                <a:gd name="connsiteX321" fmla="*/ 169500 w 252238"/>
                <a:gd name="connsiteY321" fmla="*/ 97327 h 267147"/>
                <a:gd name="connsiteX322" fmla="*/ 166386 w 252238"/>
                <a:gd name="connsiteY322" fmla="*/ 93038 h 267147"/>
                <a:gd name="connsiteX323" fmla="*/ 163756 w 252238"/>
                <a:gd name="connsiteY323" fmla="*/ 90271 h 267147"/>
                <a:gd name="connsiteX324" fmla="*/ 161333 w 252238"/>
                <a:gd name="connsiteY324" fmla="*/ 88335 h 267147"/>
                <a:gd name="connsiteX325" fmla="*/ 158634 w 252238"/>
                <a:gd name="connsiteY325" fmla="*/ 86674 h 267147"/>
                <a:gd name="connsiteX326" fmla="*/ 156281 w 252238"/>
                <a:gd name="connsiteY326" fmla="*/ 85568 h 267147"/>
                <a:gd name="connsiteX327" fmla="*/ 155174 w 252238"/>
                <a:gd name="connsiteY327" fmla="*/ 85083 h 267147"/>
                <a:gd name="connsiteX328" fmla="*/ 153374 w 252238"/>
                <a:gd name="connsiteY328" fmla="*/ 84392 h 267147"/>
                <a:gd name="connsiteX329" fmla="*/ 152405 w 252238"/>
                <a:gd name="connsiteY329" fmla="*/ 82662 h 267147"/>
                <a:gd name="connsiteX330" fmla="*/ 151090 w 252238"/>
                <a:gd name="connsiteY330" fmla="*/ 80656 h 267147"/>
                <a:gd name="connsiteX331" fmla="*/ 149568 w 252238"/>
                <a:gd name="connsiteY331" fmla="*/ 78719 h 267147"/>
                <a:gd name="connsiteX332" fmla="*/ 148322 w 252238"/>
                <a:gd name="connsiteY332" fmla="*/ 77336 h 267147"/>
                <a:gd name="connsiteX333" fmla="*/ 146038 w 252238"/>
                <a:gd name="connsiteY333" fmla="*/ 75122 h 267147"/>
                <a:gd name="connsiteX334" fmla="*/ 143615 w 252238"/>
                <a:gd name="connsiteY334" fmla="*/ 73255 h 267147"/>
                <a:gd name="connsiteX335" fmla="*/ 140985 w 252238"/>
                <a:gd name="connsiteY335" fmla="*/ 71664 h 267147"/>
                <a:gd name="connsiteX336" fmla="*/ 133857 w 252238"/>
                <a:gd name="connsiteY336" fmla="*/ 69658 h 267147"/>
                <a:gd name="connsiteX337" fmla="*/ 133234 w 252238"/>
                <a:gd name="connsiteY337" fmla="*/ 69658 h 267147"/>
                <a:gd name="connsiteX338" fmla="*/ 130950 w 252238"/>
                <a:gd name="connsiteY338" fmla="*/ 69796 h 267147"/>
                <a:gd name="connsiteX339" fmla="*/ 129566 w 252238"/>
                <a:gd name="connsiteY339" fmla="*/ 69934 h 267147"/>
                <a:gd name="connsiteX340" fmla="*/ 122367 w 252238"/>
                <a:gd name="connsiteY340" fmla="*/ 60596 h 267147"/>
                <a:gd name="connsiteX341" fmla="*/ 121606 w 252238"/>
                <a:gd name="connsiteY341" fmla="*/ 59697 h 267147"/>
                <a:gd name="connsiteX342" fmla="*/ 118561 w 252238"/>
                <a:gd name="connsiteY342" fmla="*/ 56376 h 267147"/>
                <a:gd name="connsiteX343" fmla="*/ 117108 w 252238"/>
                <a:gd name="connsiteY343" fmla="*/ 54993 h 267147"/>
                <a:gd name="connsiteX344" fmla="*/ 113439 w 252238"/>
                <a:gd name="connsiteY344" fmla="*/ 52018 h 267147"/>
                <a:gd name="connsiteX345" fmla="*/ 112263 w 252238"/>
                <a:gd name="connsiteY345" fmla="*/ 51119 h 267147"/>
                <a:gd name="connsiteX346" fmla="*/ 104511 w 252238"/>
                <a:gd name="connsiteY346" fmla="*/ 46000 h 267147"/>
                <a:gd name="connsiteX347" fmla="*/ 103612 w 252238"/>
                <a:gd name="connsiteY347" fmla="*/ 45447 h 267147"/>
                <a:gd name="connsiteX348" fmla="*/ 101881 w 252238"/>
                <a:gd name="connsiteY348" fmla="*/ 44478 h 267147"/>
                <a:gd name="connsiteX349" fmla="*/ 100912 w 252238"/>
                <a:gd name="connsiteY349" fmla="*/ 43994 h 267147"/>
                <a:gd name="connsiteX350" fmla="*/ 98144 w 252238"/>
                <a:gd name="connsiteY350" fmla="*/ 42749 h 267147"/>
                <a:gd name="connsiteX351" fmla="*/ 97175 w 252238"/>
                <a:gd name="connsiteY351" fmla="*/ 41642 h 267147"/>
                <a:gd name="connsiteX352" fmla="*/ 96344 w 252238"/>
                <a:gd name="connsiteY352" fmla="*/ 40743 h 267147"/>
                <a:gd name="connsiteX353" fmla="*/ 95306 w 252238"/>
                <a:gd name="connsiteY353" fmla="*/ 39706 h 267147"/>
                <a:gd name="connsiteX354" fmla="*/ 92538 w 252238"/>
                <a:gd name="connsiteY354" fmla="*/ 37630 h 267147"/>
                <a:gd name="connsiteX355" fmla="*/ 90877 w 252238"/>
                <a:gd name="connsiteY355" fmla="*/ 36662 h 267147"/>
                <a:gd name="connsiteX356" fmla="*/ 90669 w 252238"/>
                <a:gd name="connsiteY356" fmla="*/ 36524 h 267147"/>
                <a:gd name="connsiteX357" fmla="*/ 90669 w 252238"/>
                <a:gd name="connsiteY357" fmla="*/ 36524 h 267147"/>
                <a:gd name="connsiteX358" fmla="*/ 88316 w 252238"/>
                <a:gd name="connsiteY358" fmla="*/ 31197 h 267147"/>
                <a:gd name="connsiteX359" fmla="*/ 87347 w 252238"/>
                <a:gd name="connsiteY359" fmla="*/ 29883 h 267147"/>
                <a:gd name="connsiteX360" fmla="*/ 84925 w 252238"/>
                <a:gd name="connsiteY360" fmla="*/ 27324 h 267147"/>
                <a:gd name="connsiteX361" fmla="*/ 83056 w 252238"/>
                <a:gd name="connsiteY361" fmla="*/ 25802 h 267147"/>
                <a:gd name="connsiteX362" fmla="*/ 81118 w 252238"/>
                <a:gd name="connsiteY362" fmla="*/ 22551 h 267147"/>
                <a:gd name="connsiteX363" fmla="*/ 79872 w 252238"/>
                <a:gd name="connsiteY363" fmla="*/ 20821 h 267147"/>
                <a:gd name="connsiteX364" fmla="*/ 78557 w 252238"/>
                <a:gd name="connsiteY364" fmla="*/ 19230 h 267147"/>
                <a:gd name="connsiteX365" fmla="*/ 77588 w 252238"/>
                <a:gd name="connsiteY365" fmla="*/ 18123 h 267147"/>
                <a:gd name="connsiteX366" fmla="*/ 74889 w 252238"/>
                <a:gd name="connsiteY366" fmla="*/ 15495 h 267147"/>
                <a:gd name="connsiteX367" fmla="*/ 73159 w 252238"/>
                <a:gd name="connsiteY367" fmla="*/ 14042 h 267147"/>
                <a:gd name="connsiteX368" fmla="*/ 70944 w 252238"/>
                <a:gd name="connsiteY368" fmla="*/ 12451 h 267147"/>
                <a:gd name="connsiteX369" fmla="*/ 67137 w 252238"/>
                <a:gd name="connsiteY369" fmla="*/ 10584 h 267147"/>
                <a:gd name="connsiteX370" fmla="*/ 64646 w 252238"/>
                <a:gd name="connsiteY370" fmla="*/ 9823 h 267147"/>
                <a:gd name="connsiteX371" fmla="*/ 60908 w 252238"/>
                <a:gd name="connsiteY371" fmla="*/ 9200 h 267147"/>
                <a:gd name="connsiteX372" fmla="*/ 41737 w 252238"/>
                <a:gd name="connsiteY372" fmla="*/ 8577 h 267147"/>
                <a:gd name="connsiteX373" fmla="*/ 40007 w 252238"/>
                <a:gd name="connsiteY373" fmla="*/ 8162 h 267147"/>
                <a:gd name="connsiteX374" fmla="*/ 33362 w 252238"/>
                <a:gd name="connsiteY374" fmla="*/ 4150 h 267147"/>
                <a:gd name="connsiteX375" fmla="*/ 30594 w 252238"/>
                <a:gd name="connsiteY375" fmla="*/ 2905 h 267147"/>
                <a:gd name="connsiteX376" fmla="*/ 25818 w 252238"/>
                <a:gd name="connsiteY376" fmla="*/ 1314 h 267147"/>
                <a:gd name="connsiteX377" fmla="*/ 21943 w 252238"/>
                <a:gd name="connsiteY377" fmla="*/ 623 h 267147"/>
                <a:gd name="connsiteX378" fmla="*/ 17513 w 252238"/>
                <a:gd name="connsiteY378" fmla="*/ 484 h 267147"/>
                <a:gd name="connsiteX379" fmla="*/ 17028 w 252238"/>
                <a:gd name="connsiteY379" fmla="*/ 484 h 267147"/>
                <a:gd name="connsiteX380" fmla="*/ 17028 w 252238"/>
                <a:gd name="connsiteY380" fmla="*/ 484 h 26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252238" h="267147">
                  <a:moveTo>
                    <a:pt x="17651" y="13558"/>
                  </a:moveTo>
                  <a:lnTo>
                    <a:pt x="22081" y="13696"/>
                  </a:lnTo>
                  <a:lnTo>
                    <a:pt x="26856" y="15287"/>
                  </a:lnTo>
                  <a:lnTo>
                    <a:pt x="35231" y="20337"/>
                  </a:lnTo>
                  <a:lnTo>
                    <a:pt x="40353" y="21651"/>
                  </a:lnTo>
                  <a:lnTo>
                    <a:pt x="61047" y="22343"/>
                  </a:lnTo>
                  <a:lnTo>
                    <a:pt x="63538" y="23104"/>
                  </a:lnTo>
                  <a:lnTo>
                    <a:pt x="65753" y="24695"/>
                  </a:lnTo>
                  <a:lnTo>
                    <a:pt x="68452" y="27324"/>
                  </a:lnTo>
                  <a:lnTo>
                    <a:pt x="69767" y="28914"/>
                  </a:lnTo>
                  <a:lnTo>
                    <a:pt x="72674" y="33826"/>
                  </a:lnTo>
                  <a:lnTo>
                    <a:pt x="73851" y="35071"/>
                  </a:lnTo>
                  <a:lnTo>
                    <a:pt x="76688" y="37423"/>
                  </a:lnTo>
                  <a:lnTo>
                    <a:pt x="77657" y="38737"/>
                  </a:lnTo>
                  <a:lnTo>
                    <a:pt x="78073" y="40674"/>
                  </a:lnTo>
                  <a:lnTo>
                    <a:pt x="78073" y="42265"/>
                  </a:lnTo>
                  <a:cubicBezTo>
                    <a:pt x="78073" y="42265"/>
                    <a:pt x="78142" y="43787"/>
                    <a:pt x="78142" y="43787"/>
                  </a:cubicBezTo>
                  <a:lnTo>
                    <a:pt x="79249" y="45516"/>
                  </a:lnTo>
                  <a:lnTo>
                    <a:pt x="80703" y="46554"/>
                  </a:lnTo>
                  <a:lnTo>
                    <a:pt x="84648" y="48145"/>
                  </a:lnTo>
                  <a:lnTo>
                    <a:pt x="86309" y="49113"/>
                  </a:lnTo>
                  <a:lnTo>
                    <a:pt x="87347" y="50151"/>
                  </a:lnTo>
                  <a:lnTo>
                    <a:pt x="89285" y="52364"/>
                  </a:lnTo>
                  <a:lnTo>
                    <a:pt x="90531" y="53402"/>
                  </a:lnTo>
                  <a:lnTo>
                    <a:pt x="92192" y="54370"/>
                  </a:lnTo>
                  <a:lnTo>
                    <a:pt x="95791" y="55961"/>
                  </a:lnTo>
                  <a:lnTo>
                    <a:pt x="97521" y="56930"/>
                  </a:lnTo>
                  <a:lnTo>
                    <a:pt x="105273" y="62049"/>
                  </a:lnTo>
                  <a:lnTo>
                    <a:pt x="108941" y="65023"/>
                  </a:lnTo>
                  <a:lnTo>
                    <a:pt x="111986" y="68343"/>
                  </a:lnTo>
                  <a:lnTo>
                    <a:pt x="121122" y="80310"/>
                  </a:lnTo>
                  <a:lnTo>
                    <a:pt x="126243" y="85568"/>
                  </a:lnTo>
                  <a:lnTo>
                    <a:pt x="132334" y="89926"/>
                  </a:lnTo>
                  <a:lnTo>
                    <a:pt x="131088" y="86190"/>
                  </a:lnTo>
                  <a:lnTo>
                    <a:pt x="130950" y="84392"/>
                  </a:lnTo>
                  <a:lnTo>
                    <a:pt x="132126" y="82939"/>
                  </a:lnTo>
                  <a:lnTo>
                    <a:pt x="134411" y="82800"/>
                  </a:lnTo>
                  <a:lnTo>
                    <a:pt x="137040" y="84392"/>
                  </a:lnTo>
                  <a:lnTo>
                    <a:pt x="139324" y="86605"/>
                  </a:lnTo>
                  <a:lnTo>
                    <a:pt x="140847" y="88542"/>
                  </a:lnTo>
                  <a:lnTo>
                    <a:pt x="142024" y="90756"/>
                  </a:lnTo>
                  <a:lnTo>
                    <a:pt x="142854" y="92623"/>
                  </a:lnTo>
                  <a:lnTo>
                    <a:pt x="143961" y="94145"/>
                  </a:lnTo>
                  <a:lnTo>
                    <a:pt x="146038" y="95529"/>
                  </a:lnTo>
                  <a:lnTo>
                    <a:pt x="151021" y="97396"/>
                  </a:lnTo>
                  <a:lnTo>
                    <a:pt x="153374" y="98503"/>
                  </a:lnTo>
                  <a:lnTo>
                    <a:pt x="155797" y="100440"/>
                  </a:lnTo>
                  <a:lnTo>
                    <a:pt x="158911" y="104729"/>
                  </a:lnTo>
                  <a:lnTo>
                    <a:pt x="160918" y="108810"/>
                  </a:lnTo>
                  <a:lnTo>
                    <a:pt x="163479" y="112338"/>
                  </a:lnTo>
                  <a:lnTo>
                    <a:pt x="168462" y="114966"/>
                  </a:lnTo>
                  <a:lnTo>
                    <a:pt x="174068" y="116142"/>
                  </a:lnTo>
                  <a:lnTo>
                    <a:pt x="176629" y="117526"/>
                  </a:lnTo>
                  <a:lnTo>
                    <a:pt x="177460" y="120085"/>
                  </a:lnTo>
                  <a:lnTo>
                    <a:pt x="175937" y="122160"/>
                  </a:lnTo>
                  <a:lnTo>
                    <a:pt x="166663" y="125619"/>
                  </a:lnTo>
                  <a:lnTo>
                    <a:pt x="172753" y="124858"/>
                  </a:lnTo>
                  <a:lnTo>
                    <a:pt x="182235" y="120085"/>
                  </a:lnTo>
                  <a:lnTo>
                    <a:pt x="186319" y="120777"/>
                  </a:lnTo>
                  <a:lnTo>
                    <a:pt x="191025" y="126034"/>
                  </a:lnTo>
                  <a:lnTo>
                    <a:pt x="191510" y="129424"/>
                  </a:lnTo>
                  <a:lnTo>
                    <a:pt x="189918" y="130807"/>
                  </a:lnTo>
                  <a:lnTo>
                    <a:pt x="187357" y="131914"/>
                  </a:lnTo>
                  <a:lnTo>
                    <a:pt x="184935" y="134335"/>
                  </a:lnTo>
                  <a:lnTo>
                    <a:pt x="184727" y="135373"/>
                  </a:lnTo>
                  <a:lnTo>
                    <a:pt x="184935" y="136548"/>
                  </a:lnTo>
                  <a:lnTo>
                    <a:pt x="184796" y="138347"/>
                  </a:lnTo>
                  <a:lnTo>
                    <a:pt x="185834" y="138623"/>
                  </a:lnTo>
                  <a:lnTo>
                    <a:pt x="185834" y="140837"/>
                  </a:lnTo>
                  <a:lnTo>
                    <a:pt x="185834" y="140699"/>
                  </a:lnTo>
                  <a:cubicBezTo>
                    <a:pt x="185834" y="140699"/>
                    <a:pt x="185626" y="140906"/>
                    <a:pt x="185626" y="140906"/>
                  </a:cubicBezTo>
                  <a:lnTo>
                    <a:pt x="185350" y="141321"/>
                  </a:lnTo>
                  <a:lnTo>
                    <a:pt x="185073" y="141806"/>
                  </a:lnTo>
                  <a:lnTo>
                    <a:pt x="185073" y="142359"/>
                  </a:lnTo>
                  <a:lnTo>
                    <a:pt x="186526" y="145334"/>
                  </a:lnTo>
                  <a:lnTo>
                    <a:pt x="188880" y="147547"/>
                  </a:lnTo>
                  <a:lnTo>
                    <a:pt x="191717" y="149138"/>
                  </a:lnTo>
                  <a:lnTo>
                    <a:pt x="194762" y="150452"/>
                  </a:lnTo>
                  <a:lnTo>
                    <a:pt x="196977" y="150937"/>
                  </a:lnTo>
                  <a:lnTo>
                    <a:pt x="202791" y="151767"/>
                  </a:lnTo>
                  <a:lnTo>
                    <a:pt x="204383" y="152320"/>
                  </a:lnTo>
                  <a:lnTo>
                    <a:pt x="205836" y="155225"/>
                  </a:lnTo>
                  <a:lnTo>
                    <a:pt x="206459" y="159306"/>
                  </a:lnTo>
                  <a:lnTo>
                    <a:pt x="206805" y="163526"/>
                  </a:lnTo>
                  <a:lnTo>
                    <a:pt x="207428" y="166846"/>
                  </a:lnTo>
                  <a:lnTo>
                    <a:pt x="208051" y="168368"/>
                  </a:lnTo>
                  <a:lnTo>
                    <a:pt x="208605" y="169406"/>
                  </a:lnTo>
                  <a:lnTo>
                    <a:pt x="209435" y="170305"/>
                  </a:lnTo>
                  <a:lnTo>
                    <a:pt x="210681" y="171550"/>
                  </a:lnTo>
                  <a:lnTo>
                    <a:pt x="211788" y="172242"/>
                  </a:lnTo>
                  <a:lnTo>
                    <a:pt x="212896" y="172726"/>
                  </a:lnTo>
                  <a:lnTo>
                    <a:pt x="213726" y="173349"/>
                  </a:lnTo>
                  <a:lnTo>
                    <a:pt x="214211" y="174594"/>
                  </a:lnTo>
                  <a:lnTo>
                    <a:pt x="213519" y="177015"/>
                  </a:lnTo>
                  <a:lnTo>
                    <a:pt x="211511" y="179090"/>
                  </a:lnTo>
                  <a:lnTo>
                    <a:pt x="209781" y="181165"/>
                  </a:lnTo>
                  <a:lnTo>
                    <a:pt x="209989" y="183655"/>
                  </a:lnTo>
                  <a:lnTo>
                    <a:pt x="211304" y="184140"/>
                  </a:lnTo>
                  <a:lnTo>
                    <a:pt x="212826" y="182964"/>
                  </a:lnTo>
                  <a:lnTo>
                    <a:pt x="214419" y="181235"/>
                  </a:lnTo>
                  <a:lnTo>
                    <a:pt x="215734" y="179989"/>
                  </a:lnTo>
                  <a:lnTo>
                    <a:pt x="222170" y="178813"/>
                  </a:lnTo>
                  <a:lnTo>
                    <a:pt x="227776" y="181235"/>
                  </a:lnTo>
                  <a:lnTo>
                    <a:pt x="232552" y="185731"/>
                  </a:lnTo>
                  <a:lnTo>
                    <a:pt x="238227" y="193478"/>
                  </a:lnTo>
                  <a:lnTo>
                    <a:pt x="238919" y="195346"/>
                  </a:lnTo>
                  <a:lnTo>
                    <a:pt x="238573" y="197075"/>
                  </a:lnTo>
                  <a:lnTo>
                    <a:pt x="237465" y="199565"/>
                  </a:lnTo>
                  <a:lnTo>
                    <a:pt x="236774" y="200880"/>
                  </a:lnTo>
                  <a:lnTo>
                    <a:pt x="236082" y="201917"/>
                  </a:lnTo>
                  <a:lnTo>
                    <a:pt x="235528" y="202955"/>
                  </a:lnTo>
                  <a:lnTo>
                    <a:pt x="235182" y="204546"/>
                  </a:lnTo>
                  <a:lnTo>
                    <a:pt x="235182" y="205998"/>
                  </a:lnTo>
                  <a:cubicBezTo>
                    <a:pt x="235182" y="205998"/>
                    <a:pt x="235666" y="207244"/>
                    <a:pt x="235666" y="207244"/>
                  </a:cubicBezTo>
                  <a:lnTo>
                    <a:pt x="236082" y="208350"/>
                  </a:lnTo>
                  <a:lnTo>
                    <a:pt x="236358" y="209457"/>
                  </a:lnTo>
                  <a:lnTo>
                    <a:pt x="236150" y="211671"/>
                  </a:lnTo>
                  <a:lnTo>
                    <a:pt x="235113" y="216167"/>
                  </a:lnTo>
                  <a:lnTo>
                    <a:pt x="234835" y="218450"/>
                  </a:lnTo>
                  <a:lnTo>
                    <a:pt x="235666" y="240516"/>
                  </a:lnTo>
                  <a:lnTo>
                    <a:pt x="235320" y="244736"/>
                  </a:lnTo>
                  <a:lnTo>
                    <a:pt x="234282" y="248333"/>
                  </a:lnTo>
                  <a:lnTo>
                    <a:pt x="233036" y="250477"/>
                  </a:lnTo>
                  <a:lnTo>
                    <a:pt x="232067" y="251100"/>
                  </a:lnTo>
                  <a:lnTo>
                    <a:pt x="230891" y="250615"/>
                  </a:lnTo>
                  <a:lnTo>
                    <a:pt x="229161" y="249578"/>
                  </a:lnTo>
                  <a:lnTo>
                    <a:pt x="228122" y="248679"/>
                  </a:lnTo>
                  <a:lnTo>
                    <a:pt x="227084" y="247364"/>
                  </a:lnTo>
                  <a:lnTo>
                    <a:pt x="225977" y="246189"/>
                  </a:lnTo>
                  <a:lnTo>
                    <a:pt x="224662" y="245704"/>
                  </a:lnTo>
                  <a:lnTo>
                    <a:pt x="223347" y="246189"/>
                  </a:lnTo>
                  <a:lnTo>
                    <a:pt x="221201" y="248540"/>
                  </a:lnTo>
                  <a:lnTo>
                    <a:pt x="220025" y="249301"/>
                  </a:lnTo>
                  <a:lnTo>
                    <a:pt x="217533" y="249301"/>
                  </a:lnTo>
                  <a:cubicBezTo>
                    <a:pt x="217533" y="249301"/>
                    <a:pt x="214834" y="248056"/>
                    <a:pt x="214834" y="248056"/>
                  </a:cubicBezTo>
                  <a:lnTo>
                    <a:pt x="209850" y="245082"/>
                  </a:lnTo>
                  <a:lnTo>
                    <a:pt x="209643" y="248540"/>
                  </a:lnTo>
                  <a:lnTo>
                    <a:pt x="210127" y="251722"/>
                  </a:lnTo>
                  <a:lnTo>
                    <a:pt x="209435" y="252898"/>
                  </a:lnTo>
                  <a:lnTo>
                    <a:pt x="206044" y="250408"/>
                  </a:lnTo>
                  <a:lnTo>
                    <a:pt x="193378" y="236296"/>
                  </a:lnTo>
                  <a:lnTo>
                    <a:pt x="186872" y="231108"/>
                  </a:lnTo>
                  <a:lnTo>
                    <a:pt x="172753" y="221909"/>
                  </a:lnTo>
                  <a:lnTo>
                    <a:pt x="166247" y="216651"/>
                  </a:lnTo>
                  <a:lnTo>
                    <a:pt x="163617" y="213608"/>
                  </a:lnTo>
                  <a:lnTo>
                    <a:pt x="159050" y="207175"/>
                  </a:lnTo>
                  <a:lnTo>
                    <a:pt x="156420" y="204269"/>
                  </a:lnTo>
                  <a:lnTo>
                    <a:pt x="149775" y="198874"/>
                  </a:lnTo>
                  <a:lnTo>
                    <a:pt x="146730" y="196038"/>
                  </a:lnTo>
                  <a:lnTo>
                    <a:pt x="141539" y="189120"/>
                  </a:lnTo>
                  <a:lnTo>
                    <a:pt x="135933" y="183033"/>
                  </a:lnTo>
                  <a:lnTo>
                    <a:pt x="133442" y="179574"/>
                  </a:lnTo>
                  <a:lnTo>
                    <a:pt x="131849" y="176116"/>
                  </a:lnTo>
                  <a:lnTo>
                    <a:pt x="129912" y="169198"/>
                  </a:lnTo>
                  <a:lnTo>
                    <a:pt x="118769" y="146579"/>
                  </a:lnTo>
                  <a:lnTo>
                    <a:pt x="112055" y="138762"/>
                  </a:lnTo>
                  <a:lnTo>
                    <a:pt x="107557" y="132121"/>
                  </a:lnTo>
                  <a:lnTo>
                    <a:pt x="105203" y="129354"/>
                  </a:lnTo>
                  <a:lnTo>
                    <a:pt x="98005" y="124512"/>
                  </a:lnTo>
                  <a:lnTo>
                    <a:pt x="95929" y="121745"/>
                  </a:lnTo>
                  <a:lnTo>
                    <a:pt x="94614" y="118494"/>
                  </a:lnTo>
                  <a:lnTo>
                    <a:pt x="90600" y="105835"/>
                  </a:lnTo>
                  <a:lnTo>
                    <a:pt x="87624" y="98364"/>
                  </a:lnTo>
                  <a:lnTo>
                    <a:pt x="83194" y="91931"/>
                  </a:lnTo>
                  <a:lnTo>
                    <a:pt x="76342" y="86467"/>
                  </a:lnTo>
                  <a:lnTo>
                    <a:pt x="69629" y="83492"/>
                  </a:lnTo>
                  <a:lnTo>
                    <a:pt x="66861" y="81694"/>
                  </a:lnTo>
                  <a:lnTo>
                    <a:pt x="64922" y="78650"/>
                  </a:lnTo>
                  <a:lnTo>
                    <a:pt x="64507" y="76714"/>
                  </a:lnTo>
                  <a:lnTo>
                    <a:pt x="64300" y="74777"/>
                  </a:lnTo>
                  <a:lnTo>
                    <a:pt x="63953" y="72909"/>
                  </a:lnTo>
                  <a:lnTo>
                    <a:pt x="63123" y="71179"/>
                  </a:lnTo>
                  <a:lnTo>
                    <a:pt x="61946" y="70004"/>
                  </a:lnTo>
                  <a:lnTo>
                    <a:pt x="58970" y="67859"/>
                  </a:lnTo>
                  <a:lnTo>
                    <a:pt x="57655" y="66614"/>
                  </a:lnTo>
                  <a:lnTo>
                    <a:pt x="50942" y="56584"/>
                  </a:lnTo>
                  <a:lnTo>
                    <a:pt x="47966" y="54094"/>
                  </a:lnTo>
                  <a:lnTo>
                    <a:pt x="46097" y="53402"/>
                  </a:lnTo>
                  <a:lnTo>
                    <a:pt x="42221" y="52641"/>
                  </a:lnTo>
                  <a:lnTo>
                    <a:pt x="40422" y="51880"/>
                  </a:lnTo>
                  <a:lnTo>
                    <a:pt x="38968" y="50635"/>
                  </a:lnTo>
                  <a:lnTo>
                    <a:pt x="36477" y="47522"/>
                  </a:lnTo>
                  <a:lnTo>
                    <a:pt x="23534" y="34310"/>
                  </a:lnTo>
                  <a:lnTo>
                    <a:pt x="18551" y="28154"/>
                  </a:lnTo>
                  <a:lnTo>
                    <a:pt x="13914" y="20821"/>
                  </a:lnTo>
                  <a:lnTo>
                    <a:pt x="14883" y="17570"/>
                  </a:lnTo>
                  <a:lnTo>
                    <a:pt x="15367" y="15149"/>
                  </a:lnTo>
                  <a:lnTo>
                    <a:pt x="17028" y="13835"/>
                  </a:lnTo>
                  <a:moveTo>
                    <a:pt x="17028" y="0"/>
                  </a:moveTo>
                  <a:cubicBezTo>
                    <a:pt x="13914" y="0"/>
                    <a:pt x="10938" y="1038"/>
                    <a:pt x="8446" y="2974"/>
                  </a:cubicBezTo>
                  <a:lnTo>
                    <a:pt x="6785" y="4289"/>
                  </a:lnTo>
                  <a:cubicBezTo>
                    <a:pt x="4225" y="6295"/>
                    <a:pt x="2425" y="9200"/>
                    <a:pt x="1802" y="12382"/>
                  </a:cubicBezTo>
                  <a:lnTo>
                    <a:pt x="1387" y="14250"/>
                  </a:lnTo>
                  <a:lnTo>
                    <a:pt x="556" y="16948"/>
                  </a:lnTo>
                  <a:cubicBezTo>
                    <a:pt x="-551" y="20752"/>
                    <a:pt x="2" y="24902"/>
                    <a:pt x="2148" y="28292"/>
                  </a:cubicBezTo>
                  <a:lnTo>
                    <a:pt x="6785" y="35624"/>
                  </a:lnTo>
                  <a:cubicBezTo>
                    <a:pt x="7062" y="36109"/>
                    <a:pt x="7408" y="36524"/>
                    <a:pt x="7754" y="36939"/>
                  </a:cubicBezTo>
                  <a:lnTo>
                    <a:pt x="12737" y="43095"/>
                  </a:lnTo>
                  <a:cubicBezTo>
                    <a:pt x="12737" y="43095"/>
                    <a:pt x="13291" y="43787"/>
                    <a:pt x="13637" y="44063"/>
                  </a:cubicBezTo>
                  <a:lnTo>
                    <a:pt x="26095" y="56861"/>
                  </a:lnTo>
                  <a:lnTo>
                    <a:pt x="28171" y="59489"/>
                  </a:lnTo>
                  <a:cubicBezTo>
                    <a:pt x="28725" y="60181"/>
                    <a:pt x="29417" y="60873"/>
                    <a:pt x="30109" y="61495"/>
                  </a:cubicBezTo>
                  <a:lnTo>
                    <a:pt x="31563" y="62740"/>
                  </a:lnTo>
                  <a:cubicBezTo>
                    <a:pt x="32532" y="63570"/>
                    <a:pt x="33639" y="64262"/>
                    <a:pt x="34816" y="64746"/>
                  </a:cubicBezTo>
                  <a:lnTo>
                    <a:pt x="36615" y="65507"/>
                  </a:lnTo>
                  <a:cubicBezTo>
                    <a:pt x="37515" y="65922"/>
                    <a:pt x="38484" y="66199"/>
                    <a:pt x="39453" y="66407"/>
                  </a:cubicBezTo>
                  <a:lnTo>
                    <a:pt x="40768" y="66683"/>
                  </a:lnTo>
                  <a:lnTo>
                    <a:pt x="46028" y="74569"/>
                  </a:lnTo>
                  <a:cubicBezTo>
                    <a:pt x="46651" y="75468"/>
                    <a:pt x="47343" y="76367"/>
                    <a:pt x="48173" y="77059"/>
                  </a:cubicBezTo>
                  <a:lnTo>
                    <a:pt x="49488" y="78304"/>
                  </a:lnTo>
                  <a:cubicBezTo>
                    <a:pt x="49834" y="78650"/>
                    <a:pt x="50250" y="78996"/>
                    <a:pt x="50665" y="79273"/>
                  </a:cubicBezTo>
                  <a:lnTo>
                    <a:pt x="50665" y="79273"/>
                  </a:lnTo>
                  <a:cubicBezTo>
                    <a:pt x="50665" y="79273"/>
                    <a:pt x="50665" y="79619"/>
                    <a:pt x="50734" y="79757"/>
                  </a:cubicBezTo>
                  <a:lnTo>
                    <a:pt x="51149" y="81694"/>
                  </a:lnTo>
                  <a:cubicBezTo>
                    <a:pt x="51495" y="83354"/>
                    <a:pt x="52119" y="84876"/>
                    <a:pt x="53018" y="86328"/>
                  </a:cubicBezTo>
                  <a:lnTo>
                    <a:pt x="54956" y="89372"/>
                  </a:lnTo>
                  <a:cubicBezTo>
                    <a:pt x="55994" y="91032"/>
                    <a:pt x="57448" y="92485"/>
                    <a:pt x="59109" y="93591"/>
                  </a:cubicBezTo>
                  <a:lnTo>
                    <a:pt x="61877" y="95390"/>
                  </a:lnTo>
                  <a:cubicBezTo>
                    <a:pt x="62500" y="95805"/>
                    <a:pt x="63123" y="96151"/>
                    <a:pt x="63746" y="96428"/>
                  </a:cubicBezTo>
                  <a:lnTo>
                    <a:pt x="68867" y="98711"/>
                  </a:lnTo>
                  <a:lnTo>
                    <a:pt x="72743" y="101823"/>
                  </a:lnTo>
                  <a:lnTo>
                    <a:pt x="75097" y="105282"/>
                  </a:lnTo>
                  <a:lnTo>
                    <a:pt x="77311" y="110816"/>
                  </a:lnTo>
                  <a:lnTo>
                    <a:pt x="81118" y="122990"/>
                  </a:lnTo>
                  <a:cubicBezTo>
                    <a:pt x="81256" y="123336"/>
                    <a:pt x="81325" y="123682"/>
                    <a:pt x="81464" y="124028"/>
                  </a:cubicBezTo>
                  <a:lnTo>
                    <a:pt x="82779" y="127279"/>
                  </a:lnTo>
                  <a:cubicBezTo>
                    <a:pt x="83264" y="128386"/>
                    <a:pt x="83886" y="129493"/>
                    <a:pt x="84579" y="130461"/>
                  </a:cubicBezTo>
                  <a:lnTo>
                    <a:pt x="86655" y="133228"/>
                  </a:lnTo>
                  <a:cubicBezTo>
                    <a:pt x="87555" y="134404"/>
                    <a:pt x="88662" y="135511"/>
                    <a:pt x="89977" y="136341"/>
                  </a:cubicBezTo>
                  <a:lnTo>
                    <a:pt x="95583" y="140076"/>
                  </a:lnTo>
                  <a:lnTo>
                    <a:pt x="96137" y="140768"/>
                  </a:lnTo>
                  <a:lnTo>
                    <a:pt x="100151" y="146786"/>
                  </a:lnTo>
                  <a:cubicBezTo>
                    <a:pt x="100428" y="147270"/>
                    <a:pt x="100774" y="147685"/>
                    <a:pt x="101120" y="148100"/>
                  </a:cubicBezTo>
                  <a:lnTo>
                    <a:pt x="106726" y="154603"/>
                  </a:lnTo>
                  <a:lnTo>
                    <a:pt x="116554" y="174525"/>
                  </a:lnTo>
                  <a:lnTo>
                    <a:pt x="118146" y="180266"/>
                  </a:lnTo>
                  <a:cubicBezTo>
                    <a:pt x="118354" y="180958"/>
                    <a:pt x="118561" y="181650"/>
                    <a:pt x="118907" y="182272"/>
                  </a:cubicBezTo>
                  <a:lnTo>
                    <a:pt x="120499" y="185731"/>
                  </a:lnTo>
                  <a:cubicBezTo>
                    <a:pt x="120914" y="186561"/>
                    <a:pt x="121330" y="187391"/>
                    <a:pt x="121883" y="188152"/>
                  </a:cubicBezTo>
                  <a:lnTo>
                    <a:pt x="124375" y="191611"/>
                  </a:lnTo>
                  <a:cubicBezTo>
                    <a:pt x="124652" y="192026"/>
                    <a:pt x="124998" y="192441"/>
                    <a:pt x="125344" y="192786"/>
                  </a:cubicBezTo>
                  <a:lnTo>
                    <a:pt x="130465" y="198389"/>
                  </a:lnTo>
                  <a:lnTo>
                    <a:pt x="135241" y="204753"/>
                  </a:lnTo>
                  <a:cubicBezTo>
                    <a:pt x="135726" y="205445"/>
                    <a:pt x="136279" y="205998"/>
                    <a:pt x="136902" y="206621"/>
                  </a:cubicBezTo>
                  <a:lnTo>
                    <a:pt x="139947" y="209457"/>
                  </a:lnTo>
                  <a:cubicBezTo>
                    <a:pt x="139947" y="209457"/>
                    <a:pt x="140432" y="209872"/>
                    <a:pt x="140639" y="210080"/>
                  </a:cubicBezTo>
                  <a:lnTo>
                    <a:pt x="146453" y="214784"/>
                  </a:lnTo>
                  <a:lnTo>
                    <a:pt x="147768" y="216306"/>
                  </a:lnTo>
                  <a:lnTo>
                    <a:pt x="151851" y="222047"/>
                  </a:lnTo>
                  <a:cubicBezTo>
                    <a:pt x="152129" y="222393"/>
                    <a:pt x="152405" y="222739"/>
                    <a:pt x="152682" y="223084"/>
                  </a:cubicBezTo>
                  <a:lnTo>
                    <a:pt x="155312" y="226128"/>
                  </a:lnTo>
                  <a:cubicBezTo>
                    <a:pt x="155866" y="226750"/>
                    <a:pt x="156420" y="227304"/>
                    <a:pt x="157112" y="227857"/>
                  </a:cubicBezTo>
                  <a:lnTo>
                    <a:pt x="163617" y="233115"/>
                  </a:lnTo>
                  <a:cubicBezTo>
                    <a:pt x="163963" y="233391"/>
                    <a:pt x="164379" y="233737"/>
                    <a:pt x="164794" y="233945"/>
                  </a:cubicBezTo>
                  <a:lnTo>
                    <a:pt x="178359" y="242730"/>
                  </a:lnTo>
                  <a:lnTo>
                    <a:pt x="183412" y="246742"/>
                  </a:lnTo>
                  <a:lnTo>
                    <a:pt x="195247" y="260023"/>
                  </a:lnTo>
                  <a:cubicBezTo>
                    <a:pt x="195870" y="260715"/>
                    <a:pt x="196562" y="261337"/>
                    <a:pt x="197323" y="261960"/>
                  </a:cubicBezTo>
                  <a:lnTo>
                    <a:pt x="200714" y="264450"/>
                  </a:lnTo>
                  <a:cubicBezTo>
                    <a:pt x="203137" y="266249"/>
                    <a:pt x="205975" y="267148"/>
                    <a:pt x="208951" y="267148"/>
                  </a:cubicBezTo>
                  <a:cubicBezTo>
                    <a:pt x="209920" y="267148"/>
                    <a:pt x="210819" y="267079"/>
                    <a:pt x="211788" y="266871"/>
                  </a:cubicBezTo>
                  <a:cubicBezTo>
                    <a:pt x="214211" y="266387"/>
                    <a:pt x="216495" y="265211"/>
                    <a:pt x="218294" y="263551"/>
                  </a:cubicBezTo>
                  <a:lnTo>
                    <a:pt x="219125" y="263551"/>
                  </a:lnTo>
                  <a:cubicBezTo>
                    <a:pt x="219125" y="263551"/>
                    <a:pt x="219402" y="263551"/>
                    <a:pt x="219540" y="263551"/>
                  </a:cubicBezTo>
                  <a:cubicBezTo>
                    <a:pt x="220855" y="263551"/>
                    <a:pt x="222170" y="263343"/>
                    <a:pt x="223485" y="262998"/>
                  </a:cubicBezTo>
                  <a:cubicBezTo>
                    <a:pt x="224039" y="263343"/>
                    <a:pt x="224662" y="263620"/>
                    <a:pt x="225284" y="263897"/>
                  </a:cubicBezTo>
                  <a:lnTo>
                    <a:pt x="226461" y="264381"/>
                  </a:lnTo>
                  <a:cubicBezTo>
                    <a:pt x="228122" y="265073"/>
                    <a:pt x="229922" y="265419"/>
                    <a:pt x="231652" y="265419"/>
                  </a:cubicBezTo>
                  <a:cubicBezTo>
                    <a:pt x="234213" y="265419"/>
                    <a:pt x="236774" y="264727"/>
                    <a:pt x="239058" y="263274"/>
                  </a:cubicBezTo>
                  <a:lnTo>
                    <a:pt x="240026" y="262651"/>
                  </a:lnTo>
                  <a:cubicBezTo>
                    <a:pt x="241895" y="261476"/>
                    <a:pt x="243487" y="259816"/>
                    <a:pt x="244594" y="257948"/>
                  </a:cubicBezTo>
                  <a:lnTo>
                    <a:pt x="245840" y="255803"/>
                  </a:lnTo>
                  <a:cubicBezTo>
                    <a:pt x="246394" y="254835"/>
                    <a:pt x="246879" y="253797"/>
                    <a:pt x="247155" y="252690"/>
                  </a:cubicBezTo>
                  <a:lnTo>
                    <a:pt x="248194" y="249094"/>
                  </a:lnTo>
                  <a:cubicBezTo>
                    <a:pt x="248470" y="248194"/>
                    <a:pt x="248609" y="247295"/>
                    <a:pt x="248678" y="246396"/>
                  </a:cubicBezTo>
                  <a:lnTo>
                    <a:pt x="249024" y="242176"/>
                  </a:lnTo>
                  <a:cubicBezTo>
                    <a:pt x="249024" y="241623"/>
                    <a:pt x="249024" y="241069"/>
                    <a:pt x="249024" y="240447"/>
                  </a:cubicBezTo>
                  <a:lnTo>
                    <a:pt x="248194" y="219418"/>
                  </a:lnTo>
                  <a:lnTo>
                    <a:pt x="248194" y="218934"/>
                  </a:lnTo>
                  <a:cubicBezTo>
                    <a:pt x="248194" y="218934"/>
                    <a:pt x="249093" y="215199"/>
                    <a:pt x="249093" y="215199"/>
                  </a:cubicBezTo>
                  <a:cubicBezTo>
                    <a:pt x="249231" y="214645"/>
                    <a:pt x="249301" y="214092"/>
                    <a:pt x="249370" y="213538"/>
                  </a:cubicBezTo>
                  <a:lnTo>
                    <a:pt x="249577" y="211325"/>
                  </a:lnTo>
                  <a:cubicBezTo>
                    <a:pt x="249716" y="209734"/>
                    <a:pt x="249577" y="208074"/>
                    <a:pt x="249231" y="206552"/>
                  </a:cubicBezTo>
                  <a:lnTo>
                    <a:pt x="249231" y="206552"/>
                  </a:lnTo>
                  <a:cubicBezTo>
                    <a:pt x="249231" y="206552"/>
                    <a:pt x="249508" y="205930"/>
                    <a:pt x="249647" y="205653"/>
                  </a:cubicBezTo>
                  <a:lnTo>
                    <a:pt x="250754" y="203162"/>
                  </a:lnTo>
                  <a:cubicBezTo>
                    <a:pt x="251170" y="202194"/>
                    <a:pt x="251446" y="201226"/>
                    <a:pt x="251654" y="200188"/>
                  </a:cubicBezTo>
                  <a:lnTo>
                    <a:pt x="252000" y="198459"/>
                  </a:lnTo>
                  <a:cubicBezTo>
                    <a:pt x="252485" y="195969"/>
                    <a:pt x="252207" y="193478"/>
                    <a:pt x="251377" y="191126"/>
                  </a:cubicBezTo>
                  <a:lnTo>
                    <a:pt x="250685" y="189259"/>
                  </a:lnTo>
                  <a:cubicBezTo>
                    <a:pt x="250270" y="188083"/>
                    <a:pt x="249647" y="186907"/>
                    <a:pt x="248885" y="185869"/>
                  </a:cubicBezTo>
                  <a:lnTo>
                    <a:pt x="243210" y="178122"/>
                  </a:lnTo>
                  <a:cubicBezTo>
                    <a:pt x="242726" y="177430"/>
                    <a:pt x="242172" y="176807"/>
                    <a:pt x="241549" y="176254"/>
                  </a:cubicBezTo>
                  <a:lnTo>
                    <a:pt x="236774" y="171758"/>
                  </a:lnTo>
                  <a:cubicBezTo>
                    <a:pt x="235597" y="170651"/>
                    <a:pt x="234282" y="169821"/>
                    <a:pt x="232828" y="169129"/>
                  </a:cubicBezTo>
                  <a:lnTo>
                    <a:pt x="227222" y="166708"/>
                  </a:lnTo>
                  <a:cubicBezTo>
                    <a:pt x="226323" y="166293"/>
                    <a:pt x="225354" y="166016"/>
                    <a:pt x="224385" y="165809"/>
                  </a:cubicBezTo>
                  <a:cubicBezTo>
                    <a:pt x="223554" y="164702"/>
                    <a:pt x="222585" y="163664"/>
                    <a:pt x="221408" y="162834"/>
                  </a:cubicBezTo>
                  <a:lnTo>
                    <a:pt x="220578" y="162212"/>
                  </a:lnTo>
                  <a:cubicBezTo>
                    <a:pt x="220578" y="162212"/>
                    <a:pt x="220163" y="161935"/>
                    <a:pt x="219955" y="161797"/>
                  </a:cubicBezTo>
                  <a:lnTo>
                    <a:pt x="219747" y="158753"/>
                  </a:lnTo>
                  <a:cubicBezTo>
                    <a:pt x="219747" y="158407"/>
                    <a:pt x="219678" y="157992"/>
                    <a:pt x="219609" y="157646"/>
                  </a:cubicBezTo>
                  <a:lnTo>
                    <a:pt x="218986" y="153565"/>
                  </a:lnTo>
                  <a:cubicBezTo>
                    <a:pt x="218779" y="152182"/>
                    <a:pt x="218363" y="150867"/>
                    <a:pt x="217741" y="149622"/>
                  </a:cubicBezTo>
                  <a:lnTo>
                    <a:pt x="216287" y="146717"/>
                  </a:lnTo>
                  <a:cubicBezTo>
                    <a:pt x="214626" y="143396"/>
                    <a:pt x="211788" y="140906"/>
                    <a:pt x="208259" y="139730"/>
                  </a:cubicBezTo>
                  <a:lnTo>
                    <a:pt x="206667" y="139177"/>
                  </a:lnTo>
                  <a:cubicBezTo>
                    <a:pt x="205905" y="138900"/>
                    <a:pt x="205144" y="138762"/>
                    <a:pt x="204314" y="138623"/>
                  </a:cubicBezTo>
                  <a:lnTo>
                    <a:pt x="202099" y="138278"/>
                  </a:lnTo>
                  <a:cubicBezTo>
                    <a:pt x="204244" y="135373"/>
                    <a:pt x="205144" y="131775"/>
                    <a:pt x="204660" y="128178"/>
                  </a:cubicBezTo>
                  <a:lnTo>
                    <a:pt x="204175" y="124789"/>
                  </a:lnTo>
                  <a:cubicBezTo>
                    <a:pt x="203829" y="122091"/>
                    <a:pt x="202653" y="119532"/>
                    <a:pt x="200784" y="117456"/>
                  </a:cubicBezTo>
                  <a:lnTo>
                    <a:pt x="196077" y="112199"/>
                  </a:lnTo>
                  <a:cubicBezTo>
                    <a:pt x="194001" y="109847"/>
                    <a:pt x="191163" y="108257"/>
                    <a:pt x="188049" y="107772"/>
                  </a:cubicBezTo>
                  <a:lnTo>
                    <a:pt x="184381" y="107150"/>
                  </a:lnTo>
                  <a:cubicBezTo>
                    <a:pt x="183827" y="106735"/>
                    <a:pt x="183204" y="106320"/>
                    <a:pt x="182581" y="105974"/>
                  </a:cubicBezTo>
                  <a:lnTo>
                    <a:pt x="180020" y="104590"/>
                  </a:lnTo>
                  <a:cubicBezTo>
                    <a:pt x="178844" y="103967"/>
                    <a:pt x="177529" y="103484"/>
                    <a:pt x="176214" y="103207"/>
                  </a:cubicBezTo>
                  <a:lnTo>
                    <a:pt x="172546" y="102446"/>
                  </a:lnTo>
                  <a:lnTo>
                    <a:pt x="172130" y="102238"/>
                  </a:lnTo>
                  <a:lnTo>
                    <a:pt x="170677" y="99264"/>
                  </a:lnTo>
                  <a:cubicBezTo>
                    <a:pt x="170331" y="98572"/>
                    <a:pt x="169985" y="97949"/>
                    <a:pt x="169500" y="97327"/>
                  </a:cubicBezTo>
                  <a:lnTo>
                    <a:pt x="166386" y="93038"/>
                  </a:lnTo>
                  <a:cubicBezTo>
                    <a:pt x="165624" y="92001"/>
                    <a:pt x="164725" y="91032"/>
                    <a:pt x="163756" y="90271"/>
                  </a:cubicBezTo>
                  <a:lnTo>
                    <a:pt x="161333" y="88335"/>
                  </a:lnTo>
                  <a:cubicBezTo>
                    <a:pt x="160503" y="87643"/>
                    <a:pt x="159603" y="87090"/>
                    <a:pt x="158634" y="86674"/>
                  </a:cubicBezTo>
                  <a:lnTo>
                    <a:pt x="156281" y="85568"/>
                  </a:lnTo>
                  <a:cubicBezTo>
                    <a:pt x="155935" y="85429"/>
                    <a:pt x="155589" y="85222"/>
                    <a:pt x="155174" y="85083"/>
                  </a:cubicBezTo>
                  <a:lnTo>
                    <a:pt x="153374" y="84392"/>
                  </a:lnTo>
                  <a:lnTo>
                    <a:pt x="152405" y="82662"/>
                  </a:lnTo>
                  <a:cubicBezTo>
                    <a:pt x="151990" y="81970"/>
                    <a:pt x="151575" y="81279"/>
                    <a:pt x="151090" y="80656"/>
                  </a:cubicBezTo>
                  <a:lnTo>
                    <a:pt x="149568" y="78719"/>
                  </a:lnTo>
                  <a:cubicBezTo>
                    <a:pt x="149152" y="78235"/>
                    <a:pt x="148737" y="77751"/>
                    <a:pt x="148322" y="77336"/>
                  </a:cubicBezTo>
                  <a:lnTo>
                    <a:pt x="146038" y="75122"/>
                  </a:lnTo>
                  <a:cubicBezTo>
                    <a:pt x="145276" y="74431"/>
                    <a:pt x="144515" y="73808"/>
                    <a:pt x="143615" y="73255"/>
                  </a:cubicBezTo>
                  <a:lnTo>
                    <a:pt x="140985" y="71664"/>
                  </a:lnTo>
                  <a:cubicBezTo>
                    <a:pt x="138840" y="70349"/>
                    <a:pt x="136348" y="69658"/>
                    <a:pt x="133857" y="69658"/>
                  </a:cubicBezTo>
                  <a:cubicBezTo>
                    <a:pt x="133649" y="69658"/>
                    <a:pt x="133442" y="69658"/>
                    <a:pt x="133234" y="69658"/>
                  </a:cubicBezTo>
                  <a:lnTo>
                    <a:pt x="130950" y="69796"/>
                  </a:lnTo>
                  <a:cubicBezTo>
                    <a:pt x="130465" y="69796"/>
                    <a:pt x="130050" y="69796"/>
                    <a:pt x="129566" y="69934"/>
                  </a:cubicBezTo>
                  <a:lnTo>
                    <a:pt x="122367" y="60596"/>
                  </a:lnTo>
                  <a:cubicBezTo>
                    <a:pt x="122367" y="60596"/>
                    <a:pt x="121883" y="59973"/>
                    <a:pt x="121606" y="59697"/>
                  </a:cubicBezTo>
                  <a:lnTo>
                    <a:pt x="118561" y="56376"/>
                  </a:lnTo>
                  <a:cubicBezTo>
                    <a:pt x="118146" y="55892"/>
                    <a:pt x="117661" y="55408"/>
                    <a:pt x="117108" y="54993"/>
                  </a:cubicBezTo>
                  <a:lnTo>
                    <a:pt x="113439" y="52018"/>
                  </a:lnTo>
                  <a:cubicBezTo>
                    <a:pt x="113093" y="51673"/>
                    <a:pt x="112678" y="51396"/>
                    <a:pt x="112263" y="51119"/>
                  </a:cubicBezTo>
                  <a:lnTo>
                    <a:pt x="104511" y="46000"/>
                  </a:lnTo>
                  <a:cubicBezTo>
                    <a:pt x="104511" y="46000"/>
                    <a:pt x="103888" y="45585"/>
                    <a:pt x="103612" y="45447"/>
                  </a:cubicBezTo>
                  <a:lnTo>
                    <a:pt x="101881" y="44478"/>
                  </a:lnTo>
                  <a:cubicBezTo>
                    <a:pt x="101881" y="44478"/>
                    <a:pt x="101189" y="44133"/>
                    <a:pt x="100912" y="43994"/>
                  </a:cubicBezTo>
                  <a:lnTo>
                    <a:pt x="98144" y="42749"/>
                  </a:lnTo>
                  <a:lnTo>
                    <a:pt x="97175" y="41642"/>
                  </a:lnTo>
                  <a:cubicBezTo>
                    <a:pt x="97175" y="41642"/>
                    <a:pt x="96621" y="41020"/>
                    <a:pt x="96344" y="40743"/>
                  </a:cubicBezTo>
                  <a:lnTo>
                    <a:pt x="95306" y="39706"/>
                  </a:lnTo>
                  <a:cubicBezTo>
                    <a:pt x="94476" y="38875"/>
                    <a:pt x="93507" y="38184"/>
                    <a:pt x="92538" y="37630"/>
                  </a:cubicBezTo>
                  <a:lnTo>
                    <a:pt x="90877" y="36662"/>
                  </a:lnTo>
                  <a:cubicBezTo>
                    <a:pt x="90877" y="36662"/>
                    <a:pt x="90738" y="36593"/>
                    <a:pt x="90669" y="36524"/>
                  </a:cubicBezTo>
                  <a:lnTo>
                    <a:pt x="90669" y="36524"/>
                  </a:lnTo>
                  <a:cubicBezTo>
                    <a:pt x="90254" y="34587"/>
                    <a:pt x="89492" y="32788"/>
                    <a:pt x="88316" y="31197"/>
                  </a:cubicBezTo>
                  <a:lnTo>
                    <a:pt x="87347" y="29883"/>
                  </a:lnTo>
                  <a:cubicBezTo>
                    <a:pt x="86655" y="28914"/>
                    <a:pt x="85824" y="28084"/>
                    <a:pt x="84925" y="27324"/>
                  </a:cubicBezTo>
                  <a:lnTo>
                    <a:pt x="83056" y="25802"/>
                  </a:lnTo>
                  <a:lnTo>
                    <a:pt x="81118" y="22551"/>
                  </a:lnTo>
                  <a:cubicBezTo>
                    <a:pt x="80772" y="21928"/>
                    <a:pt x="80357" y="21375"/>
                    <a:pt x="79872" y="20821"/>
                  </a:cubicBezTo>
                  <a:lnTo>
                    <a:pt x="78557" y="19230"/>
                  </a:lnTo>
                  <a:cubicBezTo>
                    <a:pt x="78280" y="18884"/>
                    <a:pt x="77934" y="18469"/>
                    <a:pt x="77588" y="18123"/>
                  </a:cubicBezTo>
                  <a:lnTo>
                    <a:pt x="74889" y="15495"/>
                  </a:lnTo>
                  <a:cubicBezTo>
                    <a:pt x="74335" y="14941"/>
                    <a:pt x="73782" y="14457"/>
                    <a:pt x="73159" y="14042"/>
                  </a:cubicBezTo>
                  <a:lnTo>
                    <a:pt x="70944" y="12451"/>
                  </a:lnTo>
                  <a:cubicBezTo>
                    <a:pt x="69767" y="11621"/>
                    <a:pt x="68522" y="10999"/>
                    <a:pt x="67137" y="10584"/>
                  </a:cubicBezTo>
                  <a:lnTo>
                    <a:pt x="64646" y="9823"/>
                  </a:lnTo>
                  <a:cubicBezTo>
                    <a:pt x="63400" y="9407"/>
                    <a:pt x="62154" y="9200"/>
                    <a:pt x="60908" y="9200"/>
                  </a:cubicBezTo>
                  <a:lnTo>
                    <a:pt x="41737" y="8577"/>
                  </a:lnTo>
                  <a:lnTo>
                    <a:pt x="40007" y="8162"/>
                  </a:lnTo>
                  <a:lnTo>
                    <a:pt x="33362" y="4150"/>
                  </a:lnTo>
                  <a:cubicBezTo>
                    <a:pt x="32462" y="3597"/>
                    <a:pt x="31563" y="3182"/>
                    <a:pt x="30594" y="2905"/>
                  </a:cubicBezTo>
                  <a:lnTo>
                    <a:pt x="25818" y="1314"/>
                  </a:lnTo>
                  <a:cubicBezTo>
                    <a:pt x="24572" y="899"/>
                    <a:pt x="23258" y="692"/>
                    <a:pt x="21943" y="623"/>
                  </a:cubicBezTo>
                  <a:lnTo>
                    <a:pt x="17513" y="484"/>
                  </a:lnTo>
                  <a:cubicBezTo>
                    <a:pt x="17513" y="484"/>
                    <a:pt x="17236" y="484"/>
                    <a:pt x="17028" y="484"/>
                  </a:cubicBezTo>
                  <a:lnTo>
                    <a:pt x="17028" y="484"/>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F45F471E-EE3A-DC2B-CD74-1036625CCD7F}"/>
                </a:ext>
              </a:extLst>
            </p:cNvPr>
            <p:cNvSpPr/>
            <p:nvPr/>
          </p:nvSpPr>
          <p:spPr>
            <a:xfrm>
              <a:off x="6460415" y="2467812"/>
              <a:ext cx="170158" cy="148047"/>
            </a:xfrm>
            <a:custGeom>
              <a:avLst/>
              <a:gdLst>
                <a:gd name="connsiteX0" fmla="*/ 0 w 127763"/>
                <a:gd name="connsiteY0" fmla="*/ 61703 h 111161"/>
                <a:gd name="connsiteX1" fmla="*/ 0 w 127763"/>
                <a:gd name="connsiteY1" fmla="*/ 70004 h 111161"/>
                <a:gd name="connsiteX2" fmla="*/ 4914 w 127763"/>
                <a:gd name="connsiteY2" fmla="*/ 76713 h 111161"/>
                <a:gd name="connsiteX3" fmla="*/ 9205 w 127763"/>
                <a:gd name="connsiteY3" fmla="*/ 78166 h 111161"/>
                <a:gd name="connsiteX4" fmla="*/ 13565 w 127763"/>
                <a:gd name="connsiteY4" fmla="*/ 77889 h 111161"/>
                <a:gd name="connsiteX5" fmla="*/ 17995 w 127763"/>
                <a:gd name="connsiteY5" fmla="*/ 77059 h 111161"/>
                <a:gd name="connsiteX6" fmla="*/ 22355 w 127763"/>
                <a:gd name="connsiteY6" fmla="*/ 76713 h 111161"/>
                <a:gd name="connsiteX7" fmla="*/ 28584 w 127763"/>
                <a:gd name="connsiteY7" fmla="*/ 77474 h 111161"/>
                <a:gd name="connsiteX8" fmla="*/ 30799 w 127763"/>
                <a:gd name="connsiteY8" fmla="*/ 77474 h 111161"/>
                <a:gd name="connsiteX9" fmla="*/ 37928 w 127763"/>
                <a:gd name="connsiteY9" fmla="*/ 76160 h 111161"/>
                <a:gd name="connsiteX10" fmla="*/ 40280 w 127763"/>
                <a:gd name="connsiteY10" fmla="*/ 76367 h 111161"/>
                <a:gd name="connsiteX11" fmla="*/ 38204 w 127763"/>
                <a:gd name="connsiteY11" fmla="*/ 79204 h 111161"/>
                <a:gd name="connsiteX12" fmla="*/ 39035 w 127763"/>
                <a:gd name="connsiteY12" fmla="*/ 81486 h 111161"/>
                <a:gd name="connsiteX13" fmla="*/ 41527 w 127763"/>
                <a:gd name="connsiteY13" fmla="*/ 82870 h 111161"/>
                <a:gd name="connsiteX14" fmla="*/ 44641 w 127763"/>
                <a:gd name="connsiteY14" fmla="*/ 83492 h 111161"/>
                <a:gd name="connsiteX15" fmla="*/ 45333 w 127763"/>
                <a:gd name="connsiteY15" fmla="*/ 85706 h 111161"/>
                <a:gd name="connsiteX16" fmla="*/ 48724 w 127763"/>
                <a:gd name="connsiteY16" fmla="*/ 87850 h 111161"/>
                <a:gd name="connsiteX17" fmla="*/ 55715 w 127763"/>
                <a:gd name="connsiteY17" fmla="*/ 90894 h 111161"/>
                <a:gd name="connsiteX18" fmla="*/ 54054 w 127763"/>
                <a:gd name="connsiteY18" fmla="*/ 91309 h 111161"/>
                <a:gd name="connsiteX19" fmla="*/ 50870 w 127763"/>
                <a:gd name="connsiteY19" fmla="*/ 90756 h 111161"/>
                <a:gd name="connsiteX20" fmla="*/ 49001 w 127763"/>
                <a:gd name="connsiteY20" fmla="*/ 90894 h 111161"/>
                <a:gd name="connsiteX21" fmla="*/ 49555 w 127763"/>
                <a:gd name="connsiteY21" fmla="*/ 92900 h 111161"/>
                <a:gd name="connsiteX22" fmla="*/ 48378 w 127763"/>
                <a:gd name="connsiteY22" fmla="*/ 92554 h 111161"/>
                <a:gd name="connsiteX23" fmla="*/ 47063 w 127763"/>
                <a:gd name="connsiteY23" fmla="*/ 92347 h 111161"/>
                <a:gd name="connsiteX24" fmla="*/ 45818 w 127763"/>
                <a:gd name="connsiteY24" fmla="*/ 92416 h 111161"/>
                <a:gd name="connsiteX25" fmla="*/ 44779 w 127763"/>
                <a:gd name="connsiteY25" fmla="*/ 92969 h 111161"/>
                <a:gd name="connsiteX26" fmla="*/ 44156 w 127763"/>
                <a:gd name="connsiteY26" fmla="*/ 93868 h 111161"/>
                <a:gd name="connsiteX27" fmla="*/ 44226 w 127763"/>
                <a:gd name="connsiteY27" fmla="*/ 94698 h 111161"/>
                <a:gd name="connsiteX28" fmla="*/ 44433 w 127763"/>
                <a:gd name="connsiteY28" fmla="*/ 95459 h 111161"/>
                <a:gd name="connsiteX29" fmla="*/ 44295 w 127763"/>
                <a:gd name="connsiteY29" fmla="*/ 96289 h 111161"/>
                <a:gd name="connsiteX30" fmla="*/ 44087 w 127763"/>
                <a:gd name="connsiteY30" fmla="*/ 96843 h 111161"/>
                <a:gd name="connsiteX31" fmla="*/ 43949 w 127763"/>
                <a:gd name="connsiteY31" fmla="*/ 98088 h 111161"/>
                <a:gd name="connsiteX32" fmla="*/ 43672 w 127763"/>
                <a:gd name="connsiteY32" fmla="*/ 98641 h 111161"/>
                <a:gd name="connsiteX33" fmla="*/ 39727 w 127763"/>
                <a:gd name="connsiteY33" fmla="*/ 100025 h 111161"/>
                <a:gd name="connsiteX34" fmla="*/ 64920 w 127763"/>
                <a:gd name="connsiteY34" fmla="*/ 107080 h 111161"/>
                <a:gd name="connsiteX35" fmla="*/ 66304 w 127763"/>
                <a:gd name="connsiteY35" fmla="*/ 105559 h 111161"/>
                <a:gd name="connsiteX36" fmla="*/ 69003 w 127763"/>
                <a:gd name="connsiteY36" fmla="*/ 105905 h 111161"/>
                <a:gd name="connsiteX37" fmla="*/ 72394 w 127763"/>
                <a:gd name="connsiteY37" fmla="*/ 106942 h 111161"/>
                <a:gd name="connsiteX38" fmla="*/ 75371 w 127763"/>
                <a:gd name="connsiteY38" fmla="*/ 107565 h 111161"/>
                <a:gd name="connsiteX39" fmla="*/ 85199 w 127763"/>
                <a:gd name="connsiteY39" fmla="*/ 107288 h 111161"/>
                <a:gd name="connsiteX40" fmla="*/ 87898 w 127763"/>
                <a:gd name="connsiteY40" fmla="*/ 107565 h 111161"/>
                <a:gd name="connsiteX41" fmla="*/ 87967 w 127763"/>
                <a:gd name="connsiteY41" fmla="*/ 107772 h 111161"/>
                <a:gd name="connsiteX42" fmla="*/ 88244 w 127763"/>
                <a:gd name="connsiteY42" fmla="*/ 108326 h 111161"/>
                <a:gd name="connsiteX43" fmla="*/ 88728 w 127763"/>
                <a:gd name="connsiteY43" fmla="*/ 108879 h 111161"/>
                <a:gd name="connsiteX44" fmla="*/ 89282 w 127763"/>
                <a:gd name="connsiteY44" fmla="*/ 109225 h 111161"/>
                <a:gd name="connsiteX45" fmla="*/ 90043 w 127763"/>
                <a:gd name="connsiteY45" fmla="*/ 109225 h 111161"/>
                <a:gd name="connsiteX46" fmla="*/ 91566 w 127763"/>
                <a:gd name="connsiteY46" fmla="*/ 108948 h 111161"/>
                <a:gd name="connsiteX47" fmla="*/ 96272 w 127763"/>
                <a:gd name="connsiteY47" fmla="*/ 108602 h 111161"/>
                <a:gd name="connsiteX48" fmla="*/ 98279 w 127763"/>
                <a:gd name="connsiteY48" fmla="*/ 109363 h 111161"/>
                <a:gd name="connsiteX49" fmla="*/ 100840 w 127763"/>
                <a:gd name="connsiteY49" fmla="*/ 110539 h 111161"/>
                <a:gd name="connsiteX50" fmla="*/ 103401 w 127763"/>
                <a:gd name="connsiteY50" fmla="*/ 111162 h 111161"/>
                <a:gd name="connsiteX51" fmla="*/ 105685 w 127763"/>
                <a:gd name="connsiteY51" fmla="*/ 110263 h 111161"/>
                <a:gd name="connsiteX52" fmla="*/ 104232 w 127763"/>
                <a:gd name="connsiteY52" fmla="*/ 108948 h 111161"/>
                <a:gd name="connsiteX53" fmla="*/ 99387 w 127763"/>
                <a:gd name="connsiteY53" fmla="*/ 105766 h 111161"/>
                <a:gd name="connsiteX54" fmla="*/ 102848 w 127763"/>
                <a:gd name="connsiteY54" fmla="*/ 105490 h 111161"/>
                <a:gd name="connsiteX55" fmla="*/ 106308 w 127763"/>
                <a:gd name="connsiteY55" fmla="*/ 106665 h 111161"/>
                <a:gd name="connsiteX56" fmla="*/ 109838 w 127763"/>
                <a:gd name="connsiteY56" fmla="*/ 108326 h 111161"/>
                <a:gd name="connsiteX57" fmla="*/ 113506 w 127763"/>
                <a:gd name="connsiteY57" fmla="*/ 109571 h 111161"/>
                <a:gd name="connsiteX58" fmla="*/ 117382 w 127763"/>
                <a:gd name="connsiteY58" fmla="*/ 109847 h 111161"/>
                <a:gd name="connsiteX59" fmla="*/ 120981 w 127763"/>
                <a:gd name="connsiteY59" fmla="*/ 109225 h 111161"/>
                <a:gd name="connsiteX60" fmla="*/ 124372 w 127763"/>
                <a:gd name="connsiteY60" fmla="*/ 107703 h 111161"/>
                <a:gd name="connsiteX61" fmla="*/ 127763 w 127763"/>
                <a:gd name="connsiteY61" fmla="*/ 105282 h 111161"/>
                <a:gd name="connsiteX62" fmla="*/ 123888 w 127763"/>
                <a:gd name="connsiteY62" fmla="*/ 102308 h 111161"/>
                <a:gd name="connsiteX63" fmla="*/ 113990 w 127763"/>
                <a:gd name="connsiteY63" fmla="*/ 98226 h 111161"/>
                <a:gd name="connsiteX64" fmla="*/ 109492 w 127763"/>
                <a:gd name="connsiteY64" fmla="*/ 95874 h 111161"/>
                <a:gd name="connsiteX65" fmla="*/ 104509 w 127763"/>
                <a:gd name="connsiteY65" fmla="*/ 92139 h 111161"/>
                <a:gd name="connsiteX66" fmla="*/ 99733 w 127763"/>
                <a:gd name="connsiteY66" fmla="*/ 88058 h 111161"/>
                <a:gd name="connsiteX67" fmla="*/ 95442 w 127763"/>
                <a:gd name="connsiteY67" fmla="*/ 83561 h 111161"/>
                <a:gd name="connsiteX68" fmla="*/ 89905 w 127763"/>
                <a:gd name="connsiteY68" fmla="*/ 76575 h 111161"/>
                <a:gd name="connsiteX69" fmla="*/ 80700 w 127763"/>
                <a:gd name="connsiteY69" fmla="*/ 62809 h 111161"/>
                <a:gd name="connsiteX70" fmla="*/ 79800 w 127763"/>
                <a:gd name="connsiteY70" fmla="*/ 61149 h 111161"/>
                <a:gd name="connsiteX71" fmla="*/ 80215 w 127763"/>
                <a:gd name="connsiteY71" fmla="*/ 59005 h 111161"/>
                <a:gd name="connsiteX72" fmla="*/ 83053 w 127763"/>
                <a:gd name="connsiteY72" fmla="*/ 54163 h 111161"/>
                <a:gd name="connsiteX73" fmla="*/ 83745 w 127763"/>
                <a:gd name="connsiteY73" fmla="*/ 52088 h 111161"/>
                <a:gd name="connsiteX74" fmla="*/ 83330 w 127763"/>
                <a:gd name="connsiteY74" fmla="*/ 49943 h 111161"/>
                <a:gd name="connsiteX75" fmla="*/ 81115 w 127763"/>
                <a:gd name="connsiteY75" fmla="*/ 45378 h 111161"/>
                <a:gd name="connsiteX76" fmla="*/ 80700 w 127763"/>
                <a:gd name="connsiteY76" fmla="*/ 42957 h 111161"/>
                <a:gd name="connsiteX77" fmla="*/ 81600 w 127763"/>
                <a:gd name="connsiteY77" fmla="*/ 38391 h 111161"/>
                <a:gd name="connsiteX78" fmla="*/ 82569 w 127763"/>
                <a:gd name="connsiteY78" fmla="*/ 37700 h 111161"/>
                <a:gd name="connsiteX79" fmla="*/ 84714 w 127763"/>
                <a:gd name="connsiteY79" fmla="*/ 37008 h 111161"/>
                <a:gd name="connsiteX80" fmla="*/ 85545 w 127763"/>
                <a:gd name="connsiteY80" fmla="*/ 36454 h 111161"/>
                <a:gd name="connsiteX81" fmla="*/ 86929 w 127763"/>
                <a:gd name="connsiteY81" fmla="*/ 34241 h 111161"/>
                <a:gd name="connsiteX82" fmla="*/ 87760 w 127763"/>
                <a:gd name="connsiteY82" fmla="*/ 31820 h 111161"/>
                <a:gd name="connsiteX83" fmla="*/ 88728 w 127763"/>
                <a:gd name="connsiteY83" fmla="*/ 29745 h 111161"/>
                <a:gd name="connsiteX84" fmla="*/ 90528 w 127763"/>
                <a:gd name="connsiteY84" fmla="*/ 28223 h 111161"/>
                <a:gd name="connsiteX85" fmla="*/ 93227 w 127763"/>
                <a:gd name="connsiteY85" fmla="*/ 27669 h 111161"/>
                <a:gd name="connsiteX86" fmla="*/ 95165 w 127763"/>
                <a:gd name="connsiteY86" fmla="*/ 27808 h 111161"/>
                <a:gd name="connsiteX87" fmla="*/ 96688 w 127763"/>
                <a:gd name="connsiteY87" fmla="*/ 27116 h 111161"/>
                <a:gd name="connsiteX88" fmla="*/ 97726 w 127763"/>
                <a:gd name="connsiteY88" fmla="*/ 24418 h 111161"/>
                <a:gd name="connsiteX89" fmla="*/ 98695 w 127763"/>
                <a:gd name="connsiteY89" fmla="*/ 18746 h 111161"/>
                <a:gd name="connsiteX90" fmla="*/ 99387 w 127763"/>
                <a:gd name="connsiteY90" fmla="*/ 16394 h 111161"/>
                <a:gd name="connsiteX91" fmla="*/ 100979 w 127763"/>
                <a:gd name="connsiteY91" fmla="*/ 13350 h 111161"/>
                <a:gd name="connsiteX92" fmla="*/ 101809 w 127763"/>
                <a:gd name="connsiteY92" fmla="*/ 8854 h 111161"/>
                <a:gd name="connsiteX93" fmla="*/ 98556 w 127763"/>
                <a:gd name="connsiteY93" fmla="*/ 6641 h 111161"/>
                <a:gd name="connsiteX94" fmla="*/ 88036 w 127763"/>
                <a:gd name="connsiteY94" fmla="*/ 5257 h 111161"/>
                <a:gd name="connsiteX95" fmla="*/ 82845 w 127763"/>
                <a:gd name="connsiteY95" fmla="*/ 3735 h 111161"/>
                <a:gd name="connsiteX96" fmla="*/ 77585 w 127763"/>
                <a:gd name="connsiteY96" fmla="*/ 1591 h 111161"/>
                <a:gd name="connsiteX97" fmla="*/ 72394 w 127763"/>
                <a:gd name="connsiteY97" fmla="*/ 0 h 111161"/>
                <a:gd name="connsiteX98" fmla="*/ 67204 w 127763"/>
                <a:gd name="connsiteY98" fmla="*/ 138 h 111161"/>
                <a:gd name="connsiteX99" fmla="*/ 64574 w 127763"/>
                <a:gd name="connsiteY99" fmla="*/ 1245 h 111161"/>
                <a:gd name="connsiteX100" fmla="*/ 59383 w 127763"/>
                <a:gd name="connsiteY100" fmla="*/ 4081 h 111161"/>
                <a:gd name="connsiteX101" fmla="*/ 56684 w 127763"/>
                <a:gd name="connsiteY101" fmla="*/ 4980 h 111161"/>
                <a:gd name="connsiteX102" fmla="*/ 47963 w 127763"/>
                <a:gd name="connsiteY102" fmla="*/ 5257 h 111161"/>
                <a:gd name="connsiteX103" fmla="*/ 42288 w 127763"/>
                <a:gd name="connsiteY103" fmla="*/ 6917 h 111161"/>
                <a:gd name="connsiteX104" fmla="*/ 39589 w 127763"/>
                <a:gd name="connsiteY104" fmla="*/ 7886 h 111161"/>
                <a:gd name="connsiteX105" fmla="*/ 37304 w 127763"/>
                <a:gd name="connsiteY105" fmla="*/ 9338 h 111161"/>
                <a:gd name="connsiteX106" fmla="*/ 35851 w 127763"/>
                <a:gd name="connsiteY106" fmla="*/ 11690 h 111161"/>
                <a:gd name="connsiteX107" fmla="*/ 35505 w 127763"/>
                <a:gd name="connsiteY107" fmla="*/ 14457 h 111161"/>
                <a:gd name="connsiteX108" fmla="*/ 36197 w 127763"/>
                <a:gd name="connsiteY108" fmla="*/ 17639 h 111161"/>
                <a:gd name="connsiteX109" fmla="*/ 37512 w 127763"/>
                <a:gd name="connsiteY109" fmla="*/ 20614 h 111161"/>
                <a:gd name="connsiteX110" fmla="*/ 39450 w 127763"/>
                <a:gd name="connsiteY110" fmla="*/ 22551 h 111161"/>
                <a:gd name="connsiteX111" fmla="*/ 35367 w 127763"/>
                <a:gd name="connsiteY111" fmla="*/ 23381 h 111161"/>
                <a:gd name="connsiteX112" fmla="*/ 31422 w 127763"/>
                <a:gd name="connsiteY112" fmla="*/ 23519 h 111161"/>
                <a:gd name="connsiteX113" fmla="*/ 27546 w 127763"/>
                <a:gd name="connsiteY113" fmla="*/ 24349 h 111161"/>
                <a:gd name="connsiteX114" fmla="*/ 24085 w 127763"/>
                <a:gd name="connsiteY114" fmla="*/ 27323 h 111161"/>
                <a:gd name="connsiteX115" fmla="*/ 22770 w 127763"/>
                <a:gd name="connsiteY115" fmla="*/ 30229 h 111161"/>
                <a:gd name="connsiteX116" fmla="*/ 23809 w 127763"/>
                <a:gd name="connsiteY116" fmla="*/ 31958 h 111161"/>
                <a:gd name="connsiteX117" fmla="*/ 26438 w 127763"/>
                <a:gd name="connsiteY117" fmla="*/ 32927 h 111161"/>
                <a:gd name="connsiteX118" fmla="*/ 29968 w 127763"/>
                <a:gd name="connsiteY118" fmla="*/ 33411 h 111161"/>
                <a:gd name="connsiteX119" fmla="*/ 28792 w 127763"/>
                <a:gd name="connsiteY119" fmla="*/ 34863 h 111161"/>
                <a:gd name="connsiteX120" fmla="*/ 28446 w 127763"/>
                <a:gd name="connsiteY120" fmla="*/ 36247 h 111161"/>
                <a:gd name="connsiteX121" fmla="*/ 28446 w 127763"/>
                <a:gd name="connsiteY121" fmla="*/ 37630 h 111161"/>
                <a:gd name="connsiteX122" fmla="*/ 28307 w 127763"/>
                <a:gd name="connsiteY122" fmla="*/ 39083 h 111161"/>
                <a:gd name="connsiteX123" fmla="*/ 26646 w 127763"/>
                <a:gd name="connsiteY123" fmla="*/ 43026 h 111161"/>
                <a:gd name="connsiteX124" fmla="*/ 24708 w 127763"/>
                <a:gd name="connsiteY124" fmla="*/ 46900 h 111161"/>
                <a:gd name="connsiteX125" fmla="*/ 22494 w 127763"/>
                <a:gd name="connsiteY125" fmla="*/ 49736 h 111161"/>
                <a:gd name="connsiteX126" fmla="*/ 19448 w 127763"/>
                <a:gd name="connsiteY126" fmla="*/ 52503 h 111161"/>
                <a:gd name="connsiteX127" fmla="*/ 15988 w 127763"/>
                <a:gd name="connsiteY127" fmla="*/ 54370 h 111161"/>
                <a:gd name="connsiteX128" fmla="*/ 12389 w 127763"/>
                <a:gd name="connsiteY128" fmla="*/ 54716 h 111161"/>
                <a:gd name="connsiteX129" fmla="*/ 4222 w 127763"/>
                <a:gd name="connsiteY129" fmla="*/ 55270 h 111161"/>
                <a:gd name="connsiteX130" fmla="*/ 0 w 127763"/>
                <a:gd name="connsiteY130" fmla="*/ 61703 h 111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127763" h="111161">
                  <a:moveTo>
                    <a:pt x="0" y="61703"/>
                  </a:moveTo>
                  <a:lnTo>
                    <a:pt x="0" y="70004"/>
                  </a:lnTo>
                  <a:lnTo>
                    <a:pt x="4914" y="76713"/>
                  </a:lnTo>
                  <a:lnTo>
                    <a:pt x="9205" y="78166"/>
                  </a:lnTo>
                  <a:lnTo>
                    <a:pt x="13565" y="77889"/>
                  </a:lnTo>
                  <a:lnTo>
                    <a:pt x="17995" y="77059"/>
                  </a:lnTo>
                  <a:lnTo>
                    <a:pt x="22355" y="76713"/>
                  </a:lnTo>
                  <a:lnTo>
                    <a:pt x="28584" y="77474"/>
                  </a:lnTo>
                  <a:lnTo>
                    <a:pt x="30799" y="77474"/>
                  </a:lnTo>
                  <a:lnTo>
                    <a:pt x="37928" y="76160"/>
                  </a:lnTo>
                  <a:lnTo>
                    <a:pt x="40280" y="76367"/>
                  </a:lnTo>
                  <a:lnTo>
                    <a:pt x="38204" y="79204"/>
                  </a:lnTo>
                  <a:lnTo>
                    <a:pt x="39035" y="81486"/>
                  </a:lnTo>
                  <a:lnTo>
                    <a:pt x="41527" y="82870"/>
                  </a:lnTo>
                  <a:lnTo>
                    <a:pt x="44641" y="83492"/>
                  </a:lnTo>
                  <a:lnTo>
                    <a:pt x="45333" y="85706"/>
                  </a:lnTo>
                  <a:lnTo>
                    <a:pt x="48724" y="87850"/>
                  </a:lnTo>
                  <a:lnTo>
                    <a:pt x="55715" y="90894"/>
                  </a:lnTo>
                  <a:lnTo>
                    <a:pt x="54054" y="91309"/>
                  </a:lnTo>
                  <a:lnTo>
                    <a:pt x="50870" y="90756"/>
                  </a:lnTo>
                  <a:lnTo>
                    <a:pt x="49001" y="90894"/>
                  </a:lnTo>
                  <a:lnTo>
                    <a:pt x="49555" y="92900"/>
                  </a:lnTo>
                  <a:lnTo>
                    <a:pt x="48378" y="92554"/>
                  </a:lnTo>
                  <a:lnTo>
                    <a:pt x="47063" y="92347"/>
                  </a:lnTo>
                  <a:lnTo>
                    <a:pt x="45818" y="92416"/>
                  </a:lnTo>
                  <a:lnTo>
                    <a:pt x="44779" y="92969"/>
                  </a:lnTo>
                  <a:lnTo>
                    <a:pt x="44156" y="93868"/>
                  </a:lnTo>
                  <a:lnTo>
                    <a:pt x="44226" y="94698"/>
                  </a:lnTo>
                  <a:lnTo>
                    <a:pt x="44433" y="95459"/>
                  </a:lnTo>
                  <a:lnTo>
                    <a:pt x="44295" y="96289"/>
                  </a:lnTo>
                  <a:lnTo>
                    <a:pt x="44087" y="96843"/>
                  </a:lnTo>
                  <a:lnTo>
                    <a:pt x="43949" y="98088"/>
                  </a:lnTo>
                  <a:lnTo>
                    <a:pt x="43672" y="98641"/>
                  </a:lnTo>
                  <a:lnTo>
                    <a:pt x="39727" y="100025"/>
                  </a:lnTo>
                  <a:lnTo>
                    <a:pt x="64920" y="107080"/>
                  </a:lnTo>
                  <a:lnTo>
                    <a:pt x="66304" y="105559"/>
                  </a:lnTo>
                  <a:lnTo>
                    <a:pt x="69003" y="105905"/>
                  </a:lnTo>
                  <a:lnTo>
                    <a:pt x="72394" y="106942"/>
                  </a:lnTo>
                  <a:lnTo>
                    <a:pt x="75371" y="107565"/>
                  </a:lnTo>
                  <a:lnTo>
                    <a:pt x="85199" y="107288"/>
                  </a:lnTo>
                  <a:lnTo>
                    <a:pt x="87898" y="107565"/>
                  </a:lnTo>
                  <a:lnTo>
                    <a:pt x="87967" y="107772"/>
                  </a:lnTo>
                  <a:lnTo>
                    <a:pt x="88244" y="108326"/>
                  </a:lnTo>
                  <a:lnTo>
                    <a:pt x="88728" y="108879"/>
                  </a:lnTo>
                  <a:lnTo>
                    <a:pt x="89282" y="109225"/>
                  </a:lnTo>
                  <a:lnTo>
                    <a:pt x="90043" y="109225"/>
                  </a:lnTo>
                  <a:lnTo>
                    <a:pt x="91566" y="108948"/>
                  </a:lnTo>
                  <a:lnTo>
                    <a:pt x="96272" y="108602"/>
                  </a:lnTo>
                  <a:lnTo>
                    <a:pt x="98279" y="109363"/>
                  </a:lnTo>
                  <a:lnTo>
                    <a:pt x="100840" y="110539"/>
                  </a:lnTo>
                  <a:lnTo>
                    <a:pt x="103401" y="111162"/>
                  </a:lnTo>
                  <a:lnTo>
                    <a:pt x="105685" y="110263"/>
                  </a:lnTo>
                  <a:lnTo>
                    <a:pt x="104232" y="108948"/>
                  </a:lnTo>
                  <a:lnTo>
                    <a:pt x="99387" y="105766"/>
                  </a:lnTo>
                  <a:lnTo>
                    <a:pt x="102848" y="105490"/>
                  </a:lnTo>
                  <a:lnTo>
                    <a:pt x="106308" y="106665"/>
                  </a:lnTo>
                  <a:lnTo>
                    <a:pt x="109838" y="108326"/>
                  </a:lnTo>
                  <a:lnTo>
                    <a:pt x="113506" y="109571"/>
                  </a:lnTo>
                  <a:lnTo>
                    <a:pt x="117382" y="109847"/>
                  </a:lnTo>
                  <a:lnTo>
                    <a:pt x="120981" y="109225"/>
                  </a:lnTo>
                  <a:lnTo>
                    <a:pt x="124372" y="107703"/>
                  </a:lnTo>
                  <a:lnTo>
                    <a:pt x="127763" y="105282"/>
                  </a:lnTo>
                  <a:lnTo>
                    <a:pt x="123888" y="102308"/>
                  </a:lnTo>
                  <a:lnTo>
                    <a:pt x="113990" y="98226"/>
                  </a:lnTo>
                  <a:lnTo>
                    <a:pt x="109492" y="95874"/>
                  </a:lnTo>
                  <a:lnTo>
                    <a:pt x="104509" y="92139"/>
                  </a:lnTo>
                  <a:lnTo>
                    <a:pt x="99733" y="88058"/>
                  </a:lnTo>
                  <a:lnTo>
                    <a:pt x="95442" y="83561"/>
                  </a:lnTo>
                  <a:lnTo>
                    <a:pt x="89905" y="76575"/>
                  </a:lnTo>
                  <a:lnTo>
                    <a:pt x="80700" y="62809"/>
                  </a:lnTo>
                  <a:lnTo>
                    <a:pt x="79800" y="61149"/>
                  </a:lnTo>
                  <a:lnTo>
                    <a:pt x="80215" y="59005"/>
                  </a:lnTo>
                  <a:lnTo>
                    <a:pt x="83053" y="54163"/>
                  </a:lnTo>
                  <a:lnTo>
                    <a:pt x="83745" y="52088"/>
                  </a:lnTo>
                  <a:lnTo>
                    <a:pt x="83330" y="49943"/>
                  </a:lnTo>
                  <a:lnTo>
                    <a:pt x="81115" y="45378"/>
                  </a:lnTo>
                  <a:lnTo>
                    <a:pt x="80700" y="42957"/>
                  </a:lnTo>
                  <a:lnTo>
                    <a:pt x="81600" y="38391"/>
                  </a:lnTo>
                  <a:lnTo>
                    <a:pt x="82569" y="37700"/>
                  </a:lnTo>
                  <a:lnTo>
                    <a:pt x="84714" y="37008"/>
                  </a:lnTo>
                  <a:lnTo>
                    <a:pt x="85545" y="36454"/>
                  </a:lnTo>
                  <a:lnTo>
                    <a:pt x="86929" y="34241"/>
                  </a:lnTo>
                  <a:lnTo>
                    <a:pt x="87760" y="31820"/>
                  </a:lnTo>
                  <a:lnTo>
                    <a:pt x="88728" y="29745"/>
                  </a:lnTo>
                  <a:lnTo>
                    <a:pt x="90528" y="28223"/>
                  </a:lnTo>
                  <a:lnTo>
                    <a:pt x="93227" y="27669"/>
                  </a:lnTo>
                  <a:lnTo>
                    <a:pt x="95165" y="27808"/>
                  </a:lnTo>
                  <a:lnTo>
                    <a:pt x="96688" y="27116"/>
                  </a:lnTo>
                  <a:lnTo>
                    <a:pt x="97726" y="24418"/>
                  </a:lnTo>
                  <a:lnTo>
                    <a:pt x="98695" y="18746"/>
                  </a:lnTo>
                  <a:lnTo>
                    <a:pt x="99387" y="16394"/>
                  </a:lnTo>
                  <a:lnTo>
                    <a:pt x="100979" y="13350"/>
                  </a:lnTo>
                  <a:lnTo>
                    <a:pt x="101809" y="8854"/>
                  </a:lnTo>
                  <a:lnTo>
                    <a:pt x="98556" y="6641"/>
                  </a:lnTo>
                  <a:lnTo>
                    <a:pt x="88036" y="5257"/>
                  </a:lnTo>
                  <a:lnTo>
                    <a:pt x="82845" y="3735"/>
                  </a:lnTo>
                  <a:lnTo>
                    <a:pt x="77585" y="1591"/>
                  </a:lnTo>
                  <a:lnTo>
                    <a:pt x="72394" y="0"/>
                  </a:lnTo>
                  <a:lnTo>
                    <a:pt x="67204" y="138"/>
                  </a:lnTo>
                  <a:lnTo>
                    <a:pt x="64574" y="1245"/>
                  </a:lnTo>
                  <a:lnTo>
                    <a:pt x="59383" y="4081"/>
                  </a:lnTo>
                  <a:lnTo>
                    <a:pt x="56684" y="4980"/>
                  </a:lnTo>
                  <a:lnTo>
                    <a:pt x="47963" y="5257"/>
                  </a:lnTo>
                  <a:lnTo>
                    <a:pt x="42288" y="6917"/>
                  </a:lnTo>
                  <a:lnTo>
                    <a:pt x="39589" y="7886"/>
                  </a:lnTo>
                  <a:lnTo>
                    <a:pt x="37304" y="9338"/>
                  </a:lnTo>
                  <a:lnTo>
                    <a:pt x="35851" y="11690"/>
                  </a:lnTo>
                  <a:lnTo>
                    <a:pt x="35505" y="14457"/>
                  </a:lnTo>
                  <a:lnTo>
                    <a:pt x="36197" y="17639"/>
                  </a:lnTo>
                  <a:lnTo>
                    <a:pt x="37512" y="20614"/>
                  </a:lnTo>
                  <a:lnTo>
                    <a:pt x="39450" y="22551"/>
                  </a:lnTo>
                  <a:lnTo>
                    <a:pt x="35367" y="23381"/>
                  </a:lnTo>
                  <a:lnTo>
                    <a:pt x="31422" y="23519"/>
                  </a:lnTo>
                  <a:lnTo>
                    <a:pt x="27546" y="24349"/>
                  </a:lnTo>
                  <a:lnTo>
                    <a:pt x="24085" y="27323"/>
                  </a:lnTo>
                  <a:lnTo>
                    <a:pt x="22770" y="30229"/>
                  </a:lnTo>
                  <a:lnTo>
                    <a:pt x="23809" y="31958"/>
                  </a:lnTo>
                  <a:lnTo>
                    <a:pt x="26438" y="32927"/>
                  </a:lnTo>
                  <a:lnTo>
                    <a:pt x="29968" y="33411"/>
                  </a:lnTo>
                  <a:lnTo>
                    <a:pt x="28792" y="34863"/>
                  </a:lnTo>
                  <a:lnTo>
                    <a:pt x="28446" y="36247"/>
                  </a:lnTo>
                  <a:lnTo>
                    <a:pt x="28446" y="37630"/>
                  </a:lnTo>
                  <a:lnTo>
                    <a:pt x="28307" y="39083"/>
                  </a:lnTo>
                  <a:lnTo>
                    <a:pt x="26646" y="43026"/>
                  </a:lnTo>
                  <a:lnTo>
                    <a:pt x="24708" y="46900"/>
                  </a:lnTo>
                  <a:lnTo>
                    <a:pt x="22494" y="49736"/>
                  </a:lnTo>
                  <a:lnTo>
                    <a:pt x="19448" y="52503"/>
                  </a:lnTo>
                  <a:lnTo>
                    <a:pt x="15988" y="54370"/>
                  </a:lnTo>
                  <a:lnTo>
                    <a:pt x="12389" y="54716"/>
                  </a:lnTo>
                  <a:lnTo>
                    <a:pt x="4222" y="55270"/>
                  </a:lnTo>
                  <a:lnTo>
                    <a:pt x="0" y="61703"/>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 name="Freeform 30">
              <a:extLst>
                <a:ext uri="{FF2B5EF4-FFF2-40B4-BE49-F238E27FC236}">
                  <a16:creationId xmlns:a16="http://schemas.microsoft.com/office/drawing/2014/main" id="{F69EE363-B0B3-5545-8AD9-266B4A69B6BF}"/>
                </a:ext>
              </a:extLst>
            </p:cNvPr>
            <p:cNvSpPr/>
            <p:nvPr/>
          </p:nvSpPr>
          <p:spPr>
            <a:xfrm>
              <a:off x="6442441" y="2449017"/>
              <a:ext cx="206753" cy="185266"/>
            </a:xfrm>
            <a:custGeom>
              <a:avLst/>
              <a:gdLst>
                <a:gd name="connsiteX0" fmla="*/ 85891 w 155240"/>
                <a:gd name="connsiteY0" fmla="*/ 14111 h 139107"/>
                <a:gd name="connsiteX1" fmla="*/ 91151 w 155240"/>
                <a:gd name="connsiteY1" fmla="*/ 15702 h 139107"/>
                <a:gd name="connsiteX2" fmla="*/ 96411 w 155240"/>
                <a:gd name="connsiteY2" fmla="*/ 17847 h 139107"/>
                <a:gd name="connsiteX3" fmla="*/ 101602 w 155240"/>
                <a:gd name="connsiteY3" fmla="*/ 19369 h 139107"/>
                <a:gd name="connsiteX4" fmla="*/ 112053 w 155240"/>
                <a:gd name="connsiteY4" fmla="*/ 20752 h 139107"/>
                <a:gd name="connsiteX5" fmla="*/ 115305 w 155240"/>
                <a:gd name="connsiteY5" fmla="*/ 22966 h 139107"/>
                <a:gd name="connsiteX6" fmla="*/ 114475 w 155240"/>
                <a:gd name="connsiteY6" fmla="*/ 27462 h 139107"/>
                <a:gd name="connsiteX7" fmla="*/ 112883 w 155240"/>
                <a:gd name="connsiteY7" fmla="*/ 30506 h 139107"/>
                <a:gd name="connsiteX8" fmla="*/ 112260 w 155240"/>
                <a:gd name="connsiteY8" fmla="*/ 32857 h 139107"/>
                <a:gd name="connsiteX9" fmla="*/ 111291 w 155240"/>
                <a:gd name="connsiteY9" fmla="*/ 38530 h 139107"/>
                <a:gd name="connsiteX10" fmla="*/ 110184 w 155240"/>
                <a:gd name="connsiteY10" fmla="*/ 41297 h 139107"/>
                <a:gd name="connsiteX11" fmla="*/ 108730 w 155240"/>
                <a:gd name="connsiteY11" fmla="*/ 41919 h 139107"/>
                <a:gd name="connsiteX12" fmla="*/ 106793 w 155240"/>
                <a:gd name="connsiteY12" fmla="*/ 41781 h 139107"/>
                <a:gd name="connsiteX13" fmla="*/ 104093 w 155240"/>
                <a:gd name="connsiteY13" fmla="*/ 42334 h 139107"/>
                <a:gd name="connsiteX14" fmla="*/ 102294 w 155240"/>
                <a:gd name="connsiteY14" fmla="*/ 43856 h 139107"/>
                <a:gd name="connsiteX15" fmla="*/ 101256 w 155240"/>
                <a:gd name="connsiteY15" fmla="*/ 45931 h 139107"/>
                <a:gd name="connsiteX16" fmla="*/ 100425 w 155240"/>
                <a:gd name="connsiteY16" fmla="*/ 48283 h 139107"/>
                <a:gd name="connsiteX17" fmla="*/ 99110 w 155240"/>
                <a:gd name="connsiteY17" fmla="*/ 50566 h 139107"/>
                <a:gd name="connsiteX18" fmla="*/ 98280 w 155240"/>
                <a:gd name="connsiteY18" fmla="*/ 51119 h 139107"/>
                <a:gd name="connsiteX19" fmla="*/ 96134 w 155240"/>
                <a:gd name="connsiteY19" fmla="*/ 51742 h 139107"/>
                <a:gd name="connsiteX20" fmla="*/ 95165 w 155240"/>
                <a:gd name="connsiteY20" fmla="*/ 52433 h 139107"/>
                <a:gd name="connsiteX21" fmla="*/ 94196 w 155240"/>
                <a:gd name="connsiteY21" fmla="*/ 56999 h 139107"/>
                <a:gd name="connsiteX22" fmla="*/ 94681 w 155240"/>
                <a:gd name="connsiteY22" fmla="*/ 59420 h 139107"/>
                <a:gd name="connsiteX23" fmla="*/ 96826 w 155240"/>
                <a:gd name="connsiteY23" fmla="*/ 63985 h 139107"/>
                <a:gd name="connsiteX24" fmla="*/ 97241 w 155240"/>
                <a:gd name="connsiteY24" fmla="*/ 66130 h 139107"/>
                <a:gd name="connsiteX25" fmla="*/ 96549 w 155240"/>
                <a:gd name="connsiteY25" fmla="*/ 68205 h 139107"/>
                <a:gd name="connsiteX26" fmla="*/ 93712 w 155240"/>
                <a:gd name="connsiteY26" fmla="*/ 73047 h 139107"/>
                <a:gd name="connsiteX27" fmla="*/ 93296 w 155240"/>
                <a:gd name="connsiteY27" fmla="*/ 75192 h 139107"/>
                <a:gd name="connsiteX28" fmla="*/ 94127 w 155240"/>
                <a:gd name="connsiteY28" fmla="*/ 76783 h 139107"/>
                <a:gd name="connsiteX29" fmla="*/ 103332 w 155240"/>
                <a:gd name="connsiteY29" fmla="*/ 90548 h 139107"/>
                <a:gd name="connsiteX30" fmla="*/ 108869 w 155240"/>
                <a:gd name="connsiteY30" fmla="*/ 97535 h 139107"/>
                <a:gd name="connsiteX31" fmla="*/ 113160 w 155240"/>
                <a:gd name="connsiteY31" fmla="*/ 102031 h 139107"/>
                <a:gd name="connsiteX32" fmla="*/ 117866 w 155240"/>
                <a:gd name="connsiteY32" fmla="*/ 106112 h 139107"/>
                <a:gd name="connsiteX33" fmla="*/ 122850 w 155240"/>
                <a:gd name="connsiteY33" fmla="*/ 109847 h 139107"/>
                <a:gd name="connsiteX34" fmla="*/ 127417 w 155240"/>
                <a:gd name="connsiteY34" fmla="*/ 112199 h 139107"/>
                <a:gd name="connsiteX35" fmla="*/ 137314 w 155240"/>
                <a:gd name="connsiteY35" fmla="*/ 116281 h 139107"/>
                <a:gd name="connsiteX36" fmla="*/ 141190 w 155240"/>
                <a:gd name="connsiteY36" fmla="*/ 119255 h 139107"/>
                <a:gd name="connsiteX37" fmla="*/ 137799 w 155240"/>
                <a:gd name="connsiteY37" fmla="*/ 121676 h 139107"/>
                <a:gd name="connsiteX38" fmla="*/ 134408 w 155240"/>
                <a:gd name="connsiteY38" fmla="*/ 123198 h 139107"/>
                <a:gd name="connsiteX39" fmla="*/ 130809 w 155240"/>
                <a:gd name="connsiteY39" fmla="*/ 123820 h 139107"/>
                <a:gd name="connsiteX40" fmla="*/ 126864 w 155240"/>
                <a:gd name="connsiteY40" fmla="*/ 123544 h 139107"/>
                <a:gd name="connsiteX41" fmla="*/ 123196 w 155240"/>
                <a:gd name="connsiteY41" fmla="*/ 122299 h 139107"/>
                <a:gd name="connsiteX42" fmla="*/ 119666 w 155240"/>
                <a:gd name="connsiteY42" fmla="*/ 120639 h 139107"/>
                <a:gd name="connsiteX43" fmla="*/ 116205 w 155240"/>
                <a:gd name="connsiteY43" fmla="*/ 119462 h 139107"/>
                <a:gd name="connsiteX44" fmla="*/ 112745 w 155240"/>
                <a:gd name="connsiteY44" fmla="*/ 119739 h 139107"/>
                <a:gd name="connsiteX45" fmla="*/ 117589 w 155240"/>
                <a:gd name="connsiteY45" fmla="*/ 122852 h 139107"/>
                <a:gd name="connsiteX46" fmla="*/ 118974 w 155240"/>
                <a:gd name="connsiteY46" fmla="*/ 124235 h 139107"/>
                <a:gd name="connsiteX47" fmla="*/ 116759 w 155240"/>
                <a:gd name="connsiteY47" fmla="*/ 125135 h 139107"/>
                <a:gd name="connsiteX48" fmla="*/ 114198 w 155240"/>
                <a:gd name="connsiteY48" fmla="*/ 124512 h 139107"/>
                <a:gd name="connsiteX49" fmla="*/ 111637 w 155240"/>
                <a:gd name="connsiteY49" fmla="*/ 123336 h 139107"/>
                <a:gd name="connsiteX50" fmla="*/ 109630 w 155240"/>
                <a:gd name="connsiteY50" fmla="*/ 122575 h 139107"/>
                <a:gd name="connsiteX51" fmla="*/ 104924 w 155240"/>
                <a:gd name="connsiteY51" fmla="*/ 122921 h 139107"/>
                <a:gd name="connsiteX52" fmla="*/ 103401 w 155240"/>
                <a:gd name="connsiteY52" fmla="*/ 123267 h 139107"/>
                <a:gd name="connsiteX53" fmla="*/ 102640 w 155240"/>
                <a:gd name="connsiteY53" fmla="*/ 123267 h 139107"/>
                <a:gd name="connsiteX54" fmla="*/ 102086 w 155240"/>
                <a:gd name="connsiteY54" fmla="*/ 122921 h 139107"/>
                <a:gd name="connsiteX55" fmla="*/ 101602 w 155240"/>
                <a:gd name="connsiteY55" fmla="*/ 122368 h 139107"/>
                <a:gd name="connsiteX56" fmla="*/ 101325 w 155240"/>
                <a:gd name="connsiteY56" fmla="*/ 121884 h 139107"/>
                <a:gd name="connsiteX57" fmla="*/ 101325 w 155240"/>
                <a:gd name="connsiteY57" fmla="*/ 121607 h 139107"/>
                <a:gd name="connsiteX58" fmla="*/ 98556 w 155240"/>
                <a:gd name="connsiteY58" fmla="*/ 121330 h 139107"/>
                <a:gd name="connsiteX59" fmla="*/ 88659 w 155240"/>
                <a:gd name="connsiteY59" fmla="*/ 121607 h 139107"/>
                <a:gd name="connsiteX60" fmla="*/ 85683 w 155240"/>
                <a:gd name="connsiteY60" fmla="*/ 120984 h 139107"/>
                <a:gd name="connsiteX61" fmla="*/ 82361 w 155240"/>
                <a:gd name="connsiteY61" fmla="*/ 119947 h 139107"/>
                <a:gd name="connsiteX62" fmla="*/ 79593 w 155240"/>
                <a:gd name="connsiteY62" fmla="*/ 119601 h 139107"/>
                <a:gd name="connsiteX63" fmla="*/ 78278 w 155240"/>
                <a:gd name="connsiteY63" fmla="*/ 121123 h 139107"/>
                <a:gd name="connsiteX64" fmla="*/ 53015 w 155240"/>
                <a:gd name="connsiteY64" fmla="*/ 114067 h 139107"/>
                <a:gd name="connsiteX65" fmla="*/ 56961 w 155240"/>
                <a:gd name="connsiteY65" fmla="*/ 112753 h 139107"/>
                <a:gd name="connsiteX66" fmla="*/ 57237 w 155240"/>
                <a:gd name="connsiteY66" fmla="*/ 112199 h 139107"/>
                <a:gd name="connsiteX67" fmla="*/ 57445 w 155240"/>
                <a:gd name="connsiteY67" fmla="*/ 110954 h 139107"/>
                <a:gd name="connsiteX68" fmla="*/ 57652 w 155240"/>
                <a:gd name="connsiteY68" fmla="*/ 110401 h 139107"/>
                <a:gd name="connsiteX69" fmla="*/ 57860 w 155240"/>
                <a:gd name="connsiteY69" fmla="*/ 109571 h 139107"/>
                <a:gd name="connsiteX70" fmla="*/ 57652 w 155240"/>
                <a:gd name="connsiteY70" fmla="*/ 108810 h 139107"/>
                <a:gd name="connsiteX71" fmla="*/ 57652 w 155240"/>
                <a:gd name="connsiteY71" fmla="*/ 108049 h 139107"/>
                <a:gd name="connsiteX72" fmla="*/ 58206 w 155240"/>
                <a:gd name="connsiteY72" fmla="*/ 107080 h 139107"/>
                <a:gd name="connsiteX73" fmla="*/ 59245 w 155240"/>
                <a:gd name="connsiteY73" fmla="*/ 106596 h 139107"/>
                <a:gd name="connsiteX74" fmla="*/ 60490 w 155240"/>
                <a:gd name="connsiteY74" fmla="*/ 106458 h 139107"/>
                <a:gd name="connsiteX75" fmla="*/ 61805 w 155240"/>
                <a:gd name="connsiteY75" fmla="*/ 106665 h 139107"/>
                <a:gd name="connsiteX76" fmla="*/ 62982 w 155240"/>
                <a:gd name="connsiteY76" fmla="*/ 107011 h 139107"/>
                <a:gd name="connsiteX77" fmla="*/ 62497 w 155240"/>
                <a:gd name="connsiteY77" fmla="*/ 105005 h 139107"/>
                <a:gd name="connsiteX78" fmla="*/ 64366 w 155240"/>
                <a:gd name="connsiteY78" fmla="*/ 104867 h 139107"/>
                <a:gd name="connsiteX79" fmla="*/ 67550 w 155240"/>
                <a:gd name="connsiteY79" fmla="*/ 105351 h 139107"/>
                <a:gd name="connsiteX80" fmla="*/ 69211 w 155240"/>
                <a:gd name="connsiteY80" fmla="*/ 105005 h 139107"/>
                <a:gd name="connsiteX81" fmla="*/ 62221 w 155240"/>
                <a:gd name="connsiteY81" fmla="*/ 101892 h 139107"/>
                <a:gd name="connsiteX82" fmla="*/ 58899 w 155240"/>
                <a:gd name="connsiteY82" fmla="*/ 99748 h 139107"/>
                <a:gd name="connsiteX83" fmla="*/ 58206 w 155240"/>
                <a:gd name="connsiteY83" fmla="*/ 97535 h 139107"/>
                <a:gd name="connsiteX84" fmla="*/ 55092 w 155240"/>
                <a:gd name="connsiteY84" fmla="*/ 96981 h 139107"/>
                <a:gd name="connsiteX85" fmla="*/ 52600 w 155240"/>
                <a:gd name="connsiteY85" fmla="*/ 95529 h 139107"/>
                <a:gd name="connsiteX86" fmla="*/ 51839 w 155240"/>
                <a:gd name="connsiteY86" fmla="*/ 93315 h 139107"/>
                <a:gd name="connsiteX87" fmla="*/ 53915 w 155240"/>
                <a:gd name="connsiteY87" fmla="*/ 90479 h 139107"/>
                <a:gd name="connsiteX88" fmla="*/ 51562 w 155240"/>
                <a:gd name="connsiteY88" fmla="*/ 90271 h 139107"/>
                <a:gd name="connsiteX89" fmla="*/ 44364 w 155240"/>
                <a:gd name="connsiteY89" fmla="*/ 91586 h 139107"/>
                <a:gd name="connsiteX90" fmla="*/ 42219 w 155240"/>
                <a:gd name="connsiteY90" fmla="*/ 91586 h 139107"/>
                <a:gd name="connsiteX91" fmla="*/ 35921 w 155240"/>
                <a:gd name="connsiteY91" fmla="*/ 90825 h 139107"/>
                <a:gd name="connsiteX92" fmla="*/ 31560 w 155240"/>
                <a:gd name="connsiteY92" fmla="*/ 91171 h 139107"/>
                <a:gd name="connsiteX93" fmla="*/ 27131 w 155240"/>
                <a:gd name="connsiteY93" fmla="*/ 92001 h 139107"/>
                <a:gd name="connsiteX94" fmla="*/ 22770 w 155240"/>
                <a:gd name="connsiteY94" fmla="*/ 92277 h 139107"/>
                <a:gd name="connsiteX95" fmla="*/ 18479 w 155240"/>
                <a:gd name="connsiteY95" fmla="*/ 90894 h 139107"/>
                <a:gd name="connsiteX96" fmla="*/ 13634 w 155240"/>
                <a:gd name="connsiteY96" fmla="*/ 84184 h 139107"/>
                <a:gd name="connsiteX97" fmla="*/ 13634 w 155240"/>
                <a:gd name="connsiteY97" fmla="*/ 75814 h 139107"/>
                <a:gd name="connsiteX98" fmla="*/ 17856 w 155240"/>
                <a:gd name="connsiteY98" fmla="*/ 69450 h 139107"/>
                <a:gd name="connsiteX99" fmla="*/ 26023 w 155240"/>
                <a:gd name="connsiteY99" fmla="*/ 68897 h 139107"/>
                <a:gd name="connsiteX100" fmla="*/ 29622 w 155240"/>
                <a:gd name="connsiteY100" fmla="*/ 68551 h 139107"/>
                <a:gd name="connsiteX101" fmla="*/ 33083 w 155240"/>
                <a:gd name="connsiteY101" fmla="*/ 66683 h 139107"/>
                <a:gd name="connsiteX102" fmla="*/ 36128 w 155240"/>
                <a:gd name="connsiteY102" fmla="*/ 63916 h 139107"/>
                <a:gd name="connsiteX103" fmla="*/ 38412 w 155240"/>
                <a:gd name="connsiteY103" fmla="*/ 61011 h 139107"/>
                <a:gd name="connsiteX104" fmla="*/ 40350 w 155240"/>
                <a:gd name="connsiteY104" fmla="*/ 57137 h 139107"/>
                <a:gd name="connsiteX105" fmla="*/ 41942 w 155240"/>
                <a:gd name="connsiteY105" fmla="*/ 53194 h 139107"/>
                <a:gd name="connsiteX106" fmla="*/ 42149 w 155240"/>
                <a:gd name="connsiteY106" fmla="*/ 51742 h 139107"/>
                <a:gd name="connsiteX107" fmla="*/ 42149 w 155240"/>
                <a:gd name="connsiteY107" fmla="*/ 50358 h 139107"/>
                <a:gd name="connsiteX108" fmla="*/ 42426 w 155240"/>
                <a:gd name="connsiteY108" fmla="*/ 48975 h 139107"/>
                <a:gd name="connsiteX109" fmla="*/ 43672 w 155240"/>
                <a:gd name="connsiteY109" fmla="*/ 47522 h 139107"/>
                <a:gd name="connsiteX110" fmla="*/ 40073 w 155240"/>
                <a:gd name="connsiteY110" fmla="*/ 47038 h 139107"/>
                <a:gd name="connsiteX111" fmla="*/ 37512 w 155240"/>
                <a:gd name="connsiteY111" fmla="*/ 46070 h 139107"/>
                <a:gd name="connsiteX112" fmla="*/ 36474 w 155240"/>
                <a:gd name="connsiteY112" fmla="*/ 44340 h 139107"/>
                <a:gd name="connsiteX113" fmla="*/ 37789 w 155240"/>
                <a:gd name="connsiteY113" fmla="*/ 41435 h 139107"/>
                <a:gd name="connsiteX114" fmla="*/ 41250 w 155240"/>
                <a:gd name="connsiteY114" fmla="*/ 38460 h 139107"/>
                <a:gd name="connsiteX115" fmla="*/ 45125 w 155240"/>
                <a:gd name="connsiteY115" fmla="*/ 37630 h 139107"/>
                <a:gd name="connsiteX116" fmla="*/ 49070 w 155240"/>
                <a:gd name="connsiteY116" fmla="*/ 37492 h 139107"/>
                <a:gd name="connsiteX117" fmla="*/ 53154 w 155240"/>
                <a:gd name="connsiteY117" fmla="*/ 36731 h 139107"/>
                <a:gd name="connsiteX118" fmla="*/ 51285 w 155240"/>
                <a:gd name="connsiteY118" fmla="*/ 34794 h 139107"/>
                <a:gd name="connsiteX119" fmla="*/ 49901 w 155240"/>
                <a:gd name="connsiteY119" fmla="*/ 31820 h 139107"/>
                <a:gd name="connsiteX120" fmla="*/ 49278 w 155240"/>
                <a:gd name="connsiteY120" fmla="*/ 28638 h 139107"/>
                <a:gd name="connsiteX121" fmla="*/ 49624 w 155240"/>
                <a:gd name="connsiteY121" fmla="*/ 25871 h 139107"/>
                <a:gd name="connsiteX122" fmla="*/ 51078 w 155240"/>
                <a:gd name="connsiteY122" fmla="*/ 23519 h 139107"/>
                <a:gd name="connsiteX123" fmla="*/ 53361 w 155240"/>
                <a:gd name="connsiteY123" fmla="*/ 22066 h 139107"/>
                <a:gd name="connsiteX124" fmla="*/ 55991 w 155240"/>
                <a:gd name="connsiteY124" fmla="*/ 21098 h 139107"/>
                <a:gd name="connsiteX125" fmla="*/ 61736 w 155240"/>
                <a:gd name="connsiteY125" fmla="*/ 19438 h 139107"/>
                <a:gd name="connsiteX126" fmla="*/ 70388 w 155240"/>
                <a:gd name="connsiteY126" fmla="*/ 19161 h 139107"/>
                <a:gd name="connsiteX127" fmla="*/ 73156 w 155240"/>
                <a:gd name="connsiteY127" fmla="*/ 18331 h 139107"/>
                <a:gd name="connsiteX128" fmla="*/ 78278 w 155240"/>
                <a:gd name="connsiteY128" fmla="*/ 15426 h 139107"/>
                <a:gd name="connsiteX129" fmla="*/ 80908 w 155240"/>
                <a:gd name="connsiteY129" fmla="*/ 14319 h 139107"/>
                <a:gd name="connsiteX130" fmla="*/ 86029 w 155240"/>
                <a:gd name="connsiteY130" fmla="*/ 14181 h 139107"/>
                <a:gd name="connsiteX131" fmla="*/ 86029 w 155240"/>
                <a:gd name="connsiteY131" fmla="*/ 346 h 139107"/>
                <a:gd name="connsiteX132" fmla="*/ 85753 w 155240"/>
                <a:gd name="connsiteY132" fmla="*/ 346 h 139107"/>
                <a:gd name="connsiteX133" fmla="*/ 80631 w 155240"/>
                <a:gd name="connsiteY133" fmla="*/ 484 h 139107"/>
                <a:gd name="connsiteX134" fmla="*/ 75578 w 155240"/>
                <a:gd name="connsiteY134" fmla="*/ 1522 h 139107"/>
                <a:gd name="connsiteX135" fmla="*/ 72948 w 155240"/>
                <a:gd name="connsiteY135" fmla="*/ 2629 h 139107"/>
                <a:gd name="connsiteX136" fmla="*/ 71564 w 155240"/>
                <a:gd name="connsiteY136" fmla="*/ 3320 h 139107"/>
                <a:gd name="connsiteX137" fmla="*/ 67896 w 155240"/>
                <a:gd name="connsiteY137" fmla="*/ 5396 h 139107"/>
                <a:gd name="connsiteX138" fmla="*/ 61321 w 155240"/>
                <a:gd name="connsiteY138" fmla="*/ 5603 h 139107"/>
                <a:gd name="connsiteX139" fmla="*/ 57930 w 155240"/>
                <a:gd name="connsiteY139" fmla="*/ 6156 h 139107"/>
                <a:gd name="connsiteX140" fmla="*/ 52185 w 155240"/>
                <a:gd name="connsiteY140" fmla="*/ 7817 h 139107"/>
                <a:gd name="connsiteX141" fmla="*/ 51285 w 155240"/>
                <a:gd name="connsiteY141" fmla="*/ 8093 h 139107"/>
                <a:gd name="connsiteX142" fmla="*/ 48655 w 155240"/>
                <a:gd name="connsiteY142" fmla="*/ 9062 h 139107"/>
                <a:gd name="connsiteX143" fmla="*/ 45818 w 155240"/>
                <a:gd name="connsiteY143" fmla="*/ 10445 h 139107"/>
                <a:gd name="connsiteX144" fmla="*/ 43534 w 155240"/>
                <a:gd name="connsiteY144" fmla="*/ 11898 h 139107"/>
                <a:gd name="connsiteX145" fmla="*/ 39381 w 155240"/>
                <a:gd name="connsiteY145" fmla="*/ 16117 h 139107"/>
                <a:gd name="connsiteX146" fmla="*/ 37928 w 155240"/>
                <a:gd name="connsiteY146" fmla="*/ 18469 h 139107"/>
                <a:gd name="connsiteX147" fmla="*/ 35921 w 155240"/>
                <a:gd name="connsiteY147" fmla="*/ 24280 h 139107"/>
                <a:gd name="connsiteX148" fmla="*/ 35713 w 155240"/>
                <a:gd name="connsiteY148" fmla="*/ 25940 h 139107"/>
                <a:gd name="connsiteX149" fmla="*/ 32460 w 155240"/>
                <a:gd name="connsiteY149" fmla="*/ 28015 h 139107"/>
                <a:gd name="connsiteX150" fmla="*/ 28999 w 155240"/>
                <a:gd name="connsiteY150" fmla="*/ 30990 h 139107"/>
                <a:gd name="connsiteX151" fmla="*/ 25262 w 155240"/>
                <a:gd name="connsiteY151" fmla="*/ 35970 h 139107"/>
                <a:gd name="connsiteX152" fmla="*/ 23947 w 155240"/>
                <a:gd name="connsiteY152" fmla="*/ 38875 h 139107"/>
                <a:gd name="connsiteX153" fmla="*/ 24708 w 155240"/>
                <a:gd name="connsiteY153" fmla="*/ 51534 h 139107"/>
                <a:gd name="connsiteX154" fmla="*/ 25746 w 155240"/>
                <a:gd name="connsiteY154" fmla="*/ 53264 h 139107"/>
                <a:gd name="connsiteX155" fmla="*/ 26369 w 155240"/>
                <a:gd name="connsiteY155" fmla="*/ 54232 h 139107"/>
                <a:gd name="connsiteX156" fmla="*/ 26162 w 155240"/>
                <a:gd name="connsiteY156" fmla="*/ 54509 h 139107"/>
                <a:gd name="connsiteX157" fmla="*/ 25470 w 155240"/>
                <a:gd name="connsiteY157" fmla="*/ 55131 h 139107"/>
                <a:gd name="connsiteX158" fmla="*/ 25054 w 155240"/>
                <a:gd name="connsiteY158" fmla="*/ 55131 h 139107"/>
                <a:gd name="connsiteX159" fmla="*/ 17095 w 155240"/>
                <a:gd name="connsiteY159" fmla="*/ 55754 h 139107"/>
                <a:gd name="connsiteX160" fmla="*/ 6575 w 155240"/>
                <a:gd name="connsiteY160" fmla="*/ 61910 h 139107"/>
                <a:gd name="connsiteX161" fmla="*/ 2353 w 155240"/>
                <a:gd name="connsiteY161" fmla="*/ 68274 h 139107"/>
                <a:gd name="connsiteX162" fmla="*/ 0 w 155240"/>
                <a:gd name="connsiteY162" fmla="*/ 76022 h 139107"/>
                <a:gd name="connsiteX163" fmla="*/ 0 w 155240"/>
                <a:gd name="connsiteY163" fmla="*/ 84392 h 139107"/>
                <a:gd name="connsiteX164" fmla="*/ 2630 w 155240"/>
                <a:gd name="connsiteY164" fmla="*/ 92416 h 139107"/>
                <a:gd name="connsiteX165" fmla="*/ 7474 w 155240"/>
                <a:gd name="connsiteY165" fmla="*/ 99126 h 139107"/>
                <a:gd name="connsiteX166" fmla="*/ 14396 w 155240"/>
                <a:gd name="connsiteY166" fmla="*/ 104175 h 139107"/>
                <a:gd name="connsiteX167" fmla="*/ 18687 w 155240"/>
                <a:gd name="connsiteY167" fmla="*/ 105559 h 139107"/>
                <a:gd name="connsiteX168" fmla="*/ 22978 w 155240"/>
                <a:gd name="connsiteY168" fmla="*/ 106250 h 139107"/>
                <a:gd name="connsiteX169" fmla="*/ 23739 w 155240"/>
                <a:gd name="connsiteY169" fmla="*/ 106250 h 139107"/>
                <a:gd name="connsiteX170" fmla="*/ 28100 w 155240"/>
                <a:gd name="connsiteY170" fmla="*/ 105974 h 139107"/>
                <a:gd name="connsiteX171" fmla="*/ 29830 w 155240"/>
                <a:gd name="connsiteY171" fmla="*/ 105766 h 139107"/>
                <a:gd name="connsiteX172" fmla="*/ 33567 w 155240"/>
                <a:gd name="connsiteY172" fmla="*/ 105075 h 139107"/>
                <a:gd name="connsiteX173" fmla="*/ 35782 w 155240"/>
                <a:gd name="connsiteY173" fmla="*/ 104867 h 139107"/>
                <a:gd name="connsiteX174" fmla="*/ 40627 w 155240"/>
                <a:gd name="connsiteY174" fmla="*/ 105420 h 139107"/>
                <a:gd name="connsiteX175" fmla="*/ 42080 w 155240"/>
                <a:gd name="connsiteY175" fmla="*/ 105490 h 139107"/>
                <a:gd name="connsiteX176" fmla="*/ 42634 w 155240"/>
                <a:gd name="connsiteY176" fmla="*/ 105490 h 139107"/>
                <a:gd name="connsiteX177" fmla="*/ 39589 w 155240"/>
                <a:gd name="connsiteY177" fmla="*/ 114551 h 139107"/>
                <a:gd name="connsiteX178" fmla="*/ 49693 w 155240"/>
                <a:gd name="connsiteY178" fmla="*/ 127487 h 139107"/>
                <a:gd name="connsiteX179" fmla="*/ 74955 w 155240"/>
                <a:gd name="connsiteY179" fmla="*/ 134542 h 139107"/>
                <a:gd name="connsiteX180" fmla="*/ 78693 w 155240"/>
                <a:gd name="connsiteY180" fmla="*/ 135027 h 139107"/>
                <a:gd name="connsiteX181" fmla="*/ 82638 w 155240"/>
                <a:gd name="connsiteY181" fmla="*/ 134473 h 139107"/>
                <a:gd name="connsiteX182" fmla="*/ 83123 w 155240"/>
                <a:gd name="connsiteY182" fmla="*/ 134612 h 139107"/>
                <a:gd name="connsiteX183" fmla="*/ 86099 w 155240"/>
                <a:gd name="connsiteY183" fmla="*/ 135234 h 139107"/>
                <a:gd name="connsiteX184" fmla="*/ 89005 w 155240"/>
                <a:gd name="connsiteY184" fmla="*/ 135580 h 139107"/>
                <a:gd name="connsiteX185" fmla="*/ 89421 w 155240"/>
                <a:gd name="connsiteY185" fmla="*/ 135580 h 139107"/>
                <a:gd name="connsiteX186" fmla="*/ 96065 w 155240"/>
                <a:gd name="connsiteY186" fmla="*/ 135373 h 139107"/>
                <a:gd name="connsiteX187" fmla="*/ 102294 w 155240"/>
                <a:gd name="connsiteY187" fmla="*/ 137171 h 139107"/>
                <a:gd name="connsiteX188" fmla="*/ 103055 w 155240"/>
                <a:gd name="connsiteY188" fmla="*/ 137171 h 139107"/>
                <a:gd name="connsiteX189" fmla="*/ 103678 w 155240"/>
                <a:gd name="connsiteY189" fmla="*/ 137171 h 139107"/>
                <a:gd name="connsiteX190" fmla="*/ 106585 w 155240"/>
                <a:gd name="connsiteY190" fmla="*/ 136894 h 139107"/>
                <a:gd name="connsiteX191" fmla="*/ 107139 w 155240"/>
                <a:gd name="connsiteY191" fmla="*/ 136756 h 139107"/>
                <a:gd name="connsiteX192" fmla="*/ 107623 w 155240"/>
                <a:gd name="connsiteY192" fmla="*/ 136756 h 139107"/>
                <a:gd name="connsiteX193" fmla="*/ 108730 w 155240"/>
                <a:gd name="connsiteY193" fmla="*/ 137240 h 139107"/>
                <a:gd name="connsiteX194" fmla="*/ 111153 w 155240"/>
                <a:gd name="connsiteY194" fmla="*/ 138070 h 139107"/>
                <a:gd name="connsiteX195" fmla="*/ 113714 w 155240"/>
                <a:gd name="connsiteY195" fmla="*/ 138693 h 139107"/>
                <a:gd name="connsiteX196" fmla="*/ 117036 w 155240"/>
                <a:gd name="connsiteY196" fmla="*/ 139108 h 139107"/>
                <a:gd name="connsiteX197" fmla="*/ 122227 w 155240"/>
                <a:gd name="connsiteY197" fmla="*/ 138070 h 139107"/>
                <a:gd name="connsiteX198" fmla="*/ 124441 w 155240"/>
                <a:gd name="connsiteY198" fmla="*/ 137171 h 139107"/>
                <a:gd name="connsiteX199" fmla="*/ 126102 w 155240"/>
                <a:gd name="connsiteY199" fmla="*/ 137379 h 139107"/>
                <a:gd name="connsiteX200" fmla="*/ 130047 w 155240"/>
                <a:gd name="connsiteY200" fmla="*/ 137655 h 139107"/>
                <a:gd name="connsiteX201" fmla="*/ 131086 w 155240"/>
                <a:gd name="connsiteY201" fmla="*/ 137655 h 139107"/>
                <a:gd name="connsiteX202" fmla="*/ 133508 w 155240"/>
                <a:gd name="connsiteY202" fmla="*/ 137448 h 139107"/>
                <a:gd name="connsiteX203" fmla="*/ 137107 w 155240"/>
                <a:gd name="connsiteY203" fmla="*/ 136825 h 139107"/>
                <a:gd name="connsiteX204" fmla="*/ 140291 w 155240"/>
                <a:gd name="connsiteY204" fmla="*/ 135857 h 139107"/>
                <a:gd name="connsiteX205" fmla="*/ 143682 w 155240"/>
                <a:gd name="connsiteY205" fmla="*/ 134335 h 139107"/>
                <a:gd name="connsiteX206" fmla="*/ 146035 w 155240"/>
                <a:gd name="connsiteY206" fmla="*/ 132951 h 139107"/>
                <a:gd name="connsiteX207" fmla="*/ 149426 w 155240"/>
                <a:gd name="connsiteY207" fmla="*/ 130530 h 139107"/>
                <a:gd name="connsiteX208" fmla="*/ 155240 w 155240"/>
                <a:gd name="connsiteY208" fmla="*/ 119462 h 139107"/>
                <a:gd name="connsiteX209" fmla="*/ 149773 w 155240"/>
                <a:gd name="connsiteY209" fmla="*/ 108256 h 139107"/>
                <a:gd name="connsiteX210" fmla="*/ 145897 w 155240"/>
                <a:gd name="connsiteY210" fmla="*/ 105282 h 139107"/>
                <a:gd name="connsiteX211" fmla="*/ 142852 w 155240"/>
                <a:gd name="connsiteY211" fmla="*/ 103553 h 139107"/>
                <a:gd name="connsiteX212" fmla="*/ 133577 w 155240"/>
                <a:gd name="connsiteY212" fmla="*/ 99679 h 139107"/>
                <a:gd name="connsiteX213" fmla="*/ 130532 w 155240"/>
                <a:gd name="connsiteY213" fmla="*/ 98088 h 139107"/>
                <a:gd name="connsiteX214" fmla="*/ 126864 w 155240"/>
                <a:gd name="connsiteY214" fmla="*/ 95321 h 139107"/>
                <a:gd name="connsiteX215" fmla="*/ 123057 w 155240"/>
                <a:gd name="connsiteY215" fmla="*/ 92001 h 139107"/>
                <a:gd name="connsiteX216" fmla="*/ 119596 w 155240"/>
                <a:gd name="connsiteY216" fmla="*/ 88404 h 139107"/>
                <a:gd name="connsiteX217" fmla="*/ 114821 w 155240"/>
                <a:gd name="connsiteY217" fmla="*/ 82386 h 139107"/>
                <a:gd name="connsiteX218" fmla="*/ 109284 w 155240"/>
                <a:gd name="connsiteY218" fmla="*/ 74085 h 139107"/>
                <a:gd name="connsiteX219" fmla="*/ 109976 w 155240"/>
                <a:gd name="connsiteY219" fmla="*/ 72425 h 139107"/>
                <a:gd name="connsiteX220" fmla="*/ 110668 w 155240"/>
                <a:gd name="connsiteY220" fmla="*/ 70349 h 139107"/>
                <a:gd name="connsiteX221" fmla="*/ 111084 w 155240"/>
                <a:gd name="connsiteY221" fmla="*/ 63294 h 139107"/>
                <a:gd name="connsiteX222" fmla="*/ 110668 w 155240"/>
                <a:gd name="connsiteY222" fmla="*/ 61149 h 139107"/>
                <a:gd name="connsiteX223" fmla="*/ 110115 w 155240"/>
                <a:gd name="connsiteY223" fmla="*/ 59143 h 139107"/>
                <a:gd name="connsiteX224" fmla="*/ 111291 w 155240"/>
                <a:gd name="connsiteY224" fmla="*/ 57414 h 139107"/>
                <a:gd name="connsiteX225" fmla="*/ 112606 w 155240"/>
                <a:gd name="connsiteY225" fmla="*/ 55131 h 139107"/>
                <a:gd name="connsiteX226" fmla="*/ 112675 w 155240"/>
                <a:gd name="connsiteY226" fmla="*/ 54993 h 139107"/>
                <a:gd name="connsiteX227" fmla="*/ 114544 w 155240"/>
                <a:gd name="connsiteY227" fmla="*/ 54370 h 139107"/>
                <a:gd name="connsiteX228" fmla="*/ 115998 w 155240"/>
                <a:gd name="connsiteY228" fmla="*/ 53748 h 139107"/>
                <a:gd name="connsiteX229" fmla="*/ 123334 w 155240"/>
                <a:gd name="connsiteY229" fmla="*/ 46139 h 139107"/>
                <a:gd name="connsiteX230" fmla="*/ 124441 w 155240"/>
                <a:gd name="connsiteY230" fmla="*/ 43372 h 139107"/>
                <a:gd name="connsiteX231" fmla="*/ 125203 w 155240"/>
                <a:gd name="connsiteY231" fmla="*/ 40605 h 139107"/>
                <a:gd name="connsiteX232" fmla="*/ 126033 w 155240"/>
                <a:gd name="connsiteY232" fmla="*/ 35624 h 139107"/>
                <a:gd name="connsiteX233" fmla="*/ 126033 w 155240"/>
                <a:gd name="connsiteY233" fmla="*/ 35348 h 139107"/>
                <a:gd name="connsiteX234" fmla="*/ 127002 w 155240"/>
                <a:gd name="connsiteY234" fmla="*/ 33687 h 139107"/>
                <a:gd name="connsiteX235" fmla="*/ 128317 w 155240"/>
                <a:gd name="connsiteY235" fmla="*/ 29883 h 139107"/>
                <a:gd name="connsiteX236" fmla="*/ 129148 w 155240"/>
                <a:gd name="connsiteY236" fmla="*/ 25387 h 139107"/>
                <a:gd name="connsiteX237" fmla="*/ 123265 w 155240"/>
                <a:gd name="connsiteY237" fmla="*/ 11275 h 139107"/>
                <a:gd name="connsiteX238" fmla="*/ 120012 w 155240"/>
                <a:gd name="connsiteY238" fmla="*/ 9062 h 139107"/>
                <a:gd name="connsiteX239" fmla="*/ 114129 w 155240"/>
                <a:gd name="connsiteY239" fmla="*/ 6848 h 139107"/>
                <a:gd name="connsiteX240" fmla="*/ 104786 w 155240"/>
                <a:gd name="connsiteY240" fmla="*/ 5603 h 139107"/>
                <a:gd name="connsiteX241" fmla="*/ 101325 w 155240"/>
                <a:gd name="connsiteY241" fmla="*/ 4565 h 139107"/>
                <a:gd name="connsiteX242" fmla="*/ 96688 w 155240"/>
                <a:gd name="connsiteY242" fmla="*/ 2698 h 139107"/>
                <a:gd name="connsiteX243" fmla="*/ 95442 w 155240"/>
                <a:gd name="connsiteY243" fmla="*/ 2214 h 139107"/>
                <a:gd name="connsiteX244" fmla="*/ 90182 w 155240"/>
                <a:gd name="connsiteY244" fmla="*/ 623 h 139107"/>
                <a:gd name="connsiteX245" fmla="*/ 86168 w 155240"/>
                <a:gd name="connsiteY245" fmla="*/ 0 h 139107"/>
                <a:gd name="connsiteX246" fmla="*/ 86168 w 155240"/>
                <a:gd name="connsiteY246" fmla="*/ 0 h 13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155240" h="139107">
                  <a:moveTo>
                    <a:pt x="85891" y="14111"/>
                  </a:moveTo>
                  <a:lnTo>
                    <a:pt x="91151" y="15702"/>
                  </a:lnTo>
                  <a:lnTo>
                    <a:pt x="96411" y="17847"/>
                  </a:lnTo>
                  <a:lnTo>
                    <a:pt x="101602" y="19369"/>
                  </a:lnTo>
                  <a:lnTo>
                    <a:pt x="112053" y="20752"/>
                  </a:lnTo>
                  <a:lnTo>
                    <a:pt x="115305" y="22966"/>
                  </a:lnTo>
                  <a:lnTo>
                    <a:pt x="114475" y="27462"/>
                  </a:lnTo>
                  <a:lnTo>
                    <a:pt x="112883" y="30506"/>
                  </a:lnTo>
                  <a:lnTo>
                    <a:pt x="112260" y="32857"/>
                  </a:lnTo>
                  <a:lnTo>
                    <a:pt x="111291" y="38530"/>
                  </a:lnTo>
                  <a:lnTo>
                    <a:pt x="110184" y="41297"/>
                  </a:lnTo>
                  <a:lnTo>
                    <a:pt x="108730" y="41919"/>
                  </a:lnTo>
                  <a:lnTo>
                    <a:pt x="106793" y="41781"/>
                  </a:lnTo>
                  <a:lnTo>
                    <a:pt x="104093" y="42334"/>
                  </a:lnTo>
                  <a:lnTo>
                    <a:pt x="102294" y="43856"/>
                  </a:lnTo>
                  <a:lnTo>
                    <a:pt x="101256" y="45931"/>
                  </a:lnTo>
                  <a:lnTo>
                    <a:pt x="100425" y="48283"/>
                  </a:lnTo>
                  <a:lnTo>
                    <a:pt x="99110" y="50566"/>
                  </a:lnTo>
                  <a:lnTo>
                    <a:pt x="98280" y="51119"/>
                  </a:lnTo>
                  <a:lnTo>
                    <a:pt x="96134" y="51742"/>
                  </a:lnTo>
                  <a:lnTo>
                    <a:pt x="95165" y="52433"/>
                  </a:lnTo>
                  <a:lnTo>
                    <a:pt x="94196" y="56999"/>
                  </a:lnTo>
                  <a:lnTo>
                    <a:pt x="94681" y="59420"/>
                  </a:lnTo>
                  <a:lnTo>
                    <a:pt x="96826" y="63985"/>
                  </a:lnTo>
                  <a:lnTo>
                    <a:pt x="97241" y="66130"/>
                  </a:lnTo>
                  <a:lnTo>
                    <a:pt x="96549" y="68205"/>
                  </a:lnTo>
                  <a:lnTo>
                    <a:pt x="93712" y="73047"/>
                  </a:lnTo>
                  <a:lnTo>
                    <a:pt x="93296" y="75192"/>
                  </a:lnTo>
                  <a:lnTo>
                    <a:pt x="94127" y="76783"/>
                  </a:lnTo>
                  <a:lnTo>
                    <a:pt x="103332" y="90548"/>
                  </a:lnTo>
                  <a:lnTo>
                    <a:pt x="108869" y="97535"/>
                  </a:lnTo>
                  <a:lnTo>
                    <a:pt x="113160" y="102031"/>
                  </a:lnTo>
                  <a:lnTo>
                    <a:pt x="117866" y="106112"/>
                  </a:lnTo>
                  <a:lnTo>
                    <a:pt x="122850" y="109847"/>
                  </a:lnTo>
                  <a:lnTo>
                    <a:pt x="127417" y="112199"/>
                  </a:lnTo>
                  <a:lnTo>
                    <a:pt x="137314" y="116281"/>
                  </a:lnTo>
                  <a:lnTo>
                    <a:pt x="141190" y="119255"/>
                  </a:lnTo>
                  <a:lnTo>
                    <a:pt x="137799" y="121676"/>
                  </a:lnTo>
                  <a:lnTo>
                    <a:pt x="134408" y="123198"/>
                  </a:lnTo>
                  <a:lnTo>
                    <a:pt x="130809" y="123820"/>
                  </a:lnTo>
                  <a:lnTo>
                    <a:pt x="126864" y="123544"/>
                  </a:lnTo>
                  <a:lnTo>
                    <a:pt x="123196" y="122299"/>
                  </a:lnTo>
                  <a:lnTo>
                    <a:pt x="119666" y="120639"/>
                  </a:lnTo>
                  <a:lnTo>
                    <a:pt x="116205" y="119462"/>
                  </a:lnTo>
                  <a:lnTo>
                    <a:pt x="112745" y="119739"/>
                  </a:lnTo>
                  <a:lnTo>
                    <a:pt x="117589" y="122852"/>
                  </a:lnTo>
                  <a:lnTo>
                    <a:pt x="118974" y="124235"/>
                  </a:lnTo>
                  <a:lnTo>
                    <a:pt x="116759" y="125135"/>
                  </a:lnTo>
                  <a:lnTo>
                    <a:pt x="114198" y="124512"/>
                  </a:lnTo>
                  <a:lnTo>
                    <a:pt x="111637" y="123336"/>
                  </a:lnTo>
                  <a:lnTo>
                    <a:pt x="109630" y="122575"/>
                  </a:lnTo>
                  <a:lnTo>
                    <a:pt x="104924" y="122921"/>
                  </a:lnTo>
                  <a:lnTo>
                    <a:pt x="103401" y="123267"/>
                  </a:lnTo>
                  <a:lnTo>
                    <a:pt x="102640" y="123267"/>
                  </a:lnTo>
                  <a:cubicBezTo>
                    <a:pt x="102640" y="123267"/>
                    <a:pt x="102086" y="122921"/>
                    <a:pt x="102086" y="122921"/>
                  </a:cubicBezTo>
                  <a:lnTo>
                    <a:pt x="101602" y="122368"/>
                  </a:lnTo>
                  <a:lnTo>
                    <a:pt x="101325" y="121884"/>
                  </a:lnTo>
                  <a:lnTo>
                    <a:pt x="101325" y="121607"/>
                  </a:lnTo>
                  <a:cubicBezTo>
                    <a:pt x="101325" y="121607"/>
                    <a:pt x="98556" y="121330"/>
                    <a:pt x="98556" y="121330"/>
                  </a:cubicBezTo>
                  <a:lnTo>
                    <a:pt x="88659" y="121607"/>
                  </a:lnTo>
                  <a:lnTo>
                    <a:pt x="85683" y="120984"/>
                  </a:lnTo>
                  <a:lnTo>
                    <a:pt x="82361" y="119947"/>
                  </a:lnTo>
                  <a:lnTo>
                    <a:pt x="79593" y="119601"/>
                  </a:lnTo>
                  <a:lnTo>
                    <a:pt x="78278" y="121123"/>
                  </a:lnTo>
                  <a:lnTo>
                    <a:pt x="53015" y="114067"/>
                  </a:lnTo>
                  <a:lnTo>
                    <a:pt x="56961" y="112753"/>
                  </a:lnTo>
                  <a:lnTo>
                    <a:pt x="57237" y="112199"/>
                  </a:lnTo>
                  <a:lnTo>
                    <a:pt x="57445" y="110954"/>
                  </a:lnTo>
                  <a:lnTo>
                    <a:pt x="57652" y="110401"/>
                  </a:lnTo>
                  <a:lnTo>
                    <a:pt x="57860" y="109571"/>
                  </a:lnTo>
                  <a:lnTo>
                    <a:pt x="57652" y="108810"/>
                  </a:lnTo>
                  <a:lnTo>
                    <a:pt x="57652" y="108049"/>
                  </a:lnTo>
                  <a:cubicBezTo>
                    <a:pt x="57652" y="108049"/>
                    <a:pt x="58206" y="107080"/>
                    <a:pt x="58206" y="107080"/>
                  </a:cubicBezTo>
                  <a:lnTo>
                    <a:pt x="59245" y="106596"/>
                  </a:lnTo>
                  <a:lnTo>
                    <a:pt x="60490" y="106458"/>
                  </a:lnTo>
                  <a:lnTo>
                    <a:pt x="61805" y="106665"/>
                  </a:lnTo>
                  <a:lnTo>
                    <a:pt x="62982" y="107011"/>
                  </a:lnTo>
                  <a:lnTo>
                    <a:pt x="62497" y="105005"/>
                  </a:lnTo>
                  <a:lnTo>
                    <a:pt x="64366" y="104867"/>
                  </a:lnTo>
                  <a:lnTo>
                    <a:pt x="67550" y="105351"/>
                  </a:lnTo>
                  <a:lnTo>
                    <a:pt x="69211" y="105005"/>
                  </a:lnTo>
                  <a:lnTo>
                    <a:pt x="62221" y="101892"/>
                  </a:lnTo>
                  <a:lnTo>
                    <a:pt x="58899" y="99748"/>
                  </a:lnTo>
                  <a:lnTo>
                    <a:pt x="58206" y="97535"/>
                  </a:lnTo>
                  <a:lnTo>
                    <a:pt x="55092" y="96981"/>
                  </a:lnTo>
                  <a:lnTo>
                    <a:pt x="52600" y="95529"/>
                  </a:lnTo>
                  <a:lnTo>
                    <a:pt x="51839" y="93315"/>
                  </a:lnTo>
                  <a:lnTo>
                    <a:pt x="53915" y="90479"/>
                  </a:lnTo>
                  <a:lnTo>
                    <a:pt x="51562" y="90271"/>
                  </a:lnTo>
                  <a:lnTo>
                    <a:pt x="44364" y="91586"/>
                  </a:lnTo>
                  <a:lnTo>
                    <a:pt x="42219" y="91586"/>
                  </a:lnTo>
                  <a:cubicBezTo>
                    <a:pt x="42219" y="91586"/>
                    <a:pt x="35921" y="90825"/>
                    <a:pt x="35921" y="90825"/>
                  </a:cubicBezTo>
                  <a:lnTo>
                    <a:pt x="31560" y="91171"/>
                  </a:lnTo>
                  <a:lnTo>
                    <a:pt x="27131" y="92001"/>
                  </a:lnTo>
                  <a:lnTo>
                    <a:pt x="22770" y="92277"/>
                  </a:lnTo>
                  <a:lnTo>
                    <a:pt x="18479" y="90894"/>
                  </a:lnTo>
                  <a:lnTo>
                    <a:pt x="13634" y="84184"/>
                  </a:lnTo>
                  <a:lnTo>
                    <a:pt x="13634" y="75814"/>
                  </a:lnTo>
                  <a:cubicBezTo>
                    <a:pt x="13634" y="75814"/>
                    <a:pt x="17856" y="69450"/>
                    <a:pt x="17856" y="69450"/>
                  </a:cubicBezTo>
                  <a:lnTo>
                    <a:pt x="26023" y="68897"/>
                  </a:lnTo>
                  <a:lnTo>
                    <a:pt x="29622" y="68551"/>
                  </a:lnTo>
                  <a:lnTo>
                    <a:pt x="33083" y="66683"/>
                  </a:lnTo>
                  <a:lnTo>
                    <a:pt x="36128" y="63916"/>
                  </a:lnTo>
                  <a:lnTo>
                    <a:pt x="38412" y="61011"/>
                  </a:lnTo>
                  <a:lnTo>
                    <a:pt x="40350" y="57137"/>
                  </a:lnTo>
                  <a:lnTo>
                    <a:pt x="41942" y="53194"/>
                  </a:lnTo>
                  <a:lnTo>
                    <a:pt x="42149" y="51742"/>
                  </a:lnTo>
                  <a:lnTo>
                    <a:pt x="42149" y="50358"/>
                  </a:lnTo>
                  <a:cubicBezTo>
                    <a:pt x="42149" y="50358"/>
                    <a:pt x="42426" y="48975"/>
                    <a:pt x="42426" y="48975"/>
                  </a:cubicBezTo>
                  <a:lnTo>
                    <a:pt x="43672" y="47522"/>
                  </a:lnTo>
                  <a:lnTo>
                    <a:pt x="40073" y="47038"/>
                  </a:lnTo>
                  <a:lnTo>
                    <a:pt x="37512" y="46070"/>
                  </a:lnTo>
                  <a:lnTo>
                    <a:pt x="36474" y="44340"/>
                  </a:lnTo>
                  <a:lnTo>
                    <a:pt x="37789" y="41435"/>
                  </a:lnTo>
                  <a:lnTo>
                    <a:pt x="41250" y="38460"/>
                  </a:lnTo>
                  <a:lnTo>
                    <a:pt x="45125" y="37630"/>
                  </a:lnTo>
                  <a:lnTo>
                    <a:pt x="49070" y="37492"/>
                  </a:lnTo>
                  <a:lnTo>
                    <a:pt x="53154" y="36731"/>
                  </a:lnTo>
                  <a:lnTo>
                    <a:pt x="51285" y="34794"/>
                  </a:lnTo>
                  <a:lnTo>
                    <a:pt x="49901" y="31820"/>
                  </a:lnTo>
                  <a:lnTo>
                    <a:pt x="49278" y="28638"/>
                  </a:lnTo>
                  <a:lnTo>
                    <a:pt x="49624" y="25871"/>
                  </a:lnTo>
                  <a:lnTo>
                    <a:pt x="51078" y="23519"/>
                  </a:lnTo>
                  <a:lnTo>
                    <a:pt x="53361" y="22066"/>
                  </a:lnTo>
                  <a:lnTo>
                    <a:pt x="55991" y="21098"/>
                  </a:lnTo>
                  <a:lnTo>
                    <a:pt x="61736" y="19438"/>
                  </a:lnTo>
                  <a:lnTo>
                    <a:pt x="70388" y="19161"/>
                  </a:lnTo>
                  <a:lnTo>
                    <a:pt x="73156" y="18331"/>
                  </a:lnTo>
                  <a:lnTo>
                    <a:pt x="78278" y="15426"/>
                  </a:lnTo>
                  <a:lnTo>
                    <a:pt x="80908" y="14319"/>
                  </a:lnTo>
                  <a:lnTo>
                    <a:pt x="86029" y="14181"/>
                  </a:lnTo>
                  <a:moveTo>
                    <a:pt x="86029" y="346"/>
                  </a:moveTo>
                  <a:cubicBezTo>
                    <a:pt x="86029" y="346"/>
                    <a:pt x="85821" y="346"/>
                    <a:pt x="85753" y="346"/>
                  </a:cubicBezTo>
                  <a:lnTo>
                    <a:pt x="80631" y="484"/>
                  </a:lnTo>
                  <a:cubicBezTo>
                    <a:pt x="78900" y="484"/>
                    <a:pt x="77170" y="899"/>
                    <a:pt x="75578" y="1522"/>
                  </a:cubicBezTo>
                  <a:lnTo>
                    <a:pt x="72948" y="2629"/>
                  </a:lnTo>
                  <a:cubicBezTo>
                    <a:pt x="72464" y="2836"/>
                    <a:pt x="71979" y="3044"/>
                    <a:pt x="71564" y="3320"/>
                  </a:cubicBezTo>
                  <a:lnTo>
                    <a:pt x="67896" y="5396"/>
                  </a:lnTo>
                  <a:lnTo>
                    <a:pt x="61321" y="5603"/>
                  </a:lnTo>
                  <a:cubicBezTo>
                    <a:pt x="60144" y="5603"/>
                    <a:pt x="59037" y="5811"/>
                    <a:pt x="57930" y="6156"/>
                  </a:cubicBezTo>
                  <a:lnTo>
                    <a:pt x="52185" y="7817"/>
                  </a:lnTo>
                  <a:cubicBezTo>
                    <a:pt x="52185" y="7817"/>
                    <a:pt x="51562" y="8024"/>
                    <a:pt x="51285" y="8093"/>
                  </a:cubicBezTo>
                  <a:lnTo>
                    <a:pt x="48655" y="9062"/>
                  </a:lnTo>
                  <a:cubicBezTo>
                    <a:pt x="47687" y="9408"/>
                    <a:pt x="46717" y="9892"/>
                    <a:pt x="45818" y="10445"/>
                  </a:cubicBezTo>
                  <a:lnTo>
                    <a:pt x="43534" y="11898"/>
                  </a:lnTo>
                  <a:cubicBezTo>
                    <a:pt x="41873" y="13005"/>
                    <a:pt x="40419" y="14457"/>
                    <a:pt x="39381" y="16117"/>
                  </a:cubicBezTo>
                  <a:lnTo>
                    <a:pt x="37928" y="18469"/>
                  </a:lnTo>
                  <a:cubicBezTo>
                    <a:pt x="36820" y="20199"/>
                    <a:pt x="36128" y="22205"/>
                    <a:pt x="35921" y="24280"/>
                  </a:cubicBezTo>
                  <a:lnTo>
                    <a:pt x="35713" y="25940"/>
                  </a:lnTo>
                  <a:cubicBezTo>
                    <a:pt x="34536" y="26493"/>
                    <a:pt x="33429" y="27185"/>
                    <a:pt x="32460" y="28015"/>
                  </a:cubicBezTo>
                  <a:lnTo>
                    <a:pt x="28999" y="30990"/>
                  </a:lnTo>
                  <a:cubicBezTo>
                    <a:pt x="27407" y="32304"/>
                    <a:pt x="26162" y="34033"/>
                    <a:pt x="25262" y="35970"/>
                  </a:cubicBezTo>
                  <a:lnTo>
                    <a:pt x="23947" y="38875"/>
                  </a:lnTo>
                  <a:cubicBezTo>
                    <a:pt x="22148" y="42957"/>
                    <a:pt x="22424" y="47661"/>
                    <a:pt x="24708" y="51534"/>
                  </a:cubicBezTo>
                  <a:lnTo>
                    <a:pt x="25746" y="53264"/>
                  </a:lnTo>
                  <a:cubicBezTo>
                    <a:pt x="25746" y="53264"/>
                    <a:pt x="26162" y="53886"/>
                    <a:pt x="26369" y="54232"/>
                  </a:cubicBezTo>
                  <a:lnTo>
                    <a:pt x="26162" y="54509"/>
                  </a:lnTo>
                  <a:lnTo>
                    <a:pt x="25470" y="55131"/>
                  </a:lnTo>
                  <a:lnTo>
                    <a:pt x="25054" y="55131"/>
                  </a:lnTo>
                  <a:cubicBezTo>
                    <a:pt x="25054" y="55131"/>
                    <a:pt x="17095" y="55754"/>
                    <a:pt x="17095" y="55754"/>
                  </a:cubicBezTo>
                  <a:cubicBezTo>
                    <a:pt x="12804" y="56031"/>
                    <a:pt x="8928" y="58313"/>
                    <a:pt x="6575" y="61910"/>
                  </a:cubicBezTo>
                  <a:lnTo>
                    <a:pt x="2353" y="68274"/>
                  </a:lnTo>
                  <a:cubicBezTo>
                    <a:pt x="830" y="70557"/>
                    <a:pt x="0" y="73255"/>
                    <a:pt x="0" y="76022"/>
                  </a:cubicBezTo>
                  <a:lnTo>
                    <a:pt x="0" y="84392"/>
                  </a:lnTo>
                  <a:cubicBezTo>
                    <a:pt x="0" y="87297"/>
                    <a:pt x="969" y="90064"/>
                    <a:pt x="2630" y="92416"/>
                  </a:cubicBezTo>
                  <a:lnTo>
                    <a:pt x="7474" y="99126"/>
                  </a:lnTo>
                  <a:cubicBezTo>
                    <a:pt x="9205" y="101477"/>
                    <a:pt x="11627" y="103276"/>
                    <a:pt x="14396" y="104175"/>
                  </a:cubicBezTo>
                  <a:lnTo>
                    <a:pt x="18687" y="105559"/>
                  </a:lnTo>
                  <a:cubicBezTo>
                    <a:pt x="20071" y="106043"/>
                    <a:pt x="21525" y="106250"/>
                    <a:pt x="22978" y="106250"/>
                  </a:cubicBezTo>
                  <a:cubicBezTo>
                    <a:pt x="23255" y="106250"/>
                    <a:pt x="23532" y="106250"/>
                    <a:pt x="23739" y="106250"/>
                  </a:cubicBezTo>
                  <a:lnTo>
                    <a:pt x="28100" y="105974"/>
                  </a:lnTo>
                  <a:cubicBezTo>
                    <a:pt x="28653" y="105974"/>
                    <a:pt x="29276" y="105835"/>
                    <a:pt x="29830" y="105766"/>
                  </a:cubicBezTo>
                  <a:lnTo>
                    <a:pt x="33567" y="105075"/>
                  </a:lnTo>
                  <a:lnTo>
                    <a:pt x="35782" y="104867"/>
                  </a:lnTo>
                  <a:lnTo>
                    <a:pt x="40627" y="105420"/>
                  </a:lnTo>
                  <a:cubicBezTo>
                    <a:pt x="41111" y="105420"/>
                    <a:pt x="41596" y="105490"/>
                    <a:pt x="42080" y="105490"/>
                  </a:cubicBezTo>
                  <a:lnTo>
                    <a:pt x="42634" y="105490"/>
                  </a:lnTo>
                  <a:cubicBezTo>
                    <a:pt x="40627" y="107980"/>
                    <a:pt x="39519" y="111162"/>
                    <a:pt x="39589" y="114551"/>
                  </a:cubicBezTo>
                  <a:cubicBezTo>
                    <a:pt x="39727" y="120639"/>
                    <a:pt x="43810" y="125896"/>
                    <a:pt x="49693" y="127487"/>
                  </a:cubicBezTo>
                  <a:lnTo>
                    <a:pt x="74955" y="134542"/>
                  </a:lnTo>
                  <a:cubicBezTo>
                    <a:pt x="76201" y="134888"/>
                    <a:pt x="77447" y="135027"/>
                    <a:pt x="78693" y="135027"/>
                  </a:cubicBezTo>
                  <a:cubicBezTo>
                    <a:pt x="80077" y="135027"/>
                    <a:pt x="81392" y="134819"/>
                    <a:pt x="82638" y="134473"/>
                  </a:cubicBezTo>
                  <a:cubicBezTo>
                    <a:pt x="82776" y="134473"/>
                    <a:pt x="82984" y="134542"/>
                    <a:pt x="83123" y="134612"/>
                  </a:cubicBezTo>
                  <a:lnTo>
                    <a:pt x="86099" y="135234"/>
                  </a:lnTo>
                  <a:cubicBezTo>
                    <a:pt x="87067" y="135442"/>
                    <a:pt x="88036" y="135580"/>
                    <a:pt x="89005" y="135580"/>
                  </a:cubicBezTo>
                  <a:cubicBezTo>
                    <a:pt x="89144" y="135580"/>
                    <a:pt x="89282" y="135580"/>
                    <a:pt x="89421" y="135580"/>
                  </a:cubicBezTo>
                  <a:lnTo>
                    <a:pt x="96065" y="135373"/>
                  </a:lnTo>
                  <a:cubicBezTo>
                    <a:pt x="98003" y="136479"/>
                    <a:pt x="100079" y="137102"/>
                    <a:pt x="102294" y="137171"/>
                  </a:cubicBezTo>
                  <a:lnTo>
                    <a:pt x="103055" y="137171"/>
                  </a:lnTo>
                  <a:cubicBezTo>
                    <a:pt x="103055" y="137171"/>
                    <a:pt x="103471" y="137171"/>
                    <a:pt x="103678" y="137171"/>
                  </a:cubicBezTo>
                  <a:cubicBezTo>
                    <a:pt x="104647" y="137171"/>
                    <a:pt x="105616" y="137102"/>
                    <a:pt x="106585" y="136894"/>
                  </a:cubicBezTo>
                  <a:lnTo>
                    <a:pt x="107139" y="136756"/>
                  </a:lnTo>
                  <a:lnTo>
                    <a:pt x="107623" y="136756"/>
                  </a:lnTo>
                  <a:cubicBezTo>
                    <a:pt x="107623" y="136756"/>
                    <a:pt x="108730" y="137240"/>
                    <a:pt x="108730" y="137240"/>
                  </a:cubicBezTo>
                  <a:cubicBezTo>
                    <a:pt x="109492" y="137586"/>
                    <a:pt x="110322" y="137863"/>
                    <a:pt x="111153" y="138070"/>
                  </a:cubicBezTo>
                  <a:lnTo>
                    <a:pt x="113714" y="138693"/>
                  </a:lnTo>
                  <a:cubicBezTo>
                    <a:pt x="114821" y="138969"/>
                    <a:pt x="115928" y="139108"/>
                    <a:pt x="117036" y="139108"/>
                  </a:cubicBezTo>
                  <a:cubicBezTo>
                    <a:pt x="118766" y="139108"/>
                    <a:pt x="120566" y="138762"/>
                    <a:pt x="122227" y="138070"/>
                  </a:cubicBezTo>
                  <a:lnTo>
                    <a:pt x="124441" y="137171"/>
                  </a:lnTo>
                  <a:cubicBezTo>
                    <a:pt x="124995" y="137309"/>
                    <a:pt x="125549" y="137379"/>
                    <a:pt x="126102" y="137379"/>
                  </a:cubicBezTo>
                  <a:lnTo>
                    <a:pt x="130047" y="137655"/>
                  </a:lnTo>
                  <a:cubicBezTo>
                    <a:pt x="130047" y="137655"/>
                    <a:pt x="130740" y="137655"/>
                    <a:pt x="131086" y="137655"/>
                  </a:cubicBezTo>
                  <a:cubicBezTo>
                    <a:pt x="131916" y="137655"/>
                    <a:pt x="132747" y="137586"/>
                    <a:pt x="133508" y="137448"/>
                  </a:cubicBezTo>
                  <a:lnTo>
                    <a:pt x="137107" y="136825"/>
                  </a:lnTo>
                  <a:cubicBezTo>
                    <a:pt x="138214" y="136618"/>
                    <a:pt x="139253" y="136272"/>
                    <a:pt x="140291" y="135857"/>
                  </a:cubicBezTo>
                  <a:lnTo>
                    <a:pt x="143682" y="134335"/>
                  </a:lnTo>
                  <a:cubicBezTo>
                    <a:pt x="144513" y="133989"/>
                    <a:pt x="145343" y="133505"/>
                    <a:pt x="146035" y="132951"/>
                  </a:cubicBezTo>
                  <a:lnTo>
                    <a:pt x="149426" y="130530"/>
                  </a:lnTo>
                  <a:cubicBezTo>
                    <a:pt x="153026" y="127971"/>
                    <a:pt x="155171" y="123890"/>
                    <a:pt x="155240" y="119462"/>
                  </a:cubicBezTo>
                  <a:cubicBezTo>
                    <a:pt x="155240" y="115036"/>
                    <a:pt x="153302" y="110885"/>
                    <a:pt x="149773" y="108256"/>
                  </a:cubicBezTo>
                  <a:lnTo>
                    <a:pt x="145897" y="105282"/>
                  </a:lnTo>
                  <a:cubicBezTo>
                    <a:pt x="144928" y="104590"/>
                    <a:pt x="143959" y="103968"/>
                    <a:pt x="142852" y="103553"/>
                  </a:cubicBezTo>
                  <a:lnTo>
                    <a:pt x="133577" y="99679"/>
                  </a:lnTo>
                  <a:lnTo>
                    <a:pt x="130532" y="98088"/>
                  </a:lnTo>
                  <a:lnTo>
                    <a:pt x="126864" y="95321"/>
                  </a:lnTo>
                  <a:lnTo>
                    <a:pt x="123057" y="92001"/>
                  </a:lnTo>
                  <a:lnTo>
                    <a:pt x="119596" y="88404"/>
                  </a:lnTo>
                  <a:lnTo>
                    <a:pt x="114821" y="82386"/>
                  </a:lnTo>
                  <a:lnTo>
                    <a:pt x="109284" y="74085"/>
                  </a:lnTo>
                  <a:cubicBezTo>
                    <a:pt x="109561" y="73531"/>
                    <a:pt x="109769" y="72978"/>
                    <a:pt x="109976" y="72425"/>
                  </a:cubicBezTo>
                  <a:lnTo>
                    <a:pt x="110668" y="70349"/>
                  </a:lnTo>
                  <a:cubicBezTo>
                    <a:pt x="111430" y="68067"/>
                    <a:pt x="111568" y="65646"/>
                    <a:pt x="111084" y="63294"/>
                  </a:cubicBezTo>
                  <a:lnTo>
                    <a:pt x="110668" y="61149"/>
                  </a:lnTo>
                  <a:cubicBezTo>
                    <a:pt x="110530" y="60458"/>
                    <a:pt x="110322" y="59835"/>
                    <a:pt x="110115" y="59143"/>
                  </a:cubicBezTo>
                  <a:cubicBezTo>
                    <a:pt x="110530" y="58590"/>
                    <a:pt x="110945" y="58037"/>
                    <a:pt x="111291" y="57414"/>
                  </a:cubicBezTo>
                  <a:lnTo>
                    <a:pt x="112606" y="55131"/>
                  </a:lnTo>
                  <a:cubicBezTo>
                    <a:pt x="112606" y="55131"/>
                    <a:pt x="112606" y="55062"/>
                    <a:pt x="112675" y="54993"/>
                  </a:cubicBezTo>
                  <a:cubicBezTo>
                    <a:pt x="113298" y="54785"/>
                    <a:pt x="113921" y="54578"/>
                    <a:pt x="114544" y="54370"/>
                  </a:cubicBezTo>
                  <a:lnTo>
                    <a:pt x="115998" y="53748"/>
                  </a:lnTo>
                  <a:cubicBezTo>
                    <a:pt x="119320" y="52295"/>
                    <a:pt x="121950" y="49528"/>
                    <a:pt x="123334" y="46139"/>
                  </a:cubicBezTo>
                  <a:lnTo>
                    <a:pt x="124441" y="43372"/>
                  </a:lnTo>
                  <a:cubicBezTo>
                    <a:pt x="124787" y="42473"/>
                    <a:pt x="125064" y="41573"/>
                    <a:pt x="125203" y="40605"/>
                  </a:cubicBezTo>
                  <a:lnTo>
                    <a:pt x="126033" y="35624"/>
                  </a:lnTo>
                  <a:lnTo>
                    <a:pt x="126033" y="35348"/>
                  </a:lnTo>
                  <a:cubicBezTo>
                    <a:pt x="126033" y="35348"/>
                    <a:pt x="127002" y="33687"/>
                    <a:pt x="127002" y="33687"/>
                  </a:cubicBezTo>
                  <a:cubicBezTo>
                    <a:pt x="127625" y="32512"/>
                    <a:pt x="128110" y="31197"/>
                    <a:pt x="128317" y="29883"/>
                  </a:cubicBezTo>
                  <a:lnTo>
                    <a:pt x="129148" y="25387"/>
                  </a:lnTo>
                  <a:cubicBezTo>
                    <a:pt x="130186" y="19922"/>
                    <a:pt x="127902" y="14388"/>
                    <a:pt x="123265" y="11275"/>
                  </a:cubicBezTo>
                  <a:lnTo>
                    <a:pt x="120012" y="9062"/>
                  </a:lnTo>
                  <a:cubicBezTo>
                    <a:pt x="118212" y="7886"/>
                    <a:pt x="116205" y="7125"/>
                    <a:pt x="114129" y="6848"/>
                  </a:cubicBezTo>
                  <a:lnTo>
                    <a:pt x="104786" y="5603"/>
                  </a:lnTo>
                  <a:lnTo>
                    <a:pt x="101325" y="4565"/>
                  </a:lnTo>
                  <a:lnTo>
                    <a:pt x="96688" y="2698"/>
                  </a:lnTo>
                  <a:cubicBezTo>
                    <a:pt x="96272" y="2559"/>
                    <a:pt x="95857" y="2352"/>
                    <a:pt x="95442" y="2214"/>
                  </a:cubicBezTo>
                  <a:lnTo>
                    <a:pt x="90182" y="623"/>
                  </a:lnTo>
                  <a:cubicBezTo>
                    <a:pt x="88867" y="208"/>
                    <a:pt x="87552" y="0"/>
                    <a:pt x="86168" y="0"/>
                  </a:cubicBezTo>
                  <a:lnTo>
                    <a:pt x="8616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B4BA8CBE-3178-1B3A-AEA8-EAB838EDB8D5}"/>
                </a:ext>
              </a:extLst>
            </p:cNvPr>
            <p:cNvSpPr/>
            <p:nvPr/>
          </p:nvSpPr>
          <p:spPr>
            <a:xfrm>
              <a:off x="6524848" y="2242376"/>
              <a:ext cx="418483" cy="230317"/>
            </a:xfrm>
            <a:custGeom>
              <a:avLst/>
              <a:gdLst>
                <a:gd name="connsiteX0" fmla="*/ 220506 w 314217"/>
                <a:gd name="connsiteY0" fmla="*/ 25733 h 172933"/>
                <a:gd name="connsiteX1" fmla="*/ 215731 w 314217"/>
                <a:gd name="connsiteY1" fmla="*/ 26701 h 172933"/>
                <a:gd name="connsiteX2" fmla="*/ 206249 w 314217"/>
                <a:gd name="connsiteY2" fmla="*/ 27946 h 172933"/>
                <a:gd name="connsiteX3" fmla="*/ 188669 w 314217"/>
                <a:gd name="connsiteY3" fmla="*/ 31612 h 172933"/>
                <a:gd name="connsiteX4" fmla="*/ 184101 w 314217"/>
                <a:gd name="connsiteY4" fmla="*/ 32027 h 172933"/>
                <a:gd name="connsiteX5" fmla="*/ 179395 w 314217"/>
                <a:gd name="connsiteY5" fmla="*/ 31889 h 172933"/>
                <a:gd name="connsiteX6" fmla="*/ 162023 w 314217"/>
                <a:gd name="connsiteY6" fmla="*/ 29191 h 172933"/>
                <a:gd name="connsiteX7" fmla="*/ 157386 w 314217"/>
                <a:gd name="connsiteY7" fmla="*/ 29191 h 172933"/>
                <a:gd name="connsiteX8" fmla="*/ 152956 w 314217"/>
                <a:gd name="connsiteY8" fmla="*/ 30090 h 172933"/>
                <a:gd name="connsiteX9" fmla="*/ 150119 w 314217"/>
                <a:gd name="connsiteY9" fmla="*/ 32373 h 172933"/>
                <a:gd name="connsiteX10" fmla="*/ 149842 w 314217"/>
                <a:gd name="connsiteY10" fmla="*/ 34172 h 172933"/>
                <a:gd name="connsiteX11" fmla="*/ 150119 w 314217"/>
                <a:gd name="connsiteY11" fmla="*/ 35901 h 172933"/>
                <a:gd name="connsiteX12" fmla="*/ 150257 w 314217"/>
                <a:gd name="connsiteY12" fmla="*/ 37700 h 172933"/>
                <a:gd name="connsiteX13" fmla="*/ 149357 w 314217"/>
                <a:gd name="connsiteY13" fmla="*/ 39429 h 172933"/>
                <a:gd name="connsiteX14" fmla="*/ 147558 w 314217"/>
                <a:gd name="connsiteY14" fmla="*/ 40466 h 172933"/>
                <a:gd name="connsiteX15" fmla="*/ 146035 w 314217"/>
                <a:gd name="connsiteY15" fmla="*/ 40190 h 172933"/>
                <a:gd name="connsiteX16" fmla="*/ 144651 w 314217"/>
                <a:gd name="connsiteY16" fmla="*/ 39290 h 172933"/>
                <a:gd name="connsiteX17" fmla="*/ 143198 w 314217"/>
                <a:gd name="connsiteY17" fmla="*/ 38599 h 172933"/>
                <a:gd name="connsiteX18" fmla="*/ 141121 w 314217"/>
                <a:gd name="connsiteY18" fmla="*/ 38391 h 172933"/>
                <a:gd name="connsiteX19" fmla="*/ 138768 w 314217"/>
                <a:gd name="connsiteY19" fmla="*/ 38391 h 172933"/>
                <a:gd name="connsiteX20" fmla="*/ 136484 w 314217"/>
                <a:gd name="connsiteY20" fmla="*/ 38599 h 172933"/>
                <a:gd name="connsiteX21" fmla="*/ 134408 w 314217"/>
                <a:gd name="connsiteY21" fmla="*/ 39014 h 172933"/>
                <a:gd name="connsiteX22" fmla="*/ 132262 w 314217"/>
                <a:gd name="connsiteY22" fmla="*/ 40259 h 172933"/>
                <a:gd name="connsiteX23" fmla="*/ 131293 w 314217"/>
                <a:gd name="connsiteY23" fmla="*/ 41642 h 172933"/>
                <a:gd name="connsiteX24" fmla="*/ 130532 w 314217"/>
                <a:gd name="connsiteY24" fmla="*/ 43164 h 172933"/>
                <a:gd name="connsiteX25" fmla="*/ 129078 w 314217"/>
                <a:gd name="connsiteY25" fmla="*/ 44894 h 172933"/>
                <a:gd name="connsiteX26" fmla="*/ 125549 w 314217"/>
                <a:gd name="connsiteY26" fmla="*/ 46900 h 172933"/>
                <a:gd name="connsiteX27" fmla="*/ 120842 w 314217"/>
                <a:gd name="connsiteY27" fmla="*/ 48214 h 172933"/>
                <a:gd name="connsiteX28" fmla="*/ 111776 w 314217"/>
                <a:gd name="connsiteY28" fmla="*/ 50082 h 172933"/>
                <a:gd name="connsiteX29" fmla="*/ 107415 w 314217"/>
                <a:gd name="connsiteY29" fmla="*/ 51742 h 172933"/>
                <a:gd name="connsiteX30" fmla="*/ 96065 w 314217"/>
                <a:gd name="connsiteY30" fmla="*/ 59005 h 172933"/>
                <a:gd name="connsiteX31" fmla="*/ 89697 w 314217"/>
                <a:gd name="connsiteY31" fmla="*/ 61495 h 172933"/>
                <a:gd name="connsiteX32" fmla="*/ 88382 w 314217"/>
                <a:gd name="connsiteY32" fmla="*/ 62671 h 172933"/>
                <a:gd name="connsiteX33" fmla="*/ 87829 w 314217"/>
                <a:gd name="connsiteY33" fmla="*/ 64193 h 172933"/>
                <a:gd name="connsiteX34" fmla="*/ 87967 w 314217"/>
                <a:gd name="connsiteY34" fmla="*/ 67098 h 172933"/>
                <a:gd name="connsiteX35" fmla="*/ 87136 w 314217"/>
                <a:gd name="connsiteY35" fmla="*/ 68828 h 172933"/>
                <a:gd name="connsiteX36" fmla="*/ 85614 w 314217"/>
                <a:gd name="connsiteY36" fmla="*/ 70557 h 172933"/>
                <a:gd name="connsiteX37" fmla="*/ 82569 w 314217"/>
                <a:gd name="connsiteY37" fmla="*/ 73462 h 172933"/>
                <a:gd name="connsiteX38" fmla="*/ 81254 w 314217"/>
                <a:gd name="connsiteY38" fmla="*/ 75468 h 172933"/>
                <a:gd name="connsiteX39" fmla="*/ 80769 w 314217"/>
                <a:gd name="connsiteY39" fmla="*/ 77198 h 172933"/>
                <a:gd name="connsiteX40" fmla="*/ 80354 w 314217"/>
                <a:gd name="connsiteY40" fmla="*/ 79411 h 172933"/>
                <a:gd name="connsiteX41" fmla="*/ 79731 w 314217"/>
                <a:gd name="connsiteY41" fmla="*/ 81417 h 172933"/>
                <a:gd name="connsiteX42" fmla="*/ 78762 w 314217"/>
                <a:gd name="connsiteY42" fmla="*/ 82593 h 172933"/>
                <a:gd name="connsiteX43" fmla="*/ 75025 w 314217"/>
                <a:gd name="connsiteY43" fmla="*/ 82316 h 172933"/>
                <a:gd name="connsiteX44" fmla="*/ 70180 w 314217"/>
                <a:gd name="connsiteY44" fmla="*/ 80725 h 172933"/>
                <a:gd name="connsiteX45" fmla="*/ 65612 w 314217"/>
                <a:gd name="connsiteY45" fmla="*/ 80241 h 172933"/>
                <a:gd name="connsiteX46" fmla="*/ 62428 w 314217"/>
                <a:gd name="connsiteY46" fmla="*/ 83423 h 172933"/>
                <a:gd name="connsiteX47" fmla="*/ 62428 w 314217"/>
                <a:gd name="connsiteY47" fmla="*/ 84530 h 172933"/>
                <a:gd name="connsiteX48" fmla="*/ 63397 w 314217"/>
                <a:gd name="connsiteY48" fmla="*/ 86882 h 172933"/>
                <a:gd name="connsiteX49" fmla="*/ 63536 w 314217"/>
                <a:gd name="connsiteY49" fmla="*/ 87781 h 172933"/>
                <a:gd name="connsiteX50" fmla="*/ 63259 w 314217"/>
                <a:gd name="connsiteY50" fmla="*/ 88749 h 172933"/>
                <a:gd name="connsiteX51" fmla="*/ 59314 w 314217"/>
                <a:gd name="connsiteY51" fmla="*/ 94353 h 172933"/>
                <a:gd name="connsiteX52" fmla="*/ 58068 w 314217"/>
                <a:gd name="connsiteY52" fmla="*/ 95667 h 172933"/>
                <a:gd name="connsiteX53" fmla="*/ 56545 w 314217"/>
                <a:gd name="connsiteY53" fmla="*/ 95736 h 172933"/>
                <a:gd name="connsiteX54" fmla="*/ 50801 w 314217"/>
                <a:gd name="connsiteY54" fmla="*/ 93246 h 172933"/>
                <a:gd name="connsiteX55" fmla="*/ 46440 w 314217"/>
                <a:gd name="connsiteY55" fmla="*/ 91862 h 172933"/>
                <a:gd name="connsiteX56" fmla="*/ 42911 w 314217"/>
                <a:gd name="connsiteY56" fmla="*/ 92416 h 172933"/>
                <a:gd name="connsiteX57" fmla="*/ 41942 w 314217"/>
                <a:gd name="connsiteY57" fmla="*/ 96843 h 172933"/>
                <a:gd name="connsiteX58" fmla="*/ 42565 w 314217"/>
                <a:gd name="connsiteY58" fmla="*/ 98710 h 172933"/>
                <a:gd name="connsiteX59" fmla="*/ 44018 w 314217"/>
                <a:gd name="connsiteY59" fmla="*/ 100094 h 172933"/>
                <a:gd name="connsiteX60" fmla="*/ 45748 w 314217"/>
                <a:gd name="connsiteY60" fmla="*/ 100924 h 172933"/>
                <a:gd name="connsiteX61" fmla="*/ 47409 w 314217"/>
                <a:gd name="connsiteY61" fmla="*/ 101408 h 172933"/>
                <a:gd name="connsiteX62" fmla="*/ 51978 w 314217"/>
                <a:gd name="connsiteY62" fmla="*/ 101892 h 172933"/>
                <a:gd name="connsiteX63" fmla="*/ 53708 w 314217"/>
                <a:gd name="connsiteY63" fmla="*/ 102377 h 172933"/>
                <a:gd name="connsiteX64" fmla="*/ 55922 w 314217"/>
                <a:gd name="connsiteY64" fmla="*/ 103968 h 172933"/>
                <a:gd name="connsiteX65" fmla="*/ 51216 w 314217"/>
                <a:gd name="connsiteY65" fmla="*/ 106665 h 172933"/>
                <a:gd name="connsiteX66" fmla="*/ 46925 w 314217"/>
                <a:gd name="connsiteY66" fmla="*/ 109709 h 172933"/>
                <a:gd name="connsiteX67" fmla="*/ 43049 w 314217"/>
                <a:gd name="connsiteY67" fmla="*/ 113306 h 172933"/>
                <a:gd name="connsiteX68" fmla="*/ 38412 w 314217"/>
                <a:gd name="connsiteY68" fmla="*/ 119186 h 172933"/>
                <a:gd name="connsiteX69" fmla="*/ 37512 w 314217"/>
                <a:gd name="connsiteY69" fmla="*/ 120708 h 172933"/>
                <a:gd name="connsiteX70" fmla="*/ 37512 w 314217"/>
                <a:gd name="connsiteY70" fmla="*/ 122160 h 172933"/>
                <a:gd name="connsiteX71" fmla="*/ 39104 w 314217"/>
                <a:gd name="connsiteY71" fmla="*/ 123751 h 172933"/>
                <a:gd name="connsiteX72" fmla="*/ 41181 w 314217"/>
                <a:gd name="connsiteY72" fmla="*/ 124581 h 172933"/>
                <a:gd name="connsiteX73" fmla="*/ 46094 w 314217"/>
                <a:gd name="connsiteY73" fmla="*/ 125411 h 172933"/>
                <a:gd name="connsiteX74" fmla="*/ 48448 w 314217"/>
                <a:gd name="connsiteY74" fmla="*/ 126311 h 172933"/>
                <a:gd name="connsiteX75" fmla="*/ 44364 w 314217"/>
                <a:gd name="connsiteY75" fmla="*/ 127556 h 172933"/>
                <a:gd name="connsiteX76" fmla="*/ 35505 w 314217"/>
                <a:gd name="connsiteY76" fmla="*/ 128386 h 172933"/>
                <a:gd name="connsiteX77" fmla="*/ 31768 w 314217"/>
                <a:gd name="connsiteY77" fmla="*/ 129977 h 172933"/>
                <a:gd name="connsiteX78" fmla="*/ 28584 w 314217"/>
                <a:gd name="connsiteY78" fmla="*/ 133228 h 172933"/>
                <a:gd name="connsiteX79" fmla="*/ 22632 w 314217"/>
                <a:gd name="connsiteY79" fmla="*/ 141667 h 172933"/>
                <a:gd name="connsiteX80" fmla="*/ 19586 w 314217"/>
                <a:gd name="connsiteY80" fmla="*/ 145403 h 172933"/>
                <a:gd name="connsiteX81" fmla="*/ 17026 w 314217"/>
                <a:gd name="connsiteY81" fmla="*/ 148031 h 172933"/>
                <a:gd name="connsiteX82" fmla="*/ 761 w 314217"/>
                <a:gd name="connsiteY82" fmla="*/ 154672 h 172933"/>
                <a:gd name="connsiteX83" fmla="*/ 0 w 314217"/>
                <a:gd name="connsiteY83" fmla="*/ 155848 h 172933"/>
                <a:gd name="connsiteX84" fmla="*/ 553 w 314217"/>
                <a:gd name="connsiteY84" fmla="*/ 157923 h 172933"/>
                <a:gd name="connsiteX85" fmla="*/ 2007 w 314217"/>
                <a:gd name="connsiteY85" fmla="*/ 159583 h 172933"/>
                <a:gd name="connsiteX86" fmla="*/ 4083 w 314217"/>
                <a:gd name="connsiteY86" fmla="*/ 161036 h 172933"/>
                <a:gd name="connsiteX87" fmla="*/ 8305 w 314217"/>
                <a:gd name="connsiteY87" fmla="*/ 163664 h 172933"/>
                <a:gd name="connsiteX88" fmla="*/ 7406 w 314217"/>
                <a:gd name="connsiteY88" fmla="*/ 164979 h 172933"/>
                <a:gd name="connsiteX89" fmla="*/ 7267 w 314217"/>
                <a:gd name="connsiteY89" fmla="*/ 166293 h 172933"/>
                <a:gd name="connsiteX90" fmla="*/ 7821 w 314217"/>
                <a:gd name="connsiteY90" fmla="*/ 167607 h 172933"/>
                <a:gd name="connsiteX91" fmla="*/ 9136 w 314217"/>
                <a:gd name="connsiteY91" fmla="*/ 168852 h 172933"/>
                <a:gd name="connsiteX92" fmla="*/ 10312 w 314217"/>
                <a:gd name="connsiteY92" fmla="*/ 169890 h 172933"/>
                <a:gd name="connsiteX93" fmla="*/ 10797 w 314217"/>
                <a:gd name="connsiteY93" fmla="*/ 170028 h 172933"/>
                <a:gd name="connsiteX94" fmla="*/ 11420 w 314217"/>
                <a:gd name="connsiteY94" fmla="*/ 169683 h 172933"/>
                <a:gd name="connsiteX95" fmla="*/ 15849 w 314217"/>
                <a:gd name="connsiteY95" fmla="*/ 168368 h 172933"/>
                <a:gd name="connsiteX96" fmla="*/ 18410 w 314217"/>
                <a:gd name="connsiteY96" fmla="*/ 167469 h 172933"/>
                <a:gd name="connsiteX97" fmla="*/ 21179 w 314217"/>
                <a:gd name="connsiteY97" fmla="*/ 166708 h 172933"/>
                <a:gd name="connsiteX98" fmla="*/ 24224 w 314217"/>
                <a:gd name="connsiteY98" fmla="*/ 166570 h 172933"/>
                <a:gd name="connsiteX99" fmla="*/ 26992 w 314217"/>
                <a:gd name="connsiteY99" fmla="*/ 167192 h 172933"/>
                <a:gd name="connsiteX100" fmla="*/ 35021 w 314217"/>
                <a:gd name="connsiteY100" fmla="*/ 169890 h 172933"/>
                <a:gd name="connsiteX101" fmla="*/ 37789 w 314217"/>
                <a:gd name="connsiteY101" fmla="*/ 170305 h 172933"/>
                <a:gd name="connsiteX102" fmla="*/ 43534 w 314217"/>
                <a:gd name="connsiteY102" fmla="*/ 170513 h 172933"/>
                <a:gd name="connsiteX103" fmla="*/ 46302 w 314217"/>
                <a:gd name="connsiteY103" fmla="*/ 170858 h 172933"/>
                <a:gd name="connsiteX104" fmla="*/ 51493 w 314217"/>
                <a:gd name="connsiteY104" fmla="*/ 172104 h 172933"/>
                <a:gd name="connsiteX105" fmla="*/ 56269 w 314217"/>
                <a:gd name="connsiteY105" fmla="*/ 172934 h 172933"/>
                <a:gd name="connsiteX106" fmla="*/ 60975 w 314217"/>
                <a:gd name="connsiteY106" fmla="*/ 172380 h 172933"/>
                <a:gd name="connsiteX107" fmla="*/ 65820 w 314217"/>
                <a:gd name="connsiteY107" fmla="*/ 169544 h 172933"/>
                <a:gd name="connsiteX108" fmla="*/ 66719 w 314217"/>
                <a:gd name="connsiteY108" fmla="*/ 168437 h 172933"/>
                <a:gd name="connsiteX109" fmla="*/ 68449 w 314217"/>
                <a:gd name="connsiteY109" fmla="*/ 165878 h 172933"/>
                <a:gd name="connsiteX110" fmla="*/ 69418 w 314217"/>
                <a:gd name="connsiteY110" fmla="*/ 164771 h 172933"/>
                <a:gd name="connsiteX111" fmla="*/ 70803 w 314217"/>
                <a:gd name="connsiteY111" fmla="*/ 163872 h 172933"/>
                <a:gd name="connsiteX112" fmla="*/ 74125 w 314217"/>
                <a:gd name="connsiteY112" fmla="*/ 162558 h 172933"/>
                <a:gd name="connsiteX113" fmla="*/ 75440 w 314217"/>
                <a:gd name="connsiteY113" fmla="*/ 161589 h 172933"/>
                <a:gd name="connsiteX114" fmla="*/ 76824 w 314217"/>
                <a:gd name="connsiteY114" fmla="*/ 159306 h 172933"/>
                <a:gd name="connsiteX115" fmla="*/ 76478 w 314217"/>
                <a:gd name="connsiteY115" fmla="*/ 157370 h 172933"/>
                <a:gd name="connsiteX116" fmla="*/ 74955 w 314217"/>
                <a:gd name="connsiteY116" fmla="*/ 155640 h 172933"/>
                <a:gd name="connsiteX117" fmla="*/ 72394 w 314217"/>
                <a:gd name="connsiteY117" fmla="*/ 153980 h 172933"/>
                <a:gd name="connsiteX118" fmla="*/ 74955 w 314217"/>
                <a:gd name="connsiteY118" fmla="*/ 153427 h 172933"/>
                <a:gd name="connsiteX119" fmla="*/ 77932 w 314217"/>
                <a:gd name="connsiteY119" fmla="*/ 154741 h 172933"/>
                <a:gd name="connsiteX120" fmla="*/ 81046 w 314217"/>
                <a:gd name="connsiteY120" fmla="*/ 155848 h 172933"/>
                <a:gd name="connsiteX121" fmla="*/ 83953 w 314217"/>
                <a:gd name="connsiteY121" fmla="*/ 154395 h 172933"/>
                <a:gd name="connsiteX122" fmla="*/ 84922 w 314217"/>
                <a:gd name="connsiteY122" fmla="*/ 150936 h 172933"/>
                <a:gd name="connsiteX123" fmla="*/ 83469 w 314217"/>
                <a:gd name="connsiteY123" fmla="*/ 148654 h 172933"/>
                <a:gd name="connsiteX124" fmla="*/ 83261 w 314217"/>
                <a:gd name="connsiteY124" fmla="*/ 146855 h 172933"/>
                <a:gd name="connsiteX125" fmla="*/ 87621 w 314217"/>
                <a:gd name="connsiteY125" fmla="*/ 144780 h 172933"/>
                <a:gd name="connsiteX126" fmla="*/ 95511 w 314217"/>
                <a:gd name="connsiteY126" fmla="*/ 142082 h 172933"/>
                <a:gd name="connsiteX127" fmla="*/ 98833 w 314217"/>
                <a:gd name="connsiteY127" fmla="*/ 139730 h 172933"/>
                <a:gd name="connsiteX128" fmla="*/ 100702 w 314217"/>
                <a:gd name="connsiteY128" fmla="*/ 135995 h 172933"/>
                <a:gd name="connsiteX129" fmla="*/ 100148 w 314217"/>
                <a:gd name="connsiteY129" fmla="*/ 132052 h 172933"/>
                <a:gd name="connsiteX130" fmla="*/ 98487 w 314217"/>
                <a:gd name="connsiteY130" fmla="*/ 129078 h 172933"/>
                <a:gd name="connsiteX131" fmla="*/ 98418 w 314217"/>
                <a:gd name="connsiteY131" fmla="*/ 127418 h 172933"/>
                <a:gd name="connsiteX132" fmla="*/ 102294 w 314217"/>
                <a:gd name="connsiteY132" fmla="*/ 127002 h 172933"/>
                <a:gd name="connsiteX133" fmla="*/ 106170 w 314217"/>
                <a:gd name="connsiteY133" fmla="*/ 127556 h 172933"/>
                <a:gd name="connsiteX134" fmla="*/ 107900 w 314217"/>
                <a:gd name="connsiteY134" fmla="*/ 127279 h 172933"/>
                <a:gd name="connsiteX135" fmla="*/ 109699 w 314217"/>
                <a:gd name="connsiteY135" fmla="*/ 126034 h 172933"/>
                <a:gd name="connsiteX136" fmla="*/ 110599 w 314217"/>
                <a:gd name="connsiteY136" fmla="*/ 124512 h 172933"/>
                <a:gd name="connsiteX137" fmla="*/ 110807 w 314217"/>
                <a:gd name="connsiteY137" fmla="*/ 122921 h 172933"/>
                <a:gd name="connsiteX138" fmla="*/ 110945 w 314217"/>
                <a:gd name="connsiteY138" fmla="*/ 121330 h 172933"/>
                <a:gd name="connsiteX139" fmla="*/ 111430 w 314217"/>
                <a:gd name="connsiteY139" fmla="*/ 119739 h 172933"/>
                <a:gd name="connsiteX140" fmla="*/ 114198 w 314217"/>
                <a:gd name="connsiteY140" fmla="*/ 117941 h 172933"/>
                <a:gd name="connsiteX141" fmla="*/ 119942 w 314217"/>
                <a:gd name="connsiteY141" fmla="*/ 121054 h 172933"/>
                <a:gd name="connsiteX142" fmla="*/ 123126 w 314217"/>
                <a:gd name="connsiteY142" fmla="*/ 120154 h 172933"/>
                <a:gd name="connsiteX143" fmla="*/ 123680 w 314217"/>
                <a:gd name="connsiteY143" fmla="*/ 118771 h 172933"/>
                <a:gd name="connsiteX144" fmla="*/ 123265 w 314217"/>
                <a:gd name="connsiteY144" fmla="*/ 115935 h 172933"/>
                <a:gd name="connsiteX145" fmla="*/ 123749 w 314217"/>
                <a:gd name="connsiteY145" fmla="*/ 114620 h 172933"/>
                <a:gd name="connsiteX146" fmla="*/ 125133 w 314217"/>
                <a:gd name="connsiteY146" fmla="*/ 114205 h 172933"/>
                <a:gd name="connsiteX147" fmla="*/ 129909 w 314217"/>
                <a:gd name="connsiteY147" fmla="*/ 113652 h 172933"/>
                <a:gd name="connsiteX148" fmla="*/ 131778 w 314217"/>
                <a:gd name="connsiteY148" fmla="*/ 113099 h 172933"/>
                <a:gd name="connsiteX149" fmla="*/ 135169 w 314217"/>
                <a:gd name="connsiteY149" fmla="*/ 110608 h 172933"/>
                <a:gd name="connsiteX150" fmla="*/ 137868 w 314217"/>
                <a:gd name="connsiteY150" fmla="*/ 107496 h 172933"/>
                <a:gd name="connsiteX151" fmla="*/ 138007 w 314217"/>
                <a:gd name="connsiteY151" fmla="*/ 104659 h 172933"/>
                <a:gd name="connsiteX152" fmla="*/ 133647 w 314217"/>
                <a:gd name="connsiteY152" fmla="*/ 103276 h 172933"/>
                <a:gd name="connsiteX153" fmla="*/ 134754 w 314217"/>
                <a:gd name="connsiteY153" fmla="*/ 101270 h 172933"/>
                <a:gd name="connsiteX154" fmla="*/ 136346 w 314217"/>
                <a:gd name="connsiteY154" fmla="*/ 100094 h 172933"/>
                <a:gd name="connsiteX155" fmla="*/ 140360 w 314217"/>
                <a:gd name="connsiteY155" fmla="*/ 98641 h 172933"/>
                <a:gd name="connsiteX156" fmla="*/ 142575 w 314217"/>
                <a:gd name="connsiteY156" fmla="*/ 97535 h 172933"/>
                <a:gd name="connsiteX157" fmla="*/ 144236 w 314217"/>
                <a:gd name="connsiteY157" fmla="*/ 96497 h 172933"/>
                <a:gd name="connsiteX158" fmla="*/ 154271 w 314217"/>
                <a:gd name="connsiteY158" fmla="*/ 86743 h 172933"/>
                <a:gd name="connsiteX159" fmla="*/ 156140 w 314217"/>
                <a:gd name="connsiteY159" fmla="*/ 85360 h 172933"/>
                <a:gd name="connsiteX160" fmla="*/ 157593 w 314217"/>
                <a:gd name="connsiteY160" fmla="*/ 84807 h 172933"/>
                <a:gd name="connsiteX161" fmla="*/ 161538 w 314217"/>
                <a:gd name="connsiteY161" fmla="*/ 84115 h 172933"/>
                <a:gd name="connsiteX162" fmla="*/ 165622 w 314217"/>
                <a:gd name="connsiteY162" fmla="*/ 82247 h 172933"/>
                <a:gd name="connsiteX163" fmla="*/ 178357 w 314217"/>
                <a:gd name="connsiteY163" fmla="*/ 74431 h 172933"/>
                <a:gd name="connsiteX164" fmla="*/ 295116 w 314217"/>
                <a:gd name="connsiteY164" fmla="*/ 30782 h 172933"/>
                <a:gd name="connsiteX165" fmla="*/ 299684 w 314217"/>
                <a:gd name="connsiteY165" fmla="*/ 28292 h 172933"/>
                <a:gd name="connsiteX166" fmla="*/ 312488 w 314217"/>
                <a:gd name="connsiteY166" fmla="*/ 17501 h 172933"/>
                <a:gd name="connsiteX167" fmla="*/ 313180 w 314217"/>
                <a:gd name="connsiteY167" fmla="*/ 16602 h 172933"/>
                <a:gd name="connsiteX168" fmla="*/ 313387 w 314217"/>
                <a:gd name="connsiteY168" fmla="*/ 15633 h 172933"/>
                <a:gd name="connsiteX169" fmla="*/ 313387 w 314217"/>
                <a:gd name="connsiteY169" fmla="*/ 14319 h 172933"/>
                <a:gd name="connsiteX170" fmla="*/ 313595 w 314217"/>
                <a:gd name="connsiteY170" fmla="*/ 12797 h 172933"/>
                <a:gd name="connsiteX171" fmla="*/ 314218 w 314217"/>
                <a:gd name="connsiteY171" fmla="*/ 11414 h 172933"/>
                <a:gd name="connsiteX172" fmla="*/ 309858 w 314217"/>
                <a:gd name="connsiteY172" fmla="*/ 4842 h 172933"/>
                <a:gd name="connsiteX173" fmla="*/ 301068 w 314217"/>
                <a:gd name="connsiteY173" fmla="*/ 1245 h 172933"/>
                <a:gd name="connsiteX174" fmla="*/ 291102 w 314217"/>
                <a:gd name="connsiteY174" fmla="*/ 0 h 172933"/>
                <a:gd name="connsiteX175" fmla="*/ 283073 w 314217"/>
                <a:gd name="connsiteY175" fmla="*/ 415 h 172933"/>
                <a:gd name="connsiteX176" fmla="*/ 273660 w 314217"/>
                <a:gd name="connsiteY176" fmla="*/ 2421 h 172933"/>
                <a:gd name="connsiteX177" fmla="*/ 264524 w 314217"/>
                <a:gd name="connsiteY177" fmla="*/ 5257 h 172933"/>
                <a:gd name="connsiteX178" fmla="*/ 257465 w 314217"/>
                <a:gd name="connsiteY178" fmla="*/ 8370 h 172933"/>
                <a:gd name="connsiteX179" fmla="*/ 255458 w 314217"/>
                <a:gd name="connsiteY179" fmla="*/ 9823 h 172933"/>
                <a:gd name="connsiteX180" fmla="*/ 250890 w 314217"/>
                <a:gd name="connsiteY180" fmla="*/ 14526 h 172933"/>
                <a:gd name="connsiteX181" fmla="*/ 247568 w 314217"/>
                <a:gd name="connsiteY181" fmla="*/ 16532 h 172933"/>
                <a:gd name="connsiteX182" fmla="*/ 243554 w 314217"/>
                <a:gd name="connsiteY182" fmla="*/ 18054 h 172933"/>
                <a:gd name="connsiteX183" fmla="*/ 235248 w 314217"/>
                <a:gd name="connsiteY183" fmla="*/ 20199 h 172933"/>
                <a:gd name="connsiteX184" fmla="*/ 220506 w 314217"/>
                <a:gd name="connsiteY184" fmla="*/ 25733 h 17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14217" h="172933">
                  <a:moveTo>
                    <a:pt x="220506" y="25733"/>
                  </a:moveTo>
                  <a:lnTo>
                    <a:pt x="215731" y="26701"/>
                  </a:lnTo>
                  <a:lnTo>
                    <a:pt x="206249" y="27946"/>
                  </a:lnTo>
                  <a:lnTo>
                    <a:pt x="188669" y="31612"/>
                  </a:lnTo>
                  <a:lnTo>
                    <a:pt x="184101" y="32027"/>
                  </a:lnTo>
                  <a:lnTo>
                    <a:pt x="179395" y="31889"/>
                  </a:lnTo>
                  <a:lnTo>
                    <a:pt x="162023" y="29191"/>
                  </a:lnTo>
                  <a:lnTo>
                    <a:pt x="157386" y="29191"/>
                  </a:lnTo>
                  <a:lnTo>
                    <a:pt x="152956" y="30090"/>
                  </a:lnTo>
                  <a:lnTo>
                    <a:pt x="150119" y="32373"/>
                  </a:lnTo>
                  <a:lnTo>
                    <a:pt x="149842" y="34172"/>
                  </a:lnTo>
                  <a:lnTo>
                    <a:pt x="150119" y="35901"/>
                  </a:lnTo>
                  <a:lnTo>
                    <a:pt x="150257" y="37700"/>
                  </a:lnTo>
                  <a:lnTo>
                    <a:pt x="149357" y="39429"/>
                  </a:lnTo>
                  <a:lnTo>
                    <a:pt x="147558" y="40466"/>
                  </a:lnTo>
                  <a:lnTo>
                    <a:pt x="146035" y="40190"/>
                  </a:lnTo>
                  <a:lnTo>
                    <a:pt x="144651" y="39290"/>
                  </a:lnTo>
                  <a:lnTo>
                    <a:pt x="143198" y="38599"/>
                  </a:lnTo>
                  <a:lnTo>
                    <a:pt x="141121" y="38391"/>
                  </a:lnTo>
                  <a:lnTo>
                    <a:pt x="138768" y="38391"/>
                  </a:lnTo>
                  <a:lnTo>
                    <a:pt x="136484" y="38599"/>
                  </a:lnTo>
                  <a:lnTo>
                    <a:pt x="134408" y="39014"/>
                  </a:lnTo>
                  <a:lnTo>
                    <a:pt x="132262" y="40259"/>
                  </a:lnTo>
                  <a:lnTo>
                    <a:pt x="131293" y="41642"/>
                  </a:lnTo>
                  <a:lnTo>
                    <a:pt x="130532" y="43164"/>
                  </a:lnTo>
                  <a:lnTo>
                    <a:pt x="129078" y="44894"/>
                  </a:lnTo>
                  <a:lnTo>
                    <a:pt x="125549" y="46900"/>
                  </a:lnTo>
                  <a:lnTo>
                    <a:pt x="120842" y="48214"/>
                  </a:lnTo>
                  <a:lnTo>
                    <a:pt x="111776" y="50082"/>
                  </a:lnTo>
                  <a:lnTo>
                    <a:pt x="107415" y="51742"/>
                  </a:lnTo>
                  <a:lnTo>
                    <a:pt x="96065" y="59005"/>
                  </a:lnTo>
                  <a:lnTo>
                    <a:pt x="89697" y="61495"/>
                  </a:lnTo>
                  <a:lnTo>
                    <a:pt x="88382" y="62671"/>
                  </a:lnTo>
                  <a:lnTo>
                    <a:pt x="87829" y="64193"/>
                  </a:lnTo>
                  <a:lnTo>
                    <a:pt x="87967" y="67098"/>
                  </a:lnTo>
                  <a:lnTo>
                    <a:pt x="87136" y="68828"/>
                  </a:lnTo>
                  <a:lnTo>
                    <a:pt x="85614" y="70557"/>
                  </a:lnTo>
                  <a:lnTo>
                    <a:pt x="82569" y="73462"/>
                  </a:lnTo>
                  <a:lnTo>
                    <a:pt x="81254" y="75468"/>
                  </a:lnTo>
                  <a:lnTo>
                    <a:pt x="80769" y="77198"/>
                  </a:lnTo>
                  <a:lnTo>
                    <a:pt x="80354" y="79411"/>
                  </a:lnTo>
                  <a:lnTo>
                    <a:pt x="79731" y="81417"/>
                  </a:lnTo>
                  <a:lnTo>
                    <a:pt x="78762" y="82593"/>
                  </a:lnTo>
                  <a:lnTo>
                    <a:pt x="75025" y="82316"/>
                  </a:lnTo>
                  <a:lnTo>
                    <a:pt x="70180" y="80725"/>
                  </a:lnTo>
                  <a:lnTo>
                    <a:pt x="65612" y="80241"/>
                  </a:lnTo>
                  <a:lnTo>
                    <a:pt x="62428" y="83423"/>
                  </a:lnTo>
                  <a:lnTo>
                    <a:pt x="62428" y="84530"/>
                  </a:lnTo>
                  <a:lnTo>
                    <a:pt x="63397" y="86882"/>
                  </a:lnTo>
                  <a:lnTo>
                    <a:pt x="63536" y="87781"/>
                  </a:lnTo>
                  <a:lnTo>
                    <a:pt x="63259" y="88749"/>
                  </a:lnTo>
                  <a:lnTo>
                    <a:pt x="59314" y="94353"/>
                  </a:lnTo>
                  <a:lnTo>
                    <a:pt x="58068" y="95667"/>
                  </a:lnTo>
                  <a:lnTo>
                    <a:pt x="56545" y="95736"/>
                  </a:lnTo>
                  <a:lnTo>
                    <a:pt x="50801" y="93246"/>
                  </a:lnTo>
                  <a:lnTo>
                    <a:pt x="46440" y="91862"/>
                  </a:lnTo>
                  <a:lnTo>
                    <a:pt x="42911" y="92416"/>
                  </a:lnTo>
                  <a:lnTo>
                    <a:pt x="41942" y="96843"/>
                  </a:lnTo>
                  <a:lnTo>
                    <a:pt x="42565" y="98710"/>
                  </a:lnTo>
                  <a:lnTo>
                    <a:pt x="44018" y="100094"/>
                  </a:lnTo>
                  <a:lnTo>
                    <a:pt x="45748" y="100924"/>
                  </a:lnTo>
                  <a:lnTo>
                    <a:pt x="47409" y="101408"/>
                  </a:lnTo>
                  <a:lnTo>
                    <a:pt x="51978" y="101892"/>
                  </a:lnTo>
                  <a:lnTo>
                    <a:pt x="53708" y="102377"/>
                  </a:lnTo>
                  <a:lnTo>
                    <a:pt x="55922" y="103968"/>
                  </a:lnTo>
                  <a:lnTo>
                    <a:pt x="51216" y="106665"/>
                  </a:lnTo>
                  <a:lnTo>
                    <a:pt x="46925" y="109709"/>
                  </a:lnTo>
                  <a:lnTo>
                    <a:pt x="43049" y="113306"/>
                  </a:lnTo>
                  <a:lnTo>
                    <a:pt x="38412" y="119186"/>
                  </a:lnTo>
                  <a:lnTo>
                    <a:pt x="37512" y="120708"/>
                  </a:lnTo>
                  <a:lnTo>
                    <a:pt x="37512" y="122160"/>
                  </a:lnTo>
                  <a:lnTo>
                    <a:pt x="39104" y="123751"/>
                  </a:lnTo>
                  <a:lnTo>
                    <a:pt x="41181" y="124581"/>
                  </a:lnTo>
                  <a:lnTo>
                    <a:pt x="46094" y="125411"/>
                  </a:lnTo>
                  <a:lnTo>
                    <a:pt x="48448" y="126311"/>
                  </a:lnTo>
                  <a:lnTo>
                    <a:pt x="44364" y="127556"/>
                  </a:lnTo>
                  <a:lnTo>
                    <a:pt x="35505" y="128386"/>
                  </a:lnTo>
                  <a:lnTo>
                    <a:pt x="31768" y="129977"/>
                  </a:lnTo>
                  <a:lnTo>
                    <a:pt x="28584" y="133228"/>
                  </a:lnTo>
                  <a:lnTo>
                    <a:pt x="22632" y="141667"/>
                  </a:lnTo>
                  <a:lnTo>
                    <a:pt x="19586" y="145403"/>
                  </a:lnTo>
                  <a:lnTo>
                    <a:pt x="17026" y="148031"/>
                  </a:lnTo>
                  <a:lnTo>
                    <a:pt x="761" y="154672"/>
                  </a:lnTo>
                  <a:lnTo>
                    <a:pt x="0" y="155848"/>
                  </a:lnTo>
                  <a:lnTo>
                    <a:pt x="553" y="157923"/>
                  </a:lnTo>
                  <a:lnTo>
                    <a:pt x="2007" y="159583"/>
                  </a:lnTo>
                  <a:lnTo>
                    <a:pt x="4083" y="161036"/>
                  </a:lnTo>
                  <a:lnTo>
                    <a:pt x="8305" y="163664"/>
                  </a:lnTo>
                  <a:lnTo>
                    <a:pt x="7406" y="164979"/>
                  </a:lnTo>
                  <a:lnTo>
                    <a:pt x="7267" y="166293"/>
                  </a:lnTo>
                  <a:lnTo>
                    <a:pt x="7821" y="167607"/>
                  </a:lnTo>
                  <a:lnTo>
                    <a:pt x="9136" y="168852"/>
                  </a:lnTo>
                  <a:lnTo>
                    <a:pt x="10312" y="169890"/>
                  </a:lnTo>
                  <a:lnTo>
                    <a:pt x="10797" y="170028"/>
                  </a:lnTo>
                  <a:lnTo>
                    <a:pt x="11420" y="169683"/>
                  </a:lnTo>
                  <a:lnTo>
                    <a:pt x="15849" y="168368"/>
                  </a:lnTo>
                  <a:lnTo>
                    <a:pt x="18410" y="167469"/>
                  </a:lnTo>
                  <a:lnTo>
                    <a:pt x="21179" y="166708"/>
                  </a:lnTo>
                  <a:lnTo>
                    <a:pt x="24224" y="166570"/>
                  </a:lnTo>
                  <a:lnTo>
                    <a:pt x="26992" y="167192"/>
                  </a:lnTo>
                  <a:lnTo>
                    <a:pt x="35021" y="169890"/>
                  </a:lnTo>
                  <a:lnTo>
                    <a:pt x="37789" y="170305"/>
                  </a:lnTo>
                  <a:lnTo>
                    <a:pt x="43534" y="170513"/>
                  </a:lnTo>
                  <a:lnTo>
                    <a:pt x="46302" y="170858"/>
                  </a:lnTo>
                  <a:lnTo>
                    <a:pt x="51493" y="172104"/>
                  </a:lnTo>
                  <a:lnTo>
                    <a:pt x="56269" y="172934"/>
                  </a:lnTo>
                  <a:lnTo>
                    <a:pt x="60975" y="172380"/>
                  </a:lnTo>
                  <a:lnTo>
                    <a:pt x="65820" y="169544"/>
                  </a:lnTo>
                  <a:lnTo>
                    <a:pt x="66719" y="168437"/>
                  </a:lnTo>
                  <a:lnTo>
                    <a:pt x="68449" y="165878"/>
                  </a:lnTo>
                  <a:lnTo>
                    <a:pt x="69418" y="164771"/>
                  </a:lnTo>
                  <a:lnTo>
                    <a:pt x="70803" y="163872"/>
                  </a:lnTo>
                  <a:lnTo>
                    <a:pt x="74125" y="162558"/>
                  </a:lnTo>
                  <a:lnTo>
                    <a:pt x="75440" y="161589"/>
                  </a:lnTo>
                  <a:lnTo>
                    <a:pt x="76824" y="159306"/>
                  </a:lnTo>
                  <a:lnTo>
                    <a:pt x="76478" y="157370"/>
                  </a:lnTo>
                  <a:lnTo>
                    <a:pt x="74955" y="155640"/>
                  </a:lnTo>
                  <a:lnTo>
                    <a:pt x="72394" y="153980"/>
                  </a:lnTo>
                  <a:lnTo>
                    <a:pt x="74955" y="153427"/>
                  </a:lnTo>
                  <a:lnTo>
                    <a:pt x="77932" y="154741"/>
                  </a:lnTo>
                  <a:lnTo>
                    <a:pt x="81046" y="155848"/>
                  </a:lnTo>
                  <a:lnTo>
                    <a:pt x="83953" y="154395"/>
                  </a:lnTo>
                  <a:lnTo>
                    <a:pt x="84922" y="150936"/>
                  </a:lnTo>
                  <a:lnTo>
                    <a:pt x="83469" y="148654"/>
                  </a:lnTo>
                  <a:lnTo>
                    <a:pt x="83261" y="146855"/>
                  </a:lnTo>
                  <a:lnTo>
                    <a:pt x="87621" y="144780"/>
                  </a:lnTo>
                  <a:lnTo>
                    <a:pt x="95511" y="142082"/>
                  </a:lnTo>
                  <a:lnTo>
                    <a:pt x="98833" y="139730"/>
                  </a:lnTo>
                  <a:lnTo>
                    <a:pt x="100702" y="135995"/>
                  </a:lnTo>
                  <a:lnTo>
                    <a:pt x="100148" y="132052"/>
                  </a:lnTo>
                  <a:lnTo>
                    <a:pt x="98487" y="129078"/>
                  </a:lnTo>
                  <a:lnTo>
                    <a:pt x="98418" y="127418"/>
                  </a:lnTo>
                  <a:lnTo>
                    <a:pt x="102294" y="127002"/>
                  </a:lnTo>
                  <a:lnTo>
                    <a:pt x="106170" y="127556"/>
                  </a:lnTo>
                  <a:lnTo>
                    <a:pt x="107900" y="127279"/>
                  </a:lnTo>
                  <a:lnTo>
                    <a:pt x="109699" y="126034"/>
                  </a:lnTo>
                  <a:lnTo>
                    <a:pt x="110599" y="124512"/>
                  </a:lnTo>
                  <a:lnTo>
                    <a:pt x="110807" y="122921"/>
                  </a:lnTo>
                  <a:lnTo>
                    <a:pt x="110945" y="121330"/>
                  </a:lnTo>
                  <a:lnTo>
                    <a:pt x="111430" y="119739"/>
                  </a:lnTo>
                  <a:lnTo>
                    <a:pt x="114198" y="117941"/>
                  </a:lnTo>
                  <a:lnTo>
                    <a:pt x="119942" y="121054"/>
                  </a:lnTo>
                  <a:lnTo>
                    <a:pt x="123126" y="120154"/>
                  </a:lnTo>
                  <a:lnTo>
                    <a:pt x="123680" y="118771"/>
                  </a:lnTo>
                  <a:lnTo>
                    <a:pt x="123265" y="115935"/>
                  </a:lnTo>
                  <a:lnTo>
                    <a:pt x="123749" y="114620"/>
                  </a:lnTo>
                  <a:lnTo>
                    <a:pt x="125133" y="114205"/>
                  </a:lnTo>
                  <a:lnTo>
                    <a:pt x="129909" y="113652"/>
                  </a:lnTo>
                  <a:lnTo>
                    <a:pt x="131778" y="113099"/>
                  </a:lnTo>
                  <a:lnTo>
                    <a:pt x="135169" y="110608"/>
                  </a:lnTo>
                  <a:lnTo>
                    <a:pt x="137868" y="107496"/>
                  </a:lnTo>
                  <a:lnTo>
                    <a:pt x="138007" y="104659"/>
                  </a:lnTo>
                  <a:lnTo>
                    <a:pt x="133647" y="103276"/>
                  </a:lnTo>
                  <a:lnTo>
                    <a:pt x="134754" y="101270"/>
                  </a:lnTo>
                  <a:lnTo>
                    <a:pt x="136346" y="100094"/>
                  </a:lnTo>
                  <a:lnTo>
                    <a:pt x="140360" y="98641"/>
                  </a:lnTo>
                  <a:lnTo>
                    <a:pt x="142575" y="97535"/>
                  </a:lnTo>
                  <a:lnTo>
                    <a:pt x="144236" y="96497"/>
                  </a:lnTo>
                  <a:lnTo>
                    <a:pt x="154271" y="86743"/>
                  </a:lnTo>
                  <a:lnTo>
                    <a:pt x="156140" y="85360"/>
                  </a:lnTo>
                  <a:lnTo>
                    <a:pt x="157593" y="84807"/>
                  </a:lnTo>
                  <a:lnTo>
                    <a:pt x="161538" y="84115"/>
                  </a:lnTo>
                  <a:lnTo>
                    <a:pt x="165622" y="82247"/>
                  </a:lnTo>
                  <a:lnTo>
                    <a:pt x="178357" y="74431"/>
                  </a:lnTo>
                  <a:lnTo>
                    <a:pt x="295116" y="30782"/>
                  </a:lnTo>
                  <a:lnTo>
                    <a:pt x="299684" y="28292"/>
                  </a:lnTo>
                  <a:lnTo>
                    <a:pt x="312488" y="17501"/>
                  </a:lnTo>
                  <a:lnTo>
                    <a:pt x="313180" y="16602"/>
                  </a:lnTo>
                  <a:lnTo>
                    <a:pt x="313387" y="15633"/>
                  </a:lnTo>
                  <a:lnTo>
                    <a:pt x="313387" y="14319"/>
                  </a:lnTo>
                  <a:lnTo>
                    <a:pt x="313595" y="12797"/>
                  </a:lnTo>
                  <a:lnTo>
                    <a:pt x="314218" y="11414"/>
                  </a:lnTo>
                  <a:lnTo>
                    <a:pt x="309858" y="4842"/>
                  </a:lnTo>
                  <a:lnTo>
                    <a:pt x="301068" y="1245"/>
                  </a:lnTo>
                  <a:lnTo>
                    <a:pt x="291102" y="0"/>
                  </a:lnTo>
                  <a:lnTo>
                    <a:pt x="283073" y="415"/>
                  </a:lnTo>
                  <a:lnTo>
                    <a:pt x="273660" y="2421"/>
                  </a:lnTo>
                  <a:lnTo>
                    <a:pt x="264524" y="5257"/>
                  </a:lnTo>
                  <a:lnTo>
                    <a:pt x="257465" y="8370"/>
                  </a:lnTo>
                  <a:lnTo>
                    <a:pt x="255458" y="9823"/>
                  </a:lnTo>
                  <a:lnTo>
                    <a:pt x="250890" y="14526"/>
                  </a:lnTo>
                  <a:lnTo>
                    <a:pt x="247568" y="16532"/>
                  </a:lnTo>
                  <a:lnTo>
                    <a:pt x="243554" y="18054"/>
                  </a:lnTo>
                  <a:lnTo>
                    <a:pt x="235248" y="20199"/>
                  </a:lnTo>
                  <a:lnTo>
                    <a:pt x="220506" y="25733"/>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 name="Freeform 32">
              <a:extLst>
                <a:ext uri="{FF2B5EF4-FFF2-40B4-BE49-F238E27FC236}">
                  <a16:creationId xmlns:a16="http://schemas.microsoft.com/office/drawing/2014/main" id="{75632BDD-CAF1-8B3D-E214-48532E47E3C2}"/>
                </a:ext>
              </a:extLst>
            </p:cNvPr>
            <p:cNvSpPr/>
            <p:nvPr/>
          </p:nvSpPr>
          <p:spPr>
            <a:xfrm>
              <a:off x="6506493" y="2223491"/>
              <a:ext cx="455229" cy="267260"/>
            </a:xfrm>
            <a:custGeom>
              <a:avLst/>
              <a:gdLst>
                <a:gd name="connsiteX0" fmla="*/ 304883 w 341808"/>
                <a:gd name="connsiteY0" fmla="*/ 14181 h 200672"/>
                <a:gd name="connsiteX1" fmla="*/ 314850 w 341808"/>
                <a:gd name="connsiteY1" fmla="*/ 15495 h 200672"/>
                <a:gd name="connsiteX2" fmla="*/ 323639 w 341808"/>
                <a:gd name="connsiteY2" fmla="*/ 19092 h 200672"/>
                <a:gd name="connsiteX3" fmla="*/ 328000 w 341808"/>
                <a:gd name="connsiteY3" fmla="*/ 25663 h 200672"/>
                <a:gd name="connsiteX4" fmla="*/ 327377 w 341808"/>
                <a:gd name="connsiteY4" fmla="*/ 27047 h 200672"/>
                <a:gd name="connsiteX5" fmla="*/ 327169 w 341808"/>
                <a:gd name="connsiteY5" fmla="*/ 28569 h 200672"/>
                <a:gd name="connsiteX6" fmla="*/ 327169 w 341808"/>
                <a:gd name="connsiteY6" fmla="*/ 29883 h 200672"/>
                <a:gd name="connsiteX7" fmla="*/ 326962 w 341808"/>
                <a:gd name="connsiteY7" fmla="*/ 30851 h 200672"/>
                <a:gd name="connsiteX8" fmla="*/ 326269 w 341808"/>
                <a:gd name="connsiteY8" fmla="*/ 31751 h 200672"/>
                <a:gd name="connsiteX9" fmla="*/ 313466 w 341808"/>
                <a:gd name="connsiteY9" fmla="*/ 42542 h 200672"/>
                <a:gd name="connsiteX10" fmla="*/ 308967 w 341808"/>
                <a:gd name="connsiteY10" fmla="*/ 45032 h 200672"/>
                <a:gd name="connsiteX11" fmla="*/ 192208 w 341808"/>
                <a:gd name="connsiteY11" fmla="*/ 88611 h 200672"/>
                <a:gd name="connsiteX12" fmla="*/ 179473 w 341808"/>
                <a:gd name="connsiteY12" fmla="*/ 96428 h 200672"/>
                <a:gd name="connsiteX13" fmla="*/ 175389 w 341808"/>
                <a:gd name="connsiteY13" fmla="*/ 98295 h 200672"/>
                <a:gd name="connsiteX14" fmla="*/ 171514 w 341808"/>
                <a:gd name="connsiteY14" fmla="*/ 98987 h 200672"/>
                <a:gd name="connsiteX15" fmla="*/ 169991 w 341808"/>
                <a:gd name="connsiteY15" fmla="*/ 99541 h 200672"/>
                <a:gd name="connsiteX16" fmla="*/ 168122 w 341808"/>
                <a:gd name="connsiteY16" fmla="*/ 100855 h 200672"/>
                <a:gd name="connsiteX17" fmla="*/ 158156 w 341808"/>
                <a:gd name="connsiteY17" fmla="*/ 110608 h 200672"/>
                <a:gd name="connsiteX18" fmla="*/ 156495 w 341808"/>
                <a:gd name="connsiteY18" fmla="*/ 111646 h 200672"/>
                <a:gd name="connsiteX19" fmla="*/ 154280 w 341808"/>
                <a:gd name="connsiteY19" fmla="*/ 112753 h 200672"/>
                <a:gd name="connsiteX20" fmla="*/ 150266 w 341808"/>
                <a:gd name="connsiteY20" fmla="*/ 114205 h 200672"/>
                <a:gd name="connsiteX21" fmla="*/ 148674 w 341808"/>
                <a:gd name="connsiteY21" fmla="*/ 115381 h 200672"/>
                <a:gd name="connsiteX22" fmla="*/ 147566 w 341808"/>
                <a:gd name="connsiteY22" fmla="*/ 117387 h 200672"/>
                <a:gd name="connsiteX23" fmla="*/ 151927 w 341808"/>
                <a:gd name="connsiteY23" fmla="*/ 118771 h 200672"/>
                <a:gd name="connsiteX24" fmla="*/ 151789 w 341808"/>
                <a:gd name="connsiteY24" fmla="*/ 121607 h 200672"/>
                <a:gd name="connsiteX25" fmla="*/ 149089 w 341808"/>
                <a:gd name="connsiteY25" fmla="*/ 124720 h 200672"/>
                <a:gd name="connsiteX26" fmla="*/ 145698 w 341808"/>
                <a:gd name="connsiteY26" fmla="*/ 127210 h 200672"/>
                <a:gd name="connsiteX27" fmla="*/ 143829 w 341808"/>
                <a:gd name="connsiteY27" fmla="*/ 127763 h 200672"/>
                <a:gd name="connsiteX28" fmla="*/ 138984 w 341808"/>
                <a:gd name="connsiteY28" fmla="*/ 128317 h 200672"/>
                <a:gd name="connsiteX29" fmla="*/ 137669 w 341808"/>
                <a:gd name="connsiteY29" fmla="*/ 128732 h 200672"/>
                <a:gd name="connsiteX30" fmla="*/ 137116 w 341808"/>
                <a:gd name="connsiteY30" fmla="*/ 130046 h 200672"/>
                <a:gd name="connsiteX31" fmla="*/ 137531 w 341808"/>
                <a:gd name="connsiteY31" fmla="*/ 132951 h 200672"/>
                <a:gd name="connsiteX32" fmla="*/ 136977 w 341808"/>
                <a:gd name="connsiteY32" fmla="*/ 134335 h 200672"/>
                <a:gd name="connsiteX33" fmla="*/ 133793 w 341808"/>
                <a:gd name="connsiteY33" fmla="*/ 135234 h 200672"/>
                <a:gd name="connsiteX34" fmla="*/ 127980 w 341808"/>
                <a:gd name="connsiteY34" fmla="*/ 132121 h 200672"/>
                <a:gd name="connsiteX35" fmla="*/ 125211 w 341808"/>
                <a:gd name="connsiteY35" fmla="*/ 133989 h 200672"/>
                <a:gd name="connsiteX36" fmla="*/ 124727 w 341808"/>
                <a:gd name="connsiteY36" fmla="*/ 135511 h 200672"/>
                <a:gd name="connsiteX37" fmla="*/ 124589 w 341808"/>
                <a:gd name="connsiteY37" fmla="*/ 137102 h 200672"/>
                <a:gd name="connsiteX38" fmla="*/ 124381 w 341808"/>
                <a:gd name="connsiteY38" fmla="*/ 138693 h 200672"/>
                <a:gd name="connsiteX39" fmla="*/ 123481 w 341808"/>
                <a:gd name="connsiteY39" fmla="*/ 140215 h 200672"/>
                <a:gd name="connsiteX40" fmla="*/ 121751 w 341808"/>
                <a:gd name="connsiteY40" fmla="*/ 141460 h 200672"/>
                <a:gd name="connsiteX41" fmla="*/ 120021 w 341808"/>
                <a:gd name="connsiteY41" fmla="*/ 141736 h 200672"/>
                <a:gd name="connsiteX42" fmla="*/ 116214 w 341808"/>
                <a:gd name="connsiteY42" fmla="*/ 141183 h 200672"/>
                <a:gd name="connsiteX43" fmla="*/ 112269 w 341808"/>
                <a:gd name="connsiteY43" fmla="*/ 141598 h 200672"/>
                <a:gd name="connsiteX44" fmla="*/ 112408 w 341808"/>
                <a:gd name="connsiteY44" fmla="*/ 143258 h 200672"/>
                <a:gd name="connsiteX45" fmla="*/ 113999 w 341808"/>
                <a:gd name="connsiteY45" fmla="*/ 146163 h 200672"/>
                <a:gd name="connsiteX46" fmla="*/ 114553 w 341808"/>
                <a:gd name="connsiteY46" fmla="*/ 150106 h 200672"/>
                <a:gd name="connsiteX47" fmla="*/ 112684 w 341808"/>
                <a:gd name="connsiteY47" fmla="*/ 153842 h 200672"/>
                <a:gd name="connsiteX48" fmla="*/ 109362 w 341808"/>
                <a:gd name="connsiteY48" fmla="*/ 156194 h 200672"/>
                <a:gd name="connsiteX49" fmla="*/ 101472 w 341808"/>
                <a:gd name="connsiteY49" fmla="*/ 158822 h 200672"/>
                <a:gd name="connsiteX50" fmla="*/ 97112 w 341808"/>
                <a:gd name="connsiteY50" fmla="*/ 160967 h 200672"/>
                <a:gd name="connsiteX51" fmla="*/ 97320 w 341808"/>
                <a:gd name="connsiteY51" fmla="*/ 162765 h 200672"/>
                <a:gd name="connsiteX52" fmla="*/ 98773 w 341808"/>
                <a:gd name="connsiteY52" fmla="*/ 164979 h 200672"/>
                <a:gd name="connsiteX53" fmla="*/ 97804 w 341808"/>
                <a:gd name="connsiteY53" fmla="*/ 168437 h 200672"/>
                <a:gd name="connsiteX54" fmla="*/ 94897 w 341808"/>
                <a:gd name="connsiteY54" fmla="*/ 169890 h 200672"/>
                <a:gd name="connsiteX55" fmla="*/ 91782 w 341808"/>
                <a:gd name="connsiteY55" fmla="*/ 168783 h 200672"/>
                <a:gd name="connsiteX56" fmla="*/ 88806 w 341808"/>
                <a:gd name="connsiteY56" fmla="*/ 167400 h 200672"/>
                <a:gd name="connsiteX57" fmla="*/ 86246 w 341808"/>
                <a:gd name="connsiteY57" fmla="*/ 168022 h 200672"/>
                <a:gd name="connsiteX58" fmla="*/ 88806 w 341808"/>
                <a:gd name="connsiteY58" fmla="*/ 169683 h 200672"/>
                <a:gd name="connsiteX59" fmla="*/ 90329 w 341808"/>
                <a:gd name="connsiteY59" fmla="*/ 171412 h 200672"/>
                <a:gd name="connsiteX60" fmla="*/ 90606 w 341808"/>
                <a:gd name="connsiteY60" fmla="*/ 173349 h 200672"/>
                <a:gd name="connsiteX61" fmla="*/ 89222 w 341808"/>
                <a:gd name="connsiteY61" fmla="*/ 175631 h 200672"/>
                <a:gd name="connsiteX62" fmla="*/ 87907 w 341808"/>
                <a:gd name="connsiteY62" fmla="*/ 176600 h 200672"/>
                <a:gd name="connsiteX63" fmla="*/ 84585 w 341808"/>
                <a:gd name="connsiteY63" fmla="*/ 177983 h 200672"/>
                <a:gd name="connsiteX64" fmla="*/ 83200 w 341808"/>
                <a:gd name="connsiteY64" fmla="*/ 178813 h 200672"/>
                <a:gd name="connsiteX65" fmla="*/ 82231 w 341808"/>
                <a:gd name="connsiteY65" fmla="*/ 179920 h 200672"/>
                <a:gd name="connsiteX66" fmla="*/ 80570 w 341808"/>
                <a:gd name="connsiteY66" fmla="*/ 182480 h 200672"/>
                <a:gd name="connsiteX67" fmla="*/ 79602 w 341808"/>
                <a:gd name="connsiteY67" fmla="*/ 183586 h 200672"/>
                <a:gd name="connsiteX68" fmla="*/ 74757 w 341808"/>
                <a:gd name="connsiteY68" fmla="*/ 186422 h 200672"/>
                <a:gd name="connsiteX69" fmla="*/ 70050 w 341808"/>
                <a:gd name="connsiteY69" fmla="*/ 186976 h 200672"/>
                <a:gd name="connsiteX70" fmla="*/ 65275 w 341808"/>
                <a:gd name="connsiteY70" fmla="*/ 186146 h 200672"/>
                <a:gd name="connsiteX71" fmla="*/ 60084 w 341808"/>
                <a:gd name="connsiteY71" fmla="*/ 184901 h 200672"/>
                <a:gd name="connsiteX72" fmla="*/ 57315 w 341808"/>
                <a:gd name="connsiteY72" fmla="*/ 184486 h 200672"/>
                <a:gd name="connsiteX73" fmla="*/ 51571 w 341808"/>
                <a:gd name="connsiteY73" fmla="*/ 184278 h 200672"/>
                <a:gd name="connsiteX74" fmla="*/ 48733 w 341808"/>
                <a:gd name="connsiteY74" fmla="*/ 183932 h 200672"/>
                <a:gd name="connsiteX75" fmla="*/ 40705 w 341808"/>
                <a:gd name="connsiteY75" fmla="*/ 181165 h 200672"/>
                <a:gd name="connsiteX76" fmla="*/ 37936 w 341808"/>
                <a:gd name="connsiteY76" fmla="*/ 180612 h 200672"/>
                <a:gd name="connsiteX77" fmla="*/ 34891 w 341808"/>
                <a:gd name="connsiteY77" fmla="*/ 180750 h 200672"/>
                <a:gd name="connsiteX78" fmla="*/ 32122 w 341808"/>
                <a:gd name="connsiteY78" fmla="*/ 181511 h 200672"/>
                <a:gd name="connsiteX79" fmla="*/ 29562 w 341808"/>
                <a:gd name="connsiteY79" fmla="*/ 182480 h 200672"/>
                <a:gd name="connsiteX80" fmla="*/ 25132 w 341808"/>
                <a:gd name="connsiteY80" fmla="*/ 183725 h 200672"/>
                <a:gd name="connsiteX81" fmla="*/ 24509 w 341808"/>
                <a:gd name="connsiteY81" fmla="*/ 184071 h 200672"/>
                <a:gd name="connsiteX82" fmla="*/ 24025 w 341808"/>
                <a:gd name="connsiteY82" fmla="*/ 183932 h 200672"/>
                <a:gd name="connsiteX83" fmla="*/ 22848 w 341808"/>
                <a:gd name="connsiteY83" fmla="*/ 182895 h 200672"/>
                <a:gd name="connsiteX84" fmla="*/ 21533 w 341808"/>
                <a:gd name="connsiteY84" fmla="*/ 181580 h 200672"/>
                <a:gd name="connsiteX85" fmla="*/ 20980 w 341808"/>
                <a:gd name="connsiteY85" fmla="*/ 180266 h 200672"/>
                <a:gd name="connsiteX86" fmla="*/ 21118 w 341808"/>
                <a:gd name="connsiteY86" fmla="*/ 178952 h 200672"/>
                <a:gd name="connsiteX87" fmla="*/ 22087 w 341808"/>
                <a:gd name="connsiteY87" fmla="*/ 177637 h 200672"/>
                <a:gd name="connsiteX88" fmla="*/ 17865 w 341808"/>
                <a:gd name="connsiteY88" fmla="*/ 175078 h 200672"/>
                <a:gd name="connsiteX89" fmla="*/ 15789 w 341808"/>
                <a:gd name="connsiteY89" fmla="*/ 173625 h 200672"/>
                <a:gd name="connsiteX90" fmla="*/ 14404 w 341808"/>
                <a:gd name="connsiteY90" fmla="*/ 171965 h 200672"/>
                <a:gd name="connsiteX91" fmla="*/ 13782 w 341808"/>
                <a:gd name="connsiteY91" fmla="*/ 169890 h 200672"/>
                <a:gd name="connsiteX92" fmla="*/ 14543 w 341808"/>
                <a:gd name="connsiteY92" fmla="*/ 168714 h 200672"/>
                <a:gd name="connsiteX93" fmla="*/ 30807 w 341808"/>
                <a:gd name="connsiteY93" fmla="*/ 162004 h 200672"/>
                <a:gd name="connsiteX94" fmla="*/ 33368 w 341808"/>
                <a:gd name="connsiteY94" fmla="*/ 159376 h 200672"/>
                <a:gd name="connsiteX95" fmla="*/ 36413 w 341808"/>
                <a:gd name="connsiteY95" fmla="*/ 155640 h 200672"/>
                <a:gd name="connsiteX96" fmla="*/ 42366 w 341808"/>
                <a:gd name="connsiteY96" fmla="*/ 147201 h 200672"/>
                <a:gd name="connsiteX97" fmla="*/ 45549 w 341808"/>
                <a:gd name="connsiteY97" fmla="*/ 143950 h 200672"/>
                <a:gd name="connsiteX98" fmla="*/ 49287 w 341808"/>
                <a:gd name="connsiteY98" fmla="*/ 142359 h 200672"/>
                <a:gd name="connsiteX99" fmla="*/ 58146 w 341808"/>
                <a:gd name="connsiteY99" fmla="*/ 141529 h 200672"/>
                <a:gd name="connsiteX100" fmla="*/ 62229 w 341808"/>
                <a:gd name="connsiteY100" fmla="*/ 140284 h 200672"/>
                <a:gd name="connsiteX101" fmla="*/ 59876 w 341808"/>
                <a:gd name="connsiteY101" fmla="*/ 139384 h 200672"/>
                <a:gd name="connsiteX102" fmla="*/ 54962 w 341808"/>
                <a:gd name="connsiteY102" fmla="*/ 138624 h 200672"/>
                <a:gd name="connsiteX103" fmla="*/ 52886 w 341808"/>
                <a:gd name="connsiteY103" fmla="*/ 137794 h 200672"/>
                <a:gd name="connsiteX104" fmla="*/ 51294 w 341808"/>
                <a:gd name="connsiteY104" fmla="*/ 136203 h 200672"/>
                <a:gd name="connsiteX105" fmla="*/ 51294 w 341808"/>
                <a:gd name="connsiteY105" fmla="*/ 134750 h 200672"/>
                <a:gd name="connsiteX106" fmla="*/ 52194 w 341808"/>
                <a:gd name="connsiteY106" fmla="*/ 133297 h 200672"/>
                <a:gd name="connsiteX107" fmla="*/ 56831 w 341808"/>
                <a:gd name="connsiteY107" fmla="*/ 127348 h 200672"/>
                <a:gd name="connsiteX108" fmla="*/ 60707 w 341808"/>
                <a:gd name="connsiteY108" fmla="*/ 123751 h 200672"/>
                <a:gd name="connsiteX109" fmla="*/ 64998 w 341808"/>
                <a:gd name="connsiteY109" fmla="*/ 120708 h 200672"/>
                <a:gd name="connsiteX110" fmla="*/ 69773 w 341808"/>
                <a:gd name="connsiteY110" fmla="*/ 118079 h 200672"/>
                <a:gd name="connsiteX111" fmla="*/ 67490 w 341808"/>
                <a:gd name="connsiteY111" fmla="*/ 116488 h 200672"/>
                <a:gd name="connsiteX112" fmla="*/ 65828 w 341808"/>
                <a:gd name="connsiteY112" fmla="*/ 115935 h 200672"/>
                <a:gd name="connsiteX113" fmla="*/ 61260 w 341808"/>
                <a:gd name="connsiteY113" fmla="*/ 115451 h 200672"/>
                <a:gd name="connsiteX114" fmla="*/ 59599 w 341808"/>
                <a:gd name="connsiteY114" fmla="*/ 114966 h 200672"/>
                <a:gd name="connsiteX115" fmla="*/ 57938 w 341808"/>
                <a:gd name="connsiteY115" fmla="*/ 114136 h 200672"/>
                <a:gd name="connsiteX116" fmla="*/ 56485 w 341808"/>
                <a:gd name="connsiteY116" fmla="*/ 112822 h 200672"/>
                <a:gd name="connsiteX117" fmla="*/ 55793 w 341808"/>
                <a:gd name="connsiteY117" fmla="*/ 110954 h 200672"/>
                <a:gd name="connsiteX118" fmla="*/ 56831 w 341808"/>
                <a:gd name="connsiteY118" fmla="*/ 106527 h 200672"/>
                <a:gd name="connsiteX119" fmla="*/ 60361 w 341808"/>
                <a:gd name="connsiteY119" fmla="*/ 105974 h 200672"/>
                <a:gd name="connsiteX120" fmla="*/ 64652 w 341808"/>
                <a:gd name="connsiteY120" fmla="*/ 107357 h 200672"/>
                <a:gd name="connsiteX121" fmla="*/ 70396 w 341808"/>
                <a:gd name="connsiteY121" fmla="*/ 109778 h 200672"/>
                <a:gd name="connsiteX122" fmla="*/ 71919 w 341808"/>
                <a:gd name="connsiteY122" fmla="*/ 109778 h 200672"/>
                <a:gd name="connsiteX123" fmla="*/ 73165 w 341808"/>
                <a:gd name="connsiteY123" fmla="*/ 108395 h 200672"/>
                <a:gd name="connsiteX124" fmla="*/ 77110 w 341808"/>
                <a:gd name="connsiteY124" fmla="*/ 102792 h 200672"/>
                <a:gd name="connsiteX125" fmla="*/ 77387 w 341808"/>
                <a:gd name="connsiteY125" fmla="*/ 101823 h 200672"/>
                <a:gd name="connsiteX126" fmla="*/ 77179 w 341808"/>
                <a:gd name="connsiteY126" fmla="*/ 100855 h 200672"/>
                <a:gd name="connsiteX127" fmla="*/ 76210 w 341808"/>
                <a:gd name="connsiteY127" fmla="*/ 98572 h 200672"/>
                <a:gd name="connsiteX128" fmla="*/ 76210 w 341808"/>
                <a:gd name="connsiteY128" fmla="*/ 97396 h 200672"/>
                <a:gd name="connsiteX129" fmla="*/ 79463 w 341808"/>
                <a:gd name="connsiteY129" fmla="*/ 94214 h 200672"/>
                <a:gd name="connsiteX130" fmla="*/ 84031 w 341808"/>
                <a:gd name="connsiteY130" fmla="*/ 94698 h 200672"/>
                <a:gd name="connsiteX131" fmla="*/ 88806 w 341808"/>
                <a:gd name="connsiteY131" fmla="*/ 96289 h 200672"/>
                <a:gd name="connsiteX132" fmla="*/ 92544 w 341808"/>
                <a:gd name="connsiteY132" fmla="*/ 96566 h 200672"/>
                <a:gd name="connsiteX133" fmla="*/ 93582 w 341808"/>
                <a:gd name="connsiteY133" fmla="*/ 95321 h 200672"/>
                <a:gd name="connsiteX134" fmla="*/ 94205 w 341808"/>
                <a:gd name="connsiteY134" fmla="*/ 93315 h 200672"/>
                <a:gd name="connsiteX135" fmla="*/ 94620 w 341808"/>
                <a:gd name="connsiteY135" fmla="*/ 91101 h 200672"/>
                <a:gd name="connsiteX136" fmla="*/ 95105 w 341808"/>
                <a:gd name="connsiteY136" fmla="*/ 89372 h 200672"/>
                <a:gd name="connsiteX137" fmla="*/ 96420 w 341808"/>
                <a:gd name="connsiteY137" fmla="*/ 87366 h 200672"/>
                <a:gd name="connsiteX138" fmla="*/ 99465 w 341808"/>
                <a:gd name="connsiteY138" fmla="*/ 84461 h 200672"/>
                <a:gd name="connsiteX139" fmla="*/ 100988 w 341808"/>
                <a:gd name="connsiteY139" fmla="*/ 82731 h 200672"/>
                <a:gd name="connsiteX140" fmla="*/ 101749 w 341808"/>
                <a:gd name="connsiteY140" fmla="*/ 81002 h 200672"/>
                <a:gd name="connsiteX141" fmla="*/ 101611 w 341808"/>
                <a:gd name="connsiteY141" fmla="*/ 78028 h 200672"/>
                <a:gd name="connsiteX142" fmla="*/ 102095 w 341808"/>
                <a:gd name="connsiteY142" fmla="*/ 76506 h 200672"/>
                <a:gd name="connsiteX143" fmla="*/ 103479 w 341808"/>
                <a:gd name="connsiteY143" fmla="*/ 75330 h 200672"/>
                <a:gd name="connsiteX144" fmla="*/ 109847 w 341808"/>
                <a:gd name="connsiteY144" fmla="*/ 72840 h 200672"/>
                <a:gd name="connsiteX145" fmla="*/ 121128 w 341808"/>
                <a:gd name="connsiteY145" fmla="*/ 65576 h 200672"/>
                <a:gd name="connsiteX146" fmla="*/ 125488 w 341808"/>
                <a:gd name="connsiteY146" fmla="*/ 63916 h 200672"/>
                <a:gd name="connsiteX147" fmla="*/ 134555 w 341808"/>
                <a:gd name="connsiteY147" fmla="*/ 62049 h 200672"/>
                <a:gd name="connsiteX148" fmla="*/ 139261 w 341808"/>
                <a:gd name="connsiteY148" fmla="*/ 60734 h 200672"/>
                <a:gd name="connsiteX149" fmla="*/ 142791 w 341808"/>
                <a:gd name="connsiteY149" fmla="*/ 58728 h 200672"/>
                <a:gd name="connsiteX150" fmla="*/ 144175 w 341808"/>
                <a:gd name="connsiteY150" fmla="*/ 56999 h 200672"/>
                <a:gd name="connsiteX151" fmla="*/ 144937 w 341808"/>
                <a:gd name="connsiteY151" fmla="*/ 55477 h 200672"/>
                <a:gd name="connsiteX152" fmla="*/ 145975 w 341808"/>
                <a:gd name="connsiteY152" fmla="*/ 54094 h 200672"/>
                <a:gd name="connsiteX153" fmla="*/ 148120 w 341808"/>
                <a:gd name="connsiteY153" fmla="*/ 52918 h 200672"/>
                <a:gd name="connsiteX154" fmla="*/ 150128 w 341808"/>
                <a:gd name="connsiteY154" fmla="*/ 52433 h 200672"/>
                <a:gd name="connsiteX155" fmla="*/ 152481 w 341808"/>
                <a:gd name="connsiteY155" fmla="*/ 52226 h 200672"/>
                <a:gd name="connsiteX156" fmla="*/ 154765 w 341808"/>
                <a:gd name="connsiteY156" fmla="*/ 52226 h 200672"/>
                <a:gd name="connsiteX157" fmla="*/ 156841 w 341808"/>
                <a:gd name="connsiteY157" fmla="*/ 52503 h 200672"/>
                <a:gd name="connsiteX158" fmla="*/ 158294 w 341808"/>
                <a:gd name="connsiteY158" fmla="*/ 53125 h 200672"/>
                <a:gd name="connsiteX159" fmla="*/ 159678 w 341808"/>
                <a:gd name="connsiteY159" fmla="*/ 54024 h 200672"/>
                <a:gd name="connsiteX160" fmla="*/ 161201 w 341808"/>
                <a:gd name="connsiteY160" fmla="*/ 54301 h 200672"/>
                <a:gd name="connsiteX161" fmla="*/ 162931 w 341808"/>
                <a:gd name="connsiteY161" fmla="*/ 53264 h 200672"/>
                <a:gd name="connsiteX162" fmla="*/ 163901 w 341808"/>
                <a:gd name="connsiteY162" fmla="*/ 51603 h 200672"/>
                <a:gd name="connsiteX163" fmla="*/ 163762 w 341808"/>
                <a:gd name="connsiteY163" fmla="*/ 49805 h 200672"/>
                <a:gd name="connsiteX164" fmla="*/ 163416 w 341808"/>
                <a:gd name="connsiteY164" fmla="*/ 48076 h 200672"/>
                <a:gd name="connsiteX165" fmla="*/ 163762 w 341808"/>
                <a:gd name="connsiteY165" fmla="*/ 46277 h 200672"/>
                <a:gd name="connsiteX166" fmla="*/ 166599 w 341808"/>
                <a:gd name="connsiteY166" fmla="*/ 43994 h 200672"/>
                <a:gd name="connsiteX167" fmla="*/ 170960 w 341808"/>
                <a:gd name="connsiteY167" fmla="*/ 43095 h 200672"/>
                <a:gd name="connsiteX168" fmla="*/ 175597 w 341808"/>
                <a:gd name="connsiteY168" fmla="*/ 43095 h 200672"/>
                <a:gd name="connsiteX169" fmla="*/ 192969 w 341808"/>
                <a:gd name="connsiteY169" fmla="*/ 45793 h 200672"/>
                <a:gd name="connsiteX170" fmla="*/ 197744 w 341808"/>
                <a:gd name="connsiteY170" fmla="*/ 45931 h 200672"/>
                <a:gd name="connsiteX171" fmla="*/ 202313 w 341808"/>
                <a:gd name="connsiteY171" fmla="*/ 45516 h 200672"/>
                <a:gd name="connsiteX172" fmla="*/ 219892 w 341808"/>
                <a:gd name="connsiteY172" fmla="*/ 41850 h 200672"/>
                <a:gd name="connsiteX173" fmla="*/ 229443 w 341808"/>
                <a:gd name="connsiteY173" fmla="*/ 40605 h 200672"/>
                <a:gd name="connsiteX174" fmla="*/ 234149 w 341808"/>
                <a:gd name="connsiteY174" fmla="*/ 39636 h 200672"/>
                <a:gd name="connsiteX175" fmla="*/ 248961 w 341808"/>
                <a:gd name="connsiteY175" fmla="*/ 34102 h 200672"/>
                <a:gd name="connsiteX176" fmla="*/ 257197 w 341808"/>
                <a:gd name="connsiteY176" fmla="*/ 31889 h 200672"/>
                <a:gd name="connsiteX177" fmla="*/ 261281 w 341808"/>
                <a:gd name="connsiteY177" fmla="*/ 30367 h 200672"/>
                <a:gd name="connsiteX178" fmla="*/ 264533 w 341808"/>
                <a:gd name="connsiteY178" fmla="*/ 28361 h 200672"/>
                <a:gd name="connsiteX179" fmla="*/ 269101 w 341808"/>
                <a:gd name="connsiteY179" fmla="*/ 23657 h 200672"/>
                <a:gd name="connsiteX180" fmla="*/ 271108 w 341808"/>
                <a:gd name="connsiteY180" fmla="*/ 22274 h 200672"/>
                <a:gd name="connsiteX181" fmla="*/ 278168 w 341808"/>
                <a:gd name="connsiteY181" fmla="*/ 19161 h 200672"/>
                <a:gd name="connsiteX182" fmla="*/ 287304 w 341808"/>
                <a:gd name="connsiteY182" fmla="*/ 16325 h 200672"/>
                <a:gd name="connsiteX183" fmla="*/ 296717 w 341808"/>
                <a:gd name="connsiteY183" fmla="*/ 14319 h 200672"/>
                <a:gd name="connsiteX184" fmla="*/ 304745 w 341808"/>
                <a:gd name="connsiteY184" fmla="*/ 13835 h 200672"/>
                <a:gd name="connsiteX185" fmla="*/ 304745 w 341808"/>
                <a:gd name="connsiteY185" fmla="*/ 0 h 200672"/>
                <a:gd name="connsiteX186" fmla="*/ 303914 w 341808"/>
                <a:gd name="connsiteY186" fmla="*/ 0 h 200672"/>
                <a:gd name="connsiteX187" fmla="*/ 295886 w 341808"/>
                <a:gd name="connsiteY187" fmla="*/ 484 h 200672"/>
                <a:gd name="connsiteX188" fmla="*/ 293809 w 341808"/>
                <a:gd name="connsiteY188" fmla="*/ 761 h 200672"/>
                <a:gd name="connsiteX189" fmla="*/ 284397 w 341808"/>
                <a:gd name="connsiteY189" fmla="*/ 2767 h 200672"/>
                <a:gd name="connsiteX190" fmla="*/ 283151 w 341808"/>
                <a:gd name="connsiteY190" fmla="*/ 3113 h 200672"/>
                <a:gd name="connsiteX191" fmla="*/ 274015 w 341808"/>
                <a:gd name="connsiteY191" fmla="*/ 5949 h 200672"/>
                <a:gd name="connsiteX192" fmla="*/ 272562 w 341808"/>
                <a:gd name="connsiteY192" fmla="*/ 6502 h 200672"/>
                <a:gd name="connsiteX193" fmla="*/ 265502 w 341808"/>
                <a:gd name="connsiteY193" fmla="*/ 9615 h 200672"/>
                <a:gd name="connsiteX194" fmla="*/ 263218 w 341808"/>
                <a:gd name="connsiteY194" fmla="*/ 10929 h 200672"/>
                <a:gd name="connsiteX195" fmla="*/ 261211 w 341808"/>
                <a:gd name="connsiteY195" fmla="*/ 12313 h 200672"/>
                <a:gd name="connsiteX196" fmla="*/ 259204 w 341808"/>
                <a:gd name="connsiteY196" fmla="*/ 14042 h 200672"/>
                <a:gd name="connsiteX197" fmla="*/ 255813 w 341808"/>
                <a:gd name="connsiteY197" fmla="*/ 17501 h 200672"/>
                <a:gd name="connsiteX198" fmla="*/ 255190 w 341808"/>
                <a:gd name="connsiteY198" fmla="*/ 17916 h 200672"/>
                <a:gd name="connsiteX199" fmla="*/ 253044 w 341808"/>
                <a:gd name="connsiteY199" fmla="*/ 18746 h 200672"/>
                <a:gd name="connsiteX200" fmla="*/ 245431 w 341808"/>
                <a:gd name="connsiteY200" fmla="*/ 20752 h 200672"/>
                <a:gd name="connsiteX201" fmla="*/ 244185 w 341808"/>
                <a:gd name="connsiteY201" fmla="*/ 21167 h 200672"/>
                <a:gd name="connsiteX202" fmla="*/ 230412 w 341808"/>
                <a:gd name="connsiteY202" fmla="*/ 26286 h 200672"/>
                <a:gd name="connsiteX203" fmla="*/ 227228 w 341808"/>
                <a:gd name="connsiteY203" fmla="*/ 26908 h 200672"/>
                <a:gd name="connsiteX204" fmla="*/ 218162 w 341808"/>
                <a:gd name="connsiteY204" fmla="*/ 28084 h 200672"/>
                <a:gd name="connsiteX205" fmla="*/ 217124 w 341808"/>
                <a:gd name="connsiteY205" fmla="*/ 28292 h 200672"/>
                <a:gd name="connsiteX206" fmla="*/ 200374 w 341808"/>
                <a:gd name="connsiteY206" fmla="*/ 31820 h 200672"/>
                <a:gd name="connsiteX207" fmla="*/ 197468 w 341808"/>
                <a:gd name="connsiteY207" fmla="*/ 32096 h 200672"/>
                <a:gd name="connsiteX208" fmla="*/ 194422 w 341808"/>
                <a:gd name="connsiteY208" fmla="*/ 32096 h 200672"/>
                <a:gd name="connsiteX209" fmla="*/ 177950 w 341808"/>
                <a:gd name="connsiteY209" fmla="*/ 29468 h 200672"/>
                <a:gd name="connsiteX210" fmla="*/ 175805 w 341808"/>
                <a:gd name="connsiteY210" fmla="*/ 29329 h 200672"/>
                <a:gd name="connsiteX211" fmla="*/ 171168 w 341808"/>
                <a:gd name="connsiteY211" fmla="*/ 29329 h 200672"/>
                <a:gd name="connsiteX212" fmla="*/ 168399 w 341808"/>
                <a:gd name="connsiteY212" fmla="*/ 29606 h 200672"/>
                <a:gd name="connsiteX213" fmla="*/ 164039 w 341808"/>
                <a:gd name="connsiteY213" fmla="*/ 30506 h 200672"/>
                <a:gd name="connsiteX214" fmla="*/ 158156 w 341808"/>
                <a:gd name="connsiteY214" fmla="*/ 33272 h 200672"/>
                <a:gd name="connsiteX215" fmla="*/ 155318 w 341808"/>
                <a:gd name="connsiteY215" fmla="*/ 35555 h 200672"/>
                <a:gd name="connsiteX216" fmla="*/ 152550 w 341808"/>
                <a:gd name="connsiteY216" fmla="*/ 38530 h 200672"/>
                <a:gd name="connsiteX217" fmla="*/ 151373 w 341808"/>
                <a:gd name="connsiteY217" fmla="*/ 38530 h 200672"/>
                <a:gd name="connsiteX218" fmla="*/ 149020 w 341808"/>
                <a:gd name="connsiteY218" fmla="*/ 38737 h 200672"/>
                <a:gd name="connsiteX219" fmla="*/ 147151 w 341808"/>
                <a:gd name="connsiteY219" fmla="*/ 39014 h 200672"/>
                <a:gd name="connsiteX220" fmla="*/ 145144 w 341808"/>
                <a:gd name="connsiteY220" fmla="*/ 39498 h 200672"/>
                <a:gd name="connsiteX221" fmla="*/ 141614 w 341808"/>
                <a:gd name="connsiteY221" fmla="*/ 40882 h 200672"/>
                <a:gd name="connsiteX222" fmla="*/ 139469 w 341808"/>
                <a:gd name="connsiteY222" fmla="*/ 42057 h 200672"/>
                <a:gd name="connsiteX223" fmla="*/ 134901 w 341808"/>
                <a:gd name="connsiteY223" fmla="*/ 46139 h 200672"/>
                <a:gd name="connsiteX224" fmla="*/ 133863 w 341808"/>
                <a:gd name="connsiteY224" fmla="*/ 47522 h 200672"/>
                <a:gd name="connsiteX225" fmla="*/ 133448 w 341808"/>
                <a:gd name="connsiteY225" fmla="*/ 48145 h 200672"/>
                <a:gd name="connsiteX226" fmla="*/ 131441 w 341808"/>
                <a:gd name="connsiteY226" fmla="*/ 48698 h 200672"/>
                <a:gd name="connsiteX227" fmla="*/ 122927 w 341808"/>
                <a:gd name="connsiteY227" fmla="*/ 50427 h 200672"/>
                <a:gd name="connsiteX228" fmla="*/ 120782 w 341808"/>
                <a:gd name="connsiteY228" fmla="*/ 51050 h 200672"/>
                <a:gd name="connsiteX229" fmla="*/ 116421 w 341808"/>
                <a:gd name="connsiteY229" fmla="*/ 52710 h 200672"/>
                <a:gd name="connsiteX230" fmla="*/ 113792 w 341808"/>
                <a:gd name="connsiteY230" fmla="*/ 54024 h 200672"/>
                <a:gd name="connsiteX231" fmla="*/ 103618 w 341808"/>
                <a:gd name="connsiteY231" fmla="*/ 60527 h 200672"/>
                <a:gd name="connsiteX232" fmla="*/ 98496 w 341808"/>
                <a:gd name="connsiteY232" fmla="*/ 62533 h 200672"/>
                <a:gd name="connsiteX233" fmla="*/ 94689 w 341808"/>
                <a:gd name="connsiteY233" fmla="*/ 64816 h 200672"/>
                <a:gd name="connsiteX234" fmla="*/ 93305 w 341808"/>
                <a:gd name="connsiteY234" fmla="*/ 65991 h 200672"/>
                <a:gd name="connsiteX235" fmla="*/ 89083 w 341808"/>
                <a:gd name="connsiteY235" fmla="*/ 72217 h 200672"/>
                <a:gd name="connsiteX236" fmla="*/ 88599 w 341808"/>
                <a:gd name="connsiteY236" fmla="*/ 73739 h 200672"/>
                <a:gd name="connsiteX237" fmla="*/ 87976 w 341808"/>
                <a:gd name="connsiteY237" fmla="*/ 76367 h 200672"/>
                <a:gd name="connsiteX238" fmla="*/ 86869 w 341808"/>
                <a:gd name="connsiteY238" fmla="*/ 77405 h 200672"/>
                <a:gd name="connsiteX239" fmla="*/ 84861 w 341808"/>
                <a:gd name="connsiteY239" fmla="*/ 79826 h 200672"/>
                <a:gd name="connsiteX240" fmla="*/ 84239 w 341808"/>
                <a:gd name="connsiteY240" fmla="*/ 80725 h 200672"/>
                <a:gd name="connsiteX241" fmla="*/ 80985 w 341808"/>
                <a:gd name="connsiteY241" fmla="*/ 80380 h 200672"/>
                <a:gd name="connsiteX242" fmla="*/ 79463 w 341808"/>
                <a:gd name="connsiteY242" fmla="*/ 80310 h 200672"/>
                <a:gd name="connsiteX243" fmla="*/ 69704 w 341808"/>
                <a:gd name="connsiteY243" fmla="*/ 84322 h 200672"/>
                <a:gd name="connsiteX244" fmla="*/ 66451 w 341808"/>
                <a:gd name="connsiteY244" fmla="*/ 87504 h 200672"/>
                <a:gd name="connsiteX245" fmla="*/ 63267 w 341808"/>
                <a:gd name="connsiteY245" fmla="*/ 92277 h 200672"/>
                <a:gd name="connsiteX246" fmla="*/ 60222 w 341808"/>
                <a:gd name="connsiteY246" fmla="*/ 91931 h 200672"/>
                <a:gd name="connsiteX247" fmla="*/ 58007 w 341808"/>
                <a:gd name="connsiteY247" fmla="*/ 92139 h 200672"/>
                <a:gd name="connsiteX248" fmla="*/ 54478 w 341808"/>
                <a:gd name="connsiteY248" fmla="*/ 92692 h 200672"/>
                <a:gd name="connsiteX249" fmla="*/ 43196 w 341808"/>
                <a:gd name="connsiteY249" fmla="*/ 103276 h 200672"/>
                <a:gd name="connsiteX250" fmla="*/ 42158 w 341808"/>
                <a:gd name="connsiteY250" fmla="*/ 107703 h 200672"/>
                <a:gd name="connsiteX251" fmla="*/ 42643 w 341808"/>
                <a:gd name="connsiteY251" fmla="*/ 115520 h 200672"/>
                <a:gd name="connsiteX252" fmla="*/ 43335 w 341808"/>
                <a:gd name="connsiteY252" fmla="*/ 117387 h 200672"/>
                <a:gd name="connsiteX253" fmla="*/ 44719 w 341808"/>
                <a:gd name="connsiteY253" fmla="*/ 120154 h 200672"/>
                <a:gd name="connsiteX254" fmla="*/ 41258 w 341808"/>
                <a:gd name="connsiteY254" fmla="*/ 124581 h 200672"/>
                <a:gd name="connsiteX255" fmla="*/ 40359 w 341808"/>
                <a:gd name="connsiteY255" fmla="*/ 125896 h 200672"/>
                <a:gd name="connsiteX256" fmla="*/ 39459 w 341808"/>
                <a:gd name="connsiteY256" fmla="*/ 127348 h 200672"/>
                <a:gd name="connsiteX257" fmla="*/ 37590 w 341808"/>
                <a:gd name="connsiteY257" fmla="*/ 132536 h 200672"/>
                <a:gd name="connsiteX258" fmla="*/ 35652 w 341808"/>
                <a:gd name="connsiteY258" fmla="*/ 134196 h 200672"/>
                <a:gd name="connsiteX259" fmla="*/ 32469 w 341808"/>
                <a:gd name="connsiteY259" fmla="*/ 137448 h 200672"/>
                <a:gd name="connsiteX260" fmla="*/ 31085 w 341808"/>
                <a:gd name="connsiteY260" fmla="*/ 139177 h 200672"/>
                <a:gd name="connsiteX261" fmla="*/ 25409 w 341808"/>
                <a:gd name="connsiteY261" fmla="*/ 147201 h 200672"/>
                <a:gd name="connsiteX262" fmla="*/ 23125 w 341808"/>
                <a:gd name="connsiteY262" fmla="*/ 150037 h 200672"/>
                <a:gd name="connsiteX263" fmla="*/ 22987 w 341808"/>
                <a:gd name="connsiteY263" fmla="*/ 150176 h 200672"/>
                <a:gd name="connsiteX264" fmla="*/ 9352 w 341808"/>
                <a:gd name="connsiteY264" fmla="*/ 155779 h 200672"/>
                <a:gd name="connsiteX265" fmla="*/ 3192 w 341808"/>
                <a:gd name="connsiteY265" fmla="*/ 160759 h 200672"/>
                <a:gd name="connsiteX266" fmla="*/ 2431 w 341808"/>
                <a:gd name="connsiteY266" fmla="*/ 161935 h 200672"/>
                <a:gd name="connsiteX267" fmla="*/ 562 w 341808"/>
                <a:gd name="connsiteY267" fmla="*/ 173695 h 200672"/>
                <a:gd name="connsiteX268" fmla="*/ 1185 w 341808"/>
                <a:gd name="connsiteY268" fmla="*/ 175770 h 200672"/>
                <a:gd name="connsiteX269" fmla="*/ 3885 w 341808"/>
                <a:gd name="connsiteY269" fmla="*/ 180819 h 200672"/>
                <a:gd name="connsiteX270" fmla="*/ 5269 w 341808"/>
                <a:gd name="connsiteY270" fmla="*/ 182480 h 200672"/>
                <a:gd name="connsiteX271" fmla="*/ 7829 w 341808"/>
                <a:gd name="connsiteY271" fmla="*/ 184832 h 200672"/>
                <a:gd name="connsiteX272" fmla="*/ 8106 w 341808"/>
                <a:gd name="connsiteY272" fmla="*/ 185039 h 200672"/>
                <a:gd name="connsiteX273" fmla="*/ 8452 w 341808"/>
                <a:gd name="connsiteY273" fmla="*/ 185869 h 200672"/>
                <a:gd name="connsiteX274" fmla="*/ 9006 w 341808"/>
                <a:gd name="connsiteY274" fmla="*/ 187183 h 200672"/>
                <a:gd name="connsiteX275" fmla="*/ 11844 w 341808"/>
                <a:gd name="connsiteY275" fmla="*/ 191334 h 200672"/>
                <a:gd name="connsiteX276" fmla="*/ 13159 w 341808"/>
                <a:gd name="connsiteY276" fmla="*/ 192648 h 200672"/>
                <a:gd name="connsiteX277" fmla="*/ 13989 w 341808"/>
                <a:gd name="connsiteY277" fmla="*/ 193409 h 200672"/>
                <a:gd name="connsiteX278" fmla="*/ 15166 w 341808"/>
                <a:gd name="connsiteY278" fmla="*/ 194447 h 200672"/>
                <a:gd name="connsiteX279" fmla="*/ 20288 w 341808"/>
                <a:gd name="connsiteY279" fmla="*/ 197214 h 200672"/>
                <a:gd name="connsiteX280" fmla="*/ 20772 w 341808"/>
                <a:gd name="connsiteY280" fmla="*/ 197352 h 200672"/>
                <a:gd name="connsiteX281" fmla="*/ 24579 w 341808"/>
                <a:gd name="connsiteY281" fmla="*/ 197905 h 200672"/>
                <a:gd name="connsiteX282" fmla="*/ 30392 w 341808"/>
                <a:gd name="connsiteY282" fmla="*/ 196591 h 200672"/>
                <a:gd name="connsiteX283" fmla="*/ 33437 w 341808"/>
                <a:gd name="connsiteY283" fmla="*/ 195692 h 200672"/>
                <a:gd name="connsiteX284" fmla="*/ 34407 w 341808"/>
                <a:gd name="connsiteY284" fmla="*/ 195346 h 200672"/>
                <a:gd name="connsiteX285" fmla="*/ 36413 w 341808"/>
                <a:gd name="connsiteY285" fmla="*/ 194585 h 200672"/>
                <a:gd name="connsiteX286" fmla="*/ 36967 w 341808"/>
                <a:gd name="connsiteY286" fmla="*/ 194447 h 200672"/>
                <a:gd name="connsiteX287" fmla="*/ 37106 w 341808"/>
                <a:gd name="connsiteY287" fmla="*/ 194447 h 200672"/>
                <a:gd name="connsiteX288" fmla="*/ 44373 w 341808"/>
                <a:gd name="connsiteY288" fmla="*/ 196937 h 200672"/>
                <a:gd name="connsiteX289" fmla="*/ 47072 w 341808"/>
                <a:gd name="connsiteY289" fmla="*/ 197559 h 200672"/>
                <a:gd name="connsiteX290" fmla="*/ 49910 w 341808"/>
                <a:gd name="connsiteY290" fmla="*/ 197905 h 200672"/>
                <a:gd name="connsiteX291" fmla="*/ 51155 w 341808"/>
                <a:gd name="connsiteY291" fmla="*/ 197974 h 200672"/>
                <a:gd name="connsiteX292" fmla="*/ 56139 w 341808"/>
                <a:gd name="connsiteY292" fmla="*/ 198182 h 200672"/>
                <a:gd name="connsiteX293" fmla="*/ 57592 w 341808"/>
                <a:gd name="connsiteY293" fmla="*/ 198389 h 200672"/>
                <a:gd name="connsiteX294" fmla="*/ 62160 w 341808"/>
                <a:gd name="connsiteY294" fmla="*/ 199496 h 200672"/>
                <a:gd name="connsiteX295" fmla="*/ 62991 w 341808"/>
                <a:gd name="connsiteY295" fmla="*/ 199635 h 200672"/>
                <a:gd name="connsiteX296" fmla="*/ 67766 w 341808"/>
                <a:gd name="connsiteY296" fmla="*/ 200465 h 200672"/>
                <a:gd name="connsiteX297" fmla="*/ 70119 w 341808"/>
                <a:gd name="connsiteY297" fmla="*/ 200672 h 200672"/>
                <a:gd name="connsiteX298" fmla="*/ 71781 w 341808"/>
                <a:gd name="connsiteY298" fmla="*/ 200603 h 200672"/>
                <a:gd name="connsiteX299" fmla="*/ 76487 w 341808"/>
                <a:gd name="connsiteY299" fmla="*/ 200050 h 200672"/>
                <a:gd name="connsiteX300" fmla="*/ 81816 w 341808"/>
                <a:gd name="connsiteY300" fmla="*/ 198251 h 200672"/>
                <a:gd name="connsiteX301" fmla="*/ 86661 w 341808"/>
                <a:gd name="connsiteY301" fmla="*/ 195415 h 200672"/>
                <a:gd name="connsiteX302" fmla="*/ 90121 w 341808"/>
                <a:gd name="connsiteY302" fmla="*/ 192510 h 200672"/>
                <a:gd name="connsiteX303" fmla="*/ 91090 w 341808"/>
                <a:gd name="connsiteY303" fmla="*/ 191403 h 200672"/>
                <a:gd name="connsiteX304" fmla="*/ 92198 w 341808"/>
                <a:gd name="connsiteY304" fmla="*/ 189950 h 200672"/>
                <a:gd name="connsiteX305" fmla="*/ 92475 w 341808"/>
                <a:gd name="connsiteY305" fmla="*/ 189535 h 200672"/>
                <a:gd name="connsiteX306" fmla="*/ 93305 w 341808"/>
                <a:gd name="connsiteY306" fmla="*/ 189189 h 200672"/>
                <a:gd name="connsiteX307" fmla="*/ 96350 w 341808"/>
                <a:gd name="connsiteY307" fmla="*/ 187460 h 200672"/>
                <a:gd name="connsiteX308" fmla="*/ 97666 w 341808"/>
                <a:gd name="connsiteY308" fmla="*/ 186492 h 200672"/>
                <a:gd name="connsiteX309" fmla="*/ 101195 w 341808"/>
                <a:gd name="connsiteY309" fmla="*/ 182549 h 200672"/>
                <a:gd name="connsiteX310" fmla="*/ 101680 w 341808"/>
                <a:gd name="connsiteY310" fmla="*/ 181788 h 200672"/>
                <a:gd name="connsiteX311" fmla="*/ 104171 w 341808"/>
                <a:gd name="connsiteY311" fmla="*/ 180474 h 200672"/>
                <a:gd name="connsiteX312" fmla="*/ 111162 w 341808"/>
                <a:gd name="connsiteY312" fmla="*/ 171896 h 200672"/>
                <a:gd name="connsiteX313" fmla="*/ 111784 w 341808"/>
                <a:gd name="connsiteY313" fmla="*/ 169683 h 200672"/>
                <a:gd name="connsiteX314" fmla="*/ 113792 w 341808"/>
                <a:gd name="connsiteY314" fmla="*/ 168991 h 200672"/>
                <a:gd name="connsiteX315" fmla="*/ 117390 w 341808"/>
                <a:gd name="connsiteY315" fmla="*/ 167192 h 200672"/>
                <a:gd name="connsiteX316" fmla="*/ 120713 w 341808"/>
                <a:gd name="connsiteY316" fmla="*/ 164840 h 200672"/>
                <a:gd name="connsiteX317" fmla="*/ 125073 w 341808"/>
                <a:gd name="connsiteY317" fmla="*/ 159722 h 200672"/>
                <a:gd name="connsiteX318" fmla="*/ 126942 w 341808"/>
                <a:gd name="connsiteY318" fmla="*/ 155986 h 200672"/>
                <a:gd name="connsiteX319" fmla="*/ 127911 w 341808"/>
                <a:gd name="connsiteY319" fmla="*/ 153496 h 200672"/>
                <a:gd name="connsiteX320" fmla="*/ 129641 w 341808"/>
                <a:gd name="connsiteY320" fmla="*/ 152458 h 200672"/>
                <a:gd name="connsiteX321" fmla="*/ 131371 w 341808"/>
                <a:gd name="connsiteY321" fmla="*/ 151213 h 200672"/>
                <a:gd name="connsiteX322" fmla="*/ 134139 w 341808"/>
                <a:gd name="connsiteY322" fmla="*/ 148654 h 200672"/>
                <a:gd name="connsiteX323" fmla="*/ 137531 w 341808"/>
                <a:gd name="connsiteY323" fmla="*/ 148100 h 200672"/>
                <a:gd name="connsiteX324" fmla="*/ 140715 w 341808"/>
                <a:gd name="connsiteY324" fmla="*/ 147201 h 200672"/>
                <a:gd name="connsiteX325" fmla="*/ 149228 w 341808"/>
                <a:gd name="connsiteY325" fmla="*/ 140215 h 200672"/>
                <a:gd name="connsiteX326" fmla="*/ 149435 w 341808"/>
                <a:gd name="connsiteY326" fmla="*/ 140215 h 200672"/>
                <a:gd name="connsiteX327" fmla="*/ 153726 w 341808"/>
                <a:gd name="connsiteY327" fmla="*/ 138001 h 200672"/>
                <a:gd name="connsiteX328" fmla="*/ 157118 w 341808"/>
                <a:gd name="connsiteY328" fmla="*/ 135511 h 200672"/>
                <a:gd name="connsiteX329" fmla="*/ 159471 w 341808"/>
                <a:gd name="connsiteY329" fmla="*/ 133366 h 200672"/>
                <a:gd name="connsiteX330" fmla="*/ 162170 w 341808"/>
                <a:gd name="connsiteY330" fmla="*/ 130254 h 200672"/>
                <a:gd name="connsiteX331" fmla="*/ 165423 w 341808"/>
                <a:gd name="connsiteY331" fmla="*/ 122022 h 200672"/>
                <a:gd name="connsiteX332" fmla="*/ 167707 w 341808"/>
                <a:gd name="connsiteY332" fmla="*/ 120223 h 200672"/>
                <a:gd name="connsiteX333" fmla="*/ 176289 w 341808"/>
                <a:gd name="connsiteY333" fmla="*/ 111853 h 200672"/>
                <a:gd name="connsiteX334" fmla="*/ 177812 w 341808"/>
                <a:gd name="connsiteY334" fmla="*/ 111577 h 200672"/>
                <a:gd name="connsiteX335" fmla="*/ 180926 w 341808"/>
                <a:gd name="connsiteY335" fmla="*/ 110608 h 200672"/>
                <a:gd name="connsiteX336" fmla="*/ 185010 w 341808"/>
                <a:gd name="connsiteY336" fmla="*/ 108741 h 200672"/>
                <a:gd name="connsiteX337" fmla="*/ 186602 w 341808"/>
                <a:gd name="connsiteY337" fmla="*/ 107911 h 200672"/>
                <a:gd name="connsiteX338" fmla="*/ 198229 w 341808"/>
                <a:gd name="connsiteY338" fmla="*/ 100786 h 200672"/>
                <a:gd name="connsiteX339" fmla="*/ 313742 w 341808"/>
                <a:gd name="connsiteY339" fmla="*/ 57622 h 200672"/>
                <a:gd name="connsiteX340" fmla="*/ 315680 w 341808"/>
                <a:gd name="connsiteY340" fmla="*/ 56722 h 200672"/>
                <a:gd name="connsiteX341" fmla="*/ 320179 w 341808"/>
                <a:gd name="connsiteY341" fmla="*/ 54232 h 200672"/>
                <a:gd name="connsiteX342" fmla="*/ 322324 w 341808"/>
                <a:gd name="connsiteY342" fmla="*/ 52779 h 200672"/>
                <a:gd name="connsiteX343" fmla="*/ 335129 w 341808"/>
                <a:gd name="connsiteY343" fmla="*/ 41988 h 200672"/>
                <a:gd name="connsiteX344" fmla="*/ 337066 w 341808"/>
                <a:gd name="connsiteY344" fmla="*/ 40051 h 200672"/>
                <a:gd name="connsiteX345" fmla="*/ 337759 w 341808"/>
                <a:gd name="connsiteY345" fmla="*/ 39152 h 200672"/>
                <a:gd name="connsiteX346" fmla="*/ 340527 w 341808"/>
                <a:gd name="connsiteY346" fmla="*/ 33065 h 200672"/>
                <a:gd name="connsiteX347" fmla="*/ 340735 w 341808"/>
                <a:gd name="connsiteY347" fmla="*/ 32096 h 200672"/>
                <a:gd name="connsiteX348" fmla="*/ 340942 w 341808"/>
                <a:gd name="connsiteY348" fmla="*/ 30160 h 200672"/>
                <a:gd name="connsiteX349" fmla="*/ 339489 w 341808"/>
                <a:gd name="connsiteY349" fmla="*/ 17639 h 200672"/>
                <a:gd name="connsiteX350" fmla="*/ 335129 w 341808"/>
                <a:gd name="connsiteY350" fmla="*/ 11068 h 200672"/>
                <a:gd name="connsiteX351" fmla="*/ 328899 w 341808"/>
                <a:gd name="connsiteY351" fmla="*/ 5949 h 200672"/>
                <a:gd name="connsiteX352" fmla="*/ 320110 w 341808"/>
                <a:gd name="connsiteY352" fmla="*/ 2352 h 200672"/>
                <a:gd name="connsiteX353" fmla="*/ 316649 w 341808"/>
                <a:gd name="connsiteY353" fmla="*/ 1453 h 200672"/>
                <a:gd name="connsiteX354" fmla="*/ 306683 w 341808"/>
                <a:gd name="connsiteY354" fmla="*/ 138 h 200672"/>
                <a:gd name="connsiteX355" fmla="*/ 304883 w 341808"/>
                <a:gd name="connsiteY355" fmla="*/ 0 h 200672"/>
                <a:gd name="connsiteX356" fmla="*/ 304883 w 341808"/>
                <a:gd name="connsiteY356" fmla="*/ 0 h 20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Lst>
              <a:rect l="l" t="t" r="r" b="b"/>
              <a:pathLst>
                <a:path w="341808" h="200672">
                  <a:moveTo>
                    <a:pt x="304883" y="14181"/>
                  </a:moveTo>
                  <a:lnTo>
                    <a:pt x="314850" y="15495"/>
                  </a:lnTo>
                  <a:lnTo>
                    <a:pt x="323639" y="19092"/>
                  </a:lnTo>
                  <a:lnTo>
                    <a:pt x="328000" y="25663"/>
                  </a:lnTo>
                  <a:lnTo>
                    <a:pt x="327377" y="27047"/>
                  </a:lnTo>
                  <a:lnTo>
                    <a:pt x="327169" y="28569"/>
                  </a:lnTo>
                  <a:lnTo>
                    <a:pt x="327169" y="29883"/>
                  </a:lnTo>
                  <a:cubicBezTo>
                    <a:pt x="327169" y="29883"/>
                    <a:pt x="326962" y="30851"/>
                    <a:pt x="326962" y="30851"/>
                  </a:cubicBezTo>
                  <a:lnTo>
                    <a:pt x="326269" y="31751"/>
                  </a:lnTo>
                  <a:lnTo>
                    <a:pt x="313466" y="42542"/>
                  </a:lnTo>
                  <a:lnTo>
                    <a:pt x="308967" y="45032"/>
                  </a:lnTo>
                  <a:lnTo>
                    <a:pt x="192208" y="88611"/>
                  </a:lnTo>
                  <a:lnTo>
                    <a:pt x="179473" y="96428"/>
                  </a:lnTo>
                  <a:lnTo>
                    <a:pt x="175389" y="98295"/>
                  </a:lnTo>
                  <a:lnTo>
                    <a:pt x="171514" y="98987"/>
                  </a:lnTo>
                  <a:lnTo>
                    <a:pt x="169991" y="99541"/>
                  </a:lnTo>
                  <a:lnTo>
                    <a:pt x="168122" y="100855"/>
                  </a:lnTo>
                  <a:lnTo>
                    <a:pt x="158156" y="110608"/>
                  </a:lnTo>
                  <a:lnTo>
                    <a:pt x="156495" y="111646"/>
                  </a:lnTo>
                  <a:lnTo>
                    <a:pt x="154280" y="112753"/>
                  </a:lnTo>
                  <a:lnTo>
                    <a:pt x="150266" y="114205"/>
                  </a:lnTo>
                  <a:lnTo>
                    <a:pt x="148674" y="115381"/>
                  </a:lnTo>
                  <a:lnTo>
                    <a:pt x="147566" y="117387"/>
                  </a:lnTo>
                  <a:lnTo>
                    <a:pt x="151927" y="118771"/>
                  </a:lnTo>
                  <a:lnTo>
                    <a:pt x="151789" y="121607"/>
                  </a:lnTo>
                  <a:lnTo>
                    <a:pt x="149089" y="124720"/>
                  </a:lnTo>
                  <a:lnTo>
                    <a:pt x="145698" y="127210"/>
                  </a:lnTo>
                  <a:lnTo>
                    <a:pt x="143829" y="127763"/>
                  </a:lnTo>
                  <a:lnTo>
                    <a:pt x="138984" y="128317"/>
                  </a:lnTo>
                  <a:lnTo>
                    <a:pt x="137669" y="128732"/>
                  </a:lnTo>
                  <a:lnTo>
                    <a:pt x="137116" y="130046"/>
                  </a:lnTo>
                  <a:lnTo>
                    <a:pt x="137531" y="132951"/>
                  </a:lnTo>
                  <a:lnTo>
                    <a:pt x="136977" y="134335"/>
                  </a:lnTo>
                  <a:lnTo>
                    <a:pt x="133793" y="135234"/>
                  </a:lnTo>
                  <a:lnTo>
                    <a:pt x="127980" y="132121"/>
                  </a:lnTo>
                  <a:lnTo>
                    <a:pt x="125211" y="133989"/>
                  </a:lnTo>
                  <a:lnTo>
                    <a:pt x="124727" y="135511"/>
                  </a:lnTo>
                  <a:lnTo>
                    <a:pt x="124589" y="137102"/>
                  </a:lnTo>
                  <a:lnTo>
                    <a:pt x="124381" y="138693"/>
                  </a:lnTo>
                  <a:lnTo>
                    <a:pt x="123481" y="140215"/>
                  </a:lnTo>
                  <a:lnTo>
                    <a:pt x="121751" y="141460"/>
                  </a:lnTo>
                  <a:lnTo>
                    <a:pt x="120021" y="141736"/>
                  </a:lnTo>
                  <a:lnTo>
                    <a:pt x="116214" y="141183"/>
                  </a:lnTo>
                  <a:lnTo>
                    <a:pt x="112269" y="141598"/>
                  </a:lnTo>
                  <a:lnTo>
                    <a:pt x="112408" y="143258"/>
                  </a:lnTo>
                  <a:lnTo>
                    <a:pt x="113999" y="146163"/>
                  </a:lnTo>
                  <a:lnTo>
                    <a:pt x="114553" y="150106"/>
                  </a:lnTo>
                  <a:lnTo>
                    <a:pt x="112684" y="153842"/>
                  </a:lnTo>
                  <a:lnTo>
                    <a:pt x="109362" y="156194"/>
                  </a:lnTo>
                  <a:lnTo>
                    <a:pt x="101472" y="158822"/>
                  </a:lnTo>
                  <a:lnTo>
                    <a:pt x="97112" y="160967"/>
                  </a:lnTo>
                  <a:lnTo>
                    <a:pt x="97320" y="162765"/>
                  </a:lnTo>
                  <a:lnTo>
                    <a:pt x="98773" y="164979"/>
                  </a:lnTo>
                  <a:lnTo>
                    <a:pt x="97804" y="168437"/>
                  </a:lnTo>
                  <a:lnTo>
                    <a:pt x="94897" y="169890"/>
                  </a:lnTo>
                  <a:lnTo>
                    <a:pt x="91782" y="168783"/>
                  </a:lnTo>
                  <a:lnTo>
                    <a:pt x="88806" y="167400"/>
                  </a:lnTo>
                  <a:lnTo>
                    <a:pt x="86246" y="168022"/>
                  </a:lnTo>
                  <a:lnTo>
                    <a:pt x="88806" y="169683"/>
                  </a:lnTo>
                  <a:lnTo>
                    <a:pt x="90329" y="171412"/>
                  </a:lnTo>
                  <a:lnTo>
                    <a:pt x="90606" y="173349"/>
                  </a:lnTo>
                  <a:lnTo>
                    <a:pt x="89222" y="175631"/>
                  </a:lnTo>
                  <a:lnTo>
                    <a:pt x="87907" y="176600"/>
                  </a:lnTo>
                  <a:lnTo>
                    <a:pt x="84585" y="177983"/>
                  </a:lnTo>
                  <a:lnTo>
                    <a:pt x="83200" y="178813"/>
                  </a:lnTo>
                  <a:lnTo>
                    <a:pt x="82231" y="179920"/>
                  </a:lnTo>
                  <a:lnTo>
                    <a:pt x="80570" y="182480"/>
                  </a:lnTo>
                  <a:lnTo>
                    <a:pt x="79602" y="183586"/>
                  </a:lnTo>
                  <a:lnTo>
                    <a:pt x="74757" y="186422"/>
                  </a:lnTo>
                  <a:lnTo>
                    <a:pt x="70050" y="186976"/>
                  </a:lnTo>
                  <a:lnTo>
                    <a:pt x="65275" y="186146"/>
                  </a:lnTo>
                  <a:lnTo>
                    <a:pt x="60084" y="184901"/>
                  </a:lnTo>
                  <a:lnTo>
                    <a:pt x="57315" y="184486"/>
                  </a:lnTo>
                  <a:lnTo>
                    <a:pt x="51571" y="184278"/>
                  </a:lnTo>
                  <a:lnTo>
                    <a:pt x="48733" y="183932"/>
                  </a:lnTo>
                  <a:lnTo>
                    <a:pt x="40705" y="181165"/>
                  </a:lnTo>
                  <a:lnTo>
                    <a:pt x="37936" y="180612"/>
                  </a:lnTo>
                  <a:lnTo>
                    <a:pt x="34891" y="180750"/>
                  </a:lnTo>
                  <a:lnTo>
                    <a:pt x="32122" y="181511"/>
                  </a:lnTo>
                  <a:lnTo>
                    <a:pt x="29562" y="182480"/>
                  </a:lnTo>
                  <a:lnTo>
                    <a:pt x="25132" y="183725"/>
                  </a:lnTo>
                  <a:lnTo>
                    <a:pt x="24509" y="184071"/>
                  </a:lnTo>
                  <a:lnTo>
                    <a:pt x="24025" y="183932"/>
                  </a:lnTo>
                  <a:lnTo>
                    <a:pt x="22848" y="182895"/>
                  </a:lnTo>
                  <a:lnTo>
                    <a:pt x="21533" y="181580"/>
                  </a:lnTo>
                  <a:lnTo>
                    <a:pt x="20980" y="180266"/>
                  </a:lnTo>
                  <a:lnTo>
                    <a:pt x="21118" y="178952"/>
                  </a:lnTo>
                  <a:lnTo>
                    <a:pt x="22087" y="177637"/>
                  </a:lnTo>
                  <a:lnTo>
                    <a:pt x="17865" y="175078"/>
                  </a:lnTo>
                  <a:lnTo>
                    <a:pt x="15789" y="173625"/>
                  </a:lnTo>
                  <a:lnTo>
                    <a:pt x="14404" y="171965"/>
                  </a:lnTo>
                  <a:lnTo>
                    <a:pt x="13782" y="169890"/>
                  </a:lnTo>
                  <a:lnTo>
                    <a:pt x="14543" y="168714"/>
                  </a:lnTo>
                  <a:lnTo>
                    <a:pt x="30807" y="162004"/>
                  </a:lnTo>
                  <a:lnTo>
                    <a:pt x="33368" y="159376"/>
                  </a:lnTo>
                  <a:lnTo>
                    <a:pt x="36413" y="155640"/>
                  </a:lnTo>
                  <a:lnTo>
                    <a:pt x="42366" y="147201"/>
                  </a:lnTo>
                  <a:lnTo>
                    <a:pt x="45549" y="143950"/>
                  </a:lnTo>
                  <a:lnTo>
                    <a:pt x="49287" y="142359"/>
                  </a:lnTo>
                  <a:lnTo>
                    <a:pt x="58146" y="141529"/>
                  </a:lnTo>
                  <a:lnTo>
                    <a:pt x="62229" y="140284"/>
                  </a:lnTo>
                  <a:lnTo>
                    <a:pt x="59876" y="139384"/>
                  </a:lnTo>
                  <a:lnTo>
                    <a:pt x="54962" y="138624"/>
                  </a:lnTo>
                  <a:lnTo>
                    <a:pt x="52886" y="137794"/>
                  </a:lnTo>
                  <a:lnTo>
                    <a:pt x="51294" y="136203"/>
                  </a:lnTo>
                  <a:lnTo>
                    <a:pt x="51294" y="134750"/>
                  </a:lnTo>
                  <a:lnTo>
                    <a:pt x="52194" y="133297"/>
                  </a:lnTo>
                  <a:lnTo>
                    <a:pt x="56831" y="127348"/>
                  </a:lnTo>
                  <a:lnTo>
                    <a:pt x="60707" y="123751"/>
                  </a:lnTo>
                  <a:lnTo>
                    <a:pt x="64998" y="120708"/>
                  </a:lnTo>
                  <a:lnTo>
                    <a:pt x="69773" y="118079"/>
                  </a:lnTo>
                  <a:lnTo>
                    <a:pt x="67490" y="116488"/>
                  </a:lnTo>
                  <a:lnTo>
                    <a:pt x="65828" y="115935"/>
                  </a:lnTo>
                  <a:lnTo>
                    <a:pt x="61260" y="115451"/>
                  </a:lnTo>
                  <a:lnTo>
                    <a:pt x="59599" y="114966"/>
                  </a:lnTo>
                  <a:lnTo>
                    <a:pt x="57938" y="114136"/>
                  </a:lnTo>
                  <a:lnTo>
                    <a:pt x="56485" y="112822"/>
                  </a:lnTo>
                  <a:lnTo>
                    <a:pt x="55793" y="110954"/>
                  </a:lnTo>
                  <a:lnTo>
                    <a:pt x="56831" y="106527"/>
                  </a:lnTo>
                  <a:lnTo>
                    <a:pt x="60361" y="105974"/>
                  </a:lnTo>
                  <a:lnTo>
                    <a:pt x="64652" y="107357"/>
                  </a:lnTo>
                  <a:lnTo>
                    <a:pt x="70396" y="109778"/>
                  </a:lnTo>
                  <a:lnTo>
                    <a:pt x="71919" y="109778"/>
                  </a:lnTo>
                  <a:cubicBezTo>
                    <a:pt x="71919" y="109778"/>
                    <a:pt x="73165" y="108395"/>
                    <a:pt x="73165" y="108395"/>
                  </a:cubicBezTo>
                  <a:lnTo>
                    <a:pt x="77110" y="102792"/>
                  </a:lnTo>
                  <a:lnTo>
                    <a:pt x="77387" y="101823"/>
                  </a:lnTo>
                  <a:lnTo>
                    <a:pt x="77179" y="100855"/>
                  </a:lnTo>
                  <a:lnTo>
                    <a:pt x="76210" y="98572"/>
                  </a:lnTo>
                  <a:lnTo>
                    <a:pt x="76210" y="97396"/>
                  </a:lnTo>
                  <a:lnTo>
                    <a:pt x="79463" y="94214"/>
                  </a:lnTo>
                  <a:lnTo>
                    <a:pt x="84031" y="94698"/>
                  </a:lnTo>
                  <a:lnTo>
                    <a:pt x="88806" y="96289"/>
                  </a:lnTo>
                  <a:lnTo>
                    <a:pt x="92544" y="96566"/>
                  </a:lnTo>
                  <a:lnTo>
                    <a:pt x="93582" y="95321"/>
                  </a:lnTo>
                  <a:lnTo>
                    <a:pt x="94205" y="93315"/>
                  </a:lnTo>
                  <a:lnTo>
                    <a:pt x="94620" y="91101"/>
                  </a:lnTo>
                  <a:lnTo>
                    <a:pt x="95105" y="89372"/>
                  </a:lnTo>
                  <a:lnTo>
                    <a:pt x="96420" y="87366"/>
                  </a:lnTo>
                  <a:lnTo>
                    <a:pt x="99465" y="84461"/>
                  </a:lnTo>
                  <a:lnTo>
                    <a:pt x="100988" y="82731"/>
                  </a:lnTo>
                  <a:lnTo>
                    <a:pt x="101749" y="81002"/>
                  </a:lnTo>
                  <a:lnTo>
                    <a:pt x="101611" y="78028"/>
                  </a:lnTo>
                  <a:lnTo>
                    <a:pt x="102095" y="76506"/>
                  </a:lnTo>
                  <a:lnTo>
                    <a:pt x="103479" y="75330"/>
                  </a:lnTo>
                  <a:lnTo>
                    <a:pt x="109847" y="72840"/>
                  </a:lnTo>
                  <a:lnTo>
                    <a:pt x="121128" y="65576"/>
                  </a:lnTo>
                  <a:lnTo>
                    <a:pt x="125488" y="63916"/>
                  </a:lnTo>
                  <a:lnTo>
                    <a:pt x="134555" y="62049"/>
                  </a:lnTo>
                  <a:lnTo>
                    <a:pt x="139261" y="60734"/>
                  </a:lnTo>
                  <a:lnTo>
                    <a:pt x="142791" y="58728"/>
                  </a:lnTo>
                  <a:lnTo>
                    <a:pt x="144175" y="56999"/>
                  </a:lnTo>
                  <a:lnTo>
                    <a:pt x="144937" y="55477"/>
                  </a:lnTo>
                  <a:lnTo>
                    <a:pt x="145975" y="54094"/>
                  </a:lnTo>
                  <a:lnTo>
                    <a:pt x="148120" y="52918"/>
                  </a:lnTo>
                  <a:lnTo>
                    <a:pt x="150128" y="52433"/>
                  </a:lnTo>
                  <a:lnTo>
                    <a:pt x="152481" y="52226"/>
                  </a:lnTo>
                  <a:lnTo>
                    <a:pt x="154765" y="52226"/>
                  </a:lnTo>
                  <a:lnTo>
                    <a:pt x="156841" y="52503"/>
                  </a:lnTo>
                  <a:lnTo>
                    <a:pt x="158294" y="53125"/>
                  </a:lnTo>
                  <a:lnTo>
                    <a:pt x="159678" y="54024"/>
                  </a:lnTo>
                  <a:lnTo>
                    <a:pt x="161201" y="54301"/>
                  </a:lnTo>
                  <a:lnTo>
                    <a:pt x="162931" y="53264"/>
                  </a:lnTo>
                  <a:lnTo>
                    <a:pt x="163901" y="51603"/>
                  </a:lnTo>
                  <a:lnTo>
                    <a:pt x="163762" y="49805"/>
                  </a:lnTo>
                  <a:lnTo>
                    <a:pt x="163416" y="48076"/>
                  </a:lnTo>
                  <a:lnTo>
                    <a:pt x="163762" y="46277"/>
                  </a:lnTo>
                  <a:lnTo>
                    <a:pt x="166599" y="43994"/>
                  </a:lnTo>
                  <a:lnTo>
                    <a:pt x="170960" y="43095"/>
                  </a:lnTo>
                  <a:lnTo>
                    <a:pt x="175597" y="43095"/>
                  </a:lnTo>
                  <a:lnTo>
                    <a:pt x="192969" y="45793"/>
                  </a:lnTo>
                  <a:lnTo>
                    <a:pt x="197744" y="45931"/>
                  </a:lnTo>
                  <a:lnTo>
                    <a:pt x="202313" y="45516"/>
                  </a:lnTo>
                  <a:lnTo>
                    <a:pt x="219892" y="41850"/>
                  </a:lnTo>
                  <a:lnTo>
                    <a:pt x="229443" y="40605"/>
                  </a:lnTo>
                  <a:lnTo>
                    <a:pt x="234149" y="39636"/>
                  </a:lnTo>
                  <a:lnTo>
                    <a:pt x="248961" y="34102"/>
                  </a:lnTo>
                  <a:lnTo>
                    <a:pt x="257197" y="31889"/>
                  </a:lnTo>
                  <a:lnTo>
                    <a:pt x="261281" y="30367"/>
                  </a:lnTo>
                  <a:lnTo>
                    <a:pt x="264533" y="28361"/>
                  </a:lnTo>
                  <a:lnTo>
                    <a:pt x="269101" y="23657"/>
                  </a:lnTo>
                  <a:lnTo>
                    <a:pt x="271108" y="22274"/>
                  </a:lnTo>
                  <a:lnTo>
                    <a:pt x="278168" y="19161"/>
                  </a:lnTo>
                  <a:lnTo>
                    <a:pt x="287304" y="16325"/>
                  </a:lnTo>
                  <a:lnTo>
                    <a:pt x="296717" y="14319"/>
                  </a:lnTo>
                  <a:lnTo>
                    <a:pt x="304745" y="13835"/>
                  </a:lnTo>
                  <a:moveTo>
                    <a:pt x="304745" y="0"/>
                  </a:moveTo>
                  <a:cubicBezTo>
                    <a:pt x="304745" y="0"/>
                    <a:pt x="304191" y="0"/>
                    <a:pt x="303914" y="0"/>
                  </a:cubicBezTo>
                  <a:lnTo>
                    <a:pt x="295886" y="484"/>
                  </a:lnTo>
                  <a:cubicBezTo>
                    <a:pt x="295194" y="484"/>
                    <a:pt x="294502" y="623"/>
                    <a:pt x="293809" y="761"/>
                  </a:cubicBezTo>
                  <a:lnTo>
                    <a:pt x="284397" y="2767"/>
                  </a:lnTo>
                  <a:cubicBezTo>
                    <a:pt x="283982" y="2836"/>
                    <a:pt x="283566" y="2974"/>
                    <a:pt x="283151" y="3113"/>
                  </a:cubicBezTo>
                  <a:lnTo>
                    <a:pt x="274015" y="5949"/>
                  </a:lnTo>
                  <a:cubicBezTo>
                    <a:pt x="273531" y="6087"/>
                    <a:pt x="273046" y="6295"/>
                    <a:pt x="272562" y="6502"/>
                  </a:cubicBezTo>
                  <a:lnTo>
                    <a:pt x="265502" y="9615"/>
                  </a:lnTo>
                  <a:cubicBezTo>
                    <a:pt x="264672" y="9961"/>
                    <a:pt x="263910" y="10376"/>
                    <a:pt x="263218" y="10929"/>
                  </a:cubicBezTo>
                  <a:lnTo>
                    <a:pt x="261211" y="12313"/>
                  </a:lnTo>
                  <a:cubicBezTo>
                    <a:pt x="260450" y="12797"/>
                    <a:pt x="259827" y="13420"/>
                    <a:pt x="259204" y="14042"/>
                  </a:cubicBezTo>
                  <a:lnTo>
                    <a:pt x="255813" y="17501"/>
                  </a:lnTo>
                  <a:lnTo>
                    <a:pt x="255190" y="17916"/>
                  </a:lnTo>
                  <a:lnTo>
                    <a:pt x="253044" y="18746"/>
                  </a:lnTo>
                  <a:lnTo>
                    <a:pt x="245431" y="20752"/>
                  </a:lnTo>
                  <a:cubicBezTo>
                    <a:pt x="245016" y="20890"/>
                    <a:pt x="244600" y="21029"/>
                    <a:pt x="244185" y="21167"/>
                  </a:cubicBezTo>
                  <a:lnTo>
                    <a:pt x="230412" y="26286"/>
                  </a:lnTo>
                  <a:lnTo>
                    <a:pt x="227228" y="26908"/>
                  </a:lnTo>
                  <a:lnTo>
                    <a:pt x="218162" y="28084"/>
                  </a:lnTo>
                  <a:cubicBezTo>
                    <a:pt x="218162" y="28084"/>
                    <a:pt x="217470" y="28154"/>
                    <a:pt x="217124" y="28292"/>
                  </a:cubicBezTo>
                  <a:lnTo>
                    <a:pt x="200374" y="31820"/>
                  </a:lnTo>
                  <a:lnTo>
                    <a:pt x="197468" y="32096"/>
                  </a:lnTo>
                  <a:lnTo>
                    <a:pt x="194422" y="32096"/>
                  </a:lnTo>
                  <a:cubicBezTo>
                    <a:pt x="194422" y="32096"/>
                    <a:pt x="177950" y="29468"/>
                    <a:pt x="177950" y="29468"/>
                  </a:cubicBezTo>
                  <a:cubicBezTo>
                    <a:pt x="177258" y="29329"/>
                    <a:pt x="176566" y="29329"/>
                    <a:pt x="175805" y="29329"/>
                  </a:cubicBezTo>
                  <a:lnTo>
                    <a:pt x="171168" y="29329"/>
                  </a:lnTo>
                  <a:cubicBezTo>
                    <a:pt x="170268" y="29329"/>
                    <a:pt x="169299" y="29399"/>
                    <a:pt x="168399" y="29606"/>
                  </a:cubicBezTo>
                  <a:lnTo>
                    <a:pt x="164039" y="30506"/>
                  </a:lnTo>
                  <a:cubicBezTo>
                    <a:pt x="161893" y="30921"/>
                    <a:pt x="159886" y="31889"/>
                    <a:pt x="158156" y="33272"/>
                  </a:cubicBezTo>
                  <a:lnTo>
                    <a:pt x="155318" y="35555"/>
                  </a:lnTo>
                  <a:cubicBezTo>
                    <a:pt x="154211" y="36385"/>
                    <a:pt x="153311" y="37423"/>
                    <a:pt x="152550" y="38530"/>
                  </a:cubicBezTo>
                  <a:cubicBezTo>
                    <a:pt x="152135" y="38530"/>
                    <a:pt x="151719" y="38530"/>
                    <a:pt x="151373" y="38530"/>
                  </a:cubicBezTo>
                  <a:lnTo>
                    <a:pt x="149020" y="38737"/>
                  </a:lnTo>
                  <a:cubicBezTo>
                    <a:pt x="148397" y="38737"/>
                    <a:pt x="147774" y="38875"/>
                    <a:pt x="147151" y="39014"/>
                  </a:cubicBezTo>
                  <a:lnTo>
                    <a:pt x="145144" y="39498"/>
                  </a:lnTo>
                  <a:cubicBezTo>
                    <a:pt x="143898" y="39775"/>
                    <a:pt x="142722" y="40259"/>
                    <a:pt x="141614" y="40882"/>
                  </a:cubicBezTo>
                  <a:lnTo>
                    <a:pt x="139469" y="42057"/>
                  </a:lnTo>
                  <a:cubicBezTo>
                    <a:pt x="137669" y="43026"/>
                    <a:pt x="136078" y="44409"/>
                    <a:pt x="134901" y="46139"/>
                  </a:cubicBezTo>
                  <a:lnTo>
                    <a:pt x="133863" y="47522"/>
                  </a:lnTo>
                  <a:cubicBezTo>
                    <a:pt x="133863" y="47522"/>
                    <a:pt x="133586" y="47937"/>
                    <a:pt x="133448" y="48145"/>
                  </a:cubicBezTo>
                  <a:lnTo>
                    <a:pt x="131441" y="48698"/>
                  </a:lnTo>
                  <a:lnTo>
                    <a:pt x="122927" y="50427"/>
                  </a:lnTo>
                  <a:cubicBezTo>
                    <a:pt x="122235" y="50566"/>
                    <a:pt x="121474" y="50773"/>
                    <a:pt x="120782" y="51050"/>
                  </a:cubicBezTo>
                  <a:lnTo>
                    <a:pt x="116421" y="52710"/>
                  </a:lnTo>
                  <a:cubicBezTo>
                    <a:pt x="115522" y="53056"/>
                    <a:pt x="114622" y="53471"/>
                    <a:pt x="113792" y="54024"/>
                  </a:cubicBezTo>
                  <a:lnTo>
                    <a:pt x="103618" y="60527"/>
                  </a:lnTo>
                  <a:lnTo>
                    <a:pt x="98496" y="62533"/>
                  </a:lnTo>
                  <a:cubicBezTo>
                    <a:pt x="97112" y="63086"/>
                    <a:pt x="95797" y="63847"/>
                    <a:pt x="94689" y="64816"/>
                  </a:cubicBezTo>
                  <a:lnTo>
                    <a:pt x="93305" y="65991"/>
                  </a:lnTo>
                  <a:cubicBezTo>
                    <a:pt x="91367" y="67652"/>
                    <a:pt x="89914" y="69796"/>
                    <a:pt x="89083" y="72217"/>
                  </a:cubicBezTo>
                  <a:lnTo>
                    <a:pt x="88599" y="73739"/>
                  </a:lnTo>
                  <a:cubicBezTo>
                    <a:pt x="88322" y="74569"/>
                    <a:pt x="88114" y="75468"/>
                    <a:pt x="87976" y="76367"/>
                  </a:cubicBezTo>
                  <a:lnTo>
                    <a:pt x="86869" y="77405"/>
                  </a:lnTo>
                  <a:cubicBezTo>
                    <a:pt x="86107" y="78166"/>
                    <a:pt x="85415" y="78927"/>
                    <a:pt x="84861" y="79826"/>
                  </a:cubicBezTo>
                  <a:lnTo>
                    <a:pt x="84239" y="80725"/>
                  </a:lnTo>
                  <a:lnTo>
                    <a:pt x="80985" y="80380"/>
                  </a:lnTo>
                  <a:cubicBezTo>
                    <a:pt x="80501" y="80380"/>
                    <a:pt x="79948" y="80310"/>
                    <a:pt x="79463" y="80310"/>
                  </a:cubicBezTo>
                  <a:cubicBezTo>
                    <a:pt x="75864" y="80310"/>
                    <a:pt x="72334" y="81763"/>
                    <a:pt x="69704" y="84322"/>
                  </a:cubicBezTo>
                  <a:lnTo>
                    <a:pt x="66451" y="87504"/>
                  </a:lnTo>
                  <a:cubicBezTo>
                    <a:pt x="65067" y="88888"/>
                    <a:pt x="63960" y="90548"/>
                    <a:pt x="63267" y="92277"/>
                  </a:cubicBezTo>
                  <a:cubicBezTo>
                    <a:pt x="62229" y="92070"/>
                    <a:pt x="61260" y="91931"/>
                    <a:pt x="60222" y="91931"/>
                  </a:cubicBezTo>
                  <a:cubicBezTo>
                    <a:pt x="59461" y="91931"/>
                    <a:pt x="58700" y="91931"/>
                    <a:pt x="58007" y="92139"/>
                  </a:cubicBezTo>
                  <a:lnTo>
                    <a:pt x="54478" y="92692"/>
                  </a:lnTo>
                  <a:cubicBezTo>
                    <a:pt x="48941" y="93592"/>
                    <a:pt x="44442" y="97811"/>
                    <a:pt x="43196" y="103276"/>
                  </a:cubicBezTo>
                  <a:lnTo>
                    <a:pt x="42158" y="107703"/>
                  </a:lnTo>
                  <a:cubicBezTo>
                    <a:pt x="41535" y="110332"/>
                    <a:pt x="41743" y="113029"/>
                    <a:pt x="42643" y="115520"/>
                  </a:cubicBezTo>
                  <a:lnTo>
                    <a:pt x="43335" y="117387"/>
                  </a:lnTo>
                  <a:cubicBezTo>
                    <a:pt x="43681" y="118356"/>
                    <a:pt x="44165" y="119255"/>
                    <a:pt x="44719" y="120154"/>
                  </a:cubicBezTo>
                  <a:lnTo>
                    <a:pt x="41258" y="124581"/>
                  </a:lnTo>
                  <a:cubicBezTo>
                    <a:pt x="40912" y="124996"/>
                    <a:pt x="40636" y="125411"/>
                    <a:pt x="40359" y="125896"/>
                  </a:cubicBezTo>
                  <a:lnTo>
                    <a:pt x="39459" y="127348"/>
                  </a:lnTo>
                  <a:cubicBezTo>
                    <a:pt x="38490" y="128939"/>
                    <a:pt x="37867" y="130669"/>
                    <a:pt x="37590" y="132536"/>
                  </a:cubicBezTo>
                  <a:cubicBezTo>
                    <a:pt x="36898" y="133021"/>
                    <a:pt x="36275" y="133574"/>
                    <a:pt x="35652" y="134196"/>
                  </a:cubicBezTo>
                  <a:lnTo>
                    <a:pt x="32469" y="137448"/>
                  </a:lnTo>
                  <a:cubicBezTo>
                    <a:pt x="31984" y="138001"/>
                    <a:pt x="31500" y="138554"/>
                    <a:pt x="31085" y="139177"/>
                  </a:cubicBezTo>
                  <a:lnTo>
                    <a:pt x="25409" y="147201"/>
                  </a:lnTo>
                  <a:lnTo>
                    <a:pt x="23125" y="150037"/>
                  </a:lnTo>
                  <a:lnTo>
                    <a:pt x="22987" y="150176"/>
                  </a:lnTo>
                  <a:lnTo>
                    <a:pt x="9352" y="155779"/>
                  </a:lnTo>
                  <a:cubicBezTo>
                    <a:pt x="6861" y="156816"/>
                    <a:pt x="4715" y="158546"/>
                    <a:pt x="3192" y="160759"/>
                  </a:cubicBezTo>
                  <a:lnTo>
                    <a:pt x="2431" y="161935"/>
                  </a:lnTo>
                  <a:cubicBezTo>
                    <a:pt x="78" y="165394"/>
                    <a:pt x="-614" y="169683"/>
                    <a:pt x="562" y="173695"/>
                  </a:cubicBezTo>
                  <a:lnTo>
                    <a:pt x="1185" y="175770"/>
                  </a:lnTo>
                  <a:cubicBezTo>
                    <a:pt x="1739" y="177637"/>
                    <a:pt x="2638" y="179367"/>
                    <a:pt x="3885" y="180819"/>
                  </a:cubicBezTo>
                  <a:lnTo>
                    <a:pt x="5269" y="182480"/>
                  </a:lnTo>
                  <a:cubicBezTo>
                    <a:pt x="6030" y="183379"/>
                    <a:pt x="6861" y="184140"/>
                    <a:pt x="7829" y="184832"/>
                  </a:cubicBezTo>
                  <a:lnTo>
                    <a:pt x="8106" y="185039"/>
                  </a:lnTo>
                  <a:cubicBezTo>
                    <a:pt x="8106" y="185039"/>
                    <a:pt x="8314" y="185592"/>
                    <a:pt x="8452" y="185869"/>
                  </a:cubicBezTo>
                  <a:lnTo>
                    <a:pt x="9006" y="187183"/>
                  </a:lnTo>
                  <a:cubicBezTo>
                    <a:pt x="9698" y="188705"/>
                    <a:pt x="10667" y="190158"/>
                    <a:pt x="11844" y="191334"/>
                  </a:cubicBezTo>
                  <a:lnTo>
                    <a:pt x="13159" y="192648"/>
                  </a:lnTo>
                  <a:cubicBezTo>
                    <a:pt x="13159" y="192648"/>
                    <a:pt x="13712" y="193201"/>
                    <a:pt x="13989" y="193409"/>
                  </a:cubicBezTo>
                  <a:lnTo>
                    <a:pt x="15166" y="194447"/>
                  </a:lnTo>
                  <a:cubicBezTo>
                    <a:pt x="16689" y="195692"/>
                    <a:pt x="18419" y="196660"/>
                    <a:pt x="20288" y="197214"/>
                  </a:cubicBezTo>
                  <a:lnTo>
                    <a:pt x="20772" y="197352"/>
                  </a:lnTo>
                  <a:cubicBezTo>
                    <a:pt x="22018" y="197698"/>
                    <a:pt x="23333" y="197905"/>
                    <a:pt x="24579" y="197905"/>
                  </a:cubicBezTo>
                  <a:cubicBezTo>
                    <a:pt x="26586" y="197905"/>
                    <a:pt x="28593" y="197490"/>
                    <a:pt x="30392" y="196591"/>
                  </a:cubicBezTo>
                  <a:lnTo>
                    <a:pt x="33437" y="195692"/>
                  </a:lnTo>
                  <a:cubicBezTo>
                    <a:pt x="33437" y="195692"/>
                    <a:pt x="34061" y="195484"/>
                    <a:pt x="34407" y="195346"/>
                  </a:cubicBezTo>
                  <a:lnTo>
                    <a:pt x="36413" y="194585"/>
                  </a:lnTo>
                  <a:lnTo>
                    <a:pt x="36967" y="194447"/>
                  </a:lnTo>
                  <a:lnTo>
                    <a:pt x="37106" y="194447"/>
                  </a:lnTo>
                  <a:cubicBezTo>
                    <a:pt x="37106" y="194447"/>
                    <a:pt x="44373" y="196937"/>
                    <a:pt x="44373" y="196937"/>
                  </a:cubicBezTo>
                  <a:cubicBezTo>
                    <a:pt x="45273" y="197214"/>
                    <a:pt x="46172" y="197421"/>
                    <a:pt x="47072" y="197559"/>
                  </a:cubicBezTo>
                  <a:lnTo>
                    <a:pt x="49910" y="197905"/>
                  </a:lnTo>
                  <a:cubicBezTo>
                    <a:pt x="50325" y="197905"/>
                    <a:pt x="50740" y="197974"/>
                    <a:pt x="51155" y="197974"/>
                  </a:cubicBezTo>
                  <a:lnTo>
                    <a:pt x="56139" y="198182"/>
                  </a:lnTo>
                  <a:lnTo>
                    <a:pt x="57592" y="198389"/>
                  </a:lnTo>
                  <a:lnTo>
                    <a:pt x="62160" y="199496"/>
                  </a:lnTo>
                  <a:cubicBezTo>
                    <a:pt x="62160" y="199496"/>
                    <a:pt x="62714" y="199635"/>
                    <a:pt x="62991" y="199635"/>
                  </a:cubicBezTo>
                  <a:lnTo>
                    <a:pt x="67766" y="200465"/>
                  </a:lnTo>
                  <a:cubicBezTo>
                    <a:pt x="68528" y="200603"/>
                    <a:pt x="69358" y="200672"/>
                    <a:pt x="70119" y="200672"/>
                  </a:cubicBezTo>
                  <a:cubicBezTo>
                    <a:pt x="70673" y="200672"/>
                    <a:pt x="71227" y="200672"/>
                    <a:pt x="71781" y="200603"/>
                  </a:cubicBezTo>
                  <a:lnTo>
                    <a:pt x="76487" y="200050"/>
                  </a:lnTo>
                  <a:cubicBezTo>
                    <a:pt x="78355" y="199842"/>
                    <a:pt x="80155" y="199220"/>
                    <a:pt x="81816" y="198251"/>
                  </a:cubicBezTo>
                  <a:lnTo>
                    <a:pt x="86661" y="195415"/>
                  </a:lnTo>
                  <a:cubicBezTo>
                    <a:pt x="87976" y="194654"/>
                    <a:pt x="89152" y="193686"/>
                    <a:pt x="90121" y="192510"/>
                  </a:cubicBezTo>
                  <a:lnTo>
                    <a:pt x="91090" y="191403"/>
                  </a:lnTo>
                  <a:cubicBezTo>
                    <a:pt x="91506" y="190919"/>
                    <a:pt x="91852" y="190504"/>
                    <a:pt x="92198" y="189950"/>
                  </a:cubicBezTo>
                  <a:lnTo>
                    <a:pt x="92475" y="189535"/>
                  </a:lnTo>
                  <a:lnTo>
                    <a:pt x="93305" y="189189"/>
                  </a:lnTo>
                  <a:cubicBezTo>
                    <a:pt x="94412" y="188774"/>
                    <a:pt x="95381" y="188152"/>
                    <a:pt x="96350" y="187460"/>
                  </a:cubicBezTo>
                  <a:lnTo>
                    <a:pt x="97666" y="186492"/>
                  </a:lnTo>
                  <a:cubicBezTo>
                    <a:pt x="99119" y="185454"/>
                    <a:pt x="100296" y="184071"/>
                    <a:pt x="101195" y="182549"/>
                  </a:cubicBezTo>
                  <a:lnTo>
                    <a:pt x="101680" y="181788"/>
                  </a:lnTo>
                  <a:lnTo>
                    <a:pt x="104171" y="180474"/>
                  </a:lnTo>
                  <a:cubicBezTo>
                    <a:pt x="107632" y="178744"/>
                    <a:pt x="110123" y="175631"/>
                    <a:pt x="111162" y="171896"/>
                  </a:cubicBezTo>
                  <a:lnTo>
                    <a:pt x="111784" y="169683"/>
                  </a:lnTo>
                  <a:lnTo>
                    <a:pt x="113792" y="168991"/>
                  </a:lnTo>
                  <a:cubicBezTo>
                    <a:pt x="115038" y="168576"/>
                    <a:pt x="116283" y="167953"/>
                    <a:pt x="117390" y="167192"/>
                  </a:cubicBezTo>
                  <a:lnTo>
                    <a:pt x="120713" y="164840"/>
                  </a:lnTo>
                  <a:cubicBezTo>
                    <a:pt x="122581" y="163526"/>
                    <a:pt x="124035" y="161797"/>
                    <a:pt x="125073" y="159722"/>
                  </a:cubicBezTo>
                  <a:lnTo>
                    <a:pt x="126942" y="155986"/>
                  </a:lnTo>
                  <a:cubicBezTo>
                    <a:pt x="127357" y="155156"/>
                    <a:pt x="127634" y="154326"/>
                    <a:pt x="127911" y="153496"/>
                  </a:cubicBezTo>
                  <a:cubicBezTo>
                    <a:pt x="128533" y="153219"/>
                    <a:pt x="129087" y="152873"/>
                    <a:pt x="129641" y="152458"/>
                  </a:cubicBezTo>
                  <a:lnTo>
                    <a:pt x="131371" y="151213"/>
                  </a:lnTo>
                  <a:cubicBezTo>
                    <a:pt x="132409" y="150521"/>
                    <a:pt x="133309" y="149622"/>
                    <a:pt x="134139" y="148654"/>
                  </a:cubicBezTo>
                  <a:cubicBezTo>
                    <a:pt x="135316" y="148654"/>
                    <a:pt x="136424" y="148446"/>
                    <a:pt x="137531" y="148100"/>
                  </a:cubicBezTo>
                  <a:lnTo>
                    <a:pt x="140715" y="147201"/>
                  </a:lnTo>
                  <a:cubicBezTo>
                    <a:pt x="144452" y="146163"/>
                    <a:pt x="147498" y="143604"/>
                    <a:pt x="149228" y="140215"/>
                  </a:cubicBezTo>
                  <a:lnTo>
                    <a:pt x="149435" y="140215"/>
                  </a:lnTo>
                  <a:cubicBezTo>
                    <a:pt x="150958" y="139661"/>
                    <a:pt x="152411" y="138969"/>
                    <a:pt x="153726" y="138001"/>
                  </a:cubicBezTo>
                  <a:lnTo>
                    <a:pt x="157118" y="135511"/>
                  </a:lnTo>
                  <a:cubicBezTo>
                    <a:pt x="157948" y="134888"/>
                    <a:pt x="158779" y="134127"/>
                    <a:pt x="159471" y="133366"/>
                  </a:cubicBezTo>
                  <a:lnTo>
                    <a:pt x="162170" y="130254"/>
                  </a:lnTo>
                  <a:cubicBezTo>
                    <a:pt x="164177" y="127971"/>
                    <a:pt x="165284" y="125066"/>
                    <a:pt x="165423" y="122022"/>
                  </a:cubicBezTo>
                  <a:cubicBezTo>
                    <a:pt x="166253" y="121469"/>
                    <a:pt x="167015" y="120915"/>
                    <a:pt x="167707" y="120223"/>
                  </a:cubicBezTo>
                  <a:lnTo>
                    <a:pt x="176289" y="111853"/>
                  </a:lnTo>
                  <a:lnTo>
                    <a:pt x="177812" y="111577"/>
                  </a:lnTo>
                  <a:cubicBezTo>
                    <a:pt x="178919" y="111369"/>
                    <a:pt x="179958" y="111023"/>
                    <a:pt x="180926" y="110608"/>
                  </a:cubicBezTo>
                  <a:lnTo>
                    <a:pt x="185010" y="108741"/>
                  </a:lnTo>
                  <a:cubicBezTo>
                    <a:pt x="185564" y="108464"/>
                    <a:pt x="186117" y="108187"/>
                    <a:pt x="186602" y="107911"/>
                  </a:cubicBezTo>
                  <a:lnTo>
                    <a:pt x="198229" y="100786"/>
                  </a:lnTo>
                  <a:lnTo>
                    <a:pt x="313742" y="57622"/>
                  </a:lnTo>
                  <a:cubicBezTo>
                    <a:pt x="314435" y="57345"/>
                    <a:pt x="315057" y="57068"/>
                    <a:pt x="315680" y="56722"/>
                  </a:cubicBezTo>
                  <a:lnTo>
                    <a:pt x="320179" y="54232"/>
                  </a:lnTo>
                  <a:cubicBezTo>
                    <a:pt x="320940" y="53817"/>
                    <a:pt x="321632" y="53333"/>
                    <a:pt x="322324" y="52779"/>
                  </a:cubicBezTo>
                  <a:lnTo>
                    <a:pt x="335129" y="41988"/>
                  </a:lnTo>
                  <a:cubicBezTo>
                    <a:pt x="335821" y="41435"/>
                    <a:pt x="336444" y="40743"/>
                    <a:pt x="337066" y="40051"/>
                  </a:cubicBezTo>
                  <a:lnTo>
                    <a:pt x="337759" y="39152"/>
                  </a:lnTo>
                  <a:cubicBezTo>
                    <a:pt x="339212" y="37354"/>
                    <a:pt x="340112" y="35278"/>
                    <a:pt x="340527" y="33065"/>
                  </a:cubicBezTo>
                  <a:lnTo>
                    <a:pt x="340735" y="32096"/>
                  </a:lnTo>
                  <a:cubicBezTo>
                    <a:pt x="340873" y="31474"/>
                    <a:pt x="340942" y="30782"/>
                    <a:pt x="340942" y="30160"/>
                  </a:cubicBezTo>
                  <a:cubicBezTo>
                    <a:pt x="342465" y="26009"/>
                    <a:pt x="341980" y="21305"/>
                    <a:pt x="339489" y="17639"/>
                  </a:cubicBezTo>
                  <a:lnTo>
                    <a:pt x="335129" y="11068"/>
                  </a:lnTo>
                  <a:cubicBezTo>
                    <a:pt x="333606" y="8785"/>
                    <a:pt x="331391" y="6986"/>
                    <a:pt x="328899" y="5949"/>
                  </a:cubicBezTo>
                  <a:lnTo>
                    <a:pt x="320110" y="2352"/>
                  </a:lnTo>
                  <a:cubicBezTo>
                    <a:pt x="319002" y="1868"/>
                    <a:pt x="317826" y="1591"/>
                    <a:pt x="316649" y="1453"/>
                  </a:cubicBezTo>
                  <a:lnTo>
                    <a:pt x="306683" y="138"/>
                  </a:lnTo>
                  <a:cubicBezTo>
                    <a:pt x="306060" y="69"/>
                    <a:pt x="305506" y="0"/>
                    <a:pt x="304883" y="0"/>
                  </a:cubicBezTo>
                  <a:lnTo>
                    <a:pt x="30488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 name="Freeform 33">
              <a:extLst>
                <a:ext uri="{FF2B5EF4-FFF2-40B4-BE49-F238E27FC236}">
                  <a16:creationId xmlns:a16="http://schemas.microsoft.com/office/drawing/2014/main" id="{6D543337-F26C-0B1E-7234-F66443552CC1}"/>
                </a:ext>
              </a:extLst>
            </p:cNvPr>
            <p:cNvSpPr/>
            <p:nvPr/>
          </p:nvSpPr>
          <p:spPr>
            <a:xfrm>
              <a:off x="1559173" y="2407654"/>
              <a:ext cx="287408" cy="182503"/>
            </a:xfrm>
            <a:custGeom>
              <a:avLst/>
              <a:gdLst>
                <a:gd name="connsiteX0" fmla="*/ 2076 w 215800"/>
                <a:gd name="connsiteY0" fmla="*/ 106181 h 137032"/>
                <a:gd name="connsiteX1" fmla="*/ 4430 w 215800"/>
                <a:gd name="connsiteY1" fmla="*/ 106527 h 137032"/>
                <a:gd name="connsiteX2" fmla="*/ 9966 w 215800"/>
                <a:gd name="connsiteY2" fmla="*/ 106112 h 137032"/>
                <a:gd name="connsiteX3" fmla="*/ 12527 w 215800"/>
                <a:gd name="connsiteY3" fmla="*/ 106389 h 137032"/>
                <a:gd name="connsiteX4" fmla="*/ 14880 w 215800"/>
                <a:gd name="connsiteY4" fmla="*/ 107288 h 137032"/>
                <a:gd name="connsiteX5" fmla="*/ 21940 w 215800"/>
                <a:gd name="connsiteY5" fmla="*/ 110747 h 137032"/>
                <a:gd name="connsiteX6" fmla="*/ 31491 w 215800"/>
                <a:gd name="connsiteY6" fmla="*/ 113998 h 137032"/>
                <a:gd name="connsiteX7" fmla="*/ 36059 w 215800"/>
                <a:gd name="connsiteY7" fmla="*/ 116004 h 137032"/>
                <a:gd name="connsiteX8" fmla="*/ 40142 w 215800"/>
                <a:gd name="connsiteY8" fmla="*/ 118771 h 137032"/>
                <a:gd name="connsiteX9" fmla="*/ 43534 w 215800"/>
                <a:gd name="connsiteY9" fmla="*/ 122506 h 137032"/>
                <a:gd name="connsiteX10" fmla="*/ 48794 w 215800"/>
                <a:gd name="connsiteY10" fmla="*/ 130807 h 137032"/>
                <a:gd name="connsiteX11" fmla="*/ 51978 w 215800"/>
                <a:gd name="connsiteY11" fmla="*/ 134542 h 137032"/>
                <a:gd name="connsiteX12" fmla="*/ 56130 w 215800"/>
                <a:gd name="connsiteY12" fmla="*/ 136963 h 137032"/>
                <a:gd name="connsiteX13" fmla="*/ 60075 w 215800"/>
                <a:gd name="connsiteY13" fmla="*/ 137033 h 137032"/>
                <a:gd name="connsiteX14" fmla="*/ 63951 w 215800"/>
                <a:gd name="connsiteY14" fmla="*/ 135580 h 137032"/>
                <a:gd name="connsiteX15" fmla="*/ 68104 w 215800"/>
                <a:gd name="connsiteY15" fmla="*/ 133574 h 137032"/>
                <a:gd name="connsiteX16" fmla="*/ 74886 w 215800"/>
                <a:gd name="connsiteY16" fmla="*/ 131291 h 137032"/>
                <a:gd name="connsiteX17" fmla="*/ 77101 w 215800"/>
                <a:gd name="connsiteY17" fmla="*/ 130254 h 137032"/>
                <a:gd name="connsiteX18" fmla="*/ 79039 w 215800"/>
                <a:gd name="connsiteY18" fmla="*/ 128732 h 137032"/>
                <a:gd name="connsiteX19" fmla="*/ 81046 w 215800"/>
                <a:gd name="connsiteY19" fmla="*/ 126864 h 137032"/>
                <a:gd name="connsiteX20" fmla="*/ 83261 w 215800"/>
                <a:gd name="connsiteY20" fmla="*/ 125204 h 137032"/>
                <a:gd name="connsiteX21" fmla="*/ 85476 w 215800"/>
                <a:gd name="connsiteY21" fmla="*/ 124374 h 137032"/>
                <a:gd name="connsiteX22" fmla="*/ 87206 w 215800"/>
                <a:gd name="connsiteY22" fmla="*/ 124651 h 137032"/>
                <a:gd name="connsiteX23" fmla="*/ 90597 w 215800"/>
                <a:gd name="connsiteY23" fmla="*/ 125965 h 137032"/>
                <a:gd name="connsiteX24" fmla="*/ 92466 w 215800"/>
                <a:gd name="connsiteY24" fmla="*/ 126311 h 137032"/>
                <a:gd name="connsiteX25" fmla="*/ 95165 w 215800"/>
                <a:gd name="connsiteY25" fmla="*/ 126103 h 137032"/>
                <a:gd name="connsiteX26" fmla="*/ 97864 w 215800"/>
                <a:gd name="connsiteY26" fmla="*/ 125550 h 137032"/>
                <a:gd name="connsiteX27" fmla="*/ 103125 w 215800"/>
                <a:gd name="connsiteY27" fmla="*/ 124028 h 137032"/>
                <a:gd name="connsiteX28" fmla="*/ 107900 w 215800"/>
                <a:gd name="connsiteY28" fmla="*/ 121884 h 137032"/>
                <a:gd name="connsiteX29" fmla="*/ 110461 w 215800"/>
                <a:gd name="connsiteY29" fmla="*/ 119048 h 137032"/>
                <a:gd name="connsiteX30" fmla="*/ 111845 w 215800"/>
                <a:gd name="connsiteY30" fmla="*/ 115312 h 137032"/>
                <a:gd name="connsiteX31" fmla="*/ 113575 w 215800"/>
                <a:gd name="connsiteY31" fmla="*/ 107911 h 137032"/>
                <a:gd name="connsiteX32" fmla="*/ 117659 w 215800"/>
                <a:gd name="connsiteY32" fmla="*/ 97396 h 137032"/>
                <a:gd name="connsiteX33" fmla="*/ 118905 w 215800"/>
                <a:gd name="connsiteY33" fmla="*/ 96566 h 137032"/>
                <a:gd name="connsiteX34" fmla="*/ 127210 w 215800"/>
                <a:gd name="connsiteY34" fmla="*/ 94422 h 137032"/>
                <a:gd name="connsiteX35" fmla="*/ 131017 w 215800"/>
                <a:gd name="connsiteY35" fmla="*/ 92070 h 137032"/>
                <a:gd name="connsiteX36" fmla="*/ 133993 w 215800"/>
                <a:gd name="connsiteY36" fmla="*/ 88680 h 137032"/>
                <a:gd name="connsiteX37" fmla="*/ 137315 w 215800"/>
                <a:gd name="connsiteY37" fmla="*/ 83700 h 137032"/>
                <a:gd name="connsiteX38" fmla="*/ 140429 w 215800"/>
                <a:gd name="connsiteY38" fmla="*/ 79965 h 137032"/>
                <a:gd name="connsiteX39" fmla="*/ 143959 w 215800"/>
                <a:gd name="connsiteY39" fmla="*/ 77336 h 137032"/>
                <a:gd name="connsiteX40" fmla="*/ 213101 w 215800"/>
                <a:gd name="connsiteY40" fmla="*/ 43787 h 137032"/>
                <a:gd name="connsiteX41" fmla="*/ 215523 w 215800"/>
                <a:gd name="connsiteY41" fmla="*/ 41988 h 137032"/>
                <a:gd name="connsiteX42" fmla="*/ 215800 w 215800"/>
                <a:gd name="connsiteY42" fmla="*/ 39567 h 137032"/>
                <a:gd name="connsiteX43" fmla="*/ 213308 w 215800"/>
                <a:gd name="connsiteY43" fmla="*/ 36454 h 137032"/>
                <a:gd name="connsiteX44" fmla="*/ 209017 w 215800"/>
                <a:gd name="connsiteY44" fmla="*/ 33480 h 137032"/>
                <a:gd name="connsiteX45" fmla="*/ 184863 w 215800"/>
                <a:gd name="connsiteY45" fmla="*/ 19576 h 137032"/>
                <a:gd name="connsiteX46" fmla="*/ 174827 w 215800"/>
                <a:gd name="connsiteY46" fmla="*/ 14734 h 137032"/>
                <a:gd name="connsiteX47" fmla="*/ 164169 w 215800"/>
                <a:gd name="connsiteY47" fmla="*/ 12175 h 137032"/>
                <a:gd name="connsiteX48" fmla="*/ 152887 w 215800"/>
                <a:gd name="connsiteY48" fmla="*/ 12866 h 137032"/>
                <a:gd name="connsiteX49" fmla="*/ 149427 w 215800"/>
                <a:gd name="connsiteY49" fmla="*/ 14665 h 137032"/>
                <a:gd name="connsiteX50" fmla="*/ 140914 w 215800"/>
                <a:gd name="connsiteY50" fmla="*/ 20821 h 137032"/>
                <a:gd name="connsiteX51" fmla="*/ 138768 w 215800"/>
                <a:gd name="connsiteY51" fmla="*/ 21790 h 137032"/>
                <a:gd name="connsiteX52" fmla="*/ 138284 w 215800"/>
                <a:gd name="connsiteY52" fmla="*/ 20545 h 137032"/>
                <a:gd name="connsiteX53" fmla="*/ 138284 w 215800"/>
                <a:gd name="connsiteY53" fmla="*/ 18608 h 137032"/>
                <a:gd name="connsiteX54" fmla="*/ 138214 w 215800"/>
                <a:gd name="connsiteY54" fmla="*/ 16602 h 137032"/>
                <a:gd name="connsiteX55" fmla="*/ 137246 w 215800"/>
                <a:gd name="connsiteY55" fmla="*/ 15011 h 137032"/>
                <a:gd name="connsiteX56" fmla="*/ 134477 w 215800"/>
                <a:gd name="connsiteY56" fmla="*/ 14250 h 137032"/>
                <a:gd name="connsiteX57" fmla="*/ 131432 w 215800"/>
                <a:gd name="connsiteY57" fmla="*/ 15287 h 137032"/>
                <a:gd name="connsiteX58" fmla="*/ 128663 w 215800"/>
                <a:gd name="connsiteY58" fmla="*/ 17017 h 137032"/>
                <a:gd name="connsiteX59" fmla="*/ 126379 w 215800"/>
                <a:gd name="connsiteY59" fmla="*/ 18677 h 137032"/>
                <a:gd name="connsiteX60" fmla="*/ 126656 w 215800"/>
                <a:gd name="connsiteY60" fmla="*/ 17155 h 137032"/>
                <a:gd name="connsiteX61" fmla="*/ 127487 w 215800"/>
                <a:gd name="connsiteY61" fmla="*/ 15910 h 137032"/>
                <a:gd name="connsiteX62" fmla="*/ 129840 w 215800"/>
                <a:gd name="connsiteY62" fmla="*/ 13558 h 137032"/>
                <a:gd name="connsiteX63" fmla="*/ 119458 w 215800"/>
                <a:gd name="connsiteY63" fmla="*/ 11760 h 137032"/>
                <a:gd name="connsiteX64" fmla="*/ 109423 w 215800"/>
                <a:gd name="connsiteY64" fmla="*/ 8508 h 137032"/>
                <a:gd name="connsiteX65" fmla="*/ 96134 w 215800"/>
                <a:gd name="connsiteY65" fmla="*/ 1799 h 137032"/>
                <a:gd name="connsiteX66" fmla="*/ 91497 w 215800"/>
                <a:gd name="connsiteY66" fmla="*/ 277 h 137032"/>
                <a:gd name="connsiteX67" fmla="*/ 86029 w 215800"/>
                <a:gd name="connsiteY67" fmla="*/ 0 h 137032"/>
                <a:gd name="connsiteX68" fmla="*/ 80492 w 215800"/>
                <a:gd name="connsiteY68" fmla="*/ 692 h 137032"/>
                <a:gd name="connsiteX69" fmla="*/ 69488 w 215800"/>
                <a:gd name="connsiteY69" fmla="*/ 2975 h 137032"/>
                <a:gd name="connsiteX70" fmla="*/ 48794 w 215800"/>
                <a:gd name="connsiteY70" fmla="*/ 4842 h 137032"/>
                <a:gd name="connsiteX71" fmla="*/ 24847 w 215800"/>
                <a:gd name="connsiteY71" fmla="*/ 8578 h 137032"/>
                <a:gd name="connsiteX72" fmla="*/ 23670 w 215800"/>
                <a:gd name="connsiteY72" fmla="*/ 9269 h 137032"/>
                <a:gd name="connsiteX73" fmla="*/ 24224 w 215800"/>
                <a:gd name="connsiteY73" fmla="*/ 10653 h 137032"/>
                <a:gd name="connsiteX74" fmla="*/ 25885 w 215800"/>
                <a:gd name="connsiteY74" fmla="*/ 13074 h 137032"/>
                <a:gd name="connsiteX75" fmla="*/ 32322 w 215800"/>
                <a:gd name="connsiteY75" fmla="*/ 24902 h 137032"/>
                <a:gd name="connsiteX76" fmla="*/ 35367 w 215800"/>
                <a:gd name="connsiteY76" fmla="*/ 27877 h 137032"/>
                <a:gd name="connsiteX77" fmla="*/ 39243 w 215800"/>
                <a:gd name="connsiteY77" fmla="*/ 30021 h 137032"/>
                <a:gd name="connsiteX78" fmla="*/ 40904 w 215800"/>
                <a:gd name="connsiteY78" fmla="*/ 31197 h 137032"/>
                <a:gd name="connsiteX79" fmla="*/ 40073 w 215800"/>
                <a:gd name="connsiteY79" fmla="*/ 32857 h 137032"/>
                <a:gd name="connsiteX80" fmla="*/ 36889 w 215800"/>
                <a:gd name="connsiteY80" fmla="*/ 36662 h 137032"/>
                <a:gd name="connsiteX81" fmla="*/ 36336 w 215800"/>
                <a:gd name="connsiteY81" fmla="*/ 37492 h 137032"/>
                <a:gd name="connsiteX82" fmla="*/ 35644 w 215800"/>
                <a:gd name="connsiteY82" fmla="*/ 39360 h 137032"/>
                <a:gd name="connsiteX83" fmla="*/ 35159 w 215800"/>
                <a:gd name="connsiteY83" fmla="*/ 40190 h 137032"/>
                <a:gd name="connsiteX84" fmla="*/ 34121 w 215800"/>
                <a:gd name="connsiteY84" fmla="*/ 40882 h 137032"/>
                <a:gd name="connsiteX85" fmla="*/ 31699 w 215800"/>
                <a:gd name="connsiteY85" fmla="*/ 41988 h 137032"/>
                <a:gd name="connsiteX86" fmla="*/ 30591 w 215800"/>
                <a:gd name="connsiteY86" fmla="*/ 42749 h 137032"/>
                <a:gd name="connsiteX87" fmla="*/ 28999 w 215800"/>
                <a:gd name="connsiteY87" fmla="*/ 44548 h 137032"/>
                <a:gd name="connsiteX88" fmla="*/ 27892 w 215800"/>
                <a:gd name="connsiteY88" fmla="*/ 46485 h 137032"/>
                <a:gd name="connsiteX89" fmla="*/ 25885 w 215800"/>
                <a:gd name="connsiteY89" fmla="*/ 50981 h 137032"/>
                <a:gd name="connsiteX90" fmla="*/ 24778 w 215800"/>
                <a:gd name="connsiteY90" fmla="*/ 52641 h 137032"/>
                <a:gd name="connsiteX91" fmla="*/ 22148 w 215800"/>
                <a:gd name="connsiteY91" fmla="*/ 56031 h 137032"/>
                <a:gd name="connsiteX92" fmla="*/ 21317 w 215800"/>
                <a:gd name="connsiteY92" fmla="*/ 57622 h 137032"/>
                <a:gd name="connsiteX93" fmla="*/ 20763 w 215800"/>
                <a:gd name="connsiteY93" fmla="*/ 59835 h 137032"/>
                <a:gd name="connsiteX94" fmla="*/ 21040 w 215800"/>
                <a:gd name="connsiteY94" fmla="*/ 60804 h 137032"/>
                <a:gd name="connsiteX95" fmla="*/ 22009 w 215800"/>
                <a:gd name="connsiteY95" fmla="*/ 61564 h 137032"/>
                <a:gd name="connsiteX96" fmla="*/ 23463 w 215800"/>
                <a:gd name="connsiteY96" fmla="*/ 62879 h 137032"/>
                <a:gd name="connsiteX97" fmla="*/ 24224 w 215800"/>
                <a:gd name="connsiteY97" fmla="*/ 63501 h 137032"/>
                <a:gd name="connsiteX98" fmla="*/ 25124 w 215800"/>
                <a:gd name="connsiteY98" fmla="*/ 63778 h 137032"/>
                <a:gd name="connsiteX99" fmla="*/ 25816 w 215800"/>
                <a:gd name="connsiteY99" fmla="*/ 64262 h 137032"/>
                <a:gd name="connsiteX100" fmla="*/ 26093 w 215800"/>
                <a:gd name="connsiteY100" fmla="*/ 65507 h 137032"/>
                <a:gd name="connsiteX101" fmla="*/ 25747 w 215800"/>
                <a:gd name="connsiteY101" fmla="*/ 66891 h 137032"/>
                <a:gd name="connsiteX102" fmla="*/ 24778 w 215800"/>
                <a:gd name="connsiteY102" fmla="*/ 67721 h 137032"/>
                <a:gd name="connsiteX103" fmla="*/ 22009 w 215800"/>
                <a:gd name="connsiteY103" fmla="*/ 68758 h 137032"/>
                <a:gd name="connsiteX104" fmla="*/ 18756 w 215800"/>
                <a:gd name="connsiteY104" fmla="*/ 70903 h 137032"/>
                <a:gd name="connsiteX105" fmla="*/ 17303 w 215800"/>
                <a:gd name="connsiteY105" fmla="*/ 73047 h 137032"/>
                <a:gd name="connsiteX106" fmla="*/ 16403 w 215800"/>
                <a:gd name="connsiteY106" fmla="*/ 79895 h 137032"/>
                <a:gd name="connsiteX107" fmla="*/ 16403 w 215800"/>
                <a:gd name="connsiteY107" fmla="*/ 81141 h 137032"/>
                <a:gd name="connsiteX108" fmla="*/ 16541 w 215800"/>
                <a:gd name="connsiteY108" fmla="*/ 81625 h 137032"/>
                <a:gd name="connsiteX109" fmla="*/ 16265 w 215800"/>
                <a:gd name="connsiteY109" fmla="*/ 82178 h 137032"/>
                <a:gd name="connsiteX110" fmla="*/ 15019 w 215800"/>
                <a:gd name="connsiteY110" fmla="*/ 83769 h 137032"/>
                <a:gd name="connsiteX111" fmla="*/ 13635 w 215800"/>
                <a:gd name="connsiteY111" fmla="*/ 85153 h 137032"/>
                <a:gd name="connsiteX112" fmla="*/ 10174 w 215800"/>
                <a:gd name="connsiteY112" fmla="*/ 87643 h 137032"/>
                <a:gd name="connsiteX113" fmla="*/ 8721 w 215800"/>
                <a:gd name="connsiteY113" fmla="*/ 89026 h 137032"/>
                <a:gd name="connsiteX114" fmla="*/ 5191 w 215800"/>
                <a:gd name="connsiteY114" fmla="*/ 93523 h 137032"/>
                <a:gd name="connsiteX115" fmla="*/ 4153 w 215800"/>
                <a:gd name="connsiteY115" fmla="*/ 95874 h 137032"/>
                <a:gd name="connsiteX116" fmla="*/ 4914 w 215800"/>
                <a:gd name="connsiteY116" fmla="*/ 97950 h 137032"/>
                <a:gd name="connsiteX117" fmla="*/ 2699 w 215800"/>
                <a:gd name="connsiteY117" fmla="*/ 98572 h 137032"/>
                <a:gd name="connsiteX118" fmla="*/ 1800 w 215800"/>
                <a:gd name="connsiteY118" fmla="*/ 99471 h 137032"/>
                <a:gd name="connsiteX119" fmla="*/ 1107 w 215800"/>
                <a:gd name="connsiteY119" fmla="*/ 102515 h 137032"/>
                <a:gd name="connsiteX120" fmla="*/ 0 w 215800"/>
                <a:gd name="connsiteY120" fmla="*/ 105144 h 137032"/>
                <a:gd name="connsiteX121" fmla="*/ 485 w 215800"/>
                <a:gd name="connsiteY121" fmla="*/ 105559 h 137032"/>
                <a:gd name="connsiteX122" fmla="*/ 2076 w 215800"/>
                <a:gd name="connsiteY122" fmla="*/ 106181 h 13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215800" h="137032">
                  <a:moveTo>
                    <a:pt x="2076" y="106181"/>
                  </a:moveTo>
                  <a:lnTo>
                    <a:pt x="4430" y="106527"/>
                  </a:lnTo>
                  <a:lnTo>
                    <a:pt x="9966" y="106112"/>
                  </a:lnTo>
                  <a:lnTo>
                    <a:pt x="12527" y="106389"/>
                  </a:lnTo>
                  <a:lnTo>
                    <a:pt x="14880" y="107288"/>
                  </a:lnTo>
                  <a:lnTo>
                    <a:pt x="21940" y="110747"/>
                  </a:lnTo>
                  <a:lnTo>
                    <a:pt x="31491" y="113998"/>
                  </a:lnTo>
                  <a:lnTo>
                    <a:pt x="36059" y="116004"/>
                  </a:lnTo>
                  <a:lnTo>
                    <a:pt x="40142" y="118771"/>
                  </a:lnTo>
                  <a:lnTo>
                    <a:pt x="43534" y="122506"/>
                  </a:lnTo>
                  <a:lnTo>
                    <a:pt x="48794" y="130807"/>
                  </a:lnTo>
                  <a:lnTo>
                    <a:pt x="51978" y="134542"/>
                  </a:lnTo>
                  <a:lnTo>
                    <a:pt x="56130" y="136963"/>
                  </a:lnTo>
                  <a:lnTo>
                    <a:pt x="60075" y="137033"/>
                  </a:lnTo>
                  <a:lnTo>
                    <a:pt x="63951" y="135580"/>
                  </a:lnTo>
                  <a:lnTo>
                    <a:pt x="68104" y="133574"/>
                  </a:lnTo>
                  <a:lnTo>
                    <a:pt x="74886" y="131291"/>
                  </a:lnTo>
                  <a:lnTo>
                    <a:pt x="77101" y="130254"/>
                  </a:lnTo>
                  <a:lnTo>
                    <a:pt x="79039" y="128732"/>
                  </a:lnTo>
                  <a:lnTo>
                    <a:pt x="81046" y="126864"/>
                  </a:lnTo>
                  <a:lnTo>
                    <a:pt x="83261" y="125204"/>
                  </a:lnTo>
                  <a:lnTo>
                    <a:pt x="85476" y="124374"/>
                  </a:lnTo>
                  <a:lnTo>
                    <a:pt x="87206" y="124651"/>
                  </a:lnTo>
                  <a:lnTo>
                    <a:pt x="90597" y="125965"/>
                  </a:lnTo>
                  <a:lnTo>
                    <a:pt x="92466" y="126311"/>
                  </a:lnTo>
                  <a:lnTo>
                    <a:pt x="95165" y="126103"/>
                  </a:lnTo>
                  <a:lnTo>
                    <a:pt x="97864" y="125550"/>
                  </a:lnTo>
                  <a:lnTo>
                    <a:pt x="103125" y="124028"/>
                  </a:lnTo>
                  <a:lnTo>
                    <a:pt x="107900" y="121884"/>
                  </a:lnTo>
                  <a:lnTo>
                    <a:pt x="110461" y="119048"/>
                  </a:lnTo>
                  <a:lnTo>
                    <a:pt x="111845" y="115312"/>
                  </a:lnTo>
                  <a:lnTo>
                    <a:pt x="113575" y="107911"/>
                  </a:lnTo>
                  <a:lnTo>
                    <a:pt x="117659" y="97396"/>
                  </a:lnTo>
                  <a:lnTo>
                    <a:pt x="118905" y="96566"/>
                  </a:lnTo>
                  <a:lnTo>
                    <a:pt x="127210" y="94422"/>
                  </a:lnTo>
                  <a:lnTo>
                    <a:pt x="131017" y="92070"/>
                  </a:lnTo>
                  <a:lnTo>
                    <a:pt x="133993" y="88680"/>
                  </a:lnTo>
                  <a:lnTo>
                    <a:pt x="137315" y="83700"/>
                  </a:lnTo>
                  <a:lnTo>
                    <a:pt x="140429" y="79965"/>
                  </a:lnTo>
                  <a:lnTo>
                    <a:pt x="143959" y="77336"/>
                  </a:lnTo>
                  <a:lnTo>
                    <a:pt x="213101" y="43787"/>
                  </a:lnTo>
                  <a:lnTo>
                    <a:pt x="215523" y="41988"/>
                  </a:lnTo>
                  <a:lnTo>
                    <a:pt x="215800" y="39567"/>
                  </a:lnTo>
                  <a:lnTo>
                    <a:pt x="213308" y="36454"/>
                  </a:lnTo>
                  <a:lnTo>
                    <a:pt x="209017" y="33480"/>
                  </a:lnTo>
                  <a:lnTo>
                    <a:pt x="184863" y="19576"/>
                  </a:lnTo>
                  <a:lnTo>
                    <a:pt x="174827" y="14734"/>
                  </a:lnTo>
                  <a:lnTo>
                    <a:pt x="164169" y="12175"/>
                  </a:lnTo>
                  <a:lnTo>
                    <a:pt x="152887" y="12866"/>
                  </a:lnTo>
                  <a:lnTo>
                    <a:pt x="149427" y="14665"/>
                  </a:lnTo>
                  <a:lnTo>
                    <a:pt x="140914" y="20821"/>
                  </a:lnTo>
                  <a:lnTo>
                    <a:pt x="138768" y="21790"/>
                  </a:lnTo>
                  <a:lnTo>
                    <a:pt x="138284" y="20545"/>
                  </a:lnTo>
                  <a:lnTo>
                    <a:pt x="138284" y="18608"/>
                  </a:lnTo>
                  <a:lnTo>
                    <a:pt x="138214" y="16602"/>
                  </a:lnTo>
                  <a:lnTo>
                    <a:pt x="137246" y="15011"/>
                  </a:lnTo>
                  <a:lnTo>
                    <a:pt x="134477" y="14250"/>
                  </a:lnTo>
                  <a:lnTo>
                    <a:pt x="131432" y="15287"/>
                  </a:lnTo>
                  <a:lnTo>
                    <a:pt x="128663" y="17017"/>
                  </a:lnTo>
                  <a:lnTo>
                    <a:pt x="126379" y="18677"/>
                  </a:lnTo>
                  <a:lnTo>
                    <a:pt x="126656" y="17155"/>
                  </a:lnTo>
                  <a:lnTo>
                    <a:pt x="127487" y="15910"/>
                  </a:lnTo>
                  <a:lnTo>
                    <a:pt x="129840" y="13558"/>
                  </a:lnTo>
                  <a:lnTo>
                    <a:pt x="119458" y="11760"/>
                  </a:lnTo>
                  <a:lnTo>
                    <a:pt x="109423" y="8508"/>
                  </a:lnTo>
                  <a:lnTo>
                    <a:pt x="96134" y="1799"/>
                  </a:lnTo>
                  <a:lnTo>
                    <a:pt x="91497" y="277"/>
                  </a:lnTo>
                  <a:lnTo>
                    <a:pt x="86029" y="0"/>
                  </a:lnTo>
                  <a:lnTo>
                    <a:pt x="80492" y="692"/>
                  </a:lnTo>
                  <a:lnTo>
                    <a:pt x="69488" y="2975"/>
                  </a:lnTo>
                  <a:lnTo>
                    <a:pt x="48794" y="4842"/>
                  </a:lnTo>
                  <a:lnTo>
                    <a:pt x="24847" y="8578"/>
                  </a:lnTo>
                  <a:lnTo>
                    <a:pt x="23670" y="9269"/>
                  </a:lnTo>
                  <a:lnTo>
                    <a:pt x="24224" y="10653"/>
                  </a:lnTo>
                  <a:lnTo>
                    <a:pt x="25885" y="13074"/>
                  </a:lnTo>
                  <a:lnTo>
                    <a:pt x="32322" y="24902"/>
                  </a:lnTo>
                  <a:lnTo>
                    <a:pt x="35367" y="27877"/>
                  </a:lnTo>
                  <a:lnTo>
                    <a:pt x="39243" y="30021"/>
                  </a:lnTo>
                  <a:lnTo>
                    <a:pt x="40904" y="31197"/>
                  </a:lnTo>
                  <a:lnTo>
                    <a:pt x="40073" y="32857"/>
                  </a:lnTo>
                  <a:lnTo>
                    <a:pt x="36889" y="36662"/>
                  </a:lnTo>
                  <a:lnTo>
                    <a:pt x="36336" y="37492"/>
                  </a:lnTo>
                  <a:lnTo>
                    <a:pt x="35644" y="39360"/>
                  </a:lnTo>
                  <a:lnTo>
                    <a:pt x="35159" y="40190"/>
                  </a:lnTo>
                  <a:lnTo>
                    <a:pt x="34121" y="40882"/>
                  </a:lnTo>
                  <a:lnTo>
                    <a:pt x="31699" y="41988"/>
                  </a:lnTo>
                  <a:lnTo>
                    <a:pt x="30591" y="42749"/>
                  </a:lnTo>
                  <a:lnTo>
                    <a:pt x="28999" y="44548"/>
                  </a:lnTo>
                  <a:lnTo>
                    <a:pt x="27892" y="46485"/>
                  </a:lnTo>
                  <a:lnTo>
                    <a:pt x="25885" y="50981"/>
                  </a:lnTo>
                  <a:lnTo>
                    <a:pt x="24778" y="52641"/>
                  </a:lnTo>
                  <a:lnTo>
                    <a:pt x="22148" y="56031"/>
                  </a:lnTo>
                  <a:lnTo>
                    <a:pt x="21317" y="57622"/>
                  </a:lnTo>
                  <a:lnTo>
                    <a:pt x="20763" y="59835"/>
                  </a:lnTo>
                  <a:lnTo>
                    <a:pt x="21040" y="60804"/>
                  </a:lnTo>
                  <a:lnTo>
                    <a:pt x="22009" y="61564"/>
                  </a:lnTo>
                  <a:lnTo>
                    <a:pt x="23463" y="62879"/>
                  </a:lnTo>
                  <a:lnTo>
                    <a:pt x="24224" y="63501"/>
                  </a:lnTo>
                  <a:lnTo>
                    <a:pt x="25124" y="63778"/>
                  </a:lnTo>
                  <a:lnTo>
                    <a:pt x="25816" y="64262"/>
                  </a:lnTo>
                  <a:lnTo>
                    <a:pt x="26093" y="65507"/>
                  </a:lnTo>
                  <a:lnTo>
                    <a:pt x="25747" y="66891"/>
                  </a:lnTo>
                  <a:lnTo>
                    <a:pt x="24778" y="67721"/>
                  </a:lnTo>
                  <a:lnTo>
                    <a:pt x="22009" y="68758"/>
                  </a:lnTo>
                  <a:lnTo>
                    <a:pt x="18756" y="70903"/>
                  </a:lnTo>
                  <a:lnTo>
                    <a:pt x="17303" y="73047"/>
                  </a:lnTo>
                  <a:lnTo>
                    <a:pt x="16403" y="79895"/>
                  </a:lnTo>
                  <a:lnTo>
                    <a:pt x="16403" y="81141"/>
                  </a:lnTo>
                  <a:lnTo>
                    <a:pt x="16541" y="81625"/>
                  </a:lnTo>
                  <a:lnTo>
                    <a:pt x="16265" y="82178"/>
                  </a:lnTo>
                  <a:lnTo>
                    <a:pt x="15019" y="83769"/>
                  </a:lnTo>
                  <a:lnTo>
                    <a:pt x="13635" y="85153"/>
                  </a:lnTo>
                  <a:lnTo>
                    <a:pt x="10174" y="87643"/>
                  </a:lnTo>
                  <a:lnTo>
                    <a:pt x="8721" y="89026"/>
                  </a:lnTo>
                  <a:lnTo>
                    <a:pt x="5191" y="93523"/>
                  </a:lnTo>
                  <a:lnTo>
                    <a:pt x="4153" y="95874"/>
                  </a:lnTo>
                  <a:lnTo>
                    <a:pt x="4914" y="97950"/>
                  </a:lnTo>
                  <a:lnTo>
                    <a:pt x="2699" y="98572"/>
                  </a:lnTo>
                  <a:lnTo>
                    <a:pt x="1800" y="99471"/>
                  </a:lnTo>
                  <a:lnTo>
                    <a:pt x="1107" y="102515"/>
                  </a:lnTo>
                  <a:lnTo>
                    <a:pt x="0" y="105144"/>
                  </a:lnTo>
                  <a:lnTo>
                    <a:pt x="485" y="105559"/>
                  </a:lnTo>
                  <a:lnTo>
                    <a:pt x="2076" y="106181"/>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 name="Freeform 34">
              <a:extLst>
                <a:ext uri="{FF2B5EF4-FFF2-40B4-BE49-F238E27FC236}">
                  <a16:creationId xmlns:a16="http://schemas.microsoft.com/office/drawing/2014/main" id="{350DF732-21B9-23C9-819A-A48F6B36777A}"/>
                </a:ext>
              </a:extLst>
            </p:cNvPr>
            <p:cNvSpPr/>
            <p:nvPr/>
          </p:nvSpPr>
          <p:spPr>
            <a:xfrm>
              <a:off x="1541466" y="2389503"/>
              <a:ext cx="324536" cy="219446"/>
            </a:xfrm>
            <a:custGeom>
              <a:avLst/>
              <a:gdLst>
                <a:gd name="connsiteX0" fmla="*/ 99325 w 243677"/>
                <a:gd name="connsiteY0" fmla="*/ 13627 h 164771"/>
                <a:gd name="connsiteX1" fmla="*/ 104793 w 243677"/>
                <a:gd name="connsiteY1" fmla="*/ 13904 h 164771"/>
                <a:gd name="connsiteX2" fmla="*/ 109430 w 243677"/>
                <a:gd name="connsiteY2" fmla="*/ 15426 h 164771"/>
                <a:gd name="connsiteX3" fmla="*/ 122718 w 243677"/>
                <a:gd name="connsiteY3" fmla="*/ 22135 h 164771"/>
                <a:gd name="connsiteX4" fmla="*/ 132823 w 243677"/>
                <a:gd name="connsiteY4" fmla="*/ 25317 h 164771"/>
                <a:gd name="connsiteX5" fmla="*/ 143205 w 243677"/>
                <a:gd name="connsiteY5" fmla="*/ 27185 h 164771"/>
                <a:gd name="connsiteX6" fmla="*/ 140852 w 243677"/>
                <a:gd name="connsiteY6" fmla="*/ 29468 h 164771"/>
                <a:gd name="connsiteX7" fmla="*/ 140091 w 243677"/>
                <a:gd name="connsiteY7" fmla="*/ 30782 h 164771"/>
                <a:gd name="connsiteX8" fmla="*/ 139814 w 243677"/>
                <a:gd name="connsiteY8" fmla="*/ 32235 h 164771"/>
                <a:gd name="connsiteX9" fmla="*/ 142028 w 243677"/>
                <a:gd name="connsiteY9" fmla="*/ 30644 h 164771"/>
                <a:gd name="connsiteX10" fmla="*/ 144866 w 243677"/>
                <a:gd name="connsiteY10" fmla="*/ 28914 h 164771"/>
                <a:gd name="connsiteX11" fmla="*/ 147911 w 243677"/>
                <a:gd name="connsiteY11" fmla="*/ 27877 h 164771"/>
                <a:gd name="connsiteX12" fmla="*/ 150749 w 243677"/>
                <a:gd name="connsiteY12" fmla="*/ 28638 h 164771"/>
                <a:gd name="connsiteX13" fmla="*/ 151718 w 243677"/>
                <a:gd name="connsiteY13" fmla="*/ 30229 h 164771"/>
                <a:gd name="connsiteX14" fmla="*/ 151856 w 243677"/>
                <a:gd name="connsiteY14" fmla="*/ 32235 h 164771"/>
                <a:gd name="connsiteX15" fmla="*/ 151856 w 243677"/>
                <a:gd name="connsiteY15" fmla="*/ 34172 h 164771"/>
                <a:gd name="connsiteX16" fmla="*/ 152341 w 243677"/>
                <a:gd name="connsiteY16" fmla="*/ 35417 h 164771"/>
                <a:gd name="connsiteX17" fmla="*/ 154486 w 243677"/>
                <a:gd name="connsiteY17" fmla="*/ 34448 h 164771"/>
                <a:gd name="connsiteX18" fmla="*/ 162999 w 243677"/>
                <a:gd name="connsiteY18" fmla="*/ 28292 h 164771"/>
                <a:gd name="connsiteX19" fmla="*/ 166460 w 243677"/>
                <a:gd name="connsiteY19" fmla="*/ 26424 h 164771"/>
                <a:gd name="connsiteX20" fmla="*/ 177811 w 243677"/>
                <a:gd name="connsiteY20" fmla="*/ 25732 h 164771"/>
                <a:gd name="connsiteX21" fmla="*/ 188400 w 243677"/>
                <a:gd name="connsiteY21" fmla="*/ 28292 h 164771"/>
                <a:gd name="connsiteX22" fmla="*/ 198435 w 243677"/>
                <a:gd name="connsiteY22" fmla="*/ 33134 h 164771"/>
                <a:gd name="connsiteX23" fmla="*/ 222659 w 243677"/>
                <a:gd name="connsiteY23" fmla="*/ 47038 h 164771"/>
                <a:gd name="connsiteX24" fmla="*/ 226950 w 243677"/>
                <a:gd name="connsiteY24" fmla="*/ 50012 h 164771"/>
                <a:gd name="connsiteX25" fmla="*/ 229442 w 243677"/>
                <a:gd name="connsiteY25" fmla="*/ 53125 h 164771"/>
                <a:gd name="connsiteX26" fmla="*/ 229096 w 243677"/>
                <a:gd name="connsiteY26" fmla="*/ 55477 h 164771"/>
                <a:gd name="connsiteX27" fmla="*/ 226743 w 243677"/>
                <a:gd name="connsiteY27" fmla="*/ 57345 h 164771"/>
                <a:gd name="connsiteX28" fmla="*/ 157601 w 243677"/>
                <a:gd name="connsiteY28" fmla="*/ 90894 h 164771"/>
                <a:gd name="connsiteX29" fmla="*/ 154071 w 243677"/>
                <a:gd name="connsiteY29" fmla="*/ 93522 h 164771"/>
                <a:gd name="connsiteX30" fmla="*/ 150957 w 243677"/>
                <a:gd name="connsiteY30" fmla="*/ 97258 h 164771"/>
                <a:gd name="connsiteX31" fmla="*/ 147635 w 243677"/>
                <a:gd name="connsiteY31" fmla="*/ 102238 h 164771"/>
                <a:gd name="connsiteX32" fmla="*/ 144658 w 243677"/>
                <a:gd name="connsiteY32" fmla="*/ 105628 h 164771"/>
                <a:gd name="connsiteX33" fmla="*/ 140852 w 243677"/>
                <a:gd name="connsiteY33" fmla="*/ 107911 h 164771"/>
                <a:gd name="connsiteX34" fmla="*/ 132547 w 243677"/>
                <a:gd name="connsiteY34" fmla="*/ 110124 h 164771"/>
                <a:gd name="connsiteX35" fmla="*/ 131370 w 243677"/>
                <a:gd name="connsiteY35" fmla="*/ 110885 h 164771"/>
                <a:gd name="connsiteX36" fmla="*/ 127286 w 243677"/>
                <a:gd name="connsiteY36" fmla="*/ 121399 h 164771"/>
                <a:gd name="connsiteX37" fmla="*/ 125556 w 243677"/>
                <a:gd name="connsiteY37" fmla="*/ 128801 h 164771"/>
                <a:gd name="connsiteX38" fmla="*/ 124241 w 243677"/>
                <a:gd name="connsiteY38" fmla="*/ 132606 h 164771"/>
                <a:gd name="connsiteX39" fmla="*/ 121680 w 243677"/>
                <a:gd name="connsiteY39" fmla="*/ 135442 h 164771"/>
                <a:gd name="connsiteX40" fmla="*/ 116905 w 243677"/>
                <a:gd name="connsiteY40" fmla="*/ 137586 h 164771"/>
                <a:gd name="connsiteX41" fmla="*/ 111645 w 243677"/>
                <a:gd name="connsiteY41" fmla="*/ 139108 h 164771"/>
                <a:gd name="connsiteX42" fmla="*/ 108876 w 243677"/>
                <a:gd name="connsiteY42" fmla="*/ 139661 h 164771"/>
                <a:gd name="connsiteX43" fmla="*/ 106177 w 243677"/>
                <a:gd name="connsiteY43" fmla="*/ 139869 h 164771"/>
                <a:gd name="connsiteX44" fmla="*/ 104239 w 243677"/>
                <a:gd name="connsiteY44" fmla="*/ 139523 h 164771"/>
                <a:gd name="connsiteX45" fmla="*/ 100848 w 243677"/>
                <a:gd name="connsiteY45" fmla="*/ 138209 h 164771"/>
                <a:gd name="connsiteX46" fmla="*/ 99118 w 243677"/>
                <a:gd name="connsiteY46" fmla="*/ 138001 h 164771"/>
                <a:gd name="connsiteX47" fmla="*/ 96903 w 243677"/>
                <a:gd name="connsiteY47" fmla="*/ 138762 h 164771"/>
                <a:gd name="connsiteX48" fmla="*/ 94757 w 243677"/>
                <a:gd name="connsiteY48" fmla="*/ 140422 h 164771"/>
                <a:gd name="connsiteX49" fmla="*/ 92681 w 243677"/>
                <a:gd name="connsiteY49" fmla="*/ 142359 h 164771"/>
                <a:gd name="connsiteX50" fmla="*/ 90743 w 243677"/>
                <a:gd name="connsiteY50" fmla="*/ 143812 h 164771"/>
                <a:gd name="connsiteX51" fmla="*/ 88597 w 243677"/>
                <a:gd name="connsiteY51" fmla="*/ 144849 h 164771"/>
                <a:gd name="connsiteX52" fmla="*/ 81746 w 243677"/>
                <a:gd name="connsiteY52" fmla="*/ 147132 h 164771"/>
                <a:gd name="connsiteX53" fmla="*/ 77662 w 243677"/>
                <a:gd name="connsiteY53" fmla="*/ 149138 h 164771"/>
                <a:gd name="connsiteX54" fmla="*/ 73786 w 243677"/>
                <a:gd name="connsiteY54" fmla="*/ 150591 h 164771"/>
                <a:gd name="connsiteX55" fmla="*/ 69841 w 243677"/>
                <a:gd name="connsiteY55" fmla="*/ 150591 h 164771"/>
                <a:gd name="connsiteX56" fmla="*/ 65689 w 243677"/>
                <a:gd name="connsiteY56" fmla="*/ 148031 h 164771"/>
                <a:gd name="connsiteX57" fmla="*/ 62505 w 243677"/>
                <a:gd name="connsiteY57" fmla="*/ 144296 h 164771"/>
                <a:gd name="connsiteX58" fmla="*/ 57245 w 243677"/>
                <a:gd name="connsiteY58" fmla="*/ 135995 h 164771"/>
                <a:gd name="connsiteX59" fmla="*/ 53923 w 243677"/>
                <a:gd name="connsiteY59" fmla="*/ 132260 h 164771"/>
                <a:gd name="connsiteX60" fmla="*/ 49770 w 243677"/>
                <a:gd name="connsiteY60" fmla="*/ 129493 h 164771"/>
                <a:gd name="connsiteX61" fmla="*/ 45202 w 243677"/>
                <a:gd name="connsiteY61" fmla="*/ 127487 h 164771"/>
                <a:gd name="connsiteX62" fmla="*/ 35651 w 243677"/>
                <a:gd name="connsiteY62" fmla="*/ 124235 h 164771"/>
                <a:gd name="connsiteX63" fmla="*/ 28592 w 243677"/>
                <a:gd name="connsiteY63" fmla="*/ 120777 h 164771"/>
                <a:gd name="connsiteX64" fmla="*/ 26238 w 243677"/>
                <a:gd name="connsiteY64" fmla="*/ 119878 h 164771"/>
                <a:gd name="connsiteX65" fmla="*/ 23678 w 243677"/>
                <a:gd name="connsiteY65" fmla="*/ 119601 h 164771"/>
                <a:gd name="connsiteX66" fmla="*/ 18210 w 243677"/>
                <a:gd name="connsiteY66" fmla="*/ 120016 h 164771"/>
                <a:gd name="connsiteX67" fmla="*/ 15787 w 243677"/>
                <a:gd name="connsiteY67" fmla="*/ 119670 h 164771"/>
                <a:gd name="connsiteX68" fmla="*/ 14196 w 243677"/>
                <a:gd name="connsiteY68" fmla="*/ 119047 h 164771"/>
                <a:gd name="connsiteX69" fmla="*/ 13711 w 243677"/>
                <a:gd name="connsiteY69" fmla="*/ 118632 h 164771"/>
                <a:gd name="connsiteX70" fmla="*/ 14819 w 243677"/>
                <a:gd name="connsiteY70" fmla="*/ 116004 h 164771"/>
                <a:gd name="connsiteX71" fmla="*/ 15580 w 243677"/>
                <a:gd name="connsiteY71" fmla="*/ 113029 h 164771"/>
                <a:gd name="connsiteX72" fmla="*/ 16480 w 243677"/>
                <a:gd name="connsiteY72" fmla="*/ 112061 h 164771"/>
                <a:gd name="connsiteX73" fmla="*/ 18625 w 243677"/>
                <a:gd name="connsiteY73" fmla="*/ 111438 h 164771"/>
                <a:gd name="connsiteX74" fmla="*/ 17864 w 243677"/>
                <a:gd name="connsiteY74" fmla="*/ 109432 h 164771"/>
                <a:gd name="connsiteX75" fmla="*/ 18902 w 243677"/>
                <a:gd name="connsiteY75" fmla="*/ 107080 h 164771"/>
                <a:gd name="connsiteX76" fmla="*/ 22432 w 243677"/>
                <a:gd name="connsiteY76" fmla="*/ 102515 h 164771"/>
                <a:gd name="connsiteX77" fmla="*/ 23885 w 243677"/>
                <a:gd name="connsiteY77" fmla="*/ 101132 h 164771"/>
                <a:gd name="connsiteX78" fmla="*/ 27277 w 243677"/>
                <a:gd name="connsiteY78" fmla="*/ 98641 h 164771"/>
                <a:gd name="connsiteX79" fmla="*/ 28661 w 243677"/>
                <a:gd name="connsiteY79" fmla="*/ 97258 h 164771"/>
                <a:gd name="connsiteX80" fmla="*/ 29907 w 243677"/>
                <a:gd name="connsiteY80" fmla="*/ 95736 h 164771"/>
                <a:gd name="connsiteX81" fmla="*/ 30183 w 243677"/>
                <a:gd name="connsiteY81" fmla="*/ 95183 h 164771"/>
                <a:gd name="connsiteX82" fmla="*/ 30045 w 243677"/>
                <a:gd name="connsiteY82" fmla="*/ 94698 h 164771"/>
                <a:gd name="connsiteX83" fmla="*/ 30045 w 243677"/>
                <a:gd name="connsiteY83" fmla="*/ 93453 h 164771"/>
                <a:gd name="connsiteX84" fmla="*/ 31014 w 243677"/>
                <a:gd name="connsiteY84" fmla="*/ 86605 h 164771"/>
                <a:gd name="connsiteX85" fmla="*/ 32467 w 243677"/>
                <a:gd name="connsiteY85" fmla="*/ 84530 h 164771"/>
                <a:gd name="connsiteX86" fmla="*/ 35720 w 243677"/>
                <a:gd name="connsiteY86" fmla="*/ 82316 h 164771"/>
                <a:gd name="connsiteX87" fmla="*/ 38489 w 243677"/>
                <a:gd name="connsiteY87" fmla="*/ 81279 h 164771"/>
                <a:gd name="connsiteX88" fmla="*/ 39458 w 243677"/>
                <a:gd name="connsiteY88" fmla="*/ 80518 h 164771"/>
                <a:gd name="connsiteX89" fmla="*/ 39804 w 243677"/>
                <a:gd name="connsiteY89" fmla="*/ 79134 h 164771"/>
                <a:gd name="connsiteX90" fmla="*/ 39527 w 243677"/>
                <a:gd name="connsiteY90" fmla="*/ 77889 h 164771"/>
                <a:gd name="connsiteX91" fmla="*/ 38835 w 243677"/>
                <a:gd name="connsiteY91" fmla="*/ 77405 h 164771"/>
                <a:gd name="connsiteX92" fmla="*/ 38004 w 243677"/>
                <a:gd name="connsiteY92" fmla="*/ 77128 h 164771"/>
                <a:gd name="connsiteX93" fmla="*/ 37243 w 243677"/>
                <a:gd name="connsiteY93" fmla="*/ 76575 h 164771"/>
                <a:gd name="connsiteX94" fmla="*/ 35789 w 243677"/>
                <a:gd name="connsiteY94" fmla="*/ 75192 h 164771"/>
                <a:gd name="connsiteX95" fmla="*/ 34820 w 243677"/>
                <a:gd name="connsiteY95" fmla="*/ 74500 h 164771"/>
                <a:gd name="connsiteX96" fmla="*/ 34544 w 243677"/>
                <a:gd name="connsiteY96" fmla="*/ 73531 h 164771"/>
                <a:gd name="connsiteX97" fmla="*/ 35097 w 243677"/>
                <a:gd name="connsiteY97" fmla="*/ 71318 h 164771"/>
                <a:gd name="connsiteX98" fmla="*/ 35928 w 243677"/>
                <a:gd name="connsiteY98" fmla="*/ 69727 h 164771"/>
                <a:gd name="connsiteX99" fmla="*/ 38627 w 243677"/>
                <a:gd name="connsiteY99" fmla="*/ 66337 h 164771"/>
                <a:gd name="connsiteX100" fmla="*/ 39735 w 243677"/>
                <a:gd name="connsiteY100" fmla="*/ 64677 h 164771"/>
                <a:gd name="connsiteX101" fmla="*/ 41742 w 243677"/>
                <a:gd name="connsiteY101" fmla="*/ 60112 h 164771"/>
                <a:gd name="connsiteX102" fmla="*/ 42849 w 243677"/>
                <a:gd name="connsiteY102" fmla="*/ 58175 h 164771"/>
                <a:gd name="connsiteX103" fmla="*/ 44441 w 243677"/>
                <a:gd name="connsiteY103" fmla="*/ 56376 h 164771"/>
                <a:gd name="connsiteX104" fmla="*/ 45548 w 243677"/>
                <a:gd name="connsiteY104" fmla="*/ 55685 h 164771"/>
                <a:gd name="connsiteX105" fmla="*/ 47971 w 243677"/>
                <a:gd name="connsiteY105" fmla="*/ 54578 h 164771"/>
                <a:gd name="connsiteX106" fmla="*/ 49009 w 243677"/>
                <a:gd name="connsiteY106" fmla="*/ 53886 h 164771"/>
                <a:gd name="connsiteX107" fmla="*/ 49562 w 243677"/>
                <a:gd name="connsiteY107" fmla="*/ 53056 h 164771"/>
                <a:gd name="connsiteX108" fmla="*/ 50255 w 243677"/>
                <a:gd name="connsiteY108" fmla="*/ 51188 h 164771"/>
                <a:gd name="connsiteX109" fmla="*/ 50739 w 243677"/>
                <a:gd name="connsiteY109" fmla="*/ 50358 h 164771"/>
                <a:gd name="connsiteX110" fmla="*/ 53992 w 243677"/>
                <a:gd name="connsiteY110" fmla="*/ 46554 h 164771"/>
                <a:gd name="connsiteX111" fmla="*/ 54753 w 243677"/>
                <a:gd name="connsiteY111" fmla="*/ 44963 h 164771"/>
                <a:gd name="connsiteX112" fmla="*/ 53161 w 243677"/>
                <a:gd name="connsiteY112" fmla="*/ 43787 h 164771"/>
                <a:gd name="connsiteX113" fmla="*/ 49216 w 243677"/>
                <a:gd name="connsiteY113" fmla="*/ 41642 h 164771"/>
                <a:gd name="connsiteX114" fmla="*/ 46171 w 243677"/>
                <a:gd name="connsiteY114" fmla="*/ 38668 h 164771"/>
                <a:gd name="connsiteX115" fmla="*/ 39735 w 243677"/>
                <a:gd name="connsiteY115" fmla="*/ 26839 h 164771"/>
                <a:gd name="connsiteX116" fmla="*/ 38073 w 243677"/>
                <a:gd name="connsiteY116" fmla="*/ 24418 h 164771"/>
                <a:gd name="connsiteX117" fmla="*/ 37589 w 243677"/>
                <a:gd name="connsiteY117" fmla="*/ 23104 h 164771"/>
                <a:gd name="connsiteX118" fmla="*/ 38766 w 243677"/>
                <a:gd name="connsiteY118" fmla="*/ 22412 h 164771"/>
                <a:gd name="connsiteX119" fmla="*/ 62713 w 243677"/>
                <a:gd name="connsiteY119" fmla="*/ 18677 h 164771"/>
                <a:gd name="connsiteX120" fmla="*/ 83476 w 243677"/>
                <a:gd name="connsiteY120" fmla="*/ 16809 h 164771"/>
                <a:gd name="connsiteX121" fmla="*/ 94411 w 243677"/>
                <a:gd name="connsiteY121" fmla="*/ 14526 h 164771"/>
                <a:gd name="connsiteX122" fmla="*/ 100017 w 243677"/>
                <a:gd name="connsiteY122" fmla="*/ 13835 h 164771"/>
                <a:gd name="connsiteX123" fmla="*/ 100017 w 243677"/>
                <a:gd name="connsiteY123" fmla="*/ 0 h 164771"/>
                <a:gd name="connsiteX124" fmla="*/ 98356 w 243677"/>
                <a:gd name="connsiteY124" fmla="*/ 69 h 164771"/>
                <a:gd name="connsiteX125" fmla="*/ 92750 w 243677"/>
                <a:gd name="connsiteY125" fmla="*/ 761 h 164771"/>
                <a:gd name="connsiteX126" fmla="*/ 91574 w 243677"/>
                <a:gd name="connsiteY126" fmla="*/ 968 h 164771"/>
                <a:gd name="connsiteX127" fmla="*/ 81400 w 243677"/>
                <a:gd name="connsiteY127" fmla="*/ 3113 h 164771"/>
                <a:gd name="connsiteX128" fmla="*/ 61467 w 243677"/>
                <a:gd name="connsiteY128" fmla="*/ 4911 h 164771"/>
                <a:gd name="connsiteX129" fmla="*/ 60567 w 243677"/>
                <a:gd name="connsiteY129" fmla="*/ 5050 h 164771"/>
                <a:gd name="connsiteX130" fmla="*/ 36620 w 243677"/>
                <a:gd name="connsiteY130" fmla="*/ 8785 h 164771"/>
                <a:gd name="connsiteX131" fmla="*/ 31429 w 243677"/>
                <a:gd name="connsiteY131" fmla="*/ 10722 h 164771"/>
                <a:gd name="connsiteX132" fmla="*/ 30253 w 243677"/>
                <a:gd name="connsiteY132" fmla="*/ 11414 h 164771"/>
                <a:gd name="connsiteX133" fmla="*/ 24646 w 243677"/>
                <a:gd name="connsiteY133" fmla="*/ 28015 h 164771"/>
                <a:gd name="connsiteX134" fmla="*/ 25131 w 243677"/>
                <a:gd name="connsiteY134" fmla="*/ 29329 h 164771"/>
                <a:gd name="connsiteX135" fmla="*/ 26654 w 243677"/>
                <a:gd name="connsiteY135" fmla="*/ 32304 h 164771"/>
                <a:gd name="connsiteX136" fmla="*/ 27899 w 243677"/>
                <a:gd name="connsiteY136" fmla="*/ 34102 h 164771"/>
                <a:gd name="connsiteX137" fmla="*/ 33921 w 243677"/>
                <a:gd name="connsiteY137" fmla="*/ 45309 h 164771"/>
                <a:gd name="connsiteX138" fmla="*/ 34751 w 243677"/>
                <a:gd name="connsiteY138" fmla="*/ 46623 h 164771"/>
                <a:gd name="connsiteX139" fmla="*/ 34128 w 243677"/>
                <a:gd name="connsiteY139" fmla="*/ 47245 h 164771"/>
                <a:gd name="connsiteX140" fmla="*/ 32537 w 243677"/>
                <a:gd name="connsiteY140" fmla="*/ 49044 h 164771"/>
                <a:gd name="connsiteX141" fmla="*/ 30806 w 243677"/>
                <a:gd name="connsiteY141" fmla="*/ 51396 h 164771"/>
                <a:gd name="connsiteX142" fmla="*/ 29699 w 243677"/>
                <a:gd name="connsiteY142" fmla="*/ 53333 h 164771"/>
                <a:gd name="connsiteX143" fmla="*/ 29007 w 243677"/>
                <a:gd name="connsiteY143" fmla="*/ 54716 h 164771"/>
                <a:gd name="connsiteX144" fmla="*/ 27484 w 243677"/>
                <a:gd name="connsiteY144" fmla="*/ 58175 h 164771"/>
                <a:gd name="connsiteX145" fmla="*/ 27346 w 243677"/>
                <a:gd name="connsiteY145" fmla="*/ 58313 h 164771"/>
                <a:gd name="connsiteX146" fmla="*/ 25062 w 243677"/>
                <a:gd name="connsiteY146" fmla="*/ 61218 h 164771"/>
                <a:gd name="connsiteX147" fmla="*/ 23678 w 243677"/>
                <a:gd name="connsiteY147" fmla="*/ 63363 h 164771"/>
                <a:gd name="connsiteX148" fmla="*/ 22847 w 243677"/>
                <a:gd name="connsiteY148" fmla="*/ 64954 h 164771"/>
                <a:gd name="connsiteX149" fmla="*/ 21740 w 243677"/>
                <a:gd name="connsiteY149" fmla="*/ 67928 h 164771"/>
                <a:gd name="connsiteX150" fmla="*/ 21186 w 243677"/>
                <a:gd name="connsiteY150" fmla="*/ 70142 h 164771"/>
                <a:gd name="connsiteX151" fmla="*/ 21186 w 243677"/>
                <a:gd name="connsiteY151" fmla="*/ 76921 h 164771"/>
                <a:gd name="connsiteX152" fmla="*/ 19802 w 243677"/>
                <a:gd name="connsiteY152" fmla="*/ 78927 h 164771"/>
                <a:gd name="connsiteX153" fmla="*/ 17449 w 243677"/>
                <a:gd name="connsiteY153" fmla="*/ 85014 h 164771"/>
                <a:gd name="connsiteX154" fmla="*/ 16826 w 243677"/>
                <a:gd name="connsiteY154" fmla="*/ 89510 h 164771"/>
                <a:gd name="connsiteX155" fmla="*/ 15857 w 243677"/>
                <a:gd name="connsiteY155" fmla="*/ 90202 h 164771"/>
                <a:gd name="connsiteX156" fmla="*/ 14472 w 243677"/>
                <a:gd name="connsiteY156" fmla="*/ 91378 h 164771"/>
                <a:gd name="connsiteX157" fmla="*/ 13019 w 243677"/>
                <a:gd name="connsiteY157" fmla="*/ 92762 h 164771"/>
                <a:gd name="connsiteX158" fmla="*/ 11635 w 243677"/>
                <a:gd name="connsiteY158" fmla="*/ 94214 h 164771"/>
                <a:gd name="connsiteX159" fmla="*/ 8105 w 243677"/>
                <a:gd name="connsiteY159" fmla="*/ 98780 h 164771"/>
                <a:gd name="connsiteX160" fmla="*/ 6306 w 243677"/>
                <a:gd name="connsiteY160" fmla="*/ 101754 h 164771"/>
                <a:gd name="connsiteX161" fmla="*/ 5267 w 243677"/>
                <a:gd name="connsiteY161" fmla="*/ 104106 h 164771"/>
                <a:gd name="connsiteX162" fmla="*/ 2222 w 243677"/>
                <a:gd name="connsiteY162" fmla="*/ 109847 h 164771"/>
                <a:gd name="connsiteX163" fmla="*/ 1738 w 243677"/>
                <a:gd name="connsiteY163" fmla="*/ 111853 h 164771"/>
                <a:gd name="connsiteX164" fmla="*/ 1046 w 243677"/>
                <a:gd name="connsiteY164" fmla="*/ 113583 h 164771"/>
                <a:gd name="connsiteX165" fmla="*/ 4437 w 243677"/>
                <a:gd name="connsiteY165" fmla="*/ 129008 h 164771"/>
                <a:gd name="connsiteX166" fmla="*/ 4921 w 243677"/>
                <a:gd name="connsiteY166" fmla="*/ 129423 h 164771"/>
                <a:gd name="connsiteX167" fmla="*/ 9282 w 243677"/>
                <a:gd name="connsiteY167" fmla="*/ 132190 h 164771"/>
                <a:gd name="connsiteX168" fmla="*/ 10874 w 243677"/>
                <a:gd name="connsiteY168" fmla="*/ 132813 h 164771"/>
                <a:gd name="connsiteX169" fmla="*/ 13850 w 243677"/>
                <a:gd name="connsiteY169" fmla="*/ 133574 h 164771"/>
                <a:gd name="connsiteX170" fmla="*/ 16272 w 243677"/>
                <a:gd name="connsiteY170" fmla="*/ 133920 h 164771"/>
                <a:gd name="connsiteX171" fmla="*/ 18348 w 243677"/>
                <a:gd name="connsiteY171" fmla="*/ 134058 h 164771"/>
                <a:gd name="connsiteX172" fmla="*/ 19317 w 243677"/>
                <a:gd name="connsiteY172" fmla="*/ 134058 h 164771"/>
                <a:gd name="connsiteX173" fmla="*/ 23332 w 243677"/>
                <a:gd name="connsiteY173" fmla="*/ 133781 h 164771"/>
                <a:gd name="connsiteX174" fmla="*/ 29699 w 243677"/>
                <a:gd name="connsiteY174" fmla="*/ 136894 h 164771"/>
                <a:gd name="connsiteX175" fmla="*/ 31291 w 243677"/>
                <a:gd name="connsiteY175" fmla="*/ 137586 h 164771"/>
                <a:gd name="connsiteX176" fmla="*/ 40288 w 243677"/>
                <a:gd name="connsiteY176" fmla="*/ 140630 h 164771"/>
                <a:gd name="connsiteX177" fmla="*/ 43195 w 243677"/>
                <a:gd name="connsiteY177" fmla="*/ 141944 h 164771"/>
                <a:gd name="connsiteX178" fmla="*/ 44925 w 243677"/>
                <a:gd name="connsiteY178" fmla="*/ 143120 h 164771"/>
                <a:gd name="connsiteX179" fmla="*/ 46379 w 243677"/>
                <a:gd name="connsiteY179" fmla="*/ 144711 h 164771"/>
                <a:gd name="connsiteX180" fmla="*/ 51016 w 243677"/>
                <a:gd name="connsiteY180" fmla="*/ 152043 h 164771"/>
                <a:gd name="connsiteX181" fmla="*/ 52193 w 243677"/>
                <a:gd name="connsiteY181" fmla="*/ 153634 h 164771"/>
                <a:gd name="connsiteX182" fmla="*/ 55376 w 243677"/>
                <a:gd name="connsiteY182" fmla="*/ 157370 h 164771"/>
                <a:gd name="connsiteX183" fmla="*/ 58837 w 243677"/>
                <a:gd name="connsiteY183" fmla="*/ 160275 h 164771"/>
                <a:gd name="connsiteX184" fmla="*/ 62989 w 243677"/>
                <a:gd name="connsiteY184" fmla="*/ 162765 h 164771"/>
                <a:gd name="connsiteX185" fmla="*/ 69841 w 243677"/>
                <a:gd name="connsiteY185" fmla="*/ 164702 h 164771"/>
                <a:gd name="connsiteX186" fmla="*/ 73786 w 243677"/>
                <a:gd name="connsiteY186" fmla="*/ 164702 h 164771"/>
                <a:gd name="connsiteX187" fmla="*/ 74063 w 243677"/>
                <a:gd name="connsiteY187" fmla="*/ 164771 h 164771"/>
                <a:gd name="connsiteX188" fmla="*/ 78977 w 243677"/>
                <a:gd name="connsiteY188" fmla="*/ 163872 h 164771"/>
                <a:gd name="connsiteX189" fmla="*/ 82853 w 243677"/>
                <a:gd name="connsiteY189" fmla="*/ 162419 h 164771"/>
                <a:gd name="connsiteX190" fmla="*/ 84030 w 243677"/>
                <a:gd name="connsiteY190" fmla="*/ 161935 h 164771"/>
                <a:gd name="connsiteX191" fmla="*/ 87282 w 243677"/>
                <a:gd name="connsiteY191" fmla="*/ 160344 h 164771"/>
                <a:gd name="connsiteX192" fmla="*/ 93235 w 243677"/>
                <a:gd name="connsiteY192" fmla="*/ 158338 h 164771"/>
                <a:gd name="connsiteX193" fmla="*/ 94826 w 243677"/>
                <a:gd name="connsiteY193" fmla="*/ 157715 h 164771"/>
                <a:gd name="connsiteX194" fmla="*/ 96972 w 243677"/>
                <a:gd name="connsiteY194" fmla="*/ 156678 h 164771"/>
                <a:gd name="connsiteX195" fmla="*/ 99325 w 243677"/>
                <a:gd name="connsiteY195" fmla="*/ 155225 h 164771"/>
                <a:gd name="connsiteX196" fmla="*/ 101263 w 243677"/>
                <a:gd name="connsiteY196" fmla="*/ 153773 h 164771"/>
                <a:gd name="connsiteX197" fmla="*/ 101609 w 243677"/>
                <a:gd name="connsiteY197" fmla="*/ 153496 h 164771"/>
                <a:gd name="connsiteX198" fmla="*/ 101886 w 243677"/>
                <a:gd name="connsiteY198" fmla="*/ 153496 h 164771"/>
                <a:gd name="connsiteX199" fmla="*/ 103824 w 243677"/>
                <a:gd name="connsiteY199" fmla="*/ 153842 h 164771"/>
                <a:gd name="connsiteX200" fmla="*/ 106385 w 243677"/>
                <a:gd name="connsiteY200" fmla="*/ 154049 h 164771"/>
                <a:gd name="connsiteX201" fmla="*/ 107354 w 243677"/>
                <a:gd name="connsiteY201" fmla="*/ 154049 h 164771"/>
                <a:gd name="connsiteX202" fmla="*/ 110053 w 243677"/>
                <a:gd name="connsiteY202" fmla="*/ 153842 h 164771"/>
                <a:gd name="connsiteX203" fmla="*/ 111991 w 243677"/>
                <a:gd name="connsiteY203" fmla="*/ 153565 h 164771"/>
                <a:gd name="connsiteX204" fmla="*/ 114759 w 243677"/>
                <a:gd name="connsiteY204" fmla="*/ 153012 h 164771"/>
                <a:gd name="connsiteX205" fmla="*/ 115797 w 243677"/>
                <a:gd name="connsiteY205" fmla="*/ 152735 h 164771"/>
                <a:gd name="connsiteX206" fmla="*/ 121057 w 243677"/>
                <a:gd name="connsiteY206" fmla="*/ 151213 h 164771"/>
                <a:gd name="connsiteX207" fmla="*/ 122788 w 243677"/>
                <a:gd name="connsiteY207" fmla="*/ 150591 h 164771"/>
                <a:gd name="connsiteX208" fmla="*/ 127563 w 243677"/>
                <a:gd name="connsiteY208" fmla="*/ 148446 h 164771"/>
                <a:gd name="connsiteX209" fmla="*/ 132200 w 243677"/>
                <a:gd name="connsiteY209" fmla="*/ 145126 h 164771"/>
                <a:gd name="connsiteX210" fmla="*/ 134761 w 243677"/>
                <a:gd name="connsiteY210" fmla="*/ 142290 h 164771"/>
                <a:gd name="connsiteX211" fmla="*/ 137599 w 243677"/>
                <a:gd name="connsiteY211" fmla="*/ 137586 h 164771"/>
                <a:gd name="connsiteX212" fmla="*/ 138914 w 243677"/>
                <a:gd name="connsiteY212" fmla="*/ 133781 h 164771"/>
                <a:gd name="connsiteX213" fmla="*/ 139329 w 243677"/>
                <a:gd name="connsiteY213" fmla="*/ 132398 h 164771"/>
                <a:gd name="connsiteX214" fmla="*/ 140852 w 243677"/>
                <a:gd name="connsiteY214" fmla="*/ 125965 h 164771"/>
                <a:gd name="connsiteX215" fmla="*/ 142236 w 243677"/>
                <a:gd name="connsiteY215" fmla="*/ 122299 h 164771"/>
                <a:gd name="connsiteX216" fmla="*/ 144728 w 243677"/>
                <a:gd name="connsiteY216" fmla="*/ 121676 h 164771"/>
                <a:gd name="connsiteX217" fmla="*/ 148327 w 243677"/>
                <a:gd name="connsiteY217" fmla="*/ 120154 h 164771"/>
                <a:gd name="connsiteX218" fmla="*/ 152133 w 243677"/>
                <a:gd name="connsiteY218" fmla="*/ 117872 h 164771"/>
                <a:gd name="connsiteX219" fmla="*/ 155386 w 243677"/>
                <a:gd name="connsiteY219" fmla="*/ 115174 h 164771"/>
                <a:gd name="connsiteX220" fmla="*/ 158362 w 243677"/>
                <a:gd name="connsiteY220" fmla="*/ 111784 h 164771"/>
                <a:gd name="connsiteX221" fmla="*/ 159539 w 243677"/>
                <a:gd name="connsiteY221" fmla="*/ 110262 h 164771"/>
                <a:gd name="connsiteX222" fmla="*/ 162446 w 243677"/>
                <a:gd name="connsiteY222" fmla="*/ 105905 h 164771"/>
                <a:gd name="connsiteX223" fmla="*/ 164037 w 243677"/>
                <a:gd name="connsiteY223" fmla="*/ 104037 h 164771"/>
                <a:gd name="connsiteX224" fmla="*/ 165214 w 243677"/>
                <a:gd name="connsiteY224" fmla="*/ 103138 h 164771"/>
                <a:gd name="connsiteX225" fmla="*/ 233179 w 243677"/>
                <a:gd name="connsiteY225" fmla="*/ 70211 h 164771"/>
                <a:gd name="connsiteX226" fmla="*/ 235602 w 243677"/>
                <a:gd name="connsiteY226" fmla="*/ 68689 h 164771"/>
                <a:gd name="connsiteX227" fmla="*/ 237955 w 243677"/>
                <a:gd name="connsiteY227" fmla="*/ 66821 h 164771"/>
                <a:gd name="connsiteX228" fmla="*/ 243215 w 243677"/>
                <a:gd name="connsiteY228" fmla="*/ 57760 h 164771"/>
                <a:gd name="connsiteX229" fmla="*/ 243561 w 243677"/>
                <a:gd name="connsiteY229" fmla="*/ 55408 h 164771"/>
                <a:gd name="connsiteX230" fmla="*/ 240654 w 243677"/>
                <a:gd name="connsiteY230" fmla="*/ 44894 h 164771"/>
                <a:gd name="connsiteX231" fmla="*/ 238163 w 243677"/>
                <a:gd name="connsiteY231" fmla="*/ 41781 h 164771"/>
                <a:gd name="connsiteX232" fmla="*/ 235325 w 243677"/>
                <a:gd name="connsiteY232" fmla="*/ 39083 h 164771"/>
                <a:gd name="connsiteX233" fmla="*/ 231034 w 243677"/>
                <a:gd name="connsiteY233" fmla="*/ 36108 h 164771"/>
                <a:gd name="connsiteX234" fmla="*/ 229996 w 243677"/>
                <a:gd name="connsiteY234" fmla="*/ 35486 h 164771"/>
                <a:gd name="connsiteX235" fmla="*/ 205772 w 243677"/>
                <a:gd name="connsiteY235" fmla="*/ 21582 h 164771"/>
                <a:gd name="connsiteX236" fmla="*/ 204872 w 243677"/>
                <a:gd name="connsiteY236" fmla="*/ 21098 h 164771"/>
                <a:gd name="connsiteX237" fmla="*/ 194836 w 243677"/>
                <a:gd name="connsiteY237" fmla="*/ 16256 h 164771"/>
                <a:gd name="connsiteX238" fmla="*/ 192137 w 243677"/>
                <a:gd name="connsiteY238" fmla="*/ 15287 h 164771"/>
                <a:gd name="connsiteX239" fmla="*/ 181548 w 243677"/>
                <a:gd name="connsiteY239" fmla="*/ 12728 h 164771"/>
                <a:gd name="connsiteX240" fmla="*/ 178295 w 243677"/>
                <a:gd name="connsiteY240" fmla="*/ 12313 h 164771"/>
                <a:gd name="connsiteX241" fmla="*/ 177464 w 243677"/>
                <a:gd name="connsiteY241" fmla="*/ 12313 h 164771"/>
                <a:gd name="connsiteX242" fmla="*/ 166114 w 243677"/>
                <a:gd name="connsiteY242" fmla="*/ 13005 h 164771"/>
                <a:gd name="connsiteX243" fmla="*/ 160439 w 243677"/>
                <a:gd name="connsiteY243" fmla="*/ 14595 h 164771"/>
                <a:gd name="connsiteX244" fmla="*/ 157047 w 243677"/>
                <a:gd name="connsiteY244" fmla="*/ 16394 h 164771"/>
                <a:gd name="connsiteX245" fmla="*/ 154902 w 243677"/>
                <a:gd name="connsiteY245" fmla="*/ 15633 h 164771"/>
                <a:gd name="connsiteX246" fmla="*/ 152064 w 243677"/>
                <a:gd name="connsiteY246" fmla="*/ 14872 h 164771"/>
                <a:gd name="connsiteX247" fmla="*/ 148465 w 243677"/>
                <a:gd name="connsiteY247" fmla="*/ 14388 h 164771"/>
                <a:gd name="connsiteX248" fmla="*/ 148188 w 243677"/>
                <a:gd name="connsiteY248" fmla="*/ 14388 h 164771"/>
                <a:gd name="connsiteX249" fmla="*/ 146319 w 243677"/>
                <a:gd name="connsiteY249" fmla="*/ 13904 h 164771"/>
                <a:gd name="connsiteX250" fmla="*/ 136838 w 243677"/>
                <a:gd name="connsiteY250" fmla="*/ 12244 h 164771"/>
                <a:gd name="connsiteX251" fmla="*/ 128671 w 243677"/>
                <a:gd name="connsiteY251" fmla="*/ 9684 h 164771"/>
                <a:gd name="connsiteX252" fmla="*/ 116351 w 243677"/>
                <a:gd name="connsiteY252" fmla="*/ 3459 h 164771"/>
                <a:gd name="connsiteX253" fmla="*/ 114413 w 243677"/>
                <a:gd name="connsiteY253" fmla="*/ 2629 h 164771"/>
                <a:gd name="connsiteX254" fmla="*/ 109776 w 243677"/>
                <a:gd name="connsiteY254" fmla="*/ 1107 h 164771"/>
                <a:gd name="connsiteX255" fmla="*/ 106177 w 243677"/>
                <a:gd name="connsiteY255" fmla="*/ 415 h 164771"/>
                <a:gd name="connsiteX256" fmla="*/ 100709 w 243677"/>
                <a:gd name="connsiteY256" fmla="*/ 138 h 164771"/>
                <a:gd name="connsiteX257" fmla="*/ 99948 w 243677"/>
                <a:gd name="connsiteY257" fmla="*/ 138 h 164771"/>
                <a:gd name="connsiteX258" fmla="*/ 99948 w 243677"/>
                <a:gd name="connsiteY258" fmla="*/ 138 h 16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243677" h="164771">
                  <a:moveTo>
                    <a:pt x="99325" y="13627"/>
                  </a:moveTo>
                  <a:lnTo>
                    <a:pt x="104793" y="13904"/>
                  </a:lnTo>
                  <a:lnTo>
                    <a:pt x="109430" y="15426"/>
                  </a:lnTo>
                  <a:lnTo>
                    <a:pt x="122718" y="22135"/>
                  </a:lnTo>
                  <a:lnTo>
                    <a:pt x="132823" y="25317"/>
                  </a:lnTo>
                  <a:lnTo>
                    <a:pt x="143205" y="27185"/>
                  </a:lnTo>
                  <a:lnTo>
                    <a:pt x="140852" y="29468"/>
                  </a:lnTo>
                  <a:lnTo>
                    <a:pt x="140091" y="30782"/>
                  </a:lnTo>
                  <a:lnTo>
                    <a:pt x="139814" y="32235"/>
                  </a:lnTo>
                  <a:lnTo>
                    <a:pt x="142028" y="30644"/>
                  </a:lnTo>
                  <a:lnTo>
                    <a:pt x="144866" y="28914"/>
                  </a:lnTo>
                  <a:lnTo>
                    <a:pt x="147911" y="27877"/>
                  </a:lnTo>
                  <a:lnTo>
                    <a:pt x="150749" y="28638"/>
                  </a:lnTo>
                  <a:lnTo>
                    <a:pt x="151718" y="30229"/>
                  </a:lnTo>
                  <a:lnTo>
                    <a:pt x="151856" y="32235"/>
                  </a:lnTo>
                  <a:lnTo>
                    <a:pt x="151856" y="34172"/>
                  </a:lnTo>
                  <a:cubicBezTo>
                    <a:pt x="151856" y="34172"/>
                    <a:pt x="152341" y="35417"/>
                    <a:pt x="152341" y="35417"/>
                  </a:cubicBezTo>
                  <a:lnTo>
                    <a:pt x="154486" y="34448"/>
                  </a:lnTo>
                  <a:lnTo>
                    <a:pt x="162999" y="28292"/>
                  </a:lnTo>
                  <a:lnTo>
                    <a:pt x="166460" y="26424"/>
                  </a:lnTo>
                  <a:lnTo>
                    <a:pt x="177811" y="25732"/>
                  </a:lnTo>
                  <a:lnTo>
                    <a:pt x="188400" y="28292"/>
                  </a:lnTo>
                  <a:lnTo>
                    <a:pt x="198435" y="33134"/>
                  </a:lnTo>
                  <a:lnTo>
                    <a:pt x="222659" y="47038"/>
                  </a:lnTo>
                  <a:lnTo>
                    <a:pt x="226950" y="50012"/>
                  </a:lnTo>
                  <a:lnTo>
                    <a:pt x="229442" y="53125"/>
                  </a:lnTo>
                  <a:lnTo>
                    <a:pt x="229096" y="55477"/>
                  </a:lnTo>
                  <a:lnTo>
                    <a:pt x="226743" y="57345"/>
                  </a:lnTo>
                  <a:lnTo>
                    <a:pt x="157601" y="90894"/>
                  </a:lnTo>
                  <a:lnTo>
                    <a:pt x="154071" y="93522"/>
                  </a:lnTo>
                  <a:lnTo>
                    <a:pt x="150957" y="97258"/>
                  </a:lnTo>
                  <a:lnTo>
                    <a:pt x="147635" y="102238"/>
                  </a:lnTo>
                  <a:lnTo>
                    <a:pt x="144658" y="105628"/>
                  </a:lnTo>
                  <a:lnTo>
                    <a:pt x="140852" y="107911"/>
                  </a:lnTo>
                  <a:lnTo>
                    <a:pt x="132547" y="110124"/>
                  </a:lnTo>
                  <a:lnTo>
                    <a:pt x="131370" y="110885"/>
                  </a:lnTo>
                  <a:lnTo>
                    <a:pt x="127286" y="121399"/>
                  </a:lnTo>
                  <a:lnTo>
                    <a:pt x="125556" y="128801"/>
                  </a:lnTo>
                  <a:lnTo>
                    <a:pt x="124241" y="132606"/>
                  </a:lnTo>
                  <a:lnTo>
                    <a:pt x="121680" y="135442"/>
                  </a:lnTo>
                  <a:lnTo>
                    <a:pt x="116905" y="137586"/>
                  </a:lnTo>
                  <a:lnTo>
                    <a:pt x="111645" y="139108"/>
                  </a:lnTo>
                  <a:lnTo>
                    <a:pt x="108876" y="139661"/>
                  </a:lnTo>
                  <a:lnTo>
                    <a:pt x="106177" y="139869"/>
                  </a:lnTo>
                  <a:lnTo>
                    <a:pt x="104239" y="139523"/>
                  </a:lnTo>
                  <a:lnTo>
                    <a:pt x="100848" y="138209"/>
                  </a:lnTo>
                  <a:lnTo>
                    <a:pt x="99118" y="138001"/>
                  </a:lnTo>
                  <a:lnTo>
                    <a:pt x="96903" y="138762"/>
                  </a:lnTo>
                  <a:lnTo>
                    <a:pt x="94757" y="140422"/>
                  </a:lnTo>
                  <a:lnTo>
                    <a:pt x="92681" y="142359"/>
                  </a:lnTo>
                  <a:lnTo>
                    <a:pt x="90743" y="143812"/>
                  </a:lnTo>
                  <a:lnTo>
                    <a:pt x="88597" y="144849"/>
                  </a:lnTo>
                  <a:lnTo>
                    <a:pt x="81746" y="147132"/>
                  </a:lnTo>
                  <a:lnTo>
                    <a:pt x="77662" y="149138"/>
                  </a:lnTo>
                  <a:lnTo>
                    <a:pt x="73786" y="150591"/>
                  </a:lnTo>
                  <a:lnTo>
                    <a:pt x="69841" y="150591"/>
                  </a:lnTo>
                  <a:cubicBezTo>
                    <a:pt x="69841" y="150591"/>
                    <a:pt x="65689" y="148031"/>
                    <a:pt x="65689" y="148031"/>
                  </a:cubicBezTo>
                  <a:lnTo>
                    <a:pt x="62505" y="144296"/>
                  </a:lnTo>
                  <a:lnTo>
                    <a:pt x="57245" y="135995"/>
                  </a:lnTo>
                  <a:lnTo>
                    <a:pt x="53923" y="132260"/>
                  </a:lnTo>
                  <a:lnTo>
                    <a:pt x="49770" y="129493"/>
                  </a:lnTo>
                  <a:lnTo>
                    <a:pt x="45202" y="127487"/>
                  </a:lnTo>
                  <a:lnTo>
                    <a:pt x="35651" y="124235"/>
                  </a:lnTo>
                  <a:lnTo>
                    <a:pt x="28592" y="120777"/>
                  </a:lnTo>
                  <a:lnTo>
                    <a:pt x="26238" y="119878"/>
                  </a:lnTo>
                  <a:lnTo>
                    <a:pt x="23678" y="119601"/>
                  </a:lnTo>
                  <a:lnTo>
                    <a:pt x="18210" y="120016"/>
                  </a:lnTo>
                  <a:lnTo>
                    <a:pt x="15787" y="119670"/>
                  </a:lnTo>
                  <a:lnTo>
                    <a:pt x="14196" y="119047"/>
                  </a:lnTo>
                  <a:lnTo>
                    <a:pt x="13711" y="118632"/>
                  </a:lnTo>
                  <a:lnTo>
                    <a:pt x="14819" y="116004"/>
                  </a:lnTo>
                  <a:lnTo>
                    <a:pt x="15580" y="113029"/>
                  </a:lnTo>
                  <a:lnTo>
                    <a:pt x="16480" y="112061"/>
                  </a:lnTo>
                  <a:lnTo>
                    <a:pt x="18625" y="111438"/>
                  </a:lnTo>
                  <a:lnTo>
                    <a:pt x="17864" y="109432"/>
                  </a:lnTo>
                  <a:lnTo>
                    <a:pt x="18902" y="107080"/>
                  </a:lnTo>
                  <a:lnTo>
                    <a:pt x="22432" y="102515"/>
                  </a:lnTo>
                  <a:lnTo>
                    <a:pt x="23885" y="101132"/>
                  </a:lnTo>
                  <a:lnTo>
                    <a:pt x="27277" y="98641"/>
                  </a:lnTo>
                  <a:lnTo>
                    <a:pt x="28661" y="97258"/>
                  </a:lnTo>
                  <a:lnTo>
                    <a:pt x="29907" y="95736"/>
                  </a:lnTo>
                  <a:lnTo>
                    <a:pt x="30183" y="95183"/>
                  </a:lnTo>
                  <a:lnTo>
                    <a:pt x="30045" y="94698"/>
                  </a:lnTo>
                  <a:lnTo>
                    <a:pt x="30045" y="93453"/>
                  </a:lnTo>
                  <a:cubicBezTo>
                    <a:pt x="30045" y="93453"/>
                    <a:pt x="31014" y="86605"/>
                    <a:pt x="31014" y="86605"/>
                  </a:cubicBezTo>
                  <a:lnTo>
                    <a:pt x="32467" y="84530"/>
                  </a:lnTo>
                  <a:lnTo>
                    <a:pt x="35720" y="82316"/>
                  </a:lnTo>
                  <a:lnTo>
                    <a:pt x="38489" y="81279"/>
                  </a:lnTo>
                  <a:lnTo>
                    <a:pt x="39458" y="80518"/>
                  </a:lnTo>
                  <a:lnTo>
                    <a:pt x="39804" y="79134"/>
                  </a:lnTo>
                  <a:lnTo>
                    <a:pt x="39527" y="77889"/>
                  </a:lnTo>
                  <a:lnTo>
                    <a:pt x="38835" y="77405"/>
                  </a:lnTo>
                  <a:lnTo>
                    <a:pt x="38004" y="77128"/>
                  </a:lnTo>
                  <a:lnTo>
                    <a:pt x="37243" y="76575"/>
                  </a:lnTo>
                  <a:lnTo>
                    <a:pt x="35789" y="75192"/>
                  </a:lnTo>
                  <a:lnTo>
                    <a:pt x="34820" y="74500"/>
                  </a:lnTo>
                  <a:lnTo>
                    <a:pt x="34544" y="73531"/>
                  </a:lnTo>
                  <a:lnTo>
                    <a:pt x="35097" y="71318"/>
                  </a:lnTo>
                  <a:lnTo>
                    <a:pt x="35928" y="69727"/>
                  </a:lnTo>
                  <a:lnTo>
                    <a:pt x="38627" y="66337"/>
                  </a:lnTo>
                  <a:lnTo>
                    <a:pt x="39735" y="64677"/>
                  </a:lnTo>
                  <a:lnTo>
                    <a:pt x="41742" y="60112"/>
                  </a:lnTo>
                  <a:lnTo>
                    <a:pt x="42849" y="58175"/>
                  </a:lnTo>
                  <a:lnTo>
                    <a:pt x="44441" y="56376"/>
                  </a:lnTo>
                  <a:lnTo>
                    <a:pt x="45548" y="55685"/>
                  </a:lnTo>
                  <a:lnTo>
                    <a:pt x="47971" y="54578"/>
                  </a:lnTo>
                  <a:lnTo>
                    <a:pt x="49009" y="53886"/>
                  </a:lnTo>
                  <a:lnTo>
                    <a:pt x="49562" y="53056"/>
                  </a:lnTo>
                  <a:lnTo>
                    <a:pt x="50255" y="51188"/>
                  </a:lnTo>
                  <a:lnTo>
                    <a:pt x="50739" y="50358"/>
                  </a:lnTo>
                  <a:lnTo>
                    <a:pt x="53992" y="46554"/>
                  </a:lnTo>
                  <a:lnTo>
                    <a:pt x="54753" y="44963"/>
                  </a:lnTo>
                  <a:lnTo>
                    <a:pt x="53161" y="43787"/>
                  </a:lnTo>
                  <a:lnTo>
                    <a:pt x="49216" y="41642"/>
                  </a:lnTo>
                  <a:lnTo>
                    <a:pt x="46171" y="38668"/>
                  </a:lnTo>
                  <a:lnTo>
                    <a:pt x="39735" y="26839"/>
                  </a:lnTo>
                  <a:lnTo>
                    <a:pt x="38073" y="24418"/>
                  </a:lnTo>
                  <a:lnTo>
                    <a:pt x="37589" y="23104"/>
                  </a:lnTo>
                  <a:lnTo>
                    <a:pt x="38766" y="22412"/>
                  </a:lnTo>
                  <a:lnTo>
                    <a:pt x="62713" y="18677"/>
                  </a:lnTo>
                  <a:lnTo>
                    <a:pt x="83476" y="16809"/>
                  </a:lnTo>
                  <a:lnTo>
                    <a:pt x="94411" y="14526"/>
                  </a:lnTo>
                  <a:lnTo>
                    <a:pt x="100017" y="13835"/>
                  </a:lnTo>
                  <a:moveTo>
                    <a:pt x="100017" y="0"/>
                  </a:moveTo>
                  <a:cubicBezTo>
                    <a:pt x="99464" y="0"/>
                    <a:pt x="98910" y="0"/>
                    <a:pt x="98356" y="69"/>
                  </a:cubicBezTo>
                  <a:lnTo>
                    <a:pt x="92750" y="761"/>
                  </a:lnTo>
                  <a:cubicBezTo>
                    <a:pt x="92335" y="761"/>
                    <a:pt x="91989" y="899"/>
                    <a:pt x="91574" y="968"/>
                  </a:cubicBezTo>
                  <a:lnTo>
                    <a:pt x="81400" y="3113"/>
                  </a:lnTo>
                  <a:lnTo>
                    <a:pt x="61467" y="4911"/>
                  </a:lnTo>
                  <a:cubicBezTo>
                    <a:pt x="61467" y="4911"/>
                    <a:pt x="60913" y="4911"/>
                    <a:pt x="60567" y="5050"/>
                  </a:cubicBezTo>
                  <a:lnTo>
                    <a:pt x="36620" y="8785"/>
                  </a:lnTo>
                  <a:cubicBezTo>
                    <a:pt x="34751" y="9062"/>
                    <a:pt x="33021" y="9753"/>
                    <a:pt x="31429" y="10722"/>
                  </a:cubicBezTo>
                  <a:lnTo>
                    <a:pt x="30253" y="11414"/>
                  </a:lnTo>
                  <a:cubicBezTo>
                    <a:pt x="24646" y="14941"/>
                    <a:pt x="22293" y="21859"/>
                    <a:pt x="24646" y="28015"/>
                  </a:cubicBezTo>
                  <a:lnTo>
                    <a:pt x="25131" y="29329"/>
                  </a:lnTo>
                  <a:cubicBezTo>
                    <a:pt x="25546" y="30367"/>
                    <a:pt x="26031" y="31405"/>
                    <a:pt x="26654" y="32304"/>
                  </a:cubicBezTo>
                  <a:lnTo>
                    <a:pt x="27899" y="34102"/>
                  </a:lnTo>
                  <a:lnTo>
                    <a:pt x="33921" y="45309"/>
                  </a:lnTo>
                  <a:cubicBezTo>
                    <a:pt x="34198" y="45793"/>
                    <a:pt x="34474" y="46208"/>
                    <a:pt x="34751" y="46623"/>
                  </a:cubicBezTo>
                  <a:cubicBezTo>
                    <a:pt x="34544" y="46830"/>
                    <a:pt x="34336" y="47038"/>
                    <a:pt x="34128" y="47245"/>
                  </a:cubicBezTo>
                  <a:lnTo>
                    <a:pt x="32537" y="49044"/>
                  </a:lnTo>
                  <a:cubicBezTo>
                    <a:pt x="31914" y="49736"/>
                    <a:pt x="31291" y="50566"/>
                    <a:pt x="30806" y="51396"/>
                  </a:cubicBezTo>
                  <a:lnTo>
                    <a:pt x="29699" y="53333"/>
                  </a:lnTo>
                  <a:cubicBezTo>
                    <a:pt x="29422" y="53748"/>
                    <a:pt x="29214" y="54232"/>
                    <a:pt x="29007" y="54716"/>
                  </a:cubicBezTo>
                  <a:lnTo>
                    <a:pt x="27484" y="58175"/>
                  </a:lnTo>
                  <a:lnTo>
                    <a:pt x="27346" y="58313"/>
                  </a:lnTo>
                  <a:lnTo>
                    <a:pt x="25062" y="61218"/>
                  </a:lnTo>
                  <a:cubicBezTo>
                    <a:pt x="24508" y="61910"/>
                    <a:pt x="24093" y="62602"/>
                    <a:pt x="23678" y="63363"/>
                  </a:cubicBezTo>
                  <a:lnTo>
                    <a:pt x="22847" y="64954"/>
                  </a:lnTo>
                  <a:cubicBezTo>
                    <a:pt x="22362" y="65922"/>
                    <a:pt x="21947" y="66891"/>
                    <a:pt x="21740" y="67928"/>
                  </a:cubicBezTo>
                  <a:lnTo>
                    <a:pt x="21186" y="70142"/>
                  </a:lnTo>
                  <a:cubicBezTo>
                    <a:pt x="20632" y="72355"/>
                    <a:pt x="20632" y="74707"/>
                    <a:pt x="21186" y="76921"/>
                  </a:cubicBezTo>
                  <a:lnTo>
                    <a:pt x="19802" y="78927"/>
                  </a:lnTo>
                  <a:cubicBezTo>
                    <a:pt x="18556" y="80725"/>
                    <a:pt x="17725" y="82801"/>
                    <a:pt x="17449" y="85014"/>
                  </a:cubicBezTo>
                  <a:lnTo>
                    <a:pt x="16826" y="89510"/>
                  </a:lnTo>
                  <a:lnTo>
                    <a:pt x="15857" y="90202"/>
                  </a:lnTo>
                  <a:cubicBezTo>
                    <a:pt x="15372" y="90548"/>
                    <a:pt x="14888" y="90963"/>
                    <a:pt x="14472" y="91378"/>
                  </a:cubicBezTo>
                  <a:lnTo>
                    <a:pt x="13019" y="92762"/>
                  </a:lnTo>
                  <a:cubicBezTo>
                    <a:pt x="12535" y="93246"/>
                    <a:pt x="12050" y="93730"/>
                    <a:pt x="11635" y="94214"/>
                  </a:cubicBezTo>
                  <a:lnTo>
                    <a:pt x="8105" y="98780"/>
                  </a:lnTo>
                  <a:cubicBezTo>
                    <a:pt x="7413" y="99679"/>
                    <a:pt x="6790" y="100717"/>
                    <a:pt x="6306" y="101754"/>
                  </a:cubicBezTo>
                  <a:lnTo>
                    <a:pt x="5267" y="104106"/>
                  </a:lnTo>
                  <a:cubicBezTo>
                    <a:pt x="3814" y="105766"/>
                    <a:pt x="2776" y="107703"/>
                    <a:pt x="2222" y="109847"/>
                  </a:cubicBezTo>
                  <a:lnTo>
                    <a:pt x="1738" y="111853"/>
                  </a:lnTo>
                  <a:lnTo>
                    <a:pt x="1046" y="113583"/>
                  </a:lnTo>
                  <a:cubicBezTo>
                    <a:pt x="-1169" y="118909"/>
                    <a:pt x="215" y="125066"/>
                    <a:pt x="4437" y="129008"/>
                  </a:cubicBezTo>
                  <a:lnTo>
                    <a:pt x="4921" y="129423"/>
                  </a:lnTo>
                  <a:cubicBezTo>
                    <a:pt x="6167" y="130599"/>
                    <a:pt x="7690" y="131499"/>
                    <a:pt x="9282" y="132190"/>
                  </a:cubicBezTo>
                  <a:lnTo>
                    <a:pt x="10874" y="132813"/>
                  </a:lnTo>
                  <a:cubicBezTo>
                    <a:pt x="11842" y="133159"/>
                    <a:pt x="12811" y="133436"/>
                    <a:pt x="13850" y="133574"/>
                  </a:cubicBezTo>
                  <a:lnTo>
                    <a:pt x="16272" y="133920"/>
                  </a:lnTo>
                  <a:cubicBezTo>
                    <a:pt x="16964" y="133989"/>
                    <a:pt x="17656" y="134058"/>
                    <a:pt x="18348" y="134058"/>
                  </a:cubicBezTo>
                  <a:cubicBezTo>
                    <a:pt x="18694" y="134058"/>
                    <a:pt x="19040" y="134058"/>
                    <a:pt x="19317" y="134058"/>
                  </a:cubicBezTo>
                  <a:lnTo>
                    <a:pt x="23332" y="133781"/>
                  </a:lnTo>
                  <a:lnTo>
                    <a:pt x="29699" y="136894"/>
                  </a:lnTo>
                  <a:cubicBezTo>
                    <a:pt x="30183" y="137171"/>
                    <a:pt x="30737" y="137378"/>
                    <a:pt x="31291" y="137586"/>
                  </a:cubicBezTo>
                  <a:lnTo>
                    <a:pt x="40288" y="140630"/>
                  </a:lnTo>
                  <a:lnTo>
                    <a:pt x="43195" y="141944"/>
                  </a:lnTo>
                  <a:lnTo>
                    <a:pt x="44925" y="143120"/>
                  </a:lnTo>
                  <a:lnTo>
                    <a:pt x="46379" y="144711"/>
                  </a:lnTo>
                  <a:lnTo>
                    <a:pt x="51016" y="152043"/>
                  </a:lnTo>
                  <a:cubicBezTo>
                    <a:pt x="51362" y="152597"/>
                    <a:pt x="51777" y="153081"/>
                    <a:pt x="52193" y="153634"/>
                  </a:cubicBezTo>
                  <a:lnTo>
                    <a:pt x="55376" y="157370"/>
                  </a:lnTo>
                  <a:cubicBezTo>
                    <a:pt x="56345" y="158546"/>
                    <a:pt x="57522" y="159514"/>
                    <a:pt x="58837" y="160275"/>
                  </a:cubicBezTo>
                  <a:lnTo>
                    <a:pt x="62989" y="162765"/>
                  </a:lnTo>
                  <a:cubicBezTo>
                    <a:pt x="65066" y="164010"/>
                    <a:pt x="67419" y="164633"/>
                    <a:pt x="69841" y="164702"/>
                  </a:cubicBezTo>
                  <a:lnTo>
                    <a:pt x="73786" y="164702"/>
                  </a:lnTo>
                  <a:cubicBezTo>
                    <a:pt x="73786" y="164702"/>
                    <a:pt x="73925" y="164771"/>
                    <a:pt x="74063" y="164771"/>
                  </a:cubicBezTo>
                  <a:cubicBezTo>
                    <a:pt x="75724" y="164771"/>
                    <a:pt x="77385" y="164494"/>
                    <a:pt x="78977" y="163872"/>
                  </a:cubicBezTo>
                  <a:lnTo>
                    <a:pt x="82853" y="162419"/>
                  </a:lnTo>
                  <a:cubicBezTo>
                    <a:pt x="83268" y="162281"/>
                    <a:pt x="83683" y="162073"/>
                    <a:pt x="84030" y="161935"/>
                  </a:cubicBezTo>
                  <a:lnTo>
                    <a:pt x="87282" y="160344"/>
                  </a:lnTo>
                  <a:lnTo>
                    <a:pt x="93235" y="158338"/>
                  </a:lnTo>
                  <a:cubicBezTo>
                    <a:pt x="93788" y="158130"/>
                    <a:pt x="94342" y="157923"/>
                    <a:pt x="94826" y="157715"/>
                  </a:cubicBezTo>
                  <a:lnTo>
                    <a:pt x="96972" y="156678"/>
                  </a:lnTo>
                  <a:cubicBezTo>
                    <a:pt x="97803" y="156263"/>
                    <a:pt x="98564" y="155779"/>
                    <a:pt x="99325" y="155225"/>
                  </a:cubicBezTo>
                  <a:lnTo>
                    <a:pt x="101263" y="153773"/>
                  </a:lnTo>
                  <a:cubicBezTo>
                    <a:pt x="101263" y="153773"/>
                    <a:pt x="101471" y="153565"/>
                    <a:pt x="101609" y="153496"/>
                  </a:cubicBezTo>
                  <a:cubicBezTo>
                    <a:pt x="101678" y="153496"/>
                    <a:pt x="101748" y="153496"/>
                    <a:pt x="101886" y="153496"/>
                  </a:cubicBezTo>
                  <a:lnTo>
                    <a:pt x="103824" y="153842"/>
                  </a:lnTo>
                  <a:cubicBezTo>
                    <a:pt x="104655" y="153980"/>
                    <a:pt x="105554" y="154049"/>
                    <a:pt x="106385" y="154049"/>
                  </a:cubicBezTo>
                  <a:cubicBezTo>
                    <a:pt x="106731" y="154049"/>
                    <a:pt x="107008" y="154049"/>
                    <a:pt x="107354" y="154049"/>
                  </a:cubicBezTo>
                  <a:lnTo>
                    <a:pt x="110053" y="153842"/>
                  </a:lnTo>
                  <a:cubicBezTo>
                    <a:pt x="110676" y="153842"/>
                    <a:pt x="111368" y="153703"/>
                    <a:pt x="111991" y="153565"/>
                  </a:cubicBezTo>
                  <a:lnTo>
                    <a:pt x="114759" y="153012"/>
                  </a:lnTo>
                  <a:cubicBezTo>
                    <a:pt x="115105" y="152942"/>
                    <a:pt x="115451" y="152873"/>
                    <a:pt x="115797" y="152735"/>
                  </a:cubicBezTo>
                  <a:lnTo>
                    <a:pt x="121057" y="151213"/>
                  </a:lnTo>
                  <a:cubicBezTo>
                    <a:pt x="121611" y="151075"/>
                    <a:pt x="122234" y="150867"/>
                    <a:pt x="122788" y="150591"/>
                  </a:cubicBezTo>
                  <a:lnTo>
                    <a:pt x="127563" y="148446"/>
                  </a:lnTo>
                  <a:cubicBezTo>
                    <a:pt x="129294" y="147685"/>
                    <a:pt x="130885" y="146509"/>
                    <a:pt x="132200" y="145126"/>
                  </a:cubicBezTo>
                  <a:lnTo>
                    <a:pt x="134761" y="142290"/>
                  </a:lnTo>
                  <a:cubicBezTo>
                    <a:pt x="136007" y="140906"/>
                    <a:pt x="136976" y="139315"/>
                    <a:pt x="137599" y="137586"/>
                  </a:cubicBezTo>
                  <a:lnTo>
                    <a:pt x="138914" y="133781"/>
                  </a:lnTo>
                  <a:cubicBezTo>
                    <a:pt x="139052" y="133297"/>
                    <a:pt x="139191" y="132882"/>
                    <a:pt x="139329" y="132398"/>
                  </a:cubicBezTo>
                  <a:lnTo>
                    <a:pt x="140852" y="125965"/>
                  </a:lnTo>
                  <a:lnTo>
                    <a:pt x="142236" y="122299"/>
                  </a:lnTo>
                  <a:lnTo>
                    <a:pt x="144728" y="121676"/>
                  </a:lnTo>
                  <a:cubicBezTo>
                    <a:pt x="145973" y="121330"/>
                    <a:pt x="147219" y="120846"/>
                    <a:pt x="148327" y="120154"/>
                  </a:cubicBezTo>
                  <a:lnTo>
                    <a:pt x="152133" y="117872"/>
                  </a:lnTo>
                  <a:cubicBezTo>
                    <a:pt x="153310" y="117111"/>
                    <a:pt x="154417" y="116211"/>
                    <a:pt x="155386" y="115174"/>
                  </a:cubicBezTo>
                  <a:lnTo>
                    <a:pt x="158362" y="111784"/>
                  </a:lnTo>
                  <a:cubicBezTo>
                    <a:pt x="158777" y="111300"/>
                    <a:pt x="159193" y="110816"/>
                    <a:pt x="159539" y="110262"/>
                  </a:cubicBezTo>
                  <a:lnTo>
                    <a:pt x="162446" y="105905"/>
                  </a:lnTo>
                  <a:lnTo>
                    <a:pt x="164037" y="104037"/>
                  </a:lnTo>
                  <a:lnTo>
                    <a:pt x="165214" y="103138"/>
                  </a:lnTo>
                  <a:lnTo>
                    <a:pt x="233179" y="70211"/>
                  </a:lnTo>
                  <a:cubicBezTo>
                    <a:pt x="234010" y="69796"/>
                    <a:pt x="234840" y="69312"/>
                    <a:pt x="235602" y="68689"/>
                  </a:cubicBezTo>
                  <a:lnTo>
                    <a:pt x="237955" y="66821"/>
                  </a:lnTo>
                  <a:cubicBezTo>
                    <a:pt x="240862" y="64608"/>
                    <a:pt x="242731" y="61357"/>
                    <a:pt x="243215" y="57760"/>
                  </a:cubicBezTo>
                  <a:lnTo>
                    <a:pt x="243561" y="55408"/>
                  </a:lnTo>
                  <a:cubicBezTo>
                    <a:pt x="244046" y="51672"/>
                    <a:pt x="243007" y="47799"/>
                    <a:pt x="240654" y="44894"/>
                  </a:cubicBezTo>
                  <a:lnTo>
                    <a:pt x="238163" y="41781"/>
                  </a:lnTo>
                  <a:cubicBezTo>
                    <a:pt x="237332" y="40743"/>
                    <a:pt x="236363" y="39844"/>
                    <a:pt x="235325" y="39083"/>
                  </a:cubicBezTo>
                  <a:lnTo>
                    <a:pt x="231034" y="36108"/>
                  </a:lnTo>
                  <a:cubicBezTo>
                    <a:pt x="231034" y="36108"/>
                    <a:pt x="230342" y="35693"/>
                    <a:pt x="229996" y="35486"/>
                  </a:cubicBezTo>
                  <a:lnTo>
                    <a:pt x="205772" y="21582"/>
                  </a:lnTo>
                  <a:cubicBezTo>
                    <a:pt x="205772" y="21582"/>
                    <a:pt x="205218" y="21236"/>
                    <a:pt x="204872" y="21098"/>
                  </a:cubicBezTo>
                  <a:lnTo>
                    <a:pt x="194836" y="16256"/>
                  </a:lnTo>
                  <a:cubicBezTo>
                    <a:pt x="193937" y="15841"/>
                    <a:pt x="193037" y="15495"/>
                    <a:pt x="192137" y="15287"/>
                  </a:cubicBezTo>
                  <a:lnTo>
                    <a:pt x="181548" y="12728"/>
                  </a:lnTo>
                  <a:cubicBezTo>
                    <a:pt x="180441" y="12451"/>
                    <a:pt x="179402" y="12313"/>
                    <a:pt x="178295" y="12313"/>
                  </a:cubicBezTo>
                  <a:cubicBezTo>
                    <a:pt x="178018" y="12313"/>
                    <a:pt x="177741" y="12313"/>
                    <a:pt x="177464" y="12313"/>
                  </a:cubicBezTo>
                  <a:lnTo>
                    <a:pt x="166114" y="13005"/>
                  </a:lnTo>
                  <a:cubicBezTo>
                    <a:pt x="164107" y="13143"/>
                    <a:pt x="162238" y="13696"/>
                    <a:pt x="160439" y="14595"/>
                  </a:cubicBezTo>
                  <a:lnTo>
                    <a:pt x="157047" y="16394"/>
                  </a:lnTo>
                  <a:cubicBezTo>
                    <a:pt x="156355" y="16048"/>
                    <a:pt x="155663" y="15841"/>
                    <a:pt x="154902" y="15633"/>
                  </a:cubicBezTo>
                  <a:lnTo>
                    <a:pt x="152064" y="14872"/>
                  </a:lnTo>
                  <a:cubicBezTo>
                    <a:pt x="150887" y="14526"/>
                    <a:pt x="149642" y="14388"/>
                    <a:pt x="148465" y="14388"/>
                  </a:cubicBezTo>
                  <a:cubicBezTo>
                    <a:pt x="148396" y="14388"/>
                    <a:pt x="148257" y="14388"/>
                    <a:pt x="148188" y="14388"/>
                  </a:cubicBezTo>
                  <a:cubicBezTo>
                    <a:pt x="147565" y="14180"/>
                    <a:pt x="146942" y="14042"/>
                    <a:pt x="146319" y="13904"/>
                  </a:cubicBezTo>
                  <a:lnTo>
                    <a:pt x="136838" y="12244"/>
                  </a:lnTo>
                  <a:lnTo>
                    <a:pt x="128671" y="9684"/>
                  </a:lnTo>
                  <a:lnTo>
                    <a:pt x="116351" y="3459"/>
                  </a:lnTo>
                  <a:cubicBezTo>
                    <a:pt x="115728" y="3113"/>
                    <a:pt x="115105" y="2905"/>
                    <a:pt x="114413" y="2629"/>
                  </a:cubicBezTo>
                  <a:lnTo>
                    <a:pt x="109776" y="1107"/>
                  </a:lnTo>
                  <a:cubicBezTo>
                    <a:pt x="108599" y="692"/>
                    <a:pt x="107423" y="484"/>
                    <a:pt x="106177" y="415"/>
                  </a:cubicBezTo>
                  <a:lnTo>
                    <a:pt x="100709" y="138"/>
                  </a:lnTo>
                  <a:cubicBezTo>
                    <a:pt x="100709" y="138"/>
                    <a:pt x="100225" y="138"/>
                    <a:pt x="99948" y="138"/>
                  </a:cubicBezTo>
                  <a:lnTo>
                    <a:pt x="99948"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 name="Freeform 35">
              <a:extLst>
                <a:ext uri="{FF2B5EF4-FFF2-40B4-BE49-F238E27FC236}">
                  <a16:creationId xmlns:a16="http://schemas.microsoft.com/office/drawing/2014/main" id="{4664A3C5-36D9-D05D-F674-ED36225406AD}"/>
                </a:ext>
              </a:extLst>
            </p:cNvPr>
            <p:cNvSpPr/>
            <p:nvPr/>
          </p:nvSpPr>
          <p:spPr>
            <a:xfrm>
              <a:off x="3396448" y="3439661"/>
              <a:ext cx="185460" cy="195494"/>
            </a:xfrm>
            <a:custGeom>
              <a:avLst/>
              <a:gdLst>
                <a:gd name="connsiteX0" fmla="*/ 80631 w 139252"/>
                <a:gd name="connsiteY0" fmla="*/ 830 h 146786"/>
                <a:gd name="connsiteX1" fmla="*/ 79177 w 139252"/>
                <a:gd name="connsiteY1" fmla="*/ 0 h 146786"/>
                <a:gd name="connsiteX2" fmla="*/ 77793 w 139252"/>
                <a:gd name="connsiteY2" fmla="*/ 484 h 146786"/>
                <a:gd name="connsiteX3" fmla="*/ 76755 w 139252"/>
                <a:gd name="connsiteY3" fmla="*/ 1522 h 146786"/>
                <a:gd name="connsiteX4" fmla="*/ 76409 w 139252"/>
                <a:gd name="connsiteY4" fmla="*/ 2006 h 146786"/>
                <a:gd name="connsiteX5" fmla="*/ 76201 w 139252"/>
                <a:gd name="connsiteY5" fmla="*/ 2352 h 146786"/>
                <a:gd name="connsiteX6" fmla="*/ 76340 w 139252"/>
                <a:gd name="connsiteY6" fmla="*/ 2836 h 146786"/>
                <a:gd name="connsiteX7" fmla="*/ 76201 w 139252"/>
                <a:gd name="connsiteY7" fmla="*/ 3251 h 146786"/>
                <a:gd name="connsiteX8" fmla="*/ 75232 w 139252"/>
                <a:gd name="connsiteY8" fmla="*/ 3666 h 146786"/>
                <a:gd name="connsiteX9" fmla="*/ 73779 w 139252"/>
                <a:gd name="connsiteY9" fmla="*/ 3459 h 146786"/>
                <a:gd name="connsiteX10" fmla="*/ 72810 w 139252"/>
                <a:gd name="connsiteY10" fmla="*/ 2629 h 146786"/>
                <a:gd name="connsiteX11" fmla="*/ 71979 w 139252"/>
                <a:gd name="connsiteY11" fmla="*/ 1660 h 146786"/>
                <a:gd name="connsiteX12" fmla="*/ 71149 w 139252"/>
                <a:gd name="connsiteY12" fmla="*/ 1107 h 146786"/>
                <a:gd name="connsiteX13" fmla="*/ 67411 w 139252"/>
                <a:gd name="connsiteY13" fmla="*/ 1799 h 146786"/>
                <a:gd name="connsiteX14" fmla="*/ 62567 w 139252"/>
                <a:gd name="connsiteY14" fmla="*/ 3804 h 146786"/>
                <a:gd name="connsiteX15" fmla="*/ 57930 w 139252"/>
                <a:gd name="connsiteY15" fmla="*/ 6502 h 146786"/>
                <a:gd name="connsiteX16" fmla="*/ 54884 w 139252"/>
                <a:gd name="connsiteY16" fmla="*/ 9062 h 146786"/>
                <a:gd name="connsiteX17" fmla="*/ 53846 w 139252"/>
                <a:gd name="connsiteY17" fmla="*/ 10722 h 146786"/>
                <a:gd name="connsiteX18" fmla="*/ 52047 w 139252"/>
                <a:gd name="connsiteY18" fmla="*/ 14319 h 146786"/>
                <a:gd name="connsiteX19" fmla="*/ 51078 w 139252"/>
                <a:gd name="connsiteY19" fmla="*/ 16118 h 146786"/>
                <a:gd name="connsiteX20" fmla="*/ 50386 w 139252"/>
                <a:gd name="connsiteY20" fmla="*/ 16740 h 146786"/>
                <a:gd name="connsiteX21" fmla="*/ 48725 w 139252"/>
                <a:gd name="connsiteY21" fmla="*/ 17847 h 146786"/>
                <a:gd name="connsiteX22" fmla="*/ 48240 w 139252"/>
                <a:gd name="connsiteY22" fmla="*/ 18331 h 146786"/>
                <a:gd name="connsiteX23" fmla="*/ 48240 w 139252"/>
                <a:gd name="connsiteY23" fmla="*/ 18815 h 146786"/>
                <a:gd name="connsiteX24" fmla="*/ 48863 w 139252"/>
                <a:gd name="connsiteY24" fmla="*/ 19853 h 146786"/>
                <a:gd name="connsiteX25" fmla="*/ 48863 w 139252"/>
                <a:gd name="connsiteY25" fmla="*/ 20406 h 146786"/>
                <a:gd name="connsiteX26" fmla="*/ 44433 w 139252"/>
                <a:gd name="connsiteY26" fmla="*/ 25940 h 146786"/>
                <a:gd name="connsiteX27" fmla="*/ 43257 w 139252"/>
                <a:gd name="connsiteY27" fmla="*/ 28707 h 146786"/>
                <a:gd name="connsiteX28" fmla="*/ 45264 w 139252"/>
                <a:gd name="connsiteY28" fmla="*/ 30713 h 146786"/>
                <a:gd name="connsiteX29" fmla="*/ 41319 w 139252"/>
                <a:gd name="connsiteY29" fmla="*/ 32166 h 146786"/>
                <a:gd name="connsiteX30" fmla="*/ 38689 w 139252"/>
                <a:gd name="connsiteY30" fmla="*/ 36247 h 146786"/>
                <a:gd name="connsiteX31" fmla="*/ 35644 w 139252"/>
                <a:gd name="connsiteY31" fmla="*/ 45585 h 146786"/>
                <a:gd name="connsiteX32" fmla="*/ 31145 w 139252"/>
                <a:gd name="connsiteY32" fmla="*/ 55546 h 146786"/>
                <a:gd name="connsiteX33" fmla="*/ 30522 w 139252"/>
                <a:gd name="connsiteY33" fmla="*/ 60250 h 146786"/>
                <a:gd name="connsiteX34" fmla="*/ 32529 w 139252"/>
                <a:gd name="connsiteY34" fmla="*/ 65369 h 146786"/>
                <a:gd name="connsiteX35" fmla="*/ 30384 w 139252"/>
                <a:gd name="connsiteY35" fmla="*/ 65231 h 146786"/>
                <a:gd name="connsiteX36" fmla="*/ 28584 w 139252"/>
                <a:gd name="connsiteY36" fmla="*/ 64470 h 146786"/>
                <a:gd name="connsiteX37" fmla="*/ 26923 w 139252"/>
                <a:gd name="connsiteY37" fmla="*/ 64400 h 146786"/>
                <a:gd name="connsiteX38" fmla="*/ 24777 w 139252"/>
                <a:gd name="connsiteY38" fmla="*/ 66476 h 146786"/>
                <a:gd name="connsiteX39" fmla="*/ 23809 w 139252"/>
                <a:gd name="connsiteY39" fmla="*/ 69104 h 146786"/>
                <a:gd name="connsiteX40" fmla="*/ 24155 w 139252"/>
                <a:gd name="connsiteY40" fmla="*/ 71456 h 146786"/>
                <a:gd name="connsiteX41" fmla="*/ 25747 w 139252"/>
                <a:gd name="connsiteY41" fmla="*/ 72978 h 146786"/>
                <a:gd name="connsiteX42" fmla="*/ 28653 w 139252"/>
                <a:gd name="connsiteY42" fmla="*/ 73186 h 146786"/>
                <a:gd name="connsiteX43" fmla="*/ 27269 w 139252"/>
                <a:gd name="connsiteY43" fmla="*/ 74915 h 146786"/>
                <a:gd name="connsiteX44" fmla="*/ 26439 w 139252"/>
                <a:gd name="connsiteY44" fmla="*/ 76921 h 146786"/>
                <a:gd name="connsiteX45" fmla="*/ 26715 w 139252"/>
                <a:gd name="connsiteY45" fmla="*/ 78789 h 146786"/>
                <a:gd name="connsiteX46" fmla="*/ 28446 w 139252"/>
                <a:gd name="connsiteY46" fmla="*/ 80311 h 146786"/>
                <a:gd name="connsiteX47" fmla="*/ 26646 w 139252"/>
                <a:gd name="connsiteY47" fmla="*/ 79826 h 146786"/>
                <a:gd name="connsiteX48" fmla="*/ 23186 w 139252"/>
                <a:gd name="connsiteY48" fmla="*/ 77613 h 146786"/>
                <a:gd name="connsiteX49" fmla="*/ 21179 w 139252"/>
                <a:gd name="connsiteY49" fmla="*/ 77336 h 146786"/>
                <a:gd name="connsiteX50" fmla="*/ 19448 w 139252"/>
                <a:gd name="connsiteY50" fmla="*/ 78097 h 146786"/>
                <a:gd name="connsiteX51" fmla="*/ 18341 w 139252"/>
                <a:gd name="connsiteY51" fmla="*/ 79549 h 146786"/>
                <a:gd name="connsiteX52" fmla="*/ 15157 w 139252"/>
                <a:gd name="connsiteY52" fmla="*/ 88127 h 146786"/>
                <a:gd name="connsiteX53" fmla="*/ 14050 w 139252"/>
                <a:gd name="connsiteY53" fmla="*/ 90479 h 146786"/>
                <a:gd name="connsiteX54" fmla="*/ 12666 w 139252"/>
                <a:gd name="connsiteY54" fmla="*/ 91724 h 146786"/>
                <a:gd name="connsiteX55" fmla="*/ 10728 w 139252"/>
                <a:gd name="connsiteY55" fmla="*/ 91655 h 146786"/>
                <a:gd name="connsiteX56" fmla="*/ 9828 w 139252"/>
                <a:gd name="connsiteY56" fmla="*/ 90548 h 146786"/>
                <a:gd name="connsiteX57" fmla="*/ 10036 w 139252"/>
                <a:gd name="connsiteY57" fmla="*/ 88957 h 146786"/>
                <a:gd name="connsiteX58" fmla="*/ 11212 w 139252"/>
                <a:gd name="connsiteY58" fmla="*/ 87435 h 146786"/>
                <a:gd name="connsiteX59" fmla="*/ 9136 w 139252"/>
                <a:gd name="connsiteY59" fmla="*/ 88542 h 146786"/>
                <a:gd name="connsiteX60" fmla="*/ 6921 w 139252"/>
                <a:gd name="connsiteY60" fmla="*/ 90133 h 146786"/>
                <a:gd name="connsiteX61" fmla="*/ 5122 w 139252"/>
                <a:gd name="connsiteY61" fmla="*/ 91932 h 146786"/>
                <a:gd name="connsiteX62" fmla="*/ 4014 w 139252"/>
                <a:gd name="connsiteY62" fmla="*/ 94007 h 146786"/>
                <a:gd name="connsiteX63" fmla="*/ 17303 w 139252"/>
                <a:gd name="connsiteY63" fmla="*/ 94422 h 146786"/>
                <a:gd name="connsiteX64" fmla="*/ 21386 w 139252"/>
                <a:gd name="connsiteY64" fmla="*/ 93938 h 146786"/>
                <a:gd name="connsiteX65" fmla="*/ 4014 w 139252"/>
                <a:gd name="connsiteY65" fmla="*/ 107081 h 146786"/>
                <a:gd name="connsiteX66" fmla="*/ 1453 w 139252"/>
                <a:gd name="connsiteY66" fmla="*/ 109363 h 146786"/>
                <a:gd name="connsiteX67" fmla="*/ 0 w 139252"/>
                <a:gd name="connsiteY67" fmla="*/ 112130 h 146786"/>
                <a:gd name="connsiteX68" fmla="*/ 1315 w 139252"/>
                <a:gd name="connsiteY68" fmla="*/ 118840 h 146786"/>
                <a:gd name="connsiteX69" fmla="*/ 7544 w 139252"/>
                <a:gd name="connsiteY69" fmla="*/ 120846 h 146786"/>
                <a:gd name="connsiteX70" fmla="*/ 15296 w 139252"/>
                <a:gd name="connsiteY70" fmla="*/ 119601 h 146786"/>
                <a:gd name="connsiteX71" fmla="*/ 21248 w 139252"/>
                <a:gd name="connsiteY71" fmla="*/ 116627 h 146786"/>
                <a:gd name="connsiteX72" fmla="*/ 25470 w 139252"/>
                <a:gd name="connsiteY72" fmla="*/ 118287 h 146786"/>
                <a:gd name="connsiteX73" fmla="*/ 50939 w 139252"/>
                <a:gd name="connsiteY73" fmla="*/ 121123 h 146786"/>
                <a:gd name="connsiteX74" fmla="*/ 57722 w 139252"/>
                <a:gd name="connsiteY74" fmla="*/ 120639 h 146786"/>
                <a:gd name="connsiteX75" fmla="*/ 61390 w 139252"/>
                <a:gd name="connsiteY75" fmla="*/ 119878 h 146786"/>
                <a:gd name="connsiteX76" fmla="*/ 64297 w 139252"/>
                <a:gd name="connsiteY76" fmla="*/ 118702 h 146786"/>
                <a:gd name="connsiteX77" fmla="*/ 65128 w 139252"/>
                <a:gd name="connsiteY77" fmla="*/ 117802 h 146786"/>
                <a:gd name="connsiteX78" fmla="*/ 66373 w 139252"/>
                <a:gd name="connsiteY78" fmla="*/ 115796 h 146786"/>
                <a:gd name="connsiteX79" fmla="*/ 67204 w 139252"/>
                <a:gd name="connsiteY79" fmla="*/ 114966 h 146786"/>
                <a:gd name="connsiteX80" fmla="*/ 68173 w 139252"/>
                <a:gd name="connsiteY80" fmla="*/ 114897 h 146786"/>
                <a:gd name="connsiteX81" fmla="*/ 69626 w 139252"/>
                <a:gd name="connsiteY81" fmla="*/ 114897 h 146786"/>
                <a:gd name="connsiteX82" fmla="*/ 71218 w 139252"/>
                <a:gd name="connsiteY82" fmla="*/ 114828 h 146786"/>
                <a:gd name="connsiteX83" fmla="*/ 72672 w 139252"/>
                <a:gd name="connsiteY83" fmla="*/ 114136 h 146786"/>
                <a:gd name="connsiteX84" fmla="*/ 72879 w 139252"/>
                <a:gd name="connsiteY84" fmla="*/ 117802 h 146786"/>
                <a:gd name="connsiteX85" fmla="*/ 71979 w 139252"/>
                <a:gd name="connsiteY85" fmla="*/ 119878 h 146786"/>
                <a:gd name="connsiteX86" fmla="*/ 70042 w 139252"/>
                <a:gd name="connsiteY86" fmla="*/ 121399 h 146786"/>
                <a:gd name="connsiteX87" fmla="*/ 67135 w 139252"/>
                <a:gd name="connsiteY87" fmla="*/ 123060 h 146786"/>
                <a:gd name="connsiteX88" fmla="*/ 74402 w 139252"/>
                <a:gd name="connsiteY88" fmla="*/ 123129 h 146786"/>
                <a:gd name="connsiteX89" fmla="*/ 78070 w 139252"/>
                <a:gd name="connsiteY89" fmla="*/ 123890 h 146786"/>
                <a:gd name="connsiteX90" fmla="*/ 79800 w 139252"/>
                <a:gd name="connsiteY90" fmla="*/ 123890 h 146786"/>
                <a:gd name="connsiteX91" fmla="*/ 81461 w 139252"/>
                <a:gd name="connsiteY91" fmla="*/ 123060 h 146786"/>
                <a:gd name="connsiteX92" fmla="*/ 82846 w 139252"/>
                <a:gd name="connsiteY92" fmla="*/ 121192 h 146786"/>
                <a:gd name="connsiteX93" fmla="*/ 82776 w 139252"/>
                <a:gd name="connsiteY93" fmla="*/ 120016 h 146786"/>
                <a:gd name="connsiteX94" fmla="*/ 83261 w 139252"/>
                <a:gd name="connsiteY94" fmla="*/ 119324 h 146786"/>
                <a:gd name="connsiteX95" fmla="*/ 85960 w 139252"/>
                <a:gd name="connsiteY95" fmla="*/ 118840 h 146786"/>
                <a:gd name="connsiteX96" fmla="*/ 88313 w 139252"/>
                <a:gd name="connsiteY96" fmla="*/ 118978 h 146786"/>
                <a:gd name="connsiteX97" fmla="*/ 90528 w 139252"/>
                <a:gd name="connsiteY97" fmla="*/ 119393 h 146786"/>
                <a:gd name="connsiteX98" fmla="*/ 92743 w 139252"/>
                <a:gd name="connsiteY98" fmla="*/ 119462 h 146786"/>
                <a:gd name="connsiteX99" fmla="*/ 94958 w 139252"/>
                <a:gd name="connsiteY99" fmla="*/ 118494 h 146786"/>
                <a:gd name="connsiteX100" fmla="*/ 93504 w 139252"/>
                <a:gd name="connsiteY100" fmla="*/ 120708 h 146786"/>
                <a:gd name="connsiteX101" fmla="*/ 91566 w 139252"/>
                <a:gd name="connsiteY101" fmla="*/ 122022 h 146786"/>
                <a:gd name="connsiteX102" fmla="*/ 89421 w 139252"/>
                <a:gd name="connsiteY102" fmla="*/ 122990 h 146786"/>
                <a:gd name="connsiteX103" fmla="*/ 87206 w 139252"/>
                <a:gd name="connsiteY103" fmla="*/ 124235 h 146786"/>
                <a:gd name="connsiteX104" fmla="*/ 85406 w 139252"/>
                <a:gd name="connsiteY104" fmla="*/ 126172 h 146786"/>
                <a:gd name="connsiteX105" fmla="*/ 82361 w 139252"/>
                <a:gd name="connsiteY105" fmla="*/ 130669 h 146786"/>
                <a:gd name="connsiteX106" fmla="*/ 80285 w 139252"/>
                <a:gd name="connsiteY106" fmla="*/ 132536 h 146786"/>
                <a:gd name="connsiteX107" fmla="*/ 72949 w 139252"/>
                <a:gd name="connsiteY107" fmla="*/ 135857 h 146786"/>
                <a:gd name="connsiteX108" fmla="*/ 70595 w 139252"/>
                <a:gd name="connsiteY108" fmla="*/ 138139 h 146786"/>
                <a:gd name="connsiteX109" fmla="*/ 73294 w 139252"/>
                <a:gd name="connsiteY109" fmla="*/ 140491 h 146786"/>
                <a:gd name="connsiteX110" fmla="*/ 77170 w 139252"/>
                <a:gd name="connsiteY110" fmla="*/ 140976 h 146786"/>
                <a:gd name="connsiteX111" fmla="*/ 81531 w 139252"/>
                <a:gd name="connsiteY111" fmla="*/ 139800 h 146786"/>
                <a:gd name="connsiteX112" fmla="*/ 85406 w 139252"/>
                <a:gd name="connsiteY112" fmla="*/ 137655 h 146786"/>
                <a:gd name="connsiteX113" fmla="*/ 88036 w 139252"/>
                <a:gd name="connsiteY113" fmla="*/ 134958 h 146786"/>
                <a:gd name="connsiteX114" fmla="*/ 90390 w 139252"/>
                <a:gd name="connsiteY114" fmla="*/ 130185 h 146786"/>
                <a:gd name="connsiteX115" fmla="*/ 91912 w 139252"/>
                <a:gd name="connsiteY115" fmla="*/ 127971 h 146786"/>
                <a:gd name="connsiteX116" fmla="*/ 94058 w 139252"/>
                <a:gd name="connsiteY116" fmla="*/ 126103 h 146786"/>
                <a:gd name="connsiteX117" fmla="*/ 96065 w 139252"/>
                <a:gd name="connsiteY117" fmla="*/ 125204 h 146786"/>
                <a:gd name="connsiteX118" fmla="*/ 97864 w 139252"/>
                <a:gd name="connsiteY118" fmla="*/ 124651 h 146786"/>
                <a:gd name="connsiteX119" fmla="*/ 99595 w 139252"/>
                <a:gd name="connsiteY119" fmla="*/ 123751 h 146786"/>
                <a:gd name="connsiteX120" fmla="*/ 101394 w 139252"/>
                <a:gd name="connsiteY120" fmla="*/ 121745 h 146786"/>
                <a:gd name="connsiteX121" fmla="*/ 99595 w 139252"/>
                <a:gd name="connsiteY121" fmla="*/ 126587 h 146786"/>
                <a:gd name="connsiteX122" fmla="*/ 103055 w 139252"/>
                <a:gd name="connsiteY122" fmla="*/ 122506 h 146786"/>
                <a:gd name="connsiteX123" fmla="*/ 105893 w 139252"/>
                <a:gd name="connsiteY123" fmla="*/ 116350 h 146786"/>
                <a:gd name="connsiteX124" fmla="*/ 108800 w 139252"/>
                <a:gd name="connsiteY124" fmla="*/ 113375 h 146786"/>
                <a:gd name="connsiteX125" fmla="*/ 112399 w 139252"/>
                <a:gd name="connsiteY125" fmla="*/ 118632 h 146786"/>
                <a:gd name="connsiteX126" fmla="*/ 113437 w 139252"/>
                <a:gd name="connsiteY126" fmla="*/ 121745 h 146786"/>
                <a:gd name="connsiteX127" fmla="*/ 113783 w 139252"/>
                <a:gd name="connsiteY127" fmla="*/ 124305 h 146786"/>
                <a:gd name="connsiteX128" fmla="*/ 113298 w 139252"/>
                <a:gd name="connsiteY128" fmla="*/ 126657 h 146786"/>
                <a:gd name="connsiteX129" fmla="*/ 112053 w 139252"/>
                <a:gd name="connsiteY129" fmla="*/ 129493 h 146786"/>
                <a:gd name="connsiteX130" fmla="*/ 108938 w 139252"/>
                <a:gd name="connsiteY130" fmla="*/ 135096 h 146786"/>
                <a:gd name="connsiteX131" fmla="*/ 107692 w 139252"/>
                <a:gd name="connsiteY131" fmla="*/ 138416 h 146786"/>
                <a:gd name="connsiteX132" fmla="*/ 108108 w 139252"/>
                <a:gd name="connsiteY132" fmla="*/ 140906 h 146786"/>
                <a:gd name="connsiteX133" fmla="*/ 112053 w 139252"/>
                <a:gd name="connsiteY133" fmla="*/ 140976 h 146786"/>
                <a:gd name="connsiteX134" fmla="*/ 118905 w 139252"/>
                <a:gd name="connsiteY134" fmla="*/ 133366 h 146786"/>
                <a:gd name="connsiteX135" fmla="*/ 119804 w 139252"/>
                <a:gd name="connsiteY135" fmla="*/ 137794 h 146786"/>
                <a:gd name="connsiteX136" fmla="*/ 119112 w 139252"/>
                <a:gd name="connsiteY136" fmla="*/ 143397 h 146786"/>
                <a:gd name="connsiteX137" fmla="*/ 119527 w 139252"/>
                <a:gd name="connsiteY137" fmla="*/ 145679 h 146786"/>
                <a:gd name="connsiteX138" fmla="*/ 121327 w 139252"/>
                <a:gd name="connsiteY138" fmla="*/ 146786 h 146786"/>
                <a:gd name="connsiteX139" fmla="*/ 122227 w 139252"/>
                <a:gd name="connsiteY139" fmla="*/ 146579 h 146786"/>
                <a:gd name="connsiteX140" fmla="*/ 124718 w 139252"/>
                <a:gd name="connsiteY140" fmla="*/ 145195 h 146786"/>
                <a:gd name="connsiteX141" fmla="*/ 125964 w 139252"/>
                <a:gd name="connsiteY141" fmla="*/ 144780 h 146786"/>
                <a:gd name="connsiteX142" fmla="*/ 126725 w 139252"/>
                <a:gd name="connsiteY142" fmla="*/ 145126 h 146786"/>
                <a:gd name="connsiteX143" fmla="*/ 127348 w 139252"/>
                <a:gd name="connsiteY143" fmla="*/ 145749 h 146786"/>
                <a:gd name="connsiteX144" fmla="*/ 128040 w 139252"/>
                <a:gd name="connsiteY144" fmla="*/ 146440 h 146786"/>
                <a:gd name="connsiteX145" fmla="*/ 129079 w 139252"/>
                <a:gd name="connsiteY145" fmla="*/ 146579 h 146786"/>
                <a:gd name="connsiteX146" fmla="*/ 131293 w 139252"/>
                <a:gd name="connsiteY146" fmla="*/ 145126 h 146786"/>
                <a:gd name="connsiteX147" fmla="*/ 132816 w 139252"/>
                <a:gd name="connsiteY147" fmla="*/ 142290 h 146786"/>
                <a:gd name="connsiteX148" fmla="*/ 133854 w 139252"/>
                <a:gd name="connsiteY148" fmla="*/ 139108 h 146786"/>
                <a:gd name="connsiteX149" fmla="*/ 134892 w 139252"/>
                <a:gd name="connsiteY149" fmla="*/ 133228 h 146786"/>
                <a:gd name="connsiteX150" fmla="*/ 135308 w 139252"/>
                <a:gd name="connsiteY150" fmla="*/ 131637 h 146786"/>
                <a:gd name="connsiteX151" fmla="*/ 138214 w 139252"/>
                <a:gd name="connsiteY151" fmla="*/ 125827 h 146786"/>
                <a:gd name="connsiteX152" fmla="*/ 138907 w 139252"/>
                <a:gd name="connsiteY152" fmla="*/ 123890 h 146786"/>
                <a:gd name="connsiteX153" fmla="*/ 139253 w 139252"/>
                <a:gd name="connsiteY153" fmla="*/ 121745 h 146786"/>
                <a:gd name="connsiteX154" fmla="*/ 137176 w 139252"/>
                <a:gd name="connsiteY154" fmla="*/ 115935 h 146786"/>
                <a:gd name="connsiteX155" fmla="*/ 135446 w 139252"/>
                <a:gd name="connsiteY155" fmla="*/ 118148 h 146786"/>
                <a:gd name="connsiteX156" fmla="*/ 133162 w 139252"/>
                <a:gd name="connsiteY156" fmla="*/ 122852 h 146786"/>
                <a:gd name="connsiteX157" fmla="*/ 129494 w 139252"/>
                <a:gd name="connsiteY157" fmla="*/ 124374 h 146786"/>
                <a:gd name="connsiteX158" fmla="*/ 127694 w 139252"/>
                <a:gd name="connsiteY158" fmla="*/ 120431 h 146786"/>
                <a:gd name="connsiteX159" fmla="*/ 129909 w 139252"/>
                <a:gd name="connsiteY159" fmla="*/ 114205 h 146786"/>
                <a:gd name="connsiteX160" fmla="*/ 133162 w 139252"/>
                <a:gd name="connsiteY160" fmla="*/ 108187 h 146786"/>
                <a:gd name="connsiteX161" fmla="*/ 134200 w 139252"/>
                <a:gd name="connsiteY161" fmla="*/ 105144 h 146786"/>
                <a:gd name="connsiteX162" fmla="*/ 132539 w 139252"/>
                <a:gd name="connsiteY162" fmla="*/ 105420 h 146786"/>
                <a:gd name="connsiteX163" fmla="*/ 129840 w 139252"/>
                <a:gd name="connsiteY163" fmla="*/ 106942 h 146786"/>
                <a:gd name="connsiteX164" fmla="*/ 127141 w 139252"/>
                <a:gd name="connsiteY164" fmla="*/ 108741 h 146786"/>
                <a:gd name="connsiteX165" fmla="*/ 125549 w 139252"/>
                <a:gd name="connsiteY165" fmla="*/ 109986 h 146786"/>
                <a:gd name="connsiteX166" fmla="*/ 123957 w 139252"/>
                <a:gd name="connsiteY166" fmla="*/ 112338 h 146786"/>
                <a:gd name="connsiteX167" fmla="*/ 122296 w 139252"/>
                <a:gd name="connsiteY167" fmla="*/ 115381 h 146786"/>
                <a:gd name="connsiteX168" fmla="*/ 120220 w 139252"/>
                <a:gd name="connsiteY168" fmla="*/ 117941 h 146786"/>
                <a:gd name="connsiteX169" fmla="*/ 117589 w 139252"/>
                <a:gd name="connsiteY169" fmla="*/ 118909 h 146786"/>
                <a:gd name="connsiteX170" fmla="*/ 115098 w 139252"/>
                <a:gd name="connsiteY170" fmla="*/ 118079 h 146786"/>
                <a:gd name="connsiteX171" fmla="*/ 114683 w 139252"/>
                <a:gd name="connsiteY171" fmla="*/ 116350 h 146786"/>
                <a:gd name="connsiteX172" fmla="*/ 115444 w 139252"/>
                <a:gd name="connsiteY172" fmla="*/ 114274 h 146786"/>
                <a:gd name="connsiteX173" fmla="*/ 117728 w 139252"/>
                <a:gd name="connsiteY173" fmla="*/ 109986 h 146786"/>
                <a:gd name="connsiteX174" fmla="*/ 118074 w 139252"/>
                <a:gd name="connsiteY174" fmla="*/ 108879 h 146786"/>
                <a:gd name="connsiteX175" fmla="*/ 116967 w 139252"/>
                <a:gd name="connsiteY175" fmla="*/ 108602 h 146786"/>
                <a:gd name="connsiteX176" fmla="*/ 113921 w 139252"/>
                <a:gd name="connsiteY176" fmla="*/ 108395 h 146786"/>
                <a:gd name="connsiteX177" fmla="*/ 119181 w 139252"/>
                <a:gd name="connsiteY177" fmla="*/ 106804 h 146786"/>
                <a:gd name="connsiteX178" fmla="*/ 120635 w 139252"/>
                <a:gd name="connsiteY178" fmla="*/ 105351 h 146786"/>
                <a:gd name="connsiteX179" fmla="*/ 119320 w 139252"/>
                <a:gd name="connsiteY179" fmla="*/ 102999 h 146786"/>
                <a:gd name="connsiteX180" fmla="*/ 122642 w 139252"/>
                <a:gd name="connsiteY180" fmla="*/ 101132 h 146786"/>
                <a:gd name="connsiteX181" fmla="*/ 127971 w 139252"/>
                <a:gd name="connsiteY181" fmla="*/ 97327 h 146786"/>
                <a:gd name="connsiteX182" fmla="*/ 131916 w 139252"/>
                <a:gd name="connsiteY182" fmla="*/ 93107 h 146786"/>
                <a:gd name="connsiteX183" fmla="*/ 130809 w 139252"/>
                <a:gd name="connsiteY183" fmla="*/ 89995 h 146786"/>
                <a:gd name="connsiteX184" fmla="*/ 128871 w 139252"/>
                <a:gd name="connsiteY184" fmla="*/ 90479 h 146786"/>
                <a:gd name="connsiteX185" fmla="*/ 120566 w 139252"/>
                <a:gd name="connsiteY185" fmla="*/ 95183 h 146786"/>
                <a:gd name="connsiteX186" fmla="*/ 119874 w 139252"/>
                <a:gd name="connsiteY186" fmla="*/ 95114 h 146786"/>
                <a:gd name="connsiteX187" fmla="*/ 118074 w 139252"/>
                <a:gd name="connsiteY187" fmla="*/ 94629 h 146786"/>
                <a:gd name="connsiteX188" fmla="*/ 117174 w 139252"/>
                <a:gd name="connsiteY188" fmla="*/ 94629 h 146786"/>
                <a:gd name="connsiteX189" fmla="*/ 116551 w 139252"/>
                <a:gd name="connsiteY189" fmla="*/ 94906 h 146786"/>
                <a:gd name="connsiteX190" fmla="*/ 115513 w 139252"/>
                <a:gd name="connsiteY190" fmla="*/ 95805 h 146786"/>
                <a:gd name="connsiteX191" fmla="*/ 114890 w 139252"/>
                <a:gd name="connsiteY191" fmla="*/ 96082 h 146786"/>
                <a:gd name="connsiteX192" fmla="*/ 108869 w 139252"/>
                <a:gd name="connsiteY192" fmla="*/ 97673 h 146786"/>
                <a:gd name="connsiteX193" fmla="*/ 113852 w 139252"/>
                <a:gd name="connsiteY193" fmla="*/ 94076 h 146786"/>
                <a:gd name="connsiteX194" fmla="*/ 115721 w 139252"/>
                <a:gd name="connsiteY194" fmla="*/ 92277 h 146786"/>
                <a:gd name="connsiteX195" fmla="*/ 117520 w 139252"/>
                <a:gd name="connsiteY195" fmla="*/ 89372 h 146786"/>
                <a:gd name="connsiteX196" fmla="*/ 114821 w 139252"/>
                <a:gd name="connsiteY196" fmla="*/ 88957 h 146786"/>
                <a:gd name="connsiteX197" fmla="*/ 112883 w 139252"/>
                <a:gd name="connsiteY197" fmla="*/ 88473 h 146786"/>
                <a:gd name="connsiteX198" fmla="*/ 112468 w 139252"/>
                <a:gd name="connsiteY198" fmla="*/ 87435 h 146786"/>
                <a:gd name="connsiteX199" fmla="*/ 114337 w 139252"/>
                <a:gd name="connsiteY199" fmla="*/ 85568 h 146786"/>
                <a:gd name="connsiteX200" fmla="*/ 107900 w 139252"/>
                <a:gd name="connsiteY200" fmla="*/ 86259 h 146786"/>
                <a:gd name="connsiteX201" fmla="*/ 111707 w 139252"/>
                <a:gd name="connsiteY201" fmla="*/ 83838 h 146786"/>
                <a:gd name="connsiteX202" fmla="*/ 116136 w 139252"/>
                <a:gd name="connsiteY202" fmla="*/ 80380 h 146786"/>
                <a:gd name="connsiteX203" fmla="*/ 119527 w 139252"/>
                <a:gd name="connsiteY203" fmla="*/ 76298 h 146786"/>
                <a:gd name="connsiteX204" fmla="*/ 120220 w 139252"/>
                <a:gd name="connsiteY204" fmla="*/ 72148 h 146786"/>
                <a:gd name="connsiteX205" fmla="*/ 116897 w 139252"/>
                <a:gd name="connsiteY205" fmla="*/ 68551 h 146786"/>
                <a:gd name="connsiteX206" fmla="*/ 111222 w 139252"/>
                <a:gd name="connsiteY206" fmla="*/ 66683 h 146786"/>
                <a:gd name="connsiteX207" fmla="*/ 105478 w 139252"/>
                <a:gd name="connsiteY207" fmla="*/ 67029 h 146786"/>
                <a:gd name="connsiteX208" fmla="*/ 101948 w 139252"/>
                <a:gd name="connsiteY208" fmla="*/ 70211 h 146786"/>
                <a:gd name="connsiteX209" fmla="*/ 101671 w 139252"/>
                <a:gd name="connsiteY209" fmla="*/ 68758 h 146786"/>
                <a:gd name="connsiteX210" fmla="*/ 101463 w 139252"/>
                <a:gd name="connsiteY210" fmla="*/ 67237 h 146786"/>
                <a:gd name="connsiteX211" fmla="*/ 101394 w 139252"/>
                <a:gd name="connsiteY211" fmla="*/ 65646 h 146786"/>
                <a:gd name="connsiteX212" fmla="*/ 101532 w 139252"/>
                <a:gd name="connsiteY212" fmla="*/ 64193 h 146786"/>
                <a:gd name="connsiteX213" fmla="*/ 98695 w 139252"/>
                <a:gd name="connsiteY213" fmla="*/ 65577 h 146786"/>
                <a:gd name="connsiteX214" fmla="*/ 90182 w 139252"/>
                <a:gd name="connsiteY214" fmla="*/ 72217 h 146786"/>
                <a:gd name="connsiteX215" fmla="*/ 88936 w 139252"/>
                <a:gd name="connsiteY215" fmla="*/ 71249 h 146786"/>
                <a:gd name="connsiteX216" fmla="*/ 86860 w 139252"/>
                <a:gd name="connsiteY216" fmla="*/ 73186 h 146786"/>
                <a:gd name="connsiteX217" fmla="*/ 84645 w 139252"/>
                <a:gd name="connsiteY217" fmla="*/ 76022 h 146786"/>
                <a:gd name="connsiteX218" fmla="*/ 83192 w 139252"/>
                <a:gd name="connsiteY218" fmla="*/ 77613 h 146786"/>
                <a:gd name="connsiteX219" fmla="*/ 84091 w 139252"/>
                <a:gd name="connsiteY219" fmla="*/ 74431 h 146786"/>
                <a:gd name="connsiteX220" fmla="*/ 85683 w 139252"/>
                <a:gd name="connsiteY220" fmla="*/ 70695 h 146786"/>
                <a:gd name="connsiteX221" fmla="*/ 86445 w 139252"/>
                <a:gd name="connsiteY221" fmla="*/ 67167 h 146786"/>
                <a:gd name="connsiteX222" fmla="*/ 84991 w 139252"/>
                <a:gd name="connsiteY222" fmla="*/ 64331 h 146786"/>
                <a:gd name="connsiteX223" fmla="*/ 84714 w 139252"/>
                <a:gd name="connsiteY223" fmla="*/ 66960 h 146786"/>
                <a:gd name="connsiteX224" fmla="*/ 83884 w 139252"/>
                <a:gd name="connsiteY224" fmla="*/ 68274 h 146786"/>
                <a:gd name="connsiteX225" fmla="*/ 82915 w 139252"/>
                <a:gd name="connsiteY225" fmla="*/ 67928 h 146786"/>
                <a:gd name="connsiteX226" fmla="*/ 82707 w 139252"/>
                <a:gd name="connsiteY226" fmla="*/ 65369 h 146786"/>
                <a:gd name="connsiteX227" fmla="*/ 80492 w 139252"/>
                <a:gd name="connsiteY227" fmla="*/ 65992 h 146786"/>
                <a:gd name="connsiteX228" fmla="*/ 78624 w 139252"/>
                <a:gd name="connsiteY228" fmla="*/ 66130 h 146786"/>
                <a:gd name="connsiteX229" fmla="*/ 71218 w 139252"/>
                <a:gd name="connsiteY229" fmla="*/ 65438 h 146786"/>
                <a:gd name="connsiteX230" fmla="*/ 70595 w 139252"/>
                <a:gd name="connsiteY230" fmla="*/ 65577 h 146786"/>
                <a:gd name="connsiteX231" fmla="*/ 67965 w 139252"/>
                <a:gd name="connsiteY231" fmla="*/ 66476 h 146786"/>
                <a:gd name="connsiteX232" fmla="*/ 70457 w 139252"/>
                <a:gd name="connsiteY232" fmla="*/ 63294 h 146786"/>
                <a:gd name="connsiteX233" fmla="*/ 71495 w 139252"/>
                <a:gd name="connsiteY233" fmla="*/ 60458 h 146786"/>
                <a:gd name="connsiteX234" fmla="*/ 70457 w 139252"/>
                <a:gd name="connsiteY234" fmla="*/ 59420 h 146786"/>
                <a:gd name="connsiteX235" fmla="*/ 66858 w 139252"/>
                <a:gd name="connsiteY235" fmla="*/ 61495 h 146786"/>
                <a:gd name="connsiteX236" fmla="*/ 69626 w 139252"/>
                <a:gd name="connsiteY236" fmla="*/ 59143 h 146786"/>
                <a:gd name="connsiteX237" fmla="*/ 78762 w 139252"/>
                <a:gd name="connsiteY237" fmla="*/ 52710 h 146786"/>
                <a:gd name="connsiteX238" fmla="*/ 79939 w 139252"/>
                <a:gd name="connsiteY238" fmla="*/ 50220 h 146786"/>
                <a:gd name="connsiteX239" fmla="*/ 79039 w 139252"/>
                <a:gd name="connsiteY239" fmla="*/ 50358 h 146786"/>
                <a:gd name="connsiteX240" fmla="*/ 69972 w 139252"/>
                <a:gd name="connsiteY240" fmla="*/ 50012 h 146786"/>
                <a:gd name="connsiteX241" fmla="*/ 68381 w 139252"/>
                <a:gd name="connsiteY241" fmla="*/ 50358 h 146786"/>
                <a:gd name="connsiteX242" fmla="*/ 66373 w 139252"/>
                <a:gd name="connsiteY242" fmla="*/ 51673 h 146786"/>
                <a:gd name="connsiteX243" fmla="*/ 67481 w 139252"/>
                <a:gd name="connsiteY243" fmla="*/ 48491 h 146786"/>
                <a:gd name="connsiteX244" fmla="*/ 66789 w 139252"/>
                <a:gd name="connsiteY244" fmla="*/ 47384 h 146786"/>
                <a:gd name="connsiteX245" fmla="*/ 64989 w 139252"/>
                <a:gd name="connsiteY245" fmla="*/ 48006 h 146786"/>
                <a:gd name="connsiteX246" fmla="*/ 62774 w 139252"/>
                <a:gd name="connsiteY246" fmla="*/ 50082 h 146786"/>
                <a:gd name="connsiteX247" fmla="*/ 55438 w 139252"/>
                <a:gd name="connsiteY247" fmla="*/ 59005 h 146786"/>
                <a:gd name="connsiteX248" fmla="*/ 52670 w 139252"/>
                <a:gd name="connsiteY248" fmla="*/ 61634 h 146786"/>
                <a:gd name="connsiteX249" fmla="*/ 52877 w 139252"/>
                <a:gd name="connsiteY249" fmla="*/ 60181 h 146786"/>
                <a:gd name="connsiteX250" fmla="*/ 52600 w 139252"/>
                <a:gd name="connsiteY250" fmla="*/ 59005 h 146786"/>
                <a:gd name="connsiteX251" fmla="*/ 52254 w 139252"/>
                <a:gd name="connsiteY251" fmla="*/ 57898 h 146786"/>
                <a:gd name="connsiteX252" fmla="*/ 52254 w 139252"/>
                <a:gd name="connsiteY252" fmla="*/ 56653 h 146786"/>
                <a:gd name="connsiteX253" fmla="*/ 52531 w 139252"/>
                <a:gd name="connsiteY253" fmla="*/ 55546 h 146786"/>
                <a:gd name="connsiteX254" fmla="*/ 55715 w 139252"/>
                <a:gd name="connsiteY254" fmla="*/ 47799 h 146786"/>
                <a:gd name="connsiteX255" fmla="*/ 68796 w 139252"/>
                <a:gd name="connsiteY255" fmla="*/ 24972 h 146786"/>
                <a:gd name="connsiteX256" fmla="*/ 73156 w 139252"/>
                <a:gd name="connsiteY256" fmla="*/ 19438 h 146786"/>
                <a:gd name="connsiteX257" fmla="*/ 74609 w 139252"/>
                <a:gd name="connsiteY257" fmla="*/ 16048 h 146786"/>
                <a:gd name="connsiteX258" fmla="*/ 73710 w 139252"/>
                <a:gd name="connsiteY258" fmla="*/ 12728 h 146786"/>
                <a:gd name="connsiteX259" fmla="*/ 71841 w 139252"/>
                <a:gd name="connsiteY259" fmla="*/ 11898 h 146786"/>
                <a:gd name="connsiteX260" fmla="*/ 69488 w 139252"/>
                <a:gd name="connsiteY260" fmla="*/ 11206 h 146786"/>
                <a:gd name="connsiteX261" fmla="*/ 68450 w 139252"/>
                <a:gd name="connsiteY261" fmla="*/ 10030 h 146786"/>
                <a:gd name="connsiteX262" fmla="*/ 70941 w 139252"/>
                <a:gd name="connsiteY262" fmla="*/ 7886 h 146786"/>
                <a:gd name="connsiteX263" fmla="*/ 77862 w 139252"/>
                <a:gd name="connsiteY263" fmla="*/ 6087 h 146786"/>
                <a:gd name="connsiteX264" fmla="*/ 81115 w 139252"/>
                <a:gd name="connsiteY264" fmla="*/ 4081 h 146786"/>
                <a:gd name="connsiteX265" fmla="*/ 80631 w 139252"/>
                <a:gd name="connsiteY265" fmla="*/ 830 h 14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139252" h="146786">
                  <a:moveTo>
                    <a:pt x="80631" y="830"/>
                  </a:moveTo>
                  <a:lnTo>
                    <a:pt x="79177" y="0"/>
                  </a:lnTo>
                  <a:lnTo>
                    <a:pt x="77793" y="484"/>
                  </a:lnTo>
                  <a:lnTo>
                    <a:pt x="76755" y="1522"/>
                  </a:lnTo>
                  <a:lnTo>
                    <a:pt x="76409" y="2006"/>
                  </a:lnTo>
                  <a:lnTo>
                    <a:pt x="76201" y="2352"/>
                  </a:lnTo>
                  <a:lnTo>
                    <a:pt x="76340" y="2836"/>
                  </a:lnTo>
                  <a:lnTo>
                    <a:pt x="76201" y="3251"/>
                  </a:lnTo>
                  <a:lnTo>
                    <a:pt x="75232" y="3666"/>
                  </a:lnTo>
                  <a:lnTo>
                    <a:pt x="73779" y="3459"/>
                  </a:lnTo>
                  <a:lnTo>
                    <a:pt x="72810" y="2629"/>
                  </a:lnTo>
                  <a:lnTo>
                    <a:pt x="71979" y="1660"/>
                  </a:lnTo>
                  <a:lnTo>
                    <a:pt x="71149" y="1107"/>
                  </a:lnTo>
                  <a:lnTo>
                    <a:pt x="67411" y="1799"/>
                  </a:lnTo>
                  <a:lnTo>
                    <a:pt x="62567" y="3804"/>
                  </a:lnTo>
                  <a:lnTo>
                    <a:pt x="57930" y="6502"/>
                  </a:lnTo>
                  <a:lnTo>
                    <a:pt x="54884" y="9062"/>
                  </a:lnTo>
                  <a:lnTo>
                    <a:pt x="53846" y="10722"/>
                  </a:lnTo>
                  <a:lnTo>
                    <a:pt x="52047" y="14319"/>
                  </a:lnTo>
                  <a:lnTo>
                    <a:pt x="51078" y="16118"/>
                  </a:lnTo>
                  <a:lnTo>
                    <a:pt x="50386" y="16740"/>
                  </a:lnTo>
                  <a:lnTo>
                    <a:pt x="48725" y="17847"/>
                  </a:lnTo>
                  <a:lnTo>
                    <a:pt x="48240" y="18331"/>
                  </a:lnTo>
                  <a:lnTo>
                    <a:pt x="48240" y="18815"/>
                  </a:lnTo>
                  <a:lnTo>
                    <a:pt x="48863" y="19853"/>
                  </a:lnTo>
                  <a:lnTo>
                    <a:pt x="48863" y="20406"/>
                  </a:lnTo>
                  <a:lnTo>
                    <a:pt x="44433" y="25940"/>
                  </a:lnTo>
                  <a:lnTo>
                    <a:pt x="43257" y="28707"/>
                  </a:lnTo>
                  <a:lnTo>
                    <a:pt x="45264" y="30713"/>
                  </a:lnTo>
                  <a:lnTo>
                    <a:pt x="41319" y="32166"/>
                  </a:lnTo>
                  <a:lnTo>
                    <a:pt x="38689" y="36247"/>
                  </a:lnTo>
                  <a:lnTo>
                    <a:pt x="35644" y="45585"/>
                  </a:lnTo>
                  <a:lnTo>
                    <a:pt x="31145" y="55546"/>
                  </a:lnTo>
                  <a:lnTo>
                    <a:pt x="30522" y="60250"/>
                  </a:lnTo>
                  <a:lnTo>
                    <a:pt x="32529" y="65369"/>
                  </a:lnTo>
                  <a:lnTo>
                    <a:pt x="30384" y="65231"/>
                  </a:lnTo>
                  <a:lnTo>
                    <a:pt x="28584" y="64470"/>
                  </a:lnTo>
                  <a:lnTo>
                    <a:pt x="26923" y="64400"/>
                  </a:lnTo>
                  <a:lnTo>
                    <a:pt x="24777" y="66476"/>
                  </a:lnTo>
                  <a:lnTo>
                    <a:pt x="23809" y="69104"/>
                  </a:lnTo>
                  <a:lnTo>
                    <a:pt x="24155" y="71456"/>
                  </a:lnTo>
                  <a:lnTo>
                    <a:pt x="25747" y="72978"/>
                  </a:lnTo>
                  <a:lnTo>
                    <a:pt x="28653" y="73186"/>
                  </a:lnTo>
                  <a:lnTo>
                    <a:pt x="27269" y="74915"/>
                  </a:lnTo>
                  <a:lnTo>
                    <a:pt x="26439" y="76921"/>
                  </a:lnTo>
                  <a:lnTo>
                    <a:pt x="26715" y="78789"/>
                  </a:lnTo>
                  <a:lnTo>
                    <a:pt x="28446" y="80311"/>
                  </a:lnTo>
                  <a:lnTo>
                    <a:pt x="26646" y="79826"/>
                  </a:lnTo>
                  <a:lnTo>
                    <a:pt x="23186" y="77613"/>
                  </a:lnTo>
                  <a:lnTo>
                    <a:pt x="21179" y="77336"/>
                  </a:lnTo>
                  <a:lnTo>
                    <a:pt x="19448" y="78097"/>
                  </a:lnTo>
                  <a:lnTo>
                    <a:pt x="18341" y="79549"/>
                  </a:lnTo>
                  <a:lnTo>
                    <a:pt x="15157" y="88127"/>
                  </a:lnTo>
                  <a:lnTo>
                    <a:pt x="14050" y="90479"/>
                  </a:lnTo>
                  <a:lnTo>
                    <a:pt x="12666" y="91724"/>
                  </a:lnTo>
                  <a:lnTo>
                    <a:pt x="10728" y="91655"/>
                  </a:lnTo>
                  <a:lnTo>
                    <a:pt x="9828" y="90548"/>
                  </a:lnTo>
                  <a:lnTo>
                    <a:pt x="10036" y="88957"/>
                  </a:lnTo>
                  <a:lnTo>
                    <a:pt x="11212" y="87435"/>
                  </a:lnTo>
                  <a:lnTo>
                    <a:pt x="9136" y="88542"/>
                  </a:lnTo>
                  <a:lnTo>
                    <a:pt x="6921" y="90133"/>
                  </a:lnTo>
                  <a:lnTo>
                    <a:pt x="5122" y="91932"/>
                  </a:lnTo>
                  <a:lnTo>
                    <a:pt x="4014" y="94007"/>
                  </a:lnTo>
                  <a:lnTo>
                    <a:pt x="17303" y="94422"/>
                  </a:lnTo>
                  <a:lnTo>
                    <a:pt x="21386" y="93938"/>
                  </a:lnTo>
                  <a:lnTo>
                    <a:pt x="4014" y="107081"/>
                  </a:lnTo>
                  <a:lnTo>
                    <a:pt x="1453" y="109363"/>
                  </a:lnTo>
                  <a:lnTo>
                    <a:pt x="0" y="112130"/>
                  </a:lnTo>
                  <a:lnTo>
                    <a:pt x="1315" y="118840"/>
                  </a:lnTo>
                  <a:lnTo>
                    <a:pt x="7544" y="120846"/>
                  </a:lnTo>
                  <a:lnTo>
                    <a:pt x="15296" y="119601"/>
                  </a:lnTo>
                  <a:lnTo>
                    <a:pt x="21248" y="116627"/>
                  </a:lnTo>
                  <a:lnTo>
                    <a:pt x="25470" y="118287"/>
                  </a:lnTo>
                  <a:lnTo>
                    <a:pt x="50939" y="121123"/>
                  </a:lnTo>
                  <a:lnTo>
                    <a:pt x="57722" y="120639"/>
                  </a:lnTo>
                  <a:lnTo>
                    <a:pt x="61390" y="119878"/>
                  </a:lnTo>
                  <a:lnTo>
                    <a:pt x="64297" y="118702"/>
                  </a:lnTo>
                  <a:lnTo>
                    <a:pt x="65128" y="117802"/>
                  </a:lnTo>
                  <a:lnTo>
                    <a:pt x="66373" y="115796"/>
                  </a:lnTo>
                  <a:lnTo>
                    <a:pt x="67204" y="114966"/>
                  </a:lnTo>
                  <a:lnTo>
                    <a:pt x="68173" y="114897"/>
                  </a:lnTo>
                  <a:lnTo>
                    <a:pt x="69626" y="114897"/>
                  </a:lnTo>
                  <a:lnTo>
                    <a:pt x="71218" y="114828"/>
                  </a:lnTo>
                  <a:lnTo>
                    <a:pt x="72672" y="114136"/>
                  </a:lnTo>
                  <a:lnTo>
                    <a:pt x="72879" y="117802"/>
                  </a:lnTo>
                  <a:lnTo>
                    <a:pt x="71979" y="119878"/>
                  </a:lnTo>
                  <a:lnTo>
                    <a:pt x="70042" y="121399"/>
                  </a:lnTo>
                  <a:lnTo>
                    <a:pt x="67135" y="123060"/>
                  </a:lnTo>
                  <a:lnTo>
                    <a:pt x="74402" y="123129"/>
                  </a:lnTo>
                  <a:lnTo>
                    <a:pt x="78070" y="123890"/>
                  </a:lnTo>
                  <a:lnTo>
                    <a:pt x="79800" y="123890"/>
                  </a:lnTo>
                  <a:lnTo>
                    <a:pt x="81461" y="123060"/>
                  </a:lnTo>
                  <a:lnTo>
                    <a:pt x="82846" y="121192"/>
                  </a:lnTo>
                  <a:lnTo>
                    <a:pt x="82776" y="120016"/>
                  </a:lnTo>
                  <a:lnTo>
                    <a:pt x="83261" y="119324"/>
                  </a:lnTo>
                  <a:lnTo>
                    <a:pt x="85960" y="118840"/>
                  </a:lnTo>
                  <a:lnTo>
                    <a:pt x="88313" y="118978"/>
                  </a:lnTo>
                  <a:lnTo>
                    <a:pt x="90528" y="119393"/>
                  </a:lnTo>
                  <a:lnTo>
                    <a:pt x="92743" y="119462"/>
                  </a:lnTo>
                  <a:lnTo>
                    <a:pt x="94958" y="118494"/>
                  </a:lnTo>
                  <a:lnTo>
                    <a:pt x="93504" y="120708"/>
                  </a:lnTo>
                  <a:lnTo>
                    <a:pt x="91566" y="122022"/>
                  </a:lnTo>
                  <a:lnTo>
                    <a:pt x="89421" y="122990"/>
                  </a:lnTo>
                  <a:lnTo>
                    <a:pt x="87206" y="124235"/>
                  </a:lnTo>
                  <a:lnTo>
                    <a:pt x="85406" y="126172"/>
                  </a:lnTo>
                  <a:lnTo>
                    <a:pt x="82361" y="130669"/>
                  </a:lnTo>
                  <a:lnTo>
                    <a:pt x="80285" y="132536"/>
                  </a:lnTo>
                  <a:lnTo>
                    <a:pt x="72949" y="135857"/>
                  </a:lnTo>
                  <a:lnTo>
                    <a:pt x="70595" y="138139"/>
                  </a:lnTo>
                  <a:lnTo>
                    <a:pt x="73294" y="140491"/>
                  </a:lnTo>
                  <a:lnTo>
                    <a:pt x="77170" y="140976"/>
                  </a:lnTo>
                  <a:lnTo>
                    <a:pt x="81531" y="139800"/>
                  </a:lnTo>
                  <a:lnTo>
                    <a:pt x="85406" y="137655"/>
                  </a:lnTo>
                  <a:lnTo>
                    <a:pt x="88036" y="134958"/>
                  </a:lnTo>
                  <a:lnTo>
                    <a:pt x="90390" y="130185"/>
                  </a:lnTo>
                  <a:lnTo>
                    <a:pt x="91912" y="127971"/>
                  </a:lnTo>
                  <a:lnTo>
                    <a:pt x="94058" y="126103"/>
                  </a:lnTo>
                  <a:lnTo>
                    <a:pt x="96065" y="125204"/>
                  </a:lnTo>
                  <a:lnTo>
                    <a:pt x="97864" y="124651"/>
                  </a:lnTo>
                  <a:lnTo>
                    <a:pt x="99595" y="123751"/>
                  </a:lnTo>
                  <a:lnTo>
                    <a:pt x="101394" y="121745"/>
                  </a:lnTo>
                  <a:lnTo>
                    <a:pt x="99595" y="126587"/>
                  </a:lnTo>
                  <a:lnTo>
                    <a:pt x="103055" y="122506"/>
                  </a:lnTo>
                  <a:lnTo>
                    <a:pt x="105893" y="116350"/>
                  </a:lnTo>
                  <a:lnTo>
                    <a:pt x="108800" y="113375"/>
                  </a:lnTo>
                  <a:lnTo>
                    <a:pt x="112399" y="118632"/>
                  </a:lnTo>
                  <a:lnTo>
                    <a:pt x="113437" y="121745"/>
                  </a:lnTo>
                  <a:lnTo>
                    <a:pt x="113783" y="124305"/>
                  </a:lnTo>
                  <a:lnTo>
                    <a:pt x="113298" y="126657"/>
                  </a:lnTo>
                  <a:lnTo>
                    <a:pt x="112053" y="129493"/>
                  </a:lnTo>
                  <a:lnTo>
                    <a:pt x="108938" y="135096"/>
                  </a:lnTo>
                  <a:lnTo>
                    <a:pt x="107692" y="138416"/>
                  </a:lnTo>
                  <a:lnTo>
                    <a:pt x="108108" y="140906"/>
                  </a:lnTo>
                  <a:lnTo>
                    <a:pt x="112053" y="140976"/>
                  </a:lnTo>
                  <a:lnTo>
                    <a:pt x="118905" y="133366"/>
                  </a:lnTo>
                  <a:lnTo>
                    <a:pt x="119804" y="137794"/>
                  </a:lnTo>
                  <a:lnTo>
                    <a:pt x="119112" y="143397"/>
                  </a:lnTo>
                  <a:lnTo>
                    <a:pt x="119527" y="145679"/>
                  </a:lnTo>
                  <a:lnTo>
                    <a:pt x="121327" y="146786"/>
                  </a:lnTo>
                  <a:lnTo>
                    <a:pt x="122227" y="146579"/>
                  </a:lnTo>
                  <a:lnTo>
                    <a:pt x="124718" y="145195"/>
                  </a:lnTo>
                  <a:lnTo>
                    <a:pt x="125964" y="144780"/>
                  </a:lnTo>
                  <a:lnTo>
                    <a:pt x="126725" y="145126"/>
                  </a:lnTo>
                  <a:lnTo>
                    <a:pt x="127348" y="145749"/>
                  </a:lnTo>
                  <a:lnTo>
                    <a:pt x="128040" y="146440"/>
                  </a:lnTo>
                  <a:lnTo>
                    <a:pt x="129079" y="146579"/>
                  </a:lnTo>
                  <a:lnTo>
                    <a:pt x="131293" y="145126"/>
                  </a:lnTo>
                  <a:lnTo>
                    <a:pt x="132816" y="142290"/>
                  </a:lnTo>
                  <a:lnTo>
                    <a:pt x="133854" y="139108"/>
                  </a:lnTo>
                  <a:lnTo>
                    <a:pt x="134892" y="133228"/>
                  </a:lnTo>
                  <a:lnTo>
                    <a:pt x="135308" y="131637"/>
                  </a:lnTo>
                  <a:lnTo>
                    <a:pt x="138214" y="125827"/>
                  </a:lnTo>
                  <a:lnTo>
                    <a:pt x="138907" y="123890"/>
                  </a:lnTo>
                  <a:lnTo>
                    <a:pt x="139253" y="121745"/>
                  </a:lnTo>
                  <a:lnTo>
                    <a:pt x="137176" y="115935"/>
                  </a:lnTo>
                  <a:lnTo>
                    <a:pt x="135446" y="118148"/>
                  </a:lnTo>
                  <a:lnTo>
                    <a:pt x="133162" y="122852"/>
                  </a:lnTo>
                  <a:lnTo>
                    <a:pt x="129494" y="124374"/>
                  </a:lnTo>
                  <a:lnTo>
                    <a:pt x="127694" y="120431"/>
                  </a:lnTo>
                  <a:lnTo>
                    <a:pt x="129909" y="114205"/>
                  </a:lnTo>
                  <a:lnTo>
                    <a:pt x="133162" y="108187"/>
                  </a:lnTo>
                  <a:lnTo>
                    <a:pt x="134200" y="105144"/>
                  </a:lnTo>
                  <a:lnTo>
                    <a:pt x="132539" y="105420"/>
                  </a:lnTo>
                  <a:lnTo>
                    <a:pt x="129840" y="106942"/>
                  </a:lnTo>
                  <a:lnTo>
                    <a:pt x="127141" y="108741"/>
                  </a:lnTo>
                  <a:lnTo>
                    <a:pt x="125549" y="109986"/>
                  </a:lnTo>
                  <a:lnTo>
                    <a:pt x="123957" y="112338"/>
                  </a:lnTo>
                  <a:lnTo>
                    <a:pt x="122296" y="115381"/>
                  </a:lnTo>
                  <a:lnTo>
                    <a:pt x="120220" y="117941"/>
                  </a:lnTo>
                  <a:lnTo>
                    <a:pt x="117589" y="118909"/>
                  </a:lnTo>
                  <a:lnTo>
                    <a:pt x="115098" y="118079"/>
                  </a:lnTo>
                  <a:lnTo>
                    <a:pt x="114683" y="116350"/>
                  </a:lnTo>
                  <a:lnTo>
                    <a:pt x="115444" y="114274"/>
                  </a:lnTo>
                  <a:lnTo>
                    <a:pt x="117728" y="109986"/>
                  </a:lnTo>
                  <a:lnTo>
                    <a:pt x="118074" y="108879"/>
                  </a:lnTo>
                  <a:lnTo>
                    <a:pt x="116967" y="108602"/>
                  </a:lnTo>
                  <a:lnTo>
                    <a:pt x="113921" y="108395"/>
                  </a:lnTo>
                  <a:lnTo>
                    <a:pt x="119181" y="106804"/>
                  </a:lnTo>
                  <a:lnTo>
                    <a:pt x="120635" y="105351"/>
                  </a:lnTo>
                  <a:lnTo>
                    <a:pt x="119320" y="102999"/>
                  </a:lnTo>
                  <a:lnTo>
                    <a:pt x="122642" y="101132"/>
                  </a:lnTo>
                  <a:lnTo>
                    <a:pt x="127971" y="97327"/>
                  </a:lnTo>
                  <a:lnTo>
                    <a:pt x="131916" y="93107"/>
                  </a:lnTo>
                  <a:lnTo>
                    <a:pt x="130809" y="89995"/>
                  </a:lnTo>
                  <a:lnTo>
                    <a:pt x="128871" y="90479"/>
                  </a:lnTo>
                  <a:lnTo>
                    <a:pt x="120566" y="95183"/>
                  </a:lnTo>
                  <a:lnTo>
                    <a:pt x="119874" y="95114"/>
                  </a:lnTo>
                  <a:lnTo>
                    <a:pt x="118074" y="94629"/>
                  </a:lnTo>
                  <a:lnTo>
                    <a:pt x="117174" y="94629"/>
                  </a:lnTo>
                  <a:lnTo>
                    <a:pt x="116551" y="94906"/>
                  </a:lnTo>
                  <a:lnTo>
                    <a:pt x="115513" y="95805"/>
                  </a:lnTo>
                  <a:lnTo>
                    <a:pt x="114890" y="96082"/>
                  </a:lnTo>
                  <a:lnTo>
                    <a:pt x="108869" y="97673"/>
                  </a:lnTo>
                  <a:lnTo>
                    <a:pt x="113852" y="94076"/>
                  </a:lnTo>
                  <a:lnTo>
                    <a:pt x="115721" y="92277"/>
                  </a:lnTo>
                  <a:lnTo>
                    <a:pt x="117520" y="89372"/>
                  </a:lnTo>
                  <a:lnTo>
                    <a:pt x="114821" y="88957"/>
                  </a:lnTo>
                  <a:lnTo>
                    <a:pt x="112883" y="88473"/>
                  </a:lnTo>
                  <a:lnTo>
                    <a:pt x="112468" y="87435"/>
                  </a:lnTo>
                  <a:lnTo>
                    <a:pt x="114337" y="85568"/>
                  </a:lnTo>
                  <a:lnTo>
                    <a:pt x="107900" y="86259"/>
                  </a:lnTo>
                  <a:lnTo>
                    <a:pt x="111707" y="83838"/>
                  </a:lnTo>
                  <a:lnTo>
                    <a:pt x="116136" y="80380"/>
                  </a:lnTo>
                  <a:lnTo>
                    <a:pt x="119527" y="76298"/>
                  </a:lnTo>
                  <a:lnTo>
                    <a:pt x="120220" y="72148"/>
                  </a:lnTo>
                  <a:lnTo>
                    <a:pt x="116897" y="68551"/>
                  </a:lnTo>
                  <a:lnTo>
                    <a:pt x="111222" y="66683"/>
                  </a:lnTo>
                  <a:lnTo>
                    <a:pt x="105478" y="67029"/>
                  </a:lnTo>
                  <a:lnTo>
                    <a:pt x="101948" y="70211"/>
                  </a:lnTo>
                  <a:lnTo>
                    <a:pt x="101671" y="68758"/>
                  </a:lnTo>
                  <a:lnTo>
                    <a:pt x="101463" y="67237"/>
                  </a:lnTo>
                  <a:lnTo>
                    <a:pt x="101394" y="65646"/>
                  </a:lnTo>
                  <a:lnTo>
                    <a:pt x="101532" y="64193"/>
                  </a:lnTo>
                  <a:lnTo>
                    <a:pt x="98695" y="65577"/>
                  </a:lnTo>
                  <a:lnTo>
                    <a:pt x="90182" y="72217"/>
                  </a:lnTo>
                  <a:lnTo>
                    <a:pt x="88936" y="71249"/>
                  </a:lnTo>
                  <a:lnTo>
                    <a:pt x="86860" y="73186"/>
                  </a:lnTo>
                  <a:lnTo>
                    <a:pt x="84645" y="76022"/>
                  </a:lnTo>
                  <a:lnTo>
                    <a:pt x="83192" y="77613"/>
                  </a:lnTo>
                  <a:lnTo>
                    <a:pt x="84091" y="74431"/>
                  </a:lnTo>
                  <a:lnTo>
                    <a:pt x="85683" y="70695"/>
                  </a:lnTo>
                  <a:lnTo>
                    <a:pt x="86445" y="67167"/>
                  </a:lnTo>
                  <a:lnTo>
                    <a:pt x="84991" y="64331"/>
                  </a:lnTo>
                  <a:lnTo>
                    <a:pt x="84714" y="66960"/>
                  </a:lnTo>
                  <a:lnTo>
                    <a:pt x="83884" y="68274"/>
                  </a:lnTo>
                  <a:lnTo>
                    <a:pt x="82915" y="67928"/>
                  </a:lnTo>
                  <a:lnTo>
                    <a:pt x="82707" y="65369"/>
                  </a:lnTo>
                  <a:lnTo>
                    <a:pt x="80492" y="65992"/>
                  </a:lnTo>
                  <a:lnTo>
                    <a:pt x="78624" y="66130"/>
                  </a:lnTo>
                  <a:lnTo>
                    <a:pt x="71218" y="65438"/>
                  </a:lnTo>
                  <a:lnTo>
                    <a:pt x="70595" y="65577"/>
                  </a:lnTo>
                  <a:lnTo>
                    <a:pt x="67965" y="66476"/>
                  </a:lnTo>
                  <a:lnTo>
                    <a:pt x="70457" y="63294"/>
                  </a:lnTo>
                  <a:lnTo>
                    <a:pt x="71495" y="60458"/>
                  </a:lnTo>
                  <a:lnTo>
                    <a:pt x="70457" y="59420"/>
                  </a:lnTo>
                  <a:lnTo>
                    <a:pt x="66858" y="61495"/>
                  </a:lnTo>
                  <a:lnTo>
                    <a:pt x="69626" y="59143"/>
                  </a:lnTo>
                  <a:lnTo>
                    <a:pt x="78762" y="52710"/>
                  </a:lnTo>
                  <a:lnTo>
                    <a:pt x="79939" y="50220"/>
                  </a:lnTo>
                  <a:lnTo>
                    <a:pt x="79039" y="50358"/>
                  </a:lnTo>
                  <a:lnTo>
                    <a:pt x="69972" y="50012"/>
                  </a:lnTo>
                  <a:lnTo>
                    <a:pt x="68381" y="50358"/>
                  </a:lnTo>
                  <a:lnTo>
                    <a:pt x="66373" y="51673"/>
                  </a:lnTo>
                  <a:lnTo>
                    <a:pt x="67481" y="48491"/>
                  </a:lnTo>
                  <a:lnTo>
                    <a:pt x="66789" y="47384"/>
                  </a:lnTo>
                  <a:lnTo>
                    <a:pt x="64989" y="48006"/>
                  </a:lnTo>
                  <a:lnTo>
                    <a:pt x="62774" y="50082"/>
                  </a:lnTo>
                  <a:lnTo>
                    <a:pt x="55438" y="59005"/>
                  </a:lnTo>
                  <a:lnTo>
                    <a:pt x="52670" y="61634"/>
                  </a:lnTo>
                  <a:lnTo>
                    <a:pt x="52877" y="60181"/>
                  </a:lnTo>
                  <a:lnTo>
                    <a:pt x="52600" y="59005"/>
                  </a:lnTo>
                  <a:lnTo>
                    <a:pt x="52254" y="57898"/>
                  </a:lnTo>
                  <a:lnTo>
                    <a:pt x="52254" y="56653"/>
                  </a:lnTo>
                  <a:lnTo>
                    <a:pt x="52531" y="55546"/>
                  </a:lnTo>
                  <a:lnTo>
                    <a:pt x="55715" y="47799"/>
                  </a:lnTo>
                  <a:lnTo>
                    <a:pt x="68796" y="24972"/>
                  </a:lnTo>
                  <a:lnTo>
                    <a:pt x="73156" y="19438"/>
                  </a:lnTo>
                  <a:lnTo>
                    <a:pt x="74609" y="16048"/>
                  </a:lnTo>
                  <a:lnTo>
                    <a:pt x="73710" y="12728"/>
                  </a:lnTo>
                  <a:lnTo>
                    <a:pt x="71841" y="11898"/>
                  </a:lnTo>
                  <a:lnTo>
                    <a:pt x="69488" y="11206"/>
                  </a:lnTo>
                  <a:lnTo>
                    <a:pt x="68450" y="10030"/>
                  </a:lnTo>
                  <a:lnTo>
                    <a:pt x="70941" y="7886"/>
                  </a:lnTo>
                  <a:lnTo>
                    <a:pt x="77862" y="6087"/>
                  </a:lnTo>
                  <a:lnTo>
                    <a:pt x="81115" y="4081"/>
                  </a:lnTo>
                  <a:lnTo>
                    <a:pt x="80631" y="830"/>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 name="Freeform 36">
              <a:extLst>
                <a:ext uri="{FF2B5EF4-FFF2-40B4-BE49-F238E27FC236}">
                  <a16:creationId xmlns:a16="http://schemas.microsoft.com/office/drawing/2014/main" id="{559F128D-1AAF-BFA2-B0C1-10E26CD7F9E7}"/>
                </a:ext>
              </a:extLst>
            </p:cNvPr>
            <p:cNvSpPr/>
            <p:nvPr/>
          </p:nvSpPr>
          <p:spPr>
            <a:xfrm>
              <a:off x="3376831" y="3420866"/>
              <a:ext cx="222622" cy="232620"/>
            </a:xfrm>
            <a:custGeom>
              <a:avLst/>
              <a:gdLst>
                <a:gd name="connsiteX0" fmla="*/ 93907 w 167155"/>
                <a:gd name="connsiteY0" fmla="*/ 14111 h 174662"/>
                <a:gd name="connsiteX1" fmla="*/ 95360 w 167155"/>
                <a:gd name="connsiteY1" fmla="*/ 14941 h 174662"/>
                <a:gd name="connsiteX2" fmla="*/ 95845 w 167155"/>
                <a:gd name="connsiteY2" fmla="*/ 18262 h 174662"/>
                <a:gd name="connsiteX3" fmla="*/ 92592 w 167155"/>
                <a:gd name="connsiteY3" fmla="*/ 20268 h 174662"/>
                <a:gd name="connsiteX4" fmla="*/ 85671 w 167155"/>
                <a:gd name="connsiteY4" fmla="*/ 22066 h 174662"/>
                <a:gd name="connsiteX5" fmla="*/ 83179 w 167155"/>
                <a:gd name="connsiteY5" fmla="*/ 24211 h 174662"/>
                <a:gd name="connsiteX6" fmla="*/ 84148 w 167155"/>
                <a:gd name="connsiteY6" fmla="*/ 25387 h 174662"/>
                <a:gd name="connsiteX7" fmla="*/ 86571 w 167155"/>
                <a:gd name="connsiteY7" fmla="*/ 26079 h 174662"/>
                <a:gd name="connsiteX8" fmla="*/ 88439 w 167155"/>
                <a:gd name="connsiteY8" fmla="*/ 26909 h 174662"/>
                <a:gd name="connsiteX9" fmla="*/ 89339 w 167155"/>
                <a:gd name="connsiteY9" fmla="*/ 30229 h 174662"/>
                <a:gd name="connsiteX10" fmla="*/ 87886 w 167155"/>
                <a:gd name="connsiteY10" fmla="*/ 33618 h 174662"/>
                <a:gd name="connsiteX11" fmla="*/ 83525 w 167155"/>
                <a:gd name="connsiteY11" fmla="*/ 39152 h 174662"/>
                <a:gd name="connsiteX12" fmla="*/ 70444 w 167155"/>
                <a:gd name="connsiteY12" fmla="*/ 61980 h 174662"/>
                <a:gd name="connsiteX13" fmla="*/ 67261 w 167155"/>
                <a:gd name="connsiteY13" fmla="*/ 69727 h 174662"/>
                <a:gd name="connsiteX14" fmla="*/ 66984 w 167155"/>
                <a:gd name="connsiteY14" fmla="*/ 70834 h 174662"/>
                <a:gd name="connsiteX15" fmla="*/ 66984 w 167155"/>
                <a:gd name="connsiteY15" fmla="*/ 72079 h 174662"/>
                <a:gd name="connsiteX16" fmla="*/ 67330 w 167155"/>
                <a:gd name="connsiteY16" fmla="*/ 73186 h 174662"/>
                <a:gd name="connsiteX17" fmla="*/ 67607 w 167155"/>
                <a:gd name="connsiteY17" fmla="*/ 74361 h 174662"/>
                <a:gd name="connsiteX18" fmla="*/ 67399 w 167155"/>
                <a:gd name="connsiteY18" fmla="*/ 75745 h 174662"/>
                <a:gd name="connsiteX19" fmla="*/ 70168 w 167155"/>
                <a:gd name="connsiteY19" fmla="*/ 73116 h 174662"/>
                <a:gd name="connsiteX20" fmla="*/ 77573 w 167155"/>
                <a:gd name="connsiteY20" fmla="*/ 64193 h 174662"/>
                <a:gd name="connsiteX21" fmla="*/ 79788 w 167155"/>
                <a:gd name="connsiteY21" fmla="*/ 62118 h 174662"/>
                <a:gd name="connsiteX22" fmla="*/ 81587 w 167155"/>
                <a:gd name="connsiteY22" fmla="*/ 61495 h 174662"/>
                <a:gd name="connsiteX23" fmla="*/ 82279 w 167155"/>
                <a:gd name="connsiteY23" fmla="*/ 62602 h 174662"/>
                <a:gd name="connsiteX24" fmla="*/ 81172 w 167155"/>
                <a:gd name="connsiteY24" fmla="*/ 65784 h 174662"/>
                <a:gd name="connsiteX25" fmla="*/ 83179 w 167155"/>
                <a:gd name="connsiteY25" fmla="*/ 64470 h 174662"/>
                <a:gd name="connsiteX26" fmla="*/ 84771 w 167155"/>
                <a:gd name="connsiteY26" fmla="*/ 64055 h 174662"/>
                <a:gd name="connsiteX27" fmla="*/ 93838 w 167155"/>
                <a:gd name="connsiteY27" fmla="*/ 64400 h 174662"/>
                <a:gd name="connsiteX28" fmla="*/ 94668 w 167155"/>
                <a:gd name="connsiteY28" fmla="*/ 64262 h 174662"/>
                <a:gd name="connsiteX29" fmla="*/ 93492 w 167155"/>
                <a:gd name="connsiteY29" fmla="*/ 66753 h 174662"/>
                <a:gd name="connsiteX30" fmla="*/ 84356 w 167155"/>
                <a:gd name="connsiteY30" fmla="*/ 73186 h 174662"/>
                <a:gd name="connsiteX31" fmla="*/ 81587 w 167155"/>
                <a:gd name="connsiteY31" fmla="*/ 75538 h 174662"/>
                <a:gd name="connsiteX32" fmla="*/ 85117 w 167155"/>
                <a:gd name="connsiteY32" fmla="*/ 73462 h 174662"/>
                <a:gd name="connsiteX33" fmla="*/ 86155 w 167155"/>
                <a:gd name="connsiteY33" fmla="*/ 74500 h 174662"/>
                <a:gd name="connsiteX34" fmla="*/ 85117 w 167155"/>
                <a:gd name="connsiteY34" fmla="*/ 77336 h 174662"/>
                <a:gd name="connsiteX35" fmla="*/ 82625 w 167155"/>
                <a:gd name="connsiteY35" fmla="*/ 80587 h 174662"/>
                <a:gd name="connsiteX36" fmla="*/ 85256 w 167155"/>
                <a:gd name="connsiteY36" fmla="*/ 79688 h 174662"/>
                <a:gd name="connsiteX37" fmla="*/ 85878 w 167155"/>
                <a:gd name="connsiteY37" fmla="*/ 79549 h 174662"/>
                <a:gd name="connsiteX38" fmla="*/ 93284 w 167155"/>
                <a:gd name="connsiteY38" fmla="*/ 80172 h 174662"/>
                <a:gd name="connsiteX39" fmla="*/ 95153 w 167155"/>
                <a:gd name="connsiteY39" fmla="*/ 80034 h 174662"/>
                <a:gd name="connsiteX40" fmla="*/ 97367 w 167155"/>
                <a:gd name="connsiteY40" fmla="*/ 79411 h 174662"/>
                <a:gd name="connsiteX41" fmla="*/ 97575 w 167155"/>
                <a:gd name="connsiteY41" fmla="*/ 81971 h 174662"/>
                <a:gd name="connsiteX42" fmla="*/ 98544 w 167155"/>
                <a:gd name="connsiteY42" fmla="*/ 82317 h 174662"/>
                <a:gd name="connsiteX43" fmla="*/ 99375 w 167155"/>
                <a:gd name="connsiteY43" fmla="*/ 81002 h 174662"/>
                <a:gd name="connsiteX44" fmla="*/ 99651 w 167155"/>
                <a:gd name="connsiteY44" fmla="*/ 78443 h 174662"/>
                <a:gd name="connsiteX45" fmla="*/ 101105 w 167155"/>
                <a:gd name="connsiteY45" fmla="*/ 81279 h 174662"/>
                <a:gd name="connsiteX46" fmla="*/ 100343 w 167155"/>
                <a:gd name="connsiteY46" fmla="*/ 84807 h 174662"/>
                <a:gd name="connsiteX47" fmla="*/ 98821 w 167155"/>
                <a:gd name="connsiteY47" fmla="*/ 88542 h 174662"/>
                <a:gd name="connsiteX48" fmla="*/ 97852 w 167155"/>
                <a:gd name="connsiteY48" fmla="*/ 91724 h 174662"/>
                <a:gd name="connsiteX49" fmla="*/ 99305 w 167155"/>
                <a:gd name="connsiteY49" fmla="*/ 90133 h 174662"/>
                <a:gd name="connsiteX50" fmla="*/ 101520 w 167155"/>
                <a:gd name="connsiteY50" fmla="*/ 87297 h 174662"/>
                <a:gd name="connsiteX51" fmla="*/ 103666 w 167155"/>
                <a:gd name="connsiteY51" fmla="*/ 85291 h 174662"/>
                <a:gd name="connsiteX52" fmla="*/ 104842 w 167155"/>
                <a:gd name="connsiteY52" fmla="*/ 86329 h 174662"/>
                <a:gd name="connsiteX53" fmla="*/ 113355 w 167155"/>
                <a:gd name="connsiteY53" fmla="*/ 79688 h 174662"/>
                <a:gd name="connsiteX54" fmla="*/ 116193 w 167155"/>
                <a:gd name="connsiteY54" fmla="*/ 78235 h 174662"/>
                <a:gd name="connsiteX55" fmla="*/ 116054 w 167155"/>
                <a:gd name="connsiteY55" fmla="*/ 79757 h 174662"/>
                <a:gd name="connsiteX56" fmla="*/ 116054 w 167155"/>
                <a:gd name="connsiteY56" fmla="*/ 81279 h 174662"/>
                <a:gd name="connsiteX57" fmla="*/ 116262 w 167155"/>
                <a:gd name="connsiteY57" fmla="*/ 82801 h 174662"/>
                <a:gd name="connsiteX58" fmla="*/ 116608 w 167155"/>
                <a:gd name="connsiteY58" fmla="*/ 84253 h 174662"/>
                <a:gd name="connsiteX59" fmla="*/ 120069 w 167155"/>
                <a:gd name="connsiteY59" fmla="*/ 81141 h 174662"/>
                <a:gd name="connsiteX60" fmla="*/ 125813 w 167155"/>
                <a:gd name="connsiteY60" fmla="*/ 80795 h 174662"/>
                <a:gd name="connsiteX61" fmla="*/ 131488 w 167155"/>
                <a:gd name="connsiteY61" fmla="*/ 82662 h 174662"/>
                <a:gd name="connsiteX62" fmla="*/ 134811 w 167155"/>
                <a:gd name="connsiteY62" fmla="*/ 86259 h 174662"/>
                <a:gd name="connsiteX63" fmla="*/ 134118 w 167155"/>
                <a:gd name="connsiteY63" fmla="*/ 90410 h 174662"/>
                <a:gd name="connsiteX64" fmla="*/ 130727 w 167155"/>
                <a:gd name="connsiteY64" fmla="*/ 94491 h 174662"/>
                <a:gd name="connsiteX65" fmla="*/ 126298 w 167155"/>
                <a:gd name="connsiteY65" fmla="*/ 97950 h 174662"/>
                <a:gd name="connsiteX66" fmla="*/ 122491 w 167155"/>
                <a:gd name="connsiteY66" fmla="*/ 100302 h 174662"/>
                <a:gd name="connsiteX67" fmla="*/ 128928 w 167155"/>
                <a:gd name="connsiteY67" fmla="*/ 99610 h 174662"/>
                <a:gd name="connsiteX68" fmla="*/ 127059 w 167155"/>
                <a:gd name="connsiteY68" fmla="*/ 101547 h 174662"/>
                <a:gd name="connsiteX69" fmla="*/ 127474 w 167155"/>
                <a:gd name="connsiteY69" fmla="*/ 102584 h 174662"/>
                <a:gd name="connsiteX70" fmla="*/ 129481 w 167155"/>
                <a:gd name="connsiteY70" fmla="*/ 103069 h 174662"/>
                <a:gd name="connsiteX71" fmla="*/ 132111 w 167155"/>
                <a:gd name="connsiteY71" fmla="*/ 103484 h 174662"/>
                <a:gd name="connsiteX72" fmla="*/ 130312 w 167155"/>
                <a:gd name="connsiteY72" fmla="*/ 106389 h 174662"/>
                <a:gd name="connsiteX73" fmla="*/ 128443 w 167155"/>
                <a:gd name="connsiteY73" fmla="*/ 108257 h 174662"/>
                <a:gd name="connsiteX74" fmla="*/ 123460 w 167155"/>
                <a:gd name="connsiteY74" fmla="*/ 111854 h 174662"/>
                <a:gd name="connsiteX75" fmla="*/ 129481 w 167155"/>
                <a:gd name="connsiteY75" fmla="*/ 110263 h 174662"/>
                <a:gd name="connsiteX76" fmla="*/ 130104 w 167155"/>
                <a:gd name="connsiteY76" fmla="*/ 109986 h 174662"/>
                <a:gd name="connsiteX77" fmla="*/ 131142 w 167155"/>
                <a:gd name="connsiteY77" fmla="*/ 109156 h 174662"/>
                <a:gd name="connsiteX78" fmla="*/ 131765 w 167155"/>
                <a:gd name="connsiteY78" fmla="*/ 108879 h 174662"/>
                <a:gd name="connsiteX79" fmla="*/ 132734 w 167155"/>
                <a:gd name="connsiteY79" fmla="*/ 108879 h 174662"/>
                <a:gd name="connsiteX80" fmla="*/ 134534 w 167155"/>
                <a:gd name="connsiteY80" fmla="*/ 109363 h 174662"/>
                <a:gd name="connsiteX81" fmla="*/ 135157 w 167155"/>
                <a:gd name="connsiteY81" fmla="*/ 109363 h 174662"/>
                <a:gd name="connsiteX82" fmla="*/ 143531 w 167155"/>
                <a:gd name="connsiteY82" fmla="*/ 104729 h 174662"/>
                <a:gd name="connsiteX83" fmla="*/ 145469 w 167155"/>
                <a:gd name="connsiteY83" fmla="*/ 104175 h 174662"/>
                <a:gd name="connsiteX84" fmla="*/ 146576 w 167155"/>
                <a:gd name="connsiteY84" fmla="*/ 107288 h 174662"/>
                <a:gd name="connsiteX85" fmla="*/ 142632 w 167155"/>
                <a:gd name="connsiteY85" fmla="*/ 111508 h 174662"/>
                <a:gd name="connsiteX86" fmla="*/ 137233 w 167155"/>
                <a:gd name="connsiteY86" fmla="*/ 115312 h 174662"/>
                <a:gd name="connsiteX87" fmla="*/ 133980 w 167155"/>
                <a:gd name="connsiteY87" fmla="*/ 117180 h 174662"/>
                <a:gd name="connsiteX88" fmla="*/ 135226 w 167155"/>
                <a:gd name="connsiteY88" fmla="*/ 119463 h 174662"/>
                <a:gd name="connsiteX89" fmla="*/ 133773 w 167155"/>
                <a:gd name="connsiteY89" fmla="*/ 120915 h 174662"/>
                <a:gd name="connsiteX90" fmla="*/ 128582 w 167155"/>
                <a:gd name="connsiteY90" fmla="*/ 122506 h 174662"/>
                <a:gd name="connsiteX91" fmla="*/ 131558 w 167155"/>
                <a:gd name="connsiteY91" fmla="*/ 122645 h 174662"/>
                <a:gd name="connsiteX92" fmla="*/ 132665 w 167155"/>
                <a:gd name="connsiteY92" fmla="*/ 122990 h 174662"/>
                <a:gd name="connsiteX93" fmla="*/ 132319 w 167155"/>
                <a:gd name="connsiteY93" fmla="*/ 124097 h 174662"/>
                <a:gd name="connsiteX94" fmla="*/ 130035 w 167155"/>
                <a:gd name="connsiteY94" fmla="*/ 128386 h 174662"/>
                <a:gd name="connsiteX95" fmla="*/ 129274 w 167155"/>
                <a:gd name="connsiteY95" fmla="*/ 130461 h 174662"/>
                <a:gd name="connsiteX96" fmla="*/ 129689 w 167155"/>
                <a:gd name="connsiteY96" fmla="*/ 132191 h 174662"/>
                <a:gd name="connsiteX97" fmla="*/ 132181 w 167155"/>
                <a:gd name="connsiteY97" fmla="*/ 133021 h 174662"/>
                <a:gd name="connsiteX98" fmla="*/ 134811 w 167155"/>
                <a:gd name="connsiteY98" fmla="*/ 132052 h 174662"/>
                <a:gd name="connsiteX99" fmla="*/ 136818 w 167155"/>
                <a:gd name="connsiteY99" fmla="*/ 129493 h 174662"/>
                <a:gd name="connsiteX100" fmla="*/ 138479 w 167155"/>
                <a:gd name="connsiteY100" fmla="*/ 126449 h 174662"/>
                <a:gd name="connsiteX101" fmla="*/ 140140 w 167155"/>
                <a:gd name="connsiteY101" fmla="*/ 124097 h 174662"/>
                <a:gd name="connsiteX102" fmla="*/ 141732 w 167155"/>
                <a:gd name="connsiteY102" fmla="*/ 122852 h 174662"/>
                <a:gd name="connsiteX103" fmla="*/ 144431 w 167155"/>
                <a:gd name="connsiteY103" fmla="*/ 121054 h 174662"/>
                <a:gd name="connsiteX104" fmla="*/ 147130 w 167155"/>
                <a:gd name="connsiteY104" fmla="*/ 119532 h 174662"/>
                <a:gd name="connsiteX105" fmla="*/ 148791 w 167155"/>
                <a:gd name="connsiteY105" fmla="*/ 119255 h 174662"/>
                <a:gd name="connsiteX106" fmla="*/ 147684 w 167155"/>
                <a:gd name="connsiteY106" fmla="*/ 122368 h 174662"/>
                <a:gd name="connsiteX107" fmla="*/ 144500 w 167155"/>
                <a:gd name="connsiteY107" fmla="*/ 128386 h 174662"/>
                <a:gd name="connsiteX108" fmla="*/ 142285 w 167155"/>
                <a:gd name="connsiteY108" fmla="*/ 134612 h 174662"/>
                <a:gd name="connsiteX109" fmla="*/ 144016 w 167155"/>
                <a:gd name="connsiteY109" fmla="*/ 138554 h 174662"/>
                <a:gd name="connsiteX110" fmla="*/ 147753 w 167155"/>
                <a:gd name="connsiteY110" fmla="*/ 137033 h 174662"/>
                <a:gd name="connsiteX111" fmla="*/ 150037 w 167155"/>
                <a:gd name="connsiteY111" fmla="*/ 132329 h 174662"/>
                <a:gd name="connsiteX112" fmla="*/ 151767 w 167155"/>
                <a:gd name="connsiteY112" fmla="*/ 130115 h 174662"/>
                <a:gd name="connsiteX113" fmla="*/ 153844 w 167155"/>
                <a:gd name="connsiteY113" fmla="*/ 135926 h 174662"/>
                <a:gd name="connsiteX114" fmla="*/ 153498 w 167155"/>
                <a:gd name="connsiteY114" fmla="*/ 138070 h 174662"/>
                <a:gd name="connsiteX115" fmla="*/ 152806 w 167155"/>
                <a:gd name="connsiteY115" fmla="*/ 140076 h 174662"/>
                <a:gd name="connsiteX116" fmla="*/ 149899 w 167155"/>
                <a:gd name="connsiteY116" fmla="*/ 145887 h 174662"/>
                <a:gd name="connsiteX117" fmla="*/ 149483 w 167155"/>
                <a:gd name="connsiteY117" fmla="*/ 147409 h 174662"/>
                <a:gd name="connsiteX118" fmla="*/ 148376 w 167155"/>
                <a:gd name="connsiteY118" fmla="*/ 153288 h 174662"/>
                <a:gd name="connsiteX119" fmla="*/ 147338 w 167155"/>
                <a:gd name="connsiteY119" fmla="*/ 156471 h 174662"/>
                <a:gd name="connsiteX120" fmla="*/ 145815 w 167155"/>
                <a:gd name="connsiteY120" fmla="*/ 159306 h 174662"/>
                <a:gd name="connsiteX121" fmla="*/ 143600 w 167155"/>
                <a:gd name="connsiteY121" fmla="*/ 160759 h 174662"/>
                <a:gd name="connsiteX122" fmla="*/ 142562 w 167155"/>
                <a:gd name="connsiteY122" fmla="*/ 160621 h 174662"/>
                <a:gd name="connsiteX123" fmla="*/ 141870 w 167155"/>
                <a:gd name="connsiteY123" fmla="*/ 159929 h 174662"/>
                <a:gd name="connsiteX124" fmla="*/ 141247 w 167155"/>
                <a:gd name="connsiteY124" fmla="*/ 159237 h 174662"/>
                <a:gd name="connsiteX125" fmla="*/ 140486 w 167155"/>
                <a:gd name="connsiteY125" fmla="*/ 158961 h 174662"/>
                <a:gd name="connsiteX126" fmla="*/ 139240 w 167155"/>
                <a:gd name="connsiteY126" fmla="*/ 159306 h 174662"/>
                <a:gd name="connsiteX127" fmla="*/ 136749 w 167155"/>
                <a:gd name="connsiteY127" fmla="*/ 160690 h 174662"/>
                <a:gd name="connsiteX128" fmla="*/ 135779 w 167155"/>
                <a:gd name="connsiteY128" fmla="*/ 160967 h 174662"/>
                <a:gd name="connsiteX129" fmla="*/ 133980 w 167155"/>
                <a:gd name="connsiteY129" fmla="*/ 159860 h 174662"/>
                <a:gd name="connsiteX130" fmla="*/ 133565 w 167155"/>
                <a:gd name="connsiteY130" fmla="*/ 157577 h 174662"/>
                <a:gd name="connsiteX131" fmla="*/ 134188 w 167155"/>
                <a:gd name="connsiteY131" fmla="*/ 151974 h 174662"/>
                <a:gd name="connsiteX132" fmla="*/ 133288 w 167155"/>
                <a:gd name="connsiteY132" fmla="*/ 147478 h 174662"/>
                <a:gd name="connsiteX133" fmla="*/ 126436 w 167155"/>
                <a:gd name="connsiteY133" fmla="*/ 155087 h 174662"/>
                <a:gd name="connsiteX134" fmla="*/ 122491 w 167155"/>
                <a:gd name="connsiteY134" fmla="*/ 154949 h 174662"/>
                <a:gd name="connsiteX135" fmla="*/ 122145 w 167155"/>
                <a:gd name="connsiteY135" fmla="*/ 152458 h 174662"/>
                <a:gd name="connsiteX136" fmla="*/ 123322 w 167155"/>
                <a:gd name="connsiteY136" fmla="*/ 149138 h 174662"/>
                <a:gd name="connsiteX137" fmla="*/ 126436 w 167155"/>
                <a:gd name="connsiteY137" fmla="*/ 143535 h 174662"/>
                <a:gd name="connsiteX138" fmla="*/ 127682 w 167155"/>
                <a:gd name="connsiteY138" fmla="*/ 140699 h 174662"/>
                <a:gd name="connsiteX139" fmla="*/ 128166 w 167155"/>
                <a:gd name="connsiteY139" fmla="*/ 138347 h 174662"/>
                <a:gd name="connsiteX140" fmla="*/ 127820 w 167155"/>
                <a:gd name="connsiteY140" fmla="*/ 135857 h 174662"/>
                <a:gd name="connsiteX141" fmla="*/ 126713 w 167155"/>
                <a:gd name="connsiteY141" fmla="*/ 132744 h 174662"/>
                <a:gd name="connsiteX142" fmla="*/ 123114 w 167155"/>
                <a:gd name="connsiteY142" fmla="*/ 127487 h 174662"/>
                <a:gd name="connsiteX143" fmla="*/ 120207 w 167155"/>
                <a:gd name="connsiteY143" fmla="*/ 130531 h 174662"/>
                <a:gd name="connsiteX144" fmla="*/ 117300 w 167155"/>
                <a:gd name="connsiteY144" fmla="*/ 136618 h 174662"/>
                <a:gd name="connsiteX145" fmla="*/ 113840 w 167155"/>
                <a:gd name="connsiteY145" fmla="*/ 140699 h 174662"/>
                <a:gd name="connsiteX146" fmla="*/ 115708 w 167155"/>
                <a:gd name="connsiteY146" fmla="*/ 135857 h 174662"/>
                <a:gd name="connsiteX147" fmla="*/ 113909 w 167155"/>
                <a:gd name="connsiteY147" fmla="*/ 137863 h 174662"/>
                <a:gd name="connsiteX148" fmla="*/ 112179 w 167155"/>
                <a:gd name="connsiteY148" fmla="*/ 138762 h 174662"/>
                <a:gd name="connsiteX149" fmla="*/ 110379 w 167155"/>
                <a:gd name="connsiteY149" fmla="*/ 139315 h 174662"/>
                <a:gd name="connsiteX150" fmla="*/ 108303 w 167155"/>
                <a:gd name="connsiteY150" fmla="*/ 140215 h 174662"/>
                <a:gd name="connsiteX151" fmla="*/ 106157 w 167155"/>
                <a:gd name="connsiteY151" fmla="*/ 142082 h 174662"/>
                <a:gd name="connsiteX152" fmla="*/ 104635 w 167155"/>
                <a:gd name="connsiteY152" fmla="*/ 144296 h 174662"/>
                <a:gd name="connsiteX153" fmla="*/ 102281 w 167155"/>
                <a:gd name="connsiteY153" fmla="*/ 149069 h 174662"/>
                <a:gd name="connsiteX154" fmla="*/ 99721 w 167155"/>
                <a:gd name="connsiteY154" fmla="*/ 151767 h 174662"/>
                <a:gd name="connsiteX155" fmla="*/ 95776 w 167155"/>
                <a:gd name="connsiteY155" fmla="*/ 153911 h 174662"/>
                <a:gd name="connsiteX156" fmla="*/ 91484 w 167155"/>
                <a:gd name="connsiteY156" fmla="*/ 155087 h 174662"/>
                <a:gd name="connsiteX157" fmla="*/ 87539 w 167155"/>
                <a:gd name="connsiteY157" fmla="*/ 154672 h 174662"/>
                <a:gd name="connsiteX158" fmla="*/ 84909 w 167155"/>
                <a:gd name="connsiteY158" fmla="*/ 152251 h 174662"/>
                <a:gd name="connsiteX159" fmla="*/ 87263 w 167155"/>
                <a:gd name="connsiteY159" fmla="*/ 149968 h 174662"/>
                <a:gd name="connsiteX160" fmla="*/ 94599 w 167155"/>
                <a:gd name="connsiteY160" fmla="*/ 146717 h 174662"/>
                <a:gd name="connsiteX161" fmla="*/ 96675 w 167155"/>
                <a:gd name="connsiteY161" fmla="*/ 144849 h 174662"/>
                <a:gd name="connsiteX162" fmla="*/ 99721 w 167155"/>
                <a:gd name="connsiteY162" fmla="*/ 140284 h 174662"/>
                <a:gd name="connsiteX163" fmla="*/ 101589 w 167155"/>
                <a:gd name="connsiteY163" fmla="*/ 138347 h 174662"/>
                <a:gd name="connsiteX164" fmla="*/ 103804 w 167155"/>
                <a:gd name="connsiteY164" fmla="*/ 137033 h 174662"/>
                <a:gd name="connsiteX165" fmla="*/ 105950 w 167155"/>
                <a:gd name="connsiteY165" fmla="*/ 136064 h 174662"/>
                <a:gd name="connsiteX166" fmla="*/ 107887 w 167155"/>
                <a:gd name="connsiteY166" fmla="*/ 134750 h 174662"/>
                <a:gd name="connsiteX167" fmla="*/ 109341 w 167155"/>
                <a:gd name="connsiteY167" fmla="*/ 132536 h 174662"/>
                <a:gd name="connsiteX168" fmla="*/ 107057 w 167155"/>
                <a:gd name="connsiteY168" fmla="*/ 133505 h 174662"/>
                <a:gd name="connsiteX169" fmla="*/ 104842 w 167155"/>
                <a:gd name="connsiteY169" fmla="*/ 133505 h 174662"/>
                <a:gd name="connsiteX170" fmla="*/ 102628 w 167155"/>
                <a:gd name="connsiteY170" fmla="*/ 133090 h 174662"/>
                <a:gd name="connsiteX171" fmla="*/ 100274 w 167155"/>
                <a:gd name="connsiteY171" fmla="*/ 132951 h 174662"/>
                <a:gd name="connsiteX172" fmla="*/ 97506 w 167155"/>
                <a:gd name="connsiteY172" fmla="*/ 133436 h 174662"/>
                <a:gd name="connsiteX173" fmla="*/ 97021 w 167155"/>
                <a:gd name="connsiteY173" fmla="*/ 134127 h 174662"/>
                <a:gd name="connsiteX174" fmla="*/ 97021 w 167155"/>
                <a:gd name="connsiteY174" fmla="*/ 135303 h 174662"/>
                <a:gd name="connsiteX175" fmla="*/ 95706 w 167155"/>
                <a:gd name="connsiteY175" fmla="*/ 137240 h 174662"/>
                <a:gd name="connsiteX176" fmla="*/ 94045 w 167155"/>
                <a:gd name="connsiteY176" fmla="*/ 138070 h 174662"/>
                <a:gd name="connsiteX177" fmla="*/ 92315 w 167155"/>
                <a:gd name="connsiteY177" fmla="*/ 138070 h 174662"/>
                <a:gd name="connsiteX178" fmla="*/ 88647 w 167155"/>
                <a:gd name="connsiteY178" fmla="*/ 137309 h 174662"/>
                <a:gd name="connsiteX179" fmla="*/ 81310 w 167155"/>
                <a:gd name="connsiteY179" fmla="*/ 137171 h 174662"/>
                <a:gd name="connsiteX180" fmla="*/ 84217 w 167155"/>
                <a:gd name="connsiteY180" fmla="*/ 135511 h 174662"/>
                <a:gd name="connsiteX181" fmla="*/ 86224 w 167155"/>
                <a:gd name="connsiteY181" fmla="*/ 134058 h 174662"/>
                <a:gd name="connsiteX182" fmla="*/ 87124 w 167155"/>
                <a:gd name="connsiteY182" fmla="*/ 131914 h 174662"/>
                <a:gd name="connsiteX183" fmla="*/ 86917 w 167155"/>
                <a:gd name="connsiteY183" fmla="*/ 128248 h 174662"/>
                <a:gd name="connsiteX184" fmla="*/ 85463 w 167155"/>
                <a:gd name="connsiteY184" fmla="*/ 128870 h 174662"/>
                <a:gd name="connsiteX185" fmla="*/ 83871 w 167155"/>
                <a:gd name="connsiteY185" fmla="*/ 129009 h 174662"/>
                <a:gd name="connsiteX186" fmla="*/ 82487 w 167155"/>
                <a:gd name="connsiteY186" fmla="*/ 129009 h 174662"/>
                <a:gd name="connsiteX187" fmla="*/ 81518 w 167155"/>
                <a:gd name="connsiteY187" fmla="*/ 129078 h 174662"/>
                <a:gd name="connsiteX188" fmla="*/ 80688 w 167155"/>
                <a:gd name="connsiteY188" fmla="*/ 129839 h 174662"/>
                <a:gd name="connsiteX189" fmla="*/ 79442 w 167155"/>
                <a:gd name="connsiteY189" fmla="*/ 131914 h 174662"/>
                <a:gd name="connsiteX190" fmla="*/ 78611 w 167155"/>
                <a:gd name="connsiteY190" fmla="*/ 132744 h 174662"/>
                <a:gd name="connsiteX191" fmla="*/ 75704 w 167155"/>
                <a:gd name="connsiteY191" fmla="*/ 133989 h 174662"/>
                <a:gd name="connsiteX192" fmla="*/ 72036 w 167155"/>
                <a:gd name="connsiteY192" fmla="*/ 134750 h 174662"/>
                <a:gd name="connsiteX193" fmla="*/ 65253 w 167155"/>
                <a:gd name="connsiteY193" fmla="*/ 135165 h 174662"/>
                <a:gd name="connsiteX194" fmla="*/ 39784 w 167155"/>
                <a:gd name="connsiteY194" fmla="*/ 132398 h 174662"/>
                <a:gd name="connsiteX195" fmla="*/ 35562 w 167155"/>
                <a:gd name="connsiteY195" fmla="*/ 130738 h 174662"/>
                <a:gd name="connsiteX196" fmla="*/ 29610 w 167155"/>
                <a:gd name="connsiteY196" fmla="*/ 133712 h 174662"/>
                <a:gd name="connsiteX197" fmla="*/ 21858 w 167155"/>
                <a:gd name="connsiteY197" fmla="*/ 134958 h 174662"/>
                <a:gd name="connsiteX198" fmla="*/ 15698 w 167155"/>
                <a:gd name="connsiteY198" fmla="*/ 132951 h 174662"/>
                <a:gd name="connsiteX199" fmla="*/ 14314 w 167155"/>
                <a:gd name="connsiteY199" fmla="*/ 126242 h 174662"/>
                <a:gd name="connsiteX200" fmla="*/ 15768 w 167155"/>
                <a:gd name="connsiteY200" fmla="*/ 123475 h 174662"/>
                <a:gd name="connsiteX201" fmla="*/ 18328 w 167155"/>
                <a:gd name="connsiteY201" fmla="*/ 121192 h 174662"/>
                <a:gd name="connsiteX202" fmla="*/ 35631 w 167155"/>
                <a:gd name="connsiteY202" fmla="*/ 108049 h 174662"/>
                <a:gd name="connsiteX203" fmla="*/ 31617 w 167155"/>
                <a:gd name="connsiteY203" fmla="*/ 108464 h 174662"/>
                <a:gd name="connsiteX204" fmla="*/ 18328 w 167155"/>
                <a:gd name="connsiteY204" fmla="*/ 108049 h 174662"/>
                <a:gd name="connsiteX205" fmla="*/ 19436 w 167155"/>
                <a:gd name="connsiteY205" fmla="*/ 105974 h 174662"/>
                <a:gd name="connsiteX206" fmla="*/ 21235 w 167155"/>
                <a:gd name="connsiteY206" fmla="*/ 104106 h 174662"/>
                <a:gd name="connsiteX207" fmla="*/ 23450 w 167155"/>
                <a:gd name="connsiteY207" fmla="*/ 102584 h 174662"/>
                <a:gd name="connsiteX208" fmla="*/ 25596 w 167155"/>
                <a:gd name="connsiteY208" fmla="*/ 101408 h 174662"/>
                <a:gd name="connsiteX209" fmla="*/ 24350 w 167155"/>
                <a:gd name="connsiteY209" fmla="*/ 102930 h 174662"/>
                <a:gd name="connsiteX210" fmla="*/ 24142 w 167155"/>
                <a:gd name="connsiteY210" fmla="*/ 104521 h 174662"/>
                <a:gd name="connsiteX211" fmla="*/ 24973 w 167155"/>
                <a:gd name="connsiteY211" fmla="*/ 105628 h 174662"/>
                <a:gd name="connsiteX212" fmla="*/ 26980 w 167155"/>
                <a:gd name="connsiteY212" fmla="*/ 105628 h 174662"/>
                <a:gd name="connsiteX213" fmla="*/ 28364 w 167155"/>
                <a:gd name="connsiteY213" fmla="*/ 104452 h 174662"/>
                <a:gd name="connsiteX214" fmla="*/ 29471 w 167155"/>
                <a:gd name="connsiteY214" fmla="*/ 102100 h 174662"/>
                <a:gd name="connsiteX215" fmla="*/ 32655 w 167155"/>
                <a:gd name="connsiteY215" fmla="*/ 93523 h 174662"/>
                <a:gd name="connsiteX216" fmla="*/ 33762 w 167155"/>
                <a:gd name="connsiteY216" fmla="*/ 92070 h 174662"/>
                <a:gd name="connsiteX217" fmla="*/ 35493 w 167155"/>
                <a:gd name="connsiteY217" fmla="*/ 91309 h 174662"/>
                <a:gd name="connsiteX218" fmla="*/ 37431 w 167155"/>
                <a:gd name="connsiteY218" fmla="*/ 91586 h 174662"/>
                <a:gd name="connsiteX219" fmla="*/ 40891 w 167155"/>
                <a:gd name="connsiteY219" fmla="*/ 93799 h 174662"/>
                <a:gd name="connsiteX220" fmla="*/ 42691 w 167155"/>
                <a:gd name="connsiteY220" fmla="*/ 94283 h 174662"/>
                <a:gd name="connsiteX221" fmla="*/ 40960 w 167155"/>
                <a:gd name="connsiteY221" fmla="*/ 92762 h 174662"/>
                <a:gd name="connsiteX222" fmla="*/ 40753 w 167155"/>
                <a:gd name="connsiteY222" fmla="*/ 90894 h 174662"/>
                <a:gd name="connsiteX223" fmla="*/ 41514 w 167155"/>
                <a:gd name="connsiteY223" fmla="*/ 88888 h 174662"/>
                <a:gd name="connsiteX224" fmla="*/ 42898 w 167155"/>
                <a:gd name="connsiteY224" fmla="*/ 87159 h 174662"/>
                <a:gd name="connsiteX225" fmla="*/ 39991 w 167155"/>
                <a:gd name="connsiteY225" fmla="*/ 86951 h 174662"/>
                <a:gd name="connsiteX226" fmla="*/ 38400 w 167155"/>
                <a:gd name="connsiteY226" fmla="*/ 85429 h 174662"/>
                <a:gd name="connsiteX227" fmla="*/ 38054 w 167155"/>
                <a:gd name="connsiteY227" fmla="*/ 83077 h 174662"/>
                <a:gd name="connsiteX228" fmla="*/ 39092 w 167155"/>
                <a:gd name="connsiteY228" fmla="*/ 80449 h 174662"/>
                <a:gd name="connsiteX229" fmla="*/ 41168 w 167155"/>
                <a:gd name="connsiteY229" fmla="*/ 78374 h 174662"/>
                <a:gd name="connsiteX230" fmla="*/ 42829 w 167155"/>
                <a:gd name="connsiteY230" fmla="*/ 78374 h 174662"/>
                <a:gd name="connsiteX231" fmla="*/ 44559 w 167155"/>
                <a:gd name="connsiteY231" fmla="*/ 79134 h 174662"/>
                <a:gd name="connsiteX232" fmla="*/ 46774 w 167155"/>
                <a:gd name="connsiteY232" fmla="*/ 79273 h 174662"/>
                <a:gd name="connsiteX233" fmla="*/ 44767 w 167155"/>
                <a:gd name="connsiteY233" fmla="*/ 74223 h 174662"/>
                <a:gd name="connsiteX234" fmla="*/ 45321 w 167155"/>
                <a:gd name="connsiteY234" fmla="*/ 69519 h 174662"/>
                <a:gd name="connsiteX235" fmla="*/ 49819 w 167155"/>
                <a:gd name="connsiteY235" fmla="*/ 59558 h 174662"/>
                <a:gd name="connsiteX236" fmla="*/ 52934 w 167155"/>
                <a:gd name="connsiteY236" fmla="*/ 50220 h 174662"/>
                <a:gd name="connsiteX237" fmla="*/ 55495 w 167155"/>
                <a:gd name="connsiteY237" fmla="*/ 46139 h 174662"/>
                <a:gd name="connsiteX238" fmla="*/ 59440 w 167155"/>
                <a:gd name="connsiteY238" fmla="*/ 44686 h 174662"/>
                <a:gd name="connsiteX239" fmla="*/ 57433 w 167155"/>
                <a:gd name="connsiteY239" fmla="*/ 42680 h 174662"/>
                <a:gd name="connsiteX240" fmla="*/ 58609 w 167155"/>
                <a:gd name="connsiteY240" fmla="*/ 39844 h 174662"/>
                <a:gd name="connsiteX241" fmla="*/ 63039 w 167155"/>
                <a:gd name="connsiteY241" fmla="*/ 34310 h 174662"/>
                <a:gd name="connsiteX242" fmla="*/ 63039 w 167155"/>
                <a:gd name="connsiteY242" fmla="*/ 33757 h 174662"/>
                <a:gd name="connsiteX243" fmla="*/ 62416 w 167155"/>
                <a:gd name="connsiteY243" fmla="*/ 32650 h 174662"/>
                <a:gd name="connsiteX244" fmla="*/ 62416 w 167155"/>
                <a:gd name="connsiteY244" fmla="*/ 32235 h 174662"/>
                <a:gd name="connsiteX245" fmla="*/ 62900 w 167155"/>
                <a:gd name="connsiteY245" fmla="*/ 31682 h 174662"/>
                <a:gd name="connsiteX246" fmla="*/ 64561 w 167155"/>
                <a:gd name="connsiteY246" fmla="*/ 30575 h 174662"/>
                <a:gd name="connsiteX247" fmla="*/ 65184 w 167155"/>
                <a:gd name="connsiteY247" fmla="*/ 29952 h 174662"/>
                <a:gd name="connsiteX248" fmla="*/ 66222 w 167155"/>
                <a:gd name="connsiteY248" fmla="*/ 28223 h 174662"/>
                <a:gd name="connsiteX249" fmla="*/ 67953 w 167155"/>
                <a:gd name="connsiteY249" fmla="*/ 24626 h 174662"/>
                <a:gd name="connsiteX250" fmla="*/ 68991 w 167155"/>
                <a:gd name="connsiteY250" fmla="*/ 22966 h 174662"/>
                <a:gd name="connsiteX251" fmla="*/ 72036 w 167155"/>
                <a:gd name="connsiteY251" fmla="*/ 20406 h 174662"/>
                <a:gd name="connsiteX252" fmla="*/ 76742 w 167155"/>
                <a:gd name="connsiteY252" fmla="*/ 17708 h 174662"/>
                <a:gd name="connsiteX253" fmla="*/ 81587 w 167155"/>
                <a:gd name="connsiteY253" fmla="*/ 15703 h 174662"/>
                <a:gd name="connsiteX254" fmla="*/ 85325 w 167155"/>
                <a:gd name="connsiteY254" fmla="*/ 15011 h 174662"/>
                <a:gd name="connsiteX255" fmla="*/ 86155 w 167155"/>
                <a:gd name="connsiteY255" fmla="*/ 15564 h 174662"/>
                <a:gd name="connsiteX256" fmla="*/ 86917 w 167155"/>
                <a:gd name="connsiteY256" fmla="*/ 16533 h 174662"/>
                <a:gd name="connsiteX257" fmla="*/ 87886 w 167155"/>
                <a:gd name="connsiteY257" fmla="*/ 17363 h 174662"/>
                <a:gd name="connsiteX258" fmla="*/ 89339 w 167155"/>
                <a:gd name="connsiteY258" fmla="*/ 17570 h 174662"/>
                <a:gd name="connsiteX259" fmla="*/ 90377 w 167155"/>
                <a:gd name="connsiteY259" fmla="*/ 17155 h 174662"/>
                <a:gd name="connsiteX260" fmla="*/ 90516 w 167155"/>
                <a:gd name="connsiteY260" fmla="*/ 16740 h 174662"/>
                <a:gd name="connsiteX261" fmla="*/ 90308 w 167155"/>
                <a:gd name="connsiteY261" fmla="*/ 16256 h 174662"/>
                <a:gd name="connsiteX262" fmla="*/ 90516 w 167155"/>
                <a:gd name="connsiteY262" fmla="*/ 15910 h 174662"/>
                <a:gd name="connsiteX263" fmla="*/ 90862 w 167155"/>
                <a:gd name="connsiteY263" fmla="*/ 15426 h 174662"/>
                <a:gd name="connsiteX264" fmla="*/ 91900 w 167155"/>
                <a:gd name="connsiteY264" fmla="*/ 14388 h 174662"/>
                <a:gd name="connsiteX265" fmla="*/ 93284 w 167155"/>
                <a:gd name="connsiteY265" fmla="*/ 13835 h 174662"/>
                <a:gd name="connsiteX266" fmla="*/ 93284 w 167155"/>
                <a:gd name="connsiteY266" fmla="*/ 0 h 174662"/>
                <a:gd name="connsiteX267" fmla="*/ 88301 w 167155"/>
                <a:gd name="connsiteY267" fmla="*/ 899 h 174662"/>
                <a:gd name="connsiteX268" fmla="*/ 87332 w 167155"/>
                <a:gd name="connsiteY268" fmla="*/ 1245 h 174662"/>
                <a:gd name="connsiteX269" fmla="*/ 85186 w 167155"/>
                <a:gd name="connsiteY269" fmla="*/ 1107 h 174662"/>
                <a:gd name="connsiteX270" fmla="*/ 82556 w 167155"/>
                <a:gd name="connsiteY270" fmla="*/ 1384 h 174662"/>
                <a:gd name="connsiteX271" fmla="*/ 78819 w 167155"/>
                <a:gd name="connsiteY271" fmla="*/ 2075 h 174662"/>
                <a:gd name="connsiteX272" fmla="*/ 76120 w 167155"/>
                <a:gd name="connsiteY272" fmla="*/ 2905 h 174662"/>
                <a:gd name="connsiteX273" fmla="*/ 71275 w 167155"/>
                <a:gd name="connsiteY273" fmla="*/ 4911 h 174662"/>
                <a:gd name="connsiteX274" fmla="*/ 69683 w 167155"/>
                <a:gd name="connsiteY274" fmla="*/ 5742 h 174662"/>
                <a:gd name="connsiteX275" fmla="*/ 64977 w 167155"/>
                <a:gd name="connsiteY275" fmla="*/ 8439 h 174662"/>
                <a:gd name="connsiteX276" fmla="*/ 62970 w 167155"/>
                <a:gd name="connsiteY276" fmla="*/ 9823 h 174662"/>
                <a:gd name="connsiteX277" fmla="*/ 59924 w 167155"/>
                <a:gd name="connsiteY277" fmla="*/ 12382 h 174662"/>
                <a:gd name="connsiteX278" fmla="*/ 57156 w 167155"/>
                <a:gd name="connsiteY278" fmla="*/ 15564 h 174662"/>
                <a:gd name="connsiteX279" fmla="*/ 56118 w 167155"/>
                <a:gd name="connsiteY279" fmla="*/ 17224 h 174662"/>
                <a:gd name="connsiteX280" fmla="*/ 55426 w 167155"/>
                <a:gd name="connsiteY280" fmla="*/ 18539 h 174662"/>
                <a:gd name="connsiteX281" fmla="*/ 54318 w 167155"/>
                <a:gd name="connsiteY281" fmla="*/ 20752 h 174662"/>
                <a:gd name="connsiteX282" fmla="*/ 53003 w 167155"/>
                <a:gd name="connsiteY282" fmla="*/ 21928 h 174662"/>
                <a:gd name="connsiteX283" fmla="*/ 52450 w 167155"/>
                <a:gd name="connsiteY283" fmla="*/ 22481 h 174662"/>
                <a:gd name="connsiteX284" fmla="*/ 48574 w 167155"/>
                <a:gd name="connsiteY284" fmla="*/ 30021 h 174662"/>
                <a:gd name="connsiteX285" fmla="*/ 47674 w 167155"/>
                <a:gd name="connsiteY285" fmla="*/ 31128 h 174662"/>
                <a:gd name="connsiteX286" fmla="*/ 45667 w 167155"/>
                <a:gd name="connsiteY286" fmla="*/ 34518 h 174662"/>
                <a:gd name="connsiteX287" fmla="*/ 44490 w 167155"/>
                <a:gd name="connsiteY287" fmla="*/ 37354 h 174662"/>
                <a:gd name="connsiteX288" fmla="*/ 44421 w 167155"/>
                <a:gd name="connsiteY288" fmla="*/ 37561 h 174662"/>
                <a:gd name="connsiteX289" fmla="*/ 43590 w 167155"/>
                <a:gd name="connsiteY289" fmla="*/ 38737 h 174662"/>
                <a:gd name="connsiteX290" fmla="*/ 41030 w 167155"/>
                <a:gd name="connsiteY290" fmla="*/ 42818 h 174662"/>
                <a:gd name="connsiteX291" fmla="*/ 39576 w 167155"/>
                <a:gd name="connsiteY291" fmla="*/ 45862 h 174662"/>
                <a:gd name="connsiteX292" fmla="*/ 36739 w 167155"/>
                <a:gd name="connsiteY292" fmla="*/ 54509 h 174662"/>
                <a:gd name="connsiteX293" fmla="*/ 32517 w 167155"/>
                <a:gd name="connsiteY293" fmla="*/ 63847 h 174662"/>
                <a:gd name="connsiteX294" fmla="*/ 31409 w 167155"/>
                <a:gd name="connsiteY294" fmla="*/ 67859 h 174662"/>
                <a:gd name="connsiteX295" fmla="*/ 31409 w 167155"/>
                <a:gd name="connsiteY295" fmla="*/ 68413 h 174662"/>
                <a:gd name="connsiteX296" fmla="*/ 31132 w 167155"/>
                <a:gd name="connsiteY296" fmla="*/ 68620 h 174662"/>
                <a:gd name="connsiteX297" fmla="*/ 29056 w 167155"/>
                <a:gd name="connsiteY297" fmla="*/ 70695 h 174662"/>
                <a:gd name="connsiteX298" fmla="*/ 25942 w 167155"/>
                <a:gd name="connsiteY298" fmla="*/ 75538 h 174662"/>
                <a:gd name="connsiteX299" fmla="*/ 24903 w 167155"/>
                <a:gd name="connsiteY299" fmla="*/ 78166 h 174662"/>
                <a:gd name="connsiteX300" fmla="*/ 24004 w 167155"/>
                <a:gd name="connsiteY300" fmla="*/ 81971 h 174662"/>
                <a:gd name="connsiteX301" fmla="*/ 22481 w 167155"/>
                <a:gd name="connsiteY301" fmla="*/ 83631 h 174662"/>
                <a:gd name="connsiteX302" fmla="*/ 21374 w 167155"/>
                <a:gd name="connsiteY302" fmla="*/ 85083 h 174662"/>
                <a:gd name="connsiteX303" fmla="*/ 19366 w 167155"/>
                <a:gd name="connsiteY303" fmla="*/ 88680 h 174662"/>
                <a:gd name="connsiteX304" fmla="*/ 19366 w 167155"/>
                <a:gd name="connsiteY304" fmla="*/ 88888 h 174662"/>
                <a:gd name="connsiteX305" fmla="*/ 18605 w 167155"/>
                <a:gd name="connsiteY305" fmla="*/ 89234 h 174662"/>
                <a:gd name="connsiteX306" fmla="*/ 16460 w 167155"/>
                <a:gd name="connsiteY306" fmla="*/ 90410 h 174662"/>
                <a:gd name="connsiteX307" fmla="*/ 15075 w 167155"/>
                <a:gd name="connsiteY307" fmla="*/ 91240 h 174662"/>
                <a:gd name="connsiteX308" fmla="*/ 12861 w 167155"/>
                <a:gd name="connsiteY308" fmla="*/ 92762 h 174662"/>
                <a:gd name="connsiteX309" fmla="*/ 10923 w 167155"/>
                <a:gd name="connsiteY309" fmla="*/ 94353 h 174662"/>
                <a:gd name="connsiteX310" fmla="*/ 9123 w 167155"/>
                <a:gd name="connsiteY310" fmla="*/ 96220 h 174662"/>
                <a:gd name="connsiteX311" fmla="*/ 6839 w 167155"/>
                <a:gd name="connsiteY311" fmla="*/ 99264 h 174662"/>
                <a:gd name="connsiteX312" fmla="*/ 5732 w 167155"/>
                <a:gd name="connsiteY312" fmla="*/ 101339 h 174662"/>
                <a:gd name="connsiteX313" fmla="*/ 5317 w 167155"/>
                <a:gd name="connsiteY313" fmla="*/ 113790 h 174662"/>
                <a:gd name="connsiteX314" fmla="*/ 3102 w 167155"/>
                <a:gd name="connsiteY314" fmla="*/ 116765 h 174662"/>
                <a:gd name="connsiteX315" fmla="*/ 1648 w 167155"/>
                <a:gd name="connsiteY315" fmla="*/ 119532 h 174662"/>
                <a:gd name="connsiteX316" fmla="*/ 264 w 167155"/>
                <a:gd name="connsiteY316" fmla="*/ 128870 h 174662"/>
                <a:gd name="connsiteX317" fmla="*/ 1648 w 167155"/>
                <a:gd name="connsiteY317" fmla="*/ 135580 h 174662"/>
                <a:gd name="connsiteX318" fmla="*/ 10992 w 167155"/>
                <a:gd name="connsiteY318" fmla="*/ 146025 h 174662"/>
                <a:gd name="connsiteX319" fmla="*/ 17152 w 167155"/>
                <a:gd name="connsiteY319" fmla="*/ 148031 h 174662"/>
                <a:gd name="connsiteX320" fmla="*/ 21374 w 167155"/>
                <a:gd name="connsiteY320" fmla="*/ 148723 h 174662"/>
                <a:gd name="connsiteX321" fmla="*/ 23588 w 167155"/>
                <a:gd name="connsiteY321" fmla="*/ 148515 h 174662"/>
                <a:gd name="connsiteX322" fmla="*/ 31340 w 167155"/>
                <a:gd name="connsiteY322" fmla="*/ 147270 h 174662"/>
                <a:gd name="connsiteX323" fmla="*/ 35216 w 167155"/>
                <a:gd name="connsiteY323" fmla="*/ 146025 h 174662"/>
                <a:gd name="connsiteX324" fmla="*/ 35770 w 167155"/>
                <a:gd name="connsiteY324" fmla="*/ 145749 h 174662"/>
                <a:gd name="connsiteX325" fmla="*/ 37777 w 167155"/>
                <a:gd name="connsiteY325" fmla="*/ 146095 h 174662"/>
                <a:gd name="connsiteX326" fmla="*/ 63246 w 167155"/>
                <a:gd name="connsiteY326" fmla="*/ 148861 h 174662"/>
                <a:gd name="connsiteX327" fmla="*/ 64769 w 167155"/>
                <a:gd name="connsiteY327" fmla="*/ 148930 h 174662"/>
                <a:gd name="connsiteX328" fmla="*/ 65669 w 167155"/>
                <a:gd name="connsiteY328" fmla="*/ 148930 h 174662"/>
                <a:gd name="connsiteX329" fmla="*/ 71067 w 167155"/>
                <a:gd name="connsiteY329" fmla="*/ 148585 h 174662"/>
                <a:gd name="connsiteX330" fmla="*/ 70583 w 167155"/>
                <a:gd name="connsiteY330" fmla="*/ 152389 h 174662"/>
                <a:gd name="connsiteX331" fmla="*/ 75151 w 167155"/>
                <a:gd name="connsiteY331" fmla="*/ 162419 h 174662"/>
                <a:gd name="connsiteX332" fmla="*/ 77781 w 167155"/>
                <a:gd name="connsiteY332" fmla="*/ 164840 h 174662"/>
                <a:gd name="connsiteX333" fmla="*/ 85532 w 167155"/>
                <a:gd name="connsiteY333" fmla="*/ 168368 h 174662"/>
                <a:gd name="connsiteX334" fmla="*/ 89477 w 167155"/>
                <a:gd name="connsiteY334" fmla="*/ 168783 h 174662"/>
                <a:gd name="connsiteX335" fmla="*/ 91000 w 167155"/>
                <a:gd name="connsiteY335" fmla="*/ 168852 h 174662"/>
                <a:gd name="connsiteX336" fmla="*/ 94599 w 167155"/>
                <a:gd name="connsiteY336" fmla="*/ 168368 h 174662"/>
                <a:gd name="connsiteX337" fmla="*/ 98890 w 167155"/>
                <a:gd name="connsiteY337" fmla="*/ 167192 h 174662"/>
                <a:gd name="connsiteX338" fmla="*/ 102004 w 167155"/>
                <a:gd name="connsiteY338" fmla="*/ 165947 h 174662"/>
                <a:gd name="connsiteX339" fmla="*/ 105950 w 167155"/>
                <a:gd name="connsiteY339" fmla="*/ 163803 h 174662"/>
                <a:gd name="connsiteX340" fmla="*/ 109272 w 167155"/>
                <a:gd name="connsiteY340" fmla="*/ 161243 h 174662"/>
                <a:gd name="connsiteX341" fmla="*/ 109479 w 167155"/>
                <a:gd name="connsiteY341" fmla="*/ 160967 h 174662"/>
                <a:gd name="connsiteX342" fmla="*/ 121522 w 167155"/>
                <a:gd name="connsiteY342" fmla="*/ 168714 h 174662"/>
                <a:gd name="connsiteX343" fmla="*/ 122906 w 167155"/>
                <a:gd name="connsiteY343" fmla="*/ 168714 h 174662"/>
                <a:gd name="connsiteX344" fmla="*/ 125952 w 167155"/>
                <a:gd name="connsiteY344" fmla="*/ 171412 h 174662"/>
                <a:gd name="connsiteX345" fmla="*/ 127751 w 167155"/>
                <a:gd name="connsiteY345" fmla="*/ 172519 h 174662"/>
                <a:gd name="connsiteX346" fmla="*/ 135157 w 167155"/>
                <a:gd name="connsiteY346" fmla="*/ 174663 h 174662"/>
                <a:gd name="connsiteX347" fmla="*/ 138756 w 167155"/>
                <a:gd name="connsiteY347" fmla="*/ 174179 h 174662"/>
                <a:gd name="connsiteX348" fmla="*/ 139309 w 167155"/>
                <a:gd name="connsiteY348" fmla="*/ 174040 h 174662"/>
                <a:gd name="connsiteX349" fmla="*/ 140555 w 167155"/>
                <a:gd name="connsiteY349" fmla="*/ 174248 h 174662"/>
                <a:gd name="connsiteX350" fmla="*/ 141593 w 167155"/>
                <a:gd name="connsiteY350" fmla="*/ 174386 h 174662"/>
                <a:gd name="connsiteX351" fmla="*/ 143047 w 167155"/>
                <a:gd name="connsiteY351" fmla="*/ 174455 h 174662"/>
                <a:gd name="connsiteX352" fmla="*/ 150798 w 167155"/>
                <a:gd name="connsiteY352" fmla="*/ 172104 h 174662"/>
                <a:gd name="connsiteX353" fmla="*/ 153013 w 167155"/>
                <a:gd name="connsiteY353" fmla="*/ 170651 h 174662"/>
                <a:gd name="connsiteX354" fmla="*/ 157443 w 167155"/>
                <a:gd name="connsiteY354" fmla="*/ 165740 h 174662"/>
                <a:gd name="connsiteX355" fmla="*/ 158965 w 167155"/>
                <a:gd name="connsiteY355" fmla="*/ 162904 h 174662"/>
                <a:gd name="connsiteX356" fmla="*/ 160003 w 167155"/>
                <a:gd name="connsiteY356" fmla="*/ 160552 h 174662"/>
                <a:gd name="connsiteX357" fmla="*/ 161041 w 167155"/>
                <a:gd name="connsiteY357" fmla="*/ 157370 h 174662"/>
                <a:gd name="connsiteX358" fmla="*/ 161457 w 167155"/>
                <a:gd name="connsiteY358" fmla="*/ 155640 h 174662"/>
                <a:gd name="connsiteX359" fmla="*/ 162426 w 167155"/>
                <a:gd name="connsiteY359" fmla="*/ 150452 h 174662"/>
                <a:gd name="connsiteX360" fmla="*/ 164641 w 167155"/>
                <a:gd name="connsiteY360" fmla="*/ 146025 h 174662"/>
                <a:gd name="connsiteX361" fmla="*/ 165263 w 167155"/>
                <a:gd name="connsiteY361" fmla="*/ 144642 h 174662"/>
                <a:gd name="connsiteX362" fmla="*/ 165956 w 167155"/>
                <a:gd name="connsiteY362" fmla="*/ 142636 h 174662"/>
                <a:gd name="connsiteX363" fmla="*/ 166648 w 167155"/>
                <a:gd name="connsiteY363" fmla="*/ 140007 h 174662"/>
                <a:gd name="connsiteX364" fmla="*/ 166994 w 167155"/>
                <a:gd name="connsiteY364" fmla="*/ 137863 h 174662"/>
                <a:gd name="connsiteX365" fmla="*/ 166371 w 167155"/>
                <a:gd name="connsiteY365" fmla="*/ 131153 h 174662"/>
                <a:gd name="connsiteX366" fmla="*/ 164294 w 167155"/>
                <a:gd name="connsiteY366" fmla="*/ 125342 h 174662"/>
                <a:gd name="connsiteX367" fmla="*/ 162011 w 167155"/>
                <a:gd name="connsiteY367" fmla="*/ 121192 h 174662"/>
                <a:gd name="connsiteX368" fmla="*/ 159380 w 167155"/>
                <a:gd name="connsiteY368" fmla="*/ 110747 h 174662"/>
                <a:gd name="connsiteX369" fmla="*/ 159104 w 167155"/>
                <a:gd name="connsiteY369" fmla="*/ 102584 h 174662"/>
                <a:gd name="connsiteX370" fmla="*/ 157996 w 167155"/>
                <a:gd name="connsiteY370" fmla="*/ 99471 h 174662"/>
                <a:gd name="connsiteX371" fmla="*/ 147615 w 167155"/>
                <a:gd name="connsiteY371" fmla="*/ 90410 h 174662"/>
                <a:gd name="connsiteX372" fmla="*/ 147961 w 167155"/>
                <a:gd name="connsiteY372" fmla="*/ 88404 h 174662"/>
                <a:gd name="connsiteX373" fmla="*/ 144500 w 167155"/>
                <a:gd name="connsiteY373" fmla="*/ 76783 h 174662"/>
                <a:gd name="connsiteX374" fmla="*/ 141178 w 167155"/>
                <a:gd name="connsiteY374" fmla="*/ 73186 h 174662"/>
                <a:gd name="connsiteX375" fmla="*/ 135295 w 167155"/>
                <a:gd name="connsiteY375" fmla="*/ 69381 h 174662"/>
                <a:gd name="connsiteX376" fmla="*/ 129620 w 167155"/>
                <a:gd name="connsiteY376" fmla="*/ 67513 h 174662"/>
                <a:gd name="connsiteX377" fmla="*/ 125259 w 167155"/>
                <a:gd name="connsiteY377" fmla="*/ 66822 h 174662"/>
                <a:gd name="connsiteX378" fmla="*/ 124429 w 167155"/>
                <a:gd name="connsiteY378" fmla="*/ 66822 h 174662"/>
                <a:gd name="connsiteX379" fmla="*/ 123668 w 167155"/>
                <a:gd name="connsiteY379" fmla="*/ 66822 h 174662"/>
                <a:gd name="connsiteX380" fmla="*/ 123252 w 167155"/>
                <a:gd name="connsiteY380" fmla="*/ 66614 h 174662"/>
                <a:gd name="connsiteX381" fmla="*/ 115570 w 167155"/>
                <a:gd name="connsiteY381" fmla="*/ 64331 h 174662"/>
                <a:gd name="connsiteX382" fmla="*/ 109341 w 167155"/>
                <a:gd name="connsiteY382" fmla="*/ 65853 h 174662"/>
                <a:gd name="connsiteX383" fmla="*/ 107611 w 167155"/>
                <a:gd name="connsiteY383" fmla="*/ 66753 h 174662"/>
                <a:gd name="connsiteX384" fmla="*/ 105188 w 167155"/>
                <a:gd name="connsiteY384" fmla="*/ 56238 h 174662"/>
                <a:gd name="connsiteX385" fmla="*/ 93976 w 167155"/>
                <a:gd name="connsiteY385" fmla="*/ 50497 h 174662"/>
                <a:gd name="connsiteX386" fmla="*/ 92523 w 167155"/>
                <a:gd name="connsiteY386" fmla="*/ 50566 h 174662"/>
                <a:gd name="connsiteX387" fmla="*/ 92177 w 167155"/>
                <a:gd name="connsiteY387" fmla="*/ 50566 h 174662"/>
                <a:gd name="connsiteX388" fmla="*/ 94322 w 167155"/>
                <a:gd name="connsiteY388" fmla="*/ 46831 h 174662"/>
                <a:gd name="connsiteX389" fmla="*/ 98060 w 167155"/>
                <a:gd name="connsiteY389" fmla="*/ 42127 h 174662"/>
                <a:gd name="connsiteX390" fmla="*/ 99928 w 167155"/>
                <a:gd name="connsiteY390" fmla="*/ 38945 h 174662"/>
                <a:gd name="connsiteX391" fmla="*/ 101382 w 167155"/>
                <a:gd name="connsiteY391" fmla="*/ 35555 h 174662"/>
                <a:gd name="connsiteX392" fmla="*/ 102489 w 167155"/>
                <a:gd name="connsiteY392" fmla="*/ 29952 h 174662"/>
                <a:gd name="connsiteX393" fmla="*/ 108857 w 167155"/>
                <a:gd name="connsiteY393" fmla="*/ 16256 h 174662"/>
                <a:gd name="connsiteX394" fmla="*/ 108372 w 167155"/>
                <a:gd name="connsiteY394" fmla="*/ 12936 h 174662"/>
                <a:gd name="connsiteX395" fmla="*/ 101589 w 167155"/>
                <a:gd name="connsiteY395" fmla="*/ 2905 h 174662"/>
                <a:gd name="connsiteX396" fmla="*/ 100136 w 167155"/>
                <a:gd name="connsiteY396" fmla="*/ 2075 h 174662"/>
                <a:gd name="connsiteX397" fmla="*/ 93215 w 167155"/>
                <a:gd name="connsiteY397" fmla="*/ 208 h 174662"/>
                <a:gd name="connsiteX398" fmla="*/ 93215 w 167155"/>
                <a:gd name="connsiteY398" fmla="*/ 208 h 17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Lst>
              <a:rect l="l" t="t" r="r" b="b"/>
              <a:pathLst>
                <a:path w="167155" h="174662">
                  <a:moveTo>
                    <a:pt x="93907" y="14111"/>
                  </a:moveTo>
                  <a:lnTo>
                    <a:pt x="95360" y="14941"/>
                  </a:lnTo>
                  <a:lnTo>
                    <a:pt x="95845" y="18262"/>
                  </a:lnTo>
                  <a:lnTo>
                    <a:pt x="92592" y="20268"/>
                  </a:lnTo>
                  <a:lnTo>
                    <a:pt x="85671" y="22066"/>
                  </a:lnTo>
                  <a:lnTo>
                    <a:pt x="83179" y="24211"/>
                  </a:lnTo>
                  <a:lnTo>
                    <a:pt x="84148" y="25387"/>
                  </a:lnTo>
                  <a:lnTo>
                    <a:pt x="86571" y="26079"/>
                  </a:lnTo>
                  <a:lnTo>
                    <a:pt x="88439" y="26909"/>
                  </a:lnTo>
                  <a:lnTo>
                    <a:pt x="89339" y="30229"/>
                  </a:lnTo>
                  <a:lnTo>
                    <a:pt x="87886" y="33618"/>
                  </a:lnTo>
                  <a:lnTo>
                    <a:pt x="83525" y="39152"/>
                  </a:lnTo>
                  <a:lnTo>
                    <a:pt x="70444" y="61980"/>
                  </a:lnTo>
                  <a:lnTo>
                    <a:pt x="67261" y="69727"/>
                  </a:lnTo>
                  <a:lnTo>
                    <a:pt x="66984" y="70834"/>
                  </a:lnTo>
                  <a:lnTo>
                    <a:pt x="66984" y="72079"/>
                  </a:lnTo>
                  <a:cubicBezTo>
                    <a:pt x="66984" y="72079"/>
                    <a:pt x="67330" y="73186"/>
                    <a:pt x="67330" y="73186"/>
                  </a:cubicBezTo>
                  <a:lnTo>
                    <a:pt x="67607" y="74361"/>
                  </a:lnTo>
                  <a:lnTo>
                    <a:pt x="67399" y="75745"/>
                  </a:lnTo>
                  <a:lnTo>
                    <a:pt x="70168" y="73116"/>
                  </a:lnTo>
                  <a:lnTo>
                    <a:pt x="77573" y="64193"/>
                  </a:lnTo>
                  <a:lnTo>
                    <a:pt x="79788" y="62118"/>
                  </a:lnTo>
                  <a:lnTo>
                    <a:pt x="81587" y="61495"/>
                  </a:lnTo>
                  <a:lnTo>
                    <a:pt x="82279" y="62602"/>
                  </a:lnTo>
                  <a:lnTo>
                    <a:pt x="81172" y="65784"/>
                  </a:lnTo>
                  <a:lnTo>
                    <a:pt x="83179" y="64470"/>
                  </a:lnTo>
                  <a:lnTo>
                    <a:pt x="84771" y="64055"/>
                  </a:lnTo>
                  <a:lnTo>
                    <a:pt x="93838" y="64400"/>
                  </a:lnTo>
                  <a:lnTo>
                    <a:pt x="94668" y="64262"/>
                  </a:lnTo>
                  <a:lnTo>
                    <a:pt x="93492" y="66753"/>
                  </a:lnTo>
                  <a:lnTo>
                    <a:pt x="84356" y="73186"/>
                  </a:lnTo>
                  <a:lnTo>
                    <a:pt x="81587" y="75538"/>
                  </a:lnTo>
                  <a:lnTo>
                    <a:pt x="85117" y="73462"/>
                  </a:lnTo>
                  <a:lnTo>
                    <a:pt x="86155" y="74500"/>
                  </a:lnTo>
                  <a:lnTo>
                    <a:pt x="85117" y="77336"/>
                  </a:lnTo>
                  <a:lnTo>
                    <a:pt x="82625" y="80587"/>
                  </a:lnTo>
                  <a:lnTo>
                    <a:pt x="85256" y="79688"/>
                  </a:lnTo>
                  <a:lnTo>
                    <a:pt x="85878" y="79549"/>
                  </a:lnTo>
                  <a:lnTo>
                    <a:pt x="93284" y="80172"/>
                  </a:lnTo>
                  <a:lnTo>
                    <a:pt x="95153" y="80034"/>
                  </a:lnTo>
                  <a:lnTo>
                    <a:pt x="97367" y="79411"/>
                  </a:lnTo>
                  <a:lnTo>
                    <a:pt x="97575" y="81971"/>
                  </a:lnTo>
                  <a:lnTo>
                    <a:pt x="98544" y="82317"/>
                  </a:lnTo>
                  <a:lnTo>
                    <a:pt x="99375" y="81002"/>
                  </a:lnTo>
                  <a:lnTo>
                    <a:pt x="99651" y="78443"/>
                  </a:lnTo>
                  <a:lnTo>
                    <a:pt x="101105" y="81279"/>
                  </a:lnTo>
                  <a:lnTo>
                    <a:pt x="100343" y="84807"/>
                  </a:lnTo>
                  <a:lnTo>
                    <a:pt x="98821" y="88542"/>
                  </a:lnTo>
                  <a:lnTo>
                    <a:pt x="97852" y="91724"/>
                  </a:lnTo>
                  <a:lnTo>
                    <a:pt x="99305" y="90133"/>
                  </a:lnTo>
                  <a:lnTo>
                    <a:pt x="101520" y="87297"/>
                  </a:lnTo>
                  <a:lnTo>
                    <a:pt x="103666" y="85291"/>
                  </a:lnTo>
                  <a:lnTo>
                    <a:pt x="104842" y="86329"/>
                  </a:lnTo>
                  <a:lnTo>
                    <a:pt x="113355" y="79688"/>
                  </a:lnTo>
                  <a:lnTo>
                    <a:pt x="116193" y="78235"/>
                  </a:lnTo>
                  <a:lnTo>
                    <a:pt x="116054" y="79757"/>
                  </a:lnTo>
                  <a:lnTo>
                    <a:pt x="116054" y="81279"/>
                  </a:lnTo>
                  <a:cubicBezTo>
                    <a:pt x="116054" y="81279"/>
                    <a:pt x="116262" y="82801"/>
                    <a:pt x="116262" y="82801"/>
                  </a:cubicBezTo>
                  <a:lnTo>
                    <a:pt x="116608" y="84253"/>
                  </a:lnTo>
                  <a:lnTo>
                    <a:pt x="120069" y="81141"/>
                  </a:lnTo>
                  <a:lnTo>
                    <a:pt x="125813" y="80795"/>
                  </a:lnTo>
                  <a:lnTo>
                    <a:pt x="131488" y="82662"/>
                  </a:lnTo>
                  <a:lnTo>
                    <a:pt x="134811" y="86259"/>
                  </a:lnTo>
                  <a:lnTo>
                    <a:pt x="134118" y="90410"/>
                  </a:lnTo>
                  <a:lnTo>
                    <a:pt x="130727" y="94491"/>
                  </a:lnTo>
                  <a:lnTo>
                    <a:pt x="126298" y="97950"/>
                  </a:lnTo>
                  <a:lnTo>
                    <a:pt x="122491" y="100302"/>
                  </a:lnTo>
                  <a:lnTo>
                    <a:pt x="128928" y="99610"/>
                  </a:lnTo>
                  <a:lnTo>
                    <a:pt x="127059" y="101547"/>
                  </a:lnTo>
                  <a:lnTo>
                    <a:pt x="127474" y="102584"/>
                  </a:lnTo>
                  <a:lnTo>
                    <a:pt x="129481" y="103069"/>
                  </a:lnTo>
                  <a:lnTo>
                    <a:pt x="132111" y="103484"/>
                  </a:lnTo>
                  <a:lnTo>
                    <a:pt x="130312" y="106389"/>
                  </a:lnTo>
                  <a:lnTo>
                    <a:pt x="128443" y="108257"/>
                  </a:lnTo>
                  <a:lnTo>
                    <a:pt x="123460" y="111854"/>
                  </a:lnTo>
                  <a:lnTo>
                    <a:pt x="129481" y="110263"/>
                  </a:lnTo>
                  <a:lnTo>
                    <a:pt x="130104" y="109986"/>
                  </a:lnTo>
                  <a:lnTo>
                    <a:pt x="131142" y="109156"/>
                  </a:lnTo>
                  <a:lnTo>
                    <a:pt x="131765" y="108879"/>
                  </a:lnTo>
                  <a:lnTo>
                    <a:pt x="132734" y="108879"/>
                  </a:lnTo>
                  <a:cubicBezTo>
                    <a:pt x="132734" y="108879"/>
                    <a:pt x="134534" y="109363"/>
                    <a:pt x="134534" y="109363"/>
                  </a:cubicBezTo>
                  <a:lnTo>
                    <a:pt x="135157" y="109363"/>
                  </a:lnTo>
                  <a:cubicBezTo>
                    <a:pt x="135157" y="109363"/>
                    <a:pt x="143531" y="104729"/>
                    <a:pt x="143531" y="104729"/>
                  </a:cubicBezTo>
                  <a:lnTo>
                    <a:pt x="145469" y="104175"/>
                  </a:lnTo>
                  <a:lnTo>
                    <a:pt x="146576" y="107288"/>
                  </a:lnTo>
                  <a:lnTo>
                    <a:pt x="142632" y="111508"/>
                  </a:lnTo>
                  <a:lnTo>
                    <a:pt x="137233" y="115312"/>
                  </a:lnTo>
                  <a:lnTo>
                    <a:pt x="133980" y="117180"/>
                  </a:lnTo>
                  <a:lnTo>
                    <a:pt x="135226" y="119463"/>
                  </a:lnTo>
                  <a:lnTo>
                    <a:pt x="133773" y="120915"/>
                  </a:lnTo>
                  <a:lnTo>
                    <a:pt x="128582" y="122506"/>
                  </a:lnTo>
                  <a:lnTo>
                    <a:pt x="131558" y="122645"/>
                  </a:lnTo>
                  <a:lnTo>
                    <a:pt x="132665" y="122990"/>
                  </a:lnTo>
                  <a:lnTo>
                    <a:pt x="132319" y="124097"/>
                  </a:lnTo>
                  <a:lnTo>
                    <a:pt x="130035" y="128386"/>
                  </a:lnTo>
                  <a:lnTo>
                    <a:pt x="129274" y="130461"/>
                  </a:lnTo>
                  <a:lnTo>
                    <a:pt x="129689" y="132191"/>
                  </a:lnTo>
                  <a:lnTo>
                    <a:pt x="132181" y="133021"/>
                  </a:lnTo>
                  <a:lnTo>
                    <a:pt x="134811" y="132052"/>
                  </a:lnTo>
                  <a:lnTo>
                    <a:pt x="136818" y="129493"/>
                  </a:lnTo>
                  <a:lnTo>
                    <a:pt x="138479" y="126449"/>
                  </a:lnTo>
                  <a:lnTo>
                    <a:pt x="140140" y="124097"/>
                  </a:lnTo>
                  <a:lnTo>
                    <a:pt x="141732" y="122852"/>
                  </a:lnTo>
                  <a:lnTo>
                    <a:pt x="144431" y="121054"/>
                  </a:lnTo>
                  <a:lnTo>
                    <a:pt x="147130" y="119532"/>
                  </a:lnTo>
                  <a:lnTo>
                    <a:pt x="148791" y="119255"/>
                  </a:lnTo>
                  <a:lnTo>
                    <a:pt x="147684" y="122368"/>
                  </a:lnTo>
                  <a:lnTo>
                    <a:pt x="144500" y="128386"/>
                  </a:lnTo>
                  <a:lnTo>
                    <a:pt x="142285" y="134612"/>
                  </a:lnTo>
                  <a:lnTo>
                    <a:pt x="144016" y="138554"/>
                  </a:lnTo>
                  <a:lnTo>
                    <a:pt x="147753" y="137033"/>
                  </a:lnTo>
                  <a:lnTo>
                    <a:pt x="150037" y="132329"/>
                  </a:lnTo>
                  <a:lnTo>
                    <a:pt x="151767" y="130115"/>
                  </a:lnTo>
                  <a:lnTo>
                    <a:pt x="153844" y="135926"/>
                  </a:lnTo>
                  <a:lnTo>
                    <a:pt x="153498" y="138070"/>
                  </a:lnTo>
                  <a:lnTo>
                    <a:pt x="152806" y="140076"/>
                  </a:lnTo>
                  <a:lnTo>
                    <a:pt x="149899" y="145887"/>
                  </a:lnTo>
                  <a:lnTo>
                    <a:pt x="149483" y="147409"/>
                  </a:lnTo>
                  <a:lnTo>
                    <a:pt x="148376" y="153288"/>
                  </a:lnTo>
                  <a:lnTo>
                    <a:pt x="147338" y="156471"/>
                  </a:lnTo>
                  <a:lnTo>
                    <a:pt x="145815" y="159306"/>
                  </a:lnTo>
                  <a:lnTo>
                    <a:pt x="143600" y="160759"/>
                  </a:lnTo>
                  <a:lnTo>
                    <a:pt x="142562" y="160621"/>
                  </a:lnTo>
                  <a:lnTo>
                    <a:pt x="141870" y="159929"/>
                  </a:lnTo>
                  <a:lnTo>
                    <a:pt x="141247" y="159237"/>
                  </a:lnTo>
                  <a:lnTo>
                    <a:pt x="140486" y="158961"/>
                  </a:lnTo>
                  <a:lnTo>
                    <a:pt x="139240" y="159306"/>
                  </a:lnTo>
                  <a:lnTo>
                    <a:pt x="136749" y="160690"/>
                  </a:lnTo>
                  <a:lnTo>
                    <a:pt x="135779" y="160967"/>
                  </a:lnTo>
                  <a:lnTo>
                    <a:pt x="133980" y="159860"/>
                  </a:lnTo>
                  <a:lnTo>
                    <a:pt x="133565" y="157577"/>
                  </a:lnTo>
                  <a:lnTo>
                    <a:pt x="134188" y="151974"/>
                  </a:lnTo>
                  <a:lnTo>
                    <a:pt x="133288" y="147478"/>
                  </a:lnTo>
                  <a:lnTo>
                    <a:pt x="126436" y="155087"/>
                  </a:lnTo>
                  <a:lnTo>
                    <a:pt x="122491" y="154949"/>
                  </a:lnTo>
                  <a:lnTo>
                    <a:pt x="122145" y="152458"/>
                  </a:lnTo>
                  <a:lnTo>
                    <a:pt x="123322" y="149138"/>
                  </a:lnTo>
                  <a:lnTo>
                    <a:pt x="126436" y="143535"/>
                  </a:lnTo>
                  <a:lnTo>
                    <a:pt x="127682" y="140699"/>
                  </a:lnTo>
                  <a:lnTo>
                    <a:pt x="128166" y="138347"/>
                  </a:lnTo>
                  <a:lnTo>
                    <a:pt x="127820" y="135857"/>
                  </a:lnTo>
                  <a:lnTo>
                    <a:pt x="126713" y="132744"/>
                  </a:lnTo>
                  <a:lnTo>
                    <a:pt x="123114" y="127487"/>
                  </a:lnTo>
                  <a:lnTo>
                    <a:pt x="120207" y="130531"/>
                  </a:lnTo>
                  <a:lnTo>
                    <a:pt x="117300" y="136618"/>
                  </a:lnTo>
                  <a:lnTo>
                    <a:pt x="113840" y="140699"/>
                  </a:lnTo>
                  <a:lnTo>
                    <a:pt x="115708" y="135857"/>
                  </a:lnTo>
                  <a:lnTo>
                    <a:pt x="113909" y="137863"/>
                  </a:lnTo>
                  <a:lnTo>
                    <a:pt x="112179" y="138762"/>
                  </a:lnTo>
                  <a:lnTo>
                    <a:pt x="110379" y="139315"/>
                  </a:lnTo>
                  <a:lnTo>
                    <a:pt x="108303" y="140215"/>
                  </a:lnTo>
                  <a:lnTo>
                    <a:pt x="106157" y="142082"/>
                  </a:lnTo>
                  <a:lnTo>
                    <a:pt x="104635" y="144296"/>
                  </a:lnTo>
                  <a:lnTo>
                    <a:pt x="102281" y="149069"/>
                  </a:lnTo>
                  <a:lnTo>
                    <a:pt x="99721" y="151767"/>
                  </a:lnTo>
                  <a:lnTo>
                    <a:pt x="95776" y="153911"/>
                  </a:lnTo>
                  <a:lnTo>
                    <a:pt x="91484" y="155087"/>
                  </a:lnTo>
                  <a:lnTo>
                    <a:pt x="87539" y="154672"/>
                  </a:lnTo>
                  <a:lnTo>
                    <a:pt x="84909" y="152251"/>
                  </a:lnTo>
                  <a:lnTo>
                    <a:pt x="87263" y="149968"/>
                  </a:lnTo>
                  <a:lnTo>
                    <a:pt x="94599" y="146717"/>
                  </a:lnTo>
                  <a:lnTo>
                    <a:pt x="96675" y="144849"/>
                  </a:lnTo>
                  <a:lnTo>
                    <a:pt x="99721" y="140284"/>
                  </a:lnTo>
                  <a:lnTo>
                    <a:pt x="101589" y="138347"/>
                  </a:lnTo>
                  <a:lnTo>
                    <a:pt x="103804" y="137033"/>
                  </a:lnTo>
                  <a:lnTo>
                    <a:pt x="105950" y="136064"/>
                  </a:lnTo>
                  <a:lnTo>
                    <a:pt x="107887" y="134750"/>
                  </a:lnTo>
                  <a:lnTo>
                    <a:pt x="109341" y="132536"/>
                  </a:lnTo>
                  <a:lnTo>
                    <a:pt x="107057" y="133505"/>
                  </a:lnTo>
                  <a:lnTo>
                    <a:pt x="104842" y="133505"/>
                  </a:lnTo>
                  <a:cubicBezTo>
                    <a:pt x="104842" y="133505"/>
                    <a:pt x="102628" y="133090"/>
                    <a:pt x="102628" y="133090"/>
                  </a:cubicBezTo>
                  <a:lnTo>
                    <a:pt x="100274" y="132951"/>
                  </a:lnTo>
                  <a:lnTo>
                    <a:pt x="97506" y="133436"/>
                  </a:lnTo>
                  <a:lnTo>
                    <a:pt x="97021" y="134127"/>
                  </a:lnTo>
                  <a:lnTo>
                    <a:pt x="97021" y="135303"/>
                  </a:lnTo>
                  <a:cubicBezTo>
                    <a:pt x="97021" y="135303"/>
                    <a:pt x="95706" y="137240"/>
                    <a:pt x="95706" y="137240"/>
                  </a:cubicBezTo>
                  <a:lnTo>
                    <a:pt x="94045" y="138070"/>
                  </a:lnTo>
                  <a:lnTo>
                    <a:pt x="92315" y="138070"/>
                  </a:lnTo>
                  <a:lnTo>
                    <a:pt x="88647" y="137309"/>
                  </a:lnTo>
                  <a:lnTo>
                    <a:pt x="81310" y="137171"/>
                  </a:lnTo>
                  <a:lnTo>
                    <a:pt x="84217" y="135511"/>
                  </a:lnTo>
                  <a:lnTo>
                    <a:pt x="86224" y="134058"/>
                  </a:lnTo>
                  <a:lnTo>
                    <a:pt x="87124" y="131914"/>
                  </a:lnTo>
                  <a:lnTo>
                    <a:pt x="86917" y="128248"/>
                  </a:lnTo>
                  <a:lnTo>
                    <a:pt x="85463" y="128870"/>
                  </a:lnTo>
                  <a:lnTo>
                    <a:pt x="83871" y="129009"/>
                  </a:lnTo>
                  <a:lnTo>
                    <a:pt x="82487" y="129009"/>
                  </a:lnTo>
                  <a:cubicBezTo>
                    <a:pt x="82487" y="129009"/>
                    <a:pt x="81518" y="129078"/>
                    <a:pt x="81518" y="129078"/>
                  </a:cubicBezTo>
                  <a:lnTo>
                    <a:pt x="80688" y="129839"/>
                  </a:lnTo>
                  <a:lnTo>
                    <a:pt x="79442" y="131914"/>
                  </a:lnTo>
                  <a:lnTo>
                    <a:pt x="78611" y="132744"/>
                  </a:lnTo>
                  <a:lnTo>
                    <a:pt x="75704" y="133989"/>
                  </a:lnTo>
                  <a:lnTo>
                    <a:pt x="72036" y="134750"/>
                  </a:lnTo>
                  <a:lnTo>
                    <a:pt x="65253" y="135165"/>
                  </a:lnTo>
                  <a:lnTo>
                    <a:pt x="39784" y="132398"/>
                  </a:lnTo>
                  <a:lnTo>
                    <a:pt x="35562" y="130738"/>
                  </a:lnTo>
                  <a:lnTo>
                    <a:pt x="29610" y="133712"/>
                  </a:lnTo>
                  <a:lnTo>
                    <a:pt x="21858" y="134958"/>
                  </a:lnTo>
                  <a:lnTo>
                    <a:pt x="15698" y="132951"/>
                  </a:lnTo>
                  <a:lnTo>
                    <a:pt x="14314" y="126242"/>
                  </a:lnTo>
                  <a:lnTo>
                    <a:pt x="15768" y="123475"/>
                  </a:lnTo>
                  <a:lnTo>
                    <a:pt x="18328" y="121192"/>
                  </a:lnTo>
                  <a:lnTo>
                    <a:pt x="35631" y="108049"/>
                  </a:lnTo>
                  <a:lnTo>
                    <a:pt x="31617" y="108464"/>
                  </a:lnTo>
                  <a:lnTo>
                    <a:pt x="18328" y="108049"/>
                  </a:lnTo>
                  <a:lnTo>
                    <a:pt x="19436" y="105974"/>
                  </a:lnTo>
                  <a:lnTo>
                    <a:pt x="21235" y="104106"/>
                  </a:lnTo>
                  <a:lnTo>
                    <a:pt x="23450" y="102584"/>
                  </a:lnTo>
                  <a:lnTo>
                    <a:pt x="25596" y="101408"/>
                  </a:lnTo>
                  <a:lnTo>
                    <a:pt x="24350" y="102930"/>
                  </a:lnTo>
                  <a:lnTo>
                    <a:pt x="24142" y="104521"/>
                  </a:lnTo>
                  <a:lnTo>
                    <a:pt x="24973" y="105628"/>
                  </a:lnTo>
                  <a:lnTo>
                    <a:pt x="26980" y="105628"/>
                  </a:lnTo>
                  <a:cubicBezTo>
                    <a:pt x="26980" y="105628"/>
                    <a:pt x="28364" y="104452"/>
                    <a:pt x="28364" y="104452"/>
                  </a:cubicBezTo>
                  <a:lnTo>
                    <a:pt x="29471" y="102100"/>
                  </a:lnTo>
                  <a:lnTo>
                    <a:pt x="32655" y="93523"/>
                  </a:lnTo>
                  <a:lnTo>
                    <a:pt x="33762" y="92070"/>
                  </a:lnTo>
                  <a:lnTo>
                    <a:pt x="35493" y="91309"/>
                  </a:lnTo>
                  <a:lnTo>
                    <a:pt x="37431" y="91586"/>
                  </a:lnTo>
                  <a:lnTo>
                    <a:pt x="40891" y="93799"/>
                  </a:lnTo>
                  <a:lnTo>
                    <a:pt x="42691" y="94283"/>
                  </a:lnTo>
                  <a:lnTo>
                    <a:pt x="40960" y="92762"/>
                  </a:lnTo>
                  <a:lnTo>
                    <a:pt x="40753" y="90894"/>
                  </a:lnTo>
                  <a:lnTo>
                    <a:pt x="41514" y="88888"/>
                  </a:lnTo>
                  <a:lnTo>
                    <a:pt x="42898" y="87159"/>
                  </a:lnTo>
                  <a:lnTo>
                    <a:pt x="39991" y="86951"/>
                  </a:lnTo>
                  <a:lnTo>
                    <a:pt x="38400" y="85429"/>
                  </a:lnTo>
                  <a:lnTo>
                    <a:pt x="38054" y="83077"/>
                  </a:lnTo>
                  <a:lnTo>
                    <a:pt x="39092" y="80449"/>
                  </a:lnTo>
                  <a:lnTo>
                    <a:pt x="41168" y="78374"/>
                  </a:lnTo>
                  <a:lnTo>
                    <a:pt x="42829" y="78374"/>
                  </a:lnTo>
                  <a:cubicBezTo>
                    <a:pt x="42829" y="78374"/>
                    <a:pt x="44559" y="79134"/>
                    <a:pt x="44559" y="79134"/>
                  </a:cubicBezTo>
                  <a:lnTo>
                    <a:pt x="46774" y="79273"/>
                  </a:lnTo>
                  <a:lnTo>
                    <a:pt x="44767" y="74223"/>
                  </a:lnTo>
                  <a:lnTo>
                    <a:pt x="45321" y="69519"/>
                  </a:lnTo>
                  <a:lnTo>
                    <a:pt x="49819" y="59558"/>
                  </a:lnTo>
                  <a:lnTo>
                    <a:pt x="52934" y="50220"/>
                  </a:lnTo>
                  <a:lnTo>
                    <a:pt x="55495" y="46139"/>
                  </a:lnTo>
                  <a:lnTo>
                    <a:pt x="59440" y="44686"/>
                  </a:lnTo>
                  <a:lnTo>
                    <a:pt x="57433" y="42680"/>
                  </a:lnTo>
                  <a:lnTo>
                    <a:pt x="58609" y="39844"/>
                  </a:lnTo>
                  <a:lnTo>
                    <a:pt x="63039" y="34310"/>
                  </a:lnTo>
                  <a:lnTo>
                    <a:pt x="63039" y="33757"/>
                  </a:lnTo>
                  <a:lnTo>
                    <a:pt x="62416" y="32650"/>
                  </a:lnTo>
                  <a:lnTo>
                    <a:pt x="62416" y="32235"/>
                  </a:lnTo>
                  <a:cubicBezTo>
                    <a:pt x="62416" y="32235"/>
                    <a:pt x="62900" y="31682"/>
                    <a:pt x="62900" y="31682"/>
                  </a:cubicBezTo>
                  <a:lnTo>
                    <a:pt x="64561" y="30575"/>
                  </a:lnTo>
                  <a:lnTo>
                    <a:pt x="65184" y="29952"/>
                  </a:lnTo>
                  <a:lnTo>
                    <a:pt x="66222" y="28223"/>
                  </a:lnTo>
                  <a:lnTo>
                    <a:pt x="67953" y="24626"/>
                  </a:lnTo>
                  <a:lnTo>
                    <a:pt x="68991" y="22966"/>
                  </a:lnTo>
                  <a:lnTo>
                    <a:pt x="72036" y="20406"/>
                  </a:lnTo>
                  <a:lnTo>
                    <a:pt x="76742" y="17708"/>
                  </a:lnTo>
                  <a:lnTo>
                    <a:pt x="81587" y="15703"/>
                  </a:lnTo>
                  <a:lnTo>
                    <a:pt x="85325" y="15011"/>
                  </a:lnTo>
                  <a:lnTo>
                    <a:pt x="86155" y="15564"/>
                  </a:lnTo>
                  <a:lnTo>
                    <a:pt x="86917" y="16533"/>
                  </a:lnTo>
                  <a:lnTo>
                    <a:pt x="87886" y="17363"/>
                  </a:lnTo>
                  <a:lnTo>
                    <a:pt x="89339" y="17570"/>
                  </a:lnTo>
                  <a:lnTo>
                    <a:pt x="90377" y="17155"/>
                  </a:lnTo>
                  <a:lnTo>
                    <a:pt x="90516" y="16740"/>
                  </a:lnTo>
                  <a:lnTo>
                    <a:pt x="90308" y="16256"/>
                  </a:lnTo>
                  <a:lnTo>
                    <a:pt x="90516" y="15910"/>
                  </a:lnTo>
                  <a:lnTo>
                    <a:pt x="90862" y="15426"/>
                  </a:lnTo>
                  <a:lnTo>
                    <a:pt x="91900" y="14388"/>
                  </a:lnTo>
                  <a:lnTo>
                    <a:pt x="93284" y="13835"/>
                  </a:lnTo>
                  <a:moveTo>
                    <a:pt x="93284" y="0"/>
                  </a:moveTo>
                  <a:cubicBezTo>
                    <a:pt x="91623" y="0"/>
                    <a:pt x="89893" y="277"/>
                    <a:pt x="88301" y="899"/>
                  </a:cubicBezTo>
                  <a:lnTo>
                    <a:pt x="87332" y="1245"/>
                  </a:lnTo>
                  <a:cubicBezTo>
                    <a:pt x="86640" y="1107"/>
                    <a:pt x="85878" y="1107"/>
                    <a:pt x="85186" y="1107"/>
                  </a:cubicBezTo>
                  <a:cubicBezTo>
                    <a:pt x="84286" y="1107"/>
                    <a:pt x="83456" y="1176"/>
                    <a:pt x="82556" y="1384"/>
                  </a:cubicBezTo>
                  <a:lnTo>
                    <a:pt x="78819" y="2075"/>
                  </a:lnTo>
                  <a:cubicBezTo>
                    <a:pt x="77919" y="2283"/>
                    <a:pt x="77019" y="2490"/>
                    <a:pt x="76120" y="2905"/>
                  </a:cubicBezTo>
                  <a:lnTo>
                    <a:pt x="71275" y="4911"/>
                  </a:lnTo>
                  <a:cubicBezTo>
                    <a:pt x="70721" y="5119"/>
                    <a:pt x="70168" y="5396"/>
                    <a:pt x="69683" y="5742"/>
                  </a:cubicBezTo>
                  <a:lnTo>
                    <a:pt x="64977" y="8439"/>
                  </a:lnTo>
                  <a:cubicBezTo>
                    <a:pt x="64285" y="8854"/>
                    <a:pt x="63592" y="9338"/>
                    <a:pt x="62970" y="9823"/>
                  </a:cubicBezTo>
                  <a:lnTo>
                    <a:pt x="59924" y="12382"/>
                  </a:lnTo>
                  <a:cubicBezTo>
                    <a:pt x="58817" y="13281"/>
                    <a:pt x="57917" y="14388"/>
                    <a:pt x="57156" y="15564"/>
                  </a:cubicBezTo>
                  <a:lnTo>
                    <a:pt x="56118" y="17224"/>
                  </a:lnTo>
                  <a:cubicBezTo>
                    <a:pt x="55841" y="17639"/>
                    <a:pt x="55633" y="18054"/>
                    <a:pt x="55426" y="18539"/>
                  </a:cubicBezTo>
                  <a:lnTo>
                    <a:pt x="54318" y="20752"/>
                  </a:lnTo>
                  <a:cubicBezTo>
                    <a:pt x="53834" y="21098"/>
                    <a:pt x="53418" y="21513"/>
                    <a:pt x="53003" y="21928"/>
                  </a:cubicBezTo>
                  <a:lnTo>
                    <a:pt x="52450" y="22481"/>
                  </a:lnTo>
                  <a:cubicBezTo>
                    <a:pt x="50373" y="24557"/>
                    <a:pt x="49058" y="27185"/>
                    <a:pt x="48574" y="30021"/>
                  </a:cubicBezTo>
                  <a:lnTo>
                    <a:pt x="47674" y="31128"/>
                  </a:lnTo>
                  <a:cubicBezTo>
                    <a:pt x="46843" y="32166"/>
                    <a:pt x="46151" y="33342"/>
                    <a:pt x="45667" y="34518"/>
                  </a:cubicBezTo>
                  <a:lnTo>
                    <a:pt x="44490" y="37354"/>
                  </a:lnTo>
                  <a:cubicBezTo>
                    <a:pt x="44490" y="37354"/>
                    <a:pt x="44490" y="37492"/>
                    <a:pt x="44421" y="37561"/>
                  </a:cubicBezTo>
                  <a:cubicBezTo>
                    <a:pt x="44144" y="37907"/>
                    <a:pt x="43867" y="38322"/>
                    <a:pt x="43590" y="38737"/>
                  </a:cubicBezTo>
                  <a:lnTo>
                    <a:pt x="41030" y="42818"/>
                  </a:lnTo>
                  <a:cubicBezTo>
                    <a:pt x="40407" y="43787"/>
                    <a:pt x="39922" y="44755"/>
                    <a:pt x="39576" y="45862"/>
                  </a:cubicBezTo>
                  <a:lnTo>
                    <a:pt x="36739" y="54509"/>
                  </a:lnTo>
                  <a:lnTo>
                    <a:pt x="32517" y="63847"/>
                  </a:lnTo>
                  <a:cubicBezTo>
                    <a:pt x="31963" y="65092"/>
                    <a:pt x="31548" y="66476"/>
                    <a:pt x="31409" y="67859"/>
                  </a:cubicBezTo>
                  <a:lnTo>
                    <a:pt x="31409" y="68413"/>
                  </a:lnTo>
                  <a:cubicBezTo>
                    <a:pt x="31409" y="68413"/>
                    <a:pt x="31202" y="68551"/>
                    <a:pt x="31132" y="68620"/>
                  </a:cubicBezTo>
                  <a:lnTo>
                    <a:pt x="29056" y="70695"/>
                  </a:lnTo>
                  <a:cubicBezTo>
                    <a:pt x="27672" y="72079"/>
                    <a:pt x="26634" y="73739"/>
                    <a:pt x="25942" y="75538"/>
                  </a:cubicBezTo>
                  <a:lnTo>
                    <a:pt x="24903" y="78166"/>
                  </a:lnTo>
                  <a:cubicBezTo>
                    <a:pt x="24419" y="79411"/>
                    <a:pt x="24142" y="80656"/>
                    <a:pt x="24004" y="81971"/>
                  </a:cubicBezTo>
                  <a:cubicBezTo>
                    <a:pt x="23450" y="82455"/>
                    <a:pt x="22966" y="83008"/>
                    <a:pt x="22481" y="83631"/>
                  </a:cubicBezTo>
                  <a:lnTo>
                    <a:pt x="21374" y="85083"/>
                  </a:lnTo>
                  <a:cubicBezTo>
                    <a:pt x="20543" y="86190"/>
                    <a:pt x="19851" y="87435"/>
                    <a:pt x="19366" y="88680"/>
                  </a:cubicBezTo>
                  <a:lnTo>
                    <a:pt x="19366" y="88888"/>
                  </a:lnTo>
                  <a:cubicBezTo>
                    <a:pt x="19366" y="88888"/>
                    <a:pt x="18882" y="89095"/>
                    <a:pt x="18605" y="89234"/>
                  </a:cubicBezTo>
                  <a:lnTo>
                    <a:pt x="16460" y="90410"/>
                  </a:lnTo>
                  <a:cubicBezTo>
                    <a:pt x="15975" y="90687"/>
                    <a:pt x="15560" y="90963"/>
                    <a:pt x="15075" y="91240"/>
                  </a:cubicBezTo>
                  <a:lnTo>
                    <a:pt x="12861" y="92762"/>
                  </a:lnTo>
                  <a:cubicBezTo>
                    <a:pt x="12169" y="93246"/>
                    <a:pt x="11546" y="93799"/>
                    <a:pt x="10923" y="94353"/>
                  </a:cubicBezTo>
                  <a:lnTo>
                    <a:pt x="9123" y="96220"/>
                  </a:lnTo>
                  <a:cubicBezTo>
                    <a:pt x="8224" y="97120"/>
                    <a:pt x="7462" y="98157"/>
                    <a:pt x="6839" y="99264"/>
                  </a:cubicBezTo>
                  <a:lnTo>
                    <a:pt x="5732" y="101339"/>
                  </a:lnTo>
                  <a:cubicBezTo>
                    <a:pt x="3656" y="105213"/>
                    <a:pt x="3517" y="109847"/>
                    <a:pt x="5317" y="113790"/>
                  </a:cubicBezTo>
                  <a:cubicBezTo>
                    <a:pt x="4486" y="114690"/>
                    <a:pt x="3725" y="115727"/>
                    <a:pt x="3102" y="116765"/>
                  </a:cubicBezTo>
                  <a:lnTo>
                    <a:pt x="1648" y="119532"/>
                  </a:lnTo>
                  <a:cubicBezTo>
                    <a:pt x="126" y="122368"/>
                    <a:pt x="-359" y="125688"/>
                    <a:pt x="264" y="128870"/>
                  </a:cubicBezTo>
                  <a:lnTo>
                    <a:pt x="1648" y="135580"/>
                  </a:lnTo>
                  <a:cubicBezTo>
                    <a:pt x="2618" y="140491"/>
                    <a:pt x="6216" y="144503"/>
                    <a:pt x="10992" y="146025"/>
                  </a:cubicBezTo>
                  <a:lnTo>
                    <a:pt x="17152" y="148031"/>
                  </a:lnTo>
                  <a:cubicBezTo>
                    <a:pt x="18536" y="148446"/>
                    <a:pt x="19920" y="148723"/>
                    <a:pt x="21374" y="148723"/>
                  </a:cubicBezTo>
                  <a:cubicBezTo>
                    <a:pt x="22135" y="148723"/>
                    <a:pt x="22827" y="148723"/>
                    <a:pt x="23588" y="148515"/>
                  </a:cubicBezTo>
                  <a:lnTo>
                    <a:pt x="31340" y="147270"/>
                  </a:lnTo>
                  <a:cubicBezTo>
                    <a:pt x="32724" y="147063"/>
                    <a:pt x="34039" y="146648"/>
                    <a:pt x="35216" y="146025"/>
                  </a:cubicBezTo>
                  <a:lnTo>
                    <a:pt x="35770" y="145749"/>
                  </a:lnTo>
                  <a:cubicBezTo>
                    <a:pt x="36393" y="145887"/>
                    <a:pt x="37085" y="146025"/>
                    <a:pt x="37777" y="146095"/>
                  </a:cubicBezTo>
                  <a:lnTo>
                    <a:pt x="63246" y="148861"/>
                  </a:lnTo>
                  <a:cubicBezTo>
                    <a:pt x="63731" y="148861"/>
                    <a:pt x="64215" y="148930"/>
                    <a:pt x="64769" y="148930"/>
                  </a:cubicBezTo>
                  <a:cubicBezTo>
                    <a:pt x="65046" y="148930"/>
                    <a:pt x="65323" y="148930"/>
                    <a:pt x="65669" y="148930"/>
                  </a:cubicBezTo>
                  <a:lnTo>
                    <a:pt x="71067" y="148585"/>
                  </a:lnTo>
                  <a:cubicBezTo>
                    <a:pt x="70721" y="149830"/>
                    <a:pt x="70583" y="151075"/>
                    <a:pt x="70583" y="152389"/>
                  </a:cubicBezTo>
                  <a:cubicBezTo>
                    <a:pt x="70583" y="156194"/>
                    <a:pt x="72313" y="159860"/>
                    <a:pt x="75151" y="162419"/>
                  </a:cubicBezTo>
                  <a:lnTo>
                    <a:pt x="77781" y="164840"/>
                  </a:lnTo>
                  <a:cubicBezTo>
                    <a:pt x="79926" y="166777"/>
                    <a:pt x="82695" y="168022"/>
                    <a:pt x="85532" y="168368"/>
                  </a:cubicBezTo>
                  <a:lnTo>
                    <a:pt x="89477" y="168783"/>
                  </a:lnTo>
                  <a:cubicBezTo>
                    <a:pt x="89962" y="168783"/>
                    <a:pt x="90516" y="168852"/>
                    <a:pt x="91000" y="168852"/>
                  </a:cubicBezTo>
                  <a:cubicBezTo>
                    <a:pt x="92177" y="168852"/>
                    <a:pt x="93422" y="168714"/>
                    <a:pt x="94599" y="168368"/>
                  </a:cubicBezTo>
                  <a:lnTo>
                    <a:pt x="98890" y="167192"/>
                  </a:lnTo>
                  <a:cubicBezTo>
                    <a:pt x="99998" y="166916"/>
                    <a:pt x="101036" y="166501"/>
                    <a:pt x="102004" y="165947"/>
                  </a:cubicBezTo>
                  <a:lnTo>
                    <a:pt x="105950" y="163803"/>
                  </a:lnTo>
                  <a:cubicBezTo>
                    <a:pt x="107195" y="163111"/>
                    <a:pt x="108303" y="162281"/>
                    <a:pt x="109272" y="161243"/>
                  </a:cubicBezTo>
                  <a:lnTo>
                    <a:pt x="109479" y="160967"/>
                  </a:lnTo>
                  <a:cubicBezTo>
                    <a:pt x="111694" y="165463"/>
                    <a:pt x="116262" y="168576"/>
                    <a:pt x="121522" y="168714"/>
                  </a:cubicBezTo>
                  <a:lnTo>
                    <a:pt x="122906" y="168714"/>
                  </a:lnTo>
                  <a:cubicBezTo>
                    <a:pt x="123806" y="169752"/>
                    <a:pt x="124844" y="170651"/>
                    <a:pt x="125952" y="171412"/>
                  </a:cubicBezTo>
                  <a:lnTo>
                    <a:pt x="127751" y="172519"/>
                  </a:lnTo>
                  <a:cubicBezTo>
                    <a:pt x="129966" y="173902"/>
                    <a:pt x="132527" y="174663"/>
                    <a:pt x="135157" y="174663"/>
                  </a:cubicBezTo>
                  <a:cubicBezTo>
                    <a:pt x="136333" y="174663"/>
                    <a:pt x="137579" y="174525"/>
                    <a:pt x="138756" y="174179"/>
                  </a:cubicBezTo>
                  <a:lnTo>
                    <a:pt x="139309" y="174040"/>
                  </a:lnTo>
                  <a:cubicBezTo>
                    <a:pt x="139725" y="174110"/>
                    <a:pt x="140140" y="174179"/>
                    <a:pt x="140555" y="174248"/>
                  </a:cubicBezTo>
                  <a:lnTo>
                    <a:pt x="141593" y="174386"/>
                  </a:lnTo>
                  <a:cubicBezTo>
                    <a:pt x="142078" y="174386"/>
                    <a:pt x="142562" y="174455"/>
                    <a:pt x="143047" y="174455"/>
                  </a:cubicBezTo>
                  <a:cubicBezTo>
                    <a:pt x="145815" y="174455"/>
                    <a:pt x="148445" y="173625"/>
                    <a:pt x="150798" y="172104"/>
                  </a:cubicBezTo>
                  <a:lnTo>
                    <a:pt x="153013" y="170651"/>
                  </a:lnTo>
                  <a:cubicBezTo>
                    <a:pt x="154882" y="169406"/>
                    <a:pt x="156404" y="167677"/>
                    <a:pt x="157443" y="165740"/>
                  </a:cubicBezTo>
                  <a:lnTo>
                    <a:pt x="158965" y="162904"/>
                  </a:lnTo>
                  <a:cubicBezTo>
                    <a:pt x="159380" y="162143"/>
                    <a:pt x="159727" y="161382"/>
                    <a:pt x="160003" y="160552"/>
                  </a:cubicBezTo>
                  <a:lnTo>
                    <a:pt x="161041" y="157370"/>
                  </a:lnTo>
                  <a:cubicBezTo>
                    <a:pt x="161249" y="156816"/>
                    <a:pt x="161388" y="156263"/>
                    <a:pt x="161457" y="155640"/>
                  </a:cubicBezTo>
                  <a:lnTo>
                    <a:pt x="162426" y="150452"/>
                  </a:lnTo>
                  <a:lnTo>
                    <a:pt x="164641" y="146025"/>
                  </a:lnTo>
                  <a:cubicBezTo>
                    <a:pt x="164848" y="145541"/>
                    <a:pt x="165056" y="145126"/>
                    <a:pt x="165263" y="144642"/>
                  </a:cubicBezTo>
                  <a:lnTo>
                    <a:pt x="165956" y="142636"/>
                  </a:lnTo>
                  <a:cubicBezTo>
                    <a:pt x="166232" y="141806"/>
                    <a:pt x="166509" y="140907"/>
                    <a:pt x="166648" y="140007"/>
                  </a:cubicBezTo>
                  <a:lnTo>
                    <a:pt x="166994" y="137863"/>
                  </a:lnTo>
                  <a:cubicBezTo>
                    <a:pt x="167340" y="135580"/>
                    <a:pt x="167132" y="133297"/>
                    <a:pt x="166371" y="131153"/>
                  </a:cubicBezTo>
                  <a:lnTo>
                    <a:pt x="164294" y="125342"/>
                  </a:lnTo>
                  <a:cubicBezTo>
                    <a:pt x="163741" y="123821"/>
                    <a:pt x="162979" y="122437"/>
                    <a:pt x="162011" y="121192"/>
                  </a:cubicBezTo>
                  <a:cubicBezTo>
                    <a:pt x="162564" y="117526"/>
                    <a:pt x="161665" y="113721"/>
                    <a:pt x="159380" y="110747"/>
                  </a:cubicBezTo>
                  <a:cubicBezTo>
                    <a:pt x="160142" y="108118"/>
                    <a:pt x="160073" y="105282"/>
                    <a:pt x="159104" y="102584"/>
                  </a:cubicBezTo>
                  <a:lnTo>
                    <a:pt x="157996" y="99471"/>
                  </a:lnTo>
                  <a:cubicBezTo>
                    <a:pt x="156335" y="94698"/>
                    <a:pt x="152321" y="91378"/>
                    <a:pt x="147615" y="90410"/>
                  </a:cubicBezTo>
                  <a:lnTo>
                    <a:pt x="147961" y="88404"/>
                  </a:lnTo>
                  <a:cubicBezTo>
                    <a:pt x="148653" y="84184"/>
                    <a:pt x="147407" y="79895"/>
                    <a:pt x="144500" y="76783"/>
                  </a:cubicBezTo>
                  <a:lnTo>
                    <a:pt x="141178" y="73186"/>
                  </a:lnTo>
                  <a:cubicBezTo>
                    <a:pt x="139586" y="71456"/>
                    <a:pt x="137579" y="70142"/>
                    <a:pt x="135295" y="69381"/>
                  </a:cubicBezTo>
                  <a:lnTo>
                    <a:pt x="129620" y="67513"/>
                  </a:lnTo>
                  <a:cubicBezTo>
                    <a:pt x="128236" y="67029"/>
                    <a:pt x="126782" y="66822"/>
                    <a:pt x="125259" y="66822"/>
                  </a:cubicBezTo>
                  <a:cubicBezTo>
                    <a:pt x="124983" y="66822"/>
                    <a:pt x="124706" y="66822"/>
                    <a:pt x="124429" y="66822"/>
                  </a:cubicBezTo>
                  <a:lnTo>
                    <a:pt x="123668" y="66822"/>
                  </a:lnTo>
                  <a:cubicBezTo>
                    <a:pt x="123668" y="66822"/>
                    <a:pt x="123391" y="66683"/>
                    <a:pt x="123252" y="66614"/>
                  </a:cubicBezTo>
                  <a:cubicBezTo>
                    <a:pt x="120968" y="65092"/>
                    <a:pt x="118269" y="64331"/>
                    <a:pt x="115570" y="64331"/>
                  </a:cubicBezTo>
                  <a:cubicBezTo>
                    <a:pt x="113424" y="64331"/>
                    <a:pt x="111279" y="64816"/>
                    <a:pt x="109341" y="65853"/>
                  </a:cubicBezTo>
                  <a:lnTo>
                    <a:pt x="107611" y="66753"/>
                  </a:lnTo>
                  <a:cubicBezTo>
                    <a:pt x="108234" y="63086"/>
                    <a:pt x="107472" y="59282"/>
                    <a:pt x="105188" y="56238"/>
                  </a:cubicBezTo>
                  <a:cubicBezTo>
                    <a:pt x="102558" y="52572"/>
                    <a:pt x="98406" y="50497"/>
                    <a:pt x="93976" y="50497"/>
                  </a:cubicBezTo>
                  <a:cubicBezTo>
                    <a:pt x="93492" y="50497"/>
                    <a:pt x="93007" y="50497"/>
                    <a:pt x="92523" y="50566"/>
                  </a:cubicBezTo>
                  <a:lnTo>
                    <a:pt x="92177" y="50566"/>
                  </a:lnTo>
                  <a:cubicBezTo>
                    <a:pt x="92177" y="50566"/>
                    <a:pt x="94322" y="46831"/>
                    <a:pt x="94322" y="46831"/>
                  </a:cubicBezTo>
                  <a:lnTo>
                    <a:pt x="98060" y="42127"/>
                  </a:lnTo>
                  <a:cubicBezTo>
                    <a:pt x="98821" y="41158"/>
                    <a:pt x="99444" y="40121"/>
                    <a:pt x="99928" y="38945"/>
                  </a:cubicBezTo>
                  <a:lnTo>
                    <a:pt x="101382" y="35555"/>
                  </a:lnTo>
                  <a:cubicBezTo>
                    <a:pt x="102143" y="33757"/>
                    <a:pt x="102489" y="31820"/>
                    <a:pt x="102489" y="29952"/>
                  </a:cubicBezTo>
                  <a:cubicBezTo>
                    <a:pt x="107126" y="27047"/>
                    <a:pt x="109618" y="21721"/>
                    <a:pt x="108857" y="16256"/>
                  </a:cubicBezTo>
                  <a:lnTo>
                    <a:pt x="108372" y="12936"/>
                  </a:lnTo>
                  <a:cubicBezTo>
                    <a:pt x="107749" y="8716"/>
                    <a:pt x="105257" y="4980"/>
                    <a:pt x="101589" y="2905"/>
                  </a:cubicBezTo>
                  <a:lnTo>
                    <a:pt x="100136" y="2075"/>
                  </a:lnTo>
                  <a:cubicBezTo>
                    <a:pt x="97990" y="830"/>
                    <a:pt x="95637" y="208"/>
                    <a:pt x="93215" y="208"/>
                  </a:cubicBezTo>
                  <a:lnTo>
                    <a:pt x="93215"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 name="Freeform 37">
              <a:extLst>
                <a:ext uri="{FF2B5EF4-FFF2-40B4-BE49-F238E27FC236}">
                  <a16:creationId xmlns:a16="http://schemas.microsoft.com/office/drawing/2014/main" id="{6062C1C8-9E88-4239-4585-45DEC49175EF}"/>
                </a:ext>
              </a:extLst>
            </p:cNvPr>
            <p:cNvSpPr/>
            <p:nvPr/>
          </p:nvSpPr>
          <p:spPr>
            <a:xfrm>
              <a:off x="2627783" y="2834846"/>
              <a:ext cx="190806" cy="144362"/>
            </a:xfrm>
            <a:custGeom>
              <a:avLst/>
              <a:gdLst>
                <a:gd name="connsiteX0" fmla="*/ 139737 w 143266"/>
                <a:gd name="connsiteY0" fmla="*/ 89234 h 108394"/>
                <a:gd name="connsiteX1" fmla="*/ 143267 w 143266"/>
                <a:gd name="connsiteY1" fmla="*/ 85083 h 108394"/>
                <a:gd name="connsiteX2" fmla="*/ 141260 w 143266"/>
                <a:gd name="connsiteY2" fmla="*/ 83907 h 108394"/>
                <a:gd name="connsiteX3" fmla="*/ 139184 w 143266"/>
                <a:gd name="connsiteY3" fmla="*/ 83008 h 108394"/>
                <a:gd name="connsiteX4" fmla="*/ 134823 w 143266"/>
                <a:gd name="connsiteY4" fmla="*/ 81486 h 108394"/>
                <a:gd name="connsiteX5" fmla="*/ 136623 w 143266"/>
                <a:gd name="connsiteY5" fmla="*/ 80725 h 108394"/>
                <a:gd name="connsiteX6" fmla="*/ 136415 w 143266"/>
                <a:gd name="connsiteY6" fmla="*/ 79273 h 108394"/>
                <a:gd name="connsiteX7" fmla="*/ 135100 w 143266"/>
                <a:gd name="connsiteY7" fmla="*/ 77682 h 108394"/>
                <a:gd name="connsiteX8" fmla="*/ 133577 w 143266"/>
                <a:gd name="connsiteY8" fmla="*/ 76368 h 108394"/>
                <a:gd name="connsiteX9" fmla="*/ 130878 w 143266"/>
                <a:gd name="connsiteY9" fmla="*/ 74984 h 108394"/>
                <a:gd name="connsiteX10" fmla="*/ 129425 w 143266"/>
                <a:gd name="connsiteY10" fmla="*/ 75468 h 108394"/>
                <a:gd name="connsiteX11" fmla="*/ 128110 w 143266"/>
                <a:gd name="connsiteY11" fmla="*/ 76437 h 108394"/>
                <a:gd name="connsiteX12" fmla="*/ 125826 w 143266"/>
                <a:gd name="connsiteY12" fmla="*/ 76506 h 108394"/>
                <a:gd name="connsiteX13" fmla="*/ 121535 w 143266"/>
                <a:gd name="connsiteY13" fmla="*/ 76160 h 108394"/>
                <a:gd name="connsiteX14" fmla="*/ 112952 w 143266"/>
                <a:gd name="connsiteY14" fmla="*/ 77336 h 108394"/>
                <a:gd name="connsiteX15" fmla="*/ 109215 w 143266"/>
                <a:gd name="connsiteY15" fmla="*/ 76713 h 108394"/>
                <a:gd name="connsiteX16" fmla="*/ 112676 w 143266"/>
                <a:gd name="connsiteY16" fmla="*/ 72563 h 108394"/>
                <a:gd name="connsiteX17" fmla="*/ 113575 w 143266"/>
                <a:gd name="connsiteY17" fmla="*/ 68343 h 108394"/>
                <a:gd name="connsiteX18" fmla="*/ 112399 w 143266"/>
                <a:gd name="connsiteY18" fmla="*/ 63778 h 108394"/>
                <a:gd name="connsiteX19" fmla="*/ 109700 w 143266"/>
                <a:gd name="connsiteY19" fmla="*/ 58590 h 108394"/>
                <a:gd name="connsiteX20" fmla="*/ 106239 w 143266"/>
                <a:gd name="connsiteY20" fmla="*/ 54232 h 108394"/>
                <a:gd name="connsiteX21" fmla="*/ 102571 w 143266"/>
                <a:gd name="connsiteY21" fmla="*/ 51811 h 108394"/>
                <a:gd name="connsiteX22" fmla="*/ 93297 w 143266"/>
                <a:gd name="connsiteY22" fmla="*/ 48075 h 108394"/>
                <a:gd name="connsiteX23" fmla="*/ 87967 w 143266"/>
                <a:gd name="connsiteY23" fmla="*/ 44894 h 108394"/>
                <a:gd name="connsiteX24" fmla="*/ 82984 w 143266"/>
                <a:gd name="connsiteY24" fmla="*/ 41158 h 108394"/>
                <a:gd name="connsiteX25" fmla="*/ 81254 w 143266"/>
                <a:gd name="connsiteY25" fmla="*/ 39360 h 108394"/>
                <a:gd name="connsiteX26" fmla="*/ 78139 w 143266"/>
                <a:gd name="connsiteY26" fmla="*/ 35348 h 108394"/>
                <a:gd name="connsiteX27" fmla="*/ 76271 w 143266"/>
                <a:gd name="connsiteY27" fmla="*/ 33687 h 108394"/>
                <a:gd name="connsiteX28" fmla="*/ 73571 w 143266"/>
                <a:gd name="connsiteY28" fmla="*/ 32650 h 108394"/>
                <a:gd name="connsiteX29" fmla="*/ 67827 w 143266"/>
                <a:gd name="connsiteY29" fmla="*/ 31681 h 108394"/>
                <a:gd name="connsiteX30" fmla="*/ 65197 w 143266"/>
                <a:gd name="connsiteY30" fmla="*/ 30644 h 108394"/>
                <a:gd name="connsiteX31" fmla="*/ 63467 w 143266"/>
                <a:gd name="connsiteY31" fmla="*/ 29053 h 108394"/>
                <a:gd name="connsiteX32" fmla="*/ 61113 w 143266"/>
                <a:gd name="connsiteY32" fmla="*/ 25248 h 108394"/>
                <a:gd name="connsiteX33" fmla="*/ 59660 w 143266"/>
                <a:gd name="connsiteY33" fmla="*/ 23381 h 108394"/>
                <a:gd name="connsiteX34" fmla="*/ 54469 w 143266"/>
                <a:gd name="connsiteY34" fmla="*/ 20130 h 108394"/>
                <a:gd name="connsiteX35" fmla="*/ 51839 w 143266"/>
                <a:gd name="connsiteY35" fmla="*/ 22966 h 108394"/>
                <a:gd name="connsiteX36" fmla="*/ 49832 w 143266"/>
                <a:gd name="connsiteY36" fmla="*/ 27185 h 108394"/>
                <a:gd name="connsiteX37" fmla="*/ 46579 w 143266"/>
                <a:gd name="connsiteY37" fmla="*/ 28292 h 108394"/>
                <a:gd name="connsiteX38" fmla="*/ 40765 w 143266"/>
                <a:gd name="connsiteY38" fmla="*/ 16878 h 108394"/>
                <a:gd name="connsiteX39" fmla="*/ 40904 w 143266"/>
                <a:gd name="connsiteY39" fmla="*/ 16187 h 108394"/>
                <a:gd name="connsiteX40" fmla="*/ 41734 w 143266"/>
                <a:gd name="connsiteY40" fmla="*/ 15426 h 108394"/>
                <a:gd name="connsiteX41" fmla="*/ 42634 w 143266"/>
                <a:gd name="connsiteY41" fmla="*/ 12935 h 108394"/>
                <a:gd name="connsiteX42" fmla="*/ 41942 w 143266"/>
                <a:gd name="connsiteY42" fmla="*/ 8577 h 108394"/>
                <a:gd name="connsiteX43" fmla="*/ 39173 w 143266"/>
                <a:gd name="connsiteY43" fmla="*/ 4150 h 108394"/>
                <a:gd name="connsiteX44" fmla="*/ 35367 w 143266"/>
                <a:gd name="connsiteY44" fmla="*/ 968 h 108394"/>
                <a:gd name="connsiteX45" fmla="*/ 31906 w 143266"/>
                <a:gd name="connsiteY45" fmla="*/ 0 h 108394"/>
                <a:gd name="connsiteX46" fmla="*/ 27615 w 143266"/>
                <a:gd name="connsiteY46" fmla="*/ 3113 h 108394"/>
                <a:gd name="connsiteX47" fmla="*/ 24639 w 143266"/>
                <a:gd name="connsiteY47" fmla="*/ 8854 h 108394"/>
                <a:gd name="connsiteX48" fmla="*/ 22840 w 143266"/>
                <a:gd name="connsiteY48" fmla="*/ 15495 h 108394"/>
                <a:gd name="connsiteX49" fmla="*/ 17441 w 143266"/>
                <a:gd name="connsiteY49" fmla="*/ 56169 h 108394"/>
                <a:gd name="connsiteX50" fmla="*/ 17441 w 143266"/>
                <a:gd name="connsiteY50" fmla="*/ 61979 h 108394"/>
                <a:gd name="connsiteX51" fmla="*/ 18272 w 143266"/>
                <a:gd name="connsiteY51" fmla="*/ 68482 h 108394"/>
                <a:gd name="connsiteX52" fmla="*/ 17718 w 143266"/>
                <a:gd name="connsiteY52" fmla="*/ 73600 h 108394"/>
                <a:gd name="connsiteX53" fmla="*/ 14534 w 143266"/>
                <a:gd name="connsiteY53" fmla="*/ 76437 h 108394"/>
                <a:gd name="connsiteX54" fmla="*/ 9966 w 143266"/>
                <a:gd name="connsiteY54" fmla="*/ 78373 h 108394"/>
                <a:gd name="connsiteX55" fmla="*/ 5329 w 143266"/>
                <a:gd name="connsiteY55" fmla="*/ 81071 h 108394"/>
                <a:gd name="connsiteX56" fmla="*/ 2146 w 143266"/>
                <a:gd name="connsiteY56" fmla="*/ 84599 h 108394"/>
                <a:gd name="connsiteX57" fmla="*/ 0 w 143266"/>
                <a:gd name="connsiteY57" fmla="*/ 88957 h 108394"/>
                <a:gd name="connsiteX58" fmla="*/ 415 w 143266"/>
                <a:gd name="connsiteY58" fmla="*/ 92416 h 108394"/>
                <a:gd name="connsiteX59" fmla="*/ 5191 w 143266"/>
                <a:gd name="connsiteY59" fmla="*/ 93246 h 108394"/>
                <a:gd name="connsiteX60" fmla="*/ 7683 w 143266"/>
                <a:gd name="connsiteY60" fmla="*/ 92623 h 108394"/>
                <a:gd name="connsiteX61" fmla="*/ 12527 w 143266"/>
                <a:gd name="connsiteY61" fmla="*/ 90756 h 108394"/>
                <a:gd name="connsiteX62" fmla="*/ 25677 w 143266"/>
                <a:gd name="connsiteY62" fmla="*/ 88265 h 108394"/>
                <a:gd name="connsiteX63" fmla="*/ 28238 w 143266"/>
                <a:gd name="connsiteY63" fmla="*/ 88473 h 108394"/>
                <a:gd name="connsiteX64" fmla="*/ 31076 w 143266"/>
                <a:gd name="connsiteY64" fmla="*/ 91932 h 108394"/>
                <a:gd name="connsiteX65" fmla="*/ 32460 w 143266"/>
                <a:gd name="connsiteY65" fmla="*/ 102930 h 108394"/>
                <a:gd name="connsiteX66" fmla="*/ 34398 w 143266"/>
                <a:gd name="connsiteY66" fmla="*/ 107288 h 108394"/>
                <a:gd name="connsiteX67" fmla="*/ 38551 w 143266"/>
                <a:gd name="connsiteY67" fmla="*/ 108395 h 108394"/>
                <a:gd name="connsiteX68" fmla="*/ 44226 w 143266"/>
                <a:gd name="connsiteY68" fmla="*/ 106942 h 108394"/>
                <a:gd name="connsiteX69" fmla="*/ 49901 w 143266"/>
                <a:gd name="connsiteY69" fmla="*/ 104106 h 108394"/>
                <a:gd name="connsiteX70" fmla="*/ 53777 w 143266"/>
                <a:gd name="connsiteY70" fmla="*/ 101201 h 108394"/>
                <a:gd name="connsiteX71" fmla="*/ 55300 w 143266"/>
                <a:gd name="connsiteY71" fmla="*/ 99125 h 108394"/>
                <a:gd name="connsiteX72" fmla="*/ 57653 w 143266"/>
                <a:gd name="connsiteY72" fmla="*/ 94629 h 108394"/>
                <a:gd name="connsiteX73" fmla="*/ 59314 w 143266"/>
                <a:gd name="connsiteY73" fmla="*/ 92692 h 108394"/>
                <a:gd name="connsiteX74" fmla="*/ 61390 w 143266"/>
                <a:gd name="connsiteY74" fmla="*/ 91309 h 108394"/>
                <a:gd name="connsiteX75" fmla="*/ 66027 w 143266"/>
                <a:gd name="connsiteY75" fmla="*/ 88957 h 108394"/>
                <a:gd name="connsiteX76" fmla="*/ 68242 w 143266"/>
                <a:gd name="connsiteY76" fmla="*/ 87366 h 108394"/>
                <a:gd name="connsiteX77" fmla="*/ 70595 w 143266"/>
                <a:gd name="connsiteY77" fmla="*/ 84807 h 108394"/>
                <a:gd name="connsiteX78" fmla="*/ 71703 w 143266"/>
                <a:gd name="connsiteY78" fmla="*/ 82386 h 108394"/>
                <a:gd name="connsiteX79" fmla="*/ 72533 w 143266"/>
                <a:gd name="connsiteY79" fmla="*/ 79965 h 108394"/>
                <a:gd name="connsiteX80" fmla="*/ 73779 w 143266"/>
                <a:gd name="connsiteY80" fmla="*/ 76990 h 108394"/>
                <a:gd name="connsiteX81" fmla="*/ 75717 w 143266"/>
                <a:gd name="connsiteY81" fmla="*/ 74984 h 108394"/>
                <a:gd name="connsiteX82" fmla="*/ 78831 w 143266"/>
                <a:gd name="connsiteY82" fmla="*/ 72909 h 108394"/>
                <a:gd name="connsiteX83" fmla="*/ 82292 w 143266"/>
                <a:gd name="connsiteY83" fmla="*/ 71595 h 108394"/>
                <a:gd name="connsiteX84" fmla="*/ 85060 w 143266"/>
                <a:gd name="connsiteY84" fmla="*/ 72010 h 108394"/>
                <a:gd name="connsiteX85" fmla="*/ 85822 w 143266"/>
                <a:gd name="connsiteY85" fmla="*/ 73047 h 108394"/>
                <a:gd name="connsiteX86" fmla="*/ 85753 w 143266"/>
                <a:gd name="connsiteY86" fmla="*/ 74223 h 108394"/>
                <a:gd name="connsiteX87" fmla="*/ 85476 w 143266"/>
                <a:gd name="connsiteY87" fmla="*/ 75330 h 108394"/>
                <a:gd name="connsiteX88" fmla="*/ 85683 w 143266"/>
                <a:gd name="connsiteY88" fmla="*/ 76368 h 108394"/>
                <a:gd name="connsiteX89" fmla="*/ 86860 w 143266"/>
                <a:gd name="connsiteY89" fmla="*/ 77336 h 108394"/>
                <a:gd name="connsiteX90" fmla="*/ 88313 w 143266"/>
                <a:gd name="connsiteY90" fmla="*/ 77889 h 108394"/>
                <a:gd name="connsiteX91" fmla="*/ 94750 w 143266"/>
                <a:gd name="connsiteY91" fmla="*/ 79134 h 108394"/>
                <a:gd name="connsiteX92" fmla="*/ 96342 w 143266"/>
                <a:gd name="connsiteY92" fmla="*/ 79688 h 108394"/>
                <a:gd name="connsiteX93" fmla="*/ 97519 w 143266"/>
                <a:gd name="connsiteY93" fmla="*/ 80587 h 108394"/>
                <a:gd name="connsiteX94" fmla="*/ 98072 w 143266"/>
                <a:gd name="connsiteY94" fmla="*/ 82109 h 108394"/>
                <a:gd name="connsiteX95" fmla="*/ 98141 w 143266"/>
                <a:gd name="connsiteY95" fmla="*/ 85913 h 108394"/>
                <a:gd name="connsiteX96" fmla="*/ 98626 w 143266"/>
                <a:gd name="connsiteY96" fmla="*/ 87435 h 108394"/>
                <a:gd name="connsiteX97" fmla="*/ 100633 w 143266"/>
                <a:gd name="connsiteY97" fmla="*/ 88611 h 108394"/>
                <a:gd name="connsiteX98" fmla="*/ 109215 w 143266"/>
                <a:gd name="connsiteY98" fmla="*/ 90410 h 108394"/>
                <a:gd name="connsiteX99" fmla="*/ 123611 w 143266"/>
                <a:gd name="connsiteY99" fmla="*/ 95944 h 108394"/>
                <a:gd name="connsiteX100" fmla="*/ 128733 w 143266"/>
                <a:gd name="connsiteY100" fmla="*/ 95736 h 108394"/>
                <a:gd name="connsiteX101" fmla="*/ 134546 w 143266"/>
                <a:gd name="connsiteY101" fmla="*/ 93177 h 108394"/>
                <a:gd name="connsiteX102" fmla="*/ 139737 w 143266"/>
                <a:gd name="connsiteY102" fmla="*/ 89234 h 1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43266" h="108394">
                  <a:moveTo>
                    <a:pt x="139737" y="89234"/>
                  </a:moveTo>
                  <a:lnTo>
                    <a:pt x="143267" y="85083"/>
                  </a:lnTo>
                  <a:lnTo>
                    <a:pt x="141260" y="83907"/>
                  </a:lnTo>
                  <a:lnTo>
                    <a:pt x="139184" y="83008"/>
                  </a:lnTo>
                  <a:lnTo>
                    <a:pt x="134823" y="81486"/>
                  </a:lnTo>
                  <a:lnTo>
                    <a:pt x="136623" y="80725"/>
                  </a:lnTo>
                  <a:lnTo>
                    <a:pt x="136415" y="79273"/>
                  </a:lnTo>
                  <a:lnTo>
                    <a:pt x="135100" y="77682"/>
                  </a:lnTo>
                  <a:lnTo>
                    <a:pt x="133577" y="76368"/>
                  </a:lnTo>
                  <a:lnTo>
                    <a:pt x="130878" y="74984"/>
                  </a:lnTo>
                  <a:lnTo>
                    <a:pt x="129425" y="75468"/>
                  </a:lnTo>
                  <a:lnTo>
                    <a:pt x="128110" y="76437"/>
                  </a:lnTo>
                  <a:lnTo>
                    <a:pt x="125826" y="76506"/>
                  </a:lnTo>
                  <a:lnTo>
                    <a:pt x="121535" y="76160"/>
                  </a:lnTo>
                  <a:lnTo>
                    <a:pt x="112952" y="77336"/>
                  </a:lnTo>
                  <a:lnTo>
                    <a:pt x="109215" y="76713"/>
                  </a:lnTo>
                  <a:lnTo>
                    <a:pt x="112676" y="72563"/>
                  </a:lnTo>
                  <a:lnTo>
                    <a:pt x="113575" y="68343"/>
                  </a:lnTo>
                  <a:lnTo>
                    <a:pt x="112399" y="63778"/>
                  </a:lnTo>
                  <a:lnTo>
                    <a:pt x="109700" y="58590"/>
                  </a:lnTo>
                  <a:lnTo>
                    <a:pt x="106239" y="54232"/>
                  </a:lnTo>
                  <a:lnTo>
                    <a:pt x="102571" y="51811"/>
                  </a:lnTo>
                  <a:lnTo>
                    <a:pt x="93297" y="48075"/>
                  </a:lnTo>
                  <a:lnTo>
                    <a:pt x="87967" y="44894"/>
                  </a:lnTo>
                  <a:lnTo>
                    <a:pt x="82984" y="41158"/>
                  </a:lnTo>
                  <a:lnTo>
                    <a:pt x="81254" y="39360"/>
                  </a:lnTo>
                  <a:lnTo>
                    <a:pt x="78139" y="35348"/>
                  </a:lnTo>
                  <a:lnTo>
                    <a:pt x="76271" y="33687"/>
                  </a:lnTo>
                  <a:lnTo>
                    <a:pt x="73571" y="32650"/>
                  </a:lnTo>
                  <a:lnTo>
                    <a:pt x="67827" y="31681"/>
                  </a:lnTo>
                  <a:lnTo>
                    <a:pt x="65197" y="30644"/>
                  </a:lnTo>
                  <a:lnTo>
                    <a:pt x="63467" y="29053"/>
                  </a:lnTo>
                  <a:lnTo>
                    <a:pt x="61113" y="25248"/>
                  </a:lnTo>
                  <a:lnTo>
                    <a:pt x="59660" y="23381"/>
                  </a:lnTo>
                  <a:lnTo>
                    <a:pt x="54469" y="20130"/>
                  </a:lnTo>
                  <a:lnTo>
                    <a:pt x="51839" y="22966"/>
                  </a:lnTo>
                  <a:lnTo>
                    <a:pt x="49832" y="27185"/>
                  </a:lnTo>
                  <a:lnTo>
                    <a:pt x="46579" y="28292"/>
                  </a:lnTo>
                  <a:lnTo>
                    <a:pt x="40765" y="16878"/>
                  </a:lnTo>
                  <a:lnTo>
                    <a:pt x="40904" y="16187"/>
                  </a:lnTo>
                  <a:lnTo>
                    <a:pt x="41734" y="15426"/>
                  </a:lnTo>
                  <a:lnTo>
                    <a:pt x="42634" y="12935"/>
                  </a:lnTo>
                  <a:lnTo>
                    <a:pt x="41942" y="8577"/>
                  </a:lnTo>
                  <a:lnTo>
                    <a:pt x="39173" y="4150"/>
                  </a:lnTo>
                  <a:lnTo>
                    <a:pt x="35367" y="968"/>
                  </a:lnTo>
                  <a:lnTo>
                    <a:pt x="31906" y="0"/>
                  </a:lnTo>
                  <a:lnTo>
                    <a:pt x="27615" y="3113"/>
                  </a:lnTo>
                  <a:lnTo>
                    <a:pt x="24639" y="8854"/>
                  </a:lnTo>
                  <a:lnTo>
                    <a:pt x="22840" y="15495"/>
                  </a:lnTo>
                  <a:lnTo>
                    <a:pt x="17441" y="56169"/>
                  </a:lnTo>
                  <a:lnTo>
                    <a:pt x="17441" y="61979"/>
                  </a:lnTo>
                  <a:lnTo>
                    <a:pt x="18272" y="68482"/>
                  </a:lnTo>
                  <a:lnTo>
                    <a:pt x="17718" y="73600"/>
                  </a:lnTo>
                  <a:lnTo>
                    <a:pt x="14534" y="76437"/>
                  </a:lnTo>
                  <a:lnTo>
                    <a:pt x="9966" y="78373"/>
                  </a:lnTo>
                  <a:lnTo>
                    <a:pt x="5329" y="81071"/>
                  </a:lnTo>
                  <a:lnTo>
                    <a:pt x="2146" y="84599"/>
                  </a:lnTo>
                  <a:lnTo>
                    <a:pt x="0" y="88957"/>
                  </a:lnTo>
                  <a:lnTo>
                    <a:pt x="415" y="92416"/>
                  </a:lnTo>
                  <a:lnTo>
                    <a:pt x="5191" y="93246"/>
                  </a:lnTo>
                  <a:lnTo>
                    <a:pt x="7683" y="92623"/>
                  </a:lnTo>
                  <a:lnTo>
                    <a:pt x="12527" y="90756"/>
                  </a:lnTo>
                  <a:lnTo>
                    <a:pt x="25677" y="88265"/>
                  </a:lnTo>
                  <a:lnTo>
                    <a:pt x="28238" y="88473"/>
                  </a:lnTo>
                  <a:lnTo>
                    <a:pt x="31076" y="91932"/>
                  </a:lnTo>
                  <a:lnTo>
                    <a:pt x="32460" y="102930"/>
                  </a:lnTo>
                  <a:lnTo>
                    <a:pt x="34398" y="107288"/>
                  </a:lnTo>
                  <a:lnTo>
                    <a:pt x="38551" y="108395"/>
                  </a:lnTo>
                  <a:lnTo>
                    <a:pt x="44226" y="106942"/>
                  </a:lnTo>
                  <a:lnTo>
                    <a:pt x="49901" y="104106"/>
                  </a:lnTo>
                  <a:lnTo>
                    <a:pt x="53777" y="101201"/>
                  </a:lnTo>
                  <a:lnTo>
                    <a:pt x="55300" y="99125"/>
                  </a:lnTo>
                  <a:lnTo>
                    <a:pt x="57653" y="94629"/>
                  </a:lnTo>
                  <a:lnTo>
                    <a:pt x="59314" y="92692"/>
                  </a:lnTo>
                  <a:lnTo>
                    <a:pt x="61390" y="91309"/>
                  </a:lnTo>
                  <a:lnTo>
                    <a:pt x="66027" y="88957"/>
                  </a:lnTo>
                  <a:lnTo>
                    <a:pt x="68242" y="87366"/>
                  </a:lnTo>
                  <a:lnTo>
                    <a:pt x="70595" y="84807"/>
                  </a:lnTo>
                  <a:lnTo>
                    <a:pt x="71703" y="82386"/>
                  </a:lnTo>
                  <a:lnTo>
                    <a:pt x="72533" y="79965"/>
                  </a:lnTo>
                  <a:lnTo>
                    <a:pt x="73779" y="76990"/>
                  </a:lnTo>
                  <a:lnTo>
                    <a:pt x="75717" y="74984"/>
                  </a:lnTo>
                  <a:lnTo>
                    <a:pt x="78831" y="72909"/>
                  </a:lnTo>
                  <a:lnTo>
                    <a:pt x="82292" y="71595"/>
                  </a:lnTo>
                  <a:lnTo>
                    <a:pt x="85060" y="72010"/>
                  </a:lnTo>
                  <a:lnTo>
                    <a:pt x="85822" y="73047"/>
                  </a:lnTo>
                  <a:lnTo>
                    <a:pt x="85753" y="74223"/>
                  </a:lnTo>
                  <a:lnTo>
                    <a:pt x="85476" y="75330"/>
                  </a:lnTo>
                  <a:lnTo>
                    <a:pt x="85683" y="76368"/>
                  </a:lnTo>
                  <a:lnTo>
                    <a:pt x="86860" y="77336"/>
                  </a:lnTo>
                  <a:lnTo>
                    <a:pt x="88313" y="77889"/>
                  </a:lnTo>
                  <a:lnTo>
                    <a:pt x="94750" y="79134"/>
                  </a:lnTo>
                  <a:lnTo>
                    <a:pt x="96342" y="79688"/>
                  </a:lnTo>
                  <a:lnTo>
                    <a:pt x="97519" y="80587"/>
                  </a:lnTo>
                  <a:lnTo>
                    <a:pt x="98072" y="82109"/>
                  </a:lnTo>
                  <a:lnTo>
                    <a:pt x="98141" y="85913"/>
                  </a:lnTo>
                  <a:lnTo>
                    <a:pt x="98626" y="87435"/>
                  </a:lnTo>
                  <a:lnTo>
                    <a:pt x="100633" y="88611"/>
                  </a:lnTo>
                  <a:lnTo>
                    <a:pt x="109215" y="90410"/>
                  </a:lnTo>
                  <a:lnTo>
                    <a:pt x="123611" y="95944"/>
                  </a:lnTo>
                  <a:lnTo>
                    <a:pt x="128733" y="95736"/>
                  </a:lnTo>
                  <a:lnTo>
                    <a:pt x="134546" y="93177"/>
                  </a:lnTo>
                  <a:lnTo>
                    <a:pt x="139737" y="89234"/>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 name="Freeform 38">
              <a:extLst>
                <a:ext uri="{FF2B5EF4-FFF2-40B4-BE49-F238E27FC236}">
                  <a16:creationId xmlns:a16="http://schemas.microsoft.com/office/drawing/2014/main" id="{CE028542-0669-B002-7FCC-A1168E279C93}"/>
                </a:ext>
              </a:extLst>
            </p:cNvPr>
            <p:cNvSpPr/>
            <p:nvPr/>
          </p:nvSpPr>
          <p:spPr>
            <a:xfrm>
              <a:off x="2609467" y="2816329"/>
              <a:ext cx="227456" cy="181122"/>
            </a:xfrm>
            <a:custGeom>
              <a:avLst/>
              <a:gdLst>
                <a:gd name="connsiteX0" fmla="*/ 45658 w 170785"/>
                <a:gd name="connsiteY0" fmla="*/ 13904 h 135995"/>
                <a:gd name="connsiteX1" fmla="*/ 49119 w 170785"/>
                <a:gd name="connsiteY1" fmla="*/ 14872 h 135995"/>
                <a:gd name="connsiteX2" fmla="*/ 52925 w 170785"/>
                <a:gd name="connsiteY2" fmla="*/ 18054 h 135995"/>
                <a:gd name="connsiteX3" fmla="*/ 55763 w 170785"/>
                <a:gd name="connsiteY3" fmla="*/ 22412 h 135995"/>
                <a:gd name="connsiteX4" fmla="*/ 56386 w 170785"/>
                <a:gd name="connsiteY4" fmla="*/ 26770 h 135995"/>
                <a:gd name="connsiteX5" fmla="*/ 55486 w 170785"/>
                <a:gd name="connsiteY5" fmla="*/ 29260 h 135995"/>
                <a:gd name="connsiteX6" fmla="*/ 54725 w 170785"/>
                <a:gd name="connsiteY6" fmla="*/ 30021 h 135995"/>
                <a:gd name="connsiteX7" fmla="*/ 54586 w 170785"/>
                <a:gd name="connsiteY7" fmla="*/ 30713 h 135995"/>
                <a:gd name="connsiteX8" fmla="*/ 60400 w 170785"/>
                <a:gd name="connsiteY8" fmla="*/ 42127 h 135995"/>
                <a:gd name="connsiteX9" fmla="*/ 63584 w 170785"/>
                <a:gd name="connsiteY9" fmla="*/ 41020 h 135995"/>
                <a:gd name="connsiteX10" fmla="*/ 65591 w 170785"/>
                <a:gd name="connsiteY10" fmla="*/ 36800 h 135995"/>
                <a:gd name="connsiteX11" fmla="*/ 68221 w 170785"/>
                <a:gd name="connsiteY11" fmla="*/ 33964 h 135995"/>
                <a:gd name="connsiteX12" fmla="*/ 73412 w 170785"/>
                <a:gd name="connsiteY12" fmla="*/ 37146 h 135995"/>
                <a:gd name="connsiteX13" fmla="*/ 74865 w 170785"/>
                <a:gd name="connsiteY13" fmla="*/ 39083 h 135995"/>
                <a:gd name="connsiteX14" fmla="*/ 77218 w 170785"/>
                <a:gd name="connsiteY14" fmla="*/ 42888 h 135995"/>
                <a:gd name="connsiteX15" fmla="*/ 78879 w 170785"/>
                <a:gd name="connsiteY15" fmla="*/ 44478 h 135995"/>
                <a:gd name="connsiteX16" fmla="*/ 81509 w 170785"/>
                <a:gd name="connsiteY16" fmla="*/ 45585 h 135995"/>
                <a:gd name="connsiteX17" fmla="*/ 87323 w 170785"/>
                <a:gd name="connsiteY17" fmla="*/ 46554 h 135995"/>
                <a:gd name="connsiteX18" fmla="*/ 90022 w 170785"/>
                <a:gd name="connsiteY18" fmla="*/ 47591 h 135995"/>
                <a:gd name="connsiteX19" fmla="*/ 91960 w 170785"/>
                <a:gd name="connsiteY19" fmla="*/ 49182 h 135995"/>
                <a:gd name="connsiteX20" fmla="*/ 95006 w 170785"/>
                <a:gd name="connsiteY20" fmla="*/ 53194 h 135995"/>
                <a:gd name="connsiteX21" fmla="*/ 96736 w 170785"/>
                <a:gd name="connsiteY21" fmla="*/ 54993 h 135995"/>
                <a:gd name="connsiteX22" fmla="*/ 101788 w 170785"/>
                <a:gd name="connsiteY22" fmla="*/ 58728 h 135995"/>
                <a:gd name="connsiteX23" fmla="*/ 107118 w 170785"/>
                <a:gd name="connsiteY23" fmla="*/ 61910 h 135995"/>
                <a:gd name="connsiteX24" fmla="*/ 116323 w 170785"/>
                <a:gd name="connsiteY24" fmla="*/ 65646 h 135995"/>
                <a:gd name="connsiteX25" fmla="*/ 120060 w 170785"/>
                <a:gd name="connsiteY25" fmla="*/ 68067 h 135995"/>
                <a:gd name="connsiteX26" fmla="*/ 123521 w 170785"/>
                <a:gd name="connsiteY26" fmla="*/ 72425 h 135995"/>
                <a:gd name="connsiteX27" fmla="*/ 126151 w 170785"/>
                <a:gd name="connsiteY27" fmla="*/ 77613 h 135995"/>
                <a:gd name="connsiteX28" fmla="*/ 127327 w 170785"/>
                <a:gd name="connsiteY28" fmla="*/ 82178 h 135995"/>
                <a:gd name="connsiteX29" fmla="*/ 126497 w 170785"/>
                <a:gd name="connsiteY29" fmla="*/ 86398 h 135995"/>
                <a:gd name="connsiteX30" fmla="*/ 123036 w 170785"/>
                <a:gd name="connsiteY30" fmla="*/ 90548 h 135995"/>
                <a:gd name="connsiteX31" fmla="*/ 126773 w 170785"/>
                <a:gd name="connsiteY31" fmla="*/ 91171 h 135995"/>
                <a:gd name="connsiteX32" fmla="*/ 135356 w 170785"/>
                <a:gd name="connsiteY32" fmla="*/ 89995 h 135995"/>
                <a:gd name="connsiteX33" fmla="*/ 139647 w 170785"/>
                <a:gd name="connsiteY33" fmla="*/ 90410 h 135995"/>
                <a:gd name="connsiteX34" fmla="*/ 141931 w 170785"/>
                <a:gd name="connsiteY34" fmla="*/ 90410 h 135995"/>
                <a:gd name="connsiteX35" fmla="*/ 143246 w 170785"/>
                <a:gd name="connsiteY35" fmla="*/ 89372 h 135995"/>
                <a:gd name="connsiteX36" fmla="*/ 144699 w 170785"/>
                <a:gd name="connsiteY36" fmla="*/ 88819 h 135995"/>
                <a:gd name="connsiteX37" fmla="*/ 147398 w 170785"/>
                <a:gd name="connsiteY37" fmla="*/ 90202 h 135995"/>
                <a:gd name="connsiteX38" fmla="*/ 148921 w 170785"/>
                <a:gd name="connsiteY38" fmla="*/ 91517 h 135995"/>
                <a:gd name="connsiteX39" fmla="*/ 150167 w 170785"/>
                <a:gd name="connsiteY39" fmla="*/ 93107 h 135995"/>
                <a:gd name="connsiteX40" fmla="*/ 150374 w 170785"/>
                <a:gd name="connsiteY40" fmla="*/ 94560 h 135995"/>
                <a:gd name="connsiteX41" fmla="*/ 148644 w 170785"/>
                <a:gd name="connsiteY41" fmla="*/ 95252 h 135995"/>
                <a:gd name="connsiteX42" fmla="*/ 153005 w 170785"/>
                <a:gd name="connsiteY42" fmla="*/ 96774 h 135995"/>
                <a:gd name="connsiteX43" fmla="*/ 155081 w 170785"/>
                <a:gd name="connsiteY43" fmla="*/ 97673 h 135995"/>
                <a:gd name="connsiteX44" fmla="*/ 157157 w 170785"/>
                <a:gd name="connsiteY44" fmla="*/ 98849 h 135995"/>
                <a:gd name="connsiteX45" fmla="*/ 153627 w 170785"/>
                <a:gd name="connsiteY45" fmla="*/ 102999 h 135995"/>
                <a:gd name="connsiteX46" fmla="*/ 148367 w 170785"/>
                <a:gd name="connsiteY46" fmla="*/ 106942 h 135995"/>
                <a:gd name="connsiteX47" fmla="*/ 142623 w 170785"/>
                <a:gd name="connsiteY47" fmla="*/ 109502 h 135995"/>
                <a:gd name="connsiteX48" fmla="*/ 137501 w 170785"/>
                <a:gd name="connsiteY48" fmla="*/ 109709 h 135995"/>
                <a:gd name="connsiteX49" fmla="*/ 123105 w 170785"/>
                <a:gd name="connsiteY49" fmla="*/ 104106 h 135995"/>
                <a:gd name="connsiteX50" fmla="*/ 114523 w 170785"/>
                <a:gd name="connsiteY50" fmla="*/ 102377 h 135995"/>
                <a:gd name="connsiteX51" fmla="*/ 112516 w 170785"/>
                <a:gd name="connsiteY51" fmla="*/ 101132 h 135995"/>
                <a:gd name="connsiteX52" fmla="*/ 111962 w 170785"/>
                <a:gd name="connsiteY52" fmla="*/ 99610 h 135995"/>
                <a:gd name="connsiteX53" fmla="*/ 111962 w 170785"/>
                <a:gd name="connsiteY53" fmla="*/ 95805 h 135995"/>
                <a:gd name="connsiteX54" fmla="*/ 111339 w 170785"/>
                <a:gd name="connsiteY54" fmla="*/ 94283 h 135995"/>
                <a:gd name="connsiteX55" fmla="*/ 110163 w 170785"/>
                <a:gd name="connsiteY55" fmla="*/ 93384 h 135995"/>
                <a:gd name="connsiteX56" fmla="*/ 108571 w 170785"/>
                <a:gd name="connsiteY56" fmla="*/ 92900 h 135995"/>
                <a:gd name="connsiteX57" fmla="*/ 102134 w 170785"/>
                <a:gd name="connsiteY57" fmla="*/ 91655 h 135995"/>
                <a:gd name="connsiteX58" fmla="*/ 100681 w 170785"/>
                <a:gd name="connsiteY58" fmla="*/ 91102 h 135995"/>
                <a:gd name="connsiteX59" fmla="*/ 99504 w 170785"/>
                <a:gd name="connsiteY59" fmla="*/ 90064 h 135995"/>
                <a:gd name="connsiteX60" fmla="*/ 99227 w 170785"/>
                <a:gd name="connsiteY60" fmla="*/ 89026 h 135995"/>
                <a:gd name="connsiteX61" fmla="*/ 99504 w 170785"/>
                <a:gd name="connsiteY61" fmla="*/ 87919 h 135995"/>
                <a:gd name="connsiteX62" fmla="*/ 99504 w 170785"/>
                <a:gd name="connsiteY62" fmla="*/ 86813 h 135995"/>
                <a:gd name="connsiteX63" fmla="*/ 98881 w 170785"/>
                <a:gd name="connsiteY63" fmla="*/ 85775 h 135995"/>
                <a:gd name="connsiteX64" fmla="*/ 96113 w 170785"/>
                <a:gd name="connsiteY64" fmla="*/ 85360 h 135995"/>
                <a:gd name="connsiteX65" fmla="*/ 92652 w 170785"/>
                <a:gd name="connsiteY65" fmla="*/ 86674 h 135995"/>
                <a:gd name="connsiteX66" fmla="*/ 89469 w 170785"/>
                <a:gd name="connsiteY66" fmla="*/ 88750 h 135995"/>
                <a:gd name="connsiteX67" fmla="*/ 87600 w 170785"/>
                <a:gd name="connsiteY67" fmla="*/ 90756 h 135995"/>
                <a:gd name="connsiteX68" fmla="*/ 86354 w 170785"/>
                <a:gd name="connsiteY68" fmla="*/ 93730 h 135995"/>
                <a:gd name="connsiteX69" fmla="*/ 85524 w 170785"/>
                <a:gd name="connsiteY69" fmla="*/ 96151 h 135995"/>
                <a:gd name="connsiteX70" fmla="*/ 84347 w 170785"/>
                <a:gd name="connsiteY70" fmla="*/ 98503 h 135995"/>
                <a:gd name="connsiteX71" fmla="*/ 82063 w 170785"/>
                <a:gd name="connsiteY71" fmla="*/ 101063 h 135995"/>
                <a:gd name="connsiteX72" fmla="*/ 79848 w 170785"/>
                <a:gd name="connsiteY72" fmla="*/ 102653 h 135995"/>
                <a:gd name="connsiteX73" fmla="*/ 75211 w 170785"/>
                <a:gd name="connsiteY73" fmla="*/ 105005 h 135995"/>
                <a:gd name="connsiteX74" fmla="*/ 73135 w 170785"/>
                <a:gd name="connsiteY74" fmla="*/ 106389 h 135995"/>
                <a:gd name="connsiteX75" fmla="*/ 71474 w 170785"/>
                <a:gd name="connsiteY75" fmla="*/ 108326 h 135995"/>
                <a:gd name="connsiteX76" fmla="*/ 69121 w 170785"/>
                <a:gd name="connsiteY76" fmla="*/ 112891 h 135995"/>
                <a:gd name="connsiteX77" fmla="*/ 67598 w 170785"/>
                <a:gd name="connsiteY77" fmla="*/ 114966 h 135995"/>
                <a:gd name="connsiteX78" fmla="*/ 63722 w 170785"/>
                <a:gd name="connsiteY78" fmla="*/ 117941 h 135995"/>
                <a:gd name="connsiteX79" fmla="*/ 58116 w 170785"/>
                <a:gd name="connsiteY79" fmla="*/ 120777 h 135995"/>
                <a:gd name="connsiteX80" fmla="*/ 52441 w 170785"/>
                <a:gd name="connsiteY80" fmla="*/ 122230 h 135995"/>
                <a:gd name="connsiteX81" fmla="*/ 48288 w 170785"/>
                <a:gd name="connsiteY81" fmla="*/ 121123 h 135995"/>
                <a:gd name="connsiteX82" fmla="*/ 46350 w 170785"/>
                <a:gd name="connsiteY82" fmla="*/ 116834 h 135995"/>
                <a:gd name="connsiteX83" fmla="*/ 44966 w 170785"/>
                <a:gd name="connsiteY83" fmla="*/ 105766 h 135995"/>
                <a:gd name="connsiteX84" fmla="*/ 42128 w 170785"/>
                <a:gd name="connsiteY84" fmla="*/ 102308 h 135995"/>
                <a:gd name="connsiteX85" fmla="*/ 39568 w 170785"/>
                <a:gd name="connsiteY85" fmla="*/ 102100 h 135995"/>
                <a:gd name="connsiteX86" fmla="*/ 26417 w 170785"/>
                <a:gd name="connsiteY86" fmla="*/ 104590 h 135995"/>
                <a:gd name="connsiteX87" fmla="*/ 21642 w 170785"/>
                <a:gd name="connsiteY87" fmla="*/ 106527 h 135995"/>
                <a:gd name="connsiteX88" fmla="*/ 19081 w 170785"/>
                <a:gd name="connsiteY88" fmla="*/ 107150 h 135995"/>
                <a:gd name="connsiteX89" fmla="*/ 14375 w 170785"/>
                <a:gd name="connsiteY89" fmla="*/ 106320 h 135995"/>
                <a:gd name="connsiteX90" fmla="*/ 13890 w 170785"/>
                <a:gd name="connsiteY90" fmla="*/ 102861 h 135995"/>
                <a:gd name="connsiteX91" fmla="*/ 16036 w 170785"/>
                <a:gd name="connsiteY91" fmla="*/ 98503 h 135995"/>
                <a:gd name="connsiteX92" fmla="*/ 19219 w 170785"/>
                <a:gd name="connsiteY92" fmla="*/ 94975 h 135995"/>
                <a:gd name="connsiteX93" fmla="*/ 23857 w 170785"/>
                <a:gd name="connsiteY93" fmla="*/ 92347 h 135995"/>
                <a:gd name="connsiteX94" fmla="*/ 28425 w 170785"/>
                <a:gd name="connsiteY94" fmla="*/ 90341 h 135995"/>
                <a:gd name="connsiteX95" fmla="*/ 31608 w 170785"/>
                <a:gd name="connsiteY95" fmla="*/ 87504 h 135995"/>
                <a:gd name="connsiteX96" fmla="*/ 32162 w 170785"/>
                <a:gd name="connsiteY96" fmla="*/ 82386 h 135995"/>
                <a:gd name="connsiteX97" fmla="*/ 31331 w 170785"/>
                <a:gd name="connsiteY97" fmla="*/ 75814 h 135995"/>
                <a:gd name="connsiteX98" fmla="*/ 31331 w 170785"/>
                <a:gd name="connsiteY98" fmla="*/ 70004 h 135995"/>
                <a:gd name="connsiteX99" fmla="*/ 36730 w 170785"/>
                <a:gd name="connsiteY99" fmla="*/ 29330 h 135995"/>
                <a:gd name="connsiteX100" fmla="*/ 38529 w 170785"/>
                <a:gd name="connsiteY100" fmla="*/ 22758 h 135995"/>
                <a:gd name="connsiteX101" fmla="*/ 41436 w 170785"/>
                <a:gd name="connsiteY101" fmla="*/ 16948 h 135995"/>
                <a:gd name="connsiteX102" fmla="*/ 45727 w 170785"/>
                <a:gd name="connsiteY102" fmla="*/ 13835 h 135995"/>
                <a:gd name="connsiteX103" fmla="*/ 45727 w 170785"/>
                <a:gd name="connsiteY103" fmla="*/ 0 h 135995"/>
                <a:gd name="connsiteX104" fmla="*/ 37630 w 170785"/>
                <a:gd name="connsiteY104" fmla="*/ 2559 h 135995"/>
                <a:gd name="connsiteX105" fmla="*/ 33339 w 170785"/>
                <a:gd name="connsiteY105" fmla="*/ 5672 h 135995"/>
                <a:gd name="connsiteX106" fmla="*/ 29048 w 170785"/>
                <a:gd name="connsiteY106" fmla="*/ 10722 h 135995"/>
                <a:gd name="connsiteX107" fmla="*/ 26141 w 170785"/>
                <a:gd name="connsiteY107" fmla="*/ 16533 h 135995"/>
                <a:gd name="connsiteX108" fmla="*/ 25172 w 170785"/>
                <a:gd name="connsiteY108" fmla="*/ 19092 h 135995"/>
                <a:gd name="connsiteX109" fmla="*/ 23372 w 170785"/>
                <a:gd name="connsiteY109" fmla="*/ 25663 h 135995"/>
                <a:gd name="connsiteX110" fmla="*/ 23026 w 170785"/>
                <a:gd name="connsiteY110" fmla="*/ 27462 h 135995"/>
                <a:gd name="connsiteX111" fmla="*/ 17558 w 170785"/>
                <a:gd name="connsiteY111" fmla="*/ 68136 h 135995"/>
                <a:gd name="connsiteX112" fmla="*/ 17420 w 170785"/>
                <a:gd name="connsiteY112" fmla="*/ 70073 h 135995"/>
                <a:gd name="connsiteX113" fmla="*/ 17420 w 170785"/>
                <a:gd name="connsiteY113" fmla="*/ 75883 h 135995"/>
                <a:gd name="connsiteX114" fmla="*/ 17558 w 170785"/>
                <a:gd name="connsiteY114" fmla="*/ 77543 h 135995"/>
                <a:gd name="connsiteX115" fmla="*/ 17835 w 170785"/>
                <a:gd name="connsiteY115" fmla="*/ 79757 h 135995"/>
                <a:gd name="connsiteX116" fmla="*/ 16866 w 170785"/>
                <a:gd name="connsiteY116" fmla="*/ 80241 h 135995"/>
                <a:gd name="connsiteX117" fmla="*/ 12229 w 170785"/>
                <a:gd name="connsiteY117" fmla="*/ 82870 h 135995"/>
                <a:gd name="connsiteX118" fmla="*/ 8838 w 170785"/>
                <a:gd name="connsiteY118" fmla="*/ 85637 h 135995"/>
                <a:gd name="connsiteX119" fmla="*/ 5654 w 170785"/>
                <a:gd name="connsiteY119" fmla="*/ 89165 h 135995"/>
                <a:gd name="connsiteX120" fmla="*/ 3578 w 170785"/>
                <a:gd name="connsiteY120" fmla="*/ 92277 h 135995"/>
                <a:gd name="connsiteX121" fmla="*/ 1432 w 170785"/>
                <a:gd name="connsiteY121" fmla="*/ 96635 h 135995"/>
                <a:gd name="connsiteX122" fmla="*/ 117 w 170785"/>
                <a:gd name="connsiteY122" fmla="*/ 104659 h 135995"/>
                <a:gd name="connsiteX123" fmla="*/ 602 w 170785"/>
                <a:gd name="connsiteY123" fmla="*/ 108118 h 135995"/>
                <a:gd name="connsiteX124" fmla="*/ 11814 w 170785"/>
                <a:gd name="connsiteY124" fmla="*/ 119878 h 135995"/>
                <a:gd name="connsiteX125" fmla="*/ 16520 w 170785"/>
                <a:gd name="connsiteY125" fmla="*/ 120708 h 135995"/>
                <a:gd name="connsiteX126" fmla="*/ 19012 w 170785"/>
                <a:gd name="connsiteY126" fmla="*/ 120915 h 135995"/>
                <a:gd name="connsiteX127" fmla="*/ 22265 w 170785"/>
                <a:gd name="connsiteY127" fmla="*/ 120500 h 135995"/>
                <a:gd name="connsiteX128" fmla="*/ 24826 w 170785"/>
                <a:gd name="connsiteY128" fmla="*/ 119878 h 135995"/>
                <a:gd name="connsiteX129" fmla="*/ 26694 w 170785"/>
                <a:gd name="connsiteY129" fmla="*/ 119255 h 135995"/>
                <a:gd name="connsiteX130" fmla="*/ 30224 w 170785"/>
                <a:gd name="connsiteY130" fmla="*/ 117872 h 135995"/>
                <a:gd name="connsiteX131" fmla="*/ 32439 w 170785"/>
                <a:gd name="connsiteY131" fmla="*/ 117457 h 135995"/>
                <a:gd name="connsiteX132" fmla="*/ 32577 w 170785"/>
                <a:gd name="connsiteY132" fmla="*/ 118494 h 135995"/>
                <a:gd name="connsiteX133" fmla="*/ 33685 w 170785"/>
                <a:gd name="connsiteY133" fmla="*/ 122437 h 135995"/>
                <a:gd name="connsiteX134" fmla="*/ 35622 w 170785"/>
                <a:gd name="connsiteY134" fmla="*/ 126726 h 135995"/>
                <a:gd name="connsiteX135" fmla="*/ 44620 w 170785"/>
                <a:gd name="connsiteY135" fmla="*/ 134404 h 135995"/>
                <a:gd name="connsiteX136" fmla="*/ 48772 w 170785"/>
                <a:gd name="connsiteY136" fmla="*/ 135511 h 135995"/>
                <a:gd name="connsiteX137" fmla="*/ 52372 w 170785"/>
                <a:gd name="connsiteY137" fmla="*/ 135995 h 135995"/>
                <a:gd name="connsiteX138" fmla="*/ 55763 w 170785"/>
                <a:gd name="connsiteY138" fmla="*/ 135580 h 135995"/>
                <a:gd name="connsiteX139" fmla="*/ 61438 w 170785"/>
                <a:gd name="connsiteY139" fmla="*/ 134127 h 135995"/>
                <a:gd name="connsiteX140" fmla="*/ 64207 w 170785"/>
                <a:gd name="connsiteY140" fmla="*/ 133090 h 135995"/>
                <a:gd name="connsiteX141" fmla="*/ 69813 w 170785"/>
                <a:gd name="connsiteY141" fmla="*/ 130254 h 135995"/>
                <a:gd name="connsiteX142" fmla="*/ 72028 w 170785"/>
                <a:gd name="connsiteY142" fmla="*/ 128870 h 135995"/>
                <a:gd name="connsiteX143" fmla="*/ 75903 w 170785"/>
                <a:gd name="connsiteY143" fmla="*/ 125896 h 135995"/>
                <a:gd name="connsiteX144" fmla="*/ 78672 w 170785"/>
                <a:gd name="connsiteY144" fmla="*/ 123060 h 135995"/>
                <a:gd name="connsiteX145" fmla="*/ 80194 w 170785"/>
                <a:gd name="connsiteY145" fmla="*/ 120985 h 135995"/>
                <a:gd name="connsiteX146" fmla="*/ 81302 w 170785"/>
                <a:gd name="connsiteY146" fmla="*/ 119186 h 135995"/>
                <a:gd name="connsiteX147" fmla="*/ 82617 w 170785"/>
                <a:gd name="connsiteY147" fmla="*/ 116696 h 135995"/>
                <a:gd name="connsiteX148" fmla="*/ 86077 w 170785"/>
                <a:gd name="connsiteY148" fmla="*/ 114966 h 135995"/>
                <a:gd name="connsiteX149" fmla="*/ 87946 w 170785"/>
                <a:gd name="connsiteY149" fmla="*/ 113790 h 135995"/>
                <a:gd name="connsiteX150" fmla="*/ 90161 w 170785"/>
                <a:gd name="connsiteY150" fmla="*/ 112199 h 135995"/>
                <a:gd name="connsiteX151" fmla="*/ 92376 w 170785"/>
                <a:gd name="connsiteY151" fmla="*/ 110193 h 135995"/>
                <a:gd name="connsiteX152" fmla="*/ 94659 w 170785"/>
                <a:gd name="connsiteY152" fmla="*/ 107634 h 135995"/>
                <a:gd name="connsiteX153" fmla="*/ 96805 w 170785"/>
                <a:gd name="connsiteY153" fmla="*/ 104452 h 135995"/>
                <a:gd name="connsiteX154" fmla="*/ 96805 w 170785"/>
                <a:gd name="connsiteY154" fmla="*/ 104452 h 135995"/>
                <a:gd name="connsiteX155" fmla="*/ 97151 w 170785"/>
                <a:gd name="connsiteY155" fmla="*/ 104452 h 135995"/>
                <a:gd name="connsiteX156" fmla="*/ 99089 w 170785"/>
                <a:gd name="connsiteY156" fmla="*/ 105005 h 135995"/>
                <a:gd name="connsiteX157" fmla="*/ 99297 w 170785"/>
                <a:gd name="connsiteY157" fmla="*/ 105628 h 135995"/>
                <a:gd name="connsiteX158" fmla="*/ 105041 w 170785"/>
                <a:gd name="connsiteY158" fmla="*/ 112753 h 135995"/>
                <a:gd name="connsiteX159" fmla="*/ 107048 w 170785"/>
                <a:gd name="connsiteY159" fmla="*/ 113998 h 135995"/>
                <a:gd name="connsiteX160" fmla="*/ 111547 w 170785"/>
                <a:gd name="connsiteY160" fmla="*/ 115797 h 135995"/>
                <a:gd name="connsiteX161" fmla="*/ 119022 w 170785"/>
                <a:gd name="connsiteY161" fmla="*/ 117318 h 135995"/>
                <a:gd name="connsiteX162" fmla="*/ 132310 w 170785"/>
                <a:gd name="connsiteY162" fmla="*/ 122506 h 135995"/>
                <a:gd name="connsiteX163" fmla="*/ 137293 w 170785"/>
                <a:gd name="connsiteY163" fmla="*/ 123475 h 135995"/>
                <a:gd name="connsiteX164" fmla="*/ 137847 w 170785"/>
                <a:gd name="connsiteY164" fmla="*/ 123475 h 135995"/>
                <a:gd name="connsiteX165" fmla="*/ 142969 w 170785"/>
                <a:gd name="connsiteY165" fmla="*/ 123267 h 135995"/>
                <a:gd name="connsiteX166" fmla="*/ 148090 w 170785"/>
                <a:gd name="connsiteY166" fmla="*/ 122091 h 135995"/>
                <a:gd name="connsiteX167" fmla="*/ 153835 w 170785"/>
                <a:gd name="connsiteY167" fmla="*/ 119532 h 135995"/>
                <a:gd name="connsiteX168" fmla="*/ 156465 w 170785"/>
                <a:gd name="connsiteY168" fmla="*/ 118010 h 135995"/>
                <a:gd name="connsiteX169" fmla="*/ 161725 w 170785"/>
                <a:gd name="connsiteY169" fmla="*/ 114067 h 135995"/>
                <a:gd name="connsiteX170" fmla="*/ 164009 w 170785"/>
                <a:gd name="connsiteY170" fmla="*/ 111923 h 135995"/>
                <a:gd name="connsiteX171" fmla="*/ 167539 w 170785"/>
                <a:gd name="connsiteY171" fmla="*/ 107772 h 135995"/>
                <a:gd name="connsiteX172" fmla="*/ 170584 w 170785"/>
                <a:gd name="connsiteY172" fmla="*/ 96497 h 135995"/>
                <a:gd name="connsiteX173" fmla="*/ 163870 w 170785"/>
                <a:gd name="connsiteY173" fmla="*/ 86882 h 135995"/>
                <a:gd name="connsiteX174" fmla="*/ 161794 w 170785"/>
                <a:gd name="connsiteY174" fmla="*/ 85706 h 135995"/>
                <a:gd name="connsiteX175" fmla="*/ 161656 w 170785"/>
                <a:gd name="connsiteY175" fmla="*/ 85637 h 135995"/>
                <a:gd name="connsiteX176" fmla="*/ 160964 w 170785"/>
                <a:gd name="connsiteY176" fmla="*/ 84668 h 135995"/>
                <a:gd name="connsiteX177" fmla="*/ 159718 w 170785"/>
                <a:gd name="connsiteY177" fmla="*/ 83077 h 135995"/>
                <a:gd name="connsiteX178" fmla="*/ 157849 w 170785"/>
                <a:gd name="connsiteY178" fmla="*/ 81071 h 135995"/>
                <a:gd name="connsiteX179" fmla="*/ 156327 w 170785"/>
                <a:gd name="connsiteY179" fmla="*/ 79757 h 135995"/>
                <a:gd name="connsiteX180" fmla="*/ 153696 w 170785"/>
                <a:gd name="connsiteY180" fmla="*/ 77959 h 135995"/>
                <a:gd name="connsiteX181" fmla="*/ 150997 w 170785"/>
                <a:gd name="connsiteY181" fmla="*/ 76575 h 135995"/>
                <a:gd name="connsiteX182" fmla="*/ 144630 w 170785"/>
                <a:gd name="connsiteY182" fmla="*/ 74984 h 135995"/>
                <a:gd name="connsiteX183" fmla="*/ 139924 w 170785"/>
                <a:gd name="connsiteY183" fmla="*/ 75814 h 135995"/>
                <a:gd name="connsiteX184" fmla="*/ 139508 w 170785"/>
                <a:gd name="connsiteY184" fmla="*/ 74154 h 135995"/>
                <a:gd name="connsiteX185" fmla="*/ 138401 w 170785"/>
                <a:gd name="connsiteY185" fmla="*/ 71318 h 135995"/>
                <a:gd name="connsiteX186" fmla="*/ 135771 w 170785"/>
                <a:gd name="connsiteY186" fmla="*/ 66130 h 135995"/>
                <a:gd name="connsiteX187" fmla="*/ 134317 w 170785"/>
                <a:gd name="connsiteY187" fmla="*/ 63847 h 135995"/>
                <a:gd name="connsiteX188" fmla="*/ 130857 w 170785"/>
                <a:gd name="connsiteY188" fmla="*/ 59489 h 135995"/>
                <a:gd name="connsiteX189" fmla="*/ 127535 w 170785"/>
                <a:gd name="connsiteY189" fmla="*/ 56515 h 135995"/>
                <a:gd name="connsiteX190" fmla="*/ 123797 w 170785"/>
                <a:gd name="connsiteY190" fmla="*/ 54094 h 135995"/>
                <a:gd name="connsiteX191" fmla="*/ 121444 w 170785"/>
                <a:gd name="connsiteY191" fmla="*/ 52849 h 135995"/>
                <a:gd name="connsiteX192" fmla="*/ 113208 w 170785"/>
                <a:gd name="connsiteY192" fmla="*/ 49528 h 135995"/>
                <a:gd name="connsiteX193" fmla="*/ 109332 w 170785"/>
                <a:gd name="connsiteY193" fmla="*/ 47246 h 135995"/>
                <a:gd name="connsiteX194" fmla="*/ 105733 w 170785"/>
                <a:gd name="connsiteY194" fmla="*/ 44617 h 135995"/>
                <a:gd name="connsiteX195" fmla="*/ 105387 w 170785"/>
                <a:gd name="connsiteY195" fmla="*/ 44271 h 135995"/>
                <a:gd name="connsiteX196" fmla="*/ 102827 w 170785"/>
                <a:gd name="connsiteY196" fmla="*/ 40882 h 135995"/>
                <a:gd name="connsiteX197" fmla="*/ 100750 w 170785"/>
                <a:gd name="connsiteY197" fmla="*/ 38668 h 135995"/>
                <a:gd name="connsiteX198" fmla="*/ 98812 w 170785"/>
                <a:gd name="connsiteY198" fmla="*/ 37077 h 135995"/>
                <a:gd name="connsiteX199" fmla="*/ 94936 w 170785"/>
                <a:gd name="connsiteY199" fmla="*/ 34725 h 135995"/>
                <a:gd name="connsiteX200" fmla="*/ 92237 w 170785"/>
                <a:gd name="connsiteY200" fmla="*/ 33687 h 135995"/>
                <a:gd name="connsiteX201" fmla="*/ 89469 w 170785"/>
                <a:gd name="connsiteY201" fmla="*/ 32927 h 135995"/>
                <a:gd name="connsiteX202" fmla="*/ 86839 w 170785"/>
                <a:gd name="connsiteY202" fmla="*/ 32512 h 135995"/>
                <a:gd name="connsiteX203" fmla="*/ 86423 w 170785"/>
                <a:gd name="connsiteY203" fmla="*/ 31820 h 135995"/>
                <a:gd name="connsiteX204" fmla="*/ 85662 w 170785"/>
                <a:gd name="connsiteY204" fmla="*/ 30713 h 135995"/>
                <a:gd name="connsiteX205" fmla="*/ 84209 w 170785"/>
                <a:gd name="connsiteY205" fmla="*/ 28776 h 135995"/>
                <a:gd name="connsiteX206" fmla="*/ 80541 w 170785"/>
                <a:gd name="connsiteY206" fmla="*/ 25456 h 135995"/>
                <a:gd name="connsiteX207" fmla="*/ 75350 w 170785"/>
                <a:gd name="connsiteY207" fmla="*/ 22274 h 135995"/>
                <a:gd name="connsiteX208" fmla="*/ 69259 w 170785"/>
                <a:gd name="connsiteY208" fmla="*/ 20268 h 135995"/>
                <a:gd name="connsiteX209" fmla="*/ 67252 w 170785"/>
                <a:gd name="connsiteY209" fmla="*/ 15011 h 135995"/>
                <a:gd name="connsiteX210" fmla="*/ 64414 w 170785"/>
                <a:gd name="connsiteY210" fmla="*/ 10653 h 135995"/>
                <a:gd name="connsiteX211" fmla="*/ 61715 w 170785"/>
                <a:gd name="connsiteY211" fmla="*/ 7540 h 135995"/>
                <a:gd name="connsiteX212" fmla="*/ 57908 w 170785"/>
                <a:gd name="connsiteY212" fmla="*/ 4358 h 135995"/>
                <a:gd name="connsiteX213" fmla="*/ 52718 w 170785"/>
                <a:gd name="connsiteY213" fmla="*/ 1591 h 135995"/>
                <a:gd name="connsiteX214" fmla="*/ 49257 w 170785"/>
                <a:gd name="connsiteY214" fmla="*/ 623 h 135995"/>
                <a:gd name="connsiteX215" fmla="*/ 45520 w 170785"/>
                <a:gd name="connsiteY215" fmla="*/ 138 h 135995"/>
                <a:gd name="connsiteX216" fmla="*/ 45520 w 170785"/>
                <a:gd name="connsiteY216" fmla="*/ 138 h 13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70785" h="135995">
                  <a:moveTo>
                    <a:pt x="45658" y="13904"/>
                  </a:moveTo>
                  <a:lnTo>
                    <a:pt x="49119" y="14872"/>
                  </a:lnTo>
                  <a:lnTo>
                    <a:pt x="52925" y="18054"/>
                  </a:lnTo>
                  <a:lnTo>
                    <a:pt x="55763" y="22412"/>
                  </a:lnTo>
                  <a:lnTo>
                    <a:pt x="56386" y="26770"/>
                  </a:lnTo>
                  <a:lnTo>
                    <a:pt x="55486" y="29260"/>
                  </a:lnTo>
                  <a:lnTo>
                    <a:pt x="54725" y="30021"/>
                  </a:lnTo>
                  <a:lnTo>
                    <a:pt x="54586" y="30713"/>
                  </a:lnTo>
                  <a:lnTo>
                    <a:pt x="60400" y="42127"/>
                  </a:lnTo>
                  <a:lnTo>
                    <a:pt x="63584" y="41020"/>
                  </a:lnTo>
                  <a:lnTo>
                    <a:pt x="65591" y="36800"/>
                  </a:lnTo>
                  <a:lnTo>
                    <a:pt x="68221" y="33964"/>
                  </a:lnTo>
                  <a:lnTo>
                    <a:pt x="73412" y="37146"/>
                  </a:lnTo>
                  <a:lnTo>
                    <a:pt x="74865" y="39083"/>
                  </a:lnTo>
                  <a:lnTo>
                    <a:pt x="77218" y="42888"/>
                  </a:lnTo>
                  <a:lnTo>
                    <a:pt x="78879" y="44478"/>
                  </a:lnTo>
                  <a:lnTo>
                    <a:pt x="81509" y="45585"/>
                  </a:lnTo>
                  <a:lnTo>
                    <a:pt x="87323" y="46554"/>
                  </a:lnTo>
                  <a:lnTo>
                    <a:pt x="90022" y="47591"/>
                  </a:lnTo>
                  <a:lnTo>
                    <a:pt x="91960" y="49182"/>
                  </a:lnTo>
                  <a:lnTo>
                    <a:pt x="95006" y="53194"/>
                  </a:lnTo>
                  <a:lnTo>
                    <a:pt x="96736" y="54993"/>
                  </a:lnTo>
                  <a:lnTo>
                    <a:pt x="101788" y="58728"/>
                  </a:lnTo>
                  <a:lnTo>
                    <a:pt x="107118" y="61910"/>
                  </a:lnTo>
                  <a:lnTo>
                    <a:pt x="116323" y="65646"/>
                  </a:lnTo>
                  <a:lnTo>
                    <a:pt x="120060" y="68067"/>
                  </a:lnTo>
                  <a:lnTo>
                    <a:pt x="123521" y="72425"/>
                  </a:lnTo>
                  <a:lnTo>
                    <a:pt x="126151" y="77613"/>
                  </a:lnTo>
                  <a:lnTo>
                    <a:pt x="127327" y="82178"/>
                  </a:lnTo>
                  <a:lnTo>
                    <a:pt x="126497" y="86398"/>
                  </a:lnTo>
                  <a:lnTo>
                    <a:pt x="123036" y="90548"/>
                  </a:lnTo>
                  <a:lnTo>
                    <a:pt x="126773" y="91171"/>
                  </a:lnTo>
                  <a:lnTo>
                    <a:pt x="135356" y="89995"/>
                  </a:lnTo>
                  <a:lnTo>
                    <a:pt x="139647" y="90410"/>
                  </a:lnTo>
                  <a:lnTo>
                    <a:pt x="141931" y="90410"/>
                  </a:lnTo>
                  <a:cubicBezTo>
                    <a:pt x="141931" y="90410"/>
                    <a:pt x="143246" y="89372"/>
                    <a:pt x="143246" y="89372"/>
                  </a:cubicBezTo>
                  <a:lnTo>
                    <a:pt x="144699" y="88819"/>
                  </a:lnTo>
                  <a:lnTo>
                    <a:pt x="147398" y="90202"/>
                  </a:lnTo>
                  <a:lnTo>
                    <a:pt x="148921" y="91517"/>
                  </a:lnTo>
                  <a:lnTo>
                    <a:pt x="150167" y="93107"/>
                  </a:lnTo>
                  <a:lnTo>
                    <a:pt x="150374" y="94560"/>
                  </a:lnTo>
                  <a:lnTo>
                    <a:pt x="148644" y="95252"/>
                  </a:lnTo>
                  <a:lnTo>
                    <a:pt x="153005" y="96774"/>
                  </a:lnTo>
                  <a:lnTo>
                    <a:pt x="155081" y="97673"/>
                  </a:lnTo>
                  <a:lnTo>
                    <a:pt x="157157" y="98849"/>
                  </a:lnTo>
                  <a:lnTo>
                    <a:pt x="153627" y="102999"/>
                  </a:lnTo>
                  <a:lnTo>
                    <a:pt x="148367" y="106942"/>
                  </a:lnTo>
                  <a:lnTo>
                    <a:pt x="142623" y="109502"/>
                  </a:lnTo>
                  <a:lnTo>
                    <a:pt x="137501" y="109709"/>
                  </a:lnTo>
                  <a:lnTo>
                    <a:pt x="123105" y="104106"/>
                  </a:lnTo>
                  <a:lnTo>
                    <a:pt x="114523" y="102377"/>
                  </a:lnTo>
                  <a:lnTo>
                    <a:pt x="112516" y="101132"/>
                  </a:lnTo>
                  <a:lnTo>
                    <a:pt x="111962" y="99610"/>
                  </a:lnTo>
                  <a:lnTo>
                    <a:pt x="111962" y="95805"/>
                  </a:lnTo>
                  <a:cubicBezTo>
                    <a:pt x="111962" y="95805"/>
                    <a:pt x="111339" y="94283"/>
                    <a:pt x="111339" y="94283"/>
                  </a:cubicBezTo>
                  <a:lnTo>
                    <a:pt x="110163" y="93384"/>
                  </a:lnTo>
                  <a:lnTo>
                    <a:pt x="108571" y="92900"/>
                  </a:lnTo>
                  <a:lnTo>
                    <a:pt x="102134" y="91655"/>
                  </a:lnTo>
                  <a:lnTo>
                    <a:pt x="100681" y="91102"/>
                  </a:lnTo>
                  <a:lnTo>
                    <a:pt x="99504" y="90064"/>
                  </a:lnTo>
                  <a:lnTo>
                    <a:pt x="99227" y="89026"/>
                  </a:lnTo>
                  <a:lnTo>
                    <a:pt x="99504" y="87919"/>
                  </a:lnTo>
                  <a:lnTo>
                    <a:pt x="99504" y="86813"/>
                  </a:lnTo>
                  <a:cubicBezTo>
                    <a:pt x="99504" y="86813"/>
                    <a:pt x="98881" y="85775"/>
                    <a:pt x="98881" y="85775"/>
                  </a:cubicBezTo>
                  <a:lnTo>
                    <a:pt x="96113" y="85360"/>
                  </a:lnTo>
                  <a:lnTo>
                    <a:pt x="92652" y="86674"/>
                  </a:lnTo>
                  <a:lnTo>
                    <a:pt x="89469" y="88750"/>
                  </a:lnTo>
                  <a:lnTo>
                    <a:pt x="87600" y="90756"/>
                  </a:lnTo>
                  <a:lnTo>
                    <a:pt x="86354" y="93730"/>
                  </a:lnTo>
                  <a:lnTo>
                    <a:pt x="85524" y="96151"/>
                  </a:lnTo>
                  <a:lnTo>
                    <a:pt x="84347" y="98503"/>
                  </a:lnTo>
                  <a:lnTo>
                    <a:pt x="82063" y="101063"/>
                  </a:lnTo>
                  <a:lnTo>
                    <a:pt x="79848" y="102653"/>
                  </a:lnTo>
                  <a:lnTo>
                    <a:pt x="75211" y="105005"/>
                  </a:lnTo>
                  <a:lnTo>
                    <a:pt x="73135" y="106389"/>
                  </a:lnTo>
                  <a:lnTo>
                    <a:pt x="71474" y="108326"/>
                  </a:lnTo>
                  <a:lnTo>
                    <a:pt x="69121" y="112891"/>
                  </a:lnTo>
                  <a:lnTo>
                    <a:pt x="67598" y="114966"/>
                  </a:lnTo>
                  <a:lnTo>
                    <a:pt x="63722" y="117941"/>
                  </a:lnTo>
                  <a:lnTo>
                    <a:pt x="58116" y="120777"/>
                  </a:lnTo>
                  <a:lnTo>
                    <a:pt x="52441" y="122230"/>
                  </a:lnTo>
                  <a:lnTo>
                    <a:pt x="48288" y="121123"/>
                  </a:lnTo>
                  <a:lnTo>
                    <a:pt x="46350" y="116834"/>
                  </a:lnTo>
                  <a:lnTo>
                    <a:pt x="44966" y="105766"/>
                  </a:lnTo>
                  <a:lnTo>
                    <a:pt x="42128" y="102308"/>
                  </a:lnTo>
                  <a:lnTo>
                    <a:pt x="39568" y="102100"/>
                  </a:lnTo>
                  <a:lnTo>
                    <a:pt x="26417" y="104590"/>
                  </a:lnTo>
                  <a:lnTo>
                    <a:pt x="21642" y="106527"/>
                  </a:lnTo>
                  <a:lnTo>
                    <a:pt x="19081" y="107150"/>
                  </a:lnTo>
                  <a:lnTo>
                    <a:pt x="14375" y="106320"/>
                  </a:lnTo>
                  <a:lnTo>
                    <a:pt x="13890" y="102861"/>
                  </a:lnTo>
                  <a:lnTo>
                    <a:pt x="16036" y="98503"/>
                  </a:lnTo>
                  <a:lnTo>
                    <a:pt x="19219" y="94975"/>
                  </a:lnTo>
                  <a:lnTo>
                    <a:pt x="23857" y="92347"/>
                  </a:lnTo>
                  <a:lnTo>
                    <a:pt x="28425" y="90341"/>
                  </a:lnTo>
                  <a:lnTo>
                    <a:pt x="31608" y="87504"/>
                  </a:lnTo>
                  <a:lnTo>
                    <a:pt x="32162" y="82386"/>
                  </a:lnTo>
                  <a:lnTo>
                    <a:pt x="31331" y="75814"/>
                  </a:lnTo>
                  <a:lnTo>
                    <a:pt x="31331" y="70004"/>
                  </a:lnTo>
                  <a:cubicBezTo>
                    <a:pt x="31331" y="70004"/>
                    <a:pt x="36730" y="29330"/>
                    <a:pt x="36730" y="29330"/>
                  </a:cubicBezTo>
                  <a:lnTo>
                    <a:pt x="38529" y="22758"/>
                  </a:lnTo>
                  <a:lnTo>
                    <a:pt x="41436" y="16948"/>
                  </a:lnTo>
                  <a:lnTo>
                    <a:pt x="45727" y="13835"/>
                  </a:lnTo>
                  <a:moveTo>
                    <a:pt x="45727" y="0"/>
                  </a:moveTo>
                  <a:cubicBezTo>
                    <a:pt x="42890" y="0"/>
                    <a:pt x="40052" y="899"/>
                    <a:pt x="37630" y="2559"/>
                  </a:cubicBezTo>
                  <a:lnTo>
                    <a:pt x="33339" y="5672"/>
                  </a:lnTo>
                  <a:cubicBezTo>
                    <a:pt x="31539" y="6987"/>
                    <a:pt x="30016" y="8716"/>
                    <a:pt x="29048" y="10722"/>
                  </a:cubicBezTo>
                  <a:lnTo>
                    <a:pt x="26141" y="16533"/>
                  </a:lnTo>
                  <a:cubicBezTo>
                    <a:pt x="25725" y="17363"/>
                    <a:pt x="25379" y="18193"/>
                    <a:pt x="25172" y="19092"/>
                  </a:cubicBezTo>
                  <a:lnTo>
                    <a:pt x="23372" y="25663"/>
                  </a:lnTo>
                  <a:cubicBezTo>
                    <a:pt x="23234" y="26286"/>
                    <a:pt x="23095" y="26839"/>
                    <a:pt x="23026" y="27462"/>
                  </a:cubicBezTo>
                  <a:lnTo>
                    <a:pt x="17558" y="68136"/>
                  </a:lnTo>
                  <a:cubicBezTo>
                    <a:pt x="17489" y="68758"/>
                    <a:pt x="17420" y="69381"/>
                    <a:pt x="17420" y="70073"/>
                  </a:cubicBezTo>
                  <a:lnTo>
                    <a:pt x="17420" y="75883"/>
                  </a:lnTo>
                  <a:cubicBezTo>
                    <a:pt x="17420" y="76437"/>
                    <a:pt x="17489" y="76990"/>
                    <a:pt x="17558" y="77543"/>
                  </a:cubicBezTo>
                  <a:lnTo>
                    <a:pt x="17835" y="79757"/>
                  </a:lnTo>
                  <a:cubicBezTo>
                    <a:pt x="17835" y="79757"/>
                    <a:pt x="17212" y="80103"/>
                    <a:pt x="16866" y="80241"/>
                  </a:cubicBezTo>
                  <a:lnTo>
                    <a:pt x="12229" y="82870"/>
                  </a:lnTo>
                  <a:cubicBezTo>
                    <a:pt x="10983" y="83631"/>
                    <a:pt x="9807" y="84530"/>
                    <a:pt x="8838" y="85637"/>
                  </a:cubicBezTo>
                  <a:lnTo>
                    <a:pt x="5654" y="89165"/>
                  </a:lnTo>
                  <a:cubicBezTo>
                    <a:pt x="4824" y="90064"/>
                    <a:pt x="4131" y="91171"/>
                    <a:pt x="3578" y="92277"/>
                  </a:cubicBezTo>
                  <a:lnTo>
                    <a:pt x="1432" y="96635"/>
                  </a:lnTo>
                  <a:cubicBezTo>
                    <a:pt x="186" y="99126"/>
                    <a:pt x="-229" y="101893"/>
                    <a:pt x="117" y="104659"/>
                  </a:cubicBezTo>
                  <a:lnTo>
                    <a:pt x="602" y="108118"/>
                  </a:lnTo>
                  <a:cubicBezTo>
                    <a:pt x="1432" y="114067"/>
                    <a:pt x="5931" y="118771"/>
                    <a:pt x="11814" y="119878"/>
                  </a:cubicBezTo>
                  <a:lnTo>
                    <a:pt x="16520" y="120708"/>
                  </a:lnTo>
                  <a:cubicBezTo>
                    <a:pt x="17351" y="120846"/>
                    <a:pt x="18181" y="120915"/>
                    <a:pt x="19012" y="120915"/>
                  </a:cubicBezTo>
                  <a:cubicBezTo>
                    <a:pt x="20119" y="120915"/>
                    <a:pt x="21157" y="120777"/>
                    <a:pt x="22265" y="120500"/>
                  </a:cubicBezTo>
                  <a:lnTo>
                    <a:pt x="24826" y="119878"/>
                  </a:lnTo>
                  <a:cubicBezTo>
                    <a:pt x="25448" y="119739"/>
                    <a:pt x="26141" y="119532"/>
                    <a:pt x="26694" y="119255"/>
                  </a:cubicBezTo>
                  <a:lnTo>
                    <a:pt x="30224" y="117872"/>
                  </a:lnTo>
                  <a:lnTo>
                    <a:pt x="32439" y="117457"/>
                  </a:lnTo>
                  <a:lnTo>
                    <a:pt x="32577" y="118494"/>
                  </a:lnTo>
                  <a:cubicBezTo>
                    <a:pt x="32716" y="119878"/>
                    <a:pt x="33131" y="121192"/>
                    <a:pt x="33685" y="122437"/>
                  </a:cubicBezTo>
                  <a:lnTo>
                    <a:pt x="35622" y="126726"/>
                  </a:lnTo>
                  <a:cubicBezTo>
                    <a:pt x="37353" y="130530"/>
                    <a:pt x="40606" y="133297"/>
                    <a:pt x="44620" y="134404"/>
                  </a:cubicBezTo>
                  <a:lnTo>
                    <a:pt x="48772" y="135511"/>
                  </a:lnTo>
                  <a:cubicBezTo>
                    <a:pt x="49949" y="135857"/>
                    <a:pt x="51195" y="135995"/>
                    <a:pt x="52372" y="135995"/>
                  </a:cubicBezTo>
                  <a:cubicBezTo>
                    <a:pt x="53479" y="135995"/>
                    <a:pt x="54655" y="135857"/>
                    <a:pt x="55763" y="135580"/>
                  </a:cubicBezTo>
                  <a:lnTo>
                    <a:pt x="61438" y="134127"/>
                  </a:lnTo>
                  <a:cubicBezTo>
                    <a:pt x="62407" y="133851"/>
                    <a:pt x="63307" y="133505"/>
                    <a:pt x="64207" y="133090"/>
                  </a:cubicBezTo>
                  <a:lnTo>
                    <a:pt x="69813" y="130254"/>
                  </a:lnTo>
                  <a:cubicBezTo>
                    <a:pt x="70574" y="129839"/>
                    <a:pt x="71335" y="129423"/>
                    <a:pt x="72028" y="128870"/>
                  </a:cubicBezTo>
                  <a:lnTo>
                    <a:pt x="75903" y="125896"/>
                  </a:lnTo>
                  <a:cubicBezTo>
                    <a:pt x="76941" y="125066"/>
                    <a:pt x="77910" y="124166"/>
                    <a:pt x="78672" y="123060"/>
                  </a:cubicBezTo>
                  <a:lnTo>
                    <a:pt x="80194" y="120985"/>
                  </a:lnTo>
                  <a:cubicBezTo>
                    <a:pt x="80610" y="120431"/>
                    <a:pt x="80956" y="119808"/>
                    <a:pt x="81302" y="119186"/>
                  </a:cubicBezTo>
                  <a:lnTo>
                    <a:pt x="82617" y="116696"/>
                  </a:lnTo>
                  <a:lnTo>
                    <a:pt x="86077" y="114966"/>
                  </a:lnTo>
                  <a:cubicBezTo>
                    <a:pt x="86769" y="114620"/>
                    <a:pt x="87392" y="114275"/>
                    <a:pt x="87946" y="113790"/>
                  </a:cubicBezTo>
                  <a:lnTo>
                    <a:pt x="90161" y="112199"/>
                  </a:lnTo>
                  <a:cubicBezTo>
                    <a:pt x="90991" y="111646"/>
                    <a:pt x="91683" y="110954"/>
                    <a:pt x="92376" y="110193"/>
                  </a:cubicBezTo>
                  <a:lnTo>
                    <a:pt x="94659" y="107634"/>
                  </a:lnTo>
                  <a:cubicBezTo>
                    <a:pt x="95490" y="106666"/>
                    <a:pt x="96182" y="105628"/>
                    <a:pt x="96805" y="104452"/>
                  </a:cubicBezTo>
                  <a:lnTo>
                    <a:pt x="96805" y="104452"/>
                  </a:lnTo>
                  <a:cubicBezTo>
                    <a:pt x="96805" y="104452"/>
                    <a:pt x="97151" y="104452"/>
                    <a:pt x="97151" y="104452"/>
                  </a:cubicBezTo>
                  <a:cubicBezTo>
                    <a:pt x="97774" y="104659"/>
                    <a:pt x="98466" y="104867"/>
                    <a:pt x="99089" y="105005"/>
                  </a:cubicBezTo>
                  <a:lnTo>
                    <a:pt x="99297" y="105628"/>
                  </a:lnTo>
                  <a:cubicBezTo>
                    <a:pt x="100335" y="108602"/>
                    <a:pt x="102411" y="111093"/>
                    <a:pt x="105041" y="112753"/>
                  </a:cubicBezTo>
                  <a:lnTo>
                    <a:pt x="107048" y="113998"/>
                  </a:lnTo>
                  <a:cubicBezTo>
                    <a:pt x="108433" y="114828"/>
                    <a:pt x="109955" y="115451"/>
                    <a:pt x="111547" y="115797"/>
                  </a:cubicBezTo>
                  <a:lnTo>
                    <a:pt x="119022" y="117318"/>
                  </a:lnTo>
                  <a:lnTo>
                    <a:pt x="132310" y="122506"/>
                  </a:lnTo>
                  <a:cubicBezTo>
                    <a:pt x="133902" y="123129"/>
                    <a:pt x="135632" y="123475"/>
                    <a:pt x="137293" y="123475"/>
                  </a:cubicBezTo>
                  <a:cubicBezTo>
                    <a:pt x="137501" y="123475"/>
                    <a:pt x="137709" y="123475"/>
                    <a:pt x="137847" y="123475"/>
                  </a:cubicBezTo>
                  <a:lnTo>
                    <a:pt x="142969" y="123267"/>
                  </a:lnTo>
                  <a:cubicBezTo>
                    <a:pt x="144699" y="123198"/>
                    <a:pt x="146429" y="122783"/>
                    <a:pt x="148090" y="122091"/>
                  </a:cubicBezTo>
                  <a:lnTo>
                    <a:pt x="153835" y="119532"/>
                  </a:lnTo>
                  <a:cubicBezTo>
                    <a:pt x="154735" y="119117"/>
                    <a:pt x="155634" y="118632"/>
                    <a:pt x="156465" y="118010"/>
                  </a:cubicBezTo>
                  <a:lnTo>
                    <a:pt x="161725" y="114067"/>
                  </a:lnTo>
                  <a:cubicBezTo>
                    <a:pt x="162555" y="113444"/>
                    <a:pt x="163317" y="112684"/>
                    <a:pt x="164009" y="111923"/>
                  </a:cubicBezTo>
                  <a:lnTo>
                    <a:pt x="167539" y="107772"/>
                  </a:lnTo>
                  <a:cubicBezTo>
                    <a:pt x="170169" y="104659"/>
                    <a:pt x="171276" y="100509"/>
                    <a:pt x="170584" y="96497"/>
                  </a:cubicBezTo>
                  <a:cubicBezTo>
                    <a:pt x="169892" y="92485"/>
                    <a:pt x="167400" y="88957"/>
                    <a:pt x="163870" y="86882"/>
                  </a:cubicBezTo>
                  <a:lnTo>
                    <a:pt x="161794" y="85706"/>
                  </a:lnTo>
                  <a:cubicBezTo>
                    <a:pt x="161794" y="85706"/>
                    <a:pt x="161656" y="85706"/>
                    <a:pt x="161656" y="85637"/>
                  </a:cubicBezTo>
                  <a:cubicBezTo>
                    <a:pt x="161448" y="85291"/>
                    <a:pt x="161171" y="84945"/>
                    <a:pt x="160964" y="84668"/>
                  </a:cubicBezTo>
                  <a:lnTo>
                    <a:pt x="159718" y="83077"/>
                  </a:lnTo>
                  <a:cubicBezTo>
                    <a:pt x="159164" y="82386"/>
                    <a:pt x="158541" y="81694"/>
                    <a:pt x="157849" y="81071"/>
                  </a:cubicBezTo>
                  <a:lnTo>
                    <a:pt x="156327" y="79757"/>
                  </a:lnTo>
                  <a:cubicBezTo>
                    <a:pt x="155496" y="79065"/>
                    <a:pt x="154596" y="78443"/>
                    <a:pt x="153696" y="77959"/>
                  </a:cubicBezTo>
                  <a:lnTo>
                    <a:pt x="150997" y="76575"/>
                  </a:lnTo>
                  <a:cubicBezTo>
                    <a:pt x="148990" y="75538"/>
                    <a:pt x="146845" y="74984"/>
                    <a:pt x="144630" y="74984"/>
                  </a:cubicBezTo>
                  <a:cubicBezTo>
                    <a:pt x="143038" y="74984"/>
                    <a:pt x="141446" y="75261"/>
                    <a:pt x="139924" y="75814"/>
                  </a:cubicBezTo>
                  <a:lnTo>
                    <a:pt x="139508" y="74154"/>
                  </a:lnTo>
                  <a:cubicBezTo>
                    <a:pt x="139231" y="73186"/>
                    <a:pt x="138885" y="72217"/>
                    <a:pt x="138401" y="71318"/>
                  </a:cubicBezTo>
                  <a:lnTo>
                    <a:pt x="135771" y="66130"/>
                  </a:lnTo>
                  <a:cubicBezTo>
                    <a:pt x="135356" y="65300"/>
                    <a:pt x="134871" y="64539"/>
                    <a:pt x="134317" y="63847"/>
                  </a:cubicBezTo>
                  <a:lnTo>
                    <a:pt x="130857" y="59489"/>
                  </a:lnTo>
                  <a:cubicBezTo>
                    <a:pt x="129957" y="58313"/>
                    <a:pt x="128850" y="57276"/>
                    <a:pt x="127535" y="56515"/>
                  </a:cubicBezTo>
                  <a:lnTo>
                    <a:pt x="123797" y="54094"/>
                  </a:lnTo>
                  <a:cubicBezTo>
                    <a:pt x="123036" y="53609"/>
                    <a:pt x="122275" y="53194"/>
                    <a:pt x="121444" y="52849"/>
                  </a:cubicBezTo>
                  <a:lnTo>
                    <a:pt x="113208" y="49528"/>
                  </a:lnTo>
                  <a:lnTo>
                    <a:pt x="109332" y="47246"/>
                  </a:lnTo>
                  <a:lnTo>
                    <a:pt x="105733" y="44617"/>
                  </a:lnTo>
                  <a:lnTo>
                    <a:pt x="105387" y="44271"/>
                  </a:lnTo>
                  <a:lnTo>
                    <a:pt x="102827" y="40882"/>
                  </a:lnTo>
                  <a:cubicBezTo>
                    <a:pt x="102203" y="40051"/>
                    <a:pt x="101511" y="39360"/>
                    <a:pt x="100750" y="38668"/>
                  </a:cubicBezTo>
                  <a:lnTo>
                    <a:pt x="98812" y="37077"/>
                  </a:lnTo>
                  <a:cubicBezTo>
                    <a:pt x="97636" y="36109"/>
                    <a:pt x="96321" y="35279"/>
                    <a:pt x="94936" y="34725"/>
                  </a:cubicBezTo>
                  <a:lnTo>
                    <a:pt x="92237" y="33687"/>
                  </a:lnTo>
                  <a:cubicBezTo>
                    <a:pt x="91337" y="33342"/>
                    <a:pt x="90438" y="33065"/>
                    <a:pt x="89469" y="32927"/>
                  </a:cubicBezTo>
                  <a:lnTo>
                    <a:pt x="86839" y="32512"/>
                  </a:lnTo>
                  <a:lnTo>
                    <a:pt x="86423" y="31820"/>
                  </a:lnTo>
                  <a:cubicBezTo>
                    <a:pt x="86216" y="31474"/>
                    <a:pt x="85939" y="31059"/>
                    <a:pt x="85662" y="30713"/>
                  </a:cubicBezTo>
                  <a:lnTo>
                    <a:pt x="84209" y="28776"/>
                  </a:lnTo>
                  <a:cubicBezTo>
                    <a:pt x="83170" y="27462"/>
                    <a:pt x="81925" y="26355"/>
                    <a:pt x="80541" y="25456"/>
                  </a:cubicBezTo>
                  <a:lnTo>
                    <a:pt x="75350" y="22274"/>
                  </a:lnTo>
                  <a:cubicBezTo>
                    <a:pt x="73481" y="21098"/>
                    <a:pt x="71335" y="20406"/>
                    <a:pt x="69259" y="20268"/>
                  </a:cubicBezTo>
                  <a:cubicBezTo>
                    <a:pt x="68982" y="18400"/>
                    <a:pt x="68290" y="16602"/>
                    <a:pt x="67252" y="15011"/>
                  </a:cubicBezTo>
                  <a:lnTo>
                    <a:pt x="64414" y="10653"/>
                  </a:lnTo>
                  <a:cubicBezTo>
                    <a:pt x="63653" y="9477"/>
                    <a:pt x="62753" y="8439"/>
                    <a:pt x="61715" y="7540"/>
                  </a:cubicBezTo>
                  <a:lnTo>
                    <a:pt x="57908" y="4358"/>
                  </a:lnTo>
                  <a:cubicBezTo>
                    <a:pt x="56386" y="3044"/>
                    <a:pt x="54586" y="2144"/>
                    <a:pt x="52718" y="1591"/>
                  </a:cubicBezTo>
                  <a:lnTo>
                    <a:pt x="49257" y="623"/>
                  </a:lnTo>
                  <a:cubicBezTo>
                    <a:pt x="48011" y="277"/>
                    <a:pt x="46766" y="138"/>
                    <a:pt x="45520" y="138"/>
                  </a:cubicBezTo>
                  <a:lnTo>
                    <a:pt x="4552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0" name="Freeform 39">
              <a:extLst>
                <a:ext uri="{FF2B5EF4-FFF2-40B4-BE49-F238E27FC236}">
                  <a16:creationId xmlns:a16="http://schemas.microsoft.com/office/drawing/2014/main" id="{88C29635-DF07-76BE-E68D-5A8AB296E283}"/>
                </a:ext>
              </a:extLst>
            </p:cNvPr>
            <p:cNvSpPr/>
            <p:nvPr/>
          </p:nvSpPr>
          <p:spPr>
            <a:xfrm>
              <a:off x="2549247" y="2445701"/>
              <a:ext cx="793645" cy="586481"/>
            </a:xfrm>
            <a:custGeom>
              <a:avLst/>
              <a:gdLst>
                <a:gd name="connsiteX0" fmla="*/ 354222 w 595907"/>
                <a:gd name="connsiteY0" fmla="*/ 88611 h 440358"/>
                <a:gd name="connsiteX1" fmla="*/ 351800 w 595907"/>
                <a:gd name="connsiteY1" fmla="*/ 89510 h 440358"/>
                <a:gd name="connsiteX2" fmla="*/ 349101 w 595907"/>
                <a:gd name="connsiteY2" fmla="*/ 91793 h 440358"/>
                <a:gd name="connsiteX3" fmla="*/ 347370 w 595907"/>
                <a:gd name="connsiteY3" fmla="*/ 94353 h 440358"/>
                <a:gd name="connsiteX4" fmla="*/ 347647 w 595907"/>
                <a:gd name="connsiteY4" fmla="*/ 96359 h 440358"/>
                <a:gd name="connsiteX5" fmla="*/ 348616 w 595907"/>
                <a:gd name="connsiteY5" fmla="*/ 98572 h 440358"/>
                <a:gd name="connsiteX6" fmla="*/ 349239 w 595907"/>
                <a:gd name="connsiteY6" fmla="*/ 101892 h 440358"/>
                <a:gd name="connsiteX7" fmla="*/ 344117 w 595907"/>
                <a:gd name="connsiteY7" fmla="*/ 97396 h 440358"/>
                <a:gd name="connsiteX8" fmla="*/ 343079 w 595907"/>
                <a:gd name="connsiteY8" fmla="*/ 96082 h 440358"/>
                <a:gd name="connsiteX9" fmla="*/ 342179 w 595907"/>
                <a:gd name="connsiteY9" fmla="*/ 94698 h 440358"/>
                <a:gd name="connsiteX10" fmla="*/ 341141 w 595907"/>
                <a:gd name="connsiteY10" fmla="*/ 93523 h 440358"/>
                <a:gd name="connsiteX11" fmla="*/ 339549 w 595907"/>
                <a:gd name="connsiteY11" fmla="*/ 92554 h 440358"/>
                <a:gd name="connsiteX12" fmla="*/ 338165 w 595907"/>
                <a:gd name="connsiteY12" fmla="*/ 92001 h 440358"/>
                <a:gd name="connsiteX13" fmla="*/ 337335 w 595907"/>
                <a:gd name="connsiteY13" fmla="*/ 91862 h 440358"/>
                <a:gd name="connsiteX14" fmla="*/ 336435 w 595907"/>
                <a:gd name="connsiteY14" fmla="*/ 92416 h 440358"/>
                <a:gd name="connsiteX15" fmla="*/ 331590 w 595907"/>
                <a:gd name="connsiteY15" fmla="*/ 96082 h 440358"/>
                <a:gd name="connsiteX16" fmla="*/ 329998 w 595907"/>
                <a:gd name="connsiteY16" fmla="*/ 97050 h 440358"/>
                <a:gd name="connsiteX17" fmla="*/ 328130 w 595907"/>
                <a:gd name="connsiteY17" fmla="*/ 97535 h 440358"/>
                <a:gd name="connsiteX18" fmla="*/ 333736 w 595907"/>
                <a:gd name="connsiteY18" fmla="*/ 92416 h 440358"/>
                <a:gd name="connsiteX19" fmla="*/ 336712 w 595907"/>
                <a:gd name="connsiteY19" fmla="*/ 89165 h 440358"/>
                <a:gd name="connsiteX20" fmla="*/ 338027 w 595907"/>
                <a:gd name="connsiteY20" fmla="*/ 86536 h 440358"/>
                <a:gd name="connsiteX21" fmla="*/ 336781 w 595907"/>
                <a:gd name="connsiteY21" fmla="*/ 84322 h 440358"/>
                <a:gd name="connsiteX22" fmla="*/ 334289 w 595907"/>
                <a:gd name="connsiteY22" fmla="*/ 84876 h 440358"/>
                <a:gd name="connsiteX23" fmla="*/ 329375 w 595907"/>
                <a:gd name="connsiteY23" fmla="*/ 87574 h 440358"/>
                <a:gd name="connsiteX24" fmla="*/ 323216 w 595907"/>
                <a:gd name="connsiteY24" fmla="*/ 88819 h 440358"/>
                <a:gd name="connsiteX25" fmla="*/ 320932 w 595907"/>
                <a:gd name="connsiteY25" fmla="*/ 90064 h 440358"/>
                <a:gd name="connsiteX26" fmla="*/ 318786 w 595907"/>
                <a:gd name="connsiteY26" fmla="*/ 93108 h 440358"/>
                <a:gd name="connsiteX27" fmla="*/ 316018 w 595907"/>
                <a:gd name="connsiteY27" fmla="*/ 99956 h 440358"/>
                <a:gd name="connsiteX28" fmla="*/ 313941 w 595907"/>
                <a:gd name="connsiteY28" fmla="*/ 102861 h 440358"/>
                <a:gd name="connsiteX29" fmla="*/ 310758 w 595907"/>
                <a:gd name="connsiteY29" fmla="*/ 103760 h 440358"/>
                <a:gd name="connsiteX30" fmla="*/ 312211 w 595907"/>
                <a:gd name="connsiteY30" fmla="*/ 101685 h 440358"/>
                <a:gd name="connsiteX31" fmla="*/ 313249 w 595907"/>
                <a:gd name="connsiteY31" fmla="*/ 99679 h 440358"/>
                <a:gd name="connsiteX32" fmla="*/ 314080 w 595907"/>
                <a:gd name="connsiteY32" fmla="*/ 97604 h 440358"/>
                <a:gd name="connsiteX33" fmla="*/ 315326 w 595907"/>
                <a:gd name="connsiteY33" fmla="*/ 93384 h 440358"/>
                <a:gd name="connsiteX34" fmla="*/ 317679 w 595907"/>
                <a:gd name="connsiteY34" fmla="*/ 87850 h 440358"/>
                <a:gd name="connsiteX35" fmla="*/ 312142 w 595907"/>
                <a:gd name="connsiteY35" fmla="*/ 88127 h 440358"/>
                <a:gd name="connsiteX36" fmla="*/ 309373 w 595907"/>
                <a:gd name="connsiteY36" fmla="*/ 87781 h 440358"/>
                <a:gd name="connsiteX37" fmla="*/ 307228 w 595907"/>
                <a:gd name="connsiteY37" fmla="*/ 86674 h 440358"/>
                <a:gd name="connsiteX38" fmla="*/ 316779 w 595907"/>
                <a:gd name="connsiteY38" fmla="*/ 85360 h 440358"/>
                <a:gd name="connsiteX39" fmla="*/ 321762 w 595907"/>
                <a:gd name="connsiteY39" fmla="*/ 83977 h 440358"/>
                <a:gd name="connsiteX40" fmla="*/ 325707 w 595907"/>
                <a:gd name="connsiteY40" fmla="*/ 81901 h 440358"/>
                <a:gd name="connsiteX41" fmla="*/ 327853 w 595907"/>
                <a:gd name="connsiteY41" fmla="*/ 78789 h 440358"/>
                <a:gd name="connsiteX42" fmla="*/ 327161 w 595907"/>
                <a:gd name="connsiteY42" fmla="*/ 76160 h 440358"/>
                <a:gd name="connsiteX43" fmla="*/ 324738 w 595907"/>
                <a:gd name="connsiteY43" fmla="*/ 74154 h 440358"/>
                <a:gd name="connsiteX44" fmla="*/ 321416 w 595907"/>
                <a:gd name="connsiteY44" fmla="*/ 73047 h 440358"/>
                <a:gd name="connsiteX45" fmla="*/ 316987 w 595907"/>
                <a:gd name="connsiteY45" fmla="*/ 72563 h 440358"/>
                <a:gd name="connsiteX46" fmla="*/ 312765 w 595907"/>
                <a:gd name="connsiteY46" fmla="*/ 72840 h 440358"/>
                <a:gd name="connsiteX47" fmla="*/ 308681 w 595907"/>
                <a:gd name="connsiteY47" fmla="*/ 73946 h 440358"/>
                <a:gd name="connsiteX48" fmla="*/ 304598 w 595907"/>
                <a:gd name="connsiteY48" fmla="*/ 75745 h 440358"/>
                <a:gd name="connsiteX49" fmla="*/ 301276 w 595907"/>
                <a:gd name="connsiteY49" fmla="*/ 78235 h 440358"/>
                <a:gd name="connsiteX50" fmla="*/ 295462 w 595907"/>
                <a:gd name="connsiteY50" fmla="*/ 84461 h 440358"/>
                <a:gd name="connsiteX51" fmla="*/ 292278 w 595907"/>
                <a:gd name="connsiteY51" fmla="*/ 86398 h 440358"/>
                <a:gd name="connsiteX52" fmla="*/ 297746 w 595907"/>
                <a:gd name="connsiteY52" fmla="*/ 80034 h 440358"/>
                <a:gd name="connsiteX53" fmla="*/ 307228 w 595907"/>
                <a:gd name="connsiteY53" fmla="*/ 71180 h 440358"/>
                <a:gd name="connsiteX54" fmla="*/ 309719 w 595907"/>
                <a:gd name="connsiteY54" fmla="*/ 67721 h 440358"/>
                <a:gd name="connsiteX55" fmla="*/ 310135 w 595907"/>
                <a:gd name="connsiteY55" fmla="*/ 63985 h 440358"/>
                <a:gd name="connsiteX56" fmla="*/ 307574 w 595907"/>
                <a:gd name="connsiteY56" fmla="*/ 59627 h 440358"/>
                <a:gd name="connsiteX57" fmla="*/ 304667 w 595907"/>
                <a:gd name="connsiteY57" fmla="*/ 57206 h 440358"/>
                <a:gd name="connsiteX58" fmla="*/ 301068 w 595907"/>
                <a:gd name="connsiteY58" fmla="*/ 55546 h 440358"/>
                <a:gd name="connsiteX59" fmla="*/ 297192 w 595907"/>
                <a:gd name="connsiteY59" fmla="*/ 54439 h 440358"/>
                <a:gd name="connsiteX60" fmla="*/ 288748 w 595907"/>
                <a:gd name="connsiteY60" fmla="*/ 53471 h 440358"/>
                <a:gd name="connsiteX61" fmla="*/ 284803 w 595907"/>
                <a:gd name="connsiteY61" fmla="*/ 52364 h 440358"/>
                <a:gd name="connsiteX62" fmla="*/ 276498 w 595907"/>
                <a:gd name="connsiteY62" fmla="*/ 49044 h 440358"/>
                <a:gd name="connsiteX63" fmla="*/ 268193 w 595907"/>
                <a:gd name="connsiteY63" fmla="*/ 47038 h 440358"/>
                <a:gd name="connsiteX64" fmla="*/ 258711 w 595907"/>
                <a:gd name="connsiteY64" fmla="*/ 46830 h 440358"/>
                <a:gd name="connsiteX65" fmla="*/ 249437 w 595907"/>
                <a:gd name="connsiteY65" fmla="*/ 48767 h 440358"/>
                <a:gd name="connsiteX66" fmla="*/ 241962 w 595907"/>
                <a:gd name="connsiteY66" fmla="*/ 52918 h 440358"/>
                <a:gd name="connsiteX67" fmla="*/ 239470 w 595907"/>
                <a:gd name="connsiteY67" fmla="*/ 59074 h 440358"/>
                <a:gd name="connsiteX68" fmla="*/ 245699 w 595907"/>
                <a:gd name="connsiteY68" fmla="*/ 63155 h 440358"/>
                <a:gd name="connsiteX69" fmla="*/ 254420 w 595907"/>
                <a:gd name="connsiteY69" fmla="*/ 66268 h 440358"/>
                <a:gd name="connsiteX70" fmla="*/ 259195 w 595907"/>
                <a:gd name="connsiteY70" fmla="*/ 69588 h 440358"/>
                <a:gd name="connsiteX71" fmla="*/ 255804 w 595907"/>
                <a:gd name="connsiteY71" fmla="*/ 69243 h 440358"/>
                <a:gd name="connsiteX72" fmla="*/ 252966 w 595907"/>
                <a:gd name="connsiteY72" fmla="*/ 68136 h 440358"/>
                <a:gd name="connsiteX73" fmla="*/ 250198 w 595907"/>
                <a:gd name="connsiteY73" fmla="*/ 66822 h 440358"/>
                <a:gd name="connsiteX74" fmla="*/ 247014 w 595907"/>
                <a:gd name="connsiteY74" fmla="*/ 65784 h 440358"/>
                <a:gd name="connsiteX75" fmla="*/ 245838 w 595907"/>
                <a:gd name="connsiteY75" fmla="*/ 65646 h 440358"/>
                <a:gd name="connsiteX76" fmla="*/ 243346 w 595907"/>
                <a:gd name="connsiteY76" fmla="*/ 65853 h 440358"/>
                <a:gd name="connsiteX77" fmla="*/ 242169 w 595907"/>
                <a:gd name="connsiteY77" fmla="*/ 65853 h 440358"/>
                <a:gd name="connsiteX78" fmla="*/ 240578 w 595907"/>
                <a:gd name="connsiteY78" fmla="*/ 65300 h 440358"/>
                <a:gd name="connsiteX79" fmla="*/ 237394 w 595907"/>
                <a:gd name="connsiteY79" fmla="*/ 63640 h 440358"/>
                <a:gd name="connsiteX80" fmla="*/ 235871 w 595907"/>
                <a:gd name="connsiteY80" fmla="*/ 63294 h 440358"/>
                <a:gd name="connsiteX81" fmla="*/ 233726 w 595907"/>
                <a:gd name="connsiteY81" fmla="*/ 64331 h 440358"/>
                <a:gd name="connsiteX82" fmla="*/ 232134 w 595907"/>
                <a:gd name="connsiteY82" fmla="*/ 66614 h 440358"/>
                <a:gd name="connsiteX83" fmla="*/ 231234 w 595907"/>
                <a:gd name="connsiteY83" fmla="*/ 69588 h 440358"/>
                <a:gd name="connsiteX84" fmla="*/ 231303 w 595907"/>
                <a:gd name="connsiteY84" fmla="*/ 72425 h 440358"/>
                <a:gd name="connsiteX85" fmla="*/ 232411 w 595907"/>
                <a:gd name="connsiteY85" fmla="*/ 74707 h 440358"/>
                <a:gd name="connsiteX86" fmla="*/ 235940 w 595907"/>
                <a:gd name="connsiteY86" fmla="*/ 78443 h 440358"/>
                <a:gd name="connsiteX87" fmla="*/ 237048 w 595907"/>
                <a:gd name="connsiteY87" fmla="*/ 80518 h 440358"/>
                <a:gd name="connsiteX88" fmla="*/ 235179 w 595907"/>
                <a:gd name="connsiteY88" fmla="*/ 79826 h 440358"/>
                <a:gd name="connsiteX89" fmla="*/ 233241 w 595907"/>
                <a:gd name="connsiteY89" fmla="*/ 78789 h 440358"/>
                <a:gd name="connsiteX90" fmla="*/ 231442 w 595907"/>
                <a:gd name="connsiteY90" fmla="*/ 77474 h 440358"/>
                <a:gd name="connsiteX91" fmla="*/ 229919 w 595907"/>
                <a:gd name="connsiteY91" fmla="*/ 76022 h 440358"/>
                <a:gd name="connsiteX92" fmla="*/ 228812 w 595907"/>
                <a:gd name="connsiteY92" fmla="*/ 74292 h 440358"/>
                <a:gd name="connsiteX93" fmla="*/ 228396 w 595907"/>
                <a:gd name="connsiteY93" fmla="*/ 72909 h 440358"/>
                <a:gd name="connsiteX94" fmla="*/ 227704 w 595907"/>
                <a:gd name="connsiteY94" fmla="*/ 65369 h 440358"/>
                <a:gd name="connsiteX95" fmla="*/ 226735 w 595907"/>
                <a:gd name="connsiteY95" fmla="*/ 63985 h 440358"/>
                <a:gd name="connsiteX96" fmla="*/ 224382 w 595907"/>
                <a:gd name="connsiteY96" fmla="*/ 62740 h 440358"/>
                <a:gd name="connsiteX97" fmla="*/ 222375 w 595907"/>
                <a:gd name="connsiteY97" fmla="*/ 62187 h 440358"/>
                <a:gd name="connsiteX98" fmla="*/ 221545 w 595907"/>
                <a:gd name="connsiteY98" fmla="*/ 62533 h 440358"/>
                <a:gd name="connsiteX99" fmla="*/ 220783 w 595907"/>
                <a:gd name="connsiteY99" fmla="*/ 63155 h 440358"/>
                <a:gd name="connsiteX100" fmla="*/ 219122 w 595907"/>
                <a:gd name="connsiteY100" fmla="*/ 63570 h 440358"/>
                <a:gd name="connsiteX101" fmla="*/ 216008 w 595907"/>
                <a:gd name="connsiteY101" fmla="*/ 62948 h 440358"/>
                <a:gd name="connsiteX102" fmla="*/ 211993 w 595907"/>
                <a:gd name="connsiteY102" fmla="*/ 59904 h 440358"/>
                <a:gd name="connsiteX103" fmla="*/ 209225 w 595907"/>
                <a:gd name="connsiteY103" fmla="*/ 59904 h 440358"/>
                <a:gd name="connsiteX104" fmla="*/ 206180 w 595907"/>
                <a:gd name="connsiteY104" fmla="*/ 61772 h 440358"/>
                <a:gd name="connsiteX105" fmla="*/ 206110 w 595907"/>
                <a:gd name="connsiteY105" fmla="*/ 64331 h 440358"/>
                <a:gd name="connsiteX106" fmla="*/ 207910 w 595907"/>
                <a:gd name="connsiteY106" fmla="*/ 67098 h 440358"/>
                <a:gd name="connsiteX107" fmla="*/ 210056 w 595907"/>
                <a:gd name="connsiteY107" fmla="*/ 69588 h 440358"/>
                <a:gd name="connsiteX108" fmla="*/ 204380 w 595907"/>
                <a:gd name="connsiteY108" fmla="*/ 68966 h 440358"/>
                <a:gd name="connsiteX109" fmla="*/ 201958 w 595907"/>
                <a:gd name="connsiteY109" fmla="*/ 69519 h 440358"/>
                <a:gd name="connsiteX110" fmla="*/ 198774 w 595907"/>
                <a:gd name="connsiteY110" fmla="*/ 71387 h 440358"/>
                <a:gd name="connsiteX111" fmla="*/ 193791 w 595907"/>
                <a:gd name="connsiteY111" fmla="*/ 76437 h 440358"/>
                <a:gd name="connsiteX112" fmla="*/ 190884 w 595907"/>
                <a:gd name="connsiteY112" fmla="*/ 78719 h 440358"/>
                <a:gd name="connsiteX113" fmla="*/ 187977 w 595907"/>
                <a:gd name="connsiteY113" fmla="*/ 79204 h 440358"/>
                <a:gd name="connsiteX114" fmla="*/ 188877 w 595907"/>
                <a:gd name="connsiteY114" fmla="*/ 74223 h 440358"/>
                <a:gd name="connsiteX115" fmla="*/ 190053 w 595907"/>
                <a:gd name="connsiteY115" fmla="*/ 73116 h 440358"/>
                <a:gd name="connsiteX116" fmla="*/ 193306 w 595907"/>
                <a:gd name="connsiteY116" fmla="*/ 72355 h 440358"/>
                <a:gd name="connsiteX117" fmla="*/ 190123 w 595907"/>
                <a:gd name="connsiteY117" fmla="*/ 70280 h 440358"/>
                <a:gd name="connsiteX118" fmla="*/ 189085 w 595907"/>
                <a:gd name="connsiteY118" fmla="*/ 69173 h 440358"/>
                <a:gd name="connsiteX119" fmla="*/ 188808 w 595907"/>
                <a:gd name="connsiteY119" fmla="*/ 67859 h 440358"/>
                <a:gd name="connsiteX120" fmla="*/ 189915 w 595907"/>
                <a:gd name="connsiteY120" fmla="*/ 66268 h 440358"/>
                <a:gd name="connsiteX121" fmla="*/ 192061 w 595907"/>
                <a:gd name="connsiteY121" fmla="*/ 64470 h 440358"/>
                <a:gd name="connsiteX122" fmla="*/ 194137 w 595907"/>
                <a:gd name="connsiteY122" fmla="*/ 62602 h 440358"/>
                <a:gd name="connsiteX123" fmla="*/ 194829 w 595907"/>
                <a:gd name="connsiteY123" fmla="*/ 60527 h 440358"/>
                <a:gd name="connsiteX124" fmla="*/ 192822 w 595907"/>
                <a:gd name="connsiteY124" fmla="*/ 58867 h 440358"/>
                <a:gd name="connsiteX125" fmla="*/ 189015 w 595907"/>
                <a:gd name="connsiteY125" fmla="*/ 60458 h 440358"/>
                <a:gd name="connsiteX126" fmla="*/ 181956 w 595907"/>
                <a:gd name="connsiteY126" fmla="*/ 65784 h 440358"/>
                <a:gd name="connsiteX127" fmla="*/ 183963 w 595907"/>
                <a:gd name="connsiteY127" fmla="*/ 62394 h 440358"/>
                <a:gd name="connsiteX128" fmla="*/ 187147 w 595907"/>
                <a:gd name="connsiteY128" fmla="*/ 59420 h 440358"/>
                <a:gd name="connsiteX129" fmla="*/ 199882 w 595907"/>
                <a:gd name="connsiteY129" fmla="*/ 49459 h 440358"/>
                <a:gd name="connsiteX130" fmla="*/ 200989 w 595907"/>
                <a:gd name="connsiteY130" fmla="*/ 47937 h 440358"/>
                <a:gd name="connsiteX131" fmla="*/ 201404 w 595907"/>
                <a:gd name="connsiteY131" fmla="*/ 46277 h 440358"/>
                <a:gd name="connsiteX132" fmla="*/ 201197 w 595907"/>
                <a:gd name="connsiteY132" fmla="*/ 45655 h 440358"/>
                <a:gd name="connsiteX133" fmla="*/ 200297 w 595907"/>
                <a:gd name="connsiteY133" fmla="*/ 45101 h 440358"/>
                <a:gd name="connsiteX134" fmla="*/ 198705 w 595907"/>
                <a:gd name="connsiteY134" fmla="*/ 43648 h 440358"/>
                <a:gd name="connsiteX135" fmla="*/ 196559 w 595907"/>
                <a:gd name="connsiteY135" fmla="*/ 39567 h 440358"/>
                <a:gd name="connsiteX136" fmla="*/ 195590 w 595907"/>
                <a:gd name="connsiteY136" fmla="*/ 31612 h 440358"/>
                <a:gd name="connsiteX137" fmla="*/ 193929 w 595907"/>
                <a:gd name="connsiteY137" fmla="*/ 27946 h 440358"/>
                <a:gd name="connsiteX138" fmla="*/ 192407 w 595907"/>
                <a:gd name="connsiteY138" fmla="*/ 26563 h 440358"/>
                <a:gd name="connsiteX139" fmla="*/ 190676 w 595907"/>
                <a:gd name="connsiteY139" fmla="*/ 25525 h 440358"/>
                <a:gd name="connsiteX140" fmla="*/ 188808 w 595907"/>
                <a:gd name="connsiteY140" fmla="*/ 24764 h 440358"/>
                <a:gd name="connsiteX141" fmla="*/ 187077 w 595907"/>
                <a:gd name="connsiteY141" fmla="*/ 23657 h 440358"/>
                <a:gd name="connsiteX142" fmla="*/ 185416 w 595907"/>
                <a:gd name="connsiteY142" fmla="*/ 22135 h 440358"/>
                <a:gd name="connsiteX143" fmla="*/ 184378 w 595907"/>
                <a:gd name="connsiteY143" fmla="*/ 20406 h 440358"/>
                <a:gd name="connsiteX144" fmla="*/ 181194 w 595907"/>
                <a:gd name="connsiteY144" fmla="*/ 12451 h 440358"/>
                <a:gd name="connsiteX145" fmla="*/ 179326 w 595907"/>
                <a:gd name="connsiteY145" fmla="*/ 9269 h 440358"/>
                <a:gd name="connsiteX146" fmla="*/ 176627 w 595907"/>
                <a:gd name="connsiteY146" fmla="*/ 6986 h 440358"/>
                <a:gd name="connsiteX147" fmla="*/ 172543 w 595907"/>
                <a:gd name="connsiteY147" fmla="*/ 5326 h 440358"/>
                <a:gd name="connsiteX148" fmla="*/ 167768 w 595907"/>
                <a:gd name="connsiteY148" fmla="*/ 4427 h 440358"/>
                <a:gd name="connsiteX149" fmla="*/ 162784 w 595907"/>
                <a:gd name="connsiteY149" fmla="*/ 4012 h 440358"/>
                <a:gd name="connsiteX150" fmla="*/ 152887 w 595907"/>
                <a:gd name="connsiteY150" fmla="*/ 4427 h 440358"/>
                <a:gd name="connsiteX151" fmla="*/ 148873 w 595907"/>
                <a:gd name="connsiteY151" fmla="*/ 4980 h 440358"/>
                <a:gd name="connsiteX152" fmla="*/ 132747 w 595907"/>
                <a:gd name="connsiteY152" fmla="*/ 8785 h 440358"/>
                <a:gd name="connsiteX153" fmla="*/ 129009 w 595907"/>
                <a:gd name="connsiteY153" fmla="*/ 10030 h 440358"/>
                <a:gd name="connsiteX154" fmla="*/ 127279 w 595907"/>
                <a:gd name="connsiteY154" fmla="*/ 11967 h 440358"/>
                <a:gd name="connsiteX155" fmla="*/ 129148 w 595907"/>
                <a:gd name="connsiteY155" fmla="*/ 15149 h 440358"/>
                <a:gd name="connsiteX156" fmla="*/ 119874 w 595907"/>
                <a:gd name="connsiteY156" fmla="*/ 14181 h 440358"/>
                <a:gd name="connsiteX157" fmla="*/ 111222 w 595907"/>
                <a:gd name="connsiteY157" fmla="*/ 15702 h 440358"/>
                <a:gd name="connsiteX158" fmla="*/ 103609 w 595907"/>
                <a:gd name="connsiteY158" fmla="*/ 19784 h 440358"/>
                <a:gd name="connsiteX159" fmla="*/ 97311 w 595907"/>
                <a:gd name="connsiteY159" fmla="*/ 26632 h 440358"/>
                <a:gd name="connsiteX160" fmla="*/ 95511 w 595907"/>
                <a:gd name="connsiteY160" fmla="*/ 30367 h 440358"/>
                <a:gd name="connsiteX161" fmla="*/ 96065 w 595907"/>
                <a:gd name="connsiteY161" fmla="*/ 32581 h 440358"/>
                <a:gd name="connsiteX162" fmla="*/ 98626 w 595907"/>
                <a:gd name="connsiteY162" fmla="*/ 34033 h 440358"/>
                <a:gd name="connsiteX163" fmla="*/ 112330 w 595907"/>
                <a:gd name="connsiteY163" fmla="*/ 39083 h 440358"/>
                <a:gd name="connsiteX164" fmla="*/ 117105 w 595907"/>
                <a:gd name="connsiteY164" fmla="*/ 41642 h 440358"/>
                <a:gd name="connsiteX165" fmla="*/ 119320 w 595907"/>
                <a:gd name="connsiteY165" fmla="*/ 44548 h 440358"/>
                <a:gd name="connsiteX166" fmla="*/ 111707 w 595907"/>
                <a:gd name="connsiteY166" fmla="*/ 41366 h 440358"/>
                <a:gd name="connsiteX167" fmla="*/ 102917 w 595907"/>
                <a:gd name="connsiteY167" fmla="*/ 38391 h 440358"/>
                <a:gd name="connsiteX168" fmla="*/ 95165 w 595907"/>
                <a:gd name="connsiteY168" fmla="*/ 38737 h 440358"/>
                <a:gd name="connsiteX169" fmla="*/ 90528 w 595907"/>
                <a:gd name="connsiteY169" fmla="*/ 45516 h 440358"/>
                <a:gd name="connsiteX170" fmla="*/ 90390 w 595907"/>
                <a:gd name="connsiteY170" fmla="*/ 49182 h 440358"/>
                <a:gd name="connsiteX171" fmla="*/ 91428 w 595907"/>
                <a:gd name="connsiteY171" fmla="*/ 52987 h 440358"/>
                <a:gd name="connsiteX172" fmla="*/ 93297 w 595907"/>
                <a:gd name="connsiteY172" fmla="*/ 56446 h 440358"/>
                <a:gd name="connsiteX173" fmla="*/ 95788 w 595907"/>
                <a:gd name="connsiteY173" fmla="*/ 59212 h 440358"/>
                <a:gd name="connsiteX174" fmla="*/ 99387 w 595907"/>
                <a:gd name="connsiteY174" fmla="*/ 61080 h 440358"/>
                <a:gd name="connsiteX175" fmla="*/ 103401 w 595907"/>
                <a:gd name="connsiteY175" fmla="*/ 61495 h 440358"/>
                <a:gd name="connsiteX176" fmla="*/ 107554 w 595907"/>
                <a:gd name="connsiteY176" fmla="*/ 61495 h 440358"/>
                <a:gd name="connsiteX177" fmla="*/ 111707 w 595907"/>
                <a:gd name="connsiteY177" fmla="*/ 61910 h 440358"/>
                <a:gd name="connsiteX178" fmla="*/ 109630 w 595907"/>
                <a:gd name="connsiteY178" fmla="*/ 63432 h 440358"/>
                <a:gd name="connsiteX179" fmla="*/ 108108 w 595907"/>
                <a:gd name="connsiteY179" fmla="*/ 64262 h 440358"/>
                <a:gd name="connsiteX180" fmla="*/ 107969 w 595907"/>
                <a:gd name="connsiteY180" fmla="*/ 65369 h 440358"/>
                <a:gd name="connsiteX181" fmla="*/ 109907 w 595907"/>
                <a:gd name="connsiteY181" fmla="*/ 67790 h 440358"/>
                <a:gd name="connsiteX182" fmla="*/ 112122 w 595907"/>
                <a:gd name="connsiteY182" fmla="*/ 69519 h 440358"/>
                <a:gd name="connsiteX183" fmla="*/ 114752 w 595907"/>
                <a:gd name="connsiteY183" fmla="*/ 70903 h 440358"/>
                <a:gd name="connsiteX184" fmla="*/ 117105 w 595907"/>
                <a:gd name="connsiteY184" fmla="*/ 72494 h 440358"/>
                <a:gd name="connsiteX185" fmla="*/ 118766 w 595907"/>
                <a:gd name="connsiteY185" fmla="*/ 74500 h 440358"/>
                <a:gd name="connsiteX186" fmla="*/ 113991 w 595907"/>
                <a:gd name="connsiteY186" fmla="*/ 72771 h 440358"/>
                <a:gd name="connsiteX187" fmla="*/ 109353 w 595907"/>
                <a:gd name="connsiteY187" fmla="*/ 70349 h 440358"/>
                <a:gd name="connsiteX188" fmla="*/ 104578 w 595907"/>
                <a:gd name="connsiteY188" fmla="*/ 68343 h 440358"/>
                <a:gd name="connsiteX189" fmla="*/ 99456 w 595907"/>
                <a:gd name="connsiteY189" fmla="*/ 67652 h 440358"/>
                <a:gd name="connsiteX190" fmla="*/ 96826 w 595907"/>
                <a:gd name="connsiteY190" fmla="*/ 68067 h 440358"/>
                <a:gd name="connsiteX191" fmla="*/ 95511 w 595907"/>
                <a:gd name="connsiteY191" fmla="*/ 69035 h 440358"/>
                <a:gd name="connsiteX192" fmla="*/ 94404 w 595907"/>
                <a:gd name="connsiteY192" fmla="*/ 70488 h 440358"/>
                <a:gd name="connsiteX193" fmla="*/ 92535 w 595907"/>
                <a:gd name="connsiteY193" fmla="*/ 72425 h 440358"/>
                <a:gd name="connsiteX194" fmla="*/ 90667 w 595907"/>
                <a:gd name="connsiteY194" fmla="*/ 73601 h 440358"/>
                <a:gd name="connsiteX195" fmla="*/ 86652 w 595907"/>
                <a:gd name="connsiteY195" fmla="*/ 75261 h 440358"/>
                <a:gd name="connsiteX196" fmla="*/ 84991 w 595907"/>
                <a:gd name="connsiteY196" fmla="*/ 76644 h 440358"/>
                <a:gd name="connsiteX197" fmla="*/ 88382 w 595907"/>
                <a:gd name="connsiteY197" fmla="*/ 78996 h 440358"/>
                <a:gd name="connsiteX198" fmla="*/ 93850 w 595907"/>
                <a:gd name="connsiteY198" fmla="*/ 84599 h 440358"/>
                <a:gd name="connsiteX199" fmla="*/ 96826 w 595907"/>
                <a:gd name="connsiteY199" fmla="*/ 87020 h 440358"/>
                <a:gd name="connsiteX200" fmla="*/ 100702 w 595907"/>
                <a:gd name="connsiteY200" fmla="*/ 88265 h 440358"/>
                <a:gd name="connsiteX201" fmla="*/ 104855 w 595907"/>
                <a:gd name="connsiteY201" fmla="*/ 88404 h 440358"/>
                <a:gd name="connsiteX202" fmla="*/ 108523 w 595907"/>
                <a:gd name="connsiteY202" fmla="*/ 89026 h 440358"/>
                <a:gd name="connsiteX203" fmla="*/ 110945 w 595907"/>
                <a:gd name="connsiteY203" fmla="*/ 91655 h 440358"/>
                <a:gd name="connsiteX204" fmla="*/ 111153 w 595907"/>
                <a:gd name="connsiteY204" fmla="*/ 95183 h 440358"/>
                <a:gd name="connsiteX205" fmla="*/ 110530 w 595907"/>
                <a:gd name="connsiteY205" fmla="*/ 100302 h 440358"/>
                <a:gd name="connsiteX206" fmla="*/ 109353 w 595907"/>
                <a:gd name="connsiteY206" fmla="*/ 105282 h 440358"/>
                <a:gd name="connsiteX207" fmla="*/ 108315 w 595907"/>
                <a:gd name="connsiteY207" fmla="*/ 108464 h 440358"/>
                <a:gd name="connsiteX208" fmla="*/ 106931 w 595907"/>
                <a:gd name="connsiteY208" fmla="*/ 111369 h 440358"/>
                <a:gd name="connsiteX209" fmla="*/ 105893 w 595907"/>
                <a:gd name="connsiteY209" fmla="*/ 111853 h 440358"/>
                <a:gd name="connsiteX210" fmla="*/ 104093 w 595907"/>
                <a:gd name="connsiteY210" fmla="*/ 110885 h 440358"/>
                <a:gd name="connsiteX211" fmla="*/ 103194 w 595907"/>
                <a:gd name="connsiteY211" fmla="*/ 109986 h 440358"/>
                <a:gd name="connsiteX212" fmla="*/ 102778 w 595907"/>
                <a:gd name="connsiteY212" fmla="*/ 109156 h 440358"/>
                <a:gd name="connsiteX213" fmla="*/ 102986 w 595907"/>
                <a:gd name="connsiteY213" fmla="*/ 108187 h 440358"/>
                <a:gd name="connsiteX214" fmla="*/ 103886 w 595907"/>
                <a:gd name="connsiteY214" fmla="*/ 107080 h 440358"/>
                <a:gd name="connsiteX215" fmla="*/ 99664 w 595907"/>
                <a:gd name="connsiteY215" fmla="*/ 106250 h 440358"/>
                <a:gd name="connsiteX216" fmla="*/ 95096 w 595907"/>
                <a:gd name="connsiteY216" fmla="*/ 106112 h 440358"/>
                <a:gd name="connsiteX217" fmla="*/ 90459 w 595907"/>
                <a:gd name="connsiteY217" fmla="*/ 106665 h 440358"/>
                <a:gd name="connsiteX218" fmla="*/ 86306 w 595907"/>
                <a:gd name="connsiteY218" fmla="*/ 107703 h 440358"/>
                <a:gd name="connsiteX219" fmla="*/ 78555 w 595907"/>
                <a:gd name="connsiteY219" fmla="*/ 111093 h 440358"/>
                <a:gd name="connsiteX220" fmla="*/ 74264 w 595907"/>
                <a:gd name="connsiteY220" fmla="*/ 112269 h 440358"/>
                <a:gd name="connsiteX221" fmla="*/ 70872 w 595907"/>
                <a:gd name="connsiteY221" fmla="*/ 111646 h 440358"/>
                <a:gd name="connsiteX222" fmla="*/ 84230 w 595907"/>
                <a:gd name="connsiteY222" fmla="*/ 106181 h 440358"/>
                <a:gd name="connsiteX223" fmla="*/ 96065 w 595907"/>
                <a:gd name="connsiteY223" fmla="*/ 103484 h 440358"/>
                <a:gd name="connsiteX224" fmla="*/ 99733 w 595907"/>
                <a:gd name="connsiteY224" fmla="*/ 101754 h 440358"/>
                <a:gd name="connsiteX225" fmla="*/ 102294 w 595907"/>
                <a:gd name="connsiteY225" fmla="*/ 99264 h 440358"/>
                <a:gd name="connsiteX226" fmla="*/ 101740 w 595907"/>
                <a:gd name="connsiteY226" fmla="*/ 97327 h 440358"/>
                <a:gd name="connsiteX227" fmla="*/ 85406 w 595907"/>
                <a:gd name="connsiteY227" fmla="*/ 87020 h 440358"/>
                <a:gd name="connsiteX228" fmla="*/ 82361 w 595907"/>
                <a:gd name="connsiteY228" fmla="*/ 84461 h 440358"/>
                <a:gd name="connsiteX229" fmla="*/ 79800 w 595907"/>
                <a:gd name="connsiteY229" fmla="*/ 81417 h 440358"/>
                <a:gd name="connsiteX230" fmla="*/ 77932 w 595907"/>
                <a:gd name="connsiteY230" fmla="*/ 77959 h 440358"/>
                <a:gd name="connsiteX231" fmla="*/ 76686 w 595907"/>
                <a:gd name="connsiteY231" fmla="*/ 74292 h 440358"/>
                <a:gd name="connsiteX232" fmla="*/ 75925 w 595907"/>
                <a:gd name="connsiteY232" fmla="*/ 70349 h 440358"/>
                <a:gd name="connsiteX233" fmla="*/ 75994 w 595907"/>
                <a:gd name="connsiteY233" fmla="*/ 66752 h 440358"/>
                <a:gd name="connsiteX234" fmla="*/ 76270 w 595907"/>
                <a:gd name="connsiteY234" fmla="*/ 63225 h 440358"/>
                <a:gd name="connsiteX235" fmla="*/ 76270 w 595907"/>
                <a:gd name="connsiteY235" fmla="*/ 59697 h 440358"/>
                <a:gd name="connsiteX236" fmla="*/ 75371 w 595907"/>
                <a:gd name="connsiteY236" fmla="*/ 56307 h 440358"/>
                <a:gd name="connsiteX237" fmla="*/ 73502 w 595907"/>
                <a:gd name="connsiteY237" fmla="*/ 53333 h 440358"/>
                <a:gd name="connsiteX238" fmla="*/ 71495 w 595907"/>
                <a:gd name="connsiteY238" fmla="*/ 50773 h 440358"/>
                <a:gd name="connsiteX239" fmla="*/ 69972 w 595907"/>
                <a:gd name="connsiteY239" fmla="*/ 48006 h 440358"/>
                <a:gd name="connsiteX240" fmla="*/ 69557 w 595907"/>
                <a:gd name="connsiteY240" fmla="*/ 44479 h 440358"/>
                <a:gd name="connsiteX241" fmla="*/ 70457 w 595907"/>
                <a:gd name="connsiteY241" fmla="*/ 41020 h 440358"/>
                <a:gd name="connsiteX242" fmla="*/ 82915 w 595907"/>
                <a:gd name="connsiteY242" fmla="*/ 20683 h 440358"/>
                <a:gd name="connsiteX243" fmla="*/ 85753 w 595907"/>
                <a:gd name="connsiteY243" fmla="*/ 17432 h 440358"/>
                <a:gd name="connsiteX244" fmla="*/ 88936 w 595907"/>
                <a:gd name="connsiteY244" fmla="*/ 14665 h 440358"/>
                <a:gd name="connsiteX245" fmla="*/ 92328 w 595907"/>
                <a:gd name="connsiteY245" fmla="*/ 12590 h 440358"/>
                <a:gd name="connsiteX246" fmla="*/ 99664 w 595907"/>
                <a:gd name="connsiteY246" fmla="*/ 8854 h 440358"/>
                <a:gd name="connsiteX247" fmla="*/ 104163 w 595907"/>
                <a:gd name="connsiteY247" fmla="*/ 4150 h 440358"/>
                <a:gd name="connsiteX248" fmla="*/ 99456 w 595907"/>
                <a:gd name="connsiteY248" fmla="*/ 1591 h 440358"/>
                <a:gd name="connsiteX249" fmla="*/ 91012 w 595907"/>
                <a:gd name="connsiteY249" fmla="*/ 415 h 440358"/>
                <a:gd name="connsiteX250" fmla="*/ 76270 w 595907"/>
                <a:gd name="connsiteY250" fmla="*/ 0 h 440358"/>
                <a:gd name="connsiteX251" fmla="*/ 60421 w 595907"/>
                <a:gd name="connsiteY251" fmla="*/ 1798 h 440358"/>
                <a:gd name="connsiteX252" fmla="*/ 52600 w 595907"/>
                <a:gd name="connsiteY252" fmla="*/ 3390 h 440358"/>
                <a:gd name="connsiteX253" fmla="*/ 45956 w 595907"/>
                <a:gd name="connsiteY253" fmla="*/ 5257 h 440358"/>
                <a:gd name="connsiteX254" fmla="*/ 38481 w 595907"/>
                <a:gd name="connsiteY254" fmla="*/ 8163 h 440358"/>
                <a:gd name="connsiteX255" fmla="*/ 31491 w 595907"/>
                <a:gd name="connsiteY255" fmla="*/ 11967 h 440358"/>
                <a:gd name="connsiteX256" fmla="*/ 26439 w 595907"/>
                <a:gd name="connsiteY256" fmla="*/ 16325 h 440358"/>
                <a:gd name="connsiteX257" fmla="*/ 25954 w 595907"/>
                <a:gd name="connsiteY257" fmla="*/ 17293 h 440358"/>
                <a:gd name="connsiteX258" fmla="*/ 25331 w 595907"/>
                <a:gd name="connsiteY258" fmla="*/ 19576 h 440358"/>
                <a:gd name="connsiteX259" fmla="*/ 24777 w 595907"/>
                <a:gd name="connsiteY259" fmla="*/ 20683 h 440358"/>
                <a:gd name="connsiteX260" fmla="*/ 23324 w 595907"/>
                <a:gd name="connsiteY260" fmla="*/ 22135 h 440358"/>
                <a:gd name="connsiteX261" fmla="*/ 20002 w 595907"/>
                <a:gd name="connsiteY261" fmla="*/ 24902 h 440358"/>
                <a:gd name="connsiteX262" fmla="*/ 18479 w 595907"/>
                <a:gd name="connsiteY262" fmla="*/ 26563 h 440358"/>
                <a:gd name="connsiteX263" fmla="*/ 16403 w 595907"/>
                <a:gd name="connsiteY263" fmla="*/ 30506 h 440358"/>
                <a:gd name="connsiteX264" fmla="*/ 15503 w 595907"/>
                <a:gd name="connsiteY264" fmla="*/ 34379 h 440358"/>
                <a:gd name="connsiteX265" fmla="*/ 15019 w 595907"/>
                <a:gd name="connsiteY265" fmla="*/ 38322 h 440358"/>
                <a:gd name="connsiteX266" fmla="*/ 14050 w 595907"/>
                <a:gd name="connsiteY266" fmla="*/ 42542 h 440358"/>
                <a:gd name="connsiteX267" fmla="*/ 4983 w 595907"/>
                <a:gd name="connsiteY267" fmla="*/ 57206 h 440358"/>
                <a:gd name="connsiteX268" fmla="*/ 2284 w 595907"/>
                <a:gd name="connsiteY268" fmla="*/ 65576 h 440358"/>
                <a:gd name="connsiteX269" fmla="*/ 7198 w 595907"/>
                <a:gd name="connsiteY269" fmla="*/ 69658 h 440358"/>
                <a:gd name="connsiteX270" fmla="*/ 5675 w 595907"/>
                <a:gd name="connsiteY270" fmla="*/ 71387 h 440358"/>
                <a:gd name="connsiteX271" fmla="*/ 1938 w 595907"/>
                <a:gd name="connsiteY271" fmla="*/ 74223 h 440358"/>
                <a:gd name="connsiteX272" fmla="*/ 554 w 595907"/>
                <a:gd name="connsiteY272" fmla="*/ 76229 h 440358"/>
                <a:gd name="connsiteX273" fmla="*/ 0 w 595907"/>
                <a:gd name="connsiteY273" fmla="*/ 78650 h 440358"/>
                <a:gd name="connsiteX274" fmla="*/ 208 w 595907"/>
                <a:gd name="connsiteY274" fmla="*/ 80933 h 440358"/>
                <a:gd name="connsiteX275" fmla="*/ 3045 w 595907"/>
                <a:gd name="connsiteY275" fmla="*/ 91378 h 440358"/>
                <a:gd name="connsiteX276" fmla="*/ 5052 w 595907"/>
                <a:gd name="connsiteY276" fmla="*/ 95044 h 440358"/>
                <a:gd name="connsiteX277" fmla="*/ 8513 w 595907"/>
                <a:gd name="connsiteY277" fmla="*/ 97604 h 440358"/>
                <a:gd name="connsiteX278" fmla="*/ 13981 w 595907"/>
                <a:gd name="connsiteY278" fmla="*/ 99956 h 440358"/>
                <a:gd name="connsiteX279" fmla="*/ 20140 w 595907"/>
                <a:gd name="connsiteY279" fmla="*/ 101754 h 440358"/>
                <a:gd name="connsiteX280" fmla="*/ 38966 w 595907"/>
                <a:gd name="connsiteY280" fmla="*/ 103829 h 440358"/>
                <a:gd name="connsiteX281" fmla="*/ 44295 w 595907"/>
                <a:gd name="connsiteY281" fmla="*/ 105005 h 440358"/>
                <a:gd name="connsiteX282" fmla="*/ 59452 w 595907"/>
                <a:gd name="connsiteY282" fmla="*/ 111577 h 440358"/>
                <a:gd name="connsiteX283" fmla="*/ 54538 w 595907"/>
                <a:gd name="connsiteY283" fmla="*/ 113790 h 440358"/>
                <a:gd name="connsiteX284" fmla="*/ 47894 w 595907"/>
                <a:gd name="connsiteY284" fmla="*/ 114344 h 440358"/>
                <a:gd name="connsiteX285" fmla="*/ 41042 w 595907"/>
                <a:gd name="connsiteY285" fmla="*/ 113790 h 440358"/>
                <a:gd name="connsiteX286" fmla="*/ 23601 w 595907"/>
                <a:gd name="connsiteY286" fmla="*/ 110055 h 440358"/>
                <a:gd name="connsiteX287" fmla="*/ 17372 w 595907"/>
                <a:gd name="connsiteY287" fmla="*/ 109502 h 440358"/>
                <a:gd name="connsiteX288" fmla="*/ 11351 w 595907"/>
                <a:gd name="connsiteY288" fmla="*/ 109778 h 440358"/>
                <a:gd name="connsiteX289" fmla="*/ 13565 w 595907"/>
                <a:gd name="connsiteY289" fmla="*/ 112684 h 440358"/>
                <a:gd name="connsiteX290" fmla="*/ 16542 w 595907"/>
                <a:gd name="connsiteY290" fmla="*/ 119739 h 440358"/>
                <a:gd name="connsiteX291" fmla="*/ 18479 w 595907"/>
                <a:gd name="connsiteY291" fmla="*/ 122991 h 440358"/>
                <a:gd name="connsiteX292" fmla="*/ 21940 w 595907"/>
                <a:gd name="connsiteY292" fmla="*/ 126933 h 440358"/>
                <a:gd name="connsiteX293" fmla="*/ 24985 w 595907"/>
                <a:gd name="connsiteY293" fmla="*/ 129216 h 440358"/>
                <a:gd name="connsiteX294" fmla="*/ 28377 w 595907"/>
                <a:gd name="connsiteY294" fmla="*/ 130807 h 440358"/>
                <a:gd name="connsiteX295" fmla="*/ 33014 w 595907"/>
                <a:gd name="connsiteY295" fmla="*/ 132467 h 440358"/>
                <a:gd name="connsiteX296" fmla="*/ 36197 w 595907"/>
                <a:gd name="connsiteY296" fmla="*/ 134335 h 440358"/>
                <a:gd name="connsiteX297" fmla="*/ 39312 w 595907"/>
                <a:gd name="connsiteY297" fmla="*/ 136825 h 440358"/>
                <a:gd name="connsiteX298" fmla="*/ 42426 w 595907"/>
                <a:gd name="connsiteY298" fmla="*/ 138970 h 440358"/>
                <a:gd name="connsiteX299" fmla="*/ 45749 w 595907"/>
                <a:gd name="connsiteY299" fmla="*/ 139730 h 440358"/>
                <a:gd name="connsiteX300" fmla="*/ 47063 w 595907"/>
                <a:gd name="connsiteY300" fmla="*/ 139315 h 440358"/>
                <a:gd name="connsiteX301" fmla="*/ 50247 w 595907"/>
                <a:gd name="connsiteY301" fmla="*/ 137517 h 440358"/>
                <a:gd name="connsiteX302" fmla="*/ 51978 w 595907"/>
                <a:gd name="connsiteY302" fmla="*/ 137033 h 440358"/>
                <a:gd name="connsiteX303" fmla="*/ 54261 w 595907"/>
                <a:gd name="connsiteY303" fmla="*/ 136963 h 440358"/>
                <a:gd name="connsiteX304" fmla="*/ 58691 w 595907"/>
                <a:gd name="connsiteY304" fmla="*/ 137379 h 440358"/>
                <a:gd name="connsiteX305" fmla="*/ 61044 w 595907"/>
                <a:gd name="connsiteY305" fmla="*/ 137033 h 440358"/>
                <a:gd name="connsiteX306" fmla="*/ 60490 w 595907"/>
                <a:gd name="connsiteY306" fmla="*/ 136410 h 440358"/>
                <a:gd name="connsiteX307" fmla="*/ 59383 w 595907"/>
                <a:gd name="connsiteY307" fmla="*/ 134819 h 440358"/>
                <a:gd name="connsiteX308" fmla="*/ 58829 w 595907"/>
                <a:gd name="connsiteY308" fmla="*/ 134127 h 440358"/>
                <a:gd name="connsiteX309" fmla="*/ 60837 w 595907"/>
                <a:gd name="connsiteY309" fmla="*/ 133920 h 440358"/>
                <a:gd name="connsiteX310" fmla="*/ 64851 w 595907"/>
                <a:gd name="connsiteY310" fmla="*/ 134473 h 440358"/>
                <a:gd name="connsiteX311" fmla="*/ 66927 w 595907"/>
                <a:gd name="connsiteY311" fmla="*/ 134612 h 440358"/>
                <a:gd name="connsiteX312" fmla="*/ 69073 w 595907"/>
                <a:gd name="connsiteY312" fmla="*/ 134266 h 440358"/>
                <a:gd name="connsiteX313" fmla="*/ 71011 w 595907"/>
                <a:gd name="connsiteY313" fmla="*/ 133574 h 440358"/>
                <a:gd name="connsiteX314" fmla="*/ 74886 w 595907"/>
                <a:gd name="connsiteY314" fmla="*/ 131637 h 440358"/>
                <a:gd name="connsiteX315" fmla="*/ 72879 w 595907"/>
                <a:gd name="connsiteY315" fmla="*/ 138416 h 440358"/>
                <a:gd name="connsiteX316" fmla="*/ 76824 w 595907"/>
                <a:gd name="connsiteY316" fmla="*/ 143812 h 440358"/>
                <a:gd name="connsiteX317" fmla="*/ 83676 w 595907"/>
                <a:gd name="connsiteY317" fmla="*/ 147063 h 440358"/>
                <a:gd name="connsiteX318" fmla="*/ 90459 w 595907"/>
                <a:gd name="connsiteY318" fmla="*/ 147270 h 440358"/>
                <a:gd name="connsiteX319" fmla="*/ 98141 w 595907"/>
                <a:gd name="connsiteY319" fmla="*/ 146371 h 440358"/>
                <a:gd name="connsiteX320" fmla="*/ 105547 w 595907"/>
                <a:gd name="connsiteY320" fmla="*/ 147340 h 440358"/>
                <a:gd name="connsiteX321" fmla="*/ 120704 w 595907"/>
                <a:gd name="connsiteY321" fmla="*/ 150591 h 440358"/>
                <a:gd name="connsiteX322" fmla="*/ 128248 w 595907"/>
                <a:gd name="connsiteY322" fmla="*/ 150798 h 440358"/>
                <a:gd name="connsiteX323" fmla="*/ 135654 w 595907"/>
                <a:gd name="connsiteY323" fmla="*/ 150452 h 440358"/>
                <a:gd name="connsiteX324" fmla="*/ 142782 w 595907"/>
                <a:gd name="connsiteY324" fmla="*/ 150591 h 440358"/>
                <a:gd name="connsiteX325" fmla="*/ 149842 w 595907"/>
                <a:gd name="connsiteY325" fmla="*/ 152528 h 440358"/>
                <a:gd name="connsiteX326" fmla="*/ 157317 w 595907"/>
                <a:gd name="connsiteY326" fmla="*/ 155640 h 440358"/>
                <a:gd name="connsiteX327" fmla="*/ 161054 w 595907"/>
                <a:gd name="connsiteY327" fmla="*/ 156332 h 440358"/>
                <a:gd name="connsiteX328" fmla="*/ 165138 w 595907"/>
                <a:gd name="connsiteY328" fmla="*/ 155917 h 440358"/>
                <a:gd name="connsiteX329" fmla="*/ 172474 w 595907"/>
                <a:gd name="connsiteY329" fmla="*/ 153427 h 440358"/>
                <a:gd name="connsiteX330" fmla="*/ 175658 w 595907"/>
                <a:gd name="connsiteY330" fmla="*/ 153288 h 440358"/>
                <a:gd name="connsiteX331" fmla="*/ 179464 w 595907"/>
                <a:gd name="connsiteY331" fmla="*/ 154672 h 440358"/>
                <a:gd name="connsiteX332" fmla="*/ 183202 w 595907"/>
                <a:gd name="connsiteY332" fmla="*/ 156747 h 440358"/>
                <a:gd name="connsiteX333" fmla="*/ 187423 w 595907"/>
                <a:gd name="connsiteY333" fmla="*/ 158684 h 440358"/>
                <a:gd name="connsiteX334" fmla="*/ 189707 w 595907"/>
                <a:gd name="connsiteY334" fmla="*/ 158684 h 440358"/>
                <a:gd name="connsiteX335" fmla="*/ 187493 w 595907"/>
                <a:gd name="connsiteY335" fmla="*/ 155018 h 440358"/>
                <a:gd name="connsiteX336" fmla="*/ 184032 w 595907"/>
                <a:gd name="connsiteY336" fmla="*/ 152043 h 440358"/>
                <a:gd name="connsiteX337" fmla="*/ 176903 w 595907"/>
                <a:gd name="connsiteY337" fmla="*/ 148446 h 440358"/>
                <a:gd name="connsiteX338" fmla="*/ 173374 w 595907"/>
                <a:gd name="connsiteY338" fmla="*/ 146094 h 440358"/>
                <a:gd name="connsiteX339" fmla="*/ 177596 w 595907"/>
                <a:gd name="connsiteY339" fmla="*/ 145264 h 440358"/>
                <a:gd name="connsiteX340" fmla="*/ 182302 w 595907"/>
                <a:gd name="connsiteY340" fmla="*/ 145610 h 440358"/>
                <a:gd name="connsiteX341" fmla="*/ 216769 w 595907"/>
                <a:gd name="connsiteY341" fmla="*/ 153911 h 440358"/>
                <a:gd name="connsiteX342" fmla="*/ 221198 w 595907"/>
                <a:gd name="connsiteY342" fmla="*/ 154188 h 440358"/>
                <a:gd name="connsiteX343" fmla="*/ 226182 w 595907"/>
                <a:gd name="connsiteY343" fmla="*/ 153012 h 440358"/>
                <a:gd name="connsiteX344" fmla="*/ 229988 w 595907"/>
                <a:gd name="connsiteY344" fmla="*/ 151075 h 440358"/>
                <a:gd name="connsiteX345" fmla="*/ 232342 w 595907"/>
                <a:gd name="connsiteY345" fmla="*/ 148377 h 440358"/>
                <a:gd name="connsiteX346" fmla="*/ 233034 w 595907"/>
                <a:gd name="connsiteY346" fmla="*/ 144988 h 440358"/>
                <a:gd name="connsiteX347" fmla="*/ 231580 w 595907"/>
                <a:gd name="connsiteY347" fmla="*/ 140906 h 440358"/>
                <a:gd name="connsiteX348" fmla="*/ 228535 w 595907"/>
                <a:gd name="connsiteY348" fmla="*/ 138209 h 440358"/>
                <a:gd name="connsiteX349" fmla="*/ 224590 w 595907"/>
                <a:gd name="connsiteY349" fmla="*/ 136548 h 440358"/>
                <a:gd name="connsiteX350" fmla="*/ 221475 w 595907"/>
                <a:gd name="connsiteY350" fmla="*/ 134750 h 440358"/>
                <a:gd name="connsiteX351" fmla="*/ 220714 w 595907"/>
                <a:gd name="connsiteY351" fmla="*/ 131914 h 440358"/>
                <a:gd name="connsiteX352" fmla="*/ 221614 w 595907"/>
                <a:gd name="connsiteY352" fmla="*/ 130461 h 440358"/>
                <a:gd name="connsiteX353" fmla="*/ 223206 w 595907"/>
                <a:gd name="connsiteY353" fmla="*/ 128801 h 440358"/>
                <a:gd name="connsiteX354" fmla="*/ 225074 w 595907"/>
                <a:gd name="connsiteY354" fmla="*/ 127418 h 440358"/>
                <a:gd name="connsiteX355" fmla="*/ 226597 w 595907"/>
                <a:gd name="connsiteY355" fmla="*/ 126795 h 440358"/>
                <a:gd name="connsiteX356" fmla="*/ 228396 w 595907"/>
                <a:gd name="connsiteY356" fmla="*/ 127279 h 440358"/>
                <a:gd name="connsiteX357" fmla="*/ 229781 w 595907"/>
                <a:gd name="connsiteY357" fmla="*/ 128594 h 440358"/>
                <a:gd name="connsiteX358" fmla="*/ 232272 w 595907"/>
                <a:gd name="connsiteY358" fmla="*/ 131914 h 440358"/>
                <a:gd name="connsiteX359" fmla="*/ 234625 w 595907"/>
                <a:gd name="connsiteY359" fmla="*/ 134335 h 440358"/>
                <a:gd name="connsiteX360" fmla="*/ 237740 w 595907"/>
                <a:gd name="connsiteY360" fmla="*/ 137171 h 440358"/>
                <a:gd name="connsiteX361" fmla="*/ 241062 w 595907"/>
                <a:gd name="connsiteY361" fmla="*/ 139592 h 440358"/>
                <a:gd name="connsiteX362" fmla="*/ 244107 w 595907"/>
                <a:gd name="connsiteY362" fmla="*/ 141045 h 440358"/>
                <a:gd name="connsiteX363" fmla="*/ 248122 w 595907"/>
                <a:gd name="connsiteY363" fmla="*/ 141183 h 440358"/>
                <a:gd name="connsiteX364" fmla="*/ 251236 w 595907"/>
                <a:gd name="connsiteY364" fmla="*/ 140560 h 440358"/>
                <a:gd name="connsiteX365" fmla="*/ 253589 w 595907"/>
                <a:gd name="connsiteY365" fmla="*/ 141183 h 440358"/>
                <a:gd name="connsiteX366" fmla="*/ 255320 w 595907"/>
                <a:gd name="connsiteY366" fmla="*/ 144849 h 440358"/>
                <a:gd name="connsiteX367" fmla="*/ 256081 w 595907"/>
                <a:gd name="connsiteY367" fmla="*/ 151905 h 440358"/>
                <a:gd name="connsiteX368" fmla="*/ 256773 w 595907"/>
                <a:gd name="connsiteY368" fmla="*/ 153980 h 440358"/>
                <a:gd name="connsiteX369" fmla="*/ 258434 w 595907"/>
                <a:gd name="connsiteY369" fmla="*/ 156055 h 440358"/>
                <a:gd name="connsiteX370" fmla="*/ 260234 w 595907"/>
                <a:gd name="connsiteY370" fmla="*/ 156470 h 440358"/>
                <a:gd name="connsiteX371" fmla="*/ 265148 w 595907"/>
                <a:gd name="connsiteY371" fmla="*/ 155917 h 440358"/>
                <a:gd name="connsiteX372" fmla="*/ 266739 w 595907"/>
                <a:gd name="connsiteY372" fmla="*/ 156055 h 440358"/>
                <a:gd name="connsiteX373" fmla="*/ 269162 w 595907"/>
                <a:gd name="connsiteY373" fmla="*/ 156539 h 440358"/>
                <a:gd name="connsiteX374" fmla="*/ 271446 w 595907"/>
                <a:gd name="connsiteY374" fmla="*/ 157301 h 440358"/>
                <a:gd name="connsiteX375" fmla="*/ 272622 w 595907"/>
                <a:gd name="connsiteY375" fmla="*/ 158546 h 440358"/>
                <a:gd name="connsiteX376" fmla="*/ 272207 w 595907"/>
                <a:gd name="connsiteY376" fmla="*/ 159722 h 440358"/>
                <a:gd name="connsiteX377" fmla="*/ 270685 w 595907"/>
                <a:gd name="connsiteY377" fmla="*/ 160690 h 440358"/>
                <a:gd name="connsiteX378" fmla="*/ 267293 w 595907"/>
                <a:gd name="connsiteY378" fmla="*/ 161935 h 440358"/>
                <a:gd name="connsiteX379" fmla="*/ 269508 w 595907"/>
                <a:gd name="connsiteY379" fmla="*/ 162904 h 440358"/>
                <a:gd name="connsiteX380" fmla="*/ 271999 w 595907"/>
                <a:gd name="connsiteY380" fmla="*/ 163457 h 440358"/>
                <a:gd name="connsiteX381" fmla="*/ 274491 w 595907"/>
                <a:gd name="connsiteY381" fmla="*/ 163595 h 440358"/>
                <a:gd name="connsiteX382" fmla="*/ 276706 w 595907"/>
                <a:gd name="connsiteY382" fmla="*/ 163388 h 440358"/>
                <a:gd name="connsiteX383" fmla="*/ 279128 w 595907"/>
                <a:gd name="connsiteY383" fmla="*/ 162558 h 440358"/>
                <a:gd name="connsiteX384" fmla="*/ 280997 w 595907"/>
                <a:gd name="connsiteY384" fmla="*/ 161589 h 440358"/>
                <a:gd name="connsiteX385" fmla="*/ 283073 w 595907"/>
                <a:gd name="connsiteY385" fmla="*/ 161312 h 440358"/>
                <a:gd name="connsiteX386" fmla="*/ 285911 w 595907"/>
                <a:gd name="connsiteY386" fmla="*/ 161935 h 440358"/>
                <a:gd name="connsiteX387" fmla="*/ 283073 w 595907"/>
                <a:gd name="connsiteY387" fmla="*/ 162558 h 440358"/>
                <a:gd name="connsiteX388" fmla="*/ 280651 w 595907"/>
                <a:gd name="connsiteY388" fmla="*/ 163595 h 440358"/>
                <a:gd name="connsiteX389" fmla="*/ 279959 w 595907"/>
                <a:gd name="connsiteY389" fmla="*/ 165117 h 440358"/>
                <a:gd name="connsiteX390" fmla="*/ 281966 w 595907"/>
                <a:gd name="connsiteY390" fmla="*/ 167469 h 440358"/>
                <a:gd name="connsiteX391" fmla="*/ 284942 w 595907"/>
                <a:gd name="connsiteY391" fmla="*/ 168714 h 440358"/>
                <a:gd name="connsiteX392" fmla="*/ 292001 w 595907"/>
                <a:gd name="connsiteY392" fmla="*/ 169683 h 440358"/>
                <a:gd name="connsiteX393" fmla="*/ 295116 w 595907"/>
                <a:gd name="connsiteY393" fmla="*/ 170997 h 440358"/>
                <a:gd name="connsiteX394" fmla="*/ 297538 w 595907"/>
                <a:gd name="connsiteY394" fmla="*/ 175701 h 440358"/>
                <a:gd name="connsiteX395" fmla="*/ 291725 w 595907"/>
                <a:gd name="connsiteY395" fmla="*/ 178053 h 440358"/>
                <a:gd name="connsiteX396" fmla="*/ 283488 w 595907"/>
                <a:gd name="connsiteY396" fmla="*/ 179228 h 440358"/>
                <a:gd name="connsiteX397" fmla="*/ 278851 w 595907"/>
                <a:gd name="connsiteY397" fmla="*/ 180197 h 440358"/>
                <a:gd name="connsiteX398" fmla="*/ 278298 w 595907"/>
                <a:gd name="connsiteY398" fmla="*/ 184209 h 440358"/>
                <a:gd name="connsiteX399" fmla="*/ 278090 w 595907"/>
                <a:gd name="connsiteY399" fmla="*/ 187045 h 440358"/>
                <a:gd name="connsiteX400" fmla="*/ 278228 w 595907"/>
                <a:gd name="connsiteY400" fmla="*/ 188498 h 440358"/>
                <a:gd name="connsiteX401" fmla="*/ 281412 w 595907"/>
                <a:gd name="connsiteY401" fmla="*/ 189328 h 440358"/>
                <a:gd name="connsiteX402" fmla="*/ 285911 w 595907"/>
                <a:gd name="connsiteY402" fmla="*/ 188152 h 440358"/>
                <a:gd name="connsiteX403" fmla="*/ 299199 w 595907"/>
                <a:gd name="connsiteY403" fmla="*/ 182687 h 440358"/>
                <a:gd name="connsiteX404" fmla="*/ 301760 w 595907"/>
                <a:gd name="connsiteY404" fmla="*/ 182065 h 440358"/>
                <a:gd name="connsiteX405" fmla="*/ 307020 w 595907"/>
                <a:gd name="connsiteY405" fmla="*/ 181649 h 440358"/>
                <a:gd name="connsiteX406" fmla="*/ 308474 w 595907"/>
                <a:gd name="connsiteY406" fmla="*/ 181234 h 440358"/>
                <a:gd name="connsiteX407" fmla="*/ 314495 w 595907"/>
                <a:gd name="connsiteY407" fmla="*/ 178329 h 440358"/>
                <a:gd name="connsiteX408" fmla="*/ 315810 w 595907"/>
                <a:gd name="connsiteY408" fmla="*/ 178191 h 440358"/>
                <a:gd name="connsiteX409" fmla="*/ 317333 w 595907"/>
                <a:gd name="connsiteY409" fmla="*/ 178675 h 440358"/>
                <a:gd name="connsiteX410" fmla="*/ 312419 w 595907"/>
                <a:gd name="connsiteY410" fmla="*/ 181096 h 440358"/>
                <a:gd name="connsiteX411" fmla="*/ 316779 w 595907"/>
                <a:gd name="connsiteY411" fmla="*/ 182480 h 440358"/>
                <a:gd name="connsiteX412" fmla="*/ 315256 w 595907"/>
                <a:gd name="connsiteY412" fmla="*/ 183932 h 440358"/>
                <a:gd name="connsiteX413" fmla="*/ 314357 w 595907"/>
                <a:gd name="connsiteY413" fmla="*/ 184624 h 440358"/>
                <a:gd name="connsiteX414" fmla="*/ 313318 w 595907"/>
                <a:gd name="connsiteY414" fmla="*/ 185108 h 440358"/>
                <a:gd name="connsiteX415" fmla="*/ 314564 w 595907"/>
                <a:gd name="connsiteY415" fmla="*/ 185523 h 440358"/>
                <a:gd name="connsiteX416" fmla="*/ 317056 w 595907"/>
                <a:gd name="connsiteY416" fmla="*/ 185662 h 440358"/>
                <a:gd name="connsiteX417" fmla="*/ 318025 w 595907"/>
                <a:gd name="connsiteY417" fmla="*/ 185938 h 440358"/>
                <a:gd name="connsiteX418" fmla="*/ 318855 w 595907"/>
                <a:gd name="connsiteY418" fmla="*/ 186976 h 440358"/>
                <a:gd name="connsiteX419" fmla="*/ 321416 w 595907"/>
                <a:gd name="connsiteY419" fmla="*/ 190642 h 440358"/>
                <a:gd name="connsiteX420" fmla="*/ 323008 w 595907"/>
                <a:gd name="connsiteY420" fmla="*/ 192026 h 440358"/>
                <a:gd name="connsiteX421" fmla="*/ 326815 w 595907"/>
                <a:gd name="connsiteY421" fmla="*/ 193617 h 440358"/>
                <a:gd name="connsiteX422" fmla="*/ 330275 w 595907"/>
                <a:gd name="connsiteY422" fmla="*/ 193893 h 440358"/>
                <a:gd name="connsiteX423" fmla="*/ 331798 w 595907"/>
                <a:gd name="connsiteY423" fmla="*/ 192510 h 440358"/>
                <a:gd name="connsiteX424" fmla="*/ 329791 w 595907"/>
                <a:gd name="connsiteY424" fmla="*/ 188774 h 440358"/>
                <a:gd name="connsiteX425" fmla="*/ 333736 w 595907"/>
                <a:gd name="connsiteY425" fmla="*/ 188152 h 440358"/>
                <a:gd name="connsiteX426" fmla="*/ 335466 w 595907"/>
                <a:gd name="connsiteY426" fmla="*/ 189328 h 440358"/>
                <a:gd name="connsiteX427" fmla="*/ 335812 w 595907"/>
                <a:gd name="connsiteY427" fmla="*/ 191818 h 440358"/>
                <a:gd name="connsiteX428" fmla="*/ 335674 w 595907"/>
                <a:gd name="connsiteY428" fmla="*/ 194931 h 440358"/>
                <a:gd name="connsiteX429" fmla="*/ 336504 w 595907"/>
                <a:gd name="connsiteY429" fmla="*/ 199427 h 440358"/>
                <a:gd name="connsiteX430" fmla="*/ 339134 w 595907"/>
                <a:gd name="connsiteY430" fmla="*/ 200396 h 440358"/>
                <a:gd name="connsiteX431" fmla="*/ 342941 w 595907"/>
                <a:gd name="connsiteY431" fmla="*/ 199704 h 440358"/>
                <a:gd name="connsiteX432" fmla="*/ 347093 w 595907"/>
                <a:gd name="connsiteY432" fmla="*/ 199289 h 440358"/>
                <a:gd name="connsiteX433" fmla="*/ 347993 w 595907"/>
                <a:gd name="connsiteY433" fmla="*/ 203508 h 440358"/>
                <a:gd name="connsiteX434" fmla="*/ 361835 w 595907"/>
                <a:gd name="connsiteY434" fmla="*/ 222531 h 440358"/>
                <a:gd name="connsiteX435" fmla="*/ 367095 w 595907"/>
                <a:gd name="connsiteY435" fmla="*/ 232354 h 440358"/>
                <a:gd name="connsiteX436" fmla="*/ 368203 w 595907"/>
                <a:gd name="connsiteY436" fmla="*/ 235259 h 440358"/>
                <a:gd name="connsiteX437" fmla="*/ 368134 w 595907"/>
                <a:gd name="connsiteY437" fmla="*/ 238303 h 440358"/>
                <a:gd name="connsiteX438" fmla="*/ 366473 w 595907"/>
                <a:gd name="connsiteY438" fmla="*/ 240309 h 440358"/>
                <a:gd name="connsiteX439" fmla="*/ 363912 w 595907"/>
                <a:gd name="connsiteY439" fmla="*/ 241830 h 440358"/>
                <a:gd name="connsiteX440" fmla="*/ 360866 w 595907"/>
                <a:gd name="connsiteY440" fmla="*/ 243283 h 440358"/>
                <a:gd name="connsiteX441" fmla="*/ 357752 w 595907"/>
                <a:gd name="connsiteY441" fmla="*/ 245635 h 440358"/>
                <a:gd name="connsiteX442" fmla="*/ 356091 w 595907"/>
                <a:gd name="connsiteY442" fmla="*/ 248333 h 440358"/>
                <a:gd name="connsiteX443" fmla="*/ 354914 w 595907"/>
                <a:gd name="connsiteY443" fmla="*/ 251307 h 440358"/>
                <a:gd name="connsiteX444" fmla="*/ 353322 w 595907"/>
                <a:gd name="connsiteY444" fmla="*/ 254628 h 440358"/>
                <a:gd name="connsiteX445" fmla="*/ 351384 w 595907"/>
                <a:gd name="connsiteY445" fmla="*/ 256841 h 440358"/>
                <a:gd name="connsiteX446" fmla="*/ 330829 w 595907"/>
                <a:gd name="connsiteY446" fmla="*/ 272405 h 440358"/>
                <a:gd name="connsiteX447" fmla="*/ 325292 w 595907"/>
                <a:gd name="connsiteY447" fmla="*/ 277662 h 440358"/>
                <a:gd name="connsiteX448" fmla="*/ 323908 w 595907"/>
                <a:gd name="connsiteY448" fmla="*/ 283058 h 440358"/>
                <a:gd name="connsiteX449" fmla="*/ 327991 w 595907"/>
                <a:gd name="connsiteY449" fmla="*/ 290252 h 440358"/>
                <a:gd name="connsiteX450" fmla="*/ 333943 w 595907"/>
                <a:gd name="connsiteY450" fmla="*/ 296132 h 440358"/>
                <a:gd name="connsiteX451" fmla="*/ 339272 w 595907"/>
                <a:gd name="connsiteY451" fmla="*/ 302357 h 440358"/>
                <a:gd name="connsiteX452" fmla="*/ 341557 w 595907"/>
                <a:gd name="connsiteY452" fmla="*/ 310796 h 440358"/>
                <a:gd name="connsiteX453" fmla="*/ 339065 w 595907"/>
                <a:gd name="connsiteY453" fmla="*/ 310796 h 440358"/>
                <a:gd name="connsiteX454" fmla="*/ 334220 w 595907"/>
                <a:gd name="connsiteY454" fmla="*/ 309690 h 440358"/>
                <a:gd name="connsiteX455" fmla="*/ 331659 w 595907"/>
                <a:gd name="connsiteY455" fmla="*/ 309620 h 440358"/>
                <a:gd name="connsiteX456" fmla="*/ 328891 w 595907"/>
                <a:gd name="connsiteY456" fmla="*/ 310450 h 440358"/>
                <a:gd name="connsiteX457" fmla="*/ 327022 w 595907"/>
                <a:gd name="connsiteY457" fmla="*/ 311972 h 440358"/>
                <a:gd name="connsiteX458" fmla="*/ 325292 w 595907"/>
                <a:gd name="connsiteY458" fmla="*/ 313702 h 440358"/>
                <a:gd name="connsiteX459" fmla="*/ 323077 w 595907"/>
                <a:gd name="connsiteY459" fmla="*/ 315154 h 440358"/>
                <a:gd name="connsiteX460" fmla="*/ 320793 w 595907"/>
                <a:gd name="connsiteY460" fmla="*/ 315846 h 440358"/>
                <a:gd name="connsiteX461" fmla="*/ 318786 w 595907"/>
                <a:gd name="connsiteY461" fmla="*/ 315638 h 440358"/>
                <a:gd name="connsiteX462" fmla="*/ 316848 w 595907"/>
                <a:gd name="connsiteY462" fmla="*/ 315154 h 440358"/>
                <a:gd name="connsiteX463" fmla="*/ 314564 w 595907"/>
                <a:gd name="connsiteY463" fmla="*/ 315016 h 440358"/>
                <a:gd name="connsiteX464" fmla="*/ 312142 w 595907"/>
                <a:gd name="connsiteY464" fmla="*/ 315638 h 440358"/>
                <a:gd name="connsiteX465" fmla="*/ 310758 w 595907"/>
                <a:gd name="connsiteY465" fmla="*/ 316814 h 440358"/>
                <a:gd name="connsiteX466" fmla="*/ 309650 w 595907"/>
                <a:gd name="connsiteY466" fmla="*/ 318267 h 440358"/>
                <a:gd name="connsiteX467" fmla="*/ 307989 w 595907"/>
                <a:gd name="connsiteY467" fmla="*/ 319512 h 440358"/>
                <a:gd name="connsiteX468" fmla="*/ 303075 w 595907"/>
                <a:gd name="connsiteY468" fmla="*/ 319789 h 440358"/>
                <a:gd name="connsiteX469" fmla="*/ 298023 w 595907"/>
                <a:gd name="connsiteY469" fmla="*/ 318890 h 440358"/>
                <a:gd name="connsiteX470" fmla="*/ 295670 w 595907"/>
                <a:gd name="connsiteY470" fmla="*/ 319374 h 440358"/>
                <a:gd name="connsiteX471" fmla="*/ 298923 w 595907"/>
                <a:gd name="connsiteY471" fmla="*/ 323801 h 440358"/>
                <a:gd name="connsiteX472" fmla="*/ 302106 w 595907"/>
                <a:gd name="connsiteY472" fmla="*/ 327191 h 440358"/>
                <a:gd name="connsiteX473" fmla="*/ 303421 w 595907"/>
                <a:gd name="connsiteY473" fmla="*/ 329197 h 440358"/>
                <a:gd name="connsiteX474" fmla="*/ 304044 w 595907"/>
                <a:gd name="connsiteY474" fmla="*/ 331410 h 440358"/>
                <a:gd name="connsiteX475" fmla="*/ 303767 w 595907"/>
                <a:gd name="connsiteY475" fmla="*/ 332863 h 440358"/>
                <a:gd name="connsiteX476" fmla="*/ 302521 w 595907"/>
                <a:gd name="connsiteY476" fmla="*/ 336252 h 440358"/>
                <a:gd name="connsiteX477" fmla="*/ 302106 w 595907"/>
                <a:gd name="connsiteY477" fmla="*/ 337843 h 440358"/>
                <a:gd name="connsiteX478" fmla="*/ 299753 w 595907"/>
                <a:gd name="connsiteY478" fmla="*/ 336252 h 440358"/>
                <a:gd name="connsiteX479" fmla="*/ 299684 w 595907"/>
                <a:gd name="connsiteY479" fmla="*/ 334730 h 440358"/>
                <a:gd name="connsiteX480" fmla="*/ 300514 w 595907"/>
                <a:gd name="connsiteY480" fmla="*/ 332932 h 440358"/>
                <a:gd name="connsiteX481" fmla="*/ 301068 w 595907"/>
                <a:gd name="connsiteY481" fmla="*/ 330857 h 440358"/>
                <a:gd name="connsiteX482" fmla="*/ 299961 w 595907"/>
                <a:gd name="connsiteY482" fmla="*/ 327467 h 440358"/>
                <a:gd name="connsiteX483" fmla="*/ 297331 w 595907"/>
                <a:gd name="connsiteY483" fmla="*/ 324562 h 440358"/>
                <a:gd name="connsiteX484" fmla="*/ 294078 w 595907"/>
                <a:gd name="connsiteY484" fmla="*/ 322072 h 440358"/>
                <a:gd name="connsiteX485" fmla="*/ 291102 w 595907"/>
                <a:gd name="connsiteY485" fmla="*/ 320273 h 440358"/>
                <a:gd name="connsiteX486" fmla="*/ 284942 w 595907"/>
                <a:gd name="connsiteY486" fmla="*/ 317437 h 440358"/>
                <a:gd name="connsiteX487" fmla="*/ 271515 w 595907"/>
                <a:gd name="connsiteY487" fmla="*/ 313010 h 440358"/>
                <a:gd name="connsiteX488" fmla="*/ 267432 w 595907"/>
                <a:gd name="connsiteY488" fmla="*/ 312042 h 440358"/>
                <a:gd name="connsiteX489" fmla="*/ 264732 w 595907"/>
                <a:gd name="connsiteY489" fmla="*/ 311765 h 440358"/>
                <a:gd name="connsiteX490" fmla="*/ 262864 w 595907"/>
                <a:gd name="connsiteY490" fmla="*/ 312803 h 440358"/>
                <a:gd name="connsiteX491" fmla="*/ 261549 w 595907"/>
                <a:gd name="connsiteY491" fmla="*/ 314393 h 440358"/>
                <a:gd name="connsiteX492" fmla="*/ 260856 w 595907"/>
                <a:gd name="connsiteY492" fmla="*/ 316330 h 440358"/>
                <a:gd name="connsiteX493" fmla="*/ 260718 w 595907"/>
                <a:gd name="connsiteY493" fmla="*/ 318336 h 440358"/>
                <a:gd name="connsiteX494" fmla="*/ 261133 w 595907"/>
                <a:gd name="connsiteY494" fmla="*/ 320135 h 440358"/>
                <a:gd name="connsiteX495" fmla="*/ 261825 w 595907"/>
                <a:gd name="connsiteY495" fmla="*/ 321311 h 440358"/>
                <a:gd name="connsiteX496" fmla="*/ 262102 w 595907"/>
                <a:gd name="connsiteY496" fmla="*/ 322418 h 440358"/>
                <a:gd name="connsiteX497" fmla="*/ 261549 w 595907"/>
                <a:gd name="connsiteY497" fmla="*/ 323939 h 440358"/>
                <a:gd name="connsiteX498" fmla="*/ 259957 w 595907"/>
                <a:gd name="connsiteY498" fmla="*/ 325323 h 440358"/>
                <a:gd name="connsiteX499" fmla="*/ 257604 w 595907"/>
                <a:gd name="connsiteY499" fmla="*/ 326222 h 440358"/>
                <a:gd name="connsiteX500" fmla="*/ 255181 w 595907"/>
                <a:gd name="connsiteY500" fmla="*/ 327052 h 440358"/>
                <a:gd name="connsiteX501" fmla="*/ 253174 w 595907"/>
                <a:gd name="connsiteY501" fmla="*/ 327744 h 440358"/>
                <a:gd name="connsiteX502" fmla="*/ 248883 w 595907"/>
                <a:gd name="connsiteY502" fmla="*/ 331548 h 440358"/>
                <a:gd name="connsiteX503" fmla="*/ 246184 w 595907"/>
                <a:gd name="connsiteY503" fmla="*/ 336875 h 440358"/>
                <a:gd name="connsiteX504" fmla="*/ 245284 w 595907"/>
                <a:gd name="connsiteY504" fmla="*/ 342755 h 440358"/>
                <a:gd name="connsiteX505" fmla="*/ 246530 w 595907"/>
                <a:gd name="connsiteY505" fmla="*/ 348288 h 440358"/>
                <a:gd name="connsiteX506" fmla="*/ 250336 w 595907"/>
                <a:gd name="connsiteY506" fmla="*/ 353476 h 440358"/>
                <a:gd name="connsiteX507" fmla="*/ 255389 w 595907"/>
                <a:gd name="connsiteY507" fmla="*/ 356589 h 440358"/>
                <a:gd name="connsiteX508" fmla="*/ 261133 w 595907"/>
                <a:gd name="connsiteY508" fmla="*/ 358388 h 440358"/>
                <a:gd name="connsiteX509" fmla="*/ 267293 w 595907"/>
                <a:gd name="connsiteY509" fmla="*/ 359633 h 440358"/>
                <a:gd name="connsiteX510" fmla="*/ 271723 w 595907"/>
                <a:gd name="connsiteY510" fmla="*/ 361085 h 440358"/>
                <a:gd name="connsiteX511" fmla="*/ 272968 w 595907"/>
                <a:gd name="connsiteY511" fmla="*/ 361293 h 440358"/>
                <a:gd name="connsiteX512" fmla="*/ 274560 w 595907"/>
                <a:gd name="connsiteY512" fmla="*/ 361016 h 440358"/>
                <a:gd name="connsiteX513" fmla="*/ 275806 w 595907"/>
                <a:gd name="connsiteY513" fmla="*/ 360463 h 440358"/>
                <a:gd name="connsiteX514" fmla="*/ 276913 w 595907"/>
                <a:gd name="connsiteY514" fmla="*/ 359840 h 440358"/>
                <a:gd name="connsiteX515" fmla="*/ 278367 w 595907"/>
                <a:gd name="connsiteY515" fmla="*/ 359218 h 440358"/>
                <a:gd name="connsiteX516" fmla="*/ 290064 w 595907"/>
                <a:gd name="connsiteY516" fmla="*/ 355621 h 440358"/>
                <a:gd name="connsiteX517" fmla="*/ 291309 w 595907"/>
                <a:gd name="connsiteY517" fmla="*/ 355621 h 440358"/>
                <a:gd name="connsiteX518" fmla="*/ 292901 w 595907"/>
                <a:gd name="connsiteY518" fmla="*/ 355828 h 440358"/>
                <a:gd name="connsiteX519" fmla="*/ 294355 w 595907"/>
                <a:gd name="connsiteY519" fmla="*/ 355828 h 440358"/>
                <a:gd name="connsiteX520" fmla="*/ 295531 w 595907"/>
                <a:gd name="connsiteY520" fmla="*/ 355413 h 440358"/>
                <a:gd name="connsiteX521" fmla="*/ 296639 w 595907"/>
                <a:gd name="connsiteY521" fmla="*/ 353753 h 440358"/>
                <a:gd name="connsiteX522" fmla="*/ 296708 w 595907"/>
                <a:gd name="connsiteY522" fmla="*/ 352301 h 440358"/>
                <a:gd name="connsiteX523" fmla="*/ 297054 w 595907"/>
                <a:gd name="connsiteY523" fmla="*/ 350986 h 440358"/>
                <a:gd name="connsiteX524" fmla="*/ 298992 w 595907"/>
                <a:gd name="connsiteY524" fmla="*/ 350018 h 440358"/>
                <a:gd name="connsiteX525" fmla="*/ 302175 w 595907"/>
                <a:gd name="connsiteY525" fmla="*/ 350018 h 440358"/>
                <a:gd name="connsiteX526" fmla="*/ 309097 w 595907"/>
                <a:gd name="connsiteY526" fmla="*/ 352370 h 440358"/>
                <a:gd name="connsiteX527" fmla="*/ 312765 w 595907"/>
                <a:gd name="connsiteY527" fmla="*/ 352716 h 440358"/>
                <a:gd name="connsiteX528" fmla="*/ 316225 w 595907"/>
                <a:gd name="connsiteY528" fmla="*/ 351885 h 440358"/>
                <a:gd name="connsiteX529" fmla="*/ 318025 w 595907"/>
                <a:gd name="connsiteY529" fmla="*/ 350294 h 440358"/>
                <a:gd name="connsiteX530" fmla="*/ 318163 w 595907"/>
                <a:gd name="connsiteY530" fmla="*/ 347943 h 440358"/>
                <a:gd name="connsiteX531" fmla="*/ 316571 w 595907"/>
                <a:gd name="connsiteY531" fmla="*/ 344830 h 440358"/>
                <a:gd name="connsiteX532" fmla="*/ 313526 w 595907"/>
                <a:gd name="connsiteY532" fmla="*/ 341233 h 440358"/>
                <a:gd name="connsiteX533" fmla="*/ 313180 w 595907"/>
                <a:gd name="connsiteY533" fmla="*/ 340333 h 440358"/>
                <a:gd name="connsiteX534" fmla="*/ 313734 w 595907"/>
                <a:gd name="connsiteY534" fmla="*/ 340126 h 440358"/>
                <a:gd name="connsiteX535" fmla="*/ 316502 w 595907"/>
                <a:gd name="connsiteY535" fmla="*/ 338812 h 440358"/>
                <a:gd name="connsiteX536" fmla="*/ 317263 w 595907"/>
                <a:gd name="connsiteY536" fmla="*/ 338466 h 440358"/>
                <a:gd name="connsiteX537" fmla="*/ 319340 w 595907"/>
                <a:gd name="connsiteY537" fmla="*/ 339573 h 440358"/>
                <a:gd name="connsiteX538" fmla="*/ 320239 w 595907"/>
                <a:gd name="connsiteY538" fmla="*/ 341509 h 440358"/>
                <a:gd name="connsiteX539" fmla="*/ 321001 w 595907"/>
                <a:gd name="connsiteY539" fmla="*/ 343723 h 440358"/>
                <a:gd name="connsiteX540" fmla="*/ 322662 w 595907"/>
                <a:gd name="connsiteY540" fmla="*/ 345591 h 440358"/>
                <a:gd name="connsiteX541" fmla="*/ 324115 w 595907"/>
                <a:gd name="connsiteY541" fmla="*/ 346075 h 440358"/>
                <a:gd name="connsiteX542" fmla="*/ 327368 w 595907"/>
                <a:gd name="connsiteY542" fmla="*/ 346144 h 440358"/>
                <a:gd name="connsiteX543" fmla="*/ 328752 w 595907"/>
                <a:gd name="connsiteY543" fmla="*/ 346697 h 440358"/>
                <a:gd name="connsiteX544" fmla="*/ 329583 w 595907"/>
                <a:gd name="connsiteY544" fmla="*/ 348081 h 440358"/>
                <a:gd name="connsiteX545" fmla="*/ 329652 w 595907"/>
                <a:gd name="connsiteY545" fmla="*/ 351540 h 440358"/>
                <a:gd name="connsiteX546" fmla="*/ 330206 w 595907"/>
                <a:gd name="connsiteY546" fmla="*/ 352923 h 440358"/>
                <a:gd name="connsiteX547" fmla="*/ 332075 w 595907"/>
                <a:gd name="connsiteY547" fmla="*/ 354030 h 440358"/>
                <a:gd name="connsiteX548" fmla="*/ 332974 w 595907"/>
                <a:gd name="connsiteY548" fmla="*/ 352508 h 440358"/>
                <a:gd name="connsiteX549" fmla="*/ 333597 w 595907"/>
                <a:gd name="connsiteY549" fmla="*/ 349949 h 440358"/>
                <a:gd name="connsiteX550" fmla="*/ 334566 w 595907"/>
                <a:gd name="connsiteY550" fmla="*/ 348081 h 440358"/>
                <a:gd name="connsiteX551" fmla="*/ 335120 w 595907"/>
                <a:gd name="connsiteY551" fmla="*/ 348219 h 440358"/>
                <a:gd name="connsiteX552" fmla="*/ 339342 w 595907"/>
                <a:gd name="connsiteY552" fmla="*/ 347528 h 440358"/>
                <a:gd name="connsiteX553" fmla="*/ 339965 w 595907"/>
                <a:gd name="connsiteY553" fmla="*/ 347251 h 440358"/>
                <a:gd name="connsiteX554" fmla="*/ 341903 w 595907"/>
                <a:gd name="connsiteY554" fmla="*/ 347528 h 440358"/>
                <a:gd name="connsiteX555" fmla="*/ 343633 w 595907"/>
                <a:gd name="connsiteY555" fmla="*/ 347943 h 440358"/>
                <a:gd name="connsiteX556" fmla="*/ 345363 w 595907"/>
                <a:gd name="connsiteY556" fmla="*/ 348219 h 440358"/>
                <a:gd name="connsiteX557" fmla="*/ 347370 w 595907"/>
                <a:gd name="connsiteY557" fmla="*/ 348081 h 440358"/>
                <a:gd name="connsiteX558" fmla="*/ 346609 w 595907"/>
                <a:gd name="connsiteY558" fmla="*/ 349534 h 440358"/>
                <a:gd name="connsiteX559" fmla="*/ 344602 w 595907"/>
                <a:gd name="connsiteY559" fmla="*/ 352301 h 440358"/>
                <a:gd name="connsiteX560" fmla="*/ 344117 w 595907"/>
                <a:gd name="connsiteY560" fmla="*/ 353684 h 440358"/>
                <a:gd name="connsiteX561" fmla="*/ 344117 w 595907"/>
                <a:gd name="connsiteY561" fmla="*/ 354791 h 440358"/>
                <a:gd name="connsiteX562" fmla="*/ 344394 w 595907"/>
                <a:gd name="connsiteY562" fmla="*/ 355206 h 440358"/>
                <a:gd name="connsiteX563" fmla="*/ 344879 w 595907"/>
                <a:gd name="connsiteY563" fmla="*/ 355482 h 440358"/>
                <a:gd name="connsiteX564" fmla="*/ 345709 w 595907"/>
                <a:gd name="connsiteY564" fmla="*/ 356312 h 440358"/>
                <a:gd name="connsiteX565" fmla="*/ 347716 w 595907"/>
                <a:gd name="connsiteY565" fmla="*/ 358734 h 440358"/>
                <a:gd name="connsiteX566" fmla="*/ 354776 w 595907"/>
                <a:gd name="connsiteY566" fmla="*/ 365789 h 440358"/>
                <a:gd name="connsiteX567" fmla="*/ 355952 w 595907"/>
                <a:gd name="connsiteY567" fmla="*/ 366689 h 440358"/>
                <a:gd name="connsiteX568" fmla="*/ 358652 w 595907"/>
                <a:gd name="connsiteY568" fmla="*/ 368418 h 440358"/>
                <a:gd name="connsiteX569" fmla="*/ 359690 w 595907"/>
                <a:gd name="connsiteY569" fmla="*/ 369317 h 440358"/>
                <a:gd name="connsiteX570" fmla="*/ 360382 w 595907"/>
                <a:gd name="connsiteY570" fmla="*/ 370562 h 440358"/>
                <a:gd name="connsiteX571" fmla="*/ 361351 w 595907"/>
                <a:gd name="connsiteY571" fmla="*/ 373260 h 440358"/>
                <a:gd name="connsiteX572" fmla="*/ 362043 w 595907"/>
                <a:gd name="connsiteY572" fmla="*/ 374436 h 440358"/>
                <a:gd name="connsiteX573" fmla="*/ 364258 w 595907"/>
                <a:gd name="connsiteY573" fmla="*/ 375958 h 440358"/>
                <a:gd name="connsiteX574" fmla="*/ 365850 w 595907"/>
                <a:gd name="connsiteY574" fmla="*/ 375612 h 440358"/>
                <a:gd name="connsiteX575" fmla="*/ 367649 w 595907"/>
                <a:gd name="connsiteY575" fmla="*/ 374505 h 440358"/>
                <a:gd name="connsiteX576" fmla="*/ 370417 w 595907"/>
                <a:gd name="connsiteY576" fmla="*/ 374090 h 440358"/>
                <a:gd name="connsiteX577" fmla="*/ 368549 w 595907"/>
                <a:gd name="connsiteY577" fmla="*/ 377756 h 440358"/>
                <a:gd name="connsiteX578" fmla="*/ 368549 w 595907"/>
                <a:gd name="connsiteY578" fmla="*/ 379555 h 440358"/>
                <a:gd name="connsiteX579" fmla="*/ 370625 w 595907"/>
                <a:gd name="connsiteY579" fmla="*/ 380039 h 440358"/>
                <a:gd name="connsiteX580" fmla="*/ 374778 w 595907"/>
                <a:gd name="connsiteY580" fmla="*/ 380177 h 440358"/>
                <a:gd name="connsiteX581" fmla="*/ 378169 w 595907"/>
                <a:gd name="connsiteY581" fmla="*/ 381077 h 440358"/>
                <a:gd name="connsiteX582" fmla="*/ 383637 w 595907"/>
                <a:gd name="connsiteY582" fmla="*/ 384604 h 440358"/>
                <a:gd name="connsiteX583" fmla="*/ 386613 w 595907"/>
                <a:gd name="connsiteY583" fmla="*/ 385089 h 440358"/>
                <a:gd name="connsiteX584" fmla="*/ 384329 w 595907"/>
                <a:gd name="connsiteY584" fmla="*/ 388340 h 440358"/>
                <a:gd name="connsiteX585" fmla="*/ 381007 w 595907"/>
                <a:gd name="connsiteY585" fmla="*/ 389516 h 440358"/>
                <a:gd name="connsiteX586" fmla="*/ 377339 w 595907"/>
                <a:gd name="connsiteY586" fmla="*/ 389862 h 440358"/>
                <a:gd name="connsiteX587" fmla="*/ 373947 w 595907"/>
                <a:gd name="connsiteY587" fmla="*/ 390761 h 440358"/>
                <a:gd name="connsiteX588" fmla="*/ 376716 w 595907"/>
                <a:gd name="connsiteY588" fmla="*/ 392905 h 440358"/>
                <a:gd name="connsiteX589" fmla="*/ 381491 w 595907"/>
                <a:gd name="connsiteY589" fmla="*/ 398163 h 440358"/>
                <a:gd name="connsiteX590" fmla="*/ 384121 w 595907"/>
                <a:gd name="connsiteY590" fmla="*/ 400583 h 440358"/>
                <a:gd name="connsiteX591" fmla="*/ 387374 w 595907"/>
                <a:gd name="connsiteY591" fmla="*/ 402382 h 440358"/>
                <a:gd name="connsiteX592" fmla="*/ 389797 w 595907"/>
                <a:gd name="connsiteY592" fmla="*/ 402451 h 440358"/>
                <a:gd name="connsiteX593" fmla="*/ 395610 w 595907"/>
                <a:gd name="connsiteY593" fmla="*/ 400722 h 440358"/>
                <a:gd name="connsiteX594" fmla="*/ 393811 w 595907"/>
                <a:gd name="connsiteY594" fmla="*/ 402590 h 440358"/>
                <a:gd name="connsiteX595" fmla="*/ 392980 w 595907"/>
                <a:gd name="connsiteY595" fmla="*/ 403627 h 440358"/>
                <a:gd name="connsiteX596" fmla="*/ 392288 w 595907"/>
                <a:gd name="connsiteY596" fmla="*/ 404734 h 440358"/>
                <a:gd name="connsiteX597" fmla="*/ 404954 w 595907"/>
                <a:gd name="connsiteY597" fmla="*/ 410406 h 440358"/>
                <a:gd name="connsiteX598" fmla="*/ 409245 w 595907"/>
                <a:gd name="connsiteY598" fmla="*/ 412066 h 440358"/>
                <a:gd name="connsiteX599" fmla="*/ 413259 w 595907"/>
                <a:gd name="connsiteY599" fmla="*/ 412343 h 440358"/>
                <a:gd name="connsiteX600" fmla="*/ 417343 w 595907"/>
                <a:gd name="connsiteY600" fmla="*/ 411928 h 440358"/>
                <a:gd name="connsiteX601" fmla="*/ 421288 w 595907"/>
                <a:gd name="connsiteY601" fmla="*/ 411928 h 440358"/>
                <a:gd name="connsiteX602" fmla="*/ 424956 w 595907"/>
                <a:gd name="connsiteY602" fmla="*/ 413519 h 440358"/>
                <a:gd name="connsiteX603" fmla="*/ 428001 w 595907"/>
                <a:gd name="connsiteY603" fmla="*/ 416493 h 440358"/>
                <a:gd name="connsiteX604" fmla="*/ 430562 w 595907"/>
                <a:gd name="connsiteY604" fmla="*/ 419606 h 440358"/>
                <a:gd name="connsiteX605" fmla="*/ 433469 w 595907"/>
                <a:gd name="connsiteY605" fmla="*/ 422581 h 440358"/>
                <a:gd name="connsiteX606" fmla="*/ 437275 w 595907"/>
                <a:gd name="connsiteY606" fmla="*/ 424863 h 440358"/>
                <a:gd name="connsiteX607" fmla="*/ 445027 w 595907"/>
                <a:gd name="connsiteY607" fmla="*/ 427907 h 440358"/>
                <a:gd name="connsiteX608" fmla="*/ 448972 w 595907"/>
                <a:gd name="connsiteY608" fmla="*/ 428945 h 440358"/>
                <a:gd name="connsiteX609" fmla="*/ 467659 w 595907"/>
                <a:gd name="connsiteY609" fmla="*/ 432196 h 440358"/>
                <a:gd name="connsiteX610" fmla="*/ 490430 w 595907"/>
                <a:gd name="connsiteY610" fmla="*/ 439943 h 440358"/>
                <a:gd name="connsiteX611" fmla="*/ 492229 w 595907"/>
                <a:gd name="connsiteY611" fmla="*/ 440358 h 440358"/>
                <a:gd name="connsiteX612" fmla="*/ 494028 w 595907"/>
                <a:gd name="connsiteY612" fmla="*/ 440358 h 440358"/>
                <a:gd name="connsiteX613" fmla="*/ 495689 w 595907"/>
                <a:gd name="connsiteY613" fmla="*/ 439597 h 440358"/>
                <a:gd name="connsiteX614" fmla="*/ 496866 w 595907"/>
                <a:gd name="connsiteY614" fmla="*/ 438076 h 440358"/>
                <a:gd name="connsiteX615" fmla="*/ 496589 w 595907"/>
                <a:gd name="connsiteY615" fmla="*/ 436969 h 440358"/>
                <a:gd name="connsiteX616" fmla="*/ 495897 w 595907"/>
                <a:gd name="connsiteY616" fmla="*/ 435724 h 440358"/>
                <a:gd name="connsiteX617" fmla="*/ 495689 w 595907"/>
                <a:gd name="connsiteY617" fmla="*/ 433925 h 440358"/>
                <a:gd name="connsiteX618" fmla="*/ 496382 w 595907"/>
                <a:gd name="connsiteY618" fmla="*/ 432888 h 440358"/>
                <a:gd name="connsiteX619" fmla="*/ 497489 w 595907"/>
                <a:gd name="connsiteY619" fmla="*/ 432058 h 440358"/>
                <a:gd name="connsiteX620" fmla="*/ 498320 w 595907"/>
                <a:gd name="connsiteY620" fmla="*/ 431089 h 440358"/>
                <a:gd name="connsiteX621" fmla="*/ 498320 w 595907"/>
                <a:gd name="connsiteY621" fmla="*/ 429636 h 440358"/>
                <a:gd name="connsiteX622" fmla="*/ 497281 w 595907"/>
                <a:gd name="connsiteY622" fmla="*/ 428737 h 440358"/>
                <a:gd name="connsiteX623" fmla="*/ 493129 w 595907"/>
                <a:gd name="connsiteY623" fmla="*/ 427077 h 440358"/>
                <a:gd name="connsiteX624" fmla="*/ 491675 w 595907"/>
                <a:gd name="connsiteY624" fmla="*/ 426247 h 440358"/>
                <a:gd name="connsiteX625" fmla="*/ 490083 w 595907"/>
                <a:gd name="connsiteY625" fmla="*/ 424448 h 440358"/>
                <a:gd name="connsiteX626" fmla="*/ 487246 w 595907"/>
                <a:gd name="connsiteY626" fmla="*/ 420229 h 440358"/>
                <a:gd name="connsiteX627" fmla="*/ 485515 w 595907"/>
                <a:gd name="connsiteY627" fmla="*/ 418430 h 440358"/>
                <a:gd name="connsiteX628" fmla="*/ 483716 w 595907"/>
                <a:gd name="connsiteY628" fmla="*/ 417254 h 440358"/>
                <a:gd name="connsiteX629" fmla="*/ 479909 w 595907"/>
                <a:gd name="connsiteY629" fmla="*/ 415525 h 440358"/>
                <a:gd name="connsiteX630" fmla="*/ 477971 w 595907"/>
                <a:gd name="connsiteY630" fmla="*/ 414487 h 440358"/>
                <a:gd name="connsiteX631" fmla="*/ 466759 w 595907"/>
                <a:gd name="connsiteY631" fmla="*/ 406532 h 440358"/>
                <a:gd name="connsiteX632" fmla="*/ 462261 w 595907"/>
                <a:gd name="connsiteY632" fmla="*/ 404457 h 440358"/>
                <a:gd name="connsiteX633" fmla="*/ 462607 w 595907"/>
                <a:gd name="connsiteY633" fmla="*/ 402175 h 440358"/>
                <a:gd name="connsiteX634" fmla="*/ 459838 w 595907"/>
                <a:gd name="connsiteY634" fmla="*/ 400653 h 440358"/>
                <a:gd name="connsiteX635" fmla="*/ 455824 w 595907"/>
                <a:gd name="connsiteY635" fmla="*/ 399338 h 440358"/>
                <a:gd name="connsiteX636" fmla="*/ 452433 w 595907"/>
                <a:gd name="connsiteY636" fmla="*/ 397609 h 440358"/>
                <a:gd name="connsiteX637" fmla="*/ 440736 w 595907"/>
                <a:gd name="connsiteY637" fmla="*/ 384881 h 440358"/>
                <a:gd name="connsiteX638" fmla="*/ 438590 w 595907"/>
                <a:gd name="connsiteY638" fmla="*/ 380800 h 440358"/>
                <a:gd name="connsiteX639" fmla="*/ 440321 w 595907"/>
                <a:gd name="connsiteY639" fmla="*/ 379278 h 440358"/>
                <a:gd name="connsiteX640" fmla="*/ 444196 w 595907"/>
                <a:gd name="connsiteY640" fmla="*/ 379624 h 440358"/>
                <a:gd name="connsiteX641" fmla="*/ 448349 w 595907"/>
                <a:gd name="connsiteY641" fmla="*/ 381077 h 440358"/>
                <a:gd name="connsiteX642" fmla="*/ 451879 w 595907"/>
                <a:gd name="connsiteY642" fmla="*/ 383429 h 440358"/>
                <a:gd name="connsiteX643" fmla="*/ 458800 w 595907"/>
                <a:gd name="connsiteY643" fmla="*/ 388962 h 440358"/>
                <a:gd name="connsiteX644" fmla="*/ 462537 w 595907"/>
                <a:gd name="connsiteY644" fmla="*/ 390553 h 440358"/>
                <a:gd name="connsiteX645" fmla="*/ 461914 w 595907"/>
                <a:gd name="connsiteY645" fmla="*/ 387717 h 440358"/>
                <a:gd name="connsiteX646" fmla="*/ 461153 w 595907"/>
                <a:gd name="connsiteY646" fmla="*/ 385019 h 440358"/>
                <a:gd name="connsiteX647" fmla="*/ 459008 w 595907"/>
                <a:gd name="connsiteY647" fmla="*/ 379693 h 440358"/>
                <a:gd name="connsiteX648" fmla="*/ 461292 w 595907"/>
                <a:gd name="connsiteY648" fmla="*/ 381630 h 440358"/>
                <a:gd name="connsiteX649" fmla="*/ 470704 w 595907"/>
                <a:gd name="connsiteY649" fmla="*/ 392214 h 440358"/>
                <a:gd name="connsiteX650" fmla="*/ 471950 w 595907"/>
                <a:gd name="connsiteY650" fmla="*/ 393182 h 440358"/>
                <a:gd name="connsiteX651" fmla="*/ 473403 w 595907"/>
                <a:gd name="connsiteY651" fmla="*/ 393666 h 440358"/>
                <a:gd name="connsiteX652" fmla="*/ 476103 w 595907"/>
                <a:gd name="connsiteY652" fmla="*/ 394012 h 440358"/>
                <a:gd name="connsiteX653" fmla="*/ 477349 w 595907"/>
                <a:gd name="connsiteY653" fmla="*/ 394358 h 440358"/>
                <a:gd name="connsiteX654" fmla="*/ 478733 w 595907"/>
                <a:gd name="connsiteY654" fmla="*/ 395811 h 440358"/>
                <a:gd name="connsiteX655" fmla="*/ 481709 w 595907"/>
                <a:gd name="connsiteY655" fmla="*/ 400307 h 440358"/>
                <a:gd name="connsiteX656" fmla="*/ 483024 w 595907"/>
                <a:gd name="connsiteY656" fmla="*/ 401621 h 440358"/>
                <a:gd name="connsiteX657" fmla="*/ 484754 w 595907"/>
                <a:gd name="connsiteY657" fmla="*/ 401690 h 440358"/>
                <a:gd name="connsiteX658" fmla="*/ 485169 w 595907"/>
                <a:gd name="connsiteY658" fmla="*/ 400445 h 440358"/>
                <a:gd name="connsiteX659" fmla="*/ 484685 w 595907"/>
                <a:gd name="connsiteY659" fmla="*/ 395949 h 440358"/>
                <a:gd name="connsiteX660" fmla="*/ 485931 w 595907"/>
                <a:gd name="connsiteY660" fmla="*/ 398024 h 440358"/>
                <a:gd name="connsiteX661" fmla="*/ 487177 w 595907"/>
                <a:gd name="connsiteY661" fmla="*/ 400445 h 440358"/>
                <a:gd name="connsiteX662" fmla="*/ 488561 w 595907"/>
                <a:gd name="connsiteY662" fmla="*/ 402590 h 440358"/>
                <a:gd name="connsiteX663" fmla="*/ 490360 w 595907"/>
                <a:gd name="connsiteY663" fmla="*/ 404111 h 440358"/>
                <a:gd name="connsiteX664" fmla="*/ 492437 w 595907"/>
                <a:gd name="connsiteY664" fmla="*/ 404803 h 440358"/>
                <a:gd name="connsiteX665" fmla="*/ 493682 w 595907"/>
                <a:gd name="connsiteY665" fmla="*/ 404526 h 440358"/>
                <a:gd name="connsiteX666" fmla="*/ 494028 w 595907"/>
                <a:gd name="connsiteY666" fmla="*/ 403281 h 440358"/>
                <a:gd name="connsiteX667" fmla="*/ 493129 w 595907"/>
                <a:gd name="connsiteY667" fmla="*/ 401206 h 440358"/>
                <a:gd name="connsiteX668" fmla="*/ 495482 w 595907"/>
                <a:gd name="connsiteY668" fmla="*/ 402590 h 440358"/>
                <a:gd name="connsiteX669" fmla="*/ 499565 w 595907"/>
                <a:gd name="connsiteY669" fmla="*/ 406256 h 440358"/>
                <a:gd name="connsiteX670" fmla="*/ 501711 w 595907"/>
                <a:gd name="connsiteY670" fmla="*/ 407778 h 440358"/>
                <a:gd name="connsiteX671" fmla="*/ 502265 w 595907"/>
                <a:gd name="connsiteY671" fmla="*/ 407778 h 440358"/>
                <a:gd name="connsiteX672" fmla="*/ 502749 w 595907"/>
                <a:gd name="connsiteY672" fmla="*/ 407432 h 440358"/>
                <a:gd name="connsiteX673" fmla="*/ 503441 w 595907"/>
                <a:gd name="connsiteY673" fmla="*/ 407155 h 440358"/>
                <a:gd name="connsiteX674" fmla="*/ 504202 w 595907"/>
                <a:gd name="connsiteY674" fmla="*/ 407363 h 440358"/>
                <a:gd name="connsiteX675" fmla="*/ 506971 w 595907"/>
                <a:gd name="connsiteY675" fmla="*/ 408954 h 440358"/>
                <a:gd name="connsiteX676" fmla="*/ 509601 w 595907"/>
                <a:gd name="connsiteY676" fmla="*/ 410821 h 440358"/>
                <a:gd name="connsiteX677" fmla="*/ 513684 w 595907"/>
                <a:gd name="connsiteY677" fmla="*/ 414695 h 440358"/>
                <a:gd name="connsiteX678" fmla="*/ 516107 w 595907"/>
                <a:gd name="connsiteY678" fmla="*/ 416424 h 440358"/>
                <a:gd name="connsiteX679" fmla="*/ 517975 w 595907"/>
                <a:gd name="connsiteY679" fmla="*/ 416286 h 440358"/>
                <a:gd name="connsiteX680" fmla="*/ 518322 w 595907"/>
                <a:gd name="connsiteY680" fmla="*/ 413865 h 440358"/>
                <a:gd name="connsiteX681" fmla="*/ 515899 w 595907"/>
                <a:gd name="connsiteY681" fmla="*/ 408400 h 440358"/>
                <a:gd name="connsiteX682" fmla="*/ 516937 w 595907"/>
                <a:gd name="connsiteY682" fmla="*/ 406671 h 440358"/>
                <a:gd name="connsiteX683" fmla="*/ 518944 w 595907"/>
                <a:gd name="connsiteY683" fmla="*/ 407017 h 440358"/>
                <a:gd name="connsiteX684" fmla="*/ 521575 w 595907"/>
                <a:gd name="connsiteY684" fmla="*/ 408262 h 440358"/>
                <a:gd name="connsiteX685" fmla="*/ 524066 w 595907"/>
                <a:gd name="connsiteY685" fmla="*/ 408815 h 440358"/>
                <a:gd name="connsiteX686" fmla="*/ 525589 w 595907"/>
                <a:gd name="connsiteY686" fmla="*/ 407086 h 440358"/>
                <a:gd name="connsiteX687" fmla="*/ 524827 w 595907"/>
                <a:gd name="connsiteY687" fmla="*/ 405011 h 440358"/>
                <a:gd name="connsiteX688" fmla="*/ 519983 w 595907"/>
                <a:gd name="connsiteY688" fmla="*/ 399546 h 440358"/>
                <a:gd name="connsiteX689" fmla="*/ 518529 w 595907"/>
                <a:gd name="connsiteY689" fmla="*/ 397540 h 440358"/>
                <a:gd name="connsiteX690" fmla="*/ 518183 w 595907"/>
                <a:gd name="connsiteY690" fmla="*/ 395741 h 440358"/>
                <a:gd name="connsiteX691" fmla="*/ 518529 w 595907"/>
                <a:gd name="connsiteY691" fmla="*/ 392283 h 440358"/>
                <a:gd name="connsiteX692" fmla="*/ 518391 w 595907"/>
                <a:gd name="connsiteY692" fmla="*/ 389931 h 440358"/>
                <a:gd name="connsiteX693" fmla="*/ 517837 w 595907"/>
                <a:gd name="connsiteY693" fmla="*/ 387026 h 440358"/>
                <a:gd name="connsiteX694" fmla="*/ 517145 w 595907"/>
                <a:gd name="connsiteY694" fmla="*/ 384120 h 440358"/>
                <a:gd name="connsiteX695" fmla="*/ 516176 w 595907"/>
                <a:gd name="connsiteY695" fmla="*/ 381284 h 440358"/>
                <a:gd name="connsiteX696" fmla="*/ 515069 w 595907"/>
                <a:gd name="connsiteY696" fmla="*/ 378586 h 440358"/>
                <a:gd name="connsiteX697" fmla="*/ 518668 w 595907"/>
                <a:gd name="connsiteY697" fmla="*/ 382391 h 440358"/>
                <a:gd name="connsiteX698" fmla="*/ 520190 w 595907"/>
                <a:gd name="connsiteY698" fmla="*/ 384328 h 440358"/>
                <a:gd name="connsiteX699" fmla="*/ 521575 w 595907"/>
                <a:gd name="connsiteY699" fmla="*/ 386610 h 440358"/>
                <a:gd name="connsiteX700" fmla="*/ 523582 w 595907"/>
                <a:gd name="connsiteY700" fmla="*/ 392352 h 440358"/>
                <a:gd name="connsiteX701" fmla="*/ 524897 w 595907"/>
                <a:gd name="connsiteY701" fmla="*/ 395257 h 440358"/>
                <a:gd name="connsiteX702" fmla="*/ 526834 w 595907"/>
                <a:gd name="connsiteY702" fmla="*/ 396641 h 440358"/>
                <a:gd name="connsiteX703" fmla="*/ 529465 w 595907"/>
                <a:gd name="connsiteY703" fmla="*/ 394496 h 440358"/>
                <a:gd name="connsiteX704" fmla="*/ 528496 w 595907"/>
                <a:gd name="connsiteY704" fmla="*/ 383498 h 440358"/>
                <a:gd name="connsiteX705" fmla="*/ 531264 w 595907"/>
                <a:gd name="connsiteY705" fmla="*/ 380662 h 440358"/>
                <a:gd name="connsiteX706" fmla="*/ 528288 w 595907"/>
                <a:gd name="connsiteY706" fmla="*/ 375128 h 440358"/>
                <a:gd name="connsiteX707" fmla="*/ 526419 w 595907"/>
                <a:gd name="connsiteY707" fmla="*/ 373468 h 440358"/>
                <a:gd name="connsiteX708" fmla="*/ 523236 w 595907"/>
                <a:gd name="connsiteY708" fmla="*/ 373122 h 440358"/>
                <a:gd name="connsiteX709" fmla="*/ 525035 w 595907"/>
                <a:gd name="connsiteY709" fmla="*/ 372084 h 440358"/>
                <a:gd name="connsiteX710" fmla="*/ 525727 w 595907"/>
                <a:gd name="connsiteY710" fmla="*/ 370908 h 440358"/>
                <a:gd name="connsiteX711" fmla="*/ 525381 w 595907"/>
                <a:gd name="connsiteY711" fmla="*/ 369801 h 440358"/>
                <a:gd name="connsiteX712" fmla="*/ 523997 w 595907"/>
                <a:gd name="connsiteY712" fmla="*/ 368902 h 440358"/>
                <a:gd name="connsiteX713" fmla="*/ 521851 w 595907"/>
                <a:gd name="connsiteY713" fmla="*/ 368695 h 440358"/>
                <a:gd name="connsiteX714" fmla="*/ 519636 w 595907"/>
                <a:gd name="connsiteY714" fmla="*/ 369110 h 440358"/>
                <a:gd name="connsiteX715" fmla="*/ 517491 w 595907"/>
                <a:gd name="connsiteY715" fmla="*/ 369386 h 440358"/>
                <a:gd name="connsiteX716" fmla="*/ 515138 w 595907"/>
                <a:gd name="connsiteY716" fmla="*/ 368695 h 440358"/>
                <a:gd name="connsiteX717" fmla="*/ 515415 w 595907"/>
                <a:gd name="connsiteY717" fmla="*/ 365513 h 440358"/>
                <a:gd name="connsiteX718" fmla="*/ 512785 w 595907"/>
                <a:gd name="connsiteY718" fmla="*/ 362746 h 440358"/>
                <a:gd name="connsiteX719" fmla="*/ 506763 w 595907"/>
                <a:gd name="connsiteY719" fmla="*/ 358526 h 440358"/>
                <a:gd name="connsiteX720" fmla="*/ 513338 w 595907"/>
                <a:gd name="connsiteY720" fmla="*/ 358457 h 440358"/>
                <a:gd name="connsiteX721" fmla="*/ 516038 w 595907"/>
                <a:gd name="connsiteY721" fmla="*/ 357489 h 440358"/>
                <a:gd name="connsiteX722" fmla="*/ 517214 w 595907"/>
                <a:gd name="connsiteY722" fmla="*/ 354237 h 440358"/>
                <a:gd name="connsiteX723" fmla="*/ 516314 w 595907"/>
                <a:gd name="connsiteY723" fmla="*/ 351747 h 440358"/>
                <a:gd name="connsiteX724" fmla="*/ 514030 w 595907"/>
                <a:gd name="connsiteY724" fmla="*/ 350779 h 440358"/>
                <a:gd name="connsiteX725" fmla="*/ 511124 w 595907"/>
                <a:gd name="connsiteY725" fmla="*/ 350709 h 440358"/>
                <a:gd name="connsiteX726" fmla="*/ 508078 w 595907"/>
                <a:gd name="connsiteY726" fmla="*/ 351124 h 440358"/>
                <a:gd name="connsiteX727" fmla="*/ 509255 w 595907"/>
                <a:gd name="connsiteY727" fmla="*/ 349949 h 440358"/>
                <a:gd name="connsiteX728" fmla="*/ 512577 w 595907"/>
                <a:gd name="connsiteY728" fmla="*/ 347389 h 440358"/>
                <a:gd name="connsiteX729" fmla="*/ 513338 w 595907"/>
                <a:gd name="connsiteY729" fmla="*/ 346144 h 440358"/>
                <a:gd name="connsiteX730" fmla="*/ 512577 w 595907"/>
                <a:gd name="connsiteY730" fmla="*/ 344069 h 440358"/>
                <a:gd name="connsiteX731" fmla="*/ 510847 w 595907"/>
                <a:gd name="connsiteY731" fmla="*/ 343239 h 440358"/>
                <a:gd name="connsiteX732" fmla="*/ 508840 w 595907"/>
                <a:gd name="connsiteY732" fmla="*/ 342893 h 440358"/>
                <a:gd name="connsiteX733" fmla="*/ 507455 w 595907"/>
                <a:gd name="connsiteY733" fmla="*/ 342478 h 440358"/>
                <a:gd name="connsiteX734" fmla="*/ 506140 w 595907"/>
                <a:gd name="connsiteY734" fmla="*/ 341094 h 440358"/>
                <a:gd name="connsiteX735" fmla="*/ 505033 w 595907"/>
                <a:gd name="connsiteY735" fmla="*/ 339503 h 440358"/>
                <a:gd name="connsiteX736" fmla="*/ 503787 w 595907"/>
                <a:gd name="connsiteY736" fmla="*/ 337982 h 440358"/>
                <a:gd name="connsiteX737" fmla="*/ 502195 w 595907"/>
                <a:gd name="connsiteY737" fmla="*/ 337013 h 440358"/>
                <a:gd name="connsiteX738" fmla="*/ 499981 w 595907"/>
                <a:gd name="connsiteY738" fmla="*/ 336529 h 440358"/>
                <a:gd name="connsiteX739" fmla="*/ 498665 w 595907"/>
                <a:gd name="connsiteY739" fmla="*/ 337013 h 440358"/>
                <a:gd name="connsiteX740" fmla="*/ 496036 w 595907"/>
                <a:gd name="connsiteY740" fmla="*/ 339849 h 440358"/>
                <a:gd name="connsiteX741" fmla="*/ 494305 w 595907"/>
                <a:gd name="connsiteY741" fmla="*/ 342063 h 440358"/>
                <a:gd name="connsiteX742" fmla="*/ 493475 w 595907"/>
                <a:gd name="connsiteY742" fmla="*/ 342201 h 440358"/>
                <a:gd name="connsiteX743" fmla="*/ 492229 w 595907"/>
                <a:gd name="connsiteY743" fmla="*/ 340818 h 440358"/>
                <a:gd name="connsiteX744" fmla="*/ 492229 w 595907"/>
                <a:gd name="connsiteY744" fmla="*/ 340057 h 440358"/>
                <a:gd name="connsiteX745" fmla="*/ 492921 w 595907"/>
                <a:gd name="connsiteY745" fmla="*/ 339434 h 440358"/>
                <a:gd name="connsiteX746" fmla="*/ 493682 w 595907"/>
                <a:gd name="connsiteY746" fmla="*/ 338881 h 440358"/>
                <a:gd name="connsiteX747" fmla="*/ 493959 w 595907"/>
                <a:gd name="connsiteY747" fmla="*/ 338327 h 440358"/>
                <a:gd name="connsiteX748" fmla="*/ 493475 w 595907"/>
                <a:gd name="connsiteY748" fmla="*/ 337497 h 440358"/>
                <a:gd name="connsiteX749" fmla="*/ 492990 w 595907"/>
                <a:gd name="connsiteY749" fmla="*/ 336944 h 440358"/>
                <a:gd name="connsiteX750" fmla="*/ 492437 w 595907"/>
                <a:gd name="connsiteY750" fmla="*/ 336390 h 440358"/>
                <a:gd name="connsiteX751" fmla="*/ 491744 w 595907"/>
                <a:gd name="connsiteY751" fmla="*/ 335630 h 440358"/>
                <a:gd name="connsiteX752" fmla="*/ 490706 w 595907"/>
                <a:gd name="connsiteY752" fmla="*/ 334523 h 440358"/>
                <a:gd name="connsiteX753" fmla="*/ 488976 w 595907"/>
                <a:gd name="connsiteY753" fmla="*/ 333139 h 440358"/>
                <a:gd name="connsiteX754" fmla="*/ 487107 w 595907"/>
                <a:gd name="connsiteY754" fmla="*/ 332033 h 440358"/>
                <a:gd name="connsiteX755" fmla="*/ 485723 w 595907"/>
                <a:gd name="connsiteY755" fmla="*/ 331618 h 440358"/>
                <a:gd name="connsiteX756" fmla="*/ 484547 w 595907"/>
                <a:gd name="connsiteY756" fmla="*/ 332586 h 440358"/>
                <a:gd name="connsiteX757" fmla="*/ 484131 w 595907"/>
                <a:gd name="connsiteY757" fmla="*/ 334592 h 440358"/>
                <a:gd name="connsiteX758" fmla="*/ 484200 w 595907"/>
                <a:gd name="connsiteY758" fmla="*/ 338950 h 440358"/>
                <a:gd name="connsiteX759" fmla="*/ 483232 w 595907"/>
                <a:gd name="connsiteY759" fmla="*/ 337152 h 440358"/>
                <a:gd name="connsiteX760" fmla="*/ 482401 w 595907"/>
                <a:gd name="connsiteY760" fmla="*/ 332863 h 440358"/>
                <a:gd name="connsiteX761" fmla="*/ 480878 w 595907"/>
                <a:gd name="connsiteY761" fmla="*/ 328367 h 440358"/>
                <a:gd name="connsiteX762" fmla="*/ 480394 w 595907"/>
                <a:gd name="connsiteY762" fmla="*/ 327606 h 440358"/>
                <a:gd name="connsiteX763" fmla="*/ 480048 w 595907"/>
                <a:gd name="connsiteY763" fmla="*/ 327467 h 440358"/>
                <a:gd name="connsiteX764" fmla="*/ 479494 w 595907"/>
                <a:gd name="connsiteY764" fmla="*/ 327813 h 440358"/>
                <a:gd name="connsiteX765" fmla="*/ 478871 w 595907"/>
                <a:gd name="connsiteY765" fmla="*/ 328159 h 440358"/>
                <a:gd name="connsiteX766" fmla="*/ 478456 w 595907"/>
                <a:gd name="connsiteY766" fmla="*/ 327882 h 440358"/>
                <a:gd name="connsiteX767" fmla="*/ 475826 w 595907"/>
                <a:gd name="connsiteY767" fmla="*/ 321657 h 440358"/>
                <a:gd name="connsiteX768" fmla="*/ 473957 w 595907"/>
                <a:gd name="connsiteY768" fmla="*/ 318821 h 440358"/>
                <a:gd name="connsiteX769" fmla="*/ 470566 w 595907"/>
                <a:gd name="connsiteY769" fmla="*/ 316814 h 440358"/>
                <a:gd name="connsiteX770" fmla="*/ 474096 w 595907"/>
                <a:gd name="connsiteY770" fmla="*/ 313909 h 440358"/>
                <a:gd name="connsiteX771" fmla="*/ 475065 w 595907"/>
                <a:gd name="connsiteY771" fmla="*/ 312803 h 440358"/>
                <a:gd name="connsiteX772" fmla="*/ 472019 w 595907"/>
                <a:gd name="connsiteY772" fmla="*/ 310658 h 440358"/>
                <a:gd name="connsiteX773" fmla="*/ 469943 w 595907"/>
                <a:gd name="connsiteY773" fmla="*/ 307615 h 440358"/>
                <a:gd name="connsiteX774" fmla="*/ 467728 w 595907"/>
                <a:gd name="connsiteY774" fmla="*/ 304986 h 440358"/>
                <a:gd name="connsiteX775" fmla="*/ 464268 w 595907"/>
                <a:gd name="connsiteY775" fmla="*/ 304017 h 440358"/>
                <a:gd name="connsiteX776" fmla="*/ 462607 w 595907"/>
                <a:gd name="connsiteY776" fmla="*/ 304709 h 440358"/>
                <a:gd name="connsiteX777" fmla="*/ 460876 w 595907"/>
                <a:gd name="connsiteY777" fmla="*/ 306023 h 440358"/>
                <a:gd name="connsiteX778" fmla="*/ 459354 w 595907"/>
                <a:gd name="connsiteY778" fmla="*/ 307061 h 440358"/>
                <a:gd name="connsiteX779" fmla="*/ 457831 w 595907"/>
                <a:gd name="connsiteY779" fmla="*/ 306992 h 440358"/>
                <a:gd name="connsiteX780" fmla="*/ 457416 w 595907"/>
                <a:gd name="connsiteY780" fmla="*/ 305332 h 440358"/>
                <a:gd name="connsiteX781" fmla="*/ 458177 w 595907"/>
                <a:gd name="connsiteY781" fmla="*/ 302772 h 440358"/>
                <a:gd name="connsiteX782" fmla="*/ 459146 w 595907"/>
                <a:gd name="connsiteY782" fmla="*/ 300282 h 440358"/>
                <a:gd name="connsiteX783" fmla="*/ 459423 w 595907"/>
                <a:gd name="connsiteY783" fmla="*/ 298553 h 440358"/>
                <a:gd name="connsiteX784" fmla="*/ 458592 w 595907"/>
                <a:gd name="connsiteY784" fmla="*/ 297377 h 440358"/>
                <a:gd name="connsiteX785" fmla="*/ 457346 w 595907"/>
                <a:gd name="connsiteY785" fmla="*/ 296823 h 440358"/>
                <a:gd name="connsiteX786" fmla="*/ 455893 w 595907"/>
                <a:gd name="connsiteY786" fmla="*/ 296408 h 440358"/>
                <a:gd name="connsiteX787" fmla="*/ 454370 w 595907"/>
                <a:gd name="connsiteY787" fmla="*/ 295509 h 440358"/>
                <a:gd name="connsiteX788" fmla="*/ 452709 w 595907"/>
                <a:gd name="connsiteY788" fmla="*/ 293503 h 440358"/>
                <a:gd name="connsiteX789" fmla="*/ 452087 w 595907"/>
                <a:gd name="connsiteY789" fmla="*/ 291359 h 440358"/>
                <a:gd name="connsiteX790" fmla="*/ 452017 w 595907"/>
                <a:gd name="connsiteY790" fmla="*/ 286793 h 440358"/>
                <a:gd name="connsiteX791" fmla="*/ 450910 w 595907"/>
                <a:gd name="connsiteY791" fmla="*/ 283196 h 440358"/>
                <a:gd name="connsiteX792" fmla="*/ 448557 w 595907"/>
                <a:gd name="connsiteY792" fmla="*/ 280775 h 440358"/>
                <a:gd name="connsiteX793" fmla="*/ 445304 w 595907"/>
                <a:gd name="connsiteY793" fmla="*/ 279184 h 440358"/>
                <a:gd name="connsiteX794" fmla="*/ 441220 w 595907"/>
                <a:gd name="connsiteY794" fmla="*/ 278216 h 440358"/>
                <a:gd name="connsiteX795" fmla="*/ 445442 w 595907"/>
                <a:gd name="connsiteY795" fmla="*/ 276901 h 440358"/>
                <a:gd name="connsiteX796" fmla="*/ 448695 w 595907"/>
                <a:gd name="connsiteY796" fmla="*/ 277386 h 440358"/>
                <a:gd name="connsiteX797" fmla="*/ 451602 w 595907"/>
                <a:gd name="connsiteY797" fmla="*/ 279461 h 440358"/>
                <a:gd name="connsiteX798" fmla="*/ 457554 w 595907"/>
                <a:gd name="connsiteY798" fmla="*/ 286171 h 440358"/>
                <a:gd name="connsiteX799" fmla="*/ 461015 w 595907"/>
                <a:gd name="connsiteY799" fmla="*/ 289353 h 440358"/>
                <a:gd name="connsiteX800" fmla="*/ 465029 w 595907"/>
                <a:gd name="connsiteY800" fmla="*/ 291428 h 440358"/>
                <a:gd name="connsiteX801" fmla="*/ 469528 w 595907"/>
                <a:gd name="connsiteY801" fmla="*/ 291151 h 440358"/>
                <a:gd name="connsiteX802" fmla="*/ 472988 w 595907"/>
                <a:gd name="connsiteY802" fmla="*/ 288453 h 440358"/>
                <a:gd name="connsiteX803" fmla="*/ 472573 w 595907"/>
                <a:gd name="connsiteY803" fmla="*/ 285410 h 440358"/>
                <a:gd name="connsiteX804" fmla="*/ 470012 w 595907"/>
                <a:gd name="connsiteY804" fmla="*/ 282297 h 440358"/>
                <a:gd name="connsiteX805" fmla="*/ 464406 w 595907"/>
                <a:gd name="connsiteY805" fmla="*/ 276832 h 440358"/>
                <a:gd name="connsiteX806" fmla="*/ 461776 w 595907"/>
                <a:gd name="connsiteY806" fmla="*/ 273512 h 440358"/>
                <a:gd name="connsiteX807" fmla="*/ 459907 w 595907"/>
                <a:gd name="connsiteY807" fmla="*/ 269777 h 440358"/>
                <a:gd name="connsiteX808" fmla="*/ 459492 w 595907"/>
                <a:gd name="connsiteY808" fmla="*/ 266179 h 440358"/>
                <a:gd name="connsiteX809" fmla="*/ 468905 w 595907"/>
                <a:gd name="connsiteY809" fmla="*/ 272959 h 440358"/>
                <a:gd name="connsiteX810" fmla="*/ 471535 w 595907"/>
                <a:gd name="connsiteY810" fmla="*/ 273789 h 440358"/>
                <a:gd name="connsiteX811" fmla="*/ 473888 w 595907"/>
                <a:gd name="connsiteY811" fmla="*/ 272198 h 440358"/>
                <a:gd name="connsiteX812" fmla="*/ 473265 w 595907"/>
                <a:gd name="connsiteY812" fmla="*/ 269154 h 440358"/>
                <a:gd name="connsiteX813" fmla="*/ 471743 w 595907"/>
                <a:gd name="connsiteY813" fmla="*/ 265695 h 440358"/>
                <a:gd name="connsiteX814" fmla="*/ 471189 w 595907"/>
                <a:gd name="connsiteY814" fmla="*/ 262998 h 440358"/>
                <a:gd name="connsiteX815" fmla="*/ 473680 w 595907"/>
                <a:gd name="connsiteY815" fmla="*/ 264104 h 440358"/>
                <a:gd name="connsiteX816" fmla="*/ 476518 w 595907"/>
                <a:gd name="connsiteY816" fmla="*/ 264312 h 440358"/>
                <a:gd name="connsiteX817" fmla="*/ 478179 w 595907"/>
                <a:gd name="connsiteY817" fmla="*/ 263343 h 440358"/>
                <a:gd name="connsiteX818" fmla="*/ 477210 w 595907"/>
                <a:gd name="connsiteY818" fmla="*/ 260853 h 440358"/>
                <a:gd name="connsiteX819" fmla="*/ 481017 w 595907"/>
                <a:gd name="connsiteY819" fmla="*/ 262652 h 440358"/>
                <a:gd name="connsiteX820" fmla="*/ 483785 w 595907"/>
                <a:gd name="connsiteY820" fmla="*/ 266871 h 440358"/>
                <a:gd name="connsiteX821" fmla="*/ 486277 w 595907"/>
                <a:gd name="connsiteY821" fmla="*/ 271644 h 440358"/>
                <a:gd name="connsiteX822" fmla="*/ 488976 w 595907"/>
                <a:gd name="connsiteY822" fmla="*/ 275380 h 440358"/>
                <a:gd name="connsiteX823" fmla="*/ 492783 w 595907"/>
                <a:gd name="connsiteY823" fmla="*/ 278354 h 440358"/>
                <a:gd name="connsiteX824" fmla="*/ 496935 w 595907"/>
                <a:gd name="connsiteY824" fmla="*/ 280568 h 440358"/>
                <a:gd name="connsiteX825" fmla="*/ 501019 w 595907"/>
                <a:gd name="connsiteY825" fmla="*/ 280775 h 440358"/>
                <a:gd name="connsiteX826" fmla="*/ 504756 w 595907"/>
                <a:gd name="connsiteY826" fmla="*/ 277662 h 440358"/>
                <a:gd name="connsiteX827" fmla="*/ 505448 w 595907"/>
                <a:gd name="connsiteY827" fmla="*/ 278008 h 440358"/>
                <a:gd name="connsiteX828" fmla="*/ 501849 w 595907"/>
                <a:gd name="connsiteY828" fmla="*/ 282643 h 440358"/>
                <a:gd name="connsiteX829" fmla="*/ 500811 w 595907"/>
                <a:gd name="connsiteY829" fmla="*/ 285202 h 440358"/>
                <a:gd name="connsiteX830" fmla="*/ 501572 w 595907"/>
                <a:gd name="connsiteY830" fmla="*/ 287485 h 440358"/>
                <a:gd name="connsiteX831" fmla="*/ 503787 w 595907"/>
                <a:gd name="connsiteY831" fmla="*/ 288315 h 440358"/>
                <a:gd name="connsiteX832" fmla="*/ 506971 w 595907"/>
                <a:gd name="connsiteY832" fmla="*/ 288315 h 440358"/>
                <a:gd name="connsiteX833" fmla="*/ 510293 w 595907"/>
                <a:gd name="connsiteY833" fmla="*/ 287900 h 440358"/>
                <a:gd name="connsiteX834" fmla="*/ 512715 w 595907"/>
                <a:gd name="connsiteY834" fmla="*/ 287208 h 440358"/>
                <a:gd name="connsiteX835" fmla="*/ 515415 w 595907"/>
                <a:gd name="connsiteY835" fmla="*/ 286032 h 440358"/>
                <a:gd name="connsiteX836" fmla="*/ 517837 w 595907"/>
                <a:gd name="connsiteY836" fmla="*/ 284510 h 440358"/>
                <a:gd name="connsiteX837" fmla="*/ 519913 w 595907"/>
                <a:gd name="connsiteY837" fmla="*/ 282712 h 440358"/>
                <a:gd name="connsiteX838" fmla="*/ 521782 w 595907"/>
                <a:gd name="connsiteY838" fmla="*/ 280429 h 440358"/>
                <a:gd name="connsiteX839" fmla="*/ 525381 w 595907"/>
                <a:gd name="connsiteY839" fmla="*/ 275449 h 440358"/>
                <a:gd name="connsiteX840" fmla="*/ 527665 w 595907"/>
                <a:gd name="connsiteY840" fmla="*/ 273581 h 440358"/>
                <a:gd name="connsiteX841" fmla="*/ 530572 w 595907"/>
                <a:gd name="connsiteY841" fmla="*/ 273304 h 440358"/>
                <a:gd name="connsiteX842" fmla="*/ 527388 w 595907"/>
                <a:gd name="connsiteY842" fmla="*/ 276279 h 440358"/>
                <a:gd name="connsiteX843" fmla="*/ 523651 w 595907"/>
                <a:gd name="connsiteY843" fmla="*/ 283888 h 440358"/>
                <a:gd name="connsiteX844" fmla="*/ 521159 w 595907"/>
                <a:gd name="connsiteY844" fmla="*/ 287208 h 440358"/>
                <a:gd name="connsiteX845" fmla="*/ 514030 w 595907"/>
                <a:gd name="connsiteY845" fmla="*/ 292050 h 440358"/>
                <a:gd name="connsiteX846" fmla="*/ 511608 w 595907"/>
                <a:gd name="connsiteY846" fmla="*/ 295163 h 440358"/>
                <a:gd name="connsiteX847" fmla="*/ 511401 w 595907"/>
                <a:gd name="connsiteY847" fmla="*/ 299659 h 440358"/>
                <a:gd name="connsiteX848" fmla="*/ 512369 w 595907"/>
                <a:gd name="connsiteY848" fmla="*/ 302634 h 440358"/>
                <a:gd name="connsiteX849" fmla="*/ 519429 w 595907"/>
                <a:gd name="connsiteY849" fmla="*/ 316053 h 440358"/>
                <a:gd name="connsiteX850" fmla="*/ 522197 w 595907"/>
                <a:gd name="connsiteY850" fmla="*/ 319927 h 440358"/>
                <a:gd name="connsiteX851" fmla="*/ 525173 w 595907"/>
                <a:gd name="connsiteY851" fmla="*/ 323594 h 440358"/>
                <a:gd name="connsiteX852" fmla="*/ 528288 w 595907"/>
                <a:gd name="connsiteY852" fmla="*/ 326568 h 440358"/>
                <a:gd name="connsiteX853" fmla="*/ 530503 w 595907"/>
                <a:gd name="connsiteY853" fmla="*/ 320066 h 440358"/>
                <a:gd name="connsiteX854" fmla="*/ 532095 w 595907"/>
                <a:gd name="connsiteY854" fmla="*/ 317022 h 440358"/>
                <a:gd name="connsiteX855" fmla="*/ 534171 w 595907"/>
                <a:gd name="connsiteY855" fmla="*/ 314532 h 440358"/>
                <a:gd name="connsiteX856" fmla="*/ 533133 w 595907"/>
                <a:gd name="connsiteY856" fmla="*/ 318613 h 440358"/>
                <a:gd name="connsiteX857" fmla="*/ 532925 w 595907"/>
                <a:gd name="connsiteY857" fmla="*/ 322210 h 440358"/>
                <a:gd name="connsiteX858" fmla="*/ 533963 w 595907"/>
                <a:gd name="connsiteY858" fmla="*/ 325461 h 440358"/>
                <a:gd name="connsiteX859" fmla="*/ 536663 w 595907"/>
                <a:gd name="connsiteY859" fmla="*/ 328643 h 440358"/>
                <a:gd name="connsiteX860" fmla="*/ 539500 w 595907"/>
                <a:gd name="connsiteY860" fmla="*/ 326014 h 440358"/>
                <a:gd name="connsiteX861" fmla="*/ 542684 w 595907"/>
                <a:gd name="connsiteY861" fmla="*/ 327951 h 440358"/>
                <a:gd name="connsiteX862" fmla="*/ 547944 w 595907"/>
                <a:gd name="connsiteY862" fmla="*/ 334315 h 440358"/>
                <a:gd name="connsiteX863" fmla="*/ 550435 w 595907"/>
                <a:gd name="connsiteY863" fmla="*/ 330165 h 440358"/>
                <a:gd name="connsiteX864" fmla="*/ 551958 w 595907"/>
                <a:gd name="connsiteY864" fmla="*/ 325945 h 440358"/>
                <a:gd name="connsiteX865" fmla="*/ 552789 w 595907"/>
                <a:gd name="connsiteY865" fmla="*/ 321657 h 440358"/>
                <a:gd name="connsiteX866" fmla="*/ 553550 w 595907"/>
                <a:gd name="connsiteY866" fmla="*/ 308860 h 440358"/>
                <a:gd name="connsiteX867" fmla="*/ 553273 w 595907"/>
                <a:gd name="connsiteY867" fmla="*/ 306646 h 440358"/>
                <a:gd name="connsiteX868" fmla="*/ 552166 w 595907"/>
                <a:gd name="connsiteY868" fmla="*/ 305124 h 440358"/>
                <a:gd name="connsiteX869" fmla="*/ 550574 w 595907"/>
                <a:gd name="connsiteY869" fmla="*/ 304363 h 440358"/>
                <a:gd name="connsiteX870" fmla="*/ 548774 w 595907"/>
                <a:gd name="connsiteY870" fmla="*/ 303741 h 440358"/>
                <a:gd name="connsiteX871" fmla="*/ 547044 w 595907"/>
                <a:gd name="connsiteY871" fmla="*/ 302496 h 440358"/>
                <a:gd name="connsiteX872" fmla="*/ 550297 w 595907"/>
                <a:gd name="connsiteY872" fmla="*/ 301181 h 440358"/>
                <a:gd name="connsiteX873" fmla="*/ 551543 w 595907"/>
                <a:gd name="connsiteY873" fmla="*/ 299798 h 440358"/>
                <a:gd name="connsiteX874" fmla="*/ 551543 w 595907"/>
                <a:gd name="connsiteY874" fmla="*/ 297723 h 440358"/>
                <a:gd name="connsiteX875" fmla="*/ 551058 w 595907"/>
                <a:gd name="connsiteY875" fmla="*/ 294402 h 440358"/>
                <a:gd name="connsiteX876" fmla="*/ 553965 w 595907"/>
                <a:gd name="connsiteY876" fmla="*/ 299383 h 440358"/>
                <a:gd name="connsiteX877" fmla="*/ 555626 w 595907"/>
                <a:gd name="connsiteY877" fmla="*/ 301735 h 440358"/>
                <a:gd name="connsiteX878" fmla="*/ 557703 w 595907"/>
                <a:gd name="connsiteY878" fmla="*/ 303464 h 440358"/>
                <a:gd name="connsiteX879" fmla="*/ 559779 w 595907"/>
                <a:gd name="connsiteY879" fmla="*/ 304225 h 440358"/>
                <a:gd name="connsiteX880" fmla="*/ 562755 w 595907"/>
                <a:gd name="connsiteY880" fmla="*/ 304571 h 440358"/>
                <a:gd name="connsiteX881" fmla="*/ 565662 w 595907"/>
                <a:gd name="connsiteY881" fmla="*/ 304571 h 440358"/>
                <a:gd name="connsiteX882" fmla="*/ 567669 w 595907"/>
                <a:gd name="connsiteY882" fmla="*/ 304017 h 440358"/>
                <a:gd name="connsiteX883" fmla="*/ 573344 w 595907"/>
                <a:gd name="connsiteY883" fmla="*/ 294886 h 440358"/>
                <a:gd name="connsiteX884" fmla="*/ 573206 w 595907"/>
                <a:gd name="connsiteY884" fmla="*/ 292535 h 440358"/>
                <a:gd name="connsiteX885" fmla="*/ 572029 w 595907"/>
                <a:gd name="connsiteY885" fmla="*/ 290183 h 440358"/>
                <a:gd name="connsiteX886" fmla="*/ 570230 w 595907"/>
                <a:gd name="connsiteY886" fmla="*/ 288246 h 440358"/>
                <a:gd name="connsiteX887" fmla="*/ 568361 w 595907"/>
                <a:gd name="connsiteY887" fmla="*/ 286862 h 440358"/>
                <a:gd name="connsiteX888" fmla="*/ 571268 w 595907"/>
                <a:gd name="connsiteY888" fmla="*/ 286447 h 440358"/>
                <a:gd name="connsiteX889" fmla="*/ 578051 w 595907"/>
                <a:gd name="connsiteY889" fmla="*/ 286793 h 440358"/>
                <a:gd name="connsiteX890" fmla="*/ 581442 w 595907"/>
                <a:gd name="connsiteY890" fmla="*/ 285963 h 440358"/>
                <a:gd name="connsiteX891" fmla="*/ 579366 w 595907"/>
                <a:gd name="connsiteY891" fmla="*/ 283335 h 440358"/>
                <a:gd name="connsiteX892" fmla="*/ 573275 w 595907"/>
                <a:gd name="connsiteY892" fmla="*/ 279807 h 440358"/>
                <a:gd name="connsiteX893" fmla="*/ 571268 w 595907"/>
                <a:gd name="connsiteY893" fmla="*/ 277662 h 440358"/>
                <a:gd name="connsiteX894" fmla="*/ 570991 w 595907"/>
                <a:gd name="connsiteY894" fmla="*/ 275656 h 440358"/>
                <a:gd name="connsiteX895" fmla="*/ 571545 w 595907"/>
                <a:gd name="connsiteY895" fmla="*/ 274273 h 440358"/>
                <a:gd name="connsiteX896" fmla="*/ 571614 w 595907"/>
                <a:gd name="connsiteY896" fmla="*/ 272544 h 440358"/>
                <a:gd name="connsiteX897" fmla="*/ 569814 w 595907"/>
                <a:gd name="connsiteY897" fmla="*/ 269638 h 440358"/>
                <a:gd name="connsiteX898" fmla="*/ 574244 w 595907"/>
                <a:gd name="connsiteY898" fmla="*/ 269569 h 440358"/>
                <a:gd name="connsiteX899" fmla="*/ 578189 w 595907"/>
                <a:gd name="connsiteY899" fmla="*/ 271575 h 440358"/>
                <a:gd name="connsiteX900" fmla="*/ 582273 w 595907"/>
                <a:gd name="connsiteY900" fmla="*/ 273166 h 440358"/>
                <a:gd name="connsiteX901" fmla="*/ 587186 w 595907"/>
                <a:gd name="connsiteY901" fmla="*/ 272198 h 440358"/>
                <a:gd name="connsiteX902" fmla="*/ 589955 w 595907"/>
                <a:gd name="connsiteY902" fmla="*/ 268808 h 440358"/>
                <a:gd name="connsiteX903" fmla="*/ 587533 w 595907"/>
                <a:gd name="connsiteY903" fmla="*/ 265557 h 440358"/>
                <a:gd name="connsiteX904" fmla="*/ 578743 w 595907"/>
                <a:gd name="connsiteY904" fmla="*/ 260023 h 440358"/>
                <a:gd name="connsiteX905" fmla="*/ 583380 w 595907"/>
                <a:gd name="connsiteY905" fmla="*/ 259677 h 440358"/>
                <a:gd name="connsiteX906" fmla="*/ 588847 w 595907"/>
                <a:gd name="connsiteY906" fmla="*/ 261614 h 440358"/>
                <a:gd name="connsiteX907" fmla="*/ 593554 w 595907"/>
                <a:gd name="connsiteY907" fmla="*/ 262721 h 440358"/>
                <a:gd name="connsiteX908" fmla="*/ 595907 w 595907"/>
                <a:gd name="connsiteY908" fmla="*/ 259816 h 440358"/>
                <a:gd name="connsiteX909" fmla="*/ 593415 w 595907"/>
                <a:gd name="connsiteY909" fmla="*/ 256841 h 440358"/>
                <a:gd name="connsiteX910" fmla="*/ 584972 w 595907"/>
                <a:gd name="connsiteY910" fmla="*/ 248817 h 440358"/>
                <a:gd name="connsiteX911" fmla="*/ 582273 w 595907"/>
                <a:gd name="connsiteY911" fmla="*/ 245912 h 440358"/>
                <a:gd name="connsiteX912" fmla="*/ 580681 w 595907"/>
                <a:gd name="connsiteY912" fmla="*/ 244736 h 440358"/>
                <a:gd name="connsiteX913" fmla="*/ 578743 w 595907"/>
                <a:gd name="connsiteY913" fmla="*/ 244459 h 440358"/>
                <a:gd name="connsiteX914" fmla="*/ 577289 w 595907"/>
                <a:gd name="connsiteY914" fmla="*/ 245358 h 440358"/>
                <a:gd name="connsiteX915" fmla="*/ 574590 w 595907"/>
                <a:gd name="connsiteY915" fmla="*/ 248748 h 440358"/>
                <a:gd name="connsiteX916" fmla="*/ 573067 w 595907"/>
                <a:gd name="connsiteY916" fmla="*/ 249785 h 440358"/>
                <a:gd name="connsiteX917" fmla="*/ 570161 w 595907"/>
                <a:gd name="connsiteY917" fmla="*/ 249785 h 440358"/>
                <a:gd name="connsiteX918" fmla="*/ 563932 w 595907"/>
                <a:gd name="connsiteY918" fmla="*/ 248402 h 440358"/>
                <a:gd name="connsiteX919" fmla="*/ 560817 w 595907"/>
                <a:gd name="connsiteY919" fmla="*/ 248264 h 440358"/>
                <a:gd name="connsiteX920" fmla="*/ 557080 w 595907"/>
                <a:gd name="connsiteY920" fmla="*/ 249301 h 440358"/>
                <a:gd name="connsiteX921" fmla="*/ 549674 w 595907"/>
                <a:gd name="connsiteY921" fmla="*/ 252414 h 440358"/>
                <a:gd name="connsiteX922" fmla="*/ 546006 w 595907"/>
                <a:gd name="connsiteY922" fmla="*/ 253037 h 440358"/>
                <a:gd name="connsiteX923" fmla="*/ 552789 w 595907"/>
                <a:gd name="connsiteY923" fmla="*/ 247849 h 440358"/>
                <a:gd name="connsiteX924" fmla="*/ 554657 w 595907"/>
                <a:gd name="connsiteY924" fmla="*/ 245912 h 440358"/>
                <a:gd name="connsiteX925" fmla="*/ 555903 w 595907"/>
                <a:gd name="connsiteY925" fmla="*/ 243629 h 440358"/>
                <a:gd name="connsiteX926" fmla="*/ 556734 w 595907"/>
                <a:gd name="connsiteY926" fmla="*/ 241346 h 440358"/>
                <a:gd name="connsiteX927" fmla="*/ 557772 w 595907"/>
                <a:gd name="connsiteY927" fmla="*/ 239202 h 440358"/>
                <a:gd name="connsiteX928" fmla="*/ 559710 w 595907"/>
                <a:gd name="connsiteY928" fmla="*/ 237473 h 440358"/>
                <a:gd name="connsiteX929" fmla="*/ 555142 w 595907"/>
                <a:gd name="connsiteY929" fmla="*/ 234567 h 440358"/>
                <a:gd name="connsiteX930" fmla="*/ 552789 w 595907"/>
                <a:gd name="connsiteY930" fmla="*/ 233530 h 440358"/>
                <a:gd name="connsiteX931" fmla="*/ 550089 w 595907"/>
                <a:gd name="connsiteY931" fmla="*/ 233045 h 440358"/>
                <a:gd name="connsiteX932" fmla="*/ 548290 w 595907"/>
                <a:gd name="connsiteY932" fmla="*/ 232907 h 440358"/>
                <a:gd name="connsiteX933" fmla="*/ 547598 w 595907"/>
                <a:gd name="connsiteY933" fmla="*/ 233045 h 440358"/>
                <a:gd name="connsiteX934" fmla="*/ 546490 w 595907"/>
                <a:gd name="connsiteY934" fmla="*/ 233461 h 440358"/>
                <a:gd name="connsiteX935" fmla="*/ 545452 w 595907"/>
                <a:gd name="connsiteY935" fmla="*/ 234083 h 440358"/>
                <a:gd name="connsiteX936" fmla="*/ 543237 w 595907"/>
                <a:gd name="connsiteY936" fmla="*/ 236366 h 440358"/>
                <a:gd name="connsiteX937" fmla="*/ 538808 w 595907"/>
                <a:gd name="connsiteY937" fmla="*/ 237127 h 440358"/>
                <a:gd name="connsiteX938" fmla="*/ 533756 w 595907"/>
                <a:gd name="connsiteY938" fmla="*/ 236573 h 440358"/>
                <a:gd name="connsiteX939" fmla="*/ 528980 w 595907"/>
                <a:gd name="connsiteY939" fmla="*/ 235190 h 440358"/>
                <a:gd name="connsiteX940" fmla="*/ 525243 w 595907"/>
                <a:gd name="connsiteY940" fmla="*/ 233253 h 440358"/>
                <a:gd name="connsiteX941" fmla="*/ 528703 w 595907"/>
                <a:gd name="connsiteY941" fmla="*/ 232976 h 440358"/>
                <a:gd name="connsiteX942" fmla="*/ 539639 w 595907"/>
                <a:gd name="connsiteY942" fmla="*/ 233391 h 440358"/>
                <a:gd name="connsiteX943" fmla="*/ 538808 w 595907"/>
                <a:gd name="connsiteY943" fmla="*/ 230209 h 440358"/>
                <a:gd name="connsiteX944" fmla="*/ 538877 w 595907"/>
                <a:gd name="connsiteY944" fmla="*/ 228411 h 440358"/>
                <a:gd name="connsiteX945" fmla="*/ 540054 w 595907"/>
                <a:gd name="connsiteY945" fmla="*/ 227166 h 440358"/>
                <a:gd name="connsiteX946" fmla="*/ 542891 w 595907"/>
                <a:gd name="connsiteY946" fmla="*/ 225575 h 440358"/>
                <a:gd name="connsiteX947" fmla="*/ 540884 w 595907"/>
                <a:gd name="connsiteY947" fmla="*/ 223776 h 440358"/>
                <a:gd name="connsiteX948" fmla="*/ 539154 w 595907"/>
                <a:gd name="connsiteY948" fmla="*/ 223223 h 440358"/>
                <a:gd name="connsiteX949" fmla="*/ 537493 w 595907"/>
                <a:gd name="connsiteY949" fmla="*/ 223154 h 440358"/>
                <a:gd name="connsiteX950" fmla="*/ 535417 w 595907"/>
                <a:gd name="connsiteY950" fmla="*/ 222669 h 440358"/>
                <a:gd name="connsiteX951" fmla="*/ 533063 w 595907"/>
                <a:gd name="connsiteY951" fmla="*/ 221148 h 440358"/>
                <a:gd name="connsiteX952" fmla="*/ 528842 w 595907"/>
                <a:gd name="connsiteY952" fmla="*/ 217205 h 440358"/>
                <a:gd name="connsiteX953" fmla="*/ 526281 w 595907"/>
                <a:gd name="connsiteY953" fmla="*/ 216305 h 440358"/>
                <a:gd name="connsiteX954" fmla="*/ 524343 w 595907"/>
                <a:gd name="connsiteY954" fmla="*/ 216790 h 440358"/>
                <a:gd name="connsiteX955" fmla="*/ 522197 w 595907"/>
                <a:gd name="connsiteY955" fmla="*/ 217897 h 440358"/>
                <a:gd name="connsiteX956" fmla="*/ 519983 w 595907"/>
                <a:gd name="connsiteY956" fmla="*/ 218450 h 440358"/>
                <a:gd name="connsiteX957" fmla="*/ 518045 w 595907"/>
                <a:gd name="connsiteY957" fmla="*/ 217343 h 440358"/>
                <a:gd name="connsiteX958" fmla="*/ 517837 w 595907"/>
                <a:gd name="connsiteY958" fmla="*/ 215475 h 440358"/>
                <a:gd name="connsiteX959" fmla="*/ 519083 w 595907"/>
                <a:gd name="connsiteY959" fmla="*/ 213815 h 440358"/>
                <a:gd name="connsiteX960" fmla="*/ 522474 w 595907"/>
                <a:gd name="connsiteY960" fmla="*/ 211187 h 440358"/>
                <a:gd name="connsiteX961" fmla="*/ 520190 w 595907"/>
                <a:gd name="connsiteY961" fmla="*/ 209734 h 440358"/>
                <a:gd name="connsiteX962" fmla="*/ 517560 w 595907"/>
                <a:gd name="connsiteY962" fmla="*/ 209941 h 440358"/>
                <a:gd name="connsiteX963" fmla="*/ 514999 w 595907"/>
                <a:gd name="connsiteY963" fmla="*/ 211187 h 440358"/>
                <a:gd name="connsiteX964" fmla="*/ 512785 w 595907"/>
                <a:gd name="connsiteY964" fmla="*/ 212778 h 440358"/>
                <a:gd name="connsiteX965" fmla="*/ 510916 w 595907"/>
                <a:gd name="connsiteY965" fmla="*/ 214991 h 440358"/>
                <a:gd name="connsiteX966" fmla="*/ 510293 w 595907"/>
                <a:gd name="connsiteY966" fmla="*/ 216928 h 440358"/>
                <a:gd name="connsiteX967" fmla="*/ 510708 w 595907"/>
                <a:gd name="connsiteY967" fmla="*/ 221839 h 440358"/>
                <a:gd name="connsiteX968" fmla="*/ 508840 w 595907"/>
                <a:gd name="connsiteY968" fmla="*/ 218934 h 440358"/>
                <a:gd name="connsiteX969" fmla="*/ 508632 w 595907"/>
                <a:gd name="connsiteY969" fmla="*/ 216029 h 440358"/>
                <a:gd name="connsiteX970" fmla="*/ 508632 w 595907"/>
                <a:gd name="connsiteY970" fmla="*/ 213400 h 440358"/>
                <a:gd name="connsiteX971" fmla="*/ 507524 w 595907"/>
                <a:gd name="connsiteY971" fmla="*/ 211532 h 440358"/>
                <a:gd name="connsiteX972" fmla="*/ 504548 w 595907"/>
                <a:gd name="connsiteY972" fmla="*/ 211463 h 440358"/>
                <a:gd name="connsiteX973" fmla="*/ 501157 w 595907"/>
                <a:gd name="connsiteY973" fmla="*/ 212432 h 440358"/>
                <a:gd name="connsiteX974" fmla="*/ 498942 w 595907"/>
                <a:gd name="connsiteY974" fmla="*/ 212224 h 440358"/>
                <a:gd name="connsiteX975" fmla="*/ 499496 w 595907"/>
                <a:gd name="connsiteY975" fmla="*/ 208489 h 440358"/>
                <a:gd name="connsiteX976" fmla="*/ 496382 w 595907"/>
                <a:gd name="connsiteY976" fmla="*/ 210426 h 440358"/>
                <a:gd name="connsiteX977" fmla="*/ 493475 w 595907"/>
                <a:gd name="connsiteY977" fmla="*/ 213469 h 440358"/>
                <a:gd name="connsiteX978" fmla="*/ 490499 w 595907"/>
                <a:gd name="connsiteY978" fmla="*/ 215890 h 440358"/>
                <a:gd name="connsiteX979" fmla="*/ 487384 w 595907"/>
                <a:gd name="connsiteY979" fmla="*/ 215752 h 440358"/>
                <a:gd name="connsiteX980" fmla="*/ 490291 w 595907"/>
                <a:gd name="connsiteY980" fmla="*/ 212985 h 440358"/>
                <a:gd name="connsiteX981" fmla="*/ 492021 w 595907"/>
                <a:gd name="connsiteY981" fmla="*/ 209596 h 440358"/>
                <a:gd name="connsiteX982" fmla="*/ 493890 w 595907"/>
                <a:gd name="connsiteY982" fmla="*/ 201710 h 440358"/>
                <a:gd name="connsiteX983" fmla="*/ 489599 w 595907"/>
                <a:gd name="connsiteY983" fmla="*/ 202125 h 440358"/>
                <a:gd name="connsiteX984" fmla="*/ 487384 w 595907"/>
                <a:gd name="connsiteY984" fmla="*/ 202609 h 440358"/>
                <a:gd name="connsiteX985" fmla="*/ 485723 w 595907"/>
                <a:gd name="connsiteY985" fmla="*/ 203647 h 440358"/>
                <a:gd name="connsiteX986" fmla="*/ 485239 w 595907"/>
                <a:gd name="connsiteY986" fmla="*/ 204961 h 440358"/>
                <a:gd name="connsiteX987" fmla="*/ 485239 w 595907"/>
                <a:gd name="connsiteY987" fmla="*/ 206483 h 440358"/>
                <a:gd name="connsiteX988" fmla="*/ 485100 w 595907"/>
                <a:gd name="connsiteY988" fmla="*/ 208281 h 440358"/>
                <a:gd name="connsiteX989" fmla="*/ 484062 w 595907"/>
                <a:gd name="connsiteY989" fmla="*/ 209803 h 440358"/>
                <a:gd name="connsiteX990" fmla="*/ 483854 w 595907"/>
                <a:gd name="connsiteY990" fmla="*/ 207590 h 440358"/>
                <a:gd name="connsiteX991" fmla="*/ 482678 w 595907"/>
                <a:gd name="connsiteY991" fmla="*/ 207036 h 440358"/>
                <a:gd name="connsiteX992" fmla="*/ 481017 w 595907"/>
                <a:gd name="connsiteY992" fmla="*/ 207659 h 440358"/>
                <a:gd name="connsiteX993" fmla="*/ 479148 w 595907"/>
                <a:gd name="connsiteY993" fmla="*/ 208627 h 440358"/>
                <a:gd name="connsiteX994" fmla="*/ 480186 w 595907"/>
                <a:gd name="connsiteY994" fmla="*/ 206137 h 440358"/>
                <a:gd name="connsiteX995" fmla="*/ 480256 w 595907"/>
                <a:gd name="connsiteY995" fmla="*/ 204892 h 440358"/>
                <a:gd name="connsiteX996" fmla="*/ 478871 w 595907"/>
                <a:gd name="connsiteY996" fmla="*/ 201779 h 440358"/>
                <a:gd name="connsiteX997" fmla="*/ 478179 w 595907"/>
                <a:gd name="connsiteY997" fmla="*/ 200741 h 440358"/>
                <a:gd name="connsiteX998" fmla="*/ 477487 w 595907"/>
                <a:gd name="connsiteY998" fmla="*/ 200326 h 440358"/>
                <a:gd name="connsiteX999" fmla="*/ 477210 w 595907"/>
                <a:gd name="connsiteY999" fmla="*/ 199842 h 440358"/>
                <a:gd name="connsiteX1000" fmla="*/ 477971 w 595907"/>
                <a:gd name="connsiteY1000" fmla="*/ 198666 h 440358"/>
                <a:gd name="connsiteX1001" fmla="*/ 478941 w 595907"/>
                <a:gd name="connsiteY1001" fmla="*/ 198044 h 440358"/>
                <a:gd name="connsiteX1002" fmla="*/ 482193 w 595907"/>
                <a:gd name="connsiteY1002" fmla="*/ 197075 h 440358"/>
                <a:gd name="connsiteX1003" fmla="*/ 483508 w 595907"/>
                <a:gd name="connsiteY1003" fmla="*/ 196522 h 440358"/>
                <a:gd name="connsiteX1004" fmla="*/ 480394 w 595907"/>
                <a:gd name="connsiteY1004" fmla="*/ 195692 h 440358"/>
                <a:gd name="connsiteX1005" fmla="*/ 473473 w 595907"/>
                <a:gd name="connsiteY1005" fmla="*/ 195484 h 440358"/>
                <a:gd name="connsiteX1006" fmla="*/ 470151 w 595907"/>
                <a:gd name="connsiteY1006" fmla="*/ 195138 h 440358"/>
                <a:gd name="connsiteX1007" fmla="*/ 464614 w 595907"/>
                <a:gd name="connsiteY1007" fmla="*/ 193617 h 440358"/>
                <a:gd name="connsiteX1008" fmla="*/ 462745 w 595907"/>
                <a:gd name="connsiteY1008" fmla="*/ 193340 h 440358"/>
                <a:gd name="connsiteX1009" fmla="*/ 460807 w 595907"/>
                <a:gd name="connsiteY1009" fmla="*/ 193547 h 440358"/>
                <a:gd name="connsiteX1010" fmla="*/ 459215 w 595907"/>
                <a:gd name="connsiteY1010" fmla="*/ 193824 h 440358"/>
                <a:gd name="connsiteX1011" fmla="*/ 457623 w 595907"/>
                <a:gd name="connsiteY1011" fmla="*/ 193824 h 440358"/>
                <a:gd name="connsiteX1012" fmla="*/ 455685 w 595907"/>
                <a:gd name="connsiteY1012" fmla="*/ 193063 h 440358"/>
                <a:gd name="connsiteX1013" fmla="*/ 454440 w 595907"/>
                <a:gd name="connsiteY1013" fmla="*/ 191887 h 440358"/>
                <a:gd name="connsiteX1014" fmla="*/ 453194 w 595907"/>
                <a:gd name="connsiteY1014" fmla="*/ 189604 h 440358"/>
                <a:gd name="connsiteX1015" fmla="*/ 452087 w 595907"/>
                <a:gd name="connsiteY1015" fmla="*/ 188567 h 440358"/>
                <a:gd name="connsiteX1016" fmla="*/ 450495 w 595907"/>
                <a:gd name="connsiteY1016" fmla="*/ 187944 h 440358"/>
                <a:gd name="connsiteX1017" fmla="*/ 448764 w 595907"/>
                <a:gd name="connsiteY1017" fmla="*/ 187599 h 440358"/>
                <a:gd name="connsiteX1018" fmla="*/ 436929 w 595907"/>
                <a:gd name="connsiteY1018" fmla="*/ 186353 h 440358"/>
                <a:gd name="connsiteX1019" fmla="*/ 432915 w 595907"/>
                <a:gd name="connsiteY1019" fmla="*/ 185385 h 440358"/>
                <a:gd name="connsiteX1020" fmla="*/ 428901 w 595907"/>
                <a:gd name="connsiteY1020" fmla="*/ 183794 h 440358"/>
                <a:gd name="connsiteX1021" fmla="*/ 432984 w 595907"/>
                <a:gd name="connsiteY1021" fmla="*/ 183656 h 440358"/>
                <a:gd name="connsiteX1022" fmla="*/ 441359 w 595907"/>
                <a:gd name="connsiteY1022" fmla="*/ 184486 h 440358"/>
                <a:gd name="connsiteX1023" fmla="*/ 445511 w 595907"/>
                <a:gd name="connsiteY1023" fmla="*/ 184555 h 440358"/>
                <a:gd name="connsiteX1024" fmla="*/ 448972 w 595907"/>
                <a:gd name="connsiteY1024" fmla="*/ 184901 h 440358"/>
                <a:gd name="connsiteX1025" fmla="*/ 456793 w 595907"/>
                <a:gd name="connsiteY1025" fmla="*/ 186215 h 440358"/>
                <a:gd name="connsiteX1026" fmla="*/ 459700 w 595907"/>
                <a:gd name="connsiteY1026" fmla="*/ 185662 h 440358"/>
                <a:gd name="connsiteX1027" fmla="*/ 462607 w 595907"/>
                <a:gd name="connsiteY1027" fmla="*/ 182134 h 440358"/>
                <a:gd name="connsiteX1028" fmla="*/ 460876 w 595907"/>
                <a:gd name="connsiteY1028" fmla="*/ 179228 h 440358"/>
                <a:gd name="connsiteX1029" fmla="*/ 457001 w 595907"/>
                <a:gd name="connsiteY1029" fmla="*/ 177153 h 440358"/>
                <a:gd name="connsiteX1030" fmla="*/ 453263 w 595907"/>
                <a:gd name="connsiteY1030" fmla="*/ 175977 h 440358"/>
                <a:gd name="connsiteX1031" fmla="*/ 448626 w 595907"/>
                <a:gd name="connsiteY1031" fmla="*/ 175839 h 440358"/>
                <a:gd name="connsiteX1032" fmla="*/ 439283 w 595907"/>
                <a:gd name="connsiteY1032" fmla="*/ 177568 h 440358"/>
                <a:gd name="connsiteX1033" fmla="*/ 435130 w 595907"/>
                <a:gd name="connsiteY1033" fmla="*/ 177222 h 440358"/>
                <a:gd name="connsiteX1034" fmla="*/ 441913 w 595907"/>
                <a:gd name="connsiteY1034" fmla="*/ 175147 h 440358"/>
                <a:gd name="connsiteX1035" fmla="*/ 448557 w 595907"/>
                <a:gd name="connsiteY1035" fmla="*/ 173833 h 440358"/>
                <a:gd name="connsiteX1036" fmla="*/ 455270 w 595907"/>
                <a:gd name="connsiteY1036" fmla="*/ 173487 h 440358"/>
                <a:gd name="connsiteX1037" fmla="*/ 475203 w 595907"/>
                <a:gd name="connsiteY1037" fmla="*/ 175770 h 440358"/>
                <a:gd name="connsiteX1038" fmla="*/ 481986 w 595907"/>
                <a:gd name="connsiteY1038" fmla="*/ 175009 h 440358"/>
                <a:gd name="connsiteX1039" fmla="*/ 484062 w 595907"/>
                <a:gd name="connsiteY1039" fmla="*/ 171965 h 440358"/>
                <a:gd name="connsiteX1040" fmla="*/ 479979 w 595907"/>
                <a:gd name="connsiteY1040" fmla="*/ 168437 h 440358"/>
                <a:gd name="connsiteX1041" fmla="*/ 472642 w 595907"/>
                <a:gd name="connsiteY1041" fmla="*/ 167054 h 440358"/>
                <a:gd name="connsiteX1042" fmla="*/ 459561 w 595907"/>
                <a:gd name="connsiteY1042" fmla="*/ 166916 h 440358"/>
                <a:gd name="connsiteX1043" fmla="*/ 456101 w 595907"/>
                <a:gd name="connsiteY1043" fmla="*/ 166500 h 440358"/>
                <a:gd name="connsiteX1044" fmla="*/ 449526 w 595907"/>
                <a:gd name="connsiteY1044" fmla="*/ 164633 h 440358"/>
                <a:gd name="connsiteX1045" fmla="*/ 446134 w 595907"/>
                <a:gd name="connsiteY1045" fmla="*/ 164010 h 440358"/>
                <a:gd name="connsiteX1046" fmla="*/ 442259 w 595907"/>
                <a:gd name="connsiteY1046" fmla="*/ 164010 h 440358"/>
                <a:gd name="connsiteX1047" fmla="*/ 434645 w 595907"/>
                <a:gd name="connsiteY1047" fmla="*/ 165463 h 440358"/>
                <a:gd name="connsiteX1048" fmla="*/ 430839 w 595907"/>
                <a:gd name="connsiteY1048" fmla="*/ 165740 h 440358"/>
                <a:gd name="connsiteX1049" fmla="*/ 434784 w 595907"/>
                <a:gd name="connsiteY1049" fmla="*/ 163249 h 440358"/>
                <a:gd name="connsiteX1050" fmla="*/ 440667 w 595907"/>
                <a:gd name="connsiteY1050" fmla="*/ 162143 h 440358"/>
                <a:gd name="connsiteX1051" fmla="*/ 446826 w 595907"/>
                <a:gd name="connsiteY1051" fmla="*/ 161520 h 440358"/>
                <a:gd name="connsiteX1052" fmla="*/ 451602 w 595907"/>
                <a:gd name="connsiteY1052" fmla="*/ 160690 h 440358"/>
                <a:gd name="connsiteX1053" fmla="*/ 456170 w 595907"/>
                <a:gd name="connsiteY1053" fmla="*/ 159237 h 440358"/>
                <a:gd name="connsiteX1054" fmla="*/ 458385 w 595907"/>
                <a:gd name="connsiteY1054" fmla="*/ 158822 h 440358"/>
                <a:gd name="connsiteX1055" fmla="*/ 461015 w 595907"/>
                <a:gd name="connsiteY1055" fmla="*/ 158753 h 440358"/>
                <a:gd name="connsiteX1056" fmla="*/ 470151 w 595907"/>
                <a:gd name="connsiteY1056" fmla="*/ 160552 h 440358"/>
                <a:gd name="connsiteX1057" fmla="*/ 472504 w 595907"/>
                <a:gd name="connsiteY1057" fmla="*/ 160067 h 440358"/>
                <a:gd name="connsiteX1058" fmla="*/ 473957 w 595907"/>
                <a:gd name="connsiteY1058" fmla="*/ 155848 h 440358"/>
                <a:gd name="connsiteX1059" fmla="*/ 471189 w 595907"/>
                <a:gd name="connsiteY1059" fmla="*/ 150383 h 440358"/>
                <a:gd name="connsiteX1060" fmla="*/ 466759 w 595907"/>
                <a:gd name="connsiteY1060" fmla="*/ 145195 h 440358"/>
                <a:gd name="connsiteX1061" fmla="*/ 461568 w 595907"/>
                <a:gd name="connsiteY1061" fmla="*/ 140215 h 440358"/>
                <a:gd name="connsiteX1062" fmla="*/ 459285 w 595907"/>
                <a:gd name="connsiteY1062" fmla="*/ 138485 h 440358"/>
                <a:gd name="connsiteX1063" fmla="*/ 456793 w 595907"/>
                <a:gd name="connsiteY1063" fmla="*/ 137448 h 440358"/>
                <a:gd name="connsiteX1064" fmla="*/ 454301 w 595907"/>
                <a:gd name="connsiteY1064" fmla="*/ 137448 h 440358"/>
                <a:gd name="connsiteX1065" fmla="*/ 452087 w 595907"/>
                <a:gd name="connsiteY1065" fmla="*/ 138762 h 440358"/>
                <a:gd name="connsiteX1066" fmla="*/ 450633 w 595907"/>
                <a:gd name="connsiteY1066" fmla="*/ 140975 h 440358"/>
                <a:gd name="connsiteX1067" fmla="*/ 450495 w 595907"/>
                <a:gd name="connsiteY1067" fmla="*/ 143189 h 440358"/>
                <a:gd name="connsiteX1068" fmla="*/ 452433 w 595907"/>
                <a:gd name="connsiteY1068" fmla="*/ 144711 h 440358"/>
                <a:gd name="connsiteX1069" fmla="*/ 450772 w 595907"/>
                <a:gd name="connsiteY1069" fmla="*/ 146163 h 440358"/>
                <a:gd name="connsiteX1070" fmla="*/ 448764 w 595907"/>
                <a:gd name="connsiteY1070" fmla="*/ 146994 h 440358"/>
                <a:gd name="connsiteX1071" fmla="*/ 446688 w 595907"/>
                <a:gd name="connsiteY1071" fmla="*/ 147685 h 440358"/>
                <a:gd name="connsiteX1072" fmla="*/ 444750 w 595907"/>
                <a:gd name="connsiteY1072" fmla="*/ 148654 h 440358"/>
                <a:gd name="connsiteX1073" fmla="*/ 440944 w 595907"/>
                <a:gd name="connsiteY1073" fmla="*/ 151766 h 440358"/>
                <a:gd name="connsiteX1074" fmla="*/ 438937 w 595907"/>
                <a:gd name="connsiteY1074" fmla="*/ 152043 h 440358"/>
                <a:gd name="connsiteX1075" fmla="*/ 435822 w 595907"/>
                <a:gd name="connsiteY1075" fmla="*/ 150729 h 440358"/>
                <a:gd name="connsiteX1076" fmla="*/ 440321 w 595907"/>
                <a:gd name="connsiteY1076" fmla="*/ 146163 h 440358"/>
                <a:gd name="connsiteX1077" fmla="*/ 441359 w 595907"/>
                <a:gd name="connsiteY1077" fmla="*/ 143743 h 440358"/>
                <a:gd name="connsiteX1078" fmla="*/ 439905 w 595907"/>
                <a:gd name="connsiteY1078" fmla="*/ 141736 h 440358"/>
                <a:gd name="connsiteX1079" fmla="*/ 436306 w 595907"/>
                <a:gd name="connsiteY1079" fmla="*/ 141252 h 440358"/>
                <a:gd name="connsiteX1080" fmla="*/ 431462 w 595907"/>
                <a:gd name="connsiteY1080" fmla="*/ 141875 h 440358"/>
                <a:gd name="connsiteX1081" fmla="*/ 426686 w 595907"/>
                <a:gd name="connsiteY1081" fmla="*/ 143120 h 440358"/>
                <a:gd name="connsiteX1082" fmla="*/ 423225 w 595907"/>
                <a:gd name="connsiteY1082" fmla="*/ 144573 h 440358"/>
                <a:gd name="connsiteX1083" fmla="*/ 421564 w 595907"/>
                <a:gd name="connsiteY1083" fmla="*/ 145818 h 440358"/>
                <a:gd name="connsiteX1084" fmla="*/ 420111 w 595907"/>
                <a:gd name="connsiteY1084" fmla="*/ 147270 h 440358"/>
                <a:gd name="connsiteX1085" fmla="*/ 418450 w 595907"/>
                <a:gd name="connsiteY1085" fmla="*/ 148308 h 440358"/>
                <a:gd name="connsiteX1086" fmla="*/ 416304 w 595907"/>
                <a:gd name="connsiteY1086" fmla="*/ 148585 h 440358"/>
                <a:gd name="connsiteX1087" fmla="*/ 414228 w 595907"/>
                <a:gd name="connsiteY1087" fmla="*/ 147962 h 440358"/>
                <a:gd name="connsiteX1088" fmla="*/ 414505 w 595907"/>
                <a:gd name="connsiteY1088" fmla="*/ 146924 h 440358"/>
                <a:gd name="connsiteX1089" fmla="*/ 416028 w 595907"/>
                <a:gd name="connsiteY1089" fmla="*/ 145748 h 440358"/>
                <a:gd name="connsiteX1090" fmla="*/ 421564 w 595907"/>
                <a:gd name="connsiteY1090" fmla="*/ 142428 h 440358"/>
                <a:gd name="connsiteX1091" fmla="*/ 425371 w 595907"/>
                <a:gd name="connsiteY1091" fmla="*/ 140699 h 440358"/>
                <a:gd name="connsiteX1092" fmla="*/ 429385 w 595907"/>
                <a:gd name="connsiteY1092" fmla="*/ 139385 h 440358"/>
                <a:gd name="connsiteX1093" fmla="*/ 437137 w 595907"/>
                <a:gd name="connsiteY1093" fmla="*/ 137794 h 440358"/>
                <a:gd name="connsiteX1094" fmla="*/ 440944 w 595907"/>
                <a:gd name="connsiteY1094" fmla="*/ 136687 h 440358"/>
                <a:gd name="connsiteX1095" fmla="*/ 444612 w 595907"/>
                <a:gd name="connsiteY1095" fmla="*/ 135096 h 440358"/>
                <a:gd name="connsiteX1096" fmla="*/ 447449 w 595907"/>
                <a:gd name="connsiteY1096" fmla="*/ 133090 h 440358"/>
                <a:gd name="connsiteX1097" fmla="*/ 449180 w 595907"/>
                <a:gd name="connsiteY1097" fmla="*/ 129908 h 440358"/>
                <a:gd name="connsiteX1098" fmla="*/ 447865 w 595907"/>
                <a:gd name="connsiteY1098" fmla="*/ 127487 h 440358"/>
                <a:gd name="connsiteX1099" fmla="*/ 444819 w 595907"/>
                <a:gd name="connsiteY1099" fmla="*/ 125757 h 440358"/>
                <a:gd name="connsiteX1100" fmla="*/ 437206 w 595907"/>
                <a:gd name="connsiteY1100" fmla="*/ 123060 h 440358"/>
                <a:gd name="connsiteX1101" fmla="*/ 429178 w 595907"/>
                <a:gd name="connsiteY1101" fmla="*/ 120777 h 440358"/>
                <a:gd name="connsiteX1102" fmla="*/ 418035 w 595907"/>
                <a:gd name="connsiteY1102" fmla="*/ 118563 h 440358"/>
                <a:gd name="connsiteX1103" fmla="*/ 414851 w 595907"/>
                <a:gd name="connsiteY1103" fmla="*/ 118287 h 440358"/>
                <a:gd name="connsiteX1104" fmla="*/ 410906 w 595907"/>
                <a:gd name="connsiteY1104" fmla="*/ 118978 h 440358"/>
                <a:gd name="connsiteX1105" fmla="*/ 406477 w 595907"/>
                <a:gd name="connsiteY1105" fmla="*/ 120362 h 440358"/>
                <a:gd name="connsiteX1106" fmla="*/ 401978 w 595907"/>
                <a:gd name="connsiteY1106" fmla="*/ 122299 h 440358"/>
                <a:gd name="connsiteX1107" fmla="*/ 397894 w 595907"/>
                <a:gd name="connsiteY1107" fmla="*/ 124789 h 440358"/>
                <a:gd name="connsiteX1108" fmla="*/ 394572 w 595907"/>
                <a:gd name="connsiteY1108" fmla="*/ 127902 h 440358"/>
                <a:gd name="connsiteX1109" fmla="*/ 392219 w 595907"/>
                <a:gd name="connsiteY1109" fmla="*/ 132052 h 440358"/>
                <a:gd name="connsiteX1110" fmla="*/ 388412 w 595907"/>
                <a:gd name="connsiteY1110" fmla="*/ 141183 h 440358"/>
                <a:gd name="connsiteX1111" fmla="*/ 385575 w 595907"/>
                <a:gd name="connsiteY1111" fmla="*/ 144780 h 440358"/>
                <a:gd name="connsiteX1112" fmla="*/ 388343 w 595907"/>
                <a:gd name="connsiteY1112" fmla="*/ 136202 h 440358"/>
                <a:gd name="connsiteX1113" fmla="*/ 388759 w 595907"/>
                <a:gd name="connsiteY1113" fmla="*/ 131360 h 440358"/>
                <a:gd name="connsiteX1114" fmla="*/ 386682 w 595907"/>
                <a:gd name="connsiteY1114" fmla="*/ 128594 h 440358"/>
                <a:gd name="connsiteX1115" fmla="*/ 383706 w 595907"/>
                <a:gd name="connsiteY1115" fmla="*/ 129285 h 440358"/>
                <a:gd name="connsiteX1116" fmla="*/ 381353 w 595907"/>
                <a:gd name="connsiteY1116" fmla="*/ 132052 h 440358"/>
                <a:gd name="connsiteX1117" fmla="*/ 379069 w 595907"/>
                <a:gd name="connsiteY1117" fmla="*/ 134197 h 440358"/>
                <a:gd name="connsiteX1118" fmla="*/ 376024 w 595907"/>
                <a:gd name="connsiteY1118" fmla="*/ 132952 h 440358"/>
                <a:gd name="connsiteX1119" fmla="*/ 378100 w 595907"/>
                <a:gd name="connsiteY1119" fmla="*/ 131775 h 440358"/>
                <a:gd name="connsiteX1120" fmla="*/ 381768 w 595907"/>
                <a:gd name="connsiteY1120" fmla="*/ 128732 h 440358"/>
                <a:gd name="connsiteX1121" fmla="*/ 383775 w 595907"/>
                <a:gd name="connsiteY1121" fmla="*/ 127418 h 440358"/>
                <a:gd name="connsiteX1122" fmla="*/ 386267 w 595907"/>
                <a:gd name="connsiteY1122" fmla="*/ 126449 h 440358"/>
                <a:gd name="connsiteX1123" fmla="*/ 391527 w 595907"/>
                <a:gd name="connsiteY1123" fmla="*/ 124996 h 440358"/>
                <a:gd name="connsiteX1124" fmla="*/ 394018 w 595907"/>
                <a:gd name="connsiteY1124" fmla="*/ 123890 h 440358"/>
                <a:gd name="connsiteX1125" fmla="*/ 397618 w 595907"/>
                <a:gd name="connsiteY1125" fmla="*/ 120846 h 440358"/>
                <a:gd name="connsiteX1126" fmla="*/ 401286 w 595907"/>
                <a:gd name="connsiteY1126" fmla="*/ 116142 h 440358"/>
                <a:gd name="connsiteX1127" fmla="*/ 402462 w 595907"/>
                <a:gd name="connsiteY1127" fmla="*/ 111438 h 440358"/>
                <a:gd name="connsiteX1128" fmla="*/ 398586 w 595907"/>
                <a:gd name="connsiteY1128" fmla="*/ 108257 h 440358"/>
                <a:gd name="connsiteX1129" fmla="*/ 396303 w 595907"/>
                <a:gd name="connsiteY1129" fmla="*/ 108464 h 440358"/>
                <a:gd name="connsiteX1130" fmla="*/ 394365 w 595907"/>
                <a:gd name="connsiteY1130" fmla="*/ 109917 h 440358"/>
                <a:gd name="connsiteX1131" fmla="*/ 392496 w 595907"/>
                <a:gd name="connsiteY1131" fmla="*/ 111646 h 440358"/>
                <a:gd name="connsiteX1132" fmla="*/ 390627 w 595907"/>
                <a:gd name="connsiteY1132" fmla="*/ 112822 h 440358"/>
                <a:gd name="connsiteX1133" fmla="*/ 387651 w 595907"/>
                <a:gd name="connsiteY1133" fmla="*/ 113029 h 440358"/>
                <a:gd name="connsiteX1134" fmla="*/ 384883 w 595907"/>
                <a:gd name="connsiteY1134" fmla="*/ 112199 h 440358"/>
                <a:gd name="connsiteX1135" fmla="*/ 382114 w 595907"/>
                <a:gd name="connsiteY1135" fmla="*/ 111023 h 440358"/>
                <a:gd name="connsiteX1136" fmla="*/ 379276 w 595907"/>
                <a:gd name="connsiteY1136" fmla="*/ 110401 h 440358"/>
                <a:gd name="connsiteX1137" fmla="*/ 376508 w 595907"/>
                <a:gd name="connsiteY1137" fmla="*/ 110678 h 440358"/>
                <a:gd name="connsiteX1138" fmla="*/ 374224 w 595907"/>
                <a:gd name="connsiteY1138" fmla="*/ 111577 h 440358"/>
                <a:gd name="connsiteX1139" fmla="*/ 372217 w 595907"/>
                <a:gd name="connsiteY1139" fmla="*/ 113029 h 440358"/>
                <a:gd name="connsiteX1140" fmla="*/ 367926 w 595907"/>
                <a:gd name="connsiteY1140" fmla="*/ 116765 h 440358"/>
                <a:gd name="connsiteX1141" fmla="*/ 366126 w 595907"/>
                <a:gd name="connsiteY1141" fmla="*/ 117733 h 440358"/>
                <a:gd name="connsiteX1142" fmla="*/ 363912 w 595907"/>
                <a:gd name="connsiteY1142" fmla="*/ 118079 h 440358"/>
                <a:gd name="connsiteX1143" fmla="*/ 360590 w 595907"/>
                <a:gd name="connsiteY1143" fmla="*/ 118148 h 440358"/>
                <a:gd name="connsiteX1144" fmla="*/ 373463 w 595907"/>
                <a:gd name="connsiteY1144" fmla="*/ 110055 h 440358"/>
                <a:gd name="connsiteX1145" fmla="*/ 375816 w 595907"/>
                <a:gd name="connsiteY1145" fmla="*/ 109294 h 440358"/>
                <a:gd name="connsiteX1146" fmla="*/ 381630 w 595907"/>
                <a:gd name="connsiteY1146" fmla="*/ 108879 h 440358"/>
                <a:gd name="connsiteX1147" fmla="*/ 383983 w 595907"/>
                <a:gd name="connsiteY1147" fmla="*/ 108118 h 440358"/>
                <a:gd name="connsiteX1148" fmla="*/ 386821 w 595907"/>
                <a:gd name="connsiteY1148" fmla="*/ 106596 h 440358"/>
                <a:gd name="connsiteX1149" fmla="*/ 389243 w 595907"/>
                <a:gd name="connsiteY1149" fmla="*/ 104590 h 440358"/>
                <a:gd name="connsiteX1150" fmla="*/ 390420 w 595907"/>
                <a:gd name="connsiteY1150" fmla="*/ 102377 h 440358"/>
                <a:gd name="connsiteX1151" fmla="*/ 389935 w 595907"/>
                <a:gd name="connsiteY1151" fmla="*/ 100025 h 440358"/>
                <a:gd name="connsiteX1152" fmla="*/ 388135 w 595907"/>
                <a:gd name="connsiteY1152" fmla="*/ 97881 h 440358"/>
                <a:gd name="connsiteX1153" fmla="*/ 385852 w 595907"/>
                <a:gd name="connsiteY1153" fmla="*/ 96082 h 440358"/>
                <a:gd name="connsiteX1154" fmla="*/ 383706 w 595907"/>
                <a:gd name="connsiteY1154" fmla="*/ 94768 h 440358"/>
                <a:gd name="connsiteX1155" fmla="*/ 377892 w 595907"/>
                <a:gd name="connsiteY1155" fmla="*/ 92347 h 440358"/>
                <a:gd name="connsiteX1156" fmla="*/ 356645 w 595907"/>
                <a:gd name="connsiteY1156" fmla="*/ 88750 h 440358"/>
                <a:gd name="connsiteX1157" fmla="*/ 354222 w 595907"/>
                <a:gd name="connsiteY1157" fmla="*/ 88611 h 44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Lst>
              <a:rect l="l" t="t" r="r" b="b"/>
              <a:pathLst>
                <a:path w="595907" h="440358">
                  <a:moveTo>
                    <a:pt x="354222" y="88611"/>
                  </a:moveTo>
                  <a:lnTo>
                    <a:pt x="351800" y="89510"/>
                  </a:lnTo>
                  <a:lnTo>
                    <a:pt x="349101" y="91793"/>
                  </a:lnTo>
                  <a:lnTo>
                    <a:pt x="347370" y="94353"/>
                  </a:lnTo>
                  <a:lnTo>
                    <a:pt x="347647" y="96359"/>
                  </a:lnTo>
                  <a:lnTo>
                    <a:pt x="348616" y="98572"/>
                  </a:lnTo>
                  <a:lnTo>
                    <a:pt x="349239" y="101892"/>
                  </a:lnTo>
                  <a:lnTo>
                    <a:pt x="344117" y="97396"/>
                  </a:lnTo>
                  <a:lnTo>
                    <a:pt x="343079" y="96082"/>
                  </a:lnTo>
                  <a:lnTo>
                    <a:pt x="342179" y="94698"/>
                  </a:lnTo>
                  <a:lnTo>
                    <a:pt x="341141" y="93523"/>
                  </a:lnTo>
                  <a:lnTo>
                    <a:pt x="339549" y="92554"/>
                  </a:lnTo>
                  <a:lnTo>
                    <a:pt x="338165" y="92001"/>
                  </a:lnTo>
                  <a:lnTo>
                    <a:pt x="337335" y="91862"/>
                  </a:lnTo>
                  <a:lnTo>
                    <a:pt x="336435" y="92416"/>
                  </a:lnTo>
                  <a:lnTo>
                    <a:pt x="331590" y="96082"/>
                  </a:lnTo>
                  <a:lnTo>
                    <a:pt x="329998" y="97050"/>
                  </a:lnTo>
                  <a:lnTo>
                    <a:pt x="328130" y="97535"/>
                  </a:lnTo>
                  <a:lnTo>
                    <a:pt x="333736" y="92416"/>
                  </a:lnTo>
                  <a:lnTo>
                    <a:pt x="336712" y="89165"/>
                  </a:lnTo>
                  <a:lnTo>
                    <a:pt x="338027" y="86536"/>
                  </a:lnTo>
                  <a:lnTo>
                    <a:pt x="336781" y="84322"/>
                  </a:lnTo>
                  <a:lnTo>
                    <a:pt x="334289" y="84876"/>
                  </a:lnTo>
                  <a:lnTo>
                    <a:pt x="329375" y="87574"/>
                  </a:lnTo>
                  <a:lnTo>
                    <a:pt x="323216" y="88819"/>
                  </a:lnTo>
                  <a:lnTo>
                    <a:pt x="320932" y="90064"/>
                  </a:lnTo>
                  <a:lnTo>
                    <a:pt x="318786" y="93108"/>
                  </a:lnTo>
                  <a:lnTo>
                    <a:pt x="316018" y="99956"/>
                  </a:lnTo>
                  <a:lnTo>
                    <a:pt x="313941" y="102861"/>
                  </a:lnTo>
                  <a:lnTo>
                    <a:pt x="310758" y="103760"/>
                  </a:lnTo>
                  <a:lnTo>
                    <a:pt x="312211" y="101685"/>
                  </a:lnTo>
                  <a:lnTo>
                    <a:pt x="313249" y="99679"/>
                  </a:lnTo>
                  <a:lnTo>
                    <a:pt x="314080" y="97604"/>
                  </a:lnTo>
                  <a:lnTo>
                    <a:pt x="315326" y="93384"/>
                  </a:lnTo>
                  <a:lnTo>
                    <a:pt x="317679" y="87850"/>
                  </a:lnTo>
                  <a:lnTo>
                    <a:pt x="312142" y="88127"/>
                  </a:lnTo>
                  <a:lnTo>
                    <a:pt x="309373" y="87781"/>
                  </a:lnTo>
                  <a:lnTo>
                    <a:pt x="307228" y="86674"/>
                  </a:lnTo>
                  <a:lnTo>
                    <a:pt x="316779" y="85360"/>
                  </a:lnTo>
                  <a:lnTo>
                    <a:pt x="321762" y="83977"/>
                  </a:lnTo>
                  <a:lnTo>
                    <a:pt x="325707" y="81901"/>
                  </a:lnTo>
                  <a:lnTo>
                    <a:pt x="327853" y="78789"/>
                  </a:lnTo>
                  <a:lnTo>
                    <a:pt x="327161" y="76160"/>
                  </a:lnTo>
                  <a:lnTo>
                    <a:pt x="324738" y="74154"/>
                  </a:lnTo>
                  <a:lnTo>
                    <a:pt x="321416" y="73047"/>
                  </a:lnTo>
                  <a:lnTo>
                    <a:pt x="316987" y="72563"/>
                  </a:lnTo>
                  <a:lnTo>
                    <a:pt x="312765" y="72840"/>
                  </a:lnTo>
                  <a:lnTo>
                    <a:pt x="308681" y="73946"/>
                  </a:lnTo>
                  <a:lnTo>
                    <a:pt x="304598" y="75745"/>
                  </a:lnTo>
                  <a:lnTo>
                    <a:pt x="301276" y="78235"/>
                  </a:lnTo>
                  <a:lnTo>
                    <a:pt x="295462" y="84461"/>
                  </a:lnTo>
                  <a:lnTo>
                    <a:pt x="292278" y="86398"/>
                  </a:lnTo>
                  <a:lnTo>
                    <a:pt x="297746" y="80034"/>
                  </a:lnTo>
                  <a:lnTo>
                    <a:pt x="307228" y="71180"/>
                  </a:lnTo>
                  <a:lnTo>
                    <a:pt x="309719" y="67721"/>
                  </a:lnTo>
                  <a:lnTo>
                    <a:pt x="310135" y="63985"/>
                  </a:lnTo>
                  <a:lnTo>
                    <a:pt x="307574" y="59627"/>
                  </a:lnTo>
                  <a:lnTo>
                    <a:pt x="304667" y="57206"/>
                  </a:lnTo>
                  <a:lnTo>
                    <a:pt x="301068" y="55546"/>
                  </a:lnTo>
                  <a:lnTo>
                    <a:pt x="297192" y="54439"/>
                  </a:lnTo>
                  <a:lnTo>
                    <a:pt x="288748" y="53471"/>
                  </a:lnTo>
                  <a:lnTo>
                    <a:pt x="284803" y="52364"/>
                  </a:lnTo>
                  <a:lnTo>
                    <a:pt x="276498" y="49044"/>
                  </a:lnTo>
                  <a:lnTo>
                    <a:pt x="268193" y="47038"/>
                  </a:lnTo>
                  <a:lnTo>
                    <a:pt x="258711" y="46830"/>
                  </a:lnTo>
                  <a:lnTo>
                    <a:pt x="249437" y="48767"/>
                  </a:lnTo>
                  <a:lnTo>
                    <a:pt x="241962" y="52918"/>
                  </a:lnTo>
                  <a:lnTo>
                    <a:pt x="239470" y="59074"/>
                  </a:lnTo>
                  <a:lnTo>
                    <a:pt x="245699" y="63155"/>
                  </a:lnTo>
                  <a:lnTo>
                    <a:pt x="254420" y="66268"/>
                  </a:lnTo>
                  <a:lnTo>
                    <a:pt x="259195" y="69588"/>
                  </a:lnTo>
                  <a:lnTo>
                    <a:pt x="255804" y="69243"/>
                  </a:lnTo>
                  <a:lnTo>
                    <a:pt x="252966" y="68136"/>
                  </a:lnTo>
                  <a:lnTo>
                    <a:pt x="250198" y="66822"/>
                  </a:lnTo>
                  <a:lnTo>
                    <a:pt x="247014" y="65784"/>
                  </a:lnTo>
                  <a:lnTo>
                    <a:pt x="245838" y="65646"/>
                  </a:lnTo>
                  <a:lnTo>
                    <a:pt x="243346" y="65853"/>
                  </a:lnTo>
                  <a:lnTo>
                    <a:pt x="242169" y="65853"/>
                  </a:lnTo>
                  <a:lnTo>
                    <a:pt x="240578" y="65300"/>
                  </a:lnTo>
                  <a:lnTo>
                    <a:pt x="237394" y="63640"/>
                  </a:lnTo>
                  <a:lnTo>
                    <a:pt x="235871" y="63294"/>
                  </a:lnTo>
                  <a:lnTo>
                    <a:pt x="233726" y="64331"/>
                  </a:lnTo>
                  <a:lnTo>
                    <a:pt x="232134" y="66614"/>
                  </a:lnTo>
                  <a:lnTo>
                    <a:pt x="231234" y="69588"/>
                  </a:lnTo>
                  <a:lnTo>
                    <a:pt x="231303" y="72425"/>
                  </a:lnTo>
                  <a:lnTo>
                    <a:pt x="232411" y="74707"/>
                  </a:lnTo>
                  <a:lnTo>
                    <a:pt x="235940" y="78443"/>
                  </a:lnTo>
                  <a:lnTo>
                    <a:pt x="237048" y="80518"/>
                  </a:lnTo>
                  <a:lnTo>
                    <a:pt x="235179" y="79826"/>
                  </a:lnTo>
                  <a:lnTo>
                    <a:pt x="233241" y="78789"/>
                  </a:lnTo>
                  <a:lnTo>
                    <a:pt x="231442" y="77474"/>
                  </a:lnTo>
                  <a:lnTo>
                    <a:pt x="229919" y="76022"/>
                  </a:lnTo>
                  <a:lnTo>
                    <a:pt x="228812" y="74292"/>
                  </a:lnTo>
                  <a:lnTo>
                    <a:pt x="228396" y="72909"/>
                  </a:lnTo>
                  <a:lnTo>
                    <a:pt x="227704" y="65369"/>
                  </a:lnTo>
                  <a:lnTo>
                    <a:pt x="226735" y="63985"/>
                  </a:lnTo>
                  <a:lnTo>
                    <a:pt x="224382" y="62740"/>
                  </a:lnTo>
                  <a:lnTo>
                    <a:pt x="222375" y="62187"/>
                  </a:lnTo>
                  <a:lnTo>
                    <a:pt x="221545" y="62533"/>
                  </a:lnTo>
                  <a:lnTo>
                    <a:pt x="220783" y="63155"/>
                  </a:lnTo>
                  <a:lnTo>
                    <a:pt x="219122" y="63570"/>
                  </a:lnTo>
                  <a:lnTo>
                    <a:pt x="216008" y="62948"/>
                  </a:lnTo>
                  <a:lnTo>
                    <a:pt x="211993" y="59904"/>
                  </a:lnTo>
                  <a:lnTo>
                    <a:pt x="209225" y="59904"/>
                  </a:lnTo>
                  <a:lnTo>
                    <a:pt x="206180" y="61772"/>
                  </a:lnTo>
                  <a:lnTo>
                    <a:pt x="206110" y="64331"/>
                  </a:lnTo>
                  <a:lnTo>
                    <a:pt x="207910" y="67098"/>
                  </a:lnTo>
                  <a:lnTo>
                    <a:pt x="210056" y="69588"/>
                  </a:lnTo>
                  <a:lnTo>
                    <a:pt x="204380" y="68966"/>
                  </a:lnTo>
                  <a:lnTo>
                    <a:pt x="201958" y="69519"/>
                  </a:lnTo>
                  <a:lnTo>
                    <a:pt x="198774" y="71387"/>
                  </a:lnTo>
                  <a:lnTo>
                    <a:pt x="193791" y="76437"/>
                  </a:lnTo>
                  <a:lnTo>
                    <a:pt x="190884" y="78719"/>
                  </a:lnTo>
                  <a:lnTo>
                    <a:pt x="187977" y="79204"/>
                  </a:lnTo>
                  <a:lnTo>
                    <a:pt x="188877" y="74223"/>
                  </a:lnTo>
                  <a:lnTo>
                    <a:pt x="190053" y="73116"/>
                  </a:lnTo>
                  <a:lnTo>
                    <a:pt x="193306" y="72355"/>
                  </a:lnTo>
                  <a:lnTo>
                    <a:pt x="190123" y="70280"/>
                  </a:lnTo>
                  <a:lnTo>
                    <a:pt x="189085" y="69173"/>
                  </a:lnTo>
                  <a:lnTo>
                    <a:pt x="188808" y="67859"/>
                  </a:lnTo>
                  <a:lnTo>
                    <a:pt x="189915" y="66268"/>
                  </a:lnTo>
                  <a:lnTo>
                    <a:pt x="192061" y="64470"/>
                  </a:lnTo>
                  <a:lnTo>
                    <a:pt x="194137" y="62602"/>
                  </a:lnTo>
                  <a:lnTo>
                    <a:pt x="194829" y="60527"/>
                  </a:lnTo>
                  <a:lnTo>
                    <a:pt x="192822" y="58867"/>
                  </a:lnTo>
                  <a:lnTo>
                    <a:pt x="189015" y="60458"/>
                  </a:lnTo>
                  <a:lnTo>
                    <a:pt x="181956" y="65784"/>
                  </a:lnTo>
                  <a:lnTo>
                    <a:pt x="183963" y="62394"/>
                  </a:lnTo>
                  <a:lnTo>
                    <a:pt x="187147" y="59420"/>
                  </a:lnTo>
                  <a:lnTo>
                    <a:pt x="199882" y="49459"/>
                  </a:lnTo>
                  <a:lnTo>
                    <a:pt x="200989" y="47937"/>
                  </a:lnTo>
                  <a:lnTo>
                    <a:pt x="201404" y="46277"/>
                  </a:lnTo>
                  <a:lnTo>
                    <a:pt x="201197" y="45655"/>
                  </a:lnTo>
                  <a:lnTo>
                    <a:pt x="200297" y="45101"/>
                  </a:lnTo>
                  <a:lnTo>
                    <a:pt x="198705" y="43648"/>
                  </a:lnTo>
                  <a:lnTo>
                    <a:pt x="196559" y="39567"/>
                  </a:lnTo>
                  <a:lnTo>
                    <a:pt x="195590" y="31612"/>
                  </a:lnTo>
                  <a:lnTo>
                    <a:pt x="193929" y="27946"/>
                  </a:lnTo>
                  <a:lnTo>
                    <a:pt x="192407" y="26563"/>
                  </a:lnTo>
                  <a:lnTo>
                    <a:pt x="190676" y="25525"/>
                  </a:lnTo>
                  <a:lnTo>
                    <a:pt x="188808" y="24764"/>
                  </a:lnTo>
                  <a:lnTo>
                    <a:pt x="187077" y="23657"/>
                  </a:lnTo>
                  <a:lnTo>
                    <a:pt x="185416" y="22135"/>
                  </a:lnTo>
                  <a:lnTo>
                    <a:pt x="184378" y="20406"/>
                  </a:lnTo>
                  <a:lnTo>
                    <a:pt x="181194" y="12451"/>
                  </a:lnTo>
                  <a:lnTo>
                    <a:pt x="179326" y="9269"/>
                  </a:lnTo>
                  <a:lnTo>
                    <a:pt x="176627" y="6986"/>
                  </a:lnTo>
                  <a:lnTo>
                    <a:pt x="172543" y="5326"/>
                  </a:lnTo>
                  <a:lnTo>
                    <a:pt x="167768" y="4427"/>
                  </a:lnTo>
                  <a:lnTo>
                    <a:pt x="162784" y="4012"/>
                  </a:lnTo>
                  <a:lnTo>
                    <a:pt x="152887" y="4427"/>
                  </a:lnTo>
                  <a:lnTo>
                    <a:pt x="148873" y="4980"/>
                  </a:lnTo>
                  <a:lnTo>
                    <a:pt x="132747" y="8785"/>
                  </a:lnTo>
                  <a:lnTo>
                    <a:pt x="129009" y="10030"/>
                  </a:lnTo>
                  <a:lnTo>
                    <a:pt x="127279" y="11967"/>
                  </a:lnTo>
                  <a:lnTo>
                    <a:pt x="129148" y="15149"/>
                  </a:lnTo>
                  <a:lnTo>
                    <a:pt x="119874" y="14181"/>
                  </a:lnTo>
                  <a:lnTo>
                    <a:pt x="111222" y="15702"/>
                  </a:lnTo>
                  <a:lnTo>
                    <a:pt x="103609" y="19784"/>
                  </a:lnTo>
                  <a:lnTo>
                    <a:pt x="97311" y="26632"/>
                  </a:lnTo>
                  <a:lnTo>
                    <a:pt x="95511" y="30367"/>
                  </a:lnTo>
                  <a:lnTo>
                    <a:pt x="96065" y="32581"/>
                  </a:lnTo>
                  <a:lnTo>
                    <a:pt x="98626" y="34033"/>
                  </a:lnTo>
                  <a:lnTo>
                    <a:pt x="112330" y="39083"/>
                  </a:lnTo>
                  <a:lnTo>
                    <a:pt x="117105" y="41642"/>
                  </a:lnTo>
                  <a:lnTo>
                    <a:pt x="119320" y="44548"/>
                  </a:lnTo>
                  <a:lnTo>
                    <a:pt x="111707" y="41366"/>
                  </a:lnTo>
                  <a:lnTo>
                    <a:pt x="102917" y="38391"/>
                  </a:lnTo>
                  <a:lnTo>
                    <a:pt x="95165" y="38737"/>
                  </a:lnTo>
                  <a:lnTo>
                    <a:pt x="90528" y="45516"/>
                  </a:lnTo>
                  <a:lnTo>
                    <a:pt x="90390" y="49182"/>
                  </a:lnTo>
                  <a:lnTo>
                    <a:pt x="91428" y="52987"/>
                  </a:lnTo>
                  <a:lnTo>
                    <a:pt x="93297" y="56446"/>
                  </a:lnTo>
                  <a:lnTo>
                    <a:pt x="95788" y="59212"/>
                  </a:lnTo>
                  <a:lnTo>
                    <a:pt x="99387" y="61080"/>
                  </a:lnTo>
                  <a:lnTo>
                    <a:pt x="103401" y="61495"/>
                  </a:lnTo>
                  <a:lnTo>
                    <a:pt x="107554" y="61495"/>
                  </a:lnTo>
                  <a:lnTo>
                    <a:pt x="111707" y="61910"/>
                  </a:lnTo>
                  <a:lnTo>
                    <a:pt x="109630" y="63432"/>
                  </a:lnTo>
                  <a:lnTo>
                    <a:pt x="108108" y="64262"/>
                  </a:lnTo>
                  <a:lnTo>
                    <a:pt x="107969" y="65369"/>
                  </a:lnTo>
                  <a:lnTo>
                    <a:pt x="109907" y="67790"/>
                  </a:lnTo>
                  <a:lnTo>
                    <a:pt x="112122" y="69519"/>
                  </a:lnTo>
                  <a:lnTo>
                    <a:pt x="114752" y="70903"/>
                  </a:lnTo>
                  <a:lnTo>
                    <a:pt x="117105" y="72494"/>
                  </a:lnTo>
                  <a:lnTo>
                    <a:pt x="118766" y="74500"/>
                  </a:lnTo>
                  <a:lnTo>
                    <a:pt x="113991" y="72771"/>
                  </a:lnTo>
                  <a:lnTo>
                    <a:pt x="109353" y="70349"/>
                  </a:lnTo>
                  <a:lnTo>
                    <a:pt x="104578" y="68343"/>
                  </a:lnTo>
                  <a:lnTo>
                    <a:pt x="99456" y="67652"/>
                  </a:lnTo>
                  <a:lnTo>
                    <a:pt x="96826" y="68067"/>
                  </a:lnTo>
                  <a:lnTo>
                    <a:pt x="95511" y="69035"/>
                  </a:lnTo>
                  <a:lnTo>
                    <a:pt x="94404" y="70488"/>
                  </a:lnTo>
                  <a:lnTo>
                    <a:pt x="92535" y="72425"/>
                  </a:lnTo>
                  <a:lnTo>
                    <a:pt x="90667" y="73601"/>
                  </a:lnTo>
                  <a:lnTo>
                    <a:pt x="86652" y="75261"/>
                  </a:lnTo>
                  <a:lnTo>
                    <a:pt x="84991" y="76644"/>
                  </a:lnTo>
                  <a:lnTo>
                    <a:pt x="88382" y="78996"/>
                  </a:lnTo>
                  <a:lnTo>
                    <a:pt x="93850" y="84599"/>
                  </a:lnTo>
                  <a:lnTo>
                    <a:pt x="96826" y="87020"/>
                  </a:lnTo>
                  <a:lnTo>
                    <a:pt x="100702" y="88265"/>
                  </a:lnTo>
                  <a:lnTo>
                    <a:pt x="104855" y="88404"/>
                  </a:lnTo>
                  <a:lnTo>
                    <a:pt x="108523" y="89026"/>
                  </a:lnTo>
                  <a:lnTo>
                    <a:pt x="110945" y="91655"/>
                  </a:lnTo>
                  <a:lnTo>
                    <a:pt x="111153" y="95183"/>
                  </a:lnTo>
                  <a:lnTo>
                    <a:pt x="110530" y="100302"/>
                  </a:lnTo>
                  <a:lnTo>
                    <a:pt x="109353" y="105282"/>
                  </a:lnTo>
                  <a:lnTo>
                    <a:pt x="108315" y="108464"/>
                  </a:lnTo>
                  <a:lnTo>
                    <a:pt x="106931" y="111369"/>
                  </a:lnTo>
                  <a:lnTo>
                    <a:pt x="105893" y="111853"/>
                  </a:lnTo>
                  <a:lnTo>
                    <a:pt x="104093" y="110885"/>
                  </a:lnTo>
                  <a:lnTo>
                    <a:pt x="103194" y="109986"/>
                  </a:lnTo>
                  <a:lnTo>
                    <a:pt x="102778" y="109156"/>
                  </a:lnTo>
                  <a:lnTo>
                    <a:pt x="102986" y="108187"/>
                  </a:lnTo>
                  <a:lnTo>
                    <a:pt x="103886" y="107080"/>
                  </a:lnTo>
                  <a:lnTo>
                    <a:pt x="99664" y="106250"/>
                  </a:lnTo>
                  <a:lnTo>
                    <a:pt x="95096" y="106112"/>
                  </a:lnTo>
                  <a:lnTo>
                    <a:pt x="90459" y="106665"/>
                  </a:lnTo>
                  <a:lnTo>
                    <a:pt x="86306" y="107703"/>
                  </a:lnTo>
                  <a:lnTo>
                    <a:pt x="78555" y="111093"/>
                  </a:lnTo>
                  <a:lnTo>
                    <a:pt x="74264" y="112269"/>
                  </a:lnTo>
                  <a:lnTo>
                    <a:pt x="70872" y="111646"/>
                  </a:lnTo>
                  <a:lnTo>
                    <a:pt x="84230" y="106181"/>
                  </a:lnTo>
                  <a:lnTo>
                    <a:pt x="96065" y="103484"/>
                  </a:lnTo>
                  <a:lnTo>
                    <a:pt x="99733" y="101754"/>
                  </a:lnTo>
                  <a:lnTo>
                    <a:pt x="102294" y="99264"/>
                  </a:lnTo>
                  <a:lnTo>
                    <a:pt x="101740" y="97327"/>
                  </a:lnTo>
                  <a:lnTo>
                    <a:pt x="85406" y="87020"/>
                  </a:lnTo>
                  <a:lnTo>
                    <a:pt x="82361" y="84461"/>
                  </a:lnTo>
                  <a:lnTo>
                    <a:pt x="79800" y="81417"/>
                  </a:lnTo>
                  <a:lnTo>
                    <a:pt x="77932" y="77959"/>
                  </a:lnTo>
                  <a:lnTo>
                    <a:pt x="76686" y="74292"/>
                  </a:lnTo>
                  <a:lnTo>
                    <a:pt x="75925" y="70349"/>
                  </a:lnTo>
                  <a:lnTo>
                    <a:pt x="75994" y="66752"/>
                  </a:lnTo>
                  <a:lnTo>
                    <a:pt x="76270" y="63225"/>
                  </a:lnTo>
                  <a:lnTo>
                    <a:pt x="76270" y="59697"/>
                  </a:lnTo>
                  <a:lnTo>
                    <a:pt x="75371" y="56307"/>
                  </a:lnTo>
                  <a:lnTo>
                    <a:pt x="73502" y="53333"/>
                  </a:lnTo>
                  <a:lnTo>
                    <a:pt x="71495" y="50773"/>
                  </a:lnTo>
                  <a:lnTo>
                    <a:pt x="69972" y="48006"/>
                  </a:lnTo>
                  <a:lnTo>
                    <a:pt x="69557" y="44479"/>
                  </a:lnTo>
                  <a:lnTo>
                    <a:pt x="70457" y="41020"/>
                  </a:lnTo>
                  <a:lnTo>
                    <a:pt x="82915" y="20683"/>
                  </a:lnTo>
                  <a:lnTo>
                    <a:pt x="85753" y="17432"/>
                  </a:lnTo>
                  <a:lnTo>
                    <a:pt x="88936" y="14665"/>
                  </a:lnTo>
                  <a:lnTo>
                    <a:pt x="92328" y="12590"/>
                  </a:lnTo>
                  <a:lnTo>
                    <a:pt x="99664" y="8854"/>
                  </a:lnTo>
                  <a:lnTo>
                    <a:pt x="104163" y="4150"/>
                  </a:lnTo>
                  <a:lnTo>
                    <a:pt x="99456" y="1591"/>
                  </a:lnTo>
                  <a:lnTo>
                    <a:pt x="91012" y="415"/>
                  </a:lnTo>
                  <a:lnTo>
                    <a:pt x="76270" y="0"/>
                  </a:lnTo>
                  <a:lnTo>
                    <a:pt x="60421" y="1798"/>
                  </a:lnTo>
                  <a:lnTo>
                    <a:pt x="52600" y="3390"/>
                  </a:lnTo>
                  <a:lnTo>
                    <a:pt x="45956" y="5257"/>
                  </a:lnTo>
                  <a:lnTo>
                    <a:pt x="38481" y="8163"/>
                  </a:lnTo>
                  <a:lnTo>
                    <a:pt x="31491" y="11967"/>
                  </a:lnTo>
                  <a:lnTo>
                    <a:pt x="26439" y="16325"/>
                  </a:lnTo>
                  <a:lnTo>
                    <a:pt x="25954" y="17293"/>
                  </a:lnTo>
                  <a:lnTo>
                    <a:pt x="25331" y="19576"/>
                  </a:lnTo>
                  <a:lnTo>
                    <a:pt x="24777" y="20683"/>
                  </a:lnTo>
                  <a:lnTo>
                    <a:pt x="23324" y="22135"/>
                  </a:lnTo>
                  <a:lnTo>
                    <a:pt x="20002" y="24902"/>
                  </a:lnTo>
                  <a:lnTo>
                    <a:pt x="18479" y="26563"/>
                  </a:lnTo>
                  <a:lnTo>
                    <a:pt x="16403" y="30506"/>
                  </a:lnTo>
                  <a:lnTo>
                    <a:pt x="15503" y="34379"/>
                  </a:lnTo>
                  <a:lnTo>
                    <a:pt x="15019" y="38322"/>
                  </a:lnTo>
                  <a:lnTo>
                    <a:pt x="14050" y="42542"/>
                  </a:lnTo>
                  <a:lnTo>
                    <a:pt x="4983" y="57206"/>
                  </a:lnTo>
                  <a:lnTo>
                    <a:pt x="2284" y="65576"/>
                  </a:lnTo>
                  <a:lnTo>
                    <a:pt x="7198" y="69658"/>
                  </a:lnTo>
                  <a:lnTo>
                    <a:pt x="5675" y="71387"/>
                  </a:lnTo>
                  <a:lnTo>
                    <a:pt x="1938" y="74223"/>
                  </a:lnTo>
                  <a:lnTo>
                    <a:pt x="554" y="76229"/>
                  </a:lnTo>
                  <a:lnTo>
                    <a:pt x="0" y="78650"/>
                  </a:lnTo>
                  <a:lnTo>
                    <a:pt x="208" y="80933"/>
                  </a:lnTo>
                  <a:lnTo>
                    <a:pt x="3045" y="91378"/>
                  </a:lnTo>
                  <a:lnTo>
                    <a:pt x="5052" y="95044"/>
                  </a:lnTo>
                  <a:lnTo>
                    <a:pt x="8513" y="97604"/>
                  </a:lnTo>
                  <a:lnTo>
                    <a:pt x="13981" y="99956"/>
                  </a:lnTo>
                  <a:lnTo>
                    <a:pt x="20140" y="101754"/>
                  </a:lnTo>
                  <a:lnTo>
                    <a:pt x="38966" y="103829"/>
                  </a:lnTo>
                  <a:lnTo>
                    <a:pt x="44295" y="105005"/>
                  </a:lnTo>
                  <a:lnTo>
                    <a:pt x="59452" y="111577"/>
                  </a:lnTo>
                  <a:lnTo>
                    <a:pt x="54538" y="113790"/>
                  </a:lnTo>
                  <a:lnTo>
                    <a:pt x="47894" y="114344"/>
                  </a:lnTo>
                  <a:lnTo>
                    <a:pt x="41042" y="113790"/>
                  </a:lnTo>
                  <a:lnTo>
                    <a:pt x="23601" y="110055"/>
                  </a:lnTo>
                  <a:lnTo>
                    <a:pt x="17372" y="109502"/>
                  </a:lnTo>
                  <a:lnTo>
                    <a:pt x="11351" y="109778"/>
                  </a:lnTo>
                  <a:lnTo>
                    <a:pt x="13565" y="112684"/>
                  </a:lnTo>
                  <a:lnTo>
                    <a:pt x="16542" y="119739"/>
                  </a:lnTo>
                  <a:lnTo>
                    <a:pt x="18479" y="122991"/>
                  </a:lnTo>
                  <a:lnTo>
                    <a:pt x="21940" y="126933"/>
                  </a:lnTo>
                  <a:lnTo>
                    <a:pt x="24985" y="129216"/>
                  </a:lnTo>
                  <a:lnTo>
                    <a:pt x="28377" y="130807"/>
                  </a:lnTo>
                  <a:lnTo>
                    <a:pt x="33014" y="132467"/>
                  </a:lnTo>
                  <a:lnTo>
                    <a:pt x="36197" y="134335"/>
                  </a:lnTo>
                  <a:lnTo>
                    <a:pt x="39312" y="136825"/>
                  </a:lnTo>
                  <a:lnTo>
                    <a:pt x="42426" y="138970"/>
                  </a:lnTo>
                  <a:lnTo>
                    <a:pt x="45749" y="139730"/>
                  </a:lnTo>
                  <a:lnTo>
                    <a:pt x="47063" y="139315"/>
                  </a:lnTo>
                  <a:lnTo>
                    <a:pt x="50247" y="137517"/>
                  </a:lnTo>
                  <a:lnTo>
                    <a:pt x="51978" y="137033"/>
                  </a:lnTo>
                  <a:lnTo>
                    <a:pt x="54261" y="136963"/>
                  </a:lnTo>
                  <a:lnTo>
                    <a:pt x="58691" y="137379"/>
                  </a:lnTo>
                  <a:lnTo>
                    <a:pt x="61044" y="137033"/>
                  </a:lnTo>
                  <a:lnTo>
                    <a:pt x="60490" y="136410"/>
                  </a:lnTo>
                  <a:lnTo>
                    <a:pt x="59383" y="134819"/>
                  </a:lnTo>
                  <a:lnTo>
                    <a:pt x="58829" y="134127"/>
                  </a:lnTo>
                  <a:lnTo>
                    <a:pt x="60837" y="133920"/>
                  </a:lnTo>
                  <a:lnTo>
                    <a:pt x="64851" y="134473"/>
                  </a:lnTo>
                  <a:lnTo>
                    <a:pt x="66927" y="134612"/>
                  </a:lnTo>
                  <a:lnTo>
                    <a:pt x="69073" y="134266"/>
                  </a:lnTo>
                  <a:lnTo>
                    <a:pt x="71011" y="133574"/>
                  </a:lnTo>
                  <a:lnTo>
                    <a:pt x="74886" y="131637"/>
                  </a:lnTo>
                  <a:lnTo>
                    <a:pt x="72879" y="138416"/>
                  </a:lnTo>
                  <a:lnTo>
                    <a:pt x="76824" y="143812"/>
                  </a:lnTo>
                  <a:lnTo>
                    <a:pt x="83676" y="147063"/>
                  </a:lnTo>
                  <a:lnTo>
                    <a:pt x="90459" y="147270"/>
                  </a:lnTo>
                  <a:lnTo>
                    <a:pt x="98141" y="146371"/>
                  </a:lnTo>
                  <a:lnTo>
                    <a:pt x="105547" y="147340"/>
                  </a:lnTo>
                  <a:lnTo>
                    <a:pt x="120704" y="150591"/>
                  </a:lnTo>
                  <a:lnTo>
                    <a:pt x="128248" y="150798"/>
                  </a:lnTo>
                  <a:lnTo>
                    <a:pt x="135654" y="150452"/>
                  </a:lnTo>
                  <a:lnTo>
                    <a:pt x="142782" y="150591"/>
                  </a:lnTo>
                  <a:lnTo>
                    <a:pt x="149842" y="152528"/>
                  </a:lnTo>
                  <a:lnTo>
                    <a:pt x="157317" y="155640"/>
                  </a:lnTo>
                  <a:lnTo>
                    <a:pt x="161054" y="156332"/>
                  </a:lnTo>
                  <a:lnTo>
                    <a:pt x="165138" y="155917"/>
                  </a:lnTo>
                  <a:lnTo>
                    <a:pt x="172474" y="153427"/>
                  </a:lnTo>
                  <a:lnTo>
                    <a:pt x="175658" y="153288"/>
                  </a:lnTo>
                  <a:lnTo>
                    <a:pt x="179464" y="154672"/>
                  </a:lnTo>
                  <a:lnTo>
                    <a:pt x="183202" y="156747"/>
                  </a:lnTo>
                  <a:lnTo>
                    <a:pt x="187423" y="158684"/>
                  </a:lnTo>
                  <a:lnTo>
                    <a:pt x="189707" y="158684"/>
                  </a:lnTo>
                  <a:lnTo>
                    <a:pt x="187493" y="155018"/>
                  </a:lnTo>
                  <a:lnTo>
                    <a:pt x="184032" y="152043"/>
                  </a:lnTo>
                  <a:lnTo>
                    <a:pt x="176903" y="148446"/>
                  </a:lnTo>
                  <a:lnTo>
                    <a:pt x="173374" y="146094"/>
                  </a:lnTo>
                  <a:lnTo>
                    <a:pt x="177596" y="145264"/>
                  </a:lnTo>
                  <a:lnTo>
                    <a:pt x="182302" y="145610"/>
                  </a:lnTo>
                  <a:lnTo>
                    <a:pt x="216769" y="153911"/>
                  </a:lnTo>
                  <a:lnTo>
                    <a:pt x="221198" y="154188"/>
                  </a:lnTo>
                  <a:lnTo>
                    <a:pt x="226182" y="153012"/>
                  </a:lnTo>
                  <a:lnTo>
                    <a:pt x="229988" y="151075"/>
                  </a:lnTo>
                  <a:lnTo>
                    <a:pt x="232342" y="148377"/>
                  </a:lnTo>
                  <a:lnTo>
                    <a:pt x="233034" y="144988"/>
                  </a:lnTo>
                  <a:lnTo>
                    <a:pt x="231580" y="140906"/>
                  </a:lnTo>
                  <a:lnTo>
                    <a:pt x="228535" y="138209"/>
                  </a:lnTo>
                  <a:lnTo>
                    <a:pt x="224590" y="136548"/>
                  </a:lnTo>
                  <a:lnTo>
                    <a:pt x="221475" y="134750"/>
                  </a:lnTo>
                  <a:lnTo>
                    <a:pt x="220714" y="131914"/>
                  </a:lnTo>
                  <a:lnTo>
                    <a:pt x="221614" y="130461"/>
                  </a:lnTo>
                  <a:lnTo>
                    <a:pt x="223206" y="128801"/>
                  </a:lnTo>
                  <a:lnTo>
                    <a:pt x="225074" y="127418"/>
                  </a:lnTo>
                  <a:lnTo>
                    <a:pt x="226597" y="126795"/>
                  </a:lnTo>
                  <a:lnTo>
                    <a:pt x="228396" y="127279"/>
                  </a:lnTo>
                  <a:lnTo>
                    <a:pt x="229781" y="128594"/>
                  </a:lnTo>
                  <a:lnTo>
                    <a:pt x="232272" y="131914"/>
                  </a:lnTo>
                  <a:lnTo>
                    <a:pt x="234625" y="134335"/>
                  </a:lnTo>
                  <a:lnTo>
                    <a:pt x="237740" y="137171"/>
                  </a:lnTo>
                  <a:lnTo>
                    <a:pt x="241062" y="139592"/>
                  </a:lnTo>
                  <a:lnTo>
                    <a:pt x="244107" y="141045"/>
                  </a:lnTo>
                  <a:lnTo>
                    <a:pt x="248122" y="141183"/>
                  </a:lnTo>
                  <a:lnTo>
                    <a:pt x="251236" y="140560"/>
                  </a:lnTo>
                  <a:lnTo>
                    <a:pt x="253589" y="141183"/>
                  </a:lnTo>
                  <a:lnTo>
                    <a:pt x="255320" y="144849"/>
                  </a:lnTo>
                  <a:lnTo>
                    <a:pt x="256081" y="151905"/>
                  </a:lnTo>
                  <a:lnTo>
                    <a:pt x="256773" y="153980"/>
                  </a:lnTo>
                  <a:lnTo>
                    <a:pt x="258434" y="156055"/>
                  </a:lnTo>
                  <a:lnTo>
                    <a:pt x="260234" y="156470"/>
                  </a:lnTo>
                  <a:lnTo>
                    <a:pt x="265148" y="155917"/>
                  </a:lnTo>
                  <a:lnTo>
                    <a:pt x="266739" y="156055"/>
                  </a:lnTo>
                  <a:lnTo>
                    <a:pt x="269162" y="156539"/>
                  </a:lnTo>
                  <a:lnTo>
                    <a:pt x="271446" y="157301"/>
                  </a:lnTo>
                  <a:lnTo>
                    <a:pt x="272622" y="158546"/>
                  </a:lnTo>
                  <a:lnTo>
                    <a:pt x="272207" y="159722"/>
                  </a:lnTo>
                  <a:lnTo>
                    <a:pt x="270685" y="160690"/>
                  </a:lnTo>
                  <a:lnTo>
                    <a:pt x="267293" y="161935"/>
                  </a:lnTo>
                  <a:lnTo>
                    <a:pt x="269508" y="162904"/>
                  </a:lnTo>
                  <a:lnTo>
                    <a:pt x="271999" y="163457"/>
                  </a:lnTo>
                  <a:lnTo>
                    <a:pt x="274491" y="163595"/>
                  </a:lnTo>
                  <a:lnTo>
                    <a:pt x="276706" y="163388"/>
                  </a:lnTo>
                  <a:lnTo>
                    <a:pt x="279128" y="162558"/>
                  </a:lnTo>
                  <a:lnTo>
                    <a:pt x="280997" y="161589"/>
                  </a:lnTo>
                  <a:lnTo>
                    <a:pt x="283073" y="161312"/>
                  </a:lnTo>
                  <a:lnTo>
                    <a:pt x="285911" y="161935"/>
                  </a:lnTo>
                  <a:lnTo>
                    <a:pt x="283073" y="162558"/>
                  </a:lnTo>
                  <a:lnTo>
                    <a:pt x="280651" y="163595"/>
                  </a:lnTo>
                  <a:lnTo>
                    <a:pt x="279959" y="165117"/>
                  </a:lnTo>
                  <a:lnTo>
                    <a:pt x="281966" y="167469"/>
                  </a:lnTo>
                  <a:lnTo>
                    <a:pt x="284942" y="168714"/>
                  </a:lnTo>
                  <a:lnTo>
                    <a:pt x="292001" y="169683"/>
                  </a:lnTo>
                  <a:lnTo>
                    <a:pt x="295116" y="170997"/>
                  </a:lnTo>
                  <a:lnTo>
                    <a:pt x="297538" y="175701"/>
                  </a:lnTo>
                  <a:lnTo>
                    <a:pt x="291725" y="178053"/>
                  </a:lnTo>
                  <a:lnTo>
                    <a:pt x="283488" y="179228"/>
                  </a:lnTo>
                  <a:lnTo>
                    <a:pt x="278851" y="180197"/>
                  </a:lnTo>
                  <a:lnTo>
                    <a:pt x="278298" y="184209"/>
                  </a:lnTo>
                  <a:lnTo>
                    <a:pt x="278090" y="187045"/>
                  </a:lnTo>
                  <a:lnTo>
                    <a:pt x="278228" y="188498"/>
                  </a:lnTo>
                  <a:lnTo>
                    <a:pt x="281412" y="189328"/>
                  </a:lnTo>
                  <a:lnTo>
                    <a:pt x="285911" y="188152"/>
                  </a:lnTo>
                  <a:lnTo>
                    <a:pt x="299199" y="182687"/>
                  </a:lnTo>
                  <a:lnTo>
                    <a:pt x="301760" y="182065"/>
                  </a:lnTo>
                  <a:lnTo>
                    <a:pt x="307020" y="181649"/>
                  </a:lnTo>
                  <a:lnTo>
                    <a:pt x="308474" y="181234"/>
                  </a:lnTo>
                  <a:lnTo>
                    <a:pt x="314495" y="178329"/>
                  </a:lnTo>
                  <a:lnTo>
                    <a:pt x="315810" y="178191"/>
                  </a:lnTo>
                  <a:lnTo>
                    <a:pt x="317333" y="178675"/>
                  </a:lnTo>
                  <a:lnTo>
                    <a:pt x="312419" y="181096"/>
                  </a:lnTo>
                  <a:lnTo>
                    <a:pt x="316779" y="182480"/>
                  </a:lnTo>
                  <a:lnTo>
                    <a:pt x="315256" y="183932"/>
                  </a:lnTo>
                  <a:lnTo>
                    <a:pt x="314357" y="184624"/>
                  </a:lnTo>
                  <a:lnTo>
                    <a:pt x="313318" y="185108"/>
                  </a:lnTo>
                  <a:lnTo>
                    <a:pt x="314564" y="185523"/>
                  </a:lnTo>
                  <a:lnTo>
                    <a:pt x="317056" y="185662"/>
                  </a:lnTo>
                  <a:lnTo>
                    <a:pt x="318025" y="185938"/>
                  </a:lnTo>
                  <a:lnTo>
                    <a:pt x="318855" y="186976"/>
                  </a:lnTo>
                  <a:lnTo>
                    <a:pt x="321416" y="190642"/>
                  </a:lnTo>
                  <a:lnTo>
                    <a:pt x="323008" y="192026"/>
                  </a:lnTo>
                  <a:lnTo>
                    <a:pt x="326815" y="193617"/>
                  </a:lnTo>
                  <a:lnTo>
                    <a:pt x="330275" y="193893"/>
                  </a:lnTo>
                  <a:lnTo>
                    <a:pt x="331798" y="192510"/>
                  </a:lnTo>
                  <a:lnTo>
                    <a:pt x="329791" y="188774"/>
                  </a:lnTo>
                  <a:lnTo>
                    <a:pt x="333736" y="188152"/>
                  </a:lnTo>
                  <a:lnTo>
                    <a:pt x="335466" y="189328"/>
                  </a:lnTo>
                  <a:lnTo>
                    <a:pt x="335812" y="191818"/>
                  </a:lnTo>
                  <a:lnTo>
                    <a:pt x="335674" y="194931"/>
                  </a:lnTo>
                  <a:lnTo>
                    <a:pt x="336504" y="199427"/>
                  </a:lnTo>
                  <a:lnTo>
                    <a:pt x="339134" y="200396"/>
                  </a:lnTo>
                  <a:lnTo>
                    <a:pt x="342941" y="199704"/>
                  </a:lnTo>
                  <a:lnTo>
                    <a:pt x="347093" y="199289"/>
                  </a:lnTo>
                  <a:lnTo>
                    <a:pt x="347993" y="203508"/>
                  </a:lnTo>
                  <a:lnTo>
                    <a:pt x="361835" y="222531"/>
                  </a:lnTo>
                  <a:lnTo>
                    <a:pt x="367095" y="232354"/>
                  </a:lnTo>
                  <a:lnTo>
                    <a:pt x="368203" y="235259"/>
                  </a:lnTo>
                  <a:lnTo>
                    <a:pt x="368134" y="238303"/>
                  </a:lnTo>
                  <a:lnTo>
                    <a:pt x="366473" y="240309"/>
                  </a:lnTo>
                  <a:lnTo>
                    <a:pt x="363912" y="241830"/>
                  </a:lnTo>
                  <a:lnTo>
                    <a:pt x="360866" y="243283"/>
                  </a:lnTo>
                  <a:lnTo>
                    <a:pt x="357752" y="245635"/>
                  </a:lnTo>
                  <a:lnTo>
                    <a:pt x="356091" y="248333"/>
                  </a:lnTo>
                  <a:lnTo>
                    <a:pt x="354914" y="251307"/>
                  </a:lnTo>
                  <a:lnTo>
                    <a:pt x="353322" y="254628"/>
                  </a:lnTo>
                  <a:lnTo>
                    <a:pt x="351384" y="256841"/>
                  </a:lnTo>
                  <a:lnTo>
                    <a:pt x="330829" y="272405"/>
                  </a:lnTo>
                  <a:lnTo>
                    <a:pt x="325292" y="277662"/>
                  </a:lnTo>
                  <a:lnTo>
                    <a:pt x="323908" y="283058"/>
                  </a:lnTo>
                  <a:lnTo>
                    <a:pt x="327991" y="290252"/>
                  </a:lnTo>
                  <a:lnTo>
                    <a:pt x="333943" y="296132"/>
                  </a:lnTo>
                  <a:lnTo>
                    <a:pt x="339272" y="302357"/>
                  </a:lnTo>
                  <a:lnTo>
                    <a:pt x="341557" y="310796"/>
                  </a:lnTo>
                  <a:lnTo>
                    <a:pt x="339065" y="310796"/>
                  </a:lnTo>
                  <a:lnTo>
                    <a:pt x="334220" y="309690"/>
                  </a:lnTo>
                  <a:lnTo>
                    <a:pt x="331659" y="309620"/>
                  </a:lnTo>
                  <a:lnTo>
                    <a:pt x="328891" y="310450"/>
                  </a:lnTo>
                  <a:lnTo>
                    <a:pt x="327022" y="311972"/>
                  </a:lnTo>
                  <a:lnTo>
                    <a:pt x="325292" y="313702"/>
                  </a:lnTo>
                  <a:lnTo>
                    <a:pt x="323077" y="315154"/>
                  </a:lnTo>
                  <a:lnTo>
                    <a:pt x="320793" y="315846"/>
                  </a:lnTo>
                  <a:lnTo>
                    <a:pt x="318786" y="315638"/>
                  </a:lnTo>
                  <a:lnTo>
                    <a:pt x="316848" y="315154"/>
                  </a:lnTo>
                  <a:lnTo>
                    <a:pt x="314564" y="315016"/>
                  </a:lnTo>
                  <a:lnTo>
                    <a:pt x="312142" y="315638"/>
                  </a:lnTo>
                  <a:lnTo>
                    <a:pt x="310758" y="316814"/>
                  </a:lnTo>
                  <a:lnTo>
                    <a:pt x="309650" y="318267"/>
                  </a:lnTo>
                  <a:lnTo>
                    <a:pt x="307989" y="319512"/>
                  </a:lnTo>
                  <a:lnTo>
                    <a:pt x="303075" y="319789"/>
                  </a:lnTo>
                  <a:lnTo>
                    <a:pt x="298023" y="318890"/>
                  </a:lnTo>
                  <a:lnTo>
                    <a:pt x="295670" y="319374"/>
                  </a:lnTo>
                  <a:lnTo>
                    <a:pt x="298923" y="323801"/>
                  </a:lnTo>
                  <a:lnTo>
                    <a:pt x="302106" y="327191"/>
                  </a:lnTo>
                  <a:lnTo>
                    <a:pt x="303421" y="329197"/>
                  </a:lnTo>
                  <a:lnTo>
                    <a:pt x="304044" y="331410"/>
                  </a:lnTo>
                  <a:lnTo>
                    <a:pt x="303767" y="332863"/>
                  </a:lnTo>
                  <a:lnTo>
                    <a:pt x="302521" y="336252"/>
                  </a:lnTo>
                  <a:lnTo>
                    <a:pt x="302106" y="337843"/>
                  </a:lnTo>
                  <a:lnTo>
                    <a:pt x="299753" y="336252"/>
                  </a:lnTo>
                  <a:lnTo>
                    <a:pt x="299684" y="334730"/>
                  </a:lnTo>
                  <a:lnTo>
                    <a:pt x="300514" y="332932"/>
                  </a:lnTo>
                  <a:lnTo>
                    <a:pt x="301068" y="330857"/>
                  </a:lnTo>
                  <a:lnTo>
                    <a:pt x="299961" y="327467"/>
                  </a:lnTo>
                  <a:lnTo>
                    <a:pt x="297331" y="324562"/>
                  </a:lnTo>
                  <a:lnTo>
                    <a:pt x="294078" y="322072"/>
                  </a:lnTo>
                  <a:lnTo>
                    <a:pt x="291102" y="320273"/>
                  </a:lnTo>
                  <a:lnTo>
                    <a:pt x="284942" y="317437"/>
                  </a:lnTo>
                  <a:lnTo>
                    <a:pt x="271515" y="313010"/>
                  </a:lnTo>
                  <a:lnTo>
                    <a:pt x="267432" y="312042"/>
                  </a:lnTo>
                  <a:lnTo>
                    <a:pt x="264732" y="311765"/>
                  </a:lnTo>
                  <a:lnTo>
                    <a:pt x="262864" y="312803"/>
                  </a:lnTo>
                  <a:lnTo>
                    <a:pt x="261549" y="314393"/>
                  </a:lnTo>
                  <a:lnTo>
                    <a:pt x="260856" y="316330"/>
                  </a:lnTo>
                  <a:lnTo>
                    <a:pt x="260718" y="318336"/>
                  </a:lnTo>
                  <a:lnTo>
                    <a:pt x="261133" y="320135"/>
                  </a:lnTo>
                  <a:lnTo>
                    <a:pt x="261825" y="321311"/>
                  </a:lnTo>
                  <a:lnTo>
                    <a:pt x="262102" y="322418"/>
                  </a:lnTo>
                  <a:lnTo>
                    <a:pt x="261549" y="323939"/>
                  </a:lnTo>
                  <a:lnTo>
                    <a:pt x="259957" y="325323"/>
                  </a:lnTo>
                  <a:lnTo>
                    <a:pt x="257604" y="326222"/>
                  </a:lnTo>
                  <a:lnTo>
                    <a:pt x="255181" y="327052"/>
                  </a:lnTo>
                  <a:lnTo>
                    <a:pt x="253174" y="327744"/>
                  </a:lnTo>
                  <a:lnTo>
                    <a:pt x="248883" y="331548"/>
                  </a:lnTo>
                  <a:lnTo>
                    <a:pt x="246184" y="336875"/>
                  </a:lnTo>
                  <a:lnTo>
                    <a:pt x="245284" y="342755"/>
                  </a:lnTo>
                  <a:lnTo>
                    <a:pt x="246530" y="348288"/>
                  </a:lnTo>
                  <a:lnTo>
                    <a:pt x="250336" y="353476"/>
                  </a:lnTo>
                  <a:lnTo>
                    <a:pt x="255389" y="356589"/>
                  </a:lnTo>
                  <a:lnTo>
                    <a:pt x="261133" y="358388"/>
                  </a:lnTo>
                  <a:lnTo>
                    <a:pt x="267293" y="359633"/>
                  </a:lnTo>
                  <a:lnTo>
                    <a:pt x="271723" y="361085"/>
                  </a:lnTo>
                  <a:lnTo>
                    <a:pt x="272968" y="361293"/>
                  </a:lnTo>
                  <a:lnTo>
                    <a:pt x="274560" y="361016"/>
                  </a:lnTo>
                  <a:lnTo>
                    <a:pt x="275806" y="360463"/>
                  </a:lnTo>
                  <a:lnTo>
                    <a:pt x="276913" y="359840"/>
                  </a:lnTo>
                  <a:lnTo>
                    <a:pt x="278367" y="359218"/>
                  </a:lnTo>
                  <a:lnTo>
                    <a:pt x="290064" y="355621"/>
                  </a:lnTo>
                  <a:lnTo>
                    <a:pt x="291309" y="355621"/>
                  </a:lnTo>
                  <a:lnTo>
                    <a:pt x="292901" y="355828"/>
                  </a:lnTo>
                  <a:lnTo>
                    <a:pt x="294355" y="355828"/>
                  </a:lnTo>
                  <a:lnTo>
                    <a:pt x="295531" y="355413"/>
                  </a:lnTo>
                  <a:lnTo>
                    <a:pt x="296639" y="353753"/>
                  </a:lnTo>
                  <a:lnTo>
                    <a:pt x="296708" y="352301"/>
                  </a:lnTo>
                  <a:lnTo>
                    <a:pt x="297054" y="350986"/>
                  </a:lnTo>
                  <a:lnTo>
                    <a:pt x="298992" y="350018"/>
                  </a:lnTo>
                  <a:lnTo>
                    <a:pt x="302175" y="350018"/>
                  </a:lnTo>
                  <a:lnTo>
                    <a:pt x="309097" y="352370"/>
                  </a:lnTo>
                  <a:lnTo>
                    <a:pt x="312765" y="352716"/>
                  </a:lnTo>
                  <a:lnTo>
                    <a:pt x="316225" y="351885"/>
                  </a:lnTo>
                  <a:lnTo>
                    <a:pt x="318025" y="350294"/>
                  </a:lnTo>
                  <a:lnTo>
                    <a:pt x="318163" y="347943"/>
                  </a:lnTo>
                  <a:lnTo>
                    <a:pt x="316571" y="344830"/>
                  </a:lnTo>
                  <a:lnTo>
                    <a:pt x="313526" y="341233"/>
                  </a:lnTo>
                  <a:lnTo>
                    <a:pt x="313180" y="340333"/>
                  </a:lnTo>
                  <a:lnTo>
                    <a:pt x="313734" y="340126"/>
                  </a:lnTo>
                  <a:lnTo>
                    <a:pt x="316502" y="338812"/>
                  </a:lnTo>
                  <a:lnTo>
                    <a:pt x="317263" y="338466"/>
                  </a:lnTo>
                  <a:lnTo>
                    <a:pt x="319340" y="339573"/>
                  </a:lnTo>
                  <a:lnTo>
                    <a:pt x="320239" y="341509"/>
                  </a:lnTo>
                  <a:lnTo>
                    <a:pt x="321001" y="343723"/>
                  </a:lnTo>
                  <a:lnTo>
                    <a:pt x="322662" y="345591"/>
                  </a:lnTo>
                  <a:lnTo>
                    <a:pt x="324115" y="346075"/>
                  </a:lnTo>
                  <a:lnTo>
                    <a:pt x="327368" y="346144"/>
                  </a:lnTo>
                  <a:lnTo>
                    <a:pt x="328752" y="346697"/>
                  </a:lnTo>
                  <a:lnTo>
                    <a:pt x="329583" y="348081"/>
                  </a:lnTo>
                  <a:lnTo>
                    <a:pt x="329652" y="351540"/>
                  </a:lnTo>
                  <a:lnTo>
                    <a:pt x="330206" y="352923"/>
                  </a:lnTo>
                  <a:lnTo>
                    <a:pt x="332075" y="354030"/>
                  </a:lnTo>
                  <a:lnTo>
                    <a:pt x="332974" y="352508"/>
                  </a:lnTo>
                  <a:lnTo>
                    <a:pt x="333597" y="349949"/>
                  </a:lnTo>
                  <a:lnTo>
                    <a:pt x="334566" y="348081"/>
                  </a:lnTo>
                  <a:lnTo>
                    <a:pt x="335120" y="348219"/>
                  </a:lnTo>
                  <a:lnTo>
                    <a:pt x="339342" y="347528"/>
                  </a:lnTo>
                  <a:lnTo>
                    <a:pt x="339965" y="347251"/>
                  </a:lnTo>
                  <a:lnTo>
                    <a:pt x="341903" y="347528"/>
                  </a:lnTo>
                  <a:lnTo>
                    <a:pt x="343633" y="347943"/>
                  </a:lnTo>
                  <a:lnTo>
                    <a:pt x="345363" y="348219"/>
                  </a:lnTo>
                  <a:lnTo>
                    <a:pt x="347370" y="348081"/>
                  </a:lnTo>
                  <a:lnTo>
                    <a:pt x="346609" y="349534"/>
                  </a:lnTo>
                  <a:lnTo>
                    <a:pt x="344602" y="352301"/>
                  </a:lnTo>
                  <a:lnTo>
                    <a:pt x="344117" y="353684"/>
                  </a:lnTo>
                  <a:lnTo>
                    <a:pt x="344117" y="354791"/>
                  </a:lnTo>
                  <a:lnTo>
                    <a:pt x="344394" y="355206"/>
                  </a:lnTo>
                  <a:lnTo>
                    <a:pt x="344879" y="355482"/>
                  </a:lnTo>
                  <a:lnTo>
                    <a:pt x="345709" y="356312"/>
                  </a:lnTo>
                  <a:lnTo>
                    <a:pt x="347716" y="358734"/>
                  </a:lnTo>
                  <a:lnTo>
                    <a:pt x="354776" y="365789"/>
                  </a:lnTo>
                  <a:lnTo>
                    <a:pt x="355952" y="366689"/>
                  </a:lnTo>
                  <a:lnTo>
                    <a:pt x="358652" y="368418"/>
                  </a:lnTo>
                  <a:lnTo>
                    <a:pt x="359690" y="369317"/>
                  </a:lnTo>
                  <a:lnTo>
                    <a:pt x="360382" y="370562"/>
                  </a:lnTo>
                  <a:lnTo>
                    <a:pt x="361351" y="373260"/>
                  </a:lnTo>
                  <a:lnTo>
                    <a:pt x="362043" y="374436"/>
                  </a:lnTo>
                  <a:lnTo>
                    <a:pt x="364258" y="375958"/>
                  </a:lnTo>
                  <a:lnTo>
                    <a:pt x="365850" y="375612"/>
                  </a:lnTo>
                  <a:lnTo>
                    <a:pt x="367649" y="374505"/>
                  </a:lnTo>
                  <a:lnTo>
                    <a:pt x="370417" y="374090"/>
                  </a:lnTo>
                  <a:lnTo>
                    <a:pt x="368549" y="377756"/>
                  </a:lnTo>
                  <a:lnTo>
                    <a:pt x="368549" y="379555"/>
                  </a:lnTo>
                  <a:lnTo>
                    <a:pt x="370625" y="380039"/>
                  </a:lnTo>
                  <a:lnTo>
                    <a:pt x="374778" y="380177"/>
                  </a:lnTo>
                  <a:lnTo>
                    <a:pt x="378169" y="381077"/>
                  </a:lnTo>
                  <a:lnTo>
                    <a:pt x="383637" y="384604"/>
                  </a:lnTo>
                  <a:lnTo>
                    <a:pt x="386613" y="385089"/>
                  </a:lnTo>
                  <a:lnTo>
                    <a:pt x="384329" y="388340"/>
                  </a:lnTo>
                  <a:lnTo>
                    <a:pt x="381007" y="389516"/>
                  </a:lnTo>
                  <a:lnTo>
                    <a:pt x="377339" y="389862"/>
                  </a:lnTo>
                  <a:lnTo>
                    <a:pt x="373947" y="390761"/>
                  </a:lnTo>
                  <a:lnTo>
                    <a:pt x="376716" y="392905"/>
                  </a:lnTo>
                  <a:lnTo>
                    <a:pt x="381491" y="398163"/>
                  </a:lnTo>
                  <a:lnTo>
                    <a:pt x="384121" y="400583"/>
                  </a:lnTo>
                  <a:lnTo>
                    <a:pt x="387374" y="402382"/>
                  </a:lnTo>
                  <a:lnTo>
                    <a:pt x="389797" y="402451"/>
                  </a:lnTo>
                  <a:lnTo>
                    <a:pt x="395610" y="400722"/>
                  </a:lnTo>
                  <a:lnTo>
                    <a:pt x="393811" y="402590"/>
                  </a:lnTo>
                  <a:lnTo>
                    <a:pt x="392980" y="403627"/>
                  </a:lnTo>
                  <a:lnTo>
                    <a:pt x="392288" y="404734"/>
                  </a:lnTo>
                  <a:lnTo>
                    <a:pt x="404954" y="410406"/>
                  </a:lnTo>
                  <a:lnTo>
                    <a:pt x="409245" y="412066"/>
                  </a:lnTo>
                  <a:lnTo>
                    <a:pt x="413259" y="412343"/>
                  </a:lnTo>
                  <a:lnTo>
                    <a:pt x="417343" y="411928"/>
                  </a:lnTo>
                  <a:lnTo>
                    <a:pt x="421288" y="411928"/>
                  </a:lnTo>
                  <a:lnTo>
                    <a:pt x="424956" y="413519"/>
                  </a:lnTo>
                  <a:lnTo>
                    <a:pt x="428001" y="416493"/>
                  </a:lnTo>
                  <a:lnTo>
                    <a:pt x="430562" y="419606"/>
                  </a:lnTo>
                  <a:lnTo>
                    <a:pt x="433469" y="422581"/>
                  </a:lnTo>
                  <a:lnTo>
                    <a:pt x="437275" y="424863"/>
                  </a:lnTo>
                  <a:lnTo>
                    <a:pt x="445027" y="427907"/>
                  </a:lnTo>
                  <a:lnTo>
                    <a:pt x="448972" y="428945"/>
                  </a:lnTo>
                  <a:lnTo>
                    <a:pt x="467659" y="432196"/>
                  </a:lnTo>
                  <a:lnTo>
                    <a:pt x="490430" y="439943"/>
                  </a:lnTo>
                  <a:lnTo>
                    <a:pt x="492229" y="440358"/>
                  </a:lnTo>
                  <a:lnTo>
                    <a:pt x="494028" y="440358"/>
                  </a:lnTo>
                  <a:lnTo>
                    <a:pt x="495689" y="439597"/>
                  </a:lnTo>
                  <a:lnTo>
                    <a:pt x="496866" y="438076"/>
                  </a:lnTo>
                  <a:lnTo>
                    <a:pt x="496589" y="436969"/>
                  </a:lnTo>
                  <a:lnTo>
                    <a:pt x="495897" y="435724"/>
                  </a:lnTo>
                  <a:lnTo>
                    <a:pt x="495689" y="433925"/>
                  </a:lnTo>
                  <a:lnTo>
                    <a:pt x="496382" y="432888"/>
                  </a:lnTo>
                  <a:lnTo>
                    <a:pt x="497489" y="432058"/>
                  </a:lnTo>
                  <a:lnTo>
                    <a:pt x="498320" y="431089"/>
                  </a:lnTo>
                  <a:lnTo>
                    <a:pt x="498320" y="429636"/>
                  </a:lnTo>
                  <a:lnTo>
                    <a:pt x="497281" y="428737"/>
                  </a:lnTo>
                  <a:lnTo>
                    <a:pt x="493129" y="427077"/>
                  </a:lnTo>
                  <a:lnTo>
                    <a:pt x="491675" y="426247"/>
                  </a:lnTo>
                  <a:lnTo>
                    <a:pt x="490083" y="424448"/>
                  </a:lnTo>
                  <a:lnTo>
                    <a:pt x="487246" y="420229"/>
                  </a:lnTo>
                  <a:lnTo>
                    <a:pt x="485515" y="418430"/>
                  </a:lnTo>
                  <a:lnTo>
                    <a:pt x="483716" y="417254"/>
                  </a:lnTo>
                  <a:lnTo>
                    <a:pt x="479909" y="415525"/>
                  </a:lnTo>
                  <a:lnTo>
                    <a:pt x="477971" y="414487"/>
                  </a:lnTo>
                  <a:lnTo>
                    <a:pt x="466759" y="406532"/>
                  </a:lnTo>
                  <a:lnTo>
                    <a:pt x="462261" y="404457"/>
                  </a:lnTo>
                  <a:lnTo>
                    <a:pt x="462607" y="402175"/>
                  </a:lnTo>
                  <a:lnTo>
                    <a:pt x="459838" y="400653"/>
                  </a:lnTo>
                  <a:lnTo>
                    <a:pt x="455824" y="399338"/>
                  </a:lnTo>
                  <a:lnTo>
                    <a:pt x="452433" y="397609"/>
                  </a:lnTo>
                  <a:lnTo>
                    <a:pt x="440736" y="384881"/>
                  </a:lnTo>
                  <a:lnTo>
                    <a:pt x="438590" y="380800"/>
                  </a:lnTo>
                  <a:lnTo>
                    <a:pt x="440321" y="379278"/>
                  </a:lnTo>
                  <a:lnTo>
                    <a:pt x="444196" y="379624"/>
                  </a:lnTo>
                  <a:lnTo>
                    <a:pt x="448349" y="381077"/>
                  </a:lnTo>
                  <a:lnTo>
                    <a:pt x="451879" y="383429"/>
                  </a:lnTo>
                  <a:lnTo>
                    <a:pt x="458800" y="388962"/>
                  </a:lnTo>
                  <a:lnTo>
                    <a:pt x="462537" y="390553"/>
                  </a:lnTo>
                  <a:lnTo>
                    <a:pt x="461914" y="387717"/>
                  </a:lnTo>
                  <a:lnTo>
                    <a:pt x="461153" y="385019"/>
                  </a:lnTo>
                  <a:lnTo>
                    <a:pt x="459008" y="379693"/>
                  </a:lnTo>
                  <a:lnTo>
                    <a:pt x="461292" y="381630"/>
                  </a:lnTo>
                  <a:lnTo>
                    <a:pt x="470704" y="392214"/>
                  </a:lnTo>
                  <a:lnTo>
                    <a:pt x="471950" y="393182"/>
                  </a:lnTo>
                  <a:lnTo>
                    <a:pt x="473403" y="393666"/>
                  </a:lnTo>
                  <a:lnTo>
                    <a:pt x="476103" y="394012"/>
                  </a:lnTo>
                  <a:lnTo>
                    <a:pt x="477349" y="394358"/>
                  </a:lnTo>
                  <a:lnTo>
                    <a:pt x="478733" y="395811"/>
                  </a:lnTo>
                  <a:lnTo>
                    <a:pt x="481709" y="400307"/>
                  </a:lnTo>
                  <a:lnTo>
                    <a:pt x="483024" y="401621"/>
                  </a:lnTo>
                  <a:lnTo>
                    <a:pt x="484754" y="401690"/>
                  </a:lnTo>
                  <a:lnTo>
                    <a:pt x="485169" y="400445"/>
                  </a:lnTo>
                  <a:lnTo>
                    <a:pt x="484685" y="395949"/>
                  </a:lnTo>
                  <a:lnTo>
                    <a:pt x="485931" y="398024"/>
                  </a:lnTo>
                  <a:lnTo>
                    <a:pt x="487177" y="400445"/>
                  </a:lnTo>
                  <a:lnTo>
                    <a:pt x="488561" y="402590"/>
                  </a:lnTo>
                  <a:lnTo>
                    <a:pt x="490360" y="404111"/>
                  </a:lnTo>
                  <a:lnTo>
                    <a:pt x="492437" y="404803"/>
                  </a:lnTo>
                  <a:lnTo>
                    <a:pt x="493682" y="404526"/>
                  </a:lnTo>
                  <a:lnTo>
                    <a:pt x="494028" y="403281"/>
                  </a:lnTo>
                  <a:lnTo>
                    <a:pt x="493129" y="401206"/>
                  </a:lnTo>
                  <a:lnTo>
                    <a:pt x="495482" y="402590"/>
                  </a:lnTo>
                  <a:lnTo>
                    <a:pt x="499565" y="406256"/>
                  </a:lnTo>
                  <a:lnTo>
                    <a:pt x="501711" y="407778"/>
                  </a:lnTo>
                  <a:lnTo>
                    <a:pt x="502265" y="407778"/>
                  </a:lnTo>
                  <a:lnTo>
                    <a:pt x="502749" y="407432"/>
                  </a:lnTo>
                  <a:lnTo>
                    <a:pt x="503441" y="407155"/>
                  </a:lnTo>
                  <a:lnTo>
                    <a:pt x="504202" y="407363"/>
                  </a:lnTo>
                  <a:lnTo>
                    <a:pt x="506971" y="408954"/>
                  </a:lnTo>
                  <a:lnTo>
                    <a:pt x="509601" y="410821"/>
                  </a:lnTo>
                  <a:lnTo>
                    <a:pt x="513684" y="414695"/>
                  </a:lnTo>
                  <a:lnTo>
                    <a:pt x="516107" y="416424"/>
                  </a:lnTo>
                  <a:lnTo>
                    <a:pt x="517975" y="416286"/>
                  </a:lnTo>
                  <a:lnTo>
                    <a:pt x="518322" y="413865"/>
                  </a:lnTo>
                  <a:lnTo>
                    <a:pt x="515899" y="408400"/>
                  </a:lnTo>
                  <a:lnTo>
                    <a:pt x="516937" y="406671"/>
                  </a:lnTo>
                  <a:lnTo>
                    <a:pt x="518944" y="407017"/>
                  </a:lnTo>
                  <a:lnTo>
                    <a:pt x="521575" y="408262"/>
                  </a:lnTo>
                  <a:lnTo>
                    <a:pt x="524066" y="408815"/>
                  </a:lnTo>
                  <a:lnTo>
                    <a:pt x="525589" y="407086"/>
                  </a:lnTo>
                  <a:lnTo>
                    <a:pt x="524827" y="405011"/>
                  </a:lnTo>
                  <a:lnTo>
                    <a:pt x="519983" y="399546"/>
                  </a:lnTo>
                  <a:lnTo>
                    <a:pt x="518529" y="397540"/>
                  </a:lnTo>
                  <a:lnTo>
                    <a:pt x="518183" y="395741"/>
                  </a:lnTo>
                  <a:lnTo>
                    <a:pt x="518529" y="392283"/>
                  </a:lnTo>
                  <a:lnTo>
                    <a:pt x="518391" y="389931"/>
                  </a:lnTo>
                  <a:lnTo>
                    <a:pt x="517837" y="387026"/>
                  </a:lnTo>
                  <a:lnTo>
                    <a:pt x="517145" y="384120"/>
                  </a:lnTo>
                  <a:lnTo>
                    <a:pt x="516176" y="381284"/>
                  </a:lnTo>
                  <a:lnTo>
                    <a:pt x="515069" y="378586"/>
                  </a:lnTo>
                  <a:lnTo>
                    <a:pt x="518668" y="382391"/>
                  </a:lnTo>
                  <a:lnTo>
                    <a:pt x="520190" y="384328"/>
                  </a:lnTo>
                  <a:lnTo>
                    <a:pt x="521575" y="386610"/>
                  </a:lnTo>
                  <a:lnTo>
                    <a:pt x="523582" y="392352"/>
                  </a:lnTo>
                  <a:lnTo>
                    <a:pt x="524897" y="395257"/>
                  </a:lnTo>
                  <a:lnTo>
                    <a:pt x="526834" y="396641"/>
                  </a:lnTo>
                  <a:lnTo>
                    <a:pt x="529465" y="394496"/>
                  </a:lnTo>
                  <a:lnTo>
                    <a:pt x="528496" y="383498"/>
                  </a:lnTo>
                  <a:lnTo>
                    <a:pt x="531264" y="380662"/>
                  </a:lnTo>
                  <a:lnTo>
                    <a:pt x="528288" y="375128"/>
                  </a:lnTo>
                  <a:lnTo>
                    <a:pt x="526419" y="373468"/>
                  </a:lnTo>
                  <a:lnTo>
                    <a:pt x="523236" y="373122"/>
                  </a:lnTo>
                  <a:lnTo>
                    <a:pt x="525035" y="372084"/>
                  </a:lnTo>
                  <a:lnTo>
                    <a:pt x="525727" y="370908"/>
                  </a:lnTo>
                  <a:lnTo>
                    <a:pt x="525381" y="369801"/>
                  </a:lnTo>
                  <a:lnTo>
                    <a:pt x="523997" y="368902"/>
                  </a:lnTo>
                  <a:lnTo>
                    <a:pt x="521851" y="368695"/>
                  </a:lnTo>
                  <a:lnTo>
                    <a:pt x="519636" y="369110"/>
                  </a:lnTo>
                  <a:lnTo>
                    <a:pt x="517491" y="369386"/>
                  </a:lnTo>
                  <a:lnTo>
                    <a:pt x="515138" y="368695"/>
                  </a:lnTo>
                  <a:lnTo>
                    <a:pt x="515415" y="365513"/>
                  </a:lnTo>
                  <a:lnTo>
                    <a:pt x="512785" y="362746"/>
                  </a:lnTo>
                  <a:lnTo>
                    <a:pt x="506763" y="358526"/>
                  </a:lnTo>
                  <a:lnTo>
                    <a:pt x="513338" y="358457"/>
                  </a:lnTo>
                  <a:lnTo>
                    <a:pt x="516038" y="357489"/>
                  </a:lnTo>
                  <a:lnTo>
                    <a:pt x="517214" y="354237"/>
                  </a:lnTo>
                  <a:lnTo>
                    <a:pt x="516314" y="351747"/>
                  </a:lnTo>
                  <a:lnTo>
                    <a:pt x="514030" y="350779"/>
                  </a:lnTo>
                  <a:lnTo>
                    <a:pt x="511124" y="350709"/>
                  </a:lnTo>
                  <a:lnTo>
                    <a:pt x="508078" y="351124"/>
                  </a:lnTo>
                  <a:lnTo>
                    <a:pt x="509255" y="349949"/>
                  </a:lnTo>
                  <a:lnTo>
                    <a:pt x="512577" y="347389"/>
                  </a:lnTo>
                  <a:lnTo>
                    <a:pt x="513338" y="346144"/>
                  </a:lnTo>
                  <a:lnTo>
                    <a:pt x="512577" y="344069"/>
                  </a:lnTo>
                  <a:lnTo>
                    <a:pt x="510847" y="343239"/>
                  </a:lnTo>
                  <a:lnTo>
                    <a:pt x="508840" y="342893"/>
                  </a:lnTo>
                  <a:lnTo>
                    <a:pt x="507455" y="342478"/>
                  </a:lnTo>
                  <a:lnTo>
                    <a:pt x="506140" y="341094"/>
                  </a:lnTo>
                  <a:lnTo>
                    <a:pt x="505033" y="339503"/>
                  </a:lnTo>
                  <a:lnTo>
                    <a:pt x="503787" y="337982"/>
                  </a:lnTo>
                  <a:lnTo>
                    <a:pt x="502195" y="337013"/>
                  </a:lnTo>
                  <a:lnTo>
                    <a:pt x="499981" y="336529"/>
                  </a:lnTo>
                  <a:lnTo>
                    <a:pt x="498665" y="337013"/>
                  </a:lnTo>
                  <a:lnTo>
                    <a:pt x="496036" y="339849"/>
                  </a:lnTo>
                  <a:lnTo>
                    <a:pt x="494305" y="342063"/>
                  </a:lnTo>
                  <a:lnTo>
                    <a:pt x="493475" y="342201"/>
                  </a:lnTo>
                  <a:lnTo>
                    <a:pt x="492229" y="340818"/>
                  </a:lnTo>
                  <a:lnTo>
                    <a:pt x="492229" y="340057"/>
                  </a:lnTo>
                  <a:lnTo>
                    <a:pt x="492921" y="339434"/>
                  </a:lnTo>
                  <a:lnTo>
                    <a:pt x="493682" y="338881"/>
                  </a:lnTo>
                  <a:lnTo>
                    <a:pt x="493959" y="338327"/>
                  </a:lnTo>
                  <a:lnTo>
                    <a:pt x="493475" y="337497"/>
                  </a:lnTo>
                  <a:lnTo>
                    <a:pt x="492990" y="336944"/>
                  </a:lnTo>
                  <a:lnTo>
                    <a:pt x="492437" y="336390"/>
                  </a:lnTo>
                  <a:lnTo>
                    <a:pt x="491744" y="335630"/>
                  </a:lnTo>
                  <a:lnTo>
                    <a:pt x="490706" y="334523"/>
                  </a:lnTo>
                  <a:lnTo>
                    <a:pt x="488976" y="333139"/>
                  </a:lnTo>
                  <a:lnTo>
                    <a:pt x="487107" y="332033"/>
                  </a:lnTo>
                  <a:lnTo>
                    <a:pt x="485723" y="331618"/>
                  </a:lnTo>
                  <a:lnTo>
                    <a:pt x="484547" y="332586"/>
                  </a:lnTo>
                  <a:lnTo>
                    <a:pt x="484131" y="334592"/>
                  </a:lnTo>
                  <a:lnTo>
                    <a:pt x="484200" y="338950"/>
                  </a:lnTo>
                  <a:lnTo>
                    <a:pt x="483232" y="337152"/>
                  </a:lnTo>
                  <a:lnTo>
                    <a:pt x="482401" y="332863"/>
                  </a:lnTo>
                  <a:lnTo>
                    <a:pt x="480878" y="328367"/>
                  </a:lnTo>
                  <a:lnTo>
                    <a:pt x="480394" y="327606"/>
                  </a:lnTo>
                  <a:lnTo>
                    <a:pt x="480048" y="327467"/>
                  </a:lnTo>
                  <a:lnTo>
                    <a:pt x="479494" y="327813"/>
                  </a:lnTo>
                  <a:lnTo>
                    <a:pt x="478871" y="328159"/>
                  </a:lnTo>
                  <a:lnTo>
                    <a:pt x="478456" y="327882"/>
                  </a:lnTo>
                  <a:lnTo>
                    <a:pt x="475826" y="321657"/>
                  </a:lnTo>
                  <a:lnTo>
                    <a:pt x="473957" y="318821"/>
                  </a:lnTo>
                  <a:lnTo>
                    <a:pt x="470566" y="316814"/>
                  </a:lnTo>
                  <a:lnTo>
                    <a:pt x="474096" y="313909"/>
                  </a:lnTo>
                  <a:lnTo>
                    <a:pt x="475065" y="312803"/>
                  </a:lnTo>
                  <a:lnTo>
                    <a:pt x="472019" y="310658"/>
                  </a:lnTo>
                  <a:lnTo>
                    <a:pt x="469943" y="307615"/>
                  </a:lnTo>
                  <a:lnTo>
                    <a:pt x="467728" y="304986"/>
                  </a:lnTo>
                  <a:lnTo>
                    <a:pt x="464268" y="304017"/>
                  </a:lnTo>
                  <a:lnTo>
                    <a:pt x="462607" y="304709"/>
                  </a:lnTo>
                  <a:lnTo>
                    <a:pt x="460876" y="306023"/>
                  </a:lnTo>
                  <a:lnTo>
                    <a:pt x="459354" y="307061"/>
                  </a:lnTo>
                  <a:lnTo>
                    <a:pt x="457831" y="306992"/>
                  </a:lnTo>
                  <a:lnTo>
                    <a:pt x="457416" y="305332"/>
                  </a:lnTo>
                  <a:lnTo>
                    <a:pt x="458177" y="302772"/>
                  </a:lnTo>
                  <a:lnTo>
                    <a:pt x="459146" y="300282"/>
                  </a:lnTo>
                  <a:lnTo>
                    <a:pt x="459423" y="298553"/>
                  </a:lnTo>
                  <a:lnTo>
                    <a:pt x="458592" y="297377"/>
                  </a:lnTo>
                  <a:lnTo>
                    <a:pt x="457346" y="296823"/>
                  </a:lnTo>
                  <a:lnTo>
                    <a:pt x="455893" y="296408"/>
                  </a:lnTo>
                  <a:lnTo>
                    <a:pt x="454370" y="295509"/>
                  </a:lnTo>
                  <a:lnTo>
                    <a:pt x="452709" y="293503"/>
                  </a:lnTo>
                  <a:lnTo>
                    <a:pt x="452087" y="291359"/>
                  </a:lnTo>
                  <a:lnTo>
                    <a:pt x="452017" y="286793"/>
                  </a:lnTo>
                  <a:lnTo>
                    <a:pt x="450910" y="283196"/>
                  </a:lnTo>
                  <a:lnTo>
                    <a:pt x="448557" y="280775"/>
                  </a:lnTo>
                  <a:lnTo>
                    <a:pt x="445304" y="279184"/>
                  </a:lnTo>
                  <a:lnTo>
                    <a:pt x="441220" y="278216"/>
                  </a:lnTo>
                  <a:lnTo>
                    <a:pt x="445442" y="276901"/>
                  </a:lnTo>
                  <a:lnTo>
                    <a:pt x="448695" y="277386"/>
                  </a:lnTo>
                  <a:lnTo>
                    <a:pt x="451602" y="279461"/>
                  </a:lnTo>
                  <a:lnTo>
                    <a:pt x="457554" y="286171"/>
                  </a:lnTo>
                  <a:lnTo>
                    <a:pt x="461015" y="289353"/>
                  </a:lnTo>
                  <a:lnTo>
                    <a:pt x="465029" y="291428"/>
                  </a:lnTo>
                  <a:lnTo>
                    <a:pt x="469528" y="291151"/>
                  </a:lnTo>
                  <a:lnTo>
                    <a:pt x="472988" y="288453"/>
                  </a:lnTo>
                  <a:lnTo>
                    <a:pt x="472573" y="285410"/>
                  </a:lnTo>
                  <a:lnTo>
                    <a:pt x="470012" y="282297"/>
                  </a:lnTo>
                  <a:lnTo>
                    <a:pt x="464406" y="276832"/>
                  </a:lnTo>
                  <a:lnTo>
                    <a:pt x="461776" y="273512"/>
                  </a:lnTo>
                  <a:lnTo>
                    <a:pt x="459907" y="269777"/>
                  </a:lnTo>
                  <a:lnTo>
                    <a:pt x="459492" y="266179"/>
                  </a:lnTo>
                  <a:lnTo>
                    <a:pt x="468905" y="272959"/>
                  </a:lnTo>
                  <a:lnTo>
                    <a:pt x="471535" y="273789"/>
                  </a:lnTo>
                  <a:lnTo>
                    <a:pt x="473888" y="272198"/>
                  </a:lnTo>
                  <a:lnTo>
                    <a:pt x="473265" y="269154"/>
                  </a:lnTo>
                  <a:lnTo>
                    <a:pt x="471743" y="265695"/>
                  </a:lnTo>
                  <a:lnTo>
                    <a:pt x="471189" y="262998"/>
                  </a:lnTo>
                  <a:lnTo>
                    <a:pt x="473680" y="264104"/>
                  </a:lnTo>
                  <a:lnTo>
                    <a:pt x="476518" y="264312"/>
                  </a:lnTo>
                  <a:lnTo>
                    <a:pt x="478179" y="263343"/>
                  </a:lnTo>
                  <a:lnTo>
                    <a:pt x="477210" y="260853"/>
                  </a:lnTo>
                  <a:lnTo>
                    <a:pt x="481017" y="262652"/>
                  </a:lnTo>
                  <a:lnTo>
                    <a:pt x="483785" y="266871"/>
                  </a:lnTo>
                  <a:lnTo>
                    <a:pt x="486277" y="271644"/>
                  </a:lnTo>
                  <a:lnTo>
                    <a:pt x="488976" y="275380"/>
                  </a:lnTo>
                  <a:lnTo>
                    <a:pt x="492783" y="278354"/>
                  </a:lnTo>
                  <a:lnTo>
                    <a:pt x="496935" y="280568"/>
                  </a:lnTo>
                  <a:lnTo>
                    <a:pt x="501019" y="280775"/>
                  </a:lnTo>
                  <a:lnTo>
                    <a:pt x="504756" y="277662"/>
                  </a:lnTo>
                  <a:lnTo>
                    <a:pt x="505448" y="278008"/>
                  </a:lnTo>
                  <a:lnTo>
                    <a:pt x="501849" y="282643"/>
                  </a:lnTo>
                  <a:lnTo>
                    <a:pt x="500811" y="285202"/>
                  </a:lnTo>
                  <a:lnTo>
                    <a:pt x="501572" y="287485"/>
                  </a:lnTo>
                  <a:lnTo>
                    <a:pt x="503787" y="288315"/>
                  </a:lnTo>
                  <a:lnTo>
                    <a:pt x="506971" y="288315"/>
                  </a:lnTo>
                  <a:lnTo>
                    <a:pt x="510293" y="287900"/>
                  </a:lnTo>
                  <a:lnTo>
                    <a:pt x="512715" y="287208"/>
                  </a:lnTo>
                  <a:lnTo>
                    <a:pt x="515415" y="286032"/>
                  </a:lnTo>
                  <a:lnTo>
                    <a:pt x="517837" y="284510"/>
                  </a:lnTo>
                  <a:lnTo>
                    <a:pt x="519913" y="282712"/>
                  </a:lnTo>
                  <a:lnTo>
                    <a:pt x="521782" y="280429"/>
                  </a:lnTo>
                  <a:lnTo>
                    <a:pt x="525381" y="275449"/>
                  </a:lnTo>
                  <a:lnTo>
                    <a:pt x="527665" y="273581"/>
                  </a:lnTo>
                  <a:lnTo>
                    <a:pt x="530572" y="273304"/>
                  </a:lnTo>
                  <a:lnTo>
                    <a:pt x="527388" y="276279"/>
                  </a:lnTo>
                  <a:lnTo>
                    <a:pt x="523651" y="283888"/>
                  </a:lnTo>
                  <a:lnTo>
                    <a:pt x="521159" y="287208"/>
                  </a:lnTo>
                  <a:lnTo>
                    <a:pt x="514030" y="292050"/>
                  </a:lnTo>
                  <a:lnTo>
                    <a:pt x="511608" y="295163"/>
                  </a:lnTo>
                  <a:lnTo>
                    <a:pt x="511401" y="299659"/>
                  </a:lnTo>
                  <a:lnTo>
                    <a:pt x="512369" y="302634"/>
                  </a:lnTo>
                  <a:lnTo>
                    <a:pt x="519429" y="316053"/>
                  </a:lnTo>
                  <a:lnTo>
                    <a:pt x="522197" y="319927"/>
                  </a:lnTo>
                  <a:lnTo>
                    <a:pt x="525173" y="323594"/>
                  </a:lnTo>
                  <a:lnTo>
                    <a:pt x="528288" y="326568"/>
                  </a:lnTo>
                  <a:lnTo>
                    <a:pt x="530503" y="320066"/>
                  </a:lnTo>
                  <a:lnTo>
                    <a:pt x="532095" y="317022"/>
                  </a:lnTo>
                  <a:lnTo>
                    <a:pt x="534171" y="314532"/>
                  </a:lnTo>
                  <a:lnTo>
                    <a:pt x="533133" y="318613"/>
                  </a:lnTo>
                  <a:lnTo>
                    <a:pt x="532925" y="322210"/>
                  </a:lnTo>
                  <a:lnTo>
                    <a:pt x="533963" y="325461"/>
                  </a:lnTo>
                  <a:lnTo>
                    <a:pt x="536663" y="328643"/>
                  </a:lnTo>
                  <a:lnTo>
                    <a:pt x="539500" y="326014"/>
                  </a:lnTo>
                  <a:lnTo>
                    <a:pt x="542684" y="327951"/>
                  </a:lnTo>
                  <a:lnTo>
                    <a:pt x="547944" y="334315"/>
                  </a:lnTo>
                  <a:lnTo>
                    <a:pt x="550435" y="330165"/>
                  </a:lnTo>
                  <a:lnTo>
                    <a:pt x="551958" y="325945"/>
                  </a:lnTo>
                  <a:lnTo>
                    <a:pt x="552789" y="321657"/>
                  </a:lnTo>
                  <a:lnTo>
                    <a:pt x="553550" y="308860"/>
                  </a:lnTo>
                  <a:lnTo>
                    <a:pt x="553273" y="306646"/>
                  </a:lnTo>
                  <a:lnTo>
                    <a:pt x="552166" y="305124"/>
                  </a:lnTo>
                  <a:lnTo>
                    <a:pt x="550574" y="304363"/>
                  </a:lnTo>
                  <a:lnTo>
                    <a:pt x="548774" y="303741"/>
                  </a:lnTo>
                  <a:lnTo>
                    <a:pt x="547044" y="302496"/>
                  </a:lnTo>
                  <a:lnTo>
                    <a:pt x="550297" y="301181"/>
                  </a:lnTo>
                  <a:lnTo>
                    <a:pt x="551543" y="299798"/>
                  </a:lnTo>
                  <a:lnTo>
                    <a:pt x="551543" y="297723"/>
                  </a:lnTo>
                  <a:lnTo>
                    <a:pt x="551058" y="294402"/>
                  </a:lnTo>
                  <a:lnTo>
                    <a:pt x="553965" y="299383"/>
                  </a:lnTo>
                  <a:lnTo>
                    <a:pt x="555626" y="301735"/>
                  </a:lnTo>
                  <a:lnTo>
                    <a:pt x="557703" y="303464"/>
                  </a:lnTo>
                  <a:lnTo>
                    <a:pt x="559779" y="304225"/>
                  </a:lnTo>
                  <a:lnTo>
                    <a:pt x="562755" y="304571"/>
                  </a:lnTo>
                  <a:lnTo>
                    <a:pt x="565662" y="304571"/>
                  </a:lnTo>
                  <a:lnTo>
                    <a:pt x="567669" y="304017"/>
                  </a:lnTo>
                  <a:lnTo>
                    <a:pt x="573344" y="294886"/>
                  </a:lnTo>
                  <a:lnTo>
                    <a:pt x="573206" y="292535"/>
                  </a:lnTo>
                  <a:lnTo>
                    <a:pt x="572029" y="290183"/>
                  </a:lnTo>
                  <a:lnTo>
                    <a:pt x="570230" y="288246"/>
                  </a:lnTo>
                  <a:lnTo>
                    <a:pt x="568361" y="286862"/>
                  </a:lnTo>
                  <a:lnTo>
                    <a:pt x="571268" y="286447"/>
                  </a:lnTo>
                  <a:lnTo>
                    <a:pt x="578051" y="286793"/>
                  </a:lnTo>
                  <a:lnTo>
                    <a:pt x="581442" y="285963"/>
                  </a:lnTo>
                  <a:lnTo>
                    <a:pt x="579366" y="283335"/>
                  </a:lnTo>
                  <a:lnTo>
                    <a:pt x="573275" y="279807"/>
                  </a:lnTo>
                  <a:lnTo>
                    <a:pt x="571268" y="277662"/>
                  </a:lnTo>
                  <a:lnTo>
                    <a:pt x="570991" y="275656"/>
                  </a:lnTo>
                  <a:lnTo>
                    <a:pt x="571545" y="274273"/>
                  </a:lnTo>
                  <a:lnTo>
                    <a:pt x="571614" y="272544"/>
                  </a:lnTo>
                  <a:lnTo>
                    <a:pt x="569814" y="269638"/>
                  </a:lnTo>
                  <a:lnTo>
                    <a:pt x="574244" y="269569"/>
                  </a:lnTo>
                  <a:lnTo>
                    <a:pt x="578189" y="271575"/>
                  </a:lnTo>
                  <a:lnTo>
                    <a:pt x="582273" y="273166"/>
                  </a:lnTo>
                  <a:lnTo>
                    <a:pt x="587186" y="272198"/>
                  </a:lnTo>
                  <a:lnTo>
                    <a:pt x="589955" y="268808"/>
                  </a:lnTo>
                  <a:lnTo>
                    <a:pt x="587533" y="265557"/>
                  </a:lnTo>
                  <a:lnTo>
                    <a:pt x="578743" y="260023"/>
                  </a:lnTo>
                  <a:lnTo>
                    <a:pt x="583380" y="259677"/>
                  </a:lnTo>
                  <a:lnTo>
                    <a:pt x="588847" y="261614"/>
                  </a:lnTo>
                  <a:lnTo>
                    <a:pt x="593554" y="262721"/>
                  </a:lnTo>
                  <a:lnTo>
                    <a:pt x="595907" y="259816"/>
                  </a:lnTo>
                  <a:lnTo>
                    <a:pt x="593415" y="256841"/>
                  </a:lnTo>
                  <a:lnTo>
                    <a:pt x="584972" y="248817"/>
                  </a:lnTo>
                  <a:lnTo>
                    <a:pt x="582273" y="245912"/>
                  </a:lnTo>
                  <a:lnTo>
                    <a:pt x="580681" y="244736"/>
                  </a:lnTo>
                  <a:lnTo>
                    <a:pt x="578743" y="244459"/>
                  </a:lnTo>
                  <a:lnTo>
                    <a:pt x="577289" y="245358"/>
                  </a:lnTo>
                  <a:lnTo>
                    <a:pt x="574590" y="248748"/>
                  </a:lnTo>
                  <a:lnTo>
                    <a:pt x="573067" y="249785"/>
                  </a:lnTo>
                  <a:lnTo>
                    <a:pt x="570161" y="249785"/>
                  </a:lnTo>
                  <a:lnTo>
                    <a:pt x="563932" y="248402"/>
                  </a:lnTo>
                  <a:lnTo>
                    <a:pt x="560817" y="248264"/>
                  </a:lnTo>
                  <a:lnTo>
                    <a:pt x="557080" y="249301"/>
                  </a:lnTo>
                  <a:lnTo>
                    <a:pt x="549674" y="252414"/>
                  </a:lnTo>
                  <a:lnTo>
                    <a:pt x="546006" y="253037"/>
                  </a:lnTo>
                  <a:lnTo>
                    <a:pt x="552789" y="247849"/>
                  </a:lnTo>
                  <a:lnTo>
                    <a:pt x="554657" y="245912"/>
                  </a:lnTo>
                  <a:lnTo>
                    <a:pt x="555903" y="243629"/>
                  </a:lnTo>
                  <a:lnTo>
                    <a:pt x="556734" y="241346"/>
                  </a:lnTo>
                  <a:lnTo>
                    <a:pt x="557772" y="239202"/>
                  </a:lnTo>
                  <a:lnTo>
                    <a:pt x="559710" y="237473"/>
                  </a:lnTo>
                  <a:lnTo>
                    <a:pt x="555142" y="234567"/>
                  </a:lnTo>
                  <a:lnTo>
                    <a:pt x="552789" y="233530"/>
                  </a:lnTo>
                  <a:lnTo>
                    <a:pt x="550089" y="233045"/>
                  </a:lnTo>
                  <a:lnTo>
                    <a:pt x="548290" y="232907"/>
                  </a:lnTo>
                  <a:lnTo>
                    <a:pt x="547598" y="233045"/>
                  </a:lnTo>
                  <a:lnTo>
                    <a:pt x="546490" y="233461"/>
                  </a:lnTo>
                  <a:lnTo>
                    <a:pt x="545452" y="234083"/>
                  </a:lnTo>
                  <a:lnTo>
                    <a:pt x="543237" y="236366"/>
                  </a:lnTo>
                  <a:lnTo>
                    <a:pt x="538808" y="237127"/>
                  </a:lnTo>
                  <a:lnTo>
                    <a:pt x="533756" y="236573"/>
                  </a:lnTo>
                  <a:lnTo>
                    <a:pt x="528980" y="235190"/>
                  </a:lnTo>
                  <a:lnTo>
                    <a:pt x="525243" y="233253"/>
                  </a:lnTo>
                  <a:lnTo>
                    <a:pt x="528703" y="232976"/>
                  </a:lnTo>
                  <a:lnTo>
                    <a:pt x="539639" y="233391"/>
                  </a:lnTo>
                  <a:lnTo>
                    <a:pt x="538808" y="230209"/>
                  </a:lnTo>
                  <a:lnTo>
                    <a:pt x="538877" y="228411"/>
                  </a:lnTo>
                  <a:lnTo>
                    <a:pt x="540054" y="227166"/>
                  </a:lnTo>
                  <a:lnTo>
                    <a:pt x="542891" y="225575"/>
                  </a:lnTo>
                  <a:lnTo>
                    <a:pt x="540884" y="223776"/>
                  </a:lnTo>
                  <a:lnTo>
                    <a:pt x="539154" y="223223"/>
                  </a:lnTo>
                  <a:lnTo>
                    <a:pt x="537493" y="223154"/>
                  </a:lnTo>
                  <a:lnTo>
                    <a:pt x="535417" y="222669"/>
                  </a:lnTo>
                  <a:lnTo>
                    <a:pt x="533063" y="221148"/>
                  </a:lnTo>
                  <a:lnTo>
                    <a:pt x="528842" y="217205"/>
                  </a:lnTo>
                  <a:lnTo>
                    <a:pt x="526281" y="216305"/>
                  </a:lnTo>
                  <a:lnTo>
                    <a:pt x="524343" y="216790"/>
                  </a:lnTo>
                  <a:lnTo>
                    <a:pt x="522197" y="217897"/>
                  </a:lnTo>
                  <a:lnTo>
                    <a:pt x="519983" y="218450"/>
                  </a:lnTo>
                  <a:lnTo>
                    <a:pt x="518045" y="217343"/>
                  </a:lnTo>
                  <a:lnTo>
                    <a:pt x="517837" y="215475"/>
                  </a:lnTo>
                  <a:lnTo>
                    <a:pt x="519083" y="213815"/>
                  </a:lnTo>
                  <a:lnTo>
                    <a:pt x="522474" y="211187"/>
                  </a:lnTo>
                  <a:lnTo>
                    <a:pt x="520190" y="209734"/>
                  </a:lnTo>
                  <a:lnTo>
                    <a:pt x="517560" y="209941"/>
                  </a:lnTo>
                  <a:lnTo>
                    <a:pt x="514999" y="211187"/>
                  </a:lnTo>
                  <a:lnTo>
                    <a:pt x="512785" y="212778"/>
                  </a:lnTo>
                  <a:lnTo>
                    <a:pt x="510916" y="214991"/>
                  </a:lnTo>
                  <a:lnTo>
                    <a:pt x="510293" y="216928"/>
                  </a:lnTo>
                  <a:lnTo>
                    <a:pt x="510708" y="221839"/>
                  </a:lnTo>
                  <a:lnTo>
                    <a:pt x="508840" y="218934"/>
                  </a:lnTo>
                  <a:lnTo>
                    <a:pt x="508632" y="216029"/>
                  </a:lnTo>
                  <a:lnTo>
                    <a:pt x="508632" y="213400"/>
                  </a:lnTo>
                  <a:lnTo>
                    <a:pt x="507524" y="211532"/>
                  </a:lnTo>
                  <a:lnTo>
                    <a:pt x="504548" y="211463"/>
                  </a:lnTo>
                  <a:lnTo>
                    <a:pt x="501157" y="212432"/>
                  </a:lnTo>
                  <a:lnTo>
                    <a:pt x="498942" y="212224"/>
                  </a:lnTo>
                  <a:lnTo>
                    <a:pt x="499496" y="208489"/>
                  </a:lnTo>
                  <a:lnTo>
                    <a:pt x="496382" y="210426"/>
                  </a:lnTo>
                  <a:lnTo>
                    <a:pt x="493475" y="213469"/>
                  </a:lnTo>
                  <a:lnTo>
                    <a:pt x="490499" y="215890"/>
                  </a:lnTo>
                  <a:lnTo>
                    <a:pt x="487384" y="215752"/>
                  </a:lnTo>
                  <a:lnTo>
                    <a:pt x="490291" y="212985"/>
                  </a:lnTo>
                  <a:lnTo>
                    <a:pt x="492021" y="209596"/>
                  </a:lnTo>
                  <a:lnTo>
                    <a:pt x="493890" y="201710"/>
                  </a:lnTo>
                  <a:lnTo>
                    <a:pt x="489599" y="202125"/>
                  </a:lnTo>
                  <a:lnTo>
                    <a:pt x="487384" y="202609"/>
                  </a:lnTo>
                  <a:lnTo>
                    <a:pt x="485723" y="203647"/>
                  </a:lnTo>
                  <a:lnTo>
                    <a:pt x="485239" y="204961"/>
                  </a:lnTo>
                  <a:lnTo>
                    <a:pt x="485239" y="206483"/>
                  </a:lnTo>
                  <a:lnTo>
                    <a:pt x="485100" y="208281"/>
                  </a:lnTo>
                  <a:lnTo>
                    <a:pt x="484062" y="209803"/>
                  </a:lnTo>
                  <a:lnTo>
                    <a:pt x="483854" y="207590"/>
                  </a:lnTo>
                  <a:lnTo>
                    <a:pt x="482678" y="207036"/>
                  </a:lnTo>
                  <a:lnTo>
                    <a:pt x="481017" y="207659"/>
                  </a:lnTo>
                  <a:lnTo>
                    <a:pt x="479148" y="208627"/>
                  </a:lnTo>
                  <a:lnTo>
                    <a:pt x="480186" y="206137"/>
                  </a:lnTo>
                  <a:lnTo>
                    <a:pt x="480256" y="204892"/>
                  </a:lnTo>
                  <a:lnTo>
                    <a:pt x="478871" y="201779"/>
                  </a:lnTo>
                  <a:lnTo>
                    <a:pt x="478179" y="200741"/>
                  </a:lnTo>
                  <a:lnTo>
                    <a:pt x="477487" y="200326"/>
                  </a:lnTo>
                  <a:lnTo>
                    <a:pt x="477210" y="199842"/>
                  </a:lnTo>
                  <a:lnTo>
                    <a:pt x="477971" y="198666"/>
                  </a:lnTo>
                  <a:lnTo>
                    <a:pt x="478941" y="198044"/>
                  </a:lnTo>
                  <a:lnTo>
                    <a:pt x="482193" y="197075"/>
                  </a:lnTo>
                  <a:lnTo>
                    <a:pt x="483508" y="196522"/>
                  </a:lnTo>
                  <a:lnTo>
                    <a:pt x="480394" y="195692"/>
                  </a:lnTo>
                  <a:lnTo>
                    <a:pt x="473473" y="195484"/>
                  </a:lnTo>
                  <a:lnTo>
                    <a:pt x="470151" y="195138"/>
                  </a:lnTo>
                  <a:lnTo>
                    <a:pt x="464614" y="193617"/>
                  </a:lnTo>
                  <a:lnTo>
                    <a:pt x="462745" y="193340"/>
                  </a:lnTo>
                  <a:lnTo>
                    <a:pt x="460807" y="193547"/>
                  </a:lnTo>
                  <a:lnTo>
                    <a:pt x="459215" y="193824"/>
                  </a:lnTo>
                  <a:lnTo>
                    <a:pt x="457623" y="193824"/>
                  </a:lnTo>
                  <a:lnTo>
                    <a:pt x="455685" y="193063"/>
                  </a:lnTo>
                  <a:lnTo>
                    <a:pt x="454440" y="191887"/>
                  </a:lnTo>
                  <a:lnTo>
                    <a:pt x="453194" y="189604"/>
                  </a:lnTo>
                  <a:lnTo>
                    <a:pt x="452087" y="188567"/>
                  </a:lnTo>
                  <a:lnTo>
                    <a:pt x="450495" y="187944"/>
                  </a:lnTo>
                  <a:lnTo>
                    <a:pt x="448764" y="187599"/>
                  </a:lnTo>
                  <a:lnTo>
                    <a:pt x="436929" y="186353"/>
                  </a:lnTo>
                  <a:lnTo>
                    <a:pt x="432915" y="185385"/>
                  </a:lnTo>
                  <a:lnTo>
                    <a:pt x="428901" y="183794"/>
                  </a:lnTo>
                  <a:lnTo>
                    <a:pt x="432984" y="183656"/>
                  </a:lnTo>
                  <a:lnTo>
                    <a:pt x="441359" y="184486"/>
                  </a:lnTo>
                  <a:lnTo>
                    <a:pt x="445511" y="184555"/>
                  </a:lnTo>
                  <a:lnTo>
                    <a:pt x="448972" y="184901"/>
                  </a:lnTo>
                  <a:lnTo>
                    <a:pt x="456793" y="186215"/>
                  </a:lnTo>
                  <a:lnTo>
                    <a:pt x="459700" y="185662"/>
                  </a:lnTo>
                  <a:lnTo>
                    <a:pt x="462607" y="182134"/>
                  </a:lnTo>
                  <a:lnTo>
                    <a:pt x="460876" y="179228"/>
                  </a:lnTo>
                  <a:lnTo>
                    <a:pt x="457001" y="177153"/>
                  </a:lnTo>
                  <a:lnTo>
                    <a:pt x="453263" y="175977"/>
                  </a:lnTo>
                  <a:lnTo>
                    <a:pt x="448626" y="175839"/>
                  </a:lnTo>
                  <a:lnTo>
                    <a:pt x="439283" y="177568"/>
                  </a:lnTo>
                  <a:lnTo>
                    <a:pt x="435130" y="177222"/>
                  </a:lnTo>
                  <a:lnTo>
                    <a:pt x="441913" y="175147"/>
                  </a:lnTo>
                  <a:lnTo>
                    <a:pt x="448557" y="173833"/>
                  </a:lnTo>
                  <a:lnTo>
                    <a:pt x="455270" y="173487"/>
                  </a:lnTo>
                  <a:lnTo>
                    <a:pt x="475203" y="175770"/>
                  </a:lnTo>
                  <a:lnTo>
                    <a:pt x="481986" y="175009"/>
                  </a:lnTo>
                  <a:lnTo>
                    <a:pt x="484062" y="171965"/>
                  </a:lnTo>
                  <a:lnTo>
                    <a:pt x="479979" y="168437"/>
                  </a:lnTo>
                  <a:lnTo>
                    <a:pt x="472642" y="167054"/>
                  </a:lnTo>
                  <a:lnTo>
                    <a:pt x="459561" y="166916"/>
                  </a:lnTo>
                  <a:lnTo>
                    <a:pt x="456101" y="166500"/>
                  </a:lnTo>
                  <a:lnTo>
                    <a:pt x="449526" y="164633"/>
                  </a:lnTo>
                  <a:lnTo>
                    <a:pt x="446134" y="164010"/>
                  </a:lnTo>
                  <a:lnTo>
                    <a:pt x="442259" y="164010"/>
                  </a:lnTo>
                  <a:lnTo>
                    <a:pt x="434645" y="165463"/>
                  </a:lnTo>
                  <a:lnTo>
                    <a:pt x="430839" y="165740"/>
                  </a:lnTo>
                  <a:lnTo>
                    <a:pt x="434784" y="163249"/>
                  </a:lnTo>
                  <a:lnTo>
                    <a:pt x="440667" y="162143"/>
                  </a:lnTo>
                  <a:lnTo>
                    <a:pt x="446826" y="161520"/>
                  </a:lnTo>
                  <a:lnTo>
                    <a:pt x="451602" y="160690"/>
                  </a:lnTo>
                  <a:lnTo>
                    <a:pt x="456170" y="159237"/>
                  </a:lnTo>
                  <a:lnTo>
                    <a:pt x="458385" y="158822"/>
                  </a:lnTo>
                  <a:lnTo>
                    <a:pt x="461015" y="158753"/>
                  </a:lnTo>
                  <a:lnTo>
                    <a:pt x="470151" y="160552"/>
                  </a:lnTo>
                  <a:lnTo>
                    <a:pt x="472504" y="160067"/>
                  </a:lnTo>
                  <a:lnTo>
                    <a:pt x="473957" y="155848"/>
                  </a:lnTo>
                  <a:lnTo>
                    <a:pt x="471189" y="150383"/>
                  </a:lnTo>
                  <a:lnTo>
                    <a:pt x="466759" y="145195"/>
                  </a:lnTo>
                  <a:lnTo>
                    <a:pt x="461568" y="140215"/>
                  </a:lnTo>
                  <a:lnTo>
                    <a:pt x="459285" y="138485"/>
                  </a:lnTo>
                  <a:lnTo>
                    <a:pt x="456793" y="137448"/>
                  </a:lnTo>
                  <a:lnTo>
                    <a:pt x="454301" y="137448"/>
                  </a:lnTo>
                  <a:lnTo>
                    <a:pt x="452087" y="138762"/>
                  </a:lnTo>
                  <a:lnTo>
                    <a:pt x="450633" y="140975"/>
                  </a:lnTo>
                  <a:lnTo>
                    <a:pt x="450495" y="143189"/>
                  </a:lnTo>
                  <a:lnTo>
                    <a:pt x="452433" y="144711"/>
                  </a:lnTo>
                  <a:lnTo>
                    <a:pt x="450772" y="146163"/>
                  </a:lnTo>
                  <a:lnTo>
                    <a:pt x="448764" y="146994"/>
                  </a:lnTo>
                  <a:lnTo>
                    <a:pt x="446688" y="147685"/>
                  </a:lnTo>
                  <a:lnTo>
                    <a:pt x="444750" y="148654"/>
                  </a:lnTo>
                  <a:lnTo>
                    <a:pt x="440944" y="151766"/>
                  </a:lnTo>
                  <a:lnTo>
                    <a:pt x="438937" y="152043"/>
                  </a:lnTo>
                  <a:lnTo>
                    <a:pt x="435822" y="150729"/>
                  </a:lnTo>
                  <a:lnTo>
                    <a:pt x="440321" y="146163"/>
                  </a:lnTo>
                  <a:lnTo>
                    <a:pt x="441359" y="143743"/>
                  </a:lnTo>
                  <a:lnTo>
                    <a:pt x="439905" y="141736"/>
                  </a:lnTo>
                  <a:lnTo>
                    <a:pt x="436306" y="141252"/>
                  </a:lnTo>
                  <a:lnTo>
                    <a:pt x="431462" y="141875"/>
                  </a:lnTo>
                  <a:lnTo>
                    <a:pt x="426686" y="143120"/>
                  </a:lnTo>
                  <a:lnTo>
                    <a:pt x="423225" y="144573"/>
                  </a:lnTo>
                  <a:lnTo>
                    <a:pt x="421564" y="145818"/>
                  </a:lnTo>
                  <a:lnTo>
                    <a:pt x="420111" y="147270"/>
                  </a:lnTo>
                  <a:lnTo>
                    <a:pt x="418450" y="148308"/>
                  </a:lnTo>
                  <a:lnTo>
                    <a:pt x="416304" y="148585"/>
                  </a:lnTo>
                  <a:lnTo>
                    <a:pt x="414228" y="147962"/>
                  </a:lnTo>
                  <a:lnTo>
                    <a:pt x="414505" y="146924"/>
                  </a:lnTo>
                  <a:lnTo>
                    <a:pt x="416028" y="145748"/>
                  </a:lnTo>
                  <a:lnTo>
                    <a:pt x="421564" y="142428"/>
                  </a:lnTo>
                  <a:lnTo>
                    <a:pt x="425371" y="140699"/>
                  </a:lnTo>
                  <a:lnTo>
                    <a:pt x="429385" y="139385"/>
                  </a:lnTo>
                  <a:lnTo>
                    <a:pt x="437137" y="137794"/>
                  </a:lnTo>
                  <a:lnTo>
                    <a:pt x="440944" y="136687"/>
                  </a:lnTo>
                  <a:lnTo>
                    <a:pt x="444612" y="135096"/>
                  </a:lnTo>
                  <a:lnTo>
                    <a:pt x="447449" y="133090"/>
                  </a:lnTo>
                  <a:lnTo>
                    <a:pt x="449180" y="129908"/>
                  </a:lnTo>
                  <a:lnTo>
                    <a:pt x="447865" y="127487"/>
                  </a:lnTo>
                  <a:lnTo>
                    <a:pt x="444819" y="125757"/>
                  </a:lnTo>
                  <a:lnTo>
                    <a:pt x="437206" y="123060"/>
                  </a:lnTo>
                  <a:lnTo>
                    <a:pt x="429178" y="120777"/>
                  </a:lnTo>
                  <a:lnTo>
                    <a:pt x="418035" y="118563"/>
                  </a:lnTo>
                  <a:lnTo>
                    <a:pt x="414851" y="118287"/>
                  </a:lnTo>
                  <a:lnTo>
                    <a:pt x="410906" y="118978"/>
                  </a:lnTo>
                  <a:lnTo>
                    <a:pt x="406477" y="120362"/>
                  </a:lnTo>
                  <a:lnTo>
                    <a:pt x="401978" y="122299"/>
                  </a:lnTo>
                  <a:lnTo>
                    <a:pt x="397894" y="124789"/>
                  </a:lnTo>
                  <a:lnTo>
                    <a:pt x="394572" y="127902"/>
                  </a:lnTo>
                  <a:lnTo>
                    <a:pt x="392219" y="132052"/>
                  </a:lnTo>
                  <a:lnTo>
                    <a:pt x="388412" y="141183"/>
                  </a:lnTo>
                  <a:lnTo>
                    <a:pt x="385575" y="144780"/>
                  </a:lnTo>
                  <a:lnTo>
                    <a:pt x="388343" y="136202"/>
                  </a:lnTo>
                  <a:lnTo>
                    <a:pt x="388759" y="131360"/>
                  </a:lnTo>
                  <a:lnTo>
                    <a:pt x="386682" y="128594"/>
                  </a:lnTo>
                  <a:lnTo>
                    <a:pt x="383706" y="129285"/>
                  </a:lnTo>
                  <a:lnTo>
                    <a:pt x="381353" y="132052"/>
                  </a:lnTo>
                  <a:lnTo>
                    <a:pt x="379069" y="134197"/>
                  </a:lnTo>
                  <a:lnTo>
                    <a:pt x="376024" y="132952"/>
                  </a:lnTo>
                  <a:lnTo>
                    <a:pt x="378100" y="131775"/>
                  </a:lnTo>
                  <a:lnTo>
                    <a:pt x="381768" y="128732"/>
                  </a:lnTo>
                  <a:lnTo>
                    <a:pt x="383775" y="127418"/>
                  </a:lnTo>
                  <a:lnTo>
                    <a:pt x="386267" y="126449"/>
                  </a:lnTo>
                  <a:lnTo>
                    <a:pt x="391527" y="124996"/>
                  </a:lnTo>
                  <a:lnTo>
                    <a:pt x="394018" y="123890"/>
                  </a:lnTo>
                  <a:lnTo>
                    <a:pt x="397618" y="120846"/>
                  </a:lnTo>
                  <a:lnTo>
                    <a:pt x="401286" y="116142"/>
                  </a:lnTo>
                  <a:lnTo>
                    <a:pt x="402462" y="111438"/>
                  </a:lnTo>
                  <a:lnTo>
                    <a:pt x="398586" y="108257"/>
                  </a:lnTo>
                  <a:lnTo>
                    <a:pt x="396303" y="108464"/>
                  </a:lnTo>
                  <a:lnTo>
                    <a:pt x="394365" y="109917"/>
                  </a:lnTo>
                  <a:lnTo>
                    <a:pt x="392496" y="111646"/>
                  </a:lnTo>
                  <a:lnTo>
                    <a:pt x="390627" y="112822"/>
                  </a:lnTo>
                  <a:lnTo>
                    <a:pt x="387651" y="113029"/>
                  </a:lnTo>
                  <a:lnTo>
                    <a:pt x="384883" y="112199"/>
                  </a:lnTo>
                  <a:lnTo>
                    <a:pt x="382114" y="111023"/>
                  </a:lnTo>
                  <a:lnTo>
                    <a:pt x="379276" y="110401"/>
                  </a:lnTo>
                  <a:lnTo>
                    <a:pt x="376508" y="110678"/>
                  </a:lnTo>
                  <a:lnTo>
                    <a:pt x="374224" y="111577"/>
                  </a:lnTo>
                  <a:lnTo>
                    <a:pt x="372217" y="113029"/>
                  </a:lnTo>
                  <a:lnTo>
                    <a:pt x="367926" y="116765"/>
                  </a:lnTo>
                  <a:lnTo>
                    <a:pt x="366126" y="117733"/>
                  </a:lnTo>
                  <a:lnTo>
                    <a:pt x="363912" y="118079"/>
                  </a:lnTo>
                  <a:lnTo>
                    <a:pt x="360590" y="118148"/>
                  </a:lnTo>
                  <a:lnTo>
                    <a:pt x="373463" y="110055"/>
                  </a:lnTo>
                  <a:lnTo>
                    <a:pt x="375816" y="109294"/>
                  </a:lnTo>
                  <a:lnTo>
                    <a:pt x="381630" y="108879"/>
                  </a:lnTo>
                  <a:lnTo>
                    <a:pt x="383983" y="108118"/>
                  </a:lnTo>
                  <a:lnTo>
                    <a:pt x="386821" y="106596"/>
                  </a:lnTo>
                  <a:lnTo>
                    <a:pt x="389243" y="104590"/>
                  </a:lnTo>
                  <a:lnTo>
                    <a:pt x="390420" y="102377"/>
                  </a:lnTo>
                  <a:lnTo>
                    <a:pt x="389935" y="100025"/>
                  </a:lnTo>
                  <a:lnTo>
                    <a:pt x="388135" y="97881"/>
                  </a:lnTo>
                  <a:lnTo>
                    <a:pt x="385852" y="96082"/>
                  </a:lnTo>
                  <a:lnTo>
                    <a:pt x="383706" y="94768"/>
                  </a:lnTo>
                  <a:lnTo>
                    <a:pt x="377892" y="92347"/>
                  </a:lnTo>
                  <a:lnTo>
                    <a:pt x="356645" y="88750"/>
                  </a:lnTo>
                  <a:lnTo>
                    <a:pt x="354222" y="88611"/>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1" name="Freeform 40">
              <a:extLst>
                <a:ext uri="{FF2B5EF4-FFF2-40B4-BE49-F238E27FC236}">
                  <a16:creationId xmlns:a16="http://schemas.microsoft.com/office/drawing/2014/main" id="{922478B0-958B-D916-6408-652AE6B56241}"/>
                </a:ext>
              </a:extLst>
            </p:cNvPr>
            <p:cNvSpPr/>
            <p:nvPr/>
          </p:nvSpPr>
          <p:spPr>
            <a:xfrm>
              <a:off x="2531111" y="2426908"/>
              <a:ext cx="830206" cy="623147"/>
            </a:xfrm>
            <a:custGeom>
              <a:avLst/>
              <a:gdLst>
                <a:gd name="connsiteX0" fmla="*/ 89889 w 623359"/>
                <a:gd name="connsiteY0" fmla="*/ 14111 h 467889"/>
                <a:gd name="connsiteX1" fmla="*/ 104631 w 623359"/>
                <a:gd name="connsiteY1" fmla="*/ 14526 h 467889"/>
                <a:gd name="connsiteX2" fmla="*/ 113075 w 623359"/>
                <a:gd name="connsiteY2" fmla="*/ 15702 h 467889"/>
                <a:gd name="connsiteX3" fmla="*/ 117781 w 623359"/>
                <a:gd name="connsiteY3" fmla="*/ 18262 h 467889"/>
                <a:gd name="connsiteX4" fmla="*/ 113282 w 623359"/>
                <a:gd name="connsiteY4" fmla="*/ 22966 h 467889"/>
                <a:gd name="connsiteX5" fmla="*/ 105946 w 623359"/>
                <a:gd name="connsiteY5" fmla="*/ 26701 h 467889"/>
                <a:gd name="connsiteX6" fmla="*/ 102624 w 623359"/>
                <a:gd name="connsiteY6" fmla="*/ 28776 h 467889"/>
                <a:gd name="connsiteX7" fmla="*/ 99371 w 623359"/>
                <a:gd name="connsiteY7" fmla="*/ 31543 h 467889"/>
                <a:gd name="connsiteX8" fmla="*/ 96533 w 623359"/>
                <a:gd name="connsiteY8" fmla="*/ 34794 h 467889"/>
                <a:gd name="connsiteX9" fmla="*/ 84006 w 623359"/>
                <a:gd name="connsiteY9" fmla="*/ 55131 h 467889"/>
                <a:gd name="connsiteX10" fmla="*/ 83106 w 623359"/>
                <a:gd name="connsiteY10" fmla="*/ 58521 h 467889"/>
                <a:gd name="connsiteX11" fmla="*/ 83522 w 623359"/>
                <a:gd name="connsiteY11" fmla="*/ 62049 h 467889"/>
                <a:gd name="connsiteX12" fmla="*/ 85044 w 623359"/>
                <a:gd name="connsiteY12" fmla="*/ 64816 h 467889"/>
                <a:gd name="connsiteX13" fmla="*/ 87051 w 623359"/>
                <a:gd name="connsiteY13" fmla="*/ 67375 h 467889"/>
                <a:gd name="connsiteX14" fmla="*/ 88920 w 623359"/>
                <a:gd name="connsiteY14" fmla="*/ 70419 h 467889"/>
                <a:gd name="connsiteX15" fmla="*/ 89820 w 623359"/>
                <a:gd name="connsiteY15" fmla="*/ 73808 h 467889"/>
                <a:gd name="connsiteX16" fmla="*/ 89820 w 623359"/>
                <a:gd name="connsiteY16" fmla="*/ 77267 h 467889"/>
                <a:gd name="connsiteX17" fmla="*/ 89474 w 623359"/>
                <a:gd name="connsiteY17" fmla="*/ 80795 h 467889"/>
                <a:gd name="connsiteX18" fmla="*/ 89474 w 623359"/>
                <a:gd name="connsiteY18" fmla="*/ 84392 h 467889"/>
                <a:gd name="connsiteX19" fmla="*/ 90166 w 623359"/>
                <a:gd name="connsiteY19" fmla="*/ 88334 h 467889"/>
                <a:gd name="connsiteX20" fmla="*/ 91412 w 623359"/>
                <a:gd name="connsiteY20" fmla="*/ 92070 h 467889"/>
                <a:gd name="connsiteX21" fmla="*/ 93349 w 623359"/>
                <a:gd name="connsiteY21" fmla="*/ 95459 h 467889"/>
                <a:gd name="connsiteX22" fmla="*/ 95910 w 623359"/>
                <a:gd name="connsiteY22" fmla="*/ 98503 h 467889"/>
                <a:gd name="connsiteX23" fmla="*/ 98956 w 623359"/>
                <a:gd name="connsiteY23" fmla="*/ 101062 h 467889"/>
                <a:gd name="connsiteX24" fmla="*/ 115220 w 623359"/>
                <a:gd name="connsiteY24" fmla="*/ 111300 h 467889"/>
                <a:gd name="connsiteX25" fmla="*/ 115774 w 623359"/>
                <a:gd name="connsiteY25" fmla="*/ 113237 h 467889"/>
                <a:gd name="connsiteX26" fmla="*/ 113282 w 623359"/>
                <a:gd name="connsiteY26" fmla="*/ 115727 h 467889"/>
                <a:gd name="connsiteX27" fmla="*/ 109545 w 623359"/>
                <a:gd name="connsiteY27" fmla="*/ 117387 h 467889"/>
                <a:gd name="connsiteX28" fmla="*/ 97710 w 623359"/>
                <a:gd name="connsiteY28" fmla="*/ 120085 h 467889"/>
                <a:gd name="connsiteX29" fmla="*/ 84352 w 623359"/>
                <a:gd name="connsiteY29" fmla="*/ 125550 h 467889"/>
                <a:gd name="connsiteX30" fmla="*/ 87743 w 623359"/>
                <a:gd name="connsiteY30" fmla="*/ 126172 h 467889"/>
                <a:gd name="connsiteX31" fmla="*/ 91965 w 623359"/>
                <a:gd name="connsiteY31" fmla="*/ 124996 h 467889"/>
                <a:gd name="connsiteX32" fmla="*/ 99717 w 623359"/>
                <a:gd name="connsiteY32" fmla="*/ 121607 h 467889"/>
                <a:gd name="connsiteX33" fmla="*/ 103870 w 623359"/>
                <a:gd name="connsiteY33" fmla="*/ 120569 h 467889"/>
                <a:gd name="connsiteX34" fmla="*/ 108507 w 623359"/>
                <a:gd name="connsiteY34" fmla="*/ 120016 h 467889"/>
                <a:gd name="connsiteX35" fmla="*/ 113144 w 623359"/>
                <a:gd name="connsiteY35" fmla="*/ 120154 h 467889"/>
                <a:gd name="connsiteX36" fmla="*/ 117297 w 623359"/>
                <a:gd name="connsiteY36" fmla="*/ 120984 h 467889"/>
                <a:gd name="connsiteX37" fmla="*/ 116397 w 623359"/>
                <a:gd name="connsiteY37" fmla="*/ 122091 h 467889"/>
                <a:gd name="connsiteX38" fmla="*/ 116189 w 623359"/>
                <a:gd name="connsiteY38" fmla="*/ 123060 h 467889"/>
                <a:gd name="connsiteX39" fmla="*/ 116604 w 623359"/>
                <a:gd name="connsiteY39" fmla="*/ 123890 h 467889"/>
                <a:gd name="connsiteX40" fmla="*/ 117573 w 623359"/>
                <a:gd name="connsiteY40" fmla="*/ 124720 h 467889"/>
                <a:gd name="connsiteX41" fmla="*/ 119373 w 623359"/>
                <a:gd name="connsiteY41" fmla="*/ 125688 h 467889"/>
                <a:gd name="connsiteX42" fmla="*/ 120411 w 623359"/>
                <a:gd name="connsiteY42" fmla="*/ 125204 h 467889"/>
                <a:gd name="connsiteX43" fmla="*/ 121795 w 623359"/>
                <a:gd name="connsiteY43" fmla="*/ 122299 h 467889"/>
                <a:gd name="connsiteX44" fmla="*/ 122903 w 623359"/>
                <a:gd name="connsiteY44" fmla="*/ 119117 h 467889"/>
                <a:gd name="connsiteX45" fmla="*/ 124010 w 623359"/>
                <a:gd name="connsiteY45" fmla="*/ 114136 h 467889"/>
                <a:gd name="connsiteX46" fmla="*/ 124633 w 623359"/>
                <a:gd name="connsiteY46" fmla="*/ 109017 h 467889"/>
                <a:gd name="connsiteX47" fmla="*/ 124425 w 623359"/>
                <a:gd name="connsiteY47" fmla="*/ 105490 h 467889"/>
                <a:gd name="connsiteX48" fmla="*/ 122003 w 623359"/>
                <a:gd name="connsiteY48" fmla="*/ 102861 h 467889"/>
                <a:gd name="connsiteX49" fmla="*/ 118335 w 623359"/>
                <a:gd name="connsiteY49" fmla="*/ 102238 h 467889"/>
                <a:gd name="connsiteX50" fmla="*/ 114182 w 623359"/>
                <a:gd name="connsiteY50" fmla="*/ 102100 h 467889"/>
                <a:gd name="connsiteX51" fmla="*/ 110376 w 623359"/>
                <a:gd name="connsiteY51" fmla="*/ 100924 h 467889"/>
                <a:gd name="connsiteX52" fmla="*/ 107399 w 623359"/>
                <a:gd name="connsiteY52" fmla="*/ 98503 h 467889"/>
                <a:gd name="connsiteX53" fmla="*/ 101862 w 623359"/>
                <a:gd name="connsiteY53" fmla="*/ 92900 h 467889"/>
                <a:gd name="connsiteX54" fmla="*/ 98471 w 623359"/>
                <a:gd name="connsiteY54" fmla="*/ 90548 h 467889"/>
                <a:gd name="connsiteX55" fmla="*/ 100132 w 623359"/>
                <a:gd name="connsiteY55" fmla="*/ 89165 h 467889"/>
                <a:gd name="connsiteX56" fmla="*/ 104146 w 623359"/>
                <a:gd name="connsiteY56" fmla="*/ 87504 h 467889"/>
                <a:gd name="connsiteX57" fmla="*/ 106084 w 623359"/>
                <a:gd name="connsiteY57" fmla="*/ 86328 h 467889"/>
                <a:gd name="connsiteX58" fmla="*/ 107953 w 623359"/>
                <a:gd name="connsiteY58" fmla="*/ 84392 h 467889"/>
                <a:gd name="connsiteX59" fmla="*/ 109060 w 623359"/>
                <a:gd name="connsiteY59" fmla="*/ 82939 h 467889"/>
                <a:gd name="connsiteX60" fmla="*/ 110376 w 623359"/>
                <a:gd name="connsiteY60" fmla="*/ 81970 h 467889"/>
                <a:gd name="connsiteX61" fmla="*/ 112936 w 623359"/>
                <a:gd name="connsiteY61" fmla="*/ 81555 h 467889"/>
                <a:gd name="connsiteX62" fmla="*/ 118058 w 623359"/>
                <a:gd name="connsiteY62" fmla="*/ 82247 h 467889"/>
                <a:gd name="connsiteX63" fmla="*/ 122833 w 623359"/>
                <a:gd name="connsiteY63" fmla="*/ 84253 h 467889"/>
                <a:gd name="connsiteX64" fmla="*/ 127471 w 623359"/>
                <a:gd name="connsiteY64" fmla="*/ 86674 h 467889"/>
                <a:gd name="connsiteX65" fmla="*/ 132246 w 623359"/>
                <a:gd name="connsiteY65" fmla="*/ 88404 h 467889"/>
                <a:gd name="connsiteX66" fmla="*/ 130654 w 623359"/>
                <a:gd name="connsiteY66" fmla="*/ 86328 h 467889"/>
                <a:gd name="connsiteX67" fmla="*/ 128301 w 623359"/>
                <a:gd name="connsiteY67" fmla="*/ 84807 h 467889"/>
                <a:gd name="connsiteX68" fmla="*/ 125740 w 623359"/>
                <a:gd name="connsiteY68" fmla="*/ 83423 h 467889"/>
                <a:gd name="connsiteX69" fmla="*/ 123526 w 623359"/>
                <a:gd name="connsiteY69" fmla="*/ 81694 h 467889"/>
                <a:gd name="connsiteX70" fmla="*/ 121518 w 623359"/>
                <a:gd name="connsiteY70" fmla="*/ 79273 h 467889"/>
                <a:gd name="connsiteX71" fmla="*/ 121657 w 623359"/>
                <a:gd name="connsiteY71" fmla="*/ 78097 h 467889"/>
                <a:gd name="connsiteX72" fmla="*/ 123179 w 623359"/>
                <a:gd name="connsiteY72" fmla="*/ 77267 h 467889"/>
                <a:gd name="connsiteX73" fmla="*/ 125325 w 623359"/>
                <a:gd name="connsiteY73" fmla="*/ 75745 h 467889"/>
                <a:gd name="connsiteX74" fmla="*/ 121172 w 623359"/>
                <a:gd name="connsiteY74" fmla="*/ 75330 h 467889"/>
                <a:gd name="connsiteX75" fmla="*/ 117020 w 623359"/>
                <a:gd name="connsiteY75" fmla="*/ 75330 h 467889"/>
                <a:gd name="connsiteX76" fmla="*/ 113006 w 623359"/>
                <a:gd name="connsiteY76" fmla="*/ 74915 h 467889"/>
                <a:gd name="connsiteX77" fmla="*/ 109337 w 623359"/>
                <a:gd name="connsiteY77" fmla="*/ 73047 h 467889"/>
                <a:gd name="connsiteX78" fmla="*/ 106846 w 623359"/>
                <a:gd name="connsiteY78" fmla="*/ 70211 h 467889"/>
                <a:gd name="connsiteX79" fmla="*/ 104977 w 623359"/>
                <a:gd name="connsiteY79" fmla="*/ 66752 h 467889"/>
                <a:gd name="connsiteX80" fmla="*/ 103939 w 623359"/>
                <a:gd name="connsiteY80" fmla="*/ 62948 h 467889"/>
                <a:gd name="connsiteX81" fmla="*/ 104077 w 623359"/>
                <a:gd name="connsiteY81" fmla="*/ 59212 h 467889"/>
                <a:gd name="connsiteX82" fmla="*/ 108714 w 623359"/>
                <a:gd name="connsiteY82" fmla="*/ 52503 h 467889"/>
                <a:gd name="connsiteX83" fmla="*/ 116466 w 623359"/>
                <a:gd name="connsiteY83" fmla="*/ 52157 h 467889"/>
                <a:gd name="connsiteX84" fmla="*/ 125256 w 623359"/>
                <a:gd name="connsiteY84" fmla="*/ 55131 h 467889"/>
                <a:gd name="connsiteX85" fmla="*/ 132869 w 623359"/>
                <a:gd name="connsiteY85" fmla="*/ 58313 h 467889"/>
                <a:gd name="connsiteX86" fmla="*/ 130654 w 623359"/>
                <a:gd name="connsiteY86" fmla="*/ 55408 h 467889"/>
                <a:gd name="connsiteX87" fmla="*/ 125879 w 623359"/>
                <a:gd name="connsiteY87" fmla="*/ 52849 h 467889"/>
                <a:gd name="connsiteX88" fmla="*/ 112244 w 623359"/>
                <a:gd name="connsiteY88" fmla="*/ 47799 h 467889"/>
                <a:gd name="connsiteX89" fmla="*/ 109683 w 623359"/>
                <a:gd name="connsiteY89" fmla="*/ 46346 h 467889"/>
                <a:gd name="connsiteX90" fmla="*/ 109130 w 623359"/>
                <a:gd name="connsiteY90" fmla="*/ 44133 h 467889"/>
                <a:gd name="connsiteX91" fmla="*/ 110929 w 623359"/>
                <a:gd name="connsiteY91" fmla="*/ 40397 h 467889"/>
                <a:gd name="connsiteX92" fmla="*/ 117227 w 623359"/>
                <a:gd name="connsiteY92" fmla="*/ 33549 h 467889"/>
                <a:gd name="connsiteX93" fmla="*/ 124841 w 623359"/>
                <a:gd name="connsiteY93" fmla="*/ 29468 h 467889"/>
                <a:gd name="connsiteX94" fmla="*/ 133492 w 623359"/>
                <a:gd name="connsiteY94" fmla="*/ 27946 h 467889"/>
                <a:gd name="connsiteX95" fmla="*/ 142766 w 623359"/>
                <a:gd name="connsiteY95" fmla="*/ 28914 h 467889"/>
                <a:gd name="connsiteX96" fmla="*/ 140898 w 623359"/>
                <a:gd name="connsiteY96" fmla="*/ 25733 h 467889"/>
                <a:gd name="connsiteX97" fmla="*/ 142628 w 623359"/>
                <a:gd name="connsiteY97" fmla="*/ 23796 h 467889"/>
                <a:gd name="connsiteX98" fmla="*/ 146365 w 623359"/>
                <a:gd name="connsiteY98" fmla="*/ 22551 h 467889"/>
                <a:gd name="connsiteX99" fmla="*/ 162491 w 623359"/>
                <a:gd name="connsiteY99" fmla="*/ 18746 h 467889"/>
                <a:gd name="connsiteX100" fmla="*/ 166506 w 623359"/>
                <a:gd name="connsiteY100" fmla="*/ 18193 h 467889"/>
                <a:gd name="connsiteX101" fmla="*/ 176403 w 623359"/>
                <a:gd name="connsiteY101" fmla="*/ 17847 h 467889"/>
                <a:gd name="connsiteX102" fmla="*/ 181386 w 623359"/>
                <a:gd name="connsiteY102" fmla="*/ 18193 h 467889"/>
                <a:gd name="connsiteX103" fmla="*/ 186161 w 623359"/>
                <a:gd name="connsiteY103" fmla="*/ 19092 h 467889"/>
                <a:gd name="connsiteX104" fmla="*/ 190245 w 623359"/>
                <a:gd name="connsiteY104" fmla="*/ 20752 h 467889"/>
                <a:gd name="connsiteX105" fmla="*/ 192875 w 623359"/>
                <a:gd name="connsiteY105" fmla="*/ 23104 h 467889"/>
                <a:gd name="connsiteX106" fmla="*/ 194813 w 623359"/>
                <a:gd name="connsiteY106" fmla="*/ 26217 h 467889"/>
                <a:gd name="connsiteX107" fmla="*/ 197997 w 623359"/>
                <a:gd name="connsiteY107" fmla="*/ 34172 h 467889"/>
                <a:gd name="connsiteX108" fmla="*/ 199035 w 623359"/>
                <a:gd name="connsiteY108" fmla="*/ 35832 h 467889"/>
                <a:gd name="connsiteX109" fmla="*/ 200696 w 623359"/>
                <a:gd name="connsiteY109" fmla="*/ 37423 h 467889"/>
                <a:gd name="connsiteX110" fmla="*/ 202426 w 623359"/>
                <a:gd name="connsiteY110" fmla="*/ 38460 h 467889"/>
                <a:gd name="connsiteX111" fmla="*/ 204295 w 623359"/>
                <a:gd name="connsiteY111" fmla="*/ 39290 h 467889"/>
                <a:gd name="connsiteX112" fmla="*/ 206025 w 623359"/>
                <a:gd name="connsiteY112" fmla="*/ 40259 h 467889"/>
                <a:gd name="connsiteX113" fmla="*/ 207548 w 623359"/>
                <a:gd name="connsiteY113" fmla="*/ 41642 h 467889"/>
                <a:gd name="connsiteX114" fmla="*/ 209140 w 623359"/>
                <a:gd name="connsiteY114" fmla="*/ 45378 h 467889"/>
                <a:gd name="connsiteX115" fmla="*/ 210178 w 623359"/>
                <a:gd name="connsiteY115" fmla="*/ 53333 h 467889"/>
                <a:gd name="connsiteX116" fmla="*/ 212323 w 623359"/>
                <a:gd name="connsiteY116" fmla="*/ 57414 h 467889"/>
                <a:gd name="connsiteX117" fmla="*/ 213915 w 623359"/>
                <a:gd name="connsiteY117" fmla="*/ 58867 h 467889"/>
                <a:gd name="connsiteX118" fmla="*/ 214815 w 623359"/>
                <a:gd name="connsiteY118" fmla="*/ 59420 h 467889"/>
                <a:gd name="connsiteX119" fmla="*/ 215023 w 623359"/>
                <a:gd name="connsiteY119" fmla="*/ 59973 h 467889"/>
                <a:gd name="connsiteX120" fmla="*/ 214538 w 623359"/>
                <a:gd name="connsiteY120" fmla="*/ 61633 h 467889"/>
                <a:gd name="connsiteX121" fmla="*/ 213431 w 623359"/>
                <a:gd name="connsiteY121" fmla="*/ 63155 h 467889"/>
                <a:gd name="connsiteX122" fmla="*/ 200765 w 623359"/>
                <a:gd name="connsiteY122" fmla="*/ 73116 h 467889"/>
                <a:gd name="connsiteX123" fmla="*/ 197512 w 623359"/>
                <a:gd name="connsiteY123" fmla="*/ 76091 h 467889"/>
                <a:gd name="connsiteX124" fmla="*/ 195505 w 623359"/>
                <a:gd name="connsiteY124" fmla="*/ 79411 h 467889"/>
                <a:gd name="connsiteX125" fmla="*/ 202564 w 623359"/>
                <a:gd name="connsiteY125" fmla="*/ 74154 h 467889"/>
                <a:gd name="connsiteX126" fmla="*/ 206371 w 623359"/>
                <a:gd name="connsiteY126" fmla="*/ 72563 h 467889"/>
                <a:gd name="connsiteX127" fmla="*/ 208378 w 623359"/>
                <a:gd name="connsiteY127" fmla="*/ 74223 h 467889"/>
                <a:gd name="connsiteX128" fmla="*/ 207686 w 623359"/>
                <a:gd name="connsiteY128" fmla="*/ 76298 h 467889"/>
                <a:gd name="connsiteX129" fmla="*/ 205610 w 623359"/>
                <a:gd name="connsiteY129" fmla="*/ 78235 h 467889"/>
                <a:gd name="connsiteX130" fmla="*/ 203464 w 623359"/>
                <a:gd name="connsiteY130" fmla="*/ 79965 h 467889"/>
                <a:gd name="connsiteX131" fmla="*/ 202357 w 623359"/>
                <a:gd name="connsiteY131" fmla="*/ 81555 h 467889"/>
                <a:gd name="connsiteX132" fmla="*/ 202634 w 623359"/>
                <a:gd name="connsiteY132" fmla="*/ 82870 h 467889"/>
                <a:gd name="connsiteX133" fmla="*/ 203672 w 623359"/>
                <a:gd name="connsiteY133" fmla="*/ 83977 h 467889"/>
                <a:gd name="connsiteX134" fmla="*/ 206856 w 623359"/>
                <a:gd name="connsiteY134" fmla="*/ 86052 h 467889"/>
                <a:gd name="connsiteX135" fmla="*/ 203603 w 623359"/>
                <a:gd name="connsiteY135" fmla="*/ 86813 h 467889"/>
                <a:gd name="connsiteX136" fmla="*/ 202426 w 623359"/>
                <a:gd name="connsiteY136" fmla="*/ 87919 h 467889"/>
                <a:gd name="connsiteX137" fmla="*/ 201596 w 623359"/>
                <a:gd name="connsiteY137" fmla="*/ 92900 h 467889"/>
                <a:gd name="connsiteX138" fmla="*/ 204502 w 623359"/>
                <a:gd name="connsiteY138" fmla="*/ 92416 h 467889"/>
                <a:gd name="connsiteX139" fmla="*/ 207409 w 623359"/>
                <a:gd name="connsiteY139" fmla="*/ 90133 h 467889"/>
                <a:gd name="connsiteX140" fmla="*/ 212393 w 623359"/>
                <a:gd name="connsiteY140" fmla="*/ 85083 h 467889"/>
                <a:gd name="connsiteX141" fmla="*/ 215576 w 623359"/>
                <a:gd name="connsiteY141" fmla="*/ 83146 h 467889"/>
                <a:gd name="connsiteX142" fmla="*/ 217929 w 623359"/>
                <a:gd name="connsiteY142" fmla="*/ 82593 h 467889"/>
                <a:gd name="connsiteX143" fmla="*/ 223674 w 623359"/>
                <a:gd name="connsiteY143" fmla="*/ 83216 h 467889"/>
                <a:gd name="connsiteX144" fmla="*/ 221459 w 623359"/>
                <a:gd name="connsiteY144" fmla="*/ 80725 h 467889"/>
                <a:gd name="connsiteX145" fmla="*/ 219729 w 623359"/>
                <a:gd name="connsiteY145" fmla="*/ 77958 h 467889"/>
                <a:gd name="connsiteX146" fmla="*/ 219729 w 623359"/>
                <a:gd name="connsiteY146" fmla="*/ 75399 h 467889"/>
                <a:gd name="connsiteX147" fmla="*/ 222843 w 623359"/>
                <a:gd name="connsiteY147" fmla="*/ 73462 h 467889"/>
                <a:gd name="connsiteX148" fmla="*/ 225681 w 623359"/>
                <a:gd name="connsiteY148" fmla="*/ 73462 h 467889"/>
                <a:gd name="connsiteX149" fmla="*/ 229626 w 623359"/>
                <a:gd name="connsiteY149" fmla="*/ 76575 h 467889"/>
                <a:gd name="connsiteX150" fmla="*/ 232810 w 623359"/>
                <a:gd name="connsiteY150" fmla="*/ 77128 h 467889"/>
                <a:gd name="connsiteX151" fmla="*/ 234471 w 623359"/>
                <a:gd name="connsiteY151" fmla="*/ 76713 h 467889"/>
                <a:gd name="connsiteX152" fmla="*/ 235163 w 623359"/>
                <a:gd name="connsiteY152" fmla="*/ 76091 h 467889"/>
                <a:gd name="connsiteX153" fmla="*/ 235994 w 623359"/>
                <a:gd name="connsiteY153" fmla="*/ 75745 h 467889"/>
                <a:gd name="connsiteX154" fmla="*/ 238001 w 623359"/>
                <a:gd name="connsiteY154" fmla="*/ 76298 h 467889"/>
                <a:gd name="connsiteX155" fmla="*/ 240354 w 623359"/>
                <a:gd name="connsiteY155" fmla="*/ 77543 h 467889"/>
                <a:gd name="connsiteX156" fmla="*/ 241323 w 623359"/>
                <a:gd name="connsiteY156" fmla="*/ 78927 h 467889"/>
                <a:gd name="connsiteX157" fmla="*/ 242015 w 623359"/>
                <a:gd name="connsiteY157" fmla="*/ 86398 h 467889"/>
                <a:gd name="connsiteX158" fmla="*/ 242430 w 623359"/>
                <a:gd name="connsiteY158" fmla="*/ 87781 h 467889"/>
                <a:gd name="connsiteX159" fmla="*/ 243538 w 623359"/>
                <a:gd name="connsiteY159" fmla="*/ 89510 h 467889"/>
                <a:gd name="connsiteX160" fmla="*/ 244991 w 623359"/>
                <a:gd name="connsiteY160" fmla="*/ 90963 h 467889"/>
                <a:gd name="connsiteX161" fmla="*/ 246790 w 623359"/>
                <a:gd name="connsiteY161" fmla="*/ 92277 h 467889"/>
                <a:gd name="connsiteX162" fmla="*/ 248728 w 623359"/>
                <a:gd name="connsiteY162" fmla="*/ 93315 h 467889"/>
                <a:gd name="connsiteX163" fmla="*/ 250597 w 623359"/>
                <a:gd name="connsiteY163" fmla="*/ 93938 h 467889"/>
                <a:gd name="connsiteX164" fmla="*/ 249490 w 623359"/>
                <a:gd name="connsiteY164" fmla="*/ 91862 h 467889"/>
                <a:gd name="connsiteX165" fmla="*/ 246029 w 623359"/>
                <a:gd name="connsiteY165" fmla="*/ 88127 h 467889"/>
                <a:gd name="connsiteX166" fmla="*/ 244853 w 623359"/>
                <a:gd name="connsiteY166" fmla="*/ 85844 h 467889"/>
                <a:gd name="connsiteX167" fmla="*/ 244853 w 623359"/>
                <a:gd name="connsiteY167" fmla="*/ 83008 h 467889"/>
                <a:gd name="connsiteX168" fmla="*/ 245683 w 623359"/>
                <a:gd name="connsiteY168" fmla="*/ 80034 h 467889"/>
                <a:gd name="connsiteX169" fmla="*/ 247275 w 623359"/>
                <a:gd name="connsiteY169" fmla="*/ 77751 h 467889"/>
                <a:gd name="connsiteX170" fmla="*/ 249420 w 623359"/>
                <a:gd name="connsiteY170" fmla="*/ 76713 h 467889"/>
                <a:gd name="connsiteX171" fmla="*/ 250943 w 623359"/>
                <a:gd name="connsiteY171" fmla="*/ 77059 h 467889"/>
                <a:gd name="connsiteX172" fmla="*/ 254127 w 623359"/>
                <a:gd name="connsiteY172" fmla="*/ 78719 h 467889"/>
                <a:gd name="connsiteX173" fmla="*/ 255719 w 623359"/>
                <a:gd name="connsiteY173" fmla="*/ 79273 h 467889"/>
                <a:gd name="connsiteX174" fmla="*/ 256895 w 623359"/>
                <a:gd name="connsiteY174" fmla="*/ 79273 h 467889"/>
                <a:gd name="connsiteX175" fmla="*/ 259318 w 623359"/>
                <a:gd name="connsiteY175" fmla="*/ 79134 h 467889"/>
                <a:gd name="connsiteX176" fmla="*/ 260494 w 623359"/>
                <a:gd name="connsiteY176" fmla="*/ 79134 h 467889"/>
                <a:gd name="connsiteX177" fmla="*/ 263678 w 623359"/>
                <a:gd name="connsiteY177" fmla="*/ 80310 h 467889"/>
                <a:gd name="connsiteX178" fmla="*/ 266446 w 623359"/>
                <a:gd name="connsiteY178" fmla="*/ 81625 h 467889"/>
                <a:gd name="connsiteX179" fmla="*/ 269353 w 623359"/>
                <a:gd name="connsiteY179" fmla="*/ 82731 h 467889"/>
                <a:gd name="connsiteX180" fmla="*/ 272745 w 623359"/>
                <a:gd name="connsiteY180" fmla="*/ 83077 h 467889"/>
                <a:gd name="connsiteX181" fmla="*/ 267969 w 623359"/>
                <a:gd name="connsiteY181" fmla="*/ 79757 h 467889"/>
                <a:gd name="connsiteX182" fmla="*/ 259248 w 623359"/>
                <a:gd name="connsiteY182" fmla="*/ 76644 h 467889"/>
                <a:gd name="connsiteX183" fmla="*/ 252950 w 623359"/>
                <a:gd name="connsiteY183" fmla="*/ 72563 h 467889"/>
                <a:gd name="connsiteX184" fmla="*/ 255442 w 623359"/>
                <a:gd name="connsiteY184" fmla="*/ 66406 h 467889"/>
                <a:gd name="connsiteX185" fmla="*/ 262986 w 623359"/>
                <a:gd name="connsiteY185" fmla="*/ 62256 h 467889"/>
                <a:gd name="connsiteX186" fmla="*/ 272260 w 623359"/>
                <a:gd name="connsiteY186" fmla="*/ 60319 h 467889"/>
                <a:gd name="connsiteX187" fmla="*/ 281742 w 623359"/>
                <a:gd name="connsiteY187" fmla="*/ 60527 h 467889"/>
                <a:gd name="connsiteX188" fmla="*/ 290047 w 623359"/>
                <a:gd name="connsiteY188" fmla="*/ 62533 h 467889"/>
                <a:gd name="connsiteX189" fmla="*/ 298353 w 623359"/>
                <a:gd name="connsiteY189" fmla="*/ 65853 h 467889"/>
                <a:gd name="connsiteX190" fmla="*/ 302367 w 623359"/>
                <a:gd name="connsiteY190" fmla="*/ 66960 h 467889"/>
                <a:gd name="connsiteX191" fmla="*/ 310741 w 623359"/>
                <a:gd name="connsiteY191" fmla="*/ 67998 h 467889"/>
                <a:gd name="connsiteX192" fmla="*/ 314617 w 623359"/>
                <a:gd name="connsiteY192" fmla="*/ 69104 h 467889"/>
                <a:gd name="connsiteX193" fmla="*/ 318216 w 623359"/>
                <a:gd name="connsiteY193" fmla="*/ 70764 h 467889"/>
                <a:gd name="connsiteX194" fmla="*/ 321192 w 623359"/>
                <a:gd name="connsiteY194" fmla="*/ 73116 h 467889"/>
                <a:gd name="connsiteX195" fmla="*/ 323684 w 623359"/>
                <a:gd name="connsiteY195" fmla="*/ 77474 h 467889"/>
                <a:gd name="connsiteX196" fmla="*/ 323269 w 623359"/>
                <a:gd name="connsiteY196" fmla="*/ 81279 h 467889"/>
                <a:gd name="connsiteX197" fmla="*/ 320777 w 623359"/>
                <a:gd name="connsiteY197" fmla="*/ 84668 h 467889"/>
                <a:gd name="connsiteX198" fmla="*/ 311295 w 623359"/>
                <a:gd name="connsiteY198" fmla="*/ 93522 h 467889"/>
                <a:gd name="connsiteX199" fmla="*/ 305827 w 623359"/>
                <a:gd name="connsiteY199" fmla="*/ 99887 h 467889"/>
                <a:gd name="connsiteX200" fmla="*/ 309011 w 623359"/>
                <a:gd name="connsiteY200" fmla="*/ 97950 h 467889"/>
                <a:gd name="connsiteX201" fmla="*/ 314825 w 623359"/>
                <a:gd name="connsiteY201" fmla="*/ 91724 h 467889"/>
                <a:gd name="connsiteX202" fmla="*/ 318147 w 623359"/>
                <a:gd name="connsiteY202" fmla="*/ 89234 h 467889"/>
                <a:gd name="connsiteX203" fmla="*/ 322230 w 623359"/>
                <a:gd name="connsiteY203" fmla="*/ 87435 h 467889"/>
                <a:gd name="connsiteX204" fmla="*/ 326314 w 623359"/>
                <a:gd name="connsiteY204" fmla="*/ 86328 h 467889"/>
                <a:gd name="connsiteX205" fmla="*/ 330467 w 623359"/>
                <a:gd name="connsiteY205" fmla="*/ 86052 h 467889"/>
                <a:gd name="connsiteX206" fmla="*/ 334965 w 623359"/>
                <a:gd name="connsiteY206" fmla="*/ 86536 h 467889"/>
                <a:gd name="connsiteX207" fmla="*/ 338287 w 623359"/>
                <a:gd name="connsiteY207" fmla="*/ 87643 h 467889"/>
                <a:gd name="connsiteX208" fmla="*/ 340710 w 623359"/>
                <a:gd name="connsiteY208" fmla="*/ 89649 h 467889"/>
                <a:gd name="connsiteX209" fmla="*/ 341333 w 623359"/>
                <a:gd name="connsiteY209" fmla="*/ 92277 h 467889"/>
                <a:gd name="connsiteX210" fmla="*/ 339187 w 623359"/>
                <a:gd name="connsiteY210" fmla="*/ 95390 h 467889"/>
                <a:gd name="connsiteX211" fmla="*/ 335311 w 623359"/>
                <a:gd name="connsiteY211" fmla="*/ 97465 h 467889"/>
                <a:gd name="connsiteX212" fmla="*/ 330328 w 623359"/>
                <a:gd name="connsiteY212" fmla="*/ 98849 h 467889"/>
                <a:gd name="connsiteX213" fmla="*/ 320777 w 623359"/>
                <a:gd name="connsiteY213" fmla="*/ 100163 h 467889"/>
                <a:gd name="connsiteX214" fmla="*/ 322992 w 623359"/>
                <a:gd name="connsiteY214" fmla="*/ 101270 h 467889"/>
                <a:gd name="connsiteX215" fmla="*/ 325760 w 623359"/>
                <a:gd name="connsiteY215" fmla="*/ 101616 h 467889"/>
                <a:gd name="connsiteX216" fmla="*/ 331297 w 623359"/>
                <a:gd name="connsiteY216" fmla="*/ 101339 h 467889"/>
                <a:gd name="connsiteX217" fmla="*/ 328944 w 623359"/>
                <a:gd name="connsiteY217" fmla="*/ 106873 h 467889"/>
                <a:gd name="connsiteX218" fmla="*/ 327698 w 623359"/>
                <a:gd name="connsiteY218" fmla="*/ 111093 h 467889"/>
                <a:gd name="connsiteX219" fmla="*/ 326868 w 623359"/>
                <a:gd name="connsiteY219" fmla="*/ 113168 h 467889"/>
                <a:gd name="connsiteX220" fmla="*/ 325760 w 623359"/>
                <a:gd name="connsiteY220" fmla="*/ 115174 h 467889"/>
                <a:gd name="connsiteX221" fmla="*/ 324307 w 623359"/>
                <a:gd name="connsiteY221" fmla="*/ 117249 h 467889"/>
                <a:gd name="connsiteX222" fmla="*/ 327491 w 623359"/>
                <a:gd name="connsiteY222" fmla="*/ 116350 h 467889"/>
                <a:gd name="connsiteX223" fmla="*/ 329567 w 623359"/>
                <a:gd name="connsiteY223" fmla="*/ 113444 h 467889"/>
                <a:gd name="connsiteX224" fmla="*/ 332404 w 623359"/>
                <a:gd name="connsiteY224" fmla="*/ 106596 h 467889"/>
                <a:gd name="connsiteX225" fmla="*/ 334550 w 623359"/>
                <a:gd name="connsiteY225" fmla="*/ 103553 h 467889"/>
                <a:gd name="connsiteX226" fmla="*/ 336834 w 623359"/>
                <a:gd name="connsiteY226" fmla="*/ 102308 h 467889"/>
                <a:gd name="connsiteX227" fmla="*/ 342924 w 623359"/>
                <a:gd name="connsiteY227" fmla="*/ 101062 h 467889"/>
                <a:gd name="connsiteX228" fmla="*/ 347839 w 623359"/>
                <a:gd name="connsiteY228" fmla="*/ 98295 h 467889"/>
                <a:gd name="connsiteX229" fmla="*/ 350330 w 623359"/>
                <a:gd name="connsiteY229" fmla="*/ 97811 h 467889"/>
                <a:gd name="connsiteX230" fmla="*/ 351576 w 623359"/>
                <a:gd name="connsiteY230" fmla="*/ 99956 h 467889"/>
                <a:gd name="connsiteX231" fmla="*/ 350261 w 623359"/>
                <a:gd name="connsiteY231" fmla="*/ 102584 h 467889"/>
                <a:gd name="connsiteX232" fmla="*/ 347216 w 623359"/>
                <a:gd name="connsiteY232" fmla="*/ 105835 h 467889"/>
                <a:gd name="connsiteX233" fmla="*/ 341610 w 623359"/>
                <a:gd name="connsiteY233" fmla="*/ 110885 h 467889"/>
                <a:gd name="connsiteX234" fmla="*/ 343478 w 623359"/>
                <a:gd name="connsiteY234" fmla="*/ 110401 h 467889"/>
                <a:gd name="connsiteX235" fmla="*/ 345139 w 623359"/>
                <a:gd name="connsiteY235" fmla="*/ 109432 h 467889"/>
                <a:gd name="connsiteX236" fmla="*/ 349984 w 623359"/>
                <a:gd name="connsiteY236" fmla="*/ 105766 h 467889"/>
                <a:gd name="connsiteX237" fmla="*/ 350884 w 623359"/>
                <a:gd name="connsiteY237" fmla="*/ 105213 h 467889"/>
                <a:gd name="connsiteX238" fmla="*/ 351645 w 623359"/>
                <a:gd name="connsiteY238" fmla="*/ 105351 h 467889"/>
                <a:gd name="connsiteX239" fmla="*/ 353098 w 623359"/>
                <a:gd name="connsiteY239" fmla="*/ 105905 h 467889"/>
                <a:gd name="connsiteX240" fmla="*/ 354690 w 623359"/>
                <a:gd name="connsiteY240" fmla="*/ 106873 h 467889"/>
                <a:gd name="connsiteX241" fmla="*/ 355729 w 623359"/>
                <a:gd name="connsiteY241" fmla="*/ 108118 h 467889"/>
                <a:gd name="connsiteX242" fmla="*/ 356628 w 623359"/>
                <a:gd name="connsiteY242" fmla="*/ 109432 h 467889"/>
                <a:gd name="connsiteX243" fmla="*/ 357666 w 623359"/>
                <a:gd name="connsiteY243" fmla="*/ 110747 h 467889"/>
                <a:gd name="connsiteX244" fmla="*/ 362719 w 623359"/>
                <a:gd name="connsiteY244" fmla="*/ 115243 h 467889"/>
                <a:gd name="connsiteX245" fmla="*/ 362165 w 623359"/>
                <a:gd name="connsiteY245" fmla="*/ 111992 h 467889"/>
                <a:gd name="connsiteX246" fmla="*/ 361127 w 623359"/>
                <a:gd name="connsiteY246" fmla="*/ 109709 h 467889"/>
                <a:gd name="connsiteX247" fmla="*/ 360850 w 623359"/>
                <a:gd name="connsiteY247" fmla="*/ 107703 h 467889"/>
                <a:gd name="connsiteX248" fmla="*/ 362581 w 623359"/>
                <a:gd name="connsiteY248" fmla="*/ 105144 h 467889"/>
                <a:gd name="connsiteX249" fmla="*/ 365280 w 623359"/>
                <a:gd name="connsiteY249" fmla="*/ 102930 h 467889"/>
                <a:gd name="connsiteX250" fmla="*/ 367633 w 623359"/>
                <a:gd name="connsiteY250" fmla="*/ 102031 h 467889"/>
                <a:gd name="connsiteX251" fmla="*/ 370125 w 623359"/>
                <a:gd name="connsiteY251" fmla="*/ 102169 h 467889"/>
                <a:gd name="connsiteX252" fmla="*/ 391372 w 623359"/>
                <a:gd name="connsiteY252" fmla="*/ 105835 h 467889"/>
                <a:gd name="connsiteX253" fmla="*/ 397186 w 623359"/>
                <a:gd name="connsiteY253" fmla="*/ 108187 h 467889"/>
                <a:gd name="connsiteX254" fmla="*/ 399332 w 623359"/>
                <a:gd name="connsiteY254" fmla="*/ 109502 h 467889"/>
                <a:gd name="connsiteX255" fmla="*/ 401616 w 623359"/>
                <a:gd name="connsiteY255" fmla="*/ 111300 h 467889"/>
                <a:gd name="connsiteX256" fmla="*/ 403346 w 623359"/>
                <a:gd name="connsiteY256" fmla="*/ 113444 h 467889"/>
                <a:gd name="connsiteX257" fmla="*/ 403900 w 623359"/>
                <a:gd name="connsiteY257" fmla="*/ 115796 h 467889"/>
                <a:gd name="connsiteX258" fmla="*/ 402723 w 623359"/>
                <a:gd name="connsiteY258" fmla="*/ 118010 h 467889"/>
                <a:gd name="connsiteX259" fmla="*/ 400300 w 623359"/>
                <a:gd name="connsiteY259" fmla="*/ 120016 h 467889"/>
                <a:gd name="connsiteX260" fmla="*/ 397463 w 623359"/>
                <a:gd name="connsiteY260" fmla="*/ 121538 h 467889"/>
                <a:gd name="connsiteX261" fmla="*/ 395110 w 623359"/>
                <a:gd name="connsiteY261" fmla="*/ 122299 h 467889"/>
                <a:gd name="connsiteX262" fmla="*/ 389296 w 623359"/>
                <a:gd name="connsiteY262" fmla="*/ 122783 h 467889"/>
                <a:gd name="connsiteX263" fmla="*/ 387012 w 623359"/>
                <a:gd name="connsiteY263" fmla="*/ 123475 h 467889"/>
                <a:gd name="connsiteX264" fmla="*/ 374139 w 623359"/>
                <a:gd name="connsiteY264" fmla="*/ 131568 h 467889"/>
                <a:gd name="connsiteX265" fmla="*/ 377461 w 623359"/>
                <a:gd name="connsiteY265" fmla="*/ 131568 h 467889"/>
                <a:gd name="connsiteX266" fmla="*/ 379676 w 623359"/>
                <a:gd name="connsiteY266" fmla="*/ 131153 h 467889"/>
                <a:gd name="connsiteX267" fmla="*/ 381544 w 623359"/>
                <a:gd name="connsiteY267" fmla="*/ 130184 h 467889"/>
                <a:gd name="connsiteX268" fmla="*/ 385835 w 623359"/>
                <a:gd name="connsiteY268" fmla="*/ 126449 h 467889"/>
                <a:gd name="connsiteX269" fmla="*/ 387843 w 623359"/>
                <a:gd name="connsiteY269" fmla="*/ 124996 h 467889"/>
                <a:gd name="connsiteX270" fmla="*/ 390126 w 623359"/>
                <a:gd name="connsiteY270" fmla="*/ 124028 h 467889"/>
                <a:gd name="connsiteX271" fmla="*/ 392895 w 623359"/>
                <a:gd name="connsiteY271" fmla="*/ 123751 h 467889"/>
                <a:gd name="connsiteX272" fmla="*/ 395733 w 623359"/>
                <a:gd name="connsiteY272" fmla="*/ 124374 h 467889"/>
                <a:gd name="connsiteX273" fmla="*/ 398501 w 623359"/>
                <a:gd name="connsiteY273" fmla="*/ 125481 h 467889"/>
                <a:gd name="connsiteX274" fmla="*/ 401339 w 623359"/>
                <a:gd name="connsiteY274" fmla="*/ 126311 h 467889"/>
                <a:gd name="connsiteX275" fmla="*/ 404315 w 623359"/>
                <a:gd name="connsiteY275" fmla="*/ 126103 h 467889"/>
                <a:gd name="connsiteX276" fmla="*/ 406183 w 623359"/>
                <a:gd name="connsiteY276" fmla="*/ 124927 h 467889"/>
                <a:gd name="connsiteX277" fmla="*/ 408052 w 623359"/>
                <a:gd name="connsiteY277" fmla="*/ 123198 h 467889"/>
                <a:gd name="connsiteX278" fmla="*/ 410059 w 623359"/>
                <a:gd name="connsiteY278" fmla="*/ 121814 h 467889"/>
                <a:gd name="connsiteX279" fmla="*/ 412343 w 623359"/>
                <a:gd name="connsiteY279" fmla="*/ 121538 h 467889"/>
                <a:gd name="connsiteX280" fmla="*/ 416219 w 623359"/>
                <a:gd name="connsiteY280" fmla="*/ 124720 h 467889"/>
                <a:gd name="connsiteX281" fmla="*/ 415042 w 623359"/>
                <a:gd name="connsiteY281" fmla="*/ 129493 h 467889"/>
                <a:gd name="connsiteX282" fmla="*/ 411374 w 623359"/>
                <a:gd name="connsiteY282" fmla="*/ 134196 h 467889"/>
                <a:gd name="connsiteX283" fmla="*/ 407775 w 623359"/>
                <a:gd name="connsiteY283" fmla="*/ 137240 h 467889"/>
                <a:gd name="connsiteX284" fmla="*/ 405284 w 623359"/>
                <a:gd name="connsiteY284" fmla="*/ 138347 h 467889"/>
                <a:gd name="connsiteX285" fmla="*/ 400024 w 623359"/>
                <a:gd name="connsiteY285" fmla="*/ 139730 h 467889"/>
                <a:gd name="connsiteX286" fmla="*/ 397532 w 623359"/>
                <a:gd name="connsiteY286" fmla="*/ 140768 h 467889"/>
                <a:gd name="connsiteX287" fmla="*/ 395525 w 623359"/>
                <a:gd name="connsiteY287" fmla="*/ 142082 h 467889"/>
                <a:gd name="connsiteX288" fmla="*/ 391857 w 623359"/>
                <a:gd name="connsiteY288" fmla="*/ 145126 h 467889"/>
                <a:gd name="connsiteX289" fmla="*/ 389780 w 623359"/>
                <a:gd name="connsiteY289" fmla="*/ 146302 h 467889"/>
                <a:gd name="connsiteX290" fmla="*/ 392826 w 623359"/>
                <a:gd name="connsiteY290" fmla="*/ 147547 h 467889"/>
                <a:gd name="connsiteX291" fmla="*/ 395110 w 623359"/>
                <a:gd name="connsiteY291" fmla="*/ 145403 h 467889"/>
                <a:gd name="connsiteX292" fmla="*/ 397394 w 623359"/>
                <a:gd name="connsiteY292" fmla="*/ 142636 h 467889"/>
                <a:gd name="connsiteX293" fmla="*/ 400439 w 623359"/>
                <a:gd name="connsiteY293" fmla="*/ 141944 h 467889"/>
                <a:gd name="connsiteX294" fmla="*/ 402515 w 623359"/>
                <a:gd name="connsiteY294" fmla="*/ 144711 h 467889"/>
                <a:gd name="connsiteX295" fmla="*/ 402100 w 623359"/>
                <a:gd name="connsiteY295" fmla="*/ 149553 h 467889"/>
                <a:gd name="connsiteX296" fmla="*/ 399332 w 623359"/>
                <a:gd name="connsiteY296" fmla="*/ 158130 h 467889"/>
                <a:gd name="connsiteX297" fmla="*/ 402169 w 623359"/>
                <a:gd name="connsiteY297" fmla="*/ 154533 h 467889"/>
                <a:gd name="connsiteX298" fmla="*/ 405976 w 623359"/>
                <a:gd name="connsiteY298" fmla="*/ 145403 h 467889"/>
                <a:gd name="connsiteX299" fmla="*/ 408329 w 623359"/>
                <a:gd name="connsiteY299" fmla="*/ 141252 h 467889"/>
                <a:gd name="connsiteX300" fmla="*/ 411651 w 623359"/>
                <a:gd name="connsiteY300" fmla="*/ 138070 h 467889"/>
                <a:gd name="connsiteX301" fmla="*/ 415735 w 623359"/>
                <a:gd name="connsiteY301" fmla="*/ 135580 h 467889"/>
                <a:gd name="connsiteX302" fmla="*/ 420233 w 623359"/>
                <a:gd name="connsiteY302" fmla="*/ 133643 h 467889"/>
                <a:gd name="connsiteX303" fmla="*/ 424663 w 623359"/>
                <a:gd name="connsiteY303" fmla="*/ 132260 h 467889"/>
                <a:gd name="connsiteX304" fmla="*/ 428608 w 623359"/>
                <a:gd name="connsiteY304" fmla="*/ 131568 h 467889"/>
                <a:gd name="connsiteX305" fmla="*/ 431861 w 623359"/>
                <a:gd name="connsiteY305" fmla="*/ 131845 h 467889"/>
                <a:gd name="connsiteX306" fmla="*/ 443004 w 623359"/>
                <a:gd name="connsiteY306" fmla="*/ 134058 h 467889"/>
                <a:gd name="connsiteX307" fmla="*/ 451032 w 623359"/>
                <a:gd name="connsiteY307" fmla="*/ 136272 h 467889"/>
                <a:gd name="connsiteX308" fmla="*/ 458645 w 623359"/>
                <a:gd name="connsiteY308" fmla="*/ 139039 h 467889"/>
                <a:gd name="connsiteX309" fmla="*/ 461622 w 623359"/>
                <a:gd name="connsiteY309" fmla="*/ 140768 h 467889"/>
                <a:gd name="connsiteX310" fmla="*/ 462937 w 623359"/>
                <a:gd name="connsiteY310" fmla="*/ 143189 h 467889"/>
                <a:gd name="connsiteX311" fmla="*/ 461206 w 623359"/>
                <a:gd name="connsiteY311" fmla="*/ 146371 h 467889"/>
                <a:gd name="connsiteX312" fmla="*/ 458369 w 623359"/>
                <a:gd name="connsiteY312" fmla="*/ 148377 h 467889"/>
                <a:gd name="connsiteX313" fmla="*/ 454700 w 623359"/>
                <a:gd name="connsiteY313" fmla="*/ 149899 h 467889"/>
                <a:gd name="connsiteX314" fmla="*/ 450894 w 623359"/>
                <a:gd name="connsiteY314" fmla="*/ 151006 h 467889"/>
                <a:gd name="connsiteX315" fmla="*/ 443142 w 623359"/>
                <a:gd name="connsiteY315" fmla="*/ 152597 h 467889"/>
                <a:gd name="connsiteX316" fmla="*/ 439197 w 623359"/>
                <a:gd name="connsiteY316" fmla="*/ 153911 h 467889"/>
                <a:gd name="connsiteX317" fmla="*/ 435321 w 623359"/>
                <a:gd name="connsiteY317" fmla="*/ 155640 h 467889"/>
                <a:gd name="connsiteX318" fmla="*/ 429784 w 623359"/>
                <a:gd name="connsiteY318" fmla="*/ 158960 h 467889"/>
                <a:gd name="connsiteX319" fmla="*/ 428262 w 623359"/>
                <a:gd name="connsiteY319" fmla="*/ 160137 h 467889"/>
                <a:gd name="connsiteX320" fmla="*/ 427985 w 623359"/>
                <a:gd name="connsiteY320" fmla="*/ 161174 h 467889"/>
                <a:gd name="connsiteX321" fmla="*/ 430061 w 623359"/>
                <a:gd name="connsiteY321" fmla="*/ 161797 h 467889"/>
                <a:gd name="connsiteX322" fmla="*/ 432207 w 623359"/>
                <a:gd name="connsiteY322" fmla="*/ 161520 h 467889"/>
                <a:gd name="connsiteX323" fmla="*/ 433868 w 623359"/>
                <a:gd name="connsiteY323" fmla="*/ 160482 h 467889"/>
                <a:gd name="connsiteX324" fmla="*/ 435321 w 623359"/>
                <a:gd name="connsiteY324" fmla="*/ 159099 h 467889"/>
                <a:gd name="connsiteX325" fmla="*/ 436982 w 623359"/>
                <a:gd name="connsiteY325" fmla="*/ 157785 h 467889"/>
                <a:gd name="connsiteX326" fmla="*/ 440374 w 623359"/>
                <a:gd name="connsiteY326" fmla="*/ 156401 h 467889"/>
                <a:gd name="connsiteX327" fmla="*/ 445149 w 623359"/>
                <a:gd name="connsiteY327" fmla="*/ 155156 h 467889"/>
                <a:gd name="connsiteX328" fmla="*/ 449994 w 623359"/>
                <a:gd name="connsiteY328" fmla="*/ 154533 h 467889"/>
                <a:gd name="connsiteX329" fmla="*/ 453524 w 623359"/>
                <a:gd name="connsiteY329" fmla="*/ 155018 h 467889"/>
                <a:gd name="connsiteX330" fmla="*/ 455046 w 623359"/>
                <a:gd name="connsiteY330" fmla="*/ 157024 h 467889"/>
                <a:gd name="connsiteX331" fmla="*/ 453939 w 623359"/>
                <a:gd name="connsiteY331" fmla="*/ 159445 h 467889"/>
                <a:gd name="connsiteX332" fmla="*/ 449440 w 623359"/>
                <a:gd name="connsiteY332" fmla="*/ 164079 h 467889"/>
                <a:gd name="connsiteX333" fmla="*/ 452486 w 623359"/>
                <a:gd name="connsiteY333" fmla="*/ 165394 h 467889"/>
                <a:gd name="connsiteX334" fmla="*/ 454493 w 623359"/>
                <a:gd name="connsiteY334" fmla="*/ 165117 h 467889"/>
                <a:gd name="connsiteX335" fmla="*/ 458369 w 623359"/>
                <a:gd name="connsiteY335" fmla="*/ 162004 h 467889"/>
                <a:gd name="connsiteX336" fmla="*/ 460307 w 623359"/>
                <a:gd name="connsiteY336" fmla="*/ 161036 h 467889"/>
                <a:gd name="connsiteX337" fmla="*/ 462383 w 623359"/>
                <a:gd name="connsiteY337" fmla="*/ 160344 h 467889"/>
                <a:gd name="connsiteX338" fmla="*/ 464390 w 623359"/>
                <a:gd name="connsiteY338" fmla="*/ 159514 h 467889"/>
                <a:gd name="connsiteX339" fmla="*/ 466051 w 623359"/>
                <a:gd name="connsiteY339" fmla="*/ 158130 h 467889"/>
                <a:gd name="connsiteX340" fmla="*/ 464113 w 623359"/>
                <a:gd name="connsiteY340" fmla="*/ 156609 h 467889"/>
                <a:gd name="connsiteX341" fmla="*/ 464252 w 623359"/>
                <a:gd name="connsiteY341" fmla="*/ 154395 h 467889"/>
                <a:gd name="connsiteX342" fmla="*/ 465774 w 623359"/>
                <a:gd name="connsiteY342" fmla="*/ 152251 h 467889"/>
                <a:gd name="connsiteX343" fmla="*/ 467920 w 623359"/>
                <a:gd name="connsiteY343" fmla="*/ 150937 h 467889"/>
                <a:gd name="connsiteX344" fmla="*/ 470411 w 623359"/>
                <a:gd name="connsiteY344" fmla="*/ 150937 h 467889"/>
                <a:gd name="connsiteX345" fmla="*/ 472903 w 623359"/>
                <a:gd name="connsiteY345" fmla="*/ 151974 h 467889"/>
                <a:gd name="connsiteX346" fmla="*/ 475187 w 623359"/>
                <a:gd name="connsiteY346" fmla="*/ 153634 h 467889"/>
                <a:gd name="connsiteX347" fmla="*/ 480378 w 623359"/>
                <a:gd name="connsiteY347" fmla="*/ 158615 h 467889"/>
                <a:gd name="connsiteX348" fmla="*/ 484738 w 623359"/>
                <a:gd name="connsiteY348" fmla="*/ 163803 h 467889"/>
                <a:gd name="connsiteX349" fmla="*/ 487506 w 623359"/>
                <a:gd name="connsiteY349" fmla="*/ 169267 h 467889"/>
                <a:gd name="connsiteX350" fmla="*/ 486122 w 623359"/>
                <a:gd name="connsiteY350" fmla="*/ 173487 h 467889"/>
                <a:gd name="connsiteX351" fmla="*/ 483700 w 623359"/>
                <a:gd name="connsiteY351" fmla="*/ 173971 h 467889"/>
                <a:gd name="connsiteX352" fmla="*/ 474564 w 623359"/>
                <a:gd name="connsiteY352" fmla="*/ 172104 h 467889"/>
                <a:gd name="connsiteX353" fmla="*/ 472003 w 623359"/>
                <a:gd name="connsiteY353" fmla="*/ 172242 h 467889"/>
                <a:gd name="connsiteX354" fmla="*/ 469719 w 623359"/>
                <a:gd name="connsiteY354" fmla="*/ 172657 h 467889"/>
                <a:gd name="connsiteX355" fmla="*/ 465151 w 623359"/>
                <a:gd name="connsiteY355" fmla="*/ 174109 h 467889"/>
                <a:gd name="connsiteX356" fmla="*/ 460376 w 623359"/>
                <a:gd name="connsiteY356" fmla="*/ 174940 h 467889"/>
                <a:gd name="connsiteX357" fmla="*/ 454216 w 623359"/>
                <a:gd name="connsiteY357" fmla="*/ 175562 h 467889"/>
                <a:gd name="connsiteX358" fmla="*/ 448333 w 623359"/>
                <a:gd name="connsiteY358" fmla="*/ 176669 h 467889"/>
                <a:gd name="connsiteX359" fmla="*/ 444388 w 623359"/>
                <a:gd name="connsiteY359" fmla="*/ 179159 h 467889"/>
                <a:gd name="connsiteX360" fmla="*/ 448264 w 623359"/>
                <a:gd name="connsiteY360" fmla="*/ 178882 h 467889"/>
                <a:gd name="connsiteX361" fmla="*/ 455877 w 623359"/>
                <a:gd name="connsiteY361" fmla="*/ 177430 h 467889"/>
                <a:gd name="connsiteX362" fmla="*/ 459753 w 623359"/>
                <a:gd name="connsiteY362" fmla="*/ 177430 h 467889"/>
                <a:gd name="connsiteX363" fmla="*/ 463144 w 623359"/>
                <a:gd name="connsiteY363" fmla="*/ 178052 h 467889"/>
                <a:gd name="connsiteX364" fmla="*/ 469719 w 623359"/>
                <a:gd name="connsiteY364" fmla="*/ 179920 h 467889"/>
                <a:gd name="connsiteX365" fmla="*/ 473111 w 623359"/>
                <a:gd name="connsiteY365" fmla="*/ 180335 h 467889"/>
                <a:gd name="connsiteX366" fmla="*/ 486261 w 623359"/>
                <a:gd name="connsiteY366" fmla="*/ 180474 h 467889"/>
                <a:gd name="connsiteX367" fmla="*/ 493597 w 623359"/>
                <a:gd name="connsiteY367" fmla="*/ 181857 h 467889"/>
                <a:gd name="connsiteX368" fmla="*/ 497680 w 623359"/>
                <a:gd name="connsiteY368" fmla="*/ 185316 h 467889"/>
                <a:gd name="connsiteX369" fmla="*/ 495604 w 623359"/>
                <a:gd name="connsiteY369" fmla="*/ 188428 h 467889"/>
                <a:gd name="connsiteX370" fmla="*/ 488821 w 623359"/>
                <a:gd name="connsiteY370" fmla="*/ 189120 h 467889"/>
                <a:gd name="connsiteX371" fmla="*/ 468889 w 623359"/>
                <a:gd name="connsiteY371" fmla="*/ 186907 h 467889"/>
                <a:gd name="connsiteX372" fmla="*/ 462175 w 623359"/>
                <a:gd name="connsiteY372" fmla="*/ 187253 h 467889"/>
                <a:gd name="connsiteX373" fmla="*/ 455531 w 623359"/>
                <a:gd name="connsiteY373" fmla="*/ 188567 h 467889"/>
                <a:gd name="connsiteX374" fmla="*/ 448748 w 623359"/>
                <a:gd name="connsiteY374" fmla="*/ 190642 h 467889"/>
                <a:gd name="connsiteX375" fmla="*/ 452901 w 623359"/>
                <a:gd name="connsiteY375" fmla="*/ 191057 h 467889"/>
                <a:gd name="connsiteX376" fmla="*/ 462244 w 623359"/>
                <a:gd name="connsiteY376" fmla="*/ 189328 h 467889"/>
                <a:gd name="connsiteX377" fmla="*/ 466881 w 623359"/>
                <a:gd name="connsiteY377" fmla="*/ 189466 h 467889"/>
                <a:gd name="connsiteX378" fmla="*/ 470619 w 623359"/>
                <a:gd name="connsiteY378" fmla="*/ 190642 h 467889"/>
                <a:gd name="connsiteX379" fmla="*/ 474495 w 623359"/>
                <a:gd name="connsiteY379" fmla="*/ 192717 h 467889"/>
                <a:gd name="connsiteX380" fmla="*/ 476156 w 623359"/>
                <a:gd name="connsiteY380" fmla="*/ 195623 h 467889"/>
                <a:gd name="connsiteX381" fmla="*/ 473249 w 623359"/>
                <a:gd name="connsiteY381" fmla="*/ 199150 h 467889"/>
                <a:gd name="connsiteX382" fmla="*/ 470342 w 623359"/>
                <a:gd name="connsiteY382" fmla="*/ 199704 h 467889"/>
                <a:gd name="connsiteX383" fmla="*/ 462521 w 623359"/>
                <a:gd name="connsiteY383" fmla="*/ 198389 h 467889"/>
                <a:gd name="connsiteX384" fmla="*/ 459061 w 623359"/>
                <a:gd name="connsiteY384" fmla="*/ 198044 h 467889"/>
                <a:gd name="connsiteX385" fmla="*/ 454977 w 623359"/>
                <a:gd name="connsiteY385" fmla="*/ 198044 h 467889"/>
                <a:gd name="connsiteX386" fmla="*/ 446533 w 623359"/>
                <a:gd name="connsiteY386" fmla="*/ 197214 h 467889"/>
                <a:gd name="connsiteX387" fmla="*/ 442450 w 623359"/>
                <a:gd name="connsiteY387" fmla="*/ 197352 h 467889"/>
                <a:gd name="connsiteX388" fmla="*/ 446464 w 623359"/>
                <a:gd name="connsiteY388" fmla="*/ 198943 h 467889"/>
                <a:gd name="connsiteX389" fmla="*/ 450478 w 623359"/>
                <a:gd name="connsiteY389" fmla="*/ 199911 h 467889"/>
                <a:gd name="connsiteX390" fmla="*/ 462314 w 623359"/>
                <a:gd name="connsiteY390" fmla="*/ 201156 h 467889"/>
                <a:gd name="connsiteX391" fmla="*/ 464044 w 623359"/>
                <a:gd name="connsiteY391" fmla="*/ 201502 h 467889"/>
                <a:gd name="connsiteX392" fmla="*/ 465636 w 623359"/>
                <a:gd name="connsiteY392" fmla="*/ 202125 h 467889"/>
                <a:gd name="connsiteX393" fmla="*/ 466743 w 623359"/>
                <a:gd name="connsiteY393" fmla="*/ 203162 h 467889"/>
                <a:gd name="connsiteX394" fmla="*/ 467989 w 623359"/>
                <a:gd name="connsiteY394" fmla="*/ 205445 h 467889"/>
                <a:gd name="connsiteX395" fmla="*/ 469235 w 623359"/>
                <a:gd name="connsiteY395" fmla="*/ 206621 h 467889"/>
                <a:gd name="connsiteX396" fmla="*/ 471173 w 623359"/>
                <a:gd name="connsiteY396" fmla="*/ 207382 h 467889"/>
                <a:gd name="connsiteX397" fmla="*/ 472764 w 623359"/>
                <a:gd name="connsiteY397" fmla="*/ 207382 h 467889"/>
                <a:gd name="connsiteX398" fmla="*/ 474356 w 623359"/>
                <a:gd name="connsiteY398" fmla="*/ 207036 h 467889"/>
                <a:gd name="connsiteX399" fmla="*/ 476294 w 623359"/>
                <a:gd name="connsiteY399" fmla="*/ 206829 h 467889"/>
                <a:gd name="connsiteX400" fmla="*/ 478163 w 623359"/>
                <a:gd name="connsiteY400" fmla="*/ 207105 h 467889"/>
                <a:gd name="connsiteX401" fmla="*/ 483700 w 623359"/>
                <a:gd name="connsiteY401" fmla="*/ 208627 h 467889"/>
                <a:gd name="connsiteX402" fmla="*/ 487022 w 623359"/>
                <a:gd name="connsiteY402" fmla="*/ 208973 h 467889"/>
                <a:gd name="connsiteX403" fmla="*/ 493943 w 623359"/>
                <a:gd name="connsiteY403" fmla="*/ 209180 h 467889"/>
                <a:gd name="connsiteX404" fmla="*/ 496988 w 623359"/>
                <a:gd name="connsiteY404" fmla="*/ 210011 h 467889"/>
                <a:gd name="connsiteX405" fmla="*/ 495673 w 623359"/>
                <a:gd name="connsiteY405" fmla="*/ 210495 h 467889"/>
                <a:gd name="connsiteX406" fmla="*/ 492420 w 623359"/>
                <a:gd name="connsiteY406" fmla="*/ 211532 h 467889"/>
                <a:gd name="connsiteX407" fmla="*/ 491452 w 623359"/>
                <a:gd name="connsiteY407" fmla="*/ 212086 h 467889"/>
                <a:gd name="connsiteX408" fmla="*/ 490690 w 623359"/>
                <a:gd name="connsiteY408" fmla="*/ 213331 h 467889"/>
                <a:gd name="connsiteX409" fmla="*/ 490967 w 623359"/>
                <a:gd name="connsiteY409" fmla="*/ 213815 h 467889"/>
                <a:gd name="connsiteX410" fmla="*/ 491659 w 623359"/>
                <a:gd name="connsiteY410" fmla="*/ 214230 h 467889"/>
                <a:gd name="connsiteX411" fmla="*/ 492351 w 623359"/>
                <a:gd name="connsiteY411" fmla="*/ 215268 h 467889"/>
                <a:gd name="connsiteX412" fmla="*/ 493735 w 623359"/>
                <a:gd name="connsiteY412" fmla="*/ 218381 h 467889"/>
                <a:gd name="connsiteX413" fmla="*/ 493735 w 623359"/>
                <a:gd name="connsiteY413" fmla="*/ 219695 h 467889"/>
                <a:gd name="connsiteX414" fmla="*/ 492628 w 623359"/>
                <a:gd name="connsiteY414" fmla="*/ 222185 h 467889"/>
                <a:gd name="connsiteX415" fmla="*/ 494566 w 623359"/>
                <a:gd name="connsiteY415" fmla="*/ 221148 h 467889"/>
                <a:gd name="connsiteX416" fmla="*/ 496227 w 623359"/>
                <a:gd name="connsiteY416" fmla="*/ 220594 h 467889"/>
                <a:gd name="connsiteX417" fmla="*/ 497404 w 623359"/>
                <a:gd name="connsiteY417" fmla="*/ 221078 h 467889"/>
                <a:gd name="connsiteX418" fmla="*/ 497680 w 623359"/>
                <a:gd name="connsiteY418" fmla="*/ 223361 h 467889"/>
                <a:gd name="connsiteX419" fmla="*/ 498719 w 623359"/>
                <a:gd name="connsiteY419" fmla="*/ 221839 h 467889"/>
                <a:gd name="connsiteX420" fmla="*/ 498857 w 623359"/>
                <a:gd name="connsiteY420" fmla="*/ 220110 h 467889"/>
                <a:gd name="connsiteX421" fmla="*/ 498857 w 623359"/>
                <a:gd name="connsiteY421" fmla="*/ 218519 h 467889"/>
                <a:gd name="connsiteX422" fmla="*/ 499341 w 623359"/>
                <a:gd name="connsiteY422" fmla="*/ 217205 h 467889"/>
                <a:gd name="connsiteX423" fmla="*/ 501003 w 623359"/>
                <a:gd name="connsiteY423" fmla="*/ 216167 h 467889"/>
                <a:gd name="connsiteX424" fmla="*/ 503217 w 623359"/>
                <a:gd name="connsiteY424" fmla="*/ 215683 h 467889"/>
                <a:gd name="connsiteX425" fmla="*/ 507509 w 623359"/>
                <a:gd name="connsiteY425" fmla="*/ 215268 h 467889"/>
                <a:gd name="connsiteX426" fmla="*/ 505640 w 623359"/>
                <a:gd name="connsiteY426" fmla="*/ 223154 h 467889"/>
                <a:gd name="connsiteX427" fmla="*/ 503909 w 623359"/>
                <a:gd name="connsiteY427" fmla="*/ 226543 h 467889"/>
                <a:gd name="connsiteX428" fmla="*/ 501003 w 623359"/>
                <a:gd name="connsiteY428" fmla="*/ 229310 h 467889"/>
                <a:gd name="connsiteX429" fmla="*/ 504117 w 623359"/>
                <a:gd name="connsiteY429" fmla="*/ 229448 h 467889"/>
                <a:gd name="connsiteX430" fmla="*/ 507093 w 623359"/>
                <a:gd name="connsiteY430" fmla="*/ 227096 h 467889"/>
                <a:gd name="connsiteX431" fmla="*/ 510069 w 623359"/>
                <a:gd name="connsiteY431" fmla="*/ 224053 h 467889"/>
                <a:gd name="connsiteX432" fmla="*/ 513184 w 623359"/>
                <a:gd name="connsiteY432" fmla="*/ 222116 h 467889"/>
                <a:gd name="connsiteX433" fmla="*/ 512630 w 623359"/>
                <a:gd name="connsiteY433" fmla="*/ 225851 h 467889"/>
                <a:gd name="connsiteX434" fmla="*/ 514845 w 623359"/>
                <a:gd name="connsiteY434" fmla="*/ 226059 h 467889"/>
                <a:gd name="connsiteX435" fmla="*/ 518236 w 623359"/>
                <a:gd name="connsiteY435" fmla="*/ 225021 h 467889"/>
                <a:gd name="connsiteX436" fmla="*/ 521212 w 623359"/>
                <a:gd name="connsiteY436" fmla="*/ 225021 h 467889"/>
                <a:gd name="connsiteX437" fmla="*/ 522320 w 623359"/>
                <a:gd name="connsiteY437" fmla="*/ 226958 h 467889"/>
                <a:gd name="connsiteX438" fmla="*/ 522320 w 623359"/>
                <a:gd name="connsiteY438" fmla="*/ 229587 h 467889"/>
                <a:gd name="connsiteX439" fmla="*/ 522527 w 623359"/>
                <a:gd name="connsiteY439" fmla="*/ 232561 h 467889"/>
                <a:gd name="connsiteX440" fmla="*/ 524396 w 623359"/>
                <a:gd name="connsiteY440" fmla="*/ 235397 h 467889"/>
                <a:gd name="connsiteX441" fmla="*/ 523981 w 623359"/>
                <a:gd name="connsiteY441" fmla="*/ 230555 h 467889"/>
                <a:gd name="connsiteX442" fmla="*/ 524603 w 623359"/>
                <a:gd name="connsiteY442" fmla="*/ 228549 h 467889"/>
                <a:gd name="connsiteX443" fmla="*/ 526542 w 623359"/>
                <a:gd name="connsiteY443" fmla="*/ 226405 h 467889"/>
                <a:gd name="connsiteX444" fmla="*/ 528756 w 623359"/>
                <a:gd name="connsiteY444" fmla="*/ 224814 h 467889"/>
                <a:gd name="connsiteX445" fmla="*/ 531317 w 623359"/>
                <a:gd name="connsiteY445" fmla="*/ 223569 h 467889"/>
                <a:gd name="connsiteX446" fmla="*/ 533947 w 623359"/>
                <a:gd name="connsiteY446" fmla="*/ 223361 h 467889"/>
                <a:gd name="connsiteX447" fmla="*/ 536231 w 623359"/>
                <a:gd name="connsiteY447" fmla="*/ 224814 h 467889"/>
                <a:gd name="connsiteX448" fmla="*/ 532840 w 623359"/>
                <a:gd name="connsiteY448" fmla="*/ 227442 h 467889"/>
                <a:gd name="connsiteX449" fmla="*/ 531594 w 623359"/>
                <a:gd name="connsiteY449" fmla="*/ 229172 h 467889"/>
                <a:gd name="connsiteX450" fmla="*/ 531801 w 623359"/>
                <a:gd name="connsiteY450" fmla="*/ 230970 h 467889"/>
                <a:gd name="connsiteX451" fmla="*/ 533739 w 623359"/>
                <a:gd name="connsiteY451" fmla="*/ 232077 h 467889"/>
                <a:gd name="connsiteX452" fmla="*/ 535954 w 623359"/>
                <a:gd name="connsiteY452" fmla="*/ 231524 h 467889"/>
                <a:gd name="connsiteX453" fmla="*/ 538169 w 623359"/>
                <a:gd name="connsiteY453" fmla="*/ 230417 h 467889"/>
                <a:gd name="connsiteX454" fmla="*/ 540038 w 623359"/>
                <a:gd name="connsiteY454" fmla="*/ 229933 h 467889"/>
                <a:gd name="connsiteX455" fmla="*/ 542668 w 623359"/>
                <a:gd name="connsiteY455" fmla="*/ 230901 h 467889"/>
                <a:gd name="connsiteX456" fmla="*/ 546820 w 623359"/>
                <a:gd name="connsiteY456" fmla="*/ 234775 h 467889"/>
                <a:gd name="connsiteX457" fmla="*/ 549174 w 623359"/>
                <a:gd name="connsiteY457" fmla="*/ 236297 h 467889"/>
                <a:gd name="connsiteX458" fmla="*/ 551250 w 623359"/>
                <a:gd name="connsiteY458" fmla="*/ 236781 h 467889"/>
                <a:gd name="connsiteX459" fmla="*/ 552911 w 623359"/>
                <a:gd name="connsiteY459" fmla="*/ 236919 h 467889"/>
                <a:gd name="connsiteX460" fmla="*/ 554572 w 623359"/>
                <a:gd name="connsiteY460" fmla="*/ 237472 h 467889"/>
                <a:gd name="connsiteX461" fmla="*/ 556648 w 623359"/>
                <a:gd name="connsiteY461" fmla="*/ 239271 h 467889"/>
                <a:gd name="connsiteX462" fmla="*/ 553811 w 623359"/>
                <a:gd name="connsiteY462" fmla="*/ 240793 h 467889"/>
                <a:gd name="connsiteX463" fmla="*/ 552565 w 623359"/>
                <a:gd name="connsiteY463" fmla="*/ 242107 h 467889"/>
                <a:gd name="connsiteX464" fmla="*/ 552565 w 623359"/>
                <a:gd name="connsiteY464" fmla="*/ 243906 h 467889"/>
                <a:gd name="connsiteX465" fmla="*/ 553326 w 623359"/>
                <a:gd name="connsiteY465" fmla="*/ 247088 h 467889"/>
                <a:gd name="connsiteX466" fmla="*/ 542391 w 623359"/>
                <a:gd name="connsiteY466" fmla="*/ 246673 h 467889"/>
                <a:gd name="connsiteX467" fmla="*/ 538930 w 623359"/>
                <a:gd name="connsiteY467" fmla="*/ 246949 h 467889"/>
                <a:gd name="connsiteX468" fmla="*/ 542668 w 623359"/>
                <a:gd name="connsiteY468" fmla="*/ 248886 h 467889"/>
                <a:gd name="connsiteX469" fmla="*/ 547443 w 623359"/>
                <a:gd name="connsiteY469" fmla="*/ 250270 h 467889"/>
                <a:gd name="connsiteX470" fmla="*/ 552426 w 623359"/>
                <a:gd name="connsiteY470" fmla="*/ 250823 h 467889"/>
                <a:gd name="connsiteX471" fmla="*/ 556856 w 623359"/>
                <a:gd name="connsiteY471" fmla="*/ 250131 h 467889"/>
                <a:gd name="connsiteX472" fmla="*/ 559140 w 623359"/>
                <a:gd name="connsiteY472" fmla="*/ 247848 h 467889"/>
                <a:gd name="connsiteX473" fmla="*/ 560178 w 623359"/>
                <a:gd name="connsiteY473" fmla="*/ 247157 h 467889"/>
                <a:gd name="connsiteX474" fmla="*/ 561285 w 623359"/>
                <a:gd name="connsiteY474" fmla="*/ 246742 h 467889"/>
                <a:gd name="connsiteX475" fmla="*/ 561978 w 623359"/>
                <a:gd name="connsiteY475" fmla="*/ 246603 h 467889"/>
                <a:gd name="connsiteX476" fmla="*/ 563777 w 623359"/>
                <a:gd name="connsiteY476" fmla="*/ 246742 h 467889"/>
                <a:gd name="connsiteX477" fmla="*/ 566476 w 623359"/>
                <a:gd name="connsiteY477" fmla="*/ 247226 h 467889"/>
                <a:gd name="connsiteX478" fmla="*/ 568829 w 623359"/>
                <a:gd name="connsiteY478" fmla="*/ 248263 h 467889"/>
                <a:gd name="connsiteX479" fmla="*/ 573397 w 623359"/>
                <a:gd name="connsiteY479" fmla="*/ 251169 h 467889"/>
                <a:gd name="connsiteX480" fmla="*/ 571459 w 623359"/>
                <a:gd name="connsiteY480" fmla="*/ 252898 h 467889"/>
                <a:gd name="connsiteX481" fmla="*/ 570352 w 623359"/>
                <a:gd name="connsiteY481" fmla="*/ 255043 h 467889"/>
                <a:gd name="connsiteX482" fmla="*/ 569522 w 623359"/>
                <a:gd name="connsiteY482" fmla="*/ 257325 h 467889"/>
                <a:gd name="connsiteX483" fmla="*/ 568345 w 623359"/>
                <a:gd name="connsiteY483" fmla="*/ 259539 h 467889"/>
                <a:gd name="connsiteX484" fmla="*/ 566476 w 623359"/>
                <a:gd name="connsiteY484" fmla="*/ 261545 h 467889"/>
                <a:gd name="connsiteX485" fmla="*/ 559694 w 623359"/>
                <a:gd name="connsiteY485" fmla="*/ 266664 h 467889"/>
                <a:gd name="connsiteX486" fmla="*/ 563362 w 623359"/>
                <a:gd name="connsiteY486" fmla="*/ 266041 h 467889"/>
                <a:gd name="connsiteX487" fmla="*/ 570837 w 623359"/>
                <a:gd name="connsiteY487" fmla="*/ 262928 h 467889"/>
                <a:gd name="connsiteX488" fmla="*/ 574574 w 623359"/>
                <a:gd name="connsiteY488" fmla="*/ 261891 h 467889"/>
                <a:gd name="connsiteX489" fmla="*/ 577688 w 623359"/>
                <a:gd name="connsiteY489" fmla="*/ 262029 h 467889"/>
                <a:gd name="connsiteX490" fmla="*/ 583848 w 623359"/>
                <a:gd name="connsiteY490" fmla="*/ 263412 h 467889"/>
                <a:gd name="connsiteX491" fmla="*/ 586824 w 623359"/>
                <a:gd name="connsiteY491" fmla="*/ 263412 h 467889"/>
                <a:gd name="connsiteX492" fmla="*/ 588278 w 623359"/>
                <a:gd name="connsiteY492" fmla="*/ 262375 h 467889"/>
                <a:gd name="connsiteX493" fmla="*/ 591046 w 623359"/>
                <a:gd name="connsiteY493" fmla="*/ 258985 h 467889"/>
                <a:gd name="connsiteX494" fmla="*/ 592500 w 623359"/>
                <a:gd name="connsiteY494" fmla="*/ 258086 h 467889"/>
                <a:gd name="connsiteX495" fmla="*/ 594438 w 623359"/>
                <a:gd name="connsiteY495" fmla="*/ 258363 h 467889"/>
                <a:gd name="connsiteX496" fmla="*/ 596099 w 623359"/>
                <a:gd name="connsiteY496" fmla="*/ 259539 h 467889"/>
                <a:gd name="connsiteX497" fmla="*/ 598729 w 623359"/>
                <a:gd name="connsiteY497" fmla="*/ 262444 h 467889"/>
                <a:gd name="connsiteX498" fmla="*/ 607172 w 623359"/>
                <a:gd name="connsiteY498" fmla="*/ 270399 h 467889"/>
                <a:gd name="connsiteX499" fmla="*/ 609595 w 623359"/>
                <a:gd name="connsiteY499" fmla="*/ 273443 h 467889"/>
                <a:gd name="connsiteX500" fmla="*/ 607311 w 623359"/>
                <a:gd name="connsiteY500" fmla="*/ 276348 h 467889"/>
                <a:gd name="connsiteX501" fmla="*/ 602604 w 623359"/>
                <a:gd name="connsiteY501" fmla="*/ 275241 h 467889"/>
                <a:gd name="connsiteX502" fmla="*/ 597137 w 623359"/>
                <a:gd name="connsiteY502" fmla="*/ 273304 h 467889"/>
                <a:gd name="connsiteX503" fmla="*/ 592500 w 623359"/>
                <a:gd name="connsiteY503" fmla="*/ 273650 h 467889"/>
                <a:gd name="connsiteX504" fmla="*/ 601289 w 623359"/>
                <a:gd name="connsiteY504" fmla="*/ 279184 h 467889"/>
                <a:gd name="connsiteX505" fmla="*/ 603712 w 623359"/>
                <a:gd name="connsiteY505" fmla="*/ 282435 h 467889"/>
                <a:gd name="connsiteX506" fmla="*/ 600943 w 623359"/>
                <a:gd name="connsiteY506" fmla="*/ 285825 h 467889"/>
                <a:gd name="connsiteX507" fmla="*/ 596029 w 623359"/>
                <a:gd name="connsiteY507" fmla="*/ 286793 h 467889"/>
                <a:gd name="connsiteX508" fmla="*/ 591946 w 623359"/>
                <a:gd name="connsiteY508" fmla="*/ 285202 h 467889"/>
                <a:gd name="connsiteX509" fmla="*/ 588001 w 623359"/>
                <a:gd name="connsiteY509" fmla="*/ 283196 h 467889"/>
                <a:gd name="connsiteX510" fmla="*/ 583641 w 623359"/>
                <a:gd name="connsiteY510" fmla="*/ 283196 h 467889"/>
                <a:gd name="connsiteX511" fmla="*/ 585440 w 623359"/>
                <a:gd name="connsiteY511" fmla="*/ 286171 h 467889"/>
                <a:gd name="connsiteX512" fmla="*/ 585440 w 623359"/>
                <a:gd name="connsiteY512" fmla="*/ 287900 h 467889"/>
                <a:gd name="connsiteX513" fmla="*/ 584748 w 623359"/>
                <a:gd name="connsiteY513" fmla="*/ 289214 h 467889"/>
                <a:gd name="connsiteX514" fmla="*/ 585025 w 623359"/>
                <a:gd name="connsiteY514" fmla="*/ 291220 h 467889"/>
                <a:gd name="connsiteX515" fmla="*/ 587032 w 623359"/>
                <a:gd name="connsiteY515" fmla="*/ 293365 h 467889"/>
                <a:gd name="connsiteX516" fmla="*/ 593123 w 623359"/>
                <a:gd name="connsiteY516" fmla="*/ 296962 h 467889"/>
                <a:gd name="connsiteX517" fmla="*/ 595268 w 623359"/>
                <a:gd name="connsiteY517" fmla="*/ 299590 h 467889"/>
                <a:gd name="connsiteX518" fmla="*/ 591808 w 623359"/>
                <a:gd name="connsiteY518" fmla="*/ 300420 h 467889"/>
                <a:gd name="connsiteX519" fmla="*/ 585094 w 623359"/>
                <a:gd name="connsiteY519" fmla="*/ 300005 h 467889"/>
                <a:gd name="connsiteX520" fmla="*/ 582187 w 623359"/>
                <a:gd name="connsiteY520" fmla="*/ 300420 h 467889"/>
                <a:gd name="connsiteX521" fmla="*/ 584056 w 623359"/>
                <a:gd name="connsiteY521" fmla="*/ 301804 h 467889"/>
                <a:gd name="connsiteX522" fmla="*/ 585786 w 623359"/>
                <a:gd name="connsiteY522" fmla="*/ 303810 h 467889"/>
                <a:gd name="connsiteX523" fmla="*/ 587032 w 623359"/>
                <a:gd name="connsiteY523" fmla="*/ 306093 h 467889"/>
                <a:gd name="connsiteX524" fmla="*/ 587170 w 623359"/>
                <a:gd name="connsiteY524" fmla="*/ 308444 h 467889"/>
                <a:gd name="connsiteX525" fmla="*/ 581495 w 623359"/>
                <a:gd name="connsiteY525" fmla="*/ 317575 h 467889"/>
                <a:gd name="connsiteX526" fmla="*/ 579488 w 623359"/>
                <a:gd name="connsiteY526" fmla="*/ 318198 h 467889"/>
                <a:gd name="connsiteX527" fmla="*/ 576581 w 623359"/>
                <a:gd name="connsiteY527" fmla="*/ 318198 h 467889"/>
                <a:gd name="connsiteX528" fmla="*/ 573605 w 623359"/>
                <a:gd name="connsiteY528" fmla="*/ 317783 h 467889"/>
                <a:gd name="connsiteX529" fmla="*/ 571529 w 623359"/>
                <a:gd name="connsiteY529" fmla="*/ 317091 h 467889"/>
                <a:gd name="connsiteX530" fmla="*/ 569452 w 623359"/>
                <a:gd name="connsiteY530" fmla="*/ 315362 h 467889"/>
                <a:gd name="connsiteX531" fmla="*/ 567791 w 623359"/>
                <a:gd name="connsiteY531" fmla="*/ 313010 h 467889"/>
                <a:gd name="connsiteX532" fmla="*/ 564884 w 623359"/>
                <a:gd name="connsiteY532" fmla="*/ 308029 h 467889"/>
                <a:gd name="connsiteX533" fmla="*/ 565369 w 623359"/>
                <a:gd name="connsiteY533" fmla="*/ 311350 h 467889"/>
                <a:gd name="connsiteX534" fmla="*/ 565369 w 623359"/>
                <a:gd name="connsiteY534" fmla="*/ 313425 h 467889"/>
                <a:gd name="connsiteX535" fmla="*/ 564123 w 623359"/>
                <a:gd name="connsiteY535" fmla="*/ 314809 h 467889"/>
                <a:gd name="connsiteX536" fmla="*/ 560870 w 623359"/>
                <a:gd name="connsiteY536" fmla="*/ 316123 h 467889"/>
                <a:gd name="connsiteX537" fmla="*/ 562600 w 623359"/>
                <a:gd name="connsiteY537" fmla="*/ 317368 h 467889"/>
                <a:gd name="connsiteX538" fmla="*/ 564400 w 623359"/>
                <a:gd name="connsiteY538" fmla="*/ 317990 h 467889"/>
                <a:gd name="connsiteX539" fmla="*/ 565992 w 623359"/>
                <a:gd name="connsiteY539" fmla="*/ 318751 h 467889"/>
                <a:gd name="connsiteX540" fmla="*/ 567099 w 623359"/>
                <a:gd name="connsiteY540" fmla="*/ 320273 h 467889"/>
                <a:gd name="connsiteX541" fmla="*/ 567376 w 623359"/>
                <a:gd name="connsiteY541" fmla="*/ 322487 h 467889"/>
                <a:gd name="connsiteX542" fmla="*/ 566615 w 623359"/>
                <a:gd name="connsiteY542" fmla="*/ 335284 h 467889"/>
                <a:gd name="connsiteX543" fmla="*/ 565784 w 623359"/>
                <a:gd name="connsiteY543" fmla="*/ 339573 h 467889"/>
                <a:gd name="connsiteX544" fmla="*/ 564261 w 623359"/>
                <a:gd name="connsiteY544" fmla="*/ 343723 h 467889"/>
                <a:gd name="connsiteX545" fmla="*/ 561839 w 623359"/>
                <a:gd name="connsiteY545" fmla="*/ 347873 h 467889"/>
                <a:gd name="connsiteX546" fmla="*/ 556579 w 623359"/>
                <a:gd name="connsiteY546" fmla="*/ 341509 h 467889"/>
                <a:gd name="connsiteX547" fmla="*/ 553465 w 623359"/>
                <a:gd name="connsiteY547" fmla="*/ 339573 h 467889"/>
                <a:gd name="connsiteX548" fmla="*/ 550558 w 623359"/>
                <a:gd name="connsiteY548" fmla="*/ 342132 h 467889"/>
                <a:gd name="connsiteX549" fmla="*/ 547928 w 623359"/>
                <a:gd name="connsiteY549" fmla="*/ 338950 h 467889"/>
                <a:gd name="connsiteX550" fmla="*/ 546889 w 623359"/>
                <a:gd name="connsiteY550" fmla="*/ 335699 h 467889"/>
                <a:gd name="connsiteX551" fmla="*/ 547097 w 623359"/>
                <a:gd name="connsiteY551" fmla="*/ 332171 h 467889"/>
                <a:gd name="connsiteX552" fmla="*/ 548204 w 623359"/>
                <a:gd name="connsiteY552" fmla="*/ 328020 h 467889"/>
                <a:gd name="connsiteX553" fmla="*/ 546059 w 623359"/>
                <a:gd name="connsiteY553" fmla="*/ 330580 h 467889"/>
                <a:gd name="connsiteX554" fmla="*/ 544536 w 623359"/>
                <a:gd name="connsiteY554" fmla="*/ 333623 h 467889"/>
                <a:gd name="connsiteX555" fmla="*/ 542322 w 623359"/>
                <a:gd name="connsiteY555" fmla="*/ 340126 h 467889"/>
                <a:gd name="connsiteX556" fmla="*/ 539207 w 623359"/>
                <a:gd name="connsiteY556" fmla="*/ 337151 h 467889"/>
                <a:gd name="connsiteX557" fmla="*/ 536162 w 623359"/>
                <a:gd name="connsiteY557" fmla="*/ 333485 h 467889"/>
                <a:gd name="connsiteX558" fmla="*/ 533393 w 623359"/>
                <a:gd name="connsiteY558" fmla="*/ 329612 h 467889"/>
                <a:gd name="connsiteX559" fmla="*/ 526403 w 623359"/>
                <a:gd name="connsiteY559" fmla="*/ 316123 h 467889"/>
                <a:gd name="connsiteX560" fmla="*/ 525365 w 623359"/>
                <a:gd name="connsiteY560" fmla="*/ 313148 h 467889"/>
                <a:gd name="connsiteX561" fmla="*/ 525642 w 623359"/>
                <a:gd name="connsiteY561" fmla="*/ 308652 h 467889"/>
                <a:gd name="connsiteX562" fmla="*/ 527995 w 623359"/>
                <a:gd name="connsiteY562" fmla="*/ 305539 h 467889"/>
                <a:gd name="connsiteX563" fmla="*/ 535124 w 623359"/>
                <a:gd name="connsiteY563" fmla="*/ 300628 h 467889"/>
                <a:gd name="connsiteX564" fmla="*/ 537615 w 623359"/>
                <a:gd name="connsiteY564" fmla="*/ 297377 h 467889"/>
                <a:gd name="connsiteX565" fmla="*/ 541353 w 623359"/>
                <a:gd name="connsiteY565" fmla="*/ 289768 h 467889"/>
                <a:gd name="connsiteX566" fmla="*/ 544536 w 623359"/>
                <a:gd name="connsiteY566" fmla="*/ 286793 h 467889"/>
                <a:gd name="connsiteX567" fmla="*/ 541630 w 623359"/>
                <a:gd name="connsiteY567" fmla="*/ 287070 h 467889"/>
                <a:gd name="connsiteX568" fmla="*/ 539345 w 623359"/>
                <a:gd name="connsiteY568" fmla="*/ 288937 h 467889"/>
                <a:gd name="connsiteX569" fmla="*/ 535747 w 623359"/>
                <a:gd name="connsiteY569" fmla="*/ 293987 h 467889"/>
                <a:gd name="connsiteX570" fmla="*/ 533878 w 623359"/>
                <a:gd name="connsiteY570" fmla="*/ 296201 h 467889"/>
                <a:gd name="connsiteX571" fmla="*/ 531801 w 623359"/>
                <a:gd name="connsiteY571" fmla="*/ 298068 h 467889"/>
                <a:gd name="connsiteX572" fmla="*/ 529448 w 623359"/>
                <a:gd name="connsiteY572" fmla="*/ 299590 h 467889"/>
                <a:gd name="connsiteX573" fmla="*/ 526680 w 623359"/>
                <a:gd name="connsiteY573" fmla="*/ 300766 h 467889"/>
                <a:gd name="connsiteX574" fmla="*/ 524257 w 623359"/>
                <a:gd name="connsiteY574" fmla="*/ 301389 h 467889"/>
                <a:gd name="connsiteX575" fmla="*/ 521005 w 623359"/>
                <a:gd name="connsiteY575" fmla="*/ 301873 h 467889"/>
                <a:gd name="connsiteX576" fmla="*/ 517821 w 623359"/>
                <a:gd name="connsiteY576" fmla="*/ 301873 h 467889"/>
                <a:gd name="connsiteX577" fmla="*/ 515606 w 623359"/>
                <a:gd name="connsiteY577" fmla="*/ 301043 h 467889"/>
                <a:gd name="connsiteX578" fmla="*/ 514845 w 623359"/>
                <a:gd name="connsiteY578" fmla="*/ 298760 h 467889"/>
                <a:gd name="connsiteX579" fmla="*/ 515883 w 623359"/>
                <a:gd name="connsiteY579" fmla="*/ 296201 h 467889"/>
                <a:gd name="connsiteX580" fmla="*/ 519482 w 623359"/>
                <a:gd name="connsiteY580" fmla="*/ 291566 h 467889"/>
                <a:gd name="connsiteX581" fmla="*/ 518790 w 623359"/>
                <a:gd name="connsiteY581" fmla="*/ 291220 h 467889"/>
                <a:gd name="connsiteX582" fmla="*/ 515053 w 623359"/>
                <a:gd name="connsiteY582" fmla="*/ 294333 h 467889"/>
                <a:gd name="connsiteX583" fmla="*/ 510969 w 623359"/>
                <a:gd name="connsiteY583" fmla="*/ 294126 h 467889"/>
                <a:gd name="connsiteX584" fmla="*/ 506816 w 623359"/>
                <a:gd name="connsiteY584" fmla="*/ 291912 h 467889"/>
                <a:gd name="connsiteX585" fmla="*/ 503010 w 623359"/>
                <a:gd name="connsiteY585" fmla="*/ 288937 h 467889"/>
                <a:gd name="connsiteX586" fmla="*/ 500241 w 623359"/>
                <a:gd name="connsiteY586" fmla="*/ 285202 h 467889"/>
                <a:gd name="connsiteX587" fmla="*/ 497819 w 623359"/>
                <a:gd name="connsiteY587" fmla="*/ 280360 h 467889"/>
                <a:gd name="connsiteX588" fmla="*/ 495050 w 623359"/>
                <a:gd name="connsiteY588" fmla="*/ 276210 h 467889"/>
                <a:gd name="connsiteX589" fmla="*/ 491244 w 623359"/>
                <a:gd name="connsiteY589" fmla="*/ 274411 h 467889"/>
                <a:gd name="connsiteX590" fmla="*/ 492213 w 623359"/>
                <a:gd name="connsiteY590" fmla="*/ 276901 h 467889"/>
                <a:gd name="connsiteX591" fmla="*/ 490552 w 623359"/>
                <a:gd name="connsiteY591" fmla="*/ 277870 h 467889"/>
                <a:gd name="connsiteX592" fmla="*/ 487714 w 623359"/>
                <a:gd name="connsiteY592" fmla="*/ 277662 h 467889"/>
                <a:gd name="connsiteX593" fmla="*/ 485223 w 623359"/>
                <a:gd name="connsiteY593" fmla="*/ 276486 h 467889"/>
                <a:gd name="connsiteX594" fmla="*/ 485845 w 623359"/>
                <a:gd name="connsiteY594" fmla="*/ 279184 h 467889"/>
                <a:gd name="connsiteX595" fmla="*/ 487368 w 623359"/>
                <a:gd name="connsiteY595" fmla="*/ 282643 h 467889"/>
                <a:gd name="connsiteX596" fmla="*/ 487922 w 623359"/>
                <a:gd name="connsiteY596" fmla="*/ 285756 h 467889"/>
                <a:gd name="connsiteX597" fmla="*/ 485569 w 623359"/>
                <a:gd name="connsiteY597" fmla="*/ 287277 h 467889"/>
                <a:gd name="connsiteX598" fmla="*/ 483008 w 623359"/>
                <a:gd name="connsiteY598" fmla="*/ 286447 h 467889"/>
                <a:gd name="connsiteX599" fmla="*/ 473595 w 623359"/>
                <a:gd name="connsiteY599" fmla="*/ 279738 h 467889"/>
                <a:gd name="connsiteX600" fmla="*/ 474010 w 623359"/>
                <a:gd name="connsiteY600" fmla="*/ 283334 h 467889"/>
                <a:gd name="connsiteX601" fmla="*/ 475948 w 623359"/>
                <a:gd name="connsiteY601" fmla="*/ 287001 h 467889"/>
                <a:gd name="connsiteX602" fmla="*/ 478578 w 623359"/>
                <a:gd name="connsiteY602" fmla="*/ 290390 h 467889"/>
                <a:gd name="connsiteX603" fmla="*/ 484184 w 623359"/>
                <a:gd name="connsiteY603" fmla="*/ 295855 h 467889"/>
                <a:gd name="connsiteX604" fmla="*/ 486745 w 623359"/>
                <a:gd name="connsiteY604" fmla="*/ 298968 h 467889"/>
                <a:gd name="connsiteX605" fmla="*/ 487160 w 623359"/>
                <a:gd name="connsiteY605" fmla="*/ 302011 h 467889"/>
                <a:gd name="connsiteX606" fmla="*/ 483700 w 623359"/>
                <a:gd name="connsiteY606" fmla="*/ 304640 h 467889"/>
                <a:gd name="connsiteX607" fmla="*/ 479201 w 623359"/>
                <a:gd name="connsiteY607" fmla="*/ 304917 h 467889"/>
                <a:gd name="connsiteX608" fmla="*/ 475187 w 623359"/>
                <a:gd name="connsiteY608" fmla="*/ 302911 h 467889"/>
                <a:gd name="connsiteX609" fmla="*/ 471726 w 623359"/>
                <a:gd name="connsiteY609" fmla="*/ 299729 h 467889"/>
                <a:gd name="connsiteX610" fmla="*/ 465774 w 623359"/>
                <a:gd name="connsiteY610" fmla="*/ 293019 h 467889"/>
                <a:gd name="connsiteX611" fmla="*/ 462867 w 623359"/>
                <a:gd name="connsiteY611" fmla="*/ 290944 h 467889"/>
                <a:gd name="connsiteX612" fmla="*/ 459614 w 623359"/>
                <a:gd name="connsiteY612" fmla="*/ 290459 h 467889"/>
                <a:gd name="connsiteX613" fmla="*/ 455392 w 623359"/>
                <a:gd name="connsiteY613" fmla="*/ 291704 h 467889"/>
                <a:gd name="connsiteX614" fmla="*/ 459407 w 623359"/>
                <a:gd name="connsiteY614" fmla="*/ 292742 h 467889"/>
                <a:gd name="connsiteX615" fmla="*/ 462729 w 623359"/>
                <a:gd name="connsiteY615" fmla="*/ 294264 h 467889"/>
                <a:gd name="connsiteX616" fmla="*/ 465013 w 623359"/>
                <a:gd name="connsiteY616" fmla="*/ 296685 h 467889"/>
                <a:gd name="connsiteX617" fmla="*/ 466120 w 623359"/>
                <a:gd name="connsiteY617" fmla="*/ 300351 h 467889"/>
                <a:gd name="connsiteX618" fmla="*/ 466120 w 623359"/>
                <a:gd name="connsiteY618" fmla="*/ 304848 h 467889"/>
                <a:gd name="connsiteX619" fmla="*/ 466812 w 623359"/>
                <a:gd name="connsiteY619" fmla="*/ 306992 h 467889"/>
                <a:gd name="connsiteX620" fmla="*/ 468473 w 623359"/>
                <a:gd name="connsiteY620" fmla="*/ 309067 h 467889"/>
                <a:gd name="connsiteX621" fmla="*/ 469996 w 623359"/>
                <a:gd name="connsiteY621" fmla="*/ 309897 h 467889"/>
                <a:gd name="connsiteX622" fmla="*/ 471449 w 623359"/>
                <a:gd name="connsiteY622" fmla="*/ 310312 h 467889"/>
                <a:gd name="connsiteX623" fmla="*/ 472695 w 623359"/>
                <a:gd name="connsiteY623" fmla="*/ 310866 h 467889"/>
                <a:gd name="connsiteX624" fmla="*/ 473526 w 623359"/>
                <a:gd name="connsiteY624" fmla="*/ 312041 h 467889"/>
                <a:gd name="connsiteX625" fmla="*/ 473249 w 623359"/>
                <a:gd name="connsiteY625" fmla="*/ 313771 h 467889"/>
                <a:gd name="connsiteX626" fmla="*/ 472280 w 623359"/>
                <a:gd name="connsiteY626" fmla="*/ 316330 h 467889"/>
                <a:gd name="connsiteX627" fmla="*/ 471519 w 623359"/>
                <a:gd name="connsiteY627" fmla="*/ 318820 h 467889"/>
                <a:gd name="connsiteX628" fmla="*/ 471934 w 623359"/>
                <a:gd name="connsiteY628" fmla="*/ 320481 h 467889"/>
                <a:gd name="connsiteX629" fmla="*/ 473387 w 623359"/>
                <a:gd name="connsiteY629" fmla="*/ 320619 h 467889"/>
                <a:gd name="connsiteX630" fmla="*/ 474979 w 623359"/>
                <a:gd name="connsiteY630" fmla="*/ 319581 h 467889"/>
                <a:gd name="connsiteX631" fmla="*/ 476640 w 623359"/>
                <a:gd name="connsiteY631" fmla="*/ 318267 h 467889"/>
                <a:gd name="connsiteX632" fmla="*/ 478301 w 623359"/>
                <a:gd name="connsiteY632" fmla="*/ 317575 h 467889"/>
                <a:gd name="connsiteX633" fmla="*/ 481693 w 623359"/>
                <a:gd name="connsiteY633" fmla="*/ 318613 h 467889"/>
                <a:gd name="connsiteX634" fmla="*/ 483908 w 623359"/>
                <a:gd name="connsiteY634" fmla="*/ 321242 h 467889"/>
                <a:gd name="connsiteX635" fmla="*/ 485984 w 623359"/>
                <a:gd name="connsiteY635" fmla="*/ 324285 h 467889"/>
                <a:gd name="connsiteX636" fmla="*/ 489029 w 623359"/>
                <a:gd name="connsiteY636" fmla="*/ 326360 h 467889"/>
                <a:gd name="connsiteX637" fmla="*/ 488060 w 623359"/>
                <a:gd name="connsiteY637" fmla="*/ 327536 h 467889"/>
                <a:gd name="connsiteX638" fmla="*/ 484461 w 623359"/>
                <a:gd name="connsiteY638" fmla="*/ 330442 h 467889"/>
                <a:gd name="connsiteX639" fmla="*/ 487852 w 623359"/>
                <a:gd name="connsiteY639" fmla="*/ 332448 h 467889"/>
                <a:gd name="connsiteX640" fmla="*/ 489721 w 623359"/>
                <a:gd name="connsiteY640" fmla="*/ 335284 h 467889"/>
                <a:gd name="connsiteX641" fmla="*/ 492282 w 623359"/>
                <a:gd name="connsiteY641" fmla="*/ 341579 h 467889"/>
                <a:gd name="connsiteX642" fmla="*/ 492767 w 623359"/>
                <a:gd name="connsiteY642" fmla="*/ 341855 h 467889"/>
                <a:gd name="connsiteX643" fmla="*/ 493320 w 623359"/>
                <a:gd name="connsiteY643" fmla="*/ 341579 h 467889"/>
                <a:gd name="connsiteX644" fmla="*/ 493874 w 623359"/>
                <a:gd name="connsiteY644" fmla="*/ 341233 h 467889"/>
                <a:gd name="connsiteX645" fmla="*/ 494289 w 623359"/>
                <a:gd name="connsiteY645" fmla="*/ 341371 h 467889"/>
                <a:gd name="connsiteX646" fmla="*/ 494704 w 623359"/>
                <a:gd name="connsiteY646" fmla="*/ 342132 h 467889"/>
                <a:gd name="connsiteX647" fmla="*/ 496227 w 623359"/>
                <a:gd name="connsiteY647" fmla="*/ 346697 h 467889"/>
                <a:gd name="connsiteX648" fmla="*/ 497058 w 623359"/>
                <a:gd name="connsiteY648" fmla="*/ 350917 h 467889"/>
                <a:gd name="connsiteX649" fmla="*/ 498096 w 623359"/>
                <a:gd name="connsiteY649" fmla="*/ 352715 h 467889"/>
                <a:gd name="connsiteX650" fmla="*/ 498096 w 623359"/>
                <a:gd name="connsiteY650" fmla="*/ 348357 h 467889"/>
                <a:gd name="connsiteX651" fmla="*/ 498442 w 623359"/>
                <a:gd name="connsiteY651" fmla="*/ 346352 h 467889"/>
                <a:gd name="connsiteX652" fmla="*/ 499618 w 623359"/>
                <a:gd name="connsiteY652" fmla="*/ 345383 h 467889"/>
                <a:gd name="connsiteX653" fmla="*/ 501003 w 623359"/>
                <a:gd name="connsiteY653" fmla="*/ 345798 h 467889"/>
                <a:gd name="connsiteX654" fmla="*/ 502871 w 623359"/>
                <a:gd name="connsiteY654" fmla="*/ 346905 h 467889"/>
                <a:gd name="connsiteX655" fmla="*/ 504602 w 623359"/>
                <a:gd name="connsiteY655" fmla="*/ 348288 h 467889"/>
                <a:gd name="connsiteX656" fmla="*/ 505709 w 623359"/>
                <a:gd name="connsiteY656" fmla="*/ 349395 h 467889"/>
                <a:gd name="connsiteX657" fmla="*/ 506332 w 623359"/>
                <a:gd name="connsiteY657" fmla="*/ 350156 h 467889"/>
                <a:gd name="connsiteX658" fmla="*/ 506885 w 623359"/>
                <a:gd name="connsiteY658" fmla="*/ 350709 h 467889"/>
                <a:gd name="connsiteX659" fmla="*/ 507370 w 623359"/>
                <a:gd name="connsiteY659" fmla="*/ 351263 h 467889"/>
                <a:gd name="connsiteX660" fmla="*/ 507854 w 623359"/>
                <a:gd name="connsiteY660" fmla="*/ 352093 h 467889"/>
                <a:gd name="connsiteX661" fmla="*/ 507578 w 623359"/>
                <a:gd name="connsiteY661" fmla="*/ 352577 h 467889"/>
                <a:gd name="connsiteX662" fmla="*/ 506816 w 623359"/>
                <a:gd name="connsiteY662" fmla="*/ 353130 h 467889"/>
                <a:gd name="connsiteX663" fmla="*/ 506124 w 623359"/>
                <a:gd name="connsiteY663" fmla="*/ 353753 h 467889"/>
                <a:gd name="connsiteX664" fmla="*/ 506124 w 623359"/>
                <a:gd name="connsiteY664" fmla="*/ 354445 h 467889"/>
                <a:gd name="connsiteX665" fmla="*/ 507370 w 623359"/>
                <a:gd name="connsiteY665" fmla="*/ 355828 h 467889"/>
                <a:gd name="connsiteX666" fmla="*/ 508200 w 623359"/>
                <a:gd name="connsiteY666" fmla="*/ 355690 h 467889"/>
                <a:gd name="connsiteX667" fmla="*/ 509931 w 623359"/>
                <a:gd name="connsiteY667" fmla="*/ 353476 h 467889"/>
                <a:gd name="connsiteX668" fmla="*/ 512561 w 623359"/>
                <a:gd name="connsiteY668" fmla="*/ 350640 h 467889"/>
                <a:gd name="connsiteX669" fmla="*/ 513876 w 623359"/>
                <a:gd name="connsiteY669" fmla="*/ 350156 h 467889"/>
                <a:gd name="connsiteX670" fmla="*/ 516091 w 623359"/>
                <a:gd name="connsiteY670" fmla="*/ 350640 h 467889"/>
                <a:gd name="connsiteX671" fmla="*/ 517682 w 623359"/>
                <a:gd name="connsiteY671" fmla="*/ 351678 h 467889"/>
                <a:gd name="connsiteX672" fmla="*/ 518928 w 623359"/>
                <a:gd name="connsiteY672" fmla="*/ 353200 h 467889"/>
                <a:gd name="connsiteX673" fmla="*/ 520036 w 623359"/>
                <a:gd name="connsiteY673" fmla="*/ 354791 h 467889"/>
                <a:gd name="connsiteX674" fmla="*/ 521351 w 623359"/>
                <a:gd name="connsiteY674" fmla="*/ 356174 h 467889"/>
                <a:gd name="connsiteX675" fmla="*/ 522735 w 623359"/>
                <a:gd name="connsiteY675" fmla="*/ 356589 h 467889"/>
                <a:gd name="connsiteX676" fmla="*/ 524742 w 623359"/>
                <a:gd name="connsiteY676" fmla="*/ 356935 h 467889"/>
                <a:gd name="connsiteX677" fmla="*/ 526472 w 623359"/>
                <a:gd name="connsiteY677" fmla="*/ 357765 h 467889"/>
                <a:gd name="connsiteX678" fmla="*/ 527164 w 623359"/>
                <a:gd name="connsiteY678" fmla="*/ 359840 h 467889"/>
                <a:gd name="connsiteX679" fmla="*/ 526472 w 623359"/>
                <a:gd name="connsiteY679" fmla="*/ 361085 h 467889"/>
                <a:gd name="connsiteX680" fmla="*/ 523150 w 623359"/>
                <a:gd name="connsiteY680" fmla="*/ 363645 h 467889"/>
                <a:gd name="connsiteX681" fmla="*/ 521974 w 623359"/>
                <a:gd name="connsiteY681" fmla="*/ 364752 h 467889"/>
                <a:gd name="connsiteX682" fmla="*/ 525019 w 623359"/>
                <a:gd name="connsiteY682" fmla="*/ 364406 h 467889"/>
                <a:gd name="connsiteX683" fmla="*/ 527995 w 623359"/>
                <a:gd name="connsiteY683" fmla="*/ 364406 h 467889"/>
                <a:gd name="connsiteX684" fmla="*/ 530279 w 623359"/>
                <a:gd name="connsiteY684" fmla="*/ 365443 h 467889"/>
                <a:gd name="connsiteX685" fmla="*/ 531179 w 623359"/>
                <a:gd name="connsiteY685" fmla="*/ 367934 h 467889"/>
                <a:gd name="connsiteX686" fmla="*/ 530002 w 623359"/>
                <a:gd name="connsiteY686" fmla="*/ 371116 h 467889"/>
                <a:gd name="connsiteX687" fmla="*/ 527234 w 623359"/>
                <a:gd name="connsiteY687" fmla="*/ 372153 h 467889"/>
                <a:gd name="connsiteX688" fmla="*/ 520659 w 623359"/>
                <a:gd name="connsiteY688" fmla="*/ 372153 h 467889"/>
                <a:gd name="connsiteX689" fmla="*/ 526749 w 623359"/>
                <a:gd name="connsiteY689" fmla="*/ 376373 h 467889"/>
                <a:gd name="connsiteX690" fmla="*/ 529379 w 623359"/>
                <a:gd name="connsiteY690" fmla="*/ 379209 h 467889"/>
                <a:gd name="connsiteX691" fmla="*/ 529102 w 623359"/>
                <a:gd name="connsiteY691" fmla="*/ 382391 h 467889"/>
                <a:gd name="connsiteX692" fmla="*/ 531386 w 623359"/>
                <a:gd name="connsiteY692" fmla="*/ 383083 h 467889"/>
                <a:gd name="connsiteX693" fmla="*/ 533601 w 623359"/>
                <a:gd name="connsiteY693" fmla="*/ 382806 h 467889"/>
                <a:gd name="connsiteX694" fmla="*/ 535747 w 623359"/>
                <a:gd name="connsiteY694" fmla="*/ 382391 h 467889"/>
                <a:gd name="connsiteX695" fmla="*/ 537961 w 623359"/>
                <a:gd name="connsiteY695" fmla="*/ 382598 h 467889"/>
                <a:gd name="connsiteX696" fmla="*/ 539345 w 623359"/>
                <a:gd name="connsiteY696" fmla="*/ 383498 h 467889"/>
                <a:gd name="connsiteX697" fmla="*/ 539692 w 623359"/>
                <a:gd name="connsiteY697" fmla="*/ 384605 h 467889"/>
                <a:gd name="connsiteX698" fmla="*/ 538999 w 623359"/>
                <a:gd name="connsiteY698" fmla="*/ 385780 h 467889"/>
                <a:gd name="connsiteX699" fmla="*/ 537131 w 623359"/>
                <a:gd name="connsiteY699" fmla="*/ 386887 h 467889"/>
                <a:gd name="connsiteX700" fmla="*/ 540315 w 623359"/>
                <a:gd name="connsiteY700" fmla="*/ 387233 h 467889"/>
                <a:gd name="connsiteX701" fmla="*/ 542183 w 623359"/>
                <a:gd name="connsiteY701" fmla="*/ 388893 h 467889"/>
                <a:gd name="connsiteX702" fmla="*/ 545228 w 623359"/>
                <a:gd name="connsiteY702" fmla="*/ 394427 h 467889"/>
                <a:gd name="connsiteX703" fmla="*/ 542391 w 623359"/>
                <a:gd name="connsiteY703" fmla="*/ 397332 h 467889"/>
                <a:gd name="connsiteX704" fmla="*/ 543429 w 623359"/>
                <a:gd name="connsiteY704" fmla="*/ 408331 h 467889"/>
                <a:gd name="connsiteX705" fmla="*/ 540799 w 623359"/>
                <a:gd name="connsiteY705" fmla="*/ 410475 h 467889"/>
                <a:gd name="connsiteX706" fmla="*/ 538861 w 623359"/>
                <a:gd name="connsiteY706" fmla="*/ 409092 h 467889"/>
                <a:gd name="connsiteX707" fmla="*/ 537477 w 623359"/>
                <a:gd name="connsiteY707" fmla="*/ 406187 h 467889"/>
                <a:gd name="connsiteX708" fmla="*/ 535470 w 623359"/>
                <a:gd name="connsiteY708" fmla="*/ 400445 h 467889"/>
                <a:gd name="connsiteX709" fmla="*/ 534086 w 623359"/>
                <a:gd name="connsiteY709" fmla="*/ 398162 h 467889"/>
                <a:gd name="connsiteX710" fmla="*/ 532563 w 623359"/>
                <a:gd name="connsiteY710" fmla="*/ 396156 h 467889"/>
                <a:gd name="connsiteX711" fmla="*/ 528964 w 623359"/>
                <a:gd name="connsiteY711" fmla="*/ 392352 h 467889"/>
                <a:gd name="connsiteX712" fmla="*/ 530140 w 623359"/>
                <a:gd name="connsiteY712" fmla="*/ 395119 h 467889"/>
                <a:gd name="connsiteX713" fmla="*/ 531109 w 623359"/>
                <a:gd name="connsiteY713" fmla="*/ 397955 h 467889"/>
                <a:gd name="connsiteX714" fmla="*/ 531801 w 623359"/>
                <a:gd name="connsiteY714" fmla="*/ 400860 h 467889"/>
                <a:gd name="connsiteX715" fmla="*/ 532355 w 623359"/>
                <a:gd name="connsiteY715" fmla="*/ 403765 h 467889"/>
                <a:gd name="connsiteX716" fmla="*/ 532494 w 623359"/>
                <a:gd name="connsiteY716" fmla="*/ 406117 h 467889"/>
                <a:gd name="connsiteX717" fmla="*/ 532148 w 623359"/>
                <a:gd name="connsiteY717" fmla="*/ 409576 h 467889"/>
                <a:gd name="connsiteX718" fmla="*/ 532494 w 623359"/>
                <a:gd name="connsiteY718" fmla="*/ 411305 h 467889"/>
                <a:gd name="connsiteX719" fmla="*/ 533947 w 623359"/>
                <a:gd name="connsiteY719" fmla="*/ 413311 h 467889"/>
                <a:gd name="connsiteX720" fmla="*/ 538792 w 623359"/>
                <a:gd name="connsiteY720" fmla="*/ 418845 h 467889"/>
                <a:gd name="connsiteX721" fmla="*/ 539553 w 623359"/>
                <a:gd name="connsiteY721" fmla="*/ 420921 h 467889"/>
                <a:gd name="connsiteX722" fmla="*/ 538030 w 623359"/>
                <a:gd name="connsiteY722" fmla="*/ 422581 h 467889"/>
                <a:gd name="connsiteX723" fmla="*/ 535608 w 623359"/>
                <a:gd name="connsiteY723" fmla="*/ 422027 h 467889"/>
                <a:gd name="connsiteX724" fmla="*/ 532978 w 623359"/>
                <a:gd name="connsiteY724" fmla="*/ 420782 h 467889"/>
                <a:gd name="connsiteX725" fmla="*/ 530971 w 623359"/>
                <a:gd name="connsiteY725" fmla="*/ 420367 h 467889"/>
                <a:gd name="connsiteX726" fmla="*/ 529933 w 623359"/>
                <a:gd name="connsiteY726" fmla="*/ 422096 h 467889"/>
                <a:gd name="connsiteX727" fmla="*/ 532355 w 623359"/>
                <a:gd name="connsiteY727" fmla="*/ 427561 h 467889"/>
                <a:gd name="connsiteX728" fmla="*/ 532009 w 623359"/>
                <a:gd name="connsiteY728" fmla="*/ 429982 h 467889"/>
                <a:gd name="connsiteX729" fmla="*/ 530140 w 623359"/>
                <a:gd name="connsiteY729" fmla="*/ 430190 h 467889"/>
                <a:gd name="connsiteX730" fmla="*/ 527718 w 623359"/>
                <a:gd name="connsiteY730" fmla="*/ 428460 h 467889"/>
                <a:gd name="connsiteX731" fmla="*/ 523635 w 623359"/>
                <a:gd name="connsiteY731" fmla="*/ 424587 h 467889"/>
                <a:gd name="connsiteX732" fmla="*/ 521005 w 623359"/>
                <a:gd name="connsiteY732" fmla="*/ 422719 h 467889"/>
                <a:gd name="connsiteX733" fmla="*/ 518236 w 623359"/>
                <a:gd name="connsiteY733" fmla="*/ 421059 h 467889"/>
                <a:gd name="connsiteX734" fmla="*/ 517475 w 623359"/>
                <a:gd name="connsiteY734" fmla="*/ 420921 h 467889"/>
                <a:gd name="connsiteX735" fmla="*/ 516852 w 623359"/>
                <a:gd name="connsiteY735" fmla="*/ 421197 h 467889"/>
                <a:gd name="connsiteX736" fmla="*/ 516298 w 623359"/>
                <a:gd name="connsiteY736" fmla="*/ 421543 h 467889"/>
                <a:gd name="connsiteX737" fmla="*/ 515814 w 623359"/>
                <a:gd name="connsiteY737" fmla="*/ 421543 h 467889"/>
                <a:gd name="connsiteX738" fmla="*/ 513668 w 623359"/>
                <a:gd name="connsiteY738" fmla="*/ 420021 h 467889"/>
                <a:gd name="connsiteX739" fmla="*/ 509585 w 623359"/>
                <a:gd name="connsiteY739" fmla="*/ 416355 h 467889"/>
                <a:gd name="connsiteX740" fmla="*/ 507232 w 623359"/>
                <a:gd name="connsiteY740" fmla="*/ 414972 h 467889"/>
                <a:gd name="connsiteX741" fmla="*/ 508131 w 623359"/>
                <a:gd name="connsiteY741" fmla="*/ 417116 h 467889"/>
                <a:gd name="connsiteX742" fmla="*/ 507785 w 623359"/>
                <a:gd name="connsiteY742" fmla="*/ 418361 h 467889"/>
                <a:gd name="connsiteX743" fmla="*/ 506470 w 623359"/>
                <a:gd name="connsiteY743" fmla="*/ 418638 h 467889"/>
                <a:gd name="connsiteX744" fmla="*/ 504394 w 623359"/>
                <a:gd name="connsiteY744" fmla="*/ 417946 h 467889"/>
                <a:gd name="connsiteX745" fmla="*/ 502594 w 623359"/>
                <a:gd name="connsiteY745" fmla="*/ 416424 h 467889"/>
                <a:gd name="connsiteX746" fmla="*/ 501210 w 623359"/>
                <a:gd name="connsiteY746" fmla="*/ 414280 h 467889"/>
                <a:gd name="connsiteX747" fmla="*/ 499964 w 623359"/>
                <a:gd name="connsiteY747" fmla="*/ 411928 h 467889"/>
                <a:gd name="connsiteX748" fmla="*/ 498719 w 623359"/>
                <a:gd name="connsiteY748" fmla="*/ 409784 h 467889"/>
                <a:gd name="connsiteX749" fmla="*/ 499203 w 623359"/>
                <a:gd name="connsiteY749" fmla="*/ 414280 h 467889"/>
                <a:gd name="connsiteX750" fmla="*/ 498788 w 623359"/>
                <a:gd name="connsiteY750" fmla="*/ 415594 h 467889"/>
                <a:gd name="connsiteX751" fmla="*/ 497058 w 623359"/>
                <a:gd name="connsiteY751" fmla="*/ 415456 h 467889"/>
                <a:gd name="connsiteX752" fmla="*/ 495743 w 623359"/>
                <a:gd name="connsiteY752" fmla="*/ 414142 h 467889"/>
                <a:gd name="connsiteX753" fmla="*/ 492767 w 623359"/>
                <a:gd name="connsiteY753" fmla="*/ 409576 h 467889"/>
                <a:gd name="connsiteX754" fmla="*/ 491382 w 623359"/>
                <a:gd name="connsiteY754" fmla="*/ 408123 h 467889"/>
                <a:gd name="connsiteX755" fmla="*/ 490136 w 623359"/>
                <a:gd name="connsiteY755" fmla="*/ 407777 h 467889"/>
                <a:gd name="connsiteX756" fmla="*/ 487437 w 623359"/>
                <a:gd name="connsiteY756" fmla="*/ 407501 h 467889"/>
                <a:gd name="connsiteX757" fmla="*/ 485984 w 623359"/>
                <a:gd name="connsiteY757" fmla="*/ 406947 h 467889"/>
                <a:gd name="connsiteX758" fmla="*/ 484738 w 623359"/>
                <a:gd name="connsiteY758" fmla="*/ 405979 h 467889"/>
                <a:gd name="connsiteX759" fmla="*/ 475325 w 623359"/>
                <a:gd name="connsiteY759" fmla="*/ 395396 h 467889"/>
                <a:gd name="connsiteX760" fmla="*/ 473041 w 623359"/>
                <a:gd name="connsiteY760" fmla="*/ 393459 h 467889"/>
                <a:gd name="connsiteX761" fmla="*/ 475187 w 623359"/>
                <a:gd name="connsiteY761" fmla="*/ 398785 h 467889"/>
                <a:gd name="connsiteX762" fmla="*/ 475948 w 623359"/>
                <a:gd name="connsiteY762" fmla="*/ 401552 h 467889"/>
                <a:gd name="connsiteX763" fmla="*/ 476502 w 623359"/>
                <a:gd name="connsiteY763" fmla="*/ 404388 h 467889"/>
                <a:gd name="connsiteX764" fmla="*/ 472764 w 623359"/>
                <a:gd name="connsiteY764" fmla="*/ 402866 h 467889"/>
                <a:gd name="connsiteX765" fmla="*/ 465843 w 623359"/>
                <a:gd name="connsiteY765" fmla="*/ 397263 h 467889"/>
                <a:gd name="connsiteX766" fmla="*/ 462244 w 623359"/>
                <a:gd name="connsiteY766" fmla="*/ 394911 h 467889"/>
                <a:gd name="connsiteX767" fmla="*/ 458092 w 623359"/>
                <a:gd name="connsiteY767" fmla="*/ 393459 h 467889"/>
                <a:gd name="connsiteX768" fmla="*/ 454216 w 623359"/>
                <a:gd name="connsiteY768" fmla="*/ 393113 h 467889"/>
                <a:gd name="connsiteX769" fmla="*/ 452486 w 623359"/>
                <a:gd name="connsiteY769" fmla="*/ 394635 h 467889"/>
                <a:gd name="connsiteX770" fmla="*/ 454631 w 623359"/>
                <a:gd name="connsiteY770" fmla="*/ 398785 h 467889"/>
                <a:gd name="connsiteX771" fmla="*/ 466397 w 623359"/>
                <a:gd name="connsiteY771" fmla="*/ 411513 h 467889"/>
                <a:gd name="connsiteX772" fmla="*/ 469719 w 623359"/>
                <a:gd name="connsiteY772" fmla="*/ 413242 h 467889"/>
                <a:gd name="connsiteX773" fmla="*/ 473734 w 623359"/>
                <a:gd name="connsiteY773" fmla="*/ 414557 h 467889"/>
                <a:gd name="connsiteX774" fmla="*/ 476571 w 623359"/>
                <a:gd name="connsiteY774" fmla="*/ 416078 h 467889"/>
                <a:gd name="connsiteX775" fmla="*/ 476156 w 623359"/>
                <a:gd name="connsiteY775" fmla="*/ 418361 h 467889"/>
                <a:gd name="connsiteX776" fmla="*/ 480724 w 623359"/>
                <a:gd name="connsiteY776" fmla="*/ 420436 h 467889"/>
                <a:gd name="connsiteX777" fmla="*/ 491936 w 623359"/>
                <a:gd name="connsiteY777" fmla="*/ 428391 h 467889"/>
                <a:gd name="connsiteX778" fmla="*/ 493874 w 623359"/>
                <a:gd name="connsiteY778" fmla="*/ 429429 h 467889"/>
                <a:gd name="connsiteX779" fmla="*/ 497750 w 623359"/>
                <a:gd name="connsiteY779" fmla="*/ 431089 h 467889"/>
                <a:gd name="connsiteX780" fmla="*/ 499549 w 623359"/>
                <a:gd name="connsiteY780" fmla="*/ 432265 h 467889"/>
                <a:gd name="connsiteX781" fmla="*/ 501279 w 623359"/>
                <a:gd name="connsiteY781" fmla="*/ 434133 h 467889"/>
                <a:gd name="connsiteX782" fmla="*/ 504117 w 623359"/>
                <a:gd name="connsiteY782" fmla="*/ 438283 h 467889"/>
                <a:gd name="connsiteX783" fmla="*/ 505709 w 623359"/>
                <a:gd name="connsiteY783" fmla="*/ 440151 h 467889"/>
                <a:gd name="connsiteX784" fmla="*/ 507162 w 623359"/>
                <a:gd name="connsiteY784" fmla="*/ 440981 h 467889"/>
                <a:gd name="connsiteX785" fmla="*/ 511315 w 623359"/>
                <a:gd name="connsiteY785" fmla="*/ 442572 h 467889"/>
                <a:gd name="connsiteX786" fmla="*/ 512422 w 623359"/>
                <a:gd name="connsiteY786" fmla="*/ 443471 h 467889"/>
                <a:gd name="connsiteX787" fmla="*/ 512422 w 623359"/>
                <a:gd name="connsiteY787" fmla="*/ 444924 h 467889"/>
                <a:gd name="connsiteX788" fmla="*/ 511592 w 623359"/>
                <a:gd name="connsiteY788" fmla="*/ 445892 h 467889"/>
                <a:gd name="connsiteX789" fmla="*/ 510485 w 623359"/>
                <a:gd name="connsiteY789" fmla="*/ 446722 h 467889"/>
                <a:gd name="connsiteX790" fmla="*/ 509792 w 623359"/>
                <a:gd name="connsiteY790" fmla="*/ 447760 h 467889"/>
                <a:gd name="connsiteX791" fmla="*/ 510000 w 623359"/>
                <a:gd name="connsiteY791" fmla="*/ 449558 h 467889"/>
                <a:gd name="connsiteX792" fmla="*/ 510692 w 623359"/>
                <a:gd name="connsiteY792" fmla="*/ 450803 h 467889"/>
                <a:gd name="connsiteX793" fmla="*/ 510969 w 623359"/>
                <a:gd name="connsiteY793" fmla="*/ 451910 h 467889"/>
                <a:gd name="connsiteX794" fmla="*/ 509792 w 623359"/>
                <a:gd name="connsiteY794" fmla="*/ 453432 h 467889"/>
                <a:gd name="connsiteX795" fmla="*/ 508131 w 623359"/>
                <a:gd name="connsiteY795" fmla="*/ 454193 h 467889"/>
                <a:gd name="connsiteX796" fmla="*/ 506332 w 623359"/>
                <a:gd name="connsiteY796" fmla="*/ 454193 h 467889"/>
                <a:gd name="connsiteX797" fmla="*/ 504532 w 623359"/>
                <a:gd name="connsiteY797" fmla="*/ 453778 h 467889"/>
                <a:gd name="connsiteX798" fmla="*/ 481693 w 623359"/>
                <a:gd name="connsiteY798" fmla="*/ 446030 h 467889"/>
                <a:gd name="connsiteX799" fmla="*/ 463006 w 623359"/>
                <a:gd name="connsiteY799" fmla="*/ 442779 h 467889"/>
                <a:gd name="connsiteX800" fmla="*/ 459061 w 623359"/>
                <a:gd name="connsiteY800" fmla="*/ 441742 h 467889"/>
                <a:gd name="connsiteX801" fmla="*/ 451309 w 623359"/>
                <a:gd name="connsiteY801" fmla="*/ 438767 h 467889"/>
                <a:gd name="connsiteX802" fmla="*/ 447502 w 623359"/>
                <a:gd name="connsiteY802" fmla="*/ 436415 h 467889"/>
                <a:gd name="connsiteX803" fmla="*/ 444665 w 623359"/>
                <a:gd name="connsiteY803" fmla="*/ 433510 h 467889"/>
                <a:gd name="connsiteX804" fmla="*/ 442104 w 623359"/>
                <a:gd name="connsiteY804" fmla="*/ 430397 h 467889"/>
                <a:gd name="connsiteX805" fmla="*/ 439059 w 623359"/>
                <a:gd name="connsiteY805" fmla="*/ 427423 h 467889"/>
                <a:gd name="connsiteX806" fmla="*/ 435391 w 623359"/>
                <a:gd name="connsiteY806" fmla="*/ 425832 h 467889"/>
                <a:gd name="connsiteX807" fmla="*/ 431445 w 623359"/>
                <a:gd name="connsiteY807" fmla="*/ 425832 h 467889"/>
                <a:gd name="connsiteX808" fmla="*/ 427362 w 623359"/>
                <a:gd name="connsiteY808" fmla="*/ 426316 h 467889"/>
                <a:gd name="connsiteX809" fmla="*/ 423348 w 623359"/>
                <a:gd name="connsiteY809" fmla="*/ 425970 h 467889"/>
                <a:gd name="connsiteX810" fmla="*/ 419057 w 623359"/>
                <a:gd name="connsiteY810" fmla="*/ 424379 h 467889"/>
                <a:gd name="connsiteX811" fmla="*/ 406391 w 623359"/>
                <a:gd name="connsiteY811" fmla="*/ 418638 h 467889"/>
                <a:gd name="connsiteX812" fmla="*/ 407083 w 623359"/>
                <a:gd name="connsiteY812" fmla="*/ 417531 h 467889"/>
                <a:gd name="connsiteX813" fmla="*/ 407844 w 623359"/>
                <a:gd name="connsiteY813" fmla="*/ 416493 h 467889"/>
                <a:gd name="connsiteX814" fmla="*/ 409713 w 623359"/>
                <a:gd name="connsiteY814" fmla="*/ 414626 h 467889"/>
                <a:gd name="connsiteX815" fmla="*/ 403830 w 623359"/>
                <a:gd name="connsiteY815" fmla="*/ 416355 h 467889"/>
                <a:gd name="connsiteX816" fmla="*/ 401408 w 623359"/>
                <a:gd name="connsiteY816" fmla="*/ 416217 h 467889"/>
                <a:gd name="connsiteX817" fmla="*/ 398155 w 623359"/>
                <a:gd name="connsiteY817" fmla="*/ 414418 h 467889"/>
                <a:gd name="connsiteX818" fmla="*/ 395525 w 623359"/>
                <a:gd name="connsiteY818" fmla="*/ 412066 h 467889"/>
                <a:gd name="connsiteX819" fmla="*/ 390749 w 623359"/>
                <a:gd name="connsiteY819" fmla="*/ 406809 h 467889"/>
                <a:gd name="connsiteX820" fmla="*/ 387981 w 623359"/>
                <a:gd name="connsiteY820" fmla="*/ 404596 h 467889"/>
                <a:gd name="connsiteX821" fmla="*/ 391372 w 623359"/>
                <a:gd name="connsiteY821" fmla="*/ 403765 h 467889"/>
                <a:gd name="connsiteX822" fmla="*/ 395041 w 623359"/>
                <a:gd name="connsiteY822" fmla="*/ 403420 h 467889"/>
                <a:gd name="connsiteX823" fmla="*/ 398363 w 623359"/>
                <a:gd name="connsiteY823" fmla="*/ 402244 h 467889"/>
                <a:gd name="connsiteX824" fmla="*/ 400647 w 623359"/>
                <a:gd name="connsiteY824" fmla="*/ 398993 h 467889"/>
                <a:gd name="connsiteX825" fmla="*/ 397670 w 623359"/>
                <a:gd name="connsiteY825" fmla="*/ 398508 h 467889"/>
                <a:gd name="connsiteX826" fmla="*/ 392203 w 623359"/>
                <a:gd name="connsiteY826" fmla="*/ 394981 h 467889"/>
                <a:gd name="connsiteX827" fmla="*/ 388811 w 623359"/>
                <a:gd name="connsiteY827" fmla="*/ 394081 h 467889"/>
                <a:gd name="connsiteX828" fmla="*/ 384728 w 623359"/>
                <a:gd name="connsiteY828" fmla="*/ 393943 h 467889"/>
                <a:gd name="connsiteX829" fmla="*/ 382652 w 623359"/>
                <a:gd name="connsiteY829" fmla="*/ 393459 h 467889"/>
                <a:gd name="connsiteX830" fmla="*/ 382652 w 623359"/>
                <a:gd name="connsiteY830" fmla="*/ 391729 h 467889"/>
                <a:gd name="connsiteX831" fmla="*/ 384520 w 623359"/>
                <a:gd name="connsiteY831" fmla="*/ 387994 h 467889"/>
                <a:gd name="connsiteX832" fmla="*/ 381752 w 623359"/>
                <a:gd name="connsiteY832" fmla="*/ 388409 h 467889"/>
                <a:gd name="connsiteX833" fmla="*/ 379952 w 623359"/>
                <a:gd name="connsiteY833" fmla="*/ 389516 h 467889"/>
                <a:gd name="connsiteX834" fmla="*/ 378361 w 623359"/>
                <a:gd name="connsiteY834" fmla="*/ 389931 h 467889"/>
                <a:gd name="connsiteX835" fmla="*/ 376146 w 623359"/>
                <a:gd name="connsiteY835" fmla="*/ 388340 h 467889"/>
                <a:gd name="connsiteX836" fmla="*/ 375454 w 623359"/>
                <a:gd name="connsiteY836" fmla="*/ 387164 h 467889"/>
                <a:gd name="connsiteX837" fmla="*/ 374485 w 623359"/>
                <a:gd name="connsiteY837" fmla="*/ 384535 h 467889"/>
                <a:gd name="connsiteX838" fmla="*/ 373793 w 623359"/>
                <a:gd name="connsiteY838" fmla="*/ 383290 h 467889"/>
                <a:gd name="connsiteX839" fmla="*/ 372755 w 623359"/>
                <a:gd name="connsiteY839" fmla="*/ 382391 h 467889"/>
                <a:gd name="connsiteX840" fmla="*/ 370055 w 623359"/>
                <a:gd name="connsiteY840" fmla="*/ 380662 h 467889"/>
                <a:gd name="connsiteX841" fmla="*/ 368879 w 623359"/>
                <a:gd name="connsiteY841" fmla="*/ 379762 h 467889"/>
                <a:gd name="connsiteX842" fmla="*/ 361819 w 623359"/>
                <a:gd name="connsiteY842" fmla="*/ 372776 h 467889"/>
                <a:gd name="connsiteX843" fmla="*/ 359812 w 623359"/>
                <a:gd name="connsiteY843" fmla="*/ 370355 h 467889"/>
                <a:gd name="connsiteX844" fmla="*/ 358981 w 623359"/>
                <a:gd name="connsiteY844" fmla="*/ 369525 h 467889"/>
                <a:gd name="connsiteX845" fmla="*/ 358428 w 623359"/>
                <a:gd name="connsiteY845" fmla="*/ 369248 h 467889"/>
                <a:gd name="connsiteX846" fmla="*/ 358151 w 623359"/>
                <a:gd name="connsiteY846" fmla="*/ 368833 h 467889"/>
                <a:gd name="connsiteX847" fmla="*/ 358151 w 623359"/>
                <a:gd name="connsiteY847" fmla="*/ 367726 h 467889"/>
                <a:gd name="connsiteX848" fmla="*/ 358636 w 623359"/>
                <a:gd name="connsiteY848" fmla="*/ 366343 h 467889"/>
                <a:gd name="connsiteX849" fmla="*/ 360643 w 623359"/>
                <a:gd name="connsiteY849" fmla="*/ 363506 h 467889"/>
                <a:gd name="connsiteX850" fmla="*/ 361335 w 623359"/>
                <a:gd name="connsiteY850" fmla="*/ 362054 h 467889"/>
                <a:gd name="connsiteX851" fmla="*/ 359328 w 623359"/>
                <a:gd name="connsiteY851" fmla="*/ 362261 h 467889"/>
                <a:gd name="connsiteX852" fmla="*/ 357597 w 623359"/>
                <a:gd name="connsiteY852" fmla="*/ 361985 h 467889"/>
                <a:gd name="connsiteX853" fmla="*/ 355867 w 623359"/>
                <a:gd name="connsiteY853" fmla="*/ 361570 h 467889"/>
                <a:gd name="connsiteX854" fmla="*/ 353929 w 623359"/>
                <a:gd name="connsiteY854" fmla="*/ 361293 h 467889"/>
                <a:gd name="connsiteX855" fmla="*/ 353306 w 623359"/>
                <a:gd name="connsiteY855" fmla="*/ 361570 h 467889"/>
                <a:gd name="connsiteX856" fmla="*/ 349154 w 623359"/>
                <a:gd name="connsiteY856" fmla="*/ 362261 h 467889"/>
                <a:gd name="connsiteX857" fmla="*/ 348531 w 623359"/>
                <a:gd name="connsiteY857" fmla="*/ 362123 h 467889"/>
                <a:gd name="connsiteX858" fmla="*/ 347562 w 623359"/>
                <a:gd name="connsiteY858" fmla="*/ 363991 h 467889"/>
                <a:gd name="connsiteX859" fmla="*/ 346939 w 623359"/>
                <a:gd name="connsiteY859" fmla="*/ 366481 h 467889"/>
                <a:gd name="connsiteX860" fmla="*/ 346039 w 623359"/>
                <a:gd name="connsiteY860" fmla="*/ 368003 h 467889"/>
                <a:gd name="connsiteX861" fmla="*/ 344170 w 623359"/>
                <a:gd name="connsiteY861" fmla="*/ 366896 h 467889"/>
                <a:gd name="connsiteX862" fmla="*/ 343686 w 623359"/>
                <a:gd name="connsiteY862" fmla="*/ 365513 h 467889"/>
                <a:gd name="connsiteX863" fmla="*/ 343548 w 623359"/>
                <a:gd name="connsiteY863" fmla="*/ 362054 h 467889"/>
                <a:gd name="connsiteX864" fmla="*/ 342717 w 623359"/>
                <a:gd name="connsiteY864" fmla="*/ 360670 h 467889"/>
                <a:gd name="connsiteX865" fmla="*/ 341333 w 623359"/>
                <a:gd name="connsiteY865" fmla="*/ 360117 h 467889"/>
                <a:gd name="connsiteX866" fmla="*/ 338149 w 623359"/>
                <a:gd name="connsiteY866" fmla="*/ 360117 h 467889"/>
                <a:gd name="connsiteX867" fmla="*/ 336696 w 623359"/>
                <a:gd name="connsiteY867" fmla="*/ 359633 h 467889"/>
                <a:gd name="connsiteX868" fmla="*/ 335035 w 623359"/>
                <a:gd name="connsiteY868" fmla="*/ 357765 h 467889"/>
                <a:gd name="connsiteX869" fmla="*/ 334273 w 623359"/>
                <a:gd name="connsiteY869" fmla="*/ 355482 h 467889"/>
                <a:gd name="connsiteX870" fmla="*/ 333374 w 623359"/>
                <a:gd name="connsiteY870" fmla="*/ 353545 h 467889"/>
                <a:gd name="connsiteX871" fmla="*/ 331297 w 623359"/>
                <a:gd name="connsiteY871" fmla="*/ 352439 h 467889"/>
                <a:gd name="connsiteX872" fmla="*/ 330536 w 623359"/>
                <a:gd name="connsiteY872" fmla="*/ 352785 h 467889"/>
                <a:gd name="connsiteX873" fmla="*/ 327767 w 623359"/>
                <a:gd name="connsiteY873" fmla="*/ 354099 h 467889"/>
                <a:gd name="connsiteX874" fmla="*/ 327214 w 623359"/>
                <a:gd name="connsiteY874" fmla="*/ 354307 h 467889"/>
                <a:gd name="connsiteX875" fmla="*/ 327560 w 623359"/>
                <a:gd name="connsiteY875" fmla="*/ 355206 h 467889"/>
                <a:gd name="connsiteX876" fmla="*/ 330605 w 623359"/>
                <a:gd name="connsiteY876" fmla="*/ 358803 h 467889"/>
                <a:gd name="connsiteX877" fmla="*/ 332197 w 623359"/>
                <a:gd name="connsiteY877" fmla="*/ 361916 h 467889"/>
                <a:gd name="connsiteX878" fmla="*/ 332058 w 623359"/>
                <a:gd name="connsiteY878" fmla="*/ 364267 h 467889"/>
                <a:gd name="connsiteX879" fmla="*/ 330259 w 623359"/>
                <a:gd name="connsiteY879" fmla="*/ 365858 h 467889"/>
                <a:gd name="connsiteX880" fmla="*/ 326798 w 623359"/>
                <a:gd name="connsiteY880" fmla="*/ 366689 h 467889"/>
                <a:gd name="connsiteX881" fmla="*/ 323130 w 623359"/>
                <a:gd name="connsiteY881" fmla="*/ 366343 h 467889"/>
                <a:gd name="connsiteX882" fmla="*/ 316209 w 623359"/>
                <a:gd name="connsiteY882" fmla="*/ 364060 h 467889"/>
                <a:gd name="connsiteX883" fmla="*/ 313025 w 623359"/>
                <a:gd name="connsiteY883" fmla="*/ 364060 h 467889"/>
                <a:gd name="connsiteX884" fmla="*/ 311018 w 623359"/>
                <a:gd name="connsiteY884" fmla="*/ 365028 h 467889"/>
                <a:gd name="connsiteX885" fmla="*/ 310672 w 623359"/>
                <a:gd name="connsiteY885" fmla="*/ 366273 h 467889"/>
                <a:gd name="connsiteX886" fmla="*/ 310672 w 623359"/>
                <a:gd name="connsiteY886" fmla="*/ 367726 h 467889"/>
                <a:gd name="connsiteX887" fmla="*/ 309496 w 623359"/>
                <a:gd name="connsiteY887" fmla="*/ 369386 h 467889"/>
                <a:gd name="connsiteX888" fmla="*/ 308319 w 623359"/>
                <a:gd name="connsiteY888" fmla="*/ 369801 h 467889"/>
                <a:gd name="connsiteX889" fmla="*/ 306866 w 623359"/>
                <a:gd name="connsiteY889" fmla="*/ 369801 h 467889"/>
                <a:gd name="connsiteX890" fmla="*/ 305343 w 623359"/>
                <a:gd name="connsiteY890" fmla="*/ 369525 h 467889"/>
                <a:gd name="connsiteX891" fmla="*/ 304028 w 623359"/>
                <a:gd name="connsiteY891" fmla="*/ 369525 h 467889"/>
                <a:gd name="connsiteX892" fmla="*/ 292331 w 623359"/>
                <a:gd name="connsiteY892" fmla="*/ 373191 h 467889"/>
                <a:gd name="connsiteX893" fmla="*/ 290878 w 623359"/>
                <a:gd name="connsiteY893" fmla="*/ 373813 h 467889"/>
                <a:gd name="connsiteX894" fmla="*/ 289701 w 623359"/>
                <a:gd name="connsiteY894" fmla="*/ 374436 h 467889"/>
                <a:gd name="connsiteX895" fmla="*/ 288525 w 623359"/>
                <a:gd name="connsiteY895" fmla="*/ 374989 h 467889"/>
                <a:gd name="connsiteX896" fmla="*/ 286864 w 623359"/>
                <a:gd name="connsiteY896" fmla="*/ 375266 h 467889"/>
                <a:gd name="connsiteX897" fmla="*/ 285618 w 623359"/>
                <a:gd name="connsiteY897" fmla="*/ 375059 h 467889"/>
                <a:gd name="connsiteX898" fmla="*/ 281188 w 623359"/>
                <a:gd name="connsiteY898" fmla="*/ 373606 h 467889"/>
                <a:gd name="connsiteX899" fmla="*/ 275098 w 623359"/>
                <a:gd name="connsiteY899" fmla="*/ 372361 h 467889"/>
                <a:gd name="connsiteX900" fmla="*/ 269284 w 623359"/>
                <a:gd name="connsiteY900" fmla="*/ 370562 h 467889"/>
                <a:gd name="connsiteX901" fmla="*/ 264301 w 623359"/>
                <a:gd name="connsiteY901" fmla="*/ 367449 h 467889"/>
                <a:gd name="connsiteX902" fmla="*/ 260425 w 623359"/>
                <a:gd name="connsiteY902" fmla="*/ 362261 h 467889"/>
                <a:gd name="connsiteX903" fmla="*/ 259179 w 623359"/>
                <a:gd name="connsiteY903" fmla="*/ 356658 h 467889"/>
                <a:gd name="connsiteX904" fmla="*/ 260079 w 623359"/>
                <a:gd name="connsiteY904" fmla="*/ 350779 h 467889"/>
                <a:gd name="connsiteX905" fmla="*/ 262778 w 623359"/>
                <a:gd name="connsiteY905" fmla="*/ 345521 h 467889"/>
                <a:gd name="connsiteX906" fmla="*/ 267069 w 623359"/>
                <a:gd name="connsiteY906" fmla="*/ 341717 h 467889"/>
                <a:gd name="connsiteX907" fmla="*/ 269076 w 623359"/>
                <a:gd name="connsiteY907" fmla="*/ 340956 h 467889"/>
                <a:gd name="connsiteX908" fmla="*/ 271499 w 623359"/>
                <a:gd name="connsiteY908" fmla="*/ 340195 h 467889"/>
                <a:gd name="connsiteX909" fmla="*/ 273852 w 623359"/>
                <a:gd name="connsiteY909" fmla="*/ 339227 h 467889"/>
                <a:gd name="connsiteX910" fmla="*/ 275444 w 623359"/>
                <a:gd name="connsiteY910" fmla="*/ 337843 h 467889"/>
                <a:gd name="connsiteX911" fmla="*/ 275998 w 623359"/>
                <a:gd name="connsiteY911" fmla="*/ 336321 h 467889"/>
                <a:gd name="connsiteX912" fmla="*/ 275721 w 623359"/>
                <a:gd name="connsiteY912" fmla="*/ 335215 h 467889"/>
                <a:gd name="connsiteX913" fmla="*/ 275028 w 623359"/>
                <a:gd name="connsiteY913" fmla="*/ 334039 h 467889"/>
                <a:gd name="connsiteX914" fmla="*/ 274613 w 623359"/>
                <a:gd name="connsiteY914" fmla="*/ 332240 h 467889"/>
                <a:gd name="connsiteX915" fmla="*/ 274752 w 623359"/>
                <a:gd name="connsiteY915" fmla="*/ 330234 h 467889"/>
                <a:gd name="connsiteX916" fmla="*/ 275444 w 623359"/>
                <a:gd name="connsiteY916" fmla="*/ 328297 h 467889"/>
                <a:gd name="connsiteX917" fmla="*/ 276759 w 623359"/>
                <a:gd name="connsiteY917" fmla="*/ 326706 h 467889"/>
                <a:gd name="connsiteX918" fmla="*/ 278628 w 623359"/>
                <a:gd name="connsiteY918" fmla="*/ 325738 h 467889"/>
                <a:gd name="connsiteX919" fmla="*/ 281396 w 623359"/>
                <a:gd name="connsiteY919" fmla="*/ 325945 h 467889"/>
                <a:gd name="connsiteX920" fmla="*/ 285479 w 623359"/>
                <a:gd name="connsiteY920" fmla="*/ 326983 h 467889"/>
                <a:gd name="connsiteX921" fmla="*/ 298906 w 623359"/>
                <a:gd name="connsiteY921" fmla="*/ 331410 h 467889"/>
                <a:gd name="connsiteX922" fmla="*/ 305066 w 623359"/>
                <a:gd name="connsiteY922" fmla="*/ 334246 h 467889"/>
                <a:gd name="connsiteX923" fmla="*/ 308111 w 623359"/>
                <a:gd name="connsiteY923" fmla="*/ 336045 h 467889"/>
                <a:gd name="connsiteX924" fmla="*/ 311295 w 623359"/>
                <a:gd name="connsiteY924" fmla="*/ 338466 h 467889"/>
                <a:gd name="connsiteX925" fmla="*/ 313925 w 623359"/>
                <a:gd name="connsiteY925" fmla="*/ 341440 h 467889"/>
                <a:gd name="connsiteX926" fmla="*/ 315032 w 623359"/>
                <a:gd name="connsiteY926" fmla="*/ 344761 h 467889"/>
                <a:gd name="connsiteX927" fmla="*/ 314479 w 623359"/>
                <a:gd name="connsiteY927" fmla="*/ 346905 h 467889"/>
                <a:gd name="connsiteX928" fmla="*/ 313648 w 623359"/>
                <a:gd name="connsiteY928" fmla="*/ 348634 h 467889"/>
                <a:gd name="connsiteX929" fmla="*/ 313648 w 623359"/>
                <a:gd name="connsiteY929" fmla="*/ 350156 h 467889"/>
                <a:gd name="connsiteX930" fmla="*/ 316071 w 623359"/>
                <a:gd name="connsiteY930" fmla="*/ 351678 h 467889"/>
                <a:gd name="connsiteX931" fmla="*/ 316486 w 623359"/>
                <a:gd name="connsiteY931" fmla="*/ 350156 h 467889"/>
                <a:gd name="connsiteX932" fmla="*/ 317801 w 623359"/>
                <a:gd name="connsiteY932" fmla="*/ 346767 h 467889"/>
                <a:gd name="connsiteX933" fmla="*/ 318078 w 623359"/>
                <a:gd name="connsiteY933" fmla="*/ 345314 h 467889"/>
                <a:gd name="connsiteX934" fmla="*/ 317455 w 623359"/>
                <a:gd name="connsiteY934" fmla="*/ 343100 h 467889"/>
                <a:gd name="connsiteX935" fmla="*/ 316140 w 623359"/>
                <a:gd name="connsiteY935" fmla="*/ 341094 h 467889"/>
                <a:gd name="connsiteX936" fmla="*/ 312887 w 623359"/>
                <a:gd name="connsiteY936" fmla="*/ 337705 h 467889"/>
                <a:gd name="connsiteX937" fmla="*/ 309703 w 623359"/>
                <a:gd name="connsiteY937" fmla="*/ 333278 h 467889"/>
                <a:gd name="connsiteX938" fmla="*/ 312056 w 623359"/>
                <a:gd name="connsiteY938" fmla="*/ 332793 h 467889"/>
                <a:gd name="connsiteX939" fmla="*/ 317109 w 623359"/>
                <a:gd name="connsiteY939" fmla="*/ 333693 h 467889"/>
                <a:gd name="connsiteX940" fmla="*/ 322023 w 623359"/>
                <a:gd name="connsiteY940" fmla="*/ 333347 h 467889"/>
                <a:gd name="connsiteX941" fmla="*/ 323684 w 623359"/>
                <a:gd name="connsiteY941" fmla="*/ 332102 h 467889"/>
                <a:gd name="connsiteX942" fmla="*/ 324791 w 623359"/>
                <a:gd name="connsiteY942" fmla="*/ 330649 h 467889"/>
                <a:gd name="connsiteX943" fmla="*/ 326176 w 623359"/>
                <a:gd name="connsiteY943" fmla="*/ 329473 h 467889"/>
                <a:gd name="connsiteX944" fmla="*/ 328598 w 623359"/>
                <a:gd name="connsiteY944" fmla="*/ 328851 h 467889"/>
                <a:gd name="connsiteX945" fmla="*/ 330813 w 623359"/>
                <a:gd name="connsiteY945" fmla="*/ 329058 h 467889"/>
                <a:gd name="connsiteX946" fmla="*/ 332820 w 623359"/>
                <a:gd name="connsiteY946" fmla="*/ 329542 h 467889"/>
                <a:gd name="connsiteX947" fmla="*/ 334827 w 623359"/>
                <a:gd name="connsiteY947" fmla="*/ 329750 h 467889"/>
                <a:gd name="connsiteX948" fmla="*/ 337111 w 623359"/>
                <a:gd name="connsiteY948" fmla="*/ 329127 h 467889"/>
                <a:gd name="connsiteX949" fmla="*/ 339326 w 623359"/>
                <a:gd name="connsiteY949" fmla="*/ 327605 h 467889"/>
                <a:gd name="connsiteX950" fmla="*/ 341056 w 623359"/>
                <a:gd name="connsiteY950" fmla="*/ 325876 h 467889"/>
                <a:gd name="connsiteX951" fmla="*/ 342924 w 623359"/>
                <a:gd name="connsiteY951" fmla="*/ 324424 h 467889"/>
                <a:gd name="connsiteX952" fmla="*/ 345693 w 623359"/>
                <a:gd name="connsiteY952" fmla="*/ 323593 h 467889"/>
                <a:gd name="connsiteX953" fmla="*/ 348254 w 623359"/>
                <a:gd name="connsiteY953" fmla="*/ 323593 h 467889"/>
                <a:gd name="connsiteX954" fmla="*/ 353098 w 623359"/>
                <a:gd name="connsiteY954" fmla="*/ 324769 h 467889"/>
                <a:gd name="connsiteX955" fmla="*/ 355590 w 623359"/>
                <a:gd name="connsiteY955" fmla="*/ 324769 h 467889"/>
                <a:gd name="connsiteX956" fmla="*/ 353306 w 623359"/>
                <a:gd name="connsiteY956" fmla="*/ 316330 h 467889"/>
                <a:gd name="connsiteX957" fmla="*/ 347977 w 623359"/>
                <a:gd name="connsiteY957" fmla="*/ 310105 h 467889"/>
                <a:gd name="connsiteX958" fmla="*/ 342094 w 623359"/>
                <a:gd name="connsiteY958" fmla="*/ 304294 h 467889"/>
                <a:gd name="connsiteX959" fmla="*/ 338011 w 623359"/>
                <a:gd name="connsiteY959" fmla="*/ 297031 h 467889"/>
                <a:gd name="connsiteX960" fmla="*/ 339395 w 623359"/>
                <a:gd name="connsiteY960" fmla="*/ 291635 h 467889"/>
                <a:gd name="connsiteX961" fmla="*/ 344932 w 623359"/>
                <a:gd name="connsiteY961" fmla="*/ 286378 h 467889"/>
                <a:gd name="connsiteX962" fmla="*/ 365487 w 623359"/>
                <a:gd name="connsiteY962" fmla="*/ 270814 h 467889"/>
                <a:gd name="connsiteX963" fmla="*/ 367425 w 623359"/>
                <a:gd name="connsiteY963" fmla="*/ 268600 h 467889"/>
                <a:gd name="connsiteX964" fmla="*/ 369017 w 623359"/>
                <a:gd name="connsiteY964" fmla="*/ 265280 h 467889"/>
                <a:gd name="connsiteX965" fmla="*/ 370194 w 623359"/>
                <a:gd name="connsiteY965" fmla="*/ 262306 h 467889"/>
                <a:gd name="connsiteX966" fmla="*/ 371855 w 623359"/>
                <a:gd name="connsiteY966" fmla="*/ 259608 h 467889"/>
                <a:gd name="connsiteX967" fmla="*/ 374969 w 623359"/>
                <a:gd name="connsiteY967" fmla="*/ 257256 h 467889"/>
                <a:gd name="connsiteX968" fmla="*/ 378015 w 623359"/>
                <a:gd name="connsiteY968" fmla="*/ 255803 h 467889"/>
                <a:gd name="connsiteX969" fmla="*/ 380575 w 623359"/>
                <a:gd name="connsiteY969" fmla="*/ 254282 h 467889"/>
                <a:gd name="connsiteX970" fmla="*/ 382167 w 623359"/>
                <a:gd name="connsiteY970" fmla="*/ 252276 h 467889"/>
                <a:gd name="connsiteX971" fmla="*/ 382167 w 623359"/>
                <a:gd name="connsiteY971" fmla="*/ 249163 h 467889"/>
                <a:gd name="connsiteX972" fmla="*/ 381129 w 623359"/>
                <a:gd name="connsiteY972" fmla="*/ 246258 h 467889"/>
                <a:gd name="connsiteX973" fmla="*/ 375869 w 623359"/>
                <a:gd name="connsiteY973" fmla="*/ 236435 h 467889"/>
                <a:gd name="connsiteX974" fmla="*/ 362027 w 623359"/>
                <a:gd name="connsiteY974" fmla="*/ 217412 h 467889"/>
                <a:gd name="connsiteX975" fmla="*/ 361058 w 623359"/>
                <a:gd name="connsiteY975" fmla="*/ 213193 h 467889"/>
                <a:gd name="connsiteX976" fmla="*/ 356975 w 623359"/>
                <a:gd name="connsiteY976" fmla="*/ 213608 h 467889"/>
                <a:gd name="connsiteX977" fmla="*/ 353168 w 623359"/>
                <a:gd name="connsiteY977" fmla="*/ 214230 h 467889"/>
                <a:gd name="connsiteX978" fmla="*/ 350469 w 623359"/>
                <a:gd name="connsiteY978" fmla="*/ 213262 h 467889"/>
                <a:gd name="connsiteX979" fmla="*/ 349638 w 623359"/>
                <a:gd name="connsiteY979" fmla="*/ 208765 h 467889"/>
                <a:gd name="connsiteX980" fmla="*/ 349846 w 623359"/>
                <a:gd name="connsiteY980" fmla="*/ 205653 h 467889"/>
                <a:gd name="connsiteX981" fmla="*/ 349430 w 623359"/>
                <a:gd name="connsiteY981" fmla="*/ 203162 h 467889"/>
                <a:gd name="connsiteX982" fmla="*/ 347700 w 623359"/>
                <a:gd name="connsiteY982" fmla="*/ 201917 h 467889"/>
                <a:gd name="connsiteX983" fmla="*/ 343755 w 623359"/>
                <a:gd name="connsiteY983" fmla="*/ 202540 h 467889"/>
                <a:gd name="connsiteX984" fmla="*/ 345762 w 623359"/>
                <a:gd name="connsiteY984" fmla="*/ 206275 h 467889"/>
                <a:gd name="connsiteX985" fmla="*/ 344239 w 623359"/>
                <a:gd name="connsiteY985" fmla="*/ 207728 h 467889"/>
                <a:gd name="connsiteX986" fmla="*/ 340779 w 623359"/>
                <a:gd name="connsiteY986" fmla="*/ 207382 h 467889"/>
                <a:gd name="connsiteX987" fmla="*/ 336903 w 623359"/>
                <a:gd name="connsiteY987" fmla="*/ 205791 h 467889"/>
                <a:gd name="connsiteX988" fmla="*/ 335311 w 623359"/>
                <a:gd name="connsiteY988" fmla="*/ 204408 h 467889"/>
                <a:gd name="connsiteX989" fmla="*/ 332751 w 623359"/>
                <a:gd name="connsiteY989" fmla="*/ 200741 h 467889"/>
                <a:gd name="connsiteX990" fmla="*/ 331920 w 623359"/>
                <a:gd name="connsiteY990" fmla="*/ 199704 h 467889"/>
                <a:gd name="connsiteX991" fmla="*/ 330951 w 623359"/>
                <a:gd name="connsiteY991" fmla="*/ 199427 h 467889"/>
                <a:gd name="connsiteX992" fmla="*/ 328459 w 623359"/>
                <a:gd name="connsiteY992" fmla="*/ 199289 h 467889"/>
                <a:gd name="connsiteX993" fmla="*/ 327214 w 623359"/>
                <a:gd name="connsiteY993" fmla="*/ 198874 h 467889"/>
                <a:gd name="connsiteX994" fmla="*/ 328252 w 623359"/>
                <a:gd name="connsiteY994" fmla="*/ 198389 h 467889"/>
                <a:gd name="connsiteX995" fmla="*/ 329221 w 623359"/>
                <a:gd name="connsiteY995" fmla="*/ 197698 h 467889"/>
                <a:gd name="connsiteX996" fmla="*/ 330743 w 623359"/>
                <a:gd name="connsiteY996" fmla="*/ 196245 h 467889"/>
                <a:gd name="connsiteX997" fmla="*/ 326383 w 623359"/>
                <a:gd name="connsiteY997" fmla="*/ 194862 h 467889"/>
                <a:gd name="connsiteX998" fmla="*/ 331297 w 623359"/>
                <a:gd name="connsiteY998" fmla="*/ 192441 h 467889"/>
                <a:gd name="connsiteX999" fmla="*/ 329705 w 623359"/>
                <a:gd name="connsiteY999" fmla="*/ 191956 h 467889"/>
                <a:gd name="connsiteX1000" fmla="*/ 328459 w 623359"/>
                <a:gd name="connsiteY1000" fmla="*/ 192164 h 467889"/>
                <a:gd name="connsiteX1001" fmla="*/ 322438 w 623359"/>
                <a:gd name="connsiteY1001" fmla="*/ 195069 h 467889"/>
                <a:gd name="connsiteX1002" fmla="*/ 320985 w 623359"/>
                <a:gd name="connsiteY1002" fmla="*/ 195484 h 467889"/>
                <a:gd name="connsiteX1003" fmla="*/ 315725 w 623359"/>
                <a:gd name="connsiteY1003" fmla="*/ 195899 h 467889"/>
                <a:gd name="connsiteX1004" fmla="*/ 313164 w 623359"/>
                <a:gd name="connsiteY1004" fmla="*/ 196522 h 467889"/>
                <a:gd name="connsiteX1005" fmla="*/ 299875 w 623359"/>
                <a:gd name="connsiteY1005" fmla="*/ 201986 h 467889"/>
                <a:gd name="connsiteX1006" fmla="*/ 295377 w 623359"/>
                <a:gd name="connsiteY1006" fmla="*/ 203162 h 467889"/>
                <a:gd name="connsiteX1007" fmla="*/ 292193 w 623359"/>
                <a:gd name="connsiteY1007" fmla="*/ 202332 h 467889"/>
                <a:gd name="connsiteX1008" fmla="*/ 292055 w 623359"/>
                <a:gd name="connsiteY1008" fmla="*/ 200880 h 467889"/>
                <a:gd name="connsiteX1009" fmla="*/ 292262 w 623359"/>
                <a:gd name="connsiteY1009" fmla="*/ 198113 h 467889"/>
                <a:gd name="connsiteX1010" fmla="*/ 292816 w 623359"/>
                <a:gd name="connsiteY1010" fmla="*/ 194101 h 467889"/>
                <a:gd name="connsiteX1011" fmla="*/ 297453 w 623359"/>
                <a:gd name="connsiteY1011" fmla="*/ 193063 h 467889"/>
                <a:gd name="connsiteX1012" fmla="*/ 305689 w 623359"/>
                <a:gd name="connsiteY1012" fmla="*/ 191887 h 467889"/>
                <a:gd name="connsiteX1013" fmla="*/ 311572 w 623359"/>
                <a:gd name="connsiteY1013" fmla="*/ 189535 h 467889"/>
                <a:gd name="connsiteX1014" fmla="*/ 309150 w 623359"/>
                <a:gd name="connsiteY1014" fmla="*/ 184832 h 467889"/>
                <a:gd name="connsiteX1015" fmla="*/ 306035 w 623359"/>
                <a:gd name="connsiteY1015" fmla="*/ 183517 h 467889"/>
                <a:gd name="connsiteX1016" fmla="*/ 298976 w 623359"/>
                <a:gd name="connsiteY1016" fmla="*/ 182549 h 467889"/>
                <a:gd name="connsiteX1017" fmla="*/ 295999 w 623359"/>
                <a:gd name="connsiteY1017" fmla="*/ 181304 h 467889"/>
                <a:gd name="connsiteX1018" fmla="*/ 293992 w 623359"/>
                <a:gd name="connsiteY1018" fmla="*/ 178952 h 467889"/>
                <a:gd name="connsiteX1019" fmla="*/ 294685 w 623359"/>
                <a:gd name="connsiteY1019" fmla="*/ 177430 h 467889"/>
                <a:gd name="connsiteX1020" fmla="*/ 297038 w 623359"/>
                <a:gd name="connsiteY1020" fmla="*/ 176392 h 467889"/>
                <a:gd name="connsiteX1021" fmla="*/ 299875 w 623359"/>
                <a:gd name="connsiteY1021" fmla="*/ 175770 h 467889"/>
                <a:gd name="connsiteX1022" fmla="*/ 297038 w 623359"/>
                <a:gd name="connsiteY1022" fmla="*/ 175078 h 467889"/>
                <a:gd name="connsiteX1023" fmla="*/ 294961 w 623359"/>
                <a:gd name="connsiteY1023" fmla="*/ 175424 h 467889"/>
                <a:gd name="connsiteX1024" fmla="*/ 293023 w 623359"/>
                <a:gd name="connsiteY1024" fmla="*/ 176392 h 467889"/>
                <a:gd name="connsiteX1025" fmla="*/ 290670 w 623359"/>
                <a:gd name="connsiteY1025" fmla="*/ 177222 h 467889"/>
                <a:gd name="connsiteX1026" fmla="*/ 288455 w 623359"/>
                <a:gd name="connsiteY1026" fmla="*/ 177499 h 467889"/>
                <a:gd name="connsiteX1027" fmla="*/ 285964 w 623359"/>
                <a:gd name="connsiteY1027" fmla="*/ 177361 h 467889"/>
                <a:gd name="connsiteX1028" fmla="*/ 283472 w 623359"/>
                <a:gd name="connsiteY1028" fmla="*/ 176807 h 467889"/>
                <a:gd name="connsiteX1029" fmla="*/ 281258 w 623359"/>
                <a:gd name="connsiteY1029" fmla="*/ 175839 h 467889"/>
                <a:gd name="connsiteX1030" fmla="*/ 284649 w 623359"/>
                <a:gd name="connsiteY1030" fmla="*/ 174525 h 467889"/>
                <a:gd name="connsiteX1031" fmla="*/ 286102 w 623359"/>
                <a:gd name="connsiteY1031" fmla="*/ 173556 h 467889"/>
                <a:gd name="connsiteX1032" fmla="*/ 286518 w 623359"/>
                <a:gd name="connsiteY1032" fmla="*/ 172380 h 467889"/>
                <a:gd name="connsiteX1033" fmla="*/ 285341 w 623359"/>
                <a:gd name="connsiteY1033" fmla="*/ 171135 h 467889"/>
                <a:gd name="connsiteX1034" fmla="*/ 283057 w 623359"/>
                <a:gd name="connsiteY1034" fmla="*/ 170374 h 467889"/>
                <a:gd name="connsiteX1035" fmla="*/ 280635 w 623359"/>
                <a:gd name="connsiteY1035" fmla="*/ 169890 h 467889"/>
                <a:gd name="connsiteX1036" fmla="*/ 279043 w 623359"/>
                <a:gd name="connsiteY1036" fmla="*/ 169752 h 467889"/>
                <a:gd name="connsiteX1037" fmla="*/ 274129 w 623359"/>
                <a:gd name="connsiteY1037" fmla="*/ 170305 h 467889"/>
                <a:gd name="connsiteX1038" fmla="*/ 272329 w 623359"/>
                <a:gd name="connsiteY1038" fmla="*/ 169890 h 467889"/>
                <a:gd name="connsiteX1039" fmla="*/ 270668 w 623359"/>
                <a:gd name="connsiteY1039" fmla="*/ 167815 h 467889"/>
                <a:gd name="connsiteX1040" fmla="*/ 269976 w 623359"/>
                <a:gd name="connsiteY1040" fmla="*/ 165740 h 467889"/>
                <a:gd name="connsiteX1041" fmla="*/ 269215 w 623359"/>
                <a:gd name="connsiteY1041" fmla="*/ 158684 h 467889"/>
                <a:gd name="connsiteX1042" fmla="*/ 267484 w 623359"/>
                <a:gd name="connsiteY1042" fmla="*/ 154949 h 467889"/>
                <a:gd name="connsiteX1043" fmla="*/ 265131 w 623359"/>
                <a:gd name="connsiteY1043" fmla="*/ 154326 h 467889"/>
                <a:gd name="connsiteX1044" fmla="*/ 262017 w 623359"/>
                <a:gd name="connsiteY1044" fmla="*/ 154949 h 467889"/>
                <a:gd name="connsiteX1045" fmla="*/ 258072 w 623359"/>
                <a:gd name="connsiteY1045" fmla="*/ 154810 h 467889"/>
                <a:gd name="connsiteX1046" fmla="*/ 255027 w 623359"/>
                <a:gd name="connsiteY1046" fmla="*/ 153357 h 467889"/>
                <a:gd name="connsiteX1047" fmla="*/ 251704 w 623359"/>
                <a:gd name="connsiteY1047" fmla="*/ 150867 h 467889"/>
                <a:gd name="connsiteX1048" fmla="*/ 248590 w 623359"/>
                <a:gd name="connsiteY1048" fmla="*/ 148100 h 467889"/>
                <a:gd name="connsiteX1049" fmla="*/ 246237 w 623359"/>
                <a:gd name="connsiteY1049" fmla="*/ 145679 h 467889"/>
                <a:gd name="connsiteX1050" fmla="*/ 243745 w 623359"/>
                <a:gd name="connsiteY1050" fmla="*/ 142359 h 467889"/>
                <a:gd name="connsiteX1051" fmla="*/ 242361 w 623359"/>
                <a:gd name="connsiteY1051" fmla="*/ 141045 h 467889"/>
                <a:gd name="connsiteX1052" fmla="*/ 240561 w 623359"/>
                <a:gd name="connsiteY1052" fmla="*/ 140561 h 467889"/>
                <a:gd name="connsiteX1053" fmla="*/ 239039 w 623359"/>
                <a:gd name="connsiteY1053" fmla="*/ 141183 h 467889"/>
                <a:gd name="connsiteX1054" fmla="*/ 237170 w 623359"/>
                <a:gd name="connsiteY1054" fmla="*/ 142566 h 467889"/>
                <a:gd name="connsiteX1055" fmla="*/ 235578 w 623359"/>
                <a:gd name="connsiteY1055" fmla="*/ 144227 h 467889"/>
                <a:gd name="connsiteX1056" fmla="*/ 234748 w 623359"/>
                <a:gd name="connsiteY1056" fmla="*/ 145610 h 467889"/>
                <a:gd name="connsiteX1057" fmla="*/ 235440 w 623359"/>
                <a:gd name="connsiteY1057" fmla="*/ 148515 h 467889"/>
                <a:gd name="connsiteX1058" fmla="*/ 238624 w 623359"/>
                <a:gd name="connsiteY1058" fmla="*/ 150245 h 467889"/>
                <a:gd name="connsiteX1059" fmla="*/ 242568 w 623359"/>
                <a:gd name="connsiteY1059" fmla="*/ 151905 h 467889"/>
                <a:gd name="connsiteX1060" fmla="*/ 245614 w 623359"/>
                <a:gd name="connsiteY1060" fmla="*/ 154672 h 467889"/>
                <a:gd name="connsiteX1061" fmla="*/ 247067 w 623359"/>
                <a:gd name="connsiteY1061" fmla="*/ 158753 h 467889"/>
                <a:gd name="connsiteX1062" fmla="*/ 246444 w 623359"/>
                <a:gd name="connsiteY1062" fmla="*/ 162143 h 467889"/>
                <a:gd name="connsiteX1063" fmla="*/ 244091 w 623359"/>
                <a:gd name="connsiteY1063" fmla="*/ 164840 h 467889"/>
                <a:gd name="connsiteX1064" fmla="*/ 240285 w 623359"/>
                <a:gd name="connsiteY1064" fmla="*/ 166777 h 467889"/>
                <a:gd name="connsiteX1065" fmla="*/ 235301 w 623359"/>
                <a:gd name="connsiteY1065" fmla="*/ 167953 h 467889"/>
                <a:gd name="connsiteX1066" fmla="*/ 230872 w 623359"/>
                <a:gd name="connsiteY1066" fmla="*/ 167676 h 467889"/>
                <a:gd name="connsiteX1067" fmla="*/ 196474 w 623359"/>
                <a:gd name="connsiteY1067" fmla="*/ 159376 h 467889"/>
                <a:gd name="connsiteX1068" fmla="*/ 191768 w 623359"/>
                <a:gd name="connsiteY1068" fmla="*/ 158960 h 467889"/>
                <a:gd name="connsiteX1069" fmla="*/ 187546 w 623359"/>
                <a:gd name="connsiteY1069" fmla="*/ 159791 h 467889"/>
                <a:gd name="connsiteX1070" fmla="*/ 191006 w 623359"/>
                <a:gd name="connsiteY1070" fmla="*/ 162143 h 467889"/>
                <a:gd name="connsiteX1071" fmla="*/ 198204 w 623359"/>
                <a:gd name="connsiteY1071" fmla="*/ 165809 h 467889"/>
                <a:gd name="connsiteX1072" fmla="*/ 201596 w 623359"/>
                <a:gd name="connsiteY1072" fmla="*/ 168783 h 467889"/>
                <a:gd name="connsiteX1073" fmla="*/ 203810 w 623359"/>
                <a:gd name="connsiteY1073" fmla="*/ 172449 h 467889"/>
                <a:gd name="connsiteX1074" fmla="*/ 201526 w 623359"/>
                <a:gd name="connsiteY1074" fmla="*/ 172449 h 467889"/>
                <a:gd name="connsiteX1075" fmla="*/ 197305 w 623359"/>
                <a:gd name="connsiteY1075" fmla="*/ 170513 h 467889"/>
                <a:gd name="connsiteX1076" fmla="*/ 193567 w 623359"/>
                <a:gd name="connsiteY1076" fmla="*/ 168437 h 467889"/>
                <a:gd name="connsiteX1077" fmla="*/ 189761 w 623359"/>
                <a:gd name="connsiteY1077" fmla="*/ 166985 h 467889"/>
                <a:gd name="connsiteX1078" fmla="*/ 186577 w 623359"/>
                <a:gd name="connsiteY1078" fmla="*/ 167192 h 467889"/>
                <a:gd name="connsiteX1079" fmla="*/ 179240 w 623359"/>
                <a:gd name="connsiteY1079" fmla="*/ 169613 h 467889"/>
                <a:gd name="connsiteX1080" fmla="*/ 175157 w 623359"/>
                <a:gd name="connsiteY1080" fmla="*/ 170028 h 467889"/>
                <a:gd name="connsiteX1081" fmla="*/ 171420 w 623359"/>
                <a:gd name="connsiteY1081" fmla="*/ 169406 h 467889"/>
                <a:gd name="connsiteX1082" fmla="*/ 163945 w 623359"/>
                <a:gd name="connsiteY1082" fmla="*/ 166293 h 467889"/>
                <a:gd name="connsiteX1083" fmla="*/ 156885 w 623359"/>
                <a:gd name="connsiteY1083" fmla="*/ 164356 h 467889"/>
                <a:gd name="connsiteX1084" fmla="*/ 149687 w 623359"/>
                <a:gd name="connsiteY1084" fmla="*/ 164218 h 467889"/>
                <a:gd name="connsiteX1085" fmla="*/ 142351 w 623359"/>
                <a:gd name="connsiteY1085" fmla="*/ 164564 h 467889"/>
                <a:gd name="connsiteX1086" fmla="*/ 134738 w 623359"/>
                <a:gd name="connsiteY1086" fmla="*/ 164287 h 467889"/>
                <a:gd name="connsiteX1087" fmla="*/ 119581 w 623359"/>
                <a:gd name="connsiteY1087" fmla="*/ 161036 h 467889"/>
                <a:gd name="connsiteX1088" fmla="*/ 112175 w 623359"/>
                <a:gd name="connsiteY1088" fmla="*/ 160067 h 467889"/>
                <a:gd name="connsiteX1089" fmla="*/ 104493 w 623359"/>
                <a:gd name="connsiteY1089" fmla="*/ 160967 h 467889"/>
                <a:gd name="connsiteX1090" fmla="*/ 97710 w 623359"/>
                <a:gd name="connsiteY1090" fmla="*/ 160759 h 467889"/>
                <a:gd name="connsiteX1091" fmla="*/ 90858 w 623359"/>
                <a:gd name="connsiteY1091" fmla="*/ 157508 h 467889"/>
                <a:gd name="connsiteX1092" fmla="*/ 86913 w 623359"/>
                <a:gd name="connsiteY1092" fmla="*/ 152112 h 467889"/>
                <a:gd name="connsiteX1093" fmla="*/ 88920 w 623359"/>
                <a:gd name="connsiteY1093" fmla="*/ 145403 h 467889"/>
                <a:gd name="connsiteX1094" fmla="*/ 85044 w 623359"/>
                <a:gd name="connsiteY1094" fmla="*/ 147339 h 467889"/>
                <a:gd name="connsiteX1095" fmla="*/ 83037 w 623359"/>
                <a:gd name="connsiteY1095" fmla="*/ 148031 h 467889"/>
                <a:gd name="connsiteX1096" fmla="*/ 80892 w 623359"/>
                <a:gd name="connsiteY1096" fmla="*/ 148377 h 467889"/>
                <a:gd name="connsiteX1097" fmla="*/ 78815 w 623359"/>
                <a:gd name="connsiteY1097" fmla="*/ 148239 h 467889"/>
                <a:gd name="connsiteX1098" fmla="*/ 74801 w 623359"/>
                <a:gd name="connsiteY1098" fmla="*/ 147685 h 467889"/>
                <a:gd name="connsiteX1099" fmla="*/ 72794 w 623359"/>
                <a:gd name="connsiteY1099" fmla="*/ 147962 h 467889"/>
                <a:gd name="connsiteX1100" fmla="*/ 73348 w 623359"/>
                <a:gd name="connsiteY1100" fmla="*/ 148584 h 467889"/>
                <a:gd name="connsiteX1101" fmla="*/ 74455 w 623359"/>
                <a:gd name="connsiteY1101" fmla="*/ 150176 h 467889"/>
                <a:gd name="connsiteX1102" fmla="*/ 75009 w 623359"/>
                <a:gd name="connsiteY1102" fmla="*/ 150798 h 467889"/>
                <a:gd name="connsiteX1103" fmla="*/ 72655 w 623359"/>
                <a:gd name="connsiteY1103" fmla="*/ 151144 h 467889"/>
                <a:gd name="connsiteX1104" fmla="*/ 68226 w 623359"/>
                <a:gd name="connsiteY1104" fmla="*/ 150798 h 467889"/>
                <a:gd name="connsiteX1105" fmla="*/ 65942 w 623359"/>
                <a:gd name="connsiteY1105" fmla="*/ 150798 h 467889"/>
                <a:gd name="connsiteX1106" fmla="*/ 64281 w 623359"/>
                <a:gd name="connsiteY1106" fmla="*/ 151352 h 467889"/>
                <a:gd name="connsiteX1107" fmla="*/ 61097 w 623359"/>
                <a:gd name="connsiteY1107" fmla="*/ 153081 h 467889"/>
                <a:gd name="connsiteX1108" fmla="*/ 59782 w 623359"/>
                <a:gd name="connsiteY1108" fmla="*/ 153496 h 467889"/>
                <a:gd name="connsiteX1109" fmla="*/ 56529 w 623359"/>
                <a:gd name="connsiteY1109" fmla="*/ 152735 h 467889"/>
                <a:gd name="connsiteX1110" fmla="*/ 53415 w 623359"/>
                <a:gd name="connsiteY1110" fmla="*/ 150591 h 467889"/>
                <a:gd name="connsiteX1111" fmla="*/ 50300 w 623359"/>
                <a:gd name="connsiteY1111" fmla="*/ 148169 h 467889"/>
                <a:gd name="connsiteX1112" fmla="*/ 47047 w 623359"/>
                <a:gd name="connsiteY1112" fmla="*/ 146302 h 467889"/>
                <a:gd name="connsiteX1113" fmla="*/ 42410 w 623359"/>
                <a:gd name="connsiteY1113" fmla="*/ 144642 h 467889"/>
                <a:gd name="connsiteX1114" fmla="*/ 39019 w 623359"/>
                <a:gd name="connsiteY1114" fmla="*/ 143051 h 467889"/>
                <a:gd name="connsiteX1115" fmla="*/ 35974 w 623359"/>
                <a:gd name="connsiteY1115" fmla="*/ 140768 h 467889"/>
                <a:gd name="connsiteX1116" fmla="*/ 32513 w 623359"/>
                <a:gd name="connsiteY1116" fmla="*/ 136825 h 467889"/>
                <a:gd name="connsiteX1117" fmla="*/ 30575 w 623359"/>
                <a:gd name="connsiteY1117" fmla="*/ 133574 h 467889"/>
                <a:gd name="connsiteX1118" fmla="*/ 27599 w 623359"/>
                <a:gd name="connsiteY1118" fmla="*/ 126518 h 467889"/>
                <a:gd name="connsiteX1119" fmla="*/ 25384 w 623359"/>
                <a:gd name="connsiteY1119" fmla="*/ 123613 h 467889"/>
                <a:gd name="connsiteX1120" fmla="*/ 31406 w 623359"/>
                <a:gd name="connsiteY1120" fmla="*/ 123336 h 467889"/>
                <a:gd name="connsiteX1121" fmla="*/ 37565 w 623359"/>
                <a:gd name="connsiteY1121" fmla="*/ 123890 h 467889"/>
                <a:gd name="connsiteX1122" fmla="*/ 55007 w 623359"/>
                <a:gd name="connsiteY1122" fmla="*/ 127625 h 467889"/>
                <a:gd name="connsiteX1123" fmla="*/ 61859 w 623359"/>
                <a:gd name="connsiteY1123" fmla="*/ 128178 h 467889"/>
                <a:gd name="connsiteX1124" fmla="*/ 68503 w 623359"/>
                <a:gd name="connsiteY1124" fmla="*/ 127625 h 467889"/>
                <a:gd name="connsiteX1125" fmla="*/ 73417 w 623359"/>
                <a:gd name="connsiteY1125" fmla="*/ 125411 h 467889"/>
                <a:gd name="connsiteX1126" fmla="*/ 58260 w 623359"/>
                <a:gd name="connsiteY1126" fmla="*/ 118840 h 467889"/>
                <a:gd name="connsiteX1127" fmla="*/ 52861 w 623359"/>
                <a:gd name="connsiteY1127" fmla="*/ 117664 h 467889"/>
                <a:gd name="connsiteX1128" fmla="*/ 34036 w 623359"/>
                <a:gd name="connsiteY1128" fmla="*/ 115589 h 467889"/>
                <a:gd name="connsiteX1129" fmla="*/ 27876 w 623359"/>
                <a:gd name="connsiteY1129" fmla="*/ 113859 h 467889"/>
                <a:gd name="connsiteX1130" fmla="*/ 22339 w 623359"/>
                <a:gd name="connsiteY1130" fmla="*/ 111508 h 467889"/>
                <a:gd name="connsiteX1131" fmla="*/ 18948 w 623359"/>
                <a:gd name="connsiteY1131" fmla="*/ 108948 h 467889"/>
                <a:gd name="connsiteX1132" fmla="*/ 16871 w 623359"/>
                <a:gd name="connsiteY1132" fmla="*/ 105282 h 467889"/>
                <a:gd name="connsiteX1133" fmla="*/ 14034 w 623359"/>
                <a:gd name="connsiteY1133" fmla="*/ 94768 h 467889"/>
                <a:gd name="connsiteX1134" fmla="*/ 13826 w 623359"/>
                <a:gd name="connsiteY1134" fmla="*/ 92485 h 467889"/>
                <a:gd name="connsiteX1135" fmla="*/ 14380 w 623359"/>
                <a:gd name="connsiteY1135" fmla="*/ 90064 h 467889"/>
                <a:gd name="connsiteX1136" fmla="*/ 15764 w 623359"/>
                <a:gd name="connsiteY1136" fmla="*/ 88058 h 467889"/>
                <a:gd name="connsiteX1137" fmla="*/ 19501 w 623359"/>
                <a:gd name="connsiteY1137" fmla="*/ 85222 h 467889"/>
                <a:gd name="connsiteX1138" fmla="*/ 21024 w 623359"/>
                <a:gd name="connsiteY1138" fmla="*/ 83492 h 467889"/>
                <a:gd name="connsiteX1139" fmla="*/ 16110 w 623359"/>
                <a:gd name="connsiteY1139" fmla="*/ 79480 h 467889"/>
                <a:gd name="connsiteX1140" fmla="*/ 18879 w 623359"/>
                <a:gd name="connsiteY1140" fmla="*/ 71110 h 467889"/>
                <a:gd name="connsiteX1141" fmla="*/ 27945 w 623359"/>
                <a:gd name="connsiteY1141" fmla="*/ 56445 h 467889"/>
                <a:gd name="connsiteX1142" fmla="*/ 28914 w 623359"/>
                <a:gd name="connsiteY1142" fmla="*/ 52226 h 467889"/>
                <a:gd name="connsiteX1143" fmla="*/ 29399 w 623359"/>
                <a:gd name="connsiteY1143" fmla="*/ 48283 h 467889"/>
                <a:gd name="connsiteX1144" fmla="*/ 30298 w 623359"/>
                <a:gd name="connsiteY1144" fmla="*/ 44409 h 467889"/>
                <a:gd name="connsiteX1145" fmla="*/ 32375 w 623359"/>
                <a:gd name="connsiteY1145" fmla="*/ 40466 h 467889"/>
                <a:gd name="connsiteX1146" fmla="*/ 33897 w 623359"/>
                <a:gd name="connsiteY1146" fmla="*/ 38806 h 467889"/>
                <a:gd name="connsiteX1147" fmla="*/ 37219 w 623359"/>
                <a:gd name="connsiteY1147" fmla="*/ 36039 h 467889"/>
                <a:gd name="connsiteX1148" fmla="*/ 38673 w 623359"/>
                <a:gd name="connsiteY1148" fmla="*/ 34587 h 467889"/>
                <a:gd name="connsiteX1149" fmla="*/ 39227 w 623359"/>
                <a:gd name="connsiteY1149" fmla="*/ 33480 h 467889"/>
                <a:gd name="connsiteX1150" fmla="*/ 39849 w 623359"/>
                <a:gd name="connsiteY1150" fmla="*/ 31197 h 467889"/>
                <a:gd name="connsiteX1151" fmla="*/ 40334 w 623359"/>
                <a:gd name="connsiteY1151" fmla="*/ 30229 h 467889"/>
                <a:gd name="connsiteX1152" fmla="*/ 45386 w 623359"/>
                <a:gd name="connsiteY1152" fmla="*/ 25871 h 467889"/>
                <a:gd name="connsiteX1153" fmla="*/ 52307 w 623359"/>
                <a:gd name="connsiteY1153" fmla="*/ 22066 h 467889"/>
                <a:gd name="connsiteX1154" fmla="*/ 59851 w 623359"/>
                <a:gd name="connsiteY1154" fmla="*/ 19092 h 467889"/>
                <a:gd name="connsiteX1155" fmla="*/ 66426 w 623359"/>
                <a:gd name="connsiteY1155" fmla="*/ 17224 h 467889"/>
                <a:gd name="connsiteX1156" fmla="*/ 74316 w 623359"/>
                <a:gd name="connsiteY1156" fmla="*/ 15633 h 467889"/>
                <a:gd name="connsiteX1157" fmla="*/ 90097 w 623359"/>
                <a:gd name="connsiteY1157" fmla="*/ 13835 h 467889"/>
                <a:gd name="connsiteX1158" fmla="*/ 90097 w 623359"/>
                <a:gd name="connsiteY1158" fmla="*/ 0 h 467889"/>
                <a:gd name="connsiteX1159" fmla="*/ 88505 w 623359"/>
                <a:gd name="connsiteY1159" fmla="*/ 69 h 467889"/>
                <a:gd name="connsiteX1160" fmla="*/ 72725 w 623359"/>
                <a:gd name="connsiteY1160" fmla="*/ 1868 h 467889"/>
                <a:gd name="connsiteX1161" fmla="*/ 71548 w 623359"/>
                <a:gd name="connsiteY1161" fmla="*/ 2075 h 467889"/>
                <a:gd name="connsiteX1162" fmla="*/ 63658 w 623359"/>
                <a:gd name="connsiteY1162" fmla="*/ 3666 h 467889"/>
                <a:gd name="connsiteX1163" fmla="*/ 62620 w 623359"/>
                <a:gd name="connsiteY1163" fmla="*/ 3943 h 467889"/>
                <a:gd name="connsiteX1164" fmla="*/ 56045 w 623359"/>
                <a:gd name="connsiteY1164" fmla="*/ 5811 h 467889"/>
                <a:gd name="connsiteX1165" fmla="*/ 54799 w 623359"/>
                <a:gd name="connsiteY1165" fmla="*/ 6226 h 467889"/>
                <a:gd name="connsiteX1166" fmla="*/ 47255 w 623359"/>
                <a:gd name="connsiteY1166" fmla="*/ 9200 h 467889"/>
                <a:gd name="connsiteX1167" fmla="*/ 45663 w 623359"/>
                <a:gd name="connsiteY1167" fmla="*/ 9961 h 467889"/>
                <a:gd name="connsiteX1168" fmla="*/ 38742 w 623359"/>
                <a:gd name="connsiteY1168" fmla="*/ 13765 h 467889"/>
                <a:gd name="connsiteX1169" fmla="*/ 36250 w 623359"/>
                <a:gd name="connsiteY1169" fmla="*/ 15495 h 467889"/>
                <a:gd name="connsiteX1170" fmla="*/ 31198 w 623359"/>
                <a:gd name="connsiteY1170" fmla="*/ 19853 h 467889"/>
                <a:gd name="connsiteX1171" fmla="*/ 28083 w 623359"/>
                <a:gd name="connsiteY1171" fmla="*/ 23726 h 467889"/>
                <a:gd name="connsiteX1172" fmla="*/ 27599 w 623359"/>
                <a:gd name="connsiteY1172" fmla="*/ 24695 h 467889"/>
                <a:gd name="connsiteX1173" fmla="*/ 26699 w 623359"/>
                <a:gd name="connsiteY1173" fmla="*/ 26839 h 467889"/>
                <a:gd name="connsiteX1174" fmla="*/ 25038 w 623359"/>
                <a:gd name="connsiteY1174" fmla="*/ 28223 h 467889"/>
                <a:gd name="connsiteX1175" fmla="*/ 23654 w 623359"/>
                <a:gd name="connsiteY1175" fmla="*/ 29537 h 467889"/>
                <a:gd name="connsiteX1176" fmla="*/ 22131 w 623359"/>
                <a:gd name="connsiteY1176" fmla="*/ 31197 h 467889"/>
                <a:gd name="connsiteX1177" fmla="*/ 20055 w 623359"/>
                <a:gd name="connsiteY1177" fmla="*/ 34172 h 467889"/>
                <a:gd name="connsiteX1178" fmla="*/ 17979 w 623359"/>
                <a:gd name="connsiteY1178" fmla="*/ 38115 h 467889"/>
                <a:gd name="connsiteX1179" fmla="*/ 16802 w 623359"/>
                <a:gd name="connsiteY1179" fmla="*/ 41366 h 467889"/>
                <a:gd name="connsiteX1180" fmla="*/ 15902 w 623359"/>
                <a:gd name="connsiteY1180" fmla="*/ 45239 h 467889"/>
                <a:gd name="connsiteX1181" fmla="*/ 15626 w 623359"/>
                <a:gd name="connsiteY1181" fmla="*/ 46623 h 467889"/>
                <a:gd name="connsiteX1182" fmla="*/ 15210 w 623359"/>
                <a:gd name="connsiteY1182" fmla="*/ 49943 h 467889"/>
                <a:gd name="connsiteX1183" fmla="*/ 14933 w 623359"/>
                <a:gd name="connsiteY1183" fmla="*/ 51257 h 467889"/>
                <a:gd name="connsiteX1184" fmla="*/ 7113 w 623359"/>
                <a:gd name="connsiteY1184" fmla="*/ 63916 h 467889"/>
                <a:gd name="connsiteX1185" fmla="*/ 5728 w 623359"/>
                <a:gd name="connsiteY1185" fmla="*/ 66891 h 467889"/>
                <a:gd name="connsiteX1186" fmla="*/ 2960 w 623359"/>
                <a:gd name="connsiteY1186" fmla="*/ 75261 h 467889"/>
                <a:gd name="connsiteX1187" fmla="*/ 2683 w 623359"/>
                <a:gd name="connsiteY1187" fmla="*/ 82801 h 467889"/>
                <a:gd name="connsiteX1188" fmla="*/ 953 w 623359"/>
                <a:gd name="connsiteY1188" fmla="*/ 86951 h 467889"/>
                <a:gd name="connsiteX1189" fmla="*/ 399 w 623359"/>
                <a:gd name="connsiteY1189" fmla="*/ 89372 h 467889"/>
                <a:gd name="connsiteX1190" fmla="*/ 53 w 623359"/>
                <a:gd name="connsiteY1190" fmla="*/ 93868 h 467889"/>
                <a:gd name="connsiteX1191" fmla="*/ 261 w 623359"/>
                <a:gd name="connsiteY1191" fmla="*/ 96151 h 467889"/>
                <a:gd name="connsiteX1192" fmla="*/ 676 w 623359"/>
                <a:gd name="connsiteY1192" fmla="*/ 98434 h 467889"/>
                <a:gd name="connsiteX1193" fmla="*/ 3514 w 623359"/>
                <a:gd name="connsiteY1193" fmla="*/ 108948 h 467889"/>
                <a:gd name="connsiteX1194" fmla="*/ 4759 w 623359"/>
                <a:gd name="connsiteY1194" fmla="*/ 112061 h 467889"/>
                <a:gd name="connsiteX1195" fmla="*/ 6836 w 623359"/>
                <a:gd name="connsiteY1195" fmla="*/ 115727 h 467889"/>
                <a:gd name="connsiteX1196" fmla="*/ 10642 w 623359"/>
                <a:gd name="connsiteY1196" fmla="*/ 120085 h 467889"/>
                <a:gd name="connsiteX1197" fmla="*/ 11681 w 623359"/>
                <a:gd name="connsiteY1197" fmla="*/ 120846 h 467889"/>
                <a:gd name="connsiteX1198" fmla="*/ 14241 w 623359"/>
                <a:gd name="connsiteY1198" fmla="*/ 132121 h 467889"/>
                <a:gd name="connsiteX1199" fmla="*/ 15349 w 623359"/>
                <a:gd name="connsiteY1199" fmla="*/ 133574 h 467889"/>
                <a:gd name="connsiteX1200" fmla="*/ 17633 w 623359"/>
                <a:gd name="connsiteY1200" fmla="*/ 139039 h 467889"/>
                <a:gd name="connsiteX1201" fmla="*/ 18463 w 623359"/>
                <a:gd name="connsiteY1201" fmla="*/ 140699 h 467889"/>
                <a:gd name="connsiteX1202" fmla="*/ 20401 w 623359"/>
                <a:gd name="connsiteY1202" fmla="*/ 143950 h 467889"/>
                <a:gd name="connsiteX1203" fmla="*/ 21924 w 623359"/>
                <a:gd name="connsiteY1203" fmla="*/ 146094 h 467889"/>
                <a:gd name="connsiteX1204" fmla="*/ 25384 w 623359"/>
                <a:gd name="connsiteY1204" fmla="*/ 150037 h 467889"/>
                <a:gd name="connsiteX1205" fmla="*/ 27391 w 623359"/>
                <a:gd name="connsiteY1205" fmla="*/ 151905 h 467889"/>
                <a:gd name="connsiteX1206" fmla="*/ 30437 w 623359"/>
                <a:gd name="connsiteY1206" fmla="*/ 154188 h 467889"/>
                <a:gd name="connsiteX1207" fmla="*/ 32997 w 623359"/>
                <a:gd name="connsiteY1207" fmla="*/ 155710 h 467889"/>
                <a:gd name="connsiteX1208" fmla="*/ 36389 w 623359"/>
                <a:gd name="connsiteY1208" fmla="*/ 157300 h 467889"/>
                <a:gd name="connsiteX1209" fmla="*/ 37427 w 623359"/>
                <a:gd name="connsiteY1209" fmla="*/ 157715 h 467889"/>
                <a:gd name="connsiteX1210" fmla="*/ 40888 w 623359"/>
                <a:gd name="connsiteY1210" fmla="*/ 159030 h 467889"/>
                <a:gd name="connsiteX1211" fmla="*/ 42203 w 623359"/>
                <a:gd name="connsiteY1211" fmla="*/ 159791 h 467889"/>
                <a:gd name="connsiteX1212" fmla="*/ 44486 w 623359"/>
                <a:gd name="connsiteY1212" fmla="*/ 161589 h 467889"/>
                <a:gd name="connsiteX1213" fmla="*/ 45317 w 623359"/>
                <a:gd name="connsiteY1213" fmla="*/ 162212 h 467889"/>
                <a:gd name="connsiteX1214" fmla="*/ 48432 w 623359"/>
                <a:gd name="connsiteY1214" fmla="*/ 164356 h 467889"/>
                <a:gd name="connsiteX1215" fmla="*/ 52930 w 623359"/>
                <a:gd name="connsiteY1215" fmla="*/ 166362 h 467889"/>
                <a:gd name="connsiteX1216" fmla="*/ 56183 w 623359"/>
                <a:gd name="connsiteY1216" fmla="*/ 167123 h 467889"/>
                <a:gd name="connsiteX1217" fmla="*/ 59436 w 623359"/>
                <a:gd name="connsiteY1217" fmla="*/ 167538 h 467889"/>
                <a:gd name="connsiteX1218" fmla="*/ 63727 w 623359"/>
                <a:gd name="connsiteY1218" fmla="*/ 166846 h 467889"/>
                <a:gd name="connsiteX1219" fmla="*/ 65042 w 623359"/>
                <a:gd name="connsiteY1219" fmla="*/ 166431 h 467889"/>
                <a:gd name="connsiteX1220" fmla="*/ 67465 w 623359"/>
                <a:gd name="connsiteY1220" fmla="*/ 165394 h 467889"/>
                <a:gd name="connsiteX1221" fmla="*/ 68364 w 623359"/>
                <a:gd name="connsiteY1221" fmla="*/ 164910 h 467889"/>
                <a:gd name="connsiteX1222" fmla="*/ 71271 w 623359"/>
                <a:gd name="connsiteY1222" fmla="*/ 165117 h 467889"/>
                <a:gd name="connsiteX1223" fmla="*/ 72379 w 623359"/>
                <a:gd name="connsiteY1223" fmla="*/ 165117 h 467889"/>
                <a:gd name="connsiteX1224" fmla="*/ 74247 w 623359"/>
                <a:gd name="connsiteY1224" fmla="*/ 164979 h 467889"/>
                <a:gd name="connsiteX1225" fmla="*/ 76601 w 623359"/>
                <a:gd name="connsiteY1225" fmla="*/ 164633 h 467889"/>
                <a:gd name="connsiteX1226" fmla="*/ 78192 w 623359"/>
                <a:gd name="connsiteY1226" fmla="*/ 164356 h 467889"/>
                <a:gd name="connsiteX1227" fmla="*/ 79300 w 623359"/>
                <a:gd name="connsiteY1227" fmla="*/ 165878 h 467889"/>
                <a:gd name="connsiteX1228" fmla="*/ 84629 w 623359"/>
                <a:gd name="connsiteY1228" fmla="*/ 170236 h 467889"/>
                <a:gd name="connsiteX1229" fmla="*/ 91481 w 623359"/>
                <a:gd name="connsiteY1229" fmla="*/ 173487 h 467889"/>
                <a:gd name="connsiteX1230" fmla="*/ 96949 w 623359"/>
                <a:gd name="connsiteY1230" fmla="*/ 174801 h 467889"/>
                <a:gd name="connsiteX1231" fmla="*/ 103731 w 623359"/>
                <a:gd name="connsiteY1231" fmla="*/ 175009 h 467889"/>
                <a:gd name="connsiteX1232" fmla="*/ 104146 w 623359"/>
                <a:gd name="connsiteY1232" fmla="*/ 175009 h 467889"/>
                <a:gd name="connsiteX1233" fmla="*/ 105738 w 623359"/>
                <a:gd name="connsiteY1233" fmla="*/ 174940 h 467889"/>
                <a:gd name="connsiteX1234" fmla="*/ 111760 w 623359"/>
                <a:gd name="connsiteY1234" fmla="*/ 174248 h 467889"/>
                <a:gd name="connsiteX1235" fmla="*/ 116881 w 623359"/>
                <a:gd name="connsiteY1235" fmla="*/ 174940 h 467889"/>
                <a:gd name="connsiteX1236" fmla="*/ 131485 w 623359"/>
                <a:gd name="connsiteY1236" fmla="*/ 178052 h 467889"/>
                <a:gd name="connsiteX1237" fmla="*/ 133907 w 623359"/>
                <a:gd name="connsiteY1237" fmla="*/ 178329 h 467889"/>
                <a:gd name="connsiteX1238" fmla="*/ 141520 w 623359"/>
                <a:gd name="connsiteY1238" fmla="*/ 178606 h 467889"/>
                <a:gd name="connsiteX1239" fmla="*/ 142005 w 623359"/>
                <a:gd name="connsiteY1239" fmla="*/ 178606 h 467889"/>
                <a:gd name="connsiteX1240" fmla="*/ 142697 w 623359"/>
                <a:gd name="connsiteY1240" fmla="*/ 178606 h 467889"/>
                <a:gd name="connsiteX1241" fmla="*/ 149549 w 623359"/>
                <a:gd name="connsiteY1241" fmla="*/ 178260 h 467889"/>
                <a:gd name="connsiteX1242" fmla="*/ 154532 w 623359"/>
                <a:gd name="connsiteY1242" fmla="*/ 178260 h 467889"/>
                <a:gd name="connsiteX1243" fmla="*/ 159031 w 623359"/>
                <a:gd name="connsiteY1243" fmla="*/ 179574 h 467889"/>
                <a:gd name="connsiteX1244" fmla="*/ 165675 w 623359"/>
                <a:gd name="connsiteY1244" fmla="*/ 182341 h 467889"/>
                <a:gd name="connsiteX1245" fmla="*/ 168651 w 623359"/>
                <a:gd name="connsiteY1245" fmla="*/ 183240 h 467889"/>
                <a:gd name="connsiteX1246" fmla="*/ 172389 w 623359"/>
                <a:gd name="connsiteY1246" fmla="*/ 183863 h 467889"/>
                <a:gd name="connsiteX1247" fmla="*/ 174742 w 623359"/>
                <a:gd name="connsiteY1247" fmla="*/ 184070 h 467889"/>
                <a:gd name="connsiteX1248" fmla="*/ 176195 w 623359"/>
                <a:gd name="connsiteY1248" fmla="*/ 184001 h 467889"/>
                <a:gd name="connsiteX1249" fmla="*/ 180279 w 623359"/>
                <a:gd name="connsiteY1249" fmla="*/ 183586 h 467889"/>
                <a:gd name="connsiteX1250" fmla="*/ 183255 w 623359"/>
                <a:gd name="connsiteY1250" fmla="*/ 182964 h 467889"/>
                <a:gd name="connsiteX1251" fmla="*/ 187753 w 623359"/>
                <a:gd name="connsiteY1251" fmla="*/ 181442 h 467889"/>
                <a:gd name="connsiteX1252" fmla="*/ 190245 w 623359"/>
                <a:gd name="connsiteY1252" fmla="*/ 182825 h 467889"/>
                <a:gd name="connsiteX1253" fmla="*/ 191214 w 623359"/>
                <a:gd name="connsiteY1253" fmla="*/ 183310 h 467889"/>
                <a:gd name="connsiteX1254" fmla="*/ 195436 w 623359"/>
                <a:gd name="connsiteY1254" fmla="*/ 185247 h 467889"/>
                <a:gd name="connsiteX1255" fmla="*/ 200903 w 623359"/>
                <a:gd name="connsiteY1255" fmla="*/ 186492 h 467889"/>
                <a:gd name="connsiteX1256" fmla="*/ 203188 w 623359"/>
                <a:gd name="connsiteY1256" fmla="*/ 186492 h 467889"/>
                <a:gd name="connsiteX1257" fmla="*/ 203395 w 623359"/>
                <a:gd name="connsiteY1257" fmla="*/ 186492 h 467889"/>
                <a:gd name="connsiteX1258" fmla="*/ 215438 w 623359"/>
                <a:gd name="connsiteY1258" fmla="*/ 179505 h 467889"/>
                <a:gd name="connsiteX1259" fmla="*/ 215922 w 623359"/>
                <a:gd name="connsiteY1259" fmla="*/ 178606 h 467889"/>
                <a:gd name="connsiteX1260" fmla="*/ 227204 w 623359"/>
                <a:gd name="connsiteY1260" fmla="*/ 181304 h 467889"/>
                <a:gd name="connsiteX1261" fmla="*/ 229695 w 623359"/>
                <a:gd name="connsiteY1261" fmla="*/ 181650 h 467889"/>
                <a:gd name="connsiteX1262" fmla="*/ 234125 w 623359"/>
                <a:gd name="connsiteY1262" fmla="*/ 181926 h 467889"/>
                <a:gd name="connsiteX1263" fmla="*/ 234886 w 623359"/>
                <a:gd name="connsiteY1263" fmla="*/ 181926 h 467889"/>
                <a:gd name="connsiteX1264" fmla="*/ 238001 w 623359"/>
                <a:gd name="connsiteY1264" fmla="*/ 181580 h 467889"/>
                <a:gd name="connsiteX1265" fmla="*/ 242984 w 623359"/>
                <a:gd name="connsiteY1265" fmla="*/ 180404 h 467889"/>
                <a:gd name="connsiteX1266" fmla="*/ 246168 w 623359"/>
                <a:gd name="connsiteY1266" fmla="*/ 179228 h 467889"/>
                <a:gd name="connsiteX1267" fmla="*/ 249974 w 623359"/>
                <a:gd name="connsiteY1267" fmla="*/ 177292 h 467889"/>
                <a:gd name="connsiteX1268" fmla="*/ 254058 w 623359"/>
                <a:gd name="connsiteY1268" fmla="*/ 174109 h 467889"/>
                <a:gd name="connsiteX1269" fmla="*/ 256411 w 623359"/>
                <a:gd name="connsiteY1269" fmla="*/ 171412 h 467889"/>
                <a:gd name="connsiteX1270" fmla="*/ 256826 w 623359"/>
                <a:gd name="connsiteY1270" fmla="*/ 170858 h 467889"/>
                <a:gd name="connsiteX1271" fmla="*/ 257241 w 623359"/>
                <a:gd name="connsiteY1271" fmla="*/ 172173 h 467889"/>
                <a:gd name="connsiteX1272" fmla="*/ 259595 w 623359"/>
                <a:gd name="connsiteY1272" fmla="*/ 176462 h 467889"/>
                <a:gd name="connsiteX1273" fmla="*/ 261256 w 623359"/>
                <a:gd name="connsiteY1273" fmla="*/ 178537 h 467889"/>
                <a:gd name="connsiteX1274" fmla="*/ 268800 w 623359"/>
                <a:gd name="connsiteY1274" fmla="*/ 183310 h 467889"/>
                <a:gd name="connsiteX1275" fmla="*/ 269353 w 623359"/>
                <a:gd name="connsiteY1275" fmla="*/ 183448 h 467889"/>
                <a:gd name="connsiteX1276" fmla="*/ 275513 w 623359"/>
                <a:gd name="connsiteY1276" fmla="*/ 188567 h 467889"/>
                <a:gd name="connsiteX1277" fmla="*/ 277728 w 623359"/>
                <a:gd name="connsiteY1277" fmla="*/ 189535 h 467889"/>
                <a:gd name="connsiteX1278" fmla="*/ 279181 w 623359"/>
                <a:gd name="connsiteY1278" fmla="*/ 190020 h 467889"/>
                <a:gd name="connsiteX1279" fmla="*/ 278697 w 623359"/>
                <a:gd name="connsiteY1279" fmla="*/ 192095 h 467889"/>
                <a:gd name="connsiteX1280" fmla="*/ 278143 w 623359"/>
                <a:gd name="connsiteY1280" fmla="*/ 196107 h 467889"/>
                <a:gd name="connsiteX1281" fmla="*/ 278005 w 623359"/>
                <a:gd name="connsiteY1281" fmla="*/ 197144 h 467889"/>
                <a:gd name="connsiteX1282" fmla="*/ 277797 w 623359"/>
                <a:gd name="connsiteY1282" fmla="*/ 199911 h 467889"/>
                <a:gd name="connsiteX1283" fmla="*/ 277797 w 623359"/>
                <a:gd name="connsiteY1283" fmla="*/ 202125 h 467889"/>
                <a:gd name="connsiteX1284" fmla="*/ 277935 w 623359"/>
                <a:gd name="connsiteY1284" fmla="*/ 203577 h 467889"/>
                <a:gd name="connsiteX1285" fmla="*/ 288179 w 623359"/>
                <a:gd name="connsiteY1285" fmla="*/ 215614 h 467889"/>
                <a:gd name="connsiteX1286" fmla="*/ 291362 w 623359"/>
                <a:gd name="connsiteY1286" fmla="*/ 216444 h 467889"/>
                <a:gd name="connsiteX1287" fmla="*/ 294892 w 623359"/>
                <a:gd name="connsiteY1287" fmla="*/ 216859 h 467889"/>
                <a:gd name="connsiteX1288" fmla="*/ 298422 w 623359"/>
                <a:gd name="connsiteY1288" fmla="*/ 216375 h 467889"/>
                <a:gd name="connsiteX1289" fmla="*/ 302920 w 623359"/>
                <a:gd name="connsiteY1289" fmla="*/ 215199 h 467889"/>
                <a:gd name="connsiteX1290" fmla="*/ 304651 w 623359"/>
                <a:gd name="connsiteY1290" fmla="*/ 214645 h 467889"/>
                <a:gd name="connsiteX1291" fmla="*/ 316970 w 623359"/>
                <a:gd name="connsiteY1291" fmla="*/ 209596 h 467889"/>
                <a:gd name="connsiteX1292" fmla="*/ 317386 w 623359"/>
                <a:gd name="connsiteY1292" fmla="*/ 209596 h 467889"/>
                <a:gd name="connsiteX1293" fmla="*/ 317939 w 623359"/>
                <a:gd name="connsiteY1293" fmla="*/ 209457 h 467889"/>
                <a:gd name="connsiteX1294" fmla="*/ 322577 w 623359"/>
                <a:gd name="connsiteY1294" fmla="*/ 212017 h 467889"/>
                <a:gd name="connsiteX1295" fmla="*/ 323615 w 623359"/>
                <a:gd name="connsiteY1295" fmla="*/ 212362 h 467889"/>
                <a:gd name="connsiteX1296" fmla="*/ 325691 w 623359"/>
                <a:gd name="connsiteY1296" fmla="*/ 214645 h 467889"/>
                <a:gd name="connsiteX1297" fmla="*/ 327283 w 623359"/>
                <a:gd name="connsiteY1297" fmla="*/ 216029 h 467889"/>
                <a:gd name="connsiteX1298" fmla="*/ 331228 w 623359"/>
                <a:gd name="connsiteY1298" fmla="*/ 218450 h 467889"/>
                <a:gd name="connsiteX1299" fmla="*/ 335104 w 623359"/>
                <a:gd name="connsiteY1299" fmla="*/ 220041 h 467889"/>
                <a:gd name="connsiteX1300" fmla="*/ 338633 w 623359"/>
                <a:gd name="connsiteY1300" fmla="*/ 220940 h 467889"/>
                <a:gd name="connsiteX1301" fmla="*/ 345416 w 623359"/>
                <a:gd name="connsiteY1301" fmla="*/ 226128 h 467889"/>
                <a:gd name="connsiteX1302" fmla="*/ 348115 w 623359"/>
                <a:gd name="connsiteY1302" fmla="*/ 227096 h 467889"/>
                <a:gd name="connsiteX1303" fmla="*/ 352199 w 623359"/>
                <a:gd name="connsiteY1303" fmla="*/ 227857 h 467889"/>
                <a:gd name="connsiteX1304" fmla="*/ 363688 w 623359"/>
                <a:gd name="connsiteY1304" fmla="*/ 243560 h 467889"/>
                <a:gd name="connsiteX1305" fmla="*/ 365280 w 623359"/>
                <a:gd name="connsiteY1305" fmla="*/ 246534 h 467889"/>
                <a:gd name="connsiteX1306" fmla="*/ 362996 w 623359"/>
                <a:gd name="connsiteY1306" fmla="*/ 248263 h 467889"/>
                <a:gd name="connsiteX1307" fmla="*/ 359604 w 623359"/>
                <a:gd name="connsiteY1307" fmla="*/ 251930 h 467889"/>
                <a:gd name="connsiteX1308" fmla="*/ 357943 w 623359"/>
                <a:gd name="connsiteY1308" fmla="*/ 254628 h 467889"/>
                <a:gd name="connsiteX1309" fmla="*/ 356767 w 623359"/>
                <a:gd name="connsiteY1309" fmla="*/ 256979 h 467889"/>
                <a:gd name="connsiteX1310" fmla="*/ 355798 w 623359"/>
                <a:gd name="connsiteY1310" fmla="*/ 259470 h 467889"/>
                <a:gd name="connsiteX1311" fmla="*/ 355313 w 623359"/>
                <a:gd name="connsiteY1311" fmla="*/ 260438 h 467889"/>
                <a:gd name="connsiteX1312" fmla="*/ 336073 w 623359"/>
                <a:gd name="connsiteY1312" fmla="*/ 274965 h 467889"/>
                <a:gd name="connsiteX1313" fmla="*/ 334896 w 623359"/>
                <a:gd name="connsiteY1313" fmla="*/ 276002 h 467889"/>
                <a:gd name="connsiteX1314" fmla="*/ 329359 w 623359"/>
                <a:gd name="connsiteY1314" fmla="*/ 281259 h 467889"/>
                <a:gd name="connsiteX1315" fmla="*/ 325553 w 623359"/>
                <a:gd name="connsiteY1315" fmla="*/ 287762 h 467889"/>
                <a:gd name="connsiteX1316" fmla="*/ 324168 w 623359"/>
                <a:gd name="connsiteY1316" fmla="*/ 293157 h 467889"/>
                <a:gd name="connsiteX1317" fmla="*/ 325553 w 623359"/>
                <a:gd name="connsiteY1317" fmla="*/ 303464 h 467889"/>
                <a:gd name="connsiteX1318" fmla="*/ 329636 w 623359"/>
                <a:gd name="connsiteY1318" fmla="*/ 310727 h 467889"/>
                <a:gd name="connsiteX1319" fmla="*/ 331920 w 623359"/>
                <a:gd name="connsiteY1319" fmla="*/ 313771 h 467889"/>
                <a:gd name="connsiteX1320" fmla="*/ 332543 w 623359"/>
                <a:gd name="connsiteY1320" fmla="*/ 314393 h 467889"/>
                <a:gd name="connsiteX1321" fmla="*/ 332058 w 623359"/>
                <a:gd name="connsiteY1321" fmla="*/ 314739 h 467889"/>
                <a:gd name="connsiteX1322" fmla="*/ 331643 w 623359"/>
                <a:gd name="connsiteY1322" fmla="*/ 315085 h 467889"/>
                <a:gd name="connsiteX1323" fmla="*/ 331505 w 623359"/>
                <a:gd name="connsiteY1323" fmla="*/ 315085 h 467889"/>
                <a:gd name="connsiteX1324" fmla="*/ 329290 w 623359"/>
                <a:gd name="connsiteY1324" fmla="*/ 314878 h 467889"/>
                <a:gd name="connsiteX1325" fmla="*/ 328183 w 623359"/>
                <a:gd name="connsiteY1325" fmla="*/ 314878 h 467889"/>
                <a:gd name="connsiteX1326" fmla="*/ 324860 w 623359"/>
                <a:gd name="connsiteY1326" fmla="*/ 315293 h 467889"/>
                <a:gd name="connsiteX1327" fmla="*/ 322438 w 623359"/>
                <a:gd name="connsiteY1327" fmla="*/ 315915 h 467889"/>
                <a:gd name="connsiteX1328" fmla="*/ 316694 w 623359"/>
                <a:gd name="connsiteY1328" fmla="*/ 318890 h 467889"/>
                <a:gd name="connsiteX1329" fmla="*/ 316140 w 623359"/>
                <a:gd name="connsiteY1329" fmla="*/ 319374 h 467889"/>
                <a:gd name="connsiteX1330" fmla="*/ 314064 w 623359"/>
                <a:gd name="connsiteY1330" fmla="*/ 319028 h 467889"/>
                <a:gd name="connsiteX1331" fmla="*/ 311641 w 623359"/>
                <a:gd name="connsiteY1331" fmla="*/ 318820 h 467889"/>
                <a:gd name="connsiteX1332" fmla="*/ 308942 w 623359"/>
                <a:gd name="connsiteY1332" fmla="*/ 319097 h 467889"/>
                <a:gd name="connsiteX1333" fmla="*/ 306589 w 623359"/>
                <a:gd name="connsiteY1333" fmla="*/ 319581 h 467889"/>
                <a:gd name="connsiteX1334" fmla="*/ 306450 w 623359"/>
                <a:gd name="connsiteY1334" fmla="*/ 319581 h 467889"/>
                <a:gd name="connsiteX1335" fmla="*/ 304374 w 623359"/>
                <a:gd name="connsiteY1335" fmla="*/ 318613 h 467889"/>
                <a:gd name="connsiteX1336" fmla="*/ 302920 w 623359"/>
                <a:gd name="connsiteY1336" fmla="*/ 318059 h 467889"/>
                <a:gd name="connsiteX1337" fmla="*/ 289494 w 623359"/>
                <a:gd name="connsiteY1337" fmla="*/ 313632 h 467889"/>
                <a:gd name="connsiteX1338" fmla="*/ 288455 w 623359"/>
                <a:gd name="connsiteY1338" fmla="*/ 313356 h 467889"/>
                <a:gd name="connsiteX1339" fmla="*/ 284372 w 623359"/>
                <a:gd name="connsiteY1339" fmla="*/ 312318 h 467889"/>
                <a:gd name="connsiteX1340" fmla="*/ 282157 w 623359"/>
                <a:gd name="connsiteY1340" fmla="*/ 311972 h 467889"/>
                <a:gd name="connsiteX1341" fmla="*/ 279389 w 623359"/>
                <a:gd name="connsiteY1341" fmla="*/ 311765 h 467889"/>
                <a:gd name="connsiteX1342" fmla="*/ 278281 w 623359"/>
                <a:gd name="connsiteY1342" fmla="*/ 311765 h 467889"/>
                <a:gd name="connsiteX1343" fmla="*/ 271914 w 623359"/>
                <a:gd name="connsiteY1343" fmla="*/ 313287 h 467889"/>
                <a:gd name="connsiteX1344" fmla="*/ 270045 w 623359"/>
                <a:gd name="connsiteY1344" fmla="*/ 314255 h 467889"/>
                <a:gd name="connsiteX1345" fmla="*/ 265616 w 623359"/>
                <a:gd name="connsiteY1345" fmla="*/ 317921 h 467889"/>
                <a:gd name="connsiteX1346" fmla="*/ 264301 w 623359"/>
                <a:gd name="connsiteY1346" fmla="*/ 319512 h 467889"/>
                <a:gd name="connsiteX1347" fmla="*/ 262155 w 623359"/>
                <a:gd name="connsiteY1347" fmla="*/ 323317 h 467889"/>
                <a:gd name="connsiteX1348" fmla="*/ 261463 w 623359"/>
                <a:gd name="connsiteY1348" fmla="*/ 325254 h 467889"/>
                <a:gd name="connsiteX1349" fmla="*/ 260633 w 623359"/>
                <a:gd name="connsiteY1349" fmla="*/ 329058 h 467889"/>
                <a:gd name="connsiteX1350" fmla="*/ 260633 w 623359"/>
                <a:gd name="connsiteY1350" fmla="*/ 329058 h 467889"/>
                <a:gd name="connsiteX1351" fmla="*/ 257657 w 623359"/>
                <a:gd name="connsiteY1351" fmla="*/ 331064 h 467889"/>
                <a:gd name="connsiteX1352" fmla="*/ 253366 w 623359"/>
                <a:gd name="connsiteY1352" fmla="*/ 334869 h 467889"/>
                <a:gd name="connsiteX1353" fmla="*/ 250182 w 623359"/>
                <a:gd name="connsiteY1353" fmla="*/ 339019 h 467889"/>
                <a:gd name="connsiteX1354" fmla="*/ 247483 w 623359"/>
                <a:gd name="connsiteY1354" fmla="*/ 344276 h 467889"/>
                <a:gd name="connsiteX1355" fmla="*/ 246098 w 623359"/>
                <a:gd name="connsiteY1355" fmla="*/ 348496 h 467889"/>
                <a:gd name="connsiteX1356" fmla="*/ 245199 w 623359"/>
                <a:gd name="connsiteY1356" fmla="*/ 354376 h 467889"/>
                <a:gd name="connsiteX1357" fmla="*/ 245406 w 623359"/>
                <a:gd name="connsiteY1357" fmla="*/ 359495 h 467889"/>
                <a:gd name="connsiteX1358" fmla="*/ 246652 w 623359"/>
                <a:gd name="connsiteY1358" fmla="*/ 365098 h 467889"/>
                <a:gd name="connsiteX1359" fmla="*/ 249074 w 623359"/>
                <a:gd name="connsiteY1359" fmla="*/ 370286 h 467889"/>
                <a:gd name="connsiteX1360" fmla="*/ 252950 w 623359"/>
                <a:gd name="connsiteY1360" fmla="*/ 375474 h 467889"/>
                <a:gd name="connsiteX1361" fmla="*/ 256757 w 623359"/>
                <a:gd name="connsiteY1361" fmla="*/ 379001 h 467889"/>
                <a:gd name="connsiteX1362" fmla="*/ 261740 w 623359"/>
                <a:gd name="connsiteY1362" fmla="*/ 382114 h 467889"/>
                <a:gd name="connsiteX1363" fmla="*/ 264924 w 623359"/>
                <a:gd name="connsiteY1363" fmla="*/ 383567 h 467889"/>
                <a:gd name="connsiteX1364" fmla="*/ 270737 w 623359"/>
                <a:gd name="connsiteY1364" fmla="*/ 385365 h 467889"/>
                <a:gd name="connsiteX1365" fmla="*/ 272052 w 623359"/>
                <a:gd name="connsiteY1365" fmla="*/ 385711 h 467889"/>
                <a:gd name="connsiteX1366" fmla="*/ 277451 w 623359"/>
                <a:gd name="connsiteY1366" fmla="*/ 386818 h 467889"/>
                <a:gd name="connsiteX1367" fmla="*/ 281119 w 623359"/>
                <a:gd name="connsiteY1367" fmla="*/ 387994 h 467889"/>
                <a:gd name="connsiteX1368" fmla="*/ 283403 w 623359"/>
                <a:gd name="connsiteY1368" fmla="*/ 388547 h 467889"/>
                <a:gd name="connsiteX1369" fmla="*/ 284649 w 623359"/>
                <a:gd name="connsiteY1369" fmla="*/ 388755 h 467889"/>
                <a:gd name="connsiteX1370" fmla="*/ 286656 w 623359"/>
                <a:gd name="connsiteY1370" fmla="*/ 388893 h 467889"/>
                <a:gd name="connsiteX1371" fmla="*/ 289009 w 623359"/>
                <a:gd name="connsiteY1371" fmla="*/ 388686 h 467889"/>
                <a:gd name="connsiteX1372" fmla="*/ 290670 w 623359"/>
                <a:gd name="connsiteY1372" fmla="*/ 388409 h 467889"/>
                <a:gd name="connsiteX1373" fmla="*/ 294061 w 623359"/>
                <a:gd name="connsiteY1373" fmla="*/ 387371 h 467889"/>
                <a:gd name="connsiteX1374" fmla="*/ 295238 w 623359"/>
                <a:gd name="connsiteY1374" fmla="*/ 386818 h 467889"/>
                <a:gd name="connsiteX1375" fmla="*/ 295999 w 623359"/>
                <a:gd name="connsiteY1375" fmla="*/ 386472 h 467889"/>
                <a:gd name="connsiteX1376" fmla="*/ 296622 w 623359"/>
                <a:gd name="connsiteY1376" fmla="*/ 386126 h 467889"/>
                <a:gd name="connsiteX1377" fmla="*/ 296899 w 623359"/>
                <a:gd name="connsiteY1377" fmla="*/ 385988 h 467889"/>
                <a:gd name="connsiteX1378" fmla="*/ 305412 w 623359"/>
                <a:gd name="connsiteY1378" fmla="*/ 383359 h 467889"/>
                <a:gd name="connsiteX1379" fmla="*/ 306312 w 623359"/>
                <a:gd name="connsiteY1379" fmla="*/ 383359 h 467889"/>
                <a:gd name="connsiteX1380" fmla="*/ 307765 w 623359"/>
                <a:gd name="connsiteY1380" fmla="*/ 383359 h 467889"/>
                <a:gd name="connsiteX1381" fmla="*/ 308111 w 623359"/>
                <a:gd name="connsiteY1381" fmla="*/ 383359 h 467889"/>
                <a:gd name="connsiteX1382" fmla="*/ 312818 w 623359"/>
                <a:gd name="connsiteY1382" fmla="*/ 382529 h 467889"/>
                <a:gd name="connsiteX1383" fmla="*/ 313994 w 623359"/>
                <a:gd name="connsiteY1383" fmla="*/ 382114 h 467889"/>
                <a:gd name="connsiteX1384" fmla="*/ 318701 w 623359"/>
                <a:gd name="connsiteY1384" fmla="*/ 379278 h 467889"/>
                <a:gd name="connsiteX1385" fmla="*/ 321469 w 623359"/>
                <a:gd name="connsiteY1385" fmla="*/ 379832 h 467889"/>
                <a:gd name="connsiteX1386" fmla="*/ 325137 w 623359"/>
                <a:gd name="connsiteY1386" fmla="*/ 380177 h 467889"/>
                <a:gd name="connsiteX1387" fmla="*/ 326521 w 623359"/>
                <a:gd name="connsiteY1387" fmla="*/ 380177 h 467889"/>
                <a:gd name="connsiteX1388" fmla="*/ 329705 w 623359"/>
                <a:gd name="connsiteY1388" fmla="*/ 379832 h 467889"/>
                <a:gd name="connsiteX1389" fmla="*/ 333166 w 623359"/>
                <a:gd name="connsiteY1389" fmla="*/ 379001 h 467889"/>
                <a:gd name="connsiteX1390" fmla="*/ 336073 w 623359"/>
                <a:gd name="connsiteY1390" fmla="*/ 377964 h 467889"/>
                <a:gd name="connsiteX1391" fmla="*/ 337042 w 623359"/>
                <a:gd name="connsiteY1391" fmla="*/ 378586 h 467889"/>
                <a:gd name="connsiteX1392" fmla="*/ 338910 w 623359"/>
                <a:gd name="connsiteY1392" fmla="*/ 379693 h 467889"/>
                <a:gd name="connsiteX1393" fmla="*/ 345831 w 623359"/>
                <a:gd name="connsiteY1393" fmla="*/ 381561 h 467889"/>
                <a:gd name="connsiteX1394" fmla="*/ 350399 w 623359"/>
                <a:gd name="connsiteY1394" fmla="*/ 380800 h 467889"/>
                <a:gd name="connsiteX1395" fmla="*/ 350815 w 623359"/>
                <a:gd name="connsiteY1395" fmla="*/ 381284 h 467889"/>
                <a:gd name="connsiteX1396" fmla="*/ 351784 w 623359"/>
                <a:gd name="connsiteY1396" fmla="*/ 382322 h 467889"/>
                <a:gd name="connsiteX1397" fmla="*/ 358843 w 623359"/>
                <a:gd name="connsiteY1397" fmla="*/ 389308 h 467889"/>
                <a:gd name="connsiteX1398" fmla="*/ 360227 w 623359"/>
                <a:gd name="connsiteY1398" fmla="*/ 390553 h 467889"/>
                <a:gd name="connsiteX1399" fmla="*/ 361404 w 623359"/>
                <a:gd name="connsiteY1399" fmla="*/ 391453 h 467889"/>
                <a:gd name="connsiteX1400" fmla="*/ 362165 w 623359"/>
                <a:gd name="connsiteY1400" fmla="*/ 392006 h 467889"/>
                <a:gd name="connsiteX1401" fmla="*/ 362165 w 623359"/>
                <a:gd name="connsiteY1401" fmla="*/ 392006 h 467889"/>
                <a:gd name="connsiteX1402" fmla="*/ 363342 w 623359"/>
                <a:gd name="connsiteY1402" fmla="*/ 394358 h 467889"/>
                <a:gd name="connsiteX1403" fmla="*/ 364034 w 623359"/>
                <a:gd name="connsiteY1403" fmla="*/ 395534 h 467889"/>
                <a:gd name="connsiteX1404" fmla="*/ 367771 w 623359"/>
                <a:gd name="connsiteY1404" fmla="*/ 399477 h 467889"/>
                <a:gd name="connsiteX1405" fmla="*/ 369986 w 623359"/>
                <a:gd name="connsiteY1405" fmla="*/ 401068 h 467889"/>
                <a:gd name="connsiteX1406" fmla="*/ 371440 w 623359"/>
                <a:gd name="connsiteY1406" fmla="*/ 401967 h 467889"/>
                <a:gd name="connsiteX1407" fmla="*/ 373793 w 623359"/>
                <a:gd name="connsiteY1407" fmla="*/ 404250 h 467889"/>
                <a:gd name="connsiteX1408" fmla="*/ 379053 w 623359"/>
                <a:gd name="connsiteY1408" fmla="*/ 415318 h 467889"/>
                <a:gd name="connsiteX1409" fmla="*/ 380921 w 623359"/>
                <a:gd name="connsiteY1409" fmla="*/ 416839 h 467889"/>
                <a:gd name="connsiteX1410" fmla="*/ 384936 w 623359"/>
                <a:gd name="connsiteY1410" fmla="*/ 421266 h 467889"/>
                <a:gd name="connsiteX1411" fmla="*/ 385905 w 623359"/>
                <a:gd name="connsiteY1411" fmla="*/ 422235 h 467889"/>
                <a:gd name="connsiteX1412" fmla="*/ 388535 w 623359"/>
                <a:gd name="connsiteY1412" fmla="*/ 424587 h 467889"/>
                <a:gd name="connsiteX1413" fmla="*/ 391096 w 623359"/>
                <a:gd name="connsiteY1413" fmla="*/ 426385 h 467889"/>
                <a:gd name="connsiteX1414" fmla="*/ 394348 w 623359"/>
                <a:gd name="connsiteY1414" fmla="*/ 428184 h 467889"/>
                <a:gd name="connsiteX1415" fmla="*/ 397809 w 623359"/>
                <a:gd name="connsiteY1415" fmla="*/ 429498 h 467889"/>
                <a:gd name="connsiteX1416" fmla="*/ 400370 w 623359"/>
                <a:gd name="connsiteY1416" fmla="*/ 431020 h 467889"/>
                <a:gd name="connsiteX1417" fmla="*/ 413035 w 623359"/>
                <a:gd name="connsiteY1417" fmla="*/ 436761 h 467889"/>
                <a:gd name="connsiteX1418" fmla="*/ 413866 w 623359"/>
                <a:gd name="connsiteY1418" fmla="*/ 437107 h 467889"/>
                <a:gd name="connsiteX1419" fmla="*/ 418157 w 623359"/>
                <a:gd name="connsiteY1419" fmla="*/ 438698 h 467889"/>
                <a:gd name="connsiteX1420" fmla="*/ 421964 w 623359"/>
                <a:gd name="connsiteY1420" fmla="*/ 439528 h 467889"/>
                <a:gd name="connsiteX1421" fmla="*/ 425978 w 623359"/>
                <a:gd name="connsiteY1421" fmla="*/ 439874 h 467889"/>
                <a:gd name="connsiteX1422" fmla="*/ 427085 w 623359"/>
                <a:gd name="connsiteY1422" fmla="*/ 439874 h 467889"/>
                <a:gd name="connsiteX1423" fmla="*/ 428539 w 623359"/>
                <a:gd name="connsiteY1423" fmla="*/ 439805 h 467889"/>
                <a:gd name="connsiteX1424" fmla="*/ 431584 w 623359"/>
                <a:gd name="connsiteY1424" fmla="*/ 439459 h 467889"/>
                <a:gd name="connsiteX1425" fmla="*/ 431584 w 623359"/>
                <a:gd name="connsiteY1425" fmla="*/ 439459 h 467889"/>
                <a:gd name="connsiteX1426" fmla="*/ 433660 w 623359"/>
                <a:gd name="connsiteY1426" fmla="*/ 442018 h 467889"/>
                <a:gd name="connsiteX1427" fmla="*/ 434491 w 623359"/>
                <a:gd name="connsiteY1427" fmla="*/ 442918 h 467889"/>
                <a:gd name="connsiteX1428" fmla="*/ 437328 w 623359"/>
                <a:gd name="connsiteY1428" fmla="*/ 445823 h 467889"/>
                <a:gd name="connsiteX1429" fmla="*/ 440028 w 623359"/>
                <a:gd name="connsiteY1429" fmla="*/ 447967 h 467889"/>
                <a:gd name="connsiteX1430" fmla="*/ 443834 w 623359"/>
                <a:gd name="connsiteY1430" fmla="*/ 450319 h 467889"/>
                <a:gd name="connsiteX1431" fmla="*/ 446118 w 623359"/>
                <a:gd name="connsiteY1431" fmla="*/ 451426 h 467889"/>
                <a:gd name="connsiteX1432" fmla="*/ 453870 w 623359"/>
                <a:gd name="connsiteY1432" fmla="*/ 454401 h 467889"/>
                <a:gd name="connsiteX1433" fmla="*/ 455254 w 623359"/>
                <a:gd name="connsiteY1433" fmla="*/ 454885 h 467889"/>
                <a:gd name="connsiteX1434" fmla="*/ 459199 w 623359"/>
                <a:gd name="connsiteY1434" fmla="*/ 455922 h 467889"/>
                <a:gd name="connsiteX1435" fmla="*/ 460376 w 623359"/>
                <a:gd name="connsiteY1435" fmla="*/ 456199 h 467889"/>
                <a:gd name="connsiteX1436" fmla="*/ 478025 w 623359"/>
                <a:gd name="connsiteY1436" fmla="*/ 459312 h 467889"/>
                <a:gd name="connsiteX1437" fmla="*/ 499826 w 623359"/>
                <a:gd name="connsiteY1437" fmla="*/ 466713 h 467889"/>
                <a:gd name="connsiteX1438" fmla="*/ 501072 w 623359"/>
                <a:gd name="connsiteY1438" fmla="*/ 467059 h 467889"/>
                <a:gd name="connsiteX1439" fmla="*/ 502871 w 623359"/>
                <a:gd name="connsiteY1439" fmla="*/ 467474 h 467889"/>
                <a:gd name="connsiteX1440" fmla="*/ 506124 w 623359"/>
                <a:gd name="connsiteY1440" fmla="*/ 467889 h 467889"/>
                <a:gd name="connsiteX1441" fmla="*/ 507924 w 623359"/>
                <a:gd name="connsiteY1441" fmla="*/ 467889 h 467889"/>
                <a:gd name="connsiteX1442" fmla="*/ 513668 w 623359"/>
                <a:gd name="connsiteY1442" fmla="*/ 466644 h 467889"/>
                <a:gd name="connsiteX1443" fmla="*/ 515329 w 623359"/>
                <a:gd name="connsiteY1443" fmla="*/ 465883 h 467889"/>
                <a:gd name="connsiteX1444" fmla="*/ 520659 w 623359"/>
                <a:gd name="connsiteY1444" fmla="*/ 461525 h 467889"/>
                <a:gd name="connsiteX1445" fmla="*/ 521835 w 623359"/>
                <a:gd name="connsiteY1445" fmla="*/ 460004 h 467889"/>
                <a:gd name="connsiteX1446" fmla="*/ 524534 w 623359"/>
                <a:gd name="connsiteY1446" fmla="*/ 451011 h 467889"/>
                <a:gd name="connsiteX1447" fmla="*/ 526057 w 623359"/>
                <a:gd name="connsiteY1447" fmla="*/ 444785 h 467889"/>
                <a:gd name="connsiteX1448" fmla="*/ 526057 w 623359"/>
                <a:gd name="connsiteY1448" fmla="*/ 443402 h 467889"/>
                <a:gd name="connsiteX1449" fmla="*/ 530002 w 623359"/>
                <a:gd name="connsiteY1449" fmla="*/ 443955 h 467889"/>
                <a:gd name="connsiteX1450" fmla="*/ 531317 w 623359"/>
                <a:gd name="connsiteY1450" fmla="*/ 443955 h 467889"/>
                <a:gd name="connsiteX1451" fmla="*/ 533186 w 623359"/>
                <a:gd name="connsiteY1451" fmla="*/ 443748 h 467889"/>
                <a:gd name="connsiteX1452" fmla="*/ 544952 w 623359"/>
                <a:gd name="connsiteY1452" fmla="*/ 434409 h 467889"/>
                <a:gd name="connsiteX1453" fmla="*/ 548135 w 623359"/>
                <a:gd name="connsiteY1453" fmla="*/ 431850 h 467889"/>
                <a:gd name="connsiteX1454" fmla="*/ 549658 w 623359"/>
                <a:gd name="connsiteY1454" fmla="*/ 430190 h 467889"/>
                <a:gd name="connsiteX1455" fmla="*/ 552980 w 623359"/>
                <a:gd name="connsiteY1455" fmla="*/ 418084 h 467889"/>
                <a:gd name="connsiteX1456" fmla="*/ 557063 w 623359"/>
                <a:gd name="connsiteY1456" fmla="*/ 406947 h 467889"/>
                <a:gd name="connsiteX1457" fmla="*/ 556579 w 623359"/>
                <a:gd name="connsiteY1457" fmla="*/ 402036 h 467889"/>
                <a:gd name="connsiteX1458" fmla="*/ 557202 w 623359"/>
                <a:gd name="connsiteY1458" fmla="*/ 387717 h 467889"/>
                <a:gd name="connsiteX1459" fmla="*/ 554157 w 623359"/>
                <a:gd name="connsiteY1459" fmla="*/ 382183 h 467889"/>
                <a:gd name="connsiteX1460" fmla="*/ 552496 w 623359"/>
                <a:gd name="connsiteY1460" fmla="*/ 379762 h 467889"/>
                <a:gd name="connsiteX1461" fmla="*/ 552288 w 623359"/>
                <a:gd name="connsiteY1461" fmla="*/ 379140 h 467889"/>
                <a:gd name="connsiteX1462" fmla="*/ 546751 w 623359"/>
                <a:gd name="connsiteY1462" fmla="*/ 371946 h 467889"/>
                <a:gd name="connsiteX1463" fmla="*/ 545367 w 623359"/>
                <a:gd name="connsiteY1463" fmla="*/ 371046 h 467889"/>
                <a:gd name="connsiteX1464" fmla="*/ 544536 w 623359"/>
                <a:gd name="connsiteY1464" fmla="*/ 370562 h 467889"/>
                <a:gd name="connsiteX1465" fmla="*/ 543983 w 623359"/>
                <a:gd name="connsiteY1465" fmla="*/ 363230 h 467889"/>
                <a:gd name="connsiteX1466" fmla="*/ 543083 w 623359"/>
                <a:gd name="connsiteY1466" fmla="*/ 360740 h 467889"/>
                <a:gd name="connsiteX1467" fmla="*/ 540453 w 623359"/>
                <a:gd name="connsiteY1467" fmla="*/ 356313 h 467889"/>
                <a:gd name="connsiteX1468" fmla="*/ 540176 w 623359"/>
                <a:gd name="connsiteY1468" fmla="*/ 355344 h 467889"/>
                <a:gd name="connsiteX1469" fmla="*/ 539692 w 623359"/>
                <a:gd name="connsiteY1469" fmla="*/ 353891 h 467889"/>
                <a:gd name="connsiteX1470" fmla="*/ 542114 w 623359"/>
                <a:gd name="connsiteY1470" fmla="*/ 354099 h 467889"/>
                <a:gd name="connsiteX1471" fmla="*/ 543083 w 623359"/>
                <a:gd name="connsiteY1471" fmla="*/ 354099 h 467889"/>
                <a:gd name="connsiteX1472" fmla="*/ 549450 w 623359"/>
                <a:gd name="connsiteY1472" fmla="*/ 356174 h 467889"/>
                <a:gd name="connsiteX1473" fmla="*/ 550419 w 623359"/>
                <a:gd name="connsiteY1473" fmla="*/ 356174 h 467889"/>
                <a:gd name="connsiteX1474" fmla="*/ 550489 w 623359"/>
                <a:gd name="connsiteY1474" fmla="*/ 356174 h 467889"/>
                <a:gd name="connsiteX1475" fmla="*/ 551042 w 623359"/>
                <a:gd name="connsiteY1475" fmla="*/ 356866 h 467889"/>
                <a:gd name="connsiteX1476" fmla="*/ 561701 w 623359"/>
                <a:gd name="connsiteY1476" fmla="*/ 361846 h 467889"/>
                <a:gd name="connsiteX1477" fmla="*/ 562808 w 623359"/>
                <a:gd name="connsiteY1477" fmla="*/ 361846 h 467889"/>
                <a:gd name="connsiteX1478" fmla="*/ 573605 w 623359"/>
                <a:gd name="connsiteY1478" fmla="*/ 355067 h 467889"/>
                <a:gd name="connsiteX1479" fmla="*/ 576027 w 623359"/>
                <a:gd name="connsiteY1479" fmla="*/ 350917 h 467889"/>
                <a:gd name="connsiteX1480" fmla="*/ 577066 w 623359"/>
                <a:gd name="connsiteY1480" fmla="*/ 348703 h 467889"/>
                <a:gd name="connsiteX1481" fmla="*/ 578588 w 623359"/>
                <a:gd name="connsiteY1481" fmla="*/ 344553 h 467889"/>
                <a:gd name="connsiteX1482" fmla="*/ 579211 w 623359"/>
                <a:gd name="connsiteY1482" fmla="*/ 342339 h 467889"/>
                <a:gd name="connsiteX1483" fmla="*/ 580042 w 623359"/>
                <a:gd name="connsiteY1483" fmla="*/ 338051 h 467889"/>
                <a:gd name="connsiteX1484" fmla="*/ 580249 w 623359"/>
                <a:gd name="connsiteY1484" fmla="*/ 336321 h 467889"/>
                <a:gd name="connsiteX1485" fmla="*/ 580526 w 623359"/>
                <a:gd name="connsiteY1485" fmla="*/ 332171 h 467889"/>
                <a:gd name="connsiteX1486" fmla="*/ 583364 w 623359"/>
                <a:gd name="connsiteY1486" fmla="*/ 331618 h 467889"/>
                <a:gd name="connsiteX1487" fmla="*/ 585371 w 623359"/>
                <a:gd name="connsiteY1487" fmla="*/ 330995 h 467889"/>
                <a:gd name="connsiteX1488" fmla="*/ 593123 w 623359"/>
                <a:gd name="connsiteY1488" fmla="*/ 325115 h 467889"/>
                <a:gd name="connsiteX1489" fmla="*/ 598798 w 623359"/>
                <a:gd name="connsiteY1489" fmla="*/ 315984 h 467889"/>
                <a:gd name="connsiteX1490" fmla="*/ 600320 w 623359"/>
                <a:gd name="connsiteY1490" fmla="*/ 312595 h 467889"/>
                <a:gd name="connsiteX1491" fmla="*/ 608280 w 623359"/>
                <a:gd name="connsiteY1491" fmla="*/ 304156 h 467889"/>
                <a:gd name="connsiteX1492" fmla="*/ 608764 w 623359"/>
                <a:gd name="connsiteY1492" fmla="*/ 297377 h 467889"/>
                <a:gd name="connsiteX1493" fmla="*/ 611602 w 623359"/>
                <a:gd name="connsiteY1493" fmla="*/ 294748 h 467889"/>
                <a:gd name="connsiteX1494" fmla="*/ 614370 w 623359"/>
                <a:gd name="connsiteY1494" fmla="*/ 291359 h 467889"/>
                <a:gd name="connsiteX1495" fmla="*/ 616931 w 623359"/>
                <a:gd name="connsiteY1495" fmla="*/ 286447 h 467889"/>
                <a:gd name="connsiteX1496" fmla="*/ 618038 w 623359"/>
                <a:gd name="connsiteY1496" fmla="*/ 285202 h 467889"/>
                <a:gd name="connsiteX1497" fmla="*/ 620322 w 623359"/>
                <a:gd name="connsiteY1497" fmla="*/ 282297 h 467889"/>
                <a:gd name="connsiteX1498" fmla="*/ 620322 w 623359"/>
                <a:gd name="connsiteY1498" fmla="*/ 264934 h 467889"/>
                <a:gd name="connsiteX1499" fmla="*/ 617900 w 623359"/>
                <a:gd name="connsiteY1499" fmla="*/ 261891 h 467889"/>
                <a:gd name="connsiteX1500" fmla="*/ 616654 w 623359"/>
                <a:gd name="connsiteY1500" fmla="*/ 260507 h 467889"/>
                <a:gd name="connsiteX1501" fmla="*/ 608556 w 623359"/>
                <a:gd name="connsiteY1501" fmla="*/ 252898 h 467889"/>
                <a:gd name="connsiteX1502" fmla="*/ 606203 w 623359"/>
                <a:gd name="connsiteY1502" fmla="*/ 250339 h 467889"/>
                <a:gd name="connsiteX1503" fmla="*/ 604058 w 623359"/>
                <a:gd name="connsiteY1503" fmla="*/ 248402 h 467889"/>
                <a:gd name="connsiteX1504" fmla="*/ 602397 w 623359"/>
                <a:gd name="connsiteY1504" fmla="*/ 247226 h 467889"/>
                <a:gd name="connsiteX1505" fmla="*/ 596375 w 623359"/>
                <a:gd name="connsiteY1505" fmla="*/ 244805 h 467889"/>
                <a:gd name="connsiteX1506" fmla="*/ 594438 w 623359"/>
                <a:gd name="connsiteY1506" fmla="*/ 244528 h 467889"/>
                <a:gd name="connsiteX1507" fmla="*/ 592361 w 623359"/>
                <a:gd name="connsiteY1507" fmla="*/ 244390 h 467889"/>
                <a:gd name="connsiteX1508" fmla="*/ 586132 w 623359"/>
                <a:gd name="connsiteY1508" fmla="*/ 245912 h 467889"/>
                <a:gd name="connsiteX1509" fmla="*/ 580803 w 623359"/>
                <a:gd name="connsiteY1509" fmla="*/ 239617 h 467889"/>
                <a:gd name="connsiteX1510" fmla="*/ 576235 w 623359"/>
                <a:gd name="connsiteY1510" fmla="*/ 236712 h 467889"/>
                <a:gd name="connsiteX1511" fmla="*/ 574228 w 623359"/>
                <a:gd name="connsiteY1511" fmla="*/ 235605 h 467889"/>
                <a:gd name="connsiteX1512" fmla="*/ 571875 w 623359"/>
                <a:gd name="connsiteY1512" fmla="*/ 234567 h 467889"/>
                <a:gd name="connsiteX1513" fmla="*/ 569245 w 623359"/>
                <a:gd name="connsiteY1513" fmla="*/ 233737 h 467889"/>
                <a:gd name="connsiteX1514" fmla="*/ 565715 w 623359"/>
                <a:gd name="connsiteY1514" fmla="*/ 228964 h 467889"/>
                <a:gd name="connsiteX1515" fmla="*/ 563639 w 623359"/>
                <a:gd name="connsiteY1515" fmla="*/ 227166 h 467889"/>
                <a:gd name="connsiteX1516" fmla="*/ 558725 w 623359"/>
                <a:gd name="connsiteY1516" fmla="*/ 224399 h 467889"/>
                <a:gd name="connsiteX1517" fmla="*/ 557063 w 623359"/>
                <a:gd name="connsiteY1517" fmla="*/ 223845 h 467889"/>
                <a:gd name="connsiteX1518" fmla="*/ 554572 w 623359"/>
                <a:gd name="connsiteY1518" fmla="*/ 223292 h 467889"/>
                <a:gd name="connsiteX1519" fmla="*/ 552011 w 623359"/>
                <a:gd name="connsiteY1519" fmla="*/ 220871 h 467889"/>
                <a:gd name="connsiteX1520" fmla="*/ 548412 w 623359"/>
                <a:gd name="connsiteY1520" fmla="*/ 218450 h 467889"/>
                <a:gd name="connsiteX1521" fmla="*/ 543567 w 623359"/>
                <a:gd name="connsiteY1521" fmla="*/ 213262 h 467889"/>
                <a:gd name="connsiteX1522" fmla="*/ 541283 w 623359"/>
                <a:gd name="connsiteY1522" fmla="*/ 211809 h 467889"/>
                <a:gd name="connsiteX1523" fmla="*/ 533878 w 623359"/>
                <a:gd name="connsiteY1523" fmla="*/ 209665 h 467889"/>
                <a:gd name="connsiteX1524" fmla="*/ 532771 w 623359"/>
                <a:gd name="connsiteY1524" fmla="*/ 209665 h 467889"/>
                <a:gd name="connsiteX1525" fmla="*/ 530140 w 623359"/>
                <a:gd name="connsiteY1525" fmla="*/ 209872 h 467889"/>
                <a:gd name="connsiteX1526" fmla="*/ 525157 w 623359"/>
                <a:gd name="connsiteY1526" fmla="*/ 211256 h 467889"/>
                <a:gd name="connsiteX1527" fmla="*/ 524188 w 623359"/>
                <a:gd name="connsiteY1527" fmla="*/ 211740 h 467889"/>
                <a:gd name="connsiteX1528" fmla="*/ 521835 w 623359"/>
                <a:gd name="connsiteY1528" fmla="*/ 211463 h 467889"/>
                <a:gd name="connsiteX1529" fmla="*/ 520728 w 623359"/>
                <a:gd name="connsiteY1529" fmla="*/ 210633 h 467889"/>
                <a:gd name="connsiteX1530" fmla="*/ 520451 w 623359"/>
                <a:gd name="connsiteY1530" fmla="*/ 210495 h 467889"/>
                <a:gd name="connsiteX1531" fmla="*/ 518029 w 623359"/>
                <a:gd name="connsiteY1531" fmla="*/ 206414 h 467889"/>
                <a:gd name="connsiteX1532" fmla="*/ 507993 w 623359"/>
                <a:gd name="connsiteY1532" fmla="*/ 201641 h 467889"/>
                <a:gd name="connsiteX1533" fmla="*/ 505086 w 623359"/>
                <a:gd name="connsiteY1533" fmla="*/ 198943 h 467889"/>
                <a:gd name="connsiteX1534" fmla="*/ 507232 w 623359"/>
                <a:gd name="connsiteY1534" fmla="*/ 196453 h 467889"/>
                <a:gd name="connsiteX1535" fmla="*/ 509308 w 623359"/>
                <a:gd name="connsiteY1535" fmla="*/ 193340 h 467889"/>
                <a:gd name="connsiteX1536" fmla="*/ 506816 w 623359"/>
                <a:gd name="connsiteY1536" fmla="*/ 175216 h 467889"/>
                <a:gd name="connsiteX1537" fmla="*/ 502733 w 623359"/>
                <a:gd name="connsiteY1537" fmla="*/ 171758 h 467889"/>
                <a:gd name="connsiteX1538" fmla="*/ 501487 w 623359"/>
                <a:gd name="connsiteY1538" fmla="*/ 170789 h 467889"/>
                <a:gd name="connsiteX1539" fmla="*/ 500034 w 623359"/>
                <a:gd name="connsiteY1539" fmla="*/ 163388 h 467889"/>
                <a:gd name="connsiteX1540" fmla="*/ 497265 w 623359"/>
                <a:gd name="connsiteY1540" fmla="*/ 157923 h 467889"/>
                <a:gd name="connsiteX1541" fmla="*/ 495466 w 623359"/>
                <a:gd name="connsiteY1541" fmla="*/ 155225 h 467889"/>
                <a:gd name="connsiteX1542" fmla="*/ 491105 w 623359"/>
                <a:gd name="connsiteY1542" fmla="*/ 150037 h 467889"/>
                <a:gd name="connsiteX1543" fmla="*/ 490136 w 623359"/>
                <a:gd name="connsiteY1543" fmla="*/ 149000 h 467889"/>
                <a:gd name="connsiteX1544" fmla="*/ 484946 w 623359"/>
                <a:gd name="connsiteY1544" fmla="*/ 144019 h 467889"/>
                <a:gd name="connsiteX1545" fmla="*/ 483631 w 623359"/>
                <a:gd name="connsiteY1545" fmla="*/ 142912 h 467889"/>
                <a:gd name="connsiteX1546" fmla="*/ 481347 w 623359"/>
                <a:gd name="connsiteY1546" fmla="*/ 141252 h 467889"/>
                <a:gd name="connsiteX1547" fmla="*/ 478578 w 623359"/>
                <a:gd name="connsiteY1547" fmla="*/ 139661 h 467889"/>
                <a:gd name="connsiteX1548" fmla="*/ 476087 w 623359"/>
                <a:gd name="connsiteY1548" fmla="*/ 138554 h 467889"/>
                <a:gd name="connsiteX1549" fmla="*/ 475740 w 623359"/>
                <a:gd name="connsiteY1549" fmla="*/ 138416 h 467889"/>
                <a:gd name="connsiteX1550" fmla="*/ 475049 w 623359"/>
                <a:gd name="connsiteY1550" fmla="*/ 137033 h 467889"/>
                <a:gd name="connsiteX1551" fmla="*/ 473734 w 623359"/>
                <a:gd name="connsiteY1551" fmla="*/ 134612 h 467889"/>
                <a:gd name="connsiteX1552" fmla="*/ 468543 w 623359"/>
                <a:gd name="connsiteY1552" fmla="*/ 129354 h 467889"/>
                <a:gd name="connsiteX1553" fmla="*/ 465566 w 623359"/>
                <a:gd name="connsiteY1553" fmla="*/ 127625 h 467889"/>
                <a:gd name="connsiteX1554" fmla="*/ 463283 w 623359"/>
                <a:gd name="connsiteY1554" fmla="*/ 126587 h 467889"/>
                <a:gd name="connsiteX1555" fmla="*/ 455669 w 623359"/>
                <a:gd name="connsiteY1555" fmla="*/ 123820 h 467889"/>
                <a:gd name="connsiteX1556" fmla="*/ 454700 w 623359"/>
                <a:gd name="connsiteY1556" fmla="*/ 123544 h 467889"/>
                <a:gd name="connsiteX1557" fmla="*/ 446672 w 623359"/>
                <a:gd name="connsiteY1557" fmla="*/ 121330 h 467889"/>
                <a:gd name="connsiteX1558" fmla="*/ 445703 w 623359"/>
                <a:gd name="connsiteY1558" fmla="*/ 121123 h 467889"/>
                <a:gd name="connsiteX1559" fmla="*/ 434560 w 623359"/>
                <a:gd name="connsiteY1559" fmla="*/ 118909 h 467889"/>
                <a:gd name="connsiteX1560" fmla="*/ 433037 w 623359"/>
                <a:gd name="connsiteY1560" fmla="*/ 118702 h 467889"/>
                <a:gd name="connsiteX1561" fmla="*/ 429784 w 623359"/>
                <a:gd name="connsiteY1561" fmla="*/ 118425 h 467889"/>
                <a:gd name="connsiteX1562" fmla="*/ 428539 w 623359"/>
                <a:gd name="connsiteY1562" fmla="*/ 118425 h 467889"/>
                <a:gd name="connsiteX1563" fmla="*/ 428123 w 623359"/>
                <a:gd name="connsiteY1563" fmla="*/ 118425 h 467889"/>
                <a:gd name="connsiteX1564" fmla="*/ 424940 w 623359"/>
                <a:gd name="connsiteY1564" fmla="*/ 114690 h 467889"/>
                <a:gd name="connsiteX1565" fmla="*/ 421064 w 623359"/>
                <a:gd name="connsiteY1565" fmla="*/ 111508 h 467889"/>
                <a:gd name="connsiteX1566" fmla="*/ 416496 w 623359"/>
                <a:gd name="connsiteY1566" fmla="*/ 109017 h 467889"/>
                <a:gd name="connsiteX1567" fmla="*/ 414281 w 623359"/>
                <a:gd name="connsiteY1567" fmla="*/ 105213 h 467889"/>
                <a:gd name="connsiteX1568" fmla="*/ 412551 w 623359"/>
                <a:gd name="connsiteY1568" fmla="*/ 103068 h 467889"/>
                <a:gd name="connsiteX1569" fmla="*/ 410336 w 623359"/>
                <a:gd name="connsiteY1569" fmla="*/ 100924 h 467889"/>
                <a:gd name="connsiteX1570" fmla="*/ 408052 w 623359"/>
                <a:gd name="connsiteY1570" fmla="*/ 99126 h 467889"/>
                <a:gd name="connsiteX1571" fmla="*/ 406737 w 623359"/>
                <a:gd name="connsiteY1571" fmla="*/ 98226 h 467889"/>
                <a:gd name="connsiteX1572" fmla="*/ 404592 w 623359"/>
                <a:gd name="connsiteY1572" fmla="*/ 96912 h 467889"/>
                <a:gd name="connsiteX1573" fmla="*/ 402654 w 623359"/>
                <a:gd name="connsiteY1573" fmla="*/ 95944 h 467889"/>
                <a:gd name="connsiteX1574" fmla="*/ 396840 w 623359"/>
                <a:gd name="connsiteY1574" fmla="*/ 93592 h 467889"/>
                <a:gd name="connsiteX1575" fmla="*/ 393933 w 623359"/>
                <a:gd name="connsiteY1575" fmla="*/ 92762 h 467889"/>
                <a:gd name="connsiteX1576" fmla="*/ 372685 w 623359"/>
                <a:gd name="connsiteY1576" fmla="*/ 89095 h 467889"/>
                <a:gd name="connsiteX1577" fmla="*/ 370955 w 623359"/>
                <a:gd name="connsiteY1577" fmla="*/ 88888 h 467889"/>
                <a:gd name="connsiteX1578" fmla="*/ 368463 w 623359"/>
                <a:gd name="connsiteY1578" fmla="*/ 88750 h 467889"/>
                <a:gd name="connsiteX1579" fmla="*/ 367840 w 623359"/>
                <a:gd name="connsiteY1579" fmla="*/ 88750 h 467889"/>
                <a:gd name="connsiteX1580" fmla="*/ 362927 w 623359"/>
                <a:gd name="connsiteY1580" fmla="*/ 89649 h 467889"/>
                <a:gd name="connsiteX1581" fmla="*/ 361612 w 623359"/>
                <a:gd name="connsiteY1581" fmla="*/ 90133 h 467889"/>
                <a:gd name="connsiteX1582" fmla="*/ 353652 w 623359"/>
                <a:gd name="connsiteY1582" fmla="*/ 84807 h 467889"/>
                <a:gd name="connsiteX1583" fmla="*/ 349638 w 623359"/>
                <a:gd name="connsiteY1583" fmla="*/ 79411 h 467889"/>
                <a:gd name="connsiteX1584" fmla="*/ 347216 w 623359"/>
                <a:gd name="connsiteY1584" fmla="*/ 77405 h 467889"/>
                <a:gd name="connsiteX1585" fmla="*/ 342855 w 623359"/>
                <a:gd name="connsiteY1585" fmla="*/ 74984 h 467889"/>
                <a:gd name="connsiteX1586" fmla="*/ 339533 w 623359"/>
                <a:gd name="connsiteY1586" fmla="*/ 73877 h 467889"/>
                <a:gd name="connsiteX1587" fmla="*/ 336834 w 623359"/>
                <a:gd name="connsiteY1587" fmla="*/ 73255 h 467889"/>
                <a:gd name="connsiteX1588" fmla="*/ 335796 w 623359"/>
                <a:gd name="connsiteY1588" fmla="*/ 70972 h 467889"/>
                <a:gd name="connsiteX1589" fmla="*/ 333304 w 623359"/>
                <a:gd name="connsiteY1589" fmla="*/ 66614 h 467889"/>
                <a:gd name="connsiteX1590" fmla="*/ 329982 w 623359"/>
                <a:gd name="connsiteY1590" fmla="*/ 62740 h 467889"/>
                <a:gd name="connsiteX1591" fmla="*/ 327006 w 623359"/>
                <a:gd name="connsiteY1591" fmla="*/ 60388 h 467889"/>
                <a:gd name="connsiteX1592" fmla="*/ 324238 w 623359"/>
                <a:gd name="connsiteY1592" fmla="*/ 58659 h 467889"/>
                <a:gd name="connsiteX1593" fmla="*/ 320639 w 623359"/>
                <a:gd name="connsiteY1593" fmla="*/ 56999 h 467889"/>
                <a:gd name="connsiteX1594" fmla="*/ 318424 w 623359"/>
                <a:gd name="connsiteY1594" fmla="*/ 56169 h 467889"/>
                <a:gd name="connsiteX1595" fmla="*/ 314548 w 623359"/>
                <a:gd name="connsiteY1595" fmla="*/ 55062 h 467889"/>
                <a:gd name="connsiteX1596" fmla="*/ 312472 w 623359"/>
                <a:gd name="connsiteY1596" fmla="*/ 54647 h 467889"/>
                <a:gd name="connsiteX1597" fmla="*/ 305066 w 623359"/>
                <a:gd name="connsiteY1597" fmla="*/ 53748 h 467889"/>
                <a:gd name="connsiteX1598" fmla="*/ 302782 w 623359"/>
                <a:gd name="connsiteY1598" fmla="*/ 53125 h 467889"/>
                <a:gd name="connsiteX1599" fmla="*/ 295238 w 623359"/>
                <a:gd name="connsiteY1599" fmla="*/ 50082 h 467889"/>
                <a:gd name="connsiteX1600" fmla="*/ 293370 w 623359"/>
                <a:gd name="connsiteY1600" fmla="*/ 49459 h 467889"/>
                <a:gd name="connsiteX1601" fmla="*/ 285064 w 623359"/>
                <a:gd name="connsiteY1601" fmla="*/ 47453 h 467889"/>
                <a:gd name="connsiteX1602" fmla="*/ 282019 w 623359"/>
                <a:gd name="connsiteY1602" fmla="*/ 47038 h 467889"/>
                <a:gd name="connsiteX1603" fmla="*/ 272537 w 623359"/>
                <a:gd name="connsiteY1603" fmla="*/ 46830 h 467889"/>
                <a:gd name="connsiteX1604" fmla="*/ 272260 w 623359"/>
                <a:gd name="connsiteY1604" fmla="*/ 46830 h 467889"/>
                <a:gd name="connsiteX1605" fmla="*/ 269492 w 623359"/>
                <a:gd name="connsiteY1605" fmla="*/ 47107 h 467889"/>
                <a:gd name="connsiteX1606" fmla="*/ 260217 w 623359"/>
                <a:gd name="connsiteY1606" fmla="*/ 49044 h 467889"/>
                <a:gd name="connsiteX1607" fmla="*/ 256342 w 623359"/>
                <a:gd name="connsiteY1607" fmla="*/ 50497 h 467889"/>
                <a:gd name="connsiteX1608" fmla="*/ 248798 w 623359"/>
                <a:gd name="connsiteY1608" fmla="*/ 54647 h 467889"/>
                <a:gd name="connsiteX1609" fmla="*/ 242638 w 623359"/>
                <a:gd name="connsiteY1609" fmla="*/ 61633 h 467889"/>
                <a:gd name="connsiteX1610" fmla="*/ 241946 w 623359"/>
                <a:gd name="connsiteY1610" fmla="*/ 63363 h 467889"/>
                <a:gd name="connsiteX1611" fmla="*/ 241530 w 623359"/>
                <a:gd name="connsiteY1611" fmla="*/ 63225 h 467889"/>
                <a:gd name="connsiteX1612" fmla="*/ 239523 w 623359"/>
                <a:gd name="connsiteY1612" fmla="*/ 62671 h 467889"/>
                <a:gd name="connsiteX1613" fmla="*/ 235924 w 623359"/>
                <a:gd name="connsiteY1613" fmla="*/ 62187 h 467889"/>
                <a:gd name="connsiteX1614" fmla="*/ 233502 w 623359"/>
                <a:gd name="connsiteY1614" fmla="*/ 62394 h 467889"/>
                <a:gd name="connsiteX1615" fmla="*/ 228865 w 623359"/>
                <a:gd name="connsiteY1615" fmla="*/ 60319 h 467889"/>
                <a:gd name="connsiteX1616" fmla="*/ 227965 w 623359"/>
                <a:gd name="connsiteY1616" fmla="*/ 55200 h 467889"/>
                <a:gd name="connsiteX1617" fmla="*/ 227757 w 623359"/>
                <a:gd name="connsiteY1617" fmla="*/ 54647 h 467889"/>
                <a:gd name="connsiteX1618" fmla="*/ 223535 w 623359"/>
                <a:gd name="connsiteY1618" fmla="*/ 48767 h 467889"/>
                <a:gd name="connsiteX1619" fmla="*/ 222913 w 623359"/>
                <a:gd name="connsiteY1619" fmla="*/ 43718 h 467889"/>
                <a:gd name="connsiteX1620" fmla="*/ 221874 w 623359"/>
                <a:gd name="connsiteY1620" fmla="*/ 39913 h 467889"/>
                <a:gd name="connsiteX1621" fmla="*/ 220283 w 623359"/>
                <a:gd name="connsiteY1621" fmla="*/ 36178 h 467889"/>
                <a:gd name="connsiteX1622" fmla="*/ 217030 w 623359"/>
                <a:gd name="connsiteY1622" fmla="*/ 31612 h 467889"/>
                <a:gd name="connsiteX1623" fmla="*/ 215507 w 623359"/>
                <a:gd name="connsiteY1623" fmla="*/ 30229 h 467889"/>
                <a:gd name="connsiteX1624" fmla="*/ 212739 w 623359"/>
                <a:gd name="connsiteY1624" fmla="*/ 28223 h 467889"/>
                <a:gd name="connsiteX1625" fmla="*/ 211008 w 623359"/>
                <a:gd name="connsiteY1625" fmla="*/ 27254 h 467889"/>
                <a:gd name="connsiteX1626" fmla="*/ 209970 w 623359"/>
                <a:gd name="connsiteY1626" fmla="*/ 26770 h 467889"/>
                <a:gd name="connsiteX1627" fmla="*/ 207686 w 623359"/>
                <a:gd name="connsiteY1627" fmla="*/ 21098 h 467889"/>
                <a:gd name="connsiteX1628" fmla="*/ 206648 w 623359"/>
                <a:gd name="connsiteY1628" fmla="*/ 19023 h 467889"/>
                <a:gd name="connsiteX1629" fmla="*/ 204710 w 623359"/>
                <a:gd name="connsiteY1629" fmla="*/ 15910 h 467889"/>
                <a:gd name="connsiteX1630" fmla="*/ 202011 w 623359"/>
                <a:gd name="connsiteY1630" fmla="*/ 12728 h 467889"/>
                <a:gd name="connsiteX1631" fmla="*/ 199381 w 623359"/>
                <a:gd name="connsiteY1631" fmla="*/ 10376 h 467889"/>
                <a:gd name="connsiteX1632" fmla="*/ 195436 w 623359"/>
                <a:gd name="connsiteY1632" fmla="*/ 7955 h 467889"/>
                <a:gd name="connsiteX1633" fmla="*/ 191352 w 623359"/>
                <a:gd name="connsiteY1633" fmla="*/ 6295 h 467889"/>
                <a:gd name="connsiteX1634" fmla="*/ 188722 w 623359"/>
                <a:gd name="connsiteY1634" fmla="*/ 5534 h 467889"/>
                <a:gd name="connsiteX1635" fmla="*/ 183947 w 623359"/>
                <a:gd name="connsiteY1635" fmla="*/ 4635 h 467889"/>
                <a:gd name="connsiteX1636" fmla="*/ 182355 w 623359"/>
                <a:gd name="connsiteY1636" fmla="*/ 4427 h 467889"/>
                <a:gd name="connsiteX1637" fmla="*/ 177372 w 623359"/>
                <a:gd name="connsiteY1637" fmla="*/ 4081 h 467889"/>
                <a:gd name="connsiteX1638" fmla="*/ 176403 w 623359"/>
                <a:gd name="connsiteY1638" fmla="*/ 4081 h 467889"/>
                <a:gd name="connsiteX1639" fmla="*/ 175918 w 623359"/>
                <a:gd name="connsiteY1639" fmla="*/ 4081 h 467889"/>
                <a:gd name="connsiteX1640" fmla="*/ 166021 w 623359"/>
                <a:gd name="connsiteY1640" fmla="*/ 4427 h 467889"/>
                <a:gd name="connsiteX1641" fmla="*/ 164568 w 623359"/>
                <a:gd name="connsiteY1641" fmla="*/ 4565 h 467889"/>
                <a:gd name="connsiteX1642" fmla="*/ 160554 w 623359"/>
                <a:gd name="connsiteY1642" fmla="*/ 5119 h 467889"/>
                <a:gd name="connsiteX1643" fmla="*/ 159308 w 623359"/>
                <a:gd name="connsiteY1643" fmla="*/ 5326 h 467889"/>
                <a:gd name="connsiteX1644" fmla="*/ 143181 w 623359"/>
                <a:gd name="connsiteY1644" fmla="*/ 9131 h 467889"/>
                <a:gd name="connsiteX1645" fmla="*/ 142005 w 623359"/>
                <a:gd name="connsiteY1645" fmla="*/ 9477 h 467889"/>
                <a:gd name="connsiteX1646" fmla="*/ 138268 w 623359"/>
                <a:gd name="connsiteY1646" fmla="*/ 10722 h 467889"/>
                <a:gd name="connsiteX1647" fmla="*/ 132661 w 623359"/>
                <a:gd name="connsiteY1647" fmla="*/ 14250 h 467889"/>
                <a:gd name="connsiteX1648" fmla="*/ 131070 w 623359"/>
                <a:gd name="connsiteY1648" fmla="*/ 14457 h 467889"/>
                <a:gd name="connsiteX1649" fmla="*/ 124356 w 623359"/>
                <a:gd name="connsiteY1649" fmla="*/ 5949 h 467889"/>
                <a:gd name="connsiteX1650" fmla="*/ 119650 w 623359"/>
                <a:gd name="connsiteY1650" fmla="*/ 3389 h 467889"/>
                <a:gd name="connsiteX1651" fmla="*/ 114874 w 623359"/>
                <a:gd name="connsiteY1651" fmla="*/ 1798 h 467889"/>
                <a:gd name="connsiteX1652" fmla="*/ 106430 w 623359"/>
                <a:gd name="connsiteY1652" fmla="*/ 623 h 467889"/>
                <a:gd name="connsiteX1653" fmla="*/ 104908 w 623359"/>
                <a:gd name="connsiteY1653" fmla="*/ 484 h 467889"/>
                <a:gd name="connsiteX1654" fmla="*/ 90166 w 623359"/>
                <a:gd name="connsiteY1654" fmla="*/ 69 h 467889"/>
                <a:gd name="connsiteX1655" fmla="*/ 89751 w 623359"/>
                <a:gd name="connsiteY1655" fmla="*/ 69 h 467889"/>
                <a:gd name="connsiteX1656" fmla="*/ 89751 w 623359"/>
                <a:gd name="connsiteY1656" fmla="*/ 69 h 467889"/>
                <a:gd name="connsiteX1657" fmla="*/ 495050 w 623359"/>
                <a:gd name="connsiteY1657" fmla="*/ 313494 h 467889"/>
                <a:gd name="connsiteX1658" fmla="*/ 495189 w 623359"/>
                <a:gd name="connsiteY1658" fmla="*/ 313356 h 467889"/>
                <a:gd name="connsiteX1659" fmla="*/ 500449 w 623359"/>
                <a:gd name="connsiteY1659" fmla="*/ 304640 h 467889"/>
                <a:gd name="connsiteX1660" fmla="*/ 502179 w 623359"/>
                <a:gd name="connsiteY1660" fmla="*/ 305539 h 467889"/>
                <a:gd name="connsiteX1661" fmla="*/ 502179 w 623359"/>
                <a:gd name="connsiteY1661" fmla="*/ 305678 h 467889"/>
                <a:gd name="connsiteX1662" fmla="*/ 510346 w 623359"/>
                <a:gd name="connsiteY1662" fmla="*/ 314255 h 467889"/>
                <a:gd name="connsiteX1663" fmla="*/ 511384 w 623359"/>
                <a:gd name="connsiteY1663" fmla="*/ 314670 h 467889"/>
                <a:gd name="connsiteX1664" fmla="*/ 512076 w 623359"/>
                <a:gd name="connsiteY1664" fmla="*/ 318059 h 467889"/>
                <a:gd name="connsiteX1665" fmla="*/ 513115 w 623359"/>
                <a:gd name="connsiteY1665" fmla="*/ 321034 h 467889"/>
                <a:gd name="connsiteX1666" fmla="*/ 513945 w 623359"/>
                <a:gd name="connsiteY1666" fmla="*/ 322971 h 467889"/>
                <a:gd name="connsiteX1667" fmla="*/ 520935 w 623359"/>
                <a:gd name="connsiteY1667" fmla="*/ 336460 h 467889"/>
                <a:gd name="connsiteX1668" fmla="*/ 521974 w 623359"/>
                <a:gd name="connsiteY1668" fmla="*/ 338120 h 467889"/>
                <a:gd name="connsiteX1669" fmla="*/ 522389 w 623359"/>
                <a:gd name="connsiteY1669" fmla="*/ 338673 h 467889"/>
                <a:gd name="connsiteX1670" fmla="*/ 518859 w 623359"/>
                <a:gd name="connsiteY1670" fmla="*/ 337428 h 467889"/>
                <a:gd name="connsiteX1671" fmla="*/ 516644 w 623359"/>
                <a:gd name="connsiteY1671" fmla="*/ 336944 h 467889"/>
                <a:gd name="connsiteX1672" fmla="*/ 513807 w 623359"/>
                <a:gd name="connsiteY1672" fmla="*/ 336667 h 467889"/>
                <a:gd name="connsiteX1673" fmla="*/ 512007 w 623359"/>
                <a:gd name="connsiteY1673" fmla="*/ 336806 h 467889"/>
                <a:gd name="connsiteX1674" fmla="*/ 511384 w 623359"/>
                <a:gd name="connsiteY1674" fmla="*/ 336321 h 467889"/>
                <a:gd name="connsiteX1675" fmla="*/ 510000 w 623359"/>
                <a:gd name="connsiteY1675" fmla="*/ 335353 h 467889"/>
                <a:gd name="connsiteX1676" fmla="*/ 508131 w 623359"/>
                <a:gd name="connsiteY1676" fmla="*/ 334246 h 467889"/>
                <a:gd name="connsiteX1677" fmla="*/ 505086 w 623359"/>
                <a:gd name="connsiteY1677" fmla="*/ 332863 h 467889"/>
                <a:gd name="connsiteX1678" fmla="*/ 504948 w 623359"/>
                <a:gd name="connsiteY1678" fmla="*/ 332863 h 467889"/>
                <a:gd name="connsiteX1679" fmla="*/ 502525 w 623359"/>
                <a:gd name="connsiteY1679" fmla="*/ 330511 h 467889"/>
                <a:gd name="connsiteX1680" fmla="*/ 502525 w 623359"/>
                <a:gd name="connsiteY1680" fmla="*/ 330303 h 467889"/>
                <a:gd name="connsiteX1681" fmla="*/ 502318 w 623359"/>
                <a:gd name="connsiteY1681" fmla="*/ 330027 h 467889"/>
                <a:gd name="connsiteX1682" fmla="*/ 502594 w 623359"/>
                <a:gd name="connsiteY1682" fmla="*/ 324839 h 467889"/>
                <a:gd name="connsiteX1683" fmla="*/ 496711 w 623359"/>
                <a:gd name="connsiteY1683" fmla="*/ 315293 h 467889"/>
                <a:gd name="connsiteX1684" fmla="*/ 495812 w 623359"/>
                <a:gd name="connsiteY1684" fmla="*/ 314670 h 467889"/>
                <a:gd name="connsiteX1685" fmla="*/ 495189 w 623359"/>
                <a:gd name="connsiteY1685" fmla="*/ 313771 h 467889"/>
                <a:gd name="connsiteX1686" fmla="*/ 495050 w 623359"/>
                <a:gd name="connsiteY1686" fmla="*/ 313563 h 467889"/>
                <a:gd name="connsiteX1687" fmla="*/ 495050 w 623359"/>
                <a:gd name="connsiteY1687" fmla="*/ 313563 h 46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Lst>
              <a:rect l="l" t="t" r="r" b="b"/>
              <a:pathLst>
                <a:path w="623359" h="467889">
                  <a:moveTo>
                    <a:pt x="89889" y="14111"/>
                  </a:moveTo>
                  <a:lnTo>
                    <a:pt x="104631" y="14526"/>
                  </a:lnTo>
                  <a:lnTo>
                    <a:pt x="113075" y="15702"/>
                  </a:lnTo>
                  <a:lnTo>
                    <a:pt x="117781" y="18262"/>
                  </a:lnTo>
                  <a:lnTo>
                    <a:pt x="113282" y="22966"/>
                  </a:lnTo>
                  <a:lnTo>
                    <a:pt x="105946" y="26701"/>
                  </a:lnTo>
                  <a:lnTo>
                    <a:pt x="102624" y="28776"/>
                  </a:lnTo>
                  <a:lnTo>
                    <a:pt x="99371" y="31543"/>
                  </a:lnTo>
                  <a:lnTo>
                    <a:pt x="96533" y="34794"/>
                  </a:lnTo>
                  <a:lnTo>
                    <a:pt x="84006" y="55131"/>
                  </a:lnTo>
                  <a:lnTo>
                    <a:pt x="83106" y="58521"/>
                  </a:lnTo>
                  <a:lnTo>
                    <a:pt x="83522" y="62049"/>
                  </a:lnTo>
                  <a:lnTo>
                    <a:pt x="85044" y="64816"/>
                  </a:lnTo>
                  <a:lnTo>
                    <a:pt x="87051" y="67375"/>
                  </a:lnTo>
                  <a:lnTo>
                    <a:pt x="88920" y="70419"/>
                  </a:lnTo>
                  <a:lnTo>
                    <a:pt x="89820" y="73808"/>
                  </a:lnTo>
                  <a:lnTo>
                    <a:pt x="89820" y="77267"/>
                  </a:lnTo>
                  <a:cubicBezTo>
                    <a:pt x="89820" y="77267"/>
                    <a:pt x="89474" y="80795"/>
                    <a:pt x="89474" y="80795"/>
                  </a:cubicBezTo>
                  <a:lnTo>
                    <a:pt x="89474" y="84392"/>
                  </a:lnTo>
                  <a:cubicBezTo>
                    <a:pt x="89474" y="84392"/>
                    <a:pt x="90166" y="88334"/>
                    <a:pt x="90166" y="88334"/>
                  </a:cubicBezTo>
                  <a:lnTo>
                    <a:pt x="91412" y="92070"/>
                  </a:lnTo>
                  <a:lnTo>
                    <a:pt x="93349" y="95459"/>
                  </a:lnTo>
                  <a:lnTo>
                    <a:pt x="95910" y="98503"/>
                  </a:lnTo>
                  <a:lnTo>
                    <a:pt x="98956" y="101062"/>
                  </a:lnTo>
                  <a:lnTo>
                    <a:pt x="115220" y="111300"/>
                  </a:lnTo>
                  <a:lnTo>
                    <a:pt x="115774" y="113237"/>
                  </a:lnTo>
                  <a:lnTo>
                    <a:pt x="113282" y="115727"/>
                  </a:lnTo>
                  <a:lnTo>
                    <a:pt x="109545" y="117387"/>
                  </a:lnTo>
                  <a:lnTo>
                    <a:pt x="97710" y="120085"/>
                  </a:lnTo>
                  <a:lnTo>
                    <a:pt x="84352" y="125550"/>
                  </a:lnTo>
                  <a:lnTo>
                    <a:pt x="87743" y="126172"/>
                  </a:lnTo>
                  <a:lnTo>
                    <a:pt x="91965" y="124996"/>
                  </a:lnTo>
                  <a:lnTo>
                    <a:pt x="99717" y="121607"/>
                  </a:lnTo>
                  <a:lnTo>
                    <a:pt x="103870" y="120569"/>
                  </a:lnTo>
                  <a:lnTo>
                    <a:pt x="108507" y="120016"/>
                  </a:lnTo>
                  <a:lnTo>
                    <a:pt x="113144" y="120154"/>
                  </a:lnTo>
                  <a:lnTo>
                    <a:pt x="117297" y="120984"/>
                  </a:lnTo>
                  <a:lnTo>
                    <a:pt x="116397" y="122091"/>
                  </a:lnTo>
                  <a:lnTo>
                    <a:pt x="116189" y="123060"/>
                  </a:lnTo>
                  <a:lnTo>
                    <a:pt x="116604" y="123890"/>
                  </a:lnTo>
                  <a:lnTo>
                    <a:pt x="117573" y="124720"/>
                  </a:lnTo>
                  <a:lnTo>
                    <a:pt x="119373" y="125688"/>
                  </a:lnTo>
                  <a:lnTo>
                    <a:pt x="120411" y="125204"/>
                  </a:lnTo>
                  <a:lnTo>
                    <a:pt x="121795" y="122299"/>
                  </a:lnTo>
                  <a:lnTo>
                    <a:pt x="122903" y="119117"/>
                  </a:lnTo>
                  <a:lnTo>
                    <a:pt x="124010" y="114136"/>
                  </a:lnTo>
                  <a:lnTo>
                    <a:pt x="124633" y="109017"/>
                  </a:lnTo>
                  <a:lnTo>
                    <a:pt x="124425" y="105490"/>
                  </a:lnTo>
                  <a:lnTo>
                    <a:pt x="122003" y="102861"/>
                  </a:lnTo>
                  <a:lnTo>
                    <a:pt x="118335" y="102238"/>
                  </a:lnTo>
                  <a:lnTo>
                    <a:pt x="114182" y="102100"/>
                  </a:lnTo>
                  <a:lnTo>
                    <a:pt x="110376" y="100924"/>
                  </a:lnTo>
                  <a:lnTo>
                    <a:pt x="107399" y="98503"/>
                  </a:lnTo>
                  <a:lnTo>
                    <a:pt x="101862" y="92900"/>
                  </a:lnTo>
                  <a:lnTo>
                    <a:pt x="98471" y="90548"/>
                  </a:lnTo>
                  <a:lnTo>
                    <a:pt x="100132" y="89165"/>
                  </a:lnTo>
                  <a:lnTo>
                    <a:pt x="104146" y="87504"/>
                  </a:lnTo>
                  <a:lnTo>
                    <a:pt x="106084" y="86328"/>
                  </a:lnTo>
                  <a:lnTo>
                    <a:pt x="107953" y="84392"/>
                  </a:lnTo>
                  <a:lnTo>
                    <a:pt x="109060" y="82939"/>
                  </a:lnTo>
                  <a:lnTo>
                    <a:pt x="110376" y="81970"/>
                  </a:lnTo>
                  <a:lnTo>
                    <a:pt x="112936" y="81555"/>
                  </a:lnTo>
                  <a:lnTo>
                    <a:pt x="118058" y="82247"/>
                  </a:lnTo>
                  <a:lnTo>
                    <a:pt x="122833" y="84253"/>
                  </a:lnTo>
                  <a:lnTo>
                    <a:pt x="127471" y="86674"/>
                  </a:lnTo>
                  <a:lnTo>
                    <a:pt x="132246" y="88404"/>
                  </a:lnTo>
                  <a:lnTo>
                    <a:pt x="130654" y="86328"/>
                  </a:lnTo>
                  <a:lnTo>
                    <a:pt x="128301" y="84807"/>
                  </a:lnTo>
                  <a:lnTo>
                    <a:pt x="125740" y="83423"/>
                  </a:lnTo>
                  <a:lnTo>
                    <a:pt x="123526" y="81694"/>
                  </a:lnTo>
                  <a:lnTo>
                    <a:pt x="121518" y="79273"/>
                  </a:lnTo>
                  <a:lnTo>
                    <a:pt x="121657" y="78097"/>
                  </a:lnTo>
                  <a:lnTo>
                    <a:pt x="123179" y="77267"/>
                  </a:lnTo>
                  <a:lnTo>
                    <a:pt x="125325" y="75745"/>
                  </a:lnTo>
                  <a:lnTo>
                    <a:pt x="121172" y="75330"/>
                  </a:lnTo>
                  <a:lnTo>
                    <a:pt x="117020" y="75330"/>
                  </a:lnTo>
                  <a:cubicBezTo>
                    <a:pt x="117020" y="75330"/>
                    <a:pt x="113006" y="74915"/>
                    <a:pt x="113006" y="74915"/>
                  </a:cubicBezTo>
                  <a:lnTo>
                    <a:pt x="109337" y="73047"/>
                  </a:lnTo>
                  <a:lnTo>
                    <a:pt x="106846" y="70211"/>
                  </a:lnTo>
                  <a:lnTo>
                    <a:pt x="104977" y="66752"/>
                  </a:lnTo>
                  <a:lnTo>
                    <a:pt x="103939" y="62948"/>
                  </a:lnTo>
                  <a:lnTo>
                    <a:pt x="104077" y="59212"/>
                  </a:lnTo>
                  <a:lnTo>
                    <a:pt x="108714" y="52503"/>
                  </a:lnTo>
                  <a:lnTo>
                    <a:pt x="116466" y="52157"/>
                  </a:lnTo>
                  <a:lnTo>
                    <a:pt x="125256" y="55131"/>
                  </a:lnTo>
                  <a:lnTo>
                    <a:pt x="132869" y="58313"/>
                  </a:lnTo>
                  <a:lnTo>
                    <a:pt x="130654" y="55408"/>
                  </a:lnTo>
                  <a:lnTo>
                    <a:pt x="125879" y="52849"/>
                  </a:lnTo>
                  <a:lnTo>
                    <a:pt x="112244" y="47799"/>
                  </a:lnTo>
                  <a:lnTo>
                    <a:pt x="109683" y="46346"/>
                  </a:lnTo>
                  <a:lnTo>
                    <a:pt x="109130" y="44133"/>
                  </a:lnTo>
                  <a:lnTo>
                    <a:pt x="110929" y="40397"/>
                  </a:lnTo>
                  <a:lnTo>
                    <a:pt x="117227" y="33549"/>
                  </a:lnTo>
                  <a:lnTo>
                    <a:pt x="124841" y="29468"/>
                  </a:lnTo>
                  <a:lnTo>
                    <a:pt x="133492" y="27946"/>
                  </a:lnTo>
                  <a:lnTo>
                    <a:pt x="142766" y="28914"/>
                  </a:lnTo>
                  <a:lnTo>
                    <a:pt x="140898" y="25733"/>
                  </a:lnTo>
                  <a:lnTo>
                    <a:pt x="142628" y="23796"/>
                  </a:lnTo>
                  <a:lnTo>
                    <a:pt x="146365" y="22551"/>
                  </a:lnTo>
                  <a:lnTo>
                    <a:pt x="162491" y="18746"/>
                  </a:lnTo>
                  <a:lnTo>
                    <a:pt x="166506" y="18193"/>
                  </a:lnTo>
                  <a:lnTo>
                    <a:pt x="176403" y="17847"/>
                  </a:lnTo>
                  <a:lnTo>
                    <a:pt x="181386" y="18193"/>
                  </a:lnTo>
                  <a:lnTo>
                    <a:pt x="186161" y="19092"/>
                  </a:lnTo>
                  <a:lnTo>
                    <a:pt x="190245" y="20752"/>
                  </a:lnTo>
                  <a:lnTo>
                    <a:pt x="192875" y="23104"/>
                  </a:lnTo>
                  <a:lnTo>
                    <a:pt x="194813" y="26217"/>
                  </a:lnTo>
                  <a:lnTo>
                    <a:pt x="197997" y="34172"/>
                  </a:lnTo>
                  <a:lnTo>
                    <a:pt x="199035" y="35832"/>
                  </a:lnTo>
                  <a:lnTo>
                    <a:pt x="200696" y="37423"/>
                  </a:lnTo>
                  <a:lnTo>
                    <a:pt x="202426" y="38460"/>
                  </a:lnTo>
                  <a:lnTo>
                    <a:pt x="204295" y="39290"/>
                  </a:lnTo>
                  <a:lnTo>
                    <a:pt x="206025" y="40259"/>
                  </a:lnTo>
                  <a:lnTo>
                    <a:pt x="207548" y="41642"/>
                  </a:lnTo>
                  <a:lnTo>
                    <a:pt x="209140" y="45378"/>
                  </a:lnTo>
                  <a:lnTo>
                    <a:pt x="210178" y="53333"/>
                  </a:lnTo>
                  <a:lnTo>
                    <a:pt x="212323" y="57414"/>
                  </a:lnTo>
                  <a:lnTo>
                    <a:pt x="213915" y="58867"/>
                  </a:lnTo>
                  <a:lnTo>
                    <a:pt x="214815" y="59420"/>
                  </a:lnTo>
                  <a:lnTo>
                    <a:pt x="215023" y="59973"/>
                  </a:lnTo>
                  <a:lnTo>
                    <a:pt x="214538" y="61633"/>
                  </a:lnTo>
                  <a:lnTo>
                    <a:pt x="213431" y="63155"/>
                  </a:lnTo>
                  <a:lnTo>
                    <a:pt x="200765" y="73116"/>
                  </a:lnTo>
                  <a:lnTo>
                    <a:pt x="197512" y="76091"/>
                  </a:lnTo>
                  <a:lnTo>
                    <a:pt x="195505" y="79411"/>
                  </a:lnTo>
                  <a:lnTo>
                    <a:pt x="202564" y="74154"/>
                  </a:lnTo>
                  <a:lnTo>
                    <a:pt x="206371" y="72563"/>
                  </a:lnTo>
                  <a:lnTo>
                    <a:pt x="208378" y="74223"/>
                  </a:lnTo>
                  <a:lnTo>
                    <a:pt x="207686" y="76298"/>
                  </a:lnTo>
                  <a:lnTo>
                    <a:pt x="205610" y="78235"/>
                  </a:lnTo>
                  <a:lnTo>
                    <a:pt x="203464" y="79965"/>
                  </a:lnTo>
                  <a:lnTo>
                    <a:pt x="202357" y="81555"/>
                  </a:lnTo>
                  <a:lnTo>
                    <a:pt x="202634" y="82870"/>
                  </a:lnTo>
                  <a:lnTo>
                    <a:pt x="203672" y="83977"/>
                  </a:lnTo>
                  <a:lnTo>
                    <a:pt x="206856" y="86052"/>
                  </a:lnTo>
                  <a:lnTo>
                    <a:pt x="203603" y="86813"/>
                  </a:lnTo>
                  <a:lnTo>
                    <a:pt x="202426" y="87919"/>
                  </a:lnTo>
                  <a:lnTo>
                    <a:pt x="201596" y="92900"/>
                  </a:lnTo>
                  <a:lnTo>
                    <a:pt x="204502" y="92416"/>
                  </a:lnTo>
                  <a:lnTo>
                    <a:pt x="207409" y="90133"/>
                  </a:lnTo>
                  <a:lnTo>
                    <a:pt x="212393" y="85083"/>
                  </a:lnTo>
                  <a:lnTo>
                    <a:pt x="215576" y="83146"/>
                  </a:lnTo>
                  <a:lnTo>
                    <a:pt x="217929" y="82593"/>
                  </a:lnTo>
                  <a:lnTo>
                    <a:pt x="223674" y="83216"/>
                  </a:lnTo>
                  <a:lnTo>
                    <a:pt x="221459" y="80725"/>
                  </a:lnTo>
                  <a:lnTo>
                    <a:pt x="219729" y="77958"/>
                  </a:lnTo>
                  <a:lnTo>
                    <a:pt x="219729" y="75399"/>
                  </a:lnTo>
                  <a:cubicBezTo>
                    <a:pt x="219729" y="75399"/>
                    <a:pt x="222843" y="73462"/>
                    <a:pt x="222843" y="73462"/>
                  </a:cubicBezTo>
                  <a:lnTo>
                    <a:pt x="225681" y="73462"/>
                  </a:lnTo>
                  <a:cubicBezTo>
                    <a:pt x="225681" y="73462"/>
                    <a:pt x="229626" y="76575"/>
                    <a:pt x="229626" y="76575"/>
                  </a:cubicBezTo>
                  <a:lnTo>
                    <a:pt x="232810" y="77128"/>
                  </a:lnTo>
                  <a:lnTo>
                    <a:pt x="234471" y="76713"/>
                  </a:lnTo>
                  <a:lnTo>
                    <a:pt x="235163" y="76091"/>
                  </a:lnTo>
                  <a:lnTo>
                    <a:pt x="235994" y="75745"/>
                  </a:lnTo>
                  <a:lnTo>
                    <a:pt x="238001" y="76298"/>
                  </a:lnTo>
                  <a:lnTo>
                    <a:pt x="240354" y="77543"/>
                  </a:lnTo>
                  <a:lnTo>
                    <a:pt x="241323" y="78927"/>
                  </a:lnTo>
                  <a:lnTo>
                    <a:pt x="242015" y="86398"/>
                  </a:lnTo>
                  <a:lnTo>
                    <a:pt x="242430" y="87781"/>
                  </a:lnTo>
                  <a:lnTo>
                    <a:pt x="243538" y="89510"/>
                  </a:lnTo>
                  <a:lnTo>
                    <a:pt x="244991" y="90963"/>
                  </a:lnTo>
                  <a:lnTo>
                    <a:pt x="246790" y="92277"/>
                  </a:lnTo>
                  <a:lnTo>
                    <a:pt x="248728" y="93315"/>
                  </a:lnTo>
                  <a:lnTo>
                    <a:pt x="250597" y="93938"/>
                  </a:lnTo>
                  <a:lnTo>
                    <a:pt x="249490" y="91862"/>
                  </a:lnTo>
                  <a:lnTo>
                    <a:pt x="246029" y="88127"/>
                  </a:lnTo>
                  <a:lnTo>
                    <a:pt x="244853" y="85844"/>
                  </a:lnTo>
                  <a:lnTo>
                    <a:pt x="244853" y="83008"/>
                  </a:lnTo>
                  <a:cubicBezTo>
                    <a:pt x="244853" y="83008"/>
                    <a:pt x="245683" y="80034"/>
                    <a:pt x="245683" y="80034"/>
                  </a:cubicBezTo>
                  <a:lnTo>
                    <a:pt x="247275" y="77751"/>
                  </a:lnTo>
                  <a:lnTo>
                    <a:pt x="249420" y="76713"/>
                  </a:lnTo>
                  <a:lnTo>
                    <a:pt x="250943" y="77059"/>
                  </a:lnTo>
                  <a:lnTo>
                    <a:pt x="254127" y="78719"/>
                  </a:lnTo>
                  <a:lnTo>
                    <a:pt x="255719" y="79273"/>
                  </a:lnTo>
                  <a:lnTo>
                    <a:pt x="256895" y="79273"/>
                  </a:lnTo>
                  <a:cubicBezTo>
                    <a:pt x="256895" y="79273"/>
                    <a:pt x="259318" y="79134"/>
                    <a:pt x="259318" y="79134"/>
                  </a:cubicBezTo>
                  <a:lnTo>
                    <a:pt x="260494" y="79134"/>
                  </a:lnTo>
                  <a:cubicBezTo>
                    <a:pt x="260494" y="79134"/>
                    <a:pt x="263678" y="80310"/>
                    <a:pt x="263678" y="80310"/>
                  </a:cubicBezTo>
                  <a:lnTo>
                    <a:pt x="266446" y="81625"/>
                  </a:lnTo>
                  <a:lnTo>
                    <a:pt x="269353" y="82731"/>
                  </a:lnTo>
                  <a:lnTo>
                    <a:pt x="272745" y="83077"/>
                  </a:lnTo>
                  <a:lnTo>
                    <a:pt x="267969" y="79757"/>
                  </a:lnTo>
                  <a:lnTo>
                    <a:pt x="259248" y="76644"/>
                  </a:lnTo>
                  <a:lnTo>
                    <a:pt x="252950" y="72563"/>
                  </a:lnTo>
                  <a:lnTo>
                    <a:pt x="255442" y="66406"/>
                  </a:lnTo>
                  <a:lnTo>
                    <a:pt x="262986" y="62256"/>
                  </a:lnTo>
                  <a:lnTo>
                    <a:pt x="272260" y="60319"/>
                  </a:lnTo>
                  <a:lnTo>
                    <a:pt x="281742" y="60527"/>
                  </a:lnTo>
                  <a:lnTo>
                    <a:pt x="290047" y="62533"/>
                  </a:lnTo>
                  <a:lnTo>
                    <a:pt x="298353" y="65853"/>
                  </a:lnTo>
                  <a:lnTo>
                    <a:pt x="302367" y="66960"/>
                  </a:lnTo>
                  <a:lnTo>
                    <a:pt x="310741" y="67998"/>
                  </a:lnTo>
                  <a:lnTo>
                    <a:pt x="314617" y="69104"/>
                  </a:lnTo>
                  <a:lnTo>
                    <a:pt x="318216" y="70764"/>
                  </a:lnTo>
                  <a:lnTo>
                    <a:pt x="321192" y="73116"/>
                  </a:lnTo>
                  <a:lnTo>
                    <a:pt x="323684" y="77474"/>
                  </a:lnTo>
                  <a:lnTo>
                    <a:pt x="323269" y="81279"/>
                  </a:lnTo>
                  <a:lnTo>
                    <a:pt x="320777" y="84668"/>
                  </a:lnTo>
                  <a:lnTo>
                    <a:pt x="311295" y="93522"/>
                  </a:lnTo>
                  <a:lnTo>
                    <a:pt x="305827" y="99887"/>
                  </a:lnTo>
                  <a:lnTo>
                    <a:pt x="309011" y="97950"/>
                  </a:lnTo>
                  <a:lnTo>
                    <a:pt x="314825" y="91724"/>
                  </a:lnTo>
                  <a:lnTo>
                    <a:pt x="318147" y="89234"/>
                  </a:lnTo>
                  <a:lnTo>
                    <a:pt x="322230" y="87435"/>
                  </a:lnTo>
                  <a:lnTo>
                    <a:pt x="326314" y="86328"/>
                  </a:lnTo>
                  <a:lnTo>
                    <a:pt x="330467" y="86052"/>
                  </a:lnTo>
                  <a:lnTo>
                    <a:pt x="334965" y="86536"/>
                  </a:lnTo>
                  <a:lnTo>
                    <a:pt x="338287" y="87643"/>
                  </a:lnTo>
                  <a:lnTo>
                    <a:pt x="340710" y="89649"/>
                  </a:lnTo>
                  <a:lnTo>
                    <a:pt x="341333" y="92277"/>
                  </a:lnTo>
                  <a:lnTo>
                    <a:pt x="339187" y="95390"/>
                  </a:lnTo>
                  <a:lnTo>
                    <a:pt x="335311" y="97465"/>
                  </a:lnTo>
                  <a:lnTo>
                    <a:pt x="330328" y="98849"/>
                  </a:lnTo>
                  <a:lnTo>
                    <a:pt x="320777" y="100163"/>
                  </a:lnTo>
                  <a:lnTo>
                    <a:pt x="322992" y="101270"/>
                  </a:lnTo>
                  <a:lnTo>
                    <a:pt x="325760" y="101616"/>
                  </a:lnTo>
                  <a:lnTo>
                    <a:pt x="331297" y="101339"/>
                  </a:lnTo>
                  <a:lnTo>
                    <a:pt x="328944" y="106873"/>
                  </a:lnTo>
                  <a:lnTo>
                    <a:pt x="327698" y="111093"/>
                  </a:lnTo>
                  <a:lnTo>
                    <a:pt x="326868" y="113168"/>
                  </a:lnTo>
                  <a:lnTo>
                    <a:pt x="325760" y="115174"/>
                  </a:lnTo>
                  <a:lnTo>
                    <a:pt x="324307" y="117249"/>
                  </a:lnTo>
                  <a:lnTo>
                    <a:pt x="327491" y="116350"/>
                  </a:lnTo>
                  <a:lnTo>
                    <a:pt x="329567" y="113444"/>
                  </a:lnTo>
                  <a:lnTo>
                    <a:pt x="332404" y="106596"/>
                  </a:lnTo>
                  <a:lnTo>
                    <a:pt x="334550" y="103553"/>
                  </a:lnTo>
                  <a:lnTo>
                    <a:pt x="336834" y="102308"/>
                  </a:lnTo>
                  <a:lnTo>
                    <a:pt x="342924" y="101062"/>
                  </a:lnTo>
                  <a:lnTo>
                    <a:pt x="347839" y="98295"/>
                  </a:lnTo>
                  <a:lnTo>
                    <a:pt x="350330" y="97811"/>
                  </a:lnTo>
                  <a:lnTo>
                    <a:pt x="351576" y="99956"/>
                  </a:lnTo>
                  <a:lnTo>
                    <a:pt x="350261" y="102584"/>
                  </a:lnTo>
                  <a:lnTo>
                    <a:pt x="347216" y="105835"/>
                  </a:lnTo>
                  <a:lnTo>
                    <a:pt x="341610" y="110885"/>
                  </a:lnTo>
                  <a:lnTo>
                    <a:pt x="343478" y="110401"/>
                  </a:lnTo>
                  <a:lnTo>
                    <a:pt x="345139" y="109432"/>
                  </a:lnTo>
                  <a:lnTo>
                    <a:pt x="349984" y="105766"/>
                  </a:lnTo>
                  <a:lnTo>
                    <a:pt x="350884" y="105213"/>
                  </a:lnTo>
                  <a:lnTo>
                    <a:pt x="351645" y="105351"/>
                  </a:lnTo>
                  <a:lnTo>
                    <a:pt x="353098" y="105905"/>
                  </a:lnTo>
                  <a:lnTo>
                    <a:pt x="354690" y="106873"/>
                  </a:lnTo>
                  <a:lnTo>
                    <a:pt x="355729" y="108118"/>
                  </a:lnTo>
                  <a:lnTo>
                    <a:pt x="356628" y="109432"/>
                  </a:lnTo>
                  <a:lnTo>
                    <a:pt x="357666" y="110747"/>
                  </a:lnTo>
                  <a:lnTo>
                    <a:pt x="362719" y="115243"/>
                  </a:lnTo>
                  <a:lnTo>
                    <a:pt x="362165" y="111992"/>
                  </a:lnTo>
                  <a:lnTo>
                    <a:pt x="361127" y="109709"/>
                  </a:lnTo>
                  <a:lnTo>
                    <a:pt x="360850" y="107703"/>
                  </a:lnTo>
                  <a:lnTo>
                    <a:pt x="362581" y="105144"/>
                  </a:lnTo>
                  <a:lnTo>
                    <a:pt x="365280" y="102930"/>
                  </a:lnTo>
                  <a:lnTo>
                    <a:pt x="367633" y="102031"/>
                  </a:lnTo>
                  <a:lnTo>
                    <a:pt x="370125" y="102169"/>
                  </a:lnTo>
                  <a:lnTo>
                    <a:pt x="391372" y="105835"/>
                  </a:lnTo>
                  <a:lnTo>
                    <a:pt x="397186" y="108187"/>
                  </a:lnTo>
                  <a:lnTo>
                    <a:pt x="399332" y="109502"/>
                  </a:lnTo>
                  <a:lnTo>
                    <a:pt x="401616" y="111300"/>
                  </a:lnTo>
                  <a:lnTo>
                    <a:pt x="403346" y="113444"/>
                  </a:lnTo>
                  <a:lnTo>
                    <a:pt x="403900" y="115796"/>
                  </a:lnTo>
                  <a:lnTo>
                    <a:pt x="402723" y="118010"/>
                  </a:lnTo>
                  <a:lnTo>
                    <a:pt x="400300" y="120016"/>
                  </a:lnTo>
                  <a:lnTo>
                    <a:pt x="397463" y="121538"/>
                  </a:lnTo>
                  <a:lnTo>
                    <a:pt x="395110" y="122299"/>
                  </a:lnTo>
                  <a:lnTo>
                    <a:pt x="389296" y="122783"/>
                  </a:lnTo>
                  <a:lnTo>
                    <a:pt x="387012" y="123475"/>
                  </a:lnTo>
                  <a:lnTo>
                    <a:pt x="374139" y="131568"/>
                  </a:lnTo>
                  <a:lnTo>
                    <a:pt x="377461" y="131568"/>
                  </a:lnTo>
                  <a:cubicBezTo>
                    <a:pt x="377461" y="131568"/>
                    <a:pt x="379676" y="131153"/>
                    <a:pt x="379676" y="131153"/>
                  </a:cubicBezTo>
                  <a:lnTo>
                    <a:pt x="381544" y="130184"/>
                  </a:lnTo>
                  <a:lnTo>
                    <a:pt x="385835" y="126449"/>
                  </a:lnTo>
                  <a:lnTo>
                    <a:pt x="387843" y="124996"/>
                  </a:lnTo>
                  <a:lnTo>
                    <a:pt x="390126" y="124028"/>
                  </a:lnTo>
                  <a:lnTo>
                    <a:pt x="392895" y="123751"/>
                  </a:lnTo>
                  <a:lnTo>
                    <a:pt x="395733" y="124374"/>
                  </a:lnTo>
                  <a:lnTo>
                    <a:pt x="398501" y="125481"/>
                  </a:lnTo>
                  <a:lnTo>
                    <a:pt x="401339" y="126311"/>
                  </a:lnTo>
                  <a:lnTo>
                    <a:pt x="404315" y="126103"/>
                  </a:lnTo>
                  <a:lnTo>
                    <a:pt x="406183" y="124927"/>
                  </a:lnTo>
                  <a:lnTo>
                    <a:pt x="408052" y="123198"/>
                  </a:lnTo>
                  <a:lnTo>
                    <a:pt x="410059" y="121814"/>
                  </a:lnTo>
                  <a:lnTo>
                    <a:pt x="412343" y="121538"/>
                  </a:lnTo>
                  <a:lnTo>
                    <a:pt x="416219" y="124720"/>
                  </a:lnTo>
                  <a:lnTo>
                    <a:pt x="415042" y="129493"/>
                  </a:lnTo>
                  <a:lnTo>
                    <a:pt x="411374" y="134196"/>
                  </a:lnTo>
                  <a:lnTo>
                    <a:pt x="407775" y="137240"/>
                  </a:lnTo>
                  <a:lnTo>
                    <a:pt x="405284" y="138347"/>
                  </a:lnTo>
                  <a:lnTo>
                    <a:pt x="400024" y="139730"/>
                  </a:lnTo>
                  <a:lnTo>
                    <a:pt x="397532" y="140768"/>
                  </a:lnTo>
                  <a:lnTo>
                    <a:pt x="395525" y="142082"/>
                  </a:lnTo>
                  <a:lnTo>
                    <a:pt x="391857" y="145126"/>
                  </a:lnTo>
                  <a:lnTo>
                    <a:pt x="389780" y="146302"/>
                  </a:lnTo>
                  <a:lnTo>
                    <a:pt x="392826" y="147547"/>
                  </a:lnTo>
                  <a:lnTo>
                    <a:pt x="395110" y="145403"/>
                  </a:lnTo>
                  <a:lnTo>
                    <a:pt x="397394" y="142636"/>
                  </a:lnTo>
                  <a:lnTo>
                    <a:pt x="400439" y="141944"/>
                  </a:lnTo>
                  <a:lnTo>
                    <a:pt x="402515" y="144711"/>
                  </a:lnTo>
                  <a:lnTo>
                    <a:pt x="402100" y="149553"/>
                  </a:lnTo>
                  <a:lnTo>
                    <a:pt x="399332" y="158130"/>
                  </a:lnTo>
                  <a:lnTo>
                    <a:pt x="402169" y="154533"/>
                  </a:lnTo>
                  <a:lnTo>
                    <a:pt x="405976" y="145403"/>
                  </a:lnTo>
                  <a:lnTo>
                    <a:pt x="408329" y="141252"/>
                  </a:lnTo>
                  <a:lnTo>
                    <a:pt x="411651" y="138070"/>
                  </a:lnTo>
                  <a:lnTo>
                    <a:pt x="415735" y="135580"/>
                  </a:lnTo>
                  <a:lnTo>
                    <a:pt x="420233" y="133643"/>
                  </a:lnTo>
                  <a:lnTo>
                    <a:pt x="424663" y="132260"/>
                  </a:lnTo>
                  <a:lnTo>
                    <a:pt x="428608" y="131568"/>
                  </a:lnTo>
                  <a:lnTo>
                    <a:pt x="431861" y="131845"/>
                  </a:lnTo>
                  <a:lnTo>
                    <a:pt x="443004" y="134058"/>
                  </a:lnTo>
                  <a:lnTo>
                    <a:pt x="451032" y="136272"/>
                  </a:lnTo>
                  <a:lnTo>
                    <a:pt x="458645" y="139039"/>
                  </a:lnTo>
                  <a:lnTo>
                    <a:pt x="461622" y="140768"/>
                  </a:lnTo>
                  <a:lnTo>
                    <a:pt x="462937" y="143189"/>
                  </a:lnTo>
                  <a:lnTo>
                    <a:pt x="461206" y="146371"/>
                  </a:lnTo>
                  <a:lnTo>
                    <a:pt x="458369" y="148377"/>
                  </a:lnTo>
                  <a:lnTo>
                    <a:pt x="454700" y="149899"/>
                  </a:lnTo>
                  <a:lnTo>
                    <a:pt x="450894" y="151006"/>
                  </a:lnTo>
                  <a:lnTo>
                    <a:pt x="443142" y="152597"/>
                  </a:lnTo>
                  <a:lnTo>
                    <a:pt x="439197" y="153911"/>
                  </a:lnTo>
                  <a:lnTo>
                    <a:pt x="435321" y="155640"/>
                  </a:lnTo>
                  <a:lnTo>
                    <a:pt x="429784" y="158960"/>
                  </a:lnTo>
                  <a:lnTo>
                    <a:pt x="428262" y="160137"/>
                  </a:lnTo>
                  <a:lnTo>
                    <a:pt x="427985" y="161174"/>
                  </a:lnTo>
                  <a:lnTo>
                    <a:pt x="430061" y="161797"/>
                  </a:lnTo>
                  <a:lnTo>
                    <a:pt x="432207" y="161520"/>
                  </a:lnTo>
                  <a:lnTo>
                    <a:pt x="433868" y="160482"/>
                  </a:lnTo>
                  <a:lnTo>
                    <a:pt x="435321" y="159099"/>
                  </a:lnTo>
                  <a:lnTo>
                    <a:pt x="436982" y="157785"/>
                  </a:lnTo>
                  <a:lnTo>
                    <a:pt x="440374" y="156401"/>
                  </a:lnTo>
                  <a:lnTo>
                    <a:pt x="445149" y="155156"/>
                  </a:lnTo>
                  <a:lnTo>
                    <a:pt x="449994" y="154533"/>
                  </a:lnTo>
                  <a:lnTo>
                    <a:pt x="453524" y="155018"/>
                  </a:lnTo>
                  <a:lnTo>
                    <a:pt x="455046" y="157024"/>
                  </a:lnTo>
                  <a:lnTo>
                    <a:pt x="453939" y="159445"/>
                  </a:lnTo>
                  <a:lnTo>
                    <a:pt x="449440" y="164079"/>
                  </a:lnTo>
                  <a:lnTo>
                    <a:pt x="452486" y="165394"/>
                  </a:lnTo>
                  <a:lnTo>
                    <a:pt x="454493" y="165117"/>
                  </a:lnTo>
                  <a:lnTo>
                    <a:pt x="458369" y="162004"/>
                  </a:lnTo>
                  <a:lnTo>
                    <a:pt x="460307" y="161036"/>
                  </a:lnTo>
                  <a:lnTo>
                    <a:pt x="462383" y="160344"/>
                  </a:lnTo>
                  <a:lnTo>
                    <a:pt x="464390" y="159514"/>
                  </a:lnTo>
                  <a:lnTo>
                    <a:pt x="466051" y="158130"/>
                  </a:lnTo>
                  <a:lnTo>
                    <a:pt x="464113" y="156609"/>
                  </a:lnTo>
                  <a:lnTo>
                    <a:pt x="464252" y="154395"/>
                  </a:lnTo>
                  <a:lnTo>
                    <a:pt x="465774" y="152251"/>
                  </a:lnTo>
                  <a:lnTo>
                    <a:pt x="467920" y="150937"/>
                  </a:lnTo>
                  <a:lnTo>
                    <a:pt x="470411" y="150937"/>
                  </a:lnTo>
                  <a:cubicBezTo>
                    <a:pt x="470411" y="150937"/>
                    <a:pt x="472903" y="151974"/>
                    <a:pt x="472903" y="151974"/>
                  </a:cubicBezTo>
                  <a:lnTo>
                    <a:pt x="475187" y="153634"/>
                  </a:lnTo>
                  <a:lnTo>
                    <a:pt x="480378" y="158615"/>
                  </a:lnTo>
                  <a:lnTo>
                    <a:pt x="484738" y="163803"/>
                  </a:lnTo>
                  <a:lnTo>
                    <a:pt x="487506" y="169267"/>
                  </a:lnTo>
                  <a:lnTo>
                    <a:pt x="486122" y="173487"/>
                  </a:lnTo>
                  <a:lnTo>
                    <a:pt x="483700" y="173971"/>
                  </a:lnTo>
                  <a:lnTo>
                    <a:pt x="474564" y="172104"/>
                  </a:lnTo>
                  <a:lnTo>
                    <a:pt x="472003" y="172242"/>
                  </a:lnTo>
                  <a:lnTo>
                    <a:pt x="469719" y="172657"/>
                  </a:lnTo>
                  <a:lnTo>
                    <a:pt x="465151" y="174109"/>
                  </a:lnTo>
                  <a:lnTo>
                    <a:pt x="460376" y="174940"/>
                  </a:lnTo>
                  <a:lnTo>
                    <a:pt x="454216" y="175562"/>
                  </a:lnTo>
                  <a:lnTo>
                    <a:pt x="448333" y="176669"/>
                  </a:lnTo>
                  <a:lnTo>
                    <a:pt x="444388" y="179159"/>
                  </a:lnTo>
                  <a:lnTo>
                    <a:pt x="448264" y="178882"/>
                  </a:lnTo>
                  <a:lnTo>
                    <a:pt x="455877" y="177430"/>
                  </a:lnTo>
                  <a:lnTo>
                    <a:pt x="459753" y="177430"/>
                  </a:lnTo>
                  <a:cubicBezTo>
                    <a:pt x="459753" y="177430"/>
                    <a:pt x="463144" y="178052"/>
                    <a:pt x="463144" y="178052"/>
                  </a:cubicBezTo>
                  <a:lnTo>
                    <a:pt x="469719" y="179920"/>
                  </a:lnTo>
                  <a:lnTo>
                    <a:pt x="473111" y="180335"/>
                  </a:lnTo>
                  <a:lnTo>
                    <a:pt x="486261" y="180474"/>
                  </a:lnTo>
                  <a:lnTo>
                    <a:pt x="493597" y="181857"/>
                  </a:lnTo>
                  <a:lnTo>
                    <a:pt x="497680" y="185316"/>
                  </a:lnTo>
                  <a:lnTo>
                    <a:pt x="495604" y="188428"/>
                  </a:lnTo>
                  <a:lnTo>
                    <a:pt x="488821" y="189120"/>
                  </a:lnTo>
                  <a:lnTo>
                    <a:pt x="468889" y="186907"/>
                  </a:lnTo>
                  <a:lnTo>
                    <a:pt x="462175" y="187253"/>
                  </a:lnTo>
                  <a:lnTo>
                    <a:pt x="455531" y="188567"/>
                  </a:lnTo>
                  <a:lnTo>
                    <a:pt x="448748" y="190642"/>
                  </a:lnTo>
                  <a:lnTo>
                    <a:pt x="452901" y="191057"/>
                  </a:lnTo>
                  <a:lnTo>
                    <a:pt x="462244" y="189328"/>
                  </a:lnTo>
                  <a:lnTo>
                    <a:pt x="466881" y="189466"/>
                  </a:lnTo>
                  <a:lnTo>
                    <a:pt x="470619" y="190642"/>
                  </a:lnTo>
                  <a:lnTo>
                    <a:pt x="474495" y="192717"/>
                  </a:lnTo>
                  <a:lnTo>
                    <a:pt x="476156" y="195623"/>
                  </a:lnTo>
                  <a:lnTo>
                    <a:pt x="473249" y="199150"/>
                  </a:lnTo>
                  <a:lnTo>
                    <a:pt x="470342" y="199704"/>
                  </a:lnTo>
                  <a:lnTo>
                    <a:pt x="462521" y="198389"/>
                  </a:lnTo>
                  <a:lnTo>
                    <a:pt x="459061" y="198044"/>
                  </a:lnTo>
                  <a:lnTo>
                    <a:pt x="454977" y="198044"/>
                  </a:lnTo>
                  <a:cubicBezTo>
                    <a:pt x="454977" y="198044"/>
                    <a:pt x="446533" y="197214"/>
                    <a:pt x="446533" y="197214"/>
                  </a:cubicBezTo>
                  <a:lnTo>
                    <a:pt x="442450" y="197352"/>
                  </a:lnTo>
                  <a:lnTo>
                    <a:pt x="446464" y="198943"/>
                  </a:lnTo>
                  <a:lnTo>
                    <a:pt x="450478" y="199911"/>
                  </a:lnTo>
                  <a:lnTo>
                    <a:pt x="462314" y="201156"/>
                  </a:lnTo>
                  <a:lnTo>
                    <a:pt x="464044" y="201502"/>
                  </a:lnTo>
                  <a:lnTo>
                    <a:pt x="465636" y="202125"/>
                  </a:lnTo>
                  <a:lnTo>
                    <a:pt x="466743" y="203162"/>
                  </a:lnTo>
                  <a:lnTo>
                    <a:pt x="467989" y="205445"/>
                  </a:lnTo>
                  <a:lnTo>
                    <a:pt x="469235" y="206621"/>
                  </a:lnTo>
                  <a:lnTo>
                    <a:pt x="471173" y="207382"/>
                  </a:lnTo>
                  <a:lnTo>
                    <a:pt x="472764" y="207382"/>
                  </a:lnTo>
                  <a:lnTo>
                    <a:pt x="474356" y="207036"/>
                  </a:lnTo>
                  <a:lnTo>
                    <a:pt x="476294" y="206829"/>
                  </a:lnTo>
                  <a:lnTo>
                    <a:pt x="478163" y="207105"/>
                  </a:lnTo>
                  <a:lnTo>
                    <a:pt x="483700" y="208627"/>
                  </a:lnTo>
                  <a:lnTo>
                    <a:pt x="487022" y="208973"/>
                  </a:lnTo>
                  <a:lnTo>
                    <a:pt x="493943" y="209180"/>
                  </a:lnTo>
                  <a:lnTo>
                    <a:pt x="496988" y="210011"/>
                  </a:lnTo>
                  <a:lnTo>
                    <a:pt x="495673" y="210495"/>
                  </a:lnTo>
                  <a:lnTo>
                    <a:pt x="492420" y="211532"/>
                  </a:lnTo>
                  <a:lnTo>
                    <a:pt x="491452" y="212086"/>
                  </a:lnTo>
                  <a:lnTo>
                    <a:pt x="490690" y="213331"/>
                  </a:lnTo>
                  <a:lnTo>
                    <a:pt x="490967" y="213815"/>
                  </a:lnTo>
                  <a:lnTo>
                    <a:pt x="491659" y="214230"/>
                  </a:lnTo>
                  <a:lnTo>
                    <a:pt x="492351" y="215268"/>
                  </a:lnTo>
                  <a:lnTo>
                    <a:pt x="493735" y="218381"/>
                  </a:lnTo>
                  <a:lnTo>
                    <a:pt x="493735" y="219695"/>
                  </a:lnTo>
                  <a:cubicBezTo>
                    <a:pt x="493735" y="219695"/>
                    <a:pt x="492628" y="222185"/>
                    <a:pt x="492628" y="222185"/>
                  </a:cubicBezTo>
                  <a:lnTo>
                    <a:pt x="494566" y="221148"/>
                  </a:lnTo>
                  <a:lnTo>
                    <a:pt x="496227" y="220594"/>
                  </a:lnTo>
                  <a:lnTo>
                    <a:pt x="497404" y="221078"/>
                  </a:lnTo>
                  <a:lnTo>
                    <a:pt x="497680" y="223361"/>
                  </a:lnTo>
                  <a:lnTo>
                    <a:pt x="498719" y="221839"/>
                  </a:lnTo>
                  <a:lnTo>
                    <a:pt x="498857" y="220110"/>
                  </a:lnTo>
                  <a:lnTo>
                    <a:pt x="498857" y="218519"/>
                  </a:lnTo>
                  <a:lnTo>
                    <a:pt x="499341" y="217205"/>
                  </a:lnTo>
                  <a:lnTo>
                    <a:pt x="501003" y="216167"/>
                  </a:lnTo>
                  <a:lnTo>
                    <a:pt x="503217" y="215683"/>
                  </a:lnTo>
                  <a:lnTo>
                    <a:pt x="507509" y="215268"/>
                  </a:lnTo>
                  <a:lnTo>
                    <a:pt x="505640" y="223154"/>
                  </a:lnTo>
                  <a:lnTo>
                    <a:pt x="503909" y="226543"/>
                  </a:lnTo>
                  <a:lnTo>
                    <a:pt x="501003" y="229310"/>
                  </a:lnTo>
                  <a:lnTo>
                    <a:pt x="504117" y="229448"/>
                  </a:lnTo>
                  <a:lnTo>
                    <a:pt x="507093" y="227096"/>
                  </a:lnTo>
                  <a:lnTo>
                    <a:pt x="510069" y="224053"/>
                  </a:lnTo>
                  <a:lnTo>
                    <a:pt x="513184" y="222116"/>
                  </a:lnTo>
                  <a:lnTo>
                    <a:pt x="512630" y="225851"/>
                  </a:lnTo>
                  <a:lnTo>
                    <a:pt x="514845" y="226059"/>
                  </a:lnTo>
                  <a:lnTo>
                    <a:pt x="518236" y="225021"/>
                  </a:lnTo>
                  <a:lnTo>
                    <a:pt x="521212" y="225021"/>
                  </a:lnTo>
                  <a:cubicBezTo>
                    <a:pt x="521212" y="225021"/>
                    <a:pt x="522320" y="226958"/>
                    <a:pt x="522320" y="226958"/>
                  </a:cubicBezTo>
                  <a:lnTo>
                    <a:pt x="522320" y="229587"/>
                  </a:lnTo>
                  <a:cubicBezTo>
                    <a:pt x="522320" y="229587"/>
                    <a:pt x="522527" y="232561"/>
                    <a:pt x="522527" y="232561"/>
                  </a:cubicBezTo>
                  <a:lnTo>
                    <a:pt x="524396" y="235397"/>
                  </a:lnTo>
                  <a:lnTo>
                    <a:pt x="523981" y="230555"/>
                  </a:lnTo>
                  <a:lnTo>
                    <a:pt x="524603" y="228549"/>
                  </a:lnTo>
                  <a:lnTo>
                    <a:pt x="526542" y="226405"/>
                  </a:lnTo>
                  <a:lnTo>
                    <a:pt x="528756" y="224814"/>
                  </a:lnTo>
                  <a:lnTo>
                    <a:pt x="531317" y="223569"/>
                  </a:lnTo>
                  <a:lnTo>
                    <a:pt x="533947" y="223361"/>
                  </a:lnTo>
                  <a:lnTo>
                    <a:pt x="536231" y="224814"/>
                  </a:lnTo>
                  <a:lnTo>
                    <a:pt x="532840" y="227442"/>
                  </a:lnTo>
                  <a:lnTo>
                    <a:pt x="531594" y="229172"/>
                  </a:lnTo>
                  <a:lnTo>
                    <a:pt x="531801" y="230970"/>
                  </a:lnTo>
                  <a:lnTo>
                    <a:pt x="533739" y="232077"/>
                  </a:lnTo>
                  <a:lnTo>
                    <a:pt x="535954" y="231524"/>
                  </a:lnTo>
                  <a:lnTo>
                    <a:pt x="538169" y="230417"/>
                  </a:lnTo>
                  <a:lnTo>
                    <a:pt x="540038" y="229933"/>
                  </a:lnTo>
                  <a:lnTo>
                    <a:pt x="542668" y="230901"/>
                  </a:lnTo>
                  <a:lnTo>
                    <a:pt x="546820" y="234775"/>
                  </a:lnTo>
                  <a:lnTo>
                    <a:pt x="549174" y="236297"/>
                  </a:lnTo>
                  <a:lnTo>
                    <a:pt x="551250" y="236781"/>
                  </a:lnTo>
                  <a:lnTo>
                    <a:pt x="552911" y="236919"/>
                  </a:lnTo>
                  <a:lnTo>
                    <a:pt x="554572" y="237472"/>
                  </a:lnTo>
                  <a:lnTo>
                    <a:pt x="556648" y="239271"/>
                  </a:lnTo>
                  <a:lnTo>
                    <a:pt x="553811" y="240793"/>
                  </a:lnTo>
                  <a:lnTo>
                    <a:pt x="552565" y="242107"/>
                  </a:lnTo>
                  <a:lnTo>
                    <a:pt x="552565" y="243906"/>
                  </a:lnTo>
                  <a:cubicBezTo>
                    <a:pt x="552565" y="243906"/>
                    <a:pt x="553326" y="247088"/>
                    <a:pt x="553326" y="247088"/>
                  </a:cubicBezTo>
                  <a:lnTo>
                    <a:pt x="542391" y="246673"/>
                  </a:lnTo>
                  <a:lnTo>
                    <a:pt x="538930" y="246949"/>
                  </a:lnTo>
                  <a:lnTo>
                    <a:pt x="542668" y="248886"/>
                  </a:lnTo>
                  <a:lnTo>
                    <a:pt x="547443" y="250270"/>
                  </a:lnTo>
                  <a:lnTo>
                    <a:pt x="552426" y="250823"/>
                  </a:lnTo>
                  <a:lnTo>
                    <a:pt x="556856" y="250131"/>
                  </a:lnTo>
                  <a:lnTo>
                    <a:pt x="559140" y="247848"/>
                  </a:lnTo>
                  <a:lnTo>
                    <a:pt x="560178" y="247157"/>
                  </a:lnTo>
                  <a:lnTo>
                    <a:pt x="561285" y="246742"/>
                  </a:lnTo>
                  <a:lnTo>
                    <a:pt x="561978" y="246603"/>
                  </a:lnTo>
                  <a:lnTo>
                    <a:pt x="563777" y="246742"/>
                  </a:lnTo>
                  <a:lnTo>
                    <a:pt x="566476" y="247226"/>
                  </a:lnTo>
                  <a:lnTo>
                    <a:pt x="568829" y="248263"/>
                  </a:lnTo>
                  <a:lnTo>
                    <a:pt x="573397" y="251169"/>
                  </a:lnTo>
                  <a:lnTo>
                    <a:pt x="571459" y="252898"/>
                  </a:lnTo>
                  <a:lnTo>
                    <a:pt x="570352" y="255043"/>
                  </a:lnTo>
                  <a:lnTo>
                    <a:pt x="569522" y="257325"/>
                  </a:lnTo>
                  <a:lnTo>
                    <a:pt x="568345" y="259539"/>
                  </a:lnTo>
                  <a:lnTo>
                    <a:pt x="566476" y="261545"/>
                  </a:lnTo>
                  <a:lnTo>
                    <a:pt x="559694" y="266664"/>
                  </a:lnTo>
                  <a:lnTo>
                    <a:pt x="563362" y="266041"/>
                  </a:lnTo>
                  <a:lnTo>
                    <a:pt x="570837" y="262928"/>
                  </a:lnTo>
                  <a:lnTo>
                    <a:pt x="574574" y="261891"/>
                  </a:lnTo>
                  <a:lnTo>
                    <a:pt x="577688" y="262029"/>
                  </a:lnTo>
                  <a:lnTo>
                    <a:pt x="583848" y="263412"/>
                  </a:lnTo>
                  <a:lnTo>
                    <a:pt x="586824" y="263412"/>
                  </a:lnTo>
                  <a:cubicBezTo>
                    <a:pt x="586824" y="263412"/>
                    <a:pt x="588278" y="262375"/>
                    <a:pt x="588278" y="262375"/>
                  </a:cubicBezTo>
                  <a:lnTo>
                    <a:pt x="591046" y="258985"/>
                  </a:lnTo>
                  <a:lnTo>
                    <a:pt x="592500" y="258086"/>
                  </a:lnTo>
                  <a:lnTo>
                    <a:pt x="594438" y="258363"/>
                  </a:lnTo>
                  <a:lnTo>
                    <a:pt x="596099" y="259539"/>
                  </a:lnTo>
                  <a:lnTo>
                    <a:pt x="598729" y="262444"/>
                  </a:lnTo>
                  <a:lnTo>
                    <a:pt x="607172" y="270399"/>
                  </a:lnTo>
                  <a:lnTo>
                    <a:pt x="609595" y="273443"/>
                  </a:lnTo>
                  <a:lnTo>
                    <a:pt x="607311" y="276348"/>
                  </a:lnTo>
                  <a:lnTo>
                    <a:pt x="602604" y="275241"/>
                  </a:lnTo>
                  <a:lnTo>
                    <a:pt x="597137" y="273304"/>
                  </a:lnTo>
                  <a:lnTo>
                    <a:pt x="592500" y="273650"/>
                  </a:lnTo>
                  <a:lnTo>
                    <a:pt x="601289" y="279184"/>
                  </a:lnTo>
                  <a:lnTo>
                    <a:pt x="603712" y="282435"/>
                  </a:lnTo>
                  <a:lnTo>
                    <a:pt x="600943" y="285825"/>
                  </a:lnTo>
                  <a:lnTo>
                    <a:pt x="596029" y="286793"/>
                  </a:lnTo>
                  <a:lnTo>
                    <a:pt x="591946" y="285202"/>
                  </a:lnTo>
                  <a:lnTo>
                    <a:pt x="588001" y="283196"/>
                  </a:lnTo>
                  <a:lnTo>
                    <a:pt x="583641" y="283196"/>
                  </a:lnTo>
                  <a:cubicBezTo>
                    <a:pt x="583641" y="283196"/>
                    <a:pt x="585440" y="286171"/>
                    <a:pt x="585440" y="286171"/>
                  </a:cubicBezTo>
                  <a:lnTo>
                    <a:pt x="585440" y="287900"/>
                  </a:lnTo>
                  <a:cubicBezTo>
                    <a:pt x="585440" y="287900"/>
                    <a:pt x="584748" y="289214"/>
                    <a:pt x="584748" y="289214"/>
                  </a:cubicBezTo>
                  <a:lnTo>
                    <a:pt x="585025" y="291220"/>
                  </a:lnTo>
                  <a:lnTo>
                    <a:pt x="587032" y="293365"/>
                  </a:lnTo>
                  <a:lnTo>
                    <a:pt x="593123" y="296962"/>
                  </a:lnTo>
                  <a:lnTo>
                    <a:pt x="595268" y="299590"/>
                  </a:lnTo>
                  <a:lnTo>
                    <a:pt x="591808" y="300420"/>
                  </a:lnTo>
                  <a:lnTo>
                    <a:pt x="585094" y="300005"/>
                  </a:lnTo>
                  <a:lnTo>
                    <a:pt x="582187" y="300420"/>
                  </a:lnTo>
                  <a:lnTo>
                    <a:pt x="584056" y="301804"/>
                  </a:lnTo>
                  <a:lnTo>
                    <a:pt x="585786" y="303810"/>
                  </a:lnTo>
                  <a:lnTo>
                    <a:pt x="587032" y="306093"/>
                  </a:lnTo>
                  <a:lnTo>
                    <a:pt x="587170" y="308444"/>
                  </a:lnTo>
                  <a:lnTo>
                    <a:pt x="581495" y="317575"/>
                  </a:lnTo>
                  <a:lnTo>
                    <a:pt x="579488" y="318198"/>
                  </a:lnTo>
                  <a:lnTo>
                    <a:pt x="576581" y="318198"/>
                  </a:lnTo>
                  <a:lnTo>
                    <a:pt x="573605" y="317783"/>
                  </a:lnTo>
                  <a:lnTo>
                    <a:pt x="571529" y="317091"/>
                  </a:lnTo>
                  <a:lnTo>
                    <a:pt x="569452" y="315362"/>
                  </a:lnTo>
                  <a:lnTo>
                    <a:pt x="567791" y="313010"/>
                  </a:lnTo>
                  <a:lnTo>
                    <a:pt x="564884" y="308029"/>
                  </a:lnTo>
                  <a:lnTo>
                    <a:pt x="565369" y="311350"/>
                  </a:lnTo>
                  <a:lnTo>
                    <a:pt x="565369" y="313425"/>
                  </a:lnTo>
                  <a:cubicBezTo>
                    <a:pt x="565369" y="313425"/>
                    <a:pt x="564123" y="314809"/>
                    <a:pt x="564123" y="314809"/>
                  </a:cubicBezTo>
                  <a:lnTo>
                    <a:pt x="560870" y="316123"/>
                  </a:lnTo>
                  <a:lnTo>
                    <a:pt x="562600" y="317368"/>
                  </a:lnTo>
                  <a:lnTo>
                    <a:pt x="564400" y="317990"/>
                  </a:lnTo>
                  <a:lnTo>
                    <a:pt x="565992" y="318751"/>
                  </a:lnTo>
                  <a:lnTo>
                    <a:pt x="567099" y="320273"/>
                  </a:lnTo>
                  <a:lnTo>
                    <a:pt x="567376" y="322487"/>
                  </a:lnTo>
                  <a:lnTo>
                    <a:pt x="566615" y="335284"/>
                  </a:lnTo>
                  <a:lnTo>
                    <a:pt x="565784" y="339573"/>
                  </a:lnTo>
                  <a:lnTo>
                    <a:pt x="564261" y="343723"/>
                  </a:lnTo>
                  <a:lnTo>
                    <a:pt x="561839" y="347873"/>
                  </a:lnTo>
                  <a:lnTo>
                    <a:pt x="556579" y="341509"/>
                  </a:lnTo>
                  <a:lnTo>
                    <a:pt x="553465" y="339573"/>
                  </a:lnTo>
                  <a:lnTo>
                    <a:pt x="550558" y="342132"/>
                  </a:lnTo>
                  <a:lnTo>
                    <a:pt x="547928" y="338950"/>
                  </a:lnTo>
                  <a:lnTo>
                    <a:pt x="546889" y="335699"/>
                  </a:lnTo>
                  <a:lnTo>
                    <a:pt x="547097" y="332171"/>
                  </a:lnTo>
                  <a:lnTo>
                    <a:pt x="548204" y="328020"/>
                  </a:lnTo>
                  <a:lnTo>
                    <a:pt x="546059" y="330580"/>
                  </a:lnTo>
                  <a:lnTo>
                    <a:pt x="544536" y="333623"/>
                  </a:lnTo>
                  <a:lnTo>
                    <a:pt x="542322" y="340126"/>
                  </a:lnTo>
                  <a:lnTo>
                    <a:pt x="539207" y="337151"/>
                  </a:lnTo>
                  <a:lnTo>
                    <a:pt x="536162" y="333485"/>
                  </a:lnTo>
                  <a:lnTo>
                    <a:pt x="533393" y="329612"/>
                  </a:lnTo>
                  <a:lnTo>
                    <a:pt x="526403" y="316123"/>
                  </a:lnTo>
                  <a:lnTo>
                    <a:pt x="525365" y="313148"/>
                  </a:lnTo>
                  <a:lnTo>
                    <a:pt x="525642" y="308652"/>
                  </a:lnTo>
                  <a:lnTo>
                    <a:pt x="527995" y="305539"/>
                  </a:lnTo>
                  <a:lnTo>
                    <a:pt x="535124" y="300628"/>
                  </a:lnTo>
                  <a:lnTo>
                    <a:pt x="537615" y="297377"/>
                  </a:lnTo>
                  <a:lnTo>
                    <a:pt x="541353" y="289768"/>
                  </a:lnTo>
                  <a:lnTo>
                    <a:pt x="544536" y="286793"/>
                  </a:lnTo>
                  <a:lnTo>
                    <a:pt x="541630" y="287070"/>
                  </a:lnTo>
                  <a:lnTo>
                    <a:pt x="539345" y="288937"/>
                  </a:lnTo>
                  <a:lnTo>
                    <a:pt x="535747" y="293987"/>
                  </a:lnTo>
                  <a:lnTo>
                    <a:pt x="533878" y="296201"/>
                  </a:lnTo>
                  <a:lnTo>
                    <a:pt x="531801" y="298068"/>
                  </a:lnTo>
                  <a:lnTo>
                    <a:pt x="529448" y="299590"/>
                  </a:lnTo>
                  <a:lnTo>
                    <a:pt x="526680" y="300766"/>
                  </a:lnTo>
                  <a:lnTo>
                    <a:pt x="524257" y="301389"/>
                  </a:lnTo>
                  <a:lnTo>
                    <a:pt x="521005" y="301873"/>
                  </a:lnTo>
                  <a:lnTo>
                    <a:pt x="517821" y="301873"/>
                  </a:lnTo>
                  <a:lnTo>
                    <a:pt x="515606" y="301043"/>
                  </a:lnTo>
                  <a:lnTo>
                    <a:pt x="514845" y="298760"/>
                  </a:lnTo>
                  <a:lnTo>
                    <a:pt x="515883" y="296201"/>
                  </a:lnTo>
                  <a:lnTo>
                    <a:pt x="519482" y="291566"/>
                  </a:lnTo>
                  <a:lnTo>
                    <a:pt x="518790" y="291220"/>
                  </a:lnTo>
                  <a:lnTo>
                    <a:pt x="515053" y="294333"/>
                  </a:lnTo>
                  <a:lnTo>
                    <a:pt x="510969" y="294126"/>
                  </a:lnTo>
                  <a:lnTo>
                    <a:pt x="506816" y="291912"/>
                  </a:lnTo>
                  <a:lnTo>
                    <a:pt x="503010" y="288937"/>
                  </a:lnTo>
                  <a:lnTo>
                    <a:pt x="500241" y="285202"/>
                  </a:lnTo>
                  <a:lnTo>
                    <a:pt x="497819" y="280360"/>
                  </a:lnTo>
                  <a:lnTo>
                    <a:pt x="495050" y="276210"/>
                  </a:lnTo>
                  <a:lnTo>
                    <a:pt x="491244" y="274411"/>
                  </a:lnTo>
                  <a:lnTo>
                    <a:pt x="492213" y="276901"/>
                  </a:lnTo>
                  <a:lnTo>
                    <a:pt x="490552" y="277870"/>
                  </a:lnTo>
                  <a:lnTo>
                    <a:pt x="487714" y="277662"/>
                  </a:lnTo>
                  <a:lnTo>
                    <a:pt x="485223" y="276486"/>
                  </a:lnTo>
                  <a:lnTo>
                    <a:pt x="485845" y="279184"/>
                  </a:lnTo>
                  <a:lnTo>
                    <a:pt x="487368" y="282643"/>
                  </a:lnTo>
                  <a:lnTo>
                    <a:pt x="487922" y="285756"/>
                  </a:lnTo>
                  <a:lnTo>
                    <a:pt x="485569" y="287277"/>
                  </a:lnTo>
                  <a:lnTo>
                    <a:pt x="483008" y="286447"/>
                  </a:lnTo>
                  <a:lnTo>
                    <a:pt x="473595" y="279738"/>
                  </a:lnTo>
                  <a:lnTo>
                    <a:pt x="474010" y="283334"/>
                  </a:lnTo>
                  <a:lnTo>
                    <a:pt x="475948" y="287001"/>
                  </a:lnTo>
                  <a:lnTo>
                    <a:pt x="478578" y="290390"/>
                  </a:lnTo>
                  <a:lnTo>
                    <a:pt x="484184" y="295855"/>
                  </a:lnTo>
                  <a:lnTo>
                    <a:pt x="486745" y="298968"/>
                  </a:lnTo>
                  <a:lnTo>
                    <a:pt x="487160" y="302011"/>
                  </a:lnTo>
                  <a:lnTo>
                    <a:pt x="483700" y="304640"/>
                  </a:lnTo>
                  <a:lnTo>
                    <a:pt x="479201" y="304917"/>
                  </a:lnTo>
                  <a:lnTo>
                    <a:pt x="475187" y="302911"/>
                  </a:lnTo>
                  <a:lnTo>
                    <a:pt x="471726" y="299729"/>
                  </a:lnTo>
                  <a:lnTo>
                    <a:pt x="465774" y="293019"/>
                  </a:lnTo>
                  <a:lnTo>
                    <a:pt x="462867" y="290944"/>
                  </a:lnTo>
                  <a:lnTo>
                    <a:pt x="459614" y="290459"/>
                  </a:lnTo>
                  <a:lnTo>
                    <a:pt x="455392" y="291704"/>
                  </a:lnTo>
                  <a:lnTo>
                    <a:pt x="459407" y="292742"/>
                  </a:lnTo>
                  <a:lnTo>
                    <a:pt x="462729" y="294264"/>
                  </a:lnTo>
                  <a:lnTo>
                    <a:pt x="465013" y="296685"/>
                  </a:lnTo>
                  <a:lnTo>
                    <a:pt x="466120" y="300351"/>
                  </a:lnTo>
                  <a:lnTo>
                    <a:pt x="466120" y="304848"/>
                  </a:lnTo>
                  <a:cubicBezTo>
                    <a:pt x="466120" y="304848"/>
                    <a:pt x="466812" y="306992"/>
                    <a:pt x="466812" y="306992"/>
                  </a:cubicBezTo>
                  <a:lnTo>
                    <a:pt x="468473" y="309067"/>
                  </a:lnTo>
                  <a:lnTo>
                    <a:pt x="469996" y="309897"/>
                  </a:lnTo>
                  <a:lnTo>
                    <a:pt x="471449" y="310312"/>
                  </a:lnTo>
                  <a:lnTo>
                    <a:pt x="472695" y="310866"/>
                  </a:lnTo>
                  <a:lnTo>
                    <a:pt x="473526" y="312041"/>
                  </a:lnTo>
                  <a:lnTo>
                    <a:pt x="473249" y="313771"/>
                  </a:lnTo>
                  <a:lnTo>
                    <a:pt x="472280" y="316330"/>
                  </a:lnTo>
                  <a:lnTo>
                    <a:pt x="471519" y="318820"/>
                  </a:lnTo>
                  <a:lnTo>
                    <a:pt x="471934" y="320481"/>
                  </a:lnTo>
                  <a:lnTo>
                    <a:pt x="473387" y="320619"/>
                  </a:lnTo>
                  <a:lnTo>
                    <a:pt x="474979" y="319581"/>
                  </a:lnTo>
                  <a:lnTo>
                    <a:pt x="476640" y="318267"/>
                  </a:lnTo>
                  <a:lnTo>
                    <a:pt x="478301" y="317575"/>
                  </a:lnTo>
                  <a:lnTo>
                    <a:pt x="481693" y="318613"/>
                  </a:lnTo>
                  <a:lnTo>
                    <a:pt x="483908" y="321242"/>
                  </a:lnTo>
                  <a:lnTo>
                    <a:pt x="485984" y="324285"/>
                  </a:lnTo>
                  <a:lnTo>
                    <a:pt x="489029" y="326360"/>
                  </a:lnTo>
                  <a:lnTo>
                    <a:pt x="488060" y="327536"/>
                  </a:lnTo>
                  <a:lnTo>
                    <a:pt x="484461" y="330442"/>
                  </a:lnTo>
                  <a:lnTo>
                    <a:pt x="487852" y="332448"/>
                  </a:lnTo>
                  <a:lnTo>
                    <a:pt x="489721" y="335284"/>
                  </a:lnTo>
                  <a:lnTo>
                    <a:pt x="492282" y="341579"/>
                  </a:lnTo>
                  <a:lnTo>
                    <a:pt x="492767" y="341855"/>
                  </a:lnTo>
                  <a:lnTo>
                    <a:pt x="493320" y="341579"/>
                  </a:lnTo>
                  <a:lnTo>
                    <a:pt x="493874" y="341233"/>
                  </a:lnTo>
                  <a:lnTo>
                    <a:pt x="494289" y="341371"/>
                  </a:lnTo>
                  <a:lnTo>
                    <a:pt x="494704" y="342132"/>
                  </a:lnTo>
                  <a:lnTo>
                    <a:pt x="496227" y="346697"/>
                  </a:lnTo>
                  <a:lnTo>
                    <a:pt x="497058" y="350917"/>
                  </a:lnTo>
                  <a:lnTo>
                    <a:pt x="498096" y="352715"/>
                  </a:lnTo>
                  <a:lnTo>
                    <a:pt x="498096" y="348357"/>
                  </a:lnTo>
                  <a:cubicBezTo>
                    <a:pt x="498096" y="348357"/>
                    <a:pt x="498442" y="346352"/>
                    <a:pt x="498442" y="346352"/>
                  </a:cubicBezTo>
                  <a:lnTo>
                    <a:pt x="499618" y="345383"/>
                  </a:lnTo>
                  <a:lnTo>
                    <a:pt x="501003" y="345798"/>
                  </a:lnTo>
                  <a:lnTo>
                    <a:pt x="502871" y="346905"/>
                  </a:lnTo>
                  <a:lnTo>
                    <a:pt x="504602" y="348288"/>
                  </a:lnTo>
                  <a:lnTo>
                    <a:pt x="505709" y="349395"/>
                  </a:lnTo>
                  <a:lnTo>
                    <a:pt x="506332" y="350156"/>
                  </a:lnTo>
                  <a:lnTo>
                    <a:pt x="506885" y="350709"/>
                  </a:lnTo>
                  <a:lnTo>
                    <a:pt x="507370" y="351263"/>
                  </a:lnTo>
                  <a:lnTo>
                    <a:pt x="507854" y="352093"/>
                  </a:lnTo>
                  <a:lnTo>
                    <a:pt x="507578" y="352577"/>
                  </a:lnTo>
                  <a:lnTo>
                    <a:pt x="506816" y="353130"/>
                  </a:lnTo>
                  <a:lnTo>
                    <a:pt x="506124" y="353753"/>
                  </a:lnTo>
                  <a:lnTo>
                    <a:pt x="506124" y="354445"/>
                  </a:lnTo>
                  <a:lnTo>
                    <a:pt x="507370" y="355828"/>
                  </a:lnTo>
                  <a:lnTo>
                    <a:pt x="508200" y="355690"/>
                  </a:lnTo>
                  <a:lnTo>
                    <a:pt x="509931" y="353476"/>
                  </a:lnTo>
                  <a:lnTo>
                    <a:pt x="512561" y="350640"/>
                  </a:lnTo>
                  <a:lnTo>
                    <a:pt x="513876" y="350156"/>
                  </a:lnTo>
                  <a:lnTo>
                    <a:pt x="516091" y="350640"/>
                  </a:lnTo>
                  <a:lnTo>
                    <a:pt x="517682" y="351678"/>
                  </a:lnTo>
                  <a:lnTo>
                    <a:pt x="518928" y="353200"/>
                  </a:lnTo>
                  <a:lnTo>
                    <a:pt x="520036" y="354791"/>
                  </a:lnTo>
                  <a:lnTo>
                    <a:pt x="521351" y="356174"/>
                  </a:lnTo>
                  <a:lnTo>
                    <a:pt x="522735" y="356589"/>
                  </a:lnTo>
                  <a:lnTo>
                    <a:pt x="524742" y="356935"/>
                  </a:lnTo>
                  <a:lnTo>
                    <a:pt x="526472" y="357765"/>
                  </a:lnTo>
                  <a:lnTo>
                    <a:pt x="527164" y="359840"/>
                  </a:lnTo>
                  <a:lnTo>
                    <a:pt x="526472" y="361085"/>
                  </a:lnTo>
                  <a:lnTo>
                    <a:pt x="523150" y="363645"/>
                  </a:lnTo>
                  <a:lnTo>
                    <a:pt x="521974" y="364752"/>
                  </a:lnTo>
                  <a:lnTo>
                    <a:pt x="525019" y="364406"/>
                  </a:lnTo>
                  <a:lnTo>
                    <a:pt x="527995" y="364406"/>
                  </a:lnTo>
                  <a:cubicBezTo>
                    <a:pt x="527995" y="364406"/>
                    <a:pt x="530279" y="365443"/>
                    <a:pt x="530279" y="365443"/>
                  </a:cubicBezTo>
                  <a:lnTo>
                    <a:pt x="531179" y="367934"/>
                  </a:lnTo>
                  <a:lnTo>
                    <a:pt x="530002" y="371116"/>
                  </a:lnTo>
                  <a:lnTo>
                    <a:pt x="527234" y="372153"/>
                  </a:lnTo>
                  <a:lnTo>
                    <a:pt x="520659" y="372153"/>
                  </a:lnTo>
                  <a:cubicBezTo>
                    <a:pt x="520659" y="372153"/>
                    <a:pt x="526749" y="376373"/>
                    <a:pt x="526749" y="376373"/>
                  </a:cubicBezTo>
                  <a:lnTo>
                    <a:pt x="529379" y="379209"/>
                  </a:lnTo>
                  <a:lnTo>
                    <a:pt x="529102" y="382391"/>
                  </a:lnTo>
                  <a:lnTo>
                    <a:pt x="531386" y="383083"/>
                  </a:lnTo>
                  <a:lnTo>
                    <a:pt x="533601" y="382806"/>
                  </a:lnTo>
                  <a:lnTo>
                    <a:pt x="535747" y="382391"/>
                  </a:lnTo>
                  <a:lnTo>
                    <a:pt x="537961" y="382598"/>
                  </a:lnTo>
                  <a:lnTo>
                    <a:pt x="539345" y="383498"/>
                  </a:lnTo>
                  <a:lnTo>
                    <a:pt x="539692" y="384605"/>
                  </a:lnTo>
                  <a:lnTo>
                    <a:pt x="538999" y="385780"/>
                  </a:lnTo>
                  <a:lnTo>
                    <a:pt x="537131" y="386887"/>
                  </a:lnTo>
                  <a:lnTo>
                    <a:pt x="540315" y="387233"/>
                  </a:lnTo>
                  <a:lnTo>
                    <a:pt x="542183" y="388893"/>
                  </a:lnTo>
                  <a:lnTo>
                    <a:pt x="545228" y="394427"/>
                  </a:lnTo>
                  <a:lnTo>
                    <a:pt x="542391" y="397332"/>
                  </a:lnTo>
                  <a:lnTo>
                    <a:pt x="543429" y="408331"/>
                  </a:lnTo>
                  <a:lnTo>
                    <a:pt x="540799" y="410475"/>
                  </a:lnTo>
                  <a:lnTo>
                    <a:pt x="538861" y="409092"/>
                  </a:lnTo>
                  <a:lnTo>
                    <a:pt x="537477" y="406187"/>
                  </a:lnTo>
                  <a:lnTo>
                    <a:pt x="535470" y="400445"/>
                  </a:lnTo>
                  <a:lnTo>
                    <a:pt x="534086" y="398162"/>
                  </a:lnTo>
                  <a:lnTo>
                    <a:pt x="532563" y="396156"/>
                  </a:lnTo>
                  <a:lnTo>
                    <a:pt x="528964" y="392352"/>
                  </a:lnTo>
                  <a:lnTo>
                    <a:pt x="530140" y="395119"/>
                  </a:lnTo>
                  <a:lnTo>
                    <a:pt x="531109" y="397955"/>
                  </a:lnTo>
                  <a:lnTo>
                    <a:pt x="531801" y="400860"/>
                  </a:lnTo>
                  <a:lnTo>
                    <a:pt x="532355" y="403765"/>
                  </a:lnTo>
                  <a:lnTo>
                    <a:pt x="532494" y="406117"/>
                  </a:lnTo>
                  <a:lnTo>
                    <a:pt x="532148" y="409576"/>
                  </a:lnTo>
                  <a:lnTo>
                    <a:pt x="532494" y="411305"/>
                  </a:lnTo>
                  <a:lnTo>
                    <a:pt x="533947" y="413311"/>
                  </a:lnTo>
                  <a:lnTo>
                    <a:pt x="538792" y="418845"/>
                  </a:lnTo>
                  <a:lnTo>
                    <a:pt x="539553" y="420921"/>
                  </a:lnTo>
                  <a:lnTo>
                    <a:pt x="538030" y="422581"/>
                  </a:lnTo>
                  <a:lnTo>
                    <a:pt x="535608" y="422027"/>
                  </a:lnTo>
                  <a:lnTo>
                    <a:pt x="532978" y="420782"/>
                  </a:lnTo>
                  <a:lnTo>
                    <a:pt x="530971" y="420367"/>
                  </a:lnTo>
                  <a:lnTo>
                    <a:pt x="529933" y="422096"/>
                  </a:lnTo>
                  <a:lnTo>
                    <a:pt x="532355" y="427561"/>
                  </a:lnTo>
                  <a:lnTo>
                    <a:pt x="532009" y="429982"/>
                  </a:lnTo>
                  <a:lnTo>
                    <a:pt x="530140" y="430190"/>
                  </a:lnTo>
                  <a:lnTo>
                    <a:pt x="527718" y="428460"/>
                  </a:lnTo>
                  <a:lnTo>
                    <a:pt x="523635" y="424587"/>
                  </a:lnTo>
                  <a:lnTo>
                    <a:pt x="521005" y="422719"/>
                  </a:lnTo>
                  <a:lnTo>
                    <a:pt x="518236" y="421059"/>
                  </a:lnTo>
                  <a:lnTo>
                    <a:pt x="517475" y="420921"/>
                  </a:lnTo>
                  <a:lnTo>
                    <a:pt x="516852" y="421197"/>
                  </a:lnTo>
                  <a:lnTo>
                    <a:pt x="516298" y="421543"/>
                  </a:lnTo>
                  <a:lnTo>
                    <a:pt x="515814" y="421543"/>
                  </a:lnTo>
                  <a:lnTo>
                    <a:pt x="513668" y="420021"/>
                  </a:lnTo>
                  <a:lnTo>
                    <a:pt x="509585" y="416355"/>
                  </a:lnTo>
                  <a:lnTo>
                    <a:pt x="507232" y="414972"/>
                  </a:lnTo>
                  <a:lnTo>
                    <a:pt x="508131" y="417116"/>
                  </a:lnTo>
                  <a:lnTo>
                    <a:pt x="507785" y="418361"/>
                  </a:lnTo>
                  <a:lnTo>
                    <a:pt x="506470" y="418638"/>
                  </a:lnTo>
                  <a:lnTo>
                    <a:pt x="504394" y="417946"/>
                  </a:lnTo>
                  <a:lnTo>
                    <a:pt x="502594" y="416424"/>
                  </a:lnTo>
                  <a:lnTo>
                    <a:pt x="501210" y="414280"/>
                  </a:lnTo>
                  <a:lnTo>
                    <a:pt x="499964" y="411928"/>
                  </a:lnTo>
                  <a:lnTo>
                    <a:pt x="498719" y="409784"/>
                  </a:lnTo>
                  <a:lnTo>
                    <a:pt x="499203" y="414280"/>
                  </a:lnTo>
                  <a:lnTo>
                    <a:pt x="498788" y="415594"/>
                  </a:lnTo>
                  <a:lnTo>
                    <a:pt x="497058" y="415456"/>
                  </a:lnTo>
                  <a:lnTo>
                    <a:pt x="495743" y="414142"/>
                  </a:lnTo>
                  <a:lnTo>
                    <a:pt x="492767" y="409576"/>
                  </a:lnTo>
                  <a:lnTo>
                    <a:pt x="491382" y="408123"/>
                  </a:lnTo>
                  <a:lnTo>
                    <a:pt x="490136" y="407777"/>
                  </a:lnTo>
                  <a:lnTo>
                    <a:pt x="487437" y="407501"/>
                  </a:lnTo>
                  <a:lnTo>
                    <a:pt x="485984" y="406947"/>
                  </a:lnTo>
                  <a:lnTo>
                    <a:pt x="484738" y="405979"/>
                  </a:lnTo>
                  <a:lnTo>
                    <a:pt x="475325" y="395396"/>
                  </a:lnTo>
                  <a:lnTo>
                    <a:pt x="473041" y="393459"/>
                  </a:lnTo>
                  <a:lnTo>
                    <a:pt x="475187" y="398785"/>
                  </a:lnTo>
                  <a:lnTo>
                    <a:pt x="475948" y="401552"/>
                  </a:lnTo>
                  <a:lnTo>
                    <a:pt x="476502" y="404388"/>
                  </a:lnTo>
                  <a:lnTo>
                    <a:pt x="472764" y="402866"/>
                  </a:lnTo>
                  <a:lnTo>
                    <a:pt x="465843" y="397263"/>
                  </a:lnTo>
                  <a:lnTo>
                    <a:pt x="462244" y="394911"/>
                  </a:lnTo>
                  <a:lnTo>
                    <a:pt x="458092" y="393459"/>
                  </a:lnTo>
                  <a:lnTo>
                    <a:pt x="454216" y="393113"/>
                  </a:lnTo>
                  <a:lnTo>
                    <a:pt x="452486" y="394635"/>
                  </a:lnTo>
                  <a:lnTo>
                    <a:pt x="454631" y="398785"/>
                  </a:lnTo>
                  <a:lnTo>
                    <a:pt x="466397" y="411513"/>
                  </a:lnTo>
                  <a:lnTo>
                    <a:pt x="469719" y="413242"/>
                  </a:lnTo>
                  <a:lnTo>
                    <a:pt x="473734" y="414557"/>
                  </a:lnTo>
                  <a:lnTo>
                    <a:pt x="476571" y="416078"/>
                  </a:lnTo>
                  <a:lnTo>
                    <a:pt x="476156" y="418361"/>
                  </a:lnTo>
                  <a:lnTo>
                    <a:pt x="480724" y="420436"/>
                  </a:lnTo>
                  <a:lnTo>
                    <a:pt x="491936" y="428391"/>
                  </a:lnTo>
                  <a:lnTo>
                    <a:pt x="493874" y="429429"/>
                  </a:lnTo>
                  <a:lnTo>
                    <a:pt x="497750" y="431089"/>
                  </a:lnTo>
                  <a:lnTo>
                    <a:pt x="499549" y="432265"/>
                  </a:lnTo>
                  <a:lnTo>
                    <a:pt x="501279" y="434133"/>
                  </a:lnTo>
                  <a:lnTo>
                    <a:pt x="504117" y="438283"/>
                  </a:lnTo>
                  <a:lnTo>
                    <a:pt x="505709" y="440151"/>
                  </a:lnTo>
                  <a:lnTo>
                    <a:pt x="507162" y="440981"/>
                  </a:lnTo>
                  <a:lnTo>
                    <a:pt x="511315" y="442572"/>
                  </a:lnTo>
                  <a:lnTo>
                    <a:pt x="512422" y="443471"/>
                  </a:lnTo>
                  <a:lnTo>
                    <a:pt x="512422" y="444924"/>
                  </a:lnTo>
                  <a:lnTo>
                    <a:pt x="511592" y="445892"/>
                  </a:lnTo>
                  <a:lnTo>
                    <a:pt x="510485" y="446722"/>
                  </a:lnTo>
                  <a:lnTo>
                    <a:pt x="509792" y="447760"/>
                  </a:lnTo>
                  <a:lnTo>
                    <a:pt x="510000" y="449558"/>
                  </a:lnTo>
                  <a:lnTo>
                    <a:pt x="510692" y="450803"/>
                  </a:lnTo>
                  <a:lnTo>
                    <a:pt x="510969" y="451910"/>
                  </a:lnTo>
                  <a:lnTo>
                    <a:pt x="509792" y="453432"/>
                  </a:lnTo>
                  <a:lnTo>
                    <a:pt x="508131" y="454193"/>
                  </a:lnTo>
                  <a:lnTo>
                    <a:pt x="506332" y="454193"/>
                  </a:lnTo>
                  <a:lnTo>
                    <a:pt x="504532" y="453778"/>
                  </a:lnTo>
                  <a:lnTo>
                    <a:pt x="481693" y="446030"/>
                  </a:lnTo>
                  <a:lnTo>
                    <a:pt x="463006" y="442779"/>
                  </a:lnTo>
                  <a:lnTo>
                    <a:pt x="459061" y="441742"/>
                  </a:lnTo>
                  <a:lnTo>
                    <a:pt x="451309" y="438767"/>
                  </a:lnTo>
                  <a:lnTo>
                    <a:pt x="447502" y="436415"/>
                  </a:lnTo>
                  <a:lnTo>
                    <a:pt x="444665" y="433510"/>
                  </a:lnTo>
                  <a:lnTo>
                    <a:pt x="442104" y="430397"/>
                  </a:lnTo>
                  <a:lnTo>
                    <a:pt x="439059" y="427423"/>
                  </a:lnTo>
                  <a:lnTo>
                    <a:pt x="435391" y="425832"/>
                  </a:lnTo>
                  <a:lnTo>
                    <a:pt x="431445" y="425832"/>
                  </a:lnTo>
                  <a:cubicBezTo>
                    <a:pt x="431445" y="425832"/>
                    <a:pt x="427362" y="426316"/>
                    <a:pt x="427362" y="426316"/>
                  </a:cubicBezTo>
                  <a:lnTo>
                    <a:pt x="423348" y="425970"/>
                  </a:lnTo>
                  <a:lnTo>
                    <a:pt x="419057" y="424379"/>
                  </a:lnTo>
                  <a:lnTo>
                    <a:pt x="406391" y="418638"/>
                  </a:lnTo>
                  <a:lnTo>
                    <a:pt x="407083" y="417531"/>
                  </a:lnTo>
                  <a:lnTo>
                    <a:pt x="407844" y="416493"/>
                  </a:lnTo>
                  <a:lnTo>
                    <a:pt x="409713" y="414626"/>
                  </a:lnTo>
                  <a:lnTo>
                    <a:pt x="403830" y="416355"/>
                  </a:lnTo>
                  <a:lnTo>
                    <a:pt x="401408" y="416217"/>
                  </a:lnTo>
                  <a:lnTo>
                    <a:pt x="398155" y="414418"/>
                  </a:lnTo>
                  <a:lnTo>
                    <a:pt x="395525" y="412066"/>
                  </a:lnTo>
                  <a:lnTo>
                    <a:pt x="390749" y="406809"/>
                  </a:lnTo>
                  <a:lnTo>
                    <a:pt x="387981" y="404596"/>
                  </a:lnTo>
                  <a:lnTo>
                    <a:pt x="391372" y="403765"/>
                  </a:lnTo>
                  <a:lnTo>
                    <a:pt x="395041" y="403420"/>
                  </a:lnTo>
                  <a:lnTo>
                    <a:pt x="398363" y="402244"/>
                  </a:lnTo>
                  <a:lnTo>
                    <a:pt x="400647" y="398993"/>
                  </a:lnTo>
                  <a:lnTo>
                    <a:pt x="397670" y="398508"/>
                  </a:lnTo>
                  <a:lnTo>
                    <a:pt x="392203" y="394981"/>
                  </a:lnTo>
                  <a:lnTo>
                    <a:pt x="388811" y="394081"/>
                  </a:lnTo>
                  <a:lnTo>
                    <a:pt x="384728" y="393943"/>
                  </a:lnTo>
                  <a:lnTo>
                    <a:pt x="382652" y="393459"/>
                  </a:lnTo>
                  <a:lnTo>
                    <a:pt x="382652" y="391729"/>
                  </a:lnTo>
                  <a:cubicBezTo>
                    <a:pt x="382652" y="391729"/>
                    <a:pt x="384520" y="387994"/>
                    <a:pt x="384520" y="387994"/>
                  </a:cubicBezTo>
                  <a:lnTo>
                    <a:pt x="381752" y="388409"/>
                  </a:lnTo>
                  <a:lnTo>
                    <a:pt x="379952" y="389516"/>
                  </a:lnTo>
                  <a:lnTo>
                    <a:pt x="378361" y="389931"/>
                  </a:lnTo>
                  <a:lnTo>
                    <a:pt x="376146" y="388340"/>
                  </a:lnTo>
                  <a:lnTo>
                    <a:pt x="375454" y="387164"/>
                  </a:lnTo>
                  <a:lnTo>
                    <a:pt x="374485" y="384535"/>
                  </a:lnTo>
                  <a:lnTo>
                    <a:pt x="373793" y="383290"/>
                  </a:lnTo>
                  <a:lnTo>
                    <a:pt x="372755" y="382391"/>
                  </a:lnTo>
                  <a:lnTo>
                    <a:pt x="370055" y="380662"/>
                  </a:lnTo>
                  <a:lnTo>
                    <a:pt x="368879" y="379762"/>
                  </a:lnTo>
                  <a:lnTo>
                    <a:pt x="361819" y="372776"/>
                  </a:lnTo>
                  <a:lnTo>
                    <a:pt x="359812" y="370355"/>
                  </a:lnTo>
                  <a:lnTo>
                    <a:pt x="358981" y="369525"/>
                  </a:lnTo>
                  <a:lnTo>
                    <a:pt x="358428" y="369248"/>
                  </a:lnTo>
                  <a:lnTo>
                    <a:pt x="358151" y="368833"/>
                  </a:lnTo>
                  <a:lnTo>
                    <a:pt x="358151" y="367726"/>
                  </a:lnTo>
                  <a:cubicBezTo>
                    <a:pt x="358151" y="367726"/>
                    <a:pt x="358636" y="366343"/>
                    <a:pt x="358636" y="366343"/>
                  </a:cubicBezTo>
                  <a:lnTo>
                    <a:pt x="360643" y="363506"/>
                  </a:lnTo>
                  <a:lnTo>
                    <a:pt x="361335" y="362054"/>
                  </a:lnTo>
                  <a:lnTo>
                    <a:pt x="359328" y="362261"/>
                  </a:lnTo>
                  <a:lnTo>
                    <a:pt x="357597" y="361985"/>
                  </a:lnTo>
                  <a:lnTo>
                    <a:pt x="355867" y="361570"/>
                  </a:lnTo>
                  <a:lnTo>
                    <a:pt x="353929" y="361293"/>
                  </a:lnTo>
                  <a:lnTo>
                    <a:pt x="353306" y="361570"/>
                  </a:lnTo>
                  <a:lnTo>
                    <a:pt x="349154" y="362261"/>
                  </a:lnTo>
                  <a:lnTo>
                    <a:pt x="348531" y="362123"/>
                  </a:lnTo>
                  <a:lnTo>
                    <a:pt x="347562" y="363991"/>
                  </a:lnTo>
                  <a:lnTo>
                    <a:pt x="346939" y="366481"/>
                  </a:lnTo>
                  <a:lnTo>
                    <a:pt x="346039" y="368003"/>
                  </a:lnTo>
                  <a:lnTo>
                    <a:pt x="344170" y="366896"/>
                  </a:lnTo>
                  <a:lnTo>
                    <a:pt x="343686" y="365513"/>
                  </a:lnTo>
                  <a:lnTo>
                    <a:pt x="343548" y="362054"/>
                  </a:lnTo>
                  <a:lnTo>
                    <a:pt x="342717" y="360670"/>
                  </a:lnTo>
                  <a:lnTo>
                    <a:pt x="341333" y="360117"/>
                  </a:lnTo>
                  <a:lnTo>
                    <a:pt x="338149" y="360117"/>
                  </a:lnTo>
                  <a:cubicBezTo>
                    <a:pt x="338149" y="360117"/>
                    <a:pt x="336696" y="359633"/>
                    <a:pt x="336696" y="359633"/>
                  </a:cubicBezTo>
                  <a:lnTo>
                    <a:pt x="335035" y="357765"/>
                  </a:lnTo>
                  <a:lnTo>
                    <a:pt x="334273" y="355482"/>
                  </a:lnTo>
                  <a:lnTo>
                    <a:pt x="333374" y="353545"/>
                  </a:lnTo>
                  <a:lnTo>
                    <a:pt x="331297" y="352439"/>
                  </a:lnTo>
                  <a:lnTo>
                    <a:pt x="330536" y="352785"/>
                  </a:lnTo>
                  <a:lnTo>
                    <a:pt x="327767" y="354099"/>
                  </a:lnTo>
                  <a:lnTo>
                    <a:pt x="327214" y="354307"/>
                  </a:lnTo>
                  <a:lnTo>
                    <a:pt x="327560" y="355206"/>
                  </a:lnTo>
                  <a:lnTo>
                    <a:pt x="330605" y="358803"/>
                  </a:lnTo>
                  <a:lnTo>
                    <a:pt x="332197" y="361916"/>
                  </a:lnTo>
                  <a:lnTo>
                    <a:pt x="332058" y="364267"/>
                  </a:lnTo>
                  <a:lnTo>
                    <a:pt x="330259" y="365858"/>
                  </a:lnTo>
                  <a:lnTo>
                    <a:pt x="326798" y="366689"/>
                  </a:lnTo>
                  <a:lnTo>
                    <a:pt x="323130" y="366343"/>
                  </a:lnTo>
                  <a:lnTo>
                    <a:pt x="316209" y="364060"/>
                  </a:lnTo>
                  <a:lnTo>
                    <a:pt x="313025" y="364060"/>
                  </a:lnTo>
                  <a:lnTo>
                    <a:pt x="311018" y="365028"/>
                  </a:lnTo>
                  <a:lnTo>
                    <a:pt x="310672" y="366273"/>
                  </a:lnTo>
                  <a:lnTo>
                    <a:pt x="310672" y="367726"/>
                  </a:lnTo>
                  <a:cubicBezTo>
                    <a:pt x="310672" y="367726"/>
                    <a:pt x="309496" y="369386"/>
                    <a:pt x="309496" y="369386"/>
                  </a:cubicBezTo>
                  <a:lnTo>
                    <a:pt x="308319" y="369801"/>
                  </a:lnTo>
                  <a:lnTo>
                    <a:pt x="306866" y="369801"/>
                  </a:lnTo>
                  <a:cubicBezTo>
                    <a:pt x="306866" y="369801"/>
                    <a:pt x="305343" y="369525"/>
                    <a:pt x="305343" y="369525"/>
                  </a:cubicBezTo>
                  <a:lnTo>
                    <a:pt x="304028" y="369525"/>
                  </a:lnTo>
                  <a:lnTo>
                    <a:pt x="292331" y="373191"/>
                  </a:lnTo>
                  <a:lnTo>
                    <a:pt x="290878" y="373813"/>
                  </a:lnTo>
                  <a:lnTo>
                    <a:pt x="289701" y="374436"/>
                  </a:lnTo>
                  <a:lnTo>
                    <a:pt x="288525" y="374989"/>
                  </a:lnTo>
                  <a:lnTo>
                    <a:pt x="286864" y="375266"/>
                  </a:lnTo>
                  <a:lnTo>
                    <a:pt x="285618" y="375059"/>
                  </a:lnTo>
                  <a:lnTo>
                    <a:pt x="281188" y="373606"/>
                  </a:lnTo>
                  <a:lnTo>
                    <a:pt x="275098" y="372361"/>
                  </a:lnTo>
                  <a:lnTo>
                    <a:pt x="269284" y="370562"/>
                  </a:lnTo>
                  <a:lnTo>
                    <a:pt x="264301" y="367449"/>
                  </a:lnTo>
                  <a:lnTo>
                    <a:pt x="260425" y="362261"/>
                  </a:lnTo>
                  <a:lnTo>
                    <a:pt x="259179" y="356658"/>
                  </a:lnTo>
                  <a:lnTo>
                    <a:pt x="260079" y="350779"/>
                  </a:lnTo>
                  <a:lnTo>
                    <a:pt x="262778" y="345521"/>
                  </a:lnTo>
                  <a:lnTo>
                    <a:pt x="267069" y="341717"/>
                  </a:lnTo>
                  <a:lnTo>
                    <a:pt x="269076" y="340956"/>
                  </a:lnTo>
                  <a:lnTo>
                    <a:pt x="271499" y="340195"/>
                  </a:lnTo>
                  <a:lnTo>
                    <a:pt x="273852" y="339227"/>
                  </a:lnTo>
                  <a:lnTo>
                    <a:pt x="275444" y="337843"/>
                  </a:lnTo>
                  <a:lnTo>
                    <a:pt x="275998" y="336321"/>
                  </a:lnTo>
                  <a:lnTo>
                    <a:pt x="275721" y="335215"/>
                  </a:lnTo>
                  <a:lnTo>
                    <a:pt x="275028" y="334039"/>
                  </a:lnTo>
                  <a:lnTo>
                    <a:pt x="274613" y="332240"/>
                  </a:lnTo>
                  <a:lnTo>
                    <a:pt x="274752" y="330234"/>
                  </a:lnTo>
                  <a:lnTo>
                    <a:pt x="275444" y="328297"/>
                  </a:lnTo>
                  <a:lnTo>
                    <a:pt x="276759" y="326706"/>
                  </a:lnTo>
                  <a:lnTo>
                    <a:pt x="278628" y="325738"/>
                  </a:lnTo>
                  <a:lnTo>
                    <a:pt x="281396" y="325945"/>
                  </a:lnTo>
                  <a:lnTo>
                    <a:pt x="285479" y="326983"/>
                  </a:lnTo>
                  <a:lnTo>
                    <a:pt x="298906" y="331410"/>
                  </a:lnTo>
                  <a:lnTo>
                    <a:pt x="305066" y="334246"/>
                  </a:lnTo>
                  <a:lnTo>
                    <a:pt x="308111" y="336045"/>
                  </a:lnTo>
                  <a:lnTo>
                    <a:pt x="311295" y="338466"/>
                  </a:lnTo>
                  <a:lnTo>
                    <a:pt x="313925" y="341440"/>
                  </a:lnTo>
                  <a:lnTo>
                    <a:pt x="315032" y="344761"/>
                  </a:lnTo>
                  <a:lnTo>
                    <a:pt x="314479" y="346905"/>
                  </a:lnTo>
                  <a:lnTo>
                    <a:pt x="313648" y="348634"/>
                  </a:lnTo>
                  <a:lnTo>
                    <a:pt x="313648" y="350156"/>
                  </a:lnTo>
                  <a:cubicBezTo>
                    <a:pt x="313648" y="350156"/>
                    <a:pt x="316071" y="351678"/>
                    <a:pt x="316071" y="351678"/>
                  </a:cubicBezTo>
                  <a:lnTo>
                    <a:pt x="316486" y="350156"/>
                  </a:lnTo>
                  <a:lnTo>
                    <a:pt x="317801" y="346767"/>
                  </a:lnTo>
                  <a:lnTo>
                    <a:pt x="318078" y="345314"/>
                  </a:lnTo>
                  <a:lnTo>
                    <a:pt x="317455" y="343100"/>
                  </a:lnTo>
                  <a:lnTo>
                    <a:pt x="316140" y="341094"/>
                  </a:lnTo>
                  <a:lnTo>
                    <a:pt x="312887" y="337705"/>
                  </a:lnTo>
                  <a:lnTo>
                    <a:pt x="309703" y="333278"/>
                  </a:lnTo>
                  <a:lnTo>
                    <a:pt x="312056" y="332793"/>
                  </a:lnTo>
                  <a:lnTo>
                    <a:pt x="317109" y="333693"/>
                  </a:lnTo>
                  <a:lnTo>
                    <a:pt x="322023" y="333347"/>
                  </a:lnTo>
                  <a:lnTo>
                    <a:pt x="323684" y="332102"/>
                  </a:lnTo>
                  <a:lnTo>
                    <a:pt x="324791" y="330649"/>
                  </a:lnTo>
                  <a:lnTo>
                    <a:pt x="326176" y="329473"/>
                  </a:lnTo>
                  <a:lnTo>
                    <a:pt x="328598" y="328851"/>
                  </a:lnTo>
                  <a:lnTo>
                    <a:pt x="330813" y="329058"/>
                  </a:lnTo>
                  <a:lnTo>
                    <a:pt x="332820" y="329542"/>
                  </a:lnTo>
                  <a:lnTo>
                    <a:pt x="334827" y="329750"/>
                  </a:lnTo>
                  <a:lnTo>
                    <a:pt x="337111" y="329127"/>
                  </a:lnTo>
                  <a:lnTo>
                    <a:pt x="339326" y="327605"/>
                  </a:lnTo>
                  <a:lnTo>
                    <a:pt x="341056" y="325876"/>
                  </a:lnTo>
                  <a:lnTo>
                    <a:pt x="342924" y="324424"/>
                  </a:lnTo>
                  <a:lnTo>
                    <a:pt x="345693" y="323593"/>
                  </a:lnTo>
                  <a:lnTo>
                    <a:pt x="348254" y="323593"/>
                  </a:lnTo>
                  <a:cubicBezTo>
                    <a:pt x="348254" y="323593"/>
                    <a:pt x="353098" y="324769"/>
                    <a:pt x="353098" y="324769"/>
                  </a:cubicBezTo>
                  <a:lnTo>
                    <a:pt x="355590" y="324769"/>
                  </a:lnTo>
                  <a:cubicBezTo>
                    <a:pt x="355590" y="324769"/>
                    <a:pt x="353306" y="316330"/>
                    <a:pt x="353306" y="316330"/>
                  </a:cubicBezTo>
                  <a:lnTo>
                    <a:pt x="347977" y="310105"/>
                  </a:lnTo>
                  <a:lnTo>
                    <a:pt x="342094" y="304294"/>
                  </a:lnTo>
                  <a:lnTo>
                    <a:pt x="338011" y="297031"/>
                  </a:lnTo>
                  <a:lnTo>
                    <a:pt x="339395" y="291635"/>
                  </a:lnTo>
                  <a:lnTo>
                    <a:pt x="344932" y="286378"/>
                  </a:lnTo>
                  <a:lnTo>
                    <a:pt x="365487" y="270814"/>
                  </a:lnTo>
                  <a:lnTo>
                    <a:pt x="367425" y="268600"/>
                  </a:lnTo>
                  <a:lnTo>
                    <a:pt x="369017" y="265280"/>
                  </a:lnTo>
                  <a:lnTo>
                    <a:pt x="370194" y="262306"/>
                  </a:lnTo>
                  <a:lnTo>
                    <a:pt x="371855" y="259608"/>
                  </a:lnTo>
                  <a:lnTo>
                    <a:pt x="374969" y="257256"/>
                  </a:lnTo>
                  <a:lnTo>
                    <a:pt x="378015" y="255803"/>
                  </a:lnTo>
                  <a:lnTo>
                    <a:pt x="380575" y="254282"/>
                  </a:lnTo>
                  <a:lnTo>
                    <a:pt x="382167" y="252276"/>
                  </a:lnTo>
                  <a:lnTo>
                    <a:pt x="382167" y="249163"/>
                  </a:lnTo>
                  <a:cubicBezTo>
                    <a:pt x="382167" y="249163"/>
                    <a:pt x="381129" y="246258"/>
                    <a:pt x="381129" y="246258"/>
                  </a:cubicBezTo>
                  <a:lnTo>
                    <a:pt x="375869" y="236435"/>
                  </a:lnTo>
                  <a:lnTo>
                    <a:pt x="362027" y="217412"/>
                  </a:lnTo>
                  <a:lnTo>
                    <a:pt x="361058" y="213193"/>
                  </a:lnTo>
                  <a:lnTo>
                    <a:pt x="356975" y="213608"/>
                  </a:lnTo>
                  <a:lnTo>
                    <a:pt x="353168" y="214230"/>
                  </a:lnTo>
                  <a:lnTo>
                    <a:pt x="350469" y="213262"/>
                  </a:lnTo>
                  <a:lnTo>
                    <a:pt x="349638" y="208765"/>
                  </a:lnTo>
                  <a:lnTo>
                    <a:pt x="349846" y="205653"/>
                  </a:lnTo>
                  <a:lnTo>
                    <a:pt x="349430" y="203162"/>
                  </a:lnTo>
                  <a:lnTo>
                    <a:pt x="347700" y="201917"/>
                  </a:lnTo>
                  <a:lnTo>
                    <a:pt x="343755" y="202540"/>
                  </a:lnTo>
                  <a:lnTo>
                    <a:pt x="345762" y="206275"/>
                  </a:lnTo>
                  <a:lnTo>
                    <a:pt x="344239" y="207728"/>
                  </a:lnTo>
                  <a:lnTo>
                    <a:pt x="340779" y="207382"/>
                  </a:lnTo>
                  <a:lnTo>
                    <a:pt x="336903" y="205791"/>
                  </a:lnTo>
                  <a:lnTo>
                    <a:pt x="335311" y="204408"/>
                  </a:lnTo>
                  <a:lnTo>
                    <a:pt x="332751" y="200741"/>
                  </a:lnTo>
                  <a:lnTo>
                    <a:pt x="331920" y="199704"/>
                  </a:lnTo>
                  <a:lnTo>
                    <a:pt x="330951" y="199427"/>
                  </a:lnTo>
                  <a:lnTo>
                    <a:pt x="328459" y="199289"/>
                  </a:lnTo>
                  <a:lnTo>
                    <a:pt x="327214" y="198874"/>
                  </a:lnTo>
                  <a:lnTo>
                    <a:pt x="328252" y="198389"/>
                  </a:lnTo>
                  <a:lnTo>
                    <a:pt x="329221" y="197698"/>
                  </a:lnTo>
                  <a:lnTo>
                    <a:pt x="330743" y="196245"/>
                  </a:lnTo>
                  <a:lnTo>
                    <a:pt x="326383" y="194862"/>
                  </a:lnTo>
                  <a:lnTo>
                    <a:pt x="331297" y="192441"/>
                  </a:lnTo>
                  <a:lnTo>
                    <a:pt x="329705" y="191956"/>
                  </a:lnTo>
                  <a:lnTo>
                    <a:pt x="328459" y="192164"/>
                  </a:lnTo>
                  <a:lnTo>
                    <a:pt x="322438" y="195069"/>
                  </a:lnTo>
                  <a:lnTo>
                    <a:pt x="320985" y="195484"/>
                  </a:lnTo>
                  <a:lnTo>
                    <a:pt x="315725" y="195899"/>
                  </a:lnTo>
                  <a:lnTo>
                    <a:pt x="313164" y="196522"/>
                  </a:lnTo>
                  <a:lnTo>
                    <a:pt x="299875" y="201986"/>
                  </a:lnTo>
                  <a:lnTo>
                    <a:pt x="295377" y="203162"/>
                  </a:lnTo>
                  <a:lnTo>
                    <a:pt x="292193" y="202332"/>
                  </a:lnTo>
                  <a:lnTo>
                    <a:pt x="292055" y="200880"/>
                  </a:lnTo>
                  <a:lnTo>
                    <a:pt x="292262" y="198113"/>
                  </a:lnTo>
                  <a:lnTo>
                    <a:pt x="292816" y="194101"/>
                  </a:lnTo>
                  <a:lnTo>
                    <a:pt x="297453" y="193063"/>
                  </a:lnTo>
                  <a:lnTo>
                    <a:pt x="305689" y="191887"/>
                  </a:lnTo>
                  <a:lnTo>
                    <a:pt x="311572" y="189535"/>
                  </a:lnTo>
                  <a:lnTo>
                    <a:pt x="309150" y="184832"/>
                  </a:lnTo>
                  <a:lnTo>
                    <a:pt x="306035" y="183517"/>
                  </a:lnTo>
                  <a:lnTo>
                    <a:pt x="298976" y="182549"/>
                  </a:lnTo>
                  <a:lnTo>
                    <a:pt x="295999" y="181304"/>
                  </a:lnTo>
                  <a:lnTo>
                    <a:pt x="293992" y="178952"/>
                  </a:lnTo>
                  <a:lnTo>
                    <a:pt x="294685" y="177430"/>
                  </a:lnTo>
                  <a:lnTo>
                    <a:pt x="297038" y="176392"/>
                  </a:lnTo>
                  <a:lnTo>
                    <a:pt x="299875" y="175770"/>
                  </a:lnTo>
                  <a:lnTo>
                    <a:pt x="297038" y="175078"/>
                  </a:lnTo>
                  <a:lnTo>
                    <a:pt x="294961" y="175424"/>
                  </a:lnTo>
                  <a:lnTo>
                    <a:pt x="293023" y="176392"/>
                  </a:lnTo>
                  <a:lnTo>
                    <a:pt x="290670" y="177222"/>
                  </a:lnTo>
                  <a:lnTo>
                    <a:pt x="288455" y="177499"/>
                  </a:lnTo>
                  <a:lnTo>
                    <a:pt x="285964" y="177361"/>
                  </a:lnTo>
                  <a:lnTo>
                    <a:pt x="283472" y="176807"/>
                  </a:lnTo>
                  <a:lnTo>
                    <a:pt x="281258" y="175839"/>
                  </a:lnTo>
                  <a:lnTo>
                    <a:pt x="284649" y="174525"/>
                  </a:lnTo>
                  <a:lnTo>
                    <a:pt x="286102" y="173556"/>
                  </a:lnTo>
                  <a:lnTo>
                    <a:pt x="286518" y="172380"/>
                  </a:lnTo>
                  <a:lnTo>
                    <a:pt x="285341" y="171135"/>
                  </a:lnTo>
                  <a:lnTo>
                    <a:pt x="283057" y="170374"/>
                  </a:lnTo>
                  <a:lnTo>
                    <a:pt x="280635" y="169890"/>
                  </a:lnTo>
                  <a:lnTo>
                    <a:pt x="279043" y="169752"/>
                  </a:lnTo>
                  <a:lnTo>
                    <a:pt x="274129" y="170305"/>
                  </a:lnTo>
                  <a:lnTo>
                    <a:pt x="272329" y="169890"/>
                  </a:lnTo>
                  <a:lnTo>
                    <a:pt x="270668" y="167815"/>
                  </a:lnTo>
                  <a:lnTo>
                    <a:pt x="269976" y="165740"/>
                  </a:lnTo>
                  <a:lnTo>
                    <a:pt x="269215" y="158684"/>
                  </a:lnTo>
                  <a:lnTo>
                    <a:pt x="267484" y="154949"/>
                  </a:lnTo>
                  <a:lnTo>
                    <a:pt x="265131" y="154326"/>
                  </a:lnTo>
                  <a:lnTo>
                    <a:pt x="262017" y="154949"/>
                  </a:lnTo>
                  <a:lnTo>
                    <a:pt x="258072" y="154810"/>
                  </a:lnTo>
                  <a:lnTo>
                    <a:pt x="255027" y="153357"/>
                  </a:lnTo>
                  <a:lnTo>
                    <a:pt x="251704" y="150867"/>
                  </a:lnTo>
                  <a:lnTo>
                    <a:pt x="248590" y="148100"/>
                  </a:lnTo>
                  <a:lnTo>
                    <a:pt x="246237" y="145679"/>
                  </a:lnTo>
                  <a:lnTo>
                    <a:pt x="243745" y="142359"/>
                  </a:lnTo>
                  <a:lnTo>
                    <a:pt x="242361" y="141045"/>
                  </a:lnTo>
                  <a:lnTo>
                    <a:pt x="240561" y="140561"/>
                  </a:lnTo>
                  <a:lnTo>
                    <a:pt x="239039" y="141183"/>
                  </a:lnTo>
                  <a:lnTo>
                    <a:pt x="237170" y="142566"/>
                  </a:lnTo>
                  <a:lnTo>
                    <a:pt x="235578" y="144227"/>
                  </a:lnTo>
                  <a:lnTo>
                    <a:pt x="234748" y="145610"/>
                  </a:lnTo>
                  <a:lnTo>
                    <a:pt x="235440" y="148515"/>
                  </a:lnTo>
                  <a:lnTo>
                    <a:pt x="238624" y="150245"/>
                  </a:lnTo>
                  <a:lnTo>
                    <a:pt x="242568" y="151905"/>
                  </a:lnTo>
                  <a:lnTo>
                    <a:pt x="245614" y="154672"/>
                  </a:lnTo>
                  <a:lnTo>
                    <a:pt x="247067" y="158753"/>
                  </a:lnTo>
                  <a:lnTo>
                    <a:pt x="246444" y="162143"/>
                  </a:lnTo>
                  <a:lnTo>
                    <a:pt x="244091" y="164840"/>
                  </a:lnTo>
                  <a:lnTo>
                    <a:pt x="240285" y="166777"/>
                  </a:lnTo>
                  <a:lnTo>
                    <a:pt x="235301" y="167953"/>
                  </a:lnTo>
                  <a:lnTo>
                    <a:pt x="230872" y="167676"/>
                  </a:lnTo>
                  <a:lnTo>
                    <a:pt x="196474" y="159376"/>
                  </a:lnTo>
                  <a:lnTo>
                    <a:pt x="191768" y="158960"/>
                  </a:lnTo>
                  <a:lnTo>
                    <a:pt x="187546" y="159791"/>
                  </a:lnTo>
                  <a:lnTo>
                    <a:pt x="191006" y="162143"/>
                  </a:lnTo>
                  <a:lnTo>
                    <a:pt x="198204" y="165809"/>
                  </a:lnTo>
                  <a:lnTo>
                    <a:pt x="201596" y="168783"/>
                  </a:lnTo>
                  <a:lnTo>
                    <a:pt x="203810" y="172449"/>
                  </a:lnTo>
                  <a:lnTo>
                    <a:pt x="201526" y="172449"/>
                  </a:lnTo>
                  <a:cubicBezTo>
                    <a:pt x="201526" y="172449"/>
                    <a:pt x="197305" y="170513"/>
                    <a:pt x="197305" y="170513"/>
                  </a:cubicBezTo>
                  <a:lnTo>
                    <a:pt x="193567" y="168437"/>
                  </a:lnTo>
                  <a:lnTo>
                    <a:pt x="189761" y="166985"/>
                  </a:lnTo>
                  <a:lnTo>
                    <a:pt x="186577" y="167192"/>
                  </a:lnTo>
                  <a:lnTo>
                    <a:pt x="179240" y="169613"/>
                  </a:lnTo>
                  <a:lnTo>
                    <a:pt x="175157" y="170028"/>
                  </a:lnTo>
                  <a:lnTo>
                    <a:pt x="171420" y="169406"/>
                  </a:lnTo>
                  <a:lnTo>
                    <a:pt x="163945" y="166293"/>
                  </a:lnTo>
                  <a:lnTo>
                    <a:pt x="156885" y="164356"/>
                  </a:lnTo>
                  <a:lnTo>
                    <a:pt x="149687" y="164218"/>
                  </a:lnTo>
                  <a:lnTo>
                    <a:pt x="142351" y="164564"/>
                  </a:lnTo>
                  <a:lnTo>
                    <a:pt x="134738" y="164287"/>
                  </a:lnTo>
                  <a:lnTo>
                    <a:pt x="119581" y="161036"/>
                  </a:lnTo>
                  <a:lnTo>
                    <a:pt x="112175" y="160067"/>
                  </a:lnTo>
                  <a:lnTo>
                    <a:pt x="104493" y="160967"/>
                  </a:lnTo>
                  <a:lnTo>
                    <a:pt x="97710" y="160759"/>
                  </a:lnTo>
                  <a:lnTo>
                    <a:pt x="90858" y="157508"/>
                  </a:lnTo>
                  <a:lnTo>
                    <a:pt x="86913" y="152112"/>
                  </a:lnTo>
                  <a:lnTo>
                    <a:pt x="88920" y="145403"/>
                  </a:lnTo>
                  <a:lnTo>
                    <a:pt x="85044" y="147339"/>
                  </a:lnTo>
                  <a:lnTo>
                    <a:pt x="83037" y="148031"/>
                  </a:lnTo>
                  <a:lnTo>
                    <a:pt x="80892" y="148377"/>
                  </a:lnTo>
                  <a:lnTo>
                    <a:pt x="78815" y="148239"/>
                  </a:lnTo>
                  <a:lnTo>
                    <a:pt x="74801" y="147685"/>
                  </a:lnTo>
                  <a:lnTo>
                    <a:pt x="72794" y="147962"/>
                  </a:lnTo>
                  <a:lnTo>
                    <a:pt x="73348" y="148584"/>
                  </a:lnTo>
                  <a:lnTo>
                    <a:pt x="74455" y="150176"/>
                  </a:lnTo>
                  <a:lnTo>
                    <a:pt x="75009" y="150798"/>
                  </a:lnTo>
                  <a:lnTo>
                    <a:pt x="72655" y="151144"/>
                  </a:lnTo>
                  <a:lnTo>
                    <a:pt x="68226" y="150798"/>
                  </a:lnTo>
                  <a:lnTo>
                    <a:pt x="65942" y="150798"/>
                  </a:lnTo>
                  <a:cubicBezTo>
                    <a:pt x="65942" y="150798"/>
                    <a:pt x="64281" y="151352"/>
                    <a:pt x="64281" y="151352"/>
                  </a:cubicBezTo>
                  <a:lnTo>
                    <a:pt x="61097" y="153081"/>
                  </a:lnTo>
                  <a:lnTo>
                    <a:pt x="59782" y="153496"/>
                  </a:lnTo>
                  <a:lnTo>
                    <a:pt x="56529" y="152735"/>
                  </a:lnTo>
                  <a:lnTo>
                    <a:pt x="53415" y="150591"/>
                  </a:lnTo>
                  <a:lnTo>
                    <a:pt x="50300" y="148169"/>
                  </a:lnTo>
                  <a:lnTo>
                    <a:pt x="47047" y="146302"/>
                  </a:lnTo>
                  <a:lnTo>
                    <a:pt x="42410" y="144642"/>
                  </a:lnTo>
                  <a:lnTo>
                    <a:pt x="39019" y="143051"/>
                  </a:lnTo>
                  <a:lnTo>
                    <a:pt x="35974" y="140768"/>
                  </a:lnTo>
                  <a:lnTo>
                    <a:pt x="32513" y="136825"/>
                  </a:lnTo>
                  <a:lnTo>
                    <a:pt x="30575" y="133574"/>
                  </a:lnTo>
                  <a:lnTo>
                    <a:pt x="27599" y="126518"/>
                  </a:lnTo>
                  <a:lnTo>
                    <a:pt x="25384" y="123613"/>
                  </a:lnTo>
                  <a:lnTo>
                    <a:pt x="31406" y="123336"/>
                  </a:lnTo>
                  <a:lnTo>
                    <a:pt x="37565" y="123890"/>
                  </a:lnTo>
                  <a:lnTo>
                    <a:pt x="55007" y="127625"/>
                  </a:lnTo>
                  <a:lnTo>
                    <a:pt x="61859" y="128178"/>
                  </a:lnTo>
                  <a:lnTo>
                    <a:pt x="68503" y="127625"/>
                  </a:lnTo>
                  <a:lnTo>
                    <a:pt x="73417" y="125411"/>
                  </a:lnTo>
                  <a:lnTo>
                    <a:pt x="58260" y="118840"/>
                  </a:lnTo>
                  <a:lnTo>
                    <a:pt x="52861" y="117664"/>
                  </a:lnTo>
                  <a:lnTo>
                    <a:pt x="34036" y="115589"/>
                  </a:lnTo>
                  <a:lnTo>
                    <a:pt x="27876" y="113859"/>
                  </a:lnTo>
                  <a:lnTo>
                    <a:pt x="22339" y="111508"/>
                  </a:lnTo>
                  <a:lnTo>
                    <a:pt x="18948" y="108948"/>
                  </a:lnTo>
                  <a:lnTo>
                    <a:pt x="16871" y="105282"/>
                  </a:lnTo>
                  <a:lnTo>
                    <a:pt x="14034" y="94768"/>
                  </a:lnTo>
                  <a:lnTo>
                    <a:pt x="13826" y="92485"/>
                  </a:lnTo>
                  <a:lnTo>
                    <a:pt x="14380" y="90064"/>
                  </a:lnTo>
                  <a:lnTo>
                    <a:pt x="15764" y="88058"/>
                  </a:lnTo>
                  <a:lnTo>
                    <a:pt x="19501" y="85222"/>
                  </a:lnTo>
                  <a:lnTo>
                    <a:pt x="21024" y="83492"/>
                  </a:lnTo>
                  <a:lnTo>
                    <a:pt x="16110" y="79480"/>
                  </a:lnTo>
                  <a:lnTo>
                    <a:pt x="18879" y="71110"/>
                  </a:lnTo>
                  <a:lnTo>
                    <a:pt x="27945" y="56445"/>
                  </a:lnTo>
                  <a:lnTo>
                    <a:pt x="28914" y="52226"/>
                  </a:lnTo>
                  <a:lnTo>
                    <a:pt x="29399" y="48283"/>
                  </a:lnTo>
                  <a:lnTo>
                    <a:pt x="30298" y="44409"/>
                  </a:lnTo>
                  <a:lnTo>
                    <a:pt x="32375" y="40466"/>
                  </a:lnTo>
                  <a:lnTo>
                    <a:pt x="33897" y="38806"/>
                  </a:lnTo>
                  <a:lnTo>
                    <a:pt x="37219" y="36039"/>
                  </a:lnTo>
                  <a:lnTo>
                    <a:pt x="38673" y="34587"/>
                  </a:lnTo>
                  <a:lnTo>
                    <a:pt x="39227" y="33480"/>
                  </a:lnTo>
                  <a:lnTo>
                    <a:pt x="39849" y="31197"/>
                  </a:lnTo>
                  <a:lnTo>
                    <a:pt x="40334" y="30229"/>
                  </a:lnTo>
                  <a:lnTo>
                    <a:pt x="45386" y="25871"/>
                  </a:lnTo>
                  <a:lnTo>
                    <a:pt x="52307" y="22066"/>
                  </a:lnTo>
                  <a:lnTo>
                    <a:pt x="59851" y="19092"/>
                  </a:lnTo>
                  <a:lnTo>
                    <a:pt x="66426" y="17224"/>
                  </a:lnTo>
                  <a:lnTo>
                    <a:pt x="74316" y="15633"/>
                  </a:lnTo>
                  <a:lnTo>
                    <a:pt x="90097" y="13835"/>
                  </a:lnTo>
                  <a:moveTo>
                    <a:pt x="90097" y="0"/>
                  </a:moveTo>
                  <a:cubicBezTo>
                    <a:pt x="89543" y="0"/>
                    <a:pt x="89058" y="0"/>
                    <a:pt x="88505" y="69"/>
                  </a:cubicBezTo>
                  <a:lnTo>
                    <a:pt x="72725" y="1868"/>
                  </a:lnTo>
                  <a:cubicBezTo>
                    <a:pt x="72309" y="1868"/>
                    <a:pt x="71963" y="2006"/>
                    <a:pt x="71548" y="2075"/>
                  </a:cubicBezTo>
                  <a:lnTo>
                    <a:pt x="63658" y="3666"/>
                  </a:lnTo>
                  <a:cubicBezTo>
                    <a:pt x="63312" y="3735"/>
                    <a:pt x="62966" y="3804"/>
                    <a:pt x="62620" y="3943"/>
                  </a:cubicBezTo>
                  <a:lnTo>
                    <a:pt x="56045" y="5811"/>
                  </a:lnTo>
                  <a:cubicBezTo>
                    <a:pt x="55630" y="5949"/>
                    <a:pt x="55214" y="6087"/>
                    <a:pt x="54799" y="6226"/>
                  </a:cubicBezTo>
                  <a:lnTo>
                    <a:pt x="47255" y="9200"/>
                  </a:lnTo>
                  <a:cubicBezTo>
                    <a:pt x="46701" y="9408"/>
                    <a:pt x="46217" y="9684"/>
                    <a:pt x="45663" y="9961"/>
                  </a:cubicBezTo>
                  <a:lnTo>
                    <a:pt x="38742" y="13765"/>
                  </a:lnTo>
                  <a:cubicBezTo>
                    <a:pt x="37842" y="14250"/>
                    <a:pt x="37012" y="14803"/>
                    <a:pt x="36250" y="15495"/>
                  </a:cubicBezTo>
                  <a:lnTo>
                    <a:pt x="31198" y="19853"/>
                  </a:lnTo>
                  <a:cubicBezTo>
                    <a:pt x="29952" y="20960"/>
                    <a:pt x="28914" y="22274"/>
                    <a:pt x="28083" y="23726"/>
                  </a:cubicBezTo>
                  <a:lnTo>
                    <a:pt x="27599" y="24695"/>
                  </a:lnTo>
                  <a:cubicBezTo>
                    <a:pt x="27253" y="25387"/>
                    <a:pt x="26907" y="26078"/>
                    <a:pt x="26699" y="26839"/>
                  </a:cubicBezTo>
                  <a:lnTo>
                    <a:pt x="25038" y="28223"/>
                  </a:lnTo>
                  <a:cubicBezTo>
                    <a:pt x="24554" y="28638"/>
                    <a:pt x="24069" y="29053"/>
                    <a:pt x="23654" y="29537"/>
                  </a:cubicBezTo>
                  <a:lnTo>
                    <a:pt x="22131" y="31197"/>
                  </a:lnTo>
                  <a:cubicBezTo>
                    <a:pt x="21301" y="32096"/>
                    <a:pt x="20609" y="33065"/>
                    <a:pt x="20055" y="34172"/>
                  </a:cubicBezTo>
                  <a:lnTo>
                    <a:pt x="17979" y="38115"/>
                  </a:lnTo>
                  <a:cubicBezTo>
                    <a:pt x="17425" y="39152"/>
                    <a:pt x="17079" y="40259"/>
                    <a:pt x="16802" y="41366"/>
                  </a:cubicBezTo>
                  <a:lnTo>
                    <a:pt x="15902" y="45239"/>
                  </a:lnTo>
                  <a:cubicBezTo>
                    <a:pt x="15764" y="45654"/>
                    <a:pt x="15695" y="46139"/>
                    <a:pt x="15626" y="46623"/>
                  </a:cubicBezTo>
                  <a:lnTo>
                    <a:pt x="15210" y="49943"/>
                  </a:lnTo>
                  <a:lnTo>
                    <a:pt x="14933" y="51257"/>
                  </a:lnTo>
                  <a:lnTo>
                    <a:pt x="7113" y="63916"/>
                  </a:lnTo>
                  <a:cubicBezTo>
                    <a:pt x="6559" y="64885"/>
                    <a:pt x="6074" y="65853"/>
                    <a:pt x="5728" y="66891"/>
                  </a:cubicBezTo>
                  <a:lnTo>
                    <a:pt x="2960" y="75261"/>
                  </a:lnTo>
                  <a:cubicBezTo>
                    <a:pt x="2129" y="77751"/>
                    <a:pt x="2060" y="80380"/>
                    <a:pt x="2683" y="82801"/>
                  </a:cubicBezTo>
                  <a:cubicBezTo>
                    <a:pt x="1852" y="84046"/>
                    <a:pt x="1299" y="85498"/>
                    <a:pt x="953" y="86951"/>
                  </a:cubicBezTo>
                  <a:lnTo>
                    <a:pt x="399" y="89372"/>
                  </a:lnTo>
                  <a:cubicBezTo>
                    <a:pt x="53" y="90825"/>
                    <a:pt x="-85" y="92347"/>
                    <a:pt x="53" y="93868"/>
                  </a:cubicBezTo>
                  <a:lnTo>
                    <a:pt x="261" y="96151"/>
                  </a:lnTo>
                  <a:cubicBezTo>
                    <a:pt x="330" y="96912"/>
                    <a:pt x="468" y="97673"/>
                    <a:pt x="676" y="98434"/>
                  </a:cubicBezTo>
                  <a:lnTo>
                    <a:pt x="3514" y="108948"/>
                  </a:lnTo>
                  <a:cubicBezTo>
                    <a:pt x="3790" y="110055"/>
                    <a:pt x="4206" y="111093"/>
                    <a:pt x="4759" y="112061"/>
                  </a:cubicBezTo>
                  <a:lnTo>
                    <a:pt x="6836" y="115727"/>
                  </a:lnTo>
                  <a:cubicBezTo>
                    <a:pt x="7805" y="117457"/>
                    <a:pt x="9050" y="118909"/>
                    <a:pt x="10642" y="120085"/>
                  </a:cubicBezTo>
                  <a:lnTo>
                    <a:pt x="11681" y="120846"/>
                  </a:lnTo>
                  <a:cubicBezTo>
                    <a:pt x="10850" y="124720"/>
                    <a:pt x="11681" y="128870"/>
                    <a:pt x="14241" y="132121"/>
                  </a:cubicBezTo>
                  <a:lnTo>
                    <a:pt x="15349" y="133574"/>
                  </a:lnTo>
                  <a:lnTo>
                    <a:pt x="17633" y="139039"/>
                  </a:lnTo>
                  <a:cubicBezTo>
                    <a:pt x="17840" y="139592"/>
                    <a:pt x="18117" y="140146"/>
                    <a:pt x="18463" y="140699"/>
                  </a:cubicBezTo>
                  <a:lnTo>
                    <a:pt x="20401" y="143950"/>
                  </a:lnTo>
                  <a:cubicBezTo>
                    <a:pt x="20816" y="144711"/>
                    <a:pt x="21370" y="145403"/>
                    <a:pt x="21924" y="146094"/>
                  </a:cubicBezTo>
                  <a:lnTo>
                    <a:pt x="25384" y="150037"/>
                  </a:lnTo>
                  <a:cubicBezTo>
                    <a:pt x="26007" y="150729"/>
                    <a:pt x="26630" y="151352"/>
                    <a:pt x="27391" y="151905"/>
                  </a:cubicBezTo>
                  <a:lnTo>
                    <a:pt x="30437" y="154188"/>
                  </a:lnTo>
                  <a:cubicBezTo>
                    <a:pt x="31267" y="154810"/>
                    <a:pt x="32098" y="155294"/>
                    <a:pt x="32997" y="155710"/>
                  </a:cubicBezTo>
                  <a:lnTo>
                    <a:pt x="36389" y="157300"/>
                  </a:lnTo>
                  <a:cubicBezTo>
                    <a:pt x="36389" y="157300"/>
                    <a:pt x="37081" y="157577"/>
                    <a:pt x="37427" y="157715"/>
                  </a:cubicBezTo>
                  <a:lnTo>
                    <a:pt x="40888" y="159030"/>
                  </a:lnTo>
                  <a:lnTo>
                    <a:pt x="42203" y="159791"/>
                  </a:lnTo>
                  <a:lnTo>
                    <a:pt x="44486" y="161589"/>
                  </a:lnTo>
                  <a:cubicBezTo>
                    <a:pt x="44486" y="161589"/>
                    <a:pt x="45040" y="162004"/>
                    <a:pt x="45317" y="162212"/>
                  </a:cubicBezTo>
                  <a:lnTo>
                    <a:pt x="48432" y="164356"/>
                  </a:lnTo>
                  <a:cubicBezTo>
                    <a:pt x="49816" y="165255"/>
                    <a:pt x="51339" y="165947"/>
                    <a:pt x="52930" y="166362"/>
                  </a:cubicBezTo>
                  <a:lnTo>
                    <a:pt x="56183" y="167123"/>
                  </a:lnTo>
                  <a:cubicBezTo>
                    <a:pt x="57221" y="167400"/>
                    <a:pt x="58329" y="167538"/>
                    <a:pt x="59436" y="167538"/>
                  </a:cubicBezTo>
                  <a:cubicBezTo>
                    <a:pt x="60889" y="167538"/>
                    <a:pt x="62343" y="167331"/>
                    <a:pt x="63727" y="166846"/>
                  </a:cubicBezTo>
                  <a:lnTo>
                    <a:pt x="65042" y="166431"/>
                  </a:lnTo>
                  <a:cubicBezTo>
                    <a:pt x="65873" y="166155"/>
                    <a:pt x="66703" y="165809"/>
                    <a:pt x="67465" y="165394"/>
                  </a:cubicBezTo>
                  <a:lnTo>
                    <a:pt x="68364" y="164910"/>
                  </a:lnTo>
                  <a:lnTo>
                    <a:pt x="71271" y="165117"/>
                  </a:lnTo>
                  <a:cubicBezTo>
                    <a:pt x="71617" y="165117"/>
                    <a:pt x="72033" y="165117"/>
                    <a:pt x="72379" y="165117"/>
                  </a:cubicBezTo>
                  <a:cubicBezTo>
                    <a:pt x="73001" y="165117"/>
                    <a:pt x="73624" y="165117"/>
                    <a:pt x="74247" y="164979"/>
                  </a:cubicBezTo>
                  <a:lnTo>
                    <a:pt x="76601" y="164633"/>
                  </a:lnTo>
                  <a:cubicBezTo>
                    <a:pt x="77154" y="164564"/>
                    <a:pt x="77639" y="164425"/>
                    <a:pt x="78192" y="164356"/>
                  </a:cubicBezTo>
                  <a:lnTo>
                    <a:pt x="79300" y="165878"/>
                  </a:lnTo>
                  <a:cubicBezTo>
                    <a:pt x="80684" y="167746"/>
                    <a:pt x="82483" y="169267"/>
                    <a:pt x="84629" y="170236"/>
                  </a:cubicBezTo>
                  <a:lnTo>
                    <a:pt x="91481" y="173487"/>
                  </a:lnTo>
                  <a:cubicBezTo>
                    <a:pt x="93211" y="174317"/>
                    <a:pt x="95080" y="174732"/>
                    <a:pt x="96949" y="174801"/>
                  </a:cubicBezTo>
                  <a:lnTo>
                    <a:pt x="103731" y="175009"/>
                  </a:lnTo>
                  <a:cubicBezTo>
                    <a:pt x="103731" y="175009"/>
                    <a:pt x="104008" y="175009"/>
                    <a:pt x="104146" y="175009"/>
                  </a:cubicBezTo>
                  <a:cubicBezTo>
                    <a:pt x="104700" y="175009"/>
                    <a:pt x="105185" y="175009"/>
                    <a:pt x="105738" y="174940"/>
                  </a:cubicBezTo>
                  <a:lnTo>
                    <a:pt x="111760" y="174248"/>
                  </a:lnTo>
                  <a:lnTo>
                    <a:pt x="116881" y="174940"/>
                  </a:lnTo>
                  <a:lnTo>
                    <a:pt x="131485" y="178052"/>
                  </a:lnTo>
                  <a:cubicBezTo>
                    <a:pt x="132315" y="178191"/>
                    <a:pt x="133077" y="178329"/>
                    <a:pt x="133907" y="178329"/>
                  </a:cubicBezTo>
                  <a:lnTo>
                    <a:pt x="141520" y="178606"/>
                  </a:lnTo>
                  <a:cubicBezTo>
                    <a:pt x="141520" y="178606"/>
                    <a:pt x="141797" y="178606"/>
                    <a:pt x="142005" y="178606"/>
                  </a:cubicBezTo>
                  <a:cubicBezTo>
                    <a:pt x="142212" y="178606"/>
                    <a:pt x="142489" y="178606"/>
                    <a:pt x="142697" y="178606"/>
                  </a:cubicBezTo>
                  <a:lnTo>
                    <a:pt x="149549" y="178260"/>
                  </a:lnTo>
                  <a:lnTo>
                    <a:pt x="154532" y="178260"/>
                  </a:lnTo>
                  <a:cubicBezTo>
                    <a:pt x="154532" y="178260"/>
                    <a:pt x="159031" y="179574"/>
                    <a:pt x="159031" y="179574"/>
                  </a:cubicBezTo>
                  <a:lnTo>
                    <a:pt x="165675" y="182341"/>
                  </a:lnTo>
                  <a:cubicBezTo>
                    <a:pt x="166644" y="182756"/>
                    <a:pt x="167613" y="183033"/>
                    <a:pt x="168651" y="183240"/>
                  </a:cubicBezTo>
                  <a:lnTo>
                    <a:pt x="172389" y="183863"/>
                  </a:lnTo>
                  <a:cubicBezTo>
                    <a:pt x="173150" y="184001"/>
                    <a:pt x="173980" y="184070"/>
                    <a:pt x="174742" y="184070"/>
                  </a:cubicBezTo>
                  <a:cubicBezTo>
                    <a:pt x="175226" y="184070"/>
                    <a:pt x="175711" y="184070"/>
                    <a:pt x="176195" y="184001"/>
                  </a:cubicBezTo>
                  <a:lnTo>
                    <a:pt x="180279" y="183586"/>
                  </a:lnTo>
                  <a:cubicBezTo>
                    <a:pt x="181317" y="183448"/>
                    <a:pt x="182286" y="183240"/>
                    <a:pt x="183255" y="182964"/>
                  </a:cubicBezTo>
                  <a:lnTo>
                    <a:pt x="187753" y="181442"/>
                  </a:lnTo>
                  <a:lnTo>
                    <a:pt x="190245" y="182825"/>
                  </a:lnTo>
                  <a:cubicBezTo>
                    <a:pt x="190245" y="182825"/>
                    <a:pt x="190868" y="183171"/>
                    <a:pt x="191214" y="183310"/>
                  </a:cubicBezTo>
                  <a:lnTo>
                    <a:pt x="195436" y="185247"/>
                  </a:lnTo>
                  <a:cubicBezTo>
                    <a:pt x="197166" y="186007"/>
                    <a:pt x="199035" y="186422"/>
                    <a:pt x="200903" y="186492"/>
                  </a:cubicBezTo>
                  <a:lnTo>
                    <a:pt x="203188" y="186492"/>
                  </a:lnTo>
                  <a:cubicBezTo>
                    <a:pt x="203188" y="186492"/>
                    <a:pt x="203326" y="186492"/>
                    <a:pt x="203395" y="186492"/>
                  </a:cubicBezTo>
                  <a:cubicBezTo>
                    <a:pt x="208378" y="186492"/>
                    <a:pt x="212946" y="183863"/>
                    <a:pt x="215438" y="179505"/>
                  </a:cubicBezTo>
                  <a:cubicBezTo>
                    <a:pt x="215576" y="179228"/>
                    <a:pt x="215784" y="178882"/>
                    <a:pt x="215922" y="178606"/>
                  </a:cubicBezTo>
                  <a:lnTo>
                    <a:pt x="227204" y="181304"/>
                  </a:lnTo>
                  <a:cubicBezTo>
                    <a:pt x="228034" y="181511"/>
                    <a:pt x="228865" y="181650"/>
                    <a:pt x="229695" y="181650"/>
                  </a:cubicBezTo>
                  <a:lnTo>
                    <a:pt x="234125" y="181926"/>
                  </a:lnTo>
                  <a:cubicBezTo>
                    <a:pt x="234125" y="181926"/>
                    <a:pt x="234679" y="181926"/>
                    <a:pt x="234886" y="181926"/>
                  </a:cubicBezTo>
                  <a:cubicBezTo>
                    <a:pt x="235924" y="181926"/>
                    <a:pt x="236962" y="181788"/>
                    <a:pt x="238001" y="181580"/>
                  </a:cubicBezTo>
                  <a:lnTo>
                    <a:pt x="242984" y="180404"/>
                  </a:lnTo>
                  <a:cubicBezTo>
                    <a:pt x="244091" y="180128"/>
                    <a:pt x="245129" y="179782"/>
                    <a:pt x="246168" y="179228"/>
                  </a:cubicBezTo>
                  <a:lnTo>
                    <a:pt x="249974" y="177292"/>
                  </a:lnTo>
                  <a:cubicBezTo>
                    <a:pt x="251566" y="176531"/>
                    <a:pt x="252950" y="175424"/>
                    <a:pt x="254058" y="174109"/>
                  </a:cubicBezTo>
                  <a:lnTo>
                    <a:pt x="256411" y="171412"/>
                  </a:lnTo>
                  <a:cubicBezTo>
                    <a:pt x="256411" y="171412"/>
                    <a:pt x="256688" y="171066"/>
                    <a:pt x="256826" y="170858"/>
                  </a:cubicBezTo>
                  <a:lnTo>
                    <a:pt x="257241" y="172173"/>
                  </a:lnTo>
                  <a:cubicBezTo>
                    <a:pt x="257795" y="173764"/>
                    <a:pt x="258556" y="175216"/>
                    <a:pt x="259595" y="176462"/>
                  </a:cubicBezTo>
                  <a:lnTo>
                    <a:pt x="261256" y="178537"/>
                  </a:lnTo>
                  <a:cubicBezTo>
                    <a:pt x="263193" y="180889"/>
                    <a:pt x="265823" y="182618"/>
                    <a:pt x="268800" y="183310"/>
                  </a:cubicBezTo>
                  <a:lnTo>
                    <a:pt x="269353" y="183448"/>
                  </a:lnTo>
                  <a:cubicBezTo>
                    <a:pt x="270807" y="185662"/>
                    <a:pt x="272952" y="187460"/>
                    <a:pt x="275513" y="188567"/>
                  </a:cubicBezTo>
                  <a:lnTo>
                    <a:pt x="277728" y="189535"/>
                  </a:lnTo>
                  <a:cubicBezTo>
                    <a:pt x="278212" y="189743"/>
                    <a:pt x="278697" y="189881"/>
                    <a:pt x="279181" y="190020"/>
                  </a:cubicBezTo>
                  <a:cubicBezTo>
                    <a:pt x="278974" y="190711"/>
                    <a:pt x="278835" y="191403"/>
                    <a:pt x="278697" y="192095"/>
                  </a:cubicBezTo>
                  <a:lnTo>
                    <a:pt x="278143" y="196107"/>
                  </a:lnTo>
                  <a:cubicBezTo>
                    <a:pt x="278143" y="196453"/>
                    <a:pt x="278074" y="196798"/>
                    <a:pt x="278005" y="197144"/>
                  </a:cubicBezTo>
                  <a:lnTo>
                    <a:pt x="277797" y="199911"/>
                  </a:lnTo>
                  <a:cubicBezTo>
                    <a:pt x="277797" y="200672"/>
                    <a:pt x="277797" y="201433"/>
                    <a:pt x="277797" y="202125"/>
                  </a:cubicBezTo>
                  <a:lnTo>
                    <a:pt x="277935" y="203577"/>
                  </a:lnTo>
                  <a:cubicBezTo>
                    <a:pt x="278489" y="209319"/>
                    <a:pt x="282573" y="214161"/>
                    <a:pt x="288179" y="215614"/>
                  </a:cubicBezTo>
                  <a:lnTo>
                    <a:pt x="291362" y="216444"/>
                  </a:lnTo>
                  <a:cubicBezTo>
                    <a:pt x="292539" y="216720"/>
                    <a:pt x="293716" y="216859"/>
                    <a:pt x="294892" y="216859"/>
                  </a:cubicBezTo>
                  <a:cubicBezTo>
                    <a:pt x="296069" y="216859"/>
                    <a:pt x="297245" y="216720"/>
                    <a:pt x="298422" y="216375"/>
                  </a:cubicBezTo>
                  <a:lnTo>
                    <a:pt x="302920" y="215199"/>
                  </a:lnTo>
                  <a:cubicBezTo>
                    <a:pt x="303544" y="215060"/>
                    <a:pt x="304097" y="214853"/>
                    <a:pt x="304651" y="214645"/>
                  </a:cubicBezTo>
                  <a:lnTo>
                    <a:pt x="316970" y="209596"/>
                  </a:lnTo>
                  <a:lnTo>
                    <a:pt x="317386" y="209596"/>
                  </a:lnTo>
                  <a:cubicBezTo>
                    <a:pt x="317386" y="209596"/>
                    <a:pt x="317939" y="209457"/>
                    <a:pt x="317939" y="209457"/>
                  </a:cubicBezTo>
                  <a:cubicBezTo>
                    <a:pt x="319254" y="210564"/>
                    <a:pt x="320846" y="211463"/>
                    <a:pt x="322577" y="212017"/>
                  </a:cubicBezTo>
                  <a:lnTo>
                    <a:pt x="323615" y="212362"/>
                  </a:lnTo>
                  <a:cubicBezTo>
                    <a:pt x="324238" y="213193"/>
                    <a:pt x="324930" y="213953"/>
                    <a:pt x="325691" y="214645"/>
                  </a:cubicBezTo>
                  <a:lnTo>
                    <a:pt x="327283" y="216029"/>
                  </a:lnTo>
                  <a:cubicBezTo>
                    <a:pt x="328459" y="217066"/>
                    <a:pt x="329774" y="217896"/>
                    <a:pt x="331228" y="218450"/>
                  </a:cubicBezTo>
                  <a:lnTo>
                    <a:pt x="335104" y="220041"/>
                  </a:lnTo>
                  <a:cubicBezTo>
                    <a:pt x="336211" y="220525"/>
                    <a:pt x="337457" y="220802"/>
                    <a:pt x="338633" y="220940"/>
                  </a:cubicBezTo>
                  <a:cubicBezTo>
                    <a:pt x="340295" y="223292"/>
                    <a:pt x="342648" y="225091"/>
                    <a:pt x="345416" y="226128"/>
                  </a:cubicBezTo>
                  <a:lnTo>
                    <a:pt x="348115" y="227096"/>
                  </a:lnTo>
                  <a:cubicBezTo>
                    <a:pt x="349430" y="227581"/>
                    <a:pt x="350815" y="227788"/>
                    <a:pt x="352199" y="227857"/>
                  </a:cubicBezTo>
                  <a:lnTo>
                    <a:pt x="363688" y="243560"/>
                  </a:lnTo>
                  <a:lnTo>
                    <a:pt x="365280" y="246534"/>
                  </a:lnTo>
                  <a:lnTo>
                    <a:pt x="362996" y="248263"/>
                  </a:lnTo>
                  <a:cubicBezTo>
                    <a:pt x="361681" y="249301"/>
                    <a:pt x="360504" y="250546"/>
                    <a:pt x="359604" y="251930"/>
                  </a:cubicBezTo>
                  <a:lnTo>
                    <a:pt x="357943" y="254628"/>
                  </a:lnTo>
                  <a:cubicBezTo>
                    <a:pt x="357459" y="255388"/>
                    <a:pt x="357044" y="256149"/>
                    <a:pt x="356767" y="256979"/>
                  </a:cubicBezTo>
                  <a:lnTo>
                    <a:pt x="355798" y="259470"/>
                  </a:lnTo>
                  <a:lnTo>
                    <a:pt x="355313" y="260438"/>
                  </a:lnTo>
                  <a:lnTo>
                    <a:pt x="336073" y="274965"/>
                  </a:lnTo>
                  <a:cubicBezTo>
                    <a:pt x="335657" y="275310"/>
                    <a:pt x="335242" y="275656"/>
                    <a:pt x="334896" y="276002"/>
                  </a:cubicBezTo>
                  <a:lnTo>
                    <a:pt x="329359" y="281259"/>
                  </a:lnTo>
                  <a:cubicBezTo>
                    <a:pt x="327491" y="283058"/>
                    <a:pt x="326176" y="285271"/>
                    <a:pt x="325553" y="287762"/>
                  </a:cubicBezTo>
                  <a:lnTo>
                    <a:pt x="324168" y="293157"/>
                  </a:lnTo>
                  <a:cubicBezTo>
                    <a:pt x="323269" y="296616"/>
                    <a:pt x="323753" y="300351"/>
                    <a:pt x="325553" y="303464"/>
                  </a:cubicBezTo>
                  <a:lnTo>
                    <a:pt x="329636" y="310727"/>
                  </a:lnTo>
                  <a:cubicBezTo>
                    <a:pt x="330259" y="311834"/>
                    <a:pt x="331020" y="312871"/>
                    <a:pt x="331920" y="313771"/>
                  </a:cubicBezTo>
                  <a:lnTo>
                    <a:pt x="332543" y="314393"/>
                  </a:lnTo>
                  <a:lnTo>
                    <a:pt x="332058" y="314739"/>
                  </a:lnTo>
                  <a:cubicBezTo>
                    <a:pt x="332058" y="314739"/>
                    <a:pt x="331782" y="314947"/>
                    <a:pt x="331643" y="315085"/>
                  </a:cubicBezTo>
                  <a:cubicBezTo>
                    <a:pt x="331643" y="315085"/>
                    <a:pt x="331574" y="315085"/>
                    <a:pt x="331505" y="315085"/>
                  </a:cubicBezTo>
                  <a:lnTo>
                    <a:pt x="329290" y="314878"/>
                  </a:lnTo>
                  <a:cubicBezTo>
                    <a:pt x="328944" y="314878"/>
                    <a:pt x="328529" y="314878"/>
                    <a:pt x="328183" y="314878"/>
                  </a:cubicBezTo>
                  <a:cubicBezTo>
                    <a:pt x="327075" y="314878"/>
                    <a:pt x="325899" y="315016"/>
                    <a:pt x="324860" y="315293"/>
                  </a:cubicBezTo>
                  <a:lnTo>
                    <a:pt x="322438" y="315915"/>
                  </a:lnTo>
                  <a:cubicBezTo>
                    <a:pt x="320293" y="316469"/>
                    <a:pt x="318355" y="317437"/>
                    <a:pt x="316694" y="318890"/>
                  </a:cubicBezTo>
                  <a:lnTo>
                    <a:pt x="316140" y="319374"/>
                  </a:lnTo>
                  <a:lnTo>
                    <a:pt x="314064" y="319028"/>
                  </a:lnTo>
                  <a:cubicBezTo>
                    <a:pt x="313233" y="318890"/>
                    <a:pt x="312472" y="318820"/>
                    <a:pt x="311641" y="318820"/>
                  </a:cubicBezTo>
                  <a:cubicBezTo>
                    <a:pt x="310741" y="318820"/>
                    <a:pt x="309842" y="318890"/>
                    <a:pt x="308942" y="319097"/>
                  </a:cubicBezTo>
                  <a:lnTo>
                    <a:pt x="306589" y="319581"/>
                  </a:lnTo>
                  <a:cubicBezTo>
                    <a:pt x="306589" y="319581"/>
                    <a:pt x="306520" y="319581"/>
                    <a:pt x="306450" y="319581"/>
                  </a:cubicBezTo>
                  <a:lnTo>
                    <a:pt x="304374" y="318613"/>
                  </a:lnTo>
                  <a:cubicBezTo>
                    <a:pt x="303890" y="318405"/>
                    <a:pt x="303405" y="318198"/>
                    <a:pt x="302920" y="318059"/>
                  </a:cubicBezTo>
                  <a:lnTo>
                    <a:pt x="289494" y="313632"/>
                  </a:lnTo>
                  <a:cubicBezTo>
                    <a:pt x="289494" y="313632"/>
                    <a:pt x="288802" y="313425"/>
                    <a:pt x="288455" y="313356"/>
                  </a:cubicBezTo>
                  <a:lnTo>
                    <a:pt x="284372" y="312318"/>
                  </a:lnTo>
                  <a:cubicBezTo>
                    <a:pt x="283611" y="312111"/>
                    <a:pt x="282919" y="312041"/>
                    <a:pt x="282157" y="311972"/>
                  </a:cubicBezTo>
                  <a:lnTo>
                    <a:pt x="279389" y="311765"/>
                  </a:lnTo>
                  <a:cubicBezTo>
                    <a:pt x="279043" y="311765"/>
                    <a:pt x="278628" y="311765"/>
                    <a:pt x="278281" y="311765"/>
                  </a:cubicBezTo>
                  <a:cubicBezTo>
                    <a:pt x="276067" y="311765"/>
                    <a:pt x="273852" y="312318"/>
                    <a:pt x="271914" y="313287"/>
                  </a:cubicBezTo>
                  <a:lnTo>
                    <a:pt x="270045" y="314255"/>
                  </a:lnTo>
                  <a:cubicBezTo>
                    <a:pt x="268315" y="315154"/>
                    <a:pt x="266792" y="316399"/>
                    <a:pt x="265616" y="317921"/>
                  </a:cubicBezTo>
                  <a:lnTo>
                    <a:pt x="264301" y="319512"/>
                  </a:lnTo>
                  <a:cubicBezTo>
                    <a:pt x="263401" y="320688"/>
                    <a:pt x="262640" y="321933"/>
                    <a:pt x="262155" y="323317"/>
                  </a:cubicBezTo>
                  <a:lnTo>
                    <a:pt x="261463" y="325254"/>
                  </a:lnTo>
                  <a:cubicBezTo>
                    <a:pt x="260979" y="326499"/>
                    <a:pt x="260702" y="327744"/>
                    <a:pt x="260633" y="329058"/>
                  </a:cubicBezTo>
                  <a:lnTo>
                    <a:pt x="260633" y="329058"/>
                  </a:lnTo>
                  <a:cubicBezTo>
                    <a:pt x="259595" y="329612"/>
                    <a:pt x="258556" y="330303"/>
                    <a:pt x="257657" y="331064"/>
                  </a:cubicBezTo>
                  <a:lnTo>
                    <a:pt x="253366" y="334869"/>
                  </a:lnTo>
                  <a:cubicBezTo>
                    <a:pt x="252051" y="336045"/>
                    <a:pt x="250943" y="337428"/>
                    <a:pt x="250182" y="339019"/>
                  </a:cubicBezTo>
                  <a:lnTo>
                    <a:pt x="247483" y="344276"/>
                  </a:lnTo>
                  <a:cubicBezTo>
                    <a:pt x="246790" y="345591"/>
                    <a:pt x="246375" y="347043"/>
                    <a:pt x="246098" y="348496"/>
                  </a:cubicBezTo>
                  <a:lnTo>
                    <a:pt x="245199" y="354376"/>
                  </a:lnTo>
                  <a:cubicBezTo>
                    <a:pt x="244922" y="356105"/>
                    <a:pt x="244991" y="357834"/>
                    <a:pt x="245406" y="359495"/>
                  </a:cubicBezTo>
                  <a:lnTo>
                    <a:pt x="246652" y="365098"/>
                  </a:lnTo>
                  <a:cubicBezTo>
                    <a:pt x="247067" y="366965"/>
                    <a:pt x="247898" y="368764"/>
                    <a:pt x="249074" y="370286"/>
                  </a:cubicBezTo>
                  <a:lnTo>
                    <a:pt x="252950" y="375474"/>
                  </a:lnTo>
                  <a:cubicBezTo>
                    <a:pt x="253988" y="376857"/>
                    <a:pt x="255303" y="378102"/>
                    <a:pt x="256757" y="379001"/>
                  </a:cubicBezTo>
                  <a:lnTo>
                    <a:pt x="261740" y="382114"/>
                  </a:lnTo>
                  <a:cubicBezTo>
                    <a:pt x="262709" y="382737"/>
                    <a:pt x="263816" y="383221"/>
                    <a:pt x="264924" y="383567"/>
                  </a:cubicBezTo>
                  <a:lnTo>
                    <a:pt x="270737" y="385365"/>
                  </a:lnTo>
                  <a:cubicBezTo>
                    <a:pt x="271153" y="385504"/>
                    <a:pt x="271637" y="385642"/>
                    <a:pt x="272052" y="385711"/>
                  </a:cubicBezTo>
                  <a:lnTo>
                    <a:pt x="277451" y="386818"/>
                  </a:lnTo>
                  <a:lnTo>
                    <a:pt x="281119" y="387994"/>
                  </a:lnTo>
                  <a:cubicBezTo>
                    <a:pt x="281880" y="388201"/>
                    <a:pt x="282642" y="388409"/>
                    <a:pt x="283403" y="388547"/>
                  </a:cubicBezTo>
                  <a:lnTo>
                    <a:pt x="284649" y="388755"/>
                  </a:lnTo>
                  <a:cubicBezTo>
                    <a:pt x="285341" y="388824"/>
                    <a:pt x="285964" y="388893"/>
                    <a:pt x="286656" y="388893"/>
                  </a:cubicBezTo>
                  <a:cubicBezTo>
                    <a:pt x="287417" y="388893"/>
                    <a:pt x="288248" y="388893"/>
                    <a:pt x="289009" y="388686"/>
                  </a:cubicBezTo>
                  <a:lnTo>
                    <a:pt x="290670" y="388409"/>
                  </a:lnTo>
                  <a:cubicBezTo>
                    <a:pt x="291847" y="388201"/>
                    <a:pt x="292954" y="387856"/>
                    <a:pt x="294061" y="387371"/>
                  </a:cubicBezTo>
                  <a:lnTo>
                    <a:pt x="295238" y="386818"/>
                  </a:lnTo>
                  <a:cubicBezTo>
                    <a:pt x="295238" y="386818"/>
                    <a:pt x="295723" y="386541"/>
                    <a:pt x="295999" y="386472"/>
                  </a:cubicBezTo>
                  <a:lnTo>
                    <a:pt x="296622" y="386126"/>
                  </a:lnTo>
                  <a:lnTo>
                    <a:pt x="296899" y="385988"/>
                  </a:lnTo>
                  <a:lnTo>
                    <a:pt x="305412" y="383359"/>
                  </a:lnTo>
                  <a:cubicBezTo>
                    <a:pt x="305412" y="383359"/>
                    <a:pt x="306035" y="383359"/>
                    <a:pt x="306312" y="383359"/>
                  </a:cubicBezTo>
                  <a:lnTo>
                    <a:pt x="307765" y="383359"/>
                  </a:lnTo>
                  <a:cubicBezTo>
                    <a:pt x="307765" y="383359"/>
                    <a:pt x="307973" y="383359"/>
                    <a:pt x="308111" y="383359"/>
                  </a:cubicBezTo>
                  <a:cubicBezTo>
                    <a:pt x="309703" y="383359"/>
                    <a:pt x="311295" y="383083"/>
                    <a:pt x="312818" y="382529"/>
                  </a:cubicBezTo>
                  <a:lnTo>
                    <a:pt x="313994" y="382114"/>
                  </a:lnTo>
                  <a:cubicBezTo>
                    <a:pt x="315725" y="381492"/>
                    <a:pt x="317317" y="380523"/>
                    <a:pt x="318701" y="379278"/>
                  </a:cubicBezTo>
                  <a:cubicBezTo>
                    <a:pt x="319600" y="379555"/>
                    <a:pt x="320569" y="379762"/>
                    <a:pt x="321469" y="379832"/>
                  </a:cubicBezTo>
                  <a:lnTo>
                    <a:pt x="325137" y="380177"/>
                  </a:lnTo>
                  <a:cubicBezTo>
                    <a:pt x="325553" y="380177"/>
                    <a:pt x="326037" y="380177"/>
                    <a:pt x="326521" y="380177"/>
                  </a:cubicBezTo>
                  <a:cubicBezTo>
                    <a:pt x="327629" y="380177"/>
                    <a:pt x="328667" y="380039"/>
                    <a:pt x="329705" y="379832"/>
                  </a:cubicBezTo>
                  <a:lnTo>
                    <a:pt x="333166" y="379001"/>
                  </a:lnTo>
                  <a:cubicBezTo>
                    <a:pt x="334135" y="378794"/>
                    <a:pt x="335104" y="378448"/>
                    <a:pt x="336073" y="377964"/>
                  </a:cubicBezTo>
                  <a:cubicBezTo>
                    <a:pt x="336350" y="378171"/>
                    <a:pt x="336696" y="378379"/>
                    <a:pt x="337042" y="378586"/>
                  </a:cubicBezTo>
                  <a:lnTo>
                    <a:pt x="338910" y="379693"/>
                  </a:lnTo>
                  <a:cubicBezTo>
                    <a:pt x="341056" y="380938"/>
                    <a:pt x="343478" y="381561"/>
                    <a:pt x="345831" y="381561"/>
                  </a:cubicBezTo>
                  <a:cubicBezTo>
                    <a:pt x="347423" y="381561"/>
                    <a:pt x="348946" y="381284"/>
                    <a:pt x="350399" y="380800"/>
                  </a:cubicBezTo>
                  <a:lnTo>
                    <a:pt x="350815" y="381284"/>
                  </a:lnTo>
                  <a:cubicBezTo>
                    <a:pt x="351092" y="381630"/>
                    <a:pt x="351438" y="381976"/>
                    <a:pt x="351784" y="382322"/>
                  </a:cubicBezTo>
                  <a:lnTo>
                    <a:pt x="358843" y="389308"/>
                  </a:lnTo>
                  <a:cubicBezTo>
                    <a:pt x="359258" y="389723"/>
                    <a:pt x="359743" y="390138"/>
                    <a:pt x="360227" y="390553"/>
                  </a:cubicBezTo>
                  <a:lnTo>
                    <a:pt x="361404" y="391453"/>
                  </a:lnTo>
                  <a:cubicBezTo>
                    <a:pt x="361404" y="391453"/>
                    <a:pt x="361958" y="391798"/>
                    <a:pt x="362165" y="392006"/>
                  </a:cubicBezTo>
                  <a:lnTo>
                    <a:pt x="362165" y="392006"/>
                  </a:lnTo>
                  <a:cubicBezTo>
                    <a:pt x="362511" y="392836"/>
                    <a:pt x="362857" y="393597"/>
                    <a:pt x="363342" y="394358"/>
                  </a:cubicBezTo>
                  <a:lnTo>
                    <a:pt x="364034" y="395534"/>
                  </a:lnTo>
                  <a:cubicBezTo>
                    <a:pt x="365003" y="397056"/>
                    <a:pt x="366249" y="398439"/>
                    <a:pt x="367771" y="399477"/>
                  </a:cubicBezTo>
                  <a:lnTo>
                    <a:pt x="369986" y="401068"/>
                  </a:lnTo>
                  <a:cubicBezTo>
                    <a:pt x="370471" y="401414"/>
                    <a:pt x="370955" y="401690"/>
                    <a:pt x="371440" y="401967"/>
                  </a:cubicBezTo>
                  <a:cubicBezTo>
                    <a:pt x="372132" y="402797"/>
                    <a:pt x="372893" y="403627"/>
                    <a:pt x="373793" y="404250"/>
                  </a:cubicBezTo>
                  <a:cubicBezTo>
                    <a:pt x="373723" y="408538"/>
                    <a:pt x="375592" y="412620"/>
                    <a:pt x="379053" y="415318"/>
                  </a:cubicBezTo>
                  <a:lnTo>
                    <a:pt x="380921" y="416839"/>
                  </a:lnTo>
                  <a:lnTo>
                    <a:pt x="384936" y="421266"/>
                  </a:lnTo>
                  <a:cubicBezTo>
                    <a:pt x="384936" y="421266"/>
                    <a:pt x="385558" y="421889"/>
                    <a:pt x="385905" y="422235"/>
                  </a:cubicBezTo>
                  <a:lnTo>
                    <a:pt x="388535" y="424587"/>
                  </a:lnTo>
                  <a:cubicBezTo>
                    <a:pt x="389296" y="425278"/>
                    <a:pt x="390196" y="425901"/>
                    <a:pt x="391096" y="426385"/>
                  </a:cubicBezTo>
                  <a:lnTo>
                    <a:pt x="394348" y="428184"/>
                  </a:lnTo>
                  <a:cubicBezTo>
                    <a:pt x="395456" y="428806"/>
                    <a:pt x="396563" y="429221"/>
                    <a:pt x="397809" y="429498"/>
                  </a:cubicBezTo>
                  <a:cubicBezTo>
                    <a:pt x="398570" y="430051"/>
                    <a:pt x="399470" y="430605"/>
                    <a:pt x="400370" y="431020"/>
                  </a:cubicBezTo>
                  <a:lnTo>
                    <a:pt x="413035" y="436761"/>
                  </a:lnTo>
                  <a:cubicBezTo>
                    <a:pt x="413035" y="436761"/>
                    <a:pt x="413589" y="436969"/>
                    <a:pt x="413866" y="437107"/>
                  </a:cubicBezTo>
                  <a:lnTo>
                    <a:pt x="418157" y="438698"/>
                  </a:lnTo>
                  <a:cubicBezTo>
                    <a:pt x="419403" y="439182"/>
                    <a:pt x="420649" y="439459"/>
                    <a:pt x="421964" y="439528"/>
                  </a:cubicBezTo>
                  <a:lnTo>
                    <a:pt x="425978" y="439874"/>
                  </a:lnTo>
                  <a:cubicBezTo>
                    <a:pt x="426324" y="439874"/>
                    <a:pt x="426739" y="439874"/>
                    <a:pt x="427085" y="439874"/>
                  </a:cubicBezTo>
                  <a:cubicBezTo>
                    <a:pt x="427570" y="439874"/>
                    <a:pt x="428054" y="439874"/>
                    <a:pt x="428539" y="439805"/>
                  </a:cubicBezTo>
                  <a:lnTo>
                    <a:pt x="431584" y="439459"/>
                  </a:lnTo>
                  <a:lnTo>
                    <a:pt x="431584" y="439459"/>
                  </a:lnTo>
                  <a:cubicBezTo>
                    <a:pt x="431584" y="439459"/>
                    <a:pt x="433660" y="442018"/>
                    <a:pt x="433660" y="442018"/>
                  </a:cubicBezTo>
                  <a:cubicBezTo>
                    <a:pt x="433937" y="442364"/>
                    <a:pt x="434214" y="442641"/>
                    <a:pt x="434491" y="442918"/>
                  </a:cubicBezTo>
                  <a:lnTo>
                    <a:pt x="437328" y="445823"/>
                  </a:lnTo>
                  <a:cubicBezTo>
                    <a:pt x="438159" y="446653"/>
                    <a:pt x="439059" y="447345"/>
                    <a:pt x="440028" y="447967"/>
                  </a:cubicBezTo>
                  <a:lnTo>
                    <a:pt x="443834" y="450319"/>
                  </a:lnTo>
                  <a:cubicBezTo>
                    <a:pt x="444526" y="450734"/>
                    <a:pt x="445288" y="451149"/>
                    <a:pt x="446118" y="451426"/>
                  </a:cubicBezTo>
                  <a:lnTo>
                    <a:pt x="453870" y="454401"/>
                  </a:lnTo>
                  <a:cubicBezTo>
                    <a:pt x="454354" y="454608"/>
                    <a:pt x="454770" y="454746"/>
                    <a:pt x="455254" y="454885"/>
                  </a:cubicBezTo>
                  <a:lnTo>
                    <a:pt x="459199" y="455922"/>
                  </a:lnTo>
                  <a:cubicBezTo>
                    <a:pt x="459614" y="455991"/>
                    <a:pt x="459960" y="456130"/>
                    <a:pt x="460376" y="456199"/>
                  </a:cubicBezTo>
                  <a:lnTo>
                    <a:pt x="478025" y="459312"/>
                  </a:lnTo>
                  <a:lnTo>
                    <a:pt x="499826" y="466713"/>
                  </a:lnTo>
                  <a:cubicBezTo>
                    <a:pt x="500241" y="466852"/>
                    <a:pt x="500656" y="466990"/>
                    <a:pt x="501072" y="467059"/>
                  </a:cubicBezTo>
                  <a:lnTo>
                    <a:pt x="502871" y="467474"/>
                  </a:lnTo>
                  <a:cubicBezTo>
                    <a:pt x="503909" y="467751"/>
                    <a:pt x="505017" y="467889"/>
                    <a:pt x="506124" y="467889"/>
                  </a:cubicBezTo>
                  <a:lnTo>
                    <a:pt x="507924" y="467889"/>
                  </a:lnTo>
                  <a:cubicBezTo>
                    <a:pt x="509931" y="467889"/>
                    <a:pt x="511869" y="467474"/>
                    <a:pt x="513668" y="466644"/>
                  </a:cubicBezTo>
                  <a:lnTo>
                    <a:pt x="515329" y="465883"/>
                  </a:lnTo>
                  <a:cubicBezTo>
                    <a:pt x="517475" y="464915"/>
                    <a:pt x="519274" y="463393"/>
                    <a:pt x="520659" y="461525"/>
                  </a:cubicBezTo>
                  <a:lnTo>
                    <a:pt x="521835" y="460004"/>
                  </a:lnTo>
                  <a:cubicBezTo>
                    <a:pt x="523773" y="457375"/>
                    <a:pt x="524742" y="454193"/>
                    <a:pt x="524534" y="451011"/>
                  </a:cubicBezTo>
                  <a:cubicBezTo>
                    <a:pt x="525503" y="449074"/>
                    <a:pt x="526057" y="446930"/>
                    <a:pt x="526057" y="444785"/>
                  </a:cubicBezTo>
                  <a:lnTo>
                    <a:pt x="526057" y="443402"/>
                  </a:lnTo>
                  <a:cubicBezTo>
                    <a:pt x="527303" y="443748"/>
                    <a:pt x="528687" y="443955"/>
                    <a:pt x="530002" y="443955"/>
                  </a:cubicBezTo>
                  <a:cubicBezTo>
                    <a:pt x="530417" y="443955"/>
                    <a:pt x="530902" y="443955"/>
                    <a:pt x="531317" y="443955"/>
                  </a:cubicBezTo>
                  <a:lnTo>
                    <a:pt x="533186" y="443748"/>
                  </a:lnTo>
                  <a:cubicBezTo>
                    <a:pt x="538654" y="443194"/>
                    <a:pt x="543221" y="439528"/>
                    <a:pt x="544952" y="434409"/>
                  </a:cubicBezTo>
                  <a:cubicBezTo>
                    <a:pt x="546128" y="433718"/>
                    <a:pt x="547166" y="432887"/>
                    <a:pt x="548135" y="431850"/>
                  </a:cubicBezTo>
                  <a:lnTo>
                    <a:pt x="549658" y="430190"/>
                  </a:lnTo>
                  <a:cubicBezTo>
                    <a:pt x="552703" y="426869"/>
                    <a:pt x="553880" y="422373"/>
                    <a:pt x="552980" y="418084"/>
                  </a:cubicBezTo>
                  <a:cubicBezTo>
                    <a:pt x="555956" y="415179"/>
                    <a:pt x="557479" y="411098"/>
                    <a:pt x="557063" y="406947"/>
                  </a:cubicBezTo>
                  <a:lnTo>
                    <a:pt x="556579" y="402036"/>
                  </a:lnTo>
                  <a:cubicBezTo>
                    <a:pt x="559417" y="397817"/>
                    <a:pt x="559694" y="392283"/>
                    <a:pt x="557202" y="387717"/>
                  </a:cubicBezTo>
                  <a:lnTo>
                    <a:pt x="554157" y="382183"/>
                  </a:lnTo>
                  <a:cubicBezTo>
                    <a:pt x="553672" y="381353"/>
                    <a:pt x="553119" y="380523"/>
                    <a:pt x="552496" y="379762"/>
                  </a:cubicBezTo>
                  <a:lnTo>
                    <a:pt x="552288" y="379140"/>
                  </a:lnTo>
                  <a:cubicBezTo>
                    <a:pt x="551319" y="376165"/>
                    <a:pt x="549381" y="373675"/>
                    <a:pt x="546751" y="371946"/>
                  </a:cubicBezTo>
                  <a:lnTo>
                    <a:pt x="545367" y="371046"/>
                  </a:lnTo>
                  <a:cubicBezTo>
                    <a:pt x="545367" y="371046"/>
                    <a:pt x="544813" y="370701"/>
                    <a:pt x="544536" y="370562"/>
                  </a:cubicBezTo>
                  <a:cubicBezTo>
                    <a:pt x="545021" y="368141"/>
                    <a:pt x="544813" y="365582"/>
                    <a:pt x="543983" y="363230"/>
                  </a:cubicBezTo>
                  <a:lnTo>
                    <a:pt x="543083" y="360740"/>
                  </a:lnTo>
                  <a:cubicBezTo>
                    <a:pt x="542460" y="359079"/>
                    <a:pt x="541630" y="357627"/>
                    <a:pt x="540453" y="356313"/>
                  </a:cubicBezTo>
                  <a:cubicBezTo>
                    <a:pt x="540384" y="355967"/>
                    <a:pt x="540245" y="355621"/>
                    <a:pt x="540176" y="355344"/>
                  </a:cubicBezTo>
                  <a:lnTo>
                    <a:pt x="539692" y="353891"/>
                  </a:lnTo>
                  <a:cubicBezTo>
                    <a:pt x="540453" y="354030"/>
                    <a:pt x="541283" y="354099"/>
                    <a:pt x="542114" y="354099"/>
                  </a:cubicBezTo>
                  <a:cubicBezTo>
                    <a:pt x="542460" y="354099"/>
                    <a:pt x="542737" y="354099"/>
                    <a:pt x="543083" y="354099"/>
                  </a:cubicBezTo>
                  <a:cubicBezTo>
                    <a:pt x="544952" y="355275"/>
                    <a:pt x="547166" y="356036"/>
                    <a:pt x="549450" y="356174"/>
                  </a:cubicBezTo>
                  <a:cubicBezTo>
                    <a:pt x="549796" y="356174"/>
                    <a:pt x="550142" y="356174"/>
                    <a:pt x="550419" y="356174"/>
                  </a:cubicBezTo>
                  <a:cubicBezTo>
                    <a:pt x="550419" y="356174"/>
                    <a:pt x="550419" y="356174"/>
                    <a:pt x="550489" y="356174"/>
                  </a:cubicBezTo>
                  <a:lnTo>
                    <a:pt x="551042" y="356866"/>
                  </a:lnTo>
                  <a:cubicBezTo>
                    <a:pt x="553672" y="360048"/>
                    <a:pt x="557617" y="361846"/>
                    <a:pt x="561701" y="361846"/>
                  </a:cubicBezTo>
                  <a:cubicBezTo>
                    <a:pt x="562047" y="361846"/>
                    <a:pt x="562462" y="361846"/>
                    <a:pt x="562808" y="361846"/>
                  </a:cubicBezTo>
                  <a:cubicBezTo>
                    <a:pt x="567307" y="361501"/>
                    <a:pt x="571321" y="358941"/>
                    <a:pt x="573605" y="355067"/>
                  </a:cubicBezTo>
                  <a:lnTo>
                    <a:pt x="576027" y="350917"/>
                  </a:lnTo>
                  <a:cubicBezTo>
                    <a:pt x="576443" y="350225"/>
                    <a:pt x="576789" y="349464"/>
                    <a:pt x="577066" y="348703"/>
                  </a:cubicBezTo>
                  <a:lnTo>
                    <a:pt x="578588" y="344553"/>
                  </a:lnTo>
                  <a:cubicBezTo>
                    <a:pt x="578865" y="343861"/>
                    <a:pt x="579073" y="343100"/>
                    <a:pt x="579211" y="342339"/>
                  </a:cubicBezTo>
                  <a:lnTo>
                    <a:pt x="580042" y="338051"/>
                  </a:lnTo>
                  <a:cubicBezTo>
                    <a:pt x="580180" y="337497"/>
                    <a:pt x="580249" y="336875"/>
                    <a:pt x="580249" y="336321"/>
                  </a:cubicBezTo>
                  <a:lnTo>
                    <a:pt x="580526" y="332171"/>
                  </a:lnTo>
                  <a:cubicBezTo>
                    <a:pt x="581495" y="332102"/>
                    <a:pt x="582395" y="331894"/>
                    <a:pt x="583364" y="331618"/>
                  </a:cubicBezTo>
                  <a:lnTo>
                    <a:pt x="585371" y="330995"/>
                  </a:lnTo>
                  <a:cubicBezTo>
                    <a:pt x="588555" y="330027"/>
                    <a:pt x="591323" y="327951"/>
                    <a:pt x="593123" y="325115"/>
                  </a:cubicBezTo>
                  <a:lnTo>
                    <a:pt x="598798" y="315984"/>
                  </a:lnTo>
                  <a:cubicBezTo>
                    <a:pt x="599490" y="314947"/>
                    <a:pt x="599974" y="313771"/>
                    <a:pt x="600320" y="312595"/>
                  </a:cubicBezTo>
                  <a:cubicBezTo>
                    <a:pt x="604058" y="311073"/>
                    <a:pt x="607034" y="308029"/>
                    <a:pt x="608280" y="304156"/>
                  </a:cubicBezTo>
                  <a:cubicBezTo>
                    <a:pt x="609041" y="301942"/>
                    <a:pt x="609179" y="299590"/>
                    <a:pt x="608764" y="297377"/>
                  </a:cubicBezTo>
                  <a:cubicBezTo>
                    <a:pt x="609802" y="296616"/>
                    <a:pt x="610771" y="295786"/>
                    <a:pt x="611602" y="294748"/>
                  </a:cubicBezTo>
                  <a:lnTo>
                    <a:pt x="614370" y="291359"/>
                  </a:lnTo>
                  <a:cubicBezTo>
                    <a:pt x="615547" y="289837"/>
                    <a:pt x="616447" y="288177"/>
                    <a:pt x="616931" y="286447"/>
                  </a:cubicBezTo>
                  <a:cubicBezTo>
                    <a:pt x="617346" y="286101"/>
                    <a:pt x="617692" y="285686"/>
                    <a:pt x="618038" y="285202"/>
                  </a:cubicBezTo>
                  <a:lnTo>
                    <a:pt x="620322" y="282297"/>
                  </a:lnTo>
                  <a:cubicBezTo>
                    <a:pt x="624406" y="277247"/>
                    <a:pt x="624337" y="269984"/>
                    <a:pt x="620322" y="264934"/>
                  </a:cubicBezTo>
                  <a:lnTo>
                    <a:pt x="617900" y="261891"/>
                  </a:lnTo>
                  <a:cubicBezTo>
                    <a:pt x="617485" y="261407"/>
                    <a:pt x="617070" y="260991"/>
                    <a:pt x="616654" y="260507"/>
                  </a:cubicBezTo>
                  <a:lnTo>
                    <a:pt x="608556" y="252898"/>
                  </a:lnTo>
                  <a:lnTo>
                    <a:pt x="606203" y="250339"/>
                  </a:lnTo>
                  <a:cubicBezTo>
                    <a:pt x="605580" y="249647"/>
                    <a:pt x="604819" y="249024"/>
                    <a:pt x="604058" y="248402"/>
                  </a:cubicBezTo>
                  <a:lnTo>
                    <a:pt x="602397" y="247226"/>
                  </a:lnTo>
                  <a:cubicBezTo>
                    <a:pt x="600597" y="245981"/>
                    <a:pt x="598590" y="245082"/>
                    <a:pt x="596375" y="244805"/>
                  </a:cubicBezTo>
                  <a:lnTo>
                    <a:pt x="594438" y="244528"/>
                  </a:lnTo>
                  <a:cubicBezTo>
                    <a:pt x="593745" y="244459"/>
                    <a:pt x="593053" y="244390"/>
                    <a:pt x="592361" y="244390"/>
                  </a:cubicBezTo>
                  <a:cubicBezTo>
                    <a:pt x="590216" y="244390"/>
                    <a:pt x="588070" y="244874"/>
                    <a:pt x="586132" y="245912"/>
                  </a:cubicBezTo>
                  <a:cubicBezTo>
                    <a:pt x="585025" y="243352"/>
                    <a:pt x="583225" y="241139"/>
                    <a:pt x="580803" y="239617"/>
                  </a:cubicBezTo>
                  <a:lnTo>
                    <a:pt x="576235" y="236712"/>
                  </a:lnTo>
                  <a:cubicBezTo>
                    <a:pt x="575612" y="236297"/>
                    <a:pt x="574920" y="235951"/>
                    <a:pt x="574228" y="235605"/>
                  </a:cubicBezTo>
                  <a:lnTo>
                    <a:pt x="571875" y="234567"/>
                  </a:lnTo>
                  <a:cubicBezTo>
                    <a:pt x="571044" y="234221"/>
                    <a:pt x="570144" y="233945"/>
                    <a:pt x="569245" y="233737"/>
                  </a:cubicBezTo>
                  <a:cubicBezTo>
                    <a:pt x="568414" y="231939"/>
                    <a:pt x="567237" y="230279"/>
                    <a:pt x="565715" y="228964"/>
                  </a:cubicBezTo>
                  <a:lnTo>
                    <a:pt x="563639" y="227166"/>
                  </a:lnTo>
                  <a:cubicBezTo>
                    <a:pt x="562185" y="225921"/>
                    <a:pt x="560524" y="224952"/>
                    <a:pt x="558725" y="224399"/>
                  </a:cubicBezTo>
                  <a:lnTo>
                    <a:pt x="557063" y="223845"/>
                  </a:lnTo>
                  <a:cubicBezTo>
                    <a:pt x="556233" y="223569"/>
                    <a:pt x="555402" y="223430"/>
                    <a:pt x="554572" y="223292"/>
                  </a:cubicBezTo>
                  <a:lnTo>
                    <a:pt x="552011" y="220871"/>
                  </a:lnTo>
                  <a:cubicBezTo>
                    <a:pt x="550973" y="219903"/>
                    <a:pt x="549727" y="219072"/>
                    <a:pt x="548412" y="218450"/>
                  </a:cubicBezTo>
                  <a:cubicBezTo>
                    <a:pt x="547305" y="216375"/>
                    <a:pt x="545644" y="214576"/>
                    <a:pt x="543567" y="213262"/>
                  </a:cubicBezTo>
                  <a:lnTo>
                    <a:pt x="541283" y="211809"/>
                  </a:lnTo>
                  <a:cubicBezTo>
                    <a:pt x="539069" y="210426"/>
                    <a:pt x="536508" y="209665"/>
                    <a:pt x="533878" y="209665"/>
                  </a:cubicBezTo>
                  <a:cubicBezTo>
                    <a:pt x="533532" y="209665"/>
                    <a:pt x="533117" y="209665"/>
                    <a:pt x="532771" y="209665"/>
                  </a:cubicBezTo>
                  <a:lnTo>
                    <a:pt x="530140" y="209872"/>
                  </a:lnTo>
                  <a:cubicBezTo>
                    <a:pt x="528410" y="210011"/>
                    <a:pt x="526749" y="210495"/>
                    <a:pt x="525157" y="211256"/>
                  </a:cubicBezTo>
                  <a:lnTo>
                    <a:pt x="524188" y="211740"/>
                  </a:lnTo>
                  <a:cubicBezTo>
                    <a:pt x="523427" y="211602"/>
                    <a:pt x="522666" y="211463"/>
                    <a:pt x="521835" y="211463"/>
                  </a:cubicBezTo>
                  <a:cubicBezTo>
                    <a:pt x="521489" y="211187"/>
                    <a:pt x="521143" y="210910"/>
                    <a:pt x="520728" y="210633"/>
                  </a:cubicBezTo>
                  <a:cubicBezTo>
                    <a:pt x="520659" y="210633"/>
                    <a:pt x="520589" y="210495"/>
                    <a:pt x="520451" y="210495"/>
                  </a:cubicBezTo>
                  <a:cubicBezTo>
                    <a:pt x="519897" y="209042"/>
                    <a:pt x="519067" y="207659"/>
                    <a:pt x="518029" y="206414"/>
                  </a:cubicBezTo>
                  <a:cubicBezTo>
                    <a:pt x="515468" y="203439"/>
                    <a:pt x="511800" y="201779"/>
                    <a:pt x="507993" y="201641"/>
                  </a:cubicBezTo>
                  <a:cubicBezTo>
                    <a:pt x="507162" y="200603"/>
                    <a:pt x="506194" y="199704"/>
                    <a:pt x="505086" y="198943"/>
                  </a:cubicBezTo>
                  <a:cubicBezTo>
                    <a:pt x="505917" y="198182"/>
                    <a:pt x="506609" y="197352"/>
                    <a:pt x="507232" y="196453"/>
                  </a:cubicBezTo>
                  <a:lnTo>
                    <a:pt x="509308" y="193340"/>
                  </a:lnTo>
                  <a:cubicBezTo>
                    <a:pt x="513184" y="187529"/>
                    <a:pt x="512076" y="179713"/>
                    <a:pt x="506816" y="175216"/>
                  </a:cubicBezTo>
                  <a:lnTo>
                    <a:pt x="502733" y="171758"/>
                  </a:lnTo>
                  <a:cubicBezTo>
                    <a:pt x="502318" y="171412"/>
                    <a:pt x="501902" y="171066"/>
                    <a:pt x="501487" y="170789"/>
                  </a:cubicBezTo>
                  <a:cubicBezTo>
                    <a:pt x="501695" y="168230"/>
                    <a:pt x="501210" y="165740"/>
                    <a:pt x="500034" y="163388"/>
                  </a:cubicBezTo>
                  <a:lnTo>
                    <a:pt x="497265" y="157923"/>
                  </a:lnTo>
                  <a:cubicBezTo>
                    <a:pt x="496781" y="156955"/>
                    <a:pt x="496158" y="156055"/>
                    <a:pt x="495466" y="155225"/>
                  </a:cubicBezTo>
                  <a:lnTo>
                    <a:pt x="491105" y="150037"/>
                  </a:lnTo>
                  <a:cubicBezTo>
                    <a:pt x="490829" y="149691"/>
                    <a:pt x="490482" y="149345"/>
                    <a:pt x="490136" y="149000"/>
                  </a:cubicBezTo>
                  <a:lnTo>
                    <a:pt x="484946" y="144019"/>
                  </a:lnTo>
                  <a:cubicBezTo>
                    <a:pt x="484530" y="143604"/>
                    <a:pt x="484115" y="143258"/>
                    <a:pt x="483631" y="142912"/>
                  </a:cubicBezTo>
                  <a:lnTo>
                    <a:pt x="481347" y="141252"/>
                  </a:lnTo>
                  <a:cubicBezTo>
                    <a:pt x="480516" y="140630"/>
                    <a:pt x="479547" y="140076"/>
                    <a:pt x="478578" y="139661"/>
                  </a:cubicBezTo>
                  <a:lnTo>
                    <a:pt x="476087" y="138554"/>
                  </a:lnTo>
                  <a:cubicBezTo>
                    <a:pt x="476087" y="138554"/>
                    <a:pt x="475810" y="138416"/>
                    <a:pt x="475740" y="138416"/>
                  </a:cubicBezTo>
                  <a:cubicBezTo>
                    <a:pt x="475533" y="137932"/>
                    <a:pt x="475325" y="137517"/>
                    <a:pt x="475049" y="137033"/>
                  </a:cubicBezTo>
                  <a:lnTo>
                    <a:pt x="473734" y="134612"/>
                  </a:lnTo>
                  <a:cubicBezTo>
                    <a:pt x="472488" y="132398"/>
                    <a:pt x="470757" y="130599"/>
                    <a:pt x="468543" y="129354"/>
                  </a:cubicBezTo>
                  <a:lnTo>
                    <a:pt x="465566" y="127625"/>
                  </a:lnTo>
                  <a:cubicBezTo>
                    <a:pt x="464875" y="127210"/>
                    <a:pt x="464113" y="126864"/>
                    <a:pt x="463283" y="126587"/>
                  </a:cubicBezTo>
                  <a:lnTo>
                    <a:pt x="455669" y="123820"/>
                  </a:lnTo>
                  <a:cubicBezTo>
                    <a:pt x="455669" y="123820"/>
                    <a:pt x="455046" y="123613"/>
                    <a:pt x="454700" y="123544"/>
                  </a:cubicBezTo>
                  <a:lnTo>
                    <a:pt x="446672" y="121330"/>
                  </a:lnTo>
                  <a:cubicBezTo>
                    <a:pt x="446672" y="121330"/>
                    <a:pt x="446049" y="121192"/>
                    <a:pt x="445703" y="121123"/>
                  </a:cubicBezTo>
                  <a:lnTo>
                    <a:pt x="434560" y="118909"/>
                  </a:lnTo>
                  <a:cubicBezTo>
                    <a:pt x="434076" y="118840"/>
                    <a:pt x="433591" y="118771"/>
                    <a:pt x="433037" y="118702"/>
                  </a:cubicBezTo>
                  <a:lnTo>
                    <a:pt x="429784" y="118425"/>
                  </a:lnTo>
                  <a:cubicBezTo>
                    <a:pt x="429369" y="118425"/>
                    <a:pt x="428954" y="118425"/>
                    <a:pt x="428539" y="118425"/>
                  </a:cubicBezTo>
                  <a:cubicBezTo>
                    <a:pt x="428400" y="118425"/>
                    <a:pt x="428262" y="118425"/>
                    <a:pt x="428123" y="118425"/>
                  </a:cubicBezTo>
                  <a:cubicBezTo>
                    <a:pt x="427293" y="117041"/>
                    <a:pt x="426255" y="115727"/>
                    <a:pt x="424940" y="114690"/>
                  </a:cubicBezTo>
                  <a:lnTo>
                    <a:pt x="421064" y="111508"/>
                  </a:lnTo>
                  <a:cubicBezTo>
                    <a:pt x="419680" y="110401"/>
                    <a:pt x="418157" y="109571"/>
                    <a:pt x="416496" y="109017"/>
                  </a:cubicBezTo>
                  <a:cubicBezTo>
                    <a:pt x="415942" y="107634"/>
                    <a:pt x="415250" y="106320"/>
                    <a:pt x="414281" y="105213"/>
                  </a:cubicBezTo>
                  <a:lnTo>
                    <a:pt x="412551" y="103068"/>
                  </a:lnTo>
                  <a:cubicBezTo>
                    <a:pt x="411928" y="102238"/>
                    <a:pt x="411167" y="101547"/>
                    <a:pt x="410336" y="100924"/>
                  </a:cubicBezTo>
                  <a:lnTo>
                    <a:pt x="408052" y="99126"/>
                  </a:lnTo>
                  <a:cubicBezTo>
                    <a:pt x="407637" y="98780"/>
                    <a:pt x="407222" y="98503"/>
                    <a:pt x="406737" y="98226"/>
                  </a:cubicBezTo>
                  <a:lnTo>
                    <a:pt x="404592" y="96912"/>
                  </a:lnTo>
                  <a:cubicBezTo>
                    <a:pt x="403969" y="96497"/>
                    <a:pt x="403277" y="96220"/>
                    <a:pt x="402654" y="95944"/>
                  </a:cubicBezTo>
                  <a:lnTo>
                    <a:pt x="396840" y="93592"/>
                  </a:lnTo>
                  <a:cubicBezTo>
                    <a:pt x="395871" y="93177"/>
                    <a:pt x="394902" y="92900"/>
                    <a:pt x="393933" y="92762"/>
                  </a:cubicBezTo>
                  <a:lnTo>
                    <a:pt x="372685" y="89095"/>
                  </a:lnTo>
                  <a:cubicBezTo>
                    <a:pt x="372132" y="89026"/>
                    <a:pt x="371509" y="88957"/>
                    <a:pt x="370955" y="88888"/>
                  </a:cubicBezTo>
                  <a:lnTo>
                    <a:pt x="368463" y="88750"/>
                  </a:lnTo>
                  <a:cubicBezTo>
                    <a:pt x="368463" y="88750"/>
                    <a:pt x="368048" y="88750"/>
                    <a:pt x="367840" y="88750"/>
                  </a:cubicBezTo>
                  <a:cubicBezTo>
                    <a:pt x="366179" y="88750"/>
                    <a:pt x="364518" y="89026"/>
                    <a:pt x="362927" y="89649"/>
                  </a:cubicBezTo>
                  <a:lnTo>
                    <a:pt x="361612" y="90133"/>
                  </a:lnTo>
                  <a:cubicBezTo>
                    <a:pt x="359674" y="87435"/>
                    <a:pt x="356767" y="85568"/>
                    <a:pt x="353652" y="84807"/>
                  </a:cubicBezTo>
                  <a:cubicBezTo>
                    <a:pt x="352822" y="82731"/>
                    <a:pt x="351438" y="80864"/>
                    <a:pt x="349638" y="79411"/>
                  </a:cubicBezTo>
                  <a:lnTo>
                    <a:pt x="347216" y="77405"/>
                  </a:lnTo>
                  <a:cubicBezTo>
                    <a:pt x="345901" y="76367"/>
                    <a:pt x="344447" y="75537"/>
                    <a:pt x="342855" y="74984"/>
                  </a:cubicBezTo>
                  <a:lnTo>
                    <a:pt x="339533" y="73877"/>
                  </a:lnTo>
                  <a:cubicBezTo>
                    <a:pt x="338633" y="73601"/>
                    <a:pt x="337734" y="73393"/>
                    <a:pt x="336834" y="73255"/>
                  </a:cubicBezTo>
                  <a:cubicBezTo>
                    <a:pt x="336557" y="72494"/>
                    <a:pt x="336211" y="71733"/>
                    <a:pt x="335796" y="70972"/>
                  </a:cubicBezTo>
                  <a:lnTo>
                    <a:pt x="333304" y="66614"/>
                  </a:lnTo>
                  <a:cubicBezTo>
                    <a:pt x="332474" y="65161"/>
                    <a:pt x="331297" y="63847"/>
                    <a:pt x="329982" y="62740"/>
                  </a:cubicBezTo>
                  <a:lnTo>
                    <a:pt x="327006" y="60388"/>
                  </a:lnTo>
                  <a:cubicBezTo>
                    <a:pt x="326176" y="59697"/>
                    <a:pt x="325206" y="59143"/>
                    <a:pt x="324238" y="58659"/>
                  </a:cubicBezTo>
                  <a:lnTo>
                    <a:pt x="320639" y="56999"/>
                  </a:lnTo>
                  <a:cubicBezTo>
                    <a:pt x="319947" y="56653"/>
                    <a:pt x="319185" y="56376"/>
                    <a:pt x="318424" y="56169"/>
                  </a:cubicBezTo>
                  <a:lnTo>
                    <a:pt x="314548" y="55062"/>
                  </a:lnTo>
                  <a:cubicBezTo>
                    <a:pt x="313856" y="54855"/>
                    <a:pt x="313164" y="54716"/>
                    <a:pt x="312472" y="54647"/>
                  </a:cubicBezTo>
                  <a:lnTo>
                    <a:pt x="305066" y="53748"/>
                  </a:lnTo>
                  <a:lnTo>
                    <a:pt x="302782" y="53125"/>
                  </a:lnTo>
                  <a:lnTo>
                    <a:pt x="295238" y="50082"/>
                  </a:lnTo>
                  <a:cubicBezTo>
                    <a:pt x="294615" y="49874"/>
                    <a:pt x="293992" y="49666"/>
                    <a:pt x="293370" y="49459"/>
                  </a:cubicBezTo>
                  <a:lnTo>
                    <a:pt x="285064" y="47453"/>
                  </a:lnTo>
                  <a:cubicBezTo>
                    <a:pt x="284095" y="47245"/>
                    <a:pt x="283057" y="47107"/>
                    <a:pt x="282019" y="47038"/>
                  </a:cubicBezTo>
                  <a:lnTo>
                    <a:pt x="272537" y="46830"/>
                  </a:lnTo>
                  <a:cubicBezTo>
                    <a:pt x="272537" y="46830"/>
                    <a:pt x="272329" y="46830"/>
                    <a:pt x="272260" y="46830"/>
                  </a:cubicBezTo>
                  <a:cubicBezTo>
                    <a:pt x="271291" y="46830"/>
                    <a:pt x="270391" y="46900"/>
                    <a:pt x="269492" y="47107"/>
                  </a:cubicBezTo>
                  <a:lnTo>
                    <a:pt x="260217" y="49044"/>
                  </a:lnTo>
                  <a:cubicBezTo>
                    <a:pt x="258833" y="49321"/>
                    <a:pt x="257587" y="49805"/>
                    <a:pt x="256342" y="50497"/>
                  </a:cubicBezTo>
                  <a:lnTo>
                    <a:pt x="248798" y="54647"/>
                  </a:lnTo>
                  <a:cubicBezTo>
                    <a:pt x="246029" y="56169"/>
                    <a:pt x="243814" y="58659"/>
                    <a:pt x="242638" y="61633"/>
                  </a:cubicBezTo>
                  <a:lnTo>
                    <a:pt x="241946" y="63363"/>
                  </a:lnTo>
                  <a:cubicBezTo>
                    <a:pt x="241946" y="63363"/>
                    <a:pt x="241669" y="63294"/>
                    <a:pt x="241530" y="63225"/>
                  </a:cubicBezTo>
                  <a:lnTo>
                    <a:pt x="239523" y="62671"/>
                  </a:lnTo>
                  <a:cubicBezTo>
                    <a:pt x="238347" y="62325"/>
                    <a:pt x="237170" y="62187"/>
                    <a:pt x="235924" y="62187"/>
                  </a:cubicBezTo>
                  <a:cubicBezTo>
                    <a:pt x="235094" y="62187"/>
                    <a:pt x="234263" y="62256"/>
                    <a:pt x="233502" y="62394"/>
                  </a:cubicBezTo>
                  <a:cubicBezTo>
                    <a:pt x="232118" y="61426"/>
                    <a:pt x="230526" y="60665"/>
                    <a:pt x="228865" y="60319"/>
                  </a:cubicBezTo>
                  <a:cubicBezTo>
                    <a:pt x="228865" y="58590"/>
                    <a:pt x="228588" y="56861"/>
                    <a:pt x="227965" y="55200"/>
                  </a:cubicBezTo>
                  <a:lnTo>
                    <a:pt x="227757" y="54647"/>
                  </a:lnTo>
                  <a:cubicBezTo>
                    <a:pt x="226858" y="52364"/>
                    <a:pt x="225404" y="50289"/>
                    <a:pt x="223535" y="48767"/>
                  </a:cubicBezTo>
                  <a:lnTo>
                    <a:pt x="222913" y="43718"/>
                  </a:lnTo>
                  <a:cubicBezTo>
                    <a:pt x="222774" y="42403"/>
                    <a:pt x="222428" y="41158"/>
                    <a:pt x="221874" y="39913"/>
                  </a:cubicBezTo>
                  <a:lnTo>
                    <a:pt x="220283" y="36178"/>
                  </a:lnTo>
                  <a:cubicBezTo>
                    <a:pt x="219521" y="34448"/>
                    <a:pt x="218414" y="32857"/>
                    <a:pt x="217030" y="31612"/>
                  </a:cubicBezTo>
                  <a:lnTo>
                    <a:pt x="215507" y="30229"/>
                  </a:lnTo>
                  <a:cubicBezTo>
                    <a:pt x="214676" y="29468"/>
                    <a:pt x="213777" y="28776"/>
                    <a:pt x="212739" y="28223"/>
                  </a:cubicBezTo>
                  <a:lnTo>
                    <a:pt x="211008" y="27254"/>
                  </a:lnTo>
                  <a:cubicBezTo>
                    <a:pt x="211008" y="27254"/>
                    <a:pt x="210316" y="26908"/>
                    <a:pt x="209970" y="26770"/>
                  </a:cubicBezTo>
                  <a:lnTo>
                    <a:pt x="207686" y="21098"/>
                  </a:lnTo>
                  <a:cubicBezTo>
                    <a:pt x="207409" y="20406"/>
                    <a:pt x="207063" y="19714"/>
                    <a:pt x="206648" y="19023"/>
                  </a:cubicBezTo>
                  <a:lnTo>
                    <a:pt x="204710" y="15910"/>
                  </a:lnTo>
                  <a:cubicBezTo>
                    <a:pt x="203949" y="14734"/>
                    <a:pt x="203049" y="13627"/>
                    <a:pt x="202011" y="12728"/>
                  </a:cubicBezTo>
                  <a:lnTo>
                    <a:pt x="199381" y="10376"/>
                  </a:lnTo>
                  <a:cubicBezTo>
                    <a:pt x="198204" y="9338"/>
                    <a:pt x="196889" y="8508"/>
                    <a:pt x="195436" y="7955"/>
                  </a:cubicBezTo>
                  <a:lnTo>
                    <a:pt x="191352" y="6295"/>
                  </a:lnTo>
                  <a:cubicBezTo>
                    <a:pt x="190522" y="5949"/>
                    <a:pt x="189622" y="5672"/>
                    <a:pt x="188722" y="5534"/>
                  </a:cubicBezTo>
                  <a:lnTo>
                    <a:pt x="183947" y="4635"/>
                  </a:lnTo>
                  <a:cubicBezTo>
                    <a:pt x="183393" y="4565"/>
                    <a:pt x="182909" y="4496"/>
                    <a:pt x="182355" y="4427"/>
                  </a:cubicBezTo>
                  <a:lnTo>
                    <a:pt x="177372" y="4081"/>
                  </a:lnTo>
                  <a:cubicBezTo>
                    <a:pt x="177372" y="4081"/>
                    <a:pt x="176680" y="4081"/>
                    <a:pt x="176403" y="4081"/>
                  </a:cubicBezTo>
                  <a:cubicBezTo>
                    <a:pt x="176264" y="4081"/>
                    <a:pt x="176057" y="4081"/>
                    <a:pt x="175918" y="4081"/>
                  </a:cubicBezTo>
                  <a:lnTo>
                    <a:pt x="166021" y="4427"/>
                  </a:lnTo>
                  <a:cubicBezTo>
                    <a:pt x="165537" y="4427"/>
                    <a:pt x="165052" y="4427"/>
                    <a:pt x="164568" y="4565"/>
                  </a:cubicBezTo>
                  <a:lnTo>
                    <a:pt x="160554" y="5119"/>
                  </a:lnTo>
                  <a:cubicBezTo>
                    <a:pt x="160138" y="5119"/>
                    <a:pt x="159723" y="5257"/>
                    <a:pt x="159308" y="5326"/>
                  </a:cubicBezTo>
                  <a:lnTo>
                    <a:pt x="143181" y="9131"/>
                  </a:lnTo>
                  <a:cubicBezTo>
                    <a:pt x="142766" y="9200"/>
                    <a:pt x="142420" y="9338"/>
                    <a:pt x="142005" y="9477"/>
                  </a:cubicBezTo>
                  <a:lnTo>
                    <a:pt x="138268" y="10722"/>
                  </a:lnTo>
                  <a:cubicBezTo>
                    <a:pt x="136122" y="11414"/>
                    <a:pt x="134253" y="12590"/>
                    <a:pt x="132661" y="14250"/>
                  </a:cubicBezTo>
                  <a:cubicBezTo>
                    <a:pt x="132108" y="14250"/>
                    <a:pt x="131623" y="14319"/>
                    <a:pt x="131070" y="14457"/>
                  </a:cubicBezTo>
                  <a:cubicBezTo>
                    <a:pt x="130101" y="10860"/>
                    <a:pt x="127678" y="7747"/>
                    <a:pt x="124356" y="5949"/>
                  </a:cubicBezTo>
                  <a:lnTo>
                    <a:pt x="119650" y="3389"/>
                  </a:lnTo>
                  <a:cubicBezTo>
                    <a:pt x="118196" y="2559"/>
                    <a:pt x="116604" y="2075"/>
                    <a:pt x="114874" y="1798"/>
                  </a:cubicBezTo>
                  <a:lnTo>
                    <a:pt x="106430" y="623"/>
                  </a:lnTo>
                  <a:cubicBezTo>
                    <a:pt x="105946" y="553"/>
                    <a:pt x="105392" y="484"/>
                    <a:pt x="104908" y="484"/>
                  </a:cubicBezTo>
                  <a:lnTo>
                    <a:pt x="90166" y="69"/>
                  </a:lnTo>
                  <a:cubicBezTo>
                    <a:pt x="90166" y="69"/>
                    <a:pt x="89889" y="69"/>
                    <a:pt x="89751" y="69"/>
                  </a:cubicBezTo>
                  <a:lnTo>
                    <a:pt x="89751" y="69"/>
                  </a:lnTo>
                  <a:close/>
                  <a:moveTo>
                    <a:pt x="495050" y="313494"/>
                  </a:moveTo>
                  <a:lnTo>
                    <a:pt x="495189" y="313356"/>
                  </a:lnTo>
                  <a:cubicBezTo>
                    <a:pt x="498026" y="311211"/>
                    <a:pt x="499895" y="308029"/>
                    <a:pt x="500449" y="304640"/>
                  </a:cubicBezTo>
                  <a:lnTo>
                    <a:pt x="502179" y="305539"/>
                  </a:lnTo>
                  <a:lnTo>
                    <a:pt x="502179" y="305678"/>
                  </a:lnTo>
                  <a:cubicBezTo>
                    <a:pt x="503494" y="309621"/>
                    <a:pt x="506539" y="312802"/>
                    <a:pt x="510346" y="314255"/>
                  </a:cubicBezTo>
                  <a:lnTo>
                    <a:pt x="511384" y="314670"/>
                  </a:lnTo>
                  <a:cubicBezTo>
                    <a:pt x="511453" y="315846"/>
                    <a:pt x="511730" y="316953"/>
                    <a:pt x="512076" y="318059"/>
                  </a:cubicBezTo>
                  <a:lnTo>
                    <a:pt x="513115" y="321034"/>
                  </a:lnTo>
                  <a:cubicBezTo>
                    <a:pt x="513322" y="321726"/>
                    <a:pt x="513599" y="322348"/>
                    <a:pt x="513945" y="322971"/>
                  </a:cubicBezTo>
                  <a:lnTo>
                    <a:pt x="520935" y="336460"/>
                  </a:lnTo>
                  <a:cubicBezTo>
                    <a:pt x="521212" y="337013"/>
                    <a:pt x="521558" y="337636"/>
                    <a:pt x="521974" y="338120"/>
                  </a:cubicBezTo>
                  <a:lnTo>
                    <a:pt x="522389" y="338673"/>
                  </a:lnTo>
                  <a:cubicBezTo>
                    <a:pt x="521281" y="338120"/>
                    <a:pt x="520105" y="337705"/>
                    <a:pt x="518859" y="337428"/>
                  </a:cubicBezTo>
                  <a:lnTo>
                    <a:pt x="516644" y="336944"/>
                  </a:lnTo>
                  <a:cubicBezTo>
                    <a:pt x="515675" y="336736"/>
                    <a:pt x="514776" y="336667"/>
                    <a:pt x="513807" y="336667"/>
                  </a:cubicBezTo>
                  <a:cubicBezTo>
                    <a:pt x="513184" y="336667"/>
                    <a:pt x="512561" y="336667"/>
                    <a:pt x="512007" y="336806"/>
                  </a:cubicBezTo>
                  <a:lnTo>
                    <a:pt x="511384" y="336321"/>
                  </a:lnTo>
                  <a:cubicBezTo>
                    <a:pt x="510969" y="335976"/>
                    <a:pt x="510485" y="335630"/>
                    <a:pt x="510000" y="335353"/>
                  </a:cubicBezTo>
                  <a:lnTo>
                    <a:pt x="508131" y="334246"/>
                  </a:lnTo>
                  <a:cubicBezTo>
                    <a:pt x="507162" y="333693"/>
                    <a:pt x="506194" y="333208"/>
                    <a:pt x="505086" y="332863"/>
                  </a:cubicBezTo>
                  <a:lnTo>
                    <a:pt x="504948" y="332863"/>
                  </a:lnTo>
                  <a:cubicBezTo>
                    <a:pt x="504256" y="331963"/>
                    <a:pt x="503425" y="331203"/>
                    <a:pt x="502525" y="330511"/>
                  </a:cubicBezTo>
                  <a:lnTo>
                    <a:pt x="502525" y="330303"/>
                  </a:lnTo>
                  <a:cubicBezTo>
                    <a:pt x="502525" y="330303"/>
                    <a:pt x="502387" y="330165"/>
                    <a:pt x="502318" y="330027"/>
                  </a:cubicBezTo>
                  <a:cubicBezTo>
                    <a:pt x="502733" y="328366"/>
                    <a:pt x="502802" y="326568"/>
                    <a:pt x="502594" y="324839"/>
                  </a:cubicBezTo>
                  <a:cubicBezTo>
                    <a:pt x="502041" y="320965"/>
                    <a:pt x="499895" y="317506"/>
                    <a:pt x="496711" y="315293"/>
                  </a:cubicBezTo>
                  <a:lnTo>
                    <a:pt x="495812" y="314670"/>
                  </a:lnTo>
                  <a:lnTo>
                    <a:pt x="495189" y="313771"/>
                  </a:lnTo>
                  <a:cubicBezTo>
                    <a:pt x="495189" y="313771"/>
                    <a:pt x="495120" y="313632"/>
                    <a:pt x="495050" y="313563"/>
                  </a:cubicBezTo>
                  <a:lnTo>
                    <a:pt x="495050" y="313563"/>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C2CBD6C4-C5F9-9363-20BD-E8846C25F8E3}"/>
                </a:ext>
              </a:extLst>
            </p:cNvPr>
            <p:cNvSpPr/>
            <p:nvPr/>
          </p:nvSpPr>
          <p:spPr>
            <a:xfrm>
              <a:off x="2503896" y="1822277"/>
              <a:ext cx="841484" cy="466992"/>
            </a:xfrm>
            <a:custGeom>
              <a:avLst/>
              <a:gdLst>
                <a:gd name="connsiteX0" fmla="*/ 8513 w 631827"/>
                <a:gd name="connsiteY0" fmla="*/ 83423 h 350640"/>
                <a:gd name="connsiteX1" fmla="*/ 12320 w 631827"/>
                <a:gd name="connsiteY1" fmla="*/ 81901 h 350640"/>
                <a:gd name="connsiteX2" fmla="*/ 16126 w 631827"/>
                <a:gd name="connsiteY2" fmla="*/ 79826 h 350640"/>
                <a:gd name="connsiteX3" fmla="*/ 20487 w 631827"/>
                <a:gd name="connsiteY3" fmla="*/ 78789 h 350640"/>
                <a:gd name="connsiteX4" fmla="*/ 37858 w 631827"/>
                <a:gd name="connsiteY4" fmla="*/ 80034 h 350640"/>
                <a:gd name="connsiteX5" fmla="*/ 34744 w 631827"/>
                <a:gd name="connsiteY5" fmla="*/ 83700 h 350640"/>
                <a:gd name="connsiteX6" fmla="*/ 24708 w 631827"/>
                <a:gd name="connsiteY6" fmla="*/ 89165 h 350640"/>
                <a:gd name="connsiteX7" fmla="*/ 22078 w 631827"/>
                <a:gd name="connsiteY7" fmla="*/ 92900 h 350640"/>
                <a:gd name="connsiteX8" fmla="*/ 23947 w 631827"/>
                <a:gd name="connsiteY8" fmla="*/ 96289 h 350640"/>
                <a:gd name="connsiteX9" fmla="*/ 29553 w 631827"/>
                <a:gd name="connsiteY9" fmla="*/ 95874 h 350640"/>
                <a:gd name="connsiteX10" fmla="*/ 51078 w 631827"/>
                <a:gd name="connsiteY10" fmla="*/ 88335 h 350640"/>
                <a:gd name="connsiteX11" fmla="*/ 61529 w 631827"/>
                <a:gd name="connsiteY11" fmla="*/ 86052 h 350640"/>
                <a:gd name="connsiteX12" fmla="*/ 72187 w 631827"/>
                <a:gd name="connsiteY12" fmla="*/ 85637 h 350640"/>
                <a:gd name="connsiteX13" fmla="*/ 84022 w 631827"/>
                <a:gd name="connsiteY13" fmla="*/ 87297 h 350640"/>
                <a:gd name="connsiteX14" fmla="*/ 81877 w 631827"/>
                <a:gd name="connsiteY14" fmla="*/ 88404 h 350640"/>
                <a:gd name="connsiteX15" fmla="*/ 78416 w 631827"/>
                <a:gd name="connsiteY15" fmla="*/ 88473 h 350640"/>
                <a:gd name="connsiteX16" fmla="*/ 71495 w 631827"/>
                <a:gd name="connsiteY16" fmla="*/ 87920 h 350640"/>
                <a:gd name="connsiteX17" fmla="*/ 63812 w 631827"/>
                <a:gd name="connsiteY17" fmla="*/ 88819 h 350640"/>
                <a:gd name="connsiteX18" fmla="*/ 60075 w 631827"/>
                <a:gd name="connsiteY18" fmla="*/ 89718 h 350640"/>
                <a:gd name="connsiteX19" fmla="*/ 56545 w 631827"/>
                <a:gd name="connsiteY19" fmla="*/ 91171 h 350640"/>
                <a:gd name="connsiteX20" fmla="*/ 49555 w 631827"/>
                <a:gd name="connsiteY20" fmla="*/ 95114 h 350640"/>
                <a:gd name="connsiteX21" fmla="*/ 46164 w 631827"/>
                <a:gd name="connsiteY21" fmla="*/ 97604 h 350640"/>
                <a:gd name="connsiteX22" fmla="*/ 43465 w 631827"/>
                <a:gd name="connsiteY22" fmla="*/ 100302 h 350640"/>
                <a:gd name="connsiteX23" fmla="*/ 42011 w 631827"/>
                <a:gd name="connsiteY23" fmla="*/ 103691 h 350640"/>
                <a:gd name="connsiteX24" fmla="*/ 43326 w 631827"/>
                <a:gd name="connsiteY24" fmla="*/ 105697 h 350640"/>
                <a:gd name="connsiteX25" fmla="*/ 50593 w 631827"/>
                <a:gd name="connsiteY25" fmla="*/ 108879 h 350640"/>
                <a:gd name="connsiteX26" fmla="*/ 46994 w 631827"/>
                <a:gd name="connsiteY26" fmla="*/ 110124 h 350640"/>
                <a:gd name="connsiteX27" fmla="*/ 42565 w 631827"/>
                <a:gd name="connsiteY27" fmla="*/ 110885 h 350640"/>
                <a:gd name="connsiteX28" fmla="*/ 38205 w 631827"/>
                <a:gd name="connsiteY28" fmla="*/ 112130 h 350640"/>
                <a:gd name="connsiteX29" fmla="*/ 35229 w 631827"/>
                <a:gd name="connsiteY29" fmla="*/ 114551 h 350640"/>
                <a:gd name="connsiteX30" fmla="*/ 34882 w 631827"/>
                <a:gd name="connsiteY30" fmla="*/ 117664 h 350640"/>
                <a:gd name="connsiteX31" fmla="*/ 36751 w 631827"/>
                <a:gd name="connsiteY31" fmla="*/ 120569 h 350640"/>
                <a:gd name="connsiteX32" fmla="*/ 39658 w 631827"/>
                <a:gd name="connsiteY32" fmla="*/ 122852 h 350640"/>
                <a:gd name="connsiteX33" fmla="*/ 42703 w 631827"/>
                <a:gd name="connsiteY33" fmla="*/ 124166 h 350640"/>
                <a:gd name="connsiteX34" fmla="*/ 46441 w 631827"/>
                <a:gd name="connsiteY34" fmla="*/ 124512 h 350640"/>
                <a:gd name="connsiteX35" fmla="*/ 57445 w 631827"/>
                <a:gd name="connsiteY35" fmla="*/ 122368 h 350640"/>
                <a:gd name="connsiteX36" fmla="*/ 92397 w 631827"/>
                <a:gd name="connsiteY36" fmla="*/ 120500 h 350640"/>
                <a:gd name="connsiteX37" fmla="*/ 100010 w 631827"/>
                <a:gd name="connsiteY37" fmla="*/ 119048 h 350640"/>
                <a:gd name="connsiteX38" fmla="*/ 107346 w 631827"/>
                <a:gd name="connsiteY38" fmla="*/ 116350 h 350640"/>
                <a:gd name="connsiteX39" fmla="*/ 122642 w 631827"/>
                <a:gd name="connsiteY39" fmla="*/ 108741 h 350640"/>
                <a:gd name="connsiteX40" fmla="*/ 130463 w 631827"/>
                <a:gd name="connsiteY40" fmla="*/ 106320 h 350640"/>
                <a:gd name="connsiteX41" fmla="*/ 139114 w 631827"/>
                <a:gd name="connsiteY41" fmla="*/ 106112 h 350640"/>
                <a:gd name="connsiteX42" fmla="*/ 131086 w 631827"/>
                <a:gd name="connsiteY42" fmla="*/ 113168 h 350640"/>
                <a:gd name="connsiteX43" fmla="*/ 120358 w 631827"/>
                <a:gd name="connsiteY43" fmla="*/ 119117 h 350640"/>
                <a:gd name="connsiteX44" fmla="*/ 108869 w 631827"/>
                <a:gd name="connsiteY44" fmla="*/ 123475 h 350640"/>
                <a:gd name="connsiteX45" fmla="*/ 98349 w 631827"/>
                <a:gd name="connsiteY45" fmla="*/ 126034 h 350640"/>
                <a:gd name="connsiteX46" fmla="*/ 63951 w 631827"/>
                <a:gd name="connsiteY46" fmla="*/ 126449 h 350640"/>
                <a:gd name="connsiteX47" fmla="*/ 53016 w 631827"/>
                <a:gd name="connsiteY47" fmla="*/ 129493 h 350640"/>
                <a:gd name="connsiteX48" fmla="*/ 50178 w 631827"/>
                <a:gd name="connsiteY48" fmla="*/ 132675 h 350640"/>
                <a:gd name="connsiteX49" fmla="*/ 52947 w 631827"/>
                <a:gd name="connsiteY49" fmla="*/ 135580 h 350640"/>
                <a:gd name="connsiteX50" fmla="*/ 58206 w 631827"/>
                <a:gd name="connsiteY50" fmla="*/ 138070 h 350640"/>
                <a:gd name="connsiteX51" fmla="*/ 72741 w 631827"/>
                <a:gd name="connsiteY51" fmla="*/ 143535 h 350640"/>
                <a:gd name="connsiteX52" fmla="*/ 77793 w 631827"/>
                <a:gd name="connsiteY52" fmla="*/ 144918 h 350640"/>
                <a:gd name="connsiteX53" fmla="*/ 83261 w 631827"/>
                <a:gd name="connsiteY53" fmla="*/ 145472 h 350640"/>
                <a:gd name="connsiteX54" fmla="*/ 93781 w 631827"/>
                <a:gd name="connsiteY54" fmla="*/ 142705 h 350640"/>
                <a:gd name="connsiteX55" fmla="*/ 102917 w 631827"/>
                <a:gd name="connsiteY55" fmla="*/ 136410 h 350640"/>
                <a:gd name="connsiteX56" fmla="*/ 111776 w 631827"/>
                <a:gd name="connsiteY56" fmla="*/ 129285 h 350640"/>
                <a:gd name="connsiteX57" fmla="*/ 121465 w 631827"/>
                <a:gd name="connsiteY57" fmla="*/ 124028 h 350640"/>
                <a:gd name="connsiteX58" fmla="*/ 134062 w 631827"/>
                <a:gd name="connsiteY58" fmla="*/ 120915 h 350640"/>
                <a:gd name="connsiteX59" fmla="*/ 173443 w 631827"/>
                <a:gd name="connsiteY59" fmla="*/ 116281 h 350640"/>
                <a:gd name="connsiteX60" fmla="*/ 169290 w 631827"/>
                <a:gd name="connsiteY60" fmla="*/ 120154 h 350640"/>
                <a:gd name="connsiteX61" fmla="*/ 159947 w 631827"/>
                <a:gd name="connsiteY61" fmla="*/ 122160 h 350640"/>
                <a:gd name="connsiteX62" fmla="*/ 142090 w 631827"/>
                <a:gd name="connsiteY62" fmla="*/ 124166 h 350640"/>
                <a:gd name="connsiteX63" fmla="*/ 133647 w 631827"/>
                <a:gd name="connsiteY63" fmla="*/ 126864 h 350640"/>
                <a:gd name="connsiteX64" fmla="*/ 125549 w 631827"/>
                <a:gd name="connsiteY64" fmla="*/ 130323 h 350640"/>
                <a:gd name="connsiteX65" fmla="*/ 117867 w 631827"/>
                <a:gd name="connsiteY65" fmla="*/ 134681 h 350640"/>
                <a:gd name="connsiteX66" fmla="*/ 110668 w 631827"/>
                <a:gd name="connsiteY66" fmla="*/ 139661 h 350640"/>
                <a:gd name="connsiteX67" fmla="*/ 107139 w 631827"/>
                <a:gd name="connsiteY67" fmla="*/ 142774 h 350640"/>
                <a:gd name="connsiteX68" fmla="*/ 105339 w 631827"/>
                <a:gd name="connsiteY68" fmla="*/ 145472 h 350640"/>
                <a:gd name="connsiteX69" fmla="*/ 106101 w 631827"/>
                <a:gd name="connsiteY69" fmla="*/ 147893 h 350640"/>
                <a:gd name="connsiteX70" fmla="*/ 110668 w 631827"/>
                <a:gd name="connsiteY70" fmla="*/ 149622 h 350640"/>
                <a:gd name="connsiteX71" fmla="*/ 114821 w 631827"/>
                <a:gd name="connsiteY71" fmla="*/ 150037 h 350640"/>
                <a:gd name="connsiteX72" fmla="*/ 122988 w 631827"/>
                <a:gd name="connsiteY72" fmla="*/ 149968 h 350640"/>
                <a:gd name="connsiteX73" fmla="*/ 135100 w 631827"/>
                <a:gd name="connsiteY73" fmla="*/ 152182 h 350640"/>
                <a:gd name="connsiteX74" fmla="*/ 143751 w 631827"/>
                <a:gd name="connsiteY74" fmla="*/ 152666 h 350640"/>
                <a:gd name="connsiteX75" fmla="*/ 152264 w 631827"/>
                <a:gd name="connsiteY75" fmla="*/ 151697 h 350640"/>
                <a:gd name="connsiteX76" fmla="*/ 159808 w 631827"/>
                <a:gd name="connsiteY76" fmla="*/ 149000 h 350640"/>
                <a:gd name="connsiteX77" fmla="*/ 167352 w 631827"/>
                <a:gd name="connsiteY77" fmla="*/ 144711 h 350640"/>
                <a:gd name="connsiteX78" fmla="*/ 171159 w 631827"/>
                <a:gd name="connsiteY78" fmla="*/ 143120 h 350640"/>
                <a:gd name="connsiteX79" fmla="*/ 195590 w 631827"/>
                <a:gd name="connsiteY79" fmla="*/ 139523 h 350640"/>
                <a:gd name="connsiteX80" fmla="*/ 192407 w 631827"/>
                <a:gd name="connsiteY80" fmla="*/ 142290 h 350640"/>
                <a:gd name="connsiteX81" fmla="*/ 184932 w 631827"/>
                <a:gd name="connsiteY81" fmla="*/ 146509 h 350640"/>
                <a:gd name="connsiteX82" fmla="*/ 181887 w 631827"/>
                <a:gd name="connsiteY82" fmla="*/ 149484 h 350640"/>
                <a:gd name="connsiteX83" fmla="*/ 190953 w 631827"/>
                <a:gd name="connsiteY83" fmla="*/ 150106 h 350640"/>
                <a:gd name="connsiteX84" fmla="*/ 200366 w 631827"/>
                <a:gd name="connsiteY84" fmla="*/ 149553 h 350640"/>
                <a:gd name="connsiteX85" fmla="*/ 218707 w 631827"/>
                <a:gd name="connsiteY85" fmla="*/ 146164 h 350640"/>
                <a:gd name="connsiteX86" fmla="*/ 236217 w 631827"/>
                <a:gd name="connsiteY86" fmla="*/ 141391 h 350640"/>
                <a:gd name="connsiteX87" fmla="*/ 244800 w 631827"/>
                <a:gd name="connsiteY87" fmla="*/ 137448 h 350640"/>
                <a:gd name="connsiteX88" fmla="*/ 251167 w 631827"/>
                <a:gd name="connsiteY88" fmla="*/ 131775 h 350640"/>
                <a:gd name="connsiteX89" fmla="*/ 252897 w 631827"/>
                <a:gd name="connsiteY89" fmla="*/ 128178 h 350640"/>
                <a:gd name="connsiteX90" fmla="*/ 254074 w 631827"/>
                <a:gd name="connsiteY90" fmla="*/ 124166 h 350640"/>
                <a:gd name="connsiteX91" fmla="*/ 255873 w 631827"/>
                <a:gd name="connsiteY91" fmla="*/ 120639 h 350640"/>
                <a:gd name="connsiteX92" fmla="*/ 259057 w 631827"/>
                <a:gd name="connsiteY92" fmla="*/ 118217 h 350640"/>
                <a:gd name="connsiteX93" fmla="*/ 260856 w 631827"/>
                <a:gd name="connsiteY93" fmla="*/ 117802 h 350640"/>
                <a:gd name="connsiteX94" fmla="*/ 264179 w 631827"/>
                <a:gd name="connsiteY94" fmla="*/ 117664 h 350640"/>
                <a:gd name="connsiteX95" fmla="*/ 265978 w 631827"/>
                <a:gd name="connsiteY95" fmla="*/ 117180 h 350640"/>
                <a:gd name="connsiteX96" fmla="*/ 268193 w 631827"/>
                <a:gd name="connsiteY96" fmla="*/ 115866 h 350640"/>
                <a:gd name="connsiteX97" fmla="*/ 270200 w 631827"/>
                <a:gd name="connsiteY97" fmla="*/ 114067 h 350640"/>
                <a:gd name="connsiteX98" fmla="*/ 273937 w 631827"/>
                <a:gd name="connsiteY98" fmla="*/ 110193 h 350640"/>
                <a:gd name="connsiteX99" fmla="*/ 281274 w 631827"/>
                <a:gd name="connsiteY99" fmla="*/ 104659 h 350640"/>
                <a:gd name="connsiteX100" fmla="*/ 289233 w 631827"/>
                <a:gd name="connsiteY100" fmla="*/ 100647 h 350640"/>
                <a:gd name="connsiteX101" fmla="*/ 306397 w 631827"/>
                <a:gd name="connsiteY101" fmla="*/ 94283 h 350640"/>
                <a:gd name="connsiteX102" fmla="*/ 302383 w 631827"/>
                <a:gd name="connsiteY102" fmla="*/ 98088 h 350640"/>
                <a:gd name="connsiteX103" fmla="*/ 283142 w 631827"/>
                <a:gd name="connsiteY103" fmla="*/ 110470 h 350640"/>
                <a:gd name="connsiteX104" fmla="*/ 278021 w 631827"/>
                <a:gd name="connsiteY104" fmla="*/ 114275 h 350640"/>
                <a:gd name="connsiteX105" fmla="*/ 273453 w 631827"/>
                <a:gd name="connsiteY105" fmla="*/ 118632 h 350640"/>
                <a:gd name="connsiteX106" fmla="*/ 270062 w 631827"/>
                <a:gd name="connsiteY106" fmla="*/ 123751 h 350640"/>
                <a:gd name="connsiteX107" fmla="*/ 268954 w 631827"/>
                <a:gd name="connsiteY107" fmla="*/ 126242 h 350640"/>
                <a:gd name="connsiteX108" fmla="*/ 268747 w 631827"/>
                <a:gd name="connsiteY108" fmla="*/ 128248 h 350640"/>
                <a:gd name="connsiteX109" fmla="*/ 269646 w 631827"/>
                <a:gd name="connsiteY109" fmla="*/ 129700 h 350640"/>
                <a:gd name="connsiteX110" fmla="*/ 271999 w 631827"/>
                <a:gd name="connsiteY110" fmla="*/ 131084 h 350640"/>
                <a:gd name="connsiteX111" fmla="*/ 274629 w 631827"/>
                <a:gd name="connsiteY111" fmla="*/ 131637 h 350640"/>
                <a:gd name="connsiteX112" fmla="*/ 301206 w 631827"/>
                <a:gd name="connsiteY112" fmla="*/ 132744 h 350640"/>
                <a:gd name="connsiteX113" fmla="*/ 307089 w 631827"/>
                <a:gd name="connsiteY113" fmla="*/ 133574 h 350640"/>
                <a:gd name="connsiteX114" fmla="*/ 304113 w 631827"/>
                <a:gd name="connsiteY114" fmla="*/ 135303 h 350640"/>
                <a:gd name="connsiteX115" fmla="*/ 299615 w 631827"/>
                <a:gd name="connsiteY115" fmla="*/ 135995 h 350640"/>
                <a:gd name="connsiteX116" fmla="*/ 290963 w 631827"/>
                <a:gd name="connsiteY116" fmla="*/ 136479 h 350640"/>
                <a:gd name="connsiteX117" fmla="*/ 254627 w 631827"/>
                <a:gd name="connsiteY117" fmla="*/ 144019 h 350640"/>
                <a:gd name="connsiteX118" fmla="*/ 249437 w 631827"/>
                <a:gd name="connsiteY118" fmla="*/ 146025 h 350640"/>
                <a:gd name="connsiteX119" fmla="*/ 247429 w 631827"/>
                <a:gd name="connsiteY119" fmla="*/ 147270 h 350640"/>
                <a:gd name="connsiteX120" fmla="*/ 243277 w 631827"/>
                <a:gd name="connsiteY120" fmla="*/ 150314 h 350640"/>
                <a:gd name="connsiteX121" fmla="*/ 241131 w 631827"/>
                <a:gd name="connsiteY121" fmla="*/ 151559 h 350640"/>
                <a:gd name="connsiteX122" fmla="*/ 238709 w 631827"/>
                <a:gd name="connsiteY122" fmla="*/ 152320 h 350640"/>
                <a:gd name="connsiteX123" fmla="*/ 184171 w 631827"/>
                <a:gd name="connsiteY123" fmla="*/ 159237 h 350640"/>
                <a:gd name="connsiteX124" fmla="*/ 181333 w 631827"/>
                <a:gd name="connsiteY124" fmla="*/ 159929 h 350640"/>
                <a:gd name="connsiteX125" fmla="*/ 179741 w 631827"/>
                <a:gd name="connsiteY125" fmla="*/ 160828 h 350640"/>
                <a:gd name="connsiteX126" fmla="*/ 179880 w 631827"/>
                <a:gd name="connsiteY126" fmla="*/ 162834 h 350640"/>
                <a:gd name="connsiteX127" fmla="*/ 181402 w 631827"/>
                <a:gd name="connsiteY127" fmla="*/ 165325 h 350640"/>
                <a:gd name="connsiteX128" fmla="*/ 188392 w 631827"/>
                <a:gd name="connsiteY128" fmla="*/ 172865 h 350640"/>
                <a:gd name="connsiteX129" fmla="*/ 212893 w 631827"/>
                <a:gd name="connsiteY129" fmla="*/ 192371 h 350640"/>
                <a:gd name="connsiteX130" fmla="*/ 217253 w 631827"/>
                <a:gd name="connsiteY130" fmla="*/ 195277 h 350640"/>
                <a:gd name="connsiteX131" fmla="*/ 222583 w 631827"/>
                <a:gd name="connsiteY131" fmla="*/ 197214 h 350640"/>
                <a:gd name="connsiteX132" fmla="*/ 227981 w 631827"/>
                <a:gd name="connsiteY132" fmla="*/ 197767 h 350640"/>
                <a:gd name="connsiteX133" fmla="*/ 233518 w 631827"/>
                <a:gd name="connsiteY133" fmla="*/ 197767 h 350640"/>
                <a:gd name="connsiteX134" fmla="*/ 239193 w 631827"/>
                <a:gd name="connsiteY134" fmla="*/ 198251 h 350640"/>
                <a:gd name="connsiteX135" fmla="*/ 228050 w 631827"/>
                <a:gd name="connsiteY135" fmla="*/ 201571 h 350640"/>
                <a:gd name="connsiteX136" fmla="*/ 216008 w 631827"/>
                <a:gd name="connsiteY136" fmla="*/ 200326 h 350640"/>
                <a:gd name="connsiteX137" fmla="*/ 204588 w 631827"/>
                <a:gd name="connsiteY137" fmla="*/ 195761 h 350640"/>
                <a:gd name="connsiteX138" fmla="*/ 165622 w 631827"/>
                <a:gd name="connsiteY138" fmla="*/ 168161 h 350640"/>
                <a:gd name="connsiteX139" fmla="*/ 160500 w 631827"/>
                <a:gd name="connsiteY139" fmla="*/ 165878 h 350640"/>
                <a:gd name="connsiteX140" fmla="*/ 154756 w 631827"/>
                <a:gd name="connsiteY140" fmla="*/ 164425 h 350640"/>
                <a:gd name="connsiteX141" fmla="*/ 148873 w 631827"/>
                <a:gd name="connsiteY141" fmla="*/ 163872 h 350640"/>
                <a:gd name="connsiteX142" fmla="*/ 131224 w 631827"/>
                <a:gd name="connsiteY142" fmla="*/ 163526 h 350640"/>
                <a:gd name="connsiteX143" fmla="*/ 118074 w 631827"/>
                <a:gd name="connsiteY143" fmla="*/ 161105 h 350640"/>
                <a:gd name="connsiteX144" fmla="*/ 111499 w 631827"/>
                <a:gd name="connsiteY144" fmla="*/ 161382 h 350640"/>
                <a:gd name="connsiteX145" fmla="*/ 106862 w 631827"/>
                <a:gd name="connsiteY145" fmla="*/ 164910 h 350640"/>
                <a:gd name="connsiteX146" fmla="*/ 105131 w 631827"/>
                <a:gd name="connsiteY146" fmla="*/ 170374 h 350640"/>
                <a:gd name="connsiteX147" fmla="*/ 105201 w 631827"/>
                <a:gd name="connsiteY147" fmla="*/ 176669 h 350640"/>
                <a:gd name="connsiteX148" fmla="*/ 106377 w 631827"/>
                <a:gd name="connsiteY148" fmla="*/ 182964 h 350640"/>
                <a:gd name="connsiteX149" fmla="*/ 108246 w 631827"/>
                <a:gd name="connsiteY149" fmla="*/ 188429 h 350640"/>
                <a:gd name="connsiteX150" fmla="*/ 111776 w 631827"/>
                <a:gd name="connsiteY150" fmla="*/ 193201 h 350640"/>
                <a:gd name="connsiteX151" fmla="*/ 116690 w 631827"/>
                <a:gd name="connsiteY151" fmla="*/ 195415 h 350640"/>
                <a:gd name="connsiteX152" fmla="*/ 128317 w 631827"/>
                <a:gd name="connsiteY152" fmla="*/ 197283 h 350640"/>
                <a:gd name="connsiteX153" fmla="*/ 133993 w 631827"/>
                <a:gd name="connsiteY153" fmla="*/ 199565 h 350640"/>
                <a:gd name="connsiteX154" fmla="*/ 139045 w 631827"/>
                <a:gd name="connsiteY154" fmla="*/ 203232 h 350640"/>
                <a:gd name="connsiteX155" fmla="*/ 143682 w 631827"/>
                <a:gd name="connsiteY155" fmla="*/ 207659 h 350640"/>
                <a:gd name="connsiteX156" fmla="*/ 153372 w 631827"/>
                <a:gd name="connsiteY156" fmla="*/ 219141 h 350640"/>
                <a:gd name="connsiteX157" fmla="*/ 155656 w 631827"/>
                <a:gd name="connsiteY157" fmla="*/ 221148 h 350640"/>
                <a:gd name="connsiteX158" fmla="*/ 164861 w 631827"/>
                <a:gd name="connsiteY158" fmla="*/ 226612 h 350640"/>
                <a:gd name="connsiteX159" fmla="*/ 167491 w 631827"/>
                <a:gd name="connsiteY159" fmla="*/ 228964 h 350640"/>
                <a:gd name="connsiteX160" fmla="*/ 157317 w 631827"/>
                <a:gd name="connsiteY160" fmla="*/ 226266 h 350640"/>
                <a:gd name="connsiteX161" fmla="*/ 151434 w 631827"/>
                <a:gd name="connsiteY161" fmla="*/ 225367 h 350640"/>
                <a:gd name="connsiteX162" fmla="*/ 147696 w 631827"/>
                <a:gd name="connsiteY162" fmla="*/ 226612 h 350640"/>
                <a:gd name="connsiteX163" fmla="*/ 148042 w 631827"/>
                <a:gd name="connsiteY163" fmla="*/ 230348 h 350640"/>
                <a:gd name="connsiteX164" fmla="*/ 153095 w 631827"/>
                <a:gd name="connsiteY164" fmla="*/ 232630 h 350640"/>
                <a:gd name="connsiteX165" fmla="*/ 159393 w 631827"/>
                <a:gd name="connsiteY165" fmla="*/ 233737 h 350640"/>
                <a:gd name="connsiteX166" fmla="*/ 186593 w 631827"/>
                <a:gd name="connsiteY166" fmla="*/ 235812 h 350640"/>
                <a:gd name="connsiteX167" fmla="*/ 191507 w 631827"/>
                <a:gd name="connsiteY167" fmla="*/ 235536 h 350640"/>
                <a:gd name="connsiteX168" fmla="*/ 200643 w 631827"/>
                <a:gd name="connsiteY168" fmla="*/ 233045 h 350640"/>
                <a:gd name="connsiteX169" fmla="*/ 205418 w 631827"/>
                <a:gd name="connsiteY169" fmla="*/ 232630 h 350640"/>
                <a:gd name="connsiteX170" fmla="*/ 202858 w 631827"/>
                <a:gd name="connsiteY170" fmla="*/ 235259 h 350640"/>
                <a:gd name="connsiteX171" fmla="*/ 199189 w 631827"/>
                <a:gd name="connsiteY171" fmla="*/ 237196 h 350640"/>
                <a:gd name="connsiteX172" fmla="*/ 195175 w 631827"/>
                <a:gd name="connsiteY172" fmla="*/ 238372 h 350640"/>
                <a:gd name="connsiteX173" fmla="*/ 191438 w 631827"/>
                <a:gd name="connsiteY173" fmla="*/ 238994 h 350640"/>
                <a:gd name="connsiteX174" fmla="*/ 189015 w 631827"/>
                <a:gd name="connsiteY174" fmla="*/ 238994 h 350640"/>
                <a:gd name="connsiteX175" fmla="*/ 184240 w 631827"/>
                <a:gd name="connsiteY175" fmla="*/ 238787 h 350640"/>
                <a:gd name="connsiteX176" fmla="*/ 181887 w 631827"/>
                <a:gd name="connsiteY176" fmla="*/ 238925 h 350640"/>
                <a:gd name="connsiteX177" fmla="*/ 179880 w 631827"/>
                <a:gd name="connsiteY177" fmla="*/ 239409 h 350640"/>
                <a:gd name="connsiteX178" fmla="*/ 176350 w 631827"/>
                <a:gd name="connsiteY178" fmla="*/ 241208 h 350640"/>
                <a:gd name="connsiteX179" fmla="*/ 174481 w 631827"/>
                <a:gd name="connsiteY179" fmla="*/ 241900 h 350640"/>
                <a:gd name="connsiteX180" fmla="*/ 170882 w 631827"/>
                <a:gd name="connsiteY180" fmla="*/ 241900 h 350640"/>
                <a:gd name="connsiteX181" fmla="*/ 158701 w 631827"/>
                <a:gd name="connsiteY181" fmla="*/ 238856 h 350640"/>
                <a:gd name="connsiteX182" fmla="*/ 139322 w 631827"/>
                <a:gd name="connsiteY182" fmla="*/ 236089 h 350640"/>
                <a:gd name="connsiteX183" fmla="*/ 135169 w 631827"/>
                <a:gd name="connsiteY183" fmla="*/ 236089 h 350640"/>
                <a:gd name="connsiteX184" fmla="*/ 123196 w 631827"/>
                <a:gd name="connsiteY184" fmla="*/ 238925 h 350640"/>
                <a:gd name="connsiteX185" fmla="*/ 108523 w 631827"/>
                <a:gd name="connsiteY185" fmla="*/ 240309 h 350640"/>
                <a:gd name="connsiteX186" fmla="*/ 103747 w 631827"/>
                <a:gd name="connsiteY186" fmla="*/ 241485 h 350640"/>
                <a:gd name="connsiteX187" fmla="*/ 100425 w 631827"/>
                <a:gd name="connsiteY187" fmla="*/ 243421 h 350640"/>
                <a:gd name="connsiteX188" fmla="*/ 97934 w 631827"/>
                <a:gd name="connsiteY188" fmla="*/ 246188 h 350640"/>
                <a:gd name="connsiteX189" fmla="*/ 95719 w 631827"/>
                <a:gd name="connsiteY189" fmla="*/ 249370 h 350640"/>
                <a:gd name="connsiteX190" fmla="*/ 93020 w 631827"/>
                <a:gd name="connsiteY190" fmla="*/ 252622 h 350640"/>
                <a:gd name="connsiteX191" fmla="*/ 89905 w 631827"/>
                <a:gd name="connsiteY191" fmla="*/ 255665 h 350640"/>
                <a:gd name="connsiteX192" fmla="*/ 87275 w 631827"/>
                <a:gd name="connsiteY192" fmla="*/ 258570 h 350640"/>
                <a:gd name="connsiteX193" fmla="*/ 85683 w 631827"/>
                <a:gd name="connsiteY193" fmla="*/ 261960 h 350640"/>
                <a:gd name="connsiteX194" fmla="*/ 85614 w 631827"/>
                <a:gd name="connsiteY194" fmla="*/ 267840 h 350640"/>
                <a:gd name="connsiteX195" fmla="*/ 85476 w 631827"/>
                <a:gd name="connsiteY195" fmla="*/ 268393 h 350640"/>
                <a:gd name="connsiteX196" fmla="*/ 85822 w 631827"/>
                <a:gd name="connsiteY196" fmla="*/ 268739 h 350640"/>
                <a:gd name="connsiteX197" fmla="*/ 87206 w 631827"/>
                <a:gd name="connsiteY197" fmla="*/ 269707 h 350640"/>
                <a:gd name="connsiteX198" fmla="*/ 88175 w 631827"/>
                <a:gd name="connsiteY198" fmla="*/ 270261 h 350640"/>
                <a:gd name="connsiteX199" fmla="*/ 89075 w 631827"/>
                <a:gd name="connsiteY199" fmla="*/ 270468 h 350640"/>
                <a:gd name="connsiteX200" fmla="*/ 93919 w 631827"/>
                <a:gd name="connsiteY200" fmla="*/ 271022 h 350640"/>
                <a:gd name="connsiteX201" fmla="*/ 96688 w 631827"/>
                <a:gd name="connsiteY201" fmla="*/ 270952 h 350640"/>
                <a:gd name="connsiteX202" fmla="*/ 99387 w 631827"/>
                <a:gd name="connsiteY202" fmla="*/ 270607 h 350640"/>
                <a:gd name="connsiteX203" fmla="*/ 102086 w 631827"/>
                <a:gd name="connsiteY203" fmla="*/ 270053 h 350640"/>
                <a:gd name="connsiteX204" fmla="*/ 106516 w 631827"/>
                <a:gd name="connsiteY204" fmla="*/ 268670 h 350640"/>
                <a:gd name="connsiteX205" fmla="*/ 110945 w 631827"/>
                <a:gd name="connsiteY205" fmla="*/ 266802 h 350640"/>
                <a:gd name="connsiteX206" fmla="*/ 115167 w 631827"/>
                <a:gd name="connsiteY206" fmla="*/ 264450 h 350640"/>
                <a:gd name="connsiteX207" fmla="*/ 118835 w 631827"/>
                <a:gd name="connsiteY207" fmla="*/ 261614 h 350640"/>
                <a:gd name="connsiteX208" fmla="*/ 116067 w 631827"/>
                <a:gd name="connsiteY208" fmla="*/ 267494 h 350640"/>
                <a:gd name="connsiteX209" fmla="*/ 112676 w 631827"/>
                <a:gd name="connsiteY209" fmla="*/ 273028 h 350640"/>
                <a:gd name="connsiteX210" fmla="*/ 122088 w 631827"/>
                <a:gd name="connsiteY210" fmla="*/ 272198 h 350640"/>
                <a:gd name="connsiteX211" fmla="*/ 126587 w 631827"/>
                <a:gd name="connsiteY211" fmla="*/ 271160 h 350640"/>
                <a:gd name="connsiteX212" fmla="*/ 130809 w 631827"/>
                <a:gd name="connsiteY212" fmla="*/ 268946 h 350640"/>
                <a:gd name="connsiteX213" fmla="*/ 134477 w 631827"/>
                <a:gd name="connsiteY213" fmla="*/ 265834 h 350640"/>
                <a:gd name="connsiteX214" fmla="*/ 137453 w 631827"/>
                <a:gd name="connsiteY214" fmla="*/ 262237 h 350640"/>
                <a:gd name="connsiteX215" fmla="*/ 142436 w 631827"/>
                <a:gd name="connsiteY215" fmla="*/ 254143 h 350640"/>
                <a:gd name="connsiteX216" fmla="*/ 139806 w 631827"/>
                <a:gd name="connsiteY216" fmla="*/ 265972 h 350640"/>
                <a:gd name="connsiteX217" fmla="*/ 143959 w 631827"/>
                <a:gd name="connsiteY217" fmla="*/ 265972 h 350640"/>
                <a:gd name="connsiteX218" fmla="*/ 147143 w 631827"/>
                <a:gd name="connsiteY218" fmla="*/ 266525 h 350640"/>
                <a:gd name="connsiteX219" fmla="*/ 154064 w 631827"/>
                <a:gd name="connsiteY219" fmla="*/ 268739 h 350640"/>
                <a:gd name="connsiteX220" fmla="*/ 150050 w 631827"/>
                <a:gd name="connsiteY220" fmla="*/ 268255 h 350640"/>
                <a:gd name="connsiteX221" fmla="*/ 147073 w 631827"/>
                <a:gd name="connsiteY221" fmla="*/ 268393 h 350640"/>
                <a:gd name="connsiteX222" fmla="*/ 144305 w 631827"/>
                <a:gd name="connsiteY222" fmla="*/ 269292 h 350640"/>
                <a:gd name="connsiteX223" fmla="*/ 132124 w 631827"/>
                <a:gd name="connsiteY223" fmla="*/ 276417 h 350640"/>
                <a:gd name="connsiteX224" fmla="*/ 127764 w 631827"/>
                <a:gd name="connsiteY224" fmla="*/ 279807 h 350640"/>
                <a:gd name="connsiteX225" fmla="*/ 127210 w 631827"/>
                <a:gd name="connsiteY225" fmla="*/ 280429 h 350640"/>
                <a:gd name="connsiteX226" fmla="*/ 128248 w 631827"/>
                <a:gd name="connsiteY226" fmla="*/ 283127 h 350640"/>
                <a:gd name="connsiteX227" fmla="*/ 129079 w 631827"/>
                <a:gd name="connsiteY227" fmla="*/ 284787 h 350640"/>
                <a:gd name="connsiteX228" fmla="*/ 131224 w 631827"/>
                <a:gd name="connsiteY228" fmla="*/ 287900 h 350640"/>
                <a:gd name="connsiteX229" fmla="*/ 131847 w 631827"/>
                <a:gd name="connsiteY229" fmla="*/ 289560 h 350640"/>
                <a:gd name="connsiteX230" fmla="*/ 131985 w 631827"/>
                <a:gd name="connsiteY230" fmla="*/ 291566 h 350640"/>
                <a:gd name="connsiteX231" fmla="*/ 131847 w 631827"/>
                <a:gd name="connsiteY231" fmla="*/ 293572 h 350640"/>
                <a:gd name="connsiteX232" fmla="*/ 131847 w 631827"/>
                <a:gd name="connsiteY232" fmla="*/ 295509 h 350640"/>
                <a:gd name="connsiteX233" fmla="*/ 132608 w 631827"/>
                <a:gd name="connsiteY233" fmla="*/ 297031 h 350640"/>
                <a:gd name="connsiteX234" fmla="*/ 134062 w 631827"/>
                <a:gd name="connsiteY234" fmla="*/ 297792 h 350640"/>
                <a:gd name="connsiteX235" fmla="*/ 136207 w 631827"/>
                <a:gd name="connsiteY235" fmla="*/ 298276 h 350640"/>
                <a:gd name="connsiteX236" fmla="*/ 138422 w 631827"/>
                <a:gd name="connsiteY236" fmla="*/ 298553 h 350640"/>
                <a:gd name="connsiteX237" fmla="*/ 140152 w 631827"/>
                <a:gd name="connsiteY237" fmla="*/ 298622 h 350640"/>
                <a:gd name="connsiteX238" fmla="*/ 149980 w 631827"/>
                <a:gd name="connsiteY238" fmla="*/ 297446 h 350640"/>
                <a:gd name="connsiteX239" fmla="*/ 157040 w 631827"/>
                <a:gd name="connsiteY239" fmla="*/ 297930 h 350640"/>
                <a:gd name="connsiteX240" fmla="*/ 160293 w 631827"/>
                <a:gd name="connsiteY240" fmla="*/ 297861 h 350640"/>
                <a:gd name="connsiteX241" fmla="*/ 163546 w 631827"/>
                <a:gd name="connsiteY241" fmla="*/ 297308 h 350640"/>
                <a:gd name="connsiteX242" fmla="*/ 166937 w 631827"/>
                <a:gd name="connsiteY242" fmla="*/ 296270 h 350640"/>
                <a:gd name="connsiteX243" fmla="*/ 173097 w 631827"/>
                <a:gd name="connsiteY243" fmla="*/ 292396 h 350640"/>
                <a:gd name="connsiteX244" fmla="*/ 182302 w 631827"/>
                <a:gd name="connsiteY244" fmla="*/ 281605 h 350640"/>
                <a:gd name="connsiteX245" fmla="*/ 187839 w 631827"/>
                <a:gd name="connsiteY245" fmla="*/ 277247 h 350640"/>
                <a:gd name="connsiteX246" fmla="*/ 180087 w 631827"/>
                <a:gd name="connsiteY246" fmla="*/ 291843 h 350640"/>
                <a:gd name="connsiteX247" fmla="*/ 166314 w 631827"/>
                <a:gd name="connsiteY247" fmla="*/ 300005 h 350640"/>
                <a:gd name="connsiteX248" fmla="*/ 149634 w 631827"/>
                <a:gd name="connsiteY248" fmla="*/ 302841 h 350640"/>
                <a:gd name="connsiteX249" fmla="*/ 133231 w 631827"/>
                <a:gd name="connsiteY249" fmla="*/ 301458 h 350640"/>
                <a:gd name="connsiteX250" fmla="*/ 128802 w 631827"/>
                <a:gd name="connsiteY250" fmla="*/ 300420 h 350640"/>
                <a:gd name="connsiteX251" fmla="*/ 125134 w 631827"/>
                <a:gd name="connsiteY251" fmla="*/ 299106 h 350640"/>
                <a:gd name="connsiteX252" fmla="*/ 121742 w 631827"/>
                <a:gd name="connsiteY252" fmla="*/ 297169 h 350640"/>
                <a:gd name="connsiteX253" fmla="*/ 111153 w 631827"/>
                <a:gd name="connsiteY253" fmla="*/ 288384 h 350640"/>
                <a:gd name="connsiteX254" fmla="*/ 107416 w 631827"/>
                <a:gd name="connsiteY254" fmla="*/ 286101 h 350640"/>
                <a:gd name="connsiteX255" fmla="*/ 103055 w 631827"/>
                <a:gd name="connsiteY255" fmla="*/ 284234 h 350640"/>
                <a:gd name="connsiteX256" fmla="*/ 96065 w 631827"/>
                <a:gd name="connsiteY256" fmla="*/ 282919 h 350640"/>
                <a:gd name="connsiteX257" fmla="*/ 86998 w 631827"/>
                <a:gd name="connsiteY257" fmla="*/ 282850 h 350640"/>
                <a:gd name="connsiteX258" fmla="*/ 78693 w 631827"/>
                <a:gd name="connsiteY258" fmla="*/ 284926 h 350640"/>
                <a:gd name="connsiteX259" fmla="*/ 74263 w 631827"/>
                <a:gd name="connsiteY259" fmla="*/ 290252 h 350640"/>
                <a:gd name="connsiteX260" fmla="*/ 75094 w 631827"/>
                <a:gd name="connsiteY260" fmla="*/ 293434 h 350640"/>
                <a:gd name="connsiteX261" fmla="*/ 77862 w 631827"/>
                <a:gd name="connsiteY261" fmla="*/ 296962 h 350640"/>
                <a:gd name="connsiteX262" fmla="*/ 81461 w 631827"/>
                <a:gd name="connsiteY262" fmla="*/ 300144 h 350640"/>
                <a:gd name="connsiteX263" fmla="*/ 84645 w 631827"/>
                <a:gd name="connsiteY263" fmla="*/ 302219 h 350640"/>
                <a:gd name="connsiteX264" fmla="*/ 86791 w 631827"/>
                <a:gd name="connsiteY264" fmla="*/ 302980 h 350640"/>
                <a:gd name="connsiteX265" fmla="*/ 90943 w 631827"/>
                <a:gd name="connsiteY265" fmla="*/ 303671 h 350640"/>
                <a:gd name="connsiteX266" fmla="*/ 93089 w 631827"/>
                <a:gd name="connsiteY266" fmla="*/ 304225 h 350640"/>
                <a:gd name="connsiteX267" fmla="*/ 94957 w 631827"/>
                <a:gd name="connsiteY267" fmla="*/ 305263 h 350640"/>
                <a:gd name="connsiteX268" fmla="*/ 98487 w 631827"/>
                <a:gd name="connsiteY268" fmla="*/ 307891 h 350640"/>
                <a:gd name="connsiteX269" fmla="*/ 100356 w 631827"/>
                <a:gd name="connsiteY269" fmla="*/ 308998 h 350640"/>
                <a:gd name="connsiteX270" fmla="*/ 95096 w 631827"/>
                <a:gd name="connsiteY270" fmla="*/ 310174 h 350640"/>
                <a:gd name="connsiteX271" fmla="*/ 89628 w 631827"/>
                <a:gd name="connsiteY271" fmla="*/ 310589 h 350640"/>
                <a:gd name="connsiteX272" fmla="*/ 78762 w 631827"/>
                <a:gd name="connsiteY272" fmla="*/ 310658 h 350640"/>
                <a:gd name="connsiteX273" fmla="*/ 72948 w 631827"/>
                <a:gd name="connsiteY273" fmla="*/ 311142 h 350640"/>
                <a:gd name="connsiteX274" fmla="*/ 67758 w 631827"/>
                <a:gd name="connsiteY274" fmla="*/ 312387 h 350640"/>
                <a:gd name="connsiteX275" fmla="*/ 46994 w 631827"/>
                <a:gd name="connsiteY275" fmla="*/ 320342 h 350640"/>
                <a:gd name="connsiteX276" fmla="*/ 44503 w 631827"/>
                <a:gd name="connsiteY276" fmla="*/ 322072 h 350640"/>
                <a:gd name="connsiteX277" fmla="*/ 43880 w 631827"/>
                <a:gd name="connsiteY277" fmla="*/ 324147 h 350640"/>
                <a:gd name="connsiteX278" fmla="*/ 43395 w 631827"/>
                <a:gd name="connsiteY278" fmla="*/ 327467 h 350640"/>
                <a:gd name="connsiteX279" fmla="*/ 43188 w 631827"/>
                <a:gd name="connsiteY279" fmla="*/ 330857 h 350640"/>
                <a:gd name="connsiteX280" fmla="*/ 43257 w 631827"/>
                <a:gd name="connsiteY280" fmla="*/ 333209 h 350640"/>
                <a:gd name="connsiteX281" fmla="*/ 43603 w 631827"/>
                <a:gd name="connsiteY281" fmla="*/ 335630 h 350640"/>
                <a:gd name="connsiteX282" fmla="*/ 47133 w 631827"/>
                <a:gd name="connsiteY282" fmla="*/ 336806 h 350640"/>
                <a:gd name="connsiteX283" fmla="*/ 57860 w 631827"/>
                <a:gd name="connsiteY283" fmla="*/ 337636 h 350640"/>
                <a:gd name="connsiteX284" fmla="*/ 61044 w 631827"/>
                <a:gd name="connsiteY284" fmla="*/ 338189 h 350640"/>
                <a:gd name="connsiteX285" fmla="*/ 64366 w 631827"/>
                <a:gd name="connsiteY285" fmla="*/ 339088 h 350640"/>
                <a:gd name="connsiteX286" fmla="*/ 63674 w 631827"/>
                <a:gd name="connsiteY286" fmla="*/ 331479 h 350640"/>
                <a:gd name="connsiteX287" fmla="*/ 63951 w 631827"/>
                <a:gd name="connsiteY287" fmla="*/ 328021 h 350640"/>
                <a:gd name="connsiteX288" fmla="*/ 65404 w 631827"/>
                <a:gd name="connsiteY288" fmla="*/ 324216 h 350640"/>
                <a:gd name="connsiteX289" fmla="*/ 65612 w 631827"/>
                <a:gd name="connsiteY289" fmla="*/ 332655 h 350640"/>
                <a:gd name="connsiteX290" fmla="*/ 66373 w 631827"/>
                <a:gd name="connsiteY290" fmla="*/ 337152 h 350640"/>
                <a:gd name="connsiteX291" fmla="*/ 68104 w 631827"/>
                <a:gd name="connsiteY291" fmla="*/ 339711 h 350640"/>
                <a:gd name="connsiteX292" fmla="*/ 69626 w 631827"/>
                <a:gd name="connsiteY292" fmla="*/ 339988 h 350640"/>
                <a:gd name="connsiteX293" fmla="*/ 76201 w 631827"/>
                <a:gd name="connsiteY293" fmla="*/ 339711 h 350640"/>
                <a:gd name="connsiteX294" fmla="*/ 86098 w 631827"/>
                <a:gd name="connsiteY294" fmla="*/ 340610 h 350640"/>
                <a:gd name="connsiteX295" fmla="*/ 86237 w 631827"/>
                <a:gd name="connsiteY295" fmla="*/ 331894 h 350640"/>
                <a:gd name="connsiteX296" fmla="*/ 87690 w 631827"/>
                <a:gd name="connsiteY296" fmla="*/ 334938 h 350640"/>
                <a:gd name="connsiteX297" fmla="*/ 88936 w 631827"/>
                <a:gd name="connsiteY297" fmla="*/ 336806 h 350640"/>
                <a:gd name="connsiteX298" fmla="*/ 90736 w 631827"/>
                <a:gd name="connsiteY298" fmla="*/ 337912 h 350640"/>
                <a:gd name="connsiteX299" fmla="*/ 99318 w 631827"/>
                <a:gd name="connsiteY299" fmla="*/ 340264 h 350640"/>
                <a:gd name="connsiteX300" fmla="*/ 101740 w 631827"/>
                <a:gd name="connsiteY300" fmla="*/ 340472 h 350640"/>
                <a:gd name="connsiteX301" fmla="*/ 103747 w 631827"/>
                <a:gd name="connsiteY301" fmla="*/ 339503 h 350640"/>
                <a:gd name="connsiteX302" fmla="*/ 105062 w 631827"/>
                <a:gd name="connsiteY302" fmla="*/ 337221 h 350640"/>
                <a:gd name="connsiteX303" fmla="*/ 105755 w 631827"/>
                <a:gd name="connsiteY303" fmla="*/ 334800 h 350640"/>
                <a:gd name="connsiteX304" fmla="*/ 106793 w 631827"/>
                <a:gd name="connsiteY304" fmla="*/ 333070 h 350640"/>
                <a:gd name="connsiteX305" fmla="*/ 109077 w 631827"/>
                <a:gd name="connsiteY305" fmla="*/ 332794 h 350640"/>
                <a:gd name="connsiteX306" fmla="*/ 109699 w 631827"/>
                <a:gd name="connsiteY306" fmla="*/ 333347 h 350640"/>
                <a:gd name="connsiteX307" fmla="*/ 111014 w 631827"/>
                <a:gd name="connsiteY307" fmla="*/ 335491 h 350640"/>
                <a:gd name="connsiteX308" fmla="*/ 111637 w 631827"/>
                <a:gd name="connsiteY308" fmla="*/ 336321 h 350640"/>
                <a:gd name="connsiteX309" fmla="*/ 112814 w 631827"/>
                <a:gd name="connsiteY309" fmla="*/ 337290 h 350640"/>
                <a:gd name="connsiteX310" fmla="*/ 114129 w 631827"/>
                <a:gd name="connsiteY310" fmla="*/ 338051 h 350640"/>
                <a:gd name="connsiteX311" fmla="*/ 122365 w 631827"/>
                <a:gd name="connsiteY311" fmla="*/ 341717 h 350640"/>
                <a:gd name="connsiteX312" fmla="*/ 127902 w 631827"/>
                <a:gd name="connsiteY312" fmla="*/ 343308 h 350640"/>
                <a:gd name="connsiteX313" fmla="*/ 133508 w 631827"/>
                <a:gd name="connsiteY313" fmla="*/ 344069 h 350640"/>
                <a:gd name="connsiteX314" fmla="*/ 146589 w 631827"/>
                <a:gd name="connsiteY314" fmla="*/ 343377 h 350640"/>
                <a:gd name="connsiteX315" fmla="*/ 150534 w 631827"/>
                <a:gd name="connsiteY315" fmla="*/ 342893 h 350640"/>
                <a:gd name="connsiteX316" fmla="*/ 153026 w 631827"/>
                <a:gd name="connsiteY316" fmla="*/ 341786 h 350640"/>
                <a:gd name="connsiteX317" fmla="*/ 153856 w 631827"/>
                <a:gd name="connsiteY317" fmla="*/ 339296 h 350640"/>
                <a:gd name="connsiteX318" fmla="*/ 154064 w 631827"/>
                <a:gd name="connsiteY318" fmla="*/ 328159 h 350640"/>
                <a:gd name="connsiteX319" fmla="*/ 158009 w 631827"/>
                <a:gd name="connsiteY319" fmla="*/ 334246 h 350640"/>
                <a:gd name="connsiteX320" fmla="*/ 160293 w 631827"/>
                <a:gd name="connsiteY320" fmla="*/ 336391 h 350640"/>
                <a:gd name="connsiteX321" fmla="*/ 163546 w 631827"/>
                <a:gd name="connsiteY321" fmla="*/ 337774 h 350640"/>
                <a:gd name="connsiteX322" fmla="*/ 167145 w 631827"/>
                <a:gd name="connsiteY322" fmla="*/ 338327 h 350640"/>
                <a:gd name="connsiteX323" fmla="*/ 192476 w 631827"/>
                <a:gd name="connsiteY323" fmla="*/ 337912 h 350640"/>
                <a:gd name="connsiteX324" fmla="*/ 195383 w 631827"/>
                <a:gd name="connsiteY324" fmla="*/ 337082 h 350640"/>
                <a:gd name="connsiteX325" fmla="*/ 195867 w 631827"/>
                <a:gd name="connsiteY325" fmla="*/ 334246 h 350640"/>
                <a:gd name="connsiteX326" fmla="*/ 193999 w 631827"/>
                <a:gd name="connsiteY326" fmla="*/ 331133 h 350640"/>
                <a:gd name="connsiteX327" fmla="*/ 189223 w 631827"/>
                <a:gd name="connsiteY327" fmla="*/ 326222 h 350640"/>
                <a:gd name="connsiteX328" fmla="*/ 190400 w 631827"/>
                <a:gd name="connsiteY328" fmla="*/ 326775 h 350640"/>
                <a:gd name="connsiteX329" fmla="*/ 192614 w 631827"/>
                <a:gd name="connsiteY329" fmla="*/ 328366 h 350640"/>
                <a:gd name="connsiteX330" fmla="*/ 193791 w 631827"/>
                <a:gd name="connsiteY330" fmla="*/ 328989 h 350640"/>
                <a:gd name="connsiteX331" fmla="*/ 194898 w 631827"/>
                <a:gd name="connsiteY331" fmla="*/ 329197 h 350640"/>
                <a:gd name="connsiteX332" fmla="*/ 197321 w 631827"/>
                <a:gd name="connsiteY332" fmla="*/ 329335 h 350640"/>
                <a:gd name="connsiteX333" fmla="*/ 198290 w 631827"/>
                <a:gd name="connsiteY333" fmla="*/ 329612 h 350640"/>
                <a:gd name="connsiteX334" fmla="*/ 200574 w 631827"/>
                <a:gd name="connsiteY334" fmla="*/ 331272 h 350640"/>
                <a:gd name="connsiteX335" fmla="*/ 202581 w 631827"/>
                <a:gd name="connsiteY335" fmla="*/ 333139 h 350640"/>
                <a:gd name="connsiteX336" fmla="*/ 204726 w 631827"/>
                <a:gd name="connsiteY336" fmla="*/ 334869 h 350640"/>
                <a:gd name="connsiteX337" fmla="*/ 207356 w 631827"/>
                <a:gd name="connsiteY337" fmla="*/ 336045 h 350640"/>
                <a:gd name="connsiteX338" fmla="*/ 217461 w 631827"/>
                <a:gd name="connsiteY338" fmla="*/ 335560 h 350640"/>
                <a:gd name="connsiteX339" fmla="*/ 222237 w 631827"/>
                <a:gd name="connsiteY339" fmla="*/ 336598 h 350640"/>
                <a:gd name="connsiteX340" fmla="*/ 224451 w 631827"/>
                <a:gd name="connsiteY340" fmla="*/ 340956 h 350640"/>
                <a:gd name="connsiteX341" fmla="*/ 223759 w 631827"/>
                <a:gd name="connsiteY341" fmla="*/ 342893 h 350640"/>
                <a:gd name="connsiteX342" fmla="*/ 222375 w 631827"/>
                <a:gd name="connsiteY342" fmla="*/ 345037 h 350640"/>
                <a:gd name="connsiteX343" fmla="*/ 221199 w 631827"/>
                <a:gd name="connsiteY343" fmla="*/ 347251 h 350640"/>
                <a:gd name="connsiteX344" fmla="*/ 221406 w 631827"/>
                <a:gd name="connsiteY344" fmla="*/ 349395 h 350640"/>
                <a:gd name="connsiteX345" fmla="*/ 223413 w 631827"/>
                <a:gd name="connsiteY345" fmla="*/ 350640 h 350640"/>
                <a:gd name="connsiteX346" fmla="*/ 226251 w 631827"/>
                <a:gd name="connsiteY346" fmla="*/ 350640 h 350640"/>
                <a:gd name="connsiteX347" fmla="*/ 248744 w 631827"/>
                <a:gd name="connsiteY347" fmla="*/ 345176 h 350640"/>
                <a:gd name="connsiteX348" fmla="*/ 263071 w 631827"/>
                <a:gd name="connsiteY348" fmla="*/ 339157 h 350640"/>
                <a:gd name="connsiteX349" fmla="*/ 275322 w 631827"/>
                <a:gd name="connsiteY349" fmla="*/ 332586 h 350640"/>
                <a:gd name="connsiteX350" fmla="*/ 283281 w 631827"/>
                <a:gd name="connsiteY350" fmla="*/ 324908 h 350640"/>
                <a:gd name="connsiteX351" fmla="*/ 279128 w 631827"/>
                <a:gd name="connsiteY351" fmla="*/ 317575 h 350640"/>
                <a:gd name="connsiteX352" fmla="*/ 274283 w 631827"/>
                <a:gd name="connsiteY352" fmla="*/ 316814 h 350640"/>
                <a:gd name="connsiteX353" fmla="*/ 264525 w 631827"/>
                <a:gd name="connsiteY353" fmla="*/ 319581 h 350640"/>
                <a:gd name="connsiteX354" fmla="*/ 259057 w 631827"/>
                <a:gd name="connsiteY354" fmla="*/ 318336 h 350640"/>
                <a:gd name="connsiteX355" fmla="*/ 257050 w 631827"/>
                <a:gd name="connsiteY355" fmla="*/ 316676 h 350640"/>
                <a:gd name="connsiteX356" fmla="*/ 256704 w 631827"/>
                <a:gd name="connsiteY356" fmla="*/ 315224 h 350640"/>
                <a:gd name="connsiteX357" fmla="*/ 256773 w 631827"/>
                <a:gd name="connsiteY357" fmla="*/ 313632 h 350640"/>
                <a:gd name="connsiteX358" fmla="*/ 256081 w 631827"/>
                <a:gd name="connsiteY358" fmla="*/ 311211 h 350640"/>
                <a:gd name="connsiteX359" fmla="*/ 253866 w 631827"/>
                <a:gd name="connsiteY359" fmla="*/ 309275 h 350640"/>
                <a:gd name="connsiteX360" fmla="*/ 250821 w 631827"/>
                <a:gd name="connsiteY360" fmla="*/ 308514 h 350640"/>
                <a:gd name="connsiteX361" fmla="*/ 247429 w 631827"/>
                <a:gd name="connsiteY361" fmla="*/ 308444 h 350640"/>
                <a:gd name="connsiteX362" fmla="*/ 236979 w 631827"/>
                <a:gd name="connsiteY362" fmla="*/ 309759 h 350640"/>
                <a:gd name="connsiteX363" fmla="*/ 234418 w 631827"/>
                <a:gd name="connsiteY363" fmla="*/ 309551 h 350640"/>
                <a:gd name="connsiteX364" fmla="*/ 225213 w 631827"/>
                <a:gd name="connsiteY364" fmla="*/ 306784 h 350640"/>
                <a:gd name="connsiteX365" fmla="*/ 221821 w 631827"/>
                <a:gd name="connsiteY365" fmla="*/ 306300 h 350640"/>
                <a:gd name="connsiteX366" fmla="*/ 215800 w 631827"/>
                <a:gd name="connsiteY366" fmla="*/ 306715 h 350640"/>
                <a:gd name="connsiteX367" fmla="*/ 210125 w 631827"/>
                <a:gd name="connsiteY367" fmla="*/ 307684 h 350640"/>
                <a:gd name="connsiteX368" fmla="*/ 204519 w 631827"/>
                <a:gd name="connsiteY368" fmla="*/ 307753 h 350640"/>
                <a:gd name="connsiteX369" fmla="*/ 198843 w 631827"/>
                <a:gd name="connsiteY369" fmla="*/ 305678 h 350640"/>
                <a:gd name="connsiteX370" fmla="*/ 202719 w 631827"/>
                <a:gd name="connsiteY370" fmla="*/ 305055 h 350640"/>
                <a:gd name="connsiteX371" fmla="*/ 207218 w 631827"/>
                <a:gd name="connsiteY371" fmla="*/ 305124 h 350640"/>
                <a:gd name="connsiteX372" fmla="*/ 211578 w 631827"/>
                <a:gd name="connsiteY372" fmla="*/ 304709 h 350640"/>
                <a:gd name="connsiteX373" fmla="*/ 215246 w 631827"/>
                <a:gd name="connsiteY373" fmla="*/ 302980 h 350640"/>
                <a:gd name="connsiteX374" fmla="*/ 212962 w 631827"/>
                <a:gd name="connsiteY374" fmla="*/ 302219 h 350640"/>
                <a:gd name="connsiteX375" fmla="*/ 210678 w 631827"/>
                <a:gd name="connsiteY375" fmla="*/ 301043 h 350640"/>
                <a:gd name="connsiteX376" fmla="*/ 208671 w 631827"/>
                <a:gd name="connsiteY376" fmla="*/ 299590 h 350640"/>
                <a:gd name="connsiteX377" fmla="*/ 207287 w 631827"/>
                <a:gd name="connsiteY377" fmla="*/ 297861 h 350640"/>
                <a:gd name="connsiteX378" fmla="*/ 214831 w 631827"/>
                <a:gd name="connsiteY378" fmla="*/ 299521 h 350640"/>
                <a:gd name="connsiteX379" fmla="*/ 229435 w 631827"/>
                <a:gd name="connsiteY379" fmla="*/ 303948 h 350640"/>
                <a:gd name="connsiteX380" fmla="*/ 237186 w 631827"/>
                <a:gd name="connsiteY380" fmla="*/ 305055 h 350640"/>
                <a:gd name="connsiteX381" fmla="*/ 261964 w 631827"/>
                <a:gd name="connsiteY381" fmla="*/ 304502 h 350640"/>
                <a:gd name="connsiteX382" fmla="*/ 273245 w 631827"/>
                <a:gd name="connsiteY382" fmla="*/ 302772 h 350640"/>
                <a:gd name="connsiteX383" fmla="*/ 276636 w 631827"/>
                <a:gd name="connsiteY383" fmla="*/ 301735 h 350640"/>
                <a:gd name="connsiteX384" fmla="*/ 279682 w 631827"/>
                <a:gd name="connsiteY384" fmla="*/ 300144 h 350640"/>
                <a:gd name="connsiteX385" fmla="*/ 281758 w 631827"/>
                <a:gd name="connsiteY385" fmla="*/ 297723 h 350640"/>
                <a:gd name="connsiteX386" fmla="*/ 282381 w 631827"/>
                <a:gd name="connsiteY386" fmla="*/ 294472 h 350640"/>
                <a:gd name="connsiteX387" fmla="*/ 281551 w 631827"/>
                <a:gd name="connsiteY387" fmla="*/ 287139 h 350640"/>
                <a:gd name="connsiteX388" fmla="*/ 281620 w 631827"/>
                <a:gd name="connsiteY388" fmla="*/ 283680 h 350640"/>
                <a:gd name="connsiteX389" fmla="*/ 283419 w 631827"/>
                <a:gd name="connsiteY389" fmla="*/ 280360 h 350640"/>
                <a:gd name="connsiteX390" fmla="*/ 286534 w 631827"/>
                <a:gd name="connsiteY390" fmla="*/ 279115 h 350640"/>
                <a:gd name="connsiteX391" fmla="*/ 290479 w 631827"/>
                <a:gd name="connsiteY391" fmla="*/ 279115 h 350640"/>
                <a:gd name="connsiteX392" fmla="*/ 306467 w 631827"/>
                <a:gd name="connsiteY392" fmla="*/ 280291 h 350640"/>
                <a:gd name="connsiteX393" fmla="*/ 310342 w 631827"/>
                <a:gd name="connsiteY393" fmla="*/ 279807 h 350640"/>
                <a:gd name="connsiteX394" fmla="*/ 317056 w 631827"/>
                <a:gd name="connsiteY394" fmla="*/ 277731 h 350640"/>
                <a:gd name="connsiteX395" fmla="*/ 319409 w 631827"/>
                <a:gd name="connsiteY395" fmla="*/ 277386 h 350640"/>
                <a:gd name="connsiteX396" fmla="*/ 323631 w 631827"/>
                <a:gd name="connsiteY396" fmla="*/ 277386 h 350640"/>
                <a:gd name="connsiteX397" fmla="*/ 325707 w 631827"/>
                <a:gd name="connsiteY397" fmla="*/ 277109 h 350640"/>
                <a:gd name="connsiteX398" fmla="*/ 327645 w 631827"/>
                <a:gd name="connsiteY398" fmla="*/ 276210 h 350640"/>
                <a:gd name="connsiteX399" fmla="*/ 329445 w 631827"/>
                <a:gd name="connsiteY399" fmla="*/ 274342 h 350640"/>
                <a:gd name="connsiteX400" fmla="*/ 332282 w 631827"/>
                <a:gd name="connsiteY400" fmla="*/ 269292 h 350640"/>
                <a:gd name="connsiteX401" fmla="*/ 333874 w 631827"/>
                <a:gd name="connsiteY401" fmla="*/ 267079 h 350640"/>
                <a:gd name="connsiteX402" fmla="*/ 335604 w 631827"/>
                <a:gd name="connsiteY402" fmla="*/ 265764 h 350640"/>
                <a:gd name="connsiteX403" fmla="*/ 341487 w 631827"/>
                <a:gd name="connsiteY403" fmla="*/ 262306 h 350640"/>
                <a:gd name="connsiteX404" fmla="*/ 336643 w 631827"/>
                <a:gd name="connsiteY404" fmla="*/ 258916 h 350640"/>
                <a:gd name="connsiteX405" fmla="*/ 329721 w 631827"/>
                <a:gd name="connsiteY405" fmla="*/ 256841 h 350640"/>
                <a:gd name="connsiteX406" fmla="*/ 316156 w 631827"/>
                <a:gd name="connsiteY406" fmla="*/ 254904 h 350640"/>
                <a:gd name="connsiteX407" fmla="*/ 324392 w 631827"/>
                <a:gd name="connsiteY407" fmla="*/ 253659 h 350640"/>
                <a:gd name="connsiteX408" fmla="*/ 341556 w 631827"/>
                <a:gd name="connsiteY408" fmla="*/ 254005 h 350640"/>
                <a:gd name="connsiteX409" fmla="*/ 349862 w 631827"/>
                <a:gd name="connsiteY409" fmla="*/ 252345 h 350640"/>
                <a:gd name="connsiteX410" fmla="*/ 352007 w 631827"/>
                <a:gd name="connsiteY410" fmla="*/ 251307 h 350640"/>
                <a:gd name="connsiteX411" fmla="*/ 353668 w 631827"/>
                <a:gd name="connsiteY411" fmla="*/ 250200 h 350640"/>
                <a:gd name="connsiteX412" fmla="*/ 354845 w 631827"/>
                <a:gd name="connsiteY412" fmla="*/ 248817 h 350640"/>
                <a:gd name="connsiteX413" fmla="*/ 355745 w 631827"/>
                <a:gd name="connsiteY413" fmla="*/ 246880 h 350640"/>
                <a:gd name="connsiteX414" fmla="*/ 356437 w 631827"/>
                <a:gd name="connsiteY414" fmla="*/ 244667 h 350640"/>
                <a:gd name="connsiteX415" fmla="*/ 356368 w 631827"/>
                <a:gd name="connsiteY415" fmla="*/ 243836 h 350640"/>
                <a:gd name="connsiteX416" fmla="*/ 353115 w 631827"/>
                <a:gd name="connsiteY416" fmla="*/ 242799 h 350640"/>
                <a:gd name="connsiteX417" fmla="*/ 344879 w 631827"/>
                <a:gd name="connsiteY417" fmla="*/ 239133 h 350640"/>
                <a:gd name="connsiteX418" fmla="*/ 340726 w 631827"/>
                <a:gd name="connsiteY418" fmla="*/ 237888 h 350640"/>
                <a:gd name="connsiteX419" fmla="*/ 331452 w 631827"/>
                <a:gd name="connsiteY419" fmla="*/ 236504 h 350640"/>
                <a:gd name="connsiteX420" fmla="*/ 329514 w 631827"/>
                <a:gd name="connsiteY420" fmla="*/ 236020 h 350640"/>
                <a:gd name="connsiteX421" fmla="*/ 327368 w 631827"/>
                <a:gd name="connsiteY421" fmla="*/ 235051 h 350640"/>
                <a:gd name="connsiteX422" fmla="*/ 322454 w 631827"/>
                <a:gd name="connsiteY422" fmla="*/ 232146 h 350640"/>
                <a:gd name="connsiteX423" fmla="*/ 320447 w 631827"/>
                <a:gd name="connsiteY423" fmla="*/ 231385 h 350640"/>
                <a:gd name="connsiteX424" fmla="*/ 316156 w 631827"/>
                <a:gd name="connsiteY424" fmla="*/ 230624 h 350640"/>
                <a:gd name="connsiteX425" fmla="*/ 311934 w 631827"/>
                <a:gd name="connsiteY425" fmla="*/ 230486 h 350640"/>
                <a:gd name="connsiteX426" fmla="*/ 303421 w 631827"/>
                <a:gd name="connsiteY426" fmla="*/ 231178 h 350640"/>
                <a:gd name="connsiteX427" fmla="*/ 289164 w 631827"/>
                <a:gd name="connsiteY427" fmla="*/ 233945 h 350640"/>
                <a:gd name="connsiteX428" fmla="*/ 284873 w 631827"/>
                <a:gd name="connsiteY428" fmla="*/ 233945 h 350640"/>
                <a:gd name="connsiteX429" fmla="*/ 281551 w 631827"/>
                <a:gd name="connsiteY429" fmla="*/ 232976 h 350640"/>
                <a:gd name="connsiteX430" fmla="*/ 273868 w 631827"/>
                <a:gd name="connsiteY430" fmla="*/ 229518 h 350640"/>
                <a:gd name="connsiteX431" fmla="*/ 271169 w 631827"/>
                <a:gd name="connsiteY431" fmla="*/ 227857 h 350640"/>
                <a:gd name="connsiteX432" fmla="*/ 294631 w 631827"/>
                <a:gd name="connsiteY432" fmla="*/ 228687 h 350640"/>
                <a:gd name="connsiteX433" fmla="*/ 317609 w 631827"/>
                <a:gd name="connsiteY433" fmla="*/ 226474 h 350640"/>
                <a:gd name="connsiteX434" fmla="*/ 323562 w 631827"/>
                <a:gd name="connsiteY434" fmla="*/ 226474 h 350640"/>
                <a:gd name="connsiteX435" fmla="*/ 342941 w 631827"/>
                <a:gd name="connsiteY435" fmla="*/ 230002 h 350640"/>
                <a:gd name="connsiteX436" fmla="*/ 346471 w 631827"/>
                <a:gd name="connsiteY436" fmla="*/ 230278 h 350640"/>
                <a:gd name="connsiteX437" fmla="*/ 349931 w 631827"/>
                <a:gd name="connsiteY437" fmla="*/ 230348 h 350640"/>
                <a:gd name="connsiteX438" fmla="*/ 352630 w 631827"/>
                <a:gd name="connsiteY438" fmla="*/ 229794 h 350640"/>
                <a:gd name="connsiteX439" fmla="*/ 354776 w 631827"/>
                <a:gd name="connsiteY439" fmla="*/ 228203 h 350640"/>
                <a:gd name="connsiteX440" fmla="*/ 355745 w 631827"/>
                <a:gd name="connsiteY440" fmla="*/ 225990 h 350640"/>
                <a:gd name="connsiteX441" fmla="*/ 356298 w 631827"/>
                <a:gd name="connsiteY441" fmla="*/ 220248 h 350640"/>
                <a:gd name="connsiteX442" fmla="*/ 352769 w 631827"/>
                <a:gd name="connsiteY442" fmla="*/ 220318 h 350640"/>
                <a:gd name="connsiteX443" fmla="*/ 345778 w 631827"/>
                <a:gd name="connsiteY443" fmla="*/ 221148 h 350640"/>
                <a:gd name="connsiteX444" fmla="*/ 342318 w 631827"/>
                <a:gd name="connsiteY444" fmla="*/ 221217 h 350640"/>
                <a:gd name="connsiteX445" fmla="*/ 338788 w 631827"/>
                <a:gd name="connsiteY445" fmla="*/ 220802 h 350640"/>
                <a:gd name="connsiteX446" fmla="*/ 335327 w 631827"/>
                <a:gd name="connsiteY446" fmla="*/ 219972 h 350640"/>
                <a:gd name="connsiteX447" fmla="*/ 324046 w 631827"/>
                <a:gd name="connsiteY447" fmla="*/ 215890 h 350640"/>
                <a:gd name="connsiteX448" fmla="*/ 322800 w 631827"/>
                <a:gd name="connsiteY448" fmla="*/ 215268 h 350640"/>
                <a:gd name="connsiteX449" fmla="*/ 321624 w 631827"/>
                <a:gd name="connsiteY449" fmla="*/ 214230 h 350640"/>
                <a:gd name="connsiteX450" fmla="*/ 319755 w 631827"/>
                <a:gd name="connsiteY450" fmla="*/ 211532 h 350640"/>
                <a:gd name="connsiteX451" fmla="*/ 318648 w 631827"/>
                <a:gd name="connsiteY451" fmla="*/ 210357 h 350640"/>
                <a:gd name="connsiteX452" fmla="*/ 315602 w 631827"/>
                <a:gd name="connsiteY452" fmla="*/ 208835 h 350640"/>
                <a:gd name="connsiteX453" fmla="*/ 308612 w 631827"/>
                <a:gd name="connsiteY453" fmla="*/ 206621 h 350640"/>
                <a:gd name="connsiteX454" fmla="*/ 306120 w 631827"/>
                <a:gd name="connsiteY454" fmla="*/ 204961 h 350640"/>
                <a:gd name="connsiteX455" fmla="*/ 318025 w 631827"/>
                <a:gd name="connsiteY455" fmla="*/ 205929 h 350640"/>
                <a:gd name="connsiteX456" fmla="*/ 321901 w 631827"/>
                <a:gd name="connsiteY456" fmla="*/ 206690 h 350640"/>
                <a:gd name="connsiteX457" fmla="*/ 331936 w 631827"/>
                <a:gd name="connsiteY457" fmla="*/ 209803 h 350640"/>
                <a:gd name="connsiteX458" fmla="*/ 335466 w 631827"/>
                <a:gd name="connsiteY458" fmla="*/ 210357 h 350640"/>
                <a:gd name="connsiteX459" fmla="*/ 339203 w 631827"/>
                <a:gd name="connsiteY459" fmla="*/ 210011 h 350640"/>
                <a:gd name="connsiteX460" fmla="*/ 350139 w 631827"/>
                <a:gd name="connsiteY460" fmla="*/ 207797 h 350640"/>
                <a:gd name="connsiteX461" fmla="*/ 378100 w 631827"/>
                <a:gd name="connsiteY461" fmla="*/ 204892 h 350640"/>
                <a:gd name="connsiteX462" fmla="*/ 382529 w 631827"/>
                <a:gd name="connsiteY462" fmla="*/ 202402 h 350640"/>
                <a:gd name="connsiteX463" fmla="*/ 379899 w 631827"/>
                <a:gd name="connsiteY463" fmla="*/ 196729 h 350640"/>
                <a:gd name="connsiteX464" fmla="*/ 374086 w 631827"/>
                <a:gd name="connsiteY464" fmla="*/ 193617 h 350640"/>
                <a:gd name="connsiteX465" fmla="*/ 366957 w 631827"/>
                <a:gd name="connsiteY465" fmla="*/ 192579 h 350640"/>
                <a:gd name="connsiteX466" fmla="*/ 359413 w 631827"/>
                <a:gd name="connsiteY466" fmla="*/ 192095 h 350640"/>
                <a:gd name="connsiteX467" fmla="*/ 352561 w 631827"/>
                <a:gd name="connsiteY467" fmla="*/ 190365 h 350640"/>
                <a:gd name="connsiteX468" fmla="*/ 363704 w 631827"/>
                <a:gd name="connsiteY468" fmla="*/ 188636 h 350640"/>
                <a:gd name="connsiteX469" fmla="*/ 374916 w 631827"/>
                <a:gd name="connsiteY469" fmla="*/ 190227 h 350640"/>
                <a:gd name="connsiteX470" fmla="*/ 396995 w 631827"/>
                <a:gd name="connsiteY470" fmla="*/ 196591 h 350640"/>
                <a:gd name="connsiteX471" fmla="*/ 401424 w 631827"/>
                <a:gd name="connsiteY471" fmla="*/ 197214 h 350640"/>
                <a:gd name="connsiteX472" fmla="*/ 405784 w 631827"/>
                <a:gd name="connsiteY472" fmla="*/ 197006 h 350640"/>
                <a:gd name="connsiteX473" fmla="*/ 414505 w 631827"/>
                <a:gd name="connsiteY473" fmla="*/ 195346 h 350640"/>
                <a:gd name="connsiteX474" fmla="*/ 419142 w 631827"/>
                <a:gd name="connsiteY474" fmla="*/ 193755 h 350640"/>
                <a:gd name="connsiteX475" fmla="*/ 424125 w 631827"/>
                <a:gd name="connsiteY475" fmla="*/ 191126 h 350640"/>
                <a:gd name="connsiteX476" fmla="*/ 425925 w 631827"/>
                <a:gd name="connsiteY476" fmla="*/ 188359 h 350640"/>
                <a:gd name="connsiteX477" fmla="*/ 421149 w 631827"/>
                <a:gd name="connsiteY477" fmla="*/ 186422 h 350640"/>
                <a:gd name="connsiteX478" fmla="*/ 431116 w 631827"/>
                <a:gd name="connsiteY478" fmla="*/ 182895 h 350640"/>
                <a:gd name="connsiteX479" fmla="*/ 434023 w 631827"/>
                <a:gd name="connsiteY479" fmla="*/ 181234 h 350640"/>
                <a:gd name="connsiteX480" fmla="*/ 436791 w 631827"/>
                <a:gd name="connsiteY480" fmla="*/ 178398 h 350640"/>
                <a:gd name="connsiteX481" fmla="*/ 436929 w 631827"/>
                <a:gd name="connsiteY481" fmla="*/ 176185 h 350640"/>
                <a:gd name="connsiteX482" fmla="*/ 434853 w 631827"/>
                <a:gd name="connsiteY482" fmla="*/ 174732 h 350640"/>
                <a:gd name="connsiteX483" fmla="*/ 431116 w 631827"/>
                <a:gd name="connsiteY483" fmla="*/ 174110 h 350640"/>
                <a:gd name="connsiteX484" fmla="*/ 427240 w 631827"/>
                <a:gd name="connsiteY484" fmla="*/ 174594 h 350640"/>
                <a:gd name="connsiteX485" fmla="*/ 419626 w 631827"/>
                <a:gd name="connsiteY485" fmla="*/ 176807 h 350640"/>
                <a:gd name="connsiteX486" fmla="*/ 415751 w 631827"/>
                <a:gd name="connsiteY486" fmla="*/ 177361 h 350640"/>
                <a:gd name="connsiteX487" fmla="*/ 412913 w 631827"/>
                <a:gd name="connsiteY487" fmla="*/ 177222 h 350640"/>
                <a:gd name="connsiteX488" fmla="*/ 409452 w 631827"/>
                <a:gd name="connsiteY488" fmla="*/ 176600 h 350640"/>
                <a:gd name="connsiteX489" fmla="*/ 407238 w 631827"/>
                <a:gd name="connsiteY489" fmla="*/ 175493 h 350640"/>
                <a:gd name="connsiteX490" fmla="*/ 407999 w 631827"/>
                <a:gd name="connsiteY490" fmla="*/ 173625 h 350640"/>
                <a:gd name="connsiteX491" fmla="*/ 410283 w 631827"/>
                <a:gd name="connsiteY491" fmla="*/ 172726 h 350640"/>
                <a:gd name="connsiteX492" fmla="*/ 413259 w 631827"/>
                <a:gd name="connsiteY492" fmla="*/ 172588 h 350640"/>
                <a:gd name="connsiteX493" fmla="*/ 416374 w 631827"/>
                <a:gd name="connsiteY493" fmla="*/ 172726 h 350640"/>
                <a:gd name="connsiteX494" fmla="*/ 419004 w 631827"/>
                <a:gd name="connsiteY494" fmla="*/ 172519 h 350640"/>
                <a:gd name="connsiteX495" fmla="*/ 432431 w 631827"/>
                <a:gd name="connsiteY495" fmla="*/ 168783 h 350640"/>
                <a:gd name="connsiteX496" fmla="*/ 440113 w 631827"/>
                <a:gd name="connsiteY496" fmla="*/ 167815 h 350640"/>
                <a:gd name="connsiteX497" fmla="*/ 443504 w 631827"/>
                <a:gd name="connsiteY497" fmla="*/ 166362 h 350640"/>
                <a:gd name="connsiteX498" fmla="*/ 444750 w 631827"/>
                <a:gd name="connsiteY498" fmla="*/ 163388 h 350640"/>
                <a:gd name="connsiteX499" fmla="*/ 443366 w 631827"/>
                <a:gd name="connsiteY499" fmla="*/ 160552 h 350640"/>
                <a:gd name="connsiteX500" fmla="*/ 436929 w 631827"/>
                <a:gd name="connsiteY500" fmla="*/ 154118 h 350640"/>
                <a:gd name="connsiteX501" fmla="*/ 434507 w 631827"/>
                <a:gd name="connsiteY501" fmla="*/ 151282 h 350640"/>
                <a:gd name="connsiteX502" fmla="*/ 438452 w 631827"/>
                <a:gd name="connsiteY502" fmla="*/ 153150 h 350640"/>
                <a:gd name="connsiteX503" fmla="*/ 446134 w 631827"/>
                <a:gd name="connsiteY503" fmla="*/ 157370 h 350640"/>
                <a:gd name="connsiteX504" fmla="*/ 450356 w 631827"/>
                <a:gd name="connsiteY504" fmla="*/ 158684 h 350640"/>
                <a:gd name="connsiteX505" fmla="*/ 455063 w 631827"/>
                <a:gd name="connsiteY505" fmla="*/ 158822 h 350640"/>
                <a:gd name="connsiteX506" fmla="*/ 459008 w 631827"/>
                <a:gd name="connsiteY506" fmla="*/ 157716 h 350640"/>
                <a:gd name="connsiteX507" fmla="*/ 462676 w 631827"/>
                <a:gd name="connsiteY507" fmla="*/ 155571 h 350640"/>
                <a:gd name="connsiteX508" fmla="*/ 473404 w 631827"/>
                <a:gd name="connsiteY508" fmla="*/ 147547 h 350640"/>
                <a:gd name="connsiteX509" fmla="*/ 516591 w 631827"/>
                <a:gd name="connsiteY509" fmla="*/ 123890 h 350640"/>
                <a:gd name="connsiteX510" fmla="*/ 528565 w 631827"/>
                <a:gd name="connsiteY510" fmla="*/ 114828 h 350640"/>
                <a:gd name="connsiteX511" fmla="*/ 540607 w 631827"/>
                <a:gd name="connsiteY511" fmla="*/ 107565 h 350640"/>
                <a:gd name="connsiteX512" fmla="*/ 548359 w 631827"/>
                <a:gd name="connsiteY512" fmla="*/ 101823 h 350640"/>
                <a:gd name="connsiteX513" fmla="*/ 552512 w 631827"/>
                <a:gd name="connsiteY513" fmla="*/ 98226 h 350640"/>
                <a:gd name="connsiteX514" fmla="*/ 555972 w 631827"/>
                <a:gd name="connsiteY514" fmla="*/ 94007 h 350640"/>
                <a:gd name="connsiteX515" fmla="*/ 557703 w 631827"/>
                <a:gd name="connsiteY515" fmla="*/ 89510 h 350640"/>
                <a:gd name="connsiteX516" fmla="*/ 547390 w 631827"/>
                <a:gd name="connsiteY516" fmla="*/ 89095 h 350640"/>
                <a:gd name="connsiteX517" fmla="*/ 538047 w 631827"/>
                <a:gd name="connsiteY517" fmla="*/ 90271 h 350640"/>
                <a:gd name="connsiteX518" fmla="*/ 483647 w 631827"/>
                <a:gd name="connsiteY518" fmla="*/ 108256 h 350640"/>
                <a:gd name="connsiteX519" fmla="*/ 479633 w 631827"/>
                <a:gd name="connsiteY519" fmla="*/ 108810 h 350640"/>
                <a:gd name="connsiteX520" fmla="*/ 475826 w 631827"/>
                <a:gd name="connsiteY520" fmla="*/ 107980 h 350640"/>
                <a:gd name="connsiteX521" fmla="*/ 477487 w 631827"/>
                <a:gd name="connsiteY521" fmla="*/ 105075 h 350640"/>
                <a:gd name="connsiteX522" fmla="*/ 481155 w 631827"/>
                <a:gd name="connsiteY522" fmla="*/ 102999 h 350640"/>
                <a:gd name="connsiteX523" fmla="*/ 510778 w 631827"/>
                <a:gd name="connsiteY523" fmla="*/ 91101 h 350640"/>
                <a:gd name="connsiteX524" fmla="*/ 513408 w 631827"/>
                <a:gd name="connsiteY524" fmla="*/ 88957 h 350640"/>
                <a:gd name="connsiteX525" fmla="*/ 516799 w 631827"/>
                <a:gd name="connsiteY525" fmla="*/ 83631 h 350640"/>
                <a:gd name="connsiteX526" fmla="*/ 519083 w 631827"/>
                <a:gd name="connsiteY526" fmla="*/ 81486 h 350640"/>
                <a:gd name="connsiteX527" fmla="*/ 522959 w 631827"/>
                <a:gd name="connsiteY527" fmla="*/ 80310 h 350640"/>
                <a:gd name="connsiteX528" fmla="*/ 537147 w 631827"/>
                <a:gd name="connsiteY528" fmla="*/ 79549 h 350640"/>
                <a:gd name="connsiteX529" fmla="*/ 540538 w 631827"/>
                <a:gd name="connsiteY529" fmla="*/ 78166 h 350640"/>
                <a:gd name="connsiteX530" fmla="*/ 545868 w 631827"/>
                <a:gd name="connsiteY530" fmla="*/ 74292 h 350640"/>
                <a:gd name="connsiteX531" fmla="*/ 549121 w 631827"/>
                <a:gd name="connsiteY531" fmla="*/ 73047 h 350640"/>
                <a:gd name="connsiteX532" fmla="*/ 553342 w 631827"/>
                <a:gd name="connsiteY532" fmla="*/ 72840 h 350640"/>
                <a:gd name="connsiteX533" fmla="*/ 561717 w 631827"/>
                <a:gd name="connsiteY533" fmla="*/ 73324 h 350640"/>
                <a:gd name="connsiteX534" fmla="*/ 565869 w 631827"/>
                <a:gd name="connsiteY534" fmla="*/ 72563 h 350640"/>
                <a:gd name="connsiteX535" fmla="*/ 609542 w 631827"/>
                <a:gd name="connsiteY535" fmla="*/ 55339 h 350640"/>
                <a:gd name="connsiteX536" fmla="*/ 625114 w 631827"/>
                <a:gd name="connsiteY536" fmla="*/ 47107 h 350640"/>
                <a:gd name="connsiteX537" fmla="*/ 629336 w 631827"/>
                <a:gd name="connsiteY537" fmla="*/ 44202 h 350640"/>
                <a:gd name="connsiteX538" fmla="*/ 631828 w 631827"/>
                <a:gd name="connsiteY538" fmla="*/ 40397 h 350640"/>
                <a:gd name="connsiteX539" fmla="*/ 623453 w 631827"/>
                <a:gd name="connsiteY539" fmla="*/ 34310 h 350640"/>
                <a:gd name="connsiteX540" fmla="*/ 612102 w 631827"/>
                <a:gd name="connsiteY540" fmla="*/ 32857 h 350640"/>
                <a:gd name="connsiteX541" fmla="*/ 599990 w 631827"/>
                <a:gd name="connsiteY541" fmla="*/ 34033 h 350640"/>
                <a:gd name="connsiteX542" fmla="*/ 589470 w 631827"/>
                <a:gd name="connsiteY542" fmla="*/ 35763 h 350640"/>
                <a:gd name="connsiteX543" fmla="*/ 590993 w 631827"/>
                <a:gd name="connsiteY543" fmla="*/ 33134 h 350640"/>
                <a:gd name="connsiteX544" fmla="*/ 592101 w 631827"/>
                <a:gd name="connsiteY544" fmla="*/ 31820 h 350640"/>
                <a:gd name="connsiteX545" fmla="*/ 591824 w 631827"/>
                <a:gd name="connsiteY545" fmla="*/ 30367 h 350640"/>
                <a:gd name="connsiteX546" fmla="*/ 589124 w 631827"/>
                <a:gd name="connsiteY546" fmla="*/ 27462 h 350640"/>
                <a:gd name="connsiteX547" fmla="*/ 584903 w 631827"/>
                <a:gd name="connsiteY547" fmla="*/ 24003 h 350640"/>
                <a:gd name="connsiteX548" fmla="*/ 582549 w 631827"/>
                <a:gd name="connsiteY548" fmla="*/ 21513 h 350640"/>
                <a:gd name="connsiteX549" fmla="*/ 582134 w 631827"/>
                <a:gd name="connsiteY549" fmla="*/ 20960 h 350640"/>
                <a:gd name="connsiteX550" fmla="*/ 582134 w 631827"/>
                <a:gd name="connsiteY550" fmla="*/ 20406 h 350640"/>
                <a:gd name="connsiteX551" fmla="*/ 582342 w 631827"/>
                <a:gd name="connsiteY551" fmla="*/ 19092 h 350640"/>
                <a:gd name="connsiteX552" fmla="*/ 582895 w 631827"/>
                <a:gd name="connsiteY552" fmla="*/ 17847 h 350640"/>
                <a:gd name="connsiteX553" fmla="*/ 583864 w 631827"/>
                <a:gd name="connsiteY553" fmla="*/ 17501 h 350640"/>
                <a:gd name="connsiteX554" fmla="*/ 584280 w 631827"/>
                <a:gd name="connsiteY554" fmla="*/ 17086 h 350640"/>
                <a:gd name="connsiteX555" fmla="*/ 583518 w 631827"/>
                <a:gd name="connsiteY555" fmla="*/ 15772 h 350640"/>
                <a:gd name="connsiteX556" fmla="*/ 581926 w 631827"/>
                <a:gd name="connsiteY556" fmla="*/ 14941 h 350640"/>
                <a:gd name="connsiteX557" fmla="*/ 579573 w 631827"/>
                <a:gd name="connsiteY557" fmla="*/ 14526 h 350640"/>
                <a:gd name="connsiteX558" fmla="*/ 575351 w 631827"/>
                <a:gd name="connsiteY558" fmla="*/ 14319 h 350640"/>
                <a:gd name="connsiteX559" fmla="*/ 572375 w 631827"/>
                <a:gd name="connsiteY559" fmla="*/ 14734 h 350640"/>
                <a:gd name="connsiteX560" fmla="*/ 566146 w 631827"/>
                <a:gd name="connsiteY560" fmla="*/ 16809 h 350640"/>
                <a:gd name="connsiteX561" fmla="*/ 563378 w 631827"/>
                <a:gd name="connsiteY561" fmla="*/ 16809 h 350640"/>
                <a:gd name="connsiteX562" fmla="*/ 560748 w 631827"/>
                <a:gd name="connsiteY562" fmla="*/ 15357 h 350640"/>
                <a:gd name="connsiteX563" fmla="*/ 558671 w 631827"/>
                <a:gd name="connsiteY563" fmla="*/ 13212 h 350640"/>
                <a:gd name="connsiteX564" fmla="*/ 556318 w 631827"/>
                <a:gd name="connsiteY564" fmla="*/ 11344 h 350640"/>
                <a:gd name="connsiteX565" fmla="*/ 553065 w 631827"/>
                <a:gd name="connsiteY565" fmla="*/ 10791 h 350640"/>
                <a:gd name="connsiteX566" fmla="*/ 550159 w 631827"/>
                <a:gd name="connsiteY566" fmla="*/ 11898 h 350640"/>
                <a:gd name="connsiteX567" fmla="*/ 548359 w 631827"/>
                <a:gd name="connsiteY567" fmla="*/ 13420 h 350640"/>
                <a:gd name="connsiteX568" fmla="*/ 546421 w 631827"/>
                <a:gd name="connsiteY568" fmla="*/ 14665 h 350640"/>
                <a:gd name="connsiteX569" fmla="*/ 543238 w 631827"/>
                <a:gd name="connsiteY569" fmla="*/ 14941 h 350640"/>
                <a:gd name="connsiteX570" fmla="*/ 539638 w 631827"/>
                <a:gd name="connsiteY570" fmla="*/ 14457 h 350640"/>
                <a:gd name="connsiteX571" fmla="*/ 536455 w 631827"/>
                <a:gd name="connsiteY571" fmla="*/ 14250 h 350640"/>
                <a:gd name="connsiteX572" fmla="*/ 533202 w 631827"/>
                <a:gd name="connsiteY572" fmla="*/ 14526 h 350640"/>
                <a:gd name="connsiteX573" fmla="*/ 529464 w 631827"/>
                <a:gd name="connsiteY573" fmla="*/ 15426 h 350640"/>
                <a:gd name="connsiteX574" fmla="*/ 514653 w 631827"/>
                <a:gd name="connsiteY574" fmla="*/ 20268 h 350640"/>
                <a:gd name="connsiteX575" fmla="*/ 498112 w 631827"/>
                <a:gd name="connsiteY575" fmla="*/ 23865 h 350640"/>
                <a:gd name="connsiteX576" fmla="*/ 489876 w 631827"/>
                <a:gd name="connsiteY576" fmla="*/ 24764 h 350640"/>
                <a:gd name="connsiteX577" fmla="*/ 481086 w 631827"/>
                <a:gd name="connsiteY577" fmla="*/ 24626 h 350640"/>
                <a:gd name="connsiteX578" fmla="*/ 485100 w 631827"/>
                <a:gd name="connsiteY578" fmla="*/ 22205 h 350640"/>
                <a:gd name="connsiteX579" fmla="*/ 490222 w 631827"/>
                <a:gd name="connsiteY579" fmla="*/ 20683 h 350640"/>
                <a:gd name="connsiteX580" fmla="*/ 509878 w 631827"/>
                <a:gd name="connsiteY580" fmla="*/ 16187 h 350640"/>
                <a:gd name="connsiteX581" fmla="*/ 514723 w 631827"/>
                <a:gd name="connsiteY581" fmla="*/ 14734 h 350640"/>
                <a:gd name="connsiteX582" fmla="*/ 519360 w 631827"/>
                <a:gd name="connsiteY582" fmla="*/ 12797 h 350640"/>
                <a:gd name="connsiteX583" fmla="*/ 522889 w 631827"/>
                <a:gd name="connsiteY583" fmla="*/ 10238 h 350640"/>
                <a:gd name="connsiteX584" fmla="*/ 521159 w 631827"/>
                <a:gd name="connsiteY584" fmla="*/ 8993 h 350640"/>
                <a:gd name="connsiteX585" fmla="*/ 516868 w 631827"/>
                <a:gd name="connsiteY585" fmla="*/ 8578 h 350640"/>
                <a:gd name="connsiteX586" fmla="*/ 492713 w 631827"/>
                <a:gd name="connsiteY586" fmla="*/ 7955 h 350640"/>
                <a:gd name="connsiteX587" fmla="*/ 488561 w 631827"/>
                <a:gd name="connsiteY587" fmla="*/ 7471 h 350640"/>
                <a:gd name="connsiteX588" fmla="*/ 480740 w 631827"/>
                <a:gd name="connsiteY588" fmla="*/ 5811 h 350640"/>
                <a:gd name="connsiteX589" fmla="*/ 466344 w 631827"/>
                <a:gd name="connsiteY589" fmla="*/ 5326 h 350640"/>
                <a:gd name="connsiteX590" fmla="*/ 461292 w 631827"/>
                <a:gd name="connsiteY590" fmla="*/ 4496 h 350640"/>
                <a:gd name="connsiteX591" fmla="*/ 451948 w 631827"/>
                <a:gd name="connsiteY591" fmla="*/ 968 h 350640"/>
                <a:gd name="connsiteX592" fmla="*/ 447726 w 631827"/>
                <a:gd name="connsiteY592" fmla="*/ 138 h 350640"/>
                <a:gd name="connsiteX593" fmla="*/ 443227 w 631827"/>
                <a:gd name="connsiteY593" fmla="*/ 0 h 350640"/>
                <a:gd name="connsiteX594" fmla="*/ 432984 w 631827"/>
                <a:gd name="connsiteY594" fmla="*/ 553 h 350640"/>
                <a:gd name="connsiteX595" fmla="*/ 428624 w 631827"/>
                <a:gd name="connsiteY595" fmla="*/ 1314 h 350640"/>
                <a:gd name="connsiteX596" fmla="*/ 424333 w 631827"/>
                <a:gd name="connsiteY596" fmla="*/ 2490 h 350640"/>
                <a:gd name="connsiteX597" fmla="*/ 419765 w 631827"/>
                <a:gd name="connsiteY597" fmla="*/ 4289 h 350640"/>
                <a:gd name="connsiteX598" fmla="*/ 421703 w 631827"/>
                <a:gd name="connsiteY598" fmla="*/ 6226 h 350640"/>
                <a:gd name="connsiteX599" fmla="*/ 427586 w 631827"/>
                <a:gd name="connsiteY599" fmla="*/ 9131 h 350640"/>
                <a:gd name="connsiteX600" fmla="*/ 429801 w 631827"/>
                <a:gd name="connsiteY600" fmla="*/ 10722 h 350640"/>
                <a:gd name="connsiteX601" fmla="*/ 425025 w 631827"/>
                <a:gd name="connsiteY601" fmla="*/ 9338 h 350640"/>
                <a:gd name="connsiteX602" fmla="*/ 411737 w 631827"/>
                <a:gd name="connsiteY602" fmla="*/ 2283 h 350640"/>
                <a:gd name="connsiteX603" fmla="*/ 407030 w 631827"/>
                <a:gd name="connsiteY603" fmla="*/ 692 h 350640"/>
                <a:gd name="connsiteX604" fmla="*/ 401978 w 631827"/>
                <a:gd name="connsiteY604" fmla="*/ 138 h 350640"/>
                <a:gd name="connsiteX605" fmla="*/ 396787 w 631827"/>
                <a:gd name="connsiteY605" fmla="*/ 415 h 350640"/>
                <a:gd name="connsiteX606" fmla="*/ 391665 w 631827"/>
                <a:gd name="connsiteY606" fmla="*/ 1245 h 350640"/>
                <a:gd name="connsiteX607" fmla="*/ 387859 w 631827"/>
                <a:gd name="connsiteY607" fmla="*/ 2144 h 350640"/>
                <a:gd name="connsiteX608" fmla="*/ 383014 w 631827"/>
                <a:gd name="connsiteY608" fmla="*/ 3874 h 350640"/>
                <a:gd name="connsiteX609" fmla="*/ 378930 w 631827"/>
                <a:gd name="connsiteY609" fmla="*/ 6571 h 350640"/>
                <a:gd name="connsiteX610" fmla="*/ 377892 w 631827"/>
                <a:gd name="connsiteY610" fmla="*/ 10099 h 350640"/>
                <a:gd name="connsiteX611" fmla="*/ 380453 w 631827"/>
                <a:gd name="connsiteY611" fmla="*/ 13074 h 350640"/>
                <a:gd name="connsiteX612" fmla="*/ 390350 w 631827"/>
                <a:gd name="connsiteY612" fmla="*/ 17778 h 350640"/>
                <a:gd name="connsiteX613" fmla="*/ 394088 w 631827"/>
                <a:gd name="connsiteY613" fmla="*/ 20130 h 350640"/>
                <a:gd name="connsiteX614" fmla="*/ 382668 w 631827"/>
                <a:gd name="connsiteY614" fmla="*/ 17155 h 350640"/>
                <a:gd name="connsiteX615" fmla="*/ 377200 w 631827"/>
                <a:gd name="connsiteY615" fmla="*/ 15218 h 350640"/>
                <a:gd name="connsiteX616" fmla="*/ 371733 w 631827"/>
                <a:gd name="connsiteY616" fmla="*/ 12659 h 350640"/>
                <a:gd name="connsiteX617" fmla="*/ 362666 w 631827"/>
                <a:gd name="connsiteY617" fmla="*/ 7332 h 350640"/>
                <a:gd name="connsiteX618" fmla="*/ 358167 w 631827"/>
                <a:gd name="connsiteY618" fmla="*/ 5396 h 350640"/>
                <a:gd name="connsiteX619" fmla="*/ 352630 w 631827"/>
                <a:gd name="connsiteY619" fmla="*/ 4427 h 350640"/>
                <a:gd name="connsiteX620" fmla="*/ 301414 w 631827"/>
                <a:gd name="connsiteY620" fmla="*/ 4980 h 350640"/>
                <a:gd name="connsiteX621" fmla="*/ 304667 w 631827"/>
                <a:gd name="connsiteY621" fmla="*/ 8508 h 350640"/>
                <a:gd name="connsiteX622" fmla="*/ 308405 w 631827"/>
                <a:gd name="connsiteY622" fmla="*/ 10929 h 350640"/>
                <a:gd name="connsiteX623" fmla="*/ 324877 w 631827"/>
                <a:gd name="connsiteY623" fmla="*/ 19853 h 350640"/>
                <a:gd name="connsiteX624" fmla="*/ 329099 w 631827"/>
                <a:gd name="connsiteY624" fmla="*/ 22689 h 350640"/>
                <a:gd name="connsiteX625" fmla="*/ 331867 w 631827"/>
                <a:gd name="connsiteY625" fmla="*/ 25179 h 350640"/>
                <a:gd name="connsiteX626" fmla="*/ 333044 w 631827"/>
                <a:gd name="connsiteY626" fmla="*/ 26978 h 350640"/>
                <a:gd name="connsiteX627" fmla="*/ 333320 w 631827"/>
                <a:gd name="connsiteY627" fmla="*/ 28084 h 350640"/>
                <a:gd name="connsiteX628" fmla="*/ 332559 w 631827"/>
                <a:gd name="connsiteY628" fmla="*/ 29053 h 350640"/>
                <a:gd name="connsiteX629" fmla="*/ 330621 w 631827"/>
                <a:gd name="connsiteY629" fmla="*/ 30436 h 350640"/>
                <a:gd name="connsiteX630" fmla="*/ 328891 w 631827"/>
                <a:gd name="connsiteY630" fmla="*/ 31405 h 350640"/>
                <a:gd name="connsiteX631" fmla="*/ 326745 w 631827"/>
                <a:gd name="connsiteY631" fmla="*/ 32166 h 350640"/>
                <a:gd name="connsiteX632" fmla="*/ 324392 w 631827"/>
                <a:gd name="connsiteY632" fmla="*/ 32512 h 350640"/>
                <a:gd name="connsiteX633" fmla="*/ 322454 w 631827"/>
                <a:gd name="connsiteY633" fmla="*/ 32166 h 350640"/>
                <a:gd name="connsiteX634" fmla="*/ 321139 w 631827"/>
                <a:gd name="connsiteY634" fmla="*/ 31059 h 350640"/>
                <a:gd name="connsiteX635" fmla="*/ 320170 w 631827"/>
                <a:gd name="connsiteY635" fmla="*/ 29468 h 350640"/>
                <a:gd name="connsiteX636" fmla="*/ 319270 w 631827"/>
                <a:gd name="connsiteY636" fmla="*/ 27669 h 350640"/>
                <a:gd name="connsiteX637" fmla="*/ 318302 w 631827"/>
                <a:gd name="connsiteY637" fmla="*/ 26078 h 350640"/>
                <a:gd name="connsiteX638" fmla="*/ 316848 w 631827"/>
                <a:gd name="connsiteY638" fmla="*/ 24418 h 350640"/>
                <a:gd name="connsiteX639" fmla="*/ 315326 w 631827"/>
                <a:gd name="connsiteY639" fmla="*/ 23173 h 350640"/>
                <a:gd name="connsiteX640" fmla="*/ 298646 w 631827"/>
                <a:gd name="connsiteY640" fmla="*/ 13350 h 350640"/>
                <a:gd name="connsiteX641" fmla="*/ 294078 w 631827"/>
                <a:gd name="connsiteY641" fmla="*/ 11621 h 350640"/>
                <a:gd name="connsiteX642" fmla="*/ 289441 w 631827"/>
                <a:gd name="connsiteY642" fmla="*/ 10791 h 350640"/>
                <a:gd name="connsiteX643" fmla="*/ 275322 w 631827"/>
                <a:gd name="connsiteY643" fmla="*/ 11068 h 350640"/>
                <a:gd name="connsiteX644" fmla="*/ 247776 w 631827"/>
                <a:gd name="connsiteY644" fmla="*/ 9269 h 350640"/>
                <a:gd name="connsiteX645" fmla="*/ 238501 w 631827"/>
                <a:gd name="connsiteY645" fmla="*/ 10307 h 350640"/>
                <a:gd name="connsiteX646" fmla="*/ 241200 w 631827"/>
                <a:gd name="connsiteY646" fmla="*/ 12520 h 350640"/>
                <a:gd name="connsiteX647" fmla="*/ 244453 w 631827"/>
                <a:gd name="connsiteY647" fmla="*/ 14388 h 350640"/>
                <a:gd name="connsiteX648" fmla="*/ 251305 w 631827"/>
                <a:gd name="connsiteY648" fmla="*/ 17155 h 350640"/>
                <a:gd name="connsiteX649" fmla="*/ 264455 w 631827"/>
                <a:gd name="connsiteY649" fmla="*/ 20821 h 350640"/>
                <a:gd name="connsiteX650" fmla="*/ 267708 w 631827"/>
                <a:gd name="connsiteY650" fmla="*/ 22827 h 350640"/>
                <a:gd name="connsiteX651" fmla="*/ 253797 w 631827"/>
                <a:gd name="connsiteY651" fmla="*/ 22827 h 350640"/>
                <a:gd name="connsiteX652" fmla="*/ 246807 w 631827"/>
                <a:gd name="connsiteY652" fmla="*/ 22135 h 350640"/>
                <a:gd name="connsiteX653" fmla="*/ 240024 w 631827"/>
                <a:gd name="connsiteY653" fmla="*/ 21029 h 350640"/>
                <a:gd name="connsiteX654" fmla="*/ 227151 w 631827"/>
                <a:gd name="connsiteY654" fmla="*/ 17293 h 350640"/>
                <a:gd name="connsiteX655" fmla="*/ 220299 w 631827"/>
                <a:gd name="connsiteY655" fmla="*/ 16947 h 350640"/>
                <a:gd name="connsiteX656" fmla="*/ 217946 w 631827"/>
                <a:gd name="connsiteY656" fmla="*/ 20475 h 350640"/>
                <a:gd name="connsiteX657" fmla="*/ 219468 w 631827"/>
                <a:gd name="connsiteY657" fmla="*/ 22896 h 350640"/>
                <a:gd name="connsiteX658" fmla="*/ 222306 w 631827"/>
                <a:gd name="connsiteY658" fmla="*/ 25940 h 350640"/>
                <a:gd name="connsiteX659" fmla="*/ 224382 w 631827"/>
                <a:gd name="connsiteY659" fmla="*/ 28845 h 350640"/>
                <a:gd name="connsiteX660" fmla="*/ 223829 w 631827"/>
                <a:gd name="connsiteY660" fmla="*/ 30990 h 350640"/>
                <a:gd name="connsiteX661" fmla="*/ 221129 w 631827"/>
                <a:gd name="connsiteY661" fmla="*/ 30851 h 350640"/>
                <a:gd name="connsiteX662" fmla="*/ 217115 w 631827"/>
                <a:gd name="connsiteY662" fmla="*/ 29330 h 350640"/>
                <a:gd name="connsiteX663" fmla="*/ 210540 w 631827"/>
                <a:gd name="connsiteY663" fmla="*/ 26148 h 350640"/>
                <a:gd name="connsiteX664" fmla="*/ 207979 w 631827"/>
                <a:gd name="connsiteY664" fmla="*/ 25456 h 350640"/>
                <a:gd name="connsiteX665" fmla="*/ 204242 w 631827"/>
                <a:gd name="connsiteY665" fmla="*/ 24972 h 350640"/>
                <a:gd name="connsiteX666" fmla="*/ 200643 w 631827"/>
                <a:gd name="connsiteY666" fmla="*/ 25110 h 350640"/>
                <a:gd name="connsiteX667" fmla="*/ 198290 w 631827"/>
                <a:gd name="connsiteY667" fmla="*/ 26355 h 350640"/>
                <a:gd name="connsiteX668" fmla="*/ 198151 w 631827"/>
                <a:gd name="connsiteY668" fmla="*/ 28984 h 350640"/>
                <a:gd name="connsiteX669" fmla="*/ 200504 w 631827"/>
                <a:gd name="connsiteY669" fmla="*/ 30990 h 350640"/>
                <a:gd name="connsiteX670" fmla="*/ 203896 w 631827"/>
                <a:gd name="connsiteY670" fmla="*/ 32304 h 350640"/>
                <a:gd name="connsiteX671" fmla="*/ 206803 w 631827"/>
                <a:gd name="connsiteY671" fmla="*/ 33134 h 350640"/>
                <a:gd name="connsiteX672" fmla="*/ 197321 w 631827"/>
                <a:gd name="connsiteY672" fmla="*/ 34448 h 350640"/>
                <a:gd name="connsiteX673" fmla="*/ 192753 w 631827"/>
                <a:gd name="connsiteY673" fmla="*/ 35832 h 350640"/>
                <a:gd name="connsiteX674" fmla="*/ 191576 w 631827"/>
                <a:gd name="connsiteY674" fmla="*/ 38460 h 350640"/>
                <a:gd name="connsiteX675" fmla="*/ 194829 w 631827"/>
                <a:gd name="connsiteY675" fmla="*/ 41435 h 350640"/>
                <a:gd name="connsiteX676" fmla="*/ 200781 w 631827"/>
                <a:gd name="connsiteY676" fmla="*/ 44063 h 350640"/>
                <a:gd name="connsiteX677" fmla="*/ 233933 w 631827"/>
                <a:gd name="connsiteY677" fmla="*/ 54370 h 350640"/>
                <a:gd name="connsiteX678" fmla="*/ 244592 w 631827"/>
                <a:gd name="connsiteY678" fmla="*/ 59005 h 350640"/>
                <a:gd name="connsiteX679" fmla="*/ 253659 w 631827"/>
                <a:gd name="connsiteY679" fmla="*/ 66199 h 350640"/>
                <a:gd name="connsiteX680" fmla="*/ 249921 w 631827"/>
                <a:gd name="connsiteY680" fmla="*/ 65369 h 350640"/>
                <a:gd name="connsiteX681" fmla="*/ 246115 w 631827"/>
                <a:gd name="connsiteY681" fmla="*/ 63294 h 350640"/>
                <a:gd name="connsiteX682" fmla="*/ 242446 w 631827"/>
                <a:gd name="connsiteY682" fmla="*/ 60942 h 350640"/>
                <a:gd name="connsiteX683" fmla="*/ 238778 w 631827"/>
                <a:gd name="connsiteY683" fmla="*/ 59074 h 350640"/>
                <a:gd name="connsiteX684" fmla="*/ 203481 w 631827"/>
                <a:gd name="connsiteY684" fmla="*/ 49251 h 350640"/>
                <a:gd name="connsiteX685" fmla="*/ 194898 w 631827"/>
                <a:gd name="connsiteY685" fmla="*/ 45931 h 350640"/>
                <a:gd name="connsiteX686" fmla="*/ 189846 w 631827"/>
                <a:gd name="connsiteY686" fmla="*/ 44686 h 350640"/>
                <a:gd name="connsiteX687" fmla="*/ 186247 w 631827"/>
                <a:gd name="connsiteY687" fmla="*/ 45309 h 350640"/>
                <a:gd name="connsiteX688" fmla="*/ 185486 w 631827"/>
                <a:gd name="connsiteY688" fmla="*/ 48214 h 350640"/>
                <a:gd name="connsiteX689" fmla="*/ 189015 w 631827"/>
                <a:gd name="connsiteY689" fmla="*/ 50427 h 350640"/>
                <a:gd name="connsiteX690" fmla="*/ 192545 w 631827"/>
                <a:gd name="connsiteY690" fmla="*/ 52226 h 350640"/>
                <a:gd name="connsiteX691" fmla="*/ 191507 w 631827"/>
                <a:gd name="connsiteY691" fmla="*/ 53886 h 350640"/>
                <a:gd name="connsiteX692" fmla="*/ 187631 w 631827"/>
                <a:gd name="connsiteY692" fmla="*/ 53955 h 350640"/>
                <a:gd name="connsiteX693" fmla="*/ 183202 w 631827"/>
                <a:gd name="connsiteY693" fmla="*/ 52364 h 350640"/>
                <a:gd name="connsiteX694" fmla="*/ 179049 w 631827"/>
                <a:gd name="connsiteY694" fmla="*/ 49943 h 350640"/>
                <a:gd name="connsiteX695" fmla="*/ 168875 w 631827"/>
                <a:gd name="connsiteY695" fmla="*/ 42749 h 350640"/>
                <a:gd name="connsiteX696" fmla="*/ 165276 w 631827"/>
                <a:gd name="connsiteY696" fmla="*/ 40951 h 350640"/>
                <a:gd name="connsiteX697" fmla="*/ 143267 w 631827"/>
                <a:gd name="connsiteY697" fmla="*/ 36316 h 350640"/>
                <a:gd name="connsiteX698" fmla="*/ 138145 w 631827"/>
                <a:gd name="connsiteY698" fmla="*/ 36178 h 350640"/>
                <a:gd name="connsiteX699" fmla="*/ 133300 w 631827"/>
                <a:gd name="connsiteY699" fmla="*/ 37423 h 350640"/>
                <a:gd name="connsiteX700" fmla="*/ 119181 w 631827"/>
                <a:gd name="connsiteY700" fmla="*/ 43095 h 350640"/>
                <a:gd name="connsiteX701" fmla="*/ 104440 w 631827"/>
                <a:gd name="connsiteY701" fmla="*/ 46208 h 350640"/>
                <a:gd name="connsiteX702" fmla="*/ 107623 w 631827"/>
                <a:gd name="connsiteY702" fmla="*/ 48975 h 350640"/>
                <a:gd name="connsiteX703" fmla="*/ 113160 w 631827"/>
                <a:gd name="connsiteY703" fmla="*/ 50843 h 350640"/>
                <a:gd name="connsiteX704" fmla="*/ 131017 w 631827"/>
                <a:gd name="connsiteY704" fmla="*/ 54924 h 350640"/>
                <a:gd name="connsiteX705" fmla="*/ 134477 w 631827"/>
                <a:gd name="connsiteY705" fmla="*/ 56446 h 350640"/>
                <a:gd name="connsiteX706" fmla="*/ 137038 w 631827"/>
                <a:gd name="connsiteY706" fmla="*/ 58659 h 350640"/>
                <a:gd name="connsiteX707" fmla="*/ 134131 w 631827"/>
                <a:gd name="connsiteY707" fmla="*/ 58936 h 350640"/>
                <a:gd name="connsiteX708" fmla="*/ 126241 w 631827"/>
                <a:gd name="connsiteY708" fmla="*/ 60319 h 350640"/>
                <a:gd name="connsiteX709" fmla="*/ 123057 w 631827"/>
                <a:gd name="connsiteY709" fmla="*/ 60043 h 350640"/>
                <a:gd name="connsiteX710" fmla="*/ 120220 w 631827"/>
                <a:gd name="connsiteY710" fmla="*/ 59074 h 350640"/>
                <a:gd name="connsiteX711" fmla="*/ 114544 w 631827"/>
                <a:gd name="connsiteY711" fmla="*/ 56584 h 350640"/>
                <a:gd name="connsiteX712" fmla="*/ 109838 w 631827"/>
                <a:gd name="connsiteY712" fmla="*/ 55408 h 350640"/>
                <a:gd name="connsiteX713" fmla="*/ 103955 w 631827"/>
                <a:gd name="connsiteY713" fmla="*/ 54924 h 350640"/>
                <a:gd name="connsiteX714" fmla="*/ 98695 w 631827"/>
                <a:gd name="connsiteY714" fmla="*/ 56238 h 350640"/>
                <a:gd name="connsiteX715" fmla="*/ 96065 w 631827"/>
                <a:gd name="connsiteY715" fmla="*/ 60043 h 350640"/>
                <a:gd name="connsiteX716" fmla="*/ 87413 w 631827"/>
                <a:gd name="connsiteY716" fmla="*/ 55131 h 350640"/>
                <a:gd name="connsiteX717" fmla="*/ 83053 w 631827"/>
                <a:gd name="connsiteY717" fmla="*/ 53402 h 350640"/>
                <a:gd name="connsiteX718" fmla="*/ 77862 w 631827"/>
                <a:gd name="connsiteY718" fmla="*/ 52710 h 350640"/>
                <a:gd name="connsiteX719" fmla="*/ 73502 w 631827"/>
                <a:gd name="connsiteY719" fmla="*/ 52779 h 350640"/>
                <a:gd name="connsiteX720" fmla="*/ 69142 w 631827"/>
                <a:gd name="connsiteY720" fmla="*/ 53264 h 350640"/>
                <a:gd name="connsiteX721" fmla="*/ 64851 w 631827"/>
                <a:gd name="connsiteY721" fmla="*/ 54232 h 350640"/>
                <a:gd name="connsiteX722" fmla="*/ 60698 w 631827"/>
                <a:gd name="connsiteY722" fmla="*/ 55546 h 350640"/>
                <a:gd name="connsiteX723" fmla="*/ 48102 w 631827"/>
                <a:gd name="connsiteY723" fmla="*/ 61910 h 350640"/>
                <a:gd name="connsiteX724" fmla="*/ 43603 w 631827"/>
                <a:gd name="connsiteY724" fmla="*/ 63363 h 350640"/>
                <a:gd name="connsiteX725" fmla="*/ 39035 w 631827"/>
                <a:gd name="connsiteY725" fmla="*/ 63847 h 350640"/>
                <a:gd name="connsiteX726" fmla="*/ 29761 w 631827"/>
                <a:gd name="connsiteY726" fmla="*/ 64055 h 350640"/>
                <a:gd name="connsiteX727" fmla="*/ 25124 w 631827"/>
                <a:gd name="connsiteY727" fmla="*/ 64677 h 350640"/>
                <a:gd name="connsiteX728" fmla="*/ 17441 w 631827"/>
                <a:gd name="connsiteY728" fmla="*/ 67237 h 350640"/>
                <a:gd name="connsiteX729" fmla="*/ 6713 w 631827"/>
                <a:gd name="connsiteY729" fmla="*/ 72217 h 350640"/>
                <a:gd name="connsiteX730" fmla="*/ 0 w 631827"/>
                <a:gd name="connsiteY730" fmla="*/ 78028 h 350640"/>
                <a:gd name="connsiteX731" fmla="*/ 4083 w 631827"/>
                <a:gd name="connsiteY731" fmla="*/ 83147 h 350640"/>
                <a:gd name="connsiteX732" fmla="*/ 8513 w 631827"/>
                <a:gd name="connsiteY732" fmla="*/ 83423 h 35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Lst>
              <a:rect l="l" t="t" r="r" b="b"/>
              <a:pathLst>
                <a:path w="631827" h="350640">
                  <a:moveTo>
                    <a:pt x="8513" y="83423"/>
                  </a:moveTo>
                  <a:lnTo>
                    <a:pt x="12320" y="81901"/>
                  </a:lnTo>
                  <a:lnTo>
                    <a:pt x="16126" y="79826"/>
                  </a:lnTo>
                  <a:lnTo>
                    <a:pt x="20487" y="78789"/>
                  </a:lnTo>
                  <a:lnTo>
                    <a:pt x="37858" y="80034"/>
                  </a:lnTo>
                  <a:lnTo>
                    <a:pt x="34744" y="83700"/>
                  </a:lnTo>
                  <a:lnTo>
                    <a:pt x="24708" y="89165"/>
                  </a:lnTo>
                  <a:lnTo>
                    <a:pt x="22078" y="92900"/>
                  </a:lnTo>
                  <a:lnTo>
                    <a:pt x="23947" y="96289"/>
                  </a:lnTo>
                  <a:lnTo>
                    <a:pt x="29553" y="95874"/>
                  </a:lnTo>
                  <a:lnTo>
                    <a:pt x="51078" y="88335"/>
                  </a:lnTo>
                  <a:lnTo>
                    <a:pt x="61529" y="86052"/>
                  </a:lnTo>
                  <a:lnTo>
                    <a:pt x="72187" y="85637"/>
                  </a:lnTo>
                  <a:lnTo>
                    <a:pt x="84022" y="87297"/>
                  </a:lnTo>
                  <a:lnTo>
                    <a:pt x="81877" y="88404"/>
                  </a:lnTo>
                  <a:lnTo>
                    <a:pt x="78416" y="88473"/>
                  </a:lnTo>
                  <a:lnTo>
                    <a:pt x="71495" y="87920"/>
                  </a:lnTo>
                  <a:lnTo>
                    <a:pt x="63812" y="88819"/>
                  </a:lnTo>
                  <a:lnTo>
                    <a:pt x="60075" y="89718"/>
                  </a:lnTo>
                  <a:lnTo>
                    <a:pt x="56545" y="91171"/>
                  </a:lnTo>
                  <a:lnTo>
                    <a:pt x="49555" y="95114"/>
                  </a:lnTo>
                  <a:lnTo>
                    <a:pt x="46164" y="97604"/>
                  </a:lnTo>
                  <a:lnTo>
                    <a:pt x="43465" y="100302"/>
                  </a:lnTo>
                  <a:lnTo>
                    <a:pt x="42011" y="103691"/>
                  </a:lnTo>
                  <a:lnTo>
                    <a:pt x="43326" y="105697"/>
                  </a:lnTo>
                  <a:lnTo>
                    <a:pt x="50593" y="108879"/>
                  </a:lnTo>
                  <a:lnTo>
                    <a:pt x="46994" y="110124"/>
                  </a:lnTo>
                  <a:lnTo>
                    <a:pt x="42565" y="110885"/>
                  </a:lnTo>
                  <a:lnTo>
                    <a:pt x="38205" y="112130"/>
                  </a:lnTo>
                  <a:lnTo>
                    <a:pt x="35229" y="114551"/>
                  </a:lnTo>
                  <a:lnTo>
                    <a:pt x="34882" y="117664"/>
                  </a:lnTo>
                  <a:lnTo>
                    <a:pt x="36751" y="120569"/>
                  </a:lnTo>
                  <a:lnTo>
                    <a:pt x="39658" y="122852"/>
                  </a:lnTo>
                  <a:lnTo>
                    <a:pt x="42703" y="124166"/>
                  </a:lnTo>
                  <a:lnTo>
                    <a:pt x="46441" y="124512"/>
                  </a:lnTo>
                  <a:lnTo>
                    <a:pt x="57445" y="122368"/>
                  </a:lnTo>
                  <a:lnTo>
                    <a:pt x="92397" y="120500"/>
                  </a:lnTo>
                  <a:lnTo>
                    <a:pt x="100010" y="119048"/>
                  </a:lnTo>
                  <a:lnTo>
                    <a:pt x="107346" y="116350"/>
                  </a:lnTo>
                  <a:lnTo>
                    <a:pt x="122642" y="108741"/>
                  </a:lnTo>
                  <a:lnTo>
                    <a:pt x="130463" y="106320"/>
                  </a:lnTo>
                  <a:lnTo>
                    <a:pt x="139114" y="106112"/>
                  </a:lnTo>
                  <a:lnTo>
                    <a:pt x="131086" y="113168"/>
                  </a:lnTo>
                  <a:lnTo>
                    <a:pt x="120358" y="119117"/>
                  </a:lnTo>
                  <a:lnTo>
                    <a:pt x="108869" y="123475"/>
                  </a:lnTo>
                  <a:lnTo>
                    <a:pt x="98349" y="126034"/>
                  </a:lnTo>
                  <a:lnTo>
                    <a:pt x="63951" y="126449"/>
                  </a:lnTo>
                  <a:lnTo>
                    <a:pt x="53016" y="129493"/>
                  </a:lnTo>
                  <a:lnTo>
                    <a:pt x="50178" y="132675"/>
                  </a:lnTo>
                  <a:lnTo>
                    <a:pt x="52947" y="135580"/>
                  </a:lnTo>
                  <a:lnTo>
                    <a:pt x="58206" y="138070"/>
                  </a:lnTo>
                  <a:lnTo>
                    <a:pt x="72741" y="143535"/>
                  </a:lnTo>
                  <a:lnTo>
                    <a:pt x="77793" y="144918"/>
                  </a:lnTo>
                  <a:lnTo>
                    <a:pt x="83261" y="145472"/>
                  </a:lnTo>
                  <a:lnTo>
                    <a:pt x="93781" y="142705"/>
                  </a:lnTo>
                  <a:lnTo>
                    <a:pt x="102917" y="136410"/>
                  </a:lnTo>
                  <a:lnTo>
                    <a:pt x="111776" y="129285"/>
                  </a:lnTo>
                  <a:lnTo>
                    <a:pt x="121465" y="124028"/>
                  </a:lnTo>
                  <a:lnTo>
                    <a:pt x="134062" y="120915"/>
                  </a:lnTo>
                  <a:lnTo>
                    <a:pt x="173443" y="116281"/>
                  </a:lnTo>
                  <a:lnTo>
                    <a:pt x="169290" y="120154"/>
                  </a:lnTo>
                  <a:lnTo>
                    <a:pt x="159947" y="122160"/>
                  </a:lnTo>
                  <a:lnTo>
                    <a:pt x="142090" y="124166"/>
                  </a:lnTo>
                  <a:lnTo>
                    <a:pt x="133647" y="126864"/>
                  </a:lnTo>
                  <a:lnTo>
                    <a:pt x="125549" y="130323"/>
                  </a:lnTo>
                  <a:lnTo>
                    <a:pt x="117867" y="134681"/>
                  </a:lnTo>
                  <a:lnTo>
                    <a:pt x="110668" y="139661"/>
                  </a:lnTo>
                  <a:lnTo>
                    <a:pt x="107139" y="142774"/>
                  </a:lnTo>
                  <a:lnTo>
                    <a:pt x="105339" y="145472"/>
                  </a:lnTo>
                  <a:lnTo>
                    <a:pt x="106101" y="147893"/>
                  </a:lnTo>
                  <a:lnTo>
                    <a:pt x="110668" y="149622"/>
                  </a:lnTo>
                  <a:lnTo>
                    <a:pt x="114821" y="150037"/>
                  </a:lnTo>
                  <a:lnTo>
                    <a:pt x="122988" y="149968"/>
                  </a:lnTo>
                  <a:lnTo>
                    <a:pt x="135100" y="152182"/>
                  </a:lnTo>
                  <a:lnTo>
                    <a:pt x="143751" y="152666"/>
                  </a:lnTo>
                  <a:lnTo>
                    <a:pt x="152264" y="151697"/>
                  </a:lnTo>
                  <a:lnTo>
                    <a:pt x="159808" y="149000"/>
                  </a:lnTo>
                  <a:lnTo>
                    <a:pt x="167352" y="144711"/>
                  </a:lnTo>
                  <a:lnTo>
                    <a:pt x="171159" y="143120"/>
                  </a:lnTo>
                  <a:lnTo>
                    <a:pt x="195590" y="139523"/>
                  </a:lnTo>
                  <a:lnTo>
                    <a:pt x="192407" y="142290"/>
                  </a:lnTo>
                  <a:lnTo>
                    <a:pt x="184932" y="146509"/>
                  </a:lnTo>
                  <a:lnTo>
                    <a:pt x="181887" y="149484"/>
                  </a:lnTo>
                  <a:lnTo>
                    <a:pt x="190953" y="150106"/>
                  </a:lnTo>
                  <a:lnTo>
                    <a:pt x="200366" y="149553"/>
                  </a:lnTo>
                  <a:lnTo>
                    <a:pt x="218707" y="146164"/>
                  </a:lnTo>
                  <a:lnTo>
                    <a:pt x="236217" y="141391"/>
                  </a:lnTo>
                  <a:lnTo>
                    <a:pt x="244800" y="137448"/>
                  </a:lnTo>
                  <a:lnTo>
                    <a:pt x="251167" y="131775"/>
                  </a:lnTo>
                  <a:lnTo>
                    <a:pt x="252897" y="128178"/>
                  </a:lnTo>
                  <a:lnTo>
                    <a:pt x="254074" y="124166"/>
                  </a:lnTo>
                  <a:lnTo>
                    <a:pt x="255873" y="120639"/>
                  </a:lnTo>
                  <a:lnTo>
                    <a:pt x="259057" y="118217"/>
                  </a:lnTo>
                  <a:lnTo>
                    <a:pt x="260856" y="117802"/>
                  </a:lnTo>
                  <a:lnTo>
                    <a:pt x="264179" y="117664"/>
                  </a:lnTo>
                  <a:lnTo>
                    <a:pt x="265978" y="117180"/>
                  </a:lnTo>
                  <a:lnTo>
                    <a:pt x="268193" y="115866"/>
                  </a:lnTo>
                  <a:lnTo>
                    <a:pt x="270200" y="114067"/>
                  </a:lnTo>
                  <a:lnTo>
                    <a:pt x="273937" y="110193"/>
                  </a:lnTo>
                  <a:lnTo>
                    <a:pt x="281274" y="104659"/>
                  </a:lnTo>
                  <a:lnTo>
                    <a:pt x="289233" y="100647"/>
                  </a:lnTo>
                  <a:lnTo>
                    <a:pt x="306397" y="94283"/>
                  </a:lnTo>
                  <a:lnTo>
                    <a:pt x="302383" y="98088"/>
                  </a:lnTo>
                  <a:lnTo>
                    <a:pt x="283142" y="110470"/>
                  </a:lnTo>
                  <a:lnTo>
                    <a:pt x="278021" y="114275"/>
                  </a:lnTo>
                  <a:lnTo>
                    <a:pt x="273453" y="118632"/>
                  </a:lnTo>
                  <a:lnTo>
                    <a:pt x="270062" y="123751"/>
                  </a:lnTo>
                  <a:lnTo>
                    <a:pt x="268954" y="126242"/>
                  </a:lnTo>
                  <a:lnTo>
                    <a:pt x="268747" y="128248"/>
                  </a:lnTo>
                  <a:lnTo>
                    <a:pt x="269646" y="129700"/>
                  </a:lnTo>
                  <a:lnTo>
                    <a:pt x="271999" y="131084"/>
                  </a:lnTo>
                  <a:lnTo>
                    <a:pt x="274629" y="131637"/>
                  </a:lnTo>
                  <a:lnTo>
                    <a:pt x="301206" y="132744"/>
                  </a:lnTo>
                  <a:lnTo>
                    <a:pt x="307089" y="133574"/>
                  </a:lnTo>
                  <a:lnTo>
                    <a:pt x="304113" y="135303"/>
                  </a:lnTo>
                  <a:lnTo>
                    <a:pt x="299615" y="135995"/>
                  </a:lnTo>
                  <a:lnTo>
                    <a:pt x="290963" y="136479"/>
                  </a:lnTo>
                  <a:lnTo>
                    <a:pt x="254627" y="144019"/>
                  </a:lnTo>
                  <a:lnTo>
                    <a:pt x="249437" y="146025"/>
                  </a:lnTo>
                  <a:lnTo>
                    <a:pt x="247429" y="147270"/>
                  </a:lnTo>
                  <a:lnTo>
                    <a:pt x="243277" y="150314"/>
                  </a:lnTo>
                  <a:lnTo>
                    <a:pt x="241131" y="151559"/>
                  </a:lnTo>
                  <a:lnTo>
                    <a:pt x="238709" y="152320"/>
                  </a:lnTo>
                  <a:lnTo>
                    <a:pt x="184171" y="159237"/>
                  </a:lnTo>
                  <a:lnTo>
                    <a:pt x="181333" y="159929"/>
                  </a:lnTo>
                  <a:lnTo>
                    <a:pt x="179741" y="160828"/>
                  </a:lnTo>
                  <a:lnTo>
                    <a:pt x="179880" y="162834"/>
                  </a:lnTo>
                  <a:lnTo>
                    <a:pt x="181402" y="165325"/>
                  </a:lnTo>
                  <a:lnTo>
                    <a:pt x="188392" y="172865"/>
                  </a:lnTo>
                  <a:lnTo>
                    <a:pt x="212893" y="192371"/>
                  </a:lnTo>
                  <a:lnTo>
                    <a:pt x="217253" y="195277"/>
                  </a:lnTo>
                  <a:lnTo>
                    <a:pt x="222583" y="197214"/>
                  </a:lnTo>
                  <a:lnTo>
                    <a:pt x="227981" y="197767"/>
                  </a:lnTo>
                  <a:lnTo>
                    <a:pt x="233518" y="197767"/>
                  </a:lnTo>
                  <a:lnTo>
                    <a:pt x="239193" y="198251"/>
                  </a:lnTo>
                  <a:lnTo>
                    <a:pt x="228050" y="201571"/>
                  </a:lnTo>
                  <a:lnTo>
                    <a:pt x="216008" y="200326"/>
                  </a:lnTo>
                  <a:lnTo>
                    <a:pt x="204588" y="195761"/>
                  </a:lnTo>
                  <a:lnTo>
                    <a:pt x="165622" y="168161"/>
                  </a:lnTo>
                  <a:lnTo>
                    <a:pt x="160500" y="165878"/>
                  </a:lnTo>
                  <a:lnTo>
                    <a:pt x="154756" y="164425"/>
                  </a:lnTo>
                  <a:lnTo>
                    <a:pt x="148873" y="163872"/>
                  </a:lnTo>
                  <a:lnTo>
                    <a:pt x="131224" y="163526"/>
                  </a:lnTo>
                  <a:lnTo>
                    <a:pt x="118074" y="161105"/>
                  </a:lnTo>
                  <a:lnTo>
                    <a:pt x="111499" y="161382"/>
                  </a:lnTo>
                  <a:lnTo>
                    <a:pt x="106862" y="164910"/>
                  </a:lnTo>
                  <a:lnTo>
                    <a:pt x="105131" y="170374"/>
                  </a:lnTo>
                  <a:lnTo>
                    <a:pt x="105201" y="176669"/>
                  </a:lnTo>
                  <a:lnTo>
                    <a:pt x="106377" y="182964"/>
                  </a:lnTo>
                  <a:lnTo>
                    <a:pt x="108246" y="188429"/>
                  </a:lnTo>
                  <a:lnTo>
                    <a:pt x="111776" y="193201"/>
                  </a:lnTo>
                  <a:lnTo>
                    <a:pt x="116690" y="195415"/>
                  </a:lnTo>
                  <a:lnTo>
                    <a:pt x="128317" y="197283"/>
                  </a:lnTo>
                  <a:lnTo>
                    <a:pt x="133993" y="199565"/>
                  </a:lnTo>
                  <a:lnTo>
                    <a:pt x="139045" y="203232"/>
                  </a:lnTo>
                  <a:lnTo>
                    <a:pt x="143682" y="207659"/>
                  </a:lnTo>
                  <a:lnTo>
                    <a:pt x="153372" y="219141"/>
                  </a:lnTo>
                  <a:lnTo>
                    <a:pt x="155656" y="221148"/>
                  </a:lnTo>
                  <a:lnTo>
                    <a:pt x="164861" y="226612"/>
                  </a:lnTo>
                  <a:lnTo>
                    <a:pt x="167491" y="228964"/>
                  </a:lnTo>
                  <a:lnTo>
                    <a:pt x="157317" y="226266"/>
                  </a:lnTo>
                  <a:lnTo>
                    <a:pt x="151434" y="225367"/>
                  </a:lnTo>
                  <a:lnTo>
                    <a:pt x="147696" y="226612"/>
                  </a:lnTo>
                  <a:lnTo>
                    <a:pt x="148042" y="230348"/>
                  </a:lnTo>
                  <a:lnTo>
                    <a:pt x="153095" y="232630"/>
                  </a:lnTo>
                  <a:lnTo>
                    <a:pt x="159393" y="233737"/>
                  </a:lnTo>
                  <a:lnTo>
                    <a:pt x="186593" y="235812"/>
                  </a:lnTo>
                  <a:lnTo>
                    <a:pt x="191507" y="235536"/>
                  </a:lnTo>
                  <a:lnTo>
                    <a:pt x="200643" y="233045"/>
                  </a:lnTo>
                  <a:lnTo>
                    <a:pt x="205418" y="232630"/>
                  </a:lnTo>
                  <a:lnTo>
                    <a:pt x="202858" y="235259"/>
                  </a:lnTo>
                  <a:lnTo>
                    <a:pt x="199189" y="237196"/>
                  </a:lnTo>
                  <a:lnTo>
                    <a:pt x="195175" y="238372"/>
                  </a:lnTo>
                  <a:lnTo>
                    <a:pt x="191438" y="238994"/>
                  </a:lnTo>
                  <a:lnTo>
                    <a:pt x="189015" y="238994"/>
                  </a:lnTo>
                  <a:lnTo>
                    <a:pt x="184240" y="238787"/>
                  </a:lnTo>
                  <a:lnTo>
                    <a:pt x="181887" y="238925"/>
                  </a:lnTo>
                  <a:lnTo>
                    <a:pt x="179880" y="239409"/>
                  </a:lnTo>
                  <a:lnTo>
                    <a:pt x="176350" y="241208"/>
                  </a:lnTo>
                  <a:lnTo>
                    <a:pt x="174481" y="241900"/>
                  </a:lnTo>
                  <a:lnTo>
                    <a:pt x="170882" y="241900"/>
                  </a:lnTo>
                  <a:lnTo>
                    <a:pt x="158701" y="238856"/>
                  </a:lnTo>
                  <a:lnTo>
                    <a:pt x="139322" y="236089"/>
                  </a:lnTo>
                  <a:lnTo>
                    <a:pt x="135169" y="236089"/>
                  </a:lnTo>
                  <a:lnTo>
                    <a:pt x="123196" y="238925"/>
                  </a:lnTo>
                  <a:lnTo>
                    <a:pt x="108523" y="240309"/>
                  </a:lnTo>
                  <a:lnTo>
                    <a:pt x="103747" y="241485"/>
                  </a:lnTo>
                  <a:lnTo>
                    <a:pt x="100425" y="243421"/>
                  </a:lnTo>
                  <a:lnTo>
                    <a:pt x="97934" y="246188"/>
                  </a:lnTo>
                  <a:lnTo>
                    <a:pt x="95719" y="249370"/>
                  </a:lnTo>
                  <a:lnTo>
                    <a:pt x="93020" y="252622"/>
                  </a:lnTo>
                  <a:lnTo>
                    <a:pt x="89905" y="255665"/>
                  </a:lnTo>
                  <a:lnTo>
                    <a:pt x="87275" y="258570"/>
                  </a:lnTo>
                  <a:lnTo>
                    <a:pt x="85683" y="261960"/>
                  </a:lnTo>
                  <a:lnTo>
                    <a:pt x="85614" y="267840"/>
                  </a:lnTo>
                  <a:lnTo>
                    <a:pt x="85476" y="268393"/>
                  </a:lnTo>
                  <a:lnTo>
                    <a:pt x="85822" y="268739"/>
                  </a:lnTo>
                  <a:lnTo>
                    <a:pt x="87206" y="269707"/>
                  </a:lnTo>
                  <a:lnTo>
                    <a:pt x="88175" y="270261"/>
                  </a:lnTo>
                  <a:lnTo>
                    <a:pt x="89075" y="270468"/>
                  </a:lnTo>
                  <a:lnTo>
                    <a:pt x="93919" y="271022"/>
                  </a:lnTo>
                  <a:lnTo>
                    <a:pt x="96688" y="270952"/>
                  </a:lnTo>
                  <a:lnTo>
                    <a:pt x="99387" y="270607"/>
                  </a:lnTo>
                  <a:lnTo>
                    <a:pt x="102086" y="270053"/>
                  </a:lnTo>
                  <a:lnTo>
                    <a:pt x="106516" y="268670"/>
                  </a:lnTo>
                  <a:lnTo>
                    <a:pt x="110945" y="266802"/>
                  </a:lnTo>
                  <a:lnTo>
                    <a:pt x="115167" y="264450"/>
                  </a:lnTo>
                  <a:lnTo>
                    <a:pt x="118835" y="261614"/>
                  </a:lnTo>
                  <a:lnTo>
                    <a:pt x="116067" y="267494"/>
                  </a:lnTo>
                  <a:lnTo>
                    <a:pt x="112676" y="273028"/>
                  </a:lnTo>
                  <a:lnTo>
                    <a:pt x="122088" y="272198"/>
                  </a:lnTo>
                  <a:lnTo>
                    <a:pt x="126587" y="271160"/>
                  </a:lnTo>
                  <a:lnTo>
                    <a:pt x="130809" y="268946"/>
                  </a:lnTo>
                  <a:lnTo>
                    <a:pt x="134477" y="265834"/>
                  </a:lnTo>
                  <a:lnTo>
                    <a:pt x="137453" y="262237"/>
                  </a:lnTo>
                  <a:lnTo>
                    <a:pt x="142436" y="254143"/>
                  </a:lnTo>
                  <a:lnTo>
                    <a:pt x="139806" y="265972"/>
                  </a:lnTo>
                  <a:lnTo>
                    <a:pt x="143959" y="265972"/>
                  </a:lnTo>
                  <a:lnTo>
                    <a:pt x="147143" y="266525"/>
                  </a:lnTo>
                  <a:lnTo>
                    <a:pt x="154064" y="268739"/>
                  </a:lnTo>
                  <a:lnTo>
                    <a:pt x="150050" y="268255"/>
                  </a:lnTo>
                  <a:lnTo>
                    <a:pt x="147073" y="268393"/>
                  </a:lnTo>
                  <a:lnTo>
                    <a:pt x="144305" y="269292"/>
                  </a:lnTo>
                  <a:lnTo>
                    <a:pt x="132124" y="276417"/>
                  </a:lnTo>
                  <a:lnTo>
                    <a:pt x="127764" y="279807"/>
                  </a:lnTo>
                  <a:lnTo>
                    <a:pt x="127210" y="280429"/>
                  </a:lnTo>
                  <a:lnTo>
                    <a:pt x="128248" y="283127"/>
                  </a:lnTo>
                  <a:lnTo>
                    <a:pt x="129079" y="284787"/>
                  </a:lnTo>
                  <a:lnTo>
                    <a:pt x="131224" y="287900"/>
                  </a:lnTo>
                  <a:lnTo>
                    <a:pt x="131847" y="289560"/>
                  </a:lnTo>
                  <a:lnTo>
                    <a:pt x="131985" y="291566"/>
                  </a:lnTo>
                  <a:lnTo>
                    <a:pt x="131847" y="293572"/>
                  </a:lnTo>
                  <a:lnTo>
                    <a:pt x="131847" y="295509"/>
                  </a:lnTo>
                  <a:lnTo>
                    <a:pt x="132608" y="297031"/>
                  </a:lnTo>
                  <a:lnTo>
                    <a:pt x="134062" y="297792"/>
                  </a:lnTo>
                  <a:lnTo>
                    <a:pt x="136207" y="298276"/>
                  </a:lnTo>
                  <a:lnTo>
                    <a:pt x="138422" y="298553"/>
                  </a:lnTo>
                  <a:lnTo>
                    <a:pt x="140152" y="298622"/>
                  </a:lnTo>
                  <a:lnTo>
                    <a:pt x="149980" y="297446"/>
                  </a:lnTo>
                  <a:lnTo>
                    <a:pt x="157040" y="297930"/>
                  </a:lnTo>
                  <a:lnTo>
                    <a:pt x="160293" y="297861"/>
                  </a:lnTo>
                  <a:lnTo>
                    <a:pt x="163546" y="297308"/>
                  </a:lnTo>
                  <a:lnTo>
                    <a:pt x="166937" y="296270"/>
                  </a:lnTo>
                  <a:lnTo>
                    <a:pt x="173097" y="292396"/>
                  </a:lnTo>
                  <a:lnTo>
                    <a:pt x="182302" y="281605"/>
                  </a:lnTo>
                  <a:lnTo>
                    <a:pt x="187839" y="277247"/>
                  </a:lnTo>
                  <a:lnTo>
                    <a:pt x="180087" y="291843"/>
                  </a:lnTo>
                  <a:lnTo>
                    <a:pt x="166314" y="300005"/>
                  </a:lnTo>
                  <a:lnTo>
                    <a:pt x="149634" y="302841"/>
                  </a:lnTo>
                  <a:lnTo>
                    <a:pt x="133231" y="301458"/>
                  </a:lnTo>
                  <a:lnTo>
                    <a:pt x="128802" y="300420"/>
                  </a:lnTo>
                  <a:lnTo>
                    <a:pt x="125134" y="299106"/>
                  </a:lnTo>
                  <a:lnTo>
                    <a:pt x="121742" y="297169"/>
                  </a:lnTo>
                  <a:lnTo>
                    <a:pt x="111153" y="288384"/>
                  </a:lnTo>
                  <a:lnTo>
                    <a:pt x="107416" y="286101"/>
                  </a:lnTo>
                  <a:lnTo>
                    <a:pt x="103055" y="284234"/>
                  </a:lnTo>
                  <a:lnTo>
                    <a:pt x="96065" y="282919"/>
                  </a:lnTo>
                  <a:lnTo>
                    <a:pt x="86998" y="282850"/>
                  </a:lnTo>
                  <a:lnTo>
                    <a:pt x="78693" y="284926"/>
                  </a:lnTo>
                  <a:lnTo>
                    <a:pt x="74263" y="290252"/>
                  </a:lnTo>
                  <a:lnTo>
                    <a:pt x="75094" y="293434"/>
                  </a:lnTo>
                  <a:lnTo>
                    <a:pt x="77862" y="296962"/>
                  </a:lnTo>
                  <a:lnTo>
                    <a:pt x="81461" y="300144"/>
                  </a:lnTo>
                  <a:lnTo>
                    <a:pt x="84645" y="302219"/>
                  </a:lnTo>
                  <a:lnTo>
                    <a:pt x="86791" y="302980"/>
                  </a:lnTo>
                  <a:lnTo>
                    <a:pt x="90943" y="303671"/>
                  </a:lnTo>
                  <a:lnTo>
                    <a:pt x="93089" y="304225"/>
                  </a:lnTo>
                  <a:lnTo>
                    <a:pt x="94957" y="305263"/>
                  </a:lnTo>
                  <a:lnTo>
                    <a:pt x="98487" y="307891"/>
                  </a:lnTo>
                  <a:lnTo>
                    <a:pt x="100356" y="308998"/>
                  </a:lnTo>
                  <a:lnTo>
                    <a:pt x="95096" y="310174"/>
                  </a:lnTo>
                  <a:lnTo>
                    <a:pt x="89628" y="310589"/>
                  </a:lnTo>
                  <a:lnTo>
                    <a:pt x="78762" y="310658"/>
                  </a:lnTo>
                  <a:lnTo>
                    <a:pt x="72948" y="311142"/>
                  </a:lnTo>
                  <a:lnTo>
                    <a:pt x="67758" y="312387"/>
                  </a:lnTo>
                  <a:lnTo>
                    <a:pt x="46994" y="320342"/>
                  </a:lnTo>
                  <a:lnTo>
                    <a:pt x="44503" y="322072"/>
                  </a:lnTo>
                  <a:lnTo>
                    <a:pt x="43880" y="324147"/>
                  </a:lnTo>
                  <a:lnTo>
                    <a:pt x="43395" y="327467"/>
                  </a:lnTo>
                  <a:lnTo>
                    <a:pt x="43188" y="330857"/>
                  </a:lnTo>
                  <a:lnTo>
                    <a:pt x="43257" y="333209"/>
                  </a:lnTo>
                  <a:lnTo>
                    <a:pt x="43603" y="335630"/>
                  </a:lnTo>
                  <a:lnTo>
                    <a:pt x="47133" y="336806"/>
                  </a:lnTo>
                  <a:lnTo>
                    <a:pt x="57860" y="337636"/>
                  </a:lnTo>
                  <a:lnTo>
                    <a:pt x="61044" y="338189"/>
                  </a:lnTo>
                  <a:lnTo>
                    <a:pt x="64366" y="339088"/>
                  </a:lnTo>
                  <a:lnTo>
                    <a:pt x="63674" y="331479"/>
                  </a:lnTo>
                  <a:lnTo>
                    <a:pt x="63951" y="328021"/>
                  </a:lnTo>
                  <a:lnTo>
                    <a:pt x="65404" y="324216"/>
                  </a:lnTo>
                  <a:lnTo>
                    <a:pt x="65612" y="332655"/>
                  </a:lnTo>
                  <a:lnTo>
                    <a:pt x="66373" y="337152"/>
                  </a:lnTo>
                  <a:lnTo>
                    <a:pt x="68104" y="339711"/>
                  </a:lnTo>
                  <a:lnTo>
                    <a:pt x="69626" y="339988"/>
                  </a:lnTo>
                  <a:lnTo>
                    <a:pt x="76201" y="339711"/>
                  </a:lnTo>
                  <a:lnTo>
                    <a:pt x="86098" y="340610"/>
                  </a:lnTo>
                  <a:lnTo>
                    <a:pt x="86237" y="331894"/>
                  </a:lnTo>
                  <a:lnTo>
                    <a:pt x="87690" y="334938"/>
                  </a:lnTo>
                  <a:lnTo>
                    <a:pt x="88936" y="336806"/>
                  </a:lnTo>
                  <a:lnTo>
                    <a:pt x="90736" y="337912"/>
                  </a:lnTo>
                  <a:lnTo>
                    <a:pt x="99318" y="340264"/>
                  </a:lnTo>
                  <a:lnTo>
                    <a:pt x="101740" y="340472"/>
                  </a:lnTo>
                  <a:lnTo>
                    <a:pt x="103747" y="339503"/>
                  </a:lnTo>
                  <a:lnTo>
                    <a:pt x="105062" y="337221"/>
                  </a:lnTo>
                  <a:lnTo>
                    <a:pt x="105755" y="334800"/>
                  </a:lnTo>
                  <a:lnTo>
                    <a:pt x="106793" y="333070"/>
                  </a:lnTo>
                  <a:lnTo>
                    <a:pt x="109077" y="332794"/>
                  </a:lnTo>
                  <a:lnTo>
                    <a:pt x="109699" y="333347"/>
                  </a:lnTo>
                  <a:lnTo>
                    <a:pt x="111014" y="335491"/>
                  </a:lnTo>
                  <a:lnTo>
                    <a:pt x="111637" y="336321"/>
                  </a:lnTo>
                  <a:lnTo>
                    <a:pt x="112814" y="337290"/>
                  </a:lnTo>
                  <a:lnTo>
                    <a:pt x="114129" y="338051"/>
                  </a:lnTo>
                  <a:lnTo>
                    <a:pt x="122365" y="341717"/>
                  </a:lnTo>
                  <a:lnTo>
                    <a:pt x="127902" y="343308"/>
                  </a:lnTo>
                  <a:lnTo>
                    <a:pt x="133508" y="344069"/>
                  </a:lnTo>
                  <a:lnTo>
                    <a:pt x="146589" y="343377"/>
                  </a:lnTo>
                  <a:lnTo>
                    <a:pt x="150534" y="342893"/>
                  </a:lnTo>
                  <a:lnTo>
                    <a:pt x="153026" y="341786"/>
                  </a:lnTo>
                  <a:lnTo>
                    <a:pt x="153856" y="339296"/>
                  </a:lnTo>
                  <a:lnTo>
                    <a:pt x="154064" y="328159"/>
                  </a:lnTo>
                  <a:lnTo>
                    <a:pt x="158009" y="334246"/>
                  </a:lnTo>
                  <a:lnTo>
                    <a:pt x="160293" y="336391"/>
                  </a:lnTo>
                  <a:lnTo>
                    <a:pt x="163546" y="337774"/>
                  </a:lnTo>
                  <a:lnTo>
                    <a:pt x="167145" y="338327"/>
                  </a:lnTo>
                  <a:lnTo>
                    <a:pt x="192476" y="337912"/>
                  </a:lnTo>
                  <a:lnTo>
                    <a:pt x="195383" y="337082"/>
                  </a:lnTo>
                  <a:lnTo>
                    <a:pt x="195867" y="334246"/>
                  </a:lnTo>
                  <a:lnTo>
                    <a:pt x="193999" y="331133"/>
                  </a:lnTo>
                  <a:lnTo>
                    <a:pt x="189223" y="326222"/>
                  </a:lnTo>
                  <a:lnTo>
                    <a:pt x="190400" y="326775"/>
                  </a:lnTo>
                  <a:lnTo>
                    <a:pt x="192614" y="328366"/>
                  </a:lnTo>
                  <a:lnTo>
                    <a:pt x="193791" y="328989"/>
                  </a:lnTo>
                  <a:lnTo>
                    <a:pt x="194898" y="329197"/>
                  </a:lnTo>
                  <a:lnTo>
                    <a:pt x="197321" y="329335"/>
                  </a:lnTo>
                  <a:lnTo>
                    <a:pt x="198290" y="329612"/>
                  </a:lnTo>
                  <a:lnTo>
                    <a:pt x="200574" y="331272"/>
                  </a:lnTo>
                  <a:lnTo>
                    <a:pt x="202581" y="333139"/>
                  </a:lnTo>
                  <a:lnTo>
                    <a:pt x="204726" y="334869"/>
                  </a:lnTo>
                  <a:lnTo>
                    <a:pt x="207356" y="336045"/>
                  </a:lnTo>
                  <a:lnTo>
                    <a:pt x="217461" y="335560"/>
                  </a:lnTo>
                  <a:lnTo>
                    <a:pt x="222237" y="336598"/>
                  </a:lnTo>
                  <a:lnTo>
                    <a:pt x="224451" y="340956"/>
                  </a:lnTo>
                  <a:lnTo>
                    <a:pt x="223759" y="342893"/>
                  </a:lnTo>
                  <a:lnTo>
                    <a:pt x="222375" y="345037"/>
                  </a:lnTo>
                  <a:lnTo>
                    <a:pt x="221199" y="347251"/>
                  </a:lnTo>
                  <a:lnTo>
                    <a:pt x="221406" y="349395"/>
                  </a:lnTo>
                  <a:lnTo>
                    <a:pt x="223413" y="350640"/>
                  </a:lnTo>
                  <a:lnTo>
                    <a:pt x="226251" y="350640"/>
                  </a:lnTo>
                  <a:lnTo>
                    <a:pt x="248744" y="345176"/>
                  </a:lnTo>
                  <a:lnTo>
                    <a:pt x="263071" y="339157"/>
                  </a:lnTo>
                  <a:lnTo>
                    <a:pt x="275322" y="332586"/>
                  </a:lnTo>
                  <a:lnTo>
                    <a:pt x="283281" y="324908"/>
                  </a:lnTo>
                  <a:lnTo>
                    <a:pt x="279128" y="317575"/>
                  </a:lnTo>
                  <a:lnTo>
                    <a:pt x="274283" y="316814"/>
                  </a:lnTo>
                  <a:lnTo>
                    <a:pt x="264525" y="319581"/>
                  </a:lnTo>
                  <a:lnTo>
                    <a:pt x="259057" y="318336"/>
                  </a:lnTo>
                  <a:lnTo>
                    <a:pt x="257050" y="316676"/>
                  </a:lnTo>
                  <a:lnTo>
                    <a:pt x="256704" y="315224"/>
                  </a:lnTo>
                  <a:lnTo>
                    <a:pt x="256773" y="313632"/>
                  </a:lnTo>
                  <a:lnTo>
                    <a:pt x="256081" y="311211"/>
                  </a:lnTo>
                  <a:lnTo>
                    <a:pt x="253866" y="309275"/>
                  </a:lnTo>
                  <a:lnTo>
                    <a:pt x="250821" y="308514"/>
                  </a:lnTo>
                  <a:lnTo>
                    <a:pt x="247429" y="308444"/>
                  </a:lnTo>
                  <a:lnTo>
                    <a:pt x="236979" y="309759"/>
                  </a:lnTo>
                  <a:lnTo>
                    <a:pt x="234418" y="309551"/>
                  </a:lnTo>
                  <a:lnTo>
                    <a:pt x="225213" y="306784"/>
                  </a:lnTo>
                  <a:lnTo>
                    <a:pt x="221821" y="306300"/>
                  </a:lnTo>
                  <a:lnTo>
                    <a:pt x="215800" y="306715"/>
                  </a:lnTo>
                  <a:lnTo>
                    <a:pt x="210125" y="307684"/>
                  </a:lnTo>
                  <a:lnTo>
                    <a:pt x="204519" y="307753"/>
                  </a:lnTo>
                  <a:lnTo>
                    <a:pt x="198843" y="305678"/>
                  </a:lnTo>
                  <a:lnTo>
                    <a:pt x="202719" y="305055"/>
                  </a:lnTo>
                  <a:lnTo>
                    <a:pt x="207218" y="305124"/>
                  </a:lnTo>
                  <a:lnTo>
                    <a:pt x="211578" y="304709"/>
                  </a:lnTo>
                  <a:lnTo>
                    <a:pt x="215246" y="302980"/>
                  </a:lnTo>
                  <a:lnTo>
                    <a:pt x="212962" y="302219"/>
                  </a:lnTo>
                  <a:lnTo>
                    <a:pt x="210678" y="301043"/>
                  </a:lnTo>
                  <a:lnTo>
                    <a:pt x="208671" y="299590"/>
                  </a:lnTo>
                  <a:lnTo>
                    <a:pt x="207287" y="297861"/>
                  </a:lnTo>
                  <a:lnTo>
                    <a:pt x="214831" y="299521"/>
                  </a:lnTo>
                  <a:lnTo>
                    <a:pt x="229435" y="303948"/>
                  </a:lnTo>
                  <a:lnTo>
                    <a:pt x="237186" y="305055"/>
                  </a:lnTo>
                  <a:lnTo>
                    <a:pt x="261964" y="304502"/>
                  </a:lnTo>
                  <a:lnTo>
                    <a:pt x="273245" y="302772"/>
                  </a:lnTo>
                  <a:lnTo>
                    <a:pt x="276636" y="301735"/>
                  </a:lnTo>
                  <a:lnTo>
                    <a:pt x="279682" y="300144"/>
                  </a:lnTo>
                  <a:lnTo>
                    <a:pt x="281758" y="297723"/>
                  </a:lnTo>
                  <a:lnTo>
                    <a:pt x="282381" y="294472"/>
                  </a:lnTo>
                  <a:lnTo>
                    <a:pt x="281551" y="287139"/>
                  </a:lnTo>
                  <a:lnTo>
                    <a:pt x="281620" y="283680"/>
                  </a:lnTo>
                  <a:lnTo>
                    <a:pt x="283419" y="280360"/>
                  </a:lnTo>
                  <a:lnTo>
                    <a:pt x="286534" y="279115"/>
                  </a:lnTo>
                  <a:lnTo>
                    <a:pt x="290479" y="279115"/>
                  </a:lnTo>
                  <a:lnTo>
                    <a:pt x="306467" y="280291"/>
                  </a:lnTo>
                  <a:lnTo>
                    <a:pt x="310342" y="279807"/>
                  </a:lnTo>
                  <a:lnTo>
                    <a:pt x="317056" y="277731"/>
                  </a:lnTo>
                  <a:lnTo>
                    <a:pt x="319409" y="277386"/>
                  </a:lnTo>
                  <a:lnTo>
                    <a:pt x="323631" y="277386"/>
                  </a:lnTo>
                  <a:lnTo>
                    <a:pt x="325707" y="277109"/>
                  </a:lnTo>
                  <a:lnTo>
                    <a:pt x="327645" y="276210"/>
                  </a:lnTo>
                  <a:lnTo>
                    <a:pt x="329445" y="274342"/>
                  </a:lnTo>
                  <a:lnTo>
                    <a:pt x="332282" y="269292"/>
                  </a:lnTo>
                  <a:lnTo>
                    <a:pt x="333874" y="267079"/>
                  </a:lnTo>
                  <a:lnTo>
                    <a:pt x="335604" y="265764"/>
                  </a:lnTo>
                  <a:lnTo>
                    <a:pt x="341487" y="262306"/>
                  </a:lnTo>
                  <a:lnTo>
                    <a:pt x="336643" y="258916"/>
                  </a:lnTo>
                  <a:lnTo>
                    <a:pt x="329721" y="256841"/>
                  </a:lnTo>
                  <a:lnTo>
                    <a:pt x="316156" y="254904"/>
                  </a:lnTo>
                  <a:lnTo>
                    <a:pt x="324392" y="253659"/>
                  </a:lnTo>
                  <a:lnTo>
                    <a:pt x="341556" y="254005"/>
                  </a:lnTo>
                  <a:lnTo>
                    <a:pt x="349862" y="252345"/>
                  </a:lnTo>
                  <a:lnTo>
                    <a:pt x="352007" y="251307"/>
                  </a:lnTo>
                  <a:lnTo>
                    <a:pt x="353668" y="250200"/>
                  </a:lnTo>
                  <a:lnTo>
                    <a:pt x="354845" y="248817"/>
                  </a:lnTo>
                  <a:lnTo>
                    <a:pt x="355745" y="246880"/>
                  </a:lnTo>
                  <a:lnTo>
                    <a:pt x="356437" y="244667"/>
                  </a:lnTo>
                  <a:lnTo>
                    <a:pt x="356368" y="243836"/>
                  </a:lnTo>
                  <a:lnTo>
                    <a:pt x="353115" y="242799"/>
                  </a:lnTo>
                  <a:lnTo>
                    <a:pt x="344879" y="239133"/>
                  </a:lnTo>
                  <a:lnTo>
                    <a:pt x="340726" y="237888"/>
                  </a:lnTo>
                  <a:lnTo>
                    <a:pt x="331452" y="236504"/>
                  </a:lnTo>
                  <a:lnTo>
                    <a:pt x="329514" y="236020"/>
                  </a:lnTo>
                  <a:lnTo>
                    <a:pt x="327368" y="235051"/>
                  </a:lnTo>
                  <a:lnTo>
                    <a:pt x="322454" y="232146"/>
                  </a:lnTo>
                  <a:lnTo>
                    <a:pt x="320447" y="231385"/>
                  </a:lnTo>
                  <a:lnTo>
                    <a:pt x="316156" y="230624"/>
                  </a:lnTo>
                  <a:lnTo>
                    <a:pt x="311934" y="230486"/>
                  </a:lnTo>
                  <a:lnTo>
                    <a:pt x="303421" y="231178"/>
                  </a:lnTo>
                  <a:lnTo>
                    <a:pt x="289164" y="233945"/>
                  </a:lnTo>
                  <a:lnTo>
                    <a:pt x="284873" y="233945"/>
                  </a:lnTo>
                  <a:lnTo>
                    <a:pt x="281551" y="232976"/>
                  </a:lnTo>
                  <a:lnTo>
                    <a:pt x="273868" y="229518"/>
                  </a:lnTo>
                  <a:lnTo>
                    <a:pt x="271169" y="227857"/>
                  </a:lnTo>
                  <a:lnTo>
                    <a:pt x="294631" y="228687"/>
                  </a:lnTo>
                  <a:lnTo>
                    <a:pt x="317609" y="226474"/>
                  </a:lnTo>
                  <a:lnTo>
                    <a:pt x="323562" y="226474"/>
                  </a:lnTo>
                  <a:lnTo>
                    <a:pt x="342941" y="230002"/>
                  </a:lnTo>
                  <a:lnTo>
                    <a:pt x="346471" y="230278"/>
                  </a:lnTo>
                  <a:lnTo>
                    <a:pt x="349931" y="230348"/>
                  </a:lnTo>
                  <a:lnTo>
                    <a:pt x="352630" y="229794"/>
                  </a:lnTo>
                  <a:lnTo>
                    <a:pt x="354776" y="228203"/>
                  </a:lnTo>
                  <a:lnTo>
                    <a:pt x="355745" y="225990"/>
                  </a:lnTo>
                  <a:lnTo>
                    <a:pt x="356298" y="220248"/>
                  </a:lnTo>
                  <a:lnTo>
                    <a:pt x="352769" y="220318"/>
                  </a:lnTo>
                  <a:lnTo>
                    <a:pt x="345778" y="221148"/>
                  </a:lnTo>
                  <a:lnTo>
                    <a:pt x="342318" y="221217"/>
                  </a:lnTo>
                  <a:lnTo>
                    <a:pt x="338788" y="220802"/>
                  </a:lnTo>
                  <a:lnTo>
                    <a:pt x="335327" y="219972"/>
                  </a:lnTo>
                  <a:lnTo>
                    <a:pt x="324046" y="215890"/>
                  </a:lnTo>
                  <a:lnTo>
                    <a:pt x="322800" y="215268"/>
                  </a:lnTo>
                  <a:lnTo>
                    <a:pt x="321624" y="214230"/>
                  </a:lnTo>
                  <a:lnTo>
                    <a:pt x="319755" y="211532"/>
                  </a:lnTo>
                  <a:lnTo>
                    <a:pt x="318648" y="210357"/>
                  </a:lnTo>
                  <a:lnTo>
                    <a:pt x="315602" y="208835"/>
                  </a:lnTo>
                  <a:lnTo>
                    <a:pt x="308612" y="206621"/>
                  </a:lnTo>
                  <a:lnTo>
                    <a:pt x="306120" y="204961"/>
                  </a:lnTo>
                  <a:lnTo>
                    <a:pt x="318025" y="205929"/>
                  </a:lnTo>
                  <a:lnTo>
                    <a:pt x="321901" y="206690"/>
                  </a:lnTo>
                  <a:lnTo>
                    <a:pt x="331936" y="209803"/>
                  </a:lnTo>
                  <a:lnTo>
                    <a:pt x="335466" y="210357"/>
                  </a:lnTo>
                  <a:lnTo>
                    <a:pt x="339203" y="210011"/>
                  </a:lnTo>
                  <a:lnTo>
                    <a:pt x="350139" y="207797"/>
                  </a:lnTo>
                  <a:lnTo>
                    <a:pt x="378100" y="204892"/>
                  </a:lnTo>
                  <a:lnTo>
                    <a:pt x="382529" y="202402"/>
                  </a:lnTo>
                  <a:lnTo>
                    <a:pt x="379899" y="196729"/>
                  </a:lnTo>
                  <a:lnTo>
                    <a:pt x="374086" y="193617"/>
                  </a:lnTo>
                  <a:lnTo>
                    <a:pt x="366957" y="192579"/>
                  </a:lnTo>
                  <a:lnTo>
                    <a:pt x="359413" y="192095"/>
                  </a:lnTo>
                  <a:lnTo>
                    <a:pt x="352561" y="190365"/>
                  </a:lnTo>
                  <a:lnTo>
                    <a:pt x="363704" y="188636"/>
                  </a:lnTo>
                  <a:lnTo>
                    <a:pt x="374916" y="190227"/>
                  </a:lnTo>
                  <a:lnTo>
                    <a:pt x="396995" y="196591"/>
                  </a:lnTo>
                  <a:lnTo>
                    <a:pt x="401424" y="197214"/>
                  </a:lnTo>
                  <a:lnTo>
                    <a:pt x="405784" y="197006"/>
                  </a:lnTo>
                  <a:lnTo>
                    <a:pt x="414505" y="195346"/>
                  </a:lnTo>
                  <a:lnTo>
                    <a:pt x="419142" y="193755"/>
                  </a:lnTo>
                  <a:lnTo>
                    <a:pt x="424125" y="191126"/>
                  </a:lnTo>
                  <a:lnTo>
                    <a:pt x="425925" y="188359"/>
                  </a:lnTo>
                  <a:lnTo>
                    <a:pt x="421149" y="186422"/>
                  </a:lnTo>
                  <a:lnTo>
                    <a:pt x="431116" y="182895"/>
                  </a:lnTo>
                  <a:lnTo>
                    <a:pt x="434023" y="181234"/>
                  </a:lnTo>
                  <a:lnTo>
                    <a:pt x="436791" y="178398"/>
                  </a:lnTo>
                  <a:lnTo>
                    <a:pt x="436929" y="176185"/>
                  </a:lnTo>
                  <a:lnTo>
                    <a:pt x="434853" y="174732"/>
                  </a:lnTo>
                  <a:lnTo>
                    <a:pt x="431116" y="174110"/>
                  </a:lnTo>
                  <a:lnTo>
                    <a:pt x="427240" y="174594"/>
                  </a:lnTo>
                  <a:lnTo>
                    <a:pt x="419626" y="176807"/>
                  </a:lnTo>
                  <a:lnTo>
                    <a:pt x="415751" y="177361"/>
                  </a:lnTo>
                  <a:lnTo>
                    <a:pt x="412913" y="177222"/>
                  </a:lnTo>
                  <a:lnTo>
                    <a:pt x="409452" y="176600"/>
                  </a:lnTo>
                  <a:lnTo>
                    <a:pt x="407238" y="175493"/>
                  </a:lnTo>
                  <a:lnTo>
                    <a:pt x="407999" y="173625"/>
                  </a:lnTo>
                  <a:lnTo>
                    <a:pt x="410283" y="172726"/>
                  </a:lnTo>
                  <a:lnTo>
                    <a:pt x="413259" y="172588"/>
                  </a:lnTo>
                  <a:lnTo>
                    <a:pt x="416374" y="172726"/>
                  </a:lnTo>
                  <a:lnTo>
                    <a:pt x="419004" y="172519"/>
                  </a:lnTo>
                  <a:lnTo>
                    <a:pt x="432431" y="168783"/>
                  </a:lnTo>
                  <a:lnTo>
                    <a:pt x="440113" y="167815"/>
                  </a:lnTo>
                  <a:lnTo>
                    <a:pt x="443504" y="166362"/>
                  </a:lnTo>
                  <a:lnTo>
                    <a:pt x="444750" y="163388"/>
                  </a:lnTo>
                  <a:lnTo>
                    <a:pt x="443366" y="160552"/>
                  </a:lnTo>
                  <a:lnTo>
                    <a:pt x="436929" y="154118"/>
                  </a:lnTo>
                  <a:lnTo>
                    <a:pt x="434507" y="151282"/>
                  </a:lnTo>
                  <a:lnTo>
                    <a:pt x="438452" y="153150"/>
                  </a:lnTo>
                  <a:lnTo>
                    <a:pt x="446134" y="157370"/>
                  </a:lnTo>
                  <a:lnTo>
                    <a:pt x="450356" y="158684"/>
                  </a:lnTo>
                  <a:lnTo>
                    <a:pt x="455063" y="158822"/>
                  </a:lnTo>
                  <a:lnTo>
                    <a:pt x="459008" y="157716"/>
                  </a:lnTo>
                  <a:lnTo>
                    <a:pt x="462676" y="155571"/>
                  </a:lnTo>
                  <a:lnTo>
                    <a:pt x="473404" y="147547"/>
                  </a:lnTo>
                  <a:lnTo>
                    <a:pt x="516591" y="123890"/>
                  </a:lnTo>
                  <a:lnTo>
                    <a:pt x="528565" y="114828"/>
                  </a:lnTo>
                  <a:lnTo>
                    <a:pt x="540607" y="107565"/>
                  </a:lnTo>
                  <a:lnTo>
                    <a:pt x="548359" y="101823"/>
                  </a:lnTo>
                  <a:lnTo>
                    <a:pt x="552512" y="98226"/>
                  </a:lnTo>
                  <a:lnTo>
                    <a:pt x="555972" y="94007"/>
                  </a:lnTo>
                  <a:lnTo>
                    <a:pt x="557703" y="89510"/>
                  </a:lnTo>
                  <a:lnTo>
                    <a:pt x="547390" y="89095"/>
                  </a:lnTo>
                  <a:lnTo>
                    <a:pt x="538047" y="90271"/>
                  </a:lnTo>
                  <a:lnTo>
                    <a:pt x="483647" y="108256"/>
                  </a:lnTo>
                  <a:lnTo>
                    <a:pt x="479633" y="108810"/>
                  </a:lnTo>
                  <a:lnTo>
                    <a:pt x="475826" y="107980"/>
                  </a:lnTo>
                  <a:lnTo>
                    <a:pt x="477487" y="105075"/>
                  </a:lnTo>
                  <a:lnTo>
                    <a:pt x="481155" y="102999"/>
                  </a:lnTo>
                  <a:lnTo>
                    <a:pt x="510778" y="91101"/>
                  </a:lnTo>
                  <a:lnTo>
                    <a:pt x="513408" y="88957"/>
                  </a:lnTo>
                  <a:lnTo>
                    <a:pt x="516799" y="83631"/>
                  </a:lnTo>
                  <a:lnTo>
                    <a:pt x="519083" y="81486"/>
                  </a:lnTo>
                  <a:lnTo>
                    <a:pt x="522959" y="80310"/>
                  </a:lnTo>
                  <a:lnTo>
                    <a:pt x="537147" y="79549"/>
                  </a:lnTo>
                  <a:lnTo>
                    <a:pt x="540538" y="78166"/>
                  </a:lnTo>
                  <a:lnTo>
                    <a:pt x="545868" y="74292"/>
                  </a:lnTo>
                  <a:lnTo>
                    <a:pt x="549121" y="73047"/>
                  </a:lnTo>
                  <a:lnTo>
                    <a:pt x="553342" y="72840"/>
                  </a:lnTo>
                  <a:lnTo>
                    <a:pt x="561717" y="73324"/>
                  </a:lnTo>
                  <a:lnTo>
                    <a:pt x="565869" y="72563"/>
                  </a:lnTo>
                  <a:lnTo>
                    <a:pt x="609542" y="55339"/>
                  </a:lnTo>
                  <a:lnTo>
                    <a:pt x="625114" y="47107"/>
                  </a:lnTo>
                  <a:lnTo>
                    <a:pt x="629336" y="44202"/>
                  </a:lnTo>
                  <a:lnTo>
                    <a:pt x="631828" y="40397"/>
                  </a:lnTo>
                  <a:lnTo>
                    <a:pt x="623453" y="34310"/>
                  </a:lnTo>
                  <a:lnTo>
                    <a:pt x="612102" y="32857"/>
                  </a:lnTo>
                  <a:lnTo>
                    <a:pt x="599990" y="34033"/>
                  </a:lnTo>
                  <a:lnTo>
                    <a:pt x="589470" y="35763"/>
                  </a:lnTo>
                  <a:lnTo>
                    <a:pt x="590993" y="33134"/>
                  </a:lnTo>
                  <a:lnTo>
                    <a:pt x="592101" y="31820"/>
                  </a:lnTo>
                  <a:lnTo>
                    <a:pt x="591824" y="30367"/>
                  </a:lnTo>
                  <a:lnTo>
                    <a:pt x="589124" y="27462"/>
                  </a:lnTo>
                  <a:lnTo>
                    <a:pt x="584903" y="24003"/>
                  </a:lnTo>
                  <a:lnTo>
                    <a:pt x="582549" y="21513"/>
                  </a:lnTo>
                  <a:lnTo>
                    <a:pt x="582134" y="20960"/>
                  </a:lnTo>
                  <a:lnTo>
                    <a:pt x="582134" y="20406"/>
                  </a:lnTo>
                  <a:lnTo>
                    <a:pt x="582342" y="19092"/>
                  </a:lnTo>
                  <a:lnTo>
                    <a:pt x="582895" y="17847"/>
                  </a:lnTo>
                  <a:lnTo>
                    <a:pt x="583864" y="17501"/>
                  </a:lnTo>
                  <a:lnTo>
                    <a:pt x="584280" y="17086"/>
                  </a:lnTo>
                  <a:lnTo>
                    <a:pt x="583518" y="15772"/>
                  </a:lnTo>
                  <a:lnTo>
                    <a:pt x="581926" y="14941"/>
                  </a:lnTo>
                  <a:lnTo>
                    <a:pt x="579573" y="14526"/>
                  </a:lnTo>
                  <a:lnTo>
                    <a:pt x="575351" y="14319"/>
                  </a:lnTo>
                  <a:lnTo>
                    <a:pt x="572375" y="14734"/>
                  </a:lnTo>
                  <a:lnTo>
                    <a:pt x="566146" y="16809"/>
                  </a:lnTo>
                  <a:lnTo>
                    <a:pt x="563378" y="16809"/>
                  </a:lnTo>
                  <a:lnTo>
                    <a:pt x="560748" y="15357"/>
                  </a:lnTo>
                  <a:lnTo>
                    <a:pt x="558671" y="13212"/>
                  </a:lnTo>
                  <a:lnTo>
                    <a:pt x="556318" y="11344"/>
                  </a:lnTo>
                  <a:lnTo>
                    <a:pt x="553065" y="10791"/>
                  </a:lnTo>
                  <a:lnTo>
                    <a:pt x="550159" y="11898"/>
                  </a:lnTo>
                  <a:lnTo>
                    <a:pt x="548359" y="13420"/>
                  </a:lnTo>
                  <a:lnTo>
                    <a:pt x="546421" y="14665"/>
                  </a:lnTo>
                  <a:lnTo>
                    <a:pt x="543238" y="14941"/>
                  </a:lnTo>
                  <a:lnTo>
                    <a:pt x="539638" y="14457"/>
                  </a:lnTo>
                  <a:lnTo>
                    <a:pt x="536455" y="14250"/>
                  </a:lnTo>
                  <a:lnTo>
                    <a:pt x="533202" y="14526"/>
                  </a:lnTo>
                  <a:lnTo>
                    <a:pt x="529464" y="15426"/>
                  </a:lnTo>
                  <a:lnTo>
                    <a:pt x="514653" y="20268"/>
                  </a:lnTo>
                  <a:lnTo>
                    <a:pt x="498112" y="23865"/>
                  </a:lnTo>
                  <a:lnTo>
                    <a:pt x="489876" y="24764"/>
                  </a:lnTo>
                  <a:lnTo>
                    <a:pt x="481086" y="24626"/>
                  </a:lnTo>
                  <a:lnTo>
                    <a:pt x="485100" y="22205"/>
                  </a:lnTo>
                  <a:lnTo>
                    <a:pt x="490222" y="20683"/>
                  </a:lnTo>
                  <a:lnTo>
                    <a:pt x="509878" y="16187"/>
                  </a:lnTo>
                  <a:lnTo>
                    <a:pt x="514723" y="14734"/>
                  </a:lnTo>
                  <a:lnTo>
                    <a:pt x="519360" y="12797"/>
                  </a:lnTo>
                  <a:lnTo>
                    <a:pt x="522889" y="10238"/>
                  </a:lnTo>
                  <a:lnTo>
                    <a:pt x="521159" y="8993"/>
                  </a:lnTo>
                  <a:lnTo>
                    <a:pt x="516868" y="8578"/>
                  </a:lnTo>
                  <a:lnTo>
                    <a:pt x="492713" y="7955"/>
                  </a:lnTo>
                  <a:lnTo>
                    <a:pt x="488561" y="7471"/>
                  </a:lnTo>
                  <a:lnTo>
                    <a:pt x="480740" y="5811"/>
                  </a:lnTo>
                  <a:lnTo>
                    <a:pt x="466344" y="5326"/>
                  </a:lnTo>
                  <a:lnTo>
                    <a:pt x="461292" y="4496"/>
                  </a:lnTo>
                  <a:lnTo>
                    <a:pt x="451948" y="968"/>
                  </a:lnTo>
                  <a:lnTo>
                    <a:pt x="447726" y="138"/>
                  </a:lnTo>
                  <a:lnTo>
                    <a:pt x="443227" y="0"/>
                  </a:lnTo>
                  <a:lnTo>
                    <a:pt x="432984" y="553"/>
                  </a:lnTo>
                  <a:lnTo>
                    <a:pt x="428624" y="1314"/>
                  </a:lnTo>
                  <a:lnTo>
                    <a:pt x="424333" y="2490"/>
                  </a:lnTo>
                  <a:lnTo>
                    <a:pt x="419765" y="4289"/>
                  </a:lnTo>
                  <a:lnTo>
                    <a:pt x="421703" y="6226"/>
                  </a:lnTo>
                  <a:lnTo>
                    <a:pt x="427586" y="9131"/>
                  </a:lnTo>
                  <a:lnTo>
                    <a:pt x="429801" y="10722"/>
                  </a:lnTo>
                  <a:lnTo>
                    <a:pt x="425025" y="9338"/>
                  </a:lnTo>
                  <a:lnTo>
                    <a:pt x="411737" y="2283"/>
                  </a:lnTo>
                  <a:lnTo>
                    <a:pt x="407030" y="692"/>
                  </a:lnTo>
                  <a:lnTo>
                    <a:pt x="401978" y="138"/>
                  </a:lnTo>
                  <a:lnTo>
                    <a:pt x="396787" y="415"/>
                  </a:lnTo>
                  <a:lnTo>
                    <a:pt x="391665" y="1245"/>
                  </a:lnTo>
                  <a:lnTo>
                    <a:pt x="387859" y="2144"/>
                  </a:lnTo>
                  <a:lnTo>
                    <a:pt x="383014" y="3874"/>
                  </a:lnTo>
                  <a:lnTo>
                    <a:pt x="378930" y="6571"/>
                  </a:lnTo>
                  <a:lnTo>
                    <a:pt x="377892" y="10099"/>
                  </a:lnTo>
                  <a:lnTo>
                    <a:pt x="380453" y="13074"/>
                  </a:lnTo>
                  <a:lnTo>
                    <a:pt x="390350" y="17778"/>
                  </a:lnTo>
                  <a:lnTo>
                    <a:pt x="394088" y="20130"/>
                  </a:lnTo>
                  <a:lnTo>
                    <a:pt x="382668" y="17155"/>
                  </a:lnTo>
                  <a:lnTo>
                    <a:pt x="377200" y="15218"/>
                  </a:lnTo>
                  <a:lnTo>
                    <a:pt x="371733" y="12659"/>
                  </a:lnTo>
                  <a:lnTo>
                    <a:pt x="362666" y="7332"/>
                  </a:lnTo>
                  <a:lnTo>
                    <a:pt x="358167" y="5396"/>
                  </a:lnTo>
                  <a:lnTo>
                    <a:pt x="352630" y="4427"/>
                  </a:lnTo>
                  <a:lnTo>
                    <a:pt x="301414" y="4980"/>
                  </a:lnTo>
                  <a:lnTo>
                    <a:pt x="304667" y="8508"/>
                  </a:lnTo>
                  <a:lnTo>
                    <a:pt x="308405" y="10929"/>
                  </a:lnTo>
                  <a:lnTo>
                    <a:pt x="324877" y="19853"/>
                  </a:lnTo>
                  <a:lnTo>
                    <a:pt x="329099" y="22689"/>
                  </a:lnTo>
                  <a:lnTo>
                    <a:pt x="331867" y="25179"/>
                  </a:lnTo>
                  <a:lnTo>
                    <a:pt x="333044" y="26978"/>
                  </a:lnTo>
                  <a:lnTo>
                    <a:pt x="333320" y="28084"/>
                  </a:lnTo>
                  <a:lnTo>
                    <a:pt x="332559" y="29053"/>
                  </a:lnTo>
                  <a:lnTo>
                    <a:pt x="330621" y="30436"/>
                  </a:lnTo>
                  <a:lnTo>
                    <a:pt x="328891" y="31405"/>
                  </a:lnTo>
                  <a:lnTo>
                    <a:pt x="326745" y="32166"/>
                  </a:lnTo>
                  <a:lnTo>
                    <a:pt x="324392" y="32512"/>
                  </a:lnTo>
                  <a:lnTo>
                    <a:pt x="322454" y="32166"/>
                  </a:lnTo>
                  <a:lnTo>
                    <a:pt x="321139" y="31059"/>
                  </a:lnTo>
                  <a:lnTo>
                    <a:pt x="320170" y="29468"/>
                  </a:lnTo>
                  <a:lnTo>
                    <a:pt x="319270" y="27669"/>
                  </a:lnTo>
                  <a:lnTo>
                    <a:pt x="318302" y="26078"/>
                  </a:lnTo>
                  <a:lnTo>
                    <a:pt x="316848" y="24418"/>
                  </a:lnTo>
                  <a:lnTo>
                    <a:pt x="315326" y="23173"/>
                  </a:lnTo>
                  <a:lnTo>
                    <a:pt x="298646" y="13350"/>
                  </a:lnTo>
                  <a:lnTo>
                    <a:pt x="294078" y="11621"/>
                  </a:lnTo>
                  <a:lnTo>
                    <a:pt x="289441" y="10791"/>
                  </a:lnTo>
                  <a:lnTo>
                    <a:pt x="275322" y="11068"/>
                  </a:lnTo>
                  <a:lnTo>
                    <a:pt x="247776" y="9269"/>
                  </a:lnTo>
                  <a:lnTo>
                    <a:pt x="238501" y="10307"/>
                  </a:lnTo>
                  <a:lnTo>
                    <a:pt x="241200" y="12520"/>
                  </a:lnTo>
                  <a:lnTo>
                    <a:pt x="244453" y="14388"/>
                  </a:lnTo>
                  <a:lnTo>
                    <a:pt x="251305" y="17155"/>
                  </a:lnTo>
                  <a:lnTo>
                    <a:pt x="264455" y="20821"/>
                  </a:lnTo>
                  <a:lnTo>
                    <a:pt x="267708" y="22827"/>
                  </a:lnTo>
                  <a:lnTo>
                    <a:pt x="253797" y="22827"/>
                  </a:lnTo>
                  <a:lnTo>
                    <a:pt x="246807" y="22135"/>
                  </a:lnTo>
                  <a:lnTo>
                    <a:pt x="240024" y="21029"/>
                  </a:lnTo>
                  <a:lnTo>
                    <a:pt x="227151" y="17293"/>
                  </a:lnTo>
                  <a:lnTo>
                    <a:pt x="220299" y="16947"/>
                  </a:lnTo>
                  <a:lnTo>
                    <a:pt x="217946" y="20475"/>
                  </a:lnTo>
                  <a:lnTo>
                    <a:pt x="219468" y="22896"/>
                  </a:lnTo>
                  <a:lnTo>
                    <a:pt x="222306" y="25940"/>
                  </a:lnTo>
                  <a:lnTo>
                    <a:pt x="224382" y="28845"/>
                  </a:lnTo>
                  <a:lnTo>
                    <a:pt x="223829" y="30990"/>
                  </a:lnTo>
                  <a:lnTo>
                    <a:pt x="221129" y="30851"/>
                  </a:lnTo>
                  <a:lnTo>
                    <a:pt x="217115" y="29330"/>
                  </a:lnTo>
                  <a:lnTo>
                    <a:pt x="210540" y="26148"/>
                  </a:lnTo>
                  <a:lnTo>
                    <a:pt x="207979" y="25456"/>
                  </a:lnTo>
                  <a:lnTo>
                    <a:pt x="204242" y="24972"/>
                  </a:lnTo>
                  <a:lnTo>
                    <a:pt x="200643" y="25110"/>
                  </a:lnTo>
                  <a:lnTo>
                    <a:pt x="198290" y="26355"/>
                  </a:lnTo>
                  <a:lnTo>
                    <a:pt x="198151" y="28984"/>
                  </a:lnTo>
                  <a:lnTo>
                    <a:pt x="200504" y="30990"/>
                  </a:lnTo>
                  <a:lnTo>
                    <a:pt x="203896" y="32304"/>
                  </a:lnTo>
                  <a:lnTo>
                    <a:pt x="206803" y="33134"/>
                  </a:lnTo>
                  <a:lnTo>
                    <a:pt x="197321" y="34448"/>
                  </a:lnTo>
                  <a:lnTo>
                    <a:pt x="192753" y="35832"/>
                  </a:lnTo>
                  <a:lnTo>
                    <a:pt x="191576" y="38460"/>
                  </a:lnTo>
                  <a:lnTo>
                    <a:pt x="194829" y="41435"/>
                  </a:lnTo>
                  <a:lnTo>
                    <a:pt x="200781" y="44063"/>
                  </a:lnTo>
                  <a:lnTo>
                    <a:pt x="233933" y="54370"/>
                  </a:lnTo>
                  <a:lnTo>
                    <a:pt x="244592" y="59005"/>
                  </a:lnTo>
                  <a:lnTo>
                    <a:pt x="253659" y="66199"/>
                  </a:lnTo>
                  <a:lnTo>
                    <a:pt x="249921" y="65369"/>
                  </a:lnTo>
                  <a:lnTo>
                    <a:pt x="246115" y="63294"/>
                  </a:lnTo>
                  <a:lnTo>
                    <a:pt x="242446" y="60942"/>
                  </a:lnTo>
                  <a:lnTo>
                    <a:pt x="238778" y="59074"/>
                  </a:lnTo>
                  <a:lnTo>
                    <a:pt x="203481" y="49251"/>
                  </a:lnTo>
                  <a:lnTo>
                    <a:pt x="194898" y="45931"/>
                  </a:lnTo>
                  <a:lnTo>
                    <a:pt x="189846" y="44686"/>
                  </a:lnTo>
                  <a:lnTo>
                    <a:pt x="186247" y="45309"/>
                  </a:lnTo>
                  <a:lnTo>
                    <a:pt x="185486" y="48214"/>
                  </a:lnTo>
                  <a:lnTo>
                    <a:pt x="189015" y="50427"/>
                  </a:lnTo>
                  <a:lnTo>
                    <a:pt x="192545" y="52226"/>
                  </a:lnTo>
                  <a:lnTo>
                    <a:pt x="191507" y="53886"/>
                  </a:lnTo>
                  <a:lnTo>
                    <a:pt x="187631" y="53955"/>
                  </a:lnTo>
                  <a:lnTo>
                    <a:pt x="183202" y="52364"/>
                  </a:lnTo>
                  <a:lnTo>
                    <a:pt x="179049" y="49943"/>
                  </a:lnTo>
                  <a:lnTo>
                    <a:pt x="168875" y="42749"/>
                  </a:lnTo>
                  <a:lnTo>
                    <a:pt x="165276" y="40951"/>
                  </a:lnTo>
                  <a:lnTo>
                    <a:pt x="143267" y="36316"/>
                  </a:lnTo>
                  <a:lnTo>
                    <a:pt x="138145" y="36178"/>
                  </a:lnTo>
                  <a:lnTo>
                    <a:pt x="133300" y="37423"/>
                  </a:lnTo>
                  <a:lnTo>
                    <a:pt x="119181" y="43095"/>
                  </a:lnTo>
                  <a:lnTo>
                    <a:pt x="104440" y="46208"/>
                  </a:lnTo>
                  <a:lnTo>
                    <a:pt x="107623" y="48975"/>
                  </a:lnTo>
                  <a:lnTo>
                    <a:pt x="113160" y="50843"/>
                  </a:lnTo>
                  <a:lnTo>
                    <a:pt x="131017" y="54924"/>
                  </a:lnTo>
                  <a:lnTo>
                    <a:pt x="134477" y="56446"/>
                  </a:lnTo>
                  <a:lnTo>
                    <a:pt x="137038" y="58659"/>
                  </a:lnTo>
                  <a:lnTo>
                    <a:pt x="134131" y="58936"/>
                  </a:lnTo>
                  <a:lnTo>
                    <a:pt x="126241" y="60319"/>
                  </a:lnTo>
                  <a:lnTo>
                    <a:pt x="123057" y="60043"/>
                  </a:lnTo>
                  <a:lnTo>
                    <a:pt x="120220" y="59074"/>
                  </a:lnTo>
                  <a:lnTo>
                    <a:pt x="114544" y="56584"/>
                  </a:lnTo>
                  <a:lnTo>
                    <a:pt x="109838" y="55408"/>
                  </a:lnTo>
                  <a:lnTo>
                    <a:pt x="103955" y="54924"/>
                  </a:lnTo>
                  <a:lnTo>
                    <a:pt x="98695" y="56238"/>
                  </a:lnTo>
                  <a:lnTo>
                    <a:pt x="96065" y="60043"/>
                  </a:lnTo>
                  <a:lnTo>
                    <a:pt x="87413" y="55131"/>
                  </a:lnTo>
                  <a:lnTo>
                    <a:pt x="83053" y="53402"/>
                  </a:lnTo>
                  <a:lnTo>
                    <a:pt x="77862" y="52710"/>
                  </a:lnTo>
                  <a:lnTo>
                    <a:pt x="73502" y="52779"/>
                  </a:lnTo>
                  <a:lnTo>
                    <a:pt x="69142" y="53264"/>
                  </a:lnTo>
                  <a:lnTo>
                    <a:pt x="64851" y="54232"/>
                  </a:lnTo>
                  <a:lnTo>
                    <a:pt x="60698" y="55546"/>
                  </a:lnTo>
                  <a:lnTo>
                    <a:pt x="48102" y="61910"/>
                  </a:lnTo>
                  <a:lnTo>
                    <a:pt x="43603" y="63363"/>
                  </a:lnTo>
                  <a:lnTo>
                    <a:pt x="39035" y="63847"/>
                  </a:lnTo>
                  <a:lnTo>
                    <a:pt x="29761" y="64055"/>
                  </a:lnTo>
                  <a:lnTo>
                    <a:pt x="25124" y="64677"/>
                  </a:lnTo>
                  <a:lnTo>
                    <a:pt x="17441" y="67237"/>
                  </a:lnTo>
                  <a:lnTo>
                    <a:pt x="6713" y="72217"/>
                  </a:lnTo>
                  <a:lnTo>
                    <a:pt x="0" y="78028"/>
                  </a:lnTo>
                  <a:lnTo>
                    <a:pt x="4083" y="83147"/>
                  </a:lnTo>
                  <a:lnTo>
                    <a:pt x="8513" y="83423"/>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3" name="Freeform 42">
              <a:extLst>
                <a:ext uri="{FF2B5EF4-FFF2-40B4-BE49-F238E27FC236}">
                  <a16:creationId xmlns:a16="http://schemas.microsoft.com/office/drawing/2014/main" id="{08906A28-0AC9-F41D-FC4E-EB15BEE74BB4}"/>
                </a:ext>
              </a:extLst>
            </p:cNvPr>
            <p:cNvSpPr/>
            <p:nvPr/>
          </p:nvSpPr>
          <p:spPr>
            <a:xfrm>
              <a:off x="2485093" y="1802747"/>
              <a:ext cx="878572" cy="504119"/>
            </a:xfrm>
            <a:custGeom>
              <a:avLst/>
              <a:gdLst>
                <a:gd name="connsiteX0" fmla="*/ 457346 w 659674"/>
                <a:gd name="connsiteY0" fmla="*/ 14665 h 378517"/>
                <a:gd name="connsiteX1" fmla="*/ 461845 w 659674"/>
                <a:gd name="connsiteY1" fmla="*/ 14803 h 378517"/>
                <a:gd name="connsiteX2" fmla="*/ 466067 w 659674"/>
                <a:gd name="connsiteY2" fmla="*/ 15633 h 378517"/>
                <a:gd name="connsiteX3" fmla="*/ 475410 w 659674"/>
                <a:gd name="connsiteY3" fmla="*/ 19161 h 378517"/>
                <a:gd name="connsiteX4" fmla="*/ 480463 w 659674"/>
                <a:gd name="connsiteY4" fmla="*/ 19922 h 378517"/>
                <a:gd name="connsiteX5" fmla="*/ 494928 w 659674"/>
                <a:gd name="connsiteY5" fmla="*/ 20475 h 378517"/>
                <a:gd name="connsiteX6" fmla="*/ 502749 w 659674"/>
                <a:gd name="connsiteY6" fmla="*/ 22135 h 378517"/>
                <a:gd name="connsiteX7" fmla="*/ 506901 w 659674"/>
                <a:gd name="connsiteY7" fmla="*/ 22620 h 378517"/>
                <a:gd name="connsiteX8" fmla="*/ 531056 w 659674"/>
                <a:gd name="connsiteY8" fmla="*/ 23242 h 378517"/>
                <a:gd name="connsiteX9" fmla="*/ 535347 w 659674"/>
                <a:gd name="connsiteY9" fmla="*/ 23657 h 378517"/>
                <a:gd name="connsiteX10" fmla="*/ 537008 w 659674"/>
                <a:gd name="connsiteY10" fmla="*/ 24902 h 378517"/>
                <a:gd name="connsiteX11" fmla="*/ 533548 w 659674"/>
                <a:gd name="connsiteY11" fmla="*/ 27462 h 378517"/>
                <a:gd name="connsiteX12" fmla="*/ 528911 w 659674"/>
                <a:gd name="connsiteY12" fmla="*/ 29399 h 378517"/>
                <a:gd name="connsiteX13" fmla="*/ 524066 w 659674"/>
                <a:gd name="connsiteY13" fmla="*/ 30851 h 378517"/>
                <a:gd name="connsiteX14" fmla="*/ 504341 w 659674"/>
                <a:gd name="connsiteY14" fmla="*/ 35348 h 378517"/>
                <a:gd name="connsiteX15" fmla="*/ 499288 w 659674"/>
                <a:gd name="connsiteY15" fmla="*/ 36869 h 378517"/>
                <a:gd name="connsiteX16" fmla="*/ 495274 w 659674"/>
                <a:gd name="connsiteY16" fmla="*/ 39360 h 378517"/>
                <a:gd name="connsiteX17" fmla="*/ 503995 w 659674"/>
                <a:gd name="connsiteY17" fmla="*/ 39498 h 378517"/>
                <a:gd name="connsiteX18" fmla="*/ 512231 w 659674"/>
                <a:gd name="connsiteY18" fmla="*/ 38530 h 378517"/>
                <a:gd name="connsiteX19" fmla="*/ 528772 w 659674"/>
                <a:gd name="connsiteY19" fmla="*/ 34933 h 378517"/>
                <a:gd name="connsiteX20" fmla="*/ 543583 w 659674"/>
                <a:gd name="connsiteY20" fmla="*/ 30090 h 378517"/>
                <a:gd name="connsiteX21" fmla="*/ 547321 w 659674"/>
                <a:gd name="connsiteY21" fmla="*/ 29260 h 378517"/>
                <a:gd name="connsiteX22" fmla="*/ 550504 w 659674"/>
                <a:gd name="connsiteY22" fmla="*/ 28984 h 378517"/>
                <a:gd name="connsiteX23" fmla="*/ 553688 w 659674"/>
                <a:gd name="connsiteY23" fmla="*/ 29191 h 378517"/>
                <a:gd name="connsiteX24" fmla="*/ 557287 w 659674"/>
                <a:gd name="connsiteY24" fmla="*/ 29675 h 378517"/>
                <a:gd name="connsiteX25" fmla="*/ 560471 w 659674"/>
                <a:gd name="connsiteY25" fmla="*/ 29468 h 378517"/>
                <a:gd name="connsiteX26" fmla="*/ 562409 w 659674"/>
                <a:gd name="connsiteY26" fmla="*/ 28223 h 378517"/>
                <a:gd name="connsiteX27" fmla="*/ 564277 w 659674"/>
                <a:gd name="connsiteY27" fmla="*/ 26701 h 378517"/>
                <a:gd name="connsiteX28" fmla="*/ 567184 w 659674"/>
                <a:gd name="connsiteY28" fmla="*/ 25594 h 378517"/>
                <a:gd name="connsiteX29" fmla="*/ 570368 w 659674"/>
                <a:gd name="connsiteY29" fmla="*/ 26078 h 378517"/>
                <a:gd name="connsiteX30" fmla="*/ 572721 w 659674"/>
                <a:gd name="connsiteY30" fmla="*/ 27946 h 378517"/>
                <a:gd name="connsiteX31" fmla="*/ 574867 w 659674"/>
                <a:gd name="connsiteY31" fmla="*/ 30160 h 378517"/>
                <a:gd name="connsiteX32" fmla="*/ 577497 w 659674"/>
                <a:gd name="connsiteY32" fmla="*/ 31612 h 378517"/>
                <a:gd name="connsiteX33" fmla="*/ 580265 w 659674"/>
                <a:gd name="connsiteY33" fmla="*/ 31612 h 378517"/>
                <a:gd name="connsiteX34" fmla="*/ 586425 w 659674"/>
                <a:gd name="connsiteY34" fmla="*/ 29537 h 378517"/>
                <a:gd name="connsiteX35" fmla="*/ 589470 w 659674"/>
                <a:gd name="connsiteY35" fmla="*/ 29053 h 378517"/>
                <a:gd name="connsiteX36" fmla="*/ 593623 w 659674"/>
                <a:gd name="connsiteY36" fmla="*/ 29260 h 378517"/>
                <a:gd name="connsiteX37" fmla="*/ 595976 w 659674"/>
                <a:gd name="connsiteY37" fmla="*/ 29675 h 378517"/>
                <a:gd name="connsiteX38" fmla="*/ 597568 w 659674"/>
                <a:gd name="connsiteY38" fmla="*/ 30505 h 378517"/>
                <a:gd name="connsiteX39" fmla="*/ 598398 w 659674"/>
                <a:gd name="connsiteY39" fmla="*/ 31820 h 378517"/>
                <a:gd name="connsiteX40" fmla="*/ 597914 w 659674"/>
                <a:gd name="connsiteY40" fmla="*/ 32235 h 378517"/>
                <a:gd name="connsiteX41" fmla="*/ 596945 w 659674"/>
                <a:gd name="connsiteY41" fmla="*/ 32581 h 378517"/>
                <a:gd name="connsiteX42" fmla="*/ 596391 w 659674"/>
                <a:gd name="connsiteY42" fmla="*/ 33826 h 378517"/>
                <a:gd name="connsiteX43" fmla="*/ 596184 w 659674"/>
                <a:gd name="connsiteY43" fmla="*/ 35140 h 378517"/>
                <a:gd name="connsiteX44" fmla="*/ 596184 w 659674"/>
                <a:gd name="connsiteY44" fmla="*/ 35693 h 378517"/>
                <a:gd name="connsiteX45" fmla="*/ 596599 w 659674"/>
                <a:gd name="connsiteY45" fmla="*/ 36247 h 378517"/>
                <a:gd name="connsiteX46" fmla="*/ 598952 w 659674"/>
                <a:gd name="connsiteY46" fmla="*/ 38668 h 378517"/>
                <a:gd name="connsiteX47" fmla="*/ 603174 w 659674"/>
                <a:gd name="connsiteY47" fmla="*/ 42127 h 378517"/>
                <a:gd name="connsiteX48" fmla="*/ 605873 w 659674"/>
                <a:gd name="connsiteY48" fmla="*/ 45101 h 378517"/>
                <a:gd name="connsiteX49" fmla="*/ 606150 w 659674"/>
                <a:gd name="connsiteY49" fmla="*/ 46554 h 378517"/>
                <a:gd name="connsiteX50" fmla="*/ 605043 w 659674"/>
                <a:gd name="connsiteY50" fmla="*/ 47868 h 378517"/>
                <a:gd name="connsiteX51" fmla="*/ 603520 w 659674"/>
                <a:gd name="connsiteY51" fmla="*/ 50497 h 378517"/>
                <a:gd name="connsiteX52" fmla="*/ 613971 w 659674"/>
                <a:gd name="connsiteY52" fmla="*/ 48767 h 378517"/>
                <a:gd name="connsiteX53" fmla="*/ 626083 w 659674"/>
                <a:gd name="connsiteY53" fmla="*/ 47591 h 378517"/>
                <a:gd name="connsiteX54" fmla="*/ 637434 w 659674"/>
                <a:gd name="connsiteY54" fmla="*/ 49044 h 378517"/>
                <a:gd name="connsiteX55" fmla="*/ 645808 w 659674"/>
                <a:gd name="connsiteY55" fmla="*/ 55131 h 378517"/>
                <a:gd name="connsiteX56" fmla="*/ 643316 w 659674"/>
                <a:gd name="connsiteY56" fmla="*/ 58936 h 378517"/>
                <a:gd name="connsiteX57" fmla="*/ 639095 w 659674"/>
                <a:gd name="connsiteY57" fmla="*/ 61772 h 378517"/>
                <a:gd name="connsiteX58" fmla="*/ 623522 w 659674"/>
                <a:gd name="connsiteY58" fmla="*/ 70073 h 378517"/>
                <a:gd name="connsiteX59" fmla="*/ 579850 w 659674"/>
                <a:gd name="connsiteY59" fmla="*/ 87297 h 378517"/>
                <a:gd name="connsiteX60" fmla="*/ 575697 w 659674"/>
                <a:gd name="connsiteY60" fmla="*/ 88058 h 378517"/>
                <a:gd name="connsiteX61" fmla="*/ 567323 w 659674"/>
                <a:gd name="connsiteY61" fmla="*/ 87574 h 378517"/>
                <a:gd name="connsiteX62" fmla="*/ 563101 w 659674"/>
                <a:gd name="connsiteY62" fmla="*/ 87781 h 378517"/>
                <a:gd name="connsiteX63" fmla="*/ 559848 w 659674"/>
                <a:gd name="connsiteY63" fmla="*/ 89026 h 378517"/>
                <a:gd name="connsiteX64" fmla="*/ 554449 w 659674"/>
                <a:gd name="connsiteY64" fmla="*/ 92900 h 378517"/>
                <a:gd name="connsiteX65" fmla="*/ 551058 w 659674"/>
                <a:gd name="connsiteY65" fmla="*/ 94283 h 378517"/>
                <a:gd name="connsiteX66" fmla="*/ 536939 w 659674"/>
                <a:gd name="connsiteY66" fmla="*/ 95044 h 378517"/>
                <a:gd name="connsiteX67" fmla="*/ 533063 w 659674"/>
                <a:gd name="connsiteY67" fmla="*/ 96220 h 378517"/>
                <a:gd name="connsiteX68" fmla="*/ 530779 w 659674"/>
                <a:gd name="connsiteY68" fmla="*/ 98365 h 378517"/>
                <a:gd name="connsiteX69" fmla="*/ 527388 w 659674"/>
                <a:gd name="connsiteY69" fmla="*/ 103691 h 378517"/>
                <a:gd name="connsiteX70" fmla="*/ 524758 w 659674"/>
                <a:gd name="connsiteY70" fmla="*/ 105835 h 378517"/>
                <a:gd name="connsiteX71" fmla="*/ 495066 w 659674"/>
                <a:gd name="connsiteY71" fmla="*/ 117733 h 378517"/>
                <a:gd name="connsiteX72" fmla="*/ 491398 w 659674"/>
                <a:gd name="connsiteY72" fmla="*/ 119808 h 378517"/>
                <a:gd name="connsiteX73" fmla="*/ 489737 w 659674"/>
                <a:gd name="connsiteY73" fmla="*/ 122714 h 378517"/>
                <a:gd name="connsiteX74" fmla="*/ 493544 w 659674"/>
                <a:gd name="connsiteY74" fmla="*/ 123475 h 378517"/>
                <a:gd name="connsiteX75" fmla="*/ 497558 w 659674"/>
                <a:gd name="connsiteY75" fmla="*/ 122921 h 378517"/>
                <a:gd name="connsiteX76" fmla="*/ 551958 w 659674"/>
                <a:gd name="connsiteY76" fmla="*/ 104936 h 378517"/>
                <a:gd name="connsiteX77" fmla="*/ 561301 w 659674"/>
                <a:gd name="connsiteY77" fmla="*/ 103760 h 378517"/>
                <a:gd name="connsiteX78" fmla="*/ 571614 w 659674"/>
                <a:gd name="connsiteY78" fmla="*/ 104175 h 378517"/>
                <a:gd name="connsiteX79" fmla="*/ 569953 w 659674"/>
                <a:gd name="connsiteY79" fmla="*/ 108671 h 378517"/>
                <a:gd name="connsiteX80" fmla="*/ 566492 w 659674"/>
                <a:gd name="connsiteY80" fmla="*/ 112822 h 378517"/>
                <a:gd name="connsiteX81" fmla="*/ 562340 w 659674"/>
                <a:gd name="connsiteY81" fmla="*/ 116488 h 378517"/>
                <a:gd name="connsiteX82" fmla="*/ 554657 w 659674"/>
                <a:gd name="connsiteY82" fmla="*/ 122230 h 378517"/>
                <a:gd name="connsiteX83" fmla="*/ 542545 w 659674"/>
                <a:gd name="connsiteY83" fmla="*/ 129493 h 378517"/>
                <a:gd name="connsiteX84" fmla="*/ 530572 w 659674"/>
                <a:gd name="connsiteY84" fmla="*/ 138554 h 378517"/>
                <a:gd name="connsiteX85" fmla="*/ 487384 w 659674"/>
                <a:gd name="connsiteY85" fmla="*/ 162212 h 378517"/>
                <a:gd name="connsiteX86" fmla="*/ 476726 w 659674"/>
                <a:gd name="connsiteY86" fmla="*/ 170305 h 378517"/>
                <a:gd name="connsiteX87" fmla="*/ 473057 w 659674"/>
                <a:gd name="connsiteY87" fmla="*/ 172380 h 378517"/>
                <a:gd name="connsiteX88" fmla="*/ 469112 w 659674"/>
                <a:gd name="connsiteY88" fmla="*/ 173487 h 378517"/>
                <a:gd name="connsiteX89" fmla="*/ 464406 w 659674"/>
                <a:gd name="connsiteY89" fmla="*/ 173349 h 378517"/>
                <a:gd name="connsiteX90" fmla="*/ 460184 w 659674"/>
                <a:gd name="connsiteY90" fmla="*/ 172104 h 378517"/>
                <a:gd name="connsiteX91" fmla="*/ 452571 w 659674"/>
                <a:gd name="connsiteY91" fmla="*/ 167815 h 378517"/>
                <a:gd name="connsiteX92" fmla="*/ 448626 w 659674"/>
                <a:gd name="connsiteY92" fmla="*/ 165947 h 378517"/>
                <a:gd name="connsiteX93" fmla="*/ 451048 w 659674"/>
                <a:gd name="connsiteY93" fmla="*/ 168783 h 378517"/>
                <a:gd name="connsiteX94" fmla="*/ 457485 w 659674"/>
                <a:gd name="connsiteY94" fmla="*/ 175216 h 378517"/>
                <a:gd name="connsiteX95" fmla="*/ 458869 w 659674"/>
                <a:gd name="connsiteY95" fmla="*/ 178122 h 378517"/>
                <a:gd name="connsiteX96" fmla="*/ 457623 w 659674"/>
                <a:gd name="connsiteY96" fmla="*/ 181096 h 378517"/>
                <a:gd name="connsiteX97" fmla="*/ 454232 w 659674"/>
                <a:gd name="connsiteY97" fmla="*/ 182549 h 378517"/>
                <a:gd name="connsiteX98" fmla="*/ 446549 w 659674"/>
                <a:gd name="connsiteY98" fmla="*/ 183517 h 378517"/>
                <a:gd name="connsiteX99" fmla="*/ 433122 w 659674"/>
                <a:gd name="connsiteY99" fmla="*/ 187253 h 378517"/>
                <a:gd name="connsiteX100" fmla="*/ 430492 w 659674"/>
                <a:gd name="connsiteY100" fmla="*/ 187460 h 378517"/>
                <a:gd name="connsiteX101" fmla="*/ 427378 w 659674"/>
                <a:gd name="connsiteY101" fmla="*/ 187322 h 378517"/>
                <a:gd name="connsiteX102" fmla="*/ 424402 w 659674"/>
                <a:gd name="connsiteY102" fmla="*/ 187460 h 378517"/>
                <a:gd name="connsiteX103" fmla="*/ 422118 w 659674"/>
                <a:gd name="connsiteY103" fmla="*/ 188290 h 378517"/>
                <a:gd name="connsiteX104" fmla="*/ 421357 w 659674"/>
                <a:gd name="connsiteY104" fmla="*/ 190158 h 378517"/>
                <a:gd name="connsiteX105" fmla="*/ 423571 w 659674"/>
                <a:gd name="connsiteY105" fmla="*/ 191334 h 378517"/>
                <a:gd name="connsiteX106" fmla="*/ 427032 w 659674"/>
                <a:gd name="connsiteY106" fmla="*/ 191887 h 378517"/>
                <a:gd name="connsiteX107" fmla="*/ 429870 w 659674"/>
                <a:gd name="connsiteY107" fmla="*/ 192026 h 378517"/>
                <a:gd name="connsiteX108" fmla="*/ 433745 w 659674"/>
                <a:gd name="connsiteY108" fmla="*/ 191472 h 378517"/>
                <a:gd name="connsiteX109" fmla="*/ 441428 w 659674"/>
                <a:gd name="connsiteY109" fmla="*/ 189259 h 378517"/>
                <a:gd name="connsiteX110" fmla="*/ 445234 w 659674"/>
                <a:gd name="connsiteY110" fmla="*/ 188843 h 378517"/>
                <a:gd name="connsiteX111" fmla="*/ 449041 w 659674"/>
                <a:gd name="connsiteY111" fmla="*/ 189466 h 378517"/>
                <a:gd name="connsiteX112" fmla="*/ 451117 w 659674"/>
                <a:gd name="connsiteY112" fmla="*/ 190919 h 378517"/>
                <a:gd name="connsiteX113" fmla="*/ 450979 w 659674"/>
                <a:gd name="connsiteY113" fmla="*/ 193132 h 378517"/>
                <a:gd name="connsiteX114" fmla="*/ 448210 w 659674"/>
                <a:gd name="connsiteY114" fmla="*/ 195968 h 378517"/>
                <a:gd name="connsiteX115" fmla="*/ 445304 w 659674"/>
                <a:gd name="connsiteY115" fmla="*/ 197629 h 378517"/>
                <a:gd name="connsiteX116" fmla="*/ 435337 w 659674"/>
                <a:gd name="connsiteY116" fmla="*/ 201156 h 378517"/>
                <a:gd name="connsiteX117" fmla="*/ 440113 w 659674"/>
                <a:gd name="connsiteY117" fmla="*/ 203093 h 378517"/>
                <a:gd name="connsiteX118" fmla="*/ 438313 w 659674"/>
                <a:gd name="connsiteY118" fmla="*/ 205860 h 378517"/>
                <a:gd name="connsiteX119" fmla="*/ 433330 w 659674"/>
                <a:gd name="connsiteY119" fmla="*/ 208489 h 378517"/>
                <a:gd name="connsiteX120" fmla="*/ 428693 w 659674"/>
                <a:gd name="connsiteY120" fmla="*/ 210080 h 378517"/>
                <a:gd name="connsiteX121" fmla="*/ 419972 w 659674"/>
                <a:gd name="connsiteY121" fmla="*/ 211740 h 378517"/>
                <a:gd name="connsiteX122" fmla="*/ 415612 w 659674"/>
                <a:gd name="connsiteY122" fmla="*/ 211947 h 378517"/>
                <a:gd name="connsiteX123" fmla="*/ 411113 w 659674"/>
                <a:gd name="connsiteY123" fmla="*/ 211325 h 378517"/>
                <a:gd name="connsiteX124" fmla="*/ 389035 w 659674"/>
                <a:gd name="connsiteY124" fmla="*/ 204961 h 378517"/>
                <a:gd name="connsiteX125" fmla="*/ 377892 w 659674"/>
                <a:gd name="connsiteY125" fmla="*/ 203370 h 378517"/>
                <a:gd name="connsiteX126" fmla="*/ 366749 w 659674"/>
                <a:gd name="connsiteY126" fmla="*/ 205099 h 378517"/>
                <a:gd name="connsiteX127" fmla="*/ 373601 w 659674"/>
                <a:gd name="connsiteY127" fmla="*/ 206759 h 378517"/>
                <a:gd name="connsiteX128" fmla="*/ 381076 w 659674"/>
                <a:gd name="connsiteY128" fmla="*/ 207244 h 378517"/>
                <a:gd name="connsiteX129" fmla="*/ 388274 w 659674"/>
                <a:gd name="connsiteY129" fmla="*/ 208281 h 378517"/>
                <a:gd name="connsiteX130" fmla="*/ 394088 w 659674"/>
                <a:gd name="connsiteY130" fmla="*/ 211463 h 378517"/>
                <a:gd name="connsiteX131" fmla="*/ 396718 w 659674"/>
                <a:gd name="connsiteY131" fmla="*/ 217066 h 378517"/>
                <a:gd name="connsiteX132" fmla="*/ 392357 w 659674"/>
                <a:gd name="connsiteY132" fmla="*/ 219557 h 378517"/>
                <a:gd name="connsiteX133" fmla="*/ 364396 w 659674"/>
                <a:gd name="connsiteY133" fmla="*/ 222462 h 378517"/>
                <a:gd name="connsiteX134" fmla="*/ 353461 w 659674"/>
                <a:gd name="connsiteY134" fmla="*/ 224675 h 378517"/>
                <a:gd name="connsiteX135" fmla="*/ 349723 w 659674"/>
                <a:gd name="connsiteY135" fmla="*/ 224952 h 378517"/>
                <a:gd name="connsiteX136" fmla="*/ 346193 w 659674"/>
                <a:gd name="connsiteY136" fmla="*/ 224468 h 378517"/>
                <a:gd name="connsiteX137" fmla="*/ 336158 w 659674"/>
                <a:gd name="connsiteY137" fmla="*/ 221286 h 378517"/>
                <a:gd name="connsiteX138" fmla="*/ 332213 w 659674"/>
                <a:gd name="connsiteY138" fmla="*/ 220525 h 378517"/>
                <a:gd name="connsiteX139" fmla="*/ 320309 w 659674"/>
                <a:gd name="connsiteY139" fmla="*/ 219557 h 378517"/>
                <a:gd name="connsiteX140" fmla="*/ 322800 w 659674"/>
                <a:gd name="connsiteY140" fmla="*/ 221217 h 378517"/>
                <a:gd name="connsiteX141" fmla="*/ 329790 w 659674"/>
                <a:gd name="connsiteY141" fmla="*/ 223430 h 378517"/>
                <a:gd name="connsiteX142" fmla="*/ 332766 w 659674"/>
                <a:gd name="connsiteY142" fmla="*/ 224952 h 378517"/>
                <a:gd name="connsiteX143" fmla="*/ 333874 w 659674"/>
                <a:gd name="connsiteY143" fmla="*/ 226128 h 378517"/>
                <a:gd name="connsiteX144" fmla="*/ 335812 w 659674"/>
                <a:gd name="connsiteY144" fmla="*/ 228757 h 378517"/>
                <a:gd name="connsiteX145" fmla="*/ 336988 w 659674"/>
                <a:gd name="connsiteY145" fmla="*/ 229863 h 378517"/>
                <a:gd name="connsiteX146" fmla="*/ 338234 w 659674"/>
                <a:gd name="connsiteY146" fmla="*/ 230417 h 378517"/>
                <a:gd name="connsiteX147" fmla="*/ 349516 w 659674"/>
                <a:gd name="connsiteY147" fmla="*/ 234498 h 378517"/>
                <a:gd name="connsiteX148" fmla="*/ 352976 w 659674"/>
                <a:gd name="connsiteY148" fmla="*/ 235328 h 378517"/>
                <a:gd name="connsiteX149" fmla="*/ 356506 w 659674"/>
                <a:gd name="connsiteY149" fmla="*/ 235743 h 378517"/>
                <a:gd name="connsiteX150" fmla="*/ 359966 w 659674"/>
                <a:gd name="connsiteY150" fmla="*/ 235605 h 378517"/>
                <a:gd name="connsiteX151" fmla="*/ 366887 w 659674"/>
                <a:gd name="connsiteY151" fmla="*/ 234775 h 378517"/>
                <a:gd name="connsiteX152" fmla="*/ 370417 w 659674"/>
                <a:gd name="connsiteY152" fmla="*/ 234775 h 378517"/>
                <a:gd name="connsiteX153" fmla="*/ 369933 w 659674"/>
                <a:gd name="connsiteY153" fmla="*/ 240516 h 378517"/>
                <a:gd name="connsiteX154" fmla="*/ 368964 w 659674"/>
                <a:gd name="connsiteY154" fmla="*/ 242661 h 378517"/>
                <a:gd name="connsiteX155" fmla="*/ 366818 w 659674"/>
                <a:gd name="connsiteY155" fmla="*/ 244251 h 378517"/>
                <a:gd name="connsiteX156" fmla="*/ 364119 w 659674"/>
                <a:gd name="connsiteY156" fmla="*/ 244805 h 378517"/>
                <a:gd name="connsiteX157" fmla="*/ 360658 w 659674"/>
                <a:gd name="connsiteY157" fmla="*/ 244805 h 378517"/>
                <a:gd name="connsiteX158" fmla="*/ 357129 w 659674"/>
                <a:gd name="connsiteY158" fmla="*/ 244459 h 378517"/>
                <a:gd name="connsiteX159" fmla="*/ 337750 w 659674"/>
                <a:gd name="connsiteY159" fmla="*/ 240862 h 378517"/>
                <a:gd name="connsiteX160" fmla="*/ 331798 w 659674"/>
                <a:gd name="connsiteY160" fmla="*/ 240862 h 378517"/>
                <a:gd name="connsiteX161" fmla="*/ 308819 w 659674"/>
                <a:gd name="connsiteY161" fmla="*/ 243145 h 378517"/>
                <a:gd name="connsiteX162" fmla="*/ 285357 w 659674"/>
                <a:gd name="connsiteY162" fmla="*/ 242315 h 378517"/>
                <a:gd name="connsiteX163" fmla="*/ 288056 w 659674"/>
                <a:gd name="connsiteY163" fmla="*/ 243906 h 378517"/>
                <a:gd name="connsiteX164" fmla="*/ 295738 w 659674"/>
                <a:gd name="connsiteY164" fmla="*/ 247364 h 378517"/>
                <a:gd name="connsiteX165" fmla="*/ 299061 w 659674"/>
                <a:gd name="connsiteY165" fmla="*/ 248402 h 378517"/>
                <a:gd name="connsiteX166" fmla="*/ 303352 w 659674"/>
                <a:gd name="connsiteY166" fmla="*/ 248402 h 378517"/>
                <a:gd name="connsiteX167" fmla="*/ 317609 w 659674"/>
                <a:gd name="connsiteY167" fmla="*/ 245635 h 378517"/>
                <a:gd name="connsiteX168" fmla="*/ 326122 w 659674"/>
                <a:gd name="connsiteY168" fmla="*/ 244943 h 378517"/>
                <a:gd name="connsiteX169" fmla="*/ 330344 w 659674"/>
                <a:gd name="connsiteY169" fmla="*/ 245082 h 378517"/>
                <a:gd name="connsiteX170" fmla="*/ 334566 w 659674"/>
                <a:gd name="connsiteY170" fmla="*/ 245842 h 378517"/>
                <a:gd name="connsiteX171" fmla="*/ 336642 w 659674"/>
                <a:gd name="connsiteY171" fmla="*/ 246534 h 378517"/>
                <a:gd name="connsiteX172" fmla="*/ 341556 w 659674"/>
                <a:gd name="connsiteY172" fmla="*/ 249440 h 378517"/>
                <a:gd name="connsiteX173" fmla="*/ 343702 w 659674"/>
                <a:gd name="connsiteY173" fmla="*/ 250408 h 378517"/>
                <a:gd name="connsiteX174" fmla="*/ 345640 w 659674"/>
                <a:gd name="connsiteY174" fmla="*/ 250892 h 378517"/>
                <a:gd name="connsiteX175" fmla="*/ 354914 w 659674"/>
                <a:gd name="connsiteY175" fmla="*/ 252206 h 378517"/>
                <a:gd name="connsiteX176" fmla="*/ 359067 w 659674"/>
                <a:gd name="connsiteY176" fmla="*/ 253521 h 378517"/>
                <a:gd name="connsiteX177" fmla="*/ 367303 w 659674"/>
                <a:gd name="connsiteY177" fmla="*/ 257187 h 378517"/>
                <a:gd name="connsiteX178" fmla="*/ 370556 w 659674"/>
                <a:gd name="connsiteY178" fmla="*/ 258294 h 378517"/>
                <a:gd name="connsiteX179" fmla="*/ 370694 w 659674"/>
                <a:gd name="connsiteY179" fmla="*/ 259124 h 378517"/>
                <a:gd name="connsiteX180" fmla="*/ 370002 w 659674"/>
                <a:gd name="connsiteY180" fmla="*/ 261268 h 378517"/>
                <a:gd name="connsiteX181" fmla="*/ 369102 w 659674"/>
                <a:gd name="connsiteY181" fmla="*/ 263205 h 378517"/>
                <a:gd name="connsiteX182" fmla="*/ 367926 w 659674"/>
                <a:gd name="connsiteY182" fmla="*/ 264658 h 378517"/>
                <a:gd name="connsiteX183" fmla="*/ 366334 w 659674"/>
                <a:gd name="connsiteY183" fmla="*/ 265764 h 378517"/>
                <a:gd name="connsiteX184" fmla="*/ 364119 w 659674"/>
                <a:gd name="connsiteY184" fmla="*/ 266802 h 378517"/>
                <a:gd name="connsiteX185" fmla="*/ 355814 w 659674"/>
                <a:gd name="connsiteY185" fmla="*/ 268462 h 378517"/>
                <a:gd name="connsiteX186" fmla="*/ 338649 w 659674"/>
                <a:gd name="connsiteY186" fmla="*/ 268116 h 378517"/>
                <a:gd name="connsiteX187" fmla="*/ 330344 w 659674"/>
                <a:gd name="connsiteY187" fmla="*/ 269361 h 378517"/>
                <a:gd name="connsiteX188" fmla="*/ 343910 w 659674"/>
                <a:gd name="connsiteY188" fmla="*/ 271298 h 378517"/>
                <a:gd name="connsiteX189" fmla="*/ 350831 w 659674"/>
                <a:gd name="connsiteY189" fmla="*/ 273373 h 378517"/>
                <a:gd name="connsiteX190" fmla="*/ 355675 w 659674"/>
                <a:gd name="connsiteY190" fmla="*/ 276694 h 378517"/>
                <a:gd name="connsiteX191" fmla="*/ 349723 w 659674"/>
                <a:gd name="connsiteY191" fmla="*/ 280153 h 378517"/>
                <a:gd name="connsiteX192" fmla="*/ 348062 w 659674"/>
                <a:gd name="connsiteY192" fmla="*/ 281536 h 378517"/>
                <a:gd name="connsiteX193" fmla="*/ 346470 w 659674"/>
                <a:gd name="connsiteY193" fmla="*/ 283680 h 378517"/>
                <a:gd name="connsiteX194" fmla="*/ 343633 w 659674"/>
                <a:gd name="connsiteY194" fmla="*/ 288730 h 378517"/>
                <a:gd name="connsiteX195" fmla="*/ 341833 w 659674"/>
                <a:gd name="connsiteY195" fmla="*/ 290598 h 378517"/>
                <a:gd name="connsiteX196" fmla="*/ 339895 w 659674"/>
                <a:gd name="connsiteY196" fmla="*/ 291428 h 378517"/>
                <a:gd name="connsiteX197" fmla="*/ 337819 w 659674"/>
                <a:gd name="connsiteY197" fmla="*/ 291704 h 378517"/>
                <a:gd name="connsiteX198" fmla="*/ 333597 w 659674"/>
                <a:gd name="connsiteY198" fmla="*/ 291704 h 378517"/>
                <a:gd name="connsiteX199" fmla="*/ 331244 w 659674"/>
                <a:gd name="connsiteY199" fmla="*/ 292120 h 378517"/>
                <a:gd name="connsiteX200" fmla="*/ 324530 w 659674"/>
                <a:gd name="connsiteY200" fmla="*/ 294195 h 378517"/>
                <a:gd name="connsiteX201" fmla="*/ 320654 w 659674"/>
                <a:gd name="connsiteY201" fmla="*/ 294679 h 378517"/>
                <a:gd name="connsiteX202" fmla="*/ 304667 w 659674"/>
                <a:gd name="connsiteY202" fmla="*/ 293503 h 378517"/>
                <a:gd name="connsiteX203" fmla="*/ 300722 w 659674"/>
                <a:gd name="connsiteY203" fmla="*/ 293503 h 378517"/>
                <a:gd name="connsiteX204" fmla="*/ 297607 w 659674"/>
                <a:gd name="connsiteY204" fmla="*/ 294748 h 378517"/>
                <a:gd name="connsiteX205" fmla="*/ 295808 w 659674"/>
                <a:gd name="connsiteY205" fmla="*/ 298068 h 378517"/>
                <a:gd name="connsiteX206" fmla="*/ 295808 w 659674"/>
                <a:gd name="connsiteY206" fmla="*/ 301527 h 378517"/>
                <a:gd name="connsiteX207" fmla="*/ 296569 w 659674"/>
                <a:gd name="connsiteY207" fmla="*/ 308859 h 378517"/>
                <a:gd name="connsiteX208" fmla="*/ 295946 w 659674"/>
                <a:gd name="connsiteY208" fmla="*/ 312111 h 378517"/>
                <a:gd name="connsiteX209" fmla="*/ 293870 w 659674"/>
                <a:gd name="connsiteY209" fmla="*/ 314601 h 378517"/>
                <a:gd name="connsiteX210" fmla="*/ 290825 w 659674"/>
                <a:gd name="connsiteY210" fmla="*/ 316192 h 378517"/>
                <a:gd name="connsiteX211" fmla="*/ 287433 w 659674"/>
                <a:gd name="connsiteY211" fmla="*/ 317230 h 378517"/>
                <a:gd name="connsiteX212" fmla="*/ 276221 w 659674"/>
                <a:gd name="connsiteY212" fmla="*/ 318959 h 378517"/>
                <a:gd name="connsiteX213" fmla="*/ 251443 w 659674"/>
                <a:gd name="connsiteY213" fmla="*/ 319512 h 378517"/>
                <a:gd name="connsiteX214" fmla="*/ 243692 w 659674"/>
                <a:gd name="connsiteY214" fmla="*/ 318405 h 378517"/>
                <a:gd name="connsiteX215" fmla="*/ 229088 w 659674"/>
                <a:gd name="connsiteY215" fmla="*/ 313978 h 378517"/>
                <a:gd name="connsiteX216" fmla="*/ 221544 w 659674"/>
                <a:gd name="connsiteY216" fmla="*/ 312318 h 378517"/>
                <a:gd name="connsiteX217" fmla="*/ 222929 w 659674"/>
                <a:gd name="connsiteY217" fmla="*/ 314047 h 378517"/>
                <a:gd name="connsiteX218" fmla="*/ 224936 w 659674"/>
                <a:gd name="connsiteY218" fmla="*/ 315500 h 378517"/>
                <a:gd name="connsiteX219" fmla="*/ 227220 w 659674"/>
                <a:gd name="connsiteY219" fmla="*/ 316607 h 378517"/>
                <a:gd name="connsiteX220" fmla="*/ 229504 w 659674"/>
                <a:gd name="connsiteY220" fmla="*/ 317368 h 378517"/>
                <a:gd name="connsiteX221" fmla="*/ 225835 w 659674"/>
                <a:gd name="connsiteY221" fmla="*/ 319097 h 378517"/>
                <a:gd name="connsiteX222" fmla="*/ 221475 w 659674"/>
                <a:gd name="connsiteY222" fmla="*/ 319512 h 378517"/>
                <a:gd name="connsiteX223" fmla="*/ 216976 w 659674"/>
                <a:gd name="connsiteY223" fmla="*/ 319512 h 378517"/>
                <a:gd name="connsiteX224" fmla="*/ 213100 w 659674"/>
                <a:gd name="connsiteY224" fmla="*/ 320066 h 378517"/>
                <a:gd name="connsiteX225" fmla="*/ 218776 w 659674"/>
                <a:gd name="connsiteY225" fmla="*/ 322141 h 378517"/>
                <a:gd name="connsiteX226" fmla="*/ 224382 w 659674"/>
                <a:gd name="connsiteY226" fmla="*/ 322141 h 378517"/>
                <a:gd name="connsiteX227" fmla="*/ 230127 w 659674"/>
                <a:gd name="connsiteY227" fmla="*/ 321103 h 378517"/>
                <a:gd name="connsiteX228" fmla="*/ 236148 w 659674"/>
                <a:gd name="connsiteY228" fmla="*/ 320688 h 378517"/>
                <a:gd name="connsiteX229" fmla="*/ 239470 w 659674"/>
                <a:gd name="connsiteY229" fmla="*/ 321172 h 378517"/>
                <a:gd name="connsiteX230" fmla="*/ 248675 w 659674"/>
                <a:gd name="connsiteY230" fmla="*/ 323939 h 378517"/>
                <a:gd name="connsiteX231" fmla="*/ 251236 w 659674"/>
                <a:gd name="connsiteY231" fmla="*/ 324216 h 378517"/>
                <a:gd name="connsiteX232" fmla="*/ 261687 w 659674"/>
                <a:gd name="connsiteY232" fmla="*/ 322833 h 378517"/>
                <a:gd name="connsiteX233" fmla="*/ 265078 w 659674"/>
                <a:gd name="connsiteY233" fmla="*/ 322833 h 378517"/>
                <a:gd name="connsiteX234" fmla="*/ 268123 w 659674"/>
                <a:gd name="connsiteY234" fmla="*/ 323663 h 378517"/>
                <a:gd name="connsiteX235" fmla="*/ 270269 w 659674"/>
                <a:gd name="connsiteY235" fmla="*/ 325669 h 378517"/>
                <a:gd name="connsiteX236" fmla="*/ 271030 w 659674"/>
                <a:gd name="connsiteY236" fmla="*/ 328021 h 378517"/>
                <a:gd name="connsiteX237" fmla="*/ 270892 w 659674"/>
                <a:gd name="connsiteY237" fmla="*/ 329681 h 378517"/>
                <a:gd name="connsiteX238" fmla="*/ 271238 w 659674"/>
                <a:gd name="connsiteY238" fmla="*/ 331064 h 378517"/>
                <a:gd name="connsiteX239" fmla="*/ 273314 w 659674"/>
                <a:gd name="connsiteY239" fmla="*/ 332724 h 378517"/>
                <a:gd name="connsiteX240" fmla="*/ 278782 w 659674"/>
                <a:gd name="connsiteY240" fmla="*/ 333969 h 378517"/>
                <a:gd name="connsiteX241" fmla="*/ 288541 w 659674"/>
                <a:gd name="connsiteY241" fmla="*/ 331202 h 378517"/>
                <a:gd name="connsiteX242" fmla="*/ 293385 w 659674"/>
                <a:gd name="connsiteY242" fmla="*/ 331894 h 378517"/>
                <a:gd name="connsiteX243" fmla="*/ 297538 w 659674"/>
                <a:gd name="connsiteY243" fmla="*/ 339227 h 378517"/>
                <a:gd name="connsiteX244" fmla="*/ 289579 w 659674"/>
                <a:gd name="connsiteY244" fmla="*/ 346905 h 378517"/>
                <a:gd name="connsiteX245" fmla="*/ 277329 w 659674"/>
                <a:gd name="connsiteY245" fmla="*/ 353476 h 378517"/>
                <a:gd name="connsiteX246" fmla="*/ 263002 w 659674"/>
                <a:gd name="connsiteY246" fmla="*/ 359425 h 378517"/>
                <a:gd name="connsiteX247" fmla="*/ 240508 w 659674"/>
                <a:gd name="connsiteY247" fmla="*/ 364890 h 378517"/>
                <a:gd name="connsiteX248" fmla="*/ 237601 w 659674"/>
                <a:gd name="connsiteY248" fmla="*/ 364890 h 378517"/>
                <a:gd name="connsiteX249" fmla="*/ 235594 w 659674"/>
                <a:gd name="connsiteY249" fmla="*/ 363645 h 378517"/>
                <a:gd name="connsiteX250" fmla="*/ 235456 w 659674"/>
                <a:gd name="connsiteY250" fmla="*/ 361500 h 378517"/>
                <a:gd name="connsiteX251" fmla="*/ 236632 w 659674"/>
                <a:gd name="connsiteY251" fmla="*/ 359287 h 378517"/>
                <a:gd name="connsiteX252" fmla="*/ 238016 w 659674"/>
                <a:gd name="connsiteY252" fmla="*/ 357143 h 378517"/>
                <a:gd name="connsiteX253" fmla="*/ 238639 w 659674"/>
                <a:gd name="connsiteY253" fmla="*/ 355137 h 378517"/>
                <a:gd name="connsiteX254" fmla="*/ 236425 w 659674"/>
                <a:gd name="connsiteY254" fmla="*/ 350779 h 378517"/>
                <a:gd name="connsiteX255" fmla="*/ 231649 w 659674"/>
                <a:gd name="connsiteY255" fmla="*/ 349741 h 378517"/>
                <a:gd name="connsiteX256" fmla="*/ 221544 w 659674"/>
                <a:gd name="connsiteY256" fmla="*/ 350156 h 378517"/>
                <a:gd name="connsiteX257" fmla="*/ 218914 w 659674"/>
                <a:gd name="connsiteY257" fmla="*/ 349049 h 378517"/>
                <a:gd name="connsiteX258" fmla="*/ 216769 w 659674"/>
                <a:gd name="connsiteY258" fmla="*/ 347320 h 378517"/>
                <a:gd name="connsiteX259" fmla="*/ 214762 w 659674"/>
                <a:gd name="connsiteY259" fmla="*/ 345383 h 378517"/>
                <a:gd name="connsiteX260" fmla="*/ 212478 w 659674"/>
                <a:gd name="connsiteY260" fmla="*/ 343723 h 378517"/>
                <a:gd name="connsiteX261" fmla="*/ 211509 w 659674"/>
                <a:gd name="connsiteY261" fmla="*/ 343446 h 378517"/>
                <a:gd name="connsiteX262" fmla="*/ 209086 w 659674"/>
                <a:gd name="connsiteY262" fmla="*/ 343308 h 378517"/>
                <a:gd name="connsiteX263" fmla="*/ 207979 w 659674"/>
                <a:gd name="connsiteY263" fmla="*/ 343031 h 378517"/>
                <a:gd name="connsiteX264" fmla="*/ 206872 w 659674"/>
                <a:gd name="connsiteY264" fmla="*/ 342478 h 378517"/>
                <a:gd name="connsiteX265" fmla="*/ 204657 w 659674"/>
                <a:gd name="connsiteY265" fmla="*/ 340887 h 378517"/>
                <a:gd name="connsiteX266" fmla="*/ 203480 w 659674"/>
                <a:gd name="connsiteY266" fmla="*/ 340264 h 378517"/>
                <a:gd name="connsiteX267" fmla="*/ 208256 w 659674"/>
                <a:gd name="connsiteY267" fmla="*/ 345176 h 378517"/>
                <a:gd name="connsiteX268" fmla="*/ 210124 w 659674"/>
                <a:gd name="connsiteY268" fmla="*/ 348288 h 378517"/>
                <a:gd name="connsiteX269" fmla="*/ 209640 w 659674"/>
                <a:gd name="connsiteY269" fmla="*/ 351124 h 378517"/>
                <a:gd name="connsiteX270" fmla="*/ 206733 w 659674"/>
                <a:gd name="connsiteY270" fmla="*/ 351955 h 378517"/>
                <a:gd name="connsiteX271" fmla="*/ 181402 w 659674"/>
                <a:gd name="connsiteY271" fmla="*/ 352370 h 378517"/>
                <a:gd name="connsiteX272" fmla="*/ 177734 w 659674"/>
                <a:gd name="connsiteY272" fmla="*/ 351816 h 378517"/>
                <a:gd name="connsiteX273" fmla="*/ 174481 w 659674"/>
                <a:gd name="connsiteY273" fmla="*/ 350433 h 378517"/>
                <a:gd name="connsiteX274" fmla="*/ 172197 w 659674"/>
                <a:gd name="connsiteY274" fmla="*/ 348288 h 378517"/>
                <a:gd name="connsiteX275" fmla="*/ 168252 w 659674"/>
                <a:gd name="connsiteY275" fmla="*/ 342201 h 378517"/>
                <a:gd name="connsiteX276" fmla="*/ 168044 w 659674"/>
                <a:gd name="connsiteY276" fmla="*/ 353338 h 378517"/>
                <a:gd name="connsiteX277" fmla="*/ 167214 w 659674"/>
                <a:gd name="connsiteY277" fmla="*/ 355828 h 378517"/>
                <a:gd name="connsiteX278" fmla="*/ 164722 w 659674"/>
                <a:gd name="connsiteY278" fmla="*/ 356935 h 378517"/>
                <a:gd name="connsiteX279" fmla="*/ 160777 w 659674"/>
                <a:gd name="connsiteY279" fmla="*/ 357419 h 378517"/>
                <a:gd name="connsiteX280" fmla="*/ 147765 w 659674"/>
                <a:gd name="connsiteY280" fmla="*/ 358042 h 378517"/>
                <a:gd name="connsiteX281" fmla="*/ 142090 w 659674"/>
                <a:gd name="connsiteY281" fmla="*/ 357281 h 378517"/>
                <a:gd name="connsiteX282" fmla="*/ 136553 w 659674"/>
                <a:gd name="connsiteY282" fmla="*/ 355690 h 378517"/>
                <a:gd name="connsiteX283" fmla="*/ 128317 w 659674"/>
                <a:gd name="connsiteY283" fmla="*/ 352024 h 378517"/>
                <a:gd name="connsiteX284" fmla="*/ 127002 w 659674"/>
                <a:gd name="connsiteY284" fmla="*/ 351263 h 378517"/>
                <a:gd name="connsiteX285" fmla="*/ 125756 w 659674"/>
                <a:gd name="connsiteY285" fmla="*/ 350294 h 378517"/>
                <a:gd name="connsiteX286" fmla="*/ 125203 w 659674"/>
                <a:gd name="connsiteY286" fmla="*/ 349464 h 378517"/>
                <a:gd name="connsiteX287" fmla="*/ 123888 w 659674"/>
                <a:gd name="connsiteY287" fmla="*/ 347320 h 378517"/>
                <a:gd name="connsiteX288" fmla="*/ 123265 w 659674"/>
                <a:gd name="connsiteY288" fmla="*/ 346767 h 378517"/>
                <a:gd name="connsiteX289" fmla="*/ 121050 w 659674"/>
                <a:gd name="connsiteY289" fmla="*/ 347043 h 378517"/>
                <a:gd name="connsiteX290" fmla="*/ 120012 w 659674"/>
                <a:gd name="connsiteY290" fmla="*/ 348773 h 378517"/>
                <a:gd name="connsiteX291" fmla="*/ 119320 w 659674"/>
                <a:gd name="connsiteY291" fmla="*/ 351124 h 378517"/>
                <a:gd name="connsiteX292" fmla="*/ 118005 w 659674"/>
                <a:gd name="connsiteY292" fmla="*/ 353407 h 378517"/>
                <a:gd name="connsiteX293" fmla="*/ 115997 w 659674"/>
                <a:gd name="connsiteY293" fmla="*/ 354376 h 378517"/>
                <a:gd name="connsiteX294" fmla="*/ 113575 w 659674"/>
                <a:gd name="connsiteY294" fmla="*/ 354168 h 378517"/>
                <a:gd name="connsiteX295" fmla="*/ 104993 w 659674"/>
                <a:gd name="connsiteY295" fmla="*/ 351816 h 378517"/>
                <a:gd name="connsiteX296" fmla="*/ 103194 w 659674"/>
                <a:gd name="connsiteY296" fmla="*/ 350709 h 378517"/>
                <a:gd name="connsiteX297" fmla="*/ 101948 w 659674"/>
                <a:gd name="connsiteY297" fmla="*/ 348842 h 378517"/>
                <a:gd name="connsiteX298" fmla="*/ 100494 w 659674"/>
                <a:gd name="connsiteY298" fmla="*/ 345798 h 378517"/>
                <a:gd name="connsiteX299" fmla="*/ 100356 w 659674"/>
                <a:gd name="connsiteY299" fmla="*/ 354514 h 378517"/>
                <a:gd name="connsiteX300" fmla="*/ 90459 w 659674"/>
                <a:gd name="connsiteY300" fmla="*/ 353615 h 378517"/>
                <a:gd name="connsiteX301" fmla="*/ 83884 w 659674"/>
                <a:gd name="connsiteY301" fmla="*/ 353891 h 378517"/>
                <a:gd name="connsiteX302" fmla="*/ 82361 w 659674"/>
                <a:gd name="connsiteY302" fmla="*/ 353615 h 378517"/>
                <a:gd name="connsiteX303" fmla="*/ 80700 w 659674"/>
                <a:gd name="connsiteY303" fmla="*/ 351055 h 378517"/>
                <a:gd name="connsiteX304" fmla="*/ 79938 w 659674"/>
                <a:gd name="connsiteY304" fmla="*/ 346559 h 378517"/>
                <a:gd name="connsiteX305" fmla="*/ 79662 w 659674"/>
                <a:gd name="connsiteY305" fmla="*/ 338120 h 378517"/>
                <a:gd name="connsiteX306" fmla="*/ 78277 w 659674"/>
                <a:gd name="connsiteY306" fmla="*/ 341924 h 378517"/>
                <a:gd name="connsiteX307" fmla="*/ 78001 w 659674"/>
                <a:gd name="connsiteY307" fmla="*/ 345314 h 378517"/>
                <a:gd name="connsiteX308" fmla="*/ 78623 w 659674"/>
                <a:gd name="connsiteY308" fmla="*/ 352923 h 378517"/>
                <a:gd name="connsiteX309" fmla="*/ 75301 w 659674"/>
                <a:gd name="connsiteY309" fmla="*/ 352093 h 378517"/>
                <a:gd name="connsiteX310" fmla="*/ 72118 w 659674"/>
                <a:gd name="connsiteY310" fmla="*/ 351540 h 378517"/>
                <a:gd name="connsiteX311" fmla="*/ 61390 w 659674"/>
                <a:gd name="connsiteY311" fmla="*/ 350709 h 378517"/>
                <a:gd name="connsiteX312" fmla="*/ 57860 w 659674"/>
                <a:gd name="connsiteY312" fmla="*/ 349534 h 378517"/>
                <a:gd name="connsiteX313" fmla="*/ 57514 w 659674"/>
                <a:gd name="connsiteY313" fmla="*/ 347112 h 378517"/>
                <a:gd name="connsiteX314" fmla="*/ 57514 w 659674"/>
                <a:gd name="connsiteY314" fmla="*/ 344761 h 378517"/>
                <a:gd name="connsiteX315" fmla="*/ 57653 w 659674"/>
                <a:gd name="connsiteY315" fmla="*/ 341371 h 378517"/>
                <a:gd name="connsiteX316" fmla="*/ 58137 w 659674"/>
                <a:gd name="connsiteY316" fmla="*/ 338051 h 378517"/>
                <a:gd name="connsiteX317" fmla="*/ 58760 w 659674"/>
                <a:gd name="connsiteY317" fmla="*/ 335975 h 378517"/>
                <a:gd name="connsiteX318" fmla="*/ 61252 w 659674"/>
                <a:gd name="connsiteY318" fmla="*/ 334246 h 378517"/>
                <a:gd name="connsiteX319" fmla="*/ 82015 w 659674"/>
                <a:gd name="connsiteY319" fmla="*/ 326360 h 378517"/>
                <a:gd name="connsiteX320" fmla="*/ 87206 w 659674"/>
                <a:gd name="connsiteY320" fmla="*/ 325115 h 378517"/>
                <a:gd name="connsiteX321" fmla="*/ 93019 w 659674"/>
                <a:gd name="connsiteY321" fmla="*/ 324631 h 378517"/>
                <a:gd name="connsiteX322" fmla="*/ 103955 w 659674"/>
                <a:gd name="connsiteY322" fmla="*/ 324631 h 378517"/>
                <a:gd name="connsiteX323" fmla="*/ 109422 w 659674"/>
                <a:gd name="connsiteY323" fmla="*/ 324078 h 378517"/>
                <a:gd name="connsiteX324" fmla="*/ 114683 w 659674"/>
                <a:gd name="connsiteY324" fmla="*/ 322902 h 378517"/>
                <a:gd name="connsiteX325" fmla="*/ 112814 w 659674"/>
                <a:gd name="connsiteY325" fmla="*/ 321795 h 378517"/>
                <a:gd name="connsiteX326" fmla="*/ 109353 w 659674"/>
                <a:gd name="connsiteY326" fmla="*/ 319166 h 378517"/>
                <a:gd name="connsiteX327" fmla="*/ 107415 w 659674"/>
                <a:gd name="connsiteY327" fmla="*/ 318129 h 378517"/>
                <a:gd name="connsiteX328" fmla="*/ 105270 w 659674"/>
                <a:gd name="connsiteY328" fmla="*/ 317575 h 378517"/>
                <a:gd name="connsiteX329" fmla="*/ 101117 w 659674"/>
                <a:gd name="connsiteY329" fmla="*/ 316884 h 378517"/>
                <a:gd name="connsiteX330" fmla="*/ 98972 w 659674"/>
                <a:gd name="connsiteY330" fmla="*/ 316123 h 378517"/>
                <a:gd name="connsiteX331" fmla="*/ 95788 w 659674"/>
                <a:gd name="connsiteY331" fmla="*/ 314047 h 378517"/>
                <a:gd name="connsiteX332" fmla="*/ 92189 w 659674"/>
                <a:gd name="connsiteY332" fmla="*/ 310866 h 378517"/>
                <a:gd name="connsiteX333" fmla="*/ 89351 w 659674"/>
                <a:gd name="connsiteY333" fmla="*/ 307338 h 378517"/>
                <a:gd name="connsiteX334" fmla="*/ 88521 w 659674"/>
                <a:gd name="connsiteY334" fmla="*/ 304156 h 378517"/>
                <a:gd name="connsiteX335" fmla="*/ 92950 w 659674"/>
                <a:gd name="connsiteY335" fmla="*/ 298829 h 378517"/>
                <a:gd name="connsiteX336" fmla="*/ 101256 w 659674"/>
                <a:gd name="connsiteY336" fmla="*/ 296685 h 378517"/>
                <a:gd name="connsiteX337" fmla="*/ 110391 w 659674"/>
                <a:gd name="connsiteY337" fmla="*/ 296685 h 378517"/>
                <a:gd name="connsiteX338" fmla="*/ 117312 w 659674"/>
                <a:gd name="connsiteY338" fmla="*/ 298068 h 378517"/>
                <a:gd name="connsiteX339" fmla="*/ 121673 w 659674"/>
                <a:gd name="connsiteY339" fmla="*/ 299936 h 378517"/>
                <a:gd name="connsiteX340" fmla="*/ 125410 w 659674"/>
                <a:gd name="connsiteY340" fmla="*/ 302219 h 378517"/>
                <a:gd name="connsiteX341" fmla="*/ 135930 w 659674"/>
                <a:gd name="connsiteY341" fmla="*/ 310935 h 378517"/>
                <a:gd name="connsiteX342" fmla="*/ 139322 w 659674"/>
                <a:gd name="connsiteY342" fmla="*/ 312872 h 378517"/>
                <a:gd name="connsiteX343" fmla="*/ 142990 w 659674"/>
                <a:gd name="connsiteY343" fmla="*/ 314186 h 378517"/>
                <a:gd name="connsiteX344" fmla="*/ 147419 w 659674"/>
                <a:gd name="connsiteY344" fmla="*/ 315293 h 378517"/>
                <a:gd name="connsiteX345" fmla="*/ 163822 w 659674"/>
                <a:gd name="connsiteY345" fmla="*/ 316676 h 378517"/>
                <a:gd name="connsiteX346" fmla="*/ 180433 w 659674"/>
                <a:gd name="connsiteY346" fmla="*/ 313840 h 378517"/>
                <a:gd name="connsiteX347" fmla="*/ 194275 w 659674"/>
                <a:gd name="connsiteY347" fmla="*/ 305678 h 378517"/>
                <a:gd name="connsiteX348" fmla="*/ 202027 w 659674"/>
                <a:gd name="connsiteY348" fmla="*/ 291082 h 378517"/>
                <a:gd name="connsiteX349" fmla="*/ 196421 w 659674"/>
                <a:gd name="connsiteY349" fmla="*/ 295371 h 378517"/>
                <a:gd name="connsiteX350" fmla="*/ 187216 w 659674"/>
                <a:gd name="connsiteY350" fmla="*/ 306231 h 378517"/>
                <a:gd name="connsiteX351" fmla="*/ 181056 w 659674"/>
                <a:gd name="connsiteY351" fmla="*/ 310105 h 378517"/>
                <a:gd name="connsiteX352" fmla="*/ 177664 w 659674"/>
                <a:gd name="connsiteY352" fmla="*/ 311142 h 378517"/>
                <a:gd name="connsiteX353" fmla="*/ 174412 w 659674"/>
                <a:gd name="connsiteY353" fmla="*/ 311696 h 378517"/>
                <a:gd name="connsiteX354" fmla="*/ 171159 w 659674"/>
                <a:gd name="connsiteY354" fmla="*/ 311696 h 378517"/>
                <a:gd name="connsiteX355" fmla="*/ 164099 w 659674"/>
                <a:gd name="connsiteY355" fmla="*/ 311281 h 378517"/>
                <a:gd name="connsiteX356" fmla="*/ 154271 w 659674"/>
                <a:gd name="connsiteY356" fmla="*/ 312387 h 378517"/>
                <a:gd name="connsiteX357" fmla="*/ 152610 w 659674"/>
                <a:gd name="connsiteY357" fmla="*/ 312387 h 378517"/>
                <a:gd name="connsiteX358" fmla="*/ 150395 w 659674"/>
                <a:gd name="connsiteY358" fmla="*/ 312111 h 378517"/>
                <a:gd name="connsiteX359" fmla="*/ 148250 w 659674"/>
                <a:gd name="connsiteY359" fmla="*/ 311626 h 378517"/>
                <a:gd name="connsiteX360" fmla="*/ 146796 w 659674"/>
                <a:gd name="connsiteY360" fmla="*/ 310866 h 378517"/>
                <a:gd name="connsiteX361" fmla="*/ 146104 w 659674"/>
                <a:gd name="connsiteY361" fmla="*/ 309344 h 378517"/>
                <a:gd name="connsiteX362" fmla="*/ 146104 w 659674"/>
                <a:gd name="connsiteY362" fmla="*/ 307407 h 378517"/>
                <a:gd name="connsiteX363" fmla="*/ 146243 w 659674"/>
                <a:gd name="connsiteY363" fmla="*/ 305332 h 378517"/>
                <a:gd name="connsiteX364" fmla="*/ 146104 w 659674"/>
                <a:gd name="connsiteY364" fmla="*/ 303326 h 378517"/>
                <a:gd name="connsiteX365" fmla="*/ 145412 w 659674"/>
                <a:gd name="connsiteY365" fmla="*/ 301665 h 378517"/>
                <a:gd name="connsiteX366" fmla="*/ 143267 w 659674"/>
                <a:gd name="connsiteY366" fmla="*/ 298553 h 378517"/>
                <a:gd name="connsiteX367" fmla="*/ 142505 w 659674"/>
                <a:gd name="connsiteY367" fmla="*/ 296893 h 378517"/>
                <a:gd name="connsiteX368" fmla="*/ 141398 w 659674"/>
                <a:gd name="connsiteY368" fmla="*/ 294195 h 378517"/>
                <a:gd name="connsiteX369" fmla="*/ 141952 w 659674"/>
                <a:gd name="connsiteY369" fmla="*/ 293572 h 378517"/>
                <a:gd name="connsiteX370" fmla="*/ 146312 w 659674"/>
                <a:gd name="connsiteY370" fmla="*/ 290183 h 378517"/>
                <a:gd name="connsiteX371" fmla="*/ 158493 w 659674"/>
                <a:gd name="connsiteY371" fmla="*/ 283127 h 378517"/>
                <a:gd name="connsiteX372" fmla="*/ 161261 w 659674"/>
                <a:gd name="connsiteY372" fmla="*/ 282159 h 378517"/>
                <a:gd name="connsiteX373" fmla="*/ 164237 w 659674"/>
                <a:gd name="connsiteY373" fmla="*/ 282020 h 378517"/>
                <a:gd name="connsiteX374" fmla="*/ 168252 w 659674"/>
                <a:gd name="connsiteY374" fmla="*/ 282504 h 378517"/>
                <a:gd name="connsiteX375" fmla="*/ 161331 w 659674"/>
                <a:gd name="connsiteY375" fmla="*/ 280222 h 378517"/>
                <a:gd name="connsiteX376" fmla="*/ 158147 w 659674"/>
                <a:gd name="connsiteY376" fmla="*/ 279668 h 378517"/>
                <a:gd name="connsiteX377" fmla="*/ 153994 w 659674"/>
                <a:gd name="connsiteY377" fmla="*/ 279668 h 378517"/>
                <a:gd name="connsiteX378" fmla="*/ 156694 w 659674"/>
                <a:gd name="connsiteY378" fmla="*/ 267840 h 378517"/>
                <a:gd name="connsiteX379" fmla="*/ 151710 w 659674"/>
                <a:gd name="connsiteY379" fmla="*/ 275933 h 378517"/>
                <a:gd name="connsiteX380" fmla="*/ 148734 w 659674"/>
                <a:gd name="connsiteY380" fmla="*/ 279461 h 378517"/>
                <a:gd name="connsiteX381" fmla="*/ 144997 w 659674"/>
                <a:gd name="connsiteY381" fmla="*/ 282643 h 378517"/>
                <a:gd name="connsiteX382" fmla="*/ 140844 w 659674"/>
                <a:gd name="connsiteY382" fmla="*/ 284787 h 378517"/>
                <a:gd name="connsiteX383" fmla="*/ 136345 w 659674"/>
                <a:gd name="connsiteY383" fmla="*/ 285825 h 378517"/>
                <a:gd name="connsiteX384" fmla="*/ 126864 w 659674"/>
                <a:gd name="connsiteY384" fmla="*/ 286655 h 378517"/>
                <a:gd name="connsiteX385" fmla="*/ 130255 w 659674"/>
                <a:gd name="connsiteY385" fmla="*/ 281121 h 378517"/>
                <a:gd name="connsiteX386" fmla="*/ 133093 w 659674"/>
                <a:gd name="connsiteY386" fmla="*/ 275241 h 378517"/>
                <a:gd name="connsiteX387" fmla="*/ 129424 w 659674"/>
                <a:gd name="connsiteY387" fmla="*/ 278077 h 378517"/>
                <a:gd name="connsiteX388" fmla="*/ 125203 w 659674"/>
                <a:gd name="connsiteY388" fmla="*/ 280429 h 378517"/>
                <a:gd name="connsiteX389" fmla="*/ 120704 w 659674"/>
                <a:gd name="connsiteY389" fmla="*/ 282297 h 378517"/>
                <a:gd name="connsiteX390" fmla="*/ 116274 w 659674"/>
                <a:gd name="connsiteY390" fmla="*/ 283680 h 378517"/>
                <a:gd name="connsiteX391" fmla="*/ 113575 w 659674"/>
                <a:gd name="connsiteY391" fmla="*/ 284303 h 378517"/>
                <a:gd name="connsiteX392" fmla="*/ 110807 w 659674"/>
                <a:gd name="connsiteY392" fmla="*/ 284580 h 378517"/>
                <a:gd name="connsiteX393" fmla="*/ 108038 w 659674"/>
                <a:gd name="connsiteY393" fmla="*/ 284718 h 378517"/>
                <a:gd name="connsiteX394" fmla="*/ 103263 w 659674"/>
                <a:gd name="connsiteY394" fmla="*/ 284165 h 378517"/>
                <a:gd name="connsiteX395" fmla="*/ 102294 w 659674"/>
                <a:gd name="connsiteY395" fmla="*/ 283888 h 378517"/>
                <a:gd name="connsiteX396" fmla="*/ 101325 w 659674"/>
                <a:gd name="connsiteY396" fmla="*/ 283334 h 378517"/>
                <a:gd name="connsiteX397" fmla="*/ 99941 w 659674"/>
                <a:gd name="connsiteY397" fmla="*/ 282366 h 378517"/>
                <a:gd name="connsiteX398" fmla="*/ 99664 w 659674"/>
                <a:gd name="connsiteY398" fmla="*/ 282020 h 378517"/>
                <a:gd name="connsiteX399" fmla="*/ 99802 w 659674"/>
                <a:gd name="connsiteY399" fmla="*/ 281467 h 378517"/>
                <a:gd name="connsiteX400" fmla="*/ 99802 w 659674"/>
                <a:gd name="connsiteY400" fmla="*/ 275518 h 378517"/>
                <a:gd name="connsiteX401" fmla="*/ 101463 w 659674"/>
                <a:gd name="connsiteY401" fmla="*/ 272128 h 378517"/>
                <a:gd name="connsiteX402" fmla="*/ 104024 w 659674"/>
                <a:gd name="connsiteY402" fmla="*/ 269223 h 378517"/>
                <a:gd name="connsiteX403" fmla="*/ 107138 w 659674"/>
                <a:gd name="connsiteY403" fmla="*/ 266249 h 378517"/>
                <a:gd name="connsiteX404" fmla="*/ 109838 w 659674"/>
                <a:gd name="connsiteY404" fmla="*/ 262997 h 378517"/>
                <a:gd name="connsiteX405" fmla="*/ 112053 w 659674"/>
                <a:gd name="connsiteY405" fmla="*/ 259816 h 378517"/>
                <a:gd name="connsiteX406" fmla="*/ 114544 w 659674"/>
                <a:gd name="connsiteY406" fmla="*/ 257049 h 378517"/>
                <a:gd name="connsiteX407" fmla="*/ 117866 w 659674"/>
                <a:gd name="connsiteY407" fmla="*/ 255112 h 378517"/>
                <a:gd name="connsiteX408" fmla="*/ 122642 w 659674"/>
                <a:gd name="connsiteY408" fmla="*/ 253936 h 378517"/>
                <a:gd name="connsiteX409" fmla="*/ 137315 w 659674"/>
                <a:gd name="connsiteY409" fmla="*/ 252552 h 378517"/>
                <a:gd name="connsiteX410" fmla="*/ 149288 w 659674"/>
                <a:gd name="connsiteY410" fmla="*/ 249716 h 378517"/>
                <a:gd name="connsiteX411" fmla="*/ 153441 w 659674"/>
                <a:gd name="connsiteY411" fmla="*/ 249716 h 378517"/>
                <a:gd name="connsiteX412" fmla="*/ 172820 w 659674"/>
                <a:gd name="connsiteY412" fmla="*/ 252483 h 378517"/>
                <a:gd name="connsiteX413" fmla="*/ 184932 w 659674"/>
                <a:gd name="connsiteY413" fmla="*/ 255527 h 378517"/>
                <a:gd name="connsiteX414" fmla="*/ 188600 w 659674"/>
                <a:gd name="connsiteY414" fmla="*/ 255527 h 378517"/>
                <a:gd name="connsiteX415" fmla="*/ 190469 w 659674"/>
                <a:gd name="connsiteY415" fmla="*/ 254835 h 378517"/>
                <a:gd name="connsiteX416" fmla="*/ 193998 w 659674"/>
                <a:gd name="connsiteY416" fmla="*/ 253037 h 378517"/>
                <a:gd name="connsiteX417" fmla="*/ 196006 w 659674"/>
                <a:gd name="connsiteY417" fmla="*/ 252483 h 378517"/>
                <a:gd name="connsiteX418" fmla="*/ 198359 w 659674"/>
                <a:gd name="connsiteY418" fmla="*/ 252345 h 378517"/>
                <a:gd name="connsiteX419" fmla="*/ 203203 w 659674"/>
                <a:gd name="connsiteY419" fmla="*/ 252621 h 378517"/>
                <a:gd name="connsiteX420" fmla="*/ 205626 w 659674"/>
                <a:gd name="connsiteY420" fmla="*/ 252621 h 378517"/>
                <a:gd name="connsiteX421" fmla="*/ 209363 w 659674"/>
                <a:gd name="connsiteY421" fmla="*/ 251999 h 378517"/>
                <a:gd name="connsiteX422" fmla="*/ 213377 w 659674"/>
                <a:gd name="connsiteY422" fmla="*/ 250754 h 378517"/>
                <a:gd name="connsiteX423" fmla="*/ 217046 w 659674"/>
                <a:gd name="connsiteY423" fmla="*/ 248817 h 378517"/>
                <a:gd name="connsiteX424" fmla="*/ 219606 w 659674"/>
                <a:gd name="connsiteY424" fmla="*/ 246188 h 378517"/>
                <a:gd name="connsiteX425" fmla="*/ 214831 w 659674"/>
                <a:gd name="connsiteY425" fmla="*/ 246603 h 378517"/>
                <a:gd name="connsiteX426" fmla="*/ 205695 w 659674"/>
                <a:gd name="connsiteY426" fmla="*/ 249094 h 378517"/>
                <a:gd name="connsiteX427" fmla="*/ 200781 w 659674"/>
                <a:gd name="connsiteY427" fmla="*/ 249370 h 378517"/>
                <a:gd name="connsiteX428" fmla="*/ 173581 w 659674"/>
                <a:gd name="connsiteY428" fmla="*/ 247226 h 378517"/>
                <a:gd name="connsiteX429" fmla="*/ 167214 w 659674"/>
                <a:gd name="connsiteY429" fmla="*/ 246119 h 378517"/>
                <a:gd name="connsiteX430" fmla="*/ 162161 w 659674"/>
                <a:gd name="connsiteY430" fmla="*/ 243836 h 378517"/>
                <a:gd name="connsiteX431" fmla="*/ 161815 w 659674"/>
                <a:gd name="connsiteY431" fmla="*/ 240101 h 378517"/>
                <a:gd name="connsiteX432" fmla="*/ 165553 w 659674"/>
                <a:gd name="connsiteY432" fmla="*/ 238856 h 378517"/>
                <a:gd name="connsiteX433" fmla="*/ 171436 w 659674"/>
                <a:gd name="connsiteY433" fmla="*/ 239755 h 378517"/>
                <a:gd name="connsiteX434" fmla="*/ 181679 w 659674"/>
                <a:gd name="connsiteY434" fmla="*/ 242453 h 378517"/>
                <a:gd name="connsiteX435" fmla="*/ 179049 w 659674"/>
                <a:gd name="connsiteY435" fmla="*/ 240101 h 378517"/>
                <a:gd name="connsiteX436" fmla="*/ 169775 w 659674"/>
                <a:gd name="connsiteY436" fmla="*/ 234636 h 378517"/>
                <a:gd name="connsiteX437" fmla="*/ 167560 w 659674"/>
                <a:gd name="connsiteY437" fmla="*/ 232561 h 378517"/>
                <a:gd name="connsiteX438" fmla="*/ 157870 w 659674"/>
                <a:gd name="connsiteY438" fmla="*/ 221078 h 378517"/>
                <a:gd name="connsiteX439" fmla="*/ 153233 w 659674"/>
                <a:gd name="connsiteY439" fmla="*/ 216651 h 378517"/>
                <a:gd name="connsiteX440" fmla="*/ 148111 w 659674"/>
                <a:gd name="connsiteY440" fmla="*/ 212985 h 378517"/>
                <a:gd name="connsiteX441" fmla="*/ 142436 w 659674"/>
                <a:gd name="connsiteY441" fmla="*/ 210772 h 378517"/>
                <a:gd name="connsiteX442" fmla="*/ 130878 w 659674"/>
                <a:gd name="connsiteY442" fmla="*/ 208904 h 378517"/>
                <a:gd name="connsiteX443" fmla="*/ 125964 w 659674"/>
                <a:gd name="connsiteY443" fmla="*/ 206690 h 378517"/>
                <a:gd name="connsiteX444" fmla="*/ 122365 w 659674"/>
                <a:gd name="connsiteY444" fmla="*/ 201917 h 378517"/>
                <a:gd name="connsiteX445" fmla="*/ 120496 w 659674"/>
                <a:gd name="connsiteY445" fmla="*/ 196453 h 378517"/>
                <a:gd name="connsiteX446" fmla="*/ 119320 w 659674"/>
                <a:gd name="connsiteY446" fmla="*/ 190158 h 378517"/>
                <a:gd name="connsiteX447" fmla="*/ 119320 w 659674"/>
                <a:gd name="connsiteY447" fmla="*/ 183863 h 378517"/>
                <a:gd name="connsiteX448" fmla="*/ 120981 w 659674"/>
                <a:gd name="connsiteY448" fmla="*/ 178398 h 378517"/>
                <a:gd name="connsiteX449" fmla="*/ 125618 w 659674"/>
                <a:gd name="connsiteY449" fmla="*/ 174871 h 378517"/>
                <a:gd name="connsiteX450" fmla="*/ 132193 w 659674"/>
                <a:gd name="connsiteY450" fmla="*/ 174594 h 378517"/>
                <a:gd name="connsiteX451" fmla="*/ 145343 w 659674"/>
                <a:gd name="connsiteY451" fmla="*/ 177015 h 378517"/>
                <a:gd name="connsiteX452" fmla="*/ 162992 w 659674"/>
                <a:gd name="connsiteY452" fmla="*/ 177361 h 378517"/>
                <a:gd name="connsiteX453" fmla="*/ 168875 w 659674"/>
                <a:gd name="connsiteY453" fmla="*/ 177914 h 378517"/>
                <a:gd name="connsiteX454" fmla="*/ 174619 w 659674"/>
                <a:gd name="connsiteY454" fmla="*/ 179367 h 378517"/>
                <a:gd name="connsiteX455" fmla="*/ 179741 w 659674"/>
                <a:gd name="connsiteY455" fmla="*/ 181649 h 378517"/>
                <a:gd name="connsiteX456" fmla="*/ 218707 w 659674"/>
                <a:gd name="connsiteY456" fmla="*/ 209250 h 378517"/>
                <a:gd name="connsiteX457" fmla="*/ 230127 w 659674"/>
                <a:gd name="connsiteY457" fmla="*/ 213815 h 378517"/>
                <a:gd name="connsiteX458" fmla="*/ 242169 w 659674"/>
                <a:gd name="connsiteY458" fmla="*/ 215060 h 378517"/>
                <a:gd name="connsiteX459" fmla="*/ 253312 w 659674"/>
                <a:gd name="connsiteY459" fmla="*/ 211740 h 378517"/>
                <a:gd name="connsiteX460" fmla="*/ 247637 w 659674"/>
                <a:gd name="connsiteY460" fmla="*/ 211256 h 378517"/>
                <a:gd name="connsiteX461" fmla="*/ 242100 w 659674"/>
                <a:gd name="connsiteY461" fmla="*/ 211256 h 378517"/>
                <a:gd name="connsiteX462" fmla="*/ 236701 w 659674"/>
                <a:gd name="connsiteY462" fmla="*/ 210772 h 378517"/>
                <a:gd name="connsiteX463" fmla="*/ 231372 w 659674"/>
                <a:gd name="connsiteY463" fmla="*/ 208835 h 378517"/>
                <a:gd name="connsiteX464" fmla="*/ 227012 w 659674"/>
                <a:gd name="connsiteY464" fmla="*/ 205929 h 378517"/>
                <a:gd name="connsiteX465" fmla="*/ 202442 w 659674"/>
                <a:gd name="connsiteY465" fmla="*/ 186422 h 378517"/>
                <a:gd name="connsiteX466" fmla="*/ 195521 w 659674"/>
                <a:gd name="connsiteY466" fmla="*/ 178883 h 378517"/>
                <a:gd name="connsiteX467" fmla="*/ 193998 w 659674"/>
                <a:gd name="connsiteY467" fmla="*/ 176392 h 378517"/>
                <a:gd name="connsiteX468" fmla="*/ 193860 w 659674"/>
                <a:gd name="connsiteY468" fmla="*/ 174386 h 378517"/>
                <a:gd name="connsiteX469" fmla="*/ 195452 w 659674"/>
                <a:gd name="connsiteY469" fmla="*/ 173487 h 378517"/>
                <a:gd name="connsiteX470" fmla="*/ 198289 w 659674"/>
                <a:gd name="connsiteY470" fmla="*/ 172795 h 378517"/>
                <a:gd name="connsiteX471" fmla="*/ 252828 w 659674"/>
                <a:gd name="connsiteY471" fmla="*/ 165878 h 378517"/>
                <a:gd name="connsiteX472" fmla="*/ 255250 w 659674"/>
                <a:gd name="connsiteY472" fmla="*/ 165117 h 378517"/>
                <a:gd name="connsiteX473" fmla="*/ 257465 w 659674"/>
                <a:gd name="connsiteY473" fmla="*/ 163941 h 378517"/>
                <a:gd name="connsiteX474" fmla="*/ 261548 w 659674"/>
                <a:gd name="connsiteY474" fmla="*/ 160897 h 378517"/>
                <a:gd name="connsiteX475" fmla="*/ 263555 w 659674"/>
                <a:gd name="connsiteY475" fmla="*/ 159652 h 378517"/>
                <a:gd name="connsiteX476" fmla="*/ 268746 w 659674"/>
                <a:gd name="connsiteY476" fmla="*/ 157646 h 378517"/>
                <a:gd name="connsiteX477" fmla="*/ 305013 w 659674"/>
                <a:gd name="connsiteY477" fmla="*/ 150106 h 378517"/>
                <a:gd name="connsiteX478" fmla="*/ 313664 w 659674"/>
                <a:gd name="connsiteY478" fmla="*/ 149622 h 378517"/>
                <a:gd name="connsiteX479" fmla="*/ 318163 w 659674"/>
                <a:gd name="connsiteY479" fmla="*/ 148930 h 378517"/>
                <a:gd name="connsiteX480" fmla="*/ 321139 w 659674"/>
                <a:gd name="connsiteY480" fmla="*/ 147270 h 378517"/>
                <a:gd name="connsiteX481" fmla="*/ 315256 w 659674"/>
                <a:gd name="connsiteY481" fmla="*/ 146440 h 378517"/>
                <a:gd name="connsiteX482" fmla="*/ 288748 w 659674"/>
                <a:gd name="connsiteY482" fmla="*/ 145403 h 378517"/>
                <a:gd name="connsiteX483" fmla="*/ 286118 w 659674"/>
                <a:gd name="connsiteY483" fmla="*/ 144780 h 378517"/>
                <a:gd name="connsiteX484" fmla="*/ 283765 w 659674"/>
                <a:gd name="connsiteY484" fmla="*/ 143466 h 378517"/>
                <a:gd name="connsiteX485" fmla="*/ 282865 w 659674"/>
                <a:gd name="connsiteY485" fmla="*/ 141944 h 378517"/>
                <a:gd name="connsiteX486" fmla="*/ 283142 w 659674"/>
                <a:gd name="connsiteY486" fmla="*/ 140007 h 378517"/>
                <a:gd name="connsiteX487" fmla="*/ 284250 w 659674"/>
                <a:gd name="connsiteY487" fmla="*/ 137448 h 378517"/>
                <a:gd name="connsiteX488" fmla="*/ 287641 w 659674"/>
                <a:gd name="connsiteY488" fmla="*/ 132329 h 378517"/>
                <a:gd name="connsiteX489" fmla="*/ 292209 w 659674"/>
                <a:gd name="connsiteY489" fmla="*/ 128040 h 378517"/>
                <a:gd name="connsiteX490" fmla="*/ 297261 w 659674"/>
                <a:gd name="connsiteY490" fmla="*/ 124166 h 378517"/>
                <a:gd name="connsiteX491" fmla="*/ 316502 w 659674"/>
                <a:gd name="connsiteY491" fmla="*/ 111853 h 378517"/>
                <a:gd name="connsiteX492" fmla="*/ 320516 w 659674"/>
                <a:gd name="connsiteY492" fmla="*/ 108049 h 378517"/>
                <a:gd name="connsiteX493" fmla="*/ 303352 w 659674"/>
                <a:gd name="connsiteY493" fmla="*/ 114413 h 378517"/>
                <a:gd name="connsiteX494" fmla="*/ 295393 w 659674"/>
                <a:gd name="connsiteY494" fmla="*/ 118494 h 378517"/>
                <a:gd name="connsiteX495" fmla="*/ 288056 w 659674"/>
                <a:gd name="connsiteY495" fmla="*/ 124028 h 378517"/>
                <a:gd name="connsiteX496" fmla="*/ 284319 w 659674"/>
                <a:gd name="connsiteY496" fmla="*/ 127902 h 378517"/>
                <a:gd name="connsiteX497" fmla="*/ 282312 w 659674"/>
                <a:gd name="connsiteY497" fmla="*/ 129700 h 378517"/>
                <a:gd name="connsiteX498" fmla="*/ 280097 w 659674"/>
                <a:gd name="connsiteY498" fmla="*/ 131015 h 378517"/>
                <a:gd name="connsiteX499" fmla="*/ 278228 w 659674"/>
                <a:gd name="connsiteY499" fmla="*/ 131499 h 378517"/>
                <a:gd name="connsiteX500" fmla="*/ 274975 w 659674"/>
                <a:gd name="connsiteY500" fmla="*/ 131706 h 378517"/>
                <a:gd name="connsiteX501" fmla="*/ 273176 w 659674"/>
                <a:gd name="connsiteY501" fmla="*/ 132121 h 378517"/>
                <a:gd name="connsiteX502" fmla="*/ 269992 w 659674"/>
                <a:gd name="connsiteY502" fmla="*/ 134473 h 378517"/>
                <a:gd name="connsiteX503" fmla="*/ 268262 w 659674"/>
                <a:gd name="connsiteY503" fmla="*/ 138001 h 378517"/>
                <a:gd name="connsiteX504" fmla="*/ 267016 w 659674"/>
                <a:gd name="connsiteY504" fmla="*/ 141944 h 378517"/>
                <a:gd name="connsiteX505" fmla="*/ 265355 w 659674"/>
                <a:gd name="connsiteY505" fmla="*/ 145541 h 378517"/>
                <a:gd name="connsiteX506" fmla="*/ 258987 w 659674"/>
                <a:gd name="connsiteY506" fmla="*/ 151213 h 378517"/>
                <a:gd name="connsiteX507" fmla="*/ 250405 w 659674"/>
                <a:gd name="connsiteY507" fmla="*/ 155225 h 378517"/>
                <a:gd name="connsiteX508" fmla="*/ 232826 w 659674"/>
                <a:gd name="connsiteY508" fmla="*/ 159998 h 378517"/>
                <a:gd name="connsiteX509" fmla="*/ 214485 w 659674"/>
                <a:gd name="connsiteY509" fmla="*/ 163319 h 378517"/>
                <a:gd name="connsiteX510" fmla="*/ 205072 w 659674"/>
                <a:gd name="connsiteY510" fmla="*/ 163941 h 378517"/>
                <a:gd name="connsiteX511" fmla="*/ 196006 w 659674"/>
                <a:gd name="connsiteY511" fmla="*/ 163319 h 378517"/>
                <a:gd name="connsiteX512" fmla="*/ 199051 w 659674"/>
                <a:gd name="connsiteY512" fmla="*/ 160344 h 378517"/>
                <a:gd name="connsiteX513" fmla="*/ 206526 w 659674"/>
                <a:gd name="connsiteY513" fmla="*/ 156124 h 378517"/>
                <a:gd name="connsiteX514" fmla="*/ 209709 w 659674"/>
                <a:gd name="connsiteY514" fmla="*/ 153288 h 378517"/>
                <a:gd name="connsiteX515" fmla="*/ 185278 w 659674"/>
                <a:gd name="connsiteY515" fmla="*/ 156885 h 378517"/>
                <a:gd name="connsiteX516" fmla="*/ 181471 w 659674"/>
                <a:gd name="connsiteY516" fmla="*/ 158476 h 378517"/>
                <a:gd name="connsiteX517" fmla="*/ 173858 w 659674"/>
                <a:gd name="connsiteY517" fmla="*/ 162765 h 378517"/>
                <a:gd name="connsiteX518" fmla="*/ 166314 w 659674"/>
                <a:gd name="connsiteY518" fmla="*/ 165463 h 378517"/>
                <a:gd name="connsiteX519" fmla="*/ 157801 w 659674"/>
                <a:gd name="connsiteY519" fmla="*/ 166431 h 378517"/>
                <a:gd name="connsiteX520" fmla="*/ 149150 w 659674"/>
                <a:gd name="connsiteY520" fmla="*/ 165947 h 378517"/>
                <a:gd name="connsiteX521" fmla="*/ 137107 w 659674"/>
                <a:gd name="connsiteY521" fmla="*/ 163734 h 378517"/>
                <a:gd name="connsiteX522" fmla="*/ 128940 w 659674"/>
                <a:gd name="connsiteY522" fmla="*/ 163872 h 378517"/>
                <a:gd name="connsiteX523" fmla="*/ 124787 w 659674"/>
                <a:gd name="connsiteY523" fmla="*/ 163457 h 378517"/>
                <a:gd name="connsiteX524" fmla="*/ 120219 w 659674"/>
                <a:gd name="connsiteY524" fmla="*/ 161727 h 378517"/>
                <a:gd name="connsiteX525" fmla="*/ 119389 w 659674"/>
                <a:gd name="connsiteY525" fmla="*/ 159376 h 378517"/>
                <a:gd name="connsiteX526" fmla="*/ 121188 w 659674"/>
                <a:gd name="connsiteY526" fmla="*/ 156609 h 378517"/>
                <a:gd name="connsiteX527" fmla="*/ 124718 w 659674"/>
                <a:gd name="connsiteY527" fmla="*/ 153565 h 378517"/>
                <a:gd name="connsiteX528" fmla="*/ 131916 w 659674"/>
                <a:gd name="connsiteY528" fmla="*/ 148515 h 378517"/>
                <a:gd name="connsiteX529" fmla="*/ 139598 w 659674"/>
                <a:gd name="connsiteY529" fmla="*/ 144227 h 378517"/>
                <a:gd name="connsiteX530" fmla="*/ 147696 w 659674"/>
                <a:gd name="connsiteY530" fmla="*/ 140768 h 378517"/>
                <a:gd name="connsiteX531" fmla="*/ 156071 w 659674"/>
                <a:gd name="connsiteY531" fmla="*/ 138139 h 378517"/>
                <a:gd name="connsiteX532" fmla="*/ 173927 w 659674"/>
                <a:gd name="connsiteY532" fmla="*/ 136133 h 378517"/>
                <a:gd name="connsiteX533" fmla="*/ 183271 w 659674"/>
                <a:gd name="connsiteY533" fmla="*/ 134058 h 378517"/>
                <a:gd name="connsiteX534" fmla="*/ 187423 w 659674"/>
                <a:gd name="connsiteY534" fmla="*/ 130184 h 378517"/>
                <a:gd name="connsiteX535" fmla="*/ 147973 w 659674"/>
                <a:gd name="connsiteY535" fmla="*/ 134888 h 378517"/>
                <a:gd name="connsiteX536" fmla="*/ 135377 w 659674"/>
                <a:gd name="connsiteY536" fmla="*/ 137932 h 378517"/>
                <a:gd name="connsiteX537" fmla="*/ 125687 w 659674"/>
                <a:gd name="connsiteY537" fmla="*/ 143189 h 378517"/>
                <a:gd name="connsiteX538" fmla="*/ 116828 w 659674"/>
                <a:gd name="connsiteY538" fmla="*/ 150314 h 378517"/>
                <a:gd name="connsiteX539" fmla="*/ 107692 w 659674"/>
                <a:gd name="connsiteY539" fmla="*/ 156609 h 378517"/>
                <a:gd name="connsiteX540" fmla="*/ 97172 w 659674"/>
                <a:gd name="connsiteY540" fmla="*/ 159445 h 378517"/>
                <a:gd name="connsiteX541" fmla="*/ 91704 w 659674"/>
                <a:gd name="connsiteY541" fmla="*/ 158891 h 378517"/>
                <a:gd name="connsiteX542" fmla="*/ 86652 w 659674"/>
                <a:gd name="connsiteY542" fmla="*/ 157508 h 378517"/>
                <a:gd name="connsiteX543" fmla="*/ 72118 w 659674"/>
                <a:gd name="connsiteY543" fmla="*/ 151974 h 378517"/>
                <a:gd name="connsiteX544" fmla="*/ 66858 w 659674"/>
                <a:gd name="connsiteY544" fmla="*/ 149553 h 378517"/>
                <a:gd name="connsiteX545" fmla="*/ 64020 w 659674"/>
                <a:gd name="connsiteY545" fmla="*/ 146579 h 378517"/>
                <a:gd name="connsiteX546" fmla="*/ 66927 w 659674"/>
                <a:gd name="connsiteY546" fmla="*/ 143397 h 378517"/>
                <a:gd name="connsiteX547" fmla="*/ 77862 w 659674"/>
                <a:gd name="connsiteY547" fmla="*/ 140353 h 378517"/>
                <a:gd name="connsiteX548" fmla="*/ 112260 w 659674"/>
                <a:gd name="connsiteY548" fmla="*/ 139938 h 378517"/>
                <a:gd name="connsiteX549" fmla="*/ 122780 w 659674"/>
                <a:gd name="connsiteY549" fmla="*/ 137379 h 378517"/>
                <a:gd name="connsiteX550" fmla="*/ 134269 w 659674"/>
                <a:gd name="connsiteY550" fmla="*/ 133021 h 378517"/>
                <a:gd name="connsiteX551" fmla="*/ 144928 w 659674"/>
                <a:gd name="connsiteY551" fmla="*/ 127072 h 378517"/>
                <a:gd name="connsiteX552" fmla="*/ 153025 w 659674"/>
                <a:gd name="connsiteY552" fmla="*/ 120016 h 378517"/>
                <a:gd name="connsiteX553" fmla="*/ 144374 w 659674"/>
                <a:gd name="connsiteY553" fmla="*/ 120223 h 378517"/>
                <a:gd name="connsiteX554" fmla="*/ 136553 w 659674"/>
                <a:gd name="connsiteY554" fmla="*/ 122645 h 378517"/>
                <a:gd name="connsiteX555" fmla="*/ 121257 w 659674"/>
                <a:gd name="connsiteY555" fmla="*/ 130323 h 378517"/>
                <a:gd name="connsiteX556" fmla="*/ 113921 w 659674"/>
                <a:gd name="connsiteY556" fmla="*/ 132951 h 378517"/>
                <a:gd name="connsiteX557" fmla="*/ 106308 w 659674"/>
                <a:gd name="connsiteY557" fmla="*/ 134404 h 378517"/>
                <a:gd name="connsiteX558" fmla="*/ 71287 w 659674"/>
                <a:gd name="connsiteY558" fmla="*/ 136272 h 378517"/>
                <a:gd name="connsiteX559" fmla="*/ 60283 w 659674"/>
                <a:gd name="connsiteY559" fmla="*/ 138416 h 378517"/>
                <a:gd name="connsiteX560" fmla="*/ 56545 w 659674"/>
                <a:gd name="connsiteY560" fmla="*/ 138070 h 378517"/>
                <a:gd name="connsiteX561" fmla="*/ 53500 w 659674"/>
                <a:gd name="connsiteY561" fmla="*/ 136756 h 378517"/>
                <a:gd name="connsiteX562" fmla="*/ 50524 w 659674"/>
                <a:gd name="connsiteY562" fmla="*/ 134473 h 378517"/>
                <a:gd name="connsiteX563" fmla="*/ 48655 w 659674"/>
                <a:gd name="connsiteY563" fmla="*/ 131568 h 378517"/>
                <a:gd name="connsiteX564" fmla="*/ 49001 w 659674"/>
                <a:gd name="connsiteY564" fmla="*/ 128455 h 378517"/>
                <a:gd name="connsiteX565" fmla="*/ 51977 w 659674"/>
                <a:gd name="connsiteY565" fmla="*/ 126034 h 378517"/>
                <a:gd name="connsiteX566" fmla="*/ 56268 w 659674"/>
                <a:gd name="connsiteY566" fmla="*/ 124789 h 378517"/>
                <a:gd name="connsiteX567" fmla="*/ 60767 w 659674"/>
                <a:gd name="connsiteY567" fmla="*/ 124028 h 378517"/>
                <a:gd name="connsiteX568" fmla="*/ 64366 w 659674"/>
                <a:gd name="connsiteY568" fmla="*/ 122783 h 378517"/>
                <a:gd name="connsiteX569" fmla="*/ 57099 w 659674"/>
                <a:gd name="connsiteY569" fmla="*/ 119670 h 378517"/>
                <a:gd name="connsiteX570" fmla="*/ 55715 w 659674"/>
                <a:gd name="connsiteY570" fmla="*/ 117595 h 378517"/>
                <a:gd name="connsiteX571" fmla="*/ 57237 w 659674"/>
                <a:gd name="connsiteY571" fmla="*/ 114274 h 378517"/>
                <a:gd name="connsiteX572" fmla="*/ 59937 w 659674"/>
                <a:gd name="connsiteY572" fmla="*/ 111508 h 378517"/>
                <a:gd name="connsiteX573" fmla="*/ 63328 w 659674"/>
                <a:gd name="connsiteY573" fmla="*/ 109017 h 378517"/>
                <a:gd name="connsiteX574" fmla="*/ 70318 w 659674"/>
                <a:gd name="connsiteY574" fmla="*/ 105075 h 378517"/>
                <a:gd name="connsiteX575" fmla="*/ 73848 w 659674"/>
                <a:gd name="connsiteY575" fmla="*/ 103622 h 378517"/>
                <a:gd name="connsiteX576" fmla="*/ 77585 w 659674"/>
                <a:gd name="connsiteY576" fmla="*/ 102653 h 378517"/>
                <a:gd name="connsiteX577" fmla="*/ 85268 w 659674"/>
                <a:gd name="connsiteY577" fmla="*/ 101823 h 378517"/>
                <a:gd name="connsiteX578" fmla="*/ 92189 w 659674"/>
                <a:gd name="connsiteY578" fmla="*/ 102377 h 378517"/>
                <a:gd name="connsiteX579" fmla="*/ 95650 w 659674"/>
                <a:gd name="connsiteY579" fmla="*/ 102377 h 378517"/>
                <a:gd name="connsiteX580" fmla="*/ 97795 w 659674"/>
                <a:gd name="connsiteY580" fmla="*/ 101132 h 378517"/>
                <a:gd name="connsiteX581" fmla="*/ 85960 w 659674"/>
                <a:gd name="connsiteY581" fmla="*/ 99541 h 378517"/>
                <a:gd name="connsiteX582" fmla="*/ 75301 w 659674"/>
                <a:gd name="connsiteY582" fmla="*/ 99956 h 378517"/>
                <a:gd name="connsiteX583" fmla="*/ 64851 w 659674"/>
                <a:gd name="connsiteY583" fmla="*/ 102169 h 378517"/>
                <a:gd name="connsiteX584" fmla="*/ 43326 w 659674"/>
                <a:gd name="connsiteY584" fmla="*/ 109778 h 378517"/>
                <a:gd name="connsiteX585" fmla="*/ 37720 w 659674"/>
                <a:gd name="connsiteY585" fmla="*/ 110124 h 378517"/>
                <a:gd name="connsiteX586" fmla="*/ 35851 w 659674"/>
                <a:gd name="connsiteY586" fmla="*/ 106804 h 378517"/>
                <a:gd name="connsiteX587" fmla="*/ 38412 w 659674"/>
                <a:gd name="connsiteY587" fmla="*/ 103068 h 378517"/>
                <a:gd name="connsiteX588" fmla="*/ 48448 w 659674"/>
                <a:gd name="connsiteY588" fmla="*/ 97604 h 378517"/>
                <a:gd name="connsiteX589" fmla="*/ 51562 w 659674"/>
                <a:gd name="connsiteY589" fmla="*/ 93938 h 378517"/>
                <a:gd name="connsiteX590" fmla="*/ 34190 w 659674"/>
                <a:gd name="connsiteY590" fmla="*/ 92692 h 378517"/>
                <a:gd name="connsiteX591" fmla="*/ 29830 w 659674"/>
                <a:gd name="connsiteY591" fmla="*/ 93799 h 378517"/>
                <a:gd name="connsiteX592" fmla="*/ 26023 w 659674"/>
                <a:gd name="connsiteY592" fmla="*/ 95874 h 378517"/>
                <a:gd name="connsiteX593" fmla="*/ 22217 w 659674"/>
                <a:gd name="connsiteY593" fmla="*/ 97396 h 378517"/>
                <a:gd name="connsiteX594" fmla="*/ 17718 w 659674"/>
                <a:gd name="connsiteY594" fmla="*/ 97050 h 378517"/>
                <a:gd name="connsiteX595" fmla="*/ 13634 w 659674"/>
                <a:gd name="connsiteY595" fmla="*/ 91931 h 378517"/>
                <a:gd name="connsiteX596" fmla="*/ 20348 w 659674"/>
                <a:gd name="connsiteY596" fmla="*/ 86121 h 378517"/>
                <a:gd name="connsiteX597" fmla="*/ 31076 w 659674"/>
                <a:gd name="connsiteY597" fmla="*/ 81140 h 378517"/>
                <a:gd name="connsiteX598" fmla="*/ 38758 w 659674"/>
                <a:gd name="connsiteY598" fmla="*/ 78581 h 378517"/>
                <a:gd name="connsiteX599" fmla="*/ 43395 w 659674"/>
                <a:gd name="connsiteY599" fmla="*/ 77958 h 378517"/>
                <a:gd name="connsiteX600" fmla="*/ 52669 w 659674"/>
                <a:gd name="connsiteY600" fmla="*/ 77751 h 378517"/>
                <a:gd name="connsiteX601" fmla="*/ 57307 w 659674"/>
                <a:gd name="connsiteY601" fmla="*/ 77198 h 378517"/>
                <a:gd name="connsiteX602" fmla="*/ 61805 w 659674"/>
                <a:gd name="connsiteY602" fmla="*/ 75745 h 378517"/>
                <a:gd name="connsiteX603" fmla="*/ 74402 w 659674"/>
                <a:gd name="connsiteY603" fmla="*/ 69381 h 378517"/>
                <a:gd name="connsiteX604" fmla="*/ 78554 w 659674"/>
                <a:gd name="connsiteY604" fmla="*/ 68067 h 378517"/>
                <a:gd name="connsiteX605" fmla="*/ 82776 w 659674"/>
                <a:gd name="connsiteY605" fmla="*/ 67098 h 378517"/>
                <a:gd name="connsiteX606" fmla="*/ 87136 w 659674"/>
                <a:gd name="connsiteY606" fmla="*/ 66614 h 378517"/>
                <a:gd name="connsiteX607" fmla="*/ 91497 w 659674"/>
                <a:gd name="connsiteY607" fmla="*/ 66614 h 378517"/>
                <a:gd name="connsiteX608" fmla="*/ 96688 w 659674"/>
                <a:gd name="connsiteY608" fmla="*/ 67237 h 378517"/>
                <a:gd name="connsiteX609" fmla="*/ 101048 w 659674"/>
                <a:gd name="connsiteY609" fmla="*/ 68897 h 378517"/>
                <a:gd name="connsiteX610" fmla="*/ 109699 w 659674"/>
                <a:gd name="connsiteY610" fmla="*/ 73877 h 378517"/>
                <a:gd name="connsiteX611" fmla="*/ 112329 w 659674"/>
                <a:gd name="connsiteY611" fmla="*/ 70004 h 378517"/>
                <a:gd name="connsiteX612" fmla="*/ 117520 w 659674"/>
                <a:gd name="connsiteY612" fmla="*/ 68758 h 378517"/>
                <a:gd name="connsiteX613" fmla="*/ 123403 w 659674"/>
                <a:gd name="connsiteY613" fmla="*/ 69173 h 378517"/>
                <a:gd name="connsiteX614" fmla="*/ 128109 w 659674"/>
                <a:gd name="connsiteY614" fmla="*/ 70349 h 378517"/>
                <a:gd name="connsiteX615" fmla="*/ 133785 w 659674"/>
                <a:gd name="connsiteY615" fmla="*/ 72840 h 378517"/>
                <a:gd name="connsiteX616" fmla="*/ 136692 w 659674"/>
                <a:gd name="connsiteY616" fmla="*/ 73808 h 378517"/>
                <a:gd name="connsiteX617" fmla="*/ 139806 w 659674"/>
                <a:gd name="connsiteY617" fmla="*/ 74085 h 378517"/>
                <a:gd name="connsiteX618" fmla="*/ 147696 w 659674"/>
                <a:gd name="connsiteY618" fmla="*/ 72701 h 378517"/>
                <a:gd name="connsiteX619" fmla="*/ 150603 w 659674"/>
                <a:gd name="connsiteY619" fmla="*/ 72425 h 378517"/>
                <a:gd name="connsiteX620" fmla="*/ 148042 w 659674"/>
                <a:gd name="connsiteY620" fmla="*/ 70211 h 378517"/>
                <a:gd name="connsiteX621" fmla="*/ 144582 w 659674"/>
                <a:gd name="connsiteY621" fmla="*/ 68758 h 378517"/>
                <a:gd name="connsiteX622" fmla="*/ 126795 w 659674"/>
                <a:gd name="connsiteY622" fmla="*/ 64608 h 378517"/>
                <a:gd name="connsiteX623" fmla="*/ 121257 w 659674"/>
                <a:gd name="connsiteY623" fmla="*/ 62740 h 378517"/>
                <a:gd name="connsiteX624" fmla="*/ 118005 w 659674"/>
                <a:gd name="connsiteY624" fmla="*/ 59973 h 378517"/>
                <a:gd name="connsiteX625" fmla="*/ 132816 w 659674"/>
                <a:gd name="connsiteY625" fmla="*/ 56861 h 378517"/>
                <a:gd name="connsiteX626" fmla="*/ 146866 w 659674"/>
                <a:gd name="connsiteY626" fmla="*/ 51188 h 378517"/>
                <a:gd name="connsiteX627" fmla="*/ 151780 w 659674"/>
                <a:gd name="connsiteY627" fmla="*/ 49943 h 378517"/>
                <a:gd name="connsiteX628" fmla="*/ 156832 w 659674"/>
                <a:gd name="connsiteY628" fmla="*/ 50082 h 378517"/>
                <a:gd name="connsiteX629" fmla="*/ 178841 w 659674"/>
                <a:gd name="connsiteY629" fmla="*/ 54716 h 378517"/>
                <a:gd name="connsiteX630" fmla="*/ 182371 w 659674"/>
                <a:gd name="connsiteY630" fmla="*/ 56515 h 378517"/>
                <a:gd name="connsiteX631" fmla="*/ 192614 w 659674"/>
                <a:gd name="connsiteY631" fmla="*/ 63709 h 378517"/>
                <a:gd name="connsiteX632" fmla="*/ 196767 w 659674"/>
                <a:gd name="connsiteY632" fmla="*/ 66130 h 378517"/>
                <a:gd name="connsiteX633" fmla="*/ 201127 w 659674"/>
                <a:gd name="connsiteY633" fmla="*/ 67721 h 378517"/>
                <a:gd name="connsiteX634" fmla="*/ 205072 w 659674"/>
                <a:gd name="connsiteY634" fmla="*/ 67721 h 378517"/>
                <a:gd name="connsiteX635" fmla="*/ 206110 w 659674"/>
                <a:gd name="connsiteY635" fmla="*/ 65991 h 378517"/>
                <a:gd name="connsiteX636" fmla="*/ 202650 w 659674"/>
                <a:gd name="connsiteY636" fmla="*/ 64124 h 378517"/>
                <a:gd name="connsiteX637" fmla="*/ 199120 w 659674"/>
                <a:gd name="connsiteY637" fmla="*/ 61910 h 378517"/>
                <a:gd name="connsiteX638" fmla="*/ 199881 w 659674"/>
                <a:gd name="connsiteY638" fmla="*/ 59005 h 378517"/>
                <a:gd name="connsiteX639" fmla="*/ 203550 w 659674"/>
                <a:gd name="connsiteY639" fmla="*/ 58452 h 378517"/>
                <a:gd name="connsiteX640" fmla="*/ 208533 w 659674"/>
                <a:gd name="connsiteY640" fmla="*/ 59697 h 378517"/>
                <a:gd name="connsiteX641" fmla="*/ 217115 w 659674"/>
                <a:gd name="connsiteY641" fmla="*/ 63017 h 378517"/>
                <a:gd name="connsiteX642" fmla="*/ 252482 w 659674"/>
                <a:gd name="connsiteY642" fmla="*/ 72840 h 378517"/>
                <a:gd name="connsiteX643" fmla="*/ 256150 w 659674"/>
                <a:gd name="connsiteY643" fmla="*/ 74707 h 378517"/>
                <a:gd name="connsiteX644" fmla="*/ 259887 w 659674"/>
                <a:gd name="connsiteY644" fmla="*/ 77059 h 378517"/>
                <a:gd name="connsiteX645" fmla="*/ 263625 w 659674"/>
                <a:gd name="connsiteY645" fmla="*/ 79134 h 378517"/>
                <a:gd name="connsiteX646" fmla="*/ 267431 w 659674"/>
                <a:gd name="connsiteY646" fmla="*/ 79965 h 378517"/>
                <a:gd name="connsiteX647" fmla="*/ 258295 w 659674"/>
                <a:gd name="connsiteY647" fmla="*/ 72770 h 378517"/>
                <a:gd name="connsiteX648" fmla="*/ 247706 w 659674"/>
                <a:gd name="connsiteY648" fmla="*/ 68067 h 378517"/>
                <a:gd name="connsiteX649" fmla="*/ 214554 w 659674"/>
                <a:gd name="connsiteY649" fmla="*/ 57829 h 378517"/>
                <a:gd name="connsiteX650" fmla="*/ 208602 w 659674"/>
                <a:gd name="connsiteY650" fmla="*/ 55200 h 378517"/>
                <a:gd name="connsiteX651" fmla="*/ 205349 w 659674"/>
                <a:gd name="connsiteY651" fmla="*/ 52226 h 378517"/>
                <a:gd name="connsiteX652" fmla="*/ 206526 w 659674"/>
                <a:gd name="connsiteY652" fmla="*/ 49597 h 378517"/>
                <a:gd name="connsiteX653" fmla="*/ 211094 w 659674"/>
                <a:gd name="connsiteY653" fmla="*/ 48283 h 378517"/>
                <a:gd name="connsiteX654" fmla="*/ 220645 w 659674"/>
                <a:gd name="connsiteY654" fmla="*/ 46969 h 378517"/>
                <a:gd name="connsiteX655" fmla="*/ 217738 w 659674"/>
                <a:gd name="connsiteY655" fmla="*/ 46139 h 378517"/>
                <a:gd name="connsiteX656" fmla="*/ 214346 w 659674"/>
                <a:gd name="connsiteY656" fmla="*/ 44755 h 378517"/>
                <a:gd name="connsiteX657" fmla="*/ 211993 w 659674"/>
                <a:gd name="connsiteY657" fmla="*/ 42818 h 378517"/>
                <a:gd name="connsiteX658" fmla="*/ 212201 w 659674"/>
                <a:gd name="connsiteY658" fmla="*/ 40190 h 378517"/>
                <a:gd name="connsiteX659" fmla="*/ 214554 w 659674"/>
                <a:gd name="connsiteY659" fmla="*/ 38945 h 378517"/>
                <a:gd name="connsiteX660" fmla="*/ 218153 w 659674"/>
                <a:gd name="connsiteY660" fmla="*/ 38806 h 378517"/>
                <a:gd name="connsiteX661" fmla="*/ 221890 w 659674"/>
                <a:gd name="connsiteY661" fmla="*/ 39360 h 378517"/>
                <a:gd name="connsiteX662" fmla="*/ 224451 w 659674"/>
                <a:gd name="connsiteY662" fmla="*/ 39982 h 378517"/>
                <a:gd name="connsiteX663" fmla="*/ 231026 w 659674"/>
                <a:gd name="connsiteY663" fmla="*/ 43164 h 378517"/>
                <a:gd name="connsiteX664" fmla="*/ 235040 w 659674"/>
                <a:gd name="connsiteY664" fmla="*/ 44686 h 378517"/>
                <a:gd name="connsiteX665" fmla="*/ 237740 w 659674"/>
                <a:gd name="connsiteY665" fmla="*/ 44824 h 378517"/>
                <a:gd name="connsiteX666" fmla="*/ 238293 w 659674"/>
                <a:gd name="connsiteY666" fmla="*/ 42680 h 378517"/>
                <a:gd name="connsiteX667" fmla="*/ 236217 w 659674"/>
                <a:gd name="connsiteY667" fmla="*/ 39775 h 378517"/>
                <a:gd name="connsiteX668" fmla="*/ 233379 w 659674"/>
                <a:gd name="connsiteY668" fmla="*/ 36731 h 378517"/>
                <a:gd name="connsiteX669" fmla="*/ 231857 w 659674"/>
                <a:gd name="connsiteY669" fmla="*/ 34310 h 378517"/>
                <a:gd name="connsiteX670" fmla="*/ 234279 w 659674"/>
                <a:gd name="connsiteY670" fmla="*/ 30782 h 378517"/>
                <a:gd name="connsiteX671" fmla="*/ 241062 w 659674"/>
                <a:gd name="connsiteY671" fmla="*/ 31197 h 378517"/>
                <a:gd name="connsiteX672" fmla="*/ 253935 w 659674"/>
                <a:gd name="connsiteY672" fmla="*/ 34933 h 378517"/>
                <a:gd name="connsiteX673" fmla="*/ 260718 w 659674"/>
                <a:gd name="connsiteY673" fmla="*/ 36039 h 378517"/>
                <a:gd name="connsiteX674" fmla="*/ 267708 w 659674"/>
                <a:gd name="connsiteY674" fmla="*/ 36731 h 378517"/>
                <a:gd name="connsiteX675" fmla="*/ 281620 w 659674"/>
                <a:gd name="connsiteY675" fmla="*/ 36731 h 378517"/>
                <a:gd name="connsiteX676" fmla="*/ 278367 w 659674"/>
                <a:gd name="connsiteY676" fmla="*/ 34725 h 378517"/>
                <a:gd name="connsiteX677" fmla="*/ 265217 w 659674"/>
                <a:gd name="connsiteY677" fmla="*/ 30990 h 378517"/>
                <a:gd name="connsiteX678" fmla="*/ 258365 w 659674"/>
                <a:gd name="connsiteY678" fmla="*/ 28223 h 378517"/>
                <a:gd name="connsiteX679" fmla="*/ 255112 w 659674"/>
                <a:gd name="connsiteY679" fmla="*/ 26355 h 378517"/>
                <a:gd name="connsiteX680" fmla="*/ 252482 w 659674"/>
                <a:gd name="connsiteY680" fmla="*/ 24141 h 378517"/>
                <a:gd name="connsiteX681" fmla="*/ 261756 w 659674"/>
                <a:gd name="connsiteY681" fmla="*/ 23035 h 378517"/>
                <a:gd name="connsiteX682" fmla="*/ 289302 w 659674"/>
                <a:gd name="connsiteY682" fmla="*/ 24833 h 378517"/>
                <a:gd name="connsiteX683" fmla="*/ 303352 w 659674"/>
                <a:gd name="connsiteY683" fmla="*/ 24556 h 378517"/>
                <a:gd name="connsiteX684" fmla="*/ 307989 w 659674"/>
                <a:gd name="connsiteY684" fmla="*/ 25387 h 378517"/>
                <a:gd name="connsiteX685" fmla="*/ 312626 w 659674"/>
                <a:gd name="connsiteY685" fmla="*/ 27116 h 378517"/>
                <a:gd name="connsiteX686" fmla="*/ 329237 w 659674"/>
                <a:gd name="connsiteY686" fmla="*/ 36939 h 378517"/>
                <a:gd name="connsiteX687" fmla="*/ 330759 w 659674"/>
                <a:gd name="connsiteY687" fmla="*/ 38253 h 378517"/>
                <a:gd name="connsiteX688" fmla="*/ 332213 w 659674"/>
                <a:gd name="connsiteY688" fmla="*/ 39844 h 378517"/>
                <a:gd name="connsiteX689" fmla="*/ 333182 w 659674"/>
                <a:gd name="connsiteY689" fmla="*/ 41435 h 378517"/>
                <a:gd name="connsiteX690" fmla="*/ 334081 w 659674"/>
                <a:gd name="connsiteY690" fmla="*/ 43164 h 378517"/>
                <a:gd name="connsiteX691" fmla="*/ 335120 w 659674"/>
                <a:gd name="connsiteY691" fmla="*/ 44755 h 378517"/>
                <a:gd name="connsiteX692" fmla="*/ 336435 w 659674"/>
                <a:gd name="connsiteY692" fmla="*/ 45862 h 378517"/>
                <a:gd name="connsiteX693" fmla="*/ 338373 w 659674"/>
                <a:gd name="connsiteY693" fmla="*/ 46208 h 378517"/>
                <a:gd name="connsiteX694" fmla="*/ 340657 w 659674"/>
                <a:gd name="connsiteY694" fmla="*/ 45862 h 378517"/>
                <a:gd name="connsiteX695" fmla="*/ 342871 w 659674"/>
                <a:gd name="connsiteY695" fmla="*/ 45101 h 378517"/>
                <a:gd name="connsiteX696" fmla="*/ 344601 w 659674"/>
                <a:gd name="connsiteY696" fmla="*/ 44133 h 378517"/>
                <a:gd name="connsiteX697" fmla="*/ 346540 w 659674"/>
                <a:gd name="connsiteY697" fmla="*/ 42749 h 378517"/>
                <a:gd name="connsiteX698" fmla="*/ 347301 w 659674"/>
                <a:gd name="connsiteY698" fmla="*/ 41712 h 378517"/>
                <a:gd name="connsiteX699" fmla="*/ 347024 w 659674"/>
                <a:gd name="connsiteY699" fmla="*/ 40605 h 378517"/>
                <a:gd name="connsiteX700" fmla="*/ 345847 w 659674"/>
                <a:gd name="connsiteY700" fmla="*/ 38875 h 378517"/>
                <a:gd name="connsiteX701" fmla="*/ 343079 w 659674"/>
                <a:gd name="connsiteY701" fmla="*/ 36385 h 378517"/>
                <a:gd name="connsiteX702" fmla="*/ 338788 w 659674"/>
                <a:gd name="connsiteY702" fmla="*/ 33549 h 378517"/>
                <a:gd name="connsiteX703" fmla="*/ 322316 w 659674"/>
                <a:gd name="connsiteY703" fmla="*/ 24695 h 378517"/>
                <a:gd name="connsiteX704" fmla="*/ 318578 w 659674"/>
                <a:gd name="connsiteY704" fmla="*/ 22274 h 378517"/>
                <a:gd name="connsiteX705" fmla="*/ 315325 w 659674"/>
                <a:gd name="connsiteY705" fmla="*/ 18746 h 378517"/>
                <a:gd name="connsiteX706" fmla="*/ 366541 w 659674"/>
                <a:gd name="connsiteY706" fmla="*/ 18193 h 378517"/>
                <a:gd name="connsiteX707" fmla="*/ 372078 w 659674"/>
                <a:gd name="connsiteY707" fmla="*/ 19161 h 378517"/>
                <a:gd name="connsiteX708" fmla="*/ 376646 w 659674"/>
                <a:gd name="connsiteY708" fmla="*/ 21167 h 378517"/>
                <a:gd name="connsiteX709" fmla="*/ 385713 w 659674"/>
                <a:gd name="connsiteY709" fmla="*/ 26493 h 378517"/>
                <a:gd name="connsiteX710" fmla="*/ 391181 w 659674"/>
                <a:gd name="connsiteY710" fmla="*/ 28984 h 378517"/>
                <a:gd name="connsiteX711" fmla="*/ 396648 w 659674"/>
                <a:gd name="connsiteY711" fmla="*/ 30921 h 378517"/>
                <a:gd name="connsiteX712" fmla="*/ 408068 w 659674"/>
                <a:gd name="connsiteY712" fmla="*/ 33895 h 378517"/>
                <a:gd name="connsiteX713" fmla="*/ 404262 w 659674"/>
                <a:gd name="connsiteY713" fmla="*/ 31543 h 378517"/>
                <a:gd name="connsiteX714" fmla="*/ 394364 w 659674"/>
                <a:gd name="connsiteY714" fmla="*/ 26839 h 378517"/>
                <a:gd name="connsiteX715" fmla="*/ 391803 w 659674"/>
                <a:gd name="connsiteY715" fmla="*/ 23865 h 378517"/>
                <a:gd name="connsiteX716" fmla="*/ 392911 w 659674"/>
                <a:gd name="connsiteY716" fmla="*/ 20337 h 378517"/>
                <a:gd name="connsiteX717" fmla="*/ 396925 w 659674"/>
                <a:gd name="connsiteY717" fmla="*/ 17708 h 378517"/>
                <a:gd name="connsiteX718" fmla="*/ 401839 w 659674"/>
                <a:gd name="connsiteY718" fmla="*/ 15979 h 378517"/>
                <a:gd name="connsiteX719" fmla="*/ 405646 w 659674"/>
                <a:gd name="connsiteY719" fmla="*/ 15011 h 378517"/>
                <a:gd name="connsiteX720" fmla="*/ 410767 w 659674"/>
                <a:gd name="connsiteY720" fmla="*/ 14180 h 378517"/>
                <a:gd name="connsiteX721" fmla="*/ 415958 w 659674"/>
                <a:gd name="connsiteY721" fmla="*/ 13904 h 378517"/>
                <a:gd name="connsiteX722" fmla="*/ 421011 w 659674"/>
                <a:gd name="connsiteY722" fmla="*/ 14388 h 378517"/>
                <a:gd name="connsiteX723" fmla="*/ 425786 w 659674"/>
                <a:gd name="connsiteY723" fmla="*/ 16048 h 378517"/>
                <a:gd name="connsiteX724" fmla="*/ 439075 w 659674"/>
                <a:gd name="connsiteY724" fmla="*/ 23104 h 378517"/>
                <a:gd name="connsiteX725" fmla="*/ 443850 w 659674"/>
                <a:gd name="connsiteY725" fmla="*/ 24487 h 378517"/>
                <a:gd name="connsiteX726" fmla="*/ 441635 w 659674"/>
                <a:gd name="connsiteY726" fmla="*/ 22896 h 378517"/>
                <a:gd name="connsiteX727" fmla="*/ 435752 w 659674"/>
                <a:gd name="connsiteY727" fmla="*/ 19991 h 378517"/>
                <a:gd name="connsiteX728" fmla="*/ 433815 w 659674"/>
                <a:gd name="connsiteY728" fmla="*/ 18054 h 378517"/>
                <a:gd name="connsiteX729" fmla="*/ 438383 w 659674"/>
                <a:gd name="connsiteY729" fmla="*/ 16256 h 378517"/>
                <a:gd name="connsiteX730" fmla="*/ 442674 w 659674"/>
                <a:gd name="connsiteY730" fmla="*/ 15080 h 378517"/>
                <a:gd name="connsiteX731" fmla="*/ 447034 w 659674"/>
                <a:gd name="connsiteY731" fmla="*/ 14388 h 378517"/>
                <a:gd name="connsiteX732" fmla="*/ 457277 w 659674"/>
                <a:gd name="connsiteY732" fmla="*/ 13835 h 378517"/>
                <a:gd name="connsiteX733" fmla="*/ 457277 w 659674"/>
                <a:gd name="connsiteY733" fmla="*/ 0 h 378517"/>
                <a:gd name="connsiteX734" fmla="*/ 456516 w 659674"/>
                <a:gd name="connsiteY734" fmla="*/ 0 h 378517"/>
                <a:gd name="connsiteX735" fmla="*/ 446272 w 659674"/>
                <a:gd name="connsiteY735" fmla="*/ 553 h 378517"/>
                <a:gd name="connsiteX736" fmla="*/ 444819 w 659674"/>
                <a:gd name="connsiteY736" fmla="*/ 692 h 378517"/>
                <a:gd name="connsiteX737" fmla="*/ 440459 w 659674"/>
                <a:gd name="connsiteY737" fmla="*/ 1383 h 378517"/>
                <a:gd name="connsiteX738" fmla="*/ 439005 w 659674"/>
                <a:gd name="connsiteY738" fmla="*/ 1729 h 378517"/>
                <a:gd name="connsiteX739" fmla="*/ 434714 w 659674"/>
                <a:gd name="connsiteY739" fmla="*/ 2905 h 378517"/>
                <a:gd name="connsiteX740" fmla="*/ 433330 w 659674"/>
                <a:gd name="connsiteY740" fmla="*/ 3389 h 378517"/>
                <a:gd name="connsiteX741" fmla="*/ 432223 w 659674"/>
                <a:gd name="connsiteY741" fmla="*/ 3804 h 378517"/>
                <a:gd name="connsiteX742" fmla="*/ 430354 w 659674"/>
                <a:gd name="connsiteY742" fmla="*/ 2974 h 378517"/>
                <a:gd name="connsiteX743" fmla="*/ 425578 w 659674"/>
                <a:gd name="connsiteY743" fmla="*/ 1314 h 378517"/>
                <a:gd name="connsiteX744" fmla="*/ 422395 w 659674"/>
                <a:gd name="connsiteY744" fmla="*/ 623 h 378517"/>
                <a:gd name="connsiteX745" fmla="*/ 417342 w 659674"/>
                <a:gd name="connsiteY745" fmla="*/ 138 h 378517"/>
                <a:gd name="connsiteX746" fmla="*/ 415958 w 659674"/>
                <a:gd name="connsiteY746" fmla="*/ 138 h 378517"/>
                <a:gd name="connsiteX747" fmla="*/ 415266 w 659674"/>
                <a:gd name="connsiteY747" fmla="*/ 138 h 378517"/>
                <a:gd name="connsiteX748" fmla="*/ 410075 w 659674"/>
                <a:gd name="connsiteY748" fmla="*/ 415 h 378517"/>
                <a:gd name="connsiteX749" fmla="*/ 408553 w 659674"/>
                <a:gd name="connsiteY749" fmla="*/ 553 h 378517"/>
                <a:gd name="connsiteX750" fmla="*/ 403431 w 659674"/>
                <a:gd name="connsiteY750" fmla="*/ 1383 h 378517"/>
                <a:gd name="connsiteX751" fmla="*/ 402324 w 659674"/>
                <a:gd name="connsiteY751" fmla="*/ 1591 h 378517"/>
                <a:gd name="connsiteX752" fmla="*/ 398517 w 659674"/>
                <a:gd name="connsiteY752" fmla="*/ 2559 h 378517"/>
                <a:gd name="connsiteX753" fmla="*/ 397202 w 659674"/>
                <a:gd name="connsiteY753" fmla="*/ 2974 h 378517"/>
                <a:gd name="connsiteX754" fmla="*/ 392288 w 659674"/>
                <a:gd name="connsiteY754" fmla="*/ 4704 h 378517"/>
                <a:gd name="connsiteX755" fmla="*/ 389243 w 659674"/>
                <a:gd name="connsiteY755" fmla="*/ 6226 h 378517"/>
                <a:gd name="connsiteX756" fmla="*/ 385229 w 659674"/>
                <a:gd name="connsiteY756" fmla="*/ 8854 h 378517"/>
                <a:gd name="connsiteX757" fmla="*/ 384190 w 659674"/>
                <a:gd name="connsiteY757" fmla="*/ 9615 h 378517"/>
                <a:gd name="connsiteX758" fmla="*/ 383567 w 659674"/>
                <a:gd name="connsiteY758" fmla="*/ 9269 h 378517"/>
                <a:gd name="connsiteX759" fmla="*/ 382114 w 659674"/>
                <a:gd name="connsiteY759" fmla="*/ 8508 h 378517"/>
                <a:gd name="connsiteX760" fmla="*/ 377546 w 659674"/>
                <a:gd name="connsiteY760" fmla="*/ 6502 h 378517"/>
                <a:gd name="connsiteX761" fmla="*/ 374432 w 659674"/>
                <a:gd name="connsiteY761" fmla="*/ 5534 h 378517"/>
                <a:gd name="connsiteX762" fmla="*/ 368895 w 659674"/>
                <a:gd name="connsiteY762" fmla="*/ 4565 h 378517"/>
                <a:gd name="connsiteX763" fmla="*/ 366472 w 659674"/>
                <a:gd name="connsiteY763" fmla="*/ 4358 h 378517"/>
                <a:gd name="connsiteX764" fmla="*/ 366334 w 659674"/>
                <a:gd name="connsiteY764" fmla="*/ 4358 h 378517"/>
                <a:gd name="connsiteX765" fmla="*/ 315118 w 659674"/>
                <a:gd name="connsiteY765" fmla="*/ 4911 h 378517"/>
                <a:gd name="connsiteX766" fmla="*/ 303975 w 659674"/>
                <a:gd name="connsiteY766" fmla="*/ 10722 h 378517"/>
                <a:gd name="connsiteX767" fmla="*/ 303283 w 659674"/>
                <a:gd name="connsiteY767" fmla="*/ 10722 h 378517"/>
                <a:gd name="connsiteX768" fmla="*/ 303006 w 659674"/>
                <a:gd name="connsiteY768" fmla="*/ 10722 h 378517"/>
                <a:gd name="connsiteX769" fmla="*/ 289510 w 659674"/>
                <a:gd name="connsiteY769" fmla="*/ 10999 h 378517"/>
                <a:gd name="connsiteX770" fmla="*/ 262587 w 659674"/>
                <a:gd name="connsiteY770" fmla="*/ 9269 h 378517"/>
                <a:gd name="connsiteX771" fmla="*/ 261687 w 659674"/>
                <a:gd name="connsiteY771" fmla="*/ 9269 h 378517"/>
                <a:gd name="connsiteX772" fmla="*/ 260095 w 659674"/>
                <a:gd name="connsiteY772" fmla="*/ 9338 h 378517"/>
                <a:gd name="connsiteX773" fmla="*/ 250821 w 659674"/>
                <a:gd name="connsiteY773" fmla="*/ 10445 h 378517"/>
                <a:gd name="connsiteX774" fmla="*/ 240439 w 659674"/>
                <a:gd name="connsiteY774" fmla="*/ 17293 h 378517"/>
                <a:gd name="connsiteX775" fmla="*/ 235040 w 659674"/>
                <a:gd name="connsiteY775" fmla="*/ 16947 h 378517"/>
                <a:gd name="connsiteX776" fmla="*/ 234210 w 659674"/>
                <a:gd name="connsiteY776" fmla="*/ 16947 h 378517"/>
                <a:gd name="connsiteX777" fmla="*/ 222721 w 659674"/>
                <a:gd name="connsiteY777" fmla="*/ 23035 h 378517"/>
                <a:gd name="connsiteX778" fmla="*/ 221198 w 659674"/>
                <a:gd name="connsiteY778" fmla="*/ 25317 h 378517"/>
                <a:gd name="connsiteX779" fmla="*/ 220091 w 659674"/>
                <a:gd name="connsiteY779" fmla="*/ 25179 h 378517"/>
                <a:gd name="connsiteX780" fmla="*/ 218084 w 659674"/>
                <a:gd name="connsiteY780" fmla="*/ 25041 h 378517"/>
                <a:gd name="connsiteX781" fmla="*/ 217530 w 659674"/>
                <a:gd name="connsiteY781" fmla="*/ 25041 h 378517"/>
                <a:gd name="connsiteX782" fmla="*/ 213931 w 659674"/>
                <a:gd name="connsiteY782" fmla="*/ 25179 h 378517"/>
                <a:gd name="connsiteX783" fmla="*/ 207910 w 659674"/>
                <a:gd name="connsiteY783" fmla="*/ 26839 h 378517"/>
                <a:gd name="connsiteX784" fmla="*/ 205556 w 659674"/>
                <a:gd name="connsiteY784" fmla="*/ 28084 h 378517"/>
                <a:gd name="connsiteX785" fmla="*/ 198359 w 659674"/>
                <a:gd name="connsiteY785" fmla="*/ 38530 h 378517"/>
                <a:gd name="connsiteX786" fmla="*/ 193791 w 659674"/>
                <a:gd name="connsiteY786" fmla="*/ 44202 h 378517"/>
                <a:gd name="connsiteX787" fmla="*/ 192683 w 659674"/>
                <a:gd name="connsiteY787" fmla="*/ 46761 h 378517"/>
                <a:gd name="connsiteX788" fmla="*/ 190607 w 659674"/>
                <a:gd name="connsiteY788" fmla="*/ 45309 h 378517"/>
                <a:gd name="connsiteX789" fmla="*/ 188877 w 659674"/>
                <a:gd name="connsiteY789" fmla="*/ 44271 h 378517"/>
                <a:gd name="connsiteX790" fmla="*/ 185347 w 659674"/>
                <a:gd name="connsiteY790" fmla="*/ 42473 h 378517"/>
                <a:gd name="connsiteX791" fmla="*/ 181956 w 659674"/>
                <a:gd name="connsiteY791" fmla="*/ 41297 h 378517"/>
                <a:gd name="connsiteX792" fmla="*/ 159946 w 659674"/>
                <a:gd name="connsiteY792" fmla="*/ 36662 h 378517"/>
                <a:gd name="connsiteX793" fmla="*/ 157455 w 659674"/>
                <a:gd name="connsiteY793" fmla="*/ 36385 h 378517"/>
                <a:gd name="connsiteX794" fmla="*/ 152402 w 659674"/>
                <a:gd name="connsiteY794" fmla="*/ 36247 h 378517"/>
                <a:gd name="connsiteX795" fmla="*/ 151987 w 659674"/>
                <a:gd name="connsiteY795" fmla="*/ 36247 h 378517"/>
                <a:gd name="connsiteX796" fmla="*/ 148596 w 659674"/>
                <a:gd name="connsiteY796" fmla="*/ 36662 h 378517"/>
                <a:gd name="connsiteX797" fmla="*/ 143682 w 659674"/>
                <a:gd name="connsiteY797" fmla="*/ 37907 h 378517"/>
                <a:gd name="connsiteX798" fmla="*/ 141882 w 659674"/>
                <a:gd name="connsiteY798" fmla="*/ 38530 h 378517"/>
                <a:gd name="connsiteX799" fmla="*/ 128940 w 659674"/>
                <a:gd name="connsiteY799" fmla="*/ 43787 h 378517"/>
                <a:gd name="connsiteX800" fmla="*/ 115375 w 659674"/>
                <a:gd name="connsiteY800" fmla="*/ 46623 h 378517"/>
                <a:gd name="connsiteX801" fmla="*/ 105062 w 659674"/>
                <a:gd name="connsiteY801" fmla="*/ 55754 h 378517"/>
                <a:gd name="connsiteX802" fmla="*/ 101740 w 659674"/>
                <a:gd name="connsiteY802" fmla="*/ 54509 h 378517"/>
                <a:gd name="connsiteX803" fmla="*/ 98695 w 659674"/>
                <a:gd name="connsiteY803" fmla="*/ 53748 h 378517"/>
                <a:gd name="connsiteX804" fmla="*/ 93504 w 659674"/>
                <a:gd name="connsiteY804" fmla="*/ 53056 h 378517"/>
                <a:gd name="connsiteX805" fmla="*/ 91566 w 659674"/>
                <a:gd name="connsiteY805" fmla="*/ 52918 h 378517"/>
                <a:gd name="connsiteX806" fmla="*/ 91358 w 659674"/>
                <a:gd name="connsiteY806" fmla="*/ 52918 h 378517"/>
                <a:gd name="connsiteX807" fmla="*/ 86998 w 659674"/>
                <a:gd name="connsiteY807" fmla="*/ 52918 h 378517"/>
                <a:gd name="connsiteX808" fmla="*/ 85614 w 659674"/>
                <a:gd name="connsiteY808" fmla="*/ 53056 h 378517"/>
                <a:gd name="connsiteX809" fmla="*/ 81254 w 659674"/>
                <a:gd name="connsiteY809" fmla="*/ 53540 h 378517"/>
                <a:gd name="connsiteX810" fmla="*/ 79869 w 659674"/>
                <a:gd name="connsiteY810" fmla="*/ 53748 h 378517"/>
                <a:gd name="connsiteX811" fmla="*/ 75647 w 659674"/>
                <a:gd name="connsiteY811" fmla="*/ 54716 h 378517"/>
                <a:gd name="connsiteX812" fmla="*/ 74402 w 659674"/>
                <a:gd name="connsiteY812" fmla="*/ 55062 h 378517"/>
                <a:gd name="connsiteX813" fmla="*/ 70249 w 659674"/>
                <a:gd name="connsiteY813" fmla="*/ 56376 h 378517"/>
                <a:gd name="connsiteX814" fmla="*/ 68242 w 659674"/>
                <a:gd name="connsiteY814" fmla="*/ 57206 h 378517"/>
                <a:gd name="connsiteX815" fmla="*/ 56614 w 659674"/>
                <a:gd name="connsiteY815" fmla="*/ 63086 h 378517"/>
                <a:gd name="connsiteX816" fmla="*/ 54469 w 659674"/>
                <a:gd name="connsiteY816" fmla="*/ 63778 h 378517"/>
                <a:gd name="connsiteX817" fmla="*/ 51908 w 659674"/>
                <a:gd name="connsiteY817" fmla="*/ 64055 h 378517"/>
                <a:gd name="connsiteX818" fmla="*/ 43326 w 659674"/>
                <a:gd name="connsiteY818" fmla="*/ 64193 h 378517"/>
                <a:gd name="connsiteX819" fmla="*/ 41803 w 659674"/>
                <a:gd name="connsiteY819" fmla="*/ 64331 h 378517"/>
                <a:gd name="connsiteX820" fmla="*/ 37166 w 659674"/>
                <a:gd name="connsiteY820" fmla="*/ 64954 h 378517"/>
                <a:gd name="connsiteX821" fmla="*/ 34605 w 659674"/>
                <a:gd name="connsiteY821" fmla="*/ 65507 h 378517"/>
                <a:gd name="connsiteX822" fmla="*/ 26923 w 659674"/>
                <a:gd name="connsiteY822" fmla="*/ 68067 h 378517"/>
                <a:gd name="connsiteX823" fmla="*/ 25469 w 659674"/>
                <a:gd name="connsiteY823" fmla="*/ 68620 h 378517"/>
                <a:gd name="connsiteX824" fmla="*/ 14742 w 659674"/>
                <a:gd name="connsiteY824" fmla="*/ 73601 h 378517"/>
                <a:gd name="connsiteX825" fmla="*/ 11489 w 659674"/>
                <a:gd name="connsiteY825" fmla="*/ 75676 h 378517"/>
                <a:gd name="connsiteX826" fmla="*/ 4775 w 659674"/>
                <a:gd name="connsiteY826" fmla="*/ 81486 h 378517"/>
                <a:gd name="connsiteX827" fmla="*/ 2976 w 659674"/>
                <a:gd name="connsiteY827" fmla="*/ 100578 h 378517"/>
                <a:gd name="connsiteX828" fmla="*/ 7059 w 659674"/>
                <a:gd name="connsiteY828" fmla="*/ 105697 h 378517"/>
                <a:gd name="connsiteX829" fmla="*/ 16887 w 659674"/>
                <a:gd name="connsiteY829" fmla="*/ 110885 h 378517"/>
                <a:gd name="connsiteX830" fmla="*/ 21386 w 659674"/>
                <a:gd name="connsiteY830" fmla="*/ 111231 h 378517"/>
                <a:gd name="connsiteX831" fmla="*/ 22355 w 659674"/>
                <a:gd name="connsiteY831" fmla="*/ 111231 h 378517"/>
                <a:gd name="connsiteX832" fmla="*/ 22770 w 659674"/>
                <a:gd name="connsiteY832" fmla="*/ 111231 h 378517"/>
                <a:gd name="connsiteX833" fmla="*/ 23808 w 659674"/>
                <a:gd name="connsiteY833" fmla="*/ 113652 h 378517"/>
                <a:gd name="connsiteX834" fmla="*/ 25677 w 659674"/>
                <a:gd name="connsiteY834" fmla="*/ 116972 h 378517"/>
                <a:gd name="connsiteX835" fmla="*/ 35989 w 659674"/>
                <a:gd name="connsiteY835" fmla="*/ 123959 h 378517"/>
                <a:gd name="connsiteX836" fmla="*/ 35297 w 659674"/>
                <a:gd name="connsiteY836" fmla="*/ 126933 h 378517"/>
                <a:gd name="connsiteX837" fmla="*/ 34951 w 659674"/>
                <a:gd name="connsiteY837" fmla="*/ 130046 h 378517"/>
                <a:gd name="connsiteX838" fmla="*/ 36958 w 659674"/>
                <a:gd name="connsiteY838" fmla="*/ 138969 h 378517"/>
                <a:gd name="connsiteX839" fmla="*/ 38827 w 659674"/>
                <a:gd name="connsiteY839" fmla="*/ 141875 h 378517"/>
                <a:gd name="connsiteX840" fmla="*/ 42080 w 659674"/>
                <a:gd name="connsiteY840" fmla="*/ 145472 h 378517"/>
                <a:gd name="connsiteX841" fmla="*/ 45056 w 659674"/>
                <a:gd name="connsiteY841" fmla="*/ 147755 h 378517"/>
                <a:gd name="connsiteX842" fmla="*/ 48032 w 659674"/>
                <a:gd name="connsiteY842" fmla="*/ 149484 h 378517"/>
                <a:gd name="connsiteX843" fmla="*/ 50731 w 659674"/>
                <a:gd name="connsiteY843" fmla="*/ 150660 h 378517"/>
                <a:gd name="connsiteX844" fmla="*/ 53915 w 659674"/>
                <a:gd name="connsiteY844" fmla="*/ 156124 h 378517"/>
                <a:gd name="connsiteX845" fmla="*/ 56753 w 659674"/>
                <a:gd name="connsiteY845" fmla="*/ 159099 h 378517"/>
                <a:gd name="connsiteX846" fmla="*/ 60905 w 659674"/>
                <a:gd name="connsiteY846" fmla="*/ 162073 h 378517"/>
                <a:gd name="connsiteX847" fmla="*/ 66166 w 659674"/>
                <a:gd name="connsiteY847" fmla="*/ 164494 h 378517"/>
                <a:gd name="connsiteX848" fmla="*/ 67065 w 659674"/>
                <a:gd name="connsiteY848" fmla="*/ 164910 h 378517"/>
                <a:gd name="connsiteX849" fmla="*/ 81599 w 659674"/>
                <a:gd name="connsiteY849" fmla="*/ 170443 h 378517"/>
                <a:gd name="connsiteX850" fmla="*/ 82845 w 659674"/>
                <a:gd name="connsiteY850" fmla="*/ 170858 h 378517"/>
                <a:gd name="connsiteX851" fmla="*/ 87898 w 659674"/>
                <a:gd name="connsiteY851" fmla="*/ 172242 h 378517"/>
                <a:gd name="connsiteX852" fmla="*/ 90251 w 659674"/>
                <a:gd name="connsiteY852" fmla="*/ 172657 h 378517"/>
                <a:gd name="connsiteX853" fmla="*/ 95719 w 659674"/>
                <a:gd name="connsiteY853" fmla="*/ 173210 h 378517"/>
                <a:gd name="connsiteX854" fmla="*/ 97103 w 659674"/>
                <a:gd name="connsiteY854" fmla="*/ 173210 h 378517"/>
                <a:gd name="connsiteX855" fmla="*/ 100702 w 659674"/>
                <a:gd name="connsiteY855" fmla="*/ 172726 h 378517"/>
                <a:gd name="connsiteX856" fmla="*/ 109284 w 659674"/>
                <a:gd name="connsiteY856" fmla="*/ 170443 h 378517"/>
                <a:gd name="connsiteX857" fmla="*/ 109492 w 659674"/>
                <a:gd name="connsiteY857" fmla="*/ 170720 h 378517"/>
                <a:gd name="connsiteX858" fmla="*/ 107554 w 659674"/>
                <a:gd name="connsiteY858" fmla="*/ 174663 h 378517"/>
                <a:gd name="connsiteX859" fmla="*/ 105893 w 659674"/>
                <a:gd name="connsiteY859" fmla="*/ 180128 h 378517"/>
                <a:gd name="connsiteX860" fmla="*/ 105270 w 659674"/>
                <a:gd name="connsiteY860" fmla="*/ 184347 h 378517"/>
                <a:gd name="connsiteX861" fmla="*/ 105270 w 659674"/>
                <a:gd name="connsiteY861" fmla="*/ 190642 h 378517"/>
                <a:gd name="connsiteX862" fmla="*/ 105547 w 659674"/>
                <a:gd name="connsiteY862" fmla="*/ 193132 h 378517"/>
                <a:gd name="connsiteX863" fmla="*/ 106723 w 659674"/>
                <a:gd name="connsiteY863" fmla="*/ 199427 h 378517"/>
                <a:gd name="connsiteX864" fmla="*/ 107208 w 659674"/>
                <a:gd name="connsiteY864" fmla="*/ 201295 h 378517"/>
                <a:gd name="connsiteX865" fmla="*/ 109076 w 659674"/>
                <a:gd name="connsiteY865" fmla="*/ 206759 h 378517"/>
                <a:gd name="connsiteX866" fmla="*/ 111083 w 659674"/>
                <a:gd name="connsiteY866" fmla="*/ 210633 h 378517"/>
                <a:gd name="connsiteX867" fmla="*/ 114683 w 659674"/>
                <a:gd name="connsiteY867" fmla="*/ 215406 h 378517"/>
                <a:gd name="connsiteX868" fmla="*/ 120081 w 659674"/>
                <a:gd name="connsiteY868" fmla="*/ 219764 h 378517"/>
                <a:gd name="connsiteX869" fmla="*/ 124995 w 659674"/>
                <a:gd name="connsiteY869" fmla="*/ 221978 h 378517"/>
                <a:gd name="connsiteX870" fmla="*/ 128525 w 659674"/>
                <a:gd name="connsiteY870" fmla="*/ 223015 h 378517"/>
                <a:gd name="connsiteX871" fmla="*/ 138630 w 659674"/>
                <a:gd name="connsiteY871" fmla="*/ 224675 h 378517"/>
                <a:gd name="connsiteX872" fmla="*/ 141260 w 659674"/>
                <a:gd name="connsiteY872" fmla="*/ 225713 h 378517"/>
                <a:gd name="connsiteX873" fmla="*/ 144166 w 659674"/>
                <a:gd name="connsiteY873" fmla="*/ 227788 h 378517"/>
                <a:gd name="connsiteX874" fmla="*/ 147558 w 659674"/>
                <a:gd name="connsiteY874" fmla="*/ 231039 h 378517"/>
                <a:gd name="connsiteX875" fmla="*/ 149703 w 659674"/>
                <a:gd name="connsiteY875" fmla="*/ 233530 h 378517"/>
                <a:gd name="connsiteX876" fmla="*/ 148527 w 659674"/>
                <a:gd name="connsiteY876" fmla="*/ 236158 h 378517"/>
                <a:gd name="connsiteX877" fmla="*/ 145966 w 659674"/>
                <a:gd name="connsiteY877" fmla="*/ 236504 h 378517"/>
                <a:gd name="connsiteX878" fmla="*/ 134892 w 659674"/>
                <a:gd name="connsiteY878" fmla="*/ 239133 h 378517"/>
                <a:gd name="connsiteX879" fmla="*/ 121188 w 659674"/>
                <a:gd name="connsiteY879" fmla="*/ 240447 h 378517"/>
                <a:gd name="connsiteX880" fmla="*/ 119250 w 659674"/>
                <a:gd name="connsiteY880" fmla="*/ 240793 h 378517"/>
                <a:gd name="connsiteX881" fmla="*/ 114475 w 659674"/>
                <a:gd name="connsiteY881" fmla="*/ 241969 h 378517"/>
                <a:gd name="connsiteX882" fmla="*/ 110737 w 659674"/>
                <a:gd name="connsiteY882" fmla="*/ 243421 h 378517"/>
                <a:gd name="connsiteX883" fmla="*/ 107415 w 659674"/>
                <a:gd name="connsiteY883" fmla="*/ 245358 h 378517"/>
                <a:gd name="connsiteX884" fmla="*/ 104093 w 659674"/>
                <a:gd name="connsiteY884" fmla="*/ 248056 h 378517"/>
                <a:gd name="connsiteX885" fmla="*/ 101602 w 659674"/>
                <a:gd name="connsiteY885" fmla="*/ 250823 h 378517"/>
                <a:gd name="connsiteX886" fmla="*/ 100494 w 659674"/>
                <a:gd name="connsiteY886" fmla="*/ 252206 h 378517"/>
                <a:gd name="connsiteX887" fmla="*/ 98556 w 659674"/>
                <a:gd name="connsiteY887" fmla="*/ 254973 h 378517"/>
                <a:gd name="connsiteX888" fmla="*/ 96757 w 659674"/>
                <a:gd name="connsiteY888" fmla="*/ 257187 h 378517"/>
                <a:gd name="connsiteX889" fmla="*/ 94265 w 659674"/>
                <a:gd name="connsiteY889" fmla="*/ 259539 h 378517"/>
                <a:gd name="connsiteX890" fmla="*/ 93504 w 659674"/>
                <a:gd name="connsiteY890" fmla="*/ 260369 h 378517"/>
                <a:gd name="connsiteX891" fmla="*/ 90943 w 659674"/>
                <a:gd name="connsiteY891" fmla="*/ 263274 h 378517"/>
                <a:gd name="connsiteX892" fmla="*/ 88797 w 659674"/>
                <a:gd name="connsiteY892" fmla="*/ 266525 h 378517"/>
                <a:gd name="connsiteX893" fmla="*/ 87206 w 659674"/>
                <a:gd name="connsiteY893" fmla="*/ 269915 h 378517"/>
                <a:gd name="connsiteX894" fmla="*/ 85821 w 659674"/>
                <a:gd name="connsiteY894" fmla="*/ 275795 h 378517"/>
                <a:gd name="connsiteX895" fmla="*/ 85821 w 659674"/>
                <a:gd name="connsiteY895" fmla="*/ 280291 h 378517"/>
                <a:gd name="connsiteX896" fmla="*/ 86306 w 659674"/>
                <a:gd name="connsiteY896" fmla="*/ 286586 h 378517"/>
                <a:gd name="connsiteX897" fmla="*/ 82015 w 659674"/>
                <a:gd name="connsiteY897" fmla="*/ 290044 h 378517"/>
                <a:gd name="connsiteX898" fmla="*/ 77585 w 659674"/>
                <a:gd name="connsiteY898" fmla="*/ 295371 h 378517"/>
                <a:gd name="connsiteX899" fmla="*/ 74817 w 659674"/>
                <a:gd name="connsiteY899" fmla="*/ 307684 h 378517"/>
                <a:gd name="connsiteX900" fmla="*/ 75647 w 659674"/>
                <a:gd name="connsiteY900" fmla="*/ 310866 h 378517"/>
                <a:gd name="connsiteX901" fmla="*/ 76616 w 659674"/>
                <a:gd name="connsiteY901" fmla="*/ 313494 h 378517"/>
                <a:gd name="connsiteX902" fmla="*/ 56061 w 659674"/>
                <a:gd name="connsiteY902" fmla="*/ 321311 h 378517"/>
                <a:gd name="connsiteX903" fmla="*/ 53016 w 659674"/>
                <a:gd name="connsiteY903" fmla="*/ 322971 h 378517"/>
                <a:gd name="connsiteX904" fmla="*/ 50524 w 659674"/>
                <a:gd name="connsiteY904" fmla="*/ 324700 h 378517"/>
                <a:gd name="connsiteX905" fmla="*/ 45333 w 659674"/>
                <a:gd name="connsiteY905" fmla="*/ 331825 h 378517"/>
                <a:gd name="connsiteX906" fmla="*/ 44710 w 659674"/>
                <a:gd name="connsiteY906" fmla="*/ 333900 h 378517"/>
                <a:gd name="connsiteX907" fmla="*/ 44226 w 659674"/>
                <a:gd name="connsiteY907" fmla="*/ 336114 h 378517"/>
                <a:gd name="connsiteX908" fmla="*/ 43741 w 659674"/>
                <a:gd name="connsiteY908" fmla="*/ 339434 h 378517"/>
                <a:gd name="connsiteX909" fmla="*/ 43603 w 659674"/>
                <a:gd name="connsiteY909" fmla="*/ 340472 h 378517"/>
                <a:gd name="connsiteX910" fmla="*/ 43395 w 659674"/>
                <a:gd name="connsiteY910" fmla="*/ 343861 h 378517"/>
                <a:gd name="connsiteX911" fmla="*/ 43395 w 659674"/>
                <a:gd name="connsiteY911" fmla="*/ 345176 h 378517"/>
                <a:gd name="connsiteX912" fmla="*/ 43395 w 659674"/>
                <a:gd name="connsiteY912" fmla="*/ 347527 h 378517"/>
                <a:gd name="connsiteX913" fmla="*/ 43603 w 659674"/>
                <a:gd name="connsiteY913" fmla="*/ 348911 h 378517"/>
                <a:gd name="connsiteX914" fmla="*/ 43949 w 659674"/>
                <a:gd name="connsiteY914" fmla="*/ 351332 h 378517"/>
                <a:gd name="connsiteX915" fmla="*/ 53361 w 659674"/>
                <a:gd name="connsiteY915" fmla="*/ 362676 h 378517"/>
                <a:gd name="connsiteX916" fmla="*/ 56891 w 659674"/>
                <a:gd name="connsiteY916" fmla="*/ 363852 h 378517"/>
                <a:gd name="connsiteX917" fmla="*/ 60144 w 659674"/>
                <a:gd name="connsiteY917" fmla="*/ 364475 h 378517"/>
                <a:gd name="connsiteX918" fmla="*/ 70180 w 659674"/>
                <a:gd name="connsiteY918" fmla="*/ 365236 h 378517"/>
                <a:gd name="connsiteX919" fmla="*/ 72118 w 659674"/>
                <a:gd name="connsiteY919" fmla="*/ 365582 h 378517"/>
                <a:gd name="connsiteX920" fmla="*/ 74955 w 659674"/>
                <a:gd name="connsiteY920" fmla="*/ 366343 h 378517"/>
                <a:gd name="connsiteX921" fmla="*/ 78001 w 659674"/>
                <a:gd name="connsiteY921" fmla="*/ 366758 h 378517"/>
                <a:gd name="connsiteX922" fmla="*/ 80008 w 659674"/>
                <a:gd name="connsiteY922" fmla="*/ 367242 h 378517"/>
                <a:gd name="connsiteX923" fmla="*/ 81530 w 659674"/>
                <a:gd name="connsiteY923" fmla="*/ 367519 h 378517"/>
                <a:gd name="connsiteX924" fmla="*/ 83745 w 659674"/>
                <a:gd name="connsiteY924" fmla="*/ 367726 h 378517"/>
                <a:gd name="connsiteX925" fmla="*/ 84299 w 659674"/>
                <a:gd name="connsiteY925" fmla="*/ 367726 h 378517"/>
                <a:gd name="connsiteX926" fmla="*/ 89974 w 659674"/>
                <a:gd name="connsiteY926" fmla="*/ 367519 h 378517"/>
                <a:gd name="connsiteX927" fmla="*/ 98972 w 659674"/>
                <a:gd name="connsiteY927" fmla="*/ 368349 h 378517"/>
                <a:gd name="connsiteX928" fmla="*/ 100217 w 659674"/>
                <a:gd name="connsiteY928" fmla="*/ 368349 h 378517"/>
                <a:gd name="connsiteX929" fmla="*/ 106792 w 659674"/>
                <a:gd name="connsiteY929" fmla="*/ 366689 h 378517"/>
                <a:gd name="connsiteX930" fmla="*/ 109768 w 659674"/>
                <a:gd name="connsiteY930" fmla="*/ 367519 h 378517"/>
                <a:gd name="connsiteX931" fmla="*/ 112398 w 659674"/>
                <a:gd name="connsiteY931" fmla="*/ 368003 h 378517"/>
                <a:gd name="connsiteX932" fmla="*/ 114821 w 659674"/>
                <a:gd name="connsiteY932" fmla="*/ 368210 h 378517"/>
                <a:gd name="connsiteX933" fmla="*/ 115859 w 659674"/>
                <a:gd name="connsiteY933" fmla="*/ 368210 h 378517"/>
                <a:gd name="connsiteX934" fmla="*/ 121950 w 659674"/>
                <a:gd name="connsiteY934" fmla="*/ 366827 h 378517"/>
                <a:gd name="connsiteX935" fmla="*/ 123957 w 659674"/>
                <a:gd name="connsiteY935" fmla="*/ 365858 h 378517"/>
                <a:gd name="connsiteX936" fmla="*/ 124649 w 659674"/>
                <a:gd name="connsiteY936" fmla="*/ 365513 h 378517"/>
                <a:gd name="connsiteX937" fmla="*/ 130878 w 659674"/>
                <a:gd name="connsiteY937" fmla="*/ 368279 h 378517"/>
                <a:gd name="connsiteX938" fmla="*/ 132677 w 659674"/>
                <a:gd name="connsiteY938" fmla="*/ 368971 h 378517"/>
                <a:gd name="connsiteX939" fmla="*/ 138214 w 659674"/>
                <a:gd name="connsiteY939" fmla="*/ 370562 h 378517"/>
                <a:gd name="connsiteX940" fmla="*/ 140221 w 659674"/>
                <a:gd name="connsiteY940" fmla="*/ 370977 h 378517"/>
                <a:gd name="connsiteX941" fmla="*/ 145897 w 659674"/>
                <a:gd name="connsiteY941" fmla="*/ 371738 h 378517"/>
                <a:gd name="connsiteX942" fmla="*/ 147765 w 659674"/>
                <a:gd name="connsiteY942" fmla="*/ 371877 h 378517"/>
                <a:gd name="connsiteX943" fmla="*/ 148457 w 659674"/>
                <a:gd name="connsiteY943" fmla="*/ 371877 h 378517"/>
                <a:gd name="connsiteX944" fmla="*/ 161469 w 659674"/>
                <a:gd name="connsiteY944" fmla="*/ 371254 h 378517"/>
                <a:gd name="connsiteX945" fmla="*/ 162507 w 659674"/>
                <a:gd name="connsiteY945" fmla="*/ 371185 h 378517"/>
                <a:gd name="connsiteX946" fmla="*/ 166452 w 659674"/>
                <a:gd name="connsiteY946" fmla="*/ 370701 h 378517"/>
                <a:gd name="connsiteX947" fmla="*/ 170259 w 659674"/>
                <a:gd name="connsiteY947" fmla="*/ 369663 h 378517"/>
                <a:gd name="connsiteX948" fmla="*/ 172751 w 659674"/>
                <a:gd name="connsiteY948" fmla="*/ 368556 h 378517"/>
                <a:gd name="connsiteX949" fmla="*/ 176973 w 659674"/>
                <a:gd name="connsiteY949" fmla="*/ 365720 h 378517"/>
                <a:gd name="connsiteX950" fmla="*/ 179326 w 659674"/>
                <a:gd name="connsiteY950" fmla="*/ 366066 h 378517"/>
                <a:gd name="connsiteX951" fmla="*/ 181333 w 659674"/>
                <a:gd name="connsiteY951" fmla="*/ 366204 h 378517"/>
                <a:gd name="connsiteX952" fmla="*/ 181540 w 659674"/>
                <a:gd name="connsiteY952" fmla="*/ 366204 h 378517"/>
                <a:gd name="connsiteX953" fmla="*/ 206872 w 659674"/>
                <a:gd name="connsiteY953" fmla="*/ 365789 h 378517"/>
                <a:gd name="connsiteX954" fmla="*/ 210609 w 659674"/>
                <a:gd name="connsiteY954" fmla="*/ 365236 h 378517"/>
                <a:gd name="connsiteX955" fmla="*/ 213516 w 659674"/>
                <a:gd name="connsiteY955" fmla="*/ 364406 h 378517"/>
                <a:gd name="connsiteX956" fmla="*/ 216630 w 659674"/>
                <a:gd name="connsiteY956" fmla="*/ 363022 h 378517"/>
                <a:gd name="connsiteX957" fmla="*/ 221544 w 659674"/>
                <a:gd name="connsiteY957" fmla="*/ 363922 h 378517"/>
                <a:gd name="connsiteX958" fmla="*/ 221683 w 659674"/>
                <a:gd name="connsiteY958" fmla="*/ 363922 h 378517"/>
                <a:gd name="connsiteX959" fmla="*/ 221683 w 659674"/>
                <a:gd name="connsiteY959" fmla="*/ 364406 h 378517"/>
                <a:gd name="connsiteX960" fmla="*/ 228189 w 659674"/>
                <a:gd name="connsiteY960" fmla="*/ 375197 h 378517"/>
                <a:gd name="connsiteX961" fmla="*/ 230196 w 659674"/>
                <a:gd name="connsiteY961" fmla="*/ 376442 h 378517"/>
                <a:gd name="connsiteX962" fmla="*/ 237532 w 659674"/>
                <a:gd name="connsiteY962" fmla="*/ 378517 h 378517"/>
                <a:gd name="connsiteX963" fmla="*/ 237740 w 659674"/>
                <a:gd name="connsiteY963" fmla="*/ 378517 h 378517"/>
                <a:gd name="connsiteX964" fmla="*/ 240647 w 659674"/>
                <a:gd name="connsiteY964" fmla="*/ 378517 h 378517"/>
                <a:gd name="connsiteX965" fmla="*/ 243761 w 659674"/>
                <a:gd name="connsiteY965" fmla="*/ 378102 h 378517"/>
                <a:gd name="connsiteX966" fmla="*/ 266255 w 659674"/>
                <a:gd name="connsiteY966" fmla="*/ 372637 h 378517"/>
                <a:gd name="connsiteX967" fmla="*/ 268331 w 659674"/>
                <a:gd name="connsiteY967" fmla="*/ 371946 h 378517"/>
                <a:gd name="connsiteX968" fmla="*/ 282658 w 659674"/>
                <a:gd name="connsiteY968" fmla="*/ 365997 h 378517"/>
                <a:gd name="connsiteX969" fmla="*/ 283834 w 659674"/>
                <a:gd name="connsiteY969" fmla="*/ 365443 h 378517"/>
                <a:gd name="connsiteX970" fmla="*/ 296085 w 659674"/>
                <a:gd name="connsiteY970" fmla="*/ 358872 h 378517"/>
                <a:gd name="connsiteX971" fmla="*/ 299199 w 659674"/>
                <a:gd name="connsiteY971" fmla="*/ 356589 h 378517"/>
                <a:gd name="connsiteX972" fmla="*/ 307158 w 659674"/>
                <a:gd name="connsiteY972" fmla="*/ 348911 h 378517"/>
                <a:gd name="connsiteX973" fmla="*/ 309581 w 659674"/>
                <a:gd name="connsiteY973" fmla="*/ 332171 h 378517"/>
                <a:gd name="connsiteX974" fmla="*/ 305428 w 659674"/>
                <a:gd name="connsiteY974" fmla="*/ 324839 h 378517"/>
                <a:gd name="connsiteX975" fmla="*/ 304390 w 659674"/>
                <a:gd name="connsiteY975" fmla="*/ 323248 h 378517"/>
                <a:gd name="connsiteX976" fmla="*/ 304459 w 659674"/>
                <a:gd name="connsiteY976" fmla="*/ 323178 h 378517"/>
                <a:gd name="connsiteX977" fmla="*/ 306535 w 659674"/>
                <a:gd name="connsiteY977" fmla="*/ 320688 h 378517"/>
                <a:gd name="connsiteX978" fmla="*/ 309512 w 659674"/>
                <a:gd name="connsiteY978" fmla="*/ 314532 h 378517"/>
                <a:gd name="connsiteX979" fmla="*/ 310134 w 659674"/>
                <a:gd name="connsiteY979" fmla="*/ 311281 h 378517"/>
                <a:gd name="connsiteX980" fmla="*/ 310342 w 659674"/>
                <a:gd name="connsiteY980" fmla="*/ 307476 h 378517"/>
                <a:gd name="connsiteX981" fmla="*/ 319547 w 659674"/>
                <a:gd name="connsiteY981" fmla="*/ 308168 h 378517"/>
                <a:gd name="connsiteX982" fmla="*/ 320585 w 659674"/>
                <a:gd name="connsiteY982" fmla="*/ 308168 h 378517"/>
                <a:gd name="connsiteX983" fmla="*/ 322246 w 659674"/>
                <a:gd name="connsiteY983" fmla="*/ 308099 h 378517"/>
                <a:gd name="connsiteX984" fmla="*/ 326122 w 659674"/>
                <a:gd name="connsiteY984" fmla="*/ 307614 h 378517"/>
                <a:gd name="connsiteX985" fmla="*/ 328475 w 659674"/>
                <a:gd name="connsiteY985" fmla="*/ 307130 h 378517"/>
                <a:gd name="connsiteX986" fmla="*/ 334358 w 659674"/>
                <a:gd name="connsiteY986" fmla="*/ 305332 h 378517"/>
                <a:gd name="connsiteX987" fmla="*/ 334704 w 659674"/>
                <a:gd name="connsiteY987" fmla="*/ 305332 h 378517"/>
                <a:gd name="connsiteX988" fmla="*/ 337819 w 659674"/>
                <a:gd name="connsiteY988" fmla="*/ 305332 h 378517"/>
                <a:gd name="connsiteX989" fmla="*/ 339757 w 659674"/>
                <a:gd name="connsiteY989" fmla="*/ 305193 h 378517"/>
                <a:gd name="connsiteX990" fmla="*/ 341833 w 659674"/>
                <a:gd name="connsiteY990" fmla="*/ 304917 h 378517"/>
                <a:gd name="connsiteX991" fmla="*/ 345501 w 659674"/>
                <a:gd name="connsiteY991" fmla="*/ 303879 h 378517"/>
                <a:gd name="connsiteX992" fmla="*/ 347439 w 659674"/>
                <a:gd name="connsiteY992" fmla="*/ 303049 h 378517"/>
                <a:gd name="connsiteX993" fmla="*/ 351799 w 659674"/>
                <a:gd name="connsiteY993" fmla="*/ 300005 h 378517"/>
                <a:gd name="connsiteX994" fmla="*/ 353599 w 659674"/>
                <a:gd name="connsiteY994" fmla="*/ 298138 h 378517"/>
                <a:gd name="connsiteX995" fmla="*/ 355745 w 659674"/>
                <a:gd name="connsiteY995" fmla="*/ 295232 h 378517"/>
                <a:gd name="connsiteX996" fmla="*/ 358028 w 659674"/>
                <a:gd name="connsiteY996" fmla="*/ 291151 h 378517"/>
                <a:gd name="connsiteX997" fmla="*/ 362666 w 659674"/>
                <a:gd name="connsiteY997" fmla="*/ 288453 h 378517"/>
                <a:gd name="connsiteX998" fmla="*/ 369241 w 659674"/>
                <a:gd name="connsiteY998" fmla="*/ 279322 h 378517"/>
                <a:gd name="connsiteX999" fmla="*/ 369794 w 659674"/>
                <a:gd name="connsiteY999" fmla="*/ 279115 h 378517"/>
                <a:gd name="connsiteX1000" fmla="*/ 372009 w 659674"/>
                <a:gd name="connsiteY1000" fmla="*/ 278077 h 378517"/>
                <a:gd name="connsiteX1001" fmla="*/ 373878 w 659674"/>
                <a:gd name="connsiteY1001" fmla="*/ 277040 h 378517"/>
                <a:gd name="connsiteX1002" fmla="*/ 375470 w 659674"/>
                <a:gd name="connsiteY1002" fmla="*/ 275933 h 378517"/>
                <a:gd name="connsiteX1003" fmla="*/ 378446 w 659674"/>
                <a:gd name="connsiteY1003" fmla="*/ 273235 h 378517"/>
                <a:gd name="connsiteX1004" fmla="*/ 379622 w 659674"/>
                <a:gd name="connsiteY1004" fmla="*/ 271783 h 378517"/>
                <a:gd name="connsiteX1005" fmla="*/ 381491 w 659674"/>
                <a:gd name="connsiteY1005" fmla="*/ 268808 h 378517"/>
                <a:gd name="connsiteX1006" fmla="*/ 382391 w 659674"/>
                <a:gd name="connsiteY1006" fmla="*/ 266871 h 378517"/>
                <a:gd name="connsiteX1007" fmla="*/ 382944 w 659674"/>
                <a:gd name="connsiteY1007" fmla="*/ 265419 h 378517"/>
                <a:gd name="connsiteX1008" fmla="*/ 383637 w 659674"/>
                <a:gd name="connsiteY1008" fmla="*/ 263274 h 378517"/>
                <a:gd name="connsiteX1009" fmla="*/ 384259 w 659674"/>
                <a:gd name="connsiteY1009" fmla="*/ 257118 h 378517"/>
                <a:gd name="connsiteX1010" fmla="*/ 384121 w 659674"/>
                <a:gd name="connsiteY1010" fmla="*/ 256288 h 378517"/>
                <a:gd name="connsiteX1011" fmla="*/ 380937 w 659674"/>
                <a:gd name="connsiteY1011" fmla="*/ 249094 h 378517"/>
                <a:gd name="connsiteX1012" fmla="*/ 381491 w 659674"/>
                <a:gd name="connsiteY1012" fmla="*/ 248056 h 378517"/>
                <a:gd name="connsiteX1013" fmla="*/ 382460 w 659674"/>
                <a:gd name="connsiteY1013" fmla="*/ 245912 h 378517"/>
                <a:gd name="connsiteX1014" fmla="*/ 383637 w 659674"/>
                <a:gd name="connsiteY1014" fmla="*/ 241415 h 378517"/>
                <a:gd name="connsiteX1015" fmla="*/ 384121 w 659674"/>
                <a:gd name="connsiteY1015" fmla="*/ 235605 h 378517"/>
                <a:gd name="connsiteX1016" fmla="*/ 384121 w 659674"/>
                <a:gd name="connsiteY1016" fmla="*/ 233806 h 378517"/>
                <a:gd name="connsiteX1017" fmla="*/ 393603 w 659674"/>
                <a:gd name="connsiteY1017" fmla="*/ 232838 h 378517"/>
                <a:gd name="connsiteX1018" fmla="*/ 399071 w 659674"/>
                <a:gd name="connsiteY1018" fmla="*/ 231108 h 378517"/>
                <a:gd name="connsiteX1019" fmla="*/ 403431 w 659674"/>
                <a:gd name="connsiteY1019" fmla="*/ 228618 h 378517"/>
                <a:gd name="connsiteX1020" fmla="*/ 407999 w 659674"/>
                <a:gd name="connsiteY1020" fmla="*/ 224329 h 378517"/>
                <a:gd name="connsiteX1021" fmla="*/ 409106 w 659674"/>
                <a:gd name="connsiteY1021" fmla="*/ 224537 h 378517"/>
                <a:gd name="connsiteX1022" fmla="*/ 413605 w 659674"/>
                <a:gd name="connsiteY1022" fmla="*/ 225160 h 378517"/>
                <a:gd name="connsiteX1023" fmla="*/ 415474 w 659674"/>
                <a:gd name="connsiteY1023" fmla="*/ 225298 h 378517"/>
                <a:gd name="connsiteX1024" fmla="*/ 416027 w 659674"/>
                <a:gd name="connsiteY1024" fmla="*/ 225298 h 378517"/>
                <a:gd name="connsiteX1025" fmla="*/ 420388 w 659674"/>
                <a:gd name="connsiteY1025" fmla="*/ 225090 h 378517"/>
                <a:gd name="connsiteX1026" fmla="*/ 422395 w 659674"/>
                <a:gd name="connsiteY1026" fmla="*/ 224883 h 378517"/>
                <a:gd name="connsiteX1027" fmla="*/ 431115 w 659674"/>
                <a:gd name="connsiteY1027" fmla="*/ 223223 h 378517"/>
                <a:gd name="connsiteX1028" fmla="*/ 433053 w 659674"/>
                <a:gd name="connsiteY1028" fmla="*/ 222739 h 378517"/>
                <a:gd name="connsiteX1029" fmla="*/ 437690 w 659674"/>
                <a:gd name="connsiteY1029" fmla="*/ 221148 h 378517"/>
                <a:gd name="connsiteX1030" fmla="*/ 439698 w 659674"/>
                <a:gd name="connsiteY1030" fmla="*/ 220248 h 378517"/>
                <a:gd name="connsiteX1031" fmla="*/ 444681 w 659674"/>
                <a:gd name="connsiteY1031" fmla="*/ 217620 h 378517"/>
                <a:gd name="connsiteX1032" fmla="*/ 449733 w 659674"/>
                <a:gd name="connsiteY1032" fmla="*/ 212985 h 378517"/>
                <a:gd name="connsiteX1033" fmla="*/ 451533 w 659674"/>
                <a:gd name="connsiteY1033" fmla="*/ 210218 h 378517"/>
                <a:gd name="connsiteX1034" fmla="*/ 452294 w 659674"/>
                <a:gd name="connsiteY1034" fmla="*/ 208973 h 378517"/>
                <a:gd name="connsiteX1035" fmla="*/ 454924 w 659674"/>
                <a:gd name="connsiteY1035" fmla="*/ 207520 h 378517"/>
                <a:gd name="connsiteX1036" fmla="*/ 457969 w 659674"/>
                <a:gd name="connsiteY1036" fmla="*/ 205238 h 378517"/>
                <a:gd name="connsiteX1037" fmla="*/ 460738 w 659674"/>
                <a:gd name="connsiteY1037" fmla="*/ 202402 h 378517"/>
                <a:gd name="connsiteX1038" fmla="*/ 464683 w 659674"/>
                <a:gd name="connsiteY1038" fmla="*/ 193547 h 378517"/>
                <a:gd name="connsiteX1039" fmla="*/ 464683 w 659674"/>
                <a:gd name="connsiteY1039" fmla="*/ 192441 h 378517"/>
                <a:gd name="connsiteX1040" fmla="*/ 469943 w 659674"/>
                <a:gd name="connsiteY1040" fmla="*/ 186837 h 378517"/>
                <a:gd name="connsiteX1041" fmla="*/ 472919 w 659674"/>
                <a:gd name="connsiteY1041" fmla="*/ 186353 h 378517"/>
                <a:gd name="connsiteX1042" fmla="*/ 476864 w 659674"/>
                <a:gd name="connsiteY1042" fmla="*/ 185247 h 378517"/>
                <a:gd name="connsiteX1043" fmla="*/ 479978 w 659674"/>
                <a:gd name="connsiteY1043" fmla="*/ 183932 h 378517"/>
                <a:gd name="connsiteX1044" fmla="*/ 483647 w 659674"/>
                <a:gd name="connsiteY1044" fmla="*/ 181857 h 378517"/>
                <a:gd name="connsiteX1045" fmla="*/ 485169 w 659674"/>
                <a:gd name="connsiteY1045" fmla="*/ 180889 h 378517"/>
                <a:gd name="connsiteX1046" fmla="*/ 495066 w 659674"/>
                <a:gd name="connsiteY1046" fmla="*/ 173418 h 378517"/>
                <a:gd name="connsiteX1047" fmla="*/ 537354 w 659674"/>
                <a:gd name="connsiteY1047" fmla="*/ 150245 h 378517"/>
                <a:gd name="connsiteX1048" fmla="*/ 539085 w 659674"/>
                <a:gd name="connsiteY1048" fmla="*/ 149138 h 378517"/>
                <a:gd name="connsiteX1049" fmla="*/ 550435 w 659674"/>
                <a:gd name="connsiteY1049" fmla="*/ 140560 h 378517"/>
                <a:gd name="connsiteX1050" fmla="*/ 561855 w 659674"/>
                <a:gd name="connsiteY1050" fmla="*/ 133712 h 378517"/>
                <a:gd name="connsiteX1051" fmla="*/ 563032 w 659674"/>
                <a:gd name="connsiteY1051" fmla="*/ 132951 h 378517"/>
                <a:gd name="connsiteX1052" fmla="*/ 570714 w 659674"/>
                <a:gd name="connsiteY1052" fmla="*/ 127210 h 378517"/>
                <a:gd name="connsiteX1053" fmla="*/ 571545 w 659674"/>
                <a:gd name="connsiteY1053" fmla="*/ 126587 h 378517"/>
                <a:gd name="connsiteX1054" fmla="*/ 575697 w 659674"/>
                <a:gd name="connsiteY1054" fmla="*/ 122921 h 378517"/>
                <a:gd name="connsiteX1055" fmla="*/ 577289 w 659674"/>
                <a:gd name="connsiteY1055" fmla="*/ 121330 h 378517"/>
                <a:gd name="connsiteX1056" fmla="*/ 580750 w 659674"/>
                <a:gd name="connsiteY1056" fmla="*/ 117180 h 378517"/>
                <a:gd name="connsiteX1057" fmla="*/ 583034 w 659674"/>
                <a:gd name="connsiteY1057" fmla="*/ 113237 h 378517"/>
                <a:gd name="connsiteX1058" fmla="*/ 584695 w 659674"/>
                <a:gd name="connsiteY1058" fmla="*/ 108741 h 378517"/>
                <a:gd name="connsiteX1059" fmla="*/ 584971 w 659674"/>
                <a:gd name="connsiteY1059" fmla="*/ 99817 h 378517"/>
                <a:gd name="connsiteX1060" fmla="*/ 584971 w 659674"/>
                <a:gd name="connsiteY1060" fmla="*/ 99817 h 378517"/>
                <a:gd name="connsiteX1061" fmla="*/ 628644 w 659674"/>
                <a:gd name="connsiteY1061" fmla="*/ 82593 h 378517"/>
                <a:gd name="connsiteX1062" fmla="*/ 630028 w 659674"/>
                <a:gd name="connsiteY1062" fmla="*/ 81970 h 378517"/>
                <a:gd name="connsiteX1063" fmla="*/ 645600 w 659674"/>
                <a:gd name="connsiteY1063" fmla="*/ 73670 h 378517"/>
                <a:gd name="connsiteX1064" fmla="*/ 646846 w 659674"/>
                <a:gd name="connsiteY1064" fmla="*/ 72909 h 378517"/>
                <a:gd name="connsiteX1065" fmla="*/ 651068 w 659674"/>
                <a:gd name="connsiteY1065" fmla="*/ 70073 h 378517"/>
                <a:gd name="connsiteX1066" fmla="*/ 654944 w 659674"/>
                <a:gd name="connsiteY1066" fmla="*/ 66130 h 378517"/>
                <a:gd name="connsiteX1067" fmla="*/ 657435 w 659674"/>
                <a:gd name="connsiteY1067" fmla="*/ 62325 h 378517"/>
                <a:gd name="connsiteX1068" fmla="*/ 653975 w 659674"/>
                <a:gd name="connsiteY1068" fmla="*/ 43579 h 378517"/>
                <a:gd name="connsiteX1069" fmla="*/ 645600 w 659674"/>
                <a:gd name="connsiteY1069" fmla="*/ 37492 h 378517"/>
                <a:gd name="connsiteX1070" fmla="*/ 639233 w 659674"/>
                <a:gd name="connsiteY1070" fmla="*/ 35002 h 378517"/>
                <a:gd name="connsiteX1071" fmla="*/ 627882 w 659674"/>
                <a:gd name="connsiteY1071" fmla="*/ 33549 h 378517"/>
                <a:gd name="connsiteX1072" fmla="*/ 626083 w 659674"/>
                <a:gd name="connsiteY1072" fmla="*/ 33411 h 378517"/>
                <a:gd name="connsiteX1073" fmla="*/ 624768 w 659674"/>
                <a:gd name="connsiteY1073" fmla="*/ 33411 h 378517"/>
                <a:gd name="connsiteX1074" fmla="*/ 615078 w 659674"/>
                <a:gd name="connsiteY1074" fmla="*/ 34310 h 378517"/>
                <a:gd name="connsiteX1075" fmla="*/ 613417 w 659674"/>
                <a:gd name="connsiteY1075" fmla="*/ 32442 h 378517"/>
                <a:gd name="connsiteX1076" fmla="*/ 612171 w 659674"/>
                <a:gd name="connsiteY1076" fmla="*/ 31197 h 378517"/>
                <a:gd name="connsiteX1077" fmla="*/ 610026 w 659674"/>
                <a:gd name="connsiteY1077" fmla="*/ 23865 h 378517"/>
                <a:gd name="connsiteX1078" fmla="*/ 609195 w 659674"/>
                <a:gd name="connsiteY1078" fmla="*/ 22551 h 378517"/>
                <a:gd name="connsiteX1079" fmla="*/ 603935 w 659674"/>
                <a:gd name="connsiteY1079" fmla="*/ 17708 h 378517"/>
                <a:gd name="connsiteX1080" fmla="*/ 602344 w 659674"/>
                <a:gd name="connsiteY1080" fmla="*/ 16878 h 378517"/>
                <a:gd name="connsiteX1081" fmla="*/ 598468 w 659674"/>
                <a:gd name="connsiteY1081" fmla="*/ 15564 h 378517"/>
                <a:gd name="connsiteX1082" fmla="*/ 596115 w 659674"/>
                <a:gd name="connsiteY1082" fmla="*/ 15149 h 378517"/>
                <a:gd name="connsiteX1083" fmla="*/ 594315 w 659674"/>
                <a:gd name="connsiteY1083" fmla="*/ 14941 h 378517"/>
                <a:gd name="connsiteX1084" fmla="*/ 590162 w 659674"/>
                <a:gd name="connsiteY1084" fmla="*/ 14734 h 378517"/>
                <a:gd name="connsiteX1085" fmla="*/ 589470 w 659674"/>
                <a:gd name="connsiteY1085" fmla="*/ 14734 h 378517"/>
                <a:gd name="connsiteX1086" fmla="*/ 587325 w 659674"/>
                <a:gd name="connsiteY1086" fmla="*/ 14872 h 378517"/>
                <a:gd name="connsiteX1087" fmla="*/ 584279 w 659674"/>
                <a:gd name="connsiteY1087" fmla="*/ 15357 h 378517"/>
                <a:gd name="connsiteX1088" fmla="*/ 582134 w 659674"/>
                <a:gd name="connsiteY1088" fmla="*/ 15841 h 378517"/>
                <a:gd name="connsiteX1089" fmla="*/ 580888 w 659674"/>
                <a:gd name="connsiteY1089" fmla="*/ 16256 h 378517"/>
                <a:gd name="connsiteX1090" fmla="*/ 579019 w 659674"/>
                <a:gd name="connsiteY1090" fmla="*/ 14734 h 378517"/>
                <a:gd name="connsiteX1091" fmla="*/ 572514 w 659674"/>
                <a:gd name="connsiteY1091" fmla="*/ 11898 h 378517"/>
                <a:gd name="connsiteX1092" fmla="*/ 569330 w 659674"/>
                <a:gd name="connsiteY1092" fmla="*/ 11414 h 378517"/>
                <a:gd name="connsiteX1093" fmla="*/ 567184 w 659674"/>
                <a:gd name="connsiteY1093" fmla="*/ 11275 h 378517"/>
                <a:gd name="connsiteX1094" fmla="*/ 562409 w 659674"/>
                <a:gd name="connsiteY1094" fmla="*/ 12105 h 378517"/>
                <a:gd name="connsiteX1095" fmla="*/ 559502 w 659674"/>
                <a:gd name="connsiteY1095" fmla="*/ 13212 h 378517"/>
                <a:gd name="connsiteX1096" fmla="*/ 556041 w 659674"/>
                <a:gd name="connsiteY1096" fmla="*/ 15080 h 378517"/>
                <a:gd name="connsiteX1097" fmla="*/ 555557 w 659674"/>
                <a:gd name="connsiteY1097" fmla="*/ 15080 h 378517"/>
                <a:gd name="connsiteX1098" fmla="*/ 554519 w 659674"/>
                <a:gd name="connsiteY1098" fmla="*/ 14941 h 378517"/>
                <a:gd name="connsiteX1099" fmla="*/ 551335 w 659674"/>
                <a:gd name="connsiteY1099" fmla="*/ 14734 h 378517"/>
                <a:gd name="connsiteX1100" fmla="*/ 550574 w 659674"/>
                <a:gd name="connsiteY1100" fmla="*/ 14734 h 378517"/>
                <a:gd name="connsiteX1101" fmla="*/ 549328 w 659674"/>
                <a:gd name="connsiteY1101" fmla="*/ 14734 h 378517"/>
                <a:gd name="connsiteX1102" fmla="*/ 547044 w 659674"/>
                <a:gd name="connsiteY1102" fmla="*/ 14941 h 378517"/>
                <a:gd name="connsiteX1103" fmla="*/ 545106 w 659674"/>
                <a:gd name="connsiteY1103" fmla="*/ 13281 h 378517"/>
                <a:gd name="connsiteX1104" fmla="*/ 543445 w 659674"/>
                <a:gd name="connsiteY1104" fmla="*/ 12036 h 378517"/>
                <a:gd name="connsiteX1105" fmla="*/ 536731 w 659674"/>
                <a:gd name="connsiteY1105" fmla="*/ 9477 h 378517"/>
                <a:gd name="connsiteX1106" fmla="*/ 532440 w 659674"/>
                <a:gd name="connsiteY1106" fmla="*/ 9062 h 378517"/>
                <a:gd name="connsiteX1107" fmla="*/ 531402 w 659674"/>
                <a:gd name="connsiteY1107" fmla="*/ 9062 h 378517"/>
                <a:gd name="connsiteX1108" fmla="*/ 507870 w 659674"/>
                <a:gd name="connsiteY1108" fmla="*/ 8439 h 378517"/>
                <a:gd name="connsiteX1109" fmla="*/ 504964 w 659674"/>
                <a:gd name="connsiteY1109" fmla="*/ 8093 h 378517"/>
                <a:gd name="connsiteX1110" fmla="*/ 497835 w 659674"/>
                <a:gd name="connsiteY1110" fmla="*/ 6571 h 378517"/>
                <a:gd name="connsiteX1111" fmla="*/ 495482 w 659674"/>
                <a:gd name="connsiteY1111" fmla="*/ 6295 h 378517"/>
                <a:gd name="connsiteX1112" fmla="*/ 481847 w 659674"/>
                <a:gd name="connsiteY1112" fmla="*/ 5811 h 378517"/>
                <a:gd name="connsiteX1113" fmla="*/ 479009 w 659674"/>
                <a:gd name="connsiteY1113" fmla="*/ 5396 h 378517"/>
                <a:gd name="connsiteX1114" fmla="*/ 471050 w 659674"/>
                <a:gd name="connsiteY1114" fmla="*/ 2352 h 378517"/>
                <a:gd name="connsiteX1115" fmla="*/ 468766 w 659674"/>
                <a:gd name="connsiteY1115" fmla="*/ 1729 h 378517"/>
                <a:gd name="connsiteX1116" fmla="*/ 464544 w 659674"/>
                <a:gd name="connsiteY1116" fmla="*/ 899 h 378517"/>
                <a:gd name="connsiteX1117" fmla="*/ 462330 w 659674"/>
                <a:gd name="connsiteY1117" fmla="*/ 623 h 378517"/>
                <a:gd name="connsiteX1118" fmla="*/ 457831 w 659674"/>
                <a:gd name="connsiteY1118" fmla="*/ 484 h 378517"/>
                <a:gd name="connsiteX1119" fmla="*/ 457416 w 659674"/>
                <a:gd name="connsiteY1119" fmla="*/ 484 h 378517"/>
                <a:gd name="connsiteX1120" fmla="*/ 457416 w 659674"/>
                <a:gd name="connsiteY1120" fmla="*/ 484 h 37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Lst>
              <a:rect l="l" t="t" r="r" b="b"/>
              <a:pathLst>
                <a:path w="659674" h="378517">
                  <a:moveTo>
                    <a:pt x="457346" y="14665"/>
                  </a:moveTo>
                  <a:lnTo>
                    <a:pt x="461845" y="14803"/>
                  </a:lnTo>
                  <a:lnTo>
                    <a:pt x="466067" y="15633"/>
                  </a:lnTo>
                  <a:lnTo>
                    <a:pt x="475410" y="19161"/>
                  </a:lnTo>
                  <a:lnTo>
                    <a:pt x="480463" y="19922"/>
                  </a:lnTo>
                  <a:lnTo>
                    <a:pt x="494928" y="20475"/>
                  </a:lnTo>
                  <a:lnTo>
                    <a:pt x="502749" y="22135"/>
                  </a:lnTo>
                  <a:lnTo>
                    <a:pt x="506901" y="22620"/>
                  </a:lnTo>
                  <a:lnTo>
                    <a:pt x="531056" y="23242"/>
                  </a:lnTo>
                  <a:lnTo>
                    <a:pt x="535347" y="23657"/>
                  </a:lnTo>
                  <a:lnTo>
                    <a:pt x="537008" y="24902"/>
                  </a:lnTo>
                  <a:lnTo>
                    <a:pt x="533548" y="27462"/>
                  </a:lnTo>
                  <a:lnTo>
                    <a:pt x="528911" y="29399"/>
                  </a:lnTo>
                  <a:lnTo>
                    <a:pt x="524066" y="30851"/>
                  </a:lnTo>
                  <a:lnTo>
                    <a:pt x="504341" y="35348"/>
                  </a:lnTo>
                  <a:lnTo>
                    <a:pt x="499288" y="36869"/>
                  </a:lnTo>
                  <a:lnTo>
                    <a:pt x="495274" y="39360"/>
                  </a:lnTo>
                  <a:lnTo>
                    <a:pt x="503995" y="39498"/>
                  </a:lnTo>
                  <a:lnTo>
                    <a:pt x="512231" y="38530"/>
                  </a:lnTo>
                  <a:lnTo>
                    <a:pt x="528772" y="34933"/>
                  </a:lnTo>
                  <a:lnTo>
                    <a:pt x="543583" y="30090"/>
                  </a:lnTo>
                  <a:lnTo>
                    <a:pt x="547321" y="29260"/>
                  </a:lnTo>
                  <a:lnTo>
                    <a:pt x="550504" y="28984"/>
                  </a:lnTo>
                  <a:lnTo>
                    <a:pt x="553688" y="29191"/>
                  </a:lnTo>
                  <a:lnTo>
                    <a:pt x="557287" y="29675"/>
                  </a:lnTo>
                  <a:lnTo>
                    <a:pt x="560471" y="29468"/>
                  </a:lnTo>
                  <a:lnTo>
                    <a:pt x="562409" y="28223"/>
                  </a:lnTo>
                  <a:lnTo>
                    <a:pt x="564277" y="26701"/>
                  </a:lnTo>
                  <a:lnTo>
                    <a:pt x="567184" y="25594"/>
                  </a:lnTo>
                  <a:lnTo>
                    <a:pt x="570368" y="26078"/>
                  </a:lnTo>
                  <a:lnTo>
                    <a:pt x="572721" y="27946"/>
                  </a:lnTo>
                  <a:lnTo>
                    <a:pt x="574867" y="30160"/>
                  </a:lnTo>
                  <a:lnTo>
                    <a:pt x="577497" y="31612"/>
                  </a:lnTo>
                  <a:lnTo>
                    <a:pt x="580265" y="31612"/>
                  </a:lnTo>
                  <a:cubicBezTo>
                    <a:pt x="580265" y="31612"/>
                    <a:pt x="586425" y="29537"/>
                    <a:pt x="586425" y="29537"/>
                  </a:cubicBezTo>
                  <a:lnTo>
                    <a:pt x="589470" y="29053"/>
                  </a:lnTo>
                  <a:lnTo>
                    <a:pt x="593623" y="29260"/>
                  </a:lnTo>
                  <a:lnTo>
                    <a:pt x="595976" y="29675"/>
                  </a:lnTo>
                  <a:lnTo>
                    <a:pt x="597568" y="30505"/>
                  </a:lnTo>
                  <a:lnTo>
                    <a:pt x="598398" y="31820"/>
                  </a:lnTo>
                  <a:lnTo>
                    <a:pt x="597914" y="32235"/>
                  </a:lnTo>
                  <a:lnTo>
                    <a:pt x="596945" y="32581"/>
                  </a:lnTo>
                  <a:lnTo>
                    <a:pt x="596391" y="33826"/>
                  </a:lnTo>
                  <a:lnTo>
                    <a:pt x="596184" y="35140"/>
                  </a:lnTo>
                  <a:lnTo>
                    <a:pt x="596184" y="35693"/>
                  </a:lnTo>
                  <a:lnTo>
                    <a:pt x="596599" y="36247"/>
                  </a:lnTo>
                  <a:lnTo>
                    <a:pt x="598952" y="38668"/>
                  </a:lnTo>
                  <a:lnTo>
                    <a:pt x="603174" y="42127"/>
                  </a:lnTo>
                  <a:lnTo>
                    <a:pt x="605873" y="45101"/>
                  </a:lnTo>
                  <a:lnTo>
                    <a:pt x="606150" y="46554"/>
                  </a:lnTo>
                  <a:lnTo>
                    <a:pt x="605043" y="47868"/>
                  </a:lnTo>
                  <a:lnTo>
                    <a:pt x="603520" y="50497"/>
                  </a:lnTo>
                  <a:lnTo>
                    <a:pt x="613971" y="48767"/>
                  </a:lnTo>
                  <a:lnTo>
                    <a:pt x="626083" y="47591"/>
                  </a:lnTo>
                  <a:lnTo>
                    <a:pt x="637434" y="49044"/>
                  </a:lnTo>
                  <a:lnTo>
                    <a:pt x="645808" y="55131"/>
                  </a:lnTo>
                  <a:lnTo>
                    <a:pt x="643316" y="58936"/>
                  </a:lnTo>
                  <a:lnTo>
                    <a:pt x="639095" y="61772"/>
                  </a:lnTo>
                  <a:lnTo>
                    <a:pt x="623522" y="70073"/>
                  </a:lnTo>
                  <a:lnTo>
                    <a:pt x="579850" y="87297"/>
                  </a:lnTo>
                  <a:lnTo>
                    <a:pt x="575697" y="88058"/>
                  </a:lnTo>
                  <a:lnTo>
                    <a:pt x="567323" y="87574"/>
                  </a:lnTo>
                  <a:lnTo>
                    <a:pt x="563101" y="87781"/>
                  </a:lnTo>
                  <a:lnTo>
                    <a:pt x="559848" y="89026"/>
                  </a:lnTo>
                  <a:lnTo>
                    <a:pt x="554449" y="92900"/>
                  </a:lnTo>
                  <a:lnTo>
                    <a:pt x="551058" y="94283"/>
                  </a:lnTo>
                  <a:lnTo>
                    <a:pt x="536939" y="95044"/>
                  </a:lnTo>
                  <a:lnTo>
                    <a:pt x="533063" y="96220"/>
                  </a:lnTo>
                  <a:lnTo>
                    <a:pt x="530779" y="98365"/>
                  </a:lnTo>
                  <a:lnTo>
                    <a:pt x="527388" y="103691"/>
                  </a:lnTo>
                  <a:lnTo>
                    <a:pt x="524758" y="105835"/>
                  </a:lnTo>
                  <a:lnTo>
                    <a:pt x="495066" y="117733"/>
                  </a:lnTo>
                  <a:lnTo>
                    <a:pt x="491398" y="119808"/>
                  </a:lnTo>
                  <a:lnTo>
                    <a:pt x="489737" y="122714"/>
                  </a:lnTo>
                  <a:lnTo>
                    <a:pt x="493544" y="123475"/>
                  </a:lnTo>
                  <a:lnTo>
                    <a:pt x="497558" y="122921"/>
                  </a:lnTo>
                  <a:lnTo>
                    <a:pt x="551958" y="104936"/>
                  </a:lnTo>
                  <a:lnTo>
                    <a:pt x="561301" y="103760"/>
                  </a:lnTo>
                  <a:lnTo>
                    <a:pt x="571614" y="104175"/>
                  </a:lnTo>
                  <a:lnTo>
                    <a:pt x="569953" y="108671"/>
                  </a:lnTo>
                  <a:lnTo>
                    <a:pt x="566492" y="112822"/>
                  </a:lnTo>
                  <a:lnTo>
                    <a:pt x="562340" y="116488"/>
                  </a:lnTo>
                  <a:lnTo>
                    <a:pt x="554657" y="122230"/>
                  </a:lnTo>
                  <a:lnTo>
                    <a:pt x="542545" y="129493"/>
                  </a:lnTo>
                  <a:lnTo>
                    <a:pt x="530572" y="138554"/>
                  </a:lnTo>
                  <a:lnTo>
                    <a:pt x="487384" y="162212"/>
                  </a:lnTo>
                  <a:lnTo>
                    <a:pt x="476726" y="170305"/>
                  </a:lnTo>
                  <a:lnTo>
                    <a:pt x="473057" y="172380"/>
                  </a:lnTo>
                  <a:lnTo>
                    <a:pt x="469112" y="173487"/>
                  </a:lnTo>
                  <a:lnTo>
                    <a:pt x="464406" y="173349"/>
                  </a:lnTo>
                  <a:lnTo>
                    <a:pt x="460184" y="172104"/>
                  </a:lnTo>
                  <a:lnTo>
                    <a:pt x="452571" y="167815"/>
                  </a:lnTo>
                  <a:lnTo>
                    <a:pt x="448626" y="165947"/>
                  </a:lnTo>
                  <a:lnTo>
                    <a:pt x="451048" y="168783"/>
                  </a:lnTo>
                  <a:lnTo>
                    <a:pt x="457485" y="175216"/>
                  </a:lnTo>
                  <a:lnTo>
                    <a:pt x="458869" y="178122"/>
                  </a:lnTo>
                  <a:lnTo>
                    <a:pt x="457623" y="181096"/>
                  </a:lnTo>
                  <a:lnTo>
                    <a:pt x="454232" y="182549"/>
                  </a:lnTo>
                  <a:lnTo>
                    <a:pt x="446549" y="183517"/>
                  </a:lnTo>
                  <a:lnTo>
                    <a:pt x="433122" y="187253"/>
                  </a:lnTo>
                  <a:lnTo>
                    <a:pt x="430492" y="187460"/>
                  </a:lnTo>
                  <a:lnTo>
                    <a:pt x="427378" y="187322"/>
                  </a:lnTo>
                  <a:lnTo>
                    <a:pt x="424402" y="187460"/>
                  </a:lnTo>
                  <a:lnTo>
                    <a:pt x="422118" y="188290"/>
                  </a:lnTo>
                  <a:lnTo>
                    <a:pt x="421357" y="190158"/>
                  </a:lnTo>
                  <a:lnTo>
                    <a:pt x="423571" y="191334"/>
                  </a:lnTo>
                  <a:lnTo>
                    <a:pt x="427032" y="191887"/>
                  </a:lnTo>
                  <a:lnTo>
                    <a:pt x="429870" y="192026"/>
                  </a:lnTo>
                  <a:lnTo>
                    <a:pt x="433745" y="191472"/>
                  </a:lnTo>
                  <a:lnTo>
                    <a:pt x="441428" y="189259"/>
                  </a:lnTo>
                  <a:lnTo>
                    <a:pt x="445234" y="188843"/>
                  </a:lnTo>
                  <a:lnTo>
                    <a:pt x="449041" y="189466"/>
                  </a:lnTo>
                  <a:lnTo>
                    <a:pt x="451117" y="190919"/>
                  </a:lnTo>
                  <a:lnTo>
                    <a:pt x="450979" y="193132"/>
                  </a:lnTo>
                  <a:lnTo>
                    <a:pt x="448210" y="195968"/>
                  </a:lnTo>
                  <a:lnTo>
                    <a:pt x="445304" y="197629"/>
                  </a:lnTo>
                  <a:lnTo>
                    <a:pt x="435337" y="201156"/>
                  </a:lnTo>
                  <a:lnTo>
                    <a:pt x="440113" y="203093"/>
                  </a:lnTo>
                  <a:lnTo>
                    <a:pt x="438313" y="205860"/>
                  </a:lnTo>
                  <a:lnTo>
                    <a:pt x="433330" y="208489"/>
                  </a:lnTo>
                  <a:lnTo>
                    <a:pt x="428693" y="210080"/>
                  </a:lnTo>
                  <a:lnTo>
                    <a:pt x="419972" y="211740"/>
                  </a:lnTo>
                  <a:lnTo>
                    <a:pt x="415612" y="211947"/>
                  </a:lnTo>
                  <a:lnTo>
                    <a:pt x="411113" y="211325"/>
                  </a:lnTo>
                  <a:lnTo>
                    <a:pt x="389035" y="204961"/>
                  </a:lnTo>
                  <a:lnTo>
                    <a:pt x="377892" y="203370"/>
                  </a:lnTo>
                  <a:lnTo>
                    <a:pt x="366749" y="205099"/>
                  </a:lnTo>
                  <a:lnTo>
                    <a:pt x="373601" y="206759"/>
                  </a:lnTo>
                  <a:lnTo>
                    <a:pt x="381076" y="207244"/>
                  </a:lnTo>
                  <a:lnTo>
                    <a:pt x="388274" y="208281"/>
                  </a:lnTo>
                  <a:lnTo>
                    <a:pt x="394088" y="211463"/>
                  </a:lnTo>
                  <a:lnTo>
                    <a:pt x="396718" y="217066"/>
                  </a:lnTo>
                  <a:lnTo>
                    <a:pt x="392357" y="219557"/>
                  </a:lnTo>
                  <a:lnTo>
                    <a:pt x="364396" y="222462"/>
                  </a:lnTo>
                  <a:lnTo>
                    <a:pt x="353461" y="224675"/>
                  </a:lnTo>
                  <a:lnTo>
                    <a:pt x="349723" y="224952"/>
                  </a:lnTo>
                  <a:lnTo>
                    <a:pt x="346193" y="224468"/>
                  </a:lnTo>
                  <a:lnTo>
                    <a:pt x="336158" y="221286"/>
                  </a:lnTo>
                  <a:lnTo>
                    <a:pt x="332213" y="220525"/>
                  </a:lnTo>
                  <a:lnTo>
                    <a:pt x="320309" y="219557"/>
                  </a:lnTo>
                  <a:lnTo>
                    <a:pt x="322800" y="221217"/>
                  </a:lnTo>
                  <a:lnTo>
                    <a:pt x="329790" y="223430"/>
                  </a:lnTo>
                  <a:lnTo>
                    <a:pt x="332766" y="224952"/>
                  </a:lnTo>
                  <a:lnTo>
                    <a:pt x="333874" y="226128"/>
                  </a:lnTo>
                  <a:lnTo>
                    <a:pt x="335812" y="228757"/>
                  </a:lnTo>
                  <a:lnTo>
                    <a:pt x="336988" y="229863"/>
                  </a:lnTo>
                  <a:lnTo>
                    <a:pt x="338234" y="230417"/>
                  </a:lnTo>
                  <a:lnTo>
                    <a:pt x="349516" y="234498"/>
                  </a:lnTo>
                  <a:lnTo>
                    <a:pt x="352976" y="235328"/>
                  </a:lnTo>
                  <a:lnTo>
                    <a:pt x="356506" y="235743"/>
                  </a:lnTo>
                  <a:lnTo>
                    <a:pt x="359966" y="235605"/>
                  </a:lnTo>
                  <a:lnTo>
                    <a:pt x="366887" y="234775"/>
                  </a:lnTo>
                  <a:lnTo>
                    <a:pt x="370417" y="234775"/>
                  </a:lnTo>
                  <a:cubicBezTo>
                    <a:pt x="370417" y="234775"/>
                    <a:pt x="369933" y="240516"/>
                    <a:pt x="369933" y="240516"/>
                  </a:cubicBezTo>
                  <a:lnTo>
                    <a:pt x="368964" y="242661"/>
                  </a:lnTo>
                  <a:lnTo>
                    <a:pt x="366818" y="244251"/>
                  </a:lnTo>
                  <a:lnTo>
                    <a:pt x="364119" y="244805"/>
                  </a:lnTo>
                  <a:lnTo>
                    <a:pt x="360658" y="244805"/>
                  </a:lnTo>
                  <a:cubicBezTo>
                    <a:pt x="360658" y="244805"/>
                    <a:pt x="357129" y="244459"/>
                    <a:pt x="357129" y="244459"/>
                  </a:cubicBezTo>
                  <a:lnTo>
                    <a:pt x="337750" y="240862"/>
                  </a:lnTo>
                  <a:lnTo>
                    <a:pt x="331798" y="240862"/>
                  </a:lnTo>
                  <a:cubicBezTo>
                    <a:pt x="331798" y="240862"/>
                    <a:pt x="308819" y="243145"/>
                    <a:pt x="308819" y="243145"/>
                  </a:cubicBezTo>
                  <a:lnTo>
                    <a:pt x="285357" y="242315"/>
                  </a:lnTo>
                  <a:lnTo>
                    <a:pt x="288056" y="243906"/>
                  </a:lnTo>
                  <a:lnTo>
                    <a:pt x="295738" y="247364"/>
                  </a:lnTo>
                  <a:lnTo>
                    <a:pt x="299061" y="248402"/>
                  </a:lnTo>
                  <a:lnTo>
                    <a:pt x="303352" y="248402"/>
                  </a:lnTo>
                  <a:lnTo>
                    <a:pt x="317609" y="245635"/>
                  </a:lnTo>
                  <a:lnTo>
                    <a:pt x="326122" y="244943"/>
                  </a:lnTo>
                  <a:lnTo>
                    <a:pt x="330344" y="245082"/>
                  </a:lnTo>
                  <a:lnTo>
                    <a:pt x="334566" y="245842"/>
                  </a:lnTo>
                  <a:lnTo>
                    <a:pt x="336642" y="246534"/>
                  </a:lnTo>
                  <a:lnTo>
                    <a:pt x="341556" y="249440"/>
                  </a:lnTo>
                  <a:lnTo>
                    <a:pt x="343702" y="250408"/>
                  </a:lnTo>
                  <a:lnTo>
                    <a:pt x="345640" y="250892"/>
                  </a:lnTo>
                  <a:lnTo>
                    <a:pt x="354914" y="252206"/>
                  </a:lnTo>
                  <a:lnTo>
                    <a:pt x="359067" y="253521"/>
                  </a:lnTo>
                  <a:lnTo>
                    <a:pt x="367303" y="257187"/>
                  </a:lnTo>
                  <a:lnTo>
                    <a:pt x="370556" y="258294"/>
                  </a:lnTo>
                  <a:lnTo>
                    <a:pt x="370694" y="259124"/>
                  </a:lnTo>
                  <a:lnTo>
                    <a:pt x="370002" y="261268"/>
                  </a:lnTo>
                  <a:lnTo>
                    <a:pt x="369102" y="263205"/>
                  </a:lnTo>
                  <a:lnTo>
                    <a:pt x="367926" y="264658"/>
                  </a:lnTo>
                  <a:lnTo>
                    <a:pt x="366334" y="265764"/>
                  </a:lnTo>
                  <a:lnTo>
                    <a:pt x="364119" y="266802"/>
                  </a:lnTo>
                  <a:lnTo>
                    <a:pt x="355814" y="268462"/>
                  </a:lnTo>
                  <a:lnTo>
                    <a:pt x="338649" y="268116"/>
                  </a:lnTo>
                  <a:lnTo>
                    <a:pt x="330344" y="269361"/>
                  </a:lnTo>
                  <a:lnTo>
                    <a:pt x="343910" y="271298"/>
                  </a:lnTo>
                  <a:lnTo>
                    <a:pt x="350831" y="273373"/>
                  </a:lnTo>
                  <a:lnTo>
                    <a:pt x="355675" y="276694"/>
                  </a:lnTo>
                  <a:lnTo>
                    <a:pt x="349723" y="280153"/>
                  </a:lnTo>
                  <a:lnTo>
                    <a:pt x="348062" y="281536"/>
                  </a:lnTo>
                  <a:lnTo>
                    <a:pt x="346470" y="283680"/>
                  </a:lnTo>
                  <a:lnTo>
                    <a:pt x="343633" y="288730"/>
                  </a:lnTo>
                  <a:lnTo>
                    <a:pt x="341833" y="290598"/>
                  </a:lnTo>
                  <a:lnTo>
                    <a:pt x="339895" y="291428"/>
                  </a:lnTo>
                  <a:lnTo>
                    <a:pt x="337819" y="291704"/>
                  </a:lnTo>
                  <a:lnTo>
                    <a:pt x="333597" y="291704"/>
                  </a:lnTo>
                  <a:lnTo>
                    <a:pt x="331244" y="292120"/>
                  </a:lnTo>
                  <a:lnTo>
                    <a:pt x="324530" y="294195"/>
                  </a:lnTo>
                  <a:lnTo>
                    <a:pt x="320654" y="294679"/>
                  </a:lnTo>
                  <a:lnTo>
                    <a:pt x="304667" y="293503"/>
                  </a:lnTo>
                  <a:lnTo>
                    <a:pt x="300722" y="293503"/>
                  </a:lnTo>
                  <a:lnTo>
                    <a:pt x="297607" y="294748"/>
                  </a:lnTo>
                  <a:lnTo>
                    <a:pt x="295808" y="298068"/>
                  </a:lnTo>
                  <a:lnTo>
                    <a:pt x="295808" y="301527"/>
                  </a:lnTo>
                  <a:cubicBezTo>
                    <a:pt x="295808" y="301527"/>
                    <a:pt x="296569" y="308859"/>
                    <a:pt x="296569" y="308859"/>
                  </a:cubicBezTo>
                  <a:lnTo>
                    <a:pt x="295946" y="312111"/>
                  </a:lnTo>
                  <a:lnTo>
                    <a:pt x="293870" y="314601"/>
                  </a:lnTo>
                  <a:lnTo>
                    <a:pt x="290825" y="316192"/>
                  </a:lnTo>
                  <a:lnTo>
                    <a:pt x="287433" y="317230"/>
                  </a:lnTo>
                  <a:lnTo>
                    <a:pt x="276221" y="318959"/>
                  </a:lnTo>
                  <a:lnTo>
                    <a:pt x="251443" y="319512"/>
                  </a:lnTo>
                  <a:lnTo>
                    <a:pt x="243692" y="318405"/>
                  </a:lnTo>
                  <a:lnTo>
                    <a:pt x="229088" y="313978"/>
                  </a:lnTo>
                  <a:lnTo>
                    <a:pt x="221544" y="312318"/>
                  </a:lnTo>
                  <a:lnTo>
                    <a:pt x="222929" y="314047"/>
                  </a:lnTo>
                  <a:lnTo>
                    <a:pt x="224936" y="315500"/>
                  </a:lnTo>
                  <a:lnTo>
                    <a:pt x="227220" y="316607"/>
                  </a:lnTo>
                  <a:lnTo>
                    <a:pt x="229504" y="317368"/>
                  </a:lnTo>
                  <a:lnTo>
                    <a:pt x="225835" y="319097"/>
                  </a:lnTo>
                  <a:lnTo>
                    <a:pt x="221475" y="319512"/>
                  </a:lnTo>
                  <a:lnTo>
                    <a:pt x="216976" y="319512"/>
                  </a:lnTo>
                  <a:cubicBezTo>
                    <a:pt x="216976" y="319512"/>
                    <a:pt x="213100" y="320066"/>
                    <a:pt x="213100" y="320066"/>
                  </a:cubicBezTo>
                  <a:lnTo>
                    <a:pt x="218776" y="322141"/>
                  </a:lnTo>
                  <a:lnTo>
                    <a:pt x="224382" y="322141"/>
                  </a:lnTo>
                  <a:cubicBezTo>
                    <a:pt x="224382" y="322141"/>
                    <a:pt x="230127" y="321103"/>
                    <a:pt x="230127" y="321103"/>
                  </a:cubicBezTo>
                  <a:lnTo>
                    <a:pt x="236148" y="320688"/>
                  </a:lnTo>
                  <a:lnTo>
                    <a:pt x="239470" y="321172"/>
                  </a:lnTo>
                  <a:lnTo>
                    <a:pt x="248675" y="323939"/>
                  </a:lnTo>
                  <a:lnTo>
                    <a:pt x="251236" y="324216"/>
                  </a:lnTo>
                  <a:lnTo>
                    <a:pt x="261687" y="322833"/>
                  </a:lnTo>
                  <a:lnTo>
                    <a:pt x="265078" y="322833"/>
                  </a:lnTo>
                  <a:cubicBezTo>
                    <a:pt x="265078" y="322833"/>
                    <a:pt x="268123" y="323663"/>
                    <a:pt x="268123" y="323663"/>
                  </a:cubicBezTo>
                  <a:lnTo>
                    <a:pt x="270269" y="325669"/>
                  </a:lnTo>
                  <a:lnTo>
                    <a:pt x="271030" y="328021"/>
                  </a:lnTo>
                  <a:lnTo>
                    <a:pt x="270892" y="329681"/>
                  </a:lnTo>
                  <a:lnTo>
                    <a:pt x="271238" y="331064"/>
                  </a:lnTo>
                  <a:lnTo>
                    <a:pt x="273314" y="332724"/>
                  </a:lnTo>
                  <a:lnTo>
                    <a:pt x="278782" y="333969"/>
                  </a:lnTo>
                  <a:lnTo>
                    <a:pt x="288541" y="331202"/>
                  </a:lnTo>
                  <a:lnTo>
                    <a:pt x="293385" y="331894"/>
                  </a:lnTo>
                  <a:lnTo>
                    <a:pt x="297538" y="339227"/>
                  </a:lnTo>
                  <a:lnTo>
                    <a:pt x="289579" y="346905"/>
                  </a:lnTo>
                  <a:lnTo>
                    <a:pt x="277329" y="353476"/>
                  </a:lnTo>
                  <a:lnTo>
                    <a:pt x="263002" y="359425"/>
                  </a:lnTo>
                  <a:lnTo>
                    <a:pt x="240508" y="364890"/>
                  </a:lnTo>
                  <a:lnTo>
                    <a:pt x="237601" y="364890"/>
                  </a:lnTo>
                  <a:cubicBezTo>
                    <a:pt x="237601" y="364890"/>
                    <a:pt x="235594" y="363645"/>
                    <a:pt x="235594" y="363645"/>
                  </a:cubicBezTo>
                  <a:lnTo>
                    <a:pt x="235456" y="361500"/>
                  </a:lnTo>
                  <a:lnTo>
                    <a:pt x="236632" y="359287"/>
                  </a:lnTo>
                  <a:lnTo>
                    <a:pt x="238016" y="357143"/>
                  </a:lnTo>
                  <a:lnTo>
                    <a:pt x="238639" y="355137"/>
                  </a:lnTo>
                  <a:lnTo>
                    <a:pt x="236425" y="350779"/>
                  </a:lnTo>
                  <a:lnTo>
                    <a:pt x="231649" y="349741"/>
                  </a:lnTo>
                  <a:lnTo>
                    <a:pt x="221544" y="350156"/>
                  </a:lnTo>
                  <a:lnTo>
                    <a:pt x="218914" y="349049"/>
                  </a:lnTo>
                  <a:lnTo>
                    <a:pt x="216769" y="347320"/>
                  </a:lnTo>
                  <a:lnTo>
                    <a:pt x="214762" y="345383"/>
                  </a:lnTo>
                  <a:lnTo>
                    <a:pt x="212478" y="343723"/>
                  </a:lnTo>
                  <a:lnTo>
                    <a:pt x="211509" y="343446"/>
                  </a:lnTo>
                  <a:lnTo>
                    <a:pt x="209086" y="343308"/>
                  </a:lnTo>
                  <a:lnTo>
                    <a:pt x="207979" y="343031"/>
                  </a:lnTo>
                  <a:lnTo>
                    <a:pt x="206872" y="342478"/>
                  </a:lnTo>
                  <a:lnTo>
                    <a:pt x="204657" y="340887"/>
                  </a:lnTo>
                  <a:lnTo>
                    <a:pt x="203480" y="340264"/>
                  </a:lnTo>
                  <a:lnTo>
                    <a:pt x="208256" y="345176"/>
                  </a:lnTo>
                  <a:lnTo>
                    <a:pt x="210124" y="348288"/>
                  </a:lnTo>
                  <a:lnTo>
                    <a:pt x="209640" y="351124"/>
                  </a:lnTo>
                  <a:lnTo>
                    <a:pt x="206733" y="351955"/>
                  </a:lnTo>
                  <a:lnTo>
                    <a:pt x="181402" y="352370"/>
                  </a:lnTo>
                  <a:lnTo>
                    <a:pt x="177734" y="351816"/>
                  </a:lnTo>
                  <a:lnTo>
                    <a:pt x="174481" y="350433"/>
                  </a:lnTo>
                  <a:lnTo>
                    <a:pt x="172197" y="348288"/>
                  </a:lnTo>
                  <a:lnTo>
                    <a:pt x="168252" y="342201"/>
                  </a:lnTo>
                  <a:lnTo>
                    <a:pt x="168044" y="353338"/>
                  </a:lnTo>
                  <a:lnTo>
                    <a:pt x="167214" y="355828"/>
                  </a:lnTo>
                  <a:lnTo>
                    <a:pt x="164722" y="356935"/>
                  </a:lnTo>
                  <a:lnTo>
                    <a:pt x="160777" y="357419"/>
                  </a:lnTo>
                  <a:lnTo>
                    <a:pt x="147765" y="358042"/>
                  </a:lnTo>
                  <a:lnTo>
                    <a:pt x="142090" y="357281"/>
                  </a:lnTo>
                  <a:lnTo>
                    <a:pt x="136553" y="355690"/>
                  </a:lnTo>
                  <a:lnTo>
                    <a:pt x="128317" y="352024"/>
                  </a:lnTo>
                  <a:lnTo>
                    <a:pt x="127002" y="351263"/>
                  </a:lnTo>
                  <a:lnTo>
                    <a:pt x="125756" y="350294"/>
                  </a:lnTo>
                  <a:lnTo>
                    <a:pt x="125203" y="349464"/>
                  </a:lnTo>
                  <a:lnTo>
                    <a:pt x="123888" y="347320"/>
                  </a:lnTo>
                  <a:lnTo>
                    <a:pt x="123265" y="346767"/>
                  </a:lnTo>
                  <a:lnTo>
                    <a:pt x="121050" y="347043"/>
                  </a:lnTo>
                  <a:lnTo>
                    <a:pt x="120012" y="348773"/>
                  </a:lnTo>
                  <a:lnTo>
                    <a:pt x="119320" y="351124"/>
                  </a:lnTo>
                  <a:lnTo>
                    <a:pt x="118005" y="353407"/>
                  </a:lnTo>
                  <a:lnTo>
                    <a:pt x="115997" y="354376"/>
                  </a:lnTo>
                  <a:lnTo>
                    <a:pt x="113575" y="354168"/>
                  </a:lnTo>
                  <a:lnTo>
                    <a:pt x="104993" y="351816"/>
                  </a:lnTo>
                  <a:lnTo>
                    <a:pt x="103194" y="350709"/>
                  </a:lnTo>
                  <a:lnTo>
                    <a:pt x="101948" y="348842"/>
                  </a:lnTo>
                  <a:lnTo>
                    <a:pt x="100494" y="345798"/>
                  </a:lnTo>
                  <a:lnTo>
                    <a:pt x="100356" y="354514"/>
                  </a:lnTo>
                  <a:lnTo>
                    <a:pt x="90459" y="353615"/>
                  </a:lnTo>
                  <a:lnTo>
                    <a:pt x="83884" y="353891"/>
                  </a:lnTo>
                  <a:lnTo>
                    <a:pt x="82361" y="353615"/>
                  </a:lnTo>
                  <a:lnTo>
                    <a:pt x="80700" y="351055"/>
                  </a:lnTo>
                  <a:lnTo>
                    <a:pt x="79938" y="346559"/>
                  </a:lnTo>
                  <a:lnTo>
                    <a:pt x="79662" y="338120"/>
                  </a:lnTo>
                  <a:lnTo>
                    <a:pt x="78277" y="341924"/>
                  </a:lnTo>
                  <a:lnTo>
                    <a:pt x="78001" y="345314"/>
                  </a:lnTo>
                  <a:lnTo>
                    <a:pt x="78623" y="352923"/>
                  </a:lnTo>
                  <a:lnTo>
                    <a:pt x="75301" y="352093"/>
                  </a:lnTo>
                  <a:lnTo>
                    <a:pt x="72118" y="351540"/>
                  </a:lnTo>
                  <a:lnTo>
                    <a:pt x="61390" y="350709"/>
                  </a:lnTo>
                  <a:lnTo>
                    <a:pt x="57860" y="349534"/>
                  </a:lnTo>
                  <a:lnTo>
                    <a:pt x="57514" y="347112"/>
                  </a:lnTo>
                  <a:lnTo>
                    <a:pt x="57514" y="344761"/>
                  </a:lnTo>
                  <a:cubicBezTo>
                    <a:pt x="57514" y="344761"/>
                    <a:pt x="57653" y="341371"/>
                    <a:pt x="57653" y="341371"/>
                  </a:cubicBezTo>
                  <a:lnTo>
                    <a:pt x="58137" y="338051"/>
                  </a:lnTo>
                  <a:lnTo>
                    <a:pt x="58760" y="335975"/>
                  </a:lnTo>
                  <a:lnTo>
                    <a:pt x="61252" y="334246"/>
                  </a:lnTo>
                  <a:lnTo>
                    <a:pt x="82015" y="326360"/>
                  </a:lnTo>
                  <a:lnTo>
                    <a:pt x="87206" y="325115"/>
                  </a:lnTo>
                  <a:lnTo>
                    <a:pt x="93019" y="324631"/>
                  </a:lnTo>
                  <a:lnTo>
                    <a:pt x="103955" y="324631"/>
                  </a:lnTo>
                  <a:cubicBezTo>
                    <a:pt x="103955" y="324631"/>
                    <a:pt x="109422" y="324078"/>
                    <a:pt x="109422" y="324078"/>
                  </a:cubicBezTo>
                  <a:lnTo>
                    <a:pt x="114683" y="322902"/>
                  </a:lnTo>
                  <a:lnTo>
                    <a:pt x="112814" y="321795"/>
                  </a:lnTo>
                  <a:lnTo>
                    <a:pt x="109353" y="319166"/>
                  </a:lnTo>
                  <a:lnTo>
                    <a:pt x="107415" y="318129"/>
                  </a:lnTo>
                  <a:lnTo>
                    <a:pt x="105270" y="317575"/>
                  </a:lnTo>
                  <a:lnTo>
                    <a:pt x="101117" y="316884"/>
                  </a:lnTo>
                  <a:lnTo>
                    <a:pt x="98972" y="316123"/>
                  </a:lnTo>
                  <a:lnTo>
                    <a:pt x="95788" y="314047"/>
                  </a:lnTo>
                  <a:lnTo>
                    <a:pt x="92189" y="310866"/>
                  </a:lnTo>
                  <a:lnTo>
                    <a:pt x="89351" y="307338"/>
                  </a:lnTo>
                  <a:lnTo>
                    <a:pt x="88521" y="304156"/>
                  </a:lnTo>
                  <a:lnTo>
                    <a:pt x="92950" y="298829"/>
                  </a:lnTo>
                  <a:lnTo>
                    <a:pt x="101256" y="296685"/>
                  </a:lnTo>
                  <a:lnTo>
                    <a:pt x="110391" y="296685"/>
                  </a:lnTo>
                  <a:cubicBezTo>
                    <a:pt x="110391" y="296685"/>
                    <a:pt x="117312" y="298068"/>
                    <a:pt x="117312" y="298068"/>
                  </a:cubicBezTo>
                  <a:lnTo>
                    <a:pt x="121673" y="299936"/>
                  </a:lnTo>
                  <a:lnTo>
                    <a:pt x="125410" y="302219"/>
                  </a:lnTo>
                  <a:lnTo>
                    <a:pt x="135930" y="310935"/>
                  </a:lnTo>
                  <a:lnTo>
                    <a:pt x="139322" y="312872"/>
                  </a:lnTo>
                  <a:lnTo>
                    <a:pt x="142990" y="314186"/>
                  </a:lnTo>
                  <a:lnTo>
                    <a:pt x="147419" y="315293"/>
                  </a:lnTo>
                  <a:lnTo>
                    <a:pt x="163822" y="316676"/>
                  </a:lnTo>
                  <a:lnTo>
                    <a:pt x="180433" y="313840"/>
                  </a:lnTo>
                  <a:lnTo>
                    <a:pt x="194275" y="305678"/>
                  </a:lnTo>
                  <a:lnTo>
                    <a:pt x="202027" y="291082"/>
                  </a:lnTo>
                  <a:lnTo>
                    <a:pt x="196421" y="295371"/>
                  </a:lnTo>
                  <a:lnTo>
                    <a:pt x="187216" y="306231"/>
                  </a:lnTo>
                  <a:lnTo>
                    <a:pt x="181056" y="310105"/>
                  </a:lnTo>
                  <a:lnTo>
                    <a:pt x="177664" y="311142"/>
                  </a:lnTo>
                  <a:lnTo>
                    <a:pt x="174412" y="311696"/>
                  </a:lnTo>
                  <a:lnTo>
                    <a:pt x="171159" y="311696"/>
                  </a:lnTo>
                  <a:cubicBezTo>
                    <a:pt x="171159" y="311696"/>
                    <a:pt x="164099" y="311281"/>
                    <a:pt x="164099" y="311281"/>
                  </a:cubicBezTo>
                  <a:lnTo>
                    <a:pt x="154271" y="312387"/>
                  </a:lnTo>
                  <a:lnTo>
                    <a:pt x="152610" y="312387"/>
                  </a:lnTo>
                  <a:cubicBezTo>
                    <a:pt x="152610" y="312387"/>
                    <a:pt x="150395" y="312111"/>
                    <a:pt x="150395" y="312111"/>
                  </a:cubicBezTo>
                  <a:lnTo>
                    <a:pt x="148250" y="311626"/>
                  </a:lnTo>
                  <a:lnTo>
                    <a:pt x="146796" y="310866"/>
                  </a:lnTo>
                  <a:lnTo>
                    <a:pt x="146104" y="309344"/>
                  </a:lnTo>
                  <a:lnTo>
                    <a:pt x="146104" y="307407"/>
                  </a:lnTo>
                  <a:lnTo>
                    <a:pt x="146243" y="305332"/>
                  </a:lnTo>
                  <a:lnTo>
                    <a:pt x="146104" y="303326"/>
                  </a:lnTo>
                  <a:lnTo>
                    <a:pt x="145412" y="301665"/>
                  </a:lnTo>
                  <a:lnTo>
                    <a:pt x="143267" y="298553"/>
                  </a:lnTo>
                  <a:lnTo>
                    <a:pt x="142505" y="296893"/>
                  </a:lnTo>
                  <a:lnTo>
                    <a:pt x="141398" y="294195"/>
                  </a:lnTo>
                  <a:lnTo>
                    <a:pt x="141952" y="293572"/>
                  </a:lnTo>
                  <a:lnTo>
                    <a:pt x="146312" y="290183"/>
                  </a:lnTo>
                  <a:lnTo>
                    <a:pt x="158493" y="283127"/>
                  </a:lnTo>
                  <a:lnTo>
                    <a:pt x="161261" y="282159"/>
                  </a:lnTo>
                  <a:lnTo>
                    <a:pt x="164237" y="282020"/>
                  </a:lnTo>
                  <a:lnTo>
                    <a:pt x="168252" y="282504"/>
                  </a:lnTo>
                  <a:lnTo>
                    <a:pt x="161331" y="280222"/>
                  </a:lnTo>
                  <a:lnTo>
                    <a:pt x="158147" y="279668"/>
                  </a:lnTo>
                  <a:lnTo>
                    <a:pt x="153994" y="279668"/>
                  </a:lnTo>
                  <a:lnTo>
                    <a:pt x="156694" y="267840"/>
                  </a:lnTo>
                  <a:lnTo>
                    <a:pt x="151710" y="275933"/>
                  </a:lnTo>
                  <a:lnTo>
                    <a:pt x="148734" y="279461"/>
                  </a:lnTo>
                  <a:lnTo>
                    <a:pt x="144997" y="282643"/>
                  </a:lnTo>
                  <a:lnTo>
                    <a:pt x="140844" y="284787"/>
                  </a:lnTo>
                  <a:lnTo>
                    <a:pt x="136345" y="285825"/>
                  </a:lnTo>
                  <a:lnTo>
                    <a:pt x="126864" y="286655"/>
                  </a:lnTo>
                  <a:lnTo>
                    <a:pt x="130255" y="281121"/>
                  </a:lnTo>
                  <a:lnTo>
                    <a:pt x="133093" y="275241"/>
                  </a:lnTo>
                  <a:lnTo>
                    <a:pt x="129424" y="278077"/>
                  </a:lnTo>
                  <a:lnTo>
                    <a:pt x="125203" y="280429"/>
                  </a:lnTo>
                  <a:lnTo>
                    <a:pt x="120704" y="282297"/>
                  </a:lnTo>
                  <a:lnTo>
                    <a:pt x="116274" y="283680"/>
                  </a:lnTo>
                  <a:lnTo>
                    <a:pt x="113575" y="284303"/>
                  </a:lnTo>
                  <a:lnTo>
                    <a:pt x="110807" y="284580"/>
                  </a:lnTo>
                  <a:lnTo>
                    <a:pt x="108038" y="284718"/>
                  </a:lnTo>
                  <a:lnTo>
                    <a:pt x="103263" y="284165"/>
                  </a:lnTo>
                  <a:lnTo>
                    <a:pt x="102294" y="283888"/>
                  </a:lnTo>
                  <a:lnTo>
                    <a:pt x="101325" y="283334"/>
                  </a:lnTo>
                  <a:lnTo>
                    <a:pt x="99941" y="282366"/>
                  </a:lnTo>
                  <a:lnTo>
                    <a:pt x="99664" y="282020"/>
                  </a:lnTo>
                  <a:lnTo>
                    <a:pt x="99802" y="281467"/>
                  </a:lnTo>
                  <a:lnTo>
                    <a:pt x="99802" y="275518"/>
                  </a:lnTo>
                  <a:cubicBezTo>
                    <a:pt x="99802" y="275518"/>
                    <a:pt x="101463" y="272128"/>
                    <a:pt x="101463" y="272128"/>
                  </a:cubicBezTo>
                  <a:lnTo>
                    <a:pt x="104024" y="269223"/>
                  </a:lnTo>
                  <a:lnTo>
                    <a:pt x="107138" y="266249"/>
                  </a:lnTo>
                  <a:lnTo>
                    <a:pt x="109838" y="262997"/>
                  </a:lnTo>
                  <a:lnTo>
                    <a:pt x="112053" y="259816"/>
                  </a:lnTo>
                  <a:lnTo>
                    <a:pt x="114544" y="257049"/>
                  </a:lnTo>
                  <a:lnTo>
                    <a:pt x="117866" y="255112"/>
                  </a:lnTo>
                  <a:lnTo>
                    <a:pt x="122642" y="253936"/>
                  </a:lnTo>
                  <a:lnTo>
                    <a:pt x="137315" y="252552"/>
                  </a:lnTo>
                  <a:lnTo>
                    <a:pt x="149288" y="249716"/>
                  </a:lnTo>
                  <a:lnTo>
                    <a:pt x="153441" y="249716"/>
                  </a:lnTo>
                  <a:cubicBezTo>
                    <a:pt x="153441" y="249716"/>
                    <a:pt x="172820" y="252483"/>
                    <a:pt x="172820" y="252483"/>
                  </a:cubicBezTo>
                  <a:lnTo>
                    <a:pt x="184932" y="255527"/>
                  </a:lnTo>
                  <a:lnTo>
                    <a:pt x="188600" y="255527"/>
                  </a:lnTo>
                  <a:cubicBezTo>
                    <a:pt x="188600" y="255527"/>
                    <a:pt x="190469" y="254835"/>
                    <a:pt x="190469" y="254835"/>
                  </a:cubicBezTo>
                  <a:lnTo>
                    <a:pt x="193998" y="253037"/>
                  </a:lnTo>
                  <a:lnTo>
                    <a:pt x="196006" y="252483"/>
                  </a:lnTo>
                  <a:lnTo>
                    <a:pt x="198359" y="252345"/>
                  </a:lnTo>
                  <a:lnTo>
                    <a:pt x="203203" y="252621"/>
                  </a:lnTo>
                  <a:lnTo>
                    <a:pt x="205626" y="252621"/>
                  </a:lnTo>
                  <a:lnTo>
                    <a:pt x="209363" y="251999"/>
                  </a:lnTo>
                  <a:lnTo>
                    <a:pt x="213377" y="250754"/>
                  </a:lnTo>
                  <a:lnTo>
                    <a:pt x="217046" y="248817"/>
                  </a:lnTo>
                  <a:lnTo>
                    <a:pt x="219606" y="246188"/>
                  </a:lnTo>
                  <a:lnTo>
                    <a:pt x="214831" y="246603"/>
                  </a:lnTo>
                  <a:lnTo>
                    <a:pt x="205695" y="249094"/>
                  </a:lnTo>
                  <a:lnTo>
                    <a:pt x="200781" y="249370"/>
                  </a:lnTo>
                  <a:lnTo>
                    <a:pt x="173581" y="247226"/>
                  </a:lnTo>
                  <a:lnTo>
                    <a:pt x="167214" y="246119"/>
                  </a:lnTo>
                  <a:lnTo>
                    <a:pt x="162161" y="243836"/>
                  </a:lnTo>
                  <a:lnTo>
                    <a:pt x="161815" y="240101"/>
                  </a:lnTo>
                  <a:lnTo>
                    <a:pt x="165553" y="238856"/>
                  </a:lnTo>
                  <a:lnTo>
                    <a:pt x="171436" y="239755"/>
                  </a:lnTo>
                  <a:lnTo>
                    <a:pt x="181679" y="242453"/>
                  </a:lnTo>
                  <a:lnTo>
                    <a:pt x="179049" y="240101"/>
                  </a:lnTo>
                  <a:lnTo>
                    <a:pt x="169775" y="234636"/>
                  </a:lnTo>
                  <a:lnTo>
                    <a:pt x="167560" y="232561"/>
                  </a:lnTo>
                  <a:lnTo>
                    <a:pt x="157870" y="221078"/>
                  </a:lnTo>
                  <a:lnTo>
                    <a:pt x="153233" y="216651"/>
                  </a:lnTo>
                  <a:lnTo>
                    <a:pt x="148111" y="212985"/>
                  </a:lnTo>
                  <a:lnTo>
                    <a:pt x="142436" y="210772"/>
                  </a:lnTo>
                  <a:lnTo>
                    <a:pt x="130878" y="208904"/>
                  </a:lnTo>
                  <a:lnTo>
                    <a:pt x="125964" y="206690"/>
                  </a:lnTo>
                  <a:lnTo>
                    <a:pt x="122365" y="201917"/>
                  </a:lnTo>
                  <a:lnTo>
                    <a:pt x="120496" y="196453"/>
                  </a:lnTo>
                  <a:lnTo>
                    <a:pt x="119320" y="190158"/>
                  </a:lnTo>
                  <a:lnTo>
                    <a:pt x="119320" y="183863"/>
                  </a:lnTo>
                  <a:cubicBezTo>
                    <a:pt x="119320" y="183863"/>
                    <a:pt x="120981" y="178398"/>
                    <a:pt x="120981" y="178398"/>
                  </a:cubicBezTo>
                  <a:lnTo>
                    <a:pt x="125618" y="174871"/>
                  </a:lnTo>
                  <a:lnTo>
                    <a:pt x="132193" y="174594"/>
                  </a:lnTo>
                  <a:lnTo>
                    <a:pt x="145343" y="177015"/>
                  </a:lnTo>
                  <a:lnTo>
                    <a:pt x="162992" y="177361"/>
                  </a:lnTo>
                  <a:lnTo>
                    <a:pt x="168875" y="177914"/>
                  </a:lnTo>
                  <a:lnTo>
                    <a:pt x="174619" y="179367"/>
                  </a:lnTo>
                  <a:lnTo>
                    <a:pt x="179741" y="181649"/>
                  </a:lnTo>
                  <a:lnTo>
                    <a:pt x="218707" y="209250"/>
                  </a:lnTo>
                  <a:lnTo>
                    <a:pt x="230127" y="213815"/>
                  </a:lnTo>
                  <a:lnTo>
                    <a:pt x="242169" y="215060"/>
                  </a:lnTo>
                  <a:lnTo>
                    <a:pt x="253312" y="211740"/>
                  </a:lnTo>
                  <a:lnTo>
                    <a:pt x="247637" y="211256"/>
                  </a:lnTo>
                  <a:lnTo>
                    <a:pt x="242100" y="211256"/>
                  </a:lnTo>
                  <a:lnTo>
                    <a:pt x="236701" y="210772"/>
                  </a:lnTo>
                  <a:lnTo>
                    <a:pt x="231372" y="208835"/>
                  </a:lnTo>
                  <a:lnTo>
                    <a:pt x="227012" y="205929"/>
                  </a:lnTo>
                  <a:lnTo>
                    <a:pt x="202442" y="186422"/>
                  </a:lnTo>
                  <a:lnTo>
                    <a:pt x="195521" y="178883"/>
                  </a:lnTo>
                  <a:lnTo>
                    <a:pt x="193998" y="176392"/>
                  </a:lnTo>
                  <a:lnTo>
                    <a:pt x="193860" y="174386"/>
                  </a:lnTo>
                  <a:lnTo>
                    <a:pt x="195452" y="173487"/>
                  </a:lnTo>
                  <a:lnTo>
                    <a:pt x="198289" y="172795"/>
                  </a:lnTo>
                  <a:lnTo>
                    <a:pt x="252828" y="165878"/>
                  </a:lnTo>
                  <a:lnTo>
                    <a:pt x="255250" y="165117"/>
                  </a:lnTo>
                  <a:lnTo>
                    <a:pt x="257465" y="163941"/>
                  </a:lnTo>
                  <a:lnTo>
                    <a:pt x="261548" y="160897"/>
                  </a:lnTo>
                  <a:lnTo>
                    <a:pt x="263555" y="159652"/>
                  </a:lnTo>
                  <a:lnTo>
                    <a:pt x="268746" y="157646"/>
                  </a:lnTo>
                  <a:lnTo>
                    <a:pt x="305013" y="150106"/>
                  </a:lnTo>
                  <a:lnTo>
                    <a:pt x="313664" y="149622"/>
                  </a:lnTo>
                  <a:lnTo>
                    <a:pt x="318163" y="148930"/>
                  </a:lnTo>
                  <a:lnTo>
                    <a:pt x="321139" y="147270"/>
                  </a:lnTo>
                  <a:lnTo>
                    <a:pt x="315256" y="146440"/>
                  </a:lnTo>
                  <a:lnTo>
                    <a:pt x="288748" y="145403"/>
                  </a:lnTo>
                  <a:lnTo>
                    <a:pt x="286118" y="144780"/>
                  </a:lnTo>
                  <a:lnTo>
                    <a:pt x="283765" y="143466"/>
                  </a:lnTo>
                  <a:lnTo>
                    <a:pt x="282865" y="141944"/>
                  </a:lnTo>
                  <a:lnTo>
                    <a:pt x="283142" y="140007"/>
                  </a:lnTo>
                  <a:lnTo>
                    <a:pt x="284250" y="137448"/>
                  </a:lnTo>
                  <a:lnTo>
                    <a:pt x="287641" y="132329"/>
                  </a:lnTo>
                  <a:lnTo>
                    <a:pt x="292209" y="128040"/>
                  </a:lnTo>
                  <a:lnTo>
                    <a:pt x="297261" y="124166"/>
                  </a:lnTo>
                  <a:lnTo>
                    <a:pt x="316502" y="111853"/>
                  </a:lnTo>
                  <a:lnTo>
                    <a:pt x="320516" y="108049"/>
                  </a:lnTo>
                  <a:lnTo>
                    <a:pt x="303352" y="114413"/>
                  </a:lnTo>
                  <a:lnTo>
                    <a:pt x="295393" y="118494"/>
                  </a:lnTo>
                  <a:lnTo>
                    <a:pt x="288056" y="124028"/>
                  </a:lnTo>
                  <a:lnTo>
                    <a:pt x="284319" y="127902"/>
                  </a:lnTo>
                  <a:lnTo>
                    <a:pt x="282312" y="129700"/>
                  </a:lnTo>
                  <a:lnTo>
                    <a:pt x="280097" y="131015"/>
                  </a:lnTo>
                  <a:lnTo>
                    <a:pt x="278228" y="131499"/>
                  </a:lnTo>
                  <a:lnTo>
                    <a:pt x="274975" y="131706"/>
                  </a:lnTo>
                  <a:lnTo>
                    <a:pt x="273176" y="132121"/>
                  </a:lnTo>
                  <a:lnTo>
                    <a:pt x="269992" y="134473"/>
                  </a:lnTo>
                  <a:lnTo>
                    <a:pt x="268262" y="138001"/>
                  </a:lnTo>
                  <a:lnTo>
                    <a:pt x="267016" y="141944"/>
                  </a:lnTo>
                  <a:lnTo>
                    <a:pt x="265355" y="145541"/>
                  </a:lnTo>
                  <a:lnTo>
                    <a:pt x="258987" y="151213"/>
                  </a:lnTo>
                  <a:lnTo>
                    <a:pt x="250405" y="155225"/>
                  </a:lnTo>
                  <a:lnTo>
                    <a:pt x="232826" y="159998"/>
                  </a:lnTo>
                  <a:lnTo>
                    <a:pt x="214485" y="163319"/>
                  </a:lnTo>
                  <a:lnTo>
                    <a:pt x="205072" y="163941"/>
                  </a:lnTo>
                  <a:lnTo>
                    <a:pt x="196006" y="163319"/>
                  </a:lnTo>
                  <a:lnTo>
                    <a:pt x="199051" y="160344"/>
                  </a:lnTo>
                  <a:lnTo>
                    <a:pt x="206526" y="156124"/>
                  </a:lnTo>
                  <a:lnTo>
                    <a:pt x="209709" y="153288"/>
                  </a:lnTo>
                  <a:lnTo>
                    <a:pt x="185278" y="156885"/>
                  </a:lnTo>
                  <a:lnTo>
                    <a:pt x="181471" y="158476"/>
                  </a:lnTo>
                  <a:lnTo>
                    <a:pt x="173858" y="162765"/>
                  </a:lnTo>
                  <a:lnTo>
                    <a:pt x="166314" y="165463"/>
                  </a:lnTo>
                  <a:lnTo>
                    <a:pt x="157801" y="166431"/>
                  </a:lnTo>
                  <a:lnTo>
                    <a:pt x="149150" y="165947"/>
                  </a:lnTo>
                  <a:lnTo>
                    <a:pt x="137107" y="163734"/>
                  </a:lnTo>
                  <a:lnTo>
                    <a:pt x="128940" y="163872"/>
                  </a:lnTo>
                  <a:lnTo>
                    <a:pt x="124787" y="163457"/>
                  </a:lnTo>
                  <a:lnTo>
                    <a:pt x="120219" y="161727"/>
                  </a:lnTo>
                  <a:lnTo>
                    <a:pt x="119389" y="159376"/>
                  </a:lnTo>
                  <a:lnTo>
                    <a:pt x="121188" y="156609"/>
                  </a:lnTo>
                  <a:lnTo>
                    <a:pt x="124718" y="153565"/>
                  </a:lnTo>
                  <a:lnTo>
                    <a:pt x="131916" y="148515"/>
                  </a:lnTo>
                  <a:lnTo>
                    <a:pt x="139598" y="144227"/>
                  </a:lnTo>
                  <a:lnTo>
                    <a:pt x="147696" y="140768"/>
                  </a:lnTo>
                  <a:lnTo>
                    <a:pt x="156071" y="138139"/>
                  </a:lnTo>
                  <a:lnTo>
                    <a:pt x="173927" y="136133"/>
                  </a:lnTo>
                  <a:lnTo>
                    <a:pt x="183271" y="134058"/>
                  </a:lnTo>
                  <a:lnTo>
                    <a:pt x="187423" y="130184"/>
                  </a:lnTo>
                  <a:lnTo>
                    <a:pt x="147973" y="134888"/>
                  </a:lnTo>
                  <a:lnTo>
                    <a:pt x="135377" y="137932"/>
                  </a:lnTo>
                  <a:lnTo>
                    <a:pt x="125687" y="143189"/>
                  </a:lnTo>
                  <a:lnTo>
                    <a:pt x="116828" y="150314"/>
                  </a:lnTo>
                  <a:lnTo>
                    <a:pt x="107692" y="156609"/>
                  </a:lnTo>
                  <a:lnTo>
                    <a:pt x="97172" y="159445"/>
                  </a:lnTo>
                  <a:lnTo>
                    <a:pt x="91704" y="158891"/>
                  </a:lnTo>
                  <a:lnTo>
                    <a:pt x="86652" y="157508"/>
                  </a:lnTo>
                  <a:lnTo>
                    <a:pt x="72118" y="151974"/>
                  </a:lnTo>
                  <a:lnTo>
                    <a:pt x="66858" y="149553"/>
                  </a:lnTo>
                  <a:lnTo>
                    <a:pt x="64020" y="146579"/>
                  </a:lnTo>
                  <a:lnTo>
                    <a:pt x="66927" y="143397"/>
                  </a:lnTo>
                  <a:lnTo>
                    <a:pt x="77862" y="140353"/>
                  </a:lnTo>
                  <a:lnTo>
                    <a:pt x="112260" y="139938"/>
                  </a:lnTo>
                  <a:lnTo>
                    <a:pt x="122780" y="137379"/>
                  </a:lnTo>
                  <a:lnTo>
                    <a:pt x="134269" y="133021"/>
                  </a:lnTo>
                  <a:lnTo>
                    <a:pt x="144928" y="127072"/>
                  </a:lnTo>
                  <a:lnTo>
                    <a:pt x="153025" y="120016"/>
                  </a:lnTo>
                  <a:lnTo>
                    <a:pt x="144374" y="120223"/>
                  </a:lnTo>
                  <a:lnTo>
                    <a:pt x="136553" y="122645"/>
                  </a:lnTo>
                  <a:lnTo>
                    <a:pt x="121257" y="130323"/>
                  </a:lnTo>
                  <a:lnTo>
                    <a:pt x="113921" y="132951"/>
                  </a:lnTo>
                  <a:lnTo>
                    <a:pt x="106308" y="134404"/>
                  </a:lnTo>
                  <a:lnTo>
                    <a:pt x="71287" y="136272"/>
                  </a:lnTo>
                  <a:lnTo>
                    <a:pt x="60283" y="138416"/>
                  </a:lnTo>
                  <a:lnTo>
                    <a:pt x="56545" y="138070"/>
                  </a:lnTo>
                  <a:lnTo>
                    <a:pt x="53500" y="136756"/>
                  </a:lnTo>
                  <a:lnTo>
                    <a:pt x="50524" y="134473"/>
                  </a:lnTo>
                  <a:lnTo>
                    <a:pt x="48655" y="131568"/>
                  </a:lnTo>
                  <a:lnTo>
                    <a:pt x="49001" y="128455"/>
                  </a:lnTo>
                  <a:lnTo>
                    <a:pt x="51977" y="126034"/>
                  </a:lnTo>
                  <a:lnTo>
                    <a:pt x="56268" y="124789"/>
                  </a:lnTo>
                  <a:lnTo>
                    <a:pt x="60767" y="124028"/>
                  </a:lnTo>
                  <a:lnTo>
                    <a:pt x="64366" y="122783"/>
                  </a:lnTo>
                  <a:lnTo>
                    <a:pt x="57099" y="119670"/>
                  </a:lnTo>
                  <a:lnTo>
                    <a:pt x="55715" y="117595"/>
                  </a:lnTo>
                  <a:lnTo>
                    <a:pt x="57237" y="114274"/>
                  </a:lnTo>
                  <a:lnTo>
                    <a:pt x="59937" y="111508"/>
                  </a:lnTo>
                  <a:lnTo>
                    <a:pt x="63328" y="109017"/>
                  </a:lnTo>
                  <a:lnTo>
                    <a:pt x="70318" y="105075"/>
                  </a:lnTo>
                  <a:lnTo>
                    <a:pt x="73848" y="103622"/>
                  </a:lnTo>
                  <a:lnTo>
                    <a:pt x="77585" y="102653"/>
                  </a:lnTo>
                  <a:lnTo>
                    <a:pt x="85268" y="101823"/>
                  </a:lnTo>
                  <a:lnTo>
                    <a:pt x="92189" y="102377"/>
                  </a:lnTo>
                  <a:lnTo>
                    <a:pt x="95650" y="102377"/>
                  </a:lnTo>
                  <a:cubicBezTo>
                    <a:pt x="95650" y="102377"/>
                    <a:pt x="97795" y="101132"/>
                    <a:pt x="97795" y="101132"/>
                  </a:cubicBezTo>
                  <a:lnTo>
                    <a:pt x="85960" y="99541"/>
                  </a:lnTo>
                  <a:lnTo>
                    <a:pt x="75301" y="99956"/>
                  </a:lnTo>
                  <a:lnTo>
                    <a:pt x="64851" y="102169"/>
                  </a:lnTo>
                  <a:lnTo>
                    <a:pt x="43326" y="109778"/>
                  </a:lnTo>
                  <a:lnTo>
                    <a:pt x="37720" y="110124"/>
                  </a:lnTo>
                  <a:lnTo>
                    <a:pt x="35851" y="106804"/>
                  </a:lnTo>
                  <a:lnTo>
                    <a:pt x="38412" y="103068"/>
                  </a:lnTo>
                  <a:lnTo>
                    <a:pt x="48448" y="97604"/>
                  </a:lnTo>
                  <a:lnTo>
                    <a:pt x="51562" y="93938"/>
                  </a:lnTo>
                  <a:lnTo>
                    <a:pt x="34190" y="92692"/>
                  </a:lnTo>
                  <a:lnTo>
                    <a:pt x="29830" y="93799"/>
                  </a:lnTo>
                  <a:lnTo>
                    <a:pt x="26023" y="95874"/>
                  </a:lnTo>
                  <a:lnTo>
                    <a:pt x="22217" y="97396"/>
                  </a:lnTo>
                  <a:lnTo>
                    <a:pt x="17718" y="97050"/>
                  </a:lnTo>
                  <a:lnTo>
                    <a:pt x="13634" y="91931"/>
                  </a:lnTo>
                  <a:lnTo>
                    <a:pt x="20348" y="86121"/>
                  </a:lnTo>
                  <a:lnTo>
                    <a:pt x="31076" y="81140"/>
                  </a:lnTo>
                  <a:lnTo>
                    <a:pt x="38758" y="78581"/>
                  </a:lnTo>
                  <a:lnTo>
                    <a:pt x="43395" y="77958"/>
                  </a:lnTo>
                  <a:lnTo>
                    <a:pt x="52669" y="77751"/>
                  </a:lnTo>
                  <a:lnTo>
                    <a:pt x="57307" y="77198"/>
                  </a:lnTo>
                  <a:lnTo>
                    <a:pt x="61805" y="75745"/>
                  </a:lnTo>
                  <a:lnTo>
                    <a:pt x="74402" y="69381"/>
                  </a:lnTo>
                  <a:lnTo>
                    <a:pt x="78554" y="68067"/>
                  </a:lnTo>
                  <a:lnTo>
                    <a:pt x="82776" y="67098"/>
                  </a:lnTo>
                  <a:lnTo>
                    <a:pt x="87136" y="66614"/>
                  </a:lnTo>
                  <a:lnTo>
                    <a:pt x="91497" y="66614"/>
                  </a:lnTo>
                  <a:cubicBezTo>
                    <a:pt x="91497" y="66614"/>
                    <a:pt x="96688" y="67237"/>
                    <a:pt x="96688" y="67237"/>
                  </a:cubicBezTo>
                  <a:lnTo>
                    <a:pt x="101048" y="68897"/>
                  </a:lnTo>
                  <a:lnTo>
                    <a:pt x="109699" y="73877"/>
                  </a:lnTo>
                  <a:lnTo>
                    <a:pt x="112329" y="70004"/>
                  </a:lnTo>
                  <a:lnTo>
                    <a:pt x="117520" y="68758"/>
                  </a:lnTo>
                  <a:lnTo>
                    <a:pt x="123403" y="69173"/>
                  </a:lnTo>
                  <a:lnTo>
                    <a:pt x="128109" y="70349"/>
                  </a:lnTo>
                  <a:lnTo>
                    <a:pt x="133785" y="72840"/>
                  </a:lnTo>
                  <a:lnTo>
                    <a:pt x="136692" y="73808"/>
                  </a:lnTo>
                  <a:lnTo>
                    <a:pt x="139806" y="74085"/>
                  </a:lnTo>
                  <a:lnTo>
                    <a:pt x="147696" y="72701"/>
                  </a:lnTo>
                  <a:lnTo>
                    <a:pt x="150603" y="72425"/>
                  </a:lnTo>
                  <a:lnTo>
                    <a:pt x="148042" y="70211"/>
                  </a:lnTo>
                  <a:lnTo>
                    <a:pt x="144582" y="68758"/>
                  </a:lnTo>
                  <a:lnTo>
                    <a:pt x="126795" y="64608"/>
                  </a:lnTo>
                  <a:lnTo>
                    <a:pt x="121257" y="62740"/>
                  </a:lnTo>
                  <a:lnTo>
                    <a:pt x="118005" y="59973"/>
                  </a:lnTo>
                  <a:lnTo>
                    <a:pt x="132816" y="56861"/>
                  </a:lnTo>
                  <a:lnTo>
                    <a:pt x="146866" y="51188"/>
                  </a:lnTo>
                  <a:lnTo>
                    <a:pt x="151780" y="49943"/>
                  </a:lnTo>
                  <a:lnTo>
                    <a:pt x="156832" y="50082"/>
                  </a:lnTo>
                  <a:lnTo>
                    <a:pt x="178841" y="54716"/>
                  </a:lnTo>
                  <a:lnTo>
                    <a:pt x="182371" y="56515"/>
                  </a:lnTo>
                  <a:lnTo>
                    <a:pt x="192614" y="63709"/>
                  </a:lnTo>
                  <a:lnTo>
                    <a:pt x="196767" y="66130"/>
                  </a:lnTo>
                  <a:lnTo>
                    <a:pt x="201127" y="67721"/>
                  </a:lnTo>
                  <a:lnTo>
                    <a:pt x="205072" y="67721"/>
                  </a:lnTo>
                  <a:cubicBezTo>
                    <a:pt x="205072" y="67721"/>
                    <a:pt x="206110" y="65991"/>
                    <a:pt x="206110" y="65991"/>
                  </a:cubicBezTo>
                  <a:lnTo>
                    <a:pt x="202650" y="64124"/>
                  </a:lnTo>
                  <a:lnTo>
                    <a:pt x="199120" y="61910"/>
                  </a:lnTo>
                  <a:lnTo>
                    <a:pt x="199881" y="59005"/>
                  </a:lnTo>
                  <a:lnTo>
                    <a:pt x="203550" y="58452"/>
                  </a:lnTo>
                  <a:lnTo>
                    <a:pt x="208533" y="59697"/>
                  </a:lnTo>
                  <a:lnTo>
                    <a:pt x="217115" y="63017"/>
                  </a:lnTo>
                  <a:lnTo>
                    <a:pt x="252482" y="72840"/>
                  </a:lnTo>
                  <a:lnTo>
                    <a:pt x="256150" y="74707"/>
                  </a:lnTo>
                  <a:lnTo>
                    <a:pt x="259887" y="77059"/>
                  </a:lnTo>
                  <a:lnTo>
                    <a:pt x="263625" y="79134"/>
                  </a:lnTo>
                  <a:lnTo>
                    <a:pt x="267431" y="79965"/>
                  </a:lnTo>
                  <a:lnTo>
                    <a:pt x="258295" y="72770"/>
                  </a:lnTo>
                  <a:lnTo>
                    <a:pt x="247706" y="68067"/>
                  </a:lnTo>
                  <a:lnTo>
                    <a:pt x="214554" y="57829"/>
                  </a:lnTo>
                  <a:lnTo>
                    <a:pt x="208602" y="55200"/>
                  </a:lnTo>
                  <a:lnTo>
                    <a:pt x="205349" y="52226"/>
                  </a:lnTo>
                  <a:lnTo>
                    <a:pt x="206526" y="49597"/>
                  </a:lnTo>
                  <a:lnTo>
                    <a:pt x="211094" y="48283"/>
                  </a:lnTo>
                  <a:lnTo>
                    <a:pt x="220645" y="46969"/>
                  </a:lnTo>
                  <a:lnTo>
                    <a:pt x="217738" y="46139"/>
                  </a:lnTo>
                  <a:lnTo>
                    <a:pt x="214346" y="44755"/>
                  </a:lnTo>
                  <a:lnTo>
                    <a:pt x="211993" y="42818"/>
                  </a:lnTo>
                  <a:lnTo>
                    <a:pt x="212201" y="40190"/>
                  </a:lnTo>
                  <a:lnTo>
                    <a:pt x="214554" y="38945"/>
                  </a:lnTo>
                  <a:lnTo>
                    <a:pt x="218153" y="38806"/>
                  </a:lnTo>
                  <a:lnTo>
                    <a:pt x="221890" y="39360"/>
                  </a:lnTo>
                  <a:lnTo>
                    <a:pt x="224451" y="39982"/>
                  </a:lnTo>
                  <a:lnTo>
                    <a:pt x="231026" y="43164"/>
                  </a:lnTo>
                  <a:lnTo>
                    <a:pt x="235040" y="44686"/>
                  </a:lnTo>
                  <a:lnTo>
                    <a:pt x="237740" y="44824"/>
                  </a:lnTo>
                  <a:lnTo>
                    <a:pt x="238293" y="42680"/>
                  </a:lnTo>
                  <a:lnTo>
                    <a:pt x="236217" y="39775"/>
                  </a:lnTo>
                  <a:lnTo>
                    <a:pt x="233379" y="36731"/>
                  </a:lnTo>
                  <a:lnTo>
                    <a:pt x="231857" y="34310"/>
                  </a:lnTo>
                  <a:lnTo>
                    <a:pt x="234279" y="30782"/>
                  </a:lnTo>
                  <a:lnTo>
                    <a:pt x="241062" y="31197"/>
                  </a:lnTo>
                  <a:lnTo>
                    <a:pt x="253935" y="34933"/>
                  </a:lnTo>
                  <a:lnTo>
                    <a:pt x="260718" y="36039"/>
                  </a:lnTo>
                  <a:lnTo>
                    <a:pt x="267708" y="36731"/>
                  </a:lnTo>
                  <a:lnTo>
                    <a:pt x="281620" y="36731"/>
                  </a:lnTo>
                  <a:lnTo>
                    <a:pt x="278367" y="34725"/>
                  </a:lnTo>
                  <a:lnTo>
                    <a:pt x="265217" y="30990"/>
                  </a:lnTo>
                  <a:lnTo>
                    <a:pt x="258365" y="28223"/>
                  </a:lnTo>
                  <a:lnTo>
                    <a:pt x="255112" y="26355"/>
                  </a:lnTo>
                  <a:lnTo>
                    <a:pt x="252482" y="24141"/>
                  </a:lnTo>
                  <a:lnTo>
                    <a:pt x="261756" y="23035"/>
                  </a:lnTo>
                  <a:lnTo>
                    <a:pt x="289302" y="24833"/>
                  </a:lnTo>
                  <a:lnTo>
                    <a:pt x="303352" y="24556"/>
                  </a:lnTo>
                  <a:lnTo>
                    <a:pt x="307989" y="25387"/>
                  </a:lnTo>
                  <a:lnTo>
                    <a:pt x="312626" y="27116"/>
                  </a:lnTo>
                  <a:lnTo>
                    <a:pt x="329237" y="36939"/>
                  </a:lnTo>
                  <a:lnTo>
                    <a:pt x="330759" y="38253"/>
                  </a:lnTo>
                  <a:lnTo>
                    <a:pt x="332213" y="39844"/>
                  </a:lnTo>
                  <a:lnTo>
                    <a:pt x="333182" y="41435"/>
                  </a:lnTo>
                  <a:lnTo>
                    <a:pt x="334081" y="43164"/>
                  </a:lnTo>
                  <a:lnTo>
                    <a:pt x="335120" y="44755"/>
                  </a:lnTo>
                  <a:lnTo>
                    <a:pt x="336435" y="45862"/>
                  </a:lnTo>
                  <a:lnTo>
                    <a:pt x="338373" y="46208"/>
                  </a:lnTo>
                  <a:lnTo>
                    <a:pt x="340657" y="45862"/>
                  </a:lnTo>
                  <a:lnTo>
                    <a:pt x="342871" y="45101"/>
                  </a:lnTo>
                  <a:lnTo>
                    <a:pt x="344601" y="44133"/>
                  </a:lnTo>
                  <a:lnTo>
                    <a:pt x="346540" y="42749"/>
                  </a:lnTo>
                  <a:lnTo>
                    <a:pt x="347301" y="41712"/>
                  </a:lnTo>
                  <a:lnTo>
                    <a:pt x="347024" y="40605"/>
                  </a:lnTo>
                  <a:lnTo>
                    <a:pt x="345847" y="38875"/>
                  </a:lnTo>
                  <a:lnTo>
                    <a:pt x="343079" y="36385"/>
                  </a:lnTo>
                  <a:lnTo>
                    <a:pt x="338788" y="33549"/>
                  </a:lnTo>
                  <a:lnTo>
                    <a:pt x="322316" y="24695"/>
                  </a:lnTo>
                  <a:lnTo>
                    <a:pt x="318578" y="22274"/>
                  </a:lnTo>
                  <a:lnTo>
                    <a:pt x="315325" y="18746"/>
                  </a:lnTo>
                  <a:lnTo>
                    <a:pt x="366541" y="18193"/>
                  </a:lnTo>
                  <a:lnTo>
                    <a:pt x="372078" y="19161"/>
                  </a:lnTo>
                  <a:lnTo>
                    <a:pt x="376646" y="21167"/>
                  </a:lnTo>
                  <a:lnTo>
                    <a:pt x="385713" y="26493"/>
                  </a:lnTo>
                  <a:lnTo>
                    <a:pt x="391181" y="28984"/>
                  </a:lnTo>
                  <a:lnTo>
                    <a:pt x="396648" y="30921"/>
                  </a:lnTo>
                  <a:lnTo>
                    <a:pt x="408068" y="33895"/>
                  </a:lnTo>
                  <a:lnTo>
                    <a:pt x="404262" y="31543"/>
                  </a:lnTo>
                  <a:lnTo>
                    <a:pt x="394364" y="26839"/>
                  </a:lnTo>
                  <a:lnTo>
                    <a:pt x="391803" y="23865"/>
                  </a:lnTo>
                  <a:lnTo>
                    <a:pt x="392911" y="20337"/>
                  </a:lnTo>
                  <a:lnTo>
                    <a:pt x="396925" y="17708"/>
                  </a:lnTo>
                  <a:lnTo>
                    <a:pt x="401839" y="15979"/>
                  </a:lnTo>
                  <a:lnTo>
                    <a:pt x="405646" y="15011"/>
                  </a:lnTo>
                  <a:lnTo>
                    <a:pt x="410767" y="14180"/>
                  </a:lnTo>
                  <a:lnTo>
                    <a:pt x="415958" y="13904"/>
                  </a:lnTo>
                  <a:lnTo>
                    <a:pt x="421011" y="14388"/>
                  </a:lnTo>
                  <a:lnTo>
                    <a:pt x="425786" y="16048"/>
                  </a:lnTo>
                  <a:lnTo>
                    <a:pt x="439075" y="23104"/>
                  </a:lnTo>
                  <a:lnTo>
                    <a:pt x="443850" y="24487"/>
                  </a:lnTo>
                  <a:lnTo>
                    <a:pt x="441635" y="22896"/>
                  </a:lnTo>
                  <a:lnTo>
                    <a:pt x="435752" y="19991"/>
                  </a:lnTo>
                  <a:lnTo>
                    <a:pt x="433815" y="18054"/>
                  </a:lnTo>
                  <a:lnTo>
                    <a:pt x="438383" y="16256"/>
                  </a:lnTo>
                  <a:lnTo>
                    <a:pt x="442674" y="15080"/>
                  </a:lnTo>
                  <a:lnTo>
                    <a:pt x="447034" y="14388"/>
                  </a:lnTo>
                  <a:lnTo>
                    <a:pt x="457277" y="13835"/>
                  </a:lnTo>
                  <a:moveTo>
                    <a:pt x="457277" y="0"/>
                  </a:moveTo>
                  <a:cubicBezTo>
                    <a:pt x="457277" y="0"/>
                    <a:pt x="456793" y="0"/>
                    <a:pt x="456516" y="0"/>
                  </a:cubicBezTo>
                  <a:lnTo>
                    <a:pt x="446272" y="553"/>
                  </a:lnTo>
                  <a:cubicBezTo>
                    <a:pt x="445788" y="553"/>
                    <a:pt x="445304" y="623"/>
                    <a:pt x="444819" y="692"/>
                  </a:cubicBezTo>
                  <a:lnTo>
                    <a:pt x="440459" y="1383"/>
                  </a:lnTo>
                  <a:cubicBezTo>
                    <a:pt x="439974" y="1453"/>
                    <a:pt x="439490" y="1591"/>
                    <a:pt x="439005" y="1729"/>
                  </a:cubicBezTo>
                  <a:lnTo>
                    <a:pt x="434714" y="2905"/>
                  </a:lnTo>
                  <a:cubicBezTo>
                    <a:pt x="434230" y="3044"/>
                    <a:pt x="433815" y="3182"/>
                    <a:pt x="433330" y="3389"/>
                  </a:cubicBezTo>
                  <a:lnTo>
                    <a:pt x="432223" y="3804"/>
                  </a:lnTo>
                  <a:cubicBezTo>
                    <a:pt x="431600" y="3528"/>
                    <a:pt x="430977" y="3251"/>
                    <a:pt x="430354" y="2974"/>
                  </a:cubicBezTo>
                  <a:lnTo>
                    <a:pt x="425578" y="1314"/>
                  </a:lnTo>
                  <a:cubicBezTo>
                    <a:pt x="424540" y="968"/>
                    <a:pt x="423502" y="692"/>
                    <a:pt x="422395" y="623"/>
                  </a:cubicBezTo>
                  <a:lnTo>
                    <a:pt x="417342" y="138"/>
                  </a:lnTo>
                  <a:cubicBezTo>
                    <a:pt x="416858" y="138"/>
                    <a:pt x="416443" y="138"/>
                    <a:pt x="415958" y="138"/>
                  </a:cubicBezTo>
                  <a:cubicBezTo>
                    <a:pt x="415751" y="138"/>
                    <a:pt x="415543" y="138"/>
                    <a:pt x="415266" y="138"/>
                  </a:cubicBezTo>
                  <a:lnTo>
                    <a:pt x="410075" y="415"/>
                  </a:lnTo>
                  <a:cubicBezTo>
                    <a:pt x="409591" y="415"/>
                    <a:pt x="409037" y="484"/>
                    <a:pt x="408553" y="553"/>
                  </a:cubicBezTo>
                  <a:lnTo>
                    <a:pt x="403431" y="1383"/>
                  </a:lnTo>
                  <a:cubicBezTo>
                    <a:pt x="403085" y="1383"/>
                    <a:pt x="402670" y="1522"/>
                    <a:pt x="402324" y="1591"/>
                  </a:cubicBezTo>
                  <a:lnTo>
                    <a:pt x="398517" y="2559"/>
                  </a:lnTo>
                  <a:cubicBezTo>
                    <a:pt x="398102" y="2698"/>
                    <a:pt x="397686" y="2767"/>
                    <a:pt x="397202" y="2974"/>
                  </a:cubicBezTo>
                  <a:lnTo>
                    <a:pt x="392288" y="4704"/>
                  </a:lnTo>
                  <a:cubicBezTo>
                    <a:pt x="391250" y="5050"/>
                    <a:pt x="390212" y="5603"/>
                    <a:pt x="389243" y="6226"/>
                  </a:cubicBezTo>
                  <a:lnTo>
                    <a:pt x="385229" y="8854"/>
                  </a:lnTo>
                  <a:cubicBezTo>
                    <a:pt x="384882" y="9062"/>
                    <a:pt x="384536" y="9338"/>
                    <a:pt x="384190" y="9615"/>
                  </a:cubicBezTo>
                  <a:lnTo>
                    <a:pt x="383567" y="9269"/>
                  </a:lnTo>
                  <a:cubicBezTo>
                    <a:pt x="383083" y="8992"/>
                    <a:pt x="382598" y="8716"/>
                    <a:pt x="382114" y="8508"/>
                  </a:cubicBezTo>
                  <a:lnTo>
                    <a:pt x="377546" y="6502"/>
                  </a:lnTo>
                  <a:cubicBezTo>
                    <a:pt x="376577" y="6087"/>
                    <a:pt x="375470" y="5741"/>
                    <a:pt x="374432" y="5534"/>
                  </a:cubicBezTo>
                  <a:lnTo>
                    <a:pt x="368895" y="4565"/>
                  </a:lnTo>
                  <a:cubicBezTo>
                    <a:pt x="368133" y="4427"/>
                    <a:pt x="367303" y="4358"/>
                    <a:pt x="366472" y="4358"/>
                  </a:cubicBezTo>
                  <a:cubicBezTo>
                    <a:pt x="366472" y="4358"/>
                    <a:pt x="366334" y="4358"/>
                    <a:pt x="366334" y="4358"/>
                  </a:cubicBezTo>
                  <a:lnTo>
                    <a:pt x="315118" y="4911"/>
                  </a:lnTo>
                  <a:cubicBezTo>
                    <a:pt x="310619" y="4911"/>
                    <a:pt x="306535" y="7194"/>
                    <a:pt x="303975" y="10722"/>
                  </a:cubicBezTo>
                  <a:cubicBezTo>
                    <a:pt x="303767" y="10722"/>
                    <a:pt x="303490" y="10722"/>
                    <a:pt x="303283" y="10722"/>
                  </a:cubicBezTo>
                  <a:cubicBezTo>
                    <a:pt x="303213" y="10722"/>
                    <a:pt x="303075" y="10722"/>
                    <a:pt x="303006" y="10722"/>
                  </a:cubicBezTo>
                  <a:lnTo>
                    <a:pt x="289510" y="10999"/>
                  </a:lnTo>
                  <a:lnTo>
                    <a:pt x="262587" y="9269"/>
                  </a:lnTo>
                  <a:cubicBezTo>
                    <a:pt x="262587" y="9269"/>
                    <a:pt x="261964" y="9269"/>
                    <a:pt x="261687" y="9269"/>
                  </a:cubicBezTo>
                  <a:cubicBezTo>
                    <a:pt x="261133" y="9269"/>
                    <a:pt x="260649" y="9269"/>
                    <a:pt x="260095" y="9338"/>
                  </a:cubicBezTo>
                  <a:lnTo>
                    <a:pt x="250821" y="10445"/>
                  </a:lnTo>
                  <a:cubicBezTo>
                    <a:pt x="246391" y="10929"/>
                    <a:pt x="242584" y="13558"/>
                    <a:pt x="240439" y="17293"/>
                  </a:cubicBezTo>
                  <a:lnTo>
                    <a:pt x="235040" y="16947"/>
                  </a:lnTo>
                  <a:cubicBezTo>
                    <a:pt x="235040" y="16947"/>
                    <a:pt x="234487" y="16947"/>
                    <a:pt x="234210" y="16947"/>
                  </a:cubicBezTo>
                  <a:cubicBezTo>
                    <a:pt x="229642" y="16947"/>
                    <a:pt x="225351" y="19230"/>
                    <a:pt x="222721" y="23035"/>
                  </a:cubicBezTo>
                  <a:lnTo>
                    <a:pt x="221198" y="25317"/>
                  </a:lnTo>
                  <a:lnTo>
                    <a:pt x="220091" y="25179"/>
                  </a:lnTo>
                  <a:cubicBezTo>
                    <a:pt x="219399" y="25110"/>
                    <a:pt x="218776" y="25041"/>
                    <a:pt x="218084" y="25041"/>
                  </a:cubicBezTo>
                  <a:cubicBezTo>
                    <a:pt x="217876" y="25041"/>
                    <a:pt x="217738" y="25041"/>
                    <a:pt x="217530" y="25041"/>
                  </a:cubicBezTo>
                  <a:lnTo>
                    <a:pt x="213931" y="25179"/>
                  </a:lnTo>
                  <a:cubicBezTo>
                    <a:pt x="211855" y="25248"/>
                    <a:pt x="209778" y="25802"/>
                    <a:pt x="207910" y="26839"/>
                  </a:cubicBezTo>
                  <a:lnTo>
                    <a:pt x="205556" y="28084"/>
                  </a:lnTo>
                  <a:cubicBezTo>
                    <a:pt x="201612" y="30229"/>
                    <a:pt x="198912" y="34102"/>
                    <a:pt x="198359" y="38530"/>
                  </a:cubicBezTo>
                  <a:cubicBezTo>
                    <a:pt x="196352" y="39982"/>
                    <a:pt x="194829" y="41919"/>
                    <a:pt x="193791" y="44202"/>
                  </a:cubicBezTo>
                  <a:lnTo>
                    <a:pt x="192683" y="46761"/>
                  </a:lnTo>
                  <a:lnTo>
                    <a:pt x="190607" y="45309"/>
                  </a:lnTo>
                  <a:cubicBezTo>
                    <a:pt x="190053" y="44894"/>
                    <a:pt x="189500" y="44548"/>
                    <a:pt x="188877" y="44271"/>
                  </a:cubicBezTo>
                  <a:lnTo>
                    <a:pt x="185347" y="42473"/>
                  </a:lnTo>
                  <a:cubicBezTo>
                    <a:pt x="184309" y="41919"/>
                    <a:pt x="183132" y="41504"/>
                    <a:pt x="181956" y="41297"/>
                  </a:cubicBezTo>
                  <a:lnTo>
                    <a:pt x="159946" y="36662"/>
                  </a:lnTo>
                  <a:cubicBezTo>
                    <a:pt x="159116" y="36524"/>
                    <a:pt x="158285" y="36385"/>
                    <a:pt x="157455" y="36385"/>
                  </a:cubicBezTo>
                  <a:lnTo>
                    <a:pt x="152402" y="36247"/>
                  </a:lnTo>
                  <a:cubicBezTo>
                    <a:pt x="152402" y="36247"/>
                    <a:pt x="152126" y="36247"/>
                    <a:pt x="151987" y="36247"/>
                  </a:cubicBezTo>
                  <a:cubicBezTo>
                    <a:pt x="150880" y="36247"/>
                    <a:pt x="149703" y="36385"/>
                    <a:pt x="148596" y="36662"/>
                  </a:cubicBezTo>
                  <a:lnTo>
                    <a:pt x="143682" y="37907"/>
                  </a:lnTo>
                  <a:cubicBezTo>
                    <a:pt x="143059" y="38045"/>
                    <a:pt x="142436" y="38253"/>
                    <a:pt x="141882" y="38530"/>
                  </a:cubicBezTo>
                  <a:lnTo>
                    <a:pt x="128940" y="43787"/>
                  </a:lnTo>
                  <a:lnTo>
                    <a:pt x="115375" y="46623"/>
                  </a:lnTo>
                  <a:cubicBezTo>
                    <a:pt x="110530" y="47661"/>
                    <a:pt x="106654" y="51119"/>
                    <a:pt x="105062" y="55754"/>
                  </a:cubicBezTo>
                  <a:lnTo>
                    <a:pt x="101740" y="54509"/>
                  </a:lnTo>
                  <a:cubicBezTo>
                    <a:pt x="100771" y="54094"/>
                    <a:pt x="99733" y="53886"/>
                    <a:pt x="98695" y="53748"/>
                  </a:cubicBezTo>
                  <a:lnTo>
                    <a:pt x="93504" y="53056"/>
                  </a:lnTo>
                  <a:cubicBezTo>
                    <a:pt x="92881" y="52987"/>
                    <a:pt x="92258" y="52918"/>
                    <a:pt x="91566" y="52918"/>
                  </a:cubicBezTo>
                  <a:cubicBezTo>
                    <a:pt x="91497" y="52918"/>
                    <a:pt x="91428" y="52918"/>
                    <a:pt x="91358" y="52918"/>
                  </a:cubicBezTo>
                  <a:lnTo>
                    <a:pt x="86998" y="52918"/>
                  </a:lnTo>
                  <a:cubicBezTo>
                    <a:pt x="86514" y="52987"/>
                    <a:pt x="86098" y="53056"/>
                    <a:pt x="85614" y="53056"/>
                  </a:cubicBezTo>
                  <a:lnTo>
                    <a:pt x="81254" y="53540"/>
                  </a:lnTo>
                  <a:cubicBezTo>
                    <a:pt x="80769" y="53540"/>
                    <a:pt x="80354" y="53679"/>
                    <a:pt x="79869" y="53748"/>
                  </a:cubicBezTo>
                  <a:lnTo>
                    <a:pt x="75647" y="54716"/>
                  </a:lnTo>
                  <a:cubicBezTo>
                    <a:pt x="75232" y="54785"/>
                    <a:pt x="74817" y="54924"/>
                    <a:pt x="74402" y="55062"/>
                  </a:cubicBezTo>
                  <a:lnTo>
                    <a:pt x="70249" y="56376"/>
                  </a:lnTo>
                  <a:cubicBezTo>
                    <a:pt x="69557" y="56584"/>
                    <a:pt x="68865" y="56861"/>
                    <a:pt x="68242" y="57206"/>
                  </a:cubicBezTo>
                  <a:lnTo>
                    <a:pt x="56614" y="63086"/>
                  </a:lnTo>
                  <a:lnTo>
                    <a:pt x="54469" y="63778"/>
                  </a:lnTo>
                  <a:lnTo>
                    <a:pt x="51908" y="64055"/>
                  </a:lnTo>
                  <a:lnTo>
                    <a:pt x="43326" y="64193"/>
                  </a:lnTo>
                  <a:cubicBezTo>
                    <a:pt x="42772" y="64193"/>
                    <a:pt x="42288" y="64193"/>
                    <a:pt x="41803" y="64331"/>
                  </a:cubicBezTo>
                  <a:lnTo>
                    <a:pt x="37166" y="64954"/>
                  </a:lnTo>
                  <a:cubicBezTo>
                    <a:pt x="36336" y="65092"/>
                    <a:pt x="35436" y="65231"/>
                    <a:pt x="34605" y="65507"/>
                  </a:cubicBezTo>
                  <a:lnTo>
                    <a:pt x="26923" y="68067"/>
                  </a:lnTo>
                  <a:cubicBezTo>
                    <a:pt x="26438" y="68205"/>
                    <a:pt x="25954" y="68413"/>
                    <a:pt x="25469" y="68620"/>
                  </a:cubicBezTo>
                  <a:lnTo>
                    <a:pt x="14742" y="73601"/>
                  </a:lnTo>
                  <a:cubicBezTo>
                    <a:pt x="13565" y="74154"/>
                    <a:pt x="12458" y="74846"/>
                    <a:pt x="11489" y="75676"/>
                  </a:cubicBezTo>
                  <a:lnTo>
                    <a:pt x="4775" y="81486"/>
                  </a:lnTo>
                  <a:cubicBezTo>
                    <a:pt x="-831" y="86328"/>
                    <a:pt x="-1592" y="94768"/>
                    <a:pt x="2976" y="100578"/>
                  </a:cubicBezTo>
                  <a:lnTo>
                    <a:pt x="7059" y="105697"/>
                  </a:lnTo>
                  <a:cubicBezTo>
                    <a:pt x="9482" y="108741"/>
                    <a:pt x="13011" y="110608"/>
                    <a:pt x="16887" y="110885"/>
                  </a:cubicBezTo>
                  <a:lnTo>
                    <a:pt x="21386" y="111231"/>
                  </a:lnTo>
                  <a:cubicBezTo>
                    <a:pt x="21386" y="111231"/>
                    <a:pt x="22078" y="111231"/>
                    <a:pt x="22355" y="111231"/>
                  </a:cubicBezTo>
                  <a:cubicBezTo>
                    <a:pt x="22493" y="111231"/>
                    <a:pt x="22632" y="111231"/>
                    <a:pt x="22770" y="111231"/>
                  </a:cubicBezTo>
                  <a:cubicBezTo>
                    <a:pt x="23047" y="112061"/>
                    <a:pt x="23393" y="112822"/>
                    <a:pt x="23808" y="113652"/>
                  </a:cubicBezTo>
                  <a:lnTo>
                    <a:pt x="25677" y="116972"/>
                  </a:lnTo>
                  <a:cubicBezTo>
                    <a:pt x="27823" y="120846"/>
                    <a:pt x="31698" y="123405"/>
                    <a:pt x="35989" y="123959"/>
                  </a:cubicBezTo>
                  <a:cubicBezTo>
                    <a:pt x="35643" y="124927"/>
                    <a:pt x="35436" y="125896"/>
                    <a:pt x="35297" y="126933"/>
                  </a:cubicBezTo>
                  <a:lnTo>
                    <a:pt x="34951" y="130046"/>
                  </a:lnTo>
                  <a:cubicBezTo>
                    <a:pt x="34605" y="133159"/>
                    <a:pt x="35297" y="136341"/>
                    <a:pt x="36958" y="138969"/>
                  </a:cubicBezTo>
                  <a:lnTo>
                    <a:pt x="38827" y="141875"/>
                  </a:lnTo>
                  <a:cubicBezTo>
                    <a:pt x="39727" y="143258"/>
                    <a:pt x="40834" y="144503"/>
                    <a:pt x="42080" y="145472"/>
                  </a:cubicBezTo>
                  <a:lnTo>
                    <a:pt x="45056" y="147755"/>
                  </a:lnTo>
                  <a:cubicBezTo>
                    <a:pt x="45956" y="148446"/>
                    <a:pt x="46994" y="149069"/>
                    <a:pt x="48032" y="149484"/>
                  </a:cubicBezTo>
                  <a:lnTo>
                    <a:pt x="50731" y="150660"/>
                  </a:lnTo>
                  <a:cubicBezTo>
                    <a:pt x="51354" y="152666"/>
                    <a:pt x="52393" y="154533"/>
                    <a:pt x="53915" y="156124"/>
                  </a:cubicBezTo>
                  <a:lnTo>
                    <a:pt x="56753" y="159099"/>
                  </a:lnTo>
                  <a:cubicBezTo>
                    <a:pt x="57929" y="160344"/>
                    <a:pt x="59383" y="161382"/>
                    <a:pt x="60905" y="162073"/>
                  </a:cubicBezTo>
                  <a:lnTo>
                    <a:pt x="66166" y="164494"/>
                  </a:lnTo>
                  <a:cubicBezTo>
                    <a:pt x="66166" y="164494"/>
                    <a:pt x="66788" y="164771"/>
                    <a:pt x="67065" y="164910"/>
                  </a:cubicBezTo>
                  <a:lnTo>
                    <a:pt x="81599" y="170443"/>
                  </a:lnTo>
                  <a:cubicBezTo>
                    <a:pt x="82015" y="170582"/>
                    <a:pt x="82430" y="170720"/>
                    <a:pt x="82845" y="170858"/>
                  </a:cubicBezTo>
                  <a:lnTo>
                    <a:pt x="87898" y="172242"/>
                  </a:lnTo>
                  <a:cubicBezTo>
                    <a:pt x="88659" y="172449"/>
                    <a:pt x="89420" y="172588"/>
                    <a:pt x="90251" y="172657"/>
                  </a:cubicBezTo>
                  <a:lnTo>
                    <a:pt x="95719" y="173210"/>
                  </a:lnTo>
                  <a:cubicBezTo>
                    <a:pt x="96203" y="173210"/>
                    <a:pt x="96618" y="173210"/>
                    <a:pt x="97103" y="173210"/>
                  </a:cubicBezTo>
                  <a:cubicBezTo>
                    <a:pt x="98279" y="173210"/>
                    <a:pt x="99525" y="173072"/>
                    <a:pt x="100702" y="172726"/>
                  </a:cubicBezTo>
                  <a:lnTo>
                    <a:pt x="109284" y="170443"/>
                  </a:lnTo>
                  <a:cubicBezTo>
                    <a:pt x="109284" y="170443"/>
                    <a:pt x="109422" y="170651"/>
                    <a:pt x="109492" y="170720"/>
                  </a:cubicBezTo>
                  <a:cubicBezTo>
                    <a:pt x="108661" y="171896"/>
                    <a:pt x="107969" y="173279"/>
                    <a:pt x="107554" y="174663"/>
                  </a:cubicBezTo>
                  <a:lnTo>
                    <a:pt x="105893" y="180128"/>
                  </a:lnTo>
                  <a:cubicBezTo>
                    <a:pt x="105477" y="181511"/>
                    <a:pt x="105270" y="182895"/>
                    <a:pt x="105270" y="184347"/>
                  </a:cubicBezTo>
                  <a:lnTo>
                    <a:pt x="105270" y="190642"/>
                  </a:lnTo>
                  <a:cubicBezTo>
                    <a:pt x="105270" y="191472"/>
                    <a:pt x="105408" y="192302"/>
                    <a:pt x="105547" y="193132"/>
                  </a:cubicBezTo>
                  <a:lnTo>
                    <a:pt x="106723" y="199427"/>
                  </a:lnTo>
                  <a:cubicBezTo>
                    <a:pt x="106862" y="200050"/>
                    <a:pt x="107000" y="200672"/>
                    <a:pt x="107208" y="201295"/>
                  </a:cubicBezTo>
                  <a:lnTo>
                    <a:pt x="109076" y="206759"/>
                  </a:lnTo>
                  <a:cubicBezTo>
                    <a:pt x="109561" y="208143"/>
                    <a:pt x="110253" y="209457"/>
                    <a:pt x="111083" y="210633"/>
                  </a:cubicBezTo>
                  <a:lnTo>
                    <a:pt x="114683" y="215406"/>
                  </a:lnTo>
                  <a:cubicBezTo>
                    <a:pt x="116067" y="217274"/>
                    <a:pt x="117935" y="218796"/>
                    <a:pt x="120081" y="219764"/>
                  </a:cubicBezTo>
                  <a:lnTo>
                    <a:pt x="124995" y="221978"/>
                  </a:lnTo>
                  <a:cubicBezTo>
                    <a:pt x="126102" y="222462"/>
                    <a:pt x="127279" y="222808"/>
                    <a:pt x="128525" y="223015"/>
                  </a:cubicBezTo>
                  <a:lnTo>
                    <a:pt x="138630" y="224675"/>
                  </a:lnTo>
                  <a:lnTo>
                    <a:pt x="141260" y="225713"/>
                  </a:lnTo>
                  <a:lnTo>
                    <a:pt x="144166" y="227788"/>
                  </a:lnTo>
                  <a:lnTo>
                    <a:pt x="147558" y="231039"/>
                  </a:lnTo>
                  <a:lnTo>
                    <a:pt x="149703" y="233530"/>
                  </a:lnTo>
                  <a:cubicBezTo>
                    <a:pt x="149219" y="234360"/>
                    <a:pt x="148804" y="235259"/>
                    <a:pt x="148527" y="236158"/>
                  </a:cubicBezTo>
                  <a:cubicBezTo>
                    <a:pt x="147696" y="236158"/>
                    <a:pt x="146796" y="236296"/>
                    <a:pt x="145966" y="236504"/>
                  </a:cubicBezTo>
                  <a:lnTo>
                    <a:pt x="134892" y="239133"/>
                  </a:lnTo>
                  <a:lnTo>
                    <a:pt x="121188" y="240447"/>
                  </a:lnTo>
                  <a:cubicBezTo>
                    <a:pt x="120565" y="240447"/>
                    <a:pt x="119873" y="240585"/>
                    <a:pt x="119250" y="240793"/>
                  </a:cubicBezTo>
                  <a:lnTo>
                    <a:pt x="114475" y="241969"/>
                  </a:lnTo>
                  <a:cubicBezTo>
                    <a:pt x="113160" y="242315"/>
                    <a:pt x="111914" y="242799"/>
                    <a:pt x="110737" y="243421"/>
                  </a:cubicBezTo>
                  <a:lnTo>
                    <a:pt x="107415" y="245358"/>
                  </a:lnTo>
                  <a:cubicBezTo>
                    <a:pt x="106170" y="246050"/>
                    <a:pt x="105062" y="246949"/>
                    <a:pt x="104093" y="248056"/>
                  </a:cubicBezTo>
                  <a:lnTo>
                    <a:pt x="101602" y="250823"/>
                  </a:lnTo>
                  <a:cubicBezTo>
                    <a:pt x="101186" y="251238"/>
                    <a:pt x="100840" y="251722"/>
                    <a:pt x="100494" y="252206"/>
                  </a:cubicBezTo>
                  <a:lnTo>
                    <a:pt x="98556" y="254973"/>
                  </a:lnTo>
                  <a:lnTo>
                    <a:pt x="96757" y="257187"/>
                  </a:lnTo>
                  <a:lnTo>
                    <a:pt x="94265" y="259539"/>
                  </a:lnTo>
                  <a:cubicBezTo>
                    <a:pt x="94265" y="259539"/>
                    <a:pt x="93711" y="260092"/>
                    <a:pt x="93504" y="260369"/>
                  </a:cubicBezTo>
                  <a:lnTo>
                    <a:pt x="90943" y="263274"/>
                  </a:lnTo>
                  <a:cubicBezTo>
                    <a:pt x="90113" y="264243"/>
                    <a:pt x="89351" y="265349"/>
                    <a:pt x="88797" y="266525"/>
                  </a:cubicBezTo>
                  <a:lnTo>
                    <a:pt x="87206" y="269915"/>
                  </a:lnTo>
                  <a:cubicBezTo>
                    <a:pt x="86306" y="271783"/>
                    <a:pt x="85891" y="273789"/>
                    <a:pt x="85821" y="275795"/>
                  </a:cubicBezTo>
                  <a:lnTo>
                    <a:pt x="85821" y="280291"/>
                  </a:lnTo>
                  <a:cubicBezTo>
                    <a:pt x="85476" y="282435"/>
                    <a:pt x="85683" y="284580"/>
                    <a:pt x="86306" y="286586"/>
                  </a:cubicBezTo>
                  <a:cubicBezTo>
                    <a:pt x="84645" y="287416"/>
                    <a:pt x="83191" y="288592"/>
                    <a:pt x="82015" y="290044"/>
                  </a:cubicBezTo>
                  <a:lnTo>
                    <a:pt x="77585" y="295371"/>
                  </a:lnTo>
                  <a:cubicBezTo>
                    <a:pt x="74748" y="298829"/>
                    <a:pt x="73710" y="303395"/>
                    <a:pt x="74817" y="307684"/>
                  </a:cubicBezTo>
                  <a:lnTo>
                    <a:pt x="75647" y="310866"/>
                  </a:lnTo>
                  <a:cubicBezTo>
                    <a:pt x="75855" y="311765"/>
                    <a:pt x="76201" y="312664"/>
                    <a:pt x="76616" y="313494"/>
                  </a:cubicBezTo>
                  <a:lnTo>
                    <a:pt x="56061" y="321311"/>
                  </a:lnTo>
                  <a:cubicBezTo>
                    <a:pt x="54953" y="321726"/>
                    <a:pt x="53915" y="322279"/>
                    <a:pt x="53016" y="322971"/>
                  </a:cubicBezTo>
                  <a:lnTo>
                    <a:pt x="50524" y="324700"/>
                  </a:lnTo>
                  <a:cubicBezTo>
                    <a:pt x="48032" y="326430"/>
                    <a:pt x="46233" y="328920"/>
                    <a:pt x="45333" y="331825"/>
                  </a:cubicBezTo>
                  <a:lnTo>
                    <a:pt x="44710" y="333900"/>
                  </a:lnTo>
                  <a:cubicBezTo>
                    <a:pt x="44502" y="334661"/>
                    <a:pt x="44295" y="335353"/>
                    <a:pt x="44226" y="336114"/>
                  </a:cubicBezTo>
                  <a:lnTo>
                    <a:pt x="43741" y="339434"/>
                  </a:lnTo>
                  <a:cubicBezTo>
                    <a:pt x="43741" y="339780"/>
                    <a:pt x="43672" y="340126"/>
                    <a:pt x="43603" y="340472"/>
                  </a:cubicBezTo>
                  <a:lnTo>
                    <a:pt x="43395" y="343861"/>
                  </a:lnTo>
                  <a:cubicBezTo>
                    <a:pt x="43395" y="344276"/>
                    <a:pt x="43395" y="344691"/>
                    <a:pt x="43395" y="345176"/>
                  </a:cubicBezTo>
                  <a:lnTo>
                    <a:pt x="43395" y="347527"/>
                  </a:lnTo>
                  <a:cubicBezTo>
                    <a:pt x="43464" y="348012"/>
                    <a:pt x="43533" y="348427"/>
                    <a:pt x="43603" y="348911"/>
                  </a:cubicBezTo>
                  <a:lnTo>
                    <a:pt x="43949" y="351332"/>
                  </a:lnTo>
                  <a:cubicBezTo>
                    <a:pt x="44641" y="356589"/>
                    <a:pt x="48309" y="361016"/>
                    <a:pt x="53361" y="362676"/>
                  </a:cubicBezTo>
                  <a:lnTo>
                    <a:pt x="56891" y="363852"/>
                  </a:lnTo>
                  <a:cubicBezTo>
                    <a:pt x="57929" y="364198"/>
                    <a:pt x="59037" y="364406"/>
                    <a:pt x="60144" y="364475"/>
                  </a:cubicBezTo>
                  <a:lnTo>
                    <a:pt x="70180" y="365236"/>
                  </a:lnTo>
                  <a:lnTo>
                    <a:pt x="72118" y="365582"/>
                  </a:lnTo>
                  <a:lnTo>
                    <a:pt x="74955" y="366343"/>
                  </a:lnTo>
                  <a:cubicBezTo>
                    <a:pt x="75924" y="366619"/>
                    <a:pt x="76962" y="366758"/>
                    <a:pt x="78001" y="366758"/>
                  </a:cubicBezTo>
                  <a:cubicBezTo>
                    <a:pt x="78623" y="366965"/>
                    <a:pt x="79316" y="367104"/>
                    <a:pt x="80008" y="367242"/>
                  </a:cubicBezTo>
                  <a:lnTo>
                    <a:pt x="81530" y="367519"/>
                  </a:lnTo>
                  <a:cubicBezTo>
                    <a:pt x="82292" y="367657"/>
                    <a:pt x="82984" y="367726"/>
                    <a:pt x="83745" y="367726"/>
                  </a:cubicBezTo>
                  <a:cubicBezTo>
                    <a:pt x="83953" y="367726"/>
                    <a:pt x="84091" y="367726"/>
                    <a:pt x="84299" y="367726"/>
                  </a:cubicBezTo>
                  <a:lnTo>
                    <a:pt x="89974" y="367519"/>
                  </a:lnTo>
                  <a:lnTo>
                    <a:pt x="98972" y="368349"/>
                  </a:lnTo>
                  <a:cubicBezTo>
                    <a:pt x="99387" y="368349"/>
                    <a:pt x="99802" y="368349"/>
                    <a:pt x="100217" y="368349"/>
                  </a:cubicBezTo>
                  <a:cubicBezTo>
                    <a:pt x="102501" y="368349"/>
                    <a:pt x="104785" y="367795"/>
                    <a:pt x="106792" y="366689"/>
                  </a:cubicBezTo>
                  <a:lnTo>
                    <a:pt x="109768" y="367519"/>
                  </a:lnTo>
                  <a:cubicBezTo>
                    <a:pt x="110599" y="367726"/>
                    <a:pt x="111499" y="367934"/>
                    <a:pt x="112398" y="368003"/>
                  </a:cubicBezTo>
                  <a:lnTo>
                    <a:pt x="114821" y="368210"/>
                  </a:lnTo>
                  <a:cubicBezTo>
                    <a:pt x="114821" y="368210"/>
                    <a:pt x="115513" y="368210"/>
                    <a:pt x="115859" y="368210"/>
                  </a:cubicBezTo>
                  <a:cubicBezTo>
                    <a:pt x="117935" y="368210"/>
                    <a:pt x="120081" y="367726"/>
                    <a:pt x="121950" y="366827"/>
                  </a:cubicBezTo>
                  <a:lnTo>
                    <a:pt x="123957" y="365858"/>
                  </a:lnTo>
                  <a:cubicBezTo>
                    <a:pt x="123957" y="365858"/>
                    <a:pt x="124372" y="365651"/>
                    <a:pt x="124649" y="365513"/>
                  </a:cubicBezTo>
                  <a:lnTo>
                    <a:pt x="130878" y="368279"/>
                  </a:lnTo>
                  <a:cubicBezTo>
                    <a:pt x="131501" y="368556"/>
                    <a:pt x="132054" y="368764"/>
                    <a:pt x="132677" y="368971"/>
                  </a:cubicBezTo>
                  <a:lnTo>
                    <a:pt x="138214" y="370562"/>
                  </a:lnTo>
                  <a:cubicBezTo>
                    <a:pt x="138837" y="370770"/>
                    <a:pt x="139529" y="370908"/>
                    <a:pt x="140221" y="370977"/>
                  </a:cubicBezTo>
                  <a:lnTo>
                    <a:pt x="145897" y="371738"/>
                  </a:lnTo>
                  <a:cubicBezTo>
                    <a:pt x="146519" y="371807"/>
                    <a:pt x="147142" y="371877"/>
                    <a:pt x="147765" y="371877"/>
                  </a:cubicBezTo>
                  <a:cubicBezTo>
                    <a:pt x="147973" y="371877"/>
                    <a:pt x="148250" y="371877"/>
                    <a:pt x="148457" y="371877"/>
                  </a:cubicBezTo>
                  <a:lnTo>
                    <a:pt x="161469" y="371254"/>
                  </a:lnTo>
                  <a:cubicBezTo>
                    <a:pt x="161815" y="371254"/>
                    <a:pt x="162161" y="371254"/>
                    <a:pt x="162507" y="371185"/>
                  </a:cubicBezTo>
                  <a:lnTo>
                    <a:pt x="166452" y="370701"/>
                  </a:lnTo>
                  <a:cubicBezTo>
                    <a:pt x="167767" y="370562"/>
                    <a:pt x="169013" y="370216"/>
                    <a:pt x="170259" y="369663"/>
                  </a:cubicBezTo>
                  <a:lnTo>
                    <a:pt x="172751" y="368556"/>
                  </a:lnTo>
                  <a:cubicBezTo>
                    <a:pt x="174342" y="367864"/>
                    <a:pt x="175727" y="366896"/>
                    <a:pt x="176973" y="365720"/>
                  </a:cubicBezTo>
                  <a:lnTo>
                    <a:pt x="179326" y="366066"/>
                  </a:lnTo>
                  <a:cubicBezTo>
                    <a:pt x="180018" y="366135"/>
                    <a:pt x="180710" y="366204"/>
                    <a:pt x="181333" y="366204"/>
                  </a:cubicBezTo>
                  <a:cubicBezTo>
                    <a:pt x="181402" y="366204"/>
                    <a:pt x="181471" y="366204"/>
                    <a:pt x="181540" y="366204"/>
                  </a:cubicBezTo>
                  <a:lnTo>
                    <a:pt x="206872" y="365789"/>
                  </a:lnTo>
                  <a:cubicBezTo>
                    <a:pt x="208117" y="365789"/>
                    <a:pt x="209432" y="365582"/>
                    <a:pt x="210609" y="365236"/>
                  </a:cubicBezTo>
                  <a:lnTo>
                    <a:pt x="213516" y="364406"/>
                  </a:lnTo>
                  <a:cubicBezTo>
                    <a:pt x="214623" y="364060"/>
                    <a:pt x="215661" y="363645"/>
                    <a:pt x="216630" y="363022"/>
                  </a:cubicBezTo>
                  <a:cubicBezTo>
                    <a:pt x="218222" y="363645"/>
                    <a:pt x="219883" y="363922"/>
                    <a:pt x="221544" y="363922"/>
                  </a:cubicBezTo>
                  <a:cubicBezTo>
                    <a:pt x="221544" y="363922"/>
                    <a:pt x="221683" y="363922"/>
                    <a:pt x="221683" y="363922"/>
                  </a:cubicBezTo>
                  <a:lnTo>
                    <a:pt x="221683" y="364406"/>
                  </a:lnTo>
                  <a:cubicBezTo>
                    <a:pt x="222029" y="368833"/>
                    <a:pt x="224451" y="372845"/>
                    <a:pt x="228189" y="375197"/>
                  </a:cubicBezTo>
                  <a:lnTo>
                    <a:pt x="230196" y="376442"/>
                  </a:lnTo>
                  <a:cubicBezTo>
                    <a:pt x="232410" y="377825"/>
                    <a:pt x="234971" y="378517"/>
                    <a:pt x="237532" y="378517"/>
                  </a:cubicBezTo>
                  <a:cubicBezTo>
                    <a:pt x="237532" y="378517"/>
                    <a:pt x="237671" y="378517"/>
                    <a:pt x="237740" y="378517"/>
                  </a:cubicBezTo>
                  <a:lnTo>
                    <a:pt x="240647" y="378517"/>
                  </a:lnTo>
                  <a:cubicBezTo>
                    <a:pt x="241685" y="378517"/>
                    <a:pt x="242723" y="378310"/>
                    <a:pt x="243761" y="378102"/>
                  </a:cubicBezTo>
                  <a:lnTo>
                    <a:pt x="266255" y="372637"/>
                  </a:lnTo>
                  <a:cubicBezTo>
                    <a:pt x="266947" y="372499"/>
                    <a:pt x="267639" y="372222"/>
                    <a:pt x="268331" y="371946"/>
                  </a:cubicBezTo>
                  <a:lnTo>
                    <a:pt x="282658" y="365997"/>
                  </a:lnTo>
                  <a:cubicBezTo>
                    <a:pt x="283073" y="365858"/>
                    <a:pt x="283488" y="365651"/>
                    <a:pt x="283834" y="365443"/>
                  </a:cubicBezTo>
                  <a:lnTo>
                    <a:pt x="296085" y="358872"/>
                  </a:lnTo>
                  <a:cubicBezTo>
                    <a:pt x="297192" y="358249"/>
                    <a:pt x="298230" y="357488"/>
                    <a:pt x="299199" y="356589"/>
                  </a:cubicBezTo>
                  <a:lnTo>
                    <a:pt x="307158" y="348911"/>
                  </a:lnTo>
                  <a:cubicBezTo>
                    <a:pt x="311657" y="344553"/>
                    <a:pt x="312695" y="337636"/>
                    <a:pt x="309581" y="332171"/>
                  </a:cubicBezTo>
                  <a:lnTo>
                    <a:pt x="305428" y="324839"/>
                  </a:lnTo>
                  <a:cubicBezTo>
                    <a:pt x="305082" y="324285"/>
                    <a:pt x="304736" y="323732"/>
                    <a:pt x="304390" y="323248"/>
                  </a:cubicBezTo>
                  <a:cubicBezTo>
                    <a:pt x="304390" y="323248"/>
                    <a:pt x="304390" y="323248"/>
                    <a:pt x="304459" y="323178"/>
                  </a:cubicBezTo>
                  <a:lnTo>
                    <a:pt x="306535" y="320688"/>
                  </a:lnTo>
                  <a:cubicBezTo>
                    <a:pt x="308058" y="318890"/>
                    <a:pt x="309027" y="316814"/>
                    <a:pt x="309512" y="314532"/>
                  </a:cubicBezTo>
                  <a:lnTo>
                    <a:pt x="310134" y="311281"/>
                  </a:lnTo>
                  <a:cubicBezTo>
                    <a:pt x="310411" y="310035"/>
                    <a:pt x="310480" y="308790"/>
                    <a:pt x="310342" y="307476"/>
                  </a:cubicBezTo>
                  <a:lnTo>
                    <a:pt x="319547" y="308168"/>
                  </a:lnTo>
                  <a:cubicBezTo>
                    <a:pt x="319547" y="308168"/>
                    <a:pt x="320239" y="308168"/>
                    <a:pt x="320585" y="308168"/>
                  </a:cubicBezTo>
                  <a:cubicBezTo>
                    <a:pt x="321139" y="308168"/>
                    <a:pt x="321693" y="308168"/>
                    <a:pt x="322246" y="308099"/>
                  </a:cubicBezTo>
                  <a:lnTo>
                    <a:pt x="326122" y="307614"/>
                  </a:lnTo>
                  <a:cubicBezTo>
                    <a:pt x="326953" y="307545"/>
                    <a:pt x="327714" y="307338"/>
                    <a:pt x="328475" y="307130"/>
                  </a:cubicBezTo>
                  <a:lnTo>
                    <a:pt x="334358" y="305332"/>
                  </a:lnTo>
                  <a:lnTo>
                    <a:pt x="334704" y="305332"/>
                  </a:lnTo>
                  <a:cubicBezTo>
                    <a:pt x="334704" y="305332"/>
                    <a:pt x="337819" y="305332"/>
                    <a:pt x="337819" y="305332"/>
                  </a:cubicBezTo>
                  <a:cubicBezTo>
                    <a:pt x="338442" y="305332"/>
                    <a:pt x="339134" y="305332"/>
                    <a:pt x="339757" y="305193"/>
                  </a:cubicBezTo>
                  <a:lnTo>
                    <a:pt x="341833" y="304917"/>
                  </a:lnTo>
                  <a:cubicBezTo>
                    <a:pt x="343079" y="304709"/>
                    <a:pt x="344325" y="304363"/>
                    <a:pt x="345501" y="303879"/>
                  </a:cubicBezTo>
                  <a:lnTo>
                    <a:pt x="347439" y="303049"/>
                  </a:lnTo>
                  <a:cubicBezTo>
                    <a:pt x="349100" y="302288"/>
                    <a:pt x="350554" y="301320"/>
                    <a:pt x="351799" y="300005"/>
                  </a:cubicBezTo>
                  <a:lnTo>
                    <a:pt x="353599" y="298138"/>
                  </a:lnTo>
                  <a:cubicBezTo>
                    <a:pt x="354430" y="297238"/>
                    <a:pt x="355122" y="296270"/>
                    <a:pt x="355745" y="295232"/>
                  </a:cubicBezTo>
                  <a:lnTo>
                    <a:pt x="358028" y="291151"/>
                  </a:lnTo>
                  <a:lnTo>
                    <a:pt x="362666" y="288453"/>
                  </a:lnTo>
                  <a:cubicBezTo>
                    <a:pt x="366057" y="286447"/>
                    <a:pt x="368479" y="283127"/>
                    <a:pt x="369241" y="279322"/>
                  </a:cubicBezTo>
                  <a:cubicBezTo>
                    <a:pt x="369448" y="279253"/>
                    <a:pt x="369587" y="279184"/>
                    <a:pt x="369794" y="279115"/>
                  </a:cubicBezTo>
                  <a:lnTo>
                    <a:pt x="372009" y="278077"/>
                  </a:lnTo>
                  <a:cubicBezTo>
                    <a:pt x="372701" y="277801"/>
                    <a:pt x="373324" y="277386"/>
                    <a:pt x="373878" y="277040"/>
                  </a:cubicBezTo>
                  <a:lnTo>
                    <a:pt x="375470" y="275933"/>
                  </a:lnTo>
                  <a:cubicBezTo>
                    <a:pt x="376577" y="275172"/>
                    <a:pt x="377615" y="274273"/>
                    <a:pt x="378446" y="273235"/>
                  </a:cubicBezTo>
                  <a:lnTo>
                    <a:pt x="379622" y="271783"/>
                  </a:lnTo>
                  <a:cubicBezTo>
                    <a:pt x="380384" y="270883"/>
                    <a:pt x="381007" y="269846"/>
                    <a:pt x="381491" y="268808"/>
                  </a:cubicBezTo>
                  <a:lnTo>
                    <a:pt x="382391" y="266871"/>
                  </a:lnTo>
                  <a:cubicBezTo>
                    <a:pt x="382598" y="266387"/>
                    <a:pt x="382806" y="265903"/>
                    <a:pt x="382944" y="265419"/>
                  </a:cubicBezTo>
                  <a:lnTo>
                    <a:pt x="383637" y="263274"/>
                  </a:lnTo>
                  <a:cubicBezTo>
                    <a:pt x="384329" y="261268"/>
                    <a:pt x="384467" y="259193"/>
                    <a:pt x="384259" y="257118"/>
                  </a:cubicBezTo>
                  <a:lnTo>
                    <a:pt x="384121" y="256288"/>
                  </a:lnTo>
                  <a:cubicBezTo>
                    <a:pt x="383775" y="253590"/>
                    <a:pt x="382668" y="251100"/>
                    <a:pt x="380937" y="249094"/>
                  </a:cubicBezTo>
                  <a:cubicBezTo>
                    <a:pt x="381145" y="248748"/>
                    <a:pt x="381283" y="248402"/>
                    <a:pt x="381491" y="248056"/>
                  </a:cubicBezTo>
                  <a:lnTo>
                    <a:pt x="382460" y="245912"/>
                  </a:lnTo>
                  <a:cubicBezTo>
                    <a:pt x="383083" y="244528"/>
                    <a:pt x="383498" y="243006"/>
                    <a:pt x="383637" y="241415"/>
                  </a:cubicBezTo>
                  <a:lnTo>
                    <a:pt x="384121" y="235605"/>
                  </a:lnTo>
                  <a:cubicBezTo>
                    <a:pt x="384121" y="234982"/>
                    <a:pt x="384121" y="234429"/>
                    <a:pt x="384121" y="233806"/>
                  </a:cubicBezTo>
                  <a:lnTo>
                    <a:pt x="393603" y="232838"/>
                  </a:lnTo>
                  <a:cubicBezTo>
                    <a:pt x="395541" y="232630"/>
                    <a:pt x="397410" y="232008"/>
                    <a:pt x="399071" y="231108"/>
                  </a:cubicBezTo>
                  <a:lnTo>
                    <a:pt x="403431" y="228618"/>
                  </a:lnTo>
                  <a:cubicBezTo>
                    <a:pt x="405300" y="227512"/>
                    <a:pt x="406891" y="226059"/>
                    <a:pt x="407999" y="224329"/>
                  </a:cubicBezTo>
                  <a:cubicBezTo>
                    <a:pt x="408345" y="224399"/>
                    <a:pt x="408760" y="224468"/>
                    <a:pt x="409106" y="224537"/>
                  </a:cubicBezTo>
                  <a:lnTo>
                    <a:pt x="413605" y="225160"/>
                  </a:lnTo>
                  <a:cubicBezTo>
                    <a:pt x="414228" y="225229"/>
                    <a:pt x="414851" y="225298"/>
                    <a:pt x="415474" y="225298"/>
                  </a:cubicBezTo>
                  <a:cubicBezTo>
                    <a:pt x="415681" y="225298"/>
                    <a:pt x="415889" y="225298"/>
                    <a:pt x="416027" y="225298"/>
                  </a:cubicBezTo>
                  <a:lnTo>
                    <a:pt x="420388" y="225090"/>
                  </a:lnTo>
                  <a:cubicBezTo>
                    <a:pt x="421080" y="225090"/>
                    <a:pt x="421703" y="224952"/>
                    <a:pt x="422395" y="224883"/>
                  </a:cubicBezTo>
                  <a:lnTo>
                    <a:pt x="431115" y="223223"/>
                  </a:lnTo>
                  <a:cubicBezTo>
                    <a:pt x="431738" y="223084"/>
                    <a:pt x="432430" y="222946"/>
                    <a:pt x="433053" y="222739"/>
                  </a:cubicBezTo>
                  <a:lnTo>
                    <a:pt x="437690" y="221148"/>
                  </a:lnTo>
                  <a:cubicBezTo>
                    <a:pt x="438383" y="220940"/>
                    <a:pt x="439075" y="220594"/>
                    <a:pt x="439698" y="220248"/>
                  </a:cubicBezTo>
                  <a:lnTo>
                    <a:pt x="444681" y="217620"/>
                  </a:lnTo>
                  <a:cubicBezTo>
                    <a:pt x="446757" y="216513"/>
                    <a:pt x="448487" y="214922"/>
                    <a:pt x="449733" y="212985"/>
                  </a:cubicBezTo>
                  <a:lnTo>
                    <a:pt x="451533" y="210218"/>
                  </a:lnTo>
                  <a:cubicBezTo>
                    <a:pt x="451810" y="209803"/>
                    <a:pt x="452017" y="209388"/>
                    <a:pt x="452294" y="208973"/>
                  </a:cubicBezTo>
                  <a:lnTo>
                    <a:pt x="454924" y="207520"/>
                  </a:lnTo>
                  <a:cubicBezTo>
                    <a:pt x="456031" y="206898"/>
                    <a:pt x="457069" y="206137"/>
                    <a:pt x="457969" y="205238"/>
                  </a:cubicBezTo>
                  <a:lnTo>
                    <a:pt x="460738" y="202402"/>
                  </a:lnTo>
                  <a:cubicBezTo>
                    <a:pt x="463091" y="200050"/>
                    <a:pt x="464475" y="196868"/>
                    <a:pt x="464683" y="193547"/>
                  </a:cubicBezTo>
                  <a:lnTo>
                    <a:pt x="464683" y="192441"/>
                  </a:lnTo>
                  <a:cubicBezTo>
                    <a:pt x="466967" y="191126"/>
                    <a:pt x="468766" y="189189"/>
                    <a:pt x="469943" y="186837"/>
                  </a:cubicBezTo>
                  <a:cubicBezTo>
                    <a:pt x="470912" y="186837"/>
                    <a:pt x="471950" y="186630"/>
                    <a:pt x="472919" y="186353"/>
                  </a:cubicBezTo>
                  <a:lnTo>
                    <a:pt x="476864" y="185247"/>
                  </a:lnTo>
                  <a:cubicBezTo>
                    <a:pt x="477971" y="184970"/>
                    <a:pt x="479009" y="184486"/>
                    <a:pt x="479978" y="183932"/>
                  </a:cubicBezTo>
                  <a:lnTo>
                    <a:pt x="483647" y="181857"/>
                  </a:lnTo>
                  <a:cubicBezTo>
                    <a:pt x="484131" y="181580"/>
                    <a:pt x="484685" y="181234"/>
                    <a:pt x="485169" y="180889"/>
                  </a:cubicBezTo>
                  <a:lnTo>
                    <a:pt x="495066" y="173418"/>
                  </a:lnTo>
                  <a:lnTo>
                    <a:pt x="537354" y="150245"/>
                  </a:lnTo>
                  <a:cubicBezTo>
                    <a:pt x="537977" y="149899"/>
                    <a:pt x="538531" y="149553"/>
                    <a:pt x="539085" y="149138"/>
                  </a:cubicBezTo>
                  <a:lnTo>
                    <a:pt x="550435" y="140560"/>
                  </a:lnTo>
                  <a:lnTo>
                    <a:pt x="561855" y="133712"/>
                  </a:lnTo>
                  <a:cubicBezTo>
                    <a:pt x="562270" y="133436"/>
                    <a:pt x="562686" y="133228"/>
                    <a:pt x="563032" y="132951"/>
                  </a:cubicBezTo>
                  <a:lnTo>
                    <a:pt x="570714" y="127210"/>
                  </a:lnTo>
                  <a:cubicBezTo>
                    <a:pt x="570714" y="127210"/>
                    <a:pt x="571268" y="126795"/>
                    <a:pt x="571545" y="126587"/>
                  </a:cubicBezTo>
                  <a:lnTo>
                    <a:pt x="575697" y="122921"/>
                  </a:lnTo>
                  <a:cubicBezTo>
                    <a:pt x="576251" y="122437"/>
                    <a:pt x="576805" y="121884"/>
                    <a:pt x="577289" y="121330"/>
                  </a:cubicBezTo>
                  <a:lnTo>
                    <a:pt x="580750" y="117180"/>
                  </a:lnTo>
                  <a:cubicBezTo>
                    <a:pt x="581719" y="116004"/>
                    <a:pt x="582480" y="114690"/>
                    <a:pt x="583034" y="113237"/>
                  </a:cubicBezTo>
                  <a:lnTo>
                    <a:pt x="584695" y="108741"/>
                  </a:lnTo>
                  <a:cubicBezTo>
                    <a:pt x="585802" y="105835"/>
                    <a:pt x="585871" y="102653"/>
                    <a:pt x="584971" y="99817"/>
                  </a:cubicBezTo>
                  <a:cubicBezTo>
                    <a:pt x="584971" y="99817"/>
                    <a:pt x="584971" y="99817"/>
                    <a:pt x="584971" y="99817"/>
                  </a:cubicBezTo>
                  <a:lnTo>
                    <a:pt x="628644" y="82593"/>
                  </a:lnTo>
                  <a:cubicBezTo>
                    <a:pt x="629128" y="82386"/>
                    <a:pt x="629613" y="82178"/>
                    <a:pt x="630028" y="81970"/>
                  </a:cubicBezTo>
                  <a:lnTo>
                    <a:pt x="645600" y="73670"/>
                  </a:lnTo>
                  <a:cubicBezTo>
                    <a:pt x="646016" y="73462"/>
                    <a:pt x="646431" y="73186"/>
                    <a:pt x="646846" y="72909"/>
                  </a:cubicBezTo>
                  <a:lnTo>
                    <a:pt x="651068" y="70073"/>
                  </a:lnTo>
                  <a:cubicBezTo>
                    <a:pt x="652591" y="69035"/>
                    <a:pt x="653906" y="67721"/>
                    <a:pt x="654944" y="66130"/>
                  </a:cubicBezTo>
                  <a:lnTo>
                    <a:pt x="657435" y="62325"/>
                  </a:lnTo>
                  <a:cubicBezTo>
                    <a:pt x="661450" y="56169"/>
                    <a:pt x="659927" y="47937"/>
                    <a:pt x="653975" y="43579"/>
                  </a:cubicBezTo>
                  <a:lnTo>
                    <a:pt x="645600" y="37492"/>
                  </a:lnTo>
                  <a:cubicBezTo>
                    <a:pt x="643732" y="36109"/>
                    <a:pt x="641517" y="35278"/>
                    <a:pt x="639233" y="35002"/>
                  </a:cubicBezTo>
                  <a:lnTo>
                    <a:pt x="627882" y="33549"/>
                  </a:lnTo>
                  <a:cubicBezTo>
                    <a:pt x="627260" y="33480"/>
                    <a:pt x="626706" y="33411"/>
                    <a:pt x="626083" y="33411"/>
                  </a:cubicBezTo>
                  <a:cubicBezTo>
                    <a:pt x="625668" y="33411"/>
                    <a:pt x="625183" y="33411"/>
                    <a:pt x="624768" y="33411"/>
                  </a:cubicBezTo>
                  <a:lnTo>
                    <a:pt x="615078" y="34310"/>
                  </a:lnTo>
                  <a:lnTo>
                    <a:pt x="613417" y="32442"/>
                  </a:lnTo>
                  <a:cubicBezTo>
                    <a:pt x="613002" y="32027"/>
                    <a:pt x="612587" y="31612"/>
                    <a:pt x="612171" y="31197"/>
                  </a:cubicBezTo>
                  <a:cubicBezTo>
                    <a:pt x="612171" y="28707"/>
                    <a:pt x="611410" y="26148"/>
                    <a:pt x="610026" y="23865"/>
                  </a:cubicBezTo>
                  <a:lnTo>
                    <a:pt x="609195" y="22551"/>
                  </a:lnTo>
                  <a:cubicBezTo>
                    <a:pt x="607880" y="20545"/>
                    <a:pt x="606081" y="18884"/>
                    <a:pt x="603935" y="17708"/>
                  </a:cubicBezTo>
                  <a:lnTo>
                    <a:pt x="602344" y="16878"/>
                  </a:lnTo>
                  <a:cubicBezTo>
                    <a:pt x="601098" y="16256"/>
                    <a:pt x="599783" y="15772"/>
                    <a:pt x="598468" y="15564"/>
                  </a:cubicBezTo>
                  <a:lnTo>
                    <a:pt x="596115" y="15149"/>
                  </a:lnTo>
                  <a:cubicBezTo>
                    <a:pt x="595492" y="15011"/>
                    <a:pt x="594938" y="14941"/>
                    <a:pt x="594315" y="14941"/>
                  </a:cubicBezTo>
                  <a:lnTo>
                    <a:pt x="590162" y="14734"/>
                  </a:lnTo>
                  <a:cubicBezTo>
                    <a:pt x="590162" y="14734"/>
                    <a:pt x="589678" y="14734"/>
                    <a:pt x="589470" y="14734"/>
                  </a:cubicBezTo>
                  <a:cubicBezTo>
                    <a:pt x="588778" y="14734"/>
                    <a:pt x="588086" y="14734"/>
                    <a:pt x="587325" y="14872"/>
                  </a:cubicBezTo>
                  <a:lnTo>
                    <a:pt x="584279" y="15357"/>
                  </a:lnTo>
                  <a:cubicBezTo>
                    <a:pt x="583518" y="15495"/>
                    <a:pt x="582826" y="15633"/>
                    <a:pt x="582134" y="15841"/>
                  </a:cubicBezTo>
                  <a:lnTo>
                    <a:pt x="580888" y="16256"/>
                  </a:lnTo>
                  <a:lnTo>
                    <a:pt x="579019" y="14734"/>
                  </a:lnTo>
                  <a:cubicBezTo>
                    <a:pt x="577151" y="13212"/>
                    <a:pt x="574867" y="12244"/>
                    <a:pt x="572514" y="11898"/>
                  </a:cubicBezTo>
                  <a:lnTo>
                    <a:pt x="569330" y="11414"/>
                  </a:lnTo>
                  <a:cubicBezTo>
                    <a:pt x="568638" y="11275"/>
                    <a:pt x="567876" y="11275"/>
                    <a:pt x="567184" y="11275"/>
                  </a:cubicBezTo>
                  <a:cubicBezTo>
                    <a:pt x="565523" y="11275"/>
                    <a:pt x="563931" y="11552"/>
                    <a:pt x="562409" y="12105"/>
                  </a:cubicBezTo>
                  <a:lnTo>
                    <a:pt x="559502" y="13212"/>
                  </a:lnTo>
                  <a:cubicBezTo>
                    <a:pt x="558256" y="13696"/>
                    <a:pt x="557079" y="14319"/>
                    <a:pt x="556041" y="15080"/>
                  </a:cubicBezTo>
                  <a:lnTo>
                    <a:pt x="555557" y="15080"/>
                  </a:lnTo>
                  <a:cubicBezTo>
                    <a:pt x="555557" y="15080"/>
                    <a:pt x="554865" y="14941"/>
                    <a:pt x="554519" y="14941"/>
                  </a:cubicBezTo>
                  <a:lnTo>
                    <a:pt x="551335" y="14734"/>
                  </a:lnTo>
                  <a:cubicBezTo>
                    <a:pt x="551335" y="14734"/>
                    <a:pt x="550851" y="14734"/>
                    <a:pt x="550574" y="14734"/>
                  </a:cubicBezTo>
                  <a:cubicBezTo>
                    <a:pt x="550158" y="14734"/>
                    <a:pt x="549743" y="14734"/>
                    <a:pt x="549328" y="14734"/>
                  </a:cubicBezTo>
                  <a:lnTo>
                    <a:pt x="547044" y="14941"/>
                  </a:lnTo>
                  <a:cubicBezTo>
                    <a:pt x="546490" y="14319"/>
                    <a:pt x="545798" y="13765"/>
                    <a:pt x="545106" y="13281"/>
                  </a:cubicBezTo>
                  <a:lnTo>
                    <a:pt x="543445" y="12036"/>
                  </a:lnTo>
                  <a:cubicBezTo>
                    <a:pt x="541438" y="10584"/>
                    <a:pt x="539154" y="9753"/>
                    <a:pt x="536731" y="9477"/>
                  </a:cubicBezTo>
                  <a:lnTo>
                    <a:pt x="532440" y="9062"/>
                  </a:lnTo>
                  <a:cubicBezTo>
                    <a:pt x="532440" y="9062"/>
                    <a:pt x="531748" y="9062"/>
                    <a:pt x="531402" y="9062"/>
                  </a:cubicBezTo>
                  <a:lnTo>
                    <a:pt x="507870" y="8439"/>
                  </a:lnTo>
                  <a:lnTo>
                    <a:pt x="504964" y="8093"/>
                  </a:lnTo>
                  <a:lnTo>
                    <a:pt x="497835" y="6571"/>
                  </a:lnTo>
                  <a:cubicBezTo>
                    <a:pt x="497074" y="6433"/>
                    <a:pt x="496243" y="6295"/>
                    <a:pt x="495482" y="6295"/>
                  </a:cubicBezTo>
                  <a:lnTo>
                    <a:pt x="481847" y="5811"/>
                  </a:lnTo>
                  <a:lnTo>
                    <a:pt x="479009" y="5396"/>
                  </a:lnTo>
                  <a:lnTo>
                    <a:pt x="471050" y="2352"/>
                  </a:lnTo>
                  <a:cubicBezTo>
                    <a:pt x="470289" y="2075"/>
                    <a:pt x="469597" y="1868"/>
                    <a:pt x="468766" y="1729"/>
                  </a:cubicBezTo>
                  <a:lnTo>
                    <a:pt x="464544" y="899"/>
                  </a:lnTo>
                  <a:cubicBezTo>
                    <a:pt x="463852" y="761"/>
                    <a:pt x="463091" y="692"/>
                    <a:pt x="462330" y="623"/>
                  </a:cubicBezTo>
                  <a:lnTo>
                    <a:pt x="457831" y="484"/>
                  </a:lnTo>
                  <a:cubicBezTo>
                    <a:pt x="457831" y="484"/>
                    <a:pt x="457554" y="484"/>
                    <a:pt x="457416" y="484"/>
                  </a:cubicBezTo>
                  <a:lnTo>
                    <a:pt x="457416" y="484"/>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4" name="Freeform 43">
              <a:extLst>
                <a:ext uri="{FF2B5EF4-FFF2-40B4-BE49-F238E27FC236}">
                  <a16:creationId xmlns:a16="http://schemas.microsoft.com/office/drawing/2014/main" id="{BEC9084F-EA40-7CA7-3D9E-299368C231DF}"/>
                </a:ext>
              </a:extLst>
            </p:cNvPr>
            <p:cNvSpPr/>
            <p:nvPr/>
          </p:nvSpPr>
          <p:spPr>
            <a:xfrm>
              <a:off x="2362128" y="1955401"/>
              <a:ext cx="323726" cy="226724"/>
            </a:xfrm>
            <a:custGeom>
              <a:avLst/>
              <a:gdLst>
                <a:gd name="connsiteX0" fmla="*/ 42357 w 243069"/>
                <a:gd name="connsiteY0" fmla="*/ 78719 h 170235"/>
                <a:gd name="connsiteX1" fmla="*/ 38412 w 243069"/>
                <a:gd name="connsiteY1" fmla="*/ 79134 h 170235"/>
                <a:gd name="connsiteX2" fmla="*/ 22770 w 243069"/>
                <a:gd name="connsiteY2" fmla="*/ 77751 h 170235"/>
                <a:gd name="connsiteX3" fmla="*/ 0 w 243069"/>
                <a:gd name="connsiteY3" fmla="*/ 73324 h 170235"/>
                <a:gd name="connsiteX4" fmla="*/ 3530 w 243069"/>
                <a:gd name="connsiteY4" fmla="*/ 84737 h 170235"/>
                <a:gd name="connsiteX5" fmla="*/ 5122 w 243069"/>
                <a:gd name="connsiteY5" fmla="*/ 87989 h 170235"/>
                <a:gd name="connsiteX6" fmla="*/ 7544 w 243069"/>
                <a:gd name="connsiteY6" fmla="*/ 90825 h 170235"/>
                <a:gd name="connsiteX7" fmla="*/ 10728 w 243069"/>
                <a:gd name="connsiteY7" fmla="*/ 93453 h 170235"/>
                <a:gd name="connsiteX8" fmla="*/ 14188 w 243069"/>
                <a:gd name="connsiteY8" fmla="*/ 95667 h 170235"/>
                <a:gd name="connsiteX9" fmla="*/ 17580 w 243069"/>
                <a:gd name="connsiteY9" fmla="*/ 97396 h 170235"/>
                <a:gd name="connsiteX10" fmla="*/ 25539 w 243069"/>
                <a:gd name="connsiteY10" fmla="*/ 99126 h 170235"/>
                <a:gd name="connsiteX11" fmla="*/ 33429 w 243069"/>
                <a:gd name="connsiteY11" fmla="*/ 98365 h 170235"/>
                <a:gd name="connsiteX12" fmla="*/ 49209 w 243069"/>
                <a:gd name="connsiteY12" fmla="*/ 95183 h 170235"/>
                <a:gd name="connsiteX13" fmla="*/ 46164 w 243069"/>
                <a:gd name="connsiteY13" fmla="*/ 98503 h 170235"/>
                <a:gd name="connsiteX14" fmla="*/ 41250 w 243069"/>
                <a:gd name="connsiteY14" fmla="*/ 100578 h 170235"/>
                <a:gd name="connsiteX15" fmla="*/ 31214 w 243069"/>
                <a:gd name="connsiteY15" fmla="*/ 102515 h 170235"/>
                <a:gd name="connsiteX16" fmla="*/ 26923 w 243069"/>
                <a:gd name="connsiteY16" fmla="*/ 102930 h 170235"/>
                <a:gd name="connsiteX17" fmla="*/ 24778 w 243069"/>
                <a:gd name="connsiteY17" fmla="*/ 103414 h 170235"/>
                <a:gd name="connsiteX18" fmla="*/ 23047 w 243069"/>
                <a:gd name="connsiteY18" fmla="*/ 104383 h 170235"/>
                <a:gd name="connsiteX19" fmla="*/ 21732 w 243069"/>
                <a:gd name="connsiteY19" fmla="*/ 106527 h 170235"/>
                <a:gd name="connsiteX20" fmla="*/ 21802 w 243069"/>
                <a:gd name="connsiteY20" fmla="*/ 108741 h 170235"/>
                <a:gd name="connsiteX21" fmla="*/ 22770 w 243069"/>
                <a:gd name="connsiteY21" fmla="*/ 110608 h 170235"/>
                <a:gd name="connsiteX22" fmla="*/ 24362 w 243069"/>
                <a:gd name="connsiteY22" fmla="*/ 112061 h 170235"/>
                <a:gd name="connsiteX23" fmla="*/ 25677 w 243069"/>
                <a:gd name="connsiteY23" fmla="*/ 112545 h 170235"/>
                <a:gd name="connsiteX24" fmla="*/ 28584 w 243069"/>
                <a:gd name="connsiteY24" fmla="*/ 113168 h 170235"/>
                <a:gd name="connsiteX25" fmla="*/ 29968 w 243069"/>
                <a:gd name="connsiteY25" fmla="*/ 113583 h 170235"/>
                <a:gd name="connsiteX26" fmla="*/ 30937 w 243069"/>
                <a:gd name="connsiteY26" fmla="*/ 114205 h 170235"/>
                <a:gd name="connsiteX27" fmla="*/ 32737 w 243069"/>
                <a:gd name="connsiteY27" fmla="*/ 115866 h 170235"/>
                <a:gd name="connsiteX28" fmla="*/ 33637 w 243069"/>
                <a:gd name="connsiteY28" fmla="*/ 116350 h 170235"/>
                <a:gd name="connsiteX29" fmla="*/ 35505 w 243069"/>
                <a:gd name="connsiteY29" fmla="*/ 116557 h 170235"/>
                <a:gd name="connsiteX30" fmla="*/ 36959 w 243069"/>
                <a:gd name="connsiteY30" fmla="*/ 116211 h 170235"/>
                <a:gd name="connsiteX31" fmla="*/ 44572 w 243069"/>
                <a:gd name="connsiteY31" fmla="*/ 112960 h 170235"/>
                <a:gd name="connsiteX32" fmla="*/ 49624 w 243069"/>
                <a:gd name="connsiteY32" fmla="*/ 111438 h 170235"/>
                <a:gd name="connsiteX33" fmla="*/ 54608 w 243069"/>
                <a:gd name="connsiteY33" fmla="*/ 110816 h 170235"/>
                <a:gd name="connsiteX34" fmla="*/ 58829 w 243069"/>
                <a:gd name="connsiteY34" fmla="*/ 111923 h 170235"/>
                <a:gd name="connsiteX35" fmla="*/ 55507 w 243069"/>
                <a:gd name="connsiteY35" fmla="*/ 114759 h 170235"/>
                <a:gd name="connsiteX36" fmla="*/ 56615 w 243069"/>
                <a:gd name="connsiteY36" fmla="*/ 115935 h 170235"/>
                <a:gd name="connsiteX37" fmla="*/ 60006 w 243069"/>
                <a:gd name="connsiteY37" fmla="*/ 115935 h 170235"/>
                <a:gd name="connsiteX38" fmla="*/ 63813 w 243069"/>
                <a:gd name="connsiteY38" fmla="*/ 115036 h 170235"/>
                <a:gd name="connsiteX39" fmla="*/ 79177 w 243069"/>
                <a:gd name="connsiteY39" fmla="*/ 109156 h 170235"/>
                <a:gd name="connsiteX40" fmla="*/ 83815 w 243069"/>
                <a:gd name="connsiteY40" fmla="*/ 108533 h 170235"/>
                <a:gd name="connsiteX41" fmla="*/ 87275 w 243069"/>
                <a:gd name="connsiteY41" fmla="*/ 109363 h 170235"/>
                <a:gd name="connsiteX42" fmla="*/ 94335 w 243069"/>
                <a:gd name="connsiteY42" fmla="*/ 112614 h 170235"/>
                <a:gd name="connsiteX43" fmla="*/ 98764 w 243069"/>
                <a:gd name="connsiteY43" fmla="*/ 113445 h 170235"/>
                <a:gd name="connsiteX44" fmla="*/ 103886 w 243069"/>
                <a:gd name="connsiteY44" fmla="*/ 113445 h 170235"/>
                <a:gd name="connsiteX45" fmla="*/ 113645 w 243069"/>
                <a:gd name="connsiteY45" fmla="*/ 112684 h 170235"/>
                <a:gd name="connsiteX46" fmla="*/ 107969 w 243069"/>
                <a:gd name="connsiteY46" fmla="*/ 114828 h 170235"/>
                <a:gd name="connsiteX47" fmla="*/ 95442 w 243069"/>
                <a:gd name="connsiteY47" fmla="*/ 115866 h 170235"/>
                <a:gd name="connsiteX48" fmla="*/ 89628 w 243069"/>
                <a:gd name="connsiteY48" fmla="*/ 117249 h 170235"/>
                <a:gd name="connsiteX49" fmla="*/ 87621 w 243069"/>
                <a:gd name="connsiteY49" fmla="*/ 118633 h 170235"/>
                <a:gd name="connsiteX50" fmla="*/ 84645 w 243069"/>
                <a:gd name="connsiteY50" fmla="*/ 122160 h 170235"/>
                <a:gd name="connsiteX51" fmla="*/ 82500 w 243069"/>
                <a:gd name="connsiteY51" fmla="*/ 123544 h 170235"/>
                <a:gd name="connsiteX52" fmla="*/ 80008 w 243069"/>
                <a:gd name="connsiteY52" fmla="*/ 124166 h 170235"/>
                <a:gd name="connsiteX53" fmla="*/ 74609 w 243069"/>
                <a:gd name="connsiteY53" fmla="*/ 124443 h 170235"/>
                <a:gd name="connsiteX54" fmla="*/ 71980 w 243069"/>
                <a:gd name="connsiteY54" fmla="*/ 124858 h 170235"/>
                <a:gd name="connsiteX55" fmla="*/ 61529 w 243069"/>
                <a:gd name="connsiteY55" fmla="*/ 128178 h 170235"/>
                <a:gd name="connsiteX56" fmla="*/ 56199 w 243069"/>
                <a:gd name="connsiteY56" fmla="*/ 130876 h 170235"/>
                <a:gd name="connsiteX57" fmla="*/ 54400 w 243069"/>
                <a:gd name="connsiteY57" fmla="*/ 133851 h 170235"/>
                <a:gd name="connsiteX58" fmla="*/ 57653 w 243069"/>
                <a:gd name="connsiteY58" fmla="*/ 137171 h 170235"/>
                <a:gd name="connsiteX59" fmla="*/ 63605 w 243069"/>
                <a:gd name="connsiteY59" fmla="*/ 139246 h 170235"/>
                <a:gd name="connsiteX60" fmla="*/ 75025 w 243069"/>
                <a:gd name="connsiteY60" fmla="*/ 142151 h 170235"/>
                <a:gd name="connsiteX61" fmla="*/ 72672 w 243069"/>
                <a:gd name="connsiteY61" fmla="*/ 142151 h 170235"/>
                <a:gd name="connsiteX62" fmla="*/ 69488 w 243069"/>
                <a:gd name="connsiteY62" fmla="*/ 141944 h 170235"/>
                <a:gd name="connsiteX63" fmla="*/ 66650 w 243069"/>
                <a:gd name="connsiteY63" fmla="*/ 142082 h 170235"/>
                <a:gd name="connsiteX64" fmla="*/ 65128 w 243069"/>
                <a:gd name="connsiteY64" fmla="*/ 143327 h 170235"/>
                <a:gd name="connsiteX65" fmla="*/ 66235 w 243069"/>
                <a:gd name="connsiteY65" fmla="*/ 145610 h 170235"/>
                <a:gd name="connsiteX66" fmla="*/ 69211 w 243069"/>
                <a:gd name="connsiteY66" fmla="*/ 147893 h 170235"/>
                <a:gd name="connsiteX67" fmla="*/ 72741 w 243069"/>
                <a:gd name="connsiteY67" fmla="*/ 149622 h 170235"/>
                <a:gd name="connsiteX68" fmla="*/ 75232 w 243069"/>
                <a:gd name="connsiteY68" fmla="*/ 150452 h 170235"/>
                <a:gd name="connsiteX69" fmla="*/ 95857 w 243069"/>
                <a:gd name="connsiteY69" fmla="*/ 151075 h 170235"/>
                <a:gd name="connsiteX70" fmla="*/ 101809 w 243069"/>
                <a:gd name="connsiteY70" fmla="*/ 153427 h 170235"/>
                <a:gd name="connsiteX71" fmla="*/ 91497 w 243069"/>
                <a:gd name="connsiteY71" fmla="*/ 154395 h 170235"/>
                <a:gd name="connsiteX72" fmla="*/ 86237 w 243069"/>
                <a:gd name="connsiteY72" fmla="*/ 155294 h 170235"/>
                <a:gd name="connsiteX73" fmla="*/ 81531 w 243069"/>
                <a:gd name="connsiteY73" fmla="*/ 156955 h 170235"/>
                <a:gd name="connsiteX74" fmla="*/ 87206 w 243069"/>
                <a:gd name="connsiteY74" fmla="*/ 161658 h 170235"/>
                <a:gd name="connsiteX75" fmla="*/ 95442 w 243069"/>
                <a:gd name="connsiteY75" fmla="*/ 164979 h 170235"/>
                <a:gd name="connsiteX76" fmla="*/ 120981 w 243069"/>
                <a:gd name="connsiteY76" fmla="*/ 169890 h 170235"/>
                <a:gd name="connsiteX77" fmla="*/ 125895 w 243069"/>
                <a:gd name="connsiteY77" fmla="*/ 170236 h 170235"/>
                <a:gd name="connsiteX78" fmla="*/ 130186 w 243069"/>
                <a:gd name="connsiteY78" fmla="*/ 169683 h 170235"/>
                <a:gd name="connsiteX79" fmla="*/ 132954 w 243069"/>
                <a:gd name="connsiteY79" fmla="*/ 168092 h 170235"/>
                <a:gd name="connsiteX80" fmla="*/ 132608 w 243069"/>
                <a:gd name="connsiteY80" fmla="*/ 166293 h 170235"/>
                <a:gd name="connsiteX81" fmla="*/ 130255 w 243069"/>
                <a:gd name="connsiteY81" fmla="*/ 164564 h 170235"/>
                <a:gd name="connsiteX82" fmla="*/ 127071 w 243069"/>
                <a:gd name="connsiteY82" fmla="*/ 163180 h 170235"/>
                <a:gd name="connsiteX83" fmla="*/ 129771 w 243069"/>
                <a:gd name="connsiteY83" fmla="*/ 162212 h 170235"/>
                <a:gd name="connsiteX84" fmla="*/ 132885 w 243069"/>
                <a:gd name="connsiteY84" fmla="*/ 162073 h 170235"/>
                <a:gd name="connsiteX85" fmla="*/ 136138 w 243069"/>
                <a:gd name="connsiteY85" fmla="*/ 162489 h 170235"/>
                <a:gd name="connsiteX86" fmla="*/ 138907 w 243069"/>
                <a:gd name="connsiteY86" fmla="*/ 163388 h 170235"/>
                <a:gd name="connsiteX87" fmla="*/ 147558 w 243069"/>
                <a:gd name="connsiteY87" fmla="*/ 168852 h 170235"/>
                <a:gd name="connsiteX88" fmla="*/ 149911 w 243069"/>
                <a:gd name="connsiteY88" fmla="*/ 169406 h 170235"/>
                <a:gd name="connsiteX89" fmla="*/ 149703 w 243069"/>
                <a:gd name="connsiteY89" fmla="*/ 166501 h 170235"/>
                <a:gd name="connsiteX90" fmla="*/ 140844 w 243069"/>
                <a:gd name="connsiteY90" fmla="*/ 154949 h 170235"/>
                <a:gd name="connsiteX91" fmla="*/ 139806 w 243069"/>
                <a:gd name="connsiteY91" fmla="*/ 150245 h 170235"/>
                <a:gd name="connsiteX92" fmla="*/ 144997 w 243069"/>
                <a:gd name="connsiteY92" fmla="*/ 154603 h 170235"/>
                <a:gd name="connsiteX93" fmla="*/ 150396 w 243069"/>
                <a:gd name="connsiteY93" fmla="*/ 160482 h 170235"/>
                <a:gd name="connsiteX94" fmla="*/ 156002 w 243069"/>
                <a:gd name="connsiteY94" fmla="*/ 165809 h 170235"/>
                <a:gd name="connsiteX95" fmla="*/ 162023 w 243069"/>
                <a:gd name="connsiteY95" fmla="*/ 168437 h 170235"/>
                <a:gd name="connsiteX96" fmla="*/ 164930 w 243069"/>
                <a:gd name="connsiteY96" fmla="*/ 167815 h 170235"/>
                <a:gd name="connsiteX97" fmla="*/ 167352 w 243069"/>
                <a:gd name="connsiteY97" fmla="*/ 165809 h 170235"/>
                <a:gd name="connsiteX98" fmla="*/ 168875 w 243069"/>
                <a:gd name="connsiteY98" fmla="*/ 162904 h 170235"/>
                <a:gd name="connsiteX99" fmla="*/ 169498 w 243069"/>
                <a:gd name="connsiteY99" fmla="*/ 159722 h 170235"/>
                <a:gd name="connsiteX100" fmla="*/ 168875 w 243069"/>
                <a:gd name="connsiteY100" fmla="*/ 156955 h 170235"/>
                <a:gd name="connsiteX101" fmla="*/ 167629 w 243069"/>
                <a:gd name="connsiteY101" fmla="*/ 154326 h 170235"/>
                <a:gd name="connsiteX102" fmla="*/ 167145 w 243069"/>
                <a:gd name="connsiteY102" fmla="*/ 152112 h 170235"/>
                <a:gd name="connsiteX103" fmla="*/ 168736 w 243069"/>
                <a:gd name="connsiteY103" fmla="*/ 150660 h 170235"/>
                <a:gd name="connsiteX104" fmla="*/ 171505 w 243069"/>
                <a:gd name="connsiteY104" fmla="*/ 151213 h 170235"/>
                <a:gd name="connsiteX105" fmla="*/ 176904 w 243069"/>
                <a:gd name="connsiteY105" fmla="*/ 155779 h 170235"/>
                <a:gd name="connsiteX106" fmla="*/ 180156 w 243069"/>
                <a:gd name="connsiteY106" fmla="*/ 155986 h 170235"/>
                <a:gd name="connsiteX107" fmla="*/ 182787 w 243069"/>
                <a:gd name="connsiteY107" fmla="*/ 154049 h 170235"/>
                <a:gd name="connsiteX108" fmla="*/ 182510 w 243069"/>
                <a:gd name="connsiteY108" fmla="*/ 152043 h 170235"/>
                <a:gd name="connsiteX109" fmla="*/ 180918 w 243069"/>
                <a:gd name="connsiteY109" fmla="*/ 150176 h 170235"/>
                <a:gd name="connsiteX110" fmla="*/ 179395 w 243069"/>
                <a:gd name="connsiteY110" fmla="*/ 148654 h 170235"/>
                <a:gd name="connsiteX111" fmla="*/ 178772 w 243069"/>
                <a:gd name="connsiteY111" fmla="*/ 148239 h 170235"/>
                <a:gd name="connsiteX112" fmla="*/ 177596 w 243069"/>
                <a:gd name="connsiteY112" fmla="*/ 148031 h 170235"/>
                <a:gd name="connsiteX113" fmla="*/ 177111 w 243069"/>
                <a:gd name="connsiteY113" fmla="*/ 147547 h 170235"/>
                <a:gd name="connsiteX114" fmla="*/ 177042 w 243069"/>
                <a:gd name="connsiteY114" fmla="*/ 146924 h 170235"/>
                <a:gd name="connsiteX115" fmla="*/ 177457 w 243069"/>
                <a:gd name="connsiteY115" fmla="*/ 146579 h 170235"/>
                <a:gd name="connsiteX116" fmla="*/ 178011 w 243069"/>
                <a:gd name="connsiteY116" fmla="*/ 146302 h 170235"/>
                <a:gd name="connsiteX117" fmla="*/ 178219 w 243069"/>
                <a:gd name="connsiteY117" fmla="*/ 145956 h 170235"/>
                <a:gd name="connsiteX118" fmla="*/ 178011 w 243069"/>
                <a:gd name="connsiteY118" fmla="*/ 144227 h 170235"/>
                <a:gd name="connsiteX119" fmla="*/ 178149 w 243069"/>
                <a:gd name="connsiteY119" fmla="*/ 137794 h 170235"/>
                <a:gd name="connsiteX120" fmla="*/ 178980 w 243069"/>
                <a:gd name="connsiteY120" fmla="*/ 134750 h 170235"/>
                <a:gd name="connsiteX121" fmla="*/ 180572 w 243069"/>
                <a:gd name="connsiteY121" fmla="*/ 132467 h 170235"/>
                <a:gd name="connsiteX122" fmla="*/ 182787 w 243069"/>
                <a:gd name="connsiteY122" fmla="*/ 130738 h 170235"/>
                <a:gd name="connsiteX123" fmla="*/ 185624 w 243069"/>
                <a:gd name="connsiteY123" fmla="*/ 129354 h 170235"/>
                <a:gd name="connsiteX124" fmla="*/ 185001 w 243069"/>
                <a:gd name="connsiteY124" fmla="*/ 132467 h 170235"/>
                <a:gd name="connsiteX125" fmla="*/ 183825 w 243069"/>
                <a:gd name="connsiteY125" fmla="*/ 135234 h 170235"/>
                <a:gd name="connsiteX126" fmla="*/ 182994 w 243069"/>
                <a:gd name="connsiteY126" fmla="*/ 138139 h 170235"/>
                <a:gd name="connsiteX127" fmla="*/ 183478 w 243069"/>
                <a:gd name="connsiteY127" fmla="*/ 141736 h 170235"/>
                <a:gd name="connsiteX128" fmla="*/ 185278 w 243069"/>
                <a:gd name="connsiteY128" fmla="*/ 144918 h 170235"/>
                <a:gd name="connsiteX129" fmla="*/ 187700 w 243069"/>
                <a:gd name="connsiteY129" fmla="*/ 146302 h 170235"/>
                <a:gd name="connsiteX130" fmla="*/ 190607 w 243069"/>
                <a:gd name="connsiteY130" fmla="*/ 146025 h 170235"/>
                <a:gd name="connsiteX131" fmla="*/ 193722 w 243069"/>
                <a:gd name="connsiteY131" fmla="*/ 144157 h 170235"/>
                <a:gd name="connsiteX132" fmla="*/ 199466 w 243069"/>
                <a:gd name="connsiteY132" fmla="*/ 139108 h 170235"/>
                <a:gd name="connsiteX133" fmla="*/ 200574 w 243069"/>
                <a:gd name="connsiteY133" fmla="*/ 137586 h 170235"/>
                <a:gd name="connsiteX134" fmla="*/ 202858 w 243069"/>
                <a:gd name="connsiteY134" fmla="*/ 133851 h 170235"/>
                <a:gd name="connsiteX135" fmla="*/ 203757 w 243069"/>
                <a:gd name="connsiteY135" fmla="*/ 132744 h 170235"/>
                <a:gd name="connsiteX136" fmla="*/ 205003 w 243069"/>
                <a:gd name="connsiteY136" fmla="*/ 132260 h 170235"/>
                <a:gd name="connsiteX137" fmla="*/ 206387 w 243069"/>
                <a:gd name="connsiteY137" fmla="*/ 132398 h 170235"/>
                <a:gd name="connsiteX138" fmla="*/ 207772 w 243069"/>
                <a:gd name="connsiteY138" fmla="*/ 132606 h 170235"/>
                <a:gd name="connsiteX139" fmla="*/ 209156 w 243069"/>
                <a:gd name="connsiteY139" fmla="*/ 132536 h 170235"/>
                <a:gd name="connsiteX140" fmla="*/ 210748 w 243069"/>
                <a:gd name="connsiteY140" fmla="*/ 131914 h 170235"/>
                <a:gd name="connsiteX141" fmla="*/ 215177 w 243069"/>
                <a:gd name="connsiteY141" fmla="*/ 129285 h 170235"/>
                <a:gd name="connsiteX142" fmla="*/ 231995 w 243069"/>
                <a:gd name="connsiteY142" fmla="*/ 124097 h 170235"/>
                <a:gd name="connsiteX143" fmla="*/ 240232 w 243069"/>
                <a:gd name="connsiteY143" fmla="*/ 120293 h 170235"/>
                <a:gd name="connsiteX144" fmla="*/ 243069 w 243069"/>
                <a:gd name="connsiteY144" fmla="*/ 115105 h 170235"/>
                <a:gd name="connsiteX145" fmla="*/ 241616 w 243069"/>
                <a:gd name="connsiteY145" fmla="*/ 112061 h 170235"/>
                <a:gd name="connsiteX146" fmla="*/ 238778 w 243069"/>
                <a:gd name="connsiteY146" fmla="*/ 108602 h 170235"/>
                <a:gd name="connsiteX147" fmla="*/ 232965 w 243069"/>
                <a:gd name="connsiteY147" fmla="*/ 103138 h 170235"/>
                <a:gd name="connsiteX148" fmla="*/ 229781 w 243069"/>
                <a:gd name="connsiteY148" fmla="*/ 101408 h 170235"/>
                <a:gd name="connsiteX149" fmla="*/ 228466 w 243069"/>
                <a:gd name="connsiteY149" fmla="*/ 102653 h 170235"/>
                <a:gd name="connsiteX150" fmla="*/ 227289 w 243069"/>
                <a:gd name="connsiteY150" fmla="*/ 104936 h 170235"/>
                <a:gd name="connsiteX151" fmla="*/ 224382 w 243069"/>
                <a:gd name="connsiteY151" fmla="*/ 106320 h 170235"/>
                <a:gd name="connsiteX152" fmla="*/ 223136 w 243069"/>
                <a:gd name="connsiteY152" fmla="*/ 105766 h 170235"/>
                <a:gd name="connsiteX153" fmla="*/ 222098 w 243069"/>
                <a:gd name="connsiteY153" fmla="*/ 104314 h 170235"/>
                <a:gd name="connsiteX154" fmla="*/ 221129 w 243069"/>
                <a:gd name="connsiteY154" fmla="*/ 102515 h 170235"/>
                <a:gd name="connsiteX155" fmla="*/ 219884 w 243069"/>
                <a:gd name="connsiteY155" fmla="*/ 101062 h 170235"/>
                <a:gd name="connsiteX156" fmla="*/ 218084 w 243069"/>
                <a:gd name="connsiteY156" fmla="*/ 100163 h 170235"/>
                <a:gd name="connsiteX157" fmla="*/ 215938 w 243069"/>
                <a:gd name="connsiteY157" fmla="*/ 99610 h 170235"/>
                <a:gd name="connsiteX158" fmla="*/ 213655 w 243069"/>
                <a:gd name="connsiteY158" fmla="*/ 99333 h 170235"/>
                <a:gd name="connsiteX159" fmla="*/ 211647 w 243069"/>
                <a:gd name="connsiteY159" fmla="*/ 99402 h 170235"/>
                <a:gd name="connsiteX160" fmla="*/ 207979 w 243069"/>
                <a:gd name="connsiteY160" fmla="*/ 100232 h 170235"/>
                <a:gd name="connsiteX161" fmla="*/ 204380 w 243069"/>
                <a:gd name="connsiteY161" fmla="*/ 101547 h 170235"/>
                <a:gd name="connsiteX162" fmla="*/ 200643 w 243069"/>
                <a:gd name="connsiteY162" fmla="*/ 102446 h 170235"/>
                <a:gd name="connsiteX163" fmla="*/ 196767 w 243069"/>
                <a:gd name="connsiteY163" fmla="*/ 102169 h 170235"/>
                <a:gd name="connsiteX164" fmla="*/ 199951 w 243069"/>
                <a:gd name="connsiteY164" fmla="*/ 96566 h 170235"/>
                <a:gd name="connsiteX165" fmla="*/ 202373 w 243069"/>
                <a:gd name="connsiteY165" fmla="*/ 90271 h 170235"/>
                <a:gd name="connsiteX166" fmla="*/ 202235 w 243069"/>
                <a:gd name="connsiteY166" fmla="*/ 84115 h 170235"/>
                <a:gd name="connsiteX167" fmla="*/ 198013 w 243069"/>
                <a:gd name="connsiteY167" fmla="*/ 78996 h 170235"/>
                <a:gd name="connsiteX168" fmla="*/ 195106 w 243069"/>
                <a:gd name="connsiteY168" fmla="*/ 78097 h 170235"/>
                <a:gd name="connsiteX169" fmla="*/ 187700 w 243069"/>
                <a:gd name="connsiteY169" fmla="*/ 77405 h 170235"/>
                <a:gd name="connsiteX170" fmla="*/ 185001 w 243069"/>
                <a:gd name="connsiteY170" fmla="*/ 76368 h 170235"/>
                <a:gd name="connsiteX171" fmla="*/ 184517 w 243069"/>
                <a:gd name="connsiteY171" fmla="*/ 74431 h 170235"/>
                <a:gd name="connsiteX172" fmla="*/ 186108 w 243069"/>
                <a:gd name="connsiteY172" fmla="*/ 72425 h 170235"/>
                <a:gd name="connsiteX173" fmla="*/ 188462 w 243069"/>
                <a:gd name="connsiteY173" fmla="*/ 70280 h 170235"/>
                <a:gd name="connsiteX174" fmla="*/ 190054 w 243069"/>
                <a:gd name="connsiteY174" fmla="*/ 68067 h 170235"/>
                <a:gd name="connsiteX175" fmla="*/ 189361 w 243069"/>
                <a:gd name="connsiteY175" fmla="*/ 61426 h 170235"/>
                <a:gd name="connsiteX176" fmla="*/ 184655 w 243069"/>
                <a:gd name="connsiteY176" fmla="*/ 56999 h 170235"/>
                <a:gd name="connsiteX177" fmla="*/ 177872 w 243069"/>
                <a:gd name="connsiteY177" fmla="*/ 55339 h 170235"/>
                <a:gd name="connsiteX178" fmla="*/ 171228 w 243069"/>
                <a:gd name="connsiteY178" fmla="*/ 56791 h 170235"/>
                <a:gd name="connsiteX179" fmla="*/ 168321 w 243069"/>
                <a:gd name="connsiteY179" fmla="*/ 60942 h 170235"/>
                <a:gd name="connsiteX180" fmla="*/ 170951 w 243069"/>
                <a:gd name="connsiteY180" fmla="*/ 65369 h 170235"/>
                <a:gd name="connsiteX181" fmla="*/ 175381 w 243069"/>
                <a:gd name="connsiteY181" fmla="*/ 70142 h 170235"/>
                <a:gd name="connsiteX182" fmla="*/ 178011 w 243069"/>
                <a:gd name="connsiteY182" fmla="*/ 74846 h 170235"/>
                <a:gd name="connsiteX183" fmla="*/ 175035 w 243069"/>
                <a:gd name="connsiteY183" fmla="*/ 73462 h 170235"/>
                <a:gd name="connsiteX184" fmla="*/ 167906 w 243069"/>
                <a:gd name="connsiteY184" fmla="*/ 72494 h 170235"/>
                <a:gd name="connsiteX185" fmla="*/ 164584 w 243069"/>
                <a:gd name="connsiteY185" fmla="*/ 71456 h 170235"/>
                <a:gd name="connsiteX186" fmla="*/ 161677 w 243069"/>
                <a:gd name="connsiteY186" fmla="*/ 69588 h 170235"/>
                <a:gd name="connsiteX187" fmla="*/ 159531 w 243069"/>
                <a:gd name="connsiteY187" fmla="*/ 67444 h 170235"/>
                <a:gd name="connsiteX188" fmla="*/ 158009 w 243069"/>
                <a:gd name="connsiteY188" fmla="*/ 64816 h 170235"/>
                <a:gd name="connsiteX189" fmla="*/ 157178 w 243069"/>
                <a:gd name="connsiteY189" fmla="*/ 61841 h 170235"/>
                <a:gd name="connsiteX190" fmla="*/ 157386 w 243069"/>
                <a:gd name="connsiteY190" fmla="*/ 59904 h 170235"/>
                <a:gd name="connsiteX191" fmla="*/ 158424 w 243069"/>
                <a:gd name="connsiteY191" fmla="*/ 56169 h 170235"/>
                <a:gd name="connsiteX192" fmla="*/ 158216 w 243069"/>
                <a:gd name="connsiteY192" fmla="*/ 54578 h 170235"/>
                <a:gd name="connsiteX193" fmla="*/ 156071 w 243069"/>
                <a:gd name="connsiteY193" fmla="*/ 52364 h 170235"/>
                <a:gd name="connsiteX194" fmla="*/ 153164 w 243069"/>
                <a:gd name="connsiteY194" fmla="*/ 51534 h 170235"/>
                <a:gd name="connsiteX195" fmla="*/ 150050 w 243069"/>
                <a:gd name="connsiteY195" fmla="*/ 51534 h 170235"/>
                <a:gd name="connsiteX196" fmla="*/ 147074 w 243069"/>
                <a:gd name="connsiteY196" fmla="*/ 51949 h 170235"/>
                <a:gd name="connsiteX197" fmla="*/ 145689 w 243069"/>
                <a:gd name="connsiteY197" fmla="*/ 52157 h 170235"/>
                <a:gd name="connsiteX198" fmla="*/ 144651 w 243069"/>
                <a:gd name="connsiteY198" fmla="*/ 52572 h 170235"/>
                <a:gd name="connsiteX199" fmla="*/ 143613 w 243069"/>
                <a:gd name="connsiteY199" fmla="*/ 52779 h 170235"/>
                <a:gd name="connsiteX200" fmla="*/ 142229 w 243069"/>
                <a:gd name="connsiteY200" fmla="*/ 52849 h 170235"/>
                <a:gd name="connsiteX201" fmla="*/ 140291 w 243069"/>
                <a:gd name="connsiteY201" fmla="*/ 52503 h 170235"/>
                <a:gd name="connsiteX202" fmla="*/ 134408 w 243069"/>
                <a:gd name="connsiteY202" fmla="*/ 50566 h 170235"/>
                <a:gd name="connsiteX203" fmla="*/ 130670 w 243069"/>
                <a:gd name="connsiteY203" fmla="*/ 50082 h 170235"/>
                <a:gd name="connsiteX204" fmla="*/ 128663 w 243069"/>
                <a:gd name="connsiteY204" fmla="*/ 49597 h 170235"/>
                <a:gd name="connsiteX205" fmla="*/ 127279 w 243069"/>
                <a:gd name="connsiteY205" fmla="*/ 48767 h 170235"/>
                <a:gd name="connsiteX206" fmla="*/ 127071 w 243069"/>
                <a:gd name="connsiteY206" fmla="*/ 48006 h 170235"/>
                <a:gd name="connsiteX207" fmla="*/ 126795 w 243069"/>
                <a:gd name="connsiteY207" fmla="*/ 45240 h 170235"/>
                <a:gd name="connsiteX208" fmla="*/ 126449 w 243069"/>
                <a:gd name="connsiteY208" fmla="*/ 44064 h 170235"/>
                <a:gd name="connsiteX209" fmla="*/ 124026 w 243069"/>
                <a:gd name="connsiteY209" fmla="*/ 41712 h 170235"/>
                <a:gd name="connsiteX210" fmla="*/ 117036 w 243069"/>
                <a:gd name="connsiteY210" fmla="*/ 37492 h 170235"/>
                <a:gd name="connsiteX211" fmla="*/ 114198 w 243069"/>
                <a:gd name="connsiteY211" fmla="*/ 35209 h 170235"/>
                <a:gd name="connsiteX212" fmla="*/ 104163 w 243069"/>
                <a:gd name="connsiteY212" fmla="*/ 23035 h 170235"/>
                <a:gd name="connsiteX213" fmla="*/ 99041 w 243069"/>
                <a:gd name="connsiteY213" fmla="*/ 14734 h 170235"/>
                <a:gd name="connsiteX214" fmla="*/ 92604 w 243069"/>
                <a:gd name="connsiteY214" fmla="*/ 8578 h 170235"/>
                <a:gd name="connsiteX215" fmla="*/ 84784 w 243069"/>
                <a:gd name="connsiteY215" fmla="*/ 4012 h 170235"/>
                <a:gd name="connsiteX216" fmla="*/ 75440 w 243069"/>
                <a:gd name="connsiteY216" fmla="*/ 830 h 170235"/>
                <a:gd name="connsiteX217" fmla="*/ 71218 w 243069"/>
                <a:gd name="connsiteY217" fmla="*/ 208 h 170235"/>
                <a:gd name="connsiteX218" fmla="*/ 65889 w 243069"/>
                <a:gd name="connsiteY218" fmla="*/ 0 h 170235"/>
                <a:gd name="connsiteX219" fmla="*/ 60560 w 243069"/>
                <a:gd name="connsiteY219" fmla="*/ 277 h 170235"/>
                <a:gd name="connsiteX220" fmla="*/ 56338 w 243069"/>
                <a:gd name="connsiteY220" fmla="*/ 1107 h 170235"/>
                <a:gd name="connsiteX221" fmla="*/ 53362 w 243069"/>
                <a:gd name="connsiteY221" fmla="*/ 3113 h 170235"/>
                <a:gd name="connsiteX222" fmla="*/ 52670 w 243069"/>
                <a:gd name="connsiteY222" fmla="*/ 6018 h 170235"/>
                <a:gd name="connsiteX223" fmla="*/ 53915 w 243069"/>
                <a:gd name="connsiteY223" fmla="*/ 8923 h 170235"/>
                <a:gd name="connsiteX224" fmla="*/ 56753 w 243069"/>
                <a:gd name="connsiteY224" fmla="*/ 11068 h 170235"/>
                <a:gd name="connsiteX225" fmla="*/ 61113 w 243069"/>
                <a:gd name="connsiteY225" fmla="*/ 11621 h 170235"/>
                <a:gd name="connsiteX226" fmla="*/ 66235 w 243069"/>
                <a:gd name="connsiteY226" fmla="*/ 11552 h 170235"/>
                <a:gd name="connsiteX227" fmla="*/ 70941 w 243069"/>
                <a:gd name="connsiteY227" fmla="*/ 12451 h 170235"/>
                <a:gd name="connsiteX228" fmla="*/ 73433 w 243069"/>
                <a:gd name="connsiteY228" fmla="*/ 15841 h 170235"/>
                <a:gd name="connsiteX229" fmla="*/ 72602 w 243069"/>
                <a:gd name="connsiteY229" fmla="*/ 19714 h 170235"/>
                <a:gd name="connsiteX230" fmla="*/ 69003 w 243069"/>
                <a:gd name="connsiteY230" fmla="*/ 20475 h 170235"/>
                <a:gd name="connsiteX231" fmla="*/ 60975 w 243069"/>
                <a:gd name="connsiteY231" fmla="*/ 19369 h 170235"/>
                <a:gd name="connsiteX232" fmla="*/ 56130 w 243069"/>
                <a:gd name="connsiteY232" fmla="*/ 20475 h 170235"/>
                <a:gd name="connsiteX233" fmla="*/ 51701 w 243069"/>
                <a:gd name="connsiteY233" fmla="*/ 22135 h 170235"/>
                <a:gd name="connsiteX234" fmla="*/ 47202 w 243069"/>
                <a:gd name="connsiteY234" fmla="*/ 23450 h 170235"/>
                <a:gd name="connsiteX235" fmla="*/ 37236 w 243069"/>
                <a:gd name="connsiteY235" fmla="*/ 23657 h 170235"/>
                <a:gd name="connsiteX236" fmla="*/ 33014 w 243069"/>
                <a:gd name="connsiteY236" fmla="*/ 25110 h 170235"/>
                <a:gd name="connsiteX237" fmla="*/ 29622 w 243069"/>
                <a:gd name="connsiteY237" fmla="*/ 28084 h 170235"/>
                <a:gd name="connsiteX238" fmla="*/ 27408 w 243069"/>
                <a:gd name="connsiteY238" fmla="*/ 32512 h 170235"/>
                <a:gd name="connsiteX239" fmla="*/ 26785 w 243069"/>
                <a:gd name="connsiteY239" fmla="*/ 35002 h 170235"/>
                <a:gd name="connsiteX240" fmla="*/ 27131 w 243069"/>
                <a:gd name="connsiteY240" fmla="*/ 36039 h 170235"/>
                <a:gd name="connsiteX241" fmla="*/ 36613 w 243069"/>
                <a:gd name="connsiteY241" fmla="*/ 38668 h 170235"/>
                <a:gd name="connsiteX242" fmla="*/ 39104 w 243069"/>
                <a:gd name="connsiteY242" fmla="*/ 39567 h 170235"/>
                <a:gd name="connsiteX243" fmla="*/ 41181 w 243069"/>
                <a:gd name="connsiteY243" fmla="*/ 40743 h 170235"/>
                <a:gd name="connsiteX244" fmla="*/ 43257 w 243069"/>
                <a:gd name="connsiteY244" fmla="*/ 42680 h 170235"/>
                <a:gd name="connsiteX245" fmla="*/ 44503 w 243069"/>
                <a:gd name="connsiteY245" fmla="*/ 44409 h 170235"/>
                <a:gd name="connsiteX246" fmla="*/ 45956 w 243069"/>
                <a:gd name="connsiteY246" fmla="*/ 45862 h 170235"/>
                <a:gd name="connsiteX247" fmla="*/ 48379 w 243069"/>
                <a:gd name="connsiteY247" fmla="*/ 47038 h 170235"/>
                <a:gd name="connsiteX248" fmla="*/ 56545 w 243069"/>
                <a:gd name="connsiteY248" fmla="*/ 49044 h 170235"/>
                <a:gd name="connsiteX249" fmla="*/ 59037 w 243069"/>
                <a:gd name="connsiteY249" fmla="*/ 50358 h 170235"/>
                <a:gd name="connsiteX250" fmla="*/ 49417 w 243069"/>
                <a:gd name="connsiteY250" fmla="*/ 50912 h 170235"/>
                <a:gd name="connsiteX251" fmla="*/ 44226 w 243069"/>
                <a:gd name="connsiteY251" fmla="*/ 50843 h 170235"/>
                <a:gd name="connsiteX252" fmla="*/ 39935 w 243069"/>
                <a:gd name="connsiteY252" fmla="*/ 49805 h 170235"/>
                <a:gd name="connsiteX253" fmla="*/ 38135 w 243069"/>
                <a:gd name="connsiteY253" fmla="*/ 48698 h 170235"/>
                <a:gd name="connsiteX254" fmla="*/ 34882 w 243069"/>
                <a:gd name="connsiteY254" fmla="*/ 45655 h 170235"/>
                <a:gd name="connsiteX255" fmla="*/ 32806 w 243069"/>
                <a:gd name="connsiteY255" fmla="*/ 44479 h 170235"/>
                <a:gd name="connsiteX256" fmla="*/ 31076 w 243069"/>
                <a:gd name="connsiteY256" fmla="*/ 44064 h 170235"/>
                <a:gd name="connsiteX257" fmla="*/ 25677 w 243069"/>
                <a:gd name="connsiteY257" fmla="*/ 43648 h 170235"/>
                <a:gd name="connsiteX258" fmla="*/ 21455 w 243069"/>
                <a:gd name="connsiteY258" fmla="*/ 42888 h 170235"/>
                <a:gd name="connsiteX259" fmla="*/ 16818 w 243069"/>
                <a:gd name="connsiteY259" fmla="*/ 42611 h 170235"/>
                <a:gd name="connsiteX260" fmla="*/ 13427 w 243069"/>
                <a:gd name="connsiteY260" fmla="*/ 44133 h 170235"/>
                <a:gd name="connsiteX261" fmla="*/ 13012 w 243069"/>
                <a:gd name="connsiteY261" fmla="*/ 48906 h 170235"/>
                <a:gd name="connsiteX262" fmla="*/ 14950 w 243069"/>
                <a:gd name="connsiteY262" fmla="*/ 52226 h 170235"/>
                <a:gd name="connsiteX263" fmla="*/ 18272 w 243069"/>
                <a:gd name="connsiteY263" fmla="*/ 54509 h 170235"/>
                <a:gd name="connsiteX264" fmla="*/ 22009 w 243069"/>
                <a:gd name="connsiteY264" fmla="*/ 56584 h 170235"/>
                <a:gd name="connsiteX265" fmla="*/ 25400 w 243069"/>
                <a:gd name="connsiteY265" fmla="*/ 59005 h 170235"/>
                <a:gd name="connsiteX266" fmla="*/ 16541 w 243069"/>
                <a:gd name="connsiteY266" fmla="*/ 58175 h 170235"/>
                <a:gd name="connsiteX267" fmla="*/ 11697 w 243069"/>
                <a:gd name="connsiteY267" fmla="*/ 58313 h 170235"/>
                <a:gd name="connsiteX268" fmla="*/ 8582 w 243069"/>
                <a:gd name="connsiteY268" fmla="*/ 59973 h 170235"/>
                <a:gd name="connsiteX269" fmla="*/ 8582 w 243069"/>
                <a:gd name="connsiteY269" fmla="*/ 63155 h 170235"/>
                <a:gd name="connsiteX270" fmla="*/ 11351 w 243069"/>
                <a:gd name="connsiteY270" fmla="*/ 65646 h 170235"/>
                <a:gd name="connsiteX271" fmla="*/ 15226 w 243069"/>
                <a:gd name="connsiteY271" fmla="*/ 67306 h 170235"/>
                <a:gd name="connsiteX272" fmla="*/ 18618 w 243069"/>
                <a:gd name="connsiteY272" fmla="*/ 67998 h 170235"/>
                <a:gd name="connsiteX273" fmla="*/ 23117 w 243069"/>
                <a:gd name="connsiteY273" fmla="*/ 67859 h 170235"/>
                <a:gd name="connsiteX274" fmla="*/ 24155 w 243069"/>
                <a:gd name="connsiteY274" fmla="*/ 68620 h 170235"/>
                <a:gd name="connsiteX275" fmla="*/ 28030 w 243069"/>
                <a:gd name="connsiteY275" fmla="*/ 72286 h 170235"/>
                <a:gd name="connsiteX276" fmla="*/ 29207 w 243069"/>
                <a:gd name="connsiteY276" fmla="*/ 73186 h 170235"/>
                <a:gd name="connsiteX277" fmla="*/ 30730 w 243069"/>
                <a:gd name="connsiteY277" fmla="*/ 73531 h 170235"/>
                <a:gd name="connsiteX278" fmla="*/ 33083 w 243069"/>
                <a:gd name="connsiteY278" fmla="*/ 73324 h 170235"/>
                <a:gd name="connsiteX279" fmla="*/ 38135 w 243069"/>
                <a:gd name="connsiteY279" fmla="*/ 72079 h 170235"/>
                <a:gd name="connsiteX280" fmla="*/ 42496 w 243069"/>
                <a:gd name="connsiteY280" fmla="*/ 70695 h 170235"/>
                <a:gd name="connsiteX281" fmla="*/ 46994 w 243069"/>
                <a:gd name="connsiteY281" fmla="*/ 69658 h 170235"/>
                <a:gd name="connsiteX282" fmla="*/ 52116 w 243069"/>
                <a:gd name="connsiteY282" fmla="*/ 69381 h 170235"/>
                <a:gd name="connsiteX283" fmla="*/ 50524 w 243069"/>
                <a:gd name="connsiteY283" fmla="*/ 70419 h 170235"/>
                <a:gd name="connsiteX284" fmla="*/ 46787 w 243069"/>
                <a:gd name="connsiteY284" fmla="*/ 71940 h 170235"/>
                <a:gd name="connsiteX285" fmla="*/ 45472 w 243069"/>
                <a:gd name="connsiteY285" fmla="*/ 72978 h 170235"/>
                <a:gd name="connsiteX286" fmla="*/ 45126 w 243069"/>
                <a:gd name="connsiteY286" fmla="*/ 74085 h 170235"/>
                <a:gd name="connsiteX287" fmla="*/ 45264 w 243069"/>
                <a:gd name="connsiteY287" fmla="*/ 76437 h 170235"/>
                <a:gd name="connsiteX288" fmla="*/ 45126 w 243069"/>
                <a:gd name="connsiteY288" fmla="*/ 77267 h 170235"/>
                <a:gd name="connsiteX289" fmla="*/ 42357 w 243069"/>
                <a:gd name="connsiteY289" fmla="*/ 78719 h 17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243069" h="170235">
                  <a:moveTo>
                    <a:pt x="42357" y="78719"/>
                  </a:moveTo>
                  <a:lnTo>
                    <a:pt x="38412" y="79134"/>
                  </a:lnTo>
                  <a:lnTo>
                    <a:pt x="22770" y="77751"/>
                  </a:lnTo>
                  <a:lnTo>
                    <a:pt x="0" y="73324"/>
                  </a:lnTo>
                  <a:lnTo>
                    <a:pt x="3530" y="84737"/>
                  </a:lnTo>
                  <a:lnTo>
                    <a:pt x="5122" y="87989"/>
                  </a:lnTo>
                  <a:lnTo>
                    <a:pt x="7544" y="90825"/>
                  </a:lnTo>
                  <a:lnTo>
                    <a:pt x="10728" y="93453"/>
                  </a:lnTo>
                  <a:lnTo>
                    <a:pt x="14188" y="95667"/>
                  </a:lnTo>
                  <a:lnTo>
                    <a:pt x="17580" y="97396"/>
                  </a:lnTo>
                  <a:lnTo>
                    <a:pt x="25539" y="99126"/>
                  </a:lnTo>
                  <a:lnTo>
                    <a:pt x="33429" y="98365"/>
                  </a:lnTo>
                  <a:lnTo>
                    <a:pt x="49209" y="95183"/>
                  </a:lnTo>
                  <a:lnTo>
                    <a:pt x="46164" y="98503"/>
                  </a:lnTo>
                  <a:lnTo>
                    <a:pt x="41250" y="100578"/>
                  </a:lnTo>
                  <a:lnTo>
                    <a:pt x="31214" y="102515"/>
                  </a:lnTo>
                  <a:lnTo>
                    <a:pt x="26923" y="102930"/>
                  </a:lnTo>
                  <a:lnTo>
                    <a:pt x="24778" y="103414"/>
                  </a:lnTo>
                  <a:lnTo>
                    <a:pt x="23047" y="104383"/>
                  </a:lnTo>
                  <a:lnTo>
                    <a:pt x="21732" y="106527"/>
                  </a:lnTo>
                  <a:lnTo>
                    <a:pt x="21802" y="108741"/>
                  </a:lnTo>
                  <a:lnTo>
                    <a:pt x="22770" y="110608"/>
                  </a:lnTo>
                  <a:lnTo>
                    <a:pt x="24362" y="112061"/>
                  </a:lnTo>
                  <a:lnTo>
                    <a:pt x="25677" y="112545"/>
                  </a:lnTo>
                  <a:lnTo>
                    <a:pt x="28584" y="113168"/>
                  </a:lnTo>
                  <a:lnTo>
                    <a:pt x="29968" y="113583"/>
                  </a:lnTo>
                  <a:lnTo>
                    <a:pt x="30937" y="114205"/>
                  </a:lnTo>
                  <a:lnTo>
                    <a:pt x="32737" y="115866"/>
                  </a:lnTo>
                  <a:lnTo>
                    <a:pt x="33637" y="116350"/>
                  </a:lnTo>
                  <a:lnTo>
                    <a:pt x="35505" y="116557"/>
                  </a:lnTo>
                  <a:lnTo>
                    <a:pt x="36959" y="116211"/>
                  </a:lnTo>
                  <a:lnTo>
                    <a:pt x="44572" y="112960"/>
                  </a:lnTo>
                  <a:lnTo>
                    <a:pt x="49624" y="111438"/>
                  </a:lnTo>
                  <a:lnTo>
                    <a:pt x="54608" y="110816"/>
                  </a:lnTo>
                  <a:lnTo>
                    <a:pt x="58829" y="111923"/>
                  </a:lnTo>
                  <a:lnTo>
                    <a:pt x="55507" y="114759"/>
                  </a:lnTo>
                  <a:lnTo>
                    <a:pt x="56615" y="115935"/>
                  </a:lnTo>
                  <a:lnTo>
                    <a:pt x="60006" y="115935"/>
                  </a:lnTo>
                  <a:lnTo>
                    <a:pt x="63813" y="115036"/>
                  </a:lnTo>
                  <a:lnTo>
                    <a:pt x="79177" y="109156"/>
                  </a:lnTo>
                  <a:lnTo>
                    <a:pt x="83815" y="108533"/>
                  </a:lnTo>
                  <a:lnTo>
                    <a:pt x="87275" y="109363"/>
                  </a:lnTo>
                  <a:lnTo>
                    <a:pt x="94335" y="112614"/>
                  </a:lnTo>
                  <a:lnTo>
                    <a:pt x="98764" y="113445"/>
                  </a:lnTo>
                  <a:lnTo>
                    <a:pt x="103886" y="113445"/>
                  </a:lnTo>
                  <a:lnTo>
                    <a:pt x="113645" y="112684"/>
                  </a:lnTo>
                  <a:lnTo>
                    <a:pt x="107969" y="114828"/>
                  </a:lnTo>
                  <a:lnTo>
                    <a:pt x="95442" y="115866"/>
                  </a:lnTo>
                  <a:lnTo>
                    <a:pt x="89628" y="117249"/>
                  </a:lnTo>
                  <a:lnTo>
                    <a:pt x="87621" y="118633"/>
                  </a:lnTo>
                  <a:lnTo>
                    <a:pt x="84645" y="122160"/>
                  </a:lnTo>
                  <a:lnTo>
                    <a:pt x="82500" y="123544"/>
                  </a:lnTo>
                  <a:lnTo>
                    <a:pt x="80008" y="124166"/>
                  </a:lnTo>
                  <a:lnTo>
                    <a:pt x="74609" y="124443"/>
                  </a:lnTo>
                  <a:lnTo>
                    <a:pt x="71980" y="124858"/>
                  </a:lnTo>
                  <a:lnTo>
                    <a:pt x="61529" y="128178"/>
                  </a:lnTo>
                  <a:lnTo>
                    <a:pt x="56199" y="130876"/>
                  </a:lnTo>
                  <a:lnTo>
                    <a:pt x="54400" y="133851"/>
                  </a:lnTo>
                  <a:lnTo>
                    <a:pt x="57653" y="137171"/>
                  </a:lnTo>
                  <a:lnTo>
                    <a:pt x="63605" y="139246"/>
                  </a:lnTo>
                  <a:lnTo>
                    <a:pt x="75025" y="142151"/>
                  </a:lnTo>
                  <a:lnTo>
                    <a:pt x="72672" y="142151"/>
                  </a:lnTo>
                  <a:lnTo>
                    <a:pt x="69488" y="141944"/>
                  </a:lnTo>
                  <a:lnTo>
                    <a:pt x="66650" y="142082"/>
                  </a:lnTo>
                  <a:lnTo>
                    <a:pt x="65128" y="143327"/>
                  </a:lnTo>
                  <a:lnTo>
                    <a:pt x="66235" y="145610"/>
                  </a:lnTo>
                  <a:lnTo>
                    <a:pt x="69211" y="147893"/>
                  </a:lnTo>
                  <a:lnTo>
                    <a:pt x="72741" y="149622"/>
                  </a:lnTo>
                  <a:lnTo>
                    <a:pt x="75232" y="150452"/>
                  </a:lnTo>
                  <a:lnTo>
                    <a:pt x="95857" y="151075"/>
                  </a:lnTo>
                  <a:lnTo>
                    <a:pt x="101809" y="153427"/>
                  </a:lnTo>
                  <a:lnTo>
                    <a:pt x="91497" y="154395"/>
                  </a:lnTo>
                  <a:lnTo>
                    <a:pt x="86237" y="155294"/>
                  </a:lnTo>
                  <a:lnTo>
                    <a:pt x="81531" y="156955"/>
                  </a:lnTo>
                  <a:lnTo>
                    <a:pt x="87206" y="161658"/>
                  </a:lnTo>
                  <a:lnTo>
                    <a:pt x="95442" y="164979"/>
                  </a:lnTo>
                  <a:lnTo>
                    <a:pt x="120981" y="169890"/>
                  </a:lnTo>
                  <a:lnTo>
                    <a:pt x="125895" y="170236"/>
                  </a:lnTo>
                  <a:lnTo>
                    <a:pt x="130186" y="169683"/>
                  </a:lnTo>
                  <a:lnTo>
                    <a:pt x="132954" y="168092"/>
                  </a:lnTo>
                  <a:lnTo>
                    <a:pt x="132608" y="166293"/>
                  </a:lnTo>
                  <a:lnTo>
                    <a:pt x="130255" y="164564"/>
                  </a:lnTo>
                  <a:lnTo>
                    <a:pt x="127071" y="163180"/>
                  </a:lnTo>
                  <a:lnTo>
                    <a:pt x="129771" y="162212"/>
                  </a:lnTo>
                  <a:lnTo>
                    <a:pt x="132885" y="162073"/>
                  </a:lnTo>
                  <a:lnTo>
                    <a:pt x="136138" y="162489"/>
                  </a:lnTo>
                  <a:lnTo>
                    <a:pt x="138907" y="163388"/>
                  </a:lnTo>
                  <a:lnTo>
                    <a:pt x="147558" y="168852"/>
                  </a:lnTo>
                  <a:lnTo>
                    <a:pt x="149911" y="169406"/>
                  </a:lnTo>
                  <a:lnTo>
                    <a:pt x="149703" y="166501"/>
                  </a:lnTo>
                  <a:lnTo>
                    <a:pt x="140844" y="154949"/>
                  </a:lnTo>
                  <a:lnTo>
                    <a:pt x="139806" y="150245"/>
                  </a:lnTo>
                  <a:lnTo>
                    <a:pt x="144997" y="154603"/>
                  </a:lnTo>
                  <a:lnTo>
                    <a:pt x="150396" y="160482"/>
                  </a:lnTo>
                  <a:lnTo>
                    <a:pt x="156002" y="165809"/>
                  </a:lnTo>
                  <a:lnTo>
                    <a:pt x="162023" y="168437"/>
                  </a:lnTo>
                  <a:lnTo>
                    <a:pt x="164930" y="167815"/>
                  </a:lnTo>
                  <a:lnTo>
                    <a:pt x="167352" y="165809"/>
                  </a:lnTo>
                  <a:lnTo>
                    <a:pt x="168875" y="162904"/>
                  </a:lnTo>
                  <a:lnTo>
                    <a:pt x="169498" y="159722"/>
                  </a:lnTo>
                  <a:lnTo>
                    <a:pt x="168875" y="156955"/>
                  </a:lnTo>
                  <a:lnTo>
                    <a:pt x="167629" y="154326"/>
                  </a:lnTo>
                  <a:lnTo>
                    <a:pt x="167145" y="152112"/>
                  </a:lnTo>
                  <a:lnTo>
                    <a:pt x="168736" y="150660"/>
                  </a:lnTo>
                  <a:lnTo>
                    <a:pt x="171505" y="151213"/>
                  </a:lnTo>
                  <a:lnTo>
                    <a:pt x="176904" y="155779"/>
                  </a:lnTo>
                  <a:lnTo>
                    <a:pt x="180156" y="155986"/>
                  </a:lnTo>
                  <a:lnTo>
                    <a:pt x="182787" y="154049"/>
                  </a:lnTo>
                  <a:lnTo>
                    <a:pt x="182510" y="152043"/>
                  </a:lnTo>
                  <a:lnTo>
                    <a:pt x="180918" y="150176"/>
                  </a:lnTo>
                  <a:lnTo>
                    <a:pt x="179395" y="148654"/>
                  </a:lnTo>
                  <a:lnTo>
                    <a:pt x="178772" y="148239"/>
                  </a:lnTo>
                  <a:lnTo>
                    <a:pt x="177596" y="148031"/>
                  </a:lnTo>
                  <a:lnTo>
                    <a:pt x="177111" y="147547"/>
                  </a:lnTo>
                  <a:lnTo>
                    <a:pt x="177042" y="146924"/>
                  </a:lnTo>
                  <a:lnTo>
                    <a:pt x="177457" y="146579"/>
                  </a:lnTo>
                  <a:lnTo>
                    <a:pt x="178011" y="146302"/>
                  </a:lnTo>
                  <a:lnTo>
                    <a:pt x="178219" y="145956"/>
                  </a:lnTo>
                  <a:lnTo>
                    <a:pt x="178011" y="144227"/>
                  </a:lnTo>
                  <a:lnTo>
                    <a:pt x="178149" y="137794"/>
                  </a:lnTo>
                  <a:lnTo>
                    <a:pt x="178980" y="134750"/>
                  </a:lnTo>
                  <a:lnTo>
                    <a:pt x="180572" y="132467"/>
                  </a:lnTo>
                  <a:lnTo>
                    <a:pt x="182787" y="130738"/>
                  </a:lnTo>
                  <a:lnTo>
                    <a:pt x="185624" y="129354"/>
                  </a:lnTo>
                  <a:lnTo>
                    <a:pt x="185001" y="132467"/>
                  </a:lnTo>
                  <a:lnTo>
                    <a:pt x="183825" y="135234"/>
                  </a:lnTo>
                  <a:lnTo>
                    <a:pt x="182994" y="138139"/>
                  </a:lnTo>
                  <a:lnTo>
                    <a:pt x="183478" y="141736"/>
                  </a:lnTo>
                  <a:lnTo>
                    <a:pt x="185278" y="144918"/>
                  </a:lnTo>
                  <a:lnTo>
                    <a:pt x="187700" y="146302"/>
                  </a:lnTo>
                  <a:lnTo>
                    <a:pt x="190607" y="146025"/>
                  </a:lnTo>
                  <a:lnTo>
                    <a:pt x="193722" y="144157"/>
                  </a:lnTo>
                  <a:lnTo>
                    <a:pt x="199466" y="139108"/>
                  </a:lnTo>
                  <a:lnTo>
                    <a:pt x="200574" y="137586"/>
                  </a:lnTo>
                  <a:lnTo>
                    <a:pt x="202858" y="133851"/>
                  </a:lnTo>
                  <a:lnTo>
                    <a:pt x="203757" y="132744"/>
                  </a:lnTo>
                  <a:lnTo>
                    <a:pt x="205003" y="132260"/>
                  </a:lnTo>
                  <a:lnTo>
                    <a:pt x="206387" y="132398"/>
                  </a:lnTo>
                  <a:lnTo>
                    <a:pt x="207772" y="132606"/>
                  </a:lnTo>
                  <a:lnTo>
                    <a:pt x="209156" y="132536"/>
                  </a:lnTo>
                  <a:lnTo>
                    <a:pt x="210748" y="131914"/>
                  </a:lnTo>
                  <a:lnTo>
                    <a:pt x="215177" y="129285"/>
                  </a:lnTo>
                  <a:lnTo>
                    <a:pt x="231995" y="124097"/>
                  </a:lnTo>
                  <a:lnTo>
                    <a:pt x="240232" y="120293"/>
                  </a:lnTo>
                  <a:lnTo>
                    <a:pt x="243069" y="115105"/>
                  </a:lnTo>
                  <a:lnTo>
                    <a:pt x="241616" y="112061"/>
                  </a:lnTo>
                  <a:lnTo>
                    <a:pt x="238778" y="108602"/>
                  </a:lnTo>
                  <a:lnTo>
                    <a:pt x="232965" y="103138"/>
                  </a:lnTo>
                  <a:lnTo>
                    <a:pt x="229781" y="101408"/>
                  </a:lnTo>
                  <a:lnTo>
                    <a:pt x="228466" y="102653"/>
                  </a:lnTo>
                  <a:lnTo>
                    <a:pt x="227289" y="104936"/>
                  </a:lnTo>
                  <a:lnTo>
                    <a:pt x="224382" y="106320"/>
                  </a:lnTo>
                  <a:lnTo>
                    <a:pt x="223136" y="105766"/>
                  </a:lnTo>
                  <a:lnTo>
                    <a:pt x="222098" y="104314"/>
                  </a:lnTo>
                  <a:lnTo>
                    <a:pt x="221129" y="102515"/>
                  </a:lnTo>
                  <a:lnTo>
                    <a:pt x="219884" y="101062"/>
                  </a:lnTo>
                  <a:lnTo>
                    <a:pt x="218084" y="100163"/>
                  </a:lnTo>
                  <a:lnTo>
                    <a:pt x="215938" y="99610"/>
                  </a:lnTo>
                  <a:lnTo>
                    <a:pt x="213655" y="99333"/>
                  </a:lnTo>
                  <a:lnTo>
                    <a:pt x="211647" y="99402"/>
                  </a:lnTo>
                  <a:lnTo>
                    <a:pt x="207979" y="100232"/>
                  </a:lnTo>
                  <a:lnTo>
                    <a:pt x="204380" y="101547"/>
                  </a:lnTo>
                  <a:lnTo>
                    <a:pt x="200643" y="102446"/>
                  </a:lnTo>
                  <a:lnTo>
                    <a:pt x="196767" y="102169"/>
                  </a:lnTo>
                  <a:lnTo>
                    <a:pt x="199951" y="96566"/>
                  </a:lnTo>
                  <a:lnTo>
                    <a:pt x="202373" y="90271"/>
                  </a:lnTo>
                  <a:lnTo>
                    <a:pt x="202235" y="84115"/>
                  </a:lnTo>
                  <a:lnTo>
                    <a:pt x="198013" y="78996"/>
                  </a:lnTo>
                  <a:lnTo>
                    <a:pt x="195106" y="78097"/>
                  </a:lnTo>
                  <a:lnTo>
                    <a:pt x="187700" y="77405"/>
                  </a:lnTo>
                  <a:lnTo>
                    <a:pt x="185001" y="76368"/>
                  </a:lnTo>
                  <a:lnTo>
                    <a:pt x="184517" y="74431"/>
                  </a:lnTo>
                  <a:lnTo>
                    <a:pt x="186108" y="72425"/>
                  </a:lnTo>
                  <a:lnTo>
                    <a:pt x="188462" y="70280"/>
                  </a:lnTo>
                  <a:lnTo>
                    <a:pt x="190054" y="68067"/>
                  </a:lnTo>
                  <a:lnTo>
                    <a:pt x="189361" y="61426"/>
                  </a:lnTo>
                  <a:lnTo>
                    <a:pt x="184655" y="56999"/>
                  </a:lnTo>
                  <a:lnTo>
                    <a:pt x="177872" y="55339"/>
                  </a:lnTo>
                  <a:lnTo>
                    <a:pt x="171228" y="56791"/>
                  </a:lnTo>
                  <a:lnTo>
                    <a:pt x="168321" y="60942"/>
                  </a:lnTo>
                  <a:lnTo>
                    <a:pt x="170951" y="65369"/>
                  </a:lnTo>
                  <a:lnTo>
                    <a:pt x="175381" y="70142"/>
                  </a:lnTo>
                  <a:lnTo>
                    <a:pt x="178011" y="74846"/>
                  </a:lnTo>
                  <a:lnTo>
                    <a:pt x="175035" y="73462"/>
                  </a:lnTo>
                  <a:lnTo>
                    <a:pt x="167906" y="72494"/>
                  </a:lnTo>
                  <a:lnTo>
                    <a:pt x="164584" y="71456"/>
                  </a:lnTo>
                  <a:lnTo>
                    <a:pt x="161677" y="69588"/>
                  </a:lnTo>
                  <a:lnTo>
                    <a:pt x="159531" y="67444"/>
                  </a:lnTo>
                  <a:lnTo>
                    <a:pt x="158009" y="64816"/>
                  </a:lnTo>
                  <a:lnTo>
                    <a:pt x="157178" y="61841"/>
                  </a:lnTo>
                  <a:lnTo>
                    <a:pt x="157386" y="59904"/>
                  </a:lnTo>
                  <a:lnTo>
                    <a:pt x="158424" y="56169"/>
                  </a:lnTo>
                  <a:lnTo>
                    <a:pt x="158216" y="54578"/>
                  </a:lnTo>
                  <a:lnTo>
                    <a:pt x="156071" y="52364"/>
                  </a:lnTo>
                  <a:lnTo>
                    <a:pt x="153164" y="51534"/>
                  </a:lnTo>
                  <a:lnTo>
                    <a:pt x="150050" y="51534"/>
                  </a:lnTo>
                  <a:lnTo>
                    <a:pt x="147074" y="51949"/>
                  </a:lnTo>
                  <a:lnTo>
                    <a:pt x="145689" y="52157"/>
                  </a:lnTo>
                  <a:lnTo>
                    <a:pt x="144651" y="52572"/>
                  </a:lnTo>
                  <a:lnTo>
                    <a:pt x="143613" y="52779"/>
                  </a:lnTo>
                  <a:lnTo>
                    <a:pt x="142229" y="52849"/>
                  </a:lnTo>
                  <a:lnTo>
                    <a:pt x="140291" y="52503"/>
                  </a:lnTo>
                  <a:lnTo>
                    <a:pt x="134408" y="50566"/>
                  </a:lnTo>
                  <a:lnTo>
                    <a:pt x="130670" y="50082"/>
                  </a:lnTo>
                  <a:lnTo>
                    <a:pt x="128663" y="49597"/>
                  </a:lnTo>
                  <a:lnTo>
                    <a:pt x="127279" y="48767"/>
                  </a:lnTo>
                  <a:lnTo>
                    <a:pt x="127071" y="48006"/>
                  </a:lnTo>
                  <a:lnTo>
                    <a:pt x="126795" y="45240"/>
                  </a:lnTo>
                  <a:lnTo>
                    <a:pt x="126449" y="44064"/>
                  </a:lnTo>
                  <a:lnTo>
                    <a:pt x="124026" y="41712"/>
                  </a:lnTo>
                  <a:lnTo>
                    <a:pt x="117036" y="37492"/>
                  </a:lnTo>
                  <a:lnTo>
                    <a:pt x="114198" y="35209"/>
                  </a:lnTo>
                  <a:lnTo>
                    <a:pt x="104163" y="23035"/>
                  </a:lnTo>
                  <a:lnTo>
                    <a:pt x="99041" y="14734"/>
                  </a:lnTo>
                  <a:lnTo>
                    <a:pt x="92604" y="8578"/>
                  </a:lnTo>
                  <a:lnTo>
                    <a:pt x="84784" y="4012"/>
                  </a:lnTo>
                  <a:lnTo>
                    <a:pt x="75440" y="830"/>
                  </a:lnTo>
                  <a:lnTo>
                    <a:pt x="71218" y="208"/>
                  </a:lnTo>
                  <a:lnTo>
                    <a:pt x="65889" y="0"/>
                  </a:lnTo>
                  <a:lnTo>
                    <a:pt x="60560" y="277"/>
                  </a:lnTo>
                  <a:lnTo>
                    <a:pt x="56338" y="1107"/>
                  </a:lnTo>
                  <a:lnTo>
                    <a:pt x="53362" y="3113"/>
                  </a:lnTo>
                  <a:lnTo>
                    <a:pt x="52670" y="6018"/>
                  </a:lnTo>
                  <a:lnTo>
                    <a:pt x="53915" y="8923"/>
                  </a:lnTo>
                  <a:lnTo>
                    <a:pt x="56753" y="11068"/>
                  </a:lnTo>
                  <a:lnTo>
                    <a:pt x="61113" y="11621"/>
                  </a:lnTo>
                  <a:lnTo>
                    <a:pt x="66235" y="11552"/>
                  </a:lnTo>
                  <a:lnTo>
                    <a:pt x="70941" y="12451"/>
                  </a:lnTo>
                  <a:lnTo>
                    <a:pt x="73433" y="15841"/>
                  </a:lnTo>
                  <a:lnTo>
                    <a:pt x="72602" y="19714"/>
                  </a:lnTo>
                  <a:lnTo>
                    <a:pt x="69003" y="20475"/>
                  </a:lnTo>
                  <a:lnTo>
                    <a:pt x="60975" y="19369"/>
                  </a:lnTo>
                  <a:lnTo>
                    <a:pt x="56130" y="20475"/>
                  </a:lnTo>
                  <a:lnTo>
                    <a:pt x="51701" y="22135"/>
                  </a:lnTo>
                  <a:lnTo>
                    <a:pt x="47202" y="23450"/>
                  </a:lnTo>
                  <a:lnTo>
                    <a:pt x="37236" y="23657"/>
                  </a:lnTo>
                  <a:lnTo>
                    <a:pt x="33014" y="25110"/>
                  </a:lnTo>
                  <a:lnTo>
                    <a:pt x="29622" y="28084"/>
                  </a:lnTo>
                  <a:lnTo>
                    <a:pt x="27408" y="32512"/>
                  </a:lnTo>
                  <a:lnTo>
                    <a:pt x="26785" y="35002"/>
                  </a:lnTo>
                  <a:lnTo>
                    <a:pt x="27131" y="36039"/>
                  </a:lnTo>
                  <a:lnTo>
                    <a:pt x="36613" y="38668"/>
                  </a:lnTo>
                  <a:lnTo>
                    <a:pt x="39104" y="39567"/>
                  </a:lnTo>
                  <a:lnTo>
                    <a:pt x="41181" y="40743"/>
                  </a:lnTo>
                  <a:lnTo>
                    <a:pt x="43257" y="42680"/>
                  </a:lnTo>
                  <a:lnTo>
                    <a:pt x="44503" y="44409"/>
                  </a:lnTo>
                  <a:lnTo>
                    <a:pt x="45956" y="45862"/>
                  </a:lnTo>
                  <a:lnTo>
                    <a:pt x="48379" y="47038"/>
                  </a:lnTo>
                  <a:lnTo>
                    <a:pt x="56545" y="49044"/>
                  </a:lnTo>
                  <a:lnTo>
                    <a:pt x="59037" y="50358"/>
                  </a:lnTo>
                  <a:lnTo>
                    <a:pt x="49417" y="50912"/>
                  </a:lnTo>
                  <a:lnTo>
                    <a:pt x="44226" y="50843"/>
                  </a:lnTo>
                  <a:lnTo>
                    <a:pt x="39935" y="49805"/>
                  </a:lnTo>
                  <a:lnTo>
                    <a:pt x="38135" y="48698"/>
                  </a:lnTo>
                  <a:lnTo>
                    <a:pt x="34882" y="45655"/>
                  </a:lnTo>
                  <a:lnTo>
                    <a:pt x="32806" y="44479"/>
                  </a:lnTo>
                  <a:lnTo>
                    <a:pt x="31076" y="44064"/>
                  </a:lnTo>
                  <a:lnTo>
                    <a:pt x="25677" y="43648"/>
                  </a:lnTo>
                  <a:lnTo>
                    <a:pt x="21455" y="42888"/>
                  </a:lnTo>
                  <a:lnTo>
                    <a:pt x="16818" y="42611"/>
                  </a:lnTo>
                  <a:lnTo>
                    <a:pt x="13427" y="44133"/>
                  </a:lnTo>
                  <a:lnTo>
                    <a:pt x="13012" y="48906"/>
                  </a:lnTo>
                  <a:lnTo>
                    <a:pt x="14950" y="52226"/>
                  </a:lnTo>
                  <a:lnTo>
                    <a:pt x="18272" y="54509"/>
                  </a:lnTo>
                  <a:lnTo>
                    <a:pt x="22009" y="56584"/>
                  </a:lnTo>
                  <a:lnTo>
                    <a:pt x="25400" y="59005"/>
                  </a:lnTo>
                  <a:lnTo>
                    <a:pt x="16541" y="58175"/>
                  </a:lnTo>
                  <a:lnTo>
                    <a:pt x="11697" y="58313"/>
                  </a:lnTo>
                  <a:lnTo>
                    <a:pt x="8582" y="59973"/>
                  </a:lnTo>
                  <a:lnTo>
                    <a:pt x="8582" y="63155"/>
                  </a:lnTo>
                  <a:lnTo>
                    <a:pt x="11351" y="65646"/>
                  </a:lnTo>
                  <a:lnTo>
                    <a:pt x="15226" y="67306"/>
                  </a:lnTo>
                  <a:lnTo>
                    <a:pt x="18618" y="67998"/>
                  </a:lnTo>
                  <a:lnTo>
                    <a:pt x="23117" y="67859"/>
                  </a:lnTo>
                  <a:lnTo>
                    <a:pt x="24155" y="68620"/>
                  </a:lnTo>
                  <a:lnTo>
                    <a:pt x="28030" y="72286"/>
                  </a:lnTo>
                  <a:lnTo>
                    <a:pt x="29207" y="73186"/>
                  </a:lnTo>
                  <a:lnTo>
                    <a:pt x="30730" y="73531"/>
                  </a:lnTo>
                  <a:lnTo>
                    <a:pt x="33083" y="73324"/>
                  </a:lnTo>
                  <a:lnTo>
                    <a:pt x="38135" y="72079"/>
                  </a:lnTo>
                  <a:lnTo>
                    <a:pt x="42496" y="70695"/>
                  </a:lnTo>
                  <a:lnTo>
                    <a:pt x="46994" y="69658"/>
                  </a:lnTo>
                  <a:lnTo>
                    <a:pt x="52116" y="69381"/>
                  </a:lnTo>
                  <a:lnTo>
                    <a:pt x="50524" y="70419"/>
                  </a:lnTo>
                  <a:lnTo>
                    <a:pt x="46787" y="71940"/>
                  </a:lnTo>
                  <a:lnTo>
                    <a:pt x="45472" y="72978"/>
                  </a:lnTo>
                  <a:lnTo>
                    <a:pt x="45126" y="74085"/>
                  </a:lnTo>
                  <a:lnTo>
                    <a:pt x="45264" y="76437"/>
                  </a:lnTo>
                  <a:lnTo>
                    <a:pt x="45126" y="77267"/>
                  </a:lnTo>
                  <a:lnTo>
                    <a:pt x="42357" y="78719"/>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2D03B9C3-4FBC-0B60-ADDF-B2122A322DF1}"/>
                </a:ext>
              </a:extLst>
            </p:cNvPr>
            <p:cNvSpPr/>
            <p:nvPr/>
          </p:nvSpPr>
          <p:spPr>
            <a:xfrm>
              <a:off x="2344238" y="1937252"/>
              <a:ext cx="360392" cy="263391"/>
            </a:xfrm>
            <a:custGeom>
              <a:avLst/>
              <a:gdLst>
                <a:gd name="connsiteX0" fmla="*/ 79321 w 270600"/>
                <a:gd name="connsiteY0" fmla="*/ 13627 h 197767"/>
                <a:gd name="connsiteX1" fmla="*/ 84651 w 270600"/>
                <a:gd name="connsiteY1" fmla="*/ 13835 h 197767"/>
                <a:gd name="connsiteX2" fmla="*/ 88873 w 270600"/>
                <a:gd name="connsiteY2" fmla="*/ 14457 h 197767"/>
                <a:gd name="connsiteX3" fmla="*/ 98216 w 270600"/>
                <a:gd name="connsiteY3" fmla="*/ 17639 h 197767"/>
                <a:gd name="connsiteX4" fmla="*/ 106037 w 270600"/>
                <a:gd name="connsiteY4" fmla="*/ 22205 h 197767"/>
                <a:gd name="connsiteX5" fmla="*/ 112474 w 270600"/>
                <a:gd name="connsiteY5" fmla="*/ 28430 h 197767"/>
                <a:gd name="connsiteX6" fmla="*/ 117595 w 270600"/>
                <a:gd name="connsiteY6" fmla="*/ 36731 h 197767"/>
                <a:gd name="connsiteX7" fmla="*/ 127631 w 270600"/>
                <a:gd name="connsiteY7" fmla="*/ 48906 h 197767"/>
                <a:gd name="connsiteX8" fmla="*/ 130538 w 270600"/>
                <a:gd name="connsiteY8" fmla="*/ 51188 h 197767"/>
                <a:gd name="connsiteX9" fmla="*/ 137459 w 270600"/>
                <a:gd name="connsiteY9" fmla="*/ 55408 h 197767"/>
                <a:gd name="connsiteX10" fmla="*/ 139881 w 270600"/>
                <a:gd name="connsiteY10" fmla="*/ 57760 h 197767"/>
                <a:gd name="connsiteX11" fmla="*/ 140296 w 270600"/>
                <a:gd name="connsiteY11" fmla="*/ 58936 h 197767"/>
                <a:gd name="connsiteX12" fmla="*/ 140504 w 270600"/>
                <a:gd name="connsiteY12" fmla="*/ 61703 h 197767"/>
                <a:gd name="connsiteX13" fmla="*/ 140712 w 270600"/>
                <a:gd name="connsiteY13" fmla="*/ 62464 h 197767"/>
                <a:gd name="connsiteX14" fmla="*/ 142165 w 270600"/>
                <a:gd name="connsiteY14" fmla="*/ 63294 h 197767"/>
                <a:gd name="connsiteX15" fmla="*/ 144172 w 270600"/>
                <a:gd name="connsiteY15" fmla="*/ 63778 h 197767"/>
                <a:gd name="connsiteX16" fmla="*/ 147910 w 270600"/>
                <a:gd name="connsiteY16" fmla="*/ 64262 h 197767"/>
                <a:gd name="connsiteX17" fmla="*/ 153862 w 270600"/>
                <a:gd name="connsiteY17" fmla="*/ 66199 h 197767"/>
                <a:gd name="connsiteX18" fmla="*/ 155800 w 270600"/>
                <a:gd name="connsiteY18" fmla="*/ 66545 h 197767"/>
                <a:gd name="connsiteX19" fmla="*/ 157184 w 270600"/>
                <a:gd name="connsiteY19" fmla="*/ 66545 h 197767"/>
                <a:gd name="connsiteX20" fmla="*/ 158222 w 270600"/>
                <a:gd name="connsiteY20" fmla="*/ 66268 h 197767"/>
                <a:gd name="connsiteX21" fmla="*/ 159260 w 270600"/>
                <a:gd name="connsiteY21" fmla="*/ 65922 h 197767"/>
                <a:gd name="connsiteX22" fmla="*/ 160644 w 270600"/>
                <a:gd name="connsiteY22" fmla="*/ 65646 h 197767"/>
                <a:gd name="connsiteX23" fmla="*/ 163620 w 270600"/>
                <a:gd name="connsiteY23" fmla="*/ 65231 h 197767"/>
                <a:gd name="connsiteX24" fmla="*/ 166735 w 270600"/>
                <a:gd name="connsiteY24" fmla="*/ 65231 h 197767"/>
                <a:gd name="connsiteX25" fmla="*/ 169642 w 270600"/>
                <a:gd name="connsiteY25" fmla="*/ 65992 h 197767"/>
                <a:gd name="connsiteX26" fmla="*/ 171787 w 270600"/>
                <a:gd name="connsiteY26" fmla="*/ 68274 h 197767"/>
                <a:gd name="connsiteX27" fmla="*/ 171995 w 270600"/>
                <a:gd name="connsiteY27" fmla="*/ 69865 h 197767"/>
                <a:gd name="connsiteX28" fmla="*/ 170957 w 270600"/>
                <a:gd name="connsiteY28" fmla="*/ 73601 h 197767"/>
                <a:gd name="connsiteX29" fmla="*/ 170818 w 270600"/>
                <a:gd name="connsiteY29" fmla="*/ 75537 h 197767"/>
                <a:gd name="connsiteX30" fmla="*/ 171649 w 270600"/>
                <a:gd name="connsiteY30" fmla="*/ 78512 h 197767"/>
                <a:gd name="connsiteX31" fmla="*/ 173102 w 270600"/>
                <a:gd name="connsiteY31" fmla="*/ 81071 h 197767"/>
                <a:gd name="connsiteX32" fmla="*/ 175248 w 270600"/>
                <a:gd name="connsiteY32" fmla="*/ 83285 h 197767"/>
                <a:gd name="connsiteX33" fmla="*/ 178155 w 270600"/>
                <a:gd name="connsiteY33" fmla="*/ 85153 h 197767"/>
                <a:gd name="connsiteX34" fmla="*/ 181546 w 270600"/>
                <a:gd name="connsiteY34" fmla="*/ 86190 h 197767"/>
                <a:gd name="connsiteX35" fmla="*/ 188606 w 270600"/>
                <a:gd name="connsiteY35" fmla="*/ 87228 h 197767"/>
                <a:gd name="connsiteX36" fmla="*/ 191582 w 270600"/>
                <a:gd name="connsiteY36" fmla="*/ 88611 h 197767"/>
                <a:gd name="connsiteX37" fmla="*/ 189021 w 270600"/>
                <a:gd name="connsiteY37" fmla="*/ 83838 h 197767"/>
                <a:gd name="connsiteX38" fmla="*/ 184591 w 270600"/>
                <a:gd name="connsiteY38" fmla="*/ 79065 h 197767"/>
                <a:gd name="connsiteX39" fmla="*/ 181961 w 270600"/>
                <a:gd name="connsiteY39" fmla="*/ 74638 h 197767"/>
                <a:gd name="connsiteX40" fmla="*/ 184868 w 270600"/>
                <a:gd name="connsiteY40" fmla="*/ 70488 h 197767"/>
                <a:gd name="connsiteX41" fmla="*/ 191513 w 270600"/>
                <a:gd name="connsiteY41" fmla="*/ 69035 h 197767"/>
                <a:gd name="connsiteX42" fmla="*/ 198295 w 270600"/>
                <a:gd name="connsiteY42" fmla="*/ 70695 h 197767"/>
                <a:gd name="connsiteX43" fmla="*/ 203071 w 270600"/>
                <a:gd name="connsiteY43" fmla="*/ 75122 h 197767"/>
                <a:gd name="connsiteX44" fmla="*/ 203694 w 270600"/>
                <a:gd name="connsiteY44" fmla="*/ 81763 h 197767"/>
                <a:gd name="connsiteX45" fmla="*/ 202171 w 270600"/>
                <a:gd name="connsiteY45" fmla="*/ 83977 h 197767"/>
                <a:gd name="connsiteX46" fmla="*/ 199818 w 270600"/>
                <a:gd name="connsiteY46" fmla="*/ 86121 h 197767"/>
                <a:gd name="connsiteX47" fmla="*/ 198226 w 270600"/>
                <a:gd name="connsiteY47" fmla="*/ 88127 h 197767"/>
                <a:gd name="connsiteX48" fmla="*/ 198711 w 270600"/>
                <a:gd name="connsiteY48" fmla="*/ 90064 h 197767"/>
                <a:gd name="connsiteX49" fmla="*/ 201341 w 270600"/>
                <a:gd name="connsiteY49" fmla="*/ 91101 h 197767"/>
                <a:gd name="connsiteX50" fmla="*/ 208746 w 270600"/>
                <a:gd name="connsiteY50" fmla="*/ 91793 h 197767"/>
                <a:gd name="connsiteX51" fmla="*/ 211653 w 270600"/>
                <a:gd name="connsiteY51" fmla="*/ 92693 h 197767"/>
                <a:gd name="connsiteX52" fmla="*/ 215875 w 270600"/>
                <a:gd name="connsiteY52" fmla="*/ 97811 h 197767"/>
                <a:gd name="connsiteX53" fmla="*/ 216013 w 270600"/>
                <a:gd name="connsiteY53" fmla="*/ 103899 h 197767"/>
                <a:gd name="connsiteX54" fmla="*/ 213660 w 270600"/>
                <a:gd name="connsiteY54" fmla="*/ 110193 h 197767"/>
                <a:gd name="connsiteX55" fmla="*/ 210407 w 270600"/>
                <a:gd name="connsiteY55" fmla="*/ 115796 h 197767"/>
                <a:gd name="connsiteX56" fmla="*/ 214283 w 270600"/>
                <a:gd name="connsiteY56" fmla="*/ 116073 h 197767"/>
                <a:gd name="connsiteX57" fmla="*/ 218020 w 270600"/>
                <a:gd name="connsiteY57" fmla="*/ 115174 h 197767"/>
                <a:gd name="connsiteX58" fmla="*/ 221689 w 270600"/>
                <a:gd name="connsiteY58" fmla="*/ 113860 h 197767"/>
                <a:gd name="connsiteX59" fmla="*/ 225357 w 270600"/>
                <a:gd name="connsiteY59" fmla="*/ 113030 h 197767"/>
                <a:gd name="connsiteX60" fmla="*/ 227364 w 270600"/>
                <a:gd name="connsiteY60" fmla="*/ 113030 h 197767"/>
                <a:gd name="connsiteX61" fmla="*/ 229648 w 270600"/>
                <a:gd name="connsiteY61" fmla="*/ 113237 h 197767"/>
                <a:gd name="connsiteX62" fmla="*/ 231793 w 270600"/>
                <a:gd name="connsiteY62" fmla="*/ 113790 h 197767"/>
                <a:gd name="connsiteX63" fmla="*/ 233593 w 270600"/>
                <a:gd name="connsiteY63" fmla="*/ 114759 h 197767"/>
                <a:gd name="connsiteX64" fmla="*/ 234839 w 270600"/>
                <a:gd name="connsiteY64" fmla="*/ 116142 h 197767"/>
                <a:gd name="connsiteX65" fmla="*/ 235877 w 270600"/>
                <a:gd name="connsiteY65" fmla="*/ 117941 h 197767"/>
                <a:gd name="connsiteX66" fmla="*/ 236915 w 270600"/>
                <a:gd name="connsiteY66" fmla="*/ 119393 h 197767"/>
                <a:gd name="connsiteX67" fmla="*/ 238161 w 270600"/>
                <a:gd name="connsiteY67" fmla="*/ 119947 h 197767"/>
                <a:gd name="connsiteX68" fmla="*/ 241068 w 270600"/>
                <a:gd name="connsiteY68" fmla="*/ 118494 h 197767"/>
                <a:gd name="connsiteX69" fmla="*/ 242244 w 270600"/>
                <a:gd name="connsiteY69" fmla="*/ 116211 h 197767"/>
                <a:gd name="connsiteX70" fmla="*/ 243559 w 270600"/>
                <a:gd name="connsiteY70" fmla="*/ 114966 h 197767"/>
                <a:gd name="connsiteX71" fmla="*/ 246743 w 270600"/>
                <a:gd name="connsiteY71" fmla="*/ 116696 h 197767"/>
                <a:gd name="connsiteX72" fmla="*/ 252487 w 270600"/>
                <a:gd name="connsiteY72" fmla="*/ 122160 h 197767"/>
                <a:gd name="connsiteX73" fmla="*/ 255325 w 270600"/>
                <a:gd name="connsiteY73" fmla="*/ 125619 h 197767"/>
                <a:gd name="connsiteX74" fmla="*/ 256779 w 270600"/>
                <a:gd name="connsiteY74" fmla="*/ 128663 h 197767"/>
                <a:gd name="connsiteX75" fmla="*/ 253941 w 270600"/>
                <a:gd name="connsiteY75" fmla="*/ 133851 h 197767"/>
                <a:gd name="connsiteX76" fmla="*/ 245705 w 270600"/>
                <a:gd name="connsiteY76" fmla="*/ 137655 h 197767"/>
                <a:gd name="connsiteX77" fmla="*/ 228886 w 270600"/>
                <a:gd name="connsiteY77" fmla="*/ 142843 h 197767"/>
                <a:gd name="connsiteX78" fmla="*/ 224388 w 270600"/>
                <a:gd name="connsiteY78" fmla="*/ 145472 h 197767"/>
                <a:gd name="connsiteX79" fmla="*/ 222796 w 270600"/>
                <a:gd name="connsiteY79" fmla="*/ 146025 h 197767"/>
                <a:gd name="connsiteX80" fmla="*/ 221412 w 270600"/>
                <a:gd name="connsiteY80" fmla="*/ 146025 h 197767"/>
                <a:gd name="connsiteX81" fmla="*/ 220027 w 270600"/>
                <a:gd name="connsiteY81" fmla="*/ 145887 h 197767"/>
                <a:gd name="connsiteX82" fmla="*/ 218643 w 270600"/>
                <a:gd name="connsiteY82" fmla="*/ 145749 h 197767"/>
                <a:gd name="connsiteX83" fmla="*/ 217398 w 270600"/>
                <a:gd name="connsiteY83" fmla="*/ 146164 h 197767"/>
                <a:gd name="connsiteX84" fmla="*/ 216498 w 270600"/>
                <a:gd name="connsiteY84" fmla="*/ 147270 h 197767"/>
                <a:gd name="connsiteX85" fmla="*/ 214214 w 270600"/>
                <a:gd name="connsiteY85" fmla="*/ 151075 h 197767"/>
                <a:gd name="connsiteX86" fmla="*/ 213106 w 270600"/>
                <a:gd name="connsiteY86" fmla="*/ 152528 h 197767"/>
                <a:gd name="connsiteX87" fmla="*/ 207362 w 270600"/>
                <a:gd name="connsiteY87" fmla="*/ 157577 h 197767"/>
                <a:gd name="connsiteX88" fmla="*/ 204178 w 270600"/>
                <a:gd name="connsiteY88" fmla="*/ 159445 h 197767"/>
                <a:gd name="connsiteX89" fmla="*/ 201271 w 270600"/>
                <a:gd name="connsiteY89" fmla="*/ 159791 h 197767"/>
                <a:gd name="connsiteX90" fmla="*/ 198849 w 270600"/>
                <a:gd name="connsiteY90" fmla="*/ 158407 h 197767"/>
                <a:gd name="connsiteX91" fmla="*/ 197050 w 270600"/>
                <a:gd name="connsiteY91" fmla="*/ 155225 h 197767"/>
                <a:gd name="connsiteX92" fmla="*/ 196565 w 270600"/>
                <a:gd name="connsiteY92" fmla="*/ 151628 h 197767"/>
                <a:gd name="connsiteX93" fmla="*/ 197326 w 270600"/>
                <a:gd name="connsiteY93" fmla="*/ 148723 h 197767"/>
                <a:gd name="connsiteX94" fmla="*/ 198503 w 270600"/>
                <a:gd name="connsiteY94" fmla="*/ 145956 h 197767"/>
                <a:gd name="connsiteX95" fmla="*/ 199195 w 270600"/>
                <a:gd name="connsiteY95" fmla="*/ 142843 h 197767"/>
                <a:gd name="connsiteX96" fmla="*/ 196357 w 270600"/>
                <a:gd name="connsiteY96" fmla="*/ 144158 h 197767"/>
                <a:gd name="connsiteX97" fmla="*/ 194143 w 270600"/>
                <a:gd name="connsiteY97" fmla="*/ 145887 h 197767"/>
                <a:gd name="connsiteX98" fmla="*/ 192551 w 270600"/>
                <a:gd name="connsiteY98" fmla="*/ 148170 h 197767"/>
                <a:gd name="connsiteX99" fmla="*/ 191720 w 270600"/>
                <a:gd name="connsiteY99" fmla="*/ 151213 h 197767"/>
                <a:gd name="connsiteX100" fmla="*/ 191582 w 270600"/>
                <a:gd name="connsiteY100" fmla="*/ 157646 h 197767"/>
                <a:gd name="connsiteX101" fmla="*/ 191789 w 270600"/>
                <a:gd name="connsiteY101" fmla="*/ 159376 h 197767"/>
                <a:gd name="connsiteX102" fmla="*/ 191582 w 270600"/>
                <a:gd name="connsiteY102" fmla="*/ 159791 h 197767"/>
                <a:gd name="connsiteX103" fmla="*/ 191097 w 270600"/>
                <a:gd name="connsiteY103" fmla="*/ 160067 h 197767"/>
                <a:gd name="connsiteX104" fmla="*/ 190682 w 270600"/>
                <a:gd name="connsiteY104" fmla="*/ 160413 h 197767"/>
                <a:gd name="connsiteX105" fmla="*/ 190682 w 270600"/>
                <a:gd name="connsiteY105" fmla="*/ 161036 h 197767"/>
                <a:gd name="connsiteX106" fmla="*/ 191236 w 270600"/>
                <a:gd name="connsiteY106" fmla="*/ 161520 h 197767"/>
                <a:gd name="connsiteX107" fmla="*/ 192412 w 270600"/>
                <a:gd name="connsiteY107" fmla="*/ 161728 h 197767"/>
                <a:gd name="connsiteX108" fmla="*/ 193035 w 270600"/>
                <a:gd name="connsiteY108" fmla="*/ 162143 h 197767"/>
                <a:gd name="connsiteX109" fmla="*/ 194558 w 270600"/>
                <a:gd name="connsiteY109" fmla="*/ 163664 h 197767"/>
                <a:gd name="connsiteX110" fmla="*/ 196150 w 270600"/>
                <a:gd name="connsiteY110" fmla="*/ 165532 h 197767"/>
                <a:gd name="connsiteX111" fmla="*/ 196427 w 270600"/>
                <a:gd name="connsiteY111" fmla="*/ 167538 h 197767"/>
                <a:gd name="connsiteX112" fmla="*/ 193866 w 270600"/>
                <a:gd name="connsiteY112" fmla="*/ 169475 h 197767"/>
                <a:gd name="connsiteX113" fmla="*/ 190613 w 270600"/>
                <a:gd name="connsiteY113" fmla="*/ 169267 h 197767"/>
                <a:gd name="connsiteX114" fmla="*/ 185214 w 270600"/>
                <a:gd name="connsiteY114" fmla="*/ 164702 h 197767"/>
                <a:gd name="connsiteX115" fmla="*/ 182446 w 270600"/>
                <a:gd name="connsiteY115" fmla="*/ 164149 h 197767"/>
                <a:gd name="connsiteX116" fmla="*/ 180854 w 270600"/>
                <a:gd name="connsiteY116" fmla="*/ 165601 h 197767"/>
                <a:gd name="connsiteX117" fmla="*/ 181338 w 270600"/>
                <a:gd name="connsiteY117" fmla="*/ 167815 h 197767"/>
                <a:gd name="connsiteX118" fmla="*/ 182584 w 270600"/>
                <a:gd name="connsiteY118" fmla="*/ 170443 h 197767"/>
                <a:gd name="connsiteX119" fmla="*/ 183207 w 270600"/>
                <a:gd name="connsiteY119" fmla="*/ 173210 h 197767"/>
                <a:gd name="connsiteX120" fmla="*/ 182584 w 270600"/>
                <a:gd name="connsiteY120" fmla="*/ 176392 h 197767"/>
                <a:gd name="connsiteX121" fmla="*/ 181062 w 270600"/>
                <a:gd name="connsiteY121" fmla="*/ 179298 h 197767"/>
                <a:gd name="connsiteX122" fmla="*/ 178708 w 270600"/>
                <a:gd name="connsiteY122" fmla="*/ 181373 h 197767"/>
                <a:gd name="connsiteX123" fmla="*/ 175732 w 270600"/>
                <a:gd name="connsiteY123" fmla="*/ 181926 h 197767"/>
                <a:gd name="connsiteX124" fmla="*/ 169711 w 270600"/>
                <a:gd name="connsiteY124" fmla="*/ 179298 h 197767"/>
                <a:gd name="connsiteX125" fmla="*/ 164105 w 270600"/>
                <a:gd name="connsiteY125" fmla="*/ 174040 h 197767"/>
                <a:gd name="connsiteX126" fmla="*/ 158707 w 270600"/>
                <a:gd name="connsiteY126" fmla="*/ 168161 h 197767"/>
                <a:gd name="connsiteX127" fmla="*/ 153516 w 270600"/>
                <a:gd name="connsiteY127" fmla="*/ 163803 h 197767"/>
                <a:gd name="connsiteX128" fmla="*/ 154554 w 270600"/>
                <a:gd name="connsiteY128" fmla="*/ 168507 h 197767"/>
                <a:gd name="connsiteX129" fmla="*/ 163413 w 270600"/>
                <a:gd name="connsiteY129" fmla="*/ 180059 h 197767"/>
                <a:gd name="connsiteX130" fmla="*/ 163620 w 270600"/>
                <a:gd name="connsiteY130" fmla="*/ 182964 h 197767"/>
                <a:gd name="connsiteX131" fmla="*/ 161267 w 270600"/>
                <a:gd name="connsiteY131" fmla="*/ 182411 h 197767"/>
                <a:gd name="connsiteX132" fmla="*/ 152685 w 270600"/>
                <a:gd name="connsiteY132" fmla="*/ 176946 h 197767"/>
                <a:gd name="connsiteX133" fmla="*/ 149917 w 270600"/>
                <a:gd name="connsiteY133" fmla="*/ 176046 h 197767"/>
                <a:gd name="connsiteX134" fmla="*/ 146664 w 270600"/>
                <a:gd name="connsiteY134" fmla="*/ 175631 h 197767"/>
                <a:gd name="connsiteX135" fmla="*/ 143480 w 270600"/>
                <a:gd name="connsiteY135" fmla="*/ 175770 h 197767"/>
                <a:gd name="connsiteX136" fmla="*/ 140850 w 270600"/>
                <a:gd name="connsiteY136" fmla="*/ 176738 h 197767"/>
                <a:gd name="connsiteX137" fmla="*/ 144034 w 270600"/>
                <a:gd name="connsiteY137" fmla="*/ 178122 h 197767"/>
                <a:gd name="connsiteX138" fmla="*/ 146387 w 270600"/>
                <a:gd name="connsiteY138" fmla="*/ 179851 h 197767"/>
                <a:gd name="connsiteX139" fmla="*/ 146733 w 270600"/>
                <a:gd name="connsiteY139" fmla="*/ 181650 h 197767"/>
                <a:gd name="connsiteX140" fmla="*/ 143965 w 270600"/>
                <a:gd name="connsiteY140" fmla="*/ 183241 h 197767"/>
                <a:gd name="connsiteX141" fmla="*/ 139674 w 270600"/>
                <a:gd name="connsiteY141" fmla="*/ 183794 h 197767"/>
                <a:gd name="connsiteX142" fmla="*/ 134759 w 270600"/>
                <a:gd name="connsiteY142" fmla="*/ 183448 h 197767"/>
                <a:gd name="connsiteX143" fmla="*/ 109221 w 270600"/>
                <a:gd name="connsiteY143" fmla="*/ 178468 h 197767"/>
                <a:gd name="connsiteX144" fmla="*/ 100915 w 270600"/>
                <a:gd name="connsiteY144" fmla="*/ 175216 h 197767"/>
                <a:gd name="connsiteX145" fmla="*/ 95240 w 270600"/>
                <a:gd name="connsiteY145" fmla="*/ 170513 h 197767"/>
                <a:gd name="connsiteX146" fmla="*/ 99946 w 270600"/>
                <a:gd name="connsiteY146" fmla="*/ 168852 h 197767"/>
                <a:gd name="connsiteX147" fmla="*/ 105206 w 270600"/>
                <a:gd name="connsiteY147" fmla="*/ 167953 h 197767"/>
                <a:gd name="connsiteX148" fmla="*/ 115588 w 270600"/>
                <a:gd name="connsiteY148" fmla="*/ 166985 h 197767"/>
                <a:gd name="connsiteX149" fmla="*/ 109636 w 270600"/>
                <a:gd name="connsiteY149" fmla="*/ 164633 h 197767"/>
                <a:gd name="connsiteX150" fmla="*/ 89011 w 270600"/>
                <a:gd name="connsiteY150" fmla="*/ 164010 h 197767"/>
                <a:gd name="connsiteX151" fmla="*/ 86519 w 270600"/>
                <a:gd name="connsiteY151" fmla="*/ 163180 h 197767"/>
                <a:gd name="connsiteX152" fmla="*/ 83059 w 270600"/>
                <a:gd name="connsiteY152" fmla="*/ 161451 h 197767"/>
                <a:gd name="connsiteX153" fmla="*/ 80083 w 270600"/>
                <a:gd name="connsiteY153" fmla="*/ 159168 h 197767"/>
                <a:gd name="connsiteX154" fmla="*/ 78975 w 270600"/>
                <a:gd name="connsiteY154" fmla="*/ 156885 h 197767"/>
                <a:gd name="connsiteX155" fmla="*/ 80429 w 270600"/>
                <a:gd name="connsiteY155" fmla="*/ 155640 h 197767"/>
                <a:gd name="connsiteX156" fmla="*/ 83336 w 270600"/>
                <a:gd name="connsiteY156" fmla="*/ 155502 h 197767"/>
                <a:gd name="connsiteX157" fmla="*/ 86519 w 270600"/>
                <a:gd name="connsiteY157" fmla="*/ 155779 h 197767"/>
                <a:gd name="connsiteX158" fmla="*/ 88873 w 270600"/>
                <a:gd name="connsiteY158" fmla="*/ 155779 h 197767"/>
                <a:gd name="connsiteX159" fmla="*/ 77453 w 270600"/>
                <a:gd name="connsiteY159" fmla="*/ 152873 h 197767"/>
                <a:gd name="connsiteX160" fmla="*/ 71501 w 270600"/>
                <a:gd name="connsiteY160" fmla="*/ 150729 h 197767"/>
                <a:gd name="connsiteX161" fmla="*/ 68248 w 270600"/>
                <a:gd name="connsiteY161" fmla="*/ 147409 h 197767"/>
                <a:gd name="connsiteX162" fmla="*/ 70116 w 270600"/>
                <a:gd name="connsiteY162" fmla="*/ 144434 h 197767"/>
                <a:gd name="connsiteX163" fmla="*/ 75446 w 270600"/>
                <a:gd name="connsiteY163" fmla="*/ 141736 h 197767"/>
                <a:gd name="connsiteX164" fmla="*/ 85827 w 270600"/>
                <a:gd name="connsiteY164" fmla="*/ 138416 h 197767"/>
                <a:gd name="connsiteX165" fmla="*/ 88457 w 270600"/>
                <a:gd name="connsiteY165" fmla="*/ 138001 h 197767"/>
                <a:gd name="connsiteX166" fmla="*/ 93925 w 270600"/>
                <a:gd name="connsiteY166" fmla="*/ 137724 h 197767"/>
                <a:gd name="connsiteX167" fmla="*/ 96347 w 270600"/>
                <a:gd name="connsiteY167" fmla="*/ 137102 h 197767"/>
                <a:gd name="connsiteX168" fmla="*/ 98493 w 270600"/>
                <a:gd name="connsiteY168" fmla="*/ 135718 h 197767"/>
                <a:gd name="connsiteX169" fmla="*/ 101538 w 270600"/>
                <a:gd name="connsiteY169" fmla="*/ 132260 h 197767"/>
                <a:gd name="connsiteX170" fmla="*/ 103545 w 270600"/>
                <a:gd name="connsiteY170" fmla="*/ 130876 h 197767"/>
                <a:gd name="connsiteX171" fmla="*/ 109359 w 270600"/>
                <a:gd name="connsiteY171" fmla="*/ 129424 h 197767"/>
                <a:gd name="connsiteX172" fmla="*/ 121886 w 270600"/>
                <a:gd name="connsiteY172" fmla="*/ 128386 h 197767"/>
                <a:gd name="connsiteX173" fmla="*/ 127562 w 270600"/>
                <a:gd name="connsiteY173" fmla="*/ 126242 h 197767"/>
                <a:gd name="connsiteX174" fmla="*/ 117803 w 270600"/>
                <a:gd name="connsiteY174" fmla="*/ 127002 h 197767"/>
                <a:gd name="connsiteX175" fmla="*/ 112681 w 270600"/>
                <a:gd name="connsiteY175" fmla="*/ 127002 h 197767"/>
                <a:gd name="connsiteX176" fmla="*/ 108252 w 270600"/>
                <a:gd name="connsiteY176" fmla="*/ 126172 h 197767"/>
                <a:gd name="connsiteX177" fmla="*/ 101192 w 270600"/>
                <a:gd name="connsiteY177" fmla="*/ 122852 h 197767"/>
                <a:gd name="connsiteX178" fmla="*/ 97801 w 270600"/>
                <a:gd name="connsiteY178" fmla="*/ 122022 h 197767"/>
                <a:gd name="connsiteX179" fmla="*/ 93095 w 270600"/>
                <a:gd name="connsiteY179" fmla="*/ 122645 h 197767"/>
                <a:gd name="connsiteX180" fmla="*/ 77730 w 270600"/>
                <a:gd name="connsiteY180" fmla="*/ 128524 h 197767"/>
                <a:gd name="connsiteX181" fmla="*/ 73992 w 270600"/>
                <a:gd name="connsiteY181" fmla="*/ 129424 h 197767"/>
                <a:gd name="connsiteX182" fmla="*/ 70601 w 270600"/>
                <a:gd name="connsiteY182" fmla="*/ 129424 h 197767"/>
                <a:gd name="connsiteX183" fmla="*/ 69494 w 270600"/>
                <a:gd name="connsiteY183" fmla="*/ 128178 h 197767"/>
                <a:gd name="connsiteX184" fmla="*/ 72746 w 270600"/>
                <a:gd name="connsiteY184" fmla="*/ 125412 h 197767"/>
                <a:gd name="connsiteX185" fmla="*/ 68594 w 270600"/>
                <a:gd name="connsiteY185" fmla="*/ 124305 h 197767"/>
                <a:gd name="connsiteX186" fmla="*/ 63541 w 270600"/>
                <a:gd name="connsiteY186" fmla="*/ 124858 h 197767"/>
                <a:gd name="connsiteX187" fmla="*/ 58558 w 270600"/>
                <a:gd name="connsiteY187" fmla="*/ 126380 h 197767"/>
                <a:gd name="connsiteX188" fmla="*/ 50945 w 270600"/>
                <a:gd name="connsiteY188" fmla="*/ 129631 h 197767"/>
                <a:gd name="connsiteX189" fmla="*/ 49492 w 270600"/>
                <a:gd name="connsiteY189" fmla="*/ 129977 h 197767"/>
                <a:gd name="connsiteX190" fmla="*/ 47623 w 270600"/>
                <a:gd name="connsiteY190" fmla="*/ 129769 h 197767"/>
                <a:gd name="connsiteX191" fmla="*/ 46654 w 270600"/>
                <a:gd name="connsiteY191" fmla="*/ 129285 h 197767"/>
                <a:gd name="connsiteX192" fmla="*/ 44854 w 270600"/>
                <a:gd name="connsiteY192" fmla="*/ 127694 h 197767"/>
                <a:gd name="connsiteX193" fmla="*/ 43885 w 270600"/>
                <a:gd name="connsiteY193" fmla="*/ 127072 h 197767"/>
                <a:gd name="connsiteX194" fmla="*/ 42501 w 270600"/>
                <a:gd name="connsiteY194" fmla="*/ 126657 h 197767"/>
                <a:gd name="connsiteX195" fmla="*/ 39525 w 270600"/>
                <a:gd name="connsiteY195" fmla="*/ 126103 h 197767"/>
                <a:gd name="connsiteX196" fmla="*/ 38210 w 270600"/>
                <a:gd name="connsiteY196" fmla="*/ 125550 h 197767"/>
                <a:gd name="connsiteX197" fmla="*/ 36618 w 270600"/>
                <a:gd name="connsiteY197" fmla="*/ 124166 h 197767"/>
                <a:gd name="connsiteX198" fmla="*/ 35580 w 270600"/>
                <a:gd name="connsiteY198" fmla="*/ 122299 h 197767"/>
                <a:gd name="connsiteX199" fmla="*/ 35580 w 270600"/>
                <a:gd name="connsiteY199" fmla="*/ 120085 h 197767"/>
                <a:gd name="connsiteX200" fmla="*/ 36895 w 270600"/>
                <a:gd name="connsiteY200" fmla="*/ 117872 h 197767"/>
                <a:gd name="connsiteX201" fmla="*/ 38556 w 270600"/>
                <a:gd name="connsiteY201" fmla="*/ 116903 h 197767"/>
                <a:gd name="connsiteX202" fmla="*/ 40771 w 270600"/>
                <a:gd name="connsiteY202" fmla="*/ 116419 h 197767"/>
                <a:gd name="connsiteX203" fmla="*/ 44993 w 270600"/>
                <a:gd name="connsiteY203" fmla="*/ 116004 h 197767"/>
                <a:gd name="connsiteX204" fmla="*/ 55028 w 270600"/>
                <a:gd name="connsiteY204" fmla="*/ 113998 h 197767"/>
                <a:gd name="connsiteX205" fmla="*/ 59942 w 270600"/>
                <a:gd name="connsiteY205" fmla="*/ 111992 h 197767"/>
                <a:gd name="connsiteX206" fmla="*/ 62988 w 270600"/>
                <a:gd name="connsiteY206" fmla="*/ 108672 h 197767"/>
                <a:gd name="connsiteX207" fmla="*/ 47138 w 270600"/>
                <a:gd name="connsiteY207" fmla="*/ 111853 h 197767"/>
                <a:gd name="connsiteX208" fmla="*/ 39248 w 270600"/>
                <a:gd name="connsiteY208" fmla="*/ 112614 h 197767"/>
                <a:gd name="connsiteX209" fmla="*/ 31289 w 270600"/>
                <a:gd name="connsiteY209" fmla="*/ 110885 h 197767"/>
                <a:gd name="connsiteX210" fmla="*/ 27967 w 270600"/>
                <a:gd name="connsiteY210" fmla="*/ 109225 h 197767"/>
                <a:gd name="connsiteX211" fmla="*/ 24506 w 270600"/>
                <a:gd name="connsiteY211" fmla="*/ 107011 h 197767"/>
                <a:gd name="connsiteX212" fmla="*/ 21323 w 270600"/>
                <a:gd name="connsiteY212" fmla="*/ 104383 h 197767"/>
                <a:gd name="connsiteX213" fmla="*/ 18900 w 270600"/>
                <a:gd name="connsiteY213" fmla="*/ 101547 h 197767"/>
                <a:gd name="connsiteX214" fmla="*/ 17308 w 270600"/>
                <a:gd name="connsiteY214" fmla="*/ 98296 h 197767"/>
                <a:gd name="connsiteX215" fmla="*/ 13779 w 270600"/>
                <a:gd name="connsiteY215" fmla="*/ 86951 h 197767"/>
                <a:gd name="connsiteX216" fmla="*/ 36480 w 270600"/>
                <a:gd name="connsiteY216" fmla="*/ 91378 h 197767"/>
                <a:gd name="connsiteX217" fmla="*/ 52122 w 270600"/>
                <a:gd name="connsiteY217" fmla="*/ 92693 h 197767"/>
                <a:gd name="connsiteX218" fmla="*/ 56067 w 270600"/>
                <a:gd name="connsiteY218" fmla="*/ 92347 h 197767"/>
                <a:gd name="connsiteX219" fmla="*/ 58835 w 270600"/>
                <a:gd name="connsiteY219" fmla="*/ 90825 h 197767"/>
                <a:gd name="connsiteX220" fmla="*/ 58973 w 270600"/>
                <a:gd name="connsiteY220" fmla="*/ 90064 h 197767"/>
                <a:gd name="connsiteX221" fmla="*/ 58835 w 270600"/>
                <a:gd name="connsiteY221" fmla="*/ 87712 h 197767"/>
                <a:gd name="connsiteX222" fmla="*/ 59181 w 270600"/>
                <a:gd name="connsiteY222" fmla="*/ 86605 h 197767"/>
                <a:gd name="connsiteX223" fmla="*/ 60496 w 270600"/>
                <a:gd name="connsiteY223" fmla="*/ 85568 h 197767"/>
                <a:gd name="connsiteX224" fmla="*/ 64234 w 270600"/>
                <a:gd name="connsiteY224" fmla="*/ 84046 h 197767"/>
                <a:gd name="connsiteX225" fmla="*/ 65825 w 270600"/>
                <a:gd name="connsiteY225" fmla="*/ 83008 h 197767"/>
                <a:gd name="connsiteX226" fmla="*/ 60704 w 270600"/>
                <a:gd name="connsiteY226" fmla="*/ 83285 h 197767"/>
                <a:gd name="connsiteX227" fmla="*/ 56205 w 270600"/>
                <a:gd name="connsiteY227" fmla="*/ 84392 h 197767"/>
                <a:gd name="connsiteX228" fmla="*/ 51845 w 270600"/>
                <a:gd name="connsiteY228" fmla="*/ 85775 h 197767"/>
                <a:gd name="connsiteX229" fmla="*/ 46861 w 270600"/>
                <a:gd name="connsiteY229" fmla="*/ 87020 h 197767"/>
                <a:gd name="connsiteX230" fmla="*/ 44508 w 270600"/>
                <a:gd name="connsiteY230" fmla="*/ 87228 h 197767"/>
                <a:gd name="connsiteX231" fmla="*/ 42986 w 270600"/>
                <a:gd name="connsiteY231" fmla="*/ 86882 h 197767"/>
                <a:gd name="connsiteX232" fmla="*/ 41740 w 270600"/>
                <a:gd name="connsiteY232" fmla="*/ 85983 h 197767"/>
                <a:gd name="connsiteX233" fmla="*/ 37864 w 270600"/>
                <a:gd name="connsiteY233" fmla="*/ 82247 h 197767"/>
                <a:gd name="connsiteX234" fmla="*/ 36826 w 270600"/>
                <a:gd name="connsiteY234" fmla="*/ 81486 h 197767"/>
                <a:gd name="connsiteX235" fmla="*/ 32327 w 270600"/>
                <a:gd name="connsiteY235" fmla="*/ 81625 h 197767"/>
                <a:gd name="connsiteX236" fmla="*/ 29005 w 270600"/>
                <a:gd name="connsiteY236" fmla="*/ 81002 h 197767"/>
                <a:gd name="connsiteX237" fmla="*/ 25060 w 270600"/>
                <a:gd name="connsiteY237" fmla="*/ 79342 h 197767"/>
                <a:gd name="connsiteX238" fmla="*/ 22292 w 270600"/>
                <a:gd name="connsiteY238" fmla="*/ 76852 h 197767"/>
                <a:gd name="connsiteX239" fmla="*/ 22292 w 270600"/>
                <a:gd name="connsiteY239" fmla="*/ 73739 h 197767"/>
                <a:gd name="connsiteX240" fmla="*/ 25406 w 270600"/>
                <a:gd name="connsiteY240" fmla="*/ 72079 h 197767"/>
                <a:gd name="connsiteX241" fmla="*/ 30251 w 270600"/>
                <a:gd name="connsiteY241" fmla="*/ 71940 h 197767"/>
                <a:gd name="connsiteX242" fmla="*/ 39110 w 270600"/>
                <a:gd name="connsiteY242" fmla="*/ 72771 h 197767"/>
                <a:gd name="connsiteX243" fmla="*/ 35718 w 270600"/>
                <a:gd name="connsiteY243" fmla="*/ 70349 h 197767"/>
                <a:gd name="connsiteX244" fmla="*/ 31981 w 270600"/>
                <a:gd name="connsiteY244" fmla="*/ 68274 h 197767"/>
                <a:gd name="connsiteX245" fmla="*/ 28659 w 270600"/>
                <a:gd name="connsiteY245" fmla="*/ 65992 h 197767"/>
                <a:gd name="connsiteX246" fmla="*/ 26721 w 270600"/>
                <a:gd name="connsiteY246" fmla="*/ 62671 h 197767"/>
                <a:gd name="connsiteX247" fmla="*/ 27136 w 270600"/>
                <a:gd name="connsiteY247" fmla="*/ 57898 h 197767"/>
                <a:gd name="connsiteX248" fmla="*/ 30528 w 270600"/>
                <a:gd name="connsiteY248" fmla="*/ 56376 h 197767"/>
                <a:gd name="connsiteX249" fmla="*/ 35165 w 270600"/>
                <a:gd name="connsiteY249" fmla="*/ 56653 h 197767"/>
                <a:gd name="connsiteX250" fmla="*/ 39387 w 270600"/>
                <a:gd name="connsiteY250" fmla="*/ 57414 h 197767"/>
                <a:gd name="connsiteX251" fmla="*/ 44785 w 270600"/>
                <a:gd name="connsiteY251" fmla="*/ 57829 h 197767"/>
                <a:gd name="connsiteX252" fmla="*/ 46515 w 270600"/>
                <a:gd name="connsiteY252" fmla="*/ 58244 h 197767"/>
                <a:gd name="connsiteX253" fmla="*/ 48661 w 270600"/>
                <a:gd name="connsiteY253" fmla="*/ 59420 h 197767"/>
                <a:gd name="connsiteX254" fmla="*/ 51914 w 270600"/>
                <a:gd name="connsiteY254" fmla="*/ 62464 h 197767"/>
                <a:gd name="connsiteX255" fmla="*/ 53644 w 270600"/>
                <a:gd name="connsiteY255" fmla="*/ 63640 h 197767"/>
                <a:gd name="connsiteX256" fmla="*/ 57935 w 270600"/>
                <a:gd name="connsiteY256" fmla="*/ 64677 h 197767"/>
                <a:gd name="connsiteX257" fmla="*/ 63126 w 270600"/>
                <a:gd name="connsiteY257" fmla="*/ 64677 h 197767"/>
                <a:gd name="connsiteX258" fmla="*/ 72746 w 270600"/>
                <a:gd name="connsiteY258" fmla="*/ 64262 h 197767"/>
                <a:gd name="connsiteX259" fmla="*/ 70255 w 270600"/>
                <a:gd name="connsiteY259" fmla="*/ 62879 h 197767"/>
                <a:gd name="connsiteX260" fmla="*/ 62088 w 270600"/>
                <a:gd name="connsiteY260" fmla="*/ 60873 h 197767"/>
                <a:gd name="connsiteX261" fmla="*/ 59596 w 270600"/>
                <a:gd name="connsiteY261" fmla="*/ 59697 h 197767"/>
                <a:gd name="connsiteX262" fmla="*/ 58143 w 270600"/>
                <a:gd name="connsiteY262" fmla="*/ 58244 h 197767"/>
                <a:gd name="connsiteX263" fmla="*/ 56897 w 270600"/>
                <a:gd name="connsiteY263" fmla="*/ 56515 h 197767"/>
                <a:gd name="connsiteX264" fmla="*/ 54890 w 270600"/>
                <a:gd name="connsiteY264" fmla="*/ 54509 h 197767"/>
                <a:gd name="connsiteX265" fmla="*/ 52814 w 270600"/>
                <a:gd name="connsiteY265" fmla="*/ 53333 h 197767"/>
                <a:gd name="connsiteX266" fmla="*/ 50322 w 270600"/>
                <a:gd name="connsiteY266" fmla="*/ 52433 h 197767"/>
                <a:gd name="connsiteX267" fmla="*/ 40771 w 270600"/>
                <a:gd name="connsiteY267" fmla="*/ 49805 h 197767"/>
                <a:gd name="connsiteX268" fmla="*/ 40425 w 270600"/>
                <a:gd name="connsiteY268" fmla="*/ 48767 h 197767"/>
                <a:gd name="connsiteX269" fmla="*/ 41048 w 270600"/>
                <a:gd name="connsiteY269" fmla="*/ 46346 h 197767"/>
                <a:gd name="connsiteX270" fmla="*/ 43262 w 270600"/>
                <a:gd name="connsiteY270" fmla="*/ 41850 h 197767"/>
                <a:gd name="connsiteX271" fmla="*/ 46654 w 270600"/>
                <a:gd name="connsiteY271" fmla="*/ 38876 h 197767"/>
                <a:gd name="connsiteX272" fmla="*/ 50876 w 270600"/>
                <a:gd name="connsiteY272" fmla="*/ 37423 h 197767"/>
                <a:gd name="connsiteX273" fmla="*/ 60842 w 270600"/>
                <a:gd name="connsiteY273" fmla="*/ 37215 h 197767"/>
                <a:gd name="connsiteX274" fmla="*/ 65341 w 270600"/>
                <a:gd name="connsiteY274" fmla="*/ 35901 h 197767"/>
                <a:gd name="connsiteX275" fmla="*/ 69770 w 270600"/>
                <a:gd name="connsiteY275" fmla="*/ 34241 h 197767"/>
                <a:gd name="connsiteX276" fmla="*/ 74615 w 270600"/>
                <a:gd name="connsiteY276" fmla="*/ 33065 h 197767"/>
                <a:gd name="connsiteX277" fmla="*/ 82644 w 270600"/>
                <a:gd name="connsiteY277" fmla="*/ 34172 h 197767"/>
                <a:gd name="connsiteX278" fmla="*/ 86243 w 270600"/>
                <a:gd name="connsiteY278" fmla="*/ 33480 h 197767"/>
                <a:gd name="connsiteX279" fmla="*/ 87073 w 270600"/>
                <a:gd name="connsiteY279" fmla="*/ 29537 h 197767"/>
                <a:gd name="connsiteX280" fmla="*/ 84581 w 270600"/>
                <a:gd name="connsiteY280" fmla="*/ 26148 h 197767"/>
                <a:gd name="connsiteX281" fmla="*/ 79944 w 270600"/>
                <a:gd name="connsiteY281" fmla="*/ 25318 h 197767"/>
                <a:gd name="connsiteX282" fmla="*/ 74754 w 270600"/>
                <a:gd name="connsiteY282" fmla="*/ 25318 h 197767"/>
                <a:gd name="connsiteX283" fmla="*/ 70462 w 270600"/>
                <a:gd name="connsiteY283" fmla="*/ 24833 h 197767"/>
                <a:gd name="connsiteX284" fmla="*/ 67625 w 270600"/>
                <a:gd name="connsiteY284" fmla="*/ 22689 h 197767"/>
                <a:gd name="connsiteX285" fmla="*/ 66379 w 270600"/>
                <a:gd name="connsiteY285" fmla="*/ 19784 h 197767"/>
                <a:gd name="connsiteX286" fmla="*/ 67071 w 270600"/>
                <a:gd name="connsiteY286" fmla="*/ 16947 h 197767"/>
                <a:gd name="connsiteX287" fmla="*/ 70047 w 270600"/>
                <a:gd name="connsiteY287" fmla="*/ 14872 h 197767"/>
                <a:gd name="connsiteX288" fmla="*/ 74269 w 270600"/>
                <a:gd name="connsiteY288" fmla="*/ 14111 h 197767"/>
                <a:gd name="connsiteX289" fmla="*/ 79598 w 270600"/>
                <a:gd name="connsiteY289" fmla="*/ 13835 h 197767"/>
                <a:gd name="connsiteX290" fmla="*/ 79598 w 270600"/>
                <a:gd name="connsiteY290" fmla="*/ 0 h 197767"/>
                <a:gd name="connsiteX291" fmla="*/ 78837 w 270600"/>
                <a:gd name="connsiteY291" fmla="*/ 0 h 197767"/>
                <a:gd name="connsiteX292" fmla="*/ 73508 w 270600"/>
                <a:gd name="connsiteY292" fmla="*/ 277 h 197767"/>
                <a:gd name="connsiteX293" fmla="*/ 71708 w 270600"/>
                <a:gd name="connsiteY293" fmla="*/ 484 h 197767"/>
                <a:gd name="connsiteX294" fmla="*/ 67486 w 270600"/>
                <a:gd name="connsiteY294" fmla="*/ 1245 h 197767"/>
                <a:gd name="connsiteX295" fmla="*/ 62226 w 270600"/>
                <a:gd name="connsiteY295" fmla="*/ 3459 h 197767"/>
                <a:gd name="connsiteX296" fmla="*/ 59250 w 270600"/>
                <a:gd name="connsiteY296" fmla="*/ 5534 h 197767"/>
                <a:gd name="connsiteX297" fmla="*/ 53644 w 270600"/>
                <a:gd name="connsiteY297" fmla="*/ 13696 h 197767"/>
                <a:gd name="connsiteX298" fmla="*/ 52952 w 270600"/>
                <a:gd name="connsiteY298" fmla="*/ 16532 h 197767"/>
                <a:gd name="connsiteX299" fmla="*/ 53091 w 270600"/>
                <a:gd name="connsiteY299" fmla="*/ 23588 h 197767"/>
                <a:gd name="connsiteX300" fmla="*/ 50737 w 270600"/>
                <a:gd name="connsiteY300" fmla="*/ 23588 h 197767"/>
                <a:gd name="connsiteX301" fmla="*/ 46377 w 270600"/>
                <a:gd name="connsiteY301" fmla="*/ 24418 h 197767"/>
                <a:gd name="connsiteX302" fmla="*/ 42155 w 270600"/>
                <a:gd name="connsiteY302" fmla="*/ 25871 h 197767"/>
                <a:gd name="connsiteX303" fmla="*/ 37656 w 270600"/>
                <a:gd name="connsiteY303" fmla="*/ 28500 h 197767"/>
                <a:gd name="connsiteX304" fmla="*/ 34265 w 270600"/>
                <a:gd name="connsiteY304" fmla="*/ 31474 h 197767"/>
                <a:gd name="connsiteX305" fmla="*/ 31012 w 270600"/>
                <a:gd name="connsiteY305" fmla="*/ 35694 h 197767"/>
                <a:gd name="connsiteX306" fmla="*/ 28797 w 270600"/>
                <a:gd name="connsiteY306" fmla="*/ 40190 h 197767"/>
                <a:gd name="connsiteX307" fmla="*/ 27828 w 270600"/>
                <a:gd name="connsiteY307" fmla="*/ 42818 h 197767"/>
                <a:gd name="connsiteX308" fmla="*/ 27828 w 270600"/>
                <a:gd name="connsiteY308" fmla="*/ 42818 h 197767"/>
                <a:gd name="connsiteX309" fmla="*/ 24852 w 270600"/>
                <a:gd name="connsiteY309" fmla="*/ 43856 h 197767"/>
                <a:gd name="connsiteX310" fmla="*/ 21461 w 270600"/>
                <a:gd name="connsiteY310" fmla="*/ 45378 h 197767"/>
                <a:gd name="connsiteX311" fmla="*/ 13433 w 270600"/>
                <a:gd name="connsiteY311" fmla="*/ 56791 h 197767"/>
                <a:gd name="connsiteX312" fmla="*/ 13017 w 270600"/>
                <a:gd name="connsiteY312" fmla="*/ 61564 h 197767"/>
                <a:gd name="connsiteX313" fmla="*/ 13017 w 270600"/>
                <a:gd name="connsiteY313" fmla="*/ 63640 h 197767"/>
                <a:gd name="connsiteX314" fmla="*/ 8588 w 270600"/>
                <a:gd name="connsiteY314" fmla="*/ 73670 h 197767"/>
                <a:gd name="connsiteX315" fmla="*/ 8588 w 270600"/>
                <a:gd name="connsiteY315" fmla="*/ 74361 h 197767"/>
                <a:gd name="connsiteX316" fmla="*/ 3535 w 270600"/>
                <a:gd name="connsiteY316" fmla="*/ 77889 h 197767"/>
                <a:gd name="connsiteX317" fmla="*/ 629 w 270600"/>
                <a:gd name="connsiteY317" fmla="*/ 91240 h 197767"/>
                <a:gd name="connsiteX318" fmla="*/ 4158 w 270600"/>
                <a:gd name="connsiteY318" fmla="*/ 102584 h 197767"/>
                <a:gd name="connsiteX319" fmla="*/ 4920 w 270600"/>
                <a:gd name="connsiteY319" fmla="*/ 104521 h 197767"/>
                <a:gd name="connsiteX320" fmla="*/ 6511 w 270600"/>
                <a:gd name="connsiteY320" fmla="*/ 107772 h 197767"/>
                <a:gd name="connsiteX321" fmla="*/ 8380 w 270600"/>
                <a:gd name="connsiteY321" fmla="*/ 110678 h 197767"/>
                <a:gd name="connsiteX322" fmla="*/ 10803 w 270600"/>
                <a:gd name="connsiteY322" fmla="*/ 113514 h 197767"/>
                <a:gd name="connsiteX323" fmla="*/ 12533 w 270600"/>
                <a:gd name="connsiteY323" fmla="*/ 115243 h 197767"/>
                <a:gd name="connsiteX324" fmla="*/ 15717 w 270600"/>
                <a:gd name="connsiteY324" fmla="*/ 117872 h 197767"/>
                <a:gd name="connsiteX325" fmla="*/ 17101 w 270600"/>
                <a:gd name="connsiteY325" fmla="*/ 118909 h 197767"/>
                <a:gd name="connsiteX326" fmla="*/ 20561 w 270600"/>
                <a:gd name="connsiteY326" fmla="*/ 121123 h 197767"/>
                <a:gd name="connsiteX327" fmla="*/ 21738 w 270600"/>
                <a:gd name="connsiteY327" fmla="*/ 121814 h 197767"/>
                <a:gd name="connsiteX328" fmla="*/ 21738 w 270600"/>
                <a:gd name="connsiteY328" fmla="*/ 122783 h 197767"/>
                <a:gd name="connsiteX329" fmla="*/ 23399 w 270600"/>
                <a:gd name="connsiteY329" fmla="*/ 129147 h 197767"/>
                <a:gd name="connsiteX330" fmla="*/ 24437 w 270600"/>
                <a:gd name="connsiteY330" fmla="*/ 131015 h 197767"/>
                <a:gd name="connsiteX331" fmla="*/ 27413 w 270600"/>
                <a:gd name="connsiteY331" fmla="*/ 134819 h 197767"/>
                <a:gd name="connsiteX332" fmla="*/ 29005 w 270600"/>
                <a:gd name="connsiteY332" fmla="*/ 136203 h 197767"/>
                <a:gd name="connsiteX333" fmla="*/ 32881 w 270600"/>
                <a:gd name="connsiteY333" fmla="*/ 138624 h 197767"/>
                <a:gd name="connsiteX334" fmla="*/ 34196 w 270600"/>
                <a:gd name="connsiteY334" fmla="*/ 139177 h 197767"/>
                <a:gd name="connsiteX335" fmla="*/ 36895 w 270600"/>
                <a:gd name="connsiteY335" fmla="*/ 140007 h 197767"/>
                <a:gd name="connsiteX336" fmla="*/ 37518 w 270600"/>
                <a:gd name="connsiteY336" fmla="*/ 140146 h 197767"/>
                <a:gd name="connsiteX337" fmla="*/ 40079 w 270600"/>
                <a:gd name="connsiteY337" fmla="*/ 141875 h 197767"/>
                <a:gd name="connsiteX338" fmla="*/ 41048 w 270600"/>
                <a:gd name="connsiteY338" fmla="*/ 142359 h 197767"/>
                <a:gd name="connsiteX339" fmla="*/ 46031 w 270600"/>
                <a:gd name="connsiteY339" fmla="*/ 143950 h 197767"/>
                <a:gd name="connsiteX340" fmla="*/ 47900 w 270600"/>
                <a:gd name="connsiteY340" fmla="*/ 144158 h 197767"/>
                <a:gd name="connsiteX341" fmla="*/ 49492 w 270600"/>
                <a:gd name="connsiteY341" fmla="*/ 144227 h 197767"/>
                <a:gd name="connsiteX342" fmla="*/ 52468 w 270600"/>
                <a:gd name="connsiteY342" fmla="*/ 143881 h 197767"/>
                <a:gd name="connsiteX343" fmla="*/ 53921 w 270600"/>
                <a:gd name="connsiteY343" fmla="*/ 143535 h 197767"/>
                <a:gd name="connsiteX344" fmla="*/ 55236 w 270600"/>
                <a:gd name="connsiteY344" fmla="*/ 143189 h 197767"/>
                <a:gd name="connsiteX345" fmla="*/ 58420 w 270600"/>
                <a:gd name="connsiteY345" fmla="*/ 157301 h 197767"/>
                <a:gd name="connsiteX346" fmla="*/ 61673 w 270600"/>
                <a:gd name="connsiteY346" fmla="*/ 160621 h 197767"/>
                <a:gd name="connsiteX347" fmla="*/ 66933 w 270600"/>
                <a:gd name="connsiteY347" fmla="*/ 164010 h 197767"/>
                <a:gd name="connsiteX348" fmla="*/ 67071 w 270600"/>
                <a:gd name="connsiteY348" fmla="*/ 164010 h 197767"/>
                <a:gd name="connsiteX349" fmla="*/ 67625 w 270600"/>
                <a:gd name="connsiteY349" fmla="*/ 165325 h 197767"/>
                <a:gd name="connsiteX350" fmla="*/ 71777 w 270600"/>
                <a:gd name="connsiteY350" fmla="*/ 170443 h 197767"/>
                <a:gd name="connsiteX351" fmla="*/ 74754 w 270600"/>
                <a:gd name="connsiteY351" fmla="*/ 172726 h 197767"/>
                <a:gd name="connsiteX352" fmla="*/ 76899 w 270600"/>
                <a:gd name="connsiteY352" fmla="*/ 174040 h 197767"/>
                <a:gd name="connsiteX353" fmla="*/ 80360 w 270600"/>
                <a:gd name="connsiteY353" fmla="*/ 175770 h 197767"/>
                <a:gd name="connsiteX354" fmla="*/ 82297 w 270600"/>
                <a:gd name="connsiteY354" fmla="*/ 176531 h 197767"/>
                <a:gd name="connsiteX355" fmla="*/ 82920 w 270600"/>
                <a:gd name="connsiteY355" fmla="*/ 176738 h 197767"/>
                <a:gd name="connsiteX356" fmla="*/ 86519 w 270600"/>
                <a:gd name="connsiteY356" fmla="*/ 181373 h 197767"/>
                <a:gd name="connsiteX357" fmla="*/ 92195 w 270600"/>
                <a:gd name="connsiteY357" fmla="*/ 186077 h 197767"/>
                <a:gd name="connsiteX358" fmla="*/ 95932 w 270600"/>
                <a:gd name="connsiteY358" fmla="*/ 188290 h 197767"/>
                <a:gd name="connsiteX359" fmla="*/ 104237 w 270600"/>
                <a:gd name="connsiteY359" fmla="*/ 191541 h 197767"/>
                <a:gd name="connsiteX360" fmla="*/ 106660 w 270600"/>
                <a:gd name="connsiteY360" fmla="*/ 192233 h 197767"/>
                <a:gd name="connsiteX361" fmla="*/ 132199 w 270600"/>
                <a:gd name="connsiteY361" fmla="*/ 197214 h 197767"/>
                <a:gd name="connsiteX362" fmla="*/ 133929 w 270600"/>
                <a:gd name="connsiteY362" fmla="*/ 197421 h 197767"/>
                <a:gd name="connsiteX363" fmla="*/ 138843 w 270600"/>
                <a:gd name="connsiteY363" fmla="*/ 197767 h 197767"/>
                <a:gd name="connsiteX364" fmla="*/ 139743 w 270600"/>
                <a:gd name="connsiteY364" fmla="*/ 197767 h 197767"/>
                <a:gd name="connsiteX365" fmla="*/ 141542 w 270600"/>
                <a:gd name="connsiteY365" fmla="*/ 197629 h 197767"/>
                <a:gd name="connsiteX366" fmla="*/ 145833 w 270600"/>
                <a:gd name="connsiteY366" fmla="*/ 197075 h 197767"/>
                <a:gd name="connsiteX367" fmla="*/ 150955 w 270600"/>
                <a:gd name="connsiteY367" fmla="*/ 195346 h 197767"/>
                <a:gd name="connsiteX368" fmla="*/ 153446 w 270600"/>
                <a:gd name="connsiteY368" fmla="*/ 193893 h 197767"/>
                <a:gd name="connsiteX369" fmla="*/ 153931 w 270600"/>
                <a:gd name="connsiteY369" fmla="*/ 194239 h 197767"/>
                <a:gd name="connsiteX370" fmla="*/ 158291 w 270600"/>
                <a:gd name="connsiteY370" fmla="*/ 196038 h 197767"/>
                <a:gd name="connsiteX371" fmla="*/ 160644 w 270600"/>
                <a:gd name="connsiteY371" fmla="*/ 196591 h 197767"/>
                <a:gd name="connsiteX372" fmla="*/ 163690 w 270600"/>
                <a:gd name="connsiteY372" fmla="*/ 196937 h 197767"/>
                <a:gd name="connsiteX373" fmla="*/ 170749 w 270600"/>
                <a:gd name="connsiteY373" fmla="*/ 195000 h 197767"/>
                <a:gd name="connsiteX374" fmla="*/ 175802 w 270600"/>
                <a:gd name="connsiteY374" fmla="*/ 195968 h 197767"/>
                <a:gd name="connsiteX375" fmla="*/ 178432 w 270600"/>
                <a:gd name="connsiteY375" fmla="*/ 195692 h 197767"/>
                <a:gd name="connsiteX376" fmla="*/ 181408 w 270600"/>
                <a:gd name="connsiteY376" fmla="*/ 195138 h 197767"/>
                <a:gd name="connsiteX377" fmla="*/ 187775 w 270600"/>
                <a:gd name="connsiteY377" fmla="*/ 192026 h 197767"/>
                <a:gd name="connsiteX378" fmla="*/ 190128 w 270600"/>
                <a:gd name="connsiteY378" fmla="*/ 189950 h 197767"/>
                <a:gd name="connsiteX379" fmla="*/ 193312 w 270600"/>
                <a:gd name="connsiteY379" fmla="*/ 185938 h 197767"/>
                <a:gd name="connsiteX380" fmla="*/ 194627 w 270600"/>
                <a:gd name="connsiteY380" fmla="*/ 183448 h 197767"/>
                <a:gd name="connsiteX381" fmla="*/ 202102 w 270600"/>
                <a:gd name="connsiteY381" fmla="*/ 180750 h 197767"/>
                <a:gd name="connsiteX382" fmla="*/ 204663 w 270600"/>
                <a:gd name="connsiteY382" fmla="*/ 178813 h 197767"/>
                <a:gd name="connsiteX383" fmla="*/ 209438 w 270600"/>
                <a:gd name="connsiteY383" fmla="*/ 172450 h 197767"/>
                <a:gd name="connsiteX384" fmla="*/ 211307 w 270600"/>
                <a:gd name="connsiteY384" fmla="*/ 171550 h 197767"/>
                <a:gd name="connsiteX385" fmla="*/ 214491 w 270600"/>
                <a:gd name="connsiteY385" fmla="*/ 169683 h 197767"/>
                <a:gd name="connsiteX386" fmla="*/ 216567 w 270600"/>
                <a:gd name="connsiteY386" fmla="*/ 168161 h 197767"/>
                <a:gd name="connsiteX387" fmla="*/ 222312 w 270600"/>
                <a:gd name="connsiteY387" fmla="*/ 163111 h 197767"/>
                <a:gd name="connsiteX388" fmla="*/ 224180 w 270600"/>
                <a:gd name="connsiteY388" fmla="*/ 161105 h 197767"/>
                <a:gd name="connsiteX389" fmla="*/ 225149 w 270600"/>
                <a:gd name="connsiteY389" fmla="*/ 159791 h 197767"/>
                <a:gd name="connsiteX390" fmla="*/ 227572 w 270600"/>
                <a:gd name="connsiteY390" fmla="*/ 159168 h 197767"/>
                <a:gd name="connsiteX391" fmla="*/ 229163 w 270600"/>
                <a:gd name="connsiteY391" fmla="*/ 158615 h 197767"/>
                <a:gd name="connsiteX392" fmla="*/ 231447 w 270600"/>
                <a:gd name="connsiteY392" fmla="*/ 157508 h 197767"/>
                <a:gd name="connsiteX393" fmla="*/ 234493 w 270600"/>
                <a:gd name="connsiteY393" fmla="*/ 155710 h 197767"/>
                <a:gd name="connsiteX394" fmla="*/ 249788 w 270600"/>
                <a:gd name="connsiteY394" fmla="*/ 151006 h 197767"/>
                <a:gd name="connsiteX395" fmla="*/ 251519 w 270600"/>
                <a:gd name="connsiteY395" fmla="*/ 150314 h 197767"/>
                <a:gd name="connsiteX396" fmla="*/ 259755 w 270600"/>
                <a:gd name="connsiteY396" fmla="*/ 146509 h 197767"/>
                <a:gd name="connsiteX397" fmla="*/ 266053 w 270600"/>
                <a:gd name="connsiteY397" fmla="*/ 140630 h 197767"/>
                <a:gd name="connsiteX398" fmla="*/ 268891 w 270600"/>
                <a:gd name="connsiteY398" fmla="*/ 135442 h 197767"/>
                <a:gd name="connsiteX399" fmla="*/ 269237 w 270600"/>
                <a:gd name="connsiteY399" fmla="*/ 122783 h 197767"/>
                <a:gd name="connsiteX400" fmla="*/ 267783 w 270600"/>
                <a:gd name="connsiteY400" fmla="*/ 119739 h 197767"/>
                <a:gd name="connsiteX401" fmla="*/ 265984 w 270600"/>
                <a:gd name="connsiteY401" fmla="*/ 116972 h 197767"/>
                <a:gd name="connsiteX402" fmla="*/ 263146 w 270600"/>
                <a:gd name="connsiteY402" fmla="*/ 113514 h 197767"/>
                <a:gd name="connsiteX403" fmla="*/ 261970 w 270600"/>
                <a:gd name="connsiteY403" fmla="*/ 112269 h 197767"/>
                <a:gd name="connsiteX404" fmla="*/ 256225 w 270600"/>
                <a:gd name="connsiteY404" fmla="*/ 106804 h 197767"/>
                <a:gd name="connsiteX405" fmla="*/ 253249 w 270600"/>
                <a:gd name="connsiteY405" fmla="*/ 104659 h 197767"/>
                <a:gd name="connsiteX406" fmla="*/ 250065 w 270600"/>
                <a:gd name="connsiteY406" fmla="*/ 102930 h 197767"/>
                <a:gd name="connsiteX407" fmla="*/ 243490 w 270600"/>
                <a:gd name="connsiteY407" fmla="*/ 101270 h 197767"/>
                <a:gd name="connsiteX408" fmla="*/ 238991 w 270600"/>
                <a:gd name="connsiteY408" fmla="*/ 102031 h 197767"/>
                <a:gd name="connsiteX409" fmla="*/ 238161 w 270600"/>
                <a:gd name="connsiteY409" fmla="*/ 101616 h 197767"/>
                <a:gd name="connsiteX410" fmla="*/ 235116 w 270600"/>
                <a:gd name="connsiteY410" fmla="*/ 100440 h 197767"/>
                <a:gd name="connsiteX411" fmla="*/ 232970 w 270600"/>
                <a:gd name="connsiteY411" fmla="*/ 99887 h 197767"/>
                <a:gd name="connsiteX412" fmla="*/ 231171 w 270600"/>
                <a:gd name="connsiteY412" fmla="*/ 99541 h 197767"/>
                <a:gd name="connsiteX413" fmla="*/ 229855 w 270600"/>
                <a:gd name="connsiteY413" fmla="*/ 99402 h 197767"/>
                <a:gd name="connsiteX414" fmla="*/ 229855 w 270600"/>
                <a:gd name="connsiteY414" fmla="*/ 97604 h 197767"/>
                <a:gd name="connsiteX415" fmla="*/ 226672 w 270600"/>
                <a:gd name="connsiteY415" fmla="*/ 89026 h 197767"/>
                <a:gd name="connsiteX416" fmla="*/ 222450 w 270600"/>
                <a:gd name="connsiteY416" fmla="*/ 83907 h 197767"/>
                <a:gd name="connsiteX417" fmla="*/ 217536 w 270600"/>
                <a:gd name="connsiteY417" fmla="*/ 80172 h 197767"/>
                <a:gd name="connsiteX418" fmla="*/ 216913 w 270600"/>
                <a:gd name="connsiteY418" fmla="*/ 73808 h 197767"/>
                <a:gd name="connsiteX419" fmla="*/ 212553 w 270600"/>
                <a:gd name="connsiteY419" fmla="*/ 65023 h 197767"/>
                <a:gd name="connsiteX420" fmla="*/ 207777 w 270600"/>
                <a:gd name="connsiteY420" fmla="*/ 60596 h 197767"/>
                <a:gd name="connsiteX421" fmla="*/ 201687 w 270600"/>
                <a:gd name="connsiteY421" fmla="*/ 57276 h 197767"/>
                <a:gd name="connsiteX422" fmla="*/ 194904 w 270600"/>
                <a:gd name="connsiteY422" fmla="*/ 55616 h 197767"/>
                <a:gd name="connsiteX423" fmla="*/ 191582 w 270600"/>
                <a:gd name="connsiteY423" fmla="*/ 55201 h 197767"/>
                <a:gd name="connsiteX424" fmla="*/ 188536 w 270600"/>
                <a:gd name="connsiteY424" fmla="*/ 55546 h 197767"/>
                <a:gd name="connsiteX425" fmla="*/ 181892 w 270600"/>
                <a:gd name="connsiteY425" fmla="*/ 56999 h 197767"/>
                <a:gd name="connsiteX426" fmla="*/ 180577 w 270600"/>
                <a:gd name="connsiteY426" fmla="*/ 57345 h 197767"/>
                <a:gd name="connsiteX427" fmla="*/ 179747 w 270600"/>
                <a:gd name="connsiteY427" fmla="*/ 56515 h 197767"/>
                <a:gd name="connsiteX428" fmla="*/ 173379 w 270600"/>
                <a:gd name="connsiteY428" fmla="*/ 52710 h 197767"/>
                <a:gd name="connsiteX429" fmla="*/ 170473 w 270600"/>
                <a:gd name="connsiteY429" fmla="*/ 51949 h 197767"/>
                <a:gd name="connsiteX430" fmla="*/ 166804 w 270600"/>
                <a:gd name="connsiteY430" fmla="*/ 51465 h 197767"/>
                <a:gd name="connsiteX431" fmla="*/ 163690 w 270600"/>
                <a:gd name="connsiteY431" fmla="*/ 51465 h 197767"/>
                <a:gd name="connsiteX432" fmla="*/ 161890 w 270600"/>
                <a:gd name="connsiteY432" fmla="*/ 51603 h 197767"/>
                <a:gd name="connsiteX433" fmla="*/ 158914 w 270600"/>
                <a:gd name="connsiteY433" fmla="*/ 52018 h 197767"/>
                <a:gd name="connsiteX434" fmla="*/ 158222 w 270600"/>
                <a:gd name="connsiteY434" fmla="*/ 52157 h 197767"/>
                <a:gd name="connsiteX435" fmla="*/ 156838 w 270600"/>
                <a:gd name="connsiteY435" fmla="*/ 52433 h 197767"/>
                <a:gd name="connsiteX436" fmla="*/ 156284 w 270600"/>
                <a:gd name="connsiteY436" fmla="*/ 52572 h 197767"/>
                <a:gd name="connsiteX437" fmla="*/ 152339 w 270600"/>
                <a:gd name="connsiteY437" fmla="*/ 51258 h 197767"/>
                <a:gd name="connsiteX438" fmla="*/ 152201 w 270600"/>
                <a:gd name="connsiteY438" fmla="*/ 51258 h 197767"/>
                <a:gd name="connsiteX439" fmla="*/ 149709 w 270600"/>
                <a:gd name="connsiteY439" fmla="*/ 48006 h 197767"/>
                <a:gd name="connsiteX440" fmla="*/ 147287 w 270600"/>
                <a:gd name="connsiteY440" fmla="*/ 45655 h 197767"/>
                <a:gd name="connsiteX441" fmla="*/ 144795 w 270600"/>
                <a:gd name="connsiteY441" fmla="*/ 43787 h 197767"/>
                <a:gd name="connsiteX442" fmla="*/ 138566 w 270600"/>
                <a:gd name="connsiteY442" fmla="*/ 39982 h 197767"/>
                <a:gd name="connsiteX443" fmla="*/ 137528 w 270600"/>
                <a:gd name="connsiteY443" fmla="*/ 39152 h 197767"/>
                <a:gd name="connsiteX444" fmla="*/ 129084 w 270600"/>
                <a:gd name="connsiteY444" fmla="*/ 28845 h 197767"/>
                <a:gd name="connsiteX445" fmla="*/ 124447 w 270600"/>
                <a:gd name="connsiteY445" fmla="*/ 21375 h 197767"/>
                <a:gd name="connsiteX446" fmla="*/ 122302 w 270600"/>
                <a:gd name="connsiteY446" fmla="*/ 18677 h 197767"/>
                <a:gd name="connsiteX447" fmla="*/ 115865 w 270600"/>
                <a:gd name="connsiteY447" fmla="*/ 12451 h 197767"/>
                <a:gd name="connsiteX448" fmla="*/ 113166 w 270600"/>
                <a:gd name="connsiteY448" fmla="*/ 10445 h 197767"/>
                <a:gd name="connsiteX449" fmla="*/ 105345 w 270600"/>
                <a:gd name="connsiteY449" fmla="*/ 5880 h 197767"/>
                <a:gd name="connsiteX450" fmla="*/ 102853 w 270600"/>
                <a:gd name="connsiteY450" fmla="*/ 4773 h 197767"/>
                <a:gd name="connsiteX451" fmla="*/ 93510 w 270600"/>
                <a:gd name="connsiteY451" fmla="*/ 1591 h 197767"/>
                <a:gd name="connsiteX452" fmla="*/ 91018 w 270600"/>
                <a:gd name="connsiteY452" fmla="*/ 968 h 197767"/>
                <a:gd name="connsiteX453" fmla="*/ 86796 w 270600"/>
                <a:gd name="connsiteY453" fmla="*/ 346 h 197767"/>
                <a:gd name="connsiteX454" fmla="*/ 85412 w 270600"/>
                <a:gd name="connsiteY454" fmla="*/ 208 h 197767"/>
                <a:gd name="connsiteX455" fmla="*/ 80083 w 270600"/>
                <a:gd name="connsiteY455" fmla="*/ 0 h 197767"/>
                <a:gd name="connsiteX456" fmla="*/ 79529 w 270600"/>
                <a:gd name="connsiteY456" fmla="*/ 0 h 197767"/>
                <a:gd name="connsiteX457" fmla="*/ 79529 w 270600"/>
                <a:gd name="connsiteY457" fmla="*/ 0 h 19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270600" h="197767">
                  <a:moveTo>
                    <a:pt x="79321" y="13627"/>
                  </a:moveTo>
                  <a:lnTo>
                    <a:pt x="84651" y="13835"/>
                  </a:lnTo>
                  <a:lnTo>
                    <a:pt x="88873" y="14457"/>
                  </a:lnTo>
                  <a:lnTo>
                    <a:pt x="98216" y="17639"/>
                  </a:lnTo>
                  <a:lnTo>
                    <a:pt x="106037" y="22205"/>
                  </a:lnTo>
                  <a:lnTo>
                    <a:pt x="112474" y="28430"/>
                  </a:lnTo>
                  <a:lnTo>
                    <a:pt x="117595" y="36731"/>
                  </a:lnTo>
                  <a:lnTo>
                    <a:pt x="127631" y="48906"/>
                  </a:lnTo>
                  <a:lnTo>
                    <a:pt x="130538" y="51188"/>
                  </a:lnTo>
                  <a:lnTo>
                    <a:pt x="137459" y="55408"/>
                  </a:lnTo>
                  <a:lnTo>
                    <a:pt x="139881" y="57760"/>
                  </a:lnTo>
                  <a:lnTo>
                    <a:pt x="140296" y="58936"/>
                  </a:lnTo>
                  <a:lnTo>
                    <a:pt x="140504" y="61703"/>
                  </a:lnTo>
                  <a:lnTo>
                    <a:pt x="140712" y="62464"/>
                  </a:lnTo>
                  <a:lnTo>
                    <a:pt x="142165" y="63294"/>
                  </a:lnTo>
                  <a:lnTo>
                    <a:pt x="144172" y="63778"/>
                  </a:lnTo>
                  <a:lnTo>
                    <a:pt x="147910" y="64262"/>
                  </a:lnTo>
                  <a:lnTo>
                    <a:pt x="153862" y="66199"/>
                  </a:lnTo>
                  <a:lnTo>
                    <a:pt x="155800" y="66545"/>
                  </a:lnTo>
                  <a:lnTo>
                    <a:pt x="157184" y="66545"/>
                  </a:lnTo>
                  <a:cubicBezTo>
                    <a:pt x="157184" y="66545"/>
                    <a:pt x="158222" y="66268"/>
                    <a:pt x="158222" y="66268"/>
                  </a:cubicBezTo>
                  <a:lnTo>
                    <a:pt x="159260" y="65922"/>
                  </a:lnTo>
                  <a:lnTo>
                    <a:pt x="160644" y="65646"/>
                  </a:lnTo>
                  <a:lnTo>
                    <a:pt x="163620" y="65231"/>
                  </a:lnTo>
                  <a:lnTo>
                    <a:pt x="166735" y="65231"/>
                  </a:lnTo>
                  <a:lnTo>
                    <a:pt x="169642" y="65992"/>
                  </a:lnTo>
                  <a:lnTo>
                    <a:pt x="171787" y="68274"/>
                  </a:lnTo>
                  <a:lnTo>
                    <a:pt x="171995" y="69865"/>
                  </a:lnTo>
                  <a:lnTo>
                    <a:pt x="170957" y="73601"/>
                  </a:lnTo>
                  <a:lnTo>
                    <a:pt x="170818" y="75537"/>
                  </a:lnTo>
                  <a:lnTo>
                    <a:pt x="171649" y="78512"/>
                  </a:lnTo>
                  <a:lnTo>
                    <a:pt x="173102" y="81071"/>
                  </a:lnTo>
                  <a:lnTo>
                    <a:pt x="175248" y="83285"/>
                  </a:lnTo>
                  <a:lnTo>
                    <a:pt x="178155" y="85153"/>
                  </a:lnTo>
                  <a:lnTo>
                    <a:pt x="181546" y="86190"/>
                  </a:lnTo>
                  <a:lnTo>
                    <a:pt x="188606" y="87228"/>
                  </a:lnTo>
                  <a:lnTo>
                    <a:pt x="191582" y="88611"/>
                  </a:lnTo>
                  <a:lnTo>
                    <a:pt x="189021" y="83838"/>
                  </a:lnTo>
                  <a:lnTo>
                    <a:pt x="184591" y="79065"/>
                  </a:lnTo>
                  <a:lnTo>
                    <a:pt x="181961" y="74638"/>
                  </a:lnTo>
                  <a:lnTo>
                    <a:pt x="184868" y="70488"/>
                  </a:lnTo>
                  <a:lnTo>
                    <a:pt x="191513" y="69035"/>
                  </a:lnTo>
                  <a:lnTo>
                    <a:pt x="198295" y="70695"/>
                  </a:lnTo>
                  <a:lnTo>
                    <a:pt x="203071" y="75122"/>
                  </a:lnTo>
                  <a:lnTo>
                    <a:pt x="203694" y="81763"/>
                  </a:lnTo>
                  <a:lnTo>
                    <a:pt x="202171" y="83977"/>
                  </a:lnTo>
                  <a:lnTo>
                    <a:pt x="199818" y="86121"/>
                  </a:lnTo>
                  <a:lnTo>
                    <a:pt x="198226" y="88127"/>
                  </a:lnTo>
                  <a:lnTo>
                    <a:pt x="198711" y="90064"/>
                  </a:lnTo>
                  <a:lnTo>
                    <a:pt x="201341" y="91101"/>
                  </a:lnTo>
                  <a:lnTo>
                    <a:pt x="208746" y="91793"/>
                  </a:lnTo>
                  <a:lnTo>
                    <a:pt x="211653" y="92693"/>
                  </a:lnTo>
                  <a:lnTo>
                    <a:pt x="215875" y="97811"/>
                  </a:lnTo>
                  <a:lnTo>
                    <a:pt x="216013" y="103899"/>
                  </a:lnTo>
                  <a:lnTo>
                    <a:pt x="213660" y="110193"/>
                  </a:lnTo>
                  <a:lnTo>
                    <a:pt x="210407" y="115796"/>
                  </a:lnTo>
                  <a:lnTo>
                    <a:pt x="214283" y="116073"/>
                  </a:lnTo>
                  <a:lnTo>
                    <a:pt x="218020" y="115174"/>
                  </a:lnTo>
                  <a:lnTo>
                    <a:pt x="221689" y="113860"/>
                  </a:lnTo>
                  <a:lnTo>
                    <a:pt x="225357" y="113030"/>
                  </a:lnTo>
                  <a:lnTo>
                    <a:pt x="227364" y="113030"/>
                  </a:lnTo>
                  <a:cubicBezTo>
                    <a:pt x="227364" y="113030"/>
                    <a:pt x="229648" y="113237"/>
                    <a:pt x="229648" y="113237"/>
                  </a:cubicBezTo>
                  <a:lnTo>
                    <a:pt x="231793" y="113790"/>
                  </a:lnTo>
                  <a:lnTo>
                    <a:pt x="233593" y="114759"/>
                  </a:lnTo>
                  <a:lnTo>
                    <a:pt x="234839" y="116142"/>
                  </a:lnTo>
                  <a:lnTo>
                    <a:pt x="235877" y="117941"/>
                  </a:lnTo>
                  <a:lnTo>
                    <a:pt x="236915" y="119393"/>
                  </a:lnTo>
                  <a:lnTo>
                    <a:pt x="238161" y="119947"/>
                  </a:lnTo>
                  <a:lnTo>
                    <a:pt x="241068" y="118494"/>
                  </a:lnTo>
                  <a:lnTo>
                    <a:pt x="242244" y="116211"/>
                  </a:lnTo>
                  <a:lnTo>
                    <a:pt x="243559" y="114966"/>
                  </a:lnTo>
                  <a:lnTo>
                    <a:pt x="246743" y="116696"/>
                  </a:lnTo>
                  <a:lnTo>
                    <a:pt x="252487" y="122160"/>
                  </a:lnTo>
                  <a:lnTo>
                    <a:pt x="255325" y="125619"/>
                  </a:lnTo>
                  <a:lnTo>
                    <a:pt x="256779" y="128663"/>
                  </a:lnTo>
                  <a:lnTo>
                    <a:pt x="253941" y="133851"/>
                  </a:lnTo>
                  <a:lnTo>
                    <a:pt x="245705" y="137655"/>
                  </a:lnTo>
                  <a:lnTo>
                    <a:pt x="228886" y="142843"/>
                  </a:lnTo>
                  <a:lnTo>
                    <a:pt x="224388" y="145472"/>
                  </a:lnTo>
                  <a:lnTo>
                    <a:pt x="222796" y="146025"/>
                  </a:lnTo>
                  <a:lnTo>
                    <a:pt x="221412" y="146025"/>
                  </a:lnTo>
                  <a:cubicBezTo>
                    <a:pt x="221412" y="146025"/>
                    <a:pt x="220027" y="145887"/>
                    <a:pt x="220027" y="145887"/>
                  </a:cubicBezTo>
                  <a:lnTo>
                    <a:pt x="218643" y="145749"/>
                  </a:lnTo>
                  <a:lnTo>
                    <a:pt x="217398" y="146164"/>
                  </a:lnTo>
                  <a:lnTo>
                    <a:pt x="216498" y="147270"/>
                  </a:lnTo>
                  <a:lnTo>
                    <a:pt x="214214" y="151075"/>
                  </a:lnTo>
                  <a:lnTo>
                    <a:pt x="213106" y="152528"/>
                  </a:lnTo>
                  <a:lnTo>
                    <a:pt x="207362" y="157577"/>
                  </a:lnTo>
                  <a:lnTo>
                    <a:pt x="204178" y="159445"/>
                  </a:lnTo>
                  <a:lnTo>
                    <a:pt x="201271" y="159791"/>
                  </a:lnTo>
                  <a:lnTo>
                    <a:pt x="198849" y="158407"/>
                  </a:lnTo>
                  <a:lnTo>
                    <a:pt x="197050" y="155225"/>
                  </a:lnTo>
                  <a:lnTo>
                    <a:pt x="196565" y="151628"/>
                  </a:lnTo>
                  <a:lnTo>
                    <a:pt x="197326" y="148723"/>
                  </a:lnTo>
                  <a:lnTo>
                    <a:pt x="198503" y="145956"/>
                  </a:lnTo>
                  <a:lnTo>
                    <a:pt x="199195" y="142843"/>
                  </a:lnTo>
                  <a:lnTo>
                    <a:pt x="196357" y="144158"/>
                  </a:lnTo>
                  <a:lnTo>
                    <a:pt x="194143" y="145887"/>
                  </a:lnTo>
                  <a:lnTo>
                    <a:pt x="192551" y="148170"/>
                  </a:lnTo>
                  <a:lnTo>
                    <a:pt x="191720" y="151213"/>
                  </a:lnTo>
                  <a:lnTo>
                    <a:pt x="191582" y="157646"/>
                  </a:lnTo>
                  <a:lnTo>
                    <a:pt x="191789" y="159376"/>
                  </a:lnTo>
                  <a:lnTo>
                    <a:pt x="191582" y="159791"/>
                  </a:lnTo>
                  <a:lnTo>
                    <a:pt x="191097" y="160067"/>
                  </a:lnTo>
                  <a:lnTo>
                    <a:pt x="190682" y="160413"/>
                  </a:lnTo>
                  <a:lnTo>
                    <a:pt x="190682" y="161036"/>
                  </a:lnTo>
                  <a:cubicBezTo>
                    <a:pt x="190682" y="161036"/>
                    <a:pt x="191236" y="161520"/>
                    <a:pt x="191236" y="161520"/>
                  </a:cubicBezTo>
                  <a:lnTo>
                    <a:pt x="192412" y="161728"/>
                  </a:lnTo>
                  <a:lnTo>
                    <a:pt x="193035" y="162143"/>
                  </a:lnTo>
                  <a:lnTo>
                    <a:pt x="194558" y="163664"/>
                  </a:lnTo>
                  <a:lnTo>
                    <a:pt x="196150" y="165532"/>
                  </a:lnTo>
                  <a:lnTo>
                    <a:pt x="196427" y="167538"/>
                  </a:lnTo>
                  <a:lnTo>
                    <a:pt x="193866" y="169475"/>
                  </a:lnTo>
                  <a:lnTo>
                    <a:pt x="190613" y="169267"/>
                  </a:lnTo>
                  <a:lnTo>
                    <a:pt x="185214" y="164702"/>
                  </a:lnTo>
                  <a:lnTo>
                    <a:pt x="182446" y="164149"/>
                  </a:lnTo>
                  <a:lnTo>
                    <a:pt x="180854" y="165601"/>
                  </a:lnTo>
                  <a:lnTo>
                    <a:pt x="181338" y="167815"/>
                  </a:lnTo>
                  <a:lnTo>
                    <a:pt x="182584" y="170443"/>
                  </a:lnTo>
                  <a:lnTo>
                    <a:pt x="183207" y="173210"/>
                  </a:lnTo>
                  <a:lnTo>
                    <a:pt x="182584" y="176392"/>
                  </a:lnTo>
                  <a:lnTo>
                    <a:pt x="181062" y="179298"/>
                  </a:lnTo>
                  <a:lnTo>
                    <a:pt x="178708" y="181373"/>
                  </a:lnTo>
                  <a:lnTo>
                    <a:pt x="175732" y="181926"/>
                  </a:lnTo>
                  <a:lnTo>
                    <a:pt x="169711" y="179298"/>
                  </a:lnTo>
                  <a:lnTo>
                    <a:pt x="164105" y="174040"/>
                  </a:lnTo>
                  <a:lnTo>
                    <a:pt x="158707" y="168161"/>
                  </a:lnTo>
                  <a:lnTo>
                    <a:pt x="153516" y="163803"/>
                  </a:lnTo>
                  <a:lnTo>
                    <a:pt x="154554" y="168507"/>
                  </a:lnTo>
                  <a:lnTo>
                    <a:pt x="163413" y="180059"/>
                  </a:lnTo>
                  <a:lnTo>
                    <a:pt x="163620" y="182964"/>
                  </a:lnTo>
                  <a:lnTo>
                    <a:pt x="161267" y="182411"/>
                  </a:lnTo>
                  <a:lnTo>
                    <a:pt x="152685" y="176946"/>
                  </a:lnTo>
                  <a:lnTo>
                    <a:pt x="149917" y="176046"/>
                  </a:lnTo>
                  <a:lnTo>
                    <a:pt x="146664" y="175631"/>
                  </a:lnTo>
                  <a:lnTo>
                    <a:pt x="143480" y="175770"/>
                  </a:lnTo>
                  <a:lnTo>
                    <a:pt x="140850" y="176738"/>
                  </a:lnTo>
                  <a:lnTo>
                    <a:pt x="144034" y="178122"/>
                  </a:lnTo>
                  <a:lnTo>
                    <a:pt x="146387" y="179851"/>
                  </a:lnTo>
                  <a:lnTo>
                    <a:pt x="146733" y="181650"/>
                  </a:lnTo>
                  <a:lnTo>
                    <a:pt x="143965" y="183241"/>
                  </a:lnTo>
                  <a:lnTo>
                    <a:pt x="139674" y="183794"/>
                  </a:lnTo>
                  <a:lnTo>
                    <a:pt x="134759" y="183448"/>
                  </a:lnTo>
                  <a:lnTo>
                    <a:pt x="109221" y="178468"/>
                  </a:lnTo>
                  <a:lnTo>
                    <a:pt x="100915" y="175216"/>
                  </a:lnTo>
                  <a:lnTo>
                    <a:pt x="95240" y="170513"/>
                  </a:lnTo>
                  <a:lnTo>
                    <a:pt x="99946" y="168852"/>
                  </a:lnTo>
                  <a:lnTo>
                    <a:pt x="105206" y="167953"/>
                  </a:lnTo>
                  <a:lnTo>
                    <a:pt x="115588" y="166985"/>
                  </a:lnTo>
                  <a:lnTo>
                    <a:pt x="109636" y="164633"/>
                  </a:lnTo>
                  <a:lnTo>
                    <a:pt x="89011" y="164010"/>
                  </a:lnTo>
                  <a:lnTo>
                    <a:pt x="86519" y="163180"/>
                  </a:lnTo>
                  <a:lnTo>
                    <a:pt x="83059" y="161451"/>
                  </a:lnTo>
                  <a:lnTo>
                    <a:pt x="80083" y="159168"/>
                  </a:lnTo>
                  <a:lnTo>
                    <a:pt x="78975" y="156885"/>
                  </a:lnTo>
                  <a:lnTo>
                    <a:pt x="80429" y="155640"/>
                  </a:lnTo>
                  <a:lnTo>
                    <a:pt x="83336" y="155502"/>
                  </a:lnTo>
                  <a:lnTo>
                    <a:pt x="86519" y="155779"/>
                  </a:lnTo>
                  <a:lnTo>
                    <a:pt x="88873" y="155779"/>
                  </a:lnTo>
                  <a:cubicBezTo>
                    <a:pt x="88873" y="155779"/>
                    <a:pt x="77453" y="152873"/>
                    <a:pt x="77453" y="152873"/>
                  </a:cubicBezTo>
                  <a:lnTo>
                    <a:pt x="71501" y="150729"/>
                  </a:lnTo>
                  <a:lnTo>
                    <a:pt x="68248" y="147409"/>
                  </a:lnTo>
                  <a:lnTo>
                    <a:pt x="70116" y="144434"/>
                  </a:lnTo>
                  <a:lnTo>
                    <a:pt x="75446" y="141736"/>
                  </a:lnTo>
                  <a:lnTo>
                    <a:pt x="85827" y="138416"/>
                  </a:lnTo>
                  <a:lnTo>
                    <a:pt x="88457" y="138001"/>
                  </a:lnTo>
                  <a:lnTo>
                    <a:pt x="93925" y="137724"/>
                  </a:lnTo>
                  <a:lnTo>
                    <a:pt x="96347" y="137102"/>
                  </a:lnTo>
                  <a:lnTo>
                    <a:pt x="98493" y="135718"/>
                  </a:lnTo>
                  <a:lnTo>
                    <a:pt x="101538" y="132260"/>
                  </a:lnTo>
                  <a:lnTo>
                    <a:pt x="103545" y="130876"/>
                  </a:lnTo>
                  <a:lnTo>
                    <a:pt x="109359" y="129424"/>
                  </a:lnTo>
                  <a:lnTo>
                    <a:pt x="121886" y="128386"/>
                  </a:lnTo>
                  <a:lnTo>
                    <a:pt x="127562" y="126242"/>
                  </a:lnTo>
                  <a:lnTo>
                    <a:pt x="117803" y="127002"/>
                  </a:lnTo>
                  <a:lnTo>
                    <a:pt x="112681" y="127002"/>
                  </a:lnTo>
                  <a:lnTo>
                    <a:pt x="108252" y="126172"/>
                  </a:lnTo>
                  <a:lnTo>
                    <a:pt x="101192" y="122852"/>
                  </a:lnTo>
                  <a:lnTo>
                    <a:pt x="97801" y="122022"/>
                  </a:lnTo>
                  <a:lnTo>
                    <a:pt x="93095" y="122645"/>
                  </a:lnTo>
                  <a:lnTo>
                    <a:pt x="77730" y="128524"/>
                  </a:lnTo>
                  <a:lnTo>
                    <a:pt x="73992" y="129424"/>
                  </a:lnTo>
                  <a:lnTo>
                    <a:pt x="70601" y="129424"/>
                  </a:lnTo>
                  <a:lnTo>
                    <a:pt x="69494" y="128178"/>
                  </a:lnTo>
                  <a:lnTo>
                    <a:pt x="72746" y="125412"/>
                  </a:lnTo>
                  <a:lnTo>
                    <a:pt x="68594" y="124305"/>
                  </a:lnTo>
                  <a:lnTo>
                    <a:pt x="63541" y="124858"/>
                  </a:lnTo>
                  <a:lnTo>
                    <a:pt x="58558" y="126380"/>
                  </a:lnTo>
                  <a:lnTo>
                    <a:pt x="50945" y="129631"/>
                  </a:lnTo>
                  <a:lnTo>
                    <a:pt x="49492" y="129977"/>
                  </a:lnTo>
                  <a:lnTo>
                    <a:pt x="47623" y="129769"/>
                  </a:lnTo>
                  <a:lnTo>
                    <a:pt x="46654" y="129285"/>
                  </a:lnTo>
                  <a:lnTo>
                    <a:pt x="44854" y="127694"/>
                  </a:lnTo>
                  <a:lnTo>
                    <a:pt x="43885" y="127072"/>
                  </a:lnTo>
                  <a:lnTo>
                    <a:pt x="42501" y="126657"/>
                  </a:lnTo>
                  <a:lnTo>
                    <a:pt x="39525" y="126103"/>
                  </a:lnTo>
                  <a:lnTo>
                    <a:pt x="38210" y="125550"/>
                  </a:lnTo>
                  <a:lnTo>
                    <a:pt x="36618" y="124166"/>
                  </a:lnTo>
                  <a:lnTo>
                    <a:pt x="35580" y="122299"/>
                  </a:lnTo>
                  <a:lnTo>
                    <a:pt x="35580" y="120085"/>
                  </a:lnTo>
                  <a:cubicBezTo>
                    <a:pt x="35580" y="120085"/>
                    <a:pt x="36895" y="117872"/>
                    <a:pt x="36895" y="117872"/>
                  </a:cubicBezTo>
                  <a:lnTo>
                    <a:pt x="38556" y="116903"/>
                  </a:lnTo>
                  <a:lnTo>
                    <a:pt x="40771" y="116419"/>
                  </a:lnTo>
                  <a:lnTo>
                    <a:pt x="44993" y="116004"/>
                  </a:lnTo>
                  <a:lnTo>
                    <a:pt x="55028" y="113998"/>
                  </a:lnTo>
                  <a:lnTo>
                    <a:pt x="59942" y="111992"/>
                  </a:lnTo>
                  <a:lnTo>
                    <a:pt x="62988" y="108672"/>
                  </a:lnTo>
                  <a:lnTo>
                    <a:pt x="47138" y="111853"/>
                  </a:lnTo>
                  <a:lnTo>
                    <a:pt x="39248" y="112614"/>
                  </a:lnTo>
                  <a:lnTo>
                    <a:pt x="31289" y="110885"/>
                  </a:lnTo>
                  <a:lnTo>
                    <a:pt x="27967" y="109225"/>
                  </a:lnTo>
                  <a:lnTo>
                    <a:pt x="24506" y="107011"/>
                  </a:lnTo>
                  <a:lnTo>
                    <a:pt x="21323" y="104383"/>
                  </a:lnTo>
                  <a:lnTo>
                    <a:pt x="18900" y="101547"/>
                  </a:lnTo>
                  <a:lnTo>
                    <a:pt x="17308" y="98296"/>
                  </a:lnTo>
                  <a:lnTo>
                    <a:pt x="13779" y="86951"/>
                  </a:lnTo>
                  <a:lnTo>
                    <a:pt x="36480" y="91378"/>
                  </a:lnTo>
                  <a:lnTo>
                    <a:pt x="52122" y="92693"/>
                  </a:lnTo>
                  <a:lnTo>
                    <a:pt x="56067" y="92347"/>
                  </a:lnTo>
                  <a:lnTo>
                    <a:pt x="58835" y="90825"/>
                  </a:lnTo>
                  <a:lnTo>
                    <a:pt x="58973" y="90064"/>
                  </a:lnTo>
                  <a:lnTo>
                    <a:pt x="58835" y="87712"/>
                  </a:lnTo>
                  <a:lnTo>
                    <a:pt x="59181" y="86605"/>
                  </a:lnTo>
                  <a:lnTo>
                    <a:pt x="60496" y="85568"/>
                  </a:lnTo>
                  <a:lnTo>
                    <a:pt x="64234" y="84046"/>
                  </a:lnTo>
                  <a:lnTo>
                    <a:pt x="65825" y="83008"/>
                  </a:lnTo>
                  <a:lnTo>
                    <a:pt x="60704" y="83285"/>
                  </a:lnTo>
                  <a:lnTo>
                    <a:pt x="56205" y="84392"/>
                  </a:lnTo>
                  <a:lnTo>
                    <a:pt x="51845" y="85775"/>
                  </a:lnTo>
                  <a:lnTo>
                    <a:pt x="46861" y="87020"/>
                  </a:lnTo>
                  <a:lnTo>
                    <a:pt x="44508" y="87228"/>
                  </a:lnTo>
                  <a:lnTo>
                    <a:pt x="42986" y="86882"/>
                  </a:lnTo>
                  <a:lnTo>
                    <a:pt x="41740" y="85983"/>
                  </a:lnTo>
                  <a:lnTo>
                    <a:pt x="37864" y="82247"/>
                  </a:lnTo>
                  <a:lnTo>
                    <a:pt x="36826" y="81486"/>
                  </a:lnTo>
                  <a:lnTo>
                    <a:pt x="32327" y="81625"/>
                  </a:lnTo>
                  <a:lnTo>
                    <a:pt x="29005" y="81002"/>
                  </a:lnTo>
                  <a:lnTo>
                    <a:pt x="25060" y="79342"/>
                  </a:lnTo>
                  <a:lnTo>
                    <a:pt x="22292" y="76852"/>
                  </a:lnTo>
                  <a:lnTo>
                    <a:pt x="22292" y="73739"/>
                  </a:lnTo>
                  <a:cubicBezTo>
                    <a:pt x="22292" y="73739"/>
                    <a:pt x="25406" y="72079"/>
                    <a:pt x="25406" y="72079"/>
                  </a:cubicBezTo>
                  <a:lnTo>
                    <a:pt x="30251" y="71940"/>
                  </a:lnTo>
                  <a:lnTo>
                    <a:pt x="39110" y="72771"/>
                  </a:lnTo>
                  <a:lnTo>
                    <a:pt x="35718" y="70349"/>
                  </a:lnTo>
                  <a:lnTo>
                    <a:pt x="31981" y="68274"/>
                  </a:lnTo>
                  <a:lnTo>
                    <a:pt x="28659" y="65992"/>
                  </a:lnTo>
                  <a:lnTo>
                    <a:pt x="26721" y="62671"/>
                  </a:lnTo>
                  <a:lnTo>
                    <a:pt x="27136" y="57898"/>
                  </a:lnTo>
                  <a:lnTo>
                    <a:pt x="30528" y="56376"/>
                  </a:lnTo>
                  <a:lnTo>
                    <a:pt x="35165" y="56653"/>
                  </a:lnTo>
                  <a:lnTo>
                    <a:pt x="39387" y="57414"/>
                  </a:lnTo>
                  <a:lnTo>
                    <a:pt x="44785" y="57829"/>
                  </a:lnTo>
                  <a:lnTo>
                    <a:pt x="46515" y="58244"/>
                  </a:lnTo>
                  <a:lnTo>
                    <a:pt x="48661" y="59420"/>
                  </a:lnTo>
                  <a:lnTo>
                    <a:pt x="51914" y="62464"/>
                  </a:lnTo>
                  <a:lnTo>
                    <a:pt x="53644" y="63640"/>
                  </a:lnTo>
                  <a:lnTo>
                    <a:pt x="57935" y="64677"/>
                  </a:lnTo>
                  <a:lnTo>
                    <a:pt x="63126" y="64677"/>
                  </a:lnTo>
                  <a:cubicBezTo>
                    <a:pt x="63126" y="64677"/>
                    <a:pt x="72746" y="64262"/>
                    <a:pt x="72746" y="64262"/>
                  </a:cubicBezTo>
                  <a:lnTo>
                    <a:pt x="70255" y="62879"/>
                  </a:lnTo>
                  <a:lnTo>
                    <a:pt x="62088" y="60873"/>
                  </a:lnTo>
                  <a:lnTo>
                    <a:pt x="59596" y="59697"/>
                  </a:lnTo>
                  <a:lnTo>
                    <a:pt x="58143" y="58244"/>
                  </a:lnTo>
                  <a:lnTo>
                    <a:pt x="56897" y="56515"/>
                  </a:lnTo>
                  <a:lnTo>
                    <a:pt x="54890" y="54509"/>
                  </a:lnTo>
                  <a:lnTo>
                    <a:pt x="52814" y="53333"/>
                  </a:lnTo>
                  <a:lnTo>
                    <a:pt x="50322" y="52433"/>
                  </a:lnTo>
                  <a:lnTo>
                    <a:pt x="40771" y="49805"/>
                  </a:lnTo>
                  <a:lnTo>
                    <a:pt x="40425" y="48767"/>
                  </a:lnTo>
                  <a:lnTo>
                    <a:pt x="41048" y="46346"/>
                  </a:lnTo>
                  <a:lnTo>
                    <a:pt x="43262" y="41850"/>
                  </a:lnTo>
                  <a:lnTo>
                    <a:pt x="46654" y="38876"/>
                  </a:lnTo>
                  <a:lnTo>
                    <a:pt x="50876" y="37423"/>
                  </a:lnTo>
                  <a:lnTo>
                    <a:pt x="60842" y="37215"/>
                  </a:lnTo>
                  <a:lnTo>
                    <a:pt x="65341" y="35901"/>
                  </a:lnTo>
                  <a:lnTo>
                    <a:pt x="69770" y="34241"/>
                  </a:lnTo>
                  <a:lnTo>
                    <a:pt x="74615" y="33065"/>
                  </a:lnTo>
                  <a:lnTo>
                    <a:pt x="82644" y="34172"/>
                  </a:lnTo>
                  <a:lnTo>
                    <a:pt x="86243" y="33480"/>
                  </a:lnTo>
                  <a:lnTo>
                    <a:pt x="87073" y="29537"/>
                  </a:lnTo>
                  <a:lnTo>
                    <a:pt x="84581" y="26148"/>
                  </a:lnTo>
                  <a:lnTo>
                    <a:pt x="79944" y="25318"/>
                  </a:lnTo>
                  <a:lnTo>
                    <a:pt x="74754" y="25318"/>
                  </a:lnTo>
                  <a:cubicBezTo>
                    <a:pt x="74754" y="25318"/>
                    <a:pt x="70462" y="24833"/>
                    <a:pt x="70462" y="24833"/>
                  </a:cubicBezTo>
                  <a:lnTo>
                    <a:pt x="67625" y="22689"/>
                  </a:lnTo>
                  <a:lnTo>
                    <a:pt x="66379" y="19784"/>
                  </a:lnTo>
                  <a:lnTo>
                    <a:pt x="67071" y="16947"/>
                  </a:lnTo>
                  <a:lnTo>
                    <a:pt x="70047" y="14872"/>
                  </a:lnTo>
                  <a:lnTo>
                    <a:pt x="74269" y="14111"/>
                  </a:lnTo>
                  <a:lnTo>
                    <a:pt x="79598" y="13835"/>
                  </a:lnTo>
                  <a:moveTo>
                    <a:pt x="79598" y="0"/>
                  </a:moveTo>
                  <a:cubicBezTo>
                    <a:pt x="79598" y="0"/>
                    <a:pt x="79114" y="0"/>
                    <a:pt x="78837" y="0"/>
                  </a:cubicBezTo>
                  <a:lnTo>
                    <a:pt x="73508" y="277"/>
                  </a:lnTo>
                  <a:cubicBezTo>
                    <a:pt x="72885" y="277"/>
                    <a:pt x="72262" y="415"/>
                    <a:pt x="71708" y="484"/>
                  </a:cubicBezTo>
                  <a:lnTo>
                    <a:pt x="67486" y="1245"/>
                  </a:lnTo>
                  <a:cubicBezTo>
                    <a:pt x="65618" y="1591"/>
                    <a:pt x="63818" y="2352"/>
                    <a:pt x="62226" y="3459"/>
                  </a:cubicBezTo>
                  <a:lnTo>
                    <a:pt x="59250" y="5534"/>
                  </a:lnTo>
                  <a:cubicBezTo>
                    <a:pt x="56413" y="7471"/>
                    <a:pt x="54405" y="10376"/>
                    <a:pt x="53644" y="13696"/>
                  </a:cubicBezTo>
                  <a:lnTo>
                    <a:pt x="52952" y="16532"/>
                  </a:lnTo>
                  <a:cubicBezTo>
                    <a:pt x="52398" y="18884"/>
                    <a:pt x="52468" y="21305"/>
                    <a:pt x="53091" y="23588"/>
                  </a:cubicBezTo>
                  <a:lnTo>
                    <a:pt x="50737" y="23588"/>
                  </a:lnTo>
                  <a:cubicBezTo>
                    <a:pt x="49284" y="23588"/>
                    <a:pt x="47830" y="23934"/>
                    <a:pt x="46377" y="24418"/>
                  </a:cubicBezTo>
                  <a:lnTo>
                    <a:pt x="42155" y="25871"/>
                  </a:lnTo>
                  <a:cubicBezTo>
                    <a:pt x="40494" y="26424"/>
                    <a:pt x="38971" y="27323"/>
                    <a:pt x="37656" y="28500"/>
                  </a:cubicBezTo>
                  <a:lnTo>
                    <a:pt x="34265" y="31474"/>
                  </a:lnTo>
                  <a:cubicBezTo>
                    <a:pt x="32881" y="32650"/>
                    <a:pt x="31774" y="34103"/>
                    <a:pt x="31012" y="35694"/>
                  </a:cubicBezTo>
                  <a:lnTo>
                    <a:pt x="28797" y="40190"/>
                  </a:lnTo>
                  <a:cubicBezTo>
                    <a:pt x="28382" y="41020"/>
                    <a:pt x="28036" y="41919"/>
                    <a:pt x="27828" y="42818"/>
                  </a:cubicBezTo>
                  <a:lnTo>
                    <a:pt x="27828" y="42818"/>
                  </a:lnTo>
                  <a:cubicBezTo>
                    <a:pt x="26790" y="43095"/>
                    <a:pt x="25821" y="43441"/>
                    <a:pt x="24852" y="43856"/>
                  </a:cubicBezTo>
                  <a:lnTo>
                    <a:pt x="21461" y="45378"/>
                  </a:lnTo>
                  <a:cubicBezTo>
                    <a:pt x="16893" y="47453"/>
                    <a:pt x="13848" y="51811"/>
                    <a:pt x="13433" y="56791"/>
                  </a:cubicBezTo>
                  <a:lnTo>
                    <a:pt x="13017" y="61564"/>
                  </a:lnTo>
                  <a:cubicBezTo>
                    <a:pt x="13017" y="62256"/>
                    <a:pt x="13017" y="62948"/>
                    <a:pt x="13017" y="63640"/>
                  </a:cubicBezTo>
                  <a:cubicBezTo>
                    <a:pt x="10249" y="66199"/>
                    <a:pt x="8588" y="69796"/>
                    <a:pt x="8588" y="73670"/>
                  </a:cubicBezTo>
                  <a:lnTo>
                    <a:pt x="8588" y="74361"/>
                  </a:lnTo>
                  <a:cubicBezTo>
                    <a:pt x="6719" y="75122"/>
                    <a:pt x="4989" y="76368"/>
                    <a:pt x="3535" y="77889"/>
                  </a:cubicBezTo>
                  <a:cubicBezTo>
                    <a:pt x="282" y="81486"/>
                    <a:pt x="-825" y="86605"/>
                    <a:pt x="629" y="91240"/>
                  </a:cubicBezTo>
                  <a:lnTo>
                    <a:pt x="4158" y="102584"/>
                  </a:lnTo>
                  <a:cubicBezTo>
                    <a:pt x="4366" y="103276"/>
                    <a:pt x="4643" y="103899"/>
                    <a:pt x="4920" y="104521"/>
                  </a:cubicBezTo>
                  <a:lnTo>
                    <a:pt x="6511" y="107772"/>
                  </a:lnTo>
                  <a:cubicBezTo>
                    <a:pt x="6996" y="108810"/>
                    <a:pt x="7688" y="109778"/>
                    <a:pt x="8380" y="110678"/>
                  </a:cubicBezTo>
                  <a:lnTo>
                    <a:pt x="10803" y="113514"/>
                  </a:lnTo>
                  <a:cubicBezTo>
                    <a:pt x="11356" y="114136"/>
                    <a:pt x="11910" y="114690"/>
                    <a:pt x="12533" y="115243"/>
                  </a:cubicBezTo>
                  <a:lnTo>
                    <a:pt x="15717" y="117872"/>
                  </a:lnTo>
                  <a:cubicBezTo>
                    <a:pt x="16132" y="118218"/>
                    <a:pt x="16616" y="118563"/>
                    <a:pt x="17101" y="118909"/>
                  </a:cubicBezTo>
                  <a:lnTo>
                    <a:pt x="20561" y="121123"/>
                  </a:lnTo>
                  <a:cubicBezTo>
                    <a:pt x="20907" y="121330"/>
                    <a:pt x="21323" y="121607"/>
                    <a:pt x="21738" y="121814"/>
                  </a:cubicBezTo>
                  <a:lnTo>
                    <a:pt x="21738" y="122783"/>
                  </a:lnTo>
                  <a:cubicBezTo>
                    <a:pt x="21738" y="124997"/>
                    <a:pt x="22361" y="127141"/>
                    <a:pt x="23399" y="129147"/>
                  </a:cubicBezTo>
                  <a:lnTo>
                    <a:pt x="24437" y="131015"/>
                  </a:lnTo>
                  <a:cubicBezTo>
                    <a:pt x="25198" y="132467"/>
                    <a:pt x="26237" y="133712"/>
                    <a:pt x="27413" y="134819"/>
                  </a:cubicBezTo>
                  <a:lnTo>
                    <a:pt x="29005" y="136203"/>
                  </a:lnTo>
                  <a:cubicBezTo>
                    <a:pt x="30182" y="137240"/>
                    <a:pt x="31427" y="138001"/>
                    <a:pt x="32881" y="138624"/>
                  </a:cubicBezTo>
                  <a:lnTo>
                    <a:pt x="34196" y="139177"/>
                  </a:lnTo>
                  <a:cubicBezTo>
                    <a:pt x="35026" y="139523"/>
                    <a:pt x="35926" y="139800"/>
                    <a:pt x="36895" y="140007"/>
                  </a:cubicBezTo>
                  <a:lnTo>
                    <a:pt x="37518" y="140146"/>
                  </a:lnTo>
                  <a:cubicBezTo>
                    <a:pt x="38279" y="140837"/>
                    <a:pt x="39179" y="141391"/>
                    <a:pt x="40079" y="141875"/>
                  </a:cubicBezTo>
                  <a:lnTo>
                    <a:pt x="41048" y="142359"/>
                  </a:lnTo>
                  <a:cubicBezTo>
                    <a:pt x="42570" y="143189"/>
                    <a:pt x="44231" y="143742"/>
                    <a:pt x="46031" y="143950"/>
                  </a:cubicBezTo>
                  <a:lnTo>
                    <a:pt x="47900" y="144158"/>
                  </a:lnTo>
                  <a:cubicBezTo>
                    <a:pt x="48453" y="144158"/>
                    <a:pt x="49007" y="144227"/>
                    <a:pt x="49492" y="144227"/>
                  </a:cubicBezTo>
                  <a:cubicBezTo>
                    <a:pt x="50460" y="144227"/>
                    <a:pt x="51499" y="144088"/>
                    <a:pt x="52468" y="143881"/>
                  </a:cubicBezTo>
                  <a:lnTo>
                    <a:pt x="53921" y="143535"/>
                  </a:lnTo>
                  <a:cubicBezTo>
                    <a:pt x="54405" y="143466"/>
                    <a:pt x="54821" y="143327"/>
                    <a:pt x="55236" y="143189"/>
                  </a:cubicBezTo>
                  <a:cubicBezTo>
                    <a:pt x="53575" y="148031"/>
                    <a:pt x="54752" y="153496"/>
                    <a:pt x="58420" y="157301"/>
                  </a:cubicBezTo>
                  <a:lnTo>
                    <a:pt x="61673" y="160621"/>
                  </a:lnTo>
                  <a:cubicBezTo>
                    <a:pt x="63126" y="162143"/>
                    <a:pt x="64926" y="163249"/>
                    <a:pt x="66933" y="164010"/>
                  </a:cubicBezTo>
                  <a:lnTo>
                    <a:pt x="67071" y="164010"/>
                  </a:lnTo>
                  <a:cubicBezTo>
                    <a:pt x="67071" y="164010"/>
                    <a:pt x="67625" y="165325"/>
                    <a:pt x="67625" y="165325"/>
                  </a:cubicBezTo>
                  <a:cubicBezTo>
                    <a:pt x="68594" y="167331"/>
                    <a:pt x="69978" y="169129"/>
                    <a:pt x="71777" y="170443"/>
                  </a:cubicBezTo>
                  <a:lnTo>
                    <a:pt x="74754" y="172726"/>
                  </a:lnTo>
                  <a:cubicBezTo>
                    <a:pt x="75446" y="173210"/>
                    <a:pt x="76138" y="173695"/>
                    <a:pt x="76899" y="174040"/>
                  </a:cubicBezTo>
                  <a:lnTo>
                    <a:pt x="80360" y="175770"/>
                  </a:lnTo>
                  <a:cubicBezTo>
                    <a:pt x="80983" y="176116"/>
                    <a:pt x="81605" y="176323"/>
                    <a:pt x="82297" y="176531"/>
                  </a:cubicBezTo>
                  <a:lnTo>
                    <a:pt x="82920" y="176738"/>
                  </a:lnTo>
                  <a:cubicBezTo>
                    <a:pt x="83751" y="178468"/>
                    <a:pt x="84997" y="180059"/>
                    <a:pt x="86519" y="181373"/>
                  </a:cubicBezTo>
                  <a:lnTo>
                    <a:pt x="92195" y="186077"/>
                  </a:lnTo>
                  <a:cubicBezTo>
                    <a:pt x="93302" y="186976"/>
                    <a:pt x="94548" y="187737"/>
                    <a:pt x="95932" y="188290"/>
                  </a:cubicBezTo>
                  <a:lnTo>
                    <a:pt x="104237" y="191541"/>
                  </a:lnTo>
                  <a:cubicBezTo>
                    <a:pt x="104999" y="191887"/>
                    <a:pt x="105829" y="192095"/>
                    <a:pt x="106660" y="192233"/>
                  </a:cubicBezTo>
                  <a:lnTo>
                    <a:pt x="132199" y="197214"/>
                  </a:lnTo>
                  <a:cubicBezTo>
                    <a:pt x="132752" y="197352"/>
                    <a:pt x="133375" y="197421"/>
                    <a:pt x="133929" y="197421"/>
                  </a:cubicBezTo>
                  <a:lnTo>
                    <a:pt x="138843" y="197767"/>
                  </a:lnTo>
                  <a:cubicBezTo>
                    <a:pt x="138843" y="197767"/>
                    <a:pt x="139466" y="197767"/>
                    <a:pt x="139743" y="197767"/>
                  </a:cubicBezTo>
                  <a:cubicBezTo>
                    <a:pt x="140366" y="197767"/>
                    <a:pt x="140989" y="197767"/>
                    <a:pt x="141542" y="197629"/>
                  </a:cubicBezTo>
                  <a:lnTo>
                    <a:pt x="145833" y="197075"/>
                  </a:lnTo>
                  <a:cubicBezTo>
                    <a:pt x="147633" y="196868"/>
                    <a:pt x="149363" y="196245"/>
                    <a:pt x="150955" y="195346"/>
                  </a:cubicBezTo>
                  <a:lnTo>
                    <a:pt x="153446" y="193893"/>
                  </a:lnTo>
                  <a:lnTo>
                    <a:pt x="153931" y="194239"/>
                  </a:lnTo>
                  <a:cubicBezTo>
                    <a:pt x="155246" y="195069"/>
                    <a:pt x="156699" y="195692"/>
                    <a:pt x="158291" y="196038"/>
                  </a:cubicBezTo>
                  <a:lnTo>
                    <a:pt x="160644" y="196591"/>
                  </a:lnTo>
                  <a:cubicBezTo>
                    <a:pt x="161683" y="196798"/>
                    <a:pt x="162721" y="196937"/>
                    <a:pt x="163690" y="196937"/>
                  </a:cubicBezTo>
                  <a:cubicBezTo>
                    <a:pt x="166181" y="196937"/>
                    <a:pt x="168604" y="196245"/>
                    <a:pt x="170749" y="195000"/>
                  </a:cubicBezTo>
                  <a:cubicBezTo>
                    <a:pt x="172341" y="195623"/>
                    <a:pt x="174071" y="195968"/>
                    <a:pt x="175802" y="195968"/>
                  </a:cubicBezTo>
                  <a:cubicBezTo>
                    <a:pt x="176701" y="195968"/>
                    <a:pt x="177601" y="195899"/>
                    <a:pt x="178432" y="195692"/>
                  </a:cubicBezTo>
                  <a:lnTo>
                    <a:pt x="181408" y="195138"/>
                  </a:lnTo>
                  <a:cubicBezTo>
                    <a:pt x="183761" y="194654"/>
                    <a:pt x="185976" y="193617"/>
                    <a:pt x="187775" y="192026"/>
                  </a:cubicBezTo>
                  <a:lnTo>
                    <a:pt x="190128" y="189950"/>
                  </a:lnTo>
                  <a:cubicBezTo>
                    <a:pt x="191443" y="188844"/>
                    <a:pt x="192482" y="187460"/>
                    <a:pt x="193312" y="185938"/>
                  </a:cubicBezTo>
                  <a:lnTo>
                    <a:pt x="194627" y="183448"/>
                  </a:lnTo>
                  <a:cubicBezTo>
                    <a:pt x="197326" y="183310"/>
                    <a:pt x="199956" y="182411"/>
                    <a:pt x="202102" y="180750"/>
                  </a:cubicBezTo>
                  <a:lnTo>
                    <a:pt x="204663" y="178813"/>
                  </a:lnTo>
                  <a:cubicBezTo>
                    <a:pt x="206877" y="177153"/>
                    <a:pt x="208539" y="174940"/>
                    <a:pt x="209438" y="172450"/>
                  </a:cubicBezTo>
                  <a:cubicBezTo>
                    <a:pt x="210061" y="172173"/>
                    <a:pt x="210684" y="171896"/>
                    <a:pt x="211307" y="171550"/>
                  </a:cubicBezTo>
                  <a:lnTo>
                    <a:pt x="214491" y="169683"/>
                  </a:lnTo>
                  <a:cubicBezTo>
                    <a:pt x="215252" y="169267"/>
                    <a:pt x="215944" y="168714"/>
                    <a:pt x="216567" y="168161"/>
                  </a:cubicBezTo>
                  <a:lnTo>
                    <a:pt x="222312" y="163111"/>
                  </a:lnTo>
                  <a:cubicBezTo>
                    <a:pt x="223004" y="162489"/>
                    <a:pt x="223627" y="161797"/>
                    <a:pt x="224180" y="161105"/>
                  </a:cubicBezTo>
                  <a:lnTo>
                    <a:pt x="225149" y="159791"/>
                  </a:lnTo>
                  <a:cubicBezTo>
                    <a:pt x="225980" y="159652"/>
                    <a:pt x="226741" y="159445"/>
                    <a:pt x="227572" y="159168"/>
                  </a:cubicBezTo>
                  <a:lnTo>
                    <a:pt x="229163" y="158615"/>
                  </a:lnTo>
                  <a:cubicBezTo>
                    <a:pt x="229925" y="158338"/>
                    <a:pt x="230755" y="157992"/>
                    <a:pt x="231447" y="157508"/>
                  </a:cubicBezTo>
                  <a:lnTo>
                    <a:pt x="234493" y="155710"/>
                  </a:lnTo>
                  <a:lnTo>
                    <a:pt x="249788" y="151006"/>
                  </a:lnTo>
                  <a:cubicBezTo>
                    <a:pt x="250411" y="150798"/>
                    <a:pt x="250965" y="150591"/>
                    <a:pt x="251519" y="150314"/>
                  </a:cubicBezTo>
                  <a:lnTo>
                    <a:pt x="259755" y="146509"/>
                  </a:lnTo>
                  <a:cubicBezTo>
                    <a:pt x="262454" y="145264"/>
                    <a:pt x="264669" y="143189"/>
                    <a:pt x="266053" y="140630"/>
                  </a:cubicBezTo>
                  <a:lnTo>
                    <a:pt x="268891" y="135442"/>
                  </a:lnTo>
                  <a:cubicBezTo>
                    <a:pt x="271036" y="131499"/>
                    <a:pt x="271175" y="126795"/>
                    <a:pt x="269237" y="122783"/>
                  </a:cubicBezTo>
                  <a:lnTo>
                    <a:pt x="267783" y="119739"/>
                  </a:lnTo>
                  <a:cubicBezTo>
                    <a:pt x="267299" y="118771"/>
                    <a:pt x="266676" y="117802"/>
                    <a:pt x="265984" y="116972"/>
                  </a:cubicBezTo>
                  <a:lnTo>
                    <a:pt x="263146" y="113514"/>
                  </a:lnTo>
                  <a:cubicBezTo>
                    <a:pt x="262800" y="113099"/>
                    <a:pt x="262385" y="112684"/>
                    <a:pt x="261970" y="112269"/>
                  </a:cubicBezTo>
                  <a:lnTo>
                    <a:pt x="256225" y="106804"/>
                  </a:lnTo>
                  <a:cubicBezTo>
                    <a:pt x="255325" y="105974"/>
                    <a:pt x="254356" y="105213"/>
                    <a:pt x="253249" y="104659"/>
                  </a:cubicBezTo>
                  <a:lnTo>
                    <a:pt x="250065" y="102930"/>
                  </a:lnTo>
                  <a:cubicBezTo>
                    <a:pt x="247989" y="101823"/>
                    <a:pt x="245774" y="101270"/>
                    <a:pt x="243490" y="101270"/>
                  </a:cubicBezTo>
                  <a:cubicBezTo>
                    <a:pt x="241967" y="101270"/>
                    <a:pt x="240445" y="101547"/>
                    <a:pt x="238991" y="102031"/>
                  </a:cubicBezTo>
                  <a:lnTo>
                    <a:pt x="238161" y="101616"/>
                  </a:lnTo>
                  <a:cubicBezTo>
                    <a:pt x="237192" y="101132"/>
                    <a:pt x="236154" y="100717"/>
                    <a:pt x="235116" y="100440"/>
                  </a:cubicBezTo>
                  <a:lnTo>
                    <a:pt x="232970" y="99887"/>
                  </a:lnTo>
                  <a:cubicBezTo>
                    <a:pt x="232347" y="99748"/>
                    <a:pt x="231793" y="99610"/>
                    <a:pt x="231171" y="99541"/>
                  </a:cubicBezTo>
                  <a:lnTo>
                    <a:pt x="229855" y="99402"/>
                  </a:lnTo>
                  <a:lnTo>
                    <a:pt x="229855" y="97604"/>
                  </a:lnTo>
                  <a:cubicBezTo>
                    <a:pt x="229786" y="94491"/>
                    <a:pt x="228679" y="91447"/>
                    <a:pt x="226672" y="89026"/>
                  </a:cubicBezTo>
                  <a:lnTo>
                    <a:pt x="222450" y="83907"/>
                  </a:lnTo>
                  <a:cubicBezTo>
                    <a:pt x="221135" y="82316"/>
                    <a:pt x="219474" y="81002"/>
                    <a:pt x="217536" y="80172"/>
                  </a:cubicBezTo>
                  <a:lnTo>
                    <a:pt x="216913" y="73808"/>
                  </a:lnTo>
                  <a:cubicBezTo>
                    <a:pt x="216567" y="70488"/>
                    <a:pt x="215044" y="67306"/>
                    <a:pt x="212553" y="65023"/>
                  </a:cubicBezTo>
                  <a:lnTo>
                    <a:pt x="207777" y="60596"/>
                  </a:lnTo>
                  <a:cubicBezTo>
                    <a:pt x="206047" y="59005"/>
                    <a:pt x="203971" y="57829"/>
                    <a:pt x="201687" y="57276"/>
                  </a:cubicBezTo>
                  <a:lnTo>
                    <a:pt x="194904" y="55616"/>
                  </a:lnTo>
                  <a:cubicBezTo>
                    <a:pt x="193797" y="55339"/>
                    <a:pt x="192689" y="55201"/>
                    <a:pt x="191582" y="55201"/>
                  </a:cubicBezTo>
                  <a:cubicBezTo>
                    <a:pt x="190544" y="55201"/>
                    <a:pt x="189575" y="55339"/>
                    <a:pt x="188536" y="55546"/>
                  </a:cubicBezTo>
                  <a:lnTo>
                    <a:pt x="181892" y="56999"/>
                  </a:lnTo>
                  <a:cubicBezTo>
                    <a:pt x="181477" y="57068"/>
                    <a:pt x="180993" y="57206"/>
                    <a:pt x="180577" y="57345"/>
                  </a:cubicBezTo>
                  <a:lnTo>
                    <a:pt x="179747" y="56515"/>
                  </a:lnTo>
                  <a:cubicBezTo>
                    <a:pt x="178016" y="54716"/>
                    <a:pt x="175802" y="53402"/>
                    <a:pt x="173379" y="52710"/>
                  </a:cubicBezTo>
                  <a:lnTo>
                    <a:pt x="170473" y="51949"/>
                  </a:lnTo>
                  <a:cubicBezTo>
                    <a:pt x="169296" y="51603"/>
                    <a:pt x="168050" y="51465"/>
                    <a:pt x="166804" y="51465"/>
                  </a:cubicBezTo>
                  <a:lnTo>
                    <a:pt x="163690" y="51465"/>
                  </a:lnTo>
                  <a:cubicBezTo>
                    <a:pt x="163067" y="51465"/>
                    <a:pt x="162444" y="51465"/>
                    <a:pt x="161890" y="51603"/>
                  </a:cubicBezTo>
                  <a:lnTo>
                    <a:pt x="158914" y="52018"/>
                  </a:lnTo>
                  <a:cubicBezTo>
                    <a:pt x="158914" y="52018"/>
                    <a:pt x="158430" y="52018"/>
                    <a:pt x="158222" y="52157"/>
                  </a:cubicBezTo>
                  <a:lnTo>
                    <a:pt x="156838" y="52433"/>
                  </a:lnTo>
                  <a:cubicBezTo>
                    <a:pt x="156838" y="52433"/>
                    <a:pt x="156423" y="52503"/>
                    <a:pt x="156284" y="52572"/>
                  </a:cubicBezTo>
                  <a:lnTo>
                    <a:pt x="152339" y="51258"/>
                  </a:lnTo>
                  <a:cubicBezTo>
                    <a:pt x="152339" y="51258"/>
                    <a:pt x="152270" y="51258"/>
                    <a:pt x="152201" y="51258"/>
                  </a:cubicBezTo>
                  <a:cubicBezTo>
                    <a:pt x="151509" y="50082"/>
                    <a:pt x="150678" y="48975"/>
                    <a:pt x="149709" y="48006"/>
                  </a:cubicBezTo>
                  <a:lnTo>
                    <a:pt x="147287" y="45655"/>
                  </a:lnTo>
                  <a:cubicBezTo>
                    <a:pt x="146525" y="44963"/>
                    <a:pt x="145695" y="44271"/>
                    <a:pt x="144795" y="43787"/>
                  </a:cubicBezTo>
                  <a:lnTo>
                    <a:pt x="138566" y="39982"/>
                  </a:lnTo>
                  <a:lnTo>
                    <a:pt x="137528" y="39152"/>
                  </a:lnTo>
                  <a:lnTo>
                    <a:pt x="129084" y="28845"/>
                  </a:lnTo>
                  <a:lnTo>
                    <a:pt x="124447" y="21375"/>
                  </a:lnTo>
                  <a:cubicBezTo>
                    <a:pt x="123824" y="20406"/>
                    <a:pt x="123132" y="19507"/>
                    <a:pt x="122302" y="18677"/>
                  </a:cubicBezTo>
                  <a:lnTo>
                    <a:pt x="115865" y="12451"/>
                  </a:lnTo>
                  <a:cubicBezTo>
                    <a:pt x="115034" y="11690"/>
                    <a:pt x="114135" y="10999"/>
                    <a:pt x="113166" y="10445"/>
                  </a:cubicBezTo>
                  <a:lnTo>
                    <a:pt x="105345" y="5880"/>
                  </a:lnTo>
                  <a:cubicBezTo>
                    <a:pt x="104514" y="5396"/>
                    <a:pt x="103684" y="5050"/>
                    <a:pt x="102853" y="4773"/>
                  </a:cubicBezTo>
                  <a:lnTo>
                    <a:pt x="93510" y="1591"/>
                  </a:lnTo>
                  <a:cubicBezTo>
                    <a:pt x="92679" y="1314"/>
                    <a:pt x="91918" y="1107"/>
                    <a:pt x="91018" y="968"/>
                  </a:cubicBezTo>
                  <a:lnTo>
                    <a:pt x="86796" y="346"/>
                  </a:lnTo>
                  <a:cubicBezTo>
                    <a:pt x="86312" y="346"/>
                    <a:pt x="85827" y="208"/>
                    <a:pt x="85412" y="208"/>
                  </a:cubicBezTo>
                  <a:lnTo>
                    <a:pt x="80083" y="0"/>
                  </a:lnTo>
                  <a:cubicBezTo>
                    <a:pt x="80083" y="0"/>
                    <a:pt x="79737" y="0"/>
                    <a:pt x="79529" y="0"/>
                  </a:cubicBezTo>
                  <a:lnTo>
                    <a:pt x="7952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46CE09E4-E2D5-8283-23CC-BC9937ACEA9B}"/>
                </a:ext>
              </a:extLst>
            </p:cNvPr>
            <p:cNvSpPr/>
            <p:nvPr/>
          </p:nvSpPr>
          <p:spPr>
            <a:xfrm>
              <a:off x="1748136" y="2469101"/>
              <a:ext cx="500337" cy="236490"/>
            </a:xfrm>
            <a:custGeom>
              <a:avLst/>
              <a:gdLst>
                <a:gd name="connsiteX0" fmla="*/ 375678 w 375677"/>
                <a:gd name="connsiteY0" fmla="*/ 136963 h 177568"/>
                <a:gd name="connsiteX1" fmla="*/ 374501 w 375677"/>
                <a:gd name="connsiteY1" fmla="*/ 132191 h 177568"/>
                <a:gd name="connsiteX2" fmla="*/ 371802 w 375677"/>
                <a:gd name="connsiteY2" fmla="*/ 128178 h 177568"/>
                <a:gd name="connsiteX3" fmla="*/ 368064 w 375677"/>
                <a:gd name="connsiteY3" fmla="*/ 126241 h 177568"/>
                <a:gd name="connsiteX4" fmla="*/ 366611 w 375677"/>
                <a:gd name="connsiteY4" fmla="*/ 126380 h 177568"/>
                <a:gd name="connsiteX5" fmla="*/ 363427 w 375677"/>
                <a:gd name="connsiteY5" fmla="*/ 127072 h 177568"/>
                <a:gd name="connsiteX6" fmla="*/ 362112 w 375677"/>
                <a:gd name="connsiteY6" fmla="*/ 126864 h 177568"/>
                <a:gd name="connsiteX7" fmla="*/ 361420 w 375677"/>
                <a:gd name="connsiteY7" fmla="*/ 126172 h 177568"/>
                <a:gd name="connsiteX8" fmla="*/ 361005 w 375677"/>
                <a:gd name="connsiteY8" fmla="*/ 125411 h 177568"/>
                <a:gd name="connsiteX9" fmla="*/ 360797 w 375677"/>
                <a:gd name="connsiteY9" fmla="*/ 124581 h 177568"/>
                <a:gd name="connsiteX10" fmla="*/ 360382 w 375677"/>
                <a:gd name="connsiteY10" fmla="*/ 123890 h 177568"/>
                <a:gd name="connsiteX11" fmla="*/ 359205 w 375677"/>
                <a:gd name="connsiteY11" fmla="*/ 122645 h 177568"/>
                <a:gd name="connsiteX12" fmla="*/ 358928 w 375677"/>
                <a:gd name="connsiteY12" fmla="*/ 122022 h 177568"/>
                <a:gd name="connsiteX13" fmla="*/ 358167 w 375677"/>
                <a:gd name="connsiteY13" fmla="*/ 121745 h 177568"/>
                <a:gd name="connsiteX14" fmla="*/ 355952 w 375677"/>
                <a:gd name="connsiteY14" fmla="*/ 121192 h 177568"/>
                <a:gd name="connsiteX15" fmla="*/ 351177 w 375677"/>
                <a:gd name="connsiteY15" fmla="*/ 119670 h 177568"/>
                <a:gd name="connsiteX16" fmla="*/ 346263 w 375677"/>
                <a:gd name="connsiteY16" fmla="*/ 117457 h 177568"/>
                <a:gd name="connsiteX17" fmla="*/ 336919 w 375677"/>
                <a:gd name="connsiteY17" fmla="*/ 111992 h 177568"/>
                <a:gd name="connsiteX18" fmla="*/ 333597 w 375677"/>
                <a:gd name="connsiteY18" fmla="*/ 109087 h 177568"/>
                <a:gd name="connsiteX19" fmla="*/ 331798 w 375677"/>
                <a:gd name="connsiteY19" fmla="*/ 107841 h 177568"/>
                <a:gd name="connsiteX20" fmla="*/ 329929 w 375677"/>
                <a:gd name="connsiteY20" fmla="*/ 107219 h 177568"/>
                <a:gd name="connsiteX21" fmla="*/ 331383 w 375677"/>
                <a:gd name="connsiteY21" fmla="*/ 110193 h 177568"/>
                <a:gd name="connsiteX22" fmla="*/ 331521 w 375677"/>
                <a:gd name="connsiteY22" fmla="*/ 111507 h 177568"/>
                <a:gd name="connsiteX23" fmla="*/ 330483 w 375677"/>
                <a:gd name="connsiteY23" fmla="*/ 112407 h 177568"/>
                <a:gd name="connsiteX24" fmla="*/ 328752 w 375677"/>
                <a:gd name="connsiteY24" fmla="*/ 111992 h 177568"/>
                <a:gd name="connsiteX25" fmla="*/ 321001 w 375677"/>
                <a:gd name="connsiteY25" fmla="*/ 108395 h 177568"/>
                <a:gd name="connsiteX26" fmla="*/ 316641 w 375677"/>
                <a:gd name="connsiteY26" fmla="*/ 105835 h 177568"/>
                <a:gd name="connsiteX27" fmla="*/ 306121 w 375677"/>
                <a:gd name="connsiteY27" fmla="*/ 96082 h 177568"/>
                <a:gd name="connsiteX28" fmla="*/ 302037 w 375677"/>
                <a:gd name="connsiteY28" fmla="*/ 93453 h 177568"/>
                <a:gd name="connsiteX29" fmla="*/ 300238 w 375677"/>
                <a:gd name="connsiteY29" fmla="*/ 91931 h 177568"/>
                <a:gd name="connsiteX30" fmla="*/ 299269 w 375677"/>
                <a:gd name="connsiteY30" fmla="*/ 89926 h 177568"/>
                <a:gd name="connsiteX31" fmla="*/ 299615 w 375677"/>
                <a:gd name="connsiteY31" fmla="*/ 87850 h 177568"/>
                <a:gd name="connsiteX32" fmla="*/ 300791 w 375677"/>
                <a:gd name="connsiteY32" fmla="*/ 85775 h 177568"/>
                <a:gd name="connsiteX33" fmla="*/ 302175 w 375677"/>
                <a:gd name="connsiteY33" fmla="*/ 83769 h 177568"/>
                <a:gd name="connsiteX34" fmla="*/ 303144 w 375677"/>
                <a:gd name="connsiteY34" fmla="*/ 81901 h 177568"/>
                <a:gd name="connsiteX35" fmla="*/ 303629 w 375677"/>
                <a:gd name="connsiteY35" fmla="*/ 77820 h 177568"/>
                <a:gd name="connsiteX36" fmla="*/ 302729 w 375677"/>
                <a:gd name="connsiteY36" fmla="*/ 73946 h 177568"/>
                <a:gd name="connsiteX37" fmla="*/ 300722 w 375677"/>
                <a:gd name="connsiteY37" fmla="*/ 70419 h 177568"/>
                <a:gd name="connsiteX38" fmla="*/ 292763 w 375677"/>
                <a:gd name="connsiteY38" fmla="*/ 58936 h 177568"/>
                <a:gd name="connsiteX39" fmla="*/ 288541 w 375677"/>
                <a:gd name="connsiteY39" fmla="*/ 50151 h 177568"/>
                <a:gd name="connsiteX40" fmla="*/ 282312 w 375677"/>
                <a:gd name="connsiteY40" fmla="*/ 31612 h 177568"/>
                <a:gd name="connsiteX41" fmla="*/ 278505 w 375677"/>
                <a:gd name="connsiteY41" fmla="*/ 23657 h 177568"/>
                <a:gd name="connsiteX42" fmla="*/ 272622 w 375677"/>
                <a:gd name="connsiteY42" fmla="*/ 17293 h 177568"/>
                <a:gd name="connsiteX43" fmla="*/ 265355 w 375677"/>
                <a:gd name="connsiteY43" fmla="*/ 11967 h 177568"/>
                <a:gd name="connsiteX44" fmla="*/ 254627 w 375677"/>
                <a:gd name="connsiteY44" fmla="*/ 5672 h 177568"/>
                <a:gd name="connsiteX45" fmla="*/ 253036 w 375677"/>
                <a:gd name="connsiteY45" fmla="*/ 4980 h 177568"/>
                <a:gd name="connsiteX46" fmla="*/ 251721 w 375677"/>
                <a:gd name="connsiteY46" fmla="*/ 4635 h 177568"/>
                <a:gd name="connsiteX47" fmla="*/ 249990 w 375677"/>
                <a:gd name="connsiteY47" fmla="*/ 4911 h 177568"/>
                <a:gd name="connsiteX48" fmla="*/ 249229 w 375677"/>
                <a:gd name="connsiteY48" fmla="*/ 5534 h 177568"/>
                <a:gd name="connsiteX49" fmla="*/ 248675 w 375677"/>
                <a:gd name="connsiteY49" fmla="*/ 6364 h 177568"/>
                <a:gd name="connsiteX50" fmla="*/ 247637 w 375677"/>
                <a:gd name="connsiteY50" fmla="*/ 6986 h 177568"/>
                <a:gd name="connsiteX51" fmla="*/ 245561 w 375677"/>
                <a:gd name="connsiteY51" fmla="*/ 7332 h 177568"/>
                <a:gd name="connsiteX52" fmla="*/ 243554 w 375677"/>
                <a:gd name="connsiteY52" fmla="*/ 6710 h 177568"/>
                <a:gd name="connsiteX53" fmla="*/ 238778 w 375677"/>
                <a:gd name="connsiteY53" fmla="*/ 3874 h 177568"/>
                <a:gd name="connsiteX54" fmla="*/ 233103 w 375677"/>
                <a:gd name="connsiteY54" fmla="*/ 1245 h 177568"/>
                <a:gd name="connsiteX55" fmla="*/ 229711 w 375677"/>
                <a:gd name="connsiteY55" fmla="*/ 277 h 177568"/>
                <a:gd name="connsiteX56" fmla="*/ 227358 w 375677"/>
                <a:gd name="connsiteY56" fmla="*/ 484 h 177568"/>
                <a:gd name="connsiteX57" fmla="*/ 226182 w 375677"/>
                <a:gd name="connsiteY57" fmla="*/ 2213 h 177568"/>
                <a:gd name="connsiteX58" fmla="*/ 226528 w 375677"/>
                <a:gd name="connsiteY58" fmla="*/ 4150 h 177568"/>
                <a:gd name="connsiteX59" fmla="*/ 227843 w 375677"/>
                <a:gd name="connsiteY59" fmla="*/ 5880 h 177568"/>
                <a:gd name="connsiteX60" fmla="*/ 229296 w 375677"/>
                <a:gd name="connsiteY60" fmla="*/ 7263 h 177568"/>
                <a:gd name="connsiteX61" fmla="*/ 225559 w 375677"/>
                <a:gd name="connsiteY61" fmla="*/ 8647 h 177568"/>
                <a:gd name="connsiteX62" fmla="*/ 223759 w 375677"/>
                <a:gd name="connsiteY62" fmla="*/ 10376 h 177568"/>
                <a:gd name="connsiteX63" fmla="*/ 223413 w 375677"/>
                <a:gd name="connsiteY63" fmla="*/ 13005 h 177568"/>
                <a:gd name="connsiteX64" fmla="*/ 225213 w 375677"/>
                <a:gd name="connsiteY64" fmla="*/ 21790 h 177568"/>
                <a:gd name="connsiteX65" fmla="*/ 233933 w 375677"/>
                <a:gd name="connsiteY65" fmla="*/ 49805 h 177568"/>
                <a:gd name="connsiteX66" fmla="*/ 237255 w 375677"/>
                <a:gd name="connsiteY66" fmla="*/ 56307 h 177568"/>
                <a:gd name="connsiteX67" fmla="*/ 242377 w 375677"/>
                <a:gd name="connsiteY67" fmla="*/ 62464 h 177568"/>
                <a:gd name="connsiteX68" fmla="*/ 241201 w 375677"/>
                <a:gd name="connsiteY68" fmla="*/ 63225 h 177568"/>
                <a:gd name="connsiteX69" fmla="*/ 241339 w 375677"/>
                <a:gd name="connsiteY69" fmla="*/ 63709 h 177568"/>
                <a:gd name="connsiteX70" fmla="*/ 241893 w 375677"/>
                <a:gd name="connsiteY70" fmla="*/ 64262 h 177568"/>
                <a:gd name="connsiteX71" fmla="*/ 241616 w 375677"/>
                <a:gd name="connsiteY71" fmla="*/ 65023 h 177568"/>
                <a:gd name="connsiteX72" fmla="*/ 240093 w 375677"/>
                <a:gd name="connsiteY72" fmla="*/ 66268 h 177568"/>
                <a:gd name="connsiteX73" fmla="*/ 234141 w 375677"/>
                <a:gd name="connsiteY73" fmla="*/ 69312 h 177568"/>
                <a:gd name="connsiteX74" fmla="*/ 232480 w 375677"/>
                <a:gd name="connsiteY74" fmla="*/ 70626 h 177568"/>
                <a:gd name="connsiteX75" fmla="*/ 231788 w 375677"/>
                <a:gd name="connsiteY75" fmla="*/ 71387 h 177568"/>
                <a:gd name="connsiteX76" fmla="*/ 230819 w 375677"/>
                <a:gd name="connsiteY76" fmla="*/ 71525 h 177568"/>
                <a:gd name="connsiteX77" fmla="*/ 228535 w 375677"/>
                <a:gd name="connsiteY77" fmla="*/ 70903 h 177568"/>
                <a:gd name="connsiteX78" fmla="*/ 227081 w 375677"/>
                <a:gd name="connsiteY78" fmla="*/ 70349 h 177568"/>
                <a:gd name="connsiteX79" fmla="*/ 225766 w 375677"/>
                <a:gd name="connsiteY79" fmla="*/ 69658 h 177568"/>
                <a:gd name="connsiteX80" fmla="*/ 224590 w 375677"/>
                <a:gd name="connsiteY80" fmla="*/ 68689 h 177568"/>
                <a:gd name="connsiteX81" fmla="*/ 223621 w 375677"/>
                <a:gd name="connsiteY81" fmla="*/ 67582 h 177568"/>
                <a:gd name="connsiteX82" fmla="*/ 221821 w 375677"/>
                <a:gd name="connsiteY82" fmla="*/ 64124 h 177568"/>
                <a:gd name="connsiteX83" fmla="*/ 214762 w 375677"/>
                <a:gd name="connsiteY83" fmla="*/ 42473 h 177568"/>
                <a:gd name="connsiteX84" fmla="*/ 213655 w 375677"/>
                <a:gd name="connsiteY84" fmla="*/ 40328 h 177568"/>
                <a:gd name="connsiteX85" fmla="*/ 212547 w 375677"/>
                <a:gd name="connsiteY85" fmla="*/ 38875 h 177568"/>
                <a:gd name="connsiteX86" fmla="*/ 209848 w 375677"/>
                <a:gd name="connsiteY86" fmla="*/ 36385 h 177568"/>
                <a:gd name="connsiteX87" fmla="*/ 209363 w 375677"/>
                <a:gd name="connsiteY87" fmla="*/ 36108 h 177568"/>
                <a:gd name="connsiteX88" fmla="*/ 207979 w 375677"/>
                <a:gd name="connsiteY88" fmla="*/ 35832 h 177568"/>
                <a:gd name="connsiteX89" fmla="*/ 207356 w 375677"/>
                <a:gd name="connsiteY89" fmla="*/ 35486 h 177568"/>
                <a:gd name="connsiteX90" fmla="*/ 207287 w 375677"/>
                <a:gd name="connsiteY90" fmla="*/ 35002 h 177568"/>
                <a:gd name="connsiteX91" fmla="*/ 207495 w 375677"/>
                <a:gd name="connsiteY91" fmla="*/ 34241 h 177568"/>
                <a:gd name="connsiteX92" fmla="*/ 207772 w 375677"/>
                <a:gd name="connsiteY92" fmla="*/ 33480 h 177568"/>
                <a:gd name="connsiteX93" fmla="*/ 207841 w 375677"/>
                <a:gd name="connsiteY93" fmla="*/ 33065 h 177568"/>
                <a:gd name="connsiteX94" fmla="*/ 206803 w 375677"/>
                <a:gd name="connsiteY94" fmla="*/ 31958 h 177568"/>
                <a:gd name="connsiteX95" fmla="*/ 205626 w 375677"/>
                <a:gd name="connsiteY95" fmla="*/ 30990 h 177568"/>
                <a:gd name="connsiteX96" fmla="*/ 192130 w 375677"/>
                <a:gd name="connsiteY96" fmla="*/ 21790 h 177568"/>
                <a:gd name="connsiteX97" fmla="*/ 188254 w 375677"/>
                <a:gd name="connsiteY97" fmla="*/ 19714 h 177568"/>
                <a:gd name="connsiteX98" fmla="*/ 184794 w 375677"/>
                <a:gd name="connsiteY98" fmla="*/ 18608 h 177568"/>
                <a:gd name="connsiteX99" fmla="*/ 179880 w 375677"/>
                <a:gd name="connsiteY99" fmla="*/ 17570 h 177568"/>
                <a:gd name="connsiteX100" fmla="*/ 175242 w 375677"/>
                <a:gd name="connsiteY100" fmla="*/ 17224 h 177568"/>
                <a:gd name="connsiteX101" fmla="*/ 172612 w 375677"/>
                <a:gd name="connsiteY101" fmla="*/ 18123 h 177568"/>
                <a:gd name="connsiteX102" fmla="*/ 172751 w 375677"/>
                <a:gd name="connsiteY102" fmla="*/ 21859 h 177568"/>
                <a:gd name="connsiteX103" fmla="*/ 180710 w 375677"/>
                <a:gd name="connsiteY103" fmla="*/ 27531 h 177568"/>
                <a:gd name="connsiteX104" fmla="*/ 182233 w 375677"/>
                <a:gd name="connsiteY104" fmla="*/ 31059 h 177568"/>
                <a:gd name="connsiteX105" fmla="*/ 180156 w 375677"/>
                <a:gd name="connsiteY105" fmla="*/ 33342 h 177568"/>
                <a:gd name="connsiteX106" fmla="*/ 171367 w 375677"/>
                <a:gd name="connsiteY106" fmla="*/ 38460 h 177568"/>
                <a:gd name="connsiteX107" fmla="*/ 165276 w 375677"/>
                <a:gd name="connsiteY107" fmla="*/ 42542 h 177568"/>
                <a:gd name="connsiteX108" fmla="*/ 162023 w 375677"/>
                <a:gd name="connsiteY108" fmla="*/ 44202 h 177568"/>
                <a:gd name="connsiteX109" fmla="*/ 159808 w 375677"/>
                <a:gd name="connsiteY109" fmla="*/ 44202 h 177568"/>
                <a:gd name="connsiteX110" fmla="*/ 160224 w 375677"/>
                <a:gd name="connsiteY110" fmla="*/ 41089 h 177568"/>
                <a:gd name="connsiteX111" fmla="*/ 158493 w 375677"/>
                <a:gd name="connsiteY111" fmla="*/ 41850 h 177568"/>
                <a:gd name="connsiteX112" fmla="*/ 157109 w 375677"/>
                <a:gd name="connsiteY112" fmla="*/ 43095 h 177568"/>
                <a:gd name="connsiteX113" fmla="*/ 155863 w 375677"/>
                <a:gd name="connsiteY113" fmla="*/ 44271 h 177568"/>
                <a:gd name="connsiteX114" fmla="*/ 154479 w 375677"/>
                <a:gd name="connsiteY114" fmla="*/ 45309 h 177568"/>
                <a:gd name="connsiteX115" fmla="*/ 152195 w 375677"/>
                <a:gd name="connsiteY115" fmla="*/ 46277 h 177568"/>
                <a:gd name="connsiteX116" fmla="*/ 150880 w 375677"/>
                <a:gd name="connsiteY116" fmla="*/ 46277 h 177568"/>
                <a:gd name="connsiteX117" fmla="*/ 149496 w 375677"/>
                <a:gd name="connsiteY117" fmla="*/ 45724 h 177568"/>
                <a:gd name="connsiteX118" fmla="*/ 147143 w 375677"/>
                <a:gd name="connsiteY118" fmla="*/ 45101 h 177568"/>
                <a:gd name="connsiteX119" fmla="*/ 153372 w 375677"/>
                <a:gd name="connsiteY119" fmla="*/ 41158 h 177568"/>
                <a:gd name="connsiteX120" fmla="*/ 156279 w 375677"/>
                <a:gd name="connsiteY120" fmla="*/ 38875 h 177568"/>
                <a:gd name="connsiteX121" fmla="*/ 158632 w 375677"/>
                <a:gd name="connsiteY121" fmla="*/ 35832 h 177568"/>
                <a:gd name="connsiteX122" fmla="*/ 159947 w 375677"/>
                <a:gd name="connsiteY122" fmla="*/ 32235 h 177568"/>
                <a:gd name="connsiteX123" fmla="*/ 158770 w 375677"/>
                <a:gd name="connsiteY123" fmla="*/ 29883 h 177568"/>
                <a:gd name="connsiteX124" fmla="*/ 156071 w 375677"/>
                <a:gd name="connsiteY124" fmla="*/ 28223 h 177568"/>
                <a:gd name="connsiteX125" fmla="*/ 137799 w 375677"/>
                <a:gd name="connsiteY125" fmla="*/ 20337 h 177568"/>
                <a:gd name="connsiteX126" fmla="*/ 129632 w 375677"/>
                <a:gd name="connsiteY126" fmla="*/ 18123 h 177568"/>
                <a:gd name="connsiteX127" fmla="*/ 122296 w 375677"/>
                <a:gd name="connsiteY127" fmla="*/ 18054 h 177568"/>
                <a:gd name="connsiteX128" fmla="*/ 118835 w 375677"/>
                <a:gd name="connsiteY128" fmla="*/ 19507 h 177568"/>
                <a:gd name="connsiteX129" fmla="*/ 116551 w 375677"/>
                <a:gd name="connsiteY129" fmla="*/ 21928 h 177568"/>
                <a:gd name="connsiteX130" fmla="*/ 114960 w 375677"/>
                <a:gd name="connsiteY130" fmla="*/ 25041 h 177568"/>
                <a:gd name="connsiteX131" fmla="*/ 112952 w 375677"/>
                <a:gd name="connsiteY131" fmla="*/ 31336 h 177568"/>
                <a:gd name="connsiteX132" fmla="*/ 111845 w 375677"/>
                <a:gd name="connsiteY132" fmla="*/ 32512 h 177568"/>
                <a:gd name="connsiteX133" fmla="*/ 110115 w 375677"/>
                <a:gd name="connsiteY133" fmla="*/ 32719 h 177568"/>
                <a:gd name="connsiteX134" fmla="*/ 107069 w 375677"/>
                <a:gd name="connsiteY134" fmla="*/ 32719 h 177568"/>
                <a:gd name="connsiteX135" fmla="*/ 94958 w 375677"/>
                <a:gd name="connsiteY135" fmla="*/ 35970 h 177568"/>
                <a:gd name="connsiteX136" fmla="*/ 92604 w 375677"/>
                <a:gd name="connsiteY136" fmla="*/ 35624 h 177568"/>
                <a:gd name="connsiteX137" fmla="*/ 93504 w 375677"/>
                <a:gd name="connsiteY137" fmla="*/ 33618 h 177568"/>
                <a:gd name="connsiteX138" fmla="*/ 100771 w 375677"/>
                <a:gd name="connsiteY138" fmla="*/ 24764 h 177568"/>
                <a:gd name="connsiteX139" fmla="*/ 102502 w 375677"/>
                <a:gd name="connsiteY139" fmla="*/ 18469 h 177568"/>
                <a:gd name="connsiteX140" fmla="*/ 102225 w 375677"/>
                <a:gd name="connsiteY140" fmla="*/ 11414 h 177568"/>
                <a:gd name="connsiteX141" fmla="*/ 99872 w 375677"/>
                <a:gd name="connsiteY141" fmla="*/ 5050 h 177568"/>
                <a:gd name="connsiteX142" fmla="*/ 95373 w 375677"/>
                <a:gd name="connsiteY142" fmla="*/ 830 h 177568"/>
                <a:gd name="connsiteX143" fmla="*/ 88106 w 375677"/>
                <a:gd name="connsiteY143" fmla="*/ 0 h 177568"/>
                <a:gd name="connsiteX144" fmla="*/ 80146 w 375677"/>
                <a:gd name="connsiteY144" fmla="*/ 2490 h 177568"/>
                <a:gd name="connsiteX145" fmla="*/ 34813 w 375677"/>
                <a:gd name="connsiteY145" fmla="*/ 22343 h 177568"/>
                <a:gd name="connsiteX146" fmla="*/ 20417 w 375677"/>
                <a:gd name="connsiteY146" fmla="*/ 30851 h 177568"/>
                <a:gd name="connsiteX147" fmla="*/ 13150 w 375677"/>
                <a:gd name="connsiteY147" fmla="*/ 36869 h 177568"/>
                <a:gd name="connsiteX148" fmla="*/ 10382 w 375677"/>
                <a:gd name="connsiteY148" fmla="*/ 42334 h 177568"/>
                <a:gd name="connsiteX149" fmla="*/ 12181 w 375677"/>
                <a:gd name="connsiteY149" fmla="*/ 45170 h 177568"/>
                <a:gd name="connsiteX150" fmla="*/ 14811 w 375677"/>
                <a:gd name="connsiteY150" fmla="*/ 46900 h 177568"/>
                <a:gd name="connsiteX151" fmla="*/ 15711 w 375677"/>
                <a:gd name="connsiteY151" fmla="*/ 48491 h 177568"/>
                <a:gd name="connsiteX152" fmla="*/ 12389 w 375677"/>
                <a:gd name="connsiteY152" fmla="*/ 51050 h 177568"/>
                <a:gd name="connsiteX153" fmla="*/ 4983 w 375677"/>
                <a:gd name="connsiteY153" fmla="*/ 55131 h 177568"/>
                <a:gd name="connsiteX154" fmla="*/ 1938 w 375677"/>
                <a:gd name="connsiteY154" fmla="*/ 57898 h 177568"/>
                <a:gd name="connsiteX155" fmla="*/ 0 w 375677"/>
                <a:gd name="connsiteY155" fmla="*/ 61772 h 177568"/>
                <a:gd name="connsiteX156" fmla="*/ 1453 w 375677"/>
                <a:gd name="connsiteY156" fmla="*/ 68897 h 177568"/>
                <a:gd name="connsiteX157" fmla="*/ 8859 w 375677"/>
                <a:gd name="connsiteY157" fmla="*/ 71318 h 177568"/>
                <a:gd name="connsiteX158" fmla="*/ 25747 w 375677"/>
                <a:gd name="connsiteY158" fmla="*/ 70834 h 177568"/>
                <a:gd name="connsiteX159" fmla="*/ 22978 w 375677"/>
                <a:gd name="connsiteY159" fmla="*/ 73116 h 177568"/>
                <a:gd name="connsiteX160" fmla="*/ 19379 w 375677"/>
                <a:gd name="connsiteY160" fmla="*/ 74915 h 177568"/>
                <a:gd name="connsiteX161" fmla="*/ 16749 w 375677"/>
                <a:gd name="connsiteY161" fmla="*/ 76713 h 177568"/>
                <a:gd name="connsiteX162" fmla="*/ 17095 w 375677"/>
                <a:gd name="connsiteY162" fmla="*/ 78996 h 177568"/>
                <a:gd name="connsiteX163" fmla="*/ 20902 w 375677"/>
                <a:gd name="connsiteY163" fmla="*/ 80725 h 177568"/>
                <a:gd name="connsiteX164" fmla="*/ 26093 w 375677"/>
                <a:gd name="connsiteY164" fmla="*/ 80587 h 177568"/>
                <a:gd name="connsiteX165" fmla="*/ 35644 w 375677"/>
                <a:gd name="connsiteY165" fmla="*/ 78789 h 177568"/>
                <a:gd name="connsiteX166" fmla="*/ 57168 w 375677"/>
                <a:gd name="connsiteY166" fmla="*/ 76852 h 177568"/>
                <a:gd name="connsiteX167" fmla="*/ 66927 w 375677"/>
                <a:gd name="connsiteY167" fmla="*/ 75122 h 177568"/>
                <a:gd name="connsiteX168" fmla="*/ 71841 w 375677"/>
                <a:gd name="connsiteY168" fmla="*/ 75192 h 177568"/>
                <a:gd name="connsiteX169" fmla="*/ 76409 w 375677"/>
                <a:gd name="connsiteY169" fmla="*/ 76713 h 177568"/>
                <a:gd name="connsiteX170" fmla="*/ 72395 w 375677"/>
                <a:gd name="connsiteY170" fmla="*/ 77336 h 177568"/>
                <a:gd name="connsiteX171" fmla="*/ 65750 w 375677"/>
                <a:gd name="connsiteY171" fmla="*/ 77820 h 177568"/>
                <a:gd name="connsiteX172" fmla="*/ 61459 w 375677"/>
                <a:gd name="connsiteY172" fmla="*/ 78719 h 177568"/>
                <a:gd name="connsiteX173" fmla="*/ 64159 w 375677"/>
                <a:gd name="connsiteY173" fmla="*/ 80795 h 177568"/>
                <a:gd name="connsiteX174" fmla="*/ 25608 w 375677"/>
                <a:gd name="connsiteY174" fmla="*/ 88542 h 177568"/>
                <a:gd name="connsiteX175" fmla="*/ 21594 w 375677"/>
                <a:gd name="connsiteY175" fmla="*/ 89649 h 177568"/>
                <a:gd name="connsiteX176" fmla="*/ 17303 w 375677"/>
                <a:gd name="connsiteY176" fmla="*/ 91447 h 177568"/>
                <a:gd name="connsiteX177" fmla="*/ 14188 w 375677"/>
                <a:gd name="connsiteY177" fmla="*/ 93868 h 177568"/>
                <a:gd name="connsiteX178" fmla="*/ 13773 w 375677"/>
                <a:gd name="connsiteY178" fmla="*/ 97050 h 177568"/>
                <a:gd name="connsiteX179" fmla="*/ 16472 w 375677"/>
                <a:gd name="connsiteY179" fmla="*/ 100371 h 177568"/>
                <a:gd name="connsiteX180" fmla="*/ 21109 w 375677"/>
                <a:gd name="connsiteY180" fmla="*/ 103691 h 177568"/>
                <a:gd name="connsiteX181" fmla="*/ 26231 w 375677"/>
                <a:gd name="connsiteY181" fmla="*/ 106458 h 177568"/>
                <a:gd name="connsiteX182" fmla="*/ 30245 w 375677"/>
                <a:gd name="connsiteY182" fmla="*/ 108049 h 177568"/>
                <a:gd name="connsiteX183" fmla="*/ 35921 w 375677"/>
                <a:gd name="connsiteY183" fmla="*/ 108948 h 177568"/>
                <a:gd name="connsiteX184" fmla="*/ 53293 w 375677"/>
                <a:gd name="connsiteY184" fmla="*/ 108256 h 177568"/>
                <a:gd name="connsiteX185" fmla="*/ 71980 w 375677"/>
                <a:gd name="connsiteY185" fmla="*/ 109156 h 177568"/>
                <a:gd name="connsiteX186" fmla="*/ 99872 w 375677"/>
                <a:gd name="connsiteY186" fmla="*/ 105628 h 177568"/>
                <a:gd name="connsiteX187" fmla="*/ 109077 w 375677"/>
                <a:gd name="connsiteY187" fmla="*/ 105835 h 177568"/>
                <a:gd name="connsiteX188" fmla="*/ 114406 w 375677"/>
                <a:gd name="connsiteY188" fmla="*/ 106735 h 177568"/>
                <a:gd name="connsiteX189" fmla="*/ 141952 w 375677"/>
                <a:gd name="connsiteY189" fmla="*/ 114344 h 177568"/>
                <a:gd name="connsiteX190" fmla="*/ 147835 w 375677"/>
                <a:gd name="connsiteY190" fmla="*/ 116695 h 177568"/>
                <a:gd name="connsiteX191" fmla="*/ 152541 w 375677"/>
                <a:gd name="connsiteY191" fmla="*/ 120085 h 177568"/>
                <a:gd name="connsiteX192" fmla="*/ 149842 w 375677"/>
                <a:gd name="connsiteY192" fmla="*/ 121330 h 177568"/>
                <a:gd name="connsiteX193" fmla="*/ 146797 w 375677"/>
                <a:gd name="connsiteY193" fmla="*/ 121607 h 177568"/>
                <a:gd name="connsiteX194" fmla="*/ 143613 w 375677"/>
                <a:gd name="connsiteY194" fmla="*/ 121468 h 177568"/>
                <a:gd name="connsiteX195" fmla="*/ 140637 w 375677"/>
                <a:gd name="connsiteY195" fmla="*/ 121607 h 177568"/>
                <a:gd name="connsiteX196" fmla="*/ 131570 w 375677"/>
                <a:gd name="connsiteY196" fmla="*/ 122990 h 177568"/>
                <a:gd name="connsiteX197" fmla="*/ 93089 w 375677"/>
                <a:gd name="connsiteY197" fmla="*/ 119878 h 177568"/>
                <a:gd name="connsiteX198" fmla="*/ 48171 w 375677"/>
                <a:gd name="connsiteY198" fmla="*/ 125342 h 177568"/>
                <a:gd name="connsiteX199" fmla="*/ 40973 w 375677"/>
                <a:gd name="connsiteY199" fmla="*/ 127625 h 177568"/>
                <a:gd name="connsiteX200" fmla="*/ 37305 w 375677"/>
                <a:gd name="connsiteY200" fmla="*/ 131222 h 177568"/>
                <a:gd name="connsiteX201" fmla="*/ 37582 w 375677"/>
                <a:gd name="connsiteY201" fmla="*/ 135995 h 177568"/>
                <a:gd name="connsiteX202" fmla="*/ 40350 w 375677"/>
                <a:gd name="connsiteY202" fmla="*/ 140768 h 177568"/>
                <a:gd name="connsiteX203" fmla="*/ 49486 w 375677"/>
                <a:gd name="connsiteY203" fmla="*/ 149276 h 177568"/>
                <a:gd name="connsiteX204" fmla="*/ 51285 w 375677"/>
                <a:gd name="connsiteY204" fmla="*/ 150521 h 177568"/>
                <a:gd name="connsiteX205" fmla="*/ 54469 w 375677"/>
                <a:gd name="connsiteY205" fmla="*/ 151905 h 177568"/>
                <a:gd name="connsiteX206" fmla="*/ 58276 w 375677"/>
                <a:gd name="connsiteY206" fmla="*/ 152804 h 177568"/>
                <a:gd name="connsiteX207" fmla="*/ 65612 w 375677"/>
                <a:gd name="connsiteY207" fmla="*/ 153911 h 177568"/>
                <a:gd name="connsiteX208" fmla="*/ 101602 w 375677"/>
                <a:gd name="connsiteY208" fmla="*/ 155018 h 177568"/>
                <a:gd name="connsiteX209" fmla="*/ 105201 w 375677"/>
                <a:gd name="connsiteY209" fmla="*/ 155502 h 177568"/>
                <a:gd name="connsiteX210" fmla="*/ 108246 w 375677"/>
                <a:gd name="connsiteY210" fmla="*/ 156539 h 177568"/>
                <a:gd name="connsiteX211" fmla="*/ 110461 w 375677"/>
                <a:gd name="connsiteY211" fmla="*/ 158684 h 177568"/>
                <a:gd name="connsiteX212" fmla="*/ 111084 w 375677"/>
                <a:gd name="connsiteY212" fmla="*/ 161243 h 177568"/>
                <a:gd name="connsiteX213" fmla="*/ 111015 w 375677"/>
                <a:gd name="connsiteY213" fmla="*/ 164079 h 177568"/>
                <a:gd name="connsiteX214" fmla="*/ 111361 w 375677"/>
                <a:gd name="connsiteY214" fmla="*/ 167123 h 177568"/>
                <a:gd name="connsiteX215" fmla="*/ 114613 w 375677"/>
                <a:gd name="connsiteY215" fmla="*/ 172657 h 177568"/>
                <a:gd name="connsiteX216" fmla="*/ 119666 w 375677"/>
                <a:gd name="connsiteY216" fmla="*/ 175977 h 177568"/>
                <a:gd name="connsiteX217" fmla="*/ 125549 w 375677"/>
                <a:gd name="connsiteY217" fmla="*/ 177568 h 177568"/>
                <a:gd name="connsiteX218" fmla="*/ 186939 w 375677"/>
                <a:gd name="connsiteY218" fmla="*/ 173280 h 177568"/>
                <a:gd name="connsiteX219" fmla="*/ 200435 w 375677"/>
                <a:gd name="connsiteY219" fmla="*/ 171273 h 177568"/>
                <a:gd name="connsiteX220" fmla="*/ 220091 w 375677"/>
                <a:gd name="connsiteY220" fmla="*/ 165117 h 177568"/>
                <a:gd name="connsiteX221" fmla="*/ 233864 w 375677"/>
                <a:gd name="connsiteY221" fmla="*/ 163734 h 177568"/>
                <a:gd name="connsiteX222" fmla="*/ 240508 w 375677"/>
                <a:gd name="connsiteY222" fmla="*/ 161935 h 177568"/>
                <a:gd name="connsiteX223" fmla="*/ 245353 w 375677"/>
                <a:gd name="connsiteY223" fmla="*/ 158338 h 177568"/>
                <a:gd name="connsiteX224" fmla="*/ 250959 w 375677"/>
                <a:gd name="connsiteY224" fmla="*/ 153288 h 177568"/>
                <a:gd name="connsiteX225" fmla="*/ 256704 w 375677"/>
                <a:gd name="connsiteY225" fmla="*/ 150037 h 177568"/>
                <a:gd name="connsiteX226" fmla="*/ 261964 w 375677"/>
                <a:gd name="connsiteY226" fmla="*/ 151697 h 177568"/>
                <a:gd name="connsiteX227" fmla="*/ 262864 w 375677"/>
                <a:gd name="connsiteY227" fmla="*/ 153219 h 177568"/>
                <a:gd name="connsiteX228" fmla="*/ 262794 w 375677"/>
                <a:gd name="connsiteY228" fmla="*/ 154464 h 177568"/>
                <a:gd name="connsiteX229" fmla="*/ 263002 w 375677"/>
                <a:gd name="connsiteY229" fmla="*/ 155640 h 177568"/>
                <a:gd name="connsiteX230" fmla="*/ 264594 w 375677"/>
                <a:gd name="connsiteY230" fmla="*/ 157162 h 177568"/>
                <a:gd name="connsiteX231" fmla="*/ 267431 w 375677"/>
                <a:gd name="connsiteY231" fmla="*/ 158131 h 177568"/>
                <a:gd name="connsiteX232" fmla="*/ 270754 w 375677"/>
                <a:gd name="connsiteY232" fmla="*/ 158407 h 177568"/>
                <a:gd name="connsiteX233" fmla="*/ 277190 w 375677"/>
                <a:gd name="connsiteY233" fmla="*/ 158407 h 177568"/>
                <a:gd name="connsiteX234" fmla="*/ 287918 w 375677"/>
                <a:gd name="connsiteY234" fmla="*/ 159514 h 177568"/>
                <a:gd name="connsiteX235" fmla="*/ 289856 w 375677"/>
                <a:gd name="connsiteY235" fmla="*/ 160067 h 177568"/>
                <a:gd name="connsiteX236" fmla="*/ 289648 w 375677"/>
                <a:gd name="connsiteY236" fmla="*/ 162073 h 177568"/>
                <a:gd name="connsiteX237" fmla="*/ 288056 w 375677"/>
                <a:gd name="connsiteY237" fmla="*/ 163111 h 177568"/>
                <a:gd name="connsiteX238" fmla="*/ 287710 w 375677"/>
                <a:gd name="connsiteY238" fmla="*/ 163872 h 177568"/>
                <a:gd name="connsiteX239" fmla="*/ 290963 w 375677"/>
                <a:gd name="connsiteY239" fmla="*/ 165117 h 177568"/>
                <a:gd name="connsiteX240" fmla="*/ 295254 w 375677"/>
                <a:gd name="connsiteY240" fmla="*/ 165670 h 177568"/>
                <a:gd name="connsiteX241" fmla="*/ 303283 w 375677"/>
                <a:gd name="connsiteY241" fmla="*/ 165324 h 177568"/>
                <a:gd name="connsiteX242" fmla="*/ 307505 w 375677"/>
                <a:gd name="connsiteY242" fmla="*/ 165670 h 177568"/>
                <a:gd name="connsiteX243" fmla="*/ 318925 w 375677"/>
                <a:gd name="connsiteY243" fmla="*/ 167677 h 177568"/>
                <a:gd name="connsiteX244" fmla="*/ 322731 w 375677"/>
                <a:gd name="connsiteY244" fmla="*/ 167953 h 177568"/>
                <a:gd name="connsiteX245" fmla="*/ 329998 w 375677"/>
                <a:gd name="connsiteY245" fmla="*/ 167746 h 177568"/>
                <a:gd name="connsiteX246" fmla="*/ 337888 w 375677"/>
                <a:gd name="connsiteY246" fmla="*/ 166985 h 177568"/>
                <a:gd name="connsiteX247" fmla="*/ 345640 w 375677"/>
                <a:gd name="connsiteY247" fmla="*/ 165394 h 177568"/>
                <a:gd name="connsiteX248" fmla="*/ 352492 w 375677"/>
                <a:gd name="connsiteY248" fmla="*/ 162834 h 177568"/>
                <a:gd name="connsiteX249" fmla="*/ 354845 w 375677"/>
                <a:gd name="connsiteY249" fmla="*/ 161451 h 177568"/>
                <a:gd name="connsiteX250" fmla="*/ 356368 w 375677"/>
                <a:gd name="connsiteY250" fmla="*/ 159860 h 177568"/>
                <a:gd name="connsiteX251" fmla="*/ 356575 w 375677"/>
                <a:gd name="connsiteY251" fmla="*/ 157923 h 177568"/>
                <a:gd name="connsiteX252" fmla="*/ 355191 w 375677"/>
                <a:gd name="connsiteY252" fmla="*/ 155640 h 177568"/>
                <a:gd name="connsiteX253" fmla="*/ 354361 w 375677"/>
                <a:gd name="connsiteY253" fmla="*/ 155294 h 177568"/>
                <a:gd name="connsiteX254" fmla="*/ 353322 w 375677"/>
                <a:gd name="connsiteY254" fmla="*/ 155433 h 177568"/>
                <a:gd name="connsiteX255" fmla="*/ 352284 w 375677"/>
                <a:gd name="connsiteY255" fmla="*/ 155502 h 177568"/>
                <a:gd name="connsiteX256" fmla="*/ 351385 w 375677"/>
                <a:gd name="connsiteY256" fmla="*/ 154810 h 177568"/>
                <a:gd name="connsiteX257" fmla="*/ 351177 w 375677"/>
                <a:gd name="connsiteY257" fmla="*/ 154118 h 177568"/>
                <a:gd name="connsiteX258" fmla="*/ 351315 w 375677"/>
                <a:gd name="connsiteY258" fmla="*/ 153427 h 177568"/>
                <a:gd name="connsiteX259" fmla="*/ 351454 w 375677"/>
                <a:gd name="connsiteY259" fmla="*/ 152735 h 177568"/>
                <a:gd name="connsiteX260" fmla="*/ 351454 w 375677"/>
                <a:gd name="connsiteY260" fmla="*/ 152251 h 177568"/>
                <a:gd name="connsiteX261" fmla="*/ 351661 w 375677"/>
                <a:gd name="connsiteY261" fmla="*/ 151490 h 177568"/>
                <a:gd name="connsiteX262" fmla="*/ 352284 w 375677"/>
                <a:gd name="connsiteY262" fmla="*/ 151006 h 177568"/>
                <a:gd name="connsiteX263" fmla="*/ 352353 w 375677"/>
                <a:gd name="connsiteY263" fmla="*/ 150314 h 177568"/>
                <a:gd name="connsiteX264" fmla="*/ 350485 w 375677"/>
                <a:gd name="connsiteY264" fmla="*/ 149138 h 177568"/>
                <a:gd name="connsiteX265" fmla="*/ 348547 w 375677"/>
                <a:gd name="connsiteY265" fmla="*/ 148654 h 177568"/>
                <a:gd name="connsiteX266" fmla="*/ 346332 w 375677"/>
                <a:gd name="connsiteY266" fmla="*/ 148792 h 177568"/>
                <a:gd name="connsiteX267" fmla="*/ 342249 w 375677"/>
                <a:gd name="connsiteY267" fmla="*/ 149691 h 177568"/>
                <a:gd name="connsiteX268" fmla="*/ 338650 w 375677"/>
                <a:gd name="connsiteY268" fmla="*/ 151006 h 177568"/>
                <a:gd name="connsiteX269" fmla="*/ 335466 w 375677"/>
                <a:gd name="connsiteY269" fmla="*/ 152735 h 177568"/>
                <a:gd name="connsiteX270" fmla="*/ 329306 w 375677"/>
                <a:gd name="connsiteY270" fmla="*/ 156609 h 177568"/>
                <a:gd name="connsiteX271" fmla="*/ 330206 w 375677"/>
                <a:gd name="connsiteY271" fmla="*/ 151490 h 177568"/>
                <a:gd name="connsiteX272" fmla="*/ 329306 w 375677"/>
                <a:gd name="connsiteY272" fmla="*/ 149138 h 177568"/>
                <a:gd name="connsiteX273" fmla="*/ 322108 w 375677"/>
                <a:gd name="connsiteY273" fmla="*/ 144642 h 177568"/>
                <a:gd name="connsiteX274" fmla="*/ 325015 w 375677"/>
                <a:gd name="connsiteY274" fmla="*/ 143812 h 177568"/>
                <a:gd name="connsiteX275" fmla="*/ 328476 w 375677"/>
                <a:gd name="connsiteY275" fmla="*/ 144642 h 177568"/>
                <a:gd name="connsiteX276" fmla="*/ 332005 w 375677"/>
                <a:gd name="connsiteY276" fmla="*/ 146094 h 177568"/>
                <a:gd name="connsiteX277" fmla="*/ 335258 w 375677"/>
                <a:gd name="connsiteY277" fmla="*/ 146994 h 177568"/>
                <a:gd name="connsiteX278" fmla="*/ 337819 w 375677"/>
                <a:gd name="connsiteY278" fmla="*/ 146994 h 177568"/>
                <a:gd name="connsiteX279" fmla="*/ 340311 w 375677"/>
                <a:gd name="connsiteY279" fmla="*/ 146440 h 177568"/>
                <a:gd name="connsiteX280" fmla="*/ 341487 w 375677"/>
                <a:gd name="connsiteY280" fmla="*/ 145057 h 177568"/>
                <a:gd name="connsiteX281" fmla="*/ 340172 w 375677"/>
                <a:gd name="connsiteY281" fmla="*/ 142705 h 177568"/>
                <a:gd name="connsiteX282" fmla="*/ 343771 w 375677"/>
                <a:gd name="connsiteY282" fmla="*/ 140422 h 177568"/>
                <a:gd name="connsiteX283" fmla="*/ 346817 w 375677"/>
                <a:gd name="connsiteY283" fmla="*/ 139523 h 177568"/>
                <a:gd name="connsiteX284" fmla="*/ 350000 w 375677"/>
                <a:gd name="connsiteY284" fmla="*/ 139800 h 177568"/>
                <a:gd name="connsiteX285" fmla="*/ 356991 w 375677"/>
                <a:gd name="connsiteY285" fmla="*/ 142567 h 177568"/>
                <a:gd name="connsiteX286" fmla="*/ 359413 w 375677"/>
                <a:gd name="connsiteY286" fmla="*/ 142705 h 177568"/>
                <a:gd name="connsiteX287" fmla="*/ 361420 w 375677"/>
                <a:gd name="connsiteY287" fmla="*/ 141460 h 177568"/>
                <a:gd name="connsiteX288" fmla="*/ 363289 w 375677"/>
                <a:gd name="connsiteY288" fmla="*/ 138485 h 177568"/>
                <a:gd name="connsiteX289" fmla="*/ 365504 w 375677"/>
                <a:gd name="connsiteY289" fmla="*/ 141529 h 177568"/>
                <a:gd name="connsiteX290" fmla="*/ 368826 w 375677"/>
                <a:gd name="connsiteY290" fmla="*/ 143742 h 177568"/>
                <a:gd name="connsiteX291" fmla="*/ 372286 w 375677"/>
                <a:gd name="connsiteY291" fmla="*/ 144019 h 177568"/>
                <a:gd name="connsiteX292" fmla="*/ 374916 w 375677"/>
                <a:gd name="connsiteY292" fmla="*/ 141460 h 177568"/>
                <a:gd name="connsiteX293" fmla="*/ 375678 w 375677"/>
                <a:gd name="connsiteY293" fmla="*/ 136963 h 17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375677" h="177568">
                  <a:moveTo>
                    <a:pt x="375678" y="136963"/>
                  </a:moveTo>
                  <a:lnTo>
                    <a:pt x="374501" y="132191"/>
                  </a:lnTo>
                  <a:lnTo>
                    <a:pt x="371802" y="128178"/>
                  </a:lnTo>
                  <a:lnTo>
                    <a:pt x="368064" y="126241"/>
                  </a:lnTo>
                  <a:lnTo>
                    <a:pt x="366611" y="126380"/>
                  </a:lnTo>
                  <a:lnTo>
                    <a:pt x="363427" y="127072"/>
                  </a:lnTo>
                  <a:lnTo>
                    <a:pt x="362112" y="126864"/>
                  </a:lnTo>
                  <a:lnTo>
                    <a:pt x="361420" y="126172"/>
                  </a:lnTo>
                  <a:lnTo>
                    <a:pt x="361005" y="125411"/>
                  </a:lnTo>
                  <a:lnTo>
                    <a:pt x="360797" y="124581"/>
                  </a:lnTo>
                  <a:lnTo>
                    <a:pt x="360382" y="123890"/>
                  </a:lnTo>
                  <a:lnTo>
                    <a:pt x="359205" y="122645"/>
                  </a:lnTo>
                  <a:lnTo>
                    <a:pt x="358928" y="122022"/>
                  </a:lnTo>
                  <a:lnTo>
                    <a:pt x="358167" y="121745"/>
                  </a:lnTo>
                  <a:lnTo>
                    <a:pt x="355952" y="121192"/>
                  </a:lnTo>
                  <a:lnTo>
                    <a:pt x="351177" y="119670"/>
                  </a:lnTo>
                  <a:lnTo>
                    <a:pt x="346263" y="117457"/>
                  </a:lnTo>
                  <a:lnTo>
                    <a:pt x="336919" y="111992"/>
                  </a:lnTo>
                  <a:lnTo>
                    <a:pt x="333597" y="109087"/>
                  </a:lnTo>
                  <a:lnTo>
                    <a:pt x="331798" y="107841"/>
                  </a:lnTo>
                  <a:lnTo>
                    <a:pt x="329929" y="107219"/>
                  </a:lnTo>
                  <a:lnTo>
                    <a:pt x="331383" y="110193"/>
                  </a:lnTo>
                  <a:lnTo>
                    <a:pt x="331521" y="111507"/>
                  </a:lnTo>
                  <a:lnTo>
                    <a:pt x="330483" y="112407"/>
                  </a:lnTo>
                  <a:lnTo>
                    <a:pt x="328752" y="111992"/>
                  </a:lnTo>
                  <a:lnTo>
                    <a:pt x="321001" y="108395"/>
                  </a:lnTo>
                  <a:lnTo>
                    <a:pt x="316641" y="105835"/>
                  </a:lnTo>
                  <a:lnTo>
                    <a:pt x="306121" y="96082"/>
                  </a:lnTo>
                  <a:lnTo>
                    <a:pt x="302037" y="93453"/>
                  </a:lnTo>
                  <a:lnTo>
                    <a:pt x="300238" y="91931"/>
                  </a:lnTo>
                  <a:lnTo>
                    <a:pt x="299269" y="89926"/>
                  </a:lnTo>
                  <a:lnTo>
                    <a:pt x="299615" y="87850"/>
                  </a:lnTo>
                  <a:lnTo>
                    <a:pt x="300791" y="85775"/>
                  </a:lnTo>
                  <a:lnTo>
                    <a:pt x="302175" y="83769"/>
                  </a:lnTo>
                  <a:lnTo>
                    <a:pt x="303144" y="81901"/>
                  </a:lnTo>
                  <a:lnTo>
                    <a:pt x="303629" y="77820"/>
                  </a:lnTo>
                  <a:lnTo>
                    <a:pt x="302729" y="73946"/>
                  </a:lnTo>
                  <a:lnTo>
                    <a:pt x="300722" y="70419"/>
                  </a:lnTo>
                  <a:lnTo>
                    <a:pt x="292763" y="58936"/>
                  </a:lnTo>
                  <a:lnTo>
                    <a:pt x="288541" y="50151"/>
                  </a:lnTo>
                  <a:lnTo>
                    <a:pt x="282312" y="31612"/>
                  </a:lnTo>
                  <a:lnTo>
                    <a:pt x="278505" y="23657"/>
                  </a:lnTo>
                  <a:lnTo>
                    <a:pt x="272622" y="17293"/>
                  </a:lnTo>
                  <a:lnTo>
                    <a:pt x="265355" y="11967"/>
                  </a:lnTo>
                  <a:lnTo>
                    <a:pt x="254627" y="5672"/>
                  </a:lnTo>
                  <a:lnTo>
                    <a:pt x="253036" y="4980"/>
                  </a:lnTo>
                  <a:lnTo>
                    <a:pt x="251721" y="4635"/>
                  </a:lnTo>
                  <a:lnTo>
                    <a:pt x="249990" y="4911"/>
                  </a:lnTo>
                  <a:lnTo>
                    <a:pt x="249229" y="5534"/>
                  </a:lnTo>
                  <a:lnTo>
                    <a:pt x="248675" y="6364"/>
                  </a:lnTo>
                  <a:lnTo>
                    <a:pt x="247637" y="6986"/>
                  </a:lnTo>
                  <a:lnTo>
                    <a:pt x="245561" y="7332"/>
                  </a:lnTo>
                  <a:lnTo>
                    <a:pt x="243554" y="6710"/>
                  </a:lnTo>
                  <a:lnTo>
                    <a:pt x="238778" y="3874"/>
                  </a:lnTo>
                  <a:lnTo>
                    <a:pt x="233103" y="1245"/>
                  </a:lnTo>
                  <a:lnTo>
                    <a:pt x="229711" y="277"/>
                  </a:lnTo>
                  <a:lnTo>
                    <a:pt x="227358" y="484"/>
                  </a:lnTo>
                  <a:lnTo>
                    <a:pt x="226182" y="2213"/>
                  </a:lnTo>
                  <a:lnTo>
                    <a:pt x="226528" y="4150"/>
                  </a:lnTo>
                  <a:lnTo>
                    <a:pt x="227843" y="5880"/>
                  </a:lnTo>
                  <a:lnTo>
                    <a:pt x="229296" y="7263"/>
                  </a:lnTo>
                  <a:lnTo>
                    <a:pt x="225559" y="8647"/>
                  </a:lnTo>
                  <a:lnTo>
                    <a:pt x="223759" y="10376"/>
                  </a:lnTo>
                  <a:lnTo>
                    <a:pt x="223413" y="13005"/>
                  </a:lnTo>
                  <a:lnTo>
                    <a:pt x="225213" y="21790"/>
                  </a:lnTo>
                  <a:lnTo>
                    <a:pt x="233933" y="49805"/>
                  </a:lnTo>
                  <a:lnTo>
                    <a:pt x="237255" y="56307"/>
                  </a:lnTo>
                  <a:lnTo>
                    <a:pt x="242377" y="62464"/>
                  </a:lnTo>
                  <a:lnTo>
                    <a:pt x="241201" y="63225"/>
                  </a:lnTo>
                  <a:lnTo>
                    <a:pt x="241339" y="63709"/>
                  </a:lnTo>
                  <a:lnTo>
                    <a:pt x="241893" y="64262"/>
                  </a:lnTo>
                  <a:lnTo>
                    <a:pt x="241616" y="65023"/>
                  </a:lnTo>
                  <a:lnTo>
                    <a:pt x="240093" y="66268"/>
                  </a:lnTo>
                  <a:lnTo>
                    <a:pt x="234141" y="69312"/>
                  </a:lnTo>
                  <a:lnTo>
                    <a:pt x="232480" y="70626"/>
                  </a:lnTo>
                  <a:lnTo>
                    <a:pt x="231788" y="71387"/>
                  </a:lnTo>
                  <a:lnTo>
                    <a:pt x="230819" y="71525"/>
                  </a:lnTo>
                  <a:lnTo>
                    <a:pt x="228535" y="70903"/>
                  </a:lnTo>
                  <a:lnTo>
                    <a:pt x="227081" y="70349"/>
                  </a:lnTo>
                  <a:lnTo>
                    <a:pt x="225766" y="69658"/>
                  </a:lnTo>
                  <a:lnTo>
                    <a:pt x="224590" y="68689"/>
                  </a:lnTo>
                  <a:lnTo>
                    <a:pt x="223621" y="67582"/>
                  </a:lnTo>
                  <a:lnTo>
                    <a:pt x="221821" y="64124"/>
                  </a:lnTo>
                  <a:lnTo>
                    <a:pt x="214762" y="42473"/>
                  </a:lnTo>
                  <a:lnTo>
                    <a:pt x="213655" y="40328"/>
                  </a:lnTo>
                  <a:lnTo>
                    <a:pt x="212547" y="38875"/>
                  </a:lnTo>
                  <a:lnTo>
                    <a:pt x="209848" y="36385"/>
                  </a:lnTo>
                  <a:lnTo>
                    <a:pt x="209363" y="36108"/>
                  </a:lnTo>
                  <a:lnTo>
                    <a:pt x="207979" y="35832"/>
                  </a:lnTo>
                  <a:lnTo>
                    <a:pt x="207356" y="35486"/>
                  </a:lnTo>
                  <a:lnTo>
                    <a:pt x="207287" y="35002"/>
                  </a:lnTo>
                  <a:lnTo>
                    <a:pt x="207495" y="34241"/>
                  </a:lnTo>
                  <a:lnTo>
                    <a:pt x="207772" y="33480"/>
                  </a:lnTo>
                  <a:lnTo>
                    <a:pt x="207841" y="33065"/>
                  </a:lnTo>
                  <a:lnTo>
                    <a:pt x="206803" y="31958"/>
                  </a:lnTo>
                  <a:lnTo>
                    <a:pt x="205626" y="30990"/>
                  </a:lnTo>
                  <a:lnTo>
                    <a:pt x="192130" y="21790"/>
                  </a:lnTo>
                  <a:lnTo>
                    <a:pt x="188254" y="19714"/>
                  </a:lnTo>
                  <a:lnTo>
                    <a:pt x="184794" y="18608"/>
                  </a:lnTo>
                  <a:lnTo>
                    <a:pt x="179880" y="17570"/>
                  </a:lnTo>
                  <a:lnTo>
                    <a:pt x="175242" y="17224"/>
                  </a:lnTo>
                  <a:lnTo>
                    <a:pt x="172612" y="18123"/>
                  </a:lnTo>
                  <a:lnTo>
                    <a:pt x="172751" y="21859"/>
                  </a:lnTo>
                  <a:lnTo>
                    <a:pt x="180710" y="27531"/>
                  </a:lnTo>
                  <a:lnTo>
                    <a:pt x="182233" y="31059"/>
                  </a:lnTo>
                  <a:lnTo>
                    <a:pt x="180156" y="33342"/>
                  </a:lnTo>
                  <a:lnTo>
                    <a:pt x="171367" y="38460"/>
                  </a:lnTo>
                  <a:lnTo>
                    <a:pt x="165276" y="42542"/>
                  </a:lnTo>
                  <a:lnTo>
                    <a:pt x="162023" y="44202"/>
                  </a:lnTo>
                  <a:lnTo>
                    <a:pt x="159808" y="44202"/>
                  </a:lnTo>
                  <a:lnTo>
                    <a:pt x="160224" y="41089"/>
                  </a:lnTo>
                  <a:lnTo>
                    <a:pt x="158493" y="41850"/>
                  </a:lnTo>
                  <a:lnTo>
                    <a:pt x="157109" y="43095"/>
                  </a:lnTo>
                  <a:lnTo>
                    <a:pt x="155863" y="44271"/>
                  </a:lnTo>
                  <a:lnTo>
                    <a:pt x="154479" y="45309"/>
                  </a:lnTo>
                  <a:lnTo>
                    <a:pt x="152195" y="46277"/>
                  </a:lnTo>
                  <a:lnTo>
                    <a:pt x="150880" y="46277"/>
                  </a:lnTo>
                  <a:lnTo>
                    <a:pt x="149496" y="45724"/>
                  </a:lnTo>
                  <a:lnTo>
                    <a:pt x="147143" y="45101"/>
                  </a:lnTo>
                  <a:lnTo>
                    <a:pt x="153372" y="41158"/>
                  </a:lnTo>
                  <a:lnTo>
                    <a:pt x="156279" y="38875"/>
                  </a:lnTo>
                  <a:lnTo>
                    <a:pt x="158632" y="35832"/>
                  </a:lnTo>
                  <a:lnTo>
                    <a:pt x="159947" y="32235"/>
                  </a:lnTo>
                  <a:lnTo>
                    <a:pt x="158770" y="29883"/>
                  </a:lnTo>
                  <a:lnTo>
                    <a:pt x="156071" y="28223"/>
                  </a:lnTo>
                  <a:lnTo>
                    <a:pt x="137799" y="20337"/>
                  </a:lnTo>
                  <a:lnTo>
                    <a:pt x="129632" y="18123"/>
                  </a:lnTo>
                  <a:lnTo>
                    <a:pt x="122296" y="18054"/>
                  </a:lnTo>
                  <a:lnTo>
                    <a:pt x="118835" y="19507"/>
                  </a:lnTo>
                  <a:lnTo>
                    <a:pt x="116551" y="21928"/>
                  </a:lnTo>
                  <a:lnTo>
                    <a:pt x="114960" y="25041"/>
                  </a:lnTo>
                  <a:lnTo>
                    <a:pt x="112952" y="31336"/>
                  </a:lnTo>
                  <a:lnTo>
                    <a:pt x="111845" y="32512"/>
                  </a:lnTo>
                  <a:lnTo>
                    <a:pt x="110115" y="32719"/>
                  </a:lnTo>
                  <a:lnTo>
                    <a:pt x="107069" y="32719"/>
                  </a:lnTo>
                  <a:lnTo>
                    <a:pt x="94958" y="35970"/>
                  </a:lnTo>
                  <a:lnTo>
                    <a:pt x="92604" y="35624"/>
                  </a:lnTo>
                  <a:lnTo>
                    <a:pt x="93504" y="33618"/>
                  </a:lnTo>
                  <a:lnTo>
                    <a:pt x="100771" y="24764"/>
                  </a:lnTo>
                  <a:lnTo>
                    <a:pt x="102502" y="18469"/>
                  </a:lnTo>
                  <a:lnTo>
                    <a:pt x="102225" y="11414"/>
                  </a:lnTo>
                  <a:lnTo>
                    <a:pt x="99872" y="5050"/>
                  </a:lnTo>
                  <a:lnTo>
                    <a:pt x="95373" y="830"/>
                  </a:lnTo>
                  <a:lnTo>
                    <a:pt x="88106" y="0"/>
                  </a:lnTo>
                  <a:lnTo>
                    <a:pt x="80146" y="2490"/>
                  </a:lnTo>
                  <a:lnTo>
                    <a:pt x="34813" y="22343"/>
                  </a:lnTo>
                  <a:lnTo>
                    <a:pt x="20417" y="30851"/>
                  </a:lnTo>
                  <a:lnTo>
                    <a:pt x="13150" y="36869"/>
                  </a:lnTo>
                  <a:lnTo>
                    <a:pt x="10382" y="42334"/>
                  </a:lnTo>
                  <a:lnTo>
                    <a:pt x="12181" y="45170"/>
                  </a:lnTo>
                  <a:lnTo>
                    <a:pt x="14811" y="46900"/>
                  </a:lnTo>
                  <a:lnTo>
                    <a:pt x="15711" y="48491"/>
                  </a:lnTo>
                  <a:lnTo>
                    <a:pt x="12389" y="51050"/>
                  </a:lnTo>
                  <a:lnTo>
                    <a:pt x="4983" y="55131"/>
                  </a:lnTo>
                  <a:lnTo>
                    <a:pt x="1938" y="57898"/>
                  </a:lnTo>
                  <a:lnTo>
                    <a:pt x="0" y="61772"/>
                  </a:lnTo>
                  <a:lnTo>
                    <a:pt x="1453" y="68897"/>
                  </a:lnTo>
                  <a:lnTo>
                    <a:pt x="8859" y="71318"/>
                  </a:lnTo>
                  <a:lnTo>
                    <a:pt x="25747" y="70834"/>
                  </a:lnTo>
                  <a:lnTo>
                    <a:pt x="22978" y="73116"/>
                  </a:lnTo>
                  <a:lnTo>
                    <a:pt x="19379" y="74915"/>
                  </a:lnTo>
                  <a:lnTo>
                    <a:pt x="16749" y="76713"/>
                  </a:lnTo>
                  <a:lnTo>
                    <a:pt x="17095" y="78996"/>
                  </a:lnTo>
                  <a:lnTo>
                    <a:pt x="20902" y="80725"/>
                  </a:lnTo>
                  <a:lnTo>
                    <a:pt x="26093" y="80587"/>
                  </a:lnTo>
                  <a:lnTo>
                    <a:pt x="35644" y="78789"/>
                  </a:lnTo>
                  <a:lnTo>
                    <a:pt x="57168" y="76852"/>
                  </a:lnTo>
                  <a:lnTo>
                    <a:pt x="66927" y="75122"/>
                  </a:lnTo>
                  <a:lnTo>
                    <a:pt x="71841" y="75192"/>
                  </a:lnTo>
                  <a:lnTo>
                    <a:pt x="76409" y="76713"/>
                  </a:lnTo>
                  <a:lnTo>
                    <a:pt x="72395" y="77336"/>
                  </a:lnTo>
                  <a:lnTo>
                    <a:pt x="65750" y="77820"/>
                  </a:lnTo>
                  <a:lnTo>
                    <a:pt x="61459" y="78719"/>
                  </a:lnTo>
                  <a:lnTo>
                    <a:pt x="64159" y="80795"/>
                  </a:lnTo>
                  <a:lnTo>
                    <a:pt x="25608" y="88542"/>
                  </a:lnTo>
                  <a:lnTo>
                    <a:pt x="21594" y="89649"/>
                  </a:lnTo>
                  <a:lnTo>
                    <a:pt x="17303" y="91447"/>
                  </a:lnTo>
                  <a:lnTo>
                    <a:pt x="14188" y="93868"/>
                  </a:lnTo>
                  <a:lnTo>
                    <a:pt x="13773" y="97050"/>
                  </a:lnTo>
                  <a:lnTo>
                    <a:pt x="16472" y="100371"/>
                  </a:lnTo>
                  <a:lnTo>
                    <a:pt x="21109" y="103691"/>
                  </a:lnTo>
                  <a:lnTo>
                    <a:pt x="26231" y="106458"/>
                  </a:lnTo>
                  <a:lnTo>
                    <a:pt x="30245" y="108049"/>
                  </a:lnTo>
                  <a:lnTo>
                    <a:pt x="35921" y="108948"/>
                  </a:lnTo>
                  <a:lnTo>
                    <a:pt x="53293" y="108256"/>
                  </a:lnTo>
                  <a:lnTo>
                    <a:pt x="71980" y="109156"/>
                  </a:lnTo>
                  <a:lnTo>
                    <a:pt x="99872" y="105628"/>
                  </a:lnTo>
                  <a:lnTo>
                    <a:pt x="109077" y="105835"/>
                  </a:lnTo>
                  <a:lnTo>
                    <a:pt x="114406" y="106735"/>
                  </a:lnTo>
                  <a:lnTo>
                    <a:pt x="141952" y="114344"/>
                  </a:lnTo>
                  <a:lnTo>
                    <a:pt x="147835" y="116695"/>
                  </a:lnTo>
                  <a:lnTo>
                    <a:pt x="152541" y="120085"/>
                  </a:lnTo>
                  <a:lnTo>
                    <a:pt x="149842" y="121330"/>
                  </a:lnTo>
                  <a:lnTo>
                    <a:pt x="146797" y="121607"/>
                  </a:lnTo>
                  <a:lnTo>
                    <a:pt x="143613" y="121468"/>
                  </a:lnTo>
                  <a:lnTo>
                    <a:pt x="140637" y="121607"/>
                  </a:lnTo>
                  <a:lnTo>
                    <a:pt x="131570" y="122990"/>
                  </a:lnTo>
                  <a:lnTo>
                    <a:pt x="93089" y="119878"/>
                  </a:lnTo>
                  <a:lnTo>
                    <a:pt x="48171" y="125342"/>
                  </a:lnTo>
                  <a:lnTo>
                    <a:pt x="40973" y="127625"/>
                  </a:lnTo>
                  <a:lnTo>
                    <a:pt x="37305" y="131222"/>
                  </a:lnTo>
                  <a:lnTo>
                    <a:pt x="37582" y="135995"/>
                  </a:lnTo>
                  <a:lnTo>
                    <a:pt x="40350" y="140768"/>
                  </a:lnTo>
                  <a:lnTo>
                    <a:pt x="49486" y="149276"/>
                  </a:lnTo>
                  <a:lnTo>
                    <a:pt x="51285" y="150521"/>
                  </a:lnTo>
                  <a:lnTo>
                    <a:pt x="54469" y="151905"/>
                  </a:lnTo>
                  <a:lnTo>
                    <a:pt x="58276" y="152804"/>
                  </a:lnTo>
                  <a:lnTo>
                    <a:pt x="65612" y="153911"/>
                  </a:lnTo>
                  <a:lnTo>
                    <a:pt x="101602" y="155018"/>
                  </a:lnTo>
                  <a:lnTo>
                    <a:pt x="105201" y="155502"/>
                  </a:lnTo>
                  <a:lnTo>
                    <a:pt x="108246" y="156539"/>
                  </a:lnTo>
                  <a:lnTo>
                    <a:pt x="110461" y="158684"/>
                  </a:lnTo>
                  <a:lnTo>
                    <a:pt x="111084" y="161243"/>
                  </a:lnTo>
                  <a:lnTo>
                    <a:pt x="111015" y="164079"/>
                  </a:lnTo>
                  <a:lnTo>
                    <a:pt x="111361" y="167123"/>
                  </a:lnTo>
                  <a:lnTo>
                    <a:pt x="114613" y="172657"/>
                  </a:lnTo>
                  <a:lnTo>
                    <a:pt x="119666" y="175977"/>
                  </a:lnTo>
                  <a:lnTo>
                    <a:pt x="125549" y="177568"/>
                  </a:lnTo>
                  <a:lnTo>
                    <a:pt x="186939" y="173280"/>
                  </a:lnTo>
                  <a:lnTo>
                    <a:pt x="200435" y="171273"/>
                  </a:lnTo>
                  <a:lnTo>
                    <a:pt x="220091" y="165117"/>
                  </a:lnTo>
                  <a:lnTo>
                    <a:pt x="233864" y="163734"/>
                  </a:lnTo>
                  <a:lnTo>
                    <a:pt x="240508" y="161935"/>
                  </a:lnTo>
                  <a:lnTo>
                    <a:pt x="245353" y="158338"/>
                  </a:lnTo>
                  <a:lnTo>
                    <a:pt x="250959" y="153288"/>
                  </a:lnTo>
                  <a:lnTo>
                    <a:pt x="256704" y="150037"/>
                  </a:lnTo>
                  <a:lnTo>
                    <a:pt x="261964" y="151697"/>
                  </a:lnTo>
                  <a:lnTo>
                    <a:pt x="262864" y="153219"/>
                  </a:lnTo>
                  <a:lnTo>
                    <a:pt x="262794" y="154464"/>
                  </a:lnTo>
                  <a:lnTo>
                    <a:pt x="263002" y="155640"/>
                  </a:lnTo>
                  <a:lnTo>
                    <a:pt x="264594" y="157162"/>
                  </a:lnTo>
                  <a:lnTo>
                    <a:pt x="267431" y="158131"/>
                  </a:lnTo>
                  <a:lnTo>
                    <a:pt x="270754" y="158407"/>
                  </a:lnTo>
                  <a:lnTo>
                    <a:pt x="277190" y="158407"/>
                  </a:lnTo>
                  <a:lnTo>
                    <a:pt x="287918" y="159514"/>
                  </a:lnTo>
                  <a:lnTo>
                    <a:pt x="289856" y="160067"/>
                  </a:lnTo>
                  <a:lnTo>
                    <a:pt x="289648" y="162073"/>
                  </a:lnTo>
                  <a:lnTo>
                    <a:pt x="288056" y="163111"/>
                  </a:lnTo>
                  <a:lnTo>
                    <a:pt x="287710" y="163872"/>
                  </a:lnTo>
                  <a:lnTo>
                    <a:pt x="290963" y="165117"/>
                  </a:lnTo>
                  <a:lnTo>
                    <a:pt x="295254" y="165670"/>
                  </a:lnTo>
                  <a:lnTo>
                    <a:pt x="303283" y="165324"/>
                  </a:lnTo>
                  <a:lnTo>
                    <a:pt x="307505" y="165670"/>
                  </a:lnTo>
                  <a:lnTo>
                    <a:pt x="318925" y="167677"/>
                  </a:lnTo>
                  <a:lnTo>
                    <a:pt x="322731" y="167953"/>
                  </a:lnTo>
                  <a:lnTo>
                    <a:pt x="329998" y="167746"/>
                  </a:lnTo>
                  <a:lnTo>
                    <a:pt x="337888" y="166985"/>
                  </a:lnTo>
                  <a:lnTo>
                    <a:pt x="345640" y="165394"/>
                  </a:lnTo>
                  <a:lnTo>
                    <a:pt x="352492" y="162834"/>
                  </a:lnTo>
                  <a:lnTo>
                    <a:pt x="354845" y="161451"/>
                  </a:lnTo>
                  <a:lnTo>
                    <a:pt x="356368" y="159860"/>
                  </a:lnTo>
                  <a:lnTo>
                    <a:pt x="356575" y="157923"/>
                  </a:lnTo>
                  <a:lnTo>
                    <a:pt x="355191" y="155640"/>
                  </a:lnTo>
                  <a:lnTo>
                    <a:pt x="354361" y="155294"/>
                  </a:lnTo>
                  <a:lnTo>
                    <a:pt x="353322" y="155433"/>
                  </a:lnTo>
                  <a:lnTo>
                    <a:pt x="352284" y="155502"/>
                  </a:lnTo>
                  <a:lnTo>
                    <a:pt x="351385" y="154810"/>
                  </a:lnTo>
                  <a:lnTo>
                    <a:pt x="351177" y="154118"/>
                  </a:lnTo>
                  <a:lnTo>
                    <a:pt x="351315" y="153427"/>
                  </a:lnTo>
                  <a:lnTo>
                    <a:pt x="351454" y="152735"/>
                  </a:lnTo>
                  <a:lnTo>
                    <a:pt x="351454" y="152251"/>
                  </a:lnTo>
                  <a:lnTo>
                    <a:pt x="351661" y="151490"/>
                  </a:lnTo>
                  <a:lnTo>
                    <a:pt x="352284" y="151006"/>
                  </a:lnTo>
                  <a:lnTo>
                    <a:pt x="352353" y="150314"/>
                  </a:lnTo>
                  <a:lnTo>
                    <a:pt x="350485" y="149138"/>
                  </a:lnTo>
                  <a:lnTo>
                    <a:pt x="348547" y="148654"/>
                  </a:lnTo>
                  <a:lnTo>
                    <a:pt x="346332" y="148792"/>
                  </a:lnTo>
                  <a:lnTo>
                    <a:pt x="342249" y="149691"/>
                  </a:lnTo>
                  <a:lnTo>
                    <a:pt x="338650" y="151006"/>
                  </a:lnTo>
                  <a:lnTo>
                    <a:pt x="335466" y="152735"/>
                  </a:lnTo>
                  <a:lnTo>
                    <a:pt x="329306" y="156609"/>
                  </a:lnTo>
                  <a:lnTo>
                    <a:pt x="330206" y="151490"/>
                  </a:lnTo>
                  <a:lnTo>
                    <a:pt x="329306" y="149138"/>
                  </a:lnTo>
                  <a:lnTo>
                    <a:pt x="322108" y="144642"/>
                  </a:lnTo>
                  <a:lnTo>
                    <a:pt x="325015" y="143812"/>
                  </a:lnTo>
                  <a:lnTo>
                    <a:pt x="328476" y="144642"/>
                  </a:lnTo>
                  <a:lnTo>
                    <a:pt x="332005" y="146094"/>
                  </a:lnTo>
                  <a:lnTo>
                    <a:pt x="335258" y="146994"/>
                  </a:lnTo>
                  <a:lnTo>
                    <a:pt x="337819" y="146994"/>
                  </a:lnTo>
                  <a:lnTo>
                    <a:pt x="340311" y="146440"/>
                  </a:lnTo>
                  <a:lnTo>
                    <a:pt x="341487" y="145057"/>
                  </a:lnTo>
                  <a:lnTo>
                    <a:pt x="340172" y="142705"/>
                  </a:lnTo>
                  <a:lnTo>
                    <a:pt x="343771" y="140422"/>
                  </a:lnTo>
                  <a:lnTo>
                    <a:pt x="346817" y="139523"/>
                  </a:lnTo>
                  <a:lnTo>
                    <a:pt x="350000" y="139800"/>
                  </a:lnTo>
                  <a:lnTo>
                    <a:pt x="356991" y="142567"/>
                  </a:lnTo>
                  <a:lnTo>
                    <a:pt x="359413" y="142705"/>
                  </a:lnTo>
                  <a:lnTo>
                    <a:pt x="361420" y="141460"/>
                  </a:lnTo>
                  <a:lnTo>
                    <a:pt x="363289" y="138485"/>
                  </a:lnTo>
                  <a:lnTo>
                    <a:pt x="365504" y="141529"/>
                  </a:lnTo>
                  <a:lnTo>
                    <a:pt x="368826" y="143742"/>
                  </a:lnTo>
                  <a:lnTo>
                    <a:pt x="372286" y="144019"/>
                  </a:lnTo>
                  <a:lnTo>
                    <a:pt x="374916" y="141460"/>
                  </a:lnTo>
                  <a:lnTo>
                    <a:pt x="375678" y="136963"/>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C7477707-ABAA-7D5F-9BDE-A1B7B3FD5B60}"/>
                </a:ext>
              </a:extLst>
            </p:cNvPr>
            <p:cNvSpPr/>
            <p:nvPr/>
          </p:nvSpPr>
          <p:spPr>
            <a:xfrm>
              <a:off x="1730359" y="2450584"/>
              <a:ext cx="537391" cy="273617"/>
            </a:xfrm>
            <a:custGeom>
              <a:avLst/>
              <a:gdLst>
                <a:gd name="connsiteX0" fmla="*/ 101454 w 403499"/>
                <a:gd name="connsiteY0" fmla="*/ 13904 h 205445"/>
                <a:gd name="connsiteX1" fmla="*/ 108721 w 403499"/>
                <a:gd name="connsiteY1" fmla="*/ 14734 h 205445"/>
                <a:gd name="connsiteX2" fmla="*/ 113289 w 403499"/>
                <a:gd name="connsiteY2" fmla="*/ 18954 h 205445"/>
                <a:gd name="connsiteX3" fmla="*/ 115642 w 403499"/>
                <a:gd name="connsiteY3" fmla="*/ 25318 h 205445"/>
                <a:gd name="connsiteX4" fmla="*/ 115919 w 403499"/>
                <a:gd name="connsiteY4" fmla="*/ 32373 h 205445"/>
                <a:gd name="connsiteX5" fmla="*/ 114258 w 403499"/>
                <a:gd name="connsiteY5" fmla="*/ 38668 h 205445"/>
                <a:gd name="connsiteX6" fmla="*/ 106922 w 403499"/>
                <a:gd name="connsiteY6" fmla="*/ 47522 h 205445"/>
                <a:gd name="connsiteX7" fmla="*/ 106091 w 403499"/>
                <a:gd name="connsiteY7" fmla="*/ 49528 h 205445"/>
                <a:gd name="connsiteX8" fmla="*/ 108444 w 403499"/>
                <a:gd name="connsiteY8" fmla="*/ 49874 h 205445"/>
                <a:gd name="connsiteX9" fmla="*/ 120556 w 403499"/>
                <a:gd name="connsiteY9" fmla="*/ 46692 h 205445"/>
                <a:gd name="connsiteX10" fmla="*/ 123602 w 403499"/>
                <a:gd name="connsiteY10" fmla="*/ 46692 h 205445"/>
                <a:gd name="connsiteX11" fmla="*/ 125332 w 403499"/>
                <a:gd name="connsiteY11" fmla="*/ 46485 h 205445"/>
                <a:gd name="connsiteX12" fmla="*/ 126439 w 403499"/>
                <a:gd name="connsiteY12" fmla="*/ 45309 h 205445"/>
                <a:gd name="connsiteX13" fmla="*/ 128516 w 403499"/>
                <a:gd name="connsiteY13" fmla="*/ 38945 h 205445"/>
                <a:gd name="connsiteX14" fmla="*/ 130038 w 403499"/>
                <a:gd name="connsiteY14" fmla="*/ 35901 h 205445"/>
                <a:gd name="connsiteX15" fmla="*/ 132322 w 403499"/>
                <a:gd name="connsiteY15" fmla="*/ 33480 h 205445"/>
                <a:gd name="connsiteX16" fmla="*/ 135783 w 403499"/>
                <a:gd name="connsiteY16" fmla="*/ 32027 h 205445"/>
                <a:gd name="connsiteX17" fmla="*/ 143119 w 403499"/>
                <a:gd name="connsiteY17" fmla="*/ 32027 h 205445"/>
                <a:gd name="connsiteX18" fmla="*/ 151286 w 403499"/>
                <a:gd name="connsiteY18" fmla="*/ 34310 h 205445"/>
                <a:gd name="connsiteX19" fmla="*/ 169627 w 403499"/>
                <a:gd name="connsiteY19" fmla="*/ 42127 h 205445"/>
                <a:gd name="connsiteX20" fmla="*/ 172326 w 403499"/>
                <a:gd name="connsiteY20" fmla="*/ 43787 h 205445"/>
                <a:gd name="connsiteX21" fmla="*/ 173434 w 403499"/>
                <a:gd name="connsiteY21" fmla="*/ 46139 h 205445"/>
                <a:gd name="connsiteX22" fmla="*/ 172188 w 403499"/>
                <a:gd name="connsiteY22" fmla="*/ 49736 h 205445"/>
                <a:gd name="connsiteX23" fmla="*/ 169765 w 403499"/>
                <a:gd name="connsiteY23" fmla="*/ 52779 h 205445"/>
                <a:gd name="connsiteX24" fmla="*/ 166928 w 403499"/>
                <a:gd name="connsiteY24" fmla="*/ 54993 h 205445"/>
                <a:gd name="connsiteX25" fmla="*/ 160630 w 403499"/>
                <a:gd name="connsiteY25" fmla="*/ 59005 h 205445"/>
                <a:gd name="connsiteX26" fmla="*/ 162983 w 403499"/>
                <a:gd name="connsiteY26" fmla="*/ 59628 h 205445"/>
                <a:gd name="connsiteX27" fmla="*/ 164367 w 403499"/>
                <a:gd name="connsiteY27" fmla="*/ 60181 h 205445"/>
                <a:gd name="connsiteX28" fmla="*/ 165682 w 403499"/>
                <a:gd name="connsiteY28" fmla="*/ 60181 h 205445"/>
                <a:gd name="connsiteX29" fmla="*/ 167966 w 403499"/>
                <a:gd name="connsiteY29" fmla="*/ 59212 h 205445"/>
                <a:gd name="connsiteX30" fmla="*/ 169419 w 403499"/>
                <a:gd name="connsiteY30" fmla="*/ 58175 h 205445"/>
                <a:gd name="connsiteX31" fmla="*/ 170665 w 403499"/>
                <a:gd name="connsiteY31" fmla="*/ 56930 h 205445"/>
                <a:gd name="connsiteX32" fmla="*/ 172049 w 403499"/>
                <a:gd name="connsiteY32" fmla="*/ 55685 h 205445"/>
                <a:gd name="connsiteX33" fmla="*/ 173780 w 403499"/>
                <a:gd name="connsiteY33" fmla="*/ 54924 h 205445"/>
                <a:gd name="connsiteX34" fmla="*/ 173364 w 403499"/>
                <a:gd name="connsiteY34" fmla="*/ 58106 h 205445"/>
                <a:gd name="connsiteX35" fmla="*/ 175579 w 403499"/>
                <a:gd name="connsiteY35" fmla="*/ 58106 h 205445"/>
                <a:gd name="connsiteX36" fmla="*/ 178832 w 403499"/>
                <a:gd name="connsiteY36" fmla="*/ 56446 h 205445"/>
                <a:gd name="connsiteX37" fmla="*/ 184923 w 403499"/>
                <a:gd name="connsiteY37" fmla="*/ 52295 h 205445"/>
                <a:gd name="connsiteX38" fmla="*/ 193712 w 403499"/>
                <a:gd name="connsiteY38" fmla="*/ 47176 h 205445"/>
                <a:gd name="connsiteX39" fmla="*/ 195789 w 403499"/>
                <a:gd name="connsiteY39" fmla="*/ 44963 h 205445"/>
                <a:gd name="connsiteX40" fmla="*/ 194335 w 403499"/>
                <a:gd name="connsiteY40" fmla="*/ 41435 h 205445"/>
                <a:gd name="connsiteX41" fmla="*/ 186376 w 403499"/>
                <a:gd name="connsiteY41" fmla="*/ 35763 h 205445"/>
                <a:gd name="connsiteX42" fmla="*/ 186238 w 403499"/>
                <a:gd name="connsiteY42" fmla="*/ 32027 h 205445"/>
                <a:gd name="connsiteX43" fmla="*/ 188868 w 403499"/>
                <a:gd name="connsiteY43" fmla="*/ 31128 h 205445"/>
                <a:gd name="connsiteX44" fmla="*/ 193505 w 403499"/>
                <a:gd name="connsiteY44" fmla="*/ 31474 h 205445"/>
                <a:gd name="connsiteX45" fmla="*/ 198419 w 403499"/>
                <a:gd name="connsiteY45" fmla="*/ 32512 h 205445"/>
                <a:gd name="connsiteX46" fmla="*/ 201879 w 403499"/>
                <a:gd name="connsiteY46" fmla="*/ 33618 h 205445"/>
                <a:gd name="connsiteX47" fmla="*/ 205755 w 403499"/>
                <a:gd name="connsiteY47" fmla="*/ 35694 h 205445"/>
                <a:gd name="connsiteX48" fmla="*/ 219251 w 403499"/>
                <a:gd name="connsiteY48" fmla="*/ 44894 h 205445"/>
                <a:gd name="connsiteX49" fmla="*/ 220428 w 403499"/>
                <a:gd name="connsiteY49" fmla="*/ 45862 h 205445"/>
                <a:gd name="connsiteX50" fmla="*/ 221535 w 403499"/>
                <a:gd name="connsiteY50" fmla="*/ 46969 h 205445"/>
                <a:gd name="connsiteX51" fmla="*/ 221535 w 403499"/>
                <a:gd name="connsiteY51" fmla="*/ 47384 h 205445"/>
                <a:gd name="connsiteX52" fmla="*/ 221189 w 403499"/>
                <a:gd name="connsiteY52" fmla="*/ 48076 h 205445"/>
                <a:gd name="connsiteX53" fmla="*/ 220912 w 403499"/>
                <a:gd name="connsiteY53" fmla="*/ 48836 h 205445"/>
                <a:gd name="connsiteX54" fmla="*/ 220912 w 403499"/>
                <a:gd name="connsiteY54" fmla="*/ 49321 h 205445"/>
                <a:gd name="connsiteX55" fmla="*/ 221605 w 403499"/>
                <a:gd name="connsiteY55" fmla="*/ 49667 h 205445"/>
                <a:gd name="connsiteX56" fmla="*/ 222989 w 403499"/>
                <a:gd name="connsiteY56" fmla="*/ 49943 h 205445"/>
                <a:gd name="connsiteX57" fmla="*/ 223473 w 403499"/>
                <a:gd name="connsiteY57" fmla="*/ 50220 h 205445"/>
                <a:gd name="connsiteX58" fmla="*/ 226103 w 403499"/>
                <a:gd name="connsiteY58" fmla="*/ 52710 h 205445"/>
                <a:gd name="connsiteX59" fmla="*/ 227280 w 403499"/>
                <a:gd name="connsiteY59" fmla="*/ 54094 h 205445"/>
                <a:gd name="connsiteX60" fmla="*/ 228387 w 403499"/>
                <a:gd name="connsiteY60" fmla="*/ 56307 h 205445"/>
                <a:gd name="connsiteX61" fmla="*/ 235447 w 403499"/>
                <a:gd name="connsiteY61" fmla="*/ 77959 h 205445"/>
                <a:gd name="connsiteX62" fmla="*/ 237246 w 403499"/>
                <a:gd name="connsiteY62" fmla="*/ 81348 h 205445"/>
                <a:gd name="connsiteX63" fmla="*/ 238215 w 403499"/>
                <a:gd name="connsiteY63" fmla="*/ 82455 h 205445"/>
                <a:gd name="connsiteX64" fmla="*/ 239392 w 403499"/>
                <a:gd name="connsiteY64" fmla="*/ 83423 h 205445"/>
                <a:gd name="connsiteX65" fmla="*/ 240707 w 403499"/>
                <a:gd name="connsiteY65" fmla="*/ 84115 h 205445"/>
                <a:gd name="connsiteX66" fmla="*/ 242160 w 403499"/>
                <a:gd name="connsiteY66" fmla="*/ 84668 h 205445"/>
                <a:gd name="connsiteX67" fmla="*/ 244444 w 403499"/>
                <a:gd name="connsiteY67" fmla="*/ 85291 h 205445"/>
                <a:gd name="connsiteX68" fmla="*/ 245413 w 403499"/>
                <a:gd name="connsiteY68" fmla="*/ 85153 h 205445"/>
                <a:gd name="connsiteX69" fmla="*/ 246105 w 403499"/>
                <a:gd name="connsiteY69" fmla="*/ 84392 h 205445"/>
                <a:gd name="connsiteX70" fmla="*/ 247697 w 403499"/>
                <a:gd name="connsiteY70" fmla="*/ 83077 h 205445"/>
                <a:gd name="connsiteX71" fmla="*/ 253649 w 403499"/>
                <a:gd name="connsiteY71" fmla="*/ 80034 h 205445"/>
                <a:gd name="connsiteX72" fmla="*/ 255241 w 403499"/>
                <a:gd name="connsiteY72" fmla="*/ 78789 h 205445"/>
                <a:gd name="connsiteX73" fmla="*/ 255449 w 403499"/>
                <a:gd name="connsiteY73" fmla="*/ 78028 h 205445"/>
                <a:gd name="connsiteX74" fmla="*/ 254964 w 403499"/>
                <a:gd name="connsiteY74" fmla="*/ 77544 h 205445"/>
                <a:gd name="connsiteX75" fmla="*/ 254826 w 403499"/>
                <a:gd name="connsiteY75" fmla="*/ 77059 h 205445"/>
                <a:gd name="connsiteX76" fmla="*/ 256002 w 403499"/>
                <a:gd name="connsiteY76" fmla="*/ 76298 h 205445"/>
                <a:gd name="connsiteX77" fmla="*/ 250881 w 403499"/>
                <a:gd name="connsiteY77" fmla="*/ 70142 h 205445"/>
                <a:gd name="connsiteX78" fmla="*/ 247489 w 403499"/>
                <a:gd name="connsiteY78" fmla="*/ 63640 h 205445"/>
                <a:gd name="connsiteX79" fmla="*/ 238838 w 403499"/>
                <a:gd name="connsiteY79" fmla="*/ 35624 h 205445"/>
                <a:gd name="connsiteX80" fmla="*/ 236969 w 403499"/>
                <a:gd name="connsiteY80" fmla="*/ 26839 h 205445"/>
                <a:gd name="connsiteX81" fmla="*/ 237315 w 403499"/>
                <a:gd name="connsiteY81" fmla="*/ 24280 h 205445"/>
                <a:gd name="connsiteX82" fmla="*/ 239184 w 403499"/>
                <a:gd name="connsiteY82" fmla="*/ 22551 h 205445"/>
                <a:gd name="connsiteX83" fmla="*/ 242921 w 403499"/>
                <a:gd name="connsiteY83" fmla="*/ 21167 h 205445"/>
                <a:gd name="connsiteX84" fmla="*/ 241399 w 403499"/>
                <a:gd name="connsiteY84" fmla="*/ 19784 h 205445"/>
                <a:gd name="connsiteX85" fmla="*/ 240153 w 403499"/>
                <a:gd name="connsiteY85" fmla="*/ 18054 h 205445"/>
                <a:gd name="connsiteX86" fmla="*/ 239807 w 403499"/>
                <a:gd name="connsiteY86" fmla="*/ 16117 h 205445"/>
                <a:gd name="connsiteX87" fmla="*/ 240984 w 403499"/>
                <a:gd name="connsiteY87" fmla="*/ 14388 h 205445"/>
                <a:gd name="connsiteX88" fmla="*/ 243337 w 403499"/>
                <a:gd name="connsiteY88" fmla="*/ 14181 h 205445"/>
                <a:gd name="connsiteX89" fmla="*/ 246728 w 403499"/>
                <a:gd name="connsiteY89" fmla="*/ 15149 h 205445"/>
                <a:gd name="connsiteX90" fmla="*/ 252403 w 403499"/>
                <a:gd name="connsiteY90" fmla="*/ 17778 h 205445"/>
                <a:gd name="connsiteX91" fmla="*/ 257179 w 403499"/>
                <a:gd name="connsiteY91" fmla="*/ 20614 h 205445"/>
                <a:gd name="connsiteX92" fmla="*/ 259117 w 403499"/>
                <a:gd name="connsiteY92" fmla="*/ 21236 h 205445"/>
                <a:gd name="connsiteX93" fmla="*/ 261193 w 403499"/>
                <a:gd name="connsiteY93" fmla="*/ 20890 h 205445"/>
                <a:gd name="connsiteX94" fmla="*/ 262301 w 403499"/>
                <a:gd name="connsiteY94" fmla="*/ 20199 h 205445"/>
                <a:gd name="connsiteX95" fmla="*/ 262854 w 403499"/>
                <a:gd name="connsiteY95" fmla="*/ 19438 h 205445"/>
                <a:gd name="connsiteX96" fmla="*/ 263546 w 403499"/>
                <a:gd name="connsiteY96" fmla="*/ 18815 h 205445"/>
                <a:gd name="connsiteX97" fmla="*/ 265277 w 403499"/>
                <a:gd name="connsiteY97" fmla="*/ 18539 h 205445"/>
                <a:gd name="connsiteX98" fmla="*/ 266661 w 403499"/>
                <a:gd name="connsiteY98" fmla="*/ 18884 h 205445"/>
                <a:gd name="connsiteX99" fmla="*/ 268184 w 403499"/>
                <a:gd name="connsiteY99" fmla="*/ 19576 h 205445"/>
                <a:gd name="connsiteX100" fmla="*/ 278980 w 403499"/>
                <a:gd name="connsiteY100" fmla="*/ 25871 h 205445"/>
                <a:gd name="connsiteX101" fmla="*/ 286248 w 403499"/>
                <a:gd name="connsiteY101" fmla="*/ 31197 h 205445"/>
                <a:gd name="connsiteX102" fmla="*/ 292131 w 403499"/>
                <a:gd name="connsiteY102" fmla="*/ 37561 h 205445"/>
                <a:gd name="connsiteX103" fmla="*/ 295937 w 403499"/>
                <a:gd name="connsiteY103" fmla="*/ 45516 h 205445"/>
                <a:gd name="connsiteX104" fmla="*/ 302097 w 403499"/>
                <a:gd name="connsiteY104" fmla="*/ 64055 h 205445"/>
                <a:gd name="connsiteX105" fmla="*/ 306319 w 403499"/>
                <a:gd name="connsiteY105" fmla="*/ 72840 h 205445"/>
                <a:gd name="connsiteX106" fmla="*/ 314278 w 403499"/>
                <a:gd name="connsiteY106" fmla="*/ 84322 h 205445"/>
                <a:gd name="connsiteX107" fmla="*/ 316285 w 403499"/>
                <a:gd name="connsiteY107" fmla="*/ 87920 h 205445"/>
                <a:gd name="connsiteX108" fmla="*/ 317254 w 403499"/>
                <a:gd name="connsiteY108" fmla="*/ 91724 h 205445"/>
                <a:gd name="connsiteX109" fmla="*/ 316770 w 403499"/>
                <a:gd name="connsiteY109" fmla="*/ 95874 h 205445"/>
                <a:gd name="connsiteX110" fmla="*/ 315801 w 403499"/>
                <a:gd name="connsiteY110" fmla="*/ 97742 h 205445"/>
                <a:gd name="connsiteX111" fmla="*/ 314417 w 403499"/>
                <a:gd name="connsiteY111" fmla="*/ 99748 h 205445"/>
                <a:gd name="connsiteX112" fmla="*/ 313240 w 403499"/>
                <a:gd name="connsiteY112" fmla="*/ 101823 h 205445"/>
                <a:gd name="connsiteX113" fmla="*/ 312894 w 403499"/>
                <a:gd name="connsiteY113" fmla="*/ 103968 h 205445"/>
                <a:gd name="connsiteX114" fmla="*/ 313863 w 403499"/>
                <a:gd name="connsiteY114" fmla="*/ 105974 h 205445"/>
                <a:gd name="connsiteX115" fmla="*/ 315662 w 403499"/>
                <a:gd name="connsiteY115" fmla="*/ 107496 h 205445"/>
                <a:gd name="connsiteX116" fmla="*/ 319746 w 403499"/>
                <a:gd name="connsiteY116" fmla="*/ 110124 h 205445"/>
                <a:gd name="connsiteX117" fmla="*/ 330266 w 403499"/>
                <a:gd name="connsiteY117" fmla="*/ 119808 h 205445"/>
                <a:gd name="connsiteX118" fmla="*/ 334626 w 403499"/>
                <a:gd name="connsiteY118" fmla="*/ 122368 h 205445"/>
                <a:gd name="connsiteX119" fmla="*/ 342378 w 403499"/>
                <a:gd name="connsiteY119" fmla="*/ 125965 h 205445"/>
                <a:gd name="connsiteX120" fmla="*/ 344039 w 403499"/>
                <a:gd name="connsiteY120" fmla="*/ 126380 h 205445"/>
                <a:gd name="connsiteX121" fmla="*/ 345077 w 403499"/>
                <a:gd name="connsiteY121" fmla="*/ 125481 h 205445"/>
                <a:gd name="connsiteX122" fmla="*/ 344939 w 403499"/>
                <a:gd name="connsiteY122" fmla="*/ 124166 h 205445"/>
                <a:gd name="connsiteX123" fmla="*/ 343485 w 403499"/>
                <a:gd name="connsiteY123" fmla="*/ 121192 h 205445"/>
                <a:gd name="connsiteX124" fmla="*/ 345354 w 403499"/>
                <a:gd name="connsiteY124" fmla="*/ 121814 h 205445"/>
                <a:gd name="connsiteX125" fmla="*/ 347153 w 403499"/>
                <a:gd name="connsiteY125" fmla="*/ 123060 h 205445"/>
                <a:gd name="connsiteX126" fmla="*/ 350476 w 403499"/>
                <a:gd name="connsiteY126" fmla="*/ 125965 h 205445"/>
                <a:gd name="connsiteX127" fmla="*/ 359819 w 403499"/>
                <a:gd name="connsiteY127" fmla="*/ 131430 h 205445"/>
                <a:gd name="connsiteX128" fmla="*/ 364733 w 403499"/>
                <a:gd name="connsiteY128" fmla="*/ 133643 h 205445"/>
                <a:gd name="connsiteX129" fmla="*/ 369509 w 403499"/>
                <a:gd name="connsiteY129" fmla="*/ 135165 h 205445"/>
                <a:gd name="connsiteX130" fmla="*/ 371723 w 403499"/>
                <a:gd name="connsiteY130" fmla="*/ 135718 h 205445"/>
                <a:gd name="connsiteX131" fmla="*/ 372415 w 403499"/>
                <a:gd name="connsiteY131" fmla="*/ 136064 h 205445"/>
                <a:gd name="connsiteX132" fmla="*/ 372761 w 403499"/>
                <a:gd name="connsiteY132" fmla="*/ 136618 h 205445"/>
                <a:gd name="connsiteX133" fmla="*/ 373938 w 403499"/>
                <a:gd name="connsiteY133" fmla="*/ 137932 h 205445"/>
                <a:gd name="connsiteX134" fmla="*/ 374353 w 403499"/>
                <a:gd name="connsiteY134" fmla="*/ 138624 h 205445"/>
                <a:gd name="connsiteX135" fmla="*/ 374630 w 403499"/>
                <a:gd name="connsiteY135" fmla="*/ 139385 h 205445"/>
                <a:gd name="connsiteX136" fmla="*/ 374976 w 403499"/>
                <a:gd name="connsiteY136" fmla="*/ 140145 h 205445"/>
                <a:gd name="connsiteX137" fmla="*/ 375668 w 403499"/>
                <a:gd name="connsiteY137" fmla="*/ 140768 h 205445"/>
                <a:gd name="connsiteX138" fmla="*/ 376983 w 403499"/>
                <a:gd name="connsiteY138" fmla="*/ 140975 h 205445"/>
                <a:gd name="connsiteX139" fmla="*/ 380236 w 403499"/>
                <a:gd name="connsiteY139" fmla="*/ 140353 h 205445"/>
                <a:gd name="connsiteX140" fmla="*/ 381690 w 403499"/>
                <a:gd name="connsiteY140" fmla="*/ 140215 h 205445"/>
                <a:gd name="connsiteX141" fmla="*/ 385427 w 403499"/>
                <a:gd name="connsiteY141" fmla="*/ 142151 h 205445"/>
                <a:gd name="connsiteX142" fmla="*/ 388126 w 403499"/>
                <a:gd name="connsiteY142" fmla="*/ 146094 h 205445"/>
                <a:gd name="connsiteX143" fmla="*/ 389303 w 403499"/>
                <a:gd name="connsiteY143" fmla="*/ 150936 h 205445"/>
                <a:gd name="connsiteX144" fmla="*/ 388542 w 403499"/>
                <a:gd name="connsiteY144" fmla="*/ 155433 h 205445"/>
                <a:gd name="connsiteX145" fmla="*/ 385912 w 403499"/>
                <a:gd name="connsiteY145" fmla="*/ 157992 h 205445"/>
                <a:gd name="connsiteX146" fmla="*/ 382520 w 403499"/>
                <a:gd name="connsiteY146" fmla="*/ 157716 h 205445"/>
                <a:gd name="connsiteX147" fmla="*/ 379198 w 403499"/>
                <a:gd name="connsiteY147" fmla="*/ 155502 h 205445"/>
                <a:gd name="connsiteX148" fmla="*/ 376914 w 403499"/>
                <a:gd name="connsiteY148" fmla="*/ 152458 h 205445"/>
                <a:gd name="connsiteX149" fmla="*/ 375045 w 403499"/>
                <a:gd name="connsiteY149" fmla="*/ 155433 h 205445"/>
                <a:gd name="connsiteX150" fmla="*/ 373108 w 403499"/>
                <a:gd name="connsiteY150" fmla="*/ 156678 h 205445"/>
                <a:gd name="connsiteX151" fmla="*/ 370685 w 403499"/>
                <a:gd name="connsiteY151" fmla="*/ 156539 h 205445"/>
                <a:gd name="connsiteX152" fmla="*/ 363695 w 403499"/>
                <a:gd name="connsiteY152" fmla="*/ 153773 h 205445"/>
                <a:gd name="connsiteX153" fmla="*/ 360580 w 403499"/>
                <a:gd name="connsiteY153" fmla="*/ 153496 h 205445"/>
                <a:gd name="connsiteX154" fmla="*/ 357466 w 403499"/>
                <a:gd name="connsiteY154" fmla="*/ 154395 h 205445"/>
                <a:gd name="connsiteX155" fmla="*/ 353867 w 403499"/>
                <a:gd name="connsiteY155" fmla="*/ 156678 h 205445"/>
                <a:gd name="connsiteX156" fmla="*/ 355251 w 403499"/>
                <a:gd name="connsiteY156" fmla="*/ 159030 h 205445"/>
                <a:gd name="connsiteX157" fmla="*/ 354005 w 403499"/>
                <a:gd name="connsiteY157" fmla="*/ 160344 h 205445"/>
                <a:gd name="connsiteX158" fmla="*/ 351514 w 403499"/>
                <a:gd name="connsiteY158" fmla="*/ 160897 h 205445"/>
                <a:gd name="connsiteX159" fmla="*/ 349022 w 403499"/>
                <a:gd name="connsiteY159" fmla="*/ 160897 h 205445"/>
                <a:gd name="connsiteX160" fmla="*/ 345769 w 403499"/>
                <a:gd name="connsiteY160" fmla="*/ 159998 h 205445"/>
                <a:gd name="connsiteX161" fmla="*/ 342239 w 403499"/>
                <a:gd name="connsiteY161" fmla="*/ 158546 h 205445"/>
                <a:gd name="connsiteX162" fmla="*/ 338779 w 403499"/>
                <a:gd name="connsiteY162" fmla="*/ 157716 h 205445"/>
                <a:gd name="connsiteX163" fmla="*/ 335872 w 403499"/>
                <a:gd name="connsiteY163" fmla="*/ 158546 h 205445"/>
                <a:gd name="connsiteX164" fmla="*/ 343070 w 403499"/>
                <a:gd name="connsiteY164" fmla="*/ 163042 h 205445"/>
                <a:gd name="connsiteX165" fmla="*/ 343970 w 403499"/>
                <a:gd name="connsiteY165" fmla="*/ 165394 h 205445"/>
                <a:gd name="connsiteX166" fmla="*/ 343070 w 403499"/>
                <a:gd name="connsiteY166" fmla="*/ 170513 h 205445"/>
                <a:gd name="connsiteX167" fmla="*/ 349230 w 403499"/>
                <a:gd name="connsiteY167" fmla="*/ 166639 h 205445"/>
                <a:gd name="connsiteX168" fmla="*/ 352413 w 403499"/>
                <a:gd name="connsiteY168" fmla="*/ 164910 h 205445"/>
                <a:gd name="connsiteX169" fmla="*/ 356012 w 403499"/>
                <a:gd name="connsiteY169" fmla="*/ 163595 h 205445"/>
                <a:gd name="connsiteX170" fmla="*/ 360096 w 403499"/>
                <a:gd name="connsiteY170" fmla="*/ 162696 h 205445"/>
                <a:gd name="connsiteX171" fmla="*/ 362311 w 403499"/>
                <a:gd name="connsiteY171" fmla="*/ 162558 h 205445"/>
                <a:gd name="connsiteX172" fmla="*/ 364249 w 403499"/>
                <a:gd name="connsiteY172" fmla="*/ 163042 h 205445"/>
                <a:gd name="connsiteX173" fmla="*/ 366117 w 403499"/>
                <a:gd name="connsiteY173" fmla="*/ 164287 h 205445"/>
                <a:gd name="connsiteX174" fmla="*/ 366117 w 403499"/>
                <a:gd name="connsiteY174" fmla="*/ 164910 h 205445"/>
                <a:gd name="connsiteX175" fmla="*/ 365425 w 403499"/>
                <a:gd name="connsiteY175" fmla="*/ 165463 h 205445"/>
                <a:gd name="connsiteX176" fmla="*/ 365217 w 403499"/>
                <a:gd name="connsiteY176" fmla="*/ 166224 h 205445"/>
                <a:gd name="connsiteX177" fmla="*/ 365217 w 403499"/>
                <a:gd name="connsiteY177" fmla="*/ 166708 h 205445"/>
                <a:gd name="connsiteX178" fmla="*/ 365079 w 403499"/>
                <a:gd name="connsiteY178" fmla="*/ 167400 h 205445"/>
                <a:gd name="connsiteX179" fmla="*/ 364941 w 403499"/>
                <a:gd name="connsiteY179" fmla="*/ 168092 h 205445"/>
                <a:gd name="connsiteX180" fmla="*/ 365148 w 403499"/>
                <a:gd name="connsiteY180" fmla="*/ 168783 h 205445"/>
                <a:gd name="connsiteX181" fmla="*/ 366048 w 403499"/>
                <a:gd name="connsiteY181" fmla="*/ 169475 h 205445"/>
                <a:gd name="connsiteX182" fmla="*/ 367086 w 403499"/>
                <a:gd name="connsiteY182" fmla="*/ 169475 h 205445"/>
                <a:gd name="connsiteX183" fmla="*/ 368124 w 403499"/>
                <a:gd name="connsiteY183" fmla="*/ 169268 h 205445"/>
                <a:gd name="connsiteX184" fmla="*/ 368955 w 403499"/>
                <a:gd name="connsiteY184" fmla="*/ 169613 h 205445"/>
                <a:gd name="connsiteX185" fmla="*/ 370408 w 403499"/>
                <a:gd name="connsiteY185" fmla="*/ 171896 h 205445"/>
                <a:gd name="connsiteX186" fmla="*/ 370201 w 403499"/>
                <a:gd name="connsiteY186" fmla="*/ 173833 h 205445"/>
                <a:gd name="connsiteX187" fmla="*/ 368678 w 403499"/>
                <a:gd name="connsiteY187" fmla="*/ 175424 h 205445"/>
                <a:gd name="connsiteX188" fmla="*/ 366325 w 403499"/>
                <a:gd name="connsiteY188" fmla="*/ 176807 h 205445"/>
                <a:gd name="connsiteX189" fmla="*/ 359473 w 403499"/>
                <a:gd name="connsiteY189" fmla="*/ 179367 h 205445"/>
                <a:gd name="connsiteX190" fmla="*/ 351721 w 403499"/>
                <a:gd name="connsiteY190" fmla="*/ 180889 h 205445"/>
                <a:gd name="connsiteX191" fmla="*/ 343831 w 403499"/>
                <a:gd name="connsiteY191" fmla="*/ 181649 h 205445"/>
                <a:gd name="connsiteX192" fmla="*/ 336495 w 403499"/>
                <a:gd name="connsiteY192" fmla="*/ 181857 h 205445"/>
                <a:gd name="connsiteX193" fmla="*/ 332688 w 403499"/>
                <a:gd name="connsiteY193" fmla="*/ 181580 h 205445"/>
                <a:gd name="connsiteX194" fmla="*/ 321268 w 403499"/>
                <a:gd name="connsiteY194" fmla="*/ 179574 h 205445"/>
                <a:gd name="connsiteX195" fmla="*/ 317047 w 403499"/>
                <a:gd name="connsiteY195" fmla="*/ 179228 h 205445"/>
                <a:gd name="connsiteX196" fmla="*/ 309018 w 403499"/>
                <a:gd name="connsiteY196" fmla="*/ 179644 h 205445"/>
                <a:gd name="connsiteX197" fmla="*/ 304658 w 403499"/>
                <a:gd name="connsiteY197" fmla="*/ 179021 h 205445"/>
                <a:gd name="connsiteX198" fmla="*/ 301405 w 403499"/>
                <a:gd name="connsiteY198" fmla="*/ 177776 h 205445"/>
                <a:gd name="connsiteX199" fmla="*/ 301820 w 403499"/>
                <a:gd name="connsiteY199" fmla="*/ 177015 h 205445"/>
                <a:gd name="connsiteX200" fmla="*/ 303343 w 403499"/>
                <a:gd name="connsiteY200" fmla="*/ 175977 h 205445"/>
                <a:gd name="connsiteX201" fmla="*/ 303550 w 403499"/>
                <a:gd name="connsiteY201" fmla="*/ 173971 h 205445"/>
                <a:gd name="connsiteX202" fmla="*/ 301613 w 403499"/>
                <a:gd name="connsiteY202" fmla="*/ 173418 h 205445"/>
                <a:gd name="connsiteX203" fmla="*/ 290954 w 403499"/>
                <a:gd name="connsiteY203" fmla="*/ 172242 h 205445"/>
                <a:gd name="connsiteX204" fmla="*/ 284448 w 403499"/>
                <a:gd name="connsiteY204" fmla="*/ 172242 h 205445"/>
                <a:gd name="connsiteX205" fmla="*/ 281126 w 403499"/>
                <a:gd name="connsiteY205" fmla="*/ 171965 h 205445"/>
                <a:gd name="connsiteX206" fmla="*/ 278288 w 403499"/>
                <a:gd name="connsiteY206" fmla="*/ 170928 h 205445"/>
                <a:gd name="connsiteX207" fmla="*/ 276766 w 403499"/>
                <a:gd name="connsiteY207" fmla="*/ 169475 h 205445"/>
                <a:gd name="connsiteX208" fmla="*/ 276558 w 403499"/>
                <a:gd name="connsiteY208" fmla="*/ 168299 h 205445"/>
                <a:gd name="connsiteX209" fmla="*/ 276558 w 403499"/>
                <a:gd name="connsiteY209" fmla="*/ 167054 h 205445"/>
                <a:gd name="connsiteX210" fmla="*/ 275728 w 403499"/>
                <a:gd name="connsiteY210" fmla="*/ 165532 h 205445"/>
                <a:gd name="connsiteX211" fmla="*/ 270468 w 403499"/>
                <a:gd name="connsiteY211" fmla="*/ 163872 h 205445"/>
                <a:gd name="connsiteX212" fmla="*/ 264723 w 403499"/>
                <a:gd name="connsiteY212" fmla="*/ 167123 h 205445"/>
                <a:gd name="connsiteX213" fmla="*/ 259117 w 403499"/>
                <a:gd name="connsiteY213" fmla="*/ 172104 h 205445"/>
                <a:gd name="connsiteX214" fmla="*/ 254272 w 403499"/>
                <a:gd name="connsiteY214" fmla="*/ 175701 h 205445"/>
                <a:gd name="connsiteX215" fmla="*/ 247628 w 403499"/>
                <a:gd name="connsiteY215" fmla="*/ 177568 h 205445"/>
                <a:gd name="connsiteX216" fmla="*/ 233855 w 403499"/>
                <a:gd name="connsiteY216" fmla="*/ 178952 h 205445"/>
                <a:gd name="connsiteX217" fmla="*/ 214130 w 403499"/>
                <a:gd name="connsiteY217" fmla="*/ 185108 h 205445"/>
                <a:gd name="connsiteX218" fmla="*/ 200634 w 403499"/>
                <a:gd name="connsiteY218" fmla="*/ 187114 h 205445"/>
                <a:gd name="connsiteX219" fmla="*/ 139313 w 403499"/>
                <a:gd name="connsiteY219" fmla="*/ 191403 h 205445"/>
                <a:gd name="connsiteX220" fmla="*/ 133360 w 403499"/>
                <a:gd name="connsiteY220" fmla="*/ 189812 h 205445"/>
                <a:gd name="connsiteX221" fmla="*/ 128377 w 403499"/>
                <a:gd name="connsiteY221" fmla="*/ 186492 h 205445"/>
                <a:gd name="connsiteX222" fmla="*/ 125124 w 403499"/>
                <a:gd name="connsiteY222" fmla="*/ 180958 h 205445"/>
                <a:gd name="connsiteX223" fmla="*/ 124709 w 403499"/>
                <a:gd name="connsiteY223" fmla="*/ 177914 h 205445"/>
                <a:gd name="connsiteX224" fmla="*/ 124709 w 403499"/>
                <a:gd name="connsiteY224" fmla="*/ 175078 h 205445"/>
                <a:gd name="connsiteX225" fmla="*/ 124225 w 403499"/>
                <a:gd name="connsiteY225" fmla="*/ 172519 h 205445"/>
                <a:gd name="connsiteX226" fmla="*/ 121941 w 403499"/>
                <a:gd name="connsiteY226" fmla="*/ 170374 h 205445"/>
                <a:gd name="connsiteX227" fmla="*/ 118895 w 403499"/>
                <a:gd name="connsiteY227" fmla="*/ 169337 h 205445"/>
                <a:gd name="connsiteX228" fmla="*/ 115366 w 403499"/>
                <a:gd name="connsiteY228" fmla="*/ 168852 h 205445"/>
                <a:gd name="connsiteX229" fmla="*/ 79307 w 403499"/>
                <a:gd name="connsiteY229" fmla="*/ 167746 h 205445"/>
                <a:gd name="connsiteX230" fmla="*/ 71970 w 403499"/>
                <a:gd name="connsiteY230" fmla="*/ 166639 h 205445"/>
                <a:gd name="connsiteX231" fmla="*/ 68164 w 403499"/>
                <a:gd name="connsiteY231" fmla="*/ 165670 h 205445"/>
                <a:gd name="connsiteX232" fmla="*/ 64980 w 403499"/>
                <a:gd name="connsiteY232" fmla="*/ 164287 h 205445"/>
                <a:gd name="connsiteX233" fmla="*/ 63250 w 403499"/>
                <a:gd name="connsiteY233" fmla="*/ 163042 h 205445"/>
                <a:gd name="connsiteX234" fmla="*/ 54114 w 403499"/>
                <a:gd name="connsiteY234" fmla="*/ 154534 h 205445"/>
                <a:gd name="connsiteX235" fmla="*/ 51345 w 403499"/>
                <a:gd name="connsiteY235" fmla="*/ 149761 h 205445"/>
                <a:gd name="connsiteX236" fmla="*/ 51069 w 403499"/>
                <a:gd name="connsiteY236" fmla="*/ 144988 h 205445"/>
                <a:gd name="connsiteX237" fmla="*/ 54737 w 403499"/>
                <a:gd name="connsiteY237" fmla="*/ 141391 h 205445"/>
                <a:gd name="connsiteX238" fmla="*/ 61935 w 403499"/>
                <a:gd name="connsiteY238" fmla="*/ 139108 h 205445"/>
                <a:gd name="connsiteX239" fmla="*/ 106853 w 403499"/>
                <a:gd name="connsiteY239" fmla="*/ 133643 h 205445"/>
                <a:gd name="connsiteX240" fmla="*/ 145334 w 403499"/>
                <a:gd name="connsiteY240" fmla="*/ 136756 h 205445"/>
                <a:gd name="connsiteX241" fmla="*/ 154401 w 403499"/>
                <a:gd name="connsiteY241" fmla="*/ 135372 h 205445"/>
                <a:gd name="connsiteX242" fmla="*/ 157446 w 403499"/>
                <a:gd name="connsiteY242" fmla="*/ 135234 h 205445"/>
                <a:gd name="connsiteX243" fmla="*/ 160560 w 403499"/>
                <a:gd name="connsiteY243" fmla="*/ 135372 h 205445"/>
                <a:gd name="connsiteX244" fmla="*/ 163606 w 403499"/>
                <a:gd name="connsiteY244" fmla="*/ 135096 h 205445"/>
                <a:gd name="connsiteX245" fmla="*/ 166374 w 403499"/>
                <a:gd name="connsiteY245" fmla="*/ 133851 h 205445"/>
                <a:gd name="connsiteX246" fmla="*/ 161668 w 403499"/>
                <a:gd name="connsiteY246" fmla="*/ 130530 h 205445"/>
                <a:gd name="connsiteX247" fmla="*/ 155785 w 403499"/>
                <a:gd name="connsiteY247" fmla="*/ 128179 h 205445"/>
                <a:gd name="connsiteX248" fmla="*/ 128239 w 403499"/>
                <a:gd name="connsiteY248" fmla="*/ 120569 h 205445"/>
                <a:gd name="connsiteX249" fmla="*/ 122910 w 403499"/>
                <a:gd name="connsiteY249" fmla="*/ 119670 h 205445"/>
                <a:gd name="connsiteX250" fmla="*/ 113774 w 403499"/>
                <a:gd name="connsiteY250" fmla="*/ 119463 h 205445"/>
                <a:gd name="connsiteX251" fmla="*/ 85812 w 403499"/>
                <a:gd name="connsiteY251" fmla="*/ 122991 h 205445"/>
                <a:gd name="connsiteX252" fmla="*/ 67125 w 403499"/>
                <a:gd name="connsiteY252" fmla="*/ 122091 h 205445"/>
                <a:gd name="connsiteX253" fmla="*/ 49754 w 403499"/>
                <a:gd name="connsiteY253" fmla="*/ 122714 h 205445"/>
                <a:gd name="connsiteX254" fmla="*/ 44078 w 403499"/>
                <a:gd name="connsiteY254" fmla="*/ 121884 h 205445"/>
                <a:gd name="connsiteX255" fmla="*/ 39995 w 403499"/>
                <a:gd name="connsiteY255" fmla="*/ 120293 h 205445"/>
                <a:gd name="connsiteX256" fmla="*/ 34873 w 403499"/>
                <a:gd name="connsiteY256" fmla="*/ 117526 h 205445"/>
                <a:gd name="connsiteX257" fmla="*/ 30236 w 403499"/>
                <a:gd name="connsiteY257" fmla="*/ 114205 h 205445"/>
                <a:gd name="connsiteX258" fmla="*/ 27537 w 403499"/>
                <a:gd name="connsiteY258" fmla="*/ 110885 h 205445"/>
                <a:gd name="connsiteX259" fmla="*/ 28021 w 403499"/>
                <a:gd name="connsiteY259" fmla="*/ 107703 h 205445"/>
                <a:gd name="connsiteX260" fmla="*/ 31066 w 403499"/>
                <a:gd name="connsiteY260" fmla="*/ 105282 h 205445"/>
                <a:gd name="connsiteX261" fmla="*/ 35358 w 403499"/>
                <a:gd name="connsiteY261" fmla="*/ 103553 h 205445"/>
                <a:gd name="connsiteX262" fmla="*/ 39372 w 403499"/>
                <a:gd name="connsiteY262" fmla="*/ 102377 h 205445"/>
                <a:gd name="connsiteX263" fmla="*/ 77992 w 403499"/>
                <a:gd name="connsiteY263" fmla="*/ 94629 h 205445"/>
                <a:gd name="connsiteX264" fmla="*/ 75223 w 403499"/>
                <a:gd name="connsiteY264" fmla="*/ 92554 h 205445"/>
                <a:gd name="connsiteX265" fmla="*/ 79514 w 403499"/>
                <a:gd name="connsiteY265" fmla="*/ 91586 h 205445"/>
                <a:gd name="connsiteX266" fmla="*/ 86089 w 403499"/>
                <a:gd name="connsiteY266" fmla="*/ 91171 h 205445"/>
                <a:gd name="connsiteX267" fmla="*/ 90104 w 403499"/>
                <a:gd name="connsiteY267" fmla="*/ 90548 h 205445"/>
                <a:gd name="connsiteX268" fmla="*/ 85536 w 403499"/>
                <a:gd name="connsiteY268" fmla="*/ 89026 h 205445"/>
                <a:gd name="connsiteX269" fmla="*/ 80622 w 403499"/>
                <a:gd name="connsiteY269" fmla="*/ 89026 h 205445"/>
                <a:gd name="connsiteX270" fmla="*/ 70863 w 403499"/>
                <a:gd name="connsiteY270" fmla="*/ 90686 h 205445"/>
                <a:gd name="connsiteX271" fmla="*/ 49338 w 403499"/>
                <a:gd name="connsiteY271" fmla="*/ 92693 h 205445"/>
                <a:gd name="connsiteX272" fmla="*/ 39787 w 403499"/>
                <a:gd name="connsiteY272" fmla="*/ 94422 h 205445"/>
                <a:gd name="connsiteX273" fmla="*/ 34596 w 403499"/>
                <a:gd name="connsiteY273" fmla="*/ 94629 h 205445"/>
                <a:gd name="connsiteX274" fmla="*/ 30790 w 403499"/>
                <a:gd name="connsiteY274" fmla="*/ 92900 h 205445"/>
                <a:gd name="connsiteX275" fmla="*/ 30513 w 403499"/>
                <a:gd name="connsiteY275" fmla="*/ 90617 h 205445"/>
                <a:gd name="connsiteX276" fmla="*/ 33074 w 403499"/>
                <a:gd name="connsiteY276" fmla="*/ 88888 h 205445"/>
                <a:gd name="connsiteX277" fmla="*/ 36742 w 403499"/>
                <a:gd name="connsiteY277" fmla="*/ 87089 h 205445"/>
                <a:gd name="connsiteX278" fmla="*/ 39510 w 403499"/>
                <a:gd name="connsiteY278" fmla="*/ 84807 h 205445"/>
                <a:gd name="connsiteX279" fmla="*/ 22623 w 403499"/>
                <a:gd name="connsiteY279" fmla="*/ 85291 h 205445"/>
                <a:gd name="connsiteX280" fmla="*/ 15217 w 403499"/>
                <a:gd name="connsiteY280" fmla="*/ 82870 h 205445"/>
                <a:gd name="connsiteX281" fmla="*/ 13764 w 403499"/>
                <a:gd name="connsiteY281" fmla="*/ 75676 h 205445"/>
                <a:gd name="connsiteX282" fmla="*/ 15702 w 403499"/>
                <a:gd name="connsiteY282" fmla="*/ 71871 h 205445"/>
                <a:gd name="connsiteX283" fmla="*/ 18747 w 403499"/>
                <a:gd name="connsiteY283" fmla="*/ 69104 h 205445"/>
                <a:gd name="connsiteX284" fmla="*/ 26153 w 403499"/>
                <a:gd name="connsiteY284" fmla="*/ 65023 h 205445"/>
                <a:gd name="connsiteX285" fmla="*/ 29475 w 403499"/>
                <a:gd name="connsiteY285" fmla="*/ 62464 h 205445"/>
                <a:gd name="connsiteX286" fmla="*/ 28575 w 403499"/>
                <a:gd name="connsiteY286" fmla="*/ 60873 h 205445"/>
                <a:gd name="connsiteX287" fmla="*/ 26014 w 403499"/>
                <a:gd name="connsiteY287" fmla="*/ 59143 h 205445"/>
                <a:gd name="connsiteX288" fmla="*/ 24215 w 403499"/>
                <a:gd name="connsiteY288" fmla="*/ 56307 h 205445"/>
                <a:gd name="connsiteX289" fmla="*/ 26983 w 403499"/>
                <a:gd name="connsiteY289" fmla="*/ 50843 h 205445"/>
                <a:gd name="connsiteX290" fmla="*/ 34319 w 403499"/>
                <a:gd name="connsiteY290" fmla="*/ 44824 h 205445"/>
                <a:gd name="connsiteX291" fmla="*/ 48715 w 403499"/>
                <a:gd name="connsiteY291" fmla="*/ 36316 h 205445"/>
                <a:gd name="connsiteX292" fmla="*/ 94049 w 403499"/>
                <a:gd name="connsiteY292" fmla="*/ 16532 h 205445"/>
                <a:gd name="connsiteX293" fmla="*/ 102008 w 403499"/>
                <a:gd name="connsiteY293" fmla="*/ 14042 h 205445"/>
                <a:gd name="connsiteX294" fmla="*/ 102008 w 403499"/>
                <a:gd name="connsiteY294" fmla="*/ 208 h 205445"/>
                <a:gd name="connsiteX295" fmla="*/ 97855 w 403499"/>
                <a:gd name="connsiteY295" fmla="*/ 830 h 205445"/>
                <a:gd name="connsiteX296" fmla="*/ 89896 w 403499"/>
                <a:gd name="connsiteY296" fmla="*/ 3320 h 205445"/>
                <a:gd name="connsiteX297" fmla="*/ 88512 w 403499"/>
                <a:gd name="connsiteY297" fmla="*/ 3805 h 205445"/>
                <a:gd name="connsiteX298" fmla="*/ 43178 w 403499"/>
                <a:gd name="connsiteY298" fmla="*/ 23588 h 205445"/>
                <a:gd name="connsiteX299" fmla="*/ 41656 w 403499"/>
                <a:gd name="connsiteY299" fmla="*/ 24349 h 205445"/>
                <a:gd name="connsiteX300" fmla="*/ 27260 w 403499"/>
                <a:gd name="connsiteY300" fmla="*/ 32857 h 205445"/>
                <a:gd name="connsiteX301" fmla="*/ 25530 w 403499"/>
                <a:gd name="connsiteY301" fmla="*/ 34103 h 205445"/>
                <a:gd name="connsiteX302" fmla="*/ 18193 w 403499"/>
                <a:gd name="connsiteY302" fmla="*/ 40121 h 205445"/>
                <a:gd name="connsiteX303" fmla="*/ 14594 w 403499"/>
                <a:gd name="connsiteY303" fmla="*/ 44617 h 205445"/>
                <a:gd name="connsiteX304" fmla="*/ 11826 w 403499"/>
                <a:gd name="connsiteY304" fmla="*/ 50082 h 205445"/>
                <a:gd name="connsiteX305" fmla="*/ 10511 w 403499"/>
                <a:gd name="connsiteY305" fmla="*/ 58037 h 205445"/>
                <a:gd name="connsiteX306" fmla="*/ 9542 w 403499"/>
                <a:gd name="connsiteY306" fmla="*/ 58867 h 205445"/>
                <a:gd name="connsiteX307" fmla="*/ 6497 w 403499"/>
                <a:gd name="connsiteY307" fmla="*/ 61634 h 205445"/>
                <a:gd name="connsiteX308" fmla="*/ 3451 w 403499"/>
                <a:gd name="connsiteY308" fmla="*/ 65576 h 205445"/>
                <a:gd name="connsiteX309" fmla="*/ 1513 w 403499"/>
                <a:gd name="connsiteY309" fmla="*/ 69381 h 205445"/>
                <a:gd name="connsiteX310" fmla="*/ 268 w 403499"/>
                <a:gd name="connsiteY310" fmla="*/ 78374 h 205445"/>
                <a:gd name="connsiteX311" fmla="*/ 1721 w 403499"/>
                <a:gd name="connsiteY311" fmla="*/ 85568 h 205445"/>
                <a:gd name="connsiteX312" fmla="*/ 10995 w 403499"/>
                <a:gd name="connsiteY312" fmla="*/ 96013 h 205445"/>
                <a:gd name="connsiteX313" fmla="*/ 18055 w 403499"/>
                <a:gd name="connsiteY313" fmla="*/ 98296 h 205445"/>
                <a:gd name="connsiteX314" fmla="*/ 14387 w 403499"/>
                <a:gd name="connsiteY314" fmla="*/ 105835 h 205445"/>
                <a:gd name="connsiteX315" fmla="*/ 13902 w 403499"/>
                <a:gd name="connsiteY315" fmla="*/ 109017 h 205445"/>
                <a:gd name="connsiteX316" fmla="*/ 16878 w 403499"/>
                <a:gd name="connsiteY316" fmla="*/ 119808 h 205445"/>
                <a:gd name="connsiteX317" fmla="*/ 19578 w 403499"/>
                <a:gd name="connsiteY317" fmla="*/ 123129 h 205445"/>
                <a:gd name="connsiteX318" fmla="*/ 22207 w 403499"/>
                <a:gd name="connsiteY318" fmla="*/ 125619 h 205445"/>
                <a:gd name="connsiteX319" fmla="*/ 26845 w 403499"/>
                <a:gd name="connsiteY319" fmla="*/ 128939 h 205445"/>
                <a:gd name="connsiteX320" fmla="*/ 28367 w 403499"/>
                <a:gd name="connsiteY320" fmla="*/ 129908 h 205445"/>
                <a:gd name="connsiteX321" fmla="*/ 33489 w 403499"/>
                <a:gd name="connsiteY321" fmla="*/ 132675 h 205445"/>
                <a:gd name="connsiteX322" fmla="*/ 35081 w 403499"/>
                <a:gd name="connsiteY322" fmla="*/ 133436 h 205445"/>
                <a:gd name="connsiteX323" fmla="*/ 39164 w 403499"/>
                <a:gd name="connsiteY323" fmla="*/ 135027 h 205445"/>
                <a:gd name="connsiteX324" fmla="*/ 41310 w 403499"/>
                <a:gd name="connsiteY324" fmla="*/ 135649 h 205445"/>
                <a:gd name="connsiteX325" fmla="*/ 37434 w 403499"/>
                <a:gd name="connsiteY325" fmla="*/ 146025 h 205445"/>
                <a:gd name="connsiteX326" fmla="*/ 37711 w 403499"/>
                <a:gd name="connsiteY326" fmla="*/ 150798 h 205445"/>
                <a:gd name="connsiteX327" fmla="*/ 39580 w 403499"/>
                <a:gd name="connsiteY327" fmla="*/ 157024 h 205445"/>
                <a:gd name="connsiteX328" fmla="*/ 42348 w 403499"/>
                <a:gd name="connsiteY328" fmla="*/ 161797 h 205445"/>
                <a:gd name="connsiteX329" fmla="*/ 44909 w 403499"/>
                <a:gd name="connsiteY329" fmla="*/ 164979 h 205445"/>
                <a:gd name="connsiteX330" fmla="*/ 54045 w 403499"/>
                <a:gd name="connsiteY330" fmla="*/ 173487 h 205445"/>
                <a:gd name="connsiteX331" fmla="*/ 55429 w 403499"/>
                <a:gd name="connsiteY331" fmla="*/ 174594 h 205445"/>
                <a:gd name="connsiteX332" fmla="*/ 57159 w 403499"/>
                <a:gd name="connsiteY332" fmla="*/ 175839 h 205445"/>
                <a:gd name="connsiteX333" fmla="*/ 59789 w 403499"/>
                <a:gd name="connsiteY333" fmla="*/ 177292 h 205445"/>
                <a:gd name="connsiteX334" fmla="*/ 62973 w 403499"/>
                <a:gd name="connsiteY334" fmla="*/ 178675 h 205445"/>
                <a:gd name="connsiteX335" fmla="*/ 65049 w 403499"/>
                <a:gd name="connsiteY335" fmla="*/ 179367 h 205445"/>
                <a:gd name="connsiteX336" fmla="*/ 68856 w 403499"/>
                <a:gd name="connsiteY336" fmla="*/ 180335 h 205445"/>
                <a:gd name="connsiteX337" fmla="*/ 70102 w 403499"/>
                <a:gd name="connsiteY337" fmla="*/ 180612 h 205445"/>
                <a:gd name="connsiteX338" fmla="*/ 77438 w 403499"/>
                <a:gd name="connsiteY338" fmla="*/ 181719 h 205445"/>
                <a:gd name="connsiteX339" fmla="*/ 79099 w 403499"/>
                <a:gd name="connsiteY339" fmla="*/ 181857 h 205445"/>
                <a:gd name="connsiteX340" fmla="*/ 111559 w 403499"/>
                <a:gd name="connsiteY340" fmla="*/ 182826 h 205445"/>
                <a:gd name="connsiteX341" fmla="*/ 111559 w 403499"/>
                <a:gd name="connsiteY341" fmla="*/ 182964 h 205445"/>
                <a:gd name="connsiteX342" fmla="*/ 113358 w 403499"/>
                <a:gd name="connsiteY342" fmla="*/ 188152 h 205445"/>
                <a:gd name="connsiteX343" fmla="*/ 116611 w 403499"/>
                <a:gd name="connsiteY343" fmla="*/ 193686 h 205445"/>
                <a:gd name="connsiteX344" fmla="*/ 120833 w 403499"/>
                <a:gd name="connsiteY344" fmla="*/ 198182 h 205445"/>
                <a:gd name="connsiteX345" fmla="*/ 125816 w 403499"/>
                <a:gd name="connsiteY345" fmla="*/ 201502 h 205445"/>
                <a:gd name="connsiteX346" fmla="*/ 129969 w 403499"/>
                <a:gd name="connsiteY346" fmla="*/ 203370 h 205445"/>
                <a:gd name="connsiteX347" fmla="*/ 135921 w 403499"/>
                <a:gd name="connsiteY347" fmla="*/ 204961 h 205445"/>
                <a:gd name="connsiteX348" fmla="*/ 139520 w 403499"/>
                <a:gd name="connsiteY348" fmla="*/ 205445 h 205445"/>
                <a:gd name="connsiteX349" fmla="*/ 140489 w 403499"/>
                <a:gd name="connsiteY349" fmla="*/ 205445 h 205445"/>
                <a:gd name="connsiteX350" fmla="*/ 201810 w 403499"/>
                <a:gd name="connsiteY350" fmla="*/ 201156 h 205445"/>
                <a:gd name="connsiteX351" fmla="*/ 202848 w 403499"/>
                <a:gd name="connsiteY351" fmla="*/ 201018 h 205445"/>
                <a:gd name="connsiteX352" fmla="*/ 216344 w 403499"/>
                <a:gd name="connsiteY352" fmla="*/ 199012 h 205445"/>
                <a:gd name="connsiteX353" fmla="*/ 218490 w 403499"/>
                <a:gd name="connsiteY353" fmla="*/ 198528 h 205445"/>
                <a:gd name="connsiteX354" fmla="*/ 236831 w 403499"/>
                <a:gd name="connsiteY354" fmla="*/ 192787 h 205445"/>
                <a:gd name="connsiteX355" fmla="*/ 249151 w 403499"/>
                <a:gd name="connsiteY355" fmla="*/ 191541 h 205445"/>
                <a:gd name="connsiteX356" fmla="*/ 251504 w 403499"/>
                <a:gd name="connsiteY356" fmla="*/ 191126 h 205445"/>
                <a:gd name="connsiteX357" fmla="*/ 258148 w 403499"/>
                <a:gd name="connsiteY357" fmla="*/ 189259 h 205445"/>
                <a:gd name="connsiteX358" fmla="*/ 262716 w 403499"/>
                <a:gd name="connsiteY358" fmla="*/ 187045 h 205445"/>
                <a:gd name="connsiteX359" fmla="*/ 267561 w 403499"/>
                <a:gd name="connsiteY359" fmla="*/ 183448 h 205445"/>
                <a:gd name="connsiteX360" fmla="*/ 268530 w 403499"/>
                <a:gd name="connsiteY360" fmla="*/ 182687 h 205445"/>
                <a:gd name="connsiteX361" fmla="*/ 269637 w 403499"/>
                <a:gd name="connsiteY361" fmla="*/ 181719 h 205445"/>
                <a:gd name="connsiteX362" fmla="*/ 273928 w 403499"/>
                <a:gd name="connsiteY362" fmla="*/ 184209 h 205445"/>
                <a:gd name="connsiteX363" fmla="*/ 276766 w 403499"/>
                <a:gd name="connsiteY363" fmla="*/ 185247 h 205445"/>
                <a:gd name="connsiteX364" fmla="*/ 280365 w 403499"/>
                <a:gd name="connsiteY364" fmla="*/ 186007 h 205445"/>
                <a:gd name="connsiteX365" fmla="*/ 283687 w 403499"/>
                <a:gd name="connsiteY365" fmla="*/ 186284 h 205445"/>
                <a:gd name="connsiteX366" fmla="*/ 284725 w 403499"/>
                <a:gd name="connsiteY366" fmla="*/ 186284 h 205445"/>
                <a:gd name="connsiteX367" fmla="*/ 290677 w 403499"/>
                <a:gd name="connsiteY367" fmla="*/ 186284 h 205445"/>
                <a:gd name="connsiteX368" fmla="*/ 296768 w 403499"/>
                <a:gd name="connsiteY368" fmla="*/ 190850 h 205445"/>
                <a:gd name="connsiteX369" fmla="*/ 300021 w 403499"/>
                <a:gd name="connsiteY369" fmla="*/ 192095 h 205445"/>
                <a:gd name="connsiteX370" fmla="*/ 302997 w 403499"/>
                <a:gd name="connsiteY370" fmla="*/ 192856 h 205445"/>
                <a:gd name="connsiteX371" fmla="*/ 307357 w 403499"/>
                <a:gd name="connsiteY371" fmla="*/ 193478 h 205445"/>
                <a:gd name="connsiteX372" fmla="*/ 309295 w 403499"/>
                <a:gd name="connsiteY372" fmla="*/ 193617 h 205445"/>
                <a:gd name="connsiteX373" fmla="*/ 309987 w 403499"/>
                <a:gd name="connsiteY373" fmla="*/ 193617 h 205445"/>
                <a:gd name="connsiteX374" fmla="*/ 317116 w 403499"/>
                <a:gd name="connsiteY374" fmla="*/ 193271 h 205445"/>
                <a:gd name="connsiteX375" fmla="*/ 319746 w 403499"/>
                <a:gd name="connsiteY375" fmla="*/ 193478 h 205445"/>
                <a:gd name="connsiteX376" fmla="*/ 330543 w 403499"/>
                <a:gd name="connsiteY376" fmla="*/ 195415 h 205445"/>
                <a:gd name="connsiteX377" fmla="*/ 331996 w 403499"/>
                <a:gd name="connsiteY377" fmla="*/ 195623 h 205445"/>
                <a:gd name="connsiteX378" fmla="*/ 335803 w 403499"/>
                <a:gd name="connsiteY378" fmla="*/ 195899 h 205445"/>
                <a:gd name="connsiteX379" fmla="*/ 336702 w 403499"/>
                <a:gd name="connsiteY379" fmla="*/ 195899 h 205445"/>
                <a:gd name="connsiteX380" fmla="*/ 337049 w 403499"/>
                <a:gd name="connsiteY380" fmla="*/ 195899 h 205445"/>
                <a:gd name="connsiteX381" fmla="*/ 344385 w 403499"/>
                <a:gd name="connsiteY381" fmla="*/ 195692 h 205445"/>
                <a:gd name="connsiteX382" fmla="*/ 345423 w 403499"/>
                <a:gd name="connsiteY382" fmla="*/ 195692 h 205445"/>
                <a:gd name="connsiteX383" fmla="*/ 353313 w 403499"/>
                <a:gd name="connsiteY383" fmla="*/ 194931 h 205445"/>
                <a:gd name="connsiteX384" fmla="*/ 354628 w 403499"/>
                <a:gd name="connsiteY384" fmla="*/ 194723 h 205445"/>
                <a:gd name="connsiteX385" fmla="*/ 362380 w 403499"/>
                <a:gd name="connsiteY385" fmla="*/ 193202 h 205445"/>
                <a:gd name="connsiteX386" fmla="*/ 364595 w 403499"/>
                <a:gd name="connsiteY386" fmla="*/ 192579 h 205445"/>
                <a:gd name="connsiteX387" fmla="*/ 371446 w 403499"/>
                <a:gd name="connsiteY387" fmla="*/ 190020 h 205445"/>
                <a:gd name="connsiteX388" fmla="*/ 373454 w 403499"/>
                <a:gd name="connsiteY388" fmla="*/ 189051 h 205445"/>
                <a:gd name="connsiteX389" fmla="*/ 375807 w 403499"/>
                <a:gd name="connsiteY389" fmla="*/ 187668 h 205445"/>
                <a:gd name="connsiteX390" fmla="*/ 378990 w 403499"/>
                <a:gd name="connsiteY390" fmla="*/ 185108 h 205445"/>
                <a:gd name="connsiteX391" fmla="*/ 380513 w 403499"/>
                <a:gd name="connsiteY391" fmla="*/ 183517 h 205445"/>
                <a:gd name="connsiteX392" fmla="*/ 384112 w 403499"/>
                <a:gd name="connsiteY392" fmla="*/ 175631 h 205445"/>
                <a:gd name="connsiteX393" fmla="*/ 384320 w 403499"/>
                <a:gd name="connsiteY393" fmla="*/ 173695 h 205445"/>
                <a:gd name="connsiteX394" fmla="*/ 384389 w 403499"/>
                <a:gd name="connsiteY394" fmla="*/ 171965 h 205445"/>
                <a:gd name="connsiteX395" fmla="*/ 385219 w 403499"/>
                <a:gd name="connsiteY395" fmla="*/ 171965 h 205445"/>
                <a:gd name="connsiteX396" fmla="*/ 386258 w 403499"/>
                <a:gd name="connsiteY396" fmla="*/ 172034 h 205445"/>
                <a:gd name="connsiteX397" fmla="*/ 395809 w 403499"/>
                <a:gd name="connsiteY397" fmla="*/ 168161 h 205445"/>
                <a:gd name="connsiteX398" fmla="*/ 398439 w 403499"/>
                <a:gd name="connsiteY398" fmla="*/ 165601 h 205445"/>
                <a:gd name="connsiteX399" fmla="*/ 402522 w 403499"/>
                <a:gd name="connsiteY399" fmla="*/ 157923 h 205445"/>
                <a:gd name="connsiteX400" fmla="*/ 403284 w 403499"/>
                <a:gd name="connsiteY400" fmla="*/ 153427 h 205445"/>
                <a:gd name="connsiteX401" fmla="*/ 403076 w 403499"/>
                <a:gd name="connsiteY401" fmla="*/ 147824 h 205445"/>
                <a:gd name="connsiteX402" fmla="*/ 401899 w 403499"/>
                <a:gd name="connsiteY402" fmla="*/ 142982 h 205445"/>
                <a:gd name="connsiteX403" fmla="*/ 399892 w 403499"/>
                <a:gd name="connsiteY403" fmla="*/ 138485 h 205445"/>
                <a:gd name="connsiteX404" fmla="*/ 397193 w 403499"/>
                <a:gd name="connsiteY404" fmla="*/ 134542 h 205445"/>
                <a:gd name="connsiteX405" fmla="*/ 392210 w 403499"/>
                <a:gd name="connsiteY405" fmla="*/ 130115 h 205445"/>
                <a:gd name="connsiteX406" fmla="*/ 388472 w 403499"/>
                <a:gd name="connsiteY406" fmla="*/ 128179 h 205445"/>
                <a:gd name="connsiteX407" fmla="*/ 382797 w 403499"/>
                <a:gd name="connsiteY407" fmla="*/ 126587 h 205445"/>
                <a:gd name="connsiteX408" fmla="*/ 378506 w 403499"/>
                <a:gd name="connsiteY408" fmla="*/ 123544 h 205445"/>
                <a:gd name="connsiteX409" fmla="*/ 377814 w 403499"/>
                <a:gd name="connsiteY409" fmla="*/ 123198 h 205445"/>
                <a:gd name="connsiteX410" fmla="*/ 375391 w 403499"/>
                <a:gd name="connsiteY410" fmla="*/ 122368 h 205445"/>
                <a:gd name="connsiteX411" fmla="*/ 373592 w 403499"/>
                <a:gd name="connsiteY411" fmla="*/ 121953 h 205445"/>
                <a:gd name="connsiteX412" fmla="*/ 370062 w 403499"/>
                <a:gd name="connsiteY412" fmla="*/ 120846 h 205445"/>
                <a:gd name="connsiteX413" fmla="*/ 366602 w 403499"/>
                <a:gd name="connsiteY413" fmla="*/ 119255 h 205445"/>
                <a:gd name="connsiteX414" fmla="*/ 358988 w 403499"/>
                <a:gd name="connsiteY414" fmla="*/ 114828 h 205445"/>
                <a:gd name="connsiteX415" fmla="*/ 356635 w 403499"/>
                <a:gd name="connsiteY415" fmla="*/ 112753 h 205445"/>
                <a:gd name="connsiteX416" fmla="*/ 355320 w 403499"/>
                <a:gd name="connsiteY416" fmla="*/ 111715 h 205445"/>
                <a:gd name="connsiteX417" fmla="*/ 353521 w 403499"/>
                <a:gd name="connsiteY417" fmla="*/ 110470 h 205445"/>
                <a:gd name="connsiteX418" fmla="*/ 350268 w 403499"/>
                <a:gd name="connsiteY418" fmla="*/ 108810 h 205445"/>
                <a:gd name="connsiteX419" fmla="*/ 348399 w 403499"/>
                <a:gd name="connsiteY419" fmla="*/ 108187 h 205445"/>
                <a:gd name="connsiteX420" fmla="*/ 343900 w 403499"/>
                <a:gd name="connsiteY420" fmla="*/ 107426 h 205445"/>
                <a:gd name="connsiteX421" fmla="*/ 338640 w 403499"/>
                <a:gd name="connsiteY421" fmla="*/ 108464 h 205445"/>
                <a:gd name="connsiteX422" fmla="*/ 330197 w 403499"/>
                <a:gd name="connsiteY422" fmla="*/ 100647 h 205445"/>
                <a:gd name="connsiteX423" fmla="*/ 330889 w 403499"/>
                <a:gd name="connsiteY423" fmla="*/ 97535 h 205445"/>
                <a:gd name="connsiteX424" fmla="*/ 331373 w 403499"/>
                <a:gd name="connsiteY424" fmla="*/ 93384 h 205445"/>
                <a:gd name="connsiteX425" fmla="*/ 331096 w 403499"/>
                <a:gd name="connsiteY425" fmla="*/ 88542 h 205445"/>
                <a:gd name="connsiteX426" fmla="*/ 330127 w 403499"/>
                <a:gd name="connsiteY426" fmla="*/ 84737 h 205445"/>
                <a:gd name="connsiteX427" fmla="*/ 328812 w 403499"/>
                <a:gd name="connsiteY427" fmla="*/ 81348 h 205445"/>
                <a:gd name="connsiteX428" fmla="*/ 326805 w 403499"/>
                <a:gd name="connsiteY428" fmla="*/ 77751 h 205445"/>
                <a:gd name="connsiteX429" fmla="*/ 326044 w 403499"/>
                <a:gd name="connsiteY429" fmla="*/ 76575 h 205445"/>
                <a:gd name="connsiteX430" fmla="*/ 318708 w 403499"/>
                <a:gd name="connsiteY430" fmla="*/ 65992 h 205445"/>
                <a:gd name="connsiteX431" fmla="*/ 315316 w 403499"/>
                <a:gd name="connsiteY431" fmla="*/ 58936 h 205445"/>
                <a:gd name="connsiteX432" fmla="*/ 309364 w 403499"/>
                <a:gd name="connsiteY432" fmla="*/ 41227 h 205445"/>
                <a:gd name="connsiteX433" fmla="*/ 308741 w 403499"/>
                <a:gd name="connsiteY433" fmla="*/ 39636 h 205445"/>
                <a:gd name="connsiteX434" fmla="*/ 304935 w 403499"/>
                <a:gd name="connsiteY434" fmla="*/ 31681 h 205445"/>
                <a:gd name="connsiteX435" fmla="*/ 302651 w 403499"/>
                <a:gd name="connsiteY435" fmla="*/ 28292 h 205445"/>
                <a:gd name="connsiteX436" fmla="*/ 296768 w 403499"/>
                <a:gd name="connsiteY436" fmla="*/ 21928 h 205445"/>
                <a:gd name="connsiteX437" fmla="*/ 294761 w 403499"/>
                <a:gd name="connsiteY437" fmla="*/ 20130 h 205445"/>
                <a:gd name="connsiteX438" fmla="*/ 287493 w 403499"/>
                <a:gd name="connsiteY438" fmla="*/ 14803 h 205445"/>
                <a:gd name="connsiteX439" fmla="*/ 286248 w 403499"/>
                <a:gd name="connsiteY439" fmla="*/ 13973 h 205445"/>
                <a:gd name="connsiteX440" fmla="*/ 275451 w 403499"/>
                <a:gd name="connsiteY440" fmla="*/ 7678 h 205445"/>
                <a:gd name="connsiteX441" fmla="*/ 274343 w 403499"/>
                <a:gd name="connsiteY441" fmla="*/ 7125 h 205445"/>
                <a:gd name="connsiteX442" fmla="*/ 272821 w 403499"/>
                <a:gd name="connsiteY442" fmla="*/ 6433 h 205445"/>
                <a:gd name="connsiteX443" fmla="*/ 270191 w 403499"/>
                <a:gd name="connsiteY443" fmla="*/ 5534 h 205445"/>
                <a:gd name="connsiteX444" fmla="*/ 268806 w 403499"/>
                <a:gd name="connsiteY444" fmla="*/ 5188 h 205445"/>
                <a:gd name="connsiteX445" fmla="*/ 265623 w 403499"/>
                <a:gd name="connsiteY445" fmla="*/ 4842 h 205445"/>
                <a:gd name="connsiteX446" fmla="*/ 263616 w 403499"/>
                <a:gd name="connsiteY446" fmla="*/ 4980 h 205445"/>
                <a:gd name="connsiteX447" fmla="*/ 261885 w 403499"/>
                <a:gd name="connsiteY447" fmla="*/ 5257 h 205445"/>
                <a:gd name="connsiteX448" fmla="*/ 259463 w 403499"/>
                <a:gd name="connsiteY448" fmla="*/ 5811 h 205445"/>
                <a:gd name="connsiteX449" fmla="*/ 258494 w 403499"/>
                <a:gd name="connsiteY449" fmla="*/ 5326 h 205445"/>
                <a:gd name="connsiteX450" fmla="*/ 252819 w 403499"/>
                <a:gd name="connsiteY450" fmla="*/ 2698 h 205445"/>
                <a:gd name="connsiteX451" fmla="*/ 250812 w 403499"/>
                <a:gd name="connsiteY451" fmla="*/ 1937 h 205445"/>
                <a:gd name="connsiteX452" fmla="*/ 247420 w 403499"/>
                <a:gd name="connsiteY452" fmla="*/ 968 h 205445"/>
                <a:gd name="connsiteX453" fmla="*/ 243614 w 403499"/>
                <a:gd name="connsiteY453" fmla="*/ 415 h 205445"/>
                <a:gd name="connsiteX454" fmla="*/ 242368 w 403499"/>
                <a:gd name="connsiteY454" fmla="*/ 415 h 205445"/>
                <a:gd name="connsiteX455" fmla="*/ 240015 w 403499"/>
                <a:gd name="connsiteY455" fmla="*/ 623 h 205445"/>
                <a:gd name="connsiteX456" fmla="*/ 229771 w 403499"/>
                <a:gd name="connsiteY456" fmla="*/ 6641 h 205445"/>
                <a:gd name="connsiteX457" fmla="*/ 228595 w 403499"/>
                <a:gd name="connsiteY457" fmla="*/ 8370 h 205445"/>
                <a:gd name="connsiteX458" fmla="*/ 226242 w 403499"/>
                <a:gd name="connsiteY458" fmla="*/ 16394 h 205445"/>
                <a:gd name="connsiteX459" fmla="*/ 223888 w 403499"/>
                <a:gd name="connsiteY459" fmla="*/ 22343 h 205445"/>
                <a:gd name="connsiteX460" fmla="*/ 223542 w 403499"/>
                <a:gd name="connsiteY460" fmla="*/ 24902 h 205445"/>
                <a:gd name="connsiteX461" fmla="*/ 223681 w 403499"/>
                <a:gd name="connsiteY461" fmla="*/ 29606 h 205445"/>
                <a:gd name="connsiteX462" fmla="*/ 224027 w 403499"/>
                <a:gd name="connsiteY462" fmla="*/ 31128 h 205445"/>
                <a:gd name="connsiteX463" fmla="*/ 213784 w 403499"/>
                <a:gd name="connsiteY463" fmla="*/ 24142 h 205445"/>
                <a:gd name="connsiteX464" fmla="*/ 212607 w 403499"/>
                <a:gd name="connsiteY464" fmla="*/ 23381 h 205445"/>
                <a:gd name="connsiteX465" fmla="*/ 208731 w 403499"/>
                <a:gd name="connsiteY465" fmla="*/ 21305 h 205445"/>
                <a:gd name="connsiteX466" fmla="*/ 206240 w 403499"/>
                <a:gd name="connsiteY466" fmla="*/ 20268 h 205445"/>
                <a:gd name="connsiteX467" fmla="*/ 202779 w 403499"/>
                <a:gd name="connsiteY467" fmla="*/ 19161 h 205445"/>
                <a:gd name="connsiteX468" fmla="*/ 201533 w 403499"/>
                <a:gd name="connsiteY468" fmla="*/ 18815 h 205445"/>
                <a:gd name="connsiteX469" fmla="*/ 196619 w 403499"/>
                <a:gd name="connsiteY469" fmla="*/ 17778 h 205445"/>
                <a:gd name="connsiteX470" fmla="*/ 194681 w 403499"/>
                <a:gd name="connsiteY470" fmla="*/ 17501 h 205445"/>
                <a:gd name="connsiteX471" fmla="*/ 190044 w 403499"/>
                <a:gd name="connsiteY471" fmla="*/ 17155 h 205445"/>
                <a:gd name="connsiteX472" fmla="*/ 189075 w 403499"/>
                <a:gd name="connsiteY472" fmla="*/ 17155 h 205445"/>
                <a:gd name="connsiteX473" fmla="*/ 184646 w 403499"/>
                <a:gd name="connsiteY473" fmla="*/ 17916 h 205445"/>
                <a:gd name="connsiteX474" fmla="*/ 182016 w 403499"/>
                <a:gd name="connsiteY474" fmla="*/ 18815 h 205445"/>
                <a:gd name="connsiteX475" fmla="*/ 173088 w 403499"/>
                <a:gd name="connsiteY475" fmla="*/ 28292 h 205445"/>
                <a:gd name="connsiteX476" fmla="*/ 157100 w 403499"/>
                <a:gd name="connsiteY476" fmla="*/ 21444 h 205445"/>
                <a:gd name="connsiteX477" fmla="*/ 155370 w 403499"/>
                <a:gd name="connsiteY477" fmla="*/ 20821 h 205445"/>
                <a:gd name="connsiteX478" fmla="*/ 147203 w 403499"/>
                <a:gd name="connsiteY478" fmla="*/ 18539 h 205445"/>
                <a:gd name="connsiteX479" fmla="*/ 143534 w 403499"/>
                <a:gd name="connsiteY479" fmla="*/ 18054 h 205445"/>
                <a:gd name="connsiteX480" fmla="*/ 136198 w 403499"/>
                <a:gd name="connsiteY480" fmla="*/ 18054 h 205445"/>
                <a:gd name="connsiteX481" fmla="*/ 136198 w 403499"/>
                <a:gd name="connsiteY481" fmla="*/ 18054 h 205445"/>
                <a:gd name="connsiteX482" fmla="*/ 130730 w 403499"/>
                <a:gd name="connsiteY482" fmla="*/ 19161 h 205445"/>
                <a:gd name="connsiteX483" fmla="*/ 128931 w 403499"/>
                <a:gd name="connsiteY483" fmla="*/ 19922 h 205445"/>
                <a:gd name="connsiteX484" fmla="*/ 126785 w 403499"/>
                <a:gd name="connsiteY484" fmla="*/ 14111 h 205445"/>
                <a:gd name="connsiteX485" fmla="*/ 123256 w 403499"/>
                <a:gd name="connsiteY485" fmla="*/ 8785 h 205445"/>
                <a:gd name="connsiteX486" fmla="*/ 118688 w 403499"/>
                <a:gd name="connsiteY486" fmla="*/ 4565 h 205445"/>
                <a:gd name="connsiteX487" fmla="*/ 110798 w 403499"/>
                <a:gd name="connsiteY487" fmla="*/ 899 h 205445"/>
                <a:gd name="connsiteX488" fmla="*/ 103530 w 403499"/>
                <a:gd name="connsiteY488" fmla="*/ 69 h 205445"/>
                <a:gd name="connsiteX489" fmla="*/ 101939 w 403499"/>
                <a:gd name="connsiteY489" fmla="*/ 0 h 205445"/>
                <a:gd name="connsiteX490" fmla="*/ 101939 w 403499"/>
                <a:gd name="connsiteY490" fmla="*/ 0 h 20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403499" h="205445">
                  <a:moveTo>
                    <a:pt x="101454" y="13904"/>
                  </a:moveTo>
                  <a:lnTo>
                    <a:pt x="108721" y="14734"/>
                  </a:lnTo>
                  <a:lnTo>
                    <a:pt x="113289" y="18954"/>
                  </a:lnTo>
                  <a:lnTo>
                    <a:pt x="115642" y="25318"/>
                  </a:lnTo>
                  <a:lnTo>
                    <a:pt x="115919" y="32373"/>
                  </a:lnTo>
                  <a:lnTo>
                    <a:pt x="114258" y="38668"/>
                  </a:lnTo>
                  <a:lnTo>
                    <a:pt x="106922" y="47522"/>
                  </a:lnTo>
                  <a:lnTo>
                    <a:pt x="106091" y="49528"/>
                  </a:lnTo>
                  <a:lnTo>
                    <a:pt x="108444" y="49874"/>
                  </a:lnTo>
                  <a:lnTo>
                    <a:pt x="120556" y="46692"/>
                  </a:lnTo>
                  <a:lnTo>
                    <a:pt x="123602" y="46692"/>
                  </a:lnTo>
                  <a:lnTo>
                    <a:pt x="125332" y="46485"/>
                  </a:lnTo>
                  <a:lnTo>
                    <a:pt x="126439" y="45309"/>
                  </a:lnTo>
                  <a:lnTo>
                    <a:pt x="128516" y="38945"/>
                  </a:lnTo>
                  <a:lnTo>
                    <a:pt x="130038" y="35901"/>
                  </a:lnTo>
                  <a:lnTo>
                    <a:pt x="132322" y="33480"/>
                  </a:lnTo>
                  <a:lnTo>
                    <a:pt x="135783" y="32027"/>
                  </a:lnTo>
                  <a:lnTo>
                    <a:pt x="143119" y="32027"/>
                  </a:lnTo>
                  <a:cubicBezTo>
                    <a:pt x="143119" y="32027"/>
                    <a:pt x="151286" y="34310"/>
                    <a:pt x="151286" y="34310"/>
                  </a:cubicBezTo>
                  <a:lnTo>
                    <a:pt x="169627" y="42127"/>
                  </a:lnTo>
                  <a:lnTo>
                    <a:pt x="172326" y="43787"/>
                  </a:lnTo>
                  <a:lnTo>
                    <a:pt x="173434" y="46139"/>
                  </a:lnTo>
                  <a:lnTo>
                    <a:pt x="172188" y="49736"/>
                  </a:lnTo>
                  <a:lnTo>
                    <a:pt x="169765" y="52779"/>
                  </a:lnTo>
                  <a:lnTo>
                    <a:pt x="166928" y="54993"/>
                  </a:lnTo>
                  <a:lnTo>
                    <a:pt x="160630" y="59005"/>
                  </a:lnTo>
                  <a:lnTo>
                    <a:pt x="162983" y="59628"/>
                  </a:lnTo>
                  <a:lnTo>
                    <a:pt x="164367" y="60181"/>
                  </a:lnTo>
                  <a:lnTo>
                    <a:pt x="165682" y="60181"/>
                  </a:lnTo>
                  <a:lnTo>
                    <a:pt x="167966" y="59212"/>
                  </a:lnTo>
                  <a:lnTo>
                    <a:pt x="169419" y="58175"/>
                  </a:lnTo>
                  <a:lnTo>
                    <a:pt x="170665" y="56930"/>
                  </a:lnTo>
                  <a:lnTo>
                    <a:pt x="172049" y="55685"/>
                  </a:lnTo>
                  <a:lnTo>
                    <a:pt x="173780" y="54924"/>
                  </a:lnTo>
                  <a:lnTo>
                    <a:pt x="173364" y="58106"/>
                  </a:lnTo>
                  <a:lnTo>
                    <a:pt x="175579" y="58106"/>
                  </a:lnTo>
                  <a:lnTo>
                    <a:pt x="178832" y="56446"/>
                  </a:lnTo>
                  <a:lnTo>
                    <a:pt x="184923" y="52295"/>
                  </a:lnTo>
                  <a:lnTo>
                    <a:pt x="193712" y="47176"/>
                  </a:lnTo>
                  <a:lnTo>
                    <a:pt x="195789" y="44963"/>
                  </a:lnTo>
                  <a:lnTo>
                    <a:pt x="194335" y="41435"/>
                  </a:lnTo>
                  <a:lnTo>
                    <a:pt x="186376" y="35763"/>
                  </a:lnTo>
                  <a:lnTo>
                    <a:pt x="186238" y="32027"/>
                  </a:lnTo>
                  <a:lnTo>
                    <a:pt x="188868" y="31128"/>
                  </a:lnTo>
                  <a:lnTo>
                    <a:pt x="193505" y="31474"/>
                  </a:lnTo>
                  <a:lnTo>
                    <a:pt x="198419" y="32512"/>
                  </a:lnTo>
                  <a:lnTo>
                    <a:pt x="201879" y="33618"/>
                  </a:lnTo>
                  <a:lnTo>
                    <a:pt x="205755" y="35694"/>
                  </a:lnTo>
                  <a:lnTo>
                    <a:pt x="219251" y="44894"/>
                  </a:lnTo>
                  <a:lnTo>
                    <a:pt x="220428" y="45862"/>
                  </a:lnTo>
                  <a:lnTo>
                    <a:pt x="221535" y="46969"/>
                  </a:lnTo>
                  <a:lnTo>
                    <a:pt x="221535" y="47384"/>
                  </a:lnTo>
                  <a:cubicBezTo>
                    <a:pt x="221535" y="47384"/>
                    <a:pt x="221189" y="48076"/>
                    <a:pt x="221189" y="48076"/>
                  </a:cubicBezTo>
                  <a:lnTo>
                    <a:pt x="220912" y="48836"/>
                  </a:lnTo>
                  <a:lnTo>
                    <a:pt x="220912" y="49321"/>
                  </a:lnTo>
                  <a:cubicBezTo>
                    <a:pt x="220912" y="49321"/>
                    <a:pt x="221605" y="49667"/>
                    <a:pt x="221605" y="49667"/>
                  </a:cubicBezTo>
                  <a:lnTo>
                    <a:pt x="222989" y="49943"/>
                  </a:lnTo>
                  <a:lnTo>
                    <a:pt x="223473" y="50220"/>
                  </a:lnTo>
                  <a:lnTo>
                    <a:pt x="226103" y="52710"/>
                  </a:lnTo>
                  <a:lnTo>
                    <a:pt x="227280" y="54094"/>
                  </a:lnTo>
                  <a:lnTo>
                    <a:pt x="228387" y="56307"/>
                  </a:lnTo>
                  <a:lnTo>
                    <a:pt x="235447" y="77959"/>
                  </a:lnTo>
                  <a:lnTo>
                    <a:pt x="237246" y="81348"/>
                  </a:lnTo>
                  <a:lnTo>
                    <a:pt x="238215" y="82455"/>
                  </a:lnTo>
                  <a:lnTo>
                    <a:pt x="239392" y="83423"/>
                  </a:lnTo>
                  <a:lnTo>
                    <a:pt x="240707" y="84115"/>
                  </a:lnTo>
                  <a:lnTo>
                    <a:pt x="242160" y="84668"/>
                  </a:lnTo>
                  <a:lnTo>
                    <a:pt x="244444" y="85291"/>
                  </a:lnTo>
                  <a:lnTo>
                    <a:pt x="245413" y="85153"/>
                  </a:lnTo>
                  <a:lnTo>
                    <a:pt x="246105" y="84392"/>
                  </a:lnTo>
                  <a:lnTo>
                    <a:pt x="247697" y="83077"/>
                  </a:lnTo>
                  <a:lnTo>
                    <a:pt x="253649" y="80034"/>
                  </a:lnTo>
                  <a:lnTo>
                    <a:pt x="255241" y="78789"/>
                  </a:lnTo>
                  <a:lnTo>
                    <a:pt x="255449" y="78028"/>
                  </a:lnTo>
                  <a:lnTo>
                    <a:pt x="254964" y="77544"/>
                  </a:lnTo>
                  <a:lnTo>
                    <a:pt x="254826" y="77059"/>
                  </a:lnTo>
                  <a:lnTo>
                    <a:pt x="256002" y="76298"/>
                  </a:lnTo>
                  <a:lnTo>
                    <a:pt x="250881" y="70142"/>
                  </a:lnTo>
                  <a:lnTo>
                    <a:pt x="247489" y="63640"/>
                  </a:lnTo>
                  <a:lnTo>
                    <a:pt x="238838" y="35624"/>
                  </a:lnTo>
                  <a:lnTo>
                    <a:pt x="236969" y="26839"/>
                  </a:lnTo>
                  <a:lnTo>
                    <a:pt x="237315" y="24280"/>
                  </a:lnTo>
                  <a:lnTo>
                    <a:pt x="239184" y="22551"/>
                  </a:lnTo>
                  <a:lnTo>
                    <a:pt x="242921" y="21167"/>
                  </a:lnTo>
                  <a:lnTo>
                    <a:pt x="241399" y="19784"/>
                  </a:lnTo>
                  <a:lnTo>
                    <a:pt x="240153" y="18054"/>
                  </a:lnTo>
                  <a:lnTo>
                    <a:pt x="239807" y="16117"/>
                  </a:lnTo>
                  <a:lnTo>
                    <a:pt x="240984" y="14388"/>
                  </a:lnTo>
                  <a:lnTo>
                    <a:pt x="243337" y="14181"/>
                  </a:lnTo>
                  <a:lnTo>
                    <a:pt x="246728" y="15149"/>
                  </a:lnTo>
                  <a:lnTo>
                    <a:pt x="252403" y="17778"/>
                  </a:lnTo>
                  <a:lnTo>
                    <a:pt x="257179" y="20614"/>
                  </a:lnTo>
                  <a:lnTo>
                    <a:pt x="259117" y="21236"/>
                  </a:lnTo>
                  <a:lnTo>
                    <a:pt x="261193" y="20890"/>
                  </a:lnTo>
                  <a:lnTo>
                    <a:pt x="262301" y="20199"/>
                  </a:lnTo>
                  <a:lnTo>
                    <a:pt x="262854" y="19438"/>
                  </a:lnTo>
                  <a:lnTo>
                    <a:pt x="263546" y="18815"/>
                  </a:lnTo>
                  <a:lnTo>
                    <a:pt x="265277" y="18539"/>
                  </a:lnTo>
                  <a:lnTo>
                    <a:pt x="266661" y="18884"/>
                  </a:lnTo>
                  <a:lnTo>
                    <a:pt x="268184" y="19576"/>
                  </a:lnTo>
                  <a:lnTo>
                    <a:pt x="278980" y="25871"/>
                  </a:lnTo>
                  <a:lnTo>
                    <a:pt x="286248" y="31197"/>
                  </a:lnTo>
                  <a:lnTo>
                    <a:pt x="292131" y="37561"/>
                  </a:lnTo>
                  <a:lnTo>
                    <a:pt x="295937" y="45516"/>
                  </a:lnTo>
                  <a:lnTo>
                    <a:pt x="302097" y="64055"/>
                  </a:lnTo>
                  <a:lnTo>
                    <a:pt x="306319" y="72840"/>
                  </a:lnTo>
                  <a:lnTo>
                    <a:pt x="314278" y="84322"/>
                  </a:lnTo>
                  <a:lnTo>
                    <a:pt x="316285" y="87920"/>
                  </a:lnTo>
                  <a:lnTo>
                    <a:pt x="317254" y="91724"/>
                  </a:lnTo>
                  <a:lnTo>
                    <a:pt x="316770" y="95874"/>
                  </a:lnTo>
                  <a:lnTo>
                    <a:pt x="315801" y="97742"/>
                  </a:lnTo>
                  <a:lnTo>
                    <a:pt x="314417" y="99748"/>
                  </a:lnTo>
                  <a:lnTo>
                    <a:pt x="313240" y="101823"/>
                  </a:lnTo>
                  <a:lnTo>
                    <a:pt x="312894" y="103968"/>
                  </a:lnTo>
                  <a:lnTo>
                    <a:pt x="313863" y="105974"/>
                  </a:lnTo>
                  <a:lnTo>
                    <a:pt x="315662" y="107496"/>
                  </a:lnTo>
                  <a:lnTo>
                    <a:pt x="319746" y="110124"/>
                  </a:lnTo>
                  <a:lnTo>
                    <a:pt x="330266" y="119808"/>
                  </a:lnTo>
                  <a:lnTo>
                    <a:pt x="334626" y="122368"/>
                  </a:lnTo>
                  <a:lnTo>
                    <a:pt x="342378" y="125965"/>
                  </a:lnTo>
                  <a:lnTo>
                    <a:pt x="344039" y="126380"/>
                  </a:lnTo>
                  <a:lnTo>
                    <a:pt x="345077" y="125481"/>
                  </a:lnTo>
                  <a:lnTo>
                    <a:pt x="344939" y="124166"/>
                  </a:lnTo>
                  <a:lnTo>
                    <a:pt x="343485" y="121192"/>
                  </a:lnTo>
                  <a:lnTo>
                    <a:pt x="345354" y="121814"/>
                  </a:lnTo>
                  <a:lnTo>
                    <a:pt x="347153" y="123060"/>
                  </a:lnTo>
                  <a:lnTo>
                    <a:pt x="350476" y="125965"/>
                  </a:lnTo>
                  <a:lnTo>
                    <a:pt x="359819" y="131430"/>
                  </a:lnTo>
                  <a:lnTo>
                    <a:pt x="364733" y="133643"/>
                  </a:lnTo>
                  <a:lnTo>
                    <a:pt x="369509" y="135165"/>
                  </a:lnTo>
                  <a:lnTo>
                    <a:pt x="371723" y="135718"/>
                  </a:lnTo>
                  <a:lnTo>
                    <a:pt x="372415" y="136064"/>
                  </a:lnTo>
                  <a:lnTo>
                    <a:pt x="372761" y="136618"/>
                  </a:lnTo>
                  <a:lnTo>
                    <a:pt x="373938" y="137932"/>
                  </a:lnTo>
                  <a:lnTo>
                    <a:pt x="374353" y="138624"/>
                  </a:lnTo>
                  <a:lnTo>
                    <a:pt x="374630" y="139385"/>
                  </a:lnTo>
                  <a:lnTo>
                    <a:pt x="374976" y="140145"/>
                  </a:lnTo>
                  <a:lnTo>
                    <a:pt x="375668" y="140768"/>
                  </a:lnTo>
                  <a:lnTo>
                    <a:pt x="376983" y="140975"/>
                  </a:lnTo>
                  <a:lnTo>
                    <a:pt x="380236" y="140353"/>
                  </a:lnTo>
                  <a:lnTo>
                    <a:pt x="381690" y="140215"/>
                  </a:lnTo>
                  <a:lnTo>
                    <a:pt x="385427" y="142151"/>
                  </a:lnTo>
                  <a:lnTo>
                    <a:pt x="388126" y="146094"/>
                  </a:lnTo>
                  <a:lnTo>
                    <a:pt x="389303" y="150936"/>
                  </a:lnTo>
                  <a:lnTo>
                    <a:pt x="388542" y="155433"/>
                  </a:lnTo>
                  <a:lnTo>
                    <a:pt x="385912" y="157992"/>
                  </a:lnTo>
                  <a:lnTo>
                    <a:pt x="382520" y="157716"/>
                  </a:lnTo>
                  <a:lnTo>
                    <a:pt x="379198" y="155502"/>
                  </a:lnTo>
                  <a:lnTo>
                    <a:pt x="376914" y="152458"/>
                  </a:lnTo>
                  <a:lnTo>
                    <a:pt x="375045" y="155433"/>
                  </a:lnTo>
                  <a:lnTo>
                    <a:pt x="373108" y="156678"/>
                  </a:lnTo>
                  <a:lnTo>
                    <a:pt x="370685" y="156539"/>
                  </a:lnTo>
                  <a:lnTo>
                    <a:pt x="363695" y="153773"/>
                  </a:lnTo>
                  <a:lnTo>
                    <a:pt x="360580" y="153496"/>
                  </a:lnTo>
                  <a:lnTo>
                    <a:pt x="357466" y="154395"/>
                  </a:lnTo>
                  <a:lnTo>
                    <a:pt x="353867" y="156678"/>
                  </a:lnTo>
                  <a:lnTo>
                    <a:pt x="355251" y="159030"/>
                  </a:lnTo>
                  <a:lnTo>
                    <a:pt x="354005" y="160344"/>
                  </a:lnTo>
                  <a:lnTo>
                    <a:pt x="351514" y="160897"/>
                  </a:lnTo>
                  <a:lnTo>
                    <a:pt x="349022" y="160897"/>
                  </a:lnTo>
                  <a:lnTo>
                    <a:pt x="345769" y="159998"/>
                  </a:lnTo>
                  <a:lnTo>
                    <a:pt x="342239" y="158546"/>
                  </a:lnTo>
                  <a:lnTo>
                    <a:pt x="338779" y="157716"/>
                  </a:lnTo>
                  <a:lnTo>
                    <a:pt x="335872" y="158546"/>
                  </a:lnTo>
                  <a:lnTo>
                    <a:pt x="343070" y="163042"/>
                  </a:lnTo>
                  <a:lnTo>
                    <a:pt x="343970" y="165394"/>
                  </a:lnTo>
                  <a:lnTo>
                    <a:pt x="343070" y="170513"/>
                  </a:lnTo>
                  <a:lnTo>
                    <a:pt x="349230" y="166639"/>
                  </a:lnTo>
                  <a:lnTo>
                    <a:pt x="352413" y="164910"/>
                  </a:lnTo>
                  <a:lnTo>
                    <a:pt x="356012" y="163595"/>
                  </a:lnTo>
                  <a:lnTo>
                    <a:pt x="360096" y="162696"/>
                  </a:lnTo>
                  <a:lnTo>
                    <a:pt x="362311" y="162558"/>
                  </a:lnTo>
                  <a:lnTo>
                    <a:pt x="364249" y="163042"/>
                  </a:lnTo>
                  <a:lnTo>
                    <a:pt x="366117" y="164287"/>
                  </a:lnTo>
                  <a:lnTo>
                    <a:pt x="366117" y="164910"/>
                  </a:lnTo>
                  <a:cubicBezTo>
                    <a:pt x="366117" y="164910"/>
                    <a:pt x="365425" y="165463"/>
                    <a:pt x="365425" y="165463"/>
                  </a:cubicBezTo>
                  <a:lnTo>
                    <a:pt x="365217" y="166224"/>
                  </a:lnTo>
                  <a:lnTo>
                    <a:pt x="365217" y="166708"/>
                  </a:lnTo>
                  <a:lnTo>
                    <a:pt x="365079" y="167400"/>
                  </a:lnTo>
                  <a:lnTo>
                    <a:pt x="364941" y="168092"/>
                  </a:lnTo>
                  <a:lnTo>
                    <a:pt x="365148" y="168783"/>
                  </a:lnTo>
                  <a:lnTo>
                    <a:pt x="366048" y="169475"/>
                  </a:lnTo>
                  <a:lnTo>
                    <a:pt x="367086" y="169475"/>
                  </a:lnTo>
                  <a:cubicBezTo>
                    <a:pt x="367086" y="169475"/>
                    <a:pt x="368124" y="169268"/>
                    <a:pt x="368124" y="169268"/>
                  </a:cubicBezTo>
                  <a:lnTo>
                    <a:pt x="368955" y="169613"/>
                  </a:lnTo>
                  <a:lnTo>
                    <a:pt x="370408" y="171896"/>
                  </a:lnTo>
                  <a:lnTo>
                    <a:pt x="370201" y="173833"/>
                  </a:lnTo>
                  <a:lnTo>
                    <a:pt x="368678" y="175424"/>
                  </a:lnTo>
                  <a:lnTo>
                    <a:pt x="366325" y="176807"/>
                  </a:lnTo>
                  <a:lnTo>
                    <a:pt x="359473" y="179367"/>
                  </a:lnTo>
                  <a:lnTo>
                    <a:pt x="351721" y="180889"/>
                  </a:lnTo>
                  <a:lnTo>
                    <a:pt x="343831" y="181649"/>
                  </a:lnTo>
                  <a:lnTo>
                    <a:pt x="336495" y="181857"/>
                  </a:lnTo>
                  <a:lnTo>
                    <a:pt x="332688" y="181580"/>
                  </a:lnTo>
                  <a:lnTo>
                    <a:pt x="321268" y="179574"/>
                  </a:lnTo>
                  <a:lnTo>
                    <a:pt x="317047" y="179228"/>
                  </a:lnTo>
                  <a:lnTo>
                    <a:pt x="309018" y="179644"/>
                  </a:lnTo>
                  <a:lnTo>
                    <a:pt x="304658" y="179021"/>
                  </a:lnTo>
                  <a:lnTo>
                    <a:pt x="301405" y="177776"/>
                  </a:lnTo>
                  <a:lnTo>
                    <a:pt x="301820" y="177015"/>
                  </a:lnTo>
                  <a:lnTo>
                    <a:pt x="303343" y="175977"/>
                  </a:lnTo>
                  <a:lnTo>
                    <a:pt x="303550" y="173971"/>
                  </a:lnTo>
                  <a:lnTo>
                    <a:pt x="301613" y="173418"/>
                  </a:lnTo>
                  <a:lnTo>
                    <a:pt x="290954" y="172242"/>
                  </a:lnTo>
                  <a:lnTo>
                    <a:pt x="284448" y="172242"/>
                  </a:lnTo>
                  <a:lnTo>
                    <a:pt x="281126" y="171965"/>
                  </a:lnTo>
                  <a:lnTo>
                    <a:pt x="278288" y="170928"/>
                  </a:lnTo>
                  <a:lnTo>
                    <a:pt x="276766" y="169475"/>
                  </a:lnTo>
                  <a:lnTo>
                    <a:pt x="276558" y="168299"/>
                  </a:lnTo>
                  <a:lnTo>
                    <a:pt x="276558" y="167054"/>
                  </a:lnTo>
                  <a:cubicBezTo>
                    <a:pt x="276558" y="167054"/>
                    <a:pt x="275728" y="165532"/>
                    <a:pt x="275728" y="165532"/>
                  </a:cubicBezTo>
                  <a:lnTo>
                    <a:pt x="270468" y="163872"/>
                  </a:lnTo>
                  <a:lnTo>
                    <a:pt x="264723" y="167123"/>
                  </a:lnTo>
                  <a:lnTo>
                    <a:pt x="259117" y="172104"/>
                  </a:lnTo>
                  <a:lnTo>
                    <a:pt x="254272" y="175701"/>
                  </a:lnTo>
                  <a:lnTo>
                    <a:pt x="247628" y="177568"/>
                  </a:lnTo>
                  <a:lnTo>
                    <a:pt x="233855" y="178952"/>
                  </a:lnTo>
                  <a:lnTo>
                    <a:pt x="214130" y="185108"/>
                  </a:lnTo>
                  <a:lnTo>
                    <a:pt x="200634" y="187114"/>
                  </a:lnTo>
                  <a:lnTo>
                    <a:pt x="139313" y="191403"/>
                  </a:lnTo>
                  <a:lnTo>
                    <a:pt x="133360" y="189812"/>
                  </a:lnTo>
                  <a:lnTo>
                    <a:pt x="128377" y="186492"/>
                  </a:lnTo>
                  <a:lnTo>
                    <a:pt x="125124" y="180958"/>
                  </a:lnTo>
                  <a:lnTo>
                    <a:pt x="124709" y="177914"/>
                  </a:lnTo>
                  <a:lnTo>
                    <a:pt x="124709" y="175078"/>
                  </a:lnTo>
                  <a:cubicBezTo>
                    <a:pt x="124709" y="175078"/>
                    <a:pt x="124225" y="172519"/>
                    <a:pt x="124225" y="172519"/>
                  </a:cubicBezTo>
                  <a:lnTo>
                    <a:pt x="121941" y="170374"/>
                  </a:lnTo>
                  <a:lnTo>
                    <a:pt x="118895" y="169337"/>
                  </a:lnTo>
                  <a:lnTo>
                    <a:pt x="115366" y="168852"/>
                  </a:lnTo>
                  <a:lnTo>
                    <a:pt x="79307" y="167746"/>
                  </a:lnTo>
                  <a:lnTo>
                    <a:pt x="71970" y="166639"/>
                  </a:lnTo>
                  <a:lnTo>
                    <a:pt x="68164" y="165670"/>
                  </a:lnTo>
                  <a:lnTo>
                    <a:pt x="64980" y="164287"/>
                  </a:lnTo>
                  <a:lnTo>
                    <a:pt x="63250" y="163042"/>
                  </a:lnTo>
                  <a:lnTo>
                    <a:pt x="54114" y="154534"/>
                  </a:lnTo>
                  <a:lnTo>
                    <a:pt x="51345" y="149761"/>
                  </a:lnTo>
                  <a:lnTo>
                    <a:pt x="51069" y="144988"/>
                  </a:lnTo>
                  <a:lnTo>
                    <a:pt x="54737" y="141391"/>
                  </a:lnTo>
                  <a:lnTo>
                    <a:pt x="61935" y="139108"/>
                  </a:lnTo>
                  <a:lnTo>
                    <a:pt x="106853" y="133643"/>
                  </a:lnTo>
                  <a:lnTo>
                    <a:pt x="145334" y="136756"/>
                  </a:lnTo>
                  <a:lnTo>
                    <a:pt x="154401" y="135372"/>
                  </a:lnTo>
                  <a:lnTo>
                    <a:pt x="157446" y="135234"/>
                  </a:lnTo>
                  <a:lnTo>
                    <a:pt x="160560" y="135372"/>
                  </a:lnTo>
                  <a:lnTo>
                    <a:pt x="163606" y="135096"/>
                  </a:lnTo>
                  <a:lnTo>
                    <a:pt x="166374" y="133851"/>
                  </a:lnTo>
                  <a:lnTo>
                    <a:pt x="161668" y="130530"/>
                  </a:lnTo>
                  <a:lnTo>
                    <a:pt x="155785" y="128179"/>
                  </a:lnTo>
                  <a:lnTo>
                    <a:pt x="128239" y="120569"/>
                  </a:lnTo>
                  <a:lnTo>
                    <a:pt x="122910" y="119670"/>
                  </a:lnTo>
                  <a:lnTo>
                    <a:pt x="113774" y="119463"/>
                  </a:lnTo>
                  <a:lnTo>
                    <a:pt x="85812" y="122991"/>
                  </a:lnTo>
                  <a:lnTo>
                    <a:pt x="67125" y="122091"/>
                  </a:lnTo>
                  <a:lnTo>
                    <a:pt x="49754" y="122714"/>
                  </a:lnTo>
                  <a:lnTo>
                    <a:pt x="44078" y="121884"/>
                  </a:lnTo>
                  <a:lnTo>
                    <a:pt x="39995" y="120293"/>
                  </a:lnTo>
                  <a:lnTo>
                    <a:pt x="34873" y="117526"/>
                  </a:lnTo>
                  <a:lnTo>
                    <a:pt x="30236" y="114205"/>
                  </a:lnTo>
                  <a:lnTo>
                    <a:pt x="27537" y="110885"/>
                  </a:lnTo>
                  <a:lnTo>
                    <a:pt x="28021" y="107703"/>
                  </a:lnTo>
                  <a:lnTo>
                    <a:pt x="31066" y="105282"/>
                  </a:lnTo>
                  <a:lnTo>
                    <a:pt x="35358" y="103553"/>
                  </a:lnTo>
                  <a:lnTo>
                    <a:pt x="39372" y="102377"/>
                  </a:lnTo>
                  <a:lnTo>
                    <a:pt x="77992" y="94629"/>
                  </a:lnTo>
                  <a:lnTo>
                    <a:pt x="75223" y="92554"/>
                  </a:lnTo>
                  <a:lnTo>
                    <a:pt x="79514" y="91586"/>
                  </a:lnTo>
                  <a:lnTo>
                    <a:pt x="86089" y="91171"/>
                  </a:lnTo>
                  <a:lnTo>
                    <a:pt x="90104" y="90548"/>
                  </a:lnTo>
                  <a:lnTo>
                    <a:pt x="85536" y="89026"/>
                  </a:lnTo>
                  <a:lnTo>
                    <a:pt x="80622" y="89026"/>
                  </a:lnTo>
                  <a:cubicBezTo>
                    <a:pt x="80622" y="89026"/>
                    <a:pt x="70863" y="90686"/>
                    <a:pt x="70863" y="90686"/>
                  </a:cubicBezTo>
                  <a:lnTo>
                    <a:pt x="49338" y="92693"/>
                  </a:lnTo>
                  <a:lnTo>
                    <a:pt x="39787" y="94422"/>
                  </a:lnTo>
                  <a:lnTo>
                    <a:pt x="34596" y="94629"/>
                  </a:lnTo>
                  <a:lnTo>
                    <a:pt x="30790" y="92900"/>
                  </a:lnTo>
                  <a:lnTo>
                    <a:pt x="30513" y="90617"/>
                  </a:lnTo>
                  <a:lnTo>
                    <a:pt x="33074" y="88888"/>
                  </a:lnTo>
                  <a:lnTo>
                    <a:pt x="36742" y="87089"/>
                  </a:lnTo>
                  <a:lnTo>
                    <a:pt x="39510" y="84807"/>
                  </a:lnTo>
                  <a:lnTo>
                    <a:pt x="22623" y="85291"/>
                  </a:lnTo>
                  <a:lnTo>
                    <a:pt x="15217" y="82870"/>
                  </a:lnTo>
                  <a:lnTo>
                    <a:pt x="13764" y="75676"/>
                  </a:lnTo>
                  <a:lnTo>
                    <a:pt x="15702" y="71871"/>
                  </a:lnTo>
                  <a:lnTo>
                    <a:pt x="18747" y="69104"/>
                  </a:lnTo>
                  <a:lnTo>
                    <a:pt x="26153" y="65023"/>
                  </a:lnTo>
                  <a:lnTo>
                    <a:pt x="29475" y="62464"/>
                  </a:lnTo>
                  <a:lnTo>
                    <a:pt x="28575" y="60873"/>
                  </a:lnTo>
                  <a:lnTo>
                    <a:pt x="26014" y="59143"/>
                  </a:lnTo>
                  <a:lnTo>
                    <a:pt x="24215" y="56307"/>
                  </a:lnTo>
                  <a:lnTo>
                    <a:pt x="26983" y="50843"/>
                  </a:lnTo>
                  <a:lnTo>
                    <a:pt x="34319" y="44824"/>
                  </a:lnTo>
                  <a:lnTo>
                    <a:pt x="48715" y="36316"/>
                  </a:lnTo>
                  <a:lnTo>
                    <a:pt x="94049" y="16532"/>
                  </a:lnTo>
                  <a:lnTo>
                    <a:pt x="102008" y="14042"/>
                  </a:lnTo>
                  <a:moveTo>
                    <a:pt x="102008" y="208"/>
                  </a:moveTo>
                  <a:cubicBezTo>
                    <a:pt x="100624" y="208"/>
                    <a:pt x="99170" y="415"/>
                    <a:pt x="97855" y="830"/>
                  </a:cubicBezTo>
                  <a:lnTo>
                    <a:pt x="89896" y="3320"/>
                  </a:lnTo>
                  <a:cubicBezTo>
                    <a:pt x="89411" y="3459"/>
                    <a:pt x="88996" y="3666"/>
                    <a:pt x="88512" y="3805"/>
                  </a:cubicBezTo>
                  <a:lnTo>
                    <a:pt x="43178" y="23588"/>
                  </a:lnTo>
                  <a:cubicBezTo>
                    <a:pt x="42625" y="23796"/>
                    <a:pt x="42140" y="24072"/>
                    <a:pt x="41656" y="24349"/>
                  </a:cubicBezTo>
                  <a:lnTo>
                    <a:pt x="27260" y="32857"/>
                  </a:lnTo>
                  <a:cubicBezTo>
                    <a:pt x="26637" y="33203"/>
                    <a:pt x="26083" y="33618"/>
                    <a:pt x="25530" y="34103"/>
                  </a:cubicBezTo>
                  <a:lnTo>
                    <a:pt x="18193" y="40121"/>
                  </a:lnTo>
                  <a:cubicBezTo>
                    <a:pt x="16671" y="41366"/>
                    <a:pt x="15494" y="42888"/>
                    <a:pt x="14594" y="44617"/>
                  </a:cubicBezTo>
                  <a:lnTo>
                    <a:pt x="11826" y="50082"/>
                  </a:lnTo>
                  <a:cubicBezTo>
                    <a:pt x="10580" y="52572"/>
                    <a:pt x="10096" y="55339"/>
                    <a:pt x="10511" y="58037"/>
                  </a:cubicBezTo>
                  <a:cubicBezTo>
                    <a:pt x="10165" y="58313"/>
                    <a:pt x="9888" y="58521"/>
                    <a:pt x="9542" y="58867"/>
                  </a:cubicBezTo>
                  <a:lnTo>
                    <a:pt x="6497" y="61634"/>
                  </a:lnTo>
                  <a:cubicBezTo>
                    <a:pt x="5251" y="62740"/>
                    <a:pt x="4213" y="64124"/>
                    <a:pt x="3451" y="65576"/>
                  </a:cubicBezTo>
                  <a:lnTo>
                    <a:pt x="1513" y="69381"/>
                  </a:lnTo>
                  <a:cubicBezTo>
                    <a:pt x="129" y="72148"/>
                    <a:pt x="-355" y="75330"/>
                    <a:pt x="268" y="78374"/>
                  </a:cubicBezTo>
                  <a:lnTo>
                    <a:pt x="1721" y="85568"/>
                  </a:lnTo>
                  <a:cubicBezTo>
                    <a:pt x="2690" y="90479"/>
                    <a:pt x="6289" y="94422"/>
                    <a:pt x="10995" y="96013"/>
                  </a:cubicBezTo>
                  <a:lnTo>
                    <a:pt x="18055" y="98296"/>
                  </a:lnTo>
                  <a:cubicBezTo>
                    <a:pt x="16117" y="100371"/>
                    <a:pt x="14802" y="102999"/>
                    <a:pt x="14387" y="105835"/>
                  </a:cubicBezTo>
                  <a:lnTo>
                    <a:pt x="13902" y="109017"/>
                  </a:lnTo>
                  <a:cubicBezTo>
                    <a:pt x="13348" y="112891"/>
                    <a:pt x="14387" y="116765"/>
                    <a:pt x="16878" y="119808"/>
                  </a:cubicBezTo>
                  <a:lnTo>
                    <a:pt x="19578" y="123129"/>
                  </a:lnTo>
                  <a:cubicBezTo>
                    <a:pt x="20339" y="124097"/>
                    <a:pt x="21239" y="124927"/>
                    <a:pt x="22207" y="125619"/>
                  </a:cubicBezTo>
                  <a:lnTo>
                    <a:pt x="26845" y="128939"/>
                  </a:lnTo>
                  <a:cubicBezTo>
                    <a:pt x="27329" y="129285"/>
                    <a:pt x="27814" y="129631"/>
                    <a:pt x="28367" y="129908"/>
                  </a:cubicBezTo>
                  <a:lnTo>
                    <a:pt x="33489" y="132675"/>
                  </a:lnTo>
                  <a:cubicBezTo>
                    <a:pt x="33973" y="132952"/>
                    <a:pt x="34527" y="133228"/>
                    <a:pt x="35081" y="133436"/>
                  </a:cubicBezTo>
                  <a:lnTo>
                    <a:pt x="39164" y="135027"/>
                  </a:lnTo>
                  <a:cubicBezTo>
                    <a:pt x="39856" y="135303"/>
                    <a:pt x="40548" y="135511"/>
                    <a:pt x="41310" y="135649"/>
                  </a:cubicBezTo>
                  <a:cubicBezTo>
                    <a:pt x="38611" y="138416"/>
                    <a:pt x="37226" y="142151"/>
                    <a:pt x="37434" y="146025"/>
                  </a:cubicBezTo>
                  <a:lnTo>
                    <a:pt x="37711" y="150798"/>
                  </a:lnTo>
                  <a:cubicBezTo>
                    <a:pt x="37849" y="153012"/>
                    <a:pt x="38472" y="155087"/>
                    <a:pt x="39580" y="157024"/>
                  </a:cubicBezTo>
                  <a:lnTo>
                    <a:pt x="42348" y="161797"/>
                  </a:lnTo>
                  <a:cubicBezTo>
                    <a:pt x="43040" y="162973"/>
                    <a:pt x="43871" y="164080"/>
                    <a:pt x="44909" y="164979"/>
                  </a:cubicBezTo>
                  <a:lnTo>
                    <a:pt x="54045" y="173487"/>
                  </a:lnTo>
                  <a:cubicBezTo>
                    <a:pt x="54460" y="173902"/>
                    <a:pt x="54944" y="174248"/>
                    <a:pt x="55429" y="174594"/>
                  </a:cubicBezTo>
                  <a:lnTo>
                    <a:pt x="57159" y="175839"/>
                  </a:lnTo>
                  <a:cubicBezTo>
                    <a:pt x="57990" y="176392"/>
                    <a:pt x="58820" y="176946"/>
                    <a:pt x="59789" y="177292"/>
                  </a:cubicBezTo>
                  <a:lnTo>
                    <a:pt x="62973" y="178675"/>
                  </a:lnTo>
                  <a:cubicBezTo>
                    <a:pt x="63665" y="178952"/>
                    <a:pt x="64357" y="179228"/>
                    <a:pt x="65049" y="179367"/>
                  </a:cubicBezTo>
                  <a:lnTo>
                    <a:pt x="68856" y="180335"/>
                  </a:lnTo>
                  <a:cubicBezTo>
                    <a:pt x="69271" y="180404"/>
                    <a:pt x="69686" y="180543"/>
                    <a:pt x="70102" y="180612"/>
                  </a:cubicBezTo>
                  <a:lnTo>
                    <a:pt x="77438" y="181719"/>
                  </a:lnTo>
                  <a:cubicBezTo>
                    <a:pt x="77992" y="181788"/>
                    <a:pt x="78545" y="181857"/>
                    <a:pt x="79099" y="181857"/>
                  </a:cubicBezTo>
                  <a:lnTo>
                    <a:pt x="111559" y="182826"/>
                  </a:lnTo>
                  <a:lnTo>
                    <a:pt x="111559" y="182964"/>
                  </a:lnTo>
                  <a:cubicBezTo>
                    <a:pt x="111836" y="184762"/>
                    <a:pt x="112389" y="186561"/>
                    <a:pt x="113358" y="188152"/>
                  </a:cubicBezTo>
                  <a:lnTo>
                    <a:pt x="116611" y="193686"/>
                  </a:lnTo>
                  <a:cubicBezTo>
                    <a:pt x="117650" y="195484"/>
                    <a:pt x="119103" y="197006"/>
                    <a:pt x="120833" y="198182"/>
                  </a:cubicBezTo>
                  <a:lnTo>
                    <a:pt x="125816" y="201502"/>
                  </a:lnTo>
                  <a:cubicBezTo>
                    <a:pt x="127062" y="202332"/>
                    <a:pt x="128446" y="202955"/>
                    <a:pt x="129969" y="203370"/>
                  </a:cubicBezTo>
                  <a:lnTo>
                    <a:pt x="135921" y="204961"/>
                  </a:lnTo>
                  <a:cubicBezTo>
                    <a:pt x="137098" y="205238"/>
                    <a:pt x="138274" y="205445"/>
                    <a:pt x="139520" y="205445"/>
                  </a:cubicBezTo>
                  <a:cubicBezTo>
                    <a:pt x="139866" y="205445"/>
                    <a:pt x="140143" y="205445"/>
                    <a:pt x="140489" y="205445"/>
                  </a:cubicBezTo>
                  <a:lnTo>
                    <a:pt x="201810" y="201156"/>
                  </a:lnTo>
                  <a:cubicBezTo>
                    <a:pt x="202156" y="201156"/>
                    <a:pt x="202502" y="201156"/>
                    <a:pt x="202848" y="201018"/>
                  </a:cubicBezTo>
                  <a:lnTo>
                    <a:pt x="216344" y="199012"/>
                  </a:lnTo>
                  <a:cubicBezTo>
                    <a:pt x="217037" y="198874"/>
                    <a:pt x="217798" y="198735"/>
                    <a:pt x="218490" y="198528"/>
                  </a:cubicBezTo>
                  <a:lnTo>
                    <a:pt x="236831" y="192787"/>
                  </a:lnTo>
                  <a:lnTo>
                    <a:pt x="249151" y="191541"/>
                  </a:lnTo>
                  <a:cubicBezTo>
                    <a:pt x="249912" y="191472"/>
                    <a:pt x="250742" y="191334"/>
                    <a:pt x="251504" y="191126"/>
                  </a:cubicBezTo>
                  <a:lnTo>
                    <a:pt x="258148" y="189259"/>
                  </a:lnTo>
                  <a:cubicBezTo>
                    <a:pt x="259809" y="188774"/>
                    <a:pt x="261332" y="188083"/>
                    <a:pt x="262716" y="187045"/>
                  </a:cubicBezTo>
                  <a:lnTo>
                    <a:pt x="267561" y="183448"/>
                  </a:lnTo>
                  <a:cubicBezTo>
                    <a:pt x="267561" y="183448"/>
                    <a:pt x="268184" y="182964"/>
                    <a:pt x="268530" y="182687"/>
                  </a:cubicBezTo>
                  <a:lnTo>
                    <a:pt x="269637" y="181719"/>
                  </a:lnTo>
                  <a:cubicBezTo>
                    <a:pt x="270883" y="182826"/>
                    <a:pt x="272405" y="183656"/>
                    <a:pt x="273928" y="184209"/>
                  </a:cubicBezTo>
                  <a:lnTo>
                    <a:pt x="276766" y="185247"/>
                  </a:lnTo>
                  <a:cubicBezTo>
                    <a:pt x="277942" y="185662"/>
                    <a:pt x="279119" y="185938"/>
                    <a:pt x="280365" y="186007"/>
                  </a:cubicBezTo>
                  <a:lnTo>
                    <a:pt x="283687" y="186284"/>
                  </a:lnTo>
                  <a:cubicBezTo>
                    <a:pt x="284033" y="186284"/>
                    <a:pt x="284379" y="186284"/>
                    <a:pt x="284725" y="186284"/>
                  </a:cubicBezTo>
                  <a:lnTo>
                    <a:pt x="290677" y="186284"/>
                  </a:lnTo>
                  <a:cubicBezTo>
                    <a:pt x="292200" y="188359"/>
                    <a:pt x="294345" y="189950"/>
                    <a:pt x="296768" y="190850"/>
                  </a:cubicBezTo>
                  <a:lnTo>
                    <a:pt x="300021" y="192095"/>
                  </a:lnTo>
                  <a:cubicBezTo>
                    <a:pt x="300990" y="192441"/>
                    <a:pt x="301959" y="192717"/>
                    <a:pt x="302997" y="192856"/>
                  </a:cubicBezTo>
                  <a:lnTo>
                    <a:pt x="307357" y="193478"/>
                  </a:lnTo>
                  <a:cubicBezTo>
                    <a:pt x="307980" y="193547"/>
                    <a:pt x="308672" y="193617"/>
                    <a:pt x="309295" y="193617"/>
                  </a:cubicBezTo>
                  <a:cubicBezTo>
                    <a:pt x="309503" y="193617"/>
                    <a:pt x="309779" y="193617"/>
                    <a:pt x="309987" y="193617"/>
                  </a:cubicBezTo>
                  <a:lnTo>
                    <a:pt x="317116" y="193271"/>
                  </a:lnTo>
                  <a:lnTo>
                    <a:pt x="319746" y="193478"/>
                  </a:lnTo>
                  <a:lnTo>
                    <a:pt x="330543" y="195415"/>
                  </a:lnTo>
                  <a:cubicBezTo>
                    <a:pt x="331027" y="195484"/>
                    <a:pt x="331512" y="195553"/>
                    <a:pt x="331996" y="195623"/>
                  </a:cubicBezTo>
                  <a:lnTo>
                    <a:pt x="335803" y="195899"/>
                  </a:lnTo>
                  <a:cubicBezTo>
                    <a:pt x="335803" y="195899"/>
                    <a:pt x="336426" y="195899"/>
                    <a:pt x="336702" y="195899"/>
                  </a:cubicBezTo>
                  <a:cubicBezTo>
                    <a:pt x="336841" y="195899"/>
                    <a:pt x="336910" y="195899"/>
                    <a:pt x="337049" y="195899"/>
                  </a:cubicBezTo>
                  <a:lnTo>
                    <a:pt x="344385" y="195692"/>
                  </a:lnTo>
                  <a:cubicBezTo>
                    <a:pt x="344731" y="195692"/>
                    <a:pt x="345077" y="195692"/>
                    <a:pt x="345423" y="195692"/>
                  </a:cubicBezTo>
                  <a:lnTo>
                    <a:pt x="353313" y="194931"/>
                  </a:lnTo>
                  <a:cubicBezTo>
                    <a:pt x="353728" y="194931"/>
                    <a:pt x="354213" y="194792"/>
                    <a:pt x="354628" y="194723"/>
                  </a:cubicBezTo>
                  <a:lnTo>
                    <a:pt x="362380" y="193202"/>
                  </a:lnTo>
                  <a:cubicBezTo>
                    <a:pt x="363141" y="193063"/>
                    <a:pt x="363833" y="192856"/>
                    <a:pt x="364595" y="192579"/>
                  </a:cubicBezTo>
                  <a:lnTo>
                    <a:pt x="371446" y="190020"/>
                  </a:lnTo>
                  <a:cubicBezTo>
                    <a:pt x="372139" y="189743"/>
                    <a:pt x="372831" y="189466"/>
                    <a:pt x="373454" y="189051"/>
                  </a:cubicBezTo>
                  <a:lnTo>
                    <a:pt x="375807" y="187668"/>
                  </a:lnTo>
                  <a:cubicBezTo>
                    <a:pt x="376983" y="186976"/>
                    <a:pt x="378091" y="186146"/>
                    <a:pt x="378990" y="185108"/>
                  </a:cubicBezTo>
                  <a:lnTo>
                    <a:pt x="380513" y="183517"/>
                  </a:lnTo>
                  <a:cubicBezTo>
                    <a:pt x="382520" y="181373"/>
                    <a:pt x="383835" y="178606"/>
                    <a:pt x="384112" y="175631"/>
                  </a:cubicBezTo>
                  <a:lnTo>
                    <a:pt x="384320" y="173695"/>
                  </a:lnTo>
                  <a:cubicBezTo>
                    <a:pt x="384320" y="173141"/>
                    <a:pt x="384389" y="172519"/>
                    <a:pt x="384389" y="171965"/>
                  </a:cubicBezTo>
                  <a:lnTo>
                    <a:pt x="385219" y="171965"/>
                  </a:lnTo>
                  <a:cubicBezTo>
                    <a:pt x="385219" y="171965"/>
                    <a:pt x="385912" y="172034"/>
                    <a:pt x="386258" y="172034"/>
                  </a:cubicBezTo>
                  <a:cubicBezTo>
                    <a:pt x="389787" y="172034"/>
                    <a:pt x="393248" y="170651"/>
                    <a:pt x="395809" y="168161"/>
                  </a:cubicBezTo>
                  <a:lnTo>
                    <a:pt x="398439" y="165601"/>
                  </a:lnTo>
                  <a:cubicBezTo>
                    <a:pt x="400584" y="163526"/>
                    <a:pt x="402038" y="160828"/>
                    <a:pt x="402522" y="157923"/>
                  </a:cubicBezTo>
                  <a:lnTo>
                    <a:pt x="403284" y="153427"/>
                  </a:lnTo>
                  <a:cubicBezTo>
                    <a:pt x="403630" y="151559"/>
                    <a:pt x="403560" y="149622"/>
                    <a:pt x="403076" y="147824"/>
                  </a:cubicBezTo>
                  <a:lnTo>
                    <a:pt x="401899" y="142982"/>
                  </a:lnTo>
                  <a:cubicBezTo>
                    <a:pt x="401484" y="141391"/>
                    <a:pt x="400792" y="139869"/>
                    <a:pt x="399892" y="138485"/>
                  </a:cubicBezTo>
                  <a:lnTo>
                    <a:pt x="397193" y="134542"/>
                  </a:lnTo>
                  <a:cubicBezTo>
                    <a:pt x="395947" y="132675"/>
                    <a:pt x="394217" y="131153"/>
                    <a:pt x="392210" y="130115"/>
                  </a:cubicBezTo>
                  <a:lnTo>
                    <a:pt x="388472" y="128179"/>
                  </a:lnTo>
                  <a:cubicBezTo>
                    <a:pt x="386742" y="127279"/>
                    <a:pt x="384804" y="126726"/>
                    <a:pt x="382797" y="126587"/>
                  </a:cubicBezTo>
                  <a:cubicBezTo>
                    <a:pt x="381551" y="125342"/>
                    <a:pt x="380098" y="124305"/>
                    <a:pt x="378506" y="123544"/>
                  </a:cubicBezTo>
                  <a:lnTo>
                    <a:pt x="377814" y="123198"/>
                  </a:lnTo>
                  <a:cubicBezTo>
                    <a:pt x="377053" y="122852"/>
                    <a:pt x="376222" y="122575"/>
                    <a:pt x="375391" y="122368"/>
                  </a:cubicBezTo>
                  <a:lnTo>
                    <a:pt x="373592" y="121953"/>
                  </a:lnTo>
                  <a:lnTo>
                    <a:pt x="370062" y="120846"/>
                  </a:lnTo>
                  <a:lnTo>
                    <a:pt x="366602" y="119255"/>
                  </a:lnTo>
                  <a:lnTo>
                    <a:pt x="358988" y="114828"/>
                  </a:lnTo>
                  <a:lnTo>
                    <a:pt x="356635" y="112753"/>
                  </a:lnTo>
                  <a:cubicBezTo>
                    <a:pt x="356220" y="112407"/>
                    <a:pt x="355805" y="112061"/>
                    <a:pt x="355320" y="111715"/>
                  </a:cubicBezTo>
                  <a:lnTo>
                    <a:pt x="353521" y="110470"/>
                  </a:lnTo>
                  <a:cubicBezTo>
                    <a:pt x="352483" y="109778"/>
                    <a:pt x="351444" y="109225"/>
                    <a:pt x="350268" y="108810"/>
                  </a:cubicBezTo>
                  <a:lnTo>
                    <a:pt x="348399" y="108187"/>
                  </a:lnTo>
                  <a:cubicBezTo>
                    <a:pt x="346946" y="107703"/>
                    <a:pt x="345354" y="107426"/>
                    <a:pt x="343900" y="107426"/>
                  </a:cubicBezTo>
                  <a:cubicBezTo>
                    <a:pt x="342101" y="107426"/>
                    <a:pt x="340301" y="107772"/>
                    <a:pt x="338640" y="108464"/>
                  </a:cubicBezTo>
                  <a:lnTo>
                    <a:pt x="330197" y="100647"/>
                  </a:lnTo>
                  <a:cubicBezTo>
                    <a:pt x="330543" y="99679"/>
                    <a:pt x="330820" y="98641"/>
                    <a:pt x="330889" y="97535"/>
                  </a:cubicBezTo>
                  <a:lnTo>
                    <a:pt x="331373" y="93384"/>
                  </a:lnTo>
                  <a:cubicBezTo>
                    <a:pt x="331581" y="91793"/>
                    <a:pt x="331442" y="90133"/>
                    <a:pt x="331096" y="88542"/>
                  </a:cubicBezTo>
                  <a:lnTo>
                    <a:pt x="330127" y="84737"/>
                  </a:lnTo>
                  <a:cubicBezTo>
                    <a:pt x="329851" y="83562"/>
                    <a:pt x="329366" y="82386"/>
                    <a:pt x="328812" y="81348"/>
                  </a:cubicBezTo>
                  <a:lnTo>
                    <a:pt x="326805" y="77751"/>
                  </a:lnTo>
                  <a:cubicBezTo>
                    <a:pt x="326598" y="77336"/>
                    <a:pt x="326321" y="76921"/>
                    <a:pt x="326044" y="76575"/>
                  </a:cubicBezTo>
                  <a:lnTo>
                    <a:pt x="318708" y="65992"/>
                  </a:lnTo>
                  <a:lnTo>
                    <a:pt x="315316" y="58936"/>
                  </a:lnTo>
                  <a:lnTo>
                    <a:pt x="309364" y="41227"/>
                  </a:lnTo>
                  <a:cubicBezTo>
                    <a:pt x="309157" y="40674"/>
                    <a:pt x="308949" y="40121"/>
                    <a:pt x="308741" y="39636"/>
                  </a:cubicBezTo>
                  <a:lnTo>
                    <a:pt x="304935" y="31681"/>
                  </a:lnTo>
                  <a:cubicBezTo>
                    <a:pt x="304312" y="30436"/>
                    <a:pt x="303550" y="29330"/>
                    <a:pt x="302651" y="28292"/>
                  </a:cubicBezTo>
                  <a:lnTo>
                    <a:pt x="296768" y="21928"/>
                  </a:lnTo>
                  <a:cubicBezTo>
                    <a:pt x="296145" y="21236"/>
                    <a:pt x="295522" y="20683"/>
                    <a:pt x="294761" y="20130"/>
                  </a:cubicBezTo>
                  <a:lnTo>
                    <a:pt x="287493" y="14803"/>
                  </a:lnTo>
                  <a:cubicBezTo>
                    <a:pt x="287078" y="14526"/>
                    <a:pt x="286663" y="14250"/>
                    <a:pt x="286248" y="13973"/>
                  </a:cubicBezTo>
                  <a:lnTo>
                    <a:pt x="275451" y="7678"/>
                  </a:lnTo>
                  <a:cubicBezTo>
                    <a:pt x="275105" y="7471"/>
                    <a:pt x="274689" y="7263"/>
                    <a:pt x="274343" y="7125"/>
                  </a:cubicBezTo>
                  <a:lnTo>
                    <a:pt x="272821" y="6433"/>
                  </a:lnTo>
                  <a:cubicBezTo>
                    <a:pt x="271990" y="6018"/>
                    <a:pt x="271090" y="5741"/>
                    <a:pt x="270191" y="5534"/>
                  </a:cubicBezTo>
                  <a:lnTo>
                    <a:pt x="268806" y="5188"/>
                  </a:lnTo>
                  <a:cubicBezTo>
                    <a:pt x="267768" y="4911"/>
                    <a:pt x="266661" y="4842"/>
                    <a:pt x="265623" y="4842"/>
                  </a:cubicBezTo>
                  <a:cubicBezTo>
                    <a:pt x="264931" y="4842"/>
                    <a:pt x="264308" y="4842"/>
                    <a:pt x="263616" y="4980"/>
                  </a:cubicBezTo>
                  <a:lnTo>
                    <a:pt x="261885" y="5257"/>
                  </a:lnTo>
                  <a:cubicBezTo>
                    <a:pt x="261055" y="5396"/>
                    <a:pt x="260294" y="5603"/>
                    <a:pt x="259463" y="5811"/>
                  </a:cubicBezTo>
                  <a:cubicBezTo>
                    <a:pt x="259186" y="5603"/>
                    <a:pt x="258840" y="5465"/>
                    <a:pt x="258494" y="5326"/>
                  </a:cubicBezTo>
                  <a:lnTo>
                    <a:pt x="252819" y="2698"/>
                  </a:lnTo>
                  <a:cubicBezTo>
                    <a:pt x="252196" y="2421"/>
                    <a:pt x="251504" y="2144"/>
                    <a:pt x="250812" y="1937"/>
                  </a:cubicBezTo>
                  <a:lnTo>
                    <a:pt x="247420" y="968"/>
                  </a:lnTo>
                  <a:cubicBezTo>
                    <a:pt x="246174" y="623"/>
                    <a:pt x="244859" y="415"/>
                    <a:pt x="243614" y="415"/>
                  </a:cubicBezTo>
                  <a:cubicBezTo>
                    <a:pt x="243198" y="415"/>
                    <a:pt x="242783" y="415"/>
                    <a:pt x="242368" y="415"/>
                  </a:cubicBezTo>
                  <a:lnTo>
                    <a:pt x="240015" y="623"/>
                  </a:lnTo>
                  <a:cubicBezTo>
                    <a:pt x="235862" y="1038"/>
                    <a:pt x="232125" y="3251"/>
                    <a:pt x="229771" y="6641"/>
                  </a:cubicBezTo>
                  <a:lnTo>
                    <a:pt x="228595" y="8370"/>
                  </a:lnTo>
                  <a:cubicBezTo>
                    <a:pt x="227003" y="10722"/>
                    <a:pt x="226172" y="13558"/>
                    <a:pt x="226242" y="16394"/>
                  </a:cubicBezTo>
                  <a:cubicBezTo>
                    <a:pt x="224996" y="18193"/>
                    <a:pt x="224235" y="20199"/>
                    <a:pt x="223888" y="22343"/>
                  </a:cubicBezTo>
                  <a:lnTo>
                    <a:pt x="223542" y="24902"/>
                  </a:lnTo>
                  <a:cubicBezTo>
                    <a:pt x="223335" y="26493"/>
                    <a:pt x="223404" y="28084"/>
                    <a:pt x="223681" y="29606"/>
                  </a:cubicBezTo>
                  <a:lnTo>
                    <a:pt x="224027" y="31128"/>
                  </a:lnTo>
                  <a:lnTo>
                    <a:pt x="213784" y="24142"/>
                  </a:lnTo>
                  <a:cubicBezTo>
                    <a:pt x="213368" y="23865"/>
                    <a:pt x="213022" y="23657"/>
                    <a:pt x="212607" y="23381"/>
                  </a:cubicBezTo>
                  <a:lnTo>
                    <a:pt x="208731" y="21305"/>
                  </a:lnTo>
                  <a:cubicBezTo>
                    <a:pt x="207970" y="20890"/>
                    <a:pt x="207139" y="20545"/>
                    <a:pt x="206240" y="20268"/>
                  </a:cubicBezTo>
                  <a:lnTo>
                    <a:pt x="202779" y="19161"/>
                  </a:lnTo>
                  <a:cubicBezTo>
                    <a:pt x="202364" y="19023"/>
                    <a:pt x="201949" y="18954"/>
                    <a:pt x="201533" y="18815"/>
                  </a:cubicBezTo>
                  <a:lnTo>
                    <a:pt x="196619" y="17778"/>
                  </a:lnTo>
                  <a:cubicBezTo>
                    <a:pt x="195996" y="17639"/>
                    <a:pt x="195374" y="17570"/>
                    <a:pt x="194681" y="17501"/>
                  </a:cubicBezTo>
                  <a:lnTo>
                    <a:pt x="190044" y="17155"/>
                  </a:lnTo>
                  <a:cubicBezTo>
                    <a:pt x="190044" y="17155"/>
                    <a:pt x="189421" y="17155"/>
                    <a:pt x="189075" y="17155"/>
                  </a:cubicBezTo>
                  <a:cubicBezTo>
                    <a:pt x="187553" y="17155"/>
                    <a:pt x="186099" y="17432"/>
                    <a:pt x="184646" y="17916"/>
                  </a:cubicBezTo>
                  <a:lnTo>
                    <a:pt x="182016" y="18815"/>
                  </a:lnTo>
                  <a:cubicBezTo>
                    <a:pt x="177586" y="20337"/>
                    <a:pt x="174264" y="23934"/>
                    <a:pt x="173088" y="28292"/>
                  </a:cubicBezTo>
                  <a:lnTo>
                    <a:pt x="157100" y="21444"/>
                  </a:lnTo>
                  <a:cubicBezTo>
                    <a:pt x="156546" y="21236"/>
                    <a:pt x="155923" y="21029"/>
                    <a:pt x="155370" y="20821"/>
                  </a:cubicBezTo>
                  <a:lnTo>
                    <a:pt x="147203" y="18539"/>
                  </a:lnTo>
                  <a:cubicBezTo>
                    <a:pt x="146026" y="18193"/>
                    <a:pt x="144780" y="18054"/>
                    <a:pt x="143534" y="18054"/>
                  </a:cubicBezTo>
                  <a:lnTo>
                    <a:pt x="136198" y="18054"/>
                  </a:lnTo>
                  <a:cubicBezTo>
                    <a:pt x="136198" y="18054"/>
                    <a:pt x="136198" y="18054"/>
                    <a:pt x="136198" y="18054"/>
                  </a:cubicBezTo>
                  <a:cubicBezTo>
                    <a:pt x="134329" y="18054"/>
                    <a:pt x="132461" y="18400"/>
                    <a:pt x="130730" y="19161"/>
                  </a:cubicBezTo>
                  <a:lnTo>
                    <a:pt x="128931" y="19922"/>
                  </a:lnTo>
                  <a:lnTo>
                    <a:pt x="126785" y="14111"/>
                  </a:lnTo>
                  <a:cubicBezTo>
                    <a:pt x="126024" y="12105"/>
                    <a:pt x="124847" y="10238"/>
                    <a:pt x="123256" y="8785"/>
                  </a:cubicBezTo>
                  <a:lnTo>
                    <a:pt x="118688" y="4565"/>
                  </a:lnTo>
                  <a:cubicBezTo>
                    <a:pt x="116542" y="2559"/>
                    <a:pt x="113774" y="1245"/>
                    <a:pt x="110798" y="899"/>
                  </a:cubicBezTo>
                  <a:lnTo>
                    <a:pt x="103530" y="69"/>
                  </a:lnTo>
                  <a:cubicBezTo>
                    <a:pt x="102977" y="69"/>
                    <a:pt x="102492" y="0"/>
                    <a:pt x="101939" y="0"/>
                  </a:cubicBezTo>
                  <a:lnTo>
                    <a:pt x="10193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C0416656-E359-BCEA-4D73-1B29F4BE0EC9}"/>
                </a:ext>
              </a:extLst>
            </p:cNvPr>
            <p:cNvSpPr/>
            <p:nvPr/>
          </p:nvSpPr>
          <p:spPr>
            <a:xfrm>
              <a:off x="4361727" y="2798272"/>
              <a:ext cx="300681" cy="167762"/>
            </a:xfrm>
            <a:custGeom>
              <a:avLst/>
              <a:gdLst>
                <a:gd name="connsiteX0" fmla="*/ 160916 w 225766"/>
                <a:gd name="connsiteY0" fmla="*/ 110124 h 125964"/>
                <a:gd name="connsiteX1" fmla="*/ 167283 w 225766"/>
                <a:gd name="connsiteY1" fmla="*/ 106873 h 125964"/>
                <a:gd name="connsiteX2" fmla="*/ 175727 w 225766"/>
                <a:gd name="connsiteY2" fmla="*/ 100440 h 125964"/>
                <a:gd name="connsiteX3" fmla="*/ 178980 w 225766"/>
                <a:gd name="connsiteY3" fmla="*/ 98710 h 125964"/>
                <a:gd name="connsiteX4" fmla="*/ 182994 w 225766"/>
                <a:gd name="connsiteY4" fmla="*/ 97120 h 125964"/>
                <a:gd name="connsiteX5" fmla="*/ 194829 w 225766"/>
                <a:gd name="connsiteY5" fmla="*/ 94352 h 125964"/>
                <a:gd name="connsiteX6" fmla="*/ 197874 w 225766"/>
                <a:gd name="connsiteY6" fmla="*/ 93246 h 125964"/>
                <a:gd name="connsiteX7" fmla="*/ 201473 w 225766"/>
                <a:gd name="connsiteY7" fmla="*/ 91447 h 125964"/>
                <a:gd name="connsiteX8" fmla="*/ 204795 w 225766"/>
                <a:gd name="connsiteY8" fmla="*/ 89234 h 125964"/>
                <a:gd name="connsiteX9" fmla="*/ 206941 w 225766"/>
                <a:gd name="connsiteY9" fmla="*/ 86813 h 125964"/>
                <a:gd name="connsiteX10" fmla="*/ 207287 w 225766"/>
                <a:gd name="connsiteY10" fmla="*/ 85637 h 125964"/>
                <a:gd name="connsiteX11" fmla="*/ 207426 w 225766"/>
                <a:gd name="connsiteY11" fmla="*/ 84461 h 125964"/>
                <a:gd name="connsiteX12" fmla="*/ 207426 w 225766"/>
                <a:gd name="connsiteY12" fmla="*/ 83423 h 125964"/>
                <a:gd name="connsiteX13" fmla="*/ 207495 w 225766"/>
                <a:gd name="connsiteY13" fmla="*/ 82662 h 125964"/>
                <a:gd name="connsiteX14" fmla="*/ 208533 w 225766"/>
                <a:gd name="connsiteY14" fmla="*/ 79965 h 125964"/>
                <a:gd name="connsiteX15" fmla="*/ 208879 w 225766"/>
                <a:gd name="connsiteY15" fmla="*/ 78512 h 125964"/>
                <a:gd name="connsiteX16" fmla="*/ 208741 w 225766"/>
                <a:gd name="connsiteY16" fmla="*/ 76921 h 125964"/>
                <a:gd name="connsiteX17" fmla="*/ 211301 w 225766"/>
                <a:gd name="connsiteY17" fmla="*/ 77889 h 125964"/>
                <a:gd name="connsiteX18" fmla="*/ 213585 w 225766"/>
                <a:gd name="connsiteY18" fmla="*/ 77958 h 125964"/>
                <a:gd name="connsiteX19" fmla="*/ 215731 w 225766"/>
                <a:gd name="connsiteY19" fmla="*/ 77128 h 125964"/>
                <a:gd name="connsiteX20" fmla="*/ 217738 w 225766"/>
                <a:gd name="connsiteY20" fmla="*/ 75399 h 125964"/>
                <a:gd name="connsiteX21" fmla="*/ 218915 w 225766"/>
                <a:gd name="connsiteY21" fmla="*/ 73255 h 125964"/>
                <a:gd name="connsiteX22" fmla="*/ 219261 w 225766"/>
                <a:gd name="connsiteY22" fmla="*/ 70765 h 125964"/>
                <a:gd name="connsiteX23" fmla="*/ 219399 w 225766"/>
                <a:gd name="connsiteY23" fmla="*/ 68482 h 125964"/>
                <a:gd name="connsiteX24" fmla="*/ 219814 w 225766"/>
                <a:gd name="connsiteY24" fmla="*/ 66960 h 125964"/>
                <a:gd name="connsiteX25" fmla="*/ 221337 w 225766"/>
                <a:gd name="connsiteY25" fmla="*/ 65992 h 125964"/>
                <a:gd name="connsiteX26" fmla="*/ 223067 w 225766"/>
                <a:gd name="connsiteY26" fmla="*/ 65715 h 125964"/>
                <a:gd name="connsiteX27" fmla="*/ 224728 w 225766"/>
                <a:gd name="connsiteY27" fmla="*/ 65231 h 125964"/>
                <a:gd name="connsiteX28" fmla="*/ 225766 w 225766"/>
                <a:gd name="connsiteY28" fmla="*/ 63570 h 125964"/>
                <a:gd name="connsiteX29" fmla="*/ 225766 w 225766"/>
                <a:gd name="connsiteY29" fmla="*/ 61703 h 125964"/>
                <a:gd name="connsiteX30" fmla="*/ 225005 w 225766"/>
                <a:gd name="connsiteY30" fmla="*/ 60389 h 125964"/>
                <a:gd name="connsiteX31" fmla="*/ 223621 w 225766"/>
                <a:gd name="connsiteY31" fmla="*/ 59420 h 125964"/>
                <a:gd name="connsiteX32" fmla="*/ 221891 w 225766"/>
                <a:gd name="connsiteY32" fmla="*/ 58590 h 125964"/>
                <a:gd name="connsiteX33" fmla="*/ 223483 w 225766"/>
                <a:gd name="connsiteY33" fmla="*/ 57552 h 125964"/>
                <a:gd name="connsiteX34" fmla="*/ 223759 w 225766"/>
                <a:gd name="connsiteY34" fmla="*/ 56515 h 125964"/>
                <a:gd name="connsiteX35" fmla="*/ 223275 w 225766"/>
                <a:gd name="connsiteY35" fmla="*/ 54509 h 125964"/>
                <a:gd name="connsiteX36" fmla="*/ 222167 w 225766"/>
                <a:gd name="connsiteY36" fmla="*/ 53402 h 125964"/>
                <a:gd name="connsiteX37" fmla="*/ 221406 w 225766"/>
                <a:gd name="connsiteY37" fmla="*/ 52364 h 125964"/>
                <a:gd name="connsiteX38" fmla="*/ 221060 w 225766"/>
                <a:gd name="connsiteY38" fmla="*/ 51465 h 125964"/>
                <a:gd name="connsiteX39" fmla="*/ 221475 w 225766"/>
                <a:gd name="connsiteY39" fmla="*/ 51188 h 125964"/>
                <a:gd name="connsiteX40" fmla="*/ 223344 w 225766"/>
                <a:gd name="connsiteY40" fmla="*/ 49113 h 125964"/>
                <a:gd name="connsiteX41" fmla="*/ 223898 w 225766"/>
                <a:gd name="connsiteY41" fmla="*/ 48491 h 125964"/>
                <a:gd name="connsiteX42" fmla="*/ 224451 w 225766"/>
                <a:gd name="connsiteY42" fmla="*/ 46900 h 125964"/>
                <a:gd name="connsiteX43" fmla="*/ 224659 w 225766"/>
                <a:gd name="connsiteY43" fmla="*/ 45793 h 125964"/>
                <a:gd name="connsiteX44" fmla="*/ 224382 w 225766"/>
                <a:gd name="connsiteY44" fmla="*/ 44617 h 125964"/>
                <a:gd name="connsiteX45" fmla="*/ 223621 w 225766"/>
                <a:gd name="connsiteY45" fmla="*/ 43303 h 125964"/>
                <a:gd name="connsiteX46" fmla="*/ 223275 w 225766"/>
                <a:gd name="connsiteY46" fmla="*/ 43233 h 125964"/>
                <a:gd name="connsiteX47" fmla="*/ 222721 w 225766"/>
                <a:gd name="connsiteY47" fmla="*/ 43303 h 125964"/>
                <a:gd name="connsiteX48" fmla="*/ 222167 w 225766"/>
                <a:gd name="connsiteY48" fmla="*/ 43441 h 125964"/>
                <a:gd name="connsiteX49" fmla="*/ 222098 w 225766"/>
                <a:gd name="connsiteY49" fmla="*/ 43648 h 125964"/>
                <a:gd name="connsiteX50" fmla="*/ 220091 w 225766"/>
                <a:gd name="connsiteY50" fmla="*/ 41712 h 125964"/>
                <a:gd name="connsiteX51" fmla="*/ 216561 w 225766"/>
                <a:gd name="connsiteY51" fmla="*/ 40259 h 125964"/>
                <a:gd name="connsiteX52" fmla="*/ 213378 w 225766"/>
                <a:gd name="connsiteY52" fmla="*/ 39567 h 125964"/>
                <a:gd name="connsiteX53" fmla="*/ 210332 w 225766"/>
                <a:gd name="connsiteY53" fmla="*/ 40121 h 125964"/>
                <a:gd name="connsiteX54" fmla="*/ 206941 w 225766"/>
                <a:gd name="connsiteY54" fmla="*/ 42196 h 125964"/>
                <a:gd name="connsiteX55" fmla="*/ 208602 w 225766"/>
                <a:gd name="connsiteY55" fmla="*/ 39706 h 125964"/>
                <a:gd name="connsiteX56" fmla="*/ 209640 w 225766"/>
                <a:gd name="connsiteY56" fmla="*/ 36939 h 125964"/>
                <a:gd name="connsiteX57" fmla="*/ 209433 w 225766"/>
                <a:gd name="connsiteY57" fmla="*/ 34448 h 125964"/>
                <a:gd name="connsiteX58" fmla="*/ 207426 w 225766"/>
                <a:gd name="connsiteY58" fmla="*/ 32650 h 125964"/>
                <a:gd name="connsiteX59" fmla="*/ 205557 w 225766"/>
                <a:gd name="connsiteY59" fmla="*/ 32857 h 125964"/>
                <a:gd name="connsiteX60" fmla="*/ 203204 w 225766"/>
                <a:gd name="connsiteY60" fmla="*/ 33687 h 125964"/>
                <a:gd name="connsiteX61" fmla="*/ 200920 w 225766"/>
                <a:gd name="connsiteY61" fmla="*/ 34172 h 125964"/>
                <a:gd name="connsiteX62" fmla="*/ 199397 w 225766"/>
                <a:gd name="connsiteY62" fmla="*/ 33203 h 125964"/>
                <a:gd name="connsiteX63" fmla="*/ 199812 w 225766"/>
                <a:gd name="connsiteY63" fmla="*/ 31958 h 125964"/>
                <a:gd name="connsiteX64" fmla="*/ 202235 w 225766"/>
                <a:gd name="connsiteY64" fmla="*/ 27324 h 125964"/>
                <a:gd name="connsiteX65" fmla="*/ 202788 w 225766"/>
                <a:gd name="connsiteY65" fmla="*/ 25525 h 125964"/>
                <a:gd name="connsiteX66" fmla="*/ 201819 w 225766"/>
                <a:gd name="connsiteY66" fmla="*/ 21651 h 125964"/>
                <a:gd name="connsiteX67" fmla="*/ 199189 w 225766"/>
                <a:gd name="connsiteY67" fmla="*/ 20890 h 125964"/>
                <a:gd name="connsiteX68" fmla="*/ 196144 w 225766"/>
                <a:gd name="connsiteY68" fmla="*/ 20683 h 125964"/>
                <a:gd name="connsiteX69" fmla="*/ 193860 w 225766"/>
                <a:gd name="connsiteY69" fmla="*/ 18331 h 125964"/>
                <a:gd name="connsiteX70" fmla="*/ 194345 w 225766"/>
                <a:gd name="connsiteY70" fmla="*/ 14388 h 125964"/>
                <a:gd name="connsiteX71" fmla="*/ 197459 w 225766"/>
                <a:gd name="connsiteY71" fmla="*/ 11068 h 125964"/>
                <a:gd name="connsiteX72" fmla="*/ 204380 w 225766"/>
                <a:gd name="connsiteY72" fmla="*/ 5880 h 125964"/>
                <a:gd name="connsiteX73" fmla="*/ 200712 w 225766"/>
                <a:gd name="connsiteY73" fmla="*/ 6572 h 125964"/>
                <a:gd name="connsiteX74" fmla="*/ 198082 w 225766"/>
                <a:gd name="connsiteY74" fmla="*/ 7263 h 125964"/>
                <a:gd name="connsiteX75" fmla="*/ 195521 w 225766"/>
                <a:gd name="connsiteY75" fmla="*/ 8439 h 125964"/>
                <a:gd name="connsiteX76" fmla="*/ 189569 w 225766"/>
                <a:gd name="connsiteY76" fmla="*/ 11621 h 125964"/>
                <a:gd name="connsiteX77" fmla="*/ 186870 w 225766"/>
                <a:gd name="connsiteY77" fmla="*/ 12244 h 125964"/>
                <a:gd name="connsiteX78" fmla="*/ 184101 w 225766"/>
                <a:gd name="connsiteY78" fmla="*/ 11898 h 125964"/>
                <a:gd name="connsiteX79" fmla="*/ 181748 w 225766"/>
                <a:gd name="connsiteY79" fmla="*/ 10169 h 125964"/>
                <a:gd name="connsiteX80" fmla="*/ 180433 w 225766"/>
                <a:gd name="connsiteY80" fmla="*/ 7886 h 125964"/>
                <a:gd name="connsiteX81" fmla="*/ 179326 w 225766"/>
                <a:gd name="connsiteY81" fmla="*/ 5119 h 125964"/>
                <a:gd name="connsiteX82" fmla="*/ 177942 w 225766"/>
                <a:gd name="connsiteY82" fmla="*/ 2490 h 125964"/>
                <a:gd name="connsiteX83" fmla="*/ 175588 w 225766"/>
                <a:gd name="connsiteY83" fmla="*/ 484 h 125964"/>
                <a:gd name="connsiteX84" fmla="*/ 173305 w 225766"/>
                <a:gd name="connsiteY84" fmla="*/ 0 h 125964"/>
                <a:gd name="connsiteX85" fmla="*/ 170121 w 225766"/>
                <a:gd name="connsiteY85" fmla="*/ 69 h 125964"/>
                <a:gd name="connsiteX86" fmla="*/ 167006 w 225766"/>
                <a:gd name="connsiteY86" fmla="*/ 692 h 125964"/>
                <a:gd name="connsiteX87" fmla="*/ 164999 w 225766"/>
                <a:gd name="connsiteY87" fmla="*/ 1868 h 125964"/>
                <a:gd name="connsiteX88" fmla="*/ 164307 w 225766"/>
                <a:gd name="connsiteY88" fmla="*/ 4289 h 125964"/>
                <a:gd name="connsiteX89" fmla="*/ 165968 w 225766"/>
                <a:gd name="connsiteY89" fmla="*/ 9684 h 125964"/>
                <a:gd name="connsiteX90" fmla="*/ 165691 w 225766"/>
                <a:gd name="connsiteY90" fmla="*/ 12451 h 125964"/>
                <a:gd name="connsiteX91" fmla="*/ 163961 w 225766"/>
                <a:gd name="connsiteY91" fmla="*/ 14457 h 125964"/>
                <a:gd name="connsiteX92" fmla="*/ 161400 w 225766"/>
                <a:gd name="connsiteY92" fmla="*/ 15772 h 125964"/>
                <a:gd name="connsiteX93" fmla="*/ 158563 w 225766"/>
                <a:gd name="connsiteY93" fmla="*/ 16394 h 125964"/>
                <a:gd name="connsiteX94" fmla="*/ 156071 w 225766"/>
                <a:gd name="connsiteY94" fmla="*/ 16117 h 125964"/>
                <a:gd name="connsiteX95" fmla="*/ 153579 w 225766"/>
                <a:gd name="connsiteY95" fmla="*/ 14803 h 125964"/>
                <a:gd name="connsiteX96" fmla="*/ 152472 w 225766"/>
                <a:gd name="connsiteY96" fmla="*/ 13835 h 125964"/>
                <a:gd name="connsiteX97" fmla="*/ 151572 w 225766"/>
                <a:gd name="connsiteY97" fmla="*/ 13973 h 125964"/>
                <a:gd name="connsiteX98" fmla="*/ 149427 w 225766"/>
                <a:gd name="connsiteY98" fmla="*/ 16048 h 125964"/>
                <a:gd name="connsiteX99" fmla="*/ 147766 w 225766"/>
                <a:gd name="connsiteY99" fmla="*/ 18123 h 125964"/>
                <a:gd name="connsiteX100" fmla="*/ 144789 w 225766"/>
                <a:gd name="connsiteY100" fmla="*/ 22551 h 125964"/>
                <a:gd name="connsiteX101" fmla="*/ 143059 w 225766"/>
                <a:gd name="connsiteY101" fmla="*/ 24556 h 125964"/>
                <a:gd name="connsiteX102" fmla="*/ 136000 w 225766"/>
                <a:gd name="connsiteY102" fmla="*/ 17086 h 125964"/>
                <a:gd name="connsiteX103" fmla="*/ 131432 w 225766"/>
                <a:gd name="connsiteY103" fmla="*/ 14388 h 125964"/>
                <a:gd name="connsiteX104" fmla="*/ 127348 w 225766"/>
                <a:gd name="connsiteY104" fmla="*/ 16187 h 125964"/>
                <a:gd name="connsiteX105" fmla="*/ 127002 w 225766"/>
                <a:gd name="connsiteY105" fmla="*/ 20199 h 125964"/>
                <a:gd name="connsiteX106" fmla="*/ 131363 w 225766"/>
                <a:gd name="connsiteY106" fmla="*/ 30298 h 125964"/>
                <a:gd name="connsiteX107" fmla="*/ 130809 w 225766"/>
                <a:gd name="connsiteY107" fmla="*/ 35071 h 125964"/>
                <a:gd name="connsiteX108" fmla="*/ 124442 w 225766"/>
                <a:gd name="connsiteY108" fmla="*/ 23242 h 125964"/>
                <a:gd name="connsiteX109" fmla="*/ 120358 w 225766"/>
                <a:gd name="connsiteY109" fmla="*/ 17017 h 125964"/>
                <a:gd name="connsiteX110" fmla="*/ 115513 w 225766"/>
                <a:gd name="connsiteY110" fmla="*/ 14250 h 125964"/>
                <a:gd name="connsiteX111" fmla="*/ 113437 w 225766"/>
                <a:gd name="connsiteY111" fmla="*/ 15011 h 125964"/>
                <a:gd name="connsiteX112" fmla="*/ 106585 w 225766"/>
                <a:gd name="connsiteY112" fmla="*/ 18608 h 125964"/>
                <a:gd name="connsiteX113" fmla="*/ 104855 w 225766"/>
                <a:gd name="connsiteY113" fmla="*/ 19784 h 125964"/>
                <a:gd name="connsiteX114" fmla="*/ 103747 w 225766"/>
                <a:gd name="connsiteY114" fmla="*/ 22896 h 125964"/>
                <a:gd name="connsiteX115" fmla="*/ 104578 w 225766"/>
                <a:gd name="connsiteY115" fmla="*/ 30021 h 125964"/>
                <a:gd name="connsiteX116" fmla="*/ 103747 w 225766"/>
                <a:gd name="connsiteY116" fmla="*/ 32650 h 125964"/>
                <a:gd name="connsiteX117" fmla="*/ 99456 w 225766"/>
                <a:gd name="connsiteY117" fmla="*/ 32027 h 125964"/>
                <a:gd name="connsiteX118" fmla="*/ 90320 w 225766"/>
                <a:gd name="connsiteY118" fmla="*/ 19438 h 125964"/>
                <a:gd name="connsiteX119" fmla="*/ 85476 w 225766"/>
                <a:gd name="connsiteY119" fmla="*/ 20130 h 125964"/>
                <a:gd name="connsiteX120" fmla="*/ 84507 w 225766"/>
                <a:gd name="connsiteY120" fmla="*/ 25387 h 125964"/>
                <a:gd name="connsiteX121" fmla="*/ 84784 w 225766"/>
                <a:gd name="connsiteY121" fmla="*/ 33203 h 125964"/>
                <a:gd name="connsiteX122" fmla="*/ 84161 w 225766"/>
                <a:gd name="connsiteY122" fmla="*/ 39706 h 125964"/>
                <a:gd name="connsiteX123" fmla="*/ 80562 w 225766"/>
                <a:gd name="connsiteY123" fmla="*/ 41504 h 125964"/>
                <a:gd name="connsiteX124" fmla="*/ 79247 w 225766"/>
                <a:gd name="connsiteY124" fmla="*/ 40605 h 125964"/>
                <a:gd name="connsiteX125" fmla="*/ 78762 w 225766"/>
                <a:gd name="connsiteY125" fmla="*/ 39498 h 125964"/>
                <a:gd name="connsiteX126" fmla="*/ 78278 w 225766"/>
                <a:gd name="connsiteY126" fmla="*/ 38737 h 125964"/>
                <a:gd name="connsiteX127" fmla="*/ 76547 w 225766"/>
                <a:gd name="connsiteY127" fmla="*/ 38737 h 125964"/>
                <a:gd name="connsiteX128" fmla="*/ 75094 w 225766"/>
                <a:gd name="connsiteY128" fmla="*/ 39498 h 125964"/>
                <a:gd name="connsiteX129" fmla="*/ 73987 w 225766"/>
                <a:gd name="connsiteY129" fmla="*/ 40951 h 125964"/>
                <a:gd name="connsiteX130" fmla="*/ 72464 w 225766"/>
                <a:gd name="connsiteY130" fmla="*/ 43994 h 125964"/>
                <a:gd name="connsiteX131" fmla="*/ 71357 w 225766"/>
                <a:gd name="connsiteY131" fmla="*/ 46830 h 125964"/>
                <a:gd name="connsiteX132" fmla="*/ 68796 w 225766"/>
                <a:gd name="connsiteY132" fmla="*/ 55546 h 125964"/>
                <a:gd name="connsiteX133" fmla="*/ 66996 w 225766"/>
                <a:gd name="connsiteY133" fmla="*/ 49874 h 125964"/>
                <a:gd name="connsiteX134" fmla="*/ 65404 w 225766"/>
                <a:gd name="connsiteY134" fmla="*/ 47660 h 125964"/>
                <a:gd name="connsiteX135" fmla="*/ 62705 w 225766"/>
                <a:gd name="connsiteY135" fmla="*/ 47107 h 125964"/>
                <a:gd name="connsiteX136" fmla="*/ 63536 w 225766"/>
                <a:gd name="connsiteY136" fmla="*/ 44340 h 125964"/>
                <a:gd name="connsiteX137" fmla="*/ 63743 w 225766"/>
                <a:gd name="connsiteY137" fmla="*/ 42888 h 125964"/>
                <a:gd name="connsiteX138" fmla="*/ 63466 w 225766"/>
                <a:gd name="connsiteY138" fmla="*/ 41366 h 125964"/>
                <a:gd name="connsiteX139" fmla="*/ 62982 w 225766"/>
                <a:gd name="connsiteY139" fmla="*/ 41504 h 125964"/>
                <a:gd name="connsiteX140" fmla="*/ 62013 w 225766"/>
                <a:gd name="connsiteY140" fmla="*/ 41781 h 125964"/>
                <a:gd name="connsiteX141" fmla="*/ 61875 w 225766"/>
                <a:gd name="connsiteY141" fmla="*/ 39913 h 125964"/>
                <a:gd name="connsiteX142" fmla="*/ 60629 w 225766"/>
                <a:gd name="connsiteY142" fmla="*/ 38599 h 125964"/>
                <a:gd name="connsiteX143" fmla="*/ 59037 w 225766"/>
                <a:gd name="connsiteY143" fmla="*/ 37215 h 125964"/>
                <a:gd name="connsiteX144" fmla="*/ 57791 w 225766"/>
                <a:gd name="connsiteY144" fmla="*/ 35555 h 125964"/>
                <a:gd name="connsiteX145" fmla="*/ 62498 w 225766"/>
                <a:gd name="connsiteY145" fmla="*/ 35763 h 125964"/>
                <a:gd name="connsiteX146" fmla="*/ 64643 w 225766"/>
                <a:gd name="connsiteY146" fmla="*/ 32512 h 125964"/>
                <a:gd name="connsiteX147" fmla="*/ 64020 w 225766"/>
                <a:gd name="connsiteY147" fmla="*/ 27946 h 125964"/>
                <a:gd name="connsiteX148" fmla="*/ 60767 w 225766"/>
                <a:gd name="connsiteY148" fmla="*/ 24418 h 125964"/>
                <a:gd name="connsiteX149" fmla="*/ 62290 w 225766"/>
                <a:gd name="connsiteY149" fmla="*/ 22136 h 125964"/>
                <a:gd name="connsiteX150" fmla="*/ 60352 w 225766"/>
                <a:gd name="connsiteY150" fmla="*/ 19023 h 125964"/>
                <a:gd name="connsiteX151" fmla="*/ 52462 w 225766"/>
                <a:gd name="connsiteY151" fmla="*/ 12175 h 125964"/>
                <a:gd name="connsiteX152" fmla="*/ 47479 w 225766"/>
                <a:gd name="connsiteY152" fmla="*/ 9131 h 125964"/>
                <a:gd name="connsiteX153" fmla="*/ 45956 w 225766"/>
                <a:gd name="connsiteY153" fmla="*/ 7747 h 125964"/>
                <a:gd name="connsiteX154" fmla="*/ 44503 w 225766"/>
                <a:gd name="connsiteY154" fmla="*/ 6226 h 125964"/>
                <a:gd name="connsiteX155" fmla="*/ 42911 w 225766"/>
                <a:gd name="connsiteY155" fmla="*/ 4773 h 125964"/>
                <a:gd name="connsiteX156" fmla="*/ 41111 w 225766"/>
                <a:gd name="connsiteY156" fmla="*/ 3735 h 125964"/>
                <a:gd name="connsiteX157" fmla="*/ 38066 w 225766"/>
                <a:gd name="connsiteY157" fmla="*/ 3528 h 125964"/>
                <a:gd name="connsiteX158" fmla="*/ 33083 w 225766"/>
                <a:gd name="connsiteY158" fmla="*/ 3804 h 125964"/>
                <a:gd name="connsiteX159" fmla="*/ 28792 w 225766"/>
                <a:gd name="connsiteY159" fmla="*/ 4980 h 125964"/>
                <a:gd name="connsiteX160" fmla="*/ 27546 w 225766"/>
                <a:gd name="connsiteY160" fmla="*/ 7471 h 125964"/>
                <a:gd name="connsiteX161" fmla="*/ 28861 w 225766"/>
                <a:gd name="connsiteY161" fmla="*/ 8370 h 125964"/>
                <a:gd name="connsiteX162" fmla="*/ 31353 w 225766"/>
                <a:gd name="connsiteY162" fmla="*/ 8370 h 125964"/>
                <a:gd name="connsiteX163" fmla="*/ 35713 w 225766"/>
                <a:gd name="connsiteY163" fmla="*/ 7817 h 125964"/>
                <a:gd name="connsiteX164" fmla="*/ 36751 w 225766"/>
                <a:gd name="connsiteY164" fmla="*/ 8301 h 125964"/>
                <a:gd name="connsiteX165" fmla="*/ 40696 w 225766"/>
                <a:gd name="connsiteY165" fmla="*/ 10722 h 125964"/>
                <a:gd name="connsiteX166" fmla="*/ 32806 w 225766"/>
                <a:gd name="connsiteY166" fmla="*/ 12313 h 125964"/>
                <a:gd name="connsiteX167" fmla="*/ 32114 w 225766"/>
                <a:gd name="connsiteY167" fmla="*/ 13696 h 125964"/>
                <a:gd name="connsiteX168" fmla="*/ 36197 w 225766"/>
                <a:gd name="connsiteY168" fmla="*/ 16878 h 125964"/>
                <a:gd name="connsiteX169" fmla="*/ 40281 w 225766"/>
                <a:gd name="connsiteY169" fmla="*/ 19092 h 125964"/>
                <a:gd name="connsiteX170" fmla="*/ 41319 w 225766"/>
                <a:gd name="connsiteY170" fmla="*/ 20475 h 125964"/>
                <a:gd name="connsiteX171" fmla="*/ 41942 w 225766"/>
                <a:gd name="connsiteY171" fmla="*/ 22966 h 125964"/>
                <a:gd name="connsiteX172" fmla="*/ 41804 w 225766"/>
                <a:gd name="connsiteY172" fmla="*/ 25594 h 125964"/>
                <a:gd name="connsiteX173" fmla="*/ 40973 w 225766"/>
                <a:gd name="connsiteY173" fmla="*/ 26701 h 125964"/>
                <a:gd name="connsiteX174" fmla="*/ 39589 w 225766"/>
                <a:gd name="connsiteY174" fmla="*/ 27462 h 125964"/>
                <a:gd name="connsiteX175" fmla="*/ 37928 w 225766"/>
                <a:gd name="connsiteY175" fmla="*/ 28984 h 125964"/>
                <a:gd name="connsiteX176" fmla="*/ 38204 w 225766"/>
                <a:gd name="connsiteY176" fmla="*/ 25041 h 125964"/>
                <a:gd name="connsiteX177" fmla="*/ 37858 w 225766"/>
                <a:gd name="connsiteY177" fmla="*/ 22896 h 125964"/>
                <a:gd name="connsiteX178" fmla="*/ 36682 w 225766"/>
                <a:gd name="connsiteY178" fmla="*/ 21513 h 125964"/>
                <a:gd name="connsiteX179" fmla="*/ 35644 w 225766"/>
                <a:gd name="connsiteY179" fmla="*/ 21790 h 125964"/>
                <a:gd name="connsiteX180" fmla="*/ 31491 w 225766"/>
                <a:gd name="connsiteY180" fmla="*/ 23381 h 125964"/>
                <a:gd name="connsiteX181" fmla="*/ 29553 w 225766"/>
                <a:gd name="connsiteY181" fmla="*/ 23726 h 125964"/>
                <a:gd name="connsiteX182" fmla="*/ 27546 w 225766"/>
                <a:gd name="connsiteY182" fmla="*/ 17778 h 125964"/>
                <a:gd name="connsiteX183" fmla="*/ 22355 w 225766"/>
                <a:gd name="connsiteY183" fmla="*/ 15218 h 125964"/>
                <a:gd name="connsiteX184" fmla="*/ 18687 w 225766"/>
                <a:gd name="connsiteY184" fmla="*/ 16394 h 125964"/>
                <a:gd name="connsiteX185" fmla="*/ 20971 w 225766"/>
                <a:gd name="connsiteY185" fmla="*/ 21720 h 125964"/>
                <a:gd name="connsiteX186" fmla="*/ 18964 w 225766"/>
                <a:gd name="connsiteY186" fmla="*/ 21098 h 125964"/>
                <a:gd name="connsiteX187" fmla="*/ 16818 w 225766"/>
                <a:gd name="connsiteY187" fmla="*/ 20199 h 125964"/>
                <a:gd name="connsiteX188" fmla="*/ 15019 w 225766"/>
                <a:gd name="connsiteY188" fmla="*/ 19991 h 125964"/>
                <a:gd name="connsiteX189" fmla="*/ 13911 w 225766"/>
                <a:gd name="connsiteY189" fmla="*/ 21098 h 125964"/>
                <a:gd name="connsiteX190" fmla="*/ 14257 w 225766"/>
                <a:gd name="connsiteY190" fmla="*/ 23104 h 125964"/>
                <a:gd name="connsiteX191" fmla="*/ 15711 w 225766"/>
                <a:gd name="connsiteY191" fmla="*/ 25110 h 125964"/>
                <a:gd name="connsiteX192" fmla="*/ 19033 w 225766"/>
                <a:gd name="connsiteY192" fmla="*/ 28430 h 125964"/>
                <a:gd name="connsiteX193" fmla="*/ 16265 w 225766"/>
                <a:gd name="connsiteY193" fmla="*/ 28223 h 125964"/>
                <a:gd name="connsiteX194" fmla="*/ 13981 w 225766"/>
                <a:gd name="connsiteY194" fmla="*/ 28707 h 125964"/>
                <a:gd name="connsiteX195" fmla="*/ 13081 w 225766"/>
                <a:gd name="connsiteY195" fmla="*/ 30021 h 125964"/>
                <a:gd name="connsiteX196" fmla="*/ 14603 w 225766"/>
                <a:gd name="connsiteY196" fmla="*/ 32373 h 125964"/>
                <a:gd name="connsiteX197" fmla="*/ 16749 w 225766"/>
                <a:gd name="connsiteY197" fmla="*/ 33480 h 125964"/>
                <a:gd name="connsiteX198" fmla="*/ 19241 w 225766"/>
                <a:gd name="connsiteY198" fmla="*/ 33826 h 125964"/>
                <a:gd name="connsiteX199" fmla="*/ 21801 w 225766"/>
                <a:gd name="connsiteY199" fmla="*/ 33895 h 125964"/>
                <a:gd name="connsiteX200" fmla="*/ 24016 w 225766"/>
                <a:gd name="connsiteY200" fmla="*/ 34310 h 125964"/>
                <a:gd name="connsiteX201" fmla="*/ 20486 w 225766"/>
                <a:gd name="connsiteY201" fmla="*/ 36454 h 125964"/>
                <a:gd name="connsiteX202" fmla="*/ 18687 w 225766"/>
                <a:gd name="connsiteY202" fmla="*/ 37146 h 125964"/>
                <a:gd name="connsiteX203" fmla="*/ 16749 w 225766"/>
                <a:gd name="connsiteY203" fmla="*/ 37215 h 125964"/>
                <a:gd name="connsiteX204" fmla="*/ 14950 w 225766"/>
                <a:gd name="connsiteY204" fmla="*/ 36247 h 125964"/>
                <a:gd name="connsiteX205" fmla="*/ 12735 w 225766"/>
                <a:gd name="connsiteY205" fmla="*/ 34517 h 125964"/>
                <a:gd name="connsiteX206" fmla="*/ 10520 w 225766"/>
                <a:gd name="connsiteY206" fmla="*/ 33134 h 125964"/>
                <a:gd name="connsiteX207" fmla="*/ 8513 w 225766"/>
                <a:gd name="connsiteY207" fmla="*/ 32927 h 125964"/>
                <a:gd name="connsiteX208" fmla="*/ 7544 w 225766"/>
                <a:gd name="connsiteY208" fmla="*/ 34863 h 125964"/>
                <a:gd name="connsiteX209" fmla="*/ 8374 w 225766"/>
                <a:gd name="connsiteY209" fmla="*/ 38115 h 125964"/>
                <a:gd name="connsiteX210" fmla="*/ 10243 w 225766"/>
                <a:gd name="connsiteY210" fmla="*/ 41504 h 125964"/>
                <a:gd name="connsiteX211" fmla="*/ 12181 w 225766"/>
                <a:gd name="connsiteY211" fmla="*/ 43787 h 125964"/>
                <a:gd name="connsiteX212" fmla="*/ 9205 w 225766"/>
                <a:gd name="connsiteY212" fmla="*/ 42680 h 125964"/>
                <a:gd name="connsiteX213" fmla="*/ 6575 w 225766"/>
                <a:gd name="connsiteY213" fmla="*/ 41227 h 125964"/>
                <a:gd name="connsiteX214" fmla="*/ 3945 w 225766"/>
                <a:gd name="connsiteY214" fmla="*/ 40605 h 125964"/>
                <a:gd name="connsiteX215" fmla="*/ 1176 w 225766"/>
                <a:gd name="connsiteY215" fmla="*/ 42127 h 125964"/>
                <a:gd name="connsiteX216" fmla="*/ 0 w 225766"/>
                <a:gd name="connsiteY216" fmla="*/ 44686 h 125964"/>
                <a:gd name="connsiteX217" fmla="*/ 2007 w 225766"/>
                <a:gd name="connsiteY217" fmla="*/ 46000 h 125964"/>
                <a:gd name="connsiteX218" fmla="*/ 5537 w 225766"/>
                <a:gd name="connsiteY218" fmla="*/ 46830 h 125964"/>
                <a:gd name="connsiteX219" fmla="*/ 8790 w 225766"/>
                <a:gd name="connsiteY219" fmla="*/ 47868 h 125964"/>
                <a:gd name="connsiteX220" fmla="*/ 12942 w 225766"/>
                <a:gd name="connsiteY220" fmla="*/ 48906 h 125964"/>
                <a:gd name="connsiteX221" fmla="*/ 18825 w 225766"/>
                <a:gd name="connsiteY221" fmla="*/ 47176 h 125964"/>
                <a:gd name="connsiteX222" fmla="*/ 24985 w 225766"/>
                <a:gd name="connsiteY222" fmla="*/ 44548 h 125964"/>
                <a:gd name="connsiteX223" fmla="*/ 29692 w 225766"/>
                <a:gd name="connsiteY223" fmla="*/ 42957 h 125964"/>
                <a:gd name="connsiteX224" fmla="*/ 34675 w 225766"/>
                <a:gd name="connsiteY224" fmla="*/ 42542 h 125964"/>
                <a:gd name="connsiteX225" fmla="*/ 37374 w 225766"/>
                <a:gd name="connsiteY225" fmla="*/ 42680 h 125964"/>
                <a:gd name="connsiteX226" fmla="*/ 40004 w 225766"/>
                <a:gd name="connsiteY226" fmla="*/ 43164 h 125964"/>
                <a:gd name="connsiteX227" fmla="*/ 41111 w 225766"/>
                <a:gd name="connsiteY227" fmla="*/ 43787 h 125964"/>
                <a:gd name="connsiteX228" fmla="*/ 42980 w 225766"/>
                <a:gd name="connsiteY228" fmla="*/ 45240 h 125964"/>
                <a:gd name="connsiteX229" fmla="*/ 43810 w 225766"/>
                <a:gd name="connsiteY229" fmla="*/ 45724 h 125964"/>
                <a:gd name="connsiteX230" fmla="*/ 45264 w 225766"/>
                <a:gd name="connsiteY230" fmla="*/ 45862 h 125964"/>
                <a:gd name="connsiteX231" fmla="*/ 48309 w 225766"/>
                <a:gd name="connsiteY231" fmla="*/ 45724 h 125964"/>
                <a:gd name="connsiteX232" fmla="*/ 49901 w 225766"/>
                <a:gd name="connsiteY232" fmla="*/ 45793 h 125964"/>
                <a:gd name="connsiteX233" fmla="*/ 53569 w 225766"/>
                <a:gd name="connsiteY233" fmla="*/ 47799 h 125964"/>
                <a:gd name="connsiteX234" fmla="*/ 51354 w 225766"/>
                <a:gd name="connsiteY234" fmla="*/ 50428 h 125964"/>
                <a:gd name="connsiteX235" fmla="*/ 43119 w 225766"/>
                <a:gd name="connsiteY235" fmla="*/ 55339 h 125964"/>
                <a:gd name="connsiteX236" fmla="*/ 41250 w 225766"/>
                <a:gd name="connsiteY236" fmla="*/ 57345 h 125964"/>
                <a:gd name="connsiteX237" fmla="*/ 40904 w 225766"/>
                <a:gd name="connsiteY237" fmla="*/ 58590 h 125964"/>
                <a:gd name="connsiteX238" fmla="*/ 42011 w 225766"/>
                <a:gd name="connsiteY238" fmla="*/ 59558 h 125964"/>
                <a:gd name="connsiteX239" fmla="*/ 44572 w 225766"/>
                <a:gd name="connsiteY239" fmla="*/ 60527 h 125964"/>
                <a:gd name="connsiteX240" fmla="*/ 47686 w 225766"/>
                <a:gd name="connsiteY240" fmla="*/ 61149 h 125964"/>
                <a:gd name="connsiteX241" fmla="*/ 50109 w 225766"/>
                <a:gd name="connsiteY241" fmla="*/ 61011 h 125964"/>
                <a:gd name="connsiteX242" fmla="*/ 52462 w 225766"/>
                <a:gd name="connsiteY242" fmla="*/ 60181 h 125964"/>
                <a:gd name="connsiteX243" fmla="*/ 55300 w 225766"/>
                <a:gd name="connsiteY243" fmla="*/ 58867 h 125964"/>
                <a:gd name="connsiteX244" fmla="*/ 54815 w 225766"/>
                <a:gd name="connsiteY244" fmla="*/ 62740 h 125964"/>
                <a:gd name="connsiteX245" fmla="*/ 51978 w 225766"/>
                <a:gd name="connsiteY245" fmla="*/ 64331 h 125964"/>
                <a:gd name="connsiteX246" fmla="*/ 48102 w 225766"/>
                <a:gd name="connsiteY246" fmla="*/ 64746 h 125964"/>
                <a:gd name="connsiteX247" fmla="*/ 37443 w 225766"/>
                <a:gd name="connsiteY247" fmla="*/ 64885 h 125964"/>
                <a:gd name="connsiteX248" fmla="*/ 35436 w 225766"/>
                <a:gd name="connsiteY248" fmla="*/ 65161 h 125964"/>
                <a:gd name="connsiteX249" fmla="*/ 34121 w 225766"/>
                <a:gd name="connsiteY249" fmla="*/ 65577 h 125964"/>
                <a:gd name="connsiteX250" fmla="*/ 31422 w 225766"/>
                <a:gd name="connsiteY250" fmla="*/ 66822 h 125964"/>
                <a:gd name="connsiteX251" fmla="*/ 29899 w 225766"/>
                <a:gd name="connsiteY251" fmla="*/ 67237 h 125964"/>
                <a:gd name="connsiteX252" fmla="*/ 28377 w 225766"/>
                <a:gd name="connsiteY252" fmla="*/ 67375 h 125964"/>
                <a:gd name="connsiteX253" fmla="*/ 26369 w 225766"/>
                <a:gd name="connsiteY253" fmla="*/ 66891 h 125964"/>
                <a:gd name="connsiteX254" fmla="*/ 25054 w 225766"/>
                <a:gd name="connsiteY254" fmla="*/ 66960 h 125964"/>
                <a:gd name="connsiteX255" fmla="*/ 24016 w 225766"/>
                <a:gd name="connsiteY255" fmla="*/ 67237 h 125964"/>
                <a:gd name="connsiteX256" fmla="*/ 19864 w 225766"/>
                <a:gd name="connsiteY256" fmla="*/ 68828 h 125964"/>
                <a:gd name="connsiteX257" fmla="*/ 11974 w 225766"/>
                <a:gd name="connsiteY257" fmla="*/ 69934 h 125964"/>
                <a:gd name="connsiteX258" fmla="*/ 9205 w 225766"/>
                <a:gd name="connsiteY258" fmla="*/ 71456 h 125964"/>
                <a:gd name="connsiteX259" fmla="*/ 10105 w 225766"/>
                <a:gd name="connsiteY259" fmla="*/ 74846 h 125964"/>
                <a:gd name="connsiteX260" fmla="*/ 12942 w 225766"/>
                <a:gd name="connsiteY260" fmla="*/ 76852 h 125964"/>
                <a:gd name="connsiteX261" fmla="*/ 16195 w 225766"/>
                <a:gd name="connsiteY261" fmla="*/ 76298 h 125964"/>
                <a:gd name="connsiteX262" fmla="*/ 19656 w 225766"/>
                <a:gd name="connsiteY262" fmla="*/ 74846 h 125964"/>
                <a:gd name="connsiteX263" fmla="*/ 23116 w 225766"/>
                <a:gd name="connsiteY263" fmla="*/ 73808 h 125964"/>
                <a:gd name="connsiteX264" fmla="*/ 27269 w 225766"/>
                <a:gd name="connsiteY264" fmla="*/ 73670 h 125964"/>
                <a:gd name="connsiteX265" fmla="*/ 37512 w 225766"/>
                <a:gd name="connsiteY265" fmla="*/ 74500 h 125964"/>
                <a:gd name="connsiteX266" fmla="*/ 41596 w 225766"/>
                <a:gd name="connsiteY266" fmla="*/ 75330 h 125964"/>
                <a:gd name="connsiteX267" fmla="*/ 44641 w 225766"/>
                <a:gd name="connsiteY267" fmla="*/ 77198 h 125964"/>
                <a:gd name="connsiteX268" fmla="*/ 44710 w 225766"/>
                <a:gd name="connsiteY268" fmla="*/ 79480 h 125964"/>
                <a:gd name="connsiteX269" fmla="*/ 44433 w 225766"/>
                <a:gd name="connsiteY269" fmla="*/ 81971 h 125964"/>
                <a:gd name="connsiteX270" fmla="*/ 46441 w 225766"/>
                <a:gd name="connsiteY270" fmla="*/ 84392 h 125964"/>
                <a:gd name="connsiteX271" fmla="*/ 49901 w 225766"/>
                <a:gd name="connsiteY271" fmla="*/ 84876 h 125964"/>
                <a:gd name="connsiteX272" fmla="*/ 56199 w 225766"/>
                <a:gd name="connsiteY272" fmla="*/ 81417 h 125964"/>
                <a:gd name="connsiteX273" fmla="*/ 59175 w 225766"/>
                <a:gd name="connsiteY273" fmla="*/ 81625 h 125964"/>
                <a:gd name="connsiteX274" fmla="*/ 56476 w 225766"/>
                <a:gd name="connsiteY274" fmla="*/ 83354 h 125964"/>
                <a:gd name="connsiteX275" fmla="*/ 52670 w 225766"/>
                <a:gd name="connsiteY275" fmla="*/ 86259 h 125964"/>
                <a:gd name="connsiteX276" fmla="*/ 50524 w 225766"/>
                <a:gd name="connsiteY276" fmla="*/ 89164 h 125964"/>
                <a:gd name="connsiteX277" fmla="*/ 52739 w 225766"/>
                <a:gd name="connsiteY277" fmla="*/ 90686 h 125964"/>
                <a:gd name="connsiteX278" fmla="*/ 51770 w 225766"/>
                <a:gd name="connsiteY278" fmla="*/ 91378 h 125964"/>
                <a:gd name="connsiteX279" fmla="*/ 51009 w 225766"/>
                <a:gd name="connsiteY279" fmla="*/ 92070 h 125964"/>
                <a:gd name="connsiteX280" fmla="*/ 49624 w 225766"/>
                <a:gd name="connsiteY280" fmla="*/ 93661 h 125964"/>
                <a:gd name="connsiteX281" fmla="*/ 52739 w 225766"/>
                <a:gd name="connsiteY281" fmla="*/ 93107 h 125964"/>
                <a:gd name="connsiteX282" fmla="*/ 55715 w 225766"/>
                <a:gd name="connsiteY282" fmla="*/ 91724 h 125964"/>
                <a:gd name="connsiteX283" fmla="*/ 58622 w 225766"/>
                <a:gd name="connsiteY283" fmla="*/ 90548 h 125964"/>
                <a:gd name="connsiteX284" fmla="*/ 61875 w 225766"/>
                <a:gd name="connsiteY284" fmla="*/ 91240 h 125964"/>
                <a:gd name="connsiteX285" fmla="*/ 57722 w 225766"/>
                <a:gd name="connsiteY285" fmla="*/ 92623 h 125964"/>
                <a:gd name="connsiteX286" fmla="*/ 54954 w 225766"/>
                <a:gd name="connsiteY286" fmla="*/ 95736 h 125964"/>
                <a:gd name="connsiteX287" fmla="*/ 52600 w 225766"/>
                <a:gd name="connsiteY287" fmla="*/ 99541 h 125964"/>
                <a:gd name="connsiteX288" fmla="*/ 49555 w 225766"/>
                <a:gd name="connsiteY288" fmla="*/ 102723 h 125964"/>
                <a:gd name="connsiteX289" fmla="*/ 47479 w 225766"/>
                <a:gd name="connsiteY289" fmla="*/ 103829 h 125964"/>
                <a:gd name="connsiteX290" fmla="*/ 44710 w 225766"/>
                <a:gd name="connsiteY290" fmla="*/ 104798 h 125964"/>
                <a:gd name="connsiteX291" fmla="*/ 42011 w 225766"/>
                <a:gd name="connsiteY291" fmla="*/ 105490 h 125964"/>
                <a:gd name="connsiteX292" fmla="*/ 39866 w 225766"/>
                <a:gd name="connsiteY292" fmla="*/ 105490 h 125964"/>
                <a:gd name="connsiteX293" fmla="*/ 38481 w 225766"/>
                <a:gd name="connsiteY293" fmla="*/ 104452 h 125964"/>
                <a:gd name="connsiteX294" fmla="*/ 37582 w 225766"/>
                <a:gd name="connsiteY294" fmla="*/ 103068 h 125964"/>
                <a:gd name="connsiteX295" fmla="*/ 36751 w 225766"/>
                <a:gd name="connsiteY295" fmla="*/ 102515 h 125964"/>
                <a:gd name="connsiteX296" fmla="*/ 35436 w 225766"/>
                <a:gd name="connsiteY296" fmla="*/ 103829 h 125964"/>
                <a:gd name="connsiteX297" fmla="*/ 35090 w 225766"/>
                <a:gd name="connsiteY297" fmla="*/ 105697 h 125964"/>
                <a:gd name="connsiteX298" fmla="*/ 35644 w 225766"/>
                <a:gd name="connsiteY298" fmla="*/ 108118 h 125964"/>
                <a:gd name="connsiteX299" fmla="*/ 36613 w 225766"/>
                <a:gd name="connsiteY299" fmla="*/ 110193 h 125964"/>
                <a:gd name="connsiteX300" fmla="*/ 37651 w 225766"/>
                <a:gd name="connsiteY300" fmla="*/ 111438 h 125964"/>
                <a:gd name="connsiteX301" fmla="*/ 39658 w 225766"/>
                <a:gd name="connsiteY301" fmla="*/ 111646 h 125964"/>
                <a:gd name="connsiteX302" fmla="*/ 47963 w 225766"/>
                <a:gd name="connsiteY302" fmla="*/ 110885 h 125964"/>
                <a:gd name="connsiteX303" fmla="*/ 58829 w 225766"/>
                <a:gd name="connsiteY303" fmla="*/ 111023 h 125964"/>
                <a:gd name="connsiteX304" fmla="*/ 62152 w 225766"/>
                <a:gd name="connsiteY304" fmla="*/ 110470 h 125964"/>
                <a:gd name="connsiteX305" fmla="*/ 64020 w 225766"/>
                <a:gd name="connsiteY305" fmla="*/ 109571 h 125964"/>
                <a:gd name="connsiteX306" fmla="*/ 65681 w 225766"/>
                <a:gd name="connsiteY306" fmla="*/ 108326 h 125964"/>
                <a:gd name="connsiteX307" fmla="*/ 67481 w 225766"/>
                <a:gd name="connsiteY307" fmla="*/ 107565 h 125964"/>
                <a:gd name="connsiteX308" fmla="*/ 69557 w 225766"/>
                <a:gd name="connsiteY308" fmla="*/ 107772 h 125964"/>
                <a:gd name="connsiteX309" fmla="*/ 68796 w 225766"/>
                <a:gd name="connsiteY309" fmla="*/ 109640 h 125964"/>
                <a:gd name="connsiteX310" fmla="*/ 71149 w 225766"/>
                <a:gd name="connsiteY310" fmla="*/ 111093 h 125964"/>
                <a:gd name="connsiteX311" fmla="*/ 77032 w 225766"/>
                <a:gd name="connsiteY311" fmla="*/ 112822 h 125964"/>
                <a:gd name="connsiteX312" fmla="*/ 77516 w 225766"/>
                <a:gd name="connsiteY312" fmla="*/ 113168 h 125964"/>
                <a:gd name="connsiteX313" fmla="*/ 78070 w 225766"/>
                <a:gd name="connsiteY313" fmla="*/ 113859 h 125964"/>
                <a:gd name="connsiteX314" fmla="*/ 78901 w 225766"/>
                <a:gd name="connsiteY314" fmla="*/ 114482 h 125964"/>
                <a:gd name="connsiteX315" fmla="*/ 79939 w 225766"/>
                <a:gd name="connsiteY315" fmla="*/ 114897 h 125964"/>
                <a:gd name="connsiteX316" fmla="*/ 81461 w 225766"/>
                <a:gd name="connsiteY316" fmla="*/ 114344 h 125964"/>
                <a:gd name="connsiteX317" fmla="*/ 82430 w 225766"/>
                <a:gd name="connsiteY317" fmla="*/ 113168 h 125964"/>
                <a:gd name="connsiteX318" fmla="*/ 83330 w 225766"/>
                <a:gd name="connsiteY318" fmla="*/ 112614 h 125964"/>
                <a:gd name="connsiteX319" fmla="*/ 84714 w 225766"/>
                <a:gd name="connsiteY319" fmla="*/ 113859 h 125964"/>
                <a:gd name="connsiteX320" fmla="*/ 82776 w 225766"/>
                <a:gd name="connsiteY320" fmla="*/ 114205 h 125964"/>
                <a:gd name="connsiteX321" fmla="*/ 82223 w 225766"/>
                <a:gd name="connsiteY321" fmla="*/ 115174 h 125964"/>
                <a:gd name="connsiteX322" fmla="*/ 82569 w 225766"/>
                <a:gd name="connsiteY322" fmla="*/ 116419 h 125964"/>
                <a:gd name="connsiteX323" fmla="*/ 83469 w 225766"/>
                <a:gd name="connsiteY323" fmla="*/ 117872 h 125964"/>
                <a:gd name="connsiteX324" fmla="*/ 86237 w 225766"/>
                <a:gd name="connsiteY324" fmla="*/ 120293 h 125964"/>
                <a:gd name="connsiteX325" fmla="*/ 89905 w 225766"/>
                <a:gd name="connsiteY325" fmla="*/ 121330 h 125964"/>
                <a:gd name="connsiteX326" fmla="*/ 97449 w 225766"/>
                <a:gd name="connsiteY326" fmla="*/ 122091 h 125964"/>
                <a:gd name="connsiteX327" fmla="*/ 113229 w 225766"/>
                <a:gd name="connsiteY327" fmla="*/ 125688 h 125964"/>
                <a:gd name="connsiteX328" fmla="*/ 121119 w 225766"/>
                <a:gd name="connsiteY328" fmla="*/ 125965 h 125964"/>
                <a:gd name="connsiteX329" fmla="*/ 129148 w 225766"/>
                <a:gd name="connsiteY329" fmla="*/ 124097 h 125964"/>
                <a:gd name="connsiteX330" fmla="*/ 128802 w 225766"/>
                <a:gd name="connsiteY330" fmla="*/ 122575 h 125964"/>
                <a:gd name="connsiteX331" fmla="*/ 130186 w 225766"/>
                <a:gd name="connsiteY331" fmla="*/ 122575 h 125964"/>
                <a:gd name="connsiteX332" fmla="*/ 132470 w 225766"/>
                <a:gd name="connsiteY332" fmla="*/ 122714 h 125964"/>
                <a:gd name="connsiteX333" fmla="*/ 134823 w 225766"/>
                <a:gd name="connsiteY333" fmla="*/ 121884 h 125964"/>
                <a:gd name="connsiteX334" fmla="*/ 136207 w 225766"/>
                <a:gd name="connsiteY334" fmla="*/ 120154 h 125964"/>
                <a:gd name="connsiteX335" fmla="*/ 136692 w 225766"/>
                <a:gd name="connsiteY335" fmla="*/ 118356 h 125964"/>
                <a:gd name="connsiteX336" fmla="*/ 137661 w 225766"/>
                <a:gd name="connsiteY336" fmla="*/ 116557 h 125964"/>
                <a:gd name="connsiteX337" fmla="*/ 140152 w 225766"/>
                <a:gd name="connsiteY337" fmla="*/ 114897 h 125964"/>
                <a:gd name="connsiteX338" fmla="*/ 147004 w 225766"/>
                <a:gd name="connsiteY338" fmla="*/ 112753 h 125964"/>
                <a:gd name="connsiteX339" fmla="*/ 160916 w 225766"/>
                <a:gd name="connsiteY339" fmla="*/ 110124 h 12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Lst>
              <a:rect l="l" t="t" r="r" b="b"/>
              <a:pathLst>
                <a:path w="225766" h="125964">
                  <a:moveTo>
                    <a:pt x="160916" y="110124"/>
                  </a:moveTo>
                  <a:lnTo>
                    <a:pt x="167283" y="106873"/>
                  </a:lnTo>
                  <a:lnTo>
                    <a:pt x="175727" y="100440"/>
                  </a:lnTo>
                  <a:lnTo>
                    <a:pt x="178980" y="98710"/>
                  </a:lnTo>
                  <a:lnTo>
                    <a:pt x="182994" y="97120"/>
                  </a:lnTo>
                  <a:lnTo>
                    <a:pt x="194829" y="94352"/>
                  </a:lnTo>
                  <a:lnTo>
                    <a:pt x="197874" y="93246"/>
                  </a:lnTo>
                  <a:lnTo>
                    <a:pt x="201473" y="91447"/>
                  </a:lnTo>
                  <a:lnTo>
                    <a:pt x="204795" y="89234"/>
                  </a:lnTo>
                  <a:lnTo>
                    <a:pt x="206941" y="86813"/>
                  </a:lnTo>
                  <a:lnTo>
                    <a:pt x="207287" y="85637"/>
                  </a:lnTo>
                  <a:lnTo>
                    <a:pt x="207426" y="84461"/>
                  </a:lnTo>
                  <a:lnTo>
                    <a:pt x="207426" y="83423"/>
                  </a:lnTo>
                  <a:lnTo>
                    <a:pt x="207495" y="82662"/>
                  </a:lnTo>
                  <a:lnTo>
                    <a:pt x="208533" y="79965"/>
                  </a:lnTo>
                  <a:lnTo>
                    <a:pt x="208879" y="78512"/>
                  </a:lnTo>
                  <a:lnTo>
                    <a:pt x="208741" y="76921"/>
                  </a:lnTo>
                  <a:lnTo>
                    <a:pt x="211301" y="77889"/>
                  </a:lnTo>
                  <a:lnTo>
                    <a:pt x="213585" y="77958"/>
                  </a:lnTo>
                  <a:lnTo>
                    <a:pt x="215731" y="77128"/>
                  </a:lnTo>
                  <a:lnTo>
                    <a:pt x="217738" y="75399"/>
                  </a:lnTo>
                  <a:lnTo>
                    <a:pt x="218915" y="73255"/>
                  </a:lnTo>
                  <a:lnTo>
                    <a:pt x="219261" y="70765"/>
                  </a:lnTo>
                  <a:lnTo>
                    <a:pt x="219399" y="68482"/>
                  </a:lnTo>
                  <a:lnTo>
                    <a:pt x="219814" y="66960"/>
                  </a:lnTo>
                  <a:lnTo>
                    <a:pt x="221337" y="65992"/>
                  </a:lnTo>
                  <a:lnTo>
                    <a:pt x="223067" y="65715"/>
                  </a:lnTo>
                  <a:lnTo>
                    <a:pt x="224728" y="65231"/>
                  </a:lnTo>
                  <a:lnTo>
                    <a:pt x="225766" y="63570"/>
                  </a:lnTo>
                  <a:lnTo>
                    <a:pt x="225766" y="61703"/>
                  </a:lnTo>
                  <a:lnTo>
                    <a:pt x="225005" y="60389"/>
                  </a:lnTo>
                  <a:lnTo>
                    <a:pt x="223621" y="59420"/>
                  </a:lnTo>
                  <a:lnTo>
                    <a:pt x="221891" y="58590"/>
                  </a:lnTo>
                  <a:lnTo>
                    <a:pt x="223483" y="57552"/>
                  </a:lnTo>
                  <a:lnTo>
                    <a:pt x="223759" y="56515"/>
                  </a:lnTo>
                  <a:lnTo>
                    <a:pt x="223275" y="54509"/>
                  </a:lnTo>
                  <a:lnTo>
                    <a:pt x="222167" y="53402"/>
                  </a:lnTo>
                  <a:lnTo>
                    <a:pt x="221406" y="52364"/>
                  </a:lnTo>
                  <a:lnTo>
                    <a:pt x="221060" y="51465"/>
                  </a:lnTo>
                  <a:lnTo>
                    <a:pt x="221475" y="51188"/>
                  </a:lnTo>
                  <a:lnTo>
                    <a:pt x="223344" y="49113"/>
                  </a:lnTo>
                  <a:lnTo>
                    <a:pt x="223898" y="48491"/>
                  </a:lnTo>
                  <a:lnTo>
                    <a:pt x="224451" y="46900"/>
                  </a:lnTo>
                  <a:lnTo>
                    <a:pt x="224659" y="45793"/>
                  </a:lnTo>
                  <a:lnTo>
                    <a:pt x="224382" y="44617"/>
                  </a:lnTo>
                  <a:lnTo>
                    <a:pt x="223621" y="43303"/>
                  </a:lnTo>
                  <a:lnTo>
                    <a:pt x="223275" y="43233"/>
                  </a:lnTo>
                  <a:lnTo>
                    <a:pt x="222721" y="43303"/>
                  </a:lnTo>
                  <a:lnTo>
                    <a:pt x="222167" y="43441"/>
                  </a:lnTo>
                  <a:lnTo>
                    <a:pt x="222098" y="43648"/>
                  </a:lnTo>
                  <a:lnTo>
                    <a:pt x="220091" y="41712"/>
                  </a:lnTo>
                  <a:lnTo>
                    <a:pt x="216561" y="40259"/>
                  </a:lnTo>
                  <a:lnTo>
                    <a:pt x="213378" y="39567"/>
                  </a:lnTo>
                  <a:lnTo>
                    <a:pt x="210332" y="40121"/>
                  </a:lnTo>
                  <a:lnTo>
                    <a:pt x="206941" y="42196"/>
                  </a:lnTo>
                  <a:lnTo>
                    <a:pt x="208602" y="39706"/>
                  </a:lnTo>
                  <a:lnTo>
                    <a:pt x="209640" y="36939"/>
                  </a:lnTo>
                  <a:lnTo>
                    <a:pt x="209433" y="34448"/>
                  </a:lnTo>
                  <a:lnTo>
                    <a:pt x="207426" y="32650"/>
                  </a:lnTo>
                  <a:lnTo>
                    <a:pt x="205557" y="32857"/>
                  </a:lnTo>
                  <a:lnTo>
                    <a:pt x="203204" y="33687"/>
                  </a:lnTo>
                  <a:lnTo>
                    <a:pt x="200920" y="34172"/>
                  </a:lnTo>
                  <a:lnTo>
                    <a:pt x="199397" y="33203"/>
                  </a:lnTo>
                  <a:lnTo>
                    <a:pt x="199812" y="31958"/>
                  </a:lnTo>
                  <a:lnTo>
                    <a:pt x="202235" y="27324"/>
                  </a:lnTo>
                  <a:lnTo>
                    <a:pt x="202788" y="25525"/>
                  </a:lnTo>
                  <a:lnTo>
                    <a:pt x="201819" y="21651"/>
                  </a:lnTo>
                  <a:lnTo>
                    <a:pt x="199189" y="20890"/>
                  </a:lnTo>
                  <a:lnTo>
                    <a:pt x="196144" y="20683"/>
                  </a:lnTo>
                  <a:lnTo>
                    <a:pt x="193860" y="18331"/>
                  </a:lnTo>
                  <a:lnTo>
                    <a:pt x="194345" y="14388"/>
                  </a:lnTo>
                  <a:lnTo>
                    <a:pt x="197459" y="11068"/>
                  </a:lnTo>
                  <a:lnTo>
                    <a:pt x="204380" y="5880"/>
                  </a:lnTo>
                  <a:lnTo>
                    <a:pt x="200712" y="6572"/>
                  </a:lnTo>
                  <a:lnTo>
                    <a:pt x="198082" y="7263"/>
                  </a:lnTo>
                  <a:lnTo>
                    <a:pt x="195521" y="8439"/>
                  </a:lnTo>
                  <a:lnTo>
                    <a:pt x="189569" y="11621"/>
                  </a:lnTo>
                  <a:lnTo>
                    <a:pt x="186870" y="12244"/>
                  </a:lnTo>
                  <a:lnTo>
                    <a:pt x="184101" y="11898"/>
                  </a:lnTo>
                  <a:lnTo>
                    <a:pt x="181748" y="10169"/>
                  </a:lnTo>
                  <a:lnTo>
                    <a:pt x="180433" y="7886"/>
                  </a:lnTo>
                  <a:lnTo>
                    <a:pt x="179326" y="5119"/>
                  </a:lnTo>
                  <a:lnTo>
                    <a:pt x="177942" y="2490"/>
                  </a:lnTo>
                  <a:lnTo>
                    <a:pt x="175588" y="484"/>
                  </a:lnTo>
                  <a:lnTo>
                    <a:pt x="173305" y="0"/>
                  </a:lnTo>
                  <a:lnTo>
                    <a:pt x="170121" y="69"/>
                  </a:lnTo>
                  <a:lnTo>
                    <a:pt x="167006" y="692"/>
                  </a:lnTo>
                  <a:lnTo>
                    <a:pt x="164999" y="1868"/>
                  </a:lnTo>
                  <a:lnTo>
                    <a:pt x="164307" y="4289"/>
                  </a:lnTo>
                  <a:lnTo>
                    <a:pt x="165968" y="9684"/>
                  </a:lnTo>
                  <a:lnTo>
                    <a:pt x="165691" y="12451"/>
                  </a:lnTo>
                  <a:lnTo>
                    <a:pt x="163961" y="14457"/>
                  </a:lnTo>
                  <a:lnTo>
                    <a:pt x="161400" y="15772"/>
                  </a:lnTo>
                  <a:lnTo>
                    <a:pt x="158563" y="16394"/>
                  </a:lnTo>
                  <a:lnTo>
                    <a:pt x="156071" y="16117"/>
                  </a:lnTo>
                  <a:lnTo>
                    <a:pt x="153579" y="14803"/>
                  </a:lnTo>
                  <a:lnTo>
                    <a:pt x="152472" y="13835"/>
                  </a:lnTo>
                  <a:lnTo>
                    <a:pt x="151572" y="13973"/>
                  </a:lnTo>
                  <a:lnTo>
                    <a:pt x="149427" y="16048"/>
                  </a:lnTo>
                  <a:lnTo>
                    <a:pt x="147766" y="18123"/>
                  </a:lnTo>
                  <a:lnTo>
                    <a:pt x="144789" y="22551"/>
                  </a:lnTo>
                  <a:lnTo>
                    <a:pt x="143059" y="24556"/>
                  </a:lnTo>
                  <a:lnTo>
                    <a:pt x="136000" y="17086"/>
                  </a:lnTo>
                  <a:lnTo>
                    <a:pt x="131432" y="14388"/>
                  </a:lnTo>
                  <a:lnTo>
                    <a:pt x="127348" y="16187"/>
                  </a:lnTo>
                  <a:lnTo>
                    <a:pt x="127002" y="20199"/>
                  </a:lnTo>
                  <a:lnTo>
                    <a:pt x="131363" y="30298"/>
                  </a:lnTo>
                  <a:lnTo>
                    <a:pt x="130809" y="35071"/>
                  </a:lnTo>
                  <a:lnTo>
                    <a:pt x="124442" y="23242"/>
                  </a:lnTo>
                  <a:lnTo>
                    <a:pt x="120358" y="17017"/>
                  </a:lnTo>
                  <a:lnTo>
                    <a:pt x="115513" y="14250"/>
                  </a:lnTo>
                  <a:lnTo>
                    <a:pt x="113437" y="15011"/>
                  </a:lnTo>
                  <a:lnTo>
                    <a:pt x="106585" y="18608"/>
                  </a:lnTo>
                  <a:lnTo>
                    <a:pt x="104855" y="19784"/>
                  </a:lnTo>
                  <a:lnTo>
                    <a:pt x="103747" y="22896"/>
                  </a:lnTo>
                  <a:lnTo>
                    <a:pt x="104578" y="30021"/>
                  </a:lnTo>
                  <a:lnTo>
                    <a:pt x="103747" y="32650"/>
                  </a:lnTo>
                  <a:lnTo>
                    <a:pt x="99456" y="32027"/>
                  </a:lnTo>
                  <a:lnTo>
                    <a:pt x="90320" y="19438"/>
                  </a:lnTo>
                  <a:lnTo>
                    <a:pt x="85476" y="20130"/>
                  </a:lnTo>
                  <a:lnTo>
                    <a:pt x="84507" y="25387"/>
                  </a:lnTo>
                  <a:lnTo>
                    <a:pt x="84784" y="33203"/>
                  </a:lnTo>
                  <a:lnTo>
                    <a:pt x="84161" y="39706"/>
                  </a:lnTo>
                  <a:lnTo>
                    <a:pt x="80562" y="41504"/>
                  </a:lnTo>
                  <a:lnTo>
                    <a:pt x="79247" y="40605"/>
                  </a:lnTo>
                  <a:lnTo>
                    <a:pt x="78762" y="39498"/>
                  </a:lnTo>
                  <a:lnTo>
                    <a:pt x="78278" y="38737"/>
                  </a:lnTo>
                  <a:lnTo>
                    <a:pt x="76547" y="38737"/>
                  </a:lnTo>
                  <a:lnTo>
                    <a:pt x="75094" y="39498"/>
                  </a:lnTo>
                  <a:lnTo>
                    <a:pt x="73987" y="40951"/>
                  </a:lnTo>
                  <a:lnTo>
                    <a:pt x="72464" y="43994"/>
                  </a:lnTo>
                  <a:lnTo>
                    <a:pt x="71357" y="46830"/>
                  </a:lnTo>
                  <a:lnTo>
                    <a:pt x="68796" y="55546"/>
                  </a:lnTo>
                  <a:lnTo>
                    <a:pt x="66996" y="49874"/>
                  </a:lnTo>
                  <a:lnTo>
                    <a:pt x="65404" y="47660"/>
                  </a:lnTo>
                  <a:lnTo>
                    <a:pt x="62705" y="47107"/>
                  </a:lnTo>
                  <a:lnTo>
                    <a:pt x="63536" y="44340"/>
                  </a:lnTo>
                  <a:lnTo>
                    <a:pt x="63743" y="42888"/>
                  </a:lnTo>
                  <a:lnTo>
                    <a:pt x="63466" y="41366"/>
                  </a:lnTo>
                  <a:lnTo>
                    <a:pt x="62982" y="41504"/>
                  </a:lnTo>
                  <a:lnTo>
                    <a:pt x="62013" y="41781"/>
                  </a:lnTo>
                  <a:lnTo>
                    <a:pt x="61875" y="39913"/>
                  </a:lnTo>
                  <a:lnTo>
                    <a:pt x="60629" y="38599"/>
                  </a:lnTo>
                  <a:lnTo>
                    <a:pt x="59037" y="37215"/>
                  </a:lnTo>
                  <a:lnTo>
                    <a:pt x="57791" y="35555"/>
                  </a:lnTo>
                  <a:lnTo>
                    <a:pt x="62498" y="35763"/>
                  </a:lnTo>
                  <a:lnTo>
                    <a:pt x="64643" y="32512"/>
                  </a:lnTo>
                  <a:lnTo>
                    <a:pt x="64020" y="27946"/>
                  </a:lnTo>
                  <a:lnTo>
                    <a:pt x="60767" y="24418"/>
                  </a:lnTo>
                  <a:lnTo>
                    <a:pt x="62290" y="22136"/>
                  </a:lnTo>
                  <a:lnTo>
                    <a:pt x="60352" y="19023"/>
                  </a:lnTo>
                  <a:lnTo>
                    <a:pt x="52462" y="12175"/>
                  </a:lnTo>
                  <a:lnTo>
                    <a:pt x="47479" y="9131"/>
                  </a:lnTo>
                  <a:lnTo>
                    <a:pt x="45956" y="7747"/>
                  </a:lnTo>
                  <a:lnTo>
                    <a:pt x="44503" y="6226"/>
                  </a:lnTo>
                  <a:lnTo>
                    <a:pt x="42911" y="4773"/>
                  </a:lnTo>
                  <a:lnTo>
                    <a:pt x="41111" y="3735"/>
                  </a:lnTo>
                  <a:lnTo>
                    <a:pt x="38066" y="3528"/>
                  </a:lnTo>
                  <a:lnTo>
                    <a:pt x="33083" y="3804"/>
                  </a:lnTo>
                  <a:lnTo>
                    <a:pt x="28792" y="4980"/>
                  </a:lnTo>
                  <a:lnTo>
                    <a:pt x="27546" y="7471"/>
                  </a:lnTo>
                  <a:lnTo>
                    <a:pt x="28861" y="8370"/>
                  </a:lnTo>
                  <a:lnTo>
                    <a:pt x="31353" y="8370"/>
                  </a:lnTo>
                  <a:lnTo>
                    <a:pt x="35713" y="7817"/>
                  </a:lnTo>
                  <a:lnTo>
                    <a:pt x="36751" y="8301"/>
                  </a:lnTo>
                  <a:lnTo>
                    <a:pt x="40696" y="10722"/>
                  </a:lnTo>
                  <a:lnTo>
                    <a:pt x="32806" y="12313"/>
                  </a:lnTo>
                  <a:lnTo>
                    <a:pt x="32114" y="13696"/>
                  </a:lnTo>
                  <a:lnTo>
                    <a:pt x="36197" y="16878"/>
                  </a:lnTo>
                  <a:lnTo>
                    <a:pt x="40281" y="19092"/>
                  </a:lnTo>
                  <a:lnTo>
                    <a:pt x="41319" y="20475"/>
                  </a:lnTo>
                  <a:lnTo>
                    <a:pt x="41942" y="22966"/>
                  </a:lnTo>
                  <a:lnTo>
                    <a:pt x="41804" y="25594"/>
                  </a:lnTo>
                  <a:lnTo>
                    <a:pt x="40973" y="26701"/>
                  </a:lnTo>
                  <a:lnTo>
                    <a:pt x="39589" y="27462"/>
                  </a:lnTo>
                  <a:lnTo>
                    <a:pt x="37928" y="28984"/>
                  </a:lnTo>
                  <a:lnTo>
                    <a:pt x="38204" y="25041"/>
                  </a:lnTo>
                  <a:lnTo>
                    <a:pt x="37858" y="22896"/>
                  </a:lnTo>
                  <a:lnTo>
                    <a:pt x="36682" y="21513"/>
                  </a:lnTo>
                  <a:lnTo>
                    <a:pt x="35644" y="21790"/>
                  </a:lnTo>
                  <a:lnTo>
                    <a:pt x="31491" y="23381"/>
                  </a:lnTo>
                  <a:lnTo>
                    <a:pt x="29553" y="23726"/>
                  </a:lnTo>
                  <a:lnTo>
                    <a:pt x="27546" y="17778"/>
                  </a:lnTo>
                  <a:lnTo>
                    <a:pt x="22355" y="15218"/>
                  </a:lnTo>
                  <a:lnTo>
                    <a:pt x="18687" y="16394"/>
                  </a:lnTo>
                  <a:lnTo>
                    <a:pt x="20971" y="21720"/>
                  </a:lnTo>
                  <a:lnTo>
                    <a:pt x="18964" y="21098"/>
                  </a:lnTo>
                  <a:lnTo>
                    <a:pt x="16818" y="20199"/>
                  </a:lnTo>
                  <a:lnTo>
                    <a:pt x="15019" y="19991"/>
                  </a:lnTo>
                  <a:lnTo>
                    <a:pt x="13911" y="21098"/>
                  </a:lnTo>
                  <a:lnTo>
                    <a:pt x="14257" y="23104"/>
                  </a:lnTo>
                  <a:lnTo>
                    <a:pt x="15711" y="25110"/>
                  </a:lnTo>
                  <a:lnTo>
                    <a:pt x="19033" y="28430"/>
                  </a:lnTo>
                  <a:lnTo>
                    <a:pt x="16265" y="28223"/>
                  </a:lnTo>
                  <a:lnTo>
                    <a:pt x="13981" y="28707"/>
                  </a:lnTo>
                  <a:lnTo>
                    <a:pt x="13081" y="30021"/>
                  </a:lnTo>
                  <a:lnTo>
                    <a:pt x="14603" y="32373"/>
                  </a:lnTo>
                  <a:lnTo>
                    <a:pt x="16749" y="33480"/>
                  </a:lnTo>
                  <a:lnTo>
                    <a:pt x="19241" y="33826"/>
                  </a:lnTo>
                  <a:lnTo>
                    <a:pt x="21801" y="33895"/>
                  </a:lnTo>
                  <a:lnTo>
                    <a:pt x="24016" y="34310"/>
                  </a:lnTo>
                  <a:lnTo>
                    <a:pt x="20486" y="36454"/>
                  </a:lnTo>
                  <a:lnTo>
                    <a:pt x="18687" y="37146"/>
                  </a:lnTo>
                  <a:lnTo>
                    <a:pt x="16749" y="37215"/>
                  </a:lnTo>
                  <a:lnTo>
                    <a:pt x="14950" y="36247"/>
                  </a:lnTo>
                  <a:lnTo>
                    <a:pt x="12735" y="34517"/>
                  </a:lnTo>
                  <a:lnTo>
                    <a:pt x="10520" y="33134"/>
                  </a:lnTo>
                  <a:lnTo>
                    <a:pt x="8513" y="32927"/>
                  </a:lnTo>
                  <a:lnTo>
                    <a:pt x="7544" y="34863"/>
                  </a:lnTo>
                  <a:lnTo>
                    <a:pt x="8374" y="38115"/>
                  </a:lnTo>
                  <a:lnTo>
                    <a:pt x="10243" y="41504"/>
                  </a:lnTo>
                  <a:lnTo>
                    <a:pt x="12181" y="43787"/>
                  </a:lnTo>
                  <a:lnTo>
                    <a:pt x="9205" y="42680"/>
                  </a:lnTo>
                  <a:lnTo>
                    <a:pt x="6575" y="41227"/>
                  </a:lnTo>
                  <a:lnTo>
                    <a:pt x="3945" y="40605"/>
                  </a:lnTo>
                  <a:lnTo>
                    <a:pt x="1176" y="42127"/>
                  </a:lnTo>
                  <a:lnTo>
                    <a:pt x="0" y="44686"/>
                  </a:lnTo>
                  <a:lnTo>
                    <a:pt x="2007" y="46000"/>
                  </a:lnTo>
                  <a:lnTo>
                    <a:pt x="5537" y="46830"/>
                  </a:lnTo>
                  <a:lnTo>
                    <a:pt x="8790" y="47868"/>
                  </a:lnTo>
                  <a:lnTo>
                    <a:pt x="12942" y="48906"/>
                  </a:lnTo>
                  <a:lnTo>
                    <a:pt x="18825" y="47176"/>
                  </a:lnTo>
                  <a:lnTo>
                    <a:pt x="24985" y="44548"/>
                  </a:lnTo>
                  <a:lnTo>
                    <a:pt x="29692" y="42957"/>
                  </a:lnTo>
                  <a:lnTo>
                    <a:pt x="34675" y="42542"/>
                  </a:lnTo>
                  <a:lnTo>
                    <a:pt x="37374" y="42680"/>
                  </a:lnTo>
                  <a:lnTo>
                    <a:pt x="40004" y="43164"/>
                  </a:lnTo>
                  <a:lnTo>
                    <a:pt x="41111" y="43787"/>
                  </a:lnTo>
                  <a:lnTo>
                    <a:pt x="42980" y="45240"/>
                  </a:lnTo>
                  <a:lnTo>
                    <a:pt x="43810" y="45724"/>
                  </a:lnTo>
                  <a:lnTo>
                    <a:pt x="45264" y="45862"/>
                  </a:lnTo>
                  <a:lnTo>
                    <a:pt x="48309" y="45724"/>
                  </a:lnTo>
                  <a:lnTo>
                    <a:pt x="49901" y="45793"/>
                  </a:lnTo>
                  <a:lnTo>
                    <a:pt x="53569" y="47799"/>
                  </a:lnTo>
                  <a:lnTo>
                    <a:pt x="51354" y="50428"/>
                  </a:lnTo>
                  <a:lnTo>
                    <a:pt x="43119" y="55339"/>
                  </a:lnTo>
                  <a:lnTo>
                    <a:pt x="41250" y="57345"/>
                  </a:lnTo>
                  <a:lnTo>
                    <a:pt x="40904" y="58590"/>
                  </a:lnTo>
                  <a:lnTo>
                    <a:pt x="42011" y="59558"/>
                  </a:lnTo>
                  <a:lnTo>
                    <a:pt x="44572" y="60527"/>
                  </a:lnTo>
                  <a:lnTo>
                    <a:pt x="47686" y="61149"/>
                  </a:lnTo>
                  <a:lnTo>
                    <a:pt x="50109" y="61011"/>
                  </a:lnTo>
                  <a:lnTo>
                    <a:pt x="52462" y="60181"/>
                  </a:lnTo>
                  <a:lnTo>
                    <a:pt x="55300" y="58867"/>
                  </a:lnTo>
                  <a:lnTo>
                    <a:pt x="54815" y="62740"/>
                  </a:lnTo>
                  <a:lnTo>
                    <a:pt x="51978" y="64331"/>
                  </a:lnTo>
                  <a:lnTo>
                    <a:pt x="48102" y="64746"/>
                  </a:lnTo>
                  <a:lnTo>
                    <a:pt x="37443" y="64885"/>
                  </a:lnTo>
                  <a:lnTo>
                    <a:pt x="35436" y="65161"/>
                  </a:lnTo>
                  <a:lnTo>
                    <a:pt x="34121" y="65577"/>
                  </a:lnTo>
                  <a:lnTo>
                    <a:pt x="31422" y="66822"/>
                  </a:lnTo>
                  <a:lnTo>
                    <a:pt x="29899" y="67237"/>
                  </a:lnTo>
                  <a:lnTo>
                    <a:pt x="28377" y="67375"/>
                  </a:lnTo>
                  <a:lnTo>
                    <a:pt x="26369" y="66891"/>
                  </a:lnTo>
                  <a:lnTo>
                    <a:pt x="25054" y="66960"/>
                  </a:lnTo>
                  <a:lnTo>
                    <a:pt x="24016" y="67237"/>
                  </a:lnTo>
                  <a:lnTo>
                    <a:pt x="19864" y="68828"/>
                  </a:lnTo>
                  <a:lnTo>
                    <a:pt x="11974" y="69934"/>
                  </a:lnTo>
                  <a:lnTo>
                    <a:pt x="9205" y="71456"/>
                  </a:lnTo>
                  <a:lnTo>
                    <a:pt x="10105" y="74846"/>
                  </a:lnTo>
                  <a:lnTo>
                    <a:pt x="12942" y="76852"/>
                  </a:lnTo>
                  <a:lnTo>
                    <a:pt x="16195" y="76298"/>
                  </a:lnTo>
                  <a:lnTo>
                    <a:pt x="19656" y="74846"/>
                  </a:lnTo>
                  <a:lnTo>
                    <a:pt x="23116" y="73808"/>
                  </a:lnTo>
                  <a:lnTo>
                    <a:pt x="27269" y="73670"/>
                  </a:lnTo>
                  <a:lnTo>
                    <a:pt x="37512" y="74500"/>
                  </a:lnTo>
                  <a:lnTo>
                    <a:pt x="41596" y="75330"/>
                  </a:lnTo>
                  <a:lnTo>
                    <a:pt x="44641" y="77198"/>
                  </a:lnTo>
                  <a:lnTo>
                    <a:pt x="44710" y="79480"/>
                  </a:lnTo>
                  <a:lnTo>
                    <a:pt x="44433" y="81971"/>
                  </a:lnTo>
                  <a:lnTo>
                    <a:pt x="46441" y="84392"/>
                  </a:lnTo>
                  <a:lnTo>
                    <a:pt x="49901" y="84876"/>
                  </a:lnTo>
                  <a:lnTo>
                    <a:pt x="56199" y="81417"/>
                  </a:lnTo>
                  <a:lnTo>
                    <a:pt x="59175" y="81625"/>
                  </a:lnTo>
                  <a:lnTo>
                    <a:pt x="56476" y="83354"/>
                  </a:lnTo>
                  <a:lnTo>
                    <a:pt x="52670" y="86259"/>
                  </a:lnTo>
                  <a:lnTo>
                    <a:pt x="50524" y="89164"/>
                  </a:lnTo>
                  <a:lnTo>
                    <a:pt x="52739" y="90686"/>
                  </a:lnTo>
                  <a:lnTo>
                    <a:pt x="51770" y="91378"/>
                  </a:lnTo>
                  <a:lnTo>
                    <a:pt x="51009" y="92070"/>
                  </a:lnTo>
                  <a:lnTo>
                    <a:pt x="49624" y="93661"/>
                  </a:lnTo>
                  <a:lnTo>
                    <a:pt x="52739" y="93107"/>
                  </a:lnTo>
                  <a:lnTo>
                    <a:pt x="55715" y="91724"/>
                  </a:lnTo>
                  <a:lnTo>
                    <a:pt x="58622" y="90548"/>
                  </a:lnTo>
                  <a:lnTo>
                    <a:pt x="61875" y="91240"/>
                  </a:lnTo>
                  <a:lnTo>
                    <a:pt x="57722" y="92623"/>
                  </a:lnTo>
                  <a:lnTo>
                    <a:pt x="54954" y="95736"/>
                  </a:lnTo>
                  <a:lnTo>
                    <a:pt x="52600" y="99541"/>
                  </a:lnTo>
                  <a:lnTo>
                    <a:pt x="49555" y="102723"/>
                  </a:lnTo>
                  <a:lnTo>
                    <a:pt x="47479" y="103829"/>
                  </a:lnTo>
                  <a:lnTo>
                    <a:pt x="44710" y="104798"/>
                  </a:lnTo>
                  <a:lnTo>
                    <a:pt x="42011" y="105490"/>
                  </a:lnTo>
                  <a:lnTo>
                    <a:pt x="39866" y="105490"/>
                  </a:lnTo>
                  <a:lnTo>
                    <a:pt x="38481" y="104452"/>
                  </a:lnTo>
                  <a:lnTo>
                    <a:pt x="37582" y="103068"/>
                  </a:lnTo>
                  <a:lnTo>
                    <a:pt x="36751" y="102515"/>
                  </a:lnTo>
                  <a:lnTo>
                    <a:pt x="35436" y="103829"/>
                  </a:lnTo>
                  <a:lnTo>
                    <a:pt x="35090" y="105697"/>
                  </a:lnTo>
                  <a:lnTo>
                    <a:pt x="35644" y="108118"/>
                  </a:lnTo>
                  <a:lnTo>
                    <a:pt x="36613" y="110193"/>
                  </a:lnTo>
                  <a:lnTo>
                    <a:pt x="37651" y="111438"/>
                  </a:lnTo>
                  <a:lnTo>
                    <a:pt x="39658" y="111646"/>
                  </a:lnTo>
                  <a:lnTo>
                    <a:pt x="47963" y="110885"/>
                  </a:lnTo>
                  <a:lnTo>
                    <a:pt x="58829" y="111023"/>
                  </a:lnTo>
                  <a:lnTo>
                    <a:pt x="62152" y="110470"/>
                  </a:lnTo>
                  <a:lnTo>
                    <a:pt x="64020" y="109571"/>
                  </a:lnTo>
                  <a:lnTo>
                    <a:pt x="65681" y="108326"/>
                  </a:lnTo>
                  <a:lnTo>
                    <a:pt x="67481" y="107565"/>
                  </a:lnTo>
                  <a:lnTo>
                    <a:pt x="69557" y="107772"/>
                  </a:lnTo>
                  <a:lnTo>
                    <a:pt x="68796" y="109640"/>
                  </a:lnTo>
                  <a:lnTo>
                    <a:pt x="71149" y="111093"/>
                  </a:lnTo>
                  <a:lnTo>
                    <a:pt x="77032" y="112822"/>
                  </a:lnTo>
                  <a:lnTo>
                    <a:pt x="77516" y="113168"/>
                  </a:lnTo>
                  <a:lnTo>
                    <a:pt x="78070" y="113859"/>
                  </a:lnTo>
                  <a:lnTo>
                    <a:pt x="78901" y="114482"/>
                  </a:lnTo>
                  <a:lnTo>
                    <a:pt x="79939" y="114897"/>
                  </a:lnTo>
                  <a:lnTo>
                    <a:pt x="81461" y="114344"/>
                  </a:lnTo>
                  <a:lnTo>
                    <a:pt x="82430" y="113168"/>
                  </a:lnTo>
                  <a:lnTo>
                    <a:pt x="83330" y="112614"/>
                  </a:lnTo>
                  <a:lnTo>
                    <a:pt x="84714" y="113859"/>
                  </a:lnTo>
                  <a:lnTo>
                    <a:pt x="82776" y="114205"/>
                  </a:lnTo>
                  <a:lnTo>
                    <a:pt x="82223" y="115174"/>
                  </a:lnTo>
                  <a:lnTo>
                    <a:pt x="82569" y="116419"/>
                  </a:lnTo>
                  <a:lnTo>
                    <a:pt x="83469" y="117872"/>
                  </a:lnTo>
                  <a:lnTo>
                    <a:pt x="86237" y="120293"/>
                  </a:lnTo>
                  <a:lnTo>
                    <a:pt x="89905" y="121330"/>
                  </a:lnTo>
                  <a:lnTo>
                    <a:pt x="97449" y="122091"/>
                  </a:lnTo>
                  <a:lnTo>
                    <a:pt x="113229" y="125688"/>
                  </a:lnTo>
                  <a:lnTo>
                    <a:pt x="121119" y="125965"/>
                  </a:lnTo>
                  <a:lnTo>
                    <a:pt x="129148" y="124097"/>
                  </a:lnTo>
                  <a:lnTo>
                    <a:pt x="128802" y="122575"/>
                  </a:lnTo>
                  <a:lnTo>
                    <a:pt x="130186" y="122575"/>
                  </a:lnTo>
                  <a:lnTo>
                    <a:pt x="132470" y="122714"/>
                  </a:lnTo>
                  <a:lnTo>
                    <a:pt x="134823" y="121884"/>
                  </a:lnTo>
                  <a:lnTo>
                    <a:pt x="136207" y="120154"/>
                  </a:lnTo>
                  <a:lnTo>
                    <a:pt x="136692" y="118356"/>
                  </a:lnTo>
                  <a:lnTo>
                    <a:pt x="137661" y="116557"/>
                  </a:lnTo>
                  <a:lnTo>
                    <a:pt x="140152" y="114897"/>
                  </a:lnTo>
                  <a:lnTo>
                    <a:pt x="147004" y="112753"/>
                  </a:lnTo>
                  <a:lnTo>
                    <a:pt x="160916" y="110124"/>
                  </a:lnTo>
                  <a:close/>
                </a:path>
              </a:pathLst>
            </a:custGeom>
            <a:solidFill>
              <a:srgbClr val="BBD642"/>
            </a:solidFill>
            <a:ln w="0" cap="flat">
              <a:solidFill>
                <a:srgbClr val="A7C233"/>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774A0BFF-607F-FEDE-CF01-10218DCD2F79}"/>
                </a:ext>
              </a:extLst>
            </p:cNvPr>
            <p:cNvSpPr/>
            <p:nvPr/>
          </p:nvSpPr>
          <p:spPr>
            <a:xfrm>
              <a:off x="4342965" y="2779293"/>
              <a:ext cx="337602" cy="204706"/>
            </a:xfrm>
            <a:custGeom>
              <a:avLst/>
              <a:gdLst>
                <a:gd name="connsiteX0" fmla="*/ 187392 w 253488"/>
                <a:gd name="connsiteY0" fmla="*/ 14250 h 153703"/>
                <a:gd name="connsiteX1" fmla="*/ 189676 w 253488"/>
                <a:gd name="connsiteY1" fmla="*/ 14734 h 153703"/>
                <a:gd name="connsiteX2" fmla="*/ 192029 w 253488"/>
                <a:gd name="connsiteY2" fmla="*/ 16740 h 153703"/>
                <a:gd name="connsiteX3" fmla="*/ 193413 w 253488"/>
                <a:gd name="connsiteY3" fmla="*/ 19368 h 153703"/>
                <a:gd name="connsiteX4" fmla="*/ 194521 w 253488"/>
                <a:gd name="connsiteY4" fmla="*/ 22135 h 153703"/>
                <a:gd name="connsiteX5" fmla="*/ 195836 w 253488"/>
                <a:gd name="connsiteY5" fmla="*/ 24418 h 153703"/>
                <a:gd name="connsiteX6" fmla="*/ 198258 w 253488"/>
                <a:gd name="connsiteY6" fmla="*/ 26148 h 153703"/>
                <a:gd name="connsiteX7" fmla="*/ 200957 w 253488"/>
                <a:gd name="connsiteY7" fmla="*/ 26493 h 153703"/>
                <a:gd name="connsiteX8" fmla="*/ 203725 w 253488"/>
                <a:gd name="connsiteY8" fmla="*/ 25802 h 153703"/>
                <a:gd name="connsiteX9" fmla="*/ 209678 w 253488"/>
                <a:gd name="connsiteY9" fmla="*/ 22620 h 153703"/>
                <a:gd name="connsiteX10" fmla="*/ 212239 w 253488"/>
                <a:gd name="connsiteY10" fmla="*/ 21444 h 153703"/>
                <a:gd name="connsiteX11" fmla="*/ 214869 w 253488"/>
                <a:gd name="connsiteY11" fmla="*/ 20752 h 153703"/>
                <a:gd name="connsiteX12" fmla="*/ 218537 w 253488"/>
                <a:gd name="connsiteY12" fmla="*/ 20130 h 153703"/>
                <a:gd name="connsiteX13" fmla="*/ 211616 w 253488"/>
                <a:gd name="connsiteY13" fmla="*/ 25248 h 153703"/>
                <a:gd name="connsiteX14" fmla="*/ 208501 w 253488"/>
                <a:gd name="connsiteY14" fmla="*/ 28569 h 153703"/>
                <a:gd name="connsiteX15" fmla="*/ 208017 w 253488"/>
                <a:gd name="connsiteY15" fmla="*/ 32511 h 153703"/>
                <a:gd name="connsiteX16" fmla="*/ 210301 w 253488"/>
                <a:gd name="connsiteY16" fmla="*/ 34863 h 153703"/>
                <a:gd name="connsiteX17" fmla="*/ 213346 w 253488"/>
                <a:gd name="connsiteY17" fmla="*/ 35071 h 153703"/>
                <a:gd name="connsiteX18" fmla="*/ 215976 w 253488"/>
                <a:gd name="connsiteY18" fmla="*/ 35763 h 153703"/>
                <a:gd name="connsiteX19" fmla="*/ 216945 w 253488"/>
                <a:gd name="connsiteY19" fmla="*/ 39636 h 153703"/>
                <a:gd name="connsiteX20" fmla="*/ 216391 w 253488"/>
                <a:gd name="connsiteY20" fmla="*/ 41435 h 153703"/>
                <a:gd name="connsiteX21" fmla="*/ 214038 w 253488"/>
                <a:gd name="connsiteY21" fmla="*/ 46070 h 153703"/>
                <a:gd name="connsiteX22" fmla="*/ 213623 w 253488"/>
                <a:gd name="connsiteY22" fmla="*/ 47315 h 153703"/>
                <a:gd name="connsiteX23" fmla="*/ 215145 w 253488"/>
                <a:gd name="connsiteY23" fmla="*/ 48283 h 153703"/>
                <a:gd name="connsiteX24" fmla="*/ 217429 w 253488"/>
                <a:gd name="connsiteY24" fmla="*/ 47799 h 153703"/>
                <a:gd name="connsiteX25" fmla="*/ 219782 w 253488"/>
                <a:gd name="connsiteY25" fmla="*/ 46969 h 153703"/>
                <a:gd name="connsiteX26" fmla="*/ 221651 w 253488"/>
                <a:gd name="connsiteY26" fmla="*/ 46830 h 153703"/>
                <a:gd name="connsiteX27" fmla="*/ 223658 w 253488"/>
                <a:gd name="connsiteY27" fmla="*/ 48560 h 153703"/>
                <a:gd name="connsiteX28" fmla="*/ 223866 w 253488"/>
                <a:gd name="connsiteY28" fmla="*/ 51050 h 153703"/>
                <a:gd name="connsiteX29" fmla="*/ 222828 w 253488"/>
                <a:gd name="connsiteY29" fmla="*/ 53817 h 153703"/>
                <a:gd name="connsiteX30" fmla="*/ 221167 w 253488"/>
                <a:gd name="connsiteY30" fmla="*/ 56307 h 153703"/>
                <a:gd name="connsiteX31" fmla="*/ 224489 w 253488"/>
                <a:gd name="connsiteY31" fmla="*/ 54232 h 153703"/>
                <a:gd name="connsiteX32" fmla="*/ 227534 w 253488"/>
                <a:gd name="connsiteY32" fmla="*/ 53679 h 153703"/>
                <a:gd name="connsiteX33" fmla="*/ 230718 w 253488"/>
                <a:gd name="connsiteY33" fmla="*/ 54301 h 153703"/>
                <a:gd name="connsiteX34" fmla="*/ 234248 w 253488"/>
                <a:gd name="connsiteY34" fmla="*/ 55754 h 153703"/>
                <a:gd name="connsiteX35" fmla="*/ 236255 w 253488"/>
                <a:gd name="connsiteY35" fmla="*/ 57691 h 153703"/>
                <a:gd name="connsiteX36" fmla="*/ 236393 w 253488"/>
                <a:gd name="connsiteY36" fmla="*/ 57483 h 153703"/>
                <a:gd name="connsiteX37" fmla="*/ 236947 w 253488"/>
                <a:gd name="connsiteY37" fmla="*/ 57276 h 153703"/>
                <a:gd name="connsiteX38" fmla="*/ 237501 w 253488"/>
                <a:gd name="connsiteY38" fmla="*/ 57276 h 153703"/>
                <a:gd name="connsiteX39" fmla="*/ 237846 w 253488"/>
                <a:gd name="connsiteY39" fmla="*/ 57276 h 153703"/>
                <a:gd name="connsiteX40" fmla="*/ 238539 w 253488"/>
                <a:gd name="connsiteY40" fmla="*/ 58590 h 153703"/>
                <a:gd name="connsiteX41" fmla="*/ 238816 w 253488"/>
                <a:gd name="connsiteY41" fmla="*/ 59766 h 153703"/>
                <a:gd name="connsiteX42" fmla="*/ 238608 w 253488"/>
                <a:gd name="connsiteY42" fmla="*/ 60942 h 153703"/>
                <a:gd name="connsiteX43" fmla="*/ 238054 w 253488"/>
                <a:gd name="connsiteY43" fmla="*/ 62464 h 153703"/>
                <a:gd name="connsiteX44" fmla="*/ 237570 w 253488"/>
                <a:gd name="connsiteY44" fmla="*/ 63086 h 153703"/>
                <a:gd name="connsiteX45" fmla="*/ 235632 w 253488"/>
                <a:gd name="connsiteY45" fmla="*/ 65161 h 153703"/>
                <a:gd name="connsiteX46" fmla="*/ 235216 w 253488"/>
                <a:gd name="connsiteY46" fmla="*/ 65438 h 153703"/>
                <a:gd name="connsiteX47" fmla="*/ 235563 w 253488"/>
                <a:gd name="connsiteY47" fmla="*/ 66407 h 153703"/>
                <a:gd name="connsiteX48" fmla="*/ 236324 w 253488"/>
                <a:gd name="connsiteY48" fmla="*/ 67375 h 153703"/>
                <a:gd name="connsiteX49" fmla="*/ 237431 w 253488"/>
                <a:gd name="connsiteY49" fmla="*/ 68551 h 153703"/>
                <a:gd name="connsiteX50" fmla="*/ 237916 w 253488"/>
                <a:gd name="connsiteY50" fmla="*/ 70557 h 153703"/>
                <a:gd name="connsiteX51" fmla="*/ 237570 w 253488"/>
                <a:gd name="connsiteY51" fmla="*/ 71595 h 153703"/>
                <a:gd name="connsiteX52" fmla="*/ 235978 w 253488"/>
                <a:gd name="connsiteY52" fmla="*/ 72701 h 153703"/>
                <a:gd name="connsiteX53" fmla="*/ 237708 w 253488"/>
                <a:gd name="connsiteY53" fmla="*/ 73531 h 153703"/>
                <a:gd name="connsiteX54" fmla="*/ 239092 w 253488"/>
                <a:gd name="connsiteY54" fmla="*/ 74500 h 153703"/>
                <a:gd name="connsiteX55" fmla="*/ 239854 w 253488"/>
                <a:gd name="connsiteY55" fmla="*/ 75814 h 153703"/>
                <a:gd name="connsiteX56" fmla="*/ 239854 w 253488"/>
                <a:gd name="connsiteY56" fmla="*/ 77682 h 153703"/>
                <a:gd name="connsiteX57" fmla="*/ 238746 w 253488"/>
                <a:gd name="connsiteY57" fmla="*/ 79342 h 153703"/>
                <a:gd name="connsiteX58" fmla="*/ 237155 w 253488"/>
                <a:gd name="connsiteY58" fmla="*/ 79826 h 153703"/>
                <a:gd name="connsiteX59" fmla="*/ 235424 w 253488"/>
                <a:gd name="connsiteY59" fmla="*/ 80034 h 153703"/>
                <a:gd name="connsiteX60" fmla="*/ 233902 w 253488"/>
                <a:gd name="connsiteY60" fmla="*/ 81002 h 153703"/>
                <a:gd name="connsiteX61" fmla="*/ 233486 w 253488"/>
                <a:gd name="connsiteY61" fmla="*/ 82524 h 153703"/>
                <a:gd name="connsiteX62" fmla="*/ 233348 w 253488"/>
                <a:gd name="connsiteY62" fmla="*/ 84807 h 153703"/>
                <a:gd name="connsiteX63" fmla="*/ 233002 w 253488"/>
                <a:gd name="connsiteY63" fmla="*/ 87297 h 153703"/>
                <a:gd name="connsiteX64" fmla="*/ 231825 w 253488"/>
                <a:gd name="connsiteY64" fmla="*/ 89510 h 153703"/>
                <a:gd name="connsiteX65" fmla="*/ 229818 w 253488"/>
                <a:gd name="connsiteY65" fmla="*/ 91171 h 153703"/>
                <a:gd name="connsiteX66" fmla="*/ 227672 w 253488"/>
                <a:gd name="connsiteY66" fmla="*/ 92001 h 153703"/>
                <a:gd name="connsiteX67" fmla="*/ 225389 w 253488"/>
                <a:gd name="connsiteY67" fmla="*/ 92001 h 153703"/>
                <a:gd name="connsiteX68" fmla="*/ 222897 w 253488"/>
                <a:gd name="connsiteY68" fmla="*/ 90963 h 153703"/>
                <a:gd name="connsiteX69" fmla="*/ 223035 w 253488"/>
                <a:gd name="connsiteY69" fmla="*/ 92485 h 153703"/>
                <a:gd name="connsiteX70" fmla="*/ 222689 w 253488"/>
                <a:gd name="connsiteY70" fmla="*/ 93937 h 153703"/>
                <a:gd name="connsiteX71" fmla="*/ 221582 w 253488"/>
                <a:gd name="connsiteY71" fmla="*/ 96635 h 153703"/>
                <a:gd name="connsiteX72" fmla="*/ 221582 w 253488"/>
                <a:gd name="connsiteY72" fmla="*/ 97396 h 153703"/>
                <a:gd name="connsiteX73" fmla="*/ 221582 w 253488"/>
                <a:gd name="connsiteY73" fmla="*/ 98434 h 153703"/>
                <a:gd name="connsiteX74" fmla="*/ 221443 w 253488"/>
                <a:gd name="connsiteY74" fmla="*/ 99610 h 153703"/>
                <a:gd name="connsiteX75" fmla="*/ 221028 w 253488"/>
                <a:gd name="connsiteY75" fmla="*/ 100786 h 153703"/>
                <a:gd name="connsiteX76" fmla="*/ 218883 w 253488"/>
                <a:gd name="connsiteY76" fmla="*/ 103207 h 153703"/>
                <a:gd name="connsiteX77" fmla="*/ 215561 w 253488"/>
                <a:gd name="connsiteY77" fmla="*/ 105490 h 153703"/>
                <a:gd name="connsiteX78" fmla="*/ 211962 w 253488"/>
                <a:gd name="connsiteY78" fmla="*/ 107288 h 153703"/>
                <a:gd name="connsiteX79" fmla="*/ 208916 w 253488"/>
                <a:gd name="connsiteY79" fmla="*/ 108395 h 153703"/>
                <a:gd name="connsiteX80" fmla="*/ 197081 w 253488"/>
                <a:gd name="connsiteY80" fmla="*/ 111162 h 153703"/>
                <a:gd name="connsiteX81" fmla="*/ 193067 w 253488"/>
                <a:gd name="connsiteY81" fmla="*/ 112753 h 153703"/>
                <a:gd name="connsiteX82" fmla="*/ 189814 w 253488"/>
                <a:gd name="connsiteY82" fmla="*/ 114482 h 153703"/>
                <a:gd name="connsiteX83" fmla="*/ 181301 w 253488"/>
                <a:gd name="connsiteY83" fmla="*/ 120846 h 153703"/>
                <a:gd name="connsiteX84" fmla="*/ 174934 w 253488"/>
                <a:gd name="connsiteY84" fmla="*/ 124166 h 153703"/>
                <a:gd name="connsiteX85" fmla="*/ 161022 w 253488"/>
                <a:gd name="connsiteY85" fmla="*/ 126795 h 153703"/>
                <a:gd name="connsiteX86" fmla="*/ 154170 w 253488"/>
                <a:gd name="connsiteY86" fmla="*/ 128939 h 153703"/>
                <a:gd name="connsiteX87" fmla="*/ 151748 w 253488"/>
                <a:gd name="connsiteY87" fmla="*/ 130600 h 153703"/>
                <a:gd name="connsiteX88" fmla="*/ 150779 w 253488"/>
                <a:gd name="connsiteY88" fmla="*/ 132398 h 153703"/>
                <a:gd name="connsiteX89" fmla="*/ 150225 w 253488"/>
                <a:gd name="connsiteY89" fmla="*/ 134127 h 153703"/>
                <a:gd name="connsiteX90" fmla="*/ 148910 w 253488"/>
                <a:gd name="connsiteY90" fmla="*/ 135857 h 153703"/>
                <a:gd name="connsiteX91" fmla="*/ 146557 w 253488"/>
                <a:gd name="connsiteY91" fmla="*/ 136687 h 153703"/>
                <a:gd name="connsiteX92" fmla="*/ 144273 w 253488"/>
                <a:gd name="connsiteY92" fmla="*/ 136479 h 153703"/>
                <a:gd name="connsiteX93" fmla="*/ 142889 w 253488"/>
                <a:gd name="connsiteY93" fmla="*/ 136479 h 153703"/>
                <a:gd name="connsiteX94" fmla="*/ 143235 w 253488"/>
                <a:gd name="connsiteY94" fmla="*/ 138001 h 153703"/>
                <a:gd name="connsiteX95" fmla="*/ 135207 w 253488"/>
                <a:gd name="connsiteY95" fmla="*/ 139869 h 153703"/>
                <a:gd name="connsiteX96" fmla="*/ 127316 w 253488"/>
                <a:gd name="connsiteY96" fmla="*/ 139592 h 153703"/>
                <a:gd name="connsiteX97" fmla="*/ 111536 w 253488"/>
                <a:gd name="connsiteY97" fmla="*/ 136064 h 153703"/>
                <a:gd name="connsiteX98" fmla="*/ 103992 w 253488"/>
                <a:gd name="connsiteY98" fmla="*/ 135303 h 153703"/>
                <a:gd name="connsiteX99" fmla="*/ 100324 w 253488"/>
                <a:gd name="connsiteY99" fmla="*/ 134266 h 153703"/>
                <a:gd name="connsiteX100" fmla="*/ 97486 w 253488"/>
                <a:gd name="connsiteY100" fmla="*/ 131845 h 153703"/>
                <a:gd name="connsiteX101" fmla="*/ 96587 w 253488"/>
                <a:gd name="connsiteY101" fmla="*/ 130392 h 153703"/>
                <a:gd name="connsiteX102" fmla="*/ 96241 w 253488"/>
                <a:gd name="connsiteY102" fmla="*/ 129078 h 153703"/>
                <a:gd name="connsiteX103" fmla="*/ 96794 w 253488"/>
                <a:gd name="connsiteY103" fmla="*/ 128109 h 153703"/>
                <a:gd name="connsiteX104" fmla="*/ 98732 w 253488"/>
                <a:gd name="connsiteY104" fmla="*/ 127763 h 153703"/>
                <a:gd name="connsiteX105" fmla="*/ 97348 w 253488"/>
                <a:gd name="connsiteY105" fmla="*/ 126518 h 153703"/>
                <a:gd name="connsiteX106" fmla="*/ 96448 w 253488"/>
                <a:gd name="connsiteY106" fmla="*/ 127072 h 153703"/>
                <a:gd name="connsiteX107" fmla="*/ 95480 w 253488"/>
                <a:gd name="connsiteY107" fmla="*/ 128248 h 153703"/>
                <a:gd name="connsiteX108" fmla="*/ 93957 w 253488"/>
                <a:gd name="connsiteY108" fmla="*/ 128801 h 153703"/>
                <a:gd name="connsiteX109" fmla="*/ 92919 w 253488"/>
                <a:gd name="connsiteY109" fmla="*/ 128386 h 153703"/>
                <a:gd name="connsiteX110" fmla="*/ 92088 w 253488"/>
                <a:gd name="connsiteY110" fmla="*/ 127763 h 153703"/>
                <a:gd name="connsiteX111" fmla="*/ 91534 w 253488"/>
                <a:gd name="connsiteY111" fmla="*/ 127072 h 153703"/>
                <a:gd name="connsiteX112" fmla="*/ 91119 w 253488"/>
                <a:gd name="connsiteY112" fmla="*/ 126726 h 153703"/>
                <a:gd name="connsiteX113" fmla="*/ 85236 w 253488"/>
                <a:gd name="connsiteY113" fmla="*/ 125066 h 153703"/>
                <a:gd name="connsiteX114" fmla="*/ 82883 w 253488"/>
                <a:gd name="connsiteY114" fmla="*/ 123544 h 153703"/>
                <a:gd name="connsiteX115" fmla="*/ 83644 w 253488"/>
                <a:gd name="connsiteY115" fmla="*/ 121676 h 153703"/>
                <a:gd name="connsiteX116" fmla="*/ 81568 w 253488"/>
                <a:gd name="connsiteY116" fmla="*/ 121469 h 153703"/>
                <a:gd name="connsiteX117" fmla="*/ 79838 w 253488"/>
                <a:gd name="connsiteY117" fmla="*/ 122229 h 153703"/>
                <a:gd name="connsiteX118" fmla="*/ 78177 w 253488"/>
                <a:gd name="connsiteY118" fmla="*/ 123405 h 153703"/>
                <a:gd name="connsiteX119" fmla="*/ 76308 w 253488"/>
                <a:gd name="connsiteY119" fmla="*/ 124374 h 153703"/>
                <a:gd name="connsiteX120" fmla="*/ 72986 w 253488"/>
                <a:gd name="connsiteY120" fmla="*/ 124927 h 153703"/>
                <a:gd name="connsiteX121" fmla="*/ 62050 w 253488"/>
                <a:gd name="connsiteY121" fmla="*/ 124720 h 153703"/>
                <a:gd name="connsiteX122" fmla="*/ 53745 w 253488"/>
                <a:gd name="connsiteY122" fmla="*/ 125481 h 153703"/>
                <a:gd name="connsiteX123" fmla="*/ 51738 w 253488"/>
                <a:gd name="connsiteY123" fmla="*/ 125204 h 153703"/>
                <a:gd name="connsiteX124" fmla="*/ 50700 w 253488"/>
                <a:gd name="connsiteY124" fmla="*/ 124028 h 153703"/>
                <a:gd name="connsiteX125" fmla="*/ 49662 w 253488"/>
                <a:gd name="connsiteY125" fmla="*/ 121884 h 153703"/>
                <a:gd name="connsiteX126" fmla="*/ 49177 w 253488"/>
                <a:gd name="connsiteY126" fmla="*/ 119532 h 153703"/>
                <a:gd name="connsiteX127" fmla="*/ 49454 w 253488"/>
                <a:gd name="connsiteY127" fmla="*/ 117664 h 153703"/>
                <a:gd name="connsiteX128" fmla="*/ 50769 w 253488"/>
                <a:gd name="connsiteY128" fmla="*/ 116350 h 153703"/>
                <a:gd name="connsiteX129" fmla="*/ 51600 w 253488"/>
                <a:gd name="connsiteY129" fmla="*/ 116903 h 153703"/>
                <a:gd name="connsiteX130" fmla="*/ 52499 w 253488"/>
                <a:gd name="connsiteY130" fmla="*/ 118287 h 153703"/>
                <a:gd name="connsiteX131" fmla="*/ 53884 w 253488"/>
                <a:gd name="connsiteY131" fmla="*/ 119324 h 153703"/>
                <a:gd name="connsiteX132" fmla="*/ 56029 w 253488"/>
                <a:gd name="connsiteY132" fmla="*/ 119324 h 153703"/>
                <a:gd name="connsiteX133" fmla="*/ 58798 w 253488"/>
                <a:gd name="connsiteY133" fmla="*/ 118632 h 153703"/>
                <a:gd name="connsiteX134" fmla="*/ 61566 w 253488"/>
                <a:gd name="connsiteY134" fmla="*/ 117664 h 153703"/>
                <a:gd name="connsiteX135" fmla="*/ 63642 w 253488"/>
                <a:gd name="connsiteY135" fmla="*/ 116557 h 153703"/>
                <a:gd name="connsiteX136" fmla="*/ 66688 w 253488"/>
                <a:gd name="connsiteY136" fmla="*/ 113375 h 153703"/>
                <a:gd name="connsiteX137" fmla="*/ 69041 w 253488"/>
                <a:gd name="connsiteY137" fmla="*/ 109571 h 153703"/>
                <a:gd name="connsiteX138" fmla="*/ 71809 w 253488"/>
                <a:gd name="connsiteY138" fmla="*/ 106389 h 153703"/>
                <a:gd name="connsiteX139" fmla="*/ 75962 w 253488"/>
                <a:gd name="connsiteY139" fmla="*/ 105005 h 153703"/>
                <a:gd name="connsiteX140" fmla="*/ 72709 w 253488"/>
                <a:gd name="connsiteY140" fmla="*/ 104383 h 153703"/>
                <a:gd name="connsiteX141" fmla="*/ 69802 w 253488"/>
                <a:gd name="connsiteY141" fmla="*/ 105490 h 153703"/>
                <a:gd name="connsiteX142" fmla="*/ 66826 w 253488"/>
                <a:gd name="connsiteY142" fmla="*/ 106942 h 153703"/>
                <a:gd name="connsiteX143" fmla="*/ 63642 w 253488"/>
                <a:gd name="connsiteY143" fmla="*/ 107496 h 153703"/>
                <a:gd name="connsiteX144" fmla="*/ 65026 w 253488"/>
                <a:gd name="connsiteY144" fmla="*/ 105905 h 153703"/>
                <a:gd name="connsiteX145" fmla="*/ 65788 w 253488"/>
                <a:gd name="connsiteY145" fmla="*/ 105213 h 153703"/>
                <a:gd name="connsiteX146" fmla="*/ 66757 w 253488"/>
                <a:gd name="connsiteY146" fmla="*/ 104590 h 153703"/>
                <a:gd name="connsiteX147" fmla="*/ 64473 w 253488"/>
                <a:gd name="connsiteY147" fmla="*/ 103068 h 153703"/>
                <a:gd name="connsiteX148" fmla="*/ 66618 w 253488"/>
                <a:gd name="connsiteY148" fmla="*/ 100163 h 153703"/>
                <a:gd name="connsiteX149" fmla="*/ 70494 w 253488"/>
                <a:gd name="connsiteY149" fmla="*/ 97189 h 153703"/>
                <a:gd name="connsiteX150" fmla="*/ 73194 w 253488"/>
                <a:gd name="connsiteY150" fmla="*/ 95529 h 153703"/>
                <a:gd name="connsiteX151" fmla="*/ 70217 w 253488"/>
                <a:gd name="connsiteY151" fmla="*/ 95321 h 153703"/>
                <a:gd name="connsiteX152" fmla="*/ 63919 w 253488"/>
                <a:gd name="connsiteY152" fmla="*/ 98780 h 153703"/>
                <a:gd name="connsiteX153" fmla="*/ 60459 w 253488"/>
                <a:gd name="connsiteY153" fmla="*/ 98295 h 153703"/>
                <a:gd name="connsiteX154" fmla="*/ 58452 w 253488"/>
                <a:gd name="connsiteY154" fmla="*/ 95805 h 153703"/>
                <a:gd name="connsiteX155" fmla="*/ 58728 w 253488"/>
                <a:gd name="connsiteY155" fmla="*/ 93315 h 153703"/>
                <a:gd name="connsiteX156" fmla="*/ 58728 w 253488"/>
                <a:gd name="connsiteY156" fmla="*/ 91101 h 153703"/>
                <a:gd name="connsiteX157" fmla="*/ 55545 w 253488"/>
                <a:gd name="connsiteY157" fmla="*/ 89234 h 153703"/>
                <a:gd name="connsiteX158" fmla="*/ 51461 w 253488"/>
                <a:gd name="connsiteY158" fmla="*/ 88404 h 153703"/>
                <a:gd name="connsiteX159" fmla="*/ 41218 w 253488"/>
                <a:gd name="connsiteY159" fmla="*/ 87643 h 153703"/>
                <a:gd name="connsiteX160" fmla="*/ 37134 w 253488"/>
                <a:gd name="connsiteY160" fmla="*/ 87781 h 153703"/>
                <a:gd name="connsiteX161" fmla="*/ 33674 w 253488"/>
                <a:gd name="connsiteY161" fmla="*/ 88819 h 153703"/>
                <a:gd name="connsiteX162" fmla="*/ 30213 w 253488"/>
                <a:gd name="connsiteY162" fmla="*/ 90271 h 153703"/>
                <a:gd name="connsiteX163" fmla="*/ 26960 w 253488"/>
                <a:gd name="connsiteY163" fmla="*/ 90756 h 153703"/>
                <a:gd name="connsiteX164" fmla="*/ 24123 w 253488"/>
                <a:gd name="connsiteY164" fmla="*/ 88749 h 153703"/>
                <a:gd name="connsiteX165" fmla="*/ 23292 w 253488"/>
                <a:gd name="connsiteY165" fmla="*/ 85360 h 153703"/>
                <a:gd name="connsiteX166" fmla="*/ 26061 w 253488"/>
                <a:gd name="connsiteY166" fmla="*/ 83838 h 153703"/>
                <a:gd name="connsiteX167" fmla="*/ 33951 w 253488"/>
                <a:gd name="connsiteY167" fmla="*/ 82731 h 153703"/>
                <a:gd name="connsiteX168" fmla="*/ 38104 w 253488"/>
                <a:gd name="connsiteY168" fmla="*/ 81140 h 153703"/>
                <a:gd name="connsiteX169" fmla="*/ 39142 w 253488"/>
                <a:gd name="connsiteY169" fmla="*/ 80795 h 153703"/>
                <a:gd name="connsiteX170" fmla="*/ 40457 w 253488"/>
                <a:gd name="connsiteY170" fmla="*/ 80795 h 153703"/>
                <a:gd name="connsiteX171" fmla="*/ 42464 w 253488"/>
                <a:gd name="connsiteY171" fmla="*/ 81210 h 153703"/>
                <a:gd name="connsiteX172" fmla="*/ 43986 w 253488"/>
                <a:gd name="connsiteY172" fmla="*/ 81071 h 153703"/>
                <a:gd name="connsiteX173" fmla="*/ 45578 w 253488"/>
                <a:gd name="connsiteY173" fmla="*/ 80656 h 153703"/>
                <a:gd name="connsiteX174" fmla="*/ 48278 w 253488"/>
                <a:gd name="connsiteY174" fmla="*/ 79411 h 153703"/>
                <a:gd name="connsiteX175" fmla="*/ 49523 w 253488"/>
                <a:gd name="connsiteY175" fmla="*/ 78996 h 153703"/>
                <a:gd name="connsiteX176" fmla="*/ 51530 w 253488"/>
                <a:gd name="connsiteY176" fmla="*/ 78788 h 153703"/>
                <a:gd name="connsiteX177" fmla="*/ 62189 w 253488"/>
                <a:gd name="connsiteY177" fmla="*/ 78581 h 153703"/>
                <a:gd name="connsiteX178" fmla="*/ 66065 w 253488"/>
                <a:gd name="connsiteY178" fmla="*/ 78166 h 153703"/>
                <a:gd name="connsiteX179" fmla="*/ 68902 w 253488"/>
                <a:gd name="connsiteY179" fmla="*/ 76575 h 153703"/>
                <a:gd name="connsiteX180" fmla="*/ 69387 w 253488"/>
                <a:gd name="connsiteY180" fmla="*/ 72701 h 153703"/>
                <a:gd name="connsiteX181" fmla="*/ 66549 w 253488"/>
                <a:gd name="connsiteY181" fmla="*/ 74085 h 153703"/>
                <a:gd name="connsiteX182" fmla="*/ 64196 w 253488"/>
                <a:gd name="connsiteY182" fmla="*/ 74915 h 153703"/>
                <a:gd name="connsiteX183" fmla="*/ 61774 w 253488"/>
                <a:gd name="connsiteY183" fmla="*/ 75053 h 153703"/>
                <a:gd name="connsiteX184" fmla="*/ 58728 w 253488"/>
                <a:gd name="connsiteY184" fmla="*/ 74431 h 153703"/>
                <a:gd name="connsiteX185" fmla="*/ 56167 w 253488"/>
                <a:gd name="connsiteY185" fmla="*/ 73462 h 153703"/>
                <a:gd name="connsiteX186" fmla="*/ 55060 w 253488"/>
                <a:gd name="connsiteY186" fmla="*/ 72494 h 153703"/>
                <a:gd name="connsiteX187" fmla="*/ 55476 w 253488"/>
                <a:gd name="connsiteY187" fmla="*/ 71180 h 153703"/>
                <a:gd name="connsiteX188" fmla="*/ 57344 w 253488"/>
                <a:gd name="connsiteY188" fmla="*/ 69173 h 153703"/>
                <a:gd name="connsiteX189" fmla="*/ 65580 w 253488"/>
                <a:gd name="connsiteY189" fmla="*/ 64262 h 153703"/>
                <a:gd name="connsiteX190" fmla="*/ 67795 w 253488"/>
                <a:gd name="connsiteY190" fmla="*/ 61703 h 153703"/>
                <a:gd name="connsiteX191" fmla="*/ 64127 w 253488"/>
                <a:gd name="connsiteY191" fmla="*/ 59697 h 153703"/>
                <a:gd name="connsiteX192" fmla="*/ 62535 w 253488"/>
                <a:gd name="connsiteY192" fmla="*/ 59558 h 153703"/>
                <a:gd name="connsiteX193" fmla="*/ 59420 w 253488"/>
                <a:gd name="connsiteY193" fmla="*/ 59766 h 153703"/>
                <a:gd name="connsiteX194" fmla="*/ 58036 w 253488"/>
                <a:gd name="connsiteY194" fmla="*/ 59558 h 153703"/>
                <a:gd name="connsiteX195" fmla="*/ 57206 w 253488"/>
                <a:gd name="connsiteY195" fmla="*/ 59074 h 153703"/>
                <a:gd name="connsiteX196" fmla="*/ 55337 w 253488"/>
                <a:gd name="connsiteY196" fmla="*/ 57621 h 153703"/>
                <a:gd name="connsiteX197" fmla="*/ 54161 w 253488"/>
                <a:gd name="connsiteY197" fmla="*/ 57068 h 153703"/>
                <a:gd name="connsiteX198" fmla="*/ 51530 w 253488"/>
                <a:gd name="connsiteY198" fmla="*/ 56515 h 153703"/>
                <a:gd name="connsiteX199" fmla="*/ 48831 w 253488"/>
                <a:gd name="connsiteY199" fmla="*/ 56376 h 153703"/>
                <a:gd name="connsiteX200" fmla="*/ 43917 w 253488"/>
                <a:gd name="connsiteY200" fmla="*/ 56791 h 153703"/>
                <a:gd name="connsiteX201" fmla="*/ 39142 w 253488"/>
                <a:gd name="connsiteY201" fmla="*/ 58382 h 153703"/>
                <a:gd name="connsiteX202" fmla="*/ 33051 w 253488"/>
                <a:gd name="connsiteY202" fmla="*/ 61011 h 153703"/>
                <a:gd name="connsiteX203" fmla="*/ 27168 w 253488"/>
                <a:gd name="connsiteY203" fmla="*/ 62740 h 153703"/>
                <a:gd name="connsiteX204" fmla="*/ 23016 w 253488"/>
                <a:gd name="connsiteY204" fmla="*/ 61703 h 153703"/>
                <a:gd name="connsiteX205" fmla="*/ 19763 w 253488"/>
                <a:gd name="connsiteY205" fmla="*/ 60665 h 153703"/>
                <a:gd name="connsiteX206" fmla="*/ 16233 w 253488"/>
                <a:gd name="connsiteY206" fmla="*/ 59904 h 153703"/>
                <a:gd name="connsiteX207" fmla="*/ 14226 w 253488"/>
                <a:gd name="connsiteY207" fmla="*/ 58590 h 153703"/>
                <a:gd name="connsiteX208" fmla="*/ 15471 w 253488"/>
                <a:gd name="connsiteY208" fmla="*/ 56031 h 153703"/>
                <a:gd name="connsiteX209" fmla="*/ 18240 w 253488"/>
                <a:gd name="connsiteY209" fmla="*/ 54509 h 153703"/>
                <a:gd name="connsiteX210" fmla="*/ 20870 w 253488"/>
                <a:gd name="connsiteY210" fmla="*/ 55062 h 153703"/>
                <a:gd name="connsiteX211" fmla="*/ 23500 w 253488"/>
                <a:gd name="connsiteY211" fmla="*/ 56515 h 153703"/>
                <a:gd name="connsiteX212" fmla="*/ 26407 w 253488"/>
                <a:gd name="connsiteY212" fmla="*/ 57621 h 153703"/>
                <a:gd name="connsiteX213" fmla="*/ 24469 w 253488"/>
                <a:gd name="connsiteY213" fmla="*/ 55339 h 153703"/>
                <a:gd name="connsiteX214" fmla="*/ 22600 w 253488"/>
                <a:gd name="connsiteY214" fmla="*/ 51949 h 153703"/>
                <a:gd name="connsiteX215" fmla="*/ 21770 w 253488"/>
                <a:gd name="connsiteY215" fmla="*/ 48698 h 153703"/>
                <a:gd name="connsiteX216" fmla="*/ 22739 w 253488"/>
                <a:gd name="connsiteY216" fmla="*/ 46692 h 153703"/>
                <a:gd name="connsiteX217" fmla="*/ 24746 w 253488"/>
                <a:gd name="connsiteY217" fmla="*/ 46900 h 153703"/>
                <a:gd name="connsiteX218" fmla="*/ 26960 w 253488"/>
                <a:gd name="connsiteY218" fmla="*/ 48352 h 153703"/>
                <a:gd name="connsiteX219" fmla="*/ 29175 w 253488"/>
                <a:gd name="connsiteY219" fmla="*/ 50082 h 153703"/>
                <a:gd name="connsiteX220" fmla="*/ 30905 w 253488"/>
                <a:gd name="connsiteY220" fmla="*/ 51050 h 153703"/>
                <a:gd name="connsiteX221" fmla="*/ 32913 w 253488"/>
                <a:gd name="connsiteY221" fmla="*/ 51050 h 153703"/>
                <a:gd name="connsiteX222" fmla="*/ 34712 w 253488"/>
                <a:gd name="connsiteY222" fmla="*/ 50289 h 153703"/>
                <a:gd name="connsiteX223" fmla="*/ 38242 w 253488"/>
                <a:gd name="connsiteY223" fmla="*/ 48145 h 153703"/>
                <a:gd name="connsiteX224" fmla="*/ 35958 w 253488"/>
                <a:gd name="connsiteY224" fmla="*/ 47660 h 153703"/>
                <a:gd name="connsiteX225" fmla="*/ 33397 w 253488"/>
                <a:gd name="connsiteY225" fmla="*/ 47660 h 153703"/>
                <a:gd name="connsiteX226" fmla="*/ 30975 w 253488"/>
                <a:gd name="connsiteY226" fmla="*/ 47315 h 153703"/>
                <a:gd name="connsiteX227" fmla="*/ 28829 w 253488"/>
                <a:gd name="connsiteY227" fmla="*/ 46139 h 153703"/>
                <a:gd name="connsiteX228" fmla="*/ 27307 w 253488"/>
                <a:gd name="connsiteY228" fmla="*/ 43787 h 153703"/>
                <a:gd name="connsiteX229" fmla="*/ 28137 w 253488"/>
                <a:gd name="connsiteY229" fmla="*/ 42472 h 153703"/>
                <a:gd name="connsiteX230" fmla="*/ 30421 w 253488"/>
                <a:gd name="connsiteY230" fmla="*/ 42057 h 153703"/>
                <a:gd name="connsiteX231" fmla="*/ 33259 w 253488"/>
                <a:gd name="connsiteY231" fmla="*/ 42265 h 153703"/>
                <a:gd name="connsiteX232" fmla="*/ 29937 w 253488"/>
                <a:gd name="connsiteY232" fmla="*/ 38945 h 153703"/>
                <a:gd name="connsiteX233" fmla="*/ 28483 w 253488"/>
                <a:gd name="connsiteY233" fmla="*/ 36939 h 153703"/>
                <a:gd name="connsiteX234" fmla="*/ 28137 w 253488"/>
                <a:gd name="connsiteY234" fmla="*/ 34933 h 153703"/>
                <a:gd name="connsiteX235" fmla="*/ 29244 w 253488"/>
                <a:gd name="connsiteY235" fmla="*/ 33757 h 153703"/>
                <a:gd name="connsiteX236" fmla="*/ 31044 w 253488"/>
                <a:gd name="connsiteY236" fmla="*/ 34033 h 153703"/>
                <a:gd name="connsiteX237" fmla="*/ 33190 w 253488"/>
                <a:gd name="connsiteY237" fmla="*/ 34933 h 153703"/>
                <a:gd name="connsiteX238" fmla="*/ 35197 w 253488"/>
                <a:gd name="connsiteY238" fmla="*/ 35555 h 153703"/>
                <a:gd name="connsiteX239" fmla="*/ 32913 w 253488"/>
                <a:gd name="connsiteY239" fmla="*/ 30229 h 153703"/>
                <a:gd name="connsiteX240" fmla="*/ 36650 w 253488"/>
                <a:gd name="connsiteY240" fmla="*/ 29053 h 153703"/>
                <a:gd name="connsiteX241" fmla="*/ 41772 w 253488"/>
                <a:gd name="connsiteY241" fmla="*/ 31612 h 153703"/>
                <a:gd name="connsiteX242" fmla="*/ 43848 w 253488"/>
                <a:gd name="connsiteY242" fmla="*/ 37561 h 153703"/>
                <a:gd name="connsiteX243" fmla="*/ 45786 w 253488"/>
                <a:gd name="connsiteY243" fmla="*/ 37215 h 153703"/>
                <a:gd name="connsiteX244" fmla="*/ 49939 w 253488"/>
                <a:gd name="connsiteY244" fmla="*/ 35624 h 153703"/>
                <a:gd name="connsiteX245" fmla="*/ 50977 w 253488"/>
                <a:gd name="connsiteY245" fmla="*/ 35348 h 153703"/>
                <a:gd name="connsiteX246" fmla="*/ 52153 w 253488"/>
                <a:gd name="connsiteY246" fmla="*/ 36731 h 153703"/>
                <a:gd name="connsiteX247" fmla="*/ 52499 w 253488"/>
                <a:gd name="connsiteY247" fmla="*/ 38875 h 153703"/>
                <a:gd name="connsiteX248" fmla="*/ 52223 w 253488"/>
                <a:gd name="connsiteY248" fmla="*/ 42887 h 153703"/>
                <a:gd name="connsiteX249" fmla="*/ 53884 w 253488"/>
                <a:gd name="connsiteY249" fmla="*/ 41366 h 153703"/>
                <a:gd name="connsiteX250" fmla="*/ 55268 w 253488"/>
                <a:gd name="connsiteY250" fmla="*/ 40605 h 153703"/>
                <a:gd name="connsiteX251" fmla="*/ 56098 w 253488"/>
                <a:gd name="connsiteY251" fmla="*/ 39498 h 153703"/>
                <a:gd name="connsiteX252" fmla="*/ 56237 w 253488"/>
                <a:gd name="connsiteY252" fmla="*/ 36939 h 153703"/>
                <a:gd name="connsiteX253" fmla="*/ 55683 w 253488"/>
                <a:gd name="connsiteY253" fmla="*/ 34448 h 153703"/>
                <a:gd name="connsiteX254" fmla="*/ 54645 w 253488"/>
                <a:gd name="connsiteY254" fmla="*/ 33065 h 153703"/>
                <a:gd name="connsiteX255" fmla="*/ 50561 w 253488"/>
                <a:gd name="connsiteY255" fmla="*/ 30782 h 153703"/>
                <a:gd name="connsiteX256" fmla="*/ 46478 w 253488"/>
                <a:gd name="connsiteY256" fmla="*/ 27669 h 153703"/>
                <a:gd name="connsiteX257" fmla="*/ 47170 w 253488"/>
                <a:gd name="connsiteY257" fmla="*/ 26286 h 153703"/>
                <a:gd name="connsiteX258" fmla="*/ 55060 w 253488"/>
                <a:gd name="connsiteY258" fmla="*/ 24695 h 153703"/>
                <a:gd name="connsiteX259" fmla="*/ 51115 w 253488"/>
                <a:gd name="connsiteY259" fmla="*/ 22274 h 153703"/>
                <a:gd name="connsiteX260" fmla="*/ 50077 w 253488"/>
                <a:gd name="connsiteY260" fmla="*/ 21859 h 153703"/>
                <a:gd name="connsiteX261" fmla="*/ 45717 w 253488"/>
                <a:gd name="connsiteY261" fmla="*/ 22343 h 153703"/>
                <a:gd name="connsiteX262" fmla="*/ 43294 w 253488"/>
                <a:gd name="connsiteY262" fmla="*/ 22343 h 153703"/>
                <a:gd name="connsiteX263" fmla="*/ 41910 w 253488"/>
                <a:gd name="connsiteY263" fmla="*/ 21513 h 153703"/>
                <a:gd name="connsiteX264" fmla="*/ 43156 w 253488"/>
                <a:gd name="connsiteY264" fmla="*/ 19023 h 153703"/>
                <a:gd name="connsiteX265" fmla="*/ 47447 w 253488"/>
                <a:gd name="connsiteY265" fmla="*/ 17778 h 153703"/>
                <a:gd name="connsiteX266" fmla="*/ 52361 w 253488"/>
                <a:gd name="connsiteY266" fmla="*/ 17501 h 153703"/>
                <a:gd name="connsiteX267" fmla="*/ 55476 w 253488"/>
                <a:gd name="connsiteY267" fmla="*/ 17778 h 153703"/>
                <a:gd name="connsiteX268" fmla="*/ 57275 w 253488"/>
                <a:gd name="connsiteY268" fmla="*/ 18815 h 153703"/>
                <a:gd name="connsiteX269" fmla="*/ 58867 w 253488"/>
                <a:gd name="connsiteY269" fmla="*/ 20268 h 153703"/>
                <a:gd name="connsiteX270" fmla="*/ 60320 w 253488"/>
                <a:gd name="connsiteY270" fmla="*/ 21790 h 153703"/>
                <a:gd name="connsiteX271" fmla="*/ 61843 w 253488"/>
                <a:gd name="connsiteY271" fmla="*/ 23173 h 153703"/>
                <a:gd name="connsiteX272" fmla="*/ 66757 w 253488"/>
                <a:gd name="connsiteY272" fmla="*/ 26217 h 153703"/>
                <a:gd name="connsiteX273" fmla="*/ 74647 w 253488"/>
                <a:gd name="connsiteY273" fmla="*/ 33065 h 153703"/>
                <a:gd name="connsiteX274" fmla="*/ 76585 w 253488"/>
                <a:gd name="connsiteY274" fmla="*/ 36178 h 153703"/>
                <a:gd name="connsiteX275" fmla="*/ 75062 w 253488"/>
                <a:gd name="connsiteY275" fmla="*/ 38460 h 153703"/>
                <a:gd name="connsiteX276" fmla="*/ 78315 w 253488"/>
                <a:gd name="connsiteY276" fmla="*/ 41988 h 153703"/>
                <a:gd name="connsiteX277" fmla="*/ 78869 w 253488"/>
                <a:gd name="connsiteY277" fmla="*/ 46554 h 153703"/>
                <a:gd name="connsiteX278" fmla="*/ 76723 w 253488"/>
                <a:gd name="connsiteY278" fmla="*/ 49805 h 153703"/>
                <a:gd name="connsiteX279" fmla="*/ 72017 w 253488"/>
                <a:gd name="connsiteY279" fmla="*/ 49597 h 153703"/>
                <a:gd name="connsiteX280" fmla="*/ 73263 w 253488"/>
                <a:gd name="connsiteY280" fmla="*/ 51258 h 153703"/>
                <a:gd name="connsiteX281" fmla="*/ 74855 w 253488"/>
                <a:gd name="connsiteY281" fmla="*/ 52572 h 153703"/>
                <a:gd name="connsiteX282" fmla="*/ 76100 w 253488"/>
                <a:gd name="connsiteY282" fmla="*/ 53886 h 153703"/>
                <a:gd name="connsiteX283" fmla="*/ 76239 w 253488"/>
                <a:gd name="connsiteY283" fmla="*/ 55754 h 153703"/>
                <a:gd name="connsiteX284" fmla="*/ 77208 w 253488"/>
                <a:gd name="connsiteY284" fmla="*/ 55546 h 153703"/>
                <a:gd name="connsiteX285" fmla="*/ 77692 w 253488"/>
                <a:gd name="connsiteY285" fmla="*/ 55408 h 153703"/>
                <a:gd name="connsiteX286" fmla="*/ 77969 w 253488"/>
                <a:gd name="connsiteY286" fmla="*/ 56861 h 153703"/>
                <a:gd name="connsiteX287" fmla="*/ 77761 w 253488"/>
                <a:gd name="connsiteY287" fmla="*/ 58313 h 153703"/>
                <a:gd name="connsiteX288" fmla="*/ 76931 w 253488"/>
                <a:gd name="connsiteY288" fmla="*/ 61080 h 153703"/>
                <a:gd name="connsiteX289" fmla="*/ 79699 w 253488"/>
                <a:gd name="connsiteY289" fmla="*/ 61634 h 153703"/>
                <a:gd name="connsiteX290" fmla="*/ 81222 w 253488"/>
                <a:gd name="connsiteY290" fmla="*/ 63847 h 153703"/>
                <a:gd name="connsiteX291" fmla="*/ 83021 w 253488"/>
                <a:gd name="connsiteY291" fmla="*/ 69519 h 153703"/>
                <a:gd name="connsiteX292" fmla="*/ 85582 w 253488"/>
                <a:gd name="connsiteY292" fmla="*/ 60804 h 153703"/>
                <a:gd name="connsiteX293" fmla="*/ 86690 w 253488"/>
                <a:gd name="connsiteY293" fmla="*/ 57967 h 153703"/>
                <a:gd name="connsiteX294" fmla="*/ 88212 w 253488"/>
                <a:gd name="connsiteY294" fmla="*/ 54924 h 153703"/>
                <a:gd name="connsiteX295" fmla="*/ 89320 w 253488"/>
                <a:gd name="connsiteY295" fmla="*/ 53540 h 153703"/>
                <a:gd name="connsiteX296" fmla="*/ 90704 w 253488"/>
                <a:gd name="connsiteY296" fmla="*/ 52779 h 153703"/>
                <a:gd name="connsiteX297" fmla="*/ 92434 w 253488"/>
                <a:gd name="connsiteY297" fmla="*/ 52779 h 153703"/>
                <a:gd name="connsiteX298" fmla="*/ 92988 w 253488"/>
                <a:gd name="connsiteY298" fmla="*/ 53540 h 153703"/>
                <a:gd name="connsiteX299" fmla="*/ 93403 w 253488"/>
                <a:gd name="connsiteY299" fmla="*/ 54647 h 153703"/>
                <a:gd name="connsiteX300" fmla="*/ 94718 w 253488"/>
                <a:gd name="connsiteY300" fmla="*/ 55546 h 153703"/>
                <a:gd name="connsiteX301" fmla="*/ 98317 w 253488"/>
                <a:gd name="connsiteY301" fmla="*/ 53748 h 153703"/>
                <a:gd name="connsiteX302" fmla="*/ 98940 w 253488"/>
                <a:gd name="connsiteY302" fmla="*/ 47176 h 153703"/>
                <a:gd name="connsiteX303" fmla="*/ 98663 w 253488"/>
                <a:gd name="connsiteY303" fmla="*/ 39429 h 153703"/>
                <a:gd name="connsiteX304" fmla="*/ 99632 w 253488"/>
                <a:gd name="connsiteY304" fmla="*/ 34172 h 153703"/>
                <a:gd name="connsiteX305" fmla="*/ 104477 w 253488"/>
                <a:gd name="connsiteY305" fmla="*/ 33480 h 153703"/>
                <a:gd name="connsiteX306" fmla="*/ 113613 w 253488"/>
                <a:gd name="connsiteY306" fmla="*/ 46070 h 153703"/>
                <a:gd name="connsiteX307" fmla="*/ 117904 w 253488"/>
                <a:gd name="connsiteY307" fmla="*/ 46692 h 153703"/>
                <a:gd name="connsiteX308" fmla="*/ 118665 w 253488"/>
                <a:gd name="connsiteY308" fmla="*/ 44133 h 153703"/>
                <a:gd name="connsiteX309" fmla="*/ 117835 w 253488"/>
                <a:gd name="connsiteY309" fmla="*/ 36939 h 153703"/>
                <a:gd name="connsiteX310" fmla="*/ 118942 w 253488"/>
                <a:gd name="connsiteY310" fmla="*/ 33826 h 153703"/>
                <a:gd name="connsiteX311" fmla="*/ 120672 w 253488"/>
                <a:gd name="connsiteY311" fmla="*/ 32650 h 153703"/>
                <a:gd name="connsiteX312" fmla="*/ 127524 w 253488"/>
                <a:gd name="connsiteY312" fmla="*/ 29053 h 153703"/>
                <a:gd name="connsiteX313" fmla="*/ 129601 w 253488"/>
                <a:gd name="connsiteY313" fmla="*/ 28292 h 153703"/>
                <a:gd name="connsiteX314" fmla="*/ 134445 w 253488"/>
                <a:gd name="connsiteY314" fmla="*/ 31059 h 153703"/>
                <a:gd name="connsiteX315" fmla="*/ 138529 w 253488"/>
                <a:gd name="connsiteY315" fmla="*/ 37284 h 153703"/>
                <a:gd name="connsiteX316" fmla="*/ 144896 w 253488"/>
                <a:gd name="connsiteY316" fmla="*/ 49113 h 153703"/>
                <a:gd name="connsiteX317" fmla="*/ 145450 w 253488"/>
                <a:gd name="connsiteY317" fmla="*/ 44340 h 153703"/>
                <a:gd name="connsiteX318" fmla="*/ 141090 w 253488"/>
                <a:gd name="connsiteY318" fmla="*/ 34241 h 153703"/>
                <a:gd name="connsiteX319" fmla="*/ 141436 w 253488"/>
                <a:gd name="connsiteY319" fmla="*/ 30229 h 153703"/>
                <a:gd name="connsiteX320" fmla="*/ 145519 w 253488"/>
                <a:gd name="connsiteY320" fmla="*/ 28430 h 153703"/>
                <a:gd name="connsiteX321" fmla="*/ 150087 w 253488"/>
                <a:gd name="connsiteY321" fmla="*/ 31128 h 153703"/>
                <a:gd name="connsiteX322" fmla="*/ 157146 w 253488"/>
                <a:gd name="connsiteY322" fmla="*/ 38599 h 153703"/>
                <a:gd name="connsiteX323" fmla="*/ 158808 w 253488"/>
                <a:gd name="connsiteY323" fmla="*/ 36593 h 153703"/>
                <a:gd name="connsiteX324" fmla="*/ 161784 w 253488"/>
                <a:gd name="connsiteY324" fmla="*/ 32235 h 153703"/>
                <a:gd name="connsiteX325" fmla="*/ 163445 w 253488"/>
                <a:gd name="connsiteY325" fmla="*/ 30090 h 153703"/>
                <a:gd name="connsiteX326" fmla="*/ 165590 w 253488"/>
                <a:gd name="connsiteY326" fmla="*/ 28015 h 153703"/>
                <a:gd name="connsiteX327" fmla="*/ 166559 w 253488"/>
                <a:gd name="connsiteY327" fmla="*/ 27877 h 153703"/>
                <a:gd name="connsiteX328" fmla="*/ 167667 w 253488"/>
                <a:gd name="connsiteY328" fmla="*/ 28845 h 153703"/>
                <a:gd name="connsiteX329" fmla="*/ 170158 w 253488"/>
                <a:gd name="connsiteY329" fmla="*/ 30160 h 153703"/>
                <a:gd name="connsiteX330" fmla="*/ 172650 w 253488"/>
                <a:gd name="connsiteY330" fmla="*/ 30436 h 153703"/>
                <a:gd name="connsiteX331" fmla="*/ 175487 w 253488"/>
                <a:gd name="connsiteY331" fmla="*/ 29814 h 153703"/>
                <a:gd name="connsiteX332" fmla="*/ 178048 w 253488"/>
                <a:gd name="connsiteY332" fmla="*/ 28499 h 153703"/>
                <a:gd name="connsiteX333" fmla="*/ 179779 w 253488"/>
                <a:gd name="connsiteY333" fmla="*/ 26493 h 153703"/>
                <a:gd name="connsiteX334" fmla="*/ 180055 w 253488"/>
                <a:gd name="connsiteY334" fmla="*/ 23657 h 153703"/>
                <a:gd name="connsiteX335" fmla="*/ 178394 w 253488"/>
                <a:gd name="connsiteY335" fmla="*/ 18262 h 153703"/>
                <a:gd name="connsiteX336" fmla="*/ 179086 w 253488"/>
                <a:gd name="connsiteY336" fmla="*/ 15841 h 153703"/>
                <a:gd name="connsiteX337" fmla="*/ 181094 w 253488"/>
                <a:gd name="connsiteY337" fmla="*/ 14665 h 153703"/>
                <a:gd name="connsiteX338" fmla="*/ 184139 w 253488"/>
                <a:gd name="connsiteY338" fmla="*/ 14042 h 153703"/>
                <a:gd name="connsiteX339" fmla="*/ 187322 w 253488"/>
                <a:gd name="connsiteY339" fmla="*/ 14042 h 153703"/>
                <a:gd name="connsiteX340" fmla="*/ 187322 w 253488"/>
                <a:gd name="connsiteY340" fmla="*/ 138 h 153703"/>
                <a:gd name="connsiteX341" fmla="*/ 187046 w 253488"/>
                <a:gd name="connsiteY341" fmla="*/ 138 h 153703"/>
                <a:gd name="connsiteX342" fmla="*/ 183862 w 253488"/>
                <a:gd name="connsiteY342" fmla="*/ 138 h 153703"/>
                <a:gd name="connsiteX343" fmla="*/ 181440 w 253488"/>
                <a:gd name="connsiteY343" fmla="*/ 484 h 153703"/>
                <a:gd name="connsiteX344" fmla="*/ 178394 w 253488"/>
                <a:gd name="connsiteY344" fmla="*/ 1107 h 153703"/>
                <a:gd name="connsiteX345" fmla="*/ 174242 w 253488"/>
                <a:gd name="connsiteY345" fmla="*/ 2629 h 153703"/>
                <a:gd name="connsiteX346" fmla="*/ 172235 w 253488"/>
                <a:gd name="connsiteY346" fmla="*/ 3804 h 153703"/>
                <a:gd name="connsiteX347" fmla="*/ 165798 w 253488"/>
                <a:gd name="connsiteY347" fmla="*/ 12105 h 153703"/>
                <a:gd name="connsiteX348" fmla="*/ 165244 w 253488"/>
                <a:gd name="connsiteY348" fmla="*/ 14042 h 153703"/>
                <a:gd name="connsiteX349" fmla="*/ 164483 w 253488"/>
                <a:gd name="connsiteY349" fmla="*/ 14111 h 153703"/>
                <a:gd name="connsiteX350" fmla="*/ 163514 w 253488"/>
                <a:gd name="connsiteY350" fmla="*/ 14250 h 153703"/>
                <a:gd name="connsiteX351" fmla="*/ 155970 w 253488"/>
                <a:gd name="connsiteY351" fmla="*/ 17985 h 153703"/>
                <a:gd name="connsiteX352" fmla="*/ 155693 w 253488"/>
                <a:gd name="connsiteY352" fmla="*/ 18262 h 153703"/>
                <a:gd name="connsiteX353" fmla="*/ 152509 w 253488"/>
                <a:gd name="connsiteY353" fmla="*/ 16394 h 153703"/>
                <a:gd name="connsiteX354" fmla="*/ 145450 w 253488"/>
                <a:gd name="connsiteY354" fmla="*/ 14457 h 153703"/>
                <a:gd name="connsiteX355" fmla="*/ 139844 w 253488"/>
                <a:gd name="connsiteY355" fmla="*/ 15633 h 153703"/>
                <a:gd name="connsiteX356" fmla="*/ 137352 w 253488"/>
                <a:gd name="connsiteY356" fmla="*/ 16740 h 153703"/>
                <a:gd name="connsiteX357" fmla="*/ 136314 w 253488"/>
                <a:gd name="connsiteY357" fmla="*/ 16187 h 153703"/>
                <a:gd name="connsiteX358" fmla="*/ 129462 w 253488"/>
                <a:gd name="connsiteY358" fmla="*/ 14388 h 153703"/>
                <a:gd name="connsiteX359" fmla="*/ 124756 w 253488"/>
                <a:gd name="connsiteY359" fmla="*/ 15218 h 153703"/>
                <a:gd name="connsiteX360" fmla="*/ 122679 w 253488"/>
                <a:gd name="connsiteY360" fmla="*/ 15979 h 153703"/>
                <a:gd name="connsiteX361" fmla="*/ 120949 w 253488"/>
                <a:gd name="connsiteY361" fmla="*/ 16740 h 153703"/>
                <a:gd name="connsiteX362" fmla="*/ 114097 w 253488"/>
                <a:gd name="connsiteY362" fmla="*/ 20337 h 153703"/>
                <a:gd name="connsiteX363" fmla="*/ 112990 w 253488"/>
                <a:gd name="connsiteY363" fmla="*/ 21029 h 153703"/>
                <a:gd name="connsiteX364" fmla="*/ 111813 w 253488"/>
                <a:gd name="connsiteY364" fmla="*/ 21790 h 153703"/>
                <a:gd name="connsiteX365" fmla="*/ 104339 w 253488"/>
                <a:gd name="connsiteY365" fmla="*/ 19576 h 153703"/>
                <a:gd name="connsiteX366" fmla="*/ 102401 w 253488"/>
                <a:gd name="connsiteY366" fmla="*/ 19714 h 153703"/>
                <a:gd name="connsiteX367" fmla="*/ 97556 w 253488"/>
                <a:gd name="connsiteY367" fmla="*/ 20406 h 153703"/>
                <a:gd name="connsiteX368" fmla="*/ 87243 w 253488"/>
                <a:gd name="connsiteY368" fmla="*/ 27600 h 153703"/>
                <a:gd name="connsiteX369" fmla="*/ 85997 w 253488"/>
                <a:gd name="connsiteY369" fmla="*/ 25663 h 153703"/>
                <a:gd name="connsiteX370" fmla="*/ 83368 w 253488"/>
                <a:gd name="connsiteY370" fmla="*/ 22551 h 153703"/>
                <a:gd name="connsiteX371" fmla="*/ 75477 w 253488"/>
                <a:gd name="connsiteY371" fmla="*/ 15702 h 153703"/>
                <a:gd name="connsiteX372" fmla="*/ 73678 w 253488"/>
                <a:gd name="connsiteY372" fmla="*/ 14388 h 153703"/>
                <a:gd name="connsiteX373" fmla="*/ 69802 w 253488"/>
                <a:gd name="connsiteY373" fmla="*/ 11967 h 153703"/>
                <a:gd name="connsiteX374" fmla="*/ 69594 w 253488"/>
                <a:gd name="connsiteY374" fmla="*/ 11829 h 153703"/>
                <a:gd name="connsiteX375" fmla="*/ 68556 w 253488"/>
                <a:gd name="connsiteY375" fmla="*/ 10722 h 153703"/>
                <a:gd name="connsiteX376" fmla="*/ 67726 w 253488"/>
                <a:gd name="connsiteY376" fmla="*/ 9892 h 153703"/>
                <a:gd name="connsiteX377" fmla="*/ 66134 w 253488"/>
                <a:gd name="connsiteY377" fmla="*/ 8439 h 153703"/>
                <a:gd name="connsiteX378" fmla="*/ 63573 w 253488"/>
                <a:gd name="connsiteY378" fmla="*/ 6641 h 153703"/>
                <a:gd name="connsiteX379" fmla="*/ 61774 w 253488"/>
                <a:gd name="connsiteY379" fmla="*/ 5603 h 153703"/>
                <a:gd name="connsiteX380" fmla="*/ 56098 w 253488"/>
                <a:gd name="connsiteY380" fmla="*/ 3874 h 153703"/>
                <a:gd name="connsiteX381" fmla="*/ 52984 w 253488"/>
                <a:gd name="connsiteY381" fmla="*/ 3597 h 153703"/>
                <a:gd name="connsiteX382" fmla="*/ 51876 w 253488"/>
                <a:gd name="connsiteY382" fmla="*/ 3597 h 153703"/>
                <a:gd name="connsiteX383" fmla="*/ 51046 w 253488"/>
                <a:gd name="connsiteY383" fmla="*/ 3597 h 153703"/>
                <a:gd name="connsiteX384" fmla="*/ 46132 w 253488"/>
                <a:gd name="connsiteY384" fmla="*/ 3874 h 153703"/>
                <a:gd name="connsiteX385" fmla="*/ 43156 w 253488"/>
                <a:gd name="connsiteY385" fmla="*/ 4358 h 153703"/>
                <a:gd name="connsiteX386" fmla="*/ 38865 w 253488"/>
                <a:gd name="connsiteY386" fmla="*/ 5603 h 153703"/>
                <a:gd name="connsiteX387" fmla="*/ 30283 w 253488"/>
                <a:gd name="connsiteY387" fmla="*/ 12659 h 153703"/>
                <a:gd name="connsiteX388" fmla="*/ 29037 w 253488"/>
                <a:gd name="connsiteY388" fmla="*/ 15149 h 153703"/>
                <a:gd name="connsiteX389" fmla="*/ 28206 w 253488"/>
                <a:gd name="connsiteY389" fmla="*/ 17155 h 153703"/>
                <a:gd name="connsiteX390" fmla="*/ 21216 w 253488"/>
                <a:gd name="connsiteY390" fmla="*/ 22343 h 153703"/>
                <a:gd name="connsiteX391" fmla="*/ 19001 w 253488"/>
                <a:gd name="connsiteY391" fmla="*/ 24211 h 153703"/>
                <a:gd name="connsiteX392" fmla="*/ 17894 w 253488"/>
                <a:gd name="connsiteY392" fmla="*/ 25387 h 153703"/>
                <a:gd name="connsiteX393" fmla="*/ 14018 w 253488"/>
                <a:gd name="connsiteY393" fmla="*/ 35832 h 153703"/>
                <a:gd name="connsiteX394" fmla="*/ 10004 w 253488"/>
                <a:gd name="connsiteY394" fmla="*/ 40743 h 153703"/>
                <a:gd name="connsiteX395" fmla="*/ 9035 w 253488"/>
                <a:gd name="connsiteY395" fmla="*/ 42749 h 153703"/>
                <a:gd name="connsiteX396" fmla="*/ 8481 w 253488"/>
                <a:gd name="connsiteY396" fmla="*/ 43925 h 153703"/>
                <a:gd name="connsiteX397" fmla="*/ 8412 w 253488"/>
                <a:gd name="connsiteY397" fmla="*/ 43925 h 153703"/>
                <a:gd name="connsiteX398" fmla="*/ 2598 w 253488"/>
                <a:gd name="connsiteY398" fmla="*/ 50082 h 153703"/>
                <a:gd name="connsiteX399" fmla="*/ 1352 w 253488"/>
                <a:gd name="connsiteY399" fmla="*/ 52641 h 153703"/>
                <a:gd name="connsiteX400" fmla="*/ 6197 w 253488"/>
                <a:gd name="connsiteY400" fmla="*/ 70142 h 153703"/>
                <a:gd name="connsiteX401" fmla="*/ 8204 w 253488"/>
                <a:gd name="connsiteY401" fmla="*/ 71456 h 153703"/>
                <a:gd name="connsiteX402" fmla="*/ 12772 w 253488"/>
                <a:gd name="connsiteY402" fmla="*/ 73393 h 153703"/>
                <a:gd name="connsiteX403" fmla="*/ 15125 w 253488"/>
                <a:gd name="connsiteY403" fmla="*/ 73946 h 153703"/>
                <a:gd name="connsiteX404" fmla="*/ 9589 w 253488"/>
                <a:gd name="connsiteY404" fmla="*/ 88680 h 153703"/>
                <a:gd name="connsiteX405" fmla="*/ 10419 w 253488"/>
                <a:gd name="connsiteY405" fmla="*/ 92070 h 153703"/>
                <a:gd name="connsiteX406" fmla="*/ 15956 w 253488"/>
                <a:gd name="connsiteY406" fmla="*/ 100025 h 153703"/>
                <a:gd name="connsiteX407" fmla="*/ 18794 w 253488"/>
                <a:gd name="connsiteY407" fmla="*/ 102031 h 153703"/>
                <a:gd name="connsiteX408" fmla="*/ 26684 w 253488"/>
                <a:gd name="connsiteY408" fmla="*/ 104521 h 153703"/>
                <a:gd name="connsiteX409" fmla="*/ 28829 w 253488"/>
                <a:gd name="connsiteY409" fmla="*/ 104383 h 153703"/>
                <a:gd name="connsiteX410" fmla="*/ 32082 w 253488"/>
                <a:gd name="connsiteY410" fmla="*/ 103898 h 153703"/>
                <a:gd name="connsiteX411" fmla="*/ 35404 w 253488"/>
                <a:gd name="connsiteY411" fmla="*/ 102930 h 153703"/>
                <a:gd name="connsiteX412" fmla="*/ 38173 w 253488"/>
                <a:gd name="connsiteY412" fmla="*/ 101754 h 153703"/>
                <a:gd name="connsiteX413" fmla="*/ 39142 w 253488"/>
                <a:gd name="connsiteY413" fmla="*/ 101477 h 153703"/>
                <a:gd name="connsiteX414" fmla="*/ 40664 w 253488"/>
                <a:gd name="connsiteY414" fmla="*/ 101477 h 153703"/>
                <a:gd name="connsiteX415" fmla="*/ 45786 w 253488"/>
                <a:gd name="connsiteY415" fmla="*/ 101823 h 153703"/>
                <a:gd name="connsiteX416" fmla="*/ 46547 w 253488"/>
                <a:gd name="connsiteY416" fmla="*/ 103138 h 153703"/>
                <a:gd name="connsiteX417" fmla="*/ 40803 w 253488"/>
                <a:gd name="connsiteY417" fmla="*/ 106596 h 153703"/>
                <a:gd name="connsiteX418" fmla="*/ 39488 w 253488"/>
                <a:gd name="connsiteY418" fmla="*/ 107911 h 153703"/>
                <a:gd name="connsiteX419" fmla="*/ 35612 w 253488"/>
                <a:gd name="connsiteY419" fmla="*/ 115589 h 153703"/>
                <a:gd name="connsiteX420" fmla="*/ 35335 w 253488"/>
                <a:gd name="connsiteY420" fmla="*/ 117456 h 153703"/>
                <a:gd name="connsiteX421" fmla="*/ 35473 w 253488"/>
                <a:gd name="connsiteY421" fmla="*/ 122437 h 153703"/>
                <a:gd name="connsiteX422" fmla="*/ 35958 w 253488"/>
                <a:gd name="connsiteY422" fmla="*/ 124789 h 153703"/>
                <a:gd name="connsiteX423" fmla="*/ 36996 w 253488"/>
                <a:gd name="connsiteY423" fmla="*/ 127832 h 153703"/>
                <a:gd name="connsiteX424" fmla="*/ 38034 w 253488"/>
                <a:gd name="connsiteY424" fmla="*/ 129977 h 153703"/>
                <a:gd name="connsiteX425" fmla="*/ 39972 w 253488"/>
                <a:gd name="connsiteY425" fmla="*/ 133020 h 153703"/>
                <a:gd name="connsiteX426" fmla="*/ 41010 w 253488"/>
                <a:gd name="connsiteY426" fmla="*/ 134196 h 153703"/>
                <a:gd name="connsiteX427" fmla="*/ 49800 w 253488"/>
                <a:gd name="connsiteY427" fmla="*/ 138969 h 153703"/>
                <a:gd name="connsiteX428" fmla="*/ 51807 w 253488"/>
                <a:gd name="connsiteY428" fmla="*/ 139246 h 153703"/>
                <a:gd name="connsiteX429" fmla="*/ 53537 w 253488"/>
                <a:gd name="connsiteY429" fmla="*/ 139384 h 153703"/>
                <a:gd name="connsiteX430" fmla="*/ 54852 w 253488"/>
                <a:gd name="connsiteY430" fmla="*/ 139384 h 153703"/>
                <a:gd name="connsiteX431" fmla="*/ 62397 w 253488"/>
                <a:gd name="connsiteY431" fmla="*/ 138693 h 153703"/>
                <a:gd name="connsiteX432" fmla="*/ 72501 w 253488"/>
                <a:gd name="connsiteY432" fmla="*/ 138831 h 153703"/>
                <a:gd name="connsiteX433" fmla="*/ 72709 w 253488"/>
                <a:gd name="connsiteY433" fmla="*/ 138831 h 153703"/>
                <a:gd name="connsiteX434" fmla="*/ 75062 w 253488"/>
                <a:gd name="connsiteY434" fmla="*/ 138624 h 153703"/>
                <a:gd name="connsiteX435" fmla="*/ 78384 w 253488"/>
                <a:gd name="connsiteY435" fmla="*/ 138070 h 153703"/>
                <a:gd name="connsiteX436" fmla="*/ 79561 w 253488"/>
                <a:gd name="connsiteY436" fmla="*/ 137793 h 153703"/>
                <a:gd name="connsiteX437" fmla="*/ 81153 w 253488"/>
                <a:gd name="connsiteY437" fmla="*/ 138347 h 153703"/>
                <a:gd name="connsiteX438" fmla="*/ 83921 w 253488"/>
                <a:gd name="connsiteY438" fmla="*/ 139108 h 153703"/>
                <a:gd name="connsiteX439" fmla="*/ 84198 w 253488"/>
                <a:gd name="connsiteY439" fmla="*/ 139315 h 153703"/>
                <a:gd name="connsiteX440" fmla="*/ 86966 w 253488"/>
                <a:gd name="connsiteY440" fmla="*/ 140976 h 153703"/>
                <a:gd name="connsiteX441" fmla="*/ 88282 w 253488"/>
                <a:gd name="connsiteY441" fmla="*/ 142290 h 153703"/>
                <a:gd name="connsiteX442" fmla="*/ 91119 w 253488"/>
                <a:gd name="connsiteY442" fmla="*/ 144711 h 153703"/>
                <a:gd name="connsiteX443" fmla="*/ 96448 w 253488"/>
                <a:gd name="connsiteY443" fmla="*/ 147547 h 153703"/>
                <a:gd name="connsiteX444" fmla="*/ 100117 w 253488"/>
                <a:gd name="connsiteY444" fmla="*/ 148584 h 153703"/>
                <a:gd name="connsiteX445" fmla="*/ 102401 w 253488"/>
                <a:gd name="connsiteY445" fmla="*/ 149000 h 153703"/>
                <a:gd name="connsiteX446" fmla="*/ 109114 w 253488"/>
                <a:gd name="connsiteY446" fmla="*/ 149691 h 153703"/>
                <a:gd name="connsiteX447" fmla="*/ 124064 w 253488"/>
                <a:gd name="connsiteY447" fmla="*/ 153081 h 153703"/>
                <a:gd name="connsiteX448" fmla="*/ 126624 w 253488"/>
                <a:gd name="connsiteY448" fmla="*/ 153427 h 153703"/>
                <a:gd name="connsiteX449" fmla="*/ 134514 w 253488"/>
                <a:gd name="connsiteY449" fmla="*/ 153703 h 153703"/>
                <a:gd name="connsiteX450" fmla="*/ 134999 w 253488"/>
                <a:gd name="connsiteY450" fmla="*/ 153703 h 153703"/>
                <a:gd name="connsiteX451" fmla="*/ 138113 w 253488"/>
                <a:gd name="connsiteY451" fmla="*/ 153357 h 153703"/>
                <a:gd name="connsiteX452" fmla="*/ 146142 w 253488"/>
                <a:gd name="connsiteY452" fmla="*/ 151490 h 153703"/>
                <a:gd name="connsiteX453" fmla="*/ 149741 w 253488"/>
                <a:gd name="connsiteY453" fmla="*/ 150106 h 153703"/>
                <a:gd name="connsiteX454" fmla="*/ 150848 w 253488"/>
                <a:gd name="connsiteY454" fmla="*/ 149761 h 153703"/>
                <a:gd name="connsiteX455" fmla="*/ 153202 w 253488"/>
                <a:gd name="connsiteY455" fmla="*/ 148930 h 153703"/>
                <a:gd name="connsiteX456" fmla="*/ 159707 w 253488"/>
                <a:gd name="connsiteY456" fmla="*/ 144227 h 153703"/>
                <a:gd name="connsiteX457" fmla="*/ 161022 w 253488"/>
                <a:gd name="connsiteY457" fmla="*/ 142497 h 153703"/>
                <a:gd name="connsiteX458" fmla="*/ 162061 w 253488"/>
                <a:gd name="connsiteY458" fmla="*/ 140837 h 153703"/>
                <a:gd name="connsiteX459" fmla="*/ 164067 w 253488"/>
                <a:gd name="connsiteY459" fmla="*/ 140215 h 153703"/>
                <a:gd name="connsiteX460" fmla="*/ 177218 w 253488"/>
                <a:gd name="connsiteY460" fmla="*/ 137724 h 153703"/>
                <a:gd name="connsiteX461" fmla="*/ 181094 w 253488"/>
                <a:gd name="connsiteY461" fmla="*/ 136410 h 153703"/>
                <a:gd name="connsiteX462" fmla="*/ 187461 w 253488"/>
                <a:gd name="connsiteY462" fmla="*/ 133090 h 153703"/>
                <a:gd name="connsiteX463" fmla="*/ 189330 w 253488"/>
                <a:gd name="connsiteY463" fmla="*/ 131914 h 153703"/>
                <a:gd name="connsiteX464" fmla="*/ 197012 w 253488"/>
                <a:gd name="connsiteY464" fmla="*/ 126172 h 153703"/>
                <a:gd name="connsiteX465" fmla="*/ 198604 w 253488"/>
                <a:gd name="connsiteY465" fmla="*/ 125273 h 153703"/>
                <a:gd name="connsiteX466" fmla="*/ 200888 w 253488"/>
                <a:gd name="connsiteY466" fmla="*/ 124374 h 153703"/>
                <a:gd name="connsiteX467" fmla="*/ 211754 w 253488"/>
                <a:gd name="connsiteY467" fmla="*/ 121814 h 153703"/>
                <a:gd name="connsiteX468" fmla="*/ 213277 w 253488"/>
                <a:gd name="connsiteY468" fmla="*/ 121399 h 153703"/>
                <a:gd name="connsiteX469" fmla="*/ 216322 w 253488"/>
                <a:gd name="connsiteY469" fmla="*/ 120293 h 153703"/>
                <a:gd name="connsiteX470" fmla="*/ 217845 w 253488"/>
                <a:gd name="connsiteY470" fmla="*/ 119670 h 153703"/>
                <a:gd name="connsiteX471" fmla="*/ 221443 w 253488"/>
                <a:gd name="connsiteY471" fmla="*/ 117872 h 153703"/>
                <a:gd name="connsiteX472" fmla="*/ 223104 w 253488"/>
                <a:gd name="connsiteY472" fmla="*/ 116903 h 153703"/>
                <a:gd name="connsiteX473" fmla="*/ 226427 w 253488"/>
                <a:gd name="connsiteY473" fmla="*/ 114620 h 153703"/>
                <a:gd name="connsiteX474" fmla="*/ 228918 w 253488"/>
                <a:gd name="connsiteY474" fmla="*/ 112407 h 153703"/>
                <a:gd name="connsiteX475" fmla="*/ 231064 w 253488"/>
                <a:gd name="connsiteY475" fmla="*/ 109986 h 153703"/>
                <a:gd name="connsiteX476" fmla="*/ 233902 w 253488"/>
                <a:gd name="connsiteY476" fmla="*/ 105144 h 153703"/>
                <a:gd name="connsiteX477" fmla="*/ 234248 w 253488"/>
                <a:gd name="connsiteY477" fmla="*/ 104106 h 153703"/>
                <a:gd name="connsiteX478" fmla="*/ 234524 w 253488"/>
                <a:gd name="connsiteY478" fmla="*/ 103968 h 153703"/>
                <a:gd name="connsiteX479" fmla="*/ 238469 w 253488"/>
                <a:gd name="connsiteY479" fmla="*/ 101616 h 153703"/>
                <a:gd name="connsiteX480" fmla="*/ 240477 w 253488"/>
                <a:gd name="connsiteY480" fmla="*/ 99956 h 153703"/>
                <a:gd name="connsiteX481" fmla="*/ 243868 w 253488"/>
                <a:gd name="connsiteY481" fmla="*/ 95805 h 153703"/>
                <a:gd name="connsiteX482" fmla="*/ 245044 w 253488"/>
                <a:gd name="connsiteY482" fmla="*/ 93592 h 153703"/>
                <a:gd name="connsiteX483" fmla="*/ 246152 w 253488"/>
                <a:gd name="connsiteY483" fmla="*/ 90756 h 153703"/>
                <a:gd name="connsiteX484" fmla="*/ 250235 w 253488"/>
                <a:gd name="connsiteY484" fmla="*/ 86605 h 153703"/>
                <a:gd name="connsiteX485" fmla="*/ 251343 w 253488"/>
                <a:gd name="connsiteY485" fmla="*/ 84945 h 153703"/>
                <a:gd name="connsiteX486" fmla="*/ 253488 w 253488"/>
                <a:gd name="connsiteY486" fmla="*/ 77474 h 153703"/>
                <a:gd name="connsiteX487" fmla="*/ 253488 w 253488"/>
                <a:gd name="connsiteY487" fmla="*/ 75607 h 153703"/>
                <a:gd name="connsiteX488" fmla="*/ 251481 w 253488"/>
                <a:gd name="connsiteY488" fmla="*/ 68412 h 153703"/>
                <a:gd name="connsiteX489" fmla="*/ 251273 w 253488"/>
                <a:gd name="connsiteY489" fmla="*/ 68136 h 153703"/>
                <a:gd name="connsiteX490" fmla="*/ 251066 w 253488"/>
                <a:gd name="connsiteY490" fmla="*/ 67029 h 153703"/>
                <a:gd name="connsiteX491" fmla="*/ 250927 w 253488"/>
                <a:gd name="connsiteY491" fmla="*/ 66614 h 153703"/>
                <a:gd name="connsiteX492" fmla="*/ 251273 w 253488"/>
                <a:gd name="connsiteY492" fmla="*/ 65715 h 153703"/>
                <a:gd name="connsiteX493" fmla="*/ 251966 w 253488"/>
                <a:gd name="connsiteY493" fmla="*/ 63017 h 153703"/>
                <a:gd name="connsiteX494" fmla="*/ 252173 w 253488"/>
                <a:gd name="connsiteY494" fmla="*/ 61841 h 153703"/>
                <a:gd name="connsiteX495" fmla="*/ 251896 w 253488"/>
                <a:gd name="connsiteY495" fmla="*/ 56307 h 153703"/>
                <a:gd name="connsiteX496" fmla="*/ 251620 w 253488"/>
                <a:gd name="connsiteY496" fmla="*/ 55131 h 153703"/>
                <a:gd name="connsiteX497" fmla="*/ 250374 w 253488"/>
                <a:gd name="connsiteY497" fmla="*/ 51949 h 153703"/>
                <a:gd name="connsiteX498" fmla="*/ 249682 w 253488"/>
                <a:gd name="connsiteY498" fmla="*/ 50635 h 153703"/>
                <a:gd name="connsiteX499" fmla="*/ 241307 w 253488"/>
                <a:gd name="connsiteY499" fmla="*/ 43925 h 153703"/>
                <a:gd name="connsiteX500" fmla="*/ 239300 w 253488"/>
                <a:gd name="connsiteY500" fmla="*/ 42887 h 153703"/>
                <a:gd name="connsiteX501" fmla="*/ 235770 w 253488"/>
                <a:gd name="connsiteY501" fmla="*/ 41435 h 153703"/>
                <a:gd name="connsiteX502" fmla="*/ 235147 w 253488"/>
                <a:gd name="connsiteY502" fmla="*/ 41158 h 153703"/>
                <a:gd name="connsiteX503" fmla="*/ 232448 w 253488"/>
                <a:gd name="connsiteY503" fmla="*/ 37976 h 153703"/>
                <a:gd name="connsiteX504" fmla="*/ 230441 w 253488"/>
                <a:gd name="connsiteY504" fmla="*/ 36247 h 153703"/>
                <a:gd name="connsiteX505" fmla="*/ 230026 w 253488"/>
                <a:gd name="connsiteY505" fmla="*/ 35901 h 153703"/>
                <a:gd name="connsiteX506" fmla="*/ 229126 w 253488"/>
                <a:gd name="connsiteY506" fmla="*/ 32235 h 153703"/>
                <a:gd name="connsiteX507" fmla="*/ 228157 w 253488"/>
                <a:gd name="connsiteY507" fmla="*/ 29537 h 153703"/>
                <a:gd name="connsiteX508" fmla="*/ 230995 w 253488"/>
                <a:gd name="connsiteY508" fmla="*/ 14388 h 153703"/>
                <a:gd name="connsiteX509" fmla="*/ 218260 w 253488"/>
                <a:gd name="connsiteY509" fmla="*/ 6018 h 153703"/>
                <a:gd name="connsiteX510" fmla="*/ 215837 w 253488"/>
                <a:gd name="connsiteY510" fmla="*/ 6226 h 153703"/>
                <a:gd name="connsiteX511" fmla="*/ 212169 w 253488"/>
                <a:gd name="connsiteY511" fmla="*/ 6848 h 153703"/>
                <a:gd name="connsiteX512" fmla="*/ 210993 w 253488"/>
                <a:gd name="connsiteY512" fmla="*/ 7125 h 153703"/>
                <a:gd name="connsiteX513" fmla="*/ 208363 w 253488"/>
                <a:gd name="connsiteY513" fmla="*/ 7817 h 153703"/>
                <a:gd name="connsiteX514" fmla="*/ 206286 w 253488"/>
                <a:gd name="connsiteY514" fmla="*/ 8577 h 153703"/>
                <a:gd name="connsiteX515" fmla="*/ 203933 w 253488"/>
                <a:gd name="connsiteY515" fmla="*/ 9615 h 153703"/>
                <a:gd name="connsiteX516" fmla="*/ 200749 w 253488"/>
                <a:gd name="connsiteY516" fmla="*/ 5741 h 153703"/>
                <a:gd name="connsiteX517" fmla="*/ 198396 w 253488"/>
                <a:gd name="connsiteY517" fmla="*/ 3735 h 153703"/>
                <a:gd name="connsiteX518" fmla="*/ 192513 w 253488"/>
                <a:gd name="connsiteY518" fmla="*/ 830 h 153703"/>
                <a:gd name="connsiteX519" fmla="*/ 190229 w 253488"/>
                <a:gd name="connsiteY519" fmla="*/ 346 h 153703"/>
                <a:gd name="connsiteX520" fmla="*/ 187253 w 253488"/>
                <a:gd name="connsiteY520" fmla="*/ 0 h 153703"/>
                <a:gd name="connsiteX521" fmla="*/ 187253 w 253488"/>
                <a:gd name="connsiteY521" fmla="*/ 0 h 15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Lst>
              <a:rect l="l" t="t" r="r" b="b"/>
              <a:pathLst>
                <a:path w="253488" h="153703">
                  <a:moveTo>
                    <a:pt x="187392" y="14250"/>
                  </a:moveTo>
                  <a:lnTo>
                    <a:pt x="189676" y="14734"/>
                  </a:lnTo>
                  <a:lnTo>
                    <a:pt x="192029" y="16740"/>
                  </a:lnTo>
                  <a:lnTo>
                    <a:pt x="193413" y="19368"/>
                  </a:lnTo>
                  <a:lnTo>
                    <a:pt x="194521" y="22135"/>
                  </a:lnTo>
                  <a:lnTo>
                    <a:pt x="195836" y="24418"/>
                  </a:lnTo>
                  <a:lnTo>
                    <a:pt x="198258" y="26148"/>
                  </a:lnTo>
                  <a:lnTo>
                    <a:pt x="200957" y="26493"/>
                  </a:lnTo>
                  <a:lnTo>
                    <a:pt x="203725" y="25802"/>
                  </a:lnTo>
                  <a:lnTo>
                    <a:pt x="209678" y="22620"/>
                  </a:lnTo>
                  <a:lnTo>
                    <a:pt x="212239" y="21444"/>
                  </a:lnTo>
                  <a:lnTo>
                    <a:pt x="214869" y="20752"/>
                  </a:lnTo>
                  <a:lnTo>
                    <a:pt x="218537" y="20130"/>
                  </a:lnTo>
                  <a:lnTo>
                    <a:pt x="211616" y="25248"/>
                  </a:lnTo>
                  <a:lnTo>
                    <a:pt x="208501" y="28569"/>
                  </a:lnTo>
                  <a:lnTo>
                    <a:pt x="208017" y="32511"/>
                  </a:lnTo>
                  <a:lnTo>
                    <a:pt x="210301" y="34863"/>
                  </a:lnTo>
                  <a:lnTo>
                    <a:pt x="213346" y="35071"/>
                  </a:lnTo>
                  <a:lnTo>
                    <a:pt x="215976" y="35763"/>
                  </a:lnTo>
                  <a:lnTo>
                    <a:pt x="216945" y="39636"/>
                  </a:lnTo>
                  <a:lnTo>
                    <a:pt x="216391" y="41435"/>
                  </a:lnTo>
                  <a:lnTo>
                    <a:pt x="214038" y="46070"/>
                  </a:lnTo>
                  <a:lnTo>
                    <a:pt x="213623" y="47315"/>
                  </a:lnTo>
                  <a:lnTo>
                    <a:pt x="215145" y="48283"/>
                  </a:lnTo>
                  <a:lnTo>
                    <a:pt x="217429" y="47799"/>
                  </a:lnTo>
                  <a:lnTo>
                    <a:pt x="219782" y="46969"/>
                  </a:lnTo>
                  <a:lnTo>
                    <a:pt x="221651" y="46830"/>
                  </a:lnTo>
                  <a:lnTo>
                    <a:pt x="223658" y="48560"/>
                  </a:lnTo>
                  <a:lnTo>
                    <a:pt x="223866" y="51050"/>
                  </a:lnTo>
                  <a:lnTo>
                    <a:pt x="222828" y="53817"/>
                  </a:lnTo>
                  <a:lnTo>
                    <a:pt x="221167" y="56307"/>
                  </a:lnTo>
                  <a:lnTo>
                    <a:pt x="224489" y="54232"/>
                  </a:lnTo>
                  <a:lnTo>
                    <a:pt x="227534" y="53679"/>
                  </a:lnTo>
                  <a:lnTo>
                    <a:pt x="230718" y="54301"/>
                  </a:lnTo>
                  <a:lnTo>
                    <a:pt x="234248" y="55754"/>
                  </a:lnTo>
                  <a:lnTo>
                    <a:pt x="236255" y="57691"/>
                  </a:lnTo>
                  <a:lnTo>
                    <a:pt x="236393" y="57483"/>
                  </a:lnTo>
                  <a:lnTo>
                    <a:pt x="236947" y="57276"/>
                  </a:lnTo>
                  <a:lnTo>
                    <a:pt x="237501" y="57276"/>
                  </a:lnTo>
                  <a:cubicBezTo>
                    <a:pt x="237501" y="57276"/>
                    <a:pt x="237846" y="57276"/>
                    <a:pt x="237846" y="57276"/>
                  </a:cubicBezTo>
                  <a:lnTo>
                    <a:pt x="238539" y="58590"/>
                  </a:lnTo>
                  <a:lnTo>
                    <a:pt x="238816" y="59766"/>
                  </a:lnTo>
                  <a:lnTo>
                    <a:pt x="238608" y="60942"/>
                  </a:lnTo>
                  <a:lnTo>
                    <a:pt x="238054" y="62464"/>
                  </a:lnTo>
                  <a:lnTo>
                    <a:pt x="237570" y="63086"/>
                  </a:lnTo>
                  <a:lnTo>
                    <a:pt x="235632" y="65161"/>
                  </a:lnTo>
                  <a:lnTo>
                    <a:pt x="235216" y="65438"/>
                  </a:lnTo>
                  <a:lnTo>
                    <a:pt x="235563" y="66407"/>
                  </a:lnTo>
                  <a:lnTo>
                    <a:pt x="236324" y="67375"/>
                  </a:lnTo>
                  <a:lnTo>
                    <a:pt x="237431" y="68551"/>
                  </a:lnTo>
                  <a:lnTo>
                    <a:pt x="237916" y="70557"/>
                  </a:lnTo>
                  <a:lnTo>
                    <a:pt x="237570" y="71595"/>
                  </a:lnTo>
                  <a:lnTo>
                    <a:pt x="235978" y="72701"/>
                  </a:lnTo>
                  <a:lnTo>
                    <a:pt x="237708" y="73531"/>
                  </a:lnTo>
                  <a:lnTo>
                    <a:pt x="239092" y="74500"/>
                  </a:lnTo>
                  <a:lnTo>
                    <a:pt x="239854" y="75814"/>
                  </a:lnTo>
                  <a:lnTo>
                    <a:pt x="239854" y="77682"/>
                  </a:lnTo>
                  <a:lnTo>
                    <a:pt x="238746" y="79342"/>
                  </a:lnTo>
                  <a:lnTo>
                    <a:pt x="237155" y="79826"/>
                  </a:lnTo>
                  <a:lnTo>
                    <a:pt x="235424" y="80034"/>
                  </a:lnTo>
                  <a:lnTo>
                    <a:pt x="233902" y="81002"/>
                  </a:lnTo>
                  <a:lnTo>
                    <a:pt x="233486" y="82524"/>
                  </a:lnTo>
                  <a:lnTo>
                    <a:pt x="233348" y="84807"/>
                  </a:lnTo>
                  <a:lnTo>
                    <a:pt x="233002" y="87297"/>
                  </a:lnTo>
                  <a:lnTo>
                    <a:pt x="231825" y="89510"/>
                  </a:lnTo>
                  <a:lnTo>
                    <a:pt x="229818" y="91171"/>
                  </a:lnTo>
                  <a:lnTo>
                    <a:pt x="227672" y="92001"/>
                  </a:lnTo>
                  <a:lnTo>
                    <a:pt x="225389" y="92001"/>
                  </a:lnTo>
                  <a:cubicBezTo>
                    <a:pt x="225389" y="92001"/>
                    <a:pt x="222897" y="90963"/>
                    <a:pt x="222897" y="90963"/>
                  </a:cubicBezTo>
                  <a:lnTo>
                    <a:pt x="223035" y="92485"/>
                  </a:lnTo>
                  <a:lnTo>
                    <a:pt x="222689" y="93937"/>
                  </a:lnTo>
                  <a:lnTo>
                    <a:pt x="221582" y="96635"/>
                  </a:lnTo>
                  <a:lnTo>
                    <a:pt x="221582" y="97396"/>
                  </a:lnTo>
                  <a:cubicBezTo>
                    <a:pt x="221582" y="97396"/>
                    <a:pt x="221582" y="98434"/>
                    <a:pt x="221582" y="98434"/>
                  </a:cubicBezTo>
                  <a:lnTo>
                    <a:pt x="221443" y="99610"/>
                  </a:lnTo>
                  <a:lnTo>
                    <a:pt x="221028" y="100786"/>
                  </a:lnTo>
                  <a:lnTo>
                    <a:pt x="218883" y="103207"/>
                  </a:lnTo>
                  <a:lnTo>
                    <a:pt x="215561" y="105490"/>
                  </a:lnTo>
                  <a:lnTo>
                    <a:pt x="211962" y="107288"/>
                  </a:lnTo>
                  <a:lnTo>
                    <a:pt x="208916" y="108395"/>
                  </a:lnTo>
                  <a:lnTo>
                    <a:pt x="197081" y="111162"/>
                  </a:lnTo>
                  <a:lnTo>
                    <a:pt x="193067" y="112753"/>
                  </a:lnTo>
                  <a:lnTo>
                    <a:pt x="189814" y="114482"/>
                  </a:lnTo>
                  <a:lnTo>
                    <a:pt x="181301" y="120846"/>
                  </a:lnTo>
                  <a:lnTo>
                    <a:pt x="174934" y="124166"/>
                  </a:lnTo>
                  <a:lnTo>
                    <a:pt x="161022" y="126795"/>
                  </a:lnTo>
                  <a:lnTo>
                    <a:pt x="154170" y="128939"/>
                  </a:lnTo>
                  <a:lnTo>
                    <a:pt x="151748" y="130600"/>
                  </a:lnTo>
                  <a:lnTo>
                    <a:pt x="150779" y="132398"/>
                  </a:lnTo>
                  <a:lnTo>
                    <a:pt x="150225" y="134127"/>
                  </a:lnTo>
                  <a:lnTo>
                    <a:pt x="148910" y="135857"/>
                  </a:lnTo>
                  <a:lnTo>
                    <a:pt x="146557" y="136687"/>
                  </a:lnTo>
                  <a:lnTo>
                    <a:pt x="144273" y="136479"/>
                  </a:lnTo>
                  <a:lnTo>
                    <a:pt x="142889" y="136479"/>
                  </a:lnTo>
                  <a:lnTo>
                    <a:pt x="143235" y="138001"/>
                  </a:lnTo>
                  <a:lnTo>
                    <a:pt x="135207" y="139869"/>
                  </a:lnTo>
                  <a:lnTo>
                    <a:pt x="127316" y="139592"/>
                  </a:lnTo>
                  <a:lnTo>
                    <a:pt x="111536" y="136064"/>
                  </a:lnTo>
                  <a:lnTo>
                    <a:pt x="103992" y="135303"/>
                  </a:lnTo>
                  <a:lnTo>
                    <a:pt x="100324" y="134266"/>
                  </a:lnTo>
                  <a:lnTo>
                    <a:pt x="97486" y="131845"/>
                  </a:lnTo>
                  <a:lnTo>
                    <a:pt x="96587" y="130392"/>
                  </a:lnTo>
                  <a:lnTo>
                    <a:pt x="96241" y="129078"/>
                  </a:lnTo>
                  <a:lnTo>
                    <a:pt x="96794" y="128109"/>
                  </a:lnTo>
                  <a:lnTo>
                    <a:pt x="98732" y="127763"/>
                  </a:lnTo>
                  <a:lnTo>
                    <a:pt x="97348" y="126518"/>
                  </a:lnTo>
                  <a:lnTo>
                    <a:pt x="96448" y="127072"/>
                  </a:lnTo>
                  <a:lnTo>
                    <a:pt x="95480" y="128248"/>
                  </a:lnTo>
                  <a:lnTo>
                    <a:pt x="93957" y="128801"/>
                  </a:lnTo>
                  <a:lnTo>
                    <a:pt x="92919" y="128386"/>
                  </a:lnTo>
                  <a:lnTo>
                    <a:pt x="92088" y="127763"/>
                  </a:lnTo>
                  <a:lnTo>
                    <a:pt x="91534" y="127072"/>
                  </a:lnTo>
                  <a:lnTo>
                    <a:pt x="91119" y="126726"/>
                  </a:lnTo>
                  <a:lnTo>
                    <a:pt x="85236" y="125066"/>
                  </a:lnTo>
                  <a:lnTo>
                    <a:pt x="82883" y="123544"/>
                  </a:lnTo>
                  <a:lnTo>
                    <a:pt x="83644" y="121676"/>
                  </a:lnTo>
                  <a:lnTo>
                    <a:pt x="81568" y="121469"/>
                  </a:lnTo>
                  <a:lnTo>
                    <a:pt x="79838" y="122229"/>
                  </a:lnTo>
                  <a:lnTo>
                    <a:pt x="78177" y="123405"/>
                  </a:lnTo>
                  <a:lnTo>
                    <a:pt x="76308" y="124374"/>
                  </a:lnTo>
                  <a:lnTo>
                    <a:pt x="72986" y="124927"/>
                  </a:lnTo>
                  <a:lnTo>
                    <a:pt x="62050" y="124720"/>
                  </a:lnTo>
                  <a:lnTo>
                    <a:pt x="53745" y="125481"/>
                  </a:lnTo>
                  <a:lnTo>
                    <a:pt x="51738" y="125204"/>
                  </a:lnTo>
                  <a:lnTo>
                    <a:pt x="50700" y="124028"/>
                  </a:lnTo>
                  <a:lnTo>
                    <a:pt x="49662" y="121884"/>
                  </a:lnTo>
                  <a:lnTo>
                    <a:pt x="49177" y="119532"/>
                  </a:lnTo>
                  <a:lnTo>
                    <a:pt x="49454" y="117664"/>
                  </a:lnTo>
                  <a:lnTo>
                    <a:pt x="50769" y="116350"/>
                  </a:lnTo>
                  <a:lnTo>
                    <a:pt x="51600" y="116903"/>
                  </a:lnTo>
                  <a:lnTo>
                    <a:pt x="52499" y="118287"/>
                  </a:lnTo>
                  <a:lnTo>
                    <a:pt x="53884" y="119324"/>
                  </a:lnTo>
                  <a:lnTo>
                    <a:pt x="56029" y="119324"/>
                  </a:lnTo>
                  <a:lnTo>
                    <a:pt x="58798" y="118632"/>
                  </a:lnTo>
                  <a:lnTo>
                    <a:pt x="61566" y="117664"/>
                  </a:lnTo>
                  <a:lnTo>
                    <a:pt x="63642" y="116557"/>
                  </a:lnTo>
                  <a:lnTo>
                    <a:pt x="66688" y="113375"/>
                  </a:lnTo>
                  <a:lnTo>
                    <a:pt x="69041" y="109571"/>
                  </a:lnTo>
                  <a:lnTo>
                    <a:pt x="71809" y="106389"/>
                  </a:lnTo>
                  <a:lnTo>
                    <a:pt x="75962" y="105005"/>
                  </a:lnTo>
                  <a:lnTo>
                    <a:pt x="72709" y="104383"/>
                  </a:lnTo>
                  <a:lnTo>
                    <a:pt x="69802" y="105490"/>
                  </a:lnTo>
                  <a:lnTo>
                    <a:pt x="66826" y="106942"/>
                  </a:lnTo>
                  <a:lnTo>
                    <a:pt x="63642" y="107496"/>
                  </a:lnTo>
                  <a:lnTo>
                    <a:pt x="65026" y="105905"/>
                  </a:lnTo>
                  <a:lnTo>
                    <a:pt x="65788" y="105213"/>
                  </a:lnTo>
                  <a:lnTo>
                    <a:pt x="66757" y="104590"/>
                  </a:lnTo>
                  <a:lnTo>
                    <a:pt x="64473" y="103068"/>
                  </a:lnTo>
                  <a:lnTo>
                    <a:pt x="66618" y="100163"/>
                  </a:lnTo>
                  <a:lnTo>
                    <a:pt x="70494" y="97189"/>
                  </a:lnTo>
                  <a:lnTo>
                    <a:pt x="73194" y="95529"/>
                  </a:lnTo>
                  <a:lnTo>
                    <a:pt x="70217" y="95321"/>
                  </a:lnTo>
                  <a:lnTo>
                    <a:pt x="63919" y="98780"/>
                  </a:lnTo>
                  <a:lnTo>
                    <a:pt x="60459" y="98295"/>
                  </a:lnTo>
                  <a:lnTo>
                    <a:pt x="58452" y="95805"/>
                  </a:lnTo>
                  <a:lnTo>
                    <a:pt x="58728" y="93315"/>
                  </a:lnTo>
                  <a:lnTo>
                    <a:pt x="58728" y="91101"/>
                  </a:lnTo>
                  <a:cubicBezTo>
                    <a:pt x="58728" y="91101"/>
                    <a:pt x="55545" y="89234"/>
                    <a:pt x="55545" y="89234"/>
                  </a:cubicBezTo>
                  <a:lnTo>
                    <a:pt x="51461" y="88404"/>
                  </a:lnTo>
                  <a:lnTo>
                    <a:pt x="41218" y="87643"/>
                  </a:lnTo>
                  <a:lnTo>
                    <a:pt x="37134" y="87781"/>
                  </a:lnTo>
                  <a:lnTo>
                    <a:pt x="33674" y="88819"/>
                  </a:lnTo>
                  <a:lnTo>
                    <a:pt x="30213" y="90271"/>
                  </a:lnTo>
                  <a:lnTo>
                    <a:pt x="26960" y="90756"/>
                  </a:lnTo>
                  <a:lnTo>
                    <a:pt x="24123" y="88749"/>
                  </a:lnTo>
                  <a:lnTo>
                    <a:pt x="23292" y="85360"/>
                  </a:lnTo>
                  <a:lnTo>
                    <a:pt x="26061" y="83838"/>
                  </a:lnTo>
                  <a:lnTo>
                    <a:pt x="33951" y="82731"/>
                  </a:lnTo>
                  <a:lnTo>
                    <a:pt x="38104" y="81140"/>
                  </a:lnTo>
                  <a:lnTo>
                    <a:pt x="39142" y="80795"/>
                  </a:lnTo>
                  <a:lnTo>
                    <a:pt x="40457" y="80795"/>
                  </a:lnTo>
                  <a:cubicBezTo>
                    <a:pt x="40457" y="80795"/>
                    <a:pt x="42464" y="81210"/>
                    <a:pt x="42464" y="81210"/>
                  </a:cubicBezTo>
                  <a:lnTo>
                    <a:pt x="43986" y="81071"/>
                  </a:lnTo>
                  <a:lnTo>
                    <a:pt x="45578" y="80656"/>
                  </a:lnTo>
                  <a:lnTo>
                    <a:pt x="48278" y="79411"/>
                  </a:lnTo>
                  <a:lnTo>
                    <a:pt x="49523" y="78996"/>
                  </a:lnTo>
                  <a:lnTo>
                    <a:pt x="51530" y="78788"/>
                  </a:lnTo>
                  <a:lnTo>
                    <a:pt x="62189" y="78581"/>
                  </a:lnTo>
                  <a:lnTo>
                    <a:pt x="66065" y="78166"/>
                  </a:lnTo>
                  <a:lnTo>
                    <a:pt x="68902" y="76575"/>
                  </a:lnTo>
                  <a:lnTo>
                    <a:pt x="69387" y="72701"/>
                  </a:lnTo>
                  <a:lnTo>
                    <a:pt x="66549" y="74085"/>
                  </a:lnTo>
                  <a:lnTo>
                    <a:pt x="64196" y="74915"/>
                  </a:lnTo>
                  <a:lnTo>
                    <a:pt x="61774" y="75053"/>
                  </a:lnTo>
                  <a:lnTo>
                    <a:pt x="58728" y="74431"/>
                  </a:lnTo>
                  <a:lnTo>
                    <a:pt x="56167" y="73462"/>
                  </a:lnTo>
                  <a:lnTo>
                    <a:pt x="55060" y="72494"/>
                  </a:lnTo>
                  <a:lnTo>
                    <a:pt x="55476" y="71180"/>
                  </a:lnTo>
                  <a:lnTo>
                    <a:pt x="57344" y="69173"/>
                  </a:lnTo>
                  <a:lnTo>
                    <a:pt x="65580" y="64262"/>
                  </a:lnTo>
                  <a:lnTo>
                    <a:pt x="67795" y="61703"/>
                  </a:lnTo>
                  <a:lnTo>
                    <a:pt x="64127" y="59697"/>
                  </a:lnTo>
                  <a:lnTo>
                    <a:pt x="62535" y="59558"/>
                  </a:lnTo>
                  <a:lnTo>
                    <a:pt x="59420" y="59766"/>
                  </a:lnTo>
                  <a:lnTo>
                    <a:pt x="58036" y="59558"/>
                  </a:lnTo>
                  <a:lnTo>
                    <a:pt x="57206" y="59074"/>
                  </a:lnTo>
                  <a:lnTo>
                    <a:pt x="55337" y="57621"/>
                  </a:lnTo>
                  <a:lnTo>
                    <a:pt x="54161" y="57068"/>
                  </a:lnTo>
                  <a:lnTo>
                    <a:pt x="51530" y="56515"/>
                  </a:lnTo>
                  <a:lnTo>
                    <a:pt x="48831" y="56376"/>
                  </a:lnTo>
                  <a:lnTo>
                    <a:pt x="43917" y="56791"/>
                  </a:lnTo>
                  <a:lnTo>
                    <a:pt x="39142" y="58382"/>
                  </a:lnTo>
                  <a:lnTo>
                    <a:pt x="33051" y="61011"/>
                  </a:lnTo>
                  <a:lnTo>
                    <a:pt x="27168" y="62740"/>
                  </a:lnTo>
                  <a:lnTo>
                    <a:pt x="23016" y="61703"/>
                  </a:lnTo>
                  <a:lnTo>
                    <a:pt x="19763" y="60665"/>
                  </a:lnTo>
                  <a:lnTo>
                    <a:pt x="16233" y="59904"/>
                  </a:lnTo>
                  <a:lnTo>
                    <a:pt x="14226" y="58590"/>
                  </a:lnTo>
                  <a:lnTo>
                    <a:pt x="15471" y="56031"/>
                  </a:lnTo>
                  <a:lnTo>
                    <a:pt x="18240" y="54509"/>
                  </a:lnTo>
                  <a:lnTo>
                    <a:pt x="20870" y="55062"/>
                  </a:lnTo>
                  <a:lnTo>
                    <a:pt x="23500" y="56515"/>
                  </a:lnTo>
                  <a:lnTo>
                    <a:pt x="26407" y="57621"/>
                  </a:lnTo>
                  <a:lnTo>
                    <a:pt x="24469" y="55339"/>
                  </a:lnTo>
                  <a:lnTo>
                    <a:pt x="22600" y="51949"/>
                  </a:lnTo>
                  <a:lnTo>
                    <a:pt x="21770" y="48698"/>
                  </a:lnTo>
                  <a:lnTo>
                    <a:pt x="22739" y="46692"/>
                  </a:lnTo>
                  <a:lnTo>
                    <a:pt x="24746" y="46900"/>
                  </a:lnTo>
                  <a:lnTo>
                    <a:pt x="26960" y="48352"/>
                  </a:lnTo>
                  <a:lnTo>
                    <a:pt x="29175" y="50082"/>
                  </a:lnTo>
                  <a:lnTo>
                    <a:pt x="30905" y="51050"/>
                  </a:lnTo>
                  <a:lnTo>
                    <a:pt x="32913" y="51050"/>
                  </a:lnTo>
                  <a:cubicBezTo>
                    <a:pt x="32913" y="51050"/>
                    <a:pt x="34712" y="50289"/>
                    <a:pt x="34712" y="50289"/>
                  </a:cubicBezTo>
                  <a:lnTo>
                    <a:pt x="38242" y="48145"/>
                  </a:lnTo>
                  <a:lnTo>
                    <a:pt x="35958" y="47660"/>
                  </a:lnTo>
                  <a:lnTo>
                    <a:pt x="33397" y="47660"/>
                  </a:lnTo>
                  <a:cubicBezTo>
                    <a:pt x="33397" y="47660"/>
                    <a:pt x="30975" y="47315"/>
                    <a:pt x="30975" y="47315"/>
                  </a:cubicBezTo>
                  <a:lnTo>
                    <a:pt x="28829" y="46139"/>
                  </a:lnTo>
                  <a:lnTo>
                    <a:pt x="27307" y="43787"/>
                  </a:lnTo>
                  <a:lnTo>
                    <a:pt x="28137" y="42472"/>
                  </a:lnTo>
                  <a:lnTo>
                    <a:pt x="30421" y="42057"/>
                  </a:lnTo>
                  <a:lnTo>
                    <a:pt x="33259" y="42265"/>
                  </a:lnTo>
                  <a:lnTo>
                    <a:pt x="29937" y="38945"/>
                  </a:lnTo>
                  <a:lnTo>
                    <a:pt x="28483" y="36939"/>
                  </a:lnTo>
                  <a:lnTo>
                    <a:pt x="28137" y="34933"/>
                  </a:lnTo>
                  <a:lnTo>
                    <a:pt x="29244" y="33757"/>
                  </a:lnTo>
                  <a:lnTo>
                    <a:pt x="31044" y="34033"/>
                  </a:lnTo>
                  <a:lnTo>
                    <a:pt x="33190" y="34933"/>
                  </a:lnTo>
                  <a:lnTo>
                    <a:pt x="35197" y="35555"/>
                  </a:lnTo>
                  <a:lnTo>
                    <a:pt x="32913" y="30229"/>
                  </a:lnTo>
                  <a:lnTo>
                    <a:pt x="36650" y="29053"/>
                  </a:lnTo>
                  <a:lnTo>
                    <a:pt x="41772" y="31612"/>
                  </a:lnTo>
                  <a:lnTo>
                    <a:pt x="43848" y="37561"/>
                  </a:lnTo>
                  <a:lnTo>
                    <a:pt x="45786" y="37215"/>
                  </a:lnTo>
                  <a:lnTo>
                    <a:pt x="49939" y="35624"/>
                  </a:lnTo>
                  <a:lnTo>
                    <a:pt x="50977" y="35348"/>
                  </a:lnTo>
                  <a:lnTo>
                    <a:pt x="52153" y="36731"/>
                  </a:lnTo>
                  <a:lnTo>
                    <a:pt x="52499" y="38875"/>
                  </a:lnTo>
                  <a:lnTo>
                    <a:pt x="52223" y="42887"/>
                  </a:lnTo>
                  <a:lnTo>
                    <a:pt x="53884" y="41366"/>
                  </a:lnTo>
                  <a:lnTo>
                    <a:pt x="55268" y="40605"/>
                  </a:lnTo>
                  <a:lnTo>
                    <a:pt x="56098" y="39498"/>
                  </a:lnTo>
                  <a:lnTo>
                    <a:pt x="56237" y="36939"/>
                  </a:lnTo>
                  <a:lnTo>
                    <a:pt x="55683" y="34448"/>
                  </a:lnTo>
                  <a:lnTo>
                    <a:pt x="54645" y="33065"/>
                  </a:lnTo>
                  <a:lnTo>
                    <a:pt x="50561" y="30782"/>
                  </a:lnTo>
                  <a:lnTo>
                    <a:pt x="46478" y="27669"/>
                  </a:lnTo>
                  <a:lnTo>
                    <a:pt x="47170" y="26286"/>
                  </a:lnTo>
                  <a:lnTo>
                    <a:pt x="55060" y="24695"/>
                  </a:lnTo>
                  <a:lnTo>
                    <a:pt x="51115" y="22274"/>
                  </a:lnTo>
                  <a:lnTo>
                    <a:pt x="50077" y="21859"/>
                  </a:lnTo>
                  <a:lnTo>
                    <a:pt x="45717" y="22343"/>
                  </a:lnTo>
                  <a:lnTo>
                    <a:pt x="43294" y="22343"/>
                  </a:lnTo>
                  <a:lnTo>
                    <a:pt x="41910" y="21513"/>
                  </a:lnTo>
                  <a:lnTo>
                    <a:pt x="43156" y="19023"/>
                  </a:lnTo>
                  <a:lnTo>
                    <a:pt x="47447" y="17778"/>
                  </a:lnTo>
                  <a:lnTo>
                    <a:pt x="52361" y="17501"/>
                  </a:lnTo>
                  <a:lnTo>
                    <a:pt x="55476" y="17778"/>
                  </a:lnTo>
                  <a:lnTo>
                    <a:pt x="57275" y="18815"/>
                  </a:lnTo>
                  <a:lnTo>
                    <a:pt x="58867" y="20268"/>
                  </a:lnTo>
                  <a:lnTo>
                    <a:pt x="60320" y="21790"/>
                  </a:lnTo>
                  <a:lnTo>
                    <a:pt x="61843" y="23173"/>
                  </a:lnTo>
                  <a:lnTo>
                    <a:pt x="66757" y="26217"/>
                  </a:lnTo>
                  <a:lnTo>
                    <a:pt x="74647" y="33065"/>
                  </a:lnTo>
                  <a:lnTo>
                    <a:pt x="76585" y="36178"/>
                  </a:lnTo>
                  <a:lnTo>
                    <a:pt x="75062" y="38460"/>
                  </a:lnTo>
                  <a:lnTo>
                    <a:pt x="78315" y="41988"/>
                  </a:lnTo>
                  <a:lnTo>
                    <a:pt x="78869" y="46554"/>
                  </a:lnTo>
                  <a:lnTo>
                    <a:pt x="76723" y="49805"/>
                  </a:lnTo>
                  <a:lnTo>
                    <a:pt x="72017" y="49597"/>
                  </a:lnTo>
                  <a:lnTo>
                    <a:pt x="73263" y="51258"/>
                  </a:lnTo>
                  <a:lnTo>
                    <a:pt x="74855" y="52572"/>
                  </a:lnTo>
                  <a:lnTo>
                    <a:pt x="76100" y="53886"/>
                  </a:lnTo>
                  <a:lnTo>
                    <a:pt x="76239" y="55754"/>
                  </a:lnTo>
                  <a:lnTo>
                    <a:pt x="77208" y="55546"/>
                  </a:lnTo>
                  <a:lnTo>
                    <a:pt x="77692" y="55408"/>
                  </a:lnTo>
                  <a:lnTo>
                    <a:pt x="77969" y="56861"/>
                  </a:lnTo>
                  <a:lnTo>
                    <a:pt x="77761" y="58313"/>
                  </a:lnTo>
                  <a:lnTo>
                    <a:pt x="76931" y="61080"/>
                  </a:lnTo>
                  <a:lnTo>
                    <a:pt x="79699" y="61634"/>
                  </a:lnTo>
                  <a:lnTo>
                    <a:pt x="81222" y="63847"/>
                  </a:lnTo>
                  <a:lnTo>
                    <a:pt x="83021" y="69519"/>
                  </a:lnTo>
                  <a:lnTo>
                    <a:pt x="85582" y="60804"/>
                  </a:lnTo>
                  <a:lnTo>
                    <a:pt x="86690" y="57967"/>
                  </a:lnTo>
                  <a:lnTo>
                    <a:pt x="88212" y="54924"/>
                  </a:lnTo>
                  <a:lnTo>
                    <a:pt x="89320" y="53540"/>
                  </a:lnTo>
                  <a:lnTo>
                    <a:pt x="90704" y="52779"/>
                  </a:lnTo>
                  <a:lnTo>
                    <a:pt x="92434" y="52779"/>
                  </a:lnTo>
                  <a:lnTo>
                    <a:pt x="92988" y="53540"/>
                  </a:lnTo>
                  <a:lnTo>
                    <a:pt x="93403" y="54647"/>
                  </a:lnTo>
                  <a:lnTo>
                    <a:pt x="94718" y="55546"/>
                  </a:lnTo>
                  <a:lnTo>
                    <a:pt x="98317" y="53748"/>
                  </a:lnTo>
                  <a:lnTo>
                    <a:pt x="98940" y="47176"/>
                  </a:lnTo>
                  <a:lnTo>
                    <a:pt x="98663" y="39429"/>
                  </a:lnTo>
                  <a:lnTo>
                    <a:pt x="99632" y="34172"/>
                  </a:lnTo>
                  <a:lnTo>
                    <a:pt x="104477" y="33480"/>
                  </a:lnTo>
                  <a:lnTo>
                    <a:pt x="113613" y="46070"/>
                  </a:lnTo>
                  <a:lnTo>
                    <a:pt x="117904" y="46692"/>
                  </a:lnTo>
                  <a:lnTo>
                    <a:pt x="118665" y="44133"/>
                  </a:lnTo>
                  <a:lnTo>
                    <a:pt x="117835" y="36939"/>
                  </a:lnTo>
                  <a:lnTo>
                    <a:pt x="118942" y="33826"/>
                  </a:lnTo>
                  <a:lnTo>
                    <a:pt x="120672" y="32650"/>
                  </a:lnTo>
                  <a:lnTo>
                    <a:pt x="127524" y="29053"/>
                  </a:lnTo>
                  <a:lnTo>
                    <a:pt x="129601" y="28292"/>
                  </a:lnTo>
                  <a:lnTo>
                    <a:pt x="134445" y="31059"/>
                  </a:lnTo>
                  <a:lnTo>
                    <a:pt x="138529" y="37284"/>
                  </a:lnTo>
                  <a:lnTo>
                    <a:pt x="144896" y="49113"/>
                  </a:lnTo>
                  <a:lnTo>
                    <a:pt x="145450" y="44340"/>
                  </a:lnTo>
                  <a:lnTo>
                    <a:pt x="141090" y="34241"/>
                  </a:lnTo>
                  <a:lnTo>
                    <a:pt x="141436" y="30229"/>
                  </a:lnTo>
                  <a:lnTo>
                    <a:pt x="145519" y="28430"/>
                  </a:lnTo>
                  <a:lnTo>
                    <a:pt x="150087" y="31128"/>
                  </a:lnTo>
                  <a:lnTo>
                    <a:pt x="157146" y="38599"/>
                  </a:lnTo>
                  <a:lnTo>
                    <a:pt x="158808" y="36593"/>
                  </a:lnTo>
                  <a:lnTo>
                    <a:pt x="161784" y="32235"/>
                  </a:lnTo>
                  <a:lnTo>
                    <a:pt x="163445" y="30090"/>
                  </a:lnTo>
                  <a:lnTo>
                    <a:pt x="165590" y="28015"/>
                  </a:lnTo>
                  <a:lnTo>
                    <a:pt x="166559" y="27877"/>
                  </a:lnTo>
                  <a:lnTo>
                    <a:pt x="167667" y="28845"/>
                  </a:lnTo>
                  <a:lnTo>
                    <a:pt x="170158" y="30160"/>
                  </a:lnTo>
                  <a:lnTo>
                    <a:pt x="172650" y="30436"/>
                  </a:lnTo>
                  <a:lnTo>
                    <a:pt x="175487" y="29814"/>
                  </a:lnTo>
                  <a:lnTo>
                    <a:pt x="178048" y="28499"/>
                  </a:lnTo>
                  <a:lnTo>
                    <a:pt x="179779" y="26493"/>
                  </a:lnTo>
                  <a:lnTo>
                    <a:pt x="180055" y="23657"/>
                  </a:lnTo>
                  <a:lnTo>
                    <a:pt x="178394" y="18262"/>
                  </a:lnTo>
                  <a:lnTo>
                    <a:pt x="179086" y="15841"/>
                  </a:lnTo>
                  <a:lnTo>
                    <a:pt x="181094" y="14665"/>
                  </a:lnTo>
                  <a:lnTo>
                    <a:pt x="184139" y="14042"/>
                  </a:lnTo>
                  <a:lnTo>
                    <a:pt x="187322" y="14042"/>
                  </a:lnTo>
                  <a:moveTo>
                    <a:pt x="187322" y="138"/>
                  </a:moveTo>
                  <a:cubicBezTo>
                    <a:pt x="187322" y="138"/>
                    <a:pt x="187115" y="138"/>
                    <a:pt x="187046" y="138"/>
                  </a:cubicBezTo>
                  <a:lnTo>
                    <a:pt x="183862" y="138"/>
                  </a:lnTo>
                  <a:cubicBezTo>
                    <a:pt x="183031" y="208"/>
                    <a:pt x="182270" y="346"/>
                    <a:pt x="181440" y="484"/>
                  </a:cubicBezTo>
                  <a:lnTo>
                    <a:pt x="178394" y="1107"/>
                  </a:lnTo>
                  <a:cubicBezTo>
                    <a:pt x="176941" y="1383"/>
                    <a:pt x="175557" y="1937"/>
                    <a:pt x="174242" y="2629"/>
                  </a:cubicBezTo>
                  <a:lnTo>
                    <a:pt x="172235" y="3804"/>
                  </a:lnTo>
                  <a:cubicBezTo>
                    <a:pt x="169051" y="5603"/>
                    <a:pt x="166767" y="8577"/>
                    <a:pt x="165798" y="12105"/>
                  </a:cubicBezTo>
                  <a:lnTo>
                    <a:pt x="165244" y="14042"/>
                  </a:lnTo>
                  <a:cubicBezTo>
                    <a:pt x="165244" y="14042"/>
                    <a:pt x="164760" y="14042"/>
                    <a:pt x="164483" y="14111"/>
                  </a:cubicBezTo>
                  <a:lnTo>
                    <a:pt x="163514" y="14250"/>
                  </a:lnTo>
                  <a:cubicBezTo>
                    <a:pt x="160676" y="14665"/>
                    <a:pt x="158046" y="15979"/>
                    <a:pt x="155970" y="17985"/>
                  </a:cubicBezTo>
                  <a:lnTo>
                    <a:pt x="155693" y="18262"/>
                  </a:lnTo>
                  <a:lnTo>
                    <a:pt x="152509" y="16394"/>
                  </a:lnTo>
                  <a:cubicBezTo>
                    <a:pt x="150364" y="15149"/>
                    <a:pt x="147941" y="14457"/>
                    <a:pt x="145450" y="14457"/>
                  </a:cubicBezTo>
                  <a:cubicBezTo>
                    <a:pt x="143512" y="14457"/>
                    <a:pt x="141643" y="14872"/>
                    <a:pt x="139844" y="15633"/>
                  </a:cubicBezTo>
                  <a:lnTo>
                    <a:pt x="137352" y="16740"/>
                  </a:lnTo>
                  <a:lnTo>
                    <a:pt x="136314" y="16187"/>
                  </a:lnTo>
                  <a:cubicBezTo>
                    <a:pt x="134238" y="15011"/>
                    <a:pt x="131884" y="14388"/>
                    <a:pt x="129462" y="14388"/>
                  </a:cubicBezTo>
                  <a:cubicBezTo>
                    <a:pt x="127870" y="14388"/>
                    <a:pt x="126278" y="14665"/>
                    <a:pt x="124756" y="15218"/>
                  </a:cubicBezTo>
                  <a:lnTo>
                    <a:pt x="122679" y="15979"/>
                  </a:lnTo>
                  <a:cubicBezTo>
                    <a:pt x="122057" y="16187"/>
                    <a:pt x="121503" y="16463"/>
                    <a:pt x="120949" y="16740"/>
                  </a:cubicBezTo>
                  <a:lnTo>
                    <a:pt x="114097" y="20337"/>
                  </a:lnTo>
                  <a:cubicBezTo>
                    <a:pt x="113682" y="20545"/>
                    <a:pt x="113336" y="20752"/>
                    <a:pt x="112990" y="21029"/>
                  </a:cubicBezTo>
                  <a:lnTo>
                    <a:pt x="111813" y="21790"/>
                  </a:lnTo>
                  <a:cubicBezTo>
                    <a:pt x="109598" y="20337"/>
                    <a:pt x="107038" y="19576"/>
                    <a:pt x="104339" y="19576"/>
                  </a:cubicBezTo>
                  <a:cubicBezTo>
                    <a:pt x="103715" y="19576"/>
                    <a:pt x="103023" y="19576"/>
                    <a:pt x="102401" y="19714"/>
                  </a:cubicBezTo>
                  <a:lnTo>
                    <a:pt x="97556" y="20406"/>
                  </a:lnTo>
                  <a:cubicBezTo>
                    <a:pt x="93057" y="21029"/>
                    <a:pt x="89320" y="23796"/>
                    <a:pt x="87243" y="27600"/>
                  </a:cubicBezTo>
                  <a:lnTo>
                    <a:pt x="85997" y="25663"/>
                  </a:lnTo>
                  <a:cubicBezTo>
                    <a:pt x="85305" y="24487"/>
                    <a:pt x="84406" y="23450"/>
                    <a:pt x="83368" y="22551"/>
                  </a:cubicBezTo>
                  <a:lnTo>
                    <a:pt x="75477" y="15702"/>
                  </a:lnTo>
                  <a:cubicBezTo>
                    <a:pt x="74924" y="15218"/>
                    <a:pt x="74301" y="14803"/>
                    <a:pt x="73678" y="14388"/>
                  </a:cubicBezTo>
                  <a:lnTo>
                    <a:pt x="69802" y="11967"/>
                  </a:lnTo>
                  <a:lnTo>
                    <a:pt x="69594" y="11829"/>
                  </a:lnTo>
                  <a:lnTo>
                    <a:pt x="68556" y="10722"/>
                  </a:lnTo>
                  <a:cubicBezTo>
                    <a:pt x="68556" y="10722"/>
                    <a:pt x="68003" y="10169"/>
                    <a:pt x="67726" y="9892"/>
                  </a:cubicBezTo>
                  <a:lnTo>
                    <a:pt x="66134" y="8439"/>
                  </a:lnTo>
                  <a:cubicBezTo>
                    <a:pt x="65373" y="7747"/>
                    <a:pt x="64473" y="7125"/>
                    <a:pt x="63573" y="6641"/>
                  </a:cubicBezTo>
                  <a:lnTo>
                    <a:pt x="61774" y="5603"/>
                  </a:lnTo>
                  <a:cubicBezTo>
                    <a:pt x="60043" y="4635"/>
                    <a:pt x="58105" y="4012"/>
                    <a:pt x="56098" y="3874"/>
                  </a:cubicBezTo>
                  <a:lnTo>
                    <a:pt x="52984" y="3597"/>
                  </a:lnTo>
                  <a:cubicBezTo>
                    <a:pt x="52638" y="3597"/>
                    <a:pt x="52223" y="3597"/>
                    <a:pt x="51876" y="3597"/>
                  </a:cubicBezTo>
                  <a:cubicBezTo>
                    <a:pt x="51600" y="3597"/>
                    <a:pt x="51323" y="3597"/>
                    <a:pt x="51046" y="3597"/>
                  </a:cubicBezTo>
                  <a:lnTo>
                    <a:pt x="46132" y="3874"/>
                  </a:lnTo>
                  <a:cubicBezTo>
                    <a:pt x="45094" y="3874"/>
                    <a:pt x="44125" y="4081"/>
                    <a:pt x="43156" y="4358"/>
                  </a:cubicBezTo>
                  <a:lnTo>
                    <a:pt x="38865" y="5603"/>
                  </a:lnTo>
                  <a:cubicBezTo>
                    <a:pt x="35127" y="6641"/>
                    <a:pt x="32013" y="9200"/>
                    <a:pt x="30283" y="12659"/>
                  </a:cubicBezTo>
                  <a:lnTo>
                    <a:pt x="29037" y="15149"/>
                  </a:lnTo>
                  <a:cubicBezTo>
                    <a:pt x="28691" y="15841"/>
                    <a:pt x="28414" y="16463"/>
                    <a:pt x="28206" y="17155"/>
                  </a:cubicBezTo>
                  <a:cubicBezTo>
                    <a:pt x="25369" y="18123"/>
                    <a:pt x="22877" y="19922"/>
                    <a:pt x="21216" y="22343"/>
                  </a:cubicBezTo>
                  <a:cubicBezTo>
                    <a:pt x="20385" y="22896"/>
                    <a:pt x="19693" y="23519"/>
                    <a:pt x="19001" y="24211"/>
                  </a:cubicBezTo>
                  <a:lnTo>
                    <a:pt x="17894" y="25387"/>
                  </a:lnTo>
                  <a:cubicBezTo>
                    <a:pt x="15195" y="28154"/>
                    <a:pt x="13810" y="31958"/>
                    <a:pt x="14018" y="35832"/>
                  </a:cubicBezTo>
                  <a:cubicBezTo>
                    <a:pt x="12357" y="37077"/>
                    <a:pt x="10973" y="38737"/>
                    <a:pt x="10004" y="40743"/>
                  </a:cubicBezTo>
                  <a:lnTo>
                    <a:pt x="9035" y="42749"/>
                  </a:lnTo>
                  <a:cubicBezTo>
                    <a:pt x="8827" y="43164"/>
                    <a:pt x="8689" y="43579"/>
                    <a:pt x="8481" y="43925"/>
                  </a:cubicBezTo>
                  <a:lnTo>
                    <a:pt x="8412" y="43925"/>
                  </a:lnTo>
                  <a:cubicBezTo>
                    <a:pt x="5920" y="45378"/>
                    <a:pt x="3844" y="47522"/>
                    <a:pt x="2598" y="50082"/>
                  </a:cubicBezTo>
                  <a:lnTo>
                    <a:pt x="1352" y="52641"/>
                  </a:lnTo>
                  <a:cubicBezTo>
                    <a:pt x="-1624" y="58867"/>
                    <a:pt x="453" y="66337"/>
                    <a:pt x="6197" y="70142"/>
                  </a:cubicBezTo>
                  <a:lnTo>
                    <a:pt x="8204" y="71456"/>
                  </a:lnTo>
                  <a:cubicBezTo>
                    <a:pt x="9589" y="72355"/>
                    <a:pt x="11180" y="73047"/>
                    <a:pt x="12772" y="73393"/>
                  </a:cubicBezTo>
                  <a:lnTo>
                    <a:pt x="15125" y="73946"/>
                  </a:lnTo>
                  <a:cubicBezTo>
                    <a:pt x="10419" y="77198"/>
                    <a:pt x="8135" y="83077"/>
                    <a:pt x="9589" y="88680"/>
                  </a:cubicBezTo>
                  <a:lnTo>
                    <a:pt x="10419" y="92070"/>
                  </a:lnTo>
                  <a:cubicBezTo>
                    <a:pt x="11250" y="95321"/>
                    <a:pt x="13187" y="98157"/>
                    <a:pt x="15956" y="100025"/>
                  </a:cubicBezTo>
                  <a:lnTo>
                    <a:pt x="18794" y="102031"/>
                  </a:lnTo>
                  <a:cubicBezTo>
                    <a:pt x="21147" y="103622"/>
                    <a:pt x="23915" y="104521"/>
                    <a:pt x="26684" y="104521"/>
                  </a:cubicBezTo>
                  <a:cubicBezTo>
                    <a:pt x="27376" y="104521"/>
                    <a:pt x="28137" y="104521"/>
                    <a:pt x="28829" y="104383"/>
                  </a:cubicBezTo>
                  <a:lnTo>
                    <a:pt x="32082" y="103898"/>
                  </a:lnTo>
                  <a:cubicBezTo>
                    <a:pt x="33190" y="103691"/>
                    <a:pt x="34297" y="103414"/>
                    <a:pt x="35404" y="102930"/>
                  </a:cubicBezTo>
                  <a:lnTo>
                    <a:pt x="38173" y="101754"/>
                  </a:lnTo>
                  <a:lnTo>
                    <a:pt x="39142" y="101477"/>
                  </a:lnTo>
                  <a:lnTo>
                    <a:pt x="40664" y="101477"/>
                  </a:lnTo>
                  <a:cubicBezTo>
                    <a:pt x="40664" y="101477"/>
                    <a:pt x="45786" y="101823"/>
                    <a:pt x="45786" y="101823"/>
                  </a:cubicBezTo>
                  <a:cubicBezTo>
                    <a:pt x="45993" y="102308"/>
                    <a:pt x="46270" y="102723"/>
                    <a:pt x="46547" y="103138"/>
                  </a:cubicBezTo>
                  <a:cubicBezTo>
                    <a:pt x="44402" y="103760"/>
                    <a:pt x="42464" y="104936"/>
                    <a:pt x="40803" y="106596"/>
                  </a:cubicBezTo>
                  <a:lnTo>
                    <a:pt x="39488" y="107911"/>
                  </a:lnTo>
                  <a:cubicBezTo>
                    <a:pt x="37411" y="109986"/>
                    <a:pt x="36027" y="112684"/>
                    <a:pt x="35612" y="115589"/>
                  </a:cubicBezTo>
                  <a:lnTo>
                    <a:pt x="35335" y="117456"/>
                  </a:lnTo>
                  <a:cubicBezTo>
                    <a:pt x="35058" y="119117"/>
                    <a:pt x="35127" y="120777"/>
                    <a:pt x="35473" y="122437"/>
                  </a:cubicBezTo>
                  <a:lnTo>
                    <a:pt x="35958" y="124789"/>
                  </a:lnTo>
                  <a:cubicBezTo>
                    <a:pt x="36166" y="125827"/>
                    <a:pt x="36512" y="126864"/>
                    <a:pt x="36996" y="127832"/>
                  </a:cubicBezTo>
                  <a:lnTo>
                    <a:pt x="38034" y="129977"/>
                  </a:lnTo>
                  <a:cubicBezTo>
                    <a:pt x="38519" y="131084"/>
                    <a:pt x="39211" y="132052"/>
                    <a:pt x="39972" y="133020"/>
                  </a:cubicBezTo>
                  <a:lnTo>
                    <a:pt x="41010" y="134196"/>
                  </a:lnTo>
                  <a:cubicBezTo>
                    <a:pt x="43225" y="136825"/>
                    <a:pt x="46409" y="138554"/>
                    <a:pt x="49800" y="138969"/>
                  </a:cubicBezTo>
                  <a:lnTo>
                    <a:pt x="51807" y="139246"/>
                  </a:lnTo>
                  <a:cubicBezTo>
                    <a:pt x="52361" y="139315"/>
                    <a:pt x="52984" y="139384"/>
                    <a:pt x="53537" y="139384"/>
                  </a:cubicBezTo>
                  <a:cubicBezTo>
                    <a:pt x="53953" y="139384"/>
                    <a:pt x="54437" y="139384"/>
                    <a:pt x="54852" y="139384"/>
                  </a:cubicBezTo>
                  <a:lnTo>
                    <a:pt x="62397" y="138693"/>
                  </a:lnTo>
                  <a:lnTo>
                    <a:pt x="72501" y="138831"/>
                  </a:lnTo>
                  <a:cubicBezTo>
                    <a:pt x="72501" y="138831"/>
                    <a:pt x="72640" y="138831"/>
                    <a:pt x="72709" y="138831"/>
                  </a:cubicBezTo>
                  <a:cubicBezTo>
                    <a:pt x="73470" y="138831"/>
                    <a:pt x="74301" y="138831"/>
                    <a:pt x="75062" y="138624"/>
                  </a:cubicBezTo>
                  <a:lnTo>
                    <a:pt x="78384" y="138070"/>
                  </a:lnTo>
                  <a:cubicBezTo>
                    <a:pt x="78800" y="138001"/>
                    <a:pt x="79215" y="137932"/>
                    <a:pt x="79561" y="137793"/>
                  </a:cubicBezTo>
                  <a:cubicBezTo>
                    <a:pt x="80115" y="138001"/>
                    <a:pt x="80599" y="138208"/>
                    <a:pt x="81153" y="138347"/>
                  </a:cubicBezTo>
                  <a:lnTo>
                    <a:pt x="83921" y="139108"/>
                  </a:lnTo>
                  <a:lnTo>
                    <a:pt x="84198" y="139315"/>
                  </a:lnTo>
                  <a:cubicBezTo>
                    <a:pt x="85029" y="140007"/>
                    <a:pt x="85997" y="140561"/>
                    <a:pt x="86966" y="140976"/>
                  </a:cubicBezTo>
                  <a:cubicBezTo>
                    <a:pt x="87382" y="141460"/>
                    <a:pt x="87797" y="141875"/>
                    <a:pt x="88282" y="142290"/>
                  </a:cubicBezTo>
                  <a:lnTo>
                    <a:pt x="91119" y="144711"/>
                  </a:lnTo>
                  <a:cubicBezTo>
                    <a:pt x="92642" y="146025"/>
                    <a:pt x="94510" y="146994"/>
                    <a:pt x="96448" y="147547"/>
                  </a:cubicBezTo>
                  <a:lnTo>
                    <a:pt x="100117" y="148584"/>
                  </a:lnTo>
                  <a:cubicBezTo>
                    <a:pt x="100878" y="148792"/>
                    <a:pt x="101639" y="148930"/>
                    <a:pt x="102401" y="149000"/>
                  </a:cubicBezTo>
                  <a:lnTo>
                    <a:pt x="109114" y="149691"/>
                  </a:lnTo>
                  <a:lnTo>
                    <a:pt x="124064" y="153081"/>
                  </a:lnTo>
                  <a:cubicBezTo>
                    <a:pt x="124894" y="153288"/>
                    <a:pt x="125725" y="153357"/>
                    <a:pt x="126624" y="153427"/>
                  </a:cubicBezTo>
                  <a:lnTo>
                    <a:pt x="134514" y="153703"/>
                  </a:lnTo>
                  <a:cubicBezTo>
                    <a:pt x="134514" y="153703"/>
                    <a:pt x="134860" y="153703"/>
                    <a:pt x="134999" y="153703"/>
                  </a:cubicBezTo>
                  <a:cubicBezTo>
                    <a:pt x="136037" y="153703"/>
                    <a:pt x="137144" y="153565"/>
                    <a:pt x="138113" y="153357"/>
                  </a:cubicBezTo>
                  <a:lnTo>
                    <a:pt x="146142" y="151490"/>
                  </a:lnTo>
                  <a:cubicBezTo>
                    <a:pt x="147457" y="151213"/>
                    <a:pt x="148634" y="150729"/>
                    <a:pt x="149741" y="150106"/>
                  </a:cubicBezTo>
                  <a:cubicBezTo>
                    <a:pt x="150156" y="150037"/>
                    <a:pt x="150502" y="149899"/>
                    <a:pt x="150848" y="149761"/>
                  </a:cubicBezTo>
                  <a:lnTo>
                    <a:pt x="153202" y="148930"/>
                  </a:lnTo>
                  <a:cubicBezTo>
                    <a:pt x="155762" y="148031"/>
                    <a:pt x="158046" y="146371"/>
                    <a:pt x="159707" y="144227"/>
                  </a:cubicBezTo>
                  <a:lnTo>
                    <a:pt x="161022" y="142497"/>
                  </a:lnTo>
                  <a:cubicBezTo>
                    <a:pt x="161438" y="141944"/>
                    <a:pt x="161784" y="141460"/>
                    <a:pt x="162061" y="140837"/>
                  </a:cubicBezTo>
                  <a:lnTo>
                    <a:pt x="164067" y="140215"/>
                  </a:lnTo>
                  <a:lnTo>
                    <a:pt x="177218" y="137724"/>
                  </a:lnTo>
                  <a:cubicBezTo>
                    <a:pt x="178533" y="137448"/>
                    <a:pt x="179848" y="137033"/>
                    <a:pt x="181094" y="136410"/>
                  </a:cubicBezTo>
                  <a:lnTo>
                    <a:pt x="187461" y="133090"/>
                  </a:lnTo>
                  <a:cubicBezTo>
                    <a:pt x="188153" y="132744"/>
                    <a:pt x="188776" y="132329"/>
                    <a:pt x="189330" y="131914"/>
                  </a:cubicBezTo>
                  <a:lnTo>
                    <a:pt x="197012" y="126172"/>
                  </a:lnTo>
                  <a:lnTo>
                    <a:pt x="198604" y="125273"/>
                  </a:lnTo>
                  <a:lnTo>
                    <a:pt x="200888" y="124374"/>
                  </a:lnTo>
                  <a:lnTo>
                    <a:pt x="211754" y="121814"/>
                  </a:lnTo>
                  <a:cubicBezTo>
                    <a:pt x="212239" y="121676"/>
                    <a:pt x="212792" y="121538"/>
                    <a:pt x="213277" y="121399"/>
                  </a:cubicBezTo>
                  <a:lnTo>
                    <a:pt x="216322" y="120293"/>
                  </a:lnTo>
                  <a:cubicBezTo>
                    <a:pt x="216876" y="120085"/>
                    <a:pt x="217360" y="119878"/>
                    <a:pt x="217845" y="119670"/>
                  </a:cubicBezTo>
                  <a:lnTo>
                    <a:pt x="221443" y="117872"/>
                  </a:lnTo>
                  <a:cubicBezTo>
                    <a:pt x="221997" y="117595"/>
                    <a:pt x="222551" y="117249"/>
                    <a:pt x="223104" y="116903"/>
                  </a:cubicBezTo>
                  <a:lnTo>
                    <a:pt x="226427" y="114620"/>
                  </a:lnTo>
                  <a:cubicBezTo>
                    <a:pt x="227326" y="113998"/>
                    <a:pt x="228157" y="113237"/>
                    <a:pt x="228918" y="112407"/>
                  </a:cubicBezTo>
                  <a:lnTo>
                    <a:pt x="231064" y="109986"/>
                  </a:lnTo>
                  <a:cubicBezTo>
                    <a:pt x="232310" y="108602"/>
                    <a:pt x="233279" y="106942"/>
                    <a:pt x="233902" y="105144"/>
                  </a:cubicBezTo>
                  <a:lnTo>
                    <a:pt x="234248" y="104106"/>
                  </a:lnTo>
                  <a:lnTo>
                    <a:pt x="234524" y="103968"/>
                  </a:lnTo>
                  <a:cubicBezTo>
                    <a:pt x="235978" y="103414"/>
                    <a:pt x="237293" y="102653"/>
                    <a:pt x="238469" y="101616"/>
                  </a:cubicBezTo>
                  <a:lnTo>
                    <a:pt x="240477" y="99956"/>
                  </a:lnTo>
                  <a:cubicBezTo>
                    <a:pt x="241861" y="98780"/>
                    <a:pt x="242968" y="97396"/>
                    <a:pt x="243868" y="95805"/>
                  </a:cubicBezTo>
                  <a:lnTo>
                    <a:pt x="245044" y="93592"/>
                  </a:lnTo>
                  <a:cubicBezTo>
                    <a:pt x="245529" y="92692"/>
                    <a:pt x="245875" y="91724"/>
                    <a:pt x="246152" y="90756"/>
                  </a:cubicBezTo>
                  <a:cubicBezTo>
                    <a:pt x="247813" y="89718"/>
                    <a:pt x="249197" y="88265"/>
                    <a:pt x="250235" y="86605"/>
                  </a:cubicBezTo>
                  <a:lnTo>
                    <a:pt x="251343" y="84945"/>
                  </a:lnTo>
                  <a:cubicBezTo>
                    <a:pt x="252796" y="82731"/>
                    <a:pt x="253488" y="80103"/>
                    <a:pt x="253488" y="77474"/>
                  </a:cubicBezTo>
                  <a:lnTo>
                    <a:pt x="253488" y="75607"/>
                  </a:lnTo>
                  <a:cubicBezTo>
                    <a:pt x="253488" y="73047"/>
                    <a:pt x="252796" y="70557"/>
                    <a:pt x="251481" y="68412"/>
                  </a:cubicBezTo>
                  <a:lnTo>
                    <a:pt x="251273" y="68136"/>
                  </a:lnTo>
                  <a:cubicBezTo>
                    <a:pt x="251273" y="67790"/>
                    <a:pt x="251135" y="67375"/>
                    <a:pt x="251066" y="67029"/>
                  </a:cubicBezTo>
                  <a:lnTo>
                    <a:pt x="250927" y="66614"/>
                  </a:lnTo>
                  <a:lnTo>
                    <a:pt x="251273" y="65715"/>
                  </a:lnTo>
                  <a:cubicBezTo>
                    <a:pt x="251620" y="64816"/>
                    <a:pt x="251827" y="63916"/>
                    <a:pt x="251966" y="63017"/>
                  </a:cubicBezTo>
                  <a:lnTo>
                    <a:pt x="252173" y="61841"/>
                  </a:lnTo>
                  <a:cubicBezTo>
                    <a:pt x="252450" y="59973"/>
                    <a:pt x="252381" y="58106"/>
                    <a:pt x="251896" y="56307"/>
                  </a:cubicBezTo>
                  <a:lnTo>
                    <a:pt x="251620" y="55131"/>
                  </a:lnTo>
                  <a:cubicBezTo>
                    <a:pt x="251343" y="54024"/>
                    <a:pt x="250927" y="52918"/>
                    <a:pt x="250374" y="51949"/>
                  </a:cubicBezTo>
                  <a:lnTo>
                    <a:pt x="249682" y="50635"/>
                  </a:lnTo>
                  <a:cubicBezTo>
                    <a:pt x="247882" y="47315"/>
                    <a:pt x="244837" y="44894"/>
                    <a:pt x="241307" y="43925"/>
                  </a:cubicBezTo>
                  <a:cubicBezTo>
                    <a:pt x="240684" y="43510"/>
                    <a:pt x="239992" y="43164"/>
                    <a:pt x="239300" y="42887"/>
                  </a:cubicBezTo>
                  <a:lnTo>
                    <a:pt x="235770" y="41435"/>
                  </a:lnTo>
                  <a:cubicBezTo>
                    <a:pt x="235770" y="41435"/>
                    <a:pt x="235355" y="41297"/>
                    <a:pt x="235147" y="41158"/>
                  </a:cubicBezTo>
                  <a:cubicBezTo>
                    <a:pt x="234455" y="39982"/>
                    <a:pt x="233486" y="38875"/>
                    <a:pt x="232448" y="37976"/>
                  </a:cubicBezTo>
                  <a:lnTo>
                    <a:pt x="230441" y="36247"/>
                  </a:lnTo>
                  <a:cubicBezTo>
                    <a:pt x="230441" y="36247"/>
                    <a:pt x="230164" y="36039"/>
                    <a:pt x="230026" y="35901"/>
                  </a:cubicBezTo>
                  <a:lnTo>
                    <a:pt x="229126" y="32235"/>
                  </a:lnTo>
                  <a:cubicBezTo>
                    <a:pt x="228918" y="31336"/>
                    <a:pt x="228572" y="30436"/>
                    <a:pt x="228157" y="29537"/>
                  </a:cubicBezTo>
                  <a:cubicBezTo>
                    <a:pt x="232033" y="25594"/>
                    <a:pt x="233279" y="19576"/>
                    <a:pt x="230995" y="14388"/>
                  </a:cubicBezTo>
                  <a:cubicBezTo>
                    <a:pt x="228780" y="9269"/>
                    <a:pt x="223728" y="6018"/>
                    <a:pt x="218260" y="6018"/>
                  </a:cubicBezTo>
                  <a:cubicBezTo>
                    <a:pt x="217429" y="6018"/>
                    <a:pt x="216668" y="6018"/>
                    <a:pt x="215837" y="6226"/>
                  </a:cubicBezTo>
                  <a:lnTo>
                    <a:pt x="212169" y="6848"/>
                  </a:lnTo>
                  <a:cubicBezTo>
                    <a:pt x="211754" y="6917"/>
                    <a:pt x="211339" y="6987"/>
                    <a:pt x="210993" y="7125"/>
                  </a:cubicBezTo>
                  <a:lnTo>
                    <a:pt x="208363" y="7817"/>
                  </a:lnTo>
                  <a:cubicBezTo>
                    <a:pt x="207671" y="8024"/>
                    <a:pt x="206978" y="8232"/>
                    <a:pt x="206286" y="8577"/>
                  </a:cubicBezTo>
                  <a:lnTo>
                    <a:pt x="203933" y="9615"/>
                  </a:lnTo>
                  <a:cubicBezTo>
                    <a:pt x="203103" y="8162"/>
                    <a:pt x="201995" y="6848"/>
                    <a:pt x="200749" y="5741"/>
                  </a:cubicBezTo>
                  <a:lnTo>
                    <a:pt x="198396" y="3735"/>
                  </a:lnTo>
                  <a:cubicBezTo>
                    <a:pt x="196735" y="2352"/>
                    <a:pt x="194659" y="1314"/>
                    <a:pt x="192513" y="830"/>
                  </a:cubicBezTo>
                  <a:lnTo>
                    <a:pt x="190229" y="346"/>
                  </a:lnTo>
                  <a:cubicBezTo>
                    <a:pt x="189260" y="138"/>
                    <a:pt x="188222" y="0"/>
                    <a:pt x="187253" y="0"/>
                  </a:cubicBezTo>
                  <a:lnTo>
                    <a:pt x="18725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259844EC-575D-D8C0-7EA6-DEEAD76286E8}"/>
                </a:ext>
              </a:extLst>
            </p:cNvPr>
            <p:cNvSpPr/>
            <p:nvPr/>
          </p:nvSpPr>
          <p:spPr>
            <a:xfrm>
              <a:off x="4867871" y="3172768"/>
              <a:ext cx="217907" cy="331196"/>
            </a:xfrm>
            <a:custGeom>
              <a:avLst/>
              <a:gdLst>
                <a:gd name="connsiteX0" fmla="*/ 7821 w 163615"/>
                <a:gd name="connsiteY0" fmla="*/ 39913 h 248678"/>
                <a:gd name="connsiteX1" fmla="*/ 8997 w 163615"/>
                <a:gd name="connsiteY1" fmla="*/ 40536 h 248678"/>
                <a:gd name="connsiteX2" fmla="*/ 10035 w 163615"/>
                <a:gd name="connsiteY2" fmla="*/ 41504 h 248678"/>
                <a:gd name="connsiteX3" fmla="*/ 11420 w 163615"/>
                <a:gd name="connsiteY3" fmla="*/ 45101 h 248678"/>
                <a:gd name="connsiteX4" fmla="*/ 10866 w 163615"/>
                <a:gd name="connsiteY4" fmla="*/ 48352 h 248678"/>
                <a:gd name="connsiteX5" fmla="*/ 8928 w 163615"/>
                <a:gd name="connsiteY5" fmla="*/ 51188 h 248678"/>
                <a:gd name="connsiteX6" fmla="*/ 5675 w 163615"/>
                <a:gd name="connsiteY6" fmla="*/ 53402 h 248678"/>
                <a:gd name="connsiteX7" fmla="*/ 6367 w 163615"/>
                <a:gd name="connsiteY7" fmla="*/ 53609 h 248678"/>
                <a:gd name="connsiteX8" fmla="*/ 7682 w 163615"/>
                <a:gd name="connsiteY8" fmla="*/ 54370 h 248678"/>
                <a:gd name="connsiteX9" fmla="*/ 8444 w 163615"/>
                <a:gd name="connsiteY9" fmla="*/ 54647 h 248678"/>
                <a:gd name="connsiteX10" fmla="*/ 6298 w 163615"/>
                <a:gd name="connsiteY10" fmla="*/ 55892 h 248678"/>
                <a:gd name="connsiteX11" fmla="*/ 1869 w 163615"/>
                <a:gd name="connsiteY11" fmla="*/ 57206 h 248678"/>
                <a:gd name="connsiteX12" fmla="*/ 0 w 163615"/>
                <a:gd name="connsiteY12" fmla="*/ 58452 h 248678"/>
                <a:gd name="connsiteX13" fmla="*/ 2561 w 163615"/>
                <a:gd name="connsiteY13" fmla="*/ 59005 h 248678"/>
                <a:gd name="connsiteX14" fmla="*/ 6021 w 163615"/>
                <a:gd name="connsiteY14" fmla="*/ 62187 h 248678"/>
                <a:gd name="connsiteX15" fmla="*/ 8790 w 163615"/>
                <a:gd name="connsiteY15" fmla="*/ 62879 h 248678"/>
                <a:gd name="connsiteX16" fmla="*/ 11697 w 163615"/>
                <a:gd name="connsiteY16" fmla="*/ 62256 h 248678"/>
                <a:gd name="connsiteX17" fmla="*/ 14396 w 163615"/>
                <a:gd name="connsiteY17" fmla="*/ 60665 h 248678"/>
                <a:gd name="connsiteX18" fmla="*/ 17026 w 163615"/>
                <a:gd name="connsiteY18" fmla="*/ 58728 h 248678"/>
                <a:gd name="connsiteX19" fmla="*/ 19656 w 163615"/>
                <a:gd name="connsiteY19" fmla="*/ 57137 h 248678"/>
                <a:gd name="connsiteX20" fmla="*/ 15711 w 163615"/>
                <a:gd name="connsiteY20" fmla="*/ 63294 h 248678"/>
                <a:gd name="connsiteX21" fmla="*/ 14050 w 163615"/>
                <a:gd name="connsiteY21" fmla="*/ 66614 h 248678"/>
                <a:gd name="connsiteX22" fmla="*/ 12596 w 163615"/>
                <a:gd name="connsiteY22" fmla="*/ 70073 h 248678"/>
                <a:gd name="connsiteX23" fmla="*/ 11627 w 163615"/>
                <a:gd name="connsiteY23" fmla="*/ 73116 h 248678"/>
                <a:gd name="connsiteX24" fmla="*/ 10658 w 163615"/>
                <a:gd name="connsiteY24" fmla="*/ 77543 h 248678"/>
                <a:gd name="connsiteX25" fmla="*/ 10797 w 163615"/>
                <a:gd name="connsiteY25" fmla="*/ 81210 h 248678"/>
                <a:gd name="connsiteX26" fmla="*/ 13081 w 163615"/>
                <a:gd name="connsiteY26" fmla="*/ 82040 h 248678"/>
                <a:gd name="connsiteX27" fmla="*/ 11281 w 163615"/>
                <a:gd name="connsiteY27" fmla="*/ 84046 h 248678"/>
                <a:gd name="connsiteX28" fmla="*/ 9413 w 163615"/>
                <a:gd name="connsiteY28" fmla="*/ 86674 h 248678"/>
                <a:gd name="connsiteX29" fmla="*/ 8029 w 163615"/>
                <a:gd name="connsiteY29" fmla="*/ 89649 h 248678"/>
                <a:gd name="connsiteX30" fmla="*/ 7821 w 163615"/>
                <a:gd name="connsiteY30" fmla="*/ 92347 h 248678"/>
                <a:gd name="connsiteX31" fmla="*/ 8513 w 163615"/>
                <a:gd name="connsiteY31" fmla="*/ 94145 h 248678"/>
                <a:gd name="connsiteX32" fmla="*/ 9482 w 163615"/>
                <a:gd name="connsiteY32" fmla="*/ 94629 h 248678"/>
                <a:gd name="connsiteX33" fmla="*/ 10658 w 163615"/>
                <a:gd name="connsiteY33" fmla="*/ 94145 h 248678"/>
                <a:gd name="connsiteX34" fmla="*/ 12112 w 163615"/>
                <a:gd name="connsiteY34" fmla="*/ 92762 h 248678"/>
                <a:gd name="connsiteX35" fmla="*/ 13150 w 163615"/>
                <a:gd name="connsiteY35" fmla="*/ 91102 h 248678"/>
                <a:gd name="connsiteX36" fmla="*/ 14050 w 163615"/>
                <a:gd name="connsiteY36" fmla="*/ 88750 h 248678"/>
                <a:gd name="connsiteX37" fmla="*/ 15088 w 163615"/>
                <a:gd name="connsiteY37" fmla="*/ 84322 h 248678"/>
                <a:gd name="connsiteX38" fmla="*/ 15157 w 163615"/>
                <a:gd name="connsiteY38" fmla="*/ 82731 h 248678"/>
                <a:gd name="connsiteX39" fmla="*/ 14811 w 163615"/>
                <a:gd name="connsiteY39" fmla="*/ 79480 h 248678"/>
                <a:gd name="connsiteX40" fmla="*/ 14880 w 163615"/>
                <a:gd name="connsiteY40" fmla="*/ 78235 h 248678"/>
                <a:gd name="connsiteX41" fmla="*/ 16195 w 163615"/>
                <a:gd name="connsiteY41" fmla="*/ 75814 h 248678"/>
                <a:gd name="connsiteX42" fmla="*/ 18479 w 163615"/>
                <a:gd name="connsiteY42" fmla="*/ 73808 h 248678"/>
                <a:gd name="connsiteX43" fmla="*/ 21109 w 163615"/>
                <a:gd name="connsiteY43" fmla="*/ 72148 h 248678"/>
                <a:gd name="connsiteX44" fmla="*/ 23601 w 163615"/>
                <a:gd name="connsiteY44" fmla="*/ 70834 h 248678"/>
                <a:gd name="connsiteX45" fmla="*/ 21386 w 163615"/>
                <a:gd name="connsiteY45" fmla="*/ 72701 h 248678"/>
                <a:gd name="connsiteX46" fmla="*/ 19518 w 163615"/>
                <a:gd name="connsiteY46" fmla="*/ 74707 h 248678"/>
                <a:gd name="connsiteX47" fmla="*/ 18479 w 163615"/>
                <a:gd name="connsiteY47" fmla="*/ 76990 h 248678"/>
                <a:gd name="connsiteX48" fmla="*/ 18825 w 163615"/>
                <a:gd name="connsiteY48" fmla="*/ 79965 h 248678"/>
                <a:gd name="connsiteX49" fmla="*/ 25400 w 163615"/>
                <a:gd name="connsiteY49" fmla="*/ 74915 h 248678"/>
                <a:gd name="connsiteX50" fmla="*/ 27684 w 163615"/>
                <a:gd name="connsiteY50" fmla="*/ 72770 h 248678"/>
                <a:gd name="connsiteX51" fmla="*/ 26923 w 163615"/>
                <a:gd name="connsiteY51" fmla="*/ 74984 h 248678"/>
                <a:gd name="connsiteX52" fmla="*/ 27961 w 163615"/>
                <a:gd name="connsiteY52" fmla="*/ 76575 h 248678"/>
                <a:gd name="connsiteX53" fmla="*/ 30037 w 163615"/>
                <a:gd name="connsiteY53" fmla="*/ 77682 h 248678"/>
                <a:gd name="connsiteX54" fmla="*/ 32183 w 163615"/>
                <a:gd name="connsiteY54" fmla="*/ 78581 h 248678"/>
                <a:gd name="connsiteX55" fmla="*/ 29899 w 163615"/>
                <a:gd name="connsiteY55" fmla="*/ 78443 h 248678"/>
                <a:gd name="connsiteX56" fmla="*/ 28169 w 163615"/>
                <a:gd name="connsiteY56" fmla="*/ 78581 h 248678"/>
                <a:gd name="connsiteX57" fmla="*/ 26923 w 163615"/>
                <a:gd name="connsiteY57" fmla="*/ 79480 h 248678"/>
                <a:gd name="connsiteX58" fmla="*/ 26023 w 163615"/>
                <a:gd name="connsiteY58" fmla="*/ 81486 h 248678"/>
                <a:gd name="connsiteX59" fmla="*/ 25954 w 163615"/>
                <a:gd name="connsiteY59" fmla="*/ 84046 h 248678"/>
                <a:gd name="connsiteX60" fmla="*/ 27061 w 163615"/>
                <a:gd name="connsiteY60" fmla="*/ 85429 h 248678"/>
                <a:gd name="connsiteX61" fmla="*/ 28584 w 163615"/>
                <a:gd name="connsiteY61" fmla="*/ 86536 h 248678"/>
                <a:gd name="connsiteX62" fmla="*/ 29899 w 163615"/>
                <a:gd name="connsiteY62" fmla="*/ 88404 h 248678"/>
                <a:gd name="connsiteX63" fmla="*/ 29553 w 163615"/>
                <a:gd name="connsiteY63" fmla="*/ 91932 h 248678"/>
                <a:gd name="connsiteX64" fmla="*/ 27269 w 163615"/>
                <a:gd name="connsiteY64" fmla="*/ 96151 h 248678"/>
                <a:gd name="connsiteX65" fmla="*/ 22424 w 163615"/>
                <a:gd name="connsiteY65" fmla="*/ 103898 h 248678"/>
                <a:gd name="connsiteX66" fmla="*/ 20140 w 163615"/>
                <a:gd name="connsiteY66" fmla="*/ 104175 h 248678"/>
                <a:gd name="connsiteX67" fmla="*/ 20971 w 163615"/>
                <a:gd name="connsiteY67" fmla="*/ 106735 h 248678"/>
                <a:gd name="connsiteX68" fmla="*/ 23324 w 163615"/>
                <a:gd name="connsiteY68" fmla="*/ 109917 h 248678"/>
                <a:gd name="connsiteX69" fmla="*/ 25400 w 163615"/>
                <a:gd name="connsiteY69" fmla="*/ 111992 h 248678"/>
                <a:gd name="connsiteX70" fmla="*/ 26369 w 163615"/>
                <a:gd name="connsiteY70" fmla="*/ 108671 h 248678"/>
                <a:gd name="connsiteX71" fmla="*/ 28653 w 163615"/>
                <a:gd name="connsiteY71" fmla="*/ 108395 h 248678"/>
                <a:gd name="connsiteX72" fmla="*/ 31560 w 163615"/>
                <a:gd name="connsiteY72" fmla="*/ 109294 h 248678"/>
                <a:gd name="connsiteX73" fmla="*/ 34675 w 163615"/>
                <a:gd name="connsiteY73" fmla="*/ 109709 h 248678"/>
                <a:gd name="connsiteX74" fmla="*/ 35921 w 163615"/>
                <a:gd name="connsiteY74" fmla="*/ 109294 h 248678"/>
                <a:gd name="connsiteX75" fmla="*/ 38273 w 163615"/>
                <a:gd name="connsiteY75" fmla="*/ 108118 h 248678"/>
                <a:gd name="connsiteX76" fmla="*/ 39520 w 163615"/>
                <a:gd name="connsiteY76" fmla="*/ 107841 h 248678"/>
                <a:gd name="connsiteX77" fmla="*/ 40142 w 163615"/>
                <a:gd name="connsiteY77" fmla="*/ 108049 h 248678"/>
                <a:gd name="connsiteX78" fmla="*/ 41596 w 163615"/>
                <a:gd name="connsiteY78" fmla="*/ 109086 h 248678"/>
                <a:gd name="connsiteX79" fmla="*/ 42426 w 163615"/>
                <a:gd name="connsiteY79" fmla="*/ 109363 h 248678"/>
                <a:gd name="connsiteX80" fmla="*/ 44779 w 163615"/>
                <a:gd name="connsiteY80" fmla="*/ 109086 h 248678"/>
                <a:gd name="connsiteX81" fmla="*/ 46994 w 163615"/>
                <a:gd name="connsiteY81" fmla="*/ 108395 h 248678"/>
                <a:gd name="connsiteX82" fmla="*/ 51424 w 163615"/>
                <a:gd name="connsiteY82" fmla="*/ 106458 h 248678"/>
                <a:gd name="connsiteX83" fmla="*/ 54608 w 163615"/>
                <a:gd name="connsiteY83" fmla="*/ 105351 h 248678"/>
                <a:gd name="connsiteX84" fmla="*/ 57653 w 163615"/>
                <a:gd name="connsiteY84" fmla="*/ 104659 h 248678"/>
                <a:gd name="connsiteX85" fmla="*/ 60836 w 163615"/>
                <a:gd name="connsiteY85" fmla="*/ 104521 h 248678"/>
                <a:gd name="connsiteX86" fmla="*/ 64297 w 163615"/>
                <a:gd name="connsiteY86" fmla="*/ 104867 h 248678"/>
                <a:gd name="connsiteX87" fmla="*/ 57584 w 163615"/>
                <a:gd name="connsiteY87" fmla="*/ 108395 h 248678"/>
                <a:gd name="connsiteX88" fmla="*/ 53846 w 163615"/>
                <a:gd name="connsiteY88" fmla="*/ 114067 h 248678"/>
                <a:gd name="connsiteX89" fmla="*/ 54261 w 163615"/>
                <a:gd name="connsiteY89" fmla="*/ 120362 h 248678"/>
                <a:gd name="connsiteX90" fmla="*/ 60006 w 163615"/>
                <a:gd name="connsiteY90" fmla="*/ 125965 h 248678"/>
                <a:gd name="connsiteX91" fmla="*/ 62567 w 163615"/>
                <a:gd name="connsiteY91" fmla="*/ 126518 h 248678"/>
                <a:gd name="connsiteX92" fmla="*/ 65058 w 163615"/>
                <a:gd name="connsiteY92" fmla="*/ 126380 h 248678"/>
                <a:gd name="connsiteX93" fmla="*/ 67066 w 163615"/>
                <a:gd name="connsiteY93" fmla="*/ 126588 h 248678"/>
                <a:gd name="connsiteX94" fmla="*/ 68035 w 163615"/>
                <a:gd name="connsiteY94" fmla="*/ 128455 h 248678"/>
                <a:gd name="connsiteX95" fmla="*/ 67135 w 163615"/>
                <a:gd name="connsiteY95" fmla="*/ 131084 h 248678"/>
                <a:gd name="connsiteX96" fmla="*/ 65058 w 163615"/>
                <a:gd name="connsiteY96" fmla="*/ 133989 h 248678"/>
                <a:gd name="connsiteX97" fmla="*/ 64159 w 163615"/>
                <a:gd name="connsiteY97" fmla="*/ 136618 h 248678"/>
                <a:gd name="connsiteX98" fmla="*/ 66650 w 163615"/>
                <a:gd name="connsiteY98" fmla="*/ 138347 h 248678"/>
                <a:gd name="connsiteX99" fmla="*/ 64574 w 163615"/>
                <a:gd name="connsiteY99" fmla="*/ 142221 h 248678"/>
                <a:gd name="connsiteX100" fmla="*/ 64505 w 163615"/>
                <a:gd name="connsiteY100" fmla="*/ 145610 h 248678"/>
                <a:gd name="connsiteX101" fmla="*/ 66442 w 163615"/>
                <a:gd name="connsiteY101" fmla="*/ 148446 h 248678"/>
                <a:gd name="connsiteX102" fmla="*/ 70318 w 163615"/>
                <a:gd name="connsiteY102" fmla="*/ 150314 h 248678"/>
                <a:gd name="connsiteX103" fmla="*/ 67896 w 163615"/>
                <a:gd name="connsiteY103" fmla="*/ 150729 h 248678"/>
                <a:gd name="connsiteX104" fmla="*/ 66720 w 163615"/>
                <a:gd name="connsiteY104" fmla="*/ 149830 h 248678"/>
                <a:gd name="connsiteX105" fmla="*/ 65889 w 163615"/>
                <a:gd name="connsiteY105" fmla="*/ 148446 h 248678"/>
                <a:gd name="connsiteX106" fmla="*/ 64228 w 163615"/>
                <a:gd name="connsiteY106" fmla="*/ 147478 h 248678"/>
                <a:gd name="connsiteX107" fmla="*/ 62636 w 163615"/>
                <a:gd name="connsiteY107" fmla="*/ 147616 h 248678"/>
                <a:gd name="connsiteX108" fmla="*/ 61875 w 163615"/>
                <a:gd name="connsiteY108" fmla="*/ 148446 h 248678"/>
                <a:gd name="connsiteX109" fmla="*/ 62082 w 163615"/>
                <a:gd name="connsiteY109" fmla="*/ 149899 h 248678"/>
                <a:gd name="connsiteX110" fmla="*/ 63051 w 163615"/>
                <a:gd name="connsiteY110" fmla="*/ 151697 h 248678"/>
                <a:gd name="connsiteX111" fmla="*/ 58137 w 163615"/>
                <a:gd name="connsiteY111" fmla="*/ 150037 h 248678"/>
                <a:gd name="connsiteX112" fmla="*/ 52808 w 163615"/>
                <a:gd name="connsiteY112" fmla="*/ 149830 h 248678"/>
                <a:gd name="connsiteX113" fmla="*/ 47479 w 163615"/>
                <a:gd name="connsiteY113" fmla="*/ 150729 h 248678"/>
                <a:gd name="connsiteX114" fmla="*/ 42496 w 163615"/>
                <a:gd name="connsiteY114" fmla="*/ 152666 h 248678"/>
                <a:gd name="connsiteX115" fmla="*/ 39243 w 163615"/>
                <a:gd name="connsiteY115" fmla="*/ 154810 h 248678"/>
                <a:gd name="connsiteX116" fmla="*/ 35228 w 163615"/>
                <a:gd name="connsiteY116" fmla="*/ 157992 h 248678"/>
                <a:gd name="connsiteX117" fmla="*/ 31768 w 163615"/>
                <a:gd name="connsiteY117" fmla="*/ 161589 h 248678"/>
                <a:gd name="connsiteX118" fmla="*/ 30107 w 163615"/>
                <a:gd name="connsiteY118" fmla="*/ 164702 h 248678"/>
                <a:gd name="connsiteX119" fmla="*/ 33152 w 163615"/>
                <a:gd name="connsiteY119" fmla="*/ 164218 h 248678"/>
                <a:gd name="connsiteX120" fmla="*/ 38966 w 163615"/>
                <a:gd name="connsiteY120" fmla="*/ 162004 h 248678"/>
                <a:gd name="connsiteX121" fmla="*/ 42219 w 163615"/>
                <a:gd name="connsiteY121" fmla="*/ 161589 h 248678"/>
                <a:gd name="connsiteX122" fmla="*/ 41942 w 163615"/>
                <a:gd name="connsiteY122" fmla="*/ 164149 h 248678"/>
                <a:gd name="connsiteX123" fmla="*/ 42426 w 163615"/>
                <a:gd name="connsiteY123" fmla="*/ 167607 h 248678"/>
                <a:gd name="connsiteX124" fmla="*/ 43395 w 163615"/>
                <a:gd name="connsiteY124" fmla="*/ 170789 h 248678"/>
                <a:gd name="connsiteX125" fmla="*/ 44710 w 163615"/>
                <a:gd name="connsiteY125" fmla="*/ 172380 h 248678"/>
                <a:gd name="connsiteX126" fmla="*/ 39658 w 163615"/>
                <a:gd name="connsiteY126" fmla="*/ 178883 h 248678"/>
                <a:gd name="connsiteX127" fmla="*/ 36958 w 163615"/>
                <a:gd name="connsiteY127" fmla="*/ 181442 h 248678"/>
                <a:gd name="connsiteX128" fmla="*/ 32945 w 163615"/>
                <a:gd name="connsiteY128" fmla="*/ 183794 h 248678"/>
                <a:gd name="connsiteX129" fmla="*/ 24847 w 163615"/>
                <a:gd name="connsiteY129" fmla="*/ 187114 h 248678"/>
                <a:gd name="connsiteX130" fmla="*/ 20971 w 163615"/>
                <a:gd name="connsiteY130" fmla="*/ 189120 h 248678"/>
                <a:gd name="connsiteX131" fmla="*/ 18064 w 163615"/>
                <a:gd name="connsiteY131" fmla="*/ 192026 h 248678"/>
                <a:gd name="connsiteX132" fmla="*/ 19448 w 163615"/>
                <a:gd name="connsiteY132" fmla="*/ 193063 h 248678"/>
                <a:gd name="connsiteX133" fmla="*/ 19933 w 163615"/>
                <a:gd name="connsiteY133" fmla="*/ 194377 h 248678"/>
                <a:gd name="connsiteX134" fmla="*/ 20210 w 163615"/>
                <a:gd name="connsiteY134" fmla="*/ 195830 h 248678"/>
                <a:gd name="connsiteX135" fmla="*/ 20971 w 163615"/>
                <a:gd name="connsiteY135" fmla="*/ 197214 h 248678"/>
                <a:gd name="connsiteX136" fmla="*/ 22978 w 163615"/>
                <a:gd name="connsiteY136" fmla="*/ 198874 h 248678"/>
                <a:gd name="connsiteX137" fmla="*/ 24916 w 163615"/>
                <a:gd name="connsiteY137" fmla="*/ 199289 h 248678"/>
                <a:gd name="connsiteX138" fmla="*/ 26923 w 163615"/>
                <a:gd name="connsiteY138" fmla="*/ 198804 h 248678"/>
                <a:gd name="connsiteX139" fmla="*/ 29138 w 163615"/>
                <a:gd name="connsiteY139" fmla="*/ 198044 h 248678"/>
                <a:gd name="connsiteX140" fmla="*/ 30799 w 163615"/>
                <a:gd name="connsiteY140" fmla="*/ 197283 h 248678"/>
                <a:gd name="connsiteX141" fmla="*/ 32114 w 163615"/>
                <a:gd name="connsiteY141" fmla="*/ 196591 h 248678"/>
                <a:gd name="connsiteX142" fmla="*/ 33567 w 163615"/>
                <a:gd name="connsiteY142" fmla="*/ 196107 h 248678"/>
                <a:gd name="connsiteX143" fmla="*/ 35505 w 163615"/>
                <a:gd name="connsiteY143" fmla="*/ 196107 h 248678"/>
                <a:gd name="connsiteX144" fmla="*/ 37166 w 163615"/>
                <a:gd name="connsiteY144" fmla="*/ 196660 h 248678"/>
                <a:gd name="connsiteX145" fmla="*/ 40419 w 163615"/>
                <a:gd name="connsiteY145" fmla="*/ 198182 h 248678"/>
                <a:gd name="connsiteX146" fmla="*/ 42426 w 163615"/>
                <a:gd name="connsiteY146" fmla="*/ 198666 h 248678"/>
                <a:gd name="connsiteX147" fmla="*/ 41527 w 163615"/>
                <a:gd name="connsiteY147" fmla="*/ 199289 h 248678"/>
                <a:gd name="connsiteX148" fmla="*/ 39450 w 163615"/>
                <a:gd name="connsiteY148" fmla="*/ 201364 h 248678"/>
                <a:gd name="connsiteX149" fmla="*/ 42011 w 163615"/>
                <a:gd name="connsiteY149" fmla="*/ 201433 h 248678"/>
                <a:gd name="connsiteX150" fmla="*/ 44157 w 163615"/>
                <a:gd name="connsiteY150" fmla="*/ 201157 h 248678"/>
                <a:gd name="connsiteX151" fmla="*/ 46164 w 163615"/>
                <a:gd name="connsiteY151" fmla="*/ 201157 h 248678"/>
                <a:gd name="connsiteX152" fmla="*/ 48586 w 163615"/>
                <a:gd name="connsiteY152" fmla="*/ 201848 h 248678"/>
                <a:gd name="connsiteX153" fmla="*/ 50939 w 163615"/>
                <a:gd name="connsiteY153" fmla="*/ 203508 h 248678"/>
                <a:gd name="connsiteX154" fmla="*/ 53015 w 163615"/>
                <a:gd name="connsiteY154" fmla="*/ 205307 h 248678"/>
                <a:gd name="connsiteX155" fmla="*/ 55300 w 163615"/>
                <a:gd name="connsiteY155" fmla="*/ 206621 h 248678"/>
                <a:gd name="connsiteX156" fmla="*/ 58414 w 163615"/>
                <a:gd name="connsiteY156" fmla="*/ 206760 h 248678"/>
                <a:gd name="connsiteX157" fmla="*/ 60421 w 163615"/>
                <a:gd name="connsiteY157" fmla="*/ 205999 h 248678"/>
                <a:gd name="connsiteX158" fmla="*/ 64020 w 163615"/>
                <a:gd name="connsiteY158" fmla="*/ 203370 h 248678"/>
                <a:gd name="connsiteX159" fmla="*/ 76824 w 163615"/>
                <a:gd name="connsiteY159" fmla="*/ 196176 h 248678"/>
                <a:gd name="connsiteX160" fmla="*/ 69072 w 163615"/>
                <a:gd name="connsiteY160" fmla="*/ 205999 h 248678"/>
                <a:gd name="connsiteX161" fmla="*/ 64366 w 163615"/>
                <a:gd name="connsiteY161" fmla="*/ 210633 h 248678"/>
                <a:gd name="connsiteX162" fmla="*/ 59798 w 163615"/>
                <a:gd name="connsiteY162" fmla="*/ 212847 h 248678"/>
                <a:gd name="connsiteX163" fmla="*/ 56684 w 163615"/>
                <a:gd name="connsiteY163" fmla="*/ 212847 h 248678"/>
                <a:gd name="connsiteX164" fmla="*/ 50247 w 163615"/>
                <a:gd name="connsiteY164" fmla="*/ 211948 h 248678"/>
                <a:gd name="connsiteX165" fmla="*/ 47063 w 163615"/>
                <a:gd name="connsiteY165" fmla="*/ 211809 h 248678"/>
                <a:gd name="connsiteX166" fmla="*/ 42980 w 163615"/>
                <a:gd name="connsiteY166" fmla="*/ 212363 h 248678"/>
                <a:gd name="connsiteX167" fmla="*/ 41457 w 163615"/>
                <a:gd name="connsiteY167" fmla="*/ 213331 h 248678"/>
                <a:gd name="connsiteX168" fmla="*/ 40488 w 163615"/>
                <a:gd name="connsiteY168" fmla="*/ 215060 h 248678"/>
                <a:gd name="connsiteX169" fmla="*/ 38273 w 163615"/>
                <a:gd name="connsiteY169" fmla="*/ 217758 h 248678"/>
                <a:gd name="connsiteX170" fmla="*/ 36958 w 163615"/>
                <a:gd name="connsiteY170" fmla="*/ 218657 h 248678"/>
                <a:gd name="connsiteX171" fmla="*/ 34329 w 163615"/>
                <a:gd name="connsiteY171" fmla="*/ 219764 h 248678"/>
                <a:gd name="connsiteX172" fmla="*/ 33221 w 163615"/>
                <a:gd name="connsiteY172" fmla="*/ 220802 h 248678"/>
                <a:gd name="connsiteX173" fmla="*/ 32806 w 163615"/>
                <a:gd name="connsiteY173" fmla="*/ 221978 h 248678"/>
                <a:gd name="connsiteX174" fmla="*/ 32460 w 163615"/>
                <a:gd name="connsiteY174" fmla="*/ 224883 h 248678"/>
                <a:gd name="connsiteX175" fmla="*/ 32045 w 163615"/>
                <a:gd name="connsiteY175" fmla="*/ 226197 h 248678"/>
                <a:gd name="connsiteX176" fmla="*/ 30384 w 163615"/>
                <a:gd name="connsiteY176" fmla="*/ 228411 h 248678"/>
                <a:gd name="connsiteX177" fmla="*/ 24224 w 163615"/>
                <a:gd name="connsiteY177" fmla="*/ 234221 h 248678"/>
                <a:gd name="connsiteX178" fmla="*/ 18825 w 163615"/>
                <a:gd name="connsiteY178" fmla="*/ 240724 h 248678"/>
                <a:gd name="connsiteX179" fmla="*/ 16680 w 163615"/>
                <a:gd name="connsiteY179" fmla="*/ 242453 h 248678"/>
                <a:gd name="connsiteX180" fmla="*/ 11627 w 163615"/>
                <a:gd name="connsiteY180" fmla="*/ 244528 h 248678"/>
                <a:gd name="connsiteX181" fmla="*/ 9897 w 163615"/>
                <a:gd name="connsiteY181" fmla="*/ 246188 h 248678"/>
                <a:gd name="connsiteX182" fmla="*/ 10658 w 163615"/>
                <a:gd name="connsiteY182" fmla="*/ 248679 h 248678"/>
                <a:gd name="connsiteX183" fmla="*/ 13565 w 163615"/>
                <a:gd name="connsiteY183" fmla="*/ 247295 h 248678"/>
                <a:gd name="connsiteX184" fmla="*/ 16264 w 163615"/>
                <a:gd name="connsiteY184" fmla="*/ 247849 h 248678"/>
                <a:gd name="connsiteX185" fmla="*/ 18825 w 163615"/>
                <a:gd name="connsiteY185" fmla="*/ 248679 h 248678"/>
                <a:gd name="connsiteX186" fmla="*/ 21455 w 163615"/>
                <a:gd name="connsiteY186" fmla="*/ 248333 h 248678"/>
                <a:gd name="connsiteX187" fmla="*/ 22217 w 163615"/>
                <a:gd name="connsiteY187" fmla="*/ 247572 h 248678"/>
                <a:gd name="connsiteX188" fmla="*/ 25400 w 163615"/>
                <a:gd name="connsiteY188" fmla="*/ 243836 h 248678"/>
                <a:gd name="connsiteX189" fmla="*/ 26785 w 163615"/>
                <a:gd name="connsiteY189" fmla="*/ 242730 h 248678"/>
                <a:gd name="connsiteX190" fmla="*/ 28307 w 163615"/>
                <a:gd name="connsiteY190" fmla="*/ 241830 h 248678"/>
                <a:gd name="connsiteX191" fmla="*/ 31491 w 163615"/>
                <a:gd name="connsiteY191" fmla="*/ 240516 h 248678"/>
                <a:gd name="connsiteX192" fmla="*/ 36197 w 163615"/>
                <a:gd name="connsiteY192" fmla="*/ 238925 h 248678"/>
                <a:gd name="connsiteX193" fmla="*/ 38827 w 163615"/>
                <a:gd name="connsiteY193" fmla="*/ 238233 h 248678"/>
                <a:gd name="connsiteX194" fmla="*/ 40765 w 163615"/>
                <a:gd name="connsiteY194" fmla="*/ 238095 h 248678"/>
                <a:gd name="connsiteX195" fmla="*/ 43741 w 163615"/>
                <a:gd name="connsiteY195" fmla="*/ 239548 h 248678"/>
                <a:gd name="connsiteX196" fmla="*/ 46302 w 163615"/>
                <a:gd name="connsiteY196" fmla="*/ 241554 h 248678"/>
                <a:gd name="connsiteX197" fmla="*/ 48932 w 163615"/>
                <a:gd name="connsiteY197" fmla="*/ 242799 h 248678"/>
                <a:gd name="connsiteX198" fmla="*/ 51908 w 163615"/>
                <a:gd name="connsiteY198" fmla="*/ 241554 h 248678"/>
                <a:gd name="connsiteX199" fmla="*/ 53777 w 163615"/>
                <a:gd name="connsiteY199" fmla="*/ 238925 h 248678"/>
                <a:gd name="connsiteX200" fmla="*/ 55646 w 163615"/>
                <a:gd name="connsiteY200" fmla="*/ 232700 h 248678"/>
                <a:gd name="connsiteX201" fmla="*/ 57722 w 163615"/>
                <a:gd name="connsiteY201" fmla="*/ 230209 h 248678"/>
                <a:gd name="connsiteX202" fmla="*/ 60767 w 163615"/>
                <a:gd name="connsiteY202" fmla="*/ 228757 h 248678"/>
                <a:gd name="connsiteX203" fmla="*/ 64228 w 163615"/>
                <a:gd name="connsiteY203" fmla="*/ 228065 h 248678"/>
                <a:gd name="connsiteX204" fmla="*/ 67688 w 163615"/>
                <a:gd name="connsiteY204" fmla="*/ 228065 h 248678"/>
                <a:gd name="connsiteX205" fmla="*/ 70941 w 163615"/>
                <a:gd name="connsiteY205" fmla="*/ 228826 h 248678"/>
                <a:gd name="connsiteX206" fmla="*/ 72326 w 163615"/>
                <a:gd name="connsiteY206" fmla="*/ 229448 h 248678"/>
                <a:gd name="connsiteX207" fmla="*/ 74817 w 163615"/>
                <a:gd name="connsiteY207" fmla="*/ 230970 h 248678"/>
                <a:gd name="connsiteX208" fmla="*/ 76271 w 163615"/>
                <a:gd name="connsiteY208" fmla="*/ 231454 h 248678"/>
                <a:gd name="connsiteX209" fmla="*/ 76893 w 163615"/>
                <a:gd name="connsiteY209" fmla="*/ 231385 h 248678"/>
                <a:gd name="connsiteX210" fmla="*/ 78624 w 163615"/>
                <a:gd name="connsiteY210" fmla="*/ 230694 h 248678"/>
                <a:gd name="connsiteX211" fmla="*/ 79662 w 163615"/>
                <a:gd name="connsiteY211" fmla="*/ 230555 h 248678"/>
                <a:gd name="connsiteX212" fmla="*/ 84991 w 163615"/>
                <a:gd name="connsiteY212" fmla="*/ 231178 h 248678"/>
                <a:gd name="connsiteX213" fmla="*/ 86445 w 163615"/>
                <a:gd name="connsiteY213" fmla="*/ 230348 h 248678"/>
                <a:gd name="connsiteX214" fmla="*/ 85199 w 163615"/>
                <a:gd name="connsiteY214" fmla="*/ 227581 h 248678"/>
                <a:gd name="connsiteX215" fmla="*/ 88936 w 163615"/>
                <a:gd name="connsiteY215" fmla="*/ 227996 h 248678"/>
                <a:gd name="connsiteX216" fmla="*/ 92743 w 163615"/>
                <a:gd name="connsiteY216" fmla="*/ 227581 h 248678"/>
                <a:gd name="connsiteX217" fmla="*/ 96411 w 163615"/>
                <a:gd name="connsiteY217" fmla="*/ 226405 h 248678"/>
                <a:gd name="connsiteX218" fmla="*/ 99664 w 163615"/>
                <a:gd name="connsiteY218" fmla="*/ 224606 h 248678"/>
                <a:gd name="connsiteX219" fmla="*/ 99180 w 163615"/>
                <a:gd name="connsiteY219" fmla="*/ 223984 h 248678"/>
                <a:gd name="connsiteX220" fmla="*/ 98418 w 163615"/>
                <a:gd name="connsiteY220" fmla="*/ 222739 h 248678"/>
                <a:gd name="connsiteX221" fmla="*/ 97933 w 163615"/>
                <a:gd name="connsiteY221" fmla="*/ 222185 h 248678"/>
                <a:gd name="connsiteX222" fmla="*/ 103540 w 163615"/>
                <a:gd name="connsiteY222" fmla="*/ 224537 h 248678"/>
                <a:gd name="connsiteX223" fmla="*/ 109007 w 163615"/>
                <a:gd name="connsiteY223" fmla="*/ 225298 h 248678"/>
                <a:gd name="connsiteX224" fmla="*/ 120566 w 163615"/>
                <a:gd name="connsiteY224" fmla="*/ 224883 h 248678"/>
                <a:gd name="connsiteX225" fmla="*/ 123819 w 163615"/>
                <a:gd name="connsiteY225" fmla="*/ 225160 h 248678"/>
                <a:gd name="connsiteX226" fmla="*/ 130393 w 163615"/>
                <a:gd name="connsiteY226" fmla="*/ 226266 h 248678"/>
                <a:gd name="connsiteX227" fmla="*/ 133577 w 163615"/>
                <a:gd name="connsiteY227" fmla="*/ 226059 h 248678"/>
                <a:gd name="connsiteX228" fmla="*/ 136069 w 163615"/>
                <a:gd name="connsiteY228" fmla="*/ 225021 h 248678"/>
                <a:gd name="connsiteX229" fmla="*/ 140983 w 163615"/>
                <a:gd name="connsiteY229" fmla="*/ 222116 h 248678"/>
                <a:gd name="connsiteX230" fmla="*/ 143405 w 163615"/>
                <a:gd name="connsiteY230" fmla="*/ 221009 h 248678"/>
                <a:gd name="connsiteX231" fmla="*/ 144167 w 163615"/>
                <a:gd name="connsiteY231" fmla="*/ 220940 h 248678"/>
                <a:gd name="connsiteX232" fmla="*/ 146035 w 163615"/>
                <a:gd name="connsiteY232" fmla="*/ 221355 h 248678"/>
                <a:gd name="connsiteX233" fmla="*/ 146797 w 163615"/>
                <a:gd name="connsiteY233" fmla="*/ 221217 h 248678"/>
                <a:gd name="connsiteX234" fmla="*/ 147004 w 163615"/>
                <a:gd name="connsiteY234" fmla="*/ 220940 h 248678"/>
                <a:gd name="connsiteX235" fmla="*/ 147419 w 163615"/>
                <a:gd name="connsiteY235" fmla="*/ 220041 h 248678"/>
                <a:gd name="connsiteX236" fmla="*/ 147627 w 163615"/>
                <a:gd name="connsiteY236" fmla="*/ 219764 h 248678"/>
                <a:gd name="connsiteX237" fmla="*/ 148665 w 163615"/>
                <a:gd name="connsiteY237" fmla="*/ 219003 h 248678"/>
                <a:gd name="connsiteX238" fmla="*/ 152334 w 163615"/>
                <a:gd name="connsiteY238" fmla="*/ 215752 h 248678"/>
                <a:gd name="connsiteX239" fmla="*/ 154271 w 163615"/>
                <a:gd name="connsiteY239" fmla="*/ 214438 h 248678"/>
                <a:gd name="connsiteX240" fmla="*/ 156348 w 163615"/>
                <a:gd name="connsiteY240" fmla="*/ 212570 h 248678"/>
                <a:gd name="connsiteX241" fmla="*/ 157524 w 163615"/>
                <a:gd name="connsiteY241" fmla="*/ 210287 h 248678"/>
                <a:gd name="connsiteX242" fmla="*/ 156694 w 163615"/>
                <a:gd name="connsiteY242" fmla="*/ 207659 h 248678"/>
                <a:gd name="connsiteX243" fmla="*/ 154617 w 163615"/>
                <a:gd name="connsiteY243" fmla="*/ 206967 h 248678"/>
                <a:gd name="connsiteX244" fmla="*/ 151365 w 163615"/>
                <a:gd name="connsiteY244" fmla="*/ 207105 h 248678"/>
                <a:gd name="connsiteX245" fmla="*/ 147973 w 163615"/>
                <a:gd name="connsiteY245" fmla="*/ 207590 h 248678"/>
                <a:gd name="connsiteX246" fmla="*/ 145482 w 163615"/>
                <a:gd name="connsiteY246" fmla="*/ 207728 h 248678"/>
                <a:gd name="connsiteX247" fmla="*/ 142921 w 163615"/>
                <a:gd name="connsiteY247" fmla="*/ 206829 h 248678"/>
                <a:gd name="connsiteX248" fmla="*/ 140637 w 163615"/>
                <a:gd name="connsiteY248" fmla="*/ 205307 h 248678"/>
                <a:gd name="connsiteX249" fmla="*/ 138422 w 163615"/>
                <a:gd name="connsiteY249" fmla="*/ 204269 h 248678"/>
                <a:gd name="connsiteX250" fmla="*/ 136138 w 163615"/>
                <a:gd name="connsiteY250" fmla="*/ 204546 h 248678"/>
                <a:gd name="connsiteX251" fmla="*/ 138145 w 163615"/>
                <a:gd name="connsiteY251" fmla="*/ 203508 h 248678"/>
                <a:gd name="connsiteX252" fmla="*/ 142505 w 163615"/>
                <a:gd name="connsiteY252" fmla="*/ 202886 h 248678"/>
                <a:gd name="connsiteX253" fmla="*/ 144374 w 163615"/>
                <a:gd name="connsiteY253" fmla="*/ 202125 h 248678"/>
                <a:gd name="connsiteX254" fmla="*/ 145966 w 163615"/>
                <a:gd name="connsiteY254" fmla="*/ 200465 h 248678"/>
                <a:gd name="connsiteX255" fmla="*/ 146243 w 163615"/>
                <a:gd name="connsiteY255" fmla="*/ 198735 h 248678"/>
                <a:gd name="connsiteX256" fmla="*/ 145274 w 163615"/>
                <a:gd name="connsiteY256" fmla="*/ 197283 h 248678"/>
                <a:gd name="connsiteX257" fmla="*/ 142921 w 163615"/>
                <a:gd name="connsiteY257" fmla="*/ 196522 h 248678"/>
                <a:gd name="connsiteX258" fmla="*/ 145482 w 163615"/>
                <a:gd name="connsiteY258" fmla="*/ 195277 h 248678"/>
                <a:gd name="connsiteX259" fmla="*/ 146658 w 163615"/>
                <a:gd name="connsiteY259" fmla="*/ 194723 h 248678"/>
                <a:gd name="connsiteX260" fmla="*/ 147973 w 163615"/>
                <a:gd name="connsiteY260" fmla="*/ 194377 h 248678"/>
                <a:gd name="connsiteX261" fmla="*/ 149219 w 163615"/>
                <a:gd name="connsiteY261" fmla="*/ 194308 h 248678"/>
                <a:gd name="connsiteX262" fmla="*/ 150465 w 163615"/>
                <a:gd name="connsiteY262" fmla="*/ 194516 h 248678"/>
                <a:gd name="connsiteX263" fmla="*/ 151710 w 163615"/>
                <a:gd name="connsiteY263" fmla="*/ 194516 h 248678"/>
                <a:gd name="connsiteX264" fmla="*/ 152887 w 163615"/>
                <a:gd name="connsiteY264" fmla="*/ 193686 h 248678"/>
                <a:gd name="connsiteX265" fmla="*/ 153371 w 163615"/>
                <a:gd name="connsiteY265" fmla="*/ 192579 h 248678"/>
                <a:gd name="connsiteX266" fmla="*/ 153233 w 163615"/>
                <a:gd name="connsiteY266" fmla="*/ 191403 h 248678"/>
                <a:gd name="connsiteX267" fmla="*/ 152887 w 163615"/>
                <a:gd name="connsiteY267" fmla="*/ 190435 h 248678"/>
                <a:gd name="connsiteX268" fmla="*/ 152818 w 163615"/>
                <a:gd name="connsiteY268" fmla="*/ 189950 h 248678"/>
                <a:gd name="connsiteX269" fmla="*/ 153233 w 163615"/>
                <a:gd name="connsiteY269" fmla="*/ 189674 h 248678"/>
                <a:gd name="connsiteX270" fmla="*/ 153649 w 163615"/>
                <a:gd name="connsiteY270" fmla="*/ 189535 h 248678"/>
                <a:gd name="connsiteX271" fmla="*/ 154064 w 163615"/>
                <a:gd name="connsiteY271" fmla="*/ 189535 h 248678"/>
                <a:gd name="connsiteX272" fmla="*/ 154271 w 163615"/>
                <a:gd name="connsiteY272" fmla="*/ 189466 h 248678"/>
                <a:gd name="connsiteX273" fmla="*/ 155586 w 163615"/>
                <a:gd name="connsiteY273" fmla="*/ 188428 h 248678"/>
                <a:gd name="connsiteX274" fmla="*/ 157317 w 163615"/>
                <a:gd name="connsiteY274" fmla="*/ 187391 h 248678"/>
                <a:gd name="connsiteX275" fmla="*/ 159116 w 163615"/>
                <a:gd name="connsiteY275" fmla="*/ 186215 h 248678"/>
                <a:gd name="connsiteX276" fmla="*/ 160500 w 163615"/>
                <a:gd name="connsiteY276" fmla="*/ 184555 h 248678"/>
                <a:gd name="connsiteX277" fmla="*/ 161469 w 163615"/>
                <a:gd name="connsiteY277" fmla="*/ 182341 h 248678"/>
                <a:gd name="connsiteX278" fmla="*/ 163615 w 163615"/>
                <a:gd name="connsiteY278" fmla="*/ 174525 h 248678"/>
                <a:gd name="connsiteX279" fmla="*/ 162300 w 163615"/>
                <a:gd name="connsiteY279" fmla="*/ 168092 h 248678"/>
                <a:gd name="connsiteX280" fmla="*/ 158424 w 163615"/>
                <a:gd name="connsiteY280" fmla="*/ 163872 h 248678"/>
                <a:gd name="connsiteX281" fmla="*/ 152818 w 163615"/>
                <a:gd name="connsiteY281" fmla="*/ 161451 h 248678"/>
                <a:gd name="connsiteX282" fmla="*/ 143059 w 163615"/>
                <a:gd name="connsiteY282" fmla="*/ 159791 h 248678"/>
                <a:gd name="connsiteX283" fmla="*/ 141329 w 163615"/>
                <a:gd name="connsiteY283" fmla="*/ 159722 h 248678"/>
                <a:gd name="connsiteX284" fmla="*/ 139737 w 163615"/>
                <a:gd name="connsiteY284" fmla="*/ 159998 h 248678"/>
                <a:gd name="connsiteX285" fmla="*/ 138837 w 163615"/>
                <a:gd name="connsiteY285" fmla="*/ 160621 h 248678"/>
                <a:gd name="connsiteX286" fmla="*/ 137314 w 163615"/>
                <a:gd name="connsiteY286" fmla="*/ 162350 h 248678"/>
                <a:gd name="connsiteX287" fmla="*/ 136553 w 163615"/>
                <a:gd name="connsiteY287" fmla="*/ 162973 h 248678"/>
                <a:gd name="connsiteX288" fmla="*/ 134200 w 163615"/>
                <a:gd name="connsiteY288" fmla="*/ 163803 h 248678"/>
                <a:gd name="connsiteX289" fmla="*/ 132608 w 163615"/>
                <a:gd name="connsiteY289" fmla="*/ 164010 h 248678"/>
                <a:gd name="connsiteX290" fmla="*/ 130947 w 163615"/>
                <a:gd name="connsiteY290" fmla="*/ 163388 h 248678"/>
                <a:gd name="connsiteX291" fmla="*/ 128317 w 163615"/>
                <a:gd name="connsiteY291" fmla="*/ 161866 h 248678"/>
                <a:gd name="connsiteX292" fmla="*/ 133785 w 163615"/>
                <a:gd name="connsiteY292" fmla="*/ 156540 h 248678"/>
                <a:gd name="connsiteX293" fmla="*/ 134754 w 163615"/>
                <a:gd name="connsiteY293" fmla="*/ 154533 h 248678"/>
                <a:gd name="connsiteX294" fmla="*/ 134408 w 163615"/>
                <a:gd name="connsiteY294" fmla="*/ 152458 h 248678"/>
                <a:gd name="connsiteX295" fmla="*/ 133231 w 163615"/>
                <a:gd name="connsiteY295" fmla="*/ 149968 h 248678"/>
                <a:gd name="connsiteX296" fmla="*/ 131640 w 163615"/>
                <a:gd name="connsiteY296" fmla="*/ 147755 h 248678"/>
                <a:gd name="connsiteX297" fmla="*/ 130255 w 163615"/>
                <a:gd name="connsiteY297" fmla="*/ 146094 h 248678"/>
                <a:gd name="connsiteX298" fmla="*/ 126310 w 163615"/>
                <a:gd name="connsiteY298" fmla="*/ 142636 h 248678"/>
                <a:gd name="connsiteX299" fmla="*/ 124026 w 163615"/>
                <a:gd name="connsiteY299" fmla="*/ 141114 h 248678"/>
                <a:gd name="connsiteX300" fmla="*/ 121950 w 163615"/>
                <a:gd name="connsiteY300" fmla="*/ 140007 h 248678"/>
                <a:gd name="connsiteX301" fmla="*/ 120012 w 163615"/>
                <a:gd name="connsiteY301" fmla="*/ 139523 h 248678"/>
                <a:gd name="connsiteX302" fmla="*/ 115721 w 163615"/>
                <a:gd name="connsiteY302" fmla="*/ 139039 h 248678"/>
                <a:gd name="connsiteX303" fmla="*/ 113644 w 163615"/>
                <a:gd name="connsiteY303" fmla="*/ 138554 h 248678"/>
                <a:gd name="connsiteX304" fmla="*/ 117935 w 163615"/>
                <a:gd name="connsiteY304" fmla="*/ 138762 h 248678"/>
                <a:gd name="connsiteX305" fmla="*/ 122019 w 163615"/>
                <a:gd name="connsiteY305" fmla="*/ 139246 h 248678"/>
                <a:gd name="connsiteX306" fmla="*/ 125826 w 163615"/>
                <a:gd name="connsiteY306" fmla="*/ 140215 h 248678"/>
                <a:gd name="connsiteX307" fmla="*/ 129771 w 163615"/>
                <a:gd name="connsiteY307" fmla="*/ 141806 h 248678"/>
                <a:gd name="connsiteX308" fmla="*/ 124787 w 163615"/>
                <a:gd name="connsiteY308" fmla="*/ 134473 h 248678"/>
                <a:gd name="connsiteX309" fmla="*/ 123542 w 163615"/>
                <a:gd name="connsiteY309" fmla="*/ 130461 h 248678"/>
                <a:gd name="connsiteX310" fmla="*/ 125618 w 163615"/>
                <a:gd name="connsiteY310" fmla="*/ 127625 h 248678"/>
                <a:gd name="connsiteX311" fmla="*/ 122850 w 163615"/>
                <a:gd name="connsiteY311" fmla="*/ 125757 h 248678"/>
                <a:gd name="connsiteX312" fmla="*/ 115583 w 163615"/>
                <a:gd name="connsiteY312" fmla="*/ 119047 h 248678"/>
                <a:gd name="connsiteX313" fmla="*/ 112675 w 163615"/>
                <a:gd name="connsiteY313" fmla="*/ 117111 h 248678"/>
                <a:gd name="connsiteX314" fmla="*/ 106585 w 163615"/>
                <a:gd name="connsiteY314" fmla="*/ 114620 h 248678"/>
                <a:gd name="connsiteX315" fmla="*/ 103609 w 163615"/>
                <a:gd name="connsiteY315" fmla="*/ 113029 h 248678"/>
                <a:gd name="connsiteX316" fmla="*/ 99664 w 163615"/>
                <a:gd name="connsiteY316" fmla="*/ 108395 h 248678"/>
                <a:gd name="connsiteX317" fmla="*/ 97518 w 163615"/>
                <a:gd name="connsiteY317" fmla="*/ 102377 h 248678"/>
                <a:gd name="connsiteX318" fmla="*/ 95996 w 163615"/>
                <a:gd name="connsiteY318" fmla="*/ 96013 h 248678"/>
                <a:gd name="connsiteX319" fmla="*/ 93919 w 163615"/>
                <a:gd name="connsiteY319" fmla="*/ 90202 h 248678"/>
                <a:gd name="connsiteX320" fmla="*/ 90251 w 163615"/>
                <a:gd name="connsiteY320" fmla="*/ 85499 h 248678"/>
                <a:gd name="connsiteX321" fmla="*/ 85060 w 163615"/>
                <a:gd name="connsiteY321" fmla="*/ 81279 h 248678"/>
                <a:gd name="connsiteX322" fmla="*/ 79108 w 163615"/>
                <a:gd name="connsiteY322" fmla="*/ 78028 h 248678"/>
                <a:gd name="connsiteX323" fmla="*/ 73364 w 163615"/>
                <a:gd name="connsiteY323" fmla="*/ 76229 h 248678"/>
                <a:gd name="connsiteX324" fmla="*/ 70665 w 163615"/>
                <a:gd name="connsiteY324" fmla="*/ 76229 h 248678"/>
                <a:gd name="connsiteX325" fmla="*/ 68381 w 163615"/>
                <a:gd name="connsiteY325" fmla="*/ 76713 h 248678"/>
                <a:gd name="connsiteX326" fmla="*/ 66096 w 163615"/>
                <a:gd name="connsiteY326" fmla="*/ 77543 h 248678"/>
                <a:gd name="connsiteX327" fmla="*/ 63674 w 163615"/>
                <a:gd name="connsiteY327" fmla="*/ 78166 h 248678"/>
                <a:gd name="connsiteX328" fmla="*/ 60144 w 163615"/>
                <a:gd name="connsiteY328" fmla="*/ 78166 h 248678"/>
                <a:gd name="connsiteX329" fmla="*/ 55853 w 163615"/>
                <a:gd name="connsiteY329" fmla="*/ 77543 h 248678"/>
                <a:gd name="connsiteX330" fmla="*/ 51700 w 163615"/>
                <a:gd name="connsiteY330" fmla="*/ 76298 h 248678"/>
                <a:gd name="connsiteX331" fmla="*/ 48724 w 163615"/>
                <a:gd name="connsiteY331" fmla="*/ 74431 h 248678"/>
                <a:gd name="connsiteX332" fmla="*/ 50939 w 163615"/>
                <a:gd name="connsiteY332" fmla="*/ 75330 h 248678"/>
                <a:gd name="connsiteX333" fmla="*/ 53500 w 163615"/>
                <a:gd name="connsiteY333" fmla="*/ 75953 h 248678"/>
                <a:gd name="connsiteX334" fmla="*/ 56130 w 163615"/>
                <a:gd name="connsiteY334" fmla="*/ 76229 h 248678"/>
                <a:gd name="connsiteX335" fmla="*/ 58553 w 163615"/>
                <a:gd name="connsiteY335" fmla="*/ 75953 h 248678"/>
                <a:gd name="connsiteX336" fmla="*/ 59867 w 163615"/>
                <a:gd name="connsiteY336" fmla="*/ 75538 h 248678"/>
                <a:gd name="connsiteX337" fmla="*/ 63397 w 163615"/>
                <a:gd name="connsiteY337" fmla="*/ 73324 h 248678"/>
                <a:gd name="connsiteX338" fmla="*/ 64643 w 163615"/>
                <a:gd name="connsiteY338" fmla="*/ 72909 h 248678"/>
                <a:gd name="connsiteX339" fmla="*/ 67342 w 163615"/>
                <a:gd name="connsiteY339" fmla="*/ 72148 h 248678"/>
                <a:gd name="connsiteX340" fmla="*/ 68450 w 163615"/>
                <a:gd name="connsiteY340" fmla="*/ 71664 h 248678"/>
                <a:gd name="connsiteX341" fmla="*/ 71772 w 163615"/>
                <a:gd name="connsiteY341" fmla="*/ 68828 h 248678"/>
                <a:gd name="connsiteX342" fmla="*/ 68796 w 163615"/>
                <a:gd name="connsiteY342" fmla="*/ 67652 h 248678"/>
                <a:gd name="connsiteX343" fmla="*/ 58622 w 163615"/>
                <a:gd name="connsiteY343" fmla="*/ 67444 h 248678"/>
                <a:gd name="connsiteX344" fmla="*/ 64781 w 163615"/>
                <a:gd name="connsiteY344" fmla="*/ 65646 h 248678"/>
                <a:gd name="connsiteX345" fmla="*/ 70180 w 163615"/>
                <a:gd name="connsiteY345" fmla="*/ 63363 h 248678"/>
                <a:gd name="connsiteX346" fmla="*/ 74886 w 163615"/>
                <a:gd name="connsiteY346" fmla="*/ 60181 h 248678"/>
                <a:gd name="connsiteX347" fmla="*/ 79316 w 163615"/>
                <a:gd name="connsiteY347" fmla="*/ 55477 h 248678"/>
                <a:gd name="connsiteX348" fmla="*/ 80977 w 163615"/>
                <a:gd name="connsiteY348" fmla="*/ 53056 h 248678"/>
                <a:gd name="connsiteX349" fmla="*/ 84853 w 163615"/>
                <a:gd name="connsiteY349" fmla="*/ 45170 h 248678"/>
                <a:gd name="connsiteX350" fmla="*/ 86306 w 163615"/>
                <a:gd name="connsiteY350" fmla="*/ 42818 h 248678"/>
                <a:gd name="connsiteX351" fmla="*/ 88106 w 163615"/>
                <a:gd name="connsiteY351" fmla="*/ 40397 h 248678"/>
                <a:gd name="connsiteX352" fmla="*/ 89559 w 163615"/>
                <a:gd name="connsiteY352" fmla="*/ 37976 h 248678"/>
                <a:gd name="connsiteX353" fmla="*/ 90182 w 163615"/>
                <a:gd name="connsiteY353" fmla="*/ 35694 h 248678"/>
                <a:gd name="connsiteX354" fmla="*/ 86998 w 163615"/>
                <a:gd name="connsiteY354" fmla="*/ 31059 h 248678"/>
                <a:gd name="connsiteX355" fmla="*/ 80008 w 163615"/>
                <a:gd name="connsiteY355" fmla="*/ 29606 h 248678"/>
                <a:gd name="connsiteX356" fmla="*/ 66166 w 163615"/>
                <a:gd name="connsiteY356" fmla="*/ 30160 h 248678"/>
                <a:gd name="connsiteX357" fmla="*/ 57307 w 163615"/>
                <a:gd name="connsiteY357" fmla="*/ 29883 h 248678"/>
                <a:gd name="connsiteX358" fmla="*/ 54400 w 163615"/>
                <a:gd name="connsiteY358" fmla="*/ 30229 h 248678"/>
                <a:gd name="connsiteX359" fmla="*/ 44849 w 163615"/>
                <a:gd name="connsiteY359" fmla="*/ 33272 h 248678"/>
                <a:gd name="connsiteX360" fmla="*/ 41527 w 163615"/>
                <a:gd name="connsiteY360" fmla="*/ 33618 h 248678"/>
                <a:gd name="connsiteX361" fmla="*/ 42426 w 163615"/>
                <a:gd name="connsiteY361" fmla="*/ 31336 h 248678"/>
                <a:gd name="connsiteX362" fmla="*/ 43880 w 163615"/>
                <a:gd name="connsiteY362" fmla="*/ 29537 h 248678"/>
                <a:gd name="connsiteX363" fmla="*/ 45610 w 163615"/>
                <a:gd name="connsiteY363" fmla="*/ 27877 h 248678"/>
                <a:gd name="connsiteX364" fmla="*/ 47271 w 163615"/>
                <a:gd name="connsiteY364" fmla="*/ 26078 h 248678"/>
                <a:gd name="connsiteX365" fmla="*/ 44641 w 163615"/>
                <a:gd name="connsiteY365" fmla="*/ 25179 h 248678"/>
                <a:gd name="connsiteX366" fmla="*/ 43534 w 163615"/>
                <a:gd name="connsiteY366" fmla="*/ 25041 h 248678"/>
                <a:gd name="connsiteX367" fmla="*/ 46025 w 163615"/>
                <a:gd name="connsiteY367" fmla="*/ 20130 h 248678"/>
                <a:gd name="connsiteX368" fmla="*/ 51700 w 163615"/>
                <a:gd name="connsiteY368" fmla="*/ 16187 h 248678"/>
                <a:gd name="connsiteX369" fmla="*/ 57999 w 163615"/>
                <a:gd name="connsiteY369" fmla="*/ 12520 h 248678"/>
                <a:gd name="connsiteX370" fmla="*/ 62359 w 163615"/>
                <a:gd name="connsiteY370" fmla="*/ 8508 h 248678"/>
                <a:gd name="connsiteX371" fmla="*/ 63051 w 163615"/>
                <a:gd name="connsiteY371" fmla="*/ 6641 h 248678"/>
                <a:gd name="connsiteX372" fmla="*/ 63536 w 163615"/>
                <a:gd name="connsiteY372" fmla="*/ 4220 h 248678"/>
                <a:gd name="connsiteX373" fmla="*/ 63674 w 163615"/>
                <a:gd name="connsiteY373" fmla="*/ 1937 h 248678"/>
                <a:gd name="connsiteX374" fmla="*/ 63328 w 163615"/>
                <a:gd name="connsiteY374" fmla="*/ 623 h 248678"/>
                <a:gd name="connsiteX375" fmla="*/ 60767 w 163615"/>
                <a:gd name="connsiteY375" fmla="*/ 0 h 248678"/>
                <a:gd name="connsiteX376" fmla="*/ 57099 w 163615"/>
                <a:gd name="connsiteY376" fmla="*/ 415 h 248678"/>
                <a:gd name="connsiteX377" fmla="*/ 40973 w 163615"/>
                <a:gd name="connsiteY377" fmla="*/ 3597 h 248678"/>
                <a:gd name="connsiteX378" fmla="*/ 35021 w 163615"/>
                <a:gd name="connsiteY378" fmla="*/ 4081 h 248678"/>
                <a:gd name="connsiteX379" fmla="*/ 34744 w 163615"/>
                <a:gd name="connsiteY379" fmla="*/ 3874 h 248678"/>
                <a:gd name="connsiteX380" fmla="*/ 34467 w 163615"/>
                <a:gd name="connsiteY380" fmla="*/ 3459 h 248678"/>
                <a:gd name="connsiteX381" fmla="*/ 34121 w 163615"/>
                <a:gd name="connsiteY381" fmla="*/ 3113 h 248678"/>
                <a:gd name="connsiteX382" fmla="*/ 33636 w 163615"/>
                <a:gd name="connsiteY382" fmla="*/ 2905 h 248678"/>
                <a:gd name="connsiteX383" fmla="*/ 32599 w 163615"/>
                <a:gd name="connsiteY383" fmla="*/ 3182 h 248678"/>
                <a:gd name="connsiteX384" fmla="*/ 30522 w 163615"/>
                <a:gd name="connsiteY384" fmla="*/ 4358 h 248678"/>
                <a:gd name="connsiteX385" fmla="*/ 29484 w 163615"/>
                <a:gd name="connsiteY385" fmla="*/ 4565 h 248678"/>
                <a:gd name="connsiteX386" fmla="*/ 27615 w 163615"/>
                <a:gd name="connsiteY386" fmla="*/ 3874 h 248678"/>
                <a:gd name="connsiteX387" fmla="*/ 25954 w 163615"/>
                <a:gd name="connsiteY387" fmla="*/ 2698 h 248678"/>
                <a:gd name="connsiteX388" fmla="*/ 24155 w 163615"/>
                <a:gd name="connsiteY388" fmla="*/ 2421 h 248678"/>
                <a:gd name="connsiteX389" fmla="*/ 22148 w 163615"/>
                <a:gd name="connsiteY389" fmla="*/ 4289 h 248678"/>
                <a:gd name="connsiteX390" fmla="*/ 21594 w 163615"/>
                <a:gd name="connsiteY390" fmla="*/ 6157 h 248678"/>
                <a:gd name="connsiteX391" fmla="*/ 21732 w 163615"/>
                <a:gd name="connsiteY391" fmla="*/ 8439 h 248678"/>
                <a:gd name="connsiteX392" fmla="*/ 22424 w 163615"/>
                <a:gd name="connsiteY392" fmla="*/ 10584 h 248678"/>
                <a:gd name="connsiteX393" fmla="*/ 23393 w 163615"/>
                <a:gd name="connsiteY393" fmla="*/ 12313 h 248678"/>
                <a:gd name="connsiteX394" fmla="*/ 20625 w 163615"/>
                <a:gd name="connsiteY394" fmla="*/ 12797 h 248678"/>
                <a:gd name="connsiteX395" fmla="*/ 18756 w 163615"/>
                <a:gd name="connsiteY395" fmla="*/ 12935 h 248678"/>
                <a:gd name="connsiteX396" fmla="*/ 17441 w 163615"/>
                <a:gd name="connsiteY396" fmla="*/ 13489 h 248678"/>
                <a:gd name="connsiteX397" fmla="*/ 16334 w 163615"/>
                <a:gd name="connsiteY397" fmla="*/ 15495 h 248678"/>
                <a:gd name="connsiteX398" fmla="*/ 15711 w 163615"/>
                <a:gd name="connsiteY398" fmla="*/ 18331 h 248678"/>
                <a:gd name="connsiteX399" fmla="*/ 16542 w 163615"/>
                <a:gd name="connsiteY399" fmla="*/ 20130 h 248678"/>
                <a:gd name="connsiteX400" fmla="*/ 18272 w 163615"/>
                <a:gd name="connsiteY400" fmla="*/ 21721 h 248678"/>
                <a:gd name="connsiteX401" fmla="*/ 20279 w 163615"/>
                <a:gd name="connsiteY401" fmla="*/ 24141 h 248678"/>
                <a:gd name="connsiteX402" fmla="*/ 17718 w 163615"/>
                <a:gd name="connsiteY402" fmla="*/ 23519 h 248678"/>
                <a:gd name="connsiteX403" fmla="*/ 14603 w 163615"/>
                <a:gd name="connsiteY403" fmla="*/ 23726 h 248678"/>
                <a:gd name="connsiteX404" fmla="*/ 11697 w 163615"/>
                <a:gd name="connsiteY404" fmla="*/ 24626 h 248678"/>
                <a:gd name="connsiteX405" fmla="*/ 9759 w 163615"/>
                <a:gd name="connsiteY405" fmla="*/ 25940 h 248678"/>
                <a:gd name="connsiteX406" fmla="*/ 8444 w 163615"/>
                <a:gd name="connsiteY406" fmla="*/ 28361 h 248678"/>
                <a:gd name="connsiteX407" fmla="*/ 8167 w 163615"/>
                <a:gd name="connsiteY407" fmla="*/ 30990 h 248678"/>
                <a:gd name="connsiteX408" fmla="*/ 9136 w 163615"/>
                <a:gd name="connsiteY408" fmla="*/ 33272 h 248678"/>
                <a:gd name="connsiteX409" fmla="*/ 11489 w 163615"/>
                <a:gd name="connsiteY409" fmla="*/ 34587 h 248678"/>
                <a:gd name="connsiteX410" fmla="*/ 10243 w 163615"/>
                <a:gd name="connsiteY410" fmla="*/ 34863 h 248678"/>
                <a:gd name="connsiteX411" fmla="*/ 8720 w 163615"/>
                <a:gd name="connsiteY411" fmla="*/ 35486 h 248678"/>
                <a:gd name="connsiteX412" fmla="*/ 7406 w 163615"/>
                <a:gd name="connsiteY412" fmla="*/ 36385 h 248678"/>
                <a:gd name="connsiteX413" fmla="*/ 6713 w 163615"/>
                <a:gd name="connsiteY413" fmla="*/ 37492 h 248678"/>
                <a:gd name="connsiteX414" fmla="*/ 6921 w 163615"/>
                <a:gd name="connsiteY414" fmla="*/ 39083 h 248678"/>
                <a:gd name="connsiteX415" fmla="*/ 7821 w 163615"/>
                <a:gd name="connsiteY415" fmla="*/ 39913 h 24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163615" h="248678">
                  <a:moveTo>
                    <a:pt x="7821" y="39913"/>
                  </a:moveTo>
                  <a:lnTo>
                    <a:pt x="8997" y="40536"/>
                  </a:lnTo>
                  <a:lnTo>
                    <a:pt x="10035" y="41504"/>
                  </a:lnTo>
                  <a:lnTo>
                    <a:pt x="11420" y="45101"/>
                  </a:lnTo>
                  <a:lnTo>
                    <a:pt x="10866" y="48352"/>
                  </a:lnTo>
                  <a:lnTo>
                    <a:pt x="8928" y="51188"/>
                  </a:lnTo>
                  <a:lnTo>
                    <a:pt x="5675" y="53402"/>
                  </a:lnTo>
                  <a:lnTo>
                    <a:pt x="6367" y="53609"/>
                  </a:lnTo>
                  <a:lnTo>
                    <a:pt x="7682" y="54370"/>
                  </a:lnTo>
                  <a:lnTo>
                    <a:pt x="8444" y="54647"/>
                  </a:lnTo>
                  <a:lnTo>
                    <a:pt x="6298" y="55892"/>
                  </a:lnTo>
                  <a:lnTo>
                    <a:pt x="1869" y="57206"/>
                  </a:lnTo>
                  <a:lnTo>
                    <a:pt x="0" y="58452"/>
                  </a:lnTo>
                  <a:lnTo>
                    <a:pt x="2561" y="59005"/>
                  </a:lnTo>
                  <a:lnTo>
                    <a:pt x="6021" y="62187"/>
                  </a:lnTo>
                  <a:lnTo>
                    <a:pt x="8790" y="62879"/>
                  </a:lnTo>
                  <a:lnTo>
                    <a:pt x="11697" y="62256"/>
                  </a:lnTo>
                  <a:lnTo>
                    <a:pt x="14396" y="60665"/>
                  </a:lnTo>
                  <a:lnTo>
                    <a:pt x="17026" y="58728"/>
                  </a:lnTo>
                  <a:lnTo>
                    <a:pt x="19656" y="57137"/>
                  </a:lnTo>
                  <a:lnTo>
                    <a:pt x="15711" y="63294"/>
                  </a:lnTo>
                  <a:lnTo>
                    <a:pt x="14050" y="66614"/>
                  </a:lnTo>
                  <a:lnTo>
                    <a:pt x="12596" y="70073"/>
                  </a:lnTo>
                  <a:lnTo>
                    <a:pt x="11627" y="73116"/>
                  </a:lnTo>
                  <a:lnTo>
                    <a:pt x="10658" y="77543"/>
                  </a:lnTo>
                  <a:lnTo>
                    <a:pt x="10797" y="81210"/>
                  </a:lnTo>
                  <a:lnTo>
                    <a:pt x="13081" y="82040"/>
                  </a:lnTo>
                  <a:lnTo>
                    <a:pt x="11281" y="84046"/>
                  </a:lnTo>
                  <a:lnTo>
                    <a:pt x="9413" y="86674"/>
                  </a:lnTo>
                  <a:lnTo>
                    <a:pt x="8029" y="89649"/>
                  </a:lnTo>
                  <a:lnTo>
                    <a:pt x="7821" y="92347"/>
                  </a:lnTo>
                  <a:lnTo>
                    <a:pt x="8513" y="94145"/>
                  </a:lnTo>
                  <a:lnTo>
                    <a:pt x="9482" y="94629"/>
                  </a:lnTo>
                  <a:lnTo>
                    <a:pt x="10658" y="94145"/>
                  </a:lnTo>
                  <a:lnTo>
                    <a:pt x="12112" y="92762"/>
                  </a:lnTo>
                  <a:lnTo>
                    <a:pt x="13150" y="91102"/>
                  </a:lnTo>
                  <a:lnTo>
                    <a:pt x="14050" y="88750"/>
                  </a:lnTo>
                  <a:lnTo>
                    <a:pt x="15088" y="84322"/>
                  </a:lnTo>
                  <a:lnTo>
                    <a:pt x="15157" y="82731"/>
                  </a:lnTo>
                  <a:lnTo>
                    <a:pt x="14811" y="79480"/>
                  </a:lnTo>
                  <a:lnTo>
                    <a:pt x="14880" y="78235"/>
                  </a:lnTo>
                  <a:lnTo>
                    <a:pt x="16195" y="75814"/>
                  </a:lnTo>
                  <a:lnTo>
                    <a:pt x="18479" y="73808"/>
                  </a:lnTo>
                  <a:lnTo>
                    <a:pt x="21109" y="72148"/>
                  </a:lnTo>
                  <a:lnTo>
                    <a:pt x="23601" y="70834"/>
                  </a:lnTo>
                  <a:lnTo>
                    <a:pt x="21386" y="72701"/>
                  </a:lnTo>
                  <a:lnTo>
                    <a:pt x="19518" y="74707"/>
                  </a:lnTo>
                  <a:lnTo>
                    <a:pt x="18479" y="76990"/>
                  </a:lnTo>
                  <a:lnTo>
                    <a:pt x="18825" y="79965"/>
                  </a:lnTo>
                  <a:lnTo>
                    <a:pt x="25400" y="74915"/>
                  </a:lnTo>
                  <a:lnTo>
                    <a:pt x="27684" y="72770"/>
                  </a:lnTo>
                  <a:lnTo>
                    <a:pt x="26923" y="74984"/>
                  </a:lnTo>
                  <a:lnTo>
                    <a:pt x="27961" y="76575"/>
                  </a:lnTo>
                  <a:lnTo>
                    <a:pt x="30037" y="77682"/>
                  </a:lnTo>
                  <a:lnTo>
                    <a:pt x="32183" y="78581"/>
                  </a:lnTo>
                  <a:lnTo>
                    <a:pt x="29899" y="78443"/>
                  </a:lnTo>
                  <a:lnTo>
                    <a:pt x="28169" y="78581"/>
                  </a:lnTo>
                  <a:lnTo>
                    <a:pt x="26923" y="79480"/>
                  </a:lnTo>
                  <a:lnTo>
                    <a:pt x="26023" y="81486"/>
                  </a:lnTo>
                  <a:lnTo>
                    <a:pt x="25954" y="84046"/>
                  </a:lnTo>
                  <a:lnTo>
                    <a:pt x="27061" y="85429"/>
                  </a:lnTo>
                  <a:lnTo>
                    <a:pt x="28584" y="86536"/>
                  </a:lnTo>
                  <a:lnTo>
                    <a:pt x="29899" y="88404"/>
                  </a:lnTo>
                  <a:lnTo>
                    <a:pt x="29553" y="91932"/>
                  </a:lnTo>
                  <a:lnTo>
                    <a:pt x="27269" y="96151"/>
                  </a:lnTo>
                  <a:lnTo>
                    <a:pt x="22424" y="103898"/>
                  </a:lnTo>
                  <a:lnTo>
                    <a:pt x="20140" y="104175"/>
                  </a:lnTo>
                  <a:lnTo>
                    <a:pt x="20971" y="106735"/>
                  </a:lnTo>
                  <a:lnTo>
                    <a:pt x="23324" y="109917"/>
                  </a:lnTo>
                  <a:lnTo>
                    <a:pt x="25400" y="111992"/>
                  </a:lnTo>
                  <a:lnTo>
                    <a:pt x="26369" y="108671"/>
                  </a:lnTo>
                  <a:lnTo>
                    <a:pt x="28653" y="108395"/>
                  </a:lnTo>
                  <a:lnTo>
                    <a:pt x="31560" y="109294"/>
                  </a:lnTo>
                  <a:lnTo>
                    <a:pt x="34675" y="109709"/>
                  </a:lnTo>
                  <a:lnTo>
                    <a:pt x="35921" y="109294"/>
                  </a:lnTo>
                  <a:lnTo>
                    <a:pt x="38273" y="108118"/>
                  </a:lnTo>
                  <a:lnTo>
                    <a:pt x="39520" y="107841"/>
                  </a:lnTo>
                  <a:lnTo>
                    <a:pt x="40142" y="108049"/>
                  </a:lnTo>
                  <a:lnTo>
                    <a:pt x="41596" y="109086"/>
                  </a:lnTo>
                  <a:lnTo>
                    <a:pt x="42426" y="109363"/>
                  </a:lnTo>
                  <a:lnTo>
                    <a:pt x="44779" y="109086"/>
                  </a:lnTo>
                  <a:lnTo>
                    <a:pt x="46994" y="108395"/>
                  </a:lnTo>
                  <a:lnTo>
                    <a:pt x="51424" y="106458"/>
                  </a:lnTo>
                  <a:lnTo>
                    <a:pt x="54608" y="105351"/>
                  </a:lnTo>
                  <a:lnTo>
                    <a:pt x="57653" y="104659"/>
                  </a:lnTo>
                  <a:lnTo>
                    <a:pt x="60836" y="104521"/>
                  </a:lnTo>
                  <a:lnTo>
                    <a:pt x="64297" y="104867"/>
                  </a:lnTo>
                  <a:lnTo>
                    <a:pt x="57584" y="108395"/>
                  </a:lnTo>
                  <a:lnTo>
                    <a:pt x="53846" y="114067"/>
                  </a:lnTo>
                  <a:lnTo>
                    <a:pt x="54261" y="120362"/>
                  </a:lnTo>
                  <a:lnTo>
                    <a:pt x="60006" y="125965"/>
                  </a:lnTo>
                  <a:lnTo>
                    <a:pt x="62567" y="126518"/>
                  </a:lnTo>
                  <a:lnTo>
                    <a:pt x="65058" y="126380"/>
                  </a:lnTo>
                  <a:lnTo>
                    <a:pt x="67066" y="126588"/>
                  </a:lnTo>
                  <a:lnTo>
                    <a:pt x="68035" y="128455"/>
                  </a:lnTo>
                  <a:lnTo>
                    <a:pt x="67135" y="131084"/>
                  </a:lnTo>
                  <a:lnTo>
                    <a:pt x="65058" y="133989"/>
                  </a:lnTo>
                  <a:lnTo>
                    <a:pt x="64159" y="136618"/>
                  </a:lnTo>
                  <a:lnTo>
                    <a:pt x="66650" y="138347"/>
                  </a:lnTo>
                  <a:lnTo>
                    <a:pt x="64574" y="142221"/>
                  </a:lnTo>
                  <a:lnTo>
                    <a:pt x="64505" y="145610"/>
                  </a:lnTo>
                  <a:lnTo>
                    <a:pt x="66442" y="148446"/>
                  </a:lnTo>
                  <a:lnTo>
                    <a:pt x="70318" y="150314"/>
                  </a:lnTo>
                  <a:lnTo>
                    <a:pt x="67896" y="150729"/>
                  </a:lnTo>
                  <a:lnTo>
                    <a:pt x="66720" y="149830"/>
                  </a:lnTo>
                  <a:lnTo>
                    <a:pt x="65889" y="148446"/>
                  </a:lnTo>
                  <a:lnTo>
                    <a:pt x="64228" y="147478"/>
                  </a:lnTo>
                  <a:lnTo>
                    <a:pt x="62636" y="147616"/>
                  </a:lnTo>
                  <a:lnTo>
                    <a:pt x="61875" y="148446"/>
                  </a:lnTo>
                  <a:lnTo>
                    <a:pt x="62082" y="149899"/>
                  </a:lnTo>
                  <a:lnTo>
                    <a:pt x="63051" y="151697"/>
                  </a:lnTo>
                  <a:lnTo>
                    <a:pt x="58137" y="150037"/>
                  </a:lnTo>
                  <a:lnTo>
                    <a:pt x="52808" y="149830"/>
                  </a:lnTo>
                  <a:lnTo>
                    <a:pt x="47479" y="150729"/>
                  </a:lnTo>
                  <a:lnTo>
                    <a:pt x="42496" y="152666"/>
                  </a:lnTo>
                  <a:lnTo>
                    <a:pt x="39243" y="154810"/>
                  </a:lnTo>
                  <a:lnTo>
                    <a:pt x="35228" y="157992"/>
                  </a:lnTo>
                  <a:lnTo>
                    <a:pt x="31768" y="161589"/>
                  </a:lnTo>
                  <a:lnTo>
                    <a:pt x="30107" y="164702"/>
                  </a:lnTo>
                  <a:lnTo>
                    <a:pt x="33152" y="164218"/>
                  </a:lnTo>
                  <a:lnTo>
                    <a:pt x="38966" y="162004"/>
                  </a:lnTo>
                  <a:lnTo>
                    <a:pt x="42219" y="161589"/>
                  </a:lnTo>
                  <a:lnTo>
                    <a:pt x="41942" y="164149"/>
                  </a:lnTo>
                  <a:lnTo>
                    <a:pt x="42426" y="167607"/>
                  </a:lnTo>
                  <a:lnTo>
                    <a:pt x="43395" y="170789"/>
                  </a:lnTo>
                  <a:lnTo>
                    <a:pt x="44710" y="172380"/>
                  </a:lnTo>
                  <a:lnTo>
                    <a:pt x="39658" y="178883"/>
                  </a:lnTo>
                  <a:lnTo>
                    <a:pt x="36958" y="181442"/>
                  </a:lnTo>
                  <a:lnTo>
                    <a:pt x="32945" y="183794"/>
                  </a:lnTo>
                  <a:lnTo>
                    <a:pt x="24847" y="187114"/>
                  </a:lnTo>
                  <a:lnTo>
                    <a:pt x="20971" y="189120"/>
                  </a:lnTo>
                  <a:lnTo>
                    <a:pt x="18064" y="192026"/>
                  </a:lnTo>
                  <a:lnTo>
                    <a:pt x="19448" y="193063"/>
                  </a:lnTo>
                  <a:lnTo>
                    <a:pt x="19933" y="194377"/>
                  </a:lnTo>
                  <a:lnTo>
                    <a:pt x="20210" y="195830"/>
                  </a:lnTo>
                  <a:lnTo>
                    <a:pt x="20971" y="197214"/>
                  </a:lnTo>
                  <a:lnTo>
                    <a:pt x="22978" y="198874"/>
                  </a:lnTo>
                  <a:lnTo>
                    <a:pt x="24916" y="199289"/>
                  </a:lnTo>
                  <a:lnTo>
                    <a:pt x="26923" y="198804"/>
                  </a:lnTo>
                  <a:lnTo>
                    <a:pt x="29138" y="198044"/>
                  </a:lnTo>
                  <a:lnTo>
                    <a:pt x="30799" y="197283"/>
                  </a:lnTo>
                  <a:lnTo>
                    <a:pt x="32114" y="196591"/>
                  </a:lnTo>
                  <a:lnTo>
                    <a:pt x="33567" y="196107"/>
                  </a:lnTo>
                  <a:lnTo>
                    <a:pt x="35505" y="196107"/>
                  </a:lnTo>
                  <a:lnTo>
                    <a:pt x="37166" y="196660"/>
                  </a:lnTo>
                  <a:lnTo>
                    <a:pt x="40419" y="198182"/>
                  </a:lnTo>
                  <a:lnTo>
                    <a:pt x="42426" y="198666"/>
                  </a:lnTo>
                  <a:lnTo>
                    <a:pt x="41527" y="199289"/>
                  </a:lnTo>
                  <a:lnTo>
                    <a:pt x="39450" y="201364"/>
                  </a:lnTo>
                  <a:lnTo>
                    <a:pt x="42011" y="201433"/>
                  </a:lnTo>
                  <a:lnTo>
                    <a:pt x="44157" y="201157"/>
                  </a:lnTo>
                  <a:lnTo>
                    <a:pt x="46164" y="201157"/>
                  </a:lnTo>
                  <a:lnTo>
                    <a:pt x="48586" y="201848"/>
                  </a:lnTo>
                  <a:lnTo>
                    <a:pt x="50939" y="203508"/>
                  </a:lnTo>
                  <a:lnTo>
                    <a:pt x="53015" y="205307"/>
                  </a:lnTo>
                  <a:lnTo>
                    <a:pt x="55300" y="206621"/>
                  </a:lnTo>
                  <a:lnTo>
                    <a:pt x="58414" y="206760"/>
                  </a:lnTo>
                  <a:lnTo>
                    <a:pt x="60421" y="205999"/>
                  </a:lnTo>
                  <a:lnTo>
                    <a:pt x="64020" y="203370"/>
                  </a:lnTo>
                  <a:lnTo>
                    <a:pt x="76824" y="196176"/>
                  </a:lnTo>
                  <a:lnTo>
                    <a:pt x="69072" y="205999"/>
                  </a:lnTo>
                  <a:lnTo>
                    <a:pt x="64366" y="210633"/>
                  </a:lnTo>
                  <a:lnTo>
                    <a:pt x="59798" y="212847"/>
                  </a:lnTo>
                  <a:lnTo>
                    <a:pt x="56684" y="212847"/>
                  </a:lnTo>
                  <a:lnTo>
                    <a:pt x="50247" y="211948"/>
                  </a:lnTo>
                  <a:lnTo>
                    <a:pt x="47063" y="211809"/>
                  </a:lnTo>
                  <a:lnTo>
                    <a:pt x="42980" y="212363"/>
                  </a:lnTo>
                  <a:lnTo>
                    <a:pt x="41457" y="213331"/>
                  </a:lnTo>
                  <a:lnTo>
                    <a:pt x="40488" y="215060"/>
                  </a:lnTo>
                  <a:lnTo>
                    <a:pt x="38273" y="217758"/>
                  </a:lnTo>
                  <a:lnTo>
                    <a:pt x="36958" y="218657"/>
                  </a:lnTo>
                  <a:lnTo>
                    <a:pt x="34329" y="219764"/>
                  </a:lnTo>
                  <a:lnTo>
                    <a:pt x="33221" y="220802"/>
                  </a:lnTo>
                  <a:lnTo>
                    <a:pt x="32806" y="221978"/>
                  </a:lnTo>
                  <a:lnTo>
                    <a:pt x="32460" y="224883"/>
                  </a:lnTo>
                  <a:lnTo>
                    <a:pt x="32045" y="226197"/>
                  </a:lnTo>
                  <a:lnTo>
                    <a:pt x="30384" y="228411"/>
                  </a:lnTo>
                  <a:lnTo>
                    <a:pt x="24224" y="234221"/>
                  </a:lnTo>
                  <a:lnTo>
                    <a:pt x="18825" y="240724"/>
                  </a:lnTo>
                  <a:lnTo>
                    <a:pt x="16680" y="242453"/>
                  </a:lnTo>
                  <a:lnTo>
                    <a:pt x="11627" y="244528"/>
                  </a:lnTo>
                  <a:lnTo>
                    <a:pt x="9897" y="246188"/>
                  </a:lnTo>
                  <a:lnTo>
                    <a:pt x="10658" y="248679"/>
                  </a:lnTo>
                  <a:lnTo>
                    <a:pt x="13565" y="247295"/>
                  </a:lnTo>
                  <a:lnTo>
                    <a:pt x="16264" y="247849"/>
                  </a:lnTo>
                  <a:lnTo>
                    <a:pt x="18825" y="248679"/>
                  </a:lnTo>
                  <a:lnTo>
                    <a:pt x="21455" y="248333"/>
                  </a:lnTo>
                  <a:lnTo>
                    <a:pt x="22217" y="247572"/>
                  </a:lnTo>
                  <a:lnTo>
                    <a:pt x="25400" y="243836"/>
                  </a:lnTo>
                  <a:lnTo>
                    <a:pt x="26785" y="242730"/>
                  </a:lnTo>
                  <a:lnTo>
                    <a:pt x="28307" y="241830"/>
                  </a:lnTo>
                  <a:lnTo>
                    <a:pt x="31491" y="240516"/>
                  </a:lnTo>
                  <a:lnTo>
                    <a:pt x="36197" y="238925"/>
                  </a:lnTo>
                  <a:lnTo>
                    <a:pt x="38827" y="238233"/>
                  </a:lnTo>
                  <a:lnTo>
                    <a:pt x="40765" y="238095"/>
                  </a:lnTo>
                  <a:lnTo>
                    <a:pt x="43741" y="239548"/>
                  </a:lnTo>
                  <a:lnTo>
                    <a:pt x="46302" y="241554"/>
                  </a:lnTo>
                  <a:lnTo>
                    <a:pt x="48932" y="242799"/>
                  </a:lnTo>
                  <a:lnTo>
                    <a:pt x="51908" y="241554"/>
                  </a:lnTo>
                  <a:lnTo>
                    <a:pt x="53777" y="238925"/>
                  </a:lnTo>
                  <a:lnTo>
                    <a:pt x="55646" y="232700"/>
                  </a:lnTo>
                  <a:lnTo>
                    <a:pt x="57722" y="230209"/>
                  </a:lnTo>
                  <a:lnTo>
                    <a:pt x="60767" y="228757"/>
                  </a:lnTo>
                  <a:lnTo>
                    <a:pt x="64228" y="228065"/>
                  </a:lnTo>
                  <a:lnTo>
                    <a:pt x="67688" y="228065"/>
                  </a:lnTo>
                  <a:lnTo>
                    <a:pt x="70941" y="228826"/>
                  </a:lnTo>
                  <a:lnTo>
                    <a:pt x="72326" y="229448"/>
                  </a:lnTo>
                  <a:lnTo>
                    <a:pt x="74817" y="230970"/>
                  </a:lnTo>
                  <a:lnTo>
                    <a:pt x="76271" y="231454"/>
                  </a:lnTo>
                  <a:lnTo>
                    <a:pt x="76893" y="231385"/>
                  </a:lnTo>
                  <a:lnTo>
                    <a:pt x="78624" y="230694"/>
                  </a:lnTo>
                  <a:lnTo>
                    <a:pt x="79662" y="230555"/>
                  </a:lnTo>
                  <a:lnTo>
                    <a:pt x="84991" y="231178"/>
                  </a:lnTo>
                  <a:lnTo>
                    <a:pt x="86445" y="230348"/>
                  </a:lnTo>
                  <a:lnTo>
                    <a:pt x="85199" y="227581"/>
                  </a:lnTo>
                  <a:lnTo>
                    <a:pt x="88936" y="227996"/>
                  </a:lnTo>
                  <a:lnTo>
                    <a:pt x="92743" y="227581"/>
                  </a:lnTo>
                  <a:lnTo>
                    <a:pt x="96411" y="226405"/>
                  </a:lnTo>
                  <a:lnTo>
                    <a:pt x="99664" y="224606"/>
                  </a:lnTo>
                  <a:lnTo>
                    <a:pt x="99180" y="223984"/>
                  </a:lnTo>
                  <a:lnTo>
                    <a:pt x="98418" y="222739"/>
                  </a:lnTo>
                  <a:lnTo>
                    <a:pt x="97933" y="222185"/>
                  </a:lnTo>
                  <a:lnTo>
                    <a:pt x="103540" y="224537"/>
                  </a:lnTo>
                  <a:lnTo>
                    <a:pt x="109007" y="225298"/>
                  </a:lnTo>
                  <a:lnTo>
                    <a:pt x="120566" y="224883"/>
                  </a:lnTo>
                  <a:lnTo>
                    <a:pt x="123819" y="225160"/>
                  </a:lnTo>
                  <a:lnTo>
                    <a:pt x="130393" y="226266"/>
                  </a:lnTo>
                  <a:lnTo>
                    <a:pt x="133577" y="226059"/>
                  </a:lnTo>
                  <a:lnTo>
                    <a:pt x="136069" y="225021"/>
                  </a:lnTo>
                  <a:lnTo>
                    <a:pt x="140983" y="222116"/>
                  </a:lnTo>
                  <a:lnTo>
                    <a:pt x="143405" y="221009"/>
                  </a:lnTo>
                  <a:lnTo>
                    <a:pt x="144167" y="220940"/>
                  </a:lnTo>
                  <a:lnTo>
                    <a:pt x="146035" y="221355"/>
                  </a:lnTo>
                  <a:lnTo>
                    <a:pt x="146797" y="221217"/>
                  </a:lnTo>
                  <a:lnTo>
                    <a:pt x="147004" y="220940"/>
                  </a:lnTo>
                  <a:lnTo>
                    <a:pt x="147419" y="220041"/>
                  </a:lnTo>
                  <a:lnTo>
                    <a:pt x="147627" y="219764"/>
                  </a:lnTo>
                  <a:lnTo>
                    <a:pt x="148665" y="219003"/>
                  </a:lnTo>
                  <a:lnTo>
                    <a:pt x="152334" y="215752"/>
                  </a:lnTo>
                  <a:lnTo>
                    <a:pt x="154271" y="214438"/>
                  </a:lnTo>
                  <a:lnTo>
                    <a:pt x="156348" y="212570"/>
                  </a:lnTo>
                  <a:lnTo>
                    <a:pt x="157524" y="210287"/>
                  </a:lnTo>
                  <a:lnTo>
                    <a:pt x="156694" y="207659"/>
                  </a:lnTo>
                  <a:lnTo>
                    <a:pt x="154617" y="206967"/>
                  </a:lnTo>
                  <a:lnTo>
                    <a:pt x="151365" y="207105"/>
                  </a:lnTo>
                  <a:lnTo>
                    <a:pt x="147973" y="207590"/>
                  </a:lnTo>
                  <a:lnTo>
                    <a:pt x="145482" y="207728"/>
                  </a:lnTo>
                  <a:lnTo>
                    <a:pt x="142921" y="206829"/>
                  </a:lnTo>
                  <a:lnTo>
                    <a:pt x="140637" y="205307"/>
                  </a:lnTo>
                  <a:lnTo>
                    <a:pt x="138422" y="204269"/>
                  </a:lnTo>
                  <a:lnTo>
                    <a:pt x="136138" y="204546"/>
                  </a:lnTo>
                  <a:lnTo>
                    <a:pt x="138145" y="203508"/>
                  </a:lnTo>
                  <a:lnTo>
                    <a:pt x="142505" y="202886"/>
                  </a:lnTo>
                  <a:lnTo>
                    <a:pt x="144374" y="202125"/>
                  </a:lnTo>
                  <a:lnTo>
                    <a:pt x="145966" y="200465"/>
                  </a:lnTo>
                  <a:lnTo>
                    <a:pt x="146243" y="198735"/>
                  </a:lnTo>
                  <a:lnTo>
                    <a:pt x="145274" y="197283"/>
                  </a:lnTo>
                  <a:lnTo>
                    <a:pt x="142921" y="196522"/>
                  </a:lnTo>
                  <a:lnTo>
                    <a:pt x="145482" y="195277"/>
                  </a:lnTo>
                  <a:lnTo>
                    <a:pt x="146658" y="194723"/>
                  </a:lnTo>
                  <a:lnTo>
                    <a:pt x="147973" y="194377"/>
                  </a:lnTo>
                  <a:lnTo>
                    <a:pt x="149219" y="194308"/>
                  </a:lnTo>
                  <a:lnTo>
                    <a:pt x="150465" y="194516"/>
                  </a:lnTo>
                  <a:lnTo>
                    <a:pt x="151710" y="194516"/>
                  </a:lnTo>
                  <a:lnTo>
                    <a:pt x="152887" y="193686"/>
                  </a:lnTo>
                  <a:lnTo>
                    <a:pt x="153371" y="192579"/>
                  </a:lnTo>
                  <a:lnTo>
                    <a:pt x="153233" y="191403"/>
                  </a:lnTo>
                  <a:lnTo>
                    <a:pt x="152887" y="190435"/>
                  </a:lnTo>
                  <a:lnTo>
                    <a:pt x="152818" y="189950"/>
                  </a:lnTo>
                  <a:lnTo>
                    <a:pt x="153233" y="189674"/>
                  </a:lnTo>
                  <a:lnTo>
                    <a:pt x="153649" y="189535"/>
                  </a:lnTo>
                  <a:lnTo>
                    <a:pt x="154064" y="189535"/>
                  </a:lnTo>
                  <a:lnTo>
                    <a:pt x="154271" y="189466"/>
                  </a:lnTo>
                  <a:lnTo>
                    <a:pt x="155586" y="188428"/>
                  </a:lnTo>
                  <a:lnTo>
                    <a:pt x="157317" y="187391"/>
                  </a:lnTo>
                  <a:lnTo>
                    <a:pt x="159116" y="186215"/>
                  </a:lnTo>
                  <a:lnTo>
                    <a:pt x="160500" y="184555"/>
                  </a:lnTo>
                  <a:lnTo>
                    <a:pt x="161469" y="182341"/>
                  </a:lnTo>
                  <a:lnTo>
                    <a:pt x="163615" y="174525"/>
                  </a:lnTo>
                  <a:lnTo>
                    <a:pt x="162300" y="168092"/>
                  </a:lnTo>
                  <a:lnTo>
                    <a:pt x="158424" y="163872"/>
                  </a:lnTo>
                  <a:lnTo>
                    <a:pt x="152818" y="161451"/>
                  </a:lnTo>
                  <a:lnTo>
                    <a:pt x="143059" y="159791"/>
                  </a:lnTo>
                  <a:lnTo>
                    <a:pt x="141329" y="159722"/>
                  </a:lnTo>
                  <a:lnTo>
                    <a:pt x="139737" y="159998"/>
                  </a:lnTo>
                  <a:lnTo>
                    <a:pt x="138837" y="160621"/>
                  </a:lnTo>
                  <a:lnTo>
                    <a:pt x="137314" y="162350"/>
                  </a:lnTo>
                  <a:lnTo>
                    <a:pt x="136553" y="162973"/>
                  </a:lnTo>
                  <a:lnTo>
                    <a:pt x="134200" y="163803"/>
                  </a:lnTo>
                  <a:lnTo>
                    <a:pt x="132608" y="164010"/>
                  </a:lnTo>
                  <a:lnTo>
                    <a:pt x="130947" y="163388"/>
                  </a:lnTo>
                  <a:lnTo>
                    <a:pt x="128317" y="161866"/>
                  </a:lnTo>
                  <a:lnTo>
                    <a:pt x="133785" y="156540"/>
                  </a:lnTo>
                  <a:lnTo>
                    <a:pt x="134754" y="154533"/>
                  </a:lnTo>
                  <a:lnTo>
                    <a:pt x="134408" y="152458"/>
                  </a:lnTo>
                  <a:lnTo>
                    <a:pt x="133231" y="149968"/>
                  </a:lnTo>
                  <a:lnTo>
                    <a:pt x="131640" y="147755"/>
                  </a:lnTo>
                  <a:lnTo>
                    <a:pt x="130255" y="146094"/>
                  </a:lnTo>
                  <a:lnTo>
                    <a:pt x="126310" y="142636"/>
                  </a:lnTo>
                  <a:lnTo>
                    <a:pt x="124026" y="141114"/>
                  </a:lnTo>
                  <a:lnTo>
                    <a:pt x="121950" y="140007"/>
                  </a:lnTo>
                  <a:lnTo>
                    <a:pt x="120012" y="139523"/>
                  </a:lnTo>
                  <a:lnTo>
                    <a:pt x="115721" y="139039"/>
                  </a:lnTo>
                  <a:lnTo>
                    <a:pt x="113644" y="138554"/>
                  </a:lnTo>
                  <a:lnTo>
                    <a:pt x="117935" y="138762"/>
                  </a:lnTo>
                  <a:lnTo>
                    <a:pt x="122019" y="139246"/>
                  </a:lnTo>
                  <a:lnTo>
                    <a:pt x="125826" y="140215"/>
                  </a:lnTo>
                  <a:lnTo>
                    <a:pt x="129771" y="141806"/>
                  </a:lnTo>
                  <a:lnTo>
                    <a:pt x="124787" y="134473"/>
                  </a:lnTo>
                  <a:lnTo>
                    <a:pt x="123542" y="130461"/>
                  </a:lnTo>
                  <a:lnTo>
                    <a:pt x="125618" y="127625"/>
                  </a:lnTo>
                  <a:lnTo>
                    <a:pt x="122850" y="125757"/>
                  </a:lnTo>
                  <a:lnTo>
                    <a:pt x="115583" y="119047"/>
                  </a:lnTo>
                  <a:lnTo>
                    <a:pt x="112675" y="117111"/>
                  </a:lnTo>
                  <a:lnTo>
                    <a:pt x="106585" y="114620"/>
                  </a:lnTo>
                  <a:lnTo>
                    <a:pt x="103609" y="113029"/>
                  </a:lnTo>
                  <a:lnTo>
                    <a:pt x="99664" y="108395"/>
                  </a:lnTo>
                  <a:lnTo>
                    <a:pt x="97518" y="102377"/>
                  </a:lnTo>
                  <a:lnTo>
                    <a:pt x="95996" y="96013"/>
                  </a:lnTo>
                  <a:lnTo>
                    <a:pt x="93919" y="90202"/>
                  </a:lnTo>
                  <a:lnTo>
                    <a:pt x="90251" y="85499"/>
                  </a:lnTo>
                  <a:lnTo>
                    <a:pt x="85060" y="81279"/>
                  </a:lnTo>
                  <a:lnTo>
                    <a:pt x="79108" y="78028"/>
                  </a:lnTo>
                  <a:lnTo>
                    <a:pt x="73364" y="76229"/>
                  </a:lnTo>
                  <a:lnTo>
                    <a:pt x="70665" y="76229"/>
                  </a:lnTo>
                  <a:lnTo>
                    <a:pt x="68381" y="76713"/>
                  </a:lnTo>
                  <a:lnTo>
                    <a:pt x="66096" y="77543"/>
                  </a:lnTo>
                  <a:lnTo>
                    <a:pt x="63674" y="78166"/>
                  </a:lnTo>
                  <a:lnTo>
                    <a:pt x="60144" y="78166"/>
                  </a:lnTo>
                  <a:lnTo>
                    <a:pt x="55853" y="77543"/>
                  </a:lnTo>
                  <a:lnTo>
                    <a:pt x="51700" y="76298"/>
                  </a:lnTo>
                  <a:lnTo>
                    <a:pt x="48724" y="74431"/>
                  </a:lnTo>
                  <a:lnTo>
                    <a:pt x="50939" y="75330"/>
                  </a:lnTo>
                  <a:lnTo>
                    <a:pt x="53500" y="75953"/>
                  </a:lnTo>
                  <a:lnTo>
                    <a:pt x="56130" y="76229"/>
                  </a:lnTo>
                  <a:lnTo>
                    <a:pt x="58553" y="75953"/>
                  </a:lnTo>
                  <a:lnTo>
                    <a:pt x="59867" y="75538"/>
                  </a:lnTo>
                  <a:lnTo>
                    <a:pt x="63397" y="73324"/>
                  </a:lnTo>
                  <a:lnTo>
                    <a:pt x="64643" y="72909"/>
                  </a:lnTo>
                  <a:lnTo>
                    <a:pt x="67342" y="72148"/>
                  </a:lnTo>
                  <a:lnTo>
                    <a:pt x="68450" y="71664"/>
                  </a:lnTo>
                  <a:lnTo>
                    <a:pt x="71772" y="68828"/>
                  </a:lnTo>
                  <a:lnTo>
                    <a:pt x="68796" y="67652"/>
                  </a:lnTo>
                  <a:lnTo>
                    <a:pt x="58622" y="67444"/>
                  </a:lnTo>
                  <a:lnTo>
                    <a:pt x="64781" y="65646"/>
                  </a:lnTo>
                  <a:lnTo>
                    <a:pt x="70180" y="63363"/>
                  </a:lnTo>
                  <a:lnTo>
                    <a:pt x="74886" y="60181"/>
                  </a:lnTo>
                  <a:lnTo>
                    <a:pt x="79316" y="55477"/>
                  </a:lnTo>
                  <a:lnTo>
                    <a:pt x="80977" y="53056"/>
                  </a:lnTo>
                  <a:lnTo>
                    <a:pt x="84853" y="45170"/>
                  </a:lnTo>
                  <a:lnTo>
                    <a:pt x="86306" y="42818"/>
                  </a:lnTo>
                  <a:lnTo>
                    <a:pt x="88106" y="40397"/>
                  </a:lnTo>
                  <a:lnTo>
                    <a:pt x="89559" y="37976"/>
                  </a:lnTo>
                  <a:lnTo>
                    <a:pt x="90182" y="35694"/>
                  </a:lnTo>
                  <a:lnTo>
                    <a:pt x="86998" y="31059"/>
                  </a:lnTo>
                  <a:lnTo>
                    <a:pt x="80008" y="29606"/>
                  </a:lnTo>
                  <a:lnTo>
                    <a:pt x="66166" y="30160"/>
                  </a:lnTo>
                  <a:lnTo>
                    <a:pt x="57307" y="29883"/>
                  </a:lnTo>
                  <a:lnTo>
                    <a:pt x="54400" y="30229"/>
                  </a:lnTo>
                  <a:lnTo>
                    <a:pt x="44849" y="33272"/>
                  </a:lnTo>
                  <a:lnTo>
                    <a:pt x="41527" y="33618"/>
                  </a:lnTo>
                  <a:lnTo>
                    <a:pt x="42426" y="31336"/>
                  </a:lnTo>
                  <a:lnTo>
                    <a:pt x="43880" y="29537"/>
                  </a:lnTo>
                  <a:lnTo>
                    <a:pt x="45610" y="27877"/>
                  </a:lnTo>
                  <a:lnTo>
                    <a:pt x="47271" y="26078"/>
                  </a:lnTo>
                  <a:lnTo>
                    <a:pt x="44641" y="25179"/>
                  </a:lnTo>
                  <a:lnTo>
                    <a:pt x="43534" y="25041"/>
                  </a:lnTo>
                  <a:lnTo>
                    <a:pt x="46025" y="20130"/>
                  </a:lnTo>
                  <a:lnTo>
                    <a:pt x="51700" y="16187"/>
                  </a:lnTo>
                  <a:lnTo>
                    <a:pt x="57999" y="12520"/>
                  </a:lnTo>
                  <a:lnTo>
                    <a:pt x="62359" y="8508"/>
                  </a:lnTo>
                  <a:lnTo>
                    <a:pt x="63051" y="6641"/>
                  </a:lnTo>
                  <a:lnTo>
                    <a:pt x="63536" y="4220"/>
                  </a:lnTo>
                  <a:lnTo>
                    <a:pt x="63674" y="1937"/>
                  </a:lnTo>
                  <a:lnTo>
                    <a:pt x="63328" y="623"/>
                  </a:lnTo>
                  <a:lnTo>
                    <a:pt x="60767" y="0"/>
                  </a:lnTo>
                  <a:lnTo>
                    <a:pt x="57099" y="415"/>
                  </a:lnTo>
                  <a:lnTo>
                    <a:pt x="40973" y="3597"/>
                  </a:lnTo>
                  <a:lnTo>
                    <a:pt x="35021" y="4081"/>
                  </a:lnTo>
                  <a:lnTo>
                    <a:pt x="34744" y="3874"/>
                  </a:lnTo>
                  <a:lnTo>
                    <a:pt x="34467" y="3459"/>
                  </a:lnTo>
                  <a:lnTo>
                    <a:pt x="34121" y="3113"/>
                  </a:lnTo>
                  <a:lnTo>
                    <a:pt x="33636" y="2905"/>
                  </a:lnTo>
                  <a:lnTo>
                    <a:pt x="32599" y="3182"/>
                  </a:lnTo>
                  <a:lnTo>
                    <a:pt x="30522" y="4358"/>
                  </a:lnTo>
                  <a:lnTo>
                    <a:pt x="29484" y="4565"/>
                  </a:lnTo>
                  <a:lnTo>
                    <a:pt x="27615" y="3874"/>
                  </a:lnTo>
                  <a:lnTo>
                    <a:pt x="25954" y="2698"/>
                  </a:lnTo>
                  <a:lnTo>
                    <a:pt x="24155" y="2421"/>
                  </a:lnTo>
                  <a:lnTo>
                    <a:pt x="22148" y="4289"/>
                  </a:lnTo>
                  <a:lnTo>
                    <a:pt x="21594" y="6157"/>
                  </a:lnTo>
                  <a:lnTo>
                    <a:pt x="21732" y="8439"/>
                  </a:lnTo>
                  <a:lnTo>
                    <a:pt x="22424" y="10584"/>
                  </a:lnTo>
                  <a:lnTo>
                    <a:pt x="23393" y="12313"/>
                  </a:lnTo>
                  <a:lnTo>
                    <a:pt x="20625" y="12797"/>
                  </a:lnTo>
                  <a:lnTo>
                    <a:pt x="18756" y="12935"/>
                  </a:lnTo>
                  <a:lnTo>
                    <a:pt x="17441" y="13489"/>
                  </a:lnTo>
                  <a:lnTo>
                    <a:pt x="16334" y="15495"/>
                  </a:lnTo>
                  <a:lnTo>
                    <a:pt x="15711" y="18331"/>
                  </a:lnTo>
                  <a:lnTo>
                    <a:pt x="16542" y="20130"/>
                  </a:lnTo>
                  <a:lnTo>
                    <a:pt x="18272" y="21721"/>
                  </a:lnTo>
                  <a:lnTo>
                    <a:pt x="20279" y="24141"/>
                  </a:lnTo>
                  <a:lnTo>
                    <a:pt x="17718" y="23519"/>
                  </a:lnTo>
                  <a:lnTo>
                    <a:pt x="14603" y="23726"/>
                  </a:lnTo>
                  <a:lnTo>
                    <a:pt x="11697" y="24626"/>
                  </a:lnTo>
                  <a:lnTo>
                    <a:pt x="9759" y="25940"/>
                  </a:lnTo>
                  <a:lnTo>
                    <a:pt x="8444" y="28361"/>
                  </a:lnTo>
                  <a:lnTo>
                    <a:pt x="8167" y="30990"/>
                  </a:lnTo>
                  <a:lnTo>
                    <a:pt x="9136" y="33272"/>
                  </a:lnTo>
                  <a:lnTo>
                    <a:pt x="11489" y="34587"/>
                  </a:lnTo>
                  <a:lnTo>
                    <a:pt x="10243" y="34863"/>
                  </a:lnTo>
                  <a:lnTo>
                    <a:pt x="8720" y="35486"/>
                  </a:lnTo>
                  <a:lnTo>
                    <a:pt x="7406" y="36385"/>
                  </a:lnTo>
                  <a:lnTo>
                    <a:pt x="6713" y="37492"/>
                  </a:lnTo>
                  <a:lnTo>
                    <a:pt x="6921" y="39083"/>
                  </a:lnTo>
                  <a:lnTo>
                    <a:pt x="7821" y="39913"/>
                  </a:lnTo>
                  <a:close/>
                </a:path>
              </a:pathLst>
            </a:custGeom>
            <a:solidFill>
              <a:srgbClr val="C0D55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FC56689F-99B1-56E1-22A1-A02037E693E1}"/>
                </a:ext>
              </a:extLst>
            </p:cNvPr>
            <p:cNvSpPr/>
            <p:nvPr/>
          </p:nvSpPr>
          <p:spPr>
            <a:xfrm>
              <a:off x="4850211" y="3154250"/>
              <a:ext cx="254487" cy="367771"/>
            </a:xfrm>
            <a:custGeom>
              <a:avLst/>
              <a:gdLst>
                <a:gd name="connsiteX0" fmla="*/ 74026 w 191081"/>
                <a:gd name="connsiteY0" fmla="*/ 13904 h 276140"/>
                <a:gd name="connsiteX1" fmla="*/ 76587 w 191081"/>
                <a:gd name="connsiteY1" fmla="*/ 14526 h 276140"/>
                <a:gd name="connsiteX2" fmla="*/ 77003 w 191081"/>
                <a:gd name="connsiteY2" fmla="*/ 15841 h 276140"/>
                <a:gd name="connsiteX3" fmla="*/ 76864 w 191081"/>
                <a:gd name="connsiteY3" fmla="*/ 18124 h 276140"/>
                <a:gd name="connsiteX4" fmla="*/ 76311 w 191081"/>
                <a:gd name="connsiteY4" fmla="*/ 20545 h 276140"/>
                <a:gd name="connsiteX5" fmla="*/ 75688 w 191081"/>
                <a:gd name="connsiteY5" fmla="*/ 22412 h 276140"/>
                <a:gd name="connsiteX6" fmla="*/ 71328 w 191081"/>
                <a:gd name="connsiteY6" fmla="*/ 26494 h 276140"/>
                <a:gd name="connsiteX7" fmla="*/ 64960 w 191081"/>
                <a:gd name="connsiteY7" fmla="*/ 30160 h 276140"/>
                <a:gd name="connsiteX8" fmla="*/ 59285 w 191081"/>
                <a:gd name="connsiteY8" fmla="*/ 34103 h 276140"/>
                <a:gd name="connsiteX9" fmla="*/ 56862 w 191081"/>
                <a:gd name="connsiteY9" fmla="*/ 39014 h 276140"/>
                <a:gd name="connsiteX10" fmla="*/ 57970 w 191081"/>
                <a:gd name="connsiteY10" fmla="*/ 39152 h 276140"/>
                <a:gd name="connsiteX11" fmla="*/ 60600 w 191081"/>
                <a:gd name="connsiteY11" fmla="*/ 40121 h 276140"/>
                <a:gd name="connsiteX12" fmla="*/ 59008 w 191081"/>
                <a:gd name="connsiteY12" fmla="*/ 41919 h 276140"/>
                <a:gd name="connsiteX13" fmla="*/ 57278 w 191081"/>
                <a:gd name="connsiteY13" fmla="*/ 43510 h 276140"/>
                <a:gd name="connsiteX14" fmla="*/ 55824 w 191081"/>
                <a:gd name="connsiteY14" fmla="*/ 45309 h 276140"/>
                <a:gd name="connsiteX15" fmla="*/ 54855 w 191081"/>
                <a:gd name="connsiteY15" fmla="*/ 47591 h 276140"/>
                <a:gd name="connsiteX16" fmla="*/ 58247 w 191081"/>
                <a:gd name="connsiteY16" fmla="*/ 47315 h 276140"/>
                <a:gd name="connsiteX17" fmla="*/ 67728 w 191081"/>
                <a:gd name="connsiteY17" fmla="*/ 44271 h 276140"/>
                <a:gd name="connsiteX18" fmla="*/ 70705 w 191081"/>
                <a:gd name="connsiteY18" fmla="*/ 43856 h 276140"/>
                <a:gd name="connsiteX19" fmla="*/ 79494 w 191081"/>
                <a:gd name="connsiteY19" fmla="*/ 44133 h 276140"/>
                <a:gd name="connsiteX20" fmla="*/ 93337 w 191081"/>
                <a:gd name="connsiteY20" fmla="*/ 43649 h 276140"/>
                <a:gd name="connsiteX21" fmla="*/ 100258 w 191081"/>
                <a:gd name="connsiteY21" fmla="*/ 45101 h 276140"/>
                <a:gd name="connsiteX22" fmla="*/ 103441 w 191081"/>
                <a:gd name="connsiteY22" fmla="*/ 49736 h 276140"/>
                <a:gd name="connsiteX23" fmla="*/ 102888 w 191081"/>
                <a:gd name="connsiteY23" fmla="*/ 52019 h 276140"/>
                <a:gd name="connsiteX24" fmla="*/ 101365 w 191081"/>
                <a:gd name="connsiteY24" fmla="*/ 54440 h 276140"/>
                <a:gd name="connsiteX25" fmla="*/ 99565 w 191081"/>
                <a:gd name="connsiteY25" fmla="*/ 56861 h 276140"/>
                <a:gd name="connsiteX26" fmla="*/ 98182 w 191081"/>
                <a:gd name="connsiteY26" fmla="*/ 59213 h 276140"/>
                <a:gd name="connsiteX27" fmla="*/ 94306 w 191081"/>
                <a:gd name="connsiteY27" fmla="*/ 67098 h 276140"/>
                <a:gd name="connsiteX28" fmla="*/ 92644 w 191081"/>
                <a:gd name="connsiteY28" fmla="*/ 69589 h 276140"/>
                <a:gd name="connsiteX29" fmla="*/ 88284 w 191081"/>
                <a:gd name="connsiteY29" fmla="*/ 74292 h 276140"/>
                <a:gd name="connsiteX30" fmla="*/ 83508 w 191081"/>
                <a:gd name="connsiteY30" fmla="*/ 77474 h 276140"/>
                <a:gd name="connsiteX31" fmla="*/ 78110 w 191081"/>
                <a:gd name="connsiteY31" fmla="*/ 79757 h 276140"/>
                <a:gd name="connsiteX32" fmla="*/ 71950 w 191081"/>
                <a:gd name="connsiteY32" fmla="*/ 81486 h 276140"/>
                <a:gd name="connsiteX33" fmla="*/ 82124 w 191081"/>
                <a:gd name="connsiteY33" fmla="*/ 81694 h 276140"/>
                <a:gd name="connsiteX34" fmla="*/ 85101 w 191081"/>
                <a:gd name="connsiteY34" fmla="*/ 82939 h 276140"/>
                <a:gd name="connsiteX35" fmla="*/ 81778 w 191081"/>
                <a:gd name="connsiteY35" fmla="*/ 85775 h 276140"/>
                <a:gd name="connsiteX36" fmla="*/ 80671 w 191081"/>
                <a:gd name="connsiteY36" fmla="*/ 86190 h 276140"/>
                <a:gd name="connsiteX37" fmla="*/ 77972 w 191081"/>
                <a:gd name="connsiteY37" fmla="*/ 86951 h 276140"/>
                <a:gd name="connsiteX38" fmla="*/ 76726 w 191081"/>
                <a:gd name="connsiteY38" fmla="*/ 87435 h 276140"/>
                <a:gd name="connsiteX39" fmla="*/ 73196 w 191081"/>
                <a:gd name="connsiteY39" fmla="*/ 89580 h 276140"/>
                <a:gd name="connsiteX40" fmla="*/ 71812 w 191081"/>
                <a:gd name="connsiteY40" fmla="*/ 90064 h 276140"/>
                <a:gd name="connsiteX41" fmla="*/ 69389 w 191081"/>
                <a:gd name="connsiteY41" fmla="*/ 90272 h 276140"/>
                <a:gd name="connsiteX42" fmla="*/ 66829 w 191081"/>
                <a:gd name="connsiteY42" fmla="*/ 89995 h 276140"/>
                <a:gd name="connsiteX43" fmla="*/ 64268 w 191081"/>
                <a:gd name="connsiteY43" fmla="*/ 89372 h 276140"/>
                <a:gd name="connsiteX44" fmla="*/ 61984 w 191081"/>
                <a:gd name="connsiteY44" fmla="*/ 88473 h 276140"/>
                <a:gd name="connsiteX45" fmla="*/ 65029 w 191081"/>
                <a:gd name="connsiteY45" fmla="*/ 90341 h 276140"/>
                <a:gd name="connsiteX46" fmla="*/ 69182 w 191081"/>
                <a:gd name="connsiteY46" fmla="*/ 91586 h 276140"/>
                <a:gd name="connsiteX47" fmla="*/ 73473 w 191081"/>
                <a:gd name="connsiteY47" fmla="*/ 92208 h 276140"/>
                <a:gd name="connsiteX48" fmla="*/ 77003 w 191081"/>
                <a:gd name="connsiteY48" fmla="*/ 92208 h 276140"/>
                <a:gd name="connsiteX49" fmla="*/ 79425 w 191081"/>
                <a:gd name="connsiteY49" fmla="*/ 91586 h 276140"/>
                <a:gd name="connsiteX50" fmla="*/ 81709 w 191081"/>
                <a:gd name="connsiteY50" fmla="*/ 90825 h 276140"/>
                <a:gd name="connsiteX51" fmla="*/ 84062 w 191081"/>
                <a:gd name="connsiteY51" fmla="*/ 90272 h 276140"/>
                <a:gd name="connsiteX52" fmla="*/ 86762 w 191081"/>
                <a:gd name="connsiteY52" fmla="*/ 90272 h 276140"/>
                <a:gd name="connsiteX53" fmla="*/ 92506 w 191081"/>
                <a:gd name="connsiteY53" fmla="*/ 92070 h 276140"/>
                <a:gd name="connsiteX54" fmla="*/ 98458 w 191081"/>
                <a:gd name="connsiteY54" fmla="*/ 95321 h 276140"/>
                <a:gd name="connsiteX55" fmla="*/ 103649 w 191081"/>
                <a:gd name="connsiteY55" fmla="*/ 99541 h 276140"/>
                <a:gd name="connsiteX56" fmla="*/ 107317 w 191081"/>
                <a:gd name="connsiteY56" fmla="*/ 104314 h 276140"/>
                <a:gd name="connsiteX57" fmla="*/ 109394 w 191081"/>
                <a:gd name="connsiteY57" fmla="*/ 110055 h 276140"/>
                <a:gd name="connsiteX58" fmla="*/ 110916 w 191081"/>
                <a:gd name="connsiteY58" fmla="*/ 116488 h 276140"/>
                <a:gd name="connsiteX59" fmla="*/ 113062 w 191081"/>
                <a:gd name="connsiteY59" fmla="*/ 122506 h 276140"/>
                <a:gd name="connsiteX60" fmla="*/ 117007 w 191081"/>
                <a:gd name="connsiteY60" fmla="*/ 127141 h 276140"/>
                <a:gd name="connsiteX61" fmla="*/ 119983 w 191081"/>
                <a:gd name="connsiteY61" fmla="*/ 128732 h 276140"/>
                <a:gd name="connsiteX62" fmla="*/ 126073 w 191081"/>
                <a:gd name="connsiteY62" fmla="*/ 131222 h 276140"/>
                <a:gd name="connsiteX63" fmla="*/ 128980 w 191081"/>
                <a:gd name="connsiteY63" fmla="*/ 133159 h 276140"/>
                <a:gd name="connsiteX64" fmla="*/ 136248 w 191081"/>
                <a:gd name="connsiteY64" fmla="*/ 139869 h 276140"/>
                <a:gd name="connsiteX65" fmla="*/ 139016 w 191081"/>
                <a:gd name="connsiteY65" fmla="*/ 141806 h 276140"/>
                <a:gd name="connsiteX66" fmla="*/ 136940 w 191081"/>
                <a:gd name="connsiteY66" fmla="*/ 144642 h 276140"/>
                <a:gd name="connsiteX67" fmla="*/ 138185 w 191081"/>
                <a:gd name="connsiteY67" fmla="*/ 148585 h 276140"/>
                <a:gd name="connsiteX68" fmla="*/ 143169 w 191081"/>
                <a:gd name="connsiteY68" fmla="*/ 155986 h 276140"/>
                <a:gd name="connsiteX69" fmla="*/ 139293 w 191081"/>
                <a:gd name="connsiteY69" fmla="*/ 154395 h 276140"/>
                <a:gd name="connsiteX70" fmla="*/ 135417 w 191081"/>
                <a:gd name="connsiteY70" fmla="*/ 153427 h 276140"/>
                <a:gd name="connsiteX71" fmla="*/ 131403 w 191081"/>
                <a:gd name="connsiteY71" fmla="*/ 152943 h 276140"/>
                <a:gd name="connsiteX72" fmla="*/ 127112 w 191081"/>
                <a:gd name="connsiteY72" fmla="*/ 152804 h 276140"/>
                <a:gd name="connsiteX73" fmla="*/ 129188 w 191081"/>
                <a:gd name="connsiteY73" fmla="*/ 153288 h 276140"/>
                <a:gd name="connsiteX74" fmla="*/ 133410 w 191081"/>
                <a:gd name="connsiteY74" fmla="*/ 153773 h 276140"/>
                <a:gd name="connsiteX75" fmla="*/ 135417 w 191081"/>
                <a:gd name="connsiteY75" fmla="*/ 154257 h 276140"/>
                <a:gd name="connsiteX76" fmla="*/ 137493 w 191081"/>
                <a:gd name="connsiteY76" fmla="*/ 155364 h 276140"/>
                <a:gd name="connsiteX77" fmla="*/ 139777 w 191081"/>
                <a:gd name="connsiteY77" fmla="*/ 156886 h 276140"/>
                <a:gd name="connsiteX78" fmla="*/ 143722 w 191081"/>
                <a:gd name="connsiteY78" fmla="*/ 160275 h 276140"/>
                <a:gd name="connsiteX79" fmla="*/ 145106 w 191081"/>
                <a:gd name="connsiteY79" fmla="*/ 161935 h 276140"/>
                <a:gd name="connsiteX80" fmla="*/ 146698 w 191081"/>
                <a:gd name="connsiteY80" fmla="*/ 164218 h 276140"/>
                <a:gd name="connsiteX81" fmla="*/ 147875 w 191081"/>
                <a:gd name="connsiteY81" fmla="*/ 166639 h 276140"/>
                <a:gd name="connsiteX82" fmla="*/ 148221 w 191081"/>
                <a:gd name="connsiteY82" fmla="*/ 168783 h 276140"/>
                <a:gd name="connsiteX83" fmla="*/ 147252 w 191081"/>
                <a:gd name="connsiteY83" fmla="*/ 170789 h 276140"/>
                <a:gd name="connsiteX84" fmla="*/ 141784 w 191081"/>
                <a:gd name="connsiteY84" fmla="*/ 176116 h 276140"/>
                <a:gd name="connsiteX85" fmla="*/ 144414 w 191081"/>
                <a:gd name="connsiteY85" fmla="*/ 177638 h 276140"/>
                <a:gd name="connsiteX86" fmla="*/ 146075 w 191081"/>
                <a:gd name="connsiteY86" fmla="*/ 178260 h 276140"/>
                <a:gd name="connsiteX87" fmla="*/ 147667 w 191081"/>
                <a:gd name="connsiteY87" fmla="*/ 178053 h 276140"/>
                <a:gd name="connsiteX88" fmla="*/ 150021 w 191081"/>
                <a:gd name="connsiteY88" fmla="*/ 177223 h 276140"/>
                <a:gd name="connsiteX89" fmla="*/ 150782 w 191081"/>
                <a:gd name="connsiteY89" fmla="*/ 176600 h 276140"/>
                <a:gd name="connsiteX90" fmla="*/ 152235 w 191081"/>
                <a:gd name="connsiteY90" fmla="*/ 174940 h 276140"/>
                <a:gd name="connsiteX91" fmla="*/ 153204 w 191081"/>
                <a:gd name="connsiteY91" fmla="*/ 174317 h 276140"/>
                <a:gd name="connsiteX92" fmla="*/ 154796 w 191081"/>
                <a:gd name="connsiteY92" fmla="*/ 174040 h 276140"/>
                <a:gd name="connsiteX93" fmla="*/ 156526 w 191081"/>
                <a:gd name="connsiteY93" fmla="*/ 174179 h 276140"/>
                <a:gd name="connsiteX94" fmla="*/ 166354 w 191081"/>
                <a:gd name="connsiteY94" fmla="*/ 175839 h 276140"/>
                <a:gd name="connsiteX95" fmla="*/ 171960 w 191081"/>
                <a:gd name="connsiteY95" fmla="*/ 178260 h 276140"/>
                <a:gd name="connsiteX96" fmla="*/ 175836 w 191081"/>
                <a:gd name="connsiteY96" fmla="*/ 182411 h 276140"/>
                <a:gd name="connsiteX97" fmla="*/ 177151 w 191081"/>
                <a:gd name="connsiteY97" fmla="*/ 188913 h 276140"/>
                <a:gd name="connsiteX98" fmla="*/ 175006 w 191081"/>
                <a:gd name="connsiteY98" fmla="*/ 196660 h 276140"/>
                <a:gd name="connsiteX99" fmla="*/ 174037 w 191081"/>
                <a:gd name="connsiteY99" fmla="*/ 198874 h 276140"/>
                <a:gd name="connsiteX100" fmla="*/ 172652 w 191081"/>
                <a:gd name="connsiteY100" fmla="*/ 200534 h 276140"/>
                <a:gd name="connsiteX101" fmla="*/ 170922 w 191081"/>
                <a:gd name="connsiteY101" fmla="*/ 201779 h 276140"/>
                <a:gd name="connsiteX102" fmla="*/ 169192 w 191081"/>
                <a:gd name="connsiteY102" fmla="*/ 202817 h 276140"/>
                <a:gd name="connsiteX103" fmla="*/ 167877 w 191081"/>
                <a:gd name="connsiteY103" fmla="*/ 203854 h 276140"/>
                <a:gd name="connsiteX104" fmla="*/ 167669 w 191081"/>
                <a:gd name="connsiteY104" fmla="*/ 203854 h 276140"/>
                <a:gd name="connsiteX105" fmla="*/ 167254 w 191081"/>
                <a:gd name="connsiteY105" fmla="*/ 203923 h 276140"/>
                <a:gd name="connsiteX106" fmla="*/ 166769 w 191081"/>
                <a:gd name="connsiteY106" fmla="*/ 204062 h 276140"/>
                <a:gd name="connsiteX107" fmla="*/ 166423 w 191081"/>
                <a:gd name="connsiteY107" fmla="*/ 204338 h 276140"/>
                <a:gd name="connsiteX108" fmla="*/ 166423 w 191081"/>
                <a:gd name="connsiteY108" fmla="*/ 204823 h 276140"/>
                <a:gd name="connsiteX109" fmla="*/ 166839 w 191081"/>
                <a:gd name="connsiteY109" fmla="*/ 205791 h 276140"/>
                <a:gd name="connsiteX110" fmla="*/ 166977 w 191081"/>
                <a:gd name="connsiteY110" fmla="*/ 206967 h 276140"/>
                <a:gd name="connsiteX111" fmla="*/ 166493 w 191081"/>
                <a:gd name="connsiteY111" fmla="*/ 208074 h 276140"/>
                <a:gd name="connsiteX112" fmla="*/ 165316 w 191081"/>
                <a:gd name="connsiteY112" fmla="*/ 208904 h 276140"/>
                <a:gd name="connsiteX113" fmla="*/ 164070 w 191081"/>
                <a:gd name="connsiteY113" fmla="*/ 208904 h 276140"/>
                <a:gd name="connsiteX114" fmla="*/ 162824 w 191081"/>
                <a:gd name="connsiteY114" fmla="*/ 208696 h 276140"/>
                <a:gd name="connsiteX115" fmla="*/ 161509 w 191081"/>
                <a:gd name="connsiteY115" fmla="*/ 208696 h 276140"/>
                <a:gd name="connsiteX116" fmla="*/ 160264 w 191081"/>
                <a:gd name="connsiteY116" fmla="*/ 209111 h 276140"/>
                <a:gd name="connsiteX117" fmla="*/ 159018 w 191081"/>
                <a:gd name="connsiteY117" fmla="*/ 209665 h 276140"/>
                <a:gd name="connsiteX118" fmla="*/ 156526 w 191081"/>
                <a:gd name="connsiteY118" fmla="*/ 210910 h 276140"/>
                <a:gd name="connsiteX119" fmla="*/ 158810 w 191081"/>
                <a:gd name="connsiteY119" fmla="*/ 211671 h 276140"/>
                <a:gd name="connsiteX120" fmla="*/ 159848 w 191081"/>
                <a:gd name="connsiteY120" fmla="*/ 213124 h 276140"/>
                <a:gd name="connsiteX121" fmla="*/ 159502 w 191081"/>
                <a:gd name="connsiteY121" fmla="*/ 214784 h 276140"/>
                <a:gd name="connsiteX122" fmla="*/ 157980 w 191081"/>
                <a:gd name="connsiteY122" fmla="*/ 216444 h 276140"/>
                <a:gd name="connsiteX123" fmla="*/ 156042 w 191081"/>
                <a:gd name="connsiteY123" fmla="*/ 217205 h 276140"/>
                <a:gd name="connsiteX124" fmla="*/ 151751 w 191081"/>
                <a:gd name="connsiteY124" fmla="*/ 217827 h 276140"/>
                <a:gd name="connsiteX125" fmla="*/ 149743 w 191081"/>
                <a:gd name="connsiteY125" fmla="*/ 218865 h 276140"/>
                <a:gd name="connsiteX126" fmla="*/ 152027 w 191081"/>
                <a:gd name="connsiteY126" fmla="*/ 218588 h 276140"/>
                <a:gd name="connsiteX127" fmla="*/ 154242 w 191081"/>
                <a:gd name="connsiteY127" fmla="*/ 219626 h 276140"/>
                <a:gd name="connsiteX128" fmla="*/ 156526 w 191081"/>
                <a:gd name="connsiteY128" fmla="*/ 221079 h 276140"/>
                <a:gd name="connsiteX129" fmla="*/ 159087 w 191081"/>
                <a:gd name="connsiteY129" fmla="*/ 221978 h 276140"/>
                <a:gd name="connsiteX130" fmla="*/ 161579 w 191081"/>
                <a:gd name="connsiteY130" fmla="*/ 221839 h 276140"/>
                <a:gd name="connsiteX131" fmla="*/ 164970 w 191081"/>
                <a:gd name="connsiteY131" fmla="*/ 221424 h 276140"/>
                <a:gd name="connsiteX132" fmla="*/ 168223 w 191081"/>
                <a:gd name="connsiteY132" fmla="*/ 221217 h 276140"/>
                <a:gd name="connsiteX133" fmla="*/ 170299 w 191081"/>
                <a:gd name="connsiteY133" fmla="*/ 221909 h 276140"/>
                <a:gd name="connsiteX134" fmla="*/ 171130 w 191081"/>
                <a:gd name="connsiteY134" fmla="*/ 224468 h 276140"/>
                <a:gd name="connsiteX135" fmla="*/ 169953 w 191081"/>
                <a:gd name="connsiteY135" fmla="*/ 226751 h 276140"/>
                <a:gd name="connsiteX136" fmla="*/ 167877 w 191081"/>
                <a:gd name="connsiteY136" fmla="*/ 228618 h 276140"/>
                <a:gd name="connsiteX137" fmla="*/ 165939 w 191081"/>
                <a:gd name="connsiteY137" fmla="*/ 229933 h 276140"/>
                <a:gd name="connsiteX138" fmla="*/ 162271 w 191081"/>
                <a:gd name="connsiteY138" fmla="*/ 233184 h 276140"/>
                <a:gd name="connsiteX139" fmla="*/ 161233 w 191081"/>
                <a:gd name="connsiteY139" fmla="*/ 233945 h 276140"/>
                <a:gd name="connsiteX140" fmla="*/ 161025 w 191081"/>
                <a:gd name="connsiteY140" fmla="*/ 234221 h 276140"/>
                <a:gd name="connsiteX141" fmla="*/ 160540 w 191081"/>
                <a:gd name="connsiteY141" fmla="*/ 235052 h 276140"/>
                <a:gd name="connsiteX142" fmla="*/ 160333 w 191081"/>
                <a:gd name="connsiteY142" fmla="*/ 235328 h 276140"/>
                <a:gd name="connsiteX143" fmla="*/ 159641 w 191081"/>
                <a:gd name="connsiteY143" fmla="*/ 235467 h 276140"/>
                <a:gd name="connsiteX144" fmla="*/ 157772 w 191081"/>
                <a:gd name="connsiteY144" fmla="*/ 235052 h 276140"/>
                <a:gd name="connsiteX145" fmla="*/ 157011 w 191081"/>
                <a:gd name="connsiteY145" fmla="*/ 235052 h 276140"/>
                <a:gd name="connsiteX146" fmla="*/ 154658 w 191081"/>
                <a:gd name="connsiteY146" fmla="*/ 236228 h 276140"/>
                <a:gd name="connsiteX147" fmla="*/ 149743 w 191081"/>
                <a:gd name="connsiteY147" fmla="*/ 239133 h 276140"/>
                <a:gd name="connsiteX148" fmla="*/ 147252 w 191081"/>
                <a:gd name="connsiteY148" fmla="*/ 240101 h 276140"/>
                <a:gd name="connsiteX149" fmla="*/ 144068 w 191081"/>
                <a:gd name="connsiteY149" fmla="*/ 240309 h 276140"/>
                <a:gd name="connsiteX150" fmla="*/ 137493 w 191081"/>
                <a:gd name="connsiteY150" fmla="*/ 239202 h 276140"/>
                <a:gd name="connsiteX151" fmla="*/ 134240 w 191081"/>
                <a:gd name="connsiteY151" fmla="*/ 238925 h 276140"/>
                <a:gd name="connsiteX152" fmla="*/ 122751 w 191081"/>
                <a:gd name="connsiteY152" fmla="*/ 239340 h 276140"/>
                <a:gd name="connsiteX153" fmla="*/ 117215 w 191081"/>
                <a:gd name="connsiteY153" fmla="*/ 238579 h 276140"/>
                <a:gd name="connsiteX154" fmla="*/ 111608 w 191081"/>
                <a:gd name="connsiteY154" fmla="*/ 236228 h 276140"/>
                <a:gd name="connsiteX155" fmla="*/ 112093 w 191081"/>
                <a:gd name="connsiteY155" fmla="*/ 236781 h 276140"/>
                <a:gd name="connsiteX156" fmla="*/ 112854 w 191081"/>
                <a:gd name="connsiteY156" fmla="*/ 238095 h 276140"/>
                <a:gd name="connsiteX157" fmla="*/ 113269 w 191081"/>
                <a:gd name="connsiteY157" fmla="*/ 238648 h 276140"/>
                <a:gd name="connsiteX158" fmla="*/ 110016 w 191081"/>
                <a:gd name="connsiteY158" fmla="*/ 240516 h 276140"/>
                <a:gd name="connsiteX159" fmla="*/ 106348 w 191081"/>
                <a:gd name="connsiteY159" fmla="*/ 241692 h 276140"/>
                <a:gd name="connsiteX160" fmla="*/ 102541 w 191081"/>
                <a:gd name="connsiteY160" fmla="*/ 242107 h 276140"/>
                <a:gd name="connsiteX161" fmla="*/ 98735 w 191081"/>
                <a:gd name="connsiteY161" fmla="*/ 241761 h 276140"/>
                <a:gd name="connsiteX162" fmla="*/ 100050 w 191081"/>
                <a:gd name="connsiteY162" fmla="*/ 244528 h 276140"/>
                <a:gd name="connsiteX163" fmla="*/ 98597 w 191081"/>
                <a:gd name="connsiteY163" fmla="*/ 245289 h 276140"/>
                <a:gd name="connsiteX164" fmla="*/ 93198 w 191081"/>
                <a:gd name="connsiteY164" fmla="*/ 244667 h 276140"/>
                <a:gd name="connsiteX165" fmla="*/ 92160 w 191081"/>
                <a:gd name="connsiteY165" fmla="*/ 244805 h 276140"/>
                <a:gd name="connsiteX166" fmla="*/ 90429 w 191081"/>
                <a:gd name="connsiteY166" fmla="*/ 245497 h 276140"/>
                <a:gd name="connsiteX167" fmla="*/ 89807 w 191081"/>
                <a:gd name="connsiteY167" fmla="*/ 245497 h 276140"/>
                <a:gd name="connsiteX168" fmla="*/ 88353 w 191081"/>
                <a:gd name="connsiteY168" fmla="*/ 245082 h 276140"/>
                <a:gd name="connsiteX169" fmla="*/ 85862 w 191081"/>
                <a:gd name="connsiteY169" fmla="*/ 243629 h 276140"/>
                <a:gd name="connsiteX170" fmla="*/ 84477 w 191081"/>
                <a:gd name="connsiteY170" fmla="*/ 243006 h 276140"/>
                <a:gd name="connsiteX171" fmla="*/ 81225 w 191081"/>
                <a:gd name="connsiteY171" fmla="*/ 242246 h 276140"/>
                <a:gd name="connsiteX172" fmla="*/ 77764 w 191081"/>
                <a:gd name="connsiteY172" fmla="*/ 242246 h 276140"/>
                <a:gd name="connsiteX173" fmla="*/ 74373 w 191081"/>
                <a:gd name="connsiteY173" fmla="*/ 242868 h 276140"/>
                <a:gd name="connsiteX174" fmla="*/ 71328 w 191081"/>
                <a:gd name="connsiteY174" fmla="*/ 244390 h 276140"/>
                <a:gd name="connsiteX175" fmla="*/ 69251 w 191081"/>
                <a:gd name="connsiteY175" fmla="*/ 246880 h 276140"/>
                <a:gd name="connsiteX176" fmla="*/ 67383 w 191081"/>
                <a:gd name="connsiteY176" fmla="*/ 253037 h 276140"/>
                <a:gd name="connsiteX177" fmla="*/ 65514 w 191081"/>
                <a:gd name="connsiteY177" fmla="*/ 255665 h 276140"/>
                <a:gd name="connsiteX178" fmla="*/ 62468 w 191081"/>
                <a:gd name="connsiteY178" fmla="*/ 256910 h 276140"/>
                <a:gd name="connsiteX179" fmla="*/ 59908 w 191081"/>
                <a:gd name="connsiteY179" fmla="*/ 255665 h 276140"/>
                <a:gd name="connsiteX180" fmla="*/ 57347 w 191081"/>
                <a:gd name="connsiteY180" fmla="*/ 253590 h 276140"/>
                <a:gd name="connsiteX181" fmla="*/ 54302 w 191081"/>
                <a:gd name="connsiteY181" fmla="*/ 252207 h 276140"/>
                <a:gd name="connsiteX182" fmla="*/ 52363 w 191081"/>
                <a:gd name="connsiteY182" fmla="*/ 252345 h 276140"/>
                <a:gd name="connsiteX183" fmla="*/ 49734 w 191081"/>
                <a:gd name="connsiteY183" fmla="*/ 252967 h 276140"/>
                <a:gd name="connsiteX184" fmla="*/ 45027 w 191081"/>
                <a:gd name="connsiteY184" fmla="*/ 254558 h 276140"/>
                <a:gd name="connsiteX185" fmla="*/ 41844 w 191081"/>
                <a:gd name="connsiteY185" fmla="*/ 255942 h 276140"/>
                <a:gd name="connsiteX186" fmla="*/ 40390 w 191081"/>
                <a:gd name="connsiteY186" fmla="*/ 256841 h 276140"/>
                <a:gd name="connsiteX187" fmla="*/ 38937 w 191081"/>
                <a:gd name="connsiteY187" fmla="*/ 257948 h 276140"/>
                <a:gd name="connsiteX188" fmla="*/ 35753 w 191081"/>
                <a:gd name="connsiteY188" fmla="*/ 261683 h 276140"/>
                <a:gd name="connsiteX189" fmla="*/ 35061 w 191081"/>
                <a:gd name="connsiteY189" fmla="*/ 262375 h 276140"/>
                <a:gd name="connsiteX190" fmla="*/ 32431 w 191081"/>
                <a:gd name="connsiteY190" fmla="*/ 262721 h 276140"/>
                <a:gd name="connsiteX191" fmla="*/ 29870 w 191081"/>
                <a:gd name="connsiteY191" fmla="*/ 261891 h 276140"/>
                <a:gd name="connsiteX192" fmla="*/ 27171 w 191081"/>
                <a:gd name="connsiteY192" fmla="*/ 261407 h 276140"/>
                <a:gd name="connsiteX193" fmla="*/ 24195 w 191081"/>
                <a:gd name="connsiteY193" fmla="*/ 262790 h 276140"/>
                <a:gd name="connsiteX194" fmla="*/ 23503 w 191081"/>
                <a:gd name="connsiteY194" fmla="*/ 260300 h 276140"/>
                <a:gd name="connsiteX195" fmla="*/ 25233 w 191081"/>
                <a:gd name="connsiteY195" fmla="*/ 258640 h 276140"/>
                <a:gd name="connsiteX196" fmla="*/ 30216 w 191081"/>
                <a:gd name="connsiteY196" fmla="*/ 256495 h 276140"/>
                <a:gd name="connsiteX197" fmla="*/ 32362 w 191081"/>
                <a:gd name="connsiteY197" fmla="*/ 254766 h 276140"/>
                <a:gd name="connsiteX198" fmla="*/ 37760 w 191081"/>
                <a:gd name="connsiteY198" fmla="*/ 248264 h 276140"/>
                <a:gd name="connsiteX199" fmla="*/ 43920 w 191081"/>
                <a:gd name="connsiteY199" fmla="*/ 242522 h 276140"/>
                <a:gd name="connsiteX200" fmla="*/ 45581 w 191081"/>
                <a:gd name="connsiteY200" fmla="*/ 240240 h 276140"/>
                <a:gd name="connsiteX201" fmla="*/ 45996 w 191081"/>
                <a:gd name="connsiteY201" fmla="*/ 238925 h 276140"/>
                <a:gd name="connsiteX202" fmla="*/ 46342 w 191081"/>
                <a:gd name="connsiteY202" fmla="*/ 236020 h 276140"/>
                <a:gd name="connsiteX203" fmla="*/ 46757 w 191081"/>
                <a:gd name="connsiteY203" fmla="*/ 234844 h 276140"/>
                <a:gd name="connsiteX204" fmla="*/ 47865 w 191081"/>
                <a:gd name="connsiteY204" fmla="*/ 233806 h 276140"/>
                <a:gd name="connsiteX205" fmla="*/ 50495 w 191081"/>
                <a:gd name="connsiteY205" fmla="*/ 232700 h 276140"/>
                <a:gd name="connsiteX206" fmla="*/ 51810 w 191081"/>
                <a:gd name="connsiteY206" fmla="*/ 231800 h 276140"/>
                <a:gd name="connsiteX207" fmla="*/ 54025 w 191081"/>
                <a:gd name="connsiteY207" fmla="*/ 229172 h 276140"/>
                <a:gd name="connsiteX208" fmla="*/ 54993 w 191081"/>
                <a:gd name="connsiteY208" fmla="*/ 227442 h 276140"/>
                <a:gd name="connsiteX209" fmla="*/ 56586 w 191081"/>
                <a:gd name="connsiteY209" fmla="*/ 226405 h 276140"/>
                <a:gd name="connsiteX210" fmla="*/ 60669 w 191081"/>
                <a:gd name="connsiteY210" fmla="*/ 225852 h 276140"/>
                <a:gd name="connsiteX211" fmla="*/ 63853 w 191081"/>
                <a:gd name="connsiteY211" fmla="*/ 225990 h 276140"/>
                <a:gd name="connsiteX212" fmla="*/ 70220 w 191081"/>
                <a:gd name="connsiteY212" fmla="*/ 226958 h 276140"/>
                <a:gd name="connsiteX213" fmla="*/ 73335 w 191081"/>
                <a:gd name="connsiteY213" fmla="*/ 226958 h 276140"/>
                <a:gd name="connsiteX214" fmla="*/ 77972 w 191081"/>
                <a:gd name="connsiteY214" fmla="*/ 224745 h 276140"/>
                <a:gd name="connsiteX215" fmla="*/ 82678 w 191081"/>
                <a:gd name="connsiteY215" fmla="*/ 220110 h 276140"/>
                <a:gd name="connsiteX216" fmla="*/ 90429 w 191081"/>
                <a:gd name="connsiteY216" fmla="*/ 210288 h 276140"/>
                <a:gd name="connsiteX217" fmla="*/ 77556 w 191081"/>
                <a:gd name="connsiteY217" fmla="*/ 217481 h 276140"/>
                <a:gd name="connsiteX218" fmla="*/ 73958 w 191081"/>
                <a:gd name="connsiteY218" fmla="*/ 220110 h 276140"/>
                <a:gd name="connsiteX219" fmla="*/ 71950 w 191081"/>
                <a:gd name="connsiteY219" fmla="*/ 220802 h 276140"/>
                <a:gd name="connsiteX220" fmla="*/ 68836 w 191081"/>
                <a:gd name="connsiteY220" fmla="*/ 220664 h 276140"/>
                <a:gd name="connsiteX221" fmla="*/ 66552 w 191081"/>
                <a:gd name="connsiteY221" fmla="*/ 219349 h 276140"/>
                <a:gd name="connsiteX222" fmla="*/ 64475 w 191081"/>
                <a:gd name="connsiteY222" fmla="*/ 217551 h 276140"/>
                <a:gd name="connsiteX223" fmla="*/ 62122 w 191081"/>
                <a:gd name="connsiteY223" fmla="*/ 215960 h 276140"/>
                <a:gd name="connsiteX224" fmla="*/ 59769 w 191081"/>
                <a:gd name="connsiteY224" fmla="*/ 215268 h 276140"/>
                <a:gd name="connsiteX225" fmla="*/ 57693 w 191081"/>
                <a:gd name="connsiteY225" fmla="*/ 215268 h 276140"/>
                <a:gd name="connsiteX226" fmla="*/ 55547 w 191081"/>
                <a:gd name="connsiteY226" fmla="*/ 215545 h 276140"/>
                <a:gd name="connsiteX227" fmla="*/ 52986 w 191081"/>
                <a:gd name="connsiteY227" fmla="*/ 215545 h 276140"/>
                <a:gd name="connsiteX228" fmla="*/ 55063 w 191081"/>
                <a:gd name="connsiteY228" fmla="*/ 213400 h 276140"/>
                <a:gd name="connsiteX229" fmla="*/ 56032 w 191081"/>
                <a:gd name="connsiteY229" fmla="*/ 212778 h 276140"/>
                <a:gd name="connsiteX230" fmla="*/ 54025 w 191081"/>
                <a:gd name="connsiteY230" fmla="*/ 212363 h 276140"/>
                <a:gd name="connsiteX231" fmla="*/ 50772 w 191081"/>
                <a:gd name="connsiteY231" fmla="*/ 210841 h 276140"/>
                <a:gd name="connsiteX232" fmla="*/ 49111 w 191081"/>
                <a:gd name="connsiteY232" fmla="*/ 210288 h 276140"/>
                <a:gd name="connsiteX233" fmla="*/ 47173 w 191081"/>
                <a:gd name="connsiteY233" fmla="*/ 210288 h 276140"/>
                <a:gd name="connsiteX234" fmla="*/ 45719 w 191081"/>
                <a:gd name="connsiteY234" fmla="*/ 210772 h 276140"/>
                <a:gd name="connsiteX235" fmla="*/ 44404 w 191081"/>
                <a:gd name="connsiteY235" fmla="*/ 211463 h 276140"/>
                <a:gd name="connsiteX236" fmla="*/ 42743 w 191081"/>
                <a:gd name="connsiteY236" fmla="*/ 212155 h 276140"/>
                <a:gd name="connsiteX237" fmla="*/ 40598 w 191081"/>
                <a:gd name="connsiteY237" fmla="*/ 212916 h 276140"/>
                <a:gd name="connsiteX238" fmla="*/ 38590 w 191081"/>
                <a:gd name="connsiteY238" fmla="*/ 213400 h 276140"/>
                <a:gd name="connsiteX239" fmla="*/ 36653 w 191081"/>
                <a:gd name="connsiteY239" fmla="*/ 212985 h 276140"/>
                <a:gd name="connsiteX240" fmla="*/ 34577 w 191081"/>
                <a:gd name="connsiteY240" fmla="*/ 211394 h 276140"/>
                <a:gd name="connsiteX241" fmla="*/ 33884 w 191081"/>
                <a:gd name="connsiteY241" fmla="*/ 209942 h 276140"/>
                <a:gd name="connsiteX242" fmla="*/ 33607 w 191081"/>
                <a:gd name="connsiteY242" fmla="*/ 208489 h 276140"/>
                <a:gd name="connsiteX243" fmla="*/ 33123 w 191081"/>
                <a:gd name="connsiteY243" fmla="*/ 207175 h 276140"/>
                <a:gd name="connsiteX244" fmla="*/ 31808 w 191081"/>
                <a:gd name="connsiteY244" fmla="*/ 206137 h 276140"/>
                <a:gd name="connsiteX245" fmla="*/ 34715 w 191081"/>
                <a:gd name="connsiteY245" fmla="*/ 203232 h 276140"/>
                <a:gd name="connsiteX246" fmla="*/ 38590 w 191081"/>
                <a:gd name="connsiteY246" fmla="*/ 201157 h 276140"/>
                <a:gd name="connsiteX247" fmla="*/ 46688 w 191081"/>
                <a:gd name="connsiteY247" fmla="*/ 197905 h 276140"/>
                <a:gd name="connsiteX248" fmla="*/ 50702 w 191081"/>
                <a:gd name="connsiteY248" fmla="*/ 195554 h 276140"/>
                <a:gd name="connsiteX249" fmla="*/ 53402 w 191081"/>
                <a:gd name="connsiteY249" fmla="*/ 192994 h 276140"/>
                <a:gd name="connsiteX250" fmla="*/ 58523 w 191081"/>
                <a:gd name="connsiteY250" fmla="*/ 186492 h 276140"/>
                <a:gd name="connsiteX251" fmla="*/ 57139 w 191081"/>
                <a:gd name="connsiteY251" fmla="*/ 184901 h 276140"/>
                <a:gd name="connsiteX252" fmla="*/ 56170 w 191081"/>
                <a:gd name="connsiteY252" fmla="*/ 181719 h 276140"/>
                <a:gd name="connsiteX253" fmla="*/ 55686 w 191081"/>
                <a:gd name="connsiteY253" fmla="*/ 178260 h 276140"/>
                <a:gd name="connsiteX254" fmla="*/ 55963 w 191081"/>
                <a:gd name="connsiteY254" fmla="*/ 175701 h 276140"/>
                <a:gd name="connsiteX255" fmla="*/ 52710 w 191081"/>
                <a:gd name="connsiteY255" fmla="*/ 176116 h 276140"/>
                <a:gd name="connsiteX256" fmla="*/ 46896 w 191081"/>
                <a:gd name="connsiteY256" fmla="*/ 178329 h 276140"/>
                <a:gd name="connsiteX257" fmla="*/ 43851 w 191081"/>
                <a:gd name="connsiteY257" fmla="*/ 178813 h 276140"/>
                <a:gd name="connsiteX258" fmla="*/ 45442 w 191081"/>
                <a:gd name="connsiteY258" fmla="*/ 175701 h 276140"/>
                <a:gd name="connsiteX259" fmla="*/ 48903 w 191081"/>
                <a:gd name="connsiteY259" fmla="*/ 172104 h 276140"/>
                <a:gd name="connsiteX260" fmla="*/ 52917 w 191081"/>
                <a:gd name="connsiteY260" fmla="*/ 168922 h 276140"/>
                <a:gd name="connsiteX261" fmla="*/ 56101 w 191081"/>
                <a:gd name="connsiteY261" fmla="*/ 166847 h 276140"/>
                <a:gd name="connsiteX262" fmla="*/ 61084 w 191081"/>
                <a:gd name="connsiteY262" fmla="*/ 164840 h 276140"/>
                <a:gd name="connsiteX263" fmla="*/ 66413 w 191081"/>
                <a:gd name="connsiteY263" fmla="*/ 163941 h 276140"/>
                <a:gd name="connsiteX264" fmla="*/ 71743 w 191081"/>
                <a:gd name="connsiteY264" fmla="*/ 164218 h 276140"/>
                <a:gd name="connsiteX265" fmla="*/ 76587 w 191081"/>
                <a:gd name="connsiteY265" fmla="*/ 165809 h 276140"/>
                <a:gd name="connsiteX266" fmla="*/ 75619 w 191081"/>
                <a:gd name="connsiteY266" fmla="*/ 164010 h 276140"/>
                <a:gd name="connsiteX267" fmla="*/ 75411 w 191081"/>
                <a:gd name="connsiteY267" fmla="*/ 162558 h 276140"/>
                <a:gd name="connsiteX268" fmla="*/ 76103 w 191081"/>
                <a:gd name="connsiteY268" fmla="*/ 161728 h 276140"/>
                <a:gd name="connsiteX269" fmla="*/ 77695 w 191081"/>
                <a:gd name="connsiteY269" fmla="*/ 161728 h 276140"/>
                <a:gd name="connsiteX270" fmla="*/ 79356 w 191081"/>
                <a:gd name="connsiteY270" fmla="*/ 162558 h 276140"/>
                <a:gd name="connsiteX271" fmla="*/ 80186 w 191081"/>
                <a:gd name="connsiteY271" fmla="*/ 163941 h 276140"/>
                <a:gd name="connsiteX272" fmla="*/ 81363 w 191081"/>
                <a:gd name="connsiteY272" fmla="*/ 164840 h 276140"/>
                <a:gd name="connsiteX273" fmla="*/ 83785 w 191081"/>
                <a:gd name="connsiteY273" fmla="*/ 164425 h 276140"/>
                <a:gd name="connsiteX274" fmla="*/ 79910 w 191081"/>
                <a:gd name="connsiteY274" fmla="*/ 162558 h 276140"/>
                <a:gd name="connsiteX275" fmla="*/ 77972 w 191081"/>
                <a:gd name="connsiteY275" fmla="*/ 159722 h 276140"/>
                <a:gd name="connsiteX276" fmla="*/ 77972 w 191081"/>
                <a:gd name="connsiteY276" fmla="*/ 156263 h 276140"/>
                <a:gd name="connsiteX277" fmla="*/ 80117 w 191081"/>
                <a:gd name="connsiteY277" fmla="*/ 152458 h 276140"/>
                <a:gd name="connsiteX278" fmla="*/ 77626 w 191081"/>
                <a:gd name="connsiteY278" fmla="*/ 150729 h 276140"/>
                <a:gd name="connsiteX279" fmla="*/ 78525 w 191081"/>
                <a:gd name="connsiteY279" fmla="*/ 148100 h 276140"/>
                <a:gd name="connsiteX280" fmla="*/ 80602 w 191081"/>
                <a:gd name="connsiteY280" fmla="*/ 145195 h 276140"/>
                <a:gd name="connsiteX281" fmla="*/ 81571 w 191081"/>
                <a:gd name="connsiteY281" fmla="*/ 142567 h 276140"/>
                <a:gd name="connsiteX282" fmla="*/ 80532 w 191081"/>
                <a:gd name="connsiteY282" fmla="*/ 140699 h 276140"/>
                <a:gd name="connsiteX283" fmla="*/ 78525 w 191081"/>
                <a:gd name="connsiteY283" fmla="*/ 140422 h 276140"/>
                <a:gd name="connsiteX284" fmla="*/ 76034 w 191081"/>
                <a:gd name="connsiteY284" fmla="*/ 140561 h 276140"/>
                <a:gd name="connsiteX285" fmla="*/ 73473 w 191081"/>
                <a:gd name="connsiteY285" fmla="*/ 140007 h 276140"/>
                <a:gd name="connsiteX286" fmla="*/ 67728 w 191081"/>
                <a:gd name="connsiteY286" fmla="*/ 134404 h 276140"/>
                <a:gd name="connsiteX287" fmla="*/ 67313 w 191081"/>
                <a:gd name="connsiteY287" fmla="*/ 128109 h 276140"/>
                <a:gd name="connsiteX288" fmla="*/ 71050 w 191081"/>
                <a:gd name="connsiteY288" fmla="*/ 122437 h 276140"/>
                <a:gd name="connsiteX289" fmla="*/ 77764 w 191081"/>
                <a:gd name="connsiteY289" fmla="*/ 118909 h 276140"/>
                <a:gd name="connsiteX290" fmla="*/ 74304 w 191081"/>
                <a:gd name="connsiteY290" fmla="*/ 118633 h 276140"/>
                <a:gd name="connsiteX291" fmla="*/ 71120 w 191081"/>
                <a:gd name="connsiteY291" fmla="*/ 118771 h 276140"/>
                <a:gd name="connsiteX292" fmla="*/ 68074 w 191081"/>
                <a:gd name="connsiteY292" fmla="*/ 119393 h 276140"/>
                <a:gd name="connsiteX293" fmla="*/ 64891 w 191081"/>
                <a:gd name="connsiteY293" fmla="*/ 120500 h 276140"/>
                <a:gd name="connsiteX294" fmla="*/ 60461 w 191081"/>
                <a:gd name="connsiteY294" fmla="*/ 122437 h 276140"/>
                <a:gd name="connsiteX295" fmla="*/ 58247 w 191081"/>
                <a:gd name="connsiteY295" fmla="*/ 123129 h 276140"/>
                <a:gd name="connsiteX296" fmla="*/ 55893 w 191081"/>
                <a:gd name="connsiteY296" fmla="*/ 123406 h 276140"/>
                <a:gd name="connsiteX297" fmla="*/ 55063 w 191081"/>
                <a:gd name="connsiteY297" fmla="*/ 123129 h 276140"/>
                <a:gd name="connsiteX298" fmla="*/ 53678 w 191081"/>
                <a:gd name="connsiteY298" fmla="*/ 122022 h 276140"/>
                <a:gd name="connsiteX299" fmla="*/ 53056 w 191081"/>
                <a:gd name="connsiteY299" fmla="*/ 121815 h 276140"/>
                <a:gd name="connsiteX300" fmla="*/ 51810 w 191081"/>
                <a:gd name="connsiteY300" fmla="*/ 122091 h 276140"/>
                <a:gd name="connsiteX301" fmla="*/ 49526 w 191081"/>
                <a:gd name="connsiteY301" fmla="*/ 123267 h 276140"/>
                <a:gd name="connsiteX302" fmla="*/ 48280 w 191081"/>
                <a:gd name="connsiteY302" fmla="*/ 123682 h 276140"/>
                <a:gd name="connsiteX303" fmla="*/ 45166 w 191081"/>
                <a:gd name="connsiteY303" fmla="*/ 123267 h 276140"/>
                <a:gd name="connsiteX304" fmla="*/ 42190 w 191081"/>
                <a:gd name="connsiteY304" fmla="*/ 122299 h 276140"/>
                <a:gd name="connsiteX305" fmla="*/ 39906 w 191081"/>
                <a:gd name="connsiteY305" fmla="*/ 122645 h 276140"/>
                <a:gd name="connsiteX306" fmla="*/ 38937 w 191081"/>
                <a:gd name="connsiteY306" fmla="*/ 125896 h 276140"/>
                <a:gd name="connsiteX307" fmla="*/ 36860 w 191081"/>
                <a:gd name="connsiteY307" fmla="*/ 123821 h 276140"/>
                <a:gd name="connsiteX308" fmla="*/ 34507 w 191081"/>
                <a:gd name="connsiteY308" fmla="*/ 120639 h 276140"/>
                <a:gd name="connsiteX309" fmla="*/ 33677 w 191081"/>
                <a:gd name="connsiteY309" fmla="*/ 118079 h 276140"/>
                <a:gd name="connsiteX310" fmla="*/ 35960 w 191081"/>
                <a:gd name="connsiteY310" fmla="*/ 117802 h 276140"/>
                <a:gd name="connsiteX311" fmla="*/ 40805 w 191081"/>
                <a:gd name="connsiteY311" fmla="*/ 110124 h 276140"/>
                <a:gd name="connsiteX312" fmla="*/ 43089 w 191081"/>
                <a:gd name="connsiteY312" fmla="*/ 105905 h 276140"/>
                <a:gd name="connsiteX313" fmla="*/ 43435 w 191081"/>
                <a:gd name="connsiteY313" fmla="*/ 102377 h 276140"/>
                <a:gd name="connsiteX314" fmla="*/ 42120 w 191081"/>
                <a:gd name="connsiteY314" fmla="*/ 100509 h 276140"/>
                <a:gd name="connsiteX315" fmla="*/ 40598 w 191081"/>
                <a:gd name="connsiteY315" fmla="*/ 99402 h 276140"/>
                <a:gd name="connsiteX316" fmla="*/ 39490 w 191081"/>
                <a:gd name="connsiteY316" fmla="*/ 98019 h 276140"/>
                <a:gd name="connsiteX317" fmla="*/ 39490 w 191081"/>
                <a:gd name="connsiteY317" fmla="*/ 95460 h 276140"/>
                <a:gd name="connsiteX318" fmla="*/ 40459 w 191081"/>
                <a:gd name="connsiteY318" fmla="*/ 93453 h 276140"/>
                <a:gd name="connsiteX319" fmla="*/ 41705 w 191081"/>
                <a:gd name="connsiteY319" fmla="*/ 92554 h 276140"/>
                <a:gd name="connsiteX320" fmla="*/ 43435 w 191081"/>
                <a:gd name="connsiteY320" fmla="*/ 92347 h 276140"/>
                <a:gd name="connsiteX321" fmla="*/ 45789 w 191081"/>
                <a:gd name="connsiteY321" fmla="*/ 92485 h 276140"/>
                <a:gd name="connsiteX322" fmla="*/ 43574 w 191081"/>
                <a:gd name="connsiteY322" fmla="*/ 91655 h 276140"/>
                <a:gd name="connsiteX323" fmla="*/ 41566 w 191081"/>
                <a:gd name="connsiteY323" fmla="*/ 90479 h 276140"/>
                <a:gd name="connsiteX324" fmla="*/ 40529 w 191081"/>
                <a:gd name="connsiteY324" fmla="*/ 88888 h 276140"/>
                <a:gd name="connsiteX325" fmla="*/ 41290 w 191081"/>
                <a:gd name="connsiteY325" fmla="*/ 86674 h 276140"/>
                <a:gd name="connsiteX326" fmla="*/ 39006 w 191081"/>
                <a:gd name="connsiteY326" fmla="*/ 88819 h 276140"/>
                <a:gd name="connsiteX327" fmla="*/ 32431 w 191081"/>
                <a:gd name="connsiteY327" fmla="*/ 93868 h 276140"/>
                <a:gd name="connsiteX328" fmla="*/ 32085 w 191081"/>
                <a:gd name="connsiteY328" fmla="*/ 90963 h 276140"/>
                <a:gd name="connsiteX329" fmla="*/ 33123 w 191081"/>
                <a:gd name="connsiteY329" fmla="*/ 88611 h 276140"/>
                <a:gd name="connsiteX330" fmla="*/ 34992 w 191081"/>
                <a:gd name="connsiteY330" fmla="*/ 86605 h 276140"/>
                <a:gd name="connsiteX331" fmla="*/ 37207 w 191081"/>
                <a:gd name="connsiteY331" fmla="*/ 84737 h 276140"/>
                <a:gd name="connsiteX332" fmla="*/ 34715 w 191081"/>
                <a:gd name="connsiteY332" fmla="*/ 86052 h 276140"/>
                <a:gd name="connsiteX333" fmla="*/ 32085 w 191081"/>
                <a:gd name="connsiteY333" fmla="*/ 87712 h 276140"/>
                <a:gd name="connsiteX334" fmla="*/ 29801 w 191081"/>
                <a:gd name="connsiteY334" fmla="*/ 89718 h 276140"/>
                <a:gd name="connsiteX335" fmla="*/ 28486 w 191081"/>
                <a:gd name="connsiteY335" fmla="*/ 92070 h 276140"/>
                <a:gd name="connsiteX336" fmla="*/ 28486 w 191081"/>
                <a:gd name="connsiteY336" fmla="*/ 93315 h 276140"/>
                <a:gd name="connsiteX337" fmla="*/ 28832 w 191081"/>
                <a:gd name="connsiteY337" fmla="*/ 96566 h 276140"/>
                <a:gd name="connsiteX338" fmla="*/ 28832 w 191081"/>
                <a:gd name="connsiteY338" fmla="*/ 98088 h 276140"/>
                <a:gd name="connsiteX339" fmla="*/ 27655 w 191081"/>
                <a:gd name="connsiteY339" fmla="*/ 102515 h 276140"/>
                <a:gd name="connsiteX340" fmla="*/ 26825 w 191081"/>
                <a:gd name="connsiteY340" fmla="*/ 104867 h 276140"/>
                <a:gd name="connsiteX341" fmla="*/ 25787 w 191081"/>
                <a:gd name="connsiteY341" fmla="*/ 106527 h 276140"/>
                <a:gd name="connsiteX342" fmla="*/ 24333 w 191081"/>
                <a:gd name="connsiteY342" fmla="*/ 107842 h 276140"/>
                <a:gd name="connsiteX343" fmla="*/ 23087 w 191081"/>
                <a:gd name="connsiteY343" fmla="*/ 108326 h 276140"/>
                <a:gd name="connsiteX344" fmla="*/ 22118 w 191081"/>
                <a:gd name="connsiteY344" fmla="*/ 107842 h 276140"/>
                <a:gd name="connsiteX345" fmla="*/ 21426 w 191081"/>
                <a:gd name="connsiteY345" fmla="*/ 106112 h 276140"/>
                <a:gd name="connsiteX346" fmla="*/ 21634 w 191081"/>
                <a:gd name="connsiteY346" fmla="*/ 103345 h 276140"/>
                <a:gd name="connsiteX347" fmla="*/ 23018 w 191081"/>
                <a:gd name="connsiteY347" fmla="*/ 100440 h 276140"/>
                <a:gd name="connsiteX348" fmla="*/ 24887 w 191081"/>
                <a:gd name="connsiteY348" fmla="*/ 97811 h 276140"/>
                <a:gd name="connsiteX349" fmla="*/ 26686 w 191081"/>
                <a:gd name="connsiteY349" fmla="*/ 95805 h 276140"/>
                <a:gd name="connsiteX350" fmla="*/ 24402 w 191081"/>
                <a:gd name="connsiteY350" fmla="*/ 95044 h 276140"/>
                <a:gd name="connsiteX351" fmla="*/ 24264 w 191081"/>
                <a:gd name="connsiteY351" fmla="*/ 91309 h 276140"/>
                <a:gd name="connsiteX352" fmla="*/ 25233 w 191081"/>
                <a:gd name="connsiteY352" fmla="*/ 86882 h 276140"/>
                <a:gd name="connsiteX353" fmla="*/ 26202 w 191081"/>
                <a:gd name="connsiteY353" fmla="*/ 83838 h 276140"/>
                <a:gd name="connsiteX354" fmla="*/ 27655 w 191081"/>
                <a:gd name="connsiteY354" fmla="*/ 80380 h 276140"/>
                <a:gd name="connsiteX355" fmla="*/ 29316 w 191081"/>
                <a:gd name="connsiteY355" fmla="*/ 77129 h 276140"/>
                <a:gd name="connsiteX356" fmla="*/ 33262 w 191081"/>
                <a:gd name="connsiteY356" fmla="*/ 70972 h 276140"/>
                <a:gd name="connsiteX357" fmla="*/ 30631 w 191081"/>
                <a:gd name="connsiteY357" fmla="*/ 72563 h 276140"/>
                <a:gd name="connsiteX358" fmla="*/ 28001 w 191081"/>
                <a:gd name="connsiteY358" fmla="*/ 74500 h 276140"/>
                <a:gd name="connsiteX359" fmla="*/ 25302 w 191081"/>
                <a:gd name="connsiteY359" fmla="*/ 76091 h 276140"/>
                <a:gd name="connsiteX360" fmla="*/ 22395 w 191081"/>
                <a:gd name="connsiteY360" fmla="*/ 76714 h 276140"/>
                <a:gd name="connsiteX361" fmla="*/ 19627 w 191081"/>
                <a:gd name="connsiteY361" fmla="*/ 76022 h 276140"/>
                <a:gd name="connsiteX362" fmla="*/ 16166 w 191081"/>
                <a:gd name="connsiteY362" fmla="*/ 72909 h 276140"/>
                <a:gd name="connsiteX363" fmla="*/ 13675 w 191081"/>
                <a:gd name="connsiteY363" fmla="*/ 72356 h 276140"/>
                <a:gd name="connsiteX364" fmla="*/ 15543 w 191081"/>
                <a:gd name="connsiteY364" fmla="*/ 71110 h 276140"/>
                <a:gd name="connsiteX365" fmla="*/ 19973 w 191081"/>
                <a:gd name="connsiteY365" fmla="*/ 69796 h 276140"/>
                <a:gd name="connsiteX366" fmla="*/ 22118 w 191081"/>
                <a:gd name="connsiteY366" fmla="*/ 68551 h 276140"/>
                <a:gd name="connsiteX367" fmla="*/ 21426 w 191081"/>
                <a:gd name="connsiteY367" fmla="*/ 68274 h 276140"/>
                <a:gd name="connsiteX368" fmla="*/ 20111 w 191081"/>
                <a:gd name="connsiteY368" fmla="*/ 67513 h 276140"/>
                <a:gd name="connsiteX369" fmla="*/ 19419 w 191081"/>
                <a:gd name="connsiteY369" fmla="*/ 67237 h 276140"/>
                <a:gd name="connsiteX370" fmla="*/ 22672 w 191081"/>
                <a:gd name="connsiteY370" fmla="*/ 65023 h 276140"/>
                <a:gd name="connsiteX371" fmla="*/ 24679 w 191081"/>
                <a:gd name="connsiteY371" fmla="*/ 62187 h 276140"/>
                <a:gd name="connsiteX372" fmla="*/ 25164 w 191081"/>
                <a:gd name="connsiteY372" fmla="*/ 58936 h 276140"/>
                <a:gd name="connsiteX373" fmla="*/ 23849 w 191081"/>
                <a:gd name="connsiteY373" fmla="*/ 55339 h 276140"/>
                <a:gd name="connsiteX374" fmla="*/ 22741 w 191081"/>
                <a:gd name="connsiteY374" fmla="*/ 54370 h 276140"/>
                <a:gd name="connsiteX375" fmla="*/ 21565 w 191081"/>
                <a:gd name="connsiteY375" fmla="*/ 53748 h 276140"/>
                <a:gd name="connsiteX376" fmla="*/ 20734 w 191081"/>
                <a:gd name="connsiteY376" fmla="*/ 52987 h 276140"/>
                <a:gd name="connsiteX377" fmla="*/ 20526 w 191081"/>
                <a:gd name="connsiteY377" fmla="*/ 51396 h 276140"/>
                <a:gd name="connsiteX378" fmla="*/ 21219 w 191081"/>
                <a:gd name="connsiteY378" fmla="*/ 50289 h 276140"/>
                <a:gd name="connsiteX379" fmla="*/ 22534 w 191081"/>
                <a:gd name="connsiteY379" fmla="*/ 49390 h 276140"/>
                <a:gd name="connsiteX380" fmla="*/ 23987 w 191081"/>
                <a:gd name="connsiteY380" fmla="*/ 48767 h 276140"/>
                <a:gd name="connsiteX381" fmla="*/ 25233 w 191081"/>
                <a:gd name="connsiteY381" fmla="*/ 48421 h 276140"/>
                <a:gd name="connsiteX382" fmla="*/ 22880 w 191081"/>
                <a:gd name="connsiteY382" fmla="*/ 47107 h 276140"/>
                <a:gd name="connsiteX383" fmla="*/ 21911 w 191081"/>
                <a:gd name="connsiteY383" fmla="*/ 44824 h 276140"/>
                <a:gd name="connsiteX384" fmla="*/ 22118 w 191081"/>
                <a:gd name="connsiteY384" fmla="*/ 42196 h 276140"/>
                <a:gd name="connsiteX385" fmla="*/ 23433 w 191081"/>
                <a:gd name="connsiteY385" fmla="*/ 39844 h 276140"/>
                <a:gd name="connsiteX386" fmla="*/ 25440 w 191081"/>
                <a:gd name="connsiteY386" fmla="*/ 38530 h 276140"/>
                <a:gd name="connsiteX387" fmla="*/ 28347 w 191081"/>
                <a:gd name="connsiteY387" fmla="*/ 37630 h 276140"/>
                <a:gd name="connsiteX388" fmla="*/ 31462 w 191081"/>
                <a:gd name="connsiteY388" fmla="*/ 37423 h 276140"/>
                <a:gd name="connsiteX389" fmla="*/ 34023 w 191081"/>
                <a:gd name="connsiteY389" fmla="*/ 38045 h 276140"/>
                <a:gd name="connsiteX390" fmla="*/ 31946 w 191081"/>
                <a:gd name="connsiteY390" fmla="*/ 35625 h 276140"/>
                <a:gd name="connsiteX391" fmla="*/ 30216 w 191081"/>
                <a:gd name="connsiteY391" fmla="*/ 33964 h 276140"/>
                <a:gd name="connsiteX392" fmla="*/ 29455 w 191081"/>
                <a:gd name="connsiteY392" fmla="*/ 32235 h 276140"/>
                <a:gd name="connsiteX393" fmla="*/ 30078 w 191081"/>
                <a:gd name="connsiteY393" fmla="*/ 29399 h 276140"/>
                <a:gd name="connsiteX394" fmla="*/ 31185 w 191081"/>
                <a:gd name="connsiteY394" fmla="*/ 27393 h 276140"/>
                <a:gd name="connsiteX395" fmla="*/ 32500 w 191081"/>
                <a:gd name="connsiteY395" fmla="*/ 26770 h 276140"/>
                <a:gd name="connsiteX396" fmla="*/ 34369 w 191081"/>
                <a:gd name="connsiteY396" fmla="*/ 26632 h 276140"/>
                <a:gd name="connsiteX397" fmla="*/ 37137 w 191081"/>
                <a:gd name="connsiteY397" fmla="*/ 26148 h 276140"/>
                <a:gd name="connsiteX398" fmla="*/ 36168 w 191081"/>
                <a:gd name="connsiteY398" fmla="*/ 24487 h 276140"/>
                <a:gd name="connsiteX399" fmla="*/ 35476 w 191081"/>
                <a:gd name="connsiteY399" fmla="*/ 22343 h 276140"/>
                <a:gd name="connsiteX400" fmla="*/ 35338 w 191081"/>
                <a:gd name="connsiteY400" fmla="*/ 20060 h 276140"/>
                <a:gd name="connsiteX401" fmla="*/ 35892 w 191081"/>
                <a:gd name="connsiteY401" fmla="*/ 18124 h 276140"/>
                <a:gd name="connsiteX402" fmla="*/ 37899 w 191081"/>
                <a:gd name="connsiteY402" fmla="*/ 16256 h 276140"/>
                <a:gd name="connsiteX403" fmla="*/ 39629 w 191081"/>
                <a:gd name="connsiteY403" fmla="*/ 16533 h 276140"/>
                <a:gd name="connsiteX404" fmla="*/ 41290 w 191081"/>
                <a:gd name="connsiteY404" fmla="*/ 17709 h 276140"/>
                <a:gd name="connsiteX405" fmla="*/ 43159 w 191081"/>
                <a:gd name="connsiteY405" fmla="*/ 18400 h 276140"/>
                <a:gd name="connsiteX406" fmla="*/ 44266 w 191081"/>
                <a:gd name="connsiteY406" fmla="*/ 18193 h 276140"/>
                <a:gd name="connsiteX407" fmla="*/ 46342 w 191081"/>
                <a:gd name="connsiteY407" fmla="*/ 16948 h 276140"/>
                <a:gd name="connsiteX408" fmla="*/ 47380 w 191081"/>
                <a:gd name="connsiteY408" fmla="*/ 16671 h 276140"/>
                <a:gd name="connsiteX409" fmla="*/ 47865 w 191081"/>
                <a:gd name="connsiteY409" fmla="*/ 16878 h 276140"/>
                <a:gd name="connsiteX410" fmla="*/ 48211 w 191081"/>
                <a:gd name="connsiteY410" fmla="*/ 17293 h 276140"/>
                <a:gd name="connsiteX411" fmla="*/ 48488 w 191081"/>
                <a:gd name="connsiteY411" fmla="*/ 17709 h 276140"/>
                <a:gd name="connsiteX412" fmla="*/ 48765 w 191081"/>
                <a:gd name="connsiteY412" fmla="*/ 17847 h 276140"/>
                <a:gd name="connsiteX413" fmla="*/ 54717 w 191081"/>
                <a:gd name="connsiteY413" fmla="*/ 17432 h 276140"/>
                <a:gd name="connsiteX414" fmla="*/ 70843 w 191081"/>
                <a:gd name="connsiteY414" fmla="*/ 14250 h 276140"/>
                <a:gd name="connsiteX415" fmla="*/ 74511 w 191081"/>
                <a:gd name="connsiteY415" fmla="*/ 13835 h 276140"/>
                <a:gd name="connsiteX416" fmla="*/ 74511 w 191081"/>
                <a:gd name="connsiteY416" fmla="*/ 0 h 276140"/>
                <a:gd name="connsiteX417" fmla="*/ 72989 w 191081"/>
                <a:gd name="connsiteY417" fmla="*/ 69 h 276140"/>
                <a:gd name="connsiteX418" fmla="*/ 69320 w 191081"/>
                <a:gd name="connsiteY418" fmla="*/ 484 h 276140"/>
                <a:gd name="connsiteX419" fmla="*/ 68144 w 191081"/>
                <a:gd name="connsiteY419" fmla="*/ 692 h 276140"/>
                <a:gd name="connsiteX420" fmla="*/ 52848 w 191081"/>
                <a:gd name="connsiteY420" fmla="*/ 3735 h 276140"/>
                <a:gd name="connsiteX421" fmla="*/ 52156 w 191081"/>
                <a:gd name="connsiteY421" fmla="*/ 3735 h 276140"/>
                <a:gd name="connsiteX422" fmla="*/ 47311 w 191081"/>
                <a:gd name="connsiteY422" fmla="*/ 2905 h 276140"/>
                <a:gd name="connsiteX423" fmla="*/ 44058 w 191081"/>
                <a:gd name="connsiteY423" fmla="*/ 3320 h 276140"/>
                <a:gd name="connsiteX424" fmla="*/ 43781 w 191081"/>
                <a:gd name="connsiteY424" fmla="*/ 3320 h 276140"/>
                <a:gd name="connsiteX425" fmla="*/ 41844 w 191081"/>
                <a:gd name="connsiteY425" fmla="*/ 2905 h 276140"/>
                <a:gd name="connsiteX426" fmla="*/ 40113 w 191081"/>
                <a:gd name="connsiteY426" fmla="*/ 2629 h 276140"/>
                <a:gd name="connsiteX427" fmla="*/ 37899 w 191081"/>
                <a:gd name="connsiteY427" fmla="*/ 2421 h 276140"/>
                <a:gd name="connsiteX428" fmla="*/ 28555 w 191081"/>
                <a:gd name="connsiteY428" fmla="*/ 6018 h 276140"/>
                <a:gd name="connsiteX429" fmla="*/ 26548 w 191081"/>
                <a:gd name="connsiteY429" fmla="*/ 7886 h 276140"/>
                <a:gd name="connsiteX430" fmla="*/ 22603 w 191081"/>
                <a:gd name="connsiteY430" fmla="*/ 14111 h 276140"/>
                <a:gd name="connsiteX431" fmla="*/ 22049 w 191081"/>
                <a:gd name="connsiteY431" fmla="*/ 16048 h 276140"/>
                <a:gd name="connsiteX432" fmla="*/ 21772 w 191081"/>
                <a:gd name="connsiteY432" fmla="*/ 17224 h 276140"/>
                <a:gd name="connsiteX433" fmla="*/ 19142 w 191081"/>
                <a:gd name="connsiteY433" fmla="*/ 20545 h 276140"/>
                <a:gd name="connsiteX434" fmla="*/ 18035 w 191081"/>
                <a:gd name="connsiteY434" fmla="*/ 22551 h 276140"/>
                <a:gd name="connsiteX435" fmla="*/ 16581 w 191081"/>
                <a:gd name="connsiteY435" fmla="*/ 26424 h 276140"/>
                <a:gd name="connsiteX436" fmla="*/ 16235 w 191081"/>
                <a:gd name="connsiteY436" fmla="*/ 28015 h 276140"/>
                <a:gd name="connsiteX437" fmla="*/ 15820 w 191081"/>
                <a:gd name="connsiteY437" fmla="*/ 28292 h 276140"/>
                <a:gd name="connsiteX438" fmla="*/ 11460 w 191081"/>
                <a:gd name="connsiteY438" fmla="*/ 32996 h 276140"/>
                <a:gd name="connsiteX439" fmla="*/ 10145 w 191081"/>
                <a:gd name="connsiteY439" fmla="*/ 35348 h 276140"/>
                <a:gd name="connsiteX440" fmla="*/ 8415 w 191081"/>
                <a:gd name="connsiteY440" fmla="*/ 41020 h 276140"/>
                <a:gd name="connsiteX441" fmla="*/ 8207 w 191081"/>
                <a:gd name="connsiteY441" fmla="*/ 43649 h 276140"/>
                <a:gd name="connsiteX442" fmla="*/ 8207 w 191081"/>
                <a:gd name="connsiteY442" fmla="*/ 45032 h 276140"/>
                <a:gd name="connsiteX443" fmla="*/ 6823 w 191081"/>
                <a:gd name="connsiteY443" fmla="*/ 53125 h 276140"/>
                <a:gd name="connsiteX444" fmla="*/ 7030 w 191081"/>
                <a:gd name="connsiteY444" fmla="*/ 54716 h 276140"/>
                <a:gd name="connsiteX445" fmla="*/ 8345 w 191081"/>
                <a:gd name="connsiteY445" fmla="*/ 58936 h 276140"/>
                <a:gd name="connsiteX446" fmla="*/ 7999 w 191081"/>
                <a:gd name="connsiteY446" fmla="*/ 59420 h 276140"/>
                <a:gd name="connsiteX447" fmla="*/ 7861 w 191081"/>
                <a:gd name="connsiteY447" fmla="*/ 59489 h 276140"/>
                <a:gd name="connsiteX448" fmla="*/ 5992 w 191081"/>
                <a:gd name="connsiteY448" fmla="*/ 60734 h 276140"/>
                <a:gd name="connsiteX449" fmla="*/ 248 w 191081"/>
                <a:gd name="connsiteY449" fmla="*/ 74707 h 276140"/>
                <a:gd name="connsiteX450" fmla="*/ 9660 w 191081"/>
                <a:gd name="connsiteY450" fmla="*/ 85291 h 276140"/>
                <a:gd name="connsiteX451" fmla="*/ 10491 w 191081"/>
                <a:gd name="connsiteY451" fmla="*/ 86052 h 276140"/>
                <a:gd name="connsiteX452" fmla="*/ 11252 w 191081"/>
                <a:gd name="connsiteY452" fmla="*/ 86674 h 276140"/>
                <a:gd name="connsiteX453" fmla="*/ 10906 w 191081"/>
                <a:gd name="connsiteY453" fmla="*/ 88196 h 276140"/>
                <a:gd name="connsiteX454" fmla="*/ 10560 w 191081"/>
                <a:gd name="connsiteY454" fmla="*/ 91724 h 276140"/>
                <a:gd name="connsiteX455" fmla="*/ 10560 w 191081"/>
                <a:gd name="connsiteY455" fmla="*/ 94353 h 276140"/>
                <a:gd name="connsiteX456" fmla="*/ 10560 w 191081"/>
                <a:gd name="connsiteY456" fmla="*/ 94491 h 276140"/>
                <a:gd name="connsiteX457" fmla="*/ 9176 w 191081"/>
                <a:gd name="connsiteY457" fmla="*/ 97396 h 276140"/>
                <a:gd name="connsiteX458" fmla="*/ 7930 w 191081"/>
                <a:gd name="connsiteY458" fmla="*/ 102169 h 276140"/>
                <a:gd name="connsiteX459" fmla="*/ 7722 w 191081"/>
                <a:gd name="connsiteY459" fmla="*/ 104936 h 276140"/>
                <a:gd name="connsiteX460" fmla="*/ 8622 w 191081"/>
                <a:gd name="connsiteY460" fmla="*/ 111024 h 276140"/>
                <a:gd name="connsiteX461" fmla="*/ 9314 w 191081"/>
                <a:gd name="connsiteY461" fmla="*/ 112753 h 276140"/>
                <a:gd name="connsiteX462" fmla="*/ 15820 w 191081"/>
                <a:gd name="connsiteY462" fmla="*/ 120016 h 276140"/>
                <a:gd name="connsiteX463" fmla="*/ 16789 w 191081"/>
                <a:gd name="connsiteY463" fmla="*/ 120500 h 276140"/>
                <a:gd name="connsiteX464" fmla="*/ 20596 w 191081"/>
                <a:gd name="connsiteY464" fmla="*/ 121815 h 276140"/>
                <a:gd name="connsiteX465" fmla="*/ 20734 w 191081"/>
                <a:gd name="connsiteY465" fmla="*/ 122160 h 276140"/>
                <a:gd name="connsiteX466" fmla="*/ 21565 w 191081"/>
                <a:gd name="connsiteY466" fmla="*/ 124720 h 276140"/>
                <a:gd name="connsiteX467" fmla="*/ 23503 w 191081"/>
                <a:gd name="connsiteY467" fmla="*/ 128455 h 276140"/>
                <a:gd name="connsiteX468" fmla="*/ 25856 w 191081"/>
                <a:gd name="connsiteY468" fmla="*/ 131637 h 276140"/>
                <a:gd name="connsiteX469" fmla="*/ 27309 w 191081"/>
                <a:gd name="connsiteY469" fmla="*/ 133366 h 276140"/>
                <a:gd name="connsiteX470" fmla="*/ 29386 w 191081"/>
                <a:gd name="connsiteY470" fmla="*/ 135442 h 276140"/>
                <a:gd name="connsiteX471" fmla="*/ 39075 w 191081"/>
                <a:gd name="connsiteY471" fmla="*/ 139385 h 276140"/>
                <a:gd name="connsiteX472" fmla="*/ 42536 w 191081"/>
                <a:gd name="connsiteY472" fmla="*/ 138970 h 276140"/>
                <a:gd name="connsiteX473" fmla="*/ 46757 w 191081"/>
                <a:gd name="connsiteY473" fmla="*/ 137102 h 276140"/>
                <a:gd name="connsiteX474" fmla="*/ 48349 w 191081"/>
                <a:gd name="connsiteY474" fmla="*/ 137171 h 276140"/>
                <a:gd name="connsiteX475" fmla="*/ 52848 w 191081"/>
                <a:gd name="connsiteY475" fmla="*/ 136410 h 276140"/>
                <a:gd name="connsiteX476" fmla="*/ 54371 w 191081"/>
                <a:gd name="connsiteY476" fmla="*/ 136687 h 276140"/>
                <a:gd name="connsiteX477" fmla="*/ 58247 w 191081"/>
                <a:gd name="connsiteY477" fmla="*/ 143881 h 276140"/>
                <a:gd name="connsiteX478" fmla="*/ 63922 w 191081"/>
                <a:gd name="connsiteY478" fmla="*/ 149415 h 276140"/>
                <a:gd name="connsiteX479" fmla="*/ 63922 w 191081"/>
                <a:gd name="connsiteY479" fmla="*/ 149761 h 276140"/>
                <a:gd name="connsiteX480" fmla="*/ 58800 w 191081"/>
                <a:gd name="connsiteY480" fmla="*/ 150591 h 276140"/>
                <a:gd name="connsiteX481" fmla="*/ 56032 w 191081"/>
                <a:gd name="connsiteY481" fmla="*/ 151352 h 276140"/>
                <a:gd name="connsiteX482" fmla="*/ 51049 w 191081"/>
                <a:gd name="connsiteY482" fmla="*/ 153358 h 276140"/>
                <a:gd name="connsiteX483" fmla="*/ 48557 w 191081"/>
                <a:gd name="connsiteY483" fmla="*/ 154603 h 276140"/>
                <a:gd name="connsiteX484" fmla="*/ 45373 w 191081"/>
                <a:gd name="connsiteY484" fmla="*/ 156678 h 276140"/>
                <a:gd name="connsiteX485" fmla="*/ 44335 w 191081"/>
                <a:gd name="connsiteY485" fmla="*/ 157439 h 276140"/>
                <a:gd name="connsiteX486" fmla="*/ 40321 w 191081"/>
                <a:gd name="connsiteY486" fmla="*/ 160621 h 276140"/>
                <a:gd name="connsiteX487" fmla="*/ 39006 w 191081"/>
                <a:gd name="connsiteY487" fmla="*/ 161797 h 276140"/>
                <a:gd name="connsiteX488" fmla="*/ 35545 w 191081"/>
                <a:gd name="connsiteY488" fmla="*/ 165394 h 276140"/>
                <a:gd name="connsiteX489" fmla="*/ 33192 w 191081"/>
                <a:gd name="connsiteY489" fmla="*/ 168645 h 276140"/>
                <a:gd name="connsiteX490" fmla="*/ 31600 w 191081"/>
                <a:gd name="connsiteY490" fmla="*/ 171758 h 276140"/>
                <a:gd name="connsiteX491" fmla="*/ 32708 w 191081"/>
                <a:gd name="connsiteY491" fmla="*/ 186284 h 276140"/>
                <a:gd name="connsiteX492" fmla="*/ 33746 w 191081"/>
                <a:gd name="connsiteY492" fmla="*/ 187599 h 276140"/>
                <a:gd name="connsiteX493" fmla="*/ 33400 w 191081"/>
                <a:gd name="connsiteY493" fmla="*/ 187737 h 276140"/>
                <a:gd name="connsiteX494" fmla="*/ 32154 w 191081"/>
                <a:gd name="connsiteY494" fmla="*/ 188359 h 276140"/>
                <a:gd name="connsiteX495" fmla="*/ 28278 w 191081"/>
                <a:gd name="connsiteY495" fmla="*/ 190435 h 276140"/>
                <a:gd name="connsiteX496" fmla="*/ 24956 w 191081"/>
                <a:gd name="connsiteY496" fmla="*/ 192856 h 276140"/>
                <a:gd name="connsiteX497" fmla="*/ 22049 w 191081"/>
                <a:gd name="connsiteY497" fmla="*/ 195761 h 276140"/>
                <a:gd name="connsiteX498" fmla="*/ 18035 w 191081"/>
                <a:gd name="connsiteY498" fmla="*/ 206483 h 276140"/>
                <a:gd name="connsiteX499" fmla="*/ 21011 w 191081"/>
                <a:gd name="connsiteY499" fmla="*/ 214092 h 276140"/>
                <a:gd name="connsiteX500" fmla="*/ 21634 w 191081"/>
                <a:gd name="connsiteY500" fmla="*/ 215476 h 276140"/>
                <a:gd name="connsiteX501" fmla="*/ 22326 w 191081"/>
                <a:gd name="connsiteY501" fmla="*/ 216928 h 276140"/>
                <a:gd name="connsiteX502" fmla="*/ 26133 w 191081"/>
                <a:gd name="connsiteY502" fmla="*/ 221632 h 276140"/>
                <a:gd name="connsiteX503" fmla="*/ 28209 w 191081"/>
                <a:gd name="connsiteY503" fmla="*/ 223223 h 276140"/>
                <a:gd name="connsiteX504" fmla="*/ 34023 w 191081"/>
                <a:gd name="connsiteY504" fmla="*/ 225921 h 276140"/>
                <a:gd name="connsiteX505" fmla="*/ 35753 w 191081"/>
                <a:gd name="connsiteY505" fmla="*/ 226267 h 276140"/>
                <a:gd name="connsiteX506" fmla="*/ 34023 w 191081"/>
                <a:gd name="connsiteY506" fmla="*/ 229587 h 276140"/>
                <a:gd name="connsiteX507" fmla="*/ 33607 w 191081"/>
                <a:gd name="connsiteY507" fmla="*/ 230763 h 276140"/>
                <a:gd name="connsiteX508" fmla="*/ 32915 w 191081"/>
                <a:gd name="connsiteY508" fmla="*/ 233599 h 276140"/>
                <a:gd name="connsiteX509" fmla="*/ 28624 w 191081"/>
                <a:gd name="connsiteY509" fmla="*/ 237611 h 276140"/>
                <a:gd name="connsiteX510" fmla="*/ 27378 w 191081"/>
                <a:gd name="connsiteY510" fmla="*/ 238925 h 276140"/>
                <a:gd name="connsiteX511" fmla="*/ 23087 w 191081"/>
                <a:gd name="connsiteY511" fmla="*/ 244113 h 276140"/>
                <a:gd name="connsiteX512" fmla="*/ 20042 w 191081"/>
                <a:gd name="connsiteY512" fmla="*/ 245428 h 276140"/>
                <a:gd name="connsiteX513" fmla="*/ 15889 w 191081"/>
                <a:gd name="connsiteY513" fmla="*/ 248194 h 276140"/>
                <a:gd name="connsiteX514" fmla="*/ 14159 w 191081"/>
                <a:gd name="connsiteY514" fmla="*/ 249855 h 276140"/>
                <a:gd name="connsiteX515" fmla="*/ 10422 w 191081"/>
                <a:gd name="connsiteY515" fmla="*/ 263689 h 276140"/>
                <a:gd name="connsiteX516" fmla="*/ 11114 w 191081"/>
                <a:gd name="connsiteY516" fmla="*/ 266180 h 276140"/>
                <a:gd name="connsiteX517" fmla="*/ 18658 w 191081"/>
                <a:gd name="connsiteY517" fmla="*/ 274896 h 276140"/>
                <a:gd name="connsiteX518" fmla="*/ 24402 w 191081"/>
                <a:gd name="connsiteY518" fmla="*/ 276141 h 276140"/>
                <a:gd name="connsiteX519" fmla="*/ 28555 w 191081"/>
                <a:gd name="connsiteY519" fmla="*/ 275518 h 276140"/>
                <a:gd name="connsiteX520" fmla="*/ 32569 w 191081"/>
                <a:gd name="connsiteY520" fmla="*/ 276141 h 276140"/>
                <a:gd name="connsiteX521" fmla="*/ 34438 w 191081"/>
                <a:gd name="connsiteY521" fmla="*/ 276002 h 276140"/>
                <a:gd name="connsiteX522" fmla="*/ 37068 w 191081"/>
                <a:gd name="connsiteY522" fmla="*/ 275656 h 276140"/>
                <a:gd name="connsiteX523" fmla="*/ 45027 w 191081"/>
                <a:gd name="connsiteY523" fmla="*/ 271713 h 276140"/>
                <a:gd name="connsiteX524" fmla="*/ 45719 w 191081"/>
                <a:gd name="connsiteY524" fmla="*/ 271022 h 276140"/>
                <a:gd name="connsiteX525" fmla="*/ 46481 w 191081"/>
                <a:gd name="connsiteY525" fmla="*/ 270192 h 276140"/>
                <a:gd name="connsiteX526" fmla="*/ 48488 w 191081"/>
                <a:gd name="connsiteY526" fmla="*/ 267771 h 276140"/>
                <a:gd name="connsiteX527" fmla="*/ 50149 w 191081"/>
                <a:gd name="connsiteY527" fmla="*/ 267079 h 276140"/>
                <a:gd name="connsiteX528" fmla="*/ 51948 w 191081"/>
                <a:gd name="connsiteY528" fmla="*/ 266456 h 276140"/>
                <a:gd name="connsiteX529" fmla="*/ 54094 w 191081"/>
                <a:gd name="connsiteY529" fmla="*/ 267701 h 276140"/>
                <a:gd name="connsiteX530" fmla="*/ 56655 w 191081"/>
                <a:gd name="connsiteY530" fmla="*/ 268946 h 276140"/>
                <a:gd name="connsiteX531" fmla="*/ 62538 w 191081"/>
                <a:gd name="connsiteY531" fmla="*/ 270261 h 276140"/>
                <a:gd name="connsiteX532" fmla="*/ 67728 w 191081"/>
                <a:gd name="connsiteY532" fmla="*/ 269223 h 276140"/>
                <a:gd name="connsiteX533" fmla="*/ 70774 w 191081"/>
                <a:gd name="connsiteY533" fmla="*/ 267978 h 276140"/>
                <a:gd name="connsiteX534" fmla="*/ 77003 w 191081"/>
                <a:gd name="connsiteY534" fmla="*/ 262998 h 276140"/>
                <a:gd name="connsiteX535" fmla="*/ 78871 w 191081"/>
                <a:gd name="connsiteY535" fmla="*/ 260369 h 276140"/>
                <a:gd name="connsiteX536" fmla="*/ 80740 w 191081"/>
                <a:gd name="connsiteY536" fmla="*/ 256495 h 276140"/>
                <a:gd name="connsiteX537" fmla="*/ 80879 w 191081"/>
                <a:gd name="connsiteY537" fmla="*/ 256080 h 276140"/>
                <a:gd name="connsiteX538" fmla="*/ 81432 w 191081"/>
                <a:gd name="connsiteY538" fmla="*/ 256426 h 276140"/>
                <a:gd name="connsiteX539" fmla="*/ 83924 w 191081"/>
                <a:gd name="connsiteY539" fmla="*/ 257602 h 276140"/>
                <a:gd name="connsiteX540" fmla="*/ 85377 w 191081"/>
                <a:gd name="connsiteY540" fmla="*/ 258086 h 276140"/>
                <a:gd name="connsiteX541" fmla="*/ 89945 w 191081"/>
                <a:gd name="connsiteY541" fmla="*/ 258847 h 276140"/>
                <a:gd name="connsiteX542" fmla="*/ 91468 w 191081"/>
                <a:gd name="connsiteY542" fmla="*/ 258778 h 276140"/>
                <a:gd name="connsiteX543" fmla="*/ 92091 w 191081"/>
                <a:gd name="connsiteY543" fmla="*/ 258778 h 276140"/>
                <a:gd name="connsiteX544" fmla="*/ 94582 w 191081"/>
                <a:gd name="connsiteY544" fmla="*/ 258225 h 276140"/>
                <a:gd name="connsiteX545" fmla="*/ 97143 w 191081"/>
                <a:gd name="connsiteY545" fmla="*/ 258501 h 276140"/>
                <a:gd name="connsiteX546" fmla="*/ 98735 w 191081"/>
                <a:gd name="connsiteY546" fmla="*/ 258570 h 276140"/>
                <a:gd name="connsiteX547" fmla="*/ 105379 w 191081"/>
                <a:gd name="connsiteY547" fmla="*/ 256841 h 276140"/>
                <a:gd name="connsiteX548" fmla="*/ 106833 w 191081"/>
                <a:gd name="connsiteY548" fmla="*/ 256080 h 276140"/>
                <a:gd name="connsiteX549" fmla="*/ 108771 w 191081"/>
                <a:gd name="connsiteY549" fmla="*/ 254766 h 276140"/>
                <a:gd name="connsiteX550" fmla="*/ 110639 w 191081"/>
                <a:gd name="connsiteY550" fmla="*/ 254282 h 276140"/>
                <a:gd name="connsiteX551" fmla="*/ 114307 w 191081"/>
                <a:gd name="connsiteY551" fmla="*/ 253106 h 276140"/>
                <a:gd name="connsiteX552" fmla="*/ 116937 w 191081"/>
                <a:gd name="connsiteY552" fmla="*/ 251930 h 276140"/>
                <a:gd name="connsiteX553" fmla="*/ 116937 w 191081"/>
                <a:gd name="connsiteY553" fmla="*/ 251930 h 276140"/>
                <a:gd name="connsiteX554" fmla="*/ 120813 w 191081"/>
                <a:gd name="connsiteY554" fmla="*/ 252414 h 276140"/>
                <a:gd name="connsiteX555" fmla="*/ 122682 w 191081"/>
                <a:gd name="connsiteY555" fmla="*/ 252552 h 276140"/>
                <a:gd name="connsiteX556" fmla="*/ 123167 w 191081"/>
                <a:gd name="connsiteY556" fmla="*/ 252552 h 276140"/>
                <a:gd name="connsiteX557" fmla="*/ 133825 w 191081"/>
                <a:gd name="connsiteY557" fmla="*/ 252207 h 276140"/>
                <a:gd name="connsiteX558" fmla="*/ 135763 w 191081"/>
                <a:gd name="connsiteY558" fmla="*/ 252345 h 276140"/>
                <a:gd name="connsiteX559" fmla="*/ 141784 w 191081"/>
                <a:gd name="connsiteY559" fmla="*/ 253313 h 276140"/>
                <a:gd name="connsiteX560" fmla="*/ 144068 w 191081"/>
                <a:gd name="connsiteY560" fmla="*/ 253521 h 276140"/>
                <a:gd name="connsiteX561" fmla="*/ 145037 w 191081"/>
                <a:gd name="connsiteY561" fmla="*/ 253521 h 276140"/>
                <a:gd name="connsiteX562" fmla="*/ 148221 w 191081"/>
                <a:gd name="connsiteY562" fmla="*/ 253313 h 276140"/>
                <a:gd name="connsiteX563" fmla="*/ 152235 w 191081"/>
                <a:gd name="connsiteY563" fmla="*/ 252414 h 276140"/>
                <a:gd name="connsiteX564" fmla="*/ 154727 w 191081"/>
                <a:gd name="connsiteY564" fmla="*/ 251446 h 276140"/>
                <a:gd name="connsiteX565" fmla="*/ 156803 w 191081"/>
                <a:gd name="connsiteY565" fmla="*/ 250477 h 276140"/>
                <a:gd name="connsiteX566" fmla="*/ 159848 w 191081"/>
                <a:gd name="connsiteY566" fmla="*/ 248679 h 276140"/>
                <a:gd name="connsiteX567" fmla="*/ 162478 w 191081"/>
                <a:gd name="connsiteY567" fmla="*/ 248402 h 276140"/>
                <a:gd name="connsiteX568" fmla="*/ 163170 w 191081"/>
                <a:gd name="connsiteY568" fmla="*/ 248264 h 276140"/>
                <a:gd name="connsiteX569" fmla="*/ 171545 w 191081"/>
                <a:gd name="connsiteY569" fmla="*/ 243006 h 276140"/>
                <a:gd name="connsiteX570" fmla="*/ 171752 w 191081"/>
                <a:gd name="connsiteY570" fmla="*/ 242730 h 276140"/>
                <a:gd name="connsiteX571" fmla="*/ 171822 w 191081"/>
                <a:gd name="connsiteY571" fmla="*/ 242591 h 276140"/>
                <a:gd name="connsiteX572" fmla="*/ 174590 w 191081"/>
                <a:gd name="connsiteY572" fmla="*/ 240170 h 276140"/>
                <a:gd name="connsiteX573" fmla="*/ 175767 w 191081"/>
                <a:gd name="connsiteY573" fmla="*/ 239409 h 276140"/>
                <a:gd name="connsiteX574" fmla="*/ 177220 w 191081"/>
                <a:gd name="connsiteY574" fmla="*/ 238233 h 276140"/>
                <a:gd name="connsiteX575" fmla="*/ 179297 w 191081"/>
                <a:gd name="connsiteY575" fmla="*/ 236366 h 276140"/>
                <a:gd name="connsiteX576" fmla="*/ 182342 w 191081"/>
                <a:gd name="connsiteY576" fmla="*/ 232423 h 276140"/>
                <a:gd name="connsiteX577" fmla="*/ 183518 w 191081"/>
                <a:gd name="connsiteY577" fmla="*/ 230140 h 276140"/>
                <a:gd name="connsiteX578" fmla="*/ 184418 w 191081"/>
                <a:gd name="connsiteY578" fmla="*/ 219626 h 276140"/>
                <a:gd name="connsiteX579" fmla="*/ 183588 w 191081"/>
                <a:gd name="connsiteY579" fmla="*/ 217066 h 276140"/>
                <a:gd name="connsiteX580" fmla="*/ 180196 w 191081"/>
                <a:gd name="connsiteY580" fmla="*/ 211533 h 276140"/>
                <a:gd name="connsiteX581" fmla="*/ 180681 w 191081"/>
                <a:gd name="connsiteY581" fmla="*/ 211187 h 276140"/>
                <a:gd name="connsiteX582" fmla="*/ 183449 w 191081"/>
                <a:gd name="connsiteY582" fmla="*/ 208627 h 276140"/>
                <a:gd name="connsiteX583" fmla="*/ 184833 w 191081"/>
                <a:gd name="connsiteY583" fmla="*/ 206967 h 276140"/>
                <a:gd name="connsiteX584" fmla="*/ 186841 w 191081"/>
                <a:gd name="connsiteY584" fmla="*/ 203716 h 276140"/>
                <a:gd name="connsiteX585" fmla="*/ 187809 w 191081"/>
                <a:gd name="connsiteY585" fmla="*/ 201502 h 276140"/>
                <a:gd name="connsiteX586" fmla="*/ 188433 w 191081"/>
                <a:gd name="connsiteY586" fmla="*/ 199704 h 276140"/>
                <a:gd name="connsiteX587" fmla="*/ 190578 w 191081"/>
                <a:gd name="connsiteY587" fmla="*/ 191956 h 276140"/>
                <a:gd name="connsiteX588" fmla="*/ 190785 w 191081"/>
                <a:gd name="connsiteY588" fmla="*/ 185523 h 276140"/>
                <a:gd name="connsiteX589" fmla="*/ 189471 w 191081"/>
                <a:gd name="connsiteY589" fmla="*/ 179021 h 276140"/>
                <a:gd name="connsiteX590" fmla="*/ 186010 w 191081"/>
                <a:gd name="connsiteY590" fmla="*/ 172311 h 276140"/>
                <a:gd name="connsiteX591" fmla="*/ 182134 w 191081"/>
                <a:gd name="connsiteY591" fmla="*/ 168161 h 276140"/>
                <a:gd name="connsiteX592" fmla="*/ 177497 w 191081"/>
                <a:gd name="connsiteY592" fmla="*/ 164910 h 276140"/>
                <a:gd name="connsiteX593" fmla="*/ 171891 w 191081"/>
                <a:gd name="connsiteY593" fmla="*/ 162489 h 276140"/>
                <a:gd name="connsiteX594" fmla="*/ 168708 w 191081"/>
                <a:gd name="connsiteY594" fmla="*/ 161520 h 276140"/>
                <a:gd name="connsiteX595" fmla="*/ 160402 w 191081"/>
                <a:gd name="connsiteY595" fmla="*/ 160137 h 276140"/>
                <a:gd name="connsiteX596" fmla="*/ 160402 w 191081"/>
                <a:gd name="connsiteY596" fmla="*/ 160137 h 276140"/>
                <a:gd name="connsiteX597" fmla="*/ 159225 w 191081"/>
                <a:gd name="connsiteY597" fmla="*/ 157646 h 276140"/>
                <a:gd name="connsiteX598" fmla="*/ 158118 w 191081"/>
                <a:gd name="connsiteY598" fmla="*/ 155779 h 276140"/>
                <a:gd name="connsiteX599" fmla="*/ 157080 w 191081"/>
                <a:gd name="connsiteY599" fmla="*/ 154257 h 276140"/>
                <a:gd name="connsiteX600" fmla="*/ 154796 w 191081"/>
                <a:gd name="connsiteY600" fmla="*/ 147824 h 276140"/>
                <a:gd name="connsiteX601" fmla="*/ 152651 w 191081"/>
                <a:gd name="connsiteY601" fmla="*/ 144642 h 276140"/>
                <a:gd name="connsiteX602" fmla="*/ 152858 w 191081"/>
                <a:gd name="connsiteY602" fmla="*/ 139108 h 276140"/>
                <a:gd name="connsiteX603" fmla="*/ 147044 w 191081"/>
                <a:gd name="connsiteY603" fmla="*/ 130046 h 276140"/>
                <a:gd name="connsiteX604" fmla="*/ 145106 w 191081"/>
                <a:gd name="connsiteY604" fmla="*/ 128732 h 276140"/>
                <a:gd name="connsiteX605" fmla="*/ 138601 w 191081"/>
                <a:gd name="connsiteY605" fmla="*/ 122714 h 276140"/>
                <a:gd name="connsiteX606" fmla="*/ 136870 w 191081"/>
                <a:gd name="connsiteY606" fmla="*/ 121330 h 276140"/>
                <a:gd name="connsiteX607" fmla="*/ 133963 w 191081"/>
                <a:gd name="connsiteY607" fmla="*/ 119393 h 276140"/>
                <a:gd name="connsiteX608" fmla="*/ 131541 w 191081"/>
                <a:gd name="connsiteY608" fmla="*/ 118148 h 276140"/>
                <a:gd name="connsiteX609" fmla="*/ 126143 w 191081"/>
                <a:gd name="connsiteY609" fmla="*/ 115935 h 276140"/>
                <a:gd name="connsiteX610" fmla="*/ 126143 w 191081"/>
                <a:gd name="connsiteY610" fmla="*/ 115935 h 276140"/>
                <a:gd name="connsiteX611" fmla="*/ 125520 w 191081"/>
                <a:gd name="connsiteY611" fmla="*/ 115174 h 276140"/>
                <a:gd name="connsiteX612" fmla="*/ 124482 w 191081"/>
                <a:gd name="connsiteY612" fmla="*/ 112269 h 276140"/>
                <a:gd name="connsiteX613" fmla="*/ 123167 w 191081"/>
                <a:gd name="connsiteY613" fmla="*/ 106596 h 276140"/>
                <a:gd name="connsiteX614" fmla="*/ 122682 w 191081"/>
                <a:gd name="connsiteY614" fmla="*/ 105075 h 276140"/>
                <a:gd name="connsiteX615" fmla="*/ 120606 w 191081"/>
                <a:gd name="connsiteY615" fmla="*/ 99333 h 276140"/>
                <a:gd name="connsiteX616" fmla="*/ 118598 w 191081"/>
                <a:gd name="connsiteY616" fmla="*/ 95667 h 276140"/>
                <a:gd name="connsiteX617" fmla="*/ 114930 w 191081"/>
                <a:gd name="connsiteY617" fmla="*/ 90894 h 276140"/>
                <a:gd name="connsiteX618" fmla="*/ 112646 w 191081"/>
                <a:gd name="connsiteY618" fmla="*/ 88542 h 276140"/>
                <a:gd name="connsiteX619" fmla="*/ 107456 w 191081"/>
                <a:gd name="connsiteY619" fmla="*/ 84322 h 276140"/>
                <a:gd name="connsiteX620" fmla="*/ 105449 w 191081"/>
                <a:gd name="connsiteY620" fmla="*/ 83008 h 276140"/>
                <a:gd name="connsiteX621" fmla="*/ 101296 w 191081"/>
                <a:gd name="connsiteY621" fmla="*/ 80726 h 276140"/>
                <a:gd name="connsiteX622" fmla="*/ 103095 w 191081"/>
                <a:gd name="connsiteY622" fmla="*/ 78858 h 276140"/>
                <a:gd name="connsiteX623" fmla="*/ 104410 w 191081"/>
                <a:gd name="connsiteY623" fmla="*/ 77198 h 276140"/>
                <a:gd name="connsiteX624" fmla="*/ 106071 w 191081"/>
                <a:gd name="connsiteY624" fmla="*/ 74707 h 276140"/>
                <a:gd name="connsiteX625" fmla="*/ 107040 w 191081"/>
                <a:gd name="connsiteY625" fmla="*/ 73047 h 276140"/>
                <a:gd name="connsiteX626" fmla="*/ 110709 w 191081"/>
                <a:gd name="connsiteY626" fmla="*/ 65646 h 276140"/>
                <a:gd name="connsiteX627" fmla="*/ 111470 w 191081"/>
                <a:gd name="connsiteY627" fmla="*/ 64401 h 276140"/>
                <a:gd name="connsiteX628" fmla="*/ 112854 w 191081"/>
                <a:gd name="connsiteY628" fmla="*/ 62533 h 276140"/>
                <a:gd name="connsiteX629" fmla="*/ 113546 w 191081"/>
                <a:gd name="connsiteY629" fmla="*/ 61565 h 276140"/>
                <a:gd name="connsiteX630" fmla="*/ 115069 w 191081"/>
                <a:gd name="connsiteY630" fmla="*/ 59143 h 276140"/>
                <a:gd name="connsiteX631" fmla="*/ 116730 w 191081"/>
                <a:gd name="connsiteY631" fmla="*/ 55270 h 276140"/>
                <a:gd name="connsiteX632" fmla="*/ 117283 w 191081"/>
                <a:gd name="connsiteY632" fmla="*/ 52987 h 276140"/>
                <a:gd name="connsiteX633" fmla="*/ 115207 w 191081"/>
                <a:gd name="connsiteY633" fmla="*/ 41712 h 276140"/>
                <a:gd name="connsiteX634" fmla="*/ 112024 w 191081"/>
                <a:gd name="connsiteY634" fmla="*/ 37077 h 276140"/>
                <a:gd name="connsiteX635" fmla="*/ 103441 w 191081"/>
                <a:gd name="connsiteY635" fmla="*/ 31405 h 276140"/>
                <a:gd name="connsiteX636" fmla="*/ 96520 w 191081"/>
                <a:gd name="connsiteY636" fmla="*/ 29952 h 276140"/>
                <a:gd name="connsiteX637" fmla="*/ 93683 w 191081"/>
                <a:gd name="connsiteY637" fmla="*/ 29675 h 276140"/>
                <a:gd name="connsiteX638" fmla="*/ 93198 w 191081"/>
                <a:gd name="connsiteY638" fmla="*/ 29675 h 276140"/>
                <a:gd name="connsiteX639" fmla="*/ 87661 w 191081"/>
                <a:gd name="connsiteY639" fmla="*/ 29883 h 276140"/>
                <a:gd name="connsiteX640" fmla="*/ 89115 w 191081"/>
                <a:gd name="connsiteY640" fmla="*/ 26978 h 276140"/>
                <a:gd name="connsiteX641" fmla="*/ 89738 w 191081"/>
                <a:gd name="connsiteY641" fmla="*/ 25110 h 276140"/>
                <a:gd name="connsiteX642" fmla="*/ 90222 w 191081"/>
                <a:gd name="connsiteY642" fmla="*/ 23519 h 276140"/>
                <a:gd name="connsiteX643" fmla="*/ 90776 w 191081"/>
                <a:gd name="connsiteY643" fmla="*/ 21098 h 276140"/>
                <a:gd name="connsiteX644" fmla="*/ 91053 w 191081"/>
                <a:gd name="connsiteY644" fmla="*/ 18954 h 276140"/>
                <a:gd name="connsiteX645" fmla="*/ 91191 w 191081"/>
                <a:gd name="connsiteY645" fmla="*/ 16671 h 276140"/>
                <a:gd name="connsiteX646" fmla="*/ 90637 w 191081"/>
                <a:gd name="connsiteY646" fmla="*/ 11829 h 276140"/>
                <a:gd name="connsiteX647" fmla="*/ 90222 w 191081"/>
                <a:gd name="connsiteY647" fmla="*/ 10515 h 276140"/>
                <a:gd name="connsiteX648" fmla="*/ 80186 w 191081"/>
                <a:gd name="connsiteY648" fmla="*/ 1038 h 276140"/>
                <a:gd name="connsiteX649" fmla="*/ 77626 w 191081"/>
                <a:gd name="connsiteY649" fmla="*/ 415 h 276140"/>
                <a:gd name="connsiteX650" fmla="*/ 74373 w 191081"/>
                <a:gd name="connsiteY650" fmla="*/ 0 h 276140"/>
                <a:gd name="connsiteX651" fmla="*/ 74373 w 191081"/>
                <a:gd name="connsiteY651" fmla="*/ 0 h 27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191081" h="276140">
                  <a:moveTo>
                    <a:pt x="74026" y="13904"/>
                  </a:moveTo>
                  <a:lnTo>
                    <a:pt x="76587" y="14526"/>
                  </a:lnTo>
                  <a:lnTo>
                    <a:pt x="77003" y="15841"/>
                  </a:lnTo>
                  <a:lnTo>
                    <a:pt x="76864" y="18124"/>
                  </a:lnTo>
                  <a:lnTo>
                    <a:pt x="76311" y="20545"/>
                  </a:lnTo>
                  <a:lnTo>
                    <a:pt x="75688" y="22412"/>
                  </a:lnTo>
                  <a:lnTo>
                    <a:pt x="71328" y="26494"/>
                  </a:lnTo>
                  <a:lnTo>
                    <a:pt x="64960" y="30160"/>
                  </a:lnTo>
                  <a:lnTo>
                    <a:pt x="59285" y="34103"/>
                  </a:lnTo>
                  <a:lnTo>
                    <a:pt x="56862" y="39014"/>
                  </a:lnTo>
                  <a:lnTo>
                    <a:pt x="57970" y="39152"/>
                  </a:lnTo>
                  <a:lnTo>
                    <a:pt x="60600" y="40121"/>
                  </a:lnTo>
                  <a:lnTo>
                    <a:pt x="59008" y="41919"/>
                  </a:lnTo>
                  <a:lnTo>
                    <a:pt x="57278" y="43510"/>
                  </a:lnTo>
                  <a:lnTo>
                    <a:pt x="55824" y="45309"/>
                  </a:lnTo>
                  <a:lnTo>
                    <a:pt x="54855" y="47591"/>
                  </a:lnTo>
                  <a:lnTo>
                    <a:pt x="58247" y="47315"/>
                  </a:lnTo>
                  <a:lnTo>
                    <a:pt x="67728" y="44271"/>
                  </a:lnTo>
                  <a:lnTo>
                    <a:pt x="70705" y="43856"/>
                  </a:lnTo>
                  <a:lnTo>
                    <a:pt x="79494" y="44133"/>
                  </a:lnTo>
                  <a:lnTo>
                    <a:pt x="93337" y="43649"/>
                  </a:lnTo>
                  <a:lnTo>
                    <a:pt x="100258" y="45101"/>
                  </a:lnTo>
                  <a:lnTo>
                    <a:pt x="103441" y="49736"/>
                  </a:lnTo>
                  <a:lnTo>
                    <a:pt x="102888" y="52019"/>
                  </a:lnTo>
                  <a:lnTo>
                    <a:pt x="101365" y="54440"/>
                  </a:lnTo>
                  <a:lnTo>
                    <a:pt x="99565" y="56861"/>
                  </a:lnTo>
                  <a:lnTo>
                    <a:pt x="98182" y="59213"/>
                  </a:lnTo>
                  <a:lnTo>
                    <a:pt x="94306" y="67098"/>
                  </a:lnTo>
                  <a:lnTo>
                    <a:pt x="92644" y="69589"/>
                  </a:lnTo>
                  <a:lnTo>
                    <a:pt x="88284" y="74292"/>
                  </a:lnTo>
                  <a:lnTo>
                    <a:pt x="83508" y="77474"/>
                  </a:lnTo>
                  <a:lnTo>
                    <a:pt x="78110" y="79757"/>
                  </a:lnTo>
                  <a:lnTo>
                    <a:pt x="71950" y="81486"/>
                  </a:lnTo>
                  <a:lnTo>
                    <a:pt x="82124" y="81694"/>
                  </a:lnTo>
                  <a:lnTo>
                    <a:pt x="85101" y="82939"/>
                  </a:lnTo>
                  <a:lnTo>
                    <a:pt x="81778" y="85775"/>
                  </a:lnTo>
                  <a:lnTo>
                    <a:pt x="80671" y="86190"/>
                  </a:lnTo>
                  <a:lnTo>
                    <a:pt x="77972" y="86951"/>
                  </a:lnTo>
                  <a:lnTo>
                    <a:pt x="76726" y="87435"/>
                  </a:lnTo>
                  <a:lnTo>
                    <a:pt x="73196" y="89580"/>
                  </a:lnTo>
                  <a:lnTo>
                    <a:pt x="71812" y="90064"/>
                  </a:lnTo>
                  <a:lnTo>
                    <a:pt x="69389" y="90272"/>
                  </a:lnTo>
                  <a:lnTo>
                    <a:pt x="66829" y="89995"/>
                  </a:lnTo>
                  <a:lnTo>
                    <a:pt x="64268" y="89372"/>
                  </a:lnTo>
                  <a:lnTo>
                    <a:pt x="61984" y="88473"/>
                  </a:lnTo>
                  <a:lnTo>
                    <a:pt x="65029" y="90341"/>
                  </a:lnTo>
                  <a:lnTo>
                    <a:pt x="69182" y="91586"/>
                  </a:lnTo>
                  <a:lnTo>
                    <a:pt x="73473" y="92208"/>
                  </a:lnTo>
                  <a:lnTo>
                    <a:pt x="77003" y="92208"/>
                  </a:lnTo>
                  <a:cubicBezTo>
                    <a:pt x="77003" y="92208"/>
                    <a:pt x="79425" y="91586"/>
                    <a:pt x="79425" y="91586"/>
                  </a:cubicBezTo>
                  <a:lnTo>
                    <a:pt x="81709" y="90825"/>
                  </a:lnTo>
                  <a:lnTo>
                    <a:pt x="84062" y="90272"/>
                  </a:lnTo>
                  <a:lnTo>
                    <a:pt x="86762" y="90272"/>
                  </a:lnTo>
                  <a:cubicBezTo>
                    <a:pt x="86762" y="90272"/>
                    <a:pt x="92506" y="92070"/>
                    <a:pt x="92506" y="92070"/>
                  </a:cubicBezTo>
                  <a:lnTo>
                    <a:pt x="98458" y="95321"/>
                  </a:lnTo>
                  <a:lnTo>
                    <a:pt x="103649" y="99541"/>
                  </a:lnTo>
                  <a:lnTo>
                    <a:pt x="107317" y="104314"/>
                  </a:lnTo>
                  <a:lnTo>
                    <a:pt x="109394" y="110055"/>
                  </a:lnTo>
                  <a:lnTo>
                    <a:pt x="110916" y="116488"/>
                  </a:lnTo>
                  <a:lnTo>
                    <a:pt x="113062" y="122506"/>
                  </a:lnTo>
                  <a:lnTo>
                    <a:pt x="117007" y="127141"/>
                  </a:lnTo>
                  <a:lnTo>
                    <a:pt x="119983" y="128732"/>
                  </a:lnTo>
                  <a:lnTo>
                    <a:pt x="126073" y="131222"/>
                  </a:lnTo>
                  <a:lnTo>
                    <a:pt x="128980" y="133159"/>
                  </a:lnTo>
                  <a:lnTo>
                    <a:pt x="136248" y="139869"/>
                  </a:lnTo>
                  <a:lnTo>
                    <a:pt x="139016" y="141806"/>
                  </a:lnTo>
                  <a:lnTo>
                    <a:pt x="136940" y="144642"/>
                  </a:lnTo>
                  <a:lnTo>
                    <a:pt x="138185" y="148585"/>
                  </a:lnTo>
                  <a:lnTo>
                    <a:pt x="143169" y="155986"/>
                  </a:lnTo>
                  <a:lnTo>
                    <a:pt x="139293" y="154395"/>
                  </a:lnTo>
                  <a:lnTo>
                    <a:pt x="135417" y="153427"/>
                  </a:lnTo>
                  <a:lnTo>
                    <a:pt x="131403" y="152943"/>
                  </a:lnTo>
                  <a:lnTo>
                    <a:pt x="127112" y="152804"/>
                  </a:lnTo>
                  <a:lnTo>
                    <a:pt x="129188" y="153288"/>
                  </a:lnTo>
                  <a:lnTo>
                    <a:pt x="133410" y="153773"/>
                  </a:lnTo>
                  <a:lnTo>
                    <a:pt x="135417" y="154257"/>
                  </a:lnTo>
                  <a:lnTo>
                    <a:pt x="137493" y="155364"/>
                  </a:lnTo>
                  <a:lnTo>
                    <a:pt x="139777" y="156886"/>
                  </a:lnTo>
                  <a:lnTo>
                    <a:pt x="143722" y="160275"/>
                  </a:lnTo>
                  <a:lnTo>
                    <a:pt x="145106" y="161935"/>
                  </a:lnTo>
                  <a:lnTo>
                    <a:pt x="146698" y="164218"/>
                  </a:lnTo>
                  <a:lnTo>
                    <a:pt x="147875" y="166639"/>
                  </a:lnTo>
                  <a:lnTo>
                    <a:pt x="148221" y="168783"/>
                  </a:lnTo>
                  <a:lnTo>
                    <a:pt x="147252" y="170789"/>
                  </a:lnTo>
                  <a:lnTo>
                    <a:pt x="141784" y="176116"/>
                  </a:lnTo>
                  <a:lnTo>
                    <a:pt x="144414" y="177638"/>
                  </a:lnTo>
                  <a:lnTo>
                    <a:pt x="146075" y="178260"/>
                  </a:lnTo>
                  <a:lnTo>
                    <a:pt x="147667" y="178053"/>
                  </a:lnTo>
                  <a:lnTo>
                    <a:pt x="150021" y="177223"/>
                  </a:lnTo>
                  <a:lnTo>
                    <a:pt x="150782" y="176600"/>
                  </a:lnTo>
                  <a:lnTo>
                    <a:pt x="152235" y="174940"/>
                  </a:lnTo>
                  <a:lnTo>
                    <a:pt x="153204" y="174317"/>
                  </a:lnTo>
                  <a:lnTo>
                    <a:pt x="154796" y="174040"/>
                  </a:lnTo>
                  <a:lnTo>
                    <a:pt x="156526" y="174179"/>
                  </a:lnTo>
                  <a:lnTo>
                    <a:pt x="166354" y="175839"/>
                  </a:lnTo>
                  <a:lnTo>
                    <a:pt x="171960" y="178260"/>
                  </a:lnTo>
                  <a:lnTo>
                    <a:pt x="175836" y="182411"/>
                  </a:lnTo>
                  <a:lnTo>
                    <a:pt x="177151" y="188913"/>
                  </a:lnTo>
                  <a:lnTo>
                    <a:pt x="175006" y="196660"/>
                  </a:lnTo>
                  <a:lnTo>
                    <a:pt x="174037" y="198874"/>
                  </a:lnTo>
                  <a:lnTo>
                    <a:pt x="172652" y="200534"/>
                  </a:lnTo>
                  <a:lnTo>
                    <a:pt x="170922" y="201779"/>
                  </a:lnTo>
                  <a:lnTo>
                    <a:pt x="169192" y="202817"/>
                  </a:lnTo>
                  <a:lnTo>
                    <a:pt x="167877" y="203854"/>
                  </a:lnTo>
                  <a:lnTo>
                    <a:pt x="167669" y="203854"/>
                  </a:lnTo>
                  <a:cubicBezTo>
                    <a:pt x="167669" y="203854"/>
                    <a:pt x="167254" y="203923"/>
                    <a:pt x="167254" y="203923"/>
                  </a:cubicBezTo>
                  <a:lnTo>
                    <a:pt x="166769" y="204062"/>
                  </a:lnTo>
                  <a:lnTo>
                    <a:pt x="166423" y="204338"/>
                  </a:lnTo>
                  <a:lnTo>
                    <a:pt x="166423" y="204823"/>
                  </a:lnTo>
                  <a:cubicBezTo>
                    <a:pt x="166423" y="204823"/>
                    <a:pt x="166839" y="205791"/>
                    <a:pt x="166839" y="205791"/>
                  </a:cubicBezTo>
                  <a:lnTo>
                    <a:pt x="166977" y="206967"/>
                  </a:lnTo>
                  <a:lnTo>
                    <a:pt x="166493" y="208074"/>
                  </a:lnTo>
                  <a:lnTo>
                    <a:pt x="165316" y="208904"/>
                  </a:lnTo>
                  <a:lnTo>
                    <a:pt x="164070" y="208904"/>
                  </a:lnTo>
                  <a:lnTo>
                    <a:pt x="162824" y="208696"/>
                  </a:lnTo>
                  <a:lnTo>
                    <a:pt x="161509" y="208696"/>
                  </a:lnTo>
                  <a:cubicBezTo>
                    <a:pt x="161509" y="208696"/>
                    <a:pt x="160264" y="209111"/>
                    <a:pt x="160264" y="209111"/>
                  </a:cubicBezTo>
                  <a:lnTo>
                    <a:pt x="159018" y="209665"/>
                  </a:lnTo>
                  <a:lnTo>
                    <a:pt x="156526" y="210910"/>
                  </a:lnTo>
                  <a:lnTo>
                    <a:pt x="158810" y="211671"/>
                  </a:lnTo>
                  <a:lnTo>
                    <a:pt x="159848" y="213124"/>
                  </a:lnTo>
                  <a:lnTo>
                    <a:pt x="159502" y="214784"/>
                  </a:lnTo>
                  <a:lnTo>
                    <a:pt x="157980" y="216444"/>
                  </a:lnTo>
                  <a:lnTo>
                    <a:pt x="156042" y="217205"/>
                  </a:lnTo>
                  <a:lnTo>
                    <a:pt x="151751" y="217827"/>
                  </a:lnTo>
                  <a:lnTo>
                    <a:pt x="149743" y="218865"/>
                  </a:lnTo>
                  <a:lnTo>
                    <a:pt x="152027" y="218588"/>
                  </a:lnTo>
                  <a:lnTo>
                    <a:pt x="154242" y="219626"/>
                  </a:lnTo>
                  <a:lnTo>
                    <a:pt x="156526" y="221079"/>
                  </a:lnTo>
                  <a:lnTo>
                    <a:pt x="159087" y="221978"/>
                  </a:lnTo>
                  <a:lnTo>
                    <a:pt x="161579" y="221839"/>
                  </a:lnTo>
                  <a:lnTo>
                    <a:pt x="164970" y="221424"/>
                  </a:lnTo>
                  <a:lnTo>
                    <a:pt x="168223" y="221217"/>
                  </a:lnTo>
                  <a:lnTo>
                    <a:pt x="170299" y="221909"/>
                  </a:lnTo>
                  <a:lnTo>
                    <a:pt x="171130" y="224468"/>
                  </a:lnTo>
                  <a:lnTo>
                    <a:pt x="169953" y="226751"/>
                  </a:lnTo>
                  <a:lnTo>
                    <a:pt x="167877" y="228618"/>
                  </a:lnTo>
                  <a:lnTo>
                    <a:pt x="165939" y="229933"/>
                  </a:lnTo>
                  <a:lnTo>
                    <a:pt x="162271" y="233184"/>
                  </a:lnTo>
                  <a:lnTo>
                    <a:pt x="161233" y="233945"/>
                  </a:lnTo>
                  <a:lnTo>
                    <a:pt x="161025" y="234221"/>
                  </a:lnTo>
                  <a:lnTo>
                    <a:pt x="160540" y="235052"/>
                  </a:lnTo>
                  <a:lnTo>
                    <a:pt x="160333" y="235328"/>
                  </a:lnTo>
                  <a:lnTo>
                    <a:pt x="159641" y="235467"/>
                  </a:lnTo>
                  <a:lnTo>
                    <a:pt x="157772" y="235052"/>
                  </a:lnTo>
                  <a:lnTo>
                    <a:pt x="157011" y="235052"/>
                  </a:lnTo>
                  <a:cubicBezTo>
                    <a:pt x="157011" y="235052"/>
                    <a:pt x="154658" y="236228"/>
                    <a:pt x="154658" y="236228"/>
                  </a:cubicBezTo>
                  <a:lnTo>
                    <a:pt x="149743" y="239133"/>
                  </a:lnTo>
                  <a:lnTo>
                    <a:pt x="147252" y="240101"/>
                  </a:lnTo>
                  <a:lnTo>
                    <a:pt x="144068" y="240309"/>
                  </a:lnTo>
                  <a:lnTo>
                    <a:pt x="137493" y="239202"/>
                  </a:lnTo>
                  <a:lnTo>
                    <a:pt x="134240" y="238925"/>
                  </a:lnTo>
                  <a:lnTo>
                    <a:pt x="122751" y="239340"/>
                  </a:lnTo>
                  <a:lnTo>
                    <a:pt x="117215" y="238579"/>
                  </a:lnTo>
                  <a:lnTo>
                    <a:pt x="111608" y="236228"/>
                  </a:lnTo>
                  <a:lnTo>
                    <a:pt x="112093" y="236781"/>
                  </a:lnTo>
                  <a:lnTo>
                    <a:pt x="112854" y="238095"/>
                  </a:lnTo>
                  <a:lnTo>
                    <a:pt x="113269" y="238648"/>
                  </a:lnTo>
                  <a:lnTo>
                    <a:pt x="110016" y="240516"/>
                  </a:lnTo>
                  <a:lnTo>
                    <a:pt x="106348" y="241692"/>
                  </a:lnTo>
                  <a:lnTo>
                    <a:pt x="102541" y="242107"/>
                  </a:lnTo>
                  <a:lnTo>
                    <a:pt x="98735" y="241761"/>
                  </a:lnTo>
                  <a:lnTo>
                    <a:pt x="100050" y="244528"/>
                  </a:lnTo>
                  <a:lnTo>
                    <a:pt x="98597" y="245289"/>
                  </a:lnTo>
                  <a:lnTo>
                    <a:pt x="93198" y="244667"/>
                  </a:lnTo>
                  <a:lnTo>
                    <a:pt x="92160" y="244805"/>
                  </a:lnTo>
                  <a:lnTo>
                    <a:pt x="90429" y="245497"/>
                  </a:lnTo>
                  <a:lnTo>
                    <a:pt x="89807" y="245497"/>
                  </a:lnTo>
                  <a:cubicBezTo>
                    <a:pt x="89807" y="245497"/>
                    <a:pt x="88353" y="245082"/>
                    <a:pt x="88353" y="245082"/>
                  </a:cubicBezTo>
                  <a:lnTo>
                    <a:pt x="85862" y="243629"/>
                  </a:lnTo>
                  <a:lnTo>
                    <a:pt x="84477" y="243006"/>
                  </a:lnTo>
                  <a:lnTo>
                    <a:pt x="81225" y="242246"/>
                  </a:lnTo>
                  <a:lnTo>
                    <a:pt x="77764" y="242246"/>
                  </a:lnTo>
                  <a:cubicBezTo>
                    <a:pt x="77764" y="242246"/>
                    <a:pt x="74373" y="242868"/>
                    <a:pt x="74373" y="242868"/>
                  </a:cubicBezTo>
                  <a:lnTo>
                    <a:pt x="71328" y="244390"/>
                  </a:lnTo>
                  <a:lnTo>
                    <a:pt x="69251" y="246880"/>
                  </a:lnTo>
                  <a:lnTo>
                    <a:pt x="67383" y="253037"/>
                  </a:lnTo>
                  <a:lnTo>
                    <a:pt x="65514" y="255665"/>
                  </a:lnTo>
                  <a:lnTo>
                    <a:pt x="62468" y="256910"/>
                  </a:lnTo>
                  <a:lnTo>
                    <a:pt x="59908" y="255665"/>
                  </a:lnTo>
                  <a:lnTo>
                    <a:pt x="57347" y="253590"/>
                  </a:lnTo>
                  <a:lnTo>
                    <a:pt x="54302" y="252207"/>
                  </a:lnTo>
                  <a:lnTo>
                    <a:pt x="52363" y="252345"/>
                  </a:lnTo>
                  <a:lnTo>
                    <a:pt x="49734" y="252967"/>
                  </a:lnTo>
                  <a:lnTo>
                    <a:pt x="45027" y="254558"/>
                  </a:lnTo>
                  <a:lnTo>
                    <a:pt x="41844" y="255942"/>
                  </a:lnTo>
                  <a:lnTo>
                    <a:pt x="40390" y="256841"/>
                  </a:lnTo>
                  <a:lnTo>
                    <a:pt x="38937" y="257948"/>
                  </a:lnTo>
                  <a:lnTo>
                    <a:pt x="35753" y="261683"/>
                  </a:lnTo>
                  <a:lnTo>
                    <a:pt x="35061" y="262375"/>
                  </a:lnTo>
                  <a:lnTo>
                    <a:pt x="32431" y="262721"/>
                  </a:lnTo>
                  <a:lnTo>
                    <a:pt x="29870" y="261891"/>
                  </a:lnTo>
                  <a:lnTo>
                    <a:pt x="27171" y="261407"/>
                  </a:lnTo>
                  <a:lnTo>
                    <a:pt x="24195" y="262790"/>
                  </a:lnTo>
                  <a:lnTo>
                    <a:pt x="23503" y="260300"/>
                  </a:lnTo>
                  <a:lnTo>
                    <a:pt x="25233" y="258640"/>
                  </a:lnTo>
                  <a:lnTo>
                    <a:pt x="30216" y="256495"/>
                  </a:lnTo>
                  <a:lnTo>
                    <a:pt x="32362" y="254766"/>
                  </a:lnTo>
                  <a:lnTo>
                    <a:pt x="37760" y="248264"/>
                  </a:lnTo>
                  <a:lnTo>
                    <a:pt x="43920" y="242522"/>
                  </a:lnTo>
                  <a:lnTo>
                    <a:pt x="45581" y="240240"/>
                  </a:lnTo>
                  <a:lnTo>
                    <a:pt x="45996" y="238925"/>
                  </a:lnTo>
                  <a:lnTo>
                    <a:pt x="46342" y="236020"/>
                  </a:lnTo>
                  <a:lnTo>
                    <a:pt x="46757" y="234844"/>
                  </a:lnTo>
                  <a:lnTo>
                    <a:pt x="47865" y="233806"/>
                  </a:lnTo>
                  <a:lnTo>
                    <a:pt x="50495" y="232700"/>
                  </a:lnTo>
                  <a:lnTo>
                    <a:pt x="51810" y="231800"/>
                  </a:lnTo>
                  <a:lnTo>
                    <a:pt x="54025" y="229172"/>
                  </a:lnTo>
                  <a:lnTo>
                    <a:pt x="54993" y="227442"/>
                  </a:lnTo>
                  <a:lnTo>
                    <a:pt x="56586" y="226405"/>
                  </a:lnTo>
                  <a:lnTo>
                    <a:pt x="60669" y="225852"/>
                  </a:lnTo>
                  <a:lnTo>
                    <a:pt x="63853" y="225990"/>
                  </a:lnTo>
                  <a:lnTo>
                    <a:pt x="70220" y="226958"/>
                  </a:lnTo>
                  <a:lnTo>
                    <a:pt x="73335" y="226958"/>
                  </a:lnTo>
                  <a:lnTo>
                    <a:pt x="77972" y="224745"/>
                  </a:lnTo>
                  <a:lnTo>
                    <a:pt x="82678" y="220110"/>
                  </a:lnTo>
                  <a:lnTo>
                    <a:pt x="90429" y="210288"/>
                  </a:lnTo>
                  <a:lnTo>
                    <a:pt x="77556" y="217481"/>
                  </a:lnTo>
                  <a:lnTo>
                    <a:pt x="73958" y="220110"/>
                  </a:lnTo>
                  <a:lnTo>
                    <a:pt x="71950" y="220802"/>
                  </a:lnTo>
                  <a:lnTo>
                    <a:pt x="68836" y="220664"/>
                  </a:lnTo>
                  <a:lnTo>
                    <a:pt x="66552" y="219349"/>
                  </a:lnTo>
                  <a:lnTo>
                    <a:pt x="64475" y="217551"/>
                  </a:lnTo>
                  <a:lnTo>
                    <a:pt x="62122" y="215960"/>
                  </a:lnTo>
                  <a:lnTo>
                    <a:pt x="59769" y="215268"/>
                  </a:lnTo>
                  <a:lnTo>
                    <a:pt x="57693" y="215268"/>
                  </a:lnTo>
                  <a:lnTo>
                    <a:pt x="55547" y="215545"/>
                  </a:lnTo>
                  <a:lnTo>
                    <a:pt x="52986" y="215545"/>
                  </a:lnTo>
                  <a:cubicBezTo>
                    <a:pt x="52986" y="215545"/>
                    <a:pt x="55063" y="213400"/>
                    <a:pt x="55063" y="213400"/>
                  </a:cubicBezTo>
                  <a:lnTo>
                    <a:pt x="56032" y="212778"/>
                  </a:lnTo>
                  <a:lnTo>
                    <a:pt x="54025" y="212363"/>
                  </a:lnTo>
                  <a:lnTo>
                    <a:pt x="50772" y="210841"/>
                  </a:lnTo>
                  <a:lnTo>
                    <a:pt x="49111" y="210288"/>
                  </a:lnTo>
                  <a:lnTo>
                    <a:pt x="47173" y="210288"/>
                  </a:lnTo>
                  <a:lnTo>
                    <a:pt x="45719" y="210772"/>
                  </a:lnTo>
                  <a:lnTo>
                    <a:pt x="44404" y="211463"/>
                  </a:lnTo>
                  <a:lnTo>
                    <a:pt x="42743" y="212155"/>
                  </a:lnTo>
                  <a:lnTo>
                    <a:pt x="40598" y="212916"/>
                  </a:lnTo>
                  <a:lnTo>
                    <a:pt x="38590" y="213400"/>
                  </a:lnTo>
                  <a:lnTo>
                    <a:pt x="36653" y="212985"/>
                  </a:lnTo>
                  <a:lnTo>
                    <a:pt x="34577" y="211394"/>
                  </a:lnTo>
                  <a:lnTo>
                    <a:pt x="33884" y="209942"/>
                  </a:lnTo>
                  <a:lnTo>
                    <a:pt x="33607" y="208489"/>
                  </a:lnTo>
                  <a:lnTo>
                    <a:pt x="33123" y="207175"/>
                  </a:lnTo>
                  <a:lnTo>
                    <a:pt x="31808" y="206137"/>
                  </a:lnTo>
                  <a:lnTo>
                    <a:pt x="34715" y="203232"/>
                  </a:lnTo>
                  <a:lnTo>
                    <a:pt x="38590" y="201157"/>
                  </a:lnTo>
                  <a:lnTo>
                    <a:pt x="46688" y="197905"/>
                  </a:lnTo>
                  <a:lnTo>
                    <a:pt x="50702" y="195554"/>
                  </a:lnTo>
                  <a:lnTo>
                    <a:pt x="53402" y="192994"/>
                  </a:lnTo>
                  <a:lnTo>
                    <a:pt x="58523" y="186492"/>
                  </a:lnTo>
                  <a:lnTo>
                    <a:pt x="57139" y="184901"/>
                  </a:lnTo>
                  <a:lnTo>
                    <a:pt x="56170" y="181719"/>
                  </a:lnTo>
                  <a:lnTo>
                    <a:pt x="55686" y="178260"/>
                  </a:lnTo>
                  <a:lnTo>
                    <a:pt x="55963" y="175701"/>
                  </a:lnTo>
                  <a:lnTo>
                    <a:pt x="52710" y="176116"/>
                  </a:lnTo>
                  <a:lnTo>
                    <a:pt x="46896" y="178329"/>
                  </a:lnTo>
                  <a:lnTo>
                    <a:pt x="43851" y="178813"/>
                  </a:lnTo>
                  <a:lnTo>
                    <a:pt x="45442" y="175701"/>
                  </a:lnTo>
                  <a:lnTo>
                    <a:pt x="48903" y="172104"/>
                  </a:lnTo>
                  <a:lnTo>
                    <a:pt x="52917" y="168922"/>
                  </a:lnTo>
                  <a:lnTo>
                    <a:pt x="56101" y="166847"/>
                  </a:lnTo>
                  <a:lnTo>
                    <a:pt x="61084" y="164840"/>
                  </a:lnTo>
                  <a:lnTo>
                    <a:pt x="66413" y="163941"/>
                  </a:lnTo>
                  <a:lnTo>
                    <a:pt x="71743" y="164218"/>
                  </a:lnTo>
                  <a:lnTo>
                    <a:pt x="76587" y="165809"/>
                  </a:lnTo>
                  <a:lnTo>
                    <a:pt x="75619" y="164010"/>
                  </a:lnTo>
                  <a:lnTo>
                    <a:pt x="75411" y="162558"/>
                  </a:lnTo>
                  <a:lnTo>
                    <a:pt x="76103" y="161728"/>
                  </a:lnTo>
                  <a:lnTo>
                    <a:pt x="77695" y="161728"/>
                  </a:lnTo>
                  <a:cubicBezTo>
                    <a:pt x="77695" y="161728"/>
                    <a:pt x="79356" y="162558"/>
                    <a:pt x="79356" y="162558"/>
                  </a:cubicBezTo>
                  <a:lnTo>
                    <a:pt x="80186" y="163941"/>
                  </a:lnTo>
                  <a:lnTo>
                    <a:pt x="81363" y="164840"/>
                  </a:lnTo>
                  <a:lnTo>
                    <a:pt x="83785" y="164425"/>
                  </a:lnTo>
                  <a:lnTo>
                    <a:pt x="79910" y="162558"/>
                  </a:lnTo>
                  <a:lnTo>
                    <a:pt x="77972" y="159722"/>
                  </a:lnTo>
                  <a:lnTo>
                    <a:pt x="77972" y="156263"/>
                  </a:lnTo>
                  <a:cubicBezTo>
                    <a:pt x="77972" y="156263"/>
                    <a:pt x="80117" y="152458"/>
                    <a:pt x="80117" y="152458"/>
                  </a:cubicBezTo>
                  <a:lnTo>
                    <a:pt x="77626" y="150729"/>
                  </a:lnTo>
                  <a:lnTo>
                    <a:pt x="78525" y="148100"/>
                  </a:lnTo>
                  <a:lnTo>
                    <a:pt x="80602" y="145195"/>
                  </a:lnTo>
                  <a:lnTo>
                    <a:pt x="81571" y="142567"/>
                  </a:lnTo>
                  <a:lnTo>
                    <a:pt x="80532" y="140699"/>
                  </a:lnTo>
                  <a:lnTo>
                    <a:pt x="78525" y="140422"/>
                  </a:lnTo>
                  <a:lnTo>
                    <a:pt x="76034" y="140561"/>
                  </a:lnTo>
                  <a:lnTo>
                    <a:pt x="73473" y="140007"/>
                  </a:lnTo>
                  <a:lnTo>
                    <a:pt x="67728" y="134404"/>
                  </a:lnTo>
                  <a:lnTo>
                    <a:pt x="67313" y="128109"/>
                  </a:lnTo>
                  <a:lnTo>
                    <a:pt x="71050" y="122437"/>
                  </a:lnTo>
                  <a:lnTo>
                    <a:pt x="77764" y="118909"/>
                  </a:lnTo>
                  <a:lnTo>
                    <a:pt x="74304" y="118633"/>
                  </a:lnTo>
                  <a:lnTo>
                    <a:pt x="71120" y="118771"/>
                  </a:lnTo>
                  <a:lnTo>
                    <a:pt x="68074" y="119393"/>
                  </a:lnTo>
                  <a:lnTo>
                    <a:pt x="64891" y="120500"/>
                  </a:lnTo>
                  <a:lnTo>
                    <a:pt x="60461" y="122437"/>
                  </a:lnTo>
                  <a:lnTo>
                    <a:pt x="58247" y="123129"/>
                  </a:lnTo>
                  <a:lnTo>
                    <a:pt x="55893" y="123406"/>
                  </a:lnTo>
                  <a:lnTo>
                    <a:pt x="55063" y="123129"/>
                  </a:lnTo>
                  <a:lnTo>
                    <a:pt x="53678" y="122022"/>
                  </a:lnTo>
                  <a:lnTo>
                    <a:pt x="53056" y="121815"/>
                  </a:lnTo>
                  <a:lnTo>
                    <a:pt x="51810" y="122091"/>
                  </a:lnTo>
                  <a:lnTo>
                    <a:pt x="49526" y="123267"/>
                  </a:lnTo>
                  <a:lnTo>
                    <a:pt x="48280" y="123682"/>
                  </a:lnTo>
                  <a:lnTo>
                    <a:pt x="45166" y="123267"/>
                  </a:lnTo>
                  <a:lnTo>
                    <a:pt x="42190" y="122299"/>
                  </a:lnTo>
                  <a:lnTo>
                    <a:pt x="39906" y="122645"/>
                  </a:lnTo>
                  <a:lnTo>
                    <a:pt x="38937" y="125896"/>
                  </a:lnTo>
                  <a:lnTo>
                    <a:pt x="36860" y="123821"/>
                  </a:lnTo>
                  <a:lnTo>
                    <a:pt x="34507" y="120639"/>
                  </a:lnTo>
                  <a:lnTo>
                    <a:pt x="33677" y="118079"/>
                  </a:lnTo>
                  <a:lnTo>
                    <a:pt x="35960" y="117802"/>
                  </a:lnTo>
                  <a:lnTo>
                    <a:pt x="40805" y="110124"/>
                  </a:lnTo>
                  <a:lnTo>
                    <a:pt x="43089" y="105905"/>
                  </a:lnTo>
                  <a:lnTo>
                    <a:pt x="43435" y="102377"/>
                  </a:lnTo>
                  <a:lnTo>
                    <a:pt x="42120" y="100509"/>
                  </a:lnTo>
                  <a:lnTo>
                    <a:pt x="40598" y="99402"/>
                  </a:lnTo>
                  <a:lnTo>
                    <a:pt x="39490" y="98019"/>
                  </a:lnTo>
                  <a:lnTo>
                    <a:pt x="39490" y="95460"/>
                  </a:lnTo>
                  <a:cubicBezTo>
                    <a:pt x="39490" y="95460"/>
                    <a:pt x="40459" y="93453"/>
                    <a:pt x="40459" y="93453"/>
                  </a:cubicBezTo>
                  <a:lnTo>
                    <a:pt x="41705" y="92554"/>
                  </a:lnTo>
                  <a:lnTo>
                    <a:pt x="43435" y="92347"/>
                  </a:lnTo>
                  <a:lnTo>
                    <a:pt x="45789" y="92485"/>
                  </a:lnTo>
                  <a:lnTo>
                    <a:pt x="43574" y="91655"/>
                  </a:lnTo>
                  <a:lnTo>
                    <a:pt x="41566" y="90479"/>
                  </a:lnTo>
                  <a:lnTo>
                    <a:pt x="40529" y="88888"/>
                  </a:lnTo>
                  <a:lnTo>
                    <a:pt x="41290" y="86674"/>
                  </a:lnTo>
                  <a:lnTo>
                    <a:pt x="39006" y="88819"/>
                  </a:lnTo>
                  <a:lnTo>
                    <a:pt x="32431" y="93868"/>
                  </a:lnTo>
                  <a:lnTo>
                    <a:pt x="32085" y="90963"/>
                  </a:lnTo>
                  <a:lnTo>
                    <a:pt x="33123" y="88611"/>
                  </a:lnTo>
                  <a:lnTo>
                    <a:pt x="34992" y="86605"/>
                  </a:lnTo>
                  <a:lnTo>
                    <a:pt x="37207" y="84737"/>
                  </a:lnTo>
                  <a:lnTo>
                    <a:pt x="34715" y="86052"/>
                  </a:lnTo>
                  <a:lnTo>
                    <a:pt x="32085" y="87712"/>
                  </a:lnTo>
                  <a:lnTo>
                    <a:pt x="29801" y="89718"/>
                  </a:lnTo>
                  <a:lnTo>
                    <a:pt x="28486" y="92070"/>
                  </a:lnTo>
                  <a:lnTo>
                    <a:pt x="28486" y="93315"/>
                  </a:lnTo>
                  <a:cubicBezTo>
                    <a:pt x="28486" y="93315"/>
                    <a:pt x="28832" y="96566"/>
                    <a:pt x="28832" y="96566"/>
                  </a:cubicBezTo>
                  <a:lnTo>
                    <a:pt x="28832" y="98088"/>
                  </a:lnTo>
                  <a:cubicBezTo>
                    <a:pt x="28832" y="98088"/>
                    <a:pt x="27655" y="102515"/>
                    <a:pt x="27655" y="102515"/>
                  </a:cubicBezTo>
                  <a:lnTo>
                    <a:pt x="26825" y="104867"/>
                  </a:lnTo>
                  <a:lnTo>
                    <a:pt x="25787" y="106527"/>
                  </a:lnTo>
                  <a:lnTo>
                    <a:pt x="24333" y="107842"/>
                  </a:lnTo>
                  <a:lnTo>
                    <a:pt x="23087" y="108326"/>
                  </a:lnTo>
                  <a:lnTo>
                    <a:pt x="22118" y="107842"/>
                  </a:lnTo>
                  <a:lnTo>
                    <a:pt x="21426" y="106112"/>
                  </a:lnTo>
                  <a:lnTo>
                    <a:pt x="21634" y="103345"/>
                  </a:lnTo>
                  <a:lnTo>
                    <a:pt x="23018" y="100440"/>
                  </a:lnTo>
                  <a:lnTo>
                    <a:pt x="24887" y="97811"/>
                  </a:lnTo>
                  <a:lnTo>
                    <a:pt x="26686" y="95805"/>
                  </a:lnTo>
                  <a:lnTo>
                    <a:pt x="24402" y="95044"/>
                  </a:lnTo>
                  <a:lnTo>
                    <a:pt x="24264" y="91309"/>
                  </a:lnTo>
                  <a:lnTo>
                    <a:pt x="25233" y="86882"/>
                  </a:lnTo>
                  <a:lnTo>
                    <a:pt x="26202" y="83838"/>
                  </a:lnTo>
                  <a:lnTo>
                    <a:pt x="27655" y="80380"/>
                  </a:lnTo>
                  <a:lnTo>
                    <a:pt x="29316" y="77129"/>
                  </a:lnTo>
                  <a:lnTo>
                    <a:pt x="33262" y="70972"/>
                  </a:lnTo>
                  <a:lnTo>
                    <a:pt x="30631" y="72563"/>
                  </a:lnTo>
                  <a:lnTo>
                    <a:pt x="28001" y="74500"/>
                  </a:lnTo>
                  <a:lnTo>
                    <a:pt x="25302" y="76091"/>
                  </a:lnTo>
                  <a:lnTo>
                    <a:pt x="22395" y="76714"/>
                  </a:lnTo>
                  <a:lnTo>
                    <a:pt x="19627" y="76022"/>
                  </a:lnTo>
                  <a:lnTo>
                    <a:pt x="16166" y="72909"/>
                  </a:lnTo>
                  <a:lnTo>
                    <a:pt x="13675" y="72356"/>
                  </a:lnTo>
                  <a:lnTo>
                    <a:pt x="15543" y="71110"/>
                  </a:lnTo>
                  <a:lnTo>
                    <a:pt x="19973" y="69796"/>
                  </a:lnTo>
                  <a:lnTo>
                    <a:pt x="22118" y="68551"/>
                  </a:lnTo>
                  <a:lnTo>
                    <a:pt x="21426" y="68274"/>
                  </a:lnTo>
                  <a:lnTo>
                    <a:pt x="20111" y="67513"/>
                  </a:lnTo>
                  <a:lnTo>
                    <a:pt x="19419" y="67237"/>
                  </a:lnTo>
                  <a:lnTo>
                    <a:pt x="22672" y="65023"/>
                  </a:lnTo>
                  <a:lnTo>
                    <a:pt x="24679" y="62187"/>
                  </a:lnTo>
                  <a:lnTo>
                    <a:pt x="25164" y="58936"/>
                  </a:lnTo>
                  <a:lnTo>
                    <a:pt x="23849" y="55339"/>
                  </a:lnTo>
                  <a:lnTo>
                    <a:pt x="22741" y="54370"/>
                  </a:lnTo>
                  <a:lnTo>
                    <a:pt x="21565" y="53748"/>
                  </a:lnTo>
                  <a:lnTo>
                    <a:pt x="20734" y="52987"/>
                  </a:lnTo>
                  <a:lnTo>
                    <a:pt x="20526" y="51396"/>
                  </a:lnTo>
                  <a:lnTo>
                    <a:pt x="21219" y="50289"/>
                  </a:lnTo>
                  <a:lnTo>
                    <a:pt x="22534" y="49390"/>
                  </a:lnTo>
                  <a:lnTo>
                    <a:pt x="23987" y="48767"/>
                  </a:lnTo>
                  <a:lnTo>
                    <a:pt x="25233" y="48421"/>
                  </a:lnTo>
                  <a:lnTo>
                    <a:pt x="22880" y="47107"/>
                  </a:lnTo>
                  <a:lnTo>
                    <a:pt x="21911" y="44824"/>
                  </a:lnTo>
                  <a:lnTo>
                    <a:pt x="22118" y="42196"/>
                  </a:lnTo>
                  <a:lnTo>
                    <a:pt x="23433" y="39844"/>
                  </a:lnTo>
                  <a:lnTo>
                    <a:pt x="25440" y="38530"/>
                  </a:lnTo>
                  <a:lnTo>
                    <a:pt x="28347" y="37630"/>
                  </a:lnTo>
                  <a:lnTo>
                    <a:pt x="31462" y="37423"/>
                  </a:lnTo>
                  <a:lnTo>
                    <a:pt x="34023" y="38045"/>
                  </a:lnTo>
                  <a:lnTo>
                    <a:pt x="31946" y="35625"/>
                  </a:lnTo>
                  <a:lnTo>
                    <a:pt x="30216" y="33964"/>
                  </a:lnTo>
                  <a:lnTo>
                    <a:pt x="29455" y="32235"/>
                  </a:lnTo>
                  <a:lnTo>
                    <a:pt x="30078" y="29399"/>
                  </a:lnTo>
                  <a:lnTo>
                    <a:pt x="31185" y="27393"/>
                  </a:lnTo>
                  <a:lnTo>
                    <a:pt x="32500" y="26770"/>
                  </a:lnTo>
                  <a:lnTo>
                    <a:pt x="34369" y="26632"/>
                  </a:lnTo>
                  <a:lnTo>
                    <a:pt x="37137" y="26148"/>
                  </a:lnTo>
                  <a:lnTo>
                    <a:pt x="36168" y="24487"/>
                  </a:lnTo>
                  <a:lnTo>
                    <a:pt x="35476" y="22343"/>
                  </a:lnTo>
                  <a:lnTo>
                    <a:pt x="35338" y="20060"/>
                  </a:lnTo>
                  <a:lnTo>
                    <a:pt x="35892" y="18124"/>
                  </a:lnTo>
                  <a:lnTo>
                    <a:pt x="37899" y="16256"/>
                  </a:lnTo>
                  <a:lnTo>
                    <a:pt x="39629" y="16533"/>
                  </a:lnTo>
                  <a:lnTo>
                    <a:pt x="41290" y="17709"/>
                  </a:lnTo>
                  <a:lnTo>
                    <a:pt x="43159" y="18400"/>
                  </a:lnTo>
                  <a:lnTo>
                    <a:pt x="44266" y="18193"/>
                  </a:lnTo>
                  <a:lnTo>
                    <a:pt x="46342" y="16948"/>
                  </a:lnTo>
                  <a:lnTo>
                    <a:pt x="47380" y="16671"/>
                  </a:lnTo>
                  <a:lnTo>
                    <a:pt x="47865" y="16878"/>
                  </a:lnTo>
                  <a:lnTo>
                    <a:pt x="48211" y="17293"/>
                  </a:lnTo>
                  <a:lnTo>
                    <a:pt x="48488" y="17709"/>
                  </a:lnTo>
                  <a:lnTo>
                    <a:pt x="48765" y="17847"/>
                  </a:lnTo>
                  <a:lnTo>
                    <a:pt x="54717" y="17432"/>
                  </a:lnTo>
                  <a:lnTo>
                    <a:pt x="70843" y="14250"/>
                  </a:lnTo>
                  <a:lnTo>
                    <a:pt x="74511" y="13835"/>
                  </a:lnTo>
                  <a:moveTo>
                    <a:pt x="74511" y="0"/>
                  </a:moveTo>
                  <a:cubicBezTo>
                    <a:pt x="74026" y="0"/>
                    <a:pt x="73542" y="0"/>
                    <a:pt x="72989" y="69"/>
                  </a:cubicBezTo>
                  <a:lnTo>
                    <a:pt x="69320" y="484"/>
                  </a:lnTo>
                  <a:cubicBezTo>
                    <a:pt x="68905" y="484"/>
                    <a:pt x="68490" y="623"/>
                    <a:pt x="68144" y="692"/>
                  </a:cubicBezTo>
                  <a:lnTo>
                    <a:pt x="52848" y="3735"/>
                  </a:lnTo>
                  <a:lnTo>
                    <a:pt x="52156" y="3735"/>
                  </a:lnTo>
                  <a:cubicBezTo>
                    <a:pt x="50633" y="3182"/>
                    <a:pt x="48972" y="2905"/>
                    <a:pt x="47311" y="2905"/>
                  </a:cubicBezTo>
                  <a:cubicBezTo>
                    <a:pt x="46204" y="2905"/>
                    <a:pt x="45166" y="3044"/>
                    <a:pt x="44058" y="3320"/>
                  </a:cubicBezTo>
                  <a:lnTo>
                    <a:pt x="43781" y="3320"/>
                  </a:lnTo>
                  <a:cubicBezTo>
                    <a:pt x="43159" y="3182"/>
                    <a:pt x="42536" y="3044"/>
                    <a:pt x="41844" y="2905"/>
                  </a:cubicBezTo>
                  <a:lnTo>
                    <a:pt x="40113" y="2629"/>
                  </a:lnTo>
                  <a:cubicBezTo>
                    <a:pt x="39352" y="2490"/>
                    <a:pt x="38590" y="2421"/>
                    <a:pt x="37899" y="2421"/>
                  </a:cubicBezTo>
                  <a:cubicBezTo>
                    <a:pt x="34507" y="2421"/>
                    <a:pt x="31116" y="3666"/>
                    <a:pt x="28555" y="6018"/>
                  </a:cubicBezTo>
                  <a:lnTo>
                    <a:pt x="26548" y="7886"/>
                  </a:lnTo>
                  <a:cubicBezTo>
                    <a:pt x="24679" y="9546"/>
                    <a:pt x="23364" y="11690"/>
                    <a:pt x="22603" y="14111"/>
                  </a:cubicBezTo>
                  <a:lnTo>
                    <a:pt x="22049" y="16048"/>
                  </a:lnTo>
                  <a:cubicBezTo>
                    <a:pt x="21911" y="16463"/>
                    <a:pt x="21842" y="16878"/>
                    <a:pt x="21772" y="17224"/>
                  </a:cubicBezTo>
                  <a:cubicBezTo>
                    <a:pt x="20734" y="18193"/>
                    <a:pt x="19834" y="19299"/>
                    <a:pt x="19142" y="20545"/>
                  </a:cubicBezTo>
                  <a:lnTo>
                    <a:pt x="18035" y="22551"/>
                  </a:lnTo>
                  <a:cubicBezTo>
                    <a:pt x="17343" y="23796"/>
                    <a:pt x="16858" y="25041"/>
                    <a:pt x="16581" y="26424"/>
                  </a:cubicBezTo>
                  <a:lnTo>
                    <a:pt x="16235" y="28015"/>
                  </a:lnTo>
                  <a:lnTo>
                    <a:pt x="15820" y="28292"/>
                  </a:lnTo>
                  <a:cubicBezTo>
                    <a:pt x="14021" y="29468"/>
                    <a:pt x="12567" y="31128"/>
                    <a:pt x="11460" y="32996"/>
                  </a:cubicBezTo>
                  <a:lnTo>
                    <a:pt x="10145" y="35348"/>
                  </a:lnTo>
                  <a:cubicBezTo>
                    <a:pt x="9176" y="37077"/>
                    <a:pt x="8553" y="39014"/>
                    <a:pt x="8415" y="41020"/>
                  </a:cubicBezTo>
                  <a:lnTo>
                    <a:pt x="8207" y="43649"/>
                  </a:lnTo>
                  <a:cubicBezTo>
                    <a:pt x="8207" y="44133"/>
                    <a:pt x="8207" y="44617"/>
                    <a:pt x="8207" y="45032"/>
                  </a:cubicBezTo>
                  <a:cubicBezTo>
                    <a:pt x="6961" y="47522"/>
                    <a:pt x="6477" y="50358"/>
                    <a:pt x="6823" y="53125"/>
                  </a:cubicBezTo>
                  <a:lnTo>
                    <a:pt x="7030" y="54716"/>
                  </a:lnTo>
                  <a:cubicBezTo>
                    <a:pt x="7238" y="56169"/>
                    <a:pt x="7653" y="57622"/>
                    <a:pt x="8345" y="58936"/>
                  </a:cubicBezTo>
                  <a:cubicBezTo>
                    <a:pt x="8207" y="59074"/>
                    <a:pt x="8138" y="59282"/>
                    <a:pt x="7999" y="59420"/>
                  </a:cubicBezTo>
                  <a:cubicBezTo>
                    <a:pt x="7999" y="59420"/>
                    <a:pt x="7930" y="59420"/>
                    <a:pt x="7861" y="59489"/>
                  </a:cubicBezTo>
                  <a:lnTo>
                    <a:pt x="5992" y="60734"/>
                  </a:lnTo>
                  <a:cubicBezTo>
                    <a:pt x="1493" y="63847"/>
                    <a:pt x="-790" y="69312"/>
                    <a:pt x="248" y="74707"/>
                  </a:cubicBezTo>
                  <a:cubicBezTo>
                    <a:pt x="1217" y="79757"/>
                    <a:pt x="4885" y="83769"/>
                    <a:pt x="9660" y="85291"/>
                  </a:cubicBezTo>
                  <a:lnTo>
                    <a:pt x="10491" y="86052"/>
                  </a:lnTo>
                  <a:cubicBezTo>
                    <a:pt x="10491" y="86052"/>
                    <a:pt x="10975" y="86467"/>
                    <a:pt x="11252" y="86674"/>
                  </a:cubicBezTo>
                  <a:lnTo>
                    <a:pt x="10906" y="88196"/>
                  </a:lnTo>
                  <a:cubicBezTo>
                    <a:pt x="10629" y="89372"/>
                    <a:pt x="10560" y="90548"/>
                    <a:pt x="10560" y="91724"/>
                  </a:cubicBezTo>
                  <a:lnTo>
                    <a:pt x="10560" y="94353"/>
                  </a:lnTo>
                  <a:cubicBezTo>
                    <a:pt x="10560" y="94353"/>
                    <a:pt x="10560" y="94422"/>
                    <a:pt x="10560" y="94491"/>
                  </a:cubicBezTo>
                  <a:lnTo>
                    <a:pt x="9176" y="97396"/>
                  </a:lnTo>
                  <a:cubicBezTo>
                    <a:pt x="8484" y="98918"/>
                    <a:pt x="8069" y="100509"/>
                    <a:pt x="7930" y="102169"/>
                  </a:cubicBezTo>
                  <a:lnTo>
                    <a:pt x="7722" y="104936"/>
                  </a:lnTo>
                  <a:cubicBezTo>
                    <a:pt x="7584" y="107011"/>
                    <a:pt x="7861" y="109087"/>
                    <a:pt x="8622" y="111024"/>
                  </a:cubicBezTo>
                  <a:lnTo>
                    <a:pt x="9314" y="112753"/>
                  </a:lnTo>
                  <a:cubicBezTo>
                    <a:pt x="10560" y="115866"/>
                    <a:pt x="12844" y="118494"/>
                    <a:pt x="15820" y="120016"/>
                  </a:cubicBezTo>
                  <a:lnTo>
                    <a:pt x="16789" y="120500"/>
                  </a:lnTo>
                  <a:cubicBezTo>
                    <a:pt x="17966" y="121123"/>
                    <a:pt x="19281" y="121538"/>
                    <a:pt x="20596" y="121815"/>
                  </a:cubicBezTo>
                  <a:cubicBezTo>
                    <a:pt x="20596" y="121953"/>
                    <a:pt x="20665" y="122091"/>
                    <a:pt x="20734" y="122160"/>
                  </a:cubicBezTo>
                  <a:lnTo>
                    <a:pt x="21565" y="124720"/>
                  </a:lnTo>
                  <a:cubicBezTo>
                    <a:pt x="22049" y="126034"/>
                    <a:pt x="22672" y="127348"/>
                    <a:pt x="23503" y="128455"/>
                  </a:cubicBezTo>
                  <a:lnTo>
                    <a:pt x="25856" y="131637"/>
                  </a:lnTo>
                  <a:cubicBezTo>
                    <a:pt x="26271" y="132260"/>
                    <a:pt x="26825" y="132813"/>
                    <a:pt x="27309" y="133366"/>
                  </a:cubicBezTo>
                  <a:lnTo>
                    <a:pt x="29386" y="135442"/>
                  </a:lnTo>
                  <a:cubicBezTo>
                    <a:pt x="32016" y="138001"/>
                    <a:pt x="35476" y="139385"/>
                    <a:pt x="39075" y="139385"/>
                  </a:cubicBezTo>
                  <a:cubicBezTo>
                    <a:pt x="40251" y="139385"/>
                    <a:pt x="41359" y="139246"/>
                    <a:pt x="42536" y="138970"/>
                  </a:cubicBezTo>
                  <a:cubicBezTo>
                    <a:pt x="44058" y="138554"/>
                    <a:pt x="45512" y="137932"/>
                    <a:pt x="46757" y="137102"/>
                  </a:cubicBezTo>
                  <a:cubicBezTo>
                    <a:pt x="47311" y="137102"/>
                    <a:pt x="47796" y="137171"/>
                    <a:pt x="48349" y="137171"/>
                  </a:cubicBezTo>
                  <a:cubicBezTo>
                    <a:pt x="49872" y="137171"/>
                    <a:pt x="51395" y="136894"/>
                    <a:pt x="52848" y="136410"/>
                  </a:cubicBezTo>
                  <a:cubicBezTo>
                    <a:pt x="53332" y="136549"/>
                    <a:pt x="53886" y="136618"/>
                    <a:pt x="54371" y="136687"/>
                  </a:cubicBezTo>
                  <a:cubicBezTo>
                    <a:pt x="54925" y="139385"/>
                    <a:pt x="56240" y="141944"/>
                    <a:pt x="58247" y="143881"/>
                  </a:cubicBezTo>
                  <a:lnTo>
                    <a:pt x="63922" y="149415"/>
                  </a:lnTo>
                  <a:cubicBezTo>
                    <a:pt x="63922" y="149415"/>
                    <a:pt x="63922" y="149691"/>
                    <a:pt x="63922" y="149761"/>
                  </a:cubicBezTo>
                  <a:lnTo>
                    <a:pt x="58800" y="150591"/>
                  </a:lnTo>
                  <a:cubicBezTo>
                    <a:pt x="57831" y="150729"/>
                    <a:pt x="56932" y="151006"/>
                    <a:pt x="56032" y="151352"/>
                  </a:cubicBezTo>
                  <a:lnTo>
                    <a:pt x="51049" y="153358"/>
                  </a:lnTo>
                  <a:cubicBezTo>
                    <a:pt x="50218" y="153703"/>
                    <a:pt x="49387" y="154118"/>
                    <a:pt x="48557" y="154603"/>
                  </a:cubicBezTo>
                  <a:lnTo>
                    <a:pt x="45373" y="156678"/>
                  </a:lnTo>
                  <a:cubicBezTo>
                    <a:pt x="45027" y="156886"/>
                    <a:pt x="44681" y="157162"/>
                    <a:pt x="44335" y="157439"/>
                  </a:cubicBezTo>
                  <a:lnTo>
                    <a:pt x="40321" y="160621"/>
                  </a:lnTo>
                  <a:cubicBezTo>
                    <a:pt x="39836" y="160967"/>
                    <a:pt x="39421" y="161382"/>
                    <a:pt x="39006" y="161797"/>
                  </a:cubicBezTo>
                  <a:lnTo>
                    <a:pt x="35545" y="165394"/>
                  </a:lnTo>
                  <a:cubicBezTo>
                    <a:pt x="34577" y="166362"/>
                    <a:pt x="33815" y="167469"/>
                    <a:pt x="33192" y="168645"/>
                  </a:cubicBezTo>
                  <a:lnTo>
                    <a:pt x="31600" y="171758"/>
                  </a:lnTo>
                  <a:cubicBezTo>
                    <a:pt x="29178" y="176392"/>
                    <a:pt x="29593" y="181996"/>
                    <a:pt x="32708" y="186284"/>
                  </a:cubicBezTo>
                  <a:cubicBezTo>
                    <a:pt x="33054" y="186768"/>
                    <a:pt x="33400" y="187184"/>
                    <a:pt x="33746" y="187599"/>
                  </a:cubicBezTo>
                  <a:lnTo>
                    <a:pt x="33400" y="187737"/>
                  </a:lnTo>
                  <a:cubicBezTo>
                    <a:pt x="32984" y="187944"/>
                    <a:pt x="32569" y="188083"/>
                    <a:pt x="32154" y="188359"/>
                  </a:cubicBezTo>
                  <a:lnTo>
                    <a:pt x="28278" y="190435"/>
                  </a:lnTo>
                  <a:cubicBezTo>
                    <a:pt x="27032" y="191057"/>
                    <a:pt x="25925" y="191887"/>
                    <a:pt x="24956" y="192856"/>
                  </a:cubicBezTo>
                  <a:lnTo>
                    <a:pt x="22049" y="195761"/>
                  </a:lnTo>
                  <a:cubicBezTo>
                    <a:pt x="19211" y="198597"/>
                    <a:pt x="17758" y="202471"/>
                    <a:pt x="18035" y="206483"/>
                  </a:cubicBezTo>
                  <a:cubicBezTo>
                    <a:pt x="18243" y="209319"/>
                    <a:pt x="19281" y="211948"/>
                    <a:pt x="21011" y="214092"/>
                  </a:cubicBezTo>
                  <a:cubicBezTo>
                    <a:pt x="21219" y="214576"/>
                    <a:pt x="21357" y="214991"/>
                    <a:pt x="21634" y="215476"/>
                  </a:cubicBezTo>
                  <a:lnTo>
                    <a:pt x="22326" y="216928"/>
                  </a:lnTo>
                  <a:cubicBezTo>
                    <a:pt x="23226" y="218727"/>
                    <a:pt x="24541" y="220318"/>
                    <a:pt x="26133" y="221632"/>
                  </a:cubicBezTo>
                  <a:lnTo>
                    <a:pt x="28209" y="223223"/>
                  </a:lnTo>
                  <a:cubicBezTo>
                    <a:pt x="29939" y="224537"/>
                    <a:pt x="31877" y="225506"/>
                    <a:pt x="34023" y="225921"/>
                  </a:cubicBezTo>
                  <a:lnTo>
                    <a:pt x="35753" y="226267"/>
                  </a:lnTo>
                  <a:cubicBezTo>
                    <a:pt x="34992" y="227304"/>
                    <a:pt x="34438" y="228411"/>
                    <a:pt x="34023" y="229587"/>
                  </a:cubicBezTo>
                  <a:lnTo>
                    <a:pt x="33607" y="230763"/>
                  </a:lnTo>
                  <a:cubicBezTo>
                    <a:pt x="33262" y="231662"/>
                    <a:pt x="33054" y="232630"/>
                    <a:pt x="32915" y="233599"/>
                  </a:cubicBezTo>
                  <a:lnTo>
                    <a:pt x="28624" y="237611"/>
                  </a:lnTo>
                  <a:cubicBezTo>
                    <a:pt x="28209" y="238026"/>
                    <a:pt x="27794" y="238441"/>
                    <a:pt x="27378" y="238925"/>
                  </a:cubicBezTo>
                  <a:lnTo>
                    <a:pt x="23087" y="244113"/>
                  </a:lnTo>
                  <a:lnTo>
                    <a:pt x="20042" y="245428"/>
                  </a:lnTo>
                  <a:cubicBezTo>
                    <a:pt x="18519" y="246050"/>
                    <a:pt x="17066" y="247019"/>
                    <a:pt x="15889" y="248194"/>
                  </a:cubicBezTo>
                  <a:lnTo>
                    <a:pt x="14159" y="249855"/>
                  </a:lnTo>
                  <a:cubicBezTo>
                    <a:pt x="10422" y="253382"/>
                    <a:pt x="9037" y="258778"/>
                    <a:pt x="10422" y="263689"/>
                  </a:cubicBezTo>
                  <a:lnTo>
                    <a:pt x="11114" y="266180"/>
                  </a:lnTo>
                  <a:cubicBezTo>
                    <a:pt x="12221" y="270053"/>
                    <a:pt x="14990" y="273235"/>
                    <a:pt x="18658" y="274896"/>
                  </a:cubicBezTo>
                  <a:cubicBezTo>
                    <a:pt x="20457" y="275726"/>
                    <a:pt x="22464" y="276141"/>
                    <a:pt x="24402" y="276141"/>
                  </a:cubicBezTo>
                  <a:cubicBezTo>
                    <a:pt x="25787" y="276141"/>
                    <a:pt x="27171" y="275933"/>
                    <a:pt x="28555" y="275518"/>
                  </a:cubicBezTo>
                  <a:cubicBezTo>
                    <a:pt x="29870" y="275933"/>
                    <a:pt x="31254" y="276141"/>
                    <a:pt x="32569" y="276141"/>
                  </a:cubicBezTo>
                  <a:cubicBezTo>
                    <a:pt x="33192" y="276141"/>
                    <a:pt x="33815" y="276141"/>
                    <a:pt x="34438" y="276002"/>
                  </a:cubicBezTo>
                  <a:lnTo>
                    <a:pt x="37068" y="275656"/>
                  </a:lnTo>
                  <a:cubicBezTo>
                    <a:pt x="40044" y="275241"/>
                    <a:pt x="42882" y="273858"/>
                    <a:pt x="45027" y="271713"/>
                  </a:cubicBezTo>
                  <a:lnTo>
                    <a:pt x="45719" y="271022"/>
                  </a:lnTo>
                  <a:cubicBezTo>
                    <a:pt x="45719" y="271022"/>
                    <a:pt x="46273" y="270468"/>
                    <a:pt x="46481" y="270192"/>
                  </a:cubicBezTo>
                  <a:lnTo>
                    <a:pt x="48488" y="267771"/>
                  </a:lnTo>
                  <a:lnTo>
                    <a:pt x="50149" y="267079"/>
                  </a:lnTo>
                  <a:lnTo>
                    <a:pt x="51948" y="266456"/>
                  </a:lnTo>
                  <a:cubicBezTo>
                    <a:pt x="52641" y="266941"/>
                    <a:pt x="53332" y="267356"/>
                    <a:pt x="54094" y="267701"/>
                  </a:cubicBezTo>
                  <a:lnTo>
                    <a:pt x="56655" y="268946"/>
                  </a:lnTo>
                  <a:cubicBezTo>
                    <a:pt x="58523" y="269846"/>
                    <a:pt x="60531" y="270261"/>
                    <a:pt x="62538" y="270261"/>
                  </a:cubicBezTo>
                  <a:cubicBezTo>
                    <a:pt x="64268" y="270261"/>
                    <a:pt x="66067" y="269915"/>
                    <a:pt x="67728" y="269223"/>
                  </a:cubicBezTo>
                  <a:lnTo>
                    <a:pt x="70774" y="267978"/>
                  </a:lnTo>
                  <a:cubicBezTo>
                    <a:pt x="73265" y="266941"/>
                    <a:pt x="75411" y="265211"/>
                    <a:pt x="77003" y="262998"/>
                  </a:cubicBezTo>
                  <a:lnTo>
                    <a:pt x="78871" y="260369"/>
                  </a:lnTo>
                  <a:cubicBezTo>
                    <a:pt x="79702" y="259193"/>
                    <a:pt x="80325" y="257879"/>
                    <a:pt x="80740" y="256495"/>
                  </a:cubicBezTo>
                  <a:lnTo>
                    <a:pt x="80879" y="256080"/>
                  </a:lnTo>
                  <a:lnTo>
                    <a:pt x="81432" y="256426"/>
                  </a:lnTo>
                  <a:cubicBezTo>
                    <a:pt x="82194" y="256910"/>
                    <a:pt x="83093" y="257256"/>
                    <a:pt x="83924" y="257602"/>
                  </a:cubicBezTo>
                  <a:lnTo>
                    <a:pt x="85377" y="258086"/>
                  </a:lnTo>
                  <a:cubicBezTo>
                    <a:pt x="86831" y="258570"/>
                    <a:pt x="88423" y="258847"/>
                    <a:pt x="89945" y="258847"/>
                  </a:cubicBezTo>
                  <a:cubicBezTo>
                    <a:pt x="90429" y="258847"/>
                    <a:pt x="90983" y="258847"/>
                    <a:pt x="91468" y="258778"/>
                  </a:cubicBezTo>
                  <a:lnTo>
                    <a:pt x="92091" y="258778"/>
                  </a:lnTo>
                  <a:cubicBezTo>
                    <a:pt x="92921" y="258640"/>
                    <a:pt x="93752" y="258432"/>
                    <a:pt x="94582" y="258225"/>
                  </a:cubicBezTo>
                  <a:lnTo>
                    <a:pt x="97143" y="258501"/>
                  </a:lnTo>
                  <a:cubicBezTo>
                    <a:pt x="97697" y="258501"/>
                    <a:pt x="98182" y="258570"/>
                    <a:pt x="98735" y="258570"/>
                  </a:cubicBezTo>
                  <a:cubicBezTo>
                    <a:pt x="101088" y="258570"/>
                    <a:pt x="103372" y="258017"/>
                    <a:pt x="105379" y="256841"/>
                  </a:cubicBezTo>
                  <a:lnTo>
                    <a:pt x="106833" y="256080"/>
                  </a:lnTo>
                  <a:cubicBezTo>
                    <a:pt x="107525" y="255665"/>
                    <a:pt x="108148" y="255250"/>
                    <a:pt x="108771" y="254766"/>
                  </a:cubicBezTo>
                  <a:cubicBezTo>
                    <a:pt x="109394" y="254628"/>
                    <a:pt x="110016" y="254489"/>
                    <a:pt x="110639" y="254282"/>
                  </a:cubicBezTo>
                  <a:lnTo>
                    <a:pt x="114307" y="253106"/>
                  </a:lnTo>
                  <a:cubicBezTo>
                    <a:pt x="115207" y="252829"/>
                    <a:pt x="116107" y="252414"/>
                    <a:pt x="116937" y="251930"/>
                  </a:cubicBezTo>
                  <a:lnTo>
                    <a:pt x="116937" y="251930"/>
                  </a:lnTo>
                  <a:cubicBezTo>
                    <a:pt x="116937" y="251930"/>
                    <a:pt x="120813" y="252414"/>
                    <a:pt x="120813" y="252414"/>
                  </a:cubicBezTo>
                  <a:cubicBezTo>
                    <a:pt x="121436" y="252483"/>
                    <a:pt x="122059" y="252552"/>
                    <a:pt x="122682" y="252552"/>
                  </a:cubicBezTo>
                  <a:cubicBezTo>
                    <a:pt x="122821" y="252552"/>
                    <a:pt x="123028" y="252552"/>
                    <a:pt x="123167" y="252552"/>
                  </a:cubicBezTo>
                  <a:lnTo>
                    <a:pt x="133825" y="252207"/>
                  </a:lnTo>
                  <a:lnTo>
                    <a:pt x="135763" y="252345"/>
                  </a:lnTo>
                  <a:lnTo>
                    <a:pt x="141784" y="253313"/>
                  </a:lnTo>
                  <a:cubicBezTo>
                    <a:pt x="142546" y="253452"/>
                    <a:pt x="143307" y="253521"/>
                    <a:pt x="144068" y="253521"/>
                  </a:cubicBezTo>
                  <a:cubicBezTo>
                    <a:pt x="144414" y="253521"/>
                    <a:pt x="144691" y="253521"/>
                    <a:pt x="145037" y="253521"/>
                  </a:cubicBezTo>
                  <a:lnTo>
                    <a:pt x="148221" y="253313"/>
                  </a:lnTo>
                  <a:cubicBezTo>
                    <a:pt x="149605" y="253244"/>
                    <a:pt x="150989" y="252898"/>
                    <a:pt x="152235" y="252414"/>
                  </a:cubicBezTo>
                  <a:lnTo>
                    <a:pt x="154727" y="251446"/>
                  </a:lnTo>
                  <a:cubicBezTo>
                    <a:pt x="155419" y="251169"/>
                    <a:pt x="156111" y="250823"/>
                    <a:pt x="156803" y="250477"/>
                  </a:cubicBezTo>
                  <a:lnTo>
                    <a:pt x="159848" y="248679"/>
                  </a:lnTo>
                  <a:cubicBezTo>
                    <a:pt x="160748" y="248679"/>
                    <a:pt x="161579" y="248609"/>
                    <a:pt x="162478" y="248402"/>
                  </a:cubicBezTo>
                  <a:lnTo>
                    <a:pt x="163170" y="248264"/>
                  </a:lnTo>
                  <a:cubicBezTo>
                    <a:pt x="166493" y="247572"/>
                    <a:pt x="169469" y="245704"/>
                    <a:pt x="171545" y="243006"/>
                  </a:cubicBezTo>
                  <a:lnTo>
                    <a:pt x="171752" y="242730"/>
                  </a:lnTo>
                  <a:cubicBezTo>
                    <a:pt x="171752" y="242730"/>
                    <a:pt x="171752" y="242661"/>
                    <a:pt x="171822" y="242591"/>
                  </a:cubicBezTo>
                  <a:lnTo>
                    <a:pt x="174590" y="240170"/>
                  </a:lnTo>
                  <a:lnTo>
                    <a:pt x="175767" y="239409"/>
                  </a:lnTo>
                  <a:cubicBezTo>
                    <a:pt x="176251" y="239064"/>
                    <a:pt x="176736" y="238648"/>
                    <a:pt x="177220" y="238233"/>
                  </a:cubicBezTo>
                  <a:lnTo>
                    <a:pt x="179297" y="236366"/>
                  </a:lnTo>
                  <a:cubicBezTo>
                    <a:pt x="180542" y="235259"/>
                    <a:pt x="181581" y="233876"/>
                    <a:pt x="182342" y="232423"/>
                  </a:cubicBezTo>
                  <a:lnTo>
                    <a:pt x="183518" y="230140"/>
                  </a:lnTo>
                  <a:cubicBezTo>
                    <a:pt x="185179" y="226889"/>
                    <a:pt x="185526" y="223084"/>
                    <a:pt x="184418" y="219626"/>
                  </a:cubicBezTo>
                  <a:lnTo>
                    <a:pt x="183588" y="217066"/>
                  </a:lnTo>
                  <a:cubicBezTo>
                    <a:pt x="182896" y="214922"/>
                    <a:pt x="181719" y="213054"/>
                    <a:pt x="180196" y="211533"/>
                  </a:cubicBezTo>
                  <a:lnTo>
                    <a:pt x="180681" y="211187"/>
                  </a:lnTo>
                  <a:cubicBezTo>
                    <a:pt x="181719" y="210495"/>
                    <a:pt x="182688" y="209596"/>
                    <a:pt x="183449" y="208627"/>
                  </a:cubicBezTo>
                  <a:lnTo>
                    <a:pt x="184833" y="206967"/>
                  </a:lnTo>
                  <a:cubicBezTo>
                    <a:pt x="185664" y="205999"/>
                    <a:pt x="186356" y="204892"/>
                    <a:pt x="186841" y="203716"/>
                  </a:cubicBezTo>
                  <a:lnTo>
                    <a:pt x="187809" y="201502"/>
                  </a:lnTo>
                  <a:cubicBezTo>
                    <a:pt x="188087" y="200880"/>
                    <a:pt x="188294" y="200327"/>
                    <a:pt x="188433" y="199704"/>
                  </a:cubicBezTo>
                  <a:lnTo>
                    <a:pt x="190578" y="191956"/>
                  </a:lnTo>
                  <a:cubicBezTo>
                    <a:pt x="191132" y="189881"/>
                    <a:pt x="191270" y="187668"/>
                    <a:pt x="190785" y="185523"/>
                  </a:cubicBezTo>
                  <a:lnTo>
                    <a:pt x="189471" y="179021"/>
                  </a:lnTo>
                  <a:cubicBezTo>
                    <a:pt x="188986" y="176531"/>
                    <a:pt x="187809" y="174179"/>
                    <a:pt x="186010" y="172311"/>
                  </a:cubicBezTo>
                  <a:lnTo>
                    <a:pt x="182134" y="168161"/>
                  </a:lnTo>
                  <a:cubicBezTo>
                    <a:pt x="180820" y="166777"/>
                    <a:pt x="179227" y="165671"/>
                    <a:pt x="177497" y="164910"/>
                  </a:cubicBezTo>
                  <a:lnTo>
                    <a:pt x="171891" y="162489"/>
                  </a:lnTo>
                  <a:cubicBezTo>
                    <a:pt x="170853" y="162074"/>
                    <a:pt x="169815" y="161728"/>
                    <a:pt x="168708" y="161520"/>
                  </a:cubicBezTo>
                  <a:lnTo>
                    <a:pt x="160402" y="160137"/>
                  </a:lnTo>
                  <a:lnTo>
                    <a:pt x="160402" y="160137"/>
                  </a:lnTo>
                  <a:cubicBezTo>
                    <a:pt x="160402" y="160137"/>
                    <a:pt x="159225" y="157646"/>
                    <a:pt x="159225" y="157646"/>
                  </a:cubicBezTo>
                  <a:cubicBezTo>
                    <a:pt x="158879" y="157024"/>
                    <a:pt x="158533" y="156332"/>
                    <a:pt x="158118" y="155779"/>
                  </a:cubicBezTo>
                  <a:lnTo>
                    <a:pt x="157080" y="154257"/>
                  </a:lnTo>
                  <a:cubicBezTo>
                    <a:pt x="156872" y="151974"/>
                    <a:pt x="156111" y="149761"/>
                    <a:pt x="154796" y="147824"/>
                  </a:cubicBezTo>
                  <a:lnTo>
                    <a:pt x="152651" y="144642"/>
                  </a:lnTo>
                  <a:cubicBezTo>
                    <a:pt x="153066" y="142843"/>
                    <a:pt x="153135" y="140976"/>
                    <a:pt x="152858" y="139108"/>
                  </a:cubicBezTo>
                  <a:cubicBezTo>
                    <a:pt x="152235" y="135442"/>
                    <a:pt x="150159" y="132121"/>
                    <a:pt x="147044" y="130046"/>
                  </a:cubicBezTo>
                  <a:lnTo>
                    <a:pt x="145106" y="128732"/>
                  </a:lnTo>
                  <a:lnTo>
                    <a:pt x="138601" y="122714"/>
                  </a:lnTo>
                  <a:cubicBezTo>
                    <a:pt x="138047" y="122230"/>
                    <a:pt x="137493" y="121745"/>
                    <a:pt x="136870" y="121330"/>
                  </a:cubicBezTo>
                  <a:lnTo>
                    <a:pt x="133963" y="119393"/>
                  </a:lnTo>
                  <a:cubicBezTo>
                    <a:pt x="133202" y="118909"/>
                    <a:pt x="132372" y="118494"/>
                    <a:pt x="131541" y="118148"/>
                  </a:cubicBezTo>
                  <a:lnTo>
                    <a:pt x="126143" y="115935"/>
                  </a:lnTo>
                  <a:lnTo>
                    <a:pt x="126143" y="115935"/>
                  </a:lnTo>
                  <a:cubicBezTo>
                    <a:pt x="126143" y="115935"/>
                    <a:pt x="125520" y="115174"/>
                    <a:pt x="125520" y="115174"/>
                  </a:cubicBezTo>
                  <a:lnTo>
                    <a:pt x="124482" y="112269"/>
                  </a:lnTo>
                  <a:lnTo>
                    <a:pt x="123167" y="106596"/>
                  </a:lnTo>
                  <a:cubicBezTo>
                    <a:pt x="123028" y="106043"/>
                    <a:pt x="122889" y="105559"/>
                    <a:pt x="122682" y="105075"/>
                  </a:cubicBezTo>
                  <a:lnTo>
                    <a:pt x="120606" y="99333"/>
                  </a:lnTo>
                  <a:cubicBezTo>
                    <a:pt x="120121" y="98019"/>
                    <a:pt x="119429" y="96774"/>
                    <a:pt x="118598" y="95667"/>
                  </a:cubicBezTo>
                  <a:lnTo>
                    <a:pt x="114930" y="90894"/>
                  </a:lnTo>
                  <a:cubicBezTo>
                    <a:pt x="114238" y="89995"/>
                    <a:pt x="113477" y="89234"/>
                    <a:pt x="112646" y="88542"/>
                  </a:cubicBezTo>
                  <a:lnTo>
                    <a:pt x="107456" y="84322"/>
                  </a:lnTo>
                  <a:cubicBezTo>
                    <a:pt x="106833" y="83838"/>
                    <a:pt x="106141" y="83354"/>
                    <a:pt x="105449" y="83008"/>
                  </a:cubicBezTo>
                  <a:lnTo>
                    <a:pt x="101296" y="80726"/>
                  </a:lnTo>
                  <a:lnTo>
                    <a:pt x="103095" y="78858"/>
                  </a:lnTo>
                  <a:cubicBezTo>
                    <a:pt x="103580" y="78304"/>
                    <a:pt x="104064" y="77751"/>
                    <a:pt x="104410" y="77198"/>
                  </a:cubicBezTo>
                  <a:lnTo>
                    <a:pt x="106071" y="74707"/>
                  </a:lnTo>
                  <a:cubicBezTo>
                    <a:pt x="106418" y="74154"/>
                    <a:pt x="106764" y="73601"/>
                    <a:pt x="107040" y="73047"/>
                  </a:cubicBezTo>
                  <a:lnTo>
                    <a:pt x="110709" y="65646"/>
                  </a:lnTo>
                  <a:lnTo>
                    <a:pt x="111470" y="64401"/>
                  </a:lnTo>
                  <a:lnTo>
                    <a:pt x="112854" y="62533"/>
                  </a:lnTo>
                  <a:cubicBezTo>
                    <a:pt x="112854" y="62533"/>
                    <a:pt x="113339" y="61841"/>
                    <a:pt x="113546" y="61565"/>
                  </a:cubicBezTo>
                  <a:lnTo>
                    <a:pt x="115069" y="59143"/>
                  </a:lnTo>
                  <a:cubicBezTo>
                    <a:pt x="115830" y="57967"/>
                    <a:pt x="116384" y="56653"/>
                    <a:pt x="116730" y="55270"/>
                  </a:cubicBezTo>
                  <a:lnTo>
                    <a:pt x="117283" y="52987"/>
                  </a:lnTo>
                  <a:cubicBezTo>
                    <a:pt x="118252" y="49113"/>
                    <a:pt x="117491" y="44963"/>
                    <a:pt x="115207" y="41712"/>
                  </a:cubicBezTo>
                  <a:lnTo>
                    <a:pt x="112024" y="37077"/>
                  </a:lnTo>
                  <a:cubicBezTo>
                    <a:pt x="110016" y="34172"/>
                    <a:pt x="106971" y="32166"/>
                    <a:pt x="103441" y="31405"/>
                  </a:cubicBezTo>
                  <a:lnTo>
                    <a:pt x="96520" y="29952"/>
                  </a:lnTo>
                  <a:cubicBezTo>
                    <a:pt x="95620" y="29745"/>
                    <a:pt x="94652" y="29675"/>
                    <a:pt x="93683" y="29675"/>
                  </a:cubicBezTo>
                  <a:cubicBezTo>
                    <a:pt x="93544" y="29675"/>
                    <a:pt x="93337" y="29675"/>
                    <a:pt x="93198" y="29675"/>
                  </a:cubicBezTo>
                  <a:lnTo>
                    <a:pt x="87661" y="29883"/>
                  </a:lnTo>
                  <a:cubicBezTo>
                    <a:pt x="88284" y="28984"/>
                    <a:pt x="88768" y="28015"/>
                    <a:pt x="89115" y="26978"/>
                  </a:cubicBezTo>
                  <a:lnTo>
                    <a:pt x="89738" y="25110"/>
                  </a:lnTo>
                  <a:cubicBezTo>
                    <a:pt x="89945" y="24626"/>
                    <a:pt x="90084" y="24072"/>
                    <a:pt x="90222" y="23519"/>
                  </a:cubicBezTo>
                  <a:lnTo>
                    <a:pt x="90776" y="21098"/>
                  </a:lnTo>
                  <a:cubicBezTo>
                    <a:pt x="90914" y="20406"/>
                    <a:pt x="91053" y="19645"/>
                    <a:pt x="91053" y="18954"/>
                  </a:cubicBezTo>
                  <a:lnTo>
                    <a:pt x="91191" y="16671"/>
                  </a:lnTo>
                  <a:cubicBezTo>
                    <a:pt x="91329" y="15011"/>
                    <a:pt x="91122" y="13420"/>
                    <a:pt x="90637" y="11829"/>
                  </a:cubicBezTo>
                  <a:lnTo>
                    <a:pt x="90222" y="10515"/>
                  </a:lnTo>
                  <a:cubicBezTo>
                    <a:pt x="88838" y="5811"/>
                    <a:pt x="84962" y="2145"/>
                    <a:pt x="80186" y="1038"/>
                  </a:cubicBezTo>
                  <a:lnTo>
                    <a:pt x="77626" y="415"/>
                  </a:lnTo>
                  <a:cubicBezTo>
                    <a:pt x="76587" y="138"/>
                    <a:pt x="75480" y="0"/>
                    <a:pt x="74373" y="0"/>
                  </a:cubicBezTo>
                  <a:lnTo>
                    <a:pt x="7437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26464BFD-04C7-45B6-3DB6-051C1F37F80E}"/>
                </a:ext>
              </a:extLst>
            </p:cNvPr>
            <p:cNvSpPr/>
            <p:nvPr/>
          </p:nvSpPr>
          <p:spPr>
            <a:xfrm>
              <a:off x="4752005" y="3297785"/>
              <a:ext cx="133841" cy="146850"/>
            </a:xfrm>
            <a:custGeom>
              <a:avLst/>
              <a:gdLst>
                <a:gd name="connsiteX0" fmla="*/ 7544 w 100494"/>
                <a:gd name="connsiteY0" fmla="*/ 90548 h 110262"/>
                <a:gd name="connsiteX1" fmla="*/ 9966 w 100494"/>
                <a:gd name="connsiteY1" fmla="*/ 90894 h 110262"/>
                <a:gd name="connsiteX2" fmla="*/ 7267 w 100494"/>
                <a:gd name="connsiteY2" fmla="*/ 93246 h 110262"/>
                <a:gd name="connsiteX3" fmla="*/ 3391 w 100494"/>
                <a:gd name="connsiteY3" fmla="*/ 95390 h 110262"/>
                <a:gd name="connsiteX4" fmla="*/ 969 w 100494"/>
                <a:gd name="connsiteY4" fmla="*/ 97673 h 110262"/>
                <a:gd name="connsiteX5" fmla="*/ 2076 w 100494"/>
                <a:gd name="connsiteY5" fmla="*/ 100371 h 110262"/>
                <a:gd name="connsiteX6" fmla="*/ 5191 w 100494"/>
                <a:gd name="connsiteY6" fmla="*/ 101408 h 110262"/>
                <a:gd name="connsiteX7" fmla="*/ 9067 w 100494"/>
                <a:gd name="connsiteY7" fmla="*/ 100786 h 110262"/>
                <a:gd name="connsiteX8" fmla="*/ 16403 w 100494"/>
                <a:gd name="connsiteY8" fmla="*/ 98295 h 110262"/>
                <a:gd name="connsiteX9" fmla="*/ 13635 w 100494"/>
                <a:gd name="connsiteY9" fmla="*/ 99610 h 110262"/>
                <a:gd name="connsiteX10" fmla="*/ 10382 w 100494"/>
                <a:gd name="connsiteY10" fmla="*/ 101685 h 110262"/>
                <a:gd name="connsiteX11" fmla="*/ 7475 w 100494"/>
                <a:gd name="connsiteY11" fmla="*/ 104244 h 110262"/>
                <a:gd name="connsiteX12" fmla="*/ 5606 w 100494"/>
                <a:gd name="connsiteY12" fmla="*/ 106596 h 110262"/>
                <a:gd name="connsiteX13" fmla="*/ 8651 w 100494"/>
                <a:gd name="connsiteY13" fmla="*/ 105974 h 110262"/>
                <a:gd name="connsiteX14" fmla="*/ 14742 w 100494"/>
                <a:gd name="connsiteY14" fmla="*/ 104175 h 110262"/>
                <a:gd name="connsiteX15" fmla="*/ 17995 w 100494"/>
                <a:gd name="connsiteY15" fmla="*/ 104106 h 110262"/>
                <a:gd name="connsiteX16" fmla="*/ 14465 w 100494"/>
                <a:gd name="connsiteY16" fmla="*/ 106735 h 110262"/>
                <a:gd name="connsiteX17" fmla="*/ 12942 w 100494"/>
                <a:gd name="connsiteY17" fmla="*/ 108256 h 110262"/>
                <a:gd name="connsiteX18" fmla="*/ 11489 w 100494"/>
                <a:gd name="connsiteY18" fmla="*/ 110124 h 110262"/>
                <a:gd name="connsiteX19" fmla="*/ 13704 w 100494"/>
                <a:gd name="connsiteY19" fmla="*/ 110263 h 110262"/>
                <a:gd name="connsiteX20" fmla="*/ 20763 w 100494"/>
                <a:gd name="connsiteY20" fmla="*/ 109017 h 110262"/>
                <a:gd name="connsiteX21" fmla="*/ 26508 w 100494"/>
                <a:gd name="connsiteY21" fmla="*/ 108464 h 110262"/>
                <a:gd name="connsiteX22" fmla="*/ 29484 w 100494"/>
                <a:gd name="connsiteY22" fmla="*/ 107980 h 110262"/>
                <a:gd name="connsiteX23" fmla="*/ 32529 w 100494"/>
                <a:gd name="connsiteY23" fmla="*/ 107081 h 110262"/>
                <a:gd name="connsiteX24" fmla="*/ 35713 w 100494"/>
                <a:gd name="connsiteY24" fmla="*/ 105835 h 110262"/>
                <a:gd name="connsiteX25" fmla="*/ 39935 w 100494"/>
                <a:gd name="connsiteY25" fmla="*/ 103553 h 110262"/>
                <a:gd name="connsiteX26" fmla="*/ 42703 w 100494"/>
                <a:gd name="connsiteY26" fmla="*/ 100786 h 110262"/>
                <a:gd name="connsiteX27" fmla="*/ 41111 w 100494"/>
                <a:gd name="connsiteY27" fmla="*/ 97880 h 110262"/>
                <a:gd name="connsiteX28" fmla="*/ 43257 w 100494"/>
                <a:gd name="connsiteY28" fmla="*/ 97880 h 110262"/>
                <a:gd name="connsiteX29" fmla="*/ 46441 w 100494"/>
                <a:gd name="connsiteY29" fmla="*/ 99610 h 110262"/>
                <a:gd name="connsiteX30" fmla="*/ 48378 w 100494"/>
                <a:gd name="connsiteY30" fmla="*/ 99748 h 110262"/>
                <a:gd name="connsiteX31" fmla="*/ 49693 w 100494"/>
                <a:gd name="connsiteY31" fmla="*/ 99195 h 110262"/>
                <a:gd name="connsiteX32" fmla="*/ 50524 w 100494"/>
                <a:gd name="connsiteY32" fmla="*/ 98295 h 110262"/>
                <a:gd name="connsiteX33" fmla="*/ 51285 w 100494"/>
                <a:gd name="connsiteY33" fmla="*/ 97258 h 110262"/>
                <a:gd name="connsiteX34" fmla="*/ 52254 w 100494"/>
                <a:gd name="connsiteY34" fmla="*/ 96497 h 110262"/>
                <a:gd name="connsiteX35" fmla="*/ 53362 w 100494"/>
                <a:gd name="connsiteY35" fmla="*/ 96082 h 110262"/>
                <a:gd name="connsiteX36" fmla="*/ 55715 w 100494"/>
                <a:gd name="connsiteY36" fmla="*/ 95529 h 110262"/>
                <a:gd name="connsiteX37" fmla="*/ 56753 w 100494"/>
                <a:gd name="connsiteY37" fmla="*/ 95044 h 110262"/>
                <a:gd name="connsiteX38" fmla="*/ 58068 w 100494"/>
                <a:gd name="connsiteY38" fmla="*/ 94007 h 110262"/>
                <a:gd name="connsiteX39" fmla="*/ 60075 w 100494"/>
                <a:gd name="connsiteY39" fmla="*/ 91793 h 110262"/>
                <a:gd name="connsiteX40" fmla="*/ 61598 w 100494"/>
                <a:gd name="connsiteY40" fmla="*/ 90825 h 110262"/>
                <a:gd name="connsiteX41" fmla="*/ 64366 w 100494"/>
                <a:gd name="connsiteY41" fmla="*/ 90410 h 110262"/>
                <a:gd name="connsiteX42" fmla="*/ 67411 w 100494"/>
                <a:gd name="connsiteY42" fmla="*/ 90410 h 110262"/>
                <a:gd name="connsiteX43" fmla="*/ 69903 w 100494"/>
                <a:gd name="connsiteY43" fmla="*/ 89718 h 110262"/>
                <a:gd name="connsiteX44" fmla="*/ 71080 w 100494"/>
                <a:gd name="connsiteY44" fmla="*/ 87159 h 110262"/>
                <a:gd name="connsiteX45" fmla="*/ 73018 w 100494"/>
                <a:gd name="connsiteY45" fmla="*/ 88888 h 110262"/>
                <a:gd name="connsiteX46" fmla="*/ 76893 w 100494"/>
                <a:gd name="connsiteY46" fmla="*/ 89164 h 110262"/>
                <a:gd name="connsiteX47" fmla="*/ 81185 w 100494"/>
                <a:gd name="connsiteY47" fmla="*/ 88542 h 110262"/>
                <a:gd name="connsiteX48" fmla="*/ 84368 w 100494"/>
                <a:gd name="connsiteY48" fmla="*/ 87228 h 110262"/>
                <a:gd name="connsiteX49" fmla="*/ 83607 w 100494"/>
                <a:gd name="connsiteY49" fmla="*/ 86536 h 110262"/>
                <a:gd name="connsiteX50" fmla="*/ 82292 w 100494"/>
                <a:gd name="connsiteY50" fmla="*/ 85014 h 110262"/>
                <a:gd name="connsiteX51" fmla="*/ 81531 w 100494"/>
                <a:gd name="connsiteY51" fmla="*/ 84322 h 110262"/>
                <a:gd name="connsiteX52" fmla="*/ 84645 w 100494"/>
                <a:gd name="connsiteY52" fmla="*/ 81901 h 110262"/>
                <a:gd name="connsiteX53" fmla="*/ 86306 w 100494"/>
                <a:gd name="connsiteY53" fmla="*/ 78443 h 110262"/>
                <a:gd name="connsiteX54" fmla="*/ 89559 w 100494"/>
                <a:gd name="connsiteY54" fmla="*/ 66891 h 110262"/>
                <a:gd name="connsiteX55" fmla="*/ 89559 w 100494"/>
                <a:gd name="connsiteY55" fmla="*/ 63639 h 110262"/>
                <a:gd name="connsiteX56" fmla="*/ 88244 w 100494"/>
                <a:gd name="connsiteY56" fmla="*/ 56169 h 110262"/>
                <a:gd name="connsiteX57" fmla="*/ 87414 w 100494"/>
                <a:gd name="connsiteY57" fmla="*/ 47245 h 110262"/>
                <a:gd name="connsiteX58" fmla="*/ 86375 w 100494"/>
                <a:gd name="connsiteY58" fmla="*/ 44133 h 110262"/>
                <a:gd name="connsiteX59" fmla="*/ 85130 w 100494"/>
                <a:gd name="connsiteY59" fmla="*/ 41504 h 110262"/>
                <a:gd name="connsiteX60" fmla="*/ 84230 w 100494"/>
                <a:gd name="connsiteY60" fmla="*/ 38875 h 110262"/>
                <a:gd name="connsiteX61" fmla="*/ 84784 w 100494"/>
                <a:gd name="connsiteY61" fmla="*/ 37008 h 110262"/>
                <a:gd name="connsiteX62" fmla="*/ 87898 w 100494"/>
                <a:gd name="connsiteY62" fmla="*/ 36524 h 110262"/>
                <a:gd name="connsiteX63" fmla="*/ 87760 w 100494"/>
                <a:gd name="connsiteY63" fmla="*/ 36316 h 110262"/>
                <a:gd name="connsiteX64" fmla="*/ 87483 w 100494"/>
                <a:gd name="connsiteY64" fmla="*/ 35694 h 110262"/>
                <a:gd name="connsiteX65" fmla="*/ 87344 w 100494"/>
                <a:gd name="connsiteY65" fmla="*/ 35417 h 110262"/>
                <a:gd name="connsiteX66" fmla="*/ 89628 w 100494"/>
                <a:gd name="connsiteY66" fmla="*/ 35417 h 110262"/>
                <a:gd name="connsiteX67" fmla="*/ 90805 w 100494"/>
                <a:gd name="connsiteY67" fmla="*/ 34310 h 110262"/>
                <a:gd name="connsiteX68" fmla="*/ 91705 w 100494"/>
                <a:gd name="connsiteY68" fmla="*/ 32719 h 110262"/>
                <a:gd name="connsiteX69" fmla="*/ 92950 w 100494"/>
                <a:gd name="connsiteY69" fmla="*/ 31266 h 110262"/>
                <a:gd name="connsiteX70" fmla="*/ 94750 w 100494"/>
                <a:gd name="connsiteY70" fmla="*/ 30367 h 110262"/>
                <a:gd name="connsiteX71" fmla="*/ 96619 w 100494"/>
                <a:gd name="connsiteY71" fmla="*/ 29883 h 110262"/>
                <a:gd name="connsiteX72" fmla="*/ 98141 w 100494"/>
                <a:gd name="connsiteY72" fmla="*/ 28914 h 110262"/>
                <a:gd name="connsiteX73" fmla="*/ 98972 w 100494"/>
                <a:gd name="connsiteY73" fmla="*/ 26770 h 110262"/>
                <a:gd name="connsiteX74" fmla="*/ 97449 w 100494"/>
                <a:gd name="connsiteY74" fmla="*/ 26493 h 110262"/>
                <a:gd name="connsiteX75" fmla="*/ 96826 w 100494"/>
                <a:gd name="connsiteY75" fmla="*/ 25318 h 110262"/>
                <a:gd name="connsiteX76" fmla="*/ 96619 w 100494"/>
                <a:gd name="connsiteY76" fmla="*/ 21928 h 110262"/>
                <a:gd name="connsiteX77" fmla="*/ 97726 w 100494"/>
                <a:gd name="connsiteY77" fmla="*/ 22481 h 110262"/>
                <a:gd name="connsiteX78" fmla="*/ 98764 w 100494"/>
                <a:gd name="connsiteY78" fmla="*/ 23104 h 110262"/>
                <a:gd name="connsiteX79" fmla="*/ 99664 w 100494"/>
                <a:gd name="connsiteY79" fmla="*/ 23934 h 110262"/>
                <a:gd name="connsiteX80" fmla="*/ 100494 w 100494"/>
                <a:gd name="connsiteY80" fmla="*/ 24833 h 110262"/>
                <a:gd name="connsiteX81" fmla="*/ 100356 w 100494"/>
                <a:gd name="connsiteY81" fmla="*/ 21444 h 110262"/>
                <a:gd name="connsiteX82" fmla="*/ 98487 w 100494"/>
                <a:gd name="connsiteY82" fmla="*/ 19299 h 110262"/>
                <a:gd name="connsiteX83" fmla="*/ 95650 w 100494"/>
                <a:gd name="connsiteY83" fmla="*/ 18608 h 110262"/>
                <a:gd name="connsiteX84" fmla="*/ 92328 w 100494"/>
                <a:gd name="connsiteY84" fmla="*/ 19438 h 110262"/>
                <a:gd name="connsiteX85" fmla="*/ 93712 w 100494"/>
                <a:gd name="connsiteY85" fmla="*/ 16809 h 110262"/>
                <a:gd name="connsiteX86" fmla="*/ 94819 w 100494"/>
                <a:gd name="connsiteY86" fmla="*/ 15910 h 110262"/>
                <a:gd name="connsiteX87" fmla="*/ 94681 w 100494"/>
                <a:gd name="connsiteY87" fmla="*/ 14872 h 110262"/>
                <a:gd name="connsiteX88" fmla="*/ 90597 w 100494"/>
                <a:gd name="connsiteY88" fmla="*/ 9131 h 110262"/>
                <a:gd name="connsiteX89" fmla="*/ 89213 w 100494"/>
                <a:gd name="connsiteY89" fmla="*/ 6848 h 110262"/>
                <a:gd name="connsiteX90" fmla="*/ 87483 w 100494"/>
                <a:gd name="connsiteY90" fmla="*/ 5050 h 110262"/>
                <a:gd name="connsiteX91" fmla="*/ 84576 w 100494"/>
                <a:gd name="connsiteY91" fmla="*/ 3804 h 110262"/>
                <a:gd name="connsiteX92" fmla="*/ 81600 w 100494"/>
                <a:gd name="connsiteY92" fmla="*/ 3389 h 110262"/>
                <a:gd name="connsiteX93" fmla="*/ 78624 w 100494"/>
                <a:gd name="connsiteY93" fmla="*/ 3459 h 110262"/>
                <a:gd name="connsiteX94" fmla="*/ 75509 w 100494"/>
                <a:gd name="connsiteY94" fmla="*/ 4012 h 110262"/>
                <a:gd name="connsiteX95" fmla="*/ 72672 w 100494"/>
                <a:gd name="connsiteY95" fmla="*/ 4842 h 110262"/>
                <a:gd name="connsiteX96" fmla="*/ 72187 w 100494"/>
                <a:gd name="connsiteY96" fmla="*/ 4842 h 110262"/>
                <a:gd name="connsiteX97" fmla="*/ 71218 w 100494"/>
                <a:gd name="connsiteY97" fmla="*/ 4635 h 110262"/>
                <a:gd name="connsiteX98" fmla="*/ 70734 w 100494"/>
                <a:gd name="connsiteY98" fmla="*/ 4704 h 110262"/>
                <a:gd name="connsiteX99" fmla="*/ 70180 w 100494"/>
                <a:gd name="connsiteY99" fmla="*/ 5188 h 110262"/>
                <a:gd name="connsiteX100" fmla="*/ 69280 w 100494"/>
                <a:gd name="connsiteY100" fmla="*/ 6433 h 110262"/>
                <a:gd name="connsiteX101" fmla="*/ 68865 w 100494"/>
                <a:gd name="connsiteY101" fmla="*/ 6848 h 110262"/>
                <a:gd name="connsiteX102" fmla="*/ 67827 w 100494"/>
                <a:gd name="connsiteY102" fmla="*/ 7471 h 110262"/>
                <a:gd name="connsiteX103" fmla="*/ 67066 w 100494"/>
                <a:gd name="connsiteY103" fmla="*/ 8093 h 110262"/>
                <a:gd name="connsiteX104" fmla="*/ 66235 w 100494"/>
                <a:gd name="connsiteY104" fmla="*/ 8301 h 110262"/>
                <a:gd name="connsiteX105" fmla="*/ 64920 w 100494"/>
                <a:gd name="connsiteY105" fmla="*/ 7678 h 110262"/>
                <a:gd name="connsiteX106" fmla="*/ 66443 w 100494"/>
                <a:gd name="connsiteY106" fmla="*/ 6571 h 110262"/>
                <a:gd name="connsiteX107" fmla="*/ 69696 w 100494"/>
                <a:gd name="connsiteY107" fmla="*/ 4496 h 110262"/>
                <a:gd name="connsiteX108" fmla="*/ 71149 w 100494"/>
                <a:gd name="connsiteY108" fmla="*/ 3320 h 110262"/>
                <a:gd name="connsiteX109" fmla="*/ 69073 w 100494"/>
                <a:gd name="connsiteY109" fmla="*/ 2352 h 110262"/>
                <a:gd name="connsiteX110" fmla="*/ 67066 w 100494"/>
                <a:gd name="connsiteY110" fmla="*/ 1176 h 110262"/>
                <a:gd name="connsiteX111" fmla="*/ 64920 w 100494"/>
                <a:gd name="connsiteY111" fmla="*/ 208 h 110262"/>
                <a:gd name="connsiteX112" fmla="*/ 62774 w 100494"/>
                <a:gd name="connsiteY112" fmla="*/ 0 h 110262"/>
                <a:gd name="connsiteX113" fmla="*/ 64089 w 100494"/>
                <a:gd name="connsiteY113" fmla="*/ 1660 h 110262"/>
                <a:gd name="connsiteX114" fmla="*/ 60352 w 100494"/>
                <a:gd name="connsiteY114" fmla="*/ 2698 h 110262"/>
                <a:gd name="connsiteX115" fmla="*/ 59937 w 100494"/>
                <a:gd name="connsiteY115" fmla="*/ 5326 h 110262"/>
                <a:gd name="connsiteX116" fmla="*/ 59660 w 100494"/>
                <a:gd name="connsiteY116" fmla="*/ 8301 h 110262"/>
                <a:gd name="connsiteX117" fmla="*/ 56684 w 100494"/>
                <a:gd name="connsiteY117" fmla="*/ 10445 h 110262"/>
                <a:gd name="connsiteX118" fmla="*/ 58137 w 100494"/>
                <a:gd name="connsiteY118" fmla="*/ 8992 h 110262"/>
                <a:gd name="connsiteX119" fmla="*/ 57237 w 100494"/>
                <a:gd name="connsiteY119" fmla="*/ 8232 h 110262"/>
                <a:gd name="connsiteX120" fmla="*/ 58552 w 100494"/>
                <a:gd name="connsiteY120" fmla="*/ 6433 h 110262"/>
                <a:gd name="connsiteX121" fmla="*/ 58207 w 100494"/>
                <a:gd name="connsiteY121" fmla="*/ 4565 h 110262"/>
                <a:gd name="connsiteX122" fmla="*/ 56684 w 100494"/>
                <a:gd name="connsiteY122" fmla="*/ 3251 h 110262"/>
                <a:gd name="connsiteX123" fmla="*/ 54538 w 100494"/>
                <a:gd name="connsiteY123" fmla="*/ 3044 h 110262"/>
                <a:gd name="connsiteX124" fmla="*/ 54815 w 100494"/>
                <a:gd name="connsiteY124" fmla="*/ 4704 h 110262"/>
                <a:gd name="connsiteX125" fmla="*/ 51285 w 100494"/>
                <a:gd name="connsiteY125" fmla="*/ 4289 h 110262"/>
                <a:gd name="connsiteX126" fmla="*/ 47756 w 100494"/>
                <a:gd name="connsiteY126" fmla="*/ 4773 h 110262"/>
                <a:gd name="connsiteX127" fmla="*/ 44710 w 100494"/>
                <a:gd name="connsiteY127" fmla="*/ 6087 h 110262"/>
                <a:gd name="connsiteX128" fmla="*/ 42496 w 100494"/>
                <a:gd name="connsiteY128" fmla="*/ 8439 h 110262"/>
                <a:gd name="connsiteX129" fmla="*/ 41665 w 100494"/>
                <a:gd name="connsiteY129" fmla="*/ 10169 h 110262"/>
                <a:gd name="connsiteX130" fmla="*/ 41250 w 100494"/>
                <a:gd name="connsiteY130" fmla="*/ 11621 h 110262"/>
                <a:gd name="connsiteX131" fmla="*/ 40558 w 100494"/>
                <a:gd name="connsiteY131" fmla="*/ 13005 h 110262"/>
                <a:gd name="connsiteX132" fmla="*/ 39243 w 100494"/>
                <a:gd name="connsiteY132" fmla="*/ 14526 h 110262"/>
                <a:gd name="connsiteX133" fmla="*/ 37928 w 100494"/>
                <a:gd name="connsiteY133" fmla="*/ 15426 h 110262"/>
                <a:gd name="connsiteX134" fmla="*/ 36405 w 100494"/>
                <a:gd name="connsiteY134" fmla="*/ 16117 h 110262"/>
                <a:gd name="connsiteX135" fmla="*/ 34951 w 100494"/>
                <a:gd name="connsiteY135" fmla="*/ 16947 h 110262"/>
                <a:gd name="connsiteX136" fmla="*/ 33775 w 100494"/>
                <a:gd name="connsiteY136" fmla="*/ 18331 h 110262"/>
                <a:gd name="connsiteX137" fmla="*/ 37236 w 100494"/>
                <a:gd name="connsiteY137" fmla="*/ 19230 h 110262"/>
                <a:gd name="connsiteX138" fmla="*/ 40212 w 100494"/>
                <a:gd name="connsiteY138" fmla="*/ 19714 h 110262"/>
                <a:gd name="connsiteX139" fmla="*/ 43257 w 100494"/>
                <a:gd name="connsiteY139" fmla="*/ 19714 h 110262"/>
                <a:gd name="connsiteX140" fmla="*/ 46856 w 100494"/>
                <a:gd name="connsiteY140" fmla="*/ 19438 h 110262"/>
                <a:gd name="connsiteX141" fmla="*/ 45472 w 100494"/>
                <a:gd name="connsiteY141" fmla="*/ 21513 h 110262"/>
                <a:gd name="connsiteX142" fmla="*/ 44226 w 100494"/>
                <a:gd name="connsiteY142" fmla="*/ 22620 h 110262"/>
                <a:gd name="connsiteX143" fmla="*/ 38689 w 100494"/>
                <a:gd name="connsiteY143" fmla="*/ 25663 h 110262"/>
                <a:gd name="connsiteX144" fmla="*/ 37443 w 100494"/>
                <a:gd name="connsiteY144" fmla="*/ 26839 h 110262"/>
                <a:gd name="connsiteX145" fmla="*/ 37236 w 100494"/>
                <a:gd name="connsiteY145" fmla="*/ 28361 h 110262"/>
                <a:gd name="connsiteX146" fmla="*/ 38343 w 100494"/>
                <a:gd name="connsiteY146" fmla="*/ 30367 h 110262"/>
                <a:gd name="connsiteX147" fmla="*/ 35990 w 100494"/>
                <a:gd name="connsiteY147" fmla="*/ 30298 h 110262"/>
                <a:gd name="connsiteX148" fmla="*/ 31214 w 100494"/>
                <a:gd name="connsiteY148" fmla="*/ 29260 h 110262"/>
                <a:gd name="connsiteX149" fmla="*/ 28792 w 100494"/>
                <a:gd name="connsiteY149" fmla="*/ 29053 h 110262"/>
                <a:gd name="connsiteX150" fmla="*/ 28100 w 100494"/>
                <a:gd name="connsiteY150" fmla="*/ 29399 h 110262"/>
                <a:gd name="connsiteX151" fmla="*/ 27062 w 100494"/>
                <a:gd name="connsiteY151" fmla="*/ 30644 h 110262"/>
                <a:gd name="connsiteX152" fmla="*/ 26508 w 100494"/>
                <a:gd name="connsiteY152" fmla="*/ 30921 h 110262"/>
                <a:gd name="connsiteX153" fmla="*/ 25470 w 100494"/>
                <a:gd name="connsiteY153" fmla="*/ 30644 h 110262"/>
                <a:gd name="connsiteX154" fmla="*/ 23670 w 100494"/>
                <a:gd name="connsiteY154" fmla="*/ 29399 h 110262"/>
                <a:gd name="connsiteX155" fmla="*/ 22563 w 100494"/>
                <a:gd name="connsiteY155" fmla="*/ 28984 h 110262"/>
                <a:gd name="connsiteX156" fmla="*/ 18479 w 100494"/>
                <a:gd name="connsiteY156" fmla="*/ 28499 h 110262"/>
                <a:gd name="connsiteX157" fmla="*/ 12942 w 100494"/>
                <a:gd name="connsiteY157" fmla="*/ 28569 h 110262"/>
                <a:gd name="connsiteX158" fmla="*/ 8029 w 100494"/>
                <a:gd name="connsiteY158" fmla="*/ 29883 h 110262"/>
                <a:gd name="connsiteX159" fmla="*/ 6160 w 100494"/>
                <a:gd name="connsiteY159" fmla="*/ 32719 h 110262"/>
                <a:gd name="connsiteX160" fmla="*/ 7682 w 100494"/>
                <a:gd name="connsiteY160" fmla="*/ 32096 h 110262"/>
                <a:gd name="connsiteX161" fmla="*/ 8721 w 100494"/>
                <a:gd name="connsiteY161" fmla="*/ 32373 h 110262"/>
                <a:gd name="connsiteX162" fmla="*/ 9344 w 100494"/>
                <a:gd name="connsiteY162" fmla="*/ 33342 h 110262"/>
                <a:gd name="connsiteX163" fmla="*/ 9413 w 100494"/>
                <a:gd name="connsiteY163" fmla="*/ 35002 h 110262"/>
                <a:gd name="connsiteX164" fmla="*/ 11074 w 100494"/>
                <a:gd name="connsiteY164" fmla="*/ 34379 h 110262"/>
                <a:gd name="connsiteX165" fmla="*/ 11074 w 100494"/>
                <a:gd name="connsiteY165" fmla="*/ 36109 h 110262"/>
                <a:gd name="connsiteX166" fmla="*/ 9897 w 100494"/>
                <a:gd name="connsiteY166" fmla="*/ 40812 h 110262"/>
                <a:gd name="connsiteX167" fmla="*/ 11627 w 100494"/>
                <a:gd name="connsiteY167" fmla="*/ 40397 h 110262"/>
                <a:gd name="connsiteX168" fmla="*/ 13289 w 100494"/>
                <a:gd name="connsiteY168" fmla="*/ 40121 h 110262"/>
                <a:gd name="connsiteX169" fmla="*/ 15157 w 100494"/>
                <a:gd name="connsiteY169" fmla="*/ 40121 h 110262"/>
                <a:gd name="connsiteX170" fmla="*/ 16818 w 100494"/>
                <a:gd name="connsiteY170" fmla="*/ 40397 h 110262"/>
                <a:gd name="connsiteX171" fmla="*/ 16888 w 100494"/>
                <a:gd name="connsiteY171" fmla="*/ 41435 h 110262"/>
                <a:gd name="connsiteX172" fmla="*/ 16818 w 100494"/>
                <a:gd name="connsiteY172" fmla="*/ 42472 h 110262"/>
                <a:gd name="connsiteX173" fmla="*/ 13496 w 100494"/>
                <a:gd name="connsiteY173" fmla="*/ 43441 h 110262"/>
                <a:gd name="connsiteX174" fmla="*/ 10728 w 100494"/>
                <a:gd name="connsiteY174" fmla="*/ 45240 h 110262"/>
                <a:gd name="connsiteX175" fmla="*/ 10312 w 100494"/>
                <a:gd name="connsiteY175" fmla="*/ 47038 h 110262"/>
                <a:gd name="connsiteX176" fmla="*/ 13911 w 100494"/>
                <a:gd name="connsiteY176" fmla="*/ 48075 h 110262"/>
                <a:gd name="connsiteX177" fmla="*/ 11212 w 100494"/>
                <a:gd name="connsiteY177" fmla="*/ 48214 h 110262"/>
                <a:gd name="connsiteX178" fmla="*/ 8305 w 100494"/>
                <a:gd name="connsiteY178" fmla="*/ 48698 h 110262"/>
                <a:gd name="connsiteX179" fmla="*/ 6368 w 100494"/>
                <a:gd name="connsiteY179" fmla="*/ 49736 h 110262"/>
                <a:gd name="connsiteX180" fmla="*/ 6990 w 100494"/>
                <a:gd name="connsiteY180" fmla="*/ 51603 h 110262"/>
                <a:gd name="connsiteX181" fmla="*/ 6506 w 100494"/>
                <a:gd name="connsiteY181" fmla="*/ 53333 h 110262"/>
                <a:gd name="connsiteX182" fmla="*/ 8029 w 100494"/>
                <a:gd name="connsiteY182" fmla="*/ 53886 h 110262"/>
                <a:gd name="connsiteX183" fmla="*/ 12320 w 100494"/>
                <a:gd name="connsiteY183" fmla="*/ 54024 h 110262"/>
                <a:gd name="connsiteX184" fmla="*/ 10659 w 100494"/>
                <a:gd name="connsiteY184" fmla="*/ 55477 h 110262"/>
                <a:gd name="connsiteX185" fmla="*/ 11835 w 100494"/>
                <a:gd name="connsiteY185" fmla="*/ 55685 h 110262"/>
                <a:gd name="connsiteX186" fmla="*/ 14119 w 100494"/>
                <a:gd name="connsiteY186" fmla="*/ 55546 h 110262"/>
                <a:gd name="connsiteX187" fmla="*/ 15088 w 100494"/>
                <a:gd name="connsiteY187" fmla="*/ 55754 h 110262"/>
                <a:gd name="connsiteX188" fmla="*/ 15711 w 100494"/>
                <a:gd name="connsiteY188" fmla="*/ 56238 h 110262"/>
                <a:gd name="connsiteX189" fmla="*/ 16888 w 100494"/>
                <a:gd name="connsiteY189" fmla="*/ 57760 h 110262"/>
                <a:gd name="connsiteX190" fmla="*/ 17510 w 100494"/>
                <a:gd name="connsiteY190" fmla="*/ 58175 h 110262"/>
                <a:gd name="connsiteX191" fmla="*/ 20763 w 100494"/>
                <a:gd name="connsiteY191" fmla="*/ 58521 h 110262"/>
                <a:gd name="connsiteX192" fmla="*/ 27131 w 100494"/>
                <a:gd name="connsiteY192" fmla="*/ 58451 h 110262"/>
                <a:gd name="connsiteX193" fmla="*/ 30314 w 100494"/>
                <a:gd name="connsiteY193" fmla="*/ 59351 h 110262"/>
                <a:gd name="connsiteX194" fmla="*/ 29069 w 100494"/>
                <a:gd name="connsiteY194" fmla="*/ 60250 h 110262"/>
                <a:gd name="connsiteX195" fmla="*/ 28030 w 100494"/>
                <a:gd name="connsiteY195" fmla="*/ 60734 h 110262"/>
                <a:gd name="connsiteX196" fmla="*/ 26854 w 100494"/>
                <a:gd name="connsiteY196" fmla="*/ 61080 h 110262"/>
                <a:gd name="connsiteX197" fmla="*/ 25470 w 100494"/>
                <a:gd name="connsiteY197" fmla="*/ 61564 h 110262"/>
                <a:gd name="connsiteX198" fmla="*/ 23601 w 100494"/>
                <a:gd name="connsiteY198" fmla="*/ 62671 h 110262"/>
                <a:gd name="connsiteX199" fmla="*/ 22148 w 100494"/>
                <a:gd name="connsiteY199" fmla="*/ 63639 h 110262"/>
                <a:gd name="connsiteX200" fmla="*/ 20833 w 100494"/>
                <a:gd name="connsiteY200" fmla="*/ 64954 h 110262"/>
                <a:gd name="connsiteX201" fmla="*/ 19241 w 100494"/>
                <a:gd name="connsiteY201" fmla="*/ 66822 h 110262"/>
                <a:gd name="connsiteX202" fmla="*/ 19933 w 100494"/>
                <a:gd name="connsiteY202" fmla="*/ 69312 h 110262"/>
                <a:gd name="connsiteX203" fmla="*/ 17026 w 100494"/>
                <a:gd name="connsiteY203" fmla="*/ 72701 h 110262"/>
                <a:gd name="connsiteX204" fmla="*/ 12873 w 100494"/>
                <a:gd name="connsiteY204" fmla="*/ 75814 h 110262"/>
                <a:gd name="connsiteX205" fmla="*/ 9828 w 100494"/>
                <a:gd name="connsiteY205" fmla="*/ 77751 h 110262"/>
                <a:gd name="connsiteX206" fmla="*/ 12181 w 100494"/>
                <a:gd name="connsiteY206" fmla="*/ 77474 h 110262"/>
                <a:gd name="connsiteX207" fmla="*/ 18756 w 100494"/>
                <a:gd name="connsiteY207" fmla="*/ 75883 h 110262"/>
                <a:gd name="connsiteX208" fmla="*/ 24431 w 100494"/>
                <a:gd name="connsiteY208" fmla="*/ 75607 h 110262"/>
                <a:gd name="connsiteX209" fmla="*/ 26785 w 100494"/>
                <a:gd name="connsiteY209" fmla="*/ 74707 h 110262"/>
                <a:gd name="connsiteX210" fmla="*/ 29069 w 100494"/>
                <a:gd name="connsiteY210" fmla="*/ 72286 h 110262"/>
                <a:gd name="connsiteX211" fmla="*/ 29968 w 100494"/>
                <a:gd name="connsiteY211" fmla="*/ 73116 h 110262"/>
                <a:gd name="connsiteX212" fmla="*/ 31007 w 100494"/>
                <a:gd name="connsiteY212" fmla="*/ 73739 h 110262"/>
                <a:gd name="connsiteX213" fmla="*/ 32114 w 100494"/>
                <a:gd name="connsiteY213" fmla="*/ 74292 h 110262"/>
                <a:gd name="connsiteX214" fmla="*/ 33360 w 100494"/>
                <a:gd name="connsiteY214" fmla="*/ 74569 h 110262"/>
                <a:gd name="connsiteX215" fmla="*/ 17233 w 100494"/>
                <a:gd name="connsiteY215" fmla="*/ 78512 h 110262"/>
                <a:gd name="connsiteX216" fmla="*/ 14811 w 100494"/>
                <a:gd name="connsiteY216" fmla="*/ 79619 h 110262"/>
                <a:gd name="connsiteX217" fmla="*/ 10036 w 100494"/>
                <a:gd name="connsiteY217" fmla="*/ 82593 h 110262"/>
                <a:gd name="connsiteX218" fmla="*/ 10797 w 100494"/>
                <a:gd name="connsiteY218" fmla="*/ 83769 h 110262"/>
                <a:gd name="connsiteX219" fmla="*/ 11904 w 100494"/>
                <a:gd name="connsiteY219" fmla="*/ 85983 h 110262"/>
                <a:gd name="connsiteX220" fmla="*/ 12804 w 100494"/>
                <a:gd name="connsiteY220" fmla="*/ 87159 h 110262"/>
                <a:gd name="connsiteX221" fmla="*/ 9344 w 100494"/>
                <a:gd name="connsiteY221" fmla="*/ 87159 h 110262"/>
                <a:gd name="connsiteX222" fmla="*/ 5329 w 100494"/>
                <a:gd name="connsiteY222" fmla="*/ 86605 h 110262"/>
                <a:gd name="connsiteX223" fmla="*/ 1800 w 100494"/>
                <a:gd name="connsiteY223" fmla="*/ 87159 h 110262"/>
                <a:gd name="connsiteX224" fmla="*/ 0 w 100494"/>
                <a:gd name="connsiteY224" fmla="*/ 90548 h 110262"/>
                <a:gd name="connsiteX225" fmla="*/ 2491 w 100494"/>
                <a:gd name="connsiteY225" fmla="*/ 90686 h 110262"/>
                <a:gd name="connsiteX226" fmla="*/ 7544 w 100494"/>
                <a:gd name="connsiteY226" fmla="*/ 90548 h 11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100494" h="110262">
                  <a:moveTo>
                    <a:pt x="7544" y="90548"/>
                  </a:moveTo>
                  <a:lnTo>
                    <a:pt x="9966" y="90894"/>
                  </a:lnTo>
                  <a:lnTo>
                    <a:pt x="7267" y="93246"/>
                  </a:lnTo>
                  <a:lnTo>
                    <a:pt x="3391" y="95390"/>
                  </a:lnTo>
                  <a:lnTo>
                    <a:pt x="969" y="97673"/>
                  </a:lnTo>
                  <a:lnTo>
                    <a:pt x="2076" y="100371"/>
                  </a:lnTo>
                  <a:lnTo>
                    <a:pt x="5191" y="101408"/>
                  </a:lnTo>
                  <a:lnTo>
                    <a:pt x="9067" y="100786"/>
                  </a:lnTo>
                  <a:lnTo>
                    <a:pt x="16403" y="98295"/>
                  </a:lnTo>
                  <a:lnTo>
                    <a:pt x="13635" y="99610"/>
                  </a:lnTo>
                  <a:lnTo>
                    <a:pt x="10382" y="101685"/>
                  </a:lnTo>
                  <a:lnTo>
                    <a:pt x="7475" y="104244"/>
                  </a:lnTo>
                  <a:lnTo>
                    <a:pt x="5606" y="106596"/>
                  </a:lnTo>
                  <a:lnTo>
                    <a:pt x="8651" y="105974"/>
                  </a:lnTo>
                  <a:lnTo>
                    <a:pt x="14742" y="104175"/>
                  </a:lnTo>
                  <a:lnTo>
                    <a:pt x="17995" y="104106"/>
                  </a:lnTo>
                  <a:lnTo>
                    <a:pt x="14465" y="106735"/>
                  </a:lnTo>
                  <a:lnTo>
                    <a:pt x="12942" y="108256"/>
                  </a:lnTo>
                  <a:lnTo>
                    <a:pt x="11489" y="110124"/>
                  </a:lnTo>
                  <a:lnTo>
                    <a:pt x="13704" y="110263"/>
                  </a:lnTo>
                  <a:lnTo>
                    <a:pt x="20763" y="109017"/>
                  </a:lnTo>
                  <a:lnTo>
                    <a:pt x="26508" y="108464"/>
                  </a:lnTo>
                  <a:lnTo>
                    <a:pt x="29484" y="107980"/>
                  </a:lnTo>
                  <a:lnTo>
                    <a:pt x="32529" y="107081"/>
                  </a:lnTo>
                  <a:lnTo>
                    <a:pt x="35713" y="105835"/>
                  </a:lnTo>
                  <a:lnTo>
                    <a:pt x="39935" y="103553"/>
                  </a:lnTo>
                  <a:lnTo>
                    <a:pt x="42703" y="100786"/>
                  </a:lnTo>
                  <a:lnTo>
                    <a:pt x="41111" y="97880"/>
                  </a:lnTo>
                  <a:lnTo>
                    <a:pt x="43257" y="97880"/>
                  </a:lnTo>
                  <a:lnTo>
                    <a:pt x="46441" y="99610"/>
                  </a:lnTo>
                  <a:lnTo>
                    <a:pt x="48378" y="99748"/>
                  </a:lnTo>
                  <a:lnTo>
                    <a:pt x="49693" y="99195"/>
                  </a:lnTo>
                  <a:lnTo>
                    <a:pt x="50524" y="98295"/>
                  </a:lnTo>
                  <a:lnTo>
                    <a:pt x="51285" y="97258"/>
                  </a:lnTo>
                  <a:lnTo>
                    <a:pt x="52254" y="96497"/>
                  </a:lnTo>
                  <a:lnTo>
                    <a:pt x="53362" y="96082"/>
                  </a:lnTo>
                  <a:lnTo>
                    <a:pt x="55715" y="95529"/>
                  </a:lnTo>
                  <a:lnTo>
                    <a:pt x="56753" y="95044"/>
                  </a:lnTo>
                  <a:lnTo>
                    <a:pt x="58068" y="94007"/>
                  </a:lnTo>
                  <a:lnTo>
                    <a:pt x="60075" y="91793"/>
                  </a:lnTo>
                  <a:lnTo>
                    <a:pt x="61598" y="90825"/>
                  </a:lnTo>
                  <a:lnTo>
                    <a:pt x="64366" y="90410"/>
                  </a:lnTo>
                  <a:lnTo>
                    <a:pt x="67411" y="90410"/>
                  </a:lnTo>
                  <a:lnTo>
                    <a:pt x="69903" y="89718"/>
                  </a:lnTo>
                  <a:lnTo>
                    <a:pt x="71080" y="87159"/>
                  </a:lnTo>
                  <a:lnTo>
                    <a:pt x="73018" y="88888"/>
                  </a:lnTo>
                  <a:lnTo>
                    <a:pt x="76893" y="89164"/>
                  </a:lnTo>
                  <a:lnTo>
                    <a:pt x="81185" y="88542"/>
                  </a:lnTo>
                  <a:lnTo>
                    <a:pt x="84368" y="87228"/>
                  </a:lnTo>
                  <a:lnTo>
                    <a:pt x="83607" y="86536"/>
                  </a:lnTo>
                  <a:lnTo>
                    <a:pt x="82292" y="85014"/>
                  </a:lnTo>
                  <a:lnTo>
                    <a:pt x="81531" y="84322"/>
                  </a:lnTo>
                  <a:lnTo>
                    <a:pt x="84645" y="81901"/>
                  </a:lnTo>
                  <a:lnTo>
                    <a:pt x="86306" y="78443"/>
                  </a:lnTo>
                  <a:lnTo>
                    <a:pt x="89559" y="66891"/>
                  </a:lnTo>
                  <a:lnTo>
                    <a:pt x="89559" y="63639"/>
                  </a:lnTo>
                  <a:lnTo>
                    <a:pt x="88244" y="56169"/>
                  </a:lnTo>
                  <a:lnTo>
                    <a:pt x="87414" y="47245"/>
                  </a:lnTo>
                  <a:lnTo>
                    <a:pt x="86375" y="44133"/>
                  </a:lnTo>
                  <a:lnTo>
                    <a:pt x="85130" y="41504"/>
                  </a:lnTo>
                  <a:lnTo>
                    <a:pt x="84230" y="38875"/>
                  </a:lnTo>
                  <a:lnTo>
                    <a:pt x="84784" y="37008"/>
                  </a:lnTo>
                  <a:lnTo>
                    <a:pt x="87898" y="36524"/>
                  </a:lnTo>
                  <a:lnTo>
                    <a:pt x="87760" y="36316"/>
                  </a:lnTo>
                  <a:lnTo>
                    <a:pt x="87483" y="35694"/>
                  </a:lnTo>
                  <a:lnTo>
                    <a:pt x="87344" y="35417"/>
                  </a:lnTo>
                  <a:lnTo>
                    <a:pt x="89628" y="35417"/>
                  </a:lnTo>
                  <a:lnTo>
                    <a:pt x="90805" y="34310"/>
                  </a:lnTo>
                  <a:lnTo>
                    <a:pt x="91705" y="32719"/>
                  </a:lnTo>
                  <a:lnTo>
                    <a:pt x="92950" y="31266"/>
                  </a:lnTo>
                  <a:lnTo>
                    <a:pt x="94750" y="30367"/>
                  </a:lnTo>
                  <a:lnTo>
                    <a:pt x="96619" y="29883"/>
                  </a:lnTo>
                  <a:lnTo>
                    <a:pt x="98141" y="28914"/>
                  </a:lnTo>
                  <a:lnTo>
                    <a:pt x="98972" y="26770"/>
                  </a:lnTo>
                  <a:lnTo>
                    <a:pt x="97449" y="26493"/>
                  </a:lnTo>
                  <a:lnTo>
                    <a:pt x="96826" y="25318"/>
                  </a:lnTo>
                  <a:lnTo>
                    <a:pt x="96619" y="21928"/>
                  </a:lnTo>
                  <a:lnTo>
                    <a:pt x="97726" y="22481"/>
                  </a:lnTo>
                  <a:lnTo>
                    <a:pt x="98764" y="23104"/>
                  </a:lnTo>
                  <a:lnTo>
                    <a:pt x="99664" y="23934"/>
                  </a:lnTo>
                  <a:lnTo>
                    <a:pt x="100494" y="24833"/>
                  </a:lnTo>
                  <a:lnTo>
                    <a:pt x="100356" y="21444"/>
                  </a:lnTo>
                  <a:lnTo>
                    <a:pt x="98487" y="19299"/>
                  </a:lnTo>
                  <a:lnTo>
                    <a:pt x="95650" y="18608"/>
                  </a:lnTo>
                  <a:lnTo>
                    <a:pt x="92328" y="19438"/>
                  </a:lnTo>
                  <a:lnTo>
                    <a:pt x="93712" y="16809"/>
                  </a:lnTo>
                  <a:lnTo>
                    <a:pt x="94819" y="15910"/>
                  </a:lnTo>
                  <a:lnTo>
                    <a:pt x="94681" y="14872"/>
                  </a:lnTo>
                  <a:lnTo>
                    <a:pt x="90597" y="9131"/>
                  </a:lnTo>
                  <a:lnTo>
                    <a:pt x="89213" y="6848"/>
                  </a:lnTo>
                  <a:lnTo>
                    <a:pt x="87483" y="5050"/>
                  </a:lnTo>
                  <a:lnTo>
                    <a:pt x="84576" y="3804"/>
                  </a:lnTo>
                  <a:lnTo>
                    <a:pt x="81600" y="3389"/>
                  </a:lnTo>
                  <a:lnTo>
                    <a:pt x="78624" y="3459"/>
                  </a:lnTo>
                  <a:lnTo>
                    <a:pt x="75509" y="4012"/>
                  </a:lnTo>
                  <a:lnTo>
                    <a:pt x="72672" y="4842"/>
                  </a:lnTo>
                  <a:lnTo>
                    <a:pt x="72187" y="4842"/>
                  </a:lnTo>
                  <a:lnTo>
                    <a:pt x="71218" y="4635"/>
                  </a:lnTo>
                  <a:lnTo>
                    <a:pt x="70734" y="4704"/>
                  </a:lnTo>
                  <a:lnTo>
                    <a:pt x="70180" y="5188"/>
                  </a:lnTo>
                  <a:lnTo>
                    <a:pt x="69280" y="6433"/>
                  </a:lnTo>
                  <a:lnTo>
                    <a:pt x="68865" y="6848"/>
                  </a:lnTo>
                  <a:lnTo>
                    <a:pt x="67827" y="7471"/>
                  </a:lnTo>
                  <a:lnTo>
                    <a:pt x="67066" y="8093"/>
                  </a:lnTo>
                  <a:lnTo>
                    <a:pt x="66235" y="8301"/>
                  </a:lnTo>
                  <a:lnTo>
                    <a:pt x="64920" y="7678"/>
                  </a:lnTo>
                  <a:lnTo>
                    <a:pt x="66443" y="6571"/>
                  </a:lnTo>
                  <a:lnTo>
                    <a:pt x="69696" y="4496"/>
                  </a:lnTo>
                  <a:lnTo>
                    <a:pt x="71149" y="3320"/>
                  </a:lnTo>
                  <a:lnTo>
                    <a:pt x="69073" y="2352"/>
                  </a:lnTo>
                  <a:lnTo>
                    <a:pt x="67066" y="1176"/>
                  </a:lnTo>
                  <a:lnTo>
                    <a:pt x="64920" y="208"/>
                  </a:lnTo>
                  <a:lnTo>
                    <a:pt x="62774" y="0"/>
                  </a:lnTo>
                  <a:lnTo>
                    <a:pt x="64089" y="1660"/>
                  </a:lnTo>
                  <a:lnTo>
                    <a:pt x="60352" y="2698"/>
                  </a:lnTo>
                  <a:lnTo>
                    <a:pt x="59937" y="5326"/>
                  </a:lnTo>
                  <a:lnTo>
                    <a:pt x="59660" y="8301"/>
                  </a:lnTo>
                  <a:lnTo>
                    <a:pt x="56684" y="10445"/>
                  </a:lnTo>
                  <a:lnTo>
                    <a:pt x="58137" y="8992"/>
                  </a:lnTo>
                  <a:lnTo>
                    <a:pt x="57237" y="8232"/>
                  </a:lnTo>
                  <a:lnTo>
                    <a:pt x="58552" y="6433"/>
                  </a:lnTo>
                  <a:lnTo>
                    <a:pt x="58207" y="4565"/>
                  </a:lnTo>
                  <a:lnTo>
                    <a:pt x="56684" y="3251"/>
                  </a:lnTo>
                  <a:lnTo>
                    <a:pt x="54538" y="3044"/>
                  </a:lnTo>
                  <a:lnTo>
                    <a:pt x="54815" y="4704"/>
                  </a:lnTo>
                  <a:lnTo>
                    <a:pt x="51285" y="4289"/>
                  </a:lnTo>
                  <a:lnTo>
                    <a:pt x="47756" y="4773"/>
                  </a:lnTo>
                  <a:lnTo>
                    <a:pt x="44710" y="6087"/>
                  </a:lnTo>
                  <a:lnTo>
                    <a:pt x="42496" y="8439"/>
                  </a:lnTo>
                  <a:lnTo>
                    <a:pt x="41665" y="10169"/>
                  </a:lnTo>
                  <a:lnTo>
                    <a:pt x="41250" y="11621"/>
                  </a:lnTo>
                  <a:lnTo>
                    <a:pt x="40558" y="13005"/>
                  </a:lnTo>
                  <a:lnTo>
                    <a:pt x="39243" y="14526"/>
                  </a:lnTo>
                  <a:lnTo>
                    <a:pt x="37928" y="15426"/>
                  </a:lnTo>
                  <a:lnTo>
                    <a:pt x="36405" y="16117"/>
                  </a:lnTo>
                  <a:lnTo>
                    <a:pt x="34951" y="16947"/>
                  </a:lnTo>
                  <a:lnTo>
                    <a:pt x="33775" y="18331"/>
                  </a:lnTo>
                  <a:lnTo>
                    <a:pt x="37236" y="19230"/>
                  </a:lnTo>
                  <a:lnTo>
                    <a:pt x="40212" y="19714"/>
                  </a:lnTo>
                  <a:lnTo>
                    <a:pt x="43257" y="19714"/>
                  </a:lnTo>
                  <a:lnTo>
                    <a:pt x="46856" y="19438"/>
                  </a:lnTo>
                  <a:lnTo>
                    <a:pt x="45472" y="21513"/>
                  </a:lnTo>
                  <a:lnTo>
                    <a:pt x="44226" y="22620"/>
                  </a:lnTo>
                  <a:lnTo>
                    <a:pt x="38689" y="25663"/>
                  </a:lnTo>
                  <a:lnTo>
                    <a:pt x="37443" y="26839"/>
                  </a:lnTo>
                  <a:lnTo>
                    <a:pt x="37236" y="28361"/>
                  </a:lnTo>
                  <a:lnTo>
                    <a:pt x="38343" y="30367"/>
                  </a:lnTo>
                  <a:lnTo>
                    <a:pt x="35990" y="30298"/>
                  </a:lnTo>
                  <a:lnTo>
                    <a:pt x="31214" y="29260"/>
                  </a:lnTo>
                  <a:lnTo>
                    <a:pt x="28792" y="29053"/>
                  </a:lnTo>
                  <a:lnTo>
                    <a:pt x="28100" y="29399"/>
                  </a:lnTo>
                  <a:lnTo>
                    <a:pt x="27062" y="30644"/>
                  </a:lnTo>
                  <a:lnTo>
                    <a:pt x="26508" y="30921"/>
                  </a:lnTo>
                  <a:lnTo>
                    <a:pt x="25470" y="30644"/>
                  </a:lnTo>
                  <a:lnTo>
                    <a:pt x="23670" y="29399"/>
                  </a:lnTo>
                  <a:lnTo>
                    <a:pt x="22563" y="28984"/>
                  </a:lnTo>
                  <a:lnTo>
                    <a:pt x="18479" y="28499"/>
                  </a:lnTo>
                  <a:lnTo>
                    <a:pt x="12942" y="28569"/>
                  </a:lnTo>
                  <a:lnTo>
                    <a:pt x="8029" y="29883"/>
                  </a:lnTo>
                  <a:lnTo>
                    <a:pt x="6160" y="32719"/>
                  </a:lnTo>
                  <a:lnTo>
                    <a:pt x="7682" y="32096"/>
                  </a:lnTo>
                  <a:lnTo>
                    <a:pt x="8721" y="32373"/>
                  </a:lnTo>
                  <a:lnTo>
                    <a:pt x="9344" y="33342"/>
                  </a:lnTo>
                  <a:lnTo>
                    <a:pt x="9413" y="35002"/>
                  </a:lnTo>
                  <a:lnTo>
                    <a:pt x="11074" y="34379"/>
                  </a:lnTo>
                  <a:lnTo>
                    <a:pt x="11074" y="36109"/>
                  </a:lnTo>
                  <a:lnTo>
                    <a:pt x="9897" y="40812"/>
                  </a:lnTo>
                  <a:lnTo>
                    <a:pt x="11627" y="40397"/>
                  </a:lnTo>
                  <a:lnTo>
                    <a:pt x="13289" y="40121"/>
                  </a:lnTo>
                  <a:lnTo>
                    <a:pt x="15157" y="40121"/>
                  </a:lnTo>
                  <a:lnTo>
                    <a:pt x="16818" y="40397"/>
                  </a:lnTo>
                  <a:lnTo>
                    <a:pt x="16888" y="41435"/>
                  </a:lnTo>
                  <a:lnTo>
                    <a:pt x="16818" y="42472"/>
                  </a:lnTo>
                  <a:lnTo>
                    <a:pt x="13496" y="43441"/>
                  </a:lnTo>
                  <a:lnTo>
                    <a:pt x="10728" y="45240"/>
                  </a:lnTo>
                  <a:lnTo>
                    <a:pt x="10312" y="47038"/>
                  </a:lnTo>
                  <a:lnTo>
                    <a:pt x="13911" y="48075"/>
                  </a:lnTo>
                  <a:lnTo>
                    <a:pt x="11212" y="48214"/>
                  </a:lnTo>
                  <a:lnTo>
                    <a:pt x="8305" y="48698"/>
                  </a:lnTo>
                  <a:lnTo>
                    <a:pt x="6368" y="49736"/>
                  </a:lnTo>
                  <a:lnTo>
                    <a:pt x="6990" y="51603"/>
                  </a:lnTo>
                  <a:lnTo>
                    <a:pt x="6506" y="53333"/>
                  </a:lnTo>
                  <a:lnTo>
                    <a:pt x="8029" y="53886"/>
                  </a:lnTo>
                  <a:lnTo>
                    <a:pt x="12320" y="54024"/>
                  </a:lnTo>
                  <a:lnTo>
                    <a:pt x="10659" y="55477"/>
                  </a:lnTo>
                  <a:lnTo>
                    <a:pt x="11835" y="55685"/>
                  </a:lnTo>
                  <a:lnTo>
                    <a:pt x="14119" y="55546"/>
                  </a:lnTo>
                  <a:lnTo>
                    <a:pt x="15088" y="55754"/>
                  </a:lnTo>
                  <a:lnTo>
                    <a:pt x="15711" y="56238"/>
                  </a:lnTo>
                  <a:lnTo>
                    <a:pt x="16888" y="57760"/>
                  </a:lnTo>
                  <a:lnTo>
                    <a:pt x="17510" y="58175"/>
                  </a:lnTo>
                  <a:lnTo>
                    <a:pt x="20763" y="58521"/>
                  </a:lnTo>
                  <a:lnTo>
                    <a:pt x="27131" y="58451"/>
                  </a:lnTo>
                  <a:lnTo>
                    <a:pt x="30314" y="59351"/>
                  </a:lnTo>
                  <a:lnTo>
                    <a:pt x="29069" y="60250"/>
                  </a:lnTo>
                  <a:lnTo>
                    <a:pt x="28030" y="60734"/>
                  </a:lnTo>
                  <a:lnTo>
                    <a:pt x="26854" y="61080"/>
                  </a:lnTo>
                  <a:lnTo>
                    <a:pt x="25470" y="61564"/>
                  </a:lnTo>
                  <a:lnTo>
                    <a:pt x="23601" y="62671"/>
                  </a:lnTo>
                  <a:lnTo>
                    <a:pt x="22148" y="63639"/>
                  </a:lnTo>
                  <a:lnTo>
                    <a:pt x="20833" y="64954"/>
                  </a:lnTo>
                  <a:lnTo>
                    <a:pt x="19241" y="66822"/>
                  </a:lnTo>
                  <a:lnTo>
                    <a:pt x="19933" y="69312"/>
                  </a:lnTo>
                  <a:lnTo>
                    <a:pt x="17026" y="72701"/>
                  </a:lnTo>
                  <a:lnTo>
                    <a:pt x="12873" y="75814"/>
                  </a:lnTo>
                  <a:lnTo>
                    <a:pt x="9828" y="77751"/>
                  </a:lnTo>
                  <a:lnTo>
                    <a:pt x="12181" y="77474"/>
                  </a:lnTo>
                  <a:lnTo>
                    <a:pt x="18756" y="75883"/>
                  </a:lnTo>
                  <a:lnTo>
                    <a:pt x="24431" y="75607"/>
                  </a:lnTo>
                  <a:lnTo>
                    <a:pt x="26785" y="74707"/>
                  </a:lnTo>
                  <a:lnTo>
                    <a:pt x="29069" y="72286"/>
                  </a:lnTo>
                  <a:lnTo>
                    <a:pt x="29968" y="73116"/>
                  </a:lnTo>
                  <a:lnTo>
                    <a:pt x="31007" y="73739"/>
                  </a:lnTo>
                  <a:lnTo>
                    <a:pt x="32114" y="74292"/>
                  </a:lnTo>
                  <a:lnTo>
                    <a:pt x="33360" y="74569"/>
                  </a:lnTo>
                  <a:lnTo>
                    <a:pt x="17233" y="78512"/>
                  </a:lnTo>
                  <a:lnTo>
                    <a:pt x="14811" y="79619"/>
                  </a:lnTo>
                  <a:lnTo>
                    <a:pt x="10036" y="82593"/>
                  </a:lnTo>
                  <a:lnTo>
                    <a:pt x="10797" y="83769"/>
                  </a:lnTo>
                  <a:lnTo>
                    <a:pt x="11904" y="85983"/>
                  </a:lnTo>
                  <a:lnTo>
                    <a:pt x="12804" y="87159"/>
                  </a:lnTo>
                  <a:lnTo>
                    <a:pt x="9344" y="87159"/>
                  </a:lnTo>
                  <a:lnTo>
                    <a:pt x="5329" y="86605"/>
                  </a:lnTo>
                  <a:lnTo>
                    <a:pt x="1800" y="87159"/>
                  </a:lnTo>
                  <a:lnTo>
                    <a:pt x="0" y="90548"/>
                  </a:lnTo>
                  <a:lnTo>
                    <a:pt x="2491" y="90686"/>
                  </a:lnTo>
                  <a:lnTo>
                    <a:pt x="7544" y="90548"/>
                  </a:lnTo>
                  <a:close/>
                </a:path>
              </a:pathLst>
            </a:custGeom>
            <a:solidFill>
              <a:srgbClr val="BBD6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F5424130-D788-EA53-DB26-BB760DA45700}"/>
                </a:ext>
              </a:extLst>
            </p:cNvPr>
            <p:cNvSpPr/>
            <p:nvPr/>
          </p:nvSpPr>
          <p:spPr>
            <a:xfrm>
              <a:off x="4733997" y="3278991"/>
              <a:ext cx="170758" cy="183700"/>
            </a:xfrm>
            <a:custGeom>
              <a:avLst/>
              <a:gdLst>
                <a:gd name="connsiteX0" fmla="*/ 76295 w 128213"/>
                <a:gd name="connsiteY0" fmla="*/ 14111 h 137931"/>
                <a:gd name="connsiteX1" fmla="*/ 78509 w 128213"/>
                <a:gd name="connsiteY1" fmla="*/ 14319 h 137931"/>
                <a:gd name="connsiteX2" fmla="*/ 80586 w 128213"/>
                <a:gd name="connsiteY2" fmla="*/ 15287 h 137931"/>
                <a:gd name="connsiteX3" fmla="*/ 82662 w 128213"/>
                <a:gd name="connsiteY3" fmla="*/ 16463 h 137931"/>
                <a:gd name="connsiteX4" fmla="*/ 84738 w 128213"/>
                <a:gd name="connsiteY4" fmla="*/ 17432 h 137931"/>
                <a:gd name="connsiteX5" fmla="*/ 83285 w 128213"/>
                <a:gd name="connsiteY5" fmla="*/ 18608 h 137931"/>
                <a:gd name="connsiteX6" fmla="*/ 80032 w 128213"/>
                <a:gd name="connsiteY6" fmla="*/ 20683 h 137931"/>
                <a:gd name="connsiteX7" fmla="*/ 78509 w 128213"/>
                <a:gd name="connsiteY7" fmla="*/ 21859 h 137931"/>
                <a:gd name="connsiteX8" fmla="*/ 79824 w 128213"/>
                <a:gd name="connsiteY8" fmla="*/ 22481 h 137931"/>
                <a:gd name="connsiteX9" fmla="*/ 80655 w 128213"/>
                <a:gd name="connsiteY9" fmla="*/ 22274 h 137931"/>
                <a:gd name="connsiteX10" fmla="*/ 81416 w 128213"/>
                <a:gd name="connsiteY10" fmla="*/ 21651 h 137931"/>
                <a:gd name="connsiteX11" fmla="*/ 82454 w 128213"/>
                <a:gd name="connsiteY11" fmla="*/ 21029 h 137931"/>
                <a:gd name="connsiteX12" fmla="*/ 82939 w 128213"/>
                <a:gd name="connsiteY12" fmla="*/ 20614 h 137931"/>
                <a:gd name="connsiteX13" fmla="*/ 83839 w 128213"/>
                <a:gd name="connsiteY13" fmla="*/ 19369 h 137931"/>
                <a:gd name="connsiteX14" fmla="*/ 84392 w 128213"/>
                <a:gd name="connsiteY14" fmla="*/ 18884 h 137931"/>
                <a:gd name="connsiteX15" fmla="*/ 84877 w 128213"/>
                <a:gd name="connsiteY15" fmla="*/ 18884 h 137931"/>
                <a:gd name="connsiteX16" fmla="*/ 85846 w 128213"/>
                <a:gd name="connsiteY16" fmla="*/ 19023 h 137931"/>
                <a:gd name="connsiteX17" fmla="*/ 86330 w 128213"/>
                <a:gd name="connsiteY17" fmla="*/ 19023 h 137931"/>
                <a:gd name="connsiteX18" fmla="*/ 89237 w 128213"/>
                <a:gd name="connsiteY18" fmla="*/ 18193 h 137931"/>
                <a:gd name="connsiteX19" fmla="*/ 92282 w 128213"/>
                <a:gd name="connsiteY19" fmla="*/ 17639 h 137931"/>
                <a:gd name="connsiteX20" fmla="*/ 95328 w 128213"/>
                <a:gd name="connsiteY20" fmla="*/ 17501 h 137931"/>
                <a:gd name="connsiteX21" fmla="*/ 98304 w 128213"/>
                <a:gd name="connsiteY21" fmla="*/ 17916 h 137931"/>
                <a:gd name="connsiteX22" fmla="*/ 101211 w 128213"/>
                <a:gd name="connsiteY22" fmla="*/ 19161 h 137931"/>
                <a:gd name="connsiteX23" fmla="*/ 102941 w 128213"/>
                <a:gd name="connsiteY23" fmla="*/ 20960 h 137931"/>
                <a:gd name="connsiteX24" fmla="*/ 104394 w 128213"/>
                <a:gd name="connsiteY24" fmla="*/ 23242 h 137931"/>
                <a:gd name="connsiteX25" fmla="*/ 108478 w 128213"/>
                <a:gd name="connsiteY25" fmla="*/ 28984 h 137931"/>
                <a:gd name="connsiteX26" fmla="*/ 108616 w 128213"/>
                <a:gd name="connsiteY26" fmla="*/ 30021 h 137931"/>
                <a:gd name="connsiteX27" fmla="*/ 107509 w 128213"/>
                <a:gd name="connsiteY27" fmla="*/ 30990 h 137931"/>
                <a:gd name="connsiteX28" fmla="*/ 106125 w 128213"/>
                <a:gd name="connsiteY28" fmla="*/ 33549 h 137931"/>
                <a:gd name="connsiteX29" fmla="*/ 109447 w 128213"/>
                <a:gd name="connsiteY29" fmla="*/ 32719 h 137931"/>
                <a:gd name="connsiteX30" fmla="*/ 112354 w 128213"/>
                <a:gd name="connsiteY30" fmla="*/ 33411 h 137931"/>
                <a:gd name="connsiteX31" fmla="*/ 114222 w 128213"/>
                <a:gd name="connsiteY31" fmla="*/ 35555 h 137931"/>
                <a:gd name="connsiteX32" fmla="*/ 114361 w 128213"/>
                <a:gd name="connsiteY32" fmla="*/ 38945 h 137931"/>
                <a:gd name="connsiteX33" fmla="*/ 113530 w 128213"/>
                <a:gd name="connsiteY33" fmla="*/ 37976 h 137931"/>
                <a:gd name="connsiteX34" fmla="*/ 112630 w 128213"/>
                <a:gd name="connsiteY34" fmla="*/ 37215 h 137931"/>
                <a:gd name="connsiteX35" fmla="*/ 111592 w 128213"/>
                <a:gd name="connsiteY35" fmla="*/ 36524 h 137931"/>
                <a:gd name="connsiteX36" fmla="*/ 110485 w 128213"/>
                <a:gd name="connsiteY36" fmla="*/ 35970 h 137931"/>
                <a:gd name="connsiteX37" fmla="*/ 110693 w 128213"/>
                <a:gd name="connsiteY37" fmla="*/ 39360 h 137931"/>
                <a:gd name="connsiteX38" fmla="*/ 111315 w 128213"/>
                <a:gd name="connsiteY38" fmla="*/ 40536 h 137931"/>
                <a:gd name="connsiteX39" fmla="*/ 112838 w 128213"/>
                <a:gd name="connsiteY39" fmla="*/ 40882 h 137931"/>
                <a:gd name="connsiteX40" fmla="*/ 112008 w 128213"/>
                <a:gd name="connsiteY40" fmla="*/ 42957 h 137931"/>
                <a:gd name="connsiteX41" fmla="*/ 110485 w 128213"/>
                <a:gd name="connsiteY41" fmla="*/ 43925 h 137931"/>
                <a:gd name="connsiteX42" fmla="*/ 108616 w 128213"/>
                <a:gd name="connsiteY42" fmla="*/ 44478 h 137931"/>
                <a:gd name="connsiteX43" fmla="*/ 106817 w 128213"/>
                <a:gd name="connsiteY43" fmla="*/ 45309 h 137931"/>
                <a:gd name="connsiteX44" fmla="*/ 105571 w 128213"/>
                <a:gd name="connsiteY44" fmla="*/ 46761 h 137931"/>
                <a:gd name="connsiteX45" fmla="*/ 104671 w 128213"/>
                <a:gd name="connsiteY45" fmla="*/ 48352 h 137931"/>
                <a:gd name="connsiteX46" fmla="*/ 103425 w 128213"/>
                <a:gd name="connsiteY46" fmla="*/ 49459 h 137931"/>
                <a:gd name="connsiteX47" fmla="*/ 101141 w 128213"/>
                <a:gd name="connsiteY47" fmla="*/ 49459 h 137931"/>
                <a:gd name="connsiteX48" fmla="*/ 101280 w 128213"/>
                <a:gd name="connsiteY48" fmla="*/ 49736 h 137931"/>
                <a:gd name="connsiteX49" fmla="*/ 101626 w 128213"/>
                <a:gd name="connsiteY49" fmla="*/ 50358 h 137931"/>
                <a:gd name="connsiteX50" fmla="*/ 101764 w 128213"/>
                <a:gd name="connsiteY50" fmla="*/ 50635 h 137931"/>
                <a:gd name="connsiteX51" fmla="*/ 98650 w 128213"/>
                <a:gd name="connsiteY51" fmla="*/ 51050 h 137931"/>
                <a:gd name="connsiteX52" fmla="*/ 98096 w 128213"/>
                <a:gd name="connsiteY52" fmla="*/ 52918 h 137931"/>
                <a:gd name="connsiteX53" fmla="*/ 98996 w 128213"/>
                <a:gd name="connsiteY53" fmla="*/ 55546 h 137931"/>
                <a:gd name="connsiteX54" fmla="*/ 100242 w 128213"/>
                <a:gd name="connsiteY54" fmla="*/ 58175 h 137931"/>
                <a:gd name="connsiteX55" fmla="*/ 101280 w 128213"/>
                <a:gd name="connsiteY55" fmla="*/ 61288 h 137931"/>
                <a:gd name="connsiteX56" fmla="*/ 102110 w 128213"/>
                <a:gd name="connsiteY56" fmla="*/ 70211 h 137931"/>
                <a:gd name="connsiteX57" fmla="*/ 103425 w 128213"/>
                <a:gd name="connsiteY57" fmla="*/ 77682 h 137931"/>
                <a:gd name="connsiteX58" fmla="*/ 103425 w 128213"/>
                <a:gd name="connsiteY58" fmla="*/ 80933 h 137931"/>
                <a:gd name="connsiteX59" fmla="*/ 100172 w 128213"/>
                <a:gd name="connsiteY59" fmla="*/ 92485 h 137931"/>
                <a:gd name="connsiteX60" fmla="*/ 98511 w 128213"/>
                <a:gd name="connsiteY60" fmla="*/ 95875 h 137931"/>
                <a:gd name="connsiteX61" fmla="*/ 95397 w 128213"/>
                <a:gd name="connsiteY61" fmla="*/ 98295 h 137931"/>
                <a:gd name="connsiteX62" fmla="*/ 96158 w 128213"/>
                <a:gd name="connsiteY62" fmla="*/ 98918 h 137931"/>
                <a:gd name="connsiteX63" fmla="*/ 97542 w 128213"/>
                <a:gd name="connsiteY63" fmla="*/ 100509 h 137931"/>
                <a:gd name="connsiteX64" fmla="*/ 98234 w 128213"/>
                <a:gd name="connsiteY64" fmla="*/ 101132 h 137931"/>
                <a:gd name="connsiteX65" fmla="*/ 95051 w 128213"/>
                <a:gd name="connsiteY65" fmla="*/ 102446 h 137931"/>
                <a:gd name="connsiteX66" fmla="*/ 90760 w 128213"/>
                <a:gd name="connsiteY66" fmla="*/ 103068 h 137931"/>
                <a:gd name="connsiteX67" fmla="*/ 86884 w 128213"/>
                <a:gd name="connsiteY67" fmla="*/ 102723 h 137931"/>
                <a:gd name="connsiteX68" fmla="*/ 84946 w 128213"/>
                <a:gd name="connsiteY68" fmla="*/ 100993 h 137931"/>
                <a:gd name="connsiteX69" fmla="*/ 83769 w 128213"/>
                <a:gd name="connsiteY69" fmla="*/ 103553 h 137931"/>
                <a:gd name="connsiteX70" fmla="*/ 81278 w 128213"/>
                <a:gd name="connsiteY70" fmla="*/ 104244 h 137931"/>
                <a:gd name="connsiteX71" fmla="*/ 78233 w 128213"/>
                <a:gd name="connsiteY71" fmla="*/ 104244 h 137931"/>
                <a:gd name="connsiteX72" fmla="*/ 75395 w 128213"/>
                <a:gd name="connsiteY72" fmla="*/ 104729 h 137931"/>
                <a:gd name="connsiteX73" fmla="*/ 73872 w 128213"/>
                <a:gd name="connsiteY73" fmla="*/ 105697 h 137931"/>
                <a:gd name="connsiteX74" fmla="*/ 71865 w 128213"/>
                <a:gd name="connsiteY74" fmla="*/ 107911 h 137931"/>
                <a:gd name="connsiteX75" fmla="*/ 70550 w 128213"/>
                <a:gd name="connsiteY75" fmla="*/ 109017 h 137931"/>
                <a:gd name="connsiteX76" fmla="*/ 69512 w 128213"/>
                <a:gd name="connsiteY76" fmla="*/ 109502 h 137931"/>
                <a:gd name="connsiteX77" fmla="*/ 67159 w 128213"/>
                <a:gd name="connsiteY77" fmla="*/ 110055 h 137931"/>
                <a:gd name="connsiteX78" fmla="*/ 66051 w 128213"/>
                <a:gd name="connsiteY78" fmla="*/ 110470 h 137931"/>
                <a:gd name="connsiteX79" fmla="*/ 65082 w 128213"/>
                <a:gd name="connsiteY79" fmla="*/ 111300 h 137931"/>
                <a:gd name="connsiteX80" fmla="*/ 64321 w 128213"/>
                <a:gd name="connsiteY80" fmla="*/ 112338 h 137931"/>
                <a:gd name="connsiteX81" fmla="*/ 63491 w 128213"/>
                <a:gd name="connsiteY81" fmla="*/ 113237 h 137931"/>
                <a:gd name="connsiteX82" fmla="*/ 62176 w 128213"/>
                <a:gd name="connsiteY82" fmla="*/ 113790 h 137931"/>
                <a:gd name="connsiteX83" fmla="*/ 60238 w 128213"/>
                <a:gd name="connsiteY83" fmla="*/ 113583 h 137931"/>
                <a:gd name="connsiteX84" fmla="*/ 57054 w 128213"/>
                <a:gd name="connsiteY84" fmla="*/ 111923 h 137931"/>
                <a:gd name="connsiteX85" fmla="*/ 54908 w 128213"/>
                <a:gd name="connsiteY85" fmla="*/ 111923 h 137931"/>
                <a:gd name="connsiteX86" fmla="*/ 56500 w 128213"/>
                <a:gd name="connsiteY86" fmla="*/ 114828 h 137931"/>
                <a:gd name="connsiteX87" fmla="*/ 53732 w 128213"/>
                <a:gd name="connsiteY87" fmla="*/ 117664 h 137931"/>
                <a:gd name="connsiteX88" fmla="*/ 49510 w 128213"/>
                <a:gd name="connsiteY88" fmla="*/ 119947 h 137931"/>
                <a:gd name="connsiteX89" fmla="*/ 46326 w 128213"/>
                <a:gd name="connsiteY89" fmla="*/ 121192 h 137931"/>
                <a:gd name="connsiteX90" fmla="*/ 43281 w 128213"/>
                <a:gd name="connsiteY90" fmla="*/ 122091 h 137931"/>
                <a:gd name="connsiteX91" fmla="*/ 40305 w 128213"/>
                <a:gd name="connsiteY91" fmla="*/ 122575 h 137931"/>
                <a:gd name="connsiteX92" fmla="*/ 34560 w 128213"/>
                <a:gd name="connsiteY92" fmla="*/ 123129 h 137931"/>
                <a:gd name="connsiteX93" fmla="*/ 27570 w 128213"/>
                <a:gd name="connsiteY93" fmla="*/ 124374 h 137931"/>
                <a:gd name="connsiteX94" fmla="*/ 25355 w 128213"/>
                <a:gd name="connsiteY94" fmla="*/ 124235 h 137931"/>
                <a:gd name="connsiteX95" fmla="*/ 26809 w 128213"/>
                <a:gd name="connsiteY95" fmla="*/ 122299 h 137931"/>
                <a:gd name="connsiteX96" fmla="*/ 28262 w 128213"/>
                <a:gd name="connsiteY96" fmla="*/ 120846 h 137931"/>
                <a:gd name="connsiteX97" fmla="*/ 31792 w 128213"/>
                <a:gd name="connsiteY97" fmla="*/ 118217 h 137931"/>
                <a:gd name="connsiteX98" fmla="*/ 28608 w 128213"/>
                <a:gd name="connsiteY98" fmla="*/ 118217 h 137931"/>
                <a:gd name="connsiteX99" fmla="*/ 22518 w 128213"/>
                <a:gd name="connsiteY99" fmla="*/ 120085 h 137931"/>
                <a:gd name="connsiteX100" fmla="*/ 19403 w 128213"/>
                <a:gd name="connsiteY100" fmla="*/ 120639 h 137931"/>
                <a:gd name="connsiteX101" fmla="*/ 21272 w 128213"/>
                <a:gd name="connsiteY101" fmla="*/ 118287 h 137931"/>
                <a:gd name="connsiteX102" fmla="*/ 24248 w 128213"/>
                <a:gd name="connsiteY102" fmla="*/ 115796 h 137931"/>
                <a:gd name="connsiteX103" fmla="*/ 27432 w 128213"/>
                <a:gd name="connsiteY103" fmla="*/ 113652 h 137931"/>
                <a:gd name="connsiteX104" fmla="*/ 30269 w 128213"/>
                <a:gd name="connsiteY104" fmla="*/ 112338 h 137931"/>
                <a:gd name="connsiteX105" fmla="*/ 22933 w 128213"/>
                <a:gd name="connsiteY105" fmla="*/ 114828 h 137931"/>
                <a:gd name="connsiteX106" fmla="*/ 19057 w 128213"/>
                <a:gd name="connsiteY106" fmla="*/ 115381 h 137931"/>
                <a:gd name="connsiteX107" fmla="*/ 15943 w 128213"/>
                <a:gd name="connsiteY107" fmla="*/ 114344 h 137931"/>
                <a:gd name="connsiteX108" fmla="*/ 14835 w 128213"/>
                <a:gd name="connsiteY108" fmla="*/ 111646 h 137931"/>
                <a:gd name="connsiteX109" fmla="*/ 17327 w 128213"/>
                <a:gd name="connsiteY109" fmla="*/ 109363 h 137931"/>
                <a:gd name="connsiteX110" fmla="*/ 21133 w 128213"/>
                <a:gd name="connsiteY110" fmla="*/ 107219 h 137931"/>
                <a:gd name="connsiteX111" fmla="*/ 23902 w 128213"/>
                <a:gd name="connsiteY111" fmla="*/ 104867 h 137931"/>
                <a:gd name="connsiteX112" fmla="*/ 21479 w 128213"/>
                <a:gd name="connsiteY112" fmla="*/ 104452 h 137931"/>
                <a:gd name="connsiteX113" fmla="*/ 16427 w 128213"/>
                <a:gd name="connsiteY113" fmla="*/ 104590 h 137931"/>
                <a:gd name="connsiteX114" fmla="*/ 13935 w 128213"/>
                <a:gd name="connsiteY114" fmla="*/ 104452 h 137931"/>
                <a:gd name="connsiteX115" fmla="*/ 15735 w 128213"/>
                <a:gd name="connsiteY115" fmla="*/ 101063 h 137931"/>
                <a:gd name="connsiteX116" fmla="*/ 19265 w 128213"/>
                <a:gd name="connsiteY116" fmla="*/ 100509 h 137931"/>
                <a:gd name="connsiteX117" fmla="*/ 23279 w 128213"/>
                <a:gd name="connsiteY117" fmla="*/ 101063 h 137931"/>
                <a:gd name="connsiteX118" fmla="*/ 26740 w 128213"/>
                <a:gd name="connsiteY118" fmla="*/ 101063 h 137931"/>
                <a:gd name="connsiteX119" fmla="*/ 25840 w 128213"/>
                <a:gd name="connsiteY119" fmla="*/ 99887 h 137931"/>
                <a:gd name="connsiteX120" fmla="*/ 24663 w 128213"/>
                <a:gd name="connsiteY120" fmla="*/ 97673 h 137931"/>
                <a:gd name="connsiteX121" fmla="*/ 23971 w 128213"/>
                <a:gd name="connsiteY121" fmla="*/ 96497 h 137931"/>
                <a:gd name="connsiteX122" fmla="*/ 28747 w 128213"/>
                <a:gd name="connsiteY122" fmla="*/ 93453 h 137931"/>
                <a:gd name="connsiteX123" fmla="*/ 31169 w 128213"/>
                <a:gd name="connsiteY123" fmla="*/ 92347 h 137931"/>
                <a:gd name="connsiteX124" fmla="*/ 47295 w 128213"/>
                <a:gd name="connsiteY124" fmla="*/ 88404 h 137931"/>
                <a:gd name="connsiteX125" fmla="*/ 46049 w 128213"/>
                <a:gd name="connsiteY125" fmla="*/ 88127 h 137931"/>
                <a:gd name="connsiteX126" fmla="*/ 44942 w 128213"/>
                <a:gd name="connsiteY126" fmla="*/ 87643 h 137931"/>
                <a:gd name="connsiteX127" fmla="*/ 43904 w 128213"/>
                <a:gd name="connsiteY127" fmla="*/ 87020 h 137931"/>
                <a:gd name="connsiteX128" fmla="*/ 42935 w 128213"/>
                <a:gd name="connsiteY128" fmla="*/ 86190 h 137931"/>
                <a:gd name="connsiteX129" fmla="*/ 40651 w 128213"/>
                <a:gd name="connsiteY129" fmla="*/ 88611 h 137931"/>
                <a:gd name="connsiteX130" fmla="*/ 38298 w 128213"/>
                <a:gd name="connsiteY130" fmla="*/ 89441 h 137931"/>
                <a:gd name="connsiteX131" fmla="*/ 32622 w 128213"/>
                <a:gd name="connsiteY131" fmla="*/ 89718 h 137931"/>
                <a:gd name="connsiteX132" fmla="*/ 26047 w 128213"/>
                <a:gd name="connsiteY132" fmla="*/ 91309 h 137931"/>
                <a:gd name="connsiteX133" fmla="*/ 23694 w 128213"/>
                <a:gd name="connsiteY133" fmla="*/ 91586 h 137931"/>
                <a:gd name="connsiteX134" fmla="*/ 26740 w 128213"/>
                <a:gd name="connsiteY134" fmla="*/ 89649 h 137931"/>
                <a:gd name="connsiteX135" fmla="*/ 30892 w 128213"/>
                <a:gd name="connsiteY135" fmla="*/ 86536 h 137931"/>
                <a:gd name="connsiteX136" fmla="*/ 33799 w 128213"/>
                <a:gd name="connsiteY136" fmla="*/ 83216 h 137931"/>
                <a:gd name="connsiteX137" fmla="*/ 33107 w 128213"/>
                <a:gd name="connsiteY137" fmla="*/ 80726 h 137931"/>
                <a:gd name="connsiteX138" fmla="*/ 34629 w 128213"/>
                <a:gd name="connsiteY138" fmla="*/ 78858 h 137931"/>
                <a:gd name="connsiteX139" fmla="*/ 35944 w 128213"/>
                <a:gd name="connsiteY139" fmla="*/ 77543 h 137931"/>
                <a:gd name="connsiteX140" fmla="*/ 37398 w 128213"/>
                <a:gd name="connsiteY140" fmla="*/ 76506 h 137931"/>
                <a:gd name="connsiteX141" fmla="*/ 39267 w 128213"/>
                <a:gd name="connsiteY141" fmla="*/ 75468 h 137931"/>
                <a:gd name="connsiteX142" fmla="*/ 40651 w 128213"/>
                <a:gd name="connsiteY142" fmla="*/ 74915 h 137931"/>
                <a:gd name="connsiteX143" fmla="*/ 41827 w 128213"/>
                <a:gd name="connsiteY143" fmla="*/ 74569 h 137931"/>
                <a:gd name="connsiteX144" fmla="*/ 42935 w 128213"/>
                <a:gd name="connsiteY144" fmla="*/ 74085 h 137931"/>
                <a:gd name="connsiteX145" fmla="*/ 44181 w 128213"/>
                <a:gd name="connsiteY145" fmla="*/ 73116 h 137931"/>
                <a:gd name="connsiteX146" fmla="*/ 40997 w 128213"/>
                <a:gd name="connsiteY146" fmla="*/ 72286 h 137931"/>
                <a:gd name="connsiteX147" fmla="*/ 34629 w 128213"/>
                <a:gd name="connsiteY147" fmla="*/ 72286 h 137931"/>
                <a:gd name="connsiteX148" fmla="*/ 31446 w 128213"/>
                <a:gd name="connsiteY148" fmla="*/ 72010 h 137931"/>
                <a:gd name="connsiteX149" fmla="*/ 30823 w 128213"/>
                <a:gd name="connsiteY149" fmla="*/ 71595 h 137931"/>
                <a:gd name="connsiteX150" fmla="*/ 29646 w 128213"/>
                <a:gd name="connsiteY150" fmla="*/ 70142 h 137931"/>
                <a:gd name="connsiteX151" fmla="*/ 29023 w 128213"/>
                <a:gd name="connsiteY151" fmla="*/ 69588 h 137931"/>
                <a:gd name="connsiteX152" fmla="*/ 28055 w 128213"/>
                <a:gd name="connsiteY152" fmla="*/ 69381 h 137931"/>
                <a:gd name="connsiteX153" fmla="*/ 25701 w 128213"/>
                <a:gd name="connsiteY153" fmla="*/ 69519 h 137931"/>
                <a:gd name="connsiteX154" fmla="*/ 24525 w 128213"/>
                <a:gd name="connsiteY154" fmla="*/ 69312 h 137931"/>
                <a:gd name="connsiteX155" fmla="*/ 26186 w 128213"/>
                <a:gd name="connsiteY155" fmla="*/ 67859 h 137931"/>
                <a:gd name="connsiteX156" fmla="*/ 21826 w 128213"/>
                <a:gd name="connsiteY156" fmla="*/ 67721 h 137931"/>
                <a:gd name="connsiteX157" fmla="*/ 20372 w 128213"/>
                <a:gd name="connsiteY157" fmla="*/ 67167 h 137931"/>
                <a:gd name="connsiteX158" fmla="*/ 20857 w 128213"/>
                <a:gd name="connsiteY158" fmla="*/ 65438 h 137931"/>
                <a:gd name="connsiteX159" fmla="*/ 20234 w 128213"/>
                <a:gd name="connsiteY159" fmla="*/ 63570 h 137931"/>
                <a:gd name="connsiteX160" fmla="*/ 22172 w 128213"/>
                <a:gd name="connsiteY160" fmla="*/ 62533 h 137931"/>
                <a:gd name="connsiteX161" fmla="*/ 25148 w 128213"/>
                <a:gd name="connsiteY161" fmla="*/ 62049 h 137931"/>
                <a:gd name="connsiteX162" fmla="*/ 27778 w 128213"/>
                <a:gd name="connsiteY162" fmla="*/ 61910 h 137931"/>
                <a:gd name="connsiteX163" fmla="*/ 24248 w 128213"/>
                <a:gd name="connsiteY163" fmla="*/ 60873 h 137931"/>
                <a:gd name="connsiteX164" fmla="*/ 24663 w 128213"/>
                <a:gd name="connsiteY164" fmla="*/ 59005 h 137931"/>
                <a:gd name="connsiteX165" fmla="*/ 27432 w 128213"/>
                <a:gd name="connsiteY165" fmla="*/ 57207 h 137931"/>
                <a:gd name="connsiteX166" fmla="*/ 30823 w 128213"/>
                <a:gd name="connsiteY166" fmla="*/ 56238 h 137931"/>
                <a:gd name="connsiteX167" fmla="*/ 30823 w 128213"/>
                <a:gd name="connsiteY167" fmla="*/ 55201 h 137931"/>
                <a:gd name="connsiteX168" fmla="*/ 30823 w 128213"/>
                <a:gd name="connsiteY168" fmla="*/ 54163 h 137931"/>
                <a:gd name="connsiteX169" fmla="*/ 29162 w 128213"/>
                <a:gd name="connsiteY169" fmla="*/ 53886 h 137931"/>
                <a:gd name="connsiteX170" fmla="*/ 27362 w 128213"/>
                <a:gd name="connsiteY170" fmla="*/ 53886 h 137931"/>
                <a:gd name="connsiteX171" fmla="*/ 25632 w 128213"/>
                <a:gd name="connsiteY171" fmla="*/ 54094 h 137931"/>
                <a:gd name="connsiteX172" fmla="*/ 23902 w 128213"/>
                <a:gd name="connsiteY172" fmla="*/ 54578 h 137931"/>
                <a:gd name="connsiteX173" fmla="*/ 25079 w 128213"/>
                <a:gd name="connsiteY173" fmla="*/ 49805 h 137931"/>
                <a:gd name="connsiteX174" fmla="*/ 25079 w 128213"/>
                <a:gd name="connsiteY174" fmla="*/ 48145 h 137931"/>
                <a:gd name="connsiteX175" fmla="*/ 23487 w 128213"/>
                <a:gd name="connsiteY175" fmla="*/ 48698 h 137931"/>
                <a:gd name="connsiteX176" fmla="*/ 23348 w 128213"/>
                <a:gd name="connsiteY176" fmla="*/ 47107 h 137931"/>
                <a:gd name="connsiteX177" fmla="*/ 22725 w 128213"/>
                <a:gd name="connsiteY177" fmla="*/ 46139 h 137931"/>
                <a:gd name="connsiteX178" fmla="*/ 21687 w 128213"/>
                <a:gd name="connsiteY178" fmla="*/ 45862 h 137931"/>
                <a:gd name="connsiteX179" fmla="*/ 20164 w 128213"/>
                <a:gd name="connsiteY179" fmla="*/ 46485 h 137931"/>
                <a:gd name="connsiteX180" fmla="*/ 22033 w 128213"/>
                <a:gd name="connsiteY180" fmla="*/ 43648 h 137931"/>
                <a:gd name="connsiteX181" fmla="*/ 26947 w 128213"/>
                <a:gd name="connsiteY181" fmla="*/ 42403 h 137931"/>
                <a:gd name="connsiteX182" fmla="*/ 32553 w 128213"/>
                <a:gd name="connsiteY182" fmla="*/ 42265 h 137931"/>
                <a:gd name="connsiteX183" fmla="*/ 36637 w 128213"/>
                <a:gd name="connsiteY183" fmla="*/ 42749 h 137931"/>
                <a:gd name="connsiteX184" fmla="*/ 37744 w 128213"/>
                <a:gd name="connsiteY184" fmla="*/ 43164 h 137931"/>
                <a:gd name="connsiteX185" fmla="*/ 39474 w 128213"/>
                <a:gd name="connsiteY185" fmla="*/ 44409 h 137931"/>
                <a:gd name="connsiteX186" fmla="*/ 40512 w 128213"/>
                <a:gd name="connsiteY186" fmla="*/ 44686 h 137931"/>
                <a:gd name="connsiteX187" fmla="*/ 41066 w 128213"/>
                <a:gd name="connsiteY187" fmla="*/ 44409 h 137931"/>
                <a:gd name="connsiteX188" fmla="*/ 42104 w 128213"/>
                <a:gd name="connsiteY188" fmla="*/ 43164 h 137931"/>
                <a:gd name="connsiteX189" fmla="*/ 42797 w 128213"/>
                <a:gd name="connsiteY189" fmla="*/ 42818 h 137931"/>
                <a:gd name="connsiteX190" fmla="*/ 45219 w 128213"/>
                <a:gd name="connsiteY190" fmla="*/ 43026 h 137931"/>
                <a:gd name="connsiteX191" fmla="*/ 49994 w 128213"/>
                <a:gd name="connsiteY191" fmla="*/ 44063 h 137931"/>
                <a:gd name="connsiteX192" fmla="*/ 52347 w 128213"/>
                <a:gd name="connsiteY192" fmla="*/ 44063 h 137931"/>
                <a:gd name="connsiteX193" fmla="*/ 51240 w 128213"/>
                <a:gd name="connsiteY193" fmla="*/ 42127 h 137931"/>
                <a:gd name="connsiteX194" fmla="*/ 51448 w 128213"/>
                <a:gd name="connsiteY194" fmla="*/ 40674 h 137931"/>
                <a:gd name="connsiteX195" fmla="*/ 52694 w 128213"/>
                <a:gd name="connsiteY195" fmla="*/ 39498 h 137931"/>
                <a:gd name="connsiteX196" fmla="*/ 58230 w 128213"/>
                <a:gd name="connsiteY196" fmla="*/ 36455 h 137931"/>
                <a:gd name="connsiteX197" fmla="*/ 59476 w 128213"/>
                <a:gd name="connsiteY197" fmla="*/ 35348 h 137931"/>
                <a:gd name="connsiteX198" fmla="*/ 60861 w 128213"/>
                <a:gd name="connsiteY198" fmla="*/ 33272 h 137931"/>
                <a:gd name="connsiteX199" fmla="*/ 57262 w 128213"/>
                <a:gd name="connsiteY199" fmla="*/ 33618 h 137931"/>
                <a:gd name="connsiteX200" fmla="*/ 54216 w 128213"/>
                <a:gd name="connsiteY200" fmla="*/ 33618 h 137931"/>
                <a:gd name="connsiteX201" fmla="*/ 51240 w 128213"/>
                <a:gd name="connsiteY201" fmla="*/ 33134 h 137931"/>
                <a:gd name="connsiteX202" fmla="*/ 47780 w 128213"/>
                <a:gd name="connsiteY202" fmla="*/ 32166 h 137931"/>
                <a:gd name="connsiteX203" fmla="*/ 48956 w 128213"/>
                <a:gd name="connsiteY203" fmla="*/ 30851 h 137931"/>
                <a:gd name="connsiteX204" fmla="*/ 50410 w 128213"/>
                <a:gd name="connsiteY204" fmla="*/ 30021 h 137931"/>
                <a:gd name="connsiteX205" fmla="*/ 51932 w 128213"/>
                <a:gd name="connsiteY205" fmla="*/ 29329 h 137931"/>
                <a:gd name="connsiteX206" fmla="*/ 53247 w 128213"/>
                <a:gd name="connsiteY206" fmla="*/ 28430 h 137931"/>
                <a:gd name="connsiteX207" fmla="*/ 54562 w 128213"/>
                <a:gd name="connsiteY207" fmla="*/ 26909 h 137931"/>
                <a:gd name="connsiteX208" fmla="*/ 55254 w 128213"/>
                <a:gd name="connsiteY208" fmla="*/ 25525 h 137931"/>
                <a:gd name="connsiteX209" fmla="*/ 55739 w 128213"/>
                <a:gd name="connsiteY209" fmla="*/ 24072 h 137931"/>
                <a:gd name="connsiteX210" fmla="*/ 56500 w 128213"/>
                <a:gd name="connsiteY210" fmla="*/ 22343 h 137931"/>
                <a:gd name="connsiteX211" fmla="*/ 58715 w 128213"/>
                <a:gd name="connsiteY211" fmla="*/ 20060 h 137931"/>
                <a:gd name="connsiteX212" fmla="*/ 61830 w 128213"/>
                <a:gd name="connsiteY212" fmla="*/ 18746 h 137931"/>
                <a:gd name="connsiteX213" fmla="*/ 65359 w 128213"/>
                <a:gd name="connsiteY213" fmla="*/ 18262 h 137931"/>
                <a:gd name="connsiteX214" fmla="*/ 68820 w 128213"/>
                <a:gd name="connsiteY214" fmla="*/ 18677 h 137931"/>
                <a:gd name="connsiteX215" fmla="*/ 68543 w 128213"/>
                <a:gd name="connsiteY215" fmla="*/ 17017 h 137931"/>
                <a:gd name="connsiteX216" fmla="*/ 70689 w 128213"/>
                <a:gd name="connsiteY216" fmla="*/ 17224 h 137931"/>
                <a:gd name="connsiteX217" fmla="*/ 72142 w 128213"/>
                <a:gd name="connsiteY217" fmla="*/ 18538 h 137931"/>
                <a:gd name="connsiteX218" fmla="*/ 72488 w 128213"/>
                <a:gd name="connsiteY218" fmla="*/ 20406 h 137931"/>
                <a:gd name="connsiteX219" fmla="*/ 71173 w 128213"/>
                <a:gd name="connsiteY219" fmla="*/ 22205 h 137931"/>
                <a:gd name="connsiteX220" fmla="*/ 72073 w 128213"/>
                <a:gd name="connsiteY220" fmla="*/ 22966 h 137931"/>
                <a:gd name="connsiteX221" fmla="*/ 70689 w 128213"/>
                <a:gd name="connsiteY221" fmla="*/ 24418 h 137931"/>
                <a:gd name="connsiteX222" fmla="*/ 73665 w 128213"/>
                <a:gd name="connsiteY222" fmla="*/ 22274 h 137931"/>
                <a:gd name="connsiteX223" fmla="*/ 73941 w 128213"/>
                <a:gd name="connsiteY223" fmla="*/ 19299 h 137931"/>
                <a:gd name="connsiteX224" fmla="*/ 74426 w 128213"/>
                <a:gd name="connsiteY224" fmla="*/ 16671 h 137931"/>
                <a:gd name="connsiteX225" fmla="*/ 78163 w 128213"/>
                <a:gd name="connsiteY225" fmla="*/ 15633 h 137931"/>
                <a:gd name="connsiteX226" fmla="*/ 76848 w 128213"/>
                <a:gd name="connsiteY226" fmla="*/ 13973 h 137931"/>
                <a:gd name="connsiteX227" fmla="*/ 76848 w 128213"/>
                <a:gd name="connsiteY227" fmla="*/ 138 h 137931"/>
                <a:gd name="connsiteX228" fmla="*/ 68197 w 128213"/>
                <a:gd name="connsiteY228" fmla="*/ 3182 h 137931"/>
                <a:gd name="connsiteX229" fmla="*/ 62245 w 128213"/>
                <a:gd name="connsiteY229" fmla="*/ 4704 h 137931"/>
                <a:gd name="connsiteX230" fmla="*/ 60030 w 128213"/>
                <a:gd name="connsiteY230" fmla="*/ 4980 h 137931"/>
                <a:gd name="connsiteX231" fmla="*/ 56362 w 128213"/>
                <a:gd name="connsiteY231" fmla="*/ 6018 h 137931"/>
                <a:gd name="connsiteX232" fmla="*/ 53247 w 128213"/>
                <a:gd name="connsiteY232" fmla="*/ 7332 h 137931"/>
                <a:gd name="connsiteX233" fmla="*/ 48679 w 128213"/>
                <a:gd name="connsiteY233" fmla="*/ 10515 h 137931"/>
                <a:gd name="connsiteX234" fmla="*/ 46465 w 128213"/>
                <a:gd name="connsiteY234" fmla="*/ 12797 h 137931"/>
                <a:gd name="connsiteX235" fmla="*/ 43835 w 128213"/>
                <a:gd name="connsiteY235" fmla="*/ 16671 h 137931"/>
                <a:gd name="connsiteX236" fmla="*/ 43073 w 128213"/>
                <a:gd name="connsiteY236" fmla="*/ 18262 h 137931"/>
                <a:gd name="connsiteX237" fmla="*/ 42035 w 128213"/>
                <a:gd name="connsiteY237" fmla="*/ 18884 h 137931"/>
                <a:gd name="connsiteX238" fmla="*/ 38575 w 128213"/>
                <a:gd name="connsiteY238" fmla="*/ 21651 h 137931"/>
                <a:gd name="connsiteX239" fmla="*/ 37398 w 128213"/>
                <a:gd name="connsiteY239" fmla="*/ 22966 h 137931"/>
                <a:gd name="connsiteX240" fmla="*/ 34353 w 128213"/>
                <a:gd name="connsiteY240" fmla="*/ 28638 h 137931"/>
                <a:gd name="connsiteX241" fmla="*/ 34145 w 128213"/>
                <a:gd name="connsiteY241" fmla="*/ 28638 h 137931"/>
                <a:gd name="connsiteX242" fmla="*/ 32415 w 128213"/>
                <a:gd name="connsiteY242" fmla="*/ 28499 h 137931"/>
                <a:gd name="connsiteX243" fmla="*/ 32138 w 128213"/>
                <a:gd name="connsiteY243" fmla="*/ 28499 h 137931"/>
                <a:gd name="connsiteX244" fmla="*/ 26532 w 128213"/>
                <a:gd name="connsiteY244" fmla="*/ 28638 h 137931"/>
                <a:gd name="connsiteX245" fmla="*/ 23348 w 128213"/>
                <a:gd name="connsiteY245" fmla="*/ 29053 h 137931"/>
                <a:gd name="connsiteX246" fmla="*/ 18434 w 128213"/>
                <a:gd name="connsiteY246" fmla="*/ 30298 h 137931"/>
                <a:gd name="connsiteX247" fmla="*/ 10337 w 128213"/>
                <a:gd name="connsiteY247" fmla="*/ 36109 h 137931"/>
                <a:gd name="connsiteX248" fmla="*/ 8468 w 128213"/>
                <a:gd name="connsiteY248" fmla="*/ 38945 h 137931"/>
                <a:gd name="connsiteX249" fmla="*/ 9229 w 128213"/>
                <a:gd name="connsiteY249" fmla="*/ 55201 h 137931"/>
                <a:gd name="connsiteX250" fmla="*/ 6599 w 128213"/>
                <a:gd name="connsiteY250" fmla="*/ 66130 h 137931"/>
                <a:gd name="connsiteX251" fmla="*/ 15666 w 128213"/>
                <a:gd name="connsiteY251" fmla="*/ 80241 h 137931"/>
                <a:gd name="connsiteX252" fmla="*/ 15804 w 128213"/>
                <a:gd name="connsiteY252" fmla="*/ 80241 h 137931"/>
                <a:gd name="connsiteX253" fmla="*/ 10267 w 128213"/>
                <a:gd name="connsiteY253" fmla="*/ 88265 h 137931"/>
                <a:gd name="connsiteX254" fmla="*/ 3415 w 128213"/>
                <a:gd name="connsiteY254" fmla="*/ 94491 h 137931"/>
                <a:gd name="connsiteX255" fmla="*/ 1616 w 128213"/>
                <a:gd name="connsiteY255" fmla="*/ 97880 h 137931"/>
                <a:gd name="connsiteX256" fmla="*/ 1062 w 128213"/>
                <a:gd name="connsiteY256" fmla="*/ 109709 h 137931"/>
                <a:gd name="connsiteX257" fmla="*/ 1962 w 128213"/>
                <a:gd name="connsiteY257" fmla="*/ 116834 h 137931"/>
                <a:gd name="connsiteX258" fmla="*/ 3069 w 128213"/>
                <a:gd name="connsiteY258" fmla="*/ 119532 h 137931"/>
                <a:gd name="connsiteX259" fmla="*/ 5976 w 128213"/>
                <a:gd name="connsiteY259" fmla="*/ 123959 h 137931"/>
                <a:gd name="connsiteX260" fmla="*/ 7499 w 128213"/>
                <a:gd name="connsiteY260" fmla="*/ 127556 h 137931"/>
                <a:gd name="connsiteX261" fmla="*/ 15458 w 128213"/>
                <a:gd name="connsiteY261" fmla="*/ 133712 h 137931"/>
                <a:gd name="connsiteX262" fmla="*/ 24386 w 128213"/>
                <a:gd name="connsiteY262" fmla="*/ 137794 h 137931"/>
                <a:gd name="connsiteX263" fmla="*/ 26601 w 128213"/>
                <a:gd name="connsiteY263" fmla="*/ 137932 h 137931"/>
                <a:gd name="connsiteX264" fmla="*/ 27501 w 128213"/>
                <a:gd name="connsiteY264" fmla="*/ 137932 h 137931"/>
                <a:gd name="connsiteX265" fmla="*/ 29923 w 128213"/>
                <a:gd name="connsiteY265" fmla="*/ 137724 h 137931"/>
                <a:gd name="connsiteX266" fmla="*/ 36360 w 128213"/>
                <a:gd name="connsiteY266" fmla="*/ 136548 h 137931"/>
                <a:gd name="connsiteX267" fmla="*/ 41551 w 128213"/>
                <a:gd name="connsiteY267" fmla="*/ 136064 h 137931"/>
                <a:gd name="connsiteX268" fmla="*/ 42589 w 128213"/>
                <a:gd name="connsiteY268" fmla="*/ 135926 h 137931"/>
                <a:gd name="connsiteX269" fmla="*/ 45565 w 128213"/>
                <a:gd name="connsiteY269" fmla="*/ 135442 h 137931"/>
                <a:gd name="connsiteX270" fmla="*/ 47226 w 128213"/>
                <a:gd name="connsiteY270" fmla="*/ 135027 h 137931"/>
                <a:gd name="connsiteX271" fmla="*/ 50271 w 128213"/>
                <a:gd name="connsiteY271" fmla="*/ 134127 h 137931"/>
                <a:gd name="connsiteX272" fmla="*/ 51240 w 128213"/>
                <a:gd name="connsiteY272" fmla="*/ 133781 h 137931"/>
                <a:gd name="connsiteX273" fmla="*/ 54424 w 128213"/>
                <a:gd name="connsiteY273" fmla="*/ 132536 h 137931"/>
                <a:gd name="connsiteX274" fmla="*/ 56016 w 128213"/>
                <a:gd name="connsiteY274" fmla="*/ 131845 h 137931"/>
                <a:gd name="connsiteX275" fmla="*/ 60238 w 128213"/>
                <a:gd name="connsiteY275" fmla="*/ 129562 h 137931"/>
                <a:gd name="connsiteX276" fmla="*/ 63283 w 128213"/>
                <a:gd name="connsiteY276" fmla="*/ 127348 h 137931"/>
                <a:gd name="connsiteX277" fmla="*/ 67712 w 128213"/>
                <a:gd name="connsiteY277" fmla="*/ 126172 h 137931"/>
                <a:gd name="connsiteX278" fmla="*/ 69027 w 128213"/>
                <a:gd name="connsiteY278" fmla="*/ 125619 h 137931"/>
                <a:gd name="connsiteX279" fmla="*/ 73388 w 128213"/>
                <a:gd name="connsiteY279" fmla="*/ 122575 h 137931"/>
                <a:gd name="connsiteX280" fmla="*/ 75118 w 128213"/>
                <a:gd name="connsiteY280" fmla="*/ 121953 h 137931"/>
                <a:gd name="connsiteX281" fmla="*/ 76156 w 128213"/>
                <a:gd name="connsiteY281" fmla="*/ 121469 h 137931"/>
                <a:gd name="connsiteX282" fmla="*/ 79340 w 128213"/>
                <a:gd name="connsiteY282" fmla="*/ 119463 h 137931"/>
                <a:gd name="connsiteX283" fmla="*/ 80655 w 128213"/>
                <a:gd name="connsiteY283" fmla="*/ 118356 h 137931"/>
                <a:gd name="connsiteX284" fmla="*/ 81070 w 128213"/>
                <a:gd name="connsiteY284" fmla="*/ 117941 h 137931"/>
                <a:gd name="connsiteX285" fmla="*/ 81070 w 128213"/>
                <a:gd name="connsiteY285" fmla="*/ 117941 h 137931"/>
                <a:gd name="connsiteX286" fmla="*/ 84738 w 128213"/>
                <a:gd name="connsiteY286" fmla="*/ 117457 h 137931"/>
                <a:gd name="connsiteX287" fmla="*/ 87230 w 128213"/>
                <a:gd name="connsiteY287" fmla="*/ 116765 h 137931"/>
                <a:gd name="connsiteX288" fmla="*/ 87853 w 128213"/>
                <a:gd name="connsiteY288" fmla="*/ 116557 h 137931"/>
                <a:gd name="connsiteX289" fmla="*/ 89445 w 128213"/>
                <a:gd name="connsiteY289" fmla="*/ 116696 h 137931"/>
                <a:gd name="connsiteX290" fmla="*/ 90621 w 128213"/>
                <a:gd name="connsiteY290" fmla="*/ 116696 h 137931"/>
                <a:gd name="connsiteX291" fmla="*/ 92698 w 128213"/>
                <a:gd name="connsiteY291" fmla="*/ 116557 h 137931"/>
                <a:gd name="connsiteX292" fmla="*/ 96989 w 128213"/>
                <a:gd name="connsiteY292" fmla="*/ 115935 h 137931"/>
                <a:gd name="connsiteX293" fmla="*/ 100311 w 128213"/>
                <a:gd name="connsiteY293" fmla="*/ 115036 h 137931"/>
                <a:gd name="connsiteX294" fmla="*/ 103495 w 128213"/>
                <a:gd name="connsiteY294" fmla="*/ 113721 h 137931"/>
                <a:gd name="connsiteX295" fmla="*/ 111800 w 128213"/>
                <a:gd name="connsiteY295" fmla="*/ 103276 h 137931"/>
                <a:gd name="connsiteX296" fmla="*/ 111938 w 128213"/>
                <a:gd name="connsiteY296" fmla="*/ 99541 h 137931"/>
                <a:gd name="connsiteX297" fmla="*/ 112561 w 128213"/>
                <a:gd name="connsiteY297" fmla="*/ 98226 h 137931"/>
                <a:gd name="connsiteX298" fmla="*/ 113461 w 128213"/>
                <a:gd name="connsiteY298" fmla="*/ 95944 h 137931"/>
                <a:gd name="connsiteX299" fmla="*/ 116714 w 128213"/>
                <a:gd name="connsiteY299" fmla="*/ 84392 h 137931"/>
                <a:gd name="connsiteX300" fmla="*/ 117198 w 128213"/>
                <a:gd name="connsiteY300" fmla="*/ 80656 h 137931"/>
                <a:gd name="connsiteX301" fmla="*/ 117198 w 128213"/>
                <a:gd name="connsiteY301" fmla="*/ 77405 h 137931"/>
                <a:gd name="connsiteX302" fmla="*/ 116991 w 128213"/>
                <a:gd name="connsiteY302" fmla="*/ 75053 h 137931"/>
                <a:gd name="connsiteX303" fmla="*/ 115814 w 128213"/>
                <a:gd name="connsiteY303" fmla="*/ 68136 h 137931"/>
                <a:gd name="connsiteX304" fmla="*/ 114984 w 128213"/>
                <a:gd name="connsiteY304" fmla="*/ 59766 h 137931"/>
                <a:gd name="connsiteX305" fmla="*/ 114637 w 128213"/>
                <a:gd name="connsiteY305" fmla="*/ 57760 h 137931"/>
                <a:gd name="connsiteX306" fmla="*/ 115745 w 128213"/>
                <a:gd name="connsiteY306" fmla="*/ 56515 h 137931"/>
                <a:gd name="connsiteX307" fmla="*/ 117821 w 128213"/>
                <a:gd name="connsiteY307" fmla="*/ 55477 h 137931"/>
                <a:gd name="connsiteX308" fmla="*/ 119344 w 128213"/>
                <a:gd name="connsiteY308" fmla="*/ 54509 h 137931"/>
                <a:gd name="connsiteX309" fmla="*/ 124881 w 128213"/>
                <a:gd name="connsiteY309" fmla="*/ 47868 h 137931"/>
                <a:gd name="connsiteX310" fmla="*/ 124881 w 128213"/>
                <a:gd name="connsiteY310" fmla="*/ 47661 h 137931"/>
                <a:gd name="connsiteX311" fmla="*/ 128203 w 128213"/>
                <a:gd name="connsiteY311" fmla="*/ 38115 h 137931"/>
                <a:gd name="connsiteX312" fmla="*/ 128064 w 128213"/>
                <a:gd name="connsiteY312" fmla="*/ 34725 h 137931"/>
                <a:gd name="connsiteX313" fmla="*/ 124604 w 128213"/>
                <a:gd name="connsiteY313" fmla="*/ 26148 h 137931"/>
                <a:gd name="connsiteX314" fmla="*/ 122735 w 128213"/>
                <a:gd name="connsiteY314" fmla="*/ 24003 h 137931"/>
                <a:gd name="connsiteX315" fmla="*/ 120728 w 128213"/>
                <a:gd name="connsiteY315" fmla="*/ 22136 h 137931"/>
                <a:gd name="connsiteX316" fmla="*/ 119828 w 128213"/>
                <a:gd name="connsiteY316" fmla="*/ 20683 h 137931"/>
                <a:gd name="connsiteX317" fmla="*/ 116022 w 128213"/>
                <a:gd name="connsiteY317" fmla="*/ 15287 h 137931"/>
                <a:gd name="connsiteX318" fmla="*/ 114776 w 128213"/>
                <a:gd name="connsiteY318" fmla="*/ 13350 h 137931"/>
                <a:gd name="connsiteX319" fmla="*/ 113046 w 128213"/>
                <a:gd name="connsiteY319" fmla="*/ 11068 h 137931"/>
                <a:gd name="connsiteX320" fmla="*/ 111315 w 128213"/>
                <a:gd name="connsiteY320" fmla="*/ 9269 h 137931"/>
                <a:gd name="connsiteX321" fmla="*/ 106886 w 128213"/>
                <a:gd name="connsiteY321" fmla="*/ 6157 h 137931"/>
                <a:gd name="connsiteX322" fmla="*/ 103979 w 128213"/>
                <a:gd name="connsiteY322" fmla="*/ 4911 h 137931"/>
                <a:gd name="connsiteX323" fmla="*/ 100242 w 128213"/>
                <a:gd name="connsiteY323" fmla="*/ 3874 h 137931"/>
                <a:gd name="connsiteX324" fmla="*/ 97266 w 128213"/>
                <a:gd name="connsiteY324" fmla="*/ 3459 h 137931"/>
                <a:gd name="connsiteX325" fmla="*/ 95397 w 128213"/>
                <a:gd name="connsiteY325" fmla="*/ 3320 h 137931"/>
                <a:gd name="connsiteX326" fmla="*/ 94912 w 128213"/>
                <a:gd name="connsiteY326" fmla="*/ 3320 h 137931"/>
                <a:gd name="connsiteX327" fmla="*/ 91867 w 128213"/>
                <a:gd name="connsiteY327" fmla="*/ 3459 h 137931"/>
                <a:gd name="connsiteX328" fmla="*/ 89929 w 128213"/>
                <a:gd name="connsiteY328" fmla="*/ 3666 h 137931"/>
                <a:gd name="connsiteX329" fmla="*/ 89168 w 128213"/>
                <a:gd name="connsiteY329" fmla="*/ 3805 h 137931"/>
                <a:gd name="connsiteX330" fmla="*/ 87714 w 128213"/>
                <a:gd name="connsiteY330" fmla="*/ 2974 h 137931"/>
                <a:gd name="connsiteX331" fmla="*/ 86469 w 128213"/>
                <a:gd name="connsiteY331" fmla="*/ 2352 h 137931"/>
                <a:gd name="connsiteX332" fmla="*/ 84392 w 128213"/>
                <a:gd name="connsiteY332" fmla="*/ 1384 h 137931"/>
                <a:gd name="connsiteX333" fmla="*/ 79824 w 128213"/>
                <a:gd name="connsiteY333" fmla="*/ 208 h 137931"/>
                <a:gd name="connsiteX334" fmla="*/ 77610 w 128213"/>
                <a:gd name="connsiteY334" fmla="*/ 0 h 137931"/>
                <a:gd name="connsiteX335" fmla="*/ 76502 w 128213"/>
                <a:gd name="connsiteY335" fmla="*/ 0 h 137931"/>
                <a:gd name="connsiteX336" fmla="*/ 76502 w 128213"/>
                <a:gd name="connsiteY336" fmla="*/ 0 h 13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28213" h="137931">
                  <a:moveTo>
                    <a:pt x="76295" y="14111"/>
                  </a:moveTo>
                  <a:lnTo>
                    <a:pt x="78509" y="14319"/>
                  </a:lnTo>
                  <a:lnTo>
                    <a:pt x="80586" y="15287"/>
                  </a:lnTo>
                  <a:lnTo>
                    <a:pt x="82662" y="16463"/>
                  </a:lnTo>
                  <a:lnTo>
                    <a:pt x="84738" y="17432"/>
                  </a:lnTo>
                  <a:lnTo>
                    <a:pt x="83285" y="18608"/>
                  </a:lnTo>
                  <a:lnTo>
                    <a:pt x="80032" y="20683"/>
                  </a:lnTo>
                  <a:lnTo>
                    <a:pt x="78509" y="21859"/>
                  </a:lnTo>
                  <a:lnTo>
                    <a:pt x="79824" y="22481"/>
                  </a:lnTo>
                  <a:lnTo>
                    <a:pt x="80655" y="22274"/>
                  </a:lnTo>
                  <a:lnTo>
                    <a:pt x="81416" y="21651"/>
                  </a:lnTo>
                  <a:lnTo>
                    <a:pt x="82454" y="21029"/>
                  </a:lnTo>
                  <a:lnTo>
                    <a:pt x="82939" y="20614"/>
                  </a:lnTo>
                  <a:lnTo>
                    <a:pt x="83839" y="19369"/>
                  </a:lnTo>
                  <a:lnTo>
                    <a:pt x="84392" y="18884"/>
                  </a:lnTo>
                  <a:lnTo>
                    <a:pt x="84877" y="18884"/>
                  </a:lnTo>
                  <a:cubicBezTo>
                    <a:pt x="84877" y="18884"/>
                    <a:pt x="85846" y="19023"/>
                    <a:pt x="85846" y="19023"/>
                  </a:cubicBezTo>
                  <a:lnTo>
                    <a:pt x="86330" y="19023"/>
                  </a:lnTo>
                  <a:lnTo>
                    <a:pt x="89237" y="18193"/>
                  </a:lnTo>
                  <a:lnTo>
                    <a:pt x="92282" y="17639"/>
                  </a:lnTo>
                  <a:lnTo>
                    <a:pt x="95328" y="17501"/>
                  </a:lnTo>
                  <a:lnTo>
                    <a:pt x="98304" y="17916"/>
                  </a:lnTo>
                  <a:lnTo>
                    <a:pt x="101211" y="19161"/>
                  </a:lnTo>
                  <a:lnTo>
                    <a:pt x="102941" y="20960"/>
                  </a:lnTo>
                  <a:lnTo>
                    <a:pt x="104394" y="23242"/>
                  </a:lnTo>
                  <a:lnTo>
                    <a:pt x="108478" y="28984"/>
                  </a:lnTo>
                  <a:lnTo>
                    <a:pt x="108616" y="30021"/>
                  </a:lnTo>
                  <a:lnTo>
                    <a:pt x="107509" y="30990"/>
                  </a:lnTo>
                  <a:lnTo>
                    <a:pt x="106125" y="33549"/>
                  </a:lnTo>
                  <a:lnTo>
                    <a:pt x="109447" y="32719"/>
                  </a:lnTo>
                  <a:lnTo>
                    <a:pt x="112354" y="33411"/>
                  </a:lnTo>
                  <a:lnTo>
                    <a:pt x="114222" y="35555"/>
                  </a:lnTo>
                  <a:lnTo>
                    <a:pt x="114361" y="38945"/>
                  </a:lnTo>
                  <a:lnTo>
                    <a:pt x="113530" y="37976"/>
                  </a:lnTo>
                  <a:lnTo>
                    <a:pt x="112630" y="37215"/>
                  </a:lnTo>
                  <a:lnTo>
                    <a:pt x="111592" y="36524"/>
                  </a:lnTo>
                  <a:lnTo>
                    <a:pt x="110485" y="35970"/>
                  </a:lnTo>
                  <a:lnTo>
                    <a:pt x="110693" y="39360"/>
                  </a:lnTo>
                  <a:lnTo>
                    <a:pt x="111315" y="40536"/>
                  </a:lnTo>
                  <a:lnTo>
                    <a:pt x="112838" y="40882"/>
                  </a:lnTo>
                  <a:lnTo>
                    <a:pt x="112008" y="42957"/>
                  </a:lnTo>
                  <a:lnTo>
                    <a:pt x="110485" y="43925"/>
                  </a:lnTo>
                  <a:lnTo>
                    <a:pt x="108616" y="44478"/>
                  </a:lnTo>
                  <a:lnTo>
                    <a:pt x="106817" y="45309"/>
                  </a:lnTo>
                  <a:lnTo>
                    <a:pt x="105571" y="46761"/>
                  </a:lnTo>
                  <a:lnTo>
                    <a:pt x="104671" y="48352"/>
                  </a:lnTo>
                  <a:lnTo>
                    <a:pt x="103425" y="49459"/>
                  </a:lnTo>
                  <a:lnTo>
                    <a:pt x="101141" y="49459"/>
                  </a:lnTo>
                  <a:cubicBezTo>
                    <a:pt x="101141" y="49459"/>
                    <a:pt x="101280" y="49736"/>
                    <a:pt x="101280" y="49736"/>
                  </a:cubicBezTo>
                  <a:lnTo>
                    <a:pt x="101626" y="50358"/>
                  </a:lnTo>
                  <a:lnTo>
                    <a:pt x="101764" y="50635"/>
                  </a:lnTo>
                  <a:lnTo>
                    <a:pt x="98650" y="51050"/>
                  </a:lnTo>
                  <a:lnTo>
                    <a:pt x="98096" y="52918"/>
                  </a:lnTo>
                  <a:lnTo>
                    <a:pt x="98996" y="55546"/>
                  </a:lnTo>
                  <a:lnTo>
                    <a:pt x="100242" y="58175"/>
                  </a:lnTo>
                  <a:lnTo>
                    <a:pt x="101280" y="61288"/>
                  </a:lnTo>
                  <a:lnTo>
                    <a:pt x="102110" y="70211"/>
                  </a:lnTo>
                  <a:lnTo>
                    <a:pt x="103425" y="77682"/>
                  </a:lnTo>
                  <a:lnTo>
                    <a:pt x="103425" y="80933"/>
                  </a:lnTo>
                  <a:lnTo>
                    <a:pt x="100172" y="92485"/>
                  </a:lnTo>
                  <a:lnTo>
                    <a:pt x="98511" y="95875"/>
                  </a:lnTo>
                  <a:lnTo>
                    <a:pt x="95397" y="98295"/>
                  </a:lnTo>
                  <a:lnTo>
                    <a:pt x="96158" y="98918"/>
                  </a:lnTo>
                  <a:lnTo>
                    <a:pt x="97542" y="100509"/>
                  </a:lnTo>
                  <a:lnTo>
                    <a:pt x="98234" y="101132"/>
                  </a:lnTo>
                  <a:lnTo>
                    <a:pt x="95051" y="102446"/>
                  </a:lnTo>
                  <a:lnTo>
                    <a:pt x="90760" y="103068"/>
                  </a:lnTo>
                  <a:lnTo>
                    <a:pt x="86884" y="102723"/>
                  </a:lnTo>
                  <a:lnTo>
                    <a:pt x="84946" y="100993"/>
                  </a:lnTo>
                  <a:lnTo>
                    <a:pt x="83769" y="103553"/>
                  </a:lnTo>
                  <a:lnTo>
                    <a:pt x="81278" y="104244"/>
                  </a:lnTo>
                  <a:lnTo>
                    <a:pt x="78233" y="104244"/>
                  </a:lnTo>
                  <a:lnTo>
                    <a:pt x="75395" y="104729"/>
                  </a:lnTo>
                  <a:lnTo>
                    <a:pt x="73872" y="105697"/>
                  </a:lnTo>
                  <a:lnTo>
                    <a:pt x="71865" y="107911"/>
                  </a:lnTo>
                  <a:lnTo>
                    <a:pt x="70550" y="109017"/>
                  </a:lnTo>
                  <a:lnTo>
                    <a:pt x="69512" y="109502"/>
                  </a:lnTo>
                  <a:lnTo>
                    <a:pt x="67159" y="110055"/>
                  </a:lnTo>
                  <a:lnTo>
                    <a:pt x="66051" y="110470"/>
                  </a:lnTo>
                  <a:lnTo>
                    <a:pt x="65082" y="111300"/>
                  </a:lnTo>
                  <a:lnTo>
                    <a:pt x="64321" y="112338"/>
                  </a:lnTo>
                  <a:lnTo>
                    <a:pt x="63491" y="113237"/>
                  </a:lnTo>
                  <a:lnTo>
                    <a:pt x="62176" y="113790"/>
                  </a:lnTo>
                  <a:lnTo>
                    <a:pt x="60238" y="113583"/>
                  </a:lnTo>
                  <a:lnTo>
                    <a:pt x="57054" y="111923"/>
                  </a:lnTo>
                  <a:lnTo>
                    <a:pt x="54908" y="111923"/>
                  </a:lnTo>
                  <a:cubicBezTo>
                    <a:pt x="54908" y="111923"/>
                    <a:pt x="56500" y="114828"/>
                    <a:pt x="56500" y="114828"/>
                  </a:cubicBezTo>
                  <a:lnTo>
                    <a:pt x="53732" y="117664"/>
                  </a:lnTo>
                  <a:lnTo>
                    <a:pt x="49510" y="119947"/>
                  </a:lnTo>
                  <a:lnTo>
                    <a:pt x="46326" y="121192"/>
                  </a:lnTo>
                  <a:lnTo>
                    <a:pt x="43281" y="122091"/>
                  </a:lnTo>
                  <a:lnTo>
                    <a:pt x="40305" y="122575"/>
                  </a:lnTo>
                  <a:lnTo>
                    <a:pt x="34560" y="123129"/>
                  </a:lnTo>
                  <a:lnTo>
                    <a:pt x="27570" y="124374"/>
                  </a:lnTo>
                  <a:lnTo>
                    <a:pt x="25355" y="124235"/>
                  </a:lnTo>
                  <a:lnTo>
                    <a:pt x="26809" y="122299"/>
                  </a:lnTo>
                  <a:lnTo>
                    <a:pt x="28262" y="120846"/>
                  </a:lnTo>
                  <a:lnTo>
                    <a:pt x="31792" y="118217"/>
                  </a:lnTo>
                  <a:lnTo>
                    <a:pt x="28608" y="118217"/>
                  </a:lnTo>
                  <a:cubicBezTo>
                    <a:pt x="28608" y="118217"/>
                    <a:pt x="22518" y="120085"/>
                    <a:pt x="22518" y="120085"/>
                  </a:cubicBezTo>
                  <a:lnTo>
                    <a:pt x="19403" y="120639"/>
                  </a:lnTo>
                  <a:lnTo>
                    <a:pt x="21272" y="118287"/>
                  </a:lnTo>
                  <a:lnTo>
                    <a:pt x="24248" y="115796"/>
                  </a:lnTo>
                  <a:lnTo>
                    <a:pt x="27432" y="113652"/>
                  </a:lnTo>
                  <a:lnTo>
                    <a:pt x="30269" y="112338"/>
                  </a:lnTo>
                  <a:lnTo>
                    <a:pt x="22933" y="114828"/>
                  </a:lnTo>
                  <a:lnTo>
                    <a:pt x="19057" y="115381"/>
                  </a:lnTo>
                  <a:lnTo>
                    <a:pt x="15943" y="114344"/>
                  </a:lnTo>
                  <a:lnTo>
                    <a:pt x="14835" y="111646"/>
                  </a:lnTo>
                  <a:lnTo>
                    <a:pt x="17327" y="109363"/>
                  </a:lnTo>
                  <a:lnTo>
                    <a:pt x="21133" y="107219"/>
                  </a:lnTo>
                  <a:lnTo>
                    <a:pt x="23902" y="104867"/>
                  </a:lnTo>
                  <a:lnTo>
                    <a:pt x="21479" y="104452"/>
                  </a:lnTo>
                  <a:lnTo>
                    <a:pt x="16427" y="104590"/>
                  </a:lnTo>
                  <a:lnTo>
                    <a:pt x="13935" y="104452"/>
                  </a:lnTo>
                  <a:lnTo>
                    <a:pt x="15735" y="101063"/>
                  </a:lnTo>
                  <a:lnTo>
                    <a:pt x="19265" y="100509"/>
                  </a:lnTo>
                  <a:lnTo>
                    <a:pt x="23279" y="101063"/>
                  </a:lnTo>
                  <a:lnTo>
                    <a:pt x="26740" y="101063"/>
                  </a:lnTo>
                  <a:lnTo>
                    <a:pt x="25840" y="99887"/>
                  </a:lnTo>
                  <a:lnTo>
                    <a:pt x="24663" y="97673"/>
                  </a:lnTo>
                  <a:lnTo>
                    <a:pt x="23971" y="96497"/>
                  </a:lnTo>
                  <a:lnTo>
                    <a:pt x="28747" y="93453"/>
                  </a:lnTo>
                  <a:lnTo>
                    <a:pt x="31169" y="92347"/>
                  </a:lnTo>
                  <a:lnTo>
                    <a:pt x="47295" y="88404"/>
                  </a:lnTo>
                  <a:lnTo>
                    <a:pt x="46049" y="88127"/>
                  </a:lnTo>
                  <a:lnTo>
                    <a:pt x="44942" y="87643"/>
                  </a:lnTo>
                  <a:lnTo>
                    <a:pt x="43904" y="87020"/>
                  </a:lnTo>
                  <a:lnTo>
                    <a:pt x="42935" y="86190"/>
                  </a:lnTo>
                  <a:lnTo>
                    <a:pt x="40651" y="88611"/>
                  </a:lnTo>
                  <a:lnTo>
                    <a:pt x="38298" y="89441"/>
                  </a:lnTo>
                  <a:lnTo>
                    <a:pt x="32622" y="89718"/>
                  </a:lnTo>
                  <a:lnTo>
                    <a:pt x="26047" y="91309"/>
                  </a:lnTo>
                  <a:lnTo>
                    <a:pt x="23694" y="91586"/>
                  </a:lnTo>
                  <a:lnTo>
                    <a:pt x="26740" y="89649"/>
                  </a:lnTo>
                  <a:lnTo>
                    <a:pt x="30892" y="86536"/>
                  </a:lnTo>
                  <a:lnTo>
                    <a:pt x="33799" y="83216"/>
                  </a:lnTo>
                  <a:lnTo>
                    <a:pt x="33107" y="80726"/>
                  </a:lnTo>
                  <a:lnTo>
                    <a:pt x="34629" y="78858"/>
                  </a:lnTo>
                  <a:lnTo>
                    <a:pt x="35944" y="77543"/>
                  </a:lnTo>
                  <a:lnTo>
                    <a:pt x="37398" y="76506"/>
                  </a:lnTo>
                  <a:lnTo>
                    <a:pt x="39267" y="75468"/>
                  </a:lnTo>
                  <a:lnTo>
                    <a:pt x="40651" y="74915"/>
                  </a:lnTo>
                  <a:lnTo>
                    <a:pt x="41827" y="74569"/>
                  </a:lnTo>
                  <a:lnTo>
                    <a:pt x="42935" y="74085"/>
                  </a:lnTo>
                  <a:lnTo>
                    <a:pt x="44181" y="73116"/>
                  </a:lnTo>
                  <a:lnTo>
                    <a:pt x="40997" y="72286"/>
                  </a:lnTo>
                  <a:lnTo>
                    <a:pt x="34629" y="72286"/>
                  </a:lnTo>
                  <a:cubicBezTo>
                    <a:pt x="34629" y="72286"/>
                    <a:pt x="31446" y="72010"/>
                    <a:pt x="31446" y="72010"/>
                  </a:cubicBezTo>
                  <a:lnTo>
                    <a:pt x="30823" y="71595"/>
                  </a:lnTo>
                  <a:lnTo>
                    <a:pt x="29646" y="70142"/>
                  </a:lnTo>
                  <a:lnTo>
                    <a:pt x="29023" y="69588"/>
                  </a:lnTo>
                  <a:lnTo>
                    <a:pt x="28055" y="69381"/>
                  </a:lnTo>
                  <a:lnTo>
                    <a:pt x="25701" y="69519"/>
                  </a:lnTo>
                  <a:lnTo>
                    <a:pt x="24525" y="69312"/>
                  </a:lnTo>
                  <a:lnTo>
                    <a:pt x="26186" y="67859"/>
                  </a:lnTo>
                  <a:lnTo>
                    <a:pt x="21826" y="67721"/>
                  </a:lnTo>
                  <a:lnTo>
                    <a:pt x="20372" y="67167"/>
                  </a:lnTo>
                  <a:lnTo>
                    <a:pt x="20857" y="65438"/>
                  </a:lnTo>
                  <a:lnTo>
                    <a:pt x="20234" y="63570"/>
                  </a:lnTo>
                  <a:lnTo>
                    <a:pt x="22172" y="62533"/>
                  </a:lnTo>
                  <a:lnTo>
                    <a:pt x="25148" y="62049"/>
                  </a:lnTo>
                  <a:lnTo>
                    <a:pt x="27778" y="61910"/>
                  </a:lnTo>
                  <a:lnTo>
                    <a:pt x="24248" y="60873"/>
                  </a:lnTo>
                  <a:lnTo>
                    <a:pt x="24663" y="59005"/>
                  </a:lnTo>
                  <a:lnTo>
                    <a:pt x="27432" y="57207"/>
                  </a:lnTo>
                  <a:lnTo>
                    <a:pt x="30823" y="56238"/>
                  </a:lnTo>
                  <a:lnTo>
                    <a:pt x="30823" y="55201"/>
                  </a:lnTo>
                  <a:cubicBezTo>
                    <a:pt x="30823" y="55201"/>
                    <a:pt x="30823" y="54163"/>
                    <a:pt x="30823" y="54163"/>
                  </a:cubicBezTo>
                  <a:lnTo>
                    <a:pt x="29162" y="53886"/>
                  </a:lnTo>
                  <a:lnTo>
                    <a:pt x="27362" y="53886"/>
                  </a:lnTo>
                  <a:lnTo>
                    <a:pt x="25632" y="54094"/>
                  </a:lnTo>
                  <a:lnTo>
                    <a:pt x="23902" y="54578"/>
                  </a:lnTo>
                  <a:lnTo>
                    <a:pt x="25079" y="49805"/>
                  </a:lnTo>
                  <a:lnTo>
                    <a:pt x="25079" y="48145"/>
                  </a:lnTo>
                  <a:lnTo>
                    <a:pt x="23487" y="48698"/>
                  </a:lnTo>
                  <a:lnTo>
                    <a:pt x="23348" y="47107"/>
                  </a:lnTo>
                  <a:lnTo>
                    <a:pt x="22725" y="46139"/>
                  </a:lnTo>
                  <a:lnTo>
                    <a:pt x="21687" y="45862"/>
                  </a:lnTo>
                  <a:lnTo>
                    <a:pt x="20164" y="46485"/>
                  </a:lnTo>
                  <a:lnTo>
                    <a:pt x="22033" y="43648"/>
                  </a:lnTo>
                  <a:lnTo>
                    <a:pt x="26947" y="42403"/>
                  </a:lnTo>
                  <a:lnTo>
                    <a:pt x="32553" y="42265"/>
                  </a:lnTo>
                  <a:lnTo>
                    <a:pt x="36637" y="42749"/>
                  </a:lnTo>
                  <a:lnTo>
                    <a:pt x="37744" y="43164"/>
                  </a:lnTo>
                  <a:lnTo>
                    <a:pt x="39474" y="44409"/>
                  </a:lnTo>
                  <a:lnTo>
                    <a:pt x="40512" y="44686"/>
                  </a:lnTo>
                  <a:lnTo>
                    <a:pt x="41066" y="44409"/>
                  </a:lnTo>
                  <a:lnTo>
                    <a:pt x="42104" y="43164"/>
                  </a:lnTo>
                  <a:lnTo>
                    <a:pt x="42797" y="42818"/>
                  </a:lnTo>
                  <a:lnTo>
                    <a:pt x="45219" y="43026"/>
                  </a:lnTo>
                  <a:lnTo>
                    <a:pt x="49994" y="44063"/>
                  </a:lnTo>
                  <a:lnTo>
                    <a:pt x="52347" y="44063"/>
                  </a:lnTo>
                  <a:cubicBezTo>
                    <a:pt x="52347" y="44063"/>
                    <a:pt x="51240" y="42127"/>
                    <a:pt x="51240" y="42127"/>
                  </a:cubicBezTo>
                  <a:lnTo>
                    <a:pt x="51448" y="40674"/>
                  </a:lnTo>
                  <a:lnTo>
                    <a:pt x="52694" y="39498"/>
                  </a:lnTo>
                  <a:lnTo>
                    <a:pt x="58230" y="36455"/>
                  </a:lnTo>
                  <a:lnTo>
                    <a:pt x="59476" y="35348"/>
                  </a:lnTo>
                  <a:lnTo>
                    <a:pt x="60861" y="33272"/>
                  </a:lnTo>
                  <a:lnTo>
                    <a:pt x="57262" y="33618"/>
                  </a:lnTo>
                  <a:lnTo>
                    <a:pt x="54216" y="33618"/>
                  </a:lnTo>
                  <a:cubicBezTo>
                    <a:pt x="54216" y="33618"/>
                    <a:pt x="51240" y="33134"/>
                    <a:pt x="51240" y="33134"/>
                  </a:cubicBezTo>
                  <a:lnTo>
                    <a:pt x="47780" y="32166"/>
                  </a:lnTo>
                  <a:lnTo>
                    <a:pt x="48956" y="30851"/>
                  </a:lnTo>
                  <a:lnTo>
                    <a:pt x="50410" y="30021"/>
                  </a:lnTo>
                  <a:lnTo>
                    <a:pt x="51932" y="29329"/>
                  </a:lnTo>
                  <a:lnTo>
                    <a:pt x="53247" y="28430"/>
                  </a:lnTo>
                  <a:lnTo>
                    <a:pt x="54562" y="26909"/>
                  </a:lnTo>
                  <a:lnTo>
                    <a:pt x="55254" y="25525"/>
                  </a:lnTo>
                  <a:lnTo>
                    <a:pt x="55739" y="24072"/>
                  </a:lnTo>
                  <a:lnTo>
                    <a:pt x="56500" y="22343"/>
                  </a:lnTo>
                  <a:lnTo>
                    <a:pt x="58715" y="20060"/>
                  </a:lnTo>
                  <a:lnTo>
                    <a:pt x="61830" y="18746"/>
                  </a:lnTo>
                  <a:lnTo>
                    <a:pt x="65359" y="18262"/>
                  </a:lnTo>
                  <a:lnTo>
                    <a:pt x="68820" y="18677"/>
                  </a:lnTo>
                  <a:lnTo>
                    <a:pt x="68543" y="17017"/>
                  </a:lnTo>
                  <a:lnTo>
                    <a:pt x="70689" y="17224"/>
                  </a:lnTo>
                  <a:lnTo>
                    <a:pt x="72142" y="18538"/>
                  </a:lnTo>
                  <a:lnTo>
                    <a:pt x="72488" y="20406"/>
                  </a:lnTo>
                  <a:lnTo>
                    <a:pt x="71173" y="22205"/>
                  </a:lnTo>
                  <a:lnTo>
                    <a:pt x="72073" y="22966"/>
                  </a:lnTo>
                  <a:lnTo>
                    <a:pt x="70689" y="24418"/>
                  </a:lnTo>
                  <a:lnTo>
                    <a:pt x="73665" y="22274"/>
                  </a:lnTo>
                  <a:lnTo>
                    <a:pt x="73941" y="19299"/>
                  </a:lnTo>
                  <a:lnTo>
                    <a:pt x="74426" y="16671"/>
                  </a:lnTo>
                  <a:lnTo>
                    <a:pt x="78163" y="15633"/>
                  </a:lnTo>
                  <a:lnTo>
                    <a:pt x="76848" y="13973"/>
                  </a:lnTo>
                  <a:moveTo>
                    <a:pt x="76848" y="138"/>
                  </a:moveTo>
                  <a:cubicBezTo>
                    <a:pt x="73665" y="138"/>
                    <a:pt x="70619" y="1245"/>
                    <a:pt x="68197" y="3182"/>
                  </a:cubicBezTo>
                  <a:cubicBezTo>
                    <a:pt x="66121" y="3182"/>
                    <a:pt x="64113" y="3805"/>
                    <a:pt x="62245" y="4704"/>
                  </a:cubicBezTo>
                  <a:lnTo>
                    <a:pt x="60030" y="4980"/>
                  </a:lnTo>
                  <a:cubicBezTo>
                    <a:pt x="58784" y="5119"/>
                    <a:pt x="57538" y="5465"/>
                    <a:pt x="56362" y="6018"/>
                  </a:cubicBezTo>
                  <a:lnTo>
                    <a:pt x="53247" y="7332"/>
                  </a:lnTo>
                  <a:cubicBezTo>
                    <a:pt x="51517" y="8093"/>
                    <a:pt x="49994" y="9131"/>
                    <a:pt x="48679" y="10515"/>
                  </a:cubicBezTo>
                  <a:lnTo>
                    <a:pt x="46465" y="12797"/>
                  </a:lnTo>
                  <a:cubicBezTo>
                    <a:pt x="45357" y="13904"/>
                    <a:pt x="44527" y="15218"/>
                    <a:pt x="43835" y="16671"/>
                  </a:cubicBezTo>
                  <a:lnTo>
                    <a:pt x="43073" y="18262"/>
                  </a:lnTo>
                  <a:lnTo>
                    <a:pt x="42035" y="18884"/>
                  </a:lnTo>
                  <a:cubicBezTo>
                    <a:pt x="40720" y="19645"/>
                    <a:pt x="39613" y="20545"/>
                    <a:pt x="38575" y="21651"/>
                  </a:cubicBezTo>
                  <a:lnTo>
                    <a:pt x="37398" y="22966"/>
                  </a:lnTo>
                  <a:cubicBezTo>
                    <a:pt x="35944" y="24626"/>
                    <a:pt x="34906" y="26563"/>
                    <a:pt x="34353" y="28638"/>
                  </a:cubicBezTo>
                  <a:lnTo>
                    <a:pt x="34145" y="28638"/>
                  </a:lnTo>
                  <a:cubicBezTo>
                    <a:pt x="33591" y="28569"/>
                    <a:pt x="33038" y="28499"/>
                    <a:pt x="32415" y="28499"/>
                  </a:cubicBezTo>
                  <a:cubicBezTo>
                    <a:pt x="32346" y="28499"/>
                    <a:pt x="32207" y="28499"/>
                    <a:pt x="32138" y="28499"/>
                  </a:cubicBezTo>
                  <a:lnTo>
                    <a:pt x="26532" y="28638"/>
                  </a:lnTo>
                  <a:cubicBezTo>
                    <a:pt x="25424" y="28638"/>
                    <a:pt x="24386" y="28776"/>
                    <a:pt x="23348" y="29053"/>
                  </a:cubicBezTo>
                  <a:lnTo>
                    <a:pt x="18434" y="30298"/>
                  </a:lnTo>
                  <a:cubicBezTo>
                    <a:pt x="15112" y="31128"/>
                    <a:pt x="12205" y="33203"/>
                    <a:pt x="10337" y="36109"/>
                  </a:cubicBezTo>
                  <a:lnTo>
                    <a:pt x="8468" y="38945"/>
                  </a:lnTo>
                  <a:cubicBezTo>
                    <a:pt x="5146" y="43925"/>
                    <a:pt x="5492" y="50497"/>
                    <a:pt x="9229" y="55201"/>
                  </a:cubicBezTo>
                  <a:cubicBezTo>
                    <a:pt x="6876" y="58244"/>
                    <a:pt x="5907" y="62187"/>
                    <a:pt x="6599" y="66130"/>
                  </a:cubicBezTo>
                  <a:cubicBezTo>
                    <a:pt x="6115" y="72217"/>
                    <a:pt x="9714" y="78097"/>
                    <a:pt x="15666" y="80241"/>
                  </a:cubicBezTo>
                  <a:lnTo>
                    <a:pt x="15804" y="80241"/>
                  </a:lnTo>
                  <a:cubicBezTo>
                    <a:pt x="12967" y="82247"/>
                    <a:pt x="11098" y="85153"/>
                    <a:pt x="10267" y="88265"/>
                  </a:cubicBezTo>
                  <a:cubicBezTo>
                    <a:pt x="7360" y="89510"/>
                    <a:pt x="4938" y="91655"/>
                    <a:pt x="3415" y="94491"/>
                  </a:cubicBezTo>
                  <a:lnTo>
                    <a:pt x="1616" y="97880"/>
                  </a:lnTo>
                  <a:cubicBezTo>
                    <a:pt x="-322" y="101547"/>
                    <a:pt x="-530" y="105905"/>
                    <a:pt x="1062" y="109709"/>
                  </a:cubicBezTo>
                  <a:cubicBezTo>
                    <a:pt x="716" y="112061"/>
                    <a:pt x="1062" y="114551"/>
                    <a:pt x="1962" y="116834"/>
                  </a:cubicBezTo>
                  <a:lnTo>
                    <a:pt x="3069" y="119532"/>
                  </a:lnTo>
                  <a:cubicBezTo>
                    <a:pt x="3761" y="121192"/>
                    <a:pt x="4730" y="122714"/>
                    <a:pt x="5976" y="123959"/>
                  </a:cubicBezTo>
                  <a:cubicBezTo>
                    <a:pt x="6322" y="125204"/>
                    <a:pt x="6807" y="126380"/>
                    <a:pt x="7499" y="127556"/>
                  </a:cubicBezTo>
                  <a:cubicBezTo>
                    <a:pt x="9298" y="130600"/>
                    <a:pt x="12205" y="132744"/>
                    <a:pt x="15458" y="133712"/>
                  </a:cubicBezTo>
                  <a:cubicBezTo>
                    <a:pt x="17811" y="136064"/>
                    <a:pt x="20995" y="137586"/>
                    <a:pt x="24386" y="137794"/>
                  </a:cubicBezTo>
                  <a:lnTo>
                    <a:pt x="26601" y="137932"/>
                  </a:lnTo>
                  <a:cubicBezTo>
                    <a:pt x="26601" y="137932"/>
                    <a:pt x="27224" y="137932"/>
                    <a:pt x="27501" y="137932"/>
                  </a:cubicBezTo>
                  <a:cubicBezTo>
                    <a:pt x="28331" y="137932"/>
                    <a:pt x="29162" y="137863"/>
                    <a:pt x="29923" y="137724"/>
                  </a:cubicBezTo>
                  <a:lnTo>
                    <a:pt x="36360" y="136548"/>
                  </a:lnTo>
                  <a:lnTo>
                    <a:pt x="41551" y="136064"/>
                  </a:lnTo>
                  <a:cubicBezTo>
                    <a:pt x="41551" y="136064"/>
                    <a:pt x="42243" y="135995"/>
                    <a:pt x="42589" y="135926"/>
                  </a:cubicBezTo>
                  <a:lnTo>
                    <a:pt x="45565" y="135442"/>
                  </a:lnTo>
                  <a:cubicBezTo>
                    <a:pt x="46119" y="135373"/>
                    <a:pt x="46672" y="135234"/>
                    <a:pt x="47226" y="135027"/>
                  </a:cubicBezTo>
                  <a:lnTo>
                    <a:pt x="50271" y="134127"/>
                  </a:lnTo>
                  <a:cubicBezTo>
                    <a:pt x="50271" y="134127"/>
                    <a:pt x="50963" y="133920"/>
                    <a:pt x="51240" y="133781"/>
                  </a:cubicBezTo>
                  <a:lnTo>
                    <a:pt x="54424" y="132536"/>
                  </a:lnTo>
                  <a:cubicBezTo>
                    <a:pt x="54978" y="132329"/>
                    <a:pt x="55462" y="132121"/>
                    <a:pt x="56016" y="131845"/>
                  </a:cubicBezTo>
                  <a:lnTo>
                    <a:pt x="60238" y="129562"/>
                  </a:lnTo>
                  <a:cubicBezTo>
                    <a:pt x="61345" y="128939"/>
                    <a:pt x="62383" y="128178"/>
                    <a:pt x="63283" y="127348"/>
                  </a:cubicBezTo>
                  <a:cubicBezTo>
                    <a:pt x="64806" y="127210"/>
                    <a:pt x="66328" y="126864"/>
                    <a:pt x="67712" y="126172"/>
                  </a:cubicBezTo>
                  <a:lnTo>
                    <a:pt x="69027" y="125619"/>
                  </a:lnTo>
                  <a:cubicBezTo>
                    <a:pt x="70689" y="124927"/>
                    <a:pt x="72142" y="123890"/>
                    <a:pt x="73388" y="122575"/>
                  </a:cubicBezTo>
                  <a:cubicBezTo>
                    <a:pt x="74011" y="122368"/>
                    <a:pt x="74564" y="122160"/>
                    <a:pt x="75118" y="121953"/>
                  </a:cubicBezTo>
                  <a:lnTo>
                    <a:pt x="76156" y="121469"/>
                  </a:lnTo>
                  <a:cubicBezTo>
                    <a:pt x="77333" y="120984"/>
                    <a:pt x="78371" y="120293"/>
                    <a:pt x="79340" y="119463"/>
                  </a:cubicBezTo>
                  <a:lnTo>
                    <a:pt x="80655" y="118356"/>
                  </a:lnTo>
                  <a:cubicBezTo>
                    <a:pt x="80655" y="118356"/>
                    <a:pt x="80932" y="118079"/>
                    <a:pt x="81070" y="117941"/>
                  </a:cubicBezTo>
                  <a:lnTo>
                    <a:pt x="81070" y="117941"/>
                  </a:lnTo>
                  <a:cubicBezTo>
                    <a:pt x="82316" y="117941"/>
                    <a:pt x="83562" y="117802"/>
                    <a:pt x="84738" y="117457"/>
                  </a:cubicBezTo>
                  <a:lnTo>
                    <a:pt x="87230" y="116765"/>
                  </a:lnTo>
                  <a:cubicBezTo>
                    <a:pt x="87230" y="116765"/>
                    <a:pt x="87645" y="116627"/>
                    <a:pt x="87853" y="116557"/>
                  </a:cubicBezTo>
                  <a:lnTo>
                    <a:pt x="89445" y="116696"/>
                  </a:lnTo>
                  <a:cubicBezTo>
                    <a:pt x="89860" y="116696"/>
                    <a:pt x="90206" y="116696"/>
                    <a:pt x="90621" y="116696"/>
                  </a:cubicBezTo>
                  <a:cubicBezTo>
                    <a:pt x="91313" y="116696"/>
                    <a:pt x="92005" y="116696"/>
                    <a:pt x="92698" y="116557"/>
                  </a:cubicBezTo>
                  <a:lnTo>
                    <a:pt x="96989" y="115935"/>
                  </a:lnTo>
                  <a:cubicBezTo>
                    <a:pt x="98096" y="115796"/>
                    <a:pt x="99203" y="115451"/>
                    <a:pt x="100311" y="115036"/>
                  </a:cubicBezTo>
                  <a:lnTo>
                    <a:pt x="103495" y="113721"/>
                  </a:lnTo>
                  <a:cubicBezTo>
                    <a:pt x="107855" y="111854"/>
                    <a:pt x="110969" y="107911"/>
                    <a:pt x="111800" y="103276"/>
                  </a:cubicBezTo>
                  <a:cubicBezTo>
                    <a:pt x="112008" y="102031"/>
                    <a:pt x="112077" y="100786"/>
                    <a:pt x="111938" y="99541"/>
                  </a:cubicBezTo>
                  <a:lnTo>
                    <a:pt x="112561" y="98226"/>
                  </a:lnTo>
                  <a:cubicBezTo>
                    <a:pt x="112907" y="97465"/>
                    <a:pt x="113184" y="96705"/>
                    <a:pt x="113461" y="95944"/>
                  </a:cubicBezTo>
                  <a:lnTo>
                    <a:pt x="116714" y="84392"/>
                  </a:lnTo>
                  <a:cubicBezTo>
                    <a:pt x="117060" y="83147"/>
                    <a:pt x="117198" y="81901"/>
                    <a:pt x="117198" y="80656"/>
                  </a:cubicBezTo>
                  <a:lnTo>
                    <a:pt x="117198" y="77405"/>
                  </a:lnTo>
                  <a:cubicBezTo>
                    <a:pt x="117198" y="76644"/>
                    <a:pt x="117198" y="75814"/>
                    <a:pt x="116991" y="75053"/>
                  </a:cubicBezTo>
                  <a:lnTo>
                    <a:pt x="115814" y="68136"/>
                  </a:lnTo>
                  <a:lnTo>
                    <a:pt x="114984" y="59766"/>
                  </a:lnTo>
                  <a:cubicBezTo>
                    <a:pt x="114984" y="59074"/>
                    <a:pt x="114776" y="58382"/>
                    <a:pt x="114637" y="57760"/>
                  </a:cubicBezTo>
                  <a:cubicBezTo>
                    <a:pt x="115053" y="57345"/>
                    <a:pt x="115399" y="56930"/>
                    <a:pt x="115745" y="56515"/>
                  </a:cubicBezTo>
                  <a:cubicBezTo>
                    <a:pt x="116437" y="56238"/>
                    <a:pt x="117129" y="55892"/>
                    <a:pt x="117821" y="55477"/>
                  </a:cubicBezTo>
                  <a:lnTo>
                    <a:pt x="119344" y="54509"/>
                  </a:lnTo>
                  <a:cubicBezTo>
                    <a:pt x="121836" y="52918"/>
                    <a:pt x="123773" y="50635"/>
                    <a:pt x="124881" y="47868"/>
                  </a:cubicBezTo>
                  <a:lnTo>
                    <a:pt x="124881" y="47661"/>
                  </a:lnTo>
                  <a:cubicBezTo>
                    <a:pt x="127165" y="45032"/>
                    <a:pt x="128341" y="41712"/>
                    <a:pt x="128203" y="38115"/>
                  </a:cubicBezTo>
                  <a:lnTo>
                    <a:pt x="128064" y="34725"/>
                  </a:lnTo>
                  <a:cubicBezTo>
                    <a:pt x="127926" y="31543"/>
                    <a:pt x="126749" y="28569"/>
                    <a:pt x="124604" y="26148"/>
                  </a:cubicBezTo>
                  <a:lnTo>
                    <a:pt x="122735" y="24003"/>
                  </a:lnTo>
                  <a:cubicBezTo>
                    <a:pt x="122112" y="23311"/>
                    <a:pt x="121420" y="22689"/>
                    <a:pt x="120728" y="22136"/>
                  </a:cubicBezTo>
                  <a:cubicBezTo>
                    <a:pt x="120451" y="21651"/>
                    <a:pt x="120174" y="21167"/>
                    <a:pt x="119828" y="20683"/>
                  </a:cubicBezTo>
                  <a:lnTo>
                    <a:pt x="116022" y="15287"/>
                  </a:lnTo>
                  <a:lnTo>
                    <a:pt x="114776" y="13350"/>
                  </a:lnTo>
                  <a:cubicBezTo>
                    <a:pt x="114291" y="12520"/>
                    <a:pt x="113669" y="11760"/>
                    <a:pt x="113046" y="11068"/>
                  </a:cubicBezTo>
                  <a:lnTo>
                    <a:pt x="111315" y="9269"/>
                  </a:lnTo>
                  <a:cubicBezTo>
                    <a:pt x="110070" y="7955"/>
                    <a:pt x="108547" y="6917"/>
                    <a:pt x="106886" y="6157"/>
                  </a:cubicBezTo>
                  <a:lnTo>
                    <a:pt x="103979" y="4911"/>
                  </a:lnTo>
                  <a:cubicBezTo>
                    <a:pt x="102802" y="4427"/>
                    <a:pt x="101557" y="4012"/>
                    <a:pt x="100242" y="3874"/>
                  </a:cubicBezTo>
                  <a:lnTo>
                    <a:pt x="97266" y="3459"/>
                  </a:lnTo>
                  <a:cubicBezTo>
                    <a:pt x="96643" y="3389"/>
                    <a:pt x="96020" y="3320"/>
                    <a:pt x="95397" y="3320"/>
                  </a:cubicBezTo>
                  <a:cubicBezTo>
                    <a:pt x="95258" y="3320"/>
                    <a:pt x="95051" y="3320"/>
                    <a:pt x="94912" y="3320"/>
                  </a:cubicBezTo>
                  <a:lnTo>
                    <a:pt x="91867" y="3459"/>
                  </a:lnTo>
                  <a:cubicBezTo>
                    <a:pt x="91244" y="3459"/>
                    <a:pt x="90621" y="3528"/>
                    <a:pt x="89929" y="3666"/>
                  </a:cubicBezTo>
                  <a:lnTo>
                    <a:pt x="89168" y="3805"/>
                  </a:lnTo>
                  <a:lnTo>
                    <a:pt x="87714" y="2974"/>
                  </a:lnTo>
                  <a:cubicBezTo>
                    <a:pt x="87299" y="2767"/>
                    <a:pt x="86884" y="2490"/>
                    <a:pt x="86469" y="2352"/>
                  </a:cubicBezTo>
                  <a:lnTo>
                    <a:pt x="84392" y="1384"/>
                  </a:lnTo>
                  <a:cubicBezTo>
                    <a:pt x="82939" y="761"/>
                    <a:pt x="81416" y="346"/>
                    <a:pt x="79824" y="208"/>
                  </a:cubicBezTo>
                  <a:lnTo>
                    <a:pt x="77610" y="0"/>
                  </a:lnTo>
                  <a:cubicBezTo>
                    <a:pt x="77263" y="0"/>
                    <a:pt x="76848" y="0"/>
                    <a:pt x="76502" y="0"/>
                  </a:cubicBezTo>
                  <a:lnTo>
                    <a:pt x="7650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CFB0D2AF-DE95-6AB8-BA77-E4497E75A048}"/>
                </a:ext>
              </a:extLst>
            </p:cNvPr>
            <p:cNvSpPr/>
            <p:nvPr/>
          </p:nvSpPr>
          <p:spPr>
            <a:xfrm>
              <a:off x="6232922" y="5386582"/>
              <a:ext cx="199195" cy="393659"/>
            </a:xfrm>
            <a:custGeom>
              <a:avLst/>
              <a:gdLst>
                <a:gd name="connsiteX0" fmla="*/ 124303 w 149565"/>
                <a:gd name="connsiteY0" fmla="*/ 9615 h 295578"/>
                <a:gd name="connsiteX1" fmla="*/ 126587 w 149565"/>
                <a:gd name="connsiteY1" fmla="*/ 14180 h 295578"/>
                <a:gd name="connsiteX2" fmla="*/ 126864 w 149565"/>
                <a:gd name="connsiteY2" fmla="*/ 14665 h 295578"/>
                <a:gd name="connsiteX3" fmla="*/ 130809 w 149565"/>
                <a:gd name="connsiteY3" fmla="*/ 21167 h 295578"/>
                <a:gd name="connsiteX4" fmla="*/ 132055 w 149565"/>
                <a:gd name="connsiteY4" fmla="*/ 23657 h 295578"/>
                <a:gd name="connsiteX5" fmla="*/ 136415 w 149565"/>
                <a:gd name="connsiteY5" fmla="*/ 38460 h 295578"/>
                <a:gd name="connsiteX6" fmla="*/ 136969 w 149565"/>
                <a:gd name="connsiteY6" fmla="*/ 41781 h 295578"/>
                <a:gd name="connsiteX7" fmla="*/ 137661 w 149565"/>
                <a:gd name="connsiteY7" fmla="*/ 51949 h 295578"/>
                <a:gd name="connsiteX8" fmla="*/ 137661 w 149565"/>
                <a:gd name="connsiteY8" fmla="*/ 52502 h 295578"/>
                <a:gd name="connsiteX9" fmla="*/ 138145 w 149565"/>
                <a:gd name="connsiteY9" fmla="*/ 55961 h 295578"/>
                <a:gd name="connsiteX10" fmla="*/ 138422 w 149565"/>
                <a:gd name="connsiteY10" fmla="*/ 57206 h 295578"/>
                <a:gd name="connsiteX11" fmla="*/ 141745 w 149565"/>
                <a:gd name="connsiteY11" fmla="*/ 66752 h 295578"/>
                <a:gd name="connsiteX12" fmla="*/ 141191 w 149565"/>
                <a:gd name="connsiteY12" fmla="*/ 66337 h 295578"/>
                <a:gd name="connsiteX13" fmla="*/ 139599 w 149565"/>
                <a:gd name="connsiteY13" fmla="*/ 65300 h 295578"/>
                <a:gd name="connsiteX14" fmla="*/ 135792 w 149565"/>
                <a:gd name="connsiteY14" fmla="*/ 64124 h 295578"/>
                <a:gd name="connsiteX15" fmla="*/ 133301 w 149565"/>
                <a:gd name="connsiteY15" fmla="*/ 64608 h 295578"/>
                <a:gd name="connsiteX16" fmla="*/ 131847 w 149565"/>
                <a:gd name="connsiteY16" fmla="*/ 65161 h 295578"/>
                <a:gd name="connsiteX17" fmla="*/ 128110 w 149565"/>
                <a:gd name="connsiteY17" fmla="*/ 68551 h 295578"/>
                <a:gd name="connsiteX18" fmla="*/ 126795 w 149565"/>
                <a:gd name="connsiteY18" fmla="*/ 71179 h 295578"/>
                <a:gd name="connsiteX19" fmla="*/ 126103 w 149565"/>
                <a:gd name="connsiteY19" fmla="*/ 73946 h 295578"/>
                <a:gd name="connsiteX20" fmla="*/ 125964 w 149565"/>
                <a:gd name="connsiteY20" fmla="*/ 76921 h 295578"/>
                <a:gd name="connsiteX21" fmla="*/ 126172 w 149565"/>
                <a:gd name="connsiteY21" fmla="*/ 78789 h 295578"/>
                <a:gd name="connsiteX22" fmla="*/ 126933 w 149565"/>
                <a:gd name="connsiteY22" fmla="*/ 82109 h 295578"/>
                <a:gd name="connsiteX23" fmla="*/ 127141 w 149565"/>
                <a:gd name="connsiteY23" fmla="*/ 82800 h 295578"/>
                <a:gd name="connsiteX24" fmla="*/ 129079 w 149565"/>
                <a:gd name="connsiteY24" fmla="*/ 88196 h 295578"/>
                <a:gd name="connsiteX25" fmla="*/ 129563 w 149565"/>
                <a:gd name="connsiteY25" fmla="*/ 90479 h 295578"/>
                <a:gd name="connsiteX26" fmla="*/ 129563 w 149565"/>
                <a:gd name="connsiteY26" fmla="*/ 92070 h 295578"/>
                <a:gd name="connsiteX27" fmla="*/ 129287 w 149565"/>
                <a:gd name="connsiteY27" fmla="*/ 93591 h 295578"/>
                <a:gd name="connsiteX28" fmla="*/ 127972 w 149565"/>
                <a:gd name="connsiteY28" fmla="*/ 96843 h 295578"/>
                <a:gd name="connsiteX29" fmla="*/ 127556 w 149565"/>
                <a:gd name="connsiteY29" fmla="*/ 98157 h 295578"/>
                <a:gd name="connsiteX30" fmla="*/ 127556 w 149565"/>
                <a:gd name="connsiteY30" fmla="*/ 98364 h 295578"/>
                <a:gd name="connsiteX31" fmla="*/ 125895 w 149565"/>
                <a:gd name="connsiteY31" fmla="*/ 100163 h 295578"/>
                <a:gd name="connsiteX32" fmla="*/ 125272 w 149565"/>
                <a:gd name="connsiteY32" fmla="*/ 100924 h 295578"/>
                <a:gd name="connsiteX33" fmla="*/ 124511 w 149565"/>
                <a:gd name="connsiteY33" fmla="*/ 102100 h 295578"/>
                <a:gd name="connsiteX34" fmla="*/ 123749 w 149565"/>
                <a:gd name="connsiteY34" fmla="*/ 103622 h 295578"/>
                <a:gd name="connsiteX35" fmla="*/ 122504 w 149565"/>
                <a:gd name="connsiteY35" fmla="*/ 107150 h 295578"/>
                <a:gd name="connsiteX36" fmla="*/ 122088 w 149565"/>
                <a:gd name="connsiteY36" fmla="*/ 109156 h 295578"/>
                <a:gd name="connsiteX37" fmla="*/ 121950 w 149565"/>
                <a:gd name="connsiteY37" fmla="*/ 112476 h 295578"/>
                <a:gd name="connsiteX38" fmla="*/ 121950 w 149565"/>
                <a:gd name="connsiteY38" fmla="*/ 113444 h 295578"/>
                <a:gd name="connsiteX39" fmla="*/ 122573 w 149565"/>
                <a:gd name="connsiteY39" fmla="*/ 119808 h 295578"/>
                <a:gd name="connsiteX40" fmla="*/ 121950 w 149565"/>
                <a:gd name="connsiteY40" fmla="*/ 125896 h 295578"/>
                <a:gd name="connsiteX41" fmla="*/ 77032 w 149565"/>
                <a:gd name="connsiteY41" fmla="*/ 270399 h 295578"/>
                <a:gd name="connsiteX42" fmla="*/ 74886 w 149565"/>
                <a:gd name="connsiteY42" fmla="*/ 274965 h 295578"/>
                <a:gd name="connsiteX43" fmla="*/ 72187 w 149565"/>
                <a:gd name="connsiteY43" fmla="*/ 278008 h 295578"/>
                <a:gd name="connsiteX44" fmla="*/ 70526 w 149565"/>
                <a:gd name="connsiteY44" fmla="*/ 278838 h 295578"/>
                <a:gd name="connsiteX45" fmla="*/ 67965 w 149565"/>
                <a:gd name="connsiteY45" fmla="*/ 279392 h 295578"/>
                <a:gd name="connsiteX46" fmla="*/ 64367 w 149565"/>
                <a:gd name="connsiteY46" fmla="*/ 279738 h 295578"/>
                <a:gd name="connsiteX47" fmla="*/ 63536 w 149565"/>
                <a:gd name="connsiteY47" fmla="*/ 279876 h 295578"/>
                <a:gd name="connsiteX48" fmla="*/ 59591 w 149565"/>
                <a:gd name="connsiteY48" fmla="*/ 280775 h 295578"/>
                <a:gd name="connsiteX49" fmla="*/ 58345 w 149565"/>
                <a:gd name="connsiteY49" fmla="*/ 281190 h 295578"/>
                <a:gd name="connsiteX50" fmla="*/ 55300 w 149565"/>
                <a:gd name="connsiteY50" fmla="*/ 282504 h 295578"/>
                <a:gd name="connsiteX51" fmla="*/ 54469 w 149565"/>
                <a:gd name="connsiteY51" fmla="*/ 282919 h 295578"/>
                <a:gd name="connsiteX52" fmla="*/ 46717 w 149565"/>
                <a:gd name="connsiteY52" fmla="*/ 287623 h 295578"/>
                <a:gd name="connsiteX53" fmla="*/ 44572 w 149565"/>
                <a:gd name="connsiteY53" fmla="*/ 288384 h 295578"/>
                <a:gd name="connsiteX54" fmla="*/ 43188 w 149565"/>
                <a:gd name="connsiteY54" fmla="*/ 288522 h 295578"/>
                <a:gd name="connsiteX55" fmla="*/ 41873 w 149565"/>
                <a:gd name="connsiteY55" fmla="*/ 288246 h 295578"/>
                <a:gd name="connsiteX56" fmla="*/ 36474 w 149565"/>
                <a:gd name="connsiteY56" fmla="*/ 285341 h 295578"/>
                <a:gd name="connsiteX57" fmla="*/ 35505 w 149565"/>
                <a:gd name="connsiteY57" fmla="*/ 284926 h 295578"/>
                <a:gd name="connsiteX58" fmla="*/ 27477 w 149565"/>
                <a:gd name="connsiteY58" fmla="*/ 282158 h 295578"/>
                <a:gd name="connsiteX59" fmla="*/ 26093 w 149565"/>
                <a:gd name="connsiteY59" fmla="*/ 281398 h 295578"/>
                <a:gd name="connsiteX60" fmla="*/ 24155 w 149565"/>
                <a:gd name="connsiteY60" fmla="*/ 280014 h 295578"/>
                <a:gd name="connsiteX61" fmla="*/ 22425 w 149565"/>
                <a:gd name="connsiteY61" fmla="*/ 278561 h 295578"/>
                <a:gd name="connsiteX62" fmla="*/ 21663 w 149565"/>
                <a:gd name="connsiteY62" fmla="*/ 277662 h 295578"/>
                <a:gd name="connsiteX63" fmla="*/ 21179 w 149565"/>
                <a:gd name="connsiteY63" fmla="*/ 276694 h 295578"/>
                <a:gd name="connsiteX64" fmla="*/ 19795 w 149565"/>
                <a:gd name="connsiteY64" fmla="*/ 272059 h 295578"/>
                <a:gd name="connsiteX65" fmla="*/ 19448 w 149565"/>
                <a:gd name="connsiteY65" fmla="*/ 271160 h 295578"/>
                <a:gd name="connsiteX66" fmla="*/ 18341 w 149565"/>
                <a:gd name="connsiteY66" fmla="*/ 268670 h 295578"/>
                <a:gd name="connsiteX67" fmla="*/ 17926 w 149565"/>
                <a:gd name="connsiteY67" fmla="*/ 267909 h 295578"/>
                <a:gd name="connsiteX68" fmla="*/ 16334 w 149565"/>
                <a:gd name="connsiteY68" fmla="*/ 265349 h 295578"/>
                <a:gd name="connsiteX69" fmla="*/ 15780 w 149565"/>
                <a:gd name="connsiteY69" fmla="*/ 264035 h 295578"/>
                <a:gd name="connsiteX70" fmla="*/ 15504 w 149565"/>
                <a:gd name="connsiteY70" fmla="*/ 262651 h 295578"/>
                <a:gd name="connsiteX71" fmla="*/ 15296 w 149565"/>
                <a:gd name="connsiteY71" fmla="*/ 259885 h 295578"/>
                <a:gd name="connsiteX72" fmla="*/ 15434 w 149565"/>
                <a:gd name="connsiteY72" fmla="*/ 257048 h 295578"/>
                <a:gd name="connsiteX73" fmla="*/ 16126 w 149565"/>
                <a:gd name="connsiteY73" fmla="*/ 250546 h 295578"/>
                <a:gd name="connsiteX74" fmla="*/ 16126 w 149565"/>
                <a:gd name="connsiteY74" fmla="*/ 249716 h 295578"/>
                <a:gd name="connsiteX75" fmla="*/ 16126 w 149565"/>
                <a:gd name="connsiteY75" fmla="*/ 246534 h 295578"/>
                <a:gd name="connsiteX76" fmla="*/ 15850 w 149565"/>
                <a:gd name="connsiteY76" fmla="*/ 244736 h 295578"/>
                <a:gd name="connsiteX77" fmla="*/ 14881 w 149565"/>
                <a:gd name="connsiteY77" fmla="*/ 241415 h 295578"/>
                <a:gd name="connsiteX78" fmla="*/ 14327 w 149565"/>
                <a:gd name="connsiteY78" fmla="*/ 239963 h 295578"/>
                <a:gd name="connsiteX79" fmla="*/ 12735 w 149565"/>
                <a:gd name="connsiteY79" fmla="*/ 236988 h 295578"/>
                <a:gd name="connsiteX80" fmla="*/ 12458 w 149565"/>
                <a:gd name="connsiteY80" fmla="*/ 236504 h 295578"/>
                <a:gd name="connsiteX81" fmla="*/ 9067 w 149565"/>
                <a:gd name="connsiteY81" fmla="*/ 231316 h 295578"/>
                <a:gd name="connsiteX82" fmla="*/ 8236 w 149565"/>
                <a:gd name="connsiteY82" fmla="*/ 229241 h 295578"/>
                <a:gd name="connsiteX83" fmla="*/ 7544 w 149565"/>
                <a:gd name="connsiteY83" fmla="*/ 226543 h 295578"/>
                <a:gd name="connsiteX84" fmla="*/ 7129 w 149565"/>
                <a:gd name="connsiteY84" fmla="*/ 223638 h 295578"/>
                <a:gd name="connsiteX85" fmla="*/ 6921 w 149565"/>
                <a:gd name="connsiteY85" fmla="*/ 220871 h 295578"/>
                <a:gd name="connsiteX86" fmla="*/ 7336 w 149565"/>
                <a:gd name="connsiteY86" fmla="*/ 216305 h 295578"/>
                <a:gd name="connsiteX87" fmla="*/ 7752 w 149565"/>
                <a:gd name="connsiteY87" fmla="*/ 214369 h 295578"/>
                <a:gd name="connsiteX88" fmla="*/ 10659 w 149565"/>
                <a:gd name="connsiteY88" fmla="*/ 205099 h 295578"/>
                <a:gd name="connsiteX89" fmla="*/ 10797 w 149565"/>
                <a:gd name="connsiteY89" fmla="*/ 204753 h 295578"/>
                <a:gd name="connsiteX90" fmla="*/ 11351 w 149565"/>
                <a:gd name="connsiteY90" fmla="*/ 204200 h 295578"/>
                <a:gd name="connsiteX91" fmla="*/ 14881 w 149565"/>
                <a:gd name="connsiteY91" fmla="*/ 201710 h 295578"/>
                <a:gd name="connsiteX92" fmla="*/ 16542 w 149565"/>
                <a:gd name="connsiteY92" fmla="*/ 200050 h 295578"/>
                <a:gd name="connsiteX93" fmla="*/ 18203 w 149565"/>
                <a:gd name="connsiteY93" fmla="*/ 197697 h 295578"/>
                <a:gd name="connsiteX94" fmla="*/ 18895 w 149565"/>
                <a:gd name="connsiteY94" fmla="*/ 196522 h 295578"/>
                <a:gd name="connsiteX95" fmla="*/ 22355 w 149565"/>
                <a:gd name="connsiteY95" fmla="*/ 188705 h 295578"/>
                <a:gd name="connsiteX96" fmla="*/ 26369 w 149565"/>
                <a:gd name="connsiteY96" fmla="*/ 181511 h 295578"/>
                <a:gd name="connsiteX97" fmla="*/ 26716 w 149565"/>
                <a:gd name="connsiteY97" fmla="*/ 180820 h 295578"/>
                <a:gd name="connsiteX98" fmla="*/ 28723 w 149565"/>
                <a:gd name="connsiteY98" fmla="*/ 176115 h 295578"/>
                <a:gd name="connsiteX99" fmla="*/ 28999 w 149565"/>
                <a:gd name="connsiteY99" fmla="*/ 175285 h 295578"/>
                <a:gd name="connsiteX100" fmla="*/ 30384 w 149565"/>
                <a:gd name="connsiteY100" fmla="*/ 170305 h 295578"/>
                <a:gd name="connsiteX101" fmla="*/ 30592 w 149565"/>
                <a:gd name="connsiteY101" fmla="*/ 169475 h 295578"/>
                <a:gd name="connsiteX102" fmla="*/ 31353 w 149565"/>
                <a:gd name="connsiteY102" fmla="*/ 164010 h 295578"/>
                <a:gd name="connsiteX103" fmla="*/ 31353 w 149565"/>
                <a:gd name="connsiteY103" fmla="*/ 163526 h 295578"/>
                <a:gd name="connsiteX104" fmla="*/ 31560 w 149565"/>
                <a:gd name="connsiteY104" fmla="*/ 161105 h 295578"/>
                <a:gd name="connsiteX105" fmla="*/ 31560 w 149565"/>
                <a:gd name="connsiteY105" fmla="*/ 160344 h 295578"/>
                <a:gd name="connsiteX106" fmla="*/ 31560 w 149565"/>
                <a:gd name="connsiteY106" fmla="*/ 158338 h 295578"/>
                <a:gd name="connsiteX107" fmla="*/ 31353 w 149565"/>
                <a:gd name="connsiteY107" fmla="*/ 157093 h 295578"/>
                <a:gd name="connsiteX108" fmla="*/ 30938 w 149565"/>
                <a:gd name="connsiteY108" fmla="*/ 155156 h 295578"/>
                <a:gd name="connsiteX109" fmla="*/ 30592 w 149565"/>
                <a:gd name="connsiteY109" fmla="*/ 154049 h 295578"/>
                <a:gd name="connsiteX110" fmla="*/ 28100 w 149565"/>
                <a:gd name="connsiteY110" fmla="*/ 147893 h 295578"/>
                <a:gd name="connsiteX111" fmla="*/ 26369 w 149565"/>
                <a:gd name="connsiteY111" fmla="*/ 138762 h 295578"/>
                <a:gd name="connsiteX112" fmla="*/ 26231 w 149565"/>
                <a:gd name="connsiteY112" fmla="*/ 138139 h 295578"/>
                <a:gd name="connsiteX113" fmla="*/ 23393 w 149565"/>
                <a:gd name="connsiteY113" fmla="*/ 128593 h 295578"/>
                <a:gd name="connsiteX114" fmla="*/ 21732 w 149565"/>
                <a:gd name="connsiteY114" fmla="*/ 116419 h 295578"/>
                <a:gd name="connsiteX115" fmla="*/ 21732 w 149565"/>
                <a:gd name="connsiteY115" fmla="*/ 115520 h 295578"/>
                <a:gd name="connsiteX116" fmla="*/ 22286 w 149565"/>
                <a:gd name="connsiteY116" fmla="*/ 114344 h 295578"/>
                <a:gd name="connsiteX117" fmla="*/ 28584 w 149565"/>
                <a:gd name="connsiteY117" fmla="*/ 104452 h 295578"/>
                <a:gd name="connsiteX118" fmla="*/ 29069 w 149565"/>
                <a:gd name="connsiteY118" fmla="*/ 103552 h 295578"/>
                <a:gd name="connsiteX119" fmla="*/ 30038 w 149565"/>
                <a:gd name="connsiteY119" fmla="*/ 101477 h 295578"/>
                <a:gd name="connsiteX120" fmla="*/ 30522 w 149565"/>
                <a:gd name="connsiteY120" fmla="*/ 99956 h 295578"/>
                <a:gd name="connsiteX121" fmla="*/ 30938 w 149565"/>
                <a:gd name="connsiteY121" fmla="*/ 97742 h 295578"/>
                <a:gd name="connsiteX122" fmla="*/ 31076 w 149565"/>
                <a:gd name="connsiteY122" fmla="*/ 96704 h 295578"/>
                <a:gd name="connsiteX123" fmla="*/ 31214 w 149565"/>
                <a:gd name="connsiteY123" fmla="*/ 93730 h 295578"/>
                <a:gd name="connsiteX124" fmla="*/ 33775 w 149565"/>
                <a:gd name="connsiteY124" fmla="*/ 93730 h 295578"/>
                <a:gd name="connsiteX125" fmla="*/ 35159 w 149565"/>
                <a:gd name="connsiteY125" fmla="*/ 93453 h 295578"/>
                <a:gd name="connsiteX126" fmla="*/ 37582 w 149565"/>
                <a:gd name="connsiteY126" fmla="*/ 92831 h 295578"/>
                <a:gd name="connsiteX127" fmla="*/ 39658 w 149565"/>
                <a:gd name="connsiteY127" fmla="*/ 91931 h 295578"/>
                <a:gd name="connsiteX128" fmla="*/ 42980 w 149565"/>
                <a:gd name="connsiteY128" fmla="*/ 89787 h 295578"/>
                <a:gd name="connsiteX129" fmla="*/ 43534 w 149565"/>
                <a:gd name="connsiteY129" fmla="*/ 89926 h 295578"/>
                <a:gd name="connsiteX130" fmla="*/ 44157 w 149565"/>
                <a:gd name="connsiteY130" fmla="*/ 89995 h 295578"/>
                <a:gd name="connsiteX131" fmla="*/ 46164 w 149565"/>
                <a:gd name="connsiteY131" fmla="*/ 90202 h 295578"/>
                <a:gd name="connsiteX132" fmla="*/ 46925 w 149565"/>
                <a:gd name="connsiteY132" fmla="*/ 90202 h 295578"/>
                <a:gd name="connsiteX133" fmla="*/ 48586 w 149565"/>
                <a:gd name="connsiteY133" fmla="*/ 89995 h 295578"/>
                <a:gd name="connsiteX134" fmla="*/ 50178 w 149565"/>
                <a:gd name="connsiteY134" fmla="*/ 89580 h 295578"/>
                <a:gd name="connsiteX135" fmla="*/ 53431 w 149565"/>
                <a:gd name="connsiteY135" fmla="*/ 87781 h 295578"/>
                <a:gd name="connsiteX136" fmla="*/ 54331 w 149565"/>
                <a:gd name="connsiteY136" fmla="*/ 86882 h 295578"/>
                <a:gd name="connsiteX137" fmla="*/ 55300 w 149565"/>
                <a:gd name="connsiteY137" fmla="*/ 85637 h 295578"/>
                <a:gd name="connsiteX138" fmla="*/ 55577 w 149565"/>
                <a:gd name="connsiteY138" fmla="*/ 85153 h 295578"/>
                <a:gd name="connsiteX139" fmla="*/ 57446 w 149565"/>
                <a:gd name="connsiteY139" fmla="*/ 84807 h 295578"/>
                <a:gd name="connsiteX140" fmla="*/ 58068 w 149565"/>
                <a:gd name="connsiteY140" fmla="*/ 84807 h 295578"/>
                <a:gd name="connsiteX141" fmla="*/ 58968 w 149565"/>
                <a:gd name="connsiteY141" fmla="*/ 85637 h 295578"/>
                <a:gd name="connsiteX142" fmla="*/ 60006 w 149565"/>
                <a:gd name="connsiteY142" fmla="*/ 86467 h 295578"/>
                <a:gd name="connsiteX143" fmla="*/ 64505 w 149565"/>
                <a:gd name="connsiteY143" fmla="*/ 88127 h 295578"/>
                <a:gd name="connsiteX144" fmla="*/ 66304 w 149565"/>
                <a:gd name="connsiteY144" fmla="*/ 87919 h 295578"/>
                <a:gd name="connsiteX145" fmla="*/ 68035 w 149565"/>
                <a:gd name="connsiteY145" fmla="*/ 87435 h 295578"/>
                <a:gd name="connsiteX146" fmla="*/ 72326 w 149565"/>
                <a:gd name="connsiteY146" fmla="*/ 84115 h 295578"/>
                <a:gd name="connsiteX147" fmla="*/ 72879 w 149565"/>
                <a:gd name="connsiteY147" fmla="*/ 78719 h 295578"/>
                <a:gd name="connsiteX148" fmla="*/ 72395 w 149565"/>
                <a:gd name="connsiteY148" fmla="*/ 77197 h 295578"/>
                <a:gd name="connsiteX149" fmla="*/ 73364 w 149565"/>
                <a:gd name="connsiteY149" fmla="*/ 75952 h 295578"/>
                <a:gd name="connsiteX150" fmla="*/ 78347 w 149565"/>
                <a:gd name="connsiteY150" fmla="*/ 78097 h 295578"/>
                <a:gd name="connsiteX151" fmla="*/ 81600 w 149565"/>
                <a:gd name="connsiteY151" fmla="*/ 77267 h 295578"/>
                <a:gd name="connsiteX152" fmla="*/ 83538 w 149565"/>
                <a:gd name="connsiteY152" fmla="*/ 76229 h 295578"/>
                <a:gd name="connsiteX153" fmla="*/ 87206 w 149565"/>
                <a:gd name="connsiteY153" fmla="*/ 70280 h 295578"/>
                <a:gd name="connsiteX154" fmla="*/ 87206 w 149565"/>
                <a:gd name="connsiteY154" fmla="*/ 68689 h 295578"/>
                <a:gd name="connsiteX155" fmla="*/ 87206 w 149565"/>
                <a:gd name="connsiteY155" fmla="*/ 68274 h 295578"/>
                <a:gd name="connsiteX156" fmla="*/ 87206 w 149565"/>
                <a:gd name="connsiteY156" fmla="*/ 68274 h 295578"/>
                <a:gd name="connsiteX157" fmla="*/ 88936 w 149565"/>
                <a:gd name="connsiteY157" fmla="*/ 68205 h 295578"/>
                <a:gd name="connsiteX158" fmla="*/ 93781 w 149565"/>
                <a:gd name="connsiteY158" fmla="*/ 65922 h 295578"/>
                <a:gd name="connsiteX159" fmla="*/ 95927 w 149565"/>
                <a:gd name="connsiteY159" fmla="*/ 63570 h 295578"/>
                <a:gd name="connsiteX160" fmla="*/ 97242 w 149565"/>
                <a:gd name="connsiteY160" fmla="*/ 61564 h 295578"/>
                <a:gd name="connsiteX161" fmla="*/ 97242 w 149565"/>
                <a:gd name="connsiteY161" fmla="*/ 61357 h 295578"/>
                <a:gd name="connsiteX162" fmla="*/ 97795 w 149565"/>
                <a:gd name="connsiteY162" fmla="*/ 61357 h 295578"/>
                <a:gd name="connsiteX163" fmla="*/ 103955 w 149565"/>
                <a:gd name="connsiteY163" fmla="*/ 57552 h 295578"/>
                <a:gd name="connsiteX164" fmla="*/ 102571 w 149565"/>
                <a:gd name="connsiteY164" fmla="*/ 49459 h 295578"/>
                <a:gd name="connsiteX165" fmla="*/ 101948 w 149565"/>
                <a:gd name="connsiteY165" fmla="*/ 48836 h 295578"/>
                <a:gd name="connsiteX166" fmla="*/ 102502 w 149565"/>
                <a:gd name="connsiteY166" fmla="*/ 47799 h 295578"/>
                <a:gd name="connsiteX167" fmla="*/ 102917 w 149565"/>
                <a:gd name="connsiteY167" fmla="*/ 46761 h 295578"/>
                <a:gd name="connsiteX168" fmla="*/ 104163 w 149565"/>
                <a:gd name="connsiteY168" fmla="*/ 42956 h 295578"/>
                <a:gd name="connsiteX169" fmla="*/ 104440 w 149565"/>
                <a:gd name="connsiteY169" fmla="*/ 39913 h 295578"/>
                <a:gd name="connsiteX170" fmla="*/ 104578 w 149565"/>
                <a:gd name="connsiteY170" fmla="*/ 39913 h 295578"/>
                <a:gd name="connsiteX171" fmla="*/ 107000 w 149565"/>
                <a:gd name="connsiteY171" fmla="*/ 39083 h 295578"/>
                <a:gd name="connsiteX172" fmla="*/ 107900 w 149565"/>
                <a:gd name="connsiteY172" fmla="*/ 38598 h 295578"/>
                <a:gd name="connsiteX173" fmla="*/ 109354 w 149565"/>
                <a:gd name="connsiteY173" fmla="*/ 37492 h 295578"/>
                <a:gd name="connsiteX174" fmla="*/ 111430 w 149565"/>
                <a:gd name="connsiteY174" fmla="*/ 35417 h 295578"/>
                <a:gd name="connsiteX175" fmla="*/ 117590 w 149565"/>
                <a:gd name="connsiteY175" fmla="*/ 30782 h 295578"/>
                <a:gd name="connsiteX176" fmla="*/ 118836 w 149565"/>
                <a:gd name="connsiteY176" fmla="*/ 29606 h 295578"/>
                <a:gd name="connsiteX177" fmla="*/ 121189 w 149565"/>
                <a:gd name="connsiteY177" fmla="*/ 26632 h 295578"/>
                <a:gd name="connsiteX178" fmla="*/ 122434 w 149565"/>
                <a:gd name="connsiteY178" fmla="*/ 24349 h 295578"/>
                <a:gd name="connsiteX179" fmla="*/ 123819 w 149565"/>
                <a:gd name="connsiteY179" fmla="*/ 19853 h 295578"/>
                <a:gd name="connsiteX180" fmla="*/ 124165 w 149565"/>
                <a:gd name="connsiteY180" fmla="*/ 18054 h 295578"/>
                <a:gd name="connsiteX181" fmla="*/ 124165 w 149565"/>
                <a:gd name="connsiteY181" fmla="*/ 16048 h 295578"/>
                <a:gd name="connsiteX182" fmla="*/ 124165 w 149565"/>
                <a:gd name="connsiteY182" fmla="*/ 14803 h 295578"/>
                <a:gd name="connsiteX183" fmla="*/ 123888 w 149565"/>
                <a:gd name="connsiteY183" fmla="*/ 13074 h 295578"/>
                <a:gd name="connsiteX184" fmla="*/ 123819 w 149565"/>
                <a:gd name="connsiteY184" fmla="*/ 12520 h 295578"/>
                <a:gd name="connsiteX185" fmla="*/ 123334 w 149565"/>
                <a:gd name="connsiteY185" fmla="*/ 10376 h 295578"/>
                <a:gd name="connsiteX186" fmla="*/ 124026 w 149565"/>
                <a:gd name="connsiteY186" fmla="*/ 9477 h 295578"/>
                <a:gd name="connsiteX187" fmla="*/ 125757 w 149565"/>
                <a:gd name="connsiteY187" fmla="*/ 0 h 295578"/>
                <a:gd name="connsiteX188" fmla="*/ 123334 w 149565"/>
                <a:gd name="connsiteY188" fmla="*/ 0 h 295578"/>
                <a:gd name="connsiteX189" fmla="*/ 121119 w 149565"/>
                <a:gd name="connsiteY189" fmla="*/ 1867 h 295578"/>
                <a:gd name="connsiteX190" fmla="*/ 117244 w 149565"/>
                <a:gd name="connsiteY190" fmla="*/ 7125 h 295578"/>
                <a:gd name="connsiteX191" fmla="*/ 116067 w 149565"/>
                <a:gd name="connsiteY191" fmla="*/ 7886 h 295578"/>
                <a:gd name="connsiteX192" fmla="*/ 115652 w 149565"/>
                <a:gd name="connsiteY192" fmla="*/ 7540 h 295578"/>
                <a:gd name="connsiteX193" fmla="*/ 115652 w 149565"/>
                <a:gd name="connsiteY193" fmla="*/ 7747 h 295578"/>
                <a:gd name="connsiteX194" fmla="*/ 117105 w 149565"/>
                <a:gd name="connsiteY194" fmla="*/ 14042 h 295578"/>
                <a:gd name="connsiteX195" fmla="*/ 117382 w 149565"/>
                <a:gd name="connsiteY195" fmla="*/ 15771 h 295578"/>
                <a:gd name="connsiteX196" fmla="*/ 117382 w 149565"/>
                <a:gd name="connsiteY196" fmla="*/ 17778 h 295578"/>
                <a:gd name="connsiteX197" fmla="*/ 115928 w 149565"/>
                <a:gd name="connsiteY197" fmla="*/ 22274 h 295578"/>
                <a:gd name="connsiteX198" fmla="*/ 113576 w 149565"/>
                <a:gd name="connsiteY198" fmla="*/ 25248 h 295578"/>
                <a:gd name="connsiteX199" fmla="*/ 107000 w 149565"/>
                <a:gd name="connsiteY199" fmla="*/ 30160 h 295578"/>
                <a:gd name="connsiteX200" fmla="*/ 104578 w 149565"/>
                <a:gd name="connsiteY200" fmla="*/ 32512 h 295578"/>
                <a:gd name="connsiteX201" fmla="*/ 103678 w 149565"/>
                <a:gd name="connsiteY201" fmla="*/ 32995 h 295578"/>
                <a:gd name="connsiteX202" fmla="*/ 101948 w 149565"/>
                <a:gd name="connsiteY202" fmla="*/ 33272 h 295578"/>
                <a:gd name="connsiteX203" fmla="*/ 100702 w 149565"/>
                <a:gd name="connsiteY203" fmla="*/ 32927 h 295578"/>
                <a:gd name="connsiteX204" fmla="*/ 100079 w 149565"/>
                <a:gd name="connsiteY204" fmla="*/ 32165 h 295578"/>
                <a:gd name="connsiteX205" fmla="*/ 99318 w 149565"/>
                <a:gd name="connsiteY205" fmla="*/ 31681 h 295578"/>
                <a:gd name="connsiteX206" fmla="*/ 97865 w 149565"/>
                <a:gd name="connsiteY206" fmla="*/ 32235 h 295578"/>
                <a:gd name="connsiteX207" fmla="*/ 96411 w 149565"/>
                <a:gd name="connsiteY207" fmla="*/ 34241 h 295578"/>
                <a:gd name="connsiteX208" fmla="*/ 96549 w 149565"/>
                <a:gd name="connsiteY208" fmla="*/ 36593 h 295578"/>
                <a:gd name="connsiteX209" fmla="*/ 97311 w 149565"/>
                <a:gd name="connsiteY209" fmla="*/ 38875 h 295578"/>
                <a:gd name="connsiteX210" fmla="*/ 97726 w 149565"/>
                <a:gd name="connsiteY210" fmla="*/ 40812 h 295578"/>
                <a:gd name="connsiteX211" fmla="*/ 96480 w 149565"/>
                <a:gd name="connsiteY211" fmla="*/ 44617 h 295578"/>
                <a:gd name="connsiteX212" fmla="*/ 94750 w 149565"/>
                <a:gd name="connsiteY212" fmla="*/ 47937 h 295578"/>
                <a:gd name="connsiteX213" fmla="*/ 94543 w 149565"/>
                <a:gd name="connsiteY213" fmla="*/ 51119 h 295578"/>
                <a:gd name="connsiteX214" fmla="*/ 97865 w 149565"/>
                <a:gd name="connsiteY214" fmla="*/ 54370 h 295578"/>
                <a:gd name="connsiteX215" fmla="*/ 93989 w 149565"/>
                <a:gd name="connsiteY215" fmla="*/ 53747 h 295578"/>
                <a:gd name="connsiteX216" fmla="*/ 92120 w 149565"/>
                <a:gd name="connsiteY216" fmla="*/ 55823 h 295578"/>
                <a:gd name="connsiteX217" fmla="*/ 90874 w 149565"/>
                <a:gd name="connsiteY217" fmla="*/ 58936 h 295578"/>
                <a:gd name="connsiteX218" fmla="*/ 88729 w 149565"/>
                <a:gd name="connsiteY218" fmla="*/ 61288 h 295578"/>
                <a:gd name="connsiteX219" fmla="*/ 86998 w 149565"/>
                <a:gd name="connsiteY219" fmla="*/ 61288 h 295578"/>
                <a:gd name="connsiteX220" fmla="*/ 87345 w 149565"/>
                <a:gd name="connsiteY220" fmla="*/ 59558 h 295578"/>
                <a:gd name="connsiteX221" fmla="*/ 88037 w 149565"/>
                <a:gd name="connsiteY221" fmla="*/ 57068 h 295578"/>
                <a:gd name="connsiteX222" fmla="*/ 87483 w 149565"/>
                <a:gd name="connsiteY222" fmla="*/ 55339 h 295578"/>
                <a:gd name="connsiteX223" fmla="*/ 85891 w 149565"/>
                <a:gd name="connsiteY223" fmla="*/ 56445 h 295578"/>
                <a:gd name="connsiteX224" fmla="*/ 83400 w 149565"/>
                <a:gd name="connsiteY224" fmla="*/ 59420 h 295578"/>
                <a:gd name="connsiteX225" fmla="*/ 81046 w 149565"/>
                <a:gd name="connsiteY225" fmla="*/ 62740 h 295578"/>
                <a:gd name="connsiteX226" fmla="*/ 79801 w 149565"/>
                <a:gd name="connsiteY226" fmla="*/ 64816 h 295578"/>
                <a:gd name="connsiteX227" fmla="*/ 79801 w 149565"/>
                <a:gd name="connsiteY227" fmla="*/ 66752 h 295578"/>
                <a:gd name="connsiteX228" fmla="*/ 80424 w 149565"/>
                <a:gd name="connsiteY228" fmla="*/ 68689 h 295578"/>
                <a:gd name="connsiteX229" fmla="*/ 80424 w 149565"/>
                <a:gd name="connsiteY229" fmla="*/ 70280 h 295578"/>
                <a:gd name="connsiteX230" fmla="*/ 78416 w 149565"/>
                <a:gd name="connsiteY230" fmla="*/ 71318 h 295578"/>
                <a:gd name="connsiteX231" fmla="*/ 75855 w 149565"/>
                <a:gd name="connsiteY231" fmla="*/ 66960 h 295578"/>
                <a:gd name="connsiteX232" fmla="*/ 69626 w 149565"/>
                <a:gd name="connsiteY232" fmla="*/ 69865 h 295578"/>
                <a:gd name="connsiteX233" fmla="*/ 64782 w 149565"/>
                <a:gd name="connsiteY233" fmla="*/ 75883 h 295578"/>
                <a:gd name="connsiteX234" fmla="*/ 66304 w 149565"/>
                <a:gd name="connsiteY234" fmla="*/ 80864 h 295578"/>
                <a:gd name="connsiteX235" fmla="*/ 64574 w 149565"/>
                <a:gd name="connsiteY235" fmla="*/ 81348 h 295578"/>
                <a:gd name="connsiteX236" fmla="*/ 63536 w 149565"/>
                <a:gd name="connsiteY236" fmla="*/ 80518 h 295578"/>
                <a:gd name="connsiteX237" fmla="*/ 62705 w 149565"/>
                <a:gd name="connsiteY237" fmla="*/ 79065 h 295578"/>
                <a:gd name="connsiteX238" fmla="*/ 61321 w 149565"/>
                <a:gd name="connsiteY238" fmla="*/ 77958 h 295578"/>
                <a:gd name="connsiteX239" fmla="*/ 59452 w 149565"/>
                <a:gd name="connsiteY239" fmla="*/ 77820 h 295578"/>
                <a:gd name="connsiteX240" fmla="*/ 56684 w 149565"/>
                <a:gd name="connsiteY240" fmla="*/ 78027 h 295578"/>
                <a:gd name="connsiteX241" fmla="*/ 53846 w 149565"/>
                <a:gd name="connsiteY241" fmla="*/ 78512 h 295578"/>
                <a:gd name="connsiteX242" fmla="*/ 51908 w 149565"/>
                <a:gd name="connsiteY242" fmla="*/ 79065 h 295578"/>
                <a:gd name="connsiteX243" fmla="*/ 50732 w 149565"/>
                <a:gd name="connsiteY243" fmla="*/ 79965 h 295578"/>
                <a:gd name="connsiteX244" fmla="*/ 49417 w 149565"/>
                <a:gd name="connsiteY244" fmla="*/ 82040 h 295578"/>
                <a:gd name="connsiteX245" fmla="*/ 48517 w 149565"/>
                <a:gd name="connsiteY245" fmla="*/ 82939 h 295578"/>
                <a:gd name="connsiteX246" fmla="*/ 46925 w 149565"/>
                <a:gd name="connsiteY246" fmla="*/ 83354 h 295578"/>
                <a:gd name="connsiteX247" fmla="*/ 44918 w 149565"/>
                <a:gd name="connsiteY247" fmla="*/ 83146 h 295578"/>
                <a:gd name="connsiteX248" fmla="*/ 42150 w 149565"/>
                <a:gd name="connsiteY248" fmla="*/ 82593 h 295578"/>
                <a:gd name="connsiteX249" fmla="*/ 40489 w 149565"/>
                <a:gd name="connsiteY249" fmla="*/ 83146 h 295578"/>
                <a:gd name="connsiteX250" fmla="*/ 35852 w 149565"/>
                <a:gd name="connsiteY250" fmla="*/ 86121 h 295578"/>
                <a:gd name="connsiteX251" fmla="*/ 33429 w 149565"/>
                <a:gd name="connsiteY251" fmla="*/ 86743 h 295578"/>
                <a:gd name="connsiteX252" fmla="*/ 28031 w 149565"/>
                <a:gd name="connsiteY252" fmla="*/ 86951 h 295578"/>
                <a:gd name="connsiteX253" fmla="*/ 25885 w 149565"/>
                <a:gd name="connsiteY253" fmla="*/ 87712 h 295578"/>
                <a:gd name="connsiteX254" fmla="*/ 24778 w 149565"/>
                <a:gd name="connsiteY254" fmla="*/ 88888 h 295578"/>
                <a:gd name="connsiteX255" fmla="*/ 24362 w 149565"/>
                <a:gd name="connsiteY255" fmla="*/ 90202 h 295578"/>
                <a:gd name="connsiteX256" fmla="*/ 24086 w 149565"/>
                <a:gd name="connsiteY256" fmla="*/ 96359 h 295578"/>
                <a:gd name="connsiteX257" fmla="*/ 23670 w 149565"/>
                <a:gd name="connsiteY257" fmla="*/ 98572 h 295578"/>
                <a:gd name="connsiteX258" fmla="*/ 22701 w 149565"/>
                <a:gd name="connsiteY258" fmla="*/ 100647 h 295578"/>
                <a:gd name="connsiteX259" fmla="*/ 16057 w 149565"/>
                <a:gd name="connsiteY259" fmla="*/ 111093 h 295578"/>
                <a:gd name="connsiteX260" fmla="*/ 14950 w 149565"/>
                <a:gd name="connsiteY260" fmla="*/ 113790 h 295578"/>
                <a:gd name="connsiteX261" fmla="*/ 14673 w 149565"/>
                <a:gd name="connsiteY261" fmla="*/ 116488 h 295578"/>
                <a:gd name="connsiteX262" fmla="*/ 16542 w 149565"/>
                <a:gd name="connsiteY262" fmla="*/ 130046 h 295578"/>
                <a:gd name="connsiteX263" fmla="*/ 19518 w 149565"/>
                <a:gd name="connsiteY263" fmla="*/ 140076 h 295578"/>
                <a:gd name="connsiteX264" fmla="*/ 21386 w 149565"/>
                <a:gd name="connsiteY264" fmla="*/ 149899 h 295578"/>
                <a:gd name="connsiteX265" fmla="*/ 24155 w 149565"/>
                <a:gd name="connsiteY265" fmla="*/ 156678 h 295578"/>
                <a:gd name="connsiteX266" fmla="*/ 24570 w 149565"/>
                <a:gd name="connsiteY266" fmla="*/ 158615 h 295578"/>
                <a:gd name="connsiteX267" fmla="*/ 24570 w 149565"/>
                <a:gd name="connsiteY267" fmla="*/ 160621 h 295578"/>
                <a:gd name="connsiteX268" fmla="*/ 24432 w 149565"/>
                <a:gd name="connsiteY268" fmla="*/ 163042 h 295578"/>
                <a:gd name="connsiteX269" fmla="*/ 23670 w 149565"/>
                <a:gd name="connsiteY269" fmla="*/ 168506 h 295578"/>
                <a:gd name="connsiteX270" fmla="*/ 22286 w 149565"/>
                <a:gd name="connsiteY270" fmla="*/ 173487 h 295578"/>
                <a:gd name="connsiteX271" fmla="*/ 20279 w 149565"/>
                <a:gd name="connsiteY271" fmla="*/ 178191 h 295578"/>
                <a:gd name="connsiteX272" fmla="*/ 16126 w 149565"/>
                <a:gd name="connsiteY272" fmla="*/ 185661 h 295578"/>
                <a:gd name="connsiteX273" fmla="*/ 12527 w 149565"/>
                <a:gd name="connsiteY273" fmla="*/ 193755 h 295578"/>
                <a:gd name="connsiteX274" fmla="*/ 10866 w 149565"/>
                <a:gd name="connsiteY274" fmla="*/ 196107 h 295578"/>
                <a:gd name="connsiteX275" fmla="*/ 6852 w 149565"/>
                <a:gd name="connsiteY275" fmla="*/ 198943 h 295578"/>
                <a:gd name="connsiteX276" fmla="*/ 4983 w 149565"/>
                <a:gd name="connsiteY276" fmla="*/ 200810 h 295578"/>
                <a:gd name="connsiteX277" fmla="*/ 4153 w 149565"/>
                <a:gd name="connsiteY277" fmla="*/ 202678 h 295578"/>
                <a:gd name="connsiteX278" fmla="*/ 1038 w 149565"/>
                <a:gd name="connsiteY278" fmla="*/ 212708 h 295578"/>
                <a:gd name="connsiteX279" fmla="*/ 485 w 149565"/>
                <a:gd name="connsiteY279" fmla="*/ 215337 h 295578"/>
                <a:gd name="connsiteX280" fmla="*/ 0 w 149565"/>
                <a:gd name="connsiteY280" fmla="*/ 220871 h 295578"/>
                <a:gd name="connsiteX281" fmla="*/ 277 w 149565"/>
                <a:gd name="connsiteY281" fmla="*/ 224260 h 295578"/>
                <a:gd name="connsiteX282" fmla="*/ 762 w 149565"/>
                <a:gd name="connsiteY282" fmla="*/ 227927 h 295578"/>
                <a:gd name="connsiteX283" fmla="*/ 1661 w 149565"/>
                <a:gd name="connsiteY283" fmla="*/ 231523 h 295578"/>
                <a:gd name="connsiteX284" fmla="*/ 2976 w 149565"/>
                <a:gd name="connsiteY284" fmla="*/ 234636 h 295578"/>
                <a:gd name="connsiteX285" fmla="*/ 6714 w 149565"/>
                <a:gd name="connsiteY285" fmla="*/ 240378 h 295578"/>
                <a:gd name="connsiteX286" fmla="*/ 8305 w 149565"/>
                <a:gd name="connsiteY286" fmla="*/ 243352 h 295578"/>
                <a:gd name="connsiteX287" fmla="*/ 9274 w 149565"/>
                <a:gd name="connsiteY287" fmla="*/ 246672 h 295578"/>
                <a:gd name="connsiteX288" fmla="*/ 9274 w 149565"/>
                <a:gd name="connsiteY288" fmla="*/ 249855 h 295578"/>
                <a:gd name="connsiteX289" fmla="*/ 8583 w 149565"/>
                <a:gd name="connsiteY289" fmla="*/ 256564 h 295578"/>
                <a:gd name="connsiteX290" fmla="*/ 8444 w 149565"/>
                <a:gd name="connsiteY290" fmla="*/ 260023 h 295578"/>
                <a:gd name="connsiteX291" fmla="*/ 8721 w 149565"/>
                <a:gd name="connsiteY291" fmla="*/ 263620 h 295578"/>
                <a:gd name="connsiteX292" fmla="*/ 9274 w 149565"/>
                <a:gd name="connsiteY292" fmla="*/ 266179 h 295578"/>
                <a:gd name="connsiteX293" fmla="*/ 10313 w 149565"/>
                <a:gd name="connsiteY293" fmla="*/ 268600 h 295578"/>
                <a:gd name="connsiteX294" fmla="*/ 12112 w 149565"/>
                <a:gd name="connsiteY294" fmla="*/ 271575 h 295578"/>
                <a:gd name="connsiteX295" fmla="*/ 13220 w 149565"/>
                <a:gd name="connsiteY295" fmla="*/ 274065 h 295578"/>
                <a:gd name="connsiteX296" fmla="*/ 14742 w 149565"/>
                <a:gd name="connsiteY296" fmla="*/ 279392 h 295578"/>
                <a:gd name="connsiteX297" fmla="*/ 15988 w 149565"/>
                <a:gd name="connsiteY297" fmla="*/ 281743 h 295578"/>
                <a:gd name="connsiteX298" fmla="*/ 17649 w 149565"/>
                <a:gd name="connsiteY298" fmla="*/ 283611 h 295578"/>
                <a:gd name="connsiteX299" fmla="*/ 19933 w 149565"/>
                <a:gd name="connsiteY299" fmla="*/ 285548 h 295578"/>
                <a:gd name="connsiteX300" fmla="*/ 22355 w 149565"/>
                <a:gd name="connsiteY300" fmla="*/ 287277 h 295578"/>
                <a:gd name="connsiteX301" fmla="*/ 24570 w 149565"/>
                <a:gd name="connsiteY301" fmla="*/ 288522 h 295578"/>
                <a:gd name="connsiteX302" fmla="*/ 33222 w 149565"/>
                <a:gd name="connsiteY302" fmla="*/ 291497 h 295578"/>
                <a:gd name="connsiteX303" fmla="*/ 39450 w 149565"/>
                <a:gd name="connsiteY303" fmla="*/ 294817 h 295578"/>
                <a:gd name="connsiteX304" fmla="*/ 42704 w 149565"/>
                <a:gd name="connsiteY304" fmla="*/ 295578 h 295578"/>
                <a:gd name="connsiteX305" fmla="*/ 46026 w 149565"/>
                <a:gd name="connsiteY305" fmla="*/ 295232 h 295578"/>
                <a:gd name="connsiteX306" fmla="*/ 49625 w 149565"/>
                <a:gd name="connsiteY306" fmla="*/ 293918 h 295578"/>
                <a:gd name="connsiteX307" fmla="*/ 57930 w 149565"/>
                <a:gd name="connsiteY307" fmla="*/ 288868 h 295578"/>
                <a:gd name="connsiteX308" fmla="*/ 60975 w 149565"/>
                <a:gd name="connsiteY308" fmla="*/ 287554 h 295578"/>
                <a:gd name="connsiteX309" fmla="*/ 64920 w 149565"/>
                <a:gd name="connsiteY309" fmla="*/ 286655 h 295578"/>
                <a:gd name="connsiteX310" fmla="*/ 68865 w 149565"/>
                <a:gd name="connsiteY310" fmla="*/ 286240 h 295578"/>
                <a:gd name="connsiteX311" fmla="*/ 72741 w 149565"/>
                <a:gd name="connsiteY311" fmla="*/ 285479 h 295578"/>
                <a:gd name="connsiteX312" fmla="*/ 76409 w 149565"/>
                <a:gd name="connsiteY312" fmla="*/ 283611 h 295578"/>
                <a:gd name="connsiteX313" fmla="*/ 80631 w 149565"/>
                <a:gd name="connsiteY313" fmla="*/ 278838 h 295578"/>
                <a:gd name="connsiteX314" fmla="*/ 83400 w 149565"/>
                <a:gd name="connsiteY314" fmla="*/ 272958 h 295578"/>
                <a:gd name="connsiteX315" fmla="*/ 128664 w 149565"/>
                <a:gd name="connsiteY315" fmla="*/ 127348 h 295578"/>
                <a:gd name="connsiteX316" fmla="*/ 129425 w 149565"/>
                <a:gd name="connsiteY316" fmla="*/ 119877 h 295578"/>
                <a:gd name="connsiteX317" fmla="*/ 128733 w 149565"/>
                <a:gd name="connsiteY317" fmla="*/ 112891 h 295578"/>
                <a:gd name="connsiteX318" fmla="*/ 128871 w 149565"/>
                <a:gd name="connsiteY318" fmla="*/ 109571 h 295578"/>
                <a:gd name="connsiteX319" fmla="*/ 130117 w 149565"/>
                <a:gd name="connsiteY319" fmla="*/ 106043 h 295578"/>
                <a:gd name="connsiteX320" fmla="*/ 130878 w 149565"/>
                <a:gd name="connsiteY320" fmla="*/ 104867 h 295578"/>
                <a:gd name="connsiteX321" fmla="*/ 132747 w 149565"/>
                <a:gd name="connsiteY321" fmla="*/ 102792 h 295578"/>
                <a:gd name="connsiteX322" fmla="*/ 133508 w 149565"/>
                <a:gd name="connsiteY322" fmla="*/ 101823 h 295578"/>
                <a:gd name="connsiteX323" fmla="*/ 133924 w 149565"/>
                <a:gd name="connsiteY323" fmla="*/ 100855 h 295578"/>
                <a:gd name="connsiteX324" fmla="*/ 134200 w 149565"/>
                <a:gd name="connsiteY324" fmla="*/ 99541 h 295578"/>
                <a:gd name="connsiteX325" fmla="*/ 135792 w 149565"/>
                <a:gd name="connsiteY325" fmla="*/ 95667 h 295578"/>
                <a:gd name="connsiteX326" fmla="*/ 136346 w 149565"/>
                <a:gd name="connsiteY326" fmla="*/ 92761 h 295578"/>
                <a:gd name="connsiteX327" fmla="*/ 136346 w 149565"/>
                <a:gd name="connsiteY327" fmla="*/ 89718 h 295578"/>
                <a:gd name="connsiteX328" fmla="*/ 135515 w 149565"/>
                <a:gd name="connsiteY328" fmla="*/ 86398 h 295578"/>
                <a:gd name="connsiteX329" fmla="*/ 133439 w 149565"/>
                <a:gd name="connsiteY329" fmla="*/ 80587 h 295578"/>
                <a:gd name="connsiteX330" fmla="*/ 132678 w 149565"/>
                <a:gd name="connsiteY330" fmla="*/ 77267 h 295578"/>
                <a:gd name="connsiteX331" fmla="*/ 132816 w 149565"/>
                <a:gd name="connsiteY331" fmla="*/ 74292 h 295578"/>
                <a:gd name="connsiteX332" fmla="*/ 134131 w 149565"/>
                <a:gd name="connsiteY332" fmla="*/ 71664 h 295578"/>
                <a:gd name="connsiteX333" fmla="*/ 135585 w 149565"/>
                <a:gd name="connsiteY333" fmla="*/ 71110 h 295578"/>
                <a:gd name="connsiteX334" fmla="*/ 137176 w 149565"/>
                <a:gd name="connsiteY334" fmla="*/ 72148 h 295578"/>
                <a:gd name="connsiteX335" fmla="*/ 138699 w 149565"/>
                <a:gd name="connsiteY335" fmla="*/ 74292 h 295578"/>
                <a:gd name="connsiteX336" fmla="*/ 141329 w 149565"/>
                <a:gd name="connsiteY336" fmla="*/ 79895 h 295578"/>
                <a:gd name="connsiteX337" fmla="*/ 143060 w 149565"/>
                <a:gd name="connsiteY337" fmla="*/ 81279 h 295578"/>
                <a:gd name="connsiteX338" fmla="*/ 145690 w 149565"/>
                <a:gd name="connsiteY338" fmla="*/ 80310 h 295578"/>
                <a:gd name="connsiteX339" fmla="*/ 149565 w 149565"/>
                <a:gd name="connsiteY339" fmla="*/ 74431 h 295578"/>
                <a:gd name="connsiteX340" fmla="*/ 149219 w 149565"/>
                <a:gd name="connsiteY340" fmla="*/ 67790 h 295578"/>
                <a:gd name="connsiteX341" fmla="*/ 144721 w 149565"/>
                <a:gd name="connsiteY341" fmla="*/ 54855 h 295578"/>
                <a:gd name="connsiteX342" fmla="*/ 144236 w 149565"/>
                <a:gd name="connsiteY342" fmla="*/ 51396 h 295578"/>
                <a:gd name="connsiteX343" fmla="*/ 143544 w 149565"/>
                <a:gd name="connsiteY343" fmla="*/ 40812 h 295578"/>
                <a:gd name="connsiteX344" fmla="*/ 142852 w 149565"/>
                <a:gd name="connsiteY344" fmla="*/ 36731 h 295578"/>
                <a:gd name="connsiteX345" fmla="*/ 138215 w 149565"/>
                <a:gd name="connsiteY345" fmla="*/ 20959 h 295578"/>
                <a:gd name="connsiteX346" fmla="*/ 136554 w 149565"/>
                <a:gd name="connsiteY346" fmla="*/ 17639 h 295578"/>
                <a:gd name="connsiteX347" fmla="*/ 132470 w 149565"/>
                <a:gd name="connsiteY347" fmla="*/ 10929 h 295578"/>
                <a:gd name="connsiteX348" fmla="*/ 129494 w 149565"/>
                <a:gd name="connsiteY348" fmla="*/ 4980 h 295578"/>
                <a:gd name="connsiteX349" fmla="*/ 127556 w 149565"/>
                <a:gd name="connsiteY349" fmla="*/ 1867 h 295578"/>
                <a:gd name="connsiteX350" fmla="*/ 125687 w 149565"/>
                <a:gd name="connsiteY350" fmla="*/ 0 h 295578"/>
                <a:gd name="connsiteX351" fmla="*/ 125687 w 149565"/>
                <a:gd name="connsiteY351" fmla="*/ 0 h 29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Lst>
              <a:rect l="l" t="t" r="r" b="b"/>
              <a:pathLst>
                <a:path w="149565" h="295578">
                  <a:moveTo>
                    <a:pt x="124303" y="9615"/>
                  </a:moveTo>
                  <a:lnTo>
                    <a:pt x="126587" y="14180"/>
                  </a:lnTo>
                  <a:cubicBezTo>
                    <a:pt x="126587" y="14180"/>
                    <a:pt x="126725" y="14526"/>
                    <a:pt x="126864" y="14665"/>
                  </a:cubicBezTo>
                  <a:lnTo>
                    <a:pt x="130809" y="21167"/>
                  </a:lnTo>
                  <a:lnTo>
                    <a:pt x="132055" y="23657"/>
                  </a:lnTo>
                  <a:lnTo>
                    <a:pt x="136415" y="38460"/>
                  </a:lnTo>
                  <a:lnTo>
                    <a:pt x="136969" y="41781"/>
                  </a:lnTo>
                  <a:lnTo>
                    <a:pt x="137661" y="51949"/>
                  </a:lnTo>
                  <a:cubicBezTo>
                    <a:pt x="137661" y="51949"/>
                    <a:pt x="137661" y="52295"/>
                    <a:pt x="137661" y="52502"/>
                  </a:cubicBezTo>
                  <a:lnTo>
                    <a:pt x="138145" y="55961"/>
                  </a:lnTo>
                  <a:cubicBezTo>
                    <a:pt x="138145" y="56376"/>
                    <a:pt x="138284" y="56791"/>
                    <a:pt x="138422" y="57206"/>
                  </a:cubicBezTo>
                  <a:lnTo>
                    <a:pt x="141745" y="66752"/>
                  </a:lnTo>
                  <a:cubicBezTo>
                    <a:pt x="141745" y="66752"/>
                    <a:pt x="141399" y="66476"/>
                    <a:pt x="141191" y="66337"/>
                  </a:cubicBezTo>
                  <a:lnTo>
                    <a:pt x="139599" y="65300"/>
                  </a:lnTo>
                  <a:cubicBezTo>
                    <a:pt x="138422" y="64539"/>
                    <a:pt x="137107" y="64124"/>
                    <a:pt x="135792" y="64124"/>
                  </a:cubicBezTo>
                  <a:cubicBezTo>
                    <a:pt x="134962" y="64124"/>
                    <a:pt x="134062" y="64262"/>
                    <a:pt x="133301" y="64608"/>
                  </a:cubicBezTo>
                  <a:lnTo>
                    <a:pt x="131847" y="65161"/>
                  </a:lnTo>
                  <a:cubicBezTo>
                    <a:pt x="130255" y="65784"/>
                    <a:pt x="128871" y="67029"/>
                    <a:pt x="128110" y="68551"/>
                  </a:cubicBezTo>
                  <a:lnTo>
                    <a:pt x="126795" y="71179"/>
                  </a:lnTo>
                  <a:cubicBezTo>
                    <a:pt x="126379" y="72079"/>
                    <a:pt x="126172" y="72978"/>
                    <a:pt x="126103" y="73946"/>
                  </a:cubicBezTo>
                  <a:lnTo>
                    <a:pt x="125964" y="76921"/>
                  </a:lnTo>
                  <a:cubicBezTo>
                    <a:pt x="125964" y="77543"/>
                    <a:pt x="125964" y="78166"/>
                    <a:pt x="126172" y="78789"/>
                  </a:cubicBezTo>
                  <a:lnTo>
                    <a:pt x="126933" y="82109"/>
                  </a:lnTo>
                  <a:cubicBezTo>
                    <a:pt x="126933" y="82109"/>
                    <a:pt x="127072" y="82593"/>
                    <a:pt x="127141" y="82800"/>
                  </a:cubicBezTo>
                  <a:lnTo>
                    <a:pt x="129079" y="88196"/>
                  </a:lnTo>
                  <a:lnTo>
                    <a:pt x="129563" y="90479"/>
                  </a:lnTo>
                  <a:lnTo>
                    <a:pt x="129563" y="92070"/>
                  </a:lnTo>
                  <a:cubicBezTo>
                    <a:pt x="129563" y="92070"/>
                    <a:pt x="129287" y="93591"/>
                    <a:pt x="129287" y="93591"/>
                  </a:cubicBezTo>
                  <a:lnTo>
                    <a:pt x="127972" y="96843"/>
                  </a:lnTo>
                  <a:cubicBezTo>
                    <a:pt x="127764" y="97258"/>
                    <a:pt x="127625" y="97742"/>
                    <a:pt x="127556" y="98157"/>
                  </a:cubicBezTo>
                  <a:lnTo>
                    <a:pt x="127556" y="98364"/>
                  </a:lnTo>
                  <a:cubicBezTo>
                    <a:pt x="127556" y="98364"/>
                    <a:pt x="125895" y="100163"/>
                    <a:pt x="125895" y="100163"/>
                  </a:cubicBezTo>
                  <a:cubicBezTo>
                    <a:pt x="125687" y="100440"/>
                    <a:pt x="125480" y="100647"/>
                    <a:pt x="125272" y="100924"/>
                  </a:cubicBezTo>
                  <a:lnTo>
                    <a:pt x="124511" y="102100"/>
                  </a:lnTo>
                  <a:cubicBezTo>
                    <a:pt x="124165" y="102584"/>
                    <a:pt x="123957" y="103068"/>
                    <a:pt x="123749" y="103622"/>
                  </a:cubicBezTo>
                  <a:lnTo>
                    <a:pt x="122504" y="107150"/>
                  </a:lnTo>
                  <a:cubicBezTo>
                    <a:pt x="122296" y="107772"/>
                    <a:pt x="122158" y="108464"/>
                    <a:pt x="122088" y="109156"/>
                  </a:cubicBezTo>
                  <a:lnTo>
                    <a:pt x="121950" y="112476"/>
                  </a:lnTo>
                  <a:cubicBezTo>
                    <a:pt x="121950" y="112476"/>
                    <a:pt x="121950" y="113098"/>
                    <a:pt x="121950" y="113444"/>
                  </a:cubicBezTo>
                  <a:lnTo>
                    <a:pt x="122573" y="119808"/>
                  </a:lnTo>
                  <a:lnTo>
                    <a:pt x="121950" y="125896"/>
                  </a:lnTo>
                  <a:lnTo>
                    <a:pt x="77032" y="270399"/>
                  </a:lnTo>
                  <a:lnTo>
                    <a:pt x="74886" y="274965"/>
                  </a:lnTo>
                  <a:lnTo>
                    <a:pt x="72187" y="278008"/>
                  </a:lnTo>
                  <a:lnTo>
                    <a:pt x="70526" y="278838"/>
                  </a:lnTo>
                  <a:lnTo>
                    <a:pt x="67965" y="279392"/>
                  </a:lnTo>
                  <a:lnTo>
                    <a:pt x="64367" y="279738"/>
                  </a:lnTo>
                  <a:cubicBezTo>
                    <a:pt x="64367" y="279738"/>
                    <a:pt x="63813" y="279807"/>
                    <a:pt x="63536" y="279876"/>
                  </a:cubicBezTo>
                  <a:lnTo>
                    <a:pt x="59591" y="280775"/>
                  </a:lnTo>
                  <a:cubicBezTo>
                    <a:pt x="59176" y="280844"/>
                    <a:pt x="58761" y="280983"/>
                    <a:pt x="58345" y="281190"/>
                  </a:cubicBezTo>
                  <a:lnTo>
                    <a:pt x="55300" y="282504"/>
                  </a:lnTo>
                  <a:cubicBezTo>
                    <a:pt x="55300" y="282504"/>
                    <a:pt x="54746" y="282781"/>
                    <a:pt x="54469" y="282919"/>
                  </a:cubicBezTo>
                  <a:lnTo>
                    <a:pt x="46717" y="287623"/>
                  </a:lnTo>
                  <a:lnTo>
                    <a:pt x="44572" y="288384"/>
                  </a:lnTo>
                  <a:lnTo>
                    <a:pt x="43188" y="288522"/>
                  </a:lnTo>
                  <a:lnTo>
                    <a:pt x="41873" y="288246"/>
                  </a:lnTo>
                  <a:lnTo>
                    <a:pt x="36474" y="285341"/>
                  </a:lnTo>
                  <a:cubicBezTo>
                    <a:pt x="36474" y="285341"/>
                    <a:pt x="35852" y="284995"/>
                    <a:pt x="35505" y="284926"/>
                  </a:cubicBezTo>
                  <a:lnTo>
                    <a:pt x="27477" y="282158"/>
                  </a:lnTo>
                  <a:lnTo>
                    <a:pt x="26093" y="281398"/>
                  </a:lnTo>
                  <a:lnTo>
                    <a:pt x="24155" y="280014"/>
                  </a:lnTo>
                  <a:lnTo>
                    <a:pt x="22425" y="278561"/>
                  </a:lnTo>
                  <a:lnTo>
                    <a:pt x="21663" y="277662"/>
                  </a:lnTo>
                  <a:lnTo>
                    <a:pt x="21179" y="276694"/>
                  </a:lnTo>
                  <a:lnTo>
                    <a:pt x="19795" y="272059"/>
                  </a:lnTo>
                  <a:cubicBezTo>
                    <a:pt x="19795" y="272059"/>
                    <a:pt x="19587" y="271437"/>
                    <a:pt x="19448" y="271160"/>
                  </a:cubicBezTo>
                  <a:lnTo>
                    <a:pt x="18341" y="268670"/>
                  </a:lnTo>
                  <a:cubicBezTo>
                    <a:pt x="18341" y="268670"/>
                    <a:pt x="18134" y="268185"/>
                    <a:pt x="17926" y="267909"/>
                  </a:cubicBezTo>
                  <a:lnTo>
                    <a:pt x="16334" y="265349"/>
                  </a:lnTo>
                  <a:lnTo>
                    <a:pt x="15780" y="264035"/>
                  </a:lnTo>
                  <a:lnTo>
                    <a:pt x="15504" y="262651"/>
                  </a:lnTo>
                  <a:lnTo>
                    <a:pt x="15296" y="259885"/>
                  </a:lnTo>
                  <a:lnTo>
                    <a:pt x="15434" y="257048"/>
                  </a:lnTo>
                  <a:lnTo>
                    <a:pt x="16126" y="250546"/>
                  </a:lnTo>
                  <a:cubicBezTo>
                    <a:pt x="16126" y="250546"/>
                    <a:pt x="16126" y="249993"/>
                    <a:pt x="16126" y="249716"/>
                  </a:cubicBezTo>
                  <a:lnTo>
                    <a:pt x="16126" y="246534"/>
                  </a:lnTo>
                  <a:cubicBezTo>
                    <a:pt x="16126" y="245912"/>
                    <a:pt x="15988" y="245358"/>
                    <a:pt x="15850" y="244736"/>
                  </a:cubicBezTo>
                  <a:lnTo>
                    <a:pt x="14881" y="241415"/>
                  </a:lnTo>
                  <a:cubicBezTo>
                    <a:pt x="14742" y="240931"/>
                    <a:pt x="14535" y="240447"/>
                    <a:pt x="14327" y="239963"/>
                  </a:cubicBezTo>
                  <a:lnTo>
                    <a:pt x="12735" y="236988"/>
                  </a:lnTo>
                  <a:cubicBezTo>
                    <a:pt x="12735" y="236988"/>
                    <a:pt x="12527" y="236642"/>
                    <a:pt x="12458" y="236504"/>
                  </a:cubicBezTo>
                  <a:lnTo>
                    <a:pt x="9067" y="231316"/>
                  </a:lnTo>
                  <a:lnTo>
                    <a:pt x="8236" y="229241"/>
                  </a:lnTo>
                  <a:lnTo>
                    <a:pt x="7544" y="226543"/>
                  </a:lnTo>
                  <a:lnTo>
                    <a:pt x="7129" y="223638"/>
                  </a:lnTo>
                  <a:lnTo>
                    <a:pt x="6921" y="220871"/>
                  </a:lnTo>
                  <a:lnTo>
                    <a:pt x="7336" y="216305"/>
                  </a:lnTo>
                  <a:lnTo>
                    <a:pt x="7752" y="214369"/>
                  </a:lnTo>
                  <a:lnTo>
                    <a:pt x="10659" y="205099"/>
                  </a:lnTo>
                  <a:lnTo>
                    <a:pt x="10797" y="204753"/>
                  </a:lnTo>
                  <a:lnTo>
                    <a:pt x="11351" y="204200"/>
                  </a:lnTo>
                  <a:lnTo>
                    <a:pt x="14881" y="201710"/>
                  </a:lnTo>
                  <a:cubicBezTo>
                    <a:pt x="15504" y="201225"/>
                    <a:pt x="16057" y="200672"/>
                    <a:pt x="16542" y="200050"/>
                  </a:cubicBezTo>
                  <a:lnTo>
                    <a:pt x="18203" y="197697"/>
                  </a:lnTo>
                  <a:cubicBezTo>
                    <a:pt x="18480" y="197352"/>
                    <a:pt x="18687" y="196937"/>
                    <a:pt x="18895" y="196522"/>
                  </a:cubicBezTo>
                  <a:lnTo>
                    <a:pt x="22355" y="188705"/>
                  </a:lnTo>
                  <a:lnTo>
                    <a:pt x="26369" y="181511"/>
                  </a:lnTo>
                  <a:cubicBezTo>
                    <a:pt x="26369" y="181511"/>
                    <a:pt x="26577" y="181096"/>
                    <a:pt x="26716" y="180820"/>
                  </a:cubicBezTo>
                  <a:lnTo>
                    <a:pt x="28723" y="176115"/>
                  </a:lnTo>
                  <a:cubicBezTo>
                    <a:pt x="28723" y="176115"/>
                    <a:pt x="28931" y="175562"/>
                    <a:pt x="28999" y="175285"/>
                  </a:cubicBezTo>
                  <a:lnTo>
                    <a:pt x="30384" y="170305"/>
                  </a:lnTo>
                  <a:cubicBezTo>
                    <a:pt x="30384" y="170305"/>
                    <a:pt x="30522" y="169752"/>
                    <a:pt x="30592" y="169475"/>
                  </a:cubicBezTo>
                  <a:lnTo>
                    <a:pt x="31353" y="164010"/>
                  </a:lnTo>
                  <a:cubicBezTo>
                    <a:pt x="31353" y="164010"/>
                    <a:pt x="31353" y="163664"/>
                    <a:pt x="31353" y="163526"/>
                  </a:cubicBezTo>
                  <a:lnTo>
                    <a:pt x="31560" y="161105"/>
                  </a:lnTo>
                  <a:cubicBezTo>
                    <a:pt x="31560" y="161105"/>
                    <a:pt x="31560" y="160621"/>
                    <a:pt x="31560" y="160344"/>
                  </a:cubicBezTo>
                  <a:lnTo>
                    <a:pt x="31560" y="158338"/>
                  </a:lnTo>
                  <a:cubicBezTo>
                    <a:pt x="31491" y="157923"/>
                    <a:pt x="31422" y="157508"/>
                    <a:pt x="31353" y="157093"/>
                  </a:cubicBezTo>
                  <a:lnTo>
                    <a:pt x="30938" y="155156"/>
                  </a:lnTo>
                  <a:cubicBezTo>
                    <a:pt x="30868" y="154810"/>
                    <a:pt x="30730" y="154395"/>
                    <a:pt x="30592" y="154049"/>
                  </a:cubicBezTo>
                  <a:lnTo>
                    <a:pt x="28100" y="147893"/>
                  </a:lnTo>
                  <a:lnTo>
                    <a:pt x="26369" y="138762"/>
                  </a:lnTo>
                  <a:cubicBezTo>
                    <a:pt x="26369" y="138762"/>
                    <a:pt x="26301" y="138347"/>
                    <a:pt x="26231" y="138139"/>
                  </a:cubicBezTo>
                  <a:lnTo>
                    <a:pt x="23393" y="128593"/>
                  </a:lnTo>
                  <a:lnTo>
                    <a:pt x="21732" y="116419"/>
                  </a:lnTo>
                  <a:lnTo>
                    <a:pt x="21732" y="115520"/>
                  </a:lnTo>
                  <a:cubicBezTo>
                    <a:pt x="21732" y="115520"/>
                    <a:pt x="22286" y="114344"/>
                    <a:pt x="22286" y="114344"/>
                  </a:cubicBezTo>
                  <a:lnTo>
                    <a:pt x="28584" y="104452"/>
                  </a:lnTo>
                  <a:cubicBezTo>
                    <a:pt x="28584" y="104452"/>
                    <a:pt x="28931" y="103898"/>
                    <a:pt x="29069" y="103552"/>
                  </a:cubicBezTo>
                  <a:lnTo>
                    <a:pt x="30038" y="101477"/>
                  </a:lnTo>
                  <a:cubicBezTo>
                    <a:pt x="30246" y="100993"/>
                    <a:pt x="30384" y="100509"/>
                    <a:pt x="30522" y="99956"/>
                  </a:cubicBezTo>
                  <a:lnTo>
                    <a:pt x="30938" y="97742"/>
                  </a:lnTo>
                  <a:cubicBezTo>
                    <a:pt x="30938" y="97742"/>
                    <a:pt x="31076" y="97050"/>
                    <a:pt x="31076" y="96704"/>
                  </a:cubicBezTo>
                  <a:lnTo>
                    <a:pt x="31214" y="93730"/>
                  </a:lnTo>
                  <a:lnTo>
                    <a:pt x="33775" y="93730"/>
                  </a:lnTo>
                  <a:cubicBezTo>
                    <a:pt x="34260" y="93591"/>
                    <a:pt x="34744" y="93522"/>
                    <a:pt x="35159" y="93453"/>
                  </a:cubicBezTo>
                  <a:lnTo>
                    <a:pt x="37582" y="92831"/>
                  </a:lnTo>
                  <a:cubicBezTo>
                    <a:pt x="38343" y="92623"/>
                    <a:pt x="39035" y="92346"/>
                    <a:pt x="39658" y="91931"/>
                  </a:cubicBezTo>
                  <a:lnTo>
                    <a:pt x="42980" y="89787"/>
                  </a:lnTo>
                  <a:lnTo>
                    <a:pt x="43534" y="89926"/>
                  </a:lnTo>
                  <a:cubicBezTo>
                    <a:pt x="43534" y="89926"/>
                    <a:pt x="43949" y="89926"/>
                    <a:pt x="44157" y="89995"/>
                  </a:cubicBezTo>
                  <a:lnTo>
                    <a:pt x="46164" y="90202"/>
                  </a:lnTo>
                  <a:cubicBezTo>
                    <a:pt x="46164" y="90202"/>
                    <a:pt x="46649" y="90202"/>
                    <a:pt x="46925" y="90202"/>
                  </a:cubicBezTo>
                  <a:cubicBezTo>
                    <a:pt x="47479" y="90202"/>
                    <a:pt x="48032" y="90202"/>
                    <a:pt x="48586" y="89995"/>
                  </a:cubicBezTo>
                  <a:lnTo>
                    <a:pt x="50178" y="89580"/>
                  </a:lnTo>
                  <a:cubicBezTo>
                    <a:pt x="51424" y="89303"/>
                    <a:pt x="52531" y="88680"/>
                    <a:pt x="53431" y="87781"/>
                  </a:cubicBezTo>
                  <a:lnTo>
                    <a:pt x="54331" y="86882"/>
                  </a:lnTo>
                  <a:cubicBezTo>
                    <a:pt x="54677" y="86536"/>
                    <a:pt x="55023" y="86121"/>
                    <a:pt x="55300" y="85637"/>
                  </a:cubicBezTo>
                  <a:lnTo>
                    <a:pt x="55577" y="85153"/>
                  </a:lnTo>
                  <a:lnTo>
                    <a:pt x="57446" y="84807"/>
                  </a:lnTo>
                  <a:lnTo>
                    <a:pt x="58068" y="84807"/>
                  </a:lnTo>
                  <a:cubicBezTo>
                    <a:pt x="58068" y="84807"/>
                    <a:pt x="58622" y="85360"/>
                    <a:pt x="58968" y="85637"/>
                  </a:cubicBezTo>
                  <a:lnTo>
                    <a:pt x="60006" y="86467"/>
                  </a:lnTo>
                  <a:cubicBezTo>
                    <a:pt x="61252" y="87573"/>
                    <a:pt x="62844" y="88127"/>
                    <a:pt x="64505" y="88127"/>
                  </a:cubicBezTo>
                  <a:cubicBezTo>
                    <a:pt x="65128" y="88127"/>
                    <a:pt x="65682" y="88058"/>
                    <a:pt x="66304" y="87919"/>
                  </a:cubicBezTo>
                  <a:lnTo>
                    <a:pt x="68035" y="87435"/>
                  </a:lnTo>
                  <a:cubicBezTo>
                    <a:pt x="69834" y="86951"/>
                    <a:pt x="71357" y="85775"/>
                    <a:pt x="72326" y="84115"/>
                  </a:cubicBezTo>
                  <a:cubicBezTo>
                    <a:pt x="73225" y="82455"/>
                    <a:pt x="73433" y="80518"/>
                    <a:pt x="72879" y="78719"/>
                  </a:cubicBezTo>
                  <a:lnTo>
                    <a:pt x="72395" y="77197"/>
                  </a:lnTo>
                  <a:lnTo>
                    <a:pt x="73364" y="75952"/>
                  </a:lnTo>
                  <a:cubicBezTo>
                    <a:pt x="74679" y="77336"/>
                    <a:pt x="76479" y="78097"/>
                    <a:pt x="78347" y="78097"/>
                  </a:cubicBezTo>
                  <a:cubicBezTo>
                    <a:pt x="79455" y="78097"/>
                    <a:pt x="80562" y="77820"/>
                    <a:pt x="81600" y="77267"/>
                  </a:cubicBezTo>
                  <a:lnTo>
                    <a:pt x="83538" y="76229"/>
                  </a:lnTo>
                  <a:cubicBezTo>
                    <a:pt x="85753" y="75053"/>
                    <a:pt x="87137" y="72770"/>
                    <a:pt x="87206" y="70280"/>
                  </a:cubicBezTo>
                  <a:lnTo>
                    <a:pt x="87206" y="68689"/>
                  </a:lnTo>
                  <a:cubicBezTo>
                    <a:pt x="87206" y="68689"/>
                    <a:pt x="87206" y="68413"/>
                    <a:pt x="87206" y="68274"/>
                  </a:cubicBezTo>
                  <a:lnTo>
                    <a:pt x="87206" y="68274"/>
                  </a:lnTo>
                  <a:cubicBezTo>
                    <a:pt x="87206" y="68274"/>
                    <a:pt x="88936" y="68205"/>
                    <a:pt x="88936" y="68205"/>
                  </a:cubicBezTo>
                  <a:cubicBezTo>
                    <a:pt x="90805" y="68136"/>
                    <a:pt x="92536" y="67306"/>
                    <a:pt x="93781" y="65922"/>
                  </a:cubicBezTo>
                  <a:lnTo>
                    <a:pt x="95927" y="63570"/>
                  </a:lnTo>
                  <a:cubicBezTo>
                    <a:pt x="96480" y="62948"/>
                    <a:pt x="96895" y="62256"/>
                    <a:pt x="97242" y="61564"/>
                  </a:cubicBezTo>
                  <a:lnTo>
                    <a:pt x="97242" y="61357"/>
                  </a:lnTo>
                  <a:cubicBezTo>
                    <a:pt x="97242" y="61357"/>
                    <a:pt x="97657" y="61357"/>
                    <a:pt x="97795" y="61357"/>
                  </a:cubicBezTo>
                  <a:cubicBezTo>
                    <a:pt x="100356" y="61357"/>
                    <a:pt x="102779" y="59904"/>
                    <a:pt x="103955" y="57552"/>
                  </a:cubicBezTo>
                  <a:cubicBezTo>
                    <a:pt x="105339" y="54855"/>
                    <a:pt x="104786" y="51603"/>
                    <a:pt x="102571" y="49459"/>
                  </a:cubicBezTo>
                  <a:lnTo>
                    <a:pt x="101948" y="48836"/>
                  </a:lnTo>
                  <a:lnTo>
                    <a:pt x="102502" y="47799"/>
                  </a:lnTo>
                  <a:cubicBezTo>
                    <a:pt x="102502" y="47799"/>
                    <a:pt x="102848" y="47107"/>
                    <a:pt x="102917" y="46761"/>
                  </a:cubicBezTo>
                  <a:lnTo>
                    <a:pt x="104163" y="42956"/>
                  </a:lnTo>
                  <a:cubicBezTo>
                    <a:pt x="104509" y="41988"/>
                    <a:pt x="104578" y="40951"/>
                    <a:pt x="104440" y="39913"/>
                  </a:cubicBezTo>
                  <a:lnTo>
                    <a:pt x="104578" y="39913"/>
                  </a:lnTo>
                  <a:cubicBezTo>
                    <a:pt x="105409" y="39775"/>
                    <a:pt x="106239" y="39498"/>
                    <a:pt x="107000" y="39083"/>
                  </a:cubicBezTo>
                  <a:lnTo>
                    <a:pt x="107900" y="38598"/>
                  </a:lnTo>
                  <a:cubicBezTo>
                    <a:pt x="108454" y="38322"/>
                    <a:pt x="108939" y="37907"/>
                    <a:pt x="109354" y="37492"/>
                  </a:cubicBezTo>
                  <a:lnTo>
                    <a:pt x="111430" y="35417"/>
                  </a:lnTo>
                  <a:lnTo>
                    <a:pt x="117590" y="30782"/>
                  </a:lnTo>
                  <a:cubicBezTo>
                    <a:pt x="118074" y="30436"/>
                    <a:pt x="118490" y="30021"/>
                    <a:pt x="118836" y="29606"/>
                  </a:cubicBezTo>
                  <a:lnTo>
                    <a:pt x="121189" y="26632"/>
                  </a:lnTo>
                  <a:cubicBezTo>
                    <a:pt x="121742" y="25940"/>
                    <a:pt x="122158" y="25179"/>
                    <a:pt x="122434" y="24349"/>
                  </a:cubicBezTo>
                  <a:lnTo>
                    <a:pt x="123819" y="19853"/>
                  </a:lnTo>
                  <a:cubicBezTo>
                    <a:pt x="124026" y="19230"/>
                    <a:pt x="124096" y="18677"/>
                    <a:pt x="124165" y="18054"/>
                  </a:cubicBezTo>
                  <a:lnTo>
                    <a:pt x="124165" y="16048"/>
                  </a:lnTo>
                  <a:cubicBezTo>
                    <a:pt x="124234" y="15633"/>
                    <a:pt x="124165" y="15218"/>
                    <a:pt x="124165" y="14803"/>
                  </a:cubicBezTo>
                  <a:lnTo>
                    <a:pt x="123888" y="13074"/>
                  </a:lnTo>
                  <a:cubicBezTo>
                    <a:pt x="123888" y="13074"/>
                    <a:pt x="123888" y="12728"/>
                    <a:pt x="123819" y="12520"/>
                  </a:cubicBezTo>
                  <a:lnTo>
                    <a:pt x="123334" y="10376"/>
                  </a:lnTo>
                  <a:lnTo>
                    <a:pt x="124026" y="9477"/>
                  </a:lnTo>
                  <a:moveTo>
                    <a:pt x="125757" y="0"/>
                  </a:moveTo>
                  <a:lnTo>
                    <a:pt x="123334" y="0"/>
                  </a:lnTo>
                  <a:cubicBezTo>
                    <a:pt x="123334" y="0"/>
                    <a:pt x="121119" y="1867"/>
                    <a:pt x="121119" y="1867"/>
                  </a:cubicBezTo>
                  <a:lnTo>
                    <a:pt x="117244" y="7125"/>
                  </a:lnTo>
                  <a:lnTo>
                    <a:pt x="116067" y="7886"/>
                  </a:lnTo>
                  <a:lnTo>
                    <a:pt x="115652" y="7540"/>
                  </a:lnTo>
                  <a:lnTo>
                    <a:pt x="115652" y="7747"/>
                  </a:lnTo>
                  <a:cubicBezTo>
                    <a:pt x="115652" y="7747"/>
                    <a:pt x="117105" y="14042"/>
                    <a:pt x="117105" y="14042"/>
                  </a:cubicBezTo>
                  <a:lnTo>
                    <a:pt x="117382" y="15771"/>
                  </a:lnTo>
                  <a:lnTo>
                    <a:pt x="117382" y="17778"/>
                  </a:lnTo>
                  <a:cubicBezTo>
                    <a:pt x="117382" y="17778"/>
                    <a:pt x="115928" y="22274"/>
                    <a:pt x="115928" y="22274"/>
                  </a:cubicBezTo>
                  <a:lnTo>
                    <a:pt x="113576" y="25248"/>
                  </a:lnTo>
                  <a:lnTo>
                    <a:pt x="107000" y="30160"/>
                  </a:lnTo>
                  <a:lnTo>
                    <a:pt x="104578" y="32512"/>
                  </a:lnTo>
                  <a:lnTo>
                    <a:pt x="103678" y="32995"/>
                  </a:lnTo>
                  <a:lnTo>
                    <a:pt x="101948" y="33272"/>
                  </a:lnTo>
                  <a:lnTo>
                    <a:pt x="100702" y="32927"/>
                  </a:lnTo>
                  <a:lnTo>
                    <a:pt x="100079" y="32165"/>
                  </a:lnTo>
                  <a:lnTo>
                    <a:pt x="99318" y="31681"/>
                  </a:lnTo>
                  <a:lnTo>
                    <a:pt x="97865" y="32235"/>
                  </a:lnTo>
                  <a:lnTo>
                    <a:pt x="96411" y="34241"/>
                  </a:lnTo>
                  <a:lnTo>
                    <a:pt x="96549" y="36593"/>
                  </a:lnTo>
                  <a:lnTo>
                    <a:pt x="97311" y="38875"/>
                  </a:lnTo>
                  <a:lnTo>
                    <a:pt x="97726" y="40812"/>
                  </a:lnTo>
                  <a:lnTo>
                    <a:pt x="96480" y="44617"/>
                  </a:lnTo>
                  <a:lnTo>
                    <a:pt x="94750" y="47937"/>
                  </a:lnTo>
                  <a:lnTo>
                    <a:pt x="94543" y="51119"/>
                  </a:lnTo>
                  <a:lnTo>
                    <a:pt x="97865" y="54370"/>
                  </a:lnTo>
                  <a:lnTo>
                    <a:pt x="93989" y="53747"/>
                  </a:lnTo>
                  <a:lnTo>
                    <a:pt x="92120" y="55823"/>
                  </a:lnTo>
                  <a:lnTo>
                    <a:pt x="90874" y="58936"/>
                  </a:lnTo>
                  <a:lnTo>
                    <a:pt x="88729" y="61288"/>
                  </a:lnTo>
                  <a:lnTo>
                    <a:pt x="86998" y="61288"/>
                  </a:lnTo>
                  <a:cubicBezTo>
                    <a:pt x="86998" y="61288"/>
                    <a:pt x="87345" y="59558"/>
                    <a:pt x="87345" y="59558"/>
                  </a:cubicBezTo>
                  <a:lnTo>
                    <a:pt x="88037" y="57068"/>
                  </a:lnTo>
                  <a:lnTo>
                    <a:pt x="87483" y="55339"/>
                  </a:lnTo>
                  <a:lnTo>
                    <a:pt x="85891" y="56445"/>
                  </a:lnTo>
                  <a:lnTo>
                    <a:pt x="83400" y="59420"/>
                  </a:lnTo>
                  <a:lnTo>
                    <a:pt x="81046" y="62740"/>
                  </a:lnTo>
                  <a:lnTo>
                    <a:pt x="79801" y="64816"/>
                  </a:lnTo>
                  <a:lnTo>
                    <a:pt x="79801" y="66752"/>
                  </a:lnTo>
                  <a:cubicBezTo>
                    <a:pt x="79801" y="66752"/>
                    <a:pt x="80424" y="68689"/>
                    <a:pt x="80424" y="68689"/>
                  </a:cubicBezTo>
                  <a:lnTo>
                    <a:pt x="80424" y="70280"/>
                  </a:lnTo>
                  <a:cubicBezTo>
                    <a:pt x="80424" y="70280"/>
                    <a:pt x="78416" y="71318"/>
                    <a:pt x="78416" y="71318"/>
                  </a:cubicBezTo>
                  <a:lnTo>
                    <a:pt x="75855" y="66960"/>
                  </a:lnTo>
                  <a:lnTo>
                    <a:pt x="69626" y="69865"/>
                  </a:lnTo>
                  <a:lnTo>
                    <a:pt x="64782" y="75883"/>
                  </a:lnTo>
                  <a:lnTo>
                    <a:pt x="66304" y="80864"/>
                  </a:lnTo>
                  <a:lnTo>
                    <a:pt x="64574" y="81348"/>
                  </a:lnTo>
                  <a:lnTo>
                    <a:pt x="63536" y="80518"/>
                  </a:lnTo>
                  <a:lnTo>
                    <a:pt x="62705" y="79065"/>
                  </a:lnTo>
                  <a:lnTo>
                    <a:pt x="61321" y="77958"/>
                  </a:lnTo>
                  <a:lnTo>
                    <a:pt x="59452" y="77820"/>
                  </a:lnTo>
                  <a:lnTo>
                    <a:pt x="56684" y="78027"/>
                  </a:lnTo>
                  <a:lnTo>
                    <a:pt x="53846" y="78512"/>
                  </a:lnTo>
                  <a:lnTo>
                    <a:pt x="51908" y="79065"/>
                  </a:lnTo>
                  <a:lnTo>
                    <a:pt x="50732" y="79965"/>
                  </a:lnTo>
                  <a:lnTo>
                    <a:pt x="49417" y="82040"/>
                  </a:lnTo>
                  <a:lnTo>
                    <a:pt x="48517" y="82939"/>
                  </a:lnTo>
                  <a:lnTo>
                    <a:pt x="46925" y="83354"/>
                  </a:lnTo>
                  <a:lnTo>
                    <a:pt x="44918" y="83146"/>
                  </a:lnTo>
                  <a:lnTo>
                    <a:pt x="42150" y="82593"/>
                  </a:lnTo>
                  <a:lnTo>
                    <a:pt x="40489" y="83146"/>
                  </a:lnTo>
                  <a:lnTo>
                    <a:pt x="35852" y="86121"/>
                  </a:lnTo>
                  <a:lnTo>
                    <a:pt x="33429" y="86743"/>
                  </a:lnTo>
                  <a:lnTo>
                    <a:pt x="28031" y="86951"/>
                  </a:lnTo>
                  <a:lnTo>
                    <a:pt x="25885" y="87712"/>
                  </a:lnTo>
                  <a:lnTo>
                    <a:pt x="24778" y="88888"/>
                  </a:lnTo>
                  <a:lnTo>
                    <a:pt x="24362" y="90202"/>
                  </a:lnTo>
                  <a:lnTo>
                    <a:pt x="24086" y="96359"/>
                  </a:lnTo>
                  <a:lnTo>
                    <a:pt x="23670" y="98572"/>
                  </a:lnTo>
                  <a:lnTo>
                    <a:pt x="22701" y="100647"/>
                  </a:lnTo>
                  <a:lnTo>
                    <a:pt x="16057" y="111093"/>
                  </a:lnTo>
                  <a:lnTo>
                    <a:pt x="14950" y="113790"/>
                  </a:lnTo>
                  <a:lnTo>
                    <a:pt x="14673" y="116488"/>
                  </a:lnTo>
                  <a:lnTo>
                    <a:pt x="16542" y="130046"/>
                  </a:lnTo>
                  <a:lnTo>
                    <a:pt x="19518" y="140076"/>
                  </a:lnTo>
                  <a:lnTo>
                    <a:pt x="21386" y="149899"/>
                  </a:lnTo>
                  <a:lnTo>
                    <a:pt x="24155" y="156678"/>
                  </a:lnTo>
                  <a:lnTo>
                    <a:pt x="24570" y="158615"/>
                  </a:lnTo>
                  <a:lnTo>
                    <a:pt x="24570" y="160621"/>
                  </a:lnTo>
                  <a:cubicBezTo>
                    <a:pt x="24570" y="160621"/>
                    <a:pt x="24432" y="163042"/>
                    <a:pt x="24432" y="163042"/>
                  </a:cubicBezTo>
                  <a:lnTo>
                    <a:pt x="23670" y="168506"/>
                  </a:lnTo>
                  <a:lnTo>
                    <a:pt x="22286" y="173487"/>
                  </a:lnTo>
                  <a:lnTo>
                    <a:pt x="20279" y="178191"/>
                  </a:lnTo>
                  <a:lnTo>
                    <a:pt x="16126" y="185661"/>
                  </a:lnTo>
                  <a:lnTo>
                    <a:pt x="12527" y="193755"/>
                  </a:lnTo>
                  <a:lnTo>
                    <a:pt x="10866" y="196107"/>
                  </a:lnTo>
                  <a:lnTo>
                    <a:pt x="6852" y="198943"/>
                  </a:lnTo>
                  <a:lnTo>
                    <a:pt x="4983" y="200810"/>
                  </a:lnTo>
                  <a:lnTo>
                    <a:pt x="4153" y="202678"/>
                  </a:lnTo>
                  <a:lnTo>
                    <a:pt x="1038" y="212708"/>
                  </a:lnTo>
                  <a:lnTo>
                    <a:pt x="485" y="215337"/>
                  </a:lnTo>
                  <a:lnTo>
                    <a:pt x="0" y="220871"/>
                  </a:lnTo>
                  <a:lnTo>
                    <a:pt x="277" y="224260"/>
                  </a:lnTo>
                  <a:lnTo>
                    <a:pt x="762" y="227927"/>
                  </a:lnTo>
                  <a:lnTo>
                    <a:pt x="1661" y="231523"/>
                  </a:lnTo>
                  <a:lnTo>
                    <a:pt x="2976" y="234636"/>
                  </a:lnTo>
                  <a:lnTo>
                    <a:pt x="6714" y="240378"/>
                  </a:lnTo>
                  <a:lnTo>
                    <a:pt x="8305" y="243352"/>
                  </a:lnTo>
                  <a:lnTo>
                    <a:pt x="9274" y="246672"/>
                  </a:lnTo>
                  <a:lnTo>
                    <a:pt x="9274" y="249855"/>
                  </a:lnTo>
                  <a:cubicBezTo>
                    <a:pt x="9274" y="249855"/>
                    <a:pt x="8583" y="256564"/>
                    <a:pt x="8583" y="256564"/>
                  </a:cubicBezTo>
                  <a:lnTo>
                    <a:pt x="8444" y="260023"/>
                  </a:lnTo>
                  <a:lnTo>
                    <a:pt x="8721" y="263620"/>
                  </a:lnTo>
                  <a:lnTo>
                    <a:pt x="9274" y="266179"/>
                  </a:lnTo>
                  <a:lnTo>
                    <a:pt x="10313" y="268600"/>
                  </a:lnTo>
                  <a:lnTo>
                    <a:pt x="12112" y="271575"/>
                  </a:lnTo>
                  <a:lnTo>
                    <a:pt x="13220" y="274065"/>
                  </a:lnTo>
                  <a:lnTo>
                    <a:pt x="14742" y="279392"/>
                  </a:lnTo>
                  <a:lnTo>
                    <a:pt x="15988" y="281743"/>
                  </a:lnTo>
                  <a:lnTo>
                    <a:pt x="17649" y="283611"/>
                  </a:lnTo>
                  <a:lnTo>
                    <a:pt x="19933" y="285548"/>
                  </a:lnTo>
                  <a:lnTo>
                    <a:pt x="22355" y="287277"/>
                  </a:lnTo>
                  <a:lnTo>
                    <a:pt x="24570" y="288522"/>
                  </a:lnTo>
                  <a:lnTo>
                    <a:pt x="33222" y="291497"/>
                  </a:lnTo>
                  <a:lnTo>
                    <a:pt x="39450" y="294817"/>
                  </a:lnTo>
                  <a:lnTo>
                    <a:pt x="42704" y="295578"/>
                  </a:lnTo>
                  <a:lnTo>
                    <a:pt x="46026" y="295232"/>
                  </a:lnTo>
                  <a:lnTo>
                    <a:pt x="49625" y="293918"/>
                  </a:lnTo>
                  <a:lnTo>
                    <a:pt x="57930" y="288868"/>
                  </a:lnTo>
                  <a:lnTo>
                    <a:pt x="60975" y="287554"/>
                  </a:lnTo>
                  <a:lnTo>
                    <a:pt x="64920" y="286655"/>
                  </a:lnTo>
                  <a:lnTo>
                    <a:pt x="68865" y="286240"/>
                  </a:lnTo>
                  <a:lnTo>
                    <a:pt x="72741" y="285479"/>
                  </a:lnTo>
                  <a:lnTo>
                    <a:pt x="76409" y="283611"/>
                  </a:lnTo>
                  <a:lnTo>
                    <a:pt x="80631" y="278838"/>
                  </a:lnTo>
                  <a:lnTo>
                    <a:pt x="83400" y="272958"/>
                  </a:lnTo>
                  <a:lnTo>
                    <a:pt x="128664" y="127348"/>
                  </a:lnTo>
                  <a:lnTo>
                    <a:pt x="129425" y="119877"/>
                  </a:lnTo>
                  <a:lnTo>
                    <a:pt x="128733" y="112891"/>
                  </a:lnTo>
                  <a:lnTo>
                    <a:pt x="128871" y="109571"/>
                  </a:lnTo>
                  <a:lnTo>
                    <a:pt x="130117" y="106043"/>
                  </a:lnTo>
                  <a:lnTo>
                    <a:pt x="130878" y="104867"/>
                  </a:lnTo>
                  <a:lnTo>
                    <a:pt x="132747" y="102792"/>
                  </a:lnTo>
                  <a:lnTo>
                    <a:pt x="133508" y="101823"/>
                  </a:lnTo>
                  <a:lnTo>
                    <a:pt x="133924" y="100855"/>
                  </a:lnTo>
                  <a:lnTo>
                    <a:pt x="134200" y="99541"/>
                  </a:lnTo>
                  <a:lnTo>
                    <a:pt x="135792" y="95667"/>
                  </a:lnTo>
                  <a:lnTo>
                    <a:pt x="136346" y="92761"/>
                  </a:lnTo>
                  <a:lnTo>
                    <a:pt x="136346" y="89718"/>
                  </a:lnTo>
                  <a:cubicBezTo>
                    <a:pt x="136346" y="89718"/>
                    <a:pt x="135515" y="86398"/>
                    <a:pt x="135515" y="86398"/>
                  </a:cubicBezTo>
                  <a:lnTo>
                    <a:pt x="133439" y="80587"/>
                  </a:lnTo>
                  <a:lnTo>
                    <a:pt x="132678" y="77267"/>
                  </a:lnTo>
                  <a:lnTo>
                    <a:pt x="132816" y="74292"/>
                  </a:lnTo>
                  <a:lnTo>
                    <a:pt x="134131" y="71664"/>
                  </a:lnTo>
                  <a:lnTo>
                    <a:pt x="135585" y="71110"/>
                  </a:lnTo>
                  <a:lnTo>
                    <a:pt x="137176" y="72148"/>
                  </a:lnTo>
                  <a:lnTo>
                    <a:pt x="138699" y="74292"/>
                  </a:lnTo>
                  <a:lnTo>
                    <a:pt x="141329" y="79895"/>
                  </a:lnTo>
                  <a:lnTo>
                    <a:pt x="143060" y="81279"/>
                  </a:lnTo>
                  <a:lnTo>
                    <a:pt x="145690" y="80310"/>
                  </a:lnTo>
                  <a:lnTo>
                    <a:pt x="149565" y="74431"/>
                  </a:lnTo>
                  <a:lnTo>
                    <a:pt x="149219" y="67790"/>
                  </a:lnTo>
                  <a:lnTo>
                    <a:pt x="144721" y="54855"/>
                  </a:lnTo>
                  <a:lnTo>
                    <a:pt x="144236" y="51396"/>
                  </a:lnTo>
                  <a:lnTo>
                    <a:pt x="143544" y="40812"/>
                  </a:lnTo>
                  <a:lnTo>
                    <a:pt x="142852" y="36731"/>
                  </a:lnTo>
                  <a:lnTo>
                    <a:pt x="138215" y="20959"/>
                  </a:lnTo>
                  <a:lnTo>
                    <a:pt x="136554" y="17639"/>
                  </a:lnTo>
                  <a:lnTo>
                    <a:pt x="132470" y="10929"/>
                  </a:lnTo>
                  <a:lnTo>
                    <a:pt x="129494" y="4980"/>
                  </a:lnTo>
                  <a:lnTo>
                    <a:pt x="127556" y="1867"/>
                  </a:lnTo>
                  <a:lnTo>
                    <a:pt x="125687" y="0"/>
                  </a:lnTo>
                  <a:lnTo>
                    <a:pt x="125687"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45D0926B-802E-56C8-FE8F-255159456EDB}"/>
                </a:ext>
              </a:extLst>
            </p:cNvPr>
            <p:cNvSpPr/>
            <p:nvPr/>
          </p:nvSpPr>
          <p:spPr>
            <a:xfrm>
              <a:off x="8659669" y="5059254"/>
              <a:ext cx="547992" cy="285962"/>
            </a:xfrm>
            <a:custGeom>
              <a:avLst/>
              <a:gdLst>
                <a:gd name="connsiteX0" fmla="*/ 32391 w 411459"/>
                <a:gd name="connsiteY0" fmla="*/ 6987 h 214714"/>
                <a:gd name="connsiteX1" fmla="*/ 35782 w 411459"/>
                <a:gd name="connsiteY1" fmla="*/ 8094 h 214714"/>
                <a:gd name="connsiteX2" fmla="*/ 44918 w 411459"/>
                <a:gd name="connsiteY2" fmla="*/ 12590 h 214714"/>
                <a:gd name="connsiteX3" fmla="*/ 45956 w 411459"/>
                <a:gd name="connsiteY3" fmla="*/ 13005 h 214714"/>
                <a:gd name="connsiteX4" fmla="*/ 48724 w 411459"/>
                <a:gd name="connsiteY4" fmla="*/ 13835 h 214714"/>
                <a:gd name="connsiteX5" fmla="*/ 50178 w 411459"/>
                <a:gd name="connsiteY5" fmla="*/ 14112 h 214714"/>
                <a:gd name="connsiteX6" fmla="*/ 56961 w 411459"/>
                <a:gd name="connsiteY6" fmla="*/ 14665 h 214714"/>
                <a:gd name="connsiteX7" fmla="*/ 57238 w 411459"/>
                <a:gd name="connsiteY7" fmla="*/ 15287 h 214714"/>
                <a:gd name="connsiteX8" fmla="*/ 60075 w 411459"/>
                <a:gd name="connsiteY8" fmla="*/ 21375 h 214714"/>
                <a:gd name="connsiteX9" fmla="*/ 60075 w 411459"/>
                <a:gd name="connsiteY9" fmla="*/ 21513 h 214714"/>
                <a:gd name="connsiteX10" fmla="*/ 60075 w 411459"/>
                <a:gd name="connsiteY10" fmla="*/ 21859 h 214714"/>
                <a:gd name="connsiteX11" fmla="*/ 58622 w 411459"/>
                <a:gd name="connsiteY11" fmla="*/ 25387 h 214714"/>
                <a:gd name="connsiteX12" fmla="*/ 58276 w 411459"/>
                <a:gd name="connsiteY12" fmla="*/ 26424 h 214714"/>
                <a:gd name="connsiteX13" fmla="*/ 57722 w 411459"/>
                <a:gd name="connsiteY13" fmla="*/ 28707 h 214714"/>
                <a:gd name="connsiteX14" fmla="*/ 57514 w 411459"/>
                <a:gd name="connsiteY14" fmla="*/ 29883 h 214714"/>
                <a:gd name="connsiteX15" fmla="*/ 53362 w 411459"/>
                <a:gd name="connsiteY15" fmla="*/ 31197 h 214714"/>
                <a:gd name="connsiteX16" fmla="*/ 48448 w 411459"/>
                <a:gd name="connsiteY16" fmla="*/ 32166 h 214714"/>
                <a:gd name="connsiteX17" fmla="*/ 43395 w 411459"/>
                <a:gd name="connsiteY17" fmla="*/ 32650 h 214714"/>
                <a:gd name="connsiteX18" fmla="*/ 33568 w 411459"/>
                <a:gd name="connsiteY18" fmla="*/ 32650 h 214714"/>
                <a:gd name="connsiteX19" fmla="*/ 30038 w 411459"/>
                <a:gd name="connsiteY19" fmla="*/ 32166 h 214714"/>
                <a:gd name="connsiteX20" fmla="*/ 27961 w 411459"/>
                <a:gd name="connsiteY20" fmla="*/ 31197 h 214714"/>
                <a:gd name="connsiteX21" fmla="*/ 26577 w 411459"/>
                <a:gd name="connsiteY21" fmla="*/ 29537 h 214714"/>
                <a:gd name="connsiteX22" fmla="*/ 26231 w 411459"/>
                <a:gd name="connsiteY22" fmla="*/ 27531 h 214714"/>
                <a:gd name="connsiteX23" fmla="*/ 26023 w 411459"/>
                <a:gd name="connsiteY23" fmla="*/ 26632 h 214714"/>
                <a:gd name="connsiteX24" fmla="*/ 25608 w 411459"/>
                <a:gd name="connsiteY24" fmla="*/ 25387 h 214714"/>
                <a:gd name="connsiteX25" fmla="*/ 25331 w 411459"/>
                <a:gd name="connsiteY25" fmla="*/ 24626 h 214714"/>
                <a:gd name="connsiteX26" fmla="*/ 24570 w 411459"/>
                <a:gd name="connsiteY26" fmla="*/ 22966 h 214714"/>
                <a:gd name="connsiteX27" fmla="*/ 21663 w 411459"/>
                <a:gd name="connsiteY27" fmla="*/ 19784 h 214714"/>
                <a:gd name="connsiteX28" fmla="*/ 20279 w 411459"/>
                <a:gd name="connsiteY28" fmla="*/ 19023 h 214714"/>
                <a:gd name="connsiteX29" fmla="*/ 19794 w 411459"/>
                <a:gd name="connsiteY29" fmla="*/ 18815 h 214714"/>
                <a:gd name="connsiteX30" fmla="*/ 17579 w 411459"/>
                <a:gd name="connsiteY30" fmla="*/ 17778 h 214714"/>
                <a:gd name="connsiteX31" fmla="*/ 16888 w 411459"/>
                <a:gd name="connsiteY31" fmla="*/ 17501 h 214714"/>
                <a:gd name="connsiteX32" fmla="*/ 13842 w 411459"/>
                <a:gd name="connsiteY32" fmla="*/ 16463 h 214714"/>
                <a:gd name="connsiteX33" fmla="*/ 13427 w 411459"/>
                <a:gd name="connsiteY33" fmla="*/ 16325 h 214714"/>
                <a:gd name="connsiteX34" fmla="*/ 11489 w 411459"/>
                <a:gd name="connsiteY34" fmla="*/ 15772 h 214714"/>
                <a:gd name="connsiteX35" fmla="*/ 18133 w 411459"/>
                <a:gd name="connsiteY35" fmla="*/ 13212 h 214714"/>
                <a:gd name="connsiteX36" fmla="*/ 19241 w 411459"/>
                <a:gd name="connsiteY36" fmla="*/ 12659 h 214714"/>
                <a:gd name="connsiteX37" fmla="*/ 26577 w 411459"/>
                <a:gd name="connsiteY37" fmla="*/ 8232 h 214714"/>
                <a:gd name="connsiteX38" fmla="*/ 29345 w 411459"/>
                <a:gd name="connsiteY38" fmla="*/ 7263 h 214714"/>
                <a:gd name="connsiteX39" fmla="*/ 32599 w 411459"/>
                <a:gd name="connsiteY39" fmla="*/ 7263 h 214714"/>
                <a:gd name="connsiteX40" fmla="*/ 141052 w 411459"/>
                <a:gd name="connsiteY40" fmla="*/ 31474 h 214714"/>
                <a:gd name="connsiteX41" fmla="*/ 142021 w 411459"/>
                <a:gd name="connsiteY41" fmla="*/ 31612 h 214714"/>
                <a:gd name="connsiteX42" fmla="*/ 174758 w 411459"/>
                <a:gd name="connsiteY42" fmla="*/ 46208 h 214714"/>
                <a:gd name="connsiteX43" fmla="*/ 175381 w 411459"/>
                <a:gd name="connsiteY43" fmla="*/ 46416 h 214714"/>
                <a:gd name="connsiteX44" fmla="*/ 179533 w 411459"/>
                <a:gd name="connsiteY44" fmla="*/ 47799 h 214714"/>
                <a:gd name="connsiteX45" fmla="*/ 180779 w 411459"/>
                <a:gd name="connsiteY45" fmla="*/ 48076 h 214714"/>
                <a:gd name="connsiteX46" fmla="*/ 197459 w 411459"/>
                <a:gd name="connsiteY46" fmla="*/ 50497 h 214714"/>
                <a:gd name="connsiteX47" fmla="*/ 197459 w 411459"/>
                <a:gd name="connsiteY47" fmla="*/ 50497 h 214714"/>
                <a:gd name="connsiteX48" fmla="*/ 199674 w 411459"/>
                <a:gd name="connsiteY48" fmla="*/ 52503 h 214714"/>
                <a:gd name="connsiteX49" fmla="*/ 200851 w 411459"/>
                <a:gd name="connsiteY49" fmla="*/ 53125 h 214714"/>
                <a:gd name="connsiteX50" fmla="*/ 204242 w 411459"/>
                <a:gd name="connsiteY50" fmla="*/ 54024 h 214714"/>
                <a:gd name="connsiteX51" fmla="*/ 204934 w 411459"/>
                <a:gd name="connsiteY51" fmla="*/ 54024 h 214714"/>
                <a:gd name="connsiteX52" fmla="*/ 206733 w 411459"/>
                <a:gd name="connsiteY52" fmla="*/ 53817 h 214714"/>
                <a:gd name="connsiteX53" fmla="*/ 210056 w 411459"/>
                <a:gd name="connsiteY53" fmla="*/ 54163 h 214714"/>
                <a:gd name="connsiteX54" fmla="*/ 213585 w 411459"/>
                <a:gd name="connsiteY54" fmla="*/ 55546 h 214714"/>
                <a:gd name="connsiteX55" fmla="*/ 222306 w 411459"/>
                <a:gd name="connsiteY55" fmla="*/ 60043 h 214714"/>
                <a:gd name="connsiteX56" fmla="*/ 223067 w 411459"/>
                <a:gd name="connsiteY56" fmla="*/ 60389 h 214714"/>
                <a:gd name="connsiteX57" fmla="*/ 238917 w 411459"/>
                <a:gd name="connsiteY57" fmla="*/ 66338 h 214714"/>
                <a:gd name="connsiteX58" fmla="*/ 239678 w 411459"/>
                <a:gd name="connsiteY58" fmla="*/ 66545 h 214714"/>
                <a:gd name="connsiteX59" fmla="*/ 255320 w 411459"/>
                <a:gd name="connsiteY59" fmla="*/ 70419 h 214714"/>
                <a:gd name="connsiteX60" fmla="*/ 259195 w 411459"/>
                <a:gd name="connsiteY60" fmla="*/ 72286 h 214714"/>
                <a:gd name="connsiteX61" fmla="*/ 264386 w 411459"/>
                <a:gd name="connsiteY61" fmla="*/ 76022 h 214714"/>
                <a:gd name="connsiteX62" fmla="*/ 265355 w 411459"/>
                <a:gd name="connsiteY62" fmla="*/ 76644 h 214714"/>
                <a:gd name="connsiteX63" fmla="*/ 267362 w 411459"/>
                <a:gd name="connsiteY63" fmla="*/ 77613 h 214714"/>
                <a:gd name="connsiteX64" fmla="*/ 269369 w 411459"/>
                <a:gd name="connsiteY64" fmla="*/ 78235 h 214714"/>
                <a:gd name="connsiteX65" fmla="*/ 271307 w 411459"/>
                <a:gd name="connsiteY65" fmla="*/ 78512 h 214714"/>
                <a:gd name="connsiteX66" fmla="*/ 272346 w 411459"/>
                <a:gd name="connsiteY66" fmla="*/ 78581 h 214714"/>
                <a:gd name="connsiteX67" fmla="*/ 272830 w 411459"/>
                <a:gd name="connsiteY67" fmla="*/ 78581 h 214714"/>
                <a:gd name="connsiteX68" fmla="*/ 275944 w 411459"/>
                <a:gd name="connsiteY68" fmla="*/ 78374 h 214714"/>
                <a:gd name="connsiteX69" fmla="*/ 276014 w 411459"/>
                <a:gd name="connsiteY69" fmla="*/ 78374 h 214714"/>
                <a:gd name="connsiteX70" fmla="*/ 277190 w 411459"/>
                <a:gd name="connsiteY70" fmla="*/ 78927 h 214714"/>
                <a:gd name="connsiteX71" fmla="*/ 279267 w 411459"/>
                <a:gd name="connsiteY71" fmla="*/ 80380 h 214714"/>
                <a:gd name="connsiteX72" fmla="*/ 287918 w 411459"/>
                <a:gd name="connsiteY72" fmla="*/ 87297 h 214714"/>
                <a:gd name="connsiteX73" fmla="*/ 288610 w 411459"/>
                <a:gd name="connsiteY73" fmla="*/ 87781 h 214714"/>
                <a:gd name="connsiteX74" fmla="*/ 295323 w 411459"/>
                <a:gd name="connsiteY74" fmla="*/ 91932 h 214714"/>
                <a:gd name="connsiteX75" fmla="*/ 298231 w 411459"/>
                <a:gd name="connsiteY75" fmla="*/ 94560 h 214714"/>
                <a:gd name="connsiteX76" fmla="*/ 299407 w 411459"/>
                <a:gd name="connsiteY76" fmla="*/ 95806 h 214714"/>
                <a:gd name="connsiteX77" fmla="*/ 299614 w 411459"/>
                <a:gd name="connsiteY77" fmla="*/ 96151 h 214714"/>
                <a:gd name="connsiteX78" fmla="*/ 299614 w 411459"/>
                <a:gd name="connsiteY78" fmla="*/ 96151 h 214714"/>
                <a:gd name="connsiteX79" fmla="*/ 299753 w 411459"/>
                <a:gd name="connsiteY79" fmla="*/ 97189 h 214714"/>
                <a:gd name="connsiteX80" fmla="*/ 299130 w 411459"/>
                <a:gd name="connsiteY80" fmla="*/ 102930 h 214714"/>
                <a:gd name="connsiteX81" fmla="*/ 299268 w 411459"/>
                <a:gd name="connsiteY81" fmla="*/ 105075 h 214714"/>
                <a:gd name="connsiteX82" fmla="*/ 299614 w 411459"/>
                <a:gd name="connsiteY82" fmla="*/ 106597 h 214714"/>
                <a:gd name="connsiteX83" fmla="*/ 302729 w 411459"/>
                <a:gd name="connsiteY83" fmla="*/ 111023 h 214714"/>
                <a:gd name="connsiteX84" fmla="*/ 305428 w 411459"/>
                <a:gd name="connsiteY84" fmla="*/ 112684 h 214714"/>
                <a:gd name="connsiteX85" fmla="*/ 307297 w 411459"/>
                <a:gd name="connsiteY85" fmla="*/ 113514 h 214714"/>
                <a:gd name="connsiteX86" fmla="*/ 319340 w 411459"/>
                <a:gd name="connsiteY86" fmla="*/ 116765 h 214714"/>
                <a:gd name="connsiteX87" fmla="*/ 327783 w 411459"/>
                <a:gd name="connsiteY87" fmla="*/ 120085 h 214714"/>
                <a:gd name="connsiteX88" fmla="*/ 328337 w 411459"/>
                <a:gd name="connsiteY88" fmla="*/ 120293 h 214714"/>
                <a:gd name="connsiteX89" fmla="*/ 336712 w 411459"/>
                <a:gd name="connsiteY89" fmla="*/ 122783 h 214714"/>
                <a:gd name="connsiteX90" fmla="*/ 338373 w 411459"/>
                <a:gd name="connsiteY90" fmla="*/ 123475 h 214714"/>
                <a:gd name="connsiteX91" fmla="*/ 339757 w 411459"/>
                <a:gd name="connsiteY91" fmla="*/ 124443 h 214714"/>
                <a:gd name="connsiteX92" fmla="*/ 341072 w 411459"/>
                <a:gd name="connsiteY92" fmla="*/ 125757 h 214714"/>
                <a:gd name="connsiteX93" fmla="*/ 340795 w 411459"/>
                <a:gd name="connsiteY93" fmla="*/ 125757 h 214714"/>
                <a:gd name="connsiteX94" fmla="*/ 336919 w 411459"/>
                <a:gd name="connsiteY94" fmla="*/ 125757 h 214714"/>
                <a:gd name="connsiteX95" fmla="*/ 336919 w 411459"/>
                <a:gd name="connsiteY95" fmla="*/ 125757 h 214714"/>
                <a:gd name="connsiteX96" fmla="*/ 336089 w 411459"/>
                <a:gd name="connsiteY96" fmla="*/ 125757 h 214714"/>
                <a:gd name="connsiteX97" fmla="*/ 332905 w 411459"/>
                <a:gd name="connsiteY97" fmla="*/ 126172 h 214714"/>
                <a:gd name="connsiteX98" fmla="*/ 329098 w 411459"/>
                <a:gd name="connsiteY98" fmla="*/ 127902 h 214714"/>
                <a:gd name="connsiteX99" fmla="*/ 327230 w 411459"/>
                <a:gd name="connsiteY99" fmla="*/ 129562 h 214714"/>
                <a:gd name="connsiteX100" fmla="*/ 324946 w 411459"/>
                <a:gd name="connsiteY100" fmla="*/ 135096 h 214714"/>
                <a:gd name="connsiteX101" fmla="*/ 325153 w 411459"/>
                <a:gd name="connsiteY101" fmla="*/ 138831 h 214714"/>
                <a:gd name="connsiteX102" fmla="*/ 325638 w 411459"/>
                <a:gd name="connsiteY102" fmla="*/ 141045 h 214714"/>
                <a:gd name="connsiteX103" fmla="*/ 327368 w 411459"/>
                <a:gd name="connsiteY103" fmla="*/ 145195 h 214714"/>
                <a:gd name="connsiteX104" fmla="*/ 328130 w 411459"/>
                <a:gd name="connsiteY104" fmla="*/ 146579 h 214714"/>
                <a:gd name="connsiteX105" fmla="*/ 330691 w 411459"/>
                <a:gd name="connsiteY105" fmla="*/ 150176 h 214714"/>
                <a:gd name="connsiteX106" fmla="*/ 331452 w 411459"/>
                <a:gd name="connsiteY106" fmla="*/ 151075 h 214714"/>
                <a:gd name="connsiteX107" fmla="*/ 337819 w 411459"/>
                <a:gd name="connsiteY107" fmla="*/ 157370 h 214714"/>
                <a:gd name="connsiteX108" fmla="*/ 338511 w 411459"/>
                <a:gd name="connsiteY108" fmla="*/ 157992 h 214714"/>
                <a:gd name="connsiteX109" fmla="*/ 341972 w 411459"/>
                <a:gd name="connsiteY109" fmla="*/ 160621 h 214714"/>
                <a:gd name="connsiteX110" fmla="*/ 342456 w 411459"/>
                <a:gd name="connsiteY110" fmla="*/ 160967 h 214714"/>
                <a:gd name="connsiteX111" fmla="*/ 345986 w 411459"/>
                <a:gd name="connsiteY111" fmla="*/ 163250 h 214714"/>
                <a:gd name="connsiteX112" fmla="*/ 348547 w 411459"/>
                <a:gd name="connsiteY112" fmla="*/ 165186 h 214714"/>
                <a:gd name="connsiteX113" fmla="*/ 349724 w 411459"/>
                <a:gd name="connsiteY113" fmla="*/ 166708 h 214714"/>
                <a:gd name="connsiteX114" fmla="*/ 350139 w 411459"/>
                <a:gd name="connsiteY114" fmla="*/ 170028 h 214714"/>
                <a:gd name="connsiteX115" fmla="*/ 350623 w 411459"/>
                <a:gd name="connsiteY115" fmla="*/ 171758 h 214714"/>
                <a:gd name="connsiteX116" fmla="*/ 351246 w 411459"/>
                <a:gd name="connsiteY116" fmla="*/ 173349 h 214714"/>
                <a:gd name="connsiteX117" fmla="*/ 352561 w 411459"/>
                <a:gd name="connsiteY117" fmla="*/ 175424 h 214714"/>
                <a:gd name="connsiteX118" fmla="*/ 353738 w 411459"/>
                <a:gd name="connsiteY118" fmla="*/ 176738 h 214714"/>
                <a:gd name="connsiteX119" fmla="*/ 354499 w 411459"/>
                <a:gd name="connsiteY119" fmla="*/ 177430 h 214714"/>
                <a:gd name="connsiteX120" fmla="*/ 356368 w 411459"/>
                <a:gd name="connsiteY120" fmla="*/ 178952 h 214714"/>
                <a:gd name="connsiteX121" fmla="*/ 356368 w 411459"/>
                <a:gd name="connsiteY121" fmla="*/ 178952 h 214714"/>
                <a:gd name="connsiteX122" fmla="*/ 356783 w 411459"/>
                <a:gd name="connsiteY122" fmla="*/ 179920 h 214714"/>
                <a:gd name="connsiteX123" fmla="*/ 357267 w 411459"/>
                <a:gd name="connsiteY123" fmla="*/ 181442 h 214714"/>
                <a:gd name="connsiteX124" fmla="*/ 357890 w 411459"/>
                <a:gd name="connsiteY124" fmla="*/ 182895 h 214714"/>
                <a:gd name="connsiteX125" fmla="*/ 358790 w 411459"/>
                <a:gd name="connsiteY125" fmla="*/ 184417 h 214714"/>
                <a:gd name="connsiteX126" fmla="*/ 361005 w 411459"/>
                <a:gd name="connsiteY126" fmla="*/ 186699 h 214714"/>
                <a:gd name="connsiteX127" fmla="*/ 362873 w 411459"/>
                <a:gd name="connsiteY127" fmla="*/ 187875 h 214714"/>
                <a:gd name="connsiteX128" fmla="*/ 366265 w 411459"/>
                <a:gd name="connsiteY128" fmla="*/ 188913 h 214714"/>
                <a:gd name="connsiteX129" fmla="*/ 368480 w 411459"/>
                <a:gd name="connsiteY129" fmla="*/ 189051 h 214714"/>
                <a:gd name="connsiteX130" fmla="*/ 368826 w 411459"/>
                <a:gd name="connsiteY130" fmla="*/ 189051 h 214714"/>
                <a:gd name="connsiteX131" fmla="*/ 371110 w 411459"/>
                <a:gd name="connsiteY131" fmla="*/ 188636 h 214714"/>
                <a:gd name="connsiteX132" fmla="*/ 371594 w 411459"/>
                <a:gd name="connsiteY132" fmla="*/ 188428 h 214714"/>
                <a:gd name="connsiteX133" fmla="*/ 371733 w 411459"/>
                <a:gd name="connsiteY133" fmla="*/ 189881 h 214714"/>
                <a:gd name="connsiteX134" fmla="*/ 374155 w 411459"/>
                <a:gd name="connsiteY134" fmla="*/ 194516 h 214714"/>
                <a:gd name="connsiteX135" fmla="*/ 377408 w 411459"/>
                <a:gd name="connsiteY135" fmla="*/ 197283 h 214714"/>
                <a:gd name="connsiteX136" fmla="*/ 380799 w 411459"/>
                <a:gd name="connsiteY136" fmla="*/ 198804 h 214714"/>
                <a:gd name="connsiteX137" fmla="*/ 382737 w 411459"/>
                <a:gd name="connsiteY137" fmla="*/ 199151 h 214714"/>
                <a:gd name="connsiteX138" fmla="*/ 382737 w 411459"/>
                <a:gd name="connsiteY138" fmla="*/ 199427 h 214714"/>
                <a:gd name="connsiteX139" fmla="*/ 382806 w 411459"/>
                <a:gd name="connsiteY139" fmla="*/ 200050 h 214714"/>
                <a:gd name="connsiteX140" fmla="*/ 354914 w 411459"/>
                <a:gd name="connsiteY140" fmla="*/ 197144 h 214714"/>
                <a:gd name="connsiteX141" fmla="*/ 351039 w 411459"/>
                <a:gd name="connsiteY141" fmla="*/ 196176 h 214714"/>
                <a:gd name="connsiteX142" fmla="*/ 348478 w 411459"/>
                <a:gd name="connsiteY142" fmla="*/ 194585 h 214714"/>
                <a:gd name="connsiteX143" fmla="*/ 343771 w 411459"/>
                <a:gd name="connsiteY143" fmla="*/ 188843 h 214714"/>
                <a:gd name="connsiteX144" fmla="*/ 343079 w 411459"/>
                <a:gd name="connsiteY144" fmla="*/ 188083 h 214714"/>
                <a:gd name="connsiteX145" fmla="*/ 340864 w 411459"/>
                <a:gd name="connsiteY145" fmla="*/ 186077 h 214714"/>
                <a:gd name="connsiteX146" fmla="*/ 340311 w 411459"/>
                <a:gd name="connsiteY146" fmla="*/ 185662 h 214714"/>
                <a:gd name="connsiteX147" fmla="*/ 338096 w 411459"/>
                <a:gd name="connsiteY147" fmla="*/ 184070 h 214714"/>
                <a:gd name="connsiteX148" fmla="*/ 337542 w 411459"/>
                <a:gd name="connsiteY148" fmla="*/ 183587 h 214714"/>
                <a:gd name="connsiteX149" fmla="*/ 337681 w 411459"/>
                <a:gd name="connsiteY149" fmla="*/ 183033 h 214714"/>
                <a:gd name="connsiteX150" fmla="*/ 336573 w 411459"/>
                <a:gd name="connsiteY150" fmla="*/ 177499 h 214714"/>
                <a:gd name="connsiteX151" fmla="*/ 331728 w 411459"/>
                <a:gd name="connsiteY151" fmla="*/ 174663 h 214714"/>
                <a:gd name="connsiteX152" fmla="*/ 329583 w 411459"/>
                <a:gd name="connsiteY152" fmla="*/ 174386 h 214714"/>
                <a:gd name="connsiteX153" fmla="*/ 327091 w 411459"/>
                <a:gd name="connsiteY153" fmla="*/ 171619 h 214714"/>
                <a:gd name="connsiteX154" fmla="*/ 320655 w 411459"/>
                <a:gd name="connsiteY154" fmla="*/ 160898 h 214714"/>
                <a:gd name="connsiteX155" fmla="*/ 319478 w 411459"/>
                <a:gd name="connsiteY155" fmla="*/ 159445 h 214714"/>
                <a:gd name="connsiteX156" fmla="*/ 315810 w 411459"/>
                <a:gd name="connsiteY156" fmla="*/ 155986 h 214714"/>
                <a:gd name="connsiteX157" fmla="*/ 313941 w 411459"/>
                <a:gd name="connsiteY157" fmla="*/ 154672 h 214714"/>
                <a:gd name="connsiteX158" fmla="*/ 309443 w 411459"/>
                <a:gd name="connsiteY158" fmla="*/ 152597 h 214714"/>
                <a:gd name="connsiteX159" fmla="*/ 307989 w 411459"/>
                <a:gd name="connsiteY159" fmla="*/ 152112 h 214714"/>
                <a:gd name="connsiteX160" fmla="*/ 294008 w 411459"/>
                <a:gd name="connsiteY160" fmla="*/ 149207 h 214714"/>
                <a:gd name="connsiteX161" fmla="*/ 293109 w 411459"/>
                <a:gd name="connsiteY161" fmla="*/ 148239 h 214714"/>
                <a:gd name="connsiteX162" fmla="*/ 292555 w 411459"/>
                <a:gd name="connsiteY162" fmla="*/ 147754 h 214714"/>
                <a:gd name="connsiteX163" fmla="*/ 291932 w 411459"/>
                <a:gd name="connsiteY163" fmla="*/ 147271 h 214714"/>
                <a:gd name="connsiteX164" fmla="*/ 290410 w 411459"/>
                <a:gd name="connsiteY164" fmla="*/ 146302 h 214714"/>
                <a:gd name="connsiteX165" fmla="*/ 288402 w 411459"/>
                <a:gd name="connsiteY165" fmla="*/ 145334 h 214714"/>
                <a:gd name="connsiteX166" fmla="*/ 287503 w 411459"/>
                <a:gd name="connsiteY166" fmla="*/ 144988 h 214714"/>
                <a:gd name="connsiteX167" fmla="*/ 286119 w 411459"/>
                <a:gd name="connsiteY167" fmla="*/ 144573 h 214714"/>
                <a:gd name="connsiteX168" fmla="*/ 284942 w 411459"/>
                <a:gd name="connsiteY168" fmla="*/ 144296 h 214714"/>
                <a:gd name="connsiteX169" fmla="*/ 283489 w 411459"/>
                <a:gd name="connsiteY169" fmla="*/ 144088 h 214714"/>
                <a:gd name="connsiteX170" fmla="*/ 282658 w 411459"/>
                <a:gd name="connsiteY170" fmla="*/ 144088 h 214714"/>
                <a:gd name="connsiteX171" fmla="*/ 282450 w 411459"/>
                <a:gd name="connsiteY171" fmla="*/ 144088 h 214714"/>
                <a:gd name="connsiteX172" fmla="*/ 281066 w 411459"/>
                <a:gd name="connsiteY172" fmla="*/ 144088 h 214714"/>
                <a:gd name="connsiteX173" fmla="*/ 280443 w 411459"/>
                <a:gd name="connsiteY173" fmla="*/ 144158 h 214714"/>
                <a:gd name="connsiteX174" fmla="*/ 279474 w 411459"/>
                <a:gd name="connsiteY174" fmla="*/ 144296 h 214714"/>
                <a:gd name="connsiteX175" fmla="*/ 278436 w 411459"/>
                <a:gd name="connsiteY175" fmla="*/ 144503 h 214714"/>
                <a:gd name="connsiteX176" fmla="*/ 276567 w 411459"/>
                <a:gd name="connsiteY176" fmla="*/ 144988 h 214714"/>
                <a:gd name="connsiteX177" fmla="*/ 275529 w 411459"/>
                <a:gd name="connsiteY177" fmla="*/ 145334 h 214714"/>
                <a:gd name="connsiteX178" fmla="*/ 272622 w 411459"/>
                <a:gd name="connsiteY178" fmla="*/ 146648 h 214714"/>
                <a:gd name="connsiteX179" fmla="*/ 272069 w 411459"/>
                <a:gd name="connsiteY179" fmla="*/ 146856 h 214714"/>
                <a:gd name="connsiteX180" fmla="*/ 271723 w 411459"/>
                <a:gd name="connsiteY180" fmla="*/ 146856 h 214714"/>
                <a:gd name="connsiteX181" fmla="*/ 270892 w 411459"/>
                <a:gd name="connsiteY181" fmla="*/ 146094 h 214714"/>
                <a:gd name="connsiteX182" fmla="*/ 269093 w 411459"/>
                <a:gd name="connsiteY182" fmla="*/ 144434 h 214714"/>
                <a:gd name="connsiteX183" fmla="*/ 268401 w 411459"/>
                <a:gd name="connsiteY183" fmla="*/ 143881 h 214714"/>
                <a:gd name="connsiteX184" fmla="*/ 266117 w 411459"/>
                <a:gd name="connsiteY184" fmla="*/ 142290 h 214714"/>
                <a:gd name="connsiteX185" fmla="*/ 262102 w 411459"/>
                <a:gd name="connsiteY185" fmla="*/ 140976 h 214714"/>
                <a:gd name="connsiteX186" fmla="*/ 256981 w 411459"/>
                <a:gd name="connsiteY186" fmla="*/ 143258 h 214714"/>
                <a:gd name="connsiteX187" fmla="*/ 256981 w 411459"/>
                <a:gd name="connsiteY187" fmla="*/ 152459 h 214714"/>
                <a:gd name="connsiteX188" fmla="*/ 257119 w 411459"/>
                <a:gd name="connsiteY188" fmla="*/ 152666 h 214714"/>
                <a:gd name="connsiteX189" fmla="*/ 253036 w 411459"/>
                <a:gd name="connsiteY189" fmla="*/ 156332 h 214714"/>
                <a:gd name="connsiteX190" fmla="*/ 252551 w 411459"/>
                <a:gd name="connsiteY190" fmla="*/ 157923 h 214714"/>
                <a:gd name="connsiteX191" fmla="*/ 251998 w 411459"/>
                <a:gd name="connsiteY191" fmla="*/ 157923 h 214714"/>
                <a:gd name="connsiteX192" fmla="*/ 239609 w 411459"/>
                <a:gd name="connsiteY192" fmla="*/ 158269 h 214714"/>
                <a:gd name="connsiteX193" fmla="*/ 238155 w 411459"/>
                <a:gd name="connsiteY193" fmla="*/ 157232 h 214714"/>
                <a:gd name="connsiteX194" fmla="*/ 237256 w 411459"/>
                <a:gd name="connsiteY194" fmla="*/ 156747 h 214714"/>
                <a:gd name="connsiteX195" fmla="*/ 233864 w 411459"/>
                <a:gd name="connsiteY195" fmla="*/ 155848 h 214714"/>
                <a:gd name="connsiteX196" fmla="*/ 231580 w 411459"/>
                <a:gd name="connsiteY196" fmla="*/ 156263 h 214714"/>
                <a:gd name="connsiteX197" fmla="*/ 229850 w 411459"/>
                <a:gd name="connsiteY197" fmla="*/ 156885 h 214714"/>
                <a:gd name="connsiteX198" fmla="*/ 225351 w 411459"/>
                <a:gd name="connsiteY198" fmla="*/ 164771 h 214714"/>
                <a:gd name="connsiteX199" fmla="*/ 230611 w 411459"/>
                <a:gd name="connsiteY199" fmla="*/ 170167 h 214714"/>
                <a:gd name="connsiteX200" fmla="*/ 231372 w 411459"/>
                <a:gd name="connsiteY200" fmla="*/ 170789 h 214714"/>
                <a:gd name="connsiteX201" fmla="*/ 233726 w 411459"/>
                <a:gd name="connsiteY201" fmla="*/ 172104 h 214714"/>
                <a:gd name="connsiteX202" fmla="*/ 234972 w 411459"/>
                <a:gd name="connsiteY202" fmla="*/ 172519 h 214714"/>
                <a:gd name="connsiteX203" fmla="*/ 236010 w 411459"/>
                <a:gd name="connsiteY203" fmla="*/ 172796 h 214714"/>
                <a:gd name="connsiteX204" fmla="*/ 243900 w 411459"/>
                <a:gd name="connsiteY204" fmla="*/ 173971 h 214714"/>
                <a:gd name="connsiteX205" fmla="*/ 245423 w 411459"/>
                <a:gd name="connsiteY205" fmla="*/ 174386 h 214714"/>
                <a:gd name="connsiteX206" fmla="*/ 246738 w 411459"/>
                <a:gd name="connsiteY206" fmla="*/ 175009 h 214714"/>
                <a:gd name="connsiteX207" fmla="*/ 247706 w 411459"/>
                <a:gd name="connsiteY207" fmla="*/ 175701 h 214714"/>
                <a:gd name="connsiteX208" fmla="*/ 247360 w 411459"/>
                <a:gd name="connsiteY208" fmla="*/ 175839 h 214714"/>
                <a:gd name="connsiteX209" fmla="*/ 246738 w 411459"/>
                <a:gd name="connsiteY209" fmla="*/ 176116 h 214714"/>
                <a:gd name="connsiteX210" fmla="*/ 241477 w 411459"/>
                <a:gd name="connsiteY210" fmla="*/ 179021 h 214714"/>
                <a:gd name="connsiteX211" fmla="*/ 240301 w 411459"/>
                <a:gd name="connsiteY211" fmla="*/ 179436 h 214714"/>
                <a:gd name="connsiteX212" fmla="*/ 239332 w 411459"/>
                <a:gd name="connsiteY212" fmla="*/ 179436 h 214714"/>
                <a:gd name="connsiteX213" fmla="*/ 233657 w 411459"/>
                <a:gd name="connsiteY213" fmla="*/ 177776 h 214714"/>
                <a:gd name="connsiteX214" fmla="*/ 231926 w 411459"/>
                <a:gd name="connsiteY214" fmla="*/ 177499 h 214714"/>
                <a:gd name="connsiteX215" fmla="*/ 216769 w 411459"/>
                <a:gd name="connsiteY215" fmla="*/ 176946 h 214714"/>
                <a:gd name="connsiteX216" fmla="*/ 216492 w 411459"/>
                <a:gd name="connsiteY216" fmla="*/ 176946 h 214714"/>
                <a:gd name="connsiteX217" fmla="*/ 215593 w 411459"/>
                <a:gd name="connsiteY217" fmla="*/ 176946 h 214714"/>
                <a:gd name="connsiteX218" fmla="*/ 211094 w 411459"/>
                <a:gd name="connsiteY218" fmla="*/ 177499 h 214714"/>
                <a:gd name="connsiteX219" fmla="*/ 211094 w 411459"/>
                <a:gd name="connsiteY219" fmla="*/ 177499 h 214714"/>
                <a:gd name="connsiteX220" fmla="*/ 210609 w 411459"/>
                <a:gd name="connsiteY220" fmla="*/ 177222 h 214714"/>
                <a:gd name="connsiteX221" fmla="*/ 207772 w 411459"/>
                <a:gd name="connsiteY221" fmla="*/ 174940 h 214714"/>
                <a:gd name="connsiteX222" fmla="*/ 199466 w 411459"/>
                <a:gd name="connsiteY222" fmla="*/ 166016 h 214714"/>
                <a:gd name="connsiteX223" fmla="*/ 198497 w 411459"/>
                <a:gd name="connsiteY223" fmla="*/ 165117 h 214714"/>
                <a:gd name="connsiteX224" fmla="*/ 194206 w 411459"/>
                <a:gd name="connsiteY224" fmla="*/ 162005 h 214714"/>
                <a:gd name="connsiteX225" fmla="*/ 194068 w 411459"/>
                <a:gd name="connsiteY225" fmla="*/ 161866 h 214714"/>
                <a:gd name="connsiteX226" fmla="*/ 194552 w 411459"/>
                <a:gd name="connsiteY226" fmla="*/ 160967 h 214714"/>
                <a:gd name="connsiteX227" fmla="*/ 193030 w 411459"/>
                <a:gd name="connsiteY227" fmla="*/ 152459 h 214714"/>
                <a:gd name="connsiteX228" fmla="*/ 188462 w 411459"/>
                <a:gd name="connsiteY228" fmla="*/ 150729 h 214714"/>
                <a:gd name="connsiteX229" fmla="*/ 184378 w 411459"/>
                <a:gd name="connsiteY229" fmla="*/ 152044 h 214714"/>
                <a:gd name="connsiteX230" fmla="*/ 181194 w 411459"/>
                <a:gd name="connsiteY230" fmla="*/ 154395 h 214714"/>
                <a:gd name="connsiteX231" fmla="*/ 177319 w 411459"/>
                <a:gd name="connsiteY231" fmla="*/ 155779 h 214714"/>
                <a:gd name="connsiteX232" fmla="*/ 176696 w 411459"/>
                <a:gd name="connsiteY232" fmla="*/ 155779 h 214714"/>
                <a:gd name="connsiteX233" fmla="*/ 176281 w 411459"/>
                <a:gd name="connsiteY233" fmla="*/ 155087 h 214714"/>
                <a:gd name="connsiteX234" fmla="*/ 173235 w 411459"/>
                <a:gd name="connsiteY234" fmla="*/ 152527 h 214714"/>
                <a:gd name="connsiteX235" fmla="*/ 173235 w 411459"/>
                <a:gd name="connsiteY235" fmla="*/ 151352 h 214714"/>
                <a:gd name="connsiteX236" fmla="*/ 172889 w 411459"/>
                <a:gd name="connsiteY236" fmla="*/ 148723 h 214714"/>
                <a:gd name="connsiteX237" fmla="*/ 172682 w 411459"/>
                <a:gd name="connsiteY237" fmla="*/ 148101 h 214714"/>
                <a:gd name="connsiteX238" fmla="*/ 175934 w 411459"/>
                <a:gd name="connsiteY238" fmla="*/ 141668 h 214714"/>
                <a:gd name="connsiteX239" fmla="*/ 169498 w 411459"/>
                <a:gd name="connsiteY239" fmla="*/ 135373 h 214714"/>
                <a:gd name="connsiteX240" fmla="*/ 167629 w 411459"/>
                <a:gd name="connsiteY240" fmla="*/ 130669 h 214714"/>
                <a:gd name="connsiteX241" fmla="*/ 164307 w 411459"/>
                <a:gd name="connsiteY241" fmla="*/ 127072 h 214714"/>
                <a:gd name="connsiteX242" fmla="*/ 160293 w 411459"/>
                <a:gd name="connsiteY242" fmla="*/ 121469 h 214714"/>
                <a:gd name="connsiteX243" fmla="*/ 158563 w 411459"/>
                <a:gd name="connsiteY243" fmla="*/ 117803 h 214714"/>
                <a:gd name="connsiteX244" fmla="*/ 159047 w 411459"/>
                <a:gd name="connsiteY244" fmla="*/ 116073 h 214714"/>
                <a:gd name="connsiteX245" fmla="*/ 158563 w 411459"/>
                <a:gd name="connsiteY245" fmla="*/ 111023 h 214714"/>
                <a:gd name="connsiteX246" fmla="*/ 158286 w 411459"/>
                <a:gd name="connsiteY246" fmla="*/ 108741 h 214714"/>
                <a:gd name="connsiteX247" fmla="*/ 151642 w 411459"/>
                <a:gd name="connsiteY247" fmla="*/ 103760 h 214714"/>
                <a:gd name="connsiteX248" fmla="*/ 151226 w 411459"/>
                <a:gd name="connsiteY248" fmla="*/ 103760 h 214714"/>
                <a:gd name="connsiteX249" fmla="*/ 151019 w 411459"/>
                <a:gd name="connsiteY249" fmla="*/ 103484 h 214714"/>
                <a:gd name="connsiteX250" fmla="*/ 148942 w 411459"/>
                <a:gd name="connsiteY250" fmla="*/ 100578 h 214714"/>
                <a:gd name="connsiteX251" fmla="*/ 147004 w 411459"/>
                <a:gd name="connsiteY251" fmla="*/ 98780 h 214714"/>
                <a:gd name="connsiteX252" fmla="*/ 143751 w 411459"/>
                <a:gd name="connsiteY252" fmla="*/ 96705 h 214714"/>
                <a:gd name="connsiteX253" fmla="*/ 142990 w 411459"/>
                <a:gd name="connsiteY253" fmla="*/ 96290 h 214714"/>
                <a:gd name="connsiteX254" fmla="*/ 139045 w 411459"/>
                <a:gd name="connsiteY254" fmla="*/ 94422 h 214714"/>
                <a:gd name="connsiteX255" fmla="*/ 136553 w 411459"/>
                <a:gd name="connsiteY255" fmla="*/ 92969 h 214714"/>
                <a:gd name="connsiteX256" fmla="*/ 135031 w 411459"/>
                <a:gd name="connsiteY256" fmla="*/ 91102 h 214714"/>
                <a:gd name="connsiteX257" fmla="*/ 129632 w 411459"/>
                <a:gd name="connsiteY257" fmla="*/ 88542 h 214714"/>
                <a:gd name="connsiteX258" fmla="*/ 128456 w 411459"/>
                <a:gd name="connsiteY258" fmla="*/ 88680 h 214714"/>
                <a:gd name="connsiteX259" fmla="*/ 127348 w 411459"/>
                <a:gd name="connsiteY259" fmla="*/ 88888 h 214714"/>
                <a:gd name="connsiteX260" fmla="*/ 125964 w 411459"/>
                <a:gd name="connsiteY260" fmla="*/ 88680 h 214714"/>
                <a:gd name="connsiteX261" fmla="*/ 116898 w 411459"/>
                <a:gd name="connsiteY261" fmla="*/ 85706 h 214714"/>
                <a:gd name="connsiteX262" fmla="*/ 105547 w 411459"/>
                <a:gd name="connsiteY262" fmla="*/ 80587 h 214714"/>
                <a:gd name="connsiteX263" fmla="*/ 104093 w 411459"/>
                <a:gd name="connsiteY263" fmla="*/ 80103 h 214714"/>
                <a:gd name="connsiteX264" fmla="*/ 99802 w 411459"/>
                <a:gd name="connsiteY264" fmla="*/ 79204 h 214714"/>
                <a:gd name="connsiteX265" fmla="*/ 98764 w 411459"/>
                <a:gd name="connsiteY265" fmla="*/ 79065 h 214714"/>
                <a:gd name="connsiteX266" fmla="*/ 90528 w 411459"/>
                <a:gd name="connsiteY266" fmla="*/ 78650 h 214714"/>
                <a:gd name="connsiteX267" fmla="*/ 88106 w 411459"/>
                <a:gd name="connsiteY267" fmla="*/ 78235 h 214714"/>
                <a:gd name="connsiteX268" fmla="*/ 86375 w 411459"/>
                <a:gd name="connsiteY268" fmla="*/ 77198 h 214714"/>
                <a:gd name="connsiteX269" fmla="*/ 86860 w 411459"/>
                <a:gd name="connsiteY269" fmla="*/ 74569 h 214714"/>
                <a:gd name="connsiteX270" fmla="*/ 84230 w 411459"/>
                <a:gd name="connsiteY270" fmla="*/ 69104 h 214714"/>
                <a:gd name="connsiteX271" fmla="*/ 86099 w 411459"/>
                <a:gd name="connsiteY271" fmla="*/ 69519 h 214714"/>
                <a:gd name="connsiteX272" fmla="*/ 87483 w 411459"/>
                <a:gd name="connsiteY272" fmla="*/ 69658 h 214714"/>
                <a:gd name="connsiteX273" fmla="*/ 88936 w 411459"/>
                <a:gd name="connsiteY273" fmla="*/ 69519 h 214714"/>
                <a:gd name="connsiteX274" fmla="*/ 93712 w 411459"/>
                <a:gd name="connsiteY274" fmla="*/ 68482 h 214714"/>
                <a:gd name="connsiteX275" fmla="*/ 96480 w 411459"/>
                <a:gd name="connsiteY275" fmla="*/ 67237 h 214714"/>
                <a:gd name="connsiteX276" fmla="*/ 100425 w 411459"/>
                <a:gd name="connsiteY276" fmla="*/ 64262 h 214714"/>
                <a:gd name="connsiteX277" fmla="*/ 101671 w 411459"/>
                <a:gd name="connsiteY277" fmla="*/ 63086 h 214714"/>
                <a:gd name="connsiteX278" fmla="*/ 107762 w 411459"/>
                <a:gd name="connsiteY278" fmla="*/ 55546 h 214714"/>
                <a:gd name="connsiteX279" fmla="*/ 108315 w 411459"/>
                <a:gd name="connsiteY279" fmla="*/ 54993 h 214714"/>
                <a:gd name="connsiteX280" fmla="*/ 110738 w 411459"/>
                <a:gd name="connsiteY280" fmla="*/ 53264 h 214714"/>
                <a:gd name="connsiteX281" fmla="*/ 111430 w 411459"/>
                <a:gd name="connsiteY281" fmla="*/ 52710 h 214714"/>
                <a:gd name="connsiteX282" fmla="*/ 112676 w 411459"/>
                <a:gd name="connsiteY282" fmla="*/ 51534 h 214714"/>
                <a:gd name="connsiteX283" fmla="*/ 114060 w 411459"/>
                <a:gd name="connsiteY283" fmla="*/ 49736 h 214714"/>
                <a:gd name="connsiteX284" fmla="*/ 114821 w 411459"/>
                <a:gd name="connsiteY284" fmla="*/ 48283 h 214714"/>
                <a:gd name="connsiteX285" fmla="*/ 115306 w 411459"/>
                <a:gd name="connsiteY285" fmla="*/ 47246 h 214714"/>
                <a:gd name="connsiteX286" fmla="*/ 115790 w 411459"/>
                <a:gd name="connsiteY286" fmla="*/ 45793 h 214714"/>
                <a:gd name="connsiteX287" fmla="*/ 116274 w 411459"/>
                <a:gd name="connsiteY287" fmla="*/ 45586 h 214714"/>
                <a:gd name="connsiteX288" fmla="*/ 123957 w 411459"/>
                <a:gd name="connsiteY288" fmla="*/ 44617 h 214714"/>
                <a:gd name="connsiteX289" fmla="*/ 127003 w 411459"/>
                <a:gd name="connsiteY289" fmla="*/ 43510 h 214714"/>
                <a:gd name="connsiteX290" fmla="*/ 130325 w 411459"/>
                <a:gd name="connsiteY290" fmla="*/ 41228 h 214714"/>
                <a:gd name="connsiteX291" fmla="*/ 132955 w 411459"/>
                <a:gd name="connsiteY291" fmla="*/ 37907 h 214714"/>
                <a:gd name="connsiteX292" fmla="*/ 133508 w 411459"/>
                <a:gd name="connsiteY292" fmla="*/ 36455 h 214714"/>
                <a:gd name="connsiteX293" fmla="*/ 133924 w 411459"/>
                <a:gd name="connsiteY293" fmla="*/ 34172 h 214714"/>
                <a:gd name="connsiteX294" fmla="*/ 139391 w 411459"/>
                <a:gd name="connsiteY294" fmla="*/ 31612 h 214714"/>
                <a:gd name="connsiteX295" fmla="*/ 140706 w 411459"/>
                <a:gd name="connsiteY295" fmla="*/ 31336 h 214714"/>
                <a:gd name="connsiteX296" fmla="*/ 204588 w 411459"/>
                <a:gd name="connsiteY296" fmla="*/ 138831 h 214714"/>
                <a:gd name="connsiteX297" fmla="*/ 204865 w 411459"/>
                <a:gd name="connsiteY297" fmla="*/ 138831 h 214714"/>
                <a:gd name="connsiteX298" fmla="*/ 211509 w 411459"/>
                <a:gd name="connsiteY298" fmla="*/ 131707 h 214714"/>
                <a:gd name="connsiteX299" fmla="*/ 211509 w 411459"/>
                <a:gd name="connsiteY299" fmla="*/ 131084 h 214714"/>
                <a:gd name="connsiteX300" fmla="*/ 211993 w 411459"/>
                <a:gd name="connsiteY300" fmla="*/ 129493 h 214714"/>
                <a:gd name="connsiteX301" fmla="*/ 207633 w 411459"/>
                <a:gd name="connsiteY301" fmla="*/ 120777 h 214714"/>
                <a:gd name="connsiteX302" fmla="*/ 205418 w 411459"/>
                <a:gd name="connsiteY302" fmla="*/ 120431 h 214714"/>
                <a:gd name="connsiteX303" fmla="*/ 198843 w 411459"/>
                <a:gd name="connsiteY303" fmla="*/ 125066 h 214714"/>
                <a:gd name="connsiteX304" fmla="*/ 197875 w 411459"/>
                <a:gd name="connsiteY304" fmla="*/ 127833 h 214714"/>
                <a:gd name="connsiteX305" fmla="*/ 197528 w 411459"/>
                <a:gd name="connsiteY305" fmla="*/ 130392 h 214714"/>
                <a:gd name="connsiteX306" fmla="*/ 197528 w 411459"/>
                <a:gd name="connsiteY306" fmla="*/ 132260 h 214714"/>
                <a:gd name="connsiteX307" fmla="*/ 204519 w 411459"/>
                <a:gd name="connsiteY307" fmla="*/ 138831 h 214714"/>
                <a:gd name="connsiteX308" fmla="*/ 62221 w 411459"/>
                <a:gd name="connsiteY308" fmla="*/ 48836 h 214714"/>
                <a:gd name="connsiteX309" fmla="*/ 63466 w 411459"/>
                <a:gd name="connsiteY309" fmla="*/ 51396 h 214714"/>
                <a:gd name="connsiteX310" fmla="*/ 61667 w 411459"/>
                <a:gd name="connsiteY310" fmla="*/ 49943 h 214714"/>
                <a:gd name="connsiteX311" fmla="*/ 62221 w 411459"/>
                <a:gd name="connsiteY311" fmla="*/ 48836 h 214714"/>
                <a:gd name="connsiteX312" fmla="*/ 62221 w 411459"/>
                <a:gd name="connsiteY312" fmla="*/ 48836 h 214714"/>
                <a:gd name="connsiteX313" fmla="*/ 45610 w 411459"/>
                <a:gd name="connsiteY313" fmla="*/ 50635 h 214714"/>
                <a:gd name="connsiteX314" fmla="*/ 46164 w 411459"/>
                <a:gd name="connsiteY314" fmla="*/ 50635 h 214714"/>
                <a:gd name="connsiteX315" fmla="*/ 47548 w 411459"/>
                <a:gd name="connsiteY315" fmla="*/ 50981 h 214714"/>
                <a:gd name="connsiteX316" fmla="*/ 49140 w 411459"/>
                <a:gd name="connsiteY316" fmla="*/ 51465 h 214714"/>
                <a:gd name="connsiteX317" fmla="*/ 50247 w 411459"/>
                <a:gd name="connsiteY317" fmla="*/ 51949 h 214714"/>
                <a:gd name="connsiteX318" fmla="*/ 50247 w 411459"/>
                <a:gd name="connsiteY318" fmla="*/ 51949 h 214714"/>
                <a:gd name="connsiteX319" fmla="*/ 48586 w 411459"/>
                <a:gd name="connsiteY319" fmla="*/ 55062 h 214714"/>
                <a:gd name="connsiteX320" fmla="*/ 48032 w 411459"/>
                <a:gd name="connsiteY320" fmla="*/ 57414 h 214714"/>
                <a:gd name="connsiteX321" fmla="*/ 44572 w 411459"/>
                <a:gd name="connsiteY321" fmla="*/ 63363 h 214714"/>
                <a:gd name="connsiteX322" fmla="*/ 44572 w 411459"/>
                <a:gd name="connsiteY322" fmla="*/ 65369 h 214714"/>
                <a:gd name="connsiteX323" fmla="*/ 44433 w 411459"/>
                <a:gd name="connsiteY323" fmla="*/ 65853 h 214714"/>
                <a:gd name="connsiteX324" fmla="*/ 44433 w 411459"/>
                <a:gd name="connsiteY324" fmla="*/ 65369 h 214714"/>
                <a:gd name="connsiteX325" fmla="*/ 44226 w 411459"/>
                <a:gd name="connsiteY325" fmla="*/ 63225 h 214714"/>
                <a:gd name="connsiteX326" fmla="*/ 43534 w 411459"/>
                <a:gd name="connsiteY326" fmla="*/ 60735 h 214714"/>
                <a:gd name="connsiteX327" fmla="*/ 42634 w 411459"/>
                <a:gd name="connsiteY327" fmla="*/ 58867 h 214714"/>
                <a:gd name="connsiteX328" fmla="*/ 41527 w 411459"/>
                <a:gd name="connsiteY328" fmla="*/ 57276 h 214714"/>
                <a:gd name="connsiteX329" fmla="*/ 40073 w 411459"/>
                <a:gd name="connsiteY329" fmla="*/ 55685 h 214714"/>
                <a:gd name="connsiteX330" fmla="*/ 39727 w 411459"/>
                <a:gd name="connsiteY330" fmla="*/ 55339 h 214714"/>
                <a:gd name="connsiteX331" fmla="*/ 40835 w 411459"/>
                <a:gd name="connsiteY331" fmla="*/ 54647 h 214714"/>
                <a:gd name="connsiteX332" fmla="*/ 43118 w 411459"/>
                <a:gd name="connsiteY332" fmla="*/ 52849 h 214714"/>
                <a:gd name="connsiteX333" fmla="*/ 43603 w 411459"/>
                <a:gd name="connsiteY333" fmla="*/ 52434 h 214714"/>
                <a:gd name="connsiteX334" fmla="*/ 45541 w 411459"/>
                <a:gd name="connsiteY334" fmla="*/ 50635 h 214714"/>
                <a:gd name="connsiteX335" fmla="*/ 45541 w 411459"/>
                <a:gd name="connsiteY335" fmla="*/ 50635 h 214714"/>
                <a:gd name="connsiteX336" fmla="*/ 64989 w 411459"/>
                <a:gd name="connsiteY336" fmla="*/ 54716 h 214714"/>
                <a:gd name="connsiteX337" fmla="*/ 71011 w 411459"/>
                <a:gd name="connsiteY337" fmla="*/ 58244 h 214714"/>
                <a:gd name="connsiteX338" fmla="*/ 71287 w 411459"/>
                <a:gd name="connsiteY338" fmla="*/ 58244 h 214714"/>
                <a:gd name="connsiteX339" fmla="*/ 73018 w 411459"/>
                <a:gd name="connsiteY339" fmla="*/ 59558 h 214714"/>
                <a:gd name="connsiteX340" fmla="*/ 73156 w 411459"/>
                <a:gd name="connsiteY340" fmla="*/ 59904 h 214714"/>
                <a:gd name="connsiteX341" fmla="*/ 74540 w 411459"/>
                <a:gd name="connsiteY341" fmla="*/ 62810 h 214714"/>
                <a:gd name="connsiteX342" fmla="*/ 76755 w 411459"/>
                <a:gd name="connsiteY342" fmla="*/ 65438 h 214714"/>
                <a:gd name="connsiteX343" fmla="*/ 79247 w 411459"/>
                <a:gd name="connsiteY343" fmla="*/ 67237 h 214714"/>
                <a:gd name="connsiteX344" fmla="*/ 78347 w 411459"/>
                <a:gd name="connsiteY344" fmla="*/ 67098 h 214714"/>
                <a:gd name="connsiteX345" fmla="*/ 77240 w 411459"/>
                <a:gd name="connsiteY345" fmla="*/ 67029 h 214714"/>
                <a:gd name="connsiteX346" fmla="*/ 76963 w 411459"/>
                <a:gd name="connsiteY346" fmla="*/ 67029 h 214714"/>
                <a:gd name="connsiteX347" fmla="*/ 72602 w 411459"/>
                <a:gd name="connsiteY347" fmla="*/ 67237 h 214714"/>
                <a:gd name="connsiteX348" fmla="*/ 70526 w 411459"/>
                <a:gd name="connsiteY348" fmla="*/ 66960 h 214714"/>
                <a:gd name="connsiteX349" fmla="*/ 69626 w 411459"/>
                <a:gd name="connsiteY349" fmla="*/ 66960 h 214714"/>
                <a:gd name="connsiteX350" fmla="*/ 69211 w 411459"/>
                <a:gd name="connsiteY350" fmla="*/ 66960 h 214714"/>
                <a:gd name="connsiteX351" fmla="*/ 67619 w 411459"/>
                <a:gd name="connsiteY351" fmla="*/ 66130 h 214714"/>
                <a:gd name="connsiteX352" fmla="*/ 65612 w 411459"/>
                <a:gd name="connsiteY352" fmla="*/ 65369 h 214714"/>
                <a:gd name="connsiteX353" fmla="*/ 65266 w 411459"/>
                <a:gd name="connsiteY353" fmla="*/ 65231 h 214714"/>
                <a:gd name="connsiteX354" fmla="*/ 62913 w 411459"/>
                <a:gd name="connsiteY354" fmla="*/ 64055 h 214714"/>
                <a:gd name="connsiteX355" fmla="*/ 62151 w 411459"/>
                <a:gd name="connsiteY355" fmla="*/ 63570 h 214714"/>
                <a:gd name="connsiteX356" fmla="*/ 62083 w 411459"/>
                <a:gd name="connsiteY356" fmla="*/ 63570 h 214714"/>
                <a:gd name="connsiteX357" fmla="*/ 61944 w 411459"/>
                <a:gd name="connsiteY357" fmla="*/ 63225 h 214714"/>
                <a:gd name="connsiteX358" fmla="*/ 62428 w 411459"/>
                <a:gd name="connsiteY358" fmla="*/ 62256 h 214714"/>
                <a:gd name="connsiteX359" fmla="*/ 64020 w 411459"/>
                <a:gd name="connsiteY359" fmla="*/ 59627 h 214714"/>
                <a:gd name="connsiteX360" fmla="*/ 64920 w 411459"/>
                <a:gd name="connsiteY360" fmla="*/ 54786 h 214714"/>
                <a:gd name="connsiteX361" fmla="*/ 33014 w 411459"/>
                <a:gd name="connsiteY361" fmla="*/ 138 h 214714"/>
                <a:gd name="connsiteX362" fmla="*/ 27477 w 411459"/>
                <a:gd name="connsiteY362" fmla="*/ 277 h 214714"/>
                <a:gd name="connsiteX363" fmla="*/ 22978 w 411459"/>
                <a:gd name="connsiteY363" fmla="*/ 1868 h 214714"/>
                <a:gd name="connsiteX364" fmla="*/ 15019 w 411459"/>
                <a:gd name="connsiteY364" fmla="*/ 6710 h 214714"/>
                <a:gd name="connsiteX365" fmla="*/ 6506 w 411459"/>
                <a:gd name="connsiteY365" fmla="*/ 10030 h 214714"/>
                <a:gd name="connsiteX366" fmla="*/ 4845 w 411459"/>
                <a:gd name="connsiteY366" fmla="*/ 11898 h 214714"/>
                <a:gd name="connsiteX367" fmla="*/ 3876 w 411459"/>
                <a:gd name="connsiteY367" fmla="*/ 14457 h 214714"/>
                <a:gd name="connsiteX368" fmla="*/ 0 w 411459"/>
                <a:gd name="connsiteY368" fmla="*/ 21306 h 214714"/>
                <a:gd name="connsiteX369" fmla="*/ 277 w 411459"/>
                <a:gd name="connsiteY369" fmla="*/ 22205 h 214714"/>
                <a:gd name="connsiteX370" fmla="*/ 5606 w 411459"/>
                <a:gd name="connsiteY370" fmla="*/ 21721 h 214714"/>
                <a:gd name="connsiteX371" fmla="*/ 8029 w 411459"/>
                <a:gd name="connsiteY371" fmla="*/ 22066 h 214714"/>
                <a:gd name="connsiteX372" fmla="*/ 11074 w 411459"/>
                <a:gd name="connsiteY372" fmla="*/ 22896 h 214714"/>
                <a:gd name="connsiteX373" fmla="*/ 14119 w 411459"/>
                <a:gd name="connsiteY373" fmla="*/ 23934 h 214714"/>
                <a:gd name="connsiteX374" fmla="*/ 16334 w 411459"/>
                <a:gd name="connsiteY374" fmla="*/ 24972 h 214714"/>
                <a:gd name="connsiteX375" fmla="*/ 17718 w 411459"/>
                <a:gd name="connsiteY375" fmla="*/ 25733 h 214714"/>
                <a:gd name="connsiteX376" fmla="*/ 18479 w 411459"/>
                <a:gd name="connsiteY376" fmla="*/ 27393 h 214714"/>
                <a:gd name="connsiteX377" fmla="*/ 18894 w 411459"/>
                <a:gd name="connsiteY377" fmla="*/ 28638 h 214714"/>
                <a:gd name="connsiteX378" fmla="*/ 19379 w 411459"/>
                <a:gd name="connsiteY378" fmla="*/ 31474 h 214714"/>
                <a:gd name="connsiteX379" fmla="*/ 19794 w 411459"/>
                <a:gd name="connsiteY379" fmla="*/ 32719 h 214714"/>
                <a:gd name="connsiteX380" fmla="*/ 23117 w 411459"/>
                <a:gd name="connsiteY380" fmla="*/ 36731 h 214714"/>
                <a:gd name="connsiteX381" fmla="*/ 27477 w 411459"/>
                <a:gd name="connsiteY381" fmla="*/ 38806 h 214714"/>
                <a:gd name="connsiteX382" fmla="*/ 32529 w 411459"/>
                <a:gd name="connsiteY382" fmla="*/ 39637 h 214714"/>
                <a:gd name="connsiteX383" fmla="*/ 43257 w 411459"/>
                <a:gd name="connsiteY383" fmla="*/ 39637 h 214714"/>
                <a:gd name="connsiteX384" fmla="*/ 48932 w 411459"/>
                <a:gd name="connsiteY384" fmla="*/ 39014 h 214714"/>
                <a:gd name="connsiteX385" fmla="*/ 54538 w 411459"/>
                <a:gd name="connsiteY385" fmla="*/ 37907 h 214714"/>
                <a:gd name="connsiteX386" fmla="*/ 59660 w 411459"/>
                <a:gd name="connsiteY386" fmla="*/ 36247 h 214714"/>
                <a:gd name="connsiteX387" fmla="*/ 59314 w 411459"/>
                <a:gd name="connsiteY387" fmla="*/ 37423 h 214714"/>
                <a:gd name="connsiteX388" fmla="*/ 58760 w 411459"/>
                <a:gd name="connsiteY388" fmla="*/ 38460 h 214714"/>
                <a:gd name="connsiteX389" fmla="*/ 57930 w 411459"/>
                <a:gd name="connsiteY389" fmla="*/ 39429 h 214714"/>
                <a:gd name="connsiteX390" fmla="*/ 56961 w 411459"/>
                <a:gd name="connsiteY390" fmla="*/ 40190 h 214714"/>
                <a:gd name="connsiteX391" fmla="*/ 59106 w 411459"/>
                <a:gd name="connsiteY391" fmla="*/ 40882 h 214714"/>
                <a:gd name="connsiteX392" fmla="*/ 58137 w 411459"/>
                <a:gd name="connsiteY392" fmla="*/ 42680 h 214714"/>
                <a:gd name="connsiteX393" fmla="*/ 56130 w 411459"/>
                <a:gd name="connsiteY393" fmla="*/ 44963 h 214714"/>
                <a:gd name="connsiteX394" fmla="*/ 55092 w 411459"/>
                <a:gd name="connsiteY394" fmla="*/ 47107 h 214714"/>
                <a:gd name="connsiteX395" fmla="*/ 53431 w 411459"/>
                <a:gd name="connsiteY395" fmla="*/ 45931 h 214714"/>
                <a:gd name="connsiteX396" fmla="*/ 51286 w 411459"/>
                <a:gd name="connsiteY396" fmla="*/ 44963 h 214714"/>
                <a:gd name="connsiteX397" fmla="*/ 49002 w 411459"/>
                <a:gd name="connsiteY397" fmla="*/ 44271 h 214714"/>
                <a:gd name="connsiteX398" fmla="*/ 46856 w 411459"/>
                <a:gd name="connsiteY398" fmla="*/ 43856 h 214714"/>
                <a:gd name="connsiteX399" fmla="*/ 44018 w 411459"/>
                <a:gd name="connsiteY399" fmla="*/ 43648 h 214714"/>
                <a:gd name="connsiteX400" fmla="*/ 42288 w 411459"/>
                <a:gd name="connsiteY400" fmla="*/ 44202 h 214714"/>
                <a:gd name="connsiteX401" fmla="*/ 40765 w 411459"/>
                <a:gd name="connsiteY401" fmla="*/ 45516 h 214714"/>
                <a:gd name="connsiteX402" fmla="*/ 38689 w 411459"/>
                <a:gd name="connsiteY402" fmla="*/ 47522 h 214714"/>
                <a:gd name="connsiteX403" fmla="*/ 36405 w 411459"/>
                <a:gd name="connsiteY403" fmla="*/ 49321 h 214714"/>
                <a:gd name="connsiteX404" fmla="*/ 34813 w 411459"/>
                <a:gd name="connsiteY404" fmla="*/ 49874 h 214714"/>
                <a:gd name="connsiteX405" fmla="*/ 33152 w 411459"/>
                <a:gd name="connsiteY405" fmla="*/ 49598 h 214714"/>
                <a:gd name="connsiteX406" fmla="*/ 30660 w 411459"/>
                <a:gd name="connsiteY406" fmla="*/ 49044 h 214714"/>
                <a:gd name="connsiteX407" fmla="*/ 27408 w 411459"/>
                <a:gd name="connsiteY407" fmla="*/ 48698 h 214714"/>
                <a:gd name="connsiteX408" fmla="*/ 24847 w 411459"/>
                <a:gd name="connsiteY408" fmla="*/ 48975 h 214714"/>
                <a:gd name="connsiteX409" fmla="*/ 19241 w 411459"/>
                <a:gd name="connsiteY409" fmla="*/ 50497 h 214714"/>
                <a:gd name="connsiteX410" fmla="*/ 21248 w 411459"/>
                <a:gd name="connsiteY410" fmla="*/ 52849 h 214714"/>
                <a:gd name="connsiteX411" fmla="*/ 24639 w 411459"/>
                <a:gd name="connsiteY411" fmla="*/ 54578 h 214714"/>
                <a:gd name="connsiteX412" fmla="*/ 28446 w 411459"/>
                <a:gd name="connsiteY412" fmla="*/ 56031 h 214714"/>
                <a:gd name="connsiteX413" fmla="*/ 31560 w 411459"/>
                <a:gd name="connsiteY413" fmla="*/ 57760 h 214714"/>
                <a:gd name="connsiteX414" fmla="*/ 34882 w 411459"/>
                <a:gd name="connsiteY414" fmla="*/ 60389 h 214714"/>
                <a:gd name="connsiteX415" fmla="*/ 36336 w 411459"/>
                <a:gd name="connsiteY415" fmla="*/ 61980 h 214714"/>
                <a:gd name="connsiteX416" fmla="*/ 37236 w 411459"/>
                <a:gd name="connsiteY416" fmla="*/ 63847 h 214714"/>
                <a:gd name="connsiteX417" fmla="*/ 37443 w 411459"/>
                <a:gd name="connsiteY417" fmla="*/ 65992 h 214714"/>
                <a:gd name="connsiteX418" fmla="*/ 36336 w 411459"/>
                <a:gd name="connsiteY418" fmla="*/ 69312 h 214714"/>
                <a:gd name="connsiteX419" fmla="*/ 36128 w 411459"/>
                <a:gd name="connsiteY419" fmla="*/ 71387 h 214714"/>
                <a:gd name="connsiteX420" fmla="*/ 37236 w 411459"/>
                <a:gd name="connsiteY420" fmla="*/ 74638 h 214714"/>
                <a:gd name="connsiteX421" fmla="*/ 39520 w 411459"/>
                <a:gd name="connsiteY421" fmla="*/ 76852 h 214714"/>
                <a:gd name="connsiteX422" fmla="*/ 42565 w 411459"/>
                <a:gd name="connsiteY422" fmla="*/ 77682 h 214714"/>
                <a:gd name="connsiteX423" fmla="*/ 45887 w 411459"/>
                <a:gd name="connsiteY423" fmla="*/ 76921 h 214714"/>
                <a:gd name="connsiteX424" fmla="*/ 48102 w 411459"/>
                <a:gd name="connsiteY424" fmla="*/ 74569 h 214714"/>
                <a:gd name="connsiteX425" fmla="*/ 50178 w 411459"/>
                <a:gd name="connsiteY425" fmla="*/ 70626 h 214714"/>
                <a:gd name="connsiteX426" fmla="*/ 51493 w 411459"/>
                <a:gd name="connsiteY426" fmla="*/ 66476 h 214714"/>
                <a:gd name="connsiteX427" fmla="*/ 51493 w 411459"/>
                <a:gd name="connsiteY427" fmla="*/ 63432 h 214714"/>
                <a:gd name="connsiteX428" fmla="*/ 53985 w 411459"/>
                <a:gd name="connsiteY428" fmla="*/ 62256 h 214714"/>
                <a:gd name="connsiteX429" fmla="*/ 55300 w 411459"/>
                <a:gd name="connsiteY429" fmla="*/ 56653 h 214714"/>
                <a:gd name="connsiteX430" fmla="*/ 58207 w 411459"/>
                <a:gd name="connsiteY430" fmla="*/ 55962 h 214714"/>
                <a:gd name="connsiteX431" fmla="*/ 56476 w 411459"/>
                <a:gd name="connsiteY431" fmla="*/ 58797 h 214714"/>
                <a:gd name="connsiteX432" fmla="*/ 55161 w 411459"/>
                <a:gd name="connsiteY432" fmla="*/ 61357 h 214714"/>
                <a:gd name="connsiteX433" fmla="*/ 54884 w 411459"/>
                <a:gd name="connsiteY433" fmla="*/ 64055 h 214714"/>
                <a:gd name="connsiteX434" fmla="*/ 56199 w 411459"/>
                <a:gd name="connsiteY434" fmla="*/ 67237 h 214714"/>
                <a:gd name="connsiteX435" fmla="*/ 57722 w 411459"/>
                <a:gd name="connsiteY435" fmla="*/ 68828 h 214714"/>
                <a:gd name="connsiteX436" fmla="*/ 59522 w 411459"/>
                <a:gd name="connsiteY436" fmla="*/ 70004 h 214714"/>
                <a:gd name="connsiteX437" fmla="*/ 62982 w 411459"/>
                <a:gd name="connsiteY437" fmla="*/ 71664 h 214714"/>
                <a:gd name="connsiteX438" fmla="*/ 63259 w 411459"/>
                <a:gd name="connsiteY438" fmla="*/ 71664 h 214714"/>
                <a:gd name="connsiteX439" fmla="*/ 65266 w 411459"/>
                <a:gd name="connsiteY439" fmla="*/ 72425 h 214714"/>
                <a:gd name="connsiteX440" fmla="*/ 65543 w 411459"/>
                <a:gd name="connsiteY440" fmla="*/ 72563 h 214714"/>
                <a:gd name="connsiteX441" fmla="*/ 66720 w 411459"/>
                <a:gd name="connsiteY441" fmla="*/ 74085 h 214714"/>
                <a:gd name="connsiteX442" fmla="*/ 67135 w 411459"/>
                <a:gd name="connsiteY442" fmla="*/ 74431 h 214714"/>
                <a:gd name="connsiteX443" fmla="*/ 67689 w 411459"/>
                <a:gd name="connsiteY443" fmla="*/ 74431 h 214714"/>
                <a:gd name="connsiteX444" fmla="*/ 69072 w 411459"/>
                <a:gd name="connsiteY444" fmla="*/ 73808 h 214714"/>
                <a:gd name="connsiteX445" fmla="*/ 69696 w 411459"/>
                <a:gd name="connsiteY445" fmla="*/ 73808 h 214714"/>
                <a:gd name="connsiteX446" fmla="*/ 72395 w 411459"/>
                <a:gd name="connsiteY446" fmla="*/ 74085 h 214714"/>
                <a:gd name="connsiteX447" fmla="*/ 77378 w 411459"/>
                <a:gd name="connsiteY447" fmla="*/ 73877 h 214714"/>
                <a:gd name="connsiteX448" fmla="*/ 79939 w 411459"/>
                <a:gd name="connsiteY448" fmla="*/ 74292 h 214714"/>
                <a:gd name="connsiteX449" fmla="*/ 75994 w 411459"/>
                <a:gd name="connsiteY449" fmla="*/ 74984 h 214714"/>
                <a:gd name="connsiteX450" fmla="*/ 77586 w 411459"/>
                <a:gd name="connsiteY450" fmla="*/ 78304 h 214714"/>
                <a:gd name="connsiteX451" fmla="*/ 81808 w 411459"/>
                <a:gd name="connsiteY451" fmla="*/ 82247 h 214714"/>
                <a:gd name="connsiteX452" fmla="*/ 85614 w 411459"/>
                <a:gd name="connsiteY452" fmla="*/ 84530 h 214714"/>
                <a:gd name="connsiteX453" fmla="*/ 89698 w 411459"/>
                <a:gd name="connsiteY453" fmla="*/ 85222 h 214714"/>
                <a:gd name="connsiteX454" fmla="*/ 98349 w 411459"/>
                <a:gd name="connsiteY454" fmla="*/ 85706 h 214714"/>
                <a:gd name="connsiteX455" fmla="*/ 102640 w 411459"/>
                <a:gd name="connsiteY455" fmla="*/ 86605 h 214714"/>
                <a:gd name="connsiteX456" fmla="*/ 114337 w 411459"/>
                <a:gd name="connsiteY456" fmla="*/ 91863 h 214714"/>
                <a:gd name="connsiteX457" fmla="*/ 124303 w 411459"/>
                <a:gd name="connsiteY457" fmla="*/ 95114 h 214714"/>
                <a:gd name="connsiteX458" fmla="*/ 127418 w 411459"/>
                <a:gd name="connsiteY458" fmla="*/ 95598 h 214714"/>
                <a:gd name="connsiteX459" fmla="*/ 129632 w 411459"/>
                <a:gd name="connsiteY459" fmla="*/ 95183 h 214714"/>
                <a:gd name="connsiteX460" fmla="*/ 131986 w 411459"/>
                <a:gd name="connsiteY460" fmla="*/ 98088 h 214714"/>
                <a:gd name="connsiteX461" fmla="*/ 135861 w 411459"/>
                <a:gd name="connsiteY461" fmla="*/ 100302 h 214714"/>
                <a:gd name="connsiteX462" fmla="*/ 140014 w 411459"/>
                <a:gd name="connsiteY462" fmla="*/ 102308 h 214714"/>
                <a:gd name="connsiteX463" fmla="*/ 143267 w 411459"/>
                <a:gd name="connsiteY463" fmla="*/ 104383 h 214714"/>
                <a:gd name="connsiteX464" fmla="*/ 145343 w 411459"/>
                <a:gd name="connsiteY464" fmla="*/ 107288 h 214714"/>
                <a:gd name="connsiteX465" fmla="*/ 146243 w 411459"/>
                <a:gd name="connsiteY465" fmla="*/ 109640 h 214714"/>
                <a:gd name="connsiteX466" fmla="*/ 147697 w 411459"/>
                <a:gd name="connsiteY466" fmla="*/ 110885 h 214714"/>
                <a:gd name="connsiteX467" fmla="*/ 151572 w 411459"/>
                <a:gd name="connsiteY467" fmla="*/ 110470 h 214714"/>
                <a:gd name="connsiteX468" fmla="*/ 150534 w 411459"/>
                <a:gd name="connsiteY468" fmla="*/ 110955 h 214714"/>
                <a:gd name="connsiteX469" fmla="*/ 149842 w 411459"/>
                <a:gd name="connsiteY469" fmla="*/ 111577 h 214714"/>
                <a:gd name="connsiteX470" fmla="*/ 148665 w 411459"/>
                <a:gd name="connsiteY470" fmla="*/ 113168 h 214714"/>
                <a:gd name="connsiteX471" fmla="*/ 149565 w 411459"/>
                <a:gd name="connsiteY471" fmla="*/ 113375 h 214714"/>
                <a:gd name="connsiteX472" fmla="*/ 151295 w 411459"/>
                <a:gd name="connsiteY472" fmla="*/ 113929 h 214714"/>
                <a:gd name="connsiteX473" fmla="*/ 152264 w 411459"/>
                <a:gd name="connsiteY473" fmla="*/ 113929 h 214714"/>
                <a:gd name="connsiteX474" fmla="*/ 151088 w 411459"/>
                <a:gd name="connsiteY474" fmla="*/ 118148 h 214714"/>
                <a:gd name="connsiteX475" fmla="*/ 154202 w 411459"/>
                <a:gd name="connsiteY475" fmla="*/ 124720 h 214714"/>
                <a:gd name="connsiteX476" fmla="*/ 158839 w 411459"/>
                <a:gd name="connsiteY476" fmla="*/ 131222 h 214714"/>
                <a:gd name="connsiteX477" fmla="*/ 162507 w 411459"/>
                <a:gd name="connsiteY477" fmla="*/ 135165 h 214714"/>
                <a:gd name="connsiteX478" fmla="*/ 157940 w 411459"/>
                <a:gd name="connsiteY478" fmla="*/ 136963 h 214714"/>
                <a:gd name="connsiteX479" fmla="*/ 159462 w 411459"/>
                <a:gd name="connsiteY479" fmla="*/ 139592 h 214714"/>
                <a:gd name="connsiteX480" fmla="*/ 164169 w 411459"/>
                <a:gd name="connsiteY480" fmla="*/ 141736 h 214714"/>
                <a:gd name="connsiteX481" fmla="*/ 168944 w 411459"/>
                <a:gd name="connsiteY481" fmla="*/ 142083 h 214714"/>
                <a:gd name="connsiteX482" fmla="*/ 166660 w 411459"/>
                <a:gd name="connsiteY482" fmla="*/ 142636 h 214714"/>
                <a:gd name="connsiteX483" fmla="*/ 162161 w 411459"/>
                <a:gd name="connsiteY483" fmla="*/ 142498 h 214714"/>
                <a:gd name="connsiteX484" fmla="*/ 160016 w 411459"/>
                <a:gd name="connsiteY484" fmla="*/ 143397 h 214714"/>
                <a:gd name="connsiteX485" fmla="*/ 163130 w 411459"/>
                <a:gd name="connsiteY485" fmla="*/ 146025 h 214714"/>
                <a:gd name="connsiteX486" fmla="*/ 164584 w 411459"/>
                <a:gd name="connsiteY486" fmla="*/ 147616 h 214714"/>
                <a:gd name="connsiteX487" fmla="*/ 165553 w 411459"/>
                <a:gd name="connsiteY487" fmla="*/ 148931 h 214714"/>
                <a:gd name="connsiteX488" fmla="*/ 166245 w 411459"/>
                <a:gd name="connsiteY488" fmla="*/ 150867 h 214714"/>
                <a:gd name="connsiteX489" fmla="*/ 166245 w 411459"/>
                <a:gd name="connsiteY489" fmla="*/ 152389 h 214714"/>
                <a:gd name="connsiteX490" fmla="*/ 162923 w 411459"/>
                <a:gd name="connsiteY490" fmla="*/ 159929 h 214714"/>
                <a:gd name="connsiteX491" fmla="*/ 162369 w 411459"/>
                <a:gd name="connsiteY491" fmla="*/ 162005 h 214714"/>
                <a:gd name="connsiteX492" fmla="*/ 162715 w 411459"/>
                <a:gd name="connsiteY492" fmla="*/ 163526 h 214714"/>
                <a:gd name="connsiteX493" fmla="*/ 164515 w 411459"/>
                <a:gd name="connsiteY493" fmla="*/ 163872 h 214714"/>
                <a:gd name="connsiteX494" fmla="*/ 166937 w 411459"/>
                <a:gd name="connsiteY494" fmla="*/ 162627 h 214714"/>
                <a:gd name="connsiteX495" fmla="*/ 169083 w 411459"/>
                <a:gd name="connsiteY495" fmla="*/ 160621 h 214714"/>
                <a:gd name="connsiteX496" fmla="*/ 170328 w 411459"/>
                <a:gd name="connsiteY496" fmla="*/ 158684 h 214714"/>
                <a:gd name="connsiteX497" fmla="*/ 172751 w 411459"/>
                <a:gd name="connsiteY497" fmla="*/ 162488 h 214714"/>
                <a:gd name="connsiteX498" fmla="*/ 178357 w 411459"/>
                <a:gd name="connsiteY498" fmla="*/ 162627 h 214714"/>
                <a:gd name="connsiteX499" fmla="*/ 184378 w 411459"/>
                <a:gd name="connsiteY499" fmla="*/ 160413 h 214714"/>
                <a:gd name="connsiteX500" fmla="*/ 188323 w 411459"/>
                <a:gd name="connsiteY500" fmla="*/ 157508 h 214714"/>
                <a:gd name="connsiteX501" fmla="*/ 186731 w 411459"/>
                <a:gd name="connsiteY501" fmla="*/ 160413 h 214714"/>
                <a:gd name="connsiteX502" fmla="*/ 186039 w 411459"/>
                <a:gd name="connsiteY502" fmla="*/ 161866 h 214714"/>
                <a:gd name="connsiteX503" fmla="*/ 186039 w 411459"/>
                <a:gd name="connsiteY503" fmla="*/ 163250 h 214714"/>
                <a:gd name="connsiteX504" fmla="*/ 187285 w 411459"/>
                <a:gd name="connsiteY504" fmla="*/ 165256 h 214714"/>
                <a:gd name="connsiteX505" fmla="*/ 189708 w 411459"/>
                <a:gd name="connsiteY505" fmla="*/ 167331 h 214714"/>
                <a:gd name="connsiteX506" fmla="*/ 194206 w 411459"/>
                <a:gd name="connsiteY506" fmla="*/ 170582 h 214714"/>
                <a:gd name="connsiteX507" fmla="*/ 202858 w 411459"/>
                <a:gd name="connsiteY507" fmla="*/ 179920 h 214714"/>
                <a:gd name="connsiteX508" fmla="*/ 206180 w 411459"/>
                <a:gd name="connsiteY508" fmla="*/ 182618 h 214714"/>
                <a:gd name="connsiteX509" fmla="*/ 206180 w 411459"/>
                <a:gd name="connsiteY509" fmla="*/ 182618 h 214714"/>
                <a:gd name="connsiteX510" fmla="*/ 208602 w 411459"/>
                <a:gd name="connsiteY510" fmla="*/ 184140 h 214714"/>
                <a:gd name="connsiteX511" fmla="*/ 211024 w 411459"/>
                <a:gd name="connsiteY511" fmla="*/ 184347 h 214714"/>
                <a:gd name="connsiteX512" fmla="*/ 216285 w 411459"/>
                <a:gd name="connsiteY512" fmla="*/ 183655 h 214714"/>
                <a:gd name="connsiteX513" fmla="*/ 231442 w 411459"/>
                <a:gd name="connsiteY513" fmla="*/ 184209 h 214714"/>
                <a:gd name="connsiteX514" fmla="*/ 238086 w 411459"/>
                <a:gd name="connsiteY514" fmla="*/ 186146 h 214714"/>
                <a:gd name="connsiteX515" fmla="*/ 241201 w 411459"/>
                <a:gd name="connsiteY515" fmla="*/ 186146 h 214714"/>
                <a:gd name="connsiteX516" fmla="*/ 244038 w 411459"/>
                <a:gd name="connsiteY516" fmla="*/ 185178 h 214714"/>
                <a:gd name="connsiteX517" fmla="*/ 249852 w 411459"/>
                <a:gd name="connsiteY517" fmla="*/ 181995 h 214714"/>
                <a:gd name="connsiteX518" fmla="*/ 254489 w 411459"/>
                <a:gd name="connsiteY518" fmla="*/ 179989 h 214714"/>
                <a:gd name="connsiteX519" fmla="*/ 256012 w 411459"/>
                <a:gd name="connsiteY519" fmla="*/ 178467 h 214714"/>
                <a:gd name="connsiteX520" fmla="*/ 256427 w 411459"/>
                <a:gd name="connsiteY520" fmla="*/ 175908 h 214714"/>
                <a:gd name="connsiteX521" fmla="*/ 255596 w 411459"/>
                <a:gd name="connsiteY521" fmla="*/ 173833 h 214714"/>
                <a:gd name="connsiteX522" fmla="*/ 253935 w 411459"/>
                <a:gd name="connsiteY522" fmla="*/ 171827 h 214714"/>
                <a:gd name="connsiteX523" fmla="*/ 251859 w 411459"/>
                <a:gd name="connsiteY523" fmla="*/ 170098 h 214714"/>
                <a:gd name="connsiteX524" fmla="*/ 250060 w 411459"/>
                <a:gd name="connsiteY524" fmla="*/ 168783 h 214714"/>
                <a:gd name="connsiteX525" fmla="*/ 247637 w 411459"/>
                <a:gd name="connsiteY525" fmla="*/ 167608 h 214714"/>
                <a:gd name="connsiteX526" fmla="*/ 245077 w 411459"/>
                <a:gd name="connsiteY526" fmla="*/ 166916 h 214714"/>
                <a:gd name="connsiteX527" fmla="*/ 236702 w 411459"/>
                <a:gd name="connsiteY527" fmla="*/ 165671 h 214714"/>
                <a:gd name="connsiteX528" fmla="*/ 235456 w 411459"/>
                <a:gd name="connsiteY528" fmla="*/ 165256 h 214714"/>
                <a:gd name="connsiteX529" fmla="*/ 234626 w 411459"/>
                <a:gd name="connsiteY529" fmla="*/ 164564 h 214714"/>
                <a:gd name="connsiteX530" fmla="*/ 234280 w 411459"/>
                <a:gd name="connsiteY530" fmla="*/ 163734 h 214714"/>
                <a:gd name="connsiteX531" fmla="*/ 233587 w 411459"/>
                <a:gd name="connsiteY531" fmla="*/ 163111 h 214714"/>
                <a:gd name="connsiteX532" fmla="*/ 231788 w 411459"/>
                <a:gd name="connsiteY532" fmla="*/ 163250 h 214714"/>
                <a:gd name="connsiteX533" fmla="*/ 233518 w 411459"/>
                <a:gd name="connsiteY533" fmla="*/ 162627 h 214714"/>
                <a:gd name="connsiteX534" fmla="*/ 234418 w 411459"/>
                <a:gd name="connsiteY534" fmla="*/ 163111 h 214714"/>
                <a:gd name="connsiteX535" fmla="*/ 235041 w 411459"/>
                <a:gd name="connsiteY535" fmla="*/ 164080 h 214714"/>
                <a:gd name="connsiteX536" fmla="*/ 236010 w 411459"/>
                <a:gd name="connsiteY536" fmla="*/ 164771 h 214714"/>
                <a:gd name="connsiteX537" fmla="*/ 237740 w 411459"/>
                <a:gd name="connsiteY537" fmla="*/ 165117 h 214714"/>
                <a:gd name="connsiteX538" fmla="*/ 252067 w 411459"/>
                <a:gd name="connsiteY538" fmla="*/ 164771 h 214714"/>
                <a:gd name="connsiteX539" fmla="*/ 256427 w 411459"/>
                <a:gd name="connsiteY539" fmla="*/ 164356 h 214714"/>
                <a:gd name="connsiteX540" fmla="*/ 260995 w 411459"/>
                <a:gd name="connsiteY540" fmla="*/ 163318 h 214714"/>
                <a:gd name="connsiteX541" fmla="*/ 260234 w 411459"/>
                <a:gd name="connsiteY541" fmla="*/ 161105 h 214714"/>
                <a:gd name="connsiteX542" fmla="*/ 259680 w 411459"/>
                <a:gd name="connsiteY542" fmla="*/ 160068 h 214714"/>
                <a:gd name="connsiteX543" fmla="*/ 259057 w 411459"/>
                <a:gd name="connsiteY543" fmla="*/ 159099 h 214714"/>
                <a:gd name="connsiteX544" fmla="*/ 260995 w 411459"/>
                <a:gd name="connsiteY544" fmla="*/ 158892 h 214714"/>
                <a:gd name="connsiteX545" fmla="*/ 264802 w 411459"/>
                <a:gd name="connsiteY545" fmla="*/ 159514 h 214714"/>
                <a:gd name="connsiteX546" fmla="*/ 266739 w 411459"/>
                <a:gd name="connsiteY546" fmla="*/ 159376 h 214714"/>
                <a:gd name="connsiteX547" fmla="*/ 265771 w 411459"/>
                <a:gd name="connsiteY547" fmla="*/ 157785 h 214714"/>
                <a:gd name="connsiteX548" fmla="*/ 266324 w 411459"/>
                <a:gd name="connsiteY548" fmla="*/ 157785 h 214714"/>
                <a:gd name="connsiteX549" fmla="*/ 267847 w 411459"/>
                <a:gd name="connsiteY549" fmla="*/ 157785 h 214714"/>
                <a:gd name="connsiteX550" fmla="*/ 265355 w 411459"/>
                <a:gd name="connsiteY550" fmla="*/ 152389 h 214714"/>
                <a:gd name="connsiteX551" fmla="*/ 263832 w 411459"/>
                <a:gd name="connsiteY551" fmla="*/ 149830 h 214714"/>
                <a:gd name="connsiteX552" fmla="*/ 261895 w 411459"/>
                <a:gd name="connsiteY552" fmla="*/ 147686 h 214714"/>
                <a:gd name="connsiteX553" fmla="*/ 264178 w 411459"/>
                <a:gd name="connsiteY553" fmla="*/ 149276 h 214714"/>
                <a:gd name="connsiteX554" fmla="*/ 266186 w 411459"/>
                <a:gd name="connsiteY554" fmla="*/ 151144 h 214714"/>
                <a:gd name="connsiteX555" fmla="*/ 268331 w 411459"/>
                <a:gd name="connsiteY555" fmla="*/ 152804 h 214714"/>
                <a:gd name="connsiteX556" fmla="*/ 271169 w 411459"/>
                <a:gd name="connsiteY556" fmla="*/ 153565 h 214714"/>
                <a:gd name="connsiteX557" fmla="*/ 273245 w 411459"/>
                <a:gd name="connsiteY557" fmla="*/ 153427 h 214714"/>
                <a:gd name="connsiteX558" fmla="*/ 274975 w 411459"/>
                <a:gd name="connsiteY558" fmla="*/ 152804 h 214714"/>
                <a:gd name="connsiteX559" fmla="*/ 278159 w 411459"/>
                <a:gd name="connsiteY559" fmla="*/ 151352 h 214714"/>
                <a:gd name="connsiteX560" fmla="*/ 280028 w 411459"/>
                <a:gd name="connsiteY560" fmla="*/ 150867 h 214714"/>
                <a:gd name="connsiteX561" fmla="*/ 280997 w 411459"/>
                <a:gd name="connsiteY561" fmla="*/ 150729 h 214714"/>
                <a:gd name="connsiteX562" fmla="*/ 282381 w 411459"/>
                <a:gd name="connsiteY562" fmla="*/ 150729 h 214714"/>
                <a:gd name="connsiteX563" fmla="*/ 283835 w 411459"/>
                <a:gd name="connsiteY563" fmla="*/ 150867 h 214714"/>
                <a:gd name="connsiteX564" fmla="*/ 285219 w 411459"/>
                <a:gd name="connsiteY564" fmla="*/ 151282 h 214714"/>
                <a:gd name="connsiteX565" fmla="*/ 287226 w 411459"/>
                <a:gd name="connsiteY565" fmla="*/ 152251 h 214714"/>
                <a:gd name="connsiteX566" fmla="*/ 287849 w 411459"/>
                <a:gd name="connsiteY566" fmla="*/ 152735 h 214714"/>
                <a:gd name="connsiteX567" fmla="*/ 289441 w 411459"/>
                <a:gd name="connsiteY567" fmla="*/ 154395 h 214714"/>
                <a:gd name="connsiteX568" fmla="*/ 290410 w 411459"/>
                <a:gd name="connsiteY568" fmla="*/ 155018 h 214714"/>
                <a:gd name="connsiteX569" fmla="*/ 291794 w 411459"/>
                <a:gd name="connsiteY569" fmla="*/ 155502 h 214714"/>
                <a:gd name="connsiteX570" fmla="*/ 306328 w 411459"/>
                <a:gd name="connsiteY570" fmla="*/ 158546 h 214714"/>
                <a:gd name="connsiteX571" fmla="*/ 310827 w 411459"/>
                <a:gd name="connsiteY571" fmla="*/ 160621 h 214714"/>
                <a:gd name="connsiteX572" fmla="*/ 314495 w 411459"/>
                <a:gd name="connsiteY572" fmla="*/ 164080 h 214714"/>
                <a:gd name="connsiteX573" fmla="*/ 321278 w 411459"/>
                <a:gd name="connsiteY573" fmla="*/ 175424 h 214714"/>
                <a:gd name="connsiteX574" fmla="*/ 325984 w 411459"/>
                <a:gd name="connsiteY574" fmla="*/ 180612 h 214714"/>
                <a:gd name="connsiteX575" fmla="*/ 330691 w 411459"/>
                <a:gd name="connsiteY575" fmla="*/ 181165 h 214714"/>
                <a:gd name="connsiteX576" fmla="*/ 329998 w 411459"/>
                <a:gd name="connsiteY576" fmla="*/ 184347 h 214714"/>
                <a:gd name="connsiteX577" fmla="*/ 331175 w 411459"/>
                <a:gd name="connsiteY577" fmla="*/ 186907 h 214714"/>
                <a:gd name="connsiteX578" fmla="*/ 333459 w 411459"/>
                <a:gd name="connsiteY578" fmla="*/ 189051 h 214714"/>
                <a:gd name="connsiteX579" fmla="*/ 336020 w 411459"/>
                <a:gd name="connsiteY579" fmla="*/ 190919 h 214714"/>
                <a:gd name="connsiteX580" fmla="*/ 338234 w 411459"/>
                <a:gd name="connsiteY580" fmla="*/ 192925 h 214714"/>
                <a:gd name="connsiteX581" fmla="*/ 343633 w 411459"/>
                <a:gd name="connsiteY581" fmla="*/ 199566 h 214714"/>
                <a:gd name="connsiteX582" fmla="*/ 348062 w 411459"/>
                <a:gd name="connsiteY582" fmla="*/ 202402 h 214714"/>
                <a:gd name="connsiteX583" fmla="*/ 353530 w 411459"/>
                <a:gd name="connsiteY583" fmla="*/ 203785 h 214714"/>
                <a:gd name="connsiteX584" fmla="*/ 383014 w 411459"/>
                <a:gd name="connsiteY584" fmla="*/ 206898 h 214714"/>
                <a:gd name="connsiteX585" fmla="*/ 388758 w 411459"/>
                <a:gd name="connsiteY585" fmla="*/ 208420 h 214714"/>
                <a:gd name="connsiteX586" fmla="*/ 390904 w 411459"/>
                <a:gd name="connsiteY586" fmla="*/ 209596 h 214714"/>
                <a:gd name="connsiteX587" fmla="*/ 394434 w 411459"/>
                <a:gd name="connsiteY587" fmla="*/ 212708 h 214714"/>
                <a:gd name="connsiteX588" fmla="*/ 396441 w 411459"/>
                <a:gd name="connsiteY588" fmla="*/ 213953 h 214714"/>
                <a:gd name="connsiteX589" fmla="*/ 399348 w 411459"/>
                <a:gd name="connsiteY589" fmla="*/ 214715 h 214714"/>
                <a:gd name="connsiteX590" fmla="*/ 402255 w 411459"/>
                <a:gd name="connsiteY590" fmla="*/ 214715 h 214714"/>
                <a:gd name="connsiteX591" fmla="*/ 405023 w 411459"/>
                <a:gd name="connsiteY591" fmla="*/ 213746 h 214714"/>
                <a:gd name="connsiteX592" fmla="*/ 407307 w 411459"/>
                <a:gd name="connsiteY592" fmla="*/ 211878 h 214714"/>
                <a:gd name="connsiteX593" fmla="*/ 404677 w 411459"/>
                <a:gd name="connsiteY593" fmla="*/ 210288 h 214714"/>
                <a:gd name="connsiteX594" fmla="*/ 403431 w 411459"/>
                <a:gd name="connsiteY594" fmla="*/ 209250 h 214714"/>
                <a:gd name="connsiteX595" fmla="*/ 402393 w 411459"/>
                <a:gd name="connsiteY595" fmla="*/ 208074 h 214714"/>
                <a:gd name="connsiteX596" fmla="*/ 404400 w 411459"/>
                <a:gd name="connsiteY596" fmla="*/ 207382 h 214714"/>
                <a:gd name="connsiteX597" fmla="*/ 409038 w 411459"/>
                <a:gd name="connsiteY597" fmla="*/ 206898 h 214714"/>
                <a:gd name="connsiteX598" fmla="*/ 411460 w 411459"/>
                <a:gd name="connsiteY598" fmla="*/ 205860 h 214714"/>
                <a:gd name="connsiteX599" fmla="*/ 407445 w 411459"/>
                <a:gd name="connsiteY599" fmla="*/ 206206 h 214714"/>
                <a:gd name="connsiteX600" fmla="*/ 402878 w 411459"/>
                <a:gd name="connsiteY600" fmla="*/ 205445 h 214714"/>
                <a:gd name="connsiteX601" fmla="*/ 398309 w 411459"/>
                <a:gd name="connsiteY601" fmla="*/ 204062 h 214714"/>
                <a:gd name="connsiteX602" fmla="*/ 391527 w 411459"/>
                <a:gd name="connsiteY602" fmla="*/ 201226 h 214714"/>
                <a:gd name="connsiteX603" fmla="*/ 390281 w 411459"/>
                <a:gd name="connsiteY603" fmla="*/ 200257 h 214714"/>
                <a:gd name="connsiteX604" fmla="*/ 389520 w 411459"/>
                <a:gd name="connsiteY604" fmla="*/ 198804 h 214714"/>
                <a:gd name="connsiteX605" fmla="*/ 389381 w 411459"/>
                <a:gd name="connsiteY605" fmla="*/ 196868 h 214714"/>
                <a:gd name="connsiteX606" fmla="*/ 390281 w 411459"/>
                <a:gd name="connsiteY606" fmla="*/ 196522 h 214714"/>
                <a:gd name="connsiteX607" fmla="*/ 391665 w 411459"/>
                <a:gd name="connsiteY607" fmla="*/ 196522 h 214714"/>
                <a:gd name="connsiteX608" fmla="*/ 392911 w 411459"/>
                <a:gd name="connsiteY608" fmla="*/ 195554 h 214714"/>
                <a:gd name="connsiteX609" fmla="*/ 392496 w 411459"/>
                <a:gd name="connsiteY609" fmla="*/ 193478 h 214714"/>
                <a:gd name="connsiteX610" fmla="*/ 389243 w 411459"/>
                <a:gd name="connsiteY610" fmla="*/ 192648 h 214714"/>
                <a:gd name="connsiteX611" fmla="*/ 385090 w 411459"/>
                <a:gd name="connsiteY611" fmla="*/ 192302 h 214714"/>
                <a:gd name="connsiteX612" fmla="*/ 381768 w 411459"/>
                <a:gd name="connsiteY612" fmla="*/ 191749 h 214714"/>
                <a:gd name="connsiteX613" fmla="*/ 378515 w 411459"/>
                <a:gd name="connsiteY613" fmla="*/ 188982 h 214714"/>
                <a:gd name="connsiteX614" fmla="*/ 378169 w 411459"/>
                <a:gd name="connsiteY614" fmla="*/ 185523 h 214714"/>
                <a:gd name="connsiteX615" fmla="*/ 378169 w 411459"/>
                <a:gd name="connsiteY615" fmla="*/ 182341 h 214714"/>
                <a:gd name="connsiteX616" fmla="*/ 375539 w 411459"/>
                <a:gd name="connsiteY616" fmla="*/ 180128 h 214714"/>
                <a:gd name="connsiteX617" fmla="*/ 373394 w 411459"/>
                <a:gd name="connsiteY617" fmla="*/ 180128 h 214714"/>
                <a:gd name="connsiteX618" fmla="*/ 368687 w 411459"/>
                <a:gd name="connsiteY618" fmla="*/ 181857 h 214714"/>
                <a:gd name="connsiteX619" fmla="*/ 366473 w 411459"/>
                <a:gd name="connsiteY619" fmla="*/ 181719 h 214714"/>
                <a:gd name="connsiteX620" fmla="*/ 364604 w 411459"/>
                <a:gd name="connsiteY620" fmla="*/ 180543 h 214714"/>
                <a:gd name="connsiteX621" fmla="*/ 363704 w 411459"/>
                <a:gd name="connsiteY621" fmla="*/ 179021 h 214714"/>
                <a:gd name="connsiteX622" fmla="*/ 363151 w 411459"/>
                <a:gd name="connsiteY622" fmla="*/ 177153 h 214714"/>
                <a:gd name="connsiteX623" fmla="*/ 362320 w 411459"/>
                <a:gd name="connsiteY623" fmla="*/ 175147 h 214714"/>
                <a:gd name="connsiteX624" fmla="*/ 361212 w 411459"/>
                <a:gd name="connsiteY624" fmla="*/ 173764 h 214714"/>
                <a:gd name="connsiteX625" fmla="*/ 358721 w 411459"/>
                <a:gd name="connsiteY625" fmla="*/ 171689 h 214714"/>
                <a:gd name="connsiteX626" fmla="*/ 357544 w 411459"/>
                <a:gd name="connsiteY626" fmla="*/ 170374 h 214714"/>
                <a:gd name="connsiteX627" fmla="*/ 356921 w 411459"/>
                <a:gd name="connsiteY627" fmla="*/ 168783 h 214714"/>
                <a:gd name="connsiteX628" fmla="*/ 356437 w 411459"/>
                <a:gd name="connsiteY628" fmla="*/ 164840 h 214714"/>
                <a:gd name="connsiteX629" fmla="*/ 355883 w 411459"/>
                <a:gd name="connsiteY629" fmla="*/ 163111 h 214714"/>
                <a:gd name="connsiteX630" fmla="*/ 353322 w 411459"/>
                <a:gd name="connsiteY630" fmla="*/ 159929 h 214714"/>
                <a:gd name="connsiteX631" fmla="*/ 349862 w 411459"/>
                <a:gd name="connsiteY631" fmla="*/ 157300 h 214714"/>
                <a:gd name="connsiteX632" fmla="*/ 346055 w 411459"/>
                <a:gd name="connsiteY632" fmla="*/ 154879 h 214714"/>
                <a:gd name="connsiteX633" fmla="*/ 342595 w 411459"/>
                <a:gd name="connsiteY633" fmla="*/ 152251 h 214714"/>
                <a:gd name="connsiteX634" fmla="*/ 336227 w 411459"/>
                <a:gd name="connsiteY634" fmla="*/ 145956 h 214714"/>
                <a:gd name="connsiteX635" fmla="*/ 333667 w 411459"/>
                <a:gd name="connsiteY635" fmla="*/ 142359 h 214714"/>
                <a:gd name="connsiteX636" fmla="*/ 331936 w 411459"/>
                <a:gd name="connsiteY636" fmla="*/ 138209 h 214714"/>
                <a:gd name="connsiteX637" fmla="*/ 331728 w 411459"/>
                <a:gd name="connsiteY637" fmla="*/ 134473 h 214714"/>
                <a:gd name="connsiteX638" fmla="*/ 333597 w 411459"/>
                <a:gd name="connsiteY638" fmla="*/ 132813 h 214714"/>
                <a:gd name="connsiteX639" fmla="*/ 336781 w 411459"/>
                <a:gd name="connsiteY639" fmla="*/ 132398 h 214714"/>
                <a:gd name="connsiteX640" fmla="*/ 341003 w 411459"/>
                <a:gd name="connsiteY640" fmla="*/ 132398 h 214714"/>
                <a:gd name="connsiteX641" fmla="*/ 345501 w 411459"/>
                <a:gd name="connsiteY641" fmla="*/ 131983 h 214714"/>
                <a:gd name="connsiteX642" fmla="*/ 348547 w 411459"/>
                <a:gd name="connsiteY642" fmla="*/ 130600 h 214714"/>
                <a:gd name="connsiteX643" fmla="*/ 349516 w 411459"/>
                <a:gd name="connsiteY643" fmla="*/ 127833 h 214714"/>
                <a:gd name="connsiteX644" fmla="*/ 347993 w 411459"/>
                <a:gd name="connsiteY644" fmla="*/ 123336 h 214714"/>
                <a:gd name="connsiteX645" fmla="*/ 346263 w 411459"/>
                <a:gd name="connsiteY645" fmla="*/ 120916 h 214714"/>
                <a:gd name="connsiteX646" fmla="*/ 344048 w 411459"/>
                <a:gd name="connsiteY646" fmla="*/ 118771 h 214714"/>
                <a:gd name="connsiteX647" fmla="*/ 341557 w 411459"/>
                <a:gd name="connsiteY647" fmla="*/ 117111 h 214714"/>
                <a:gd name="connsiteX648" fmla="*/ 338857 w 411459"/>
                <a:gd name="connsiteY648" fmla="*/ 116004 h 214714"/>
                <a:gd name="connsiteX649" fmla="*/ 330137 w 411459"/>
                <a:gd name="connsiteY649" fmla="*/ 113445 h 214714"/>
                <a:gd name="connsiteX650" fmla="*/ 321347 w 411459"/>
                <a:gd name="connsiteY650" fmla="*/ 109986 h 214714"/>
                <a:gd name="connsiteX651" fmla="*/ 308958 w 411459"/>
                <a:gd name="connsiteY651" fmla="*/ 106597 h 214714"/>
                <a:gd name="connsiteX652" fmla="*/ 306259 w 411459"/>
                <a:gd name="connsiteY652" fmla="*/ 104936 h 214714"/>
                <a:gd name="connsiteX653" fmla="*/ 305913 w 411459"/>
                <a:gd name="connsiteY653" fmla="*/ 103414 h 214714"/>
                <a:gd name="connsiteX654" fmla="*/ 306605 w 411459"/>
                <a:gd name="connsiteY654" fmla="*/ 96912 h 214714"/>
                <a:gd name="connsiteX655" fmla="*/ 306328 w 411459"/>
                <a:gd name="connsiteY655" fmla="*/ 94422 h 214714"/>
                <a:gd name="connsiteX656" fmla="*/ 305774 w 411459"/>
                <a:gd name="connsiteY656" fmla="*/ 92693 h 214714"/>
                <a:gd name="connsiteX657" fmla="*/ 304667 w 411459"/>
                <a:gd name="connsiteY657" fmla="*/ 91171 h 214714"/>
                <a:gd name="connsiteX658" fmla="*/ 303006 w 411459"/>
                <a:gd name="connsiteY658" fmla="*/ 89303 h 214714"/>
                <a:gd name="connsiteX659" fmla="*/ 299338 w 411459"/>
                <a:gd name="connsiteY659" fmla="*/ 86052 h 214714"/>
                <a:gd name="connsiteX660" fmla="*/ 292140 w 411459"/>
                <a:gd name="connsiteY660" fmla="*/ 81556 h 214714"/>
                <a:gd name="connsiteX661" fmla="*/ 283281 w 411459"/>
                <a:gd name="connsiteY661" fmla="*/ 74500 h 214714"/>
                <a:gd name="connsiteX662" fmla="*/ 280443 w 411459"/>
                <a:gd name="connsiteY662" fmla="*/ 72563 h 214714"/>
                <a:gd name="connsiteX663" fmla="*/ 277744 w 411459"/>
                <a:gd name="connsiteY663" fmla="*/ 71318 h 214714"/>
                <a:gd name="connsiteX664" fmla="*/ 275944 w 411459"/>
                <a:gd name="connsiteY664" fmla="*/ 71111 h 214714"/>
                <a:gd name="connsiteX665" fmla="*/ 272138 w 411459"/>
                <a:gd name="connsiteY665" fmla="*/ 71387 h 214714"/>
                <a:gd name="connsiteX666" fmla="*/ 270200 w 411459"/>
                <a:gd name="connsiteY666" fmla="*/ 71111 h 214714"/>
                <a:gd name="connsiteX667" fmla="*/ 268193 w 411459"/>
                <a:gd name="connsiteY667" fmla="*/ 70142 h 214714"/>
                <a:gd name="connsiteX668" fmla="*/ 262517 w 411459"/>
                <a:gd name="connsiteY668" fmla="*/ 66061 h 214714"/>
                <a:gd name="connsiteX669" fmla="*/ 257465 w 411459"/>
                <a:gd name="connsiteY669" fmla="*/ 63570 h 214714"/>
                <a:gd name="connsiteX670" fmla="*/ 241131 w 411459"/>
                <a:gd name="connsiteY670" fmla="*/ 59489 h 214714"/>
                <a:gd name="connsiteX671" fmla="*/ 225282 w 411459"/>
                <a:gd name="connsiteY671" fmla="*/ 53540 h 214714"/>
                <a:gd name="connsiteX672" fmla="*/ 216215 w 411459"/>
                <a:gd name="connsiteY672" fmla="*/ 48836 h 214714"/>
                <a:gd name="connsiteX673" fmla="*/ 211440 w 411459"/>
                <a:gd name="connsiteY673" fmla="*/ 46969 h 214714"/>
                <a:gd name="connsiteX674" fmla="*/ 206526 w 411459"/>
                <a:gd name="connsiteY674" fmla="*/ 46485 h 214714"/>
                <a:gd name="connsiteX675" fmla="*/ 206526 w 411459"/>
                <a:gd name="connsiteY675" fmla="*/ 46485 h 214714"/>
                <a:gd name="connsiteX676" fmla="*/ 206526 w 411459"/>
                <a:gd name="connsiteY676" fmla="*/ 46485 h 214714"/>
                <a:gd name="connsiteX677" fmla="*/ 206526 w 411459"/>
                <a:gd name="connsiteY677" fmla="*/ 46485 h 214714"/>
                <a:gd name="connsiteX678" fmla="*/ 206526 w 411459"/>
                <a:gd name="connsiteY678" fmla="*/ 46485 h 214714"/>
                <a:gd name="connsiteX679" fmla="*/ 204034 w 411459"/>
                <a:gd name="connsiteY679" fmla="*/ 46761 h 214714"/>
                <a:gd name="connsiteX680" fmla="*/ 202858 w 411459"/>
                <a:gd name="connsiteY680" fmla="*/ 46139 h 214714"/>
                <a:gd name="connsiteX681" fmla="*/ 202096 w 411459"/>
                <a:gd name="connsiteY681" fmla="*/ 45032 h 214714"/>
                <a:gd name="connsiteX682" fmla="*/ 200851 w 411459"/>
                <a:gd name="connsiteY682" fmla="*/ 43994 h 214714"/>
                <a:gd name="connsiteX683" fmla="*/ 198912 w 411459"/>
                <a:gd name="connsiteY683" fmla="*/ 43372 h 214714"/>
                <a:gd name="connsiteX684" fmla="*/ 181540 w 411459"/>
                <a:gd name="connsiteY684" fmla="*/ 40882 h 214714"/>
                <a:gd name="connsiteX685" fmla="*/ 177388 w 411459"/>
                <a:gd name="connsiteY685" fmla="*/ 39498 h 214714"/>
                <a:gd name="connsiteX686" fmla="*/ 143821 w 411459"/>
                <a:gd name="connsiteY686" fmla="*/ 24556 h 214714"/>
                <a:gd name="connsiteX687" fmla="*/ 140637 w 411459"/>
                <a:gd name="connsiteY687" fmla="*/ 24073 h 214714"/>
                <a:gd name="connsiteX688" fmla="*/ 137384 w 411459"/>
                <a:gd name="connsiteY688" fmla="*/ 24764 h 214714"/>
                <a:gd name="connsiteX689" fmla="*/ 129771 w 411459"/>
                <a:gd name="connsiteY689" fmla="*/ 28292 h 214714"/>
                <a:gd name="connsiteX690" fmla="*/ 128040 w 411459"/>
                <a:gd name="connsiteY690" fmla="*/ 29261 h 214714"/>
                <a:gd name="connsiteX691" fmla="*/ 126933 w 411459"/>
                <a:gd name="connsiteY691" fmla="*/ 30367 h 214714"/>
                <a:gd name="connsiteX692" fmla="*/ 126656 w 411459"/>
                <a:gd name="connsiteY692" fmla="*/ 31543 h 214714"/>
                <a:gd name="connsiteX693" fmla="*/ 126933 w 411459"/>
                <a:gd name="connsiteY693" fmla="*/ 32650 h 214714"/>
                <a:gd name="connsiteX694" fmla="*/ 127141 w 411459"/>
                <a:gd name="connsiteY694" fmla="*/ 33826 h 214714"/>
                <a:gd name="connsiteX695" fmla="*/ 126587 w 411459"/>
                <a:gd name="connsiteY695" fmla="*/ 35279 h 214714"/>
                <a:gd name="connsiteX696" fmla="*/ 123265 w 411459"/>
                <a:gd name="connsiteY696" fmla="*/ 37561 h 214714"/>
                <a:gd name="connsiteX697" fmla="*/ 114613 w 411459"/>
                <a:gd name="connsiteY697" fmla="*/ 38668 h 214714"/>
                <a:gd name="connsiteX698" fmla="*/ 111084 w 411459"/>
                <a:gd name="connsiteY698" fmla="*/ 40190 h 214714"/>
                <a:gd name="connsiteX699" fmla="*/ 110046 w 411459"/>
                <a:gd name="connsiteY699" fmla="*/ 41504 h 214714"/>
                <a:gd name="connsiteX700" fmla="*/ 108869 w 411459"/>
                <a:gd name="connsiteY700" fmla="*/ 44755 h 214714"/>
                <a:gd name="connsiteX701" fmla="*/ 108108 w 411459"/>
                <a:gd name="connsiteY701" fmla="*/ 46208 h 214714"/>
                <a:gd name="connsiteX702" fmla="*/ 106862 w 411459"/>
                <a:gd name="connsiteY702" fmla="*/ 47384 h 214714"/>
                <a:gd name="connsiteX703" fmla="*/ 104024 w 411459"/>
                <a:gd name="connsiteY703" fmla="*/ 49390 h 214714"/>
                <a:gd name="connsiteX704" fmla="*/ 102779 w 411459"/>
                <a:gd name="connsiteY704" fmla="*/ 50566 h 214714"/>
                <a:gd name="connsiteX705" fmla="*/ 96411 w 411459"/>
                <a:gd name="connsiteY705" fmla="*/ 58382 h 214714"/>
                <a:gd name="connsiteX706" fmla="*/ 92466 w 411459"/>
                <a:gd name="connsiteY706" fmla="*/ 61357 h 214714"/>
                <a:gd name="connsiteX707" fmla="*/ 87690 w 411459"/>
                <a:gd name="connsiteY707" fmla="*/ 62395 h 214714"/>
                <a:gd name="connsiteX708" fmla="*/ 83746 w 411459"/>
                <a:gd name="connsiteY708" fmla="*/ 61565 h 214714"/>
                <a:gd name="connsiteX709" fmla="*/ 81184 w 411459"/>
                <a:gd name="connsiteY709" fmla="*/ 59697 h 214714"/>
                <a:gd name="connsiteX710" fmla="*/ 79801 w 411459"/>
                <a:gd name="connsiteY710" fmla="*/ 56792 h 214714"/>
                <a:gd name="connsiteX711" fmla="*/ 79316 w 411459"/>
                <a:gd name="connsiteY711" fmla="*/ 52849 h 214714"/>
                <a:gd name="connsiteX712" fmla="*/ 76547 w 411459"/>
                <a:gd name="connsiteY712" fmla="*/ 53264 h 214714"/>
                <a:gd name="connsiteX713" fmla="*/ 75786 w 411459"/>
                <a:gd name="connsiteY713" fmla="*/ 50981 h 214714"/>
                <a:gd name="connsiteX714" fmla="*/ 75648 w 411459"/>
                <a:gd name="connsiteY714" fmla="*/ 47730 h 214714"/>
                <a:gd name="connsiteX715" fmla="*/ 74886 w 411459"/>
                <a:gd name="connsiteY715" fmla="*/ 45378 h 214714"/>
                <a:gd name="connsiteX716" fmla="*/ 72879 w 411459"/>
                <a:gd name="connsiteY716" fmla="*/ 44825 h 214714"/>
                <a:gd name="connsiteX717" fmla="*/ 71980 w 411459"/>
                <a:gd name="connsiteY717" fmla="*/ 46554 h 214714"/>
                <a:gd name="connsiteX718" fmla="*/ 71287 w 411459"/>
                <a:gd name="connsiteY718" fmla="*/ 51258 h 214714"/>
                <a:gd name="connsiteX719" fmla="*/ 66374 w 411459"/>
                <a:gd name="connsiteY719" fmla="*/ 41089 h 214714"/>
                <a:gd name="connsiteX720" fmla="*/ 64713 w 411459"/>
                <a:gd name="connsiteY720" fmla="*/ 35832 h 214714"/>
                <a:gd name="connsiteX721" fmla="*/ 64297 w 411459"/>
                <a:gd name="connsiteY721" fmla="*/ 30160 h 214714"/>
                <a:gd name="connsiteX722" fmla="*/ 64851 w 411459"/>
                <a:gd name="connsiteY722" fmla="*/ 27877 h 214714"/>
                <a:gd name="connsiteX723" fmla="*/ 66581 w 411459"/>
                <a:gd name="connsiteY723" fmla="*/ 23658 h 214714"/>
                <a:gd name="connsiteX724" fmla="*/ 66996 w 411459"/>
                <a:gd name="connsiteY724" fmla="*/ 21375 h 214714"/>
                <a:gd name="connsiteX725" fmla="*/ 66581 w 411459"/>
                <a:gd name="connsiteY725" fmla="*/ 19161 h 214714"/>
                <a:gd name="connsiteX726" fmla="*/ 63328 w 411459"/>
                <a:gd name="connsiteY726" fmla="*/ 12244 h 214714"/>
                <a:gd name="connsiteX727" fmla="*/ 63190 w 411459"/>
                <a:gd name="connsiteY727" fmla="*/ 11137 h 214714"/>
                <a:gd name="connsiteX728" fmla="*/ 63466 w 411459"/>
                <a:gd name="connsiteY728" fmla="*/ 10584 h 214714"/>
                <a:gd name="connsiteX729" fmla="*/ 63466 w 411459"/>
                <a:gd name="connsiteY729" fmla="*/ 10030 h 214714"/>
                <a:gd name="connsiteX730" fmla="*/ 62636 w 411459"/>
                <a:gd name="connsiteY730" fmla="*/ 8854 h 214714"/>
                <a:gd name="connsiteX731" fmla="*/ 61736 w 411459"/>
                <a:gd name="connsiteY731" fmla="*/ 8232 h 214714"/>
                <a:gd name="connsiteX732" fmla="*/ 60767 w 411459"/>
                <a:gd name="connsiteY732" fmla="*/ 7955 h 214714"/>
                <a:gd name="connsiteX733" fmla="*/ 50593 w 411459"/>
                <a:gd name="connsiteY733" fmla="*/ 7125 h 214714"/>
                <a:gd name="connsiteX734" fmla="*/ 47825 w 411459"/>
                <a:gd name="connsiteY734" fmla="*/ 6295 h 214714"/>
                <a:gd name="connsiteX735" fmla="*/ 38205 w 411459"/>
                <a:gd name="connsiteY735" fmla="*/ 1591 h 214714"/>
                <a:gd name="connsiteX736" fmla="*/ 33221 w 411459"/>
                <a:gd name="connsiteY736" fmla="*/ 0 h 214714"/>
                <a:gd name="connsiteX737" fmla="*/ 33221 w 411459"/>
                <a:gd name="connsiteY737" fmla="*/ 0 h 214714"/>
                <a:gd name="connsiteX738" fmla="*/ 204380 w 411459"/>
                <a:gd name="connsiteY738" fmla="*/ 131914 h 214714"/>
                <a:gd name="connsiteX739" fmla="*/ 204380 w 411459"/>
                <a:gd name="connsiteY739" fmla="*/ 130046 h 214714"/>
                <a:gd name="connsiteX740" fmla="*/ 205211 w 411459"/>
                <a:gd name="connsiteY740" fmla="*/ 127279 h 214714"/>
                <a:gd name="connsiteX741" fmla="*/ 204311 w 411459"/>
                <a:gd name="connsiteY741" fmla="*/ 130046 h 214714"/>
                <a:gd name="connsiteX742" fmla="*/ 204311 w 411459"/>
                <a:gd name="connsiteY742" fmla="*/ 131914 h 214714"/>
                <a:gd name="connsiteX743" fmla="*/ 204311 w 411459"/>
                <a:gd name="connsiteY743" fmla="*/ 131914 h 21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Lst>
              <a:rect l="l" t="t" r="r" b="b"/>
              <a:pathLst>
                <a:path w="411459" h="214714">
                  <a:moveTo>
                    <a:pt x="32391" y="6987"/>
                  </a:moveTo>
                  <a:lnTo>
                    <a:pt x="35782" y="8094"/>
                  </a:lnTo>
                  <a:lnTo>
                    <a:pt x="44918" y="12590"/>
                  </a:lnTo>
                  <a:cubicBezTo>
                    <a:pt x="44918" y="12590"/>
                    <a:pt x="45610" y="12866"/>
                    <a:pt x="45956" y="13005"/>
                  </a:cubicBezTo>
                  <a:lnTo>
                    <a:pt x="48724" y="13835"/>
                  </a:lnTo>
                  <a:cubicBezTo>
                    <a:pt x="49209" y="13973"/>
                    <a:pt x="49693" y="14042"/>
                    <a:pt x="50178" y="14112"/>
                  </a:cubicBezTo>
                  <a:lnTo>
                    <a:pt x="56961" y="14665"/>
                  </a:lnTo>
                  <a:cubicBezTo>
                    <a:pt x="56961" y="14665"/>
                    <a:pt x="57099" y="15080"/>
                    <a:pt x="57238" y="15287"/>
                  </a:cubicBezTo>
                  <a:lnTo>
                    <a:pt x="60075" y="21375"/>
                  </a:lnTo>
                  <a:lnTo>
                    <a:pt x="60075" y="21513"/>
                  </a:lnTo>
                  <a:cubicBezTo>
                    <a:pt x="60075" y="21513"/>
                    <a:pt x="60075" y="21859"/>
                    <a:pt x="60075" y="21859"/>
                  </a:cubicBezTo>
                  <a:lnTo>
                    <a:pt x="58622" y="25387"/>
                  </a:lnTo>
                  <a:cubicBezTo>
                    <a:pt x="58622" y="25387"/>
                    <a:pt x="58345" y="26079"/>
                    <a:pt x="58276" y="26424"/>
                  </a:cubicBezTo>
                  <a:lnTo>
                    <a:pt x="57722" y="28707"/>
                  </a:lnTo>
                  <a:cubicBezTo>
                    <a:pt x="57653" y="29122"/>
                    <a:pt x="57584" y="29468"/>
                    <a:pt x="57514" y="29883"/>
                  </a:cubicBezTo>
                  <a:lnTo>
                    <a:pt x="53362" y="31197"/>
                  </a:lnTo>
                  <a:lnTo>
                    <a:pt x="48448" y="32166"/>
                  </a:lnTo>
                  <a:lnTo>
                    <a:pt x="43395" y="32650"/>
                  </a:lnTo>
                  <a:lnTo>
                    <a:pt x="33568" y="32650"/>
                  </a:lnTo>
                  <a:cubicBezTo>
                    <a:pt x="33568" y="32650"/>
                    <a:pt x="30038" y="32166"/>
                    <a:pt x="30038" y="32166"/>
                  </a:cubicBezTo>
                  <a:lnTo>
                    <a:pt x="27961" y="31197"/>
                  </a:lnTo>
                  <a:lnTo>
                    <a:pt x="26577" y="29537"/>
                  </a:lnTo>
                  <a:lnTo>
                    <a:pt x="26231" y="27531"/>
                  </a:lnTo>
                  <a:cubicBezTo>
                    <a:pt x="26231" y="27531"/>
                    <a:pt x="26093" y="26909"/>
                    <a:pt x="26023" y="26632"/>
                  </a:cubicBezTo>
                  <a:lnTo>
                    <a:pt x="25608" y="25387"/>
                  </a:lnTo>
                  <a:cubicBezTo>
                    <a:pt x="25608" y="25387"/>
                    <a:pt x="25400" y="24903"/>
                    <a:pt x="25331" y="24626"/>
                  </a:cubicBezTo>
                  <a:lnTo>
                    <a:pt x="24570" y="22966"/>
                  </a:lnTo>
                  <a:cubicBezTo>
                    <a:pt x="23947" y="21651"/>
                    <a:pt x="22978" y="20545"/>
                    <a:pt x="21663" y="19784"/>
                  </a:cubicBezTo>
                  <a:lnTo>
                    <a:pt x="20279" y="19023"/>
                  </a:lnTo>
                  <a:cubicBezTo>
                    <a:pt x="20279" y="19023"/>
                    <a:pt x="20002" y="18885"/>
                    <a:pt x="19794" y="18815"/>
                  </a:cubicBezTo>
                  <a:lnTo>
                    <a:pt x="17579" y="17778"/>
                  </a:lnTo>
                  <a:cubicBezTo>
                    <a:pt x="17579" y="17778"/>
                    <a:pt x="17095" y="17570"/>
                    <a:pt x="16888" y="17501"/>
                  </a:cubicBezTo>
                  <a:lnTo>
                    <a:pt x="13842" y="16463"/>
                  </a:lnTo>
                  <a:cubicBezTo>
                    <a:pt x="13842" y="16463"/>
                    <a:pt x="13566" y="16394"/>
                    <a:pt x="13427" y="16325"/>
                  </a:cubicBezTo>
                  <a:lnTo>
                    <a:pt x="11489" y="15772"/>
                  </a:lnTo>
                  <a:lnTo>
                    <a:pt x="18133" y="13212"/>
                  </a:lnTo>
                  <a:cubicBezTo>
                    <a:pt x="18479" y="13074"/>
                    <a:pt x="18894" y="12866"/>
                    <a:pt x="19241" y="12659"/>
                  </a:cubicBezTo>
                  <a:lnTo>
                    <a:pt x="26577" y="8232"/>
                  </a:lnTo>
                  <a:lnTo>
                    <a:pt x="29345" y="7263"/>
                  </a:lnTo>
                  <a:lnTo>
                    <a:pt x="32599" y="7263"/>
                  </a:lnTo>
                  <a:moveTo>
                    <a:pt x="141052" y="31474"/>
                  </a:moveTo>
                  <a:lnTo>
                    <a:pt x="142021" y="31612"/>
                  </a:lnTo>
                  <a:lnTo>
                    <a:pt x="174758" y="46208"/>
                  </a:lnTo>
                  <a:cubicBezTo>
                    <a:pt x="174758" y="46208"/>
                    <a:pt x="175173" y="46346"/>
                    <a:pt x="175381" y="46416"/>
                  </a:cubicBezTo>
                  <a:lnTo>
                    <a:pt x="179533" y="47799"/>
                  </a:lnTo>
                  <a:cubicBezTo>
                    <a:pt x="179949" y="47937"/>
                    <a:pt x="180364" y="48006"/>
                    <a:pt x="180779" y="48076"/>
                  </a:cubicBezTo>
                  <a:lnTo>
                    <a:pt x="197459" y="50497"/>
                  </a:lnTo>
                  <a:lnTo>
                    <a:pt x="197459" y="50497"/>
                  </a:lnTo>
                  <a:cubicBezTo>
                    <a:pt x="198013" y="51396"/>
                    <a:pt x="198774" y="52019"/>
                    <a:pt x="199674" y="52503"/>
                  </a:cubicBezTo>
                  <a:lnTo>
                    <a:pt x="200851" y="53125"/>
                  </a:lnTo>
                  <a:cubicBezTo>
                    <a:pt x="201888" y="53679"/>
                    <a:pt x="203065" y="54024"/>
                    <a:pt x="204242" y="54024"/>
                  </a:cubicBezTo>
                  <a:cubicBezTo>
                    <a:pt x="204449" y="54024"/>
                    <a:pt x="204726" y="54024"/>
                    <a:pt x="204934" y="54024"/>
                  </a:cubicBezTo>
                  <a:lnTo>
                    <a:pt x="206733" y="53817"/>
                  </a:lnTo>
                  <a:lnTo>
                    <a:pt x="210056" y="54163"/>
                  </a:lnTo>
                  <a:lnTo>
                    <a:pt x="213585" y="55546"/>
                  </a:lnTo>
                  <a:lnTo>
                    <a:pt x="222306" y="60043"/>
                  </a:lnTo>
                  <a:cubicBezTo>
                    <a:pt x="222306" y="60043"/>
                    <a:pt x="222790" y="60250"/>
                    <a:pt x="223067" y="60389"/>
                  </a:cubicBezTo>
                  <a:lnTo>
                    <a:pt x="238917" y="66338"/>
                  </a:lnTo>
                  <a:cubicBezTo>
                    <a:pt x="238917" y="66338"/>
                    <a:pt x="239401" y="66545"/>
                    <a:pt x="239678" y="66545"/>
                  </a:cubicBezTo>
                  <a:lnTo>
                    <a:pt x="255320" y="70419"/>
                  </a:lnTo>
                  <a:lnTo>
                    <a:pt x="259195" y="72286"/>
                  </a:lnTo>
                  <a:lnTo>
                    <a:pt x="264386" y="76022"/>
                  </a:lnTo>
                  <a:cubicBezTo>
                    <a:pt x="264386" y="76022"/>
                    <a:pt x="265009" y="76437"/>
                    <a:pt x="265355" y="76644"/>
                  </a:cubicBezTo>
                  <a:lnTo>
                    <a:pt x="267362" y="77613"/>
                  </a:lnTo>
                  <a:cubicBezTo>
                    <a:pt x="267985" y="77959"/>
                    <a:pt x="268677" y="78166"/>
                    <a:pt x="269369" y="78235"/>
                  </a:cubicBezTo>
                  <a:lnTo>
                    <a:pt x="271307" y="78512"/>
                  </a:lnTo>
                  <a:cubicBezTo>
                    <a:pt x="271307" y="78512"/>
                    <a:pt x="271999" y="78581"/>
                    <a:pt x="272346" y="78581"/>
                  </a:cubicBezTo>
                  <a:cubicBezTo>
                    <a:pt x="272484" y="78581"/>
                    <a:pt x="272622" y="78581"/>
                    <a:pt x="272830" y="78581"/>
                  </a:cubicBezTo>
                  <a:lnTo>
                    <a:pt x="275944" y="78374"/>
                  </a:lnTo>
                  <a:lnTo>
                    <a:pt x="276014" y="78374"/>
                  </a:lnTo>
                  <a:cubicBezTo>
                    <a:pt x="276014" y="78374"/>
                    <a:pt x="277190" y="78927"/>
                    <a:pt x="277190" y="78927"/>
                  </a:cubicBezTo>
                  <a:lnTo>
                    <a:pt x="279267" y="80380"/>
                  </a:lnTo>
                  <a:lnTo>
                    <a:pt x="287918" y="87297"/>
                  </a:lnTo>
                  <a:cubicBezTo>
                    <a:pt x="287918" y="87297"/>
                    <a:pt x="288333" y="87643"/>
                    <a:pt x="288610" y="87781"/>
                  </a:cubicBezTo>
                  <a:lnTo>
                    <a:pt x="295323" y="91932"/>
                  </a:lnTo>
                  <a:lnTo>
                    <a:pt x="298231" y="94560"/>
                  </a:lnTo>
                  <a:lnTo>
                    <a:pt x="299407" y="95806"/>
                  </a:lnTo>
                  <a:lnTo>
                    <a:pt x="299614" y="96151"/>
                  </a:lnTo>
                  <a:lnTo>
                    <a:pt x="299614" y="96151"/>
                  </a:lnTo>
                  <a:cubicBezTo>
                    <a:pt x="299614" y="96151"/>
                    <a:pt x="299753" y="97189"/>
                    <a:pt x="299753" y="97189"/>
                  </a:cubicBezTo>
                  <a:lnTo>
                    <a:pt x="299130" y="102930"/>
                  </a:lnTo>
                  <a:cubicBezTo>
                    <a:pt x="299061" y="103622"/>
                    <a:pt x="299130" y="104383"/>
                    <a:pt x="299268" y="105075"/>
                  </a:cubicBezTo>
                  <a:lnTo>
                    <a:pt x="299614" y="106597"/>
                  </a:lnTo>
                  <a:cubicBezTo>
                    <a:pt x="300030" y="108464"/>
                    <a:pt x="301137" y="110055"/>
                    <a:pt x="302729" y="111023"/>
                  </a:cubicBezTo>
                  <a:lnTo>
                    <a:pt x="305428" y="112684"/>
                  </a:lnTo>
                  <a:cubicBezTo>
                    <a:pt x="305982" y="113030"/>
                    <a:pt x="306605" y="113306"/>
                    <a:pt x="307297" y="113514"/>
                  </a:cubicBezTo>
                  <a:lnTo>
                    <a:pt x="319340" y="116765"/>
                  </a:lnTo>
                  <a:lnTo>
                    <a:pt x="327783" y="120085"/>
                  </a:lnTo>
                  <a:cubicBezTo>
                    <a:pt x="327783" y="120085"/>
                    <a:pt x="328199" y="120224"/>
                    <a:pt x="328337" y="120293"/>
                  </a:cubicBezTo>
                  <a:lnTo>
                    <a:pt x="336712" y="122783"/>
                  </a:lnTo>
                  <a:lnTo>
                    <a:pt x="338373" y="123475"/>
                  </a:lnTo>
                  <a:lnTo>
                    <a:pt x="339757" y="124443"/>
                  </a:lnTo>
                  <a:lnTo>
                    <a:pt x="341072" y="125757"/>
                  </a:lnTo>
                  <a:lnTo>
                    <a:pt x="340795" y="125757"/>
                  </a:lnTo>
                  <a:cubicBezTo>
                    <a:pt x="340795" y="125757"/>
                    <a:pt x="336919" y="125757"/>
                    <a:pt x="336919" y="125757"/>
                  </a:cubicBezTo>
                  <a:cubicBezTo>
                    <a:pt x="336919" y="125757"/>
                    <a:pt x="336919" y="125757"/>
                    <a:pt x="336919" y="125757"/>
                  </a:cubicBezTo>
                  <a:cubicBezTo>
                    <a:pt x="336643" y="125757"/>
                    <a:pt x="336366" y="125757"/>
                    <a:pt x="336089" y="125757"/>
                  </a:cubicBezTo>
                  <a:lnTo>
                    <a:pt x="332905" y="126172"/>
                  </a:lnTo>
                  <a:cubicBezTo>
                    <a:pt x="331521" y="126380"/>
                    <a:pt x="330206" y="126934"/>
                    <a:pt x="329098" y="127902"/>
                  </a:cubicBezTo>
                  <a:lnTo>
                    <a:pt x="327230" y="129562"/>
                  </a:lnTo>
                  <a:cubicBezTo>
                    <a:pt x="325638" y="130945"/>
                    <a:pt x="324807" y="133021"/>
                    <a:pt x="324946" y="135096"/>
                  </a:cubicBezTo>
                  <a:lnTo>
                    <a:pt x="325153" y="138831"/>
                  </a:lnTo>
                  <a:cubicBezTo>
                    <a:pt x="325153" y="139592"/>
                    <a:pt x="325361" y="140353"/>
                    <a:pt x="325638" y="141045"/>
                  </a:cubicBezTo>
                  <a:lnTo>
                    <a:pt x="327368" y="145195"/>
                  </a:lnTo>
                  <a:cubicBezTo>
                    <a:pt x="327576" y="145679"/>
                    <a:pt x="327853" y="146164"/>
                    <a:pt x="328130" y="146579"/>
                  </a:cubicBezTo>
                  <a:lnTo>
                    <a:pt x="330691" y="150176"/>
                  </a:lnTo>
                  <a:cubicBezTo>
                    <a:pt x="330691" y="150176"/>
                    <a:pt x="331175" y="150798"/>
                    <a:pt x="331452" y="151075"/>
                  </a:cubicBezTo>
                  <a:lnTo>
                    <a:pt x="337819" y="157370"/>
                  </a:lnTo>
                  <a:cubicBezTo>
                    <a:pt x="337819" y="157370"/>
                    <a:pt x="338234" y="157785"/>
                    <a:pt x="338511" y="157992"/>
                  </a:cubicBezTo>
                  <a:lnTo>
                    <a:pt x="341972" y="160621"/>
                  </a:lnTo>
                  <a:cubicBezTo>
                    <a:pt x="341972" y="160621"/>
                    <a:pt x="342318" y="160828"/>
                    <a:pt x="342456" y="160967"/>
                  </a:cubicBezTo>
                  <a:lnTo>
                    <a:pt x="345986" y="163250"/>
                  </a:lnTo>
                  <a:lnTo>
                    <a:pt x="348547" y="165186"/>
                  </a:lnTo>
                  <a:lnTo>
                    <a:pt x="349724" y="166708"/>
                  </a:lnTo>
                  <a:lnTo>
                    <a:pt x="350139" y="170028"/>
                  </a:lnTo>
                  <a:cubicBezTo>
                    <a:pt x="350208" y="170651"/>
                    <a:pt x="350346" y="171204"/>
                    <a:pt x="350623" y="171758"/>
                  </a:cubicBezTo>
                  <a:lnTo>
                    <a:pt x="351246" y="173349"/>
                  </a:lnTo>
                  <a:cubicBezTo>
                    <a:pt x="351523" y="174110"/>
                    <a:pt x="352007" y="174801"/>
                    <a:pt x="352561" y="175424"/>
                  </a:cubicBezTo>
                  <a:lnTo>
                    <a:pt x="353738" y="176738"/>
                  </a:lnTo>
                  <a:cubicBezTo>
                    <a:pt x="353738" y="176738"/>
                    <a:pt x="354222" y="177222"/>
                    <a:pt x="354499" y="177430"/>
                  </a:cubicBezTo>
                  <a:lnTo>
                    <a:pt x="356368" y="178952"/>
                  </a:lnTo>
                  <a:lnTo>
                    <a:pt x="356368" y="178952"/>
                  </a:lnTo>
                  <a:cubicBezTo>
                    <a:pt x="356368" y="178952"/>
                    <a:pt x="356783" y="179920"/>
                    <a:pt x="356783" y="179920"/>
                  </a:cubicBezTo>
                  <a:lnTo>
                    <a:pt x="357267" y="181442"/>
                  </a:lnTo>
                  <a:cubicBezTo>
                    <a:pt x="357406" y="181926"/>
                    <a:pt x="357683" y="182480"/>
                    <a:pt x="357890" y="182895"/>
                  </a:cubicBezTo>
                  <a:lnTo>
                    <a:pt x="358790" y="184417"/>
                  </a:lnTo>
                  <a:cubicBezTo>
                    <a:pt x="359344" y="185316"/>
                    <a:pt x="360105" y="186146"/>
                    <a:pt x="361005" y="186699"/>
                  </a:cubicBezTo>
                  <a:lnTo>
                    <a:pt x="362873" y="187875"/>
                  </a:lnTo>
                  <a:cubicBezTo>
                    <a:pt x="363912" y="188498"/>
                    <a:pt x="365019" y="188913"/>
                    <a:pt x="366265" y="188913"/>
                  </a:cubicBezTo>
                  <a:lnTo>
                    <a:pt x="368480" y="189051"/>
                  </a:lnTo>
                  <a:cubicBezTo>
                    <a:pt x="368480" y="189051"/>
                    <a:pt x="368687" y="189051"/>
                    <a:pt x="368826" y="189051"/>
                  </a:cubicBezTo>
                  <a:cubicBezTo>
                    <a:pt x="369587" y="189051"/>
                    <a:pt x="370348" y="188913"/>
                    <a:pt x="371110" y="188636"/>
                  </a:cubicBezTo>
                  <a:lnTo>
                    <a:pt x="371594" y="188428"/>
                  </a:lnTo>
                  <a:lnTo>
                    <a:pt x="371733" y="189881"/>
                  </a:lnTo>
                  <a:cubicBezTo>
                    <a:pt x="371871" y="191680"/>
                    <a:pt x="372771" y="193340"/>
                    <a:pt x="374155" y="194516"/>
                  </a:cubicBezTo>
                  <a:lnTo>
                    <a:pt x="377408" y="197283"/>
                  </a:lnTo>
                  <a:cubicBezTo>
                    <a:pt x="378377" y="198113"/>
                    <a:pt x="379554" y="198597"/>
                    <a:pt x="380799" y="198804"/>
                  </a:cubicBezTo>
                  <a:lnTo>
                    <a:pt x="382737" y="199151"/>
                  </a:lnTo>
                  <a:lnTo>
                    <a:pt x="382737" y="199427"/>
                  </a:lnTo>
                  <a:cubicBezTo>
                    <a:pt x="382737" y="199427"/>
                    <a:pt x="382737" y="199842"/>
                    <a:pt x="382806" y="200050"/>
                  </a:cubicBezTo>
                  <a:lnTo>
                    <a:pt x="354914" y="197144"/>
                  </a:lnTo>
                  <a:lnTo>
                    <a:pt x="351039" y="196176"/>
                  </a:lnTo>
                  <a:lnTo>
                    <a:pt x="348478" y="194585"/>
                  </a:lnTo>
                  <a:lnTo>
                    <a:pt x="343771" y="188843"/>
                  </a:lnTo>
                  <a:cubicBezTo>
                    <a:pt x="343771" y="188843"/>
                    <a:pt x="343287" y="188290"/>
                    <a:pt x="343079" y="188083"/>
                  </a:cubicBezTo>
                  <a:lnTo>
                    <a:pt x="340864" y="186077"/>
                  </a:lnTo>
                  <a:cubicBezTo>
                    <a:pt x="340864" y="186077"/>
                    <a:pt x="340518" y="185800"/>
                    <a:pt x="340311" y="185662"/>
                  </a:cubicBezTo>
                  <a:lnTo>
                    <a:pt x="338096" y="184070"/>
                  </a:lnTo>
                  <a:lnTo>
                    <a:pt x="337542" y="183587"/>
                  </a:lnTo>
                  <a:lnTo>
                    <a:pt x="337681" y="183033"/>
                  </a:lnTo>
                  <a:cubicBezTo>
                    <a:pt x="338096" y="181096"/>
                    <a:pt x="337681" y="179090"/>
                    <a:pt x="336573" y="177499"/>
                  </a:cubicBezTo>
                  <a:cubicBezTo>
                    <a:pt x="335466" y="175908"/>
                    <a:pt x="333667" y="174871"/>
                    <a:pt x="331728" y="174663"/>
                  </a:cubicBezTo>
                  <a:lnTo>
                    <a:pt x="329583" y="174386"/>
                  </a:lnTo>
                  <a:lnTo>
                    <a:pt x="327091" y="171619"/>
                  </a:lnTo>
                  <a:lnTo>
                    <a:pt x="320655" y="160898"/>
                  </a:lnTo>
                  <a:cubicBezTo>
                    <a:pt x="320309" y="160344"/>
                    <a:pt x="319963" y="159860"/>
                    <a:pt x="319478" y="159445"/>
                  </a:cubicBezTo>
                  <a:lnTo>
                    <a:pt x="315810" y="155986"/>
                  </a:lnTo>
                  <a:cubicBezTo>
                    <a:pt x="315256" y="155433"/>
                    <a:pt x="314634" y="155018"/>
                    <a:pt x="313941" y="154672"/>
                  </a:cubicBezTo>
                  <a:lnTo>
                    <a:pt x="309443" y="152597"/>
                  </a:lnTo>
                  <a:cubicBezTo>
                    <a:pt x="308958" y="152389"/>
                    <a:pt x="308474" y="152182"/>
                    <a:pt x="307989" y="152112"/>
                  </a:cubicBezTo>
                  <a:lnTo>
                    <a:pt x="294008" y="149207"/>
                  </a:lnTo>
                  <a:lnTo>
                    <a:pt x="293109" y="148239"/>
                  </a:lnTo>
                  <a:cubicBezTo>
                    <a:pt x="293109" y="148239"/>
                    <a:pt x="292763" y="147893"/>
                    <a:pt x="292555" y="147754"/>
                  </a:cubicBezTo>
                  <a:lnTo>
                    <a:pt x="291932" y="147271"/>
                  </a:lnTo>
                  <a:cubicBezTo>
                    <a:pt x="291448" y="146924"/>
                    <a:pt x="290963" y="146579"/>
                    <a:pt x="290410" y="146302"/>
                  </a:cubicBezTo>
                  <a:lnTo>
                    <a:pt x="288402" y="145334"/>
                  </a:lnTo>
                  <a:cubicBezTo>
                    <a:pt x="288402" y="145334"/>
                    <a:pt x="287849" y="145057"/>
                    <a:pt x="287503" y="144988"/>
                  </a:cubicBezTo>
                  <a:lnTo>
                    <a:pt x="286119" y="144573"/>
                  </a:lnTo>
                  <a:cubicBezTo>
                    <a:pt x="285703" y="144434"/>
                    <a:pt x="285357" y="144365"/>
                    <a:pt x="284942" y="144296"/>
                  </a:cubicBezTo>
                  <a:lnTo>
                    <a:pt x="283489" y="144088"/>
                  </a:lnTo>
                  <a:cubicBezTo>
                    <a:pt x="283489" y="144088"/>
                    <a:pt x="282935" y="144088"/>
                    <a:pt x="282658" y="144088"/>
                  </a:cubicBezTo>
                  <a:cubicBezTo>
                    <a:pt x="282658" y="144088"/>
                    <a:pt x="282520" y="144088"/>
                    <a:pt x="282450" y="144088"/>
                  </a:cubicBezTo>
                  <a:lnTo>
                    <a:pt x="281066" y="144088"/>
                  </a:lnTo>
                  <a:cubicBezTo>
                    <a:pt x="281066" y="144088"/>
                    <a:pt x="280651" y="144088"/>
                    <a:pt x="280443" y="144158"/>
                  </a:cubicBezTo>
                  <a:lnTo>
                    <a:pt x="279474" y="144296"/>
                  </a:lnTo>
                  <a:cubicBezTo>
                    <a:pt x="279128" y="144296"/>
                    <a:pt x="278782" y="144434"/>
                    <a:pt x="278436" y="144503"/>
                  </a:cubicBezTo>
                  <a:lnTo>
                    <a:pt x="276567" y="144988"/>
                  </a:lnTo>
                  <a:cubicBezTo>
                    <a:pt x="276567" y="144988"/>
                    <a:pt x="275875" y="145195"/>
                    <a:pt x="275529" y="145334"/>
                  </a:cubicBezTo>
                  <a:lnTo>
                    <a:pt x="272622" y="146648"/>
                  </a:lnTo>
                  <a:lnTo>
                    <a:pt x="272069" y="146856"/>
                  </a:lnTo>
                  <a:lnTo>
                    <a:pt x="271723" y="146856"/>
                  </a:lnTo>
                  <a:cubicBezTo>
                    <a:pt x="271723" y="146856"/>
                    <a:pt x="270892" y="146094"/>
                    <a:pt x="270892" y="146094"/>
                  </a:cubicBezTo>
                  <a:lnTo>
                    <a:pt x="269093" y="144434"/>
                  </a:lnTo>
                  <a:cubicBezTo>
                    <a:pt x="269093" y="144434"/>
                    <a:pt x="268677" y="144019"/>
                    <a:pt x="268401" y="143881"/>
                  </a:cubicBezTo>
                  <a:lnTo>
                    <a:pt x="266117" y="142290"/>
                  </a:lnTo>
                  <a:cubicBezTo>
                    <a:pt x="264871" y="141391"/>
                    <a:pt x="263487" y="140976"/>
                    <a:pt x="262102" y="140976"/>
                  </a:cubicBezTo>
                  <a:cubicBezTo>
                    <a:pt x="260234" y="140976"/>
                    <a:pt x="258296" y="141736"/>
                    <a:pt x="256981" y="143258"/>
                  </a:cubicBezTo>
                  <a:cubicBezTo>
                    <a:pt x="254627" y="145887"/>
                    <a:pt x="254627" y="149830"/>
                    <a:pt x="256981" y="152459"/>
                  </a:cubicBezTo>
                  <a:lnTo>
                    <a:pt x="257119" y="152666"/>
                  </a:lnTo>
                  <a:cubicBezTo>
                    <a:pt x="255320" y="153289"/>
                    <a:pt x="253866" y="154534"/>
                    <a:pt x="253036" y="156332"/>
                  </a:cubicBezTo>
                  <a:cubicBezTo>
                    <a:pt x="252828" y="156817"/>
                    <a:pt x="252620" y="157370"/>
                    <a:pt x="252551" y="157923"/>
                  </a:cubicBezTo>
                  <a:lnTo>
                    <a:pt x="251998" y="157923"/>
                  </a:lnTo>
                  <a:cubicBezTo>
                    <a:pt x="251998" y="157923"/>
                    <a:pt x="239609" y="158269"/>
                    <a:pt x="239609" y="158269"/>
                  </a:cubicBezTo>
                  <a:cubicBezTo>
                    <a:pt x="239193" y="157854"/>
                    <a:pt x="238709" y="157508"/>
                    <a:pt x="238155" y="157232"/>
                  </a:cubicBezTo>
                  <a:lnTo>
                    <a:pt x="237256" y="156747"/>
                  </a:lnTo>
                  <a:cubicBezTo>
                    <a:pt x="236217" y="156194"/>
                    <a:pt x="235041" y="155848"/>
                    <a:pt x="233864" y="155848"/>
                  </a:cubicBezTo>
                  <a:cubicBezTo>
                    <a:pt x="233103" y="155848"/>
                    <a:pt x="232272" y="155986"/>
                    <a:pt x="231580" y="156263"/>
                  </a:cubicBezTo>
                  <a:lnTo>
                    <a:pt x="229850" y="156885"/>
                  </a:lnTo>
                  <a:cubicBezTo>
                    <a:pt x="226597" y="158062"/>
                    <a:pt x="224659" y="161382"/>
                    <a:pt x="225351" y="164771"/>
                  </a:cubicBezTo>
                  <a:cubicBezTo>
                    <a:pt x="225905" y="167469"/>
                    <a:pt x="227981" y="169544"/>
                    <a:pt x="230611" y="170167"/>
                  </a:cubicBezTo>
                  <a:lnTo>
                    <a:pt x="231372" y="170789"/>
                  </a:lnTo>
                  <a:cubicBezTo>
                    <a:pt x="232065" y="171343"/>
                    <a:pt x="232895" y="171827"/>
                    <a:pt x="233726" y="172104"/>
                  </a:cubicBezTo>
                  <a:lnTo>
                    <a:pt x="234972" y="172519"/>
                  </a:lnTo>
                  <a:cubicBezTo>
                    <a:pt x="235318" y="172657"/>
                    <a:pt x="235664" y="172726"/>
                    <a:pt x="236010" y="172796"/>
                  </a:cubicBezTo>
                  <a:lnTo>
                    <a:pt x="243900" y="173971"/>
                  </a:lnTo>
                  <a:lnTo>
                    <a:pt x="245423" y="174386"/>
                  </a:lnTo>
                  <a:lnTo>
                    <a:pt x="246738" y="175009"/>
                  </a:lnTo>
                  <a:lnTo>
                    <a:pt x="247706" y="175701"/>
                  </a:lnTo>
                  <a:lnTo>
                    <a:pt x="247360" y="175839"/>
                  </a:lnTo>
                  <a:cubicBezTo>
                    <a:pt x="247360" y="175839"/>
                    <a:pt x="246945" y="176047"/>
                    <a:pt x="246738" y="176116"/>
                  </a:cubicBezTo>
                  <a:lnTo>
                    <a:pt x="241477" y="179021"/>
                  </a:lnTo>
                  <a:lnTo>
                    <a:pt x="240301" y="179436"/>
                  </a:lnTo>
                  <a:lnTo>
                    <a:pt x="239332" y="179436"/>
                  </a:lnTo>
                  <a:cubicBezTo>
                    <a:pt x="239332" y="179436"/>
                    <a:pt x="233657" y="177776"/>
                    <a:pt x="233657" y="177776"/>
                  </a:cubicBezTo>
                  <a:cubicBezTo>
                    <a:pt x="233103" y="177637"/>
                    <a:pt x="232549" y="177499"/>
                    <a:pt x="231926" y="177499"/>
                  </a:cubicBezTo>
                  <a:lnTo>
                    <a:pt x="216769" y="176946"/>
                  </a:lnTo>
                  <a:cubicBezTo>
                    <a:pt x="216769" y="176946"/>
                    <a:pt x="216630" y="176946"/>
                    <a:pt x="216492" y="176946"/>
                  </a:cubicBezTo>
                  <a:cubicBezTo>
                    <a:pt x="216215" y="176946"/>
                    <a:pt x="215869" y="176946"/>
                    <a:pt x="215593" y="176946"/>
                  </a:cubicBezTo>
                  <a:lnTo>
                    <a:pt x="211094" y="177499"/>
                  </a:lnTo>
                  <a:lnTo>
                    <a:pt x="211094" y="177499"/>
                  </a:lnTo>
                  <a:cubicBezTo>
                    <a:pt x="211094" y="177499"/>
                    <a:pt x="210609" y="177222"/>
                    <a:pt x="210609" y="177222"/>
                  </a:cubicBezTo>
                  <a:lnTo>
                    <a:pt x="207772" y="174940"/>
                  </a:lnTo>
                  <a:lnTo>
                    <a:pt x="199466" y="166016"/>
                  </a:lnTo>
                  <a:cubicBezTo>
                    <a:pt x="199466" y="166016"/>
                    <a:pt x="198843" y="165394"/>
                    <a:pt x="198497" y="165117"/>
                  </a:cubicBezTo>
                  <a:lnTo>
                    <a:pt x="194206" y="162005"/>
                  </a:lnTo>
                  <a:lnTo>
                    <a:pt x="194068" y="161866"/>
                  </a:lnTo>
                  <a:lnTo>
                    <a:pt x="194552" y="160967"/>
                  </a:lnTo>
                  <a:cubicBezTo>
                    <a:pt x="196144" y="158130"/>
                    <a:pt x="195521" y="154603"/>
                    <a:pt x="193030" y="152459"/>
                  </a:cubicBezTo>
                  <a:cubicBezTo>
                    <a:pt x="191715" y="151352"/>
                    <a:pt x="190123" y="150729"/>
                    <a:pt x="188462" y="150729"/>
                  </a:cubicBezTo>
                  <a:cubicBezTo>
                    <a:pt x="187008" y="150729"/>
                    <a:pt x="185555" y="151144"/>
                    <a:pt x="184378" y="152044"/>
                  </a:cubicBezTo>
                  <a:lnTo>
                    <a:pt x="181194" y="154395"/>
                  </a:lnTo>
                  <a:lnTo>
                    <a:pt x="177319" y="155779"/>
                  </a:lnTo>
                  <a:lnTo>
                    <a:pt x="176696" y="155779"/>
                  </a:lnTo>
                  <a:cubicBezTo>
                    <a:pt x="176696" y="155779"/>
                    <a:pt x="176281" y="155087"/>
                    <a:pt x="176281" y="155087"/>
                  </a:cubicBezTo>
                  <a:cubicBezTo>
                    <a:pt x="175519" y="153911"/>
                    <a:pt x="174481" y="153012"/>
                    <a:pt x="173235" y="152527"/>
                  </a:cubicBezTo>
                  <a:lnTo>
                    <a:pt x="173235" y="151352"/>
                  </a:lnTo>
                  <a:cubicBezTo>
                    <a:pt x="173304" y="150452"/>
                    <a:pt x="173235" y="149553"/>
                    <a:pt x="172889" y="148723"/>
                  </a:cubicBezTo>
                  <a:lnTo>
                    <a:pt x="172682" y="148101"/>
                  </a:lnTo>
                  <a:cubicBezTo>
                    <a:pt x="174827" y="146786"/>
                    <a:pt x="176142" y="144296"/>
                    <a:pt x="175934" y="141668"/>
                  </a:cubicBezTo>
                  <a:cubicBezTo>
                    <a:pt x="175658" y="138278"/>
                    <a:pt x="172889" y="135580"/>
                    <a:pt x="169498" y="135373"/>
                  </a:cubicBezTo>
                  <a:cubicBezTo>
                    <a:pt x="169498" y="133643"/>
                    <a:pt x="168875" y="131914"/>
                    <a:pt x="167629" y="130669"/>
                  </a:cubicBezTo>
                  <a:lnTo>
                    <a:pt x="164307" y="127072"/>
                  </a:lnTo>
                  <a:lnTo>
                    <a:pt x="160293" y="121469"/>
                  </a:lnTo>
                  <a:lnTo>
                    <a:pt x="158563" y="117803"/>
                  </a:lnTo>
                  <a:lnTo>
                    <a:pt x="159047" y="116073"/>
                  </a:lnTo>
                  <a:cubicBezTo>
                    <a:pt x="159531" y="114413"/>
                    <a:pt x="159324" y="112615"/>
                    <a:pt x="158563" y="111023"/>
                  </a:cubicBezTo>
                  <a:cubicBezTo>
                    <a:pt x="158563" y="110263"/>
                    <a:pt x="158563" y="109502"/>
                    <a:pt x="158286" y="108741"/>
                  </a:cubicBezTo>
                  <a:cubicBezTo>
                    <a:pt x="157455" y="105766"/>
                    <a:pt x="154687" y="103760"/>
                    <a:pt x="151642" y="103760"/>
                  </a:cubicBezTo>
                  <a:cubicBezTo>
                    <a:pt x="151503" y="103760"/>
                    <a:pt x="151365" y="103760"/>
                    <a:pt x="151226" y="103760"/>
                  </a:cubicBezTo>
                  <a:cubicBezTo>
                    <a:pt x="151226" y="103691"/>
                    <a:pt x="151088" y="103553"/>
                    <a:pt x="151019" y="103484"/>
                  </a:cubicBezTo>
                  <a:lnTo>
                    <a:pt x="148942" y="100578"/>
                  </a:lnTo>
                  <a:cubicBezTo>
                    <a:pt x="148458" y="99887"/>
                    <a:pt x="147766" y="99264"/>
                    <a:pt x="147004" y="98780"/>
                  </a:cubicBezTo>
                  <a:lnTo>
                    <a:pt x="143751" y="96705"/>
                  </a:lnTo>
                  <a:cubicBezTo>
                    <a:pt x="143751" y="96705"/>
                    <a:pt x="143267" y="96428"/>
                    <a:pt x="142990" y="96290"/>
                  </a:cubicBezTo>
                  <a:lnTo>
                    <a:pt x="139045" y="94422"/>
                  </a:lnTo>
                  <a:lnTo>
                    <a:pt x="136553" y="92969"/>
                  </a:lnTo>
                  <a:lnTo>
                    <a:pt x="135031" y="91102"/>
                  </a:lnTo>
                  <a:cubicBezTo>
                    <a:pt x="133716" y="89441"/>
                    <a:pt x="131709" y="88542"/>
                    <a:pt x="129632" y="88542"/>
                  </a:cubicBezTo>
                  <a:cubicBezTo>
                    <a:pt x="129217" y="88542"/>
                    <a:pt x="128802" y="88542"/>
                    <a:pt x="128456" y="88680"/>
                  </a:cubicBezTo>
                  <a:lnTo>
                    <a:pt x="127348" y="88888"/>
                  </a:lnTo>
                  <a:lnTo>
                    <a:pt x="125964" y="88680"/>
                  </a:lnTo>
                  <a:lnTo>
                    <a:pt x="116898" y="85706"/>
                  </a:lnTo>
                  <a:lnTo>
                    <a:pt x="105547" y="80587"/>
                  </a:lnTo>
                  <a:cubicBezTo>
                    <a:pt x="105062" y="80380"/>
                    <a:pt x="104578" y="80241"/>
                    <a:pt x="104093" y="80103"/>
                  </a:cubicBezTo>
                  <a:lnTo>
                    <a:pt x="99802" y="79204"/>
                  </a:lnTo>
                  <a:cubicBezTo>
                    <a:pt x="99456" y="79134"/>
                    <a:pt x="99110" y="79065"/>
                    <a:pt x="98764" y="79065"/>
                  </a:cubicBezTo>
                  <a:lnTo>
                    <a:pt x="90528" y="78650"/>
                  </a:lnTo>
                  <a:lnTo>
                    <a:pt x="88106" y="78235"/>
                  </a:lnTo>
                  <a:lnTo>
                    <a:pt x="86375" y="77198"/>
                  </a:lnTo>
                  <a:cubicBezTo>
                    <a:pt x="86722" y="76368"/>
                    <a:pt x="86860" y="75538"/>
                    <a:pt x="86860" y="74569"/>
                  </a:cubicBezTo>
                  <a:cubicBezTo>
                    <a:pt x="86860" y="72356"/>
                    <a:pt x="85822" y="70419"/>
                    <a:pt x="84230" y="69104"/>
                  </a:cubicBezTo>
                  <a:lnTo>
                    <a:pt x="86099" y="69519"/>
                  </a:lnTo>
                  <a:cubicBezTo>
                    <a:pt x="86583" y="69588"/>
                    <a:pt x="87068" y="69658"/>
                    <a:pt x="87483" y="69658"/>
                  </a:cubicBezTo>
                  <a:cubicBezTo>
                    <a:pt x="87898" y="69658"/>
                    <a:pt x="88452" y="69658"/>
                    <a:pt x="88936" y="69519"/>
                  </a:cubicBezTo>
                  <a:lnTo>
                    <a:pt x="93712" y="68482"/>
                  </a:lnTo>
                  <a:cubicBezTo>
                    <a:pt x="94681" y="68274"/>
                    <a:pt x="95650" y="67859"/>
                    <a:pt x="96480" y="67237"/>
                  </a:cubicBezTo>
                  <a:lnTo>
                    <a:pt x="100425" y="64262"/>
                  </a:lnTo>
                  <a:cubicBezTo>
                    <a:pt x="100910" y="63916"/>
                    <a:pt x="101256" y="63501"/>
                    <a:pt x="101671" y="63086"/>
                  </a:cubicBezTo>
                  <a:lnTo>
                    <a:pt x="107762" y="55546"/>
                  </a:lnTo>
                  <a:lnTo>
                    <a:pt x="108315" y="54993"/>
                  </a:lnTo>
                  <a:lnTo>
                    <a:pt x="110738" y="53264"/>
                  </a:lnTo>
                  <a:cubicBezTo>
                    <a:pt x="110738" y="53264"/>
                    <a:pt x="111222" y="52918"/>
                    <a:pt x="111430" y="52710"/>
                  </a:cubicBezTo>
                  <a:lnTo>
                    <a:pt x="112676" y="51534"/>
                  </a:lnTo>
                  <a:cubicBezTo>
                    <a:pt x="113229" y="51050"/>
                    <a:pt x="113714" y="50428"/>
                    <a:pt x="114060" y="49736"/>
                  </a:cubicBezTo>
                  <a:lnTo>
                    <a:pt x="114821" y="48283"/>
                  </a:lnTo>
                  <a:cubicBezTo>
                    <a:pt x="114821" y="48283"/>
                    <a:pt x="115167" y="47591"/>
                    <a:pt x="115306" y="47246"/>
                  </a:cubicBezTo>
                  <a:lnTo>
                    <a:pt x="115790" y="45793"/>
                  </a:lnTo>
                  <a:lnTo>
                    <a:pt x="116274" y="45586"/>
                  </a:lnTo>
                  <a:lnTo>
                    <a:pt x="123957" y="44617"/>
                  </a:lnTo>
                  <a:cubicBezTo>
                    <a:pt x="125064" y="44478"/>
                    <a:pt x="126103" y="44063"/>
                    <a:pt x="127003" y="43510"/>
                  </a:cubicBezTo>
                  <a:lnTo>
                    <a:pt x="130325" y="41228"/>
                  </a:lnTo>
                  <a:cubicBezTo>
                    <a:pt x="131501" y="40397"/>
                    <a:pt x="132401" y="39290"/>
                    <a:pt x="132955" y="37907"/>
                  </a:cubicBezTo>
                  <a:lnTo>
                    <a:pt x="133508" y="36455"/>
                  </a:lnTo>
                  <a:cubicBezTo>
                    <a:pt x="133785" y="35694"/>
                    <a:pt x="133924" y="34933"/>
                    <a:pt x="133924" y="34172"/>
                  </a:cubicBezTo>
                  <a:lnTo>
                    <a:pt x="139391" y="31612"/>
                  </a:lnTo>
                  <a:lnTo>
                    <a:pt x="140706" y="31336"/>
                  </a:lnTo>
                  <a:moveTo>
                    <a:pt x="204588" y="138831"/>
                  </a:moveTo>
                  <a:cubicBezTo>
                    <a:pt x="204588" y="138831"/>
                    <a:pt x="204796" y="138831"/>
                    <a:pt x="204865" y="138831"/>
                  </a:cubicBezTo>
                  <a:cubicBezTo>
                    <a:pt x="208671" y="138693"/>
                    <a:pt x="211647" y="135511"/>
                    <a:pt x="211509" y="131707"/>
                  </a:cubicBezTo>
                  <a:lnTo>
                    <a:pt x="211509" y="131084"/>
                  </a:lnTo>
                  <a:cubicBezTo>
                    <a:pt x="211509" y="131084"/>
                    <a:pt x="211993" y="129493"/>
                    <a:pt x="211993" y="129493"/>
                  </a:cubicBezTo>
                  <a:cubicBezTo>
                    <a:pt x="213170" y="125896"/>
                    <a:pt x="211232" y="121953"/>
                    <a:pt x="207633" y="120777"/>
                  </a:cubicBezTo>
                  <a:cubicBezTo>
                    <a:pt x="206872" y="120500"/>
                    <a:pt x="206180" y="120431"/>
                    <a:pt x="205418" y="120431"/>
                  </a:cubicBezTo>
                  <a:cubicBezTo>
                    <a:pt x="202512" y="120431"/>
                    <a:pt x="199882" y="122230"/>
                    <a:pt x="198843" y="125066"/>
                  </a:cubicBezTo>
                  <a:lnTo>
                    <a:pt x="197875" y="127833"/>
                  </a:lnTo>
                  <a:cubicBezTo>
                    <a:pt x="197597" y="128663"/>
                    <a:pt x="197459" y="129562"/>
                    <a:pt x="197528" y="130392"/>
                  </a:cubicBezTo>
                  <a:lnTo>
                    <a:pt x="197528" y="132260"/>
                  </a:lnTo>
                  <a:cubicBezTo>
                    <a:pt x="197805" y="135926"/>
                    <a:pt x="200851" y="138831"/>
                    <a:pt x="204519" y="138831"/>
                  </a:cubicBezTo>
                  <a:moveTo>
                    <a:pt x="62221" y="48836"/>
                  </a:moveTo>
                  <a:lnTo>
                    <a:pt x="63466" y="51396"/>
                  </a:lnTo>
                  <a:cubicBezTo>
                    <a:pt x="62913" y="50774"/>
                    <a:pt x="62359" y="50289"/>
                    <a:pt x="61667" y="49943"/>
                  </a:cubicBezTo>
                  <a:lnTo>
                    <a:pt x="62221" y="48836"/>
                  </a:lnTo>
                  <a:lnTo>
                    <a:pt x="62221" y="48836"/>
                  </a:lnTo>
                  <a:moveTo>
                    <a:pt x="45610" y="50635"/>
                  </a:moveTo>
                  <a:lnTo>
                    <a:pt x="46164" y="50635"/>
                  </a:lnTo>
                  <a:cubicBezTo>
                    <a:pt x="46164" y="50635"/>
                    <a:pt x="47548" y="50981"/>
                    <a:pt x="47548" y="50981"/>
                  </a:cubicBezTo>
                  <a:lnTo>
                    <a:pt x="49140" y="51465"/>
                  </a:lnTo>
                  <a:lnTo>
                    <a:pt x="50247" y="51949"/>
                  </a:lnTo>
                  <a:lnTo>
                    <a:pt x="50247" y="51949"/>
                  </a:lnTo>
                  <a:cubicBezTo>
                    <a:pt x="49486" y="52849"/>
                    <a:pt x="48863" y="53886"/>
                    <a:pt x="48586" y="55062"/>
                  </a:cubicBezTo>
                  <a:lnTo>
                    <a:pt x="48032" y="57414"/>
                  </a:lnTo>
                  <a:cubicBezTo>
                    <a:pt x="45887" y="58659"/>
                    <a:pt x="44572" y="60942"/>
                    <a:pt x="44572" y="63363"/>
                  </a:cubicBezTo>
                  <a:lnTo>
                    <a:pt x="44572" y="65369"/>
                  </a:lnTo>
                  <a:lnTo>
                    <a:pt x="44433" y="65853"/>
                  </a:lnTo>
                  <a:cubicBezTo>
                    <a:pt x="44433" y="65853"/>
                    <a:pt x="44433" y="65507"/>
                    <a:pt x="44433" y="65369"/>
                  </a:cubicBezTo>
                  <a:lnTo>
                    <a:pt x="44226" y="63225"/>
                  </a:lnTo>
                  <a:cubicBezTo>
                    <a:pt x="44157" y="62395"/>
                    <a:pt x="43949" y="61495"/>
                    <a:pt x="43534" y="60735"/>
                  </a:cubicBezTo>
                  <a:lnTo>
                    <a:pt x="42634" y="58867"/>
                  </a:lnTo>
                  <a:cubicBezTo>
                    <a:pt x="42357" y="58313"/>
                    <a:pt x="42011" y="57760"/>
                    <a:pt x="41527" y="57276"/>
                  </a:cubicBezTo>
                  <a:lnTo>
                    <a:pt x="40073" y="55685"/>
                  </a:lnTo>
                  <a:cubicBezTo>
                    <a:pt x="40073" y="55685"/>
                    <a:pt x="39866" y="55477"/>
                    <a:pt x="39727" y="55339"/>
                  </a:cubicBezTo>
                  <a:cubicBezTo>
                    <a:pt x="40142" y="55131"/>
                    <a:pt x="40489" y="54924"/>
                    <a:pt x="40835" y="54647"/>
                  </a:cubicBezTo>
                  <a:lnTo>
                    <a:pt x="43118" y="52849"/>
                  </a:lnTo>
                  <a:cubicBezTo>
                    <a:pt x="43118" y="52849"/>
                    <a:pt x="43395" y="52572"/>
                    <a:pt x="43603" y="52434"/>
                  </a:cubicBezTo>
                  <a:lnTo>
                    <a:pt x="45541" y="50635"/>
                  </a:lnTo>
                  <a:lnTo>
                    <a:pt x="45541" y="50635"/>
                  </a:lnTo>
                  <a:moveTo>
                    <a:pt x="64989" y="54716"/>
                  </a:moveTo>
                  <a:cubicBezTo>
                    <a:pt x="66235" y="56930"/>
                    <a:pt x="68519" y="58244"/>
                    <a:pt x="71011" y="58244"/>
                  </a:cubicBezTo>
                  <a:cubicBezTo>
                    <a:pt x="71080" y="58244"/>
                    <a:pt x="71218" y="58244"/>
                    <a:pt x="71287" y="58244"/>
                  </a:cubicBezTo>
                  <a:cubicBezTo>
                    <a:pt x="71772" y="58797"/>
                    <a:pt x="72395" y="59212"/>
                    <a:pt x="73018" y="59558"/>
                  </a:cubicBezTo>
                  <a:cubicBezTo>
                    <a:pt x="73018" y="59697"/>
                    <a:pt x="73156" y="59835"/>
                    <a:pt x="73156" y="59904"/>
                  </a:cubicBezTo>
                  <a:lnTo>
                    <a:pt x="74540" y="62810"/>
                  </a:lnTo>
                  <a:cubicBezTo>
                    <a:pt x="75025" y="63847"/>
                    <a:pt x="75786" y="64746"/>
                    <a:pt x="76755" y="65438"/>
                  </a:cubicBezTo>
                  <a:lnTo>
                    <a:pt x="79247" y="67237"/>
                  </a:lnTo>
                  <a:lnTo>
                    <a:pt x="78347" y="67098"/>
                  </a:lnTo>
                  <a:cubicBezTo>
                    <a:pt x="78001" y="67098"/>
                    <a:pt x="77586" y="67029"/>
                    <a:pt x="77240" y="67029"/>
                  </a:cubicBezTo>
                  <a:cubicBezTo>
                    <a:pt x="77170" y="67029"/>
                    <a:pt x="77032" y="67029"/>
                    <a:pt x="76963" y="67029"/>
                  </a:cubicBezTo>
                  <a:lnTo>
                    <a:pt x="72602" y="67237"/>
                  </a:lnTo>
                  <a:lnTo>
                    <a:pt x="70526" y="66960"/>
                  </a:lnTo>
                  <a:cubicBezTo>
                    <a:pt x="70526" y="66960"/>
                    <a:pt x="69903" y="66960"/>
                    <a:pt x="69626" y="66960"/>
                  </a:cubicBezTo>
                  <a:cubicBezTo>
                    <a:pt x="69488" y="66960"/>
                    <a:pt x="69350" y="66960"/>
                    <a:pt x="69211" y="66960"/>
                  </a:cubicBezTo>
                  <a:cubicBezTo>
                    <a:pt x="68727" y="66614"/>
                    <a:pt x="68173" y="66338"/>
                    <a:pt x="67619" y="66130"/>
                  </a:cubicBezTo>
                  <a:lnTo>
                    <a:pt x="65612" y="65369"/>
                  </a:lnTo>
                  <a:cubicBezTo>
                    <a:pt x="65612" y="65369"/>
                    <a:pt x="65405" y="65300"/>
                    <a:pt x="65266" y="65231"/>
                  </a:cubicBezTo>
                  <a:lnTo>
                    <a:pt x="62913" y="64055"/>
                  </a:lnTo>
                  <a:lnTo>
                    <a:pt x="62151" y="63570"/>
                  </a:lnTo>
                  <a:lnTo>
                    <a:pt x="62083" y="63570"/>
                  </a:lnTo>
                  <a:cubicBezTo>
                    <a:pt x="62083" y="63570"/>
                    <a:pt x="61944" y="63225"/>
                    <a:pt x="61944" y="63225"/>
                  </a:cubicBezTo>
                  <a:lnTo>
                    <a:pt x="62428" y="62256"/>
                  </a:lnTo>
                  <a:lnTo>
                    <a:pt x="64020" y="59627"/>
                  </a:lnTo>
                  <a:cubicBezTo>
                    <a:pt x="64920" y="58175"/>
                    <a:pt x="65197" y="56446"/>
                    <a:pt x="64920" y="54786"/>
                  </a:cubicBezTo>
                  <a:moveTo>
                    <a:pt x="33014" y="138"/>
                  </a:moveTo>
                  <a:lnTo>
                    <a:pt x="27477" y="277"/>
                  </a:lnTo>
                  <a:lnTo>
                    <a:pt x="22978" y="1868"/>
                  </a:lnTo>
                  <a:lnTo>
                    <a:pt x="15019" y="6710"/>
                  </a:lnTo>
                  <a:lnTo>
                    <a:pt x="6506" y="10030"/>
                  </a:lnTo>
                  <a:lnTo>
                    <a:pt x="4845" y="11898"/>
                  </a:lnTo>
                  <a:lnTo>
                    <a:pt x="3876" y="14457"/>
                  </a:lnTo>
                  <a:lnTo>
                    <a:pt x="0" y="21306"/>
                  </a:lnTo>
                  <a:lnTo>
                    <a:pt x="277" y="22205"/>
                  </a:lnTo>
                  <a:lnTo>
                    <a:pt x="5606" y="21721"/>
                  </a:lnTo>
                  <a:lnTo>
                    <a:pt x="8029" y="22066"/>
                  </a:lnTo>
                  <a:lnTo>
                    <a:pt x="11074" y="22896"/>
                  </a:lnTo>
                  <a:lnTo>
                    <a:pt x="14119" y="23934"/>
                  </a:lnTo>
                  <a:lnTo>
                    <a:pt x="16334" y="24972"/>
                  </a:lnTo>
                  <a:lnTo>
                    <a:pt x="17718" y="25733"/>
                  </a:lnTo>
                  <a:lnTo>
                    <a:pt x="18479" y="27393"/>
                  </a:lnTo>
                  <a:lnTo>
                    <a:pt x="18894" y="28638"/>
                  </a:lnTo>
                  <a:lnTo>
                    <a:pt x="19379" y="31474"/>
                  </a:lnTo>
                  <a:lnTo>
                    <a:pt x="19794" y="32719"/>
                  </a:lnTo>
                  <a:lnTo>
                    <a:pt x="23117" y="36731"/>
                  </a:lnTo>
                  <a:lnTo>
                    <a:pt x="27477" y="38806"/>
                  </a:lnTo>
                  <a:lnTo>
                    <a:pt x="32529" y="39637"/>
                  </a:lnTo>
                  <a:lnTo>
                    <a:pt x="43257" y="39637"/>
                  </a:lnTo>
                  <a:cubicBezTo>
                    <a:pt x="43257" y="39637"/>
                    <a:pt x="48932" y="39014"/>
                    <a:pt x="48932" y="39014"/>
                  </a:cubicBezTo>
                  <a:lnTo>
                    <a:pt x="54538" y="37907"/>
                  </a:lnTo>
                  <a:lnTo>
                    <a:pt x="59660" y="36247"/>
                  </a:lnTo>
                  <a:lnTo>
                    <a:pt x="59314" y="37423"/>
                  </a:lnTo>
                  <a:lnTo>
                    <a:pt x="58760" y="38460"/>
                  </a:lnTo>
                  <a:lnTo>
                    <a:pt x="57930" y="39429"/>
                  </a:lnTo>
                  <a:lnTo>
                    <a:pt x="56961" y="40190"/>
                  </a:lnTo>
                  <a:lnTo>
                    <a:pt x="59106" y="40882"/>
                  </a:lnTo>
                  <a:lnTo>
                    <a:pt x="58137" y="42680"/>
                  </a:lnTo>
                  <a:lnTo>
                    <a:pt x="56130" y="44963"/>
                  </a:lnTo>
                  <a:lnTo>
                    <a:pt x="55092" y="47107"/>
                  </a:lnTo>
                  <a:lnTo>
                    <a:pt x="53431" y="45931"/>
                  </a:lnTo>
                  <a:lnTo>
                    <a:pt x="51286" y="44963"/>
                  </a:lnTo>
                  <a:lnTo>
                    <a:pt x="49002" y="44271"/>
                  </a:lnTo>
                  <a:lnTo>
                    <a:pt x="46856" y="43856"/>
                  </a:lnTo>
                  <a:lnTo>
                    <a:pt x="44018" y="43648"/>
                  </a:lnTo>
                  <a:lnTo>
                    <a:pt x="42288" y="44202"/>
                  </a:lnTo>
                  <a:lnTo>
                    <a:pt x="40765" y="45516"/>
                  </a:lnTo>
                  <a:lnTo>
                    <a:pt x="38689" y="47522"/>
                  </a:lnTo>
                  <a:lnTo>
                    <a:pt x="36405" y="49321"/>
                  </a:lnTo>
                  <a:lnTo>
                    <a:pt x="34813" y="49874"/>
                  </a:lnTo>
                  <a:lnTo>
                    <a:pt x="33152" y="49598"/>
                  </a:lnTo>
                  <a:lnTo>
                    <a:pt x="30660" y="49044"/>
                  </a:lnTo>
                  <a:lnTo>
                    <a:pt x="27408" y="48698"/>
                  </a:lnTo>
                  <a:lnTo>
                    <a:pt x="24847" y="48975"/>
                  </a:lnTo>
                  <a:lnTo>
                    <a:pt x="19241" y="50497"/>
                  </a:lnTo>
                  <a:lnTo>
                    <a:pt x="21248" y="52849"/>
                  </a:lnTo>
                  <a:lnTo>
                    <a:pt x="24639" y="54578"/>
                  </a:lnTo>
                  <a:lnTo>
                    <a:pt x="28446" y="56031"/>
                  </a:lnTo>
                  <a:lnTo>
                    <a:pt x="31560" y="57760"/>
                  </a:lnTo>
                  <a:lnTo>
                    <a:pt x="34882" y="60389"/>
                  </a:lnTo>
                  <a:lnTo>
                    <a:pt x="36336" y="61980"/>
                  </a:lnTo>
                  <a:lnTo>
                    <a:pt x="37236" y="63847"/>
                  </a:lnTo>
                  <a:lnTo>
                    <a:pt x="37443" y="65992"/>
                  </a:lnTo>
                  <a:lnTo>
                    <a:pt x="36336" y="69312"/>
                  </a:lnTo>
                  <a:lnTo>
                    <a:pt x="36128" y="71387"/>
                  </a:lnTo>
                  <a:lnTo>
                    <a:pt x="37236" y="74638"/>
                  </a:lnTo>
                  <a:lnTo>
                    <a:pt x="39520" y="76852"/>
                  </a:lnTo>
                  <a:lnTo>
                    <a:pt x="42565" y="77682"/>
                  </a:lnTo>
                  <a:lnTo>
                    <a:pt x="45887" y="76921"/>
                  </a:lnTo>
                  <a:lnTo>
                    <a:pt x="48102" y="74569"/>
                  </a:lnTo>
                  <a:lnTo>
                    <a:pt x="50178" y="70626"/>
                  </a:lnTo>
                  <a:lnTo>
                    <a:pt x="51493" y="66476"/>
                  </a:lnTo>
                  <a:lnTo>
                    <a:pt x="51493" y="63432"/>
                  </a:lnTo>
                  <a:lnTo>
                    <a:pt x="53985" y="62256"/>
                  </a:lnTo>
                  <a:lnTo>
                    <a:pt x="55300" y="56653"/>
                  </a:lnTo>
                  <a:lnTo>
                    <a:pt x="58207" y="55962"/>
                  </a:lnTo>
                  <a:lnTo>
                    <a:pt x="56476" y="58797"/>
                  </a:lnTo>
                  <a:lnTo>
                    <a:pt x="55161" y="61357"/>
                  </a:lnTo>
                  <a:lnTo>
                    <a:pt x="54884" y="64055"/>
                  </a:lnTo>
                  <a:lnTo>
                    <a:pt x="56199" y="67237"/>
                  </a:lnTo>
                  <a:lnTo>
                    <a:pt x="57722" y="68828"/>
                  </a:lnTo>
                  <a:lnTo>
                    <a:pt x="59522" y="70004"/>
                  </a:lnTo>
                  <a:lnTo>
                    <a:pt x="62982" y="71664"/>
                  </a:lnTo>
                  <a:lnTo>
                    <a:pt x="63259" y="71664"/>
                  </a:lnTo>
                  <a:cubicBezTo>
                    <a:pt x="63259" y="71664"/>
                    <a:pt x="65266" y="72425"/>
                    <a:pt x="65266" y="72425"/>
                  </a:cubicBezTo>
                  <a:lnTo>
                    <a:pt x="65543" y="72563"/>
                  </a:lnTo>
                  <a:lnTo>
                    <a:pt x="66720" y="74085"/>
                  </a:lnTo>
                  <a:lnTo>
                    <a:pt x="67135" y="74431"/>
                  </a:lnTo>
                  <a:lnTo>
                    <a:pt x="67689" y="74431"/>
                  </a:lnTo>
                  <a:lnTo>
                    <a:pt x="69072" y="73808"/>
                  </a:lnTo>
                  <a:lnTo>
                    <a:pt x="69696" y="73808"/>
                  </a:lnTo>
                  <a:cubicBezTo>
                    <a:pt x="69696" y="73808"/>
                    <a:pt x="72395" y="74085"/>
                    <a:pt x="72395" y="74085"/>
                  </a:cubicBezTo>
                  <a:lnTo>
                    <a:pt x="77378" y="73877"/>
                  </a:lnTo>
                  <a:lnTo>
                    <a:pt x="79939" y="74292"/>
                  </a:lnTo>
                  <a:lnTo>
                    <a:pt x="75994" y="74984"/>
                  </a:lnTo>
                  <a:lnTo>
                    <a:pt x="77586" y="78304"/>
                  </a:lnTo>
                  <a:lnTo>
                    <a:pt x="81808" y="82247"/>
                  </a:lnTo>
                  <a:lnTo>
                    <a:pt x="85614" y="84530"/>
                  </a:lnTo>
                  <a:lnTo>
                    <a:pt x="89698" y="85222"/>
                  </a:lnTo>
                  <a:lnTo>
                    <a:pt x="98349" y="85706"/>
                  </a:lnTo>
                  <a:lnTo>
                    <a:pt x="102640" y="86605"/>
                  </a:lnTo>
                  <a:lnTo>
                    <a:pt x="114337" y="91863"/>
                  </a:lnTo>
                  <a:lnTo>
                    <a:pt x="124303" y="95114"/>
                  </a:lnTo>
                  <a:lnTo>
                    <a:pt x="127418" y="95598"/>
                  </a:lnTo>
                  <a:lnTo>
                    <a:pt x="129632" y="95183"/>
                  </a:lnTo>
                  <a:lnTo>
                    <a:pt x="131986" y="98088"/>
                  </a:lnTo>
                  <a:lnTo>
                    <a:pt x="135861" y="100302"/>
                  </a:lnTo>
                  <a:lnTo>
                    <a:pt x="140014" y="102308"/>
                  </a:lnTo>
                  <a:lnTo>
                    <a:pt x="143267" y="104383"/>
                  </a:lnTo>
                  <a:lnTo>
                    <a:pt x="145343" y="107288"/>
                  </a:lnTo>
                  <a:lnTo>
                    <a:pt x="146243" y="109640"/>
                  </a:lnTo>
                  <a:lnTo>
                    <a:pt x="147697" y="110885"/>
                  </a:lnTo>
                  <a:lnTo>
                    <a:pt x="151572" y="110470"/>
                  </a:lnTo>
                  <a:lnTo>
                    <a:pt x="150534" y="110955"/>
                  </a:lnTo>
                  <a:lnTo>
                    <a:pt x="149842" y="111577"/>
                  </a:lnTo>
                  <a:lnTo>
                    <a:pt x="148665" y="113168"/>
                  </a:lnTo>
                  <a:lnTo>
                    <a:pt x="149565" y="113375"/>
                  </a:lnTo>
                  <a:lnTo>
                    <a:pt x="151295" y="113929"/>
                  </a:lnTo>
                  <a:lnTo>
                    <a:pt x="152264" y="113929"/>
                  </a:lnTo>
                  <a:lnTo>
                    <a:pt x="151088" y="118148"/>
                  </a:lnTo>
                  <a:lnTo>
                    <a:pt x="154202" y="124720"/>
                  </a:lnTo>
                  <a:lnTo>
                    <a:pt x="158839" y="131222"/>
                  </a:lnTo>
                  <a:lnTo>
                    <a:pt x="162507" y="135165"/>
                  </a:lnTo>
                  <a:lnTo>
                    <a:pt x="157940" y="136963"/>
                  </a:lnTo>
                  <a:lnTo>
                    <a:pt x="159462" y="139592"/>
                  </a:lnTo>
                  <a:lnTo>
                    <a:pt x="164169" y="141736"/>
                  </a:lnTo>
                  <a:lnTo>
                    <a:pt x="168944" y="142083"/>
                  </a:lnTo>
                  <a:lnTo>
                    <a:pt x="166660" y="142636"/>
                  </a:lnTo>
                  <a:lnTo>
                    <a:pt x="162161" y="142498"/>
                  </a:lnTo>
                  <a:lnTo>
                    <a:pt x="160016" y="143397"/>
                  </a:lnTo>
                  <a:lnTo>
                    <a:pt x="163130" y="146025"/>
                  </a:lnTo>
                  <a:lnTo>
                    <a:pt x="164584" y="147616"/>
                  </a:lnTo>
                  <a:lnTo>
                    <a:pt x="165553" y="148931"/>
                  </a:lnTo>
                  <a:lnTo>
                    <a:pt x="166245" y="150867"/>
                  </a:lnTo>
                  <a:lnTo>
                    <a:pt x="166245" y="152389"/>
                  </a:lnTo>
                  <a:cubicBezTo>
                    <a:pt x="166245" y="152389"/>
                    <a:pt x="162923" y="159929"/>
                    <a:pt x="162923" y="159929"/>
                  </a:cubicBezTo>
                  <a:lnTo>
                    <a:pt x="162369" y="162005"/>
                  </a:lnTo>
                  <a:lnTo>
                    <a:pt x="162715" y="163526"/>
                  </a:lnTo>
                  <a:lnTo>
                    <a:pt x="164515" y="163872"/>
                  </a:lnTo>
                  <a:lnTo>
                    <a:pt x="166937" y="162627"/>
                  </a:lnTo>
                  <a:lnTo>
                    <a:pt x="169083" y="160621"/>
                  </a:lnTo>
                  <a:lnTo>
                    <a:pt x="170328" y="158684"/>
                  </a:lnTo>
                  <a:lnTo>
                    <a:pt x="172751" y="162488"/>
                  </a:lnTo>
                  <a:lnTo>
                    <a:pt x="178357" y="162627"/>
                  </a:lnTo>
                  <a:lnTo>
                    <a:pt x="184378" y="160413"/>
                  </a:lnTo>
                  <a:lnTo>
                    <a:pt x="188323" y="157508"/>
                  </a:lnTo>
                  <a:lnTo>
                    <a:pt x="186731" y="160413"/>
                  </a:lnTo>
                  <a:lnTo>
                    <a:pt x="186039" y="161866"/>
                  </a:lnTo>
                  <a:lnTo>
                    <a:pt x="186039" y="163250"/>
                  </a:lnTo>
                  <a:cubicBezTo>
                    <a:pt x="186039" y="163250"/>
                    <a:pt x="187285" y="165256"/>
                    <a:pt x="187285" y="165256"/>
                  </a:cubicBezTo>
                  <a:lnTo>
                    <a:pt x="189708" y="167331"/>
                  </a:lnTo>
                  <a:lnTo>
                    <a:pt x="194206" y="170582"/>
                  </a:lnTo>
                  <a:lnTo>
                    <a:pt x="202858" y="179920"/>
                  </a:lnTo>
                  <a:lnTo>
                    <a:pt x="206180" y="182618"/>
                  </a:lnTo>
                  <a:lnTo>
                    <a:pt x="206180" y="182618"/>
                  </a:lnTo>
                  <a:cubicBezTo>
                    <a:pt x="206180" y="182618"/>
                    <a:pt x="208602" y="184140"/>
                    <a:pt x="208602" y="184140"/>
                  </a:cubicBezTo>
                  <a:lnTo>
                    <a:pt x="211024" y="184347"/>
                  </a:lnTo>
                  <a:lnTo>
                    <a:pt x="216285" y="183655"/>
                  </a:lnTo>
                  <a:lnTo>
                    <a:pt x="231442" y="184209"/>
                  </a:lnTo>
                  <a:lnTo>
                    <a:pt x="238086" y="186146"/>
                  </a:lnTo>
                  <a:lnTo>
                    <a:pt x="241201" y="186146"/>
                  </a:lnTo>
                  <a:cubicBezTo>
                    <a:pt x="241201" y="186146"/>
                    <a:pt x="244038" y="185178"/>
                    <a:pt x="244038" y="185178"/>
                  </a:cubicBezTo>
                  <a:lnTo>
                    <a:pt x="249852" y="181995"/>
                  </a:lnTo>
                  <a:lnTo>
                    <a:pt x="254489" y="179989"/>
                  </a:lnTo>
                  <a:lnTo>
                    <a:pt x="256012" y="178467"/>
                  </a:lnTo>
                  <a:lnTo>
                    <a:pt x="256427" y="175908"/>
                  </a:lnTo>
                  <a:lnTo>
                    <a:pt x="255596" y="173833"/>
                  </a:lnTo>
                  <a:lnTo>
                    <a:pt x="253935" y="171827"/>
                  </a:lnTo>
                  <a:lnTo>
                    <a:pt x="251859" y="170098"/>
                  </a:lnTo>
                  <a:lnTo>
                    <a:pt x="250060" y="168783"/>
                  </a:lnTo>
                  <a:lnTo>
                    <a:pt x="247637" y="167608"/>
                  </a:lnTo>
                  <a:lnTo>
                    <a:pt x="245077" y="166916"/>
                  </a:lnTo>
                  <a:lnTo>
                    <a:pt x="236702" y="165671"/>
                  </a:lnTo>
                  <a:lnTo>
                    <a:pt x="235456" y="165256"/>
                  </a:lnTo>
                  <a:lnTo>
                    <a:pt x="234626" y="164564"/>
                  </a:lnTo>
                  <a:lnTo>
                    <a:pt x="234280" y="163734"/>
                  </a:lnTo>
                  <a:lnTo>
                    <a:pt x="233587" y="163111"/>
                  </a:lnTo>
                  <a:lnTo>
                    <a:pt x="231788" y="163250"/>
                  </a:lnTo>
                  <a:lnTo>
                    <a:pt x="233518" y="162627"/>
                  </a:lnTo>
                  <a:lnTo>
                    <a:pt x="234418" y="163111"/>
                  </a:lnTo>
                  <a:lnTo>
                    <a:pt x="235041" y="164080"/>
                  </a:lnTo>
                  <a:lnTo>
                    <a:pt x="236010" y="164771"/>
                  </a:lnTo>
                  <a:lnTo>
                    <a:pt x="237740" y="165117"/>
                  </a:lnTo>
                  <a:lnTo>
                    <a:pt x="252067" y="164771"/>
                  </a:lnTo>
                  <a:lnTo>
                    <a:pt x="256427" y="164356"/>
                  </a:lnTo>
                  <a:lnTo>
                    <a:pt x="260995" y="163318"/>
                  </a:lnTo>
                  <a:lnTo>
                    <a:pt x="260234" y="161105"/>
                  </a:lnTo>
                  <a:lnTo>
                    <a:pt x="259680" y="160068"/>
                  </a:lnTo>
                  <a:lnTo>
                    <a:pt x="259057" y="159099"/>
                  </a:lnTo>
                  <a:lnTo>
                    <a:pt x="260995" y="158892"/>
                  </a:lnTo>
                  <a:lnTo>
                    <a:pt x="264802" y="159514"/>
                  </a:lnTo>
                  <a:lnTo>
                    <a:pt x="266739" y="159376"/>
                  </a:lnTo>
                  <a:lnTo>
                    <a:pt x="265771" y="157785"/>
                  </a:lnTo>
                  <a:lnTo>
                    <a:pt x="266324" y="157785"/>
                  </a:lnTo>
                  <a:cubicBezTo>
                    <a:pt x="266324" y="157785"/>
                    <a:pt x="267847" y="157785"/>
                    <a:pt x="267847" y="157785"/>
                  </a:cubicBezTo>
                  <a:lnTo>
                    <a:pt x="265355" y="152389"/>
                  </a:lnTo>
                  <a:lnTo>
                    <a:pt x="263832" y="149830"/>
                  </a:lnTo>
                  <a:lnTo>
                    <a:pt x="261895" y="147686"/>
                  </a:lnTo>
                  <a:lnTo>
                    <a:pt x="264178" y="149276"/>
                  </a:lnTo>
                  <a:lnTo>
                    <a:pt x="266186" y="151144"/>
                  </a:lnTo>
                  <a:lnTo>
                    <a:pt x="268331" y="152804"/>
                  </a:lnTo>
                  <a:lnTo>
                    <a:pt x="271169" y="153565"/>
                  </a:lnTo>
                  <a:lnTo>
                    <a:pt x="273245" y="153427"/>
                  </a:lnTo>
                  <a:lnTo>
                    <a:pt x="274975" y="152804"/>
                  </a:lnTo>
                  <a:lnTo>
                    <a:pt x="278159" y="151352"/>
                  </a:lnTo>
                  <a:lnTo>
                    <a:pt x="280028" y="150867"/>
                  </a:lnTo>
                  <a:lnTo>
                    <a:pt x="280997" y="150729"/>
                  </a:lnTo>
                  <a:lnTo>
                    <a:pt x="282381" y="150729"/>
                  </a:lnTo>
                  <a:cubicBezTo>
                    <a:pt x="282381" y="150729"/>
                    <a:pt x="283835" y="150867"/>
                    <a:pt x="283835" y="150867"/>
                  </a:cubicBezTo>
                  <a:lnTo>
                    <a:pt x="285219" y="151282"/>
                  </a:lnTo>
                  <a:lnTo>
                    <a:pt x="287226" y="152251"/>
                  </a:lnTo>
                  <a:lnTo>
                    <a:pt x="287849" y="152735"/>
                  </a:lnTo>
                  <a:lnTo>
                    <a:pt x="289441" y="154395"/>
                  </a:lnTo>
                  <a:lnTo>
                    <a:pt x="290410" y="155018"/>
                  </a:lnTo>
                  <a:lnTo>
                    <a:pt x="291794" y="155502"/>
                  </a:lnTo>
                  <a:lnTo>
                    <a:pt x="306328" y="158546"/>
                  </a:lnTo>
                  <a:lnTo>
                    <a:pt x="310827" y="160621"/>
                  </a:lnTo>
                  <a:lnTo>
                    <a:pt x="314495" y="164080"/>
                  </a:lnTo>
                  <a:lnTo>
                    <a:pt x="321278" y="175424"/>
                  </a:lnTo>
                  <a:lnTo>
                    <a:pt x="325984" y="180612"/>
                  </a:lnTo>
                  <a:lnTo>
                    <a:pt x="330691" y="181165"/>
                  </a:lnTo>
                  <a:lnTo>
                    <a:pt x="329998" y="184347"/>
                  </a:lnTo>
                  <a:lnTo>
                    <a:pt x="331175" y="186907"/>
                  </a:lnTo>
                  <a:lnTo>
                    <a:pt x="333459" y="189051"/>
                  </a:lnTo>
                  <a:lnTo>
                    <a:pt x="336020" y="190919"/>
                  </a:lnTo>
                  <a:lnTo>
                    <a:pt x="338234" y="192925"/>
                  </a:lnTo>
                  <a:lnTo>
                    <a:pt x="343633" y="199566"/>
                  </a:lnTo>
                  <a:lnTo>
                    <a:pt x="348062" y="202402"/>
                  </a:lnTo>
                  <a:lnTo>
                    <a:pt x="353530" y="203785"/>
                  </a:lnTo>
                  <a:lnTo>
                    <a:pt x="383014" y="206898"/>
                  </a:lnTo>
                  <a:lnTo>
                    <a:pt x="388758" y="208420"/>
                  </a:lnTo>
                  <a:lnTo>
                    <a:pt x="390904" y="209596"/>
                  </a:lnTo>
                  <a:lnTo>
                    <a:pt x="394434" y="212708"/>
                  </a:lnTo>
                  <a:lnTo>
                    <a:pt x="396441" y="213953"/>
                  </a:lnTo>
                  <a:lnTo>
                    <a:pt x="399348" y="214715"/>
                  </a:lnTo>
                  <a:lnTo>
                    <a:pt x="402255" y="214715"/>
                  </a:lnTo>
                  <a:cubicBezTo>
                    <a:pt x="402255" y="214715"/>
                    <a:pt x="405023" y="213746"/>
                    <a:pt x="405023" y="213746"/>
                  </a:cubicBezTo>
                  <a:lnTo>
                    <a:pt x="407307" y="211878"/>
                  </a:lnTo>
                  <a:lnTo>
                    <a:pt x="404677" y="210288"/>
                  </a:lnTo>
                  <a:lnTo>
                    <a:pt x="403431" y="209250"/>
                  </a:lnTo>
                  <a:lnTo>
                    <a:pt x="402393" y="208074"/>
                  </a:lnTo>
                  <a:lnTo>
                    <a:pt x="404400" y="207382"/>
                  </a:lnTo>
                  <a:lnTo>
                    <a:pt x="409038" y="206898"/>
                  </a:lnTo>
                  <a:lnTo>
                    <a:pt x="411460" y="205860"/>
                  </a:lnTo>
                  <a:lnTo>
                    <a:pt x="407445" y="206206"/>
                  </a:lnTo>
                  <a:lnTo>
                    <a:pt x="402878" y="205445"/>
                  </a:lnTo>
                  <a:lnTo>
                    <a:pt x="398309" y="204062"/>
                  </a:lnTo>
                  <a:lnTo>
                    <a:pt x="391527" y="201226"/>
                  </a:lnTo>
                  <a:lnTo>
                    <a:pt x="390281" y="200257"/>
                  </a:lnTo>
                  <a:lnTo>
                    <a:pt x="389520" y="198804"/>
                  </a:lnTo>
                  <a:lnTo>
                    <a:pt x="389381" y="196868"/>
                  </a:lnTo>
                  <a:lnTo>
                    <a:pt x="390281" y="196522"/>
                  </a:lnTo>
                  <a:lnTo>
                    <a:pt x="391665" y="196522"/>
                  </a:lnTo>
                  <a:cubicBezTo>
                    <a:pt x="391665" y="196522"/>
                    <a:pt x="392911" y="195554"/>
                    <a:pt x="392911" y="195554"/>
                  </a:cubicBezTo>
                  <a:lnTo>
                    <a:pt x="392496" y="193478"/>
                  </a:lnTo>
                  <a:lnTo>
                    <a:pt x="389243" y="192648"/>
                  </a:lnTo>
                  <a:lnTo>
                    <a:pt x="385090" y="192302"/>
                  </a:lnTo>
                  <a:lnTo>
                    <a:pt x="381768" y="191749"/>
                  </a:lnTo>
                  <a:lnTo>
                    <a:pt x="378515" y="188982"/>
                  </a:lnTo>
                  <a:lnTo>
                    <a:pt x="378169" y="185523"/>
                  </a:lnTo>
                  <a:lnTo>
                    <a:pt x="378169" y="182341"/>
                  </a:lnTo>
                  <a:cubicBezTo>
                    <a:pt x="378169" y="182341"/>
                    <a:pt x="375539" y="180128"/>
                    <a:pt x="375539" y="180128"/>
                  </a:cubicBezTo>
                  <a:lnTo>
                    <a:pt x="373394" y="180128"/>
                  </a:lnTo>
                  <a:cubicBezTo>
                    <a:pt x="373394" y="180128"/>
                    <a:pt x="368687" y="181857"/>
                    <a:pt x="368687" y="181857"/>
                  </a:cubicBezTo>
                  <a:lnTo>
                    <a:pt x="366473" y="181719"/>
                  </a:lnTo>
                  <a:lnTo>
                    <a:pt x="364604" y="180543"/>
                  </a:lnTo>
                  <a:lnTo>
                    <a:pt x="363704" y="179021"/>
                  </a:lnTo>
                  <a:lnTo>
                    <a:pt x="363151" y="177153"/>
                  </a:lnTo>
                  <a:lnTo>
                    <a:pt x="362320" y="175147"/>
                  </a:lnTo>
                  <a:lnTo>
                    <a:pt x="361212" y="173764"/>
                  </a:lnTo>
                  <a:lnTo>
                    <a:pt x="358721" y="171689"/>
                  </a:lnTo>
                  <a:lnTo>
                    <a:pt x="357544" y="170374"/>
                  </a:lnTo>
                  <a:lnTo>
                    <a:pt x="356921" y="168783"/>
                  </a:lnTo>
                  <a:lnTo>
                    <a:pt x="356437" y="164840"/>
                  </a:lnTo>
                  <a:lnTo>
                    <a:pt x="355883" y="163111"/>
                  </a:lnTo>
                  <a:lnTo>
                    <a:pt x="353322" y="159929"/>
                  </a:lnTo>
                  <a:lnTo>
                    <a:pt x="349862" y="157300"/>
                  </a:lnTo>
                  <a:lnTo>
                    <a:pt x="346055" y="154879"/>
                  </a:lnTo>
                  <a:lnTo>
                    <a:pt x="342595" y="152251"/>
                  </a:lnTo>
                  <a:lnTo>
                    <a:pt x="336227" y="145956"/>
                  </a:lnTo>
                  <a:lnTo>
                    <a:pt x="333667" y="142359"/>
                  </a:lnTo>
                  <a:lnTo>
                    <a:pt x="331936" y="138209"/>
                  </a:lnTo>
                  <a:lnTo>
                    <a:pt x="331728" y="134473"/>
                  </a:lnTo>
                  <a:lnTo>
                    <a:pt x="333597" y="132813"/>
                  </a:lnTo>
                  <a:lnTo>
                    <a:pt x="336781" y="132398"/>
                  </a:lnTo>
                  <a:lnTo>
                    <a:pt x="341003" y="132398"/>
                  </a:lnTo>
                  <a:cubicBezTo>
                    <a:pt x="341003" y="132398"/>
                    <a:pt x="345501" y="131983"/>
                    <a:pt x="345501" y="131983"/>
                  </a:cubicBezTo>
                  <a:lnTo>
                    <a:pt x="348547" y="130600"/>
                  </a:lnTo>
                  <a:lnTo>
                    <a:pt x="349516" y="127833"/>
                  </a:lnTo>
                  <a:lnTo>
                    <a:pt x="347993" y="123336"/>
                  </a:lnTo>
                  <a:lnTo>
                    <a:pt x="346263" y="120916"/>
                  </a:lnTo>
                  <a:lnTo>
                    <a:pt x="344048" y="118771"/>
                  </a:lnTo>
                  <a:lnTo>
                    <a:pt x="341557" y="117111"/>
                  </a:lnTo>
                  <a:lnTo>
                    <a:pt x="338857" y="116004"/>
                  </a:lnTo>
                  <a:lnTo>
                    <a:pt x="330137" y="113445"/>
                  </a:lnTo>
                  <a:lnTo>
                    <a:pt x="321347" y="109986"/>
                  </a:lnTo>
                  <a:lnTo>
                    <a:pt x="308958" y="106597"/>
                  </a:lnTo>
                  <a:lnTo>
                    <a:pt x="306259" y="104936"/>
                  </a:lnTo>
                  <a:lnTo>
                    <a:pt x="305913" y="103414"/>
                  </a:lnTo>
                  <a:lnTo>
                    <a:pt x="306605" y="96912"/>
                  </a:lnTo>
                  <a:lnTo>
                    <a:pt x="306328" y="94422"/>
                  </a:lnTo>
                  <a:lnTo>
                    <a:pt x="305774" y="92693"/>
                  </a:lnTo>
                  <a:lnTo>
                    <a:pt x="304667" y="91171"/>
                  </a:lnTo>
                  <a:lnTo>
                    <a:pt x="303006" y="89303"/>
                  </a:lnTo>
                  <a:lnTo>
                    <a:pt x="299338" y="86052"/>
                  </a:lnTo>
                  <a:lnTo>
                    <a:pt x="292140" y="81556"/>
                  </a:lnTo>
                  <a:lnTo>
                    <a:pt x="283281" y="74500"/>
                  </a:lnTo>
                  <a:lnTo>
                    <a:pt x="280443" y="72563"/>
                  </a:lnTo>
                  <a:lnTo>
                    <a:pt x="277744" y="71318"/>
                  </a:lnTo>
                  <a:lnTo>
                    <a:pt x="275944" y="71111"/>
                  </a:lnTo>
                  <a:lnTo>
                    <a:pt x="272138" y="71387"/>
                  </a:lnTo>
                  <a:lnTo>
                    <a:pt x="270200" y="71111"/>
                  </a:lnTo>
                  <a:lnTo>
                    <a:pt x="268193" y="70142"/>
                  </a:lnTo>
                  <a:lnTo>
                    <a:pt x="262517" y="66061"/>
                  </a:lnTo>
                  <a:lnTo>
                    <a:pt x="257465" y="63570"/>
                  </a:lnTo>
                  <a:lnTo>
                    <a:pt x="241131" y="59489"/>
                  </a:lnTo>
                  <a:lnTo>
                    <a:pt x="225282" y="53540"/>
                  </a:lnTo>
                  <a:lnTo>
                    <a:pt x="216215" y="48836"/>
                  </a:lnTo>
                  <a:lnTo>
                    <a:pt x="211440" y="46969"/>
                  </a:lnTo>
                  <a:lnTo>
                    <a:pt x="206526" y="46485"/>
                  </a:lnTo>
                  <a:lnTo>
                    <a:pt x="206526" y="46485"/>
                  </a:lnTo>
                  <a:cubicBezTo>
                    <a:pt x="206526" y="46485"/>
                    <a:pt x="206526" y="46485"/>
                    <a:pt x="206526" y="46485"/>
                  </a:cubicBezTo>
                  <a:lnTo>
                    <a:pt x="206526" y="46485"/>
                  </a:lnTo>
                  <a:cubicBezTo>
                    <a:pt x="206526" y="46485"/>
                    <a:pt x="206526" y="46485"/>
                    <a:pt x="206526" y="46485"/>
                  </a:cubicBezTo>
                  <a:lnTo>
                    <a:pt x="204034" y="46761"/>
                  </a:lnTo>
                  <a:lnTo>
                    <a:pt x="202858" y="46139"/>
                  </a:lnTo>
                  <a:lnTo>
                    <a:pt x="202096" y="45032"/>
                  </a:lnTo>
                  <a:lnTo>
                    <a:pt x="200851" y="43994"/>
                  </a:lnTo>
                  <a:lnTo>
                    <a:pt x="198912" y="43372"/>
                  </a:lnTo>
                  <a:lnTo>
                    <a:pt x="181540" y="40882"/>
                  </a:lnTo>
                  <a:lnTo>
                    <a:pt x="177388" y="39498"/>
                  </a:lnTo>
                  <a:lnTo>
                    <a:pt x="143821" y="24556"/>
                  </a:lnTo>
                  <a:lnTo>
                    <a:pt x="140637" y="24073"/>
                  </a:lnTo>
                  <a:lnTo>
                    <a:pt x="137384" y="24764"/>
                  </a:lnTo>
                  <a:lnTo>
                    <a:pt x="129771" y="28292"/>
                  </a:lnTo>
                  <a:lnTo>
                    <a:pt x="128040" y="29261"/>
                  </a:lnTo>
                  <a:lnTo>
                    <a:pt x="126933" y="30367"/>
                  </a:lnTo>
                  <a:lnTo>
                    <a:pt x="126656" y="31543"/>
                  </a:lnTo>
                  <a:lnTo>
                    <a:pt x="126933" y="32650"/>
                  </a:lnTo>
                  <a:lnTo>
                    <a:pt x="127141" y="33826"/>
                  </a:lnTo>
                  <a:lnTo>
                    <a:pt x="126587" y="35279"/>
                  </a:lnTo>
                  <a:lnTo>
                    <a:pt x="123265" y="37561"/>
                  </a:lnTo>
                  <a:lnTo>
                    <a:pt x="114613" y="38668"/>
                  </a:lnTo>
                  <a:lnTo>
                    <a:pt x="111084" y="40190"/>
                  </a:lnTo>
                  <a:lnTo>
                    <a:pt x="110046" y="41504"/>
                  </a:lnTo>
                  <a:lnTo>
                    <a:pt x="108869" y="44755"/>
                  </a:lnTo>
                  <a:lnTo>
                    <a:pt x="108108" y="46208"/>
                  </a:lnTo>
                  <a:lnTo>
                    <a:pt x="106862" y="47384"/>
                  </a:lnTo>
                  <a:lnTo>
                    <a:pt x="104024" y="49390"/>
                  </a:lnTo>
                  <a:lnTo>
                    <a:pt x="102779" y="50566"/>
                  </a:lnTo>
                  <a:lnTo>
                    <a:pt x="96411" y="58382"/>
                  </a:lnTo>
                  <a:lnTo>
                    <a:pt x="92466" y="61357"/>
                  </a:lnTo>
                  <a:lnTo>
                    <a:pt x="87690" y="62395"/>
                  </a:lnTo>
                  <a:lnTo>
                    <a:pt x="83746" y="61565"/>
                  </a:lnTo>
                  <a:lnTo>
                    <a:pt x="81184" y="59697"/>
                  </a:lnTo>
                  <a:lnTo>
                    <a:pt x="79801" y="56792"/>
                  </a:lnTo>
                  <a:lnTo>
                    <a:pt x="79316" y="52849"/>
                  </a:lnTo>
                  <a:lnTo>
                    <a:pt x="76547" y="53264"/>
                  </a:lnTo>
                  <a:lnTo>
                    <a:pt x="75786" y="50981"/>
                  </a:lnTo>
                  <a:lnTo>
                    <a:pt x="75648" y="47730"/>
                  </a:lnTo>
                  <a:lnTo>
                    <a:pt x="74886" y="45378"/>
                  </a:lnTo>
                  <a:lnTo>
                    <a:pt x="72879" y="44825"/>
                  </a:lnTo>
                  <a:lnTo>
                    <a:pt x="71980" y="46554"/>
                  </a:lnTo>
                  <a:lnTo>
                    <a:pt x="71287" y="51258"/>
                  </a:lnTo>
                  <a:lnTo>
                    <a:pt x="66374" y="41089"/>
                  </a:lnTo>
                  <a:lnTo>
                    <a:pt x="64713" y="35832"/>
                  </a:lnTo>
                  <a:lnTo>
                    <a:pt x="64297" y="30160"/>
                  </a:lnTo>
                  <a:lnTo>
                    <a:pt x="64851" y="27877"/>
                  </a:lnTo>
                  <a:lnTo>
                    <a:pt x="66581" y="23658"/>
                  </a:lnTo>
                  <a:lnTo>
                    <a:pt x="66996" y="21375"/>
                  </a:lnTo>
                  <a:lnTo>
                    <a:pt x="66581" y="19161"/>
                  </a:lnTo>
                  <a:lnTo>
                    <a:pt x="63328" y="12244"/>
                  </a:lnTo>
                  <a:lnTo>
                    <a:pt x="63190" y="11137"/>
                  </a:lnTo>
                  <a:lnTo>
                    <a:pt x="63466" y="10584"/>
                  </a:lnTo>
                  <a:lnTo>
                    <a:pt x="63466" y="10030"/>
                  </a:lnTo>
                  <a:cubicBezTo>
                    <a:pt x="63466" y="10030"/>
                    <a:pt x="62636" y="8854"/>
                    <a:pt x="62636" y="8854"/>
                  </a:cubicBezTo>
                  <a:lnTo>
                    <a:pt x="61736" y="8232"/>
                  </a:lnTo>
                  <a:lnTo>
                    <a:pt x="60767" y="7955"/>
                  </a:lnTo>
                  <a:lnTo>
                    <a:pt x="50593" y="7125"/>
                  </a:lnTo>
                  <a:lnTo>
                    <a:pt x="47825" y="6295"/>
                  </a:lnTo>
                  <a:lnTo>
                    <a:pt x="38205" y="1591"/>
                  </a:lnTo>
                  <a:lnTo>
                    <a:pt x="33221" y="0"/>
                  </a:lnTo>
                  <a:lnTo>
                    <a:pt x="33221" y="0"/>
                  </a:lnTo>
                  <a:close/>
                  <a:moveTo>
                    <a:pt x="204380" y="131914"/>
                  </a:moveTo>
                  <a:lnTo>
                    <a:pt x="204380" y="130046"/>
                  </a:lnTo>
                  <a:cubicBezTo>
                    <a:pt x="204380" y="130046"/>
                    <a:pt x="205211" y="127279"/>
                    <a:pt x="205211" y="127279"/>
                  </a:cubicBezTo>
                  <a:lnTo>
                    <a:pt x="204311" y="130046"/>
                  </a:lnTo>
                  <a:lnTo>
                    <a:pt x="204311" y="131914"/>
                  </a:lnTo>
                  <a:lnTo>
                    <a:pt x="204311" y="1319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65250D77-BD59-CFA7-5F99-0248FE775E79}"/>
                </a:ext>
              </a:extLst>
            </p:cNvPr>
            <p:cNvSpPr/>
            <p:nvPr/>
          </p:nvSpPr>
          <p:spPr>
            <a:xfrm>
              <a:off x="8048074" y="4857035"/>
              <a:ext cx="286116" cy="307519"/>
            </a:xfrm>
            <a:custGeom>
              <a:avLst/>
              <a:gdLst>
                <a:gd name="connsiteX0" fmla="*/ 170605 w 214830"/>
                <a:gd name="connsiteY0" fmla="*/ 10929 h 230900"/>
                <a:gd name="connsiteX1" fmla="*/ 170882 w 214830"/>
                <a:gd name="connsiteY1" fmla="*/ 11206 h 230900"/>
                <a:gd name="connsiteX2" fmla="*/ 171851 w 214830"/>
                <a:gd name="connsiteY2" fmla="*/ 12036 h 230900"/>
                <a:gd name="connsiteX3" fmla="*/ 175173 w 214830"/>
                <a:gd name="connsiteY3" fmla="*/ 14388 h 230900"/>
                <a:gd name="connsiteX4" fmla="*/ 174965 w 214830"/>
                <a:gd name="connsiteY4" fmla="*/ 16256 h 230900"/>
                <a:gd name="connsiteX5" fmla="*/ 171989 w 214830"/>
                <a:gd name="connsiteY5" fmla="*/ 24349 h 230900"/>
                <a:gd name="connsiteX6" fmla="*/ 178564 w 214830"/>
                <a:gd name="connsiteY6" fmla="*/ 29053 h 230900"/>
                <a:gd name="connsiteX7" fmla="*/ 180502 w 214830"/>
                <a:gd name="connsiteY7" fmla="*/ 28776 h 230900"/>
                <a:gd name="connsiteX8" fmla="*/ 181886 w 214830"/>
                <a:gd name="connsiteY8" fmla="*/ 28361 h 230900"/>
                <a:gd name="connsiteX9" fmla="*/ 182371 w 214830"/>
                <a:gd name="connsiteY9" fmla="*/ 29191 h 230900"/>
                <a:gd name="connsiteX10" fmla="*/ 188323 w 214830"/>
                <a:gd name="connsiteY10" fmla="*/ 32581 h 230900"/>
                <a:gd name="connsiteX11" fmla="*/ 189015 w 214830"/>
                <a:gd name="connsiteY11" fmla="*/ 32581 h 230900"/>
                <a:gd name="connsiteX12" fmla="*/ 190538 w 214830"/>
                <a:gd name="connsiteY12" fmla="*/ 32442 h 230900"/>
                <a:gd name="connsiteX13" fmla="*/ 192753 w 214830"/>
                <a:gd name="connsiteY13" fmla="*/ 31820 h 230900"/>
                <a:gd name="connsiteX14" fmla="*/ 194414 w 214830"/>
                <a:gd name="connsiteY14" fmla="*/ 31059 h 230900"/>
                <a:gd name="connsiteX15" fmla="*/ 196767 w 214830"/>
                <a:gd name="connsiteY15" fmla="*/ 32996 h 230900"/>
                <a:gd name="connsiteX16" fmla="*/ 197736 w 214830"/>
                <a:gd name="connsiteY16" fmla="*/ 33687 h 230900"/>
                <a:gd name="connsiteX17" fmla="*/ 198289 w 214830"/>
                <a:gd name="connsiteY17" fmla="*/ 34033 h 230900"/>
                <a:gd name="connsiteX18" fmla="*/ 197874 w 214830"/>
                <a:gd name="connsiteY18" fmla="*/ 34033 h 230900"/>
                <a:gd name="connsiteX19" fmla="*/ 197805 w 214830"/>
                <a:gd name="connsiteY19" fmla="*/ 34033 h 230900"/>
                <a:gd name="connsiteX20" fmla="*/ 194829 w 214830"/>
                <a:gd name="connsiteY20" fmla="*/ 34033 h 230900"/>
                <a:gd name="connsiteX21" fmla="*/ 190538 w 214830"/>
                <a:gd name="connsiteY21" fmla="*/ 35624 h 230900"/>
                <a:gd name="connsiteX22" fmla="*/ 188946 w 214830"/>
                <a:gd name="connsiteY22" fmla="*/ 36939 h 230900"/>
                <a:gd name="connsiteX23" fmla="*/ 186662 w 214830"/>
                <a:gd name="connsiteY23" fmla="*/ 44063 h 230900"/>
                <a:gd name="connsiteX24" fmla="*/ 187562 w 214830"/>
                <a:gd name="connsiteY24" fmla="*/ 47522 h 230900"/>
                <a:gd name="connsiteX25" fmla="*/ 188116 w 214830"/>
                <a:gd name="connsiteY25" fmla="*/ 48906 h 230900"/>
                <a:gd name="connsiteX26" fmla="*/ 187492 w 214830"/>
                <a:gd name="connsiteY26" fmla="*/ 48767 h 230900"/>
                <a:gd name="connsiteX27" fmla="*/ 185831 w 214830"/>
                <a:gd name="connsiteY27" fmla="*/ 48214 h 230900"/>
                <a:gd name="connsiteX28" fmla="*/ 183547 w 214830"/>
                <a:gd name="connsiteY28" fmla="*/ 47868 h 230900"/>
                <a:gd name="connsiteX29" fmla="*/ 181956 w 214830"/>
                <a:gd name="connsiteY29" fmla="*/ 48075 h 230900"/>
                <a:gd name="connsiteX30" fmla="*/ 180295 w 214830"/>
                <a:gd name="connsiteY30" fmla="*/ 48491 h 230900"/>
                <a:gd name="connsiteX31" fmla="*/ 177042 w 214830"/>
                <a:gd name="connsiteY31" fmla="*/ 50289 h 230900"/>
                <a:gd name="connsiteX32" fmla="*/ 171505 w 214830"/>
                <a:gd name="connsiteY32" fmla="*/ 54094 h 230900"/>
                <a:gd name="connsiteX33" fmla="*/ 171297 w 214830"/>
                <a:gd name="connsiteY33" fmla="*/ 59766 h 230900"/>
                <a:gd name="connsiteX34" fmla="*/ 171920 w 214830"/>
                <a:gd name="connsiteY34" fmla="*/ 62394 h 230900"/>
                <a:gd name="connsiteX35" fmla="*/ 169498 w 214830"/>
                <a:gd name="connsiteY35" fmla="*/ 62394 h 230900"/>
                <a:gd name="connsiteX36" fmla="*/ 169498 w 214830"/>
                <a:gd name="connsiteY36" fmla="*/ 62394 h 230900"/>
                <a:gd name="connsiteX37" fmla="*/ 162646 w 214830"/>
                <a:gd name="connsiteY37" fmla="*/ 68412 h 230900"/>
                <a:gd name="connsiteX38" fmla="*/ 167837 w 214830"/>
                <a:gd name="connsiteY38" fmla="*/ 76022 h 230900"/>
                <a:gd name="connsiteX39" fmla="*/ 168183 w 214830"/>
                <a:gd name="connsiteY39" fmla="*/ 76022 h 230900"/>
                <a:gd name="connsiteX40" fmla="*/ 168183 w 214830"/>
                <a:gd name="connsiteY40" fmla="*/ 77613 h 230900"/>
                <a:gd name="connsiteX41" fmla="*/ 168321 w 214830"/>
                <a:gd name="connsiteY41" fmla="*/ 78373 h 230900"/>
                <a:gd name="connsiteX42" fmla="*/ 170536 w 214830"/>
                <a:gd name="connsiteY42" fmla="*/ 82593 h 230900"/>
                <a:gd name="connsiteX43" fmla="*/ 172266 w 214830"/>
                <a:gd name="connsiteY43" fmla="*/ 84115 h 230900"/>
                <a:gd name="connsiteX44" fmla="*/ 173304 w 214830"/>
                <a:gd name="connsiteY44" fmla="*/ 84876 h 230900"/>
                <a:gd name="connsiteX45" fmla="*/ 175173 w 214830"/>
                <a:gd name="connsiteY45" fmla="*/ 88542 h 230900"/>
                <a:gd name="connsiteX46" fmla="*/ 178080 w 214830"/>
                <a:gd name="connsiteY46" fmla="*/ 91793 h 230900"/>
                <a:gd name="connsiteX47" fmla="*/ 179395 w 214830"/>
                <a:gd name="connsiteY47" fmla="*/ 92554 h 230900"/>
                <a:gd name="connsiteX48" fmla="*/ 180779 w 214830"/>
                <a:gd name="connsiteY48" fmla="*/ 94007 h 230900"/>
                <a:gd name="connsiteX49" fmla="*/ 182164 w 214830"/>
                <a:gd name="connsiteY49" fmla="*/ 95875 h 230900"/>
                <a:gd name="connsiteX50" fmla="*/ 181471 w 214830"/>
                <a:gd name="connsiteY50" fmla="*/ 96220 h 230900"/>
                <a:gd name="connsiteX51" fmla="*/ 177803 w 214830"/>
                <a:gd name="connsiteY51" fmla="*/ 101478 h 230900"/>
                <a:gd name="connsiteX52" fmla="*/ 180087 w 214830"/>
                <a:gd name="connsiteY52" fmla="*/ 107496 h 230900"/>
                <a:gd name="connsiteX53" fmla="*/ 182094 w 214830"/>
                <a:gd name="connsiteY53" fmla="*/ 109225 h 230900"/>
                <a:gd name="connsiteX54" fmla="*/ 186108 w 214830"/>
                <a:gd name="connsiteY54" fmla="*/ 113721 h 230900"/>
                <a:gd name="connsiteX55" fmla="*/ 186524 w 214830"/>
                <a:gd name="connsiteY55" fmla="*/ 114205 h 230900"/>
                <a:gd name="connsiteX56" fmla="*/ 187077 w 214830"/>
                <a:gd name="connsiteY56" fmla="*/ 114690 h 230900"/>
                <a:gd name="connsiteX57" fmla="*/ 182786 w 214830"/>
                <a:gd name="connsiteY57" fmla="*/ 116280 h 230900"/>
                <a:gd name="connsiteX58" fmla="*/ 180641 w 214830"/>
                <a:gd name="connsiteY58" fmla="*/ 123751 h 230900"/>
                <a:gd name="connsiteX59" fmla="*/ 179395 w 214830"/>
                <a:gd name="connsiteY59" fmla="*/ 124996 h 230900"/>
                <a:gd name="connsiteX60" fmla="*/ 179049 w 214830"/>
                <a:gd name="connsiteY60" fmla="*/ 125411 h 230900"/>
                <a:gd name="connsiteX61" fmla="*/ 176903 w 214830"/>
                <a:gd name="connsiteY61" fmla="*/ 127971 h 230900"/>
                <a:gd name="connsiteX62" fmla="*/ 175934 w 214830"/>
                <a:gd name="connsiteY62" fmla="*/ 129493 h 230900"/>
                <a:gd name="connsiteX63" fmla="*/ 173720 w 214830"/>
                <a:gd name="connsiteY63" fmla="*/ 134196 h 230900"/>
                <a:gd name="connsiteX64" fmla="*/ 173304 w 214830"/>
                <a:gd name="connsiteY64" fmla="*/ 135372 h 230900"/>
                <a:gd name="connsiteX65" fmla="*/ 171920 w 214830"/>
                <a:gd name="connsiteY65" fmla="*/ 140491 h 230900"/>
                <a:gd name="connsiteX66" fmla="*/ 171713 w 214830"/>
                <a:gd name="connsiteY66" fmla="*/ 141598 h 230900"/>
                <a:gd name="connsiteX67" fmla="*/ 171159 w 214830"/>
                <a:gd name="connsiteY67" fmla="*/ 146855 h 230900"/>
                <a:gd name="connsiteX68" fmla="*/ 171159 w 214830"/>
                <a:gd name="connsiteY68" fmla="*/ 148170 h 230900"/>
                <a:gd name="connsiteX69" fmla="*/ 171643 w 214830"/>
                <a:gd name="connsiteY69" fmla="*/ 153288 h 230900"/>
                <a:gd name="connsiteX70" fmla="*/ 171643 w 214830"/>
                <a:gd name="connsiteY70" fmla="*/ 153773 h 230900"/>
                <a:gd name="connsiteX71" fmla="*/ 172059 w 214830"/>
                <a:gd name="connsiteY71" fmla="*/ 156194 h 230900"/>
                <a:gd name="connsiteX72" fmla="*/ 168875 w 214830"/>
                <a:gd name="connsiteY72" fmla="*/ 158338 h 230900"/>
                <a:gd name="connsiteX73" fmla="*/ 168183 w 214830"/>
                <a:gd name="connsiteY73" fmla="*/ 158891 h 230900"/>
                <a:gd name="connsiteX74" fmla="*/ 166660 w 214830"/>
                <a:gd name="connsiteY74" fmla="*/ 160275 h 230900"/>
                <a:gd name="connsiteX75" fmla="*/ 162923 w 214830"/>
                <a:gd name="connsiteY75" fmla="*/ 159168 h 230900"/>
                <a:gd name="connsiteX76" fmla="*/ 161469 w 214830"/>
                <a:gd name="connsiteY76" fmla="*/ 159306 h 230900"/>
                <a:gd name="connsiteX77" fmla="*/ 156002 w 214830"/>
                <a:gd name="connsiteY77" fmla="*/ 166085 h 230900"/>
                <a:gd name="connsiteX78" fmla="*/ 156002 w 214830"/>
                <a:gd name="connsiteY78" fmla="*/ 167262 h 230900"/>
                <a:gd name="connsiteX79" fmla="*/ 156140 w 214830"/>
                <a:gd name="connsiteY79" fmla="*/ 168437 h 230900"/>
                <a:gd name="connsiteX80" fmla="*/ 149842 w 214830"/>
                <a:gd name="connsiteY80" fmla="*/ 174732 h 230900"/>
                <a:gd name="connsiteX81" fmla="*/ 149288 w 214830"/>
                <a:gd name="connsiteY81" fmla="*/ 175355 h 230900"/>
                <a:gd name="connsiteX82" fmla="*/ 147904 w 214830"/>
                <a:gd name="connsiteY82" fmla="*/ 177153 h 230900"/>
                <a:gd name="connsiteX83" fmla="*/ 147004 w 214830"/>
                <a:gd name="connsiteY83" fmla="*/ 184140 h 230900"/>
                <a:gd name="connsiteX84" fmla="*/ 147973 w 214830"/>
                <a:gd name="connsiteY84" fmla="*/ 185731 h 230900"/>
                <a:gd name="connsiteX85" fmla="*/ 147419 w 214830"/>
                <a:gd name="connsiteY85" fmla="*/ 190227 h 230900"/>
                <a:gd name="connsiteX86" fmla="*/ 149080 w 214830"/>
                <a:gd name="connsiteY86" fmla="*/ 193478 h 230900"/>
                <a:gd name="connsiteX87" fmla="*/ 148388 w 214830"/>
                <a:gd name="connsiteY87" fmla="*/ 194447 h 230900"/>
                <a:gd name="connsiteX88" fmla="*/ 147212 w 214830"/>
                <a:gd name="connsiteY88" fmla="*/ 199565 h 230900"/>
                <a:gd name="connsiteX89" fmla="*/ 146728 w 214830"/>
                <a:gd name="connsiteY89" fmla="*/ 199911 h 230900"/>
                <a:gd name="connsiteX90" fmla="*/ 144166 w 214830"/>
                <a:gd name="connsiteY90" fmla="*/ 205030 h 230900"/>
                <a:gd name="connsiteX91" fmla="*/ 144166 w 214830"/>
                <a:gd name="connsiteY91" fmla="*/ 206206 h 230900"/>
                <a:gd name="connsiteX92" fmla="*/ 144443 w 214830"/>
                <a:gd name="connsiteY92" fmla="*/ 208558 h 230900"/>
                <a:gd name="connsiteX93" fmla="*/ 143544 w 214830"/>
                <a:gd name="connsiteY93" fmla="*/ 210149 h 230900"/>
                <a:gd name="connsiteX94" fmla="*/ 143267 w 214830"/>
                <a:gd name="connsiteY94" fmla="*/ 210702 h 230900"/>
                <a:gd name="connsiteX95" fmla="*/ 142367 w 214830"/>
                <a:gd name="connsiteY95" fmla="*/ 212777 h 230900"/>
                <a:gd name="connsiteX96" fmla="*/ 141813 w 214830"/>
                <a:gd name="connsiteY96" fmla="*/ 213677 h 230900"/>
                <a:gd name="connsiteX97" fmla="*/ 140568 w 214830"/>
                <a:gd name="connsiteY97" fmla="*/ 214714 h 230900"/>
                <a:gd name="connsiteX98" fmla="*/ 137592 w 214830"/>
                <a:gd name="connsiteY98" fmla="*/ 216098 h 230900"/>
                <a:gd name="connsiteX99" fmla="*/ 129909 w 214830"/>
                <a:gd name="connsiteY99" fmla="*/ 219003 h 230900"/>
                <a:gd name="connsiteX100" fmla="*/ 129009 w 214830"/>
                <a:gd name="connsiteY100" fmla="*/ 219418 h 230900"/>
                <a:gd name="connsiteX101" fmla="*/ 124857 w 214830"/>
                <a:gd name="connsiteY101" fmla="*/ 221701 h 230900"/>
                <a:gd name="connsiteX102" fmla="*/ 123818 w 214830"/>
                <a:gd name="connsiteY102" fmla="*/ 213677 h 230900"/>
                <a:gd name="connsiteX103" fmla="*/ 119112 w 214830"/>
                <a:gd name="connsiteY103" fmla="*/ 207935 h 230900"/>
                <a:gd name="connsiteX104" fmla="*/ 116136 w 214830"/>
                <a:gd name="connsiteY104" fmla="*/ 205307 h 230900"/>
                <a:gd name="connsiteX105" fmla="*/ 113229 w 214830"/>
                <a:gd name="connsiteY105" fmla="*/ 204684 h 230900"/>
                <a:gd name="connsiteX106" fmla="*/ 109492 w 214830"/>
                <a:gd name="connsiteY106" fmla="*/ 205791 h 230900"/>
                <a:gd name="connsiteX107" fmla="*/ 107762 w 214830"/>
                <a:gd name="connsiteY107" fmla="*/ 205584 h 230900"/>
                <a:gd name="connsiteX108" fmla="*/ 104785 w 214830"/>
                <a:gd name="connsiteY108" fmla="*/ 206275 h 230900"/>
                <a:gd name="connsiteX109" fmla="*/ 103471 w 214830"/>
                <a:gd name="connsiteY109" fmla="*/ 206898 h 230900"/>
                <a:gd name="connsiteX110" fmla="*/ 99664 w 214830"/>
                <a:gd name="connsiteY110" fmla="*/ 204131 h 230900"/>
                <a:gd name="connsiteX111" fmla="*/ 98695 w 214830"/>
                <a:gd name="connsiteY111" fmla="*/ 203854 h 230900"/>
                <a:gd name="connsiteX112" fmla="*/ 96757 w 214830"/>
                <a:gd name="connsiteY112" fmla="*/ 203578 h 230900"/>
                <a:gd name="connsiteX113" fmla="*/ 94335 w 214830"/>
                <a:gd name="connsiteY113" fmla="*/ 203993 h 230900"/>
                <a:gd name="connsiteX114" fmla="*/ 90874 w 214830"/>
                <a:gd name="connsiteY114" fmla="*/ 200534 h 230900"/>
                <a:gd name="connsiteX115" fmla="*/ 85960 w 214830"/>
                <a:gd name="connsiteY115" fmla="*/ 198528 h 230900"/>
                <a:gd name="connsiteX116" fmla="*/ 84091 w 214830"/>
                <a:gd name="connsiteY116" fmla="*/ 198805 h 230900"/>
                <a:gd name="connsiteX117" fmla="*/ 79247 w 214830"/>
                <a:gd name="connsiteY117" fmla="*/ 203854 h 230900"/>
                <a:gd name="connsiteX118" fmla="*/ 78693 w 214830"/>
                <a:gd name="connsiteY118" fmla="*/ 206068 h 230900"/>
                <a:gd name="connsiteX119" fmla="*/ 78485 w 214830"/>
                <a:gd name="connsiteY119" fmla="*/ 206483 h 230900"/>
                <a:gd name="connsiteX120" fmla="*/ 77585 w 214830"/>
                <a:gd name="connsiteY120" fmla="*/ 207036 h 230900"/>
                <a:gd name="connsiteX121" fmla="*/ 76686 w 214830"/>
                <a:gd name="connsiteY121" fmla="*/ 207313 h 230900"/>
                <a:gd name="connsiteX122" fmla="*/ 76478 w 214830"/>
                <a:gd name="connsiteY122" fmla="*/ 207313 h 230900"/>
                <a:gd name="connsiteX123" fmla="*/ 75094 w 214830"/>
                <a:gd name="connsiteY123" fmla="*/ 206967 h 230900"/>
                <a:gd name="connsiteX124" fmla="*/ 73917 w 214830"/>
                <a:gd name="connsiteY124" fmla="*/ 206829 h 230900"/>
                <a:gd name="connsiteX125" fmla="*/ 71218 w 214830"/>
                <a:gd name="connsiteY125" fmla="*/ 206690 h 230900"/>
                <a:gd name="connsiteX126" fmla="*/ 70872 w 214830"/>
                <a:gd name="connsiteY126" fmla="*/ 206690 h 230900"/>
                <a:gd name="connsiteX127" fmla="*/ 68449 w 214830"/>
                <a:gd name="connsiteY127" fmla="*/ 207105 h 230900"/>
                <a:gd name="connsiteX128" fmla="*/ 67757 w 214830"/>
                <a:gd name="connsiteY128" fmla="*/ 207382 h 230900"/>
                <a:gd name="connsiteX129" fmla="*/ 67688 w 214830"/>
                <a:gd name="connsiteY129" fmla="*/ 206967 h 230900"/>
                <a:gd name="connsiteX130" fmla="*/ 67135 w 214830"/>
                <a:gd name="connsiteY130" fmla="*/ 204754 h 230900"/>
                <a:gd name="connsiteX131" fmla="*/ 65405 w 214830"/>
                <a:gd name="connsiteY131" fmla="*/ 201641 h 230900"/>
                <a:gd name="connsiteX132" fmla="*/ 63882 w 214830"/>
                <a:gd name="connsiteY132" fmla="*/ 200119 h 230900"/>
                <a:gd name="connsiteX133" fmla="*/ 58899 w 214830"/>
                <a:gd name="connsiteY133" fmla="*/ 198043 h 230900"/>
                <a:gd name="connsiteX134" fmla="*/ 58276 w 214830"/>
                <a:gd name="connsiteY134" fmla="*/ 198043 h 230900"/>
                <a:gd name="connsiteX135" fmla="*/ 57445 w 214830"/>
                <a:gd name="connsiteY135" fmla="*/ 198043 h 230900"/>
                <a:gd name="connsiteX136" fmla="*/ 56615 w 214830"/>
                <a:gd name="connsiteY136" fmla="*/ 198251 h 230900"/>
                <a:gd name="connsiteX137" fmla="*/ 52254 w 214830"/>
                <a:gd name="connsiteY137" fmla="*/ 199150 h 230900"/>
                <a:gd name="connsiteX138" fmla="*/ 46510 w 214830"/>
                <a:gd name="connsiteY138" fmla="*/ 199842 h 230900"/>
                <a:gd name="connsiteX139" fmla="*/ 46440 w 214830"/>
                <a:gd name="connsiteY139" fmla="*/ 199773 h 230900"/>
                <a:gd name="connsiteX140" fmla="*/ 41665 w 214830"/>
                <a:gd name="connsiteY140" fmla="*/ 197905 h 230900"/>
                <a:gd name="connsiteX141" fmla="*/ 38551 w 214830"/>
                <a:gd name="connsiteY141" fmla="*/ 198666 h 230900"/>
                <a:gd name="connsiteX142" fmla="*/ 38412 w 214830"/>
                <a:gd name="connsiteY142" fmla="*/ 198666 h 230900"/>
                <a:gd name="connsiteX143" fmla="*/ 35090 w 214830"/>
                <a:gd name="connsiteY143" fmla="*/ 197905 h 230900"/>
                <a:gd name="connsiteX144" fmla="*/ 34121 w 214830"/>
                <a:gd name="connsiteY144" fmla="*/ 197905 h 230900"/>
                <a:gd name="connsiteX145" fmla="*/ 33567 w 214830"/>
                <a:gd name="connsiteY145" fmla="*/ 197905 h 230900"/>
                <a:gd name="connsiteX146" fmla="*/ 32045 w 214830"/>
                <a:gd name="connsiteY146" fmla="*/ 186492 h 230900"/>
                <a:gd name="connsiteX147" fmla="*/ 31837 w 214830"/>
                <a:gd name="connsiteY147" fmla="*/ 185454 h 230900"/>
                <a:gd name="connsiteX148" fmla="*/ 31076 w 214830"/>
                <a:gd name="connsiteY148" fmla="*/ 182894 h 230900"/>
                <a:gd name="connsiteX149" fmla="*/ 30383 w 214830"/>
                <a:gd name="connsiteY149" fmla="*/ 181304 h 230900"/>
                <a:gd name="connsiteX150" fmla="*/ 29691 w 214830"/>
                <a:gd name="connsiteY150" fmla="*/ 180128 h 230900"/>
                <a:gd name="connsiteX151" fmla="*/ 29553 w 214830"/>
                <a:gd name="connsiteY151" fmla="*/ 179851 h 230900"/>
                <a:gd name="connsiteX152" fmla="*/ 29830 w 214830"/>
                <a:gd name="connsiteY152" fmla="*/ 179090 h 230900"/>
                <a:gd name="connsiteX153" fmla="*/ 30107 w 214830"/>
                <a:gd name="connsiteY153" fmla="*/ 177983 h 230900"/>
                <a:gd name="connsiteX154" fmla="*/ 30383 w 214830"/>
                <a:gd name="connsiteY154" fmla="*/ 176669 h 230900"/>
                <a:gd name="connsiteX155" fmla="*/ 30383 w 214830"/>
                <a:gd name="connsiteY155" fmla="*/ 174386 h 230900"/>
                <a:gd name="connsiteX156" fmla="*/ 30037 w 214830"/>
                <a:gd name="connsiteY156" fmla="*/ 171896 h 230900"/>
                <a:gd name="connsiteX157" fmla="*/ 29761 w 214830"/>
                <a:gd name="connsiteY157" fmla="*/ 170651 h 230900"/>
                <a:gd name="connsiteX158" fmla="*/ 28930 w 214830"/>
                <a:gd name="connsiteY158" fmla="*/ 168230 h 230900"/>
                <a:gd name="connsiteX159" fmla="*/ 28307 w 214830"/>
                <a:gd name="connsiteY159" fmla="*/ 166847 h 230900"/>
                <a:gd name="connsiteX160" fmla="*/ 26992 w 214830"/>
                <a:gd name="connsiteY160" fmla="*/ 164633 h 230900"/>
                <a:gd name="connsiteX161" fmla="*/ 26300 w 214830"/>
                <a:gd name="connsiteY161" fmla="*/ 163664 h 230900"/>
                <a:gd name="connsiteX162" fmla="*/ 24639 w 214830"/>
                <a:gd name="connsiteY162" fmla="*/ 161727 h 230900"/>
                <a:gd name="connsiteX163" fmla="*/ 22424 w 214830"/>
                <a:gd name="connsiteY163" fmla="*/ 160067 h 230900"/>
                <a:gd name="connsiteX164" fmla="*/ 18756 w 214830"/>
                <a:gd name="connsiteY164" fmla="*/ 158269 h 230900"/>
                <a:gd name="connsiteX165" fmla="*/ 18133 w 214830"/>
                <a:gd name="connsiteY165" fmla="*/ 157992 h 230900"/>
                <a:gd name="connsiteX166" fmla="*/ 16749 w 214830"/>
                <a:gd name="connsiteY166" fmla="*/ 157508 h 230900"/>
                <a:gd name="connsiteX167" fmla="*/ 14050 w 214830"/>
                <a:gd name="connsiteY167" fmla="*/ 152181 h 230900"/>
                <a:gd name="connsiteX168" fmla="*/ 11973 w 214830"/>
                <a:gd name="connsiteY168" fmla="*/ 150591 h 230900"/>
                <a:gd name="connsiteX169" fmla="*/ 11627 w 214830"/>
                <a:gd name="connsiteY169" fmla="*/ 149761 h 230900"/>
                <a:gd name="connsiteX170" fmla="*/ 11627 w 214830"/>
                <a:gd name="connsiteY170" fmla="*/ 149622 h 230900"/>
                <a:gd name="connsiteX171" fmla="*/ 12873 w 214830"/>
                <a:gd name="connsiteY171" fmla="*/ 148031 h 230900"/>
                <a:gd name="connsiteX172" fmla="*/ 12665 w 214830"/>
                <a:gd name="connsiteY172" fmla="*/ 139246 h 230900"/>
                <a:gd name="connsiteX173" fmla="*/ 8651 w 214830"/>
                <a:gd name="connsiteY173" fmla="*/ 134681 h 230900"/>
                <a:gd name="connsiteX174" fmla="*/ 7821 w 214830"/>
                <a:gd name="connsiteY174" fmla="*/ 133297 h 230900"/>
                <a:gd name="connsiteX175" fmla="*/ 7267 w 214830"/>
                <a:gd name="connsiteY175" fmla="*/ 131568 h 230900"/>
                <a:gd name="connsiteX176" fmla="*/ 6990 w 214830"/>
                <a:gd name="connsiteY176" fmla="*/ 128732 h 230900"/>
                <a:gd name="connsiteX177" fmla="*/ 7129 w 214830"/>
                <a:gd name="connsiteY177" fmla="*/ 126103 h 230900"/>
                <a:gd name="connsiteX178" fmla="*/ 7474 w 214830"/>
                <a:gd name="connsiteY178" fmla="*/ 125204 h 230900"/>
                <a:gd name="connsiteX179" fmla="*/ 8997 w 214830"/>
                <a:gd name="connsiteY179" fmla="*/ 124028 h 230900"/>
                <a:gd name="connsiteX180" fmla="*/ 11143 w 214830"/>
                <a:gd name="connsiteY180" fmla="*/ 115935 h 230900"/>
                <a:gd name="connsiteX181" fmla="*/ 12665 w 214830"/>
                <a:gd name="connsiteY181" fmla="*/ 116903 h 230900"/>
                <a:gd name="connsiteX182" fmla="*/ 14880 w 214830"/>
                <a:gd name="connsiteY182" fmla="*/ 120500 h 230900"/>
                <a:gd name="connsiteX183" fmla="*/ 25262 w 214830"/>
                <a:gd name="connsiteY183" fmla="*/ 129285 h 230900"/>
                <a:gd name="connsiteX184" fmla="*/ 26023 w 214830"/>
                <a:gd name="connsiteY184" fmla="*/ 129839 h 230900"/>
                <a:gd name="connsiteX185" fmla="*/ 28515 w 214830"/>
                <a:gd name="connsiteY185" fmla="*/ 131429 h 230900"/>
                <a:gd name="connsiteX186" fmla="*/ 32252 w 214830"/>
                <a:gd name="connsiteY186" fmla="*/ 132536 h 230900"/>
                <a:gd name="connsiteX187" fmla="*/ 32875 w 214830"/>
                <a:gd name="connsiteY187" fmla="*/ 132536 h 230900"/>
                <a:gd name="connsiteX188" fmla="*/ 35021 w 214830"/>
                <a:gd name="connsiteY188" fmla="*/ 132882 h 230900"/>
                <a:gd name="connsiteX189" fmla="*/ 36820 w 214830"/>
                <a:gd name="connsiteY189" fmla="*/ 132675 h 230900"/>
                <a:gd name="connsiteX190" fmla="*/ 44018 w 214830"/>
                <a:gd name="connsiteY190" fmla="*/ 130738 h 230900"/>
                <a:gd name="connsiteX191" fmla="*/ 46856 w 214830"/>
                <a:gd name="connsiteY191" fmla="*/ 130392 h 230900"/>
                <a:gd name="connsiteX192" fmla="*/ 50870 w 214830"/>
                <a:gd name="connsiteY192" fmla="*/ 128455 h 230900"/>
                <a:gd name="connsiteX193" fmla="*/ 55784 w 214830"/>
                <a:gd name="connsiteY193" fmla="*/ 130807 h 230900"/>
                <a:gd name="connsiteX194" fmla="*/ 55784 w 214830"/>
                <a:gd name="connsiteY194" fmla="*/ 130807 h 230900"/>
                <a:gd name="connsiteX195" fmla="*/ 56061 w 214830"/>
                <a:gd name="connsiteY195" fmla="*/ 130807 h 230900"/>
                <a:gd name="connsiteX196" fmla="*/ 57099 w 214830"/>
                <a:gd name="connsiteY196" fmla="*/ 130738 h 230900"/>
                <a:gd name="connsiteX197" fmla="*/ 59521 w 214830"/>
                <a:gd name="connsiteY197" fmla="*/ 130392 h 230900"/>
                <a:gd name="connsiteX198" fmla="*/ 60836 w 214830"/>
                <a:gd name="connsiteY198" fmla="*/ 130046 h 230900"/>
                <a:gd name="connsiteX199" fmla="*/ 63051 w 214830"/>
                <a:gd name="connsiteY199" fmla="*/ 129285 h 230900"/>
                <a:gd name="connsiteX200" fmla="*/ 67273 w 214830"/>
                <a:gd name="connsiteY200" fmla="*/ 120500 h 230900"/>
                <a:gd name="connsiteX201" fmla="*/ 60767 w 214830"/>
                <a:gd name="connsiteY201" fmla="*/ 115865 h 230900"/>
                <a:gd name="connsiteX202" fmla="*/ 58483 w 214830"/>
                <a:gd name="connsiteY202" fmla="*/ 116280 h 230900"/>
                <a:gd name="connsiteX203" fmla="*/ 56822 w 214830"/>
                <a:gd name="connsiteY203" fmla="*/ 116834 h 230900"/>
                <a:gd name="connsiteX204" fmla="*/ 55092 w 214830"/>
                <a:gd name="connsiteY204" fmla="*/ 117111 h 230900"/>
                <a:gd name="connsiteX205" fmla="*/ 55023 w 214830"/>
                <a:gd name="connsiteY205" fmla="*/ 117111 h 230900"/>
                <a:gd name="connsiteX206" fmla="*/ 52531 w 214830"/>
                <a:gd name="connsiteY206" fmla="*/ 110262 h 230900"/>
                <a:gd name="connsiteX207" fmla="*/ 54607 w 214830"/>
                <a:gd name="connsiteY207" fmla="*/ 105421 h 230900"/>
                <a:gd name="connsiteX208" fmla="*/ 54884 w 214830"/>
                <a:gd name="connsiteY208" fmla="*/ 104521 h 230900"/>
                <a:gd name="connsiteX209" fmla="*/ 55300 w 214830"/>
                <a:gd name="connsiteY209" fmla="*/ 103068 h 230900"/>
                <a:gd name="connsiteX210" fmla="*/ 55438 w 214830"/>
                <a:gd name="connsiteY210" fmla="*/ 102308 h 230900"/>
                <a:gd name="connsiteX211" fmla="*/ 55646 w 214830"/>
                <a:gd name="connsiteY211" fmla="*/ 100924 h 230900"/>
                <a:gd name="connsiteX212" fmla="*/ 55646 w 214830"/>
                <a:gd name="connsiteY212" fmla="*/ 100716 h 230900"/>
                <a:gd name="connsiteX213" fmla="*/ 56061 w 214830"/>
                <a:gd name="connsiteY213" fmla="*/ 100371 h 230900"/>
                <a:gd name="connsiteX214" fmla="*/ 56822 w 214830"/>
                <a:gd name="connsiteY214" fmla="*/ 99610 h 230900"/>
                <a:gd name="connsiteX215" fmla="*/ 57860 w 214830"/>
                <a:gd name="connsiteY215" fmla="*/ 98434 h 230900"/>
                <a:gd name="connsiteX216" fmla="*/ 58622 w 214830"/>
                <a:gd name="connsiteY216" fmla="*/ 97258 h 230900"/>
                <a:gd name="connsiteX217" fmla="*/ 59521 w 214830"/>
                <a:gd name="connsiteY217" fmla="*/ 95183 h 230900"/>
                <a:gd name="connsiteX218" fmla="*/ 59798 w 214830"/>
                <a:gd name="connsiteY218" fmla="*/ 94214 h 230900"/>
                <a:gd name="connsiteX219" fmla="*/ 60006 w 214830"/>
                <a:gd name="connsiteY219" fmla="*/ 92554 h 230900"/>
                <a:gd name="connsiteX220" fmla="*/ 60006 w 214830"/>
                <a:gd name="connsiteY220" fmla="*/ 92139 h 230900"/>
                <a:gd name="connsiteX221" fmla="*/ 60075 w 214830"/>
                <a:gd name="connsiteY221" fmla="*/ 92139 h 230900"/>
                <a:gd name="connsiteX222" fmla="*/ 65058 w 214830"/>
                <a:gd name="connsiteY222" fmla="*/ 90617 h 230900"/>
                <a:gd name="connsiteX223" fmla="*/ 77239 w 214830"/>
                <a:gd name="connsiteY223" fmla="*/ 88611 h 230900"/>
                <a:gd name="connsiteX224" fmla="*/ 78139 w 214830"/>
                <a:gd name="connsiteY224" fmla="*/ 88404 h 230900"/>
                <a:gd name="connsiteX225" fmla="*/ 84160 w 214830"/>
                <a:gd name="connsiteY225" fmla="*/ 86536 h 230900"/>
                <a:gd name="connsiteX226" fmla="*/ 86029 w 214830"/>
                <a:gd name="connsiteY226" fmla="*/ 85637 h 230900"/>
                <a:gd name="connsiteX227" fmla="*/ 90736 w 214830"/>
                <a:gd name="connsiteY227" fmla="*/ 82524 h 230900"/>
                <a:gd name="connsiteX228" fmla="*/ 92189 w 214830"/>
                <a:gd name="connsiteY228" fmla="*/ 81210 h 230900"/>
                <a:gd name="connsiteX229" fmla="*/ 103609 w 214830"/>
                <a:gd name="connsiteY229" fmla="*/ 67444 h 230900"/>
                <a:gd name="connsiteX230" fmla="*/ 107139 w 214830"/>
                <a:gd name="connsiteY230" fmla="*/ 63847 h 230900"/>
                <a:gd name="connsiteX231" fmla="*/ 107554 w 214830"/>
                <a:gd name="connsiteY231" fmla="*/ 63432 h 230900"/>
                <a:gd name="connsiteX232" fmla="*/ 109215 w 214830"/>
                <a:gd name="connsiteY232" fmla="*/ 61357 h 230900"/>
                <a:gd name="connsiteX233" fmla="*/ 109976 w 214830"/>
                <a:gd name="connsiteY233" fmla="*/ 60250 h 230900"/>
                <a:gd name="connsiteX234" fmla="*/ 111222 w 214830"/>
                <a:gd name="connsiteY234" fmla="*/ 58036 h 230900"/>
                <a:gd name="connsiteX235" fmla="*/ 111914 w 214830"/>
                <a:gd name="connsiteY235" fmla="*/ 56100 h 230900"/>
                <a:gd name="connsiteX236" fmla="*/ 112122 w 214830"/>
                <a:gd name="connsiteY236" fmla="*/ 55201 h 230900"/>
                <a:gd name="connsiteX237" fmla="*/ 114406 w 214830"/>
                <a:gd name="connsiteY237" fmla="*/ 54785 h 230900"/>
                <a:gd name="connsiteX238" fmla="*/ 116828 w 214830"/>
                <a:gd name="connsiteY238" fmla="*/ 53817 h 230900"/>
                <a:gd name="connsiteX239" fmla="*/ 119181 w 214830"/>
                <a:gd name="connsiteY239" fmla="*/ 52295 h 230900"/>
                <a:gd name="connsiteX240" fmla="*/ 121465 w 214830"/>
                <a:gd name="connsiteY240" fmla="*/ 53056 h 230900"/>
                <a:gd name="connsiteX241" fmla="*/ 124026 w 214830"/>
                <a:gd name="connsiteY241" fmla="*/ 55892 h 230900"/>
                <a:gd name="connsiteX242" fmla="*/ 128456 w 214830"/>
                <a:gd name="connsiteY242" fmla="*/ 60389 h 230900"/>
                <a:gd name="connsiteX243" fmla="*/ 129909 w 214830"/>
                <a:gd name="connsiteY243" fmla="*/ 60873 h 230900"/>
                <a:gd name="connsiteX244" fmla="*/ 132054 w 214830"/>
                <a:gd name="connsiteY244" fmla="*/ 61219 h 230900"/>
                <a:gd name="connsiteX245" fmla="*/ 132054 w 214830"/>
                <a:gd name="connsiteY245" fmla="*/ 61219 h 230900"/>
                <a:gd name="connsiteX246" fmla="*/ 131501 w 214830"/>
                <a:gd name="connsiteY246" fmla="*/ 64539 h 230900"/>
                <a:gd name="connsiteX247" fmla="*/ 131432 w 214830"/>
                <a:gd name="connsiteY247" fmla="*/ 65231 h 230900"/>
                <a:gd name="connsiteX248" fmla="*/ 130809 w 214830"/>
                <a:gd name="connsiteY248" fmla="*/ 75883 h 230900"/>
                <a:gd name="connsiteX249" fmla="*/ 130324 w 214830"/>
                <a:gd name="connsiteY249" fmla="*/ 77267 h 230900"/>
                <a:gd name="connsiteX250" fmla="*/ 134754 w 214830"/>
                <a:gd name="connsiteY250" fmla="*/ 85983 h 230900"/>
                <a:gd name="connsiteX251" fmla="*/ 136899 w 214830"/>
                <a:gd name="connsiteY251" fmla="*/ 86329 h 230900"/>
                <a:gd name="connsiteX252" fmla="*/ 143474 w 214830"/>
                <a:gd name="connsiteY252" fmla="*/ 81625 h 230900"/>
                <a:gd name="connsiteX253" fmla="*/ 144236 w 214830"/>
                <a:gd name="connsiteY253" fmla="*/ 79411 h 230900"/>
                <a:gd name="connsiteX254" fmla="*/ 144582 w 214830"/>
                <a:gd name="connsiteY254" fmla="*/ 77613 h 230900"/>
                <a:gd name="connsiteX255" fmla="*/ 145274 w 214830"/>
                <a:gd name="connsiteY255" fmla="*/ 66407 h 230900"/>
                <a:gd name="connsiteX256" fmla="*/ 145828 w 214830"/>
                <a:gd name="connsiteY256" fmla="*/ 62671 h 230900"/>
                <a:gd name="connsiteX257" fmla="*/ 140014 w 214830"/>
                <a:gd name="connsiteY257" fmla="*/ 54785 h 230900"/>
                <a:gd name="connsiteX258" fmla="*/ 138975 w 214830"/>
                <a:gd name="connsiteY258" fmla="*/ 54716 h 230900"/>
                <a:gd name="connsiteX259" fmla="*/ 138975 w 214830"/>
                <a:gd name="connsiteY259" fmla="*/ 54716 h 230900"/>
                <a:gd name="connsiteX260" fmla="*/ 138560 w 214830"/>
                <a:gd name="connsiteY260" fmla="*/ 51949 h 230900"/>
                <a:gd name="connsiteX261" fmla="*/ 136830 w 214830"/>
                <a:gd name="connsiteY261" fmla="*/ 49390 h 230900"/>
                <a:gd name="connsiteX262" fmla="*/ 137592 w 214830"/>
                <a:gd name="connsiteY262" fmla="*/ 48006 h 230900"/>
                <a:gd name="connsiteX263" fmla="*/ 137868 w 214830"/>
                <a:gd name="connsiteY263" fmla="*/ 47868 h 230900"/>
                <a:gd name="connsiteX264" fmla="*/ 140014 w 214830"/>
                <a:gd name="connsiteY264" fmla="*/ 46692 h 230900"/>
                <a:gd name="connsiteX265" fmla="*/ 142229 w 214830"/>
                <a:gd name="connsiteY265" fmla="*/ 44824 h 230900"/>
                <a:gd name="connsiteX266" fmla="*/ 144582 w 214830"/>
                <a:gd name="connsiteY266" fmla="*/ 40951 h 230900"/>
                <a:gd name="connsiteX267" fmla="*/ 145205 w 214830"/>
                <a:gd name="connsiteY267" fmla="*/ 38045 h 230900"/>
                <a:gd name="connsiteX268" fmla="*/ 145274 w 214830"/>
                <a:gd name="connsiteY268" fmla="*/ 35555 h 230900"/>
                <a:gd name="connsiteX269" fmla="*/ 147904 w 214830"/>
                <a:gd name="connsiteY269" fmla="*/ 33757 h 230900"/>
                <a:gd name="connsiteX270" fmla="*/ 152264 w 214830"/>
                <a:gd name="connsiteY270" fmla="*/ 28845 h 230900"/>
                <a:gd name="connsiteX271" fmla="*/ 152887 w 214830"/>
                <a:gd name="connsiteY271" fmla="*/ 28015 h 230900"/>
                <a:gd name="connsiteX272" fmla="*/ 161954 w 214830"/>
                <a:gd name="connsiteY272" fmla="*/ 14042 h 230900"/>
                <a:gd name="connsiteX273" fmla="*/ 163753 w 214830"/>
                <a:gd name="connsiteY273" fmla="*/ 14319 h 230900"/>
                <a:gd name="connsiteX274" fmla="*/ 167422 w 214830"/>
                <a:gd name="connsiteY274" fmla="*/ 13281 h 230900"/>
                <a:gd name="connsiteX275" fmla="*/ 169844 w 214830"/>
                <a:gd name="connsiteY275" fmla="*/ 11759 h 230900"/>
                <a:gd name="connsiteX276" fmla="*/ 170536 w 214830"/>
                <a:gd name="connsiteY276" fmla="*/ 11275 h 230900"/>
                <a:gd name="connsiteX277" fmla="*/ 123265 w 214830"/>
                <a:gd name="connsiteY277" fmla="*/ 88957 h 230900"/>
                <a:gd name="connsiteX278" fmla="*/ 121119 w 214830"/>
                <a:gd name="connsiteY278" fmla="*/ 90133 h 230900"/>
                <a:gd name="connsiteX279" fmla="*/ 117797 w 214830"/>
                <a:gd name="connsiteY279" fmla="*/ 94214 h 230900"/>
                <a:gd name="connsiteX280" fmla="*/ 115098 w 214830"/>
                <a:gd name="connsiteY280" fmla="*/ 100578 h 230900"/>
                <a:gd name="connsiteX281" fmla="*/ 115305 w 214830"/>
                <a:gd name="connsiteY281" fmla="*/ 102238 h 230900"/>
                <a:gd name="connsiteX282" fmla="*/ 113437 w 214830"/>
                <a:gd name="connsiteY282" fmla="*/ 104867 h 230900"/>
                <a:gd name="connsiteX283" fmla="*/ 112883 w 214830"/>
                <a:gd name="connsiteY283" fmla="*/ 106320 h 230900"/>
                <a:gd name="connsiteX284" fmla="*/ 112537 w 214830"/>
                <a:gd name="connsiteY284" fmla="*/ 107426 h 230900"/>
                <a:gd name="connsiteX285" fmla="*/ 112260 w 214830"/>
                <a:gd name="connsiteY285" fmla="*/ 108671 h 230900"/>
                <a:gd name="connsiteX286" fmla="*/ 111914 w 214830"/>
                <a:gd name="connsiteY286" fmla="*/ 109847 h 230900"/>
                <a:gd name="connsiteX287" fmla="*/ 116413 w 214830"/>
                <a:gd name="connsiteY287" fmla="*/ 118494 h 230900"/>
                <a:gd name="connsiteX288" fmla="*/ 118489 w 214830"/>
                <a:gd name="connsiteY288" fmla="*/ 118840 h 230900"/>
                <a:gd name="connsiteX289" fmla="*/ 125064 w 214830"/>
                <a:gd name="connsiteY289" fmla="*/ 114067 h 230900"/>
                <a:gd name="connsiteX290" fmla="*/ 125549 w 214830"/>
                <a:gd name="connsiteY290" fmla="*/ 112545 h 230900"/>
                <a:gd name="connsiteX291" fmla="*/ 125756 w 214830"/>
                <a:gd name="connsiteY291" fmla="*/ 111784 h 230900"/>
                <a:gd name="connsiteX292" fmla="*/ 125964 w 214830"/>
                <a:gd name="connsiteY292" fmla="*/ 110747 h 230900"/>
                <a:gd name="connsiteX293" fmla="*/ 126310 w 214830"/>
                <a:gd name="connsiteY293" fmla="*/ 109709 h 230900"/>
                <a:gd name="connsiteX294" fmla="*/ 126587 w 214830"/>
                <a:gd name="connsiteY294" fmla="*/ 108602 h 230900"/>
                <a:gd name="connsiteX295" fmla="*/ 129355 w 214830"/>
                <a:gd name="connsiteY295" fmla="*/ 103483 h 230900"/>
                <a:gd name="connsiteX296" fmla="*/ 129217 w 214830"/>
                <a:gd name="connsiteY296" fmla="*/ 101616 h 230900"/>
                <a:gd name="connsiteX297" fmla="*/ 129217 w 214830"/>
                <a:gd name="connsiteY297" fmla="*/ 101270 h 230900"/>
                <a:gd name="connsiteX298" fmla="*/ 129978 w 214830"/>
                <a:gd name="connsiteY298" fmla="*/ 100855 h 230900"/>
                <a:gd name="connsiteX299" fmla="*/ 130532 w 214830"/>
                <a:gd name="connsiteY299" fmla="*/ 100509 h 230900"/>
                <a:gd name="connsiteX300" fmla="*/ 131570 w 214830"/>
                <a:gd name="connsiteY300" fmla="*/ 99817 h 230900"/>
                <a:gd name="connsiteX301" fmla="*/ 133508 w 214830"/>
                <a:gd name="connsiteY301" fmla="*/ 90272 h 230900"/>
                <a:gd name="connsiteX302" fmla="*/ 127694 w 214830"/>
                <a:gd name="connsiteY302" fmla="*/ 87159 h 230900"/>
                <a:gd name="connsiteX303" fmla="*/ 123957 w 214830"/>
                <a:gd name="connsiteY303" fmla="*/ 88265 h 230900"/>
                <a:gd name="connsiteX304" fmla="*/ 123057 w 214830"/>
                <a:gd name="connsiteY304" fmla="*/ 88819 h 230900"/>
                <a:gd name="connsiteX305" fmla="*/ 98280 w 214830"/>
                <a:gd name="connsiteY305" fmla="*/ 125342 h 230900"/>
                <a:gd name="connsiteX306" fmla="*/ 99941 w 214830"/>
                <a:gd name="connsiteY306" fmla="*/ 125135 h 230900"/>
                <a:gd name="connsiteX307" fmla="*/ 105201 w 214830"/>
                <a:gd name="connsiteY307" fmla="*/ 117872 h 230900"/>
                <a:gd name="connsiteX308" fmla="*/ 98833 w 214830"/>
                <a:gd name="connsiteY308" fmla="*/ 111508 h 230900"/>
                <a:gd name="connsiteX309" fmla="*/ 97933 w 214830"/>
                <a:gd name="connsiteY309" fmla="*/ 111508 h 230900"/>
                <a:gd name="connsiteX310" fmla="*/ 97380 w 214830"/>
                <a:gd name="connsiteY310" fmla="*/ 111439 h 230900"/>
                <a:gd name="connsiteX311" fmla="*/ 90459 w 214830"/>
                <a:gd name="connsiteY311" fmla="*/ 117802 h 230900"/>
                <a:gd name="connsiteX312" fmla="*/ 96826 w 214830"/>
                <a:gd name="connsiteY312" fmla="*/ 125204 h 230900"/>
                <a:gd name="connsiteX313" fmla="*/ 97726 w 214830"/>
                <a:gd name="connsiteY313" fmla="*/ 125204 h 230900"/>
                <a:gd name="connsiteX314" fmla="*/ 98280 w 214830"/>
                <a:gd name="connsiteY314" fmla="*/ 125273 h 230900"/>
                <a:gd name="connsiteX315" fmla="*/ 32114 w 214830"/>
                <a:gd name="connsiteY315" fmla="*/ 117111 h 230900"/>
                <a:gd name="connsiteX316" fmla="*/ 35574 w 214830"/>
                <a:gd name="connsiteY316" fmla="*/ 118632 h 230900"/>
                <a:gd name="connsiteX317" fmla="*/ 34398 w 214830"/>
                <a:gd name="connsiteY317" fmla="*/ 118978 h 230900"/>
                <a:gd name="connsiteX318" fmla="*/ 33706 w 214830"/>
                <a:gd name="connsiteY318" fmla="*/ 118563 h 230900"/>
                <a:gd name="connsiteX319" fmla="*/ 32114 w 214830"/>
                <a:gd name="connsiteY319" fmla="*/ 117180 h 230900"/>
                <a:gd name="connsiteX320" fmla="*/ 162577 w 214830"/>
                <a:gd name="connsiteY320" fmla="*/ 0 h 230900"/>
                <a:gd name="connsiteX321" fmla="*/ 146866 w 214830"/>
                <a:gd name="connsiteY321" fmla="*/ 24280 h 230900"/>
                <a:gd name="connsiteX322" fmla="*/ 142505 w 214830"/>
                <a:gd name="connsiteY322" fmla="*/ 29191 h 230900"/>
                <a:gd name="connsiteX323" fmla="*/ 138975 w 214830"/>
                <a:gd name="connsiteY323" fmla="*/ 28361 h 230900"/>
                <a:gd name="connsiteX324" fmla="*/ 136761 w 214830"/>
                <a:gd name="connsiteY324" fmla="*/ 30229 h 230900"/>
                <a:gd name="connsiteX325" fmla="*/ 135653 w 214830"/>
                <a:gd name="connsiteY325" fmla="*/ 31336 h 230900"/>
                <a:gd name="connsiteX326" fmla="*/ 135100 w 214830"/>
                <a:gd name="connsiteY326" fmla="*/ 32373 h 230900"/>
                <a:gd name="connsiteX327" fmla="*/ 135377 w 214830"/>
                <a:gd name="connsiteY327" fmla="*/ 34102 h 230900"/>
                <a:gd name="connsiteX328" fmla="*/ 136415 w 214830"/>
                <a:gd name="connsiteY328" fmla="*/ 35071 h 230900"/>
                <a:gd name="connsiteX329" fmla="*/ 137592 w 214830"/>
                <a:gd name="connsiteY329" fmla="*/ 35832 h 230900"/>
                <a:gd name="connsiteX330" fmla="*/ 138214 w 214830"/>
                <a:gd name="connsiteY330" fmla="*/ 36800 h 230900"/>
                <a:gd name="connsiteX331" fmla="*/ 137592 w 214830"/>
                <a:gd name="connsiteY331" fmla="*/ 39706 h 230900"/>
                <a:gd name="connsiteX332" fmla="*/ 135377 w 214830"/>
                <a:gd name="connsiteY332" fmla="*/ 41573 h 230900"/>
                <a:gd name="connsiteX333" fmla="*/ 132331 w 214830"/>
                <a:gd name="connsiteY333" fmla="*/ 42611 h 230900"/>
                <a:gd name="connsiteX334" fmla="*/ 129355 w 214830"/>
                <a:gd name="connsiteY334" fmla="*/ 43164 h 230900"/>
                <a:gd name="connsiteX335" fmla="*/ 130809 w 214830"/>
                <a:gd name="connsiteY335" fmla="*/ 45724 h 230900"/>
                <a:gd name="connsiteX336" fmla="*/ 129286 w 214830"/>
                <a:gd name="connsiteY336" fmla="*/ 43164 h 230900"/>
                <a:gd name="connsiteX337" fmla="*/ 127002 w 214830"/>
                <a:gd name="connsiteY337" fmla="*/ 43164 h 230900"/>
                <a:gd name="connsiteX338" fmla="*/ 127002 w 214830"/>
                <a:gd name="connsiteY338" fmla="*/ 46415 h 230900"/>
                <a:gd name="connsiteX339" fmla="*/ 127417 w 214830"/>
                <a:gd name="connsiteY339" fmla="*/ 50428 h 230900"/>
                <a:gd name="connsiteX340" fmla="*/ 126933 w 214830"/>
                <a:gd name="connsiteY340" fmla="*/ 46415 h 230900"/>
                <a:gd name="connsiteX341" fmla="*/ 126933 w 214830"/>
                <a:gd name="connsiteY341" fmla="*/ 43164 h 230900"/>
                <a:gd name="connsiteX342" fmla="*/ 123818 w 214830"/>
                <a:gd name="connsiteY342" fmla="*/ 45032 h 230900"/>
                <a:gd name="connsiteX343" fmla="*/ 122227 w 214830"/>
                <a:gd name="connsiteY343" fmla="*/ 46623 h 230900"/>
                <a:gd name="connsiteX344" fmla="*/ 123749 w 214830"/>
                <a:gd name="connsiteY344" fmla="*/ 45032 h 230900"/>
                <a:gd name="connsiteX345" fmla="*/ 127002 w 214830"/>
                <a:gd name="connsiteY345" fmla="*/ 43164 h 230900"/>
                <a:gd name="connsiteX346" fmla="*/ 127348 w 214830"/>
                <a:gd name="connsiteY346" fmla="*/ 41988 h 230900"/>
                <a:gd name="connsiteX347" fmla="*/ 127348 w 214830"/>
                <a:gd name="connsiteY347" fmla="*/ 41366 h 230900"/>
                <a:gd name="connsiteX348" fmla="*/ 127417 w 214830"/>
                <a:gd name="connsiteY348" fmla="*/ 40743 h 230900"/>
                <a:gd name="connsiteX349" fmla="*/ 122227 w 214830"/>
                <a:gd name="connsiteY349" fmla="*/ 42403 h 230900"/>
                <a:gd name="connsiteX350" fmla="*/ 112883 w 214830"/>
                <a:gd name="connsiteY350" fmla="*/ 48421 h 230900"/>
                <a:gd name="connsiteX351" fmla="*/ 107069 w 214830"/>
                <a:gd name="connsiteY351" fmla="*/ 49528 h 230900"/>
                <a:gd name="connsiteX352" fmla="*/ 105824 w 214830"/>
                <a:gd name="connsiteY352" fmla="*/ 50566 h 230900"/>
                <a:gd name="connsiteX353" fmla="*/ 105408 w 214830"/>
                <a:gd name="connsiteY353" fmla="*/ 51880 h 230900"/>
                <a:gd name="connsiteX354" fmla="*/ 105270 w 214830"/>
                <a:gd name="connsiteY354" fmla="*/ 53471 h 230900"/>
                <a:gd name="connsiteX355" fmla="*/ 104924 w 214830"/>
                <a:gd name="connsiteY355" fmla="*/ 55201 h 230900"/>
                <a:gd name="connsiteX356" fmla="*/ 103678 w 214830"/>
                <a:gd name="connsiteY356" fmla="*/ 57414 h 230900"/>
                <a:gd name="connsiteX357" fmla="*/ 102017 w 214830"/>
                <a:gd name="connsiteY357" fmla="*/ 59489 h 230900"/>
                <a:gd name="connsiteX358" fmla="*/ 98280 w 214830"/>
                <a:gd name="connsiteY358" fmla="*/ 63294 h 230900"/>
                <a:gd name="connsiteX359" fmla="*/ 86721 w 214830"/>
                <a:gd name="connsiteY359" fmla="*/ 77267 h 230900"/>
                <a:gd name="connsiteX360" fmla="*/ 82015 w 214830"/>
                <a:gd name="connsiteY360" fmla="*/ 80380 h 230900"/>
                <a:gd name="connsiteX361" fmla="*/ 75994 w 214830"/>
                <a:gd name="connsiteY361" fmla="*/ 82247 h 230900"/>
                <a:gd name="connsiteX362" fmla="*/ 63328 w 214830"/>
                <a:gd name="connsiteY362" fmla="*/ 84322 h 230900"/>
                <a:gd name="connsiteX363" fmla="*/ 57445 w 214830"/>
                <a:gd name="connsiteY363" fmla="*/ 86190 h 230900"/>
                <a:gd name="connsiteX364" fmla="*/ 56199 w 214830"/>
                <a:gd name="connsiteY364" fmla="*/ 86744 h 230900"/>
                <a:gd name="connsiteX365" fmla="*/ 55092 w 214830"/>
                <a:gd name="connsiteY365" fmla="*/ 87366 h 230900"/>
                <a:gd name="connsiteX366" fmla="*/ 54054 w 214830"/>
                <a:gd name="connsiteY366" fmla="*/ 88127 h 230900"/>
                <a:gd name="connsiteX367" fmla="*/ 53293 w 214830"/>
                <a:gd name="connsiteY367" fmla="*/ 89234 h 230900"/>
                <a:gd name="connsiteX368" fmla="*/ 52946 w 214830"/>
                <a:gd name="connsiteY368" fmla="*/ 90410 h 230900"/>
                <a:gd name="connsiteX369" fmla="*/ 52946 w 214830"/>
                <a:gd name="connsiteY369" fmla="*/ 92969 h 230900"/>
                <a:gd name="connsiteX370" fmla="*/ 52670 w 214830"/>
                <a:gd name="connsiteY370" fmla="*/ 93937 h 230900"/>
                <a:gd name="connsiteX371" fmla="*/ 51908 w 214830"/>
                <a:gd name="connsiteY371" fmla="*/ 95113 h 230900"/>
                <a:gd name="connsiteX372" fmla="*/ 51147 w 214830"/>
                <a:gd name="connsiteY372" fmla="*/ 95875 h 230900"/>
                <a:gd name="connsiteX373" fmla="*/ 50039 w 214830"/>
                <a:gd name="connsiteY373" fmla="*/ 95736 h 230900"/>
                <a:gd name="connsiteX374" fmla="*/ 48448 w 214830"/>
                <a:gd name="connsiteY374" fmla="*/ 94491 h 230900"/>
                <a:gd name="connsiteX375" fmla="*/ 47825 w 214830"/>
                <a:gd name="connsiteY375" fmla="*/ 96220 h 230900"/>
                <a:gd name="connsiteX376" fmla="*/ 48032 w 214830"/>
                <a:gd name="connsiteY376" fmla="*/ 97604 h 230900"/>
                <a:gd name="connsiteX377" fmla="*/ 48517 w 214830"/>
                <a:gd name="connsiteY377" fmla="*/ 98918 h 230900"/>
                <a:gd name="connsiteX378" fmla="*/ 48724 w 214830"/>
                <a:gd name="connsiteY378" fmla="*/ 100301 h 230900"/>
                <a:gd name="connsiteX379" fmla="*/ 48517 w 214830"/>
                <a:gd name="connsiteY379" fmla="*/ 101685 h 230900"/>
                <a:gd name="connsiteX380" fmla="*/ 48102 w 214830"/>
                <a:gd name="connsiteY380" fmla="*/ 103138 h 230900"/>
                <a:gd name="connsiteX381" fmla="*/ 45610 w 214830"/>
                <a:gd name="connsiteY381" fmla="*/ 108948 h 230900"/>
                <a:gd name="connsiteX382" fmla="*/ 44641 w 214830"/>
                <a:gd name="connsiteY382" fmla="*/ 111854 h 230900"/>
                <a:gd name="connsiteX383" fmla="*/ 45056 w 214830"/>
                <a:gd name="connsiteY383" fmla="*/ 114274 h 230900"/>
                <a:gd name="connsiteX384" fmla="*/ 48102 w 214830"/>
                <a:gd name="connsiteY384" fmla="*/ 116073 h 230900"/>
                <a:gd name="connsiteX385" fmla="*/ 46025 w 214830"/>
                <a:gd name="connsiteY385" fmla="*/ 115935 h 230900"/>
                <a:gd name="connsiteX386" fmla="*/ 32460 w 214830"/>
                <a:gd name="connsiteY386" fmla="*/ 110124 h 230900"/>
                <a:gd name="connsiteX387" fmla="*/ 29968 w 214830"/>
                <a:gd name="connsiteY387" fmla="*/ 109363 h 230900"/>
                <a:gd name="connsiteX388" fmla="*/ 21248 w 214830"/>
                <a:gd name="connsiteY388" fmla="*/ 108741 h 230900"/>
                <a:gd name="connsiteX389" fmla="*/ 17441 w 214830"/>
                <a:gd name="connsiteY389" fmla="*/ 107150 h 230900"/>
                <a:gd name="connsiteX390" fmla="*/ 15019 w 214830"/>
                <a:gd name="connsiteY390" fmla="*/ 102999 h 230900"/>
                <a:gd name="connsiteX391" fmla="*/ 15019 w 214830"/>
                <a:gd name="connsiteY391" fmla="*/ 102999 h 230900"/>
                <a:gd name="connsiteX392" fmla="*/ 15019 w 214830"/>
                <a:gd name="connsiteY392" fmla="*/ 102999 h 230900"/>
                <a:gd name="connsiteX393" fmla="*/ 15019 w 214830"/>
                <a:gd name="connsiteY393" fmla="*/ 102999 h 230900"/>
                <a:gd name="connsiteX394" fmla="*/ 15019 w 214830"/>
                <a:gd name="connsiteY394" fmla="*/ 102999 h 230900"/>
                <a:gd name="connsiteX395" fmla="*/ 10520 w 214830"/>
                <a:gd name="connsiteY395" fmla="*/ 105697 h 230900"/>
                <a:gd name="connsiteX396" fmla="*/ 6713 w 214830"/>
                <a:gd name="connsiteY396" fmla="*/ 109571 h 230900"/>
                <a:gd name="connsiteX397" fmla="*/ 3876 w 214830"/>
                <a:gd name="connsiteY397" fmla="*/ 114205 h 230900"/>
                <a:gd name="connsiteX398" fmla="*/ 2215 w 214830"/>
                <a:gd name="connsiteY398" fmla="*/ 119393 h 230900"/>
                <a:gd name="connsiteX399" fmla="*/ 4152 w 214830"/>
                <a:gd name="connsiteY399" fmla="*/ 119186 h 230900"/>
                <a:gd name="connsiteX400" fmla="*/ 4706 w 214830"/>
                <a:gd name="connsiteY400" fmla="*/ 119047 h 230900"/>
                <a:gd name="connsiteX401" fmla="*/ 1661 w 214830"/>
                <a:gd name="connsiteY401" fmla="*/ 121400 h 230900"/>
                <a:gd name="connsiteX402" fmla="*/ 207 w 214830"/>
                <a:gd name="connsiteY402" fmla="*/ 125135 h 230900"/>
                <a:gd name="connsiteX403" fmla="*/ 0 w 214830"/>
                <a:gd name="connsiteY403" fmla="*/ 129354 h 230900"/>
                <a:gd name="connsiteX404" fmla="*/ 346 w 214830"/>
                <a:gd name="connsiteY404" fmla="*/ 133366 h 230900"/>
                <a:gd name="connsiteX405" fmla="*/ 1315 w 214830"/>
                <a:gd name="connsiteY405" fmla="*/ 136617 h 230900"/>
                <a:gd name="connsiteX406" fmla="*/ 2907 w 214830"/>
                <a:gd name="connsiteY406" fmla="*/ 139246 h 230900"/>
                <a:gd name="connsiteX407" fmla="*/ 7267 w 214830"/>
                <a:gd name="connsiteY407" fmla="*/ 144296 h 230900"/>
                <a:gd name="connsiteX408" fmla="*/ 4637 w 214830"/>
                <a:gd name="connsiteY408" fmla="*/ 147616 h 230900"/>
                <a:gd name="connsiteX409" fmla="*/ 4498 w 214830"/>
                <a:gd name="connsiteY409" fmla="*/ 151698 h 230900"/>
                <a:gd name="connsiteX410" fmla="*/ 6298 w 214830"/>
                <a:gd name="connsiteY410" fmla="*/ 155502 h 230900"/>
                <a:gd name="connsiteX411" fmla="*/ 9689 w 214830"/>
                <a:gd name="connsiteY411" fmla="*/ 158131 h 230900"/>
                <a:gd name="connsiteX412" fmla="*/ 7544 w 214830"/>
                <a:gd name="connsiteY412" fmla="*/ 160967 h 230900"/>
                <a:gd name="connsiteX413" fmla="*/ 10589 w 214830"/>
                <a:gd name="connsiteY413" fmla="*/ 163180 h 230900"/>
                <a:gd name="connsiteX414" fmla="*/ 15503 w 214830"/>
                <a:gd name="connsiteY414" fmla="*/ 165048 h 230900"/>
                <a:gd name="connsiteX415" fmla="*/ 19171 w 214830"/>
                <a:gd name="connsiteY415" fmla="*/ 166847 h 230900"/>
                <a:gd name="connsiteX416" fmla="*/ 20833 w 214830"/>
                <a:gd name="connsiteY416" fmla="*/ 168783 h 230900"/>
                <a:gd name="connsiteX417" fmla="*/ 22148 w 214830"/>
                <a:gd name="connsiteY417" fmla="*/ 170997 h 230900"/>
                <a:gd name="connsiteX418" fmla="*/ 22978 w 214830"/>
                <a:gd name="connsiteY418" fmla="*/ 173418 h 230900"/>
                <a:gd name="connsiteX419" fmla="*/ 23324 w 214830"/>
                <a:gd name="connsiteY419" fmla="*/ 175908 h 230900"/>
                <a:gd name="connsiteX420" fmla="*/ 23047 w 214830"/>
                <a:gd name="connsiteY420" fmla="*/ 177223 h 230900"/>
                <a:gd name="connsiteX421" fmla="*/ 22009 w 214830"/>
                <a:gd name="connsiteY421" fmla="*/ 179989 h 230900"/>
                <a:gd name="connsiteX422" fmla="*/ 21871 w 214830"/>
                <a:gd name="connsiteY422" fmla="*/ 181096 h 230900"/>
                <a:gd name="connsiteX423" fmla="*/ 22148 w 214830"/>
                <a:gd name="connsiteY423" fmla="*/ 182756 h 230900"/>
                <a:gd name="connsiteX424" fmla="*/ 22770 w 214830"/>
                <a:gd name="connsiteY424" fmla="*/ 183517 h 230900"/>
                <a:gd name="connsiteX425" fmla="*/ 23462 w 214830"/>
                <a:gd name="connsiteY425" fmla="*/ 184140 h 230900"/>
                <a:gd name="connsiteX426" fmla="*/ 24155 w 214830"/>
                <a:gd name="connsiteY426" fmla="*/ 185316 h 230900"/>
                <a:gd name="connsiteX427" fmla="*/ 24916 w 214830"/>
                <a:gd name="connsiteY427" fmla="*/ 187875 h 230900"/>
                <a:gd name="connsiteX428" fmla="*/ 27131 w 214830"/>
                <a:gd name="connsiteY428" fmla="*/ 204546 h 230900"/>
                <a:gd name="connsiteX429" fmla="*/ 27823 w 214830"/>
                <a:gd name="connsiteY429" fmla="*/ 206275 h 230900"/>
                <a:gd name="connsiteX430" fmla="*/ 29138 w 214830"/>
                <a:gd name="connsiteY430" fmla="*/ 206552 h 230900"/>
                <a:gd name="connsiteX431" fmla="*/ 33221 w 214830"/>
                <a:gd name="connsiteY431" fmla="*/ 205514 h 230900"/>
                <a:gd name="connsiteX432" fmla="*/ 34813 w 214830"/>
                <a:gd name="connsiteY432" fmla="*/ 205307 h 230900"/>
                <a:gd name="connsiteX433" fmla="*/ 35436 w 214830"/>
                <a:gd name="connsiteY433" fmla="*/ 205653 h 230900"/>
                <a:gd name="connsiteX434" fmla="*/ 36682 w 214830"/>
                <a:gd name="connsiteY434" fmla="*/ 207105 h 230900"/>
                <a:gd name="connsiteX435" fmla="*/ 37374 w 214830"/>
                <a:gd name="connsiteY435" fmla="*/ 207520 h 230900"/>
                <a:gd name="connsiteX436" fmla="*/ 38066 w 214830"/>
                <a:gd name="connsiteY436" fmla="*/ 207174 h 230900"/>
                <a:gd name="connsiteX437" fmla="*/ 40419 w 214830"/>
                <a:gd name="connsiteY437" fmla="*/ 205722 h 230900"/>
                <a:gd name="connsiteX438" fmla="*/ 41250 w 214830"/>
                <a:gd name="connsiteY438" fmla="*/ 205307 h 230900"/>
                <a:gd name="connsiteX439" fmla="*/ 40419 w 214830"/>
                <a:gd name="connsiteY439" fmla="*/ 207313 h 230900"/>
                <a:gd name="connsiteX440" fmla="*/ 44364 w 214830"/>
                <a:gd name="connsiteY440" fmla="*/ 207520 h 230900"/>
                <a:gd name="connsiteX441" fmla="*/ 52946 w 214830"/>
                <a:gd name="connsiteY441" fmla="*/ 206414 h 230900"/>
                <a:gd name="connsiteX442" fmla="*/ 57584 w 214830"/>
                <a:gd name="connsiteY442" fmla="*/ 205445 h 230900"/>
                <a:gd name="connsiteX443" fmla="*/ 58414 w 214830"/>
                <a:gd name="connsiteY443" fmla="*/ 205445 h 230900"/>
                <a:gd name="connsiteX444" fmla="*/ 59937 w 214830"/>
                <a:gd name="connsiteY444" fmla="*/ 206898 h 230900"/>
                <a:gd name="connsiteX445" fmla="*/ 60490 w 214830"/>
                <a:gd name="connsiteY445" fmla="*/ 209111 h 230900"/>
                <a:gd name="connsiteX446" fmla="*/ 60698 w 214830"/>
                <a:gd name="connsiteY446" fmla="*/ 213607 h 230900"/>
                <a:gd name="connsiteX447" fmla="*/ 61459 w 214830"/>
                <a:gd name="connsiteY447" fmla="*/ 217965 h 230900"/>
                <a:gd name="connsiteX448" fmla="*/ 63328 w 214830"/>
                <a:gd name="connsiteY448" fmla="*/ 217758 h 230900"/>
                <a:gd name="connsiteX449" fmla="*/ 66304 w 214830"/>
                <a:gd name="connsiteY449" fmla="*/ 215545 h 230900"/>
                <a:gd name="connsiteX450" fmla="*/ 70457 w 214830"/>
                <a:gd name="connsiteY450" fmla="*/ 214023 h 230900"/>
                <a:gd name="connsiteX451" fmla="*/ 73156 w 214830"/>
                <a:gd name="connsiteY451" fmla="*/ 214161 h 230900"/>
                <a:gd name="connsiteX452" fmla="*/ 75232 w 214830"/>
                <a:gd name="connsiteY452" fmla="*/ 214645 h 230900"/>
                <a:gd name="connsiteX453" fmla="*/ 77309 w 214830"/>
                <a:gd name="connsiteY453" fmla="*/ 214645 h 230900"/>
                <a:gd name="connsiteX454" fmla="*/ 80146 w 214830"/>
                <a:gd name="connsiteY454" fmla="*/ 213815 h 230900"/>
                <a:gd name="connsiteX455" fmla="*/ 82638 w 214830"/>
                <a:gd name="connsiteY455" fmla="*/ 212293 h 230900"/>
                <a:gd name="connsiteX456" fmla="*/ 84022 w 214830"/>
                <a:gd name="connsiteY456" fmla="*/ 210702 h 230900"/>
                <a:gd name="connsiteX457" fmla="*/ 84853 w 214830"/>
                <a:gd name="connsiteY457" fmla="*/ 208696 h 230900"/>
                <a:gd name="connsiteX458" fmla="*/ 85545 w 214830"/>
                <a:gd name="connsiteY458" fmla="*/ 205860 h 230900"/>
                <a:gd name="connsiteX459" fmla="*/ 89351 w 214830"/>
                <a:gd name="connsiteY459" fmla="*/ 209665 h 230900"/>
                <a:gd name="connsiteX460" fmla="*/ 91220 w 214830"/>
                <a:gd name="connsiteY460" fmla="*/ 211117 h 230900"/>
                <a:gd name="connsiteX461" fmla="*/ 93296 w 214830"/>
                <a:gd name="connsiteY461" fmla="*/ 212017 h 230900"/>
                <a:gd name="connsiteX462" fmla="*/ 94265 w 214830"/>
                <a:gd name="connsiteY462" fmla="*/ 211878 h 230900"/>
                <a:gd name="connsiteX463" fmla="*/ 95234 w 214830"/>
                <a:gd name="connsiteY463" fmla="*/ 211325 h 230900"/>
                <a:gd name="connsiteX464" fmla="*/ 96272 w 214830"/>
                <a:gd name="connsiteY464" fmla="*/ 210910 h 230900"/>
                <a:gd name="connsiteX465" fmla="*/ 97241 w 214830"/>
                <a:gd name="connsiteY465" fmla="*/ 211187 h 230900"/>
                <a:gd name="connsiteX466" fmla="*/ 97795 w 214830"/>
                <a:gd name="connsiteY466" fmla="*/ 212017 h 230900"/>
                <a:gd name="connsiteX467" fmla="*/ 97795 w 214830"/>
                <a:gd name="connsiteY467" fmla="*/ 213123 h 230900"/>
                <a:gd name="connsiteX468" fmla="*/ 97795 w 214830"/>
                <a:gd name="connsiteY468" fmla="*/ 214230 h 230900"/>
                <a:gd name="connsiteX469" fmla="*/ 98072 w 214830"/>
                <a:gd name="connsiteY469" fmla="*/ 214991 h 230900"/>
                <a:gd name="connsiteX470" fmla="*/ 100494 w 214830"/>
                <a:gd name="connsiteY470" fmla="*/ 216513 h 230900"/>
                <a:gd name="connsiteX471" fmla="*/ 102571 w 214830"/>
                <a:gd name="connsiteY471" fmla="*/ 215821 h 230900"/>
                <a:gd name="connsiteX472" fmla="*/ 104647 w 214830"/>
                <a:gd name="connsiteY472" fmla="*/ 214230 h 230900"/>
                <a:gd name="connsiteX473" fmla="*/ 107208 w 214830"/>
                <a:gd name="connsiteY473" fmla="*/ 212985 h 230900"/>
                <a:gd name="connsiteX474" fmla="*/ 108592 w 214830"/>
                <a:gd name="connsiteY474" fmla="*/ 213331 h 230900"/>
                <a:gd name="connsiteX475" fmla="*/ 109907 w 214830"/>
                <a:gd name="connsiteY475" fmla="*/ 214161 h 230900"/>
                <a:gd name="connsiteX476" fmla="*/ 111222 w 214830"/>
                <a:gd name="connsiteY476" fmla="*/ 214161 h 230900"/>
                <a:gd name="connsiteX477" fmla="*/ 112675 w 214830"/>
                <a:gd name="connsiteY477" fmla="*/ 212017 h 230900"/>
                <a:gd name="connsiteX478" fmla="*/ 111914 w 214830"/>
                <a:gd name="connsiteY478" fmla="*/ 214645 h 230900"/>
                <a:gd name="connsiteX479" fmla="*/ 112952 w 214830"/>
                <a:gd name="connsiteY479" fmla="*/ 216513 h 230900"/>
                <a:gd name="connsiteX480" fmla="*/ 114821 w 214830"/>
                <a:gd name="connsiteY480" fmla="*/ 216859 h 230900"/>
                <a:gd name="connsiteX481" fmla="*/ 116482 w 214830"/>
                <a:gd name="connsiteY481" fmla="*/ 214991 h 230900"/>
                <a:gd name="connsiteX482" fmla="*/ 118143 w 214830"/>
                <a:gd name="connsiteY482" fmla="*/ 228134 h 230900"/>
                <a:gd name="connsiteX483" fmla="*/ 118835 w 214830"/>
                <a:gd name="connsiteY483" fmla="*/ 230624 h 230900"/>
                <a:gd name="connsiteX484" fmla="*/ 121465 w 214830"/>
                <a:gd name="connsiteY484" fmla="*/ 230901 h 230900"/>
                <a:gd name="connsiteX485" fmla="*/ 125203 w 214830"/>
                <a:gd name="connsiteY485" fmla="*/ 229448 h 230900"/>
                <a:gd name="connsiteX486" fmla="*/ 131778 w 214830"/>
                <a:gd name="connsiteY486" fmla="*/ 225851 h 230900"/>
                <a:gd name="connsiteX487" fmla="*/ 139737 w 214830"/>
                <a:gd name="connsiteY487" fmla="*/ 222877 h 230900"/>
                <a:gd name="connsiteX488" fmla="*/ 143682 w 214830"/>
                <a:gd name="connsiteY488" fmla="*/ 221009 h 230900"/>
                <a:gd name="connsiteX489" fmla="*/ 146589 w 214830"/>
                <a:gd name="connsiteY489" fmla="*/ 218657 h 230900"/>
                <a:gd name="connsiteX490" fmla="*/ 147973 w 214830"/>
                <a:gd name="connsiteY490" fmla="*/ 216305 h 230900"/>
                <a:gd name="connsiteX491" fmla="*/ 149080 w 214830"/>
                <a:gd name="connsiteY491" fmla="*/ 213884 h 230900"/>
                <a:gd name="connsiteX492" fmla="*/ 150395 w 214830"/>
                <a:gd name="connsiteY492" fmla="*/ 211532 h 230900"/>
                <a:gd name="connsiteX493" fmla="*/ 152472 w 214830"/>
                <a:gd name="connsiteY493" fmla="*/ 209665 h 230900"/>
                <a:gd name="connsiteX494" fmla="*/ 151503 w 214830"/>
                <a:gd name="connsiteY494" fmla="*/ 208834 h 230900"/>
                <a:gd name="connsiteX495" fmla="*/ 150880 w 214830"/>
                <a:gd name="connsiteY495" fmla="*/ 207866 h 230900"/>
                <a:gd name="connsiteX496" fmla="*/ 150534 w 214830"/>
                <a:gd name="connsiteY496" fmla="*/ 206829 h 230900"/>
                <a:gd name="connsiteX497" fmla="*/ 150534 w 214830"/>
                <a:gd name="connsiteY497" fmla="*/ 205653 h 230900"/>
                <a:gd name="connsiteX498" fmla="*/ 153026 w 214830"/>
                <a:gd name="connsiteY498" fmla="*/ 206068 h 230900"/>
                <a:gd name="connsiteX499" fmla="*/ 154341 w 214830"/>
                <a:gd name="connsiteY499" fmla="*/ 203993 h 230900"/>
                <a:gd name="connsiteX500" fmla="*/ 154894 w 214830"/>
                <a:gd name="connsiteY500" fmla="*/ 200880 h 230900"/>
                <a:gd name="connsiteX501" fmla="*/ 154894 w 214830"/>
                <a:gd name="connsiteY501" fmla="*/ 198320 h 230900"/>
                <a:gd name="connsiteX502" fmla="*/ 153579 w 214830"/>
                <a:gd name="connsiteY502" fmla="*/ 198805 h 230900"/>
                <a:gd name="connsiteX503" fmla="*/ 154548 w 214830"/>
                <a:gd name="connsiteY503" fmla="*/ 197490 h 230900"/>
                <a:gd name="connsiteX504" fmla="*/ 155794 w 214830"/>
                <a:gd name="connsiteY504" fmla="*/ 197144 h 230900"/>
                <a:gd name="connsiteX505" fmla="*/ 157109 w 214830"/>
                <a:gd name="connsiteY505" fmla="*/ 196868 h 230900"/>
                <a:gd name="connsiteX506" fmla="*/ 158355 w 214830"/>
                <a:gd name="connsiteY506" fmla="*/ 195830 h 230900"/>
                <a:gd name="connsiteX507" fmla="*/ 159185 w 214830"/>
                <a:gd name="connsiteY507" fmla="*/ 193202 h 230900"/>
                <a:gd name="connsiteX508" fmla="*/ 158147 w 214830"/>
                <a:gd name="connsiteY508" fmla="*/ 191334 h 230900"/>
                <a:gd name="connsiteX509" fmla="*/ 156002 w 214830"/>
                <a:gd name="connsiteY509" fmla="*/ 190089 h 230900"/>
                <a:gd name="connsiteX510" fmla="*/ 153717 w 214830"/>
                <a:gd name="connsiteY510" fmla="*/ 189189 h 230900"/>
                <a:gd name="connsiteX511" fmla="*/ 155725 w 214830"/>
                <a:gd name="connsiteY511" fmla="*/ 187183 h 230900"/>
                <a:gd name="connsiteX512" fmla="*/ 156486 w 214830"/>
                <a:gd name="connsiteY512" fmla="*/ 184347 h 230900"/>
                <a:gd name="connsiteX513" fmla="*/ 155586 w 214830"/>
                <a:gd name="connsiteY513" fmla="*/ 182134 h 230900"/>
                <a:gd name="connsiteX514" fmla="*/ 152887 w 214830"/>
                <a:gd name="connsiteY514" fmla="*/ 181857 h 230900"/>
                <a:gd name="connsiteX515" fmla="*/ 154271 w 214830"/>
                <a:gd name="connsiteY515" fmla="*/ 180059 h 230900"/>
                <a:gd name="connsiteX516" fmla="*/ 160708 w 214830"/>
                <a:gd name="connsiteY516" fmla="*/ 173625 h 230900"/>
                <a:gd name="connsiteX517" fmla="*/ 161608 w 214830"/>
                <a:gd name="connsiteY517" fmla="*/ 173003 h 230900"/>
                <a:gd name="connsiteX518" fmla="*/ 162369 w 214830"/>
                <a:gd name="connsiteY518" fmla="*/ 172242 h 230900"/>
                <a:gd name="connsiteX519" fmla="*/ 163061 w 214830"/>
                <a:gd name="connsiteY519" fmla="*/ 170858 h 230900"/>
                <a:gd name="connsiteX520" fmla="*/ 163061 w 214830"/>
                <a:gd name="connsiteY520" fmla="*/ 169959 h 230900"/>
                <a:gd name="connsiteX521" fmla="*/ 162438 w 214830"/>
                <a:gd name="connsiteY521" fmla="*/ 167677 h 230900"/>
                <a:gd name="connsiteX522" fmla="*/ 162438 w 214830"/>
                <a:gd name="connsiteY522" fmla="*/ 166500 h 230900"/>
                <a:gd name="connsiteX523" fmla="*/ 164030 w 214830"/>
                <a:gd name="connsiteY523" fmla="*/ 169959 h 230900"/>
                <a:gd name="connsiteX524" fmla="*/ 166868 w 214830"/>
                <a:gd name="connsiteY524" fmla="*/ 169337 h 230900"/>
                <a:gd name="connsiteX525" fmla="*/ 172335 w 214830"/>
                <a:gd name="connsiteY525" fmla="*/ 164494 h 230900"/>
                <a:gd name="connsiteX526" fmla="*/ 178495 w 214830"/>
                <a:gd name="connsiteY526" fmla="*/ 160275 h 230900"/>
                <a:gd name="connsiteX527" fmla="*/ 178841 w 214830"/>
                <a:gd name="connsiteY527" fmla="*/ 158131 h 230900"/>
                <a:gd name="connsiteX528" fmla="*/ 178080 w 214830"/>
                <a:gd name="connsiteY528" fmla="*/ 153150 h 230900"/>
                <a:gd name="connsiteX529" fmla="*/ 177595 w 214830"/>
                <a:gd name="connsiteY529" fmla="*/ 148031 h 230900"/>
                <a:gd name="connsiteX530" fmla="*/ 178149 w 214830"/>
                <a:gd name="connsiteY530" fmla="*/ 142774 h 230900"/>
                <a:gd name="connsiteX531" fmla="*/ 179533 w 214830"/>
                <a:gd name="connsiteY531" fmla="*/ 137655 h 230900"/>
                <a:gd name="connsiteX532" fmla="*/ 181748 w 214830"/>
                <a:gd name="connsiteY532" fmla="*/ 132951 h 230900"/>
                <a:gd name="connsiteX533" fmla="*/ 183894 w 214830"/>
                <a:gd name="connsiteY533" fmla="*/ 130392 h 230900"/>
                <a:gd name="connsiteX534" fmla="*/ 186385 w 214830"/>
                <a:gd name="connsiteY534" fmla="*/ 127833 h 230900"/>
                <a:gd name="connsiteX535" fmla="*/ 187770 w 214830"/>
                <a:gd name="connsiteY535" fmla="*/ 125135 h 230900"/>
                <a:gd name="connsiteX536" fmla="*/ 186731 w 214830"/>
                <a:gd name="connsiteY536" fmla="*/ 122091 h 230900"/>
                <a:gd name="connsiteX537" fmla="*/ 190123 w 214830"/>
                <a:gd name="connsiteY537" fmla="*/ 123959 h 230900"/>
                <a:gd name="connsiteX538" fmla="*/ 192960 w 214830"/>
                <a:gd name="connsiteY538" fmla="*/ 125896 h 230900"/>
                <a:gd name="connsiteX539" fmla="*/ 196075 w 214830"/>
                <a:gd name="connsiteY539" fmla="*/ 127418 h 230900"/>
                <a:gd name="connsiteX540" fmla="*/ 200366 w 214830"/>
                <a:gd name="connsiteY540" fmla="*/ 127902 h 230900"/>
                <a:gd name="connsiteX541" fmla="*/ 202027 w 214830"/>
                <a:gd name="connsiteY541" fmla="*/ 127763 h 230900"/>
                <a:gd name="connsiteX542" fmla="*/ 204173 w 214830"/>
                <a:gd name="connsiteY542" fmla="*/ 127487 h 230900"/>
                <a:gd name="connsiteX543" fmla="*/ 206110 w 214830"/>
                <a:gd name="connsiteY543" fmla="*/ 126933 h 230900"/>
                <a:gd name="connsiteX544" fmla="*/ 207495 w 214830"/>
                <a:gd name="connsiteY544" fmla="*/ 125896 h 230900"/>
                <a:gd name="connsiteX545" fmla="*/ 208464 w 214830"/>
                <a:gd name="connsiteY545" fmla="*/ 124374 h 230900"/>
                <a:gd name="connsiteX546" fmla="*/ 208325 w 214830"/>
                <a:gd name="connsiteY546" fmla="*/ 123682 h 230900"/>
                <a:gd name="connsiteX547" fmla="*/ 207287 w 214830"/>
                <a:gd name="connsiteY547" fmla="*/ 123060 h 230900"/>
                <a:gd name="connsiteX548" fmla="*/ 205903 w 214830"/>
                <a:gd name="connsiteY548" fmla="*/ 121884 h 230900"/>
                <a:gd name="connsiteX549" fmla="*/ 202927 w 214830"/>
                <a:gd name="connsiteY549" fmla="*/ 118909 h 230900"/>
                <a:gd name="connsiteX550" fmla="*/ 192960 w 214830"/>
                <a:gd name="connsiteY550" fmla="*/ 111715 h 230900"/>
                <a:gd name="connsiteX551" fmla="*/ 190607 w 214830"/>
                <a:gd name="connsiteY551" fmla="*/ 109571 h 230900"/>
                <a:gd name="connsiteX552" fmla="*/ 186316 w 214830"/>
                <a:gd name="connsiteY552" fmla="*/ 104798 h 230900"/>
                <a:gd name="connsiteX553" fmla="*/ 184032 w 214830"/>
                <a:gd name="connsiteY553" fmla="*/ 102792 h 230900"/>
                <a:gd name="connsiteX554" fmla="*/ 186662 w 214830"/>
                <a:gd name="connsiteY554" fmla="*/ 101408 h 230900"/>
                <a:gd name="connsiteX555" fmla="*/ 188323 w 214830"/>
                <a:gd name="connsiteY555" fmla="*/ 99679 h 230900"/>
                <a:gd name="connsiteX556" fmla="*/ 188946 w 214830"/>
                <a:gd name="connsiteY556" fmla="*/ 97535 h 230900"/>
                <a:gd name="connsiteX557" fmla="*/ 188531 w 214830"/>
                <a:gd name="connsiteY557" fmla="*/ 94975 h 230900"/>
                <a:gd name="connsiteX558" fmla="*/ 187354 w 214830"/>
                <a:gd name="connsiteY558" fmla="*/ 92692 h 230900"/>
                <a:gd name="connsiteX559" fmla="*/ 185278 w 214830"/>
                <a:gd name="connsiteY559" fmla="*/ 89925 h 230900"/>
                <a:gd name="connsiteX560" fmla="*/ 182925 w 214830"/>
                <a:gd name="connsiteY560" fmla="*/ 87504 h 230900"/>
                <a:gd name="connsiteX561" fmla="*/ 180779 w 214830"/>
                <a:gd name="connsiteY561" fmla="*/ 86259 h 230900"/>
                <a:gd name="connsiteX562" fmla="*/ 181056 w 214830"/>
                <a:gd name="connsiteY562" fmla="*/ 85914 h 230900"/>
                <a:gd name="connsiteX563" fmla="*/ 181333 w 214830"/>
                <a:gd name="connsiteY563" fmla="*/ 85568 h 230900"/>
                <a:gd name="connsiteX564" fmla="*/ 182025 w 214830"/>
                <a:gd name="connsiteY564" fmla="*/ 85014 h 230900"/>
                <a:gd name="connsiteX565" fmla="*/ 181402 w 214830"/>
                <a:gd name="connsiteY565" fmla="*/ 84807 h 230900"/>
                <a:gd name="connsiteX566" fmla="*/ 180087 w 214830"/>
                <a:gd name="connsiteY566" fmla="*/ 84253 h 230900"/>
                <a:gd name="connsiteX567" fmla="*/ 179395 w 214830"/>
                <a:gd name="connsiteY567" fmla="*/ 84115 h 230900"/>
                <a:gd name="connsiteX568" fmla="*/ 180848 w 214830"/>
                <a:gd name="connsiteY568" fmla="*/ 83700 h 230900"/>
                <a:gd name="connsiteX569" fmla="*/ 180087 w 214830"/>
                <a:gd name="connsiteY569" fmla="*/ 81486 h 230900"/>
                <a:gd name="connsiteX570" fmla="*/ 178357 w 214830"/>
                <a:gd name="connsiteY570" fmla="*/ 80310 h 230900"/>
                <a:gd name="connsiteX571" fmla="*/ 176211 w 214830"/>
                <a:gd name="connsiteY571" fmla="*/ 79411 h 230900"/>
                <a:gd name="connsiteX572" fmla="*/ 174481 w 214830"/>
                <a:gd name="connsiteY572" fmla="*/ 77889 h 230900"/>
                <a:gd name="connsiteX573" fmla="*/ 174343 w 214830"/>
                <a:gd name="connsiteY573" fmla="*/ 77128 h 230900"/>
                <a:gd name="connsiteX574" fmla="*/ 174481 w 214830"/>
                <a:gd name="connsiteY574" fmla="*/ 76022 h 230900"/>
                <a:gd name="connsiteX575" fmla="*/ 174619 w 214830"/>
                <a:gd name="connsiteY575" fmla="*/ 74638 h 230900"/>
                <a:gd name="connsiteX576" fmla="*/ 174273 w 214830"/>
                <a:gd name="connsiteY576" fmla="*/ 73324 h 230900"/>
                <a:gd name="connsiteX577" fmla="*/ 173304 w 214830"/>
                <a:gd name="connsiteY577" fmla="*/ 72079 h 230900"/>
                <a:gd name="connsiteX578" fmla="*/ 171920 w 214830"/>
                <a:gd name="connsiteY578" fmla="*/ 70972 h 230900"/>
                <a:gd name="connsiteX579" fmla="*/ 170398 w 214830"/>
                <a:gd name="connsiteY579" fmla="*/ 70211 h 230900"/>
                <a:gd name="connsiteX580" fmla="*/ 168805 w 214830"/>
                <a:gd name="connsiteY580" fmla="*/ 69796 h 230900"/>
                <a:gd name="connsiteX581" fmla="*/ 174412 w 214830"/>
                <a:gd name="connsiteY581" fmla="*/ 69796 h 230900"/>
                <a:gd name="connsiteX582" fmla="*/ 176903 w 214830"/>
                <a:gd name="connsiteY582" fmla="*/ 69312 h 230900"/>
                <a:gd name="connsiteX583" fmla="*/ 178218 w 214830"/>
                <a:gd name="connsiteY583" fmla="*/ 67582 h 230900"/>
                <a:gd name="connsiteX584" fmla="*/ 180295 w 214830"/>
                <a:gd name="connsiteY584" fmla="*/ 69381 h 230900"/>
                <a:gd name="connsiteX585" fmla="*/ 181886 w 214830"/>
                <a:gd name="connsiteY585" fmla="*/ 69381 h 230900"/>
                <a:gd name="connsiteX586" fmla="*/ 182717 w 214830"/>
                <a:gd name="connsiteY586" fmla="*/ 68136 h 230900"/>
                <a:gd name="connsiteX587" fmla="*/ 182302 w 214830"/>
                <a:gd name="connsiteY587" fmla="*/ 65784 h 230900"/>
                <a:gd name="connsiteX588" fmla="*/ 180779 w 214830"/>
                <a:gd name="connsiteY588" fmla="*/ 63985 h 230900"/>
                <a:gd name="connsiteX589" fmla="*/ 178564 w 214830"/>
                <a:gd name="connsiteY589" fmla="*/ 61979 h 230900"/>
                <a:gd name="connsiteX590" fmla="*/ 177595 w 214830"/>
                <a:gd name="connsiteY590" fmla="*/ 60043 h 230900"/>
                <a:gd name="connsiteX591" fmla="*/ 179603 w 214830"/>
                <a:gd name="connsiteY591" fmla="*/ 58451 h 230900"/>
                <a:gd name="connsiteX592" fmla="*/ 179603 w 214830"/>
                <a:gd name="connsiteY592" fmla="*/ 58451 h 230900"/>
                <a:gd name="connsiteX593" fmla="*/ 181333 w 214830"/>
                <a:gd name="connsiteY593" fmla="*/ 55823 h 230900"/>
                <a:gd name="connsiteX594" fmla="*/ 182994 w 214830"/>
                <a:gd name="connsiteY594" fmla="*/ 55408 h 230900"/>
                <a:gd name="connsiteX595" fmla="*/ 185070 w 214830"/>
                <a:gd name="connsiteY595" fmla="*/ 56100 h 230900"/>
                <a:gd name="connsiteX596" fmla="*/ 187977 w 214830"/>
                <a:gd name="connsiteY596" fmla="*/ 56722 h 230900"/>
                <a:gd name="connsiteX597" fmla="*/ 190330 w 214830"/>
                <a:gd name="connsiteY597" fmla="*/ 56446 h 230900"/>
                <a:gd name="connsiteX598" fmla="*/ 197943 w 214830"/>
                <a:gd name="connsiteY598" fmla="*/ 54855 h 230900"/>
                <a:gd name="connsiteX599" fmla="*/ 199950 w 214830"/>
                <a:gd name="connsiteY599" fmla="*/ 53886 h 230900"/>
                <a:gd name="connsiteX600" fmla="*/ 200158 w 214830"/>
                <a:gd name="connsiteY600" fmla="*/ 51673 h 230900"/>
                <a:gd name="connsiteX601" fmla="*/ 198220 w 214830"/>
                <a:gd name="connsiteY601" fmla="*/ 49943 h 230900"/>
                <a:gd name="connsiteX602" fmla="*/ 195590 w 214830"/>
                <a:gd name="connsiteY602" fmla="*/ 48283 h 230900"/>
                <a:gd name="connsiteX603" fmla="*/ 193652 w 214830"/>
                <a:gd name="connsiteY603" fmla="*/ 46346 h 230900"/>
                <a:gd name="connsiteX604" fmla="*/ 192753 w 214830"/>
                <a:gd name="connsiteY604" fmla="*/ 42887 h 230900"/>
                <a:gd name="connsiteX605" fmla="*/ 194344 w 214830"/>
                <a:gd name="connsiteY605" fmla="*/ 41573 h 230900"/>
                <a:gd name="connsiteX606" fmla="*/ 197321 w 214830"/>
                <a:gd name="connsiteY606" fmla="*/ 41573 h 230900"/>
                <a:gd name="connsiteX607" fmla="*/ 200504 w 214830"/>
                <a:gd name="connsiteY607" fmla="*/ 41781 h 230900"/>
                <a:gd name="connsiteX608" fmla="*/ 203688 w 214830"/>
                <a:gd name="connsiteY608" fmla="*/ 41573 h 230900"/>
                <a:gd name="connsiteX609" fmla="*/ 207771 w 214830"/>
                <a:gd name="connsiteY609" fmla="*/ 40812 h 230900"/>
                <a:gd name="connsiteX610" fmla="*/ 211578 w 214830"/>
                <a:gd name="connsiteY610" fmla="*/ 39429 h 230900"/>
                <a:gd name="connsiteX611" fmla="*/ 214000 w 214830"/>
                <a:gd name="connsiteY611" fmla="*/ 37354 h 230900"/>
                <a:gd name="connsiteX612" fmla="*/ 214831 w 214830"/>
                <a:gd name="connsiteY612" fmla="*/ 34933 h 230900"/>
                <a:gd name="connsiteX613" fmla="*/ 214208 w 214830"/>
                <a:gd name="connsiteY613" fmla="*/ 33618 h 230900"/>
                <a:gd name="connsiteX614" fmla="*/ 212685 w 214830"/>
                <a:gd name="connsiteY614" fmla="*/ 32927 h 230900"/>
                <a:gd name="connsiteX615" fmla="*/ 202927 w 214830"/>
                <a:gd name="connsiteY615" fmla="*/ 29606 h 230900"/>
                <a:gd name="connsiteX616" fmla="*/ 200573 w 214830"/>
                <a:gd name="connsiteY616" fmla="*/ 28292 h 230900"/>
                <a:gd name="connsiteX617" fmla="*/ 196974 w 214830"/>
                <a:gd name="connsiteY617" fmla="*/ 25318 h 230900"/>
                <a:gd name="connsiteX618" fmla="*/ 195175 w 214830"/>
                <a:gd name="connsiteY618" fmla="*/ 24626 h 230900"/>
                <a:gd name="connsiteX619" fmla="*/ 192407 w 214830"/>
                <a:gd name="connsiteY619" fmla="*/ 24626 h 230900"/>
                <a:gd name="connsiteX620" fmla="*/ 189223 w 214830"/>
                <a:gd name="connsiteY620" fmla="*/ 26148 h 230900"/>
                <a:gd name="connsiteX621" fmla="*/ 187700 w 214830"/>
                <a:gd name="connsiteY621" fmla="*/ 26286 h 230900"/>
                <a:gd name="connsiteX622" fmla="*/ 186870 w 214830"/>
                <a:gd name="connsiteY622" fmla="*/ 24902 h 230900"/>
                <a:gd name="connsiteX623" fmla="*/ 187354 w 214830"/>
                <a:gd name="connsiteY623" fmla="*/ 24556 h 230900"/>
                <a:gd name="connsiteX624" fmla="*/ 188531 w 214830"/>
                <a:gd name="connsiteY624" fmla="*/ 24003 h 230900"/>
                <a:gd name="connsiteX625" fmla="*/ 189707 w 214830"/>
                <a:gd name="connsiteY625" fmla="*/ 23173 h 230900"/>
                <a:gd name="connsiteX626" fmla="*/ 190192 w 214830"/>
                <a:gd name="connsiteY626" fmla="*/ 21928 h 230900"/>
                <a:gd name="connsiteX627" fmla="*/ 188600 w 214830"/>
                <a:gd name="connsiteY627" fmla="*/ 20337 h 230900"/>
                <a:gd name="connsiteX628" fmla="*/ 185140 w 214830"/>
                <a:gd name="connsiteY628" fmla="*/ 20683 h 230900"/>
                <a:gd name="connsiteX629" fmla="*/ 177941 w 214830"/>
                <a:gd name="connsiteY629" fmla="*/ 22758 h 230900"/>
                <a:gd name="connsiteX630" fmla="*/ 179256 w 214830"/>
                <a:gd name="connsiteY630" fmla="*/ 22274 h 230900"/>
                <a:gd name="connsiteX631" fmla="*/ 179949 w 214830"/>
                <a:gd name="connsiteY631" fmla="*/ 21582 h 230900"/>
                <a:gd name="connsiteX632" fmla="*/ 180433 w 214830"/>
                <a:gd name="connsiteY632" fmla="*/ 20614 h 230900"/>
                <a:gd name="connsiteX633" fmla="*/ 180987 w 214830"/>
                <a:gd name="connsiteY633" fmla="*/ 19507 h 230900"/>
                <a:gd name="connsiteX634" fmla="*/ 181540 w 214830"/>
                <a:gd name="connsiteY634" fmla="*/ 15011 h 230900"/>
                <a:gd name="connsiteX635" fmla="*/ 181333 w 214830"/>
                <a:gd name="connsiteY635" fmla="*/ 12244 h 230900"/>
                <a:gd name="connsiteX636" fmla="*/ 180571 w 214830"/>
                <a:gd name="connsiteY636" fmla="*/ 10653 h 230900"/>
                <a:gd name="connsiteX637" fmla="*/ 175242 w 214830"/>
                <a:gd name="connsiteY637" fmla="*/ 6848 h 230900"/>
                <a:gd name="connsiteX638" fmla="*/ 174412 w 214830"/>
                <a:gd name="connsiteY638" fmla="*/ 5949 h 230900"/>
                <a:gd name="connsiteX639" fmla="*/ 172750 w 214830"/>
                <a:gd name="connsiteY639" fmla="*/ 3597 h 230900"/>
                <a:gd name="connsiteX640" fmla="*/ 172474 w 214830"/>
                <a:gd name="connsiteY640" fmla="*/ 2559 h 230900"/>
                <a:gd name="connsiteX641" fmla="*/ 172474 w 214830"/>
                <a:gd name="connsiteY641" fmla="*/ 1591 h 230900"/>
                <a:gd name="connsiteX642" fmla="*/ 172335 w 214830"/>
                <a:gd name="connsiteY642" fmla="*/ 830 h 230900"/>
                <a:gd name="connsiteX643" fmla="*/ 171159 w 214830"/>
                <a:gd name="connsiteY643" fmla="*/ 346 h 230900"/>
                <a:gd name="connsiteX644" fmla="*/ 169152 w 214830"/>
                <a:gd name="connsiteY644" fmla="*/ 1176 h 230900"/>
                <a:gd name="connsiteX645" fmla="*/ 165483 w 214830"/>
                <a:gd name="connsiteY645" fmla="*/ 6087 h 230900"/>
                <a:gd name="connsiteX646" fmla="*/ 163061 w 214830"/>
                <a:gd name="connsiteY646" fmla="*/ 7609 h 230900"/>
                <a:gd name="connsiteX647" fmla="*/ 163753 w 214830"/>
                <a:gd name="connsiteY647" fmla="*/ 5326 h 230900"/>
                <a:gd name="connsiteX648" fmla="*/ 164307 w 214830"/>
                <a:gd name="connsiteY648" fmla="*/ 2698 h 230900"/>
                <a:gd name="connsiteX649" fmla="*/ 163892 w 214830"/>
                <a:gd name="connsiteY649" fmla="*/ 623 h 230900"/>
                <a:gd name="connsiteX650" fmla="*/ 162092 w 214830"/>
                <a:gd name="connsiteY650" fmla="*/ 208 h 230900"/>
                <a:gd name="connsiteX651" fmla="*/ 162092 w 214830"/>
                <a:gd name="connsiteY651" fmla="*/ 208 h 230900"/>
                <a:gd name="connsiteX652" fmla="*/ 131778 w 214830"/>
                <a:gd name="connsiteY652" fmla="*/ 54439 h 230900"/>
                <a:gd name="connsiteX653" fmla="*/ 130324 w 214830"/>
                <a:gd name="connsiteY653" fmla="*/ 53955 h 230900"/>
                <a:gd name="connsiteX654" fmla="*/ 131778 w 214830"/>
                <a:gd name="connsiteY654" fmla="*/ 54439 h 230900"/>
                <a:gd name="connsiteX655" fmla="*/ 131778 w 214830"/>
                <a:gd name="connsiteY655" fmla="*/ 54439 h 230900"/>
                <a:gd name="connsiteX656" fmla="*/ 179049 w 214830"/>
                <a:gd name="connsiteY656" fmla="*/ 57967 h 230900"/>
                <a:gd name="connsiteX657" fmla="*/ 178149 w 214830"/>
                <a:gd name="connsiteY657" fmla="*/ 57829 h 230900"/>
                <a:gd name="connsiteX658" fmla="*/ 177457 w 214830"/>
                <a:gd name="connsiteY658" fmla="*/ 57483 h 230900"/>
                <a:gd name="connsiteX659" fmla="*/ 178218 w 214830"/>
                <a:gd name="connsiteY659" fmla="*/ 57829 h 230900"/>
                <a:gd name="connsiteX660" fmla="*/ 179118 w 214830"/>
                <a:gd name="connsiteY660" fmla="*/ 57967 h 230900"/>
                <a:gd name="connsiteX661" fmla="*/ 179118 w 214830"/>
                <a:gd name="connsiteY661" fmla="*/ 57967 h 230900"/>
                <a:gd name="connsiteX662" fmla="*/ 136761 w 214830"/>
                <a:gd name="connsiteY662" fmla="*/ 79549 h 230900"/>
                <a:gd name="connsiteX663" fmla="*/ 137453 w 214830"/>
                <a:gd name="connsiteY663" fmla="*/ 77336 h 230900"/>
                <a:gd name="connsiteX664" fmla="*/ 138145 w 214830"/>
                <a:gd name="connsiteY664" fmla="*/ 65784 h 230900"/>
                <a:gd name="connsiteX665" fmla="*/ 138768 w 214830"/>
                <a:gd name="connsiteY665" fmla="*/ 61703 h 230900"/>
                <a:gd name="connsiteX666" fmla="*/ 138145 w 214830"/>
                <a:gd name="connsiteY666" fmla="*/ 65784 h 230900"/>
                <a:gd name="connsiteX667" fmla="*/ 137453 w 214830"/>
                <a:gd name="connsiteY667" fmla="*/ 77336 h 230900"/>
                <a:gd name="connsiteX668" fmla="*/ 136692 w 214830"/>
                <a:gd name="connsiteY668" fmla="*/ 79549 h 230900"/>
                <a:gd name="connsiteX669" fmla="*/ 136692 w 214830"/>
                <a:gd name="connsiteY669" fmla="*/ 79549 h 230900"/>
                <a:gd name="connsiteX670" fmla="*/ 124441 w 214830"/>
                <a:gd name="connsiteY670" fmla="*/ 96082 h 230900"/>
                <a:gd name="connsiteX671" fmla="*/ 126795 w 214830"/>
                <a:gd name="connsiteY671" fmla="*/ 94768 h 230900"/>
                <a:gd name="connsiteX672" fmla="*/ 127902 w 214830"/>
                <a:gd name="connsiteY672" fmla="*/ 94076 h 230900"/>
                <a:gd name="connsiteX673" fmla="*/ 126864 w 214830"/>
                <a:gd name="connsiteY673" fmla="*/ 94768 h 230900"/>
                <a:gd name="connsiteX674" fmla="*/ 124511 w 214830"/>
                <a:gd name="connsiteY674" fmla="*/ 96082 h 230900"/>
                <a:gd name="connsiteX675" fmla="*/ 124511 w 214830"/>
                <a:gd name="connsiteY675" fmla="*/ 96082 h 230900"/>
                <a:gd name="connsiteX676" fmla="*/ 122572 w 214830"/>
                <a:gd name="connsiteY676" fmla="*/ 103068 h 230900"/>
                <a:gd name="connsiteX677" fmla="*/ 122157 w 214830"/>
                <a:gd name="connsiteY677" fmla="*/ 101339 h 230900"/>
                <a:gd name="connsiteX678" fmla="*/ 121950 w 214830"/>
                <a:gd name="connsiteY678" fmla="*/ 99610 h 230900"/>
                <a:gd name="connsiteX679" fmla="*/ 122227 w 214830"/>
                <a:gd name="connsiteY679" fmla="*/ 101339 h 230900"/>
                <a:gd name="connsiteX680" fmla="*/ 122572 w 214830"/>
                <a:gd name="connsiteY680" fmla="*/ 102999 h 230900"/>
                <a:gd name="connsiteX681" fmla="*/ 122572 w 214830"/>
                <a:gd name="connsiteY681" fmla="*/ 102999 h 230900"/>
                <a:gd name="connsiteX682" fmla="*/ 15572 w 214830"/>
                <a:gd name="connsiteY682" fmla="*/ 110747 h 230900"/>
                <a:gd name="connsiteX683" fmla="*/ 14050 w 214830"/>
                <a:gd name="connsiteY683" fmla="*/ 107911 h 230900"/>
                <a:gd name="connsiteX684" fmla="*/ 13565 w 214830"/>
                <a:gd name="connsiteY684" fmla="*/ 105005 h 230900"/>
                <a:gd name="connsiteX685" fmla="*/ 14257 w 214830"/>
                <a:gd name="connsiteY685" fmla="*/ 103760 h 230900"/>
                <a:gd name="connsiteX686" fmla="*/ 13565 w 214830"/>
                <a:gd name="connsiteY686" fmla="*/ 105005 h 230900"/>
                <a:gd name="connsiteX687" fmla="*/ 14050 w 214830"/>
                <a:gd name="connsiteY687" fmla="*/ 107911 h 230900"/>
                <a:gd name="connsiteX688" fmla="*/ 15503 w 214830"/>
                <a:gd name="connsiteY688" fmla="*/ 110747 h 230900"/>
                <a:gd name="connsiteX689" fmla="*/ 15503 w 214830"/>
                <a:gd name="connsiteY689" fmla="*/ 110747 h 230900"/>
                <a:gd name="connsiteX690" fmla="*/ 118559 w 214830"/>
                <a:gd name="connsiteY690" fmla="*/ 111854 h 230900"/>
                <a:gd name="connsiteX691" fmla="*/ 119043 w 214830"/>
                <a:gd name="connsiteY691" fmla="*/ 110332 h 230900"/>
                <a:gd name="connsiteX692" fmla="*/ 119389 w 214830"/>
                <a:gd name="connsiteY692" fmla="*/ 108741 h 230900"/>
                <a:gd name="connsiteX693" fmla="*/ 119942 w 214830"/>
                <a:gd name="connsiteY693" fmla="*/ 107288 h 230900"/>
                <a:gd name="connsiteX694" fmla="*/ 119389 w 214830"/>
                <a:gd name="connsiteY694" fmla="*/ 108741 h 230900"/>
                <a:gd name="connsiteX695" fmla="*/ 119043 w 214830"/>
                <a:gd name="connsiteY695" fmla="*/ 110262 h 230900"/>
                <a:gd name="connsiteX696" fmla="*/ 118559 w 214830"/>
                <a:gd name="connsiteY696" fmla="*/ 111784 h 230900"/>
                <a:gd name="connsiteX697" fmla="*/ 118559 w 214830"/>
                <a:gd name="connsiteY697" fmla="*/ 111784 h 230900"/>
                <a:gd name="connsiteX698" fmla="*/ 32183 w 214830"/>
                <a:gd name="connsiteY698" fmla="*/ 125688 h 230900"/>
                <a:gd name="connsiteX699" fmla="*/ 29691 w 214830"/>
                <a:gd name="connsiteY699" fmla="*/ 124097 h 230900"/>
                <a:gd name="connsiteX700" fmla="*/ 19310 w 214830"/>
                <a:gd name="connsiteY700" fmla="*/ 115312 h 230900"/>
                <a:gd name="connsiteX701" fmla="*/ 29691 w 214830"/>
                <a:gd name="connsiteY701" fmla="*/ 124097 h 230900"/>
                <a:gd name="connsiteX702" fmla="*/ 32114 w 214830"/>
                <a:gd name="connsiteY702" fmla="*/ 125688 h 230900"/>
                <a:gd name="connsiteX703" fmla="*/ 32114 w 214830"/>
                <a:gd name="connsiteY703" fmla="*/ 125688 h 230900"/>
                <a:gd name="connsiteX704" fmla="*/ 98418 w 214830"/>
                <a:gd name="connsiteY704" fmla="*/ 118356 h 230900"/>
                <a:gd name="connsiteX705" fmla="*/ 97518 w 214830"/>
                <a:gd name="connsiteY705" fmla="*/ 118356 h 230900"/>
                <a:gd name="connsiteX706" fmla="*/ 98418 w 214830"/>
                <a:gd name="connsiteY706" fmla="*/ 118356 h 230900"/>
                <a:gd name="connsiteX707" fmla="*/ 98418 w 214830"/>
                <a:gd name="connsiteY707" fmla="*/ 118356 h 230900"/>
                <a:gd name="connsiteX708" fmla="*/ 56061 w 214830"/>
                <a:gd name="connsiteY708" fmla="*/ 123959 h 230900"/>
                <a:gd name="connsiteX709" fmla="*/ 56061 w 214830"/>
                <a:gd name="connsiteY709" fmla="*/ 123959 h 230900"/>
                <a:gd name="connsiteX710" fmla="*/ 58483 w 214830"/>
                <a:gd name="connsiteY710" fmla="*/ 123613 h 230900"/>
                <a:gd name="connsiteX711" fmla="*/ 60767 w 214830"/>
                <a:gd name="connsiteY711" fmla="*/ 122852 h 230900"/>
                <a:gd name="connsiteX712" fmla="*/ 58552 w 214830"/>
                <a:gd name="connsiteY712" fmla="*/ 123613 h 230900"/>
                <a:gd name="connsiteX713" fmla="*/ 56130 w 214830"/>
                <a:gd name="connsiteY713" fmla="*/ 123959 h 230900"/>
                <a:gd name="connsiteX714" fmla="*/ 56130 w 214830"/>
                <a:gd name="connsiteY714" fmla="*/ 123959 h 230900"/>
                <a:gd name="connsiteX715" fmla="*/ 34951 w 214830"/>
                <a:gd name="connsiteY715" fmla="*/ 126034 h 230900"/>
                <a:gd name="connsiteX716" fmla="*/ 42634 w 214830"/>
                <a:gd name="connsiteY716" fmla="*/ 123959 h 230900"/>
                <a:gd name="connsiteX717" fmla="*/ 45956 w 214830"/>
                <a:gd name="connsiteY717" fmla="*/ 123544 h 230900"/>
                <a:gd name="connsiteX718" fmla="*/ 42634 w 214830"/>
                <a:gd name="connsiteY718" fmla="*/ 123959 h 230900"/>
                <a:gd name="connsiteX719" fmla="*/ 34951 w 214830"/>
                <a:gd name="connsiteY719" fmla="*/ 126034 h 230900"/>
                <a:gd name="connsiteX720" fmla="*/ 34951 w 214830"/>
                <a:gd name="connsiteY720" fmla="*/ 126034 h 23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Lst>
              <a:rect l="l" t="t" r="r" b="b"/>
              <a:pathLst>
                <a:path w="214830" h="230900">
                  <a:moveTo>
                    <a:pt x="170605" y="10929"/>
                  </a:moveTo>
                  <a:lnTo>
                    <a:pt x="170882" y="11206"/>
                  </a:lnTo>
                  <a:cubicBezTo>
                    <a:pt x="170882" y="11206"/>
                    <a:pt x="171505" y="11829"/>
                    <a:pt x="171851" y="12036"/>
                  </a:cubicBezTo>
                  <a:lnTo>
                    <a:pt x="175173" y="14388"/>
                  </a:lnTo>
                  <a:lnTo>
                    <a:pt x="174965" y="16256"/>
                  </a:lnTo>
                  <a:cubicBezTo>
                    <a:pt x="172266" y="17916"/>
                    <a:pt x="170951" y="21236"/>
                    <a:pt x="171989" y="24349"/>
                  </a:cubicBezTo>
                  <a:cubicBezTo>
                    <a:pt x="172958" y="27254"/>
                    <a:pt x="175658" y="29053"/>
                    <a:pt x="178564" y="29053"/>
                  </a:cubicBezTo>
                  <a:cubicBezTo>
                    <a:pt x="179187" y="29053"/>
                    <a:pt x="179810" y="28984"/>
                    <a:pt x="180502" y="28776"/>
                  </a:cubicBezTo>
                  <a:lnTo>
                    <a:pt x="181886" y="28361"/>
                  </a:lnTo>
                  <a:lnTo>
                    <a:pt x="182371" y="29191"/>
                  </a:lnTo>
                  <a:cubicBezTo>
                    <a:pt x="183617" y="31336"/>
                    <a:pt x="185901" y="32581"/>
                    <a:pt x="188323" y="32581"/>
                  </a:cubicBezTo>
                  <a:cubicBezTo>
                    <a:pt x="188531" y="32581"/>
                    <a:pt x="188738" y="32581"/>
                    <a:pt x="189015" y="32581"/>
                  </a:cubicBezTo>
                  <a:lnTo>
                    <a:pt x="190538" y="32442"/>
                  </a:lnTo>
                  <a:cubicBezTo>
                    <a:pt x="191299" y="32373"/>
                    <a:pt x="192061" y="32166"/>
                    <a:pt x="192753" y="31820"/>
                  </a:cubicBezTo>
                  <a:lnTo>
                    <a:pt x="194414" y="31059"/>
                  </a:lnTo>
                  <a:lnTo>
                    <a:pt x="196767" y="32996"/>
                  </a:lnTo>
                  <a:cubicBezTo>
                    <a:pt x="196767" y="32996"/>
                    <a:pt x="197390" y="33480"/>
                    <a:pt x="197736" y="33687"/>
                  </a:cubicBezTo>
                  <a:lnTo>
                    <a:pt x="198289" y="34033"/>
                  </a:lnTo>
                  <a:cubicBezTo>
                    <a:pt x="198289" y="34033"/>
                    <a:pt x="198013" y="34033"/>
                    <a:pt x="197874" y="34033"/>
                  </a:cubicBezTo>
                  <a:cubicBezTo>
                    <a:pt x="197874" y="34033"/>
                    <a:pt x="197874" y="34033"/>
                    <a:pt x="197805" y="34033"/>
                  </a:cubicBezTo>
                  <a:lnTo>
                    <a:pt x="194829" y="34033"/>
                  </a:lnTo>
                  <a:cubicBezTo>
                    <a:pt x="193237" y="34033"/>
                    <a:pt x="191715" y="34656"/>
                    <a:pt x="190538" y="35624"/>
                  </a:cubicBezTo>
                  <a:lnTo>
                    <a:pt x="188946" y="36939"/>
                  </a:lnTo>
                  <a:cubicBezTo>
                    <a:pt x="186870" y="38668"/>
                    <a:pt x="185970" y="41435"/>
                    <a:pt x="186662" y="44063"/>
                  </a:cubicBezTo>
                  <a:lnTo>
                    <a:pt x="187562" y="47522"/>
                  </a:lnTo>
                  <a:cubicBezTo>
                    <a:pt x="187700" y="48006"/>
                    <a:pt x="187838" y="48491"/>
                    <a:pt x="188116" y="48906"/>
                  </a:cubicBezTo>
                  <a:lnTo>
                    <a:pt x="187492" y="48767"/>
                  </a:lnTo>
                  <a:lnTo>
                    <a:pt x="185831" y="48214"/>
                  </a:lnTo>
                  <a:cubicBezTo>
                    <a:pt x="185070" y="47937"/>
                    <a:pt x="184309" y="47868"/>
                    <a:pt x="183547" y="47868"/>
                  </a:cubicBezTo>
                  <a:cubicBezTo>
                    <a:pt x="182994" y="47868"/>
                    <a:pt x="182509" y="47868"/>
                    <a:pt x="181956" y="48075"/>
                  </a:cubicBezTo>
                  <a:lnTo>
                    <a:pt x="180295" y="48491"/>
                  </a:lnTo>
                  <a:cubicBezTo>
                    <a:pt x="179049" y="48767"/>
                    <a:pt x="177941" y="49390"/>
                    <a:pt x="177042" y="50289"/>
                  </a:cubicBezTo>
                  <a:cubicBezTo>
                    <a:pt x="174758" y="50497"/>
                    <a:pt x="172612" y="51880"/>
                    <a:pt x="171505" y="54094"/>
                  </a:cubicBezTo>
                  <a:cubicBezTo>
                    <a:pt x="170605" y="55961"/>
                    <a:pt x="170536" y="57967"/>
                    <a:pt x="171297" y="59766"/>
                  </a:cubicBezTo>
                  <a:cubicBezTo>
                    <a:pt x="171297" y="60665"/>
                    <a:pt x="171505" y="61564"/>
                    <a:pt x="171920" y="62394"/>
                  </a:cubicBezTo>
                  <a:lnTo>
                    <a:pt x="169498" y="62394"/>
                  </a:lnTo>
                  <a:cubicBezTo>
                    <a:pt x="169498" y="62394"/>
                    <a:pt x="169498" y="62394"/>
                    <a:pt x="169498" y="62394"/>
                  </a:cubicBezTo>
                  <a:cubicBezTo>
                    <a:pt x="166037" y="62394"/>
                    <a:pt x="163061" y="64954"/>
                    <a:pt x="162646" y="68412"/>
                  </a:cubicBezTo>
                  <a:cubicBezTo>
                    <a:pt x="162231" y="71871"/>
                    <a:pt x="164446" y="75122"/>
                    <a:pt x="167837" y="76022"/>
                  </a:cubicBezTo>
                  <a:lnTo>
                    <a:pt x="168183" y="76022"/>
                  </a:lnTo>
                  <a:cubicBezTo>
                    <a:pt x="168183" y="76575"/>
                    <a:pt x="168183" y="77128"/>
                    <a:pt x="168183" y="77613"/>
                  </a:cubicBezTo>
                  <a:lnTo>
                    <a:pt x="168321" y="78373"/>
                  </a:lnTo>
                  <a:cubicBezTo>
                    <a:pt x="168529" y="80034"/>
                    <a:pt x="169359" y="81486"/>
                    <a:pt x="170536" y="82593"/>
                  </a:cubicBezTo>
                  <a:lnTo>
                    <a:pt x="172266" y="84115"/>
                  </a:lnTo>
                  <a:cubicBezTo>
                    <a:pt x="172266" y="84115"/>
                    <a:pt x="172958" y="84668"/>
                    <a:pt x="173304" y="84876"/>
                  </a:cubicBezTo>
                  <a:cubicBezTo>
                    <a:pt x="173581" y="86259"/>
                    <a:pt x="174204" y="87504"/>
                    <a:pt x="175173" y="88542"/>
                  </a:cubicBezTo>
                  <a:cubicBezTo>
                    <a:pt x="175727" y="89925"/>
                    <a:pt x="176765" y="91102"/>
                    <a:pt x="178080" y="91793"/>
                  </a:cubicBezTo>
                  <a:lnTo>
                    <a:pt x="179395" y="92554"/>
                  </a:lnTo>
                  <a:lnTo>
                    <a:pt x="180779" y="94007"/>
                  </a:lnTo>
                  <a:lnTo>
                    <a:pt x="182164" y="95875"/>
                  </a:lnTo>
                  <a:lnTo>
                    <a:pt x="181471" y="96220"/>
                  </a:lnTo>
                  <a:cubicBezTo>
                    <a:pt x="179464" y="97258"/>
                    <a:pt x="178080" y="99264"/>
                    <a:pt x="177803" y="101478"/>
                  </a:cubicBezTo>
                  <a:cubicBezTo>
                    <a:pt x="177526" y="103760"/>
                    <a:pt x="178357" y="105974"/>
                    <a:pt x="180087" y="107496"/>
                  </a:cubicBezTo>
                  <a:lnTo>
                    <a:pt x="182094" y="109225"/>
                  </a:lnTo>
                  <a:lnTo>
                    <a:pt x="186108" y="113721"/>
                  </a:lnTo>
                  <a:cubicBezTo>
                    <a:pt x="186108" y="113721"/>
                    <a:pt x="186385" y="113998"/>
                    <a:pt x="186524" y="114205"/>
                  </a:cubicBezTo>
                  <a:lnTo>
                    <a:pt x="187077" y="114690"/>
                  </a:lnTo>
                  <a:cubicBezTo>
                    <a:pt x="185555" y="114690"/>
                    <a:pt x="184032" y="115243"/>
                    <a:pt x="182786" y="116280"/>
                  </a:cubicBezTo>
                  <a:cubicBezTo>
                    <a:pt x="180641" y="118079"/>
                    <a:pt x="179810" y="121053"/>
                    <a:pt x="180641" y="123751"/>
                  </a:cubicBezTo>
                  <a:lnTo>
                    <a:pt x="179395" y="124996"/>
                  </a:lnTo>
                  <a:cubicBezTo>
                    <a:pt x="179395" y="124996"/>
                    <a:pt x="179118" y="125273"/>
                    <a:pt x="179049" y="125411"/>
                  </a:cubicBezTo>
                  <a:lnTo>
                    <a:pt x="176903" y="127971"/>
                  </a:lnTo>
                  <a:cubicBezTo>
                    <a:pt x="176488" y="128455"/>
                    <a:pt x="176211" y="128939"/>
                    <a:pt x="175934" y="129493"/>
                  </a:cubicBezTo>
                  <a:lnTo>
                    <a:pt x="173720" y="134196"/>
                  </a:lnTo>
                  <a:cubicBezTo>
                    <a:pt x="173512" y="134542"/>
                    <a:pt x="173374" y="134957"/>
                    <a:pt x="173304" y="135372"/>
                  </a:cubicBezTo>
                  <a:lnTo>
                    <a:pt x="171920" y="140491"/>
                  </a:lnTo>
                  <a:cubicBezTo>
                    <a:pt x="171851" y="140837"/>
                    <a:pt x="171782" y="141183"/>
                    <a:pt x="171713" y="141598"/>
                  </a:cubicBezTo>
                  <a:lnTo>
                    <a:pt x="171159" y="146855"/>
                  </a:lnTo>
                  <a:cubicBezTo>
                    <a:pt x="171159" y="147270"/>
                    <a:pt x="171159" y="147755"/>
                    <a:pt x="171159" y="148170"/>
                  </a:cubicBezTo>
                  <a:lnTo>
                    <a:pt x="171643" y="153288"/>
                  </a:lnTo>
                  <a:cubicBezTo>
                    <a:pt x="171643" y="153288"/>
                    <a:pt x="171643" y="153565"/>
                    <a:pt x="171643" y="153773"/>
                  </a:cubicBezTo>
                  <a:lnTo>
                    <a:pt x="172059" y="156194"/>
                  </a:lnTo>
                  <a:lnTo>
                    <a:pt x="168875" y="158338"/>
                  </a:lnTo>
                  <a:cubicBezTo>
                    <a:pt x="168875" y="158338"/>
                    <a:pt x="168390" y="158684"/>
                    <a:pt x="168183" y="158891"/>
                  </a:cubicBezTo>
                  <a:lnTo>
                    <a:pt x="166660" y="160275"/>
                  </a:lnTo>
                  <a:cubicBezTo>
                    <a:pt x="165553" y="159583"/>
                    <a:pt x="164238" y="159168"/>
                    <a:pt x="162923" y="159168"/>
                  </a:cubicBezTo>
                  <a:cubicBezTo>
                    <a:pt x="162438" y="159168"/>
                    <a:pt x="161954" y="159168"/>
                    <a:pt x="161469" y="159306"/>
                  </a:cubicBezTo>
                  <a:cubicBezTo>
                    <a:pt x="158286" y="159998"/>
                    <a:pt x="156002" y="162834"/>
                    <a:pt x="156002" y="166085"/>
                  </a:cubicBezTo>
                  <a:lnTo>
                    <a:pt x="156002" y="167262"/>
                  </a:lnTo>
                  <a:cubicBezTo>
                    <a:pt x="156002" y="167677"/>
                    <a:pt x="156002" y="168092"/>
                    <a:pt x="156140" y="168437"/>
                  </a:cubicBezTo>
                  <a:lnTo>
                    <a:pt x="149842" y="174732"/>
                  </a:lnTo>
                  <a:cubicBezTo>
                    <a:pt x="149842" y="174732"/>
                    <a:pt x="149426" y="175147"/>
                    <a:pt x="149288" y="175355"/>
                  </a:cubicBezTo>
                  <a:lnTo>
                    <a:pt x="147904" y="177153"/>
                  </a:lnTo>
                  <a:cubicBezTo>
                    <a:pt x="146381" y="179159"/>
                    <a:pt x="146035" y="181857"/>
                    <a:pt x="147004" y="184140"/>
                  </a:cubicBezTo>
                  <a:cubicBezTo>
                    <a:pt x="147281" y="184693"/>
                    <a:pt x="147558" y="185247"/>
                    <a:pt x="147973" y="185731"/>
                  </a:cubicBezTo>
                  <a:cubicBezTo>
                    <a:pt x="147281" y="187114"/>
                    <a:pt x="147073" y="188636"/>
                    <a:pt x="147419" y="190227"/>
                  </a:cubicBezTo>
                  <a:cubicBezTo>
                    <a:pt x="147696" y="191472"/>
                    <a:pt x="148250" y="192579"/>
                    <a:pt x="149080" y="193478"/>
                  </a:cubicBezTo>
                  <a:lnTo>
                    <a:pt x="148388" y="194447"/>
                  </a:lnTo>
                  <a:cubicBezTo>
                    <a:pt x="147350" y="195968"/>
                    <a:pt x="146935" y="197836"/>
                    <a:pt x="147212" y="199565"/>
                  </a:cubicBezTo>
                  <a:cubicBezTo>
                    <a:pt x="147073" y="199704"/>
                    <a:pt x="146866" y="199773"/>
                    <a:pt x="146728" y="199911"/>
                  </a:cubicBezTo>
                  <a:cubicBezTo>
                    <a:pt x="145135" y="201156"/>
                    <a:pt x="144236" y="203024"/>
                    <a:pt x="144166" y="205030"/>
                  </a:cubicBezTo>
                  <a:lnTo>
                    <a:pt x="144166" y="206206"/>
                  </a:lnTo>
                  <a:cubicBezTo>
                    <a:pt x="144166" y="206967"/>
                    <a:pt x="144166" y="207797"/>
                    <a:pt x="144443" y="208558"/>
                  </a:cubicBezTo>
                  <a:lnTo>
                    <a:pt x="143544" y="210149"/>
                  </a:lnTo>
                  <a:cubicBezTo>
                    <a:pt x="143544" y="210149"/>
                    <a:pt x="143336" y="210495"/>
                    <a:pt x="143267" y="210702"/>
                  </a:cubicBezTo>
                  <a:lnTo>
                    <a:pt x="142367" y="212777"/>
                  </a:lnTo>
                  <a:lnTo>
                    <a:pt x="141813" y="213677"/>
                  </a:lnTo>
                  <a:lnTo>
                    <a:pt x="140568" y="214714"/>
                  </a:lnTo>
                  <a:lnTo>
                    <a:pt x="137592" y="216098"/>
                  </a:lnTo>
                  <a:lnTo>
                    <a:pt x="129909" y="219003"/>
                  </a:lnTo>
                  <a:cubicBezTo>
                    <a:pt x="129909" y="219003"/>
                    <a:pt x="129286" y="219280"/>
                    <a:pt x="129009" y="219418"/>
                  </a:cubicBezTo>
                  <a:lnTo>
                    <a:pt x="124857" y="221701"/>
                  </a:lnTo>
                  <a:lnTo>
                    <a:pt x="123818" y="213677"/>
                  </a:lnTo>
                  <a:cubicBezTo>
                    <a:pt x="123472" y="211048"/>
                    <a:pt x="121673" y="208766"/>
                    <a:pt x="119112" y="207935"/>
                  </a:cubicBezTo>
                  <a:cubicBezTo>
                    <a:pt x="118420" y="206829"/>
                    <a:pt x="117382" y="205860"/>
                    <a:pt x="116136" y="205307"/>
                  </a:cubicBezTo>
                  <a:cubicBezTo>
                    <a:pt x="115167" y="204892"/>
                    <a:pt x="114198" y="204684"/>
                    <a:pt x="113229" y="204684"/>
                  </a:cubicBezTo>
                  <a:cubicBezTo>
                    <a:pt x="111914" y="204684"/>
                    <a:pt x="110599" y="205099"/>
                    <a:pt x="109492" y="205791"/>
                  </a:cubicBezTo>
                  <a:cubicBezTo>
                    <a:pt x="108938" y="205653"/>
                    <a:pt x="108384" y="205584"/>
                    <a:pt x="107762" y="205584"/>
                  </a:cubicBezTo>
                  <a:cubicBezTo>
                    <a:pt x="106723" y="205584"/>
                    <a:pt x="105754" y="205791"/>
                    <a:pt x="104785" y="206275"/>
                  </a:cubicBezTo>
                  <a:lnTo>
                    <a:pt x="103471" y="206898"/>
                  </a:lnTo>
                  <a:cubicBezTo>
                    <a:pt x="102571" y="205584"/>
                    <a:pt x="101256" y="204546"/>
                    <a:pt x="99664" y="204131"/>
                  </a:cubicBezTo>
                  <a:lnTo>
                    <a:pt x="98695" y="203854"/>
                  </a:lnTo>
                  <a:cubicBezTo>
                    <a:pt x="98072" y="203646"/>
                    <a:pt x="97380" y="203578"/>
                    <a:pt x="96757" y="203578"/>
                  </a:cubicBezTo>
                  <a:cubicBezTo>
                    <a:pt x="95926" y="203578"/>
                    <a:pt x="95165" y="203716"/>
                    <a:pt x="94335" y="203993"/>
                  </a:cubicBezTo>
                  <a:lnTo>
                    <a:pt x="90874" y="200534"/>
                  </a:lnTo>
                  <a:cubicBezTo>
                    <a:pt x="89559" y="199220"/>
                    <a:pt x="87760" y="198528"/>
                    <a:pt x="85960" y="198528"/>
                  </a:cubicBezTo>
                  <a:cubicBezTo>
                    <a:pt x="85337" y="198528"/>
                    <a:pt x="84714" y="198597"/>
                    <a:pt x="84091" y="198805"/>
                  </a:cubicBezTo>
                  <a:cubicBezTo>
                    <a:pt x="81669" y="199496"/>
                    <a:pt x="79800" y="201433"/>
                    <a:pt x="79247" y="203854"/>
                  </a:cubicBezTo>
                  <a:lnTo>
                    <a:pt x="78693" y="206068"/>
                  </a:lnTo>
                  <a:lnTo>
                    <a:pt x="78485" y="206483"/>
                  </a:lnTo>
                  <a:lnTo>
                    <a:pt x="77585" y="207036"/>
                  </a:lnTo>
                  <a:lnTo>
                    <a:pt x="76686" y="207313"/>
                  </a:lnTo>
                  <a:lnTo>
                    <a:pt x="76478" y="207313"/>
                  </a:lnTo>
                  <a:cubicBezTo>
                    <a:pt x="76478" y="207313"/>
                    <a:pt x="75094" y="206967"/>
                    <a:pt x="75094" y="206967"/>
                  </a:cubicBezTo>
                  <a:cubicBezTo>
                    <a:pt x="74679" y="206898"/>
                    <a:pt x="74333" y="206829"/>
                    <a:pt x="73917" y="206829"/>
                  </a:cubicBezTo>
                  <a:lnTo>
                    <a:pt x="71218" y="206690"/>
                  </a:lnTo>
                  <a:cubicBezTo>
                    <a:pt x="71218" y="206690"/>
                    <a:pt x="70941" y="206690"/>
                    <a:pt x="70872" y="206690"/>
                  </a:cubicBezTo>
                  <a:cubicBezTo>
                    <a:pt x="70042" y="206690"/>
                    <a:pt x="69211" y="206829"/>
                    <a:pt x="68449" y="207105"/>
                  </a:cubicBezTo>
                  <a:lnTo>
                    <a:pt x="67757" y="207382"/>
                  </a:lnTo>
                  <a:cubicBezTo>
                    <a:pt x="67757" y="207382"/>
                    <a:pt x="67757" y="207105"/>
                    <a:pt x="67688" y="206967"/>
                  </a:cubicBezTo>
                  <a:lnTo>
                    <a:pt x="67135" y="204754"/>
                  </a:lnTo>
                  <a:cubicBezTo>
                    <a:pt x="66858" y="203578"/>
                    <a:pt x="66235" y="202540"/>
                    <a:pt x="65405" y="201641"/>
                  </a:cubicBezTo>
                  <a:lnTo>
                    <a:pt x="63882" y="200119"/>
                  </a:lnTo>
                  <a:cubicBezTo>
                    <a:pt x="62567" y="198805"/>
                    <a:pt x="60767" y="198043"/>
                    <a:pt x="58899" y="198043"/>
                  </a:cubicBezTo>
                  <a:cubicBezTo>
                    <a:pt x="58691" y="198043"/>
                    <a:pt x="58483" y="198043"/>
                    <a:pt x="58276" y="198043"/>
                  </a:cubicBezTo>
                  <a:lnTo>
                    <a:pt x="57445" y="198043"/>
                  </a:lnTo>
                  <a:cubicBezTo>
                    <a:pt x="57445" y="198043"/>
                    <a:pt x="56891" y="198182"/>
                    <a:pt x="56615" y="198251"/>
                  </a:cubicBezTo>
                  <a:lnTo>
                    <a:pt x="52254" y="199150"/>
                  </a:lnTo>
                  <a:lnTo>
                    <a:pt x="46510" y="199842"/>
                  </a:lnTo>
                  <a:cubicBezTo>
                    <a:pt x="46510" y="199842"/>
                    <a:pt x="46510" y="199842"/>
                    <a:pt x="46440" y="199773"/>
                  </a:cubicBezTo>
                  <a:cubicBezTo>
                    <a:pt x="45125" y="198528"/>
                    <a:pt x="43395" y="197905"/>
                    <a:pt x="41665" y="197905"/>
                  </a:cubicBezTo>
                  <a:cubicBezTo>
                    <a:pt x="40627" y="197905"/>
                    <a:pt x="39519" y="198113"/>
                    <a:pt x="38551" y="198666"/>
                  </a:cubicBezTo>
                  <a:lnTo>
                    <a:pt x="38412" y="198666"/>
                  </a:lnTo>
                  <a:cubicBezTo>
                    <a:pt x="37374" y="198182"/>
                    <a:pt x="36267" y="197905"/>
                    <a:pt x="35090" y="197905"/>
                  </a:cubicBezTo>
                  <a:cubicBezTo>
                    <a:pt x="34813" y="197905"/>
                    <a:pt x="34467" y="197905"/>
                    <a:pt x="34121" y="197905"/>
                  </a:cubicBezTo>
                  <a:lnTo>
                    <a:pt x="33567" y="197905"/>
                  </a:lnTo>
                  <a:cubicBezTo>
                    <a:pt x="33567" y="197905"/>
                    <a:pt x="32045" y="186492"/>
                    <a:pt x="32045" y="186492"/>
                  </a:cubicBezTo>
                  <a:cubicBezTo>
                    <a:pt x="32045" y="186146"/>
                    <a:pt x="31906" y="185800"/>
                    <a:pt x="31837" y="185454"/>
                  </a:cubicBezTo>
                  <a:lnTo>
                    <a:pt x="31076" y="182894"/>
                  </a:lnTo>
                  <a:cubicBezTo>
                    <a:pt x="30937" y="182341"/>
                    <a:pt x="30660" y="181788"/>
                    <a:pt x="30383" y="181304"/>
                  </a:cubicBezTo>
                  <a:lnTo>
                    <a:pt x="29691" y="180128"/>
                  </a:lnTo>
                  <a:cubicBezTo>
                    <a:pt x="29691" y="180128"/>
                    <a:pt x="29553" y="179989"/>
                    <a:pt x="29553" y="179851"/>
                  </a:cubicBezTo>
                  <a:lnTo>
                    <a:pt x="29830" y="179090"/>
                  </a:lnTo>
                  <a:cubicBezTo>
                    <a:pt x="29968" y="178744"/>
                    <a:pt x="30037" y="178329"/>
                    <a:pt x="30107" y="177983"/>
                  </a:cubicBezTo>
                  <a:lnTo>
                    <a:pt x="30383" y="176669"/>
                  </a:lnTo>
                  <a:cubicBezTo>
                    <a:pt x="30522" y="175908"/>
                    <a:pt x="30522" y="175147"/>
                    <a:pt x="30383" y="174386"/>
                  </a:cubicBezTo>
                  <a:lnTo>
                    <a:pt x="30037" y="171896"/>
                  </a:lnTo>
                  <a:cubicBezTo>
                    <a:pt x="30037" y="171481"/>
                    <a:pt x="29899" y="171066"/>
                    <a:pt x="29761" y="170651"/>
                  </a:cubicBezTo>
                  <a:lnTo>
                    <a:pt x="28930" y="168230"/>
                  </a:lnTo>
                  <a:cubicBezTo>
                    <a:pt x="28792" y="167745"/>
                    <a:pt x="28584" y="167262"/>
                    <a:pt x="28307" y="166847"/>
                  </a:cubicBezTo>
                  <a:lnTo>
                    <a:pt x="26992" y="164633"/>
                  </a:lnTo>
                  <a:cubicBezTo>
                    <a:pt x="26992" y="164633"/>
                    <a:pt x="26577" y="164010"/>
                    <a:pt x="26300" y="163664"/>
                  </a:cubicBezTo>
                  <a:lnTo>
                    <a:pt x="24639" y="161727"/>
                  </a:lnTo>
                  <a:cubicBezTo>
                    <a:pt x="24016" y="161036"/>
                    <a:pt x="23324" y="160482"/>
                    <a:pt x="22424" y="160067"/>
                  </a:cubicBezTo>
                  <a:lnTo>
                    <a:pt x="18756" y="158269"/>
                  </a:lnTo>
                  <a:cubicBezTo>
                    <a:pt x="18756" y="158269"/>
                    <a:pt x="18341" y="158061"/>
                    <a:pt x="18133" y="157992"/>
                  </a:cubicBezTo>
                  <a:lnTo>
                    <a:pt x="16749" y="157508"/>
                  </a:lnTo>
                  <a:cubicBezTo>
                    <a:pt x="16749" y="155502"/>
                    <a:pt x="15780" y="153496"/>
                    <a:pt x="14050" y="152181"/>
                  </a:cubicBezTo>
                  <a:lnTo>
                    <a:pt x="11973" y="150591"/>
                  </a:lnTo>
                  <a:lnTo>
                    <a:pt x="11627" y="149761"/>
                  </a:lnTo>
                  <a:lnTo>
                    <a:pt x="11627" y="149622"/>
                  </a:lnTo>
                  <a:cubicBezTo>
                    <a:pt x="11627" y="149622"/>
                    <a:pt x="12873" y="148031"/>
                    <a:pt x="12873" y="148031"/>
                  </a:cubicBezTo>
                  <a:cubicBezTo>
                    <a:pt x="14949" y="145403"/>
                    <a:pt x="14811" y="141737"/>
                    <a:pt x="12665" y="139246"/>
                  </a:cubicBezTo>
                  <a:lnTo>
                    <a:pt x="8651" y="134681"/>
                  </a:lnTo>
                  <a:lnTo>
                    <a:pt x="7821" y="133297"/>
                  </a:lnTo>
                  <a:lnTo>
                    <a:pt x="7267" y="131568"/>
                  </a:lnTo>
                  <a:lnTo>
                    <a:pt x="6990" y="128732"/>
                  </a:lnTo>
                  <a:lnTo>
                    <a:pt x="7129" y="126103"/>
                  </a:lnTo>
                  <a:lnTo>
                    <a:pt x="7474" y="125204"/>
                  </a:lnTo>
                  <a:lnTo>
                    <a:pt x="8997" y="124028"/>
                  </a:lnTo>
                  <a:cubicBezTo>
                    <a:pt x="11489" y="122091"/>
                    <a:pt x="12319" y="118771"/>
                    <a:pt x="11143" y="115935"/>
                  </a:cubicBezTo>
                  <a:cubicBezTo>
                    <a:pt x="11627" y="116350"/>
                    <a:pt x="12112" y="116627"/>
                    <a:pt x="12665" y="116903"/>
                  </a:cubicBezTo>
                  <a:cubicBezTo>
                    <a:pt x="13012" y="118287"/>
                    <a:pt x="13773" y="119532"/>
                    <a:pt x="14880" y="120500"/>
                  </a:cubicBezTo>
                  <a:lnTo>
                    <a:pt x="25262" y="129285"/>
                  </a:lnTo>
                  <a:cubicBezTo>
                    <a:pt x="25262" y="129285"/>
                    <a:pt x="25746" y="129700"/>
                    <a:pt x="26023" y="129839"/>
                  </a:cubicBezTo>
                  <a:lnTo>
                    <a:pt x="28515" y="131429"/>
                  </a:lnTo>
                  <a:cubicBezTo>
                    <a:pt x="29691" y="132191"/>
                    <a:pt x="30937" y="132536"/>
                    <a:pt x="32252" y="132536"/>
                  </a:cubicBezTo>
                  <a:cubicBezTo>
                    <a:pt x="32460" y="132536"/>
                    <a:pt x="32667" y="132536"/>
                    <a:pt x="32875" y="132536"/>
                  </a:cubicBezTo>
                  <a:cubicBezTo>
                    <a:pt x="33567" y="132744"/>
                    <a:pt x="34328" y="132882"/>
                    <a:pt x="35021" y="132882"/>
                  </a:cubicBezTo>
                  <a:cubicBezTo>
                    <a:pt x="35643" y="132882"/>
                    <a:pt x="36197" y="132813"/>
                    <a:pt x="36820" y="132675"/>
                  </a:cubicBezTo>
                  <a:lnTo>
                    <a:pt x="44018" y="130738"/>
                  </a:lnTo>
                  <a:lnTo>
                    <a:pt x="46856" y="130392"/>
                  </a:lnTo>
                  <a:cubicBezTo>
                    <a:pt x="48448" y="130184"/>
                    <a:pt x="49832" y="129493"/>
                    <a:pt x="50870" y="128455"/>
                  </a:cubicBezTo>
                  <a:cubicBezTo>
                    <a:pt x="52046" y="129839"/>
                    <a:pt x="53846" y="130738"/>
                    <a:pt x="55784" y="130807"/>
                  </a:cubicBezTo>
                  <a:lnTo>
                    <a:pt x="55784" y="130807"/>
                  </a:lnTo>
                  <a:cubicBezTo>
                    <a:pt x="55784" y="130807"/>
                    <a:pt x="55991" y="130807"/>
                    <a:pt x="56061" y="130807"/>
                  </a:cubicBezTo>
                  <a:cubicBezTo>
                    <a:pt x="56407" y="130807"/>
                    <a:pt x="56753" y="130807"/>
                    <a:pt x="57099" y="130738"/>
                  </a:cubicBezTo>
                  <a:lnTo>
                    <a:pt x="59521" y="130392"/>
                  </a:lnTo>
                  <a:cubicBezTo>
                    <a:pt x="59937" y="130392"/>
                    <a:pt x="60421" y="130184"/>
                    <a:pt x="60836" y="130046"/>
                  </a:cubicBezTo>
                  <a:lnTo>
                    <a:pt x="63051" y="129285"/>
                  </a:lnTo>
                  <a:cubicBezTo>
                    <a:pt x="66650" y="128040"/>
                    <a:pt x="68519" y="124097"/>
                    <a:pt x="67273" y="120500"/>
                  </a:cubicBezTo>
                  <a:cubicBezTo>
                    <a:pt x="66304" y="117664"/>
                    <a:pt x="63605" y="115865"/>
                    <a:pt x="60767" y="115865"/>
                  </a:cubicBezTo>
                  <a:cubicBezTo>
                    <a:pt x="60006" y="115865"/>
                    <a:pt x="59245" y="116004"/>
                    <a:pt x="58483" y="116280"/>
                  </a:cubicBezTo>
                  <a:lnTo>
                    <a:pt x="56822" y="116834"/>
                  </a:lnTo>
                  <a:lnTo>
                    <a:pt x="55092" y="117111"/>
                  </a:lnTo>
                  <a:cubicBezTo>
                    <a:pt x="55092" y="117111"/>
                    <a:pt x="55092" y="117111"/>
                    <a:pt x="55023" y="117111"/>
                  </a:cubicBezTo>
                  <a:cubicBezTo>
                    <a:pt x="55576" y="114551"/>
                    <a:pt x="54607" y="111923"/>
                    <a:pt x="52531" y="110262"/>
                  </a:cubicBezTo>
                  <a:lnTo>
                    <a:pt x="54607" y="105421"/>
                  </a:lnTo>
                  <a:cubicBezTo>
                    <a:pt x="54607" y="105421"/>
                    <a:pt x="54815" y="104867"/>
                    <a:pt x="54884" y="104521"/>
                  </a:cubicBezTo>
                  <a:lnTo>
                    <a:pt x="55300" y="103068"/>
                  </a:lnTo>
                  <a:cubicBezTo>
                    <a:pt x="55300" y="103068"/>
                    <a:pt x="55438" y="102584"/>
                    <a:pt x="55438" y="102308"/>
                  </a:cubicBezTo>
                  <a:lnTo>
                    <a:pt x="55646" y="100924"/>
                  </a:lnTo>
                  <a:cubicBezTo>
                    <a:pt x="55646" y="100924"/>
                    <a:pt x="55646" y="100786"/>
                    <a:pt x="55646" y="100716"/>
                  </a:cubicBezTo>
                  <a:cubicBezTo>
                    <a:pt x="55784" y="100578"/>
                    <a:pt x="55922" y="100509"/>
                    <a:pt x="56061" y="100371"/>
                  </a:cubicBezTo>
                  <a:lnTo>
                    <a:pt x="56822" y="99610"/>
                  </a:lnTo>
                  <a:cubicBezTo>
                    <a:pt x="57168" y="99264"/>
                    <a:pt x="57514" y="98849"/>
                    <a:pt x="57860" y="98434"/>
                  </a:cubicBezTo>
                  <a:lnTo>
                    <a:pt x="58622" y="97258"/>
                  </a:lnTo>
                  <a:cubicBezTo>
                    <a:pt x="59037" y="96635"/>
                    <a:pt x="59314" y="95944"/>
                    <a:pt x="59521" y="95183"/>
                  </a:cubicBezTo>
                  <a:lnTo>
                    <a:pt x="59798" y="94214"/>
                  </a:lnTo>
                  <a:cubicBezTo>
                    <a:pt x="59937" y="93661"/>
                    <a:pt x="60006" y="93107"/>
                    <a:pt x="60006" y="92554"/>
                  </a:cubicBezTo>
                  <a:lnTo>
                    <a:pt x="60006" y="92139"/>
                  </a:lnTo>
                  <a:cubicBezTo>
                    <a:pt x="60006" y="92139"/>
                    <a:pt x="60075" y="92139"/>
                    <a:pt x="60075" y="92139"/>
                  </a:cubicBezTo>
                  <a:lnTo>
                    <a:pt x="65058" y="90617"/>
                  </a:lnTo>
                  <a:lnTo>
                    <a:pt x="77239" y="88611"/>
                  </a:lnTo>
                  <a:cubicBezTo>
                    <a:pt x="77239" y="88611"/>
                    <a:pt x="77862" y="88473"/>
                    <a:pt x="78139" y="88404"/>
                  </a:cubicBezTo>
                  <a:lnTo>
                    <a:pt x="84160" y="86536"/>
                  </a:lnTo>
                  <a:cubicBezTo>
                    <a:pt x="84784" y="86329"/>
                    <a:pt x="85406" y="86052"/>
                    <a:pt x="86029" y="85637"/>
                  </a:cubicBezTo>
                  <a:lnTo>
                    <a:pt x="90736" y="82524"/>
                  </a:lnTo>
                  <a:cubicBezTo>
                    <a:pt x="91289" y="82178"/>
                    <a:pt x="91774" y="81694"/>
                    <a:pt x="92189" y="81210"/>
                  </a:cubicBezTo>
                  <a:lnTo>
                    <a:pt x="103609" y="67444"/>
                  </a:lnTo>
                  <a:lnTo>
                    <a:pt x="107139" y="63847"/>
                  </a:lnTo>
                  <a:cubicBezTo>
                    <a:pt x="107139" y="63847"/>
                    <a:pt x="107415" y="63570"/>
                    <a:pt x="107554" y="63432"/>
                  </a:cubicBezTo>
                  <a:lnTo>
                    <a:pt x="109215" y="61357"/>
                  </a:lnTo>
                  <a:cubicBezTo>
                    <a:pt x="109215" y="61357"/>
                    <a:pt x="109699" y="60665"/>
                    <a:pt x="109976" y="60250"/>
                  </a:cubicBezTo>
                  <a:lnTo>
                    <a:pt x="111222" y="58036"/>
                  </a:lnTo>
                  <a:cubicBezTo>
                    <a:pt x="111568" y="57414"/>
                    <a:pt x="111776" y="56791"/>
                    <a:pt x="111914" y="56100"/>
                  </a:cubicBezTo>
                  <a:lnTo>
                    <a:pt x="112122" y="55201"/>
                  </a:lnTo>
                  <a:lnTo>
                    <a:pt x="114406" y="54785"/>
                  </a:lnTo>
                  <a:cubicBezTo>
                    <a:pt x="115305" y="54647"/>
                    <a:pt x="116136" y="54301"/>
                    <a:pt x="116828" y="53817"/>
                  </a:cubicBezTo>
                  <a:lnTo>
                    <a:pt x="119181" y="52295"/>
                  </a:lnTo>
                  <a:cubicBezTo>
                    <a:pt x="119874" y="52710"/>
                    <a:pt x="120704" y="52918"/>
                    <a:pt x="121465" y="53056"/>
                  </a:cubicBezTo>
                  <a:cubicBezTo>
                    <a:pt x="122019" y="54232"/>
                    <a:pt x="122919" y="55201"/>
                    <a:pt x="124026" y="55892"/>
                  </a:cubicBezTo>
                  <a:cubicBezTo>
                    <a:pt x="124649" y="57898"/>
                    <a:pt x="126241" y="59627"/>
                    <a:pt x="128456" y="60389"/>
                  </a:cubicBezTo>
                  <a:lnTo>
                    <a:pt x="129909" y="60873"/>
                  </a:lnTo>
                  <a:cubicBezTo>
                    <a:pt x="130601" y="61080"/>
                    <a:pt x="131362" y="61219"/>
                    <a:pt x="132054" y="61219"/>
                  </a:cubicBezTo>
                  <a:lnTo>
                    <a:pt x="132054" y="61219"/>
                  </a:lnTo>
                  <a:lnTo>
                    <a:pt x="131501" y="64539"/>
                  </a:lnTo>
                  <a:cubicBezTo>
                    <a:pt x="131501" y="64539"/>
                    <a:pt x="131501" y="65023"/>
                    <a:pt x="131432" y="65231"/>
                  </a:cubicBezTo>
                  <a:lnTo>
                    <a:pt x="130809" y="75883"/>
                  </a:lnTo>
                  <a:lnTo>
                    <a:pt x="130324" y="77267"/>
                  </a:lnTo>
                  <a:cubicBezTo>
                    <a:pt x="129148" y="80864"/>
                    <a:pt x="131155" y="84737"/>
                    <a:pt x="134754" y="85983"/>
                  </a:cubicBezTo>
                  <a:cubicBezTo>
                    <a:pt x="135446" y="86190"/>
                    <a:pt x="136207" y="86329"/>
                    <a:pt x="136899" y="86329"/>
                  </a:cubicBezTo>
                  <a:cubicBezTo>
                    <a:pt x="139806" y="86329"/>
                    <a:pt x="142505" y="84530"/>
                    <a:pt x="143474" y="81625"/>
                  </a:cubicBezTo>
                  <a:lnTo>
                    <a:pt x="144236" y="79411"/>
                  </a:lnTo>
                  <a:cubicBezTo>
                    <a:pt x="144443" y="78858"/>
                    <a:pt x="144582" y="78235"/>
                    <a:pt x="144582" y="77613"/>
                  </a:cubicBezTo>
                  <a:lnTo>
                    <a:pt x="145274" y="66407"/>
                  </a:lnTo>
                  <a:lnTo>
                    <a:pt x="145828" y="62671"/>
                  </a:lnTo>
                  <a:cubicBezTo>
                    <a:pt x="146381" y="58936"/>
                    <a:pt x="143820" y="55408"/>
                    <a:pt x="140014" y="54785"/>
                  </a:cubicBezTo>
                  <a:cubicBezTo>
                    <a:pt x="139668" y="54785"/>
                    <a:pt x="139322" y="54716"/>
                    <a:pt x="138975" y="54716"/>
                  </a:cubicBezTo>
                  <a:cubicBezTo>
                    <a:pt x="138975" y="54716"/>
                    <a:pt x="138975" y="54716"/>
                    <a:pt x="138975" y="54716"/>
                  </a:cubicBezTo>
                  <a:cubicBezTo>
                    <a:pt x="138975" y="53817"/>
                    <a:pt x="138907" y="52848"/>
                    <a:pt x="138560" y="51949"/>
                  </a:cubicBezTo>
                  <a:cubicBezTo>
                    <a:pt x="138214" y="50981"/>
                    <a:pt x="137592" y="50082"/>
                    <a:pt x="136830" y="49390"/>
                  </a:cubicBezTo>
                  <a:cubicBezTo>
                    <a:pt x="137107" y="48975"/>
                    <a:pt x="137384" y="48491"/>
                    <a:pt x="137592" y="48006"/>
                  </a:cubicBezTo>
                  <a:lnTo>
                    <a:pt x="137868" y="47868"/>
                  </a:lnTo>
                  <a:cubicBezTo>
                    <a:pt x="138630" y="47591"/>
                    <a:pt x="139391" y="47176"/>
                    <a:pt x="140014" y="46692"/>
                  </a:cubicBezTo>
                  <a:lnTo>
                    <a:pt x="142229" y="44824"/>
                  </a:lnTo>
                  <a:cubicBezTo>
                    <a:pt x="143474" y="43856"/>
                    <a:pt x="144305" y="42472"/>
                    <a:pt x="144582" y="40951"/>
                  </a:cubicBezTo>
                  <a:lnTo>
                    <a:pt x="145205" y="38045"/>
                  </a:lnTo>
                  <a:cubicBezTo>
                    <a:pt x="145412" y="37215"/>
                    <a:pt x="145412" y="36385"/>
                    <a:pt x="145274" y="35555"/>
                  </a:cubicBezTo>
                  <a:cubicBezTo>
                    <a:pt x="146243" y="35140"/>
                    <a:pt x="147143" y="34517"/>
                    <a:pt x="147904" y="33757"/>
                  </a:cubicBezTo>
                  <a:lnTo>
                    <a:pt x="152264" y="28845"/>
                  </a:lnTo>
                  <a:cubicBezTo>
                    <a:pt x="152264" y="28845"/>
                    <a:pt x="152680" y="28292"/>
                    <a:pt x="152887" y="28015"/>
                  </a:cubicBezTo>
                  <a:lnTo>
                    <a:pt x="161954" y="14042"/>
                  </a:lnTo>
                  <a:cubicBezTo>
                    <a:pt x="162577" y="14180"/>
                    <a:pt x="163199" y="14319"/>
                    <a:pt x="163753" y="14319"/>
                  </a:cubicBezTo>
                  <a:cubicBezTo>
                    <a:pt x="164999" y="14319"/>
                    <a:pt x="166314" y="13973"/>
                    <a:pt x="167422" y="13281"/>
                  </a:cubicBezTo>
                  <a:lnTo>
                    <a:pt x="169844" y="11759"/>
                  </a:lnTo>
                  <a:cubicBezTo>
                    <a:pt x="169844" y="11759"/>
                    <a:pt x="170328" y="11414"/>
                    <a:pt x="170536" y="11275"/>
                  </a:cubicBezTo>
                  <a:moveTo>
                    <a:pt x="123265" y="88957"/>
                  </a:moveTo>
                  <a:lnTo>
                    <a:pt x="121119" y="90133"/>
                  </a:lnTo>
                  <a:cubicBezTo>
                    <a:pt x="119458" y="91032"/>
                    <a:pt x="118351" y="92554"/>
                    <a:pt x="117797" y="94214"/>
                  </a:cubicBezTo>
                  <a:cubicBezTo>
                    <a:pt x="115928" y="95667"/>
                    <a:pt x="114821" y="98019"/>
                    <a:pt x="115098" y="100578"/>
                  </a:cubicBezTo>
                  <a:lnTo>
                    <a:pt x="115305" y="102238"/>
                  </a:lnTo>
                  <a:cubicBezTo>
                    <a:pt x="114544" y="102930"/>
                    <a:pt x="113852" y="103829"/>
                    <a:pt x="113437" y="104867"/>
                  </a:cubicBezTo>
                  <a:lnTo>
                    <a:pt x="112883" y="106320"/>
                  </a:lnTo>
                  <a:cubicBezTo>
                    <a:pt x="112745" y="106666"/>
                    <a:pt x="112606" y="107081"/>
                    <a:pt x="112537" y="107426"/>
                  </a:cubicBezTo>
                  <a:lnTo>
                    <a:pt x="112260" y="108671"/>
                  </a:lnTo>
                  <a:lnTo>
                    <a:pt x="111914" y="109847"/>
                  </a:lnTo>
                  <a:cubicBezTo>
                    <a:pt x="110807" y="113444"/>
                    <a:pt x="112814" y="117318"/>
                    <a:pt x="116413" y="118494"/>
                  </a:cubicBezTo>
                  <a:cubicBezTo>
                    <a:pt x="117105" y="118702"/>
                    <a:pt x="117797" y="118840"/>
                    <a:pt x="118489" y="118840"/>
                  </a:cubicBezTo>
                  <a:cubicBezTo>
                    <a:pt x="121396" y="118840"/>
                    <a:pt x="124095" y="116972"/>
                    <a:pt x="125064" y="114067"/>
                  </a:cubicBezTo>
                  <a:lnTo>
                    <a:pt x="125549" y="112545"/>
                  </a:lnTo>
                  <a:cubicBezTo>
                    <a:pt x="125549" y="112545"/>
                    <a:pt x="125687" y="112061"/>
                    <a:pt x="125756" y="111784"/>
                  </a:cubicBezTo>
                  <a:lnTo>
                    <a:pt x="125964" y="110747"/>
                  </a:lnTo>
                  <a:lnTo>
                    <a:pt x="126310" y="109709"/>
                  </a:lnTo>
                  <a:cubicBezTo>
                    <a:pt x="126448" y="109363"/>
                    <a:pt x="126518" y="108948"/>
                    <a:pt x="126587" y="108602"/>
                  </a:cubicBezTo>
                  <a:cubicBezTo>
                    <a:pt x="128179" y="107426"/>
                    <a:pt x="129217" y="105559"/>
                    <a:pt x="129355" y="103483"/>
                  </a:cubicBezTo>
                  <a:cubicBezTo>
                    <a:pt x="129355" y="102861"/>
                    <a:pt x="129355" y="102238"/>
                    <a:pt x="129217" y="101616"/>
                  </a:cubicBezTo>
                  <a:lnTo>
                    <a:pt x="129217" y="101270"/>
                  </a:lnTo>
                  <a:cubicBezTo>
                    <a:pt x="129217" y="101270"/>
                    <a:pt x="129978" y="100855"/>
                    <a:pt x="129978" y="100855"/>
                  </a:cubicBezTo>
                  <a:cubicBezTo>
                    <a:pt x="130186" y="100786"/>
                    <a:pt x="130324" y="100648"/>
                    <a:pt x="130532" y="100509"/>
                  </a:cubicBezTo>
                  <a:lnTo>
                    <a:pt x="131570" y="99817"/>
                  </a:lnTo>
                  <a:cubicBezTo>
                    <a:pt x="134754" y="97673"/>
                    <a:pt x="135584" y="93453"/>
                    <a:pt x="133508" y="90272"/>
                  </a:cubicBezTo>
                  <a:cubicBezTo>
                    <a:pt x="132193" y="88265"/>
                    <a:pt x="129978" y="87159"/>
                    <a:pt x="127694" y="87159"/>
                  </a:cubicBezTo>
                  <a:cubicBezTo>
                    <a:pt x="126379" y="87159"/>
                    <a:pt x="125064" y="87504"/>
                    <a:pt x="123957" y="88265"/>
                  </a:cubicBezTo>
                  <a:lnTo>
                    <a:pt x="123057" y="88819"/>
                  </a:lnTo>
                  <a:moveTo>
                    <a:pt x="98280" y="125342"/>
                  </a:moveTo>
                  <a:cubicBezTo>
                    <a:pt x="98833" y="125342"/>
                    <a:pt x="99387" y="125342"/>
                    <a:pt x="99941" y="125135"/>
                  </a:cubicBezTo>
                  <a:cubicBezTo>
                    <a:pt x="103263" y="124305"/>
                    <a:pt x="105478" y="121261"/>
                    <a:pt x="105201" y="117872"/>
                  </a:cubicBezTo>
                  <a:cubicBezTo>
                    <a:pt x="104924" y="114482"/>
                    <a:pt x="102224" y="111784"/>
                    <a:pt x="98833" y="111508"/>
                  </a:cubicBezTo>
                  <a:lnTo>
                    <a:pt x="97933" y="111508"/>
                  </a:lnTo>
                  <a:cubicBezTo>
                    <a:pt x="97933" y="111508"/>
                    <a:pt x="97587" y="111439"/>
                    <a:pt x="97380" y="111439"/>
                  </a:cubicBezTo>
                  <a:cubicBezTo>
                    <a:pt x="93781" y="111439"/>
                    <a:pt x="90805" y="114205"/>
                    <a:pt x="90459" y="117802"/>
                  </a:cubicBezTo>
                  <a:cubicBezTo>
                    <a:pt x="90182" y="121607"/>
                    <a:pt x="93020" y="124927"/>
                    <a:pt x="96826" y="125204"/>
                  </a:cubicBezTo>
                  <a:lnTo>
                    <a:pt x="97726" y="125204"/>
                  </a:lnTo>
                  <a:cubicBezTo>
                    <a:pt x="97726" y="125204"/>
                    <a:pt x="98072" y="125273"/>
                    <a:pt x="98280" y="125273"/>
                  </a:cubicBezTo>
                  <a:moveTo>
                    <a:pt x="32114" y="117111"/>
                  </a:moveTo>
                  <a:lnTo>
                    <a:pt x="35574" y="118632"/>
                  </a:lnTo>
                  <a:lnTo>
                    <a:pt x="34398" y="118978"/>
                  </a:lnTo>
                  <a:lnTo>
                    <a:pt x="33706" y="118563"/>
                  </a:lnTo>
                  <a:lnTo>
                    <a:pt x="32114" y="117180"/>
                  </a:lnTo>
                  <a:moveTo>
                    <a:pt x="162577" y="0"/>
                  </a:moveTo>
                  <a:lnTo>
                    <a:pt x="146866" y="24280"/>
                  </a:lnTo>
                  <a:lnTo>
                    <a:pt x="142505" y="29191"/>
                  </a:lnTo>
                  <a:lnTo>
                    <a:pt x="138975" y="28361"/>
                  </a:lnTo>
                  <a:lnTo>
                    <a:pt x="136761" y="30229"/>
                  </a:lnTo>
                  <a:lnTo>
                    <a:pt x="135653" y="31336"/>
                  </a:lnTo>
                  <a:lnTo>
                    <a:pt x="135100" y="32373"/>
                  </a:lnTo>
                  <a:lnTo>
                    <a:pt x="135377" y="34102"/>
                  </a:lnTo>
                  <a:lnTo>
                    <a:pt x="136415" y="35071"/>
                  </a:lnTo>
                  <a:lnTo>
                    <a:pt x="137592" y="35832"/>
                  </a:lnTo>
                  <a:lnTo>
                    <a:pt x="138214" y="36800"/>
                  </a:lnTo>
                  <a:lnTo>
                    <a:pt x="137592" y="39706"/>
                  </a:lnTo>
                  <a:lnTo>
                    <a:pt x="135377" y="41573"/>
                  </a:lnTo>
                  <a:lnTo>
                    <a:pt x="132331" y="42611"/>
                  </a:lnTo>
                  <a:lnTo>
                    <a:pt x="129355" y="43164"/>
                  </a:lnTo>
                  <a:lnTo>
                    <a:pt x="130809" y="45724"/>
                  </a:lnTo>
                  <a:lnTo>
                    <a:pt x="129286" y="43164"/>
                  </a:lnTo>
                  <a:lnTo>
                    <a:pt x="127002" y="43164"/>
                  </a:lnTo>
                  <a:lnTo>
                    <a:pt x="127002" y="46415"/>
                  </a:lnTo>
                  <a:cubicBezTo>
                    <a:pt x="127002" y="46415"/>
                    <a:pt x="127417" y="50428"/>
                    <a:pt x="127417" y="50428"/>
                  </a:cubicBezTo>
                  <a:lnTo>
                    <a:pt x="126933" y="46415"/>
                  </a:lnTo>
                  <a:lnTo>
                    <a:pt x="126933" y="43164"/>
                  </a:lnTo>
                  <a:cubicBezTo>
                    <a:pt x="126933" y="43164"/>
                    <a:pt x="123818" y="45032"/>
                    <a:pt x="123818" y="45032"/>
                  </a:cubicBezTo>
                  <a:lnTo>
                    <a:pt x="122227" y="46623"/>
                  </a:lnTo>
                  <a:lnTo>
                    <a:pt x="123749" y="45032"/>
                  </a:lnTo>
                  <a:lnTo>
                    <a:pt x="127002" y="43164"/>
                  </a:lnTo>
                  <a:lnTo>
                    <a:pt x="127348" y="41988"/>
                  </a:lnTo>
                  <a:lnTo>
                    <a:pt x="127348" y="41366"/>
                  </a:lnTo>
                  <a:cubicBezTo>
                    <a:pt x="127348" y="41366"/>
                    <a:pt x="127417" y="40743"/>
                    <a:pt x="127417" y="40743"/>
                  </a:cubicBezTo>
                  <a:lnTo>
                    <a:pt x="122227" y="42403"/>
                  </a:lnTo>
                  <a:lnTo>
                    <a:pt x="112883" y="48421"/>
                  </a:lnTo>
                  <a:lnTo>
                    <a:pt x="107069" y="49528"/>
                  </a:lnTo>
                  <a:lnTo>
                    <a:pt x="105824" y="50566"/>
                  </a:lnTo>
                  <a:lnTo>
                    <a:pt x="105408" y="51880"/>
                  </a:lnTo>
                  <a:lnTo>
                    <a:pt x="105270" y="53471"/>
                  </a:lnTo>
                  <a:lnTo>
                    <a:pt x="104924" y="55201"/>
                  </a:lnTo>
                  <a:lnTo>
                    <a:pt x="103678" y="57414"/>
                  </a:lnTo>
                  <a:lnTo>
                    <a:pt x="102017" y="59489"/>
                  </a:lnTo>
                  <a:lnTo>
                    <a:pt x="98280" y="63294"/>
                  </a:lnTo>
                  <a:lnTo>
                    <a:pt x="86721" y="77267"/>
                  </a:lnTo>
                  <a:lnTo>
                    <a:pt x="82015" y="80380"/>
                  </a:lnTo>
                  <a:lnTo>
                    <a:pt x="75994" y="82247"/>
                  </a:lnTo>
                  <a:lnTo>
                    <a:pt x="63328" y="84322"/>
                  </a:lnTo>
                  <a:lnTo>
                    <a:pt x="57445" y="86190"/>
                  </a:lnTo>
                  <a:lnTo>
                    <a:pt x="56199" y="86744"/>
                  </a:lnTo>
                  <a:lnTo>
                    <a:pt x="55092" y="87366"/>
                  </a:lnTo>
                  <a:lnTo>
                    <a:pt x="54054" y="88127"/>
                  </a:lnTo>
                  <a:lnTo>
                    <a:pt x="53293" y="89234"/>
                  </a:lnTo>
                  <a:lnTo>
                    <a:pt x="52946" y="90410"/>
                  </a:lnTo>
                  <a:lnTo>
                    <a:pt x="52946" y="92969"/>
                  </a:lnTo>
                  <a:cubicBezTo>
                    <a:pt x="52946" y="92969"/>
                    <a:pt x="52670" y="93937"/>
                    <a:pt x="52670" y="93937"/>
                  </a:cubicBezTo>
                  <a:lnTo>
                    <a:pt x="51908" y="95113"/>
                  </a:lnTo>
                  <a:lnTo>
                    <a:pt x="51147" y="95875"/>
                  </a:lnTo>
                  <a:lnTo>
                    <a:pt x="50039" y="95736"/>
                  </a:lnTo>
                  <a:lnTo>
                    <a:pt x="48448" y="94491"/>
                  </a:lnTo>
                  <a:lnTo>
                    <a:pt x="47825" y="96220"/>
                  </a:lnTo>
                  <a:lnTo>
                    <a:pt x="48032" y="97604"/>
                  </a:lnTo>
                  <a:lnTo>
                    <a:pt x="48517" y="98918"/>
                  </a:lnTo>
                  <a:lnTo>
                    <a:pt x="48724" y="100301"/>
                  </a:lnTo>
                  <a:lnTo>
                    <a:pt x="48517" y="101685"/>
                  </a:lnTo>
                  <a:lnTo>
                    <a:pt x="48102" y="103138"/>
                  </a:lnTo>
                  <a:lnTo>
                    <a:pt x="45610" y="108948"/>
                  </a:lnTo>
                  <a:lnTo>
                    <a:pt x="44641" y="111854"/>
                  </a:lnTo>
                  <a:lnTo>
                    <a:pt x="45056" y="114274"/>
                  </a:lnTo>
                  <a:lnTo>
                    <a:pt x="48102" y="116073"/>
                  </a:lnTo>
                  <a:lnTo>
                    <a:pt x="46025" y="115935"/>
                  </a:lnTo>
                  <a:lnTo>
                    <a:pt x="32460" y="110124"/>
                  </a:lnTo>
                  <a:lnTo>
                    <a:pt x="29968" y="109363"/>
                  </a:lnTo>
                  <a:lnTo>
                    <a:pt x="21248" y="108741"/>
                  </a:lnTo>
                  <a:lnTo>
                    <a:pt x="17441" y="107150"/>
                  </a:lnTo>
                  <a:lnTo>
                    <a:pt x="15019" y="102999"/>
                  </a:lnTo>
                  <a:lnTo>
                    <a:pt x="15019" y="102999"/>
                  </a:lnTo>
                  <a:cubicBezTo>
                    <a:pt x="15019" y="102999"/>
                    <a:pt x="15019" y="102999"/>
                    <a:pt x="15019" y="102999"/>
                  </a:cubicBezTo>
                  <a:lnTo>
                    <a:pt x="15019" y="102999"/>
                  </a:lnTo>
                  <a:cubicBezTo>
                    <a:pt x="15019" y="102999"/>
                    <a:pt x="15019" y="102999"/>
                    <a:pt x="15019" y="102999"/>
                  </a:cubicBezTo>
                  <a:lnTo>
                    <a:pt x="10520" y="105697"/>
                  </a:lnTo>
                  <a:lnTo>
                    <a:pt x="6713" y="109571"/>
                  </a:lnTo>
                  <a:lnTo>
                    <a:pt x="3876" y="114205"/>
                  </a:lnTo>
                  <a:lnTo>
                    <a:pt x="2215" y="119393"/>
                  </a:lnTo>
                  <a:lnTo>
                    <a:pt x="4152" y="119186"/>
                  </a:lnTo>
                  <a:lnTo>
                    <a:pt x="4706" y="119047"/>
                  </a:lnTo>
                  <a:lnTo>
                    <a:pt x="1661" y="121400"/>
                  </a:lnTo>
                  <a:lnTo>
                    <a:pt x="207" y="125135"/>
                  </a:lnTo>
                  <a:lnTo>
                    <a:pt x="0" y="129354"/>
                  </a:lnTo>
                  <a:lnTo>
                    <a:pt x="346" y="133366"/>
                  </a:lnTo>
                  <a:lnTo>
                    <a:pt x="1315" y="136617"/>
                  </a:lnTo>
                  <a:lnTo>
                    <a:pt x="2907" y="139246"/>
                  </a:lnTo>
                  <a:lnTo>
                    <a:pt x="7267" y="144296"/>
                  </a:lnTo>
                  <a:lnTo>
                    <a:pt x="4637" y="147616"/>
                  </a:lnTo>
                  <a:lnTo>
                    <a:pt x="4498" y="151698"/>
                  </a:lnTo>
                  <a:lnTo>
                    <a:pt x="6298" y="155502"/>
                  </a:lnTo>
                  <a:lnTo>
                    <a:pt x="9689" y="158131"/>
                  </a:lnTo>
                  <a:lnTo>
                    <a:pt x="7544" y="160967"/>
                  </a:lnTo>
                  <a:lnTo>
                    <a:pt x="10589" y="163180"/>
                  </a:lnTo>
                  <a:lnTo>
                    <a:pt x="15503" y="165048"/>
                  </a:lnTo>
                  <a:lnTo>
                    <a:pt x="19171" y="166847"/>
                  </a:lnTo>
                  <a:lnTo>
                    <a:pt x="20833" y="168783"/>
                  </a:lnTo>
                  <a:lnTo>
                    <a:pt x="22148" y="170997"/>
                  </a:lnTo>
                  <a:lnTo>
                    <a:pt x="22978" y="173418"/>
                  </a:lnTo>
                  <a:lnTo>
                    <a:pt x="23324" y="175908"/>
                  </a:lnTo>
                  <a:lnTo>
                    <a:pt x="23047" y="177223"/>
                  </a:lnTo>
                  <a:lnTo>
                    <a:pt x="22009" y="179989"/>
                  </a:lnTo>
                  <a:lnTo>
                    <a:pt x="21871" y="181096"/>
                  </a:lnTo>
                  <a:lnTo>
                    <a:pt x="22148" y="182756"/>
                  </a:lnTo>
                  <a:lnTo>
                    <a:pt x="22770" y="183517"/>
                  </a:lnTo>
                  <a:lnTo>
                    <a:pt x="23462" y="184140"/>
                  </a:lnTo>
                  <a:lnTo>
                    <a:pt x="24155" y="185316"/>
                  </a:lnTo>
                  <a:lnTo>
                    <a:pt x="24916" y="187875"/>
                  </a:lnTo>
                  <a:lnTo>
                    <a:pt x="27131" y="204546"/>
                  </a:lnTo>
                  <a:lnTo>
                    <a:pt x="27823" y="206275"/>
                  </a:lnTo>
                  <a:lnTo>
                    <a:pt x="29138" y="206552"/>
                  </a:lnTo>
                  <a:lnTo>
                    <a:pt x="33221" y="205514"/>
                  </a:lnTo>
                  <a:lnTo>
                    <a:pt x="34813" y="205307"/>
                  </a:lnTo>
                  <a:lnTo>
                    <a:pt x="35436" y="205653"/>
                  </a:lnTo>
                  <a:lnTo>
                    <a:pt x="36682" y="207105"/>
                  </a:lnTo>
                  <a:lnTo>
                    <a:pt x="37374" y="207520"/>
                  </a:lnTo>
                  <a:lnTo>
                    <a:pt x="38066" y="207174"/>
                  </a:lnTo>
                  <a:lnTo>
                    <a:pt x="40419" y="205722"/>
                  </a:lnTo>
                  <a:lnTo>
                    <a:pt x="41250" y="205307"/>
                  </a:lnTo>
                  <a:lnTo>
                    <a:pt x="40419" y="207313"/>
                  </a:lnTo>
                  <a:lnTo>
                    <a:pt x="44364" y="207520"/>
                  </a:lnTo>
                  <a:lnTo>
                    <a:pt x="52946" y="206414"/>
                  </a:lnTo>
                  <a:lnTo>
                    <a:pt x="57584" y="205445"/>
                  </a:lnTo>
                  <a:lnTo>
                    <a:pt x="58414" y="205445"/>
                  </a:lnTo>
                  <a:cubicBezTo>
                    <a:pt x="58414" y="205445"/>
                    <a:pt x="59937" y="206898"/>
                    <a:pt x="59937" y="206898"/>
                  </a:cubicBezTo>
                  <a:lnTo>
                    <a:pt x="60490" y="209111"/>
                  </a:lnTo>
                  <a:lnTo>
                    <a:pt x="60698" y="213607"/>
                  </a:lnTo>
                  <a:lnTo>
                    <a:pt x="61459" y="217965"/>
                  </a:lnTo>
                  <a:lnTo>
                    <a:pt x="63328" y="217758"/>
                  </a:lnTo>
                  <a:lnTo>
                    <a:pt x="66304" y="215545"/>
                  </a:lnTo>
                  <a:lnTo>
                    <a:pt x="70457" y="214023"/>
                  </a:lnTo>
                  <a:lnTo>
                    <a:pt x="73156" y="214161"/>
                  </a:lnTo>
                  <a:lnTo>
                    <a:pt x="75232" y="214645"/>
                  </a:lnTo>
                  <a:lnTo>
                    <a:pt x="77309" y="214645"/>
                  </a:lnTo>
                  <a:cubicBezTo>
                    <a:pt x="77309" y="214645"/>
                    <a:pt x="80146" y="213815"/>
                    <a:pt x="80146" y="213815"/>
                  </a:cubicBezTo>
                  <a:lnTo>
                    <a:pt x="82638" y="212293"/>
                  </a:lnTo>
                  <a:lnTo>
                    <a:pt x="84022" y="210702"/>
                  </a:lnTo>
                  <a:lnTo>
                    <a:pt x="84853" y="208696"/>
                  </a:lnTo>
                  <a:lnTo>
                    <a:pt x="85545" y="205860"/>
                  </a:lnTo>
                  <a:lnTo>
                    <a:pt x="89351" y="209665"/>
                  </a:lnTo>
                  <a:lnTo>
                    <a:pt x="91220" y="211117"/>
                  </a:lnTo>
                  <a:lnTo>
                    <a:pt x="93296" y="212017"/>
                  </a:lnTo>
                  <a:lnTo>
                    <a:pt x="94265" y="211878"/>
                  </a:lnTo>
                  <a:lnTo>
                    <a:pt x="95234" y="211325"/>
                  </a:lnTo>
                  <a:lnTo>
                    <a:pt x="96272" y="210910"/>
                  </a:lnTo>
                  <a:lnTo>
                    <a:pt x="97241" y="211187"/>
                  </a:lnTo>
                  <a:lnTo>
                    <a:pt x="97795" y="212017"/>
                  </a:lnTo>
                  <a:lnTo>
                    <a:pt x="97795" y="213123"/>
                  </a:lnTo>
                  <a:cubicBezTo>
                    <a:pt x="97795" y="213123"/>
                    <a:pt x="97795" y="214230"/>
                    <a:pt x="97795" y="214230"/>
                  </a:cubicBezTo>
                  <a:lnTo>
                    <a:pt x="98072" y="214991"/>
                  </a:lnTo>
                  <a:lnTo>
                    <a:pt x="100494" y="216513"/>
                  </a:lnTo>
                  <a:lnTo>
                    <a:pt x="102571" y="215821"/>
                  </a:lnTo>
                  <a:lnTo>
                    <a:pt x="104647" y="214230"/>
                  </a:lnTo>
                  <a:lnTo>
                    <a:pt x="107208" y="212985"/>
                  </a:lnTo>
                  <a:lnTo>
                    <a:pt x="108592" y="213331"/>
                  </a:lnTo>
                  <a:lnTo>
                    <a:pt x="109907" y="214161"/>
                  </a:lnTo>
                  <a:lnTo>
                    <a:pt x="111222" y="214161"/>
                  </a:lnTo>
                  <a:lnTo>
                    <a:pt x="112675" y="212017"/>
                  </a:lnTo>
                  <a:lnTo>
                    <a:pt x="111914" y="214645"/>
                  </a:lnTo>
                  <a:lnTo>
                    <a:pt x="112952" y="216513"/>
                  </a:lnTo>
                  <a:lnTo>
                    <a:pt x="114821" y="216859"/>
                  </a:lnTo>
                  <a:lnTo>
                    <a:pt x="116482" y="214991"/>
                  </a:lnTo>
                  <a:lnTo>
                    <a:pt x="118143" y="228134"/>
                  </a:lnTo>
                  <a:lnTo>
                    <a:pt x="118835" y="230624"/>
                  </a:lnTo>
                  <a:lnTo>
                    <a:pt x="121465" y="230901"/>
                  </a:lnTo>
                  <a:lnTo>
                    <a:pt x="125203" y="229448"/>
                  </a:lnTo>
                  <a:lnTo>
                    <a:pt x="131778" y="225851"/>
                  </a:lnTo>
                  <a:lnTo>
                    <a:pt x="139737" y="222877"/>
                  </a:lnTo>
                  <a:lnTo>
                    <a:pt x="143682" y="221009"/>
                  </a:lnTo>
                  <a:lnTo>
                    <a:pt x="146589" y="218657"/>
                  </a:lnTo>
                  <a:lnTo>
                    <a:pt x="147973" y="216305"/>
                  </a:lnTo>
                  <a:lnTo>
                    <a:pt x="149080" y="213884"/>
                  </a:lnTo>
                  <a:lnTo>
                    <a:pt x="150395" y="211532"/>
                  </a:lnTo>
                  <a:lnTo>
                    <a:pt x="152472" y="209665"/>
                  </a:lnTo>
                  <a:lnTo>
                    <a:pt x="151503" y="208834"/>
                  </a:lnTo>
                  <a:lnTo>
                    <a:pt x="150880" y="207866"/>
                  </a:lnTo>
                  <a:lnTo>
                    <a:pt x="150534" y="206829"/>
                  </a:lnTo>
                  <a:lnTo>
                    <a:pt x="150534" y="205653"/>
                  </a:lnTo>
                  <a:cubicBezTo>
                    <a:pt x="150534" y="205653"/>
                    <a:pt x="153026" y="206068"/>
                    <a:pt x="153026" y="206068"/>
                  </a:cubicBezTo>
                  <a:lnTo>
                    <a:pt x="154341" y="203993"/>
                  </a:lnTo>
                  <a:lnTo>
                    <a:pt x="154894" y="200880"/>
                  </a:lnTo>
                  <a:lnTo>
                    <a:pt x="154894" y="198320"/>
                  </a:lnTo>
                  <a:cubicBezTo>
                    <a:pt x="154894" y="198320"/>
                    <a:pt x="153579" y="198805"/>
                    <a:pt x="153579" y="198805"/>
                  </a:cubicBezTo>
                  <a:lnTo>
                    <a:pt x="154548" y="197490"/>
                  </a:lnTo>
                  <a:lnTo>
                    <a:pt x="155794" y="197144"/>
                  </a:lnTo>
                  <a:lnTo>
                    <a:pt x="157109" y="196868"/>
                  </a:lnTo>
                  <a:lnTo>
                    <a:pt x="158355" y="195830"/>
                  </a:lnTo>
                  <a:lnTo>
                    <a:pt x="159185" y="193202"/>
                  </a:lnTo>
                  <a:lnTo>
                    <a:pt x="158147" y="191334"/>
                  </a:lnTo>
                  <a:lnTo>
                    <a:pt x="156002" y="190089"/>
                  </a:lnTo>
                  <a:lnTo>
                    <a:pt x="153717" y="189189"/>
                  </a:lnTo>
                  <a:lnTo>
                    <a:pt x="155725" y="187183"/>
                  </a:lnTo>
                  <a:lnTo>
                    <a:pt x="156486" y="184347"/>
                  </a:lnTo>
                  <a:lnTo>
                    <a:pt x="155586" y="182134"/>
                  </a:lnTo>
                  <a:lnTo>
                    <a:pt x="152887" y="181857"/>
                  </a:lnTo>
                  <a:lnTo>
                    <a:pt x="154271" y="180059"/>
                  </a:lnTo>
                  <a:lnTo>
                    <a:pt x="160708" y="173625"/>
                  </a:lnTo>
                  <a:lnTo>
                    <a:pt x="161608" y="173003"/>
                  </a:lnTo>
                  <a:lnTo>
                    <a:pt x="162369" y="172242"/>
                  </a:lnTo>
                  <a:lnTo>
                    <a:pt x="163061" y="170858"/>
                  </a:lnTo>
                  <a:lnTo>
                    <a:pt x="163061" y="169959"/>
                  </a:lnTo>
                  <a:lnTo>
                    <a:pt x="162438" y="167677"/>
                  </a:lnTo>
                  <a:lnTo>
                    <a:pt x="162438" y="166500"/>
                  </a:lnTo>
                  <a:lnTo>
                    <a:pt x="164030" y="169959"/>
                  </a:lnTo>
                  <a:lnTo>
                    <a:pt x="166868" y="169337"/>
                  </a:lnTo>
                  <a:lnTo>
                    <a:pt x="172335" y="164494"/>
                  </a:lnTo>
                  <a:lnTo>
                    <a:pt x="178495" y="160275"/>
                  </a:lnTo>
                  <a:lnTo>
                    <a:pt x="178841" y="158131"/>
                  </a:lnTo>
                  <a:lnTo>
                    <a:pt x="178080" y="153150"/>
                  </a:lnTo>
                  <a:lnTo>
                    <a:pt x="177595" y="148031"/>
                  </a:lnTo>
                  <a:lnTo>
                    <a:pt x="178149" y="142774"/>
                  </a:lnTo>
                  <a:lnTo>
                    <a:pt x="179533" y="137655"/>
                  </a:lnTo>
                  <a:lnTo>
                    <a:pt x="181748" y="132951"/>
                  </a:lnTo>
                  <a:lnTo>
                    <a:pt x="183894" y="130392"/>
                  </a:lnTo>
                  <a:lnTo>
                    <a:pt x="186385" y="127833"/>
                  </a:lnTo>
                  <a:lnTo>
                    <a:pt x="187770" y="125135"/>
                  </a:lnTo>
                  <a:lnTo>
                    <a:pt x="186731" y="122091"/>
                  </a:lnTo>
                  <a:lnTo>
                    <a:pt x="190123" y="123959"/>
                  </a:lnTo>
                  <a:lnTo>
                    <a:pt x="192960" y="125896"/>
                  </a:lnTo>
                  <a:lnTo>
                    <a:pt x="196075" y="127418"/>
                  </a:lnTo>
                  <a:lnTo>
                    <a:pt x="200366" y="127902"/>
                  </a:lnTo>
                  <a:lnTo>
                    <a:pt x="202027" y="127763"/>
                  </a:lnTo>
                  <a:lnTo>
                    <a:pt x="204173" y="127487"/>
                  </a:lnTo>
                  <a:lnTo>
                    <a:pt x="206110" y="126933"/>
                  </a:lnTo>
                  <a:lnTo>
                    <a:pt x="207495" y="125896"/>
                  </a:lnTo>
                  <a:lnTo>
                    <a:pt x="208464" y="124374"/>
                  </a:lnTo>
                  <a:lnTo>
                    <a:pt x="208325" y="123682"/>
                  </a:lnTo>
                  <a:lnTo>
                    <a:pt x="207287" y="123060"/>
                  </a:lnTo>
                  <a:lnTo>
                    <a:pt x="205903" y="121884"/>
                  </a:lnTo>
                  <a:lnTo>
                    <a:pt x="202927" y="118909"/>
                  </a:lnTo>
                  <a:lnTo>
                    <a:pt x="192960" y="111715"/>
                  </a:lnTo>
                  <a:lnTo>
                    <a:pt x="190607" y="109571"/>
                  </a:lnTo>
                  <a:lnTo>
                    <a:pt x="186316" y="104798"/>
                  </a:lnTo>
                  <a:lnTo>
                    <a:pt x="184032" y="102792"/>
                  </a:lnTo>
                  <a:lnTo>
                    <a:pt x="186662" y="101408"/>
                  </a:lnTo>
                  <a:lnTo>
                    <a:pt x="188323" y="99679"/>
                  </a:lnTo>
                  <a:lnTo>
                    <a:pt x="188946" y="97535"/>
                  </a:lnTo>
                  <a:lnTo>
                    <a:pt x="188531" y="94975"/>
                  </a:lnTo>
                  <a:lnTo>
                    <a:pt x="187354" y="92692"/>
                  </a:lnTo>
                  <a:lnTo>
                    <a:pt x="185278" y="89925"/>
                  </a:lnTo>
                  <a:lnTo>
                    <a:pt x="182925" y="87504"/>
                  </a:lnTo>
                  <a:lnTo>
                    <a:pt x="180779" y="86259"/>
                  </a:lnTo>
                  <a:lnTo>
                    <a:pt x="181056" y="85914"/>
                  </a:lnTo>
                  <a:lnTo>
                    <a:pt x="181333" y="85568"/>
                  </a:lnTo>
                  <a:lnTo>
                    <a:pt x="182025" y="85014"/>
                  </a:lnTo>
                  <a:lnTo>
                    <a:pt x="181402" y="84807"/>
                  </a:lnTo>
                  <a:lnTo>
                    <a:pt x="180087" y="84253"/>
                  </a:lnTo>
                  <a:lnTo>
                    <a:pt x="179395" y="84115"/>
                  </a:lnTo>
                  <a:lnTo>
                    <a:pt x="180848" y="83700"/>
                  </a:lnTo>
                  <a:lnTo>
                    <a:pt x="180087" y="81486"/>
                  </a:lnTo>
                  <a:lnTo>
                    <a:pt x="178357" y="80310"/>
                  </a:lnTo>
                  <a:lnTo>
                    <a:pt x="176211" y="79411"/>
                  </a:lnTo>
                  <a:lnTo>
                    <a:pt x="174481" y="77889"/>
                  </a:lnTo>
                  <a:lnTo>
                    <a:pt x="174343" y="77128"/>
                  </a:lnTo>
                  <a:lnTo>
                    <a:pt x="174481" y="76022"/>
                  </a:lnTo>
                  <a:lnTo>
                    <a:pt x="174619" y="74638"/>
                  </a:lnTo>
                  <a:lnTo>
                    <a:pt x="174273" y="73324"/>
                  </a:lnTo>
                  <a:lnTo>
                    <a:pt x="173304" y="72079"/>
                  </a:lnTo>
                  <a:lnTo>
                    <a:pt x="171920" y="70972"/>
                  </a:lnTo>
                  <a:lnTo>
                    <a:pt x="170398" y="70211"/>
                  </a:lnTo>
                  <a:lnTo>
                    <a:pt x="168805" y="69796"/>
                  </a:lnTo>
                  <a:lnTo>
                    <a:pt x="174412" y="69796"/>
                  </a:lnTo>
                  <a:cubicBezTo>
                    <a:pt x="174412" y="69796"/>
                    <a:pt x="176903" y="69312"/>
                    <a:pt x="176903" y="69312"/>
                  </a:cubicBezTo>
                  <a:lnTo>
                    <a:pt x="178218" y="67582"/>
                  </a:lnTo>
                  <a:lnTo>
                    <a:pt x="180295" y="69381"/>
                  </a:lnTo>
                  <a:lnTo>
                    <a:pt x="181886" y="69381"/>
                  </a:lnTo>
                  <a:cubicBezTo>
                    <a:pt x="181886" y="69381"/>
                    <a:pt x="182717" y="68136"/>
                    <a:pt x="182717" y="68136"/>
                  </a:cubicBezTo>
                  <a:lnTo>
                    <a:pt x="182302" y="65784"/>
                  </a:lnTo>
                  <a:lnTo>
                    <a:pt x="180779" y="63985"/>
                  </a:lnTo>
                  <a:lnTo>
                    <a:pt x="178564" y="61979"/>
                  </a:lnTo>
                  <a:lnTo>
                    <a:pt x="177595" y="60043"/>
                  </a:lnTo>
                  <a:lnTo>
                    <a:pt x="179603" y="58451"/>
                  </a:lnTo>
                  <a:lnTo>
                    <a:pt x="179603" y="58451"/>
                  </a:lnTo>
                  <a:cubicBezTo>
                    <a:pt x="179603" y="58451"/>
                    <a:pt x="181333" y="55823"/>
                    <a:pt x="181333" y="55823"/>
                  </a:cubicBezTo>
                  <a:lnTo>
                    <a:pt x="182994" y="55408"/>
                  </a:lnTo>
                  <a:lnTo>
                    <a:pt x="185070" y="56100"/>
                  </a:lnTo>
                  <a:lnTo>
                    <a:pt x="187977" y="56722"/>
                  </a:lnTo>
                  <a:lnTo>
                    <a:pt x="190330" y="56446"/>
                  </a:lnTo>
                  <a:lnTo>
                    <a:pt x="197943" y="54855"/>
                  </a:lnTo>
                  <a:lnTo>
                    <a:pt x="199950" y="53886"/>
                  </a:lnTo>
                  <a:lnTo>
                    <a:pt x="200158" y="51673"/>
                  </a:lnTo>
                  <a:lnTo>
                    <a:pt x="198220" y="49943"/>
                  </a:lnTo>
                  <a:lnTo>
                    <a:pt x="195590" y="48283"/>
                  </a:lnTo>
                  <a:lnTo>
                    <a:pt x="193652" y="46346"/>
                  </a:lnTo>
                  <a:lnTo>
                    <a:pt x="192753" y="42887"/>
                  </a:lnTo>
                  <a:lnTo>
                    <a:pt x="194344" y="41573"/>
                  </a:lnTo>
                  <a:lnTo>
                    <a:pt x="197321" y="41573"/>
                  </a:lnTo>
                  <a:cubicBezTo>
                    <a:pt x="197321" y="41573"/>
                    <a:pt x="200504" y="41781"/>
                    <a:pt x="200504" y="41781"/>
                  </a:cubicBezTo>
                  <a:lnTo>
                    <a:pt x="203688" y="41573"/>
                  </a:lnTo>
                  <a:lnTo>
                    <a:pt x="207771" y="40812"/>
                  </a:lnTo>
                  <a:lnTo>
                    <a:pt x="211578" y="39429"/>
                  </a:lnTo>
                  <a:lnTo>
                    <a:pt x="214000" y="37354"/>
                  </a:lnTo>
                  <a:lnTo>
                    <a:pt x="214831" y="34933"/>
                  </a:lnTo>
                  <a:lnTo>
                    <a:pt x="214208" y="33618"/>
                  </a:lnTo>
                  <a:lnTo>
                    <a:pt x="212685" y="32927"/>
                  </a:lnTo>
                  <a:lnTo>
                    <a:pt x="202927" y="29606"/>
                  </a:lnTo>
                  <a:lnTo>
                    <a:pt x="200573" y="28292"/>
                  </a:lnTo>
                  <a:lnTo>
                    <a:pt x="196974" y="25318"/>
                  </a:lnTo>
                  <a:lnTo>
                    <a:pt x="195175" y="24626"/>
                  </a:lnTo>
                  <a:lnTo>
                    <a:pt x="192407" y="24626"/>
                  </a:lnTo>
                  <a:cubicBezTo>
                    <a:pt x="192407" y="24626"/>
                    <a:pt x="189223" y="26148"/>
                    <a:pt x="189223" y="26148"/>
                  </a:cubicBezTo>
                  <a:lnTo>
                    <a:pt x="187700" y="26286"/>
                  </a:lnTo>
                  <a:lnTo>
                    <a:pt x="186870" y="24902"/>
                  </a:lnTo>
                  <a:lnTo>
                    <a:pt x="187354" y="24556"/>
                  </a:lnTo>
                  <a:lnTo>
                    <a:pt x="188531" y="24003"/>
                  </a:lnTo>
                  <a:lnTo>
                    <a:pt x="189707" y="23173"/>
                  </a:lnTo>
                  <a:lnTo>
                    <a:pt x="190192" y="21928"/>
                  </a:lnTo>
                  <a:lnTo>
                    <a:pt x="188600" y="20337"/>
                  </a:lnTo>
                  <a:lnTo>
                    <a:pt x="185140" y="20683"/>
                  </a:lnTo>
                  <a:lnTo>
                    <a:pt x="177941" y="22758"/>
                  </a:lnTo>
                  <a:lnTo>
                    <a:pt x="179256" y="22274"/>
                  </a:lnTo>
                  <a:lnTo>
                    <a:pt x="179949" y="21582"/>
                  </a:lnTo>
                  <a:lnTo>
                    <a:pt x="180433" y="20614"/>
                  </a:lnTo>
                  <a:lnTo>
                    <a:pt x="180987" y="19507"/>
                  </a:lnTo>
                  <a:lnTo>
                    <a:pt x="181540" y="15011"/>
                  </a:lnTo>
                  <a:lnTo>
                    <a:pt x="181333" y="12244"/>
                  </a:lnTo>
                  <a:lnTo>
                    <a:pt x="180571" y="10653"/>
                  </a:lnTo>
                  <a:lnTo>
                    <a:pt x="175242" y="6848"/>
                  </a:lnTo>
                  <a:lnTo>
                    <a:pt x="174412" y="5949"/>
                  </a:lnTo>
                  <a:lnTo>
                    <a:pt x="172750" y="3597"/>
                  </a:lnTo>
                  <a:lnTo>
                    <a:pt x="172474" y="2559"/>
                  </a:lnTo>
                  <a:lnTo>
                    <a:pt x="172474" y="1591"/>
                  </a:lnTo>
                  <a:cubicBezTo>
                    <a:pt x="172474" y="1591"/>
                    <a:pt x="172335" y="830"/>
                    <a:pt x="172335" y="830"/>
                  </a:cubicBezTo>
                  <a:lnTo>
                    <a:pt x="171159" y="346"/>
                  </a:lnTo>
                  <a:lnTo>
                    <a:pt x="169152" y="1176"/>
                  </a:lnTo>
                  <a:lnTo>
                    <a:pt x="165483" y="6087"/>
                  </a:lnTo>
                  <a:lnTo>
                    <a:pt x="163061" y="7609"/>
                  </a:lnTo>
                  <a:lnTo>
                    <a:pt x="163753" y="5326"/>
                  </a:lnTo>
                  <a:lnTo>
                    <a:pt x="164307" y="2698"/>
                  </a:lnTo>
                  <a:lnTo>
                    <a:pt x="163892" y="623"/>
                  </a:lnTo>
                  <a:lnTo>
                    <a:pt x="162092" y="208"/>
                  </a:lnTo>
                  <a:lnTo>
                    <a:pt x="162092" y="208"/>
                  </a:lnTo>
                  <a:close/>
                  <a:moveTo>
                    <a:pt x="131778" y="54439"/>
                  </a:moveTo>
                  <a:lnTo>
                    <a:pt x="130324" y="53955"/>
                  </a:lnTo>
                  <a:lnTo>
                    <a:pt x="131778" y="54439"/>
                  </a:lnTo>
                  <a:lnTo>
                    <a:pt x="131778" y="54439"/>
                  </a:lnTo>
                  <a:close/>
                  <a:moveTo>
                    <a:pt x="179049" y="57967"/>
                  </a:moveTo>
                  <a:lnTo>
                    <a:pt x="178149" y="57829"/>
                  </a:lnTo>
                  <a:lnTo>
                    <a:pt x="177457" y="57483"/>
                  </a:lnTo>
                  <a:lnTo>
                    <a:pt x="178218" y="57829"/>
                  </a:lnTo>
                  <a:lnTo>
                    <a:pt x="179118" y="57967"/>
                  </a:lnTo>
                  <a:lnTo>
                    <a:pt x="179118" y="57967"/>
                  </a:lnTo>
                  <a:close/>
                  <a:moveTo>
                    <a:pt x="136761" y="79549"/>
                  </a:moveTo>
                  <a:lnTo>
                    <a:pt x="137453" y="77336"/>
                  </a:lnTo>
                  <a:lnTo>
                    <a:pt x="138145" y="65784"/>
                  </a:lnTo>
                  <a:lnTo>
                    <a:pt x="138768" y="61703"/>
                  </a:lnTo>
                  <a:lnTo>
                    <a:pt x="138145" y="65784"/>
                  </a:lnTo>
                  <a:lnTo>
                    <a:pt x="137453" y="77336"/>
                  </a:lnTo>
                  <a:lnTo>
                    <a:pt x="136692" y="79549"/>
                  </a:lnTo>
                  <a:lnTo>
                    <a:pt x="136692" y="79549"/>
                  </a:lnTo>
                  <a:close/>
                  <a:moveTo>
                    <a:pt x="124441" y="96082"/>
                  </a:moveTo>
                  <a:lnTo>
                    <a:pt x="126795" y="94768"/>
                  </a:lnTo>
                  <a:lnTo>
                    <a:pt x="127902" y="94076"/>
                  </a:lnTo>
                  <a:lnTo>
                    <a:pt x="126864" y="94768"/>
                  </a:lnTo>
                  <a:lnTo>
                    <a:pt x="124511" y="96082"/>
                  </a:lnTo>
                  <a:lnTo>
                    <a:pt x="124511" y="96082"/>
                  </a:lnTo>
                  <a:close/>
                  <a:moveTo>
                    <a:pt x="122572" y="103068"/>
                  </a:moveTo>
                  <a:lnTo>
                    <a:pt x="122157" y="101339"/>
                  </a:lnTo>
                  <a:lnTo>
                    <a:pt x="121950" y="99610"/>
                  </a:lnTo>
                  <a:lnTo>
                    <a:pt x="122227" y="101339"/>
                  </a:lnTo>
                  <a:lnTo>
                    <a:pt x="122572" y="102999"/>
                  </a:lnTo>
                  <a:lnTo>
                    <a:pt x="122572" y="102999"/>
                  </a:lnTo>
                  <a:close/>
                  <a:moveTo>
                    <a:pt x="15572" y="110747"/>
                  </a:moveTo>
                  <a:lnTo>
                    <a:pt x="14050" y="107911"/>
                  </a:lnTo>
                  <a:lnTo>
                    <a:pt x="13565" y="105005"/>
                  </a:lnTo>
                  <a:lnTo>
                    <a:pt x="14257" y="103760"/>
                  </a:lnTo>
                  <a:lnTo>
                    <a:pt x="13565" y="105005"/>
                  </a:lnTo>
                  <a:lnTo>
                    <a:pt x="14050" y="107911"/>
                  </a:lnTo>
                  <a:lnTo>
                    <a:pt x="15503" y="110747"/>
                  </a:lnTo>
                  <a:lnTo>
                    <a:pt x="15503" y="110747"/>
                  </a:lnTo>
                  <a:close/>
                  <a:moveTo>
                    <a:pt x="118559" y="111854"/>
                  </a:moveTo>
                  <a:lnTo>
                    <a:pt x="119043" y="110332"/>
                  </a:lnTo>
                  <a:lnTo>
                    <a:pt x="119389" y="108741"/>
                  </a:lnTo>
                  <a:lnTo>
                    <a:pt x="119942" y="107288"/>
                  </a:lnTo>
                  <a:lnTo>
                    <a:pt x="119389" y="108741"/>
                  </a:lnTo>
                  <a:lnTo>
                    <a:pt x="119043" y="110262"/>
                  </a:lnTo>
                  <a:lnTo>
                    <a:pt x="118559" y="111784"/>
                  </a:lnTo>
                  <a:lnTo>
                    <a:pt x="118559" y="111784"/>
                  </a:lnTo>
                  <a:close/>
                  <a:moveTo>
                    <a:pt x="32183" y="125688"/>
                  </a:moveTo>
                  <a:lnTo>
                    <a:pt x="29691" y="124097"/>
                  </a:lnTo>
                  <a:lnTo>
                    <a:pt x="19310" y="115312"/>
                  </a:lnTo>
                  <a:lnTo>
                    <a:pt x="29691" y="124097"/>
                  </a:lnTo>
                  <a:lnTo>
                    <a:pt x="32114" y="125688"/>
                  </a:lnTo>
                  <a:lnTo>
                    <a:pt x="32114" y="125688"/>
                  </a:lnTo>
                  <a:close/>
                  <a:moveTo>
                    <a:pt x="98418" y="118356"/>
                  </a:moveTo>
                  <a:lnTo>
                    <a:pt x="97518" y="118356"/>
                  </a:lnTo>
                  <a:cubicBezTo>
                    <a:pt x="97518" y="118356"/>
                    <a:pt x="98418" y="118356"/>
                    <a:pt x="98418" y="118356"/>
                  </a:cubicBezTo>
                  <a:lnTo>
                    <a:pt x="98418" y="118356"/>
                  </a:lnTo>
                  <a:close/>
                  <a:moveTo>
                    <a:pt x="56061" y="123959"/>
                  </a:moveTo>
                  <a:lnTo>
                    <a:pt x="56061" y="123959"/>
                  </a:lnTo>
                  <a:cubicBezTo>
                    <a:pt x="56061" y="123959"/>
                    <a:pt x="58483" y="123613"/>
                    <a:pt x="58483" y="123613"/>
                  </a:cubicBezTo>
                  <a:lnTo>
                    <a:pt x="60767" y="122852"/>
                  </a:lnTo>
                  <a:lnTo>
                    <a:pt x="58552" y="123613"/>
                  </a:lnTo>
                  <a:lnTo>
                    <a:pt x="56130" y="123959"/>
                  </a:lnTo>
                  <a:lnTo>
                    <a:pt x="56130" y="123959"/>
                  </a:lnTo>
                  <a:close/>
                  <a:moveTo>
                    <a:pt x="34951" y="126034"/>
                  </a:moveTo>
                  <a:lnTo>
                    <a:pt x="42634" y="123959"/>
                  </a:lnTo>
                  <a:lnTo>
                    <a:pt x="45956" y="123544"/>
                  </a:lnTo>
                  <a:lnTo>
                    <a:pt x="42634" y="123959"/>
                  </a:lnTo>
                  <a:lnTo>
                    <a:pt x="34951" y="126034"/>
                  </a:lnTo>
                  <a:lnTo>
                    <a:pt x="34951" y="12603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17295054-0536-BF7E-4B52-FE770928B9EF}"/>
                </a:ext>
              </a:extLst>
            </p:cNvPr>
            <p:cNvSpPr/>
            <p:nvPr/>
          </p:nvSpPr>
          <p:spPr>
            <a:xfrm>
              <a:off x="7669596" y="4893334"/>
              <a:ext cx="299668" cy="318759"/>
            </a:xfrm>
            <a:custGeom>
              <a:avLst/>
              <a:gdLst>
                <a:gd name="connsiteX0" fmla="*/ 8582 w 225005"/>
                <a:gd name="connsiteY0" fmla="*/ 8162 h 239340"/>
                <a:gd name="connsiteX1" fmla="*/ 9413 w 225005"/>
                <a:gd name="connsiteY1" fmla="*/ 8439 h 239340"/>
                <a:gd name="connsiteX2" fmla="*/ 17164 w 225005"/>
                <a:gd name="connsiteY2" fmla="*/ 13074 h 239340"/>
                <a:gd name="connsiteX3" fmla="*/ 18964 w 225005"/>
                <a:gd name="connsiteY3" fmla="*/ 13835 h 239340"/>
                <a:gd name="connsiteX4" fmla="*/ 24085 w 225005"/>
                <a:gd name="connsiteY4" fmla="*/ 15149 h 239340"/>
                <a:gd name="connsiteX5" fmla="*/ 25608 w 225005"/>
                <a:gd name="connsiteY5" fmla="*/ 15357 h 239340"/>
                <a:gd name="connsiteX6" fmla="*/ 45333 w 225005"/>
                <a:gd name="connsiteY6" fmla="*/ 15979 h 239340"/>
                <a:gd name="connsiteX7" fmla="*/ 45887 w 225005"/>
                <a:gd name="connsiteY7" fmla="*/ 16187 h 239340"/>
                <a:gd name="connsiteX8" fmla="*/ 46787 w 225005"/>
                <a:gd name="connsiteY8" fmla="*/ 16809 h 239340"/>
                <a:gd name="connsiteX9" fmla="*/ 48794 w 225005"/>
                <a:gd name="connsiteY9" fmla="*/ 18815 h 239340"/>
                <a:gd name="connsiteX10" fmla="*/ 49486 w 225005"/>
                <a:gd name="connsiteY10" fmla="*/ 19714 h 239340"/>
                <a:gd name="connsiteX11" fmla="*/ 52116 w 225005"/>
                <a:gd name="connsiteY11" fmla="*/ 24141 h 239340"/>
                <a:gd name="connsiteX12" fmla="*/ 53085 w 225005"/>
                <a:gd name="connsiteY12" fmla="*/ 25456 h 239340"/>
                <a:gd name="connsiteX13" fmla="*/ 54261 w 225005"/>
                <a:gd name="connsiteY13" fmla="*/ 26701 h 239340"/>
                <a:gd name="connsiteX14" fmla="*/ 54815 w 225005"/>
                <a:gd name="connsiteY14" fmla="*/ 27254 h 239340"/>
                <a:gd name="connsiteX15" fmla="*/ 56407 w 225005"/>
                <a:gd name="connsiteY15" fmla="*/ 28569 h 239340"/>
                <a:gd name="connsiteX16" fmla="*/ 56407 w 225005"/>
                <a:gd name="connsiteY16" fmla="*/ 28776 h 239340"/>
                <a:gd name="connsiteX17" fmla="*/ 56407 w 225005"/>
                <a:gd name="connsiteY17" fmla="*/ 29745 h 239340"/>
                <a:gd name="connsiteX18" fmla="*/ 56545 w 225005"/>
                <a:gd name="connsiteY18" fmla="*/ 31266 h 239340"/>
                <a:gd name="connsiteX19" fmla="*/ 57652 w 225005"/>
                <a:gd name="connsiteY19" fmla="*/ 34379 h 239340"/>
                <a:gd name="connsiteX20" fmla="*/ 58760 w 225005"/>
                <a:gd name="connsiteY20" fmla="*/ 36109 h 239340"/>
                <a:gd name="connsiteX21" fmla="*/ 60698 w 225005"/>
                <a:gd name="connsiteY21" fmla="*/ 38045 h 239340"/>
                <a:gd name="connsiteX22" fmla="*/ 62151 w 225005"/>
                <a:gd name="connsiteY22" fmla="*/ 39083 h 239340"/>
                <a:gd name="connsiteX23" fmla="*/ 63466 w 225005"/>
                <a:gd name="connsiteY23" fmla="*/ 39775 h 239340"/>
                <a:gd name="connsiteX24" fmla="*/ 66996 w 225005"/>
                <a:gd name="connsiteY24" fmla="*/ 41158 h 239340"/>
                <a:gd name="connsiteX25" fmla="*/ 67481 w 225005"/>
                <a:gd name="connsiteY25" fmla="*/ 41435 h 239340"/>
                <a:gd name="connsiteX26" fmla="*/ 67688 w 225005"/>
                <a:gd name="connsiteY26" fmla="*/ 41642 h 239340"/>
                <a:gd name="connsiteX27" fmla="*/ 69418 w 225005"/>
                <a:gd name="connsiteY27" fmla="*/ 43648 h 239340"/>
                <a:gd name="connsiteX28" fmla="*/ 70249 w 225005"/>
                <a:gd name="connsiteY28" fmla="*/ 44409 h 239340"/>
                <a:gd name="connsiteX29" fmla="*/ 71495 w 225005"/>
                <a:gd name="connsiteY29" fmla="*/ 45447 h 239340"/>
                <a:gd name="connsiteX30" fmla="*/ 72464 w 225005"/>
                <a:gd name="connsiteY30" fmla="*/ 46139 h 239340"/>
                <a:gd name="connsiteX31" fmla="*/ 74125 w 225005"/>
                <a:gd name="connsiteY31" fmla="*/ 47107 h 239340"/>
                <a:gd name="connsiteX32" fmla="*/ 74748 w 225005"/>
                <a:gd name="connsiteY32" fmla="*/ 47384 h 239340"/>
                <a:gd name="connsiteX33" fmla="*/ 78070 w 225005"/>
                <a:gd name="connsiteY33" fmla="*/ 48906 h 239340"/>
                <a:gd name="connsiteX34" fmla="*/ 79385 w 225005"/>
                <a:gd name="connsiteY34" fmla="*/ 49597 h 239340"/>
                <a:gd name="connsiteX35" fmla="*/ 86652 w 225005"/>
                <a:gd name="connsiteY35" fmla="*/ 54370 h 239340"/>
                <a:gd name="connsiteX36" fmla="*/ 89628 w 225005"/>
                <a:gd name="connsiteY36" fmla="*/ 56791 h 239340"/>
                <a:gd name="connsiteX37" fmla="*/ 92120 w 225005"/>
                <a:gd name="connsiteY37" fmla="*/ 59558 h 239340"/>
                <a:gd name="connsiteX38" fmla="*/ 101048 w 225005"/>
                <a:gd name="connsiteY38" fmla="*/ 71249 h 239340"/>
                <a:gd name="connsiteX39" fmla="*/ 101602 w 225005"/>
                <a:gd name="connsiteY39" fmla="*/ 71871 h 239340"/>
                <a:gd name="connsiteX40" fmla="*/ 106723 w 225005"/>
                <a:gd name="connsiteY40" fmla="*/ 77128 h 239340"/>
                <a:gd name="connsiteX41" fmla="*/ 107623 w 225005"/>
                <a:gd name="connsiteY41" fmla="*/ 77889 h 239340"/>
                <a:gd name="connsiteX42" fmla="*/ 113714 w 225005"/>
                <a:gd name="connsiteY42" fmla="*/ 82247 h 239340"/>
                <a:gd name="connsiteX43" fmla="*/ 117797 w 225005"/>
                <a:gd name="connsiteY43" fmla="*/ 83561 h 239340"/>
                <a:gd name="connsiteX44" fmla="*/ 121881 w 225005"/>
                <a:gd name="connsiteY44" fmla="*/ 82247 h 239340"/>
                <a:gd name="connsiteX45" fmla="*/ 122088 w 225005"/>
                <a:gd name="connsiteY45" fmla="*/ 82109 h 239340"/>
                <a:gd name="connsiteX46" fmla="*/ 122088 w 225005"/>
                <a:gd name="connsiteY46" fmla="*/ 82109 h 239340"/>
                <a:gd name="connsiteX47" fmla="*/ 122780 w 225005"/>
                <a:gd name="connsiteY47" fmla="*/ 83423 h 239340"/>
                <a:gd name="connsiteX48" fmla="*/ 123888 w 225005"/>
                <a:gd name="connsiteY48" fmla="*/ 84945 h 239340"/>
                <a:gd name="connsiteX49" fmla="*/ 125618 w 225005"/>
                <a:gd name="connsiteY49" fmla="*/ 86605 h 239340"/>
                <a:gd name="connsiteX50" fmla="*/ 127694 w 225005"/>
                <a:gd name="connsiteY50" fmla="*/ 87989 h 239340"/>
                <a:gd name="connsiteX51" fmla="*/ 129217 w 225005"/>
                <a:gd name="connsiteY51" fmla="*/ 88749 h 239340"/>
                <a:gd name="connsiteX52" fmla="*/ 133923 w 225005"/>
                <a:gd name="connsiteY52" fmla="*/ 90479 h 239340"/>
                <a:gd name="connsiteX53" fmla="*/ 135308 w 225005"/>
                <a:gd name="connsiteY53" fmla="*/ 91102 h 239340"/>
                <a:gd name="connsiteX54" fmla="*/ 136345 w 225005"/>
                <a:gd name="connsiteY54" fmla="*/ 91932 h 239340"/>
                <a:gd name="connsiteX55" fmla="*/ 138560 w 225005"/>
                <a:gd name="connsiteY55" fmla="*/ 94975 h 239340"/>
                <a:gd name="connsiteX56" fmla="*/ 140360 w 225005"/>
                <a:gd name="connsiteY56" fmla="*/ 98572 h 239340"/>
                <a:gd name="connsiteX57" fmla="*/ 140983 w 225005"/>
                <a:gd name="connsiteY57" fmla="*/ 99541 h 239340"/>
                <a:gd name="connsiteX58" fmla="*/ 143544 w 225005"/>
                <a:gd name="connsiteY58" fmla="*/ 103068 h 239340"/>
                <a:gd name="connsiteX59" fmla="*/ 145897 w 225005"/>
                <a:gd name="connsiteY59" fmla="*/ 105144 h 239340"/>
                <a:gd name="connsiteX60" fmla="*/ 148596 w 225005"/>
                <a:gd name="connsiteY60" fmla="*/ 106527 h 239340"/>
                <a:gd name="connsiteX61" fmla="*/ 145689 w 225005"/>
                <a:gd name="connsiteY61" fmla="*/ 113998 h 239340"/>
                <a:gd name="connsiteX62" fmla="*/ 152402 w 225005"/>
                <a:gd name="connsiteY62" fmla="*/ 119255 h 239340"/>
                <a:gd name="connsiteX63" fmla="*/ 153302 w 225005"/>
                <a:gd name="connsiteY63" fmla="*/ 119255 h 239340"/>
                <a:gd name="connsiteX64" fmla="*/ 159393 w 225005"/>
                <a:gd name="connsiteY64" fmla="*/ 118494 h 239340"/>
                <a:gd name="connsiteX65" fmla="*/ 161608 w 225005"/>
                <a:gd name="connsiteY65" fmla="*/ 117802 h 239340"/>
                <a:gd name="connsiteX66" fmla="*/ 166660 w 225005"/>
                <a:gd name="connsiteY66" fmla="*/ 115243 h 239340"/>
                <a:gd name="connsiteX67" fmla="*/ 165760 w 225005"/>
                <a:gd name="connsiteY67" fmla="*/ 116142 h 239340"/>
                <a:gd name="connsiteX68" fmla="*/ 163892 w 225005"/>
                <a:gd name="connsiteY68" fmla="*/ 119601 h 239340"/>
                <a:gd name="connsiteX69" fmla="*/ 163684 w 225005"/>
                <a:gd name="connsiteY69" fmla="*/ 120638 h 239340"/>
                <a:gd name="connsiteX70" fmla="*/ 163684 w 225005"/>
                <a:gd name="connsiteY70" fmla="*/ 123267 h 239340"/>
                <a:gd name="connsiteX71" fmla="*/ 163684 w 225005"/>
                <a:gd name="connsiteY71" fmla="*/ 123613 h 239340"/>
                <a:gd name="connsiteX72" fmla="*/ 163684 w 225005"/>
                <a:gd name="connsiteY72" fmla="*/ 124581 h 239340"/>
                <a:gd name="connsiteX73" fmla="*/ 164099 w 225005"/>
                <a:gd name="connsiteY73" fmla="*/ 127348 h 239340"/>
                <a:gd name="connsiteX74" fmla="*/ 164030 w 225005"/>
                <a:gd name="connsiteY74" fmla="*/ 128386 h 239340"/>
                <a:gd name="connsiteX75" fmla="*/ 164030 w 225005"/>
                <a:gd name="connsiteY75" fmla="*/ 128939 h 239340"/>
                <a:gd name="connsiteX76" fmla="*/ 164722 w 225005"/>
                <a:gd name="connsiteY76" fmla="*/ 131983 h 239340"/>
                <a:gd name="connsiteX77" fmla="*/ 166176 w 225005"/>
                <a:gd name="connsiteY77" fmla="*/ 134957 h 239340"/>
                <a:gd name="connsiteX78" fmla="*/ 167629 w 225005"/>
                <a:gd name="connsiteY78" fmla="*/ 136964 h 239340"/>
                <a:gd name="connsiteX79" fmla="*/ 169982 w 225005"/>
                <a:gd name="connsiteY79" fmla="*/ 139177 h 239340"/>
                <a:gd name="connsiteX80" fmla="*/ 171367 w 225005"/>
                <a:gd name="connsiteY80" fmla="*/ 140145 h 239340"/>
                <a:gd name="connsiteX81" fmla="*/ 174204 w 225005"/>
                <a:gd name="connsiteY81" fmla="*/ 141737 h 239340"/>
                <a:gd name="connsiteX82" fmla="*/ 174827 w 225005"/>
                <a:gd name="connsiteY82" fmla="*/ 142082 h 239340"/>
                <a:gd name="connsiteX83" fmla="*/ 177872 w 225005"/>
                <a:gd name="connsiteY83" fmla="*/ 143397 h 239340"/>
                <a:gd name="connsiteX84" fmla="*/ 179049 w 225005"/>
                <a:gd name="connsiteY84" fmla="*/ 143812 h 239340"/>
                <a:gd name="connsiteX85" fmla="*/ 181264 w 225005"/>
                <a:gd name="connsiteY85" fmla="*/ 144296 h 239340"/>
                <a:gd name="connsiteX86" fmla="*/ 181748 w 225005"/>
                <a:gd name="connsiteY86" fmla="*/ 144365 h 239340"/>
                <a:gd name="connsiteX87" fmla="*/ 185140 w 225005"/>
                <a:gd name="connsiteY87" fmla="*/ 144849 h 239340"/>
                <a:gd name="connsiteX88" fmla="*/ 185416 w 225005"/>
                <a:gd name="connsiteY88" fmla="*/ 146717 h 239340"/>
                <a:gd name="connsiteX89" fmla="*/ 185693 w 225005"/>
                <a:gd name="connsiteY89" fmla="*/ 150660 h 239340"/>
                <a:gd name="connsiteX90" fmla="*/ 185762 w 225005"/>
                <a:gd name="connsiteY90" fmla="*/ 151351 h 239340"/>
                <a:gd name="connsiteX91" fmla="*/ 186385 w 225005"/>
                <a:gd name="connsiteY91" fmla="*/ 154672 h 239340"/>
                <a:gd name="connsiteX92" fmla="*/ 186731 w 225005"/>
                <a:gd name="connsiteY92" fmla="*/ 155986 h 239340"/>
                <a:gd name="connsiteX93" fmla="*/ 187354 w 225005"/>
                <a:gd name="connsiteY93" fmla="*/ 157508 h 239340"/>
                <a:gd name="connsiteX94" fmla="*/ 187700 w 225005"/>
                <a:gd name="connsiteY94" fmla="*/ 158338 h 239340"/>
                <a:gd name="connsiteX95" fmla="*/ 188254 w 225005"/>
                <a:gd name="connsiteY95" fmla="*/ 159376 h 239340"/>
                <a:gd name="connsiteX96" fmla="*/ 189223 w 225005"/>
                <a:gd name="connsiteY96" fmla="*/ 160690 h 239340"/>
                <a:gd name="connsiteX97" fmla="*/ 190261 w 225005"/>
                <a:gd name="connsiteY97" fmla="*/ 161797 h 239340"/>
                <a:gd name="connsiteX98" fmla="*/ 190884 w 225005"/>
                <a:gd name="connsiteY98" fmla="*/ 162419 h 239340"/>
                <a:gd name="connsiteX99" fmla="*/ 190123 w 225005"/>
                <a:gd name="connsiteY99" fmla="*/ 163319 h 239340"/>
                <a:gd name="connsiteX100" fmla="*/ 188531 w 225005"/>
                <a:gd name="connsiteY100" fmla="*/ 168299 h 239340"/>
                <a:gd name="connsiteX101" fmla="*/ 188738 w 225005"/>
                <a:gd name="connsiteY101" fmla="*/ 170789 h 239340"/>
                <a:gd name="connsiteX102" fmla="*/ 193306 w 225005"/>
                <a:gd name="connsiteY102" fmla="*/ 176669 h 239340"/>
                <a:gd name="connsiteX103" fmla="*/ 194621 w 225005"/>
                <a:gd name="connsiteY103" fmla="*/ 177153 h 239340"/>
                <a:gd name="connsiteX104" fmla="*/ 196974 w 225005"/>
                <a:gd name="connsiteY104" fmla="*/ 177568 h 239340"/>
                <a:gd name="connsiteX105" fmla="*/ 201265 w 225005"/>
                <a:gd name="connsiteY105" fmla="*/ 176116 h 239340"/>
                <a:gd name="connsiteX106" fmla="*/ 202788 w 225005"/>
                <a:gd name="connsiteY106" fmla="*/ 174940 h 239340"/>
                <a:gd name="connsiteX107" fmla="*/ 203549 w 225005"/>
                <a:gd name="connsiteY107" fmla="*/ 174248 h 239340"/>
                <a:gd name="connsiteX108" fmla="*/ 204726 w 225005"/>
                <a:gd name="connsiteY108" fmla="*/ 173003 h 239340"/>
                <a:gd name="connsiteX109" fmla="*/ 207079 w 225005"/>
                <a:gd name="connsiteY109" fmla="*/ 172588 h 239340"/>
                <a:gd name="connsiteX110" fmla="*/ 209640 w 225005"/>
                <a:gd name="connsiteY110" fmla="*/ 173695 h 239340"/>
                <a:gd name="connsiteX111" fmla="*/ 213031 w 225005"/>
                <a:gd name="connsiteY111" fmla="*/ 176876 h 239340"/>
                <a:gd name="connsiteX112" fmla="*/ 217184 w 225005"/>
                <a:gd name="connsiteY112" fmla="*/ 182549 h 239340"/>
                <a:gd name="connsiteX113" fmla="*/ 216907 w 225005"/>
                <a:gd name="connsiteY113" fmla="*/ 183171 h 239340"/>
                <a:gd name="connsiteX114" fmla="*/ 216561 w 225005"/>
                <a:gd name="connsiteY114" fmla="*/ 183794 h 239340"/>
                <a:gd name="connsiteX115" fmla="*/ 216146 w 225005"/>
                <a:gd name="connsiteY115" fmla="*/ 184416 h 239340"/>
                <a:gd name="connsiteX116" fmla="*/ 215731 w 225005"/>
                <a:gd name="connsiteY116" fmla="*/ 185108 h 239340"/>
                <a:gd name="connsiteX117" fmla="*/ 215177 w 225005"/>
                <a:gd name="connsiteY117" fmla="*/ 186146 h 239340"/>
                <a:gd name="connsiteX118" fmla="*/ 214485 w 225005"/>
                <a:gd name="connsiteY118" fmla="*/ 187944 h 239340"/>
                <a:gd name="connsiteX119" fmla="*/ 214139 w 225005"/>
                <a:gd name="connsiteY119" fmla="*/ 189535 h 239340"/>
                <a:gd name="connsiteX120" fmla="*/ 214000 w 225005"/>
                <a:gd name="connsiteY120" fmla="*/ 191403 h 239340"/>
                <a:gd name="connsiteX121" fmla="*/ 214000 w 225005"/>
                <a:gd name="connsiteY121" fmla="*/ 192855 h 239340"/>
                <a:gd name="connsiteX122" fmla="*/ 214485 w 225005"/>
                <a:gd name="connsiteY122" fmla="*/ 194793 h 239340"/>
                <a:gd name="connsiteX123" fmla="*/ 214969 w 225005"/>
                <a:gd name="connsiteY123" fmla="*/ 196245 h 239340"/>
                <a:gd name="connsiteX124" fmla="*/ 215108 w 225005"/>
                <a:gd name="connsiteY124" fmla="*/ 196660 h 239340"/>
                <a:gd name="connsiteX125" fmla="*/ 215108 w 225005"/>
                <a:gd name="connsiteY125" fmla="*/ 197075 h 239340"/>
                <a:gd name="connsiteX126" fmla="*/ 214139 w 225005"/>
                <a:gd name="connsiteY126" fmla="*/ 201156 h 239340"/>
                <a:gd name="connsiteX127" fmla="*/ 214000 w 225005"/>
                <a:gd name="connsiteY127" fmla="*/ 201917 h 239340"/>
                <a:gd name="connsiteX128" fmla="*/ 213724 w 225005"/>
                <a:gd name="connsiteY128" fmla="*/ 204200 h 239340"/>
                <a:gd name="connsiteX129" fmla="*/ 213724 w 225005"/>
                <a:gd name="connsiteY129" fmla="*/ 205238 h 239340"/>
                <a:gd name="connsiteX130" fmla="*/ 214554 w 225005"/>
                <a:gd name="connsiteY130" fmla="*/ 226405 h 239340"/>
                <a:gd name="connsiteX131" fmla="*/ 214208 w 225005"/>
                <a:gd name="connsiteY131" fmla="*/ 226266 h 239340"/>
                <a:gd name="connsiteX132" fmla="*/ 212893 w 225005"/>
                <a:gd name="connsiteY132" fmla="*/ 225782 h 239340"/>
                <a:gd name="connsiteX133" fmla="*/ 210471 w 225005"/>
                <a:gd name="connsiteY133" fmla="*/ 225367 h 239340"/>
                <a:gd name="connsiteX134" fmla="*/ 207979 w 225005"/>
                <a:gd name="connsiteY134" fmla="*/ 225851 h 239340"/>
                <a:gd name="connsiteX135" fmla="*/ 206664 w 225005"/>
                <a:gd name="connsiteY135" fmla="*/ 226336 h 239340"/>
                <a:gd name="connsiteX136" fmla="*/ 204103 w 225005"/>
                <a:gd name="connsiteY136" fmla="*/ 228065 h 239340"/>
                <a:gd name="connsiteX137" fmla="*/ 203757 w 225005"/>
                <a:gd name="connsiteY137" fmla="*/ 228411 h 239340"/>
                <a:gd name="connsiteX138" fmla="*/ 199258 w 225005"/>
                <a:gd name="connsiteY138" fmla="*/ 225713 h 239340"/>
                <a:gd name="connsiteX139" fmla="*/ 195659 w 225005"/>
                <a:gd name="connsiteY139" fmla="*/ 224745 h 239340"/>
                <a:gd name="connsiteX140" fmla="*/ 192476 w 225005"/>
                <a:gd name="connsiteY140" fmla="*/ 225506 h 239340"/>
                <a:gd name="connsiteX141" fmla="*/ 191507 w 225005"/>
                <a:gd name="connsiteY141" fmla="*/ 226128 h 239340"/>
                <a:gd name="connsiteX142" fmla="*/ 184378 w 225005"/>
                <a:gd name="connsiteY142" fmla="*/ 218173 h 239340"/>
                <a:gd name="connsiteX143" fmla="*/ 183547 w 225005"/>
                <a:gd name="connsiteY143" fmla="*/ 217412 h 239340"/>
                <a:gd name="connsiteX144" fmla="*/ 177042 w 225005"/>
                <a:gd name="connsiteY144" fmla="*/ 212224 h 239340"/>
                <a:gd name="connsiteX145" fmla="*/ 176488 w 225005"/>
                <a:gd name="connsiteY145" fmla="*/ 211809 h 239340"/>
                <a:gd name="connsiteX146" fmla="*/ 162715 w 225005"/>
                <a:gd name="connsiteY146" fmla="*/ 202816 h 239340"/>
                <a:gd name="connsiteX147" fmla="*/ 156971 w 225005"/>
                <a:gd name="connsiteY147" fmla="*/ 198182 h 239340"/>
                <a:gd name="connsiteX148" fmla="*/ 154963 w 225005"/>
                <a:gd name="connsiteY148" fmla="*/ 195830 h 239340"/>
                <a:gd name="connsiteX149" fmla="*/ 150603 w 225005"/>
                <a:gd name="connsiteY149" fmla="*/ 189674 h 239340"/>
                <a:gd name="connsiteX150" fmla="*/ 150119 w 225005"/>
                <a:gd name="connsiteY150" fmla="*/ 189051 h 239340"/>
                <a:gd name="connsiteX151" fmla="*/ 147489 w 225005"/>
                <a:gd name="connsiteY151" fmla="*/ 186146 h 239340"/>
                <a:gd name="connsiteX152" fmla="*/ 146727 w 225005"/>
                <a:gd name="connsiteY152" fmla="*/ 185385 h 239340"/>
                <a:gd name="connsiteX153" fmla="*/ 140291 w 225005"/>
                <a:gd name="connsiteY153" fmla="*/ 180197 h 239340"/>
                <a:gd name="connsiteX154" fmla="*/ 137868 w 225005"/>
                <a:gd name="connsiteY154" fmla="*/ 177983 h 239340"/>
                <a:gd name="connsiteX155" fmla="*/ 133023 w 225005"/>
                <a:gd name="connsiteY155" fmla="*/ 171550 h 239340"/>
                <a:gd name="connsiteX156" fmla="*/ 132608 w 225005"/>
                <a:gd name="connsiteY156" fmla="*/ 171066 h 239340"/>
                <a:gd name="connsiteX157" fmla="*/ 127279 w 225005"/>
                <a:gd name="connsiteY157" fmla="*/ 165255 h 239340"/>
                <a:gd name="connsiteX158" fmla="*/ 125410 w 225005"/>
                <a:gd name="connsiteY158" fmla="*/ 162696 h 239340"/>
                <a:gd name="connsiteX159" fmla="*/ 124372 w 225005"/>
                <a:gd name="connsiteY159" fmla="*/ 160344 h 239340"/>
                <a:gd name="connsiteX160" fmla="*/ 122572 w 225005"/>
                <a:gd name="connsiteY160" fmla="*/ 153911 h 239340"/>
                <a:gd name="connsiteX161" fmla="*/ 122088 w 225005"/>
                <a:gd name="connsiteY161" fmla="*/ 152735 h 239340"/>
                <a:gd name="connsiteX162" fmla="*/ 110945 w 225005"/>
                <a:gd name="connsiteY162" fmla="*/ 130115 h 239340"/>
                <a:gd name="connsiteX163" fmla="*/ 109976 w 225005"/>
                <a:gd name="connsiteY163" fmla="*/ 128663 h 239340"/>
                <a:gd name="connsiteX164" fmla="*/ 103539 w 225005"/>
                <a:gd name="connsiteY164" fmla="*/ 121123 h 239340"/>
                <a:gd name="connsiteX165" fmla="*/ 99318 w 225005"/>
                <a:gd name="connsiteY165" fmla="*/ 114828 h 239340"/>
                <a:gd name="connsiteX166" fmla="*/ 98833 w 225005"/>
                <a:gd name="connsiteY166" fmla="*/ 114205 h 239340"/>
                <a:gd name="connsiteX167" fmla="*/ 96480 w 225005"/>
                <a:gd name="connsiteY167" fmla="*/ 111439 h 239340"/>
                <a:gd name="connsiteX168" fmla="*/ 95096 w 225005"/>
                <a:gd name="connsiteY168" fmla="*/ 110193 h 239340"/>
                <a:gd name="connsiteX169" fmla="*/ 88867 w 225005"/>
                <a:gd name="connsiteY169" fmla="*/ 106043 h 239340"/>
                <a:gd name="connsiteX170" fmla="*/ 88036 w 225005"/>
                <a:gd name="connsiteY170" fmla="*/ 104936 h 239340"/>
                <a:gd name="connsiteX171" fmla="*/ 87136 w 225005"/>
                <a:gd name="connsiteY171" fmla="*/ 102792 h 239340"/>
                <a:gd name="connsiteX172" fmla="*/ 83191 w 225005"/>
                <a:gd name="connsiteY172" fmla="*/ 90410 h 239340"/>
                <a:gd name="connsiteX173" fmla="*/ 82984 w 225005"/>
                <a:gd name="connsiteY173" fmla="*/ 89925 h 239340"/>
                <a:gd name="connsiteX174" fmla="*/ 80008 w 225005"/>
                <a:gd name="connsiteY174" fmla="*/ 82455 h 239340"/>
                <a:gd name="connsiteX175" fmla="*/ 79246 w 225005"/>
                <a:gd name="connsiteY175" fmla="*/ 81071 h 239340"/>
                <a:gd name="connsiteX176" fmla="*/ 74817 w 225005"/>
                <a:gd name="connsiteY176" fmla="*/ 74638 h 239340"/>
                <a:gd name="connsiteX177" fmla="*/ 73433 w 225005"/>
                <a:gd name="connsiteY177" fmla="*/ 73185 h 239340"/>
                <a:gd name="connsiteX178" fmla="*/ 66581 w 225005"/>
                <a:gd name="connsiteY178" fmla="*/ 67721 h 239340"/>
                <a:gd name="connsiteX179" fmla="*/ 65058 w 225005"/>
                <a:gd name="connsiteY179" fmla="*/ 66822 h 239340"/>
                <a:gd name="connsiteX180" fmla="*/ 58829 w 225005"/>
                <a:gd name="connsiteY180" fmla="*/ 64054 h 239340"/>
                <a:gd name="connsiteX181" fmla="*/ 57791 w 225005"/>
                <a:gd name="connsiteY181" fmla="*/ 63363 h 239340"/>
                <a:gd name="connsiteX182" fmla="*/ 57376 w 225005"/>
                <a:gd name="connsiteY182" fmla="*/ 62671 h 239340"/>
                <a:gd name="connsiteX183" fmla="*/ 57376 w 225005"/>
                <a:gd name="connsiteY183" fmla="*/ 62256 h 239340"/>
                <a:gd name="connsiteX184" fmla="*/ 57099 w 225005"/>
                <a:gd name="connsiteY184" fmla="*/ 60596 h 239340"/>
                <a:gd name="connsiteX185" fmla="*/ 57099 w 225005"/>
                <a:gd name="connsiteY185" fmla="*/ 60181 h 239340"/>
                <a:gd name="connsiteX186" fmla="*/ 56753 w 225005"/>
                <a:gd name="connsiteY186" fmla="*/ 58313 h 239340"/>
                <a:gd name="connsiteX187" fmla="*/ 56130 w 225005"/>
                <a:gd name="connsiteY187" fmla="*/ 56446 h 239340"/>
                <a:gd name="connsiteX188" fmla="*/ 55300 w 225005"/>
                <a:gd name="connsiteY188" fmla="*/ 54716 h 239340"/>
                <a:gd name="connsiteX189" fmla="*/ 54054 w 225005"/>
                <a:gd name="connsiteY189" fmla="*/ 52918 h 239340"/>
                <a:gd name="connsiteX190" fmla="*/ 52877 w 225005"/>
                <a:gd name="connsiteY190" fmla="*/ 51742 h 239340"/>
                <a:gd name="connsiteX191" fmla="*/ 51978 w 225005"/>
                <a:gd name="connsiteY191" fmla="*/ 50981 h 239340"/>
                <a:gd name="connsiteX192" fmla="*/ 49348 w 225005"/>
                <a:gd name="connsiteY192" fmla="*/ 49044 h 239340"/>
                <a:gd name="connsiteX193" fmla="*/ 48932 w 225005"/>
                <a:gd name="connsiteY193" fmla="*/ 48629 h 239340"/>
                <a:gd name="connsiteX194" fmla="*/ 42703 w 225005"/>
                <a:gd name="connsiteY194" fmla="*/ 39290 h 239340"/>
                <a:gd name="connsiteX195" fmla="*/ 41457 w 225005"/>
                <a:gd name="connsiteY195" fmla="*/ 37838 h 239340"/>
                <a:gd name="connsiteX196" fmla="*/ 38481 w 225005"/>
                <a:gd name="connsiteY196" fmla="*/ 35348 h 239340"/>
                <a:gd name="connsiteX197" fmla="*/ 36543 w 225005"/>
                <a:gd name="connsiteY197" fmla="*/ 34172 h 239340"/>
                <a:gd name="connsiteX198" fmla="*/ 34675 w 225005"/>
                <a:gd name="connsiteY198" fmla="*/ 33480 h 239340"/>
                <a:gd name="connsiteX199" fmla="*/ 33498 w 225005"/>
                <a:gd name="connsiteY199" fmla="*/ 33134 h 239340"/>
                <a:gd name="connsiteX200" fmla="*/ 30314 w 225005"/>
                <a:gd name="connsiteY200" fmla="*/ 32511 h 239340"/>
                <a:gd name="connsiteX201" fmla="*/ 30107 w 225005"/>
                <a:gd name="connsiteY201" fmla="*/ 32511 h 239340"/>
                <a:gd name="connsiteX202" fmla="*/ 29899 w 225005"/>
                <a:gd name="connsiteY202" fmla="*/ 32235 h 239340"/>
                <a:gd name="connsiteX203" fmla="*/ 27823 w 225005"/>
                <a:gd name="connsiteY203" fmla="*/ 29675 h 239340"/>
                <a:gd name="connsiteX204" fmla="*/ 27407 w 225005"/>
                <a:gd name="connsiteY204" fmla="*/ 29191 h 239340"/>
                <a:gd name="connsiteX205" fmla="*/ 14673 w 225005"/>
                <a:gd name="connsiteY205" fmla="*/ 16187 h 239340"/>
                <a:gd name="connsiteX206" fmla="*/ 10174 w 225005"/>
                <a:gd name="connsiteY206" fmla="*/ 10584 h 239340"/>
                <a:gd name="connsiteX207" fmla="*/ 8582 w 225005"/>
                <a:gd name="connsiteY207" fmla="*/ 8024 h 239340"/>
                <a:gd name="connsiteX208" fmla="*/ 3114 w 225005"/>
                <a:gd name="connsiteY208" fmla="*/ 277 h 239340"/>
                <a:gd name="connsiteX209" fmla="*/ 1453 w 225005"/>
                <a:gd name="connsiteY209" fmla="*/ 1591 h 239340"/>
                <a:gd name="connsiteX210" fmla="*/ 969 w 225005"/>
                <a:gd name="connsiteY210" fmla="*/ 4012 h 239340"/>
                <a:gd name="connsiteX211" fmla="*/ 0 w 225005"/>
                <a:gd name="connsiteY211" fmla="*/ 7263 h 239340"/>
                <a:gd name="connsiteX212" fmla="*/ 4637 w 225005"/>
                <a:gd name="connsiteY212" fmla="*/ 14595 h 239340"/>
                <a:gd name="connsiteX213" fmla="*/ 9620 w 225005"/>
                <a:gd name="connsiteY213" fmla="*/ 20752 h 239340"/>
                <a:gd name="connsiteX214" fmla="*/ 22563 w 225005"/>
                <a:gd name="connsiteY214" fmla="*/ 33964 h 239340"/>
                <a:gd name="connsiteX215" fmla="*/ 25054 w 225005"/>
                <a:gd name="connsiteY215" fmla="*/ 37077 h 239340"/>
                <a:gd name="connsiteX216" fmla="*/ 26508 w 225005"/>
                <a:gd name="connsiteY216" fmla="*/ 38322 h 239340"/>
                <a:gd name="connsiteX217" fmla="*/ 28307 w 225005"/>
                <a:gd name="connsiteY217" fmla="*/ 39083 h 239340"/>
                <a:gd name="connsiteX218" fmla="*/ 32183 w 225005"/>
                <a:gd name="connsiteY218" fmla="*/ 39844 h 239340"/>
                <a:gd name="connsiteX219" fmla="*/ 34052 w 225005"/>
                <a:gd name="connsiteY219" fmla="*/ 40536 h 239340"/>
                <a:gd name="connsiteX220" fmla="*/ 37028 w 225005"/>
                <a:gd name="connsiteY220" fmla="*/ 43026 h 239340"/>
                <a:gd name="connsiteX221" fmla="*/ 43741 w 225005"/>
                <a:gd name="connsiteY221" fmla="*/ 53056 h 239340"/>
                <a:gd name="connsiteX222" fmla="*/ 45056 w 225005"/>
                <a:gd name="connsiteY222" fmla="*/ 54301 h 239340"/>
                <a:gd name="connsiteX223" fmla="*/ 48032 w 225005"/>
                <a:gd name="connsiteY223" fmla="*/ 56446 h 239340"/>
                <a:gd name="connsiteX224" fmla="*/ 49209 w 225005"/>
                <a:gd name="connsiteY224" fmla="*/ 57621 h 239340"/>
                <a:gd name="connsiteX225" fmla="*/ 50039 w 225005"/>
                <a:gd name="connsiteY225" fmla="*/ 59351 h 239340"/>
                <a:gd name="connsiteX226" fmla="*/ 50385 w 225005"/>
                <a:gd name="connsiteY226" fmla="*/ 61219 h 239340"/>
                <a:gd name="connsiteX227" fmla="*/ 50593 w 225005"/>
                <a:gd name="connsiteY227" fmla="*/ 63155 h 239340"/>
                <a:gd name="connsiteX228" fmla="*/ 51009 w 225005"/>
                <a:gd name="connsiteY228" fmla="*/ 65092 h 239340"/>
                <a:gd name="connsiteX229" fmla="*/ 52946 w 225005"/>
                <a:gd name="connsiteY229" fmla="*/ 68136 h 239340"/>
                <a:gd name="connsiteX230" fmla="*/ 55715 w 225005"/>
                <a:gd name="connsiteY230" fmla="*/ 69934 h 239340"/>
                <a:gd name="connsiteX231" fmla="*/ 62428 w 225005"/>
                <a:gd name="connsiteY231" fmla="*/ 72909 h 239340"/>
                <a:gd name="connsiteX232" fmla="*/ 69280 w 225005"/>
                <a:gd name="connsiteY232" fmla="*/ 78373 h 239340"/>
                <a:gd name="connsiteX233" fmla="*/ 73710 w 225005"/>
                <a:gd name="connsiteY233" fmla="*/ 84807 h 239340"/>
                <a:gd name="connsiteX234" fmla="*/ 76686 w 225005"/>
                <a:gd name="connsiteY234" fmla="*/ 92277 h 239340"/>
                <a:gd name="connsiteX235" fmla="*/ 80700 w 225005"/>
                <a:gd name="connsiteY235" fmla="*/ 104936 h 239340"/>
                <a:gd name="connsiteX236" fmla="*/ 82015 w 225005"/>
                <a:gd name="connsiteY236" fmla="*/ 108187 h 239340"/>
                <a:gd name="connsiteX237" fmla="*/ 84091 w 225005"/>
                <a:gd name="connsiteY237" fmla="*/ 110954 h 239340"/>
                <a:gd name="connsiteX238" fmla="*/ 91289 w 225005"/>
                <a:gd name="connsiteY238" fmla="*/ 115797 h 239340"/>
                <a:gd name="connsiteX239" fmla="*/ 93642 w 225005"/>
                <a:gd name="connsiteY239" fmla="*/ 118563 h 239340"/>
                <a:gd name="connsiteX240" fmla="*/ 98141 w 225005"/>
                <a:gd name="connsiteY240" fmla="*/ 125204 h 239340"/>
                <a:gd name="connsiteX241" fmla="*/ 104854 w 225005"/>
                <a:gd name="connsiteY241" fmla="*/ 133021 h 239340"/>
                <a:gd name="connsiteX242" fmla="*/ 115998 w 225005"/>
                <a:gd name="connsiteY242" fmla="*/ 155640 h 239340"/>
                <a:gd name="connsiteX243" fmla="*/ 117935 w 225005"/>
                <a:gd name="connsiteY243" fmla="*/ 162557 h 239340"/>
                <a:gd name="connsiteX244" fmla="*/ 119527 w 225005"/>
                <a:gd name="connsiteY244" fmla="*/ 166016 h 239340"/>
                <a:gd name="connsiteX245" fmla="*/ 122019 w 225005"/>
                <a:gd name="connsiteY245" fmla="*/ 169475 h 239340"/>
                <a:gd name="connsiteX246" fmla="*/ 127625 w 225005"/>
                <a:gd name="connsiteY246" fmla="*/ 175562 h 239340"/>
                <a:gd name="connsiteX247" fmla="*/ 132816 w 225005"/>
                <a:gd name="connsiteY247" fmla="*/ 182479 h 239340"/>
                <a:gd name="connsiteX248" fmla="*/ 135861 w 225005"/>
                <a:gd name="connsiteY248" fmla="*/ 185316 h 239340"/>
                <a:gd name="connsiteX249" fmla="*/ 142505 w 225005"/>
                <a:gd name="connsiteY249" fmla="*/ 190711 h 239340"/>
                <a:gd name="connsiteX250" fmla="*/ 145135 w 225005"/>
                <a:gd name="connsiteY250" fmla="*/ 193617 h 239340"/>
                <a:gd name="connsiteX251" fmla="*/ 149704 w 225005"/>
                <a:gd name="connsiteY251" fmla="*/ 200050 h 239340"/>
                <a:gd name="connsiteX252" fmla="*/ 152334 w 225005"/>
                <a:gd name="connsiteY252" fmla="*/ 203093 h 239340"/>
                <a:gd name="connsiteX253" fmla="*/ 158839 w 225005"/>
                <a:gd name="connsiteY253" fmla="*/ 208350 h 239340"/>
                <a:gd name="connsiteX254" fmla="*/ 172958 w 225005"/>
                <a:gd name="connsiteY254" fmla="*/ 217550 h 239340"/>
                <a:gd name="connsiteX255" fmla="*/ 179464 w 225005"/>
                <a:gd name="connsiteY255" fmla="*/ 222738 h 239340"/>
                <a:gd name="connsiteX256" fmla="*/ 192130 w 225005"/>
                <a:gd name="connsiteY256" fmla="*/ 236850 h 239340"/>
                <a:gd name="connsiteX257" fmla="*/ 195521 w 225005"/>
                <a:gd name="connsiteY257" fmla="*/ 239340 h 239340"/>
                <a:gd name="connsiteX258" fmla="*/ 196213 w 225005"/>
                <a:gd name="connsiteY258" fmla="*/ 238164 h 239340"/>
                <a:gd name="connsiteX259" fmla="*/ 195729 w 225005"/>
                <a:gd name="connsiteY259" fmla="*/ 234982 h 239340"/>
                <a:gd name="connsiteX260" fmla="*/ 195936 w 225005"/>
                <a:gd name="connsiteY260" fmla="*/ 231524 h 239340"/>
                <a:gd name="connsiteX261" fmla="*/ 200919 w 225005"/>
                <a:gd name="connsiteY261" fmla="*/ 234498 h 239340"/>
                <a:gd name="connsiteX262" fmla="*/ 203619 w 225005"/>
                <a:gd name="connsiteY262" fmla="*/ 235674 h 239340"/>
                <a:gd name="connsiteX263" fmla="*/ 206110 w 225005"/>
                <a:gd name="connsiteY263" fmla="*/ 235674 h 239340"/>
                <a:gd name="connsiteX264" fmla="*/ 207287 w 225005"/>
                <a:gd name="connsiteY264" fmla="*/ 234982 h 239340"/>
                <a:gd name="connsiteX265" fmla="*/ 209433 w 225005"/>
                <a:gd name="connsiteY265" fmla="*/ 232630 h 239340"/>
                <a:gd name="connsiteX266" fmla="*/ 210747 w 225005"/>
                <a:gd name="connsiteY266" fmla="*/ 232146 h 239340"/>
                <a:gd name="connsiteX267" fmla="*/ 212062 w 225005"/>
                <a:gd name="connsiteY267" fmla="*/ 232630 h 239340"/>
                <a:gd name="connsiteX268" fmla="*/ 213170 w 225005"/>
                <a:gd name="connsiteY268" fmla="*/ 233806 h 239340"/>
                <a:gd name="connsiteX269" fmla="*/ 214208 w 225005"/>
                <a:gd name="connsiteY269" fmla="*/ 235121 h 239340"/>
                <a:gd name="connsiteX270" fmla="*/ 215246 w 225005"/>
                <a:gd name="connsiteY270" fmla="*/ 236020 h 239340"/>
                <a:gd name="connsiteX271" fmla="*/ 216976 w 225005"/>
                <a:gd name="connsiteY271" fmla="*/ 237057 h 239340"/>
                <a:gd name="connsiteX272" fmla="*/ 218153 w 225005"/>
                <a:gd name="connsiteY272" fmla="*/ 237542 h 239340"/>
                <a:gd name="connsiteX273" fmla="*/ 219122 w 225005"/>
                <a:gd name="connsiteY273" fmla="*/ 236919 h 239340"/>
                <a:gd name="connsiteX274" fmla="*/ 220368 w 225005"/>
                <a:gd name="connsiteY274" fmla="*/ 234775 h 239340"/>
                <a:gd name="connsiteX275" fmla="*/ 221406 w 225005"/>
                <a:gd name="connsiteY275" fmla="*/ 231178 h 239340"/>
                <a:gd name="connsiteX276" fmla="*/ 221752 w 225005"/>
                <a:gd name="connsiteY276" fmla="*/ 226958 h 239340"/>
                <a:gd name="connsiteX277" fmla="*/ 220922 w 225005"/>
                <a:gd name="connsiteY277" fmla="*/ 204892 h 239340"/>
                <a:gd name="connsiteX278" fmla="*/ 221198 w 225005"/>
                <a:gd name="connsiteY278" fmla="*/ 202609 h 239340"/>
                <a:gd name="connsiteX279" fmla="*/ 222237 w 225005"/>
                <a:gd name="connsiteY279" fmla="*/ 198113 h 239340"/>
                <a:gd name="connsiteX280" fmla="*/ 222444 w 225005"/>
                <a:gd name="connsiteY280" fmla="*/ 195899 h 239340"/>
                <a:gd name="connsiteX281" fmla="*/ 222167 w 225005"/>
                <a:gd name="connsiteY281" fmla="*/ 194793 h 239340"/>
                <a:gd name="connsiteX282" fmla="*/ 221752 w 225005"/>
                <a:gd name="connsiteY282" fmla="*/ 193685 h 239340"/>
                <a:gd name="connsiteX283" fmla="*/ 221337 w 225005"/>
                <a:gd name="connsiteY283" fmla="*/ 192440 h 239340"/>
                <a:gd name="connsiteX284" fmla="*/ 221337 w 225005"/>
                <a:gd name="connsiteY284" fmla="*/ 190988 h 239340"/>
                <a:gd name="connsiteX285" fmla="*/ 221613 w 225005"/>
                <a:gd name="connsiteY285" fmla="*/ 189397 h 239340"/>
                <a:gd name="connsiteX286" fmla="*/ 222167 w 225005"/>
                <a:gd name="connsiteY286" fmla="*/ 188359 h 239340"/>
                <a:gd name="connsiteX287" fmla="*/ 222859 w 225005"/>
                <a:gd name="connsiteY287" fmla="*/ 187322 h 239340"/>
                <a:gd name="connsiteX288" fmla="*/ 223552 w 225005"/>
                <a:gd name="connsiteY288" fmla="*/ 186007 h 239340"/>
                <a:gd name="connsiteX289" fmla="*/ 224659 w 225005"/>
                <a:gd name="connsiteY289" fmla="*/ 183517 h 239340"/>
                <a:gd name="connsiteX290" fmla="*/ 225005 w 225005"/>
                <a:gd name="connsiteY290" fmla="*/ 181788 h 239340"/>
                <a:gd name="connsiteX291" fmla="*/ 224313 w 225005"/>
                <a:gd name="connsiteY291" fmla="*/ 179920 h 239340"/>
                <a:gd name="connsiteX292" fmla="*/ 218637 w 225005"/>
                <a:gd name="connsiteY292" fmla="*/ 172173 h 239340"/>
                <a:gd name="connsiteX293" fmla="*/ 213862 w 225005"/>
                <a:gd name="connsiteY293" fmla="*/ 167677 h 239340"/>
                <a:gd name="connsiteX294" fmla="*/ 208256 w 225005"/>
                <a:gd name="connsiteY294" fmla="*/ 165255 h 239340"/>
                <a:gd name="connsiteX295" fmla="*/ 201819 w 225005"/>
                <a:gd name="connsiteY295" fmla="*/ 166431 h 239340"/>
                <a:gd name="connsiteX296" fmla="*/ 200504 w 225005"/>
                <a:gd name="connsiteY296" fmla="*/ 167677 h 239340"/>
                <a:gd name="connsiteX297" fmla="*/ 198912 w 225005"/>
                <a:gd name="connsiteY297" fmla="*/ 169406 h 239340"/>
                <a:gd name="connsiteX298" fmla="*/ 197390 w 225005"/>
                <a:gd name="connsiteY298" fmla="*/ 170582 h 239340"/>
                <a:gd name="connsiteX299" fmla="*/ 196075 w 225005"/>
                <a:gd name="connsiteY299" fmla="*/ 170098 h 239340"/>
                <a:gd name="connsiteX300" fmla="*/ 195867 w 225005"/>
                <a:gd name="connsiteY300" fmla="*/ 167607 h 239340"/>
                <a:gd name="connsiteX301" fmla="*/ 197597 w 225005"/>
                <a:gd name="connsiteY301" fmla="*/ 165532 h 239340"/>
                <a:gd name="connsiteX302" fmla="*/ 199604 w 225005"/>
                <a:gd name="connsiteY302" fmla="*/ 163457 h 239340"/>
                <a:gd name="connsiteX303" fmla="*/ 200297 w 225005"/>
                <a:gd name="connsiteY303" fmla="*/ 161036 h 239340"/>
                <a:gd name="connsiteX304" fmla="*/ 199812 w 225005"/>
                <a:gd name="connsiteY304" fmla="*/ 159791 h 239340"/>
                <a:gd name="connsiteX305" fmla="*/ 198982 w 225005"/>
                <a:gd name="connsiteY305" fmla="*/ 159168 h 239340"/>
                <a:gd name="connsiteX306" fmla="*/ 197874 w 225005"/>
                <a:gd name="connsiteY306" fmla="*/ 158684 h 239340"/>
                <a:gd name="connsiteX307" fmla="*/ 196767 w 225005"/>
                <a:gd name="connsiteY307" fmla="*/ 157992 h 239340"/>
                <a:gd name="connsiteX308" fmla="*/ 195521 w 225005"/>
                <a:gd name="connsiteY308" fmla="*/ 156747 h 239340"/>
                <a:gd name="connsiteX309" fmla="*/ 194691 w 225005"/>
                <a:gd name="connsiteY309" fmla="*/ 155848 h 239340"/>
                <a:gd name="connsiteX310" fmla="*/ 194137 w 225005"/>
                <a:gd name="connsiteY310" fmla="*/ 154810 h 239340"/>
                <a:gd name="connsiteX311" fmla="*/ 193514 w 225005"/>
                <a:gd name="connsiteY311" fmla="*/ 153288 h 239340"/>
                <a:gd name="connsiteX312" fmla="*/ 192891 w 225005"/>
                <a:gd name="connsiteY312" fmla="*/ 149968 h 239340"/>
                <a:gd name="connsiteX313" fmla="*/ 192545 w 225005"/>
                <a:gd name="connsiteY313" fmla="*/ 145748 h 239340"/>
                <a:gd name="connsiteX314" fmla="*/ 191922 w 225005"/>
                <a:gd name="connsiteY314" fmla="*/ 141667 h 239340"/>
                <a:gd name="connsiteX315" fmla="*/ 190469 w 225005"/>
                <a:gd name="connsiteY315" fmla="*/ 138762 h 239340"/>
                <a:gd name="connsiteX316" fmla="*/ 188877 w 225005"/>
                <a:gd name="connsiteY316" fmla="*/ 138209 h 239340"/>
                <a:gd name="connsiteX317" fmla="*/ 183063 w 225005"/>
                <a:gd name="connsiteY317" fmla="*/ 137379 h 239340"/>
                <a:gd name="connsiteX318" fmla="*/ 180848 w 225005"/>
                <a:gd name="connsiteY318" fmla="*/ 136894 h 239340"/>
                <a:gd name="connsiteX319" fmla="*/ 177803 w 225005"/>
                <a:gd name="connsiteY319" fmla="*/ 135580 h 239340"/>
                <a:gd name="connsiteX320" fmla="*/ 174965 w 225005"/>
                <a:gd name="connsiteY320" fmla="*/ 133989 h 239340"/>
                <a:gd name="connsiteX321" fmla="*/ 172612 w 225005"/>
                <a:gd name="connsiteY321" fmla="*/ 131776 h 239340"/>
                <a:gd name="connsiteX322" fmla="*/ 171159 w 225005"/>
                <a:gd name="connsiteY322" fmla="*/ 128801 h 239340"/>
                <a:gd name="connsiteX323" fmla="*/ 171159 w 225005"/>
                <a:gd name="connsiteY323" fmla="*/ 128248 h 239340"/>
                <a:gd name="connsiteX324" fmla="*/ 171435 w 225005"/>
                <a:gd name="connsiteY324" fmla="*/ 127763 h 239340"/>
                <a:gd name="connsiteX325" fmla="*/ 171713 w 225005"/>
                <a:gd name="connsiteY325" fmla="*/ 127348 h 239340"/>
                <a:gd name="connsiteX326" fmla="*/ 171851 w 225005"/>
                <a:gd name="connsiteY326" fmla="*/ 127141 h 239340"/>
                <a:gd name="connsiteX327" fmla="*/ 171851 w 225005"/>
                <a:gd name="connsiteY327" fmla="*/ 127279 h 239340"/>
                <a:gd name="connsiteX328" fmla="*/ 171920 w 225005"/>
                <a:gd name="connsiteY328" fmla="*/ 125066 h 239340"/>
                <a:gd name="connsiteX329" fmla="*/ 170882 w 225005"/>
                <a:gd name="connsiteY329" fmla="*/ 124789 h 239340"/>
                <a:gd name="connsiteX330" fmla="*/ 171020 w 225005"/>
                <a:gd name="connsiteY330" fmla="*/ 122990 h 239340"/>
                <a:gd name="connsiteX331" fmla="*/ 170813 w 225005"/>
                <a:gd name="connsiteY331" fmla="*/ 121815 h 239340"/>
                <a:gd name="connsiteX332" fmla="*/ 171020 w 225005"/>
                <a:gd name="connsiteY332" fmla="*/ 120777 h 239340"/>
                <a:gd name="connsiteX333" fmla="*/ 173443 w 225005"/>
                <a:gd name="connsiteY333" fmla="*/ 118356 h 239340"/>
                <a:gd name="connsiteX334" fmla="*/ 176004 w 225005"/>
                <a:gd name="connsiteY334" fmla="*/ 117249 h 239340"/>
                <a:gd name="connsiteX335" fmla="*/ 177595 w 225005"/>
                <a:gd name="connsiteY335" fmla="*/ 115865 h 239340"/>
                <a:gd name="connsiteX336" fmla="*/ 177111 w 225005"/>
                <a:gd name="connsiteY336" fmla="*/ 112476 h 239340"/>
                <a:gd name="connsiteX337" fmla="*/ 172405 w 225005"/>
                <a:gd name="connsiteY337" fmla="*/ 107219 h 239340"/>
                <a:gd name="connsiteX338" fmla="*/ 168321 w 225005"/>
                <a:gd name="connsiteY338" fmla="*/ 106527 h 239340"/>
                <a:gd name="connsiteX339" fmla="*/ 158839 w 225005"/>
                <a:gd name="connsiteY339" fmla="*/ 111300 h 239340"/>
                <a:gd name="connsiteX340" fmla="*/ 152749 w 225005"/>
                <a:gd name="connsiteY340" fmla="*/ 112061 h 239340"/>
                <a:gd name="connsiteX341" fmla="*/ 162023 w 225005"/>
                <a:gd name="connsiteY341" fmla="*/ 108602 h 239340"/>
                <a:gd name="connsiteX342" fmla="*/ 163546 w 225005"/>
                <a:gd name="connsiteY342" fmla="*/ 106527 h 239340"/>
                <a:gd name="connsiteX343" fmla="*/ 162715 w 225005"/>
                <a:gd name="connsiteY343" fmla="*/ 103968 h 239340"/>
                <a:gd name="connsiteX344" fmla="*/ 160154 w 225005"/>
                <a:gd name="connsiteY344" fmla="*/ 102584 h 239340"/>
                <a:gd name="connsiteX345" fmla="*/ 154548 w 225005"/>
                <a:gd name="connsiteY345" fmla="*/ 101408 h 239340"/>
                <a:gd name="connsiteX346" fmla="*/ 149565 w 225005"/>
                <a:gd name="connsiteY346" fmla="*/ 98780 h 239340"/>
                <a:gd name="connsiteX347" fmla="*/ 147004 w 225005"/>
                <a:gd name="connsiteY347" fmla="*/ 95252 h 239340"/>
                <a:gd name="connsiteX348" fmla="*/ 144997 w 225005"/>
                <a:gd name="connsiteY348" fmla="*/ 91171 h 239340"/>
                <a:gd name="connsiteX349" fmla="*/ 141883 w 225005"/>
                <a:gd name="connsiteY349" fmla="*/ 86882 h 239340"/>
                <a:gd name="connsiteX350" fmla="*/ 139460 w 225005"/>
                <a:gd name="connsiteY350" fmla="*/ 84945 h 239340"/>
                <a:gd name="connsiteX351" fmla="*/ 137107 w 225005"/>
                <a:gd name="connsiteY351" fmla="*/ 83838 h 239340"/>
                <a:gd name="connsiteX352" fmla="*/ 132124 w 225005"/>
                <a:gd name="connsiteY352" fmla="*/ 81971 h 239340"/>
                <a:gd name="connsiteX353" fmla="*/ 130047 w 225005"/>
                <a:gd name="connsiteY353" fmla="*/ 80587 h 239340"/>
                <a:gd name="connsiteX354" fmla="*/ 128940 w 225005"/>
                <a:gd name="connsiteY354" fmla="*/ 79065 h 239340"/>
                <a:gd name="connsiteX355" fmla="*/ 128110 w 225005"/>
                <a:gd name="connsiteY355" fmla="*/ 77198 h 239340"/>
                <a:gd name="connsiteX356" fmla="*/ 126933 w 225005"/>
                <a:gd name="connsiteY356" fmla="*/ 74984 h 239340"/>
                <a:gd name="connsiteX357" fmla="*/ 125410 w 225005"/>
                <a:gd name="connsiteY357" fmla="*/ 73047 h 239340"/>
                <a:gd name="connsiteX358" fmla="*/ 123126 w 225005"/>
                <a:gd name="connsiteY358" fmla="*/ 70834 h 239340"/>
                <a:gd name="connsiteX359" fmla="*/ 120496 w 225005"/>
                <a:gd name="connsiteY359" fmla="*/ 69242 h 239340"/>
                <a:gd name="connsiteX360" fmla="*/ 118212 w 225005"/>
                <a:gd name="connsiteY360" fmla="*/ 69381 h 239340"/>
                <a:gd name="connsiteX361" fmla="*/ 117036 w 225005"/>
                <a:gd name="connsiteY361" fmla="*/ 70834 h 239340"/>
                <a:gd name="connsiteX362" fmla="*/ 117174 w 225005"/>
                <a:gd name="connsiteY362" fmla="*/ 72632 h 239340"/>
                <a:gd name="connsiteX363" fmla="*/ 118420 w 225005"/>
                <a:gd name="connsiteY363" fmla="*/ 76368 h 239340"/>
                <a:gd name="connsiteX364" fmla="*/ 112329 w 225005"/>
                <a:gd name="connsiteY364" fmla="*/ 72010 h 239340"/>
                <a:gd name="connsiteX365" fmla="*/ 107208 w 225005"/>
                <a:gd name="connsiteY365" fmla="*/ 66752 h 239340"/>
                <a:gd name="connsiteX366" fmla="*/ 98072 w 225005"/>
                <a:gd name="connsiteY366" fmla="*/ 54785 h 239340"/>
                <a:gd name="connsiteX367" fmla="*/ 95027 w 225005"/>
                <a:gd name="connsiteY367" fmla="*/ 51465 h 239340"/>
                <a:gd name="connsiteX368" fmla="*/ 91358 w 225005"/>
                <a:gd name="connsiteY368" fmla="*/ 48490 h 239340"/>
                <a:gd name="connsiteX369" fmla="*/ 83607 w 225005"/>
                <a:gd name="connsiteY369" fmla="*/ 43372 h 239340"/>
                <a:gd name="connsiteX370" fmla="*/ 81876 w 225005"/>
                <a:gd name="connsiteY370" fmla="*/ 42403 h 239340"/>
                <a:gd name="connsiteX371" fmla="*/ 78278 w 225005"/>
                <a:gd name="connsiteY371" fmla="*/ 40812 h 239340"/>
                <a:gd name="connsiteX372" fmla="*/ 76617 w 225005"/>
                <a:gd name="connsiteY372" fmla="*/ 39844 h 239340"/>
                <a:gd name="connsiteX373" fmla="*/ 75371 w 225005"/>
                <a:gd name="connsiteY373" fmla="*/ 38806 h 239340"/>
                <a:gd name="connsiteX374" fmla="*/ 73433 w 225005"/>
                <a:gd name="connsiteY374" fmla="*/ 36593 h 239340"/>
                <a:gd name="connsiteX375" fmla="*/ 72394 w 225005"/>
                <a:gd name="connsiteY375" fmla="*/ 35555 h 239340"/>
                <a:gd name="connsiteX376" fmla="*/ 70733 w 225005"/>
                <a:gd name="connsiteY376" fmla="*/ 34587 h 239340"/>
                <a:gd name="connsiteX377" fmla="*/ 66788 w 225005"/>
                <a:gd name="connsiteY377" fmla="*/ 32996 h 239340"/>
                <a:gd name="connsiteX378" fmla="*/ 65335 w 225005"/>
                <a:gd name="connsiteY378" fmla="*/ 31958 h 239340"/>
                <a:gd name="connsiteX379" fmla="*/ 64228 w 225005"/>
                <a:gd name="connsiteY379" fmla="*/ 30229 h 239340"/>
                <a:gd name="connsiteX380" fmla="*/ 64089 w 225005"/>
                <a:gd name="connsiteY380" fmla="*/ 28707 h 239340"/>
                <a:gd name="connsiteX381" fmla="*/ 64089 w 225005"/>
                <a:gd name="connsiteY381" fmla="*/ 27116 h 239340"/>
                <a:gd name="connsiteX382" fmla="*/ 63743 w 225005"/>
                <a:gd name="connsiteY382" fmla="*/ 25179 h 239340"/>
                <a:gd name="connsiteX383" fmla="*/ 62774 w 225005"/>
                <a:gd name="connsiteY383" fmla="*/ 23865 h 239340"/>
                <a:gd name="connsiteX384" fmla="*/ 59937 w 225005"/>
                <a:gd name="connsiteY384" fmla="*/ 21513 h 239340"/>
                <a:gd name="connsiteX385" fmla="*/ 58760 w 225005"/>
                <a:gd name="connsiteY385" fmla="*/ 20268 h 239340"/>
                <a:gd name="connsiteX386" fmla="*/ 55853 w 225005"/>
                <a:gd name="connsiteY386" fmla="*/ 15357 h 239340"/>
                <a:gd name="connsiteX387" fmla="*/ 54538 w 225005"/>
                <a:gd name="connsiteY387" fmla="*/ 13765 h 239340"/>
                <a:gd name="connsiteX388" fmla="*/ 51839 w 225005"/>
                <a:gd name="connsiteY388" fmla="*/ 11137 h 239340"/>
                <a:gd name="connsiteX389" fmla="*/ 49624 w 225005"/>
                <a:gd name="connsiteY389" fmla="*/ 9546 h 239340"/>
                <a:gd name="connsiteX390" fmla="*/ 47133 w 225005"/>
                <a:gd name="connsiteY390" fmla="*/ 8785 h 239340"/>
                <a:gd name="connsiteX391" fmla="*/ 26439 w 225005"/>
                <a:gd name="connsiteY391" fmla="*/ 8093 h 239340"/>
                <a:gd name="connsiteX392" fmla="*/ 21317 w 225005"/>
                <a:gd name="connsiteY392" fmla="*/ 6779 h 239340"/>
                <a:gd name="connsiteX393" fmla="*/ 12942 w 225005"/>
                <a:gd name="connsiteY393" fmla="*/ 1729 h 239340"/>
                <a:gd name="connsiteX394" fmla="*/ 8167 w 225005"/>
                <a:gd name="connsiteY394" fmla="*/ 138 h 239340"/>
                <a:gd name="connsiteX395" fmla="*/ 3737 w 225005"/>
                <a:gd name="connsiteY395" fmla="*/ 0 h 239340"/>
                <a:gd name="connsiteX396" fmla="*/ 3737 w 225005"/>
                <a:gd name="connsiteY396" fmla="*/ 0 h 2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225005" h="239340">
                  <a:moveTo>
                    <a:pt x="8582" y="8162"/>
                  </a:moveTo>
                  <a:lnTo>
                    <a:pt x="9413" y="8439"/>
                  </a:lnTo>
                  <a:lnTo>
                    <a:pt x="17164" y="13074"/>
                  </a:lnTo>
                  <a:cubicBezTo>
                    <a:pt x="17718" y="13420"/>
                    <a:pt x="18341" y="13696"/>
                    <a:pt x="18964" y="13835"/>
                  </a:cubicBezTo>
                  <a:lnTo>
                    <a:pt x="24085" y="15149"/>
                  </a:lnTo>
                  <a:cubicBezTo>
                    <a:pt x="24570" y="15287"/>
                    <a:pt x="25054" y="15357"/>
                    <a:pt x="25608" y="15357"/>
                  </a:cubicBezTo>
                  <a:lnTo>
                    <a:pt x="45333" y="15979"/>
                  </a:lnTo>
                  <a:lnTo>
                    <a:pt x="45887" y="16187"/>
                  </a:lnTo>
                  <a:lnTo>
                    <a:pt x="46787" y="16809"/>
                  </a:lnTo>
                  <a:lnTo>
                    <a:pt x="48794" y="18815"/>
                  </a:lnTo>
                  <a:lnTo>
                    <a:pt x="49486" y="19714"/>
                  </a:lnTo>
                  <a:lnTo>
                    <a:pt x="52116" y="24141"/>
                  </a:lnTo>
                  <a:cubicBezTo>
                    <a:pt x="52393" y="24626"/>
                    <a:pt x="52739" y="25041"/>
                    <a:pt x="53085" y="25456"/>
                  </a:cubicBezTo>
                  <a:lnTo>
                    <a:pt x="54261" y="26701"/>
                  </a:lnTo>
                  <a:cubicBezTo>
                    <a:pt x="54261" y="26701"/>
                    <a:pt x="54607" y="27047"/>
                    <a:pt x="54815" y="27254"/>
                  </a:cubicBezTo>
                  <a:lnTo>
                    <a:pt x="56407" y="28569"/>
                  </a:lnTo>
                  <a:lnTo>
                    <a:pt x="56407" y="28776"/>
                  </a:lnTo>
                  <a:cubicBezTo>
                    <a:pt x="56407" y="28776"/>
                    <a:pt x="56407" y="29399"/>
                    <a:pt x="56407" y="29745"/>
                  </a:cubicBezTo>
                  <a:lnTo>
                    <a:pt x="56545" y="31266"/>
                  </a:lnTo>
                  <a:cubicBezTo>
                    <a:pt x="56615" y="32373"/>
                    <a:pt x="57030" y="33411"/>
                    <a:pt x="57652" y="34379"/>
                  </a:cubicBezTo>
                  <a:lnTo>
                    <a:pt x="58760" y="36109"/>
                  </a:lnTo>
                  <a:cubicBezTo>
                    <a:pt x="59245" y="36869"/>
                    <a:pt x="59937" y="37561"/>
                    <a:pt x="60698" y="38045"/>
                  </a:cubicBezTo>
                  <a:lnTo>
                    <a:pt x="62151" y="39083"/>
                  </a:lnTo>
                  <a:cubicBezTo>
                    <a:pt x="62567" y="39360"/>
                    <a:pt x="62982" y="39567"/>
                    <a:pt x="63466" y="39775"/>
                  </a:cubicBezTo>
                  <a:lnTo>
                    <a:pt x="66996" y="41158"/>
                  </a:lnTo>
                  <a:lnTo>
                    <a:pt x="67481" y="41435"/>
                  </a:lnTo>
                  <a:lnTo>
                    <a:pt x="67688" y="41642"/>
                  </a:lnTo>
                  <a:lnTo>
                    <a:pt x="69418" y="43648"/>
                  </a:lnTo>
                  <a:cubicBezTo>
                    <a:pt x="69418" y="43648"/>
                    <a:pt x="69903" y="44202"/>
                    <a:pt x="70249" y="44409"/>
                  </a:cubicBezTo>
                  <a:lnTo>
                    <a:pt x="71495" y="45447"/>
                  </a:lnTo>
                  <a:cubicBezTo>
                    <a:pt x="71495" y="45447"/>
                    <a:pt x="72118" y="45931"/>
                    <a:pt x="72464" y="46139"/>
                  </a:cubicBezTo>
                  <a:lnTo>
                    <a:pt x="74125" y="47107"/>
                  </a:lnTo>
                  <a:cubicBezTo>
                    <a:pt x="74125" y="47107"/>
                    <a:pt x="74540" y="47315"/>
                    <a:pt x="74748" y="47384"/>
                  </a:cubicBezTo>
                  <a:lnTo>
                    <a:pt x="78070" y="48906"/>
                  </a:lnTo>
                  <a:lnTo>
                    <a:pt x="79385" y="49597"/>
                  </a:lnTo>
                  <a:lnTo>
                    <a:pt x="86652" y="54370"/>
                  </a:lnTo>
                  <a:lnTo>
                    <a:pt x="89628" y="56791"/>
                  </a:lnTo>
                  <a:lnTo>
                    <a:pt x="92120" y="59558"/>
                  </a:lnTo>
                  <a:lnTo>
                    <a:pt x="101048" y="71249"/>
                  </a:lnTo>
                  <a:cubicBezTo>
                    <a:pt x="101048" y="71249"/>
                    <a:pt x="101394" y="71664"/>
                    <a:pt x="101602" y="71871"/>
                  </a:cubicBezTo>
                  <a:lnTo>
                    <a:pt x="106723" y="77128"/>
                  </a:lnTo>
                  <a:cubicBezTo>
                    <a:pt x="106723" y="77128"/>
                    <a:pt x="107277" y="77682"/>
                    <a:pt x="107623" y="77889"/>
                  </a:cubicBezTo>
                  <a:lnTo>
                    <a:pt x="113714" y="82247"/>
                  </a:lnTo>
                  <a:cubicBezTo>
                    <a:pt x="114890" y="83146"/>
                    <a:pt x="116344" y="83561"/>
                    <a:pt x="117797" y="83561"/>
                  </a:cubicBezTo>
                  <a:cubicBezTo>
                    <a:pt x="119250" y="83561"/>
                    <a:pt x="120704" y="83146"/>
                    <a:pt x="121881" y="82247"/>
                  </a:cubicBezTo>
                  <a:cubicBezTo>
                    <a:pt x="121881" y="82247"/>
                    <a:pt x="122019" y="82178"/>
                    <a:pt x="122088" y="82109"/>
                  </a:cubicBezTo>
                  <a:lnTo>
                    <a:pt x="122088" y="82109"/>
                  </a:lnTo>
                  <a:cubicBezTo>
                    <a:pt x="122296" y="82662"/>
                    <a:pt x="122503" y="83008"/>
                    <a:pt x="122780" y="83423"/>
                  </a:cubicBezTo>
                  <a:lnTo>
                    <a:pt x="123888" y="84945"/>
                  </a:lnTo>
                  <a:cubicBezTo>
                    <a:pt x="124372" y="85567"/>
                    <a:pt x="124926" y="86190"/>
                    <a:pt x="125618" y="86605"/>
                  </a:cubicBezTo>
                  <a:lnTo>
                    <a:pt x="127694" y="87989"/>
                  </a:lnTo>
                  <a:cubicBezTo>
                    <a:pt x="128179" y="88334"/>
                    <a:pt x="128663" y="88542"/>
                    <a:pt x="129217" y="88749"/>
                  </a:cubicBezTo>
                  <a:lnTo>
                    <a:pt x="133923" y="90479"/>
                  </a:lnTo>
                  <a:lnTo>
                    <a:pt x="135308" y="91102"/>
                  </a:lnTo>
                  <a:lnTo>
                    <a:pt x="136345" y="91932"/>
                  </a:lnTo>
                  <a:lnTo>
                    <a:pt x="138560" y="94975"/>
                  </a:lnTo>
                  <a:lnTo>
                    <a:pt x="140360" y="98572"/>
                  </a:lnTo>
                  <a:cubicBezTo>
                    <a:pt x="140360" y="98572"/>
                    <a:pt x="140706" y="99264"/>
                    <a:pt x="140983" y="99541"/>
                  </a:cubicBezTo>
                  <a:lnTo>
                    <a:pt x="143544" y="103068"/>
                  </a:lnTo>
                  <a:cubicBezTo>
                    <a:pt x="144166" y="103898"/>
                    <a:pt x="144997" y="104659"/>
                    <a:pt x="145897" y="105144"/>
                  </a:cubicBezTo>
                  <a:lnTo>
                    <a:pt x="148596" y="106527"/>
                  </a:lnTo>
                  <a:cubicBezTo>
                    <a:pt x="146174" y="108118"/>
                    <a:pt x="144997" y="111092"/>
                    <a:pt x="145689" y="113998"/>
                  </a:cubicBezTo>
                  <a:cubicBezTo>
                    <a:pt x="146450" y="117111"/>
                    <a:pt x="149288" y="119255"/>
                    <a:pt x="152402" y="119255"/>
                  </a:cubicBezTo>
                  <a:cubicBezTo>
                    <a:pt x="152680" y="119255"/>
                    <a:pt x="153026" y="119255"/>
                    <a:pt x="153302" y="119255"/>
                  </a:cubicBezTo>
                  <a:lnTo>
                    <a:pt x="159393" y="118494"/>
                  </a:lnTo>
                  <a:cubicBezTo>
                    <a:pt x="160154" y="118425"/>
                    <a:pt x="160916" y="118148"/>
                    <a:pt x="161608" y="117802"/>
                  </a:cubicBezTo>
                  <a:lnTo>
                    <a:pt x="166660" y="115243"/>
                  </a:lnTo>
                  <a:lnTo>
                    <a:pt x="165760" y="116142"/>
                  </a:lnTo>
                  <a:cubicBezTo>
                    <a:pt x="164791" y="117111"/>
                    <a:pt x="164168" y="118287"/>
                    <a:pt x="163892" y="119601"/>
                  </a:cubicBezTo>
                  <a:lnTo>
                    <a:pt x="163684" y="120638"/>
                  </a:lnTo>
                  <a:cubicBezTo>
                    <a:pt x="163476" y="121538"/>
                    <a:pt x="163476" y="122437"/>
                    <a:pt x="163684" y="123267"/>
                  </a:cubicBezTo>
                  <a:lnTo>
                    <a:pt x="163684" y="123613"/>
                  </a:lnTo>
                  <a:cubicBezTo>
                    <a:pt x="163684" y="123613"/>
                    <a:pt x="163684" y="124581"/>
                    <a:pt x="163684" y="124581"/>
                  </a:cubicBezTo>
                  <a:cubicBezTo>
                    <a:pt x="163684" y="125550"/>
                    <a:pt x="163753" y="126449"/>
                    <a:pt x="164099" y="127348"/>
                  </a:cubicBezTo>
                  <a:cubicBezTo>
                    <a:pt x="164099" y="127694"/>
                    <a:pt x="164030" y="128040"/>
                    <a:pt x="164030" y="128386"/>
                  </a:cubicBezTo>
                  <a:lnTo>
                    <a:pt x="164030" y="128939"/>
                  </a:lnTo>
                  <a:cubicBezTo>
                    <a:pt x="164030" y="129977"/>
                    <a:pt x="164307" y="131084"/>
                    <a:pt x="164722" y="131983"/>
                  </a:cubicBezTo>
                  <a:lnTo>
                    <a:pt x="166176" y="134957"/>
                  </a:lnTo>
                  <a:cubicBezTo>
                    <a:pt x="166522" y="135718"/>
                    <a:pt x="167006" y="136341"/>
                    <a:pt x="167629" y="136964"/>
                  </a:cubicBezTo>
                  <a:lnTo>
                    <a:pt x="169982" y="139177"/>
                  </a:lnTo>
                  <a:cubicBezTo>
                    <a:pt x="170398" y="139592"/>
                    <a:pt x="170882" y="139869"/>
                    <a:pt x="171367" y="140145"/>
                  </a:cubicBezTo>
                  <a:lnTo>
                    <a:pt x="174204" y="141737"/>
                  </a:lnTo>
                  <a:cubicBezTo>
                    <a:pt x="174204" y="141737"/>
                    <a:pt x="174619" y="141944"/>
                    <a:pt x="174827" y="142082"/>
                  </a:cubicBezTo>
                  <a:lnTo>
                    <a:pt x="177872" y="143397"/>
                  </a:lnTo>
                  <a:cubicBezTo>
                    <a:pt x="178288" y="143535"/>
                    <a:pt x="178634" y="143673"/>
                    <a:pt x="179049" y="143812"/>
                  </a:cubicBezTo>
                  <a:lnTo>
                    <a:pt x="181264" y="144296"/>
                  </a:lnTo>
                  <a:cubicBezTo>
                    <a:pt x="181264" y="144296"/>
                    <a:pt x="181610" y="144365"/>
                    <a:pt x="181748" y="144365"/>
                  </a:cubicBezTo>
                  <a:lnTo>
                    <a:pt x="185140" y="144849"/>
                  </a:lnTo>
                  <a:lnTo>
                    <a:pt x="185416" y="146717"/>
                  </a:lnTo>
                  <a:lnTo>
                    <a:pt x="185693" y="150660"/>
                  </a:lnTo>
                  <a:cubicBezTo>
                    <a:pt x="185693" y="150660"/>
                    <a:pt x="185693" y="151144"/>
                    <a:pt x="185762" y="151351"/>
                  </a:cubicBezTo>
                  <a:lnTo>
                    <a:pt x="186385" y="154672"/>
                  </a:lnTo>
                  <a:cubicBezTo>
                    <a:pt x="186455" y="155087"/>
                    <a:pt x="186593" y="155571"/>
                    <a:pt x="186731" y="155986"/>
                  </a:cubicBezTo>
                  <a:lnTo>
                    <a:pt x="187354" y="157508"/>
                  </a:lnTo>
                  <a:cubicBezTo>
                    <a:pt x="187354" y="157508"/>
                    <a:pt x="187562" y="158061"/>
                    <a:pt x="187700" y="158338"/>
                  </a:cubicBezTo>
                  <a:lnTo>
                    <a:pt x="188254" y="159376"/>
                  </a:lnTo>
                  <a:cubicBezTo>
                    <a:pt x="188531" y="159860"/>
                    <a:pt x="188877" y="160344"/>
                    <a:pt x="189223" y="160690"/>
                  </a:cubicBezTo>
                  <a:lnTo>
                    <a:pt x="190261" y="161797"/>
                  </a:lnTo>
                  <a:lnTo>
                    <a:pt x="190884" y="162419"/>
                  </a:lnTo>
                  <a:lnTo>
                    <a:pt x="190123" y="163319"/>
                  </a:lnTo>
                  <a:cubicBezTo>
                    <a:pt x="188946" y="164702"/>
                    <a:pt x="188392" y="166500"/>
                    <a:pt x="188531" y="168299"/>
                  </a:cubicBezTo>
                  <a:lnTo>
                    <a:pt x="188738" y="170789"/>
                  </a:lnTo>
                  <a:cubicBezTo>
                    <a:pt x="188946" y="173487"/>
                    <a:pt x="190746" y="175770"/>
                    <a:pt x="193306" y="176669"/>
                  </a:cubicBezTo>
                  <a:lnTo>
                    <a:pt x="194621" y="177153"/>
                  </a:lnTo>
                  <a:cubicBezTo>
                    <a:pt x="195383" y="177430"/>
                    <a:pt x="196213" y="177568"/>
                    <a:pt x="196974" y="177568"/>
                  </a:cubicBezTo>
                  <a:cubicBezTo>
                    <a:pt x="198497" y="177568"/>
                    <a:pt x="200020" y="177084"/>
                    <a:pt x="201265" y="176116"/>
                  </a:cubicBezTo>
                  <a:lnTo>
                    <a:pt x="202788" y="174940"/>
                  </a:lnTo>
                  <a:cubicBezTo>
                    <a:pt x="202788" y="174940"/>
                    <a:pt x="203342" y="174455"/>
                    <a:pt x="203549" y="174248"/>
                  </a:cubicBezTo>
                  <a:lnTo>
                    <a:pt x="204726" y="173003"/>
                  </a:lnTo>
                  <a:lnTo>
                    <a:pt x="207079" y="172588"/>
                  </a:lnTo>
                  <a:lnTo>
                    <a:pt x="209640" y="173695"/>
                  </a:lnTo>
                  <a:lnTo>
                    <a:pt x="213031" y="176876"/>
                  </a:lnTo>
                  <a:lnTo>
                    <a:pt x="217184" y="182549"/>
                  </a:lnTo>
                  <a:lnTo>
                    <a:pt x="216907" y="183171"/>
                  </a:lnTo>
                  <a:lnTo>
                    <a:pt x="216561" y="183794"/>
                  </a:lnTo>
                  <a:lnTo>
                    <a:pt x="216146" y="184416"/>
                  </a:lnTo>
                  <a:cubicBezTo>
                    <a:pt x="216146" y="184416"/>
                    <a:pt x="215869" y="184832"/>
                    <a:pt x="215731" y="185108"/>
                  </a:cubicBezTo>
                  <a:lnTo>
                    <a:pt x="215177" y="186146"/>
                  </a:lnTo>
                  <a:cubicBezTo>
                    <a:pt x="214831" y="186699"/>
                    <a:pt x="214624" y="187322"/>
                    <a:pt x="214485" y="187944"/>
                  </a:cubicBezTo>
                  <a:lnTo>
                    <a:pt x="214139" y="189535"/>
                  </a:lnTo>
                  <a:cubicBezTo>
                    <a:pt x="214000" y="190158"/>
                    <a:pt x="213931" y="190780"/>
                    <a:pt x="214000" y="191403"/>
                  </a:cubicBezTo>
                  <a:lnTo>
                    <a:pt x="214000" y="192855"/>
                  </a:lnTo>
                  <a:cubicBezTo>
                    <a:pt x="214139" y="193547"/>
                    <a:pt x="214208" y="194170"/>
                    <a:pt x="214485" y="194793"/>
                  </a:cubicBezTo>
                  <a:lnTo>
                    <a:pt x="214969" y="196245"/>
                  </a:lnTo>
                  <a:lnTo>
                    <a:pt x="215108" y="196660"/>
                  </a:lnTo>
                  <a:lnTo>
                    <a:pt x="215108" y="197075"/>
                  </a:lnTo>
                  <a:cubicBezTo>
                    <a:pt x="215108" y="197075"/>
                    <a:pt x="214139" y="201156"/>
                    <a:pt x="214139" y="201156"/>
                  </a:cubicBezTo>
                  <a:cubicBezTo>
                    <a:pt x="214139" y="201433"/>
                    <a:pt x="214070" y="201641"/>
                    <a:pt x="214000" y="201917"/>
                  </a:cubicBezTo>
                  <a:lnTo>
                    <a:pt x="213724" y="204200"/>
                  </a:lnTo>
                  <a:cubicBezTo>
                    <a:pt x="213724" y="204200"/>
                    <a:pt x="213724" y="204892"/>
                    <a:pt x="213724" y="205238"/>
                  </a:cubicBezTo>
                  <a:lnTo>
                    <a:pt x="214554" y="226405"/>
                  </a:lnTo>
                  <a:cubicBezTo>
                    <a:pt x="214554" y="226405"/>
                    <a:pt x="214346" y="226336"/>
                    <a:pt x="214208" y="226266"/>
                  </a:cubicBezTo>
                  <a:lnTo>
                    <a:pt x="212893" y="225782"/>
                  </a:lnTo>
                  <a:cubicBezTo>
                    <a:pt x="212132" y="225506"/>
                    <a:pt x="211301" y="225367"/>
                    <a:pt x="210471" y="225367"/>
                  </a:cubicBezTo>
                  <a:cubicBezTo>
                    <a:pt x="209640" y="225367"/>
                    <a:pt x="208740" y="225506"/>
                    <a:pt x="207979" y="225851"/>
                  </a:cubicBezTo>
                  <a:lnTo>
                    <a:pt x="206664" y="226336"/>
                  </a:lnTo>
                  <a:cubicBezTo>
                    <a:pt x="205695" y="226751"/>
                    <a:pt x="204795" y="227304"/>
                    <a:pt x="204103" y="228065"/>
                  </a:cubicBezTo>
                  <a:lnTo>
                    <a:pt x="203757" y="228411"/>
                  </a:lnTo>
                  <a:lnTo>
                    <a:pt x="199258" y="225713"/>
                  </a:lnTo>
                  <a:cubicBezTo>
                    <a:pt x="198151" y="225021"/>
                    <a:pt x="196905" y="224745"/>
                    <a:pt x="195659" y="224745"/>
                  </a:cubicBezTo>
                  <a:cubicBezTo>
                    <a:pt x="194552" y="224745"/>
                    <a:pt x="193445" y="225021"/>
                    <a:pt x="192476" y="225506"/>
                  </a:cubicBezTo>
                  <a:cubicBezTo>
                    <a:pt x="192130" y="225713"/>
                    <a:pt x="191784" y="225921"/>
                    <a:pt x="191507" y="226128"/>
                  </a:cubicBezTo>
                  <a:lnTo>
                    <a:pt x="184378" y="218173"/>
                  </a:lnTo>
                  <a:cubicBezTo>
                    <a:pt x="184378" y="218173"/>
                    <a:pt x="183825" y="217620"/>
                    <a:pt x="183547" y="217412"/>
                  </a:cubicBezTo>
                  <a:lnTo>
                    <a:pt x="177042" y="212224"/>
                  </a:lnTo>
                  <a:cubicBezTo>
                    <a:pt x="177042" y="212224"/>
                    <a:pt x="176696" y="211947"/>
                    <a:pt x="176488" y="211809"/>
                  </a:cubicBezTo>
                  <a:lnTo>
                    <a:pt x="162715" y="202816"/>
                  </a:lnTo>
                  <a:lnTo>
                    <a:pt x="156971" y="198182"/>
                  </a:lnTo>
                  <a:lnTo>
                    <a:pt x="154963" y="195830"/>
                  </a:lnTo>
                  <a:lnTo>
                    <a:pt x="150603" y="189674"/>
                  </a:lnTo>
                  <a:cubicBezTo>
                    <a:pt x="150603" y="189674"/>
                    <a:pt x="150257" y="189259"/>
                    <a:pt x="150119" y="189051"/>
                  </a:cubicBezTo>
                  <a:lnTo>
                    <a:pt x="147489" y="186146"/>
                  </a:lnTo>
                  <a:cubicBezTo>
                    <a:pt x="147489" y="186146"/>
                    <a:pt x="147004" y="185662"/>
                    <a:pt x="146727" y="185385"/>
                  </a:cubicBezTo>
                  <a:lnTo>
                    <a:pt x="140291" y="180197"/>
                  </a:lnTo>
                  <a:lnTo>
                    <a:pt x="137868" y="177983"/>
                  </a:lnTo>
                  <a:lnTo>
                    <a:pt x="133023" y="171550"/>
                  </a:lnTo>
                  <a:cubicBezTo>
                    <a:pt x="133023" y="171550"/>
                    <a:pt x="132747" y="171204"/>
                    <a:pt x="132608" y="171066"/>
                  </a:cubicBezTo>
                  <a:lnTo>
                    <a:pt x="127279" y="165255"/>
                  </a:lnTo>
                  <a:lnTo>
                    <a:pt x="125410" y="162696"/>
                  </a:lnTo>
                  <a:lnTo>
                    <a:pt x="124372" y="160344"/>
                  </a:lnTo>
                  <a:lnTo>
                    <a:pt x="122572" y="153911"/>
                  </a:lnTo>
                  <a:cubicBezTo>
                    <a:pt x="122434" y="153496"/>
                    <a:pt x="122296" y="153081"/>
                    <a:pt x="122088" y="152735"/>
                  </a:cubicBezTo>
                  <a:lnTo>
                    <a:pt x="110945" y="130115"/>
                  </a:lnTo>
                  <a:cubicBezTo>
                    <a:pt x="110668" y="129562"/>
                    <a:pt x="110391" y="129078"/>
                    <a:pt x="109976" y="128663"/>
                  </a:cubicBezTo>
                  <a:lnTo>
                    <a:pt x="103539" y="121123"/>
                  </a:lnTo>
                  <a:lnTo>
                    <a:pt x="99318" y="114828"/>
                  </a:lnTo>
                  <a:cubicBezTo>
                    <a:pt x="99318" y="114828"/>
                    <a:pt x="98972" y="114413"/>
                    <a:pt x="98833" y="114205"/>
                  </a:cubicBezTo>
                  <a:lnTo>
                    <a:pt x="96480" y="111439"/>
                  </a:lnTo>
                  <a:cubicBezTo>
                    <a:pt x="96065" y="110954"/>
                    <a:pt x="95580" y="110539"/>
                    <a:pt x="95096" y="110193"/>
                  </a:cubicBezTo>
                  <a:lnTo>
                    <a:pt x="88867" y="106043"/>
                  </a:lnTo>
                  <a:lnTo>
                    <a:pt x="88036" y="104936"/>
                  </a:lnTo>
                  <a:lnTo>
                    <a:pt x="87136" y="102792"/>
                  </a:lnTo>
                  <a:lnTo>
                    <a:pt x="83191" y="90410"/>
                  </a:lnTo>
                  <a:cubicBezTo>
                    <a:pt x="83191" y="90410"/>
                    <a:pt x="83053" y="90064"/>
                    <a:pt x="82984" y="89925"/>
                  </a:cubicBezTo>
                  <a:lnTo>
                    <a:pt x="80008" y="82455"/>
                  </a:lnTo>
                  <a:cubicBezTo>
                    <a:pt x="79800" y="81971"/>
                    <a:pt x="79593" y="81486"/>
                    <a:pt x="79246" y="81071"/>
                  </a:cubicBezTo>
                  <a:lnTo>
                    <a:pt x="74817" y="74638"/>
                  </a:lnTo>
                  <a:cubicBezTo>
                    <a:pt x="74402" y="74085"/>
                    <a:pt x="73987" y="73600"/>
                    <a:pt x="73433" y="73185"/>
                  </a:cubicBezTo>
                  <a:lnTo>
                    <a:pt x="66581" y="67721"/>
                  </a:lnTo>
                  <a:cubicBezTo>
                    <a:pt x="66096" y="67375"/>
                    <a:pt x="65612" y="67029"/>
                    <a:pt x="65058" y="66822"/>
                  </a:cubicBezTo>
                  <a:lnTo>
                    <a:pt x="58829" y="64054"/>
                  </a:lnTo>
                  <a:lnTo>
                    <a:pt x="57791" y="63363"/>
                  </a:lnTo>
                  <a:lnTo>
                    <a:pt x="57376" y="62671"/>
                  </a:lnTo>
                  <a:lnTo>
                    <a:pt x="57376" y="62256"/>
                  </a:lnTo>
                  <a:cubicBezTo>
                    <a:pt x="57376" y="62256"/>
                    <a:pt x="57099" y="60596"/>
                    <a:pt x="57099" y="60596"/>
                  </a:cubicBezTo>
                  <a:cubicBezTo>
                    <a:pt x="57099" y="60458"/>
                    <a:pt x="57099" y="60319"/>
                    <a:pt x="57099" y="60181"/>
                  </a:cubicBezTo>
                  <a:lnTo>
                    <a:pt x="56753" y="58313"/>
                  </a:lnTo>
                  <a:cubicBezTo>
                    <a:pt x="56615" y="57691"/>
                    <a:pt x="56407" y="57068"/>
                    <a:pt x="56130" y="56446"/>
                  </a:cubicBezTo>
                  <a:lnTo>
                    <a:pt x="55300" y="54716"/>
                  </a:lnTo>
                  <a:cubicBezTo>
                    <a:pt x="54954" y="54094"/>
                    <a:pt x="54538" y="53471"/>
                    <a:pt x="54054" y="52918"/>
                  </a:cubicBezTo>
                  <a:lnTo>
                    <a:pt x="52877" y="51742"/>
                  </a:lnTo>
                  <a:cubicBezTo>
                    <a:pt x="52877" y="51742"/>
                    <a:pt x="52324" y="51188"/>
                    <a:pt x="51978" y="50981"/>
                  </a:cubicBezTo>
                  <a:lnTo>
                    <a:pt x="49348" y="49044"/>
                  </a:lnTo>
                  <a:lnTo>
                    <a:pt x="48932" y="48629"/>
                  </a:lnTo>
                  <a:lnTo>
                    <a:pt x="42703" y="39290"/>
                  </a:lnTo>
                  <a:cubicBezTo>
                    <a:pt x="42357" y="38737"/>
                    <a:pt x="41942" y="38253"/>
                    <a:pt x="41457" y="37838"/>
                  </a:cubicBezTo>
                  <a:lnTo>
                    <a:pt x="38481" y="35348"/>
                  </a:lnTo>
                  <a:cubicBezTo>
                    <a:pt x="37928" y="34863"/>
                    <a:pt x="37236" y="34448"/>
                    <a:pt x="36543" y="34172"/>
                  </a:cubicBezTo>
                  <a:lnTo>
                    <a:pt x="34675" y="33480"/>
                  </a:lnTo>
                  <a:cubicBezTo>
                    <a:pt x="34328" y="33342"/>
                    <a:pt x="33913" y="33203"/>
                    <a:pt x="33498" y="33134"/>
                  </a:cubicBezTo>
                  <a:lnTo>
                    <a:pt x="30314" y="32511"/>
                  </a:lnTo>
                  <a:lnTo>
                    <a:pt x="30107" y="32511"/>
                  </a:lnTo>
                  <a:cubicBezTo>
                    <a:pt x="30107" y="32511"/>
                    <a:pt x="29899" y="32235"/>
                    <a:pt x="29899" y="32235"/>
                  </a:cubicBezTo>
                  <a:lnTo>
                    <a:pt x="27823" y="29675"/>
                  </a:lnTo>
                  <a:cubicBezTo>
                    <a:pt x="27823" y="29675"/>
                    <a:pt x="27546" y="29329"/>
                    <a:pt x="27407" y="29191"/>
                  </a:cubicBezTo>
                  <a:lnTo>
                    <a:pt x="14673" y="16187"/>
                  </a:lnTo>
                  <a:lnTo>
                    <a:pt x="10174" y="10584"/>
                  </a:lnTo>
                  <a:lnTo>
                    <a:pt x="8582" y="8024"/>
                  </a:lnTo>
                  <a:moveTo>
                    <a:pt x="3114" y="277"/>
                  </a:moveTo>
                  <a:lnTo>
                    <a:pt x="1453" y="1591"/>
                  </a:lnTo>
                  <a:lnTo>
                    <a:pt x="969" y="4012"/>
                  </a:lnTo>
                  <a:lnTo>
                    <a:pt x="0" y="7263"/>
                  </a:lnTo>
                  <a:lnTo>
                    <a:pt x="4637" y="14595"/>
                  </a:lnTo>
                  <a:lnTo>
                    <a:pt x="9620" y="20752"/>
                  </a:lnTo>
                  <a:lnTo>
                    <a:pt x="22563" y="33964"/>
                  </a:lnTo>
                  <a:lnTo>
                    <a:pt x="25054" y="37077"/>
                  </a:lnTo>
                  <a:lnTo>
                    <a:pt x="26508" y="38322"/>
                  </a:lnTo>
                  <a:lnTo>
                    <a:pt x="28307" y="39083"/>
                  </a:lnTo>
                  <a:lnTo>
                    <a:pt x="32183" y="39844"/>
                  </a:lnTo>
                  <a:lnTo>
                    <a:pt x="34052" y="40536"/>
                  </a:lnTo>
                  <a:lnTo>
                    <a:pt x="37028" y="43026"/>
                  </a:lnTo>
                  <a:lnTo>
                    <a:pt x="43741" y="53056"/>
                  </a:lnTo>
                  <a:lnTo>
                    <a:pt x="45056" y="54301"/>
                  </a:lnTo>
                  <a:lnTo>
                    <a:pt x="48032" y="56446"/>
                  </a:lnTo>
                  <a:lnTo>
                    <a:pt x="49209" y="57621"/>
                  </a:lnTo>
                  <a:lnTo>
                    <a:pt x="50039" y="59351"/>
                  </a:lnTo>
                  <a:lnTo>
                    <a:pt x="50385" y="61219"/>
                  </a:lnTo>
                  <a:lnTo>
                    <a:pt x="50593" y="63155"/>
                  </a:lnTo>
                  <a:lnTo>
                    <a:pt x="51009" y="65092"/>
                  </a:lnTo>
                  <a:lnTo>
                    <a:pt x="52946" y="68136"/>
                  </a:lnTo>
                  <a:lnTo>
                    <a:pt x="55715" y="69934"/>
                  </a:lnTo>
                  <a:lnTo>
                    <a:pt x="62428" y="72909"/>
                  </a:lnTo>
                  <a:lnTo>
                    <a:pt x="69280" y="78373"/>
                  </a:lnTo>
                  <a:lnTo>
                    <a:pt x="73710" y="84807"/>
                  </a:lnTo>
                  <a:lnTo>
                    <a:pt x="76686" y="92277"/>
                  </a:lnTo>
                  <a:lnTo>
                    <a:pt x="80700" y="104936"/>
                  </a:lnTo>
                  <a:lnTo>
                    <a:pt x="82015" y="108187"/>
                  </a:lnTo>
                  <a:lnTo>
                    <a:pt x="84091" y="110954"/>
                  </a:lnTo>
                  <a:lnTo>
                    <a:pt x="91289" y="115797"/>
                  </a:lnTo>
                  <a:lnTo>
                    <a:pt x="93642" y="118563"/>
                  </a:lnTo>
                  <a:lnTo>
                    <a:pt x="98141" y="125204"/>
                  </a:lnTo>
                  <a:lnTo>
                    <a:pt x="104854" y="133021"/>
                  </a:lnTo>
                  <a:lnTo>
                    <a:pt x="115998" y="155640"/>
                  </a:lnTo>
                  <a:lnTo>
                    <a:pt x="117935" y="162557"/>
                  </a:lnTo>
                  <a:lnTo>
                    <a:pt x="119527" y="166016"/>
                  </a:lnTo>
                  <a:lnTo>
                    <a:pt x="122019" y="169475"/>
                  </a:lnTo>
                  <a:lnTo>
                    <a:pt x="127625" y="175562"/>
                  </a:lnTo>
                  <a:lnTo>
                    <a:pt x="132816" y="182479"/>
                  </a:lnTo>
                  <a:lnTo>
                    <a:pt x="135861" y="185316"/>
                  </a:lnTo>
                  <a:lnTo>
                    <a:pt x="142505" y="190711"/>
                  </a:lnTo>
                  <a:lnTo>
                    <a:pt x="145135" y="193617"/>
                  </a:lnTo>
                  <a:lnTo>
                    <a:pt x="149704" y="200050"/>
                  </a:lnTo>
                  <a:lnTo>
                    <a:pt x="152334" y="203093"/>
                  </a:lnTo>
                  <a:lnTo>
                    <a:pt x="158839" y="208350"/>
                  </a:lnTo>
                  <a:lnTo>
                    <a:pt x="172958" y="217550"/>
                  </a:lnTo>
                  <a:lnTo>
                    <a:pt x="179464" y="222738"/>
                  </a:lnTo>
                  <a:lnTo>
                    <a:pt x="192130" y="236850"/>
                  </a:lnTo>
                  <a:lnTo>
                    <a:pt x="195521" y="239340"/>
                  </a:lnTo>
                  <a:lnTo>
                    <a:pt x="196213" y="238164"/>
                  </a:lnTo>
                  <a:lnTo>
                    <a:pt x="195729" y="234982"/>
                  </a:lnTo>
                  <a:lnTo>
                    <a:pt x="195936" y="231524"/>
                  </a:lnTo>
                  <a:lnTo>
                    <a:pt x="200919" y="234498"/>
                  </a:lnTo>
                  <a:lnTo>
                    <a:pt x="203619" y="235674"/>
                  </a:lnTo>
                  <a:lnTo>
                    <a:pt x="206110" y="235674"/>
                  </a:lnTo>
                  <a:cubicBezTo>
                    <a:pt x="206110" y="235674"/>
                    <a:pt x="207287" y="234982"/>
                    <a:pt x="207287" y="234982"/>
                  </a:cubicBezTo>
                  <a:lnTo>
                    <a:pt x="209433" y="232630"/>
                  </a:lnTo>
                  <a:lnTo>
                    <a:pt x="210747" y="232146"/>
                  </a:lnTo>
                  <a:lnTo>
                    <a:pt x="212062" y="232630"/>
                  </a:lnTo>
                  <a:lnTo>
                    <a:pt x="213170" y="233806"/>
                  </a:lnTo>
                  <a:lnTo>
                    <a:pt x="214208" y="235121"/>
                  </a:lnTo>
                  <a:lnTo>
                    <a:pt x="215246" y="236020"/>
                  </a:lnTo>
                  <a:lnTo>
                    <a:pt x="216976" y="237057"/>
                  </a:lnTo>
                  <a:lnTo>
                    <a:pt x="218153" y="237542"/>
                  </a:lnTo>
                  <a:lnTo>
                    <a:pt x="219122" y="236919"/>
                  </a:lnTo>
                  <a:lnTo>
                    <a:pt x="220368" y="234775"/>
                  </a:lnTo>
                  <a:lnTo>
                    <a:pt x="221406" y="231178"/>
                  </a:lnTo>
                  <a:lnTo>
                    <a:pt x="221752" y="226958"/>
                  </a:lnTo>
                  <a:lnTo>
                    <a:pt x="220922" y="204892"/>
                  </a:lnTo>
                  <a:lnTo>
                    <a:pt x="221198" y="202609"/>
                  </a:lnTo>
                  <a:lnTo>
                    <a:pt x="222237" y="198113"/>
                  </a:lnTo>
                  <a:lnTo>
                    <a:pt x="222444" y="195899"/>
                  </a:lnTo>
                  <a:lnTo>
                    <a:pt x="222167" y="194793"/>
                  </a:lnTo>
                  <a:lnTo>
                    <a:pt x="221752" y="193685"/>
                  </a:lnTo>
                  <a:lnTo>
                    <a:pt x="221337" y="192440"/>
                  </a:lnTo>
                  <a:lnTo>
                    <a:pt x="221337" y="190988"/>
                  </a:lnTo>
                  <a:cubicBezTo>
                    <a:pt x="221337" y="190988"/>
                    <a:pt x="221613" y="189397"/>
                    <a:pt x="221613" y="189397"/>
                  </a:cubicBezTo>
                  <a:lnTo>
                    <a:pt x="222167" y="188359"/>
                  </a:lnTo>
                  <a:lnTo>
                    <a:pt x="222859" y="187322"/>
                  </a:lnTo>
                  <a:lnTo>
                    <a:pt x="223552" y="186007"/>
                  </a:lnTo>
                  <a:lnTo>
                    <a:pt x="224659" y="183517"/>
                  </a:lnTo>
                  <a:lnTo>
                    <a:pt x="225005" y="181788"/>
                  </a:lnTo>
                  <a:lnTo>
                    <a:pt x="224313" y="179920"/>
                  </a:lnTo>
                  <a:lnTo>
                    <a:pt x="218637" y="172173"/>
                  </a:lnTo>
                  <a:lnTo>
                    <a:pt x="213862" y="167677"/>
                  </a:lnTo>
                  <a:lnTo>
                    <a:pt x="208256" y="165255"/>
                  </a:lnTo>
                  <a:lnTo>
                    <a:pt x="201819" y="166431"/>
                  </a:lnTo>
                  <a:lnTo>
                    <a:pt x="200504" y="167677"/>
                  </a:lnTo>
                  <a:lnTo>
                    <a:pt x="198912" y="169406"/>
                  </a:lnTo>
                  <a:lnTo>
                    <a:pt x="197390" y="170582"/>
                  </a:lnTo>
                  <a:lnTo>
                    <a:pt x="196075" y="170098"/>
                  </a:lnTo>
                  <a:lnTo>
                    <a:pt x="195867" y="167607"/>
                  </a:lnTo>
                  <a:lnTo>
                    <a:pt x="197597" y="165532"/>
                  </a:lnTo>
                  <a:lnTo>
                    <a:pt x="199604" y="163457"/>
                  </a:lnTo>
                  <a:lnTo>
                    <a:pt x="200297" y="161036"/>
                  </a:lnTo>
                  <a:lnTo>
                    <a:pt x="199812" y="159791"/>
                  </a:lnTo>
                  <a:lnTo>
                    <a:pt x="198982" y="159168"/>
                  </a:lnTo>
                  <a:lnTo>
                    <a:pt x="197874" y="158684"/>
                  </a:lnTo>
                  <a:lnTo>
                    <a:pt x="196767" y="157992"/>
                  </a:lnTo>
                  <a:lnTo>
                    <a:pt x="195521" y="156747"/>
                  </a:lnTo>
                  <a:lnTo>
                    <a:pt x="194691" y="155848"/>
                  </a:lnTo>
                  <a:lnTo>
                    <a:pt x="194137" y="154810"/>
                  </a:lnTo>
                  <a:lnTo>
                    <a:pt x="193514" y="153288"/>
                  </a:lnTo>
                  <a:lnTo>
                    <a:pt x="192891" y="149968"/>
                  </a:lnTo>
                  <a:lnTo>
                    <a:pt x="192545" y="145748"/>
                  </a:lnTo>
                  <a:lnTo>
                    <a:pt x="191922" y="141667"/>
                  </a:lnTo>
                  <a:lnTo>
                    <a:pt x="190469" y="138762"/>
                  </a:lnTo>
                  <a:lnTo>
                    <a:pt x="188877" y="138209"/>
                  </a:lnTo>
                  <a:lnTo>
                    <a:pt x="183063" y="137379"/>
                  </a:lnTo>
                  <a:lnTo>
                    <a:pt x="180848" y="136894"/>
                  </a:lnTo>
                  <a:lnTo>
                    <a:pt x="177803" y="135580"/>
                  </a:lnTo>
                  <a:lnTo>
                    <a:pt x="174965" y="133989"/>
                  </a:lnTo>
                  <a:lnTo>
                    <a:pt x="172612" y="131776"/>
                  </a:lnTo>
                  <a:lnTo>
                    <a:pt x="171159" y="128801"/>
                  </a:lnTo>
                  <a:lnTo>
                    <a:pt x="171159" y="128248"/>
                  </a:lnTo>
                  <a:lnTo>
                    <a:pt x="171435" y="127763"/>
                  </a:lnTo>
                  <a:lnTo>
                    <a:pt x="171713" y="127348"/>
                  </a:lnTo>
                  <a:lnTo>
                    <a:pt x="171851" y="127141"/>
                  </a:lnTo>
                  <a:lnTo>
                    <a:pt x="171851" y="127279"/>
                  </a:lnTo>
                  <a:cubicBezTo>
                    <a:pt x="171851" y="127279"/>
                    <a:pt x="171920" y="125066"/>
                    <a:pt x="171920" y="125066"/>
                  </a:cubicBezTo>
                  <a:lnTo>
                    <a:pt x="170882" y="124789"/>
                  </a:lnTo>
                  <a:lnTo>
                    <a:pt x="171020" y="122990"/>
                  </a:lnTo>
                  <a:lnTo>
                    <a:pt x="170813" y="121815"/>
                  </a:lnTo>
                  <a:lnTo>
                    <a:pt x="171020" y="120777"/>
                  </a:lnTo>
                  <a:lnTo>
                    <a:pt x="173443" y="118356"/>
                  </a:lnTo>
                  <a:lnTo>
                    <a:pt x="176004" y="117249"/>
                  </a:lnTo>
                  <a:lnTo>
                    <a:pt x="177595" y="115865"/>
                  </a:lnTo>
                  <a:lnTo>
                    <a:pt x="177111" y="112476"/>
                  </a:lnTo>
                  <a:lnTo>
                    <a:pt x="172405" y="107219"/>
                  </a:lnTo>
                  <a:lnTo>
                    <a:pt x="168321" y="106527"/>
                  </a:lnTo>
                  <a:lnTo>
                    <a:pt x="158839" y="111300"/>
                  </a:lnTo>
                  <a:lnTo>
                    <a:pt x="152749" y="112061"/>
                  </a:lnTo>
                  <a:lnTo>
                    <a:pt x="162023" y="108602"/>
                  </a:lnTo>
                  <a:lnTo>
                    <a:pt x="163546" y="106527"/>
                  </a:lnTo>
                  <a:lnTo>
                    <a:pt x="162715" y="103968"/>
                  </a:lnTo>
                  <a:lnTo>
                    <a:pt x="160154" y="102584"/>
                  </a:lnTo>
                  <a:lnTo>
                    <a:pt x="154548" y="101408"/>
                  </a:lnTo>
                  <a:lnTo>
                    <a:pt x="149565" y="98780"/>
                  </a:lnTo>
                  <a:lnTo>
                    <a:pt x="147004" y="95252"/>
                  </a:lnTo>
                  <a:lnTo>
                    <a:pt x="144997" y="91171"/>
                  </a:lnTo>
                  <a:lnTo>
                    <a:pt x="141883" y="86882"/>
                  </a:lnTo>
                  <a:lnTo>
                    <a:pt x="139460" y="84945"/>
                  </a:lnTo>
                  <a:lnTo>
                    <a:pt x="137107" y="83838"/>
                  </a:lnTo>
                  <a:lnTo>
                    <a:pt x="132124" y="81971"/>
                  </a:lnTo>
                  <a:lnTo>
                    <a:pt x="130047" y="80587"/>
                  </a:lnTo>
                  <a:lnTo>
                    <a:pt x="128940" y="79065"/>
                  </a:lnTo>
                  <a:lnTo>
                    <a:pt x="128110" y="77198"/>
                  </a:lnTo>
                  <a:lnTo>
                    <a:pt x="126933" y="74984"/>
                  </a:lnTo>
                  <a:lnTo>
                    <a:pt x="125410" y="73047"/>
                  </a:lnTo>
                  <a:lnTo>
                    <a:pt x="123126" y="70834"/>
                  </a:lnTo>
                  <a:lnTo>
                    <a:pt x="120496" y="69242"/>
                  </a:lnTo>
                  <a:lnTo>
                    <a:pt x="118212" y="69381"/>
                  </a:lnTo>
                  <a:lnTo>
                    <a:pt x="117036" y="70834"/>
                  </a:lnTo>
                  <a:lnTo>
                    <a:pt x="117174" y="72632"/>
                  </a:lnTo>
                  <a:lnTo>
                    <a:pt x="118420" y="76368"/>
                  </a:lnTo>
                  <a:lnTo>
                    <a:pt x="112329" y="72010"/>
                  </a:lnTo>
                  <a:lnTo>
                    <a:pt x="107208" y="66752"/>
                  </a:lnTo>
                  <a:lnTo>
                    <a:pt x="98072" y="54785"/>
                  </a:lnTo>
                  <a:lnTo>
                    <a:pt x="95027" y="51465"/>
                  </a:lnTo>
                  <a:lnTo>
                    <a:pt x="91358" y="48490"/>
                  </a:lnTo>
                  <a:lnTo>
                    <a:pt x="83607" y="43372"/>
                  </a:lnTo>
                  <a:lnTo>
                    <a:pt x="81876" y="42403"/>
                  </a:lnTo>
                  <a:lnTo>
                    <a:pt x="78278" y="40812"/>
                  </a:lnTo>
                  <a:lnTo>
                    <a:pt x="76617" y="39844"/>
                  </a:lnTo>
                  <a:lnTo>
                    <a:pt x="75371" y="38806"/>
                  </a:lnTo>
                  <a:lnTo>
                    <a:pt x="73433" y="36593"/>
                  </a:lnTo>
                  <a:lnTo>
                    <a:pt x="72394" y="35555"/>
                  </a:lnTo>
                  <a:lnTo>
                    <a:pt x="70733" y="34587"/>
                  </a:lnTo>
                  <a:lnTo>
                    <a:pt x="66788" y="32996"/>
                  </a:lnTo>
                  <a:lnTo>
                    <a:pt x="65335" y="31958"/>
                  </a:lnTo>
                  <a:lnTo>
                    <a:pt x="64228" y="30229"/>
                  </a:lnTo>
                  <a:lnTo>
                    <a:pt x="64089" y="28707"/>
                  </a:lnTo>
                  <a:lnTo>
                    <a:pt x="64089" y="27116"/>
                  </a:lnTo>
                  <a:cubicBezTo>
                    <a:pt x="64089" y="27116"/>
                    <a:pt x="63743" y="25179"/>
                    <a:pt x="63743" y="25179"/>
                  </a:cubicBezTo>
                  <a:lnTo>
                    <a:pt x="62774" y="23865"/>
                  </a:lnTo>
                  <a:lnTo>
                    <a:pt x="59937" y="21513"/>
                  </a:lnTo>
                  <a:lnTo>
                    <a:pt x="58760" y="20268"/>
                  </a:lnTo>
                  <a:lnTo>
                    <a:pt x="55853" y="15357"/>
                  </a:lnTo>
                  <a:lnTo>
                    <a:pt x="54538" y="13765"/>
                  </a:lnTo>
                  <a:lnTo>
                    <a:pt x="51839" y="11137"/>
                  </a:lnTo>
                  <a:lnTo>
                    <a:pt x="49624" y="9546"/>
                  </a:lnTo>
                  <a:lnTo>
                    <a:pt x="47133" y="8785"/>
                  </a:lnTo>
                  <a:lnTo>
                    <a:pt x="26439" y="8093"/>
                  </a:lnTo>
                  <a:lnTo>
                    <a:pt x="21317" y="6779"/>
                  </a:lnTo>
                  <a:lnTo>
                    <a:pt x="12942" y="1729"/>
                  </a:lnTo>
                  <a:lnTo>
                    <a:pt x="8167" y="138"/>
                  </a:lnTo>
                  <a:lnTo>
                    <a:pt x="3737" y="0"/>
                  </a:lnTo>
                  <a:lnTo>
                    <a:pt x="3737"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8" name="Freeform 57">
              <a:extLst>
                <a:ext uri="{FF2B5EF4-FFF2-40B4-BE49-F238E27FC236}">
                  <a16:creationId xmlns:a16="http://schemas.microsoft.com/office/drawing/2014/main" id="{64E326BE-A0BC-7653-88D6-0DD879A8C16B}"/>
                </a:ext>
              </a:extLst>
            </p:cNvPr>
            <p:cNvSpPr/>
            <p:nvPr/>
          </p:nvSpPr>
          <p:spPr>
            <a:xfrm>
              <a:off x="6460415" y="2467535"/>
              <a:ext cx="169974" cy="147863"/>
            </a:xfrm>
            <a:custGeom>
              <a:avLst/>
              <a:gdLst>
                <a:gd name="connsiteX0" fmla="*/ 71425 w 127625"/>
                <a:gd name="connsiteY0" fmla="*/ 7125 h 111023"/>
                <a:gd name="connsiteX1" fmla="*/ 75301 w 127625"/>
                <a:gd name="connsiteY1" fmla="*/ 8301 h 111023"/>
                <a:gd name="connsiteX2" fmla="*/ 80215 w 127625"/>
                <a:gd name="connsiteY2" fmla="*/ 10307 h 111023"/>
                <a:gd name="connsiteX3" fmla="*/ 80838 w 127625"/>
                <a:gd name="connsiteY3" fmla="*/ 10514 h 111023"/>
                <a:gd name="connsiteX4" fmla="*/ 86029 w 127625"/>
                <a:gd name="connsiteY4" fmla="*/ 12036 h 111023"/>
                <a:gd name="connsiteX5" fmla="*/ 87136 w 127625"/>
                <a:gd name="connsiteY5" fmla="*/ 12244 h 111023"/>
                <a:gd name="connsiteX6" fmla="*/ 93296 w 127625"/>
                <a:gd name="connsiteY6" fmla="*/ 13074 h 111023"/>
                <a:gd name="connsiteX7" fmla="*/ 93158 w 127625"/>
                <a:gd name="connsiteY7" fmla="*/ 13281 h 111023"/>
                <a:gd name="connsiteX8" fmla="*/ 92604 w 127625"/>
                <a:gd name="connsiteY8" fmla="*/ 14665 h 111023"/>
                <a:gd name="connsiteX9" fmla="*/ 91981 w 127625"/>
                <a:gd name="connsiteY9" fmla="*/ 17017 h 111023"/>
                <a:gd name="connsiteX10" fmla="*/ 91843 w 127625"/>
                <a:gd name="connsiteY10" fmla="*/ 17639 h 111023"/>
                <a:gd name="connsiteX11" fmla="*/ 91220 w 127625"/>
                <a:gd name="connsiteY11" fmla="*/ 21098 h 111023"/>
                <a:gd name="connsiteX12" fmla="*/ 89005 w 127625"/>
                <a:gd name="connsiteY12" fmla="*/ 21582 h 111023"/>
                <a:gd name="connsiteX13" fmla="*/ 86029 w 127625"/>
                <a:gd name="connsiteY13" fmla="*/ 23035 h 111023"/>
                <a:gd name="connsiteX14" fmla="*/ 84230 w 127625"/>
                <a:gd name="connsiteY14" fmla="*/ 24557 h 111023"/>
                <a:gd name="connsiteX15" fmla="*/ 82430 w 127625"/>
                <a:gd name="connsiteY15" fmla="*/ 26839 h 111023"/>
                <a:gd name="connsiteX16" fmla="*/ 81392 w 127625"/>
                <a:gd name="connsiteY16" fmla="*/ 28915 h 111023"/>
                <a:gd name="connsiteX17" fmla="*/ 81115 w 127625"/>
                <a:gd name="connsiteY17" fmla="*/ 29675 h 111023"/>
                <a:gd name="connsiteX18" fmla="*/ 80631 w 127625"/>
                <a:gd name="connsiteY18" fmla="*/ 31128 h 111023"/>
                <a:gd name="connsiteX19" fmla="*/ 80492 w 127625"/>
                <a:gd name="connsiteY19" fmla="*/ 31128 h 111023"/>
                <a:gd name="connsiteX20" fmla="*/ 78416 w 127625"/>
                <a:gd name="connsiteY20" fmla="*/ 32235 h 111023"/>
                <a:gd name="connsiteX21" fmla="*/ 77447 w 127625"/>
                <a:gd name="connsiteY21" fmla="*/ 32927 h 111023"/>
                <a:gd name="connsiteX22" fmla="*/ 74817 w 127625"/>
                <a:gd name="connsiteY22" fmla="*/ 37077 h 111023"/>
                <a:gd name="connsiteX23" fmla="*/ 73848 w 127625"/>
                <a:gd name="connsiteY23" fmla="*/ 41642 h 111023"/>
                <a:gd name="connsiteX24" fmla="*/ 73848 w 127625"/>
                <a:gd name="connsiteY24" fmla="*/ 44340 h 111023"/>
                <a:gd name="connsiteX25" fmla="*/ 74333 w 127625"/>
                <a:gd name="connsiteY25" fmla="*/ 46761 h 111023"/>
                <a:gd name="connsiteX26" fmla="*/ 74886 w 127625"/>
                <a:gd name="connsiteY26" fmla="*/ 48421 h 111023"/>
                <a:gd name="connsiteX27" fmla="*/ 76478 w 127625"/>
                <a:gd name="connsiteY27" fmla="*/ 51811 h 111023"/>
                <a:gd name="connsiteX28" fmla="*/ 74263 w 127625"/>
                <a:gd name="connsiteY28" fmla="*/ 55685 h 111023"/>
                <a:gd name="connsiteX29" fmla="*/ 73502 w 127625"/>
                <a:gd name="connsiteY29" fmla="*/ 57760 h 111023"/>
                <a:gd name="connsiteX30" fmla="*/ 73087 w 127625"/>
                <a:gd name="connsiteY30" fmla="*/ 59904 h 111023"/>
                <a:gd name="connsiteX31" fmla="*/ 73779 w 127625"/>
                <a:gd name="connsiteY31" fmla="*/ 64539 h 111023"/>
                <a:gd name="connsiteX32" fmla="*/ 74609 w 127625"/>
                <a:gd name="connsiteY32" fmla="*/ 66130 h 111023"/>
                <a:gd name="connsiteX33" fmla="*/ 74955 w 127625"/>
                <a:gd name="connsiteY33" fmla="*/ 66752 h 111023"/>
                <a:gd name="connsiteX34" fmla="*/ 84160 w 127625"/>
                <a:gd name="connsiteY34" fmla="*/ 80518 h 111023"/>
                <a:gd name="connsiteX35" fmla="*/ 84506 w 127625"/>
                <a:gd name="connsiteY35" fmla="*/ 81002 h 111023"/>
                <a:gd name="connsiteX36" fmla="*/ 90043 w 127625"/>
                <a:gd name="connsiteY36" fmla="*/ 87989 h 111023"/>
                <a:gd name="connsiteX37" fmla="*/ 90458 w 127625"/>
                <a:gd name="connsiteY37" fmla="*/ 88473 h 111023"/>
                <a:gd name="connsiteX38" fmla="*/ 94750 w 127625"/>
                <a:gd name="connsiteY38" fmla="*/ 92969 h 111023"/>
                <a:gd name="connsiteX39" fmla="*/ 95234 w 127625"/>
                <a:gd name="connsiteY39" fmla="*/ 93384 h 111023"/>
                <a:gd name="connsiteX40" fmla="*/ 99941 w 127625"/>
                <a:gd name="connsiteY40" fmla="*/ 97465 h 111023"/>
                <a:gd name="connsiteX41" fmla="*/ 100356 w 127625"/>
                <a:gd name="connsiteY41" fmla="*/ 97811 h 111023"/>
                <a:gd name="connsiteX42" fmla="*/ 101671 w 127625"/>
                <a:gd name="connsiteY42" fmla="*/ 98780 h 111023"/>
                <a:gd name="connsiteX43" fmla="*/ 98833 w 127625"/>
                <a:gd name="connsiteY43" fmla="*/ 98987 h 111023"/>
                <a:gd name="connsiteX44" fmla="*/ 93712 w 127625"/>
                <a:gd name="connsiteY44" fmla="*/ 101962 h 111023"/>
                <a:gd name="connsiteX45" fmla="*/ 91981 w 127625"/>
                <a:gd name="connsiteY45" fmla="*/ 102100 h 111023"/>
                <a:gd name="connsiteX46" fmla="*/ 88521 w 127625"/>
                <a:gd name="connsiteY46" fmla="*/ 100786 h 111023"/>
                <a:gd name="connsiteX47" fmla="*/ 85821 w 127625"/>
                <a:gd name="connsiteY47" fmla="*/ 100509 h 111023"/>
                <a:gd name="connsiteX48" fmla="*/ 85199 w 127625"/>
                <a:gd name="connsiteY48" fmla="*/ 100509 h 111023"/>
                <a:gd name="connsiteX49" fmla="*/ 84991 w 127625"/>
                <a:gd name="connsiteY49" fmla="*/ 100509 h 111023"/>
                <a:gd name="connsiteX50" fmla="*/ 75994 w 127625"/>
                <a:gd name="connsiteY50" fmla="*/ 100786 h 111023"/>
                <a:gd name="connsiteX51" fmla="*/ 74125 w 127625"/>
                <a:gd name="connsiteY51" fmla="*/ 100371 h 111023"/>
                <a:gd name="connsiteX52" fmla="*/ 71079 w 127625"/>
                <a:gd name="connsiteY52" fmla="*/ 99402 h 111023"/>
                <a:gd name="connsiteX53" fmla="*/ 69834 w 127625"/>
                <a:gd name="connsiteY53" fmla="*/ 99126 h 111023"/>
                <a:gd name="connsiteX54" fmla="*/ 67066 w 127625"/>
                <a:gd name="connsiteY54" fmla="*/ 98780 h 111023"/>
                <a:gd name="connsiteX55" fmla="*/ 66235 w 127625"/>
                <a:gd name="connsiteY55" fmla="*/ 98780 h 111023"/>
                <a:gd name="connsiteX56" fmla="*/ 63120 w 127625"/>
                <a:gd name="connsiteY56" fmla="*/ 99541 h 111023"/>
                <a:gd name="connsiteX57" fmla="*/ 57099 w 127625"/>
                <a:gd name="connsiteY57" fmla="*/ 97881 h 111023"/>
                <a:gd name="connsiteX58" fmla="*/ 57168 w 127625"/>
                <a:gd name="connsiteY58" fmla="*/ 97881 h 111023"/>
                <a:gd name="connsiteX59" fmla="*/ 62567 w 127625"/>
                <a:gd name="connsiteY59" fmla="*/ 91793 h 111023"/>
                <a:gd name="connsiteX60" fmla="*/ 58483 w 127625"/>
                <a:gd name="connsiteY60" fmla="*/ 84737 h 111023"/>
                <a:gd name="connsiteX61" fmla="*/ 51977 w 127625"/>
                <a:gd name="connsiteY61" fmla="*/ 81832 h 111023"/>
                <a:gd name="connsiteX62" fmla="*/ 51147 w 127625"/>
                <a:gd name="connsiteY62" fmla="*/ 81279 h 111023"/>
                <a:gd name="connsiteX63" fmla="*/ 47133 w 127625"/>
                <a:gd name="connsiteY63" fmla="*/ 77128 h 111023"/>
                <a:gd name="connsiteX64" fmla="*/ 46510 w 127625"/>
                <a:gd name="connsiteY64" fmla="*/ 73601 h 111023"/>
                <a:gd name="connsiteX65" fmla="*/ 40834 w 127625"/>
                <a:gd name="connsiteY65" fmla="*/ 69589 h 111023"/>
                <a:gd name="connsiteX66" fmla="*/ 38481 w 127625"/>
                <a:gd name="connsiteY66" fmla="*/ 69381 h 111023"/>
                <a:gd name="connsiteX67" fmla="*/ 37858 w 127625"/>
                <a:gd name="connsiteY67" fmla="*/ 69381 h 111023"/>
                <a:gd name="connsiteX68" fmla="*/ 36612 w 127625"/>
                <a:gd name="connsiteY68" fmla="*/ 69519 h 111023"/>
                <a:gd name="connsiteX69" fmla="*/ 30107 w 127625"/>
                <a:gd name="connsiteY69" fmla="*/ 70695 h 111023"/>
                <a:gd name="connsiteX70" fmla="*/ 28999 w 127625"/>
                <a:gd name="connsiteY70" fmla="*/ 70695 h 111023"/>
                <a:gd name="connsiteX71" fmla="*/ 23116 w 127625"/>
                <a:gd name="connsiteY71" fmla="*/ 69934 h 111023"/>
                <a:gd name="connsiteX72" fmla="*/ 22286 w 127625"/>
                <a:gd name="connsiteY72" fmla="*/ 69934 h 111023"/>
                <a:gd name="connsiteX73" fmla="*/ 21732 w 127625"/>
                <a:gd name="connsiteY73" fmla="*/ 69934 h 111023"/>
                <a:gd name="connsiteX74" fmla="*/ 17372 w 127625"/>
                <a:gd name="connsiteY74" fmla="*/ 70280 h 111023"/>
                <a:gd name="connsiteX75" fmla="*/ 16680 w 127625"/>
                <a:gd name="connsiteY75" fmla="*/ 70350 h 111023"/>
                <a:gd name="connsiteX76" fmla="*/ 12665 w 127625"/>
                <a:gd name="connsiteY76" fmla="*/ 71110 h 111023"/>
                <a:gd name="connsiteX77" fmla="*/ 10035 w 127625"/>
                <a:gd name="connsiteY77" fmla="*/ 71249 h 111023"/>
                <a:gd name="connsiteX78" fmla="*/ 9135 w 127625"/>
                <a:gd name="connsiteY78" fmla="*/ 70972 h 111023"/>
                <a:gd name="connsiteX79" fmla="*/ 6921 w 127625"/>
                <a:gd name="connsiteY79" fmla="*/ 67859 h 111023"/>
                <a:gd name="connsiteX80" fmla="*/ 6921 w 127625"/>
                <a:gd name="connsiteY80" fmla="*/ 63847 h 111023"/>
                <a:gd name="connsiteX81" fmla="*/ 8098 w 127625"/>
                <a:gd name="connsiteY81" fmla="*/ 62049 h 111023"/>
                <a:gd name="connsiteX82" fmla="*/ 13081 w 127625"/>
                <a:gd name="connsiteY82" fmla="*/ 61703 h 111023"/>
                <a:gd name="connsiteX83" fmla="*/ 16680 w 127625"/>
                <a:gd name="connsiteY83" fmla="*/ 61357 h 111023"/>
                <a:gd name="connsiteX84" fmla="*/ 19310 w 127625"/>
                <a:gd name="connsiteY84" fmla="*/ 60527 h 111023"/>
                <a:gd name="connsiteX85" fmla="*/ 22770 w 127625"/>
                <a:gd name="connsiteY85" fmla="*/ 58659 h 111023"/>
                <a:gd name="connsiteX86" fmla="*/ 24085 w 127625"/>
                <a:gd name="connsiteY86" fmla="*/ 57691 h 111023"/>
                <a:gd name="connsiteX87" fmla="*/ 27131 w 127625"/>
                <a:gd name="connsiteY87" fmla="*/ 54924 h 111023"/>
                <a:gd name="connsiteX88" fmla="*/ 27892 w 127625"/>
                <a:gd name="connsiteY88" fmla="*/ 54094 h 111023"/>
                <a:gd name="connsiteX89" fmla="*/ 30176 w 127625"/>
                <a:gd name="connsiteY89" fmla="*/ 51188 h 111023"/>
                <a:gd name="connsiteX90" fmla="*/ 30937 w 127625"/>
                <a:gd name="connsiteY90" fmla="*/ 50012 h 111023"/>
                <a:gd name="connsiteX91" fmla="*/ 32875 w 127625"/>
                <a:gd name="connsiteY91" fmla="*/ 46139 h 111023"/>
                <a:gd name="connsiteX92" fmla="*/ 33083 w 127625"/>
                <a:gd name="connsiteY92" fmla="*/ 45655 h 111023"/>
                <a:gd name="connsiteX93" fmla="*/ 34674 w 127625"/>
                <a:gd name="connsiteY93" fmla="*/ 41712 h 111023"/>
                <a:gd name="connsiteX94" fmla="*/ 35159 w 127625"/>
                <a:gd name="connsiteY94" fmla="*/ 39982 h 111023"/>
                <a:gd name="connsiteX95" fmla="*/ 35367 w 127625"/>
                <a:gd name="connsiteY95" fmla="*/ 38530 h 111023"/>
                <a:gd name="connsiteX96" fmla="*/ 35367 w 127625"/>
                <a:gd name="connsiteY96" fmla="*/ 37769 h 111023"/>
                <a:gd name="connsiteX97" fmla="*/ 36405 w 127625"/>
                <a:gd name="connsiteY97" fmla="*/ 30990 h 111023"/>
                <a:gd name="connsiteX98" fmla="*/ 36059 w 127625"/>
                <a:gd name="connsiteY98" fmla="*/ 30229 h 111023"/>
                <a:gd name="connsiteX99" fmla="*/ 36612 w 127625"/>
                <a:gd name="connsiteY99" fmla="*/ 30160 h 111023"/>
                <a:gd name="connsiteX100" fmla="*/ 40696 w 127625"/>
                <a:gd name="connsiteY100" fmla="*/ 29399 h 111023"/>
                <a:gd name="connsiteX101" fmla="*/ 45956 w 127625"/>
                <a:gd name="connsiteY101" fmla="*/ 24695 h 111023"/>
                <a:gd name="connsiteX102" fmla="*/ 44364 w 127625"/>
                <a:gd name="connsiteY102" fmla="*/ 17847 h 111023"/>
                <a:gd name="connsiteX103" fmla="*/ 43326 w 127625"/>
                <a:gd name="connsiteY103" fmla="*/ 16740 h 111023"/>
                <a:gd name="connsiteX104" fmla="*/ 42772 w 127625"/>
                <a:gd name="connsiteY104" fmla="*/ 15564 h 111023"/>
                <a:gd name="connsiteX105" fmla="*/ 42495 w 127625"/>
                <a:gd name="connsiteY105" fmla="*/ 14319 h 111023"/>
                <a:gd name="connsiteX106" fmla="*/ 42634 w 127625"/>
                <a:gd name="connsiteY106" fmla="*/ 14181 h 111023"/>
                <a:gd name="connsiteX107" fmla="*/ 44364 w 127625"/>
                <a:gd name="connsiteY107" fmla="*/ 13558 h 111023"/>
                <a:gd name="connsiteX108" fmla="*/ 49001 w 127625"/>
                <a:gd name="connsiteY108" fmla="*/ 12175 h 111023"/>
                <a:gd name="connsiteX109" fmla="*/ 56822 w 127625"/>
                <a:gd name="connsiteY109" fmla="*/ 11898 h 111023"/>
                <a:gd name="connsiteX110" fmla="*/ 58691 w 127625"/>
                <a:gd name="connsiteY110" fmla="*/ 11552 h 111023"/>
                <a:gd name="connsiteX111" fmla="*/ 61459 w 127625"/>
                <a:gd name="connsiteY111" fmla="*/ 10722 h 111023"/>
                <a:gd name="connsiteX112" fmla="*/ 62774 w 127625"/>
                <a:gd name="connsiteY112" fmla="*/ 10169 h 111023"/>
                <a:gd name="connsiteX113" fmla="*/ 67550 w 127625"/>
                <a:gd name="connsiteY113" fmla="*/ 7471 h 111023"/>
                <a:gd name="connsiteX114" fmla="*/ 68657 w 127625"/>
                <a:gd name="connsiteY114" fmla="*/ 6987 h 111023"/>
                <a:gd name="connsiteX115" fmla="*/ 71425 w 127625"/>
                <a:gd name="connsiteY115" fmla="*/ 6987 h 111023"/>
                <a:gd name="connsiteX116" fmla="*/ 72394 w 127625"/>
                <a:gd name="connsiteY116" fmla="*/ 0 h 111023"/>
                <a:gd name="connsiteX117" fmla="*/ 67273 w 127625"/>
                <a:gd name="connsiteY117" fmla="*/ 138 h 111023"/>
                <a:gd name="connsiteX118" fmla="*/ 64643 w 127625"/>
                <a:gd name="connsiteY118" fmla="*/ 1245 h 111023"/>
                <a:gd name="connsiteX119" fmla="*/ 59521 w 127625"/>
                <a:gd name="connsiteY119" fmla="*/ 4150 h 111023"/>
                <a:gd name="connsiteX120" fmla="*/ 56753 w 127625"/>
                <a:gd name="connsiteY120" fmla="*/ 4980 h 111023"/>
                <a:gd name="connsiteX121" fmla="*/ 48101 w 127625"/>
                <a:gd name="connsiteY121" fmla="*/ 5257 h 111023"/>
                <a:gd name="connsiteX122" fmla="*/ 42357 w 127625"/>
                <a:gd name="connsiteY122" fmla="*/ 6917 h 111023"/>
                <a:gd name="connsiteX123" fmla="*/ 39727 w 127625"/>
                <a:gd name="connsiteY123" fmla="*/ 7886 h 111023"/>
                <a:gd name="connsiteX124" fmla="*/ 37443 w 127625"/>
                <a:gd name="connsiteY124" fmla="*/ 9338 h 111023"/>
                <a:gd name="connsiteX125" fmla="*/ 35989 w 127625"/>
                <a:gd name="connsiteY125" fmla="*/ 11690 h 111023"/>
                <a:gd name="connsiteX126" fmla="*/ 35643 w 127625"/>
                <a:gd name="connsiteY126" fmla="*/ 14457 h 111023"/>
                <a:gd name="connsiteX127" fmla="*/ 36267 w 127625"/>
                <a:gd name="connsiteY127" fmla="*/ 17639 h 111023"/>
                <a:gd name="connsiteX128" fmla="*/ 37651 w 127625"/>
                <a:gd name="connsiteY128" fmla="*/ 20614 h 111023"/>
                <a:gd name="connsiteX129" fmla="*/ 39519 w 127625"/>
                <a:gd name="connsiteY129" fmla="*/ 22551 h 111023"/>
                <a:gd name="connsiteX130" fmla="*/ 35436 w 127625"/>
                <a:gd name="connsiteY130" fmla="*/ 23312 h 111023"/>
                <a:gd name="connsiteX131" fmla="*/ 31491 w 127625"/>
                <a:gd name="connsiteY131" fmla="*/ 23450 h 111023"/>
                <a:gd name="connsiteX132" fmla="*/ 27615 w 127625"/>
                <a:gd name="connsiteY132" fmla="*/ 24280 h 111023"/>
                <a:gd name="connsiteX133" fmla="*/ 24155 w 127625"/>
                <a:gd name="connsiteY133" fmla="*/ 27254 h 111023"/>
                <a:gd name="connsiteX134" fmla="*/ 22840 w 127625"/>
                <a:gd name="connsiteY134" fmla="*/ 30160 h 111023"/>
                <a:gd name="connsiteX135" fmla="*/ 23877 w 127625"/>
                <a:gd name="connsiteY135" fmla="*/ 31889 h 111023"/>
                <a:gd name="connsiteX136" fmla="*/ 26438 w 127625"/>
                <a:gd name="connsiteY136" fmla="*/ 32857 h 111023"/>
                <a:gd name="connsiteX137" fmla="*/ 30037 w 127625"/>
                <a:gd name="connsiteY137" fmla="*/ 33342 h 111023"/>
                <a:gd name="connsiteX138" fmla="*/ 28792 w 127625"/>
                <a:gd name="connsiteY138" fmla="*/ 34794 h 111023"/>
                <a:gd name="connsiteX139" fmla="*/ 28446 w 127625"/>
                <a:gd name="connsiteY139" fmla="*/ 36178 h 111023"/>
                <a:gd name="connsiteX140" fmla="*/ 28446 w 127625"/>
                <a:gd name="connsiteY140" fmla="*/ 37561 h 111023"/>
                <a:gd name="connsiteX141" fmla="*/ 28307 w 127625"/>
                <a:gd name="connsiteY141" fmla="*/ 39014 h 111023"/>
                <a:gd name="connsiteX142" fmla="*/ 26715 w 127625"/>
                <a:gd name="connsiteY142" fmla="*/ 42957 h 111023"/>
                <a:gd name="connsiteX143" fmla="*/ 24777 w 127625"/>
                <a:gd name="connsiteY143" fmla="*/ 46830 h 111023"/>
                <a:gd name="connsiteX144" fmla="*/ 22494 w 127625"/>
                <a:gd name="connsiteY144" fmla="*/ 49736 h 111023"/>
                <a:gd name="connsiteX145" fmla="*/ 19448 w 127625"/>
                <a:gd name="connsiteY145" fmla="*/ 52503 h 111023"/>
                <a:gd name="connsiteX146" fmla="*/ 15988 w 127625"/>
                <a:gd name="connsiteY146" fmla="*/ 54370 h 111023"/>
                <a:gd name="connsiteX147" fmla="*/ 12389 w 127625"/>
                <a:gd name="connsiteY147" fmla="*/ 54716 h 111023"/>
                <a:gd name="connsiteX148" fmla="*/ 4222 w 127625"/>
                <a:gd name="connsiteY148" fmla="*/ 55270 h 111023"/>
                <a:gd name="connsiteX149" fmla="*/ 0 w 127625"/>
                <a:gd name="connsiteY149" fmla="*/ 61634 h 111023"/>
                <a:gd name="connsiteX150" fmla="*/ 0 w 127625"/>
                <a:gd name="connsiteY150" fmla="*/ 70004 h 111023"/>
                <a:gd name="connsiteX151" fmla="*/ 4914 w 127625"/>
                <a:gd name="connsiteY151" fmla="*/ 76713 h 111023"/>
                <a:gd name="connsiteX152" fmla="*/ 9205 w 127625"/>
                <a:gd name="connsiteY152" fmla="*/ 78097 h 111023"/>
                <a:gd name="connsiteX153" fmla="*/ 13565 w 127625"/>
                <a:gd name="connsiteY153" fmla="*/ 77820 h 111023"/>
                <a:gd name="connsiteX154" fmla="*/ 17995 w 127625"/>
                <a:gd name="connsiteY154" fmla="*/ 76990 h 111023"/>
                <a:gd name="connsiteX155" fmla="*/ 22355 w 127625"/>
                <a:gd name="connsiteY155" fmla="*/ 76644 h 111023"/>
                <a:gd name="connsiteX156" fmla="*/ 28653 w 127625"/>
                <a:gd name="connsiteY156" fmla="*/ 77405 h 111023"/>
                <a:gd name="connsiteX157" fmla="*/ 30799 w 127625"/>
                <a:gd name="connsiteY157" fmla="*/ 77405 h 111023"/>
                <a:gd name="connsiteX158" fmla="*/ 37997 w 127625"/>
                <a:gd name="connsiteY158" fmla="*/ 76091 h 111023"/>
                <a:gd name="connsiteX159" fmla="*/ 40350 w 127625"/>
                <a:gd name="connsiteY159" fmla="*/ 76298 h 111023"/>
                <a:gd name="connsiteX160" fmla="*/ 38273 w 127625"/>
                <a:gd name="connsiteY160" fmla="*/ 79134 h 111023"/>
                <a:gd name="connsiteX161" fmla="*/ 39035 w 127625"/>
                <a:gd name="connsiteY161" fmla="*/ 81348 h 111023"/>
                <a:gd name="connsiteX162" fmla="*/ 41527 w 127625"/>
                <a:gd name="connsiteY162" fmla="*/ 82801 h 111023"/>
                <a:gd name="connsiteX163" fmla="*/ 44641 w 127625"/>
                <a:gd name="connsiteY163" fmla="*/ 83354 h 111023"/>
                <a:gd name="connsiteX164" fmla="*/ 45333 w 127625"/>
                <a:gd name="connsiteY164" fmla="*/ 85568 h 111023"/>
                <a:gd name="connsiteX165" fmla="*/ 48655 w 127625"/>
                <a:gd name="connsiteY165" fmla="*/ 87712 h 111023"/>
                <a:gd name="connsiteX166" fmla="*/ 55646 w 127625"/>
                <a:gd name="connsiteY166" fmla="*/ 90825 h 111023"/>
                <a:gd name="connsiteX167" fmla="*/ 53985 w 127625"/>
                <a:gd name="connsiteY167" fmla="*/ 91171 h 111023"/>
                <a:gd name="connsiteX168" fmla="*/ 50801 w 127625"/>
                <a:gd name="connsiteY168" fmla="*/ 90686 h 111023"/>
                <a:gd name="connsiteX169" fmla="*/ 48932 w 127625"/>
                <a:gd name="connsiteY169" fmla="*/ 90825 h 111023"/>
                <a:gd name="connsiteX170" fmla="*/ 49416 w 127625"/>
                <a:gd name="connsiteY170" fmla="*/ 92831 h 111023"/>
                <a:gd name="connsiteX171" fmla="*/ 48240 w 127625"/>
                <a:gd name="connsiteY171" fmla="*/ 92485 h 111023"/>
                <a:gd name="connsiteX172" fmla="*/ 46925 w 127625"/>
                <a:gd name="connsiteY172" fmla="*/ 92277 h 111023"/>
                <a:gd name="connsiteX173" fmla="*/ 45679 w 127625"/>
                <a:gd name="connsiteY173" fmla="*/ 92416 h 111023"/>
                <a:gd name="connsiteX174" fmla="*/ 44641 w 127625"/>
                <a:gd name="connsiteY174" fmla="*/ 92900 h 111023"/>
                <a:gd name="connsiteX175" fmla="*/ 44018 w 127625"/>
                <a:gd name="connsiteY175" fmla="*/ 93868 h 111023"/>
                <a:gd name="connsiteX176" fmla="*/ 44018 w 127625"/>
                <a:gd name="connsiteY176" fmla="*/ 94629 h 111023"/>
                <a:gd name="connsiteX177" fmla="*/ 44295 w 127625"/>
                <a:gd name="connsiteY177" fmla="*/ 95390 h 111023"/>
                <a:gd name="connsiteX178" fmla="*/ 44087 w 127625"/>
                <a:gd name="connsiteY178" fmla="*/ 96220 h 111023"/>
                <a:gd name="connsiteX179" fmla="*/ 43880 w 127625"/>
                <a:gd name="connsiteY179" fmla="*/ 96774 h 111023"/>
                <a:gd name="connsiteX180" fmla="*/ 43672 w 127625"/>
                <a:gd name="connsiteY180" fmla="*/ 98019 h 111023"/>
                <a:gd name="connsiteX181" fmla="*/ 43395 w 127625"/>
                <a:gd name="connsiteY181" fmla="*/ 98572 h 111023"/>
                <a:gd name="connsiteX182" fmla="*/ 39450 w 127625"/>
                <a:gd name="connsiteY182" fmla="*/ 99887 h 111023"/>
                <a:gd name="connsiteX183" fmla="*/ 64712 w 127625"/>
                <a:gd name="connsiteY183" fmla="*/ 106942 h 111023"/>
                <a:gd name="connsiteX184" fmla="*/ 66027 w 127625"/>
                <a:gd name="connsiteY184" fmla="*/ 105420 h 111023"/>
                <a:gd name="connsiteX185" fmla="*/ 68796 w 127625"/>
                <a:gd name="connsiteY185" fmla="*/ 105766 h 111023"/>
                <a:gd name="connsiteX186" fmla="*/ 72118 w 127625"/>
                <a:gd name="connsiteY186" fmla="*/ 106804 h 111023"/>
                <a:gd name="connsiteX187" fmla="*/ 75094 w 127625"/>
                <a:gd name="connsiteY187" fmla="*/ 107426 h 111023"/>
                <a:gd name="connsiteX188" fmla="*/ 84991 w 127625"/>
                <a:gd name="connsiteY188" fmla="*/ 107150 h 111023"/>
                <a:gd name="connsiteX189" fmla="*/ 87690 w 127625"/>
                <a:gd name="connsiteY189" fmla="*/ 107426 h 111023"/>
                <a:gd name="connsiteX190" fmla="*/ 87690 w 127625"/>
                <a:gd name="connsiteY190" fmla="*/ 107703 h 111023"/>
                <a:gd name="connsiteX191" fmla="*/ 88036 w 127625"/>
                <a:gd name="connsiteY191" fmla="*/ 108187 h 111023"/>
                <a:gd name="connsiteX192" fmla="*/ 88521 w 127625"/>
                <a:gd name="connsiteY192" fmla="*/ 108741 h 111023"/>
                <a:gd name="connsiteX193" fmla="*/ 89075 w 127625"/>
                <a:gd name="connsiteY193" fmla="*/ 109087 h 111023"/>
                <a:gd name="connsiteX194" fmla="*/ 89836 w 127625"/>
                <a:gd name="connsiteY194" fmla="*/ 109087 h 111023"/>
                <a:gd name="connsiteX195" fmla="*/ 91358 w 127625"/>
                <a:gd name="connsiteY195" fmla="*/ 108810 h 111023"/>
                <a:gd name="connsiteX196" fmla="*/ 96065 w 127625"/>
                <a:gd name="connsiteY196" fmla="*/ 108464 h 111023"/>
                <a:gd name="connsiteX197" fmla="*/ 98072 w 127625"/>
                <a:gd name="connsiteY197" fmla="*/ 109225 h 111023"/>
                <a:gd name="connsiteX198" fmla="*/ 100633 w 127625"/>
                <a:gd name="connsiteY198" fmla="*/ 110401 h 111023"/>
                <a:gd name="connsiteX199" fmla="*/ 103193 w 127625"/>
                <a:gd name="connsiteY199" fmla="*/ 111023 h 111023"/>
                <a:gd name="connsiteX200" fmla="*/ 105408 w 127625"/>
                <a:gd name="connsiteY200" fmla="*/ 110124 h 111023"/>
                <a:gd name="connsiteX201" fmla="*/ 104024 w 127625"/>
                <a:gd name="connsiteY201" fmla="*/ 108741 h 111023"/>
                <a:gd name="connsiteX202" fmla="*/ 99179 w 127625"/>
                <a:gd name="connsiteY202" fmla="*/ 105628 h 111023"/>
                <a:gd name="connsiteX203" fmla="*/ 102640 w 127625"/>
                <a:gd name="connsiteY203" fmla="*/ 105351 h 111023"/>
                <a:gd name="connsiteX204" fmla="*/ 106100 w 127625"/>
                <a:gd name="connsiteY204" fmla="*/ 106527 h 111023"/>
                <a:gd name="connsiteX205" fmla="*/ 109630 w 127625"/>
                <a:gd name="connsiteY205" fmla="*/ 108187 h 111023"/>
                <a:gd name="connsiteX206" fmla="*/ 113298 w 127625"/>
                <a:gd name="connsiteY206" fmla="*/ 109432 h 111023"/>
                <a:gd name="connsiteX207" fmla="*/ 117244 w 127625"/>
                <a:gd name="connsiteY207" fmla="*/ 109709 h 111023"/>
                <a:gd name="connsiteX208" fmla="*/ 120842 w 127625"/>
                <a:gd name="connsiteY208" fmla="*/ 109087 h 111023"/>
                <a:gd name="connsiteX209" fmla="*/ 124233 w 127625"/>
                <a:gd name="connsiteY209" fmla="*/ 107565 h 111023"/>
                <a:gd name="connsiteX210" fmla="*/ 127625 w 127625"/>
                <a:gd name="connsiteY210" fmla="*/ 105144 h 111023"/>
                <a:gd name="connsiteX211" fmla="*/ 123749 w 127625"/>
                <a:gd name="connsiteY211" fmla="*/ 102169 h 111023"/>
                <a:gd name="connsiteX212" fmla="*/ 113852 w 127625"/>
                <a:gd name="connsiteY212" fmla="*/ 98088 h 111023"/>
                <a:gd name="connsiteX213" fmla="*/ 109284 w 127625"/>
                <a:gd name="connsiteY213" fmla="*/ 95736 h 111023"/>
                <a:gd name="connsiteX214" fmla="*/ 104301 w 127625"/>
                <a:gd name="connsiteY214" fmla="*/ 92001 h 111023"/>
                <a:gd name="connsiteX215" fmla="*/ 99594 w 127625"/>
                <a:gd name="connsiteY215" fmla="*/ 87920 h 111023"/>
                <a:gd name="connsiteX216" fmla="*/ 95303 w 127625"/>
                <a:gd name="connsiteY216" fmla="*/ 83423 h 111023"/>
                <a:gd name="connsiteX217" fmla="*/ 89767 w 127625"/>
                <a:gd name="connsiteY217" fmla="*/ 76437 h 111023"/>
                <a:gd name="connsiteX218" fmla="*/ 80561 w 127625"/>
                <a:gd name="connsiteY218" fmla="*/ 62671 h 111023"/>
                <a:gd name="connsiteX219" fmla="*/ 79731 w 127625"/>
                <a:gd name="connsiteY219" fmla="*/ 61080 h 111023"/>
                <a:gd name="connsiteX220" fmla="*/ 80146 w 127625"/>
                <a:gd name="connsiteY220" fmla="*/ 58936 h 111023"/>
                <a:gd name="connsiteX221" fmla="*/ 82984 w 127625"/>
                <a:gd name="connsiteY221" fmla="*/ 54094 h 111023"/>
                <a:gd name="connsiteX222" fmla="*/ 83676 w 127625"/>
                <a:gd name="connsiteY222" fmla="*/ 52018 h 111023"/>
                <a:gd name="connsiteX223" fmla="*/ 83261 w 127625"/>
                <a:gd name="connsiteY223" fmla="*/ 49874 h 111023"/>
                <a:gd name="connsiteX224" fmla="*/ 81115 w 127625"/>
                <a:gd name="connsiteY224" fmla="*/ 45309 h 111023"/>
                <a:gd name="connsiteX225" fmla="*/ 80631 w 127625"/>
                <a:gd name="connsiteY225" fmla="*/ 42888 h 111023"/>
                <a:gd name="connsiteX226" fmla="*/ 81600 w 127625"/>
                <a:gd name="connsiteY226" fmla="*/ 38322 h 111023"/>
                <a:gd name="connsiteX227" fmla="*/ 82569 w 127625"/>
                <a:gd name="connsiteY227" fmla="*/ 37630 h 111023"/>
                <a:gd name="connsiteX228" fmla="*/ 84714 w 127625"/>
                <a:gd name="connsiteY228" fmla="*/ 37008 h 111023"/>
                <a:gd name="connsiteX229" fmla="*/ 85545 w 127625"/>
                <a:gd name="connsiteY229" fmla="*/ 36454 h 111023"/>
                <a:gd name="connsiteX230" fmla="*/ 86860 w 127625"/>
                <a:gd name="connsiteY230" fmla="*/ 34172 h 111023"/>
                <a:gd name="connsiteX231" fmla="*/ 87690 w 127625"/>
                <a:gd name="connsiteY231" fmla="*/ 31820 h 111023"/>
                <a:gd name="connsiteX232" fmla="*/ 88728 w 127625"/>
                <a:gd name="connsiteY232" fmla="*/ 29745 h 111023"/>
                <a:gd name="connsiteX233" fmla="*/ 90528 w 127625"/>
                <a:gd name="connsiteY233" fmla="*/ 28223 h 111023"/>
                <a:gd name="connsiteX234" fmla="*/ 93227 w 127625"/>
                <a:gd name="connsiteY234" fmla="*/ 27669 h 111023"/>
                <a:gd name="connsiteX235" fmla="*/ 95165 w 127625"/>
                <a:gd name="connsiteY235" fmla="*/ 27808 h 111023"/>
                <a:gd name="connsiteX236" fmla="*/ 96618 w 127625"/>
                <a:gd name="connsiteY236" fmla="*/ 27185 h 111023"/>
                <a:gd name="connsiteX237" fmla="*/ 97726 w 127625"/>
                <a:gd name="connsiteY237" fmla="*/ 24418 h 111023"/>
                <a:gd name="connsiteX238" fmla="*/ 98695 w 127625"/>
                <a:gd name="connsiteY238" fmla="*/ 18746 h 111023"/>
                <a:gd name="connsiteX239" fmla="*/ 99318 w 127625"/>
                <a:gd name="connsiteY239" fmla="*/ 16394 h 111023"/>
                <a:gd name="connsiteX240" fmla="*/ 100909 w 127625"/>
                <a:gd name="connsiteY240" fmla="*/ 13351 h 111023"/>
                <a:gd name="connsiteX241" fmla="*/ 101740 w 127625"/>
                <a:gd name="connsiteY241" fmla="*/ 8854 h 111023"/>
                <a:gd name="connsiteX242" fmla="*/ 98487 w 127625"/>
                <a:gd name="connsiteY242" fmla="*/ 6641 h 111023"/>
                <a:gd name="connsiteX243" fmla="*/ 88036 w 127625"/>
                <a:gd name="connsiteY243" fmla="*/ 5257 h 111023"/>
                <a:gd name="connsiteX244" fmla="*/ 82845 w 127625"/>
                <a:gd name="connsiteY244" fmla="*/ 3735 h 111023"/>
                <a:gd name="connsiteX245" fmla="*/ 77585 w 127625"/>
                <a:gd name="connsiteY245" fmla="*/ 1591 h 111023"/>
                <a:gd name="connsiteX246" fmla="*/ 72325 w 127625"/>
                <a:gd name="connsiteY246" fmla="*/ 0 h 111023"/>
                <a:gd name="connsiteX247" fmla="*/ 72325 w 127625"/>
                <a:gd name="connsiteY247" fmla="*/ 0 h 111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127625" h="111023">
                  <a:moveTo>
                    <a:pt x="71425" y="7125"/>
                  </a:moveTo>
                  <a:lnTo>
                    <a:pt x="75301" y="8301"/>
                  </a:lnTo>
                  <a:lnTo>
                    <a:pt x="80215" y="10307"/>
                  </a:lnTo>
                  <a:cubicBezTo>
                    <a:pt x="80215" y="10307"/>
                    <a:pt x="80631" y="10445"/>
                    <a:pt x="80838" y="10514"/>
                  </a:cubicBezTo>
                  <a:lnTo>
                    <a:pt x="86029" y="12036"/>
                  </a:lnTo>
                  <a:cubicBezTo>
                    <a:pt x="86375" y="12175"/>
                    <a:pt x="86721" y="12244"/>
                    <a:pt x="87136" y="12244"/>
                  </a:cubicBezTo>
                  <a:lnTo>
                    <a:pt x="93296" y="13074"/>
                  </a:lnTo>
                  <a:lnTo>
                    <a:pt x="93158" y="13281"/>
                  </a:lnTo>
                  <a:cubicBezTo>
                    <a:pt x="92950" y="13696"/>
                    <a:pt x="92743" y="14181"/>
                    <a:pt x="92604" y="14665"/>
                  </a:cubicBezTo>
                  <a:lnTo>
                    <a:pt x="91981" y="17017"/>
                  </a:lnTo>
                  <a:cubicBezTo>
                    <a:pt x="91981" y="17017"/>
                    <a:pt x="91843" y="17432"/>
                    <a:pt x="91843" y="17639"/>
                  </a:cubicBezTo>
                  <a:lnTo>
                    <a:pt x="91220" y="21098"/>
                  </a:lnTo>
                  <a:lnTo>
                    <a:pt x="89005" y="21582"/>
                  </a:lnTo>
                  <a:cubicBezTo>
                    <a:pt x="87898" y="21790"/>
                    <a:pt x="86860" y="22343"/>
                    <a:pt x="86029" y="23035"/>
                  </a:cubicBezTo>
                  <a:lnTo>
                    <a:pt x="84230" y="24557"/>
                  </a:lnTo>
                  <a:cubicBezTo>
                    <a:pt x="83469" y="25179"/>
                    <a:pt x="82845" y="25940"/>
                    <a:pt x="82430" y="26839"/>
                  </a:cubicBezTo>
                  <a:lnTo>
                    <a:pt x="81392" y="28915"/>
                  </a:lnTo>
                  <a:cubicBezTo>
                    <a:pt x="81392" y="28915"/>
                    <a:pt x="81184" y="29399"/>
                    <a:pt x="81115" y="29675"/>
                  </a:cubicBezTo>
                  <a:lnTo>
                    <a:pt x="80631" y="31128"/>
                  </a:lnTo>
                  <a:lnTo>
                    <a:pt x="80492" y="31128"/>
                  </a:lnTo>
                  <a:cubicBezTo>
                    <a:pt x="79731" y="31405"/>
                    <a:pt x="79039" y="31751"/>
                    <a:pt x="78416" y="32235"/>
                  </a:cubicBezTo>
                  <a:lnTo>
                    <a:pt x="77447" y="32927"/>
                  </a:lnTo>
                  <a:cubicBezTo>
                    <a:pt x="76063" y="33964"/>
                    <a:pt x="75163" y="35417"/>
                    <a:pt x="74817" y="37077"/>
                  </a:cubicBezTo>
                  <a:lnTo>
                    <a:pt x="73848" y="41642"/>
                  </a:lnTo>
                  <a:cubicBezTo>
                    <a:pt x="73640" y="42542"/>
                    <a:pt x="73640" y="43441"/>
                    <a:pt x="73848" y="44340"/>
                  </a:cubicBezTo>
                  <a:lnTo>
                    <a:pt x="74333" y="46761"/>
                  </a:lnTo>
                  <a:cubicBezTo>
                    <a:pt x="74471" y="47315"/>
                    <a:pt x="74609" y="47868"/>
                    <a:pt x="74886" y="48421"/>
                  </a:cubicBezTo>
                  <a:lnTo>
                    <a:pt x="76478" y="51811"/>
                  </a:lnTo>
                  <a:lnTo>
                    <a:pt x="74263" y="55685"/>
                  </a:lnTo>
                  <a:cubicBezTo>
                    <a:pt x="73917" y="56307"/>
                    <a:pt x="73640" y="57068"/>
                    <a:pt x="73502" y="57760"/>
                  </a:cubicBezTo>
                  <a:lnTo>
                    <a:pt x="73087" y="59904"/>
                  </a:lnTo>
                  <a:cubicBezTo>
                    <a:pt x="72740" y="61495"/>
                    <a:pt x="73018" y="63086"/>
                    <a:pt x="73779" y="64539"/>
                  </a:cubicBezTo>
                  <a:lnTo>
                    <a:pt x="74609" y="66130"/>
                  </a:lnTo>
                  <a:cubicBezTo>
                    <a:pt x="74609" y="66130"/>
                    <a:pt x="74817" y="66545"/>
                    <a:pt x="74955" y="66752"/>
                  </a:cubicBezTo>
                  <a:lnTo>
                    <a:pt x="84160" y="80518"/>
                  </a:lnTo>
                  <a:cubicBezTo>
                    <a:pt x="84160" y="80518"/>
                    <a:pt x="84368" y="80795"/>
                    <a:pt x="84506" y="81002"/>
                  </a:cubicBezTo>
                  <a:lnTo>
                    <a:pt x="90043" y="87989"/>
                  </a:lnTo>
                  <a:cubicBezTo>
                    <a:pt x="90043" y="87989"/>
                    <a:pt x="90320" y="88335"/>
                    <a:pt x="90458" y="88473"/>
                  </a:cubicBezTo>
                  <a:lnTo>
                    <a:pt x="94750" y="92969"/>
                  </a:lnTo>
                  <a:cubicBezTo>
                    <a:pt x="94750" y="92969"/>
                    <a:pt x="95027" y="93246"/>
                    <a:pt x="95234" y="93384"/>
                  </a:cubicBezTo>
                  <a:lnTo>
                    <a:pt x="99941" y="97465"/>
                  </a:lnTo>
                  <a:cubicBezTo>
                    <a:pt x="99941" y="97465"/>
                    <a:pt x="100217" y="97673"/>
                    <a:pt x="100356" y="97811"/>
                  </a:cubicBezTo>
                  <a:lnTo>
                    <a:pt x="101671" y="98780"/>
                  </a:lnTo>
                  <a:lnTo>
                    <a:pt x="98833" y="98987"/>
                  </a:lnTo>
                  <a:cubicBezTo>
                    <a:pt x="96757" y="99195"/>
                    <a:pt x="94888" y="100302"/>
                    <a:pt x="93712" y="101962"/>
                  </a:cubicBezTo>
                  <a:lnTo>
                    <a:pt x="91981" y="102100"/>
                  </a:lnTo>
                  <a:cubicBezTo>
                    <a:pt x="91012" y="101408"/>
                    <a:pt x="89836" y="100924"/>
                    <a:pt x="88521" y="100786"/>
                  </a:cubicBezTo>
                  <a:lnTo>
                    <a:pt x="85821" y="100509"/>
                  </a:lnTo>
                  <a:cubicBezTo>
                    <a:pt x="85821" y="100509"/>
                    <a:pt x="85406" y="100509"/>
                    <a:pt x="85199" y="100509"/>
                  </a:cubicBezTo>
                  <a:cubicBezTo>
                    <a:pt x="85199" y="100509"/>
                    <a:pt x="85060" y="100509"/>
                    <a:pt x="84991" y="100509"/>
                  </a:cubicBezTo>
                  <a:lnTo>
                    <a:pt x="75994" y="100786"/>
                  </a:lnTo>
                  <a:lnTo>
                    <a:pt x="74125" y="100371"/>
                  </a:lnTo>
                  <a:lnTo>
                    <a:pt x="71079" y="99402"/>
                  </a:lnTo>
                  <a:cubicBezTo>
                    <a:pt x="70664" y="99264"/>
                    <a:pt x="70249" y="99195"/>
                    <a:pt x="69834" y="99126"/>
                  </a:cubicBezTo>
                  <a:lnTo>
                    <a:pt x="67066" y="98780"/>
                  </a:lnTo>
                  <a:cubicBezTo>
                    <a:pt x="67066" y="98780"/>
                    <a:pt x="66512" y="98780"/>
                    <a:pt x="66235" y="98780"/>
                  </a:cubicBezTo>
                  <a:cubicBezTo>
                    <a:pt x="65127" y="98780"/>
                    <a:pt x="64089" y="99056"/>
                    <a:pt x="63120" y="99541"/>
                  </a:cubicBezTo>
                  <a:lnTo>
                    <a:pt x="57099" y="97881"/>
                  </a:lnTo>
                  <a:lnTo>
                    <a:pt x="57168" y="97881"/>
                  </a:lnTo>
                  <a:cubicBezTo>
                    <a:pt x="60075" y="97258"/>
                    <a:pt x="62290" y="94768"/>
                    <a:pt x="62567" y="91793"/>
                  </a:cubicBezTo>
                  <a:cubicBezTo>
                    <a:pt x="62843" y="88819"/>
                    <a:pt x="61182" y="85983"/>
                    <a:pt x="58483" y="84737"/>
                  </a:cubicBezTo>
                  <a:lnTo>
                    <a:pt x="51977" y="81832"/>
                  </a:lnTo>
                  <a:lnTo>
                    <a:pt x="51147" y="81279"/>
                  </a:lnTo>
                  <a:cubicBezTo>
                    <a:pt x="50455" y="79342"/>
                    <a:pt x="49001" y="77889"/>
                    <a:pt x="47133" y="77128"/>
                  </a:cubicBezTo>
                  <a:cubicBezTo>
                    <a:pt x="47271" y="75953"/>
                    <a:pt x="47063" y="74707"/>
                    <a:pt x="46510" y="73601"/>
                  </a:cubicBezTo>
                  <a:cubicBezTo>
                    <a:pt x="45471" y="71318"/>
                    <a:pt x="43326" y="69796"/>
                    <a:pt x="40834" y="69589"/>
                  </a:cubicBezTo>
                  <a:lnTo>
                    <a:pt x="38481" y="69381"/>
                  </a:lnTo>
                  <a:cubicBezTo>
                    <a:pt x="38481" y="69381"/>
                    <a:pt x="38066" y="69381"/>
                    <a:pt x="37858" y="69381"/>
                  </a:cubicBezTo>
                  <a:cubicBezTo>
                    <a:pt x="37443" y="69381"/>
                    <a:pt x="37028" y="69381"/>
                    <a:pt x="36612" y="69519"/>
                  </a:cubicBezTo>
                  <a:lnTo>
                    <a:pt x="30107" y="70695"/>
                  </a:lnTo>
                  <a:lnTo>
                    <a:pt x="28999" y="70695"/>
                  </a:lnTo>
                  <a:cubicBezTo>
                    <a:pt x="28999" y="70695"/>
                    <a:pt x="23116" y="69934"/>
                    <a:pt x="23116" y="69934"/>
                  </a:cubicBezTo>
                  <a:cubicBezTo>
                    <a:pt x="22840" y="69934"/>
                    <a:pt x="22562" y="69934"/>
                    <a:pt x="22286" y="69934"/>
                  </a:cubicBezTo>
                  <a:cubicBezTo>
                    <a:pt x="22078" y="69934"/>
                    <a:pt x="21940" y="69934"/>
                    <a:pt x="21732" y="69934"/>
                  </a:cubicBezTo>
                  <a:lnTo>
                    <a:pt x="17372" y="70280"/>
                  </a:lnTo>
                  <a:cubicBezTo>
                    <a:pt x="17372" y="70280"/>
                    <a:pt x="16888" y="70280"/>
                    <a:pt x="16680" y="70350"/>
                  </a:cubicBezTo>
                  <a:lnTo>
                    <a:pt x="12665" y="71110"/>
                  </a:lnTo>
                  <a:lnTo>
                    <a:pt x="10035" y="71249"/>
                  </a:lnTo>
                  <a:lnTo>
                    <a:pt x="9135" y="70972"/>
                  </a:lnTo>
                  <a:lnTo>
                    <a:pt x="6921" y="67859"/>
                  </a:lnTo>
                  <a:lnTo>
                    <a:pt x="6921" y="63847"/>
                  </a:lnTo>
                  <a:cubicBezTo>
                    <a:pt x="6921" y="63847"/>
                    <a:pt x="8098" y="62049"/>
                    <a:pt x="8098" y="62049"/>
                  </a:cubicBezTo>
                  <a:lnTo>
                    <a:pt x="13081" y="61703"/>
                  </a:lnTo>
                  <a:lnTo>
                    <a:pt x="16680" y="61357"/>
                  </a:lnTo>
                  <a:cubicBezTo>
                    <a:pt x="17579" y="61288"/>
                    <a:pt x="18479" y="61011"/>
                    <a:pt x="19310" y="60527"/>
                  </a:cubicBezTo>
                  <a:lnTo>
                    <a:pt x="22770" y="58659"/>
                  </a:lnTo>
                  <a:cubicBezTo>
                    <a:pt x="23255" y="58382"/>
                    <a:pt x="23739" y="58106"/>
                    <a:pt x="24085" y="57691"/>
                  </a:cubicBezTo>
                  <a:lnTo>
                    <a:pt x="27131" y="54924"/>
                  </a:lnTo>
                  <a:cubicBezTo>
                    <a:pt x="27131" y="54924"/>
                    <a:pt x="27684" y="54370"/>
                    <a:pt x="27892" y="54094"/>
                  </a:cubicBezTo>
                  <a:lnTo>
                    <a:pt x="30176" y="51188"/>
                  </a:lnTo>
                  <a:cubicBezTo>
                    <a:pt x="30453" y="50843"/>
                    <a:pt x="30730" y="50428"/>
                    <a:pt x="30937" y="50012"/>
                  </a:cubicBezTo>
                  <a:lnTo>
                    <a:pt x="32875" y="46139"/>
                  </a:lnTo>
                  <a:cubicBezTo>
                    <a:pt x="32875" y="46139"/>
                    <a:pt x="33013" y="45793"/>
                    <a:pt x="33083" y="45655"/>
                  </a:cubicBezTo>
                  <a:lnTo>
                    <a:pt x="34674" y="41712"/>
                  </a:lnTo>
                  <a:cubicBezTo>
                    <a:pt x="34882" y="41158"/>
                    <a:pt x="35090" y="40536"/>
                    <a:pt x="35159" y="39982"/>
                  </a:cubicBezTo>
                  <a:lnTo>
                    <a:pt x="35367" y="38530"/>
                  </a:lnTo>
                  <a:cubicBezTo>
                    <a:pt x="35367" y="38530"/>
                    <a:pt x="35367" y="38045"/>
                    <a:pt x="35367" y="37769"/>
                  </a:cubicBezTo>
                  <a:cubicBezTo>
                    <a:pt x="36889" y="35832"/>
                    <a:pt x="37304" y="33273"/>
                    <a:pt x="36405" y="30990"/>
                  </a:cubicBezTo>
                  <a:cubicBezTo>
                    <a:pt x="36336" y="30713"/>
                    <a:pt x="36197" y="30506"/>
                    <a:pt x="36059" y="30229"/>
                  </a:cubicBezTo>
                  <a:cubicBezTo>
                    <a:pt x="36267" y="30229"/>
                    <a:pt x="36405" y="30229"/>
                    <a:pt x="36612" y="30160"/>
                  </a:cubicBezTo>
                  <a:lnTo>
                    <a:pt x="40696" y="29399"/>
                  </a:lnTo>
                  <a:cubicBezTo>
                    <a:pt x="43188" y="28915"/>
                    <a:pt x="45195" y="27116"/>
                    <a:pt x="45956" y="24695"/>
                  </a:cubicBezTo>
                  <a:cubicBezTo>
                    <a:pt x="46717" y="22274"/>
                    <a:pt x="46094" y="19645"/>
                    <a:pt x="44364" y="17847"/>
                  </a:cubicBezTo>
                  <a:lnTo>
                    <a:pt x="43326" y="16740"/>
                  </a:lnTo>
                  <a:lnTo>
                    <a:pt x="42772" y="15564"/>
                  </a:lnTo>
                  <a:lnTo>
                    <a:pt x="42495" y="14319"/>
                  </a:lnTo>
                  <a:lnTo>
                    <a:pt x="42634" y="14181"/>
                  </a:lnTo>
                  <a:lnTo>
                    <a:pt x="44364" y="13558"/>
                  </a:lnTo>
                  <a:lnTo>
                    <a:pt x="49001" y="12175"/>
                  </a:lnTo>
                  <a:lnTo>
                    <a:pt x="56822" y="11898"/>
                  </a:lnTo>
                  <a:cubicBezTo>
                    <a:pt x="57445" y="11898"/>
                    <a:pt x="58068" y="11760"/>
                    <a:pt x="58691" y="11552"/>
                  </a:cubicBezTo>
                  <a:lnTo>
                    <a:pt x="61459" y="10722"/>
                  </a:lnTo>
                  <a:cubicBezTo>
                    <a:pt x="61875" y="10584"/>
                    <a:pt x="62359" y="10376"/>
                    <a:pt x="62774" y="10169"/>
                  </a:cubicBezTo>
                  <a:lnTo>
                    <a:pt x="67550" y="7471"/>
                  </a:lnTo>
                  <a:lnTo>
                    <a:pt x="68657" y="6987"/>
                  </a:lnTo>
                  <a:lnTo>
                    <a:pt x="71425" y="6987"/>
                  </a:lnTo>
                  <a:moveTo>
                    <a:pt x="72394" y="0"/>
                  </a:moveTo>
                  <a:lnTo>
                    <a:pt x="67273" y="138"/>
                  </a:lnTo>
                  <a:lnTo>
                    <a:pt x="64643" y="1245"/>
                  </a:lnTo>
                  <a:lnTo>
                    <a:pt x="59521" y="4150"/>
                  </a:lnTo>
                  <a:lnTo>
                    <a:pt x="56753" y="4980"/>
                  </a:lnTo>
                  <a:lnTo>
                    <a:pt x="48101" y="5257"/>
                  </a:lnTo>
                  <a:lnTo>
                    <a:pt x="42357" y="6917"/>
                  </a:lnTo>
                  <a:lnTo>
                    <a:pt x="39727" y="7886"/>
                  </a:lnTo>
                  <a:lnTo>
                    <a:pt x="37443" y="9338"/>
                  </a:lnTo>
                  <a:lnTo>
                    <a:pt x="35989" y="11690"/>
                  </a:lnTo>
                  <a:lnTo>
                    <a:pt x="35643" y="14457"/>
                  </a:lnTo>
                  <a:lnTo>
                    <a:pt x="36267" y="17639"/>
                  </a:lnTo>
                  <a:lnTo>
                    <a:pt x="37651" y="20614"/>
                  </a:lnTo>
                  <a:lnTo>
                    <a:pt x="39519" y="22551"/>
                  </a:lnTo>
                  <a:lnTo>
                    <a:pt x="35436" y="23312"/>
                  </a:lnTo>
                  <a:lnTo>
                    <a:pt x="31491" y="23450"/>
                  </a:lnTo>
                  <a:lnTo>
                    <a:pt x="27615" y="24280"/>
                  </a:lnTo>
                  <a:lnTo>
                    <a:pt x="24155" y="27254"/>
                  </a:lnTo>
                  <a:lnTo>
                    <a:pt x="22840" y="30160"/>
                  </a:lnTo>
                  <a:lnTo>
                    <a:pt x="23877" y="31889"/>
                  </a:lnTo>
                  <a:lnTo>
                    <a:pt x="26438" y="32857"/>
                  </a:lnTo>
                  <a:lnTo>
                    <a:pt x="30037" y="33342"/>
                  </a:lnTo>
                  <a:lnTo>
                    <a:pt x="28792" y="34794"/>
                  </a:lnTo>
                  <a:lnTo>
                    <a:pt x="28446" y="36178"/>
                  </a:lnTo>
                  <a:lnTo>
                    <a:pt x="28446" y="37561"/>
                  </a:lnTo>
                  <a:cubicBezTo>
                    <a:pt x="28446" y="37561"/>
                    <a:pt x="28307" y="39014"/>
                    <a:pt x="28307" y="39014"/>
                  </a:cubicBezTo>
                  <a:lnTo>
                    <a:pt x="26715" y="42957"/>
                  </a:lnTo>
                  <a:lnTo>
                    <a:pt x="24777" y="46830"/>
                  </a:lnTo>
                  <a:lnTo>
                    <a:pt x="22494" y="49736"/>
                  </a:lnTo>
                  <a:lnTo>
                    <a:pt x="19448" y="52503"/>
                  </a:lnTo>
                  <a:lnTo>
                    <a:pt x="15988" y="54370"/>
                  </a:lnTo>
                  <a:lnTo>
                    <a:pt x="12389" y="54716"/>
                  </a:lnTo>
                  <a:lnTo>
                    <a:pt x="4222" y="55270"/>
                  </a:lnTo>
                  <a:lnTo>
                    <a:pt x="0" y="61634"/>
                  </a:lnTo>
                  <a:lnTo>
                    <a:pt x="0" y="70004"/>
                  </a:lnTo>
                  <a:cubicBezTo>
                    <a:pt x="0" y="70004"/>
                    <a:pt x="4914" y="76713"/>
                    <a:pt x="4914" y="76713"/>
                  </a:cubicBezTo>
                  <a:lnTo>
                    <a:pt x="9205" y="78097"/>
                  </a:lnTo>
                  <a:lnTo>
                    <a:pt x="13565" y="77820"/>
                  </a:lnTo>
                  <a:lnTo>
                    <a:pt x="17995" y="76990"/>
                  </a:lnTo>
                  <a:lnTo>
                    <a:pt x="22355" y="76644"/>
                  </a:lnTo>
                  <a:lnTo>
                    <a:pt x="28653" y="77405"/>
                  </a:lnTo>
                  <a:lnTo>
                    <a:pt x="30799" y="77405"/>
                  </a:lnTo>
                  <a:cubicBezTo>
                    <a:pt x="30799" y="77405"/>
                    <a:pt x="37997" y="76091"/>
                    <a:pt x="37997" y="76091"/>
                  </a:cubicBezTo>
                  <a:lnTo>
                    <a:pt x="40350" y="76298"/>
                  </a:lnTo>
                  <a:lnTo>
                    <a:pt x="38273" y="79134"/>
                  </a:lnTo>
                  <a:lnTo>
                    <a:pt x="39035" y="81348"/>
                  </a:lnTo>
                  <a:lnTo>
                    <a:pt x="41527" y="82801"/>
                  </a:lnTo>
                  <a:lnTo>
                    <a:pt x="44641" y="83354"/>
                  </a:lnTo>
                  <a:lnTo>
                    <a:pt x="45333" y="85568"/>
                  </a:lnTo>
                  <a:lnTo>
                    <a:pt x="48655" y="87712"/>
                  </a:lnTo>
                  <a:lnTo>
                    <a:pt x="55646" y="90825"/>
                  </a:lnTo>
                  <a:lnTo>
                    <a:pt x="53985" y="91171"/>
                  </a:lnTo>
                  <a:lnTo>
                    <a:pt x="50801" y="90686"/>
                  </a:lnTo>
                  <a:lnTo>
                    <a:pt x="48932" y="90825"/>
                  </a:lnTo>
                  <a:lnTo>
                    <a:pt x="49416" y="92831"/>
                  </a:lnTo>
                  <a:lnTo>
                    <a:pt x="48240" y="92485"/>
                  </a:lnTo>
                  <a:lnTo>
                    <a:pt x="46925" y="92277"/>
                  </a:lnTo>
                  <a:lnTo>
                    <a:pt x="45679" y="92416"/>
                  </a:lnTo>
                  <a:lnTo>
                    <a:pt x="44641" y="92900"/>
                  </a:lnTo>
                  <a:lnTo>
                    <a:pt x="44018" y="93868"/>
                  </a:lnTo>
                  <a:lnTo>
                    <a:pt x="44018" y="94629"/>
                  </a:lnTo>
                  <a:cubicBezTo>
                    <a:pt x="44018" y="94629"/>
                    <a:pt x="44295" y="95390"/>
                    <a:pt x="44295" y="95390"/>
                  </a:cubicBezTo>
                  <a:lnTo>
                    <a:pt x="44087" y="96220"/>
                  </a:lnTo>
                  <a:lnTo>
                    <a:pt x="43880" y="96774"/>
                  </a:lnTo>
                  <a:lnTo>
                    <a:pt x="43672" y="98019"/>
                  </a:lnTo>
                  <a:lnTo>
                    <a:pt x="43395" y="98572"/>
                  </a:lnTo>
                  <a:lnTo>
                    <a:pt x="39450" y="99887"/>
                  </a:lnTo>
                  <a:lnTo>
                    <a:pt x="64712" y="106942"/>
                  </a:lnTo>
                  <a:lnTo>
                    <a:pt x="66027" y="105420"/>
                  </a:lnTo>
                  <a:lnTo>
                    <a:pt x="68796" y="105766"/>
                  </a:lnTo>
                  <a:lnTo>
                    <a:pt x="72118" y="106804"/>
                  </a:lnTo>
                  <a:lnTo>
                    <a:pt x="75094" y="107426"/>
                  </a:lnTo>
                  <a:lnTo>
                    <a:pt x="84991" y="107150"/>
                  </a:lnTo>
                  <a:lnTo>
                    <a:pt x="87690" y="107426"/>
                  </a:lnTo>
                  <a:lnTo>
                    <a:pt x="87690" y="107703"/>
                  </a:lnTo>
                  <a:cubicBezTo>
                    <a:pt x="87690" y="107703"/>
                    <a:pt x="88036" y="108187"/>
                    <a:pt x="88036" y="108187"/>
                  </a:cubicBezTo>
                  <a:lnTo>
                    <a:pt x="88521" y="108741"/>
                  </a:lnTo>
                  <a:lnTo>
                    <a:pt x="89075" y="109087"/>
                  </a:lnTo>
                  <a:lnTo>
                    <a:pt x="89836" y="109087"/>
                  </a:lnTo>
                  <a:cubicBezTo>
                    <a:pt x="89836" y="109087"/>
                    <a:pt x="91358" y="108810"/>
                    <a:pt x="91358" y="108810"/>
                  </a:cubicBezTo>
                  <a:lnTo>
                    <a:pt x="96065" y="108464"/>
                  </a:lnTo>
                  <a:lnTo>
                    <a:pt x="98072" y="109225"/>
                  </a:lnTo>
                  <a:lnTo>
                    <a:pt x="100633" y="110401"/>
                  </a:lnTo>
                  <a:lnTo>
                    <a:pt x="103193" y="111023"/>
                  </a:lnTo>
                  <a:lnTo>
                    <a:pt x="105408" y="110124"/>
                  </a:lnTo>
                  <a:lnTo>
                    <a:pt x="104024" y="108741"/>
                  </a:lnTo>
                  <a:lnTo>
                    <a:pt x="99179" y="105628"/>
                  </a:lnTo>
                  <a:lnTo>
                    <a:pt x="102640" y="105351"/>
                  </a:lnTo>
                  <a:lnTo>
                    <a:pt x="106100" y="106527"/>
                  </a:lnTo>
                  <a:lnTo>
                    <a:pt x="109630" y="108187"/>
                  </a:lnTo>
                  <a:lnTo>
                    <a:pt x="113298" y="109432"/>
                  </a:lnTo>
                  <a:lnTo>
                    <a:pt x="117244" y="109709"/>
                  </a:lnTo>
                  <a:lnTo>
                    <a:pt x="120842" y="109087"/>
                  </a:lnTo>
                  <a:lnTo>
                    <a:pt x="124233" y="107565"/>
                  </a:lnTo>
                  <a:lnTo>
                    <a:pt x="127625" y="105144"/>
                  </a:lnTo>
                  <a:lnTo>
                    <a:pt x="123749" y="102169"/>
                  </a:lnTo>
                  <a:lnTo>
                    <a:pt x="113852" y="98088"/>
                  </a:lnTo>
                  <a:lnTo>
                    <a:pt x="109284" y="95736"/>
                  </a:lnTo>
                  <a:lnTo>
                    <a:pt x="104301" y="92001"/>
                  </a:lnTo>
                  <a:lnTo>
                    <a:pt x="99594" y="87920"/>
                  </a:lnTo>
                  <a:lnTo>
                    <a:pt x="95303" y="83423"/>
                  </a:lnTo>
                  <a:lnTo>
                    <a:pt x="89767" y="76437"/>
                  </a:lnTo>
                  <a:lnTo>
                    <a:pt x="80561" y="62671"/>
                  </a:lnTo>
                  <a:lnTo>
                    <a:pt x="79731" y="61080"/>
                  </a:lnTo>
                  <a:lnTo>
                    <a:pt x="80146" y="58936"/>
                  </a:lnTo>
                  <a:lnTo>
                    <a:pt x="82984" y="54094"/>
                  </a:lnTo>
                  <a:lnTo>
                    <a:pt x="83676" y="52018"/>
                  </a:lnTo>
                  <a:lnTo>
                    <a:pt x="83261" y="49874"/>
                  </a:lnTo>
                  <a:lnTo>
                    <a:pt x="81115" y="45309"/>
                  </a:lnTo>
                  <a:lnTo>
                    <a:pt x="80631" y="42888"/>
                  </a:lnTo>
                  <a:lnTo>
                    <a:pt x="81600" y="38322"/>
                  </a:lnTo>
                  <a:lnTo>
                    <a:pt x="82569" y="37630"/>
                  </a:lnTo>
                  <a:lnTo>
                    <a:pt x="84714" y="37008"/>
                  </a:lnTo>
                  <a:lnTo>
                    <a:pt x="85545" y="36454"/>
                  </a:lnTo>
                  <a:lnTo>
                    <a:pt x="86860" y="34172"/>
                  </a:lnTo>
                  <a:lnTo>
                    <a:pt x="87690" y="31820"/>
                  </a:lnTo>
                  <a:lnTo>
                    <a:pt x="88728" y="29745"/>
                  </a:lnTo>
                  <a:lnTo>
                    <a:pt x="90528" y="28223"/>
                  </a:lnTo>
                  <a:lnTo>
                    <a:pt x="93227" y="27669"/>
                  </a:lnTo>
                  <a:lnTo>
                    <a:pt x="95165" y="27808"/>
                  </a:lnTo>
                  <a:lnTo>
                    <a:pt x="96618" y="27185"/>
                  </a:lnTo>
                  <a:lnTo>
                    <a:pt x="97726" y="24418"/>
                  </a:lnTo>
                  <a:lnTo>
                    <a:pt x="98695" y="18746"/>
                  </a:lnTo>
                  <a:lnTo>
                    <a:pt x="99318" y="16394"/>
                  </a:lnTo>
                  <a:lnTo>
                    <a:pt x="100909" y="13351"/>
                  </a:lnTo>
                  <a:lnTo>
                    <a:pt x="101740" y="8854"/>
                  </a:lnTo>
                  <a:lnTo>
                    <a:pt x="98487" y="6641"/>
                  </a:lnTo>
                  <a:lnTo>
                    <a:pt x="88036" y="5257"/>
                  </a:lnTo>
                  <a:lnTo>
                    <a:pt x="82845" y="3735"/>
                  </a:lnTo>
                  <a:lnTo>
                    <a:pt x="77585" y="1591"/>
                  </a:lnTo>
                  <a:lnTo>
                    <a:pt x="72325" y="0"/>
                  </a:lnTo>
                  <a:lnTo>
                    <a:pt x="72325"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1361311B-0E8B-43C4-0922-29E887AAB8C3}"/>
                </a:ext>
              </a:extLst>
            </p:cNvPr>
            <p:cNvSpPr/>
            <p:nvPr/>
          </p:nvSpPr>
          <p:spPr>
            <a:xfrm>
              <a:off x="6524940" y="2242470"/>
              <a:ext cx="418483" cy="230594"/>
            </a:xfrm>
            <a:custGeom>
              <a:avLst/>
              <a:gdLst>
                <a:gd name="connsiteX0" fmla="*/ 290825 w 314217"/>
                <a:gd name="connsiteY0" fmla="*/ 6848 h 173141"/>
                <a:gd name="connsiteX1" fmla="*/ 299199 w 314217"/>
                <a:gd name="connsiteY1" fmla="*/ 7955 h 173141"/>
                <a:gd name="connsiteX2" fmla="*/ 305221 w 314217"/>
                <a:gd name="connsiteY2" fmla="*/ 10445 h 173141"/>
                <a:gd name="connsiteX3" fmla="*/ 306605 w 314217"/>
                <a:gd name="connsiteY3" fmla="*/ 12520 h 173141"/>
                <a:gd name="connsiteX4" fmla="*/ 306466 w 314217"/>
                <a:gd name="connsiteY4" fmla="*/ 13489 h 173141"/>
                <a:gd name="connsiteX5" fmla="*/ 295600 w 314217"/>
                <a:gd name="connsiteY5" fmla="*/ 22551 h 173141"/>
                <a:gd name="connsiteX6" fmla="*/ 292140 w 314217"/>
                <a:gd name="connsiteY6" fmla="*/ 24487 h 173141"/>
                <a:gd name="connsiteX7" fmla="*/ 175865 w 314217"/>
                <a:gd name="connsiteY7" fmla="*/ 67928 h 173141"/>
                <a:gd name="connsiteX8" fmla="*/ 174689 w 314217"/>
                <a:gd name="connsiteY8" fmla="*/ 68551 h 173141"/>
                <a:gd name="connsiteX9" fmla="*/ 162300 w 314217"/>
                <a:gd name="connsiteY9" fmla="*/ 76160 h 173141"/>
                <a:gd name="connsiteX10" fmla="*/ 159393 w 314217"/>
                <a:gd name="connsiteY10" fmla="*/ 77474 h 173141"/>
                <a:gd name="connsiteX11" fmla="*/ 156348 w 314217"/>
                <a:gd name="connsiteY11" fmla="*/ 78028 h 173141"/>
                <a:gd name="connsiteX12" fmla="*/ 155171 w 314217"/>
                <a:gd name="connsiteY12" fmla="*/ 78374 h 173141"/>
                <a:gd name="connsiteX13" fmla="*/ 153648 w 314217"/>
                <a:gd name="connsiteY13" fmla="*/ 78927 h 173141"/>
                <a:gd name="connsiteX14" fmla="*/ 152126 w 314217"/>
                <a:gd name="connsiteY14" fmla="*/ 79757 h 173141"/>
                <a:gd name="connsiteX15" fmla="*/ 150257 w 314217"/>
                <a:gd name="connsiteY15" fmla="*/ 81071 h 173141"/>
                <a:gd name="connsiteX16" fmla="*/ 149426 w 314217"/>
                <a:gd name="connsiteY16" fmla="*/ 81763 h 173141"/>
                <a:gd name="connsiteX17" fmla="*/ 140014 w 314217"/>
                <a:gd name="connsiteY17" fmla="*/ 91032 h 173141"/>
                <a:gd name="connsiteX18" fmla="*/ 139321 w 314217"/>
                <a:gd name="connsiteY18" fmla="*/ 91447 h 173141"/>
                <a:gd name="connsiteX19" fmla="*/ 137799 w 314217"/>
                <a:gd name="connsiteY19" fmla="*/ 92208 h 173141"/>
                <a:gd name="connsiteX20" fmla="*/ 134131 w 314217"/>
                <a:gd name="connsiteY20" fmla="*/ 93523 h 173141"/>
                <a:gd name="connsiteX21" fmla="*/ 132400 w 314217"/>
                <a:gd name="connsiteY21" fmla="*/ 94491 h 173141"/>
                <a:gd name="connsiteX22" fmla="*/ 130809 w 314217"/>
                <a:gd name="connsiteY22" fmla="*/ 95667 h 173141"/>
                <a:gd name="connsiteX23" fmla="*/ 128802 w 314217"/>
                <a:gd name="connsiteY23" fmla="*/ 97950 h 173141"/>
                <a:gd name="connsiteX24" fmla="*/ 127694 w 314217"/>
                <a:gd name="connsiteY24" fmla="*/ 99956 h 173141"/>
                <a:gd name="connsiteX25" fmla="*/ 127348 w 314217"/>
                <a:gd name="connsiteY25" fmla="*/ 105835 h 173141"/>
                <a:gd name="connsiteX26" fmla="*/ 127902 w 314217"/>
                <a:gd name="connsiteY26" fmla="*/ 106942 h 173141"/>
                <a:gd name="connsiteX27" fmla="*/ 124441 w 314217"/>
                <a:gd name="connsiteY27" fmla="*/ 107357 h 173141"/>
                <a:gd name="connsiteX28" fmla="*/ 123265 w 314217"/>
                <a:gd name="connsiteY28" fmla="*/ 107634 h 173141"/>
                <a:gd name="connsiteX29" fmla="*/ 121950 w 314217"/>
                <a:gd name="connsiteY29" fmla="*/ 108049 h 173141"/>
                <a:gd name="connsiteX30" fmla="*/ 117589 w 314217"/>
                <a:gd name="connsiteY30" fmla="*/ 111923 h 173141"/>
                <a:gd name="connsiteX31" fmla="*/ 114336 w 314217"/>
                <a:gd name="connsiteY31" fmla="*/ 111093 h 173141"/>
                <a:gd name="connsiteX32" fmla="*/ 110461 w 314217"/>
                <a:gd name="connsiteY32" fmla="*/ 112269 h 173141"/>
                <a:gd name="connsiteX33" fmla="*/ 107692 w 314217"/>
                <a:gd name="connsiteY33" fmla="*/ 114136 h 173141"/>
                <a:gd name="connsiteX34" fmla="*/ 104993 w 314217"/>
                <a:gd name="connsiteY34" fmla="*/ 117733 h 173141"/>
                <a:gd name="connsiteX35" fmla="*/ 104509 w 314217"/>
                <a:gd name="connsiteY35" fmla="*/ 119255 h 173141"/>
                <a:gd name="connsiteX36" fmla="*/ 104232 w 314217"/>
                <a:gd name="connsiteY36" fmla="*/ 120362 h 173141"/>
                <a:gd name="connsiteX37" fmla="*/ 103470 w 314217"/>
                <a:gd name="connsiteY37" fmla="*/ 120224 h 173141"/>
                <a:gd name="connsiteX38" fmla="*/ 102502 w 314217"/>
                <a:gd name="connsiteY38" fmla="*/ 120224 h 173141"/>
                <a:gd name="connsiteX39" fmla="*/ 101740 w 314217"/>
                <a:gd name="connsiteY39" fmla="*/ 120224 h 173141"/>
                <a:gd name="connsiteX40" fmla="*/ 97795 w 314217"/>
                <a:gd name="connsiteY40" fmla="*/ 120639 h 173141"/>
                <a:gd name="connsiteX41" fmla="*/ 91635 w 314217"/>
                <a:gd name="connsiteY41" fmla="*/ 127971 h 173141"/>
                <a:gd name="connsiteX42" fmla="*/ 91773 w 314217"/>
                <a:gd name="connsiteY42" fmla="*/ 129631 h 173141"/>
                <a:gd name="connsiteX43" fmla="*/ 92604 w 314217"/>
                <a:gd name="connsiteY43" fmla="*/ 132536 h 173141"/>
                <a:gd name="connsiteX44" fmla="*/ 93642 w 314217"/>
                <a:gd name="connsiteY44" fmla="*/ 134335 h 173141"/>
                <a:gd name="connsiteX45" fmla="*/ 93642 w 314217"/>
                <a:gd name="connsiteY45" fmla="*/ 134888 h 173141"/>
                <a:gd name="connsiteX46" fmla="*/ 93642 w 314217"/>
                <a:gd name="connsiteY46" fmla="*/ 135165 h 173141"/>
                <a:gd name="connsiteX47" fmla="*/ 92535 w 314217"/>
                <a:gd name="connsiteY47" fmla="*/ 135926 h 173141"/>
                <a:gd name="connsiteX48" fmla="*/ 85614 w 314217"/>
                <a:gd name="connsiteY48" fmla="*/ 138278 h 173141"/>
                <a:gd name="connsiteX49" fmla="*/ 84784 w 314217"/>
                <a:gd name="connsiteY49" fmla="*/ 138624 h 173141"/>
                <a:gd name="connsiteX50" fmla="*/ 80423 w 314217"/>
                <a:gd name="connsiteY50" fmla="*/ 140768 h 173141"/>
                <a:gd name="connsiteX51" fmla="*/ 76547 w 314217"/>
                <a:gd name="connsiteY51" fmla="*/ 146717 h 173141"/>
                <a:gd name="connsiteX52" fmla="*/ 75163 w 314217"/>
                <a:gd name="connsiteY52" fmla="*/ 146579 h 173141"/>
                <a:gd name="connsiteX53" fmla="*/ 73571 w 314217"/>
                <a:gd name="connsiteY53" fmla="*/ 146786 h 173141"/>
                <a:gd name="connsiteX54" fmla="*/ 71010 w 314217"/>
                <a:gd name="connsiteY54" fmla="*/ 147409 h 173141"/>
                <a:gd name="connsiteX55" fmla="*/ 65819 w 314217"/>
                <a:gd name="connsiteY55" fmla="*/ 152943 h 173141"/>
                <a:gd name="connsiteX56" fmla="*/ 67134 w 314217"/>
                <a:gd name="connsiteY56" fmla="*/ 158269 h 173141"/>
                <a:gd name="connsiteX57" fmla="*/ 66027 w 314217"/>
                <a:gd name="connsiteY57" fmla="*/ 158961 h 173141"/>
                <a:gd name="connsiteX58" fmla="*/ 64435 w 314217"/>
                <a:gd name="connsiteY58" fmla="*/ 160344 h 173141"/>
                <a:gd name="connsiteX59" fmla="*/ 63466 w 314217"/>
                <a:gd name="connsiteY59" fmla="*/ 161451 h 173141"/>
                <a:gd name="connsiteX60" fmla="*/ 62913 w 314217"/>
                <a:gd name="connsiteY60" fmla="*/ 162143 h 173141"/>
                <a:gd name="connsiteX61" fmla="*/ 61528 w 314217"/>
                <a:gd name="connsiteY61" fmla="*/ 164218 h 173141"/>
                <a:gd name="connsiteX62" fmla="*/ 58898 w 314217"/>
                <a:gd name="connsiteY62" fmla="*/ 165740 h 173141"/>
                <a:gd name="connsiteX63" fmla="*/ 56684 w 314217"/>
                <a:gd name="connsiteY63" fmla="*/ 166016 h 173141"/>
                <a:gd name="connsiteX64" fmla="*/ 53085 w 314217"/>
                <a:gd name="connsiteY64" fmla="*/ 165394 h 173141"/>
                <a:gd name="connsiteX65" fmla="*/ 48101 w 314217"/>
                <a:gd name="connsiteY65" fmla="*/ 164218 h 173141"/>
                <a:gd name="connsiteX66" fmla="*/ 47479 w 314217"/>
                <a:gd name="connsiteY66" fmla="*/ 164079 h 173141"/>
                <a:gd name="connsiteX67" fmla="*/ 44710 w 314217"/>
                <a:gd name="connsiteY67" fmla="*/ 163664 h 173141"/>
                <a:gd name="connsiteX68" fmla="*/ 44018 w 314217"/>
                <a:gd name="connsiteY68" fmla="*/ 163664 h 173141"/>
                <a:gd name="connsiteX69" fmla="*/ 38619 w 314217"/>
                <a:gd name="connsiteY69" fmla="*/ 163457 h 173141"/>
                <a:gd name="connsiteX70" fmla="*/ 36820 w 314217"/>
                <a:gd name="connsiteY70" fmla="*/ 163249 h 173141"/>
                <a:gd name="connsiteX71" fmla="*/ 29484 w 314217"/>
                <a:gd name="connsiteY71" fmla="*/ 160759 h 173141"/>
                <a:gd name="connsiteX72" fmla="*/ 28653 w 314217"/>
                <a:gd name="connsiteY72" fmla="*/ 160552 h 173141"/>
                <a:gd name="connsiteX73" fmla="*/ 25885 w 314217"/>
                <a:gd name="connsiteY73" fmla="*/ 159998 h 173141"/>
                <a:gd name="connsiteX74" fmla="*/ 24431 w 314217"/>
                <a:gd name="connsiteY74" fmla="*/ 159860 h 173141"/>
                <a:gd name="connsiteX75" fmla="*/ 24155 w 314217"/>
                <a:gd name="connsiteY75" fmla="*/ 159860 h 173141"/>
                <a:gd name="connsiteX76" fmla="*/ 21109 w 314217"/>
                <a:gd name="connsiteY76" fmla="*/ 159998 h 173141"/>
                <a:gd name="connsiteX77" fmla="*/ 19517 w 314217"/>
                <a:gd name="connsiteY77" fmla="*/ 160206 h 173141"/>
                <a:gd name="connsiteX78" fmla="*/ 16749 w 314217"/>
                <a:gd name="connsiteY78" fmla="*/ 160967 h 173141"/>
                <a:gd name="connsiteX79" fmla="*/ 16195 w 314217"/>
                <a:gd name="connsiteY79" fmla="*/ 161174 h 173141"/>
                <a:gd name="connsiteX80" fmla="*/ 15019 w 314217"/>
                <a:gd name="connsiteY80" fmla="*/ 161589 h 173141"/>
                <a:gd name="connsiteX81" fmla="*/ 12112 w 314217"/>
                <a:gd name="connsiteY81" fmla="*/ 157923 h 173141"/>
                <a:gd name="connsiteX82" fmla="*/ 11973 w 314217"/>
                <a:gd name="connsiteY82" fmla="*/ 157785 h 173141"/>
                <a:gd name="connsiteX83" fmla="*/ 19864 w 314217"/>
                <a:gd name="connsiteY83" fmla="*/ 154533 h 173141"/>
                <a:gd name="connsiteX84" fmla="*/ 22147 w 314217"/>
                <a:gd name="connsiteY84" fmla="*/ 153012 h 173141"/>
                <a:gd name="connsiteX85" fmla="*/ 24708 w 314217"/>
                <a:gd name="connsiteY85" fmla="*/ 150383 h 173141"/>
                <a:gd name="connsiteX86" fmla="*/ 25123 w 314217"/>
                <a:gd name="connsiteY86" fmla="*/ 149899 h 173141"/>
                <a:gd name="connsiteX87" fmla="*/ 28169 w 314217"/>
                <a:gd name="connsiteY87" fmla="*/ 146164 h 173141"/>
                <a:gd name="connsiteX88" fmla="*/ 28446 w 314217"/>
                <a:gd name="connsiteY88" fmla="*/ 145748 h 173141"/>
                <a:gd name="connsiteX89" fmla="*/ 34052 w 314217"/>
                <a:gd name="connsiteY89" fmla="*/ 137794 h 173141"/>
                <a:gd name="connsiteX90" fmla="*/ 35921 w 314217"/>
                <a:gd name="connsiteY90" fmla="*/ 135857 h 173141"/>
                <a:gd name="connsiteX91" fmla="*/ 37374 w 314217"/>
                <a:gd name="connsiteY91" fmla="*/ 135234 h 173141"/>
                <a:gd name="connsiteX92" fmla="*/ 45195 w 314217"/>
                <a:gd name="connsiteY92" fmla="*/ 134542 h 173141"/>
                <a:gd name="connsiteX93" fmla="*/ 46579 w 314217"/>
                <a:gd name="connsiteY93" fmla="*/ 134266 h 173141"/>
                <a:gd name="connsiteX94" fmla="*/ 50662 w 314217"/>
                <a:gd name="connsiteY94" fmla="*/ 133021 h 173141"/>
                <a:gd name="connsiteX95" fmla="*/ 55576 w 314217"/>
                <a:gd name="connsiteY95" fmla="*/ 126657 h 173141"/>
                <a:gd name="connsiteX96" fmla="*/ 51077 w 314217"/>
                <a:gd name="connsiteY96" fmla="*/ 119947 h 173141"/>
                <a:gd name="connsiteX97" fmla="*/ 48724 w 314217"/>
                <a:gd name="connsiteY97" fmla="*/ 119048 h 173141"/>
                <a:gd name="connsiteX98" fmla="*/ 47825 w 314217"/>
                <a:gd name="connsiteY98" fmla="*/ 118771 h 173141"/>
                <a:gd name="connsiteX99" fmla="*/ 48378 w 314217"/>
                <a:gd name="connsiteY99" fmla="*/ 118079 h 173141"/>
                <a:gd name="connsiteX100" fmla="*/ 51562 w 314217"/>
                <a:gd name="connsiteY100" fmla="*/ 115174 h 173141"/>
                <a:gd name="connsiteX101" fmla="*/ 55161 w 314217"/>
                <a:gd name="connsiteY101" fmla="*/ 112614 h 173141"/>
                <a:gd name="connsiteX102" fmla="*/ 59591 w 314217"/>
                <a:gd name="connsiteY102" fmla="*/ 110124 h 173141"/>
                <a:gd name="connsiteX103" fmla="*/ 63120 w 314217"/>
                <a:gd name="connsiteY103" fmla="*/ 104452 h 173141"/>
                <a:gd name="connsiteX104" fmla="*/ 62497 w 314217"/>
                <a:gd name="connsiteY104" fmla="*/ 101270 h 173141"/>
                <a:gd name="connsiteX105" fmla="*/ 63259 w 314217"/>
                <a:gd name="connsiteY105" fmla="*/ 100578 h 173141"/>
                <a:gd name="connsiteX106" fmla="*/ 64504 w 314217"/>
                <a:gd name="connsiteY106" fmla="*/ 99264 h 173141"/>
                <a:gd name="connsiteX107" fmla="*/ 65197 w 314217"/>
                <a:gd name="connsiteY107" fmla="*/ 98434 h 173141"/>
                <a:gd name="connsiteX108" fmla="*/ 69142 w 314217"/>
                <a:gd name="connsiteY108" fmla="*/ 92831 h 173141"/>
                <a:gd name="connsiteX109" fmla="*/ 70110 w 314217"/>
                <a:gd name="connsiteY109" fmla="*/ 90756 h 173141"/>
                <a:gd name="connsiteX110" fmla="*/ 70388 w 314217"/>
                <a:gd name="connsiteY110" fmla="*/ 89787 h 173141"/>
                <a:gd name="connsiteX111" fmla="*/ 70664 w 314217"/>
                <a:gd name="connsiteY111" fmla="*/ 88127 h 173141"/>
                <a:gd name="connsiteX112" fmla="*/ 72948 w 314217"/>
                <a:gd name="connsiteY112" fmla="*/ 88888 h 173141"/>
                <a:gd name="connsiteX113" fmla="*/ 74609 w 314217"/>
                <a:gd name="connsiteY113" fmla="*/ 89234 h 173141"/>
                <a:gd name="connsiteX114" fmla="*/ 78347 w 314217"/>
                <a:gd name="connsiteY114" fmla="*/ 89510 h 173141"/>
                <a:gd name="connsiteX115" fmla="*/ 78900 w 314217"/>
                <a:gd name="connsiteY115" fmla="*/ 89510 h 173141"/>
                <a:gd name="connsiteX116" fmla="*/ 84230 w 314217"/>
                <a:gd name="connsiteY116" fmla="*/ 87020 h 173141"/>
                <a:gd name="connsiteX117" fmla="*/ 85268 w 314217"/>
                <a:gd name="connsiteY117" fmla="*/ 85775 h 173141"/>
                <a:gd name="connsiteX118" fmla="*/ 86514 w 314217"/>
                <a:gd name="connsiteY118" fmla="*/ 83423 h 173141"/>
                <a:gd name="connsiteX119" fmla="*/ 87136 w 314217"/>
                <a:gd name="connsiteY119" fmla="*/ 81417 h 173141"/>
                <a:gd name="connsiteX120" fmla="*/ 87344 w 314217"/>
                <a:gd name="connsiteY120" fmla="*/ 80587 h 173141"/>
                <a:gd name="connsiteX121" fmla="*/ 87690 w 314217"/>
                <a:gd name="connsiteY121" fmla="*/ 78719 h 173141"/>
                <a:gd name="connsiteX122" fmla="*/ 87829 w 314217"/>
                <a:gd name="connsiteY122" fmla="*/ 78304 h 173141"/>
                <a:gd name="connsiteX123" fmla="*/ 88106 w 314217"/>
                <a:gd name="connsiteY123" fmla="*/ 77889 h 173141"/>
                <a:gd name="connsiteX124" fmla="*/ 90597 w 314217"/>
                <a:gd name="connsiteY124" fmla="*/ 75537 h 173141"/>
                <a:gd name="connsiteX125" fmla="*/ 91012 w 314217"/>
                <a:gd name="connsiteY125" fmla="*/ 75122 h 173141"/>
                <a:gd name="connsiteX126" fmla="*/ 92535 w 314217"/>
                <a:gd name="connsiteY126" fmla="*/ 73393 h 173141"/>
                <a:gd name="connsiteX127" fmla="*/ 93642 w 314217"/>
                <a:gd name="connsiteY127" fmla="*/ 71664 h 173141"/>
                <a:gd name="connsiteX128" fmla="*/ 94404 w 314217"/>
                <a:gd name="connsiteY128" fmla="*/ 69934 h 173141"/>
                <a:gd name="connsiteX129" fmla="*/ 95027 w 314217"/>
                <a:gd name="connsiteY129" fmla="*/ 66822 h 173141"/>
                <a:gd name="connsiteX130" fmla="*/ 98764 w 314217"/>
                <a:gd name="connsiteY130" fmla="*/ 65300 h 173141"/>
                <a:gd name="connsiteX131" fmla="*/ 99941 w 314217"/>
                <a:gd name="connsiteY131" fmla="*/ 64677 h 173141"/>
                <a:gd name="connsiteX132" fmla="*/ 110599 w 314217"/>
                <a:gd name="connsiteY132" fmla="*/ 57829 h 173141"/>
                <a:gd name="connsiteX133" fmla="*/ 113783 w 314217"/>
                <a:gd name="connsiteY133" fmla="*/ 56653 h 173141"/>
                <a:gd name="connsiteX134" fmla="*/ 122296 w 314217"/>
                <a:gd name="connsiteY134" fmla="*/ 54924 h 173141"/>
                <a:gd name="connsiteX135" fmla="*/ 122780 w 314217"/>
                <a:gd name="connsiteY135" fmla="*/ 54785 h 173141"/>
                <a:gd name="connsiteX136" fmla="*/ 127487 w 314217"/>
                <a:gd name="connsiteY136" fmla="*/ 53471 h 173141"/>
                <a:gd name="connsiteX137" fmla="*/ 129009 w 314217"/>
                <a:gd name="connsiteY137" fmla="*/ 52849 h 173141"/>
                <a:gd name="connsiteX138" fmla="*/ 132539 w 314217"/>
                <a:gd name="connsiteY138" fmla="*/ 50843 h 173141"/>
                <a:gd name="connsiteX139" fmla="*/ 134477 w 314217"/>
                <a:gd name="connsiteY139" fmla="*/ 49182 h 173141"/>
                <a:gd name="connsiteX140" fmla="*/ 135861 w 314217"/>
                <a:gd name="connsiteY140" fmla="*/ 47453 h 173141"/>
                <a:gd name="connsiteX141" fmla="*/ 136692 w 314217"/>
                <a:gd name="connsiteY141" fmla="*/ 46208 h 173141"/>
                <a:gd name="connsiteX142" fmla="*/ 137038 w 314217"/>
                <a:gd name="connsiteY142" fmla="*/ 45516 h 173141"/>
                <a:gd name="connsiteX143" fmla="*/ 137522 w 314217"/>
                <a:gd name="connsiteY143" fmla="*/ 45378 h 173141"/>
                <a:gd name="connsiteX144" fmla="*/ 139045 w 314217"/>
                <a:gd name="connsiteY144" fmla="*/ 45239 h 173141"/>
                <a:gd name="connsiteX145" fmla="*/ 141260 w 314217"/>
                <a:gd name="connsiteY145" fmla="*/ 45239 h 173141"/>
                <a:gd name="connsiteX146" fmla="*/ 141260 w 314217"/>
                <a:gd name="connsiteY146" fmla="*/ 45309 h 173141"/>
                <a:gd name="connsiteX147" fmla="*/ 142229 w 314217"/>
                <a:gd name="connsiteY147" fmla="*/ 45931 h 173141"/>
                <a:gd name="connsiteX148" fmla="*/ 144651 w 314217"/>
                <a:gd name="connsiteY148" fmla="*/ 46900 h 173141"/>
                <a:gd name="connsiteX149" fmla="*/ 146174 w 314217"/>
                <a:gd name="connsiteY149" fmla="*/ 47176 h 173141"/>
                <a:gd name="connsiteX150" fmla="*/ 147489 w 314217"/>
                <a:gd name="connsiteY150" fmla="*/ 47315 h 173141"/>
                <a:gd name="connsiteX151" fmla="*/ 151018 w 314217"/>
                <a:gd name="connsiteY151" fmla="*/ 46346 h 173141"/>
                <a:gd name="connsiteX152" fmla="*/ 152748 w 314217"/>
                <a:gd name="connsiteY152" fmla="*/ 45309 h 173141"/>
                <a:gd name="connsiteX153" fmla="*/ 155310 w 314217"/>
                <a:gd name="connsiteY153" fmla="*/ 42680 h 173141"/>
                <a:gd name="connsiteX154" fmla="*/ 156278 w 314217"/>
                <a:gd name="connsiteY154" fmla="*/ 41020 h 173141"/>
                <a:gd name="connsiteX155" fmla="*/ 157109 w 314217"/>
                <a:gd name="connsiteY155" fmla="*/ 37146 h 173141"/>
                <a:gd name="connsiteX156" fmla="*/ 157109 w 314217"/>
                <a:gd name="connsiteY156" fmla="*/ 36316 h 173141"/>
                <a:gd name="connsiteX157" fmla="*/ 158009 w 314217"/>
                <a:gd name="connsiteY157" fmla="*/ 36109 h 173141"/>
                <a:gd name="connsiteX158" fmla="*/ 161400 w 314217"/>
                <a:gd name="connsiteY158" fmla="*/ 36109 h 173141"/>
                <a:gd name="connsiteX159" fmla="*/ 178218 w 314217"/>
                <a:gd name="connsiteY159" fmla="*/ 38737 h 173141"/>
                <a:gd name="connsiteX160" fmla="*/ 179049 w 314217"/>
                <a:gd name="connsiteY160" fmla="*/ 38806 h 173141"/>
                <a:gd name="connsiteX161" fmla="*/ 183825 w 314217"/>
                <a:gd name="connsiteY161" fmla="*/ 38945 h 173141"/>
                <a:gd name="connsiteX162" fmla="*/ 184032 w 314217"/>
                <a:gd name="connsiteY162" fmla="*/ 38945 h 173141"/>
                <a:gd name="connsiteX163" fmla="*/ 184655 w 314217"/>
                <a:gd name="connsiteY163" fmla="*/ 38945 h 173141"/>
                <a:gd name="connsiteX164" fmla="*/ 189223 w 314217"/>
                <a:gd name="connsiteY164" fmla="*/ 38530 h 173141"/>
                <a:gd name="connsiteX165" fmla="*/ 190053 w 314217"/>
                <a:gd name="connsiteY165" fmla="*/ 38391 h 173141"/>
                <a:gd name="connsiteX166" fmla="*/ 207356 w 314217"/>
                <a:gd name="connsiteY166" fmla="*/ 34794 h 173141"/>
                <a:gd name="connsiteX167" fmla="*/ 216630 w 314217"/>
                <a:gd name="connsiteY167" fmla="*/ 33549 h 173141"/>
                <a:gd name="connsiteX168" fmla="*/ 217115 w 314217"/>
                <a:gd name="connsiteY168" fmla="*/ 33480 h 173141"/>
                <a:gd name="connsiteX169" fmla="*/ 221821 w 314217"/>
                <a:gd name="connsiteY169" fmla="*/ 32512 h 173141"/>
                <a:gd name="connsiteX170" fmla="*/ 222859 w 314217"/>
                <a:gd name="connsiteY170" fmla="*/ 32235 h 173141"/>
                <a:gd name="connsiteX171" fmla="*/ 237325 w 314217"/>
                <a:gd name="connsiteY171" fmla="*/ 26839 h 173141"/>
                <a:gd name="connsiteX172" fmla="*/ 245215 w 314217"/>
                <a:gd name="connsiteY172" fmla="*/ 24764 h 173141"/>
                <a:gd name="connsiteX173" fmla="*/ 245837 w 314217"/>
                <a:gd name="connsiteY173" fmla="*/ 24557 h 173141"/>
                <a:gd name="connsiteX174" fmla="*/ 249921 w 314217"/>
                <a:gd name="connsiteY174" fmla="*/ 23035 h 173141"/>
                <a:gd name="connsiteX175" fmla="*/ 251167 w 314217"/>
                <a:gd name="connsiteY175" fmla="*/ 22412 h 173141"/>
                <a:gd name="connsiteX176" fmla="*/ 254419 w 314217"/>
                <a:gd name="connsiteY176" fmla="*/ 20406 h 173141"/>
                <a:gd name="connsiteX177" fmla="*/ 255734 w 314217"/>
                <a:gd name="connsiteY177" fmla="*/ 19299 h 173141"/>
                <a:gd name="connsiteX178" fmla="*/ 259818 w 314217"/>
                <a:gd name="connsiteY178" fmla="*/ 15080 h 173141"/>
                <a:gd name="connsiteX179" fmla="*/ 260718 w 314217"/>
                <a:gd name="connsiteY179" fmla="*/ 14457 h 173141"/>
                <a:gd name="connsiteX180" fmla="*/ 266808 w 314217"/>
                <a:gd name="connsiteY180" fmla="*/ 11759 h 173141"/>
                <a:gd name="connsiteX181" fmla="*/ 275252 w 314217"/>
                <a:gd name="connsiteY181" fmla="*/ 9131 h 173141"/>
                <a:gd name="connsiteX182" fmla="*/ 283834 w 314217"/>
                <a:gd name="connsiteY182" fmla="*/ 7332 h 173141"/>
                <a:gd name="connsiteX183" fmla="*/ 290686 w 314217"/>
                <a:gd name="connsiteY183" fmla="*/ 6917 h 173141"/>
                <a:gd name="connsiteX184" fmla="*/ 290963 w 314217"/>
                <a:gd name="connsiteY184" fmla="*/ 0 h 173141"/>
                <a:gd name="connsiteX185" fmla="*/ 282934 w 314217"/>
                <a:gd name="connsiteY185" fmla="*/ 484 h 173141"/>
                <a:gd name="connsiteX186" fmla="*/ 273522 w 314217"/>
                <a:gd name="connsiteY186" fmla="*/ 2490 h 173141"/>
                <a:gd name="connsiteX187" fmla="*/ 264386 w 314217"/>
                <a:gd name="connsiteY187" fmla="*/ 5326 h 173141"/>
                <a:gd name="connsiteX188" fmla="*/ 257327 w 314217"/>
                <a:gd name="connsiteY188" fmla="*/ 8439 h 173141"/>
                <a:gd name="connsiteX189" fmla="*/ 255319 w 314217"/>
                <a:gd name="connsiteY189" fmla="*/ 9823 h 173141"/>
                <a:gd name="connsiteX190" fmla="*/ 250751 w 314217"/>
                <a:gd name="connsiteY190" fmla="*/ 14526 h 173141"/>
                <a:gd name="connsiteX191" fmla="*/ 247498 w 314217"/>
                <a:gd name="connsiteY191" fmla="*/ 16532 h 173141"/>
                <a:gd name="connsiteX192" fmla="*/ 243415 w 314217"/>
                <a:gd name="connsiteY192" fmla="*/ 18054 h 173141"/>
                <a:gd name="connsiteX193" fmla="*/ 235179 w 314217"/>
                <a:gd name="connsiteY193" fmla="*/ 20268 h 173141"/>
                <a:gd name="connsiteX194" fmla="*/ 220368 w 314217"/>
                <a:gd name="connsiteY194" fmla="*/ 25802 h 173141"/>
                <a:gd name="connsiteX195" fmla="*/ 215661 w 314217"/>
                <a:gd name="connsiteY195" fmla="*/ 26770 h 173141"/>
                <a:gd name="connsiteX196" fmla="*/ 206110 w 314217"/>
                <a:gd name="connsiteY196" fmla="*/ 28015 h 173141"/>
                <a:gd name="connsiteX197" fmla="*/ 188531 w 314217"/>
                <a:gd name="connsiteY197" fmla="*/ 31681 h 173141"/>
                <a:gd name="connsiteX198" fmla="*/ 183963 w 314217"/>
                <a:gd name="connsiteY198" fmla="*/ 32096 h 173141"/>
                <a:gd name="connsiteX199" fmla="*/ 179187 w 314217"/>
                <a:gd name="connsiteY199" fmla="*/ 31958 h 173141"/>
                <a:gd name="connsiteX200" fmla="*/ 161815 w 314217"/>
                <a:gd name="connsiteY200" fmla="*/ 29260 h 173141"/>
                <a:gd name="connsiteX201" fmla="*/ 157178 w 314217"/>
                <a:gd name="connsiteY201" fmla="*/ 29260 h 173141"/>
                <a:gd name="connsiteX202" fmla="*/ 152818 w 314217"/>
                <a:gd name="connsiteY202" fmla="*/ 30160 h 173141"/>
                <a:gd name="connsiteX203" fmla="*/ 149980 w 314217"/>
                <a:gd name="connsiteY203" fmla="*/ 32442 h 173141"/>
                <a:gd name="connsiteX204" fmla="*/ 149634 w 314217"/>
                <a:gd name="connsiteY204" fmla="*/ 34241 h 173141"/>
                <a:gd name="connsiteX205" fmla="*/ 149980 w 314217"/>
                <a:gd name="connsiteY205" fmla="*/ 35970 h 173141"/>
                <a:gd name="connsiteX206" fmla="*/ 150119 w 314217"/>
                <a:gd name="connsiteY206" fmla="*/ 37769 h 173141"/>
                <a:gd name="connsiteX207" fmla="*/ 149150 w 314217"/>
                <a:gd name="connsiteY207" fmla="*/ 39429 h 173141"/>
                <a:gd name="connsiteX208" fmla="*/ 147419 w 314217"/>
                <a:gd name="connsiteY208" fmla="*/ 40467 h 173141"/>
                <a:gd name="connsiteX209" fmla="*/ 145897 w 314217"/>
                <a:gd name="connsiteY209" fmla="*/ 40190 h 173141"/>
                <a:gd name="connsiteX210" fmla="*/ 144512 w 314217"/>
                <a:gd name="connsiteY210" fmla="*/ 39290 h 173141"/>
                <a:gd name="connsiteX211" fmla="*/ 143059 w 314217"/>
                <a:gd name="connsiteY211" fmla="*/ 38668 h 173141"/>
                <a:gd name="connsiteX212" fmla="*/ 140983 w 314217"/>
                <a:gd name="connsiteY212" fmla="*/ 38391 h 173141"/>
                <a:gd name="connsiteX213" fmla="*/ 138699 w 314217"/>
                <a:gd name="connsiteY213" fmla="*/ 38391 h 173141"/>
                <a:gd name="connsiteX214" fmla="*/ 136345 w 314217"/>
                <a:gd name="connsiteY214" fmla="*/ 38599 h 173141"/>
                <a:gd name="connsiteX215" fmla="*/ 134338 w 314217"/>
                <a:gd name="connsiteY215" fmla="*/ 39083 h 173141"/>
                <a:gd name="connsiteX216" fmla="*/ 132193 w 314217"/>
                <a:gd name="connsiteY216" fmla="*/ 40259 h 173141"/>
                <a:gd name="connsiteX217" fmla="*/ 131155 w 314217"/>
                <a:gd name="connsiteY217" fmla="*/ 41642 h 173141"/>
                <a:gd name="connsiteX218" fmla="*/ 130393 w 314217"/>
                <a:gd name="connsiteY218" fmla="*/ 43164 h 173141"/>
                <a:gd name="connsiteX219" fmla="*/ 129009 w 314217"/>
                <a:gd name="connsiteY219" fmla="*/ 44894 h 173141"/>
                <a:gd name="connsiteX220" fmla="*/ 125479 w 314217"/>
                <a:gd name="connsiteY220" fmla="*/ 46900 h 173141"/>
                <a:gd name="connsiteX221" fmla="*/ 120773 w 314217"/>
                <a:gd name="connsiteY221" fmla="*/ 48214 h 173141"/>
                <a:gd name="connsiteX222" fmla="*/ 111706 w 314217"/>
                <a:gd name="connsiteY222" fmla="*/ 50082 h 173141"/>
                <a:gd name="connsiteX223" fmla="*/ 107346 w 314217"/>
                <a:gd name="connsiteY223" fmla="*/ 51742 h 173141"/>
                <a:gd name="connsiteX224" fmla="*/ 96065 w 314217"/>
                <a:gd name="connsiteY224" fmla="*/ 59005 h 173141"/>
                <a:gd name="connsiteX225" fmla="*/ 89697 w 314217"/>
                <a:gd name="connsiteY225" fmla="*/ 61495 h 173141"/>
                <a:gd name="connsiteX226" fmla="*/ 88313 w 314217"/>
                <a:gd name="connsiteY226" fmla="*/ 62671 h 173141"/>
                <a:gd name="connsiteX227" fmla="*/ 87829 w 314217"/>
                <a:gd name="connsiteY227" fmla="*/ 64193 h 173141"/>
                <a:gd name="connsiteX228" fmla="*/ 87967 w 314217"/>
                <a:gd name="connsiteY228" fmla="*/ 67167 h 173141"/>
                <a:gd name="connsiteX229" fmla="*/ 87206 w 314217"/>
                <a:gd name="connsiteY229" fmla="*/ 68897 h 173141"/>
                <a:gd name="connsiteX230" fmla="*/ 85683 w 314217"/>
                <a:gd name="connsiteY230" fmla="*/ 70626 h 173141"/>
                <a:gd name="connsiteX231" fmla="*/ 82638 w 314217"/>
                <a:gd name="connsiteY231" fmla="*/ 73531 h 173141"/>
                <a:gd name="connsiteX232" fmla="*/ 81323 w 314217"/>
                <a:gd name="connsiteY232" fmla="*/ 75537 h 173141"/>
                <a:gd name="connsiteX233" fmla="*/ 80838 w 314217"/>
                <a:gd name="connsiteY233" fmla="*/ 77267 h 173141"/>
                <a:gd name="connsiteX234" fmla="*/ 80423 w 314217"/>
                <a:gd name="connsiteY234" fmla="*/ 79480 h 173141"/>
                <a:gd name="connsiteX235" fmla="*/ 79800 w 314217"/>
                <a:gd name="connsiteY235" fmla="*/ 81486 h 173141"/>
                <a:gd name="connsiteX236" fmla="*/ 78762 w 314217"/>
                <a:gd name="connsiteY236" fmla="*/ 82732 h 173141"/>
                <a:gd name="connsiteX237" fmla="*/ 75025 w 314217"/>
                <a:gd name="connsiteY237" fmla="*/ 82455 h 173141"/>
                <a:gd name="connsiteX238" fmla="*/ 70249 w 314217"/>
                <a:gd name="connsiteY238" fmla="*/ 80864 h 173141"/>
                <a:gd name="connsiteX239" fmla="*/ 65681 w 314217"/>
                <a:gd name="connsiteY239" fmla="*/ 80380 h 173141"/>
                <a:gd name="connsiteX240" fmla="*/ 62428 w 314217"/>
                <a:gd name="connsiteY240" fmla="*/ 83562 h 173141"/>
                <a:gd name="connsiteX241" fmla="*/ 62428 w 314217"/>
                <a:gd name="connsiteY241" fmla="*/ 84737 h 173141"/>
                <a:gd name="connsiteX242" fmla="*/ 63397 w 314217"/>
                <a:gd name="connsiteY242" fmla="*/ 87020 h 173141"/>
                <a:gd name="connsiteX243" fmla="*/ 63605 w 314217"/>
                <a:gd name="connsiteY243" fmla="*/ 87989 h 173141"/>
                <a:gd name="connsiteX244" fmla="*/ 63328 w 314217"/>
                <a:gd name="connsiteY244" fmla="*/ 88957 h 173141"/>
                <a:gd name="connsiteX245" fmla="*/ 59383 w 314217"/>
                <a:gd name="connsiteY245" fmla="*/ 94560 h 173141"/>
                <a:gd name="connsiteX246" fmla="*/ 58137 w 314217"/>
                <a:gd name="connsiteY246" fmla="*/ 95874 h 173141"/>
                <a:gd name="connsiteX247" fmla="*/ 56615 w 314217"/>
                <a:gd name="connsiteY247" fmla="*/ 95874 h 173141"/>
                <a:gd name="connsiteX248" fmla="*/ 50870 w 314217"/>
                <a:gd name="connsiteY248" fmla="*/ 93523 h 173141"/>
                <a:gd name="connsiteX249" fmla="*/ 46579 w 314217"/>
                <a:gd name="connsiteY249" fmla="*/ 92139 h 173141"/>
                <a:gd name="connsiteX250" fmla="*/ 43049 w 314217"/>
                <a:gd name="connsiteY250" fmla="*/ 92692 h 173141"/>
                <a:gd name="connsiteX251" fmla="*/ 42011 w 314217"/>
                <a:gd name="connsiteY251" fmla="*/ 97120 h 173141"/>
                <a:gd name="connsiteX252" fmla="*/ 42703 w 314217"/>
                <a:gd name="connsiteY252" fmla="*/ 98987 h 173141"/>
                <a:gd name="connsiteX253" fmla="*/ 44156 w 314217"/>
                <a:gd name="connsiteY253" fmla="*/ 100302 h 173141"/>
                <a:gd name="connsiteX254" fmla="*/ 45818 w 314217"/>
                <a:gd name="connsiteY254" fmla="*/ 101132 h 173141"/>
                <a:gd name="connsiteX255" fmla="*/ 47479 w 314217"/>
                <a:gd name="connsiteY255" fmla="*/ 101616 h 173141"/>
                <a:gd name="connsiteX256" fmla="*/ 52046 w 314217"/>
                <a:gd name="connsiteY256" fmla="*/ 102100 h 173141"/>
                <a:gd name="connsiteX257" fmla="*/ 53707 w 314217"/>
                <a:gd name="connsiteY257" fmla="*/ 102653 h 173141"/>
                <a:gd name="connsiteX258" fmla="*/ 55991 w 314217"/>
                <a:gd name="connsiteY258" fmla="*/ 104244 h 173141"/>
                <a:gd name="connsiteX259" fmla="*/ 51216 w 314217"/>
                <a:gd name="connsiteY259" fmla="*/ 106873 h 173141"/>
                <a:gd name="connsiteX260" fmla="*/ 46925 w 314217"/>
                <a:gd name="connsiteY260" fmla="*/ 109917 h 173141"/>
                <a:gd name="connsiteX261" fmla="*/ 43049 w 314217"/>
                <a:gd name="connsiteY261" fmla="*/ 113514 h 173141"/>
                <a:gd name="connsiteX262" fmla="*/ 38412 w 314217"/>
                <a:gd name="connsiteY262" fmla="*/ 119463 h 173141"/>
                <a:gd name="connsiteX263" fmla="*/ 37512 w 314217"/>
                <a:gd name="connsiteY263" fmla="*/ 120915 h 173141"/>
                <a:gd name="connsiteX264" fmla="*/ 37512 w 314217"/>
                <a:gd name="connsiteY264" fmla="*/ 122368 h 173141"/>
                <a:gd name="connsiteX265" fmla="*/ 39104 w 314217"/>
                <a:gd name="connsiteY265" fmla="*/ 123959 h 173141"/>
                <a:gd name="connsiteX266" fmla="*/ 41180 w 314217"/>
                <a:gd name="connsiteY266" fmla="*/ 124789 h 173141"/>
                <a:gd name="connsiteX267" fmla="*/ 46094 w 314217"/>
                <a:gd name="connsiteY267" fmla="*/ 125550 h 173141"/>
                <a:gd name="connsiteX268" fmla="*/ 48448 w 314217"/>
                <a:gd name="connsiteY268" fmla="*/ 126449 h 173141"/>
                <a:gd name="connsiteX269" fmla="*/ 44364 w 314217"/>
                <a:gd name="connsiteY269" fmla="*/ 127694 h 173141"/>
                <a:gd name="connsiteX270" fmla="*/ 35505 w 314217"/>
                <a:gd name="connsiteY270" fmla="*/ 128524 h 173141"/>
                <a:gd name="connsiteX271" fmla="*/ 31768 w 314217"/>
                <a:gd name="connsiteY271" fmla="*/ 130115 h 173141"/>
                <a:gd name="connsiteX272" fmla="*/ 28584 w 314217"/>
                <a:gd name="connsiteY272" fmla="*/ 133366 h 173141"/>
                <a:gd name="connsiteX273" fmla="*/ 22632 w 314217"/>
                <a:gd name="connsiteY273" fmla="*/ 141806 h 173141"/>
                <a:gd name="connsiteX274" fmla="*/ 19586 w 314217"/>
                <a:gd name="connsiteY274" fmla="*/ 145541 h 173141"/>
                <a:gd name="connsiteX275" fmla="*/ 17026 w 314217"/>
                <a:gd name="connsiteY275" fmla="*/ 148170 h 173141"/>
                <a:gd name="connsiteX276" fmla="*/ 761 w 314217"/>
                <a:gd name="connsiteY276" fmla="*/ 154879 h 173141"/>
                <a:gd name="connsiteX277" fmla="*/ 0 w 314217"/>
                <a:gd name="connsiteY277" fmla="*/ 156055 h 173141"/>
                <a:gd name="connsiteX278" fmla="*/ 623 w 314217"/>
                <a:gd name="connsiteY278" fmla="*/ 158131 h 173141"/>
                <a:gd name="connsiteX279" fmla="*/ 2007 w 314217"/>
                <a:gd name="connsiteY279" fmla="*/ 159791 h 173141"/>
                <a:gd name="connsiteX280" fmla="*/ 4083 w 314217"/>
                <a:gd name="connsiteY280" fmla="*/ 161243 h 173141"/>
                <a:gd name="connsiteX281" fmla="*/ 8305 w 314217"/>
                <a:gd name="connsiteY281" fmla="*/ 163803 h 173141"/>
                <a:gd name="connsiteX282" fmla="*/ 7336 w 314217"/>
                <a:gd name="connsiteY282" fmla="*/ 165117 h 173141"/>
                <a:gd name="connsiteX283" fmla="*/ 7198 w 314217"/>
                <a:gd name="connsiteY283" fmla="*/ 166431 h 173141"/>
                <a:gd name="connsiteX284" fmla="*/ 7752 w 314217"/>
                <a:gd name="connsiteY284" fmla="*/ 167746 h 173141"/>
                <a:gd name="connsiteX285" fmla="*/ 9067 w 314217"/>
                <a:gd name="connsiteY285" fmla="*/ 169060 h 173141"/>
                <a:gd name="connsiteX286" fmla="*/ 10243 w 314217"/>
                <a:gd name="connsiteY286" fmla="*/ 170098 h 173141"/>
                <a:gd name="connsiteX287" fmla="*/ 10728 w 314217"/>
                <a:gd name="connsiteY287" fmla="*/ 170236 h 173141"/>
                <a:gd name="connsiteX288" fmla="*/ 11350 w 314217"/>
                <a:gd name="connsiteY288" fmla="*/ 169890 h 173141"/>
                <a:gd name="connsiteX289" fmla="*/ 15780 w 314217"/>
                <a:gd name="connsiteY289" fmla="*/ 168645 h 173141"/>
                <a:gd name="connsiteX290" fmla="*/ 18341 w 314217"/>
                <a:gd name="connsiteY290" fmla="*/ 167677 h 173141"/>
                <a:gd name="connsiteX291" fmla="*/ 21109 w 314217"/>
                <a:gd name="connsiteY291" fmla="*/ 166916 h 173141"/>
                <a:gd name="connsiteX292" fmla="*/ 24155 w 314217"/>
                <a:gd name="connsiteY292" fmla="*/ 166777 h 173141"/>
                <a:gd name="connsiteX293" fmla="*/ 26923 w 314217"/>
                <a:gd name="connsiteY293" fmla="*/ 167331 h 173141"/>
                <a:gd name="connsiteX294" fmla="*/ 34951 w 314217"/>
                <a:gd name="connsiteY294" fmla="*/ 170098 h 173141"/>
                <a:gd name="connsiteX295" fmla="*/ 37789 w 314217"/>
                <a:gd name="connsiteY295" fmla="*/ 170443 h 173141"/>
                <a:gd name="connsiteX296" fmla="*/ 43534 w 314217"/>
                <a:gd name="connsiteY296" fmla="*/ 170651 h 173141"/>
                <a:gd name="connsiteX297" fmla="*/ 46302 w 314217"/>
                <a:gd name="connsiteY297" fmla="*/ 171066 h 173141"/>
                <a:gd name="connsiteX298" fmla="*/ 51493 w 314217"/>
                <a:gd name="connsiteY298" fmla="*/ 172311 h 173141"/>
                <a:gd name="connsiteX299" fmla="*/ 56268 w 314217"/>
                <a:gd name="connsiteY299" fmla="*/ 173141 h 173141"/>
                <a:gd name="connsiteX300" fmla="*/ 60975 w 314217"/>
                <a:gd name="connsiteY300" fmla="*/ 172588 h 173141"/>
                <a:gd name="connsiteX301" fmla="*/ 65819 w 314217"/>
                <a:gd name="connsiteY301" fmla="*/ 169752 h 173141"/>
                <a:gd name="connsiteX302" fmla="*/ 66788 w 314217"/>
                <a:gd name="connsiteY302" fmla="*/ 168645 h 173141"/>
                <a:gd name="connsiteX303" fmla="*/ 68449 w 314217"/>
                <a:gd name="connsiteY303" fmla="*/ 166085 h 173141"/>
                <a:gd name="connsiteX304" fmla="*/ 69418 w 314217"/>
                <a:gd name="connsiteY304" fmla="*/ 164979 h 173141"/>
                <a:gd name="connsiteX305" fmla="*/ 70803 w 314217"/>
                <a:gd name="connsiteY305" fmla="*/ 164149 h 173141"/>
                <a:gd name="connsiteX306" fmla="*/ 74125 w 314217"/>
                <a:gd name="connsiteY306" fmla="*/ 162765 h 173141"/>
                <a:gd name="connsiteX307" fmla="*/ 75440 w 314217"/>
                <a:gd name="connsiteY307" fmla="*/ 161797 h 173141"/>
                <a:gd name="connsiteX308" fmla="*/ 76824 w 314217"/>
                <a:gd name="connsiteY308" fmla="*/ 159514 h 173141"/>
                <a:gd name="connsiteX309" fmla="*/ 76547 w 314217"/>
                <a:gd name="connsiteY309" fmla="*/ 157577 h 173141"/>
                <a:gd name="connsiteX310" fmla="*/ 75025 w 314217"/>
                <a:gd name="connsiteY310" fmla="*/ 155848 h 173141"/>
                <a:gd name="connsiteX311" fmla="*/ 72464 w 314217"/>
                <a:gd name="connsiteY311" fmla="*/ 154188 h 173141"/>
                <a:gd name="connsiteX312" fmla="*/ 75025 w 314217"/>
                <a:gd name="connsiteY312" fmla="*/ 153565 h 173141"/>
                <a:gd name="connsiteX313" fmla="*/ 78001 w 314217"/>
                <a:gd name="connsiteY313" fmla="*/ 154949 h 173141"/>
                <a:gd name="connsiteX314" fmla="*/ 81115 w 314217"/>
                <a:gd name="connsiteY314" fmla="*/ 156055 h 173141"/>
                <a:gd name="connsiteX315" fmla="*/ 84022 w 314217"/>
                <a:gd name="connsiteY315" fmla="*/ 154603 h 173141"/>
                <a:gd name="connsiteX316" fmla="*/ 84991 w 314217"/>
                <a:gd name="connsiteY316" fmla="*/ 151144 h 173141"/>
                <a:gd name="connsiteX317" fmla="*/ 83537 w 314217"/>
                <a:gd name="connsiteY317" fmla="*/ 148930 h 173141"/>
                <a:gd name="connsiteX318" fmla="*/ 83330 w 314217"/>
                <a:gd name="connsiteY318" fmla="*/ 147132 h 173141"/>
                <a:gd name="connsiteX319" fmla="*/ 87690 w 314217"/>
                <a:gd name="connsiteY319" fmla="*/ 144988 h 173141"/>
                <a:gd name="connsiteX320" fmla="*/ 95580 w 314217"/>
                <a:gd name="connsiteY320" fmla="*/ 142359 h 173141"/>
                <a:gd name="connsiteX321" fmla="*/ 98902 w 314217"/>
                <a:gd name="connsiteY321" fmla="*/ 140007 h 173141"/>
                <a:gd name="connsiteX322" fmla="*/ 100771 w 314217"/>
                <a:gd name="connsiteY322" fmla="*/ 136272 h 173141"/>
                <a:gd name="connsiteX323" fmla="*/ 100217 w 314217"/>
                <a:gd name="connsiteY323" fmla="*/ 132329 h 173141"/>
                <a:gd name="connsiteX324" fmla="*/ 98626 w 314217"/>
                <a:gd name="connsiteY324" fmla="*/ 129424 h 173141"/>
                <a:gd name="connsiteX325" fmla="*/ 98487 w 314217"/>
                <a:gd name="connsiteY325" fmla="*/ 127763 h 173141"/>
                <a:gd name="connsiteX326" fmla="*/ 102432 w 314217"/>
                <a:gd name="connsiteY326" fmla="*/ 127348 h 173141"/>
                <a:gd name="connsiteX327" fmla="*/ 106239 w 314217"/>
                <a:gd name="connsiteY327" fmla="*/ 127902 h 173141"/>
                <a:gd name="connsiteX328" fmla="*/ 107969 w 314217"/>
                <a:gd name="connsiteY328" fmla="*/ 127625 h 173141"/>
                <a:gd name="connsiteX329" fmla="*/ 109699 w 314217"/>
                <a:gd name="connsiteY329" fmla="*/ 126380 h 173141"/>
                <a:gd name="connsiteX330" fmla="*/ 110599 w 314217"/>
                <a:gd name="connsiteY330" fmla="*/ 124858 h 173141"/>
                <a:gd name="connsiteX331" fmla="*/ 110807 w 314217"/>
                <a:gd name="connsiteY331" fmla="*/ 123267 h 173141"/>
                <a:gd name="connsiteX332" fmla="*/ 110945 w 314217"/>
                <a:gd name="connsiteY332" fmla="*/ 121676 h 173141"/>
                <a:gd name="connsiteX333" fmla="*/ 111430 w 314217"/>
                <a:gd name="connsiteY333" fmla="*/ 120154 h 173141"/>
                <a:gd name="connsiteX334" fmla="*/ 114198 w 314217"/>
                <a:gd name="connsiteY334" fmla="*/ 118287 h 173141"/>
                <a:gd name="connsiteX335" fmla="*/ 120012 w 314217"/>
                <a:gd name="connsiteY335" fmla="*/ 121399 h 173141"/>
                <a:gd name="connsiteX336" fmla="*/ 123196 w 314217"/>
                <a:gd name="connsiteY336" fmla="*/ 120500 h 173141"/>
                <a:gd name="connsiteX337" fmla="*/ 123749 w 314217"/>
                <a:gd name="connsiteY337" fmla="*/ 119117 h 173141"/>
                <a:gd name="connsiteX338" fmla="*/ 123334 w 314217"/>
                <a:gd name="connsiteY338" fmla="*/ 116211 h 173141"/>
                <a:gd name="connsiteX339" fmla="*/ 123888 w 314217"/>
                <a:gd name="connsiteY339" fmla="*/ 114897 h 173141"/>
                <a:gd name="connsiteX340" fmla="*/ 125203 w 314217"/>
                <a:gd name="connsiteY340" fmla="*/ 114482 h 173141"/>
                <a:gd name="connsiteX341" fmla="*/ 130047 w 314217"/>
                <a:gd name="connsiteY341" fmla="*/ 113929 h 173141"/>
                <a:gd name="connsiteX342" fmla="*/ 131916 w 314217"/>
                <a:gd name="connsiteY342" fmla="*/ 113375 h 173141"/>
                <a:gd name="connsiteX343" fmla="*/ 135308 w 314217"/>
                <a:gd name="connsiteY343" fmla="*/ 110885 h 173141"/>
                <a:gd name="connsiteX344" fmla="*/ 138007 w 314217"/>
                <a:gd name="connsiteY344" fmla="*/ 107772 h 173141"/>
                <a:gd name="connsiteX345" fmla="*/ 138145 w 314217"/>
                <a:gd name="connsiteY345" fmla="*/ 104936 h 173141"/>
                <a:gd name="connsiteX346" fmla="*/ 133785 w 314217"/>
                <a:gd name="connsiteY346" fmla="*/ 103553 h 173141"/>
                <a:gd name="connsiteX347" fmla="*/ 134892 w 314217"/>
                <a:gd name="connsiteY347" fmla="*/ 101547 h 173141"/>
                <a:gd name="connsiteX348" fmla="*/ 136484 w 314217"/>
                <a:gd name="connsiteY348" fmla="*/ 100371 h 173141"/>
                <a:gd name="connsiteX349" fmla="*/ 140498 w 314217"/>
                <a:gd name="connsiteY349" fmla="*/ 98918 h 173141"/>
                <a:gd name="connsiteX350" fmla="*/ 142713 w 314217"/>
                <a:gd name="connsiteY350" fmla="*/ 97811 h 173141"/>
                <a:gd name="connsiteX351" fmla="*/ 144374 w 314217"/>
                <a:gd name="connsiteY351" fmla="*/ 96774 h 173141"/>
                <a:gd name="connsiteX352" fmla="*/ 154341 w 314217"/>
                <a:gd name="connsiteY352" fmla="*/ 87020 h 173141"/>
                <a:gd name="connsiteX353" fmla="*/ 156209 w 314217"/>
                <a:gd name="connsiteY353" fmla="*/ 85706 h 173141"/>
                <a:gd name="connsiteX354" fmla="*/ 157732 w 314217"/>
                <a:gd name="connsiteY354" fmla="*/ 85153 h 173141"/>
                <a:gd name="connsiteX355" fmla="*/ 161608 w 314217"/>
                <a:gd name="connsiteY355" fmla="*/ 84461 h 173141"/>
                <a:gd name="connsiteX356" fmla="*/ 165691 w 314217"/>
                <a:gd name="connsiteY356" fmla="*/ 82593 h 173141"/>
                <a:gd name="connsiteX357" fmla="*/ 178426 w 314217"/>
                <a:gd name="connsiteY357" fmla="*/ 74777 h 173141"/>
                <a:gd name="connsiteX358" fmla="*/ 295185 w 314217"/>
                <a:gd name="connsiteY358" fmla="*/ 31197 h 173141"/>
                <a:gd name="connsiteX359" fmla="*/ 299684 w 314217"/>
                <a:gd name="connsiteY359" fmla="*/ 28707 h 173141"/>
                <a:gd name="connsiteX360" fmla="*/ 312488 w 314217"/>
                <a:gd name="connsiteY360" fmla="*/ 17916 h 173141"/>
                <a:gd name="connsiteX361" fmla="*/ 313180 w 314217"/>
                <a:gd name="connsiteY361" fmla="*/ 17017 h 173141"/>
                <a:gd name="connsiteX362" fmla="*/ 313387 w 314217"/>
                <a:gd name="connsiteY362" fmla="*/ 16048 h 173141"/>
                <a:gd name="connsiteX363" fmla="*/ 313387 w 314217"/>
                <a:gd name="connsiteY363" fmla="*/ 14734 h 173141"/>
                <a:gd name="connsiteX364" fmla="*/ 313595 w 314217"/>
                <a:gd name="connsiteY364" fmla="*/ 13212 h 173141"/>
                <a:gd name="connsiteX365" fmla="*/ 314218 w 314217"/>
                <a:gd name="connsiteY365" fmla="*/ 11829 h 173141"/>
                <a:gd name="connsiteX366" fmla="*/ 309858 w 314217"/>
                <a:gd name="connsiteY366" fmla="*/ 5257 h 173141"/>
                <a:gd name="connsiteX367" fmla="*/ 301068 w 314217"/>
                <a:gd name="connsiteY367" fmla="*/ 1660 h 173141"/>
                <a:gd name="connsiteX368" fmla="*/ 291102 w 314217"/>
                <a:gd name="connsiteY368" fmla="*/ 346 h 173141"/>
                <a:gd name="connsiteX369" fmla="*/ 291102 w 314217"/>
                <a:gd name="connsiteY369" fmla="*/ 346 h 17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314217" h="173141">
                  <a:moveTo>
                    <a:pt x="290825" y="6848"/>
                  </a:moveTo>
                  <a:lnTo>
                    <a:pt x="299199" y="7955"/>
                  </a:lnTo>
                  <a:lnTo>
                    <a:pt x="305221" y="10445"/>
                  </a:lnTo>
                  <a:lnTo>
                    <a:pt x="306605" y="12520"/>
                  </a:lnTo>
                  <a:lnTo>
                    <a:pt x="306466" y="13489"/>
                  </a:lnTo>
                  <a:lnTo>
                    <a:pt x="295600" y="22551"/>
                  </a:lnTo>
                  <a:lnTo>
                    <a:pt x="292140" y="24487"/>
                  </a:lnTo>
                  <a:lnTo>
                    <a:pt x="175865" y="67928"/>
                  </a:lnTo>
                  <a:cubicBezTo>
                    <a:pt x="175450" y="68067"/>
                    <a:pt x="175035" y="68274"/>
                    <a:pt x="174689" y="68551"/>
                  </a:cubicBezTo>
                  <a:lnTo>
                    <a:pt x="162300" y="76160"/>
                  </a:lnTo>
                  <a:lnTo>
                    <a:pt x="159393" y="77474"/>
                  </a:lnTo>
                  <a:lnTo>
                    <a:pt x="156348" y="78028"/>
                  </a:lnTo>
                  <a:cubicBezTo>
                    <a:pt x="155932" y="78097"/>
                    <a:pt x="155517" y="78235"/>
                    <a:pt x="155171" y="78374"/>
                  </a:cubicBezTo>
                  <a:lnTo>
                    <a:pt x="153648" y="78927"/>
                  </a:lnTo>
                  <a:cubicBezTo>
                    <a:pt x="153095" y="79134"/>
                    <a:pt x="152610" y="79411"/>
                    <a:pt x="152126" y="79757"/>
                  </a:cubicBezTo>
                  <a:lnTo>
                    <a:pt x="150257" y="81071"/>
                  </a:lnTo>
                  <a:cubicBezTo>
                    <a:pt x="150257" y="81071"/>
                    <a:pt x="149703" y="81486"/>
                    <a:pt x="149426" y="81763"/>
                  </a:cubicBezTo>
                  <a:lnTo>
                    <a:pt x="140014" y="91032"/>
                  </a:lnTo>
                  <a:lnTo>
                    <a:pt x="139321" y="91447"/>
                  </a:lnTo>
                  <a:lnTo>
                    <a:pt x="137799" y="92208"/>
                  </a:lnTo>
                  <a:lnTo>
                    <a:pt x="134131" y="93523"/>
                  </a:lnTo>
                  <a:cubicBezTo>
                    <a:pt x="133508" y="93730"/>
                    <a:pt x="132885" y="94076"/>
                    <a:pt x="132400" y="94491"/>
                  </a:cubicBezTo>
                  <a:lnTo>
                    <a:pt x="130809" y="95667"/>
                  </a:lnTo>
                  <a:cubicBezTo>
                    <a:pt x="129978" y="96289"/>
                    <a:pt x="129286" y="97050"/>
                    <a:pt x="128802" y="97950"/>
                  </a:cubicBezTo>
                  <a:lnTo>
                    <a:pt x="127694" y="99956"/>
                  </a:lnTo>
                  <a:cubicBezTo>
                    <a:pt x="126725" y="101754"/>
                    <a:pt x="126587" y="103899"/>
                    <a:pt x="127348" y="105835"/>
                  </a:cubicBezTo>
                  <a:cubicBezTo>
                    <a:pt x="127487" y="106250"/>
                    <a:pt x="127694" y="106596"/>
                    <a:pt x="127902" y="106942"/>
                  </a:cubicBezTo>
                  <a:lnTo>
                    <a:pt x="124441" y="107357"/>
                  </a:lnTo>
                  <a:cubicBezTo>
                    <a:pt x="124026" y="107357"/>
                    <a:pt x="123611" y="107496"/>
                    <a:pt x="123265" y="107634"/>
                  </a:cubicBezTo>
                  <a:lnTo>
                    <a:pt x="121950" y="108049"/>
                  </a:lnTo>
                  <a:cubicBezTo>
                    <a:pt x="120012" y="108602"/>
                    <a:pt x="118420" y="110055"/>
                    <a:pt x="117589" y="111923"/>
                  </a:cubicBezTo>
                  <a:cubicBezTo>
                    <a:pt x="116551" y="111369"/>
                    <a:pt x="115444" y="111093"/>
                    <a:pt x="114336" y="111093"/>
                  </a:cubicBezTo>
                  <a:cubicBezTo>
                    <a:pt x="112952" y="111093"/>
                    <a:pt x="111637" y="111508"/>
                    <a:pt x="110461" y="112269"/>
                  </a:cubicBezTo>
                  <a:lnTo>
                    <a:pt x="107692" y="114136"/>
                  </a:lnTo>
                  <a:cubicBezTo>
                    <a:pt x="106377" y="114966"/>
                    <a:pt x="105478" y="116281"/>
                    <a:pt x="104993" y="117733"/>
                  </a:cubicBezTo>
                  <a:lnTo>
                    <a:pt x="104509" y="119255"/>
                  </a:lnTo>
                  <a:cubicBezTo>
                    <a:pt x="104370" y="119601"/>
                    <a:pt x="104301" y="119947"/>
                    <a:pt x="104232" y="120362"/>
                  </a:cubicBezTo>
                  <a:lnTo>
                    <a:pt x="103470" y="120224"/>
                  </a:lnTo>
                  <a:cubicBezTo>
                    <a:pt x="103470" y="120224"/>
                    <a:pt x="102848" y="120224"/>
                    <a:pt x="102502" y="120224"/>
                  </a:cubicBezTo>
                  <a:cubicBezTo>
                    <a:pt x="102224" y="120224"/>
                    <a:pt x="102017" y="120224"/>
                    <a:pt x="101740" y="120224"/>
                  </a:cubicBezTo>
                  <a:lnTo>
                    <a:pt x="97795" y="120639"/>
                  </a:lnTo>
                  <a:cubicBezTo>
                    <a:pt x="94127" y="121054"/>
                    <a:pt x="91428" y="124236"/>
                    <a:pt x="91635" y="127971"/>
                  </a:cubicBezTo>
                  <a:lnTo>
                    <a:pt x="91773" y="129631"/>
                  </a:lnTo>
                  <a:cubicBezTo>
                    <a:pt x="91773" y="130669"/>
                    <a:pt x="92120" y="131637"/>
                    <a:pt x="92604" y="132536"/>
                  </a:cubicBezTo>
                  <a:lnTo>
                    <a:pt x="93642" y="134335"/>
                  </a:lnTo>
                  <a:lnTo>
                    <a:pt x="93642" y="134888"/>
                  </a:lnTo>
                  <a:cubicBezTo>
                    <a:pt x="93642" y="134888"/>
                    <a:pt x="93642" y="135165"/>
                    <a:pt x="93642" y="135165"/>
                  </a:cubicBezTo>
                  <a:lnTo>
                    <a:pt x="92535" y="135926"/>
                  </a:lnTo>
                  <a:lnTo>
                    <a:pt x="85614" y="138278"/>
                  </a:lnTo>
                  <a:cubicBezTo>
                    <a:pt x="85614" y="138278"/>
                    <a:pt x="85060" y="138485"/>
                    <a:pt x="84784" y="138624"/>
                  </a:cubicBezTo>
                  <a:lnTo>
                    <a:pt x="80423" y="140768"/>
                  </a:lnTo>
                  <a:cubicBezTo>
                    <a:pt x="78139" y="141875"/>
                    <a:pt x="76616" y="144227"/>
                    <a:pt x="76547" y="146717"/>
                  </a:cubicBezTo>
                  <a:cubicBezTo>
                    <a:pt x="76132" y="146648"/>
                    <a:pt x="75648" y="146579"/>
                    <a:pt x="75163" y="146579"/>
                  </a:cubicBezTo>
                  <a:cubicBezTo>
                    <a:pt x="74609" y="146579"/>
                    <a:pt x="74055" y="146579"/>
                    <a:pt x="73571" y="146786"/>
                  </a:cubicBezTo>
                  <a:lnTo>
                    <a:pt x="71010" y="147409"/>
                  </a:lnTo>
                  <a:cubicBezTo>
                    <a:pt x="68311" y="148031"/>
                    <a:pt x="66235" y="150245"/>
                    <a:pt x="65819" y="152943"/>
                  </a:cubicBezTo>
                  <a:cubicBezTo>
                    <a:pt x="65473" y="154879"/>
                    <a:pt x="65958" y="156816"/>
                    <a:pt x="67134" y="158269"/>
                  </a:cubicBezTo>
                  <a:lnTo>
                    <a:pt x="66027" y="158961"/>
                  </a:lnTo>
                  <a:cubicBezTo>
                    <a:pt x="65404" y="159306"/>
                    <a:pt x="64920" y="159791"/>
                    <a:pt x="64435" y="160344"/>
                  </a:cubicBezTo>
                  <a:lnTo>
                    <a:pt x="63466" y="161451"/>
                  </a:lnTo>
                  <a:cubicBezTo>
                    <a:pt x="63466" y="161451"/>
                    <a:pt x="63051" y="161935"/>
                    <a:pt x="62913" y="162143"/>
                  </a:cubicBezTo>
                  <a:lnTo>
                    <a:pt x="61528" y="164218"/>
                  </a:lnTo>
                  <a:lnTo>
                    <a:pt x="58898" y="165740"/>
                  </a:lnTo>
                  <a:lnTo>
                    <a:pt x="56684" y="166016"/>
                  </a:lnTo>
                  <a:lnTo>
                    <a:pt x="53085" y="165394"/>
                  </a:lnTo>
                  <a:lnTo>
                    <a:pt x="48101" y="164218"/>
                  </a:lnTo>
                  <a:cubicBezTo>
                    <a:pt x="48101" y="164218"/>
                    <a:pt x="47686" y="164149"/>
                    <a:pt x="47479" y="164079"/>
                  </a:cubicBezTo>
                  <a:lnTo>
                    <a:pt x="44710" y="163664"/>
                  </a:lnTo>
                  <a:cubicBezTo>
                    <a:pt x="44710" y="163664"/>
                    <a:pt x="44226" y="163664"/>
                    <a:pt x="44018" y="163664"/>
                  </a:cubicBezTo>
                  <a:lnTo>
                    <a:pt x="38619" y="163457"/>
                  </a:lnTo>
                  <a:lnTo>
                    <a:pt x="36820" y="163249"/>
                  </a:lnTo>
                  <a:lnTo>
                    <a:pt x="29484" y="160759"/>
                  </a:lnTo>
                  <a:cubicBezTo>
                    <a:pt x="29484" y="160759"/>
                    <a:pt x="28930" y="160621"/>
                    <a:pt x="28653" y="160552"/>
                  </a:cubicBezTo>
                  <a:lnTo>
                    <a:pt x="25885" y="159998"/>
                  </a:lnTo>
                  <a:cubicBezTo>
                    <a:pt x="25400" y="159929"/>
                    <a:pt x="24916" y="159860"/>
                    <a:pt x="24431" y="159860"/>
                  </a:cubicBezTo>
                  <a:cubicBezTo>
                    <a:pt x="24362" y="159860"/>
                    <a:pt x="24293" y="159860"/>
                    <a:pt x="24155" y="159860"/>
                  </a:cubicBezTo>
                  <a:lnTo>
                    <a:pt x="21109" y="159998"/>
                  </a:lnTo>
                  <a:cubicBezTo>
                    <a:pt x="20555" y="159998"/>
                    <a:pt x="20071" y="160067"/>
                    <a:pt x="19517" y="160206"/>
                  </a:cubicBezTo>
                  <a:lnTo>
                    <a:pt x="16749" y="160967"/>
                  </a:lnTo>
                  <a:cubicBezTo>
                    <a:pt x="16749" y="160967"/>
                    <a:pt x="16403" y="161105"/>
                    <a:pt x="16195" y="161174"/>
                  </a:cubicBezTo>
                  <a:lnTo>
                    <a:pt x="15019" y="161589"/>
                  </a:lnTo>
                  <a:cubicBezTo>
                    <a:pt x="14465" y="160067"/>
                    <a:pt x="13496" y="158753"/>
                    <a:pt x="12112" y="157923"/>
                  </a:cubicBezTo>
                  <a:lnTo>
                    <a:pt x="11973" y="157785"/>
                  </a:lnTo>
                  <a:lnTo>
                    <a:pt x="19864" y="154533"/>
                  </a:lnTo>
                  <a:cubicBezTo>
                    <a:pt x="20694" y="154188"/>
                    <a:pt x="21525" y="153634"/>
                    <a:pt x="22147" y="153012"/>
                  </a:cubicBezTo>
                  <a:lnTo>
                    <a:pt x="24708" y="150383"/>
                  </a:lnTo>
                  <a:cubicBezTo>
                    <a:pt x="24708" y="150383"/>
                    <a:pt x="24985" y="150037"/>
                    <a:pt x="25123" y="149899"/>
                  </a:cubicBezTo>
                  <a:lnTo>
                    <a:pt x="28169" y="146164"/>
                  </a:lnTo>
                  <a:cubicBezTo>
                    <a:pt x="28169" y="146164"/>
                    <a:pt x="28376" y="145887"/>
                    <a:pt x="28446" y="145748"/>
                  </a:cubicBezTo>
                  <a:lnTo>
                    <a:pt x="34052" y="137794"/>
                  </a:lnTo>
                  <a:lnTo>
                    <a:pt x="35921" y="135857"/>
                  </a:lnTo>
                  <a:lnTo>
                    <a:pt x="37374" y="135234"/>
                  </a:lnTo>
                  <a:lnTo>
                    <a:pt x="45195" y="134542"/>
                  </a:lnTo>
                  <a:cubicBezTo>
                    <a:pt x="45679" y="134542"/>
                    <a:pt x="46094" y="134404"/>
                    <a:pt x="46579" y="134266"/>
                  </a:cubicBezTo>
                  <a:lnTo>
                    <a:pt x="50662" y="133021"/>
                  </a:lnTo>
                  <a:cubicBezTo>
                    <a:pt x="53500" y="132191"/>
                    <a:pt x="55507" y="129631"/>
                    <a:pt x="55576" y="126657"/>
                  </a:cubicBezTo>
                  <a:cubicBezTo>
                    <a:pt x="55715" y="123682"/>
                    <a:pt x="53915" y="120984"/>
                    <a:pt x="51077" y="119947"/>
                  </a:cubicBezTo>
                  <a:lnTo>
                    <a:pt x="48724" y="119048"/>
                  </a:lnTo>
                  <a:cubicBezTo>
                    <a:pt x="48724" y="119048"/>
                    <a:pt x="48101" y="118840"/>
                    <a:pt x="47825" y="118771"/>
                  </a:cubicBezTo>
                  <a:lnTo>
                    <a:pt x="48378" y="118079"/>
                  </a:lnTo>
                  <a:lnTo>
                    <a:pt x="51562" y="115174"/>
                  </a:lnTo>
                  <a:lnTo>
                    <a:pt x="55161" y="112614"/>
                  </a:lnTo>
                  <a:lnTo>
                    <a:pt x="59591" y="110124"/>
                  </a:lnTo>
                  <a:cubicBezTo>
                    <a:pt x="61667" y="108948"/>
                    <a:pt x="62982" y="106804"/>
                    <a:pt x="63120" y="104452"/>
                  </a:cubicBezTo>
                  <a:cubicBezTo>
                    <a:pt x="63120" y="103345"/>
                    <a:pt x="62982" y="102238"/>
                    <a:pt x="62497" y="101270"/>
                  </a:cubicBezTo>
                  <a:cubicBezTo>
                    <a:pt x="62774" y="101062"/>
                    <a:pt x="62982" y="100855"/>
                    <a:pt x="63259" y="100578"/>
                  </a:cubicBezTo>
                  <a:lnTo>
                    <a:pt x="64504" y="99264"/>
                  </a:lnTo>
                  <a:cubicBezTo>
                    <a:pt x="64504" y="99264"/>
                    <a:pt x="64989" y="98711"/>
                    <a:pt x="65197" y="98434"/>
                  </a:cubicBezTo>
                  <a:lnTo>
                    <a:pt x="69142" y="92831"/>
                  </a:lnTo>
                  <a:cubicBezTo>
                    <a:pt x="69557" y="92208"/>
                    <a:pt x="69903" y="91516"/>
                    <a:pt x="70110" y="90756"/>
                  </a:cubicBezTo>
                  <a:lnTo>
                    <a:pt x="70388" y="89787"/>
                  </a:lnTo>
                  <a:cubicBezTo>
                    <a:pt x="70526" y="89234"/>
                    <a:pt x="70664" y="88680"/>
                    <a:pt x="70664" y="88127"/>
                  </a:cubicBezTo>
                  <a:lnTo>
                    <a:pt x="72948" y="88888"/>
                  </a:lnTo>
                  <a:cubicBezTo>
                    <a:pt x="73502" y="89095"/>
                    <a:pt x="74055" y="89165"/>
                    <a:pt x="74609" y="89234"/>
                  </a:cubicBezTo>
                  <a:lnTo>
                    <a:pt x="78347" y="89510"/>
                  </a:lnTo>
                  <a:cubicBezTo>
                    <a:pt x="78347" y="89510"/>
                    <a:pt x="78693" y="89510"/>
                    <a:pt x="78900" y="89510"/>
                  </a:cubicBezTo>
                  <a:cubicBezTo>
                    <a:pt x="80977" y="89510"/>
                    <a:pt x="82915" y="88611"/>
                    <a:pt x="84230" y="87020"/>
                  </a:cubicBezTo>
                  <a:lnTo>
                    <a:pt x="85268" y="85775"/>
                  </a:lnTo>
                  <a:cubicBezTo>
                    <a:pt x="85821" y="85083"/>
                    <a:pt x="86306" y="84253"/>
                    <a:pt x="86514" y="83423"/>
                  </a:cubicBezTo>
                  <a:lnTo>
                    <a:pt x="87136" y="81417"/>
                  </a:lnTo>
                  <a:cubicBezTo>
                    <a:pt x="87136" y="81417"/>
                    <a:pt x="87275" y="80864"/>
                    <a:pt x="87344" y="80587"/>
                  </a:cubicBezTo>
                  <a:lnTo>
                    <a:pt x="87690" y="78719"/>
                  </a:lnTo>
                  <a:lnTo>
                    <a:pt x="87829" y="78304"/>
                  </a:lnTo>
                  <a:lnTo>
                    <a:pt x="88106" y="77889"/>
                  </a:lnTo>
                  <a:lnTo>
                    <a:pt x="90597" y="75537"/>
                  </a:lnTo>
                  <a:cubicBezTo>
                    <a:pt x="90597" y="75537"/>
                    <a:pt x="90874" y="75261"/>
                    <a:pt x="91012" y="75122"/>
                  </a:cubicBezTo>
                  <a:lnTo>
                    <a:pt x="92535" y="73393"/>
                  </a:lnTo>
                  <a:cubicBezTo>
                    <a:pt x="93020" y="72909"/>
                    <a:pt x="93366" y="72286"/>
                    <a:pt x="93642" y="71664"/>
                  </a:cubicBezTo>
                  <a:lnTo>
                    <a:pt x="94404" y="69934"/>
                  </a:lnTo>
                  <a:cubicBezTo>
                    <a:pt x="94819" y="68966"/>
                    <a:pt x="95096" y="67928"/>
                    <a:pt x="95027" y="66822"/>
                  </a:cubicBezTo>
                  <a:lnTo>
                    <a:pt x="98764" y="65300"/>
                  </a:lnTo>
                  <a:cubicBezTo>
                    <a:pt x="99179" y="65161"/>
                    <a:pt x="99594" y="64954"/>
                    <a:pt x="99941" y="64677"/>
                  </a:cubicBezTo>
                  <a:lnTo>
                    <a:pt x="110599" y="57829"/>
                  </a:lnTo>
                  <a:lnTo>
                    <a:pt x="113783" y="56653"/>
                  </a:lnTo>
                  <a:lnTo>
                    <a:pt x="122296" y="54924"/>
                  </a:lnTo>
                  <a:cubicBezTo>
                    <a:pt x="122296" y="54924"/>
                    <a:pt x="122642" y="54855"/>
                    <a:pt x="122780" y="54785"/>
                  </a:cubicBezTo>
                  <a:lnTo>
                    <a:pt x="127487" y="53471"/>
                  </a:lnTo>
                  <a:cubicBezTo>
                    <a:pt x="128040" y="53333"/>
                    <a:pt x="128525" y="53125"/>
                    <a:pt x="129009" y="52849"/>
                  </a:cubicBezTo>
                  <a:lnTo>
                    <a:pt x="132539" y="50843"/>
                  </a:lnTo>
                  <a:cubicBezTo>
                    <a:pt x="133300" y="50427"/>
                    <a:pt x="133923" y="49874"/>
                    <a:pt x="134477" y="49182"/>
                  </a:cubicBezTo>
                  <a:lnTo>
                    <a:pt x="135861" y="47453"/>
                  </a:lnTo>
                  <a:cubicBezTo>
                    <a:pt x="136207" y="47038"/>
                    <a:pt x="136484" y="46623"/>
                    <a:pt x="136692" y="46208"/>
                  </a:cubicBezTo>
                  <a:lnTo>
                    <a:pt x="137038" y="45516"/>
                  </a:lnTo>
                  <a:lnTo>
                    <a:pt x="137522" y="45378"/>
                  </a:lnTo>
                  <a:lnTo>
                    <a:pt x="139045" y="45239"/>
                  </a:lnTo>
                  <a:lnTo>
                    <a:pt x="141260" y="45239"/>
                  </a:lnTo>
                  <a:cubicBezTo>
                    <a:pt x="141260" y="45239"/>
                    <a:pt x="141260" y="45309"/>
                    <a:pt x="141260" y="45309"/>
                  </a:cubicBezTo>
                  <a:lnTo>
                    <a:pt x="142229" y="45931"/>
                  </a:lnTo>
                  <a:cubicBezTo>
                    <a:pt x="142990" y="46415"/>
                    <a:pt x="143820" y="46761"/>
                    <a:pt x="144651" y="46900"/>
                  </a:cubicBezTo>
                  <a:lnTo>
                    <a:pt x="146174" y="47176"/>
                  </a:lnTo>
                  <a:cubicBezTo>
                    <a:pt x="146589" y="47245"/>
                    <a:pt x="147004" y="47315"/>
                    <a:pt x="147489" y="47315"/>
                  </a:cubicBezTo>
                  <a:cubicBezTo>
                    <a:pt x="148734" y="47315"/>
                    <a:pt x="149911" y="46969"/>
                    <a:pt x="151018" y="46346"/>
                  </a:cubicBezTo>
                  <a:lnTo>
                    <a:pt x="152748" y="45309"/>
                  </a:lnTo>
                  <a:cubicBezTo>
                    <a:pt x="153787" y="44686"/>
                    <a:pt x="154687" y="43787"/>
                    <a:pt x="155310" y="42680"/>
                  </a:cubicBezTo>
                  <a:lnTo>
                    <a:pt x="156278" y="41020"/>
                  </a:lnTo>
                  <a:cubicBezTo>
                    <a:pt x="156971" y="39844"/>
                    <a:pt x="157247" y="38460"/>
                    <a:pt x="157109" y="37146"/>
                  </a:cubicBezTo>
                  <a:lnTo>
                    <a:pt x="157109" y="36316"/>
                  </a:lnTo>
                  <a:cubicBezTo>
                    <a:pt x="157109" y="36316"/>
                    <a:pt x="158009" y="36109"/>
                    <a:pt x="158009" y="36109"/>
                  </a:cubicBezTo>
                  <a:lnTo>
                    <a:pt x="161400" y="36109"/>
                  </a:lnTo>
                  <a:lnTo>
                    <a:pt x="178218" y="38737"/>
                  </a:lnTo>
                  <a:cubicBezTo>
                    <a:pt x="178218" y="38737"/>
                    <a:pt x="178772" y="38806"/>
                    <a:pt x="179049" y="38806"/>
                  </a:cubicBezTo>
                  <a:lnTo>
                    <a:pt x="183825" y="38945"/>
                  </a:lnTo>
                  <a:cubicBezTo>
                    <a:pt x="183825" y="38945"/>
                    <a:pt x="183963" y="38945"/>
                    <a:pt x="184032" y="38945"/>
                  </a:cubicBezTo>
                  <a:cubicBezTo>
                    <a:pt x="184240" y="38945"/>
                    <a:pt x="184447" y="38945"/>
                    <a:pt x="184655" y="38945"/>
                  </a:cubicBezTo>
                  <a:lnTo>
                    <a:pt x="189223" y="38530"/>
                  </a:lnTo>
                  <a:cubicBezTo>
                    <a:pt x="189223" y="38530"/>
                    <a:pt x="189777" y="38530"/>
                    <a:pt x="190053" y="38391"/>
                  </a:cubicBezTo>
                  <a:lnTo>
                    <a:pt x="207356" y="34794"/>
                  </a:lnTo>
                  <a:lnTo>
                    <a:pt x="216630" y="33549"/>
                  </a:lnTo>
                  <a:cubicBezTo>
                    <a:pt x="216630" y="33549"/>
                    <a:pt x="216976" y="33549"/>
                    <a:pt x="217115" y="33480"/>
                  </a:cubicBezTo>
                  <a:lnTo>
                    <a:pt x="221821" y="32512"/>
                  </a:lnTo>
                  <a:cubicBezTo>
                    <a:pt x="221821" y="32512"/>
                    <a:pt x="222513" y="32373"/>
                    <a:pt x="222859" y="32235"/>
                  </a:cubicBezTo>
                  <a:lnTo>
                    <a:pt x="237325" y="26839"/>
                  </a:lnTo>
                  <a:lnTo>
                    <a:pt x="245215" y="24764"/>
                  </a:lnTo>
                  <a:cubicBezTo>
                    <a:pt x="245215" y="24764"/>
                    <a:pt x="245630" y="24626"/>
                    <a:pt x="245837" y="24557"/>
                  </a:cubicBezTo>
                  <a:lnTo>
                    <a:pt x="249921" y="23035"/>
                  </a:lnTo>
                  <a:cubicBezTo>
                    <a:pt x="250336" y="22896"/>
                    <a:pt x="250751" y="22689"/>
                    <a:pt x="251167" y="22412"/>
                  </a:cubicBezTo>
                  <a:lnTo>
                    <a:pt x="254419" y="20406"/>
                  </a:lnTo>
                  <a:cubicBezTo>
                    <a:pt x="254904" y="20130"/>
                    <a:pt x="255388" y="19714"/>
                    <a:pt x="255734" y="19299"/>
                  </a:cubicBezTo>
                  <a:lnTo>
                    <a:pt x="259818" y="15080"/>
                  </a:lnTo>
                  <a:lnTo>
                    <a:pt x="260718" y="14457"/>
                  </a:lnTo>
                  <a:lnTo>
                    <a:pt x="266808" y="11759"/>
                  </a:lnTo>
                  <a:lnTo>
                    <a:pt x="275252" y="9131"/>
                  </a:lnTo>
                  <a:lnTo>
                    <a:pt x="283834" y="7332"/>
                  </a:lnTo>
                  <a:lnTo>
                    <a:pt x="290686" y="6917"/>
                  </a:lnTo>
                  <a:moveTo>
                    <a:pt x="290963" y="0"/>
                  </a:moveTo>
                  <a:lnTo>
                    <a:pt x="282934" y="484"/>
                  </a:lnTo>
                  <a:lnTo>
                    <a:pt x="273522" y="2490"/>
                  </a:lnTo>
                  <a:lnTo>
                    <a:pt x="264386" y="5326"/>
                  </a:lnTo>
                  <a:lnTo>
                    <a:pt x="257327" y="8439"/>
                  </a:lnTo>
                  <a:lnTo>
                    <a:pt x="255319" y="9823"/>
                  </a:lnTo>
                  <a:lnTo>
                    <a:pt x="250751" y="14526"/>
                  </a:lnTo>
                  <a:lnTo>
                    <a:pt x="247498" y="16532"/>
                  </a:lnTo>
                  <a:lnTo>
                    <a:pt x="243415" y="18054"/>
                  </a:lnTo>
                  <a:lnTo>
                    <a:pt x="235179" y="20268"/>
                  </a:lnTo>
                  <a:lnTo>
                    <a:pt x="220368" y="25802"/>
                  </a:lnTo>
                  <a:lnTo>
                    <a:pt x="215661" y="26770"/>
                  </a:lnTo>
                  <a:lnTo>
                    <a:pt x="206110" y="28015"/>
                  </a:lnTo>
                  <a:lnTo>
                    <a:pt x="188531" y="31681"/>
                  </a:lnTo>
                  <a:lnTo>
                    <a:pt x="183963" y="32096"/>
                  </a:lnTo>
                  <a:lnTo>
                    <a:pt x="179187" y="31958"/>
                  </a:lnTo>
                  <a:lnTo>
                    <a:pt x="161815" y="29260"/>
                  </a:lnTo>
                  <a:lnTo>
                    <a:pt x="157178" y="29260"/>
                  </a:lnTo>
                  <a:lnTo>
                    <a:pt x="152818" y="30160"/>
                  </a:lnTo>
                  <a:lnTo>
                    <a:pt x="149980" y="32442"/>
                  </a:lnTo>
                  <a:lnTo>
                    <a:pt x="149634" y="34241"/>
                  </a:lnTo>
                  <a:lnTo>
                    <a:pt x="149980" y="35970"/>
                  </a:lnTo>
                  <a:lnTo>
                    <a:pt x="150119" y="37769"/>
                  </a:lnTo>
                  <a:lnTo>
                    <a:pt x="149150" y="39429"/>
                  </a:lnTo>
                  <a:lnTo>
                    <a:pt x="147419" y="40467"/>
                  </a:lnTo>
                  <a:lnTo>
                    <a:pt x="145897" y="40190"/>
                  </a:lnTo>
                  <a:lnTo>
                    <a:pt x="144512" y="39290"/>
                  </a:lnTo>
                  <a:lnTo>
                    <a:pt x="143059" y="38668"/>
                  </a:lnTo>
                  <a:lnTo>
                    <a:pt x="140983" y="38391"/>
                  </a:lnTo>
                  <a:lnTo>
                    <a:pt x="138699" y="38391"/>
                  </a:lnTo>
                  <a:lnTo>
                    <a:pt x="136345" y="38599"/>
                  </a:lnTo>
                  <a:lnTo>
                    <a:pt x="134338" y="39083"/>
                  </a:lnTo>
                  <a:lnTo>
                    <a:pt x="132193" y="40259"/>
                  </a:lnTo>
                  <a:lnTo>
                    <a:pt x="131155" y="41642"/>
                  </a:lnTo>
                  <a:lnTo>
                    <a:pt x="130393" y="43164"/>
                  </a:lnTo>
                  <a:lnTo>
                    <a:pt x="129009" y="44894"/>
                  </a:lnTo>
                  <a:lnTo>
                    <a:pt x="125479" y="46900"/>
                  </a:lnTo>
                  <a:lnTo>
                    <a:pt x="120773" y="48214"/>
                  </a:lnTo>
                  <a:lnTo>
                    <a:pt x="111706" y="50082"/>
                  </a:lnTo>
                  <a:lnTo>
                    <a:pt x="107346" y="51742"/>
                  </a:lnTo>
                  <a:lnTo>
                    <a:pt x="96065" y="59005"/>
                  </a:lnTo>
                  <a:lnTo>
                    <a:pt x="89697" y="61495"/>
                  </a:lnTo>
                  <a:lnTo>
                    <a:pt x="88313" y="62671"/>
                  </a:lnTo>
                  <a:lnTo>
                    <a:pt x="87829" y="64193"/>
                  </a:lnTo>
                  <a:lnTo>
                    <a:pt x="87967" y="67167"/>
                  </a:lnTo>
                  <a:lnTo>
                    <a:pt x="87206" y="68897"/>
                  </a:lnTo>
                  <a:lnTo>
                    <a:pt x="85683" y="70626"/>
                  </a:lnTo>
                  <a:lnTo>
                    <a:pt x="82638" y="73531"/>
                  </a:lnTo>
                  <a:lnTo>
                    <a:pt x="81323" y="75537"/>
                  </a:lnTo>
                  <a:lnTo>
                    <a:pt x="80838" y="77267"/>
                  </a:lnTo>
                  <a:lnTo>
                    <a:pt x="80423" y="79480"/>
                  </a:lnTo>
                  <a:lnTo>
                    <a:pt x="79800" y="81486"/>
                  </a:lnTo>
                  <a:lnTo>
                    <a:pt x="78762" y="82732"/>
                  </a:lnTo>
                  <a:lnTo>
                    <a:pt x="75025" y="82455"/>
                  </a:lnTo>
                  <a:lnTo>
                    <a:pt x="70249" y="80864"/>
                  </a:lnTo>
                  <a:lnTo>
                    <a:pt x="65681" y="80380"/>
                  </a:lnTo>
                  <a:lnTo>
                    <a:pt x="62428" y="83562"/>
                  </a:lnTo>
                  <a:lnTo>
                    <a:pt x="62428" y="84737"/>
                  </a:lnTo>
                  <a:lnTo>
                    <a:pt x="63397" y="87020"/>
                  </a:lnTo>
                  <a:lnTo>
                    <a:pt x="63605" y="87989"/>
                  </a:lnTo>
                  <a:lnTo>
                    <a:pt x="63328" y="88957"/>
                  </a:lnTo>
                  <a:lnTo>
                    <a:pt x="59383" y="94560"/>
                  </a:lnTo>
                  <a:lnTo>
                    <a:pt x="58137" y="95874"/>
                  </a:lnTo>
                  <a:lnTo>
                    <a:pt x="56615" y="95874"/>
                  </a:lnTo>
                  <a:cubicBezTo>
                    <a:pt x="56615" y="95874"/>
                    <a:pt x="50870" y="93523"/>
                    <a:pt x="50870" y="93523"/>
                  </a:cubicBezTo>
                  <a:lnTo>
                    <a:pt x="46579" y="92139"/>
                  </a:lnTo>
                  <a:lnTo>
                    <a:pt x="43049" y="92692"/>
                  </a:lnTo>
                  <a:lnTo>
                    <a:pt x="42011" y="97120"/>
                  </a:lnTo>
                  <a:lnTo>
                    <a:pt x="42703" y="98987"/>
                  </a:lnTo>
                  <a:lnTo>
                    <a:pt x="44156" y="100302"/>
                  </a:lnTo>
                  <a:lnTo>
                    <a:pt x="45818" y="101132"/>
                  </a:lnTo>
                  <a:lnTo>
                    <a:pt x="47479" y="101616"/>
                  </a:lnTo>
                  <a:lnTo>
                    <a:pt x="52046" y="102100"/>
                  </a:lnTo>
                  <a:lnTo>
                    <a:pt x="53707" y="102653"/>
                  </a:lnTo>
                  <a:lnTo>
                    <a:pt x="55991" y="104244"/>
                  </a:lnTo>
                  <a:lnTo>
                    <a:pt x="51216" y="106873"/>
                  </a:lnTo>
                  <a:lnTo>
                    <a:pt x="46925" y="109917"/>
                  </a:lnTo>
                  <a:lnTo>
                    <a:pt x="43049" y="113514"/>
                  </a:lnTo>
                  <a:lnTo>
                    <a:pt x="38412" y="119463"/>
                  </a:lnTo>
                  <a:lnTo>
                    <a:pt x="37512" y="120915"/>
                  </a:lnTo>
                  <a:lnTo>
                    <a:pt x="37512" y="122368"/>
                  </a:lnTo>
                  <a:lnTo>
                    <a:pt x="39104" y="123959"/>
                  </a:lnTo>
                  <a:lnTo>
                    <a:pt x="41180" y="124789"/>
                  </a:lnTo>
                  <a:lnTo>
                    <a:pt x="46094" y="125550"/>
                  </a:lnTo>
                  <a:lnTo>
                    <a:pt x="48448" y="126449"/>
                  </a:lnTo>
                  <a:lnTo>
                    <a:pt x="44364" y="127694"/>
                  </a:lnTo>
                  <a:lnTo>
                    <a:pt x="35505" y="128524"/>
                  </a:lnTo>
                  <a:lnTo>
                    <a:pt x="31768" y="130115"/>
                  </a:lnTo>
                  <a:lnTo>
                    <a:pt x="28584" y="133366"/>
                  </a:lnTo>
                  <a:lnTo>
                    <a:pt x="22632" y="141806"/>
                  </a:lnTo>
                  <a:lnTo>
                    <a:pt x="19586" y="145541"/>
                  </a:lnTo>
                  <a:lnTo>
                    <a:pt x="17026" y="148170"/>
                  </a:lnTo>
                  <a:lnTo>
                    <a:pt x="761" y="154879"/>
                  </a:lnTo>
                  <a:lnTo>
                    <a:pt x="0" y="156055"/>
                  </a:lnTo>
                  <a:lnTo>
                    <a:pt x="623" y="158131"/>
                  </a:lnTo>
                  <a:lnTo>
                    <a:pt x="2007" y="159791"/>
                  </a:lnTo>
                  <a:lnTo>
                    <a:pt x="4083" y="161243"/>
                  </a:lnTo>
                  <a:lnTo>
                    <a:pt x="8305" y="163803"/>
                  </a:lnTo>
                  <a:lnTo>
                    <a:pt x="7336" y="165117"/>
                  </a:lnTo>
                  <a:lnTo>
                    <a:pt x="7198" y="166431"/>
                  </a:lnTo>
                  <a:lnTo>
                    <a:pt x="7752" y="167746"/>
                  </a:lnTo>
                  <a:lnTo>
                    <a:pt x="9067" y="169060"/>
                  </a:lnTo>
                  <a:lnTo>
                    <a:pt x="10243" y="170098"/>
                  </a:lnTo>
                  <a:lnTo>
                    <a:pt x="10728" y="170236"/>
                  </a:lnTo>
                  <a:lnTo>
                    <a:pt x="11350" y="169890"/>
                  </a:lnTo>
                  <a:lnTo>
                    <a:pt x="15780" y="168645"/>
                  </a:lnTo>
                  <a:lnTo>
                    <a:pt x="18341" y="167677"/>
                  </a:lnTo>
                  <a:lnTo>
                    <a:pt x="21109" y="166916"/>
                  </a:lnTo>
                  <a:lnTo>
                    <a:pt x="24155" y="166777"/>
                  </a:lnTo>
                  <a:lnTo>
                    <a:pt x="26923" y="167331"/>
                  </a:lnTo>
                  <a:lnTo>
                    <a:pt x="34951" y="170098"/>
                  </a:lnTo>
                  <a:lnTo>
                    <a:pt x="37789" y="170443"/>
                  </a:lnTo>
                  <a:lnTo>
                    <a:pt x="43534" y="170651"/>
                  </a:lnTo>
                  <a:lnTo>
                    <a:pt x="46302" y="171066"/>
                  </a:lnTo>
                  <a:lnTo>
                    <a:pt x="51493" y="172311"/>
                  </a:lnTo>
                  <a:lnTo>
                    <a:pt x="56268" y="173141"/>
                  </a:lnTo>
                  <a:lnTo>
                    <a:pt x="60975" y="172588"/>
                  </a:lnTo>
                  <a:lnTo>
                    <a:pt x="65819" y="169752"/>
                  </a:lnTo>
                  <a:lnTo>
                    <a:pt x="66788" y="168645"/>
                  </a:lnTo>
                  <a:lnTo>
                    <a:pt x="68449" y="166085"/>
                  </a:lnTo>
                  <a:lnTo>
                    <a:pt x="69418" y="164979"/>
                  </a:lnTo>
                  <a:lnTo>
                    <a:pt x="70803" y="164149"/>
                  </a:lnTo>
                  <a:lnTo>
                    <a:pt x="74125" y="162765"/>
                  </a:lnTo>
                  <a:lnTo>
                    <a:pt x="75440" y="161797"/>
                  </a:lnTo>
                  <a:lnTo>
                    <a:pt x="76824" y="159514"/>
                  </a:lnTo>
                  <a:lnTo>
                    <a:pt x="76547" y="157577"/>
                  </a:lnTo>
                  <a:lnTo>
                    <a:pt x="75025" y="155848"/>
                  </a:lnTo>
                  <a:lnTo>
                    <a:pt x="72464" y="154188"/>
                  </a:lnTo>
                  <a:lnTo>
                    <a:pt x="75025" y="153565"/>
                  </a:lnTo>
                  <a:lnTo>
                    <a:pt x="78001" y="154949"/>
                  </a:lnTo>
                  <a:lnTo>
                    <a:pt x="81115" y="156055"/>
                  </a:lnTo>
                  <a:lnTo>
                    <a:pt x="84022" y="154603"/>
                  </a:lnTo>
                  <a:lnTo>
                    <a:pt x="84991" y="151144"/>
                  </a:lnTo>
                  <a:lnTo>
                    <a:pt x="83537" y="148930"/>
                  </a:lnTo>
                  <a:lnTo>
                    <a:pt x="83330" y="147132"/>
                  </a:lnTo>
                  <a:lnTo>
                    <a:pt x="87690" y="144988"/>
                  </a:lnTo>
                  <a:lnTo>
                    <a:pt x="95580" y="142359"/>
                  </a:lnTo>
                  <a:lnTo>
                    <a:pt x="98902" y="140007"/>
                  </a:lnTo>
                  <a:lnTo>
                    <a:pt x="100771" y="136272"/>
                  </a:lnTo>
                  <a:lnTo>
                    <a:pt x="100217" y="132329"/>
                  </a:lnTo>
                  <a:lnTo>
                    <a:pt x="98626" y="129424"/>
                  </a:lnTo>
                  <a:lnTo>
                    <a:pt x="98487" y="127763"/>
                  </a:lnTo>
                  <a:lnTo>
                    <a:pt x="102432" y="127348"/>
                  </a:lnTo>
                  <a:lnTo>
                    <a:pt x="106239" y="127902"/>
                  </a:lnTo>
                  <a:lnTo>
                    <a:pt x="107969" y="127625"/>
                  </a:lnTo>
                  <a:lnTo>
                    <a:pt x="109699" y="126380"/>
                  </a:lnTo>
                  <a:lnTo>
                    <a:pt x="110599" y="124858"/>
                  </a:lnTo>
                  <a:lnTo>
                    <a:pt x="110807" y="123267"/>
                  </a:lnTo>
                  <a:lnTo>
                    <a:pt x="110945" y="121676"/>
                  </a:lnTo>
                  <a:lnTo>
                    <a:pt x="111430" y="120154"/>
                  </a:lnTo>
                  <a:lnTo>
                    <a:pt x="114198" y="118287"/>
                  </a:lnTo>
                  <a:lnTo>
                    <a:pt x="120012" y="121399"/>
                  </a:lnTo>
                  <a:lnTo>
                    <a:pt x="123196" y="120500"/>
                  </a:lnTo>
                  <a:lnTo>
                    <a:pt x="123749" y="119117"/>
                  </a:lnTo>
                  <a:lnTo>
                    <a:pt x="123334" y="116211"/>
                  </a:lnTo>
                  <a:lnTo>
                    <a:pt x="123888" y="114897"/>
                  </a:lnTo>
                  <a:lnTo>
                    <a:pt x="125203" y="114482"/>
                  </a:lnTo>
                  <a:lnTo>
                    <a:pt x="130047" y="113929"/>
                  </a:lnTo>
                  <a:lnTo>
                    <a:pt x="131916" y="113375"/>
                  </a:lnTo>
                  <a:lnTo>
                    <a:pt x="135308" y="110885"/>
                  </a:lnTo>
                  <a:lnTo>
                    <a:pt x="138007" y="107772"/>
                  </a:lnTo>
                  <a:lnTo>
                    <a:pt x="138145" y="104936"/>
                  </a:lnTo>
                  <a:lnTo>
                    <a:pt x="133785" y="103553"/>
                  </a:lnTo>
                  <a:lnTo>
                    <a:pt x="134892" y="101547"/>
                  </a:lnTo>
                  <a:lnTo>
                    <a:pt x="136484" y="100371"/>
                  </a:lnTo>
                  <a:lnTo>
                    <a:pt x="140498" y="98918"/>
                  </a:lnTo>
                  <a:lnTo>
                    <a:pt x="142713" y="97811"/>
                  </a:lnTo>
                  <a:lnTo>
                    <a:pt x="144374" y="96774"/>
                  </a:lnTo>
                  <a:lnTo>
                    <a:pt x="154341" y="87020"/>
                  </a:lnTo>
                  <a:lnTo>
                    <a:pt x="156209" y="85706"/>
                  </a:lnTo>
                  <a:lnTo>
                    <a:pt x="157732" y="85153"/>
                  </a:lnTo>
                  <a:lnTo>
                    <a:pt x="161608" y="84461"/>
                  </a:lnTo>
                  <a:lnTo>
                    <a:pt x="165691" y="82593"/>
                  </a:lnTo>
                  <a:lnTo>
                    <a:pt x="178426" y="74777"/>
                  </a:lnTo>
                  <a:lnTo>
                    <a:pt x="295185" y="31197"/>
                  </a:lnTo>
                  <a:lnTo>
                    <a:pt x="299684" y="28707"/>
                  </a:lnTo>
                  <a:lnTo>
                    <a:pt x="312488" y="17916"/>
                  </a:lnTo>
                  <a:lnTo>
                    <a:pt x="313180" y="17017"/>
                  </a:lnTo>
                  <a:lnTo>
                    <a:pt x="313387" y="16048"/>
                  </a:lnTo>
                  <a:lnTo>
                    <a:pt x="313387" y="14734"/>
                  </a:lnTo>
                  <a:cubicBezTo>
                    <a:pt x="313387" y="14734"/>
                    <a:pt x="313595" y="13212"/>
                    <a:pt x="313595" y="13212"/>
                  </a:cubicBezTo>
                  <a:lnTo>
                    <a:pt x="314218" y="11829"/>
                  </a:lnTo>
                  <a:lnTo>
                    <a:pt x="309858" y="5257"/>
                  </a:lnTo>
                  <a:lnTo>
                    <a:pt x="301068" y="1660"/>
                  </a:lnTo>
                  <a:lnTo>
                    <a:pt x="291102" y="346"/>
                  </a:lnTo>
                  <a:lnTo>
                    <a:pt x="291102" y="34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B091F940-0260-5F1C-F5CF-30CEB61F1CAF}"/>
                </a:ext>
              </a:extLst>
            </p:cNvPr>
            <p:cNvSpPr/>
            <p:nvPr/>
          </p:nvSpPr>
          <p:spPr>
            <a:xfrm>
              <a:off x="1559542" y="2407468"/>
              <a:ext cx="287315" cy="182319"/>
            </a:xfrm>
            <a:custGeom>
              <a:avLst/>
              <a:gdLst>
                <a:gd name="connsiteX0" fmla="*/ 86029 w 215730"/>
                <a:gd name="connsiteY0" fmla="*/ 7056 h 136894"/>
                <a:gd name="connsiteX1" fmla="*/ 89974 w 215730"/>
                <a:gd name="connsiteY1" fmla="*/ 7263 h 136894"/>
                <a:gd name="connsiteX2" fmla="*/ 93227 w 215730"/>
                <a:gd name="connsiteY2" fmla="*/ 8301 h 136894"/>
                <a:gd name="connsiteX3" fmla="*/ 106031 w 215730"/>
                <a:gd name="connsiteY3" fmla="*/ 14803 h 136894"/>
                <a:gd name="connsiteX4" fmla="*/ 107069 w 215730"/>
                <a:gd name="connsiteY4" fmla="*/ 15218 h 136894"/>
                <a:gd name="connsiteX5" fmla="*/ 117174 w 215730"/>
                <a:gd name="connsiteY5" fmla="*/ 18400 h 136894"/>
                <a:gd name="connsiteX6" fmla="*/ 118074 w 215730"/>
                <a:gd name="connsiteY6" fmla="*/ 18608 h 136894"/>
                <a:gd name="connsiteX7" fmla="*/ 119251 w 215730"/>
                <a:gd name="connsiteY7" fmla="*/ 18815 h 136894"/>
                <a:gd name="connsiteX8" fmla="*/ 122434 w 215730"/>
                <a:gd name="connsiteY8" fmla="*/ 24557 h 136894"/>
                <a:gd name="connsiteX9" fmla="*/ 126172 w 215730"/>
                <a:gd name="connsiteY9" fmla="*/ 25663 h 136894"/>
                <a:gd name="connsiteX10" fmla="*/ 130255 w 215730"/>
                <a:gd name="connsiteY10" fmla="*/ 24349 h 136894"/>
                <a:gd name="connsiteX11" fmla="*/ 131709 w 215730"/>
                <a:gd name="connsiteY11" fmla="*/ 23311 h 136894"/>
                <a:gd name="connsiteX12" fmla="*/ 132193 w 215730"/>
                <a:gd name="connsiteY12" fmla="*/ 24487 h 136894"/>
                <a:gd name="connsiteX13" fmla="*/ 136069 w 215730"/>
                <a:gd name="connsiteY13" fmla="*/ 28361 h 136894"/>
                <a:gd name="connsiteX14" fmla="*/ 138630 w 215730"/>
                <a:gd name="connsiteY14" fmla="*/ 28845 h 136894"/>
                <a:gd name="connsiteX15" fmla="*/ 141537 w 215730"/>
                <a:gd name="connsiteY15" fmla="*/ 28223 h 136894"/>
                <a:gd name="connsiteX16" fmla="*/ 143682 w 215730"/>
                <a:gd name="connsiteY16" fmla="*/ 27254 h 136894"/>
                <a:gd name="connsiteX17" fmla="*/ 144859 w 215730"/>
                <a:gd name="connsiteY17" fmla="*/ 26563 h 136894"/>
                <a:gd name="connsiteX18" fmla="*/ 152956 w 215730"/>
                <a:gd name="connsiteY18" fmla="*/ 20683 h 136894"/>
                <a:gd name="connsiteX19" fmla="*/ 154687 w 215730"/>
                <a:gd name="connsiteY19" fmla="*/ 19784 h 136894"/>
                <a:gd name="connsiteX20" fmla="*/ 163476 w 215730"/>
                <a:gd name="connsiteY20" fmla="*/ 19230 h 136894"/>
                <a:gd name="connsiteX21" fmla="*/ 172405 w 215730"/>
                <a:gd name="connsiteY21" fmla="*/ 21375 h 136894"/>
                <a:gd name="connsiteX22" fmla="*/ 181541 w 215730"/>
                <a:gd name="connsiteY22" fmla="*/ 25802 h 136894"/>
                <a:gd name="connsiteX23" fmla="*/ 205280 w 215730"/>
                <a:gd name="connsiteY23" fmla="*/ 39429 h 136894"/>
                <a:gd name="connsiteX24" fmla="*/ 205764 w 215730"/>
                <a:gd name="connsiteY24" fmla="*/ 39775 h 136894"/>
                <a:gd name="connsiteX25" fmla="*/ 140914 w 215730"/>
                <a:gd name="connsiteY25" fmla="*/ 71249 h 136894"/>
                <a:gd name="connsiteX26" fmla="*/ 139806 w 215730"/>
                <a:gd name="connsiteY26" fmla="*/ 71940 h 136894"/>
                <a:gd name="connsiteX27" fmla="*/ 136277 w 215730"/>
                <a:gd name="connsiteY27" fmla="*/ 74569 h 136894"/>
                <a:gd name="connsiteX28" fmla="*/ 135100 w 215730"/>
                <a:gd name="connsiteY28" fmla="*/ 75676 h 136894"/>
                <a:gd name="connsiteX29" fmla="*/ 131985 w 215730"/>
                <a:gd name="connsiteY29" fmla="*/ 79411 h 136894"/>
                <a:gd name="connsiteX30" fmla="*/ 131501 w 215730"/>
                <a:gd name="connsiteY30" fmla="*/ 80034 h 136894"/>
                <a:gd name="connsiteX31" fmla="*/ 128456 w 215730"/>
                <a:gd name="connsiteY31" fmla="*/ 84668 h 136894"/>
                <a:gd name="connsiteX32" fmla="*/ 126518 w 215730"/>
                <a:gd name="connsiteY32" fmla="*/ 86882 h 136894"/>
                <a:gd name="connsiteX33" fmla="*/ 124441 w 215730"/>
                <a:gd name="connsiteY33" fmla="*/ 88127 h 136894"/>
                <a:gd name="connsiteX34" fmla="*/ 117105 w 215730"/>
                <a:gd name="connsiteY34" fmla="*/ 90064 h 136894"/>
                <a:gd name="connsiteX35" fmla="*/ 115029 w 215730"/>
                <a:gd name="connsiteY35" fmla="*/ 90963 h 136894"/>
                <a:gd name="connsiteX36" fmla="*/ 113852 w 215730"/>
                <a:gd name="connsiteY36" fmla="*/ 91724 h 136894"/>
                <a:gd name="connsiteX37" fmla="*/ 111222 w 215730"/>
                <a:gd name="connsiteY37" fmla="*/ 94975 h 136894"/>
                <a:gd name="connsiteX38" fmla="*/ 107139 w 215730"/>
                <a:gd name="connsiteY38" fmla="*/ 105490 h 136894"/>
                <a:gd name="connsiteX39" fmla="*/ 106862 w 215730"/>
                <a:gd name="connsiteY39" fmla="*/ 106389 h 136894"/>
                <a:gd name="connsiteX40" fmla="*/ 105201 w 215730"/>
                <a:gd name="connsiteY40" fmla="*/ 113444 h 136894"/>
                <a:gd name="connsiteX41" fmla="*/ 104439 w 215730"/>
                <a:gd name="connsiteY41" fmla="*/ 115589 h 136894"/>
                <a:gd name="connsiteX42" fmla="*/ 103817 w 215730"/>
                <a:gd name="connsiteY42" fmla="*/ 116281 h 136894"/>
                <a:gd name="connsiteX43" fmla="*/ 100771 w 215730"/>
                <a:gd name="connsiteY43" fmla="*/ 117595 h 136894"/>
                <a:gd name="connsiteX44" fmla="*/ 96203 w 215730"/>
                <a:gd name="connsiteY44" fmla="*/ 118909 h 136894"/>
                <a:gd name="connsiteX45" fmla="*/ 94196 w 215730"/>
                <a:gd name="connsiteY45" fmla="*/ 119324 h 136894"/>
                <a:gd name="connsiteX46" fmla="*/ 92881 w 215730"/>
                <a:gd name="connsiteY46" fmla="*/ 119324 h 136894"/>
                <a:gd name="connsiteX47" fmla="*/ 92466 w 215730"/>
                <a:gd name="connsiteY47" fmla="*/ 119324 h 136894"/>
                <a:gd name="connsiteX48" fmla="*/ 89697 w 215730"/>
                <a:gd name="connsiteY48" fmla="*/ 118217 h 136894"/>
                <a:gd name="connsiteX49" fmla="*/ 88036 w 215730"/>
                <a:gd name="connsiteY49" fmla="*/ 117802 h 136894"/>
                <a:gd name="connsiteX50" fmla="*/ 86306 w 215730"/>
                <a:gd name="connsiteY50" fmla="*/ 117595 h 136894"/>
                <a:gd name="connsiteX51" fmla="*/ 85476 w 215730"/>
                <a:gd name="connsiteY51" fmla="*/ 117595 h 136894"/>
                <a:gd name="connsiteX52" fmla="*/ 83192 w 215730"/>
                <a:gd name="connsiteY52" fmla="*/ 118010 h 136894"/>
                <a:gd name="connsiteX53" fmla="*/ 80977 w 215730"/>
                <a:gd name="connsiteY53" fmla="*/ 118771 h 136894"/>
                <a:gd name="connsiteX54" fmla="*/ 79108 w 215730"/>
                <a:gd name="connsiteY54" fmla="*/ 119808 h 136894"/>
                <a:gd name="connsiteX55" fmla="*/ 76963 w 215730"/>
                <a:gd name="connsiteY55" fmla="*/ 121469 h 136894"/>
                <a:gd name="connsiteX56" fmla="*/ 76478 w 215730"/>
                <a:gd name="connsiteY56" fmla="*/ 121884 h 136894"/>
                <a:gd name="connsiteX57" fmla="*/ 74679 w 215730"/>
                <a:gd name="connsiteY57" fmla="*/ 123544 h 136894"/>
                <a:gd name="connsiteX58" fmla="*/ 73571 w 215730"/>
                <a:gd name="connsiteY58" fmla="*/ 124374 h 136894"/>
                <a:gd name="connsiteX59" fmla="*/ 72395 w 215730"/>
                <a:gd name="connsiteY59" fmla="*/ 124927 h 136894"/>
                <a:gd name="connsiteX60" fmla="*/ 65958 w 215730"/>
                <a:gd name="connsiteY60" fmla="*/ 127072 h 136894"/>
                <a:gd name="connsiteX61" fmla="*/ 65128 w 215730"/>
                <a:gd name="connsiteY61" fmla="*/ 127418 h 136894"/>
                <a:gd name="connsiteX62" fmla="*/ 61321 w 215730"/>
                <a:gd name="connsiteY62" fmla="*/ 129285 h 136894"/>
                <a:gd name="connsiteX63" fmla="*/ 58968 w 215730"/>
                <a:gd name="connsiteY63" fmla="*/ 130184 h 136894"/>
                <a:gd name="connsiteX64" fmla="*/ 58207 w 215730"/>
                <a:gd name="connsiteY64" fmla="*/ 130184 h 136894"/>
                <a:gd name="connsiteX65" fmla="*/ 56615 w 215730"/>
                <a:gd name="connsiteY65" fmla="*/ 129216 h 136894"/>
                <a:gd name="connsiteX66" fmla="*/ 54538 w 215730"/>
                <a:gd name="connsiteY66" fmla="*/ 126726 h 136894"/>
                <a:gd name="connsiteX67" fmla="*/ 49486 w 215730"/>
                <a:gd name="connsiteY67" fmla="*/ 118840 h 136894"/>
                <a:gd name="connsiteX68" fmla="*/ 48794 w 215730"/>
                <a:gd name="connsiteY68" fmla="*/ 117941 h 136894"/>
                <a:gd name="connsiteX69" fmla="*/ 45472 w 215730"/>
                <a:gd name="connsiteY69" fmla="*/ 114205 h 136894"/>
                <a:gd name="connsiteX70" fmla="*/ 44157 w 215730"/>
                <a:gd name="connsiteY70" fmla="*/ 113099 h 136894"/>
                <a:gd name="connsiteX71" fmla="*/ 40004 w 215730"/>
                <a:gd name="connsiteY71" fmla="*/ 110332 h 136894"/>
                <a:gd name="connsiteX72" fmla="*/ 38966 w 215730"/>
                <a:gd name="connsiteY72" fmla="*/ 109778 h 136894"/>
                <a:gd name="connsiteX73" fmla="*/ 34398 w 215730"/>
                <a:gd name="connsiteY73" fmla="*/ 107772 h 136894"/>
                <a:gd name="connsiteX74" fmla="*/ 33844 w 215730"/>
                <a:gd name="connsiteY74" fmla="*/ 107565 h 136894"/>
                <a:gd name="connsiteX75" fmla="*/ 24708 w 215730"/>
                <a:gd name="connsiteY75" fmla="*/ 104452 h 136894"/>
                <a:gd name="connsiteX76" fmla="*/ 18064 w 215730"/>
                <a:gd name="connsiteY76" fmla="*/ 101201 h 136894"/>
                <a:gd name="connsiteX77" fmla="*/ 17441 w 215730"/>
                <a:gd name="connsiteY77" fmla="*/ 100924 h 136894"/>
                <a:gd name="connsiteX78" fmla="*/ 15088 w 215730"/>
                <a:gd name="connsiteY78" fmla="*/ 100025 h 136894"/>
                <a:gd name="connsiteX79" fmla="*/ 13289 w 215730"/>
                <a:gd name="connsiteY79" fmla="*/ 99610 h 136894"/>
                <a:gd name="connsiteX80" fmla="*/ 11766 w 215730"/>
                <a:gd name="connsiteY80" fmla="*/ 99471 h 136894"/>
                <a:gd name="connsiteX81" fmla="*/ 11766 w 215730"/>
                <a:gd name="connsiteY81" fmla="*/ 96635 h 136894"/>
                <a:gd name="connsiteX82" fmla="*/ 13981 w 215730"/>
                <a:gd name="connsiteY82" fmla="*/ 93799 h 136894"/>
                <a:gd name="connsiteX83" fmla="*/ 14742 w 215730"/>
                <a:gd name="connsiteY83" fmla="*/ 93107 h 136894"/>
                <a:gd name="connsiteX84" fmla="*/ 17787 w 215730"/>
                <a:gd name="connsiteY84" fmla="*/ 90894 h 136894"/>
                <a:gd name="connsiteX85" fmla="*/ 18618 w 215730"/>
                <a:gd name="connsiteY85" fmla="*/ 90202 h 136894"/>
                <a:gd name="connsiteX86" fmla="*/ 20002 w 215730"/>
                <a:gd name="connsiteY86" fmla="*/ 88819 h 136894"/>
                <a:gd name="connsiteX87" fmla="*/ 20556 w 215730"/>
                <a:gd name="connsiteY87" fmla="*/ 88196 h 136894"/>
                <a:gd name="connsiteX88" fmla="*/ 21801 w 215730"/>
                <a:gd name="connsiteY88" fmla="*/ 86674 h 136894"/>
                <a:gd name="connsiteX89" fmla="*/ 22563 w 215730"/>
                <a:gd name="connsiteY89" fmla="*/ 85498 h 136894"/>
                <a:gd name="connsiteX90" fmla="*/ 22840 w 215730"/>
                <a:gd name="connsiteY90" fmla="*/ 84945 h 136894"/>
                <a:gd name="connsiteX91" fmla="*/ 23463 w 215730"/>
                <a:gd name="connsiteY91" fmla="*/ 80587 h 136894"/>
                <a:gd name="connsiteX92" fmla="*/ 24085 w 215730"/>
                <a:gd name="connsiteY92" fmla="*/ 76022 h 136894"/>
                <a:gd name="connsiteX93" fmla="*/ 25400 w 215730"/>
                <a:gd name="connsiteY93" fmla="*/ 75122 h 136894"/>
                <a:gd name="connsiteX94" fmla="*/ 27408 w 215730"/>
                <a:gd name="connsiteY94" fmla="*/ 74361 h 136894"/>
                <a:gd name="connsiteX95" fmla="*/ 29345 w 215730"/>
                <a:gd name="connsiteY95" fmla="*/ 73255 h 136894"/>
                <a:gd name="connsiteX96" fmla="*/ 30314 w 215730"/>
                <a:gd name="connsiteY96" fmla="*/ 72494 h 136894"/>
                <a:gd name="connsiteX97" fmla="*/ 32668 w 215730"/>
                <a:gd name="connsiteY97" fmla="*/ 68897 h 136894"/>
                <a:gd name="connsiteX98" fmla="*/ 33014 w 215730"/>
                <a:gd name="connsiteY98" fmla="*/ 67513 h 136894"/>
                <a:gd name="connsiteX99" fmla="*/ 33014 w 215730"/>
                <a:gd name="connsiteY99" fmla="*/ 64193 h 136894"/>
                <a:gd name="connsiteX100" fmla="*/ 32737 w 215730"/>
                <a:gd name="connsiteY100" fmla="*/ 62948 h 136894"/>
                <a:gd name="connsiteX101" fmla="*/ 29968 w 215730"/>
                <a:gd name="connsiteY101" fmla="*/ 58797 h 136894"/>
                <a:gd name="connsiteX102" fmla="*/ 29415 w 215730"/>
                <a:gd name="connsiteY102" fmla="*/ 58382 h 136894"/>
                <a:gd name="connsiteX103" fmla="*/ 30453 w 215730"/>
                <a:gd name="connsiteY103" fmla="*/ 57068 h 136894"/>
                <a:gd name="connsiteX104" fmla="*/ 30799 w 215730"/>
                <a:gd name="connsiteY104" fmla="*/ 56584 h 136894"/>
                <a:gd name="connsiteX105" fmla="*/ 31906 w 215730"/>
                <a:gd name="connsiteY105" fmla="*/ 54924 h 136894"/>
                <a:gd name="connsiteX106" fmla="*/ 32460 w 215730"/>
                <a:gd name="connsiteY106" fmla="*/ 53886 h 136894"/>
                <a:gd name="connsiteX107" fmla="*/ 34259 w 215730"/>
                <a:gd name="connsiteY107" fmla="*/ 49666 h 136894"/>
                <a:gd name="connsiteX108" fmla="*/ 34813 w 215730"/>
                <a:gd name="connsiteY108" fmla="*/ 48698 h 136894"/>
                <a:gd name="connsiteX109" fmla="*/ 35298 w 215730"/>
                <a:gd name="connsiteY109" fmla="*/ 48145 h 136894"/>
                <a:gd name="connsiteX110" fmla="*/ 37166 w 215730"/>
                <a:gd name="connsiteY110" fmla="*/ 47315 h 136894"/>
                <a:gd name="connsiteX111" fmla="*/ 38343 w 215730"/>
                <a:gd name="connsiteY111" fmla="*/ 46623 h 136894"/>
                <a:gd name="connsiteX112" fmla="*/ 39381 w 215730"/>
                <a:gd name="connsiteY112" fmla="*/ 45931 h 136894"/>
                <a:gd name="connsiteX113" fmla="*/ 41181 w 215730"/>
                <a:gd name="connsiteY113" fmla="*/ 44063 h 136894"/>
                <a:gd name="connsiteX114" fmla="*/ 41734 w 215730"/>
                <a:gd name="connsiteY114" fmla="*/ 43233 h 136894"/>
                <a:gd name="connsiteX115" fmla="*/ 42426 w 215730"/>
                <a:gd name="connsiteY115" fmla="*/ 41850 h 136894"/>
                <a:gd name="connsiteX116" fmla="*/ 42842 w 215730"/>
                <a:gd name="connsiteY116" fmla="*/ 40743 h 136894"/>
                <a:gd name="connsiteX117" fmla="*/ 45610 w 215730"/>
                <a:gd name="connsiteY117" fmla="*/ 37423 h 136894"/>
                <a:gd name="connsiteX118" fmla="*/ 46579 w 215730"/>
                <a:gd name="connsiteY118" fmla="*/ 35970 h 136894"/>
                <a:gd name="connsiteX119" fmla="*/ 47340 w 215730"/>
                <a:gd name="connsiteY119" fmla="*/ 34379 h 136894"/>
                <a:gd name="connsiteX120" fmla="*/ 45126 w 215730"/>
                <a:gd name="connsiteY120" fmla="*/ 25733 h 136894"/>
                <a:gd name="connsiteX121" fmla="*/ 43534 w 215730"/>
                <a:gd name="connsiteY121" fmla="*/ 24557 h 136894"/>
                <a:gd name="connsiteX122" fmla="*/ 42842 w 215730"/>
                <a:gd name="connsiteY122" fmla="*/ 24141 h 136894"/>
                <a:gd name="connsiteX123" fmla="*/ 39727 w 215730"/>
                <a:gd name="connsiteY123" fmla="*/ 22412 h 136894"/>
                <a:gd name="connsiteX124" fmla="*/ 38066 w 215730"/>
                <a:gd name="connsiteY124" fmla="*/ 20821 h 136894"/>
                <a:gd name="connsiteX125" fmla="*/ 34467 w 215730"/>
                <a:gd name="connsiteY125" fmla="*/ 14250 h 136894"/>
                <a:gd name="connsiteX126" fmla="*/ 49763 w 215730"/>
                <a:gd name="connsiteY126" fmla="*/ 11898 h 136894"/>
                <a:gd name="connsiteX127" fmla="*/ 70249 w 215730"/>
                <a:gd name="connsiteY127" fmla="*/ 10030 h 136894"/>
                <a:gd name="connsiteX128" fmla="*/ 71080 w 215730"/>
                <a:gd name="connsiteY128" fmla="*/ 9892 h 136894"/>
                <a:gd name="connsiteX129" fmla="*/ 81738 w 215730"/>
                <a:gd name="connsiteY129" fmla="*/ 7678 h 136894"/>
                <a:gd name="connsiteX130" fmla="*/ 86445 w 215730"/>
                <a:gd name="connsiteY130" fmla="*/ 7125 h 136894"/>
                <a:gd name="connsiteX131" fmla="*/ 86237 w 215730"/>
                <a:gd name="connsiteY131" fmla="*/ 208 h 136894"/>
                <a:gd name="connsiteX132" fmla="*/ 80631 w 215730"/>
                <a:gd name="connsiteY132" fmla="*/ 899 h 136894"/>
                <a:gd name="connsiteX133" fmla="*/ 69695 w 215730"/>
                <a:gd name="connsiteY133" fmla="*/ 3182 h 136894"/>
                <a:gd name="connsiteX134" fmla="*/ 48932 w 215730"/>
                <a:gd name="connsiteY134" fmla="*/ 5050 h 136894"/>
                <a:gd name="connsiteX135" fmla="*/ 24985 w 215730"/>
                <a:gd name="connsiteY135" fmla="*/ 8785 h 136894"/>
                <a:gd name="connsiteX136" fmla="*/ 23809 w 215730"/>
                <a:gd name="connsiteY136" fmla="*/ 9477 h 136894"/>
                <a:gd name="connsiteX137" fmla="*/ 24293 w 215730"/>
                <a:gd name="connsiteY137" fmla="*/ 10791 h 136894"/>
                <a:gd name="connsiteX138" fmla="*/ 25954 w 215730"/>
                <a:gd name="connsiteY138" fmla="*/ 13212 h 136894"/>
                <a:gd name="connsiteX139" fmla="*/ 32391 w 215730"/>
                <a:gd name="connsiteY139" fmla="*/ 25041 h 136894"/>
                <a:gd name="connsiteX140" fmla="*/ 35436 w 215730"/>
                <a:gd name="connsiteY140" fmla="*/ 28015 h 136894"/>
                <a:gd name="connsiteX141" fmla="*/ 39381 w 215730"/>
                <a:gd name="connsiteY141" fmla="*/ 30160 h 136894"/>
                <a:gd name="connsiteX142" fmla="*/ 40973 w 215730"/>
                <a:gd name="connsiteY142" fmla="*/ 31336 h 136894"/>
                <a:gd name="connsiteX143" fmla="*/ 40212 w 215730"/>
                <a:gd name="connsiteY143" fmla="*/ 32927 h 136894"/>
                <a:gd name="connsiteX144" fmla="*/ 36959 w 215730"/>
                <a:gd name="connsiteY144" fmla="*/ 36731 h 136894"/>
                <a:gd name="connsiteX145" fmla="*/ 36474 w 215730"/>
                <a:gd name="connsiteY145" fmla="*/ 37561 h 136894"/>
                <a:gd name="connsiteX146" fmla="*/ 35782 w 215730"/>
                <a:gd name="connsiteY146" fmla="*/ 39429 h 136894"/>
                <a:gd name="connsiteX147" fmla="*/ 35228 w 215730"/>
                <a:gd name="connsiteY147" fmla="*/ 40259 h 136894"/>
                <a:gd name="connsiteX148" fmla="*/ 34190 w 215730"/>
                <a:gd name="connsiteY148" fmla="*/ 40951 h 136894"/>
                <a:gd name="connsiteX149" fmla="*/ 31768 w 215730"/>
                <a:gd name="connsiteY149" fmla="*/ 42057 h 136894"/>
                <a:gd name="connsiteX150" fmla="*/ 30660 w 215730"/>
                <a:gd name="connsiteY150" fmla="*/ 42749 h 136894"/>
                <a:gd name="connsiteX151" fmla="*/ 29069 w 215730"/>
                <a:gd name="connsiteY151" fmla="*/ 44548 h 136894"/>
                <a:gd name="connsiteX152" fmla="*/ 27961 w 215730"/>
                <a:gd name="connsiteY152" fmla="*/ 46485 h 136894"/>
                <a:gd name="connsiteX153" fmla="*/ 25954 w 215730"/>
                <a:gd name="connsiteY153" fmla="*/ 51050 h 136894"/>
                <a:gd name="connsiteX154" fmla="*/ 24847 w 215730"/>
                <a:gd name="connsiteY154" fmla="*/ 52710 h 136894"/>
                <a:gd name="connsiteX155" fmla="*/ 22148 w 215730"/>
                <a:gd name="connsiteY155" fmla="*/ 56100 h 136894"/>
                <a:gd name="connsiteX156" fmla="*/ 21317 w 215730"/>
                <a:gd name="connsiteY156" fmla="*/ 57691 h 136894"/>
                <a:gd name="connsiteX157" fmla="*/ 20763 w 215730"/>
                <a:gd name="connsiteY157" fmla="*/ 59904 h 136894"/>
                <a:gd name="connsiteX158" fmla="*/ 21040 w 215730"/>
                <a:gd name="connsiteY158" fmla="*/ 60873 h 136894"/>
                <a:gd name="connsiteX159" fmla="*/ 22009 w 215730"/>
                <a:gd name="connsiteY159" fmla="*/ 61564 h 136894"/>
                <a:gd name="connsiteX160" fmla="*/ 23463 w 215730"/>
                <a:gd name="connsiteY160" fmla="*/ 62948 h 136894"/>
                <a:gd name="connsiteX161" fmla="*/ 24224 w 215730"/>
                <a:gd name="connsiteY161" fmla="*/ 63501 h 136894"/>
                <a:gd name="connsiteX162" fmla="*/ 25054 w 215730"/>
                <a:gd name="connsiteY162" fmla="*/ 63778 h 136894"/>
                <a:gd name="connsiteX163" fmla="*/ 25747 w 215730"/>
                <a:gd name="connsiteY163" fmla="*/ 64262 h 136894"/>
                <a:gd name="connsiteX164" fmla="*/ 26023 w 215730"/>
                <a:gd name="connsiteY164" fmla="*/ 65507 h 136894"/>
                <a:gd name="connsiteX165" fmla="*/ 25677 w 215730"/>
                <a:gd name="connsiteY165" fmla="*/ 66891 h 136894"/>
                <a:gd name="connsiteX166" fmla="*/ 24708 w 215730"/>
                <a:gd name="connsiteY166" fmla="*/ 67652 h 136894"/>
                <a:gd name="connsiteX167" fmla="*/ 21940 w 215730"/>
                <a:gd name="connsiteY167" fmla="*/ 68689 h 136894"/>
                <a:gd name="connsiteX168" fmla="*/ 18687 w 215730"/>
                <a:gd name="connsiteY168" fmla="*/ 70903 h 136894"/>
                <a:gd name="connsiteX169" fmla="*/ 17233 w 215730"/>
                <a:gd name="connsiteY169" fmla="*/ 72978 h 136894"/>
                <a:gd name="connsiteX170" fmla="*/ 16334 w 215730"/>
                <a:gd name="connsiteY170" fmla="*/ 79826 h 136894"/>
                <a:gd name="connsiteX171" fmla="*/ 16334 w 215730"/>
                <a:gd name="connsiteY171" fmla="*/ 81071 h 136894"/>
                <a:gd name="connsiteX172" fmla="*/ 16472 w 215730"/>
                <a:gd name="connsiteY172" fmla="*/ 81555 h 136894"/>
                <a:gd name="connsiteX173" fmla="*/ 16195 w 215730"/>
                <a:gd name="connsiteY173" fmla="*/ 82109 h 136894"/>
                <a:gd name="connsiteX174" fmla="*/ 14950 w 215730"/>
                <a:gd name="connsiteY174" fmla="*/ 83631 h 136894"/>
                <a:gd name="connsiteX175" fmla="*/ 13565 w 215730"/>
                <a:gd name="connsiteY175" fmla="*/ 85014 h 136894"/>
                <a:gd name="connsiteX176" fmla="*/ 10174 w 215730"/>
                <a:gd name="connsiteY176" fmla="*/ 87504 h 136894"/>
                <a:gd name="connsiteX177" fmla="*/ 8721 w 215730"/>
                <a:gd name="connsiteY177" fmla="*/ 88888 h 136894"/>
                <a:gd name="connsiteX178" fmla="*/ 5191 w 215730"/>
                <a:gd name="connsiteY178" fmla="*/ 93453 h 136894"/>
                <a:gd name="connsiteX179" fmla="*/ 4153 w 215730"/>
                <a:gd name="connsiteY179" fmla="*/ 95805 h 136894"/>
                <a:gd name="connsiteX180" fmla="*/ 4914 w 215730"/>
                <a:gd name="connsiteY180" fmla="*/ 97811 h 136894"/>
                <a:gd name="connsiteX181" fmla="*/ 2768 w 215730"/>
                <a:gd name="connsiteY181" fmla="*/ 98434 h 136894"/>
                <a:gd name="connsiteX182" fmla="*/ 1869 w 215730"/>
                <a:gd name="connsiteY182" fmla="*/ 99402 h 136894"/>
                <a:gd name="connsiteX183" fmla="*/ 1107 w 215730"/>
                <a:gd name="connsiteY183" fmla="*/ 102377 h 136894"/>
                <a:gd name="connsiteX184" fmla="*/ 0 w 215730"/>
                <a:gd name="connsiteY184" fmla="*/ 105005 h 136894"/>
                <a:gd name="connsiteX185" fmla="*/ 484 w 215730"/>
                <a:gd name="connsiteY185" fmla="*/ 105420 h 136894"/>
                <a:gd name="connsiteX186" fmla="*/ 2076 w 215730"/>
                <a:gd name="connsiteY186" fmla="*/ 106043 h 136894"/>
                <a:gd name="connsiteX187" fmla="*/ 4499 w 215730"/>
                <a:gd name="connsiteY187" fmla="*/ 106389 h 136894"/>
                <a:gd name="connsiteX188" fmla="*/ 9966 w 215730"/>
                <a:gd name="connsiteY188" fmla="*/ 105974 h 136894"/>
                <a:gd name="connsiteX189" fmla="*/ 12527 w 215730"/>
                <a:gd name="connsiteY189" fmla="*/ 106250 h 136894"/>
                <a:gd name="connsiteX190" fmla="*/ 14880 w 215730"/>
                <a:gd name="connsiteY190" fmla="*/ 107150 h 136894"/>
                <a:gd name="connsiteX191" fmla="*/ 21940 w 215730"/>
                <a:gd name="connsiteY191" fmla="*/ 110608 h 136894"/>
                <a:gd name="connsiteX192" fmla="*/ 31491 w 215730"/>
                <a:gd name="connsiteY192" fmla="*/ 113859 h 136894"/>
                <a:gd name="connsiteX193" fmla="*/ 36059 w 215730"/>
                <a:gd name="connsiteY193" fmla="*/ 115866 h 136894"/>
                <a:gd name="connsiteX194" fmla="*/ 40212 w 215730"/>
                <a:gd name="connsiteY194" fmla="*/ 118632 h 136894"/>
                <a:gd name="connsiteX195" fmla="*/ 43534 w 215730"/>
                <a:gd name="connsiteY195" fmla="*/ 122368 h 136894"/>
                <a:gd name="connsiteX196" fmla="*/ 48794 w 215730"/>
                <a:gd name="connsiteY196" fmla="*/ 130669 h 136894"/>
                <a:gd name="connsiteX197" fmla="*/ 51977 w 215730"/>
                <a:gd name="connsiteY197" fmla="*/ 134404 h 136894"/>
                <a:gd name="connsiteX198" fmla="*/ 56130 w 215730"/>
                <a:gd name="connsiteY198" fmla="*/ 136894 h 136894"/>
                <a:gd name="connsiteX199" fmla="*/ 60075 w 215730"/>
                <a:gd name="connsiteY199" fmla="*/ 136894 h 136894"/>
                <a:gd name="connsiteX200" fmla="*/ 63951 w 215730"/>
                <a:gd name="connsiteY200" fmla="*/ 135511 h 136894"/>
                <a:gd name="connsiteX201" fmla="*/ 68034 w 215730"/>
                <a:gd name="connsiteY201" fmla="*/ 133505 h 136894"/>
                <a:gd name="connsiteX202" fmla="*/ 74886 w 215730"/>
                <a:gd name="connsiteY202" fmla="*/ 131222 h 136894"/>
                <a:gd name="connsiteX203" fmla="*/ 77032 w 215730"/>
                <a:gd name="connsiteY203" fmla="*/ 130184 h 136894"/>
                <a:gd name="connsiteX204" fmla="*/ 78970 w 215730"/>
                <a:gd name="connsiteY204" fmla="*/ 128732 h 136894"/>
                <a:gd name="connsiteX205" fmla="*/ 81046 w 215730"/>
                <a:gd name="connsiteY205" fmla="*/ 126795 h 136894"/>
                <a:gd name="connsiteX206" fmla="*/ 83192 w 215730"/>
                <a:gd name="connsiteY206" fmla="*/ 125135 h 136894"/>
                <a:gd name="connsiteX207" fmla="*/ 85406 w 215730"/>
                <a:gd name="connsiteY207" fmla="*/ 124374 h 136894"/>
                <a:gd name="connsiteX208" fmla="*/ 87137 w 215730"/>
                <a:gd name="connsiteY208" fmla="*/ 124581 h 136894"/>
                <a:gd name="connsiteX209" fmla="*/ 90528 w 215730"/>
                <a:gd name="connsiteY209" fmla="*/ 125896 h 136894"/>
                <a:gd name="connsiteX210" fmla="*/ 92466 w 215730"/>
                <a:gd name="connsiteY210" fmla="*/ 126242 h 136894"/>
                <a:gd name="connsiteX211" fmla="*/ 95165 w 215730"/>
                <a:gd name="connsiteY211" fmla="*/ 126034 h 136894"/>
                <a:gd name="connsiteX212" fmla="*/ 97934 w 215730"/>
                <a:gd name="connsiteY212" fmla="*/ 125481 h 136894"/>
                <a:gd name="connsiteX213" fmla="*/ 103194 w 215730"/>
                <a:gd name="connsiteY213" fmla="*/ 123959 h 136894"/>
                <a:gd name="connsiteX214" fmla="*/ 107969 w 215730"/>
                <a:gd name="connsiteY214" fmla="*/ 121814 h 136894"/>
                <a:gd name="connsiteX215" fmla="*/ 110530 w 215730"/>
                <a:gd name="connsiteY215" fmla="*/ 118978 h 136894"/>
                <a:gd name="connsiteX216" fmla="*/ 111845 w 215730"/>
                <a:gd name="connsiteY216" fmla="*/ 115174 h 136894"/>
                <a:gd name="connsiteX217" fmla="*/ 113575 w 215730"/>
                <a:gd name="connsiteY217" fmla="*/ 107772 h 136894"/>
                <a:gd name="connsiteX218" fmla="*/ 117659 w 215730"/>
                <a:gd name="connsiteY218" fmla="*/ 97258 h 136894"/>
                <a:gd name="connsiteX219" fmla="*/ 118835 w 215730"/>
                <a:gd name="connsiteY219" fmla="*/ 96497 h 136894"/>
                <a:gd name="connsiteX220" fmla="*/ 127141 w 215730"/>
                <a:gd name="connsiteY220" fmla="*/ 94283 h 136894"/>
                <a:gd name="connsiteX221" fmla="*/ 130947 w 215730"/>
                <a:gd name="connsiteY221" fmla="*/ 92001 h 136894"/>
                <a:gd name="connsiteX222" fmla="*/ 133923 w 215730"/>
                <a:gd name="connsiteY222" fmla="*/ 88611 h 136894"/>
                <a:gd name="connsiteX223" fmla="*/ 137246 w 215730"/>
                <a:gd name="connsiteY223" fmla="*/ 83631 h 136894"/>
                <a:gd name="connsiteX224" fmla="*/ 140360 w 215730"/>
                <a:gd name="connsiteY224" fmla="*/ 79895 h 136894"/>
                <a:gd name="connsiteX225" fmla="*/ 143890 w 215730"/>
                <a:gd name="connsiteY225" fmla="*/ 77267 h 136894"/>
                <a:gd name="connsiteX226" fmla="*/ 213032 w 215730"/>
                <a:gd name="connsiteY226" fmla="*/ 43718 h 136894"/>
                <a:gd name="connsiteX227" fmla="*/ 215385 w 215730"/>
                <a:gd name="connsiteY227" fmla="*/ 41850 h 136894"/>
                <a:gd name="connsiteX228" fmla="*/ 215731 w 215730"/>
                <a:gd name="connsiteY228" fmla="*/ 39498 h 136894"/>
                <a:gd name="connsiteX229" fmla="*/ 213239 w 215730"/>
                <a:gd name="connsiteY229" fmla="*/ 36385 h 136894"/>
                <a:gd name="connsiteX230" fmla="*/ 208948 w 215730"/>
                <a:gd name="connsiteY230" fmla="*/ 33411 h 136894"/>
                <a:gd name="connsiteX231" fmla="*/ 184724 w 215730"/>
                <a:gd name="connsiteY231" fmla="*/ 19507 h 136894"/>
                <a:gd name="connsiteX232" fmla="*/ 174689 w 215730"/>
                <a:gd name="connsiteY232" fmla="*/ 14665 h 136894"/>
                <a:gd name="connsiteX233" fmla="*/ 164099 w 215730"/>
                <a:gd name="connsiteY233" fmla="*/ 12105 h 136894"/>
                <a:gd name="connsiteX234" fmla="*/ 152749 w 215730"/>
                <a:gd name="connsiteY234" fmla="*/ 12797 h 136894"/>
                <a:gd name="connsiteX235" fmla="*/ 149288 w 215730"/>
                <a:gd name="connsiteY235" fmla="*/ 14665 h 136894"/>
                <a:gd name="connsiteX236" fmla="*/ 140775 w 215730"/>
                <a:gd name="connsiteY236" fmla="*/ 20821 h 136894"/>
                <a:gd name="connsiteX237" fmla="*/ 138630 w 215730"/>
                <a:gd name="connsiteY237" fmla="*/ 21790 h 136894"/>
                <a:gd name="connsiteX238" fmla="*/ 138145 w 215730"/>
                <a:gd name="connsiteY238" fmla="*/ 20545 h 136894"/>
                <a:gd name="connsiteX239" fmla="*/ 138145 w 215730"/>
                <a:gd name="connsiteY239" fmla="*/ 18608 h 136894"/>
                <a:gd name="connsiteX240" fmla="*/ 138076 w 215730"/>
                <a:gd name="connsiteY240" fmla="*/ 16602 h 136894"/>
                <a:gd name="connsiteX241" fmla="*/ 137107 w 215730"/>
                <a:gd name="connsiteY241" fmla="*/ 15011 h 136894"/>
                <a:gd name="connsiteX242" fmla="*/ 134269 w 215730"/>
                <a:gd name="connsiteY242" fmla="*/ 14250 h 136894"/>
                <a:gd name="connsiteX243" fmla="*/ 131224 w 215730"/>
                <a:gd name="connsiteY243" fmla="*/ 15287 h 136894"/>
                <a:gd name="connsiteX244" fmla="*/ 128387 w 215730"/>
                <a:gd name="connsiteY244" fmla="*/ 17017 h 136894"/>
                <a:gd name="connsiteX245" fmla="*/ 126172 w 215730"/>
                <a:gd name="connsiteY245" fmla="*/ 18608 h 136894"/>
                <a:gd name="connsiteX246" fmla="*/ 126449 w 215730"/>
                <a:gd name="connsiteY246" fmla="*/ 17155 h 136894"/>
                <a:gd name="connsiteX247" fmla="*/ 127210 w 215730"/>
                <a:gd name="connsiteY247" fmla="*/ 15841 h 136894"/>
                <a:gd name="connsiteX248" fmla="*/ 129563 w 215730"/>
                <a:gd name="connsiteY248" fmla="*/ 13558 h 136894"/>
                <a:gd name="connsiteX249" fmla="*/ 119181 w 215730"/>
                <a:gd name="connsiteY249" fmla="*/ 11690 h 136894"/>
                <a:gd name="connsiteX250" fmla="*/ 109077 w 215730"/>
                <a:gd name="connsiteY250" fmla="*/ 8508 h 136894"/>
                <a:gd name="connsiteX251" fmla="*/ 95788 w 215730"/>
                <a:gd name="connsiteY251" fmla="*/ 1798 h 136894"/>
                <a:gd name="connsiteX252" fmla="*/ 91151 w 215730"/>
                <a:gd name="connsiteY252" fmla="*/ 277 h 136894"/>
                <a:gd name="connsiteX253" fmla="*/ 85683 w 215730"/>
                <a:gd name="connsiteY253" fmla="*/ 0 h 136894"/>
                <a:gd name="connsiteX254" fmla="*/ 85683 w 215730"/>
                <a:gd name="connsiteY254" fmla="*/ 0 h 13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215730" h="136894">
                  <a:moveTo>
                    <a:pt x="86029" y="7056"/>
                  </a:moveTo>
                  <a:lnTo>
                    <a:pt x="89974" y="7263"/>
                  </a:lnTo>
                  <a:lnTo>
                    <a:pt x="93227" y="8301"/>
                  </a:lnTo>
                  <a:lnTo>
                    <a:pt x="106031" y="14803"/>
                  </a:lnTo>
                  <a:cubicBezTo>
                    <a:pt x="106031" y="14803"/>
                    <a:pt x="106723" y="15080"/>
                    <a:pt x="107069" y="15218"/>
                  </a:cubicBezTo>
                  <a:lnTo>
                    <a:pt x="117174" y="18400"/>
                  </a:lnTo>
                  <a:cubicBezTo>
                    <a:pt x="117174" y="18400"/>
                    <a:pt x="117728" y="18538"/>
                    <a:pt x="118074" y="18608"/>
                  </a:cubicBezTo>
                  <a:lnTo>
                    <a:pt x="119251" y="18815"/>
                  </a:lnTo>
                  <a:cubicBezTo>
                    <a:pt x="119251" y="21098"/>
                    <a:pt x="120496" y="23242"/>
                    <a:pt x="122434" y="24557"/>
                  </a:cubicBezTo>
                  <a:cubicBezTo>
                    <a:pt x="123542" y="25248"/>
                    <a:pt x="124857" y="25663"/>
                    <a:pt x="126172" y="25663"/>
                  </a:cubicBezTo>
                  <a:cubicBezTo>
                    <a:pt x="127625" y="25663"/>
                    <a:pt x="129009" y="25248"/>
                    <a:pt x="130255" y="24349"/>
                  </a:cubicBezTo>
                  <a:lnTo>
                    <a:pt x="131709" y="23311"/>
                  </a:lnTo>
                  <a:lnTo>
                    <a:pt x="132193" y="24487"/>
                  </a:lnTo>
                  <a:cubicBezTo>
                    <a:pt x="132885" y="26217"/>
                    <a:pt x="134269" y="27669"/>
                    <a:pt x="136069" y="28361"/>
                  </a:cubicBezTo>
                  <a:cubicBezTo>
                    <a:pt x="136899" y="28707"/>
                    <a:pt x="137799" y="28845"/>
                    <a:pt x="138630" y="28845"/>
                  </a:cubicBezTo>
                  <a:cubicBezTo>
                    <a:pt x="139599" y="28845"/>
                    <a:pt x="140568" y="28638"/>
                    <a:pt x="141537" y="28223"/>
                  </a:cubicBezTo>
                  <a:lnTo>
                    <a:pt x="143682" y="27254"/>
                  </a:lnTo>
                  <a:cubicBezTo>
                    <a:pt x="144097" y="27047"/>
                    <a:pt x="144513" y="26839"/>
                    <a:pt x="144859" y="26563"/>
                  </a:cubicBezTo>
                  <a:lnTo>
                    <a:pt x="152956" y="20683"/>
                  </a:lnTo>
                  <a:lnTo>
                    <a:pt x="154687" y="19784"/>
                  </a:lnTo>
                  <a:lnTo>
                    <a:pt x="163476" y="19230"/>
                  </a:lnTo>
                  <a:lnTo>
                    <a:pt x="172405" y="21375"/>
                  </a:lnTo>
                  <a:lnTo>
                    <a:pt x="181541" y="25802"/>
                  </a:lnTo>
                  <a:lnTo>
                    <a:pt x="205280" y="39429"/>
                  </a:lnTo>
                  <a:lnTo>
                    <a:pt x="205764" y="39775"/>
                  </a:lnTo>
                  <a:lnTo>
                    <a:pt x="140914" y="71249"/>
                  </a:lnTo>
                  <a:cubicBezTo>
                    <a:pt x="140498" y="71456"/>
                    <a:pt x="140152" y="71664"/>
                    <a:pt x="139806" y="71940"/>
                  </a:cubicBezTo>
                  <a:lnTo>
                    <a:pt x="136277" y="74569"/>
                  </a:lnTo>
                  <a:cubicBezTo>
                    <a:pt x="135861" y="74915"/>
                    <a:pt x="135446" y="75261"/>
                    <a:pt x="135100" y="75676"/>
                  </a:cubicBezTo>
                  <a:lnTo>
                    <a:pt x="131985" y="79411"/>
                  </a:lnTo>
                  <a:cubicBezTo>
                    <a:pt x="131985" y="79411"/>
                    <a:pt x="131639" y="79826"/>
                    <a:pt x="131501" y="80034"/>
                  </a:cubicBezTo>
                  <a:lnTo>
                    <a:pt x="128456" y="84668"/>
                  </a:lnTo>
                  <a:lnTo>
                    <a:pt x="126518" y="86882"/>
                  </a:lnTo>
                  <a:lnTo>
                    <a:pt x="124441" y="88127"/>
                  </a:lnTo>
                  <a:lnTo>
                    <a:pt x="117105" y="90064"/>
                  </a:lnTo>
                  <a:cubicBezTo>
                    <a:pt x="116344" y="90271"/>
                    <a:pt x="115652" y="90548"/>
                    <a:pt x="115029" y="90963"/>
                  </a:cubicBezTo>
                  <a:lnTo>
                    <a:pt x="113852" y="91724"/>
                  </a:lnTo>
                  <a:cubicBezTo>
                    <a:pt x="112676" y="92485"/>
                    <a:pt x="111776" y="93661"/>
                    <a:pt x="111222" y="94975"/>
                  </a:cubicBezTo>
                  <a:lnTo>
                    <a:pt x="107139" y="105490"/>
                  </a:lnTo>
                  <a:cubicBezTo>
                    <a:pt x="107139" y="105490"/>
                    <a:pt x="106931" y="106112"/>
                    <a:pt x="106862" y="106389"/>
                  </a:cubicBezTo>
                  <a:lnTo>
                    <a:pt x="105201" y="113444"/>
                  </a:lnTo>
                  <a:lnTo>
                    <a:pt x="104439" y="115589"/>
                  </a:lnTo>
                  <a:lnTo>
                    <a:pt x="103817" y="116281"/>
                  </a:lnTo>
                  <a:lnTo>
                    <a:pt x="100771" y="117595"/>
                  </a:lnTo>
                  <a:lnTo>
                    <a:pt x="96203" y="118909"/>
                  </a:lnTo>
                  <a:lnTo>
                    <a:pt x="94196" y="119324"/>
                  </a:lnTo>
                  <a:lnTo>
                    <a:pt x="92881" y="119324"/>
                  </a:lnTo>
                  <a:cubicBezTo>
                    <a:pt x="92881" y="119324"/>
                    <a:pt x="92466" y="119324"/>
                    <a:pt x="92466" y="119324"/>
                  </a:cubicBezTo>
                  <a:lnTo>
                    <a:pt x="89697" y="118217"/>
                  </a:lnTo>
                  <a:cubicBezTo>
                    <a:pt x="89144" y="118010"/>
                    <a:pt x="88590" y="117872"/>
                    <a:pt x="88036" y="117802"/>
                  </a:cubicBezTo>
                  <a:lnTo>
                    <a:pt x="86306" y="117595"/>
                  </a:lnTo>
                  <a:cubicBezTo>
                    <a:pt x="86306" y="117595"/>
                    <a:pt x="85752" y="117595"/>
                    <a:pt x="85476" y="117595"/>
                  </a:cubicBezTo>
                  <a:cubicBezTo>
                    <a:pt x="84714" y="117595"/>
                    <a:pt x="83884" y="117733"/>
                    <a:pt x="83192" y="118010"/>
                  </a:cubicBezTo>
                  <a:lnTo>
                    <a:pt x="80977" y="118771"/>
                  </a:lnTo>
                  <a:cubicBezTo>
                    <a:pt x="80285" y="118978"/>
                    <a:pt x="79662" y="119393"/>
                    <a:pt x="79108" y="119808"/>
                  </a:cubicBezTo>
                  <a:lnTo>
                    <a:pt x="76963" y="121469"/>
                  </a:lnTo>
                  <a:cubicBezTo>
                    <a:pt x="76963" y="121469"/>
                    <a:pt x="76617" y="121745"/>
                    <a:pt x="76478" y="121884"/>
                  </a:cubicBezTo>
                  <a:lnTo>
                    <a:pt x="74679" y="123544"/>
                  </a:lnTo>
                  <a:lnTo>
                    <a:pt x="73571" y="124374"/>
                  </a:lnTo>
                  <a:lnTo>
                    <a:pt x="72395" y="124927"/>
                  </a:lnTo>
                  <a:lnTo>
                    <a:pt x="65958" y="127072"/>
                  </a:lnTo>
                  <a:cubicBezTo>
                    <a:pt x="65958" y="127072"/>
                    <a:pt x="65404" y="127279"/>
                    <a:pt x="65128" y="127418"/>
                  </a:cubicBezTo>
                  <a:lnTo>
                    <a:pt x="61321" y="129285"/>
                  </a:lnTo>
                  <a:lnTo>
                    <a:pt x="58968" y="130184"/>
                  </a:lnTo>
                  <a:lnTo>
                    <a:pt x="58207" y="130184"/>
                  </a:lnTo>
                  <a:cubicBezTo>
                    <a:pt x="58207" y="130184"/>
                    <a:pt x="56615" y="129216"/>
                    <a:pt x="56615" y="129216"/>
                  </a:cubicBezTo>
                  <a:lnTo>
                    <a:pt x="54538" y="126726"/>
                  </a:lnTo>
                  <a:lnTo>
                    <a:pt x="49486" y="118840"/>
                  </a:lnTo>
                  <a:cubicBezTo>
                    <a:pt x="49486" y="118840"/>
                    <a:pt x="49071" y="118217"/>
                    <a:pt x="48794" y="117941"/>
                  </a:cubicBezTo>
                  <a:lnTo>
                    <a:pt x="45472" y="114205"/>
                  </a:lnTo>
                  <a:cubicBezTo>
                    <a:pt x="45056" y="113790"/>
                    <a:pt x="44641" y="113375"/>
                    <a:pt x="44157" y="113099"/>
                  </a:cubicBezTo>
                  <a:lnTo>
                    <a:pt x="40004" y="110332"/>
                  </a:lnTo>
                  <a:cubicBezTo>
                    <a:pt x="40004" y="110332"/>
                    <a:pt x="39312" y="109917"/>
                    <a:pt x="38966" y="109778"/>
                  </a:cubicBezTo>
                  <a:lnTo>
                    <a:pt x="34398" y="107772"/>
                  </a:lnTo>
                  <a:cubicBezTo>
                    <a:pt x="34398" y="107772"/>
                    <a:pt x="34052" y="107634"/>
                    <a:pt x="33844" y="107565"/>
                  </a:cubicBezTo>
                  <a:lnTo>
                    <a:pt x="24708" y="104452"/>
                  </a:lnTo>
                  <a:lnTo>
                    <a:pt x="18064" y="101201"/>
                  </a:lnTo>
                  <a:cubicBezTo>
                    <a:pt x="18064" y="101201"/>
                    <a:pt x="17649" y="100993"/>
                    <a:pt x="17441" y="100924"/>
                  </a:cubicBezTo>
                  <a:lnTo>
                    <a:pt x="15088" y="100025"/>
                  </a:lnTo>
                  <a:cubicBezTo>
                    <a:pt x="14534" y="99817"/>
                    <a:pt x="13911" y="99679"/>
                    <a:pt x="13289" y="99610"/>
                  </a:cubicBezTo>
                  <a:lnTo>
                    <a:pt x="11766" y="99471"/>
                  </a:lnTo>
                  <a:cubicBezTo>
                    <a:pt x="11973" y="98503"/>
                    <a:pt x="11973" y="97535"/>
                    <a:pt x="11766" y="96635"/>
                  </a:cubicBezTo>
                  <a:lnTo>
                    <a:pt x="13981" y="93799"/>
                  </a:lnTo>
                  <a:lnTo>
                    <a:pt x="14742" y="93107"/>
                  </a:lnTo>
                  <a:lnTo>
                    <a:pt x="17787" y="90894"/>
                  </a:lnTo>
                  <a:cubicBezTo>
                    <a:pt x="17787" y="90894"/>
                    <a:pt x="18341" y="90479"/>
                    <a:pt x="18618" y="90202"/>
                  </a:cubicBezTo>
                  <a:lnTo>
                    <a:pt x="20002" y="88819"/>
                  </a:lnTo>
                  <a:cubicBezTo>
                    <a:pt x="20002" y="88819"/>
                    <a:pt x="20348" y="88404"/>
                    <a:pt x="20556" y="88196"/>
                  </a:cubicBezTo>
                  <a:lnTo>
                    <a:pt x="21801" y="86674"/>
                  </a:lnTo>
                  <a:cubicBezTo>
                    <a:pt x="22078" y="86328"/>
                    <a:pt x="22355" y="85913"/>
                    <a:pt x="22563" y="85498"/>
                  </a:cubicBezTo>
                  <a:lnTo>
                    <a:pt x="22840" y="84945"/>
                  </a:lnTo>
                  <a:cubicBezTo>
                    <a:pt x="23532" y="83631"/>
                    <a:pt x="23739" y="82109"/>
                    <a:pt x="23463" y="80587"/>
                  </a:cubicBezTo>
                  <a:lnTo>
                    <a:pt x="24085" y="76022"/>
                  </a:lnTo>
                  <a:lnTo>
                    <a:pt x="25400" y="75122"/>
                  </a:lnTo>
                  <a:lnTo>
                    <a:pt x="27408" y="74361"/>
                  </a:lnTo>
                  <a:cubicBezTo>
                    <a:pt x="28100" y="74085"/>
                    <a:pt x="28723" y="73739"/>
                    <a:pt x="29345" y="73255"/>
                  </a:cubicBezTo>
                  <a:lnTo>
                    <a:pt x="30314" y="72494"/>
                  </a:lnTo>
                  <a:cubicBezTo>
                    <a:pt x="31422" y="71594"/>
                    <a:pt x="32252" y="70280"/>
                    <a:pt x="32668" y="68897"/>
                  </a:cubicBezTo>
                  <a:lnTo>
                    <a:pt x="33014" y="67513"/>
                  </a:lnTo>
                  <a:cubicBezTo>
                    <a:pt x="33290" y="66406"/>
                    <a:pt x="33290" y="65300"/>
                    <a:pt x="33014" y="64193"/>
                  </a:cubicBezTo>
                  <a:lnTo>
                    <a:pt x="32737" y="62948"/>
                  </a:lnTo>
                  <a:cubicBezTo>
                    <a:pt x="32322" y="61288"/>
                    <a:pt x="31353" y="59835"/>
                    <a:pt x="29968" y="58797"/>
                  </a:cubicBezTo>
                  <a:lnTo>
                    <a:pt x="29415" y="58382"/>
                  </a:lnTo>
                  <a:lnTo>
                    <a:pt x="30453" y="57068"/>
                  </a:lnTo>
                  <a:cubicBezTo>
                    <a:pt x="30453" y="57068"/>
                    <a:pt x="30730" y="56722"/>
                    <a:pt x="30799" y="56584"/>
                  </a:cubicBezTo>
                  <a:lnTo>
                    <a:pt x="31906" y="54924"/>
                  </a:lnTo>
                  <a:cubicBezTo>
                    <a:pt x="31906" y="54924"/>
                    <a:pt x="32322" y="54232"/>
                    <a:pt x="32460" y="53886"/>
                  </a:cubicBezTo>
                  <a:lnTo>
                    <a:pt x="34259" y="49666"/>
                  </a:lnTo>
                  <a:lnTo>
                    <a:pt x="34813" y="48698"/>
                  </a:lnTo>
                  <a:lnTo>
                    <a:pt x="35298" y="48145"/>
                  </a:lnTo>
                  <a:lnTo>
                    <a:pt x="37166" y="47315"/>
                  </a:lnTo>
                  <a:cubicBezTo>
                    <a:pt x="37582" y="47107"/>
                    <a:pt x="37928" y="46900"/>
                    <a:pt x="38343" y="46623"/>
                  </a:cubicBezTo>
                  <a:lnTo>
                    <a:pt x="39381" y="45931"/>
                  </a:lnTo>
                  <a:cubicBezTo>
                    <a:pt x="40073" y="45447"/>
                    <a:pt x="40696" y="44824"/>
                    <a:pt x="41181" y="44063"/>
                  </a:cubicBezTo>
                  <a:lnTo>
                    <a:pt x="41734" y="43233"/>
                  </a:lnTo>
                  <a:cubicBezTo>
                    <a:pt x="42011" y="42818"/>
                    <a:pt x="42288" y="42334"/>
                    <a:pt x="42426" y="41850"/>
                  </a:cubicBezTo>
                  <a:lnTo>
                    <a:pt x="42842" y="40743"/>
                  </a:lnTo>
                  <a:lnTo>
                    <a:pt x="45610" y="37423"/>
                  </a:lnTo>
                  <a:cubicBezTo>
                    <a:pt x="45956" y="37008"/>
                    <a:pt x="46302" y="36524"/>
                    <a:pt x="46579" y="35970"/>
                  </a:cubicBezTo>
                  <a:lnTo>
                    <a:pt x="47340" y="34379"/>
                  </a:lnTo>
                  <a:cubicBezTo>
                    <a:pt x="48863" y="31336"/>
                    <a:pt x="47894" y="27669"/>
                    <a:pt x="45126" y="25733"/>
                  </a:cubicBezTo>
                  <a:lnTo>
                    <a:pt x="43534" y="24557"/>
                  </a:lnTo>
                  <a:cubicBezTo>
                    <a:pt x="43534" y="24557"/>
                    <a:pt x="43118" y="24280"/>
                    <a:pt x="42842" y="24141"/>
                  </a:cubicBezTo>
                  <a:lnTo>
                    <a:pt x="39727" y="22412"/>
                  </a:lnTo>
                  <a:lnTo>
                    <a:pt x="38066" y="20821"/>
                  </a:lnTo>
                  <a:lnTo>
                    <a:pt x="34467" y="14250"/>
                  </a:lnTo>
                  <a:lnTo>
                    <a:pt x="49763" y="11898"/>
                  </a:lnTo>
                  <a:lnTo>
                    <a:pt x="70249" y="10030"/>
                  </a:lnTo>
                  <a:cubicBezTo>
                    <a:pt x="70249" y="10030"/>
                    <a:pt x="70803" y="10030"/>
                    <a:pt x="71080" y="9892"/>
                  </a:cubicBezTo>
                  <a:lnTo>
                    <a:pt x="81738" y="7678"/>
                  </a:lnTo>
                  <a:lnTo>
                    <a:pt x="86445" y="7125"/>
                  </a:lnTo>
                  <a:moveTo>
                    <a:pt x="86237" y="208"/>
                  </a:moveTo>
                  <a:lnTo>
                    <a:pt x="80631" y="899"/>
                  </a:lnTo>
                  <a:lnTo>
                    <a:pt x="69695" y="3182"/>
                  </a:lnTo>
                  <a:lnTo>
                    <a:pt x="48932" y="5050"/>
                  </a:lnTo>
                  <a:lnTo>
                    <a:pt x="24985" y="8785"/>
                  </a:lnTo>
                  <a:lnTo>
                    <a:pt x="23809" y="9477"/>
                  </a:lnTo>
                  <a:lnTo>
                    <a:pt x="24293" y="10791"/>
                  </a:lnTo>
                  <a:lnTo>
                    <a:pt x="25954" y="13212"/>
                  </a:lnTo>
                  <a:lnTo>
                    <a:pt x="32391" y="25041"/>
                  </a:lnTo>
                  <a:lnTo>
                    <a:pt x="35436" y="28015"/>
                  </a:lnTo>
                  <a:lnTo>
                    <a:pt x="39381" y="30160"/>
                  </a:lnTo>
                  <a:lnTo>
                    <a:pt x="40973" y="31336"/>
                  </a:lnTo>
                  <a:lnTo>
                    <a:pt x="40212" y="32927"/>
                  </a:lnTo>
                  <a:lnTo>
                    <a:pt x="36959" y="36731"/>
                  </a:lnTo>
                  <a:lnTo>
                    <a:pt x="36474" y="37561"/>
                  </a:lnTo>
                  <a:lnTo>
                    <a:pt x="35782" y="39429"/>
                  </a:lnTo>
                  <a:lnTo>
                    <a:pt x="35228" y="40259"/>
                  </a:lnTo>
                  <a:lnTo>
                    <a:pt x="34190" y="40951"/>
                  </a:lnTo>
                  <a:lnTo>
                    <a:pt x="31768" y="42057"/>
                  </a:lnTo>
                  <a:lnTo>
                    <a:pt x="30660" y="42749"/>
                  </a:lnTo>
                  <a:lnTo>
                    <a:pt x="29069" y="44548"/>
                  </a:lnTo>
                  <a:lnTo>
                    <a:pt x="27961" y="46485"/>
                  </a:lnTo>
                  <a:lnTo>
                    <a:pt x="25954" y="51050"/>
                  </a:lnTo>
                  <a:lnTo>
                    <a:pt x="24847" y="52710"/>
                  </a:lnTo>
                  <a:lnTo>
                    <a:pt x="22148" y="56100"/>
                  </a:lnTo>
                  <a:lnTo>
                    <a:pt x="21317" y="57691"/>
                  </a:lnTo>
                  <a:lnTo>
                    <a:pt x="20763" y="59904"/>
                  </a:lnTo>
                  <a:lnTo>
                    <a:pt x="21040" y="60873"/>
                  </a:lnTo>
                  <a:lnTo>
                    <a:pt x="22009" y="61564"/>
                  </a:lnTo>
                  <a:lnTo>
                    <a:pt x="23463" y="62948"/>
                  </a:lnTo>
                  <a:lnTo>
                    <a:pt x="24224" y="63501"/>
                  </a:lnTo>
                  <a:lnTo>
                    <a:pt x="25054" y="63778"/>
                  </a:lnTo>
                  <a:lnTo>
                    <a:pt x="25747" y="64262"/>
                  </a:lnTo>
                  <a:lnTo>
                    <a:pt x="26023" y="65507"/>
                  </a:lnTo>
                  <a:lnTo>
                    <a:pt x="25677" y="66891"/>
                  </a:lnTo>
                  <a:lnTo>
                    <a:pt x="24708" y="67652"/>
                  </a:lnTo>
                  <a:lnTo>
                    <a:pt x="21940" y="68689"/>
                  </a:lnTo>
                  <a:lnTo>
                    <a:pt x="18687" y="70903"/>
                  </a:lnTo>
                  <a:lnTo>
                    <a:pt x="17233" y="72978"/>
                  </a:lnTo>
                  <a:lnTo>
                    <a:pt x="16334" y="79826"/>
                  </a:lnTo>
                  <a:lnTo>
                    <a:pt x="16334" y="81071"/>
                  </a:lnTo>
                  <a:cubicBezTo>
                    <a:pt x="16334" y="81071"/>
                    <a:pt x="16472" y="81555"/>
                    <a:pt x="16472" y="81555"/>
                  </a:cubicBezTo>
                  <a:lnTo>
                    <a:pt x="16195" y="82109"/>
                  </a:lnTo>
                  <a:lnTo>
                    <a:pt x="14950" y="83631"/>
                  </a:lnTo>
                  <a:lnTo>
                    <a:pt x="13565" y="85014"/>
                  </a:lnTo>
                  <a:lnTo>
                    <a:pt x="10174" y="87504"/>
                  </a:lnTo>
                  <a:lnTo>
                    <a:pt x="8721" y="88888"/>
                  </a:lnTo>
                  <a:lnTo>
                    <a:pt x="5191" y="93453"/>
                  </a:lnTo>
                  <a:lnTo>
                    <a:pt x="4153" y="95805"/>
                  </a:lnTo>
                  <a:lnTo>
                    <a:pt x="4914" y="97811"/>
                  </a:lnTo>
                  <a:lnTo>
                    <a:pt x="2768" y="98434"/>
                  </a:lnTo>
                  <a:lnTo>
                    <a:pt x="1869" y="99402"/>
                  </a:lnTo>
                  <a:lnTo>
                    <a:pt x="1107" y="102377"/>
                  </a:lnTo>
                  <a:lnTo>
                    <a:pt x="0" y="105005"/>
                  </a:lnTo>
                  <a:lnTo>
                    <a:pt x="484" y="105420"/>
                  </a:lnTo>
                  <a:lnTo>
                    <a:pt x="2076" y="106043"/>
                  </a:lnTo>
                  <a:lnTo>
                    <a:pt x="4499" y="106389"/>
                  </a:lnTo>
                  <a:lnTo>
                    <a:pt x="9966" y="105974"/>
                  </a:lnTo>
                  <a:lnTo>
                    <a:pt x="12527" y="106250"/>
                  </a:lnTo>
                  <a:lnTo>
                    <a:pt x="14880" y="107150"/>
                  </a:lnTo>
                  <a:lnTo>
                    <a:pt x="21940" y="110608"/>
                  </a:lnTo>
                  <a:lnTo>
                    <a:pt x="31491" y="113859"/>
                  </a:lnTo>
                  <a:lnTo>
                    <a:pt x="36059" y="115866"/>
                  </a:lnTo>
                  <a:lnTo>
                    <a:pt x="40212" y="118632"/>
                  </a:lnTo>
                  <a:lnTo>
                    <a:pt x="43534" y="122368"/>
                  </a:lnTo>
                  <a:lnTo>
                    <a:pt x="48794" y="130669"/>
                  </a:lnTo>
                  <a:lnTo>
                    <a:pt x="51977" y="134404"/>
                  </a:lnTo>
                  <a:lnTo>
                    <a:pt x="56130" y="136894"/>
                  </a:lnTo>
                  <a:lnTo>
                    <a:pt x="60075" y="136894"/>
                  </a:lnTo>
                  <a:cubicBezTo>
                    <a:pt x="60075" y="136894"/>
                    <a:pt x="63951" y="135511"/>
                    <a:pt x="63951" y="135511"/>
                  </a:cubicBezTo>
                  <a:lnTo>
                    <a:pt x="68034" y="133505"/>
                  </a:lnTo>
                  <a:lnTo>
                    <a:pt x="74886" y="131222"/>
                  </a:lnTo>
                  <a:lnTo>
                    <a:pt x="77032" y="130184"/>
                  </a:lnTo>
                  <a:lnTo>
                    <a:pt x="78970" y="128732"/>
                  </a:lnTo>
                  <a:lnTo>
                    <a:pt x="81046" y="126795"/>
                  </a:lnTo>
                  <a:lnTo>
                    <a:pt x="83192" y="125135"/>
                  </a:lnTo>
                  <a:lnTo>
                    <a:pt x="85406" y="124374"/>
                  </a:lnTo>
                  <a:lnTo>
                    <a:pt x="87137" y="124581"/>
                  </a:lnTo>
                  <a:lnTo>
                    <a:pt x="90528" y="125896"/>
                  </a:lnTo>
                  <a:lnTo>
                    <a:pt x="92466" y="126242"/>
                  </a:lnTo>
                  <a:lnTo>
                    <a:pt x="95165" y="126034"/>
                  </a:lnTo>
                  <a:lnTo>
                    <a:pt x="97934" y="125481"/>
                  </a:lnTo>
                  <a:lnTo>
                    <a:pt x="103194" y="123959"/>
                  </a:lnTo>
                  <a:lnTo>
                    <a:pt x="107969" y="121814"/>
                  </a:lnTo>
                  <a:lnTo>
                    <a:pt x="110530" y="118978"/>
                  </a:lnTo>
                  <a:lnTo>
                    <a:pt x="111845" y="115174"/>
                  </a:lnTo>
                  <a:lnTo>
                    <a:pt x="113575" y="107772"/>
                  </a:lnTo>
                  <a:lnTo>
                    <a:pt x="117659" y="97258"/>
                  </a:lnTo>
                  <a:lnTo>
                    <a:pt x="118835" y="96497"/>
                  </a:lnTo>
                  <a:lnTo>
                    <a:pt x="127141" y="94283"/>
                  </a:lnTo>
                  <a:lnTo>
                    <a:pt x="130947" y="92001"/>
                  </a:lnTo>
                  <a:lnTo>
                    <a:pt x="133923" y="88611"/>
                  </a:lnTo>
                  <a:lnTo>
                    <a:pt x="137246" y="83631"/>
                  </a:lnTo>
                  <a:lnTo>
                    <a:pt x="140360" y="79895"/>
                  </a:lnTo>
                  <a:lnTo>
                    <a:pt x="143890" y="77267"/>
                  </a:lnTo>
                  <a:lnTo>
                    <a:pt x="213032" y="43718"/>
                  </a:lnTo>
                  <a:lnTo>
                    <a:pt x="215385" y="41850"/>
                  </a:lnTo>
                  <a:lnTo>
                    <a:pt x="215731" y="39498"/>
                  </a:lnTo>
                  <a:lnTo>
                    <a:pt x="213239" y="36385"/>
                  </a:lnTo>
                  <a:lnTo>
                    <a:pt x="208948" y="33411"/>
                  </a:lnTo>
                  <a:lnTo>
                    <a:pt x="184724" y="19507"/>
                  </a:lnTo>
                  <a:lnTo>
                    <a:pt x="174689" y="14665"/>
                  </a:lnTo>
                  <a:lnTo>
                    <a:pt x="164099" y="12105"/>
                  </a:lnTo>
                  <a:lnTo>
                    <a:pt x="152749" y="12797"/>
                  </a:lnTo>
                  <a:lnTo>
                    <a:pt x="149288" y="14665"/>
                  </a:lnTo>
                  <a:lnTo>
                    <a:pt x="140775" y="20821"/>
                  </a:lnTo>
                  <a:lnTo>
                    <a:pt x="138630" y="21790"/>
                  </a:lnTo>
                  <a:lnTo>
                    <a:pt x="138145" y="20545"/>
                  </a:lnTo>
                  <a:lnTo>
                    <a:pt x="138145" y="18608"/>
                  </a:lnTo>
                  <a:cubicBezTo>
                    <a:pt x="138145" y="18608"/>
                    <a:pt x="138076" y="16602"/>
                    <a:pt x="138076" y="16602"/>
                  </a:cubicBezTo>
                  <a:lnTo>
                    <a:pt x="137107" y="15011"/>
                  </a:lnTo>
                  <a:lnTo>
                    <a:pt x="134269" y="14250"/>
                  </a:lnTo>
                  <a:lnTo>
                    <a:pt x="131224" y="15287"/>
                  </a:lnTo>
                  <a:lnTo>
                    <a:pt x="128387" y="17017"/>
                  </a:lnTo>
                  <a:lnTo>
                    <a:pt x="126172" y="18608"/>
                  </a:lnTo>
                  <a:lnTo>
                    <a:pt x="126449" y="17155"/>
                  </a:lnTo>
                  <a:lnTo>
                    <a:pt x="127210" y="15841"/>
                  </a:lnTo>
                  <a:lnTo>
                    <a:pt x="129563" y="13558"/>
                  </a:lnTo>
                  <a:lnTo>
                    <a:pt x="119181" y="11690"/>
                  </a:lnTo>
                  <a:lnTo>
                    <a:pt x="109077" y="8508"/>
                  </a:lnTo>
                  <a:lnTo>
                    <a:pt x="95788" y="1798"/>
                  </a:lnTo>
                  <a:lnTo>
                    <a:pt x="91151" y="277"/>
                  </a:lnTo>
                  <a:lnTo>
                    <a:pt x="85683" y="0"/>
                  </a:lnTo>
                  <a:lnTo>
                    <a:pt x="8568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A3FF7AA9-509F-8C1F-8921-9909F22BB466}"/>
                </a:ext>
              </a:extLst>
            </p:cNvPr>
            <p:cNvSpPr/>
            <p:nvPr/>
          </p:nvSpPr>
          <p:spPr>
            <a:xfrm>
              <a:off x="3396356" y="3439845"/>
              <a:ext cx="185828" cy="196046"/>
            </a:xfrm>
            <a:custGeom>
              <a:avLst/>
              <a:gdLst>
                <a:gd name="connsiteX0" fmla="*/ 61944 w 139529"/>
                <a:gd name="connsiteY0" fmla="*/ 12036 h 147201"/>
                <a:gd name="connsiteX1" fmla="*/ 63190 w 139529"/>
                <a:gd name="connsiteY1" fmla="*/ 14250 h 147201"/>
                <a:gd name="connsiteX2" fmla="*/ 64159 w 139529"/>
                <a:gd name="connsiteY2" fmla="*/ 15426 h 147201"/>
                <a:gd name="connsiteX3" fmla="*/ 66097 w 139529"/>
                <a:gd name="connsiteY3" fmla="*/ 17086 h 147201"/>
                <a:gd name="connsiteX4" fmla="*/ 63397 w 139529"/>
                <a:gd name="connsiteY4" fmla="*/ 20475 h 147201"/>
                <a:gd name="connsiteX5" fmla="*/ 62844 w 139529"/>
                <a:gd name="connsiteY5" fmla="*/ 21306 h 147201"/>
                <a:gd name="connsiteX6" fmla="*/ 49763 w 139529"/>
                <a:gd name="connsiteY6" fmla="*/ 44133 h 147201"/>
                <a:gd name="connsiteX7" fmla="*/ 49348 w 139529"/>
                <a:gd name="connsiteY7" fmla="*/ 44963 h 147201"/>
                <a:gd name="connsiteX8" fmla="*/ 46164 w 139529"/>
                <a:gd name="connsiteY8" fmla="*/ 52710 h 147201"/>
                <a:gd name="connsiteX9" fmla="*/ 45887 w 139529"/>
                <a:gd name="connsiteY9" fmla="*/ 53609 h 147201"/>
                <a:gd name="connsiteX10" fmla="*/ 45610 w 139529"/>
                <a:gd name="connsiteY10" fmla="*/ 54716 h 147201"/>
                <a:gd name="connsiteX11" fmla="*/ 45402 w 139529"/>
                <a:gd name="connsiteY11" fmla="*/ 56653 h 147201"/>
                <a:gd name="connsiteX12" fmla="*/ 45402 w 139529"/>
                <a:gd name="connsiteY12" fmla="*/ 57898 h 147201"/>
                <a:gd name="connsiteX13" fmla="*/ 45679 w 139529"/>
                <a:gd name="connsiteY13" fmla="*/ 59628 h 147201"/>
                <a:gd name="connsiteX14" fmla="*/ 45887 w 139529"/>
                <a:gd name="connsiteY14" fmla="*/ 60319 h 147201"/>
                <a:gd name="connsiteX15" fmla="*/ 45887 w 139529"/>
                <a:gd name="connsiteY15" fmla="*/ 60527 h 147201"/>
                <a:gd name="connsiteX16" fmla="*/ 49624 w 139529"/>
                <a:gd name="connsiteY16" fmla="*/ 67583 h 147201"/>
                <a:gd name="connsiteX17" fmla="*/ 52739 w 139529"/>
                <a:gd name="connsiteY17" fmla="*/ 68343 h 147201"/>
                <a:gd name="connsiteX18" fmla="*/ 57514 w 139529"/>
                <a:gd name="connsiteY18" fmla="*/ 66407 h 147201"/>
                <a:gd name="connsiteX19" fmla="*/ 60283 w 139529"/>
                <a:gd name="connsiteY19" fmla="*/ 63778 h 147201"/>
                <a:gd name="connsiteX20" fmla="*/ 60421 w 139529"/>
                <a:gd name="connsiteY20" fmla="*/ 63640 h 147201"/>
                <a:gd name="connsiteX21" fmla="*/ 61183 w 139529"/>
                <a:gd name="connsiteY21" fmla="*/ 65161 h 147201"/>
                <a:gd name="connsiteX22" fmla="*/ 62359 w 139529"/>
                <a:gd name="connsiteY22" fmla="*/ 70350 h 147201"/>
                <a:gd name="connsiteX23" fmla="*/ 67965 w 139529"/>
                <a:gd name="connsiteY23" fmla="*/ 73255 h 147201"/>
                <a:gd name="connsiteX24" fmla="*/ 70180 w 139529"/>
                <a:gd name="connsiteY24" fmla="*/ 72909 h 147201"/>
                <a:gd name="connsiteX25" fmla="*/ 71910 w 139529"/>
                <a:gd name="connsiteY25" fmla="*/ 72356 h 147201"/>
                <a:gd name="connsiteX26" fmla="*/ 77378 w 139529"/>
                <a:gd name="connsiteY26" fmla="*/ 72840 h 147201"/>
                <a:gd name="connsiteX27" fmla="*/ 76547 w 139529"/>
                <a:gd name="connsiteY27" fmla="*/ 75607 h 147201"/>
                <a:gd name="connsiteX28" fmla="*/ 79800 w 139529"/>
                <a:gd name="connsiteY28" fmla="*/ 83562 h 147201"/>
                <a:gd name="connsiteX29" fmla="*/ 83192 w 139529"/>
                <a:gd name="connsiteY29" fmla="*/ 84461 h 147201"/>
                <a:gd name="connsiteX30" fmla="*/ 88244 w 139529"/>
                <a:gd name="connsiteY30" fmla="*/ 82247 h 147201"/>
                <a:gd name="connsiteX31" fmla="*/ 89698 w 139529"/>
                <a:gd name="connsiteY31" fmla="*/ 80656 h 147201"/>
                <a:gd name="connsiteX32" fmla="*/ 90113 w 139529"/>
                <a:gd name="connsiteY32" fmla="*/ 80172 h 147201"/>
                <a:gd name="connsiteX33" fmla="*/ 91012 w 139529"/>
                <a:gd name="connsiteY33" fmla="*/ 78996 h 147201"/>
                <a:gd name="connsiteX34" fmla="*/ 94404 w 139529"/>
                <a:gd name="connsiteY34" fmla="*/ 77613 h 147201"/>
                <a:gd name="connsiteX35" fmla="*/ 97380 w 139529"/>
                <a:gd name="connsiteY35" fmla="*/ 75261 h 147201"/>
                <a:gd name="connsiteX36" fmla="*/ 99871 w 139529"/>
                <a:gd name="connsiteY36" fmla="*/ 76644 h 147201"/>
                <a:gd name="connsiteX37" fmla="*/ 101948 w 139529"/>
                <a:gd name="connsiteY37" fmla="*/ 76990 h 147201"/>
                <a:gd name="connsiteX38" fmla="*/ 106585 w 139529"/>
                <a:gd name="connsiteY38" fmla="*/ 75192 h 147201"/>
                <a:gd name="connsiteX39" fmla="*/ 108315 w 139529"/>
                <a:gd name="connsiteY39" fmla="*/ 73670 h 147201"/>
                <a:gd name="connsiteX40" fmla="*/ 110322 w 139529"/>
                <a:gd name="connsiteY40" fmla="*/ 73531 h 147201"/>
                <a:gd name="connsiteX41" fmla="*/ 112191 w 139529"/>
                <a:gd name="connsiteY41" fmla="*/ 74154 h 147201"/>
                <a:gd name="connsiteX42" fmla="*/ 111291 w 139529"/>
                <a:gd name="connsiteY42" fmla="*/ 75261 h 147201"/>
                <a:gd name="connsiteX43" fmla="*/ 107762 w 139529"/>
                <a:gd name="connsiteY43" fmla="*/ 78028 h 147201"/>
                <a:gd name="connsiteX44" fmla="*/ 104232 w 139529"/>
                <a:gd name="connsiteY44" fmla="*/ 80241 h 147201"/>
                <a:gd name="connsiteX45" fmla="*/ 101325 w 139529"/>
                <a:gd name="connsiteY45" fmla="*/ 88335 h 147201"/>
                <a:gd name="connsiteX46" fmla="*/ 104509 w 139529"/>
                <a:gd name="connsiteY46" fmla="*/ 92139 h 147201"/>
                <a:gd name="connsiteX47" fmla="*/ 102571 w 139529"/>
                <a:gd name="connsiteY47" fmla="*/ 100509 h 147201"/>
                <a:gd name="connsiteX48" fmla="*/ 108108 w 139529"/>
                <a:gd name="connsiteY48" fmla="*/ 104452 h 147201"/>
                <a:gd name="connsiteX49" fmla="*/ 107208 w 139529"/>
                <a:gd name="connsiteY49" fmla="*/ 106458 h 147201"/>
                <a:gd name="connsiteX50" fmla="*/ 103747 w 139529"/>
                <a:gd name="connsiteY50" fmla="*/ 108464 h 147201"/>
                <a:gd name="connsiteX51" fmla="*/ 100841 w 139529"/>
                <a:gd name="connsiteY51" fmla="*/ 111508 h 147201"/>
                <a:gd name="connsiteX52" fmla="*/ 99595 w 139529"/>
                <a:gd name="connsiteY52" fmla="*/ 113306 h 147201"/>
                <a:gd name="connsiteX53" fmla="*/ 94888 w 139529"/>
                <a:gd name="connsiteY53" fmla="*/ 111508 h 147201"/>
                <a:gd name="connsiteX54" fmla="*/ 92258 w 139529"/>
                <a:gd name="connsiteY54" fmla="*/ 112061 h 147201"/>
                <a:gd name="connsiteX55" fmla="*/ 91289 w 139529"/>
                <a:gd name="connsiteY55" fmla="*/ 112476 h 147201"/>
                <a:gd name="connsiteX56" fmla="*/ 91082 w 139529"/>
                <a:gd name="connsiteY56" fmla="*/ 112476 h 147201"/>
                <a:gd name="connsiteX57" fmla="*/ 89421 w 139529"/>
                <a:gd name="connsiteY57" fmla="*/ 112199 h 147201"/>
                <a:gd name="connsiteX58" fmla="*/ 88590 w 139529"/>
                <a:gd name="connsiteY58" fmla="*/ 112130 h 147201"/>
                <a:gd name="connsiteX59" fmla="*/ 86237 w 139529"/>
                <a:gd name="connsiteY59" fmla="*/ 111992 h 147201"/>
                <a:gd name="connsiteX60" fmla="*/ 85822 w 139529"/>
                <a:gd name="connsiteY60" fmla="*/ 111992 h 147201"/>
                <a:gd name="connsiteX61" fmla="*/ 84645 w 139529"/>
                <a:gd name="connsiteY61" fmla="*/ 112061 h 147201"/>
                <a:gd name="connsiteX62" fmla="*/ 81877 w 139529"/>
                <a:gd name="connsiteY62" fmla="*/ 112545 h 147201"/>
                <a:gd name="connsiteX63" fmla="*/ 79385 w 139529"/>
                <a:gd name="connsiteY63" fmla="*/ 113514 h 147201"/>
                <a:gd name="connsiteX64" fmla="*/ 76132 w 139529"/>
                <a:gd name="connsiteY64" fmla="*/ 108326 h 147201"/>
                <a:gd name="connsiteX65" fmla="*/ 72533 w 139529"/>
                <a:gd name="connsiteY65" fmla="*/ 107288 h 147201"/>
                <a:gd name="connsiteX66" fmla="*/ 69765 w 139529"/>
                <a:gd name="connsiteY66" fmla="*/ 107842 h 147201"/>
                <a:gd name="connsiteX67" fmla="*/ 69419 w 139529"/>
                <a:gd name="connsiteY67" fmla="*/ 107980 h 147201"/>
                <a:gd name="connsiteX68" fmla="*/ 69350 w 139529"/>
                <a:gd name="connsiteY68" fmla="*/ 107980 h 147201"/>
                <a:gd name="connsiteX69" fmla="*/ 68242 w 139529"/>
                <a:gd name="connsiteY69" fmla="*/ 107980 h 147201"/>
                <a:gd name="connsiteX70" fmla="*/ 68035 w 139529"/>
                <a:gd name="connsiteY70" fmla="*/ 107980 h 147201"/>
                <a:gd name="connsiteX71" fmla="*/ 67273 w 139529"/>
                <a:gd name="connsiteY71" fmla="*/ 107980 h 147201"/>
                <a:gd name="connsiteX72" fmla="*/ 66304 w 139529"/>
                <a:gd name="connsiteY72" fmla="*/ 108118 h 147201"/>
                <a:gd name="connsiteX73" fmla="*/ 62359 w 139529"/>
                <a:gd name="connsiteY73" fmla="*/ 109917 h 147201"/>
                <a:gd name="connsiteX74" fmla="*/ 61529 w 139529"/>
                <a:gd name="connsiteY74" fmla="*/ 110678 h 147201"/>
                <a:gd name="connsiteX75" fmla="*/ 60283 w 139529"/>
                <a:gd name="connsiteY75" fmla="*/ 112199 h 147201"/>
                <a:gd name="connsiteX76" fmla="*/ 59798 w 139529"/>
                <a:gd name="connsiteY76" fmla="*/ 112960 h 147201"/>
                <a:gd name="connsiteX77" fmla="*/ 59176 w 139529"/>
                <a:gd name="connsiteY77" fmla="*/ 113237 h 147201"/>
                <a:gd name="connsiteX78" fmla="*/ 56684 w 139529"/>
                <a:gd name="connsiteY78" fmla="*/ 113790 h 147201"/>
                <a:gd name="connsiteX79" fmla="*/ 50939 w 139529"/>
                <a:gd name="connsiteY79" fmla="*/ 114136 h 147201"/>
                <a:gd name="connsiteX80" fmla="*/ 26992 w 139529"/>
                <a:gd name="connsiteY80" fmla="*/ 111508 h 147201"/>
                <a:gd name="connsiteX81" fmla="*/ 23670 w 139529"/>
                <a:gd name="connsiteY81" fmla="*/ 110193 h 147201"/>
                <a:gd name="connsiteX82" fmla="*/ 21109 w 139529"/>
                <a:gd name="connsiteY82" fmla="*/ 109709 h 147201"/>
                <a:gd name="connsiteX83" fmla="*/ 18064 w 139529"/>
                <a:gd name="connsiteY83" fmla="*/ 110401 h 147201"/>
                <a:gd name="connsiteX84" fmla="*/ 13012 w 139529"/>
                <a:gd name="connsiteY84" fmla="*/ 112891 h 147201"/>
                <a:gd name="connsiteX85" fmla="*/ 7959 w 139529"/>
                <a:gd name="connsiteY85" fmla="*/ 113721 h 147201"/>
                <a:gd name="connsiteX86" fmla="*/ 7198 w 139529"/>
                <a:gd name="connsiteY86" fmla="*/ 113514 h 147201"/>
                <a:gd name="connsiteX87" fmla="*/ 7198 w 139529"/>
                <a:gd name="connsiteY87" fmla="*/ 113514 h 147201"/>
                <a:gd name="connsiteX88" fmla="*/ 8305 w 139529"/>
                <a:gd name="connsiteY88" fmla="*/ 112476 h 147201"/>
                <a:gd name="connsiteX89" fmla="*/ 25401 w 139529"/>
                <a:gd name="connsiteY89" fmla="*/ 99471 h 147201"/>
                <a:gd name="connsiteX90" fmla="*/ 27615 w 139529"/>
                <a:gd name="connsiteY90" fmla="*/ 91378 h 147201"/>
                <a:gd name="connsiteX91" fmla="*/ 22701 w 139529"/>
                <a:gd name="connsiteY91" fmla="*/ 87159 h 147201"/>
                <a:gd name="connsiteX92" fmla="*/ 23186 w 139529"/>
                <a:gd name="connsiteY92" fmla="*/ 85844 h 147201"/>
                <a:gd name="connsiteX93" fmla="*/ 24639 w 139529"/>
                <a:gd name="connsiteY93" fmla="*/ 86398 h 147201"/>
                <a:gd name="connsiteX94" fmla="*/ 26439 w 139529"/>
                <a:gd name="connsiteY94" fmla="*/ 86882 h 147201"/>
                <a:gd name="connsiteX95" fmla="*/ 28307 w 139529"/>
                <a:gd name="connsiteY95" fmla="*/ 87159 h 147201"/>
                <a:gd name="connsiteX96" fmla="*/ 34398 w 139529"/>
                <a:gd name="connsiteY96" fmla="*/ 83562 h 147201"/>
                <a:gd name="connsiteX97" fmla="*/ 34329 w 139529"/>
                <a:gd name="connsiteY97" fmla="*/ 76852 h 147201"/>
                <a:gd name="connsiteX98" fmla="*/ 35228 w 139529"/>
                <a:gd name="connsiteY98" fmla="*/ 71595 h 147201"/>
                <a:gd name="connsiteX99" fmla="*/ 37997 w 139529"/>
                <a:gd name="connsiteY99" fmla="*/ 69381 h 147201"/>
                <a:gd name="connsiteX100" fmla="*/ 38828 w 139529"/>
                <a:gd name="connsiteY100" fmla="*/ 62740 h 147201"/>
                <a:gd name="connsiteX101" fmla="*/ 37443 w 139529"/>
                <a:gd name="connsiteY101" fmla="*/ 59282 h 147201"/>
                <a:gd name="connsiteX102" fmla="*/ 37651 w 139529"/>
                <a:gd name="connsiteY102" fmla="*/ 57345 h 147201"/>
                <a:gd name="connsiteX103" fmla="*/ 41734 w 139529"/>
                <a:gd name="connsiteY103" fmla="*/ 48352 h 147201"/>
                <a:gd name="connsiteX104" fmla="*/ 42011 w 139529"/>
                <a:gd name="connsiteY104" fmla="*/ 47661 h 147201"/>
                <a:gd name="connsiteX105" fmla="*/ 44849 w 139529"/>
                <a:gd name="connsiteY105" fmla="*/ 39152 h 147201"/>
                <a:gd name="connsiteX106" fmla="*/ 45749 w 139529"/>
                <a:gd name="connsiteY106" fmla="*/ 37769 h 147201"/>
                <a:gd name="connsiteX107" fmla="*/ 47548 w 139529"/>
                <a:gd name="connsiteY107" fmla="*/ 37077 h 147201"/>
                <a:gd name="connsiteX108" fmla="*/ 51908 w 139529"/>
                <a:gd name="connsiteY108" fmla="*/ 32097 h 147201"/>
                <a:gd name="connsiteX109" fmla="*/ 51493 w 139529"/>
                <a:gd name="connsiteY109" fmla="*/ 27946 h 147201"/>
                <a:gd name="connsiteX110" fmla="*/ 54123 w 139529"/>
                <a:gd name="connsiteY110" fmla="*/ 24695 h 147201"/>
                <a:gd name="connsiteX111" fmla="*/ 55576 w 139529"/>
                <a:gd name="connsiteY111" fmla="*/ 21167 h 147201"/>
                <a:gd name="connsiteX112" fmla="*/ 55646 w 139529"/>
                <a:gd name="connsiteY112" fmla="*/ 21167 h 147201"/>
                <a:gd name="connsiteX113" fmla="*/ 56891 w 139529"/>
                <a:gd name="connsiteY113" fmla="*/ 19507 h 147201"/>
                <a:gd name="connsiteX114" fmla="*/ 57930 w 139529"/>
                <a:gd name="connsiteY114" fmla="*/ 17778 h 147201"/>
                <a:gd name="connsiteX115" fmla="*/ 58137 w 139529"/>
                <a:gd name="connsiteY115" fmla="*/ 17363 h 147201"/>
                <a:gd name="connsiteX116" fmla="*/ 59729 w 139529"/>
                <a:gd name="connsiteY116" fmla="*/ 14111 h 147201"/>
                <a:gd name="connsiteX117" fmla="*/ 60006 w 139529"/>
                <a:gd name="connsiteY117" fmla="*/ 13696 h 147201"/>
                <a:gd name="connsiteX118" fmla="*/ 61736 w 139529"/>
                <a:gd name="connsiteY118" fmla="*/ 12244 h 147201"/>
                <a:gd name="connsiteX119" fmla="*/ 61736 w 139529"/>
                <a:gd name="connsiteY119" fmla="*/ 12244 h 147201"/>
                <a:gd name="connsiteX120" fmla="*/ 121881 w 139529"/>
                <a:gd name="connsiteY120" fmla="*/ 124720 h 147201"/>
                <a:gd name="connsiteX121" fmla="*/ 122988 w 139529"/>
                <a:gd name="connsiteY121" fmla="*/ 127210 h 147201"/>
                <a:gd name="connsiteX122" fmla="*/ 128110 w 139529"/>
                <a:gd name="connsiteY122" fmla="*/ 131222 h 147201"/>
                <a:gd name="connsiteX123" fmla="*/ 128110 w 139529"/>
                <a:gd name="connsiteY123" fmla="*/ 131568 h 147201"/>
                <a:gd name="connsiteX124" fmla="*/ 127902 w 139529"/>
                <a:gd name="connsiteY124" fmla="*/ 132052 h 147201"/>
                <a:gd name="connsiteX125" fmla="*/ 126933 w 139529"/>
                <a:gd name="connsiteY125" fmla="*/ 137517 h 147201"/>
                <a:gd name="connsiteX126" fmla="*/ 126795 w 139529"/>
                <a:gd name="connsiteY126" fmla="*/ 138001 h 147201"/>
                <a:gd name="connsiteX127" fmla="*/ 126587 w 139529"/>
                <a:gd name="connsiteY127" fmla="*/ 138001 h 147201"/>
                <a:gd name="connsiteX128" fmla="*/ 126449 w 139529"/>
                <a:gd name="connsiteY128" fmla="*/ 136549 h 147201"/>
                <a:gd name="connsiteX129" fmla="*/ 125549 w 139529"/>
                <a:gd name="connsiteY129" fmla="*/ 132052 h 147201"/>
                <a:gd name="connsiteX130" fmla="*/ 120566 w 139529"/>
                <a:gd name="connsiteY130" fmla="*/ 126726 h 147201"/>
                <a:gd name="connsiteX131" fmla="*/ 120220 w 139529"/>
                <a:gd name="connsiteY131" fmla="*/ 126657 h 147201"/>
                <a:gd name="connsiteX132" fmla="*/ 120427 w 139529"/>
                <a:gd name="connsiteY132" fmla="*/ 125688 h 147201"/>
                <a:gd name="connsiteX133" fmla="*/ 120496 w 139529"/>
                <a:gd name="connsiteY133" fmla="*/ 125204 h 147201"/>
                <a:gd name="connsiteX134" fmla="*/ 121881 w 139529"/>
                <a:gd name="connsiteY134" fmla="*/ 124720 h 147201"/>
                <a:gd name="connsiteX135" fmla="*/ 79039 w 139529"/>
                <a:gd name="connsiteY135" fmla="*/ 0 h 147201"/>
                <a:gd name="connsiteX136" fmla="*/ 77655 w 139529"/>
                <a:gd name="connsiteY136" fmla="*/ 554 h 147201"/>
                <a:gd name="connsiteX137" fmla="*/ 76617 w 139529"/>
                <a:gd name="connsiteY137" fmla="*/ 1591 h 147201"/>
                <a:gd name="connsiteX138" fmla="*/ 76271 w 139529"/>
                <a:gd name="connsiteY138" fmla="*/ 2075 h 147201"/>
                <a:gd name="connsiteX139" fmla="*/ 76063 w 139529"/>
                <a:gd name="connsiteY139" fmla="*/ 2421 h 147201"/>
                <a:gd name="connsiteX140" fmla="*/ 76271 w 139529"/>
                <a:gd name="connsiteY140" fmla="*/ 2905 h 147201"/>
                <a:gd name="connsiteX141" fmla="*/ 76132 w 139529"/>
                <a:gd name="connsiteY141" fmla="*/ 3320 h 147201"/>
                <a:gd name="connsiteX142" fmla="*/ 75094 w 139529"/>
                <a:gd name="connsiteY142" fmla="*/ 3735 h 147201"/>
                <a:gd name="connsiteX143" fmla="*/ 73641 w 139529"/>
                <a:gd name="connsiteY143" fmla="*/ 3528 h 147201"/>
                <a:gd name="connsiteX144" fmla="*/ 72672 w 139529"/>
                <a:gd name="connsiteY144" fmla="*/ 2698 h 147201"/>
                <a:gd name="connsiteX145" fmla="*/ 71910 w 139529"/>
                <a:gd name="connsiteY145" fmla="*/ 1729 h 147201"/>
                <a:gd name="connsiteX146" fmla="*/ 71080 w 139529"/>
                <a:gd name="connsiteY146" fmla="*/ 1176 h 147201"/>
                <a:gd name="connsiteX147" fmla="*/ 67342 w 139529"/>
                <a:gd name="connsiteY147" fmla="*/ 1868 h 147201"/>
                <a:gd name="connsiteX148" fmla="*/ 62498 w 139529"/>
                <a:gd name="connsiteY148" fmla="*/ 3874 h 147201"/>
                <a:gd name="connsiteX149" fmla="*/ 57791 w 139529"/>
                <a:gd name="connsiteY149" fmla="*/ 6572 h 147201"/>
                <a:gd name="connsiteX150" fmla="*/ 54746 w 139529"/>
                <a:gd name="connsiteY150" fmla="*/ 9131 h 147201"/>
                <a:gd name="connsiteX151" fmla="*/ 53708 w 139529"/>
                <a:gd name="connsiteY151" fmla="*/ 10791 h 147201"/>
                <a:gd name="connsiteX152" fmla="*/ 51978 w 139529"/>
                <a:gd name="connsiteY152" fmla="*/ 14388 h 147201"/>
                <a:gd name="connsiteX153" fmla="*/ 50939 w 139529"/>
                <a:gd name="connsiteY153" fmla="*/ 16118 h 147201"/>
                <a:gd name="connsiteX154" fmla="*/ 50317 w 139529"/>
                <a:gd name="connsiteY154" fmla="*/ 16740 h 147201"/>
                <a:gd name="connsiteX155" fmla="*/ 48655 w 139529"/>
                <a:gd name="connsiteY155" fmla="*/ 17847 h 147201"/>
                <a:gd name="connsiteX156" fmla="*/ 48102 w 139529"/>
                <a:gd name="connsiteY156" fmla="*/ 18400 h 147201"/>
                <a:gd name="connsiteX157" fmla="*/ 48102 w 139529"/>
                <a:gd name="connsiteY157" fmla="*/ 18815 h 147201"/>
                <a:gd name="connsiteX158" fmla="*/ 48725 w 139529"/>
                <a:gd name="connsiteY158" fmla="*/ 19922 h 147201"/>
                <a:gd name="connsiteX159" fmla="*/ 48725 w 139529"/>
                <a:gd name="connsiteY159" fmla="*/ 20475 h 147201"/>
                <a:gd name="connsiteX160" fmla="*/ 44295 w 139529"/>
                <a:gd name="connsiteY160" fmla="*/ 26009 h 147201"/>
                <a:gd name="connsiteX161" fmla="*/ 43119 w 139529"/>
                <a:gd name="connsiteY161" fmla="*/ 28845 h 147201"/>
                <a:gd name="connsiteX162" fmla="*/ 45126 w 139529"/>
                <a:gd name="connsiteY162" fmla="*/ 30852 h 147201"/>
                <a:gd name="connsiteX163" fmla="*/ 41181 w 139529"/>
                <a:gd name="connsiteY163" fmla="*/ 32304 h 147201"/>
                <a:gd name="connsiteX164" fmla="*/ 38620 w 139529"/>
                <a:gd name="connsiteY164" fmla="*/ 36385 h 147201"/>
                <a:gd name="connsiteX165" fmla="*/ 35505 w 139529"/>
                <a:gd name="connsiteY165" fmla="*/ 45724 h 147201"/>
                <a:gd name="connsiteX166" fmla="*/ 31007 w 139529"/>
                <a:gd name="connsiteY166" fmla="*/ 55685 h 147201"/>
                <a:gd name="connsiteX167" fmla="*/ 30453 w 139529"/>
                <a:gd name="connsiteY167" fmla="*/ 60389 h 147201"/>
                <a:gd name="connsiteX168" fmla="*/ 32460 w 139529"/>
                <a:gd name="connsiteY168" fmla="*/ 65438 h 147201"/>
                <a:gd name="connsiteX169" fmla="*/ 30245 w 139529"/>
                <a:gd name="connsiteY169" fmla="*/ 65300 h 147201"/>
                <a:gd name="connsiteX170" fmla="*/ 28515 w 139529"/>
                <a:gd name="connsiteY170" fmla="*/ 64539 h 147201"/>
                <a:gd name="connsiteX171" fmla="*/ 26854 w 139529"/>
                <a:gd name="connsiteY171" fmla="*/ 64539 h 147201"/>
                <a:gd name="connsiteX172" fmla="*/ 24778 w 139529"/>
                <a:gd name="connsiteY172" fmla="*/ 66614 h 147201"/>
                <a:gd name="connsiteX173" fmla="*/ 23739 w 139529"/>
                <a:gd name="connsiteY173" fmla="*/ 69243 h 147201"/>
                <a:gd name="connsiteX174" fmla="*/ 24086 w 139529"/>
                <a:gd name="connsiteY174" fmla="*/ 71595 h 147201"/>
                <a:gd name="connsiteX175" fmla="*/ 25677 w 139529"/>
                <a:gd name="connsiteY175" fmla="*/ 73116 h 147201"/>
                <a:gd name="connsiteX176" fmla="*/ 28584 w 139529"/>
                <a:gd name="connsiteY176" fmla="*/ 73324 h 147201"/>
                <a:gd name="connsiteX177" fmla="*/ 27200 w 139529"/>
                <a:gd name="connsiteY177" fmla="*/ 75053 h 147201"/>
                <a:gd name="connsiteX178" fmla="*/ 26439 w 139529"/>
                <a:gd name="connsiteY178" fmla="*/ 77059 h 147201"/>
                <a:gd name="connsiteX179" fmla="*/ 26646 w 139529"/>
                <a:gd name="connsiteY179" fmla="*/ 78927 h 147201"/>
                <a:gd name="connsiteX180" fmla="*/ 28377 w 139529"/>
                <a:gd name="connsiteY180" fmla="*/ 80449 h 147201"/>
                <a:gd name="connsiteX181" fmla="*/ 26577 w 139529"/>
                <a:gd name="connsiteY181" fmla="*/ 79965 h 147201"/>
                <a:gd name="connsiteX182" fmla="*/ 23116 w 139529"/>
                <a:gd name="connsiteY182" fmla="*/ 77751 h 147201"/>
                <a:gd name="connsiteX183" fmla="*/ 21179 w 139529"/>
                <a:gd name="connsiteY183" fmla="*/ 77474 h 147201"/>
                <a:gd name="connsiteX184" fmla="*/ 19448 w 139529"/>
                <a:gd name="connsiteY184" fmla="*/ 78235 h 147201"/>
                <a:gd name="connsiteX185" fmla="*/ 18341 w 139529"/>
                <a:gd name="connsiteY185" fmla="*/ 79688 h 147201"/>
                <a:gd name="connsiteX186" fmla="*/ 15157 w 139529"/>
                <a:gd name="connsiteY186" fmla="*/ 88265 h 147201"/>
                <a:gd name="connsiteX187" fmla="*/ 14050 w 139529"/>
                <a:gd name="connsiteY187" fmla="*/ 90617 h 147201"/>
                <a:gd name="connsiteX188" fmla="*/ 12666 w 139529"/>
                <a:gd name="connsiteY188" fmla="*/ 91862 h 147201"/>
                <a:gd name="connsiteX189" fmla="*/ 10659 w 139529"/>
                <a:gd name="connsiteY189" fmla="*/ 91862 h 147201"/>
                <a:gd name="connsiteX190" fmla="*/ 9828 w 139529"/>
                <a:gd name="connsiteY190" fmla="*/ 90687 h 147201"/>
                <a:gd name="connsiteX191" fmla="*/ 10036 w 139529"/>
                <a:gd name="connsiteY191" fmla="*/ 89095 h 147201"/>
                <a:gd name="connsiteX192" fmla="*/ 11281 w 139529"/>
                <a:gd name="connsiteY192" fmla="*/ 87574 h 147201"/>
                <a:gd name="connsiteX193" fmla="*/ 9136 w 139529"/>
                <a:gd name="connsiteY193" fmla="*/ 88750 h 147201"/>
                <a:gd name="connsiteX194" fmla="*/ 6921 w 139529"/>
                <a:gd name="connsiteY194" fmla="*/ 90272 h 147201"/>
                <a:gd name="connsiteX195" fmla="*/ 5122 w 139529"/>
                <a:gd name="connsiteY195" fmla="*/ 92139 h 147201"/>
                <a:gd name="connsiteX196" fmla="*/ 4014 w 139529"/>
                <a:gd name="connsiteY196" fmla="*/ 94214 h 147201"/>
                <a:gd name="connsiteX197" fmla="*/ 17303 w 139529"/>
                <a:gd name="connsiteY197" fmla="*/ 94629 h 147201"/>
                <a:gd name="connsiteX198" fmla="*/ 21317 w 139529"/>
                <a:gd name="connsiteY198" fmla="*/ 94214 h 147201"/>
                <a:gd name="connsiteX199" fmla="*/ 4014 w 139529"/>
                <a:gd name="connsiteY199" fmla="*/ 107357 h 147201"/>
                <a:gd name="connsiteX200" fmla="*/ 1454 w 139529"/>
                <a:gd name="connsiteY200" fmla="*/ 109640 h 147201"/>
                <a:gd name="connsiteX201" fmla="*/ 0 w 139529"/>
                <a:gd name="connsiteY201" fmla="*/ 112407 h 147201"/>
                <a:gd name="connsiteX202" fmla="*/ 1384 w 139529"/>
                <a:gd name="connsiteY202" fmla="*/ 119117 h 147201"/>
                <a:gd name="connsiteX203" fmla="*/ 7544 w 139529"/>
                <a:gd name="connsiteY203" fmla="*/ 121123 h 147201"/>
                <a:gd name="connsiteX204" fmla="*/ 15296 w 139529"/>
                <a:gd name="connsiteY204" fmla="*/ 119878 h 147201"/>
                <a:gd name="connsiteX205" fmla="*/ 21248 w 139529"/>
                <a:gd name="connsiteY205" fmla="*/ 116903 h 147201"/>
                <a:gd name="connsiteX206" fmla="*/ 25470 w 139529"/>
                <a:gd name="connsiteY206" fmla="*/ 118563 h 147201"/>
                <a:gd name="connsiteX207" fmla="*/ 50939 w 139529"/>
                <a:gd name="connsiteY207" fmla="*/ 121330 h 147201"/>
                <a:gd name="connsiteX208" fmla="*/ 57722 w 139529"/>
                <a:gd name="connsiteY208" fmla="*/ 120915 h 147201"/>
                <a:gd name="connsiteX209" fmla="*/ 61390 w 139529"/>
                <a:gd name="connsiteY209" fmla="*/ 120154 h 147201"/>
                <a:gd name="connsiteX210" fmla="*/ 64297 w 139529"/>
                <a:gd name="connsiteY210" fmla="*/ 118909 h 147201"/>
                <a:gd name="connsiteX211" fmla="*/ 65128 w 139529"/>
                <a:gd name="connsiteY211" fmla="*/ 118079 h 147201"/>
                <a:gd name="connsiteX212" fmla="*/ 66373 w 139529"/>
                <a:gd name="connsiteY212" fmla="*/ 116004 h 147201"/>
                <a:gd name="connsiteX213" fmla="*/ 67204 w 139529"/>
                <a:gd name="connsiteY213" fmla="*/ 115243 h 147201"/>
                <a:gd name="connsiteX214" fmla="*/ 68173 w 139529"/>
                <a:gd name="connsiteY214" fmla="*/ 115105 h 147201"/>
                <a:gd name="connsiteX215" fmla="*/ 69557 w 139529"/>
                <a:gd name="connsiteY215" fmla="*/ 115105 h 147201"/>
                <a:gd name="connsiteX216" fmla="*/ 71149 w 139529"/>
                <a:gd name="connsiteY216" fmla="*/ 115036 h 147201"/>
                <a:gd name="connsiteX217" fmla="*/ 72603 w 139529"/>
                <a:gd name="connsiteY217" fmla="*/ 114413 h 147201"/>
                <a:gd name="connsiteX218" fmla="*/ 72810 w 139529"/>
                <a:gd name="connsiteY218" fmla="*/ 118079 h 147201"/>
                <a:gd name="connsiteX219" fmla="*/ 71910 w 139529"/>
                <a:gd name="connsiteY219" fmla="*/ 120224 h 147201"/>
                <a:gd name="connsiteX220" fmla="*/ 69903 w 139529"/>
                <a:gd name="connsiteY220" fmla="*/ 121676 h 147201"/>
                <a:gd name="connsiteX221" fmla="*/ 66996 w 139529"/>
                <a:gd name="connsiteY221" fmla="*/ 123336 h 147201"/>
                <a:gd name="connsiteX222" fmla="*/ 74333 w 139529"/>
                <a:gd name="connsiteY222" fmla="*/ 123475 h 147201"/>
                <a:gd name="connsiteX223" fmla="*/ 78001 w 139529"/>
                <a:gd name="connsiteY223" fmla="*/ 124236 h 147201"/>
                <a:gd name="connsiteX224" fmla="*/ 79731 w 139529"/>
                <a:gd name="connsiteY224" fmla="*/ 124236 h 147201"/>
                <a:gd name="connsiteX225" fmla="*/ 81392 w 139529"/>
                <a:gd name="connsiteY225" fmla="*/ 123406 h 147201"/>
                <a:gd name="connsiteX226" fmla="*/ 82777 w 139529"/>
                <a:gd name="connsiteY226" fmla="*/ 121469 h 147201"/>
                <a:gd name="connsiteX227" fmla="*/ 82777 w 139529"/>
                <a:gd name="connsiteY227" fmla="*/ 120293 h 147201"/>
                <a:gd name="connsiteX228" fmla="*/ 83192 w 139529"/>
                <a:gd name="connsiteY228" fmla="*/ 119601 h 147201"/>
                <a:gd name="connsiteX229" fmla="*/ 85960 w 139529"/>
                <a:gd name="connsiteY229" fmla="*/ 119117 h 147201"/>
                <a:gd name="connsiteX230" fmla="*/ 88313 w 139529"/>
                <a:gd name="connsiteY230" fmla="*/ 119255 h 147201"/>
                <a:gd name="connsiteX231" fmla="*/ 90528 w 139529"/>
                <a:gd name="connsiteY231" fmla="*/ 119670 h 147201"/>
                <a:gd name="connsiteX232" fmla="*/ 92743 w 139529"/>
                <a:gd name="connsiteY232" fmla="*/ 119670 h 147201"/>
                <a:gd name="connsiteX233" fmla="*/ 95027 w 139529"/>
                <a:gd name="connsiteY233" fmla="*/ 118771 h 147201"/>
                <a:gd name="connsiteX234" fmla="*/ 93573 w 139529"/>
                <a:gd name="connsiteY234" fmla="*/ 120985 h 147201"/>
                <a:gd name="connsiteX235" fmla="*/ 91636 w 139529"/>
                <a:gd name="connsiteY235" fmla="*/ 122299 h 147201"/>
                <a:gd name="connsiteX236" fmla="*/ 89490 w 139529"/>
                <a:gd name="connsiteY236" fmla="*/ 123267 h 147201"/>
                <a:gd name="connsiteX237" fmla="*/ 87275 w 139529"/>
                <a:gd name="connsiteY237" fmla="*/ 124581 h 147201"/>
                <a:gd name="connsiteX238" fmla="*/ 85406 w 139529"/>
                <a:gd name="connsiteY238" fmla="*/ 126518 h 147201"/>
                <a:gd name="connsiteX239" fmla="*/ 82361 w 139529"/>
                <a:gd name="connsiteY239" fmla="*/ 131084 h 147201"/>
                <a:gd name="connsiteX240" fmla="*/ 80285 w 139529"/>
                <a:gd name="connsiteY240" fmla="*/ 132951 h 147201"/>
                <a:gd name="connsiteX241" fmla="*/ 72949 w 139529"/>
                <a:gd name="connsiteY241" fmla="*/ 136203 h 147201"/>
                <a:gd name="connsiteX242" fmla="*/ 70595 w 139529"/>
                <a:gd name="connsiteY242" fmla="*/ 138485 h 147201"/>
                <a:gd name="connsiteX243" fmla="*/ 73225 w 139529"/>
                <a:gd name="connsiteY243" fmla="*/ 140907 h 147201"/>
                <a:gd name="connsiteX244" fmla="*/ 77170 w 139529"/>
                <a:gd name="connsiteY244" fmla="*/ 141322 h 147201"/>
                <a:gd name="connsiteX245" fmla="*/ 81462 w 139529"/>
                <a:gd name="connsiteY245" fmla="*/ 140146 h 147201"/>
                <a:gd name="connsiteX246" fmla="*/ 85406 w 139529"/>
                <a:gd name="connsiteY246" fmla="*/ 138001 h 147201"/>
                <a:gd name="connsiteX247" fmla="*/ 87967 w 139529"/>
                <a:gd name="connsiteY247" fmla="*/ 135303 h 147201"/>
                <a:gd name="connsiteX248" fmla="*/ 90321 w 139529"/>
                <a:gd name="connsiteY248" fmla="*/ 130531 h 147201"/>
                <a:gd name="connsiteX249" fmla="*/ 91843 w 139529"/>
                <a:gd name="connsiteY249" fmla="*/ 128317 h 147201"/>
                <a:gd name="connsiteX250" fmla="*/ 93989 w 139529"/>
                <a:gd name="connsiteY250" fmla="*/ 126449 h 147201"/>
                <a:gd name="connsiteX251" fmla="*/ 96065 w 139529"/>
                <a:gd name="connsiteY251" fmla="*/ 125550 h 147201"/>
                <a:gd name="connsiteX252" fmla="*/ 97865 w 139529"/>
                <a:gd name="connsiteY252" fmla="*/ 124997 h 147201"/>
                <a:gd name="connsiteX253" fmla="*/ 99595 w 139529"/>
                <a:gd name="connsiteY253" fmla="*/ 124097 h 147201"/>
                <a:gd name="connsiteX254" fmla="*/ 101394 w 139529"/>
                <a:gd name="connsiteY254" fmla="*/ 122091 h 147201"/>
                <a:gd name="connsiteX255" fmla="*/ 99526 w 139529"/>
                <a:gd name="connsiteY255" fmla="*/ 126933 h 147201"/>
                <a:gd name="connsiteX256" fmla="*/ 102986 w 139529"/>
                <a:gd name="connsiteY256" fmla="*/ 122852 h 147201"/>
                <a:gd name="connsiteX257" fmla="*/ 105893 w 139529"/>
                <a:gd name="connsiteY257" fmla="*/ 116765 h 147201"/>
                <a:gd name="connsiteX258" fmla="*/ 108800 w 139529"/>
                <a:gd name="connsiteY258" fmla="*/ 113721 h 147201"/>
                <a:gd name="connsiteX259" fmla="*/ 112399 w 139529"/>
                <a:gd name="connsiteY259" fmla="*/ 118978 h 147201"/>
                <a:gd name="connsiteX260" fmla="*/ 113506 w 139529"/>
                <a:gd name="connsiteY260" fmla="*/ 122091 h 147201"/>
                <a:gd name="connsiteX261" fmla="*/ 113852 w 139529"/>
                <a:gd name="connsiteY261" fmla="*/ 124581 h 147201"/>
                <a:gd name="connsiteX262" fmla="*/ 113368 w 139529"/>
                <a:gd name="connsiteY262" fmla="*/ 126933 h 147201"/>
                <a:gd name="connsiteX263" fmla="*/ 112122 w 139529"/>
                <a:gd name="connsiteY263" fmla="*/ 129769 h 147201"/>
                <a:gd name="connsiteX264" fmla="*/ 109007 w 139529"/>
                <a:gd name="connsiteY264" fmla="*/ 135373 h 147201"/>
                <a:gd name="connsiteX265" fmla="*/ 107831 w 139529"/>
                <a:gd name="connsiteY265" fmla="*/ 138693 h 147201"/>
                <a:gd name="connsiteX266" fmla="*/ 108177 w 139529"/>
                <a:gd name="connsiteY266" fmla="*/ 141183 h 147201"/>
                <a:gd name="connsiteX267" fmla="*/ 112122 w 139529"/>
                <a:gd name="connsiteY267" fmla="*/ 141322 h 147201"/>
                <a:gd name="connsiteX268" fmla="*/ 118974 w 139529"/>
                <a:gd name="connsiteY268" fmla="*/ 133712 h 147201"/>
                <a:gd name="connsiteX269" fmla="*/ 119874 w 139529"/>
                <a:gd name="connsiteY269" fmla="*/ 138209 h 147201"/>
                <a:gd name="connsiteX270" fmla="*/ 119251 w 139529"/>
                <a:gd name="connsiteY270" fmla="*/ 143812 h 147201"/>
                <a:gd name="connsiteX271" fmla="*/ 119666 w 139529"/>
                <a:gd name="connsiteY271" fmla="*/ 146095 h 147201"/>
                <a:gd name="connsiteX272" fmla="*/ 121466 w 139529"/>
                <a:gd name="connsiteY272" fmla="*/ 147201 h 147201"/>
                <a:gd name="connsiteX273" fmla="*/ 122434 w 139529"/>
                <a:gd name="connsiteY273" fmla="*/ 146925 h 147201"/>
                <a:gd name="connsiteX274" fmla="*/ 124926 w 139529"/>
                <a:gd name="connsiteY274" fmla="*/ 145541 h 147201"/>
                <a:gd name="connsiteX275" fmla="*/ 126172 w 139529"/>
                <a:gd name="connsiteY275" fmla="*/ 145195 h 147201"/>
                <a:gd name="connsiteX276" fmla="*/ 126933 w 139529"/>
                <a:gd name="connsiteY276" fmla="*/ 145472 h 147201"/>
                <a:gd name="connsiteX277" fmla="*/ 127556 w 139529"/>
                <a:gd name="connsiteY277" fmla="*/ 146164 h 147201"/>
                <a:gd name="connsiteX278" fmla="*/ 128248 w 139529"/>
                <a:gd name="connsiteY278" fmla="*/ 146855 h 147201"/>
                <a:gd name="connsiteX279" fmla="*/ 129286 w 139529"/>
                <a:gd name="connsiteY279" fmla="*/ 146994 h 147201"/>
                <a:gd name="connsiteX280" fmla="*/ 131501 w 139529"/>
                <a:gd name="connsiteY280" fmla="*/ 145541 h 147201"/>
                <a:gd name="connsiteX281" fmla="*/ 133024 w 139529"/>
                <a:gd name="connsiteY281" fmla="*/ 142705 h 147201"/>
                <a:gd name="connsiteX282" fmla="*/ 134062 w 139529"/>
                <a:gd name="connsiteY282" fmla="*/ 139523 h 147201"/>
                <a:gd name="connsiteX283" fmla="*/ 135169 w 139529"/>
                <a:gd name="connsiteY283" fmla="*/ 133643 h 147201"/>
                <a:gd name="connsiteX284" fmla="*/ 135584 w 139529"/>
                <a:gd name="connsiteY284" fmla="*/ 132121 h 147201"/>
                <a:gd name="connsiteX285" fmla="*/ 138491 w 139529"/>
                <a:gd name="connsiteY285" fmla="*/ 126311 h 147201"/>
                <a:gd name="connsiteX286" fmla="*/ 139184 w 139529"/>
                <a:gd name="connsiteY286" fmla="*/ 124305 h 147201"/>
                <a:gd name="connsiteX287" fmla="*/ 139529 w 139529"/>
                <a:gd name="connsiteY287" fmla="*/ 122160 h 147201"/>
                <a:gd name="connsiteX288" fmla="*/ 137453 w 139529"/>
                <a:gd name="connsiteY288" fmla="*/ 116350 h 147201"/>
                <a:gd name="connsiteX289" fmla="*/ 135723 w 139529"/>
                <a:gd name="connsiteY289" fmla="*/ 118563 h 147201"/>
                <a:gd name="connsiteX290" fmla="*/ 133439 w 139529"/>
                <a:gd name="connsiteY290" fmla="*/ 123267 h 147201"/>
                <a:gd name="connsiteX291" fmla="*/ 129702 w 139529"/>
                <a:gd name="connsiteY291" fmla="*/ 124789 h 147201"/>
                <a:gd name="connsiteX292" fmla="*/ 127971 w 139529"/>
                <a:gd name="connsiteY292" fmla="*/ 120846 h 147201"/>
                <a:gd name="connsiteX293" fmla="*/ 130186 w 139529"/>
                <a:gd name="connsiteY293" fmla="*/ 114620 h 147201"/>
                <a:gd name="connsiteX294" fmla="*/ 133370 w 139529"/>
                <a:gd name="connsiteY294" fmla="*/ 108602 h 147201"/>
                <a:gd name="connsiteX295" fmla="*/ 134477 w 139529"/>
                <a:gd name="connsiteY295" fmla="*/ 105490 h 147201"/>
                <a:gd name="connsiteX296" fmla="*/ 132816 w 139529"/>
                <a:gd name="connsiteY296" fmla="*/ 105766 h 147201"/>
                <a:gd name="connsiteX297" fmla="*/ 130117 w 139529"/>
                <a:gd name="connsiteY297" fmla="*/ 107288 h 147201"/>
                <a:gd name="connsiteX298" fmla="*/ 127418 w 139529"/>
                <a:gd name="connsiteY298" fmla="*/ 109087 h 147201"/>
                <a:gd name="connsiteX299" fmla="*/ 125826 w 139529"/>
                <a:gd name="connsiteY299" fmla="*/ 110332 h 147201"/>
                <a:gd name="connsiteX300" fmla="*/ 124165 w 139529"/>
                <a:gd name="connsiteY300" fmla="*/ 112684 h 147201"/>
                <a:gd name="connsiteX301" fmla="*/ 122504 w 139529"/>
                <a:gd name="connsiteY301" fmla="*/ 115727 h 147201"/>
                <a:gd name="connsiteX302" fmla="*/ 120496 w 139529"/>
                <a:gd name="connsiteY302" fmla="*/ 118287 h 147201"/>
                <a:gd name="connsiteX303" fmla="*/ 117866 w 139529"/>
                <a:gd name="connsiteY303" fmla="*/ 119255 h 147201"/>
                <a:gd name="connsiteX304" fmla="*/ 115375 w 139529"/>
                <a:gd name="connsiteY304" fmla="*/ 118425 h 147201"/>
                <a:gd name="connsiteX305" fmla="*/ 114960 w 139529"/>
                <a:gd name="connsiteY305" fmla="*/ 116696 h 147201"/>
                <a:gd name="connsiteX306" fmla="*/ 115721 w 139529"/>
                <a:gd name="connsiteY306" fmla="*/ 114620 h 147201"/>
                <a:gd name="connsiteX307" fmla="*/ 118005 w 139529"/>
                <a:gd name="connsiteY307" fmla="*/ 110332 h 147201"/>
                <a:gd name="connsiteX308" fmla="*/ 118351 w 139529"/>
                <a:gd name="connsiteY308" fmla="*/ 109225 h 147201"/>
                <a:gd name="connsiteX309" fmla="*/ 117244 w 139529"/>
                <a:gd name="connsiteY309" fmla="*/ 108879 h 147201"/>
                <a:gd name="connsiteX310" fmla="*/ 114268 w 139529"/>
                <a:gd name="connsiteY310" fmla="*/ 108741 h 147201"/>
                <a:gd name="connsiteX311" fmla="*/ 119458 w 139529"/>
                <a:gd name="connsiteY311" fmla="*/ 107150 h 147201"/>
                <a:gd name="connsiteX312" fmla="*/ 120912 w 139529"/>
                <a:gd name="connsiteY312" fmla="*/ 105697 h 147201"/>
                <a:gd name="connsiteX313" fmla="*/ 119666 w 139529"/>
                <a:gd name="connsiteY313" fmla="*/ 103414 h 147201"/>
                <a:gd name="connsiteX314" fmla="*/ 122919 w 139529"/>
                <a:gd name="connsiteY314" fmla="*/ 101547 h 147201"/>
                <a:gd name="connsiteX315" fmla="*/ 128317 w 139529"/>
                <a:gd name="connsiteY315" fmla="*/ 97742 h 147201"/>
                <a:gd name="connsiteX316" fmla="*/ 132262 w 139529"/>
                <a:gd name="connsiteY316" fmla="*/ 93523 h 147201"/>
                <a:gd name="connsiteX317" fmla="*/ 131155 w 139529"/>
                <a:gd name="connsiteY317" fmla="*/ 90410 h 147201"/>
                <a:gd name="connsiteX318" fmla="*/ 129217 w 139529"/>
                <a:gd name="connsiteY318" fmla="*/ 90963 h 147201"/>
                <a:gd name="connsiteX319" fmla="*/ 120843 w 139529"/>
                <a:gd name="connsiteY319" fmla="*/ 95598 h 147201"/>
                <a:gd name="connsiteX320" fmla="*/ 120220 w 139529"/>
                <a:gd name="connsiteY320" fmla="*/ 95598 h 147201"/>
                <a:gd name="connsiteX321" fmla="*/ 118420 w 139529"/>
                <a:gd name="connsiteY321" fmla="*/ 95044 h 147201"/>
                <a:gd name="connsiteX322" fmla="*/ 117451 w 139529"/>
                <a:gd name="connsiteY322" fmla="*/ 95044 h 147201"/>
                <a:gd name="connsiteX323" fmla="*/ 116828 w 139529"/>
                <a:gd name="connsiteY323" fmla="*/ 95390 h 147201"/>
                <a:gd name="connsiteX324" fmla="*/ 115790 w 139529"/>
                <a:gd name="connsiteY324" fmla="*/ 96220 h 147201"/>
                <a:gd name="connsiteX325" fmla="*/ 115167 w 139529"/>
                <a:gd name="connsiteY325" fmla="*/ 96497 h 147201"/>
                <a:gd name="connsiteX326" fmla="*/ 109146 w 139529"/>
                <a:gd name="connsiteY326" fmla="*/ 98088 h 147201"/>
                <a:gd name="connsiteX327" fmla="*/ 114129 w 139529"/>
                <a:gd name="connsiteY327" fmla="*/ 94491 h 147201"/>
                <a:gd name="connsiteX328" fmla="*/ 115998 w 139529"/>
                <a:gd name="connsiteY328" fmla="*/ 92623 h 147201"/>
                <a:gd name="connsiteX329" fmla="*/ 117797 w 139529"/>
                <a:gd name="connsiteY329" fmla="*/ 89718 h 147201"/>
                <a:gd name="connsiteX330" fmla="*/ 115167 w 139529"/>
                <a:gd name="connsiteY330" fmla="*/ 89303 h 147201"/>
                <a:gd name="connsiteX331" fmla="*/ 113160 w 139529"/>
                <a:gd name="connsiteY331" fmla="*/ 88819 h 147201"/>
                <a:gd name="connsiteX332" fmla="*/ 112745 w 139529"/>
                <a:gd name="connsiteY332" fmla="*/ 87781 h 147201"/>
                <a:gd name="connsiteX333" fmla="*/ 114613 w 139529"/>
                <a:gd name="connsiteY333" fmla="*/ 85844 h 147201"/>
                <a:gd name="connsiteX334" fmla="*/ 108177 w 139529"/>
                <a:gd name="connsiteY334" fmla="*/ 86536 h 147201"/>
                <a:gd name="connsiteX335" fmla="*/ 111983 w 139529"/>
                <a:gd name="connsiteY335" fmla="*/ 84184 h 147201"/>
                <a:gd name="connsiteX336" fmla="*/ 116413 w 139529"/>
                <a:gd name="connsiteY336" fmla="*/ 80726 h 147201"/>
                <a:gd name="connsiteX337" fmla="*/ 119804 w 139529"/>
                <a:gd name="connsiteY337" fmla="*/ 76644 h 147201"/>
                <a:gd name="connsiteX338" fmla="*/ 120496 w 139529"/>
                <a:gd name="connsiteY338" fmla="*/ 72494 h 147201"/>
                <a:gd name="connsiteX339" fmla="*/ 117174 w 139529"/>
                <a:gd name="connsiteY339" fmla="*/ 68897 h 147201"/>
                <a:gd name="connsiteX340" fmla="*/ 111499 w 139529"/>
                <a:gd name="connsiteY340" fmla="*/ 67029 h 147201"/>
                <a:gd name="connsiteX341" fmla="*/ 105754 w 139529"/>
                <a:gd name="connsiteY341" fmla="*/ 67375 h 147201"/>
                <a:gd name="connsiteX342" fmla="*/ 102294 w 139529"/>
                <a:gd name="connsiteY342" fmla="*/ 70488 h 147201"/>
                <a:gd name="connsiteX343" fmla="*/ 101948 w 139529"/>
                <a:gd name="connsiteY343" fmla="*/ 69035 h 147201"/>
                <a:gd name="connsiteX344" fmla="*/ 101740 w 139529"/>
                <a:gd name="connsiteY344" fmla="*/ 67513 h 147201"/>
                <a:gd name="connsiteX345" fmla="*/ 101740 w 139529"/>
                <a:gd name="connsiteY345" fmla="*/ 65992 h 147201"/>
                <a:gd name="connsiteX346" fmla="*/ 101810 w 139529"/>
                <a:gd name="connsiteY346" fmla="*/ 64470 h 147201"/>
                <a:gd name="connsiteX347" fmla="*/ 98972 w 139529"/>
                <a:gd name="connsiteY347" fmla="*/ 65922 h 147201"/>
                <a:gd name="connsiteX348" fmla="*/ 90459 w 139529"/>
                <a:gd name="connsiteY348" fmla="*/ 72563 h 147201"/>
                <a:gd name="connsiteX349" fmla="*/ 89282 w 139529"/>
                <a:gd name="connsiteY349" fmla="*/ 71526 h 147201"/>
                <a:gd name="connsiteX350" fmla="*/ 87137 w 139529"/>
                <a:gd name="connsiteY350" fmla="*/ 73531 h 147201"/>
                <a:gd name="connsiteX351" fmla="*/ 84922 w 139529"/>
                <a:gd name="connsiteY351" fmla="*/ 76368 h 147201"/>
                <a:gd name="connsiteX352" fmla="*/ 83469 w 139529"/>
                <a:gd name="connsiteY352" fmla="*/ 77959 h 147201"/>
                <a:gd name="connsiteX353" fmla="*/ 84438 w 139529"/>
                <a:gd name="connsiteY353" fmla="*/ 74777 h 147201"/>
                <a:gd name="connsiteX354" fmla="*/ 85960 w 139529"/>
                <a:gd name="connsiteY354" fmla="*/ 71041 h 147201"/>
                <a:gd name="connsiteX355" fmla="*/ 86721 w 139529"/>
                <a:gd name="connsiteY355" fmla="*/ 67513 h 147201"/>
                <a:gd name="connsiteX356" fmla="*/ 85268 w 139529"/>
                <a:gd name="connsiteY356" fmla="*/ 64677 h 147201"/>
                <a:gd name="connsiteX357" fmla="*/ 84991 w 139529"/>
                <a:gd name="connsiteY357" fmla="*/ 67237 h 147201"/>
                <a:gd name="connsiteX358" fmla="*/ 84161 w 139529"/>
                <a:gd name="connsiteY358" fmla="*/ 68551 h 147201"/>
                <a:gd name="connsiteX359" fmla="*/ 83192 w 139529"/>
                <a:gd name="connsiteY359" fmla="*/ 68205 h 147201"/>
                <a:gd name="connsiteX360" fmla="*/ 82984 w 139529"/>
                <a:gd name="connsiteY360" fmla="*/ 65646 h 147201"/>
                <a:gd name="connsiteX361" fmla="*/ 80769 w 139529"/>
                <a:gd name="connsiteY361" fmla="*/ 66268 h 147201"/>
                <a:gd name="connsiteX362" fmla="*/ 78901 w 139529"/>
                <a:gd name="connsiteY362" fmla="*/ 66407 h 147201"/>
                <a:gd name="connsiteX363" fmla="*/ 71495 w 139529"/>
                <a:gd name="connsiteY363" fmla="*/ 65784 h 147201"/>
                <a:gd name="connsiteX364" fmla="*/ 70872 w 139529"/>
                <a:gd name="connsiteY364" fmla="*/ 65922 h 147201"/>
                <a:gd name="connsiteX365" fmla="*/ 68242 w 139529"/>
                <a:gd name="connsiteY365" fmla="*/ 66822 h 147201"/>
                <a:gd name="connsiteX366" fmla="*/ 70734 w 139529"/>
                <a:gd name="connsiteY366" fmla="*/ 63570 h 147201"/>
                <a:gd name="connsiteX367" fmla="*/ 71772 w 139529"/>
                <a:gd name="connsiteY367" fmla="*/ 60734 h 147201"/>
                <a:gd name="connsiteX368" fmla="*/ 70734 w 139529"/>
                <a:gd name="connsiteY368" fmla="*/ 59697 h 147201"/>
                <a:gd name="connsiteX369" fmla="*/ 67204 w 139529"/>
                <a:gd name="connsiteY369" fmla="*/ 61772 h 147201"/>
                <a:gd name="connsiteX370" fmla="*/ 69972 w 139529"/>
                <a:gd name="connsiteY370" fmla="*/ 59420 h 147201"/>
                <a:gd name="connsiteX371" fmla="*/ 79108 w 139529"/>
                <a:gd name="connsiteY371" fmla="*/ 52987 h 147201"/>
                <a:gd name="connsiteX372" fmla="*/ 80285 w 139529"/>
                <a:gd name="connsiteY372" fmla="*/ 50497 h 147201"/>
                <a:gd name="connsiteX373" fmla="*/ 79454 w 139529"/>
                <a:gd name="connsiteY373" fmla="*/ 50635 h 147201"/>
                <a:gd name="connsiteX374" fmla="*/ 70388 w 139529"/>
                <a:gd name="connsiteY374" fmla="*/ 50289 h 147201"/>
                <a:gd name="connsiteX375" fmla="*/ 68796 w 139529"/>
                <a:gd name="connsiteY375" fmla="*/ 50704 h 147201"/>
                <a:gd name="connsiteX376" fmla="*/ 66789 w 139529"/>
                <a:gd name="connsiteY376" fmla="*/ 52019 h 147201"/>
                <a:gd name="connsiteX377" fmla="*/ 67896 w 139529"/>
                <a:gd name="connsiteY377" fmla="*/ 48837 h 147201"/>
                <a:gd name="connsiteX378" fmla="*/ 67204 w 139529"/>
                <a:gd name="connsiteY378" fmla="*/ 47730 h 147201"/>
                <a:gd name="connsiteX379" fmla="*/ 65405 w 139529"/>
                <a:gd name="connsiteY379" fmla="*/ 48352 h 147201"/>
                <a:gd name="connsiteX380" fmla="*/ 63190 w 139529"/>
                <a:gd name="connsiteY380" fmla="*/ 50428 h 147201"/>
                <a:gd name="connsiteX381" fmla="*/ 55784 w 139529"/>
                <a:gd name="connsiteY381" fmla="*/ 59351 h 147201"/>
                <a:gd name="connsiteX382" fmla="*/ 53016 w 139529"/>
                <a:gd name="connsiteY382" fmla="*/ 61980 h 147201"/>
                <a:gd name="connsiteX383" fmla="*/ 53223 w 139529"/>
                <a:gd name="connsiteY383" fmla="*/ 60596 h 147201"/>
                <a:gd name="connsiteX384" fmla="*/ 52946 w 139529"/>
                <a:gd name="connsiteY384" fmla="*/ 59420 h 147201"/>
                <a:gd name="connsiteX385" fmla="*/ 52600 w 139529"/>
                <a:gd name="connsiteY385" fmla="*/ 58313 h 147201"/>
                <a:gd name="connsiteX386" fmla="*/ 52600 w 139529"/>
                <a:gd name="connsiteY386" fmla="*/ 57068 h 147201"/>
                <a:gd name="connsiteX387" fmla="*/ 52877 w 139529"/>
                <a:gd name="connsiteY387" fmla="*/ 55962 h 147201"/>
                <a:gd name="connsiteX388" fmla="*/ 56061 w 139529"/>
                <a:gd name="connsiteY388" fmla="*/ 48214 h 147201"/>
                <a:gd name="connsiteX389" fmla="*/ 69142 w 139529"/>
                <a:gd name="connsiteY389" fmla="*/ 25387 h 147201"/>
                <a:gd name="connsiteX390" fmla="*/ 73502 w 139529"/>
                <a:gd name="connsiteY390" fmla="*/ 19853 h 147201"/>
                <a:gd name="connsiteX391" fmla="*/ 74956 w 139529"/>
                <a:gd name="connsiteY391" fmla="*/ 16463 h 147201"/>
                <a:gd name="connsiteX392" fmla="*/ 74056 w 139529"/>
                <a:gd name="connsiteY392" fmla="*/ 13143 h 147201"/>
                <a:gd name="connsiteX393" fmla="*/ 72187 w 139529"/>
                <a:gd name="connsiteY393" fmla="*/ 12313 h 147201"/>
                <a:gd name="connsiteX394" fmla="*/ 69765 w 139529"/>
                <a:gd name="connsiteY394" fmla="*/ 11621 h 147201"/>
                <a:gd name="connsiteX395" fmla="*/ 68796 w 139529"/>
                <a:gd name="connsiteY395" fmla="*/ 10445 h 147201"/>
                <a:gd name="connsiteX396" fmla="*/ 71288 w 139529"/>
                <a:gd name="connsiteY396" fmla="*/ 8301 h 147201"/>
                <a:gd name="connsiteX397" fmla="*/ 78209 w 139529"/>
                <a:gd name="connsiteY397" fmla="*/ 6502 h 147201"/>
                <a:gd name="connsiteX398" fmla="*/ 81462 w 139529"/>
                <a:gd name="connsiteY398" fmla="*/ 4496 h 147201"/>
                <a:gd name="connsiteX399" fmla="*/ 80977 w 139529"/>
                <a:gd name="connsiteY399" fmla="*/ 1176 h 147201"/>
                <a:gd name="connsiteX400" fmla="*/ 79524 w 139529"/>
                <a:gd name="connsiteY400" fmla="*/ 346 h 147201"/>
                <a:gd name="connsiteX401" fmla="*/ 79524 w 139529"/>
                <a:gd name="connsiteY401" fmla="*/ 346 h 14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Lst>
              <a:rect l="l" t="t" r="r" b="b"/>
              <a:pathLst>
                <a:path w="139529" h="147201">
                  <a:moveTo>
                    <a:pt x="61944" y="12036"/>
                  </a:moveTo>
                  <a:cubicBezTo>
                    <a:pt x="62221" y="12797"/>
                    <a:pt x="62636" y="13558"/>
                    <a:pt x="63190" y="14250"/>
                  </a:cubicBezTo>
                  <a:lnTo>
                    <a:pt x="64159" y="15426"/>
                  </a:lnTo>
                  <a:cubicBezTo>
                    <a:pt x="64712" y="16118"/>
                    <a:pt x="65405" y="16671"/>
                    <a:pt x="66097" y="17086"/>
                  </a:cubicBezTo>
                  <a:lnTo>
                    <a:pt x="63397" y="20475"/>
                  </a:lnTo>
                  <a:cubicBezTo>
                    <a:pt x="63397" y="20475"/>
                    <a:pt x="62982" y="21029"/>
                    <a:pt x="62844" y="21306"/>
                  </a:cubicBezTo>
                  <a:lnTo>
                    <a:pt x="49763" y="44133"/>
                  </a:lnTo>
                  <a:cubicBezTo>
                    <a:pt x="49763" y="44133"/>
                    <a:pt x="49486" y="44686"/>
                    <a:pt x="49348" y="44963"/>
                  </a:cubicBezTo>
                  <a:lnTo>
                    <a:pt x="46164" y="52710"/>
                  </a:lnTo>
                  <a:cubicBezTo>
                    <a:pt x="46164" y="52710"/>
                    <a:pt x="45956" y="53333"/>
                    <a:pt x="45887" y="53609"/>
                  </a:cubicBezTo>
                  <a:lnTo>
                    <a:pt x="45610" y="54716"/>
                  </a:lnTo>
                  <a:cubicBezTo>
                    <a:pt x="45472" y="55339"/>
                    <a:pt x="45402" y="56031"/>
                    <a:pt x="45402" y="56653"/>
                  </a:cubicBezTo>
                  <a:lnTo>
                    <a:pt x="45402" y="57898"/>
                  </a:lnTo>
                  <a:cubicBezTo>
                    <a:pt x="45402" y="58452"/>
                    <a:pt x="45541" y="59074"/>
                    <a:pt x="45679" y="59628"/>
                  </a:cubicBezTo>
                  <a:lnTo>
                    <a:pt x="45887" y="60319"/>
                  </a:lnTo>
                  <a:lnTo>
                    <a:pt x="45887" y="60527"/>
                  </a:lnTo>
                  <a:cubicBezTo>
                    <a:pt x="45472" y="63432"/>
                    <a:pt x="46994" y="66268"/>
                    <a:pt x="49624" y="67583"/>
                  </a:cubicBezTo>
                  <a:cubicBezTo>
                    <a:pt x="50593" y="68067"/>
                    <a:pt x="51701" y="68343"/>
                    <a:pt x="52739" y="68343"/>
                  </a:cubicBezTo>
                  <a:cubicBezTo>
                    <a:pt x="54469" y="68343"/>
                    <a:pt x="56199" y="67652"/>
                    <a:pt x="57514" y="66407"/>
                  </a:cubicBezTo>
                  <a:lnTo>
                    <a:pt x="60283" y="63778"/>
                  </a:lnTo>
                  <a:cubicBezTo>
                    <a:pt x="60283" y="63778"/>
                    <a:pt x="60352" y="63709"/>
                    <a:pt x="60421" y="63640"/>
                  </a:cubicBezTo>
                  <a:cubicBezTo>
                    <a:pt x="60629" y="64193"/>
                    <a:pt x="60837" y="64677"/>
                    <a:pt x="61183" y="65161"/>
                  </a:cubicBezTo>
                  <a:cubicBezTo>
                    <a:pt x="60906" y="66960"/>
                    <a:pt x="61252" y="68828"/>
                    <a:pt x="62359" y="70350"/>
                  </a:cubicBezTo>
                  <a:cubicBezTo>
                    <a:pt x="63674" y="72217"/>
                    <a:pt x="65820" y="73255"/>
                    <a:pt x="67965" y="73255"/>
                  </a:cubicBezTo>
                  <a:cubicBezTo>
                    <a:pt x="68727" y="73255"/>
                    <a:pt x="69488" y="73116"/>
                    <a:pt x="70180" y="72909"/>
                  </a:cubicBezTo>
                  <a:lnTo>
                    <a:pt x="71910" y="72356"/>
                  </a:lnTo>
                  <a:lnTo>
                    <a:pt x="77378" y="72840"/>
                  </a:lnTo>
                  <a:lnTo>
                    <a:pt x="76547" y="75607"/>
                  </a:lnTo>
                  <a:cubicBezTo>
                    <a:pt x="75648" y="78650"/>
                    <a:pt x="76963" y="81971"/>
                    <a:pt x="79800" y="83562"/>
                  </a:cubicBezTo>
                  <a:cubicBezTo>
                    <a:pt x="80838" y="84184"/>
                    <a:pt x="82084" y="84461"/>
                    <a:pt x="83192" y="84461"/>
                  </a:cubicBezTo>
                  <a:cubicBezTo>
                    <a:pt x="85060" y="84461"/>
                    <a:pt x="86929" y="83700"/>
                    <a:pt x="88244" y="82247"/>
                  </a:cubicBezTo>
                  <a:lnTo>
                    <a:pt x="89698" y="80656"/>
                  </a:lnTo>
                  <a:cubicBezTo>
                    <a:pt x="89698" y="80656"/>
                    <a:pt x="89974" y="80311"/>
                    <a:pt x="90113" y="80172"/>
                  </a:cubicBezTo>
                  <a:lnTo>
                    <a:pt x="91012" y="78996"/>
                  </a:lnTo>
                  <a:cubicBezTo>
                    <a:pt x="92189" y="78858"/>
                    <a:pt x="93366" y="78374"/>
                    <a:pt x="94404" y="77613"/>
                  </a:cubicBezTo>
                  <a:lnTo>
                    <a:pt x="97380" y="75261"/>
                  </a:lnTo>
                  <a:cubicBezTo>
                    <a:pt x="98072" y="75883"/>
                    <a:pt x="98903" y="76368"/>
                    <a:pt x="99871" y="76644"/>
                  </a:cubicBezTo>
                  <a:cubicBezTo>
                    <a:pt x="100564" y="76852"/>
                    <a:pt x="101256" y="76990"/>
                    <a:pt x="101948" y="76990"/>
                  </a:cubicBezTo>
                  <a:cubicBezTo>
                    <a:pt x="103609" y="76990"/>
                    <a:pt x="105270" y="76368"/>
                    <a:pt x="106585" y="75192"/>
                  </a:cubicBezTo>
                  <a:lnTo>
                    <a:pt x="108315" y="73670"/>
                  </a:lnTo>
                  <a:lnTo>
                    <a:pt x="110322" y="73531"/>
                  </a:lnTo>
                  <a:lnTo>
                    <a:pt x="112191" y="74154"/>
                  </a:lnTo>
                  <a:lnTo>
                    <a:pt x="111291" y="75261"/>
                  </a:lnTo>
                  <a:lnTo>
                    <a:pt x="107762" y="78028"/>
                  </a:lnTo>
                  <a:lnTo>
                    <a:pt x="104232" y="80241"/>
                  </a:lnTo>
                  <a:cubicBezTo>
                    <a:pt x="101463" y="81971"/>
                    <a:pt x="100287" y="85291"/>
                    <a:pt x="101325" y="88335"/>
                  </a:cubicBezTo>
                  <a:cubicBezTo>
                    <a:pt x="101879" y="89995"/>
                    <a:pt x="103055" y="91309"/>
                    <a:pt x="104509" y="92139"/>
                  </a:cubicBezTo>
                  <a:cubicBezTo>
                    <a:pt x="102017" y="94145"/>
                    <a:pt x="101187" y="97604"/>
                    <a:pt x="102571" y="100509"/>
                  </a:cubicBezTo>
                  <a:cubicBezTo>
                    <a:pt x="103609" y="102723"/>
                    <a:pt x="105754" y="104175"/>
                    <a:pt x="108108" y="104452"/>
                  </a:cubicBezTo>
                  <a:cubicBezTo>
                    <a:pt x="107692" y="105075"/>
                    <a:pt x="107416" y="105766"/>
                    <a:pt x="107208" y="106458"/>
                  </a:cubicBezTo>
                  <a:cubicBezTo>
                    <a:pt x="105893" y="106735"/>
                    <a:pt x="104647" y="107426"/>
                    <a:pt x="103747" y="108464"/>
                  </a:cubicBezTo>
                  <a:lnTo>
                    <a:pt x="100841" y="111508"/>
                  </a:lnTo>
                  <a:cubicBezTo>
                    <a:pt x="100356" y="112061"/>
                    <a:pt x="99941" y="112684"/>
                    <a:pt x="99595" y="113306"/>
                  </a:cubicBezTo>
                  <a:cubicBezTo>
                    <a:pt x="98280" y="112130"/>
                    <a:pt x="96619" y="111508"/>
                    <a:pt x="94888" y="111508"/>
                  </a:cubicBezTo>
                  <a:cubicBezTo>
                    <a:pt x="93989" y="111508"/>
                    <a:pt x="93089" y="111646"/>
                    <a:pt x="92258" y="112061"/>
                  </a:cubicBezTo>
                  <a:lnTo>
                    <a:pt x="91289" y="112476"/>
                  </a:lnTo>
                  <a:lnTo>
                    <a:pt x="91082" y="112476"/>
                  </a:lnTo>
                  <a:cubicBezTo>
                    <a:pt x="91082" y="112476"/>
                    <a:pt x="89421" y="112199"/>
                    <a:pt x="89421" y="112199"/>
                  </a:cubicBezTo>
                  <a:cubicBezTo>
                    <a:pt x="89144" y="112199"/>
                    <a:pt x="88867" y="112130"/>
                    <a:pt x="88590" y="112130"/>
                  </a:cubicBezTo>
                  <a:lnTo>
                    <a:pt x="86237" y="111992"/>
                  </a:lnTo>
                  <a:cubicBezTo>
                    <a:pt x="86237" y="111992"/>
                    <a:pt x="85960" y="111992"/>
                    <a:pt x="85822" y="111992"/>
                  </a:cubicBezTo>
                  <a:cubicBezTo>
                    <a:pt x="85406" y="111992"/>
                    <a:pt x="85060" y="111992"/>
                    <a:pt x="84645" y="112061"/>
                  </a:cubicBezTo>
                  <a:lnTo>
                    <a:pt x="81877" y="112545"/>
                  </a:lnTo>
                  <a:cubicBezTo>
                    <a:pt x="80977" y="112684"/>
                    <a:pt x="80147" y="113030"/>
                    <a:pt x="79385" y="113514"/>
                  </a:cubicBezTo>
                  <a:cubicBezTo>
                    <a:pt x="79177" y="111369"/>
                    <a:pt x="77932" y="109432"/>
                    <a:pt x="76132" y="108326"/>
                  </a:cubicBezTo>
                  <a:cubicBezTo>
                    <a:pt x="75025" y="107634"/>
                    <a:pt x="73779" y="107288"/>
                    <a:pt x="72533" y="107288"/>
                  </a:cubicBezTo>
                  <a:cubicBezTo>
                    <a:pt x="71564" y="107288"/>
                    <a:pt x="70665" y="107496"/>
                    <a:pt x="69765" y="107842"/>
                  </a:cubicBezTo>
                  <a:lnTo>
                    <a:pt x="69419" y="107980"/>
                  </a:lnTo>
                  <a:lnTo>
                    <a:pt x="69350" y="107980"/>
                  </a:lnTo>
                  <a:cubicBezTo>
                    <a:pt x="69350" y="107980"/>
                    <a:pt x="68242" y="107980"/>
                    <a:pt x="68242" y="107980"/>
                  </a:cubicBezTo>
                  <a:cubicBezTo>
                    <a:pt x="68242" y="107980"/>
                    <a:pt x="68104" y="107980"/>
                    <a:pt x="68035" y="107980"/>
                  </a:cubicBezTo>
                  <a:cubicBezTo>
                    <a:pt x="67758" y="107980"/>
                    <a:pt x="67550" y="107980"/>
                    <a:pt x="67273" y="107980"/>
                  </a:cubicBezTo>
                  <a:lnTo>
                    <a:pt x="66304" y="108118"/>
                  </a:lnTo>
                  <a:cubicBezTo>
                    <a:pt x="64851" y="108257"/>
                    <a:pt x="63467" y="108879"/>
                    <a:pt x="62359" y="109917"/>
                  </a:cubicBezTo>
                  <a:lnTo>
                    <a:pt x="61529" y="110678"/>
                  </a:lnTo>
                  <a:cubicBezTo>
                    <a:pt x="61044" y="111162"/>
                    <a:pt x="60629" y="111646"/>
                    <a:pt x="60283" y="112199"/>
                  </a:cubicBezTo>
                  <a:lnTo>
                    <a:pt x="59798" y="112960"/>
                  </a:lnTo>
                  <a:lnTo>
                    <a:pt x="59176" y="113237"/>
                  </a:lnTo>
                  <a:lnTo>
                    <a:pt x="56684" y="113790"/>
                  </a:lnTo>
                  <a:lnTo>
                    <a:pt x="50939" y="114136"/>
                  </a:lnTo>
                  <a:lnTo>
                    <a:pt x="26992" y="111508"/>
                  </a:lnTo>
                  <a:lnTo>
                    <a:pt x="23670" y="110193"/>
                  </a:lnTo>
                  <a:cubicBezTo>
                    <a:pt x="22840" y="109847"/>
                    <a:pt x="21940" y="109709"/>
                    <a:pt x="21109" y="109709"/>
                  </a:cubicBezTo>
                  <a:cubicBezTo>
                    <a:pt x="20071" y="109709"/>
                    <a:pt x="19033" y="109917"/>
                    <a:pt x="18064" y="110401"/>
                  </a:cubicBezTo>
                  <a:lnTo>
                    <a:pt x="13012" y="112891"/>
                  </a:lnTo>
                  <a:lnTo>
                    <a:pt x="7959" y="113721"/>
                  </a:lnTo>
                  <a:lnTo>
                    <a:pt x="7198" y="113514"/>
                  </a:lnTo>
                  <a:lnTo>
                    <a:pt x="7198" y="113514"/>
                  </a:lnTo>
                  <a:cubicBezTo>
                    <a:pt x="7198" y="113514"/>
                    <a:pt x="8305" y="112476"/>
                    <a:pt x="8305" y="112476"/>
                  </a:cubicBezTo>
                  <a:lnTo>
                    <a:pt x="25401" y="99471"/>
                  </a:lnTo>
                  <a:cubicBezTo>
                    <a:pt x="27892" y="97604"/>
                    <a:pt x="28792" y="94283"/>
                    <a:pt x="27615" y="91378"/>
                  </a:cubicBezTo>
                  <a:cubicBezTo>
                    <a:pt x="26785" y="89234"/>
                    <a:pt x="24847" y="87643"/>
                    <a:pt x="22701" y="87159"/>
                  </a:cubicBezTo>
                  <a:lnTo>
                    <a:pt x="23186" y="85844"/>
                  </a:lnTo>
                  <a:cubicBezTo>
                    <a:pt x="23670" y="86121"/>
                    <a:pt x="24086" y="86259"/>
                    <a:pt x="24639" y="86398"/>
                  </a:cubicBezTo>
                  <a:lnTo>
                    <a:pt x="26439" y="86882"/>
                  </a:lnTo>
                  <a:cubicBezTo>
                    <a:pt x="27062" y="87090"/>
                    <a:pt x="27684" y="87159"/>
                    <a:pt x="28307" y="87159"/>
                  </a:cubicBezTo>
                  <a:cubicBezTo>
                    <a:pt x="30799" y="87159"/>
                    <a:pt x="33152" y="85844"/>
                    <a:pt x="34398" y="83562"/>
                  </a:cubicBezTo>
                  <a:cubicBezTo>
                    <a:pt x="35575" y="81417"/>
                    <a:pt x="35505" y="78858"/>
                    <a:pt x="34329" y="76852"/>
                  </a:cubicBezTo>
                  <a:cubicBezTo>
                    <a:pt x="35298" y="75261"/>
                    <a:pt x="35644" y="73393"/>
                    <a:pt x="35228" y="71595"/>
                  </a:cubicBezTo>
                  <a:cubicBezTo>
                    <a:pt x="36336" y="71110"/>
                    <a:pt x="37305" y="70350"/>
                    <a:pt x="37997" y="69381"/>
                  </a:cubicBezTo>
                  <a:cubicBezTo>
                    <a:pt x="39381" y="67444"/>
                    <a:pt x="39727" y="64954"/>
                    <a:pt x="38828" y="62740"/>
                  </a:cubicBezTo>
                  <a:lnTo>
                    <a:pt x="37443" y="59282"/>
                  </a:lnTo>
                  <a:lnTo>
                    <a:pt x="37651" y="57345"/>
                  </a:lnTo>
                  <a:lnTo>
                    <a:pt x="41734" y="48352"/>
                  </a:lnTo>
                  <a:cubicBezTo>
                    <a:pt x="41734" y="48352"/>
                    <a:pt x="41942" y="47937"/>
                    <a:pt x="42011" y="47661"/>
                  </a:cubicBezTo>
                  <a:lnTo>
                    <a:pt x="44849" y="39152"/>
                  </a:lnTo>
                  <a:lnTo>
                    <a:pt x="45749" y="37769"/>
                  </a:lnTo>
                  <a:lnTo>
                    <a:pt x="47548" y="37077"/>
                  </a:lnTo>
                  <a:cubicBezTo>
                    <a:pt x="49763" y="36247"/>
                    <a:pt x="51424" y="34379"/>
                    <a:pt x="51908" y="32097"/>
                  </a:cubicBezTo>
                  <a:cubicBezTo>
                    <a:pt x="52185" y="30713"/>
                    <a:pt x="52047" y="29191"/>
                    <a:pt x="51493" y="27946"/>
                  </a:cubicBezTo>
                  <a:lnTo>
                    <a:pt x="54123" y="24695"/>
                  </a:lnTo>
                  <a:cubicBezTo>
                    <a:pt x="54954" y="23657"/>
                    <a:pt x="55438" y="22412"/>
                    <a:pt x="55576" y="21167"/>
                  </a:cubicBezTo>
                  <a:lnTo>
                    <a:pt x="55646" y="21167"/>
                  </a:lnTo>
                  <a:cubicBezTo>
                    <a:pt x="56130" y="20614"/>
                    <a:pt x="56546" y="20130"/>
                    <a:pt x="56891" y="19507"/>
                  </a:cubicBezTo>
                  <a:lnTo>
                    <a:pt x="57930" y="17778"/>
                  </a:lnTo>
                  <a:cubicBezTo>
                    <a:pt x="57930" y="17778"/>
                    <a:pt x="58068" y="17501"/>
                    <a:pt x="58137" y="17363"/>
                  </a:cubicBezTo>
                  <a:lnTo>
                    <a:pt x="59729" y="14111"/>
                  </a:lnTo>
                  <a:lnTo>
                    <a:pt x="60006" y="13696"/>
                  </a:lnTo>
                  <a:lnTo>
                    <a:pt x="61736" y="12244"/>
                  </a:lnTo>
                  <a:lnTo>
                    <a:pt x="61736" y="12244"/>
                  </a:lnTo>
                  <a:moveTo>
                    <a:pt x="121881" y="124720"/>
                  </a:moveTo>
                  <a:lnTo>
                    <a:pt x="122988" y="127210"/>
                  </a:lnTo>
                  <a:cubicBezTo>
                    <a:pt x="123957" y="129354"/>
                    <a:pt x="125895" y="130807"/>
                    <a:pt x="128110" y="131222"/>
                  </a:cubicBezTo>
                  <a:lnTo>
                    <a:pt x="128110" y="131568"/>
                  </a:lnTo>
                  <a:cubicBezTo>
                    <a:pt x="128110" y="131568"/>
                    <a:pt x="127971" y="131914"/>
                    <a:pt x="127902" y="132052"/>
                  </a:cubicBezTo>
                  <a:lnTo>
                    <a:pt x="126933" y="137517"/>
                  </a:lnTo>
                  <a:lnTo>
                    <a:pt x="126795" y="138001"/>
                  </a:lnTo>
                  <a:cubicBezTo>
                    <a:pt x="126795" y="138001"/>
                    <a:pt x="126656" y="138001"/>
                    <a:pt x="126587" y="138001"/>
                  </a:cubicBezTo>
                  <a:cubicBezTo>
                    <a:pt x="126587" y="137517"/>
                    <a:pt x="126587" y="137033"/>
                    <a:pt x="126449" y="136549"/>
                  </a:cubicBezTo>
                  <a:lnTo>
                    <a:pt x="125549" y="132052"/>
                  </a:lnTo>
                  <a:cubicBezTo>
                    <a:pt x="125064" y="129493"/>
                    <a:pt x="123127" y="127418"/>
                    <a:pt x="120566" y="126726"/>
                  </a:cubicBezTo>
                  <a:cubicBezTo>
                    <a:pt x="120427" y="126726"/>
                    <a:pt x="120358" y="126726"/>
                    <a:pt x="120220" y="126657"/>
                  </a:cubicBezTo>
                  <a:lnTo>
                    <a:pt x="120427" y="125688"/>
                  </a:lnTo>
                  <a:cubicBezTo>
                    <a:pt x="120427" y="125688"/>
                    <a:pt x="120427" y="125412"/>
                    <a:pt x="120496" y="125204"/>
                  </a:cubicBezTo>
                  <a:lnTo>
                    <a:pt x="121881" y="124720"/>
                  </a:lnTo>
                  <a:moveTo>
                    <a:pt x="79039" y="0"/>
                  </a:moveTo>
                  <a:lnTo>
                    <a:pt x="77655" y="554"/>
                  </a:lnTo>
                  <a:lnTo>
                    <a:pt x="76617" y="1591"/>
                  </a:lnTo>
                  <a:lnTo>
                    <a:pt x="76271" y="2075"/>
                  </a:lnTo>
                  <a:lnTo>
                    <a:pt x="76063" y="2421"/>
                  </a:lnTo>
                  <a:lnTo>
                    <a:pt x="76271" y="2905"/>
                  </a:lnTo>
                  <a:lnTo>
                    <a:pt x="76132" y="3320"/>
                  </a:lnTo>
                  <a:lnTo>
                    <a:pt x="75094" y="3735"/>
                  </a:lnTo>
                  <a:lnTo>
                    <a:pt x="73641" y="3528"/>
                  </a:lnTo>
                  <a:lnTo>
                    <a:pt x="72672" y="2698"/>
                  </a:lnTo>
                  <a:lnTo>
                    <a:pt x="71910" y="1729"/>
                  </a:lnTo>
                  <a:lnTo>
                    <a:pt x="71080" y="1176"/>
                  </a:lnTo>
                  <a:lnTo>
                    <a:pt x="67342" y="1868"/>
                  </a:lnTo>
                  <a:lnTo>
                    <a:pt x="62498" y="3874"/>
                  </a:lnTo>
                  <a:lnTo>
                    <a:pt x="57791" y="6572"/>
                  </a:lnTo>
                  <a:lnTo>
                    <a:pt x="54746" y="9131"/>
                  </a:lnTo>
                  <a:lnTo>
                    <a:pt x="53708" y="10791"/>
                  </a:lnTo>
                  <a:lnTo>
                    <a:pt x="51978" y="14388"/>
                  </a:lnTo>
                  <a:lnTo>
                    <a:pt x="50939" y="16118"/>
                  </a:lnTo>
                  <a:lnTo>
                    <a:pt x="50317" y="16740"/>
                  </a:lnTo>
                  <a:lnTo>
                    <a:pt x="48655" y="17847"/>
                  </a:lnTo>
                  <a:lnTo>
                    <a:pt x="48102" y="18400"/>
                  </a:lnTo>
                  <a:lnTo>
                    <a:pt x="48102" y="18815"/>
                  </a:lnTo>
                  <a:cubicBezTo>
                    <a:pt x="48102" y="18815"/>
                    <a:pt x="48725" y="19922"/>
                    <a:pt x="48725" y="19922"/>
                  </a:cubicBezTo>
                  <a:lnTo>
                    <a:pt x="48725" y="20475"/>
                  </a:lnTo>
                  <a:lnTo>
                    <a:pt x="44295" y="26009"/>
                  </a:lnTo>
                  <a:lnTo>
                    <a:pt x="43119" y="28845"/>
                  </a:lnTo>
                  <a:lnTo>
                    <a:pt x="45126" y="30852"/>
                  </a:lnTo>
                  <a:lnTo>
                    <a:pt x="41181" y="32304"/>
                  </a:lnTo>
                  <a:lnTo>
                    <a:pt x="38620" y="36385"/>
                  </a:lnTo>
                  <a:lnTo>
                    <a:pt x="35505" y="45724"/>
                  </a:lnTo>
                  <a:lnTo>
                    <a:pt x="31007" y="55685"/>
                  </a:lnTo>
                  <a:lnTo>
                    <a:pt x="30453" y="60389"/>
                  </a:lnTo>
                  <a:lnTo>
                    <a:pt x="32460" y="65438"/>
                  </a:lnTo>
                  <a:lnTo>
                    <a:pt x="30245" y="65300"/>
                  </a:lnTo>
                  <a:lnTo>
                    <a:pt x="28515" y="64539"/>
                  </a:lnTo>
                  <a:lnTo>
                    <a:pt x="26854" y="64539"/>
                  </a:lnTo>
                  <a:cubicBezTo>
                    <a:pt x="26854" y="64539"/>
                    <a:pt x="24778" y="66614"/>
                    <a:pt x="24778" y="66614"/>
                  </a:cubicBezTo>
                  <a:lnTo>
                    <a:pt x="23739" y="69243"/>
                  </a:lnTo>
                  <a:lnTo>
                    <a:pt x="24086" y="71595"/>
                  </a:lnTo>
                  <a:lnTo>
                    <a:pt x="25677" y="73116"/>
                  </a:lnTo>
                  <a:lnTo>
                    <a:pt x="28584" y="73324"/>
                  </a:lnTo>
                  <a:lnTo>
                    <a:pt x="27200" y="75053"/>
                  </a:lnTo>
                  <a:lnTo>
                    <a:pt x="26439" y="77059"/>
                  </a:lnTo>
                  <a:lnTo>
                    <a:pt x="26646" y="78927"/>
                  </a:lnTo>
                  <a:lnTo>
                    <a:pt x="28377" y="80449"/>
                  </a:lnTo>
                  <a:lnTo>
                    <a:pt x="26577" y="79965"/>
                  </a:lnTo>
                  <a:lnTo>
                    <a:pt x="23116" y="77751"/>
                  </a:lnTo>
                  <a:lnTo>
                    <a:pt x="21179" y="77474"/>
                  </a:lnTo>
                  <a:lnTo>
                    <a:pt x="19448" y="78235"/>
                  </a:lnTo>
                  <a:lnTo>
                    <a:pt x="18341" y="79688"/>
                  </a:lnTo>
                  <a:lnTo>
                    <a:pt x="15157" y="88265"/>
                  </a:lnTo>
                  <a:lnTo>
                    <a:pt x="14050" y="90617"/>
                  </a:lnTo>
                  <a:lnTo>
                    <a:pt x="12666" y="91862"/>
                  </a:lnTo>
                  <a:lnTo>
                    <a:pt x="10659" y="91862"/>
                  </a:lnTo>
                  <a:cubicBezTo>
                    <a:pt x="10659" y="91862"/>
                    <a:pt x="9828" y="90687"/>
                    <a:pt x="9828" y="90687"/>
                  </a:cubicBezTo>
                  <a:lnTo>
                    <a:pt x="10036" y="89095"/>
                  </a:lnTo>
                  <a:lnTo>
                    <a:pt x="11281" y="87574"/>
                  </a:lnTo>
                  <a:lnTo>
                    <a:pt x="9136" y="88750"/>
                  </a:lnTo>
                  <a:lnTo>
                    <a:pt x="6921" y="90272"/>
                  </a:lnTo>
                  <a:lnTo>
                    <a:pt x="5122" y="92139"/>
                  </a:lnTo>
                  <a:lnTo>
                    <a:pt x="4014" y="94214"/>
                  </a:lnTo>
                  <a:lnTo>
                    <a:pt x="17303" y="94629"/>
                  </a:lnTo>
                  <a:lnTo>
                    <a:pt x="21317" y="94214"/>
                  </a:lnTo>
                  <a:lnTo>
                    <a:pt x="4014" y="107357"/>
                  </a:lnTo>
                  <a:lnTo>
                    <a:pt x="1454" y="109640"/>
                  </a:lnTo>
                  <a:lnTo>
                    <a:pt x="0" y="112407"/>
                  </a:lnTo>
                  <a:lnTo>
                    <a:pt x="1384" y="119117"/>
                  </a:lnTo>
                  <a:lnTo>
                    <a:pt x="7544" y="121123"/>
                  </a:lnTo>
                  <a:lnTo>
                    <a:pt x="15296" y="119878"/>
                  </a:lnTo>
                  <a:lnTo>
                    <a:pt x="21248" y="116903"/>
                  </a:lnTo>
                  <a:lnTo>
                    <a:pt x="25470" y="118563"/>
                  </a:lnTo>
                  <a:lnTo>
                    <a:pt x="50939" y="121330"/>
                  </a:lnTo>
                  <a:lnTo>
                    <a:pt x="57722" y="120915"/>
                  </a:lnTo>
                  <a:lnTo>
                    <a:pt x="61390" y="120154"/>
                  </a:lnTo>
                  <a:lnTo>
                    <a:pt x="64297" y="118909"/>
                  </a:lnTo>
                  <a:lnTo>
                    <a:pt x="65128" y="118079"/>
                  </a:lnTo>
                  <a:lnTo>
                    <a:pt x="66373" y="116004"/>
                  </a:lnTo>
                  <a:lnTo>
                    <a:pt x="67204" y="115243"/>
                  </a:lnTo>
                  <a:lnTo>
                    <a:pt x="68173" y="115105"/>
                  </a:lnTo>
                  <a:lnTo>
                    <a:pt x="69557" y="115105"/>
                  </a:lnTo>
                  <a:cubicBezTo>
                    <a:pt x="69557" y="115105"/>
                    <a:pt x="71149" y="115036"/>
                    <a:pt x="71149" y="115036"/>
                  </a:cubicBezTo>
                  <a:lnTo>
                    <a:pt x="72603" y="114413"/>
                  </a:lnTo>
                  <a:lnTo>
                    <a:pt x="72810" y="118079"/>
                  </a:lnTo>
                  <a:lnTo>
                    <a:pt x="71910" y="120224"/>
                  </a:lnTo>
                  <a:lnTo>
                    <a:pt x="69903" y="121676"/>
                  </a:lnTo>
                  <a:lnTo>
                    <a:pt x="66996" y="123336"/>
                  </a:lnTo>
                  <a:lnTo>
                    <a:pt x="74333" y="123475"/>
                  </a:lnTo>
                  <a:lnTo>
                    <a:pt x="78001" y="124236"/>
                  </a:lnTo>
                  <a:lnTo>
                    <a:pt x="79731" y="124236"/>
                  </a:lnTo>
                  <a:lnTo>
                    <a:pt x="81392" y="123406"/>
                  </a:lnTo>
                  <a:lnTo>
                    <a:pt x="82777" y="121469"/>
                  </a:lnTo>
                  <a:lnTo>
                    <a:pt x="82777" y="120293"/>
                  </a:lnTo>
                  <a:cubicBezTo>
                    <a:pt x="82777" y="120293"/>
                    <a:pt x="83192" y="119601"/>
                    <a:pt x="83192" y="119601"/>
                  </a:cubicBezTo>
                  <a:lnTo>
                    <a:pt x="85960" y="119117"/>
                  </a:lnTo>
                  <a:lnTo>
                    <a:pt x="88313" y="119255"/>
                  </a:lnTo>
                  <a:lnTo>
                    <a:pt x="90528" y="119670"/>
                  </a:lnTo>
                  <a:lnTo>
                    <a:pt x="92743" y="119670"/>
                  </a:lnTo>
                  <a:cubicBezTo>
                    <a:pt x="92743" y="119670"/>
                    <a:pt x="95027" y="118771"/>
                    <a:pt x="95027" y="118771"/>
                  </a:cubicBezTo>
                  <a:lnTo>
                    <a:pt x="93573" y="120985"/>
                  </a:lnTo>
                  <a:lnTo>
                    <a:pt x="91636" y="122299"/>
                  </a:lnTo>
                  <a:lnTo>
                    <a:pt x="89490" y="123267"/>
                  </a:lnTo>
                  <a:lnTo>
                    <a:pt x="87275" y="124581"/>
                  </a:lnTo>
                  <a:lnTo>
                    <a:pt x="85406" y="126518"/>
                  </a:lnTo>
                  <a:lnTo>
                    <a:pt x="82361" y="131084"/>
                  </a:lnTo>
                  <a:lnTo>
                    <a:pt x="80285" y="132951"/>
                  </a:lnTo>
                  <a:lnTo>
                    <a:pt x="72949" y="136203"/>
                  </a:lnTo>
                  <a:lnTo>
                    <a:pt x="70595" y="138485"/>
                  </a:lnTo>
                  <a:lnTo>
                    <a:pt x="73225" y="140907"/>
                  </a:lnTo>
                  <a:lnTo>
                    <a:pt x="77170" y="141322"/>
                  </a:lnTo>
                  <a:lnTo>
                    <a:pt x="81462" y="140146"/>
                  </a:lnTo>
                  <a:lnTo>
                    <a:pt x="85406" y="138001"/>
                  </a:lnTo>
                  <a:lnTo>
                    <a:pt x="87967" y="135303"/>
                  </a:lnTo>
                  <a:lnTo>
                    <a:pt x="90321" y="130531"/>
                  </a:lnTo>
                  <a:lnTo>
                    <a:pt x="91843" y="128317"/>
                  </a:lnTo>
                  <a:lnTo>
                    <a:pt x="93989" y="126449"/>
                  </a:lnTo>
                  <a:lnTo>
                    <a:pt x="96065" y="125550"/>
                  </a:lnTo>
                  <a:lnTo>
                    <a:pt x="97865" y="124997"/>
                  </a:lnTo>
                  <a:lnTo>
                    <a:pt x="99595" y="124097"/>
                  </a:lnTo>
                  <a:lnTo>
                    <a:pt x="101394" y="122091"/>
                  </a:lnTo>
                  <a:lnTo>
                    <a:pt x="99526" y="126933"/>
                  </a:lnTo>
                  <a:lnTo>
                    <a:pt x="102986" y="122852"/>
                  </a:lnTo>
                  <a:lnTo>
                    <a:pt x="105893" y="116765"/>
                  </a:lnTo>
                  <a:lnTo>
                    <a:pt x="108800" y="113721"/>
                  </a:lnTo>
                  <a:lnTo>
                    <a:pt x="112399" y="118978"/>
                  </a:lnTo>
                  <a:lnTo>
                    <a:pt x="113506" y="122091"/>
                  </a:lnTo>
                  <a:lnTo>
                    <a:pt x="113852" y="124581"/>
                  </a:lnTo>
                  <a:lnTo>
                    <a:pt x="113368" y="126933"/>
                  </a:lnTo>
                  <a:lnTo>
                    <a:pt x="112122" y="129769"/>
                  </a:lnTo>
                  <a:lnTo>
                    <a:pt x="109007" y="135373"/>
                  </a:lnTo>
                  <a:lnTo>
                    <a:pt x="107831" y="138693"/>
                  </a:lnTo>
                  <a:lnTo>
                    <a:pt x="108177" y="141183"/>
                  </a:lnTo>
                  <a:lnTo>
                    <a:pt x="112122" y="141322"/>
                  </a:lnTo>
                  <a:lnTo>
                    <a:pt x="118974" y="133712"/>
                  </a:lnTo>
                  <a:lnTo>
                    <a:pt x="119874" y="138209"/>
                  </a:lnTo>
                  <a:lnTo>
                    <a:pt x="119251" y="143812"/>
                  </a:lnTo>
                  <a:lnTo>
                    <a:pt x="119666" y="146095"/>
                  </a:lnTo>
                  <a:lnTo>
                    <a:pt x="121466" y="147201"/>
                  </a:lnTo>
                  <a:lnTo>
                    <a:pt x="122434" y="146925"/>
                  </a:lnTo>
                  <a:lnTo>
                    <a:pt x="124926" y="145541"/>
                  </a:lnTo>
                  <a:lnTo>
                    <a:pt x="126172" y="145195"/>
                  </a:lnTo>
                  <a:lnTo>
                    <a:pt x="126933" y="145472"/>
                  </a:lnTo>
                  <a:lnTo>
                    <a:pt x="127556" y="146164"/>
                  </a:lnTo>
                  <a:lnTo>
                    <a:pt x="128248" y="146855"/>
                  </a:lnTo>
                  <a:lnTo>
                    <a:pt x="129286" y="146994"/>
                  </a:lnTo>
                  <a:lnTo>
                    <a:pt x="131501" y="145541"/>
                  </a:lnTo>
                  <a:lnTo>
                    <a:pt x="133024" y="142705"/>
                  </a:lnTo>
                  <a:lnTo>
                    <a:pt x="134062" y="139523"/>
                  </a:lnTo>
                  <a:lnTo>
                    <a:pt x="135169" y="133643"/>
                  </a:lnTo>
                  <a:lnTo>
                    <a:pt x="135584" y="132121"/>
                  </a:lnTo>
                  <a:lnTo>
                    <a:pt x="138491" y="126311"/>
                  </a:lnTo>
                  <a:lnTo>
                    <a:pt x="139184" y="124305"/>
                  </a:lnTo>
                  <a:lnTo>
                    <a:pt x="139529" y="122160"/>
                  </a:lnTo>
                  <a:lnTo>
                    <a:pt x="137453" y="116350"/>
                  </a:lnTo>
                  <a:lnTo>
                    <a:pt x="135723" y="118563"/>
                  </a:lnTo>
                  <a:lnTo>
                    <a:pt x="133439" y="123267"/>
                  </a:lnTo>
                  <a:lnTo>
                    <a:pt x="129702" y="124789"/>
                  </a:lnTo>
                  <a:lnTo>
                    <a:pt x="127971" y="120846"/>
                  </a:lnTo>
                  <a:lnTo>
                    <a:pt x="130186" y="114620"/>
                  </a:lnTo>
                  <a:lnTo>
                    <a:pt x="133370" y="108602"/>
                  </a:lnTo>
                  <a:lnTo>
                    <a:pt x="134477" y="105490"/>
                  </a:lnTo>
                  <a:lnTo>
                    <a:pt x="132816" y="105766"/>
                  </a:lnTo>
                  <a:lnTo>
                    <a:pt x="130117" y="107288"/>
                  </a:lnTo>
                  <a:lnTo>
                    <a:pt x="127418" y="109087"/>
                  </a:lnTo>
                  <a:lnTo>
                    <a:pt x="125826" y="110332"/>
                  </a:lnTo>
                  <a:lnTo>
                    <a:pt x="124165" y="112684"/>
                  </a:lnTo>
                  <a:lnTo>
                    <a:pt x="122504" y="115727"/>
                  </a:lnTo>
                  <a:lnTo>
                    <a:pt x="120496" y="118287"/>
                  </a:lnTo>
                  <a:lnTo>
                    <a:pt x="117866" y="119255"/>
                  </a:lnTo>
                  <a:lnTo>
                    <a:pt x="115375" y="118425"/>
                  </a:lnTo>
                  <a:lnTo>
                    <a:pt x="114960" y="116696"/>
                  </a:lnTo>
                  <a:lnTo>
                    <a:pt x="115721" y="114620"/>
                  </a:lnTo>
                  <a:lnTo>
                    <a:pt x="118005" y="110332"/>
                  </a:lnTo>
                  <a:lnTo>
                    <a:pt x="118351" y="109225"/>
                  </a:lnTo>
                  <a:lnTo>
                    <a:pt x="117244" y="108879"/>
                  </a:lnTo>
                  <a:lnTo>
                    <a:pt x="114268" y="108741"/>
                  </a:lnTo>
                  <a:lnTo>
                    <a:pt x="119458" y="107150"/>
                  </a:lnTo>
                  <a:lnTo>
                    <a:pt x="120912" y="105697"/>
                  </a:lnTo>
                  <a:lnTo>
                    <a:pt x="119666" y="103414"/>
                  </a:lnTo>
                  <a:lnTo>
                    <a:pt x="122919" y="101547"/>
                  </a:lnTo>
                  <a:lnTo>
                    <a:pt x="128317" y="97742"/>
                  </a:lnTo>
                  <a:lnTo>
                    <a:pt x="132262" y="93523"/>
                  </a:lnTo>
                  <a:lnTo>
                    <a:pt x="131155" y="90410"/>
                  </a:lnTo>
                  <a:lnTo>
                    <a:pt x="129217" y="90963"/>
                  </a:lnTo>
                  <a:lnTo>
                    <a:pt x="120843" y="95598"/>
                  </a:lnTo>
                  <a:lnTo>
                    <a:pt x="120220" y="95598"/>
                  </a:lnTo>
                  <a:cubicBezTo>
                    <a:pt x="120220" y="95598"/>
                    <a:pt x="118420" y="95044"/>
                    <a:pt x="118420" y="95044"/>
                  </a:cubicBezTo>
                  <a:lnTo>
                    <a:pt x="117451" y="95044"/>
                  </a:lnTo>
                  <a:cubicBezTo>
                    <a:pt x="117451" y="95044"/>
                    <a:pt x="116828" y="95390"/>
                    <a:pt x="116828" y="95390"/>
                  </a:cubicBezTo>
                  <a:lnTo>
                    <a:pt x="115790" y="96220"/>
                  </a:lnTo>
                  <a:lnTo>
                    <a:pt x="115167" y="96497"/>
                  </a:lnTo>
                  <a:lnTo>
                    <a:pt x="109146" y="98088"/>
                  </a:lnTo>
                  <a:lnTo>
                    <a:pt x="114129" y="94491"/>
                  </a:lnTo>
                  <a:lnTo>
                    <a:pt x="115998" y="92623"/>
                  </a:lnTo>
                  <a:lnTo>
                    <a:pt x="117797" y="89718"/>
                  </a:lnTo>
                  <a:lnTo>
                    <a:pt x="115167" y="89303"/>
                  </a:lnTo>
                  <a:lnTo>
                    <a:pt x="113160" y="88819"/>
                  </a:lnTo>
                  <a:lnTo>
                    <a:pt x="112745" y="87781"/>
                  </a:lnTo>
                  <a:lnTo>
                    <a:pt x="114613" y="85844"/>
                  </a:lnTo>
                  <a:lnTo>
                    <a:pt x="108177" y="86536"/>
                  </a:lnTo>
                  <a:lnTo>
                    <a:pt x="111983" y="84184"/>
                  </a:lnTo>
                  <a:lnTo>
                    <a:pt x="116413" y="80726"/>
                  </a:lnTo>
                  <a:lnTo>
                    <a:pt x="119804" y="76644"/>
                  </a:lnTo>
                  <a:lnTo>
                    <a:pt x="120496" y="72494"/>
                  </a:lnTo>
                  <a:lnTo>
                    <a:pt x="117174" y="68897"/>
                  </a:lnTo>
                  <a:lnTo>
                    <a:pt x="111499" y="67029"/>
                  </a:lnTo>
                  <a:lnTo>
                    <a:pt x="105754" y="67375"/>
                  </a:lnTo>
                  <a:lnTo>
                    <a:pt x="102294" y="70488"/>
                  </a:lnTo>
                  <a:lnTo>
                    <a:pt x="101948" y="69035"/>
                  </a:lnTo>
                  <a:lnTo>
                    <a:pt x="101740" y="67513"/>
                  </a:lnTo>
                  <a:lnTo>
                    <a:pt x="101740" y="65992"/>
                  </a:lnTo>
                  <a:cubicBezTo>
                    <a:pt x="101740" y="65992"/>
                    <a:pt x="101810" y="64470"/>
                    <a:pt x="101810" y="64470"/>
                  </a:cubicBezTo>
                  <a:lnTo>
                    <a:pt x="98972" y="65922"/>
                  </a:lnTo>
                  <a:lnTo>
                    <a:pt x="90459" y="72563"/>
                  </a:lnTo>
                  <a:lnTo>
                    <a:pt x="89282" y="71526"/>
                  </a:lnTo>
                  <a:lnTo>
                    <a:pt x="87137" y="73531"/>
                  </a:lnTo>
                  <a:lnTo>
                    <a:pt x="84922" y="76368"/>
                  </a:lnTo>
                  <a:lnTo>
                    <a:pt x="83469" y="77959"/>
                  </a:lnTo>
                  <a:lnTo>
                    <a:pt x="84438" y="74777"/>
                  </a:lnTo>
                  <a:lnTo>
                    <a:pt x="85960" y="71041"/>
                  </a:lnTo>
                  <a:lnTo>
                    <a:pt x="86721" y="67513"/>
                  </a:lnTo>
                  <a:lnTo>
                    <a:pt x="85268" y="64677"/>
                  </a:lnTo>
                  <a:lnTo>
                    <a:pt x="84991" y="67237"/>
                  </a:lnTo>
                  <a:lnTo>
                    <a:pt x="84161" y="68551"/>
                  </a:lnTo>
                  <a:lnTo>
                    <a:pt x="83192" y="68205"/>
                  </a:lnTo>
                  <a:lnTo>
                    <a:pt x="82984" y="65646"/>
                  </a:lnTo>
                  <a:lnTo>
                    <a:pt x="80769" y="66268"/>
                  </a:lnTo>
                  <a:lnTo>
                    <a:pt x="78901" y="66407"/>
                  </a:lnTo>
                  <a:lnTo>
                    <a:pt x="71495" y="65784"/>
                  </a:lnTo>
                  <a:lnTo>
                    <a:pt x="70872" y="65922"/>
                  </a:lnTo>
                  <a:lnTo>
                    <a:pt x="68242" y="66822"/>
                  </a:lnTo>
                  <a:lnTo>
                    <a:pt x="70734" y="63570"/>
                  </a:lnTo>
                  <a:lnTo>
                    <a:pt x="71772" y="60734"/>
                  </a:lnTo>
                  <a:lnTo>
                    <a:pt x="70734" y="59697"/>
                  </a:lnTo>
                  <a:lnTo>
                    <a:pt x="67204" y="61772"/>
                  </a:lnTo>
                  <a:lnTo>
                    <a:pt x="69972" y="59420"/>
                  </a:lnTo>
                  <a:lnTo>
                    <a:pt x="79108" y="52987"/>
                  </a:lnTo>
                  <a:lnTo>
                    <a:pt x="80285" y="50497"/>
                  </a:lnTo>
                  <a:lnTo>
                    <a:pt x="79454" y="50635"/>
                  </a:lnTo>
                  <a:lnTo>
                    <a:pt x="70388" y="50289"/>
                  </a:lnTo>
                  <a:lnTo>
                    <a:pt x="68796" y="50704"/>
                  </a:lnTo>
                  <a:lnTo>
                    <a:pt x="66789" y="52019"/>
                  </a:lnTo>
                  <a:lnTo>
                    <a:pt x="67896" y="48837"/>
                  </a:lnTo>
                  <a:lnTo>
                    <a:pt x="67204" y="47730"/>
                  </a:lnTo>
                  <a:lnTo>
                    <a:pt x="65405" y="48352"/>
                  </a:lnTo>
                  <a:lnTo>
                    <a:pt x="63190" y="50428"/>
                  </a:lnTo>
                  <a:lnTo>
                    <a:pt x="55784" y="59351"/>
                  </a:lnTo>
                  <a:lnTo>
                    <a:pt x="53016" y="61980"/>
                  </a:lnTo>
                  <a:lnTo>
                    <a:pt x="53223" y="60596"/>
                  </a:lnTo>
                  <a:lnTo>
                    <a:pt x="52946" y="59420"/>
                  </a:lnTo>
                  <a:lnTo>
                    <a:pt x="52600" y="58313"/>
                  </a:lnTo>
                  <a:lnTo>
                    <a:pt x="52600" y="57068"/>
                  </a:lnTo>
                  <a:cubicBezTo>
                    <a:pt x="52600" y="57068"/>
                    <a:pt x="52877" y="55962"/>
                    <a:pt x="52877" y="55962"/>
                  </a:cubicBezTo>
                  <a:lnTo>
                    <a:pt x="56061" y="48214"/>
                  </a:lnTo>
                  <a:lnTo>
                    <a:pt x="69142" y="25387"/>
                  </a:lnTo>
                  <a:lnTo>
                    <a:pt x="73502" y="19853"/>
                  </a:lnTo>
                  <a:lnTo>
                    <a:pt x="74956" y="16463"/>
                  </a:lnTo>
                  <a:lnTo>
                    <a:pt x="74056" y="13143"/>
                  </a:lnTo>
                  <a:lnTo>
                    <a:pt x="72187" y="12313"/>
                  </a:lnTo>
                  <a:lnTo>
                    <a:pt x="69765" y="11621"/>
                  </a:lnTo>
                  <a:lnTo>
                    <a:pt x="68796" y="10445"/>
                  </a:lnTo>
                  <a:lnTo>
                    <a:pt x="71288" y="8301"/>
                  </a:lnTo>
                  <a:lnTo>
                    <a:pt x="78209" y="6502"/>
                  </a:lnTo>
                  <a:lnTo>
                    <a:pt x="81462" y="4496"/>
                  </a:lnTo>
                  <a:lnTo>
                    <a:pt x="80977" y="1176"/>
                  </a:lnTo>
                  <a:lnTo>
                    <a:pt x="79524" y="346"/>
                  </a:lnTo>
                  <a:lnTo>
                    <a:pt x="79524" y="34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62" name="Freeform 61">
              <a:extLst>
                <a:ext uri="{FF2B5EF4-FFF2-40B4-BE49-F238E27FC236}">
                  <a16:creationId xmlns:a16="http://schemas.microsoft.com/office/drawing/2014/main" id="{B01599EB-3CBD-06DD-AFA3-98E685769DFD}"/>
                </a:ext>
              </a:extLst>
            </p:cNvPr>
            <p:cNvSpPr/>
            <p:nvPr/>
          </p:nvSpPr>
          <p:spPr>
            <a:xfrm>
              <a:off x="2627691" y="2834938"/>
              <a:ext cx="190806" cy="144362"/>
            </a:xfrm>
            <a:custGeom>
              <a:avLst/>
              <a:gdLst>
                <a:gd name="connsiteX0" fmla="*/ 32944 w 143266"/>
                <a:gd name="connsiteY0" fmla="*/ 7886 h 108394"/>
                <a:gd name="connsiteX1" fmla="*/ 33913 w 143266"/>
                <a:gd name="connsiteY1" fmla="*/ 8716 h 108394"/>
                <a:gd name="connsiteX2" fmla="*/ 35367 w 143266"/>
                <a:gd name="connsiteY2" fmla="*/ 10999 h 108394"/>
                <a:gd name="connsiteX3" fmla="*/ 35505 w 143266"/>
                <a:gd name="connsiteY3" fmla="*/ 11829 h 108394"/>
                <a:gd name="connsiteX4" fmla="*/ 34190 w 143266"/>
                <a:gd name="connsiteY4" fmla="*/ 14734 h 108394"/>
                <a:gd name="connsiteX5" fmla="*/ 34052 w 143266"/>
                <a:gd name="connsiteY5" fmla="*/ 15426 h 108394"/>
                <a:gd name="connsiteX6" fmla="*/ 34675 w 143266"/>
                <a:gd name="connsiteY6" fmla="*/ 19922 h 108394"/>
                <a:gd name="connsiteX7" fmla="*/ 40489 w 143266"/>
                <a:gd name="connsiteY7" fmla="*/ 31336 h 108394"/>
                <a:gd name="connsiteX8" fmla="*/ 46648 w 143266"/>
                <a:gd name="connsiteY8" fmla="*/ 35140 h 108394"/>
                <a:gd name="connsiteX9" fmla="*/ 48863 w 143266"/>
                <a:gd name="connsiteY9" fmla="*/ 34794 h 108394"/>
                <a:gd name="connsiteX10" fmla="*/ 52047 w 143266"/>
                <a:gd name="connsiteY10" fmla="*/ 33687 h 108394"/>
                <a:gd name="connsiteX11" fmla="*/ 56061 w 143266"/>
                <a:gd name="connsiteY11" fmla="*/ 30160 h 108394"/>
                <a:gd name="connsiteX12" fmla="*/ 57653 w 143266"/>
                <a:gd name="connsiteY12" fmla="*/ 32650 h 108394"/>
                <a:gd name="connsiteX13" fmla="*/ 58760 w 143266"/>
                <a:gd name="connsiteY13" fmla="*/ 34033 h 108394"/>
                <a:gd name="connsiteX14" fmla="*/ 60421 w 143266"/>
                <a:gd name="connsiteY14" fmla="*/ 35624 h 108394"/>
                <a:gd name="connsiteX15" fmla="*/ 62498 w 143266"/>
                <a:gd name="connsiteY15" fmla="*/ 36939 h 108394"/>
                <a:gd name="connsiteX16" fmla="*/ 65128 w 143266"/>
                <a:gd name="connsiteY16" fmla="*/ 38045 h 108394"/>
                <a:gd name="connsiteX17" fmla="*/ 66581 w 143266"/>
                <a:gd name="connsiteY17" fmla="*/ 38460 h 108394"/>
                <a:gd name="connsiteX18" fmla="*/ 71633 w 143266"/>
                <a:gd name="connsiteY18" fmla="*/ 39290 h 108394"/>
                <a:gd name="connsiteX19" fmla="*/ 72533 w 143266"/>
                <a:gd name="connsiteY19" fmla="*/ 39636 h 108394"/>
                <a:gd name="connsiteX20" fmla="*/ 73018 w 143266"/>
                <a:gd name="connsiteY20" fmla="*/ 40051 h 108394"/>
                <a:gd name="connsiteX21" fmla="*/ 75648 w 143266"/>
                <a:gd name="connsiteY21" fmla="*/ 43510 h 108394"/>
                <a:gd name="connsiteX22" fmla="*/ 76201 w 143266"/>
                <a:gd name="connsiteY22" fmla="*/ 44132 h 108394"/>
                <a:gd name="connsiteX23" fmla="*/ 77931 w 143266"/>
                <a:gd name="connsiteY23" fmla="*/ 45931 h 108394"/>
                <a:gd name="connsiteX24" fmla="*/ 78831 w 143266"/>
                <a:gd name="connsiteY24" fmla="*/ 46692 h 108394"/>
                <a:gd name="connsiteX25" fmla="*/ 83884 w 143266"/>
                <a:gd name="connsiteY25" fmla="*/ 50427 h 108394"/>
                <a:gd name="connsiteX26" fmla="*/ 84437 w 143266"/>
                <a:gd name="connsiteY26" fmla="*/ 50773 h 108394"/>
                <a:gd name="connsiteX27" fmla="*/ 89767 w 143266"/>
                <a:gd name="connsiteY27" fmla="*/ 53955 h 108394"/>
                <a:gd name="connsiteX28" fmla="*/ 90736 w 143266"/>
                <a:gd name="connsiteY28" fmla="*/ 54439 h 108394"/>
                <a:gd name="connsiteX29" fmla="*/ 99318 w 143266"/>
                <a:gd name="connsiteY29" fmla="*/ 57898 h 108394"/>
                <a:gd name="connsiteX30" fmla="*/ 101532 w 143266"/>
                <a:gd name="connsiteY30" fmla="*/ 59351 h 108394"/>
                <a:gd name="connsiteX31" fmla="*/ 103886 w 143266"/>
                <a:gd name="connsiteY31" fmla="*/ 62256 h 108394"/>
                <a:gd name="connsiteX32" fmla="*/ 105893 w 143266"/>
                <a:gd name="connsiteY32" fmla="*/ 66130 h 108394"/>
                <a:gd name="connsiteX33" fmla="*/ 106516 w 143266"/>
                <a:gd name="connsiteY33" fmla="*/ 68412 h 108394"/>
                <a:gd name="connsiteX34" fmla="*/ 106308 w 143266"/>
                <a:gd name="connsiteY34" fmla="*/ 69381 h 108394"/>
                <a:gd name="connsiteX35" fmla="*/ 103955 w 143266"/>
                <a:gd name="connsiteY35" fmla="*/ 72148 h 108394"/>
                <a:gd name="connsiteX36" fmla="*/ 102432 w 143266"/>
                <a:gd name="connsiteY36" fmla="*/ 75537 h 108394"/>
                <a:gd name="connsiteX37" fmla="*/ 101740 w 143266"/>
                <a:gd name="connsiteY37" fmla="*/ 74915 h 108394"/>
                <a:gd name="connsiteX38" fmla="*/ 100564 w 143266"/>
                <a:gd name="connsiteY38" fmla="*/ 74015 h 108394"/>
                <a:gd name="connsiteX39" fmla="*/ 98487 w 143266"/>
                <a:gd name="connsiteY39" fmla="*/ 72909 h 108394"/>
                <a:gd name="connsiteX40" fmla="*/ 96895 w 143266"/>
                <a:gd name="connsiteY40" fmla="*/ 72425 h 108394"/>
                <a:gd name="connsiteX41" fmla="*/ 96134 w 143266"/>
                <a:gd name="connsiteY41" fmla="*/ 72217 h 108394"/>
                <a:gd name="connsiteX42" fmla="*/ 92673 w 143266"/>
                <a:gd name="connsiteY42" fmla="*/ 71525 h 108394"/>
                <a:gd name="connsiteX43" fmla="*/ 91566 w 143266"/>
                <a:gd name="connsiteY43" fmla="*/ 68966 h 108394"/>
                <a:gd name="connsiteX44" fmla="*/ 90874 w 143266"/>
                <a:gd name="connsiteY44" fmla="*/ 67928 h 108394"/>
                <a:gd name="connsiteX45" fmla="*/ 86237 w 143266"/>
                <a:gd name="connsiteY45" fmla="*/ 65023 h 108394"/>
                <a:gd name="connsiteX46" fmla="*/ 83469 w 143266"/>
                <a:gd name="connsiteY46" fmla="*/ 64608 h 108394"/>
                <a:gd name="connsiteX47" fmla="*/ 82430 w 143266"/>
                <a:gd name="connsiteY47" fmla="*/ 64539 h 108394"/>
                <a:gd name="connsiteX48" fmla="*/ 80008 w 143266"/>
                <a:gd name="connsiteY48" fmla="*/ 64954 h 108394"/>
                <a:gd name="connsiteX49" fmla="*/ 76547 w 143266"/>
                <a:gd name="connsiteY49" fmla="*/ 66268 h 108394"/>
                <a:gd name="connsiteX50" fmla="*/ 75163 w 143266"/>
                <a:gd name="connsiteY50" fmla="*/ 66960 h 108394"/>
                <a:gd name="connsiteX51" fmla="*/ 71979 w 143266"/>
                <a:gd name="connsiteY51" fmla="*/ 69035 h 108394"/>
                <a:gd name="connsiteX52" fmla="*/ 70734 w 143266"/>
                <a:gd name="connsiteY52" fmla="*/ 70073 h 108394"/>
                <a:gd name="connsiteX53" fmla="*/ 68865 w 143266"/>
                <a:gd name="connsiteY53" fmla="*/ 72079 h 108394"/>
                <a:gd name="connsiteX54" fmla="*/ 67550 w 143266"/>
                <a:gd name="connsiteY54" fmla="*/ 74154 h 108394"/>
                <a:gd name="connsiteX55" fmla="*/ 66304 w 143266"/>
                <a:gd name="connsiteY55" fmla="*/ 77128 h 108394"/>
                <a:gd name="connsiteX56" fmla="*/ 66096 w 143266"/>
                <a:gd name="connsiteY56" fmla="*/ 77613 h 108394"/>
                <a:gd name="connsiteX57" fmla="*/ 65404 w 143266"/>
                <a:gd name="connsiteY57" fmla="*/ 79619 h 108394"/>
                <a:gd name="connsiteX58" fmla="*/ 64851 w 143266"/>
                <a:gd name="connsiteY58" fmla="*/ 80725 h 108394"/>
                <a:gd name="connsiteX59" fmla="*/ 63674 w 143266"/>
                <a:gd name="connsiteY59" fmla="*/ 82040 h 108394"/>
                <a:gd name="connsiteX60" fmla="*/ 62498 w 143266"/>
                <a:gd name="connsiteY60" fmla="*/ 82870 h 108394"/>
                <a:gd name="connsiteX61" fmla="*/ 58345 w 143266"/>
                <a:gd name="connsiteY61" fmla="*/ 84945 h 108394"/>
                <a:gd name="connsiteX62" fmla="*/ 57653 w 143266"/>
                <a:gd name="connsiteY62" fmla="*/ 85360 h 108394"/>
                <a:gd name="connsiteX63" fmla="*/ 55576 w 143266"/>
                <a:gd name="connsiteY63" fmla="*/ 86743 h 108394"/>
                <a:gd name="connsiteX64" fmla="*/ 54123 w 143266"/>
                <a:gd name="connsiteY64" fmla="*/ 87989 h 108394"/>
                <a:gd name="connsiteX65" fmla="*/ 52462 w 143266"/>
                <a:gd name="connsiteY65" fmla="*/ 89926 h 108394"/>
                <a:gd name="connsiteX66" fmla="*/ 51562 w 143266"/>
                <a:gd name="connsiteY66" fmla="*/ 91240 h 108394"/>
                <a:gd name="connsiteX67" fmla="*/ 49417 w 143266"/>
                <a:gd name="connsiteY67" fmla="*/ 95321 h 108394"/>
                <a:gd name="connsiteX68" fmla="*/ 48794 w 143266"/>
                <a:gd name="connsiteY68" fmla="*/ 96151 h 108394"/>
                <a:gd name="connsiteX69" fmla="*/ 46233 w 143266"/>
                <a:gd name="connsiteY69" fmla="*/ 98088 h 108394"/>
                <a:gd name="connsiteX70" fmla="*/ 41873 w 143266"/>
                <a:gd name="connsiteY70" fmla="*/ 100302 h 108394"/>
                <a:gd name="connsiteX71" fmla="*/ 39243 w 143266"/>
                <a:gd name="connsiteY71" fmla="*/ 100993 h 108394"/>
                <a:gd name="connsiteX72" fmla="*/ 39243 w 143266"/>
                <a:gd name="connsiteY72" fmla="*/ 100993 h 108394"/>
                <a:gd name="connsiteX73" fmla="*/ 37997 w 143266"/>
                <a:gd name="connsiteY73" fmla="*/ 90963 h 108394"/>
                <a:gd name="connsiteX74" fmla="*/ 36474 w 143266"/>
                <a:gd name="connsiteY74" fmla="*/ 87435 h 108394"/>
                <a:gd name="connsiteX75" fmla="*/ 33636 w 143266"/>
                <a:gd name="connsiteY75" fmla="*/ 83976 h 108394"/>
                <a:gd name="connsiteX76" fmla="*/ 28792 w 143266"/>
                <a:gd name="connsiteY76" fmla="*/ 81486 h 108394"/>
                <a:gd name="connsiteX77" fmla="*/ 26231 w 143266"/>
                <a:gd name="connsiteY77" fmla="*/ 81279 h 108394"/>
                <a:gd name="connsiteX78" fmla="*/ 25747 w 143266"/>
                <a:gd name="connsiteY78" fmla="*/ 81279 h 108394"/>
                <a:gd name="connsiteX79" fmla="*/ 24431 w 143266"/>
                <a:gd name="connsiteY79" fmla="*/ 81417 h 108394"/>
                <a:gd name="connsiteX80" fmla="*/ 17164 w 143266"/>
                <a:gd name="connsiteY80" fmla="*/ 82801 h 108394"/>
                <a:gd name="connsiteX81" fmla="*/ 17303 w 143266"/>
                <a:gd name="connsiteY81" fmla="*/ 82801 h 108394"/>
                <a:gd name="connsiteX82" fmla="*/ 19102 w 143266"/>
                <a:gd name="connsiteY82" fmla="*/ 81625 h 108394"/>
                <a:gd name="connsiteX83" fmla="*/ 22286 w 143266"/>
                <a:gd name="connsiteY83" fmla="*/ 78788 h 108394"/>
                <a:gd name="connsiteX84" fmla="*/ 24570 w 143266"/>
                <a:gd name="connsiteY84" fmla="*/ 74361 h 108394"/>
                <a:gd name="connsiteX85" fmla="*/ 25124 w 143266"/>
                <a:gd name="connsiteY85" fmla="*/ 69242 h 108394"/>
                <a:gd name="connsiteX86" fmla="*/ 25124 w 143266"/>
                <a:gd name="connsiteY86" fmla="*/ 67582 h 108394"/>
                <a:gd name="connsiteX87" fmla="*/ 24362 w 143266"/>
                <a:gd name="connsiteY87" fmla="*/ 61426 h 108394"/>
                <a:gd name="connsiteX88" fmla="*/ 24362 w 143266"/>
                <a:gd name="connsiteY88" fmla="*/ 56515 h 108394"/>
                <a:gd name="connsiteX89" fmla="*/ 29622 w 143266"/>
                <a:gd name="connsiteY89" fmla="*/ 16740 h 108394"/>
                <a:gd name="connsiteX90" fmla="*/ 31145 w 143266"/>
                <a:gd name="connsiteY90" fmla="*/ 11275 h 108394"/>
                <a:gd name="connsiteX91" fmla="*/ 32875 w 143266"/>
                <a:gd name="connsiteY91" fmla="*/ 7816 h 108394"/>
                <a:gd name="connsiteX92" fmla="*/ 104924 w 143266"/>
                <a:gd name="connsiteY92" fmla="*/ 82040 h 108394"/>
                <a:gd name="connsiteX93" fmla="*/ 105547 w 143266"/>
                <a:gd name="connsiteY93" fmla="*/ 82455 h 108394"/>
                <a:gd name="connsiteX94" fmla="*/ 104993 w 143266"/>
                <a:gd name="connsiteY94" fmla="*/ 82316 h 108394"/>
                <a:gd name="connsiteX95" fmla="*/ 104993 w 143266"/>
                <a:gd name="connsiteY95" fmla="*/ 82040 h 108394"/>
                <a:gd name="connsiteX96" fmla="*/ 121673 w 143266"/>
                <a:gd name="connsiteY96" fmla="*/ 83008 h 108394"/>
                <a:gd name="connsiteX97" fmla="*/ 125133 w 143266"/>
                <a:gd name="connsiteY97" fmla="*/ 83354 h 108394"/>
                <a:gd name="connsiteX98" fmla="*/ 125756 w 143266"/>
                <a:gd name="connsiteY98" fmla="*/ 83354 h 108394"/>
                <a:gd name="connsiteX99" fmla="*/ 125964 w 143266"/>
                <a:gd name="connsiteY99" fmla="*/ 83354 h 108394"/>
                <a:gd name="connsiteX100" fmla="*/ 128109 w 143266"/>
                <a:gd name="connsiteY100" fmla="*/ 83354 h 108394"/>
                <a:gd name="connsiteX101" fmla="*/ 130878 w 143266"/>
                <a:gd name="connsiteY101" fmla="*/ 87089 h 108394"/>
                <a:gd name="connsiteX102" fmla="*/ 127071 w 143266"/>
                <a:gd name="connsiteY102" fmla="*/ 88819 h 108394"/>
                <a:gd name="connsiteX103" fmla="*/ 124718 w 143266"/>
                <a:gd name="connsiteY103" fmla="*/ 88819 h 108394"/>
                <a:gd name="connsiteX104" fmla="*/ 112468 w 143266"/>
                <a:gd name="connsiteY104" fmla="*/ 84184 h 108394"/>
                <a:gd name="connsiteX105" fmla="*/ 112952 w 143266"/>
                <a:gd name="connsiteY105" fmla="*/ 84184 h 108394"/>
                <a:gd name="connsiteX106" fmla="*/ 113921 w 143266"/>
                <a:gd name="connsiteY106" fmla="*/ 84184 h 108394"/>
                <a:gd name="connsiteX107" fmla="*/ 121673 w 143266"/>
                <a:gd name="connsiteY107" fmla="*/ 83077 h 108394"/>
                <a:gd name="connsiteX108" fmla="*/ 31906 w 143266"/>
                <a:gd name="connsiteY108" fmla="*/ 0 h 108394"/>
                <a:gd name="connsiteX109" fmla="*/ 27615 w 143266"/>
                <a:gd name="connsiteY109" fmla="*/ 3113 h 108394"/>
                <a:gd name="connsiteX110" fmla="*/ 24708 w 143266"/>
                <a:gd name="connsiteY110" fmla="*/ 8923 h 108394"/>
                <a:gd name="connsiteX111" fmla="*/ 22909 w 143266"/>
                <a:gd name="connsiteY111" fmla="*/ 15495 h 108394"/>
                <a:gd name="connsiteX112" fmla="*/ 17441 w 143266"/>
                <a:gd name="connsiteY112" fmla="*/ 56169 h 108394"/>
                <a:gd name="connsiteX113" fmla="*/ 17441 w 143266"/>
                <a:gd name="connsiteY113" fmla="*/ 61979 h 108394"/>
                <a:gd name="connsiteX114" fmla="*/ 18272 w 143266"/>
                <a:gd name="connsiteY114" fmla="*/ 68551 h 108394"/>
                <a:gd name="connsiteX115" fmla="*/ 17718 w 143266"/>
                <a:gd name="connsiteY115" fmla="*/ 73670 h 108394"/>
                <a:gd name="connsiteX116" fmla="*/ 14534 w 143266"/>
                <a:gd name="connsiteY116" fmla="*/ 76506 h 108394"/>
                <a:gd name="connsiteX117" fmla="*/ 9966 w 143266"/>
                <a:gd name="connsiteY117" fmla="*/ 78512 h 108394"/>
                <a:gd name="connsiteX118" fmla="*/ 5329 w 143266"/>
                <a:gd name="connsiteY118" fmla="*/ 81140 h 108394"/>
                <a:gd name="connsiteX119" fmla="*/ 2146 w 143266"/>
                <a:gd name="connsiteY119" fmla="*/ 84668 h 108394"/>
                <a:gd name="connsiteX120" fmla="*/ 0 w 143266"/>
                <a:gd name="connsiteY120" fmla="*/ 89026 h 108394"/>
                <a:gd name="connsiteX121" fmla="*/ 484 w 143266"/>
                <a:gd name="connsiteY121" fmla="*/ 92485 h 108394"/>
                <a:gd name="connsiteX122" fmla="*/ 5191 w 143266"/>
                <a:gd name="connsiteY122" fmla="*/ 93315 h 108394"/>
                <a:gd name="connsiteX123" fmla="*/ 7752 w 143266"/>
                <a:gd name="connsiteY123" fmla="*/ 92692 h 108394"/>
                <a:gd name="connsiteX124" fmla="*/ 12527 w 143266"/>
                <a:gd name="connsiteY124" fmla="*/ 90756 h 108394"/>
                <a:gd name="connsiteX125" fmla="*/ 25677 w 143266"/>
                <a:gd name="connsiteY125" fmla="*/ 88265 h 108394"/>
                <a:gd name="connsiteX126" fmla="*/ 28238 w 143266"/>
                <a:gd name="connsiteY126" fmla="*/ 88473 h 108394"/>
                <a:gd name="connsiteX127" fmla="*/ 31076 w 143266"/>
                <a:gd name="connsiteY127" fmla="*/ 91931 h 108394"/>
                <a:gd name="connsiteX128" fmla="*/ 32460 w 143266"/>
                <a:gd name="connsiteY128" fmla="*/ 102999 h 108394"/>
                <a:gd name="connsiteX129" fmla="*/ 34398 w 143266"/>
                <a:gd name="connsiteY129" fmla="*/ 107288 h 108394"/>
                <a:gd name="connsiteX130" fmla="*/ 38550 w 143266"/>
                <a:gd name="connsiteY130" fmla="*/ 108395 h 108394"/>
                <a:gd name="connsiteX131" fmla="*/ 44226 w 143266"/>
                <a:gd name="connsiteY131" fmla="*/ 106942 h 108394"/>
                <a:gd name="connsiteX132" fmla="*/ 49832 w 143266"/>
                <a:gd name="connsiteY132" fmla="*/ 104106 h 108394"/>
                <a:gd name="connsiteX133" fmla="*/ 53708 w 143266"/>
                <a:gd name="connsiteY133" fmla="*/ 101132 h 108394"/>
                <a:gd name="connsiteX134" fmla="*/ 55230 w 143266"/>
                <a:gd name="connsiteY134" fmla="*/ 99056 h 108394"/>
                <a:gd name="connsiteX135" fmla="*/ 57583 w 143266"/>
                <a:gd name="connsiteY135" fmla="*/ 94491 h 108394"/>
                <a:gd name="connsiteX136" fmla="*/ 59245 w 143266"/>
                <a:gd name="connsiteY136" fmla="*/ 92554 h 108394"/>
                <a:gd name="connsiteX137" fmla="*/ 61321 w 143266"/>
                <a:gd name="connsiteY137" fmla="*/ 91171 h 108394"/>
                <a:gd name="connsiteX138" fmla="*/ 65958 w 143266"/>
                <a:gd name="connsiteY138" fmla="*/ 88819 h 108394"/>
                <a:gd name="connsiteX139" fmla="*/ 68173 w 143266"/>
                <a:gd name="connsiteY139" fmla="*/ 87228 h 108394"/>
                <a:gd name="connsiteX140" fmla="*/ 70457 w 143266"/>
                <a:gd name="connsiteY140" fmla="*/ 84668 h 108394"/>
                <a:gd name="connsiteX141" fmla="*/ 71633 w 143266"/>
                <a:gd name="connsiteY141" fmla="*/ 82316 h 108394"/>
                <a:gd name="connsiteX142" fmla="*/ 72464 w 143266"/>
                <a:gd name="connsiteY142" fmla="*/ 79895 h 108394"/>
                <a:gd name="connsiteX143" fmla="*/ 73710 w 143266"/>
                <a:gd name="connsiteY143" fmla="*/ 76921 h 108394"/>
                <a:gd name="connsiteX144" fmla="*/ 75578 w 143266"/>
                <a:gd name="connsiteY144" fmla="*/ 74915 h 108394"/>
                <a:gd name="connsiteX145" fmla="*/ 78762 w 143266"/>
                <a:gd name="connsiteY145" fmla="*/ 72840 h 108394"/>
                <a:gd name="connsiteX146" fmla="*/ 82223 w 143266"/>
                <a:gd name="connsiteY146" fmla="*/ 71525 h 108394"/>
                <a:gd name="connsiteX147" fmla="*/ 84991 w 143266"/>
                <a:gd name="connsiteY147" fmla="*/ 71940 h 108394"/>
                <a:gd name="connsiteX148" fmla="*/ 85683 w 143266"/>
                <a:gd name="connsiteY148" fmla="*/ 72978 h 108394"/>
                <a:gd name="connsiteX149" fmla="*/ 85683 w 143266"/>
                <a:gd name="connsiteY149" fmla="*/ 74085 h 108394"/>
                <a:gd name="connsiteX150" fmla="*/ 85337 w 143266"/>
                <a:gd name="connsiteY150" fmla="*/ 75192 h 108394"/>
                <a:gd name="connsiteX151" fmla="*/ 85614 w 143266"/>
                <a:gd name="connsiteY151" fmla="*/ 76229 h 108394"/>
                <a:gd name="connsiteX152" fmla="*/ 86790 w 143266"/>
                <a:gd name="connsiteY152" fmla="*/ 77267 h 108394"/>
                <a:gd name="connsiteX153" fmla="*/ 88244 w 143266"/>
                <a:gd name="connsiteY153" fmla="*/ 77820 h 108394"/>
                <a:gd name="connsiteX154" fmla="*/ 94681 w 143266"/>
                <a:gd name="connsiteY154" fmla="*/ 79065 h 108394"/>
                <a:gd name="connsiteX155" fmla="*/ 96273 w 143266"/>
                <a:gd name="connsiteY155" fmla="*/ 79549 h 108394"/>
                <a:gd name="connsiteX156" fmla="*/ 97449 w 143266"/>
                <a:gd name="connsiteY156" fmla="*/ 80449 h 108394"/>
                <a:gd name="connsiteX157" fmla="*/ 98003 w 143266"/>
                <a:gd name="connsiteY157" fmla="*/ 81970 h 108394"/>
                <a:gd name="connsiteX158" fmla="*/ 98003 w 143266"/>
                <a:gd name="connsiteY158" fmla="*/ 85775 h 108394"/>
                <a:gd name="connsiteX159" fmla="*/ 98626 w 143266"/>
                <a:gd name="connsiteY159" fmla="*/ 87297 h 108394"/>
                <a:gd name="connsiteX160" fmla="*/ 100633 w 143266"/>
                <a:gd name="connsiteY160" fmla="*/ 88542 h 108394"/>
                <a:gd name="connsiteX161" fmla="*/ 109215 w 143266"/>
                <a:gd name="connsiteY161" fmla="*/ 90271 h 108394"/>
                <a:gd name="connsiteX162" fmla="*/ 123611 w 143266"/>
                <a:gd name="connsiteY162" fmla="*/ 95874 h 108394"/>
                <a:gd name="connsiteX163" fmla="*/ 128733 w 143266"/>
                <a:gd name="connsiteY163" fmla="*/ 95667 h 108394"/>
                <a:gd name="connsiteX164" fmla="*/ 134477 w 143266"/>
                <a:gd name="connsiteY164" fmla="*/ 93107 h 108394"/>
                <a:gd name="connsiteX165" fmla="*/ 139737 w 143266"/>
                <a:gd name="connsiteY165" fmla="*/ 89164 h 108394"/>
                <a:gd name="connsiteX166" fmla="*/ 143267 w 143266"/>
                <a:gd name="connsiteY166" fmla="*/ 85014 h 108394"/>
                <a:gd name="connsiteX167" fmla="*/ 141190 w 143266"/>
                <a:gd name="connsiteY167" fmla="*/ 83838 h 108394"/>
                <a:gd name="connsiteX168" fmla="*/ 139114 w 143266"/>
                <a:gd name="connsiteY168" fmla="*/ 82939 h 108394"/>
                <a:gd name="connsiteX169" fmla="*/ 134754 w 143266"/>
                <a:gd name="connsiteY169" fmla="*/ 81417 h 108394"/>
                <a:gd name="connsiteX170" fmla="*/ 136484 w 143266"/>
                <a:gd name="connsiteY170" fmla="*/ 80725 h 108394"/>
                <a:gd name="connsiteX171" fmla="*/ 136277 w 143266"/>
                <a:gd name="connsiteY171" fmla="*/ 79273 h 108394"/>
                <a:gd name="connsiteX172" fmla="*/ 135031 w 143266"/>
                <a:gd name="connsiteY172" fmla="*/ 77682 h 108394"/>
                <a:gd name="connsiteX173" fmla="*/ 133508 w 143266"/>
                <a:gd name="connsiteY173" fmla="*/ 76367 h 108394"/>
                <a:gd name="connsiteX174" fmla="*/ 130809 w 143266"/>
                <a:gd name="connsiteY174" fmla="*/ 74984 h 108394"/>
                <a:gd name="connsiteX175" fmla="*/ 129355 w 143266"/>
                <a:gd name="connsiteY175" fmla="*/ 75537 h 108394"/>
                <a:gd name="connsiteX176" fmla="*/ 128040 w 143266"/>
                <a:gd name="connsiteY176" fmla="*/ 76506 h 108394"/>
                <a:gd name="connsiteX177" fmla="*/ 125756 w 143266"/>
                <a:gd name="connsiteY177" fmla="*/ 76506 h 108394"/>
                <a:gd name="connsiteX178" fmla="*/ 121465 w 143266"/>
                <a:gd name="connsiteY178" fmla="*/ 76160 h 108394"/>
                <a:gd name="connsiteX179" fmla="*/ 112883 w 143266"/>
                <a:gd name="connsiteY179" fmla="*/ 77336 h 108394"/>
                <a:gd name="connsiteX180" fmla="*/ 109146 w 143266"/>
                <a:gd name="connsiteY180" fmla="*/ 76713 h 108394"/>
                <a:gd name="connsiteX181" fmla="*/ 112606 w 143266"/>
                <a:gd name="connsiteY181" fmla="*/ 72563 h 108394"/>
                <a:gd name="connsiteX182" fmla="*/ 113437 w 143266"/>
                <a:gd name="connsiteY182" fmla="*/ 68343 h 108394"/>
                <a:gd name="connsiteX183" fmla="*/ 112260 w 143266"/>
                <a:gd name="connsiteY183" fmla="*/ 63778 h 108394"/>
                <a:gd name="connsiteX184" fmla="*/ 109630 w 143266"/>
                <a:gd name="connsiteY184" fmla="*/ 58590 h 108394"/>
                <a:gd name="connsiteX185" fmla="*/ 106170 w 143266"/>
                <a:gd name="connsiteY185" fmla="*/ 54232 h 108394"/>
                <a:gd name="connsiteX186" fmla="*/ 102432 w 143266"/>
                <a:gd name="connsiteY186" fmla="*/ 51811 h 108394"/>
                <a:gd name="connsiteX187" fmla="*/ 93227 w 143266"/>
                <a:gd name="connsiteY187" fmla="*/ 48075 h 108394"/>
                <a:gd name="connsiteX188" fmla="*/ 87898 w 143266"/>
                <a:gd name="connsiteY188" fmla="*/ 44894 h 108394"/>
                <a:gd name="connsiteX189" fmla="*/ 82846 w 143266"/>
                <a:gd name="connsiteY189" fmla="*/ 41158 h 108394"/>
                <a:gd name="connsiteX190" fmla="*/ 81115 w 143266"/>
                <a:gd name="connsiteY190" fmla="*/ 39360 h 108394"/>
                <a:gd name="connsiteX191" fmla="*/ 78070 w 143266"/>
                <a:gd name="connsiteY191" fmla="*/ 35348 h 108394"/>
                <a:gd name="connsiteX192" fmla="*/ 76132 w 143266"/>
                <a:gd name="connsiteY192" fmla="*/ 33756 h 108394"/>
                <a:gd name="connsiteX193" fmla="*/ 73433 w 143266"/>
                <a:gd name="connsiteY193" fmla="*/ 32719 h 108394"/>
                <a:gd name="connsiteX194" fmla="*/ 67619 w 143266"/>
                <a:gd name="connsiteY194" fmla="*/ 31751 h 108394"/>
                <a:gd name="connsiteX195" fmla="*/ 64989 w 143266"/>
                <a:gd name="connsiteY195" fmla="*/ 30644 h 108394"/>
                <a:gd name="connsiteX196" fmla="*/ 63328 w 143266"/>
                <a:gd name="connsiteY196" fmla="*/ 29053 h 108394"/>
                <a:gd name="connsiteX197" fmla="*/ 60975 w 143266"/>
                <a:gd name="connsiteY197" fmla="*/ 25248 h 108394"/>
                <a:gd name="connsiteX198" fmla="*/ 59522 w 143266"/>
                <a:gd name="connsiteY198" fmla="*/ 23311 h 108394"/>
                <a:gd name="connsiteX199" fmla="*/ 54331 w 143266"/>
                <a:gd name="connsiteY199" fmla="*/ 20129 h 108394"/>
                <a:gd name="connsiteX200" fmla="*/ 51701 w 143266"/>
                <a:gd name="connsiteY200" fmla="*/ 22965 h 108394"/>
                <a:gd name="connsiteX201" fmla="*/ 49693 w 143266"/>
                <a:gd name="connsiteY201" fmla="*/ 27185 h 108394"/>
                <a:gd name="connsiteX202" fmla="*/ 46510 w 143266"/>
                <a:gd name="connsiteY202" fmla="*/ 28292 h 108394"/>
                <a:gd name="connsiteX203" fmla="*/ 40696 w 143266"/>
                <a:gd name="connsiteY203" fmla="*/ 16878 h 108394"/>
                <a:gd name="connsiteX204" fmla="*/ 40834 w 143266"/>
                <a:gd name="connsiteY204" fmla="*/ 16187 h 108394"/>
                <a:gd name="connsiteX205" fmla="*/ 41596 w 143266"/>
                <a:gd name="connsiteY205" fmla="*/ 15426 h 108394"/>
                <a:gd name="connsiteX206" fmla="*/ 42495 w 143266"/>
                <a:gd name="connsiteY206" fmla="*/ 12935 h 108394"/>
                <a:gd name="connsiteX207" fmla="*/ 41873 w 143266"/>
                <a:gd name="connsiteY207" fmla="*/ 8577 h 108394"/>
                <a:gd name="connsiteX208" fmla="*/ 39035 w 143266"/>
                <a:gd name="connsiteY208" fmla="*/ 4219 h 108394"/>
                <a:gd name="connsiteX209" fmla="*/ 35228 w 143266"/>
                <a:gd name="connsiteY209" fmla="*/ 1038 h 108394"/>
                <a:gd name="connsiteX210" fmla="*/ 31768 w 143266"/>
                <a:gd name="connsiteY210" fmla="*/ 69 h 108394"/>
                <a:gd name="connsiteX211" fmla="*/ 31768 w 143266"/>
                <a:gd name="connsiteY211" fmla="*/ 69 h 10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143266" h="108394">
                  <a:moveTo>
                    <a:pt x="32944" y="7886"/>
                  </a:moveTo>
                  <a:lnTo>
                    <a:pt x="33913" y="8716"/>
                  </a:lnTo>
                  <a:lnTo>
                    <a:pt x="35367" y="10999"/>
                  </a:lnTo>
                  <a:lnTo>
                    <a:pt x="35505" y="11829"/>
                  </a:lnTo>
                  <a:cubicBezTo>
                    <a:pt x="34813" y="12659"/>
                    <a:pt x="34398" y="13696"/>
                    <a:pt x="34190" y="14734"/>
                  </a:cubicBezTo>
                  <a:lnTo>
                    <a:pt x="34052" y="15426"/>
                  </a:lnTo>
                  <a:cubicBezTo>
                    <a:pt x="33775" y="16947"/>
                    <a:pt x="33983" y="18538"/>
                    <a:pt x="34675" y="19922"/>
                  </a:cubicBezTo>
                  <a:lnTo>
                    <a:pt x="40489" y="31336"/>
                  </a:lnTo>
                  <a:cubicBezTo>
                    <a:pt x="41665" y="33687"/>
                    <a:pt x="44087" y="35140"/>
                    <a:pt x="46648" y="35140"/>
                  </a:cubicBezTo>
                  <a:cubicBezTo>
                    <a:pt x="47410" y="35140"/>
                    <a:pt x="48102" y="35002"/>
                    <a:pt x="48863" y="34794"/>
                  </a:cubicBezTo>
                  <a:lnTo>
                    <a:pt x="52047" y="33687"/>
                  </a:lnTo>
                  <a:cubicBezTo>
                    <a:pt x="53846" y="33065"/>
                    <a:pt x="55230" y="31820"/>
                    <a:pt x="56061" y="30160"/>
                  </a:cubicBezTo>
                  <a:lnTo>
                    <a:pt x="57653" y="32650"/>
                  </a:lnTo>
                  <a:cubicBezTo>
                    <a:pt x="57999" y="33134"/>
                    <a:pt x="58345" y="33618"/>
                    <a:pt x="58760" y="34033"/>
                  </a:cubicBezTo>
                  <a:lnTo>
                    <a:pt x="60421" y="35624"/>
                  </a:lnTo>
                  <a:cubicBezTo>
                    <a:pt x="61044" y="36178"/>
                    <a:pt x="61736" y="36662"/>
                    <a:pt x="62498" y="36939"/>
                  </a:cubicBezTo>
                  <a:lnTo>
                    <a:pt x="65128" y="38045"/>
                  </a:lnTo>
                  <a:cubicBezTo>
                    <a:pt x="65612" y="38253"/>
                    <a:pt x="66096" y="38391"/>
                    <a:pt x="66581" y="38460"/>
                  </a:cubicBezTo>
                  <a:lnTo>
                    <a:pt x="71633" y="39290"/>
                  </a:lnTo>
                  <a:lnTo>
                    <a:pt x="72533" y="39636"/>
                  </a:lnTo>
                  <a:lnTo>
                    <a:pt x="73018" y="40051"/>
                  </a:lnTo>
                  <a:lnTo>
                    <a:pt x="75648" y="43510"/>
                  </a:lnTo>
                  <a:cubicBezTo>
                    <a:pt x="75648" y="43510"/>
                    <a:pt x="75994" y="43925"/>
                    <a:pt x="76201" y="44132"/>
                  </a:cubicBezTo>
                  <a:lnTo>
                    <a:pt x="77931" y="45931"/>
                  </a:lnTo>
                  <a:cubicBezTo>
                    <a:pt x="77931" y="45931"/>
                    <a:pt x="78485" y="46485"/>
                    <a:pt x="78831" y="46692"/>
                  </a:cubicBezTo>
                  <a:lnTo>
                    <a:pt x="83884" y="50427"/>
                  </a:lnTo>
                  <a:cubicBezTo>
                    <a:pt x="83884" y="50427"/>
                    <a:pt x="84230" y="50704"/>
                    <a:pt x="84437" y="50773"/>
                  </a:cubicBezTo>
                  <a:lnTo>
                    <a:pt x="89767" y="53955"/>
                  </a:lnTo>
                  <a:cubicBezTo>
                    <a:pt x="89767" y="53955"/>
                    <a:pt x="90390" y="54301"/>
                    <a:pt x="90736" y="54439"/>
                  </a:cubicBezTo>
                  <a:lnTo>
                    <a:pt x="99318" y="57898"/>
                  </a:lnTo>
                  <a:lnTo>
                    <a:pt x="101532" y="59351"/>
                  </a:lnTo>
                  <a:lnTo>
                    <a:pt x="103886" y="62256"/>
                  </a:lnTo>
                  <a:lnTo>
                    <a:pt x="105893" y="66130"/>
                  </a:lnTo>
                  <a:lnTo>
                    <a:pt x="106516" y="68412"/>
                  </a:lnTo>
                  <a:lnTo>
                    <a:pt x="106308" y="69381"/>
                  </a:lnTo>
                  <a:lnTo>
                    <a:pt x="103955" y="72148"/>
                  </a:lnTo>
                  <a:cubicBezTo>
                    <a:pt x="103124" y="73116"/>
                    <a:pt x="102640" y="74292"/>
                    <a:pt x="102432" y="75537"/>
                  </a:cubicBezTo>
                  <a:cubicBezTo>
                    <a:pt x="102225" y="75330"/>
                    <a:pt x="101948" y="75122"/>
                    <a:pt x="101740" y="74915"/>
                  </a:cubicBezTo>
                  <a:lnTo>
                    <a:pt x="100564" y="74015"/>
                  </a:lnTo>
                  <a:cubicBezTo>
                    <a:pt x="99941" y="73531"/>
                    <a:pt x="99249" y="73185"/>
                    <a:pt x="98487" y="72909"/>
                  </a:cubicBezTo>
                  <a:lnTo>
                    <a:pt x="96895" y="72425"/>
                  </a:lnTo>
                  <a:cubicBezTo>
                    <a:pt x="96895" y="72425"/>
                    <a:pt x="96411" y="72286"/>
                    <a:pt x="96134" y="72217"/>
                  </a:cubicBezTo>
                  <a:lnTo>
                    <a:pt x="92673" y="71525"/>
                  </a:lnTo>
                  <a:cubicBezTo>
                    <a:pt x="92466" y="70626"/>
                    <a:pt x="92120" y="69727"/>
                    <a:pt x="91566" y="68966"/>
                  </a:cubicBezTo>
                  <a:lnTo>
                    <a:pt x="90874" y="67928"/>
                  </a:lnTo>
                  <a:cubicBezTo>
                    <a:pt x="89767" y="66337"/>
                    <a:pt x="88106" y="65300"/>
                    <a:pt x="86237" y="65023"/>
                  </a:cubicBezTo>
                  <a:lnTo>
                    <a:pt x="83469" y="64608"/>
                  </a:lnTo>
                  <a:cubicBezTo>
                    <a:pt x="83122" y="64608"/>
                    <a:pt x="82776" y="64539"/>
                    <a:pt x="82430" y="64539"/>
                  </a:cubicBezTo>
                  <a:cubicBezTo>
                    <a:pt x="81600" y="64539"/>
                    <a:pt x="80769" y="64677"/>
                    <a:pt x="80008" y="64954"/>
                  </a:cubicBezTo>
                  <a:lnTo>
                    <a:pt x="76547" y="66268"/>
                  </a:lnTo>
                  <a:cubicBezTo>
                    <a:pt x="76063" y="66476"/>
                    <a:pt x="75578" y="66683"/>
                    <a:pt x="75163" y="66960"/>
                  </a:cubicBezTo>
                  <a:lnTo>
                    <a:pt x="71979" y="69035"/>
                  </a:lnTo>
                  <a:cubicBezTo>
                    <a:pt x="71564" y="69312"/>
                    <a:pt x="71149" y="69658"/>
                    <a:pt x="70734" y="70073"/>
                  </a:cubicBezTo>
                  <a:lnTo>
                    <a:pt x="68865" y="72079"/>
                  </a:lnTo>
                  <a:cubicBezTo>
                    <a:pt x="68311" y="72701"/>
                    <a:pt x="67827" y="73393"/>
                    <a:pt x="67550" y="74154"/>
                  </a:cubicBezTo>
                  <a:lnTo>
                    <a:pt x="66304" y="77128"/>
                  </a:lnTo>
                  <a:cubicBezTo>
                    <a:pt x="66304" y="77128"/>
                    <a:pt x="66166" y="77474"/>
                    <a:pt x="66096" y="77613"/>
                  </a:cubicBezTo>
                  <a:lnTo>
                    <a:pt x="65404" y="79619"/>
                  </a:lnTo>
                  <a:lnTo>
                    <a:pt x="64851" y="80725"/>
                  </a:lnTo>
                  <a:lnTo>
                    <a:pt x="63674" y="82040"/>
                  </a:lnTo>
                  <a:lnTo>
                    <a:pt x="62498" y="82870"/>
                  </a:lnTo>
                  <a:lnTo>
                    <a:pt x="58345" y="84945"/>
                  </a:lnTo>
                  <a:cubicBezTo>
                    <a:pt x="58345" y="84945"/>
                    <a:pt x="57860" y="85222"/>
                    <a:pt x="57653" y="85360"/>
                  </a:cubicBezTo>
                  <a:lnTo>
                    <a:pt x="55576" y="86743"/>
                  </a:lnTo>
                  <a:cubicBezTo>
                    <a:pt x="55023" y="87089"/>
                    <a:pt x="54538" y="87504"/>
                    <a:pt x="54123" y="87989"/>
                  </a:cubicBezTo>
                  <a:lnTo>
                    <a:pt x="52462" y="89926"/>
                  </a:lnTo>
                  <a:cubicBezTo>
                    <a:pt x="52116" y="90341"/>
                    <a:pt x="51839" y="90756"/>
                    <a:pt x="51562" y="91240"/>
                  </a:cubicBezTo>
                  <a:lnTo>
                    <a:pt x="49417" y="95321"/>
                  </a:lnTo>
                  <a:lnTo>
                    <a:pt x="48794" y="96151"/>
                  </a:lnTo>
                  <a:lnTo>
                    <a:pt x="46233" y="98088"/>
                  </a:lnTo>
                  <a:lnTo>
                    <a:pt x="41873" y="100302"/>
                  </a:lnTo>
                  <a:lnTo>
                    <a:pt x="39243" y="100993"/>
                  </a:lnTo>
                  <a:lnTo>
                    <a:pt x="39243" y="100993"/>
                  </a:lnTo>
                  <a:cubicBezTo>
                    <a:pt x="39243" y="100993"/>
                    <a:pt x="37997" y="90963"/>
                    <a:pt x="37997" y="90963"/>
                  </a:cubicBezTo>
                  <a:cubicBezTo>
                    <a:pt x="37858" y="89649"/>
                    <a:pt x="37305" y="88473"/>
                    <a:pt x="36474" y="87435"/>
                  </a:cubicBezTo>
                  <a:lnTo>
                    <a:pt x="33636" y="83976"/>
                  </a:lnTo>
                  <a:cubicBezTo>
                    <a:pt x="32460" y="82524"/>
                    <a:pt x="30660" y="81625"/>
                    <a:pt x="28792" y="81486"/>
                  </a:cubicBezTo>
                  <a:lnTo>
                    <a:pt x="26231" y="81279"/>
                  </a:lnTo>
                  <a:cubicBezTo>
                    <a:pt x="26231" y="81279"/>
                    <a:pt x="25885" y="81279"/>
                    <a:pt x="25747" y="81279"/>
                  </a:cubicBezTo>
                  <a:cubicBezTo>
                    <a:pt x="25331" y="81279"/>
                    <a:pt x="24916" y="81279"/>
                    <a:pt x="24431" y="81417"/>
                  </a:cubicBezTo>
                  <a:lnTo>
                    <a:pt x="17164" y="82801"/>
                  </a:lnTo>
                  <a:lnTo>
                    <a:pt x="17303" y="82801"/>
                  </a:lnTo>
                  <a:cubicBezTo>
                    <a:pt x="17995" y="82455"/>
                    <a:pt x="18549" y="82040"/>
                    <a:pt x="19102" y="81625"/>
                  </a:cubicBezTo>
                  <a:lnTo>
                    <a:pt x="22286" y="78788"/>
                  </a:lnTo>
                  <a:cubicBezTo>
                    <a:pt x="23601" y="77682"/>
                    <a:pt x="24431" y="76091"/>
                    <a:pt x="24570" y="74361"/>
                  </a:cubicBezTo>
                  <a:lnTo>
                    <a:pt x="25124" y="69242"/>
                  </a:lnTo>
                  <a:cubicBezTo>
                    <a:pt x="25124" y="68689"/>
                    <a:pt x="25124" y="68136"/>
                    <a:pt x="25124" y="67582"/>
                  </a:cubicBezTo>
                  <a:lnTo>
                    <a:pt x="24362" y="61426"/>
                  </a:lnTo>
                  <a:lnTo>
                    <a:pt x="24362" y="56515"/>
                  </a:lnTo>
                  <a:cubicBezTo>
                    <a:pt x="24362" y="56515"/>
                    <a:pt x="29622" y="16740"/>
                    <a:pt x="29622" y="16740"/>
                  </a:cubicBezTo>
                  <a:lnTo>
                    <a:pt x="31145" y="11275"/>
                  </a:lnTo>
                  <a:lnTo>
                    <a:pt x="32875" y="7816"/>
                  </a:lnTo>
                  <a:moveTo>
                    <a:pt x="104924" y="82040"/>
                  </a:moveTo>
                  <a:cubicBezTo>
                    <a:pt x="104924" y="82040"/>
                    <a:pt x="105339" y="82316"/>
                    <a:pt x="105547" y="82455"/>
                  </a:cubicBezTo>
                  <a:lnTo>
                    <a:pt x="104993" y="82316"/>
                  </a:lnTo>
                  <a:lnTo>
                    <a:pt x="104993" y="82040"/>
                  </a:lnTo>
                  <a:moveTo>
                    <a:pt x="121673" y="83008"/>
                  </a:moveTo>
                  <a:lnTo>
                    <a:pt x="125133" y="83354"/>
                  </a:lnTo>
                  <a:cubicBezTo>
                    <a:pt x="125133" y="83354"/>
                    <a:pt x="125549" y="83354"/>
                    <a:pt x="125756" y="83354"/>
                  </a:cubicBezTo>
                  <a:cubicBezTo>
                    <a:pt x="125826" y="83354"/>
                    <a:pt x="125895" y="83354"/>
                    <a:pt x="125964" y="83354"/>
                  </a:cubicBezTo>
                  <a:lnTo>
                    <a:pt x="128109" y="83354"/>
                  </a:lnTo>
                  <a:cubicBezTo>
                    <a:pt x="128525" y="84807"/>
                    <a:pt x="129563" y="86190"/>
                    <a:pt x="130878" y="87089"/>
                  </a:cubicBezTo>
                  <a:lnTo>
                    <a:pt x="127071" y="88819"/>
                  </a:lnTo>
                  <a:lnTo>
                    <a:pt x="124718" y="88819"/>
                  </a:lnTo>
                  <a:cubicBezTo>
                    <a:pt x="124718" y="88819"/>
                    <a:pt x="112468" y="84184"/>
                    <a:pt x="112468" y="84184"/>
                  </a:cubicBezTo>
                  <a:cubicBezTo>
                    <a:pt x="112606" y="84184"/>
                    <a:pt x="112745" y="84184"/>
                    <a:pt x="112952" y="84184"/>
                  </a:cubicBezTo>
                  <a:cubicBezTo>
                    <a:pt x="113298" y="84184"/>
                    <a:pt x="113575" y="84184"/>
                    <a:pt x="113921" y="84184"/>
                  </a:cubicBezTo>
                  <a:lnTo>
                    <a:pt x="121673" y="83077"/>
                  </a:lnTo>
                  <a:moveTo>
                    <a:pt x="31906" y="0"/>
                  </a:moveTo>
                  <a:lnTo>
                    <a:pt x="27615" y="3113"/>
                  </a:lnTo>
                  <a:lnTo>
                    <a:pt x="24708" y="8923"/>
                  </a:lnTo>
                  <a:lnTo>
                    <a:pt x="22909" y="15495"/>
                  </a:lnTo>
                  <a:lnTo>
                    <a:pt x="17441" y="56169"/>
                  </a:lnTo>
                  <a:lnTo>
                    <a:pt x="17441" y="61979"/>
                  </a:lnTo>
                  <a:cubicBezTo>
                    <a:pt x="17441" y="61979"/>
                    <a:pt x="18272" y="68551"/>
                    <a:pt x="18272" y="68551"/>
                  </a:cubicBezTo>
                  <a:lnTo>
                    <a:pt x="17718" y="73670"/>
                  </a:lnTo>
                  <a:lnTo>
                    <a:pt x="14534" y="76506"/>
                  </a:lnTo>
                  <a:lnTo>
                    <a:pt x="9966" y="78512"/>
                  </a:lnTo>
                  <a:lnTo>
                    <a:pt x="5329" y="81140"/>
                  </a:lnTo>
                  <a:lnTo>
                    <a:pt x="2146" y="84668"/>
                  </a:lnTo>
                  <a:lnTo>
                    <a:pt x="0" y="89026"/>
                  </a:lnTo>
                  <a:lnTo>
                    <a:pt x="484" y="92485"/>
                  </a:lnTo>
                  <a:lnTo>
                    <a:pt x="5191" y="93315"/>
                  </a:lnTo>
                  <a:lnTo>
                    <a:pt x="7752" y="92692"/>
                  </a:lnTo>
                  <a:lnTo>
                    <a:pt x="12527" y="90756"/>
                  </a:lnTo>
                  <a:lnTo>
                    <a:pt x="25677" y="88265"/>
                  </a:lnTo>
                  <a:lnTo>
                    <a:pt x="28238" y="88473"/>
                  </a:lnTo>
                  <a:lnTo>
                    <a:pt x="31076" y="91931"/>
                  </a:lnTo>
                  <a:lnTo>
                    <a:pt x="32460" y="102999"/>
                  </a:lnTo>
                  <a:lnTo>
                    <a:pt x="34398" y="107288"/>
                  </a:lnTo>
                  <a:lnTo>
                    <a:pt x="38550" y="108395"/>
                  </a:lnTo>
                  <a:lnTo>
                    <a:pt x="44226" y="106942"/>
                  </a:lnTo>
                  <a:lnTo>
                    <a:pt x="49832" y="104106"/>
                  </a:lnTo>
                  <a:lnTo>
                    <a:pt x="53708" y="101132"/>
                  </a:lnTo>
                  <a:lnTo>
                    <a:pt x="55230" y="99056"/>
                  </a:lnTo>
                  <a:lnTo>
                    <a:pt x="57583" y="94491"/>
                  </a:lnTo>
                  <a:lnTo>
                    <a:pt x="59245" y="92554"/>
                  </a:lnTo>
                  <a:lnTo>
                    <a:pt x="61321" y="91171"/>
                  </a:lnTo>
                  <a:lnTo>
                    <a:pt x="65958" y="88819"/>
                  </a:lnTo>
                  <a:lnTo>
                    <a:pt x="68173" y="87228"/>
                  </a:lnTo>
                  <a:lnTo>
                    <a:pt x="70457" y="84668"/>
                  </a:lnTo>
                  <a:lnTo>
                    <a:pt x="71633" y="82316"/>
                  </a:lnTo>
                  <a:lnTo>
                    <a:pt x="72464" y="79895"/>
                  </a:lnTo>
                  <a:lnTo>
                    <a:pt x="73710" y="76921"/>
                  </a:lnTo>
                  <a:lnTo>
                    <a:pt x="75578" y="74915"/>
                  </a:lnTo>
                  <a:lnTo>
                    <a:pt x="78762" y="72840"/>
                  </a:lnTo>
                  <a:lnTo>
                    <a:pt x="82223" y="71525"/>
                  </a:lnTo>
                  <a:lnTo>
                    <a:pt x="84991" y="71940"/>
                  </a:lnTo>
                  <a:lnTo>
                    <a:pt x="85683" y="72978"/>
                  </a:lnTo>
                  <a:lnTo>
                    <a:pt x="85683" y="74085"/>
                  </a:lnTo>
                  <a:cubicBezTo>
                    <a:pt x="85683" y="74085"/>
                    <a:pt x="85337" y="75192"/>
                    <a:pt x="85337" y="75192"/>
                  </a:cubicBezTo>
                  <a:lnTo>
                    <a:pt x="85614" y="76229"/>
                  </a:lnTo>
                  <a:lnTo>
                    <a:pt x="86790" y="77267"/>
                  </a:lnTo>
                  <a:lnTo>
                    <a:pt x="88244" y="77820"/>
                  </a:lnTo>
                  <a:lnTo>
                    <a:pt x="94681" y="79065"/>
                  </a:lnTo>
                  <a:lnTo>
                    <a:pt x="96273" y="79549"/>
                  </a:lnTo>
                  <a:lnTo>
                    <a:pt x="97449" y="80449"/>
                  </a:lnTo>
                  <a:lnTo>
                    <a:pt x="98003" y="81970"/>
                  </a:lnTo>
                  <a:lnTo>
                    <a:pt x="98003" y="85775"/>
                  </a:lnTo>
                  <a:cubicBezTo>
                    <a:pt x="98003" y="85775"/>
                    <a:pt x="98626" y="87297"/>
                    <a:pt x="98626" y="87297"/>
                  </a:cubicBezTo>
                  <a:lnTo>
                    <a:pt x="100633" y="88542"/>
                  </a:lnTo>
                  <a:lnTo>
                    <a:pt x="109215" y="90271"/>
                  </a:lnTo>
                  <a:lnTo>
                    <a:pt x="123611" y="95874"/>
                  </a:lnTo>
                  <a:lnTo>
                    <a:pt x="128733" y="95667"/>
                  </a:lnTo>
                  <a:lnTo>
                    <a:pt x="134477" y="93107"/>
                  </a:lnTo>
                  <a:lnTo>
                    <a:pt x="139737" y="89164"/>
                  </a:lnTo>
                  <a:lnTo>
                    <a:pt x="143267" y="85014"/>
                  </a:lnTo>
                  <a:lnTo>
                    <a:pt x="141190" y="83838"/>
                  </a:lnTo>
                  <a:lnTo>
                    <a:pt x="139114" y="82939"/>
                  </a:lnTo>
                  <a:lnTo>
                    <a:pt x="134754" y="81417"/>
                  </a:lnTo>
                  <a:lnTo>
                    <a:pt x="136484" y="80725"/>
                  </a:lnTo>
                  <a:lnTo>
                    <a:pt x="136277" y="79273"/>
                  </a:lnTo>
                  <a:lnTo>
                    <a:pt x="135031" y="77682"/>
                  </a:lnTo>
                  <a:lnTo>
                    <a:pt x="133508" y="76367"/>
                  </a:lnTo>
                  <a:lnTo>
                    <a:pt x="130809" y="74984"/>
                  </a:lnTo>
                  <a:lnTo>
                    <a:pt x="129355" y="75537"/>
                  </a:lnTo>
                  <a:lnTo>
                    <a:pt x="128040" y="76506"/>
                  </a:lnTo>
                  <a:lnTo>
                    <a:pt x="125756" y="76506"/>
                  </a:lnTo>
                  <a:cubicBezTo>
                    <a:pt x="125756" y="76506"/>
                    <a:pt x="121465" y="76160"/>
                    <a:pt x="121465" y="76160"/>
                  </a:cubicBezTo>
                  <a:lnTo>
                    <a:pt x="112883" y="77336"/>
                  </a:lnTo>
                  <a:lnTo>
                    <a:pt x="109146" y="76713"/>
                  </a:lnTo>
                  <a:lnTo>
                    <a:pt x="112606" y="72563"/>
                  </a:lnTo>
                  <a:lnTo>
                    <a:pt x="113437" y="68343"/>
                  </a:lnTo>
                  <a:lnTo>
                    <a:pt x="112260" y="63778"/>
                  </a:lnTo>
                  <a:lnTo>
                    <a:pt x="109630" y="58590"/>
                  </a:lnTo>
                  <a:lnTo>
                    <a:pt x="106170" y="54232"/>
                  </a:lnTo>
                  <a:lnTo>
                    <a:pt x="102432" y="51811"/>
                  </a:lnTo>
                  <a:lnTo>
                    <a:pt x="93227" y="48075"/>
                  </a:lnTo>
                  <a:lnTo>
                    <a:pt x="87898" y="44894"/>
                  </a:lnTo>
                  <a:lnTo>
                    <a:pt x="82846" y="41158"/>
                  </a:lnTo>
                  <a:lnTo>
                    <a:pt x="81115" y="39360"/>
                  </a:lnTo>
                  <a:lnTo>
                    <a:pt x="78070" y="35348"/>
                  </a:lnTo>
                  <a:lnTo>
                    <a:pt x="76132" y="33756"/>
                  </a:lnTo>
                  <a:lnTo>
                    <a:pt x="73433" y="32719"/>
                  </a:lnTo>
                  <a:lnTo>
                    <a:pt x="67619" y="31751"/>
                  </a:lnTo>
                  <a:lnTo>
                    <a:pt x="64989" y="30644"/>
                  </a:lnTo>
                  <a:lnTo>
                    <a:pt x="63328" y="29053"/>
                  </a:lnTo>
                  <a:lnTo>
                    <a:pt x="60975" y="25248"/>
                  </a:lnTo>
                  <a:lnTo>
                    <a:pt x="59522" y="23311"/>
                  </a:lnTo>
                  <a:lnTo>
                    <a:pt x="54331" y="20129"/>
                  </a:lnTo>
                  <a:lnTo>
                    <a:pt x="51701" y="22965"/>
                  </a:lnTo>
                  <a:lnTo>
                    <a:pt x="49693" y="27185"/>
                  </a:lnTo>
                  <a:lnTo>
                    <a:pt x="46510" y="28292"/>
                  </a:lnTo>
                  <a:lnTo>
                    <a:pt x="40696" y="16878"/>
                  </a:lnTo>
                  <a:lnTo>
                    <a:pt x="40834" y="16187"/>
                  </a:lnTo>
                  <a:lnTo>
                    <a:pt x="41596" y="15426"/>
                  </a:lnTo>
                  <a:lnTo>
                    <a:pt x="42495" y="12935"/>
                  </a:lnTo>
                  <a:lnTo>
                    <a:pt x="41873" y="8577"/>
                  </a:lnTo>
                  <a:lnTo>
                    <a:pt x="39035" y="4219"/>
                  </a:lnTo>
                  <a:lnTo>
                    <a:pt x="35228" y="1038"/>
                  </a:lnTo>
                  <a:lnTo>
                    <a:pt x="31768" y="69"/>
                  </a:lnTo>
                  <a:lnTo>
                    <a:pt x="31768"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D1804A87-9BBE-C6E9-0237-FA9C7F094F09}"/>
                </a:ext>
              </a:extLst>
            </p:cNvPr>
            <p:cNvSpPr/>
            <p:nvPr/>
          </p:nvSpPr>
          <p:spPr>
            <a:xfrm>
              <a:off x="2549616" y="2445148"/>
              <a:ext cx="793276" cy="586664"/>
            </a:xfrm>
            <a:custGeom>
              <a:avLst/>
              <a:gdLst>
                <a:gd name="connsiteX0" fmla="*/ 76270 w 595630"/>
                <a:gd name="connsiteY0" fmla="*/ 7332 h 440496"/>
                <a:gd name="connsiteX1" fmla="*/ 87552 w 595630"/>
                <a:gd name="connsiteY1" fmla="*/ 7678 h 440496"/>
                <a:gd name="connsiteX2" fmla="*/ 84991 w 595630"/>
                <a:gd name="connsiteY2" fmla="*/ 9269 h 440496"/>
                <a:gd name="connsiteX3" fmla="*/ 84161 w 595630"/>
                <a:gd name="connsiteY3" fmla="*/ 9892 h 440496"/>
                <a:gd name="connsiteX4" fmla="*/ 80908 w 595630"/>
                <a:gd name="connsiteY4" fmla="*/ 12659 h 440496"/>
                <a:gd name="connsiteX5" fmla="*/ 80146 w 595630"/>
                <a:gd name="connsiteY5" fmla="*/ 13350 h 440496"/>
                <a:gd name="connsiteX6" fmla="*/ 77309 w 595630"/>
                <a:gd name="connsiteY6" fmla="*/ 16602 h 440496"/>
                <a:gd name="connsiteX7" fmla="*/ 76617 w 595630"/>
                <a:gd name="connsiteY7" fmla="*/ 17501 h 440496"/>
                <a:gd name="connsiteX8" fmla="*/ 64089 w 595630"/>
                <a:gd name="connsiteY8" fmla="*/ 37838 h 440496"/>
                <a:gd name="connsiteX9" fmla="*/ 63328 w 595630"/>
                <a:gd name="connsiteY9" fmla="*/ 39706 h 440496"/>
                <a:gd name="connsiteX10" fmla="*/ 62428 w 595630"/>
                <a:gd name="connsiteY10" fmla="*/ 43095 h 440496"/>
                <a:gd name="connsiteX11" fmla="*/ 62221 w 595630"/>
                <a:gd name="connsiteY11" fmla="*/ 45655 h 440496"/>
                <a:gd name="connsiteX12" fmla="*/ 62636 w 595630"/>
                <a:gd name="connsiteY12" fmla="*/ 49182 h 440496"/>
                <a:gd name="connsiteX13" fmla="*/ 63466 w 595630"/>
                <a:gd name="connsiteY13" fmla="*/ 51742 h 440496"/>
                <a:gd name="connsiteX14" fmla="*/ 64989 w 595630"/>
                <a:gd name="connsiteY14" fmla="*/ 54509 h 440496"/>
                <a:gd name="connsiteX15" fmla="*/ 65612 w 595630"/>
                <a:gd name="connsiteY15" fmla="*/ 55408 h 440496"/>
                <a:gd name="connsiteX16" fmla="*/ 67411 w 595630"/>
                <a:gd name="connsiteY16" fmla="*/ 57622 h 440496"/>
                <a:gd name="connsiteX17" fmla="*/ 68519 w 595630"/>
                <a:gd name="connsiteY17" fmla="*/ 59420 h 440496"/>
                <a:gd name="connsiteX18" fmla="*/ 68934 w 595630"/>
                <a:gd name="connsiteY18" fmla="*/ 60873 h 440496"/>
                <a:gd name="connsiteX19" fmla="*/ 68934 w 595630"/>
                <a:gd name="connsiteY19" fmla="*/ 63155 h 440496"/>
                <a:gd name="connsiteX20" fmla="*/ 68657 w 595630"/>
                <a:gd name="connsiteY20" fmla="*/ 66407 h 440496"/>
                <a:gd name="connsiteX21" fmla="*/ 68657 w 595630"/>
                <a:gd name="connsiteY21" fmla="*/ 66891 h 440496"/>
                <a:gd name="connsiteX22" fmla="*/ 68657 w 595630"/>
                <a:gd name="connsiteY22" fmla="*/ 70488 h 440496"/>
                <a:gd name="connsiteX23" fmla="*/ 68727 w 595630"/>
                <a:gd name="connsiteY23" fmla="*/ 71802 h 440496"/>
                <a:gd name="connsiteX24" fmla="*/ 69419 w 595630"/>
                <a:gd name="connsiteY24" fmla="*/ 75745 h 440496"/>
                <a:gd name="connsiteX25" fmla="*/ 69696 w 595630"/>
                <a:gd name="connsiteY25" fmla="*/ 76713 h 440496"/>
                <a:gd name="connsiteX26" fmla="*/ 70941 w 595630"/>
                <a:gd name="connsiteY26" fmla="*/ 80449 h 440496"/>
                <a:gd name="connsiteX27" fmla="*/ 71426 w 595630"/>
                <a:gd name="connsiteY27" fmla="*/ 81625 h 440496"/>
                <a:gd name="connsiteX28" fmla="*/ 73364 w 595630"/>
                <a:gd name="connsiteY28" fmla="*/ 85014 h 440496"/>
                <a:gd name="connsiteX29" fmla="*/ 74125 w 595630"/>
                <a:gd name="connsiteY29" fmla="*/ 86052 h 440496"/>
                <a:gd name="connsiteX30" fmla="*/ 76686 w 595630"/>
                <a:gd name="connsiteY30" fmla="*/ 89095 h 440496"/>
                <a:gd name="connsiteX31" fmla="*/ 77516 w 595630"/>
                <a:gd name="connsiteY31" fmla="*/ 89926 h 440496"/>
                <a:gd name="connsiteX32" fmla="*/ 80562 w 595630"/>
                <a:gd name="connsiteY32" fmla="*/ 92485 h 440496"/>
                <a:gd name="connsiteX33" fmla="*/ 81323 w 595630"/>
                <a:gd name="connsiteY33" fmla="*/ 93038 h 440496"/>
                <a:gd name="connsiteX34" fmla="*/ 89144 w 595630"/>
                <a:gd name="connsiteY34" fmla="*/ 97950 h 440496"/>
                <a:gd name="connsiteX35" fmla="*/ 82292 w 595630"/>
                <a:gd name="connsiteY35" fmla="*/ 99541 h 440496"/>
                <a:gd name="connsiteX36" fmla="*/ 81184 w 595630"/>
                <a:gd name="connsiteY36" fmla="*/ 99887 h 440496"/>
                <a:gd name="connsiteX37" fmla="*/ 67827 w 595630"/>
                <a:gd name="connsiteY37" fmla="*/ 105351 h 440496"/>
                <a:gd name="connsiteX38" fmla="*/ 64781 w 595630"/>
                <a:gd name="connsiteY38" fmla="*/ 107841 h 440496"/>
                <a:gd name="connsiteX39" fmla="*/ 61805 w 595630"/>
                <a:gd name="connsiteY39" fmla="*/ 105420 h 440496"/>
                <a:gd name="connsiteX40" fmla="*/ 46648 w 595630"/>
                <a:gd name="connsiteY40" fmla="*/ 98849 h 440496"/>
                <a:gd name="connsiteX41" fmla="*/ 45402 w 595630"/>
                <a:gd name="connsiteY41" fmla="*/ 98434 h 440496"/>
                <a:gd name="connsiteX42" fmla="*/ 40004 w 595630"/>
                <a:gd name="connsiteY42" fmla="*/ 97258 h 440496"/>
                <a:gd name="connsiteX43" fmla="*/ 39243 w 595630"/>
                <a:gd name="connsiteY43" fmla="*/ 97120 h 440496"/>
                <a:gd name="connsiteX44" fmla="*/ 21040 w 595630"/>
                <a:gd name="connsiteY44" fmla="*/ 95114 h 440496"/>
                <a:gd name="connsiteX45" fmla="*/ 15849 w 595630"/>
                <a:gd name="connsiteY45" fmla="*/ 93661 h 440496"/>
                <a:gd name="connsiteX46" fmla="*/ 11489 w 595630"/>
                <a:gd name="connsiteY46" fmla="*/ 91793 h 440496"/>
                <a:gd name="connsiteX47" fmla="*/ 9897 w 595630"/>
                <a:gd name="connsiteY47" fmla="*/ 90617 h 440496"/>
                <a:gd name="connsiteX48" fmla="*/ 8997 w 595630"/>
                <a:gd name="connsiteY48" fmla="*/ 88957 h 440496"/>
                <a:gd name="connsiteX49" fmla="*/ 6506 w 595630"/>
                <a:gd name="connsiteY49" fmla="*/ 79826 h 440496"/>
                <a:gd name="connsiteX50" fmla="*/ 6506 w 595630"/>
                <a:gd name="connsiteY50" fmla="*/ 79273 h 440496"/>
                <a:gd name="connsiteX51" fmla="*/ 6506 w 595630"/>
                <a:gd name="connsiteY51" fmla="*/ 79273 h 440496"/>
                <a:gd name="connsiteX52" fmla="*/ 9413 w 595630"/>
                <a:gd name="connsiteY52" fmla="*/ 77059 h 440496"/>
                <a:gd name="connsiteX53" fmla="*/ 10451 w 595630"/>
                <a:gd name="connsiteY53" fmla="*/ 76022 h 440496"/>
                <a:gd name="connsiteX54" fmla="*/ 11973 w 595630"/>
                <a:gd name="connsiteY54" fmla="*/ 74292 h 440496"/>
                <a:gd name="connsiteX55" fmla="*/ 13635 w 595630"/>
                <a:gd name="connsiteY55" fmla="*/ 69173 h 440496"/>
                <a:gd name="connsiteX56" fmla="*/ 11143 w 595630"/>
                <a:gd name="connsiteY56" fmla="*/ 64400 h 440496"/>
                <a:gd name="connsiteX57" fmla="*/ 9897 w 595630"/>
                <a:gd name="connsiteY57" fmla="*/ 63363 h 440496"/>
                <a:gd name="connsiteX58" fmla="*/ 10935 w 595630"/>
                <a:gd name="connsiteY58" fmla="*/ 60250 h 440496"/>
                <a:gd name="connsiteX59" fmla="*/ 19587 w 595630"/>
                <a:gd name="connsiteY59" fmla="*/ 46277 h 440496"/>
                <a:gd name="connsiteX60" fmla="*/ 20486 w 595630"/>
                <a:gd name="connsiteY60" fmla="*/ 44133 h 440496"/>
                <a:gd name="connsiteX61" fmla="*/ 21455 w 595630"/>
                <a:gd name="connsiteY61" fmla="*/ 39913 h 440496"/>
                <a:gd name="connsiteX62" fmla="*/ 21594 w 595630"/>
                <a:gd name="connsiteY62" fmla="*/ 39290 h 440496"/>
                <a:gd name="connsiteX63" fmla="*/ 22078 w 595630"/>
                <a:gd name="connsiteY63" fmla="*/ 35694 h 440496"/>
                <a:gd name="connsiteX64" fmla="*/ 22701 w 595630"/>
                <a:gd name="connsiteY64" fmla="*/ 32996 h 440496"/>
                <a:gd name="connsiteX65" fmla="*/ 23947 w 595630"/>
                <a:gd name="connsiteY65" fmla="*/ 30644 h 440496"/>
                <a:gd name="connsiteX66" fmla="*/ 24501 w 595630"/>
                <a:gd name="connsiteY66" fmla="*/ 30021 h 440496"/>
                <a:gd name="connsiteX67" fmla="*/ 27477 w 595630"/>
                <a:gd name="connsiteY67" fmla="*/ 27531 h 440496"/>
                <a:gd name="connsiteX68" fmla="*/ 27961 w 595630"/>
                <a:gd name="connsiteY68" fmla="*/ 27116 h 440496"/>
                <a:gd name="connsiteX69" fmla="*/ 29415 w 595630"/>
                <a:gd name="connsiteY69" fmla="*/ 25663 h 440496"/>
                <a:gd name="connsiteX70" fmla="*/ 30730 w 595630"/>
                <a:gd name="connsiteY70" fmla="*/ 23865 h 440496"/>
                <a:gd name="connsiteX71" fmla="*/ 31283 w 595630"/>
                <a:gd name="connsiteY71" fmla="*/ 22758 h 440496"/>
                <a:gd name="connsiteX72" fmla="*/ 31768 w 595630"/>
                <a:gd name="connsiteY72" fmla="*/ 21444 h 440496"/>
                <a:gd name="connsiteX73" fmla="*/ 31975 w 595630"/>
                <a:gd name="connsiteY73" fmla="*/ 20545 h 440496"/>
                <a:gd name="connsiteX74" fmla="*/ 35159 w 595630"/>
                <a:gd name="connsiteY74" fmla="*/ 17778 h 440496"/>
                <a:gd name="connsiteX75" fmla="*/ 41042 w 595630"/>
                <a:gd name="connsiteY75" fmla="*/ 14596 h 440496"/>
                <a:gd name="connsiteX76" fmla="*/ 47825 w 595630"/>
                <a:gd name="connsiteY76" fmla="*/ 11898 h 440496"/>
                <a:gd name="connsiteX77" fmla="*/ 53846 w 595630"/>
                <a:gd name="connsiteY77" fmla="*/ 10169 h 440496"/>
                <a:gd name="connsiteX78" fmla="*/ 61183 w 595630"/>
                <a:gd name="connsiteY78" fmla="*/ 8716 h 440496"/>
                <a:gd name="connsiteX79" fmla="*/ 76201 w 595630"/>
                <a:gd name="connsiteY79" fmla="*/ 6986 h 440496"/>
                <a:gd name="connsiteX80" fmla="*/ 162300 w 595630"/>
                <a:gd name="connsiteY80" fmla="*/ 11068 h 440496"/>
                <a:gd name="connsiteX81" fmla="*/ 166522 w 595630"/>
                <a:gd name="connsiteY81" fmla="*/ 11344 h 440496"/>
                <a:gd name="connsiteX82" fmla="*/ 170190 w 595630"/>
                <a:gd name="connsiteY82" fmla="*/ 12036 h 440496"/>
                <a:gd name="connsiteX83" fmla="*/ 172543 w 595630"/>
                <a:gd name="connsiteY83" fmla="*/ 13005 h 440496"/>
                <a:gd name="connsiteX84" fmla="*/ 173512 w 595630"/>
                <a:gd name="connsiteY84" fmla="*/ 13904 h 440496"/>
                <a:gd name="connsiteX85" fmla="*/ 174550 w 595630"/>
                <a:gd name="connsiteY85" fmla="*/ 15633 h 440496"/>
                <a:gd name="connsiteX86" fmla="*/ 177526 w 595630"/>
                <a:gd name="connsiteY86" fmla="*/ 23104 h 440496"/>
                <a:gd name="connsiteX87" fmla="*/ 178011 w 595630"/>
                <a:gd name="connsiteY87" fmla="*/ 24072 h 440496"/>
                <a:gd name="connsiteX88" fmla="*/ 179049 w 595630"/>
                <a:gd name="connsiteY88" fmla="*/ 25733 h 440496"/>
                <a:gd name="connsiteX89" fmla="*/ 180225 w 595630"/>
                <a:gd name="connsiteY89" fmla="*/ 27185 h 440496"/>
                <a:gd name="connsiteX90" fmla="*/ 181887 w 595630"/>
                <a:gd name="connsiteY90" fmla="*/ 28776 h 440496"/>
                <a:gd name="connsiteX91" fmla="*/ 183063 w 595630"/>
                <a:gd name="connsiteY91" fmla="*/ 29675 h 440496"/>
                <a:gd name="connsiteX92" fmla="*/ 184793 w 595630"/>
                <a:gd name="connsiteY92" fmla="*/ 30713 h 440496"/>
                <a:gd name="connsiteX93" fmla="*/ 185555 w 595630"/>
                <a:gd name="connsiteY93" fmla="*/ 31128 h 440496"/>
                <a:gd name="connsiteX94" fmla="*/ 187147 w 595630"/>
                <a:gd name="connsiteY94" fmla="*/ 31820 h 440496"/>
                <a:gd name="connsiteX95" fmla="*/ 187770 w 595630"/>
                <a:gd name="connsiteY95" fmla="*/ 32166 h 440496"/>
                <a:gd name="connsiteX96" fmla="*/ 188392 w 595630"/>
                <a:gd name="connsiteY96" fmla="*/ 33549 h 440496"/>
                <a:gd name="connsiteX97" fmla="*/ 189292 w 595630"/>
                <a:gd name="connsiteY97" fmla="*/ 40536 h 440496"/>
                <a:gd name="connsiteX98" fmla="*/ 190053 w 595630"/>
                <a:gd name="connsiteY98" fmla="*/ 42888 h 440496"/>
                <a:gd name="connsiteX99" fmla="*/ 191991 w 595630"/>
                <a:gd name="connsiteY99" fmla="*/ 46554 h 440496"/>
                <a:gd name="connsiteX100" fmla="*/ 182509 w 595630"/>
                <a:gd name="connsiteY100" fmla="*/ 54024 h 440496"/>
                <a:gd name="connsiteX101" fmla="*/ 182094 w 595630"/>
                <a:gd name="connsiteY101" fmla="*/ 54370 h 440496"/>
                <a:gd name="connsiteX102" fmla="*/ 178841 w 595630"/>
                <a:gd name="connsiteY102" fmla="*/ 57345 h 440496"/>
                <a:gd name="connsiteX103" fmla="*/ 177596 w 595630"/>
                <a:gd name="connsiteY103" fmla="*/ 58867 h 440496"/>
                <a:gd name="connsiteX104" fmla="*/ 175588 w 595630"/>
                <a:gd name="connsiteY104" fmla="*/ 62187 h 440496"/>
                <a:gd name="connsiteX105" fmla="*/ 176903 w 595630"/>
                <a:gd name="connsiteY105" fmla="*/ 70903 h 440496"/>
                <a:gd name="connsiteX106" fmla="*/ 181540 w 595630"/>
                <a:gd name="connsiteY106" fmla="*/ 72701 h 440496"/>
                <a:gd name="connsiteX107" fmla="*/ 181748 w 595630"/>
                <a:gd name="connsiteY107" fmla="*/ 72701 h 440496"/>
                <a:gd name="connsiteX108" fmla="*/ 181679 w 595630"/>
                <a:gd name="connsiteY108" fmla="*/ 73047 h 440496"/>
                <a:gd name="connsiteX109" fmla="*/ 180848 w 595630"/>
                <a:gd name="connsiteY109" fmla="*/ 78028 h 440496"/>
                <a:gd name="connsiteX110" fmla="*/ 182786 w 595630"/>
                <a:gd name="connsiteY110" fmla="*/ 84115 h 440496"/>
                <a:gd name="connsiteX111" fmla="*/ 187700 w 595630"/>
                <a:gd name="connsiteY111" fmla="*/ 86121 h 440496"/>
                <a:gd name="connsiteX112" fmla="*/ 188877 w 595630"/>
                <a:gd name="connsiteY112" fmla="*/ 86052 h 440496"/>
                <a:gd name="connsiteX113" fmla="*/ 191784 w 595630"/>
                <a:gd name="connsiteY113" fmla="*/ 85568 h 440496"/>
                <a:gd name="connsiteX114" fmla="*/ 194829 w 595630"/>
                <a:gd name="connsiteY114" fmla="*/ 84184 h 440496"/>
                <a:gd name="connsiteX115" fmla="*/ 197736 w 595630"/>
                <a:gd name="connsiteY115" fmla="*/ 81901 h 440496"/>
                <a:gd name="connsiteX116" fmla="*/ 198428 w 595630"/>
                <a:gd name="connsiteY116" fmla="*/ 81348 h 440496"/>
                <a:gd name="connsiteX117" fmla="*/ 202858 w 595630"/>
                <a:gd name="connsiteY117" fmla="*/ 76921 h 440496"/>
                <a:gd name="connsiteX118" fmla="*/ 204311 w 595630"/>
                <a:gd name="connsiteY118" fmla="*/ 76022 h 440496"/>
                <a:gd name="connsiteX119" fmla="*/ 204449 w 595630"/>
                <a:gd name="connsiteY119" fmla="*/ 76022 h 440496"/>
                <a:gd name="connsiteX120" fmla="*/ 209017 w 595630"/>
                <a:gd name="connsiteY120" fmla="*/ 76506 h 440496"/>
                <a:gd name="connsiteX121" fmla="*/ 209779 w 595630"/>
                <a:gd name="connsiteY121" fmla="*/ 76506 h 440496"/>
                <a:gd name="connsiteX122" fmla="*/ 215938 w 595630"/>
                <a:gd name="connsiteY122" fmla="*/ 72771 h 440496"/>
                <a:gd name="connsiteX123" fmla="*/ 216700 w 595630"/>
                <a:gd name="connsiteY123" fmla="*/ 70211 h 440496"/>
                <a:gd name="connsiteX124" fmla="*/ 217669 w 595630"/>
                <a:gd name="connsiteY124" fmla="*/ 70349 h 440496"/>
                <a:gd name="connsiteX125" fmla="*/ 218915 w 595630"/>
                <a:gd name="connsiteY125" fmla="*/ 70488 h 440496"/>
                <a:gd name="connsiteX126" fmla="*/ 220645 w 595630"/>
                <a:gd name="connsiteY126" fmla="*/ 70280 h 440496"/>
                <a:gd name="connsiteX127" fmla="*/ 220922 w 595630"/>
                <a:gd name="connsiteY127" fmla="*/ 70280 h 440496"/>
                <a:gd name="connsiteX128" fmla="*/ 221268 w 595630"/>
                <a:gd name="connsiteY128" fmla="*/ 73601 h 440496"/>
                <a:gd name="connsiteX129" fmla="*/ 221544 w 595630"/>
                <a:gd name="connsiteY129" fmla="*/ 74984 h 440496"/>
                <a:gd name="connsiteX130" fmla="*/ 221960 w 595630"/>
                <a:gd name="connsiteY130" fmla="*/ 76367 h 440496"/>
                <a:gd name="connsiteX131" fmla="*/ 222721 w 595630"/>
                <a:gd name="connsiteY131" fmla="*/ 78028 h 440496"/>
                <a:gd name="connsiteX132" fmla="*/ 223828 w 595630"/>
                <a:gd name="connsiteY132" fmla="*/ 79757 h 440496"/>
                <a:gd name="connsiteX133" fmla="*/ 224867 w 595630"/>
                <a:gd name="connsiteY133" fmla="*/ 81002 h 440496"/>
                <a:gd name="connsiteX134" fmla="*/ 226320 w 595630"/>
                <a:gd name="connsiteY134" fmla="*/ 82455 h 440496"/>
                <a:gd name="connsiteX135" fmla="*/ 227012 w 595630"/>
                <a:gd name="connsiteY135" fmla="*/ 83077 h 440496"/>
                <a:gd name="connsiteX136" fmla="*/ 228812 w 595630"/>
                <a:gd name="connsiteY136" fmla="*/ 84392 h 440496"/>
                <a:gd name="connsiteX137" fmla="*/ 229642 w 595630"/>
                <a:gd name="connsiteY137" fmla="*/ 84945 h 440496"/>
                <a:gd name="connsiteX138" fmla="*/ 231580 w 595630"/>
                <a:gd name="connsiteY138" fmla="*/ 85983 h 440496"/>
                <a:gd name="connsiteX139" fmla="*/ 232618 w 595630"/>
                <a:gd name="connsiteY139" fmla="*/ 86398 h 440496"/>
                <a:gd name="connsiteX140" fmla="*/ 234487 w 595630"/>
                <a:gd name="connsiteY140" fmla="*/ 87020 h 440496"/>
                <a:gd name="connsiteX141" fmla="*/ 236771 w 595630"/>
                <a:gd name="connsiteY141" fmla="*/ 87435 h 440496"/>
                <a:gd name="connsiteX142" fmla="*/ 242031 w 595630"/>
                <a:gd name="connsiteY142" fmla="*/ 85014 h 440496"/>
                <a:gd name="connsiteX143" fmla="*/ 242862 w 595630"/>
                <a:gd name="connsiteY143" fmla="*/ 77267 h 440496"/>
                <a:gd name="connsiteX144" fmla="*/ 241754 w 595630"/>
                <a:gd name="connsiteY144" fmla="*/ 75192 h 440496"/>
                <a:gd name="connsiteX145" fmla="*/ 240716 w 595630"/>
                <a:gd name="connsiteY145" fmla="*/ 73739 h 440496"/>
                <a:gd name="connsiteX146" fmla="*/ 239401 w 595630"/>
                <a:gd name="connsiteY146" fmla="*/ 72355 h 440496"/>
                <a:gd name="connsiteX147" fmla="*/ 239747 w 595630"/>
                <a:gd name="connsiteY147" fmla="*/ 72494 h 440496"/>
                <a:gd name="connsiteX148" fmla="*/ 241754 w 595630"/>
                <a:gd name="connsiteY148" fmla="*/ 72840 h 440496"/>
                <a:gd name="connsiteX149" fmla="*/ 242931 w 595630"/>
                <a:gd name="connsiteY149" fmla="*/ 72840 h 440496"/>
                <a:gd name="connsiteX150" fmla="*/ 243138 w 595630"/>
                <a:gd name="connsiteY150" fmla="*/ 72840 h 440496"/>
                <a:gd name="connsiteX151" fmla="*/ 243623 w 595630"/>
                <a:gd name="connsiteY151" fmla="*/ 72840 h 440496"/>
                <a:gd name="connsiteX152" fmla="*/ 245492 w 595630"/>
                <a:gd name="connsiteY152" fmla="*/ 72701 h 440496"/>
                <a:gd name="connsiteX153" fmla="*/ 247291 w 595630"/>
                <a:gd name="connsiteY153" fmla="*/ 73324 h 440496"/>
                <a:gd name="connsiteX154" fmla="*/ 249713 w 595630"/>
                <a:gd name="connsiteY154" fmla="*/ 74500 h 440496"/>
                <a:gd name="connsiteX155" fmla="*/ 250267 w 595630"/>
                <a:gd name="connsiteY155" fmla="*/ 74777 h 440496"/>
                <a:gd name="connsiteX156" fmla="*/ 253174 w 595630"/>
                <a:gd name="connsiteY156" fmla="*/ 75883 h 440496"/>
                <a:gd name="connsiteX157" fmla="*/ 254973 w 595630"/>
                <a:gd name="connsiteY157" fmla="*/ 76298 h 440496"/>
                <a:gd name="connsiteX158" fmla="*/ 258365 w 595630"/>
                <a:gd name="connsiteY158" fmla="*/ 76644 h 440496"/>
                <a:gd name="connsiteX159" fmla="*/ 259057 w 595630"/>
                <a:gd name="connsiteY159" fmla="*/ 76644 h 440496"/>
                <a:gd name="connsiteX160" fmla="*/ 265563 w 595630"/>
                <a:gd name="connsiteY160" fmla="*/ 72079 h 440496"/>
                <a:gd name="connsiteX161" fmla="*/ 263002 w 595630"/>
                <a:gd name="connsiteY161" fmla="*/ 63985 h 440496"/>
                <a:gd name="connsiteX162" fmla="*/ 258226 w 595630"/>
                <a:gd name="connsiteY162" fmla="*/ 60665 h 440496"/>
                <a:gd name="connsiteX163" fmla="*/ 256634 w 595630"/>
                <a:gd name="connsiteY163" fmla="*/ 59835 h 440496"/>
                <a:gd name="connsiteX164" fmla="*/ 248814 w 595630"/>
                <a:gd name="connsiteY164" fmla="*/ 57068 h 440496"/>
                <a:gd name="connsiteX165" fmla="*/ 251790 w 595630"/>
                <a:gd name="connsiteY165" fmla="*/ 55408 h 440496"/>
                <a:gd name="connsiteX166" fmla="*/ 259265 w 595630"/>
                <a:gd name="connsiteY166" fmla="*/ 53886 h 440496"/>
                <a:gd name="connsiteX167" fmla="*/ 267224 w 595630"/>
                <a:gd name="connsiteY167" fmla="*/ 54024 h 440496"/>
                <a:gd name="connsiteX168" fmla="*/ 274283 w 595630"/>
                <a:gd name="connsiteY168" fmla="*/ 55754 h 440496"/>
                <a:gd name="connsiteX169" fmla="*/ 282173 w 595630"/>
                <a:gd name="connsiteY169" fmla="*/ 58867 h 440496"/>
                <a:gd name="connsiteX170" fmla="*/ 282935 w 595630"/>
                <a:gd name="connsiteY170" fmla="*/ 59143 h 440496"/>
                <a:gd name="connsiteX171" fmla="*/ 286949 w 595630"/>
                <a:gd name="connsiteY171" fmla="*/ 60250 h 440496"/>
                <a:gd name="connsiteX172" fmla="*/ 287918 w 595630"/>
                <a:gd name="connsiteY172" fmla="*/ 60458 h 440496"/>
                <a:gd name="connsiteX173" fmla="*/ 295808 w 595630"/>
                <a:gd name="connsiteY173" fmla="*/ 61426 h 440496"/>
                <a:gd name="connsiteX174" fmla="*/ 298646 w 595630"/>
                <a:gd name="connsiteY174" fmla="*/ 62187 h 440496"/>
                <a:gd name="connsiteX175" fmla="*/ 300999 w 595630"/>
                <a:gd name="connsiteY175" fmla="*/ 63294 h 440496"/>
                <a:gd name="connsiteX176" fmla="*/ 302314 w 595630"/>
                <a:gd name="connsiteY176" fmla="*/ 64331 h 440496"/>
                <a:gd name="connsiteX177" fmla="*/ 302937 w 595630"/>
                <a:gd name="connsiteY177" fmla="*/ 65438 h 440496"/>
                <a:gd name="connsiteX178" fmla="*/ 302037 w 595630"/>
                <a:gd name="connsiteY178" fmla="*/ 66683 h 440496"/>
                <a:gd name="connsiteX179" fmla="*/ 293040 w 595630"/>
                <a:gd name="connsiteY179" fmla="*/ 75053 h 440496"/>
                <a:gd name="connsiteX180" fmla="*/ 292486 w 595630"/>
                <a:gd name="connsiteY180" fmla="*/ 75607 h 440496"/>
                <a:gd name="connsiteX181" fmla="*/ 287018 w 595630"/>
                <a:gd name="connsiteY181" fmla="*/ 81971 h 440496"/>
                <a:gd name="connsiteX182" fmla="*/ 287018 w 595630"/>
                <a:gd name="connsiteY182" fmla="*/ 90963 h 440496"/>
                <a:gd name="connsiteX183" fmla="*/ 292278 w 595630"/>
                <a:gd name="connsiteY183" fmla="*/ 93384 h 440496"/>
                <a:gd name="connsiteX184" fmla="*/ 295877 w 595630"/>
                <a:gd name="connsiteY184" fmla="*/ 92416 h 440496"/>
                <a:gd name="connsiteX185" fmla="*/ 299061 w 595630"/>
                <a:gd name="connsiteY185" fmla="*/ 90479 h 440496"/>
                <a:gd name="connsiteX186" fmla="*/ 300514 w 595630"/>
                <a:gd name="connsiteY186" fmla="*/ 89303 h 440496"/>
                <a:gd name="connsiteX187" fmla="*/ 300722 w 595630"/>
                <a:gd name="connsiteY187" fmla="*/ 89095 h 440496"/>
                <a:gd name="connsiteX188" fmla="*/ 304113 w 595630"/>
                <a:gd name="connsiteY188" fmla="*/ 92900 h 440496"/>
                <a:gd name="connsiteX189" fmla="*/ 306328 w 595630"/>
                <a:gd name="connsiteY189" fmla="*/ 94007 h 440496"/>
                <a:gd name="connsiteX190" fmla="*/ 307851 w 595630"/>
                <a:gd name="connsiteY190" fmla="*/ 94560 h 440496"/>
                <a:gd name="connsiteX191" fmla="*/ 307574 w 595630"/>
                <a:gd name="connsiteY191" fmla="*/ 95390 h 440496"/>
                <a:gd name="connsiteX192" fmla="*/ 307020 w 595630"/>
                <a:gd name="connsiteY192" fmla="*/ 96774 h 440496"/>
                <a:gd name="connsiteX193" fmla="*/ 306328 w 595630"/>
                <a:gd name="connsiteY193" fmla="*/ 98088 h 440496"/>
                <a:gd name="connsiteX194" fmla="*/ 305151 w 595630"/>
                <a:gd name="connsiteY194" fmla="*/ 99817 h 440496"/>
                <a:gd name="connsiteX195" fmla="*/ 305151 w 595630"/>
                <a:gd name="connsiteY195" fmla="*/ 107772 h 440496"/>
                <a:gd name="connsiteX196" fmla="*/ 310827 w 595630"/>
                <a:gd name="connsiteY196" fmla="*/ 110678 h 440496"/>
                <a:gd name="connsiteX197" fmla="*/ 312695 w 595630"/>
                <a:gd name="connsiteY197" fmla="*/ 110401 h 440496"/>
                <a:gd name="connsiteX198" fmla="*/ 315879 w 595630"/>
                <a:gd name="connsiteY198" fmla="*/ 109502 h 440496"/>
                <a:gd name="connsiteX199" fmla="*/ 319617 w 595630"/>
                <a:gd name="connsiteY199" fmla="*/ 106942 h 440496"/>
                <a:gd name="connsiteX200" fmla="*/ 321693 w 595630"/>
                <a:gd name="connsiteY200" fmla="*/ 104037 h 440496"/>
                <a:gd name="connsiteX201" fmla="*/ 322524 w 595630"/>
                <a:gd name="connsiteY201" fmla="*/ 102584 h 440496"/>
                <a:gd name="connsiteX202" fmla="*/ 322800 w 595630"/>
                <a:gd name="connsiteY202" fmla="*/ 101823 h 440496"/>
                <a:gd name="connsiteX203" fmla="*/ 328199 w 595630"/>
                <a:gd name="connsiteY203" fmla="*/ 104452 h 440496"/>
                <a:gd name="connsiteX204" fmla="*/ 329998 w 595630"/>
                <a:gd name="connsiteY204" fmla="*/ 104175 h 440496"/>
                <a:gd name="connsiteX205" fmla="*/ 331867 w 595630"/>
                <a:gd name="connsiteY205" fmla="*/ 103691 h 440496"/>
                <a:gd name="connsiteX206" fmla="*/ 333459 w 595630"/>
                <a:gd name="connsiteY206" fmla="*/ 103068 h 440496"/>
                <a:gd name="connsiteX207" fmla="*/ 335120 w 595630"/>
                <a:gd name="connsiteY207" fmla="*/ 102100 h 440496"/>
                <a:gd name="connsiteX208" fmla="*/ 335881 w 595630"/>
                <a:gd name="connsiteY208" fmla="*/ 101616 h 440496"/>
                <a:gd name="connsiteX209" fmla="*/ 337681 w 595630"/>
                <a:gd name="connsiteY209" fmla="*/ 100232 h 440496"/>
                <a:gd name="connsiteX210" fmla="*/ 337681 w 595630"/>
                <a:gd name="connsiteY210" fmla="*/ 100302 h 440496"/>
                <a:gd name="connsiteX211" fmla="*/ 338719 w 595630"/>
                <a:gd name="connsiteY211" fmla="*/ 101616 h 440496"/>
                <a:gd name="connsiteX212" fmla="*/ 339549 w 595630"/>
                <a:gd name="connsiteY212" fmla="*/ 102515 h 440496"/>
                <a:gd name="connsiteX213" fmla="*/ 344602 w 595630"/>
                <a:gd name="connsiteY213" fmla="*/ 107011 h 440496"/>
                <a:gd name="connsiteX214" fmla="*/ 349170 w 595630"/>
                <a:gd name="connsiteY214" fmla="*/ 108741 h 440496"/>
                <a:gd name="connsiteX215" fmla="*/ 352561 w 595630"/>
                <a:gd name="connsiteY215" fmla="*/ 107841 h 440496"/>
                <a:gd name="connsiteX216" fmla="*/ 356022 w 595630"/>
                <a:gd name="connsiteY216" fmla="*/ 100578 h 440496"/>
                <a:gd name="connsiteX217" fmla="*/ 355468 w 595630"/>
                <a:gd name="connsiteY217" fmla="*/ 97327 h 440496"/>
                <a:gd name="connsiteX218" fmla="*/ 354983 w 595630"/>
                <a:gd name="connsiteY218" fmla="*/ 95805 h 440496"/>
                <a:gd name="connsiteX219" fmla="*/ 355329 w 595630"/>
                <a:gd name="connsiteY219" fmla="*/ 95529 h 440496"/>
                <a:gd name="connsiteX220" fmla="*/ 355952 w 595630"/>
                <a:gd name="connsiteY220" fmla="*/ 95529 h 440496"/>
                <a:gd name="connsiteX221" fmla="*/ 376024 w 595630"/>
                <a:gd name="connsiteY221" fmla="*/ 98987 h 440496"/>
                <a:gd name="connsiteX222" fmla="*/ 380591 w 595630"/>
                <a:gd name="connsiteY222" fmla="*/ 100855 h 440496"/>
                <a:gd name="connsiteX223" fmla="*/ 381561 w 595630"/>
                <a:gd name="connsiteY223" fmla="*/ 101477 h 440496"/>
                <a:gd name="connsiteX224" fmla="*/ 381284 w 595630"/>
                <a:gd name="connsiteY224" fmla="*/ 101616 h 440496"/>
                <a:gd name="connsiteX225" fmla="*/ 380245 w 595630"/>
                <a:gd name="connsiteY225" fmla="*/ 101962 h 440496"/>
                <a:gd name="connsiteX226" fmla="*/ 375193 w 595630"/>
                <a:gd name="connsiteY226" fmla="*/ 102377 h 440496"/>
                <a:gd name="connsiteX227" fmla="*/ 373670 w 595630"/>
                <a:gd name="connsiteY227" fmla="*/ 102653 h 440496"/>
                <a:gd name="connsiteX228" fmla="*/ 371386 w 595630"/>
                <a:gd name="connsiteY228" fmla="*/ 103345 h 440496"/>
                <a:gd name="connsiteX229" fmla="*/ 369795 w 595630"/>
                <a:gd name="connsiteY229" fmla="*/ 104106 h 440496"/>
                <a:gd name="connsiteX230" fmla="*/ 356921 w 595630"/>
                <a:gd name="connsiteY230" fmla="*/ 112199 h 440496"/>
                <a:gd name="connsiteX231" fmla="*/ 353945 w 595630"/>
                <a:gd name="connsiteY231" fmla="*/ 120016 h 440496"/>
                <a:gd name="connsiteX232" fmla="*/ 360590 w 595630"/>
                <a:gd name="connsiteY232" fmla="*/ 124927 h 440496"/>
                <a:gd name="connsiteX233" fmla="*/ 360728 w 595630"/>
                <a:gd name="connsiteY233" fmla="*/ 124927 h 440496"/>
                <a:gd name="connsiteX234" fmla="*/ 364050 w 595630"/>
                <a:gd name="connsiteY234" fmla="*/ 124927 h 440496"/>
                <a:gd name="connsiteX235" fmla="*/ 365019 w 595630"/>
                <a:gd name="connsiteY235" fmla="*/ 124789 h 440496"/>
                <a:gd name="connsiteX236" fmla="*/ 367234 w 595630"/>
                <a:gd name="connsiteY236" fmla="*/ 124443 h 440496"/>
                <a:gd name="connsiteX237" fmla="*/ 369379 w 595630"/>
                <a:gd name="connsiteY237" fmla="*/ 123751 h 440496"/>
                <a:gd name="connsiteX238" fmla="*/ 371248 w 595630"/>
                <a:gd name="connsiteY238" fmla="*/ 122783 h 440496"/>
                <a:gd name="connsiteX239" fmla="*/ 372563 w 595630"/>
                <a:gd name="connsiteY239" fmla="*/ 121884 h 440496"/>
                <a:gd name="connsiteX240" fmla="*/ 376577 w 595630"/>
                <a:gd name="connsiteY240" fmla="*/ 118356 h 440496"/>
                <a:gd name="connsiteX241" fmla="*/ 377685 w 595630"/>
                <a:gd name="connsiteY241" fmla="*/ 117595 h 440496"/>
                <a:gd name="connsiteX242" fmla="*/ 378238 w 595630"/>
                <a:gd name="connsiteY242" fmla="*/ 117387 h 440496"/>
                <a:gd name="connsiteX243" fmla="*/ 378861 w 595630"/>
                <a:gd name="connsiteY243" fmla="*/ 117387 h 440496"/>
                <a:gd name="connsiteX244" fmla="*/ 380038 w 595630"/>
                <a:gd name="connsiteY244" fmla="*/ 117595 h 440496"/>
                <a:gd name="connsiteX245" fmla="*/ 382322 w 595630"/>
                <a:gd name="connsiteY245" fmla="*/ 118494 h 440496"/>
                <a:gd name="connsiteX246" fmla="*/ 382876 w 595630"/>
                <a:gd name="connsiteY246" fmla="*/ 118702 h 440496"/>
                <a:gd name="connsiteX247" fmla="*/ 385298 w 595630"/>
                <a:gd name="connsiteY247" fmla="*/ 119463 h 440496"/>
                <a:gd name="connsiteX248" fmla="*/ 384537 w 595630"/>
                <a:gd name="connsiteY248" fmla="*/ 119670 h 440496"/>
                <a:gd name="connsiteX249" fmla="*/ 383775 w 595630"/>
                <a:gd name="connsiteY249" fmla="*/ 119947 h 440496"/>
                <a:gd name="connsiteX250" fmla="*/ 381284 w 595630"/>
                <a:gd name="connsiteY250" fmla="*/ 120984 h 440496"/>
                <a:gd name="connsiteX251" fmla="*/ 380107 w 595630"/>
                <a:gd name="connsiteY251" fmla="*/ 121607 h 440496"/>
                <a:gd name="connsiteX252" fmla="*/ 378100 w 595630"/>
                <a:gd name="connsiteY252" fmla="*/ 122921 h 440496"/>
                <a:gd name="connsiteX253" fmla="*/ 377408 w 595630"/>
                <a:gd name="connsiteY253" fmla="*/ 123475 h 440496"/>
                <a:gd name="connsiteX254" fmla="*/ 374224 w 595630"/>
                <a:gd name="connsiteY254" fmla="*/ 126103 h 440496"/>
                <a:gd name="connsiteX255" fmla="*/ 372702 w 595630"/>
                <a:gd name="connsiteY255" fmla="*/ 127002 h 440496"/>
                <a:gd name="connsiteX256" fmla="*/ 369241 w 595630"/>
                <a:gd name="connsiteY256" fmla="*/ 133505 h 440496"/>
                <a:gd name="connsiteX257" fmla="*/ 373601 w 595630"/>
                <a:gd name="connsiteY257" fmla="*/ 139454 h 440496"/>
                <a:gd name="connsiteX258" fmla="*/ 376646 w 595630"/>
                <a:gd name="connsiteY258" fmla="*/ 140699 h 440496"/>
                <a:gd name="connsiteX259" fmla="*/ 379207 w 595630"/>
                <a:gd name="connsiteY259" fmla="*/ 141183 h 440496"/>
                <a:gd name="connsiteX260" fmla="*/ 379623 w 595630"/>
                <a:gd name="connsiteY260" fmla="*/ 141183 h 440496"/>
                <a:gd name="connsiteX261" fmla="*/ 379138 w 595630"/>
                <a:gd name="connsiteY261" fmla="*/ 142774 h 440496"/>
                <a:gd name="connsiteX262" fmla="*/ 382460 w 595630"/>
                <a:gd name="connsiteY262" fmla="*/ 151006 h 440496"/>
                <a:gd name="connsiteX263" fmla="*/ 385713 w 595630"/>
                <a:gd name="connsiteY263" fmla="*/ 151836 h 440496"/>
                <a:gd name="connsiteX264" fmla="*/ 391181 w 595630"/>
                <a:gd name="connsiteY264" fmla="*/ 149207 h 440496"/>
                <a:gd name="connsiteX265" fmla="*/ 394018 w 595630"/>
                <a:gd name="connsiteY265" fmla="*/ 145610 h 440496"/>
                <a:gd name="connsiteX266" fmla="*/ 394987 w 595630"/>
                <a:gd name="connsiteY266" fmla="*/ 143950 h 440496"/>
                <a:gd name="connsiteX267" fmla="*/ 398586 w 595630"/>
                <a:gd name="connsiteY267" fmla="*/ 135234 h 440496"/>
                <a:gd name="connsiteX268" fmla="*/ 400178 w 595630"/>
                <a:gd name="connsiteY268" fmla="*/ 132398 h 440496"/>
                <a:gd name="connsiteX269" fmla="*/ 402255 w 595630"/>
                <a:gd name="connsiteY269" fmla="*/ 130461 h 440496"/>
                <a:gd name="connsiteX270" fmla="*/ 405300 w 595630"/>
                <a:gd name="connsiteY270" fmla="*/ 128594 h 440496"/>
                <a:gd name="connsiteX271" fmla="*/ 409037 w 595630"/>
                <a:gd name="connsiteY271" fmla="*/ 127002 h 440496"/>
                <a:gd name="connsiteX272" fmla="*/ 412705 w 595630"/>
                <a:gd name="connsiteY272" fmla="*/ 125826 h 440496"/>
                <a:gd name="connsiteX273" fmla="*/ 415266 w 595630"/>
                <a:gd name="connsiteY273" fmla="*/ 125411 h 440496"/>
                <a:gd name="connsiteX274" fmla="*/ 417204 w 595630"/>
                <a:gd name="connsiteY274" fmla="*/ 125619 h 440496"/>
                <a:gd name="connsiteX275" fmla="*/ 427724 w 595630"/>
                <a:gd name="connsiteY275" fmla="*/ 127694 h 440496"/>
                <a:gd name="connsiteX276" fmla="*/ 435268 w 595630"/>
                <a:gd name="connsiteY276" fmla="*/ 129769 h 440496"/>
                <a:gd name="connsiteX277" fmla="*/ 437621 w 595630"/>
                <a:gd name="connsiteY277" fmla="*/ 130599 h 440496"/>
                <a:gd name="connsiteX278" fmla="*/ 435614 w 595630"/>
                <a:gd name="connsiteY278" fmla="*/ 131222 h 440496"/>
                <a:gd name="connsiteX279" fmla="*/ 428139 w 595630"/>
                <a:gd name="connsiteY279" fmla="*/ 132813 h 440496"/>
                <a:gd name="connsiteX280" fmla="*/ 427378 w 595630"/>
                <a:gd name="connsiteY280" fmla="*/ 133021 h 440496"/>
                <a:gd name="connsiteX281" fmla="*/ 423433 w 595630"/>
                <a:gd name="connsiteY281" fmla="*/ 134335 h 440496"/>
                <a:gd name="connsiteX282" fmla="*/ 422741 w 595630"/>
                <a:gd name="connsiteY282" fmla="*/ 134612 h 440496"/>
                <a:gd name="connsiteX283" fmla="*/ 418865 w 595630"/>
                <a:gd name="connsiteY283" fmla="*/ 136341 h 440496"/>
                <a:gd name="connsiteX284" fmla="*/ 418104 w 595630"/>
                <a:gd name="connsiteY284" fmla="*/ 136756 h 440496"/>
                <a:gd name="connsiteX285" fmla="*/ 412567 w 595630"/>
                <a:gd name="connsiteY285" fmla="*/ 140076 h 440496"/>
                <a:gd name="connsiteX286" fmla="*/ 411944 w 595630"/>
                <a:gd name="connsiteY286" fmla="*/ 140491 h 440496"/>
                <a:gd name="connsiteX287" fmla="*/ 410421 w 595630"/>
                <a:gd name="connsiteY287" fmla="*/ 141667 h 440496"/>
                <a:gd name="connsiteX288" fmla="*/ 407930 w 595630"/>
                <a:gd name="connsiteY288" fmla="*/ 145264 h 440496"/>
                <a:gd name="connsiteX289" fmla="*/ 407653 w 595630"/>
                <a:gd name="connsiteY289" fmla="*/ 146302 h 440496"/>
                <a:gd name="connsiteX290" fmla="*/ 412290 w 595630"/>
                <a:gd name="connsiteY290" fmla="*/ 154810 h 440496"/>
                <a:gd name="connsiteX291" fmla="*/ 414366 w 595630"/>
                <a:gd name="connsiteY291" fmla="*/ 155433 h 440496"/>
                <a:gd name="connsiteX292" fmla="*/ 416443 w 595630"/>
                <a:gd name="connsiteY292" fmla="*/ 155709 h 440496"/>
                <a:gd name="connsiteX293" fmla="*/ 417343 w 595630"/>
                <a:gd name="connsiteY293" fmla="*/ 155709 h 440496"/>
                <a:gd name="connsiteX294" fmla="*/ 419488 w 595630"/>
                <a:gd name="connsiteY294" fmla="*/ 155433 h 440496"/>
                <a:gd name="connsiteX295" fmla="*/ 422256 w 595630"/>
                <a:gd name="connsiteY295" fmla="*/ 154395 h 440496"/>
                <a:gd name="connsiteX296" fmla="*/ 423918 w 595630"/>
                <a:gd name="connsiteY296" fmla="*/ 153358 h 440496"/>
                <a:gd name="connsiteX297" fmla="*/ 425025 w 595630"/>
                <a:gd name="connsiteY297" fmla="*/ 152528 h 440496"/>
                <a:gd name="connsiteX298" fmla="*/ 426202 w 595630"/>
                <a:gd name="connsiteY298" fmla="*/ 151351 h 440496"/>
                <a:gd name="connsiteX299" fmla="*/ 426894 w 595630"/>
                <a:gd name="connsiteY299" fmla="*/ 150867 h 440496"/>
                <a:gd name="connsiteX300" fmla="*/ 429039 w 595630"/>
                <a:gd name="connsiteY300" fmla="*/ 149968 h 440496"/>
                <a:gd name="connsiteX301" fmla="*/ 429178 w 595630"/>
                <a:gd name="connsiteY301" fmla="*/ 149968 h 440496"/>
                <a:gd name="connsiteX302" fmla="*/ 429178 w 595630"/>
                <a:gd name="connsiteY302" fmla="*/ 152389 h 440496"/>
                <a:gd name="connsiteX303" fmla="*/ 432569 w 595630"/>
                <a:gd name="connsiteY303" fmla="*/ 157024 h 440496"/>
                <a:gd name="connsiteX304" fmla="*/ 431254 w 595630"/>
                <a:gd name="connsiteY304" fmla="*/ 157646 h 440496"/>
                <a:gd name="connsiteX305" fmla="*/ 427309 w 595630"/>
                <a:gd name="connsiteY305" fmla="*/ 160137 h 440496"/>
                <a:gd name="connsiteX306" fmla="*/ 424402 w 595630"/>
                <a:gd name="connsiteY306" fmla="*/ 168161 h 440496"/>
                <a:gd name="connsiteX307" fmla="*/ 430147 w 595630"/>
                <a:gd name="connsiteY307" fmla="*/ 172865 h 440496"/>
                <a:gd name="connsiteX308" fmla="*/ 428416 w 595630"/>
                <a:gd name="connsiteY308" fmla="*/ 177153 h 440496"/>
                <a:gd name="connsiteX309" fmla="*/ 422256 w 595630"/>
                <a:gd name="connsiteY309" fmla="*/ 182826 h 440496"/>
                <a:gd name="connsiteX310" fmla="*/ 426548 w 595630"/>
                <a:gd name="connsiteY310" fmla="*/ 190435 h 440496"/>
                <a:gd name="connsiteX311" fmla="*/ 430562 w 595630"/>
                <a:gd name="connsiteY311" fmla="*/ 192026 h 440496"/>
                <a:gd name="connsiteX312" fmla="*/ 431462 w 595630"/>
                <a:gd name="connsiteY312" fmla="*/ 192302 h 440496"/>
                <a:gd name="connsiteX313" fmla="*/ 435476 w 595630"/>
                <a:gd name="connsiteY313" fmla="*/ 193271 h 440496"/>
                <a:gd name="connsiteX314" fmla="*/ 436376 w 595630"/>
                <a:gd name="connsiteY314" fmla="*/ 193409 h 440496"/>
                <a:gd name="connsiteX315" fmla="*/ 447865 w 595630"/>
                <a:gd name="connsiteY315" fmla="*/ 194654 h 440496"/>
                <a:gd name="connsiteX316" fmla="*/ 448142 w 595630"/>
                <a:gd name="connsiteY316" fmla="*/ 194654 h 440496"/>
                <a:gd name="connsiteX317" fmla="*/ 448487 w 595630"/>
                <a:gd name="connsiteY317" fmla="*/ 195346 h 440496"/>
                <a:gd name="connsiteX318" fmla="*/ 449941 w 595630"/>
                <a:gd name="connsiteY318" fmla="*/ 197214 h 440496"/>
                <a:gd name="connsiteX319" fmla="*/ 451187 w 595630"/>
                <a:gd name="connsiteY319" fmla="*/ 198390 h 440496"/>
                <a:gd name="connsiteX320" fmla="*/ 453194 w 595630"/>
                <a:gd name="connsiteY320" fmla="*/ 199704 h 440496"/>
                <a:gd name="connsiteX321" fmla="*/ 455132 w 595630"/>
                <a:gd name="connsiteY321" fmla="*/ 200465 h 440496"/>
                <a:gd name="connsiteX322" fmla="*/ 457762 w 595630"/>
                <a:gd name="connsiteY322" fmla="*/ 201018 h 440496"/>
                <a:gd name="connsiteX323" fmla="*/ 459354 w 595630"/>
                <a:gd name="connsiteY323" fmla="*/ 201018 h 440496"/>
                <a:gd name="connsiteX324" fmla="*/ 460738 w 595630"/>
                <a:gd name="connsiteY324" fmla="*/ 200880 h 440496"/>
                <a:gd name="connsiteX325" fmla="*/ 461984 w 595630"/>
                <a:gd name="connsiteY325" fmla="*/ 200603 h 440496"/>
                <a:gd name="connsiteX326" fmla="*/ 462814 w 595630"/>
                <a:gd name="connsiteY326" fmla="*/ 200603 h 440496"/>
                <a:gd name="connsiteX327" fmla="*/ 463437 w 595630"/>
                <a:gd name="connsiteY327" fmla="*/ 200603 h 440496"/>
                <a:gd name="connsiteX328" fmla="*/ 468490 w 595630"/>
                <a:gd name="connsiteY328" fmla="*/ 201987 h 440496"/>
                <a:gd name="connsiteX329" fmla="*/ 469597 w 595630"/>
                <a:gd name="connsiteY329" fmla="*/ 202194 h 440496"/>
                <a:gd name="connsiteX330" fmla="*/ 470843 w 595630"/>
                <a:gd name="connsiteY330" fmla="*/ 202332 h 440496"/>
                <a:gd name="connsiteX331" fmla="*/ 471258 w 595630"/>
                <a:gd name="connsiteY331" fmla="*/ 203301 h 440496"/>
                <a:gd name="connsiteX332" fmla="*/ 471535 w 595630"/>
                <a:gd name="connsiteY332" fmla="*/ 203785 h 440496"/>
                <a:gd name="connsiteX333" fmla="*/ 473058 w 595630"/>
                <a:gd name="connsiteY333" fmla="*/ 205722 h 440496"/>
                <a:gd name="connsiteX334" fmla="*/ 472850 w 595630"/>
                <a:gd name="connsiteY334" fmla="*/ 206137 h 440496"/>
                <a:gd name="connsiteX335" fmla="*/ 474580 w 595630"/>
                <a:gd name="connsiteY335" fmla="*/ 213884 h 440496"/>
                <a:gd name="connsiteX336" fmla="*/ 479286 w 595630"/>
                <a:gd name="connsiteY336" fmla="*/ 215683 h 440496"/>
                <a:gd name="connsiteX337" fmla="*/ 480255 w 595630"/>
                <a:gd name="connsiteY337" fmla="*/ 215614 h 440496"/>
                <a:gd name="connsiteX338" fmla="*/ 480602 w 595630"/>
                <a:gd name="connsiteY338" fmla="*/ 215821 h 440496"/>
                <a:gd name="connsiteX339" fmla="*/ 481086 w 595630"/>
                <a:gd name="connsiteY339" fmla="*/ 218312 h 440496"/>
                <a:gd name="connsiteX340" fmla="*/ 487315 w 595630"/>
                <a:gd name="connsiteY340" fmla="*/ 222739 h 440496"/>
                <a:gd name="connsiteX341" fmla="*/ 490429 w 595630"/>
                <a:gd name="connsiteY341" fmla="*/ 222877 h 440496"/>
                <a:gd name="connsiteX342" fmla="*/ 490637 w 595630"/>
                <a:gd name="connsiteY342" fmla="*/ 222877 h 440496"/>
                <a:gd name="connsiteX343" fmla="*/ 494997 w 595630"/>
                <a:gd name="connsiteY343" fmla="*/ 221355 h 440496"/>
                <a:gd name="connsiteX344" fmla="*/ 497766 w 595630"/>
                <a:gd name="connsiteY344" fmla="*/ 219142 h 440496"/>
                <a:gd name="connsiteX345" fmla="*/ 498458 w 595630"/>
                <a:gd name="connsiteY345" fmla="*/ 219211 h 440496"/>
                <a:gd name="connsiteX346" fmla="*/ 500673 w 595630"/>
                <a:gd name="connsiteY346" fmla="*/ 219418 h 440496"/>
                <a:gd name="connsiteX347" fmla="*/ 501365 w 595630"/>
                <a:gd name="connsiteY347" fmla="*/ 219418 h 440496"/>
                <a:gd name="connsiteX348" fmla="*/ 502126 w 595630"/>
                <a:gd name="connsiteY348" fmla="*/ 219418 h 440496"/>
                <a:gd name="connsiteX349" fmla="*/ 502126 w 595630"/>
                <a:gd name="connsiteY349" fmla="*/ 219626 h 440496"/>
                <a:gd name="connsiteX350" fmla="*/ 503233 w 595630"/>
                <a:gd name="connsiteY350" fmla="*/ 222808 h 440496"/>
                <a:gd name="connsiteX351" fmla="*/ 505102 w 595630"/>
                <a:gd name="connsiteY351" fmla="*/ 225644 h 440496"/>
                <a:gd name="connsiteX352" fmla="*/ 510916 w 595630"/>
                <a:gd name="connsiteY352" fmla="*/ 228757 h 440496"/>
                <a:gd name="connsiteX353" fmla="*/ 513200 w 595630"/>
                <a:gd name="connsiteY353" fmla="*/ 228342 h 440496"/>
                <a:gd name="connsiteX354" fmla="*/ 517214 w 595630"/>
                <a:gd name="connsiteY354" fmla="*/ 224675 h 440496"/>
                <a:gd name="connsiteX355" fmla="*/ 520190 w 595630"/>
                <a:gd name="connsiteY355" fmla="*/ 225367 h 440496"/>
                <a:gd name="connsiteX356" fmla="*/ 521851 w 595630"/>
                <a:gd name="connsiteY356" fmla="*/ 225160 h 440496"/>
                <a:gd name="connsiteX357" fmla="*/ 524066 w 595630"/>
                <a:gd name="connsiteY357" fmla="*/ 224606 h 440496"/>
                <a:gd name="connsiteX358" fmla="*/ 525450 w 595630"/>
                <a:gd name="connsiteY358" fmla="*/ 224122 h 440496"/>
                <a:gd name="connsiteX359" fmla="*/ 526004 w 595630"/>
                <a:gd name="connsiteY359" fmla="*/ 223845 h 440496"/>
                <a:gd name="connsiteX360" fmla="*/ 528426 w 595630"/>
                <a:gd name="connsiteY360" fmla="*/ 226059 h 440496"/>
                <a:gd name="connsiteX361" fmla="*/ 528426 w 595630"/>
                <a:gd name="connsiteY361" fmla="*/ 226059 h 440496"/>
                <a:gd name="connsiteX362" fmla="*/ 524966 w 595630"/>
                <a:gd name="connsiteY362" fmla="*/ 226335 h 440496"/>
                <a:gd name="connsiteX363" fmla="*/ 518737 w 595630"/>
                <a:gd name="connsiteY363" fmla="*/ 231869 h 440496"/>
                <a:gd name="connsiteX364" fmla="*/ 522336 w 595630"/>
                <a:gd name="connsiteY364" fmla="*/ 239340 h 440496"/>
                <a:gd name="connsiteX365" fmla="*/ 526073 w 595630"/>
                <a:gd name="connsiteY365" fmla="*/ 241277 h 440496"/>
                <a:gd name="connsiteX366" fmla="*/ 527388 w 595630"/>
                <a:gd name="connsiteY366" fmla="*/ 241830 h 440496"/>
                <a:gd name="connsiteX367" fmla="*/ 532164 w 595630"/>
                <a:gd name="connsiteY367" fmla="*/ 243214 h 440496"/>
                <a:gd name="connsiteX368" fmla="*/ 533340 w 595630"/>
                <a:gd name="connsiteY368" fmla="*/ 243421 h 440496"/>
                <a:gd name="connsiteX369" fmla="*/ 538324 w 595630"/>
                <a:gd name="connsiteY369" fmla="*/ 243975 h 440496"/>
                <a:gd name="connsiteX370" fmla="*/ 539085 w 595630"/>
                <a:gd name="connsiteY370" fmla="*/ 243975 h 440496"/>
                <a:gd name="connsiteX371" fmla="*/ 540192 w 595630"/>
                <a:gd name="connsiteY371" fmla="*/ 243906 h 440496"/>
                <a:gd name="connsiteX372" fmla="*/ 544622 w 595630"/>
                <a:gd name="connsiteY372" fmla="*/ 243214 h 440496"/>
                <a:gd name="connsiteX373" fmla="*/ 548428 w 595630"/>
                <a:gd name="connsiteY373" fmla="*/ 241277 h 440496"/>
                <a:gd name="connsiteX374" fmla="*/ 549743 w 595630"/>
                <a:gd name="connsiteY374" fmla="*/ 239963 h 440496"/>
                <a:gd name="connsiteX375" fmla="*/ 550159 w 595630"/>
                <a:gd name="connsiteY375" fmla="*/ 239963 h 440496"/>
                <a:gd name="connsiteX376" fmla="*/ 549882 w 595630"/>
                <a:gd name="connsiteY376" fmla="*/ 240862 h 440496"/>
                <a:gd name="connsiteX377" fmla="*/ 549397 w 595630"/>
                <a:gd name="connsiteY377" fmla="*/ 241830 h 440496"/>
                <a:gd name="connsiteX378" fmla="*/ 548567 w 595630"/>
                <a:gd name="connsiteY378" fmla="*/ 242730 h 440496"/>
                <a:gd name="connsiteX379" fmla="*/ 542199 w 595630"/>
                <a:gd name="connsiteY379" fmla="*/ 247503 h 440496"/>
                <a:gd name="connsiteX380" fmla="*/ 540054 w 595630"/>
                <a:gd name="connsiteY380" fmla="*/ 255734 h 440496"/>
                <a:gd name="connsiteX381" fmla="*/ 546421 w 595630"/>
                <a:gd name="connsiteY381" fmla="*/ 259885 h 440496"/>
                <a:gd name="connsiteX382" fmla="*/ 547598 w 595630"/>
                <a:gd name="connsiteY382" fmla="*/ 259816 h 440496"/>
                <a:gd name="connsiteX383" fmla="*/ 551266 w 595630"/>
                <a:gd name="connsiteY383" fmla="*/ 259193 h 440496"/>
                <a:gd name="connsiteX384" fmla="*/ 552789 w 595630"/>
                <a:gd name="connsiteY384" fmla="*/ 258778 h 440496"/>
                <a:gd name="connsiteX385" fmla="*/ 559848 w 595630"/>
                <a:gd name="connsiteY385" fmla="*/ 255873 h 440496"/>
                <a:gd name="connsiteX386" fmla="*/ 562132 w 595630"/>
                <a:gd name="connsiteY386" fmla="*/ 255250 h 440496"/>
                <a:gd name="connsiteX387" fmla="*/ 563516 w 595630"/>
                <a:gd name="connsiteY387" fmla="*/ 255250 h 440496"/>
                <a:gd name="connsiteX388" fmla="*/ 569122 w 595630"/>
                <a:gd name="connsiteY388" fmla="*/ 256564 h 440496"/>
                <a:gd name="connsiteX389" fmla="*/ 570645 w 595630"/>
                <a:gd name="connsiteY389" fmla="*/ 256703 h 440496"/>
                <a:gd name="connsiteX390" fmla="*/ 570714 w 595630"/>
                <a:gd name="connsiteY390" fmla="*/ 256703 h 440496"/>
                <a:gd name="connsiteX391" fmla="*/ 573206 w 595630"/>
                <a:gd name="connsiteY391" fmla="*/ 256703 h 440496"/>
                <a:gd name="connsiteX392" fmla="*/ 572514 w 595630"/>
                <a:gd name="connsiteY392" fmla="*/ 258363 h 440496"/>
                <a:gd name="connsiteX393" fmla="*/ 572860 w 595630"/>
                <a:gd name="connsiteY393" fmla="*/ 262652 h 440496"/>
                <a:gd name="connsiteX394" fmla="*/ 570299 w 595630"/>
                <a:gd name="connsiteY394" fmla="*/ 262652 h 440496"/>
                <a:gd name="connsiteX395" fmla="*/ 564278 w 595630"/>
                <a:gd name="connsiteY395" fmla="*/ 266249 h 440496"/>
                <a:gd name="connsiteX396" fmla="*/ 564416 w 595630"/>
                <a:gd name="connsiteY396" fmla="*/ 273235 h 440496"/>
                <a:gd name="connsiteX397" fmla="*/ 564762 w 595630"/>
                <a:gd name="connsiteY397" fmla="*/ 273789 h 440496"/>
                <a:gd name="connsiteX398" fmla="*/ 564555 w 595630"/>
                <a:gd name="connsiteY398" fmla="*/ 276625 h 440496"/>
                <a:gd name="connsiteX399" fmla="*/ 564831 w 595630"/>
                <a:gd name="connsiteY399" fmla="*/ 278631 h 440496"/>
                <a:gd name="connsiteX400" fmla="*/ 565523 w 595630"/>
                <a:gd name="connsiteY400" fmla="*/ 280775 h 440496"/>
                <a:gd name="connsiteX401" fmla="*/ 562063 w 595630"/>
                <a:gd name="connsiteY401" fmla="*/ 285202 h 440496"/>
                <a:gd name="connsiteX402" fmla="*/ 564693 w 595630"/>
                <a:gd name="connsiteY402" fmla="*/ 292466 h 440496"/>
                <a:gd name="connsiteX403" fmla="*/ 565939 w 595630"/>
                <a:gd name="connsiteY403" fmla="*/ 293365 h 440496"/>
                <a:gd name="connsiteX404" fmla="*/ 566285 w 595630"/>
                <a:gd name="connsiteY404" fmla="*/ 293711 h 440496"/>
                <a:gd name="connsiteX405" fmla="*/ 563793 w 595630"/>
                <a:gd name="connsiteY405" fmla="*/ 297654 h 440496"/>
                <a:gd name="connsiteX406" fmla="*/ 563585 w 595630"/>
                <a:gd name="connsiteY406" fmla="*/ 297654 h 440496"/>
                <a:gd name="connsiteX407" fmla="*/ 561786 w 595630"/>
                <a:gd name="connsiteY407" fmla="*/ 297377 h 440496"/>
                <a:gd name="connsiteX408" fmla="*/ 561509 w 595630"/>
                <a:gd name="connsiteY408" fmla="*/ 297377 h 440496"/>
                <a:gd name="connsiteX409" fmla="*/ 561094 w 595630"/>
                <a:gd name="connsiteY409" fmla="*/ 296962 h 440496"/>
                <a:gd name="connsiteX410" fmla="*/ 560125 w 595630"/>
                <a:gd name="connsiteY410" fmla="*/ 295578 h 440496"/>
                <a:gd name="connsiteX411" fmla="*/ 557426 w 595630"/>
                <a:gd name="connsiteY411" fmla="*/ 290874 h 440496"/>
                <a:gd name="connsiteX412" fmla="*/ 551404 w 595630"/>
                <a:gd name="connsiteY412" fmla="*/ 287416 h 440496"/>
                <a:gd name="connsiteX413" fmla="*/ 549190 w 595630"/>
                <a:gd name="connsiteY413" fmla="*/ 287762 h 440496"/>
                <a:gd name="connsiteX414" fmla="*/ 544552 w 595630"/>
                <a:gd name="connsiteY414" fmla="*/ 295232 h 440496"/>
                <a:gd name="connsiteX415" fmla="*/ 544691 w 595630"/>
                <a:gd name="connsiteY415" fmla="*/ 295993 h 440496"/>
                <a:gd name="connsiteX416" fmla="*/ 540538 w 595630"/>
                <a:gd name="connsiteY416" fmla="*/ 301527 h 440496"/>
                <a:gd name="connsiteX417" fmla="*/ 543376 w 595630"/>
                <a:gd name="connsiteY417" fmla="*/ 308030 h 440496"/>
                <a:gd name="connsiteX418" fmla="*/ 545106 w 595630"/>
                <a:gd name="connsiteY418" fmla="*/ 309275 h 440496"/>
                <a:gd name="connsiteX419" fmla="*/ 546767 w 595630"/>
                <a:gd name="connsiteY419" fmla="*/ 310174 h 440496"/>
                <a:gd name="connsiteX420" fmla="*/ 546906 w 595630"/>
                <a:gd name="connsiteY420" fmla="*/ 310174 h 440496"/>
                <a:gd name="connsiteX421" fmla="*/ 546283 w 595630"/>
                <a:gd name="connsiteY421" fmla="*/ 320688 h 440496"/>
                <a:gd name="connsiteX422" fmla="*/ 546075 w 595630"/>
                <a:gd name="connsiteY422" fmla="*/ 321587 h 440496"/>
                <a:gd name="connsiteX423" fmla="*/ 543514 w 595630"/>
                <a:gd name="connsiteY423" fmla="*/ 319996 h 440496"/>
                <a:gd name="connsiteX424" fmla="*/ 540538 w 595630"/>
                <a:gd name="connsiteY424" fmla="*/ 319028 h 440496"/>
                <a:gd name="connsiteX425" fmla="*/ 541300 w 595630"/>
                <a:gd name="connsiteY425" fmla="*/ 316123 h 440496"/>
                <a:gd name="connsiteX426" fmla="*/ 537770 w 595630"/>
                <a:gd name="connsiteY426" fmla="*/ 308237 h 440496"/>
                <a:gd name="connsiteX427" fmla="*/ 534586 w 595630"/>
                <a:gd name="connsiteY427" fmla="*/ 307476 h 440496"/>
                <a:gd name="connsiteX428" fmla="*/ 529257 w 595630"/>
                <a:gd name="connsiteY428" fmla="*/ 309966 h 440496"/>
                <a:gd name="connsiteX429" fmla="*/ 527111 w 595630"/>
                <a:gd name="connsiteY429" fmla="*/ 312526 h 440496"/>
                <a:gd name="connsiteX430" fmla="*/ 526488 w 595630"/>
                <a:gd name="connsiteY430" fmla="*/ 313425 h 440496"/>
                <a:gd name="connsiteX431" fmla="*/ 525658 w 595630"/>
                <a:gd name="connsiteY431" fmla="*/ 312318 h 440496"/>
                <a:gd name="connsiteX432" fmla="*/ 519083 w 595630"/>
                <a:gd name="connsiteY432" fmla="*/ 299798 h 440496"/>
                <a:gd name="connsiteX433" fmla="*/ 518668 w 595630"/>
                <a:gd name="connsiteY433" fmla="*/ 298622 h 440496"/>
                <a:gd name="connsiteX434" fmla="*/ 518668 w 595630"/>
                <a:gd name="connsiteY434" fmla="*/ 297584 h 440496"/>
                <a:gd name="connsiteX435" fmla="*/ 519152 w 595630"/>
                <a:gd name="connsiteY435" fmla="*/ 297031 h 440496"/>
                <a:gd name="connsiteX436" fmla="*/ 525381 w 595630"/>
                <a:gd name="connsiteY436" fmla="*/ 292742 h 440496"/>
                <a:gd name="connsiteX437" fmla="*/ 526973 w 595630"/>
                <a:gd name="connsiteY437" fmla="*/ 291220 h 440496"/>
                <a:gd name="connsiteX438" fmla="*/ 529465 w 595630"/>
                <a:gd name="connsiteY438" fmla="*/ 287969 h 440496"/>
                <a:gd name="connsiteX439" fmla="*/ 530157 w 595630"/>
                <a:gd name="connsiteY439" fmla="*/ 286862 h 440496"/>
                <a:gd name="connsiteX440" fmla="*/ 533340 w 595630"/>
                <a:gd name="connsiteY440" fmla="*/ 280360 h 440496"/>
                <a:gd name="connsiteX441" fmla="*/ 535624 w 595630"/>
                <a:gd name="connsiteY441" fmla="*/ 278216 h 440496"/>
                <a:gd name="connsiteX442" fmla="*/ 537216 w 595630"/>
                <a:gd name="connsiteY442" fmla="*/ 270330 h 440496"/>
                <a:gd name="connsiteX443" fmla="*/ 530918 w 595630"/>
                <a:gd name="connsiteY443" fmla="*/ 266249 h 440496"/>
                <a:gd name="connsiteX444" fmla="*/ 530226 w 595630"/>
                <a:gd name="connsiteY444" fmla="*/ 266249 h 440496"/>
                <a:gd name="connsiteX445" fmla="*/ 527319 w 595630"/>
                <a:gd name="connsiteY445" fmla="*/ 266525 h 440496"/>
                <a:gd name="connsiteX446" fmla="*/ 523651 w 595630"/>
                <a:gd name="connsiteY446" fmla="*/ 267978 h 440496"/>
                <a:gd name="connsiteX447" fmla="*/ 521367 w 595630"/>
                <a:gd name="connsiteY447" fmla="*/ 269846 h 440496"/>
                <a:gd name="connsiteX448" fmla="*/ 520052 w 595630"/>
                <a:gd name="connsiteY448" fmla="*/ 271229 h 440496"/>
                <a:gd name="connsiteX449" fmla="*/ 516660 w 595630"/>
                <a:gd name="connsiteY449" fmla="*/ 276002 h 440496"/>
                <a:gd name="connsiteX450" fmla="*/ 515276 w 595630"/>
                <a:gd name="connsiteY450" fmla="*/ 277593 h 440496"/>
                <a:gd name="connsiteX451" fmla="*/ 513961 w 595630"/>
                <a:gd name="connsiteY451" fmla="*/ 278700 h 440496"/>
                <a:gd name="connsiteX452" fmla="*/ 512508 w 595630"/>
                <a:gd name="connsiteY452" fmla="*/ 279599 h 440496"/>
                <a:gd name="connsiteX453" fmla="*/ 512369 w 595630"/>
                <a:gd name="connsiteY453" fmla="*/ 279599 h 440496"/>
                <a:gd name="connsiteX454" fmla="*/ 512438 w 595630"/>
                <a:gd name="connsiteY454" fmla="*/ 276071 h 440496"/>
                <a:gd name="connsiteX455" fmla="*/ 508701 w 595630"/>
                <a:gd name="connsiteY455" fmla="*/ 271437 h 440496"/>
                <a:gd name="connsiteX456" fmla="*/ 508009 w 595630"/>
                <a:gd name="connsiteY456" fmla="*/ 271091 h 440496"/>
                <a:gd name="connsiteX457" fmla="*/ 505033 w 595630"/>
                <a:gd name="connsiteY457" fmla="*/ 270399 h 440496"/>
                <a:gd name="connsiteX458" fmla="*/ 500534 w 595630"/>
                <a:gd name="connsiteY458" fmla="*/ 272059 h 440496"/>
                <a:gd name="connsiteX459" fmla="*/ 499012 w 595630"/>
                <a:gd name="connsiteY459" fmla="*/ 273374 h 440496"/>
                <a:gd name="connsiteX460" fmla="*/ 496866 w 595630"/>
                <a:gd name="connsiteY460" fmla="*/ 272198 h 440496"/>
                <a:gd name="connsiteX461" fmla="*/ 494236 w 595630"/>
                <a:gd name="connsiteY461" fmla="*/ 270192 h 440496"/>
                <a:gd name="connsiteX462" fmla="*/ 492437 w 595630"/>
                <a:gd name="connsiteY462" fmla="*/ 267701 h 440496"/>
                <a:gd name="connsiteX463" fmla="*/ 490222 w 595630"/>
                <a:gd name="connsiteY463" fmla="*/ 263413 h 440496"/>
                <a:gd name="connsiteX464" fmla="*/ 489806 w 595630"/>
                <a:gd name="connsiteY464" fmla="*/ 262721 h 440496"/>
                <a:gd name="connsiteX465" fmla="*/ 487038 w 595630"/>
                <a:gd name="connsiteY465" fmla="*/ 258570 h 440496"/>
                <a:gd name="connsiteX466" fmla="*/ 484200 w 595630"/>
                <a:gd name="connsiteY466" fmla="*/ 256149 h 440496"/>
                <a:gd name="connsiteX467" fmla="*/ 480394 w 595630"/>
                <a:gd name="connsiteY467" fmla="*/ 254351 h 440496"/>
                <a:gd name="connsiteX468" fmla="*/ 477418 w 595630"/>
                <a:gd name="connsiteY468" fmla="*/ 253659 h 440496"/>
                <a:gd name="connsiteX469" fmla="*/ 472711 w 595630"/>
                <a:gd name="connsiteY469" fmla="*/ 255527 h 440496"/>
                <a:gd name="connsiteX470" fmla="*/ 472365 w 595630"/>
                <a:gd name="connsiteY470" fmla="*/ 255873 h 440496"/>
                <a:gd name="connsiteX471" fmla="*/ 471327 w 595630"/>
                <a:gd name="connsiteY471" fmla="*/ 255803 h 440496"/>
                <a:gd name="connsiteX472" fmla="*/ 466967 w 595630"/>
                <a:gd name="connsiteY472" fmla="*/ 257325 h 440496"/>
                <a:gd name="connsiteX473" fmla="*/ 464614 w 595630"/>
                <a:gd name="connsiteY473" fmla="*/ 260991 h 440496"/>
                <a:gd name="connsiteX474" fmla="*/ 463645 w 595630"/>
                <a:gd name="connsiteY474" fmla="*/ 260300 h 440496"/>
                <a:gd name="connsiteX475" fmla="*/ 459631 w 595630"/>
                <a:gd name="connsiteY475" fmla="*/ 258985 h 440496"/>
                <a:gd name="connsiteX476" fmla="*/ 456101 w 595630"/>
                <a:gd name="connsiteY476" fmla="*/ 259954 h 440496"/>
                <a:gd name="connsiteX477" fmla="*/ 452709 w 595630"/>
                <a:gd name="connsiteY477" fmla="*/ 266664 h 440496"/>
                <a:gd name="connsiteX478" fmla="*/ 453125 w 595630"/>
                <a:gd name="connsiteY478" fmla="*/ 270261 h 440496"/>
                <a:gd name="connsiteX479" fmla="*/ 453540 w 595630"/>
                <a:gd name="connsiteY479" fmla="*/ 271990 h 440496"/>
                <a:gd name="connsiteX480" fmla="*/ 452848 w 595630"/>
                <a:gd name="connsiteY480" fmla="*/ 271506 h 440496"/>
                <a:gd name="connsiteX481" fmla="*/ 449803 w 595630"/>
                <a:gd name="connsiteY481" fmla="*/ 270261 h 440496"/>
                <a:gd name="connsiteX482" fmla="*/ 446550 w 595630"/>
                <a:gd name="connsiteY482" fmla="*/ 269776 h 440496"/>
                <a:gd name="connsiteX483" fmla="*/ 445581 w 595630"/>
                <a:gd name="connsiteY483" fmla="*/ 269707 h 440496"/>
                <a:gd name="connsiteX484" fmla="*/ 443574 w 595630"/>
                <a:gd name="connsiteY484" fmla="*/ 269984 h 440496"/>
                <a:gd name="connsiteX485" fmla="*/ 439352 w 595630"/>
                <a:gd name="connsiteY485" fmla="*/ 271229 h 440496"/>
                <a:gd name="connsiteX486" fmla="*/ 434438 w 595630"/>
                <a:gd name="connsiteY486" fmla="*/ 278008 h 440496"/>
                <a:gd name="connsiteX487" fmla="*/ 439698 w 595630"/>
                <a:gd name="connsiteY487" fmla="*/ 284580 h 440496"/>
                <a:gd name="connsiteX488" fmla="*/ 443089 w 595630"/>
                <a:gd name="connsiteY488" fmla="*/ 285410 h 440496"/>
                <a:gd name="connsiteX489" fmla="*/ 444612 w 595630"/>
                <a:gd name="connsiteY489" fmla="*/ 286101 h 440496"/>
                <a:gd name="connsiteX490" fmla="*/ 444889 w 595630"/>
                <a:gd name="connsiteY490" fmla="*/ 286378 h 440496"/>
                <a:gd name="connsiteX491" fmla="*/ 445235 w 595630"/>
                <a:gd name="connsiteY491" fmla="*/ 287554 h 440496"/>
                <a:gd name="connsiteX492" fmla="*/ 445235 w 595630"/>
                <a:gd name="connsiteY492" fmla="*/ 291082 h 440496"/>
                <a:gd name="connsiteX493" fmla="*/ 445581 w 595630"/>
                <a:gd name="connsiteY493" fmla="*/ 292881 h 440496"/>
                <a:gd name="connsiteX494" fmla="*/ 446204 w 595630"/>
                <a:gd name="connsiteY494" fmla="*/ 295025 h 440496"/>
                <a:gd name="connsiteX495" fmla="*/ 447519 w 595630"/>
                <a:gd name="connsiteY495" fmla="*/ 297515 h 440496"/>
                <a:gd name="connsiteX496" fmla="*/ 449180 w 595630"/>
                <a:gd name="connsiteY496" fmla="*/ 299590 h 440496"/>
                <a:gd name="connsiteX497" fmla="*/ 451118 w 595630"/>
                <a:gd name="connsiteY497" fmla="*/ 301181 h 440496"/>
                <a:gd name="connsiteX498" fmla="*/ 451464 w 595630"/>
                <a:gd name="connsiteY498" fmla="*/ 301389 h 440496"/>
                <a:gd name="connsiteX499" fmla="*/ 450979 w 595630"/>
                <a:gd name="connsiteY499" fmla="*/ 302980 h 440496"/>
                <a:gd name="connsiteX500" fmla="*/ 450979 w 595630"/>
                <a:gd name="connsiteY500" fmla="*/ 306715 h 440496"/>
                <a:gd name="connsiteX501" fmla="*/ 451394 w 595630"/>
                <a:gd name="connsiteY501" fmla="*/ 308375 h 440496"/>
                <a:gd name="connsiteX502" fmla="*/ 457554 w 595630"/>
                <a:gd name="connsiteY502" fmla="*/ 313563 h 440496"/>
                <a:gd name="connsiteX503" fmla="*/ 459008 w 595630"/>
                <a:gd name="connsiteY503" fmla="*/ 313702 h 440496"/>
                <a:gd name="connsiteX504" fmla="*/ 459492 w 595630"/>
                <a:gd name="connsiteY504" fmla="*/ 313702 h 440496"/>
                <a:gd name="connsiteX505" fmla="*/ 463299 w 595630"/>
                <a:gd name="connsiteY505" fmla="*/ 312526 h 440496"/>
                <a:gd name="connsiteX506" fmla="*/ 464683 w 595630"/>
                <a:gd name="connsiteY506" fmla="*/ 311626 h 440496"/>
                <a:gd name="connsiteX507" fmla="*/ 465167 w 595630"/>
                <a:gd name="connsiteY507" fmla="*/ 312387 h 440496"/>
                <a:gd name="connsiteX508" fmla="*/ 463783 w 595630"/>
                <a:gd name="connsiteY508" fmla="*/ 317091 h 440496"/>
                <a:gd name="connsiteX509" fmla="*/ 467244 w 595630"/>
                <a:gd name="connsiteY509" fmla="*/ 322556 h 440496"/>
                <a:gd name="connsiteX510" fmla="*/ 469251 w 595630"/>
                <a:gd name="connsiteY510" fmla="*/ 323732 h 440496"/>
                <a:gd name="connsiteX511" fmla="*/ 469874 w 595630"/>
                <a:gd name="connsiteY511" fmla="*/ 324631 h 440496"/>
                <a:gd name="connsiteX512" fmla="*/ 472227 w 595630"/>
                <a:gd name="connsiteY512" fmla="*/ 330234 h 440496"/>
                <a:gd name="connsiteX513" fmla="*/ 475341 w 595630"/>
                <a:gd name="connsiteY513" fmla="*/ 333693 h 440496"/>
                <a:gd name="connsiteX514" fmla="*/ 475687 w 595630"/>
                <a:gd name="connsiteY514" fmla="*/ 333900 h 440496"/>
                <a:gd name="connsiteX515" fmla="*/ 475826 w 595630"/>
                <a:gd name="connsiteY515" fmla="*/ 334385 h 440496"/>
                <a:gd name="connsiteX516" fmla="*/ 476587 w 595630"/>
                <a:gd name="connsiteY516" fmla="*/ 338189 h 440496"/>
                <a:gd name="connsiteX517" fmla="*/ 477349 w 595630"/>
                <a:gd name="connsiteY517" fmla="*/ 340264 h 440496"/>
                <a:gd name="connsiteX518" fmla="*/ 478387 w 595630"/>
                <a:gd name="connsiteY518" fmla="*/ 342063 h 440496"/>
                <a:gd name="connsiteX519" fmla="*/ 484408 w 595630"/>
                <a:gd name="connsiteY519" fmla="*/ 345591 h 440496"/>
                <a:gd name="connsiteX520" fmla="*/ 486208 w 595630"/>
                <a:gd name="connsiteY520" fmla="*/ 345383 h 440496"/>
                <a:gd name="connsiteX521" fmla="*/ 487107 w 595630"/>
                <a:gd name="connsiteY521" fmla="*/ 345037 h 440496"/>
                <a:gd name="connsiteX522" fmla="*/ 487246 w 595630"/>
                <a:gd name="connsiteY522" fmla="*/ 345176 h 440496"/>
                <a:gd name="connsiteX523" fmla="*/ 488491 w 595630"/>
                <a:gd name="connsiteY523" fmla="*/ 346559 h 440496"/>
                <a:gd name="connsiteX524" fmla="*/ 493613 w 595630"/>
                <a:gd name="connsiteY524" fmla="*/ 348842 h 440496"/>
                <a:gd name="connsiteX525" fmla="*/ 494790 w 595630"/>
                <a:gd name="connsiteY525" fmla="*/ 348773 h 440496"/>
                <a:gd name="connsiteX526" fmla="*/ 495620 w 595630"/>
                <a:gd name="connsiteY526" fmla="*/ 348634 h 440496"/>
                <a:gd name="connsiteX527" fmla="*/ 499911 w 595630"/>
                <a:gd name="connsiteY527" fmla="*/ 346075 h 440496"/>
                <a:gd name="connsiteX528" fmla="*/ 500742 w 595630"/>
                <a:gd name="connsiteY528" fmla="*/ 345037 h 440496"/>
                <a:gd name="connsiteX529" fmla="*/ 501296 w 595630"/>
                <a:gd name="connsiteY529" fmla="*/ 345660 h 440496"/>
                <a:gd name="connsiteX530" fmla="*/ 502541 w 595630"/>
                <a:gd name="connsiteY530" fmla="*/ 346974 h 440496"/>
                <a:gd name="connsiteX531" fmla="*/ 501849 w 595630"/>
                <a:gd name="connsiteY531" fmla="*/ 353546 h 440496"/>
                <a:gd name="connsiteX532" fmla="*/ 500257 w 595630"/>
                <a:gd name="connsiteY532" fmla="*/ 356243 h 440496"/>
                <a:gd name="connsiteX533" fmla="*/ 502957 w 595630"/>
                <a:gd name="connsiteY533" fmla="*/ 363991 h 440496"/>
                <a:gd name="connsiteX534" fmla="*/ 508424 w 595630"/>
                <a:gd name="connsiteY534" fmla="*/ 367795 h 440496"/>
                <a:gd name="connsiteX535" fmla="*/ 508424 w 595630"/>
                <a:gd name="connsiteY535" fmla="*/ 367795 h 440496"/>
                <a:gd name="connsiteX536" fmla="*/ 508424 w 595630"/>
                <a:gd name="connsiteY536" fmla="*/ 367865 h 440496"/>
                <a:gd name="connsiteX537" fmla="*/ 510431 w 595630"/>
                <a:gd name="connsiteY537" fmla="*/ 373398 h 440496"/>
                <a:gd name="connsiteX538" fmla="*/ 508840 w 595630"/>
                <a:gd name="connsiteY538" fmla="*/ 381077 h 440496"/>
                <a:gd name="connsiteX539" fmla="*/ 509878 w 595630"/>
                <a:gd name="connsiteY539" fmla="*/ 383567 h 440496"/>
                <a:gd name="connsiteX540" fmla="*/ 510639 w 595630"/>
                <a:gd name="connsiteY540" fmla="*/ 385850 h 440496"/>
                <a:gd name="connsiteX541" fmla="*/ 511262 w 595630"/>
                <a:gd name="connsiteY541" fmla="*/ 388271 h 440496"/>
                <a:gd name="connsiteX542" fmla="*/ 511677 w 595630"/>
                <a:gd name="connsiteY542" fmla="*/ 390484 h 440496"/>
                <a:gd name="connsiteX543" fmla="*/ 511677 w 595630"/>
                <a:gd name="connsiteY543" fmla="*/ 391868 h 440496"/>
                <a:gd name="connsiteX544" fmla="*/ 511470 w 595630"/>
                <a:gd name="connsiteY544" fmla="*/ 394911 h 440496"/>
                <a:gd name="connsiteX545" fmla="*/ 511539 w 595630"/>
                <a:gd name="connsiteY545" fmla="*/ 396779 h 440496"/>
                <a:gd name="connsiteX546" fmla="*/ 511885 w 595630"/>
                <a:gd name="connsiteY546" fmla="*/ 398508 h 440496"/>
                <a:gd name="connsiteX547" fmla="*/ 512854 w 595630"/>
                <a:gd name="connsiteY547" fmla="*/ 400998 h 440496"/>
                <a:gd name="connsiteX548" fmla="*/ 511193 w 595630"/>
                <a:gd name="connsiteY548" fmla="*/ 402866 h 440496"/>
                <a:gd name="connsiteX549" fmla="*/ 511054 w 595630"/>
                <a:gd name="connsiteY549" fmla="*/ 403074 h 440496"/>
                <a:gd name="connsiteX550" fmla="*/ 510708 w 595630"/>
                <a:gd name="connsiteY550" fmla="*/ 402866 h 440496"/>
                <a:gd name="connsiteX551" fmla="*/ 507940 w 595630"/>
                <a:gd name="connsiteY551" fmla="*/ 401206 h 440496"/>
                <a:gd name="connsiteX552" fmla="*/ 505656 w 595630"/>
                <a:gd name="connsiteY552" fmla="*/ 400307 h 440496"/>
                <a:gd name="connsiteX553" fmla="*/ 504894 w 595630"/>
                <a:gd name="connsiteY553" fmla="*/ 400168 h 440496"/>
                <a:gd name="connsiteX554" fmla="*/ 503649 w 595630"/>
                <a:gd name="connsiteY554" fmla="*/ 400030 h 440496"/>
                <a:gd name="connsiteX555" fmla="*/ 503510 w 595630"/>
                <a:gd name="connsiteY555" fmla="*/ 400030 h 440496"/>
                <a:gd name="connsiteX556" fmla="*/ 500396 w 595630"/>
                <a:gd name="connsiteY556" fmla="*/ 397194 h 440496"/>
                <a:gd name="connsiteX557" fmla="*/ 499288 w 595630"/>
                <a:gd name="connsiteY557" fmla="*/ 396364 h 440496"/>
                <a:gd name="connsiteX558" fmla="*/ 496935 w 595630"/>
                <a:gd name="connsiteY558" fmla="*/ 394980 h 440496"/>
                <a:gd name="connsiteX559" fmla="*/ 493405 w 595630"/>
                <a:gd name="connsiteY559" fmla="*/ 394012 h 440496"/>
                <a:gd name="connsiteX560" fmla="*/ 492091 w 595630"/>
                <a:gd name="connsiteY560" fmla="*/ 394150 h 440496"/>
                <a:gd name="connsiteX561" fmla="*/ 490914 w 595630"/>
                <a:gd name="connsiteY561" fmla="*/ 392144 h 440496"/>
                <a:gd name="connsiteX562" fmla="*/ 484962 w 595630"/>
                <a:gd name="connsiteY562" fmla="*/ 388755 h 440496"/>
                <a:gd name="connsiteX563" fmla="*/ 482816 w 595630"/>
                <a:gd name="connsiteY563" fmla="*/ 389101 h 440496"/>
                <a:gd name="connsiteX564" fmla="*/ 482539 w 595630"/>
                <a:gd name="connsiteY564" fmla="*/ 389170 h 440496"/>
                <a:gd name="connsiteX565" fmla="*/ 479563 w 595630"/>
                <a:gd name="connsiteY565" fmla="*/ 387441 h 440496"/>
                <a:gd name="connsiteX566" fmla="*/ 478317 w 595630"/>
                <a:gd name="connsiteY566" fmla="*/ 387095 h 440496"/>
                <a:gd name="connsiteX567" fmla="*/ 477141 w 595630"/>
                <a:gd name="connsiteY567" fmla="*/ 386887 h 440496"/>
                <a:gd name="connsiteX568" fmla="*/ 475549 w 595630"/>
                <a:gd name="connsiteY568" fmla="*/ 386749 h 440496"/>
                <a:gd name="connsiteX569" fmla="*/ 466759 w 595630"/>
                <a:gd name="connsiteY569" fmla="*/ 376857 h 440496"/>
                <a:gd name="connsiteX570" fmla="*/ 466067 w 595630"/>
                <a:gd name="connsiteY570" fmla="*/ 376165 h 440496"/>
                <a:gd name="connsiteX571" fmla="*/ 463783 w 595630"/>
                <a:gd name="connsiteY571" fmla="*/ 374228 h 440496"/>
                <a:gd name="connsiteX572" fmla="*/ 459354 w 595630"/>
                <a:gd name="connsiteY572" fmla="*/ 372568 h 440496"/>
                <a:gd name="connsiteX573" fmla="*/ 455270 w 595630"/>
                <a:gd name="connsiteY573" fmla="*/ 373883 h 440496"/>
                <a:gd name="connsiteX574" fmla="*/ 453471 w 595630"/>
                <a:gd name="connsiteY574" fmla="*/ 375750 h 440496"/>
                <a:gd name="connsiteX575" fmla="*/ 452433 w 595630"/>
                <a:gd name="connsiteY575" fmla="*/ 375058 h 440496"/>
                <a:gd name="connsiteX576" fmla="*/ 450979 w 595630"/>
                <a:gd name="connsiteY576" fmla="*/ 374298 h 440496"/>
                <a:gd name="connsiteX577" fmla="*/ 446826 w 595630"/>
                <a:gd name="connsiteY577" fmla="*/ 372845 h 440496"/>
                <a:gd name="connsiteX578" fmla="*/ 445096 w 595630"/>
                <a:gd name="connsiteY578" fmla="*/ 372499 h 440496"/>
                <a:gd name="connsiteX579" fmla="*/ 441220 w 595630"/>
                <a:gd name="connsiteY579" fmla="*/ 372153 h 440496"/>
                <a:gd name="connsiteX580" fmla="*/ 440667 w 595630"/>
                <a:gd name="connsiteY580" fmla="*/ 372153 h 440496"/>
                <a:gd name="connsiteX581" fmla="*/ 436168 w 595630"/>
                <a:gd name="connsiteY581" fmla="*/ 373813 h 440496"/>
                <a:gd name="connsiteX582" fmla="*/ 434438 w 595630"/>
                <a:gd name="connsiteY582" fmla="*/ 375335 h 440496"/>
                <a:gd name="connsiteX583" fmla="*/ 432777 w 595630"/>
                <a:gd name="connsiteY583" fmla="*/ 383774 h 440496"/>
                <a:gd name="connsiteX584" fmla="*/ 434922 w 595630"/>
                <a:gd name="connsiteY584" fmla="*/ 387925 h 440496"/>
                <a:gd name="connsiteX585" fmla="*/ 436030 w 595630"/>
                <a:gd name="connsiteY585" fmla="*/ 389447 h 440496"/>
                <a:gd name="connsiteX586" fmla="*/ 447795 w 595630"/>
                <a:gd name="connsiteY586" fmla="*/ 402175 h 440496"/>
                <a:gd name="connsiteX587" fmla="*/ 449733 w 595630"/>
                <a:gd name="connsiteY587" fmla="*/ 403627 h 440496"/>
                <a:gd name="connsiteX588" fmla="*/ 453055 w 595630"/>
                <a:gd name="connsiteY588" fmla="*/ 405356 h 440496"/>
                <a:gd name="connsiteX589" fmla="*/ 454094 w 595630"/>
                <a:gd name="connsiteY589" fmla="*/ 405771 h 440496"/>
                <a:gd name="connsiteX590" fmla="*/ 456031 w 595630"/>
                <a:gd name="connsiteY590" fmla="*/ 406394 h 440496"/>
                <a:gd name="connsiteX591" fmla="*/ 459700 w 595630"/>
                <a:gd name="connsiteY591" fmla="*/ 410544 h 440496"/>
                <a:gd name="connsiteX592" fmla="*/ 463645 w 595630"/>
                <a:gd name="connsiteY592" fmla="*/ 412343 h 440496"/>
                <a:gd name="connsiteX593" fmla="*/ 474303 w 595630"/>
                <a:gd name="connsiteY593" fmla="*/ 419952 h 440496"/>
                <a:gd name="connsiteX594" fmla="*/ 474995 w 595630"/>
                <a:gd name="connsiteY594" fmla="*/ 420367 h 440496"/>
                <a:gd name="connsiteX595" fmla="*/ 476933 w 595630"/>
                <a:gd name="connsiteY595" fmla="*/ 421405 h 440496"/>
                <a:gd name="connsiteX596" fmla="*/ 477487 w 595630"/>
                <a:gd name="connsiteY596" fmla="*/ 421681 h 440496"/>
                <a:gd name="connsiteX597" fmla="*/ 480809 w 595630"/>
                <a:gd name="connsiteY597" fmla="*/ 423134 h 440496"/>
                <a:gd name="connsiteX598" fmla="*/ 481432 w 595630"/>
                <a:gd name="connsiteY598" fmla="*/ 423549 h 440496"/>
                <a:gd name="connsiteX599" fmla="*/ 482193 w 595630"/>
                <a:gd name="connsiteY599" fmla="*/ 424379 h 440496"/>
                <a:gd name="connsiteX600" fmla="*/ 484685 w 595630"/>
                <a:gd name="connsiteY600" fmla="*/ 428115 h 440496"/>
                <a:gd name="connsiteX601" fmla="*/ 485169 w 595630"/>
                <a:gd name="connsiteY601" fmla="*/ 428806 h 440496"/>
                <a:gd name="connsiteX602" fmla="*/ 486761 w 595630"/>
                <a:gd name="connsiteY602" fmla="*/ 430674 h 440496"/>
                <a:gd name="connsiteX603" fmla="*/ 487453 w 595630"/>
                <a:gd name="connsiteY603" fmla="*/ 431366 h 440496"/>
                <a:gd name="connsiteX604" fmla="*/ 470151 w 595630"/>
                <a:gd name="connsiteY604" fmla="*/ 425486 h 440496"/>
                <a:gd name="connsiteX605" fmla="*/ 469112 w 595630"/>
                <a:gd name="connsiteY605" fmla="*/ 425209 h 440496"/>
                <a:gd name="connsiteX606" fmla="*/ 450702 w 595630"/>
                <a:gd name="connsiteY606" fmla="*/ 421958 h 440496"/>
                <a:gd name="connsiteX607" fmla="*/ 447449 w 595630"/>
                <a:gd name="connsiteY607" fmla="*/ 421059 h 440496"/>
                <a:gd name="connsiteX608" fmla="*/ 440598 w 595630"/>
                <a:gd name="connsiteY608" fmla="*/ 418430 h 440496"/>
                <a:gd name="connsiteX609" fmla="*/ 438037 w 595630"/>
                <a:gd name="connsiteY609" fmla="*/ 416839 h 440496"/>
                <a:gd name="connsiteX610" fmla="*/ 436030 w 595630"/>
                <a:gd name="connsiteY610" fmla="*/ 414764 h 440496"/>
                <a:gd name="connsiteX611" fmla="*/ 433676 w 595630"/>
                <a:gd name="connsiteY611" fmla="*/ 411859 h 440496"/>
                <a:gd name="connsiteX612" fmla="*/ 433123 w 595630"/>
                <a:gd name="connsiteY612" fmla="*/ 411305 h 440496"/>
                <a:gd name="connsiteX613" fmla="*/ 430077 w 595630"/>
                <a:gd name="connsiteY613" fmla="*/ 408331 h 440496"/>
                <a:gd name="connsiteX614" fmla="*/ 428001 w 595630"/>
                <a:gd name="connsiteY614" fmla="*/ 406948 h 440496"/>
                <a:gd name="connsiteX615" fmla="*/ 424333 w 595630"/>
                <a:gd name="connsiteY615" fmla="*/ 405356 h 440496"/>
                <a:gd name="connsiteX616" fmla="*/ 421564 w 595630"/>
                <a:gd name="connsiteY616" fmla="*/ 404734 h 440496"/>
                <a:gd name="connsiteX617" fmla="*/ 421564 w 595630"/>
                <a:gd name="connsiteY617" fmla="*/ 404734 h 440496"/>
                <a:gd name="connsiteX618" fmla="*/ 417619 w 595630"/>
                <a:gd name="connsiteY618" fmla="*/ 404734 h 440496"/>
                <a:gd name="connsiteX619" fmla="*/ 416927 w 595630"/>
                <a:gd name="connsiteY619" fmla="*/ 404803 h 440496"/>
                <a:gd name="connsiteX620" fmla="*/ 413467 w 595630"/>
                <a:gd name="connsiteY620" fmla="*/ 405149 h 440496"/>
                <a:gd name="connsiteX621" fmla="*/ 411114 w 595630"/>
                <a:gd name="connsiteY621" fmla="*/ 404941 h 440496"/>
                <a:gd name="connsiteX622" fmla="*/ 407930 w 595630"/>
                <a:gd name="connsiteY622" fmla="*/ 403766 h 440496"/>
                <a:gd name="connsiteX623" fmla="*/ 402808 w 595630"/>
                <a:gd name="connsiteY623" fmla="*/ 401414 h 440496"/>
                <a:gd name="connsiteX624" fmla="*/ 401909 w 595630"/>
                <a:gd name="connsiteY624" fmla="*/ 396917 h 440496"/>
                <a:gd name="connsiteX625" fmla="*/ 395956 w 595630"/>
                <a:gd name="connsiteY625" fmla="*/ 393528 h 440496"/>
                <a:gd name="connsiteX626" fmla="*/ 394018 w 595630"/>
                <a:gd name="connsiteY626" fmla="*/ 393805 h 440496"/>
                <a:gd name="connsiteX627" fmla="*/ 389450 w 595630"/>
                <a:gd name="connsiteY627" fmla="*/ 395119 h 440496"/>
                <a:gd name="connsiteX628" fmla="*/ 388482 w 595630"/>
                <a:gd name="connsiteY628" fmla="*/ 394565 h 440496"/>
                <a:gd name="connsiteX629" fmla="*/ 387928 w 595630"/>
                <a:gd name="connsiteY629" fmla="*/ 394081 h 440496"/>
                <a:gd name="connsiteX630" fmla="*/ 390350 w 595630"/>
                <a:gd name="connsiteY630" fmla="*/ 391937 h 440496"/>
                <a:gd name="connsiteX631" fmla="*/ 392634 w 595630"/>
                <a:gd name="connsiteY631" fmla="*/ 388686 h 440496"/>
                <a:gd name="connsiteX632" fmla="*/ 393326 w 595630"/>
                <a:gd name="connsiteY632" fmla="*/ 382045 h 440496"/>
                <a:gd name="connsiteX633" fmla="*/ 388066 w 595630"/>
                <a:gd name="connsiteY633" fmla="*/ 377964 h 440496"/>
                <a:gd name="connsiteX634" fmla="*/ 386544 w 595630"/>
                <a:gd name="connsiteY634" fmla="*/ 377756 h 440496"/>
                <a:gd name="connsiteX635" fmla="*/ 382322 w 595630"/>
                <a:gd name="connsiteY635" fmla="*/ 375058 h 440496"/>
                <a:gd name="connsiteX636" fmla="*/ 380384 w 595630"/>
                <a:gd name="connsiteY636" fmla="*/ 374159 h 440496"/>
                <a:gd name="connsiteX637" fmla="*/ 377823 w 595630"/>
                <a:gd name="connsiteY637" fmla="*/ 373468 h 440496"/>
                <a:gd name="connsiteX638" fmla="*/ 376508 w 595630"/>
                <a:gd name="connsiteY638" fmla="*/ 369801 h 440496"/>
                <a:gd name="connsiteX639" fmla="*/ 370902 w 595630"/>
                <a:gd name="connsiteY639" fmla="*/ 366965 h 440496"/>
                <a:gd name="connsiteX640" fmla="*/ 369864 w 595630"/>
                <a:gd name="connsiteY640" fmla="*/ 367035 h 440496"/>
                <a:gd name="connsiteX641" fmla="*/ 367095 w 595630"/>
                <a:gd name="connsiteY641" fmla="*/ 367450 h 440496"/>
                <a:gd name="connsiteX642" fmla="*/ 366888 w 595630"/>
                <a:gd name="connsiteY642" fmla="*/ 367035 h 440496"/>
                <a:gd name="connsiteX643" fmla="*/ 366196 w 595630"/>
                <a:gd name="connsiteY643" fmla="*/ 365789 h 440496"/>
                <a:gd name="connsiteX644" fmla="*/ 364742 w 595630"/>
                <a:gd name="connsiteY644" fmla="*/ 363922 h 440496"/>
                <a:gd name="connsiteX645" fmla="*/ 363704 w 595630"/>
                <a:gd name="connsiteY645" fmla="*/ 363022 h 440496"/>
                <a:gd name="connsiteX646" fmla="*/ 362873 w 595630"/>
                <a:gd name="connsiteY646" fmla="*/ 362400 h 440496"/>
                <a:gd name="connsiteX647" fmla="*/ 360382 w 595630"/>
                <a:gd name="connsiteY647" fmla="*/ 360740 h 440496"/>
                <a:gd name="connsiteX648" fmla="*/ 359759 w 595630"/>
                <a:gd name="connsiteY648" fmla="*/ 360255 h 440496"/>
                <a:gd name="connsiteX649" fmla="*/ 353253 w 595630"/>
                <a:gd name="connsiteY649" fmla="*/ 353822 h 440496"/>
                <a:gd name="connsiteX650" fmla="*/ 352699 w 595630"/>
                <a:gd name="connsiteY650" fmla="*/ 353200 h 440496"/>
                <a:gd name="connsiteX651" fmla="*/ 353184 w 595630"/>
                <a:gd name="connsiteY651" fmla="*/ 352370 h 440496"/>
                <a:gd name="connsiteX652" fmla="*/ 353876 w 595630"/>
                <a:gd name="connsiteY652" fmla="*/ 350917 h 440496"/>
                <a:gd name="connsiteX653" fmla="*/ 353392 w 595630"/>
                <a:gd name="connsiteY653" fmla="*/ 343930 h 440496"/>
                <a:gd name="connsiteX654" fmla="*/ 347647 w 595630"/>
                <a:gd name="connsiteY654" fmla="*/ 340887 h 440496"/>
                <a:gd name="connsiteX655" fmla="*/ 347024 w 595630"/>
                <a:gd name="connsiteY655" fmla="*/ 340887 h 440496"/>
                <a:gd name="connsiteX656" fmla="*/ 345917 w 595630"/>
                <a:gd name="connsiteY656" fmla="*/ 340887 h 440496"/>
                <a:gd name="connsiteX657" fmla="*/ 345294 w 595630"/>
                <a:gd name="connsiteY657" fmla="*/ 340887 h 440496"/>
                <a:gd name="connsiteX658" fmla="*/ 343840 w 595630"/>
                <a:gd name="connsiteY658" fmla="*/ 340541 h 440496"/>
                <a:gd name="connsiteX659" fmla="*/ 343079 w 595630"/>
                <a:gd name="connsiteY659" fmla="*/ 340403 h 440496"/>
                <a:gd name="connsiteX660" fmla="*/ 341141 w 595630"/>
                <a:gd name="connsiteY660" fmla="*/ 340126 h 440496"/>
                <a:gd name="connsiteX661" fmla="*/ 340242 w 595630"/>
                <a:gd name="connsiteY661" fmla="*/ 340126 h 440496"/>
                <a:gd name="connsiteX662" fmla="*/ 337750 w 595630"/>
                <a:gd name="connsiteY662" fmla="*/ 340610 h 440496"/>
                <a:gd name="connsiteX663" fmla="*/ 337750 w 595630"/>
                <a:gd name="connsiteY663" fmla="*/ 340610 h 440496"/>
                <a:gd name="connsiteX664" fmla="*/ 335466 w 595630"/>
                <a:gd name="connsiteY664" fmla="*/ 341025 h 440496"/>
                <a:gd name="connsiteX665" fmla="*/ 334774 w 595630"/>
                <a:gd name="connsiteY665" fmla="*/ 341025 h 440496"/>
                <a:gd name="connsiteX666" fmla="*/ 333320 w 595630"/>
                <a:gd name="connsiteY666" fmla="*/ 341163 h 440496"/>
                <a:gd name="connsiteX667" fmla="*/ 331590 w 595630"/>
                <a:gd name="connsiteY667" fmla="*/ 340126 h 440496"/>
                <a:gd name="connsiteX668" fmla="*/ 330206 w 595630"/>
                <a:gd name="connsiteY668" fmla="*/ 339573 h 440496"/>
                <a:gd name="connsiteX669" fmla="*/ 327645 w 595630"/>
                <a:gd name="connsiteY669" fmla="*/ 339088 h 440496"/>
                <a:gd name="connsiteX670" fmla="*/ 327022 w 595630"/>
                <a:gd name="connsiteY670" fmla="*/ 339088 h 440496"/>
                <a:gd name="connsiteX671" fmla="*/ 326745 w 595630"/>
                <a:gd name="connsiteY671" fmla="*/ 338466 h 440496"/>
                <a:gd name="connsiteX672" fmla="*/ 325846 w 595630"/>
                <a:gd name="connsiteY672" fmla="*/ 336529 h 440496"/>
                <a:gd name="connsiteX673" fmla="*/ 322800 w 595630"/>
                <a:gd name="connsiteY673" fmla="*/ 333347 h 440496"/>
                <a:gd name="connsiteX674" fmla="*/ 320724 w 595630"/>
                <a:gd name="connsiteY674" fmla="*/ 332240 h 440496"/>
                <a:gd name="connsiteX675" fmla="*/ 317471 w 595630"/>
                <a:gd name="connsiteY675" fmla="*/ 331410 h 440496"/>
                <a:gd name="connsiteX676" fmla="*/ 314772 w 595630"/>
                <a:gd name="connsiteY676" fmla="*/ 331964 h 440496"/>
                <a:gd name="connsiteX677" fmla="*/ 313734 w 595630"/>
                <a:gd name="connsiteY677" fmla="*/ 332379 h 440496"/>
                <a:gd name="connsiteX678" fmla="*/ 311242 w 595630"/>
                <a:gd name="connsiteY678" fmla="*/ 333554 h 440496"/>
                <a:gd name="connsiteX679" fmla="*/ 310965 w 595630"/>
                <a:gd name="connsiteY679" fmla="*/ 333693 h 440496"/>
                <a:gd name="connsiteX680" fmla="*/ 310827 w 595630"/>
                <a:gd name="connsiteY680" fmla="*/ 333693 h 440496"/>
                <a:gd name="connsiteX681" fmla="*/ 311034 w 595630"/>
                <a:gd name="connsiteY681" fmla="*/ 332379 h 440496"/>
                <a:gd name="connsiteX682" fmla="*/ 310896 w 595630"/>
                <a:gd name="connsiteY682" fmla="*/ 329404 h 440496"/>
                <a:gd name="connsiteX683" fmla="*/ 310273 w 595630"/>
                <a:gd name="connsiteY683" fmla="*/ 327191 h 440496"/>
                <a:gd name="connsiteX684" fmla="*/ 309858 w 595630"/>
                <a:gd name="connsiteY684" fmla="*/ 326084 h 440496"/>
                <a:gd name="connsiteX685" fmla="*/ 312349 w 595630"/>
                <a:gd name="connsiteY685" fmla="*/ 324908 h 440496"/>
                <a:gd name="connsiteX686" fmla="*/ 314010 w 595630"/>
                <a:gd name="connsiteY686" fmla="*/ 323663 h 440496"/>
                <a:gd name="connsiteX687" fmla="*/ 315256 w 595630"/>
                <a:gd name="connsiteY687" fmla="*/ 322418 h 440496"/>
                <a:gd name="connsiteX688" fmla="*/ 315602 w 595630"/>
                <a:gd name="connsiteY688" fmla="*/ 321933 h 440496"/>
                <a:gd name="connsiteX689" fmla="*/ 315879 w 595630"/>
                <a:gd name="connsiteY689" fmla="*/ 321933 h 440496"/>
                <a:gd name="connsiteX690" fmla="*/ 317333 w 595630"/>
                <a:gd name="connsiteY690" fmla="*/ 322279 h 440496"/>
                <a:gd name="connsiteX691" fmla="*/ 318302 w 595630"/>
                <a:gd name="connsiteY691" fmla="*/ 322418 h 440496"/>
                <a:gd name="connsiteX692" fmla="*/ 320309 w 595630"/>
                <a:gd name="connsiteY692" fmla="*/ 322625 h 440496"/>
                <a:gd name="connsiteX693" fmla="*/ 320932 w 595630"/>
                <a:gd name="connsiteY693" fmla="*/ 322625 h 440496"/>
                <a:gd name="connsiteX694" fmla="*/ 322800 w 595630"/>
                <a:gd name="connsiteY694" fmla="*/ 322348 h 440496"/>
                <a:gd name="connsiteX695" fmla="*/ 325084 w 595630"/>
                <a:gd name="connsiteY695" fmla="*/ 321726 h 440496"/>
                <a:gd name="connsiteX696" fmla="*/ 327091 w 595630"/>
                <a:gd name="connsiteY696" fmla="*/ 320826 h 440496"/>
                <a:gd name="connsiteX697" fmla="*/ 329306 w 595630"/>
                <a:gd name="connsiteY697" fmla="*/ 319305 h 440496"/>
                <a:gd name="connsiteX698" fmla="*/ 330344 w 595630"/>
                <a:gd name="connsiteY698" fmla="*/ 318475 h 440496"/>
                <a:gd name="connsiteX699" fmla="*/ 331798 w 595630"/>
                <a:gd name="connsiteY699" fmla="*/ 317022 h 440496"/>
                <a:gd name="connsiteX700" fmla="*/ 332351 w 595630"/>
                <a:gd name="connsiteY700" fmla="*/ 316607 h 440496"/>
                <a:gd name="connsiteX701" fmla="*/ 332767 w 595630"/>
                <a:gd name="connsiteY701" fmla="*/ 316469 h 440496"/>
                <a:gd name="connsiteX702" fmla="*/ 333459 w 595630"/>
                <a:gd name="connsiteY702" fmla="*/ 316469 h 440496"/>
                <a:gd name="connsiteX703" fmla="*/ 337611 w 595630"/>
                <a:gd name="connsiteY703" fmla="*/ 317437 h 440496"/>
                <a:gd name="connsiteX704" fmla="*/ 339065 w 595630"/>
                <a:gd name="connsiteY704" fmla="*/ 317645 h 440496"/>
                <a:gd name="connsiteX705" fmla="*/ 341557 w 595630"/>
                <a:gd name="connsiteY705" fmla="*/ 317645 h 440496"/>
                <a:gd name="connsiteX706" fmla="*/ 341626 w 595630"/>
                <a:gd name="connsiteY706" fmla="*/ 317645 h 440496"/>
                <a:gd name="connsiteX707" fmla="*/ 347093 w 595630"/>
                <a:gd name="connsiteY707" fmla="*/ 314947 h 440496"/>
                <a:gd name="connsiteX708" fmla="*/ 348339 w 595630"/>
                <a:gd name="connsiteY708" fmla="*/ 308929 h 440496"/>
                <a:gd name="connsiteX709" fmla="*/ 346055 w 595630"/>
                <a:gd name="connsiteY709" fmla="*/ 300420 h 440496"/>
                <a:gd name="connsiteX710" fmla="*/ 344602 w 595630"/>
                <a:gd name="connsiteY710" fmla="*/ 297723 h 440496"/>
                <a:gd name="connsiteX711" fmla="*/ 339272 w 595630"/>
                <a:gd name="connsiteY711" fmla="*/ 291497 h 440496"/>
                <a:gd name="connsiteX712" fmla="*/ 338857 w 595630"/>
                <a:gd name="connsiteY712" fmla="*/ 291082 h 440496"/>
                <a:gd name="connsiteX713" fmla="*/ 333666 w 595630"/>
                <a:gd name="connsiteY713" fmla="*/ 285894 h 440496"/>
                <a:gd name="connsiteX714" fmla="*/ 331452 w 595630"/>
                <a:gd name="connsiteY714" fmla="*/ 281951 h 440496"/>
                <a:gd name="connsiteX715" fmla="*/ 331659 w 595630"/>
                <a:gd name="connsiteY715" fmla="*/ 281190 h 440496"/>
                <a:gd name="connsiteX716" fmla="*/ 335466 w 595630"/>
                <a:gd name="connsiteY716" fmla="*/ 277593 h 440496"/>
                <a:gd name="connsiteX717" fmla="*/ 355675 w 595630"/>
                <a:gd name="connsiteY717" fmla="*/ 262306 h 440496"/>
                <a:gd name="connsiteX718" fmla="*/ 356714 w 595630"/>
                <a:gd name="connsiteY718" fmla="*/ 261337 h 440496"/>
                <a:gd name="connsiteX719" fmla="*/ 358652 w 595630"/>
                <a:gd name="connsiteY719" fmla="*/ 259124 h 440496"/>
                <a:gd name="connsiteX720" fmla="*/ 359690 w 595630"/>
                <a:gd name="connsiteY720" fmla="*/ 257533 h 440496"/>
                <a:gd name="connsiteX721" fmla="*/ 361282 w 595630"/>
                <a:gd name="connsiteY721" fmla="*/ 254212 h 440496"/>
                <a:gd name="connsiteX722" fmla="*/ 361489 w 595630"/>
                <a:gd name="connsiteY722" fmla="*/ 253728 h 440496"/>
                <a:gd name="connsiteX723" fmla="*/ 362389 w 595630"/>
                <a:gd name="connsiteY723" fmla="*/ 251376 h 440496"/>
                <a:gd name="connsiteX724" fmla="*/ 363081 w 595630"/>
                <a:gd name="connsiteY724" fmla="*/ 250339 h 440496"/>
                <a:gd name="connsiteX725" fmla="*/ 364604 w 595630"/>
                <a:gd name="connsiteY725" fmla="*/ 249232 h 440496"/>
                <a:gd name="connsiteX726" fmla="*/ 367026 w 595630"/>
                <a:gd name="connsiteY726" fmla="*/ 248125 h 440496"/>
                <a:gd name="connsiteX727" fmla="*/ 367580 w 595630"/>
                <a:gd name="connsiteY727" fmla="*/ 247849 h 440496"/>
                <a:gd name="connsiteX728" fmla="*/ 370141 w 595630"/>
                <a:gd name="connsiteY728" fmla="*/ 246327 h 440496"/>
                <a:gd name="connsiteX729" fmla="*/ 372078 w 595630"/>
                <a:gd name="connsiteY729" fmla="*/ 244667 h 440496"/>
                <a:gd name="connsiteX730" fmla="*/ 373670 w 595630"/>
                <a:gd name="connsiteY730" fmla="*/ 242661 h 440496"/>
                <a:gd name="connsiteX731" fmla="*/ 375193 w 595630"/>
                <a:gd name="connsiteY731" fmla="*/ 238510 h 440496"/>
                <a:gd name="connsiteX732" fmla="*/ 375193 w 595630"/>
                <a:gd name="connsiteY732" fmla="*/ 235397 h 440496"/>
                <a:gd name="connsiteX733" fmla="*/ 374847 w 595630"/>
                <a:gd name="connsiteY733" fmla="*/ 232838 h 440496"/>
                <a:gd name="connsiteX734" fmla="*/ 373740 w 595630"/>
                <a:gd name="connsiteY734" fmla="*/ 229933 h 440496"/>
                <a:gd name="connsiteX735" fmla="*/ 373393 w 595630"/>
                <a:gd name="connsiteY735" fmla="*/ 229103 h 440496"/>
                <a:gd name="connsiteX736" fmla="*/ 368134 w 595630"/>
                <a:gd name="connsiteY736" fmla="*/ 219280 h 440496"/>
                <a:gd name="connsiteX737" fmla="*/ 367649 w 595630"/>
                <a:gd name="connsiteY737" fmla="*/ 218450 h 440496"/>
                <a:gd name="connsiteX738" fmla="*/ 354637 w 595630"/>
                <a:gd name="connsiteY738" fmla="*/ 200603 h 440496"/>
                <a:gd name="connsiteX739" fmla="*/ 354014 w 595630"/>
                <a:gd name="connsiteY739" fmla="*/ 197767 h 440496"/>
                <a:gd name="connsiteX740" fmla="*/ 347232 w 595630"/>
                <a:gd name="connsiteY740" fmla="*/ 192371 h 440496"/>
                <a:gd name="connsiteX741" fmla="*/ 346470 w 595630"/>
                <a:gd name="connsiteY741" fmla="*/ 192371 h 440496"/>
                <a:gd name="connsiteX742" fmla="*/ 342871 w 595630"/>
                <a:gd name="connsiteY742" fmla="*/ 192787 h 440496"/>
                <a:gd name="connsiteX743" fmla="*/ 342871 w 595630"/>
                <a:gd name="connsiteY743" fmla="*/ 192233 h 440496"/>
                <a:gd name="connsiteX744" fmla="*/ 342871 w 595630"/>
                <a:gd name="connsiteY744" fmla="*/ 190711 h 440496"/>
                <a:gd name="connsiteX745" fmla="*/ 342456 w 595630"/>
                <a:gd name="connsiteY745" fmla="*/ 188221 h 440496"/>
                <a:gd name="connsiteX746" fmla="*/ 339619 w 595630"/>
                <a:gd name="connsiteY746" fmla="*/ 183656 h 440496"/>
                <a:gd name="connsiteX747" fmla="*/ 337888 w 595630"/>
                <a:gd name="connsiteY747" fmla="*/ 182411 h 440496"/>
                <a:gd name="connsiteX748" fmla="*/ 333874 w 595630"/>
                <a:gd name="connsiteY748" fmla="*/ 181165 h 440496"/>
                <a:gd name="connsiteX749" fmla="*/ 332767 w 595630"/>
                <a:gd name="connsiteY749" fmla="*/ 181234 h 440496"/>
                <a:gd name="connsiteX750" fmla="*/ 328822 w 595630"/>
                <a:gd name="connsiteY750" fmla="*/ 181857 h 440496"/>
                <a:gd name="connsiteX751" fmla="*/ 325223 w 595630"/>
                <a:gd name="connsiteY751" fmla="*/ 183656 h 440496"/>
                <a:gd name="connsiteX752" fmla="*/ 324669 w 595630"/>
                <a:gd name="connsiteY752" fmla="*/ 182895 h 440496"/>
                <a:gd name="connsiteX753" fmla="*/ 324323 w 595630"/>
                <a:gd name="connsiteY753" fmla="*/ 182480 h 440496"/>
                <a:gd name="connsiteX754" fmla="*/ 323838 w 595630"/>
                <a:gd name="connsiteY754" fmla="*/ 181857 h 440496"/>
                <a:gd name="connsiteX755" fmla="*/ 323838 w 595630"/>
                <a:gd name="connsiteY755" fmla="*/ 181442 h 440496"/>
                <a:gd name="connsiteX756" fmla="*/ 324461 w 595630"/>
                <a:gd name="connsiteY756" fmla="*/ 177983 h 440496"/>
                <a:gd name="connsiteX757" fmla="*/ 319686 w 595630"/>
                <a:gd name="connsiteY757" fmla="*/ 171896 h 440496"/>
                <a:gd name="connsiteX758" fmla="*/ 318094 w 595630"/>
                <a:gd name="connsiteY758" fmla="*/ 171412 h 440496"/>
                <a:gd name="connsiteX759" fmla="*/ 316018 w 595630"/>
                <a:gd name="connsiteY759" fmla="*/ 171066 h 440496"/>
                <a:gd name="connsiteX760" fmla="*/ 315049 w 595630"/>
                <a:gd name="connsiteY760" fmla="*/ 171135 h 440496"/>
                <a:gd name="connsiteX761" fmla="*/ 313803 w 595630"/>
                <a:gd name="connsiteY761" fmla="*/ 171343 h 440496"/>
                <a:gd name="connsiteX762" fmla="*/ 311796 w 595630"/>
                <a:gd name="connsiteY762" fmla="*/ 171965 h 440496"/>
                <a:gd name="connsiteX763" fmla="*/ 306328 w 595630"/>
                <a:gd name="connsiteY763" fmla="*/ 174594 h 440496"/>
                <a:gd name="connsiteX764" fmla="*/ 306120 w 595630"/>
                <a:gd name="connsiteY764" fmla="*/ 174594 h 440496"/>
                <a:gd name="connsiteX765" fmla="*/ 304736 w 595630"/>
                <a:gd name="connsiteY765" fmla="*/ 174732 h 440496"/>
                <a:gd name="connsiteX766" fmla="*/ 303975 w 595630"/>
                <a:gd name="connsiteY766" fmla="*/ 172380 h 440496"/>
                <a:gd name="connsiteX767" fmla="*/ 301553 w 595630"/>
                <a:gd name="connsiteY767" fmla="*/ 167677 h 440496"/>
                <a:gd name="connsiteX768" fmla="*/ 298092 w 595630"/>
                <a:gd name="connsiteY768" fmla="*/ 164495 h 440496"/>
                <a:gd name="connsiteX769" fmla="*/ 294977 w 595630"/>
                <a:gd name="connsiteY769" fmla="*/ 163180 h 440496"/>
                <a:gd name="connsiteX770" fmla="*/ 293247 w 595630"/>
                <a:gd name="connsiteY770" fmla="*/ 162696 h 440496"/>
                <a:gd name="connsiteX771" fmla="*/ 293109 w 595630"/>
                <a:gd name="connsiteY771" fmla="*/ 162696 h 440496"/>
                <a:gd name="connsiteX772" fmla="*/ 293109 w 595630"/>
                <a:gd name="connsiteY772" fmla="*/ 161935 h 440496"/>
                <a:gd name="connsiteX773" fmla="*/ 287849 w 595630"/>
                <a:gd name="connsiteY773" fmla="*/ 155087 h 440496"/>
                <a:gd name="connsiteX774" fmla="*/ 285011 w 595630"/>
                <a:gd name="connsiteY774" fmla="*/ 154395 h 440496"/>
                <a:gd name="connsiteX775" fmla="*/ 283350 w 595630"/>
                <a:gd name="connsiteY775" fmla="*/ 154188 h 440496"/>
                <a:gd name="connsiteX776" fmla="*/ 282312 w 595630"/>
                <a:gd name="connsiteY776" fmla="*/ 154257 h 440496"/>
                <a:gd name="connsiteX777" fmla="*/ 280235 w 595630"/>
                <a:gd name="connsiteY777" fmla="*/ 154603 h 440496"/>
                <a:gd name="connsiteX778" fmla="*/ 278920 w 595630"/>
                <a:gd name="connsiteY778" fmla="*/ 154949 h 440496"/>
                <a:gd name="connsiteX779" fmla="*/ 277882 w 595630"/>
                <a:gd name="connsiteY779" fmla="*/ 153565 h 440496"/>
                <a:gd name="connsiteX780" fmla="*/ 276706 w 595630"/>
                <a:gd name="connsiteY780" fmla="*/ 152320 h 440496"/>
                <a:gd name="connsiteX781" fmla="*/ 274007 w 595630"/>
                <a:gd name="connsiteY781" fmla="*/ 150591 h 440496"/>
                <a:gd name="connsiteX782" fmla="*/ 271722 w 595630"/>
                <a:gd name="connsiteY782" fmla="*/ 149830 h 440496"/>
                <a:gd name="connsiteX783" fmla="*/ 270892 w 595630"/>
                <a:gd name="connsiteY783" fmla="*/ 149622 h 440496"/>
                <a:gd name="connsiteX784" fmla="*/ 268469 w 595630"/>
                <a:gd name="connsiteY784" fmla="*/ 149138 h 440496"/>
                <a:gd name="connsiteX785" fmla="*/ 267639 w 595630"/>
                <a:gd name="connsiteY785" fmla="*/ 149000 h 440496"/>
                <a:gd name="connsiteX786" fmla="*/ 266047 w 595630"/>
                <a:gd name="connsiteY786" fmla="*/ 148861 h 440496"/>
                <a:gd name="connsiteX787" fmla="*/ 265424 w 595630"/>
                <a:gd name="connsiteY787" fmla="*/ 148861 h 440496"/>
                <a:gd name="connsiteX788" fmla="*/ 264594 w 595630"/>
                <a:gd name="connsiteY788" fmla="*/ 148861 h 440496"/>
                <a:gd name="connsiteX789" fmla="*/ 263002 w 595630"/>
                <a:gd name="connsiteY789" fmla="*/ 149069 h 440496"/>
                <a:gd name="connsiteX790" fmla="*/ 262448 w 595630"/>
                <a:gd name="connsiteY790" fmla="*/ 144019 h 440496"/>
                <a:gd name="connsiteX791" fmla="*/ 261825 w 595630"/>
                <a:gd name="connsiteY791" fmla="*/ 141806 h 440496"/>
                <a:gd name="connsiteX792" fmla="*/ 260095 w 595630"/>
                <a:gd name="connsiteY792" fmla="*/ 138070 h 440496"/>
                <a:gd name="connsiteX793" fmla="*/ 255527 w 595630"/>
                <a:gd name="connsiteY793" fmla="*/ 134266 h 440496"/>
                <a:gd name="connsiteX794" fmla="*/ 253174 w 595630"/>
                <a:gd name="connsiteY794" fmla="*/ 133643 h 440496"/>
                <a:gd name="connsiteX795" fmla="*/ 251444 w 595630"/>
                <a:gd name="connsiteY795" fmla="*/ 133436 h 440496"/>
                <a:gd name="connsiteX796" fmla="*/ 250060 w 595630"/>
                <a:gd name="connsiteY796" fmla="*/ 133574 h 440496"/>
                <a:gd name="connsiteX797" fmla="*/ 247775 w 595630"/>
                <a:gd name="connsiteY797" fmla="*/ 134058 h 440496"/>
                <a:gd name="connsiteX798" fmla="*/ 246045 w 595630"/>
                <a:gd name="connsiteY798" fmla="*/ 134058 h 440496"/>
                <a:gd name="connsiteX799" fmla="*/ 244869 w 595630"/>
                <a:gd name="connsiteY799" fmla="*/ 133436 h 440496"/>
                <a:gd name="connsiteX800" fmla="*/ 242308 w 595630"/>
                <a:gd name="connsiteY800" fmla="*/ 131568 h 440496"/>
                <a:gd name="connsiteX801" fmla="*/ 239609 w 595630"/>
                <a:gd name="connsiteY801" fmla="*/ 129216 h 440496"/>
                <a:gd name="connsiteX802" fmla="*/ 237740 w 595630"/>
                <a:gd name="connsiteY802" fmla="*/ 127279 h 440496"/>
                <a:gd name="connsiteX803" fmla="*/ 235525 w 595630"/>
                <a:gd name="connsiteY803" fmla="*/ 124305 h 440496"/>
                <a:gd name="connsiteX804" fmla="*/ 234764 w 595630"/>
                <a:gd name="connsiteY804" fmla="*/ 123406 h 440496"/>
                <a:gd name="connsiteX805" fmla="*/ 233380 w 595630"/>
                <a:gd name="connsiteY805" fmla="*/ 122091 h 440496"/>
                <a:gd name="connsiteX806" fmla="*/ 230334 w 595630"/>
                <a:gd name="connsiteY806" fmla="*/ 120431 h 440496"/>
                <a:gd name="connsiteX807" fmla="*/ 228535 w 595630"/>
                <a:gd name="connsiteY807" fmla="*/ 119947 h 440496"/>
                <a:gd name="connsiteX808" fmla="*/ 226805 w 595630"/>
                <a:gd name="connsiteY808" fmla="*/ 119739 h 440496"/>
                <a:gd name="connsiteX809" fmla="*/ 224174 w 595630"/>
                <a:gd name="connsiteY809" fmla="*/ 120224 h 440496"/>
                <a:gd name="connsiteX810" fmla="*/ 222652 w 595630"/>
                <a:gd name="connsiteY810" fmla="*/ 120846 h 440496"/>
                <a:gd name="connsiteX811" fmla="*/ 221060 w 595630"/>
                <a:gd name="connsiteY811" fmla="*/ 121745 h 440496"/>
                <a:gd name="connsiteX812" fmla="*/ 219191 w 595630"/>
                <a:gd name="connsiteY812" fmla="*/ 123129 h 440496"/>
                <a:gd name="connsiteX813" fmla="*/ 218361 w 595630"/>
                <a:gd name="connsiteY813" fmla="*/ 123821 h 440496"/>
                <a:gd name="connsiteX814" fmla="*/ 216769 w 595630"/>
                <a:gd name="connsiteY814" fmla="*/ 125481 h 440496"/>
                <a:gd name="connsiteX815" fmla="*/ 215869 w 595630"/>
                <a:gd name="connsiteY815" fmla="*/ 126657 h 440496"/>
                <a:gd name="connsiteX816" fmla="*/ 215039 w 595630"/>
                <a:gd name="connsiteY816" fmla="*/ 128040 h 440496"/>
                <a:gd name="connsiteX817" fmla="*/ 214208 w 595630"/>
                <a:gd name="connsiteY817" fmla="*/ 133367 h 440496"/>
                <a:gd name="connsiteX818" fmla="*/ 214900 w 595630"/>
                <a:gd name="connsiteY818" fmla="*/ 136272 h 440496"/>
                <a:gd name="connsiteX819" fmla="*/ 218222 w 595630"/>
                <a:gd name="connsiteY819" fmla="*/ 140630 h 440496"/>
                <a:gd name="connsiteX820" fmla="*/ 221406 w 595630"/>
                <a:gd name="connsiteY820" fmla="*/ 142359 h 440496"/>
                <a:gd name="connsiteX821" fmla="*/ 222098 w 595630"/>
                <a:gd name="connsiteY821" fmla="*/ 142705 h 440496"/>
                <a:gd name="connsiteX822" fmla="*/ 224936 w 595630"/>
                <a:gd name="connsiteY822" fmla="*/ 143881 h 440496"/>
                <a:gd name="connsiteX823" fmla="*/ 225766 w 595630"/>
                <a:gd name="connsiteY823" fmla="*/ 144642 h 440496"/>
                <a:gd name="connsiteX824" fmla="*/ 225974 w 595630"/>
                <a:gd name="connsiteY824" fmla="*/ 145126 h 440496"/>
                <a:gd name="connsiteX825" fmla="*/ 225836 w 595630"/>
                <a:gd name="connsiteY825" fmla="*/ 145264 h 440496"/>
                <a:gd name="connsiteX826" fmla="*/ 223967 w 595630"/>
                <a:gd name="connsiteY826" fmla="*/ 146233 h 440496"/>
                <a:gd name="connsiteX827" fmla="*/ 220783 w 595630"/>
                <a:gd name="connsiteY827" fmla="*/ 146994 h 440496"/>
                <a:gd name="connsiteX828" fmla="*/ 217946 w 595630"/>
                <a:gd name="connsiteY828" fmla="*/ 146855 h 440496"/>
                <a:gd name="connsiteX829" fmla="*/ 184101 w 595630"/>
                <a:gd name="connsiteY829" fmla="*/ 138693 h 440496"/>
                <a:gd name="connsiteX830" fmla="*/ 183063 w 595630"/>
                <a:gd name="connsiteY830" fmla="*/ 138555 h 440496"/>
                <a:gd name="connsiteX831" fmla="*/ 178357 w 595630"/>
                <a:gd name="connsiteY831" fmla="*/ 138139 h 440496"/>
                <a:gd name="connsiteX832" fmla="*/ 177803 w 595630"/>
                <a:gd name="connsiteY832" fmla="*/ 138139 h 440496"/>
                <a:gd name="connsiteX833" fmla="*/ 176419 w 595630"/>
                <a:gd name="connsiteY833" fmla="*/ 138278 h 440496"/>
                <a:gd name="connsiteX834" fmla="*/ 172197 w 595630"/>
                <a:gd name="connsiteY834" fmla="*/ 139108 h 440496"/>
                <a:gd name="connsiteX835" fmla="*/ 166799 w 595630"/>
                <a:gd name="connsiteY835" fmla="*/ 144573 h 440496"/>
                <a:gd name="connsiteX836" fmla="*/ 166937 w 595630"/>
                <a:gd name="connsiteY836" fmla="*/ 147893 h 440496"/>
                <a:gd name="connsiteX837" fmla="*/ 163822 w 595630"/>
                <a:gd name="connsiteY837" fmla="*/ 148931 h 440496"/>
                <a:gd name="connsiteX838" fmla="*/ 161400 w 595630"/>
                <a:gd name="connsiteY838" fmla="*/ 149207 h 440496"/>
                <a:gd name="connsiteX839" fmla="*/ 159393 w 595630"/>
                <a:gd name="connsiteY839" fmla="*/ 148861 h 440496"/>
                <a:gd name="connsiteX840" fmla="*/ 152680 w 595630"/>
                <a:gd name="connsiteY840" fmla="*/ 146025 h 440496"/>
                <a:gd name="connsiteX841" fmla="*/ 151849 w 595630"/>
                <a:gd name="connsiteY841" fmla="*/ 145748 h 440496"/>
                <a:gd name="connsiteX842" fmla="*/ 144789 w 595630"/>
                <a:gd name="connsiteY842" fmla="*/ 143812 h 440496"/>
                <a:gd name="connsiteX843" fmla="*/ 143059 w 595630"/>
                <a:gd name="connsiteY843" fmla="*/ 143535 h 440496"/>
                <a:gd name="connsiteX844" fmla="*/ 135861 w 595630"/>
                <a:gd name="connsiteY844" fmla="*/ 143397 h 440496"/>
                <a:gd name="connsiteX845" fmla="*/ 135723 w 595630"/>
                <a:gd name="connsiteY845" fmla="*/ 143397 h 440496"/>
                <a:gd name="connsiteX846" fmla="*/ 135377 w 595630"/>
                <a:gd name="connsiteY846" fmla="*/ 143397 h 440496"/>
                <a:gd name="connsiteX847" fmla="*/ 128317 w 595630"/>
                <a:gd name="connsiteY847" fmla="*/ 143743 h 440496"/>
                <a:gd name="connsiteX848" fmla="*/ 121604 w 595630"/>
                <a:gd name="connsiteY848" fmla="*/ 143535 h 440496"/>
                <a:gd name="connsiteX849" fmla="*/ 107069 w 595630"/>
                <a:gd name="connsiteY849" fmla="*/ 140422 h 440496"/>
                <a:gd name="connsiteX850" fmla="*/ 106516 w 595630"/>
                <a:gd name="connsiteY850" fmla="*/ 140353 h 440496"/>
                <a:gd name="connsiteX851" fmla="*/ 99110 w 595630"/>
                <a:gd name="connsiteY851" fmla="*/ 139385 h 440496"/>
                <a:gd name="connsiteX852" fmla="*/ 98210 w 595630"/>
                <a:gd name="connsiteY852" fmla="*/ 139385 h 440496"/>
                <a:gd name="connsiteX853" fmla="*/ 97380 w 595630"/>
                <a:gd name="connsiteY853" fmla="*/ 139385 h 440496"/>
                <a:gd name="connsiteX854" fmla="*/ 90182 w 595630"/>
                <a:gd name="connsiteY854" fmla="*/ 140215 h 440496"/>
                <a:gd name="connsiteX855" fmla="*/ 85337 w 595630"/>
                <a:gd name="connsiteY855" fmla="*/ 140076 h 440496"/>
                <a:gd name="connsiteX856" fmla="*/ 81392 w 595630"/>
                <a:gd name="connsiteY856" fmla="*/ 138209 h 440496"/>
                <a:gd name="connsiteX857" fmla="*/ 80492 w 595630"/>
                <a:gd name="connsiteY857" fmla="*/ 137033 h 440496"/>
                <a:gd name="connsiteX858" fmla="*/ 81531 w 595630"/>
                <a:gd name="connsiteY858" fmla="*/ 133574 h 440496"/>
                <a:gd name="connsiteX859" fmla="*/ 79385 w 595630"/>
                <a:gd name="connsiteY859" fmla="*/ 126311 h 440496"/>
                <a:gd name="connsiteX860" fmla="*/ 74886 w 595630"/>
                <a:gd name="connsiteY860" fmla="*/ 124651 h 440496"/>
                <a:gd name="connsiteX861" fmla="*/ 71841 w 595630"/>
                <a:gd name="connsiteY861" fmla="*/ 125342 h 440496"/>
                <a:gd name="connsiteX862" fmla="*/ 68381 w 595630"/>
                <a:gd name="connsiteY862" fmla="*/ 127072 h 440496"/>
                <a:gd name="connsiteX863" fmla="*/ 67411 w 595630"/>
                <a:gd name="connsiteY863" fmla="*/ 127418 h 440496"/>
                <a:gd name="connsiteX864" fmla="*/ 66581 w 595630"/>
                <a:gd name="connsiteY864" fmla="*/ 127556 h 440496"/>
                <a:gd name="connsiteX865" fmla="*/ 65543 w 595630"/>
                <a:gd name="connsiteY865" fmla="*/ 127556 h 440496"/>
                <a:gd name="connsiteX866" fmla="*/ 61805 w 595630"/>
                <a:gd name="connsiteY866" fmla="*/ 127002 h 440496"/>
                <a:gd name="connsiteX867" fmla="*/ 60836 w 595630"/>
                <a:gd name="connsiteY867" fmla="*/ 126933 h 440496"/>
                <a:gd name="connsiteX868" fmla="*/ 60006 w 595630"/>
                <a:gd name="connsiteY868" fmla="*/ 126933 h 440496"/>
                <a:gd name="connsiteX869" fmla="*/ 57999 w 595630"/>
                <a:gd name="connsiteY869" fmla="*/ 127210 h 440496"/>
                <a:gd name="connsiteX870" fmla="*/ 53223 w 595630"/>
                <a:gd name="connsiteY870" fmla="*/ 130046 h 440496"/>
                <a:gd name="connsiteX871" fmla="*/ 51908 w 595630"/>
                <a:gd name="connsiteY871" fmla="*/ 130046 h 440496"/>
                <a:gd name="connsiteX872" fmla="*/ 50039 w 595630"/>
                <a:gd name="connsiteY872" fmla="*/ 130323 h 440496"/>
                <a:gd name="connsiteX873" fmla="*/ 48378 w 595630"/>
                <a:gd name="connsiteY873" fmla="*/ 130807 h 440496"/>
                <a:gd name="connsiteX874" fmla="*/ 46994 w 595630"/>
                <a:gd name="connsiteY874" fmla="*/ 131360 h 440496"/>
                <a:gd name="connsiteX875" fmla="*/ 45264 w 595630"/>
                <a:gd name="connsiteY875" fmla="*/ 132329 h 440496"/>
                <a:gd name="connsiteX876" fmla="*/ 43465 w 595630"/>
                <a:gd name="connsiteY876" fmla="*/ 131153 h 440496"/>
                <a:gd name="connsiteX877" fmla="*/ 40558 w 595630"/>
                <a:gd name="connsiteY877" fmla="*/ 128870 h 440496"/>
                <a:gd name="connsiteX878" fmla="*/ 39727 w 595630"/>
                <a:gd name="connsiteY878" fmla="*/ 128317 h 440496"/>
                <a:gd name="connsiteX879" fmla="*/ 36474 w 595630"/>
                <a:gd name="connsiteY879" fmla="*/ 126449 h 440496"/>
                <a:gd name="connsiteX880" fmla="*/ 35367 w 595630"/>
                <a:gd name="connsiteY880" fmla="*/ 125965 h 440496"/>
                <a:gd name="connsiteX881" fmla="*/ 31006 w 595630"/>
                <a:gd name="connsiteY881" fmla="*/ 124374 h 440496"/>
                <a:gd name="connsiteX882" fmla="*/ 28515 w 595630"/>
                <a:gd name="connsiteY882" fmla="*/ 123198 h 440496"/>
                <a:gd name="connsiteX883" fmla="*/ 26646 w 595630"/>
                <a:gd name="connsiteY883" fmla="*/ 121745 h 440496"/>
                <a:gd name="connsiteX884" fmla="*/ 24085 w 595630"/>
                <a:gd name="connsiteY884" fmla="*/ 118840 h 440496"/>
                <a:gd name="connsiteX885" fmla="*/ 22978 w 595630"/>
                <a:gd name="connsiteY885" fmla="*/ 116903 h 440496"/>
                <a:gd name="connsiteX886" fmla="*/ 39589 w 595630"/>
                <a:gd name="connsiteY886" fmla="*/ 120500 h 440496"/>
                <a:gd name="connsiteX887" fmla="*/ 40489 w 595630"/>
                <a:gd name="connsiteY887" fmla="*/ 120639 h 440496"/>
                <a:gd name="connsiteX888" fmla="*/ 47340 w 595630"/>
                <a:gd name="connsiteY888" fmla="*/ 121192 h 440496"/>
                <a:gd name="connsiteX889" fmla="*/ 47894 w 595630"/>
                <a:gd name="connsiteY889" fmla="*/ 121192 h 440496"/>
                <a:gd name="connsiteX890" fmla="*/ 48448 w 595630"/>
                <a:gd name="connsiteY890" fmla="*/ 121192 h 440496"/>
                <a:gd name="connsiteX891" fmla="*/ 55092 w 595630"/>
                <a:gd name="connsiteY891" fmla="*/ 120639 h 440496"/>
                <a:gd name="connsiteX892" fmla="*/ 57376 w 595630"/>
                <a:gd name="connsiteY892" fmla="*/ 120085 h 440496"/>
                <a:gd name="connsiteX893" fmla="*/ 62290 w 595630"/>
                <a:gd name="connsiteY893" fmla="*/ 117872 h 440496"/>
                <a:gd name="connsiteX894" fmla="*/ 65197 w 595630"/>
                <a:gd name="connsiteY894" fmla="*/ 115451 h 440496"/>
                <a:gd name="connsiteX895" fmla="*/ 69696 w 595630"/>
                <a:gd name="connsiteY895" fmla="*/ 118356 h 440496"/>
                <a:gd name="connsiteX896" fmla="*/ 73087 w 595630"/>
                <a:gd name="connsiteY896" fmla="*/ 118978 h 440496"/>
                <a:gd name="connsiteX897" fmla="*/ 74333 w 595630"/>
                <a:gd name="connsiteY897" fmla="*/ 119117 h 440496"/>
                <a:gd name="connsiteX898" fmla="*/ 76132 w 595630"/>
                <a:gd name="connsiteY898" fmla="*/ 118909 h 440496"/>
                <a:gd name="connsiteX899" fmla="*/ 80354 w 595630"/>
                <a:gd name="connsiteY899" fmla="*/ 117733 h 440496"/>
                <a:gd name="connsiteX900" fmla="*/ 81323 w 595630"/>
                <a:gd name="connsiteY900" fmla="*/ 117387 h 440496"/>
                <a:gd name="connsiteX901" fmla="*/ 88590 w 595630"/>
                <a:gd name="connsiteY901" fmla="*/ 114205 h 440496"/>
                <a:gd name="connsiteX902" fmla="*/ 91774 w 595630"/>
                <a:gd name="connsiteY902" fmla="*/ 113375 h 440496"/>
                <a:gd name="connsiteX903" fmla="*/ 95442 w 595630"/>
                <a:gd name="connsiteY903" fmla="*/ 112960 h 440496"/>
                <a:gd name="connsiteX904" fmla="*/ 97034 w 595630"/>
                <a:gd name="connsiteY904" fmla="*/ 112960 h 440496"/>
                <a:gd name="connsiteX905" fmla="*/ 98556 w 595630"/>
                <a:gd name="connsiteY905" fmla="*/ 115036 h 440496"/>
                <a:gd name="connsiteX906" fmla="*/ 99526 w 595630"/>
                <a:gd name="connsiteY906" fmla="*/ 115866 h 440496"/>
                <a:gd name="connsiteX907" fmla="*/ 100910 w 595630"/>
                <a:gd name="connsiteY907" fmla="*/ 116903 h 440496"/>
                <a:gd name="connsiteX908" fmla="*/ 102709 w 595630"/>
                <a:gd name="connsiteY908" fmla="*/ 117872 h 440496"/>
                <a:gd name="connsiteX909" fmla="*/ 106031 w 595630"/>
                <a:gd name="connsiteY909" fmla="*/ 118702 h 440496"/>
                <a:gd name="connsiteX910" fmla="*/ 108938 w 595630"/>
                <a:gd name="connsiteY910" fmla="*/ 118079 h 440496"/>
                <a:gd name="connsiteX911" fmla="*/ 109976 w 595630"/>
                <a:gd name="connsiteY911" fmla="*/ 117595 h 440496"/>
                <a:gd name="connsiteX912" fmla="*/ 113298 w 595630"/>
                <a:gd name="connsiteY912" fmla="*/ 114275 h 440496"/>
                <a:gd name="connsiteX913" fmla="*/ 114683 w 595630"/>
                <a:gd name="connsiteY913" fmla="*/ 111369 h 440496"/>
                <a:gd name="connsiteX914" fmla="*/ 114959 w 595630"/>
                <a:gd name="connsiteY914" fmla="*/ 110678 h 440496"/>
                <a:gd name="connsiteX915" fmla="*/ 116067 w 595630"/>
                <a:gd name="connsiteY915" fmla="*/ 107496 h 440496"/>
                <a:gd name="connsiteX916" fmla="*/ 116274 w 595630"/>
                <a:gd name="connsiteY916" fmla="*/ 106804 h 440496"/>
                <a:gd name="connsiteX917" fmla="*/ 117382 w 595630"/>
                <a:gd name="connsiteY917" fmla="*/ 101823 h 440496"/>
                <a:gd name="connsiteX918" fmla="*/ 117520 w 595630"/>
                <a:gd name="connsiteY918" fmla="*/ 101201 h 440496"/>
                <a:gd name="connsiteX919" fmla="*/ 118143 w 595630"/>
                <a:gd name="connsiteY919" fmla="*/ 96082 h 440496"/>
                <a:gd name="connsiteX920" fmla="*/ 118143 w 595630"/>
                <a:gd name="connsiteY920" fmla="*/ 94837 h 440496"/>
                <a:gd name="connsiteX921" fmla="*/ 117935 w 595630"/>
                <a:gd name="connsiteY921" fmla="*/ 91309 h 440496"/>
                <a:gd name="connsiteX922" fmla="*/ 116067 w 595630"/>
                <a:gd name="connsiteY922" fmla="*/ 86951 h 440496"/>
                <a:gd name="connsiteX923" fmla="*/ 113644 w 595630"/>
                <a:gd name="connsiteY923" fmla="*/ 84322 h 440496"/>
                <a:gd name="connsiteX924" fmla="*/ 109700 w 595630"/>
                <a:gd name="connsiteY924" fmla="*/ 82247 h 440496"/>
                <a:gd name="connsiteX925" fmla="*/ 106031 w 595630"/>
                <a:gd name="connsiteY925" fmla="*/ 81625 h 440496"/>
                <a:gd name="connsiteX926" fmla="*/ 105132 w 595630"/>
                <a:gd name="connsiteY926" fmla="*/ 81555 h 440496"/>
                <a:gd name="connsiteX927" fmla="*/ 101879 w 595630"/>
                <a:gd name="connsiteY927" fmla="*/ 81417 h 440496"/>
                <a:gd name="connsiteX928" fmla="*/ 100217 w 595630"/>
                <a:gd name="connsiteY928" fmla="*/ 80933 h 440496"/>
                <a:gd name="connsiteX929" fmla="*/ 98556 w 595630"/>
                <a:gd name="connsiteY929" fmla="*/ 79549 h 440496"/>
                <a:gd name="connsiteX930" fmla="*/ 96895 w 595630"/>
                <a:gd name="connsiteY930" fmla="*/ 77889 h 440496"/>
                <a:gd name="connsiteX931" fmla="*/ 97588 w 595630"/>
                <a:gd name="connsiteY931" fmla="*/ 77267 h 440496"/>
                <a:gd name="connsiteX932" fmla="*/ 99456 w 595630"/>
                <a:gd name="connsiteY932" fmla="*/ 75330 h 440496"/>
                <a:gd name="connsiteX933" fmla="*/ 99871 w 595630"/>
                <a:gd name="connsiteY933" fmla="*/ 74846 h 440496"/>
                <a:gd name="connsiteX934" fmla="*/ 99871 w 595630"/>
                <a:gd name="connsiteY934" fmla="*/ 74846 h 440496"/>
                <a:gd name="connsiteX935" fmla="*/ 102709 w 595630"/>
                <a:gd name="connsiteY935" fmla="*/ 75192 h 440496"/>
                <a:gd name="connsiteX936" fmla="*/ 106377 w 595630"/>
                <a:gd name="connsiteY936" fmla="*/ 76713 h 440496"/>
                <a:gd name="connsiteX937" fmla="*/ 110807 w 595630"/>
                <a:gd name="connsiteY937" fmla="*/ 78996 h 440496"/>
                <a:gd name="connsiteX938" fmla="*/ 111568 w 595630"/>
                <a:gd name="connsiteY938" fmla="*/ 79342 h 440496"/>
                <a:gd name="connsiteX939" fmla="*/ 116344 w 595630"/>
                <a:gd name="connsiteY939" fmla="*/ 81071 h 440496"/>
                <a:gd name="connsiteX940" fmla="*/ 118766 w 595630"/>
                <a:gd name="connsiteY940" fmla="*/ 81486 h 440496"/>
                <a:gd name="connsiteX941" fmla="*/ 124372 w 595630"/>
                <a:gd name="connsiteY941" fmla="*/ 78650 h 440496"/>
                <a:gd name="connsiteX942" fmla="*/ 124234 w 595630"/>
                <a:gd name="connsiteY942" fmla="*/ 70280 h 440496"/>
                <a:gd name="connsiteX943" fmla="*/ 122642 w 595630"/>
                <a:gd name="connsiteY943" fmla="*/ 68205 h 440496"/>
                <a:gd name="connsiteX944" fmla="*/ 120981 w 595630"/>
                <a:gd name="connsiteY944" fmla="*/ 66683 h 440496"/>
                <a:gd name="connsiteX945" fmla="*/ 118628 w 595630"/>
                <a:gd name="connsiteY945" fmla="*/ 65161 h 440496"/>
                <a:gd name="connsiteX946" fmla="*/ 118143 w 595630"/>
                <a:gd name="connsiteY946" fmla="*/ 64885 h 440496"/>
                <a:gd name="connsiteX947" fmla="*/ 118143 w 595630"/>
                <a:gd name="connsiteY947" fmla="*/ 64885 h 440496"/>
                <a:gd name="connsiteX948" fmla="*/ 118559 w 595630"/>
                <a:gd name="connsiteY948" fmla="*/ 60181 h 440496"/>
                <a:gd name="connsiteX949" fmla="*/ 112606 w 595630"/>
                <a:gd name="connsiteY949" fmla="*/ 55062 h 440496"/>
                <a:gd name="connsiteX950" fmla="*/ 108454 w 595630"/>
                <a:gd name="connsiteY950" fmla="*/ 54647 h 440496"/>
                <a:gd name="connsiteX951" fmla="*/ 107762 w 595630"/>
                <a:gd name="connsiteY951" fmla="*/ 54647 h 440496"/>
                <a:gd name="connsiteX952" fmla="*/ 107762 w 595630"/>
                <a:gd name="connsiteY952" fmla="*/ 54647 h 440496"/>
                <a:gd name="connsiteX953" fmla="*/ 103955 w 595630"/>
                <a:gd name="connsiteY953" fmla="*/ 54647 h 440496"/>
                <a:gd name="connsiteX954" fmla="*/ 101602 w 595630"/>
                <a:gd name="connsiteY954" fmla="*/ 54439 h 440496"/>
                <a:gd name="connsiteX955" fmla="*/ 100287 w 595630"/>
                <a:gd name="connsiteY955" fmla="*/ 53748 h 440496"/>
                <a:gd name="connsiteX956" fmla="*/ 99179 w 595630"/>
                <a:gd name="connsiteY956" fmla="*/ 52503 h 440496"/>
                <a:gd name="connsiteX957" fmla="*/ 98072 w 595630"/>
                <a:gd name="connsiteY957" fmla="*/ 50497 h 440496"/>
                <a:gd name="connsiteX958" fmla="*/ 97518 w 595630"/>
                <a:gd name="connsiteY958" fmla="*/ 48491 h 440496"/>
                <a:gd name="connsiteX959" fmla="*/ 97518 w 595630"/>
                <a:gd name="connsiteY959" fmla="*/ 47868 h 440496"/>
                <a:gd name="connsiteX960" fmla="*/ 99041 w 595630"/>
                <a:gd name="connsiteY960" fmla="*/ 45655 h 440496"/>
                <a:gd name="connsiteX961" fmla="*/ 102086 w 595630"/>
                <a:gd name="connsiteY961" fmla="*/ 45516 h 440496"/>
                <a:gd name="connsiteX962" fmla="*/ 109423 w 595630"/>
                <a:gd name="connsiteY962" fmla="*/ 48006 h 440496"/>
                <a:gd name="connsiteX963" fmla="*/ 116759 w 595630"/>
                <a:gd name="connsiteY963" fmla="*/ 51050 h 440496"/>
                <a:gd name="connsiteX964" fmla="*/ 119389 w 595630"/>
                <a:gd name="connsiteY964" fmla="*/ 51603 h 440496"/>
                <a:gd name="connsiteX965" fmla="*/ 124857 w 595630"/>
                <a:gd name="connsiteY965" fmla="*/ 48906 h 440496"/>
                <a:gd name="connsiteX966" fmla="*/ 124857 w 595630"/>
                <a:gd name="connsiteY966" fmla="*/ 40467 h 440496"/>
                <a:gd name="connsiteX967" fmla="*/ 122642 w 595630"/>
                <a:gd name="connsiteY967" fmla="*/ 37561 h 440496"/>
                <a:gd name="connsiteX968" fmla="*/ 120427 w 595630"/>
                <a:gd name="connsiteY968" fmla="*/ 35694 h 440496"/>
                <a:gd name="connsiteX969" fmla="*/ 115652 w 595630"/>
                <a:gd name="connsiteY969" fmla="*/ 33134 h 440496"/>
                <a:gd name="connsiteX970" fmla="*/ 114821 w 595630"/>
                <a:gd name="connsiteY970" fmla="*/ 32719 h 440496"/>
                <a:gd name="connsiteX971" fmla="*/ 104785 w 595630"/>
                <a:gd name="connsiteY971" fmla="*/ 28984 h 440496"/>
                <a:gd name="connsiteX972" fmla="*/ 108038 w 595630"/>
                <a:gd name="connsiteY972" fmla="*/ 25456 h 440496"/>
                <a:gd name="connsiteX973" fmla="*/ 113644 w 595630"/>
                <a:gd name="connsiteY973" fmla="*/ 22481 h 440496"/>
                <a:gd name="connsiteX974" fmla="*/ 120289 w 595630"/>
                <a:gd name="connsiteY974" fmla="*/ 21305 h 440496"/>
                <a:gd name="connsiteX975" fmla="*/ 128663 w 595630"/>
                <a:gd name="connsiteY975" fmla="*/ 22135 h 440496"/>
                <a:gd name="connsiteX976" fmla="*/ 129355 w 595630"/>
                <a:gd name="connsiteY976" fmla="*/ 22135 h 440496"/>
                <a:gd name="connsiteX977" fmla="*/ 135169 w 595630"/>
                <a:gd name="connsiteY977" fmla="*/ 18954 h 440496"/>
                <a:gd name="connsiteX978" fmla="*/ 136277 w 595630"/>
                <a:gd name="connsiteY978" fmla="*/ 15218 h 440496"/>
                <a:gd name="connsiteX979" fmla="*/ 150326 w 595630"/>
                <a:gd name="connsiteY979" fmla="*/ 11898 h 440496"/>
                <a:gd name="connsiteX980" fmla="*/ 153648 w 595630"/>
                <a:gd name="connsiteY980" fmla="*/ 11414 h 440496"/>
                <a:gd name="connsiteX981" fmla="*/ 162784 w 595630"/>
                <a:gd name="connsiteY981" fmla="*/ 11068 h 440496"/>
                <a:gd name="connsiteX982" fmla="*/ 459008 w 595630"/>
                <a:gd name="connsiteY982" fmla="*/ 147340 h 440496"/>
                <a:gd name="connsiteX983" fmla="*/ 461845 w 595630"/>
                <a:gd name="connsiteY983" fmla="*/ 150106 h 440496"/>
                <a:gd name="connsiteX984" fmla="*/ 463783 w 595630"/>
                <a:gd name="connsiteY984" fmla="*/ 152389 h 440496"/>
                <a:gd name="connsiteX985" fmla="*/ 462537 w 595630"/>
                <a:gd name="connsiteY985" fmla="*/ 152112 h 440496"/>
                <a:gd name="connsiteX986" fmla="*/ 461153 w 595630"/>
                <a:gd name="connsiteY986" fmla="*/ 151974 h 440496"/>
                <a:gd name="connsiteX987" fmla="*/ 460876 w 595630"/>
                <a:gd name="connsiteY987" fmla="*/ 151974 h 440496"/>
                <a:gd name="connsiteX988" fmla="*/ 458316 w 595630"/>
                <a:gd name="connsiteY988" fmla="*/ 152112 h 440496"/>
                <a:gd name="connsiteX989" fmla="*/ 457416 w 595630"/>
                <a:gd name="connsiteY989" fmla="*/ 152182 h 440496"/>
                <a:gd name="connsiteX990" fmla="*/ 455132 w 595630"/>
                <a:gd name="connsiteY990" fmla="*/ 152597 h 440496"/>
                <a:gd name="connsiteX991" fmla="*/ 454163 w 595630"/>
                <a:gd name="connsiteY991" fmla="*/ 152804 h 440496"/>
                <a:gd name="connsiteX992" fmla="*/ 450079 w 595630"/>
                <a:gd name="connsiteY992" fmla="*/ 154119 h 440496"/>
                <a:gd name="connsiteX993" fmla="*/ 449526 w 595630"/>
                <a:gd name="connsiteY993" fmla="*/ 154119 h 440496"/>
                <a:gd name="connsiteX994" fmla="*/ 449526 w 595630"/>
                <a:gd name="connsiteY994" fmla="*/ 154188 h 440496"/>
                <a:gd name="connsiteX995" fmla="*/ 451187 w 595630"/>
                <a:gd name="connsiteY995" fmla="*/ 153634 h 440496"/>
                <a:gd name="connsiteX996" fmla="*/ 451533 w 595630"/>
                <a:gd name="connsiteY996" fmla="*/ 153496 h 440496"/>
                <a:gd name="connsiteX997" fmla="*/ 453540 w 595630"/>
                <a:gd name="connsiteY997" fmla="*/ 152666 h 440496"/>
                <a:gd name="connsiteX998" fmla="*/ 455339 w 595630"/>
                <a:gd name="connsiteY998" fmla="*/ 151559 h 440496"/>
                <a:gd name="connsiteX999" fmla="*/ 457001 w 595630"/>
                <a:gd name="connsiteY999" fmla="*/ 150176 h 440496"/>
                <a:gd name="connsiteX1000" fmla="*/ 459008 w 595630"/>
                <a:gd name="connsiteY1000" fmla="*/ 147409 h 440496"/>
                <a:gd name="connsiteX1001" fmla="*/ 268608 w 595630"/>
                <a:gd name="connsiteY1001" fmla="*/ 319581 h 440496"/>
                <a:gd name="connsiteX1002" fmla="*/ 269785 w 595630"/>
                <a:gd name="connsiteY1002" fmla="*/ 319858 h 440496"/>
                <a:gd name="connsiteX1003" fmla="*/ 282520 w 595630"/>
                <a:gd name="connsiteY1003" fmla="*/ 324078 h 440496"/>
                <a:gd name="connsiteX1004" fmla="*/ 287987 w 595630"/>
                <a:gd name="connsiteY1004" fmla="*/ 326637 h 440496"/>
                <a:gd name="connsiteX1005" fmla="*/ 290340 w 595630"/>
                <a:gd name="connsiteY1005" fmla="*/ 328021 h 440496"/>
                <a:gd name="connsiteX1006" fmla="*/ 292693 w 595630"/>
                <a:gd name="connsiteY1006" fmla="*/ 329819 h 440496"/>
                <a:gd name="connsiteX1007" fmla="*/ 293870 w 595630"/>
                <a:gd name="connsiteY1007" fmla="*/ 331133 h 440496"/>
                <a:gd name="connsiteX1008" fmla="*/ 293524 w 595630"/>
                <a:gd name="connsiteY1008" fmla="*/ 331825 h 440496"/>
                <a:gd name="connsiteX1009" fmla="*/ 292832 w 595630"/>
                <a:gd name="connsiteY1009" fmla="*/ 335215 h 440496"/>
                <a:gd name="connsiteX1010" fmla="*/ 292832 w 595630"/>
                <a:gd name="connsiteY1010" fmla="*/ 336736 h 440496"/>
                <a:gd name="connsiteX1011" fmla="*/ 296016 w 595630"/>
                <a:gd name="connsiteY1011" fmla="*/ 342201 h 440496"/>
                <a:gd name="connsiteX1012" fmla="*/ 297815 w 595630"/>
                <a:gd name="connsiteY1012" fmla="*/ 343377 h 440496"/>
                <a:gd name="connsiteX1013" fmla="*/ 296016 w 595630"/>
                <a:gd name="connsiteY1013" fmla="*/ 344000 h 440496"/>
                <a:gd name="connsiteX1014" fmla="*/ 294008 w 595630"/>
                <a:gd name="connsiteY1014" fmla="*/ 344968 h 440496"/>
                <a:gd name="connsiteX1015" fmla="*/ 290548 w 595630"/>
                <a:gd name="connsiteY1015" fmla="*/ 348842 h 440496"/>
                <a:gd name="connsiteX1016" fmla="*/ 290064 w 595630"/>
                <a:gd name="connsiteY1016" fmla="*/ 348842 h 440496"/>
                <a:gd name="connsiteX1017" fmla="*/ 287987 w 595630"/>
                <a:gd name="connsiteY1017" fmla="*/ 349188 h 440496"/>
                <a:gd name="connsiteX1018" fmla="*/ 276290 w 595630"/>
                <a:gd name="connsiteY1018" fmla="*/ 352854 h 440496"/>
                <a:gd name="connsiteX1019" fmla="*/ 275668 w 595630"/>
                <a:gd name="connsiteY1019" fmla="*/ 353061 h 440496"/>
                <a:gd name="connsiteX1020" fmla="*/ 274214 w 595630"/>
                <a:gd name="connsiteY1020" fmla="*/ 353684 h 440496"/>
                <a:gd name="connsiteX1021" fmla="*/ 273660 w 595630"/>
                <a:gd name="connsiteY1021" fmla="*/ 353961 h 440496"/>
                <a:gd name="connsiteX1022" fmla="*/ 272830 w 595630"/>
                <a:gd name="connsiteY1022" fmla="*/ 354445 h 440496"/>
                <a:gd name="connsiteX1023" fmla="*/ 269439 w 595630"/>
                <a:gd name="connsiteY1023" fmla="*/ 353338 h 440496"/>
                <a:gd name="connsiteX1024" fmla="*/ 268677 w 595630"/>
                <a:gd name="connsiteY1024" fmla="*/ 353131 h 440496"/>
                <a:gd name="connsiteX1025" fmla="*/ 262863 w 595630"/>
                <a:gd name="connsiteY1025" fmla="*/ 351955 h 440496"/>
                <a:gd name="connsiteX1026" fmla="*/ 258226 w 595630"/>
                <a:gd name="connsiteY1026" fmla="*/ 350502 h 440496"/>
                <a:gd name="connsiteX1027" fmla="*/ 255112 w 595630"/>
                <a:gd name="connsiteY1027" fmla="*/ 348565 h 440496"/>
                <a:gd name="connsiteX1028" fmla="*/ 252897 w 595630"/>
                <a:gd name="connsiteY1028" fmla="*/ 345591 h 440496"/>
                <a:gd name="connsiteX1029" fmla="*/ 252274 w 595630"/>
                <a:gd name="connsiteY1029" fmla="*/ 342685 h 440496"/>
                <a:gd name="connsiteX1030" fmla="*/ 252828 w 595630"/>
                <a:gd name="connsiteY1030" fmla="*/ 339158 h 440496"/>
                <a:gd name="connsiteX1031" fmla="*/ 254420 w 595630"/>
                <a:gd name="connsiteY1031" fmla="*/ 336045 h 440496"/>
                <a:gd name="connsiteX1032" fmla="*/ 256773 w 595630"/>
                <a:gd name="connsiteY1032" fmla="*/ 333970 h 440496"/>
                <a:gd name="connsiteX1033" fmla="*/ 257327 w 595630"/>
                <a:gd name="connsiteY1033" fmla="*/ 333762 h 440496"/>
                <a:gd name="connsiteX1034" fmla="*/ 259749 w 595630"/>
                <a:gd name="connsiteY1034" fmla="*/ 333001 h 440496"/>
                <a:gd name="connsiteX1035" fmla="*/ 260164 w 595630"/>
                <a:gd name="connsiteY1035" fmla="*/ 332863 h 440496"/>
                <a:gd name="connsiteX1036" fmla="*/ 262517 w 595630"/>
                <a:gd name="connsiteY1036" fmla="*/ 331894 h 440496"/>
                <a:gd name="connsiteX1037" fmla="*/ 264455 w 595630"/>
                <a:gd name="connsiteY1037" fmla="*/ 330718 h 440496"/>
                <a:gd name="connsiteX1038" fmla="*/ 266047 w 595630"/>
                <a:gd name="connsiteY1038" fmla="*/ 329335 h 440496"/>
                <a:gd name="connsiteX1039" fmla="*/ 268054 w 595630"/>
                <a:gd name="connsiteY1039" fmla="*/ 326430 h 440496"/>
                <a:gd name="connsiteX1040" fmla="*/ 268608 w 595630"/>
                <a:gd name="connsiteY1040" fmla="*/ 324908 h 440496"/>
                <a:gd name="connsiteX1041" fmla="*/ 268816 w 595630"/>
                <a:gd name="connsiteY1041" fmla="*/ 320826 h 440496"/>
                <a:gd name="connsiteX1042" fmla="*/ 268539 w 595630"/>
                <a:gd name="connsiteY1042" fmla="*/ 319720 h 440496"/>
                <a:gd name="connsiteX1043" fmla="*/ 268539 w 595630"/>
                <a:gd name="connsiteY1043" fmla="*/ 319512 h 440496"/>
                <a:gd name="connsiteX1044" fmla="*/ 306812 w 595630"/>
                <a:gd name="connsiteY1044" fmla="*/ 343031 h 440496"/>
                <a:gd name="connsiteX1045" fmla="*/ 307159 w 595630"/>
                <a:gd name="connsiteY1045" fmla="*/ 343930 h 440496"/>
                <a:gd name="connsiteX1046" fmla="*/ 307505 w 595630"/>
                <a:gd name="connsiteY1046" fmla="*/ 344622 h 440496"/>
                <a:gd name="connsiteX1047" fmla="*/ 305497 w 595630"/>
                <a:gd name="connsiteY1047" fmla="*/ 343930 h 440496"/>
                <a:gd name="connsiteX1048" fmla="*/ 306812 w 595630"/>
                <a:gd name="connsiteY1048" fmla="*/ 342962 h 440496"/>
                <a:gd name="connsiteX1049" fmla="*/ 76270 w 595630"/>
                <a:gd name="connsiteY1049" fmla="*/ 0 h 440496"/>
                <a:gd name="connsiteX1050" fmla="*/ 60490 w 595630"/>
                <a:gd name="connsiteY1050" fmla="*/ 1798 h 440496"/>
                <a:gd name="connsiteX1051" fmla="*/ 52600 w 595630"/>
                <a:gd name="connsiteY1051" fmla="*/ 3390 h 440496"/>
                <a:gd name="connsiteX1052" fmla="*/ 46025 w 595630"/>
                <a:gd name="connsiteY1052" fmla="*/ 5257 h 440496"/>
                <a:gd name="connsiteX1053" fmla="*/ 38481 w 595630"/>
                <a:gd name="connsiteY1053" fmla="*/ 8232 h 440496"/>
                <a:gd name="connsiteX1054" fmla="*/ 31560 w 595630"/>
                <a:gd name="connsiteY1054" fmla="*/ 12036 h 440496"/>
                <a:gd name="connsiteX1055" fmla="*/ 26508 w 595630"/>
                <a:gd name="connsiteY1055" fmla="*/ 16394 h 440496"/>
                <a:gd name="connsiteX1056" fmla="*/ 26023 w 595630"/>
                <a:gd name="connsiteY1056" fmla="*/ 17363 h 440496"/>
                <a:gd name="connsiteX1057" fmla="*/ 25400 w 595630"/>
                <a:gd name="connsiteY1057" fmla="*/ 19645 h 440496"/>
                <a:gd name="connsiteX1058" fmla="*/ 24847 w 595630"/>
                <a:gd name="connsiteY1058" fmla="*/ 20752 h 440496"/>
                <a:gd name="connsiteX1059" fmla="*/ 23393 w 595630"/>
                <a:gd name="connsiteY1059" fmla="*/ 22205 h 440496"/>
                <a:gd name="connsiteX1060" fmla="*/ 20071 w 595630"/>
                <a:gd name="connsiteY1060" fmla="*/ 24972 h 440496"/>
                <a:gd name="connsiteX1061" fmla="*/ 18549 w 595630"/>
                <a:gd name="connsiteY1061" fmla="*/ 26632 h 440496"/>
                <a:gd name="connsiteX1062" fmla="*/ 16472 w 595630"/>
                <a:gd name="connsiteY1062" fmla="*/ 30575 h 440496"/>
                <a:gd name="connsiteX1063" fmla="*/ 15572 w 595630"/>
                <a:gd name="connsiteY1063" fmla="*/ 34448 h 440496"/>
                <a:gd name="connsiteX1064" fmla="*/ 15088 w 595630"/>
                <a:gd name="connsiteY1064" fmla="*/ 38391 h 440496"/>
                <a:gd name="connsiteX1065" fmla="*/ 14119 w 595630"/>
                <a:gd name="connsiteY1065" fmla="*/ 42611 h 440496"/>
                <a:gd name="connsiteX1066" fmla="*/ 5052 w 595630"/>
                <a:gd name="connsiteY1066" fmla="*/ 57276 h 440496"/>
                <a:gd name="connsiteX1067" fmla="*/ 2284 w 595630"/>
                <a:gd name="connsiteY1067" fmla="*/ 65646 h 440496"/>
                <a:gd name="connsiteX1068" fmla="*/ 7198 w 595630"/>
                <a:gd name="connsiteY1068" fmla="*/ 69658 h 440496"/>
                <a:gd name="connsiteX1069" fmla="*/ 5675 w 595630"/>
                <a:gd name="connsiteY1069" fmla="*/ 71387 h 440496"/>
                <a:gd name="connsiteX1070" fmla="*/ 1938 w 595630"/>
                <a:gd name="connsiteY1070" fmla="*/ 74223 h 440496"/>
                <a:gd name="connsiteX1071" fmla="*/ 554 w 595630"/>
                <a:gd name="connsiteY1071" fmla="*/ 76229 h 440496"/>
                <a:gd name="connsiteX1072" fmla="*/ 0 w 595630"/>
                <a:gd name="connsiteY1072" fmla="*/ 78650 h 440496"/>
                <a:gd name="connsiteX1073" fmla="*/ 208 w 595630"/>
                <a:gd name="connsiteY1073" fmla="*/ 80933 h 440496"/>
                <a:gd name="connsiteX1074" fmla="*/ 3045 w 595630"/>
                <a:gd name="connsiteY1074" fmla="*/ 91447 h 440496"/>
                <a:gd name="connsiteX1075" fmla="*/ 5122 w 595630"/>
                <a:gd name="connsiteY1075" fmla="*/ 95114 h 440496"/>
                <a:gd name="connsiteX1076" fmla="*/ 8513 w 595630"/>
                <a:gd name="connsiteY1076" fmla="*/ 97673 h 440496"/>
                <a:gd name="connsiteX1077" fmla="*/ 14050 w 595630"/>
                <a:gd name="connsiteY1077" fmla="*/ 100025 h 440496"/>
                <a:gd name="connsiteX1078" fmla="*/ 20210 w 595630"/>
                <a:gd name="connsiteY1078" fmla="*/ 101754 h 440496"/>
                <a:gd name="connsiteX1079" fmla="*/ 39035 w 595630"/>
                <a:gd name="connsiteY1079" fmla="*/ 103829 h 440496"/>
                <a:gd name="connsiteX1080" fmla="*/ 44433 w 595630"/>
                <a:gd name="connsiteY1080" fmla="*/ 105005 h 440496"/>
                <a:gd name="connsiteX1081" fmla="*/ 59591 w 595630"/>
                <a:gd name="connsiteY1081" fmla="*/ 111577 h 440496"/>
                <a:gd name="connsiteX1082" fmla="*/ 54677 w 595630"/>
                <a:gd name="connsiteY1082" fmla="*/ 113790 h 440496"/>
                <a:gd name="connsiteX1083" fmla="*/ 48032 w 595630"/>
                <a:gd name="connsiteY1083" fmla="*/ 114344 h 440496"/>
                <a:gd name="connsiteX1084" fmla="*/ 41180 w 595630"/>
                <a:gd name="connsiteY1084" fmla="*/ 113790 h 440496"/>
                <a:gd name="connsiteX1085" fmla="*/ 23739 w 595630"/>
                <a:gd name="connsiteY1085" fmla="*/ 110055 h 440496"/>
                <a:gd name="connsiteX1086" fmla="*/ 17579 w 595630"/>
                <a:gd name="connsiteY1086" fmla="*/ 109502 h 440496"/>
                <a:gd name="connsiteX1087" fmla="*/ 11558 w 595630"/>
                <a:gd name="connsiteY1087" fmla="*/ 109778 h 440496"/>
                <a:gd name="connsiteX1088" fmla="*/ 13773 w 595630"/>
                <a:gd name="connsiteY1088" fmla="*/ 112684 h 440496"/>
                <a:gd name="connsiteX1089" fmla="*/ 16749 w 595630"/>
                <a:gd name="connsiteY1089" fmla="*/ 119739 h 440496"/>
                <a:gd name="connsiteX1090" fmla="*/ 18687 w 595630"/>
                <a:gd name="connsiteY1090" fmla="*/ 122991 h 440496"/>
                <a:gd name="connsiteX1091" fmla="*/ 22147 w 595630"/>
                <a:gd name="connsiteY1091" fmla="*/ 126933 h 440496"/>
                <a:gd name="connsiteX1092" fmla="*/ 25193 w 595630"/>
                <a:gd name="connsiteY1092" fmla="*/ 129216 h 440496"/>
                <a:gd name="connsiteX1093" fmla="*/ 28584 w 595630"/>
                <a:gd name="connsiteY1093" fmla="*/ 130807 h 440496"/>
                <a:gd name="connsiteX1094" fmla="*/ 33221 w 595630"/>
                <a:gd name="connsiteY1094" fmla="*/ 132467 h 440496"/>
                <a:gd name="connsiteX1095" fmla="*/ 36474 w 595630"/>
                <a:gd name="connsiteY1095" fmla="*/ 134335 h 440496"/>
                <a:gd name="connsiteX1096" fmla="*/ 39589 w 595630"/>
                <a:gd name="connsiteY1096" fmla="*/ 136756 h 440496"/>
                <a:gd name="connsiteX1097" fmla="*/ 42703 w 595630"/>
                <a:gd name="connsiteY1097" fmla="*/ 138900 h 440496"/>
                <a:gd name="connsiteX1098" fmla="*/ 45956 w 595630"/>
                <a:gd name="connsiteY1098" fmla="*/ 139661 h 440496"/>
                <a:gd name="connsiteX1099" fmla="*/ 47271 w 595630"/>
                <a:gd name="connsiteY1099" fmla="*/ 139246 h 440496"/>
                <a:gd name="connsiteX1100" fmla="*/ 50455 w 595630"/>
                <a:gd name="connsiteY1100" fmla="*/ 137517 h 440496"/>
                <a:gd name="connsiteX1101" fmla="*/ 52116 w 595630"/>
                <a:gd name="connsiteY1101" fmla="*/ 137033 h 440496"/>
                <a:gd name="connsiteX1102" fmla="*/ 54400 w 595630"/>
                <a:gd name="connsiteY1102" fmla="*/ 137033 h 440496"/>
                <a:gd name="connsiteX1103" fmla="*/ 58829 w 595630"/>
                <a:gd name="connsiteY1103" fmla="*/ 137379 h 440496"/>
                <a:gd name="connsiteX1104" fmla="*/ 61183 w 595630"/>
                <a:gd name="connsiteY1104" fmla="*/ 137033 h 440496"/>
                <a:gd name="connsiteX1105" fmla="*/ 60629 w 595630"/>
                <a:gd name="connsiteY1105" fmla="*/ 136410 h 440496"/>
                <a:gd name="connsiteX1106" fmla="*/ 59522 w 595630"/>
                <a:gd name="connsiteY1106" fmla="*/ 134819 h 440496"/>
                <a:gd name="connsiteX1107" fmla="*/ 58968 w 595630"/>
                <a:gd name="connsiteY1107" fmla="*/ 134197 h 440496"/>
                <a:gd name="connsiteX1108" fmla="*/ 60975 w 595630"/>
                <a:gd name="connsiteY1108" fmla="*/ 133920 h 440496"/>
                <a:gd name="connsiteX1109" fmla="*/ 64989 w 595630"/>
                <a:gd name="connsiteY1109" fmla="*/ 134473 h 440496"/>
                <a:gd name="connsiteX1110" fmla="*/ 67066 w 595630"/>
                <a:gd name="connsiteY1110" fmla="*/ 134612 h 440496"/>
                <a:gd name="connsiteX1111" fmla="*/ 69211 w 595630"/>
                <a:gd name="connsiteY1111" fmla="*/ 134266 h 440496"/>
                <a:gd name="connsiteX1112" fmla="*/ 71218 w 595630"/>
                <a:gd name="connsiteY1112" fmla="*/ 133574 h 440496"/>
                <a:gd name="connsiteX1113" fmla="*/ 75094 w 595630"/>
                <a:gd name="connsiteY1113" fmla="*/ 131637 h 440496"/>
                <a:gd name="connsiteX1114" fmla="*/ 73087 w 595630"/>
                <a:gd name="connsiteY1114" fmla="*/ 138347 h 440496"/>
                <a:gd name="connsiteX1115" fmla="*/ 77032 w 595630"/>
                <a:gd name="connsiteY1115" fmla="*/ 143743 h 440496"/>
                <a:gd name="connsiteX1116" fmla="*/ 83884 w 595630"/>
                <a:gd name="connsiteY1116" fmla="*/ 146994 h 440496"/>
                <a:gd name="connsiteX1117" fmla="*/ 90667 w 595630"/>
                <a:gd name="connsiteY1117" fmla="*/ 147201 h 440496"/>
                <a:gd name="connsiteX1118" fmla="*/ 98349 w 595630"/>
                <a:gd name="connsiteY1118" fmla="*/ 146302 h 440496"/>
                <a:gd name="connsiteX1119" fmla="*/ 105754 w 595630"/>
                <a:gd name="connsiteY1119" fmla="*/ 147270 h 440496"/>
                <a:gd name="connsiteX1120" fmla="*/ 120912 w 595630"/>
                <a:gd name="connsiteY1120" fmla="*/ 150521 h 440496"/>
                <a:gd name="connsiteX1121" fmla="*/ 128525 w 595630"/>
                <a:gd name="connsiteY1121" fmla="*/ 150798 h 440496"/>
                <a:gd name="connsiteX1122" fmla="*/ 135861 w 595630"/>
                <a:gd name="connsiteY1122" fmla="*/ 150452 h 440496"/>
                <a:gd name="connsiteX1123" fmla="*/ 143059 w 595630"/>
                <a:gd name="connsiteY1123" fmla="*/ 150591 h 440496"/>
                <a:gd name="connsiteX1124" fmla="*/ 150119 w 595630"/>
                <a:gd name="connsiteY1124" fmla="*/ 152528 h 440496"/>
                <a:gd name="connsiteX1125" fmla="*/ 157593 w 595630"/>
                <a:gd name="connsiteY1125" fmla="*/ 155640 h 440496"/>
                <a:gd name="connsiteX1126" fmla="*/ 161331 w 595630"/>
                <a:gd name="connsiteY1126" fmla="*/ 156263 h 440496"/>
                <a:gd name="connsiteX1127" fmla="*/ 165414 w 595630"/>
                <a:gd name="connsiteY1127" fmla="*/ 155848 h 440496"/>
                <a:gd name="connsiteX1128" fmla="*/ 172751 w 595630"/>
                <a:gd name="connsiteY1128" fmla="*/ 153427 h 440496"/>
                <a:gd name="connsiteX1129" fmla="*/ 175934 w 595630"/>
                <a:gd name="connsiteY1129" fmla="*/ 153219 h 440496"/>
                <a:gd name="connsiteX1130" fmla="*/ 179741 w 595630"/>
                <a:gd name="connsiteY1130" fmla="*/ 154672 h 440496"/>
                <a:gd name="connsiteX1131" fmla="*/ 183478 w 595630"/>
                <a:gd name="connsiteY1131" fmla="*/ 156747 h 440496"/>
                <a:gd name="connsiteX1132" fmla="*/ 187700 w 595630"/>
                <a:gd name="connsiteY1132" fmla="*/ 158684 h 440496"/>
                <a:gd name="connsiteX1133" fmla="*/ 189984 w 595630"/>
                <a:gd name="connsiteY1133" fmla="*/ 158684 h 440496"/>
                <a:gd name="connsiteX1134" fmla="*/ 187770 w 595630"/>
                <a:gd name="connsiteY1134" fmla="*/ 155018 h 440496"/>
                <a:gd name="connsiteX1135" fmla="*/ 184378 w 595630"/>
                <a:gd name="connsiteY1135" fmla="*/ 152043 h 440496"/>
                <a:gd name="connsiteX1136" fmla="*/ 177180 w 595630"/>
                <a:gd name="connsiteY1136" fmla="*/ 148377 h 440496"/>
                <a:gd name="connsiteX1137" fmla="*/ 173720 w 595630"/>
                <a:gd name="connsiteY1137" fmla="*/ 146025 h 440496"/>
                <a:gd name="connsiteX1138" fmla="*/ 177942 w 595630"/>
                <a:gd name="connsiteY1138" fmla="*/ 145195 h 440496"/>
                <a:gd name="connsiteX1139" fmla="*/ 182648 w 595630"/>
                <a:gd name="connsiteY1139" fmla="*/ 145610 h 440496"/>
                <a:gd name="connsiteX1140" fmla="*/ 217046 w 595630"/>
                <a:gd name="connsiteY1140" fmla="*/ 153911 h 440496"/>
                <a:gd name="connsiteX1141" fmla="*/ 221475 w 595630"/>
                <a:gd name="connsiteY1141" fmla="*/ 154188 h 440496"/>
                <a:gd name="connsiteX1142" fmla="*/ 226459 w 595630"/>
                <a:gd name="connsiteY1142" fmla="*/ 153012 h 440496"/>
                <a:gd name="connsiteX1143" fmla="*/ 230265 w 595630"/>
                <a:gd name="connsiteY1143" fmla="*/ 151075 h 440496"/>
                <a:gd name="connsiteX1144" fmla="*/ 232618 w 595630"/>
                <a:gd name="connsiteY1144" fmla="*/ 148377 h 440496"/>
                <a:gd name="connsiteX1145" fmla="*/ 233241 w 595630"/>
                <a:gd name="connsiteY1145" fmla="*/ 144988 h 440496"/>
                <a:gd name="connsiteX1146" fmla="*/ 231788 w 595630"/>
                <a:gd name="connsiteY1146" fmla="*/ 140906 h 440496"/>
                <a:gd name="connsiteX1147" fmla="*/ 228742 w 595630"/>
                <a:gd name="connsiteY1147" fmla="*/ 138139 h 440496"/>
                <a:gd name="connsiteX1148" fmla="*/ 224797 w 595630"/>
                <a:gd name="connsiteY1148" fmla="*/ 136479 h 440496"/>
                <a:gd name="connsiteX1149" fmla="*/ 221614 w 595630"/>
                <a:gd name="connsiteY1149" fmla="*/ 134750 h 440496"/>
                <a:gd name="connsiteX1150" fmla="*/ 220922 w 595630"/>
                <a:gd name="connsiteY1150" fmla="*/ 131845 h 440496"/>
                <a:gd name="connsiteX1151" fmla="*/ 221752 w 595630"/>
                <a:gd name="connsiteY1151" fmla="*/ 130461 h 440496"/>
                <a:gd name="connsiteX1152" fmla="*/ 223344 w 595630"/>
                <a:gd name="connsiteY1152" fmla="*/ 128801 h 440496"/>
                <a:gd name="connsiteX1153" fmla="*/ 225213 w 595630"/>
                <a:gd name="connsiteY1153" fmla="*/ 127418 h 440496"/>
                <a:gd name="connsiteX1154" fmla="*/ 226735 w 595630"/>
                <a:gd name="connsiteY1154" fmla="*/ 126795 h 440496"/>
                <a:gd name="connsiteX1155" fmla="*/ 228535 w 595630"/>
                <a:gd name="connsiteY1155" fmla="*/ 127279 h 440496"/>
                <a:gd name="connsiteX1156" fmla="*/ 229919 w 595630"/>
                <a:gd name="connsiteY1156" fmla="*/ 128594 h 440496"/>
                <a:gd name="connsiteX1157" fmla="*/ 232411 w 595630"/>
                <a:gd name="connsiteY1157" fmla="*/ 131914 h 440496"/>
                <a:gd name="connsiteX1158" fmla="*/ 234764 w 595630"/>
                <a:gd name="connsiteY1158" fmla="*/ 134335 h 440496"/>
                <a:gd name="connsiteX1159" fmla="*/ 237878 w 595630"/>
                <a:gd name="connsiteY1159" fmla="*/ 137102 h 440496"/>
                <a:gd name="connsiteX1160" fmla="*/ 241201 w 595630"/>
                <a:gd name="connsiteY1160" fmla="*/ 139592 h 440496"/>
                <a:gd name="connsiteX1161" fmla="*/ 244246 w 595630"/>
                <a:gd name="connsiteY1161" fmla="*/ 141045 h 440496"/>
                <a:gd name="connsiteX1162" fmla="*/ 248191 w 595630"/>
                <a:gd name="connsiteY1162" fmla="*/ 141183 h 440496"/>
                <a:gd name="connsiteX1163" fmla="*/ 251305 w 595630"/>
                <a:gd name="connsiteY1163" fmla="*/ 140560 h 440496"/>
                <a:gd name="connsiteX1164" fmla="*/ 253658 w 595630"/>
                <a:gd name="connsiteY1164" fmla="*/ 141183 h 440496"/>
                <a:gd name="connsiteX1165" fmla="*/ 255389 w 595630"/>
                <a:gd name="connsiteY1165" fmla="*/ 144918 h 440496"/>
                <a:gd name="connsiteX1166" fmla="*/ 256150 w 595630"/>
                <a:gd name="connsiteY1166" fmla="*/ 151974 h 440496"/>
                <a:gd name="connsiteX1167" fmla="*/ 256842 w 595630"/>
                <a:gd name="connsiteY1167" fmla="*/ 154049 h 440496"/>
                <a:gd name="connsiteX1168" fmla="*/ 258503 w 595630"/>
                <a:gd name="connsiteY1168" fmla="*/ 156124 h 440496"/>
                <a:gd name="connsiteX1169" fmla="*/ 260303 w 595630"/>
                <a:gd name="connsiteY1169" fmla="*/ 156539 h 440496"/>
                <a:gd name="connsiteX1170" fmla="*/ 265217 w 595630"/>
                <a:gd name="connsiteY1170" fmla="*/ 155986 h 440496"/>
                <a:gd name="connsiteX1171" fmla="*/ 266808 w 595630"/>
                <a:gd name="connsiteY1171" fmla="*/ 156124 h 440496"/>
                <a:gd name="connsiteX1172" fmla="*/ 269231 w 595630"/>
                <a:gd name="connsiteY1172" fmla="*/ 156609 h 440496"/>
                <a:gd name="connsiteX1173" fmla="*/ 271515 w 595630"/>
                <a:gd name="connsiteY1173" fmla="*/ 157370 h 440496"/>
                <a:gd name="connsiteX1174" fmla="*/ 272691 w 595630"/>
                <a:gd name="connsiteY1174" fmla="*/ 158615 h 440496"/>
                <a:gd name="connsiteX1175" fmla="*/ 272276 w 595630"/>
                <a:gd name="connsiteY1175" fmla="*/ 159791 h 440496"/>
                <a:gd name="connsiteX1176" fmla="*/ 270823 w 595630"/>
                <a:gd name="connsiteY1176" fmla="*/ 160759 h 440496"/>
                <a:gd name="connsiteX1177" fmla="*/ 267431 w 595630"/>
                <a:gd name="connsiteY1177" fmla="*/ 162073 h 440496"/>
                <a:gd name="connsiteX1178" fmla="*/ 269646 w 595630"/>
                <a:gd name="connsiteY1178" fmla="*/ 163042 h 440496"/>
                <a:gd name="connsiteX1179" fmla="*/ 272138 w 595630"/>
                <a:gd name="connsiteY1179" fmla="*/ 163595 h 440496"/>
                <a:gd name="connsiteX1180" fmla="*/ 274629 w 595630"/>
                <a:gd name="connsiteY1180" fmla="*/ 163734 h 440496"/>
                <a:gd name="connsiteX1181" fmla="*/ 276844 w 595630"/>
                <a:gd name="connsiteY1181" fmla="*/ 163457 h 440496"/>
                <a:gd name="connsiteX1182" fmla="*/ 279197 w 595630"/>
                <a:gd name="connsiteY1182" fmla="*/ 162627 h 440496"/>
                <a:gd name="connsiteX1183" fmla="*/ 281135 w 595630"/>
                <a:gd name="connsiteY1183" fmla="*/ 161658 h 440496"/>
                <a:gd name="connsiteX1184" fmla="*/ 283211 w 595630"/>
                <a:gd name="connsiteY1184" fmla="*/ 161312 h 440496"/>
                <a:gd name="connsiteX1185" fmla="*/ 286049 w 595630"/>
                <a:gd name="connsiteY1185" fmla="*/ 162004 h 440496"/>
                <a:gd name="connsiteX1186" fmla="*/ 283211 w 595630"/>
                <a:gd name="connsiteY1186" fmla="*/ 162627 h 440496"/>
                <a:gd name="connsiteX1187" fmla="*/ 280858 w 595630"/>
                <a:gd name="connsiteY1187" fmla="*/ 163664 h 440496"/>
                <a:gd name="connsiteX1188" fmla="*/ 280166 w 595630"/>
                <a:gd name="connsiteY1188" fmla="*/ 165186 h 440496"/>
                <a:gd name="connsiteX1189" fmla="*/ 282173 w 595630"/>
                <a:gd name="connsiteY1189" fmla="*/ 167538 h 440496"/>
                <a:gd name="connsiteX1190" fmla="*/ 285149 w 595630"/>
                <a:gd name="connsiteY1190" fmla="*/ 168783 h 440496"/>
                <a:gd name="connsiteX1191" fmla="*/ 292209 w 595630"/>
                <a:gd name="connsiteY1191" fmla="*/ 169752 h 440496"/>
                <a:gd name="connsiteX1192" fmla="*/ 295323 w 595630"/>
                <a:gd name="connsiteY1192" fmla="*/ 171066 h 440496"/>
                <a:gd name="connsiteX1193" fmla="*/ 297746 w 595630"/>
                <a:gd name="connsiteY1193" fmla="*/ 175770 h 440496"/>
                <a:gd name="connsiteX1194" fmla="*/ 291863 w 595630"/>
                <a:gd name="connsiteY1194" fmla="*/ 178122 h 440496"/>
                <a:gd name="connsiteX1195" fmla="*/ 283627 w 595630"/>
                <a:gd name="connsiteY1195" fmla="*/ 179298 h 440496"/>
                <a:gd name="connsiteX1196" fmla="*/ 278990 w 595630"/>
                <a:gd name="connsiteY1196" fmla="*/ 180335 h 440496"/>
                <a:gd name="connsiteX1197" fmla="*/ 278436 w 595630"/>
                <a:gd name="connsiteY1197" fmla="*/ 184347 h 440496"/>
                <a:gd name="connsiteX1198" fmla="*/ 278228 w 595630"/>
                <a:gd name="connsiteY1198" fmla="*/ 187114 h 440496"/>
                <a:gd name="connsiteX1199" fmla="*/ 278367 w 595630"/>
                <a:gd name="connsiteY1199" fmla="*/ 188567 h 440496"/>
                <a:gd name="connsiteX1200" fmla="*/ 281550 w 595630"/>
                <a:gd name="connsiteY1200" fmla="*/ 189397 h 440496"/>
                <a:gd name="connsiteX1201" fmla="*/ 286049 w 595630"/>
                <a:gd name="connsiteY1201" fmla="*/ 188221 h 440496"/>
                <a:gd name="connsiteX1202" fmla="*/ 299338 w 595630"/>
                <a:gd name="connsiteY1202" fmla="*/ 182756 h 440496"/>
                <a:gd name="connsiteX1203" fmla="*/ 301899 w 595630"/>
                <a:gd name="connsiteY1203" fmla="*/ 182134 h 440496"/>
                <a:gd name="connsiteX1204" fmla="*/ 307159 w 595630"/>
                <a:gd name="connsiteY1204" fmla="*/ 181719 h 440496"/>
                <a:gd name="connsiteX1205" fmla="*/ 308612 w 595630"/>
                <a:gd name="connsiteY1205" fmla="*/ 181304 h 440496"/>
                <a:gd name="connsiteX1206" fmla="*/ 314633 w 595630"/>
                <a:gd name="connsiteY1206" fmla="*/ 178398 h 440496"/>
                <a:gd name="connsiteX1207" fmla="*/ 315879 w 595630"/>
                <a:gd name="connsiteY1207" fmla="*/ 178191 h 440496"/>
                <a:gd name="connsiteX1208" fmla="*/ 317471 w 595630"/>
                <a:gd name="connsiteY1208" fmla="*/ 178675 h 440496"/>
                <a:gd name="connsiteX1209" fmla="*/ 312557 w 595630"/>
                <a:gd name="connsiteY1209" fmla="*/ 181096 h 440496"/>
                <a:gd name="connsiteX1210" fmla="*/ 316917 w 595630"/>
                <a:gd name="connsiteY1210" fmla="*/ 182480 h 440496"/>
                <a:gd name="connsiteX1211" fmla="*/ 315395 w 595630"/>
                <a:gd name="connsiteY1211" fmla="*/ 183932 h 440496"/>
                <a:gd name="connsiteX1212" fmla="*/ 314426 w 595630"/>
                <a:gd name="connsiteY1212" fmla="*/ 184624 h 440496"/>
                <a:gd name="connsiteX1213" fmla="*/ 313388 w 595630"/>
                <a:gd name="connsiteY1213" fmla="*/ 185108 h 440496"/>
                <a:gd name="connsiteX1214" fmla="*/ 314633 w 595630"/>
                <a:gd name="connsiteY1214" fmla="*/ 185523 h 440496"/>
                <a:gd name="connsiteX1215" fmla="*/ 317125 w 595630"/>
                <a:gd name="connsiteY1215" fmla="*/ 185662 h 440496"/>
                <a:gd name="connsiteX1216" fmla="*/ 318094 w 595630"/>
                <a:gd name="connsiteY1216" fmla="*/ 185938 h 440496"/>
                <a:gd name="connsiteX1217" fmla="*/ 318924 w 595630"/>
                <a:gd name="connsiteY1217" fmla="*/ 186976 h 440496"/>
                <a:gd name="connsiteX1218" fmla="*/ 321485 w 595630"/>
                <a:gd name="connsiteY1218" fmla="*/ 190642 h 440496"/>
                <a:gd name="connsiteX1219" fmla="*/ 323077 w 595630"/>
                <a:gd name="connsiteY1219" fmla="*/ 192026 h 440496"/>
                <a:gd name="connsiteX1220" fmla="*/ 326953 w 595630"/>
                <a:gd name="connsiteY1220" fmla="*/ 193617 h 440496"/>
                <a:gd name="connsiteX1221" fmla="*/ 330413 w 595630"/>
                <a:gd name="connsiteY1221" fmla="*/ 193962 h 440496"/>
                <a:gd name="connsiteX1222" fmla="*/ 331936 w 595630"/>
                <a:gd name="connsiteY1222" fmla="*/ 192510 h 440496"/>
                <a:gd name="connsiteX1223" fmla="*/ 329929 w 595630"/>
                <a:gd name="connsiteY1223" fmla="*/ 188774 h 440496"/>
                <a:gd name="connsiteX1224" fmla="*/ 333874 w 595630"/>
                <a:gd name="connsiteY1224" fmla="*/ 188152 h 440496"/>
                <a:gd name="connsiteX1225" fmla="*/ 335604 w 595630"/>
                <a:gd name="connsiteY1225" fmla="*/ 189397 h 440496"/>
                <a:gd name="connsiteX1226" fmla="*/ 336020 w 595630"/>
                <a:gd name="connsiteY1226" fmla="*/ 191887 h 440496"/>
                <a:gd name="connsiteX1227" fmla="*/ 335812 w 595630"/>
                <a:gd name="connsiteY1227" fmla="*/ 195000 h 440496"/>
                <a:gd name="connsiteX1228" fmla="*/ 336642 w 595630"/>
                <a:gd name="connsiteY1228" fmla="*/ 199496 h 440496"/>
                <a:gd name="connsiteX1229" fmla="*/ 339342 w 595630"/>
                <a:gd name="connsiteY1229" fmla="*/ 200465 h 440496"/>
                <a:gd name="connsiteX1230" fmla="*/ 343148 w 595630"/>
                <a:gd name="connsiteY1230" fmla="*/ 199842 h 440496"/>
                <a:gd name="connsiteX1231" fmla="*/ 347232 w 595630"/>
                <a:gd name="connsiteY1231" fmla="*/ 199427 h 440496"/>
                <a:gd name="connsiteX1232" fmla="*/ 348201 w 595630"/>
                <a:gd name="connsiteY1232" fmla="*/ 203647 h 440496"/>
                <a:gd name="connsiteX1233" fmla="*/ 362043 w 595630"/>
                <a:gd name="connsiteY1233" fmla="*/ 222669 h 440496"/>
                <a:gd name="connsiteX1234" fmla="*/ 367303 w 595630"/>
                <a:gd name="connsiteY1234" fmla="*/ 232492 h 440496"/>
                <a:gd name="connsiteX1235" fmla="*/ 368410 w 595630"/>
                <a:gd name="connsiteY1235" fmla="*/ 235397 h 440496"/>
                <a:gd name="connsiteX1236" fmla="*/ 368410 w 595630"/>
                <a:gd name="connsiteY1236" fmla="*/ 238510 h 440496"/>
                <a:gd name="connsiteX1237" fmla="*/ 366749 w 595630"/>
                <a:gd name="connsiteY1237" fmla="*/ 240516 h 440496"/>
                <a:gd name="connsiteX1238" fmla="*/ 364188 w 595630"/>
                <a:gd name="connsiteY1238" fmla="*/ 242038 h 440496"/>
                <a:gd name="connsiteX1239" fmla="*/ 361143 w 595630"/>
                <a:gd name="connsiteY1239" fmla="*/ 243491 h 440496"/>
                <a:gd name="connsiteX1240" fmla="*/ 358029 w 595630"/>
                <a:gd name="connsiteY1240" fmla="*/ 245842 h 440496"/>
                <a:gd name="connsiteX1241" fmla="*/ 356368 w 595630"/>
                <a:gd name="connsiteY1241" fmla="*/ 248540 h 440496"/>
                <a:gd name="connsiteX1242" fmla="*/ 355191 w 595630"/>
                <a:gd name="connsiteY1242" fmla="*/ 251515 h 440496"/>
                <a:gd name="connsiteX1243" fmla="*/ 353599 w 595630"/>
                <a:gd name="connsiteY1243" fmla="*/ 254835 h 440496"/>
                <a:gd name="connsiteX1244" fmla="*/ 351661 w 595630"/>
                <a:gd name="connsiteY1244" fmla="*/ 257049 h 440496"/>
                <a:gd name="connsiteX1245" fmla="*/ 331106 w 595630"/>
                <a:gd name="connsiteY1245" fmla="*/ 272613 h 440496"/>
                <a:gd name="connsiteX1246" fmla="*/ 325569 w 595630"/>
                <a:gd name="connsiteY1246" fmla="*/ 277870 h 440496"/>
                <a:gd name="connsiteX1247" fmla="*/ 324185 w 595630"/>
                <a:gd name="connsiteY1247" fmla="*/ 283265 h 440496"/>
                <a:gd name="connsiteX1248" fmla="*/ 328268 w 595630"/>
                <a:gd name="connsiteY1248" fmla="*/ 290528 h 440496"/>
                <a:gd name="connsiteX1249" fmla="*/ 334151 w 595630"/>
                <a:gd name="connsiteY1249" fmla="*/ 296339 h 440496"/>
                <a:gd name="connsiteX1250" fmla="*/ 339480 w 595630"/>
                <a:gd name="connsiteY1250" fmla="*/ 302565 h 440496"/>
                <a:gd name="connsiteX1251" fmla="*/ 341764 w 595630"/>
                <a:gd name="connsiteY1251" fmla="*/ 311073 h 440496"/>
                <a:gd name="connsiteX1252" fmla="*/ 339272 w 595630"/>
                <a:gd name="connsiteY1252" fmla="*/ 311073 h 440496"/>
                <a:gd name="connsiteX1253" fmla="*/ 334428 w 595630"/>
                <a:gd name="connsiteY1253" fmla="*/ 309897 h 440496"/>
                <a:gd name="connsiteX1254" fmla="*/ 331867 w 595630"/>
                <a:gd name="connsiteY1254" fmla="*/ 309897 h 440496"/>
                <a:gd name="connsiteX1255" fmla="*/ 329098 w 595630"/>
                <a:gd name="connsiteY1255" fmla="*/ 310658 h 440496"/>
                <a:gd name="connsiteX1256" fmla="*/ 327230 w 595630"/>
                <a:gd name="connsiteY1256" fmla="*/ 312111 h 440496"/>
                <a:gd name="connsiteX1257" fmla="*/ 325500 w 595630"/>
                <a:gd name="connsiteY1257" fmla="*/ 313840 h 440496"/>
                <a:gd name="connsiteX1258" fmla="*/ 323285 w 595630"/>
                <a:gd name="connsiteY1258" fmla="*/ 315362 h 440496"/>
                <a:gd name="connsiteX1259" fmla="*/ 321001 w 595630"/>
                <a:gd name="connsiteY1259" fmla="*/ 315984 h 440496"/>
                <a:gd name="connsiteX1260" fmla="*/ 318994 w 595630"/>
                <a:gd name="connsiteY1260" fmla="*/ 315777 h 440496"/>
                <a:gd name="connsiteX1261" fmla="*/ 316987 w 595630"/>
                <a:gd name="connsiteY1261" fmla="*/ 315293 h 440496"/>
                <a:gd name="connsiteX1262" fmla="*/ 314772 w 595630"/>
                <a:gd name="connsiteY1262" fmla="*/ 315085 h 440496"/>
                <a:gd name="connsiteX1263" fmla="*/ 312349 w 595630"/>
                <a:gd name="connsiteY1263" fmla="*/ 315708 h 440496"/>
                <a:gd name="connsiteX1264" fmla="*/ 310965 w 595630"/>
                <a:gd name="connsiteY1264" fmla="*/ 316884 h 440496"/>
                <a:gd name="connsiteX1265" fmla="*/ 309858 w 595630"/>
                <a:gd name="connsiteY1265" fmla="*/ 318336 h 440496"/>
                <a:gd name="connsiteX1266" fmla="*/ 308197 w 595630"/>
                <a:gd name="connsiteY1266" fmla="*/ 319581 h 440496"/>
                <a:gd name="connsiteX1267" fmla="*/ 303283 w 595630"/>
                <a:gd name="connsiteY1267" fmla="*/ 319927 h 440496"/>
                <a:gd name="connsiteX1268" fmla="*/ 298230 w 595630"/>
                <a:gd name="connsiteY1268" fmla="*/ 319028 h 440496"/>
                <a:gd name="connsiteX1269" fmla="*/ 295877 w 595630"/>
                <a:gd name="connsiteY1269" fmla="*/ 319512 h 440496"/>
                <a:gd name="connsiteX1270" fmla="*/ 299061 w 595630"/>
                <a:gd name="connsiteY1270" fmla="*/ 323939 h 440496"/>
                <a:gd name="connsiteX1271" fmla="*/ 302314 w 595630"/>
                <a:gd name="connsiteY1271" fmla="*/ 327329 h 440496"/>
                <a:gd name="connsiteX1272" fmla="*/ 303629 w 595630"/>
                <a:gd name="connsiteY1272" fmla="*/ 329335 h 440496"/>
                <a:gd name="connsiteX1273" fmla="*/ 304252 w 595630"/>
                <a:gd name="connsiteY1273" fmla="*/ 331548 h 440496"/>
                <a:gd name="connsiteX1274" fmla="*/ 303975 w 595630"/>
                <a:gd name="connsiteY1274" fmla="*/ 333001 h 440496"/>
                <a:gd name="connsiteX1275" fmla="*/ 302660 w 595630"/>
                <a:gd name="connsiteY1275" fmla="*/ 336390 h 440496"/>
                <a:gd name="connsiteX1276" fmla="*/ 302245 w 595630"/>
                <a:gd name="connsiteY1276" fmla="*/ 337912 h 440496"/>
                <a:gd name="connsiteX1277" fmla="*/ 299891 w 595630"/>
                <a:gd name="connsiteY1277" fmla="*/ 336390 h 440496"/>
                <a:gd name="connsiteX1278" fmla="*/ 299891 w 595630"/>
                <a:gd name="connsiteY1278" fmla="*/ 334869 h 440496"/>
                <a:gd name="connsiteX1279" fmla="*/ 300653 w 595630"/>
                <a:gd name="connsiteY1279" fmla="*/ 333139 h 440496"/>
                <a:gd name="connsiteX1280" fmla="*/ 301206 w 595630"/>
                <a:gd name="connsiteY1280" fmla="*/ 330995 h 440496"/>
                <a:gd name="connsiteX1281" fmla="*/ 300099 w 595630"/>
                <a:gd name="connsiteY1281" fmla="*/ 327675 h 440496"/>
                <a:gd name="connsiteX1282" fmla="*/ 297469 w 595630"/>
                <a:gd name="connsiteY1282" fmla="*/ 324700 h 440496"/>
                <a:gd name="connsiteX1283" fmla="*/ 294285 w 595630"/>
                <a:gd name="connsiteY1283" fmla="*/ 322279 h 440496"/>
                <a:gd name="connsiteX1284" fmla="*/ 291240 w 595630"/>
                <a:gd name="connsiteY1284" fmla="*/ 320481 h 440496"/>
                <a:gd name="connsiteX1285" fmla="*/ 285080 w 595630"/>
                <a:gd name="connsiteY1285" fmla="*/ 317645 h 440496"/>
                <a:gd name="connsiteX1286" fmla="*/ 271653 w 595630"/>
                <a:gd name="connsiteY1286" fmla="*/ 313218 h 440496"/>
                <a:gd name="connsiteX1287" fmla="*/ 267570 w 595630"/>
                <a:gd name="connsiteY1287" fmla="*/ 312180 h 440496"/>
                <a:gd name="connsiteX1288" fmla="*/ 264801 w 595630"/>
                <a:gd name="connsiteY1288" fmla="*/ 311972 h 440496"/>
                <a:gd name="connsiteX1289" fmla="*/ 262933 w 595630"/>
                <a:gd name="connsiteY1289" fmla="*/ 312941 h 440496"/>
                <a:gd name="connsiteX1290" fmla="*/ 261618 w 595630"/>
                <a:gd name="connsiteY1290" fmla="*/ 314532 h 440496"/>
                <a:gd name="connsiteX1291" fmla="*/ 260926 w 595630"/>
                <a:gd name="connsiteY1291" fmla="*/ 316469 h 440496"/>
                <a:gd name="connsiteX1292" fmla="*/ 260787 w 595630"/>
                <a:gd name="connsiteY1292" fmla="*/ 318475 h 440496"/>
                <a:gd name="connsiteX1293" fmla="*/ 261202 w 595630"/>
                <a:gd name="connsiteY1293" fmla="*/ 320273 h 440496"/>
                <a:gd name="connsiteX1294" fmla="*/ 261895 w 595630"/>
                <a:gd name="connsiteY1294" fmla="*/ 321449 h 440496"/>
                <a:gd name="connsiteX1295" fmla="*/ 262171 w 595630"/>
                <a:gd name="connsiteY1295" fmla="*/ 322556 h 440496"/>
                <a:gd name="connsiteX1296" fmla="*/ 261618 w 595630"/>
                <a:gd name="connsiteY1296" fmla="*/ 324078 h 440496"/>
                <a:gd name="connsiteX1297" fmla="*/ 260026 w 595630"/>
                <a:gd name="connsiteY1297" fmla="*/ 325461 h 440496"/>
                <a:gd name="connsiteX1298" fmla="*/ 257673 w 595630"/>
                <a:gd name="connsiteY1298" fmla="*/ 326430 h 440496"/>
                <a:gd name="connsiteX1299" fmla="*/ 255250 w 595630"/>
                <a:gd name="connsiteY1299" fmla="*/ 327191 h 440496"/>
                <a:gd name="connsiteX1300" fmla="*/ 253243 w 595630"/>
                <a:gd name="connsiteY1300" fmla="*/ 327951 h 440496"/>
                <a:gd name="connsiteX1301" fmla="*/ 248952 w 595630"/>
                <a:gd name="connsiteY1301" fmla="*/ 331756 h 440496"/>
                <a:gd name="connsiteX1302" fmla="*/ 246253 w 595630"/>
                <a:gd name="connsiteY1302" fmla="*/ 337013 h 440496"/>
                <a:gd name="connsiteX1303" fmla="*/ 245353 w 595630"/>
                <a:gd name="connsiteY1303" fmla="*/ 342893 h 440496"/>
                <a:gd name="connsiteX1304" fmla="*/ 246599 w 595630"/>
                <a:gd name="connsiteY1304" fmla="*/ 348496 h 440496"/>
                <a:gd name="connsiteX1305" fmla="*/ 250475 w 595630"/>
                <a:gd name="connsiteY1305" fmla="*/ 353684 h 440496"/>
                <a:gd name="connsiteX1306" fmla="*/ 255458 w 595630"/>
                <a:gd name="connsiteY1306" fmla="*/ 356797 h 440496"/>
                <a:gd name="connsiteX1307" fmla="*/ 261272 w 595630"/>
                <a:gd name="connsiteY1307" fmla="*/ 358595 h 440496"/>
                <a:gd name="connsiteX1308" fmla="*/ 267362 w 595630"/>
                <a:gd name="connsiteY1308" fmla="*/ 359840 h 440496"/>
                <a:gd name="connsiteX1309" fmla="*/ 271792 w 595630"/>
                <a:gd name="connsiteY1309" fmla="*/ 361293 h 440496"/>
                <a:gd name="connsiteX1310" fmla="*/ 273037 w 595630"/>
                <a:gd name="connsiteY1310" fmla="*/ 361500 h 440496"/>
                <a:gd name="connsiteX1311" fmla="*/ 274699 w 595630"/>
                <a:gd name="connsiteY1311" fmla="*/ 361224 h 440496"/>
                <a:gd name="connsiteX1312" fmla="*/ 275875 w 595630"/>
                <a:gd name="connsiteY1312" fmla="*/ 360670 h 440496"/>
                <a:gd name="connsiteX1313" fmla="*/ 277052 w 595630"/>
                <a:gd name="connsiteY1313" fmla="*/ 360048 h 440496"/>
                <a:gd name="connsiteX1314" fmla="*/ 278505 w 595630"/>
                <a:gd name="connsiteY1314" fmla="*/ 359425 h 440496"/>
                <a:gd name="connsiteX1315" fmla="*/ 290202 w 595630"/>
                <a:gd name="connsiteY1315" fmla="*/ 355759 h 440496"/>
                <a:gd name="connsiteX1316" fmla="*/ 291517 w 595630"/>
                <a:gd name="connsiteY1316" fmla="*/ 355759 h 440496"/>
                <a:gd name="connsiteX1317" fmla="*/ 293040 w 595630"/>
                <a:gd name="connsiteY1317" fmla="*/ 355967 h 440496"/>
                <a:gd name="connsiteX1318" fmla="*/ 294493 w 595630"/>
                <a:gd name="connsiteY1318" fmla="*/ 355967 h 440496"/>
                <a:gd name="connsiteX1319" fmla="*/ 295670 w 595630"/>
                <a:gd name="connsiteY1319" fmla="*/ 355552 h 440496"/>
                <a:gd name="connsiteX1320" fmla="*/ 296777 w 595630"/>
                <a:gd name="connsiteY1320" fmla="*/ 353891 h 440496"/>
                <a:gd name="connsiteX1321" fmla="*/ 296777 w 595630"/>
                <a:gd name="connsiteY1321" fmla="*/ 352439 h 440496"/>
                <a:gd name="connsiteX1322" fmla="*/ 297123 w 595630"/>
                <a:gd name="connsiteY1322" fmla="*/ 351194 h 440496"/>
                <a:gd name="connsiteX1323" fmla="*/ 299130 w 595630"/>
                <a:gd name="connsiteY1323" fmla="*/ 350225 h 440496"/>
                <a:gd name="connsiteX1324" fmla="*/ 302314 w 595630"/>
                <a:gd name="connsiteY1324" fmla="*/ 350225 h 440496"/>
                <a:gd name="connsiteX1325" fmla="*/ 309235 w 595630"/>
                <a:gd name="connsiteY1325" fmla="*/ 352508 h 440496"/>
                <a:gd name="connsiteX1326" fmla="*/ 312903 w 595630"/>
                <a:gd name="connsiteY1326" fmla="*/ 352854 h 440496"/>
                <a:gd name="connsiteX1327" fmla="*/ 316364 w 595630"/>
                <a:gd name="connsiteY1327" fmla="*/ 352024 h 440496"/>
                <a:gd name="connsiteX1328" fmla="*/ 318163 w 595630"/>
                <a:gd name="connsiteY1328" fmla="*/ 350433 h 440496"/>
                <a:gd name="connsiteX1329" fmla="*/ 318302 w 595630"/>
                <a:gd name="connsiteY1329" fmla="*/ 348081 h 440496"/>
                <a:gd name="connsiteX1330" fmla="*/ 316710 w 595630"/>
                <a:gd name="connsiteY1330" fmla="*/ 344968 h 440496"/>
                <a:gd name="connsiteX1331" fmla="*/ 313665 w 595630"/>
                <a:gd name="connsiteY1331" fmla="*/ 341371 h 440496"/>
                <a:gd name="connsiteX1332" fmla="*/ 313318 w 595630"/>
                <a:gd name="connsiteY1332" fmla="*/ 340472 h 440496"/>
                <a:gd name="connsiteX1333" fmla="*/ 313872 w 595630"/>
                <a:gd name="connsiteY1333" fmla="*/ 340264 h 440496"/>
                <a:gd name="connsiteX1334" fmla="*/ 316641 w 595630"/>
                <a:gd name="connsiteY1334" fmla="*/ 338950 h 440496"/>
                <a:gd name="connsiteX1335" fmla="*/ 317402 w 595630"/>
                <a:gd name="connsiteY1335" fmla="*/ 338604 h 440496"/>
                <a:gd name="connsiteX1336" fmla="*/ 319478 w 595630"/>
                <a:gd name="connsiteY1336" fmla="*/ 339711 h 440496"/>
                <a:gd name="connsiteX1337" fmla="*/ 320378 w 595630"/>
                <a:gd name="connsiteY1337" fmla="*/ 341648 h 440496"/>
                <a:gd name="connsiteX1338" fmla="*/ 321139 w 595630"/>
                <a:gd name="connsiteY1338" fmla="*/ 343930 h 440496"/>
                <a:gd name="connsiteX1339" fmla="*/ 322800 w 595630"/>
                <a:gd name="connsiteY1339" fmla="*/ 345798 h 440496"/>
                <a:gd name="connsiteX1340" fmla="*/ 324254 w 595630"/>
                <a:gd name="connsiteY1340" fmla="*/ 346282 h 440496"/>
                <a:gd name="connsiteX1341" fmla="*/ 327437 w 595630"/>
                <a:gd name="connsiteY1341" fmla="*/ 346282 h 440496"/>
                <a:gd name="connsiteX1342" fmla="*/ 328822 w 595630"/>
                <a:gd name="connsiteY1342" fmla="*/ 346905 h 440496"/>
                <a:gd name="connsiteX1343" fmla="*/ 329652 w 595630"/>
                <a:gd name="connsiteY1343" fmla="*/ 348288 h 440496"/>
                <a:gd name="connsiteX1344" fmla="*/ 329791 w 595630"/>
                <a:gd name="connsiteY1344" fmla="*/ 351747 h 440496"/>
                <a:gd name="connsiteX1345" fmla="*/ 330275 w 595630"/>
                <a:gd name="connsiteY1345" fmla="*/ 353131 h 440496"/>
                <a:gd name="connsiteX1346" fmla="*/ 332144 w 595630"/>
                <a:gd name="connsiteY1346" fmla="*/ 354237 h 440496"/>
                <a:gd name="connsiteX1347" fmla="*/ 333044 w 595630"/>
                <a:gd name="connsiteY1347" fmla="*/ 352716 h 440496"/>
                <a:gd name="connsiteX1348" fmla="*/ 333666 w 595630"/>
                <a:gd name="connsiteY1348" fmla="*/ 350225 h 440496"/>
                <a:gd name="connsiteX1349" fmla="*/ 334635 w 595630"/>
                <a:gd name="connsiteY1349" fmla="*/ 348358 h 440496"/>
                <a:gd name="connsiteX1350" fmla="*/ 335258 w 595630"/>
                <a:gd name="connsiteY1350" fmla="*/ 348496 h 440496"/>
                <a:gd name="connsiteX1351" fmla="*/ 339411 w 595630"/>
                <a:gd name="connsiteY1351" fmla="*/ 347804 h 440496"/>
                <a:gd name="connsiteX1352" fmla="*/ 340034 w 595630"/>
                <a:gd name="connsiteY1352" fmla="*/ 347528 h 440496"/>
                <a:gd name="connsiteX1353" fmla="*/ 341972 w 595630"/>
                <a:gd name="connsiteY1353" fmla="*/ 347804 h 440496"/>
                <a:gd name="connsiteX1354" fmla="*/ 343702 w 595630"/>
                <a:gd name="connsiteY1354" fmla="*/ 348219 h 440496"/>
                <a:gd name="connsiteX1355" fmla="*/ 345432 w 595630"/>
                <a:gd name="connsiteY1355" fmla="*/ 348496 h 440496"/>
                <a:gd name="connsiteX1356" fmla="*/ 347439 w 595630"/>
                <a:gd name="connsiteY1356" fmla="*/ 348288 h 440496"/>
                <a:gd name="connsiteX1357" fmla="*/ 346747 w 595630"/>
                <a:gd name="connsiteY1357" fmla="*/ 349741 h 440496"/>
                <a:gd name="connsiteX1358" fmla="*/ 344740 w 595630"/>
                <a:gd name="connsiteY1358" fmla="*/ 352577 h 440496"/>
                <a:gd name="connsiteX1359" fmla="*/ 344256 w 595630"/>
                <a:gd name="connsiteY1359" fmla="*/ 353961 h 440496"/>
                <a:gd name="connsiteX1360" fmla="*/ 344256 w 595630"/>
                <a:gd name="connsiteY1360" fmla="*/ 355067 h 440496"/>
                <a:gd name="connsiteX1361" fmla="*/ 344463 w 595630"/>
                <a:gd name="connsiteY1361" fmla="*/ 355482 h 440496"/>
                <a:gd name="connsiteX1362" fmla="*/ 345017 w 595630"/>
                <a:gd name="connsiteY1362" fmla="*/ 355759 h 440496"/>
                <a:gd name="connsiteX1363" fmla="*/ 345848 w 595630"/>
                <a:gd name="connsiteY1363" fmla="*/ 356589 h 440496"/>
                <a:gd name="connsiteX1364" fmla="*/ 347855 w 595630"/>
                <a:gd name="connsiteY1364" fmla="*/ 359010 h 440496"/>
                <a:gd name="connsiteX1365" fmla="*/ 354914 w 595630"/>
                <a:gd name="connsiteY1365" fmla="*/ 365997 h 440496"/>
                <a:gd name="connsiteX1366" fmla="*/ 356091 w 595630"/>
                <a:gd name="connsiteY1366" fmla="*/ 366896 h 440496"/>
                <a:gd name="connsiteX1367" fmla="*/ 358790 w 595630"/>
                <a:gd name="connsiteY1367" fmla="*/ 368625 h 440496"/>
                <a:gd name="connsiteX1368" fmla="*/ 359828 w 595630"/>
                <a:gd name="connsiteY1368" fmla="*/ 369525 h 440496"/>
                <a:gd name="connsiteX1369" fmla="*/ 360520 w 595630"/>
                <a:gd name="connsiteY1369" fmla="*/ 370770 h 440496"/>
                <a:gd name="connsiteX1370" fmla="*/ 361489 w 595630"/>
                <a:gd name="connsiteY1370" fmla="*/ 373398 h 440496"/>
                <a:gd name="connsiteX1371" fmla="*/ 362181 w 595630"/>
                <a:gd name="connsiteY1371" fmla="*/ 374574 h 440496"/>
                <a:gd name="connsiteX1372" fmla="*/ 364396 w 595630"/>
                <a:gd name="connsiteY1372" fmla="*/ 376165 h 440496"/>
                <a:gd name="connsiteX1373" fmla="*/ 365988 w 595630"/>
                <a:gd name="connsiteY1373" fmla="*/ 375750 h 440496"/>
                <a:gd name="connsiteX1374" fmla="*/ 367787 w 595630"/>
                <a:gd name="connsiteY1374" fmla="*/ 374643 h 440496"/>
                <a:gd name="connsiteX1375" fmla="*/ 370556 w 595630"/>
                <a:gd name="connsiteY1375" fmla="*/ 374228 h 440496"/>
                <a:gd name="connsiteX1376" fmla="*/ 368618 w 595630"/>
                <a:gd name="connsiteY1376" fmla="*/ 377964 h 440496"/>
                <a:gd name="connsiteX1377" fmla="*/ 368618 w 595630"/>
                <a:gd name="connsiteY1377" fmla="*/ 379693 h 440496"/>
                <a:gd name="connsiteX1378" fmla="*/ 370764 w 595630"/>
                <a:gd name="connsiteY1378" fmla="*/ 380177 h 440496"/>
                <a:gd name="connsiteX1379" fmla="*/ 374847 w 595630"/>
                <a:gd name="connsiteY1379" fmla="*/ 380316 h 440496"/>
                <a:gd name="connsiteX1380" fmla="*/ 378238 w 595630"/>
                <a:gd name="connsiteY1380" fmla="*/ 381215 h 440496"/>
                <a:gd name="connsiteX1381" fmla="*/ 383706 w 595630"/>
                <a:gd name="connsiteY1381" fmla="*/ 384743 h 440496"/>
                <a:gd name="connsiteX1382" fmla="*/ 386682 w 595630"/>
                <a:gd name="connsiteY1382" fmla="*/ 385227 h 440496"/>
                <a:gd name="connsiteX1383" fmla="*/ 384398 w 595630"/>
                <a:gd name="connsiteY1383" fmla="*/ 388478 h 440496"/>
                <a:gd name="connsiteX1384" fmla="*/ 381076 w 595630"/>
                <a:gd name="connsiteY1384" fmla="*/ 389654 h 440496"/>
                <a:gd name="connsiteX1385" fmla="*/ 377408 w 595630"/>
                <a:gd name="connsiteY1385" fmla="*/ 390000 h 440496"/>
                <a:gd name="connsiteX1386" fmla="*/ 374016 w 595630"/>
                <a:gd name="connsiteY1386" fmla="*/ 390830 h 440496"/>
                <a:gd name="connsiteX1387" fmla="*/ 376785 w 595630"/>
                <a:gd name="connsiteY1387" fmla="*/ 393044 h 440496"/>
                <a:gd name="connsiteX1388" fmla="*/ 381561 w 595630"/>
                <a:gd name="connsiteY1388" fmla="*/ 398301 h 440496"/>
                <a:gd name="connsiteX1389" fmla="*/ 384190 w 595630"/>
                <a:gd name="connsiteY1389" fmla="*/ 400653 h 440496"/>
                <a:gd name="connsiteX1390" fmla="*/ 387443 w 595630"/>
                <a:gd name="connsiteY1390" fmla="*/ 402451 h 440496"/>
                <a:gd name="connsiteX1391" fmla="*/ 389866 w 595630"/>
                <a:gd name="connsiteY1391" fmla="*/ 402590 h 440496"/>
                <a:gd name="connsiteX1392" fmla="*/ 395749 w 595630"/>
                <a:gd name="connsiteY1392" fmla="*/ 400860 h 440496"/>
                <a:gd name="connsiteX1393" fmla="*/ 393880 w 595630"/>
                <a:gd name="connsiteY1393" fmla="*/ 402728 h 440496"/>
                <a:gd name="connsiteX1394" fmla="*/ 393119 w 595630"/>
                <a:gd name="connsiteY1394" fmla="*/ 403766 h 440496"/>
                <a:gd name="connsiteX1395" fmla="*/ 392426 w 595630"/>
                <a:gd name="connsiteY1395" fmla="*/ 404872 h 440496"/>
                <a:gd name="connsiteX1396" fmla="*/ 405092 w 595630"/>
                <a:gd name="connsiteY1396" fmla="*/ 410614 h 440496"/>
                <a:gd name="connsiteX1397" fmla="*/ 409383 w 595630"/>
                <a:gd name="connsiteY1397" fmla="*/ 412205 h 440496"/>
                <a:gd name="connsiteX1398" fmla="*/ 413397 w 595630"/>
                <a:gd name="connsiteY1398" fmla="*/ 412551 h 440496"/>
                <a:gd name="connsiteX1399" fmla="*/ 417481 w 595630"/>
                <a:gd name="connsiteY1399" fmla="*/ 412136 h 440496"/>
                <a:gd name="connsiteX1400" fmla="*/ 421426 w 595630"/>
                <a:gd name="connsiteY1400" fmla="*/ 412136 h 440496"/>
                <a:gd name="connsiteX1401" fmla="*/ 425094 w 595630"/>
                <a:gd name="connsiteY1401" fmla="*/ 413727 h 440496"/>
                <a:gd name="connsiteX1402" fmla="*/ 428139 w 595630"/>
                <a:gd name="connsiteY1402" fmla="*/ 416701 h 440496"/>
                <a:gd name="connsiteX1403" fmla="*/ 430700 w 595630"/>
                <a:gd name="connsiteY1403" fmla="*/ 419814 h 440496"/>
                <a:gd name="connsiteX1404" fmla="*/ 433538 w 595630"/>
                <a:gd name="connsiteY1404" fmla="*/ 422719 h 440496"/>
                <a:gd name="connsiteX1405" fmla="*/ 437345 w 595630"/>
                <a:gd name="connsiteY1405" fmla="*/ 425071 h 440496"/>
                <a:gd name="connsiteX1406" fmla="*/ 445096 w 595630"/>
                <a:gd name="connsiteY1406" fmla="*/ 428045 h 440496"/>
                <a:gd name="connsiteX1407" fmla="*/ 449041 w 595630"/>
                <a:gd name="connsiteY1407" fmla="*/ 429083 h 440496"/>
                <a:gd name="connsiteX1408" fmla="*/ 467728 w 595630"/>
                <a:gd name="connsiteY1408" fmla="*/ 432334 h 440496"/>
                <a:gd name="connsiteX1409" fmla="*/ 490568 w 595630"/>
                <a:gd name="connsiteY1409" fmla="*/ 440082 h 440496"/>
                <a:gd name="connsiteX1410" fmla="*/ 492367 w 595630"/>
                <a:gd name="connsiteY1410" fmla="*/ 440497 h 440496"/>
                <a:gd name="connsiteX1411" fmla="*/ 494167 w 595630"/>
                <a:gd name="connsiteY1411" fmla="*/ 440497 h 440496"/>
                <a:gd name="connsiteX1412" fmla="*/ 495828 w 595630"/>
                <a:gd name="connsiteY1412" fmla="*/ 439736 h 440496"/>
                <a:gd name="connsiteX1413" fmla="*/ 497004 w 595630"/>
                <a:gd name="connsiteY1413" fmla="*/ 438214 h 440496"/>
                <a:gd name="connsiteX1414" fmla="*/ 496728 w 595630"/>
                <a:gd name="connsiteY1414" fmla="*/ 437107 h 440496"/>
                <a:gd name="connsiteX1415" fmla="*/ 496035 w 595630"/>
                <a:gd name="connsiteY1415" fmla="*/ 435862 h 440496"/>
                <a:gd name="connsiteX1416" fmla="*/ 495828 w 595630"/>
                <a:gd name="connsiteY1416" fmla="*/ 434063 h 440496"/>
                <a:gd name="connsiteX1417" fmla="*/ 496520 w 595630"/>
                <a:gd name="connsiteY1417" fmla="*/ 433026 h 440496"/>
                <a:gd name="connsiteX1418" fmla="*/ 497627 w 595630"/>
                <a:gd name="connsiteY1418" fmla="*/ 432196 h 440496"/>
                <a:gd name="connsiteX1419" fmla="*/ 498458 w 595630"/>
                <a:gd name="connsiteY1419" fmla="*/ 431227 h 440496"/>
                <a:gd name="connsiteX1420" fmla="*/ 498458 w 595630"/>
                <a:gd name="connsiteY1420" fmla="*/ 429775 h 440496"/>
                <a:gd name="connsiteX1421" fmla="*/ 497350 w 595630"/>
                <a:gd name="connsiteY1421" fmla="*/ 428875 h 440496"/>
                <a:gd name="connsiteX1422" fmla="*/ 493198 w 595630"/>
                <a:gd name="connsiteY1422" fmla="*/ 427285 h 440496"/>
                <a:gd name="connsiteX1423" fmla="*/ 491744 w 595630"/>
                <a:gd name="connsiteY1423" fmla="*/ 426454 h 440496"/>
                <a:gd name="connsiteX1424" fmla="*/ 490153 w 595630"/>
                <a:gd name="connsiteY1424" fmla="*/ 424587 h 440496"/>
                <a:gd name="connsiteX1425" fmla="*/ 487315 w 595630"/>
                <a:gd name="connsiteY1425" fmla="*/ 420436 h 440496"/>
                <a:gd name="connsiteX1426" fmla="*/ 485585 w 595630"/>
                <a:gd name="connsiteY1426" fmla="*/ 418569 h 440496"/>
                <a:gd name="connsiteX1427" fmla="*/ 483785 w 595630"/>
                <a:gd name="connsiteY1427" fmla="*/ 417393 h 440496"/>
                <a:gd name="connsiteX1428" fmla="*/ 479909 w 595630"/>
                <a:gd name="connsiteY1428" fmla="*/ 415732 h 440496"/>
                <a:gd name="connsiteX1429" fmla="*/ 477971 w 595630"/>
                <a:gd name="connsiteY1429" fmla="*/ 414695 h 440496"/>
                <a:gd name="connsiteX1430" fmla="*/ 466759 w 595630"/>
                <a:gd name="connsiteY1430" fmla="*/ 406740 h 440496"/>
                <a:gd name="connsiteX1431" fmla="*/ 462191 w 595630"/>
                <a:gd name="connsiteY1431" fmla="*/ 404665 h 440496"/>
                <a:gd name="connsiteX1432" fmla="*/ 462607 w 595630"/>
                <a:gd name="connsiteY1432" fmla="*/ 402382 h 440496"/>
                <a:gd name="connsiteX1433" fmla="*/ 459769 w 595630"/>
                <a:gd name="connsiteY1433" fmla="*/ 400860 h 440496"/>
                <a:gd name="connsiteX1434" fmla="*/ 455755 w 595630"/>
                <a:gd name="connsiteY1434" fmla="*/ 399546 h 440496"/>
                <a:gd name="connsiteX1435" fmla="*/ 452433 w 595630"/>
                <a:gd name="connsiteY1435" fmla="*/ 397817 h 440496"/>
                <a:gd name="connsiteX1436" fmla="*/ 440667 w 595630"/>
                <a:gd name="connsiteY1436" fmla="*/ 385089 h 440496"/>
                <a:gd name="connsiteX1437" fmla="*/ 438521 w 595630"/>
                <a:gd name="connsiteY1437" fmla="*/ 380938 h 440496"/>
                <a:gd name="connsiteX1438" fmla="*/ 440251 w 595630"/>
                <a:gd name="connsiteY1438" fmla="*/ 379416 h 440496"/>
                <a:gd name="connsiteX1439" fmla="*/ 444127 w 595630"/>
                <a:gd name="connsiteY1439" fmla="*/ 379762 h 440496"/>
                <a:gd name="connsiteX1440" fmla="*/ 448280 w 595630"/>
                <a:gd name="connsiteY1440" fmla="*/ 381215 h 440496"/>
                <a:gd name="connsiteX1441" fmla="*/ 451879 w 595630"/>
                <a:gd name="connsiteY1441" fmla="*/ 383567 h 440496"/>
                <a:gd name="connsiteX1442" fmla="*/ 458800 w 595630"/>
                <a:gd name="connsiteY1442" fmla="*/ 389170 h 440496"/>
                <a:gd name="connsiteX1443" fmla="*/ 462537 w 595630"/>
                <a:gd name="connsiteY1443" fmla="*/ 390692 h 440496"/>
                <a:gd name="connsiteX1444" fmla="*/ 461984 w 595630"/>
                <a:gd name="connsiteY1444" fmla="*/ 387856 h 440496"/>
                <a:gd name="connsiteX1445" fmla="*/ 461222 w 595630"/>
                <a:gd name="connsiteY1445" fmla="*/ 385089 h 440496"/>
                <a:gd name="connsiteX1446" fmla="*/ 459077 w 595630"/>
                <a:gd name="connsiteY1446" fmla="*/ 379762 h 440496"/>
                <a:gd name="connsiteX1447" fmla="*/ 461361 w 595630"/>
                <a:gd name="connsiteY1447" fmla="*/ 381699 h 440496"/>
                <a:gd name="connsiteX1448" fmla="*/ 470773 w 595630"/>
                <a:gd name="connsiteY1448" fmla="*/ 392283 h 440496"/>
                <a:gd name="connsiteX1449" fmla="*/ 472019 w 595630"/>
                <a:gd name="connsiteY1449" fmla="*/ 393251 h 440496"/>
                <a:gd name="connsiteX1450" fmla="*/ 473473 w 595630"/>
                <a:gd name="connsiteY1450" fmla="*/ 393805 h 440496"/>
                <a:gd name="connsiteX1451" fmla="*/ 476172 w 595630"/>
                <a:gd name="connsiteY1451" fmla="*/ 394081 h 440496"/>
                <a:gd name="connsiteX1452" fmla="*/ 477418 w 595630"/>
                <a:gd name="connsiteY1452" fmla="*/ 394427 h 440496"/>
                <a:gd name="connsiteX1453" fmla="*/ 478802 w 595630"/>
                <a:gd name="connsiteY1453" fmla="*/ 395880 h 440496"/>
                <a:gd name="connsiteX1454" fmla="*/ 481778 w 595630"/>
                <a:gd name="connsiteY1454" fmla="*/ 400445 h 440496"/>
                <a:gd name="connsiteX1455" fmla="*/ 483093 w 595630"/>
                <a:gd name="connsiteY1455" fmla="*/ 401760 h 440496"/>
                <a:gd name="connsiteX1456" fmla="*/ 484823 w 595630"/>
                <a:gd name="connsiteY1456" fmla="*/ 401898 h 440496"/>
                <a:gd name="connsiteX1457" fmla="*/ 485239 w 595630"/>
                <a:gd name="connsiteY1457" fmla="*/ 400583 h 440496"/>
                <a:gd name="connsiteX1458" fmla="*/ 484754 w 595630"/>
                <a:gd name="connsiteY1458" fmla="*/ 396087 h 440496"/>
                <a:gd name="connsiteX1459" fmla="*/ 486000 w 595630"/>
                <a:gd name="connsiteY1459" fmla="*/ 398232 h 440496"/>
                <a:gd name="connsiteX1460" fmla="*/ 487246 w 595630"/>
                <a:gd name="connsiteY1460" fmla="*/ 400583 h 440496"/>
                <a:gd name="connsiteX1461" fmla="*/ 488630 w 595630"/>
                <a:gd name="connsiteY1461" fmla="*/ 402728 h 440496"/>
                <a:gd name="connsiteX1462" fmla="*/ 490429 w 595630"/>
                <a:gd name="connsiteY1462" fmla="*/ 404250 h 440496"/>
                <a:gd name="connsiteX1463" fmla="*/ 492506 w 595630"/>
                <a:gd name="connsiteY1463" fmla="*/ 404941 h 440496"/>
                <a:gd name="connsiteX1464" fmla="*/ 493821 w 595630"/>
                <a:gd name="connsiteY1464" fmla="*/ 404665 h 440496"/>
                <a:gd name="connsiteX1465" fmla="*/ 494167 w 595630"/>
                <a:gd name="connsiteY1465" fmla="*/ 403420 h 440496"/>
                <a:gd name="connsiteX1466" fmla="*/ 493267 w 595630"/>
                <a:gd name="connsiteY1466" fmla="*/ 401275 h 440496"/>
                <a:gd name="connsiteX1467" fmla="*/ 495620 w 595630"/>
                <a:gd name="connsiteY1467" fmla="*/ 402659 h 440496"/>
                <a:gd name="connsiteX1468" fmla="*/ 499704 w 595630"/>
                <a:gd name="connsiteY1468" fmla="*/ 406325 h 440496"/>
                <a:gd name="connsiteX1469" fmla="*/ 501849 w 595630"/>
                <a:gd name="connsiteY1469" fmla="*/ 407847 h 440496"/>
                <a:gd name="connsiteX1470" fmla="*/ 502334 w 595630"/>
                <a:gd name="connsiteY1470" fmla="*/ 407847 h 440496"/>
                <a:gd name="connsiteX1471" fmla="*/ 502887 w 595630"/>
                <a:gd name="connsiteY1471" fmla="*/ 407501 h 440496"/>
                <a:gd name="connsiteX1472" fmla="*/ 503510 w 595630"/>
                <a:gd name="connsiteY1472" fmla="*/ 407224 h 440496"/>
                <a:gd name="connsiteX1473" fmla="*/ 504272 w 595630"/>
                <a:gd name="connsiteY1473" fmla="*/ 407363 h 440496"/>
                <a:gd name="connsiteX1474" fmla="*/ 507040 w 595630"/>
                <a:gd name="connsiteY1474" fmla="*/ 409023 h 440496"/>
                <a:gd name="connsiteX1475" fmla="*/ 509670 w 595630"/>
                <a:gd name="connsiteY1475" fmla="*/ 410890 h 440496"/>
                <a:gd name="connsiteX1476" fmla="*/ 513753 w 595630"/>
                <a:gd name="connsiteY1476" fmla="*/ 414764 h 440496"/>
                <a:gd name="connsiteX1477" fmla="*/ 516176 w 595630"/>
                <a:gd name="connsiteY1477" fmla="*/ 416493 h 440496"/>
                <a:gd name="connsiteX1478" fmla="*/ 518045 w 595630"/>
                <a:gd name="connsiteY1478" fmla="*/ 416286 h 440496"/>
                <a:gd name="connsiteX1479" fmla="*/ 518391 w 595630"/>
                <a:gd name="connsiteY1479" fmla="*/ 413865 h 440496"/>
                <a:gd name="connsiteX1480" fmla="*/ 515968 w 595630"/>
                <a:gd name="connsiteY1480" fmla="*/ 408400 h 440496"/>
                <a:gd name="connsiteX1481" fmla="*/ 517006 w 595630"/>
                <a:gd name="connsiteY1481" fmla="*/ 406671 h 440496"/>
                <a:gd name="connsiteX1482" fmla="*/ 519014 w 595630"/>
                <a:gd name="connsiteY1482" fmla="*/ 407086 h 440496"/>
                <a:gd name="connsiteX1483" fmla="*/ 521644 w 595630"/>
                <a:gd name="connsiteY1483" fmla="*/ 408331 h 440496"/>
                <a:gd name="connsiteX1484" fmla="*/ 524066 w 595630"/>
                <a:gd name="connsiteY1484" fmla="*/ 408884 h 440496"/>
                <a:gd name="connsiteX1485" fmla="*/ 525589 w 595630"/>
                <a:gd name="connsiteY1485" fmla="*/ 407224 h 440496"/>
                <a:gd name="connsiteX1486" fmla="*/ 524827 w 595630"/>
                <a:gd name="connsiteY1486" fmla="*/ 405149 h 440496"/>
                <a:gd name="connsiteX1487" fmla="*/ 519983 w 595630"/>
                <a:gd name="connsiteY1487" fmla="*/ 399615 h 440496"/>
                <a:gd name="connsiteX1488" fmla="*/ 518529 w 595630"/>
                <a:gd name="connsiteY1488" fmla="*/ 397609 h 440496"/>
                <a:gd name="connsiteX1489" fmla="*/ 518183 w 595630"/>
                <a:gd name="connsiteY1489" fmla="*/ 395880 h 440496"/>
                <a:gd name="connsiteX1490" fmla="*/ 518529 w 595630"/>
                <a:gd name="connsiteY1490" fmla="*/ 392421 h 440496"/>
                <a:gd name="connsiteX1491" fmla="*/ 518391 w 595630"/>
                <a:gd name="connsiteY1491" fmla="*/ 390069 h 440496"/>
                <a:gd name="connsiteX1492" fmla="*/ 517837 w 595630"/>
                <a:gd name="connsiteY1492" fmla="*/ 387164 h 440496"/>
                <a:gd name="connsiteX1493" fmla="*/ 517145 w 595630"/>
                <a:gd name="connsiteY1493" fmla="*/ 384259 h 440496"/>
                <a:gd name="connsiteX1494" fmla="*/ 516176 w 595630"/>
                <a:gd name="connsiteY1494" fmla="*/ 381422 h 440496"/>
                <a:gd name="connsiteX1495" fmla="*/ 514999 w 595630"/>
                <a:gd name="connsiteY1495" fmla="*/ 378656 h 440496"/>
                <a:gd name="connsiteX1496" fmla="*/ 518598 w 595630"/>
                <a:gd name="connsiteY1496" fmla="*/ 382460 h 440496"/>
                <a:gd name="connsiteX1497" fmla="*/ 520121 w 595630"/>
                <a:gd name="connsiteY1497" fmla="*/ 384466 h 440496"/>
                <a:gd name="connsiteX1498" fmla="*/ 521505 w 595630"/>
                <a:gd name="connsiteY1498" fmla="*/ 386749 h 440496"/>
                <a:gd name="connsiteX1499" fmla="*/ 523512 w 595630"/>
                <a:gd name="connsiteY1499" fmla="*/ 392490 h 440496"/>
                <a:gd name="connsiteX1500" fmla="*/ 524897 w 595630"/>
                <a:gd name="connsiteY1500" fmla="*/ 395395 h 440496"/>
                <a:gd name="connsiteX1501" fmla="*/ 526834 w 595630"/>
                <a:gd name="connsiteY1501" fmla="*/ 396779 h 440496"/>
                <a:gd name="connsiteX1502" fmla="*/ 529465 w 595630"/>
                <a:gd name="connsiteY1502" fmla="*/ 394635 h 440496"/>
                <a:gd name="connsiteX1503" fmla="*/ 528426 w 595630"/>
                <a:gd name="connsiteY1503" fmla="*/ 383636 h 440496"/>
                <a:gd name="connsiteX1504" fmla="*/ 531264 w 595630"/>
                <a:gd name="connsiteY1504" fmla="*/ 380731 h 440496"/>
                <a:gd name="connsiteX1505" fmla="*/ 528219 w 595630"/>
                <a:gd name="connsiteY1505" fmla="*/ 375197 h 440496"/>
                <a:gd name="connsiteX1506" fmla="*/ 526350 w 595630"/>
                <a:gd name="connsiteY1506" fmla="*/ 373537 h 440496"/>
                <a:gd name="connsiteX1507" fmla="*/ 523166 w 595630"/>
                <a:gd name="connsiteY1507" fmla="*/ 373191 h 440496"/>
                <a:gd name="connsiteX1508" fmla="*/ 525035 w 595630"/>
                <a:gd name="connsiteY1508" fmla="*/ 372084 h 440496"/>
                <a:gd name="connsiteX1509" fmla="*/ 525727 w 595630"/>
                <a:gd name="connsiteY1509" fmla="*/ 370908 h 440496"/>
                <a:gd name="connsiteX1510" fmla="*/ 525381 w 595630"/>
                <a:gd name="connsiteY1510" fmla="*/ 369801 h 440496"/>
                <a:gd name="connsiteX1511" fmla="*/ 523997 w 595630"/>
                <a:gd name="connsiteY1511" fmla="*/ 368902 h 440496"/>
                <a:gd name="connsiteX1512" fmla="*/ 521782 w 595630"/>
                <a:gd name="connsiteY1512" fmla="*/ 368695 h 440496"/>
                <a:gd name="connsiteX1513" fmla="*/ 519636 w 595630"/>
                <a:gd name="connsiteY1513" fmla="*/ 369110 h 440496"/>
                <a:gd name="connsiteX1514" fmla="*/ 517422 w 595630"/>
                <a:gd name="connsiteY1514" fmla="*/ 369386 h 440496"/>
                <a:gd name="connsiteX1515" fmla="*/ 515138 w 595630"/>
                <a:gd name="connsiteY1515" fmla="*/ 368695 h 440496"/>
                <a:gd name="connsiteX1516" fmla="*/ 515415 w 595630"/>
                <a:gd name="connsiteY1516" fmla="*/ 365513 h 440496"/>
                <a:gd name="connsiteX1517" fmla="*/ 512785 w 595630"/>
                <a:gd name="connsiteY1517" fmla="*/ 362677 h 440496"/>
                <a:gd name="connsiteX1518" fmla="*/ 506694 w 595630"/>
                <a:gd name="connsiteY1518" fmla="*/ 358457 h 440496"/>
                <a:gd name="connsiteX1519" fmla="*/ 513269 w 595630"/>
                <a:gd name="connsiteY1519" fmla="*/ 358457 h 440496"/>
                <a:gd name="connsiteX1520" fmla="*/ 516038 w 595630"/>
                <a:gd name="connsiteY1520" fmla="*/ 357419 h 440496"/>
                <a:gd name="connsiteX1521" fmla="*/ 517214 w 595630"/>
                <a:gd name="connsiteY1521" fmla="*/ 354237 h 440496"/>
                <a:gd name="connsiteX1522" fmla="*/ 516314 w 595630"/>
                <a:gd name="connsiteY1522" fmla="*/ 351747 h 440496"/>
                <a:gd name="connsiteX1523" fmla="*/ 514030 w 595630"/>
                <a:gd name="connsiteY1523" fmla="*/ 350709 h 440496"/>
                <a:gd name="connsiteX1524" fmla="*/ 511054 w 595630"/>
                <a:gd name="connsiteY1524" fmla="*/ 350709 h 440496"/>
                <a:gd name="connsiteX1525" fmla="*/ 508009 w 595630"/>
                <a:gd name="connsiteY1525" fmla="*/ 351055 h 440496"/>
                <a:gd name="connsiteX1526" fmla="*/ 509186 w 595630"/>
                <a:gd name="connsiteY1526" fmla="*/ 349949 h 440496"/>
                <a:gd name="connsiteX1527" fmla="*/ 512508 w 595630"/>
                <a:gd name="connsiteY1527" fmla="*/ 347389 h 440496"/>
                <a:gd name="connsiteX1528" fmla="*/ 513200 w 595630"/>
                <a:gd name="connsiteY1528" fmla="*/ 346144 h 440496"/>
                <a:gd name="connsiteX1529" fmla="*/ 512508 w 595630"/>
                <a:gd name="connsiteY1529" fmla="*/ 344069 h 440496"/>
                <a:gd name="connsiteX1530" fmla="*/ 510777 w 595630"/>
                <a:gd name="connsiteY1530" fmla="*/ 343239 h 440496"/>
                <a:gd name="connsiteX1531" fmla="*/ 508770 w 595630"/>
                <a:gd name="connsiteY1531" fmla="*/ 342893 h 440496"/>
                <a:gd name="connsiteX1532" fmla="*/ 507386 w 595630"/>
                <a:gd name="connsiteY1532" fmla="*/ 342478 h 440496"/>
                <a:gd name="connsiteX1533" fmla="*/ 506071 w 595630"/>
                <a:gd name="connsiteY1533" fmla="*/ 341094 h 440496"/>
                <a:gd name="connsiteX1534" fmla="*/ 504964 w 595630"/>
                <a:gd name="connsiteY1534" fmla="*/ 339503 h 440496"/>
                <a:gd name="connsiteX1535" fmla="*/ 503718 w 595630"/>
                <a:gd name="connsiteY1535" fmla="*/ 337982 h 440496"/>
                <a:gd name="connsiteX1536" fmla="*/ 502126 w 595630"/>
                <a:gd name="connsiteY1536" fmla="*/ 336944 h 440496"/>
                <a:gd name="connsiteX1537" fmla="*/ 499911 w 595630"/>
                <a:gd name="connsiteY1537" fmla="*/ 336460 h 440496"/>
                <a:gd name="connsiteX1538" fmla="*/ 498596 w 595630"/>
                <a:gd name="connsiteY1538" fmla="*/ 336944 h 440496"/>
                <a:gd name="connsiteX1539" fmla="*/ 495966 w 595630"/>
                <a:gd name="connsiteY1539" fmla="*/ 339780 h 440496"/>
                <a:gd name="connsiteX1540" fmla="*/ 494236 w 595630"/>
                <a:gd name="connsiteY1540" fmla="*/ 341994 h 440496"/>
                <a:gd name="connsiteX1541" fmla="*/ 493405 w 595630"/>
                <a:gd name="connsiteY1541" fmla="*/ 342132 h 440496"/>
                <a:gd name="connsiteX1542" fmla="*/ 492160 w 595630"/>
                <a:gd name="connsiteY1542" fmla="*/ 340748 h 440496"/>
                <a:gd name="connsiteX1543" fmla="*/ 492160 w 595630"/>
                <a:gd name="connsiteY1543" fmla="*/ 340057 h 440496"/>
                <a:gd name="connsiteX1544" fmla="*/ 492852 w 595630"/>
                <a:gd name="connsiteY1544" fmla="*/ 339434 h 440496"/>
                <a:gd name="connsiteX1545" fmla="*/ 493613 w 595630"/>
                <a:gd name="connsiteY1545" fmla="*/ 338881 h 440496"/>
                <a:gd name="connsiteX1546" fmla="*/ 493890 w 595630"/>
                <a:gd name="connsiteY1546" fmla="*/ 338397 h 440496"/>
                <a:gd name="connsiteX1547" fmla="*/ 493405 w 595630"/>
                <a:gd name="connsiteY1547" fmla="*/ 337567 h 440496"/>
                <a:gd name="connsiteX1548" fmla="*/ 492921 w 595630"/>
                <a:gd name="connsiteY1548" fmla="*/ 337013 h 440496"/>
                <a:gd name="connsiteX1549" fmla="*/ 492367 w 595630"/>
                <a:gd name="connsiteY1549" fmla="*/ 336460 h 440496"/>
                <a:gd name="connsiteX1550" fmla="*/ 491744 w 595630"/>
                <a:gd name="connsiteY1550" fmla="*/ 335699 h 440496"/>
                <a:gd name="connsiteX1551" fmla="*/ 490637 w 595630"/>
                <a:gd name="connsiteY1551" fmla="*/ 334592 h 440496"/>
                <a:gd name="connsiteX1552" fmla="*/ 488907 w 595630"/>
                <a:gd name="connsiteY1552" fmla="*/ 333209 h 440496"/>
                <a:gd name="connsiteX1553" fmla="*/ 487038 w 595630"/>
                <a:gd name="connsiteY1553" fmla="*/ 332102 h 440496"/>
                <a:gd name="connsiteX1554" fmla="*/ 485654 w 595630"/>
                <a:gd name="connsiteY1554" fmla="*/ 331687 h 440496"/>
                <a:gd name="connsiteX1555" fmla="*/ 484477 w 595630"/>
                <a:gd name="connsiteY1555" fmla="*/ 332655 h 440496"/>
                <a:gd name="connsiteX1556" fmla="*/ 484062 w 595630"/>
                <a:gd name="connsiteY1556" fmla="*/ 334661 h 440496"/>
                <a:gd name="connsiteX1557" fmla="*/ 484062 w 595630"/>
                <a:gd name="connsiteY1557" fmla="*/ 339019 h 440496"/>
                <a:gd name="connsiteX1558" fmla="*/ 483093 w 595630"/>
                <a:gd name="connsiteY1558" fmla="*/ 337221 h 440496"/>
                <a:gd name="connsiteX1559" fmla="*/ 482263 w 595630"/>
                <a:gd name="connsiteY1559" fmla="*/ 333001 h 440496"/>
                <a:gd name="connsiteX1560" fmla="*/ 480740 w 595630"/>
                <a:gd name="connsiteY1560" fmla="*/ 328436 h 440496"/>
                <a:gd name="connsiteX1561" fmla="*/ 480325 w 595630"/>
                <a:gd name="connsiteY1561" fmla="*/ 327675 h 440496"/>
                <a:gd name="connsiteX1562" fmla="*/ 479909 w 595630"/>
                <a:gd name="connsiteY1562" fmla="*/ 327536 h 440496"/>
                <a:gd name="connsiteX1563" fmla="*/ 479356 w 595630"/>
                <a:gd name="connsiteY1563" fmla="*/ 327882 h 440496"/>
                <a:gd name="connsiteX1564" fmla="*/ 478802 w 595630"/>
                <a:gd name="connsiteY1564" fmla="*/ 328159 h 440496"/>
                <a:gd name="connsiteX1565" fmla="*/ 478317 w 595630"/>
                <a:gd name="connsiteY1565" fmla="*/ 327882 h 440496"/>
                <a:gd name="connsiteX1566" fmla="*/ 475757 w 595630"/>
                <a:gd name="connsiteY1566" fmla="*/ 321587 h 440496"/>
                <a:gd name="connsiteX1567" fmla="*/ 473888 w 595630"/>
                <a:gd name="connsiteY1567" fmla="*/ 318751 h 440496"/>
                <a:gd name="connsiteX1568" fmla="*/ 470497 w 595630"/>
                <a:gd name="connsiteY1568" fmla="*/ 316745 h 440496"/>
                <a:gd name="connsiteX1569" fmla="*/ 474096 w 595630"/>
                <a:gd name="connsiteY1569" fmla="*/ 313840 h 440496"/>
                <a:gd name="connsiteX1570" fmla="*/ 475064 w 595630"/>
                <a:gd name="connsiteY1570" fmla="*/ 312664 h 440496"/>
                <a:gd name="connsiteX1571" fmla="*/ 472019 w 595630"/>
                <a:gd name="connsiteY1571" fmla="*/ 310589 h 440496"/>
                <a:gd name="connsiteX1572" fmla="*/ 469943 w 595630"/>
                <a:gd name="connsiteY1572" fmla="*/ 307545 h 440496"/>
                <a:gd name="connsiteX1573" fmla="*/ 467728 w 595630"/>
                <a:gd name="connsiteY1573" fmla="*/ 304917 h 440496"/>
                <a:gd name="connsiteX1574" fmla="*/ 464337 w 595630"/>
                <a:gd name="connsiteY1574" fmla="*/ 303879 h 440496"/>
                <a:gd name="connsiteX1575" fmla="*/ 462676 w 595630"/>
                <a:gd name="connsiteY1575" fmla="*/ 304571 h 440496"/>
                <a:gd name="connsiteX1576" fmla="*/ 461015 w 595630"/>
                <a:gd name="connsiteY1576" fmla="*/ 305885 h 440496"/>
                <a:gd name="connsiteX1577" fmla="*/ 459423 w 595630"/>
                <a:gd name="connsiteY1577" fmla="*/ 306923 h 440496"/>
                <a:gd name="connsiteX1578" fmla="*/ 457969 w 595630"/>
                <a:gd name="connsiteY1578" fmla="*/ 306784 h 440496"/>
                <a:gd name="connsiteX1579" fmla="*/ 457554 w 595630"/>
                <a:gd name="connsiteY1579" fmla="*/ 305124 h 440496"/>
                <a:gd name="connsiteX1580" fmla="*/ 458316 w 595630"/>
                <a:gd name="connsiteY1580" fmla="*/ 302634 h 440496"/>
                <a:gd name="connsiteX1581" fmla="*/ 459284 w 595630"/>
                <a:gd name="connsiteY1581" fmla="*/ 300074 h 440496"/>
                <a:gd name="connsiteX1582" fmla="*/ 459561 w 595630"/>
                <a:gd name="connsiteY1582" fmla="*/ 298345 h 440496"/>
                <a:gd name="connsiteX1583" fmla="*/ 458731 w 595630"/>
                <a:gd name="connsiteY1583" fmla="*/ 297169 h 440496"/>
                <a:gd name="connsiteX1584" fmla="*/ 457485 w 595630"/>
                <a:gd name="connsiteY1584" fmla="*/ 296616 h 440496"/>
                <a:gd name="connsiteX1585" fmla="*/ 456031 w 595630"/>
                <a:gd name="connsiteY1585" fmla="*/ 296201 h 440496"/>
                <a:gd name="connsiteX1586" fmla="*/ 454509 w 595630"/>
                <a:gd name="connsiteY1586" fmla="*/ 295371 h 440496"/>
                <a:gd name="connsiteX1587" fmla="*/ 452848 w 595630"/>
                <a:gd name="connsiteY1587" fmla="*/ 293296 h 440496"/>
                <a:gd name="connsiteX1588" fmla="*/ 452225 w 595630"/>
                <a:gd name="connsiteY1588" fmla="*/ 291151 h 440496"/>
                <a:gd name="connsiteX1589" fmla="*/ 452225 w 595630"/>
                <a:gd name="connsiteY1589" fmla="*/ 286655 h 440496"/>
                <a:gd name="connsiteX1590" fmla="*/ 451048 w 595630"/>
                <a:gd name="connsiteY1590" fmla="*/ 282989 h 440496"/>
                <a:gd name="connsiteX1591" fmla="*/ 448764 w 595630"/>
                <a:gd name="connsiteY1591" fmla="*/ 280568 h 440496"/>
                <a:gd name="connsiteX1592" fmla="*/ 445442 w 595630"/>
                <a:gd name="connsiteY1592" fmla="*/ 279046 h 440496"/>
                <a:gd name="connsiteX1593" fmla="*/ 441428 w 595630"/>
                <a:gd name="connsiteY1593" fmla="*/ 278008 h 440496"/>
                <a:gd name="connsiteX1594" fmla="*/ 445650 w 595630"/>
                <a:gd name="connsiteY1594" fmla="*/ 276763 h 440496"/>
                <a:gd name="connsiteX1595" fmla="*/ 448903 w 595630"/>
                <a:gd name="connsiteY1595" fmla="*/ 277247 h 440496"/>
                <a:gd name="connsiteX1596" fmla="*/ 451810 w 595630"/>
                <a:gd name="connsiteY1596" fmla="*/ 279322 h 440496"/>
                <a:gd name="connsiteX1597" fmla="*/ 457762 w 595630"/>
                <a:gd name="connsiteY1597" fmla="*/ 286032 h 440496"/>
                <a:gd name="connsiteX1598" fmla="*/ 461222 w 595630"/>
                <a:gd name="connsiteY1598" fmla="*/ 289214 h 440496"/>
                <a:gd name="connsiteX1599" fmla="*/ 465237 w 595630"/>
                <a:gd name="connsiteY1599" fmla="*/ 291220 h 440496"/>
                <a:gd name="connsiteX1600" fmla="*/ 469735 w 595630"/>
                <a:gd name="connsiteY1600" fmla="*/ 290944 h 440496"/>
                <a:gd name="connsiteX1601" fmla="*/ 473196 w 595630"/>
                <a:gd name="connsiteY1601" fmla="*/ 288315 h 440496"/>
                <a:gd name="connsiteX1602" fmla="*/ 472781 w 595630"/>
                <a:gd name="connsiteY1602" fmla="*/ 285271 h 440496"/>
                <a:gd name="connsiteX1603" fmla="*/ 470220 w 595630"/>
                <a:gd name="connsiteY1603" fmla="*/ 282159 h 440496"/>
                <a:gd name="connsiteX1604" fmla="*/ 464614 w 595630"/>
                <a:gd name="connsiteY1604" fmla="*/ 276694 h 440496"/>
                <a:gd name="connsiteX1605" fmla="*/ 461984 w 595630"/>
                <a:gd name="connsiteY1605" fmla="*/ 273304 h 440496"/>
                <a:gd name="connsiteX1606" fmla="*/ 460046 w 595630"/>
                <a:gd name="connsiteY1606" fmla="*/ 269638 h 440496"/>
                <a:gd name="connsiteX1607" fmla="*/ 459631 w 595630"/>
                <a:gd name="connsiteY1607" fmla="*/ 266041 h 440496"/>
                <a:gd name="connsiteX1608" fmla="*/ 469043 w 595630"/>
                <a:gd name="connsiteY1608" fmla="*/ 272751 h 440496"/>
                <a:gd name="connsiteX1609" fmla="*/ 471604 w 595630"/>
                <a:gd name="connsiteY1609" fmla="*/ 273581 h 440496"/>
                <a:gd name="connsiteX1610" fmla="*/ 473957 w 595630"/>
                <a:gd name="connsiteY1610" fmla="*/ 272059 h 440496"/>
                <a:gd name="connsiteX1611" fmla="*/ 473403 w 595630"/>
                <a:gd name="connsiteY1611" fmla="*/ 268946 h 440496"/>
                <a:gd name="connsiteX1612" fmla="*/ 471881 w 595630"/>
                <a:gd name="connsiteY1612" fmla="*/ 265488 h 440496"/>
                <a:gd name="connsiteX1613" fmla="*/ 471258 w 595630"/>
                <a:gd name="connsiteY1613" fmla="*/ 262790 h 440496"/>
                <a:gd name="connsiteX1614" fmla="*/ 473749 w 595630"/>
                <a:gd name="connsiteY1614" fmla="*/ 263966 h 440496"/>
                <a:gd name="connsiteX1615" fmla="*/ 476587 w 595630"/>
                <a:gd name="connsiteY1615" fmla="*/ 264173 h 440496"/>
                <a:gd name="connsiteX1616" fmla="*/ 478248 w 595630"/>
                <a:gd name="connsiteY1616" fmla="*/ 263205 h 440496"/>
                <a:gd name="connsiteX1617" fmla="*/ 477279 w 595630"/>
                <a:gd name="connsiteY1617" fmla="*/ 260715 h 440496"/>
                <a:gd name="connsiteX1618" fmla="*/ 481086 w 595630"/>
                <a:gd name="connsiteY1618" fmla="*/ 262513 h 440496"/>
                <a:gd name="connsiteX1619" fmla="*/ 483854 w 595630"/>
                <a:gd name="connsiteY1619" fmla="*/ 266664 h 440496"/>
                <a:gd name="connsiteX1620" fmla="*/ 486277 w 595630"/>
                <a:gd name="connsiteY1620" fmla="*/ 271506 h 440496"/>
                <a:gd name="connsiteX1621" fmla="*/ 489045 w 595630"/>
                <a:gd name="connsiteY1621" fmla="*/ 275241 h 440496"/>
                <a:gd name="connsiteX1622" fmla="*/ 492852 w 595630"/>
                <a:gd name="connsiteY1622" fmla="*/ 278216 h 440496"/>
                <a:gd name="connsiteX1623" fmla="*/ 497004 w 595630"/>
                <a:gd name="connsiteY1623" fmla="*/ 280429 h 440496"/>
                <a:gd name="connsiteX1624" fmla="*/ 501088 w 595630"/>
                <a:gd name="connsiteY1624" fmla="*/ 280637 h 440496"/>
                <a:gd name="connsiteX1625" fmla="*/ 504825 w 595630"/>
                <a:gd name="connsiteY1625" fmla="*/ 277524 h 440496"/>
                <a:gd name="connsiteX1626" fmla="*/ 505517 w 595630"/>
                <a:gd name="connsiteY1626" fmla="*/ 277870 h 440496"/>
                <a:gd name="connsiteX1627" fmla="*/ 501918 w 595630"/>
                <a:gd name="connsiteY1627" fmla="*/ 282505 h 440496"/>
                <a:gd name="connsiteX1628" fmla="*/ 500880 w 595630"/>
                <a:gd name="connsiteY1628" fmla="*/ 285064 h 440496"/>
                <a:gd name="connsiteX1629" fmla="*/ 501642 w 595630"/>
                <a:gd name="connsiteY1629" fmla="*/ 287347 h 440496"/>
                <a:gd name="connsiteX1630" fmla="*/ 503856 w 595630"/>
                <a:gd name="connsiteY1630" fmla="*/ 288177 h 440496"/>
                <a:gd name="connsiteX1631" fmla="*/ 507040 w 595630"/>
                <a:gd name="connsiteY1631" fmla="*/ 288177 h 440496"/>
                <a:gd name="connsiteX1632" fmla="*/ 510293 w 595630"/>
                <a:gd name="connsiteY1632" fmla="*/ 287693 h 440496"/>
                <a:gd name="connsiteX1633" fmla="*/ 512715 w 595630"/>
                <a:gd name="connsiteY1633" fmla="*/ 287070 h 440496"/>
                <a:gd name="connsiteX1634" fmla="*/ 515484 w 595630"/>
                <a:gd name="connsiteY1634" fmla="*/ 285894 h 440496"/>
                <a:gd name="connsiteX1635" fmla="*/ 517837 w 595630"/>
                <a:gd name="connsiteY1635" fmla="*/ 284372 h 440496"/>
                <a:gd name="connsiteX1636" fmla="*/ 519913 w 595630"/>
                <a:gd name="connsiteY1636" fmla="*/ 282505 h 440496"/>
                <a:gd name="connsiteX1637" fmla="*/ 521782 w 595630"/>
                <a:gd name="connsiteY1637" fmla="*/ 280291 h 440496"/>
                <a:gd name="connsiteX1638" fmla="*/ 525381 w 595630"/>
                <a:gd name="connsiteY1638" fmla="*/ 275241 h 440496"/>
                <a:gd name="connsiteX1639" fmla="*/ 527665 w 595630"/>
                <a:gd name="connsiteY1639" fmla="*/ 273374 h 440496"/>
                <a:gd name="connsiteX1640" fmla="*/ 530572 w 595630"/>
                <a:gd name="connsiteY1640" fmla="*/ 273097 h 440496"/>
                <a:gd name="connsiteX1641" fmla="*/ 527388 w 595630"/>
                <a:gd name="connsiteY1641" fmla="*/ 276071 h 440496"/>
                <a:gd name="connsiteX1642" fmla="*/ 523651 w 595630"/>
                <a:gd name="connsiteY1642" fmla="*/ 283680 h 440496"/>
                <a:gd name="connsiteX1643" fmla="*/ 521159 w 595630"/>
                <a:gd name="connsiteY1643" fmla="*/ 286932 h 440496"/>
                <a:gd name="connsiteX1644" fmla="*/ 514030 w 595630"/>
                <a:gd name="connsiteY1644" fmla="*/ 291843 h 440496"/>
                <a:gd name="connsiteX1645" fmla="*/ 511677 w 595630"/>
                <a:gd name="connsiteY1645" fmla="*/ 294956 h 440496"/>
                <a:gd name="connsiteX1646" fmla="*/ 511400 w 595630"/>
                <a:gd name="connsiteY1646" fmla="*/ 299452 h 440496"/>
                <a:gd name="connsiteX1647" fmla="*/ 512438 w 595630"/>
                <a:gd name="connsiteY1647" fmla="*/ 302426 h 440496"/>
                <a:gd name="connsiteX1648" fmla="*/ 519429 w 595630"/>
                <a:gd name="connsiteY1648" fmla="*/ 315915 h 440496"/>
                <a:gd name="connsiteX1649" fmla="*/ 522197 w 595630"/>
                <a:gd name="connsiteY1649" fmla="*/ 319789 h 440496"/>
                <a:gd name="connsiteX1650" fmla="*/ 525243 w 595630"/>
                <a:gd name="connsiteY1650" fmla="*/ 323455 h 440496"/>
                <a:gd name="connsiteX1651" fmla="*/ 528357 w 595630"/>
                <a:gd name="connsiteY1651" fmla="*/ 326430 h 440496"/>
                <a:gd name="connsiteX1652" fmla="*/ 530572 w 595630"/>
                <a:gd name="connsiteY1652" fmla="*/ 319927 h 440496"/>
                <a:gd name="connsiteX1653" fmla="*/ 532095 w 595630"/>
                <a:gd name="connsiteY1653" fmla="*/ 316884 h 440496"/>
                <a:gd name="connsiteX1654" fmla="*/ 534240 w 595630"/>
                <a:gd name="connsiteY1654" fmla="*/ 314324 h 440496"/>
                <a:gd name="connsiteX1655" fmla="*/ 533133 w 595630"/>
                <a:gd name="connsiteY1655" fmla="*/ 318475 h 440496"/>
                <a:gd name="connsiteX1656" fmla="*/ 532925 w 595630"/>
                <a:gd name="connsiteY1656" fmla="*/ 322003 h 440496"/>
                <a:gd name="connsiteX1657" fmla="*/ 533963 w 595630"/>
                <a:gd name="connsiteY1657" fmla="*/ 325254 h 440496"/>
                <a:gd name="connsiteX1658" fmla="*/ 536593 w 595630"/>
                <a:gd name="connsiteY1658" fmla="*/ 328436 h 440496"/>
                <a:gd name="connsiteX1659" fmla="*/ 539500 w 595630"/>
                <a:gd name="connsiteY1659" fmla="*/ 325876 h 440496"/>
                <a:gd name="connsiteX1660" fmla="*/ 542615 w 595630"/>
                <a:gd name="connsiteY1660" fmla="*/ 327813 h 440496"/>
                <a:gd name="connsiteX1661" fmla="*/ 547875 w 595630"/>
                <a:gd name="connsiteY1661" fmla="*/ 334177 h 440496"/>
                <a:gd name="connsiteX1662" fmla="*/ 550297 w 595630"/>
                <a:gd name="connsiteY1662" fmla="*/ 330027 h 440496"/>
                <a:gd name="connsiteX1663" fmla="*/ 551820 w 595630"/>
                <a:gd name="connsiteY1663" fmla="*/ 325876 h 440496"/>
                <a:gd name="connsiteX1664" fmla="*/ 552650 w 595630"/>
                <a:gd name="connsiteY1664" fmla="*/ 321587 h 440496"/>
                <a:gd name="connsiteX1665" fmla="*/ 553411 w 595630"/>
                <a:gd name="connsiteY1665" fmla="*/ 308790 h 440496"/>
                <a:gd name="connsiteX1666" fmla="*/ 553135 w 595630"/>
                <a:gd name="connsiteY1666" fmla="*/ 306577 h 440496"/>
                <a:gd name="connsiteX1667" fmla="*/ 552027 w 595630"/>
                <a:gd name="connsiteY1667" fmla="*/ 305055 h 440496"/>
                <a:gd name="connsiteX1668" fmla="*/ 550435 w 595630"/>
                <a:gd name="connsiteY1668" fmla="*/ 304294 h 440496"/>
                <a:gd name="connsiteX1669" fmla="*/ 548636 w 595630"/>
                <a:gd name="connsiteY1669" fmla="*/ 303672 h 440496"/>
                <a:gd name="connsiteX1670" fmla="*/ 546906 w 595630"/>
                <a:gd name="connsiteY1670" fmla="*/ 302426 h 440496"/>
                <a:gd name="connsiteX1671" fmla="*/ 550159 w 595630"/>
                <a:gd name="connsiteY1671" fmla="*/ 301112 h 440496"/>
                <a:gd name="connsiteX1672" fmla="*/ 551404 w 595630"/>
                <a:gd name="connsiteY1672" fmla="*/ 299729 h 440496"/>
                <a:gd name="connsiteX1673" fmla="*/ 551404 w 595630"/>
                <a:gd name="connsiteY1673" fmla="*/ 297654 h 440496"/>
                <a:gd name="connsiteX1674" fmla="*/ 550920 w 595630"/>
                <a:gd name="connsiteY1674" fmla="*/ 294333 h 440496"/>
                <a:gd name="connsiteX1675" fmla="*/ 553827 w 595630"/>
                <a:gd name="connsiteY1675" fmla="*/ 299314 h 440496"/>
                <a:gd name="connsiteX1676" fmla="*/ 555488 w 595630"/>
                <a:gd name="connsiteY1676" fmla="*/ 301665 h 440496"/>
                <a:gd name="connsiteX1677" fmla="*/ 557564 w 595630"/>
                <a:gd name="connsiteY1677" fmla="*/ 303395 h 440496"/>
                <a:gd name="connsiteX1678" fmla="*/ 559640 w 595630"/>
                <a:gd name="connsiteY1678" fmla="*/ 304087 h 440496"/>
                <a:gd name="connsiteX1679" fmla="*/ 562616 w 595630"/>
                <a:gd name="connsiteY1679" fmla="*/ 304502 h 440496"/>
                <a:gd name="connsiteX1680" fmla="*/ 565523 w 595630"/>
                <a:gd name="connsiteY1680" fmla="*/ 304502 h 440496"/>
                <a:gd name="connsiteX1681" fmla="*/ 567531 w 595630"/>
                <a:gd name="connsiteY1681" fmla="*/ 303879 h 440496"/>
                <a:gd name="connsiteX1682" fmla="*/ 573206 w 595630"/>
                <a:gd name="connsiteY1682" fmla="*/ 294748 h 440496"/>
                <a:gd name="connsiteX1683" fmla="*/ 573067 w 595630"/>
                <a:gd name="connsiteY1683" fmla="*/ 292396 h 440496"/>
                <a:gd name="connsiteX1684" fmla="*/ 571822 w 595630"/>
                <a:gd name="connsiteY1684" fmla="*/ 290113 h 440496"/>
                <a:gd name="connsiteX1685" fmla="*/ 570091 w 595630"/>
                <a:gd name="connsiteY1685" fmla="*/ 288108 h 440496"/>
                <a:gd name="connsiteX1686" fmla="*/ 568223 w 595630"/>
                <a:gd name="connsiteY1686" fmla="*/ 286724 h 440496"/>
                <a:gd name="connsiteX1687" fmla="*/ 571129 w 595630"/>
                <a:gd name="connsiteY1687" fmla="*/ 286309 h 440496"/>
                <a:gd name="connsiteX1688" fmla="*/ 577843 w 595630"/>
                <a:gd name="connsiteY1688" fmla="*/ 286724 h 440496"/>
                <a:gd name="connsiteX1689" fmla="*/ 581304 w 595630"/>
                <a:gd name="connsiteY1689" fmla="*/ 285894 h 440496"/>
                <a:gd name="connsiteX1690" fmla="*/ 579158 w 595630"/>
                <a:gd name="connsiteY1690" fmla="*/ 283265 h 440496"/>
                <a:gd name="connsiteX1691" fmla="*/ 573067 w 595630"/>
                <a:gd name="connsiteY1691" fmla="*/ 279668 h 440496"/>
                <a:gd name="connsiteX1692" fmla="*/ 571060 w 595630"/>
                <a:gd name="connsiteY1692" fmla="*/ 277524 h 440496"/>
                <a:gd name="connsiteX1693" fmla="*/ 570784 w 595630"/>
                <a:gd name="connsiteY1693" fmla="*/ 275518 h 440496"/>
                <a:gd name="connsiteX1694" fmla="*/ 571406 w 595630"/>
                <a:gd name="connsiteY1694" fmla="*/ 274204 h 440496"/>
                <a:gd name="connsiteX1695" fmla="*/ 571406 w 595630"/>
                <a:gd name="connsiteY1695" fmla="*/ 272474 h 440496"/>
                <a:gd name="connsiteX1696" fmla="*/ 569676 w 595630"/>
                <a:gd name="connsiteY1696" fmla="*/ 269500 h 440496"/>
                <a:gd name="connsiteX1697" fmla="*/ 574036 w 595630"/>
                <a:gd name="connsiteY1697" fmla="*/ 269500 h 440496"/>
                <a:gd name="connsiteX1698" fmla="*/ 577981 w 595630"/>
                <a:gd name="connsiteY1698" fmla="*/ 271437 h 440496"/>
                <a:gd name="connsiteX1699" fmla="*/ 582065 w 595630"/>
                <a:gd name="connsiteY1699" fmla="*/ 273028 h 440496"/>
                <a:gd name="connsiteX1700" fmla="*/ 586979 w 595630"/>
                <a:gd name="connsiteY1700" fmla="*/ 272059 h 440496"/>
                <a:gd name="connsiteX1701" fmla="*/ 589747 w 595630"/>
                <a:gd name="connsiteY1701" fmla="*/ 268670 h 440496"/>
                <a:gd name="connsiteX1702" fmla="*/ 587325 w 595630"/>
                <a:gd name="connsiteY1702" fmla="*/ 265419 h 440496"/>
                <a:gd name="connsiteX1703" fmla="*/ 578535 w 595630"/>
                <a:gd name="connsiteY1703" fmla="*/ 259885 h 440496"/>
                <a:gd name="connsiteX1704" fmla="*/ 583172 w 595630"/>
                <a:gd name="connsiteY1704" fmla="*/ 259539 h 440496"/>
                <a:gd name="connsiteX1705" fmla="*/ 588640 w 595630"/>
                <a:gd name="connsiteY1705" fmla="*/ 261476 h 440496"/>
                <a:gd name="connsiteX1706" fmla="*/ 593346 w 595630"/>
                <a:gd name="connsiteY1706" fmla="*/ 262583 h 440496"/>
                <a:gd name="connsiteX1707" fmla="*/ 595630 w 595630"/>
                <a:gd name="connsiteY1707" fmla="*/ 259677 h 440496"/>
                <a:gd name="connsiteX1708" fmla="*/ 593208 w 595630"/>
                <a:gd name="connsiteY1708" fmla="*/ 256633 h 440496"/>
                <a:gd name="connsiteX1709" fmla="*/ 584764 w 595630"/>
                <a:gd name="connsiteY1709" fmla="*/ 248679 h 440496"/>
                <a:gd name="connsiteX1710" fmla="*/ 582134 w 595630"/>
                <a:gd name="connsiteY1710" fmla="*/ 245773 h 440496"/>
                <a:gd name="connsiteX1711" fmla="*/ 580473 w 595630"/>
                <a:gd name="connsiteY1711" fmla="*/ 244597 h 440496"/>
                <a:gd name="connsiteX1712" fmla="*/ 578535 w 595630"/>
                <a:gd name="connsiteY1712" fmla="*/ 244321 h 440496"/>
                <a:gd name="connsiteX1713" fmla="*/ 577082 w 595630"/>
                <a:gd name="connsiteY1713" fmla="*/ 245220 h 440496"/>
                <a:gd name="connsiteX1714" fmla="*/ 574313 w 595630"/>
                <a:gd name="connsiteY1714" fmla="*/ 248609 h 440496"/>
                <a:gd name="connsiteX1715" fmla="*/ 572860 w 595630"/>
                <a:gd name="connsiteY1715" fmla="*/ 249647 h 440496"/>
                <a:gd name="connsiteX1716" fmla="*/ 569884 w 595630"/>
                <a:gd name="connsiteY1716" fmla="*/ 249647 h 440496"/>
                <a:gd name="connsiteX1717" fmla="*/ 563724 w 595630"/>
                <a:gd name="connsiteY1717" fmla="*/ 248264 h 440496"/>
                <a:gd name="connsiteX1718" fmla="*/ 560609 w 595630"/>
                <a:gd name="connsiteY1718" fmla="*/ 248125 h 440496"/>
                <a:gd name="connsiteX1719" fmla="*/ 556872 w 595630"/>
                <a:gd name="connsiteY1719" fmla="*/ 249163 h 440496"/>
                <a:gd name="connsiteX1720" fmla="*/ 549397 w 595630"/>
                <a:gd name="connsiteY1720" fmla="*/ 252276 h 440496"/>
                <a:gd name="connsiteX1721" fmla="*/ 545729 w 595630"/>
                <a:gd name="connsiteY1721" fmla="*/ 252898 h 440496"/>
                <a:gd name="connsiteX1722" fmla="*/ 552512 w 595630"/>
                <a:gd name="connsiteY1722" fmla="*/ 247779 h 440496"/>
                <a:gd name="connsiteX1723" fmla="*/ 554381 w 595630"/>
                <a:gd name="connsiteY1723" fmla="*/ 245773 h 440496"/>
                <a:gd name="connsiteX1724" fmla="*/ 555557 w 595630"/>
                <a:gd name="connsiteY1724" fmla="*/ 243560 h 440496"/>
                <a:gd name="connsiteX1725" fmla="*/ 556387 w 595630"/>
                <a:gd name="connsiteY1725" fmla="*/ 241277 h 440496"/>
                <a:gd name="connsiteX1726" fmla="*/ 557495 w 595630"/>
                <a:gd name="connsiteY1726" fmla="*/ 239133 h 440496"/>
                <a:gd name="connsiteX1727" fmla="*/ 559433 w 595630"/>
                <a:gd name="connsiteY1727" fmla="*/ 237403 h 440496"/>
                <a:gd name="connsiteX1728" fmla="*/ 554865 w 595630"/>
                <a:gd name="connsiteY1728" fmla="*/ 234498 h 440496"/>
                <a:gd name="connsiteX1729" fmla="*/ 552512 w 595630"/>
                <a:gd name="connsiteY1729" fmla="*/ 233460 h 440496"/>
                <a:gd name="connsiteX1730" fmla="*/ 549813 w 595630"/>
                <a:gd name="connsiteY1730" fmla="*/ 232976 h 440496"/>
                <a:gd name="connsiteX1731" fmla="*/ 548013 w 595630"/>
                <a:gd name="connsiteY1731" fmla="*/ 232838 h 440496"/>
                <a:gd name="connsiteX1732" fmla="*/ 547321 w 595630"/>
                <a:gd name="connsiteY1732" fmla="*/ 232976 h 440496"/>
                <a:gd name="connsiteX1733" fmla="*/ 546213 w 595630"/>
                <a:gd name="connsiteY1733" fmla="*/ 233391 h 440496"/>
                <a:gd name="connsiteX1734" fmla="*/ 545175 w 595630"/>
                <a:gd name="connsiteY1734" fmla="*/ 234083 h 440496"/>
                <a:gd name="connsiteX1735" fmla="*/ 542891 w 595630"/>
                <a:gd name="connsiteY1735" fmla="*/ 236366 h 440496"/>
                <a:gd name="connsiteX1736" fmla="*/ 538462 w 595630"/>
                <a:gd name="connsiteY1736" fmla="*/ 237057 h 440496"/>
                <a:gd name="connsiteX1737" fmla="*/ 533479 w 595630"/>
                <a:gd name="connsiteY1737" fmla="*/ 236504 h 440496"/>
                <a:gd name="connsiteX1738" fmla="*/ 528703 w 595630"/>
                <a:gd name="connsiteY1738" fmla="*/ 235121 h 440496"/>
                <a:gd name="connsiteX1739" fmla="*/ 524966 w 595630"/>
                <a:gd name="connsiteY1739" fmla="*/ 233184 h 440496"/>
                <a:gd name="connsiteX1740" fmla="*/ 528426 w 595630"/>
                <a:gd name="connsiteY1740" fmla="*/ 232907 h 440496"/>
                <a:gd name="connsiteX1741" fmla="*/ 539362 w 595630"/>
                <a:gd name="connsiteY1741" fmla="*/ 233322 h 440496"/>
                <a:gd name="connsiteX1742" fmla="*/ 538531 w 595630"/>
                <a:gd name="connsiteY1742" fmla="*/ 230140 h 440496"/>
                <a:gd name="connsiteX1743" fmla="*/ 538531 w 595630"/>
                <a:gd name="connsiteY1743" fmla="*/ 228342 h 440496"/>
                <a:gd name="connsiteX1744" fmla="*/ 539777 w 595630"/>
                <a:gd name="connsiteY1744" fmla="*/ 227027 h 440496"/>
                <a:gd name="connsiteX1745" fmla="*/ 542615 w 595630"/>
                <a:gd name="connsiteY1745" fmla="*/ 225505 h 440496"/>
                <a:gd name="connsiteX1746" fmla="*/ 540538 w 595630"/>
                <a:gd name="connsiteY1746" fmla="*/ 223707 h 440496"/>
                <a:gd name="connsiteX1747" fmla="*/ 538877 w 595630"/>
                <a:gd name="connsiteY1747" fmla="*/ 223154 h 440496"/>
                <a:gd name="connsiteX1748" fmla="*/ 537216 w 595630"/>
                <a:gd name="connsiteY1748" fmla="*/ 223015 h 440496"/>
                <a:gd name="connsiteX1749" fmla="*/ 535140 w 595630"/>
                <a:gd name="connsiteY1749" fmla="*/ 222531 h 440496"/>
                <a:gd name="connsiteX1750" fmla="*/ 532786 w 595630"/>
                <a:gd name="connsiteY1750" fmla="*/ 221009 h 440496"/>
                <a:gd name="connsiteX1751" fmla="*/ 528634 w 595630"/>
                <a:gd name="connsiteY1751" fmla="*/ 217136 h 440496"/>
                <a:gd name="connsiteX1752" fmla="*/ 526004 w 595630"/>
                <a:gd name="connsiteY1752" fmla="*/ 216167 h 440496"/>
                <a:gd name="connsiteX1753" fmla="*/ 524135 w 595630"/>
                <a:gd name="connsiteY1753" fmla="*/ 216651 h 440496"/>
                <a:gd name="connsiteX1754" fmla="*/ 521921 w 595630"/>
                <a:gd name="connsiteY1754" fmla="*/ 217758 h 440496"/>
                <a:gd name="connsiteX1755" fmla="*/ 519706 w 595630"/>
                <a:gd name="connsiteY1755" fmla="*/ 218312 h 440496"/>
                <a:gd name="connsiteX1756" fmla="*/ 517768 w 595630"/>
                <a:gd name="connsiteY1756" fmla="*/ 217205 h 440496"/>
                <a:gd name="connsiteX1757" fmla="*/ 517560 w 595630"/>
                <a:gd name="connsiteY1757" fmla="*/ 215406 h 440496"/>
                <a:gd name="connsiteX1758" fmla="*/ 518806 w 595630"/>
                <a:gd name="connsiteY1758" fmla="*/ 213677 h 440496"/>
                <a:gd name="connsiteX1759" fmla="*/ 522197 w 595630"/>
                <a:gd name="connsiteY1759" fmla="*/ 211048 h 440496"/>
                <a:gd name="connsiteX1760" fmla="*/ 519913 w 595630"/>
                <a:gd name="connsiteY1760" fmla="*/ 209596 h 440496"/>
                <a:gd name="connsiteX1761" fmla="*/ 517283 w 595630"/>
                <a:gd name="connsiteY1761" fmla="*/ 209803 h 440496"/>
                <a:gd name="connsiteX1762" fmla="*/ 514723 w 595630"/>
                <a:gd name="connsiteY1762" fmla="*/ 211048 h 440496"/>
                <a:gd name="connsiteX1763" fmla="*/ 512508 w 595630"/>
                <a:gd name="connsiteY1763" fmla="*/ 212639 h 440496"/>
                <a:gd name="connsiteX1764" fmla="*/ 510570 w 595630"/>
                <a:gd name="connsiteY1764" fmla="*/ 214784 h 440496"/>
                <a:gd name="connsiteX1765" fmla="*/ 509947 w 595630"/>
                <a:gd name="connsiteY1765" fmla="*/ 216790 h 440496"/>
                <a:gd name="connsiteX1766" fmla="*/ 510362 w 595630"/>
                <a:gd name="connsiteY1766" fmla="*/ 221632 h 440496"/>
                <a:gd name="connsiteX1767" fmla="*/ 508494 w 595630"/>
                <a:gd name="connsiteY1767" fmla="*/ 218796 h 440496"/>
                <a:gd name="connsiteX1768" fmla="*/ 508217 w 595630"/>
                <a:gd name="connsiteY1768" fmla="*/ 215821 h 440496"/>
                <a:gd name="connsiteX1769" fmla="*/ 508217 w 595630"/>
                <a:gd name="connsiteY1769" fmla="*/ 213193 h 440496"/>
                <a:gd name="connsiteX1770" fmla="*/ 507109 w 595630"/>
                <a:gd name="connsiteY1770" fmla="*/ 211325 h 440496"/>
                <a:gd name="connsiteX1771" fmla="*/ 504133 w 595630"/>
                <a:gd name="connsiteY1771" fmla="*/ 211325 h 440496"/>
                <a:gd name="connsiteX1772" fmla="*/ 500742 w 595630"/>
                <a:gd name="connsiteY1772" fmla="*/ 212293 h 440496"/>
                <a:gd name="connsiteX1773" fmla="*/ 498527 w 595630"/>
                <a:gd name="connsiteY1773" fmla="*/ 212086 h 440496"/>
                <a:gd name="connsiteX1774" fmla="*/ 499081 w 595630"/>
                <a:gd name="connsiteY1774" fmla="*/ 208351 h 440496"/>
                <a:gd name="connsiteX1775" fmla="*/ 495966 w 595630"/>
                <a:gd name="connsiteY1775" fmla="*/ 210287 h 440496"/>
                <a:gd name="connsiteX1776" fmla="*/ 492990 w 595630"/>
                <a:gd name="connsiteY1776" fmla="*/ 213331 h 440496"/>
                <a:gd name="connsiteX1777" fmla="*/ 490014 w 595630"/>
                <a:gd name="connsiteY1777" fmla="*/ 215683 h 440496"/>
                <a:gd name="connsiteX1778" fmla="*/ 486900 w 595630"/>
                <a:gd name="connsiteY1778" fmla="*/ 215544 h 440496"/>
                <a:gd name="connsiteX1779" fmla="*/ 489806 w 595630"/>
                <a:gd name="connsiteY1779" fmla="*/ 212778 h 440496"/>
                <a:gd name="connsiteX1780" fmla="*/ 491537 w 595630"/>
                <a:gd name="connsiteY1780" fmla="*/ 209388 h 440496"/>
                <a:gd name="connsiteX1781" fmla="*/ 493405 w 595630"/>
                <a:gd name="connsiteY1781" fmla="*/ 201502 h 440496"/>
                <a:gd name="connsiteX1782" fmla="*/ 489114 w 595630"/>
                <a:gd name="connsiteY1782" fmla="*/ 201917 h 440496"/>
                <a:gd name="connsiteX1783" fmla="*/ 486900 w 595630"/>
                <a:gd name="connsiteY1783" fmla="*/ 202402 h 440496"/>
                <a:gd name="connsiteX1784" fmla="*/ 485239 w 595630"/>
                <a:gd name="connsiteY1784" fmla="*/ 203439 h 440496"/>
                <a:gd name="connsiteX1785" fmla="*/ 484754 w 595630"/>
                <a:gd name="connsiteY1785" fmla="*/ 204753 h 440496"/>
                <a:gd name="connsiteX1786" fmla="*/ 484754 w 595630"/>
                <a:gd name="connsiteY1786" fmla="*/ 206344 h 440496"/>
                <a:gd name="connsiteX1787" fmla="*/ 484616 w 595630"/>
                <a:gd name="connsiteY1787" fmla="*/ 208074 h 440496"/>
                <a:gd name="connsiteX1788" fmla="*/ 483578 w 595630"/>
                <a:gd name="connsiteY1788" fmla="*/ 209596 h 440496"/>
                <a:gd name="connsiteX1789" fmla="*/ 483301 w 595630"/>
                <a:gd name="connsiteY1789" fmla="*/ 207313 h 440496"/>
                <a:gd name="connsiteX1790" fmla="*/ 482124 w 595630"/>
                <a:gd name="connsiteY1790" fmla="*/ 206829 h 440496"/>
                <a:gd name="connsiteX1791" fmla="*/ 480463 w 595630"/>
                <a:gd name="connsiteY1791" fmla="*/ 207382 h 440496"/>
                <a:gd name="connsiteX1792" fmla="*/ 478525 w 595630"/>
                <a:gd name="connsiteY1792" fmla="*/ 208420 h 440496"/>
                <a:gd name="connsiteX1793" fmla="*/ 479563 w 595630"/>
                <a:gd name="connsiteY1793" fmla="*/ 205929 h 440496"/>
                <a:gd name="connsiteX1794" fmla="*/ 479563 w 595630"/>
                <a:gd name="connsiteY1794" fmla="*/ 204615 h 440496"/>
                <a:gd name="connsiteX1795" fmla="*/ 478248 w 595630"/>
                <a:gd name="connsiteY1795" fmla="*/ 201502 h 440496"/>
                <a:gd name="connsiteX1796" fmla="*/ 477556 w 595630"/>
                <a:gd name="connsiteY1796" fmla="*/ 200465 h 440496"/>
                <a:gd name="connsiteX1797" fmla="*/ 476864 w 595630"/>
                <a:gd name="connsiteY1797" fmla="*/ 200050 h 440496"/>
                <a:gd name="connsiteX1798" fmla="*/ 476587 w 595630"/>
                <a:gd name="connsiteY1798" fmla="*/ 199565 h 440496"/>
                <a:gd name="connsiteX1799" fmla="*/ 477349 w 595630"/>
                <a:gd name="connsiteY1799" fmla="*/ 198320 h 440496"/>
                <a:gd name="connsiteX1800" fmla="*/ 478317 w 595630"/>
                <a:gd name="connsiteY1800" fmla="*/ 197767 h 440496"/>
                <a:gd name="connsiteX1801" fmla="*/ 481570 w 595630"/>
                <a:gd name="connsiteY1801" fmla="*/ 196729 h 440496"/>
                <a:gd name="connsiteX1802" fmla="*/ 482885 w 595630"/>
                <a:gd name="connsiteY1802" fmla="*/ 196245 h 440496"/>
                <a:gd name="connsiteX1803" fmla="*/ 479840 w 595630"/>
                <a:gd name="connsiteY1803" fmla="*/ 195415 h 440496"/>
                <a:gd name="connsiteX1804" fmla="*/ 472919 w 595630"/>
                <a:gd name="connsiteY1804" fmla="*/ 195207 h 440496"/>
                <a:gd name="connsiteX1805" fmla="*/ 469597 w 595630"/>
                <a:gd name="connsiteY1805" fmla="*/ 194862 h 440496"/>
                <a:gd name="connsiteX1806" fmla="*/ 464060 w 595630"/>
                <a:gd name="connsiteY1806" fmla="*/ 193340 h 440496"/>
                <a:gd name="connsiteX1807" fmla="*/ 462191 w 595630"/>
                <a:gd name="connsiteY1807" fmla="*/ 193063 h 440496"/>
                <a:gd name="connsiteX1808" fmla="*/ 460253 w 595630"/>
                <a:gd name="connsiteY1808" fmla="*/ 193271 h 440496"/>
                <a:gd name="connsiteX1809" fmla="*/ 458662 w 595630"/>
                <a:gd name="connsiteY1809" fmla="*/ 193617 h 440496"/>
                <a:gd name="connsiteX1810" fmla="*/ 457070 w 595630"/>
                <a:gd name="connsiteY1810" fmla="*/ 193617 h 440496"/>
                <a:gd name="connsiteX1811" fmla="*/ 455132 w 595630"/>
                <a:gd name="connsiteY1811" fmla="*/ 192856 h 440496"/>
                <a:gd name="connsiteX1812" fmla="*/ 453886 w 595630"/>
                <a:gd name="connsiteY1812" fmla="*/ 191680 h 440496"/>
                <a:gd name="connsiteX1813" fmla="*/ 452640 w 595630"/>
                <a:gd name="connsiteY1813" fmla="*/ 189397 h 440496"/>
                <a:gd name="connsiteX1814" fmla="*/ 451533 w 595630"/>
                <a:gd name="connsiteY1814" fmla="*/ 188359 h 440496"/>
                <a:gd name="connsiteX1815" fmla="*/ 449941 w 595630"/>
                <a:gd name="connsiteY1815" fmla="*/ 187737 h 440496"/>
                <a:gd name="connsiteX1816" fmla="*/ 448211 w 595630"/>
                <a:gd name="connsiteY1816" fmla="*/ 187391 h 440496"/>
                <a:gd name="connsiteX1817" fmla="*/ 436376 w 595630"/>
                <a:gd name="connsiteY1817" fmla="*/ 186146 h 440496"/>
                <a:gd name="connsiteX1818" fmla="*/ 432361 w 595630"/>
                <a:gd name="connsiteY1818" fmla="*/ 185177 h 440496"/>
                <a:gd name="connsiteX1819" fmla="*/ 428347 w 595630"/>
                <a:gd name="connsiteY1819" fmla="*/ 183586 h 440496"/>
                <a:gd name="connsiteX1820" fmla="*/ 432430 w 595630"/>
                <a:gd name="connsiteY1820" fmla="*/ 183448 h 440496"/>
                <a:gd name="connsiteX1821" fmla="*/ 440874 w 595630"/>
                <a:gd name="connsiteY1821" fmla="*/ 184209 h 440496"/>
                <a:gd name="connsiteX1822" fmla="*/ 444958 w 595630"/>
                <a:gd name="connsiteY1822" fmla="*/ 184209 h 440496"/>
                <a:gd name="connsiteX1823" fmla="*/ 448418 w 595630"/>
                <a:gd name="connsiteY1823" fmla="*/ 184624 h 440496"/>
                <a:gd name="connsiteX1824" fmla="*/ 456239 w 595630"/>
                <a:gd name="connsiteY1824" fmla="*/ 185938 h 440496"/>
                <a:gd name="connsiteX1825" fmla="*/ 459146 w 595630"/>
                <a:gd name="connsiteY1825" fmla="*/ 185385 h 440496"/>
                <a:gd name="connsiteX1826" fmla="*/ 462053 w 595630"/>
                <a:gd name="connsiteY1826" fmla="*/ 181857 h 440496"/>
                <a:gd name="connsiteX1827" fmla="*/ 460392 w 595630"/>
                <a:gd name="connsiteY1827" fmla="*/ 178952 h 440496"/>
                <a:gd name="connsiteX1828" fmla="*/ 456516 w 595630"/>
                <a:gd name="connsiteY1828" fmla="*/ 176876 h 440496"/>
                <a:gd name="connsiteX1829" fmla="*/ 452779 w 595630"/>
                <a:gd name="connsiteY1829" fmla="*/ 175701 h 440496"/>
                <a:gd name="connsiteX1830" fmla="*/ 448142 w 595630"/>
                <a:gd name="connsiteY1830" fmla="*/ 175562 h 440496"/>
                <a:gd name="connsiteX1831" fmla="*/ 438798 w 595630"/>
                <a:gd name="connsiteY1831" fmla="*/ 177292 h 440496"/>
                <a:gd name="connsiteX1832" fmla="*/ 434645 w 595630"/>
                <a:gd name="connsiteY1832" fmla="*/ 176876 h 440496"/>
                <a:gd name="connsiteX1833" fmla="*/ 441428 w 595630"/>
                <a:gd name="connsiteY1833" fmla="*/ 174801 h 440496"/>
                <a:gd name="connsiteX1834" fmla="*/ 448072 w 595630"/>
                <a:gd name="connsiteY1834" fmla="*/ 173487 h 440496"/>
                <a:gd name="connsiteX1835" fmla="*/ 454786 w 595630"/>
                <a:gd name="connsiteY1835" fmla="*/ 173141 h 440496"/>
                <a:gd name="connsiteX1836" fmla="*/ 474719 w 595630"/>
                <a:gd name="connsiteY1836" fmla="*/ 175355 h 440496"/>
                <a:gd name="connsiteX1837" fmla="*/ 481501 w 595630"/>
                <a:gd name="connsiteY1837" fmla="*/ 174663 h 440496"/>
                <a:gd name="connsiteX1838" fmla="*/ 483578 w 595630"/>
                <a:gd name="connsiteY1838" fmla="*/ 171550 h 440496"/>
                <a:gd name="connsiteX1839" fmla="*/ 479494 w 595630"/>
                <a:gd name="connsiteY1839" fmla="*/ 168092 h 440496"/>
                <a:gd name="connsiteX1840" fmla="*/ 472158 w 595630"/>
                <a:gd name="connsiteY1840" fmla="*/ 166708 h 440496"/>
                <a:gd name="connsiteX1841" fmla="*/ 459008 w 595630"/>
                <a:gd name="connsiteY1841" fmla="*/ 166570 h 440496"/>
                <a:gd name="connsiteX1842" fmla="*/ 455616 w 595630"/>
                <a:gd name="connsiteY1842" fmla="*/ 166155 h 440496"/>
                <a:gd name="connsiteX1843" fmla="*/ 449041 w 595630"/>
                <a:gd name="connsiteY1843" fmla="*/ 164287 h 440496"/>
                <a:gd name="connsiteX1844" fmla="*/ 445650 w 595630"/>
                <a:gd name="connsiteY1844" fmla="*/ 163664 h 440496"/>
                <a:gd name="connsiteX1845" fmla="*/ 441774 w 595630"/>
                <a:gd name="connsiteY1845" fmla="*/ 163664 h 440496"/>
                <a:gd name="connsiteX1846" fmla="*/ 434161 w 595630"/>
                <a:gd name="connsiteY1846" fmla="*/ 165117 h 440496"/>
                <a:gd name="connsiteX1847" fmla="*/ 430285 w 595630"/>
                <a:gd name="connsiteY1847" fmla="*/ 165394 h 440496"/>
                <a:gd name="connsiteX1848" fmla="*/ 434230 w 595630"/>
                <a:gd name="connsiteY1848" fmla="*/ 162904 h 440496"/>
                <a:gd name="connsiteX1849" fmla="*/ 440113 w 595630"/>
                <a:gd name="connsiteY1849" fmla="*/ 161797 h 440496"/>
                <a:gd name="connsiteX1850" fmla="*/ 446273 w 595630"/>
                <a:gd name="connsiteY1850" fmla="*/ 161174 h 440496"/>
                <a:gd name="connsiteX1851" fmla="*/ 451048 w 595630"/>
                <a:gd name="connsiteY1851" fmla="*/ 160344 h 440496"/>
                <a:gd name="connsiteX1852" fmla="*/ 455616 w 595630"/>
                <a:gd name="connsiteY1852" fmla="*/ 158891 h 440496"/>
                <a:gd name="connsiteX1853" fmla="*/ 457900 w 595630"/>
                <a:gd name="connsiteY1853" fmla="*/ 158476 h 440496"/>
                <a:gd name="connsiteX1854" fmla="*/ 460461 w 595630"/>
                <a:gd name="connsiteY1854" fmla="*/ 158338 h 440496"/>
                <a:gd name="connsiteX1855" fmla="*/ 469597 w 595630"/>
                <a:gd name="connsiteY1855" fmla="*/ 160206 h 440496"/>
                <a:gd name="connsiteX1856" fmla="*/ 472019 w 595630"/>
                <a:gd name="connsiteY1856" fmla="*/ 159722 h 440496"/>
                <a:gd name="connsiteX1857" fmla="*/ 473403 w 595630"/>
                <a:gd name="connsiteY1857" fmla="*/ 155502 h 440496"/>
                <a:gd name="connsiteX1858" fmla="*/ 470635 w 595630"/>
                <a:gd name="connsiteY1858" fmla="*/ 150037 h 440496"/>
                <a:gd name="connsiteX1859" fmla="*/ 466275 w 595630"/>
                <a:gd name="connsiteY1859" fmla="*/ 144849 h 440496"/>
                <a:gd name="connsiteX1860" fmla="*/ 461084 w 595630"/>
                <a:gd name="connsiteY1860" fmla="*/ 139869 h 440496"/>
                <a:gd name="connsiteX1861" fmla="*/ 458800 w 595630"/>
                <a:gd name="connsiteY1861" fmla="*/ 138209 h 440496"/>
                <a:gd name="connsiteX1862" fmla="*/ 456308 w 595630"/>
                <a:gd name="connsiteY1862" fmla="*/ 137102 h 440496"/>
                <a:gd name="connsiteX1863" fmla="*/ 453817 w 595630"/>
                <a:gd name="connsiteY1863" fmla="*/ 137102 h 440496"/>
                <a:gd name="connsiteX1864" fmla="*/ 451671 w 595630"/>
                <a:gd name="connsiteY1864" fmla="*/ 138485 h 440496"/>
                <a:gd name="connsiteX1865" fmla="*/ 450148 w 595630"/>
                <a:gd name="connsiteY1865" fmla="*/ 140630 h 440496"/>
                <a:gd name="connsiteX1866" fmla="*/ 450010 w 595630"/>
                <a:gd name="connsiteY1866" fmla="*/ 142843 h 440496"/>
                <a:gd name="connsiteX1867" fmla="*/ 451948 w 595630"/>
                <a:gd name="connsiteY1867" fmla="*/ 144365 h 440496"/>
                <a:gd name="connsiteX1868" fmla="*/ 450287 w 595630"/>
                <a:gd name="connsiteY1868" fmla="*/ 145748 h 440496"/>
                <a:gd name="connsiteX1869" fmla="*/ 448280 w 595630"/>
                <a:gd name="connsiteY1869" fmla="*/ 146578 h 440496"/>
                <a:gd name="connsiteX1870" fmla="*/ 446204 w 595630"/>
                <a:gd name="connsiteY1870" fmla="*/ 147270 h 440496"/>
                <a:gd name="connsiteX1871" fmla="*/ 444266 w 595630"/>
                <a:gd name="connsiteY1871" fmla="*/ 148239 h 440496"/>
                <a:gd name="connsiteX1872" fmla="*/ 440390 w 595630"/>
                <a:gd name="connsiteY1872" fmla="*/ 151351 h 440496"/>
                <a:gd name="connsiteX1873" fmla="*/ 438383 w 595630"/>
                <a:gd name="connsiteY1873" fmla="*/ 151628 h 440496"/>
                <a:gd name="connsiteX1874" fmla="*/ 435337 w 595630"/>
                <a:gd name="connsiteY1874" fmla="*/ 150314 h 440496"/>
                <a:gd name="connsiteX1875" fmla="*/ 439836 w 595630"/>
                <a:gd name="connsiteY1875" fmla="*/ 145679 h 440496"/>
                <a:gd name="connsiteX1876" fmla="*/ 440944 w 595630"/>
                <a:gd name="connsiteY1876" fmla="*/ 143258 h 440496"/>
                <a:gd name="connsiteX1877" fmla="*/ 439421 w 595630"/>
                <a:gd name="connsiteY1877" fmla="*/ 141252 h 440496"/>
                <a:gd name="connsiteX1878" fmla="*/ 435891 w 595630"/>
                <a:gd name="connsiteY1878" fmla="*/ 140768 h 440496"/>
                <a:gd name="connsiteX1879" fmla="*/ 431046 w 595630"/>
                <a:gd name="connsiteY1879" fmla="*/ 141390 h 440496"/>
                <a:gd name="connsiteX1880" fmla="*/ 426271 w 595630"/>
                <a:gd name="connsiteY1880" fmla="*/ 142636 h 440496"/>
                <a:gd name="connsiteX1881" fmla="*/ 422880 w 595630"/>
                <a:gd name="connsiteY1881" fmla="*/ 144019 h 440496"/>
                <a:gd name="connsiteX1882" fmla="*/ 421218 w 595630"/>
                <a:gd name="connsiteY1882" fmla="*/ 145333 h 440496"/>
                <a:gd name="connsiteX1883" fmla="*/ 419765 w 595630"/>
                <a:gd name="connsiteY1883" fmla="*/ 146717 h 440496"/>
                <a:gd name="connsiteX1884" fmla="*/ 418104 w 595630"/>
                <a:gd name="connsiteY1884" fmla="*/ 147755 h 440496"/>
                <a:gd name="connsiteX1885" fmla="*/ 415958 w 595630"/>
                <a:gd name="connsiteY1885" fmla="*/ 148031 h 440496"/>
                <a:gd name="connsiteX1886" fmla="*/ 413882 w 595630"/>
                <a:gd name="connsiteY1886" fmla="*/ 147409 h 440496"/>
                <a:gd name="connsiteX1887" fmla="*/ 414159 w 595630"/>
                <a:gd name="connsiteY1887" fmla="*/ 146371 h 440496"/>
                <a:gd name="connsiteX1888" fmla="*/ 415682 w 595630"/>
                <a:gd name="connsiteY1888" fmla="*/ 145195 h 440496"/>
                <a:gd name="connsiteX1889" fmla="*/ 421218 w 595630"/>
                <a:gd name="connsiteY1889" fmla="*/ 141875 h 440496"/>
                <a:gd name="connsiteX1890" fmla="*/ 425094 w 595630"/>
                <a:gd name="connsiteY1890" fmla="*/ 140145 h 440496"/>
                <a:gd name="connsiteX1891" fmla="*/ 429039 w 595630"/>
                <a:gd name="connsiteY1891" fmla="*/ 138831 h 440496"/>
                <a:gd name="connsiteX1892" fmla="*/ 436791 w 595630"/>
                <a:gd name="connsiteY1892" fmla="*/ 137240 h 440496"/>
                <a:gd name="connsiteX1893" fmla="*/ 440598 w 595630"/>
                <a:gd name="connsiteY1893" fmla="*/ 136133 h 440496"/>
                <a:gd name="connsiteX1894" fmla="*/ 444266 w 595630"/>
                <a:gd name="connsiteY1894" fmla="*/ 134612 h 440496"/>
                <a:gd name="connsiteX1895" fmla="*/ 447103 w 595630"/>
                <a:gd name="connsiteY1895" fmla="*/ 132606 h 440496"/>
                <a:gd name="connsiteX1896" fmla="*/ 448834 w 595630"/>
                <a:gd name="connsiteY1896" fmla="*/ 129424 h 440496"/>
                <a:gd name="connsiteX1897" fmla="*/ 447519 w 595630"/>
                <a:gd name="connsiteY1897" fmla="*/ 127002 h 440496"/>
                <a:gd name="connsiteX1898" fmla="*/ 444542 w 595630"/>
                <a:gd name="connsiteY1898" fmla="*/ 125273 h 440496"/>
                <a:gd name="connsiteX1899" fmla="*/ 436929 w 595630"/>
                <a:gd name="connsiteY1899" fmla="*/ 122506 h 440496"/>
                <a:gd name="connsiteX1900" fmla="*/ 428901 w 595630"/>
                <a:gd name="connsiteY1900" fmla="*/ 120293 h 440496"/>
                <a:gd name="connsiteX1901" fmla="*/ 417758 w 595630"/>
                <a:gd name="connsiteY1901" fmla="*/ 118079 h 440496"/>
                <a:gd name="connsiteX1902" fmla="*/ 414505 w 595630"/>
                <a:gd name="connsiteY1902" fmla="*/ 117802 h 440496"/>
                <a:gd name="connsiteX1903" fmla="*/ 410560 w 595630"/>
                <a:gd name="connsiteY1903" fmla="*/ 118494 h 440496"/>
                <a:gd name="connsiteX1904" fmla="*/ 406130 w 595630"/>
                <a:gd name="connsiteY1904" fmla="*/ 119878 h 440496"/>
                <a:gd name="connsiteX1905" fmla="*/ 401632 w 595630"/>
                <a:gd name="connsiteY1905" fmla="*/ 121814 h 440496"/>
                <a:gd name="connsiteX1906" fmla="*/ 397548 w 595630"/>
                <a:gd name="connsiteY1906" fmla="*/ 124305 h 440496"/>
                <a:gd name="connsiteX1907" fmla="*/ 394226 w 595630"/>
                <a:gd name="connsiteY1907" fmla="*/ 127487 h 440496"/>
                <a:gd name="connsiteX1908" fmla="*/ 391873 w 595630"/>
                <a:gd name="connsiteY1908" fmla="*/ 131637 h 440496"/>
                <a:gd name="connsiteX1909" fmla="*/ 388066 w 595630"/>
                <a:gd name="connsiteY1909" fmla="*/ 140768 h 440496"/>
                <a:gd name="connsiteX1910" fmla="*/ 385229 w 595630"/>
                <a:gd name="connsiteY1910" fmla="*/ 144365 h 440496"/>
                <a:gd name="connsiteX1911" fmla="*/ 387997 w 595630"/>
                <a:gd name="connsiteY1911" fmla="*/ 135787 h 440496"/>
                <a:gd name="connsiteX1912" fmla="*/ 388412 w 595630"/>
                <a:gd name="connsiteY1912" fmla="*/ 130945 h 440496"/>
                <a:gd name="connsiteX1913" fmla="*/ 386336 w 595630"/>
                <a:gd name="connsiteY1913" fmla="*/ 128179 h 440496"/>
                <a:gd name="connsiteX1914" fmla="*/ 383291 w 595630"/>
                <a:gd name="connsiteY1914" fmla="*/ 128870 h 440496"/>
                <a:gd name="connsiteX1915" fmla="*/ 381007 w 595630"/>
                <a:gd name="connsiteY1915" fmla="*/ 131637 h 440496"/>
                <a:gd name="connsiteX1916" fmla="*/ 378723 w 595630"/>
                <a:gd name="connsiteY1916" fmla="*/ 133782 h 440496"/>
                <a:gd name="connsiteX1917" fmla="*/ 375678 w 595630"/>
                <a:gd name="connsiteY1917" fmla="*/ 132536 h 440496"/>
                <a:gd name="connsiteX1918" fmla="*/ 377754 w 595630"/>
                <a:gd name="connsiteY1918" fmla="*/ 131360 h 440496"/>
                <a:gd name="connsiteX1919" fmla="*/ 381422 w 595630"/>
                <a:gd name="connsiteY1919" fmla="*/ 128317 h 440496"/>
                <a:gd name="connsiteX1920" fmla="*/ 383429 w 595630"/>
                <a:gd name="connsiteY1920" fmla="*/ 127002 h 440496"/>
                <a:gd name="connsiteX1921" fmla="*/ 385921 w 595630"/>
                <a:gd name="connsiteY1921" fmla="*/ 125965 h 440496"/>
                <a:gd name="connsiteX1922" fmla="*/ 391181 w 595630"/>
                <a:gd name="connsiteY1922" fmla="*/ 124581 h 440496"/>
                <a:gd name="connsiteX1923" fmla="*/ 393672 w 595630"/>
                <a:gd name="connsiteY1923" fmla="*/ 123475 h 440496"/>
                <a:gd name="connsiteX1924" fmla="*/ 397271 w 595630"/>
                <a:gd name="connsiteY1924" fmla="*/ 120431 h 440496"/>
                <a:gd name="connsiteX1925" fmla="*/ 400940 w 595630"/>
                <a:gd name="connsiteY1925" fmla="*/ 115727 h 440496"/>
                <a:gd name="connsiteX1926" fmla="*/ 402116 w 595630"/>
                <a:gd name="connsiteY1926" fmla="*/ 110954 h 440496"/>
                <a:gd name="connsiteX1927" fmla="*/ 398240 w 595630"/>
                <a:gd name="connsiteY1927" fmla="*/ 107772 h 440496"/>
                <a:gd name="connsiteX1928" fmla="*/ 395956 w 595630"/>
                <a:gd name="connsiteY1928" fmla="*/ 108049 h 440496"/>
                <a:gd name="connsiteX1929" fmla="*/ 393949 w 595630"/>
                <a:gd name="connsiteY1929" fmla="*/ 109432 h 440496"/>
                <a:gd name="connsiteX1930" fmla="*/ 392081 w 595630"/>
                <a:gd name="connsiteY1930" fmla="*/ 111162 h 440496"/>
                <a:gd name="connsiteX1931" fmla="*/ 390212 w 595630"/>
                <a:gd name="connsiteY1931" fmla="*/ 112338 h 440496"/>
                <a:gd name="connsiteX1932" fmla="*/ 387236 w 595630"/>
                <a:gd name="connsiteY1932" fmla="*/ 112545 h 440496"/>
                <a:gd name="connsiteX1933" fmla="*/ 384398 w 595630"/>
                <a:gd name="connsiteY1933" fmla="*/ 111715 h 440496"/>
                <a:gd name="connsiteX1934" fmla="*/ 381630 w 595630"/>
                <a:gd name="connsiteY1934" fmla="*/ 110608 h 440496"/>
                <a:gd name="connsiteX1935" fmla="*/ 378792 w 595630"/>
                <a:gd name="connsiteY1935" fmla="*/ 109986 h 440496"/>
                <a:gd name="connsiteX1936" fmla="*/ 376024 w 595630"/>
                <a:gd name="connsiteY1936" fmla="*/ 110263 h 440496"/>
                <a:gd name="connsiteX1937" fmla="*/ 373740 w 595630"/>
                <a:gd name="connsiteY1937" fmla="*/ 111231 h 440496"/>
                <a:gd name="connsiteX1938" fmla="*/ 371732 w 595630"/>
                <a:gd name="connsiteY1938" fmla="*/ 112684 h 440496"/>
                <a:gd name="connsiteX1939" fmla="*/ 367441 w 595630"/>
                <a:gd name="connsiteY1939" fmla="*/ 116419 h 440496"/>
                <a:gd name="connsiteX1940" fmla="*/ 365573 w 595630"/>
                <a:gd name="connsiteY1940" fmla="*/ 117387 h 440496"/>
                <a:gd name="connsiteX1941" fmla="*/ 363358 w 595630"/>
                <a:gd name="connsiteY1941" fmla="*/ 117733 h 440496"/>
                <a:gd name="connsiteX1942" fmla="*/ 360036 w 595630"/>
                <a:gd name="connsiteY1942" fmla="*/ 117733 h 440496"/>
                <a:gd name="connsiteX1943" fmla="*/ 372909 w 595630"/>
                <a:gd name="connsiteY1943" fmla="*/ 109709 h 440496"/>
                <a:gd name="connsiteX1944" fmla="*/ 375193 w 595630"/>
                <a:gd name="connsiteY1944" fmla="*/ 109017 h 440496"/>
                <a:gd name="connsiteX1945" fmla="*/ 381007 w 595630"/>
                <a:gd name="connsiteY1945" fmla="*/ 108533 h 440496"/>
                <a:gd name="connsiteX1946" fmla="*/ 383360 w 595630"/>
                <a:gd name="connsiteY1946" fmla="*/ 107772 h 440496"/>
                <a:gd name="connsiteX1947" fmla="*/ 386198 w 595630"/>
                <a:gd name="connsiteY1947" fmla="*/ 106250 h 440496"/>
                <a:gd name="connsiteX1948" fmla="*/ 388620 w 595630"/>
                <a:gd name="connsiteY1948" fmla="*/ 104244 h 440496"/>
                <a:gd name="connsiteX1949" fmla="*/ 389797 w 595630"/>
                <a:gd name="connsiteY1949" fmla="*/ 102031 h 440496"/>
                <a:gd name="connsiteX1950" fmla="*/ 389243 w 595630"/>
                <a:gd name="connsiteY1950" fmla="*/ 99679 h 440496"/>
                <a:gd name="connsiteX1951" fmla="*/ 387513 w 595630"/>
                <a:gd name="connsiteY1951" fmla="*/ 97535 h 440496"/>
                <a:gd name="connsiteX1952" fmla="*/ 385229 w 595630"/>
                <a:gd name="connsiteY1952" fmla="*/ 95736 h 440496"/>
                <a:gd name="connsiteX1953" fmla="*/ 383083 w 595630"/>
                <a:gd name="connsiteY1953" fmla="*/ 94422 h 440496"/>
                <a:gd name="connsiteX1954" fmla="*/ 377269 w 595630"/>
                <a:gd name="connsiteY1954" fmla="*/ 92070 h 440496"/>
                <a:gd name="connsiteX1955" fmla="*/ 356022 w 595630"/>
                <a:gd name="connsiteY1955" fmla="*/ 88404 h 440496"/>
                <a:gd name="connsiteX1956" fmla="*/ 353530 w 595630"/>
                <a:gd name="connsiteY1956" fmla="*/ 88265 h 440496"/>
                <a:gd name="connsiteX1957" fmla="*/ 351177 w 595630"/>
                <a:gd name="connsiteY1957" fmla="*/ 89165 h 440496"/>
                <a:gd name="connsiteX1958" fmla="*/ 348478 w 595630"/>
                <a:gd name="connsiteY1958" fmla="*/ 91378 h 440496"/>
                <a:gd name="connsiteX1959" fmla="*/ 346747 w 595630"/>
                <a:gd name="connsiteY1959" fmla="*/ 93938 h 440496"/>
                <a:gd name="connsiteX1960" fmla="*/ 347024 w 595630"/>
                <a:gd name="connsiteY1960" fmla="*/ 95944 h 440496"/>
                <a:gd name="connsiteX1961" fmla="*/ 348062 w 595630"/>
                <a:gd name="connsiteY1961" fmla="*/ 98226 h 440496"/>
                <a:gd name="connsiteX1962" fmla="*/ 348616 w 595630"/>
                <a:gd name="connsiteY1962" fmla="*/ 101477 h 440496"/>
                <a:gd name="connsiteX1963" fmla="*/ 343564 w 595630"/>
                <a:gd name="connsiteY1963" fmla="*/ 96981 h 440496"/>
                <a:gd name="connsiteX1964" fmla="*/ 342525 w 595630"/>
                <a:gd name="connsiteY1964" fmla="*/ 95667 h 440496"/>
                <a:gd name="connsiteX1965" fmla="*/ 341626 w 595630"/>
                <a:gd name="connsiteY1965" fmla="*/ 94353 h 440496"/>
                <a:gd name="connsiteX1966" fmla="*/ 340587 w 595630"/>
                <a:gd name="connsiteY1966" fmla="*/ 93108 h 440496"/>
                <a:gd name="connsiteX1967" fmla="*/ 338996 w 595630"/>
                <a:gd name="connsiteY1967" fmla="*/ 92139 h 440496"/>
                <a:gd name="connsiteX1968" fmla="*/ 337542 w 595630"/>
                <a:gd name="connsiteY1968" fmla="*/ 91586 h 440496"/>
                <a:gd name="connsiteX1969" fmla="*/ 336781 w 595630"/>
                <a:gd name="connsiteY1969" fmla="*/ 91447 h 440496"/>
                <a:gd name="connsiteX1970" fmla="*/ 335881 w 595630"/>
                <a:gd name="connsiteY1970" fmla="*/ 92001 h 440496"/>
                <a:gd name="connsiteX1971" fmla="*/ 331036 w 595630"/>
                <a:gd name="connsiteY1971" fmla="*/ 95667 h 440496"/>
                <a:gd name="connsiteX1972" fmla="*/ 329375 w 595630"/>
                <a:gd name="connsiteY1972" fmla="*/ 96635 h 440496"/>
                <a:gd name="connsiteX1973" fmla="*/ 327507 w 595630"/>
                <a:gd name="connsiteY1973" fmla="*/ 97120 h 440496"/>
                <a:gd name="connsiteX1974" fmla="*/ 333113 w 595630"/>
                <a:gd name="connsiteY1974" fmla="*/ 92070 h 440496"/>
                <a:gd name="connsiteX1975" fmla="*/ 336158 w 595630"/>
                <a:gd name="connsiteY1975" fmla="*/ 88819 h 440496"/>
                <a:gd name="connsiteX1976" fmla="*/ 337473 w 595630"/>
                <a:gd name="connsiteY1976" fmla="*/ 86190 h 440496"/>
                <a:gd name="connsiteX1977" fmla="*/ 336227 w 595630"/>
                <a:gd name="connsiteY1977" fmla="*/ 84046 h 440496"/>
                <a:gd name="connsiteX1978" fmla="*/ 333736 w 595630"/>
                <a:gd name="connsiteY1978" fmla="*/ 84530 h 440496"/>
                <a:gd name="connsiteX1979" fmla="*/ 328822 w 595630"/>
                <a:gd name="connsiteY1979" fmla="*/ 87297 h 440496"/>
                <a:gd name="connsiteX1980" fmla="*/ 322731 w 595630"/>
                <a:gd name="connsiteY1980" fmla="*/ 88542 h 440496"/>
                <a:gd name="connsiteX1981" fmla="*/ 320447 w 595630"/>
                <a:gd name="connsiteY1981" fmla="*/ 89787 h 440496"/>
                <a:gd name="connsiteX1982" fmla="*/ 318302 w 595630"/>
                <a:gd name="connsiteY1982" fmla="*/ 92831 h 440496"/>
                <a:gd name="connsiteX1983" fmla="*/ 315464 w 595630"/>
                <a:gd name="connsiteY1983" fmla="*/ 99679 h 440496"/>
                <a:gd name="connsiteX1984" fmla="*/ 313388 w 595630"/>
                <a:gd name="connsiteY1984" fmla="*/ 102584 h 440496"/>
                <a:gd name="connsiteX1985" fmla="*/ 310204 w 595630"/>
                <a:gd name="connsiteY1985" fmla="*/ 103484 h 440496"/>
                <a:gd name="connsiteX1986" fmla="*/ 311657 w 595630"/>
                <a:gd name="connsiteY1986" fmla="*/ 101408 h 440496"/>
                <a:gd name="connsiteX1987" fmla="*/ 312765 w 595630"/>
                <a:gd name="connsiteY1987" fmla="*/ 99402 h 440496"/>
                <a:gd name="connsiteX1988" fmla="*/ 313595 w 595630"/>
                <a:gd name="connsiteY1988" fmla="*/ 97327 h 440496"/>
                <a:gd name="connsiteX1989" fmla="*/ 314841 w 595630"/>
                <a:gd name="connsiteY1989" fmla="*/ 93108 h 440496"/>
                <a:gd name="connsiteX1990" fmla="*/ 317194 w 595630"/>
                <a:gd name="connsiteY1990" fmla="*/ 87574 h 440496"/>
                <a:gd name="connsiteX1991" fmla="*/ 311657 w 595630"/>
                <a:gd name="connsiteY1991" fmla="*/ 87850 h 440496"/>
                <a:gd name="connsiteX1992" fmla="*/ 308889 w 595630"/>
                <a:gd name="connsiteY1992" fmla="*/ 87504 h 440496"/>
                <a:gd name="connsiteX1993" fmla="*/ 306674 w 595630"/>
                <a:gd name="connsiteY1993" fmla="*/ 86398 h 440496"/>
                <a:gd name="connsiteX1994" fmla="*/ 316225 w 595630"/>
                <a:gd name="connsiteY1994" fmla="*/ 85083 h 440496"/>
                <a:gd name="connsiteX1995" fmla="*/ 321208 w 595630"/>
                <a:gd name="connsiteY1995" fmla="*/ 83700 h 440496"/>
                <a:gd name="connsiteX1996" fmla="*/ 325084 w 595630"/>
                <a:gd name="connsiteY1996" fmla="*/ 81625 h 440496"/>
                <a:gd name="connsiteX1997" fmla="*/ 327230 w 595630"/>
                <a:gd name="connsiteY1997" fmla="*/ 78512 h 440496"/>
                <a:gd name="connsiteX1998" fmla="*/ 326607 w 595630"/>
                <a:gd name="connsiteY1998" fmla="*/ 75883 h 440496"/>
                <a:gd name="connsiteX1999" fmla="*/ 324185 w 595630"/>
                <a:gd name="connsiteY1999" fmla="*/ 73877 h 440496"/>
                <a:gd name="connsiteX2000" fmla="*/ 320862 w 595630"/>
                <a:gd name="connsiteY2000" fmla="*/ 72771 h 440496"/>
                <a:gd name="connsiteX2001" fmla="*/ 316364 w 595630"/>
                <a:gd name="connsiteY2001" fmla="*/ 72286 h 440496"/>
                <a:gd name="connsiteX2002" fmla="*/ 312211 w 595630"/>
                <a:gd name="connsiteY2002" fmla="*/ 72563 h 440496"/>
                <a:gd name="connsiteX2003" fmla="*/ 308127 w 595630"/>
                <a:gd name="connsiteY2003" fmla="*/ 73670 h 440496"/>
                <a:gd name="connsiteX2004" fmla="*/ 304044 w 595630"/>
                <a:gd name="connsiteY2004" fmla="*/ 75468 h 440496"/>
                <a:gd name="connsiteX2005" fmla="*/ 300722 w 595630"/>
                <a:gd name="connsiteY2005" fmla="*/ 77959 h 440496"/>
                <a:gd name="connsiteX2006" fmla="*/ 294908 w 595630"/>
                <a:gd name="connsiteY2006" fmla="*/ 84184 h 440496"/>
                <a:gd name="connsiteX2007" fmla="*/ 291725 w 595630"/>
                <a:gd name="connsiteY2007" fmla="*/ 86121 h 440496"/>
                <a:gd name="connsiteX2008" fmla="*/ 297192 w 595630"/>
                <a:gd name="connsiteY2008" fmla="*/ 79757 h 440496"/>
                <a:gd name="connsiteX2009" fmla="*/ 306674 w 595630"/>
                <a:gd name="connsiteY2009" fmla="*/ 70903 h 440496"/>
                <a:gd name="connsiteX2010" fmla="*/ 309166 w 595630"/>
                <a:gd name="connsiteY2010" fmla="*/ 67513 h 440496"/>
                <a:gd name="connsiteX2011" fmla="*/ 309581 w 595630"/>
                <a:gd name="connsiteY2011" fmla="*/ 63709 h 440496"/>
                <a:gd name="connsiteX2012" fmla="*/ 307089 w 595630"/>
                <a:gd name="connsiteY2012" fmla="*/ 59351 h 440496"/>
                <a:gd name="connsiteX2013" fmla="*/ 304113 w 595630"/>
                <a:gd name="connsiteY2013" fmla="*/ 56999 h 440496"/>
                <a:gd name="connsiteX2014" fmla="*/ 300514 w 595630"/>
                <a:gd name="connsiteY2014" fmla="*/ 55339 h 440496"/>
                <a:gd name="connsiteX2015" fmla="*/ 296638 w 595630"/>
                <a:gd name="connsiteY2015" fmla="*/ 54232 h 440496"/>
                <a:gd name="connsiteX2016" fmla="*/ 288264 w 595630"/>
                <a:gd name="connsiteY2016" fmla="*/ 53194 h 440496"/>
                <a:gd name="connsiteX2017" fmla="*/ 284250 w 595630"/>
                <a:gd name="connsiteY2017" fmla="*/ 52088 h 440496"/>
                <a:gd name="connsiteX2018" fmla="*/ 275944 w 595630"/>
                <a:gd name="connsiteY2018" fmla="*/ 48767 h 440496"/>
                <a:gd name="connsiteX2019" fmla="*/ 267639 w 595630"/>
                <a:gd name="connsiteY2019" fmla="*/ 46761 h 440496"/>
                <a:gd name="connsiteX2020" fmla="*/ 258157 w 595630"/>
                <a:gd name="connsiteY2020" fmla="*/ 46554 h 440496"/>
                <a:gd name="connsiteX2021" fmla="*/ 248883 w 595630"/>
                <a:gd name="connsiteY2021" fmla="*/ 48491 h 440496"/>
                <a:gd name="connsiteX2022" fmla="*/ 241339 w 595630"/>
                <a:gd name="connsiteY2022" fmla="*/ 52641 h 440496"/>
                <a:gd name="connsiteX2023" fmla="*/ 238847 w 595630"/>
                <a:gd name="connsiteY2023" fmla="*/ 58797 h 440496"/>
                <a:gd name="connsiteX2024" fmla="*/ 245145 w 595630"/>
                <a:gd name="connsiteY2024" fmla="*/ 62879 h 440496"/>
                <a:gd name="connsiteX2025" fmla="*/ 253866 w 595630"/>
                <a:gd name="connsiteY2025" fmla="*/ 65991 h 440496"/>
                <a:gd name="connsiteX2026" fmla="*/ 258642 w 595630"/>
                <a:gd name="connsiteY2026" fmla="*/ 69312 h 440496"/>
                <a:gd name="connsiteX2027" fmla="*/ 255250 w 595630"/>
                <a:gd name="connsiteY2027" fmla="*/ 68966 h 440496"/>
                <a:gd name="connsiteX2028" fmla="*/ 252343 w 595630"/>
                <a:gd name="connsiteY2028" fmla="*/ 67859 h 440496"/>
                <a:gd name="connsiteX2029" fmla="*/ 249575 w 595630"/>
                <a:gd name="connsiteY2029" fmla="*/ 66545 h 440496"/>
                <a:gd name="connsiteX2030" fmla="*/ 246391 w 595630"/>
                <a:gd name="connsiteY2030" fmla="*/ 65438 h 440496"/>
                <a:gd name="connsiteX2031" fmla="*/ 245215 w 595630"/>
                <a:gd name="connsiteY2031" fmla="*/ 65438 h 440496"/>
                <a:gd name="connsiteX2032" fmla="*/ 242792 w 595630"/>
                <a:gd name="connsiteY2032" fmla="*/ 65576 h 440496"/>
                <a:gd name="connsiteX2033" fmla="*/ 241616 w 595630"/>
                <a:gd name="connsiteY2033" fmla="*/ 65576 h 440496"/>
                <a:gd name="connsiteX2034" fmla="*/ 240024 w 595630"/>
                <a:gd name="connsiteY2034" fmla="*/ 65023 h 440496"/>
                <a:gd name="connsiteX2035" fmla="*/ 236840 w 595630"/>
                <a:gd name="connsiteY2035" fmla="*/ 63363 h 440496"/>
                <a:gd name="connsiteX2036" fmla="*/ 235318 w 595630"/>
                <a:gd name="connsiteY2036" fmla="*/ 63017 h 440496"/>
                <a:gd name="connsiteX2037" fmla="*/ 233172 w 595630"/>
                <a:gd name="connsiteY2037" fmla="*/ 64055 h 440496"/>
                <a:gd name="connsiteX2038" fmla="*/ 231580 w 595630"/>
                <a:gd name="connsiteY2038" fmla="*/ 66337 h 440496"/>
                <a:gd name="connsiteX2039" fmla="*/ 230680 w 595630"/>
                <a:gd name="connsiteY2039" fmla="*/ 69312 h 440496"/>
                <a:gd name="connsiteX2040" fmla="*/ 230680 w 595630"/>
                <a:gd name="connsiteY2040" fmla="*/ 72148 h 440496"/>
                <a:gd name="connsiteX2041" fmla="*/ 231926 w 595630"/>
                <a:gd name="connsiteY2041" fmla="*/ 74431 h 440496"/>
                <a:gd name="connsiteX2042" fmla="*/ 235387 w 595630"/>
                <a:gd name="connsiteY2042" fmla="*/ 78166 h 440496"/>
                <a:gd name="connsiteX2043" fmla="*/ 236494 w 595630"/>
                <a:gd name="connsiteY2043" fmla="*/ 80241 h 440496"/>
                <a:gd name="connsiteX2044" fmla="*/ 234625 w 595630"/>
                <a:gd name="connsiteY2044" fmla="*/ 79619 h 440496"/>
                <a:gd name="connsiteX2045" fmla="*/ 232687 w 595630"/>
                <a:gd name="connsiteY2045" fmla="*/ 78581 h 440496"/>
                <a:gd name="connsiteX2046" fmla="*/ 230888 w 595630"/>
                <a:gd name="connsiteY2046" fmla="*/ 77267 h 440496"/>
                <a:gd name="connsiteX2047" fmla="*/ 229435 w 595630"/>
                <a:gd name="connsiteY2047" fmla="*/ 75814 h 440496"/>
                <a:gd name="connsiteX2048" fmla="*/ 228327 w 595630"/>
                <a:gd name="connsiteY2048" fmla="*/ 74085 h 440496"/>
                <a:gd name="connsiteX2049" fmla="*/ 227912 w 595630"/>
                <a:gd name="connsiteY2049" fmla="*/ 72701 h 440496"/>
                <a:gd name="connsiteX2050" fmla="*/ 227220 w 595630"/>
                <a:gd name="connsiteY2050" fmla="*/ 65231 h 440496"/>
                <a:gd name="connsiteX2051" fmla="*/ 226251 w 595630"/>
                <a:gd name="connsiteY2051" fmla="*/ 63847 h 440496"/>
                <a:gd name="connsiteX2052" fmla="*/ 223898 w 595630"/>
                <a:gd name="connsiteY2052" fmla="*/ 62602 h 440496"/>
                <a:gd name="connsiteX2053" fmla="*/ 221891 w 595630"/>
                <a:gd name="connsiteY2053" fmla="*/ 62049 h 440496"/>
                <a:gd name="connsiteX2054" fmla="*/ 221060 w 595630"/>
                <a:gd name="connsiteY2054" fmla="*/ 62394 h 440496"/>
                <a:gd name="connsiteX2055" fmla="*/ 220368 w 595630"/>
                <a:gd name="connsiteY2055" fmla="*/ 63017 h 440496"/>
                <a:gd name="connsiteX2056" fmla="*/ 218707 w 595630"/>
                <a:gd name="connsiteY2056" fmla="*/ 63432 h 440496"/>
                <a:gd name="connsiteX2057" fmla="*/ 215523 w 595630"/>
                <a:gd name="connsiteY2057" fmla="*/ 62879 h 440496"/>
                <a:gd name="connsiteX2058" fmla="*/ 211578 w 595630"/>
                <a:gd name="connsiteY2058" fmla="*/ 59835 h 440496"/>
                <a:gd name="connsiteX2059" fmla="*/ 208741 w 595630"/>
                <a:gd name="connsiteY2059" fmla="*/ 59835 h 440496"/>
                <a:gd name="connsiteX2060" fmla="*/ 205695 w 595630"/>
                <a:gd name="connsiteY2060" fmla="*/ 61703 h 440496"/>
                <a:gd name="connsiteX2061" fmla="*/ 205695 w 595630"/>
                <a:gd name="connsiteY2061" fmla="*/ 64262 h 440496"/>
                <a:gd name="connsiteX2062" fmla="*/ 207426 w 595630"/>
                <a:gd name="connsiteY2062" fmla="*/ 67029 h 440496"/>
                <a:gd name="connsiteX2063" fmla="*/ 209640 w 595630"/>
                <a:gd name="connsiteY2063" fmla="*/ 69519 h 440496"/>
                <a:gd name="connsiteX2064" fmla="*/ 203896 w 595630"/>
                <a:gd name="connsiteY2064" fmla="*/ 68897 h 440496"/>
                <a:gd name="connsiteX2065" fmla="*/ 201543 w 595630"/>
                <a:gd name="connsiteY2065" fmla="*/ 69450 h 440496"/>
                <a:gd name="connsiteX2066" fmla="*/ 198359 w 595630"/>
                <a:gd name="connsiteY2066" fmla="*/ 71387 h 440496"/>
                <a:gd name="connsiteX2067" fmla="*/ 193376 w 595630"/>
                <a:gd name="connsiteY2067" fmla="*/ 76437 h 440496"/>
                <a:gd name="connsiteX2068" fmla="*/ 190469 w 595630"/>
                <a:gd name="connsiteY2068" fmla="*/ 78719 h 440496"/>
                <a:gd name="connsiteX2069" fmla="*/ 187562 w 595630"/>
                <a:gd name="connsiteY2069" fmla="*/ 79204 h 440496"/>
                <a:gd name="connsiteX2070" fmla="*/ 188392 w 595630"/>
                <a:gd name="connsiteY2070" fmla="*/ 74223 h 440496"/>
                <a:gd name="connsiteX2071" fmla="*/ 189569 w 595630"/>
                <a:gd name="connsiteY2071" fmla="*/ 73116 h 440496"/>
                <a:gd name="connsiteX2072" fmla="*/ 192822 w 595630"/>
                <a:gd name="connsiteY2072" fmla="*/ 72355 h 440496"/>
                <a:gd name="connsiteX2073" fmla="*/ 189638 w 595630"/>
                <a:gd name="connsiteY2073" fmla="*/ 70280 h 440496"/>
                <a:gd name="connsiteX2074" fmla="*/ 188600 w 595630"/>
                <a:gd name="connsiteY2074" fmla="*/ 69173 h 440496"/>
                <a:gd name="connsiteX2075" fmla="*/ 188323 w 595630"/>
                <a:gd name="connsiteY2075" fmla="*/ 67859 h 440496"/>
                <a:gd name="connsiteX2076" fmla="*/ 189431 w 595630"/>
                <a:gd name="connsiteY2076" fmla="*/ 66268 h 440496"/>
                <a:gd name="connsiteX2077" fmla="*/ 191576 w 595630"/>
                <a:gd name="connsiteY2077" fmla="*/ 64539 h 440496"/>
                <a:gd name="connsiteX2078" fmla="*/ 193652 w 595630"/>
                <a:gd name="connsiteY2078" fmla="*/ 62602 h 440496"/>
                <a:gd name="connsiteX2079" fmla="*/ 194345 w 595630"/>
                <a:gd name="connsiteY2079" fmla="*/ 60527 h 440496"/>
                <a:gd name="connsiteX2080" fmla="*/ 192337 w 595630"/>
                <a:gd name="connsiteY2080" fmla="*/ 58867 h 440496"/>
                <a:gd name="connsiteX2081" fmla="*/ 188531 w 595630"/>
                <a:gd name="connsiteY2081" fmla="*/ 60458 h 440496"/>
                <a:gd name="connsiteX2082" fmla="*/ 181471 w 595630"/>
                <a:gd name="connsiteY2082" fmla="*/ 65715 h 440496"/>
                <a:gd name="connsiteX2083" fmla="*/ 183478 w 595630"/>
                <a:gd name="connsiteY2083" fmla="*/ 62394 h 440496"/>
                <a:gd name="connsiteX2084" fmla="*/ 186731 w 595630"/>
                <a:gd name="connsiteY2084" fmla="*/ 59420 h 440496"/>
                <a:gd name="connsiteX2085" fmla="*/ 199397 w 595630"/>
                <a:gd name="connsiteY2085" fmla="*/ 49459 h 440496"/>
                <a:gd name="connsiteX2086" fmla="*/ 200504 w 595630"/>
                <a:gd name="connsiteY2086" fmla="*/ 47937 h 440496"/>
                <a:gd name="connsiteX2087" fmla="*/ 200989 w 595630"/>
                <a:gd name="connsiteY2087" fmla="*/ 46277 h 440496"/>
                <a:gd name="connsiteX2088" fmla="*/ 200781 w 595630"/>
                <a:gd name="connsiteY2088" fmla="*/ 45724 h 440496"/>
                <a:gd name="connsiteX2089" fmla="*/ 199882 w 595630"/>
                <a:gd name="connsiteY2089" fmla="*/ 45170 h 440496"/>
                <a:gd name="connsiteX2090" fmla="*/ 198290 w 595630"/>
                <a:gd name="connsiteY2090" fmla="*/ 43718 h 440496"/>
                <a:gd name="connsiteX2091" fmla="*/ 196144 w 595630"/>
                <a:gd name="connsiteY2091" fmla="*/ 39636 h 440496"/>
                <a:gd name="connsiteX2092" fmla="*/ 195106 w 595630"/>
                <a:gd name="connsiteY2092" fmla="*/ 31681 h 440496"/>
                <a:gd name="connsiteX2093" fmla="*/ 193514 w 595630"/>
                <a:gd name="connsiteY2093" fmla="*/ 27946 h 440496"/>
                <a:gd name="connsiteX2094" fmla="*/ 191991 w 595630"/>
                <a:gd name="connsiteY2094" fmla="*/ 26563 h 440496"/>
                <a:gd name="connsiteX2095" fmla="*/ 190261 w 595630"/>
                <a:gd name="connsiteY2095" fmla="*/ 25594 h 440496"/>
                <a:gd name="connsiteX2096" fmla="*/ 188392 w 595630"/>
                <a:gd name="connsiteY2096" fmla="*/ 24764 h 440496"/>
                <a:gd name="connsiteX2097" fmla="*/ 186662 w 595630"/>
                <a:gd name="connsiteY2097" fmla="*/ 23726 h 440496"/>
                <a:gd name="connsiteX2098" fmla="*/ 185001 w 595630"/>
                <a:gd name="connsiteY2098" fmla="*/ 22135 h 440496"/>
                <a:gd name="connsiteX2099" fmla="*/ 183963 w 595630"/>
                <a:gd name="connsiteY2099" fmla="*/ 20475 h 440496"/>
                <a:gd name="connsiteX2100" fmla="*/ 180779 w 595630"/>
                <a:gd name="connsiteY2100" fmla="*/ 12520 h 440496"/>
                <a:gd name="connsiteX2101" fmla="*/ 178841 w 595630"/>
                <a:gd name="connsiteY2101" fmla="*/ 9408 h 440496"/>
                <a:gd name="connsiteX2102" fmla="*/ 176211 w 595630"/>
                <a:gd name="connsiteY2102" fmla="*/ 7056 h 440496"/>
                <a:gd name="connsiteX2103" fmla="*/ 172128 w 595630"/>
                <a:gd name="connsiteY2103" fmla="*/ 5396 h 440496"/>
                <a:gd name="connsiteX2104" fmla="*/ 167352 w 595630"/>
                <a:gd name="connsiteY2104" fmla="*/ 4496 h 440496"/>
                <a:gd name="connsiteX2105" fmla="*/ 162369 w 595630"/>
                <a:gd name="connsiteY2105" fmla="*/ 4150 h 440496"/>
                <a:gd name="connsiteX2106" fmla="*/ 152472 w 595630"/>
                <a:gd name="connsiteY2106" fmla="*/ 4496 h 440496"/>
                <a:gd name="connsiteX2107" fmla="*/ 148458 w 595630"/>
                <a:gd name="connsiteY2107" fmla="*/ 5050 h 440496"/>
                <a:gd name="connsiteX2108" fmla="*/ 132331 w 595630"/>
                <a:gd name="connsiteY2108" fmla="*/ 8854 h 440496"/>
                <a:gd name="connsiteX2109" fmla="*/ 128594 w 595630"/>
                <a:gd name="connsiteY2109" fmla="*/ 10099 h 440496"/>
                <a:gd name="connsiteX2110" fmla="*/ 126864 w 595630"/>
                <a:gd name="connsiteY2110" fmla="*/ 12036 h 440496"/>
                <a:gd name="connsiteX2111" fmla="*/ 128733 w 595630"/>
                <a:gd name="connsiteY2111" fmla="*/ 15218 h 440496"/>
                <a:gd name="connsiteX2112" fmla="*/ 119458 w 595630"/>
                <a:gd name="connsiteY2112" fmla="*/ 14250 h 440496"/>
                <a:gd name="connsiteX2113" fmla="*/ 110807 w 595630"/>
                <a:gd name="connsiteY2113" fmla="*/ 15772 h 440496"/>
                <a:gd name="connsiteX2114" fmla="*/ 103194 w 595630"/>
                <a:gd name="connsiteY2114" fmla="*/ 19853 h 440496"/>
                <a:gd name="connsiteX2115" fmla="*/ 96895 w 595630"/>
                <a:gd name="connsiteY2115" fmla="*/ 26701 h 440496"/>
                <a:gd name="connsiteX2116" fmla="*/ 95096 w 595630"/>
                <a:gd name="connsiteY2116" fmla="*/ 30436 h 440496"/>
                <a:gd name="connsiteX2117" fmla="*/ 95650 w 595630"/>
                <a:gd name="connsiteY2117" fmla="*/ 32650 h 440496"/>
                <a:gd name="connsiteX2118" fmla="*/ 98210 w 595630"/>
                <a:gd name="connsiteY2118" fmla="*/ 34102 h 440496"/>
                <a:gd name="connsiteX2119" fmla="*/ 111845 w 595630"/>
                <a:gd name="connsiteY2119" fmla="*/ 39152 h 440496"/>
                <a:gd name="connsiteX2120" fmla="*/ 116621 w 595630"/>
                <a:gd name="connsiteY2120" fmla="*/ 41712 h 440496"/>
                <a:gd name="connsiteX2121" fmla="*/ 118835 w 595630"/>
                <a:gd name="connsiteY2121" fmla="*/ 44617 h 440496"/>
                <a:gd name="connsiteX2122" fmla="*/ 111222 w 595630"/>
                <a:gd name="connsiteY2122" fmla="*/ 41435 h 440496"/>
                <a:gd name="connsiteX2123" fmla="*/ 102432 w 595630"/>
                <a:gd name="connsiteY2123" fmla="*/ 38460 h 440496"/>
                <a:gd name="connsiteX2124" fmla="*/ 94681 w 595630"/>
                <a:gd name="connsiteY2124" fmla="*/ 38806 h 440496"/>
                <a:gd name="connsiteX2125" fmla="*/ 90043 w 595630"/>
                <a:gd name="connsiteY2125" fmla="*/ 45516 h 440496"/>
                <a:gd name="connsiteX2126" fmla="*/ 89905 w 595630"/>
                <a:gd name="connsiteY2126" fmla="*/ 49251 h 440496"/>
                <a:gd name="connsiteX2127" fmla="*/ 90943 w 595630"/>
                <a:gd name="connsiteY2127" fmla="*/ 53056 h 440496"/>
                <a:gd name="connsiteX2128" fmla="*/ 92812 w 595630"/>
                <a:gd name="connsiteY2128" fmla="*/ 56515 h 440496"/>
                <a:gd name="connsiteX2129" fmla="*/ 95304 w 595630"/>
                <a:gd name="connsiteY2129" fmla="*/ 59351 h 440496"/>
                <a:gd name="connsiteX2130" fmla="*/ 98972 w 595630"/>
                <a:gd name="connsiteY2130" fmla="*/ 61219 h 440496"/>
                <a:gd name="connsiteX2131" fmla="*/ 102986 w 595630"/>
                <a:gd name="connsiteY2131" fmla="*/ 61634 h 440496"/>
                <a:gd name="connsiteX2132" fmla="*/ 107139 w 595630"/>
                <a:gd name="connsiteY2132" fmla="*/ 61634 h 440496"/>
                <a:gd name="connsiteX2133" fmla="*/ 111291 w 595630"/>
                <a:gd name="connsiteY2133" fmla="*/ 62049 h 440496"/>
                <a:gd name="connsiteX2134" fmla="*/ 109146 w 595630"/>
                <a:gd name="connsiteY2134" fmla="*/ 63570 h 440496"/>
                <a:gd name="connsiteX2135" fmla="*/ 107623 w 595630"/>
                <a:gd name="connsiteY2135" fmla="*/ 64400 h 440496"/>
                <a:gd name="connsiteX2136" fmla="*/ 107485 w 595630"/>
                <a:gd name="connsiteY2136" fmla="*/ 65576 h 440496"/>
                <a:gd name="connsiteX2137" fmla="*/ 109492 w 595630"/>
                <a:gd name="connsiteY2137" fmla="*/ 67998 h 440496"/>
                <a:gd name="connsiteX2138" fmla="*/ 111707 w 595630"/>
                <a:gd name="connsiteY2138" fmla="*/ 69727 h 440496"/>
                <a:gd name="connsiteX2139" fmla="*/ 114267 w 595630"/>
                <a:gd name="connsiteY2139" fmla="*/ 71110 h 440496"/>
                <a:gd name="connsiteX2140" fmla="*/ 116621 w 595630"/>
                <a:gd name="connsiteY2140" fmla="*/ 72632 h 440496"/>
                <a:gd name="connsiteX2141" fmla="*/ 118212 w 595630"/>
                <a:gd name="connsiteY2141" fmla="*/ 74707 h 440496"/>
                <a:gd name="connsiteX2142" fmla="*/ 113437 w 595630"/>
                <a:gd name="connsiteY2142" fmla="*/ 72978 h 440496"/>
                <a:gd name="connsiteX2143" fmla="*/ 108800 w 595630"/>
                <a:gd name="connsiteY2143" fmla="*/ 70557 h 440496"/>
                <a:gd name="connsiteX2144" fmla="*/ 104024 w 595630"/>
                <a:gd name="connsiteY2144" fmla="*/ 68551 h 440496"/>
                <a:gd name="connsiteX2145" fmla="*/ 98902 w 595630"/>
                <a:gd name="connsiteY2145" fmla="*/ 67859 h 440496"/>
                <a:gd name="connsiteX2146" fmla="*/ 96342 w 595630"/>
                <a:gd name="connsiteY2146" fmla="*/ 68274 h 440496"/>
                <a:gd name="connsiteX2147" fmla="*/ 95027 w 595630"/>
                <a:gd name="connsiteY2147" fmla="*/ 69243 h 440496"/>
                <a:gd name="connsiteX2148" fmla="*/ 93919 w 595630"/>
                <a:gd name="connsiteY2148" fmla="*/ 70695 h 440496"/>
                <a:gd name="connsiteX2149" fmla="*/ 92051 w 595630"/>
                <a:gd name="connsiteY2149" fmla="*/ 72632 h 440496"/>
                <a:gd name="connsiteX2150" fmla="*/ 90113 w 595630"/>
                <a:gd name="connsiteY2150" fmla="*/ 73808 h 440496"/>
                <a:gd name="connsiteX2151" fmla="*/ 86099 w 595630"/>
                <a:gd name="connsiteY2151" fmla="*/ 75468 h 440496"/>
                <a:gd name="connsiteX2152" fmla="*/ 84437 w 595630"/>
                <a:gd name="connsiteY2152" fmla="*/ 76852 h 440496"/>
                <a:gd name="connsiteX2153" fmla="*/ 87829 w 595630"/>
                <a:gd name="connsiteY2153" fmla="*/ 79204 h 440496"/>
                <a:gd name="connsiteX2154" fmla="*/ 93366 w 595630"/>
                <a:gd name="connsiteY2154" fmla="*/ 84807 h 440496"/>
                <a:gd name="connsiteX2155" fmla="*/ 96342 w 595630"/>
                <a:gd name="connsiteY2155" fmla="*/ 87228 h 440496"/>
                <a:gd name="connsiteX2156" fmla="*/ 100148 w 595630"/>
                <a:gd name="connsiteY2156" fmla="*/ 88404 h 440496"/>
                <a:gd name="connsiteX2157" fmla="*/ 104301 w 595630"/>
                <a:gd name="connsiteY2157" fmla="*/ 88542 h 440496"/>
                <a:gd name="connsiteX2158" fmla="*/ 107969 w 595630"/>
                <a:gd name="connsiteY2158" fmla="*/ 89165 h 440496"/>
                <a:gd name="connsiteX2159" fmla="*/ 110391 w 595630"/>
                <a:gd name="connsiteY2159" fmla="*/ 91793 h 440496"/>
                <a:gd name="connsiteX2160" fmla="*/ 110599 w 595630"/>
                <a:gd name="connsiteY2160" fmla="*/ 95321 h 440496"/>
                <a:gd name="connsiteX2161" fmla="*/ 109976 w 595630"/>
                <a:gd name="connsiteY2161" fmla="*/ 100440 h 440496"/>
                <a:gd name="connsiteX2162" fmla="*/ 108869 w 595630"/>
                <a:gd name="connsiteY2162" fmla="*/ 105420 h 440496"/>
                <a:gd name="connsiteX2163" fmla="*/ 107762 w 595630"/>
                <a:gd name="connsiteY2163" fmla="*/ 108602 h 440496"/>
                <a:gd name="connsiteX2164" fmla="*/ 106377 w 595630"/>
                <a:gd name="connsiteY2164" fmla="*/ 111508 h 440496"/>
                <a:gd name="connsiteX2165" fmla="*/ 105339 w 595630"/>
                <a:gd name="connsiteY2165" fmla="*/ 111992 h 440496"/>
                <a:gd name="connsiteX2166" fmla="*/ 103540 w 595630"/>
                <a:gd name="connsiteY2166" fmla="*/ 111023 h 440496"/>
                <a:gd name="connsiteX2167" fmla="*/ 102571 w 595630"/>
                <a:gd name="connsiteY2167" fmla="*/ 110193 h 440496"/>
                <a:gd name="connsiteX2168" fmla="*/ 102155 w 595630"/>
                <a:gd name="connsiteY2168" fmla="*/ 109363 h 440496"/>
                <a:gd name="connsiteX2169" fmla="*/ 102363 w 595630"/>
                <a:gd name="connsiteY2169" fmla="*/ 108395 h 440496"/>
                <a:gd name="connsiteX2170" fmla="*/ 103263 w 595630"/>
                <a:gd name="connsiteY2170" fmla="*/ 107288 h 440496"/>
                <a:gd name="connsiteX2171" fmla="*/ 99110 w 595630"/>
                <a:gd name="connsiteY2171" fmla="*/ 106458 h 440496"/>
                <a:gd name="connsiteX2172" fmla="*/ 94473 w 595630"/>
                <a:gd name="connsiteY2172" fmla="*/ 106320 h 440496"/>
                <a:gd name="connsiteX2173" fmla="*/ 89836 w 595630"/>
                <a:gd name="connsiteY2173" fmla="*/ 106873 h 440496"/>
                <a:gd name="connsiteX2174" fmla="*/ 85683 w 595630"/>
                <a:gd name="connsiteY2174" fmla="*/ 107911 h 440496"/>
                <a:gd name="connsiteX2175" fmla="*/ 77931 w 595630"/>
                <a:gd name="connsiteY2175" fmla="*/ 111300 h 440496"/>
                <a:gd name="connsiteX2176" fmla="*/ 73710 w 595630"/>
                <a:gd name="connsiteY2176" fmla="*/ 112476 h 440496"/>
                <a:gd name="connsiteX2177" fmla="*/ 70318 w 595630"/>
                <a:gd name="connsiteY2177" fmla="*/ 111853 h 440496"/>
                <a:gd name="connsiteX2178" fmla="*/ 83676 w 595630"/>
                <a:gd name="connsiteY2178" fmla="*/ 106389 h 440496"/>
                <a:gd name="connsiteX2179" fmla="*/ 95511 w 595630"/>
                <a:gd name="connsiteY2179" fmla="*/ 103691 h 440496"/>
                <a:gd name="connsiteX2180" fmla="*/ 99249 w 595630"/>
                <a:gd name="connsiteY2180" fmla="*/ 102031 h 440496"/>
                <a:gd name="connsiteX2181" fmla="*/ 101740 w 595630"/>
                <a:gd name="connsiteY2181" fmla="*/ 99541 h 440496"/>
                <a:gd name="connsiteX2182" fmla="*/ 101187 w 595630"/>
                <a:gd name="connsiteY2182" fmla="*/ 97604 h 440496"/>
                <a:gd name="connsiteX2183" fmla="*/ 84922 w 595630"/>
                <a:gd name="connsiteY2183" fmla="*/ 87366 h 440496"/>
                <a:gd name="connsiteX2184" fmla="*/ 81877 w 595630"/>
                <a:gd name="connsiteY2184" fmla="*/ 84807 h 440496"/>
                <a:gd name="connsiteX2185" fmla="*/ 79316 w 595630"/>
                <a:gd name="connsiteY2185" fmla="*/ 81763 h 440496"/>
                <a:gd name="connsiteX2186" fmla="*/ 77378 w 595630"/>
                <a:gd name="connsiteY2186" fmla="*/ 78374 h 440496"/>
                <a:gd name="connsiteX2187" fmla="*/ 76132 w 595630"/>
                <a:gd name="connsiteY2187" fmla="*/ 74638 h 440496"/>
                <a:gd name="connsiteX2188" fmla="*/ 75440 w 595630"/>
                <a:gd name="connsiteY2188" fmla="*/ 70695 h 440496"/>
                <a:gd name="connsiteX2189" fmla="*/ 75440 w 595630"/>
                <a:gd name="connsiteY2189" fmla="*/ 67098 h 440496"/>
                <a:gd name="connsiteX2190" fmla="*/ 75786 w 595630"/>
                <a:gd name="connsiteY2190" fmla="*/ 63570 h 440496"/>
                <a:gd name="connsiteX2191" fmla="*/ 75786 w 595630"/>
                <a:gd name="connsiteY2191" fmla="*/ 60112 h 440496"/>
                <a:gd name="connsiteX2192" fmla="*/ 74955 w 595630"/>
                <a:gd name="connsiteY2192" fmla="*/ 56722 h 440496"/>
                <a:gd name="connsiteX2193" fmla="*/ 73087 w 595630"/>
                <a:gd name="connsiteY2193" fmla="*/ 53679 h 440496"/>
                <a:gd name="connsiteX2194" fmla="*/ 71080 w 595630"/>
                <a:gd name="connsiteY2194" fmla="*/ 51119 h 440496"/>
                <a:gd name="connsiteX2195" fmla="*/ 69557 w 595630"/>
                <a:gd name="connsiteY2195" fmla="*/ 48352 h 440496"/>
                <a:gd name="connsiteX2196" fmla="*/ 69142 w 595630"/>
                <a:gd name="connsiteY2196" fmla="*/ 44824 h 440496"/>
                <a:gd name="connsiteX2197" fmla="*/ 70042 w 595630"/>
                <a:gd name="connsiteY2197" fmla="*/ 41435 h 440496"/>
                <a:gd name="connsiteX2198" fmla="*/ 82569 w 595630"/>
                <a:gd name="connsiteY2198" fmla="*/ 21098 h 440496"/>
                <a:gd name="connsiteX2199" fmla="*/ 85406 w 595630"/>
                <a:gd name="connsiteY2199" fmla="*/ 17847 h 440496"/>
                <a:gd name="connsiteX2200" fmla="*/ 88659 w 595630"/>
                <a:gd name="connsiteY2200" fmla="*/ 15080 h 440496"/>
                <a:gd name="connsiteX2201" fmla="*/ 91981 w 595630"/>
                <a:gd name="connsiteY2201" fmla="*/ 13005 h 440496"/>
                <a:gd name="connsiteX2202" fmla="*/ 99318 w 595630"/>
                <a:gd name="connsiteY2202" fmla="*/ 9269 h 440496"/>
                <a:gd name="connsiteX2203" fmla="*/ 103817 w 595630"/>
                <a:gd name="connsiteY2203" fmla="*/ 4565 h 440496"/>
                <a:gd name="connsiteX2204" fmla="*/ 99110 w 595630"/>
                <a:gd name="connsiteY2204" fmla="*/ 2006 h 440496"/>
                <a:gd name="connsiteX2205" fmla="*/ 90667 w 595630"/>
                <a:gd name="connsiteY2205" fmla="*/ 830 h 440496"/>
                <a:gd name="connsiteX2206" fmla="*/ 75925 w 595630"/>
                <a:gd name="connsiteY2206" fmla="*/ 415 h 440496"/>
                <a:gd name="connsiteX2207" fmla="*/ 75925 w 595630"/>
                <a:gd name="connsiteY2207" fmla="*/ 415 h 440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Lst>
              <a:rect l="l" t="t" r="r" b="b"/>
              <a:pathLst>
                <a:path w="595630" h="440496">
                  <a:moveTo>
                    <a:pt x="76270" y="7332"/>
                  </a:moveTo>
                  <a:lnTo>
                    <a:pt x="87552" y="7678"/>
                  </a:lnTo>
                  <a:lnTo>
                    <a:pt x="84991" y="9269"/>
                  </a:lnTo>
                  <a:cubicBezTo>
                    <a:pt x="84991" y="9269"/>
                    <a:pt x="84437" y="9684"/>
                    <a:pt x="84161" y="9892"/>
                  </a:cubicBezTo>
                  <a:lnTo>
                    <a:pt x="80908" y="12659"/>
                  </a:lnTo>
                  <a:cubicBezTo>
                    <a:pt x="80908" y="12659"/>
                    <a:pt x="80423" y="13143"/>
                    <a:pt x="80146" y="13350"/>
                  </a:cubicBezTo>
                  <a:lnTo>
                    <a:pt x="77309" y="16602"/>
                  </a:lnTo>
                  <a:cubicBezTo>
                    <a:pt x="77309" y="16602"/>
                    <a:pt x="76824" y="17224"/>
                    <a:pt x="76617" y="17501"/>
                  </a:cubicBezTo>
                  <a:lnTo>
                    <a:pt x="64089" y="37838"/>
                  </a:lnTo>
                  <a:cubicBezTo>
                    <a:pt x="63743" y="38391"/>
                    <a:pt x="63466" y="39014"/>
                    <a:pt x="63328" y="39706"/>
                  </a:cubicBezTo>
                  <a:lnTo>
                    <a:pt x="62428" y="43095"/>
                  </a:lnTo>
                  <a:cubicBezTo>
                    <a:pt x="62221" y="43925"/>
                    <a:pt x="62151" y="44824"/>
                    <a:pt x="62221" y="45655"/>
                  </a:cubicBezTo>
                  <a:lnTo>
                    <a:pt x="62636" y="49182"/>
                  </a:lnTo>
                  <a:cubicBezTo>
                    <a:pt x="62774" y="50082"/>
                    <a:pt x="63051" y="50981"/>
                    <a:pt x="63466" y="51742"/>
                  </a:cubicBezTo>
                  <a:lnTo>
                    <a:pt x="64989" y="54509"/>
                  </a:lnTo>
                  <a:cubicBezTo>
                    <a:pt x="64989" y="54509"/>
                    <a:pt x="65335" y="55131"/>
                    <a:pt x="65612" y="55408"/>
                  </a:cubicBezTo>
                  <a:lnTo>
                    <a:pt x="67411" y="57622"/>
                  </a:lnTo>
                  <a:lnTo>
                    <a:pt x="68519" y="59420"/>
                  </a:lnTo>
                  <a:lnTo>
                    <a:pt x="68934" y="60873"/>
                  </a:lnTo>
                  <a:lnTo>
                    <a:pt x="68934" y="63155"/>
                  </a:lnTo>
                  <a:cubicBezTo>
                    <a:pt x="68934" y="63155"/>
                    <a:pt x="68657" y="66407"/>
                    <a:pt x="68657" y="66407"/>
                  </a:cubicBezTo>
                  <a:cubicBezTo>
                    <a:pt x="68657" y="66545"/>
                    <a:pt x="68657" y="66752"/>
                    <a:pt x="68657" y="66891"/>
                  </a:cubicBezTo>
                  <a:lnTo>
                    <a:pt x="68657" y="70488"/>
                  </a:lnTo>
                  <a:cubicBezTo>
                    <a:pt x="68657" y="70903"/>
                    <a:pt x="68657" y="71387"/>
                    <a:pt x="68727" y="71802"/>
                  </a:cubicBezTo>
                  <a:lnTo>
                    <a:pt x="69419" y="75745"/>
                  </a:lnTo>
                  <a:cubicBezTo>
                    <a:pt x="69419" y="75745"/>
                    <a:pt x="69557" y="76437"/>
                    <a:pt x="69696" y="76713"/>
                  </a:cubicBezTo>
                  <a:lnTo>
                    <a:pt x="70941" y="80449"/>
                  </a:lnTo>
                  <a:cubicBezTo>
                    <a:pt x="71080" y="80864"/>
                    <a:pt x="71218" y="81210"/>
                    <a:pt x="71426" y="81625"/>
                  </a:cubicBezTo>
                  <a:lnTo>
                    <a:pt x="73364" y="85014"/>
                  </a:lnTo>
                  <a:cubicBezTo>
                    <a:pt x="73571" y="85360"/>
                    <a:pt x="73848" y="85775"/>
                    <a:pt x="74125" y="86052"/>
                  </a:cubicBezTo>
                  <a:lnTo>
                    <a:pt x="76686" y="89095"/>
                  </a:lnTo>
                  <a:cubicBezTo>
                    <a:pt x="76686" y="89095"/>
                    <a:pt x="77240" y="89649"/>
                    <a:pt x="77516" y="89926"/>
                  </a:cubicBezTo>
                  <a:lnTo>
                    <a:pt x="80562" y="92485"/>
                  </a:lnTo>
                  <a:cubicBezTo>
                    <a:pt x="80562" y="92485"/>
                    <a:pt x="81046" y="92900"/>
                    <a:pt x="81323" y="93038"/>
                  </a:cubicBezTo>
                  <a:lnTo>
                    <a:pt x="89144" y="97950"/>
                  </a:lnTo>
                  <a:lnTo>
                    <a:pt x="82292" y="99541"/>
                  </a:lnTo>
                  <a:cubicBezTo>
                    <a:pt x="81946" y="99610"/>
                    <a:pt x="81531" y="99748"/>
                    <a:pt x="81184" y="99887"/>
                  </a:cubicBezTo>
                  <a:lnTo>
                    <a:pt x="67827" y="105351"/>
                  </a:lnTo>
                  <a:cubicBezTo>
                    <a:pt x="66581" y="105905"/>
                    <a:pt x="65474" y="106735"/>
                    <a:pt x="64781" y="107841"/>
                  </a:cubicBezTo>
                  <a:cubicBezTo>
                    <a:pt x="64089" y="106804"/>
                    <a:pt x="63051" y="105905"/>
                    <a:pt x="61805" y="105420"/>
                  </a:cubicBezTo>
                  <a:lnTo>
                    <a:pt x="46648" y="98849"/>
                  </a:lnTo>
                  <a:cubicBezTo>
                    <a:pt x="46233" y="98641"/>
                    <a:pt x="45818" y="98503"/>
                    <a:pt x="45402" y="98434"/>
                  </a:cubicBezTo>
                  <a:lnTo>
                    <a:pt x="40004" y="97258"/>
                  </a:lnTo>
                  <a:cubicBezTo>
                    <a:pt x="40004" y="97258"/>
                    <a:pt x="39519" y="97189"/>
                    <a:pt x="39243" y="97120"/>
                  </a:cubicBezTo>
                  <a:lnTo>
                    <a:pt x="21040" y="95114"/>
                  </a:lnTo>
                  <a:lnTo>
                    <a:pt x="15849" y="93661"/>
                  </a:lnTo>
                  <a:lnTo>
                    <a:pt x="11489" y="91793"/>
                  </a:lnTo>
                  <a:lnTo>
                    <a:pt x="9897" y="90617"/>
                  </a:lnTo>
                  <a:lnTo>
                    <a:pt x="8997" y="88957"/>
                  </a:lnTo>
                  <a:lnTo>
                    <a:pt x="6506" y="79826"/>
                  </a:lnTo>
                  <a:lnTo>
                    <a:pt x="6506" y="79273"/>
                  </a:lnTo>
                  <a:cubicBezTo>
                    <a:pt x="6506" y="79273"/>
                    <a:pt x="6506" y="79273"/>
                    <a:pt x="6506" y="79273"/>
                  </a:cubicBezTo>
                  <a:lnTo>
                    <a:pt x="9413" y="77059"/>
                  </a:lnTo>
                  <a:cubicBezTo>
                    <a:pt x="9828" y="76783"/>
                    <a:pt x="10174" y="76437"/>
                    <a:pt x="10451" y="76022"/>
                  </a:cubicBezTo>
                  <a:lnTo>
                    <a:pt x="11973" y="74292"/>
                  </a:lnTo>
                  <a:cubicBezTo>
                    <a:pt x="13219" y="72909"/>
                    <a:pt x="13773" y="71041"/>
                    <a:pt x="13635" y="69173"/>
                  </a:cubicBezTo>
                  <a:cubicBezTo>
                    <a:pt x="13496" y="67306"/>
                    <a:pt x="12596" y="65576"/>
                    <a:pt x="11143" y="64400"/>
                  </a:cubicBezTo>
                  <a:lnTo>
                    <a:pt x="9897" y="63363"/>
                  </a:lnTo>
                  <a:lnTo>
                    <a:pt x="10935" y="60250"/>
                  </a:lnTo>
                  <a:lnTo>
                    <a:pt x="19587" y="46277"/>
                  </a:lnTo>
                  <a:cubicBezTo>
                    <a:pt x="20002" y="45585"/>
                    <a:pt x="20279" y="44894"/>
                    <a:pt x="20486" y="44133"/>
                  </a:cubicBezTo>
                  <a:lnTo>
                    <a:pt x="21455" y="39913"/>
                  </a:lnTo>
                  <a:cubicBezTo>
                    <a:pt x="21455" y="39913"/>
                    <a:pt x="21525" y="39498"/>
                    <a:pt x="21594" y="39290"/>
                  </a:cubicBezTo>
                  <a:lnTo>
                    <a:pt x="22078" y="35694"/>
                  </a:lnTo>
                  <a:lnTo>
                    <a:pt x="22701" y="32996"/>
                  </a:lnTo>
                  <a:lnTo>
                    <a:pt x="23947" y="30644"/>
                  </a:lnTo>
                  <a:lnTo>
                    <a:pt x="24501" y="30021"/>
                  </a:lnTo>
                  <a:lnTo>
                    <a:pt x="27477" y="27531"/>
                  </a:lnTo>
                  <a:cubicBezTo>
                    <a:pt x="27477" y="27531"/>
                    <a:pt x="27823" y="27254"/>
                    <a:pt x="27961" y="27116"/>
                  </a:cubicBezTo>
                  <a:lnTo>
                    <a:pt x="29415" y="25663"/>
                  </a:lnTo>
                  <a:cubicBezTo>
                    <a:pt x="29968" y="25110"/>
                    <a:pt x="30384" y="24557"/>
                    <a:pt x="30730" y="23865"/>
                  </a:cubicBezTo>
                  <a:lnTo>
                    <a:pt x="31283" y="22758"/>
                  </a:lnTo>
                  <a:cubicBezTo>
                    <a:pt x="31491" y="22343"/>
                    <a:pt x="31629" y="21859"/>
                    <a:pt x="31768" y="21444"/>
                  </a:cubicBezTo>
                  <a:lnTo>
                    <a:pt x="31975" y="20545"/>
                  </a:lnTo>
                  <a:lnTo>
                    <a:pt x="35159" y="17778"/>
                  </a:lnTo>
                  <a:lnTo>
                    <a:pt x="41042" y="14596"/>
                  </a:lnTo>
                  <a:lnTo>
                    <a:pt x="47825" y="11898"/>
                  </a:lnTo>
                  <a:lnTo>
                    <a:pt x="53846" y="10169"/>
                  </a:lnTo>
                  <a:lnTo>
                    <a:pt x="61183" y="8716"/>
                  </a:lnTo>
                  <a:lnTo>
                    <a:pt x="76201" y="6986"/>
                  </a:lnTo>
                  <a:moveTo>
                    <a:pt x="162300" y="11068"/>
                  </a:moveTo>
                  <a:lnTo>
                    <a:pt x="166522" y="11344"/>
                  </a:lnTo>
                  <a:lnTo>
                    <a:pt x="170190" y="12036"/>
                  </a:lnTo>
                  <a:lnTo>
                    <a:pt x="172543" y="13005"/>
                  </a:lnTo>
                  <a:lnTo>
                    <a:pt x="173512" y="13904"/>
                  </a:lnTo>
                  <a:lnTo>
                    <a:pt x="174550" y="15633"/>
                  </a:lnTo>
                  <a:lnTo>
                    <a:pt x="177526" y="23104"/>
                  </a:lnTo>
                  <a:cubicBezTo>
                    <a:pt x="177526" y="23104"/>
                    <a:pt x="177803" y="23726"/>
                    <a:pt x="178011" y="24072"/>
                  </a:cubicBezTo>
                  <a:lnTo>
                    <a:pt x="179049" y="25733"/>
                  </a:lnTo>
                  <a:cubicBezTo>
                    <a:pt x="179395" y="26286"/>
                    <a:pt x="179741" y="26770"/>
                    <a:pt x="180225" y="27185"/>
                  </a:cubicBezTo>
                  <a:lnTo>
                    <a:pt x="181887" y="28776"/>
                  </a:lnTo>
                  <a:cubicBezTo>
                    <a:pt x="182233" y="29122"/>
                    <a:pt x="182648" y="29468"/>
                    <a:pt x="183063" y="29675"/>
                  </a:cubicBezTo>
                  <a:lnTo>
                    <a:pt x="184793" y="30713"/>
                  </a:lnTo>
                  <a:cubicBezTo>
                    <a:pt x="184793" y="30713"/>
                    <a:pt x="185278" y="30990"/>
                    <a:pt x="185555" y="31128"/>
                  </a:cubicBezTo>
                  <a:lnTo>
                    <a:pt x="187147" y="31820"/>
                  </a:lnTo>
                  <a:lnTo>
                    <a:pt x="187770" y="32166"/>
                  </a:lnTo>
                  <a:lnTo>
                    <a:pt x="188392" y="33549"/>
                  </a:lnTo>
                  <a:lnTo>
                    <a:pt x="189292" y="40536"/>
                  </a:lnTo>
                  <a:cubicBezTo>
                    <a:pt x="189431" y="41366"/>
                    <a:pt x="189638" y="42196"/>
                    <a:pt x="190053" y="42888"/>
                  </a:cubicBezTo>
                  <a:lnTo>
                    <a:pt x="191991" y="46554"/>
                  </a:lnTo>
                  <a:lnTo>
                    <a:pt x="182509" y="54024"/>
                  </a:lnTo>
                  <a:cubicBezTo>
                    <a:pt x="182509" y="54024"/>
                    <a:pt x="182233" y="54232"/>
                    <a:pt x="182094" y="54370"/>
                  </a:cubicBezTo>
                  <a:lnTo>
                    <a:pt x="178841" y="57345"/>
                  </a:lnTo>
                  <a:cubicBezTo>
                    <a:pt x="178357" y="57760"/>
                    <a:pt x="177942" y="58313"/>
                    <a:pt x="177596" y="58867"/>
                  </a:cubicBezTo>
                  <a:lnTo>
                    <a:pt x="175588" y="62187"/>
                  </a:lnTo>
                  <a:cubicBezTo>
                    <a:pt x="173858" y="65023"/>
                    <a:pt x="174412" y="68689"/>
                    <a:pt x="176903" y="70903"/>
                  </a:cubicBezTo>
                  <a:cubicBezTo>
                    <a:pt x="178218" y="72079"/>
                    <a:pt x="179879" y="72701"/>
                    <a:pt x="181540" y="72701"/>
                  </a:cubicBezTo>
                  <a:cubicBezTo>
                    <a:pt x="181540" y="72701"/>
                    <a:pt x="181679" y="72701"/>
                    <a:pt x="181748" y="72701"/>
                  </a:cubicBezTo>
                  <a:cubicBezTo>
                    <a:pt x="181748" y="72840"/>
                    <a:pt x="181748" y="72909"/>
                    <a:pt x="181679" y="73047"/>
                  </a:cubicBezTo>
                  <a:lnTo>
                    <a:pt x="180848" y="78028"/>
                  </a:lnTo>
                  <a:cubicBezTo>
                    <a:pt x="180433" y="80241"/>
                    <a:pt x="181194" y="82524"/>
                    <a:pt x="182786" y="84115"/>
                  </a:cubicBezTo>
                  <a:cubicBezTo>
                    <a:pt x="184101" y="85429"/>
                    <a:pt x="185832" y="86121"/>
                    <a:pt x="187700" y="86121"/>
                  </a:cubicBezTo>
                  <a:cubicBezTo>
                    <a:pt x="188116" y="86121"/>
                    <a:pt x="188462" y="86121"/>
                    <a:pt x="188877" y="86052"/>
                  </a:cubicBezTo>
                  <a:lnTo>
                    <a:pt x="191784" y="85568"/>
                  </a:lnTo>
                  <a:cubicBezTo>
                    <a:pt x="192891" y="85360"/>
                    <a:pt x="193929" y="84876"/>
                    <a:pt x="194829" y="84184"/>
                  </a:cubicBezTo>
                  <a:lnTo>
                    <a:pt x="197736" y="81901"/>
                  </a:lnTo>
                  <a:cubicBezTo>
                    <a:pt x="197736" y="81901"/>
                    <a:pt x="198220" y="81555"/>
                    <a:pt x="198428" y="81348"/>
                  </a:cubicBezTo>
                  <a:lnTo>
                    <a:pt x="202858" y="76921"/>
                  </a:lnTo>
                  <a:lnTo>
                    <a:pt x="204311" y="76022"/>
                  </a:lnTo>
                  <a:lnTo>
                    <a:pt x="204449" y="76022"/>
                  </a:lnTo>
                  <a:cubicBezTo>
                    <a:pt x="204449" y="76022"/>
                    <a:pt x="209017" y="76506"/>
                    <a:pt x="209017" y="76506"/>
                  </a:cubicBezTo>
                  <a:cubicBezTo>
                    <a:pt x="209294" y="76506"/>
                    <a:pt x="209502" y="76506"/>
                    <a:pt x="209779" y="76506"/>
                  </a:cubicBezTo>
                  <a:cubicBezTo>
                    <a:pt x="212339" y="76506"/>
                    <a:pt x="214762" y="75053"/>
                    <a:pt x="215938" y="72771"/>
                  </a:cubicBezTo>
                  <a:cubicBezTo>
                    <a:pt x="216354" y="71940"/>
                    <a:pt x="216630" y="71110"/>
                    <a:pt x="216700" y="70211"/>
                  </a:cubicBezTo>
                  <a:lnTo>
                    <a:pt x="217669" y="70349"/>
                  </a:lnTo>
                  <a:cubicBezTo>
                    <a:pt x="218084" y="70419"/>
                    <a:pt x="218499" y="70488"/>
                    <a:pt x="218915" y="70488"/>
                  </a:cubicBezTo>
                  <a:cubicBezTo>
                    <a:pt x="219468" y="70488"/>
                    <a:pt x="220091" y="70419"/>
                    <a:pt x="220645" y="70280"/>
                  </a:cubicBezTo>
                  <a:lnTo>
                    <a:pt x="220922" y="70280"/>
                  </a:lnTo>
                  <a:cubicBezTo>
                    <a:pt x="220922" y="70280"/>
                    <a:pt x="221268" y="73601"/>
                    <a:pt x="221268" y="73601"/>
                  </a:cubicBezTo>
                  <a:cubicBezTo>
                    <a:pt x="221268" y="74085"/>
                    <a:pt x="221406" y="74500"/>
                    <a:pt x="221544" y="74984"/>
                  </a:cubicBezTo>
                  <a:lnTo>
                    <a:pt x="221960" y="76367"/>
                  </a:lnTo>
                  <a:cubicBezTo>
                    <a:pt x="222167" y="76921"/>
                    <a:pt x="222375" y="77544"/>
                    <a:pt x="222721" y="78028"/>
                  </a:cubicBezTo>
                  <a:lnTo>
                    <a:pt x="223828" y="79757"/>
                  </a:lnTo>
                  <a:cubicBezTo>
                    <a:pt x="224105" y="80241"/>
                    <a:pt x="224451" y="80656"/>
                    <a:pt x="224867" y="81002"/>
                  </a:cubicBezTo>
                  <a:lnTo>
                    <a:pt x="226320" y="82455"/>
                  </a:lnTo>
                  <a:cubicBezTo>
                    <a:pt x="226320" y="82455"/>
                    <a:pt x="226805" y="82870"/>
                    <a:pt x="227012" y="83077"/>
                  </a:cubicBezTo>
                  <a:lnTo>
                    <a:pt x="228812" y="84392"/>
                  </a:lnTo>
                  <a:cubicBezTo>
                    <a:pt x="228812" y="84392"/>
                    <a:pt x="229365" y="84737"/>
                    <a:pt x="229642" y="84945"/>
                  </a:cubicBezTo>
                  <a:lnTo>
                    <a:pt x="231580" y="85983"/>
                  </a:lnTo>
                  <a:cubicBezTo>
                    <a:pt x="231580" y="85983"/>
                    <a:pt x="232272" y="86328"/>
                    <a:pt x="232618" y="86398"/>
                  </a:cubicBezTo>
                  <a:lnTo>
                    <a:pt x="234487" y="87020"/>
                  </a:lnTo>
                  <a:cubicBezTo>
                    <a:pt x="235248" y="87297"/>
                    <a:pt x="236010" y="87435"/>
                    <a:pt x="236771" y="87435"/>
                  </a:cubicBezTo>
                  <a:cubicBezTo>
                    <a:pt x="238778" y="87435"/>
                    <a:pt x="240716" y="86605"/>
                    <a:pt x="242031" y="85014"/>
                  </a:cubicBezTo>
                  <a:cubicBezTo>
                    <a:pt x="243900" y="82870"/>
                    <a:pt x="244246" y="79757"/>
                    <a:pt x="242862" y="77267"/>
                  </a:cubicBezTo>
                  <a:lnTo>
                    <a:pt x="241754" y="75192"/>
                  </a:lnTo>
                  <a:cubicBezTo>
                    <a:pt x="241477" y="74638"/>
                    <a:pt x="241131" y="74154"/>
                    <a:pt x="240716" y="73739"/>
                  </a:cubicBezTo>
                  <a:lnTo>
                    <a:pt x="239401" y="72355"/>
                  </a:lnTo>
                  <a:lnTo>
                    <a:pt x="239747" y="72494"/>
                  </a:lnTo>
                  <a:cubicBezTo>
                    <a:pt x="240370" y="72701"/>
                    <a:pt x="241062" y="72840"/>
                    <a:pt x="241754" y="72840"/>
                  </a:cubicBezTo>
                  <a:lnTo>
                    <a:pt x="242931" y="72840"/>
                  </a:lnTo>
                  <a:cubicBezTo>
                    <a:pt x="242931" y="72840"/>
                    <a:pt x="243069" y="72840"/>
                    <a:pt x="243138" y="72840"/>
                  </a:cubicBezTo>
                  <a:cubicBezTo>
                    <a:pt x="243277" y="72840"/>
                    <a:pt x="243484" y="72840"/>
                    <a:pt x="243623" y="72840"/>
                  </a:cubicBezTo>
                  <a:lnTo>
                    <a:pt x="245492" y="72701"/>
                  </a:lnTo>
                  <a:lnTo>
                    <a:pt x="247291" y="73324"/>
                  </a:lnTo>
                  <a:lnTo>
                    <a:pt x="249713" y="74500"/>
                  </a:lnTo>
                  <a:cubicBezTo>
                    <a:pt x="249713" y="74500"/>
                    <a:pt x="250060" y="74638"/>
                    <a:pt x="250267" y="74777"/>
                  </a:cubicBezTo>
                  <a:lnTo>
                    <a:pt x="253174" y="75883"/>
                  </a:lnTo>
                  <a:cubicBezTo>
                    <a:pt x="253728" y="76091"/>
                    <a:pt x="254351" y="76229"/>
                    <a:pt x="254973" y="76298"/>
                  </a:cubicBezTo>
                  <a:lnTo>
                    <a:pt x="258365" y="76644"/>
                  </a:lnTo>
                  <a:cubicBezTo>
                    <a:pt x="258365" y="76644"/>
                    <a:pt x="258780" y="76644"/>
                    <a:pt x="259057" y="76644"/>
                  </a:cubicBezTo>
                  <a:cubicBezTo>
                    <a:pt x="261964" y="76644"/>
                    <a:pt x="264525" y="74846"/>
                    <a:pt x="265563" y="72079"/>
                  </a:cubicBezTo>
                  <a:cubicBezTo>
                    <a:pt x="266670" y="69104"/>
                    <a:pt x="265563" y="65784"/>
                    <a:pt x="263002" y="63985"/>
                  </a:cubicBezTo>
                  <a:lnTo>
                    <a:pt x="258226" y="60665"/>
                  </a:lnTo>
                  <a:cubicBezTo>
                    <a:pt x="257742" y="60319"/>
                    <a:pt x="257188" y="60043"/>
                    <a:pt x="256634" y="59835"/>
                  </a:cubicBezTo>
                  <a:lnTo>
                    <a:pt x="248814" y="57068"/>
                  </a:lnTo>
                  <a:lnTo>
                    <a:pt x="251790" y="55408"/>
                  </a:lnTo>
                  <a:lnTo>
                    <a:pt x="259265" y="53886"/>
                  </a:lnTo>
                  <a:lnTo>
                    <a:pt x="267224" y="54024"/>
                  </a:lnTo>
                  <a:lnTo>
                    <a:pt x="274283" y="55754"/>
                  </a:lnTo>
                  <a:lnTo>
                    <a:pt x="282173" y="58867"/>
                  </a:lnTo>
                  <a:cubicBezTo>
                    <a:pt x="282173" y="58867"/>
                    <a:pt x="282658" y="59074"/>
                    <a:pt x="282935" y="59143"/>
                  </a:cubicBezTo>
                  <a:lnTo>
                    <a:pt x="286949" y="60250"/>
                  </a:lnTo>
                  <a:cubicBezTo>
                    <a:pt x="286949" y="60250"/>
                    <a:pt x="287572" y="60388"/>
                    <a:pt x="287918" y="60458"/>
                  </a:cubicBezTo>
                  <a:lnTo>
                    <a:pt x="295808" y="61426"/>
                  </a:lnTo>
                  <a:lnTo>
                    <a:pt x="298646" y="62187"/>
                  </a:lnTo>
                  <a:lnTo>
                    <a:pt x="300999" y="63294"/>
                  </a:lnTo>
                  <a:lnTo>
                    <a:pt x="302314" y="64331"/>
                  </a:lnTo>
                  <a:lnTo>
                    <a:pt x="302937" y="65438"/>
                  </a:lnTo>
                  <a:lnTo>
                    <a:pt x="302037" y="66683"/>
                  </a:lnTo>
                  <a:lnTo>
                    <a:pt x="293040" y="75053"/>
                  </a:lnTo>
                  <a:cubicBezTo>
                    <a:pt x="293040" y="75053"/>
                    <a:pt x="292693" y="75399"/>
                    <a:pt x="292486" y="75607"/>
                  </a:cubicBezTo>
                  <a:lnTo>
                    <a:pt x="287018" y="81971"/>
                  </a:lnTo>
                  <a:cubicBezTo>
                    <a:pt x="284803" y="84530"/>
                    <a:pt x="284803" y="88335"/>
                    <a:pt x="287018" y="90963"/>
                  </a:cubicBezTo>
                  <a:cubicBezTo>
                    <a:pt x="288402" y="92554"/>
                    <a:pt x="290340" y="93384"/>
                    <a:pt x="292278" y="93384"/>
                  </a:cubicBezTo>
                  <a:cubicBezTo>
                    <a:pt x="293524" y="93384"/>
                    <a:pt x="294701" y="93038"/>
                    <a:pt x="295877" y="92416"/>
                  </a:cubicBezTo>
                  <a:lnTo>
                    <a:pt x="299061" y="90479"/>
                  </a:lnTo>
                  <a:cubicBezTo>
                    <a:pt x="299614" y="90133"/>
                    <a:pt x="300099" y="89718"/>
                    <a:pt x="300514" y="89303"/>
                  </a:cubicBezTo>
                  <a:lnTo>
                    <a:pt x="300722" y="89095"/>
                  </a:lnTo>
                  <a:cubicBezTo>
                    <a:pt x="301276" y="90686"/>
                    <a:pt x="302521" y="92070"/>
                    <a:pt x="304113" y="92900"/>
                  </a:cubicBezTo>
                  <a:lnTo>
                    <a:pt x="306328" y="94007"/>
                  </a:lnTo>
                  <a:cubicBezTo>
                    <a:pt x="306812" y="94283"/>
                    <a:pt x="307297" y="94422"/>
                    <a:pt x="307851" y="94560"/>
                  </a:cubicBezTo>
                  <a:lnTo>
                    <a:pt x="307574" y="95390"/>
                  </a:lnTo>
                  <a:lnTo>
                    <a:pt x="307020" y="96774"/>
                  </a:lnTo>
                  <a:lnTo>
                    <a:pt x="306328" y="98088"/>
                  </a:lnTo>
                  <a:lnTo>
                    <a:pt x="305151" y="99817"/>
                  </a:lnTo>
                  <a:cubicBezTo>
                    <a:pt x="303490" y="102238"/>
                    <a:pt x="303490" y="105420"/>
                    <a:pt x="305151" y="107772"/>
                  </a:cubicBezTo>
                  <a:cubicBezTo>
                    <a:pt x="306467" y="109640"/>
                    <a:pt x="308612" y="110678"/>
                    <a:pt x="310827" y="110678"/>
                  </a:cubicBezTo>
                  <a:cubicBezTo>
                    <a:pt x="311450" y="110678"/>
                    <a:pt x="312073" y="110608"/>
                    <a:pt x="312695" y="110401"/>
                  </a:cubicBezTo>
                  <a:lnTo>
                    <a:pt x="315879" y="109502"/>
                  </a:lnTo>
                  <a:cubicBezTo>
                    <a:pt x="317402" y="109087"/>
                    <a:pt x="318648" y="108187"/>
                    <a:pt x="319617" y="106942"/>
                  </a:cubicBezTo>
                  <a:lnTo>
                    <a:pt x="321693" y="104037"/>
                  </a:lnTo>
                  <a:cubicBezTo>
                    <a:pt x="322039" y="103622"/>
                    <a:pt x="322316" y="103138"/>
                    <a:pt x="322524" y="102584"/>
                  </a:cubicBezTo>
                  <a:lnTo>
                    <a:pt x="322800" y="101823"/>
                  </a:lnTo>
                  <a:cubicBezTo>
                    <a:pt x="324115" y="103484"/>
                    <a:pt x="326122" y="104452"/>
                    <a:pt x="328199" y="104452"/>
                  </a:cubicBezTo>
                  <a:cubicBezTo>
                    <a:pt x="328822" y="104452"/>
                    <a:pt x="329445" y="104383"/>
                    <a:pt x="329998" y="104175"/>
                  </a:cubicBezTo>
                  <a:lnTo>
                    <a:pt x="331867" y="103691"/>
                  </a:lnTo>
                  <a:cubicBezTo>
                    <a:pt x="332421" y="103553"/>
                    <a:pt x="332974" y="103345"/>
                    <a:pt x="333459" y="103068"/>
                  </a:cubicBezTo>
                  <a:lnTo>
                    <a:pt x="335120" y="102100"/>
                  </a:lnTo>
                  <a:cubicBezTo>
                    <a:pt x="335120" y="102100"/>
                    <a:pt x="335674" y="101754"/>
                    <a:pt x="335881" y="101616"/>
                  </a:cubicBezTo>
                  <a:lnTo>
                    <a:pt x="337681" y="100232"/>
                  </a:lnTo>
                  <a:cubicBezTo>
                    <a:pt x="337681" y="100232"/>
                    <a:pt x="337681" y="100232"/>
                    <a:pt x="337681" y="100302"/>
                  </a:cubicBezTo>
                  <a:lnTo>
                    <a:pt x="338719" y="101616"/>
                  </a:lnTo>
                  <a:cubicBezTo>
                    <a:pt x="338719" y="101616"/>
                    <a:pt x="339272" y="102238"/>
                    <a:pt x="339549" y="102515"/>
                  </a:cubicBezTo>
                  <a:lnTo>
                    <a:pt x="344602" y="107011"/>
                  </a:lnTo>
                  <a:cubicBezTo>
                    <a:pt x="345917" y="108187"/>
                    <a:pt x="347509" y="108741"/>
                    <a:pt x="349170" y="108741"/>
                  </a:cubicBezTo>
                  <a:cubicBezTo>
                    <a:pt x="350346" y="108741"/>
                    <a:pt x="351523" y="108464"/>
                    <a:pt x="352561" y="107841"/>
                  </a:cubicBezTo>
                  <a:cubicBezTo>
                    <a:pt x="355122" y="106389"/>
                    <a:pt x="356506" y="103484"/>
                    <a:pt x="356022" y="100578"/>
                  </a:cubicBezTo>
                  <a:lnTo>
                    <a:pt x="355468" y="97327"/>
                  </a:lnTo>
                  <a:cubicBezTo>
                    <a:pt x="355399" y="96774"/>
                    <a:pt x="355191" y="96289"/>
                    <a:pt x="354983" y="95805"/>
                  </a:cubicBezTo>
                  <a:lnTo>
                    <a:pt x="355329" y="95529"/>
                  </a:lnTo>
                  <a:lnTo>
                    <a:pt x="355952" y="95529"/>
                  </a:lnTo>
                  <a:cubicBezTo>
                    <a:pt x="355952" y="95529"/>
                    <a:pt x="376024" y="98987"/>
                    <a:pt x="376024" y="98987"/>
                  </a:cubicBezTo>
                  <a:lnTo>
                    <a:pt x="380591" y="100855"/>
                  </a:lnTo>
                  <a:lnTo>
                    <a:pt x="381561" y="101477"/>
                  </a:lnTo>
                  <a:lnTo>
                    <a:pt x="381284" y="101616"/>
                  </a:lnTo>
                  <a:lnTo>
                    <a:pt x="380245" y="101962"/>
                  </a:lnTo>
                  <a:lnTo>
                    <a:pt x="375193" y="102377"/>
                  </a:lnTo>
                  <a:cubicBezTo>
                    <a:pt x="374708" y="102377"/>
                    <a:pt x="374155" y="102515"/>
                    <a:pt x="373670" y="102653"/>
                  </a:cubicBezTo>
                  <a:lnTo>
                    <a:pt x="371386" y="103345"/>
                  </a:lnTo>
                  <a:cubicBezTo>
                    <a:pt x="370833" y="103553"/>
                    <a:pt x="370279" y="103760"/>
                    <a:pt x="369795" y="104106"/>
                  </a:cubicBezTo>
                  <a:lnTo>
                    <a:pt x="356921" y="112199"/>
                  </a:lnTo>
                  <a:cubicBezTo>
                    <a:pt x="354291" y="113860"/>
                    <a:pt x="353115" y="117041"/>
                    <a:pt x="353945" y="120016"/>
                  </a:cubicBezTo>
                  <a:cubicBezTo>
                    <a:pt x="354845" y="122921"/>
                    <a:pt x="357544" y="124927"/>
                    <a:pt x="360590" y="124927"/>
                  </a:cubicBezTo>
                  <a:cubicBezTo>
                    <a:pt x="360590" y="124927"/>
                    <a:pt x="360659" y="124927"/>
                    <a:pt x="360728" y="124927"/>
                  </a:cubicBezTo>
                  <a:lnTo>
                    <a:pt x="364050" y="124927"/>
                  </a:lnTo>
                  <a:cubicBezTo>
                    <a:pt x="364050" y="124927"/>
                    <a:pt x="364673" y="124789"/>
                    <a:pt x="365019" y="124789"/>
                  </a:cubicBezTo>
                  <a:lnTo>
                    <a:pt x="367234" y="124443"/>
                  </a:lnTo>
                  <a:cubicBezTo>
                    <a:pt x="367995" y="124305"/>
                    <a:pt x="368687" y="124097"/>
                    <a:pt x="369379" y="123751"/>
                  </a:cubicBezTo>
                  <a:lnTo>
                    <a:pt x="371248" y="122783"/>
                  </a:lnTo>
                  <a:cubicBezTo>
                    <a:pt x="371732" y="122506"/>
                    <a:pt x="372148" y="122230"/>
                    <a:pt x="372563" y="121884"/>
                  </a:cubicBezTo>
                  <a:lnTo>
                    <a:pt x="376577" y="118356"/>
                  </a:lnTo>
                  <a:lnTo>
                    <a:pt x="377685" y="117595"/>
                  </a:lnTo>
                  <a:lnTo>
                    <a:pt x="378238" y="117387"/>
                  </a:lnTo>
                  <a:lnTo>
                    <a:pt x="378861" y="117387"/>
                  </a:lnTo>
                  <a:cubicBezTo>
                    <a:pt x="378861" y="117387"/>
                    <a:pt x="380038" y="117595"/>
                    <a:pt x="380038" y="117595"/>
                  </a:cubicBezTo>
                  <a:lnTo>
                    <a:pt x="382322" y="118494"/>
                  </a:lnTo>
                  <a:cubicBezTo>
                    <a:pt x="382322" y="118494"/>
                    <a:pt x="382668" y="118632"/>
                    <a:pt x="382876" y="118702"/>
                  </a:cubicBezTo>
                  <a:lnTo>
                    <a:pt x="385298" y="119463"/>
                  </a:lnTo>
                  <a:lnTo>
                    <a:pt x="384537" y="119670"/>
                  </a:lnTo>
                  <a:cubicBezTo>
                    <a:pt x="384537" y="119670"/>
                    <a:pt x="383983" y="119808"/>
                    <a:pt x="383775" y="119947"/>
                  </a:cubicBezTo>
                  <a:lnTo>
                    <a:pt x="381284" y="120984"/>
                  </a:lnTo>
                  <a:cubicBezTo>
                    <a:pt x="380868" y="121123"/>
                    <a:pt x="380453" y="121330"/>
                    <a:pt x="380107" y="121607"/>
                  </a:cubicBezTo>
                  <a:lnTo>
                    <a:pt x="378100" y="122921"/>
                  </a:lnTo>
                  <a:cubicBezTo>
                    <a:pt x="378100" y="122921"/>
                    <a:pt x="377615" y="123267"/>
                    <a:pt x="377408" y="123475"/>
                  </a:cubicBezTo>
                  <a:lnTo>
                    <a:pt x="374224" y="126103"/>
                  </a:lnTo>
                  <a:lnTo>
                    <a:pt x="372702" y="127002"/>
                  </a:lnTo>
                  <a:cubicBezTo>
                    <a:pt x="370417" y="128317"/>
                    <a:pt x="369033" y="130807"/>
                    <a:pt x="369241" y="133505"/>
                  </a:cubicBezTo>
                  <a:cubicBezTo>
                    <a:pt x="369449" y="136133"/>
                    <a:pt x="371110" y="138485"/>
                    <a:pt x="373601" y="139454"/>
                  </a:cubicBezTo>
                  <a:lnTo>
                    <a:pt x="376646" y="140699"/>
                  </a:lnTo>
                  <a:cubicBezTo>
                    <a:pt x="377477" y="141045"/>
                    <a:pt x="378377" y="141183"/>
                    <a:pt x="379207" y="141183"/>
                  </a:cubicBezTo>
                  <a:cubicBezTo>
                    <a:pt x="379346" y="141183"/>
                    <a:pt x="379484" y="141183"/>
                    <a:pt x="379623" y="141183"/>
                  </a:cubicBezTo>
                  <a:lnTo>
                    <a:pt x="379138" y="142774"/>
                  </a:lnTo>
                  <a:cubicBezTo>
                    <a:pt x="378100" y="145956"/>
                    <a:pt x="379553" y="149415"/>
                    <a:pt x="382460" y="151006"/>
                  </a:cubicBezTo>
                  <a:cubicBezTo>
                    <a:pt x="383498" y="151559"/>
                    <a:pt x="384606" y="151836"/>
                    <a:pt x="385713" y="151836"/>
                  </a:cubicBezTo>
                  <a:cubicBezTo>
                    <a:pt x="387789" y="151836"/>
                    <a:pt x="389797" y="150936"/>
                    <a:pt x="391181" y="149207"/>
                  </a:cubicBezTo>
                  <a:lnTo>
                    <a:pt x="394018" y="145610"/>
                  </a:lnTo>
                  <a:cubicBezTo>
                    <a:pt x="394434" y="145126"/>
                    <a:pt x="394711" y="144573"/>
                    <a:pt x="394987" y="143950"/>
                  </a:cubicBezTo>
                  <a:lnTo>
                    <a:pt x="398586" y="135234"/>
                  </a:lnTo>
                  <a:lnTo>
                    <a:pt x="400178" y="132398"/>
                  </a:lnTo>
                  <a:lnTo>
                    <a:pt x="402255" y="130461"/>
                  </a:lnTo>
                  <a:lnTo>
                    <a:pt x="405300" y="128594"/>
                  </a:lnTo>
                  <a:lnTo>
                    <a:pt x="409037" y="127002"/>
                  </a:lnTo>
                  <a:lnTo>
                    <a:pt x="412705" y="125826"/>
                  </a:lnTo>
                  <a:lnTo>
                    <a:pt x="415266" y="125411"/>
                  </a:lnTo>
                  <a:lnTo>
                    <a:pt x="417204" y="125619"/>
                  </a:lnTo>
                  <a:lnTo>
                    <a:pt x="427724" y="127694"/>
                  </a:lnTo>
                  <a:lnTo>
                    <a:pt x="435268" y="129769"/>
                  </a:lnTo>
                  <a:lnTo>
                    <a:pt x="437621" y="130599"/>
                  </a:lnTo>
                  <a:lnTo>
                    <a:pt x="435614" y="131222"/>
                  </a:lnTo>
                  <a:lnTo>
                    <a:pt x="428139" y="132813"/>
                  </a:lnTo>
                  <a:cubicBezTo>
                    <a:pt x="428139" y="132813"/>
                    <a:pt x="427655" y="132951"/>
                    <a:pt x="427378" y="133021"/>
                  </a:cubicBezTo>
                  <a:lnTo>
                    <a:pt x="423433" y="134335"/>
                  </a:lnTo>
                  <a:cubicBezTo>
                    <a:pt x="423433" y="134335"/>
                    <a:pt x="422949" y="134473"/>
                    <a:pt x="422741" y="134612"/>
                  </a:cubicBezTo>
                  <a:lnTo>
                    <a:pt x="418865" y="136341"/>
                  </a:lnTo>
                  <a:cubicBezTo>
                    <a:pt x="418865" y="136341"/>
                    <a:pt x="418381" y="136617"/>
                    <a:pt x="418104" y="136756"/>
                  </a:cubicBezTo>
                  <a:lnTo>
                    <a:pt x="412567" y="140076"/>
                  </a:lnTo>
                  <a:cubicBezTo>
                    <a:pt x="412567" y="140076"/>
                    <a:pt x="412152" y="140353"/>
                    <a:pt x="411944" y="140491"/>
                  </a:cubicBezTo>
                  <a:lnTo>
                    <a:pt x="410421" y="141667"/>
                  </a:lnTo>
                  <a:cubicBezTo>
                    <a:pt x="409245" y="142567"/>
                    <a:pt x="408345" y="143812"/>
                    <a:pt x="407930" y="145264"/>
                  </a:cubicBezTo>
                  <a:lnTo>
                    <a:pt x="407653" y="146302"/>
                  </a:lnTo>
                  <a:cubicBezTo>
                    <a:pt x="406615" y="149899"/>
                    <a:pt x="408691" y="153703"/>
                    <a:pt x="412290" y="154810"/>
                  </a:cubicBezTo>
                  <a:lnTo>
                    <a:pt x="414366" y="155433"/>
                  </a:lnTo>
                  <a:cubicBezTo>
                    <a:pt x="415059" y="155640"/>
                    <a:pt x="415751" y="155709"/>
                    <a:pt x="416443" y="155709"/>
                  </a:cubicBezTo>
                  <a:cubicBezTo>
                    <a:pt x="416720" y="155709"/>
                    <a:pt x="417066" y="155709"/>
                    <a:pt x="417343" y="155709"/>
                  </a:cubicBezTo>
                  <a:lnTo>
                    <a:pt x="419488" y="155433"/>
                  </a:lnTo>
                  <a:cubicBezTo>
                    <a:pt x="420457" y="155294"/>
                    <a:pt x="421426" y="154949"/>
                    <a:pt x="422256" y="154395"/>
                  </a:cubicBezTo>
                  <a:lnTo>
                    <a:pt x="423918" y="153358"/>
                  </a:lnTo>
                  <a:cubicBezTo>
                    <a:pt x="424333" y="153081"/>
                    <a:pt x="424679" y="152804"/>
                    <a:pt x="425025" y="152528"/>
                  </a:cubicBezTo>
                  <a:lnTo>
                    <a:pt x="426202" y="151351"/>
                  </a:lnTo>
                  <a:lnTo>
                    <a:pt x="426894" y="150867"/>
                  </a:lnTo>
                  <a:lnTo>
                    <a:pt x="429039" y="149968"/>
                  </a:lnTo>
                  <a:lnTo>
                    <a:pt x="429178" y="149968"/>
                  </a:lnTo>
                  <a:cubicBezTo>
                    <a:pt x="429039" y="150729"/>
                    <a:pt x="429039" y="151559"/>
                    <a:pt x="429178" y="152389"/>
                  </a:cubicBezTo>
                  <a:cubicBezTo>
                    <a:pt x="429593" y="154326"/>
                    <a:pt x="430839" y="156055"/>
                    <a:pt x="432569" y="157024"/>
                  </a:cubicBezTo>
                  <a:cubicBezTo>
                    <a:pt x="432084" y="157162"/>
                    <a:pt x="431669" y="157439"/>
                    <a:pt x="431254" y="157646"/>
                  </a:cubicBezTo>
                  <a:lnTo>
                    <a:pt x="427309" y="160137"/>
                  </a:lnTo>
                  <a:cubicBezTo>
                    <a:pt x="424610" y="161797"/>
                    <a:pt x="423433" y="165117"/>
                    <a:pt x="424402" y="168161"/>
                  </a:cubicBezTo>
                  <a:cubicBezTo>
                    <a:pt x="425233" y="170720"/>
                    <a:pt x="427517" y="172519"/>
                    <a:pt x="430147" y="172865"/>
                  </a:cubicBezTo>
                  <a:cubicBezTo>
                    <a:pt x="429108" y="174040"/>
                    <a:pt x="428486" y="175562"/>
                    <a:pt x="428416" y="177153"/>
                  </a:cubicBezTo>
                  <a:cubicBezTo>
                    <a:pt x="425302" y="177430"/>
                    <a:pt x="422810" y="179782"/>
                    <a:pt x="422256" y="182826"/>
                  </a:cubicBezTo>
                  <a:cubicBezTo>
                    <a:pt x="421703" y="186077"/>
                    <a:pt x="423502" y="189259"/>
                    <a:pt x="426548" y="190435"/>
                  </a:cubicBezTo>
                  <a:lnTo>
                    <a:pt x="430562" y="192026"/>
                  </a:lnTo>
                  <a:cubicBezTo>
                    <a:pt x="430562" y="192026"/>
                    <a:pt x="431185" y="192233"/>
                    <a:pt x="431462" y="192302"/>
                  </a:cubicBezTo>
                  <a:lnTo>
                    <a:pt x="435476" y="193271"/>
                  </a:lnTo>
                  <a:cubicBezTo>
                    <a:pt x="435476" y="193271"/>
                    <a:pt x="436099" y="193409"/>
                    <a:pt x="436376" y="193409"/>
                  </a:cubicBezTo>
                  <a:lnTo>
                    <a:pt x="447865" y="194654"/>
                  </a:lnTo>
                  <a:lnTo>
                    <a:pt x="448142" y="194654"/>
                  </a:lnTo>
                  <a:cubicBezTo>
                    <a:pt x="448142" y="194654"/>
                    <a:pt x="448487" y="195346"/>
                    <a:pt x="448487" y="195346"/>
                  </a:cubicBezTo>
                  <a:cubicBezTo>
                    <a:pt x="448834" y="196038"/>
                    <a:pt x="449318" y="196660"/>
                    <a:pt x="449941" y="197214"/>
                  </a:cubicBezTo>
                  <a:lnTo>
                    <a:pt x="451187" y="198390"/>
                  </a:lnTo>
                  <a:cubicBezTo>
                    <a:pt x="451810" y="198943"/>
                    <a:pt x="452433" y="199358"/>
                    <a:pt x="453194" y="199704"/>
                  </a:cubicBezTo>
                  <a:lnTo>
                    <a:pt x="455132" y="200465"/>
                  </a:lnTo>
                  <a:cubicBezTo>
                    <a:pt x="455962" y="200811"/>
                    <a:pt x="456862" y="201018"/>
                    <a:pt x="457762" y="201018"/>
                  </a:cubicBezTo>
                  <a:lnTo>
                    <a:pt x="459354" y="201018"/>
                  </a:lnTo>
                  <a:cubicBezTo>
                    <a:pt x="459838" y="201018"/>
                    <a:pt x="460253" y="201018"/>
                    <a:pt x="460738" y="200880"/>
                  </a:cubicBezTo>
                  <a:lnTo>
                    <a:pt x="461984" y="200603"/>
                  </a:lnTo>
                  <a:lnTo>
                    <a:pt x="462814" y="200603"/>
                  </a:lnTo>
                  <a:cubicBezTo>
                    <a:pt x="462814" y="200603"/>
                    <a:pt x="463437" y="200603"/>
                    <a:pt x="463437" y="200603"/>
                  </a:cubicBezTo>
                  <a:lnTo>
                    <a:pt x="468490" y="201987"/>
                  </a:lnTo>
                  <a:cubicBezTo>
                    <a:pt x="468836" y="202056"/>
                    <a:pt x="469251" y="202194"/>
                    <a:pt x="469597" y="202194"/>
                  </a:cubicBezTo>
                  <a:lnTo>
                    <a:pt x="470843" y="202332"/>
                  </a:lnTo>
                  <a:cubicBezTo>
                    <a:pt x="470843" y="202332"/>
                    <a:pt x="471120" y="203024"/>
                    <a:pt x="471258" y="203301"/>
                  </a:cubicBezTo>
                  <a:lnTo>
                    <a:pt x="471535" y="203785"/>
                  </a:lnTo>
                  <a:cubicBezTo>
                    <a:pt x="471950" y="204546"/>
                    <a:pt x="472434" y="205168"/>
                    <a:pt x="473058" y="205722"/>
                  </a:cubicBezTo>
                  <a:lnTo>
                    <a:pt x="472850" y="206137"/>
                  </a:lnTo>
                  <a:cubicBezTo>
                    <a:pt x="471743" y="208835"/>
                    <a:pt x="472434" y="211947"/>
                    <a:pt x="474580" y="213884"/>
                  </a:cubicBezTo>
                  <a:cubicBezTo>
                    <a:pt x="475895" y="215060"/>
                    <a:pt x="477556" y="215683"/>
                    <a:pt x="479286" y="215683"/>
                  </a:cubicBezTo>
                  <a:cubicBezTo>
                    <a:pt x="479632" y="215683"/>
                    <a:pt x="479979" y="215683"/>
                    <a:pt x="480255" y="215614"/>
                  </a:cubicBezTo>
                  <a:cubicBezTo>
                    <a:pt x="480394" y="215683"/>
                    <a:pt x="480463" y="215752"/>
                    <a:pt x="480602" y="215821"/>
                  </a:cubicBezTo>
                  <a:cubicBezTo>
                    <a:pt x="480602" y="216651"/>
                    <a:pt x="480740" y="217481"/>
                    <a:pt x="481086" y="218312"/>
                  </a:cubicBezTo>
                  <a:cubicBezTo>
                    <a:pt x="482055" y="220940"/>
                    <a:pt x="484546" y="222669"/>
                    <a:pt x="487315" y="222739"/>
                  </a:cubicBezTo>
                  <a:lnTo>
                    <a:pt x="490429" y="222877"/>
                  </a:lnTo>
                  <a:cubicBezTo>
                    <a:pt x="490429" y="222877"/>
                    <a:pt x="490568" y="222877"/>
                    <a:pt x="490637" y="222877"/>
                  </a:cubicBezTo>
                  <a:cubicBezTo>
                    <a:pt x="492229" y="222877"/>
                    <a:pt x="493752" y="222324"/>
                    <a:pt x="494997" y="221355"/>
                  </a:cubicBezTo>
                  <a:lnTo>
                    <a:pt x="497766" y="219142"/>
                  </a:lnTo>
                  <a:cubicBezTo>
                    <a:pt x="497766" y="219142"/>
                    <a:pt x="498181" y="219211"/>
                    <a:pt x="498458" y="219211"/>
                  </a:cubicBezTo>
                  <a:lnTo>
                    <a:pt x="500673" y="219418"/>
                  </a:lnTo>
                  <a:cubicBezTo>
                    <a:pt x="500673" y="219418"/>
                    <a:pt x="501088" y="219418"/>
                    <a:pt x="501365" y="219418"/>
                  </a:cubicBezTo>
                  <a:cubicBezTo>
                    <a:pt x="501642" y="219418"/>
                    <a:pt x="501849" y="219418"/>
                    <a:pt x="502126" y="219418"/>
                  </a:cubicBezTo>
                  <a:lnTo>
                    <a:pt x="502126" y="219626"/>
                  </a:lnTo>
                  <a:cubicBezTo>
                    <a:pt x="502265" y="220802"/>
                    <a:pt x="502611" y="221908"/>
                    <a:pt x="503233" y="222808"/>
                  </a:cubicBezTo>
                  <a:lnTo>
                    <a:pt x="505102" y="225644"/>
                  </a:lnTo>
                  <a:cubicBezTo>
                    <a:pt x="506417" y="227650"/>
                    <a:pt x="508632" y="228757"/>
                    <a:pt x="510916" y="228757"/>
                  </a:cubicBezTo>
                  <a:cubicBezTo>
                    <a:pt x="511677" y="228757"/>
                    <a:pt x="512438" y="228618"/>
                    <a:pt x="513200" y="228342"/>
                  </a:cubicBezTo>
                  <a:cubicBezTo>
                    <a:pt x="514999" y="227719"/>
                    <a:pt x="516453" y="226335"/>
                    <a:pt x="517214" y="224675"/>
                  </a:cubicBezTo>
                  <a:cubicBezTo>
                    <a:pt x="518114" y="225090"/>
                    <a:pt x="519152" y="225367"/>
                    <a:pt x="520190" y="225367"/>
                  </a:cubicBezTo>
                  <a:cubicBezTo>
                    <a:pt x="520744" y="225367"/>
                    <a:pt x="521298" y="225367"/>
                    <a:pt x="521851" y="225160"/>
                  </a:cubicBezTo>
                  <a:lnTo>
                    <a:pt x="524066" y="224606"/>
                  </a:lnTo>
                  <a:cubicBezTo>
                    <a:pt x="524550" y="224468"/>
                    <a:pt x="525035" y="224330"/>
                    <a:pt x="525450" y="224122"/>
                  </a:cubicBezTo>
                  <a:lnTo>
                    <a:pt x="526004" y="223845"/>
                  </a:lnTo>
                  <a:lnTo>
                    <a:pt x="528426" y="226059"/>
                  </a:lnTo>
                  <a:cubicBezTo>
                    <a:pt x="528426" y="226059"/>
                    <a:pt x="528426" y="226059"/>
                    <a:pt x="528426" y="226059"/>
                  </a:cubicBezTo>
                  <a:lnTo>
                    <a:pt x="524966" y="226335"/>
                  </a:lnTo>
                  <a:cubicBezTo>
                    <a:pt x="521921" y="226612"/>
                    <a:pt x="519360" y="228826"/>
                    <a:pt x="518737" y="231869"/>
                  </a:cubicBezTo>
                  <a:cubicBezTo>
                    <a:pt x="518114" y="234913"/>
                    <a:pt x="519567" y="237957"/>
                    <a:pt x="522336" y="239340"/>
                  </a:cubicBezTo>
                  <a:lnTo>
                    <a:pt x="526073" y="241277"/>
                  </a:lnTo>
                  <a:cubicBezTo>
                    <a:pt x="526488" y="241484"/>
                    <a:pt x="526904" y="241692"/>
                    <a:pt x="527388" y="241830"/>
                  </a:cubicBezTo>
                  <a:lnTo>
                    <a:pt x="532164" y="243214"/>
                  </a:lnTo>
                  <a:cubicBezTo>
                    <a:pt x="532510" y="243352"/>
                    <a:pt x="532925" y="243421"/>
                    <a:pt x="533340" y="243421"/>
                  </a:cubicBezTo>
                  <a:lnTo>
                    <a:pt x="538324" y="243975"/>
                  </a:lnTo>
                  <a:cubicBezTo>
                    <a:pt x="538324" y="243975"/>
                    <a:pt x="538808" y="243975"/>
                    <a:pt x="539085" y="243975"/>
                  </a:cubicBezTo>
                  <a:cubicBezTo>
                    <a:pt x="539431" y="243975"/>
                    <a:pt x="539846" y="243975"/>
                    <a:pt x="540192" y="243906"/>
                  </a:cubicBezTo>
                  <a:lnTo>
                    <a:pt x="544622" y="243214"/>
                  </a:lnTo>
                  <a:cubicBezTo>
                    <a:pt x="546075" y="243006"/>
                    <a:pt x="547390" y="242315"/>
                    <a:pt x="548428" y="241277"/>
                  </a:cubicBezTo>
                  <a:lnTo>
                    <a:pt x="549743" y="239963"/>
                  </a:lnTo>
                  <a:lnTo>
                    <a:pt x="550159" y="239963"/>
                  </a:lnTo>
                  <a:cubicBezTo>
                    <a:pt x="550159" y="239963"/>
                    <a:pt x="549882" y="240862"/>
                    <a:pt x="549882" y="240862"/>
                  </a:cubicBezTo>
                  <a:lnTo>
                    <a:pt x="549397" y="241830"/>
                  </a:lnTo>
                  <a:lnTo>
                    <a:pt x="548567" y="242730"/>
                  </a:lnTo>
                  <a:lnTo>
                    <a:pt x="542199" y="247503"/>
                  </a:lnTo>
                  <a:cubicBezTo>
                    <a:pt x="539639" y="249440"/>
                    <a:pt x="538739" y="252829"/>
                    <a:pt x="540054" y="255734"/>
                  </a:cubicBezTo>
                  <a:cubicBezTo>
                    <a:pt x="541161" y="258294"/>
                    <a:pt x="543653" y="259885"/>
                    <a:pt x="546421" y="259885"/>
                  </a:cubicBezTo>
                  <a:cubicBezTo>
                    <a:pt x="546836" y="259885"/>
                    <a:pt x="547183" y="259885"/>
                    <a:pt x="547598" y="259816"/>
                  </a:cubicBezTo>
                  <a:lnTo>
                    <a:pt x="551266" y="259193"/>
                  </a:lnTo>
                  <a:cubicBezTo>
                    <a:pt x="551750" y="259124"/>
                    <a:pt x="552304" y="258985"/>
                    <a:pt x="552789" y="258778"/>
                  </a:cubicBezTo>
                  <a:lnTo>
                    <a:pt x="559848" y="255873"/>
                  </a:lnTo>
                  <a:lnTo>
                    <a:pt x="562132" y="255250"/>
                  </a:lnTo>
                  <a:lnTo>
                    <a:pt x="563516" y="255250"/>
                  </a:lnTo>
                  <a:cubicBezTo>
                    <a:pt x="563516" y="255250"/>
                    <a:pt x="569122" y="256564"/>
                    <a:pt x="569122" y="256564"/>
                  </a:cubicBezTo>
                  <a:cubicBezTo>
                    <a:pt x="569607" y="256703"/>
                    <a:pt x="570161" y="256703"/>
                    <a:pt x="570645" y="256703"/>
                  </a:cubicBezTo>
                  <a:cubicBezTo>
                    <a:pt x="570645" y="256703"/>
                    <a:pt x="570645" y="256703"/>
                    <a:pt x="570714" y="256703"/>
                  </a:cubicBezTo>
                  <a:lnTo>
                    <a:pt x="573206" y="256703"/>
                  </a:lnTo>
                  <a:cubicBezTo>
                    <a:pt x="572929" y="257187"/>
                    <a:pt x="572652" y="257810"/>
                    <a:pt x="572514" y="258363"/>
                  </a:cubicBezTo>
                  <a:cubicBezTo>
                    <a:pt x="572168" y="259816"/>
                    <a:pt x="572306" y="261337"/>
                    <a:pt x="572860" y="262652"/>
                  </a:cubicBezTo>
                  <a:lnTo>
                    <a:pt x="570299" y="262652"/>
                  </a:lnTo>
                  <a:cubicBezTo>
                    <a:pt x="567807" y="262652"/>
                    <a:pt x="565523" y="264035"/>
                    <a:pt x="564278" y="266249"/>
                  </a:cubicBezTo>
                  <a:cubicBezTo>
                    <a:pt x="563032" y="268393"/>
                    <a:pt x="563101" y="271091"/>
                    <a:pt x="564416" y="273235"/>
                  </a:cubicBezTo>
                  <a:lnTo>
                    <a:pt x="564762" y="273789"/>
                  </a:lnTo>
                  <a:cubicBezTo>
                    <a:pt x="564485" y="274688"/>
                    <a:pt x="564416" y="275656"/>
                    <a:pt x="564555" y="276625"/>
                  </a:cubicBezTo>
                  <a:lnTo>
                    <a:pt x="564831" y="278631"/>
                  </a:lnTo>
                  <a:cubicBezTo>
                    <a:pt x="564970" y="279392"/>
                    <a:pt x="565177" y="280083"/>
                    <a:pt x="565523" y="280775"/>
                  </a:cubicBezTo>
                  <a:cubicBezTo>
                    <a:pt x="563862" y="281674"/>
                    <a:pt x="562547" y="283265"/>
                    <a:pt x="562063" y="285202"/>
                  </a:cubicBezTo>
                  <a:cubicBezTo>
                    <a:pt x="561371" y="287900"/>
                    <a:pt x="562409" y="290805"/>
                    <a:pt x="564693" y="292466"/>
                  </a:cubicBezTo>
                  <a:lnTo>
                    <a:pt x="565939" y="293365"/>
                  </a:lnTo>
                  <a:lnTo>
                    <a:pt x="566285" y="293711"/>
                  </a:lnTo>
                  <a:lnTo>
                    <a:pt x="563793" y="297654"/>
                  </a:lnTo>
                  <a:lnTo>
                    <a:pt x="563585" y="297654"/>
                  </a:lnTo>
                  <a:lnTo>
                    <a:pt x="561786" y="297377"/>
                  </a:lnTo>
                  <a:lnTo>
                    <a:pt x="561509" y="297377"/>
                  </a:lnTo>
                  <a:cubicBezTo>
                    <a:pt x="561509" y="297377"/>
                    <a:pt x="561094" y="296962"/>
                    <a:pt x="561094" y="296962"/>
                  </a:cubicBezTo>
                  <a:lnTo>
                    <a:pt x="560125" y="295578"/>
                  </a:lnTo>
                  <a:lnTo>
                    <a:pt x="557426" y="290874"/>
                  </a:lnTo>
                  <a:cubicBezTo>
                    <a:pt x="556180" y="288661"/>
                    <a:pt x="553827" y="287416"/>
                    <a:pt x="551404" y="287416"/>
                  </a:cubicBezTo>
                  <a:cubicBezTo>
                    <a:pt x="550643" y="287416"/>
                    <a:pt x="549882" y="287554"/>
                    <a:pt x="549190" y="287762"/>
                  </a:cubicBezTo>
                  <a:cubicBezTo>
                    <a:pt x="546075" y="288868"/>
                    <a:pt x="544137" y="291981"/>
                    <a:pt x="544552" y="295232"/>
                  </a:cubicBezTo>
                  <a:lnTo>
                    <a:pt x="544691" y="295993"/>
                  </a:lnTo>
                  <a:cubicBezTo>
                    <a:pt x="542407" y="296962"/>
                    <a:pt x="540815" y="299037"/>
                    <a:pt x="540538" y="301527"/>
                  </a:cubicBezTo>
                  <a:cubicBezTo>
                    <a:pt x="540261" y="304017"/>
                    <a:pt x="541300" y="306508"/>
                    <a:pt x="543376" y="308030"/>
                  </a:cubicBezTo>
                  <a:lnTo>
                    <a:pt x="545106" y="309275"/>
                  </a:lnTo>
                  <a:cubicBezTo>
                    <a:pt x="545591" y="309620"/>
                    <a:pt x="546213" y="309966"/>
                    <a:pt x="546767" y="310174"/>
                  </a:cubicBezTo>
                  <a:lnTo>
                    <a:pt x="546906" y="310174"/>
                  </a:lnTo>
                  <a:cubicBezTo>
                    <a:pt x="546906" y="310174"/>
                    <a:pt x="546283" y="320688"/>
                    <a:pt x="546283" y="320688"/>
                  </a:cubicBezTo>
                  <a:lnTo>
                    <a:pt x="546075" y="321587"/>
                  </a:lnTo>
                  <a:lnTo>
                    <a:pt x="543514" y="319996"/>
                  </a:lnTo>
                  <a:cubicBezTo>
                    <a:pt x="542615" y="319443"/>
                    <a:pt x="541576" y="319097"/>
                    <a:pt x="540538" y="319028"/>
                  </a:cubicBezTo>
                  <a:lnTo>
                    <a:pt x="541300" y="316123"/>
                  </a:lnTo>
                  <a:cubicBezTo>
                    <a:pt x="542130" y="313010"/>
                    <a:pt x="540677" y="309690"/>
                    <a:pt x="537770" y="308237"/>
                  </a:cubicBezTo>
                  <a:cubicBezTo>
                    <a:pt x="536732" y="307753"/>
                    <a:pt x="535693" y="307476"/>
                    <a:pt x="534586" y="307476"/>
                  </a:cubicBezTo>
                  <a:cubicBezTo>
                    <a:pt x="532579" y="307476"/>
                    <a:pt x="530641" y="308375"/>
                    <a:pt x="529257" y="309966"/>
                  </a:cubicBezTo>
                  <a:lnTo>
                    <a:pt x="527111" y="312526"/>
                  </a:lnTo>
                  <a:cubicBezTo>
                    <a:pt x="527111" y="312526"/>
                    <a:pt x="526627" y="313148"/>
                    <a:pt x="526488" y="313425"/>
                  </a:cubicBezTo>
                  <a:lnTo>
                    <a:pt x="525658" y="312318"/>
                  </a:lnTo>
                  <a:lnTo>
                    <a:pt x="519083" y="299798"/>
                  </a:lnTo>
                  <a:lnTo>
                    <a:pt x="518668" y="298622"/>
                  </a:lnTo>
                  <a:lnTo>
                    <a:pt x="518668" y="297584"/>
                  </a:lnTo>
                  <a:cubicBezTo>
                    <a:pt x="518668" y="297584"/>
                    <a:pt x="519152" y="297031"/>
                    <a:pt x="519152" y="297031"/>
                  </a:cubicBezTo>
                  <a:lnTo>
                    <a:pt x="525381" y="292742"/>
                  </a:lnTo>
                  <a:cubicBezTo>
                    <a:pt x="526004" y="292327"/>
                    <a:pt x="526558" y="291843"/>
                    <a:pt x="526973" y="291220"/>
                  </a:cubicBezTo>
                  <a:lnTo>
                    <a:pt x="529465" y="287969"/>
                  </a:lnTo>
                  <a:cubicBezTo>
                    <a:pt x="529741" y="287623"/>
                    <a:pt x="529949" y="287208"/>
                    <a:pt x="530157" y="286862"/>
                  </a:cubicBezTo>
                  <a:lnTo>
                    <a:pt x="533340" y="280360"/>
                  </a:lnTo>
                  <a:lnTo>
                    <a:pt x="535624" y="278216"/>
                  </a:lnTo>
                  <a:cubicBezTo>
                    <a:pt x="537770" y="276210"/>
                    <a:pt x="538462" y="273028"/>
                    <a:pt x="537216" y="270330"/>
                  </a:cubicBezTo>
                  <a:cubicBezTo>
                    <a:pt x="536109" y="267840"/>
                    <a:pt x="533617" y="266249"/>
                    <a:pt x="530918" y="266249"/>
                  </a:cubicBezTo>
                  <a:cubicBezTo>
                    <a:pt x="530710" y="266249"/>
                    <a:pt x="530433" y="266249"/>
                    <a:pt x="530226" y="266249"/>
                  </a:cubicBezTo>
                  <a:lnTo>
                    <a:pt x="527319" y="266525"/>
                  </a:lnTo>
                  <a:cubicBezTo>
                    <a:pt x="526004" y="266664"/>
                    <a:pt x="524758" y="267148"/>
                    <a:pt x="523651" y="267978"/>
                  </a:cubicBezTo>
                  <a:lnTo>
                    <a:pt x="521367" y="269846"/>
                  </a:lnTo>
                  <a:cubicBezTo>
                    <a:pt x="520882" y="270261"/>
                    <a:pt x="520398" y="270745"/>
                    <a:pt x="520052" y="271229"/>
                  </a:cubicBezTo>
                  <a:lnTo>
                    <a:pt x="516660" y="276002"/>
                  </a:lnTo>
                  <a:lnTo>
                    <a:pt x="515276" y="277593"/>
                  </a:lnTo>
                  <a:lnTo>
                    <a:pt x="513961" y="278700"/>
                  </a:lnTo>
                  <a:lnTo>
                    <a:pt x="512508" y="279599"/>
                  </a:lnTo>
                  <a:lnTo>
                    <a:pt x="512369" y="279599"/>
                  </a:lnTo>
                  <a:cubicBezTo>
                    <a:pt x="512715" y="278492"/>
                    <a:pt x="512785" y="277247"/>
                    <a:pt x="512438" y="276071"/>
                  </a:cubicBezTo>
                  <a:cubicBezTo>
                    <a:pt x="511954" y="274065"/>
                    <a:pt x="510570" y="272336"/>
                    <a:pt x="508701" y="271437"/>
                  </a:cubicBezTo>
                  <a:lnTo>
                    <a:pt x="508009" y="271091"/>
                  </a:lnTo>
                  <a:cubicBezTo>
                    <a:pt x="507040" y="270676"/>
                    <a:pt x="506071" y="270399"/>
                    <a:pt x="505033" y="270399"/>
                  </a:cubicBezTo>
                  <a:cubicBezTo>
                    <a:pt x="503441" y="270399"/>
                    <a:pt x="501849" y="270952"/>
                    <a:pt x="500534" y="272059"/>
                  </a:cubicBezTo>
                  <a:lnTo>
                    <a:pt x="499012" y="273374"/>
                  </a:lnTo>
                  <a:lnTo>
                    <a:pt x="496866" y="272198"/>
                  </a:lnTo>
                  <a:lnTo>
                    <a:pt x="494236" y="270192"/>
                  </a:lnTo>
                  <a:lnTo>
                    <a:pt x="492437" y="267701"/>
                  </a:lnTo>
                  <a:lnTo>
                    <a:pt x="490222" y="263413"/>
                  </a:lnTo>
                  <a:cubicBezTo>
                    <a:pt x="490222" y="263413"/>
                    <a:pt x="489945" y="262928"/>
                    <a:pt x="489806" y="262721"/>
                  </a:cubicBezTo>
                  <a:lnTo>
                    <a:pt x="487038" y="258570"/>
                  </a:lnTo>
                  <a:cubicBezTo>
                    <a:pt x="486346" y="257533"/>
                    <a:pt x="485377" y="256703"/>
                    <a:pt x="484200" y="256149"/>
                  </a:cubicBezTo>
                  <a:lnTo>
                    <a:pt x="480394" y="254351"/>
                  </a:lnTo>
                  <a:cubicBezTo>
                    <a:pt x="479425" y="253936"/>
                    <a:pt x="478456" y="253659"/>
                    <a:pt x="477418" y="253659"/>
                  </a:cubicBezTo>
                  <a:cubicBezTo>
                    <a:pt x="475687" y="253659"/>
                    <a:pt x="474026" y="254282"/>
                    <a:pt x="472711" y="255527"/>
                  </a:cubicBezTo>
                  <a:cubicBezTo>
                    <a:pt x="472573" y="255665"/>
                    <a:pt x="472504" y="255734"/>
                    <a:pt x="472365" y="255873"/>
                  </a:cubicBezTo>
                  <a:cubicBezTo>
                    <a:pt x="472019" y="255873"/>
                    <a:pt x="471673" y="255803"/>
                    <a:pt x="471327" y="255803"/>
                  </a:cubicBezTo>
                  <a:cubicBezTo>
                    <a:pt x="469805" y="255803"/>
                    <a:pt x="468213" y="256357"/>
                    <a:pt x="466967" y="257325"/>
                  </a:cubicBezTo>
                  <a:cubicBezTo>
                    <a:pt x="465790" y="258294"/>
                    <a:pt x="464960" y="259539"/>
                    <a:pt x="464614" y="260991"/>
                  </a:cubicBezTo>
                  <a:lnTo>
                    <a:pt x="463645" y="260300"/>
                  </a:lnTo>
                  <a:cubicBezTo>
                    <a:pt x="462468" y="259470"/>
                    <a:pt x="461015" y="258985"/>
                    <a:pt x="459631" y="258985"/>
                  </a:cubicBezTo>
                  <a:cubicBezTo>
                    <a:pt x="458454" y="258985"/>
                    <a:pt x="457208" y="259331"/>
                    <a:pt x="456101" y="259954"/>
                  </a:cubicBezTo>
                  <a:cubicBezTo>
                    <a:pt x="453748" y="261337"/>
                    <a:pt x="452433" y="263966"/>
                    <a:pt x="452709" y="266664"/>
                  </a:cubicBezTo>
                  <a:lnTo>
                    <a:pt x="453125" y="270261"/>
                  </a:lnTo>
                  <a:cubicBezTo>
                    <a:pt x="453125" y="270814"/>
                    <a:pt x="453332" y="271437"/>
                    <a:pt x="453540" y="271990"/>
                  </a:cubicBezTo>
                  <a:lnTo>
                    <a:pt x="452848" y="271506"/>
                  </a:lnTo>
                  <a:cubicBezTo>
                    <a:pt x="451948" y="270883"/>
                    <a:pt x="450910" y="270468"/>
                    <a:pt x="449803" y="270261"/>
                  </a:cubicBezTo>
                  <a:lnTo>
                    <a:pt x="446550" y="269776"/>
                  </a:lnTo>
                  <a:cubicBezTo>
                    <a:pt x="446550" y="269776"/>
                    <a:pt x="445857" y="269707"/>
                    <a:pt x="445581" y="269707"/>
                  </a:cubicBezTo>
                  <a:cubicBezTo>
                    <a:pt x="444889" y="269707"/>
                    <a:pt x="444266" y="269776"/>
                    <a:pt x="443574" y="269984"/>
                  </a:cubicBezTo>
                  <a:lnTo>
                    <a:pt x="439352" y="271229"/>
                  </a:lnTo>
                  <a:cubicBezTo>
                    <a:pt x="436376" y="272129"/>
                    <a:pt x="434368" y="274895"/>
                    <a:pt x="434438" y="278008"/>
                  </a:cubicBezTo>
                  <a:cubicBezTo>
                    <a:pt x="434507" y="281121"/>
                    <a:pt x="436652" y="283819"/>
                    <a:pt x="439698" y="284580"/>
                  </a:cubicBezTo>
                  <a:lnTo>
                    <a:pt x="443089" y="285410"/>
                  </a:lnTo>
                  <a:lnTo>
                    <a:pt x="444612" y="286101"/>
                  </a:lnTo>
                  <a:lnTo>
                    <a:pt x="444889" y="286378"/>
                  </a:lnTo>
                  <a:lnTo>
                    <a:pt x="445235" y="287554"/>
                  </a:lnTo>
                  <a:lnTo>
                    <a:pt x="445235" y="291082"/>
                  </a:lnTo>
                  <a:cubicBezTo>
                    <a:pt x="445235" y="291704"/>
                    <a:pt x="445373" y="292258"/>
                    <a:pt x="445581" y="292881"/>
                  </a:cubicBezTo>
                  <a:lnTo>
                    <a:pt x="446204" y="295025"/>
                  </a:lnTo>
                  <a:cubicBezTo>
                    <a:pt x="446480" y="295924"/>
                    <a:pt x="446896" y="296823"/>
                    <a:pt x="447519" y="297515"/>
                  </a:cubicBezTo>
                  <a:lnTo>
                    <a:pt x="449180" y="299590"/>
                  </a:lnTo>
                  <a:cubicBezTo>
                    <a:pt x="449733" y="300213"/>
                    <a:pt x="450356" y="300766"/>
                    <a:pt x="451118" y="301181"/>
                  </a:cubicBezTo>
                  <a:lnTo>
                    <a:pt x="451464" y="301389"/>
                  </a:lnTo>
                  <a:lnTo>
                    <a:pt x="450979" y="302980"/>
                  </a:lnTo>
                  <a:cubicBezTo>
                    <a:pt x="450633" y="304225"/>
                    <a:pt x="450564" y="305470"/>
                    <a:pt x="450979" y="306715"/>
                  </a:cubicBezTo>
                  <a:lnTo>
                    <a:pt x="451394" y="308375"/>
                  </a:lnTo>
                  <a:cubicBezTo>
                    <a:pt x="452156" y="311211"/>
                    <a:pt x="454647" y="313287"/>
                    <a:pt x="457554" y="313563"/>
                  </a:cubicBezTo>
                  <a:lnTo>
                    <a:pt x="459008" y="313702"/>
                  </a:lnTo>
                  <a:cubicBezTo>
                    <a:pt x="459008" y="313702"/>
                    <a:pt x="459354" y="313702"/>
                    <a:pt x="459492" y="313702"/>
                  </a:cubicBezTo>
                  <a:cubicBezTo>
                    <a:pt x="460876" y="313702"/>
                    <a:pt x="462191" y="313287"/>
                    <a:pt x="463299" y="312526"/>
                  </a:cubicBezTo>
                  <a:lnTo>
                    <a:pt x="464683" y="311626"/>
                  </a:lnTo>
                  <a:lnTo>
                    <a:pt x="465167" y="312387"/>
                  </a:lnTo>
                  <a:cubicBezTo>
                    <a:pt x="464199" y="313702"/>
                    <a:pt x="463645" y="315362"/>
                    <a:pt x="463783" y="317091"/>
                  </a:cubicBezTo>
                  <a:cubicBezTo>
                    <a:pt x="463991" y="319374"/>
                    <a:pt x="465237" y="321380"/>
                    <a:pt x="467244" y="322556"/>
                  </a:cubicBezTo>
                  <a:lnTo>
                    <a:pt x="469251" y="323732"/>
                  </a:lnTo>
                  <a:lnTo>
                    <a:pt x="469874" y="324631"/>
                  </a:lnTo>
                  <a:lnTo>
                    <a:pt x="472227" y="330234"/>
                  </a:lnTo>
                  <a:cubicBezTo>
                    <a:pt x="472850" y="331687"/>
                    <a:pt x="473957" y="332932"/>
                    <a:pt x="475341" y="333693"/>
                  </a:cubicBezTo>
                  <a:lnTo>
                    <a:pt x="475687" y="333900"/>
                  </a:lnTo>
                  <a:lnTo>
                    <a:pt x="475826" y="334385"/>
                  </a:lnTo>
                  <a:lnTo>
                    <a:pt x="476587" y="338189"/>
                  </a:lnTo>
                  <a:cubicBezTo>
                    <a:pt x="476726" y="338881"/>
                    <a:pt x="477002" y="339573"/>
                    <a:pt x="477349" y="340264"/>
                  </a:cubicBezTo>
                  <a:lnTo>
                    <a:pt x="478387" y="342063"/>
                  </a:lnTo>
                  <a:cubicBezTo>
                    <a:pt x="479632" y="344276"/>
                    <a:pt x="481986" y="345591"/>
                    <a:pt x="484408" y="345591"/>
                  </a:cubicBezTo>
                  <a:cubicBezTo>
                    <a:pt x="485031" y="345591"/>
                    <a:pt x="485585" y="345521"/>
                    <a:pt x="486208" y="345383"/>
                  </a:cubicBezTo>
                  <a:cubicBezTo>
                    <a:pt x="486554" y="345314"/>
                    <a:pt x="486830" y="345176"/>
                    <a:pt x="487107" y="345037"/>
                  </a:cubicBezTo>
                  <a:cubicBezTo>
                    <a:pt x="487107" y="345037"/>
                    <a:pt x="487176" y="345106"/>
                    <a:pt x="487246" y="345176"/>
                  </a:cubicBezTo>
                  <a:lnTo>
                    <a:pt x="488491" y="346559"/>
                  </a:lnTo>
                  <a:cubicBezTo>
                    <a:pt x="489806" y="348012"/>
                    <a:pt x="491675" y="348842"/>
                    <a:pt x="493613" y="348842"/>
                  </a:cubicBezTo>
                  <a:cubicBezTo>
                    <a:pt x="494028" y="348842"/>
                    <a:pt x="494374" y="348842"/>
                    <a:pt x="494790" y="348773"/>
                  </a:cubicBezTo>
                  <a:lnTo>
                    <a:pt x="495620" y="348634"/>
                  </a:lnTo>
                  <a:cubicBezTo>
                    <a:pt x="497350" y="348358"/>
                    <a:pt x="498873" y="347389"/>
                    <a:pt x="499911" y="346075"/>
                  </a:cubicBezTo>
                  <a:lnTo>
                    <a:pt x="500742" y="345037"/>
                  </a:lnTo>
                  <a:cubicBezTo>
                    <a:pt x="500742" y="345037"/>
                    <a:pt x="501088" y="345452"/>
                    <a:pt x="501296" y="345660"/>
                  </a:cubicBezTo>
                  <a:lnTo>
                    <a:pt x="502541" y="346974"/>
                  </a:lnTo>
                  <a:cubicBezTo>
                    <a:pt x="501226" y="348911"/>
                    <a:pt x="500950" y="351401"/>
                    <a:pt x="501849" y="353546"/>
                  </a:cubicBezTo>
                  <a:cubicBezTo>
                    <a:pt x="501157" y="354306"/>
                    <a:pt x="500603" y="355206"/>
                    <a:pt x="500257" y="356243"/>
                  </a:cubicBezTo>
                  <a:cubicBezTo>
                    <a:pt x="499358" y="359149"/>
                    <a:pt x="500465" y="362262"/>
                    <a:pt x="502957" y="363991"/>
                  </a:cubicBezTo>
                  <a:lnTo>
                    <a:pt x="508424" y="367795"/>
                  </a:lnTo>
                  <a:lnTo>
                    <a:pt x="508424" y="367795"/>
                  </a:lnTo>
                  <a:cubicBezTo>
                    <a:pt x="508424" y="367795"/>
                    <a:pt x="508424" y="367865"/>
                    <a:pt x="508424" y="367865"/>
                  </a:cubicBezTo>
                  <a:cubicBezTo>
                    <a:pt x="508217" y="369940"/>
                    <a:pt x="508978" y="371946"/>
                    <a:pt x="510431" y="373398"/>
                  </a:cubicBezTo>
                  <a:cubicBezTo>
                    <a:pt x="508355" y="375335"/>
                    <a:pt x="507732" y="378379"/>
                    <a:pt x="508840" y="381077"/>
                  </a:cubicBezTo>
                  <a:lnTo>
                    <a:pt x="509878" y="383567"/>
                  </a:lnTo>
                  <a:lnTo>
                    <a:pt x="510639" y="385850"/>
                  </a:lnTo>
                  <a:lnTo>
                    <a:pt x="511262" y="388271"/>
                  </a:lnTo>
                  <a:lnTo>
                    <a:pt x="511677" y="390484"/>
                  </a:lnTo>
                  <a:lnTo>
                    <a:pt x="511677" y="391868"/>
                  </a:lnTo>
                  <a:cubicBezTo>
                    <a:pt x="511677" y="391868"/>
                    <a:pt x="511470" y="394911"/>
                    <a:pt x="511470" y="394911"/>
                  </a:cubicBezTo>
                  <a:cubicBezTo>
                    <a:pt x="511470" y="395534"/>
                    <a:pt x="511470" y="396156"/>
                    <a:pt x="511539" y="396779"/>
                  </a:cubicBezTo>
                  <a:lnTo>
                    <a:pt x="511885" y="398508"/>
                  </a:lnTo>
                  <a:cubicBezTo>
                    <a:pt x="512023" y="399408"/>
                    <a:pt x="512369" y="400238"/>
                    <a:pt x="512854" y="400998"/>
                  </a:cubicBezTo>
                  <a:cubicBezTo>
                    <a:pt x="512231" y="401483"/>
                    <a:pt x="511677" y="402105"/>
                    <a:pt x="511193" y="402866"/>
                  </a:cubicBezTo>
                  <a:lnTo>
                    <a:pt x="511054" y="403074"/>
                  </a:lnTo>
                  <a:cubicBezTo>
                    <a:pt x="511054" y="403074"/>
                    <a:pt x="510777" y="402935"/>
                    <a:pt x="510708" y="402866"/>
                  </a:cubicBezTo>
                  <a:lnTo>
                    <a:pt x="507940" y="401206"/>
                  </a:lnTo>
                  <a:cubicBezTo>
                    <a:pt x="507248" y="400791"/>
                    <a:pt x="506417" y="400514"/>
                    <a:pt x="505656" y="400307"/>
                  </a:cubicBezTo>
                  <a:lnTo>
                    <a:pt x="504894" y="400168"/>
                  </a:lnTo>
                  <a:cubicBezTo>
                    <a:pt x="504479" y="400099"/>
                    <a:pt x="504064" y="400030"/>
                    <a:pt x="503649" y="400030"/>
                  </a:cubicBezTo>
                  <a:cubicBezTo>
                    <a:pt x="503649" y="400030"/>
                    <a:pt x="503579" y="400030"/>
                    <a:pt x="503510" y="400030"/>
                  </a:cubicBezTo>
                  <a:lnTo>
                    <a:pt x="500396" y="397194"/>
                  </a:lnTo>
                  <a:cubicBezTo>
                    <a:pt x="500396" y="397194"/>
                    <a:pt x="499704" y="396641"/>
                    <a:pt x="499288" y="396364"/>
                  </a:cubicBezTo>
                  <a:lnTo>
                    <a:pt x="496935" y="394980"/>
                  </a:lnTo>
                  <a:cubicBezTo>
                    <a:pt x="495828" y="394358"/>
                    <a:pt x="494651" y="394012"/>
                    <a:pt x="493405" y="394012"/>
                  </a:cubicBezTo>
                  <a:cubicBezTo>
                    <a:pt x="492990" y="394012"/>
                    <a:pt x="492506" y="394012"/>
                    <a:pt x="492091" y="394150"/>
                  </a:cubicBezTo>
                  <a:lnTo>
                    <a:pt x="490914" y="392144"/>
                  </a:lnTo>
                  <a:cubicBezTo>
                    <a:pt x="489668" y="390000"/>
                    <a:pt x="487384" y="388755"/>
                    <a:pt x="484962" y="388755"/>
                  </a:cubicBezTo>
                  <a:cubicBezTo>
                    <a:pt x="484270" y="388755"/>
                    <a:pt x="483508" y="388893"/>
                    <a:pt x="482816" y="389101"/>
                  </a:cubicBezTo>
                  <a:cubicBezTo>
                    <a:pt x="482747" y="389101"/>
                    <a:pt x="482608" y="389101"/>
                    <a:pt x="482539" y="389170"/>
                  </a:cubicBezTo>
                  <a:cubicBezTo>
                    <a:pt x="481709" y="388340"/>
                    <a:pt x="480671" y="387717"/>
                    <a:pt x="479563" y="387441"/>
                  </a:cubicBezTo>
                  <a:lnTo>
                    <a:pt x="478317" y="387095"/>
                  </a:lnTo>
                  <a:cubicBezTo>
                    <a:pt x="477902" y="386956"/>
                    <a:pt x="477556" y="386887"/>
                    <a:pt x="477141" y="386887"/>
                  </a:cubicBezTo>
                  <a:lnTo>
                    <a:pt x="475549" y="386749"/>
                  </a:lnTo>
                  <a:lnTo>
                    <a:pt x="466759" y="376857"/>
                  </a:lnTo>
                  <a:cubicBezTo>
                    <a:pt x="466759" y="376857"/>
                    <a:pt x="466275" y="376373"/>
                    <a:pt x="466067" y="376165"/>
                  </a:cubicBezTo>
                  <a:lnTo>
                    <a:pt x="463783" y="374228"/>
                  </a:lnTo>
                  <a:cubicBezTo>
                    <a:pt x="462468" y="373122"/>
                    <a:pt x="460946" y="372568"/>
                    <a:pt x="459354" y="372568"/>
                  </a:cubicBezTo>
                  <a:cubicBezTo>
                    <a:pt x="457900" y="372568"/>
                    <a:pt x="456516" y="372983"/>
                    <a:pt x="455270" y="373883"/>
                  </a:cubicBezTo>
                  <a:cubicBezTo>
                    <a:pt x="454578" y="374436"/>
                    <a:pt x="453955" y="375058"/>
                    <a:pt x="453471" y="375750"/>
                  </a:cubicBezTo>
                  <a:lnTo>
                    <a:pt x="452433" y="375058"/>
                  </a:lnTo>
                  <a:cubicBezTo>
                    <a:pt x="451948" y="374782"/>
                    <a:pt x="451464" y="374505"/>
                    <a:pt x="450979" y="374298"/>
                  </a:cubicBezTo>
                  <a:lnTo>
                    <a:pt x="446826" y="372845"/>
                  </a:lnTo>
                  <a:cubicBezTo>
                    <a:pt x="446273" y="372638"/>
                    <a:pt x="445650" y="372499"/>
                    <a:pt x="445096" y="372499"/>
                  </a:cubicBezTo>
                  <a:lnTo>
                    <a:pt x="441220" y="372153"/>
                  </a:lnTo>
                  <a:cubicBezTo>
                    <a:pt x="441220" y="372153"/>
                    <a:pt x="440805" y="372153"/>
                    <a:pt x="440667" y="372153"/>
                  </a:cubicBezTo>
                  <a:cubicBezTo>
                    <a:pt x="439006" y="372153"/>
                    <a:pt x="437414" y="372707"/>
                    <a:pt x="436168" y="373813"/>
                  </a:cubicBezTo>
                  <a:lnTo>
                    <a:pt x="434438" y="375335"/>
                  </a:lnTo>
                  <a:cubicBezTo>
                    <a:pt x="432015" y="377411"/>
                    <a:pt x="431323" y="380869"/>
                    <a:pt x="432777" y="383774"/>
                  </a:cubicBezTo>
                  <a:lnTo>
                    <a:pt x="434922" y="387925"/>
                  </a:lnTo>
                  <a:cubicBezTo>
                    <a:pt x="435199" y="388478"/>
                    <a:pt x="435545" y="389032"/>
                    <a:pt x="436030" y="389447"/>
                  </a:cubicBezTo>
                  <a:lnTo>
                    <a:pt x="447795" y="402175"/>
                  </a:lnTo>
                  <a:cubicBezTo>
                    <a:pt x="448349" y="402797"/>
                    <a:pt x="448972" y="403281"/>
                    <a:pt x="449733" y="403627"/>
                  </a:cubicBezTo>
                  <a:lnTo>
                    <a:pt x="453055" y="405356"/>
                  </a:lnTo>
                  <a:cubicBezTo>
                    <a:pt x="453055" y="405356"/>
                    <a:pt x="453748" y="405702"/>
                    <a:pt x="454094" y="405771"/>
                  </a:cubicBezTo>
                  <a:lnTo>
                    <a:pt x="456031" y="406394"/>
                  </a:lnTo>
                  <a:cubicBezTo>
                    <a:pt x="456585" y="408193"/>
                    <a:pt x="457900" y="409714"/>
                    <a:pt x="459700" y="410544"/>
                  </a:cubicBezTo>
                  <a:lnTo>
                    <a:pt x="463645" y="412343"/>
                  </a:lnTo>
                  <a:lnTo>
                    <a:pt x="474303" y="419952"/>
                  </a:lnTo>
                  <a:cubicBezTo>
                    <a:pt x="474303" y="419952"/>
                    <a:pt x="474788" y="420229"/>
                    <a:pt x="474995" y="420367"/>
                  </a:cubicBezTo>
                  <a:lnTo>
                    <a:pt x="476933" y="421405"/>
                  </a:lnTo>
                  <a:cubicBezTo>
                    <a:pt x="476933" y="421405"/>
                    <a:pt x="477279" y="421612"/>
                    <a:pt x="477487" y="421681"/>
                  </a:cubicBezTo>
                  <a:lnTo>
                    <a:pt x="480809" y="423134"/>
                  </a:lnTo>
                  <a:lnTo>
                    <a:pt x="481432" y="423549"/>
                  </a:lnTo>
                  <a:lnTo>
                    <a:pt x="482193" y="424379"/>
                  </a:lnTo>
                  <a:lnTo>
                    <a:pt x="484685" y="428115"/>
                  </a:lnTo>
                  <a:cubicBezTo>
                    <a:pt x="484685" y="428115"/>
                    <a:pt x="485031" y="428599"/>
                    <a:pt x="485169" y="428806"/>
                  </a:cubicBezTo>
                  <a:lnTo>
                    <a:pt x="486761" y="430674"/>
                  </a:lnTo>
                  <a:cubicBezTo>
                    <a:pt x="486761" y="430674"/>
                    <a:pt x="487246" y="431158"/>
                    <a:pt x="487453" y="431366"/>
                  </a:cubicBezTo>
                  <a:lnTo>
                    <a:pt x="470151" y="425486"/>
                  </a:lnTo>
                  <a:cubicBezTo>
                    <a:pt x="470151" y="425486"/>
                    <a:pt x="469458" y="425278"/>
                    <a:pt x="469112" y="425209"/>
                  </a:cubicBezTo>
                  <a:lnTo>
                    <a:pt x="450702" y="421958"/>
                  </a:lnTo>
                  <a:lnTo>
                    <a:pt x="447449" y="421059"/>
                  </a:lnTo>
                  <a:lnTo>
                    <a:pt x="440598" y="418430"/>
                  </a:lnTo>
                  <a:lnTo>
                    <a:pt x="438037" y="416839"/>
                  </a:lnTo>
                  <a:lnTo>
                    <a:pt x="436030" y="414764"/>
                  </a:lnTo>
                  <a:lnTo>
                    <a:pt x="433676" y="411859"/>
                  </a:lnTo>
                  <a:cubicBezTo>
                    <a:pt x="433676" y="411859"/>
                    <a:pt x="433330" y="411444"/>
                    <a:pt x="433123" y="411305"/>
                  </a:cubicBezTo>
                  <a:lnTo>
                    <a:pt x="430077" y="408331"/>
                  </a:lnTo>
                  <a:cubicBezTo>
                    <a:pt x="429454" y="407778"/>
                    <a:pt x="428762" y="407293"/>
                    <a:pt x="428001" y="406948"/>
                  </a:cubicBezTo>
                  <a:lnTo>
                    <a:pt x="424333" y="405356"/>
                  </a:lnTo>
                  <a:cubicBezTo>
                    <a:pt x="423433" y="404941"/>
                    <a:pt x="422533" y="404734"/>
                    <a:pt x="421564" y="404734"/>
                  </a:cubicBezTo>
                  <a:cubicBezTo>
                    <a:pt x="421564" y="404734"/>
                    <a:pt x="421564" y="404734"/>
                    <a:pt x="421564" y="404734"/>
                  </a:cubicBezTo>
                  <a:lnTo>
                    <a:pt x="417619" y="404734"/>
                  </a:lnTo>
                  <a:cubicBezTo>
                    <a:pt x="417619" y="404734"/>
                    <a:pt x="417204" y="404734"/>
                    <a:pt x="416927" y="404803"/>
                  </a:cubicBezTo>
                  <a:lnTo>
                    <a:pt x="413467" y="405149"/>
                  </a:lnTo>
                  <a:lnTo>
                    <a:pt x="411114" y="404941"/>
                  </a:lnTo>
                  <a:lnTo>
                    <a:pt x="407930" y="403766"/>
                  </a:lnTo>
                  <a:lnTo>
                    <a:pt x="402808" y="401414"/>
                  </a:lnTo>
                  <a:cubicBezTo>
                    <a:pt x="403016" y="399892"/>
                    <a:pt x="402739" y="398301"/>
                    <a:pt x="401909" y="396917"/>
                  </a:cubicBezTo>
                  <a:cubicBezTo>
                    <a:pt x="400663" y="394773"/>
                    <a:pt x="398379" y="393528"/>
                    <a:pt x="395956" y="393528"/>
                  </a:cubicBezTo>
                  <a:cubicBezTo>
                    <a:pt x="395333" y="393528"/>
                    <a:pt x="394641" y="393597"/>
                    <a:pt x="394018" y="393805"/>
                  </a:cubicBezTo>
                  <a:lnTo>
                    <a:pt x="389450" y="395119"/>
                  </a:lnTo>
                  <a:lnTo>
                    <a:pt x="388482" y="394565"/>
                  </a:lnTo>
                  <a:lnTo>
                    <a:pt x="387928" y="394081"/>
                  </a:lnTo>
                  <a:cubicBezTo>
                    <a:pt x="388897" y="393597"/>
                    <a:pt x="389727" y="392836"/>
                    <a:pt x="390350" y="391937"/>
                  </a:cubicBezTo>
                  <a:lnTo>
                    <a:pt x="392634" y="388686"/>
                  </a:lnTo>
                  <a:cubicBezTo>
                    <a:pt x="394018" y="386749"/>
                    <a:pt x="394226" y="384189"/>
                    <a:pt x="393326" y="382045"/>
                  </a:cubicBezTo>
                  <a:cubicBezTo>
                    <a:pt x="392357" y="379831"/>
                    <a:pt x="390420" y="378310"/>
                    <a:pt x="388066" y="377964"/>
                  </a:cubicBezTo>
                  <a:lnTo>
                    <a:pt x="386544" y="377756"/>
                  </a:lnTo>
                  <a:lnTo>
                    <a:pt x="382322" y="375058"/>
                  </a:lnTo>
                  <a:cubicBezTo>
                    <a:pt x="381699" y="374643"/>
                    <a:pt x="381076" y="374367"/>
                    <a:pt x="380384" y="374159"/>
                  </a:cubicBezTo>
                  <a:lnTo>
                    <a:pt x="377823" y="373468"/>
                  </a:lnTo>
                  <a:cubicBezTo>
                    <a:pt x="377754" y="372153"/>
                    <a:pt x="377339" y="370908"/>
                    <a:pt x="376508" y="369801"/>
                  </a:cubicBezTo>
                  <a:cubicBezTo>
                    <a:pt x="375193" y="368003"/>
                    <a:pt x="373117" y="366965"/>
                    <a:pt x="370902" y="366965"/>
                  </a:cubicBezTo>
                  <a:cubicBezTo>
                    <a:pt x="370556" y="366965"/>
                    <a:pt x="370210" y="366965"/>
                    <a:pt x="369864" y="367035"/>
                  </a:cubicBezTo>
                  <a:lnTo>
                    <a:pt x="367095" y="367450"/>
                  </a:lnTo>
                  <a:cubicBezTo>
                    <a:pt x="367095" y="367450"/>
                    <a:pt x="366957" y="367173"/>
                    <a:pt x="366888" y="367035"/>
                  </a:cubicBezTo>
                  <a:lnTo>
                    <a:pt x="366196" y="365789"/>
                  </a:lnTo>
                  <a:cubicBezTo>
                    <a:pt x="365849" y="365098"/>
                    <a:pt x="365296" y="364475"/>
                    <a:pt x="364742" y="363922"/>
                  </a:cubicBezTo>
                  <a:lnTo>
                    <a:pt x="363704" y="363022"/>
                  </a:lnTo>
                  <a:cubicBezTo>
                    <a:pt x="363704" y="363022"/>
                    <a:pt x="363150" y="362607"/>
                    <a:pt x="362873" y="362400"/>
                  </a:cubicBezTo>
                  <a:lnTo>
                    <a:pt x="360382" y="360740"/>
                  </a:lnTo>
                  <a:lnTo>
                    <a:pt x="359759" y="360255"/>
                  </a:lnTo>
                  <a:lnTo>
                    <a:pt x="353253" y="353822"/>
                  </a:lnTo>
                  <a:lnTo>
                    <a:pt x="352699" y="353200"/>
                  </a:lnTo>
                  <a:cubicBezTo>
                    <a:pt x="352699" y="353200"/>
                    <a:pt x="353045" y="352646"/>
                    <a:pt x="353184" y="352370"/>
                  </a:cubicBezTo>
                  <a:lnTo>
                    <a:pt x="353876" y="350917"/>
                  </a:lnTo>
                  <a:cubicBezTo>
                    <a:pt x="354983" y="348703"/>
                    <a:pt x="354845" y="346006"/>
                    <a:pt x="353392" y="343930"/>
                  </a:cubicBezTo>
                  <a:cubicBezTo>
                    <a:pt x="352077" y="342063"/>
                    <a:pt x="349931" y="340887"/>
                    <a:pt x="347647" y="340887"/>
                  </a:cubicBezTo>
                  <a:cubicBezTo>
                    <a:pt x="347439" y="340887"/>
                    <a:pt x="347232" y="340887"/>
                    <a:pt x="347024" y="340887"/>
                  </a:cubicBezTo>
                  <a:lnTo>
                    <a:pt x="345917" y="340887"/>
                  </a:lnTo>
                  <a:cubicBezTo>
                    <a:pt x="345917" y="340887"/>
                    <a:pt x="345294" y="340887"/>
                    <a:pt x="345294" y="340887"/>
                  </a:cubicBezTo>
                  <a:lnTo>
                    <a:pt x="343840" y="340541"/>
                  </a:lnTo>
                  <a:cubicBezTo>
                    <a:pt x="343840" y="340541"/>
                    <a:pt x="343356" y="340403"/>
                    <a:pt x="343079" y="340403"/>
                  </a:cubicBezTo>
                  <a:lnTo>
                    <a:pt x="341141" y="340126"/>
                  </a:lnTo>
                  <a:cubicBezTo>
                    <a:pt x="341141" y="340126"/>
                    <a:pt x="340518" y="340126"/>
                    <a:pt x="340242" y="340126"/>
                  </a:cubicBezTo>
                  <a:cubicBezTo>
                    <a:pt x="339411" y="340126"/>
                    <a:pt x="338511" y="340264"/>
                    <a:pt x="337750" y="340610"/>
                  </a:cubicBezTo>
                  <a:lnTo>
                    <a:pt x="337750" y="340610"/>
                  </a:lnTo>
                  <a:cubicBezTo>
                    <a:pt x="337750" y="340610"/>
                    <a:pt x="335466" y="341025"/>
                    <a:pt x="335466" y="341025"/>
                  </a:cubicBezTo>
                  <a:cubicBezTo>
                    <a:pt x="335258" y="341025"/>
                    <a:pt x="335051" y="341025"/>
                    <a:pt x="334774" y="341025"/>
                  </a:cubicBezTo>
                  <a:cubicBezTo>
                    <a:pt x="334289" y="341025"/>
                    <a:pt x="333805" y="341025"/>
                    <a:pt x="333320" y="341163"/>
                  </a:cubicBezTo>
                  <a:cubicBezTo>
                    <a:pt x="332767" y="340748"/>
                    <a:pt x="332213" y="340403"/>
                    <a:pt x="331590" y="340126"/>
                  </a:cubicBezTo>
                  <a:lnTo>
                    <a:pt x="330206" y="339573"/>
                  </a:lnTo>
                  <a:cubicBezTo>
                    <a:pt x="329375" y="339227"/>
                    <a:pt x="328545" y="339088"/>
                    <a:pt x="327645" y="339088"/>
                  </a:cubicBezTo>
                  <a:lnTo>
                    <a:pt x="327022" y="339088"/>
                  </a:lnTo>
                  <a:cubicBezTo>
                    <a:pt x="327022" y="339088"/>
                    <a:pt x="326884" y="338673"/>
                    <a:pt x="326745" y="338466"/>
                  </a:cubicBezTo>
                  <a:lnTo>
                    <a:pt x="325846" y="336529"/>
                  </a:lnTo>
                  <a:cubicBezTo>
                    <a:pt x="325223" y="335145"/>
                    <a:pt x="324115" y="334039"/>
                    <a:pt x="322800" y="333347"/>
                  </a:cubicBezTo>
                  <a:lnTo>
                    <a:pt x="320724" y="332240"/>
                  </a:lnTo>
                  <a:cubicBezTo>
                    <a:pt x="319686" y="331687"/>
                    <a:pt x="318578" y="331410"/>
                    <a:pt x="317471" y="331410"/>
                  </a:cubicBezTo>
                  <a:cubicBezTo>
                    <a:pt x="316571" y="331410"/>
                    <a:pt x="315602" y="331618"/>
                    <a:pt x="314772" y="331964"/>
                  </a:cubicBezTo>
                  <a:lnTo>
                    <a:pt x="313734" y="332379"/>
                  </a:lnTo>
                  <a:lnTo>
                    <a:pt x="311242" y="333554"/>
                  </a:lnTo>
                  <a:lnTo>
                    <a:pt x="310965" y="333693"/>
                  </a:lnTo>
                  <a:cubicBezTo>
                    <a:pt x="310965" y="333693"/>
                    <a:pt x="310896" y="333693"/>
                    <a:pt x="310827" y="333693"/>
                  </a:cubicBezTo>
                  <a:lnTo>
                    <a:pt x="311034" y="332379"/>
                  </a:lnTo>
                  <a:cubicBezTo>
                    <a:pt x="311173" y="331410"/>
                    <a:pt x="311173" y="330372"/>
                    <a:pt x="310896" y="329404"/>
                  </a:cubicBezTo>
                  <a:lnTo>
                    <a:pt x="310273" y="327191"/>
                  </a:lnTo>
                  <a:cubicBezTo>
                    <a:pt x="310135" y="326775"/>
                    <a:pt x="309996" y="326430"/>
                    <a:pt x="309858" y="326084"/>
                  </a:cubicBezTo>
                  <a:cubicBezTo>
                    <a:pt x="310758" y="325876"/>
                    <a:pt x="311588" y="325461"/>
                    <a:pt x="312349" y="324908"/>
                  </a:cubicBezTo>
                  <a:lnTo>
                    <a:pt x="314010" y="323663"/>
                  </a:lnTo>
                  <a:cubicBezTo>
                    <a:pt x="314495" y="323317"/>
                    <a:pt x="314910" y="322902"/>
                    <a:pt x="315256" y="322418"/>
                  </a:cubicBezTo>
                  <a:lnTo>
                    <a:pt x="315602" y="321933"/>
                  </a:lnTo>
                  <a:lnTo>
                    <a:pt x="315879" y="321933"/>
                  </a:lnTo>
                  <a:cubicBezTo>
                    <a:pt x="315879" y="321933"/>
                    <a:pt x="317333" y="322279"/>
                    <a:pt x="317333" y="322279"/>
                  </a:cubicBezTo>
                  <a:cubicBezTo>
                    <a:pt x="317679" y="322348"/>
                    <a:pt x="317956" y="322418"/>
                    <a:pt x="318302" y="322418"/>
                  </a:cubicBezTo>
                  <a:lnTo>
                    <a:pt x="320309" y="322625"/>
                  </a:lnTo>
                  <a:cubicBezTo>
                    <a:pt x="320309" y="322625"/>
                    <a:pt x="320724" y="322625"/>
                    <a:pt x="320932" y="322625"/>
                  </a:cubicBezTo>
                  <a:cubicBezTo>
                    <a:pt x="321554" y="322625"/>
                    <a:pt x="322247" y="322556"/>
                    <a:pt x="322800" y="322348"/>
                  </a:cubicBezTo>
                  <a:lnTo>
                    <a:pt x="325084" y="321726"/>
                  </a:lnTo>
                  <a:cubicBezTo>
                    <a:pt x="325776" y="321518"/>
                    <a:pt x="326468" y="321241"/>
                    <a:pt x="327091" y="320826"/>
                  </a:cubicBezTo>
                  <a:lnTo>
                    <a:pt x="329306" y="319305"/>
                  </a:lnTo>
                  <a:cubicBezTo>
                    <a:pt x="329652" y="319028"/>
                    <a:pt x="329998" y="318751"/>
                    <a:pt x="330344" y="318475"/>
                  </a:cubicBezTo>
                  <a:lnTo>
                    <a:pt x="331798" y="317022"/>
                  </a:lnTo>
                  <a:lnTo>
                    <a:pt x="332351" y="316607"/>
                  </a:lnTo>
                  <a:lnTo>
                    <a:pt x="332767" y="316469"/>
                  </a:lnTo>
                  <a:lnTo>
                    <a:pt x="333459" y="316469"/>
                  </a:lnTo>
                  <a:cubicBezTo>
                    <a:pt x="333459" y="316469"/>
                    <a:pt x="337611" y="317437"/>
                    <a:pt x="337611" y="317437"/>
                  </a:cubicBezTo>
                  <a:cubicBezTo>
                    <a:pt x="338096" y="317575"/>
                    <a:pt x="338580" y="317575"/>
                    <a:pt x="339065" y="317645"/>
                  </a:cubicBezTo>
                  <a:lnTo>
                    <a:pt x="341557" y="317645"/>
                  </a:lnTo>
                  <a:cubicBezTo>
                    <a:pt x="341557" y="317645"/>
                    <a:pt x="341557" y="317645"/>
                    <a:pt x="341626" y="317645"/>
                  </a:cubicBezTo>
                  <a:cubicBezTo>
                    <a:pt x="343771" y="317645"/>
                    <a:pt x="345778" y="316676"/>
                    <a:pt x="347093" y="314947"/>
                  </a:cubicBezTo>
                  <a:cubicBezTo>
                    <a:pt x="348408" y="313218"/>
                    <a:pt x="348893" y="311004"/>
                    <a:pt x="348339" y="308929"/>
                  </a:cubicBezTo>
                  <a:lnTo>
                    <a:pt x="346055" y="300420"/>
                  </a:lnTo>
                  <a:cubicBezTo>
                    <a:pt x="345778" y="299452"/>
                    <a:pt x="345294" y="298484"/>
                    <a:pt x="344602" y="297723"/>
                  </a:cubicBezTo>
                  <a:lnTo>
                    <a:pt x="339272" y="291497"/>
                  </a:lnTo>
                  <a:cubicBezTo>
                    <a:pt x="339272" y="291497"/>
                    <a:pt x="338996" y="291220"/>
                    <a:pt x="338857" y="291082"/>
                  </a:cubicBezTo>
                  <a:lnTo>
                    <a:pt x="333666" y="285894"/>
                  </a:lnTo>
                  <a:lnTo>
                    <a:pt x="331452" y="281951"/>
                  </a:lnTo>
                  <a:lnTo>
                    <a:pt x="331659" y="281190"/>
                  </a:lnTo>
                  <a:lnTo>
                    <a:pt x="335466" y="277593"/>
                  </a:lnTo>
                  <a:lnTo>
                    <a:pt x="355675" y="262306"/>
                  </a:lnTo>
                  <a:cubicBezTo>
                    <a:pt x="356022" y="262029"/>
                    <a:pt x="356437" y="261683"/>
                    <a:pt x="356714" y="261337"/>
                  </a:cubicBezTo>
                  <a:lnTo>
                    <a:pt x="358652" y="259124"/>
                  </a:lnTo>
                  <a:cubicBezTo>
                    <a:pt x="359067" y="258640"/>
                    <a:pt x="359413" y="258155"/>
                    <a:pt x="359690" y="257533"/>
                  </a:cubicBezTo>
                  <a:lnTo>
                    <a:pt x="361282" y="254212"/>
                  </a:lnTo>
                  <a:cubicBezTo>
                    <a:pt x="361282" y="254212"/>
                    <a:pt x="361420" y="253867"/>
                    <a:pt x="361489" y="253728"/>
                  </a:cubicBezTo>
                  <a:lnTo>
                    <a:pt x="362389" y="251376"/>
                  </a:lnTo>
                  <a:lnTo>
                    <a:pt x="363081" y="250339"/>
                  </a:lnTo>
                  <a:lnTo>
                    <a:pt x="364604" y="249232"/>
                  </a:lnTo>
                  <a:lnTo>
                    <a:pt x="367026" y="248125"/>
                  </a:lnTo>
                  <a:cubicBezTo>
                    <a:pt x="367026" y="248125"/>
                    <a:pt x="367372" y="247918"/>
                    <a:pt x="367580" y="247849"/>
                  </a:cubicBezTo>
                  <a:lnTo>
                    <a:pt x="370141" y="246327"/>
                  </a:lnTo>
                  <a:cubicBezTo>
                    <a:pt x="370902" y="245912"/>
                    <a:pt x="371525" y="245358"/>
                    <a:pt x="372078" y="244667"/>
                  </a:cubicBezTo>
                  <a:lnTo>
                    <a:pt x="373670" y="242661"/>
                  </a:lnTo>
                  <a:cubicBezTo>
                    <a:pt x="374639" y="241484"/>
                    <a:pt x="375124" y="240032"/>
                    <a:pt x="375193" y="238510"/>
                  </a:cubicBezTo>
                  <a:lnTo>
                    <a:pt x="375193" y="235397"/>
                  </a:lnTo>
                  <a:cubicBezTo>
                    <a:pt x="375262" y="234498"/>
                    <a:pt x="375193" y="233668"/>
                    <a:pt x="374847" y="232838"/>
                  </a:cubicBezTo>
                  <a:lnTo>
                    <a:pt x="373740" y="229933"/>
                  </a:lnTo>
                  <a:cubicBezTo>
                    <a:pt x="373740" y="229933"/>
                    <a:pt x="373532" y="229379"/>
                    <a:pt x="373393" y="229103"/>
                  </a:cubicBezTo>
                  <a:lnTo>
                    <a:pt x="368134" y="219280"/>
                  </a:lnTo>
                  <a:cubicBezTo>
                    <a:pt x="368134" y="219280"/>
                    <a:pt x="367787" y="218727"/>
                    <a:pt x="367649" y="218450"/>
                  </a:cubicBezTo>
                  <a:lnTo>
                    <a:pt x="354637" y="200603"/>
                  </a:lnTo>
                  <a:lnTo>
                    <a:pt x="354014" y="197767"/>
                  </a:lnTo>
                  <a:cubicBezTo>
                    <a:pt x="353322" y="194585"/>
                    <a:pt x="350485" y="192371"/>
                    <a:pt x="347232" y="192371"/>
                  </a:cubicBezTo>
                  <a:cubicBezTo>
                    <a:pt x="347024" y="192371"/>
                    <a:pt x="346747" y="192371"/>
                    <a:pt x="346470" y="192371"/>
                  </a:cubicBezTo>
                  <a:lnTo>
                    <a:pt x="342871" y="192787"/>
                  </a:lnTo>
                  <a:lnTo>
                    <a:pt x="342871" y="192233"/>
                  </a:lnTo>
                  <a:cubicBezTo>
                    <a:pt x="342871" y="191749"/>
                    <a:pt x="342871" y="191265"/>
                    <a:pt x="342871" y="190711"/>
                  </a:cubicBezTo>
                  <a:lnTo>
                    <a:pt x="342456" y="188221"/>
                  </a:lnTo>
                  <a:cubicBezTo>
                    <a:pt x="342179" y="186353"/>
                    <a:pt x="341141" y="184762"/>
                    <a:pt x="339619" y="183656"/>
                  </a:cubicBezTo>
                  <a:lnTo>
                    <a:pt x="337888" y="182411"/>
                  </a:lnTo>
                  <a:cubicBezTo>
                    <a:pt x="336712" y="181580"/>
                    <a:pt x="335327" y="181165"/>
                    <a:pt x="333874" y="181165"/>
                  </a:cubicBezTo>
                  <a:cubicBezTo>
                    <a:pt x="333528" y="181165"/>
                    <a:pt x="333113" y="181165"/>
                    <a:pt x="332767" y="181234"/>
                  </a:cubicBezTo>
                  <a:lnTo>
                    <a:pt x="328822" y="181857"/>
                  </a:lnTo>
                  <a:cubicBezTo>
                    <a:pt x="327437" y="182065"/>
                    <a:pt x="326192" y="182687"/>
                    <a:pt x="325223" y="183656"/>
                  </a:cubicBezTo>
                  <a:lnTo>
                    <a:pt x="324669" y="182895"/>
                  </a:lnTo>
                  <a:cubicBezTo>
                    <a:pt x="324669" y="182895"/>
                    <a:pt x="324461" y="182618"/>
                    <a:pt x="324323" y="182480"/>
                  </a:cubicBezTo>
                  <a:lnTo>
                    <a:pt x="323838" y="181857"/>
                  </a:lnTo>
                  <a:cubicBezTo>
                    <a:pt x="323838" y="181857"/>
                    <a:pt x="323838" y="181580"/>
                    <a:pt x="323838" y="181442"/>
                  </a:cubicBezTo>
                  <a:cubicBezTo>
                    <a:pt x="324323" y="180404"/>
                    <a:pt x="324530" y="179228"/>
                    <a:pt x="324461" y="177983"/>
                  </a:cubicBezTo>
                  <a:cubicBezTo>
                    <a:pt x="324254" y="175147"/>
                    <a:pt x="322316" y="172795"/>
                    <a:pt x="319686" y="171896"/>
                  </a:cubicBezTo>
                  <a:lnTo>
                    <a:pt x="318094" y="171412"/>
                  </a:lnTo>
                  <a:cubicBezTo>
                    <a:pt x="317402" y="171204"/>
                    <a:pt x="316710" y="171066"/>
                    <a:pt x="316018" y="171066"/>
                  </a:cubicBezTo>
                  <a:cubicBezTo>
                    <a:pt x="315671" y="171066"/>
                    <a:pt x="315395" y="171066"/>
                    <a:pt x="315049" y="171135"/>
                  </a:cubicBezTo>
                  <a:lnTo>
                    <a:pt x="313803" y="171343"/>
                  </a:lnTo>
                  <a:cubicBezTo>
                    <a:pt x="313111" y="171412"/>
                    <a:pt x="312419" y="171619"/>
                    <a:pt x="311796" y="171965"/>
                  </a:cubicBezTo>
                  <a:lnTo>
                    <a:pt x="306328" y="174594"/>
                  </a:lnTo>
                  <a:lnTo>
                    <a:pt x="306120" y="174594"/>
                  </a:lnTo>
                  <a:cubicBezTo>
                    <a:pt x="306120" y="174594"/>
                    <a:pt x="304736" y="174732"/>
                    <a:pt x="304736" y="174732"/>
                  </a:cubicBezTo>
                  <a:cubicBezTo>
                    <a:pt x="304667" y="173902"/>
                    <a:pt x="304390" y="173072"/>
                    <a:pt x="303975" y="172380"/>
                  </a:cubicBezTo>
                  <a:lnTo>
                    <a:pt x="301553" y="167677"/>
                  </a:lnTo>
                  <a:cubicBezTo>
                    <a:pt x="300791" y="166224"/>
                    <a:pt x="299614" y="165117"/>
                    <a:pt x="298092" y="164495"/>
                  </a:cubicBezTo>
                  <a:lnTo>
                    <a:pt x="294977" y="163180"/>
                  </a:lnTo>
                  <a:cubicBezTo>
                    <a:pt x="294424" y="162973"/>
                    <a:pt x="293801" y="162765"/>
                    <a:pt x="293247" y="162696"/>
                  </a:cubicBezTo>
                  <a:lnTo>
                    <a:pt x="293109" y="162696"/>
                  </a:lnTo>
                  <a:cubicBezTo>
                    <a:pt x="293109" y="162696"/>
                    <a:pt x="293109" y="162212"/>
                    <a:pt x="293109" y="161935"/>
                  </a:cubicBezTo>
                  <a:cubicBezTo>
                    <a:pt x="293109" y="158684"/>
                    <a:pt x="290963" y="155917"/>
                    <a:pt x="287849" y="155087"/>
                  </a:cubicBezTo>
                  <a:lnTo>
                    <a:pt x="285011" y="154395"/>
                  </a:lnTo>
                  <a:cubicBezTo>
                    <a:pt x="284457" y="154257"/>
                    <a:pt x="283904" y="154188"/>
                    <a:pt x="283350" y="154188"/>
                  </a:cubicBezTo>
                  <a:cubicBezTo>
                    <a:pt x="283004" y="154188"/>
                    <a:pt x="282658" y="154188"/>
                    <a:pt x="282312" y="154257"/>
                  </a:cubicBezTo>
                  <a:lnTo>
                    <a:pt x="280235" y="154603"/>
                  </a:lnTo>
                  <a:cubicBezTo>
                    <a:pt x="279751" y="154672"/>
                    <a:pt x="279336" y="154810"/>
                    <a:pt x="278920" y="154949"/>
                  </a:cubicBezTo>
                  <a:cubicBezTo>
                    <a:pt x="278644" y="154464"/>
                    <a:pt x="278298" y="153980"/>
                    <a:pt x="277882" y="153565"/>
                  </a:cubicBezTo>
                  <a:lnTo>
                    <a:pt x="276706" y="152320"/>
                  </a:lnTo>
                  <a:cubicBezTo>
                    <a:pt x="275944" y="151559"/>
                    <a:pt x="275045" y="150936"/>
                    <a:pt x="274007" y="150591"/>
                  </a:cubicBezTo>
                  <a:lnTo>
                    <a:pt x="271722" y="149830"/>
                  </a:lnTo>
                  <a:cubicBezTo>
                    <a:pt x="271722" y="149830"/>
                    <a:pt x="271169" y="149622"/>
                    <a:pt x="270892" y="149622"/>
                  </a:cubicBezTo>
                  <a:lnTo>
                    <a:pt x="268469" y="149138"/>
                  </a:lnTo>
                  <a:cubicBezTo>
                    <a:pt x="268469" y="149138"/>
                    <a:pt x="267916" y="149069"/>
                    <a:pt x="267639" y="149000"/>
                  </a:cubicBezTo>
                  <a:lnTo>
                    <a:pt x="266047" y="148861"/>
                  </a:lnTo>
                  <a:cubicBezTo>
                    <a:pt x="266047" y="148861"/>
                    <a:pt x="265632" y="148861"/>
                    <a:pt x="265424" y="148861"/>
                  </a:cubicBezTo>
                  <a:cubicBezTo>
                    <a:pt x="265148" y="148861"/>
                    <a:pt x="264871" y="148861"/>
                    <a:pt x="264594" y="148861"/>
                  </a:cubicBezTo>
                  <a:lnTo>
                    <a:pt x="263002" y="149069"/>
                  </a:lnTo>
                  <a:lnTo>
                    <a:pt x="262448" y="144019"/>
                  </a:lnTo>
                  <a:cubicBezTo>
                    <a:pt x="262379" y="143258"/>
                    <a:pt x="262171" y="142497"/>
                    <a:pt x="261825" y="141806"/>
                  </a:cubicBezTo>
                  <a:lnTo>
                    <a:pt x="260095" y="138070"/>
                  </a:lnTo>
                  <a:cubicBezTo>
                    <a:pt x="259195" y="136202"/>
                    <a:pt x="257534" y="134819"/>
                    <a:pt x="255527" y="134266"/>
                  </a:cubicBezTo>
                  <a:lnTo>
                    <a:pt x="253174" y="133643"/>
                  </a:lnTo>
                  <a:cubicBezTo>
                    <a:pt x="252620" y="133505"/>
                    <a:pt x="251997" y="133436"/>
                    <a:pt x="251444" y="133436"/>
                  </a:cubicBezTo>
                  <a:cubicBezTo>
                    <a:pt x="250959" y="133436"/>
                    <a:pt x="250475" y="133436"/>
                    <a:pt x="250060" y="133574"/>
                  </a:cubicBezTo>
                  <a:lnTo>
                    <a:pt x="247775" y="134058"/>
                  </a:lnTo>
                  <a:lnTo>
                    <a:pt x="246045" y="134058"/>
                  </a:lnTo>
                  <a:cubicBezTo>
                    <a:pt x="246045" y="134058"/>
                    <a:pt x="244869" y="133436"/>
                    <a:pt x="244869" y="133436"/>
                  </a:cubicBezTo>
                  <a:lnTo>
                    <a:pt x="242308" y="131568"/>
                  </a:lnTo>
                  <a:lnTo>
                    <a:pt x="239609" y="129216"/>
                  </a:lnTo>
                  <a:lnTo>
                    <a:pt x="237740" y="127279"/>
                  </a:lnTo>
                  <a:lnTo>
                    <a:pt x="235525" y="124305"/>
                  </a:lnTo>
                  <a:cubicBezTo>
                    <a:pt x="235525" y="124305"/>
                    <a:pt x="235041" y="123682"/>
                    <a:pt x="234764" y="123406"/>
                  </a:cubicBezTo>
                  <a:lnTo>
                    <a:pt x="233380" y="122091"/>
                  </a:lnTo>
                  <a:cubicBezTo>
                    <a:pt x="232549" y="121261"/>
                    <a:pt x="231511" y="120708"/>
                    <a:pt x="230334" y="120431"/>
                  </a:cubicBezTo>
                  <a:lnTo>
                    <a:pt x="228535" y="119947"/>
                  </a:lnTo>
                  <a:cubicBezTo>
                    <a:pt x="227981" y="119808"/>
                    <a:pt x="227358" y="119739"/>
                    <a:pt x="226805" y="119739"/>
                  </a:cubicBezTo>
                  <a:cubicBezTo>
                    <a:pt x="225905" y="119739"/>
                    <a:pt x="225005" y="119878"/>
                    <a:pt x="224174" y="120224"/>
                  </a:cubicBezTo>
                  <a:lnTo>
                    <a:pt x="222652" y="120846"/>
                  </a:lnTo>
                  <a:cubicBezTo>
                    <a:pt x="222098" y="121054"/>
                    <a:pt x="221544" y="121399"/>
                    <a:pt x="221060" y="121745"/>
                  </a:cubicBezTo>
                  <a:lnTo>
                    <a:pt x="219191" y="123129"/>
                  </a:lnTo>
                  <a:cubicBezTo>
                    <a:pt x="219191" y="123129"/>
                    <a:pt x="218638" y="123613"/>
                    <a:pt x="218361" y="123821"/>
                  </a:cubicBezTo>
                  <a:lnTo>
                    <a:pt x="216769" y="125481"/>
                  </a:lnTo>
                  <a:cubicBezTo>
                    <a:pt x="216423" y="125826"/>
                    <a:pt x="216146" y="126241"/>
                    <a:pt x="215869" y="126657"/>
                  </a:cubicBezTo>
                  <a:lnTo>
                    <a:pt x="215039" y="128040"/>
                  </a:lnTo>
                  <a:cubicBezTo>
                    <a:pt x="214070" y="129631"/>
                    <a:pt x="213793" y="131568"/>
                    <a:pt x="214208" y="133367"/>
                  </a:cubicBezTo>
                  <a:lnTo>
                    <a:pt x="214900" y="136272"/>
                  </a:lnTo>
                  <a:cubicBezTo>
                    <a:pt x="215385" y="138139"/>
                    <a:pt x="216561" y="139730"/>
                    <a:pt x="218222" y="140630"/>
                  </a:cubicBezTo>
                  <a:lnTo>
                    <a:pt x="221406" y="142359"/>
                  </a:lnTo>
                  <a:cubicBezTo>
                    <a:pt x="221406" y="142359"/>
                    <a:pt x="221821" y="142567"/>
                    <a:pt x="222098" y="142705"/>
                  </a:cubicBezTo>
                  <a:lnTo>
                    <a:pt x="224936" y="143881"/>
                  </a:lnTo>
                  <a:lnTo>
                    <a:pt x="225766" y="144642"/>
                  </a:lnTo>
                  <a:lnTo>
                    <a:pt x="225974" y="145126"/>
                  </a:lnTo>
                  <a:lnTo>
                    <a:pt x="225836" y="145264"/>
                  </a:lnTo>
                  <a:lnTo>
                    <a:pt x="223967" y="146233"/>
                  </a:lnTo>
                  <a:lnTo>
                    <a:pt x="220783" y="146994"/>
                  </a:lnTo>
                  <a:lnTo>
                    <a:pt x="217946" y="146855"/>
                  </a:lnTo>
                  <a:lnTo>
                    <a:pt x="184101" y="138693"/>
                  </a:lnTo>
                  <a:cubicBezTo>
                    <a:pt x="184101" y="138693"/>
                    <a:pt x="183409" y="138555"/>
                    <a:pt x="183063" y="138555"/>
                  </a:cubicBezTo>
                  <a:lnTo>
                    <a:pt x="178357" y="138139"/>
                  </a:lnTo>
                  <a:cubicBezTo>
                    <a:pt x="178357" y="138139"/>
                    <a:pt x="177942" y="138139"/>
                    <a:pt x="177803" y="138139"/>
                  </a:cubicBezTo>
                  <a:cubicBezTo>
                    <a:pt x="177319" y="138139"/>
                    <a:pt x="176903" y="138139"/>
                    <a:pt x="176419" y="138278"/>
                  </a:cubicBezTo>
                  <a:lnTo>
                    <a:pt x="172197" y="139108"/>
                  </a:lnTo>
                  <a:cubicBezTo>
                    <a:pt x="169498" y="139661"/>
                    <a:pt x="167352" y="141806"/>
                    <a:pt x="166799" y="144573"/>
                  </a:cubicBezTo>
                  <a:cubicBezTo>
                    <a:pt x="166591" y="145679"/>
                    <a:pt x="166660" y="146786"/>
                    <a:pt x="166937" y="147893"/>
                  </a:cubicBezTo>
                  <a:lnTo>
                    <a:pt x="163822" y="148931"/>
                  </a:lnTo>
                  <a:lnTo>
                    <a:pt x="161400" y="149207"/>
                  </a:lnTo>
                  <a:lnTo>
                    <a:pt x="159393" y="148861"/>
                  </a:lnTo>
                  <a:lnTo>
                    <a:pt x="152680" y="146025"/>
                  </a:lnTo>
                  <a:cubicBezTo>
                    <a:pt x="152680" y="146025"/>
                    <a:pt x="152126" y="145818"/>
                    <a:pt x="151849" y="145748"/>
                  </a:cubicBezTo>
                  <a:lnTo>
                    <a:pt x="144789" y="143812"/>
                  </a:lnTo>
                  <a:cubicBezTo>
                    <a:pt x="144236" y="143673"/>
                    <a:pt x="143682" y="143604"/>
                    <a:pt x="143059" y="143535"/>
                  </a:cubicBezTo>
                  <a:lnTo>
                    <a:pt x="135861" y="143397"/>
                  </a:lnTo>
                  <a:cubicBezTo>
                    <a:pt x="135861" y="143397"/>
                    <a:pt x="135792" y="143397"/>
                    <a:pt x="135723" y="143397"/>
                  </a:cubicBezTo>
                  <a:cubicBezTo>
                    <a:pt x="135584" y="143397"/>
                    <a:pt x="135515" y="143397"/>
                    <a:pt x="135377" y="143397"/>
                  </a:cubicBezTo>
                  <a:lnTo>
                    <a:pt x="128317" y="143743"/>
                  </a:lnTo>
                  <a:lnTo>
                    <a:pt x="121604" y="143535"/>
                  </a:lnTo>
                  <a:lnTo>
                    <a:pt x="107069" y="140422"/>
                  </a:lnTo>
                  <a:cubicBezTo>
                    <a:pt x="107069" y="140422"/>
                    <a:pt x="106723" y="140353"/>
                    <a:pt x="106516" y="140353"/>
                  </a:cubicBezTo>
                  <a:lnTo>
                    <a:pt x="99110" y="139385"/>
                  </a:lnTo>
                  <a:cubicBezTo>
                    <a:pt x="99110" y="139385"/>
                    <a:pt x="98487" y="139385"/>
                    <a:pt x="98210" y="139385"/>
                  </a:cubicBezTo>
                  <a:cubicBezTo>
                    <a:pt x="97934" y="139385"/>
                    <a:pt x="97657" y="139385"/>
                    <a:pt x="97380" y="139385"/>
                  </a:cubicBezTo>
                  <a:lnTo>
                    <a:pt x="90182" y="140215"/>
                  </a:lnTo>
                  <a:lnTo>
                    <a:pt x="85337" y="140076"/>
                  </a:lnTo>
                  <a:lnTo>
                    <a:pt x="81392" y="138209"/>
                  </a:lnTo>
                  <a:lnTo>
                    <a:pt x="80492" y="137033"/>
                  </a:lnTo>
                  <a:lnTo>
                    <a:pt x="81531" y="133574"/>
                  </a:lnTo>
                  <a:cubicBezTo>
                    <a:pt x="82292" y="130945"/>
                    <a:pt x="81531" y="128109"/>
                    <a:pt x="79385" y="126311"/>
                  </a:cubicBezTo>
                  <a:cubicBezTo>
                    <a:pt x="78139" y="125204"/>
                    <a:pt x="76547" y="124651"/>
                    <a:pt x="74886" y="124651"/>
                  </a:cubicBezTo>
                  <a:cubicBezTo>
                    <a:pt x="73848" y="124651"/>
                    <a:pt x="72810" y="124858"/>
                    <a:pt x="71841" y="125342"/>
                  </a:cubicBezTo>
                  <a:lnTo>
                    <a:pt x="68381" y="127072"/>
                  </a:lnTo>
                  <a:lnTo>
                    <a:pt x="67411" y="127418"/>
                  </a:lnTo>
                  <a:lnTo>
                    <a:pt x="66581" y="127556"/>
                  </a:lnTo>
                  <a:lnTo>
                    <a:pt x="65543" y="127556"/>
                  </a:lnTo>
                  <a:cubicBezTo>
                    <a:pt x="65543" y="127556"/>
                    <a:pt x="61805" y="127002"/>
                    <a:pt x="61805" y="127002"/>
                  </a:cubicBezTo>
                  <a:cubicBezTo>
                    <a:pt x="61459" y="127002"/>
                    <a:pt x="61183" y="126933"/>
                    <a:pt x="60836" y="126933"/>
                  </a:cubicBezTo>
                  <a:cubicBezTo>
                    <a:pt x="60560" y="126933"/>
                    <a:pt x="60283" y="126933"/>
                    <a:pt x="60006" y="126933"/>
                  </a:cubicBezTo>
                  <a:lnTo>
                    <a:pt x="57999" y="127210"/>
                  </a:lnTo>
                  <a:cubicBezTo>
                    <a:pt x="56061" y="127418"/>
                    <a:pt x="54331" y="128455"/>
                    <a:pt x="53223" y="130046"/>
                  </a:cubicBezTo>
                  <a:lnTo>
                    <a:pt x="51908" y="130046"/>
                  </a:lnTo>
                  <a:cubicBezTo>
                    <a:pt x="51285" y="130046"/>
                    <a:pt x="50663" y="130184"/>
                    <a:pt x="50039" y="130323"/>
                  </a:cubicBezTo>
                  <a:lnTo>
                    <a:pt x="48378" y="130807"/>
                  </a:lnTo>
                  <a:cubicBezTo>
                    <a:pt x="47894" y="130945"/>
                    <a:pt x="47479" y="131153"/>
                    <a:pt x="46994" y="131360"/>
                  </a:cubicBezTo>
                  <a:lnTo>
                    <a:pt x="45264" y="132329"/>
                  </a:lnTo>
                  <a:lnTo>
                    <a:pt x="43465" y="131153"/>
                  </a:lnTo>
                  <a:lnTo>
                    <a:pt x="40558" y="128870"/>
                  </a:lnTo>
                  <a:cubicBezTo>
                    <a:pt x="40558" y="128870"/>
                    <a:pt x="40004" y="128455"/>
                    <a:pt x="39727" y="128317"/>
                  </a:cubicBezTo>
                  <a:lnTo>
                    <a:pt x="36474" y="126449"/>
                  </a:lnTo>
                  <a:cubicBezTo>
                    <a:pt x="36474" y="126449"/>
                    <a:pt x="35782" y="126103"/>
                    <a:pt x="35367" y="125965"/>
                  </a:cubicBezTo>
                  <a:lnTo>
                    <a:pt x="31006" y="124374"/>
                  </a:lnTo>
                  <a:lnTo>
                    <a:pt x="28515" y="123198"/>
                  </a:lnTo>
                  <a:lnTo>
                    <a:pt x="26646" y="121745"/>
                  </a:lnTo>
                  <a:lnTo>
                    <a:pt x="24085" y="118840"/>
                  </a:lnTo>
                  <a:lnTo>
                    <a:pt x="22978" y="116903"/>
                  </a:lnTo>
                  <a:lnTo>
                    <a:pt x="39589" y="120500"/>
                  </a:lnTo>
                  <a:cubicBezTo>
                    <a:pt x="39589" y="120500"/>
                    <a:pt x="40212" y="120639"/>
                    <a:pt x="40489" y="120639"/>
                  </a:cubicBezTo>
                  <a:lnTo>
                    <a:pt x="47340" y="121192"/>
                  </a:lnTo>
                  <a:cubicBezTo>
                    <a:pt x="47340" y="121192"/>
                    <a:pt x="47686" y="121192"/>
                    <a:pt x="47894" y="121192"/>
                  </a:cubicBezTo>
                  <a:cubicBezTo>
                    <a:pt x="48102" y="121192"/>
                    <a:pt x="48240" y="121192"/>
                    <a:pt x="48448" y="121192"/>
                  </a:cubicBezTo>
                  <a:lnTo>
                    <a:pt x="55092" y="120639"/>
                  </a:lnTo>
                  <a:cubicBezTo>
                    <a:pt x="55853" y="120639"/>
                    <a:pt x="56615" y="120362"/>
                    <a:pt x="57376" y="120085"/>
                  </a:cubicBezTo>
                  <a:lnTo>
                    <a:pt x="62290" y="117872"/>
                  </a:lnTo>
                  <a:cubicBezTo>
                    <a:pt x="63466" y="117318"/>
                    <a:pt x="64435" y="116488"/>
                    <a:pt x="65197" y="115451"/>
                  </a:cubicBezTo>
                  <a:cubicBezTo>
                    <a:pt x="66235" y="116972"/>
                    <a:pt x="67827" y="118010"/>
                    <a:pt x="69696" y="118356"/>
                  </a:cubicBezTo>
                  <a:lnTo>
                    <a:pt x="73087" y="118978"/>
                  </a:lnTo>
                  <a:cubicBezTo>
                    <a:pt x="73502" y="119048"/>
                    <a:pt x="73917" y="119117"/>
                    <a:pt x="74333" y="119117"/>
                  </a:cubicBezTo>
                  <a:cubicBezTo>
                    <a:pt x="74955" y="119117"/>
                    <a:pt x="75578" y="119048"/>
                    <a:pt x="76132" y="118909"/>
                  </a:cubicBezTo>
                  <a:lnTo>
                    <a:pt x="80354" y="117733"/>
                  </a:lnTo>
                  <a:cubicBezTo>
                    <a:pt x="80354" y="117733"/>
                    <a:pt x="80977" y="117526"/>
                    <a:pt x="81323" y="117387"/>
                  </a:cubicBezTo>
                  <a:lnTo>
                    <a:pt x="88590" y="114205"/>
                  </a:lnTo>
                  <a:lnTo>
                    <a:pt x="91774" y="113375"/>
                  </a:lnTo>
                  <a:lnTo>
                    <a:pt x="95442" y="112960"/>
                  </a:lnTo>
                  <a:lnTo>
                    <a:pt x="97034" y="112960"/>
                  </a:lnTo>
                  <a:cubicBezTo>
                    <a:pt x="97380" y="113721"/>
                    <a:pt x="97934" y="114413"/>
                    <a:pt x="98556" y="115036"/>
                  </a:cubicBezTo>
                  <a:lnTo>
                    <a:pt x="99526" y="115866"/>
                  </a:lnTo>
                  <a:cubicBezTo>
                    <a:pt x="99941" y="116281"/>
                    <a:pt x="100425" y="116626"/>
                    <a:pt x="100910" y="116903"/>
                  </a:cubicBezTo>
                  <a:lnTo>
                    <a:pt x="102709" y="117872"/>
                  </a:lnTo>
                  <a:cubicBezTo>
                    <a:pt x="103747" y="118425"/>
                    <a:pt x="104855" y="118702"/>
                    <a:pt x="106031" y="118702"/>
                  </a:cubicBezTo>
                  <a:cubicBezTo>
                    <a:pt x="107000" y="118702"/>
                    <a:pt x="108038" y="118494"/>
                    <a:pt x="108938" y="118079"/>
                  </a:cubicBezTo>
                  <a:lnTo>
                    <a:pt x="109976" y="117595"/>
                  </a:lnTo>
                  <a:cubicBezTo>
                    <a:pt x="111430" y="116903"/>
                    <a:pt x="112606" y="115727"/>
                    <a:pt x="113298" y="114275"/>
                  </a:cubicBezTo>
                  <a:lnTo>
                    <a:pt x="114683" y="111369"/>
                  </a:lnTo>
                  <a:cubicBezTo>
                    <a:pt x="114683" y="111369"/>
                    <a:pt x="114890" y="110885"/>
                    <a:pt x="114959" y="110678"/>
                  </a:cubicBezTo>
                  <a:lnTo>
                    <a:pt x="116067" y="107496"/>
                  </a:lnTo>
                  <a:cubicBezTo>
                    <a:pt x="116067" y="107496"/>
                    <a:pt x="116205" y="107011"/>
                    <a:pt x="116274" y="106804"/>
                  </a:cubicBezTo>
                  <a:lnTo>
                    <a:pt x="117382" y="101823"/>
                  </a:lnTo>
                  <a:cubicBezTo>
                    <a:pt x="117382" y="101823"/>
                    <a:pt x="117451" y="101408"/>
                    <a:pt x="117520" y="101201"/>
                  </a:cubicBezTo>
                  <a:lnTo>
                    <a:pt x="118143" y="96082"/>
                  </a:lnTo>
                  <a:cubicBezTo>
                    <a:pt x="118143" y="95667"/>
                    <a:pt x="118143" y="95252"/>
                    <a:pt x="118143" y="94837"/>
                  </a:cubicBezTo>
                  <a:lnTo>
                    <a:pt x="117935" y="91309"/>
                  </a:lnTo>
                  <a:cubicBezTo>
                    <a:pt x="117866" y="89649"/>
                    <a:pt x="117174" y="88127"/>
                    <a:pt x="116067" y="86951"/>
                  </a:cubicBezTo>
                  <a:lnTo>
                    <a:pt x="113644" y="84322"/>
                  </a:lnTo>
                  <a:cubicBezTo>
                    <a:pt x="112606" y="83216"/>
                    <a:pt x="111222" y="82455"/>
                    <a:pt x="109700" y="82247"/>
                  </a:cubicBezTo>
                  <a:lnTo>
                    <a:pt x="106031" y="81625"/>
                  </a:lnTo>
                  <a:cubicBezTo>
                    <a:pt x="106031" y="81625"/>
                    <a:pt x="105408" y="81555"/>
                    <a:pt x="105132" y="81555"/>
                  </a:cubicBezTo>
                  <a:lnTo>
                    <a:pt x="101879" y="81417"/>
                  </a:lnTo>
                  <a:lnTo>
                    <a:pt x="100217" y="80933"/>
                  </a:lnTo>
                  <a:lnTo>
                    <a:pt x="98556" y="79549"/>
                  </a:lnTo>
                  <a:lnTo>
                    <a:pt x="96895" y="77889"/>
                  </a:lnTo>
                  <a:cubicBezTo>
                    <a:pt x="96895" y="77889"/>
                    <a:pt x="97380" y="77474"/>
                    <a:pt x="97588" y="77267"/>
                  </a:cubicBezTo>
                  <a:lnTo>
                    <a:pt x="99456" y="75330"/>
                  </a:lnTo>
                  <a:cubicBezTo>
                    <a:pt x="99456" y="75330"/>
                    <a:pt x="99733" y="74984"/>
                    <a:pt x="99871" y="74846"/>
                  </a:cubicBezTo>
                  <a:lnTo>
                    <a:pt x="99871" y="74846"/>
                  </a:lnTo>
                  <a:cubicBezTo>
                    <a:pt x="99871" y="74846"/>
                    <a:pt x="102709" y="75192"/>
                    <a:pt x="102709" y="75192"/>
                  </a:cubicBezTo>
                  <a:lnTo>
                    <a:pt x="106377" y="76713"/>
                  </a:lnTo>
                  <a:lnTo>
                    <a:pt x="110807" y="78996"/>
                  </a:lnTo>
                  <a:cubicBezTo>
                    <a:pt x="110807" y="78996"/>
                    <a:pt x="111291" y="79273"/>
                    <a:pt x="111568" y="79342"/>
                  </a:cubicBezTo>
                  <a:lnTo>
                    <a:pt x="116344" y="81071"/>
                  </a:lnTo>
                  <a:cubicBezTo>
                    <a:pt x="117105" y="81348"/>
                    <a:pt x="117935" y="81486"/>
                    <a:pt x="118766" y="81486"/>
                  </a:cubicBezTo>
                  <a:cubicBezTo>
                    <a:pt x="120912" y="81486"/>
                    <a:pt x="123057" y="80449"/>
                    <a:pt x="124372" y="78650"/>
                  </a:cubicBezTo>
                  <a:cubicBezTo>
                    <a:pt x="126172" y="76160"/>
                    <a:pt x="126103" y="72701"/>
                    <a:pt x="124234" y="70280"/>
                  </a:cubicBezTo>
                  <a:lnTo>
                    <a:pt x="122642" y="68205"/>
                  </a:lnTo>
                  <a:cubicBezTo>
                    <a:pt x="122157" y="67583"/>
                    <a:pt x="121604" y="67098"/>
                    <a:pt x="120981" y="66683"/>
                  </a:cubicBezTo>
                  <a:lnTo>
                    <a:pt x="118628" y="65161"/>
                  </a:lnTo>
                  <a:cubicBezTo>
                    <a:pt x="118628" y="65161"/>
                    <a:pt x="118282" y="64954"/>
                    <a:pt x="118143" y="64885"/>
                  </a:cubicBezTo>
                  <a:lnTo>
                    <a:pt x="118143" y="64885"/>
                  </a:lnTo>
                  <a:cubicBezTo>
                    <a:pt x="118835" y="63432"/>
                    <a:pt x="118974" y="61772"/>
                    <a:pt x="118559" y="60181"/>
                  </a:cubicBezTo>
                  <a:cubicBezTo>
                    <a:pt x="117797" y="57414"/>
                    <a:pt x="115444" y="55339"/>
                    <a:pt x="112606" y="55062"/>
                  </a:cubicBezTo>
                  <a:lnTo>
                    <a:pt x="108454" y="54647"/>
                  </a:lnTo>
                  <a:cubicBezTo>
                    <a:pt x="108454" y="54647"/>
                    <a:pt x="107969" y="54647"/>
                    <a:pt x="107762" y="54647"/>
                  </a:cubicBezTo>
                  <a:cubicBezTo>
                    <a:pt x="107762" y="54647"/>
                    <a:pt x="107762" y="54647"/>
                    <a:pt x="107762" y="54647"/>
                  </a:cubicBezTo>
                  <a:lnTo>
                    <a:pt x="103955" y="54647"/>
                  </a:lnTo>
                  <a:cubicBezTo>
                    <a:pt x="103955" y="54647"/>
                    <a:pt x="101602" y="54439"/>
                    <a:pt x="101602" y="54439"/>
                  </a:cubicBezTo>
                  <a:lnTo>
                    <a:pt x="100287" y="53748"/>
                  </a:lnTo>
                  <a:lnTo>
                    <a:pt x="99179" y="52503"/>
                  </a:lnTo>
                  <a:lnTo>
                    <a:pt x="98072" y="50497"/>
                  </a:lnTo>
                  <a:lnTo>
                    <a:pt x="97518" y="48491"/>
                  </a:lnTo>
                  <a:lnTo>
                    <a:pt x="97518" y="47868"/>
                  </a:lnTo>
                  <a:cubicBezTo>
                    <a:pt x="97518" y="47868"/>
                    <a:pt x="99041" y="45655"/>
                    <a:pt x="99041" y="45655"/>
                  </a:cubicBezTo>
                  <a:lnTo>
                    <a:pt x="102086" y="45516"/>
                  </a:lnTo>
                  <a:lnTo>
                    <a:pt x="109423" y="48006"/>
                  </a:lnTo>
                  <a:lnTo>
                    <a:pt x="116759" y="51050"/>
                  </a:lnTo>
                  <a:cubicBezTo>
                    <a:pt x="117589" y="51396"/>
                    <a:pt x="118559" y="51603"/>
                    <a:pt x="119389" y="51603"/>
                  </a:cubicBezTo>
                  <a:cubicBezTo>
                    <a:pt x="121465" y="51603"/>
                    <a:pt x="123542" y="50635"/>
                    <a:pt x="124857" y="48906"/>
                  </a:cubicBezTo>
                  <a:cubicBezTo>
                    <a:pt x="126795" y="46415"/>
                    <a:pt x="126725" y="42957"/>
                    <a:pt x="124857" y="40467"/>
                  </a:cubicBezTo>
                  <a:lnTo>
                    <a:pt x="122642" y="37561"/>
                  </a:lnTo>
                  <a:cubicBezTo>
                    <a:pt x="122019" y="36800"/>
                    <a:pt x="121258" y="36178"/>
                    <a:pt x="120427" y="35694"/>
                  </a:cubicBezTo>
                  <a:lnTo>
                    <a:pt x="115652" y="33134"/>
                  </a:lnTo>
                  <a:cubicBezTo>
                    <a:pt x="115652" y="33134"/>
                    <a:pt x="115098" y="32857"/>
                    <a:pt x="114821" y="32719"/>
                  </a:cubicBezTo>
                  <a:lnTo>
                    <a:pt x="104785" y="28984"/>
                  </a:lnTo>
                  <a:lnTo>
                    <a:pt x="108038" y="25456"/>
                  </a:lnTo>
                  <a:lnTo>
                    <a:pt x="113644" y="22481"/>
                  </a:lnTo>
                  <a:lnTo>
                    <a:pt x="120289" y="21305"/>
                  </a:lnTo>
                  <a:lnTo>
                    <a:pt x="128663" y="22135"/>
                  </a:lnTo>
                  <a:cubicBezTo>
                    <a:pt x="128663" y="22135"/>
                    <a:pt x="129148" y="22135"/>
                    <a:pt x="129355" y="22135"/>
                  </a:cubicBezTo>
                  <a:cubicBezTo>
                    <a:pt x="131709" y="22135"/>
                    <a:pt x="133923" y="20960"/>
                    <a:pt x="135169" y="18954"/>
                  </a:cubicBezTo>
                  <a:cubicBezTo>
                    <a:pt x="135930" y="17847"/>
                    <a:pt x="136277" y="16532"/>
                    <a:pt x="136277" y="15218"/>
                  </a:cubicBezTo>
                  <a:lnTo>
                    <a:pt x="150326" y="11898"/>
                  </a:lnTo>
                  <a:lnTo>
                    <a:pt x="153648" y="11414"/>
                  </a:lnTo>
                  <a:lnTo>
                    <a:pt x="162784" y="11068"/>
                  </a:lnTo>
                  <a:moveTo>
                    <a:pt x="459008" y="147340"/>
                  </a:moveTo>
                  <a:lnTo>
                    <a:pt x="461845" y="150106"/>
                  </a:lnTo>
                  <a:lnTo>
                    <a:pt x="463783" y="152389"/>
                  </a:lnTo>
                  <a:lnTo>
                    <a:pt x="462537" y="152112"/>
                  </a:lnTo>
                  <a:cubicBezTo>
                    <a:pt x="462053" y="152043"/>
                    <a:pt x="461638" y="151974"/>
                    <a:pt x="461153" y="151974"/>
                  </a:cubicBezTo>
                  <a:cubicBezTo>
                    <a:pt x="461084" y="151974"/>
                    <a:pt x="460946" y="151974"/>
                    <a:pt x="460876" y="151974"/>
                  </a:cubicBezTo>
                  <a:lnTo>
                    <a:pt x="458316" y="152112"/>
                  </a:lnTo>
                  <a:cubicBezTo>
                    <a:pt x="458316" y="152112"/>
                    <a:pt x="457693" y="152112"/>
                    <a:pt x="457416" y="152182"/>
                  </a:cubicBezTo>
                  <a:lnTo>
                    <a:pt x="455132" y="152597"/>
                  </a:lnTo>
                  <a:cubicBezTo>
                    <a:pt x="455132" y="152597"/>
                    <a:pt x="454509" y="152735"/>
                    <a:pt x="454163" y="152804"/>
                  </a:cubicBezTo>
                  <a:lnTo>
                    <a:pt x="450079" y="154119"/>
                  </a:lnTo>
                  <a:lnTo>
                    <a:pt x="449526" y="154119"/>
                  </a:lnTo>
                  <a:cubicBezTo>
                    <a:pt x="449526" y="154119"/>
                    <a:pt x="449526" y="154188"/>
                    <a:pt x="449526" y="154188"/>
                  </a:cubicBezTo>
                  <a:lnTo>
                    <a:pt x="451187" y="153634"/>
                  </a:lnTo>
                  <a:cubicBezTo>
                    <a:pt x="451187" y="153634"/>
                    <a:pt x="451464" y="153565"/>
                    <a:pt x="451533" y="153496"/>
                  </a:cubicBezTo>
                  <a:lnTo>
                    <a:pt x="453540" y="152666"/>
                  </a:lnTo>
                  <a:cubicBezTo>
                    <a:pt x="454163" y="152389"/>
                    <a:pt x="454786" y="152043"/>
                    <a:pt x="455339" y="151559"/>
                  </a:cubicBezTo>
                  <a:lnTo>
                    <a:pt x="457001" y="150176"/>
                  </a:lnTo>
                  <a:cubicBezTo>
                    <a:pt x="457900" y="149415"/>
                    <a:pt x="458592" y="148446"/>
                    <a:pt x="459008" y="147409"/>
                  </a:cubicBezTo>
                  <a:moveTo>
                    <a:pt x="268608" y="319581"/>
                  </a:moveTo>
                  <a:lnTo>
                    <a:pt x="269785" y="319858"/>
                  </a:lnTo>
                  <a:lnTo>
                    <a:pt x="282520" y="324078"/>
                  </a:lnTo>
                  <a:lnTo>
                    <a:pt x="287987" y="326637"/>
                  </a:lnTo>
                  <a:lnTo>
                    <a:pt x="290340" y="328021"/>
                  </a:lnTo>
                  <a:lnTo>
                    <a:pt x="292693" y="329819"/>
                  </a:lnTo>
                  <a:lnTo>
                    <a:pt x="293870" y="331133"/>
                  </a:lnTo>
                  <a:lnTo>
                    <a:pt x="293524" y="331825"/>
                  </a:lnTo>
                  <a:cubicBezTo>
                    <a:pt x="293040" y="332863"/>
                    <a:pt x="292763" y="334039"/>
                    <a:pt x="292832" y="335215"/>
                  </a:cubicBezTo>
                  <a:lnTo>
                    <a:pt x="292832" y="336736"/>
                  </a:lnTo>
                  <a:cubicBezTo>
                    <a:pt x="292970" y="338950"/>
                    <a:pt x="294147" y="341025"/>
                    <a:pt x="296016" y="342201"/>
                  </a:cubicBezTo>
                  <a:lnTo>
                    <a:pt x="297815" y="343377"/>
                  </a:lnTo>
                  <a:cubicBezTo>
                    <a:pt x="297192" y="343515"/>
                    <a:pt x="296569" y="343723"/>
                    <a:pt x="296016" y="344000"/>
                  </a:cubicBezTo>
                  <a:lnTo>
                    <a:pt x="294008" y="344968"/>
                  </a:lnTo>
                  <a:cubicBezTo>
                    <a:pt x="292417" y="345729"/>
                    <a:pt x="291171" y="347182"/>
                    <a:pt x="290548" y="348842"/>
                  </a:cubicBezTo>
                  <a:lnTo>
                    <a:pt x="290064" y="348842"/>
                  </a:lnTo>
                  <a:cubicBezTo>
                    <a:pt x="289371" y="348842"/>
                    <a:pt x="288679" y="348980"/>
                    <a:pt x="287987" y="349188"/>
                  </a:cubicBezTo>
                  <a:lnTo>
                    <a:pt x="276290" y="352854"/>
                  </a:lnTo>
                  <a:cubicBezTo>
                    <a:pt x="276290" y="352854"/>
                    <a:pt x="275875" y="352992"/>
                    <a:pt x="275668" y="353061"/>
                  </a:cubicBezTo>
                  <a:lnTo>
                    <a:pt x="274214" y="353684"/>
                  </a:lnTo>
                  <a:cubicBezTo>
                    <a:pt x="274214" y="353684"/>
                    <a:pt x="273868" y="353822"/>
                    <a:pt x="273660" y="353961"/>
                  </a:cubicBezTo>
                  <a:lnTo>
                    <a:pt x="272830" y="354445"/>
                  </a:lnTo>
                  <a:lnTo>
                    <a:pt x="269439" y="353338"/>
                  </a:lnTo>
                  <a:cubicBezTo>
                    <a:pt x="269439" y="353338"/>
                    <a:pt x="268954" y="353200"/>
                    <a:pt x="268677" y="353131"/>
                  </a:cubicBezTo>
                  <a:lnTo>
                    <a:pt x="262863" y="351955"/>
                  </a:lnTo>
                  <a:lnTo>
                    <a:pt x="258226" y="350502"/>
                  </a:lnTo>
                  <a:lnTo>
                    <a:pt x="255112" y="348565"/>
                  </a:lnTo>
                  <a:lnTo>
                    <a:pt x="252897" y="345591"/>
                  </a:lnTo>
                  <a:lnTo>
                    <a:pt x="252274" y="342685"/>
                  </a:lnTo>
                  <a:lnTo>
                    <a:pt x="252828" y="339158"/>
                  </a:lnTo>
                  <a:lnTo>
                    <a:pt x="254420" y="336045"/>
                  </a:lnTo>
                  <a:lnTo>
                    <a:pt x="256773" y="333970"/>
                  </a:lnTo>
                  <a:lnTo>
                    <a:pt x="257327" y="333762"/>
                  </a:lnTo>
                  <a:lnTo>
                    <a:pt x="259749" y="333001"/>
                  </a:lnTo>
                  <a:cubicBezTo>
                    <a:pt x="259749" y="333001"/>
                    <a:pt x="260026" y="332932"/>
                    <a:pt x="260164" y="332863"/>
                  </a:cubicBezTo>
                  <a:lnTo>
                    <a:pt x="262517" y="331894"/>
                  </a:lnTo>
                  <a:cubicBezTo>
                    <a:pt x="263210" y="331618"/>
                    <a:pt x="263902" y="331202"/>
                    <a:pt x="264455" y="330718"/>
                  </a:cubicBezTo>
                  <a:lnTo>
                    <a:pt x="266047" y="329335"/>
                  </a:lnTo>
                  <a:cubicBezTo>
                    <a:pt x="266947" y="328574"/>
                    <a:pt x="267639" y="327536"/>
                    <a:pt x="268054" y="326430"/>
                  </a:cubicBezTo>
                  <a:lnTo>
                    <a:pt x="268608" y="324908"/>
                  </a:lnTo>
                  <a:cubicBezTo>
                    <a:pt x="269093" y="323594"/>
                    <a:pt x="269162" y="322210"/>
                    <a:pt x="268816" y="320826"/>
                  </a:cubicBezTo>
                  <a:lnTo>
                    <a:pt x="268539" y="319720"/>
                  </a:lnTo>
                  <a:cubicBezTo>
                    <a:pt x="268539" y="319720"/>
                    <a:pt x="268539" y="319581"/>
                    <a:pt x="268539" y="319512"/>
                  </a:cubicBezTo>
                  <a:moveTo>
                    <a:pt x="306812" y="343031"/>
                  </a:moveTo>
                  <a:lnTo>
                    <a:pt x="307159" y="343930"/>
                  </a:lnTo>
                  <a:cubicBezTo>
                    <a:pt x="307159" y="343930"/>
                    <a:pt x="307366" y="344415"/>
                    <a:pt x="307505" y="344622"/>
                  </a:cubicBezTo>
                  <a:lnTo>
                    <a:pt x="305497" y="343930"/>
                  </a:lnTo>
                  <a:cubicBezTo>
                    <a:pt x="305982" y="343654"/>
                    <a:pt x="306397" y="343377"/>
                    <a:pt x="306812" y="342962"/>
                  </a:cubicBezTo>
                  <a:moveTo>
                    <a:pt x="76270" y="0"/>
                  </a:moveTo>
                  <a:lnTo>
                    <a:pt x="60490" y="1798"/>
                  </a:lnTo>
                  <a:lnTo>
                    <a:pt x="52600" y="3390"/>
                  </a:lnTo>
                  <a:lnTo>
                    <a:pt x="46025" y="5257"/>
                  </a:lnTo>
                  <a:lnTo>
                    <a:pt x="38481" y="8232"/>
                  </a:lnTo>
                  <a:lnTo>
                    <a:pt x="31560" y="12036"/>
                  </a:lnTo>
                  <a:lnTo>
                    <a:pt x="26508" y="16394"/>
                  </a:lnTo>
                  <a:lnTo>
                    <a:pt x="26023" y="17363"/>
                  </a:lnTo>
                  <a:lnTo>
                    <a:pt x="25400" y="19645"/>
                  </a:lnTo>
                  <a:lnTo>
                    <a:pt x="24847" y="20752"/>
                  </a:lnTo>
                  <a:lnTo>
                    <a:pt x="23393" y="22205"/>
                  </a:lnTo>
                  <a:lnTo>
                    <a:pt x="20071" y="24972"/>
                  </a:lnTo>
                  <a:lnTo>
                    <a:pt x="18549" y="26632"/>
                  </a:lnTo>
                  <a:lnTo>
                    <a:pt x="16472" y="30575"/>
                  </a:lnTo>
                  <a:lnTo>
                    <a:pt x="15572" y="34448"/>
                  </a:lnTo>
                  <a:lnTo>
                    <a:pt x="15088" y="38391"/>
                  </a:lnTo>
                  <a:lnTo>
                    <a:pt x="14119" y="42611"/>
                  </a:lnTo>
                  <a:lnTo>
                    <a:pt x="5052" y="57276"/>
                  </a:lnTo>
                  <a:lnTo>
                    <a:pt x="2284" y="65646"/>
                  </a:lnTo>
                  <a:lnTo>
                    <a:pt x="7198" y="69658"/>
                  </a:lnTo>
                  <a:lnTo>
                    <a:pt x="5675" y="71387"/>
                  </a:lnTo>
                  <a:lnTo>
                    <a:pt x="1938" y="74223"/>
                  </a:lnTo>
                  <a:lnTo>
                    <a:pt x="554" y="76229"/>
                  </a:lnTo>
                  <a:lnTo>
                    <a:pt x="0" y="78650"/>
                  </a:lnTo>
                  <a:lnTo>
                    <a:pt x="208" y="80933"/>
                  </a:lnTo>
                  <a:lnTo>
                    <a:pt x="3045" y="91447"/>
                  </a:lnTo>
                  <a:lnTo>
                    <a:pt x="5122" y="95114"/>
                  </a:lnTo>
                  <a:lnTo>
                    <a:pt x="8513" y="97673"/>
                  </a:lnTo>
                  <a:lnTo>
                    <a:pt x="14050" y="100025"/>
                  </a:lnTo>
                  <a:lnTo>
                    <a:pt x="20210" y="101754"/>
                  </a:lnTo>
                  <a:lnTo>
                    <a:pt x="39035" y="103829"/>
                  </a:lnTo>
                  <a:lnTo>
                    <a:pt x="44433" y="105005"/>
                  </a:lnTo>
                  <a:lnTo>
                    <a:pt x="59591" y="111577"/>
                  </a:lnTo>
                  <a:lnTo>
                    <a:pt x="54677" y="113790"/>
                  </a:lnTo>
                  <a:lnTo>
                    <a:pt x="48032" y="114344"/>
                  </a:lnTo>
                  <a:lnTo>
                    <a:pt x="41180" y="113790"/>
                  </a:lnTo>
                  <a:lnTo>
                    <a:pt x="23739" y="110055"/>
                  </a:lnTo>
                  <a:lnTo>
                    <a:pt x="17579" y="109502"/>
                  </a:lnTo>
                  <a:lnTo>
                    <a:pt x="11558" y="109778"/>
                  </a:lnTo>
                  <a:lnTo>
                    <a:pt x="13773" y="112684"/>
                  </a:lnTo>
                  <a:lnTo>
                    <a:pt x="16749" y="119739"/>
                  </a:lnTo>
                  <a:lnTo>
                    <a:pt x="18687" y="122991"/>
                  </a:lnTo>
                  <a:lnTo>
                    <a:pt x="22147" y="126933"/>
                  </a:lnTo>
                  <a:lnTo>
                    <a:pt x="25193" y="129216"/>
                  </a:lnTo>
                  <a:lnTo>
                    <a:pt x="28584" y="130807"/>
                  </a:lnTo>
                  <a:lnTo>
                    <a:pt x="33221" y="132467"/>
                  </a:lnTo>
                  <a:lnTo>
                    <a:pt x="36474" y="134335"/>
                  </a:lnTo>
                  <a:lnTo>
                    <a:pt x="39589" y="136756"/>
                  </a:lnTo>
                  <a:lnTo>
                    <a:pt x="42703" y="138900"/>
                  </a:lnTo>
                  <a:lnTo>
                    <a:pt x="45956" y="139661"/>
                  </a:lnTo>
                  <a:lnTo>
                    <a:pt x="47271" y="139246"/>
                  </a:lnTo>
                  <a:lnTo>
                    <a:pt x="50455" y="137517"/>
                  </a:lnTo>
                  <a:lnTo>
                    <a:pt x="52116" y="137033"/>
                  </a:lnTo>
                  <a:lnTo>
                    <a:pt x="54400" y="137033"/>
                  </a:lnTo>
                  <a:cubicBezTo>
                    <a:pt x="54400" y="137033"/>
                    <a:pt x="58829" y="137379"/>
                    <a:pt x="58829" y="137379"/>
                  </a:cubicBezTo>
                  <a:lnTo>
                    <a:pt x="61183" y="137033"/>
                  </a:lnTo>
                  <a:lnTo>
                    <a:pt x="60629" y="136410"/>
                  </a:lnTo>
                  <a:lnTo>
                    <a:pt x="59522" y="134819"/>
                  </a:lnTo>
                  <a:lnTo>
                    <a:pt x="58968" y="134197"/>
                  </a:lnTo>
                  <a:lnTo>
                    <a:pt x="60975" y="133920"/>
                  </a:lnTo>
                  <a:lnTo>
                    <a:pt x="64989" y="134473"/>
                  </a:lnTo>
                  <a:lnTo>
                    <a:pt x="67066" y="134612"/>
                  </a:lnTo>
                  <a:lnTo>
                    <a:pt x="69211" y="134266"/>
                  </a:lnTo>
                  <a:lnTo>
                    <a:pt x="71218" y="133574"/>
                  </a:lnTo>
                  <a:lnTo>
                    <a:pt x="75094" y="131637"/>
                  </a:lnTo>
                  <a:lnTo>
                    <a:pt x="73087" y="138347"/>
                  </a:lnTo>
                  <a:lnTo>
                    <a:pt x="77032" y="143743"/>
                  </a:lnTo>
                  <a:lnTo>
                    <a:pt x="83884" y="146994"/>
                  </a:lnTo>
                  <a:lnTo>
                    <a:pt x="90667" y="147201"/>
                  </a:lnTo>
                  <a:lnTo>
                    <a:pt x="98349" y="146302"/>
                  </a:lnTo>
                  <a:lnTo>
                    <a:pt x="105754" y="147270"/>
                  </a:lnTo>
                  <a:lnTo>
                    <a:pt x="120912" y="150521"/>
                  </a:lnTo>
                  <a:lnTo>
                    <a:pt x="128525" y="150798"/>
                  </a:lnTo>
                  <a:lnTo>
                    <a:pt x="135861" y="150452"/>
                  </a:lnTo>
                  <a:lnTo>
                    <a:pt x="143059" y="150591"/>
                  </a:lnTo>
                  <a:lnTo>
                    <a:pt x="150119" y="152528"/>
                  </a:lnTo>
                  <a:lnTo>
                    <a:pt x="157593" y="155640"/>
                  </a:lnTo>
                  <a:lnTo>
                    <a:pt x="161331" y="156263"/>
                  </a:lnTo>
                  <a:lnTo>
                    <a:pt x="165414" y="155848"/>
                  </a:lnTo>
                  <a:lnTo>
                    <a:pt x="172751" y="153427"/>
                  </a:lnTo>
                  <a:lnTo>
                    <a:pt x="175934" y="153219"/>
                  </a:lnTo>
                  <a:lnTo>
                    <a:pt x="179741" y="154672"/>
                  </a:lnTo>
                  <a:lnTo>
                    <a:pt x="183478" y="156747"/>
                  </a:lnTo>
                  <a:lnTo>
                    <a:pt x="187700" y="158684"/>
                  </a:lnTo>
                  <a:lnTo>
                    <a:pt x="189984" y="158684"/>
                  </a:lnTo>
                  <a:cubicBezTo>
                    <a:pt x="189984" y="158684"/>
                    <a:pt x="187770" y="155018"/>
                    <a:pt x="187770" y="155018"/>
                  </a:cubicBezTo>
                  <a:lnTo>
                    <a:pt x="184378" y="152043"/>
                  </a:lnTo>
                  <a:lnTo>
                    <a:pt x="177180" y="148377"/>
                  </a:lnTo>
                  <a:lnTo>
                    <a:pt x="173720" y="146025"/>
                  </a:lnTo>
                  <a:lnTo>
                    <a:pt x="177942" y="145195"/>
                  </a:lnTo>
                  <a:lnTo>
                    <a:pt x="182648" y="145610"/>
                  </a:lnTo>
                  <a:lnTo>
                    <a:pt x="217046" y="153911"/>
                  </a:lnTo>
                  <a:lnTo>
                    <a:pt x="221475" y="154188"/>
                  </a:lnTo>
                  <a:lnTo>
                    <a:pt x="226459" y="153012"/>
                  </a:lnTo>
                  <a:lnTo>
                    <a:pt x="230265" y="151075"/>
                  </a:lnTo>
                  <a:lnTo>
                    <a:pt x="232618" y="148377"/>
                  </a:lnTo>
                  <a:lnTo>
                    <a:pt x="233241" y="144988"/>
                  </a:lnTo>
                  <a:lnTo>
                    <a:pt x="231788" y="140906"/>
                  </a:lnTo>
                  <a:lnTo>
                    <a:pt x="228742" y="138139"/>
                  </a:lnTo>
                  <a:lnTo>
                    <a:pt x="224797" y="136479"/>
                  </a:lnTo>
                  <a:lnTo>
                    <a:pt x="221614" y="134750"/>
                  </a:lnTo>
                  <a:lnTo>
                    <a:pt x="220922" y="131845"/>
                  </a:lnTo>
                  <a:lnTo>
                    <a:pt x="221752" y="130461"/>
                  </a:lnTo>
                  <a:lnTo>
                    <a:pt x="223344" y="128801"/>
                  </a:lnTo>
                  <a:lnTo>
                    <a:pt x="225213" y="127418"/>
                  </a:lnTo>
                  <a:lnTo>
                    <a:pt x="226735" y="126795"/>
                  </a:lnTo>
                  <a:lnTo>
                    <a:pt x="228535" y="127279"/>
                  </a:lnTo>
                  <a:lnTo>
                    <a:pt x="229919" y="128594"/>
                  </a:lnTo>
                  <a:lnTo>
                    <a:pt x="232411" y="131914"/>
                  </a:lnTo>
                  <a:lnTo>
                    <a:pt x="234764" y="134335"/>
                  </a:lnTo>
                  <a:lnTo>
                    <a:pt x="237878" y="137102"/>
                  </a:lnTo>
                  <a:lnTo>
                    <a:pt x="241201" y="139592"/>
                  </a:lnTo>
                  <a:lnTo>
                    <a:pt x="244246" y="141045"/>
                  </a:lnTo>
                  <a:lnTo>
                    <a:pt x="248191" y="141183"/>
                  </a:lnTo>
                  <a:lnTo>
                    <a:pt x="251305" y="140560"/>
                  </a:lnTo>
                  <a:lnTo>
                    <a:pt x="253658" y="141183"/>
                  </a:lnTo>
                  <a:lnTo>
                    <a:pt x="255389" y="144918"/>
                  </a:lnTo>
                  <a:lnTo>
                    <a:pt x="256150" y="151974"/>
                  </a:lnTo>
                  <a:lnTo>
                    <a:pt x="256842" y="154049"/>
                  </a:lnTo>
                  <a:lnTo>
                    <a:pt x="258503" y="156124"/>
                  </a:lnTo>
                  <a:lnTo>
                    <a:pt x="260303" y="156539"/>
                  </a:lnTo>
                  <a:lnTo>
                    <a:pt x="265217" y="155986"/>
                  </a:lnTo>
                  <a:lnTo>
                    <a:pt x="266808" y="156124"/>
                  </a:lnTo>
                  <a:lnTo>
                    <a:pt x="269231" y="156609"/>
                  </a:lnTo>
                  <a:lnTo>
                    <a:pt x="271515" y="157370"/>
                  </a:lnTo>
                  <a:lnTo>
                    <a:pt x="272691" y="158615"/>
                  </a:lnTo>
                  <a:lnTo>
                    <a:pt x="272276" y="159791"/>
                  </a:lnTo>
                  <a:lnTo>
                    <a:pt x="270823" y="160759"/>
                  </a:lnTo>
                  <a:lnTo>
                    <a:pt x="267431" y="162073"/>
                  </a:lnTo>
                  <a:lnTo>
                    <a:pt x="269646" y="163042"/>
                  </a:lnTo>
                  <a:lnTo>
                    <a:pt x="272138" y="163595"/>
                  </a:lnTo>
                  <a:lnTo>
                    <a:pt x="274629" y="163734"/>
                  </a:lnTo>
                  <a:lnTo>
                    <a:pt x="276844" y="163457"/>
                  </a:lnTo>
                  <a:lnTo>
                    <a:pt x="279197" y="162627"/>
                  </a:lnTo>
                  <a:lnTo>
                    <a:pt x="281135" y="161658"/>
                  </a:lnTo>
                  <a:lnTo>
                    <a:pt x="283211" y="161312"/>
                  </a:lnTo>
                  <a:lnTo>
                    <a:pt x="286049" y="162004"/>
                  </a:lnTo>
                  <a:lnTo>
                    <a:pt x="283211" y="162627"/>
                  </a:lnTo>
                  <a:lnTo>
                    <a:pt x="280858" y="163664"/>
                  </a:lnTo>
                  <a:lnTo>
                    <a:pt x="280166" y="165186"/>
                  </a:lnTo>
                  <a:lnTo>
                    <a:pt x="282173" y="167538"/>
                  </a:lnTo>
                  <a:lnTo>
                    <a:pt x="285149" y="168783"/>
                  </a:lnTo>
                  <a:lnTo>
                    <a:pt x="292209" y="169752"/>
                  </a:lnTo>
                  <a:lnTo>
                    <a:pt x="295323" y="171066"/>
                  </a:lnTo>
                  <a:lnTo>
                    <a:pt x="297746" y="175770"/>
                  </a:lnTo>
                  <a:lnTo>
                    <a:pt x="291863" y="178122"/>
                  </a:lnTo>
                  <a:lnTo>
                    <a:pt x="283627" y="179298"/>
                  </a:lnTo>
                  <a:lnTo>
                    <a:pt x="278990" y="180335"/>
                  </a:lnTo>
                  <a:lnTo>
                    <a:pt x="278436" y="184347"/>
                  </a:lnTo>
                  <a:lnTo>
                    <a:pt x="278228" y="187114"/>
                  </a:lnTo>
                  <a:lnTo>
                    <a:pt x="278367" y="188567"/>
                  </a:lnTo>
                  <a:lnTo>
                    <a:pt x="281550" y="189397"/>
                  </a:lnTo>
                  <a:lnTo>
                    <a:pt x="286049" y="188221"/>
                  </a:lnTo>
                  <a:lnTo>
                    <a:pt x="299338" y="182756"/>
                  </a:lnTo>
                  <a:lnTo>
                    <a:pt x="301899" y="182134"/>
                  </a:lnTo>
                  <a:lnTo>
                    <a:pt x="307159" y="181719"/>
                  </a:lnTo>
                  <a:lnTo>
                    <a:pt x="308612" y="181304"/>
                  </a:lnTo>
                  <a:lnTo>
                    <a:pt x="314633" y="178398"/>
                  </a:lnTo>
                  <a:lnTo>
                    <a:pt x="315879" y="178191"/>
                  </a:lnTo>
                  <a:lnTo>
                    <a:pt x="317471" y="178675"/>
                  </a:lnTo>
                  <a:lnTo>
                    <a:pt x="312557" y="181096"/>
                  </a:lnTo>
                  <a:lnTo>
                    <a:pt x="316917" y="182480"/>
                  </a:lnTo>
                  <a:lnTo>
                    <a:pt x="315395" y="183932"/>
                  </a:lnTo>
                  <a:lnTo>
                    <a:pt x="314426" y="184624"/>
                  </a:lnTo>
                  <a:lnTo>
                    <a:pt x="313388" y="185108"/>
                  </a:lnTo>
                  <a:lnTo>
                    <a:pt x="314633" y="185523"/>
                  </a:lnTo>
                  <a:lnTo>
                    <a:pt x="317125" y="185662"/>
                  </a:lnTo>
                  <a:lnTo>
                    <a:pt x="318094" y="185938"/>
                  </a:lnTo>
                  <a:lnTo>
                    <a:pt x="318924" y="186976"/>
                  </a:lnTo>
                  <a:lnTo>
                    <a:pt x="321485" y="190642"/>
                  </a:lnTo>
                  <a:lnTo>
                    <a:pt x="323077" y="192026"/>
                  </a:lnTo>
                  <a:lnTo>
                    <a:pt x="326953" y="193617"/>
                  </a:lnTo>
                  <a:lnTo>
                    <a:pt x="330413" y="193962"/>
                  </a:lnTo>
                  <a:lnTo>
                    <a:pt x="331936" y="192510"/>
                  </a:lnTo>
                  <a:lnTo>
                    <a:pt x="329929" y="188774"/>
                  </a:lnTo>
                  <a:lnTo>
                    <a:pt x="333874" y="188152"/>
                  </a:lnTo>
                  <a:lnTo>
                    <a:pt x="335604" y="189397"/>
                  </a:lnTo>
                  <a:lnTo>
                    <a:pt x="336020" y="191887"/>
                  </a:lnTo>
                  <a:lnTo>
                    <a:pt x="335812" y="195000"/>
                  </a:lnTo>
                  <a:lnTo>
                    <a:pt x="336642" y="199496"/>
                  </a:lnTo>
                  <a:lnTo>
                    <a:pt x="339342" y="200465"/>
                  </a:lnTo>
                  <a:lnTo>
                    <a:pt x="343148" y="199842"/>
                  </a:lnTo>
                  <a:lnTo>
                    <a:pt x="347232" y="199427"/>
                  </a:lnTo>
                  <a:lnTo>
                    <a:pt x="348201" y="203647"/>
                  </a:lnTo>
                  <a:lnTo>
                    <a:pt x="362043" y="222669"/>
                  </a:lnTo>
                  <a:lnTo>
                    <a:pt x="367303" y="232492"/>
                  </a:lnTo>
                  <a:lnTo>
                    <a:pt x="368410" y="235397"/>
                  </a:lnTo>
                  <a:lnTo>
                    <a:pt x="368410" y="238510"/>
                  </a:lnTo>
                  <a:cubicBezTo>
                    <a:pt x="368410" y="238510"/>
                    <a:pt x="366749" y="240516"/>
                    <a:pt x="366749" y="240516"/>
                  </a:cubicBezTo>
                  <a:lnTo>
                    <a:pt x="364188" y="242038"/>
                  </a:lnTo>
                  <a:lnTo>
                    <a:pt x="361143" y="243491"/>
                  </a:lnTo>
                  <a:lnTo>
                    <a:pt x="358029" y="245842"/>
                  </a:lnTo>
                  <a:lnTo>
                    <a:pt x="356368" y="248540"/>
                  </a:lnTo>
                  <a:lnTo>
                    <a:pt x="355191" y="251515"/>
                  </a:lnTo>
                  <a:lnTo>
                    <a:pt x="353599" y="254835"/>
                  </a:lnTo>
                  <a:lnTo>
                    <a:pt x="351661" y="257049"/>
                  </a:lnTo>
                  <a:lnTo>
                    <a:pt x="331106" y="272613"/>
                  </a:lnTo>
                  <a:lnTo>
                    <a:pt x="325569" y="277870"/>
                  </a:lnTo>
                  <a:lnTo>
                    <a:pt x="324185" y="283265"/>
                  </a:lnTo>
                  <a:lnTo>
                    <a:pt x="328268" y="290528"/>
                  </a:lnTo>
                  <a:lnTo>
                    <a:pt x="334151" y="296339"/>
                  </a:lnTo>
                  <a:lnTo>
                    <a:pt x="339480" y="302565"/>
                  </a:lnTo>
                  <a:lnTo>
                    <a:pt x="341764" y="311073"/>
                  </a:lnTo>
                  <a:lnTo>
                    <a:pt x="339272" y="311073"/>
                  </a:lnTo>
                  <a:cubicBezTo>
                    <a:pt x="339272" y="311073"/>
                    <a:pt x="334428" y="309897"/>
                    <a:pt x="334428" y="309897"/>
                  </a:cubicBezTo>
                  <a:lnTo>
                    <a:pt x="331867" y="309897"/>
                  </a:lnTo>
                  <a:cubicBezTo>
                    <a:pt x="331867" y="309897"/>
                    <a:pt x="329098" y="310658"/>
                    <a:pt x="329098" y="310658"/>
                  </a:cubicBezTo>
                  <a:lnTo>
                    <a:pt x="327230" y="312111"/>
                  </a:lnTo>
                  <a:lnTo>
                    <a:pt x="325500" y="313840"/>
                  </a:lnTo>
                  <a:lnTo>
                    <a:pt x="323285" y="315362"/>
                  </a:lnTo>
                  <a:lnTo>
                    <a:pt x="321001" y="315984"/>
                  </a:lnTo>
                  <a:lnTo>
                    <a:pt x="318994" y="315777"/>
                  </a:lnTo>
                  <a:lnTo>
                    <a:pt x="316987" y="315293"/>
                  </a:lnTo>
                  <a:lnTo>
                    <a:pt x="314772" y="315085"/>
                  </a:lnTo>
                  <a:lnTo>
                    <a:pt x="312349" y="315708"/>
                  </a:lnTo>
                  <a:lnTo>
                    <a:pt x="310965" y="316884"/>
                  </a:lnTo>
                  <a:lnTo>
                    <a:pt x="309858" y="318336"/>
                  </a:lnTo>
                  <a:lnTo>
                    <a:pt x="308197" y="319581"/>
                  </a:lnTo>
                  <a:lnTo>
                    <a:pt x="303283" y="319927"/>
                  </a:lnTo>
                  <a:lnTo>
                    <a:pt x="298230" y="319028"/>
                  </a:lnTo>
                  <a:lnTo>
                    <a:pt x="295877" y="319512"/>
                  </a:lnTo>
                  <a:lnTo>
                    <a:pt x="299061" y="323939"/>
                  </a:lnTo>
                  <a:lnTo>
                    <a:pt x="302314" y="327329"/>
                  </a:lnTo>
                  <a:lnTo>
                    <a:pt x="303629" y="329335"/>
                  </a:lnTo>
                  <a:lnTo>
                    <a:pt x="304252" y="331548"/>
                  </a:lnTo>
                  <a:lnTo>
                    <a:pt x="303975" y="333001"/>
                  </a:lnTo>
                  <a:lnTo>
                    <a:pt x="302660" y="336390"/>
                  </a:lnTo>
                  <a:lnTo>
                    <a:pt x="302245" y="337912"/>
                  </a:lnTo>
                  <a:lnTo>
                    <a:pt x="299891" y="336390"/>
                  </a:lnTo>
                  <a:lnTo>
                    <a:pt x="299891" y="334869"/>
                  </a:lnTo>
                  <a:cubicBezTo>
                    <a:pt x="299891" y="334869"/>
                    <a:pt x="300653" y="333139"/>
                    <a:pt x="300653" y="333139"/>
                  </a:cubicBezTo>
                  <a:lnTo>
                    <a:pt x="301206" y="330995"/>
                  </a:lnTo>
                  <a:lnTo>
                    <a:pt x="300099" y="327675"/>
                  </a:lnTo>
                  <a:lnTo>
                    <a:pt x="297469" y="324700"/>
                  </a:lnTo>
                  <a:lnTo>
                    <a:pt x="294285" y="322279"/>
                  </a:lnTo>
                  <a:lnTo>
                    <a:pt x="291240" y="320481"/>
                  </a:lnTo>
                  <a:lnTo>
                    <a:pt x="285080" y="317645"/>
                  </a:lnTo>
                  <a:lnTo>
                    <a:pt x="271653" y="313218"/>
                  </a:lnTo>
                  <a:lnTo>
                    <a:pt x="267570" y="312180"/>
                  </a:lnTo>
                  <a:lnTo>
                    <a:pt x="264801" y="311972"/>
                  </a:lnTo>
                  <a:lnTo>
                    <a:pt x="262933" y="312941"/>
                  </a:lnTo>
                  <a:lnTo>
                    <a:pt x="261618" y="314532"/>
                  </a:lnTo>
                  <a:lnTo>
                    <a:pt x="260926" y="316469"/>
                  </a:lnTo>
                  <a:lnTo>
                    <a:pt x="260787" y="318475"/>
                  </a:lnTo>
                  <a:lnTo>
                    <a:pt x="261202" y="320273"/>
                  </a:lnTo>
                  <a:lnTo>
                    <a:pt x="261895" y="321449"/>
                  </a:lnTo>
                  <a:lnTo>
                    <a:pt x="262171" y="322556"/>
                  </a:lnTo>
                  <a:lnTo>
                    <a:pt x="261618" y="324078"/>
                  </a:lnTo>
                  <a:lnTo>
                    <a:pt x="260026" y="325461"/>
                  </a:lnTo>
                  <a:lnTo>
                    <a:pt x="257673" y="326430"/>
                  </a:lnTo>
                  <a:lnTo>
                    <a:pt x="255250" y="327191"/>
                  </a:lnTo>
                  <a:lnTo>
                    <a:pt x="253243" y="327951"/>
                  </a:lnTo>
                  <a:lnTo>
                    <a:pt x="248952" y="331756"/>
                  </a:lnTo>
                  <a:lnTo>
                    <a:pt x="246253" y="337013"/>
                  </a:lnTo>
                  <a:lnTo>
                    <a:pt x="245353" y="342893"/>
                  </a:lnTo>
                  <a:lnTo>
                    <a:pt x="246599" y="348496"/>
                  </a:lnTo>
                  <a:lnTo>
                    <a:pt x="250475" y="353684"/>
                  </a:lnTo>
                  <a:lnTo>
                    <a:pt x="255458" y="356797"/>
                  </a:lnTo>
                  <a:lnTo>
                    <a:pt x="261272" y="358595"/>
                  </a:lnTo>
                  <a:lnTo>
                    <a:pt x="267362" y="359840"/>
                  </a:lnTo>
                  <a:lnTo>
                    <a:pt x="271792" y="361293"/>
                  </a:lnTo>
                  <a:lnTo>
                    <a:pt x="273037" y="361500"/>
                  </a:lnTo>
                  <a:lnTo>
                    <a:pt x="274699" y="361224"/>
                  </a:lnTo>
                  <a:lnTo>
                    <a:pt x="275875" y="360670"/>
                  </a:lnTo>
                  <a:lnTo>
                    <a:pt x="277052" y="360048"/>
                  </a:lnTo>
                  <a:lnTo>
                    <a:pt x="278505" y="359425"/>
                  </a:lnTo>
                  <a:lnTo>
                    <a:pt x="290202" y="355759"/>
                  </a:lnTo>
                  <a:lnTo>
                    <a:pt x="291517" y="355759"/>
                  </a:lnTo>
                  <a:lnTo>
                    <a:pt x="293040" y="355967"/>
                  </a:lnTo>
                  <a:lnTo>
                    <a:pt x="294493" y="355967"/>
                  </a:lnTo>
                  <a:cubicBezTo>
                    <a:pt x="294493" y="355967"/>
                    <a:pt x="295670" y="355552"/>
                    <a:pt x="295670" y="355552"/>
                  </a:cubicBezTo>
                  <a:lnTo>
                    <a:pt x="296777" y="353891"/>
                  </a:lnTo>
                  <a:lnTo>
                    <a:pt x="296777" y="352439"/>
                  </a:lnTo>
                  <a:cubicBezTo>
                    <a:pt x="296777" y="352439"/>
                    <a:pt x="297123" y="351194"/>
                    <a:pt x="297123" y="351194"/>
                  </a:cubicBezTo>
                  <a:lnTo>
                    <a:pt x="299130" y="350225"/>
                  </a:lnTo>
                  <a:lnTo>
                    <a:pt x="302314" y="350225"/>
                  </a:lnTo>
                  <a:lnTo>
                    <a:pt x="309235" y="352508"/>
                  </a:lnTo>
                  <a:lnTo>
                    <a:pt x="312903" y="352854"/>
                  </a:lnTo>
                  <a:lnTo>
                    <a:pt x="316364" y="352024"/>
                  </a:lnTo>
                  <a:lnTo>
                    <a:pt x="318163" y="350433"/>
                  </a:lnTo>
                  <a:lnTo>
                    <a:pt x="318302" y="348081"/>
                  </a:lnTo>
                  <a:lnTo>
                    <a:pt x="316710" y="344968"/>
                  </a:lnTo>
                  <a:lnTo>
                    <a:pt x="313665" y="341371"/>
                  </a:lnTo>
                  <a:lnTo>
                    <a:pt x="313318" y="340472"/>
                  </a:lnTo>
                  <a:lnTo>
                    <a:pt x="313872" y="340264"/>
                  </a:lnTo>
                  <a:lnTo>
                    <a:pt x="316641" y="338950"/>
                  </a:lnTo>
                  <a:lnTo>
                    <a:pt x="317402" y="338604"/>
                  </a:lnTo>
                  <a:lnTo>
                    <a:pt x="319478" y="339711"/>
                  </a:lnTo>
                  <a:lnTo>
                    <a:pt x="320378" y="341648"/>
                  </a:lnTo>
                  <a:lnTo>
                    <a:pt x="321139" y="343930"/>
                  </a:lnTo>
                  <a:lnTo>
                    <a:pt x="322800" y="345798"/>
                  </a:lnTo>
                  <a:lnTo>
                    <a:pt x="324254" y="346282"/>
                  </a:lnTo>
                  <a:lnTo>
                    <a:pt x="327437" y="346282"/>
                  </a:lnTo>
                  <a:cubicBezTo>
                    <a:pt x="327437" y="346282"/>
                    <a:pt x="328822" y="346905"/>
                    <a:pt x="328822" y="346905"/>
                  </a:cubicBezTo>
                  <a:lnTo>
                    <a:pt x="329652" y="348288"/>
                  </a:lnTo>
                  <a:lnTo>
                    <a:pt x="329791" y="351747"/>
                  </a:lnTo>
                  <a:lnTo>
                    <a:pt x="330275" y="353131"/>
                  </a:lnTo>
                  <a:lnTo>
                    <a:pt x="332144" y="354237"/>
                  </a:lnTo>
                  <a:lnTo>
                    <a:pt x="333044" y="352716"/>
                  </a:lnTo>
                  <a:lnTo>
                    <a:pt x="333666" y="350225"/>
                  </a:lnTo>
                  <a:lnTo>
                    <a:pt x="334635" y="348358"/>
                  </a:lnTo>
                  <a:lnTo>
                    <a:pt x="335258" y="348496"/>
                  </a:lnTo>
                  <a:lnTo>
                    <a:pt x="339411" y="347804"/>
                  </a:lnTo>
                  <a:lnTo>
                    <a:pt x="340034" y="347528"/>
                  </a:lnTo>
                  <a:lnTo>
                    <a:pt x="341972" y="347804"/>
                  </a:lnTo>
                  <a:lnTo>
                    <a:pt x="343702" y="348219"/>
                  </a:lnTo>
                  <a:lnTo>
                    <a:pt x="345432" y="348496"/>
                  </a:lnTo>
                  <a:lnTo>
                    <a:pt x="347439" y="348288"/>
                  </a:lnTo>
                  <a:lnTo>
                    <a:pt x="346747" y="349741"/>
                  </a:lnTo>
                  <a:lnTo>
                    <a:pt x="344740" y="352577"/>
                  </a:lnTo>
                  <a:lnTo>
                    <a:pt x="344256" y="353961"/>
                  </a:lnTo>
                  <a:lnTo>
                    <a:pt x="344256" y="355067"/>
                  </a:lnTo>
                  <a:cubicBezTo>
                    <a:pt x="344256" y="355067"/>
                    <a:pt x="344463" y="355482"/>
                    <a:pt x="344463" y="355482"/>
                  </a:cubicBezTo>
                  <a:lnTo>
                    <a:pt x="345017" y="355759"/>
                  </a:lnTo>
                  <a:lnTo>
                    <a:pt x="345848" y="356589"/>
                  </a:lnTo>
                  <a:lnTo>
                    <a:pt x="347855" y="359010"/>
                  </a:lnTo>
                  <a:lnTo>
                    <a:pt x="354914" y="365997"/>
                  </a:lnTo>
                  <a:lnTo>
                    <a:pt x="356091" y="366896"/>
                  </a:lnTo>
                  <a:lnTo>
                    <a:pt x="358790" y="368625"/>
                  </a:lnTo>
                  <a:lnTo>
                    <a:pt x="359828" y="369525"/>
                  </a:lnTo>
                  <a:lnTo>
                    <a:pt x="360520" y="370770"/>
                  </a:lnTo>
                  <a:lnTo>
                    <a:pt x="361489" y="373398"/>
                  </a:lnTo>
                  <a:lnTo>
                    <a:pt x="362181" y="374574"/>
                  </a:lnTo>
                  <a:lnTo>
                    <a:pt x="364396" y="376165"/>
                  </a:lnTo>
                  <a:lnTo>
                    <a:pt x="365988" y="375750"/>
                  </a:lnTo>
                  <a:lnTo>
                    <a:pt x="367787" y="374643"/>
                  </a:lnTo>
                  <a:lnTo>
                    <a:pt x="370556" y="374228"/>
                  </a:lnTo>
                  <a:lnTo>
                    <a:pt x="368618" y="377964"/>
                  </a:lnTo>
                  <a:lnTo>
                    <a:pt x="368618" y="379693"/>
                  </a:lnTo>
                  <a:cubicBezTo>
                    <a:pt x="368618" y="379693"/>
                    <a:pt x="370764" y="380177"/>
                    <a:pt x="370764" y="380177"/>
                  </a:cubicBezTo>
                  <a:lnTo>
                    <a:pt x="374847" y="380316"/>
                  </a:lnTo>
                  <a:lnTo>
                    <a:pt x="378238" y="381215"/>
                  </a:lnTo>
                  <a:lnTo>
                    <a:pt x="383706" y="384743"/>
                  </a:lnTo>
                  <a:lnTo>
                    <a:pt x="386682" y="385227"/>
                  </a:lnTo>
                  <a:lnTo>
                    <a:pt x="384398" y="388478"/>
                  </a:lnTo>
                  <a:lnTo>
                    <a:pt x="381076" y="389654"/>
                  </a:lnTo>
                  <a:lnTo>
                    <a:pt x="377408" y="390000"/>
                  </a:lnTo>
                  <a:lnTo>
                    <a:pt x="374016" y="390830"/>
                  </a:lnTo>
                  <a:lnTo>
                    <a:pt x="376785" y="393044"/>
                  </a:lnTo>
                  <a:lnTo>
                    <a:pt x="381561" y="398301"/>
                  </a:lnTo>
                  <a:lnTo>
                    <a:pt x="384190" y="400653"/>
                  </a:lnTo>
                  <a:lnTo>
                    <a:pt x="387443" y="402451"/>
                  </a:lnTo>
                  <a:lnTo>
                    <a:pt x="389866" y="402590"/>
                  </a:lnTo>
                  <a:lnTo>
                    <a:pt x="395749" y="400860"/>
                  </a:lnTo>
                  <a:lnTo>
                    <a:pt x="393880" y="402728"/>
                  </a:lnTo>
                  <a:lnTo>
                    <a:pt x="393119" y="403766"/>
                  </a:lnTo>
                  <a:lnTo>
                    <a:pt x="392426" y="404872"/>
                  </a:lnTo>
                  <a:lnTo>
                    <a:pt x="405092" y="410614"/>
                  </a:lnTo>
                  <a:lnTo>
                    <a:pt x="409383" y="412205"/>
                  </a:lnTo>
                  <a:lnTo>
                    <a:pt x="413397" y="412551"/>
                  </a:lnTo>
                  <a:lnTo>
                    <a:pt x="417481" y="412136"/>
                  </a:lnTo>
                  <a:lnTo>
                    <a:pt x="421426" y="412136"/>
                  </a:lnTo>
                  <a:cubicBezTo>
                    <a:pt x="421426" y="412136"/>
                    <a:pt x="425094" y="413727"/>
                    <a:pt x="425094" y="413727"/>
                  </a:cubicBezTo>
                  <a:lnTo>
                    <a:pt x="428139" y="416701"/>
                  </a:lnTo>
                  <a:lnTo>
                    <a:pt x="430700" y="419814"/>
                  </a:lnTo>
                  <a:lnTo>
                    <a:pt x="433538" y="422719"/>
                  </a:lnTo>
                  <a:lnTo>
                    <a:pt x="437345" y="425071"/>
                  </a:lnTo>
                  <a:lnTo>
                    <a:pt x="445096" y="428045"/>
                  </a:lnTo>
                  <a:lnTo>
                    <a:pt x="449041" y="429083"/>
                  </a:lnTo>
                  <a:lnTo>
                    <a:pt x="467728" y="432334"/>
                  </a:lnTo>
                  <a:lnTo>
                    <a:pt x="490568" y="440082"/>
                  </a:lnTo>
                  <a:lnTo>
                    <a:pt x="492367" y="440497"/>
                  </a:lnTo>
                  <a:lnTo>
                    <a:pt x="494167" y="440497"/>
                  </a:lnTo>
                  <a:lnTo>
                    <a:pt x="495828" y="439736"/>
                  </a:lnTo>
                  <a:lnTo>
                    <a:pt x="497004" y="438214"/>
                  </a:lnTo>
                  <a:lnTo>
                    <a:pt x="496728" y="437107"/>
                  </a:lnTo>
                  <a:lnTo>
                    <a:pt x="496035" y="435862"/>
                  </a:lnTo>
                  <a:lnTo>
                    <a:pt x="495828" y="434063"/>
                  </a:lnTo>
                  <a:lnTo>
                    <a:pt x="496520" y="433026"/>
                  </a:lnTo>
                  <a:lnTo>
                    <a:pt x="497627" y="432196"/>
                  </a:lnTo>
                  <a:lnTo>
                    <a:pt x="498458" y="431227"/>
                  </a:lnTo>
                  <a:lnTo>
                    <a:pt x="498458" y="429775"/>
                  </a:lnTo>
                  <a:lnTo>
                    <a:pt x="497350" y="428875"/>
                  </a:lnTo>
                  <a:lnTo>
                    <a:pt x="493198" y="427285"/>
                  </a:lnTo>
                  <a:lnTo>
                    <a:pt x="491744" y="426454"/>
                  </a:lnTo>
                  <a:lnTo>
                    <a:pt x="490153" y="424587"/>
                  </a:lnTo>
                  <a:lnTo>
                    <a:pt x="487315" y="420436"/>
                  </a:lnTo>
                  <a:lnTo>
                    <a:pt x="485585" y="418569"/>
                  </a:lnTo>
                  <a:lnTo>
                    <a:pt x="483785" y="417393"/>
                  </a:lnTo>
                  <a:lnTo>
                    <a:pt x="479909" y="415732"/>
                  </a:lnTo>
                  <a:lnTo>
                    <a:pt x="477971" y="414695"/>
                  </a:lnTo>
                  <a:lnTo>
                    <a:pt x="466759" y="406740"/>
                  </a:lnTo>
                  <a:lnTo>
                    <a:pt x="462191" y="404665"/>
                  </a:lnTo>
                  <a:lnTo>
                    <a:pt x="462607" y="402382"/>
                  </a:lnTo>
                  <a:lnTo>
                    <a:pt x="459769" y="400860"/>
                  </a:lnTo>
                  <a:lnTo>
                    <a:pt x="455755" y="399546"/>
                  </a:lnTo>
                  <a:lnTo>
                    <a:pt x="452433" y="397817"/>
                  </a:lnTo>
                  <a:lnTo>
                    <a:pt x="440667" y="385089"/>
                  </a:lnTo>
                  <a:lnTo>
                    <a:pt x="438521" y="380938"/>
                  </a:lnTo>
                  <a:lnTo>
                    <a:pt x="440251" y="379416"/>
                  </a:lnTo>
                  <a:lnTo>
                    <a:pt x="444127" y="379762"/>
                  </a:lnTo>
                  <a:lnTo>
                    <a:pt x="448280" y="381215"/>
                  </a:lnTo>
                  <a:lnTo>
                    <a:pt x="451879" y="383567"/>
                  </a:lnTo>
                  <a:lnTo>
                    <a:pt x="458800" y="389170"/>
                  </a:lnTo>
                  <a:lnTo>
                    <a:pt x="462537" y="390692"/>
                  </a:lnTo>
                  <a:lnTo>
                    <a:pt x="461984" y="387856"/>
                  </a:lnTo>
                  <a:lnTo>
                    <a:pt x="461222" y="385089"/>
                  </a:lnTo>
                  <a:lnTo>
                    <a:pt x="459077" y="379762"/>
                  </a:lnTo>
                  <a:lnTo>
                    <a:pt x="461361" y="381699"/>
                  </a:lnTo>
                  <a:lnTo>
                    <a:pt x="470773" y="392283"/>
                  </a:lnTo>
                  <a:lnTo>
                    <a:pt x="472019" y="393251"/>
                  </a:lnTo>
                  <a:lnTo>
                    <a:pt x="473473" y="393805"/>
                  </a:lnTo>
                  <a:lnTo>
                    <a:pt x="476172" y="394081"/>
                  </a:lnTo>
                  <a:lnTo>
                    <a:pt x="477418" y="394427"/>
                  </a:lnTo>
                  <a:lnTo>
                    <a:pt x="478802" y="395880"/>
                  </a:lnTo>
                  <a:lnTo>
                    <a:pt x="481778" y="400445"/>
                  </a:lnTo>
                  <a:lnTo>
                    <a:pt x="483093" y="401760"/>
                  </a:lnTo>
                  <a:lnTo>
                    <a:pt x="484823" y="401898"/>
                  </a:lnTo>
                  <a:lnTo>
                    <a:pt x="485239" y="400583"/>
                  </a:lnTo>
                  <a:lnTo>
                    <a:pt x="484754" y="396087"/>
                  </a:lnTo>
                  <a:lnTo>
                    <a:pt x="486000" y="398232"/>
                  </a:lnTo>
                  <a:lnTo>
                    <a:pt x="487246" y="400583"/>
                  </a:lnTo>
                  <a:lnTo>
                    <a:pt x="488630" y="402728"/>
                  </a:lnTo>
                  <a:lnTo>
                    <a:pt x="490429" y="404250"/>
                  </a:lnTo>
                  <a:lnTo>
                    <a:pt x="492506" y="404941"/>
                  </a:lnTo>
                  <a:lnTo>
                    <a:pt x="493821" y="404665"/>
                  </a:lnTo>
                  <a:lnTo>
                    <a:pt x="494167" y="403420"/>
                  </a:lnTo>
                  <a:lnTo>
                    <a:pt x="493267" y="401275"/>
                  </a:lnTo>
                  <a:lnTo>
                    <a:pt x="495620" y="402659"/>
                  </a:lnTo>
                  <a:lnTo>
                    <a:pt x="499704" y="406325"/>
                  </a:lnTo>
                  <a:lnTo>
                    <a:pt x="501849" y="407847"/>
                  </a:lnTo>
                  <a:lnTo>
                    <a:pt x="502334" y="407847"/>
                  </a:lnTo>
                  <a:lnTo>
                    <a:pt x="502887" y="407501"/>
                  </a:lnTo>
                  <a:lnTo>
                    <a:pt x="503510" y="407224"/>
                  </a:lnTo>
                  <a:lnTo>
                    <a:pt x="504272" y="407363"/>
                  </a:lnTo>
                  <a:lnTo>
                    <a:pt x="507040" y="409023"/>
                  </a:lnTo>
                  <a:lnTo>
                    <a:pt x="509670" y="410890"/>
                  </a:lnTo>
                  <a:lnTo>
                    <a:pt x="513753" y="414764"/>
                  </a:lnTo>
                  <a:lnTo>
                    <a:pt x="516176" y="416493"/>
                  </a:lnTo>
                  <a:lnTo>
                    <a:pt x="518045" y="416286"/>
                  </a:lnTo>
                  <a:lnTo>
                    <a:pt x="518391" y="413865"/>
                  </a:lnTo>
                  <a:lnTo>
                    <a:pt x="515968" y="408400"/>
                  </a:lnTo>
                  <a:lnTo>
                    <a:pt x="517006" y="406671"/>
                  </a:lnTo>
                  <a:lnTo>
                    <a:pt x="519014" y="407086"/>
                  </a:lnTo>
                  <a:lnTo>
                    <a:pt x="521644" y="408331"/>
                  </a:lnTo>
                  <a:lnTo>
                    <a:pt x="524066" y="408884"/>
                  </a:lnTo>
                  <a:lnTo>
                    <a:pt x="525589" y="407224"/>
                  </a:lnTo>
                  <a:lnTo>
                    <a:pt x="524827" y="405149"/>
                  </a:lnTo>
                  <a:lnTo>
                    <a:pt x="519983" y="399615"/>
                  </a:lnTo>
                  <a:lnTo>
                    <a:pt x="518529" y="397609"/>
                  </a:lnTo>
                  <a:lnTo>
                    <a:pt x="518183" y="395880"/>
                  </a:lnTo>
                  <a:lnTo>
                    <a:pt x="518529" y="392421"/>
                  </a:lnTo>
                  <a:lnTo>
                    <a:pt x="518391" y="390069"/>
                  </a:lnTo>
                  <a:lnTo>
                    <a:pt x="517837" y="387164"/>
                  </a:lnTo>
                  <a:lnTo>
                    <a:pt x="517145" y="384259"/>
                  </a:lnTo>
                  <a:lnTo>
                    <a:pt x="516176" y="381422"/>
                  </a:lnTo>
                  <a:lnTo>
                    <a:pt x="514999" y="378656"/>
                  </a:lnTo>
                  <a:lnTo>
                    <a:pt x="518598" y="382460"/>
                  </a:lnTo>
                  <a:lnTo>
                    <a:pt x="520121" y="384466"/>
                  </a:lnTo>
                  <a:lnTo>
                    <a:pt x="521505" y="386749"/>
                  </a:lnTo>
                  <a:lnTo>
                    <a:pt x="523512" y="392490"/>
                  </a:lnTo>
                  <a:lnTo>
                    <a:pt x="524897" y="395395"/>
                  </a:lnTo>
                  <a:lnTo>
                    <a:pt x="526834" y="396779"/>
                  </a:lnTo>
                  <a:lnTo>
                    <a:pt x="529465" y="394635"/>
                  </a:lnTo>
                  <a:lnTo>
                    <a:pt x="528426" y="383636"/>
                  </a:lnTo>
                  <a:lnTo>
                    <a:pt x="531264" y="380731"/>
                  </a:lnTo>
                  <a:lnTo>
                    <a:pt x="528219" y="375197"/>
                  </a:lnTo>
                  <a:lnTo>
                    <a:pt x="526350" y="373537"/>
                  </a:lnTo>
                  <a:lnTo>
                    <a:pt x="523166" y="373191"/>
                  </a:lnTo>
                  <a:lnTo>
                    <a:pt x="525035" y="372084"/>
                  </a:lnTo>
                  <a:lnTo>
                    <a:pt x="525727" y="370908"/>
                  </a:lnTo>
                  <a:lnTo>
                    <a:pt x="525381" y="369801"/>
                  </a:lnTo>
                  <a:lnTo>
                    <a:pt x="523997" y="368902"/>
                  </a:lnTo>
                  <a:lnTo>
                    <a:pt x="521782" y="368695"/>
                  </a:lnTo>
                  <a:lnTo>
                    <a:pt x="519636" y="369110"/>
                  </a:lnTo>
                  <a:lnTo>
                    <a:pt x="517422" y="369386"/>
                  </a:lnTo>
                  <a:lnTo>
                    <a:pt x="515138" y="368695"/>
                  </a:lnTo>
                  <a:lnTo>
                    <a:pt x="515415" y="365513"/>
                  </a:lnTo>
                  <a:lnTo>
                    <a:pt x="512785" y="362677"/>
                  </a:lnTo>
                  <a:lnTo>
                    <a:pt x="506694" y="358457"/>
                  </a:lnTo>
                  <a:lnTo>
                    <a:pt x="513269" y="358457"/>
                  </a:lnTo>
                  <a:cubicBezTo>
                    <a:pt x="513269" y="358457"/>
                    <a:pt x="516038" y="357419"/>
                    <a:pt x="516038" y="357419"/>
                  </a:cubicBezTo>
                  <a:lnTo>
                    <a:pt x="517214" y="354237"/>
                  </a:lnTo>
                  <a:lnTo>
                    <a:pt x="516314" y="351747"/>
                  </a:lnTo>
                  <a:lnTo>
                    <a:pt x="514030" y="350709"/>
                  </a:lnTo>
                  <a:lnTo>
                    <a:pt x="511054" y="350709"/>
                  </a:lnTo>
                  <a:cubicBezTo>
                    <a:pt x="511054" y="350709"/>
                    <a:pt x="508009" y="351055"/>
                    <a:pt x="508009" y="351055"/>
                  </a:cubicBezTo>
                  <a:lnTo>
                    <a:pt x="509186" y="349949"/>
                  </a:lnTo>
                  <a:lnTo>
                    <a:pt x="512508" y="347389"/>
                  </a:lnTo>
                  <a:lnTo>
                    <a:pt x="513200" y="346144"/>
                  </a:lnTo>
                  <a:lnTo>
                    <a:pt x="512508" y="344069"/>
                  </a:lnTo>
                  <a:lnTo>
                    <a:pt x="510777" y="343239"/>
                  </a:lnTo>
                  <a:lnTo>
                    <a:pt x="508770" y="342893"/>
                  </a:lnTo>
                  <a:lnTo>
                    <a:pt x="507386" y="342478"/>
                  </a:lnTo>
                  <a:lnTo>
                    <a:pt x="506071" y="341094"/>
                  </a:lnTo>
                  <a:lnTo>
                    <a:pt x="504964" y="339503"/>
                  </a:lnTo>
                  <a:lnTo>
                    <a:pt x="503718" y="337982"/>
                  </a:lnTo>
                  <a:lnTo>
                    <a:pt x="502126" y="336944"/>
                  </a:lnTo>
                  <a:lnTo>
                    <a:pt x="499911" y="336460"/>
                  </a:lnTo>
                  <a:lnTo>
                    <a:pt x="498596" y="336944"/>
                  </a:lnTo>
                  <a:lnTo>
                    <a:pt x="495966" y="339780"/>
                  </a:lnTo>
                  <a:lnTo>
                    <a:pt x="494236" y="341994"/>
                  </a:lnTo>
                  <a:lnTo>
                    <a:pt x="493405" y="342132"/>
                  </a:lnTo>
                  <a:lnTo>
                    <a:pt x="492160" y="340748"/>
                  </a:lnTo>
                  <a:lnTo>
                    <a:pt x="492160" y="340057"/>
                  </a:lnTo>
                  <a:lnTo>
                    <a:pt x="492852" y="339434"/>
                  </a:lnTo>
                  <a:lnTo>
                    <a:pt x="493613" y="338881"/>
                  </a:lnTo>
                  <a:lnTo>
                    <a:pt x="493890" y="338397"/>
                  </a:lnTo>
                  <a:lnTo>
                    <a:pt x="493405" y="337567"/>
                  </a:lnTo>
                  <a:lnTo>
                    <a:pt x="492921" y="337013"/>
                  </a:lnTo>
                  <a:lnTo>
                    <a:pt x="492367" y="336460"/>
                  </a:lnTo>
                  <a:lnTo>
                    <a:pt x="491744" y="335699"/>
                  </a:lnTo>
                  <a:lnTo>
                    <a:pt x="490637" y="334592"/>
                  </a:lnTo>
                  <a:lnTo>
                    <a:pt x="488907" y="333209"/>
                  </a:lnTo>
                  <a:lnTo>
                    <a:pt x="487038" y="332102"/>
                  </a:lnTo>
                  <a:lnTo>
                    <a:pt x="485654" y="331687"/>
                  </a:lnTo>
                  <a:lnTo>
                    <a:pt x="484477" y="332655"/>
                  </a:lnTo>
                  <a:lnTo>
                    <a:pt x="484062" y="334661"/>
                  </a:lnTo>
                  <a:lnTo>
                    <a:pt x="484062" y="339019"/>
                  </a:lnTo>
                  <a:cubicBezTo>
                    <a:pt x="484062" y="339019"/>
                    <a:pt x="483093" y="337221"/>
                    <a:pt x="483093" y="337221"/>
                  </a:cubicBezTo>
                  <a:lnTo>
                    <a:pt x="482263" y="333001"/>
                  </a:lnTo>
                  <a:lnTo>
                    <a:pt x="480740" y="328436"/>
                  </a:lnTo>
                  <a:lnTo>
                    <a:pt x="480325" y="327675"/>
                  </a:lnTo>
                  <a:lnTo>
                    <a:pt x="479909" y="327536"/>
                  </a:lnTo>
                  <a:lnTo>
                    <a:pt x="479356" y="327882"/>
                  </a:lnTo>
                  <a:lnTo>
                    <a:pt x="478802" y="328159"/>
                  </a:lnTo>
                  <a:lnTo>
                    <a:pt x="478317" y="327882"/>
                  </a:lnTo>
                  <a:lnTo>
                    <a:pt x="475757" y="321587"/>
                  </a:lnTo>
                  <a:lnTo>
                    <a:pt x="473888" y="318751"/>
                  </a:lnTo>
                  <a:lnTo>
                    <a:pt x="470497" y="316745"/>
                  </a:lnTo>
                  <a:lnTo>
                    <a:pt x="474096" y="313840"/>
                  </a:lnTo>
                  <a:lnTo>
                    <a:pt x="475064" y="312664"/>
                  </a:lnTo>
                  <a:lnTo>
                    <a:pt x="472019" y="310589"/>
                  </a:lnTo>
                  <a:lnTo>
                    <a:pt x="469943" y="307545"/>
                  </a:lnTo>
                  <a:lnTo>
                    <a:pt x="467728" y="304917"/>
                  </a:lnTo>
                  <a:lnTo>
                    <a:pt x="464337" y="303879"/>
                  </a:lnTo>
                  <a:lnTo>
                    <a:pt x="462676" y="304571"/>
                  </a:lnTo>
                  <a:lnTo>
                    <a:pt x="461015" y="305885"/>
                  </a:lnTo>
                  <a:lnTo>
                    <a:pt x="459423" y="306923"/>
                  </a:lnTo>
                  <a:lnTo>
                    <a:pt x="457969" y="306784"/>
                  </a:lnTo>
                  <a:lnTo>
                    <a:pt x="457554" y="305124"/>
                  </a:lnTo>
                  <a:lnTo>
                    <a:pt x="458316" y="302634"/>
                  </a:lnTo>
                  <a:lnTo>
                    <a:pt x="459284" y="300074"/>
                  </a:lnTo>
                  <a:lnTo>
                    <a:pt x="459561" y="298345"/>
                  </a:lnTo>
                  <a:lnTo>
                    <a:pt x="458731" y="297169"/>
                  </a:lnTo>
                  <a:lnTo>
                    <a:pt x="457485" y="296616"/>
                  </a:lnTo>
                  <a:lnTo>
                    <a:pt x="456031" y="296201"/>
                  </a:lnTo>
                  <a:lnTo>
                    <a:pt x="454509" y="295371"/>
                  </a:lnTo>
                  <a:lnTo>
                    <a:pt x="452848" y="293296"/>
                  </a:lnTo>
                  <a:lnTo>
                    <a:pt x="452225" y="291151"/>
                  </a:lnTo>
                  <a:lnTo>
                    <a:pt x="452225" y="286655"/>
                  </a:lnTo>
                  <a:cubicBezTo>
                    <a:pt x="452225" y="286655"/>
                    <a:pt x="451048" y="282989"/>
                    <a:pt x="451048" y="282989"/>
                  </a:cubicBezTo>
                  <a:lnTo>
                    <a:pt x="448764" y="280568"/>
                  </a:lnTo>
                  <a:lnTo>
                    <a:pt x="445442" y="279046"/>
                  </a:lnTo>
                  <a:lnTo>
                    <a:pt x="441428" y="278008"/>
                  </a:lnTo>
                  <a:lnTo>
                    <a:pt x="445650" y="276763"/>
                  </a:lnTo>
                  <a:lnTo>
                    <a:pt x="448903" y="277247"/>
                  </a:lnTo>
                  <a:lnTo>
                    <a:pt x="451810" y="279322"/>
                  </a:lnTo>
                  <a:lnTo>
                    <a:pt x="457762" y="286032"/>
                  </a:lnTo>
                  <a:lnTo>
                    <a:pt x="461222" y="289214"/>
                  </a:lnTo>
                  <a:lnTo>
                    <a:pt x="465237" y="291220"/>
                  </a:lnTo>
                  <a:lnTo>
                    <a:pt x="469735" y="290944"/>
                  </a:lnTo>
                  <a:lnTo>
                    <a:pt x="473196" y="288315"/>
                  </a:lnTo>
                  <a:lnTo>
                    <a:pt x="472781" y="285271"/>
                  </a:lnTo>
                  <a:lnTo>
                    <a:pt x="470220" y="282159"/>
                  </a:lnTo>
                  <a:lnTo>
                    <a:pt x="464614" y="276694"/>
                  </a:lnTo>
                  <a:lnTo>
                    <a:pt x="461984" y="273304"/>
                  </a:lnTo>
                  <a:lnTo>
                    <a:pt x="460046" y="269638"/>
                  </a:lnTo>
                  <a:lnTo>
                    <a:pt x="459631" y="266041"/>
                  </a:lnTo>
                  <a:lnTo>
                    <a:pt x="469043" y="272751"/>
                  </a:lnTo>
                  <a:lnTo>
                    <a:pt x="471604" y="273581"/>
                  </a:lnTo>
                  <a:lnTo>
                    <a:pt x="473957" y="272059"/>
                  </a:lnTo>
                  <a:lnTo>
                    <a:pt x="473403" y="268946"/>
                  </a:lnTo>
                  <a:lnTo>
                    <a:pt x="471881" y="265488"/>
                  </a:lnTo>
                  <a:lnTo>
                    <a:pt x="471258" y="262790"/>
                  </a:lnTo>
                  <a:lnTo>
                    <a:pt x="473749" y="263966"/>
                  </a:lnTo>
                  <a:lnTo>
                    <a:pt x="476587" y="264173"/>
                  </a:lnTo>
                  <a:lnTo>
                    <a:pt x="478248" y="263205"/>
                  </a:lnTo>
                  <a:lnTo>
                    <a:pt x="477279" y="260715"/>
                  </a:lnTo>
                  <a:lnTo>
                    <a:pt x="481086" y="262513"/>
                  </a:lnTo>
                  <a:lnTo>
                    <a:pt x="483854" y="266664"/>
                  </a:lnTo>
                  <a:lnTo>
                    <a:pt x="486277" y="271506"/>
                  </a:lnTo>
                  <a:lnTo>
                    <a:pt x="489045" y="275241"/>
                  </a:lnTo>
                  <a:lnTo>
                    <a:pt x="492852" y="278216"/>
                  </a:lnTo>
                  <a:lnTo>
                    <a:pt x="497004" y="280429"/>
                  </a:lnTo>
                  <a:lnTo>
                    <a:pt x="501088" y="280637"/>
                  </a:lnTo>
                  <a:lnTo>
                    <a:pt x="504825" y="277524"/>
                  </a:lnTo>
                  <a:lnTo>
                    <a:pt x="505517" y="277870"/>
                  </a:lnTo>
                  <a:lnTo>
                    <a:pt x="501918" y="282505"/>
                  </a:lnTo>
                  <a:lnTo>
                    <a:pt x="500880" y="285064"/>
                  </a:lnTo>
                  <a:lnTo>
                    <a:pt x="501642" y="287347"/>
                  </a:lnTo>
                  <a:lnTo>
                    <a:pt x="503856" y="288177"/>
                  </a:lnTo>
                  <a:lnTo>
                    <a:pt x="507040" y="288177"/>
                  </a:lnTo>
                  <a:lnTo>
                    <a:pt x="510293" y="287693"/>
                  </a:lnTo>
                  <a:lnTo>
                    <a:pt x="512715" y="287070"/>
                  </a:lnTo>
                  <a:lnTo>
                    <a:pt x="515484" y="285894"/>
                  </a:lnTo>
                  <a:lnTo>
                    <a:pt x="517837" y="284372"/>
                  </a:lnTo>
                  <a:lnTo>
                    <a:pt x="519913" y="282505"/>
                  </a:lnTo>
                  <a:lnTo>
                    <a:pt x="521782" y="280291"/>
                  </a:lnTo>
                  <a:lnTo>
                    <a:pt x="525381" y="275241"/>
                  </a:lnTo>
                  <a:lnTo>
                    <a:pt x="527665" y="273374"/>
                  </a:lnTo>
                  <a:lnTo>
                    <a:pt x="530572" y="273097"/>
                  </a:lnTo>
                  <a:lnTo>
                    <a:pt x="527388" y="276071"/>
                  </a:lnTo>
                  <a:lnTo>
                    <a:pt x="523651" y="283680"/>
                  </a:lnTo>
                  <a:lnTo>
                    <a:pt x="521159" y="286932"/>
                  </a:lnTo>
                  <a:lnTo>
                    <a:pt x="514030" y="291843"/>
                  </a:lnTo>
                  <a:lnTo>
                    <a:pt x="511677" y="294956"/>
                  </a:lnTo>
                  <a:lnTo>
                    <a:pt x="511400" y="299452"/>
                  </a:lnTo>
                  <a:lnTo>
                    <a:pt x="512438" y="302426"/>
                  </a:lnTo>
                  <a:lnTo>
                    <a:pt x="519429" y="315915"/>
                  </a:lnTo>
                  <a:lnTo>
                    <a:pt x="522197" y="319789"/>
                  </a:lnTo>
                  <a:lnTo>
                    <a:pt x="525243" y="323455"/>
                  </a:lnTo>
                  <a:lnTo>
                    <a:pt x="528357" y="326430"/>
                  </a:lnTo>
                  <a:lnTo>
                    <a:pt x="530572" y="319927"/>
                  </a:lnTo>
                  <a:lnTo>
                    <a:pt x="532095" y="316884"/>
                  </a:lnTo>
                  <a:lnTo>
                    <a:pt x="534240" y="314324"/>
                  </a:lnTo>
                  <a:lnTo>
                    <a:pt x="533133" y="318475"/>
                  </a:lnTo>
                  <a:lnTo>
                    <a:pt x="532925" y="322003"/>
                  </a:lnTo>
                  <a:lnTo>
                    <a:pt x="533963" y="325254"/>
                  </a:lnTo>
                  <a:lnTo>
                    <a:pt x="536593" y="328436"/>
                  </a:lnTo>
                  <a:lnTo>
                    <a:pt x="539500" y="325876"/>
                  </a:lnTo>
                  <a:lnTo>
                    <a:pt x="542615" y="327813"/>
                  </a:lnTo>
                  <a:lnTo>
                    <a:pt x="547875" y="334177"/>
                  </a:lnTo>
                  <a:lnTo>
                    <a:pt x="550297" y="330027"/>
                  </a:lnTo>
                  <a:lnTo>
                    <a:pt x="551820" y="325876"/>
                  </a:lnTo>
                  <a:lnTo>
                    <a:pt x="552650" y="321587"/>
                  </a:lnTo>
                  <a:lnTo>
                    <a:pt x="553411" y="308790"/>
                  </a:lnTo>
                  <a:lnTo>
                    <a:pt x="553135" y="306577"/>
                  </a:lnTo>
                  <a:lnTo>
                    <a:pt x="552027" y="305055"/>
                  </a:lnTo>
                  <a:lnTo>
                    <a:pt x="550435" y="304294"/>
                  </a:lnTo>
                  <a:lnTo>
                    <a:pt x="548636" y="303672"/>
                  </a:lnTo>
                  <a:lnTo>
                    <a:pt x="546906" y="302426"/>
                  </a:lnTo>
                  <a:lnTo>
                    <a:pt x="550159" y="301112"/>
                  </a:lnTo>
                  <a:lnTo>
                    <a:pt x="551404" y="299729"/>
                  </a:lnTo>
                  <a:lnTo>
                    <a:pt x="551404" y="297654"/>
                  </a:lnTo>
                  <a:cubicBezTo>
                    <a:pt x="551404" y="297654"/>
                    <a:pt x="550920" y="294333"/>
                    <a:pt x="550920" y="294333"/>
                  </a:cubicBezTo>
                  <a:lnTo>
                    <a:pt x="553827" y="299314"/>
                  </a:lnTo>
                  <a:lnTo>
                    <a:pt x="555488" y="301665"/>
                  </a:lnTo>
                  <a:lnTo>
                    <a:pt x="557564" y="303395"/>
                  </a:lnTo>
                  <a:lnTo>
                    <a:pt x="559640" y="304087"/>
                  </a:lnTo>
                  <a:lnTo>
                    <a:pt x="562616" y="304502"/>
                  </a:lnTo>
                  <a:lnTo>
                    <a:pt x="565523" y="304502"/>
                  </a:lnTo>
                  <a:lnTo>
                    <a:pt x="567531" y="303879"/>
                  </a:lnTo>
                  <a:lnTo>
                    <a:pt x="573206" y="294748"/>
                  </a:lnTo>
                  <a:lnTo>
                    <a:pt x="573067" y="292396"/>
                  </a:lnTo>
                  <a:lnTo>
                    <a:pt x="571822" y="290113"/>
                  </a:lnTo>
                  <a:lnTo>
                    <a:pt x="570091" y="288108"/>
                  </a:lnTo>
                  <a:lnTo>
                    <a:pt x="568223" y="286724"/>
                  </a:lnTo>
                  <a:lnTo>
                    <a:pt x="571129" y="286309"/>
                  </a:lnTo>
                  <a:lnTo>
                    <a:pt x="577843" y="286724"/>
                  </a:lnTo>
                  <a:lnTo>
                    <a:pt x="581304" y="285894"/>
                  </a:lnTo>
                  <a:lnTo>
                    <a:pt x="579158" y="283265"/>
                  </a:lnTo>
                  <a:lnTo>
                    <a:pt x="573067" y="279668"/>
                  </a:lnTo>
                  <a:lnTo>
                    <a:pt x="571060" y="277524"/>
                  </a:lnTo>
                  <a:lnTo>
                    <a:pt x="570784" y="275518"/>
                  </a:lnTo>
                  <a:lnTo>
                    <a:pt x="571406" y="274204"/>
                  </a:lnTo>
                  <a:lnTo>
                    <a:pt x="571406" y="272474"/>
                  </a:lnTo>
                  <a:cubicBezTo>
                    <a:pt x="571406" y="272474"/>
                    <a:pt x="569676" y="269500"/>
                    <a:pt x="569676" y="269500"/>
                  </a:cubicBezTo>
                  <a:lnTo>
                    <a:pt x="574036" y="269500"/>
                  </a:lnTo>
                  <a:cubicBezTo>
                    <a:pt x="574036" y="269500"/>
                    <a:pt x="577981" y="271437"/>
                    <a:pt x="577981" y="271437"/>
                  </a:cubicBezTo>
                  <a:lnTo>
                    <a:pt x="582065" y="273028"/>
                  </a:lnTo>
                  <a:lnTo>
                    <a:pt x="586979" y="272059"/>
                  </a:lnTo>
                  <a:lnTo>
                    <a:pt x="589747" y="268670"/>
                  </a:lnTo>
                  <a:lnTo>
                    <a:pt x="587325" y="265419"/>
                  </a:lnTo>
                  <a:lnTo>
                    <a:pt x="578535" y="259885"/>
                  </a:lnTo>
                  <a:lnTo>
                    <a:pt x="583172" y="259539"/>
                  </a:lnTo>
                  <a:lnTo>
                    <a:pt x="588640" y="261476"/>
                  </a:lnTo>
                  <a:lnTo>
                    <a:pt x="593346" y="262583"/>
                  </a:lnTo>
                  <a:lnTo>
                    <a:pt x="595630" y="259677"/>
                  </a:lnTo>
                  <a:lnTo>
                    <a:pt x="593208" y="256633"/>
                  </a:lnTo>
                  <a:lnTo>
                    <a:pt x="584764" y="248679"/>
                  </a:lnTo>
                  <a:lnTo>
                    <a:pt x="582134" y="245773"/>
                  </a:lnTo>
                  <a:lnTo>
                    <a:pt x="580473" y="244597"/>
                  </a:lnTo>
                  <a:lnTo>
                    <a:pt x="578535" y="244321"/>
                  </a:lnTo>
                  <a:lnTo>
                    <a:pt x="577082" y="245220"/>
                  </a:lnTo>
                  <a:lnTo>
                    <a:pt x="574313" y="248609"/>
                  </a:lnTo>
                  <a:lnTo>
                    <a:pt x="572860" y="249647"/>
                  </a:lnTo>
                  <a:lnTo>
                    <a:pt x="569884" y="249647"/>
                  </a:lnTo>
                  <a:cubicBezTo>
                    <a:pt x="569884" y="249647"/>
                    <a:pt x="563724" y="248264"/>
                    <a:pt x="563724" y="248264"/>
                  </a:cubicBezTo>
                  <a:lnTo>
                    <a:pt x="560609" y="248125"/>
                  </a:lnTo>
                  <a:lnTo>
                    <a:pt x="556872" y="249163"/>
                  </a:lnTo>
                  <a:lnTo>
                    <a:pt x="549397" y="252276"/>
                  </a:lnTo>
                  <a:lnTo>
                    <a:pt x="545729" y="252898"/>
                  </a:lnTo>
                  <a:lnTo>
                    <a:pt x="552512" y="247779"/>
                  </a:lnTo>
                  <a:lnTo>
                    <a:pt x="554381" y="245773"/>
                  </a:lnTo>
                  <a:lnTo>
                    <a:pt x="555557" y="243560"/>
                  </a:lnTo>
                  <a:lnTo>
                    <a:pt x="556387" y="241277"/>
                  </a:lnTo>
                  <a:lnTo>
                    <a:pt x="557495" y="239133"/>
                  </a:lnTo>
                  <a:lnTo>
                    <a:pt x="559433" y="237403"/>
                  </a:lnTo>
                  <a:lnTo>
                    <a:pt x="554865" y="234498"/>
                  </a:lnTo>
                  <a:lnTo>
                    <a:pt x="552512" y="233460"/>
                  </a:lnTo>
                  <a:lnTo>
                    <a:pt x="549813" y="232976"/>
                  </a:lnTo>
                  <a:lnTo>
                    <a:pt x="548013" y="232838"/>
                  </a:lnTo>
                  <a:lnTo>
                    <a:pt x="547321" y="232976"/>
                  </a:lnTo>
                  <a:lnTo>
                    <a:pt x="546213" y="233391"/>
                  </a:lnTo>
                  <a:lnTo>
                    <a:pt x="545175" y="234083"/>
                  </a:lnTo>
                  <a:lnTo>
                    <a:pt x="542891" y="236366"/>
                  </a:lnTo>
                  <a:lnTo>
                    <a:pt x="538462" y="237057"/>
                  </a:lnTo>
                  <a:lnTo>
                    <a:pt x="533479" y="236504"/>
                  </a:lnTo>
                  <a:lnTo>
                    <a:pt x="528703" y="235121"/>
                  </a:lnTo>
                  <a:lnTo>
                    <a:pt x="524966" y="233184"/>
                  </a:lnTo>
                  <a:lnTo>
                    <a:pt x="528426" y="232907"/>
                  </a:lnTo>
                  <a:lnTo>
                    <a:pt x="539362" y="233322"/>
                  </a:lnTo>
                  <a:lnTo>
                    <a:pt x="538531" y="230140"/>
                  </a:lnTo>
                  <a:lnTo>
                    <a:pt x="538531" y="228342"/>
                  </a:lnTo>
                  <a:cubicBezTo>
                    <a:pt x="538531" y="228342"/>
                    <a:pt x="539777" y="227027"/>
                    <a:pt x="539777" y="227027"/>
                  </a:cubicBezTo>
                  <a:lnTo>
                    <a:pt x="542615" y="225505"/>
                  </a:lnTo>
                  <a:lnTo>
                    <a:pt x="540538" y="223707"/>
                  </a:lnTo>
                  <a:lnTo>
                    <a:pt x="538877" y="223154"/>
                  </a:lnTo>
                  <a:lnTo>
                    <a:pt x="537216" y="223015"/>
                  </a:lnTo>
                  <a:lnTo>
                    <a:pt x="535140" y="222531"/>
                  </a:lnTo>
                  <a:lnTo>
                    <a:pt x="532786" y="221009"/>
                  </a:lnTo>
                  <a:lnTo>
                    <a:pt x="528634" y="217136"/>
                  </a:lnTo>
                  <a:lnTo>
                    <a:pt x="526004" y="216167"/>
                  </a:lnTo>
                  <a:lnTo>
                    <a:pt x="524135" y="216651"/>
                  </a:lnTo>
                  <a:lnTo>
                    <a:pt x="521921" y="217758"/>
                  </a:lnTo>
                  <a:lnTo>
                    <a:pt x="519706" y="218312"/>
                  </a:lnTo>
                  <a:lnTo>
                    <a:pt x="517768" y="217205"/>
                  </a:lnTo>
                  <a:lnTo>
                    <a:pt x="517560" y="215406"/>
                  </a:lnTo>
                  <a:lnTo>
                    <a:pt x="518806" y="213677"/>
                  </a:lnTo>
                  <a:lnTo>
                    <a:pt x="522197" y="211048"/>
                  </a:lnTo>
                  <a:lnTo>
                    <a:pt x="519913" y="209596"/>
                  </a:lnTo>
                  <a:lnTo>
                    <a:pt x="517283" y="209803"/>
                  </a:lnTo>
                  <a:lnTo>
                    <a:pt x="514723" y="211048"/>
                  </a:lnTo>
                  <a:lnTo>
                    <a:pt x="512508" y="212639"/>
                  </a:lnTo>
                  <a:lnTo>
                    <a:pt x="510570" y="214784"/>
                  </a:lnTo>
                  <a:lnTo>
                    <a:pt x="509947" y="216790"/>
                  </a:lnTo>
                  <a:lnTo>
                    <a:pt x="510362" y="221632"/>
                  </a:lnTo>
                  <a:lnTo>
                    <a:pt x="508494" y="218796"/>
                  </a:lnTo>
                  <a:lnTo>
                    <a:pt x="508217" y="215821"/>
                  </a:lnTo>
                  <a:lnTo>
                    <a:pt x="508217" y="213193"/>
                  </a:lnTo>
                  <a:cubicBezTo>
                    <a:pt x="508217" y="213193"/>
                    <a:pt x="507109" y="211325"/>
                    <a:pt x="507109" y="211325"/>
                  </a:cubicBezTo>
                  <a:lnTo>
                    <a:pt x="504133" y="211325"/>
                  </a:lnTo>
                  <a:cubicBezTo>
                    <a:pt x="504133" y="211325"/>
                    <a:pt x="500742" y="212293"/>
                    <a:pt x="500742" y="212293"/>
                  </a:cubicBezTo>
                  <a:lnTo>
                    <a:pt x="498527" y="212086"/>
                  </a:lnTo>
                  <a:lnTo>
                    <a:pt x="499081" y="208351"/>
                  </a:lnTo>
                  <a:lnTo>
                    <a:pt x="495966" y="210287"/>
                  </a:lnTo>
                  <a:lnTo>
                    <a:pt x="492990" y="213331"/>
                  </a:lnTo>
                  <a:lnTo>
                    <a:pt x="490014" y="215683"/>
                  </a:lnTo>
                  <a:lnTo>
                    <a:pt x="486900" y="215544"/>
                  </a:lnTo>
                  <a:lnTo>
                    <a:pt x="489806" y="212778"/>
                  </a:lnTo>
                  <a:lnTo>
                    <a:pt x="491537" y="209388"/>
                  </a:lnTo>
                  <a:lnTo>
                    <a:pt x="493405" y="201502"/>
                  </a:lnTo>
                  <a:lnTo>
                    <a:pt x="489114" y="201917"/>
                  </a:lnTo>
                  <a:lnTo>
                    <a:pt x="486900" y="202402"/>
                  </a:lnTo>
                  <a:lnTo>
                    <a:pt x="485239" y="203439"/>
                  </a:lnTo>
                  <a:lnTo>
                    <a:pt x="484754" y="204753"/>
                  </a:lnTo>
                  <a:lnTo>
                    <a:pt x="484754" y="206344"/>
                  </a:lnTo>
                  <a:lnTo>
                    <a:pt x="484616" y="208074"/>
                  </a:lnTo>
                  <a:lnTo>
                    <a:pt x="483578" y="209596"/>
                  </a:lnTo>
                  <a:lnTo>
                    <a:pt x="483301" y="207313"/>
                  </a:lnTo>
                  <a:lnTo>
                    <a:pt x="482124" y="206829"/>
                  </a:lnTo>
                  <a:lnTo>
                    <a:pt x="480463" y="207382"/>
                  </a:lnTo>
                  <a:lnTo>
                    <a:pt x="478525" y="208420"/>
                  </a:lnTo>
                  <a:lnTo>
                    <a:pt x="479563" y="205929"/>
                  </a:lnTo>
                  <a:lnTo>
                    <a:pt x="479563" y="204615"/>
                  </a:lnTo>
                  <a:cubicBezTo>
                    <a:pt x="479563" y="204615"/>
                    <a:pt x="478248" y="201502"/>
                    <a:pt x="478248" y="201502"/>
                  </a:cubicBezTo>
                  <a:lnTo>
                    <a:pt x="477556" y="200465"/>
                  </a:lnTo>
                  <a:lnTo>
                    <a:pt x="476864" y="200050"/>
                  </a:lnTo>
                  <a:lnTo>
                    <a:pt x="476587" y="199565"/>
                  </a:lnTo>
                  <a:lnTo>
                    <a:pt x="477349" y="198320"/>
                  </a:lnTo>
                  <a:lnTo>
                    <a:pt x="478317" y="197767"/>
                  </a:lnTo>
                  <a:lnTo>
                    <a:pt x="481570" y="196729"/>
                  </a:lnTo>
                  <a:lnTo>
                    <a:pt x="482885" y="196245"/>
                  </a:lnTo>
                  <a:lnTo>
                    <a:pt x="479840" y="195415"/>
                  </a:lnTo>
                  <a:lnTo>
                    <a:pt x="472919" y="195207"/>
                  </a:lnTo>
                  <a:lnTo>
                    <a:pt x="469597" y="194862"/>
                  </a:lnTo>
                  <a:lnTo>
                    <a:pt x="464060" y="193340"/>
                  </a:lnTo>
                  <a:lnTo>
                    <a:pt x="462191" y="193063"/>
                  </a:lnTo>
                  <a:lnTo>
                    <a:pt x="460253" y="193271"/>
                  </a:lnTo>
                  <a:lnTo>
                    <a:pt x="458662" y="193617"/>
                  </a:lnTo>
                  <a:lnTo>
                    <a:pt x="457070" y="193617"/>
                  </a:lnTo>
                  <a:lnTo>
                    <a:pt x="455132" y="192856"/>
                  </a:lnTo>
                  <a:lnTo>
                    <a:pt x="453886" y="191680"/>
                  </a:lnTo>
                  <a:lnTo>
                    <a:pt x="452640" y="189397"/>
                  </a:lnTo>
                  <a:lnTo>
                    <a:pt x="451533" y="188359"/>
                  </a:lnTo>
                  <a:lnTo>
                    <a:pt x="449941" y="187737"/>
                  </a:lnTo>
                  <a:lnTo>
                    <a:pt x="448211" y="187391"/>
                  </a:lnTo>
                  <a:lnTo>
                    <a:pt x="436376" y="186146"/>
                  </a:lnTo>
                  <a:lnTo>
                    <a:pt x="432361" y="185177"/>
                  </a:lnTo>
                  <a:lnTo>
                    <a:pt x="428347" y="183586"/>
                  </a:lnTo>
                  <a:lnTo>
                    <a:pt x="432430" y="183448"/>
                  </a:lnTo>
                  <a:lnTo>
                    <a:pt x="440874" y="184209"/>
                  </a:lnTo>
                  <a:lnTo>
                    <a:pt x="444958" y="184209"/>
                  </a:lnTo>
                  <a:cubicBezTo>
                    <a:pt x="444958" y="184209"/>
                    <a:pt x="448418" y="184624"/>
                    <a:pt x="448418" y="184624"/>
                  </a:cubicBezTo>
                  <a:lnTo>
                    <a:pt x="456239" y="185938"/>
                  </a:lnTo>
                  <a:lnTo>
                    <a:pt x="459146" y="185385"/>
                  </a:lnTo>
                  <a:lnTo>
                    <a:pt x="462053" y="181857"/>
                  </a:lnTo>
                  <a:lnTo>
                    <a:pt x="460392" y="178952"/>
                  </a:lnTo>
                  <a:lnTo>
                    <a:pt x="456516" y="176876"/>
                  </a:lnTo>
                  <a:lnTo>
                    <a:pt x="452779" y="175701"/>
                  </a:lnTo>
                  <a:lnTo>
                    <a:pt x="448142" y="175562"/>
                  </a:lnTo>
                  <a:lnTo>
                    <a:pt x="438798" y="177292"/>
                  </a:lnTo>
                  <a:lnTo>
                    <a:pt x="434645" y="176876"/>
                  </a:lnTo>
                  <a:lnTo>
                    <a:pt x="441428" y="174801"/>
                  </a:lnTo>
                  <a:lnTo>
                    <a:pt x="448072" y="173487"/>
                  </a:lnTo>
                  <a:lnTo>
                    <a:pt x="454786" y="173141"/>
                  </a:lnTo>
                  <a:lnTo>
                    <a:pt x="474719" y="175355"/>
                  </a:lnTo>
                  <a:lnTo>
                    <a:pt x="481501" y="174663"/>
                  </a:lnTo>
                  <a:lnTo>
                    <a:pt x="483578" y="171550"/>
                  </a:lnTo>
                  <a:lnTo>
                    <a:pt x="479494" y="168092"/>
                  </a:lnTo>
                  <a:lnTo>
                    <a:pt x="472158" y="166708"/>
                  </a:lnTo>
                  <a:lnTo>
                    <a:pt x="459008" y="166570"/>
                  </a:lnTo>
                  <a:lnTo>
                    <a:pt x="455616" y="166155"/>
                  </a:lnTo>
                  <a:lnTo>
                    <a:pt x="449041" y="164287"/>
                  </a:lnTo>
                  <a:lnTo>
                    <a:pt x="445650" y="163664"/>
                  </a:lnTo>
                  <a:lnTo>
                    <a:pt x="441774" y="163664"/>
                  </a:lnTo>
                  <a:cubicBezTo>
                    <a:pt x="441774" y="163664"/>
                    <a:pt x="434161" y="165117"/>
                    <a:pt x="434161" y="165117"/>
                  </a:cubicBezTo>
                  <a:lnTo>
                    <a:pt x="430285" y="165394"/>
                  </a:lnTo>
                  <a:lnTo>
                    <a:pt x="434230" y="162904"/>
                  </a:lnTo>
                  <a:lnTo>
                    <a:pt x="440113" y="161797"/>
                  </a:lnTo>
                  <a:lnTo>
                    <a:pt x="446273" y="161174"/>
                  </a:lnTo>
                  <a:lnTo>
                    <a:pt x="451048" y="160344"/>
                  </a:lnTo>
                  <a:lnTo>
                    <a:pt x="455616" y="158891"/>
                  </a:lnTo>
                  <a:lnTo>
                    <a:pt x="457900" y="158476"/>
                  </a:lnTo>
                  <a:lnTo>
                    <a:pt x="460461" y="158338"/>
                  </a:lnTo>
                  <a:lnTo>
                    <a:pt x="469597" y="160206"/>
                  </a:lnTo>
                  <a:lnTo>
                    <a:pt x="472019" y="159722"/>
                  </a:lnTo>
                  <a:lnTo>
                    <a:pt x="473403" y="155502"/>
                  </a:lnTo>
                  <a:lnTo>
                    <a:pt x="470635" y="150037"/>
                  </a:lnTo>
                  <a:lnTo>
                    <a:pt x="466275" y="144849"/>
                  </a:lnTo>
                  <a:lnTo>
                    <a:pt x="461084" y="139869"/>
                  </a:lnTo>
                  <a:lnTo>
                    <a:pt x="458800" y="138209"/>
                  </a:lnTo>
                  <a:lnTo>
                    <a:pt x="456308" y="137102"/>
                  </a:lnTo>
                  <a:lnTo>
                    <a:pt x="453817" y="137102"/>
                  </a:lnTo>
                  <a:cubicBezTo>
                    <a:pt x="453817" y="137102"/>
                    <a:pt x="451671" y="138485"/>
                    <a:pt x="451671" y="138485"/>
                  </a:cubicBezTo>
                  <a:lnTo>
                    <a:pt x="450148" y="140630"/>
                  </a:lnTo>
                  <a:lnTo>
                    <a:pt x="450010" y="142843"/>
                  </a:lnTo>
                  <a:lnTo>
                    <a:pt x="451948" y="144365"/>
                  </a:lnTo>
                  <a:lnTo>
                    <a:pt x="450287" y="145748"/>
                  </a:lnTo>
                  <a:lnTo>
                    <a:pt x="448280" y="146578"/>
                  </a:lnTo>
                  <a:lnTo>
                    <a:pt x="446204" y="147270"/>
                  </a:lnTo>
                  <a:lnTo>
                    <a:pt x="444266" y="148239"/>
                  </a:lnTo>
                  <a:lnTo>
                    <a:pt x="440390" y="151351"/>
                  </a:lnTo>
                  <a:lnTo>
                    <a:pt x="438383" y="151628"/>
                  </a:lnTo>
                  <a:lnTo>
                    <a:pt x="435337" y="150314"/>
                  </a:lnTo>
                  <a:lnTo>
                    <a:pt x="439836" y="145679"/>
                  </a:lnTo>
                  <a:lnTo>
                    <a:pt x="440944" y="143258"/>
                  </a:lnTo>
                  <a:lnTo>
                    <a:pt x="439421" y="141252"/>
                  </a:lnTo>
                  <a:lnTo>
                    <a:pt x="435891" y="140768"/>
                  </a:lnTo>
                  <a:lnTo>
                    <a:pt x="431046" y="141390"/>
                  </a:lnTo>
                  <a:lnTo>
                    <a:pt x="426271" y="142636"/>
                  </a:lnTo>
                  <a:lnTo>
                    <a:pt x="422880" y="144019"/>
                  </a:lnTo>
                  <a:lnTo>
                    <a:pt x="421218" y="145333"/>
                  </a:lnTo>
                  <a:lnTo>
                    <a:pt x="419765" y="146717"/>
                  </a:lnTo>
                  <a:lnTo>
                    <a:pt x="418104" y="147755"/>
                  </a:lnTo>
                  <a:lnTo>
                    <a:pt x="415958" y="148031"/>
                  </a:lnTo>
                  <a:lnTo>
                    <a:pt x="413882" y="147409"/>
                  </a:lnTo>
                  <a:lnTo>
                    <a:pt x="414159" y="146371"/>
                  </a:lnTo>
                  <a:lnTo>
                    <a:pt x="415682" y="145195"/>
                  </a:lnTo>
                  <a:lnTo>
                    <a:pt x="421218" y="141875"/>
                  </a:lnTo>
                  <a:lnTo>
                    <a:pt x="425094" y="140145"/>
                  </a:lnTo>
                  <a:lnTo>
                    <a:pt x="429039" y="138831"/>
                  </a:lnTo>
                  <a:lnTo>
                    <a:pt x="436791" y="137240"/>
                  </a:lnTo>
                  <a:lnTo>
                    <a:pt x="440598" y="136133"/>
                  </a:lnTo>
                  <a:lnTo>
                    <a:pt x="444266" y="134612"/>
                  </a:lnTo>
                  <a:lnTo>
                    <a:pt x="447103" y="132606"/>
                  </a:lnTo>
                  <a:lnTo>
                    <a:pt x="448834" y="129424"/>
                  </a:lnTo>
                  <a:lnTo>
                    <a:pt x="447519" y="127002"/>
                  </a:lnTo>
                  <a:lnTo>
                    <a:pt x="444542" y="125273"/>
                  </a:lnTo>
                  <a:lnTo>
                    <a:pt x="436929" y="122506"/>
                  </a:lnTo>
                  <a:lnTo>
                    <a:pt x="428901" y="120293"/>
                  </a:lnTo>
                  <a:lnTo>
                    <a:pt x="417758" y="118079"/>
                  </a:lnTo>
                  <a:lnTo>
                    <a:pt x="414505" y="117802"/>
                  </a:lnTo>
                  <a:lnTo>
                    <a:pt x="410560" y="118494"/>
                  </a:lnTo>
                  <a:lnTo>
                    <a:pt x="406130" y="119878"/>
                  </a:lnTo>
                  <a:lnTo>
                    <a:pt x="401632" y="121814"/>
                  </a:lnTo>
                  <a:lnTo>
                    <a:pt x="397548" y="124305"/>
                  </a:lnTo>
                  <a:lnTo>
                    <a:pt x="394226" y="127487"/>
                  </a:lnTo>
                  <a:lnTo>
                    <a:pt x="391873" y="131637"/>
                  </a:lnTo>
                  <a:lnTo>
                    <a:pt x="388066" y="140768"/>
                  </a:lnTo>
                  <a:lnTo>
                    <a:pt x="385229" y="144365"/>
                  </a:lnTo>
                  <a:lnTo>
                    <a:pt x="387997" y="135787"/>
                  </a:lnTo>
                  <a:lnTo>
                    <a:pt x="388412" y="130945"/>
                  </a:lnTo>
                  <a:lnTo>
                    <a:pt x="386336" y="128179"/>
                  </a:lnTo>
                  <a:lnTo>
                    <a:pt x="383291" y="128870"/>
                  </a:lnTo>
                  <a:lnTo>
                    <a:pt x="381007" y="131637"/>
                  </a:lnTo>
                  <a:lnTo>
                    <a:pt x="378723" y="133782"/>
                  </a:lnTo>
                  <a:lnTo>
                    <a:pt x="375678" y="132536"/>
                  </a:lnTo>
                  <a:lnTo>
                    <a:pt x="377754" y="131360"/>
                  </a:lnTo>
                  <a:lnTo>
                    <a:pt x="381422" y="128317"/>
                  </a:lnTo>
                  <a:lnTo>
                    <a:pt x="383429" y="127002"/>
                  </a:lnTo>
                  <a:lnTo>
                    <a:pt x="385921" y="125965"/>
                  </a:lnTo>
                  <a:lnTo>
                    <a:pt x="391181" y="124581"/>
                  </a:lnTo>
                  <a:lnTo>
                    <a:pt x="393672" y="123475"/>
                  </a:lnTo>
                  <a:lnTo>
                    <a:pt x="397271" y="120431"/>
                  </a:lnTo>
                  <a:lnTo>
                    <a:pt x="400940" y="115727"/>
                  </a:lnTo>
                  <a:lnTo>
                    <a:pt x="402116" y="110954"/>
                  </a:lnTo>
                  <a:lnTo>
                    <a:pt x="398240" y="107772"/>
                  </a:lnTo>
                  <a:lnTo>
                    <a:pt x="395956" y="108049"/>
                  </a:lnTo>
                  <a:lnTo>
                    <a:pt x="393949" y="109432"/>
                  </a:lnTo>
                  <a:lnTo>
                    <a:pt x="392081" y="111162"/>
                  </a:lnTo>
                  <a:lnTo>
                    <a:pt x="390212" y="112338"/>
                  </a:lnTo>
                  <a:lnTo>
                    <a:pt x="387236" y="112545"/>
                  </a:lnTo>
                  <a:lnTo>
                    <a:pt x="384398" y="111715"/>
                  </a:lnTo>
                  <a:lnTo>
                    <a:pt x="381630" y="110608"/>
                  </a:lnTo>
                  <a:lnTo>
                    <a:pt x="378792" y="109986"/>
                  </a:lnTo>
                  <a:lnTo>
                    <a:pt x="376024" y="110263"/>
                  </a:lnTo>
                  <a:lnTo>
                    <a:pt x="373740" y="111231"/>
                  </a:lnTo>
                  <a:lnTo>
                    <a:pt x="371732" y="112684"/>
                  </a:lnTo>
                  <a:lnTo>
                    <a:pt x="367441" y="116419"/>
                  </a:lnTo>
                  <a:lnTo>
                    <a:pt x="365573" y="117387"/>
                  </a:lnTo>
                  <a:lnTo>
                    <a:pt x="363358" y="117733"/>
                  </a:lnTo>
                  <a:lnTo>
                    <a:pt x="360036" y="117733"/>
                  </a:lnTo>
                  <a:cubicBezTo>
                    <a:pt x="360036" y="117733"/>
                    <a:pt x="372909" y="109709"/>
                    <a:pt x="372909" y="109709"/>
                  </a:cubicBezTo>
                  <a:lnTo>
                    <a:pt x="375193" y="109017"/>
                  </a:lnTo>
                  <a:lnTo>
                    <a:pt x="381007" y="108533"/>
                  </a:lnTo>
                  <a:lnTo>
                    <a:pt x="383360" y="107772"/>
                  </a:lnTo>
                  <a:lnTo>
                    <a:pt x="386198" y="106250"/>
                  </a:lnTo>
                  <a:lnTo>
                    <a:pt x="388620" y="104244"/>
                  </a:lnTo>
                  <a:lnTo>
                    <a:pt x="389797" y="102031"/>
                  </a:lnTo>
                  <a:lnTo>
                    <a:pt x="389243" y="99679"/>
                  </a:lnTo>
                  <a:lnTo>
                    <a:pt x="387513" y="97535"/>
                  </a:lnTo>
                  <a:lnTo>
                    <a:pt x="385229" y="95736"/>
                  </a:lnTo>
                  <a:lnTo>
                    <a:pt x="383083" y="94422"/>
                  </a:lnTo>
                  <a:lnTo>
                    <a:pt x="377269" y="92070"/>
                  </a:lnTo>
                  <a:lnTo>
                    <a:pt x="356022" y="88404"/>
                  </a:lnTo>
                  <a:lnTo>
                    <a:pt x="353530" y="88265"/>
                  </a:lnTo>
                  <a:lnTo>
                    <a:pt x="351177" y="89165"/>
                  </a:lnTo>
                  <a:lnTo>
                    <a:pt x="348478" y="91378"/>
                  </a:lnTo>
                  <a:lnTo>
                    <a:pt x="346747" y="93938"/>
                  </a:lnTo>
                  <a:lnTo>
                    <a:pt x="347024" y="95944"/>
                  </a:lnTo>
                  <a:lnTo>
                    <a:pt x="348062" y="98226"/>
                  </a:lnTo>
                  <a:lnTo>
                    <a:pt x="348616" y="101477"/>
                  </a:lnTo>
                  <a:lnTo>
                    <a:pt x="343564" y="96981"/>
                  </a:lnTo>
                  <a:lnTo>
                    <a:pt x="342525" y="95667"/>
                  </a:lnTo>
                  <a:lnTo>
                    <a:pt x="341626" y="94353"/>
                  </a:lnTo>
                  <a:lnTo>
                    <a:pt x="340587" y="93108"/>
                  </a:lnTo>
                  <a:lnTo>
                    <a:pt x="338996" y="92139"/>
                  </a:lnTo>
                  <a:lnTo>
                    <a:pt x="337542" y="91586"/>
                  </a:lnTo>
                  <a:lnTo>
                    <a:pt x="336781" y="91447"/>
                  </a:lnTo>
                  <a:lnTo>
                    <a:pt x="335881" y="92001"/>
                  </a:lnTo>
                  <a:lnTo>
                    <a:pt x="331036" y="95667"/>
                  </a:lnTo>
                  <a:lnTo>
                    <a:pt x="329375" y="96635"/>
                  </a:lnTo>
                  <a:lnTo>
                    <a:pt x="327507" y="97120"/>
                  </a:lnTo>
                  <a:lnTo>
                    <a:pt x="333113" y="92070"/>
                  </a:lnTo>
                  <a:lnTo>
                    <a:pt x="336158" y="88819"/>
                  </a:lnTo>
                  <a:lnTo>
                    <a:pt x="337473" y="86190"/>
                  </a:lnTo>
                  <a:lnTo>
                    <a:pt x="336227" y="84046"/>
                  </a:lnTo>
                  <a:lnTo>
                    <a:pt x="333736" y="84530"/>
                  </a:lnTo>
                  <a:lnTo>
                    <a:pt x="328822" y="87297"/>
                  </a:lnTo>
                  <a:lnTo>
                    <a:pt x="322731" y="88542"/>
                  </a:lnTo>
                  <a:lnTo>
                    <a:pt x="320447" y="89787"/>
                  </a:lnTo>
                  <a:lnTo>
                    <a:pt x="318302" y="92831"/>
                  </a:lnTo>
                  <a:lnTo>
                    <a:pt x="315464" y="99679"/>
                  </a:lnTo>
                  <a:lnTo>
                    <a:pt x="313388" y="102584"/>
                  </a:lnTo>
                  <a:lnTo>
                    <a:pt x="310204" y="103484"/>
                  </a:lnTo>
                  <a:lnTo>
                    <a:pt x="311657" y="101408"/>
                  </a:lnTo>
                  <a:lnTo>
                    <a:pt x="312765" y="99402"/>
                  </a:lnTo>
                  <a:lnTo>
                    <a:pt x="313595" y="97327"/>
                  </a:lnTo>
                  <a:lnTo>
                    <a:pt x="314841" y="93108"/>
                  </a:lnTo>
                  <a:lnTo>
                    <a:pt x="317194" y="87574"/>
                  </a:lnTo>
                  <a:lnTo>
                    <a:pt x="311657" y="87850"/>
                  </a:lnTo>
                  <a:lnTo>
                    <a:pt x="308889" y="87504"/>
                  </a:lnTo>
                  <a:lnTo>
                    <a:pt x="306674" y="86398"/>
                  </a:lnTo>
                  <a:lnTo>
                    <a:pt x="316225" y="85083"/>
                  </a:lnTo>
                  <a:lnTo>
                    <a:pt x="321208" y="83700"/>
                  </a:lnTo>
                  <a:lnTo>
                    <a:pt x="325084" y="81625"/>
                  </a:lnTo>
                  <a:lnTo>
                    <a:pt x="327230" y="78512"/>
                  </a:lnTo>
                  <a:lnTo>
                    <a:pt x="326607" y="75883"/>
                  </a:lnTo>
                  <a:lnTo>
                    <a:pt x="324185" y="73877"/>
                  </a:lnTo>
                  <a:lnTo>
                    <a:pt x="320862" y="72771"/>
                  </a:lnTo>
                  <a:lnTo>
                    <a:pt x="316364" y="72286"/>
                  </a:lnTo>
                  <a:lnTo>
                    <a:pt x="312211" y="72563"/>
                  </a:lnTo>
                  <a:lnTo>
                    <a:pt x="308127" y="73670"/>
                  </a:lnTo>
                  <a:lnTo>
                    <a:pt x="304044" y="75468"/>
                  </a:lnTo>
                  <a:lnTo>
                    <a:pt x="300722" y="77959"/>
                  </a:lnTo>
                  <a:lnTo>
                    <a:pt x="294908" y="84184"/>
                  </a:lnTo>
                  <a:lnTo>
                    <a:pt x="291725" y="86121"/>
                  </a:lnTo>
                  <a:lnTo>
                    <a:pt x="297192" y="79757"/>
                  </a:lnTo>
                  <a:lnTo>
                    <a:pt x="306674" y="70903"/>
                  </a:lnTo>
                  <a:lnTo>
                    <a:pt x="309166" y="67513"/>
                  </a:lnTo>
                  <a:lnTo>
                    <a:pt x="309581" y="63709"/>
                  </a:lnTo>
                  <a:lnTo>
                    <a:pt x="307089" y="59351"/>
                  </a:lnTo>
                  <a:lnTo>
                    <a:pt x="304113" y="56999"/>
                  </a:lnTo>
                  <a:lnTo>
                    <a:pt x="300514" y="55339"/>
                  </a:lnTo>
                  <a:lnTo>
                    <a:pt x="296638" y="54232"/>
                  </a:lnTo>
                  <a:lnTo>
                    <a:pt x="288264" y="53194"/>
                  </a:lnTo>
                  <a:lnTo>
                    <a:pt x="284250" y="52088"/>
                  </a:lnTo>
                  <a:lnTo>
                    <a:pt x="275944" y="48767"/>
                  </a:lnTo>
                  <a:lnTo>
                    <a:pt x="267639" y="46761"/>
                  </a:lnTo>
                  <a:lnTo>
                    <a:pt x="258157" y="46554"/>
                  </a:lnTo>
                  <a:lnTo>
                    <a:pt x="248883" y="48491"/>
                  </a:lnTo>
                  <a:lnTo>
                    <a:pt x="241339" y="52641"/>
                  </a:lnTo>
                  <a:lnTo>
                    <a:pt x="238847" y="58797"/>
                  </a:lnTo>
                  <a:lnTo>
                    <a:pt x="245145" y="62879"/>
                  </a:lnTo>
                  <a:lnTo>
                    <a:pt x="253866" y="65991"/>
                  </a:lnTo>
                  <a:lnTo>
                    <a:pt x="258642" y="69312"/>
                  </a:lnTo>
                  <a:lnTo>
                    <a:pt x="255250" y="68966"/>
                  </a:lnTo>
                  <a:lnTo>
                    <a:pt x="252343" y="67859"/>
                  </a:lnTo>
                  <a:lnTo>
                    <a:pt x="249575" y="66545"/>
                  </a:lnTo>
                  <a:lnTo>
                    <a:pt x="246391" y="65438"/>
                  </a:lnTo>
                  <a:lnTo>
                    <a:pt x="245215" y="65438"/>
                  </a:lnTo>
                  <a:cubicBezTo>
                    <a:pt x="245215" y="65438"/>
                    <a:pt x="242792" y="65576"/>
                    <a:pt x="242792" y="65576"/>
                  </a:cubicBezTo>
                  <a:lnTo>
                    <a:pt x="241616" y="65576"/>
                  </a:lnTo>
                  <a:cubicBezTo>
                    <a:pt x="241616" y="65576"/>
                    <a:pt x="240024" y="65023"/>
                    <a:pt x="240024" y="65023"/>
                  </a:cubicBezTo>
                  <a:lnTo>
                    <a:pt x="236840" y="63363"/>
                  </a:lnTo>
                  <a:lnTo>
                    <a:pt x="235318" y="63017"/>
                  </a:lnTo>
                  <a:lnTo>
                    <a:pt x="233172" y="64055"/>
                  </a:lnTo>
                  <a:lnTo>
                    <a:pt x="231580" y="66337"/>
                  </a:lnTo>
                  <a:lnTo>
                    <a:pt x="230680" y="69312"/>
                  </a:lnTo>
                  <a:lnTo>
                    <a:pt x="230680" y="72148"/>
                  </a:lnTo>
                  <a:cubicBezTo>
                    <a:pt x="230680" y="72148"/>
                    <a:pt x="231926" y="74431"/>
                    <a:pt x="231926" y="74431"/>
                  </a:cubicBezTo>
                  <a:lnTo>
                    <a:pt x="235387" y="78166"/>
                  </a:lnTo>
                  <a:lnTo>
                    <a:pt x="236494" y="80241"/>
                  </a:lnTo>
                  <a:lnTo>
                    <a:pt x="234625" y="79619"/>
                  </a:lnTo>
                  <a:lnTo>
                    <a:pt x="232687" y="78581"/>
                  </a:lnTo>
                  <a:lnTo>
                    <a:pt x="230888" y="77267"/>
                  </a:lnTo>
                  <a:lnTo>
                    <a:pt x="229435" y="75814"/>
                  </a:lnTo>
                  <a:lnTo>
                    <a:pt x="228327" y="74085"/>
                  </a:lnTo>
                  <a:lnTo>
                    <a:pt x="227912" y="72701"/>
                  </a:lnTo>
                  <a:lnTo>
                    <a:pt x="227220" y="65231"/>
                  </a:lnTo>
                  <a:lnTo>
                    <a:pt x="226251" y="63847"/>
                  </a:lnTo>
                  <a:lnTo>
                    <a:pt x="223898" y="62602"/>
                  </a:lnTo>
                  <a:lnTo>
                    <a:pt x="221891" y="62049"/>
                  </a:lnTo>
                  <a:lnTo>
                    <a:pt x="221060" y="62394"/>
                  </a:lnTo>
                  <a:lnTo>
                    <a:pt x="220368" y="63017"/>
                  </a:lnTo>
                  <a:lnTo>
                    <a:pt x="218707" y="63432"/>
                  </a:lnTo>
                  <a:lnTo>
                    <a:pt x="215523" y="62879"/>
                  </a:lnTo>
                  <a:lnTo>
                    <a:pt x="211578" y="59835"/>
                  </a:lnTo>
                  <a:lnTo>
                    <a:pt x="208741" y="59835"/>
                  </a:lnTo>
                  <a:cubicBezTo>
                    <a:pt x="208741" y="59835"/>
                    <a:pt x="205695" y="61703"/>
                    <a:pt x="205695" y="61703"/>
                  </a:cubicBezTo>
                  <a:lnTo>
                    <a:pt x="205695" y="64262"/>
                  </a:lnTo>
                  <a:cubicBezTo>
                    <a:pt x="205695" y="64262"/>
                    <a:pt x="207426" y="67029"/>
                    <a:pt x="207426" y="67029"/>
                  </a:cubicBezTo>
                  <a:lnTo>
                    <a:pt x="209640" y="69519"/>
                  </a:lnTo>
                  <a:lnTo>
                    <a:pt x="203896" y="68897"/>
                  </a:lnTo>
                  <a:lnTo>
                    <a:pt x="201543" y="69450"/>
                  </a:lnTo>
                  <a:lnTo>
                    <a:pt x="198359" y="71387"/>
                  </a:lnTo>
                  <a:lnTo>
                    <a:pt x="193376" y="76437"/>
                  </a:lnTo>
                  <a:lnTo>
                    <a:pt x="190469" y="78719"/>
                  </a:lnTo>
                  <a:lnTo>
                    <a:pt x="187562" y="79204"/>
                  </a:lnTo>
                  <a:lnTo>
                    <a:pt x="188392" y="74223"/>
                  </a:lnTo>
                  <a:lnTo>
                    <a:pt x="189569" y="73116"/>
                  </a:lnTo>
                  <a:lnTo>
                    <a:pt x="192822" y="72355"/>
                  </a:lnTo>
                  <a:lnTo>
                    <a:pt x="189638" y="70280"/>
                  </a:lnTo>
                  <a:lnTo>
                    <a:pt x="188600" y="69173"/>
                  </a:lnTo>
                  <a:lnTo>
                    <a:pt x="188323" y="67859"/>
                  </a:lnTo>
                  <a:lnTo>
                    <a:pt x="189431" y="66268"/>
                  </a:lnTo>
                  <a:lnTo>
                    <a:pt x="191576" y="64539"/>
                  </a:lnTo>
                  <a:lnTo>
                    <a:pt x="193652" y="62602"/>
                  </a:lnTo>
                  <a:lnTo>
                    <a:pt x="194345" y="60527"/>
                  </a:lnTo>
                  <a:lnTo>
                    <a:pt x="192337" y="58867"/>
                  </a:lnTo>
                  <a:lnTo>
                    <a:pt x="188531" y="60458"/>
                  </a:lnTo>
                  <a:lnTo>
                    <a:pt x="181471" y="65715"/>
                  </a:lnTo>
                  <a:lnTo>
                    <a:pt x="183478" y="62394"/>
                  </a:lnTo>
                  <a:lnTo>
                    <a:pt x="186731" y="59420"/>
                  </a:lnTo>
                  <a:lnTo>
                    <a:pt x="199397" y="49459"/>
                  </a:lnTo>
                  <a:lnTo>
                    <a:pt x="200504" y="47937"/>
                  </a:lnTo>
                  <a:lnTo>
                    <a:pt x="200989" y="46277"/>
                  </a:lnTo>
                  <a:lnTo>
                    <a:pt x="200781" y="45724"/>
                  </a:lnTo>
                  <a:lnTo>
                    <a:pt x="199882" y="45170"/>
                  </a:lnTo>
                  <a:lnTo>
                    <a:pt x="198290" y="43718"/>
                  </a:lnTo>
                  <a:lnTo>
                    <a:pt x="196144" y="39636"/>
                  </a:lnTo>
                  <a:lnTo>
                    <a:pt x="195106" y="31681"/>
                  </a:lnTo>
                  <a:lnTo>
                    <a:pt x="193514" y="27946"/>
                  </a:lnTo>
                  <a:lnTo>
                    <a:pt x="191991" y="26563"/>
                  </a:lnTo>
                  <a:lnTo>
                    <a:pt x="190261" y="25594"/>
                  </a:lnTo>
                  <a:lnTo>
                    <a:pt x="188392" y="24764"/>
                  </a:lnTo>
                  <a:lnTo>
                    <a:pt x="186662" y="23726"/>
                  </a:lnTo>
                  <a:lnTo>
                    <a:pt x="185001" y="22135"/>
                  </a:lnTo>
                  <a:lnTo>
                    <a:pt x="183963" y="20475"/>
                  </a:lnTo>
                  <a:lnTo>
                    <a:pt x="180779" y="12520"/>
                  </a:lnTo>
                  <a:lnTo>
                    <a:pt x="178841" y="9408"/>
                  </a:lnTo>
                  <a:lnTo>
                    <a:pt x="176211" y="7056"/>
                  </a:lnTo>
                  <a:lnTo>
                    <a:pt x="172128" y="5396"/>
                  </a:lnTo>
                  <a:lnTo>
                    <a:pt x="167352" y="4496"/>
                  </a:lnTo>
                  <a:lnTo>
                    <a:pt x="162369" y="4150"/>
                  </a:lnTo>
                  <a:lnTo>
                    <a:pt x="152472" y="4496"/>
                  </a:lnTo>
                  <a:lnTo>
                    <a:pt x="148458" y="5050"/>
                  </a:lnTo>
                  <a:lnTo>
                    <a:pt x="132331" y="8854"/>
                  </a:lnTo>
                  <a:lnTo>
                    <a:pt x="128594" y="10099"/>
                  </a:lnTo>
                  <a:lnTo>
                    <a:pt x="126864" y="12036"/>
                  </a:lnTo>
                  <a:lnTo>
                    <a:pt x="128733" y="15218"/>
                  </a:lnTo>
                  <a:lnTo>
                    <a:pt x="119458" y="14250"/>
                  </a:lnTo>
                  <a:lnTo>
                    <a:pt x="110807" y="15772"/>
                  </a:lnTo>
                  <a:lnTo>
                    <a:pt x="103194" y="19853"/>
                  </a:lnTo>
                  <a:lnTo>
                    <a:pt x="96895" y="26701"/>
                  </a:lnTo>
                  <a:lnTo>
                    <a:pt x="95096" y="30436"/>
                  </a:lnTo>
                  <a:lnTo>
                    <a:pt x="95650" y="32650"/>
                  </a:lnTo>
                  <a:lnTo>
                    <a:pt x="98210" y="34102"/>
                  </a:lnTo>
                  <a:lnTo>
                    <a:pt x="111845" y="39152"/>
                  </a:lnTo>
                  <a:lnTo>
                    <a:pt x="116621" y="41712"/>
                  </a:lnTo>
                  <a:lnTo>
                    <a:pt x="118835" y="44617"/>
                  </a:lnTo>
                  <a:lnTo>
                    <a:pt x="111222" y="41435"/>
                  </a:lnTo>
                  <a:lnTo>
                    <a:pt x="102432" y="38460"/>
                  </a:lnTo>
                  <a:lnTo>
                    <a:pt x="94681" y="38806"/>
                  </a:lnTo>
                  <a:lnTo>
                    <a:pt x="90043" y="45516"/>
                  </a:lnTo>
                  <a:lnTo>
                    <a:pt x="89905" y="49251"/>
                  </a:lnTo>
                  <a:lnTo>
                    <a:pt x="90943" y="53056"/>
                  </a:lnTo>
                  <a:lnTo>
                    <a:pt x="92812" y="56515"/>
                  </a:lnTo>
                  <a:lnTo>
                    <a:pt x="95304" y="59351"/>
                  </a:lnTo>
                  <a:lnTo>
                    <a:pt x="98972" y="61219"/>
                  </a:lnTo>
                  <a:lnTo>
                    <a:pt x="102986" y="61634"/>
                  </a:lnTo>
                  <a:lnTo>
                    <a:pt x="107139" y="61634"/>
                  </a:lnTo>
                  <a:cubicBezTo>
                    <a:pt x="107139" y="61634"/>
                    <a:pt x="111291" y="62049"/>
                    <a:pt x="111291" y="62049"/>
                  </a:cubicBezTo>
                  <a:lnTo>
                    <a:pt x="109146" y="63570"/>
                  </a:lnTo>
                  <a:lnTo>
                    <a:pt x="107623" y="64400"/>
                  </a:lnTo>
                  <a:lnTo>
                    <a:pt x="107485" y="65576"/>
                  </a:lnTo>
                  <a:lnTo>
                    <a:pt x="109492" y="67998"/>
                  </a:lnTo>
                  <a:lnTo>
                    <a:pt x="111707" y="69727"/>
                  </a:lnTo>
                  <a:lnTo>
                    <a:pt x="114267" y="71110"/>
                  </a:lnTo>
                  <a:lnTo>
                    <a:pt x="116621" y="72632"/>
                  </a:lnTo>
                  <a:lnTo>
                    <a:pt x="118212" y="74707"/>
                  </a:lnTo>
                  <a:lnTo>
                    <a:pt x="113437" y="72978"/>
                  </a:lnTo>
                  <a:lnTo>
                    <a:pt x="108800" y="70557"/>
                  </a:lnTo>
                  <a:lnTo>
                    <a:pt x="104024" y="68551"/>
                  </a:lnTo>
                  <a:lnTo>
                    <a:pt x="98902" y="67859"/>
                  </a:lnTo>
                  <a:lnTo>
                    <a:pt x="96342" y="68274"/>
                  </a:lnTo>
                  <a:lnTo>
                    <a:pt x="95027" y="69243"/>
                  </a:lnTo>
                  <a:lnTo>
                    <a:pt x="93919" y="70695"/>
                  </a:lnTo>
                  <a:lnTo>
                    <a:pt x="92051" y="72632"/>
                  </a:lnTo>
                  <a:lnTo>
                    <a:pt x="90113" y="73808"/>
                  </a:lnTo>
                  <a:lnTo>
                    <a:pt x="86099" y="75468"/>
                  </a:lnTo>
                  <a:lnTo>
                    <a:pt x="84437" y="76852"/>
                  </a:lnTo>
                  <a:lnTo>
                    <a:pt x="87829" y="79204"/>
                  </a:lnTo>
                  <a:lnTo>
                    <a:pt x="93366" y="84807"/>
                  </a:lnTo>
                  <a:lnTo>
                    <a:pt x="96342" y="87228"/>
                  </a:lnTo>
                  <a:lnTo>
                    <a:pt x="100148" y="88404"/>
                  </a:lnTo>
                  <a:lnTo>
                    <a:pt x="104301" y="88542"/>
                  </a:lnTo>
                  <a:lnTo>
                    <a:pt x="107969" y="89165"/>
                  </a:lnTo>
                  <a:lnTo>
                    <a:pt x="110391" y="91793"/>
                  </a:lnTo>
                  <a:lnTo>
                    <a:pt x="110599" y="95321"/>
                  </a:lnTo>
                  <a:lnTo>
                    <a:pt x="109976" y="100440"/>
                  </a:lnTo>
                  <a:lnTo>
                    <a:pt x="108869" y="105420"/>
                  </a:lnTo>
                  <a:lnTo>
                    <a:pt x="107762" y="108602"/>
                  </a:lnTo>
                  <a:lnTo>
                    <a:pt x="106377" y="111508"/>
                  </a:lnTo>
                  <a:lnTo>
                    <a:pt x="105339" y="111992"/>
                  </a:lnTo>
                  <a:lnTo>
                    <a:pt x="103540" y="111023"/>
                  </a:lnTo>
                  <a:lnTo>
                    <a:pt x="102571" y="110193"/>
                  </a:lnTo>
                  <a:lnTo>
                    <a:pt x="102155" y="109363"/>
                  </a:lnTo>
                  <a:lnTo>
                    <a:pt x="102363" y="108395"/>
                  </a:lnTo>
                  <a:lnTo>
                    <a:pt x="103263" y="107288"/>
                  </a:lnTo>
                  <a:lnTo>
                    <a:pt x="99110" y="106458"/>
                  </a:lnTo>
                  <a:lnTo>
                    <a:pt x="94473" y="106320"/>
                  </a:lnTo>
                  <a:lnTo>
                    <a:pt x="89836" y="106873"/>
                  </a:lnTo>
                  <a:lnTo>
                    <a:pt x="85683" y="107911"/>
                  </a:lnTo>
                  <a:lnTo>
                    <a:pt x="77931" y="111300"/>
                  </a:lnTo>
                  <a:lnTo>
                    <a:pt x="73710" y="112476"/>
                  </a:lnTo>
                  <a:lnTo>
                    <a:pt x="70318" y="111853"/>
                  </a:lnTo>
                  <a:lnTo>
                    <a:pt x="83676" y="106389"/>
                  </a:lnTo>
                  <a:lnTo>
                    <a:pt x="95511" y="103691"/>
                  </a:lnTo>
                  <a:lnTo>
                    <a:pt x="99249" y="102031"/>
                  </a:lnTo>
                  <a:lnTo>
                    <a:pt x="101740" y="99541"/>
                  </a:lnTo>
                  <a:lnTo>
                    <a:pt x="101187" y="97604"/>
                  </a:lnTo>
                  <a:lnTo>
                    <a:pt x="84922" y="87366"/>
                  </a:lnTo>
                  <a:lnTo>
                    <a:pt x="81877" y="84807"/>
                  </a:lnTo>
                  <a:lnTo>
                    <a:pt x="79316" y="81763"/>
                  </a:lnTo>
                  <a:lnTo>
                    <a:pt x="77378" y="78374"/>
                  </a:lnTo>
                  <a:lnTo>
                    <a:pt x="76132" y="74638"/>
                  </a:lnTo>
                  <a:lnTo>
                    <a:pt x="75440" y="70695"/>
                  </a:lnTo>
                  <a:lnTo>
                    <a:pt x="75440" y="67098"/>
                  </a:lnTo>
                  <a:cubicBezTo>
                    <a:pt x="75440" y="67098"/>
                    <a:pt x="75786" y="63570"/>
                    <a:pt x="75786" y="63570"/>
                  </a:cubicBezTo>
                  <a:lnTo>
                    <a:pt x="75786" y="60112"/>
                  </a:lnTo>
                  <a:cubicBezTo>
                    <a:pt x="75786" y="60112"/>
                    <a:pt x="74955" y="56722"/>
                    <a:pt x="74955" y="56722"/>
                  </a:cubicBezTo>
                  <a:lnTo>
                    <a:pt x="73087" y="53679"/>
                  </a:lnTo>
                  <a:lnTo>
                    <a:pt x="71080" y="51119"/>
                  </a:lnTo>
                  <a:lnTo>
                    <a:pt x="69557" y="48352"/>
                  </a:lnTo>
                  <a:lnTo>
                    <a:pt x="69142" y="44824"/>
                  </a:lnTo>
                  <a:lnTo>
                    <a:pt x="70042" y="41435"/>
                  </a:lnTo>
                  <a:lnTo>
                    <a:pt x="82569" y="21098"/>
                  </a:lnTo>
                  <a:lnTo>
                    <a:pt x="85406" y="17847"/>
                  </a:lnTo>
                  <a:lnTo>
                    <a:pt x="88659" y="15080"/>
                  </a:lnTo>
                  <a:lnTo>
                    <a:pt x="91981" y="13005"/>
                  </a:lnTo>
                  <a:lnTo>
                    <a:pt x="99318" y="9269"/>
                  </a:lnTo>
                  <a:lnTo>
                    <a:pt x="103817" y="4565"/>
                  </a:lnTo>
                  <a:lnTo>
                    <a:pt x="99110" y="2006"/>
                  </a:lnTo>
                  <a:lnTo>
                    <a:pt x="90667" y="830"/>
                  </a:lnTo>
                  <a:lnTo>
                    <a:pt x="75925" y="415"/>
                  </a:lnTo>
                  <a:lnTo>
                    <a:pt x="75925" y="4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56" name="Freeform 1855">
              <a:extLst>
                <a:ext uri="{FF2B5EF4-FFF2-40B4-BE49-F238E27FC236}">
                  <a16:creationId xmlns:a16="http://schemas.microsoft.com/office/drawing/2014/main" id="{923CE00C-9D1C-0468-058C-B59D32C3E415}"/>
                </a:ext>
              </a:extLst>
            </p:cNvPr>
            <p:cNvSpPr/>
            <p:nvPr/>
          </p:nvSpPr>
          <p:spPr>
            <a:xfrm>
              <a:off x="2503160" y="1822185"/>
              <a:ext cx="842037" cy="467453"/>
            </a:xfrm>
            <a:custGeom>
              <a:avLst/>
              <a:gdLst>
                <a:gd name="connsiteX0" fmla="*/ 443920 w 632242"/>
                <a:gd name="connsiteY0" fmla="*/ 6986 h 350986"/>
                <a:gd name="connsiteX1" fmla="*/ 447519 w 632242"/>
                <a:gd name="connsiteY1" fmla="*/ 7125 h 350986"/>
                <a:gd name="connsiteX2" fmla="*/ 450633 w 632242"/>
                <a:gd name="connsiteY2" fmla="*/ 7747 h 350986"/>
                <a:gd name="connsiteX3" fmla="*/ 459423 w 632242"/>
                <a:gd name="connsiteY3" fmla="*/ 11068 h 350986"/>
                <a:gd name="connsiteX4" fmla="*/ 460807 w 632242"/>
                <a:gd name="connsiteY4" fmla="*/ 11414 h 350986"/>
                <a:gd name="connsiteX5" fmla="*/ 465860 w 632242"/>
                <a:gd name="connsiteY5" fmla="*/ 12174 h 350986"/>
                <a:gd name="connsiteX6" fmla="*/ 466690 w 632242"/>
                <a:gd name="connsiteY6" fmla="*/ 12244 h 350986"/>
                <a:gd name="connsiteX7" fmla="*/ 480532 w 632242"/>
                <a:gd name="connsiteY7" fmla="*/ 12728 h 350986"/>
                <a:gd name="connsiteX8" fmla="*/ 487730 w 632242"/>
                <a:gd name="connsiteY8" fmla="*/ 14250 h 350986"/>
                <a:gd name="connsiteX9" fmla="*/ 487938 w 632242"/>
                <a:gd name="connsiteY9" fmla="*/ 14250 h 350986"/>
                <a:gd name="connsiteX10" fmla="*/ 483785 w 632242"/>
                <a:gd name="connsiteY10" fmla="*/ 15495 h 350986"/>
                <a:gd name="connsiteX11" fmla="*/ 482124 w 632242"/>
                <a:gd name="connsiteY11" fmla="*/ 16256 h 350986"/>
                <a:gd name="connsiteX12" fmla="*/ 478110 w 632242"/>
                <a:gd name="connsiteY12" fmla="*/ 18746 h 350986"/>
                <a:gd name="connsiteX13" fmla="*/ 475065 w 632242"/>
                <a:gd name="connsiteY13" fmla="*/ 26493 h 350986"/>
                <a:gd name="connsiteX14" fmla="*/ 481640 w 632242"/>
                <a:gd name="connsiteY14" fmla="*/ 31543 h 350986"/>
                <a:gd name="connsiteX15" fmla="*/ 490360 w 632242"/>
                <a:gd name="connsiteY15" fmla="*/ 31681 h 350986"/>
                <a:gd name="connsiteX16" fmla="*/ 490430 w 632242"/>
                <a:gd name="connsiteY16" fmla="*/ 31681 h 350986"/>
                <a:gd name="connsiteX17" fmla="*/ 491191 w 632242"/>
                <a:gd name="connsiteY17" fmla="*/ 31681 h 350986"/>
                <a:gd name="connsiteX18" fmla="*/ 499427 w 632242"/>
                <a:gd name="connsiteY18" fmla="*/ 30713 h 350986"/>
                <a:gd name="connsiteX19" fmla="*/ 500119 w 632242"/>
                <a:gd name="connsiteY19" fmla="*/ 30575 h 350986"/>
                <a:gd name="connsiteX20" fmla="*/ 516660 w 632242"/>
                <a:gd name="connsiteY20" fmla="*/ 26978 h 350986"/>
                <a:gd name="connsiteX21" fmla="*/ 517353 w 632242"/>
                <a:gd name="connsiteY21" fmla="*/ 26770 h 350986"/>
                <a:gd name="connsiteX22" fmla="*/ 531887 w 632242"/>
                <a:gd name="connsiteY22" fmla="*/ 22066 h 350986"/>
                <a:gd name="connsiteX23" fmla="*/ 534863 w 632242"/>
                <a:gd name="connsiteY23" fmla="*/ 21375 h 350986"/>
                <a:gd name="connsiteX24" fmla="*/ 537078 w 632242"/>
                <a:gd name="connsiteY24" fmla="*/ 21167 h 350986"/>
                <a:gd name="connsiteX25" fmla="*/ 539500 w 632242"/>
                <a:gd name="connsiteY25" fmla="*/ 21305 h 350986"/>
                <a:gd name="connsiteX26" fmla="*/ 542822 w 632242"/>
                <a:gd name="connsiteY26" fmla="*/ 21720 h 350986"/>
                <a:gd name="connsiteX27" fmla="*/ 543722 w 632242"/>
                <a:gd name="connsiteY27" fmla="*/ 21720 h 350986"/>
                <a:gd name="connsiteX28" fmla="*/ 544206 w 632242"/>
                <a:gd name="connsiteY28" fmla="*/ 21720 h 350986"/>
                <a:gd name="connsiteX29" fmla="*/ 547390 w 632242"/>
                <a:gd name="connsiteY29" fmla="*/ 21513 h 350986"/>
                <a:gd name="connsiteX30" fmla="*/ 550712 w 632242"/>
                <a:gd name="connsiteY30" fmla="*/ 20406 h 350986"/>
                <a:gd name="connsiteX31" fmla="*/ 552650 w 632242"/>
                <a:gd name="connsiteY31" fmla="*/ 19161 h 350986"/>
                <a:gd name="connsiteX32" fmla="*/ 553273 w 632242"/>
                <a:gd name="connsiteY32" fmla="*/ 18677 h 350986"/>
                <a:gd name="connsiteX33" fmla="*/ 554104 w 632242"/>
                <a:gd name="connsiteY33" fmla="*/ 17985 h 350986"/>
                <a:gd name="connsiteX34" fmla="*/ 554450 w 632242"/>
                <a:gd name="connsiteY34" fmla="*/ 18262 h 350986"/>
                <a:gd name="connsiteX35" fmla="*/ 556249 w 632242"/>
                <a:gd name="connsiteY35" fmla="*/ 20129 h 350986"/>
                <a:gd name="connsiteX36" fmla="*/ 557910 w 632242"/>
                <a:gd name="connsiteY36" fmla="*/ 21375 h 350986"/>
                <a:gd name="connsiteX37" fmla="*/ 560540 w 632242"/>
                <a:gd name="connsiteY37" fmla="*/ 22827 h 350986"/>
                <a:gd name="connsiteX38" fmla="*/ 563862 w 632242"/>
                <a:gd name="connsiteY38" fmla="*/ 23657 h 350986"/>
                <a:gd name="connsiteX39" fmla="*/ 563932 w 632242"/>
                <a:gd name="connsiteY39" fmla="*/ 23657 h 350986"/>
                <a:gd name="connsiteX40" fmla="*/ 566700 w 632242"/>
                <a:gd name="connsiteY40" fmla="*/ 23657 h 350986"/>
                <a:gd name="connsiteX41" fmla="*/ 568776 w 632242"/>
                <a:gd name="connsiteY41" fmla="*/ 23311 h 350986"/>
                <a:gd name="connsiteX42" fmla="*/ 574452 w 632242"/>
                <a:gd name="connsiteY42" fmla="*/ 21444 h 350986"/>
                <a:gd name="connsiteX43" fmla="*/ 575697 w 632242"/>
                <a:gd name="connsiteY43" fmla="*/ 21236 h 350986"/>
                <a:gd name="connsiteX44" fmla="*/ 577012 w 632242"/>
                <a:gd name="connsiteY44" fmla="*/ 24972 h 350986"/>
                <a:gd name="connsiteX45" fmla="*/ 577428 w 632242"/>
                <a:gd name="connsiteY45" fmla="*/ 25525 h 350986"/>
                <a:gd name="connsiteX46" fmla="*/ 578051 w 632242"/>
                <a:gd name="connsiteY46" fmla="*/ 26217 h 350986"/>
                <a:gd name="connsiteX47" fmla="*/ 580404 w 632242"/>
                <a:gd name="connsiteY47" fmla="*/ 28638 h 350986"/>
                <a:gd name="connsiteX48" fmla="*/ 580958 w 632242"/>
                <a:gd name="connsiteY48" fmla="*/ 29191 h 350986"/>
                <a:gd name="connsiteX49" fmla="*/ 584141 w 632242"/>
                <a:gd name="connsiteY49" fmla="*/ 31820 h 350986"/>
                <a:gd name="connsiteX50" fmla="*/ 583934 w 632242"/>
                <a:gd name="connsiteY50" fmla="*/ 32235 h 350986"/>
                <a:gd name="connsiteX51" fmla="*/ 584280 w 632242"/>
                <a:gd name="connsiteY51" fmla="*/ 39636 h 350986"/>
                <a:gd name="connsiteX52" fmla="*/ 589955 w 632242"/>
                <a:gd name="connsiteY52" fmla="*/ 42611 h 350986"/>
                <a:gd name="connsiteX53" fmla="*/ 591132 w 632242"/>
                <a:gd name="connsiteY53" fmla="*/ 42542 h 350986"/>
                <a:gd name="connsiteX54" fmla="*/ 601375 w 632242"/>
                <a:gd name="connsiteY54" fmla="*/ 40812 h 350986"/>
                <a:gd name="connsiteX55" fmla="*/ 612448 w 632242"/>
                <a:gd name="connsiteY55" fmla="*/ 39775 h 350986"/>
                <a:gd name="connsiteX56" fmla="*/ 621307 w 632242"/>
                <a:gd name="connsiteY56" fmla="*/ 40951 h 350986"/>
                <a:gd name="connsiteX57" fmla="*/ 621792 w 632242"/>
                <a:gd name="connsiteY57" fmla="*/ 41297 h 350986"/>
                <a:gd name="connsiteX58" fmla="*/ 607189 w 632242"/>
                <a:gd name="connsiteY58" fmla="*/ 49044 h 350986"/>
                <a:gd name="connsiteX59" fmla="*/ 564485 w 632242"/>
                <a:gd name="connsiteY59" fmla="*/ 65853 h 350986"/>
                <a:gd name="connsiteX60" fmla="*/ 561786 w 632242"/>
                <a:gd name="connsiteY60" fmla="*/ 66337 h 350986"/>
                <a:gd name="connsiteX61" fmla="*/ 554242 w 632242"/>
                <a:gd name="connsiteY61" fmla="*/ 65922 h 350986"/>
                <a:gd name="connsiteX62" fmla="*/ 553827 w 632242"/>
                <a:gd name="connsiteY62" fmla="*/ 65922 h 350986"/>
                <a:gd name="connsiteX63" fmla="*/ 553481 w 632242"/>
                <a:gd name="connsiteY63" fmla="*/ 65922 h 350986"/>
                <a:gd name="connsiteX64" fmla="*/ 549259 w 632242"/>
                <a:gd name="connsiteY64" fmla="*/ 66130 h 350986"/>
                <a:gd name="connsiteX65" fmla="*/ 547183 w 632242"/>
                <a:gd name="connsiteY65" fmla="*/ 66545 h 350986"/>
                <a:gd name="connsiteX66" fmla="*/ 543930 w 632242"/>
                <a:gd name="connsiteY66" fmla="*/ 67790 h 350986"/>
                <a:gd name="connsiteX67" fmla="*/ 542338 w 632242"/>
                <a:gd name="connsiteY67" fmla="*/ 68689 h 350986"/>
                <a:gd name="connsiteX68" fmla="*/ 537701 w 632242"/>
                <a:gd name="connsiteY68" fmla="*/ 72079 h 350986"/>
                <a:gd name="connsiteX69" fmla="*/ 536109 w 632242"/>
                <a:gd name="connsiteY69" fmla="*/ 72701 h 350986"/>
                <a:gd name="connsiteX70" fmla="*/ 523097 w 632242"/>
                <a:gd name="connsiteY70" fmla="*/ 73462 h 350986"/>
                <a:gd name="connsiteX71" fmla="*/ 521505 w 632242"/>
                <a:gd name="connsiteY71" fmla="*/ 73739 h 350986"/>
                <a:gd name="connsiteX72" fmla="*/ 517629 w 632242"/>
                <a:gd name="connsiteY72" fmla="*/ 74915 h 350986"/>
                <a:gd name="connsiteX73" fmla="*/ 514861 w 632242"/>
                <a:gd name="connsiteY73" fmla="*/ 76506 h 350986"/>
                <a:gd name="connsiteX74" fmla="*/ 512577 w 632242"/>
                <a:gd name="connsiteY74" fmla="*/ 78650 h 350986"/>
                <a:gd name="connsiteX75" fmla="*/ 511470 w 632242"/>
                <a:gd name="connsiteY75" fmla="*/ 79965 h 350986"/>
                <a:gd name="connsiteX76" fmla="*/ 508701 w 632242"/>
                <a:gd name="connsiteY76" fmla="*/ 84322 h 350986"/>
                <a:gd name="connsiteX77" fmla="*/ 507732 w 632242"/>
                <a:gd name="connsiteY77" fmla="*/ 85083 h 350986"/>
                <a:gd name="connsiteX78" fmla="*/ 479079 w 632242"/>
                <a:gd name="connsiteY78" fmla="*/ 96566 h 350986"/>
                <a:gd name="connsiteX79" fmla="*/ 478179 w 632242"/>
                <a:gd name="connsiteY79" fmla="*/ 96981 h 350986"/>
                <a:gd name="connsiteX80" fmla="*/ 474511 w 632242"/>
                <a:gd name="connsiteY80" fmla="*/ 99056 h 350986"/>
                <a:gd name="connsiteX81" fmla="*/ 471950 w 632242"/>
                <a:gd name="connsiteY81" fmla="*/ 101616 h 350986"/>
                <a:gd name="connsiteX82" fmla="*/ 470289 w 632242"/>
                <a:gd name="connsiteY82" fmla="*/ 104521 h 350986"/>
                <a:gd name="connsiteX83" fmla="*/ 470012 w 632242"/>
                <a:gd name="connsiteY83" fmla="*/ 110816 h 350986"/>
                <a:gd name="connsiteX84" fmla="*/ 474926 w 632242"/>
                <a:gd name="connsiteY84" fmla="*/ 114759 h 350986"/>
                <a:gd name="connsiteX85" fmla="*/ 478733 w 632242"/>
                <a:gd name="connsiteY85" fmla="*/ 115520 h 350986"/>
                <a:gd name="connsiteX86" fmla="*/ 480117 w 632242"/>
                <a:gd name="connsiteY86" fmla="*/ 115658 h 350986"/>
                <a:gd name="connsiteX87" fmla="*/ 481017 w 632242"/>
                <a:gd name="connsiteY87" fmla="*/ 115658 h 350986"/>
                <a:gd name="connsiteX88" fmla="*/ 485031 w 632242"/>
                <a:gd name="connsiteY88" fmla="*/ 115105 h 350986"/>
                <a:gd name="connsiteX89" fmla="*/ 486277 w 632242"/>
                <a:gd name="connsiteY89" fmla="*/ 114828 h 350986"/>
                <a:gd name="connsiteX90" fmla="*/ 540054 w 632242"/>
                <a:gd name="connsiteY90" fmla="*/ 97050 h 350986"/>
                <a:gd name="connsiteX91" fmla="*/ 544414 w 632242"/>
                <a:gd name="connsiteY91" fmla="*/ 96497 h 350986"/>
                <a:gd name="connsiteX92" fmla="*/ 537285 w 632242"/>
                <a:gd name="connsiteY92" fmla="*/ 101823 h 350986"/>
                <a:gd name="connsiteX93" fmla="*/ 525519 w 632242"/>
                <a:gd name="connsiteY93" fmla="*/ 108879 h 350986"/>
                <a:gd name="connsiteX94" fmla="*/ 524897 w 632242"/>
                <a:gd name="connsiteY94" fmla="*/ 109294 h 350986"/>
                <a:gd name="connsiteX95" fmla="*/ 513338 w 632242"/>
                <a:gd name="connsiteY95" fmla="*/ 118079 h 350986"/>
                <a:gd name="connsiteX96" fmla="*/ 470566 w 632242"/>
                <a:gd name="connsiteY96" fmla="*/ 141460 h 350986"/>
                <a:gd name="connsiteX97" fmla="*/ 469735 w 632242"/>
                <a:gd name="connsiteY97" fmla="*/ 142013 h 350986"/>
                <a:gd name="connsiteX98" fmla="*/ 459423 w 632242"/>
                <a:gd name="connsiteY98" fmla="*/ 149830 h 350986"/>
                <a:gd name="connsiteX99" fmla="*/ 456862 w 632242"/>
                <a:gd name="connsiteY99" fmla="*/ 151282 h 350986"/>
                <a:gd name="connsiteX100" fmla="*/ 454717 w 632242"/>
                <a:gd name="connsiteY100" fmla="*/ 151905 h 350986"/>
                <a:gd name="connsiteX101" fmla="*/ 451948 w 632242"/>
                <a:gd name="connsiteY101" fmla="*/ 151905 h 350986"/>
                <a:gd name="connsiteX102" fmla="*/ 449318 w 632242"/>
                <a:gd name="connsiteY102" fmla="*/ 151006 h 350986"/>
                <a:gd name="connsiteX103" fmla="*/ 442328 w 632242"/>
                <a:gd name="connsiteY103" fmla="*/ 147132 h 350986"/>
                <a:gd name="connsiteX104" fmla="*/ 441843 w 632242"/>
                <a:gd name="connsiteY104" fmla="*/ 146855 h 350986"/>
                <a:gd name="connsiteX105" fmla="*/ 437898 w 632242"/>
                <a:gd name="connsiteY105" fmla="*/ 144988 h 350986"/>
                <a:gd name="connsiteX106" fmla="*/ 434991 w 632242"/>
                <a:gd name="connsiteY106" fmla="*/ 144365 h 350986"/>
                <a:gd name="connsiteX107" fmla="*/ 429454 w 632242"/>
                <a:gd name="connsiteY107" fmla="*/ 147063 h 350986"/>
                <a:gd name="connsiteX108" fmla="*/ 429662 w 632242"/>
                <a:gd name="connsiteY108" fmla="*/ 155709 h 350986"/>
                <a:gd name="connsiteX109" fmla="*/ 432084 w 632242"/>
                <a:gd name="connsiteY109" fmla="*/ 158546 h 350986"/>
                <a:gd name="connsiteX110" fmla="*/ 432500 w 632242"/>
                <a:gd name="connsiteY110" fmla="*/ 158961 h 350986"/>
                <a:gd name="connsiteX111" fmla="*/ 435061 w 632242"/>
                <a:gd name="connsiteY111" fmla="*/ 161520 h 350986"/>
                <a:gd name="connsiteX112" fmla="*/ 432015 w 632242"/>
                <a:gd name="connsiteY112" fmla="*/ 161935 h 350986"/>
                <a:gd name="connsiteX113" fmla="*/ 431046 w 632242"/>
                <a:gd name="connsiteY113" fmla="*/ 162143 h 350986"/>
                <a:gd name="connsiteX114" fmla="*/ 418312 w 632242"/>
                <a:gd name="connsiteY114" fmla="*/ 165670 h 350986"/>
                <a:gd name="connsiteX115" fmla="*/ 416720 w 632242"/>
                <a:gd name="connsiteY115" fmla="*/ 165809 h 350986"/>
                <a:gd name="connsiteX116" fmla="*/ 413951 w 632242"/>
                <a:gd name="connsiteY116" fmla="*/ 165809 h 350986"/>
                <a:gd name="connsiteX117" fmla="*/ 413744 w 632242"/>
                <a:gd name="connsiteY117" fmla="*/ 165740 h 350986"/>
                <a:gd name="connsiteX118" fmla="*/ 413467 w 632242"/>
                <a:gd name="connsiteY118" fmla="*/ 165740 h 350986"/>
                <a:gd name="connsiteX119" fmla="*/ 410491 w 632242"/>
                <a:gd name="connsiteY119" fmla="*/ 165878 h 350986"/>
                <a:gd name="connsiteX120" fmla="*/ 408345 w 632242"/>
                <a:gd name="connsiteY120" fmla="*/ 166293 h 350986"/>
                <a:gd name="connsiteX121" fmla="*/ 406061 w 632242"/>
                <a:gd name="connsiteY121" fmla="*/ 167123 h 350986"/>
                <a:gd name="connsiteX122" fmla="*/ 402047 w 632242"/>
                <a:gd name="connsiteY122" fmla="*/ 170997 h 350986"/>
                <a:gd name="connsiteX123" fmla="*/ 401286 w 632242"/>
                <a:gd name="connsiteY123" fmla="*/ 172864 h 350986"/>
                <a:gd name="connsiteX124" fmla="*/ 404539 w 632242"/>
                <a:gd name="connsiteY124" fmla="*/ 181580 h 350986"/>
                <a:gd name="connsiteX125" fmla="*/ 406753 w 632242"/>
                <a:gd name="connsiteY125" fmla="*/ 182756 h 350986"/>
                <a:gd name="connsiteX126" fmla="*/ 408760 w 632242"/>
                <a:gd name="connsiteY126" fmla="*/ 183448 h 350986"/>
                <a:gd name="connsiteX127" fmla="*/ 412221 w 632242"/>
                <a:gd name="connsiteY127" fmla="*/ 184001 h 350986"/>
                <a:gd name="connsiteX128" fmla="*/ 412982 w 632242"/>
                <a:gd name="connsiteY128" fmla="*/ 184071 h 350986"/>
                <a:gd name="connsiteX129" fmla="*/ 415059 w 632242"/>
                <a:gd name="connsiteY129" fmla="*/ 184071 h 350986"/>
                <a:gd name="connsiteX130" fmla="*/ 414713 w 632242"/>
                <a:gd name="connsiteY130" fmla="*/ 186284 h 350986"/>
                <a:gd name="connsiteX131" fmla="*/ 414920 w 632242"/>
                <a:gd name="connsiteY131" fmla="*/ 188083 h 350986"/>
                <a:gd name="connsiteX132" fmla="*/ 413259 w 632242"/>
                <a:gd name="connsiteY132" fmla="*/ 188636 h 350986"/>
                <a:gd name="connsiteX133" fmla="*/ 405507 w 632242"/>
                <a:gd name="connsiteY133" fmla="*/ 190089 h 350986"/>
                <a:gd name="connsiteX134" fmla="*/ 402255 w 632242"/>
                <a:gd name="connsiteY134" fmla="*/ 190227 h 350986"/>
                <a:gd name="connsiteX135" fmla="*/ 398863 w 632242"/>
                <a:gd name="connsiteY135" fmla="*/ 189743 h 350986"/>
                <a:gd name="connsiteX136" fmla="*/ 377200 w 632242"/>
                <a:gd name="connsiteY136" fmla="*/ 183517 h 350986"/>
                <a:gd name="connsiteX137" fmla="*/ 376300 w 632242"/>
                <a:gd name="connsiteY137" fmla="*/ 183310 h 350986"/>
                <a:gd name="connsiteX138" fmla="*/ 365158 w 632242"/>
                <a:gd name="connsiteY138" fmla="*/ 181719 h 350986"/>
                <a:gd name="connsiteX139" fmla="*/ 364188 w 632242"/>
                <a:gd name="connsiteY139" fmla="*/ 181649 h 350986"/>
                <a:gd name="connsiteX140" fmla="*/ 363081 w 632242"/>
                <a:gd name="connsiteY140" fmla="*/ 181719 h 350986"/>
                <a:gd name="connsiteX141" fmla="*/ 351938 w 632242"/>
                <a:gd name="connsiteY141" fmla="*/ 183448 h 350986"/>
                <a:gd name="connsiteX142" fmla="*/ 346125 w 632242"/>
                <a:gd name="connsiteY142" fmla="*/ 190020 h 350986"/>
                <a:gd name="connsiteX143" fmla="*/ 351384 w 632242"/>
                <a:gd name="connsiteY143" fmla="*/ 197006 h 350986"/>
                <a:gd name="connsiteX144" fmla="*/ 358236 w 632242"/>
                <a:gd name="connsiteY144" fmla="*/ 198666 h 350986"/>
                <a:gd name="connsiteX145" fmla="*/ 359413 w 632242"/>
                <a:gd name="connsiteY145" fmla="*/ 198874 h 350986"/>
                <a:gd name="connsiteX146" fmla="*/ 364950 w 632242"/>
                <a:gd name="connsiteY146" fmla="*/ 199219 h 350986"/>
                <a:gd name="connsiteX147" fmla="*/ 349862 w 632242"/>
                <a:gd name="connsiteY147" fmla="*/ 200811 h 350986"/>
                <a:gd name="connsiteX148" fmla="*/ 349170 w 632242"/>
                <a:gd name="connsiteY148" fmla="*/ 200880 h 350986"/>
                <a:gd name="connsiteX149" fmla="*/ 338650 w 632242"/>
                <a:gd name="connsiteY149" fmla="*/ 203024 h 350986"/>
                <a:gd name="connsiteX150" fmla="*/ 336089 w 632242"/>
                <a:gd name="connsiteY150" fmla="*/ 203232 h 350986"/>
                <a:gd name="connsiteX151" fmla="*/ 333874 w 632242"/>
                <a:gd name="connsiteY151" fmla="*/ 202886 h 350986"/>
                <a:gd name="connsiteX152" fmla="*/ 324392 w 632242"/>
                <a:gd name="connsiteY152" fmla="*/ 199911 h 350986"/>
                <a:gd name="connsiteX153" fmla="*/ 323631 w 632242"/>
                <a:gd name="connsiteY153" fmla="*/ 199704 h 350986"/>
                <a:gd name="connsiteX154" fmla="*/ 319686 w 632242"/>
                <a:gd name="connsiteY154" fmla="*/ 198943 h 350986"/>
                <a:gd name="connsiteX155" fmla="*/ 318924 w 632242"/>
                <a:gd name="connsiteY155" fmla="*/ 198874 h 350986"/>
                <a:gd name="connsiteX156" fmla="*/ 307020 w 632242"/>
                <a:gd name="connsiteY156" fmla="*/ 197905 h 350986"/>
                <a:gd name="connsiteX157" fmla="*/ 306467 w 632242"/>
                <a:gd name="connsiteY157" fmla="*/ 197905 h 350986"/>
                <a:gd name="connsiteX158" fmla="*/ 299961 w 632242"/>
                <a:gd name="connsiteY158" fmla="*/ 202540 h 350986"/>
                <a:gd name="connsiteX159" fmla="*/ 302660 w 632242"/>
                <a:gd name="connsiteY159" fmla="*/ 210564 h 350986"/>
                <a:gd name="connsiteX160" fmla="*/ 305151 w 632242"/>
                <a:gd name="connsiteY160" fmla="*/ 212224 h 350986"/>
                <a:gd name="connsiteX161" fmla="*/ 306951 w 632242"/>
                <a:gd name="connsiteY161" fmla="*/ 213054 h 350986"/>
                <a:gd name="connsiteX162" fmla="*/ 313388 w 632242"/>
                <a:gd name="connsiteY162" fmla="*/ 215060 h 350986"/>
                <a:gd name="connsiteX163" fmla="*/ 314772 w 632242"/>
                <a:gd name="connsiteY163" fmla="*/ 215752 h 350986"/>
                <a:gd name="connsiteX164" fmla="*/ 316433 w 632242"/>
                <a:gd name="connsiteY164" fmla="*/ 218035 h 350986"/>
                <a:gd name="connsiteX165" fmla="*/ 317333 w 632242"/>
                <a:gd name="connsiteY165" fmla="*/ 219072 h 350986"/>
                <a:gd name="connsiteX166" fmla="*/ 317679 w 632242"/>
                <a:gd name="connsiteY166" fmla="*/ 219418 h 350986"/>
                <a:gd name="connsiteX167" fmla="*/ 317402 w 632242"/>
                <a:gd name="connsiteY167" fmla="*/ 219418 h 350986"/>
                <a:gd name="connsiteX168" fmla="*/ 294839 w 632242"/>
                <a:gd name="connsiteY168" fmla="*/ 221632 h 350986"/>
                <a:gd name="connsiteX169" fmla="*/ 271861 w 632242"/>
                <a:gd name="connsiteY169" fmla="*/ 220802 h 350986"/>
                <a:gd name="connsiteX170" fmla="*/ 271584 w 632242"/>
                <a:gd name="connsiteY170" fmla="*/ 220802 h 350986"/>
                <a:gd name="connsiteX171" fmla="*/ 264940 w 632242"/>
                <a:gd name="connsiteY171" fmla="*/ 225782 h 350986"/>
                <a:gd name="connsiteX172" fmla="*/ 267985 w 632242"/>
                <a:gd name="connsiteY172" fmla="*/ 233668 h 350986"/>
                <a:gd name="connsiteX173" fmla="*/ 270685 w 632242"/>
                <a:gd name="connsiteY173" fmla="*/ 235259 h 350986"/>
                <a:gd name="connsiteX174" fmla="*/ 271376 w 632242"/>
                <a:gd name="connsiteY174" fmla="*/ 235605 h 350986"/>
                <a:gd name="connsiteX175" fmla="*/ 279059 w 632242"/>
                <a:gd name="connsiteY175" fmla="*/ 239063 h 350986"/>
                <a:gd name="connsiteX176" fmla="*/ 279889 w 632242"/>
                <a:gd name="connsiteY176" fmla="*/ 239409 h 350986"/>
                <a:gd name="connsiteX177" fmla="*/ 283212 w 632242"/>
                <a:gd name="connsiteY177" fmla="*/ 240447 h 350986"/>
                <a:gd name="connsiteX178" fmla="*/ 285219 w 632242"/>
                <a:gd name="connsiteY178" fmla="*/ 240724 h 350986"/>
                <a:gd name="connsiteX179" fmla="*/ 289510 w 632242"/>
                <a:gd name="connsiteY179" fmla="*/ 240724 h 350986"/>
                <a:gd name="connsiteX180" fmla="*/ 290825 w 632242"/>
                <a:gd name="connsiteY180" fmla="*/ 240585 h 350986"/>
                <a:gd name="connsiteX181" fmla="*/ 304736 w 632242"/>
                <a:gd name="connsiteY181" fmla="*/ 237888 h 350986"/>
                <a:gd name="connsiteX182" fmla="*/ 312488 w 632242"/>
                <a:gd name="connsiteY182" fmla="*/ 237265 h 350986"/>
                <a:gd name="connsiteX183" fmla="*/ 315810 w 632242"/>
                <a:gd name="connsiteY183" fmla="*/ 237403 h 350986"/>
                <a:gd name="connsiteX184" fmla="*/ 318994 w 632242"/>
                <a:gd name="connsiteY184" fmla="*/ 238026 h 350986"/>
                <a:gd name="connsiteX185" fmla="*/ 319893 w 632242"/>
                <a:gd name="connsiteY185" fmla="*/ 238372 h 350986"/>
                <a:gd name="connsiteX186" fmla="*/ 324185 w 632242"/>
                <a:gd name="connsiteY186" fmla="*/ 240931 h 350986"/>
                <a:gd name="connsiteX187" fmla="*/ 324877 w 632242"/>
                <a:gd name="connsiteY187" fmla="*/ 241277 h 350986"/>
                <a:gd name="connsiteX188" fmla="*/ 327022 w 632242"/>
                <a:gd name="connsiteY188" fmla="*/ 242245 h 350986"/>
                <a:gd name="connsiteX189" fmla="*/ 328130 w 632242"/>
                <a:gd name="connsiteY189" fmla="*/ 242661 h 350986"/>
                <a:gd name="connsiteX190" fmla="*/ 330067 w 632242"/>
                <a:gd name="connsiteY190" fmla="*/ 243145 h 350986"/>
                <a:gd name="connsiteX191" fmla="*/ 330829 w 632242"/>
                <a:gd name="connsiteY191" fmla="*/ 243283 h 350986"/>
                <a:gd name="connsiteX192" fmla="*/ 339549 w 632242"/>
                <a:gd name="connsiteY192" fmla="*/ 244528 h 350986"/>
                <a:gd name="connsiteX193" fmla="*/ 342802 w 632242"/>
                <a:gd name="connsiteY193" fmla="*/ 245566 h 350986"/>
                <a:gd name="connsiteX194" fmla="*/ 344533 w 632242"/>
                <a:gd name="connsiteY194" fmla="*/ 246327 h 350986"/>
                <a:gd name="connsiteX195" fmla="*/ 341280 w 632242"/>
                <a:gd name="connsiteY195" fmla="*/ 247018 h 350986"/>
                <a:gd name="connsiteX196" fmla="*/ 324946 w 632242"/>
                <a:gd name="connsiteY196" fmla="*/ 246672 h 350986"/>
                <a:gd name="connsiteX197" fmla="*/ 324807 w 632242"/>
                <a:gd name="connsiteY197" fmla="*/ 246672 h 350986"/>
                <a:gd name="connsiteX198" fmla="*/ 323769 w 632242"/>
                <a:gd name="connsiteY198" fmla="*/ 246742 h 350986"/>
                <a:gd name="connsiteX199" fmla="*/ 315464 w 632242"/>
                <a:gd name="connsiteY199" fmla="*/ 247987 h 350986"/>
                <a:gd name="connsiteX200" fmla="*/ 309581 w 632242"/>
                <a:gd name="connsiteY200" fmla="*/ 254835 h 350986"/>
                <a:gd name="connsiteX201" fmla="*/ 315533 w 632242"/>
                <a:gd name="connsiteY201" fmla="*/ 261683 h 350986"/>
                <a:gd name="connsiteX202" fmla="*/ 328268 w 632242"/>
                <a:gd name="connsiteY202" fmla="*/ 263482 h 350986"/>
                <a:gd name="connsiteX203" fmla="*/ 327091 w 632242"/>
                <a:gd name="connsiteY203" fmla="*/ 265004 h 350986"/>
                <a:gd name="connsiteX204" fmla="*/ 326607 w 632242"/>
                <a:gd name="connsiteY204" fmla="*/ 265834 h 350986"/>
                <a:gd name="connsiteX205" fmla="*/ 324254 w 632242"/>
                <a:gd name="connsiteY205" fmla="*/ 270122 h 350986"/>
                <a:gd name="connsiteX206" fmla="*/ 324115 w 632242"/>
                <a:gd name="connsiteY206" fmla="*/ 270330 h 350986"/>
                <a:gd name="connsiteX207" fmla="*/ 323631 w 632242"/>
                <a:gd name="connsiteY207" fmla="*/ 270330 h 350986"/>
                <a:gd name="connsiteX208" fmla="*/ 319893 w 632242"/>
                <a:gd name="connsiteY208" fmla="*/ 270330 h 350986"/>
                <a:gd name="connsiteX209" fmla="*/ 318717 w 632242"/>
                <a:gd name="connsiteY209" fmla="*/ 270399 h 350986"/>
                <a:gd name="connsiteX210" fmla="*/ 316364 w 632242"/>
                <a:gd name="connsiteY210" fmla="*/ 270814 h 350986"/>
                <a:gd name="connsiteX211" fmla="*/ 315533 w 632242"/>
                <a:gd name="connsiteY211" fmla="*/ 271022 h 350986"/>
                <a:gd name="connsiteX212" fmla="*/ 309373 w 632242"/>
                <a:gd name="connsiteY212" fmla="*/ 272889 h 350986"/>
                <a:gd name="connsiteX213" fmla="*/ 306743 w 632242"/>
                <a:gd name="connsiteY213" fmla="*/ 273235 h 350986"/>
                <a:gd name="connsiteX214" fmla="*/ 291448 w 632242"/>
                <a:gd name="connsiteY214" fmla="*/ 272128 h 350986"/>
                <a:gd name="connsiteX215" fmla="*/ 290963 w 632242"/>
                <a:gd name="connsiteY215" fmla="*/ 272128 h 350986"/>
                <a:gd name="connsiteX216" fmla="*/ 287018 w 632242"/>
                <a:gd name="connsiteY216" fmla="*/ 272128 h 350986"/>
                <a:gd name="connsiteX217" fmla="*/ 284388 w 632242"/>
                <a:gd name="connsiteY217" fmla="*/ 272613 h 350986"/>
                <a:gd name="connsiteX218" fmla="*/ 281274 w 632242"/>
                <a:gd name="connsiteY218" fmla="*/ 273858 h 350986"/>
                <a:gd name="connsiteX219" fmla="*/ 277813 w 632242"/>
                <a:gd name="connsiteY219" fmla="*/ 276971 h 350986"/>
                <a:gd name="connsiteX220" fmla="*/ 276014 w 632242"/>
                <a:gd name="connsiteY220" fmla="*/ 280291 h 350986"/>
                <a:gd name="connsiteX221" fmla="*/ 275183 w 632242"/>
                <a:gd name="connsiteY221" fmla="*/ 283404 h 350986"/>
                <a:gd name="connsiteX222" fmla="*/ 275183 w 632242"/>
                <a:gd name="connsiteY222" fmla="*/ 286862 h 350986"/>
                <a:gd name="connsiteX223" fmla="*/ 275183 w 632242"/>
                <a:gd name="connsiteY223" fmla="*/ 287762 h 350986"/>
                <a:gd name="connsiteX224" fmla="*/ 275875 w 632242"/>
                <a:gd name="connsiteY224" fmla="*/ 293987 h 350986"/>
                <a:gd name="connsiteX225" fmla="*/ 275875 w 632242"/>
                <a:gd name="connsiteY225" fmla="*/ 294402 h 350986"/>
                <a:gd name="connsiteX226" fmla="*/ 275737 w 632242"/>
                <a:gd name="connsiteY226" fmla="*/ 294471 h 350986"/>
                <a:gd name="connsiteX227" fmla="*/ 274491 w 632242"/>
                <a:gd name="connsiteY227" fmla="*/ 295094 h 350986"/>
                <a:gd name="connsiteX228" fmla="*/ 272138 w 632242"/>
                <a:gd name="connsiteY228" fmla="*/ 295786 h 350986"/>
                <a:gd name="connsiteX229" fmla="*/ 261825 w 632242"/>
                <a:gd name="connsiteY229" fmla="*/ 297377 h 350986"/>
                <a:gd name="connsiteX230" fmla="*/ 238086 w 632242"/>
                <a:gd name="connsiteY230" fmla="*/ 297861 h 350986"/>
                <a:gd name="connsiteX231" fmla="*/ 231372 w 632242"/>
                <a:gd name="connsiteY231" fmla="*/ 296893 h 350986"/>
                <a:gd name="connsiteX232" fmla="*/ 217323 w 632242"/>
                <a:gd name="connsiteY232" fmla="*/ 292604 h 350986"/>
                <a:gd name="connsiteX233" fmla="*/ 216769 w 632242"/>
                <a:gd name="connsiteY233" fmla="*/ 292465 h 350986"/>
                <a:gd name="connsiteX234" fmla="*/ 209225 w 632242"/>
                <a:gd name="connsiteY234" fmla="*/ 290805 h 350986"/>
                <a:gd name="connsiteX235" fmla="*/ 207702 w 632242"/>
                <a:gd name="connsiteY235" fmla="*/ 290667 h 350986"/>
                <a:gd name="connsiteX236" fmla="*/ 201819 w 632242"/>
                <a:gd name="connsiteY236" fmla="*/ 293918 h 350986"/>
                <a:gd name="connsiteX237" fmla="*/ 200781 w 632242"/>
                <a:gd name="connsiteY237" fmla="*/ 298138 h 350986"/>
                <a:gd name="connsiteX238" fmla="*/ 198221 w 632242"/>
                <a:gd name="connsiteY238" fmla="*/ 298553 h 350986"/>
                <a:gd name="connsiteX239" fmla="*/ 192338 w 632242"/>
                <a:gd name="connsiteY239" fmla="*/ 304709 h 350986"/>
                <a:gd name="connsiteX240" fmla="*/ 196836 w 632242"/>
                <a:gd name="connsiteY240" fmla="*/ 311903 h 350986"/>
                <a:gd name="connsiteX241" fmla="*/ 202512 w 632242"/>
                <a:gd name="connsiteY241" fmla="*/ 313978 h 350986"/>
                <a:gd name="connsiteX242" fmla="*/ 204865 w 632242"/>
                <a:gd name="connsiteY242" fmla="*/ 314393 h 350986"/>
                <a:gd name="connsiteX243" fmla="*/ 204934 w 632242"/>
                <a:gd name="connsiteY243" fmla="*/ 314393 h 350986"/>
                <a:gd name="connsiteX244" fmla="*/ 210540 w 632242"/>
                <a:gd name="connsiteY244" fmla="*/ 314393 h 350986"/>
                <a:gd name="connsiteX245" fmla="*/ 211578 w 632242"/>
                <a:gd name="connsiteY245" fmla="*/ 314255 h 350986"/>
                <a:gd name="connsiteX246" fmla="*/ 216977 w 632242"/>
                <a:gd name="connsiteY246" fmla="*/ 313356 h 350986"/>
                <a:gd name="connsiteX247" fmla="*/ 221960 w 632242"/>
                <a:gd name="connsiteY247" fmla="*/ 313010 h 350986"/>
                <a:gd name="connsiteX248" fmla="*/ 224036 w 632242"/>
                <a:gd name="connsiteY248" fmla="*/ 313287 h 350986"/>
                <a:gd name="connsiteX249" fmla="*/ 232757 w 632242"/>
                <a:gd name="connsiteY249" fmla="*/ 315915 h 350986"/>
                <a:gd name="connsiteX250" fmla="*/ 234072 w 632242"/>
                <a:gd name="connsiteY250" fmla="*/ 316192 h 350986"/>
                <a:gd name="connsiteX251" fmla="*/ 236633 w 632242"/>
                <a:gd name="connsiteY251" fmla="*/ 316469 h 350986"/>
                <a:gd name="connsiteX252" fmla="*/ 237325 w 632242"/>
                <a:gd name="connsiteY252" fmla="*/ 316469 h 350986"/>
                <a:gd name="connsiteX253" fmla="*/ 238225 w 632242"/>
                <a:gd name="connsiteY253" fmla="*/ 316469 h 350986"/>
                <a:gd name="connsiteX254" fmla="*/ 248122 w 632242"/>
                <a:gd name="connsiteY254" fmla="*/ 315154 h 350986"/>
                <a:gd name="connsiteX255" fmla="*/ 250060 w 632242"/>
                <a:gd name="connsiteY255" fmla="*/ 315154 h 350986"/>
                <a:gd name="connsiteX256" fmla="*/ 250267 w 632242"/>
                <a:gd name="connsiteY256" fmla="*/ 316607 h 350986"/>
                <a:gd name="connsiteX257" fmla="*/ 250613 w 632242"/>
                <a:gd name="connsiteY257" fmla="*/ 317990 h 350986"/>
                <a:gd name="connsiteX258" fmla="*/ 253036 w 632242"/>
                <a:gd name="connsiteY258" fmla="*/ 321795 h 350986"/>
                <a:gd name="connsiteX259" fmla="*/ 255112 w 632242"/>
                <a:gd name="connsiteY259" fmla="*/ 323455 h 350986"/>
                <a:gd name="connsiteX260" fmla="*/ 257880 w 632242"/>
                <a:gd name="connsiteY260" fmla="*/ 324839 h 350986"/>
                <a:gd name="connsiteX261" fmla="*/ 263348 w 632242"/>
                <a:gd name="connsiteY261" fmla="*/ 326084 h 350986"/>
                <a:gd name="connsiteX262" fmla="*/ 264871 w 632242"/>
                <a:gd name="connsiteY262" fmla="*/ 326291 h 350986"/>
                <a:gd name="connsiteX263" fmla="*/ 266739 w 632242"/>
                <a:gd name="connsiteY263" fmla="*/ 326014 h 350986"/>
                <a:gd name="connsiteX264" fmla="*/ 274560 w 632242"/>
                <a:gd name="connsiteY264" fmla="*/ 323801 h 350986"/>
                <a:gd name="connsiteX265" fmla="*/ 271515 w 632242"/>
                <a:gd name="connsiteY265" fmla="*/ 326706 h 350986"/>
                <a:gd name="connsiteX266" fmla="*/ 260372 w 632242"/>
                <a:gd name="connsiteY266" fmla="*/ 332655 h 350986"/>
                <a:gd name="connsiteX267" fmla="*/ 246876 w 632242"/>
                <a:gd name="connsiteY267" fmla="*/ 338258 h 350986"/>
                <a:gd name="connsiteX268" fmla="*/ 231511 w 632242"/>
                <a:gd name="connsiteY268" fmla="*/ 341994 h 350986"/>
                <a:gd name="connsiteX269" fmla="*/ 230888 w 632242"/>
                <a:gd name="connsiteY269" fmla="*/ 337497 h 350986"/>
                <a:gd name="connsiteX270" fmla="*/ 228673 w 632242"/>
                <a:gd name="connsiteY270" fmla="*/ 333139 h 350986"/>
                <a:gd name="connsiteX271" fmla="*/ 223967 w 632242"/>
                <a:gd name="connsiteY271" fmla="*/ 329542 h 350986"/>
                <a:gd name="connsiteX272" fmla="*/ 219191 w 632242"/>
                <a:gd name="connsiteY272" fmla="*/ 328505 h 350986"/>
                <a:gd name="connsiteX273" fmla="*/ 217738 w 632242"/>
                <a:gd name="connsiteY273" fmla="*/ 328366 h 350986"/>
                <a:gd name="connsiteX274" fmla="*/ 217461 w 632242"/>
                <a:gd name="connsiteY274" fmla="*/ 328366 h 350986"/>
                <a:gd name="connsiteX275" fmla="*/ 208948 w 632242"/>
                <a:gd name="connsiteY275" fmla="*/ 328712 h 350986"/>
                <a:gd name="connsiteX276" fmla="*/ 208602 w 632242"/>
                <a:gd name="connsiteY276" fmla="*/ 328574 h 350986"/>
                <a:gd name="connsiteX277" fmla="*/ 207426 w 632242"/>
                <a:gd name="connsiteY277" fmla="*/ 327606 h 350986"/>
                <a:gd name="connsiteX278" fmla="*/ 205626 w 632242"/>
                <a:gd name="connsiteY278" fmla="*/ 325876 h 350986"/>
                <a:gd name="connsiteX279" fmla="*/ 204934 w 632242"/>
                <a:gd name="connsiteY279" fmla="*/ 325254 h 350986"/>
                <a:gd name="connsiteX280" fmla="*/ 202650 w 632242"/>
                <a:gd name="connsiteY280" fmla="*/ 323593 h 350986"/>
                <a:gd name="connsiteX281" fmla="*/ 200366 w 632242"/>
                <a:gd name="connsiteY281" fmla="*/ 322487 h 350986"/>
                <a:gd name="connsiteX282" fmla="*/ 199397 w 632242"/>
                <a:gd name="connsiteY282" fmla="*/ 322210 h 350986"/>
                <a:gd name="connsiteX283" fmla="*/ 198082 w 632242"/>
                <a:gd name="connsiteY283" fmla="*/ 322002 h 350986"/>
                <a:gd name="connsiteX284" fmla="*/ 196490 w 632242"/>
                <a:gd name="connsiteY284" fmla="*/ 322002 h 350986"/>
                <a:gd name="connsiteX285" fmla="*/ 194829 w 632242"/>
                <a:gd name="connsiteY285" fmla="*/ 320688 h 350986"/>
                <a:gd name="connsiteX286" fmla="*/ 193999 w 632242"/>
                <a:gd name="connsiteY286" fmla="*/ 320204 h 350986"/>
                <a:gd name="connsiteX287" fmla="*/ 192822 w 632242"/>
                <a:gd name="connsiteY287" fmla="*/ 319581 h 350986"/>
                <a:gd name="connsiteX288" fmla="*/ 189638 w 632242"/>
                <a:gd name="connsiteY288" fmla="*/ 318820 h 350986"/>
                <a:gd name="connsiteX289" fmla="*/ 184101 w 632242"/>
                <a:gd name="connsiteY289" fmla="*/ 321587 h 350986"/>
                <a:gd name="connsiteX290" fmla="*/ 184655 w 632242"/>
                <a:gd name="connsiteY290" fmla="*/ 330511 h 350986"/>
                <a:gd name="connsiteX291" fmla="*/ 184794 w 632242"/>
                <a:gd name="connsiteY291" fmla="*/ 330649 h 350986"/>
                <a:gd name="connsiteX292" fmla="*/ 168044 w 632242"/>
                <a:gd name="connsiteY292" fmla="*/ 330926 h 350986"/>
                <a:gd name="connsiteX293" fmla="*/ 165899 w 632242"/>
                <a:gd name="connsiteY293" fmla="*/ 330580 h 350986"/>
                <a:gd name="connsiteX294" fmla="*/ 164584 w 632242"/>
                <a:gd name="connsiteY294" fmla="*/ 330027 h 350986"/>
                <a:gd name="connsiteX295" fmla="*/ 163753 w 632242"/>
                <a:gd name="connsiteY295" fmla="*/ 329266 h 350986"/>
                <a:gd name="connsiteX296" fmla="*/ 160293 w 632242"/>
                <a:gd name="connsiteY296" fmla="*/ 323870 h 350986"/>
                <a:gd name="connsiteX297" fmla="*/ 154479 w 632242"/>
                <a:gd name="connsiteY297" fmla="*/ 320688 h 350986"/>
                <a:gd name="connsiteX298" fmla="*/ 152610 w 632242"/>
                <a:gd name="connsiteY298" fmla="*/ 320965 h 350986"/>
                <a:gd name="connsiteX299" fmla="*/ 147558 w 632242"/>
                <a:gd name="connsiteY299" fmla="*/ 327536 h 350986"/>
                <a:gd name="connsiteX300" fmla="*/ 147419 w 632242"/>
                <a:gd name="connsiteY300" fmla="*/ 335906 h 350986"/>
                <a:gd name="connsiteX301" fmla="*/ 146381 w 632242"/>
                <a:gd name="connsiteY301" fmla="*/ 336045 h 350986"/>
                <a:gd name="connsiteX302" fmla="*/ 134269 w 632242"/>
                <a:gd name="connsiteY302" fmla="*/ 336667 h 350986"/>
                <a:gd name="connsiteX303" fmla="*/ 129771 w 632242"/>
                <a:gd name="connsiteY303" fmla="*/ 336045 h 350986"/>
                <a:gd name="connsiteX304" fmla="*/ 125203 w 632242"/>
                <a:gd name="connsiteY304" fmla="*/ 334730 h 350986"/>
                <a:gd name="connsiteX305" fmla="*/ 117728 w 632242"/>
                <a:gd name="connsiteY305" fmla="*/ 331410 h 350986"/>
                <a:gd name="connsiteX306" fmla="*/ 117174 w 632242"/>
                <a:gd name="connsiteY306" fmla="*/ 331064 h 350986"/>
                <a:gd name="connsiteX307" fmla="*/ 115998 w 632242"/>
                <a:gd name="connsiteY307" fmla="*/ 329197 h 350986"/>
                <a:gd name="connsiteX308" fmla="*/ 114544 w 632242"/>
                <a:gd name="connsiteY308" fmla="*/ 327536 h 350986"/>
                <a:gd name="connsiteX309" fmla="*/ 113921 w 632242"/>
                <a:gd name="connsiteY309" fmla="*/ 326983 h 350986"/>
                <a:gd name="connsiteX310" fmla="*/ 109492 w 632242"/>
                <a:gd name="connsiteY310" fmla="*/ 325392 h 350986"/>
                <a:gd name="connsiteX311" fmla="*/ 108592 w 632242"/>
                <a:gd name="connsiteY311" fmla="*/ 325392 h 350986"/>
                <a:gd name="connsiteX312" fmla="*/ 106377 w 632242"/>
                <a:gd name="connsiteY312" fmla="*/ 325669 h 350986"/>
                <a:gd name="connsiteX313" fmla="*/ 101325 w 632242"/>
                <a:gd name="connsiteY313" fmla="*/ 328920 h 350986"/>
                <a:gd name="connsiteX314" fmla="*/ 100287 w 632242"/>
                <a:gd name="connsiteY314" fmla="*/ 330649 h 350986"/>
                <a:gd name="connsiteX315" fmla="*/ 99595 w 632242"/>
                <a:gd name="connsiteY315" fmla="*/ 332240 h 350986"/>
                <a:gd name="connsiteX316" fmla="*/ 99595 w 632242"/>
                <a:gd name="connsiteY316" fmla="*/ 332448 h 350986"/>
                <a:gd name="connsiteX317" fmla="*/ 94196 w 632242"/>
                <a:gd name="connsiteY317" fmla="*/ 330995 h 350986"/>
                <a:gd name="connsiteX318" fmla="*/ 94196 w 632242"/>
                <a:gd name="connsiteY318" fmla="*/ 330995 h 350986"/>
                <a:gd name="connsiteX319" fmla="*/ 92950 w 632242"/>
                <a:gd name="connsiteY319" fmla="*/ 328366 h 350986"/>
                <a:gd name="connsiteX320" fmla="*/ 86721 w 632242"/>
                <a:gd name="connsiteY320" fmla="*/ 324424 h 350986"/>
                <a:gd name="connsiteX321" fmla="*/ 85268 w 632242"/>
                <a:gd name="connsiteY321" fmla="*/ 324562 h 350986"/>
                <a:gd name="connsiteX322" fmla="*/ 79800 w 632242"/>
                <a:gd name="connsiteY322" fmla="*/ 331202 h 350986"/>
                <a:gd name="connsiteX323" fmla="*/ 79800 w 632242"/>
                <a:gd name="connsiteY323" fmla="*/ 332517 h 350986"/>
                <a:gd name="connsiteX324" fmla="*/ 77309 w 632242"/>
                <a:gd name="connsiteY324" fmla="*/ 332309 h 350986"/>
                <a:gd name="connsiteX325" fmla="*/ 76686 w 632242"/>
                <a:gd name="connsiteY325" fmla="*/ 332309 h 350986"/>
                <a:gd name="connsiteX326" fmla="*/ 76409 w 632242"/>
                <a:gd name="connsiteY326" fmla="*/ 332309 h 350986"/>
                <a:gd name="connsiteX327" fmla="*/ 73156 w 632242"/>
                <a:gd name="connsiteY327" fmla="*/ 332448 h 350986"/>
                <a:gd name="connsiteX328" fmla="*/ 73018 w 632242"/>
                <a:gd name="connsiteY328" fmla="*/ 331479 h 350986"/>
                <a:gd name="connsiteX329" fmla="*/ 72810 w 632242"/>
                <a:gd name="connsiteY329" fmla="*/ 323524 h 350986"/>
                <a:gd name="connsiteX330" fmla="*/ 70457 w 632242"/>
                <a:gd name="connsiteY330" fmla="*/ 318544 h 350986"/>
                <a:gd name="connsiteX331" fmla="*/ 74540 w 632242"/>
                <a:gd name="connsiteY331" fmla="*/ 317575 h 350986"/>
                <a:gd name="connsiteX332" fmla="*/ 79523 w 632242"/>
                <a:gd name="connsiteY332" fmla="*/ 317160 h 350986"/>
                <a:gd name="connsiteX333" fmla="*/ 90182 w 632242"/>
                <a:gd name="connsiteY333" fmla="*/ 317160 h 350986"/>
                <a:gd name="connsiteX334" fmla="*/ 90736 w 632242"/>
                <a:gd name="connsiteY334" fmla="*/ 317091 h 350986"/>
                <a:gd name="connsiteX335" fmla="*/ 96203 w 632242"/>
                <a:gd name="connsiteY335" fmla="*/ 316607 h 350986"/>
                <a:gd name="connsiteX336" fmla="*/ 97103 w 632242"/>
                <a:gd name="connsiteY336" fmla="*/ 316469 h 350986"/>
                <a:gd name="connsiteX337" fmla="*/ 102363 w 632242"/>
                <a:gd name="connsiteY337" fmla="*/ 315293 h 350986"/>
                <a:gd name="connsiteX338" fmla="*/ 107692 w 632242"/>
                <a:gd name="connsiteY338" fmla="*/ 309620 h 350986"/>
                <a:gd name="connsiteX339" fmla="*/ 104301 w 632242"/>
                <a:gd name="connsiteY339" fmla="*/ 302565 h 350986"/>
                <a:gd name="connsiteX340" fmla="*/ 102848 w 632242"/>
                <a:gd name="connsiteY340" fmla="*/ 301735 h 350986"/>
                <a:gd name="connsiteX341" fmla="*/ 99733 w 632242"/>
                <a:gd name="connsiteY341" fmla="*/ 299314 h 350986"/>
                <a:gd name="connsiteX342" fmla="*/ 98764 w 632242"/>
                <a:gd name="connsiteY342" fmla="*/ 298691 h 350986"/>
                <a:gd name="connsiteX343" fmla="*/ 96826 w 632242"/>
                <a:gd name="connsiteY343" fmla="*/ 297653 h 350986"/>
                <a:gd name="connsiteX344" fmla="*/ 95373 w 632242"/>
                <a:gd name="connsiteY344" fmla="*/ 297100 h 350986"/>
                <a:gd name="connsiteX345" fmla="*/ 93227 w 632242"/>
                <a:gd name="connsiteY345" fmla="*/ 296547 h 350986"/>
                <a:gd name="connsiteX346" fmla="*/ 92535 w 632242"/>
                <a:gd name="connsiteY346" fmla="*/ 296408 h 350986"/>
                <a:gd name="connsiteX347" fmla="*/ 89006 w 632242"/>
                <a:gd name="connsiteY347" fmla="*/ 295855 h 350986"/>
                <a:gd name="connsiteX348" fmla="*/ 88244 w 632242"/>
                <a:gd name="connsiteY348" fmla="*/ 295578 h 350986"/>
                <a:gd name="connsiteX349" fmla="*/ 86168 w 632242"/>
                <a:gd name="connsiteY349" fmla="*/ 294195 h 350986"/>
                <a:gd name="connsiteX350" fmla="*/ 83399 w 632242"/>
                <a:gd name="connsiteY350" fmla="*/ 291774 h 350986"/>
                <a:gd name="connsiteX351" fmla="*/ 82776 w 632242"/>
                <a:gd name="connsiteY351" fmla="*/ 291013 h 350986"/>
                <a:gd name="connsiteX352" fmla="*/ 83053 w 632242"/>
                <a:gd name="connsiteY352" fmla="*/ 290667 h 350986"/>
                <a:gd name="connsiteX353" fmla="*/ 88313 w 632242"/>
                <a:gd name="connsiteY353" fmla="*/ 289353 h 350986"/>
                <a:gd name="connsiteX354" fmla="*/ 95927 w 632242"/>
                <a:gd name="connsiteY354" fmla="*/ 289353 h 350986"/>
                <a:gd name="connsiteX355" fmla="*/ 101533 w 632242"/>
                <a:gd name="connsiteY355" fmla="*/ 290459 h 350986"/>
                <a:gd name="connsiteX356" fmla="*/ 104786 w 632242"/>
                <a:gd name="connsiteY356" fmla="*/ 291843 h 350986"/>
                <a:gd name="connsiteX357" fmla="*/ 107692 w 632242"/>
                <a:gd name="connsiteY357" fmla="*/ 293641 h 350986"/>
                <a:gd name="connsiteX358" fmla="*/ 117866 w 632242"/>
                <a:gd name="connsiteY358" fmla="*/ 302081 h 350986"/>
                <a:gd name="connsiteX359" fmla="*/ 118835 w 632242"/>
                <a:gd name="connsiteY359" fmla="*/ 302772 h 350986"/>
                <a:gd name="connsiteX360" fmla="*/ 122227 w 632242"/>
                <a:gd name="connsiteY360" fmla="*/ 304709 h 350986"/>
                <a:gd name="connsiteX361" fmla="*/ 123334 w 632242"/>
                <a:gd name="connsiteY361" fmla="*/ 305193 h 350986"/>
                <a:gd name="connsiteX362" fmla="*/ 127002 w 632242"/>
                <a:gd name="connsiteY362" fmla="*/ 306508 h 350986"/>
                <a:gd name="connsiteX363" fmla="*/ 127694 w 632242"/>
                <a:gd name="connsiteY363" fmla="*/ 306715 h 350986"/>
                <a:gd name="connsiteX364" fmla="*/ 132124 w 632242"/>
                <a:gd name="connsiteY364" fmla="*/ 307822 h 350986"/>
                <a:gd name="connsiteX365" fmla="*/ 133162 w 632242"/>
                <a:gd name="connsiteY365" fmla="*/ 308029 h 350986"/>
                <a:gd name="connsiteX366" fmla="*/ 149565 w 632242"/>
                <a:gd name="connsiteY366" fmla="*/ 309413 h 350986"/>
                <a:gd name="connsiteX367" fmla="*/ 150119 w 632242"/>
                <a:gd name="connsiteY367" fmla="*/ 309413 h 350986"/>
                <a:gd name="connsiteX368" fmla="*/ 151295 w 632242"/>
                <a:gd name="connsiteY368" fmla="*/ 309344 h 350986"/>
                <a:gd name="connsiteX369" fmla="*/ 167906 w 632242"/>
                <a:gd name="connsiteY369" fmla="*/ 306508 h 350986"/>
                <a:gd name="connsiteX370" fmla="*/ 170259 w 632242"/>
                <a:gd name="connsiteY370" fmla="*/ 305608 h 350986"/>
                <a:gd name="connsiteX371" fmla="*/ 184101 w 632242"/>
                <a:gd name="connsiteY371" fmla="*/ 297446 h 350986"/>
                <a:gd name="connsiteX372" fmla="*/ 186662 w 632242"/>
                <a:gd name="connsiteY372" fmla="*/ 294748 h 350986"/>
                <a:gd name="connsiteX373" fmla="*/ 194414 w 632242"/>
                <a:gd name="connsiteY373" fmla="*/ 280153 h 350986"/>
                <a:gd name="connsiteX374" fmla="*/ 192753 w 632242"/>
                <a:gd name="connsiteY374" fmla="*/ 271644 h 350986"/>
                <a:gd name="connsiteX375" fmla="*/ 188323 w 632242"/>
                <a:gd name="connsiteY375" fmla="*/ 270053 h 350986"/>
                <a:gd name="connsiteX376" fmla="*/ 184101 w 632242"/>
                <a:gd name="connsiteY376" fmla="*/ 271506 h 350986"/>
                <a:gd name="connsiteX377" fmla="*/ 178495 w 632242"/>
                <a:gd name="connsiteY377" fmla="*/ 275795 h 350986"/>
                <a:gd name="connsiteX378" fmla="*/ 177457 w 632242"/>
                <a:gd name="connsiteY378" fmla="*/ 276763 h 350986"/>
                <a:gd name="connsiteX379" fmla="*/ 168944 w 632242"/>
                <a:gd name="connsiteY379" fmla="*/ 286793 h 350986"/>
                <a:gd name="connsiteX380" fmla="*/ 164515 w 632242"/>
                <a:gd name="connsiteY380" fmla="*/ 289629 h 350986"/>
                <a:gd name="connsiteX381" fmla="*/ 162438 w 632242"/>
                <a:gd name="connsiteY381" fmla="*/ 290252 h 350986"/>
                <a:gd name="connsiteX382" fmla="*/ 160085 w 632242"/>
                <a:gd name="connsiteY382" fmla="*/ 290667 h 350986"/>
                <a:gd name="connsiteX383" fmla="*/ 157663 w 632242"/>
                <a:gd name="connsiteY383" fmla="*/ 290667 h 350986"/>
                <a:gd name="connsiteX384" fmla="*/ 150880 w 632242"/>
                <a:gd name="connsiteY384" fmla="*/ 290252 h 350986"/>
                <a:gd name="connsiteX385" fmla="*/ 150396 w 632242"/>
                <a:gd name="connsiteY385" fmla="*/ 290252 h 350986"/>
                <a:gd name="connsiteX386" fmla="*/ 149634 w 632242"/>
                <a:gd name="connsiteY386" fmla="*/ 290252 h 350986"/>
                <a:gd name="connsiteX387" fmla="*/ 140291 w 632242"/>
                <a:gd name="connsiteY387" fmla="*/ 291289 h 350986"/>
                <a:gd name="connsiteX388" fmla="*/ 139460 w 632242"/>
                <a:gd name="connsiteY388" fmla="*/ 291289 h 350986"/>
                <a:gd name="connsiteX389" fmla="*/ 139460 w 632242"/>
                <a:gd name="connsiteY389" fmla="*/ 290667 h 350986"/>
                <a:gd name="connsiteX390" fmla="*/ 139322 w 632242"/>
                <a:gd name="connsiteY390" fmla="*/ 288661 h 350986"/>
                <a:gd name="connsiteX391" fmla="*/ 138837 w 632242"/>
                <a:gd name="connsiteY391" fmla="*/ 286586 h 350986"/>
                <a:gd name="connsiteX392" fmla="*/ 138145 w 632242"/>
                <a:gd name="connsiteY392" fmla="*/ 284925 h 350986"/>
                <a:gd name="connsiteX393" fmla="*/ 137453 w 632242"/>
                <a:gd name="connsiteY393" fmla="*/ 283611 h 350986"/>
                <a:gd name="connsiteX394" fmla="*/ 136346 w 632242"/>
                <a:gd name="connsiteY394" fmla="*/ 281951 h 350986"/>
                <a:gd name="connsiteX395" fmla="*/ 136623 w 632242"/>
                <a:gd name="connsiteY395" fmla="*/ 281744 h 350986"/>
                <a:gd name="connsiteX396" fmla="*/ 147766 w 632242"/>
                <a:gd name="connsiteY396" fmla="*/ 275241 h 350986"/>
                <a:gd name="connsiteX397" fmla="*/ 148942 w 632242"/>
                <a:gd name="connsiteY397" fmla="*/ 274826 h 350986"/>
                <a:gd name="connsiteX398" fmla="*/ 150396 w 632242"/>
                <a:gd name="connsiteY398" fmla="*/ 274826 h 350986"/>
                <a:gd name="connsiteX399" fmla="*/ 153856 w 632242"/>
                <a:gd name="connsiteY399" fmla="*/ 275241 h 350986"/>
                <a:gd name="connsiteX400" fmla="*/ 154687 w 632242"/>
                <a:gd name="connsiteY400" fmla="*/ 275241 h 350986"/>
                <a:gd name="connsiteX401" fmla="*/ 161400 w 632242"/>
                <a:gd name="connsiteY401" fmla="*/ 269846 h 350986"/>
                <a:gd name="connsiteX402" fmla="*/ 156832 w 632242"/>
                <a:gd name="connsiteY402" fmla="*/ 261752 h 350986"/>
                <a:gd name="connsiteX403" fmla="*/ 149911 w 632242"/>
                <a:gd name="connsiteY403" fmla="*/ 259470 h 350986"/>
                <a:gd name="connsiteX404" fmla="*/ 148873 w 632242"/>
                <a:gd name="connsiteY404" fmla="*/ 259193 h 350986"/>
                <a:gd name="connsiteX405" fmla="*/ 148873 w 632242"/>
                <a:gd name="connsiteY405" fmla="*/ 259193 h 350986"/>
                <a:gd name="connsiteX406" fmla="*/ 149773 w 632242"/>
                <a:gd name="connsiteY406" fmla="*/ 255181 h 350986"/>
                <a:gd name="connsiteX407" fmla="*/ 145620 w 632242"/>
                <a:gd name="connsiteY407" fmla="*/ 247226 h 350986"/>
                <a:gd name="connsiteX408" fmla="*/ 142990 w 632242"/>
                <a:gd name="connsiteY408" fmla="*/ 246742 h 350986"/>
                <a:gd name="connsiteX409" fmla="*/ 137107 w 632242"/>
                <a:gd name="connsiteY409" fmla="*/ 249993 h 350986"/>
                <a:gd name="connsiteX410" fmla="*/ 132331 w 632242"/>
                <a:gd name="connsiteY410" fmla="*/ 257671 h 350986"/>
                <a:gd name="connsiteX411" fmla="*/ 130048 w 632242"/>
                <a:gd name="connsiteY411" fmla="*/ 260438 h 350986"/>
                <a:gd name="connsiteX412" fmla="*/ 127418 w 632242"/>
                <a:gd name="connsiteY412" fmla="*/ 262721 h 350986"/>
                <a:gd name="connsiteX413" fmla="*/ 125826 w 632242"/>
                <a:gd name="connsiteY413" fmla="*/ 263551 h 350986"/>
                <a:gd name="connsiteX414" fmla="*/ 123680 w 632242"/>
                <a:gd name="connsiteY414" fmla="*/ 255803 h 350986"/>
                <a:gd name="connsiteX415" fmla="*/ 119320 w 632242"/>
                <a:gd name="connsiteY415" fmla="*/ 254282 h 350986"/>
                <a:gd name="connsiteX416" fmla="*/ 115098 w 632242"/>
                <a:gd name="connsiteY416" fmla="*/ 255734 h 350986"/>
                <a:gd name="connsiteX417" fmla="*/ 111845 w 632242"/>
                <a:gd name="connsiteY417" fmla="*/ 258225 h 350986"/>
                <a:gd name="connsiteX418" fmla="*/ 108385 w 632242"/>
                <a:gd name="connsiteY418" fmla="*/ 260161 h 350986"/>
                <a:gd name="connsiteX419" fmla="*/ 104578 w 632242"/>
                <a:gd name="connsiteY419" fmla="*/ 261752 h 350986"/>
                <a:gd name="connsiteX420" fmla="*/ 100702 w 632242"/>
                <a:gd name="connsiteY420" fmla="*/ 262928 h 350986"/>
                <a:gd name="connsiteX421" fmla="*/ 98695 w 632242"/>
                <a:gd name="connsiteY421" fmla="*/ 263413 h 350986"/>
                <a:gd name="connsiteX422" fmla="*/ 96619 w 632242"/>
                <a:gd name="connsiteY422" fmla="*/ 263620 h 350986"/>
                <a:gd name="connsiteX423" fmla="*/ 94612 w 632242"/>
                <a:gd name="connsiteY423" fmla="*/ 263620 h 350986"/>
                <a:gd name="connsiteX424" fmla="*/ 93089 w 632242"/>
                <a:gd name="connsiteY424" fmla="*/ 263551 h 350986"/>
                <a:gd name="connsiteX425" fmla="*/ 93089 w 632242"/>
                <a:gd name="connsiteY425" fmla="*/ 263136 h 350986"/>
                <a:gd name="connsiteX426" fmla="*/ 93643 w 632242"/>
                <a:gd name="connsiteY426" fmla="*/ 262029 h 350986"/>
                <a:gd name="connsiteX427" fmla="*/ 95373 w 632242"/>
                <a:gd name="connsiteY427" fmla="*/ 260023 h 350986"/>
                <a:gd name="connsiteX428" fmla="*/ 98280 w 632242"/>
                <a:gd name="connsiteY428" fmla="*/ 257256 h 350986"/>
                <a:gd name="connsiteX429" fmla="*/ 98903 w 632242"/>
                <a:gd name="connsiteY429" fmla="*/ 256633 h 350986"/>
                <a:gd name="connsiteX430" fmla="*/ 101602 w 632242"/>
                <a:gd name="connsiteY430" fmla="*/ 253382 h 350986"/>
                <a:gd name="connsiteX431" fmla="*/ 101879 w 632242"/>
                <a:gd name="connsiteY431" fmla="*/ 252967 h 350986"/>
                <a:gd name="connsiteX432" fmla="*/ 103886 w 632242"/>
                <a:gd name="connsiteY432" fmla="*/ 250131 h 350986"/>
                <a:gd name="connsiteX433" fmla="*/ 105339 w 632242"/>
                <a:gd name="connsiteY433" fmla="*/ 248540 h 350986"/>
                <a:gd name="connsiteX434" fmla="*/ 106862 w 632242"/>
                <a:gd name="connsiteY434" fmla="*/ 247641 h 350986"/>
                <a:gd name="connsiteX435" fmla="*/ 110184 w 632242"/>
                <a:gd name="connsiteY435" fmla="*/ 246811 h 350986"/>
                <a:gd name="connsiteX436" fmla="*/ 124372 w 632242"/>
                <a:gd name="connsiteY436" fmla="*/ 245427 h 350986"/>
                <a:gd name="connsiteX437" fmla="*/ 125341 w 632242"/>
                <a:gd name="connsiteY437" fmla="*/ 245289 h 350986"/>
                <a:gd name="connsiteX438" fmla="*/ 136553 w 632242"/>
                <a:gd name="connsiteY438" fmla="*/ 242661 h 350986"/>
                <a:gd name="connsiteX439" fmla="*/ 139391 w 632242"/>
                <a:gd name="connsiteY439" fmla="*/ 242661 h 350986"/>
                <a:gd name="connsiteX440" fmla="*/ 157940 w 632242"/>
                <a:gd name="connsiteY440" fmla="*/ 245289 h 350986"/>
                <a:gd name="connsiteX441" fmla="*/ 169705 w 632242"/>
                <a:gd name="connsiteY441" fmla="*/ 248264 h 350986"/>
                <a:gd name="connsiteX442" fmla="*/ 171367 w 632242"/>
                <a:gd name="connsiteY442" fmla="*/ 248471 h 350986"/>
                <a:gd name="connsiteX443" fmla="*/ 171367 w 632242"/>
                <a:gd name="connsiteY443" fmla="*/ 248471 h 350986"/>
                <a:gd name="connsiteX444" fmla="*/ 175035 w 632242"/>
                <a:gd name="connsiteY444" fmla="*/ 248471 h 350986"/>
                <a:gd name="connsiteX445" fmla="*/ 177250 w 632242"/>
                <a:gd name="connsiteY445" fmla="*/ 248056 h 350986"/>
                <a:gd name="connsiteX446" fmla="*/ 179118 w 632242"/>
                <a:gd name="connsiteY446" fmla="*/ 247433 h 350986"/>
                <a:gd name="connsiteX447" fmla="*/ 179949 w 632242"/>
                <a:gd name="connsiteY447" fmla="*/ 247088 h 350986"/>
                <a:gd name="connsiteX448" fmla="*/ 182856 w 632242"/>
                <a:gd name="connsiteY448" fmla="*/ 245635 h 350986"/>
                <a:gd name="connsiteX449" fmla="*/ 183479 w 632242"/>
                <a:gd name="connsiteY449" fmla="*/ 245497 h 350986"/>
                <a:gd name="connsiteX450" fmla="*/ 184724 w 632242"/>
                <a:gd name="connsiteY450" fmla="*/ 245497 h 350986"/>
                <a:gd name="connsiteX451" fmla="*/ 189154 w 632242"/>
                <a:gd name="connsiteY451" fmla="*/ 245635 h 350986"/>
                <a:gd name="connsiteX452" fmla="*/ 189500 w 632242"/>
                <a:gd name="connsiteY452" fmla="*/ 245635 h 350986"/>
                <a:gd name="connsiteX453" fmla="*/ 191922 w 632242"/>
                <a:gd name="connsiteY453" fmla="*/ 245635 h 350986"/>
                <a:gd name="connsiteX454" fmla="*/ 193030 w 632242"/>
                <a:gd name="connsiteY454" fmla="*/ 245566 h 350986"/>
                <a:gd name="connsiteX455" fmla="*/ 196767 w 632242"/>
                <a:gd name="connsiteY455" fmla="*/ 244943 h 350986"/>
                <a:gd name="connsiteX456" fmla="*/ 197667 w 632242"/>
                <a:gd name="connsiteY456" fmla="*/ 244736 h 350986"/>
                <a:gd name="connsiteX457" fmla="*/ 201681 w 632242"/>
                <a:gd name="connsiteY457" fmla="*/ 243491 h 350986"/>
                <a:gd name="connsiteX458" fmla="*/ 202858 w 632242"/>
                <a:gd name="connsiteY458" fmla="*/ 243006 h 350986"/>
                <a:gd name="connsiteX459" fmla="*/ 206526 w 632242"/>
                <a:gd name="connsiteY459" fmla="*/ 241069 h 350986"/>
                <a:gd name="connsiteX460" fmla="*/ 208256 w 632242"/>
                <a:gd name="connsiteY460" fmla="*/ 239755 h 350986"/>
                <a:gd name="connsiteX461" fmla="*/ 210817 w 632242"/>
                <a:gd name="connsiteY461" fmla="*/ 237127 h 350986"/>
                <a:gd name="connsiteX462" fmla="*/ 212132 w 632242"/>
                <a:gd name="connsiteY462" fmla="*/ 229310 h 350986"/>
                <a:gd name="connsiteX463" fmla="*/ 205903 w 632242"/>
                <a:gd name="connsiteY463" fmla="*/ 225367 h 350986"/>
                <a:gd name="connsiteX464" fmla="*/ 205280 w 632242"/>
                <a:gd name="connsiteY464" fmla="*/ 225367 h 350986"/>
                <a:gd name="connsiteX465" fmla="*/ 200504 w 632242"/>
                <a:gd name="connsiteY465" fmla="*/ 225782 h 350986"/>
                <a:gd name="connsiteX466" fmla="*/ 199328 w 632242"/>
                <a:gd name="connsiteY466" fmla="*/ 225990 h 350986"/>
                <a:gd name="connsiteX467" fmla="*/ 190884 w 632242"/>
                <a:gd name="connsiteY467" fmla="*/ 228272 h 350986"/>
                <a:gd name="connsiteX468" fmla="*/ 187147 w 632242"/>
                <a:gd name="connsiteY468" fmla="*/ 228480 h 350986"/>
                <a:gd name="connsiteX469" fmla="*/ 174827 w 632242"/>
                <a:gd name="connsiteY469" fmla="*/ 227512 h 350986"/>
                <a:gd name="connsiteX470" fmla="*/ 172612 w 632242"/>
                <a:gd name="connsiteY470" fmla="*/ 223361 h 350986"/>
                <a:gd name="connsiteX471" fmla="*/ 169982 w 632242"/>
                <a:gd name="connsiteY471" fmla="*/ 221009 h 350986"/>
                <a:gd name="connsiteX472" fmla="*/ 168875 w 632242"/>
                <a:gd name="connsiteY472" fmla="*/ 220179 h 350986"/>
                <a:gd name="connsiteX473" fmla="*/ 160224 w 632242"/>
                <a:gd name="connsiteY473" fmla="*/ 215129 h 350986"/>
                <a:gd name="connsiteX474" fmla="*/ 158839 w 632242"/>
                <a:gd name="connsiteY474" fmla="*/ 213884 h 350986"/>
                <a:gd name="connsiteX475" fmla="*/ 149427 w 632242"/>
                <a:gd name="connsiteY475" fmla="*/ 202747 h 350986"/>
                <a:gd name="connsiteX476" fmla="*/ 148942 w 632242"/>
                <a:gd name="connsiteY476" fmla="*/ 202263 h 350986"/>
                <a:gd name="connsiteX477" fmla="*/ 144305 w 632242"/>
                <a:gd name="connsiteY477" fmla="*/ 197836 h 350986"/>
                <a:gd name="connsiteX478" fmla="*/ 143544 w 632242"/>
                <a:gd name="connsiteY478" fmla="*/ 197214 h 350986"/>
                <a:gd name="connsiteX479" fmla="*/ 138422 w 632242"/>
                <a:gd name="connsiteY479" fmla="*/ 193547 h 350986"/>
                <a:gd name="connsiteX480" fmla="*/ 136899 w 632242"/>
                <a:gd name="connsiteY480" fmla="*/ 192717 h 350986"/>
                <a:gd name="connsiteX481" fmla="*/ 131224 w 632242"/>
                <a:gd name="connsiteY481" fmla="*/ 190504 h 350986"/>
                <a:gd name="connsiteX482" fmla="*/ 129771 w 632242"/>
                <a:gd name="connsiteY482" fmla="*/ 190089 h 350986"/>
                <a:gd name="connsiteX483" fmla="*/ 119112 w 632242"/>
                <a:gd name="connsiteY483" fmla="*/ 188359 h 350986"/>
                <a:gd name="connsiteX484" fmla="*/ 116621 w 632242"/>
                <a:gd name="connsiteY484" fmla="*/ 187253 h 350986"/>
                <a:gd name="connsiteX485" fmla="*/ 114752 w 632242"/>
                <a:gd name="connsiteY485" fmla="*/ 184762 h 350986"/>
                <a:gd name="connsiteX486" fmla="*/ 113437 w 632242"/>
                <a:gd name="connsiteY486" fmla="*/ 180819 h 350986"/>
                <a:gd name="connsiteX487" fmla="*/ 112468 w 632242"/>
                <a:gd name="connsiteY487" fmla="*/ 175631 h 350986"/>
                <a:gd name="connsiteX488" fmla="*/ 112468 w 632242"/>
                <a:gd name="connsiteY488" fmla="*/ 171066 h 350986"/>
                <a:gd name="connsiteX489" fmla="*/ 113160 w 632242"/>
                <a:gd name="connsiteY489" fmla="*/ 168783 h 350986"/>
                <a:gd name="connsiteX490" fmla="*/ 114337 w 632242"/>
                <a:gd name="connsiteY490" fmla="*/ 167884 h 350986"/>
                <a:gd name="connsiteX491" fmla="*/ 117936 w 632242"/>
                <a:gd name="connsiteY491" fmla="*/ 167746 h 350986"/>
                <a:gd name="connsiteX492" fmla="*/ 130324 w 632242"/>
                <a:gd name="connsiteY492" fmla="*/ 170028 h 350986"/>
                <a:gd name="connsiteX493" fmla="*/ 131432 w 632242"/>
                <a:gd name="connsiteY493" fmla="*/ 170167 h 350986"/>
                <a:gd name="connsiteX494" fmla="*/ 148804 w 632242"/>
                <a:gd name="connsiteY494" fmla="*/ 170513 h 350986"/>
                <a:gd name="connsiteX495" fmla="*/ 153925 w 632242"/>
                <a:gd name="connsiteY495" fmla="*/ 170997 h 350986"/>
                <a:gd name="connsiteX496" fmla="*/ 158563 w 632242"/>
                <a:gd name="connsiteY496" fmla="*/ 172173 h 350986"/>
                <a:gd name="connsiteX497" fmla="*/ 162508 w 632242"/>
                <a:gd name="connsiteY497" fmla="*/ 173971 h 350986"/>
                <a:gd name="connsiteX498" fmla="*/ 200920 w 632242"/>
                <a:gd name="connsiteY498" fmla="*/ 201226 h 350986"/>
                <a:gd name="connsiteX499" fmla="*/ 202373 w 632242"/>
                <a:gd name="connsiteY499" fmla="*/ 201987 h 350986"/>
                <a:gd name="connsiteX500" fmla="*/ 213793 w 632242"/>
                <a:gd name="connsiteY500" fmla="*/ 206552 h 350986"/>
                <a:gd name="connsiteX501" fmla="*/ 215662 w 632242"/>
                <a:gd name="connsiteY501" fmla="*/ 207036 h 350986"/>
                <a:gd name="connsiteX502" fmla="*/ 227704 w 632242"/>
                <a:gd name="connsiteY502" fmla="*/ 208281 h 350986"/>
                <a:gd name="connsiteX503" fmla="*/ 228396 w 632242"/>
                <a:gd name="connsiteY503" fmla="*/ 208281 h 350986"/>
                <a:gd name="connsiteX504" fmla="*/ 230404 w 632242"/>
                <a:gd name="connsiteY504" fmla="*/ 208005 h 350986"/>
                <a:gd name="connsiteX505" fmla="*/ 241547 w 632242"/>
                <a:gd name="connsiteY505" fmla="*/ 204684 h 350986"/>
                <a:gd name="connsiteX506" fmla="*/ 246461 w 632242"/>
                <a:gd name="connsiteY506" fmla="*/ 197352 h 350986"/>
                <a:gd name="connsiteX507" fmla="*/ 240162 w 632242"/>
                <a:gd name="connsiteY507" fmla="*/ 191195 h 350986"/>
                <a:gd name="connsiteX508" fmla="*/ 234487 w 632242"/>
                <a:gd name="connsiteY508" fmla="*/ 190711 h 350986"/>
                <a:gd name="connsiteX509" fmla="*/ 233864 w 632242"/>
                <a:gd name="connsiteY509" fmla="*/ 190711 h 350986"/>
                <a:gd name="connsiteX510" fmla="*/ 228673 w 632242"/>
                <a:gd name="connsiteY510" fmla="*/ 190711 h 350986"/>
                <a:gd name="connsiteX511" fmla="*/ 224451 w 632242"/>
                <a:gd name="connsiteY511" fmla="*/ 190296 h 350986"/>
                <a:gd name="connsiteX512" fmla="*/ 220714 w 632242"/>
                <a:gd name="connsiteY512" fmla="*/ 188913 h 350986"/>
                <a:gd name="connsiteX513" fmla="*/ 217323 w 632242"/>
                <a:gd name="connsiteY513" fmla="*/ 186630 h 350986"/>
                <a:gd name="connsiteX514" fmla="*/ 193376 w 632242"/>
                <a:gd name="connsiteY514" fmla="*/ 167607 h 350986"/>
                <a:gd name="connsiteX515" fmla="*/ 191161 w 632242"/>
                <a:gd name="connsiteY515" fmla="*/ 165186 h 350986"/>
                <a:gd name="connsiteX516" fmla="*/ 239886 w 632242"/>
                <a:gd name="connsiteY516" fmla="*/ 158961 h 350986"/>
                <a:gd name="connsiteX517" fmla="*/ 241062 w 632242"/>
                <a:gd name="connsiteY517" fmla="*/ 158684 h 350986"/>
                <a:gd name="connsiteX518" fmla="*/ 243484 w 632242"/>
                <a:gd name="connsiteY518" fmla="*/ 157923 h 350986"/>
                <a:gd name="connsiteX519" fmla="*/ 244730 w 632242"/>
                <a:gd name="connsiteY519" fmla="*/ 157439 h 350986"/>
                <a:gd name="connsiteX520" fmla="*/ 246945 w 632242"/>
                <a:gd name="connsiteY520" fmla="*/ 156263 h 350986"/>
                <a:gd name="connsiteX521" fmla="*/ 247775 w 632242"/>
                <a:gd name="connsiteY521" fmla="*/ 155709 h 350986"/>
                <a:gd name="connsiteX522" fmla="*/ 251651 w 632242"/>
                <a:gd name="connsiteY522" fmla="*/ 152804 h 350986"/>
                <a:gd name="connsiteX523" fmla="*/ 252897 w 632242"/>
                <a:gd name="connsiteY523" fmla="*/ 152043 h 350986"/>
                <a:gd name="connsiteX524" fmla="*/ 256981 w 632242"/>
                <a:gd name="connsiteY524" fmla="*/ 150452 h 350986"/>
                <a:gd name="connsiteX525" fmla="*/ 292209 w 632242"/>
                <a:gd name="connsiteY525" fmla="*/ 143120 h 350986"/>
                <a:gd name="connsiteX526" fmla="*/ 300376 w 632242"/>
                <a:gd name="connsiteY526" fmla="*/ 142705 h 350986"/>
                <a:gd name="connsiteX527" fmla="*/ 301068 w 632242"/>
                <a:gd name="connsiteY527" fmla="*/ 142636 h 350986"/>
                <a:gd name="connsiteX528" fmla="*/ 305567 w 632242"/>
                <a:gd name="connsiteY528" fmla="*/ 141944 h 350986"/>
                <a:gd name="connsiteX529" fmla="*/ 307851 w 632242"/>
                <a:gd name="connsiteY529" fmla="*/ 141114 h 350986"/>
                <a:gd name="connsiteX530" fmla="*/ 310827 w 632242"/>
                <a:gd name="connsiteY530" fmla="*/ 139454 h 350986"/>
                <a:gd name="connsiteX531" fmla="*/ 314218 w 632242"/>
                <a:gd name="connsiteY531" fmla="*/ 132191 h 350986"/>
                <a:gd name="connsiteX532" fmla="*/ 308404 w 632242"/>
                <a:gd name="connsiteY532" fmla="*/ 126587 h 350986"/>
                <a:gd name="connsiteX533" fmla="*/ 302521 w 632242"/>
                <a:gd name="connsiteY533" fmla="*/ 125757 h 350986"/>
                <a:gd name="connsiteX534" fmla="*/ 301760 w 632242"/>
                <a:gd name="connsiteY534" fmla="*/ 125757 h 350986"/>
                <a:gd name="connsiteX535" fmla="*/ 277882 w 632242"/>
                <a:gd name="connsiteY535" fmla="*/ 124789 h 350986"/>
                <a:gd name="connsiteX536" fmla="*/ 279059 w 632242"/>
                <a:gd name="connsiteY536" fmla="*/ 123060 h 350986"/>
                <a:gd name="connsiteX537" fmla="*/ 282796 w 632242"/>
                <a:gd name="connsiteY537" fmla="*/ 119532 h 350986"/>
                <a:gd name="connsiteX538" fmla="*/ 287364 w 632242"/>
                <a:gd name="connsiteY538" fmla="*/ 116073 h 350986"/>
                <a:gd name="connsiteX539" fmla="*/ 306397 w 632242"/>
                <a:gd name="connsiteY539" fmla="*/ 103898 h 350986"/>
                <a:gd name="connsiteX540" fmla="*/ 307436 w 632242"/>
                <a:gd name="connsiteY540" fmla="*/ 103068 h 350986"/>
                <a:gd name="connsiteX541" fmla="*/ 311450 w 632242"/>
                <a:gd name="connsiteY541" fmla="*/ 99264 h 350986"/>
                <a:gd name="connsiteX542" fmla="*/ 312557 w 632242"/>
                <a:gd name="connsiteY542" fmla="*/ 90617 h 350986"/>
                <a:gd name="connsiteX543" fmla="*/ 306674 w 632242"/>
                <a:gd name="connsiteY543" fmla="*/ 87366 h 350986"/>
                <a:gd name="connsiteX544" fmla="*/ 304252 w 632242"/>
                <a:gd name="connsiteY544" fmla="*/ 87781 h 350986"/>
                <a:gd name="connsiteX545" fmla="*/ 287087 w 632242"/>
                <a:gd name="connsiteY545" fmla="*/ 94145 h 350986"/>
                <a:gd name="connsiteX546" fmla="*/ 286326 w 632242"/>
                <a:gd name="connsiteY546" fmla="*/ 94491 h 350986"/>
                <a:gd name="connsiteX547" fmla="*/ 278367 w 632242"/>
                <a:gd name="connsiteY547" fmla="*/ 98572 h 350986"/>
                <a:gd name="connsiteX548" fmla="*/ 277329 w 632242"/>
                <a:gd name="connsiteY548" fmla="*/ 99195 h 350986"/>
                <a:gd name="connsiteX549" fmla="*/ 269992 w 632242"/>
                <a:gd name="connsiteY549" fmla="*/ 104729 h 350986"/>
                <a:gd name="connsiteX550" fmla="*/ 269162 w 632242"/>
                <a:gd name="connsiteY550" fmla="*/ 105420 h 350986"/>
                <a:gd name="connsiteX551" fmla="*/ 265632 w 632242"/>
                <a:gd name="connsiteY551" fmla="*/ 109086 h 350986"/>
                <a:gd name="connsiteX552" fmla="*/ 264386 w 632242"/>
                <a:gd name="connsiteY552" fmla="*/ 110262 h 350986"/>
                <a:gd name="connsiteX553" fmla="*/ 263625 w 632242"/>
                <a:gd name="connsiteY553" fmla="*/ 110678 h 350986"/>
                <a:gd name="connsiteX554" fmla="*/ 263348 w 632242"/>
                <a:gd name="connsiteY554" fmla="*/ 110678 h 350986"/>
                <a:gd name="connsiteX555" fmla="*/ 260718 w 632242"/>
                <a:gd name="connsiteY555" fmla="*/ 110885 h 350986"/>
                <a:gd name="connsiteX556" fmla="*/ 259472 w 632242"/>
                <a:gd name="connsiteY556" fmla="*/ 111093 h 350986"/>
                <a:gd name="connsiteX557" fmla="*/ 257673 w 632242"/>
                <a:gd name="connsiteY557" fmla="*/ 111508 h 350986"/>
                <a:gd name="connsiteX558" fmla="*/ 255181 w 632242"/>
                <a:gd name="connsiteY558" fmla="*/ 112684 h 350986"/>
                <a:gd name="connsiteX559" fmla="*/ 251997 w 632242"/>
                <a:gd name="connsiteY559" fmla="*/ 115035 h 350986"/>
                <a:gd name="connsiteX560" fmla="*/ 249921 w 632242"/>
                <a:gd name="connsiteY560" fmla="*/ 117526 h 350986"/>
                <a:gd name="connsiteX561" fmla="*/ 248191 w 632242"/>
                <a:gd name="connsiteY561" fmla="*/ 121054 h 350986"/>
                <a:gd name="connsiteX562" fmla="*/ 247775 w 632242"/>
                <a:gd name="connsiteY562" fmla="*/ 122091 h 350986"/>
                <a:gd name="connsiteX563" fmla="*/ 246668 w 632242"/>
                <a:gd name="connsiteY563" fmla="*/ 125619 h 350986"/>
                <a:gd name="connsiteX564" fmla="*/ 245768 w 632242"/>
                <a:gd name="connsiteY564" fmla="*/ 127487 h 350986"/>
                <a:gd name="connsiteX565" fmla="*/ 241201 w 632242"/>
                <a:gd name="connsiteY565" fmla="*/ 131568 h 350986"/>
                <a:gd name="connsiteX566" fmla="*/ 234072 w 632242"/>
                <a:gd name="connsiteY566" fmla="*/ 134888 h 350986"/>
                <a:gd name="connsiteX567" fmla="*/ 217392 w 632242"/>
                <a:gd name="connsiteY567" fmla="*/ 139384 h 350986"/>
                <a:gd name="connsiteX568" fmla="*/ 202235 w 632242"/>
                <a:gd name="connsiteY568" fmla="*/ 142151 h 350986"/>
                <a:gd name="connsiteX569" fmla="*/ 202165 w 632242"/>
                <a:gd name="connsiteY569" fmla="*/ 136548 h 350986"/>
                <a:gd name="connsiteX570" fmla="*/ 195867 w 632242"/>
                <a:gd name="connsiteY570" fmla="*/ 132536 h 350986"/>
                <a:gd name="connsiteX571" fmla="*/ 194829 w 632242"/>
                <a:gd name="connsiteY571" fmla="*/ 132606 h 350986"/>
                <a:gd name="connsiteX572" fmla="*/ 170398 w 632242"/>
                <a:gd name="connsiteY572" fmla="*/ 136202 h 350986"/>
                <a:gd name="connsiteX573" fmla="*/ 168737 w 632242"/>
                <a:gd name="connsiteY573" fmla="*/ 136687 h 350986"/>
                <a:gd name="connsiteX574" fmla="*/ 164930 w 632242"/>
                <a:gd name="connsiteY574" fmla="*/ 138278 h 350986"/>
                <a:gd name="connsiteX575" fmla="*/ 164169 w 632242"/>
                <a:gd name="connsiteY575" fmla="*/ 138624 h 350986"/>
                <a:gd name="connsiteX576" fmla="*/ 157109 w 632242"/>
                <a:gd name="connsiteY576" fmla="*/ 142636 h 350986"/>
                <a:gd name="connsiteX577" fmla="*/ 150949 w 632242"/>
                <a:gd name="connsiteY577" fmla="*/ 144849 h 350986"/>
                <a:gd name="connsiteX578" fmla="*/ 143821 w 632242"/>
                <a:gd name="connsiteY578" fmla="*/ 145610 h 350986"/>
                <a:gd name="connsiteX579" fmla="*/ 136207 w 632242"/>
                <a:gd name="connsiteY579" fmla="*/ 145195 h 350986"/>
                <a:gd name="connsiteX580" fmla="*/ 124580 w 632242"/>
                <a:gd name="connsiteY580" fmla="*/ 143051 h 350986"/>
                <a:gd name="connsiteX581" fmla="*/ 123334 w 632242"/>
                <a:gd name="connsiteY581" fmla="*/ 142912 h 350986"/>
                <a:gd name="connsiteX582" fmla="*/ 123265 w 632242"/>
                <a:gd name="connsiteY582" fmla="*/ 142912 h 350986"/>
                <a:gd name="connsiteX583" fmla="*/ 118212 w 632242"/>
                <a:gd name="connsiteY583" fmla="*/ 142912 h 350986"/>
                <a:gd name="connsiteX584" fmla="*/ 121881 w 632242"/>
                <a:gd name="connsiteY584" fmla="*/ 140422 h 350986"/>
                <a:gd name="connsiteX585" fmla="*/ 128940 w 632242"/>
                <a:gd name="connsiteY585" fmla="*/ 136479 h 350986"/>
                <a:gd name="connsiteX586" fmla="*/ 136415 w 632242"/>
                <a:gd name="connsiteY586" fmla="*/ 133297 h 350986"/>
                <a:gd name="connsiteX587" fmla="*/ 143821 w 632242"/>
                <a:gd name="connsiteY587" fmla="*/ 130945 h 350986"/>
                <a:gd name="connsiteX588" fmla="*/ 160985 w 632242"/>
                <a:gd name="connsiteY588" fmla="*/ 129008 h 350986"/>
                <a:gd name="connsiteX589" fmla="*/ 161677 w 632242"/>
                <a:gd name="connsiteY589" fmla="*/ 128870 h 350986"/>
                <a:gd name="connsiteX590" fmla="*/ 171020 w 632242"/>
                <a:gd name="connsiteY590" fmla="*/ 126795 h 350986"/>
                <a:gd name="connsiteX591" fmla="*/ 174204 w 632242"/>
                <a:gd name="connsiteY591" fmla="*/ 125135 h 350986"/>
                <a:gd name="connsiteX592" fmla="*/ 178357 w 632242"/>
                <a:gd name="connsiteY592" fmla="*/ 121261 h 350986"/>
                <a:gd name="connsiteX593" fmla="*/ 179949 w 632242"/>
                <a:gd name="connsiteY593" fmla="*/ 113306 h 350986"/>
                <a:gd name="connsiteX594" fmla="*/ 173650 w 632242"/>
                <a:gd name="connsiteY594" fmla="*/ 109294 h 350986"/>
                <a:gd name="connsiteX595" fmla="*/ 172820 w 632242"/>
                <a:gd name="connsiteY595" fmla="*/ 109294 h 350986"/>
                <a:gd name="connsiteX596" fmla="*/ 141883 w 632242"/>
                <a:gd name="connsiteY596" fmla="*/ 112960 h 350986"/>
                <a:gd name="connsiteX597" fmla="*/ 143890 w 632242"/>
                <a:gd name="connsiteY597" fmla="*/ 111162 h 350986"/>
                <a:gd name="connsiteX598" fmla="*/ 145758 w 632242"/>
                <a:gd name="connsiteY598" fmla="*/ 103414 h 350986"/>
                <a:gd name="connsiteX599" fmla="*/ 139322 w 632242"/>
                <a:gd name="connsiteY599" fmla="*/ 98987 h 350986"/>
                <a:gd name="connsiteX600" fmla="*/ 139114 w 632242"/>
                <a:gd name="connsiteY600" fmla="*/ 98987 h 350986"/>
                <a:gd name="connsiteX601" fmla="*/ 130463 w 632242"/>
                <a:gd name="connsiteY601" fmla="*/ 99195 h 350986"/>
                <a:gd name="connsiteX602" fmla="*/ 128594 w 632242"/>
                <a:gd name="connsiteY602" fmla="*/ 99471 h 350986"/>
                <a:gd name="connsiteX603" fmla="*/ 120773 w 632242"/>
                <a:gd name="connsiteY603" fmla="*/ 101892 h 350986"/>
                <a:gd name="connsiteX604" fmla="*/ 119666 w 632242"/>
                <a:gd name="connsiteY604" fmla="*/ 102308 h 350986"/>
                <a:gd name="connsiteX605" fmla="*/ 104786 w 632242"/>
                <a:gd name="connsiteY605" fmla="*/ 109778 h 350986"/>
                <a:gd name="connsiteX606" fmla="*/ 98349 w 632242"/>
                <a:gd name="connsiteY606" fmla="*/ 112130 h 350986"/>
                <a:gd name="connsiteX607" fmla="*/ 91774 w 632242"/>
                <a:gd name="connsiteY607" fmla="*/ 113375 h 350986"/>
                <a:gd name="connsiteX608" fmla="*/ 57237 w 632242"/>
                <a:gd name="connsiteY608" fmla="*/ 115243 h 350986"/>
                <a:gd name="connsiteX609" fmla="*/ 56269 w 632242"/>
                <a:gd name="connsiteY609" fmla="*/ 115381 h 350986"/>
                <a:gd name="connsiteX610" fmla="*/ 46233 w 632242"/>
                <a:gd name="connsiteY610" fmla="*/ 117318 h 350986"/>
                <a:gd name="connsiteX611" fmla="*/ 45472 w 632242"/>
                <a:gd name="connsiteY611" fmla="*/ 117318 h 350986"/>
                <a:gd name="connsiteX612" fmla="*/ 48448 w 632242"/>
                <a:gd name="connsiteY612" fmla="*/ 116696 h 350986"/>
                <a:gd name="connsiteX613" fmla="*/ 49555 w 632242"/>
                <a:gd name="connsiteY613" fmla="*/ 116419 h 350986"/>
                <a:gd name="connsiteX614" fmla="*/ 53154 w 632242"/>
                <a:gd name="connsiteY614" fmla="*/ 115174 h 350986"/>
                <a:gd name="connsiteX615" fmla="*/ 57791 w 632242"/>
                <a:gd name="connsiteY615" fmla="*/ 108879 h 350986"/>
                <a:gd name="connsiteX616" fmla="*/ 53639 w 632242"/>
                <a:gd name="connsiteY616" fmla="*/ 102308 h 350986"/>
                <a:gd name="connsiteX617" fmla="*/ 52324 w 632242"/>
                <a:gd name="connsiteY617" fmla="*/ 101754 h 350986"/>
                <a:gd name="connsiteX618" fmla="*/ 53639 w 632242"/>
                <a:gd name="connsiteY618" fmla="*/ 100786 h 350986"/>
                <a:gd name="connsiteX619" fmla="*/ 59868 w 632242"/>
                <a:gd name="connsiteY619" fmla="*/ 97258 h 350986"/>
                <a:gd name="connsiteX620" fmla="*/ 62567 w 632242"/>
                <a:gd name="connsiteY620" fmla="*/ 96151 h 350986"/>
                <a:gd name="connsiteX621" fmla="*/ 65335 w 632242"/>
                <a:gd name="connsiteY621" fmla="*/ 95459 h 350986"/>
                <a:gd name="connsiteX622" fmla="*/ 71910 w 632242"/>
                <a:gd name="connsiteY622" fmla="*/ 94698 h 350986"/>
                <a:gd name="connsiteX623" fmla="*/ 78208 w 632242"/>
                <a:gd name="connsiteY623" fmla="*/ 95183 h 350986"/>
                <a:gd name="connsiteX624" fmla="*/ 78762 w 632242"/>
                <a:gd name="connsiteY624" fmla="*/ 95183 h 350986"/>
                <a:gd name="connsiteX625" fmla="*/ 78901 w 632242"/>
                <a:gd name="connsiteY625" fmla="*/ 95183 h 350986"/>
                <a:gd name="connsiteX626" fmla="*/ 82361 w 632242"/>
                <a:gd name="connsiteY626" fmla="*/ 95183 h 350986"/>
                <a:gd name="connsiteX627" fmla="*/ 85476 w 632242"/>
                <a:gd name="connsiteY627" fmla="*/ 94283 h 350986"/>
                <a:gd name="connsiteX628" fmla="*/ 87621 w 632242"/>
                <a:gd name="connsiteY628" fmla="*/ 93107 h 350986"/>
                <a:gd name="connsiteX629" fmla="*/ 91151 w 632242"/>
                <a:gd name="connsiteY629" fmla="*/ 85775 h 350986"/>
                <a:gd name="connsiteX630" fmla="*/ 85268 w 632242"/>
                <a:gd name="connsiteY630" fmla="*/ 80172 h 350986"/>
                <a:gd name="connsiteX631" fmla="*/ 73433 w 632242"/>
                <a:gd name="connsiteY631" fmla="*/ 78581 h 350986"/>
                <a:gd name="connsiteX632" fmla="*/ 72464 w 632242"/>
                <a:gd name="connsiteY632" fmla="*/ 78581 h 350986"/>
                <a:gd name="connsiteX633" fmla="*/ 72187 w 632242"/>
                <a:gd name="connsiteY633" fmla="*/ 78581 h 350986"/>
                <a:gd name="connsiteX634" fmla="*/ 61529 w 632242"/>
                <a:gd name="connsiteY634" fmla="*/ 78996 h 350986"/>
                <a:gd name="connsiteX635" fmla="*/ 60352 w 632242"/>
                <a:gd name="connsiteY635" fmla="*/ 79134 h 350986"/>
                <a:gd name="connsiteX636" fmla="*/ 49901 w 632242"/>
                <a:gd name="connsiteY636" fmla="*/ 81348 h 350986"/>
                <a:gd name="connsiteX637" fmla="*/ 49071 w 632242"/>
                <a:gd name="connsiteY637" fmla="*/ 81625 h 350986"/>
                <a:gd name="connsiteX638" fmla="*/ 44157 w 632242"/>
                <a:gd name="connsiteY638" fmla="*/ 83354 h 350986"/>
                <a:gd name="connsiteX639" fmla="*/ 44572 w 632242"/>
                <a:gd name="connsiteY639" fmla="*/ 77198 h 350986"/>
                <a:gd name="connsiteX640" fmla="*/ 38689 w 632242"/>
                <a:gd name="connsiteY640" fmla="*/ 72978 h 350986"/>
                <a:gd name="connsiteX641" fmla="*/ 24916 w 632242"/>
                <a:gd name="connsiteY641" fmla="*/ 72009 h 350986"/>
                <a:gd name="connsiteX642" fmla="*/ 26992 w 632242"/>
                <a:gd name="connsiteY642" fmla="*/ 71318 h 350986"/>
                <a:gd name="connsiteX643" fmla="*/ 30591 w 632242"/>
                <a:gd name="connsiteY643" fmla="*/ 70834 h 350986"/>
                <a:gd name="connsiteX644" fmla="*/ 39519 w 632242"/>
                <a:gd name="connsiteY644" fmla="*/ 70695 h 350986"/>
                <a:gd name="connsiteX645" fmla="*/ 40212 w 632242"/>
                <a:gd name="connsiteY645" fmla="*/ 70695 h 350986"/>
                <a:gd name="connsiteX646" fmla="*/ 44849 w 632242"/>
                <a:gd name="connsiteY646" fmla="*/ 70142 h 350986"/>
                <a:gd name="connsiteX647" fmla="*/ 46164 w 632242"/>
                <a:gd name="connsiteY647" fmla="*/ 69865 h 350986"/>
                <a:gd name="connsiteX648" fmla="*/ 50663 w 632242"/>
                <a:gd name="connsiteY648" fmla="*/ 68413 h 350986"/>
                <a:gd name="connsiteX649" fmla="*/ 51631 w 632242"/>
                <a:gd name="connsiteY649" fmla="*/ 67998 h 350986"/>
                <a:gd name="connsiteX650" fmla="*/ 63743 w 632242"/>
                <a:gd name="connsiteY650" fmla="*/ 61910 h 350986"/>
                <a:gd name="connsiteX651" fmla="*/ 67066 w 632242"/>
                <a:gd name="connsiteY651" fmla="*/ 60873 h 350986"/>
                <a:gd name="connsiteX652" fmla="*/ 70664 w 632242"/>
                <a:gd name="connsiteY652" fmla="*/ 60112 h 350986"/>
                <a:gd name="connsiteX653" fmla="*/ 74333 w 632242"/>
                <a:gd name="connsiteY653" fmla="*/ 59697 h 350986"/>
                <a:gd name="connsiteX654" fmla="*/ 77793 w 632242"/>
                <a:gd name="connsiteY654" fmla="*/ 59697 h 350986"/>
                <a:gd name="connsiteX655" fmla="*/ 81669 w 632242"/>
                <a:gd name="connsiteY655" fmla="*/ 60181 h 350986"/>
                <a:gd name="connsiteX656" fmla="*/ 84784 w 632242"/>
                <a:gd name="connsiteY656" fmla="*/ 61426 h 350986"/>
                <a:gd name="connsiteX657" fmla="*/ 92950 w 632242"/>
                <a:gd name="connsiteY657" fmla="*/ 66130 h 350986"/>
                <a:gd name="connsiteX658" fmla="*/ 96411 w 632242"/>
                <a:gd name="connsiteY658" fmla="*/ 67029 h 350986"/>
                <a:gd name="connsiteX659" fmla="*/ 102086 w 632242"/>
                <a:gd name="connsiteY659" fmla="*/ 64055 h 350986"/>
                <a:gd name="connsiteX660" fmla="*/ 103263 w 632242"/>
                <a:gd name="connsiteY660" fmla="*/ 62394 h 350986"/>
                <a:gd name="connsiteX661" fmla="*/ 104855 w 632242"/>
                <a:gd name="connsiteY661" fmla="*/ 61979 h 350986"/>
                <a:gd name="connsiteX662" fmla="*/ 109077 w 632242"/>
                <a:gd name="connsiteY662" fmla="*/ 62256 h 350986"/>
                <a:gd name="connsiteX663" fmla="*/ 112606 w 632242"/>
                <a:gd name="connsiteY663" fmla="*/ 63155 h 350986"/>
                <a:gd name="connsiteX664" fmla="*/ 117728 w 632242"/>
                <a:gd name="connsiteY664" fmla="*/ 65438 h 350986"/>
                <a:gd name="connsiteX665" fmla="*/ 118420 w 632242"/>
                <a:gd name="connsiteY665" fmla="*/ 65715 h 350986"/>
                <a:gd name="connsiteX666" fmla="*/ 121327 w 632242"/>
                <a:gd name="connsiteY666" fmla="*/ 66683 h 350986"/>
                <a:gd name="connsiteX667" fmla="*/ 122850 w 632242"/>
                <a:gd name="connsiteY667" fmla="*/ 66960 h 350986"/>
                <a:gd name="connsiteX668" fmla="*/ 125964 w 632242"/>
                <a:gd name="connsiteY668" fmla="*/ 67237 h 350986"/>
                <a:gd name="connsiteX669" fmla="*/ 126587 w 632242"/>
                <a:gd name="connsiteY669" fmla="*/ 67237 h 350986"/>
                <a:gd name="connsiteX670" fmla="*/ 127764 w 632242"/>
                <a:gd name="connsiteY670" fmla="*/ 67098 h 350986"/>
                <a:gd name="connsiteX671" fmla="*/ 135377 w 632242"/>
                <a:gd name="connsiteY671" fmla="*/ 65715 h 350986"/>
                <a:gd name="connsiteX672" fmla="*/ 137938 w 632242"/>
                <a:gd name="connsiteY672" fmla="*/ 65507 h 350986"/>
                <a:gd name="connsiteX673" fmla="*/ 143890 w 632242"/>
                <a:gd name="connsiteY673" fmla="*/ 60734 h 350986"/>
                <a:gd name="connsiteX674" fmla="*/ 141883 w 632242"/>
                <a:gd name="connsiteY674" fmla="*/ 53402 h 350986"/>
                <a:gd name="connsiteX675" fmla="*/ 139322 w 632242"/>
                <a:gd name="connsiteY675" fmla="*/ 51188 h 350986"/>
                <a:gd name="connsiteX676" fmla="*/ 137453 w 632242"/>
                <a:gd name="connsiteY676" fmla="*/ 50012 h 350986"/>
                <a:gd name="connsiteX677" fmla="*/ 133993 w 632242"/>
                <a:gd name="connsiteY677" fmla="*/ 48560 h 350986"/>
                <a:gd name="connsiteX678" fmla="*/ 132816 w 632242"/>
                <a:gd name="connsiteY678" fmla="*/ 48214 h 350986"/>
                <a:gd name="connsiteX679" fmla="*/ 127971 w 632242"/>
                <a:gd name="connsiteY679" fmla="*/ 47107 h 350986"/>
                <a:gd name="connsiteX680" fmla="*/ 135654 w 632242"/>
                <a:gd name="connsiteY680" fmla="*/ 43994 h 350986"/>
                <a:gd name="connsiteX681" fmla="*/ 139184 w 632242"/>
                <a:gd name="connsiteY681" fmla="*/ 43095 h 350986"/>
                <a:gd name="connsiteX682" fmla="*/ 142713 w 632242"/>
                <a:gd name="connsiteY682" fmla="*/ 43095 h 350986"/>
                <a:gd name="connsiteX683" fmla="*/ 163269 w 632242"/>
                <a:gd name="connsiteY683" fmla="*/ 47522 h 350986"/>
                <a:gd name="connsiteX684" fmla="*/ 165553 w 632242"/>
                <a:gd name="connsiteY684" fmla="*/ 48698 h 350986"/>
                <a:gd name="connsiteX685" fmla="*/ 175381 w 632242"/>
                <a:gd name="connsiteY685" fmla="*/ 55615 h 350986"/>
                <a:gd name="connsiteX686" fmla="*/ 175865 w 632242"/>
                <a:gd name="connsiteY686" fmla="*/ 55961 h 350986"/>
                <a:gd name="connsiteX687" fmla="*/ 180018 w 632242"/>
                <a:gd name="connsiteY687" fmla="*/ 58382 h 350986"/>
                <a:gd name="connsiteX688" fmla="*/ 181125 w 632242"/>
                <a:gd name="connsiteY688" fmla="*/ 58867 h 350986"/>
                <a:gd name="connsiteX689" fmla="*/ 185486 w 632242"/>
                <a:gd name="connsiteY689" fmla="*/ 60458 h 350986"/>
                <a:gd name="connsiteX690" fmla="*/ 187908 w 632242"/>
                <a:gd name="connsiteY690" fmla="*/ 60873 h 350986"/>
                <a:gd name="connsiteX691" fmla="*/ 188047 w 632242"/>
                <a:gd name="connsiteY691" fmla="*/ 60873 h 350986"/>
                <a:gd name="connsiteX692" fmla="*/ 191991 w 632242"/>
                <a:gd name="connsiteY692" fmla="*/ 60873 h 350986"/>
                <a:gd name="connsiteX693" fmla="*/ 197805 w 632242"/>
                <a:gd name="connsiteY693" fmla="*/ 57483 h 350986"/>
                <a:gd name="connsiteX694" fmla="*/ 198843 w 632242"/>
                <a:gd name="connsiteY694" fmla="*/ 55823 h 350986"/>
                <a:gd name="connsiteX695" fmla="*/ 199328 w 632242"/>
                <a:gd name="connsiteY695" fmla="*/ 54924 h 350986"/>
                <a:gd name="connsiteX696" fmla="*/ 201335 w 632242"/>
                <a:gd name="connsiteY696" fmla="*/ 55685 h 350986"/>
                <a:gd name="connsiteX697" fmla="*/ 202027 w 632242"/>
                <a:gd name="connsiteY697" fmla="*/ 55892 h 350986"/>
                <a:gd name="connsiteX698" fmla="*/ 236702 w 632242"/>
                <a:gd name="connsiteY698" fmla="*/ 65507 h 350986"/>
                <a:gd name="connsiteX699" fmla="*/ 239401 w 632242"/>
                <a:gd name="connsiteY699" fmla="*/ 66891 h 350986"/>
                <a:gd name="connsiteX700" fmla="*/ 242792 w 632242"/>
                <a:gd name="connsiteY700" fmla="*/ 69104 h 350986"/>
                <a:gd name="connsiteX701" fmla="*/ 243138 w 632242"/>
                <a:gd name="connsiteY701" fmla="*/ 69312 h 350986"/>
                <a:gd name="connsiteX702" fmla="*/ 246876 w 632242"/>
                <a:gd name="connsiteY702" fmla="*/ 71387 h 350986"/>
                <a:gd name="connsiteX703" fmla="*/ 248745 w 632242"/>
                <a:gd name="connsiteY703" fmla="*/ 72079 h 350986"/>
                <a:gd name="connsiteX704" fmla="*/ 252551 w 632242"/>
                <a:gd name="connsiteY704" fmla="*/ 72909 h 350986"/>
                <a:gd name="connsiteX705" fmla="*/ 254005 w 632242"/>
                <a:gd name="connsiteY705" fmla="*/ 73047 h 350986"/>
                <a:gd name="connsiteX706" fmla="*/ 260234 w 632242"/>
                <a:gd name="connsiteY706" fmla="*/ 69104 h 350986"/>
                <a:gd name="connsiteX707" fmla="*/ 258296 w 632242"/>
                <a:gd name="connsiteY707" fmla="*/ 60734 h 350986"/>
                <a:gd name="connsiteX708" fmla="*/ 249160 w 632242"/>
                <a:gd name="connsiteY708" fmla="*/ 53540 h 350986"/>
                <a:gd name="connsiteX709" fmla="*/ 247637 w 632242"/>
                <a:gd name="connsiteY709" fmla="*/ 52641 h 350986"/>
                <a:gd name="connsiteX710" fmla="*/ 237048 w 632242"/>
                <a:gd name="connsiteY710" fmla="*/ 47937 h 350986"/>
                <a:gd name="connsiteX711" fmla="*/ 236287 w 632242"/>
                <a:gd name="connsiteY711" fmla="*/ 47661 h 350986"/>
                <a:gd name="connsiteX712" fmla="*/ 209779 w 632242"/>
                <a:gd name="connsiteY712" fmla="*/ 39498 h 350986"/>
                <a:gd name="connsiteX713" fmla="*/ 213724 w 632242"/>
                <a:gd name="connsiteY713" fmla="*/ 35209 h 350986"/>
                <a:gd name="connsiteX714" fmla="*/ 214416 w 632242"/>
                <a:gd name="connsiteY714" fmla="*/ 35555 h 350986"/>
                <a:gd name="connsiteX715" fmla="*/ 214969 w 632242"/>
                <a:gd name="connsiteY715" fmla="*/ 35763 h 350986"/>
                <a:gd name="connsiteX716" fmla="*/ 218984 w 632242"/>
                <a:gd name="connsiteY716" fmla="*/ 37284 h 350986"/>
                <a:gd name="connsiteX717" fmla="*/ 221198 w 632242"/>
                <a:gd name="connsiteY717" fmla="*/ 37769 h 350986"/>
                <a:gd name="connsiteX718" fmla="*/ 223898 w 632242"/>
                <a:gd name="connsiteY718" fmla="*/ 37907 h 350986"/>
                <a:gd name="connsiteX719" fmla="*/ 224175 w 632242"/>
                <a:gd name="connsiteY719" fmla="*/ 37907 h 350986"/>
                <a:gd name="connsiteX720" fmla="*/ 230888 w 632242"/>
                <a:gd name="connsiteY720" fmla="*/ 32650 h 350986"/>
                <a:gd name="connsiteX721" fmla="*/ 231442 w 632242"/>
                <a:gd name="connsiteY721" fmla="*/ 30505 h 350986"/>
                <a:gd name="connsiteX722" fmla="*/ 230750 w 632242"/>
                <a:gd name="connsiteY722" fmla="*/ 25456 h 350986"/>
                <a:gd name="connsiteX723" fmla="*/ 238432 w 632242"/>
                <a:gd name="connsiteY723" fmla="*/ 27669 h 350986"/>
                <a:gd name="connsiteX724" fmla="*/ 239263 w 632242"/>
                <a:gd name="connsiteY724" fmla="*/ 27877 h 350986"/>
                <a:gd name="connsiteX725" fmla="*/ 246045 w 632242"/>
                <a:gd name="connsiteY725" fmla="*/ 28984 h 350986"/>
                <a:gd name="connsiteX726" fmla="*/ 246461 w 632242"/>
                <a:gd name="connsiteY726" fmla="*/ 28984 h 350986"/>
                <a:gd name="connsiteX727" fmla="*/ 253451 w 632242"/>
                <a:gd name="connsiteY727" fmla="*/ 29675 h 350986"/>
                <a:gd name="connsiteX728" fmla="*/ 254143 w 632242"/>
                <a:gd name="connsiteY728" fmla="*/ 29675 h 350986"/>
                <a:gd name="connsiteX729" fmla="*/ 268054 w 632242"/>
                <a:gd name="connsiteY729" fmla="*/ 29675 h 350986"/>
                <a:gd name="connsiteX730" fmla="*/ 274699 w 632242"/>
                <a:gd name="connsiteY730" fmla="*/ 24626 h 350986"/>
                <a:gd name="connsiteX731" fmla="*/ 272830 w 632242"/>
                <a:gd name="connsiteY731" fmla="*/ 17708 h 350986"/>
                <a:gd name="connsiteX732" fmla="*/ 275252 w 632242"/>
                <a:gd name="connsiteY732" fmla="*/ 17847 h 350986"/>
                <a:gd name="connsiteX733" fmla="*/ 275737 w 632242"/>
                <a:gd name="connsiteY733" fmla="*/ 17847 h 350986"/>
                <a:gd name="connsiteX734" fmla="*/ 275875 w 632242"/>
                <a:gd name="connsiteY734" fmla="*/ 17847 h 350986"/>
                <a:gd name="connsiteX735" fmla="*/ 289302 w 632242"/>
                <a:gd name="connsiteY735" fmla="*/ 17570 h 350986"/>
                <a:gd name="connsiteX736" fmla="*/ 292624 w 632242"/>
                <a:gd name="connsiteY736" fmla="*/ 18193 h 350986"/>
                <a:gd name="connsiteX737" fmla="*/ 296085 w 632242"/>
                <a:gd name="connsiteY737" fmla="*/ 19507 h 350986"/>
                <a:gd name="connsiteX738" fmla="*/ 311657 w 632242"/>
                <a:gd name="connsiteY738" fmla="*/ 28707 h 350986"/>
                <a:gd name="connsiteX739" fmla="*/ 312419 w 632242"/>
                <a:gd name="connsiteY739" fmla="*/ 29329 h 350986"/>
                <a:gd name="connsiteX740" fmla="*/ 313111 w 632242"/>
                <a:gd name="connsiteY740" fmla="*/ 30090 h 350986"/>
                <a:gd name="connsiteX741" fmla="*/ 313595 w 632242"/>
                <a:gd name="connsiteY741" fmla="*/ 30921 h 350986"/>
                <a:gd name="connsiteX742" fmla="*/ 314357 w 632242"/>
                <a:gd name="connsiteY742" fmla="*/ 32442 h 350986"/>
                <a:gd name="connsiteX743" fmla="*/ 314703 w 632242"/>
                <a:gd name="connsiteY743" fmla="*/ 32996 h 350986"/>
                <a:gd name="connsiteX744" fmla="*/ 315741 w 632242"/>
                <a:gd name="connsiteY744" fmla="*/ 34587 h 350986"/>
                <a:gd name="connsiteX745" fmla="*/ 317056 w 632242"/>
                <a:gd name="connsiteY745" fmla="*/ 36109 h 350986"/>
                <a:gd name="connsiteX746" fmla="*/ 318371 w 632242"/>
                <a:gd name="connsiteY746" fmla="*/ 37215 h 350986"/>
                <a:gd name="connsiteX747" fmla="*/ 321624 w 632242"/>
                <a:gd name="connsiteY747" fmla="*/ 38806 h 350986"/>
                <a:gd name="connsiteX748" fmla="*/ 323562 w 632242"/>
                <a:gd name="connsiteY748" fmla="*/ 39152 h 350986"/>
                <a:gd name="connsiteX749" fmla="*/ 324807 w 632242"/>
                <a:gd name="connsiteY749" fmla="*/ 39290 h 350986"/>
                <a:gd name="connsiteX750" fmla="*/ 325776 w 632242"/>
                <a:gd name="connsiteY750" fmla="*/ 39290 h 350986"/>
                <a:gd name="connsiteX751" fmla="*/ 328060 w 632242"/>
                <a:gd name="connsiteY751" fmla="*/ 38945 h 350986"/>
                <a:gd name="connsiteX752" fmla="*/ 329375 w 632242"/>
                <a:gd name="connsiteY752" fmla="*/ 38668 h 350986"/>
                <a:gd name="connsiteX753" fmla="*/ 331590 w 632242"/>
                <a:gd name="connsiteY753" fmla="*/ 37907 h 350986"/>
                <a:gd name="connsiteX754" fmla="*/ 332698 w 632242"/>
                <a:gd name="connsiteY754" fmla="*/ 37423 h 350986"/>
                <a:gd name="connsiteX755" fmla="*/ 334428 w 632242"/>
                <a:gd name="connsiteY755" fmla="*/ 36454 h 350986"/>
                <a:gd name="connsiteX756" fmla="*/ 335051 w 632242"/>
                <a:gd name="connsiteY756" fmla="*/ 36039 h 350986"/>
                <a:gd name="connsiteX757" fmla="*/ 336989 w 632242"/>
                <a:gd name="connsiteY757" fmla="*/ 34656 h 350986"/>
                <a:gd name="connsiteX758" fmla="*/ 338511 w 632242"/>
                <a:gd name="connsiteY758" fmla="*/ 33203 h 350986"/>
                <a:gd name="connsiteX759" fmla="*/ 339272 w 632242"/>
                <a:gd name="connsiteY759" fmla="*/ 32166 h 350986"/>
                <a:gd name="connsiteX760" fmla="*/ 340518 w 632242"/>
                <a:gd name="connsiteY760" fmla="*/ 26493 h 350986"/>
                <a:gd name="connsiteX761" fmla="*/ 340242 w 632242"/>
                <a:gd name="connsiteY761" fmla="*/ 25387 h 350986"/>
                <a:gd name="connsiteX762" fmla="*/ 339203 w 632242"/>
                <a:gd name="connsiteY762" fmla="*/ 23035 h 350986"/>
                <a:gd name="connsiteX763" fmla="*/ 338027 w 632242"/>
                <a:gd name="connsiteY763" fmla="*/ 21305 h 350986"/>
                <a:gd name="connsiteX764" fmla="*/ 336989 w 632242"/>
                <a:gd name="connsiteY764" fmla="*/ 20060 h 350986"/>
                <a:gd name="connsiteX765" fmla="*/ 334220 w 632242"/>
                <a:gd name="connsiteY765" fmla="*/ 17570 h 350986"/>
                <a:gd name="connsiteX766" fmla="*/ 333390 w 632242"/>
                <a:gd name="connsiteY766" fmla="*/ 16878 h 350986"/>
                <a:gd name="connsiteX767" fmla="*/ 329098 w 632242"/>
                <a:gd name="connsiteY767" fmla="*/ 14042 h 350986"/>
                <a:gd name="connsiteX768" fmla="*/ 328545 w 632242"/>
                <a:gd name="connsiteY768" fmla="*/ 13696 h 350986"/>
                <a:gd name="connsiteX769" fmla="*/ 324600 w 632242"/>
                <a:gd name="connsiteY769" fmla="*/ 11552 h 350986"/>
                <a:gd name="connsiteX770" fmla="*/ 352423 w 632242"/>
                <a:gd name="connsiteY770" fmla="*/ 11206 h 350986"/>
                <a:gd name="connsiteX771" fmla="*/ 356506 w 632242"/>
                <a:gd name="connsiteY771" fmla="*/ 11898 h 350986"/>
                <a:gd name="connsiteX772" fmla="*/ 359897 w 632242"/>
                <a:gd name="connsiteY772" fmla="*/ 13350 h 350986"/>
                <a:gd name="connsiteX773" fmla="*/ 368618 w 632242"/>
                <a:gd name="connsiteY773" fmla="*/ 18469 h 350986"/>
                <a:gd name="connsiteX774" fmla="*/ 369241 w 632242"/>
                <a:gd name="connsiteY774" fmla="*/ 18815 h 350986"/>
                <a:gd name="connsiteX775" fmla="*/ 374709 w 632242"/>
                <a:gd name="connsiteY775" fmla="*/ 21305 h 350986"/>
                <a:gd name="connsiteX776" fmla="*/ 375262 w 632242"/>
                <a:gd name="connsiteY776" fmla="*/ 21513 h 350986"/>
                <a:gd name="connsiteX777" fmla="*/ 380730 w 632242"/>
                <a:gd name="connsiteY777" fmla="*/ 23450 h 350986"/>
                <a:gd name="connsiteX778" fmla="*/ 381284 w 632242"/>
                <a:gd name="connsiteY778" fmla="*/ 23657 h 350986"/>
                <a:gd name="connsiteX779" fmla="*/ 392703 w 632242"/>
                <a:gd name="connsiteY779" fmla="*/ 26632 h 350986"/>
                <a:gd name="connsiteX780" fmla="*/ 394434 w 632242"/>
                <a:gd name="connsiteY780" fmla="*/ 26839 h 350986"/>
                <a:gd name="connsiteX781" fmla="*/ 400801 w 632242"/>
                <a:gd name="connsiteY781" fmla="*/ 22689 h 350986"/>
                <a:gd name="connsiteX782" fmla="*/ 398102 w 632242"/>
                <a:gd name="connsiteY782" fmla="*/ 14111 h 350986"/>
                <a:gd name="connsiteX783" fmla="*/ 394295 w 632242"/>
                <a:gd name="connsiteY783" fmla="*/ 11759 h 350986"/>
                <a:gd name="connsiteX784" fmla="*/ 393603 w 632242"/>
                <a:gd name="connsiteY784" fmla="*/ 11344 h 350986"/>
                <a:gd name="connsiteX785" fmla="*/ 388897 w 632242"/>
                <a:gd name="connsiteY785" fmla="*/ 9131 h 350986"/>
                <a:gd name="connsiteX786" fmla="*/ 390212 w 632242"/>
                <a:gd name="connsiteY786" fmla="*/ 8647 h 350986"/>
                <a:gd name="connsiteX787" fmla="*/ 393396 w 632242"/>
                <a:gd name="connsiteY787" fmla="*/ 7886 h 350986"/>
                <a:gd name="connsiteX788" fmla="*/ 397825 w 632242"/>
                <a:gd name="connsiteY788" fmla="*/ 7194 h 350986"/>
                <a:gd name="connsiteX789" fmla="*/ 402116 w 632242"/>
                <a:gd name="connsiteY789" fmla="*/ 6986 h 350986"/>
                <a:gd name="connsiteX790" fmla="*/ 405854 w 632242"/>
                <a:gd name="connsiteY790" fmla="*/ 7332 h 350986"/>
                <a:gd name="connsiteX791" fmla="*/ 409314 w 632242"/>
                <a:gd name="connsiteY791" fmla="*/ 8577 h 350986"/>
                <a:gd name="connsiteX792" fmla="*/ 422118 w 632242"/>
                <a:gd name="connsiteY792" fmla="*/ 15357 h 350986"/>
                <a:gd name="connsiteX793" fmla="*/ 423433 w 632242"/>
                <a:gd name="connsiteY793" fmla="*/ 15910 h 350986"/>
                <a:gd name="connsiteX794" fmla="*/ 428209 w 632242"/>
                <a:gd name="connsiteY794" fmla="*/ 17293 h 350986"/>
                <a:gd name="connsiteX795" fmla="*/ 430147 w 632242"/>
                <a:gd name="connsiteY795" fmla="*/ 17570 h 350986"/>
                <a:gd name="connsiteX796" fmla="*/ 436376 w 632242"/>
                <a:gd name="connsiteY796" fmla="*/ 13696 h 350986"/>
                <a:gd name="connsiteX797" fmla="*/ 436237 w 632242"/>
                <a:gd name="connsiteY797" fmla="*/ 7263 h 350986"/>
                <a:gd name="connsiteX798" fmla="*/ 443712 w 632242"/>
                <a:gd name="connsiteY798" fmla="*/ 6848 h 350986"/>
                <a:gd name="connsiteX799" fmla="*/ 95996 w 632242"/>
                <a:gd name="connsiteY799" fmla="*/ 132951 h 350986"/>
                <a:gd name="connsiteX800" fmla="*/ 91220 w 632242"/>
                <a:gd name="connsiteY800" fmla="*/ 136272 h 350986"/>
                <a:gd name="connsiteX801" fmla="*/ 83053 w 632242"/>
                <a:gd name="connsiteY801" fmla="*/ 138416 h 350986"/>
                <a:gd name="connsiteX802" fmla="*/ 79454 w 632242"/>
                <a:gd name="connsiteY802" fmla="*/ 138070 h 350986"/>
                <a:gd name="connsiteX803" fmla="*/ 75232 w 632242"/>
                <a:gd name="connsiteY803" fmla="*/ 136894 h 350986"/>
                <a:gd name="connsiteX804" fmla="*/ 65750 w 632242"/>
                <a:gd name="connsiteY804" fmla="*/ 133297 h 350986"/>
                <a:gd name="connsiteX805" fmla="*/ 95996 w 632242"/>
                <a:gd name="connsiteY805" fmla="*/ 132951 h 350986"/>
                <a:gd name="connsiteX806" fmla="*/ 58691 w 632242"/>
                <a:gd name="connsiteY806" fmla="*/ 323386 h 350986"/>
                <a:gd name="connsiteX807" fmla="*/ 57861 w 632242"/>
                <a:gd name="connsiteY807" fmla="*/ 325599 h 350986"/>
                <a:gd name="connsiteX808" fmla="*/ 57445 w 632242"/>
                <a:gd name="connsiteY808" fmla="*/ 327398 h 350986"/>
                <a:gd name="connsiteX809" fmla="*/ 57168 w 632242"/>
                <a:gd name="connsiteY809" fmla="*/ 330580 h 350986"/>
                <a:gd name="connsiteX810" fmla="*/ 50524 w 632242"/>
                <a:gd name="connsiteY810" fmla="*/ 330096 h 350986"/>
                <a:gd name="connsiteX811" fmla="*/ 50663 w 632242"/>
                <a:gd name="connsiteY811" fmla="*/ 328159 h 350986"/>
                <a:gd name="connsiteX812" fmla="*/ 50939 w 632242"/>
                <a:gd name="connsiteY812" fmla="*/ 326360 h 350986"/>
                <a:gd name="connsiteX813" fmla="*/ 58691 w 632242"/>
                <a:gd name="connsiteY813" fmla="*/ 323386 h 350986"/>
                <a:gd name="connsiteX814" fmla="*/ 443643 w 632242"/>
                <a:gd name="connsiteY814" fmla="*/ 0 h 350986"/>
                <a:gd name="connsiteX815" fmla="*/ 433400 w 632242"/>
                <a:gd name="connsiteY815" fmla="*/ 553 h 350986"/>
                <a:gd name="connsiteX816" fmla="*/ 429039 w 632242"/>
                <a:gd name="connsiteY816" fmla="*/ 1245 h 350986"/>
                <a:gd name="connsiteX817" fmla="*/ 424748 w 632242"/>
                <a:gd name="connsiteY817" fmla="*/ 2421 h 350986"/>
                <a:gd name="connsiteX818" fmla="*/ 420180 w 632242"/>
                <a:gd name="connsiteY818" fmla="*/ 4220 h 350986"/>
                <a:gd name="connsiteX819" fmla="*/ 422118 w 632242"/>
                <a:gd name="connsiteY819" fmla="*/ 6156 h 350986"/>
                <a:gd name="connsiteX820" fmla="*/ 428001 w 632242"/>
                <a:gd name="connsiteY820" fmla="*/ 9062 h 350986"/>
                <a:gd name="connsiteX821" fmla="*/ 430216 w 632242"/>
                <a:gd name="connsiteY821" fmla="*/ 10653 h 350986"/>
                <a:gd name="connsiteX822" fmla="*/ 425440 w 632242"/>
                <a:gd name="connsiteY822" fmla="*/ 9269 h 350986"/>
                <a:gd name="connsiteX823" fmla="*/ 412152 w 632242"/>
                <a:gd name="connsiteY823" fmla="*/ 2213 h 350986"/>
                <a:gd name="connsiteX824" fmla="*/ 407376 w 632242"/>
                <a:gd name="connsiteY824" fmla="*/ 553 h 350986"/>
                <a:gd name="connsiteX825" fmla="*/ 402324 w 632242"/>
                <a:gd name="connsiteY825" fmla="*/ 69 h 350986"/>
                <a:gd name="connsiteX826" fmla="*/ 397133 w 632242"/>
                <a:gd name="connsiteY826" fmla="*/ 346 h 350986"/>
                <a:gd name="connsiteX827" fmla="*/ 392011 w 632242"/>
                <a:gd name="connsiteY827" fmla="*/ 1176 h 350986"/>
                <a:gd name="connsiteX828" fmla="*/ 388205 w 632242"/>
                <a:gd name="connsiteY828" fmla="*/ 2144 h 350986"/>
                <a:gd name="connsiteX829" fmla="*/ 383291 w 632242"/>
                <a:gd name="connsiteY829" fmla="*/ 3874 h 350986"/>
                <a:gd name="connsiteX830" fmla="*/ 379276 w 632242"/>
                <a:gd name="connsiteY830" fmla="*/ 6502 h 350986"/>
                <a:gd name="connsiteX831" fmla="*/ 378169 w 632242"/>
                <a:gd name="connsiteY831" fmla="*/ 10030 h 350986"/>
                <a:gd name="connsiteX832" fmla="*/ 380730 w 632242"/>
                <a:gd name="connsiteY832" fmla="*/ 13005 h 350986"/>
                <a:gd name="connsiteX833" fmla="*/ 390627 w 632242"/>
                <a:gd name="connsiteY833" fmla="*/ 17708 h 350986"/>
                <a:gd name="connsiteX834" fmla="*/ 394434 w 632242"/>
                <a:gd name="connsiteY834" fmla="*/ 20060 h 350986"/>
                <a:gd name="connsiteX835" fmla="*/ 383014 w 632242"/>
                <a:gd name="connsiteY835" fmla="*/ 17086 h 350986"/>
                <a:gd name="connsiteX836" fmla="*/ 377546 w 632242"/>
                <a:gd name="connsiteY836" fmla="*/ 15149 h 350986"/>
                <a:gd name="connsiteX837" fmla="*/ 372079 w 632242"/>
                <a:gd name="connsiteY837" fmla="*/ 12659 h 350986"/>
                <a:gd name="connsiteX838" fmla="*/ 363012 w 632242"/>
                <a:gd name="connsiteY838" fmla="*/ 7332 h 350986"/>
                <a:gd name="connsiteX839" fmla="*/ 358444 w 632242"/>
                <a:gd name="connsiteY839" fmla="*/ 5326 h 350986"/>
                <a:gd name="connsiteX840" fmla="*/ 352907 w 632242"/>
                <a:gd name="connsiteY840" fmla="*/ 4358 h 350986"/>
                <a:gd name="connsiteX841" fmla="*/ 301691 w 632242"/>
                <a:gd name="connsiteY841" fmla="*/ 4911 h 350986"/>
                <a:gd name="connsiteX842" fmla="*/ 304944 w 632242"/>
                <a:gd name="connsiteY842" fmla="*/ 8439 h 350986"/>
                <a:gd name="connsiteX843" fmla="*/ 308681 w 632242"/>
                <a:gd name="connsiteY843" fmla="*/ 10860 h 350986"/>
                <a:gd name="connsiteX844" fmla="*/ 325154 w 632242"/>
                <a:gd name="connsiteY844" fmla="*/ 19714 h 350986"/>
                <a:gd name="connsiteX845" fmla="*/ 329445 w 632242"/>
                <a:gd name="connsiteY845" fmla="*/ 22551 h 350986"/>
                <a:gd name="connsiteX846" fmla="*/ 332213 w 632242"/>
                <a:gd name="connsiteY846" fmla="*/ 25041 h 350986"/>
                <a:gd name="connsiteX847" fmla="*/ 333390 w 632242"/>
                <a:gd name="connsiteY847" fmla="*/ 26770 h 350986"/>
                <a:gd name="connsiteX848" fmla="*/ 333666 w 632242"/>
                <a:gd name="connsiteY848" fmla="*/ 27877 h 350986"/>
                <a:gd name="connsiteX849" fmla="*/ 332905 w 632242"/>
                <a:gd name="connsiteY849" fmla="*/ 28914 h 350986"/>
                <a:gd name="connsiteX850" fmla="*/ 330967 w 632242"/>
                <a:gd name="connsiteY850" fmla="*/ 30298 h 350986"/>
                <a:gd name="connsiteX851" fmla="*/ 329237 w 632242"/>
                <a:gd name="connsiteY851" fmla="*/ 31266 h 350986"/>
                <a:gd name="connsiteX852" fmla="*/ 327022 w 632242"/>
                <a:gd name="connsiteY852" fmla="*/ 32027 h 350986"/>
                <a:gd name="connsiteX853" fmla="*/ 324738 w 632242"/>
                <a:gd name="connsiteY853" fmla="*/ 32373 h 350986"/>
                <a:gd name="connsiteX854" fmla="*/ 322800 w 632242"/>
                <a:gd name="connsiteY854" fmla="*/ 32027 h 350986"/>
                <a:gd name="connsiteX855" fmla="*/ 321485 w 632242"/>
                <a:gd name="connsiteY855" fmla="*/ 30921 h 350986"/>
                <a:gd name="connsiteX856" fmla="*/ 320447 w 632242"/>
                <a:gd name="connsiteY856" fmla="*/ 29329 h 350986"/>
                <a:gd name="connsiteX857" fmla="*/ 319547 w 632242"/>
                <a:gd name="connsiteY857" fmla="*/ 27600 h 350986"/>
                <a:gd name="connsiteX858" fmla="*/ 318578 w 632242"/>
                <a:gd name="connsiteY858" fmla="*/ 26009 h 350986"/>
                <a:gd name="connsiteX859" fmla="*/ 317125 w 632242"/>
                <a:gd name="connsiteY859" fmla="*/ 24418 h 350986"/>
                <a:gd name="connsiteX860" fmla="*/ 315602 w 632242"/>
                <a:gd name="connsiteY860" fmla="*/ 23104 h 350986"/>
                <a:gd name="connsiteX861" fmla="*/ 298992 w 632242"/>
                <a:gd name="connsiteY861" fmla="*/ 13281 h 350986"/>
                <a:gd name="connsiteX862" fmla="*/ 294355 w 632242"/>
                <a:gd name="connsiteY862" fmla="*/ 11552 h 350986"/>
                <a:gd name="connsiteX863" fmla="*/ 289718 w 632242"/>
                <a:gd name="connsiteY863" fmla="*/ 10722 h 350986"/>
                <a:gd name="connsiteX864" fmla="*/ 275668 w 632242"/>
                <a:gd name="connsiteY864" fmla="*/ 10999 h 350986"/>
                <a:gd name="connsiteX865" fmla="*/ 248122 w 632242"/>
                <a:gd name="connsiteY865" fmla="*/ 9200 h 350986"/>
                <a:gd name="connsiteX866" fmla="*/ 238847 w 632242"/>
                <a:gd name="connsiteY866" fmla="*/ 10307 h 350986"/>
                <a:gd name="connsiteX867" fmla="*/ 241477 w 632242"/>
                <a:gd name="connsiteY867" fmla="*/ 12520 h 350986"/>
                <a:gd name="connsiteX868" fmla="*/ 244730 w 632242"/>
                <a:gd name="connsiteY868" fmla="*/ 14388 h 350986"/>
                <a:gd name="connsiteX869" fmla="*/ 251582 w 632242"/>
                <a:gd name="connsiteY869" fmla="*/ 17155 h 350986"/>
                <a:gd name="connsiteX870" fmla="*/ 264732 w 632242"/>
                <a:gd name="connsiteY870" fmla="*/ 20890 h 350986"/>
                <a:gd name="connsiteX871" fmla="*/ 267985 w 632242"/>
                <a:gd name="connsiteY871" fmla="*/ 22896 h 350986"/>
                <a:gd name="connsiteX872" fmla="*/ 254074 w 632242"/>
                <a:gd name="connsiteY872" fmla="*/ 22896 h 350986"/>
                <a:gd name="connsiteX873" fmla="*/ 247084 w 632242"/>
                <a:gd name="connsiteY873" fmla="*/ 22205 h 350986"/>
                <a:gd name="connsiteX874" fmla="*/ 240301 w 632242"/>
                <a:gd name="connsiteY874" fmla="*/ 21098 h 350986"/>
                <a:gd name="connsiteX875" fmla="*/ 227428 w 632242"/>
                <a:gd name="connsiteY875" fmla="*/ 17363 h 350986"/>
                <a:gd name="connsiteX876" fmla="*/ 220645 w 632242"/>
                <a:gd name="connsiteY876" fmla="*/ 16947 h 350986"/>
                <a:gd name="connsiteX877" fmla="*/ 218222 w 632242"/>
                <a:gd name="connsiteY877" fmla="*/ 20475 h 350986"/>
                <a:gd name="connsiteX878" fmla="*/ 219745 w 632242"/>
                <a:gd name="connsiteY878" fmla="*/ 22896 h 350986"/>
                <a:gd name="connsiteX879" fmla="*/ 222583 w 632242"/>
                <a:gd name="connsiteY879" fmla="*/ 25940 h 350986"/>
                <a:gd name="connsiteX880" fmla="*/ 224659 w 632242"/>
                <a:gd name="connsiteY880" fmla="*/ 28845 h 350986"/>
                <a:gd name="connsiteX881" fmla="*/ 224105 w 632242"/>
                <a:gd name="connsiteY881" fmla="*/ 30990 h 350986"/>
                <a:gd name="connsiteX882" fmla="*/ 221406 w 632242"/>
                <a:gd name="connsiteY882" fmla="*/ 30851 h 350986"/>
                <a:gd name="connsiteX883" fmla="*/ 217392 w 632242"/>
                <a:gd name="connsiteY883" fmla="*/ 29329 h 350986"/>
                <a:gd name="connsiteX884" fmla="*/ 210817 w 632242"/>
                <a:gd name="connsiteY884" fmla="*/ 26148 h 350986"/>
                <a:gd name="connsiteX885" fmla="*/ 208256 w 632242"/>
                <a:gd name="connsiteY885" fmla="*/ 25525 h 350986"/>
                <a:gd name="connsiteX886" fmla="*/ 204519 w 632242"/>
                <a:gd name="connsiteY886" fmla="*/ 24972 h 350986"/>
                <a:gd name="connsiteX887" fmla="*/ 200920 w 632242"/>
                <a:gd name="connsiteY887" fmla="*/ 25110 h 350986"/>
                <a:gd name="connsiteX888" fmla="*/ 198567 w 632242"/>
                <a:gd name="connsiteY888" fmla="*/ 26355 h 350986"/>
                <a:gd name="connsiteX889" fmla="*/ 198359 w 632242"/>
                <a:gd name="connsiteY889" fmla="*/ 28984 h 350986"/>
                <a:gd name="connsiteX890" fmla="*/ 200712 w 632242"/>
                <a:gd name="connsiteY890" fmla="*/ 30921 h 350986"/>
                <a:gd name="connsiteX891" fmla="*/ 204103 w 632242"/>
                <a:gd name="connsiteY891" fmla="*/ 32304 h 350986"/>
                <a:gd name="connsiteX892" fmla="*/ 207010 w 632242"/>
                <a:gd name="connsiteY892" fmla="*/ 33134 h 350986"/>
                <a:gd name="connsiteX893" fmla="*/ 197459 w 632242"/>
                <a:gd name="connsiteY893" fmla="*/ 34448 h 350986"/>
                <a:gd name="connsiteX894" fmla="*/ 192891 w 632242"/>
                <a:gd name="connsiteY894" fmla="*/ 35763 h 350986"/>
                <a:gd name="connsiteX895" fmla="*/ 191715 w 632242"/>
                <a:gd name="connsiteY895" fmla="*/ 38391 h 350986"/>
                <a:gd name="connsiteX896" fmla="*/ 194968 w 632242"/>
                <a:gd name="connsiteY896" fmla="*/ 41366 h 350986"/>
                <a:gd name="connsiteX897" fmla="*/ 200920 w 632242"/>
                <a:gd name="connsiteY897" fmla="*/ 43994 h 350986"/>
                <a:gd name="connsiteX898" fmla="*/ 234072 w 632242"/>
                <a:gd name="connsiteY898" fmla="*/ 54232 h 350986"/>
                <a:gd name="connsiteX899" fmla="*/ 244661 w 632242"/>
                <a:gd name="connsiteY899" fmla="*/ 58936 h 350986"/>
                <a:gd name="connsiteX900" fmla="*/ 253797 w 632242"/>
                <a:gd name="connsiteY900" fmla="*/ 66130 h 350986"/>
                <a:gd name="connsiteX901" fmla="*/ 249990 w 632242"/>
                <a:gd name="connsiteY901" fmla="*/ 65300 h 350986"/>
                <a:gd name="connsiteX902" fmla="*/ 246253 w 632242"/>
                <a:gd name="connsiteY902" fmla="*/ 63225 h 350986"/>
                <a:gd name="connsiteX903" fmla="*/ 242516 w 632242"/>
                <a:gd name="connsiteY903" fmla="*/ 60873 h 350986"/>
                <a:gd name="connsiteX904" fmla="*/ 238847 w 632242"/>
                <a:gd name="connsiteY904" fmla="*/ 59005 h 350986"/>
                <a:gd name="connsiteX905" fmla="*/ 203480 w 632242"/>
                <a:gd name="connsiteY905" fmla="*/ 49182 h 350986"/>
                <a:gd name="connsiteX906" fmla="*/ 194898 w 632242"/>
                <a:gd name="connsiteY906" fmla="*/ 45862 h 350986"/>
                <a:gd name="connsiteX907" fmla="*/ 189915 w 632242"/>
                <a:gd name="connsiteY907" fmla="*/ 44617 h 350986"/>
                <a:gd name="connsiteX908" fmla="*/ 186247 w 632242"/>
                <a:gd name="connsiteY908" fmla="*/ 45170 h 350986"/>
                <a:gd name="connsiteX909" fmla="*/ 185486 w 632242"/>
                <a:gd name="connsiteY909" fmla="*/ 48076 h 350986"/>
                <a:gd name="connsiteX910" fmla="*/ 189015 w 632242"/>
                <a:gd name="connsiteY910" fmla="*/ 50289 h 350986"/>
                <a:gd name="connsiteX911" fmla="*/ 192476 w 632242"/>
                <a:gd name="connsiteY911" fmla="*/ 52157 h 350986"/>
                <a:gd name="connsiteX912" fmla="*/ 191438 w 632242"/>
                <a:gd name="connsiteY912" fmla="*/ 53817 h 350986"/>
                <a:gd name="connsiteX913" fmla="*/ 187493 w 632242"/>
                <a:gd name="connsiteY913" fmla="*/ 53817 h 350986"/>
                <a:gd name="connsiteX914" fmla="*/ 183132 w 632242"/>
                <a:gd name="connsiteY914" fmla="*/ 52295 h 350986"/>
                <a:gd name="connsiteX915" fmla="*/ 178980 w 632242"/>
                <a:gd name="connsiteY915" fmla="*/ 49874 h 350986"/>
                <a:gd name="connsiteX916" fmla="*/ 168737 w 632242"/>
                <a:gd name="connsiteY916" fmla="*/ 42680 h 350986"/>
                <a:gd name="connsiteX917" fmla="*/ 165207 w 632242"/>
                <a:gd name="connsiteY917" fmla="*/ 40881 h 350986"/>
                <a:gd name="connsiteX918" fmla="*/ 143198 w 632242"/>
                <a:gd name="connsiteY918" fmla="*/ 36247 h 350986"/>
                <a:gd name="connsiteX919" fmla="*/ 138145 w 632242"/>
                <a:gd name="connsiteY919" fmla="*/ 36109 h 350986"/>
                <a:gd name="connsiteX920" fmla="*/ 133231 w 632242"/>
                <a:gd name="connsiteY920" fmla="*/ 37354 h 350986"/>
                <a:gd name="connsiteX921" fmla="*/ 119181 w 632242"/>
                <a:gd name="connsiteY921" fmla="*/ 43026 h 350986"/>
                <a:gd name="connsiteX922" fmla="*/ 104370 w 632242"/>
                <a:gd name="connsiteY922" fmla="*/ 46139 h 350986"/>
                <a:gd name="connsiteX923" fmla="*/ 107623 w 632242"/>
                <a:gd name="connsiteY923" fmla="*/ 48906 h 350986"/>
                <a:gd name="connsiteX924" fmla="*/ 113160 w 632242"/>
                <a:gd name="connsiteY924" fmla="*/ 50773 h 350986"/>
                <a:gd name="connsiteX925" fmla="*/ 130947 w 632242"/>
                <a:gd name="connsiteY925" fmla="*/ 54924 h 350986"/>
                <a:gd name="connsiteX926" fmla="*/ 134408 w 632242"/>
                <a:gd name="connsiteY926" fmla="*/ 56376 h 350986"/>
                <a:gd name="connsiteX927" fmla="*/ 136969 w 632242"/>
                <a:gd name="connsiteY927" fmla="*/ 58590 h 350986"/>
                <a:gd name="connsiteX928" fmla="*/ 134062 w 632242"/>
                <a:gd name="connsiteY928" fmla="*/ 58867 h 350986"/>
                <a:gd name="connsiteX929" fmla="*/ 126172 w 632242"/>
                <a:gd name="connsiteY929" fmla="*/ 60250 h 350986"/>
                <a:gd name="connsiteX930" fmla="*/ 123057 w 632242"/>
                <a:gd name="connsiteY930" fmla="*/ 59973 h 350986"/>
                <a:gd name="connsiteX931" fmla="*/ 120150 w 632242"/>
                <a:gd name="connsiteY931" fmla="*/ 59005 h 350986"/>
                <a:gd name="connsiteX932" fmla="*/ 114475 w 632242"/>
                <a:gd name="connsiteY932" fmla="*/ 56515 h 350986"/>
                <a:gd name="connsiteX933" fmla="*/ 109769 w 632242"/>
                <a:gd name="connsiteY933" fmla="*/ 55339 h 350986"/>
                <a:gd name="connsiteX934" fmla="*/ 103886 w 632242"/>
                <a:gd name="connsiteY934" fmla="*/ 54924 h 350986"/>
                <a:gd name="connsiteX935" fmla="*/ 98695 w 632242"/>
                <a:gd name="connsiteY935" fmla="*/ 56169 h 350986"/>
                <a:gd name="connsiteX936" fmla="*/ 96065 w 632242"/>
                <a:gd name="connsiteY936" fmla="*/ 60043 h 350986"/>
                <a:gd name="connsiteX937" fmla="*/ 87414 w 632242"/>
                <a:gd name="connsiteY937" fmla="*/ 55062 h 350986"/>
                <a:gd name="connsiteX938" fmla="*/ 83053 w 632242"/>
                <a:gd name="connsiteY938" fmla="*/ 53402 h 350986"/>
                <a:gd name="connsiteX939" fmla="*/ 77862 w 632242"/>
                <a:gd name="connsiteY939" fmla="*/ 52710 h 350986"/>
                <a:gd name="connsiteX940" fmla="*/ 73502 w 632242"/>
                <a:gd name="connsiteY940" fmla="*/ 52710 h 350986"/>
                <a:gd name="connsiteX941" fmla="*/ 69142 w 632242"/>
                <a:gd name="connsiteY941" fmla="*/ 53264 h 350986"/>
                <a:gd name="connsiteX942" fmla="*/ 64920 w 632242"/>
                <a:gd name="connsiteY942" fmla="*/ 54232 h 350986"/>
                <a:gd name="connsiteX943" fmla="*/ 60767 w 632242"/>
                <a:gd name="connsiteY943" fmla="*/ 55546 h 350986"/>
                <a:gd name="connsiteX944" fmla="*/ 48171 w 632242"/>
                <a:gd name="connsiteY944" fmla="*/ 61910 h 350986"/>
                <a:gd name="connsiteX945" fmla="*/ 43672 w 632242"/>
                <a:gd name="connsiteY945" fmla="*/ 63363 h 350986"/>
                <a:gd name="connsiteX946" fmla="*/ 39035 w 632242"/>
                <a:gd name="connsiteY946" fmla="*/ 63916 h 350986"/>
                <a:gd name="connsiteX947" fmla="*/ 29761 w 632242"/>
                <a:gd name="connsiteY947" fmla="*/ 64124 h 350986"/>
                <a:gd name="connsiteX948" fmla="*/ 25124 w 632242"/>
                <a:gd name="connsiteY948" fmla="*/ 64746 h 350986"/>
                <a:gd name="connsiteX949" fmla="*/ 17441 w 632242"/>
                <a:gd name="connsiteY949" fmla="*/ 67306 h 350986"/>
                <a:gd name="connsiteX950" fmla="*/ 6713 w 632242"/>
                <a:gd name="connsiteY950" fmla="*/ 72286 h 350986"/>
                <a:gd name="connsiteX951" fmla="*/ 0 w 632242"/>
                <a:gd name="connsiteY951" fmla="*/ 78097 h 350986"/>
                <a:gd name="connsiteX952" fmla="*/ 4083 w 632242"/>
                <a:gd name="connsiteY952" fmla="*/ 83216 h 350986"/>
                <a:gd name="connsiteX953" fmla="*/ 8582 w 632242"/>
                <a:gd name="connsiteY953" fmla="*/ 83562 h 350986"/>
                <a:gd name="connsiteX954" fmla="*/ 12389 w 632242"/>
                <a:gd name="connsiteY954" fmla="*/ 82040 h 350986"/>
                <a:gd name="connsiteX955" fmla="*/ 16195 w 632242"/>
                <a:gd name="connsiteY955" fmla="*/ 79965 h 350986"/>
                <a:gd name="connsiteX956" fmla="*/ 20556 w 632242"/>
                <a:gd name="connsiteY956" fmla="*/ 78858 h 350986"/>
                <a:gd name="connsiteX957" fmla="*/ 37928 w 632242"/>
                <a:gd name="connsiteY957" fmla="*/ 80103 h 350986"/>
                <a:gd name="connsiteX958" fmla="*/ 34813 w 632242"/>
                <a:gd name="connsiteY958" fmla="*/ 83769 h 350986"/>
                <a:gd name="connsiteX959" fmla="*/ 24777 w 632242"/>
                <a:gd name="connsiteY959" fmla="*/ 89234 h 350986"/>
                <a:gd name="connsiteX960" fmla="*/ 22217 w 632242"/>
                <a:gd name="connsiteY960" fmla="*/ 92969 h 350986"/>
                <a:gd name="connsiteX961" fmla="*/ 24086 w 632242"/>
                <a:gd name="connsiteY961" fmla="*/ 96289 h 350986"/>
                <a:gd name="connsiteX962" fmla="*/ 29692 w 632242"/>
                <a:gd name="connsiteY962" fmla="*/ 95944 h 350986"/>
                <a:gd name="connsiteX963" fmla="*/ 51216 w 632242"/>
                <a:gd name="connsiteY963" fmla="*/ 88334 h 350986"/>
                <a:gd name="connsiteX964" fmla="*/ 61667 w 632242"/>
                <a:gd name="connsiteY964" fmla="*/ 86121 h 350986"/>
                <a:gd name="connsiteX965" fmla="*/ 72326 w 632242"/>
                <a:gd name="connsiteY965" fmla="*/ 85706 h 350986"/>
                <a:gd name="connsiteX966" fmla="*/ 84161 w 632242"/>
                <a:gd name="connsiteY966" fmla="*/ 87297 h 350986"/>
                <a:gd name="connsiteX967" fmla="*/ 82015 w 632242"/>
                <a:gd name="connsiteY967" fmla="*/ 88473 h 350986"/>
                <a:gd name="connsiteX968" fmla="*/ 78555 w 632242"/>
                <a:gd name="connsiteY968" fmla="*/ 88473 h 350986"/>
                <a:gd name="connsiteX969" fmla="*/ 71633 w 632242"/>
                <a:gd name="connsiteY969" fmla="*/ 87989 h 350986"/>
                <a:gd name="connsiteX970" fmla="*/ 63951 w 632242"/>
                <a:gd name="connsiteY970" fmla="*/ 88819 h 350986"/>
                <a:gd name="connsiteX971" fmla="*/ 60214 w 632242"/>
                <a:gd name="connsiteY971" fmla="*/ 89787 h 350986"/>
                <a:gd name="connsiteX972" fmla="*/ 56684 w 632242"/>
                <a:gd name="connsiteY972" fmla="*/ 91240 h 350986"/>
                <a:gd name="connsiteX973" fmla="*/ 49693 w 632242"/>
                <a:gd name="connsiteY973" fmla="*/ 95183 h 350986"/>
                <a:gd name="connsiteX974" fmla="*/ 46302 w 632242"/>
                <a:gd name="connsiteY974" fmla="*/ 97673 h 350986"/>
                <a:gd name="connsiteX975" fmla="*/ 43603 w 632242"/>
                <a:gd name="connsiteY975" fmla="*/ 100440 h 350986"/>
                <a:gd name="connsiteX976" fmla="*/ 42080 w 632242"/>
                <a:gd name="connsiteY976" fmla="*/ 103760 h 350986"/>
                <a:gd name="connsiteX977" fmla="*/ 43465 w 632242"/>
                <a:gd name="connsiteY977" fmla="*/ 105835 h 350986"/>
                <a:gd name="connsiteX978" fmla="*/ 50732 w 632242"/>
                <a:gd name="connsiteY978" fmla="*/ 108948 h 350986"/>
                <a:gd name="connsiteX979" fmla="*/ 47133 w 632242"/>
                <a:gd name="connsiteY979" fmla="*/ 110193 h 350986"/>
                <a:gd name="connsiteX980" fmla="*/ 42634 w 632242"/>
                <a:gd name="connsiteY980" fmla="*/ 110954 h 350986"/>
                <a:gd name="connsiteX981" fmla="*/ 38343 w 632242"/>
                <a:gd name="connsiteY981" fmla="*/ 112199 h 350986"/>
                <a:gd name="connsiteX982" fmla="*/ 35367 w 632242"/>
                <a:gd name="connsiteY982" fmla="*/ 114620 h 350986"/>
                <a:gd name="connsiteX983" fmla="*/ 35021 w 632242"/>
                <a:gd name="connsiteY983" fmla="*/ 117733 h 350986"/>
                <a:gd name="connsiteX984" fmla="*/ 36889 w 632242"/>
                <a:gd name="connsiteY984" fmla="*/ 120638 h 350986"/>
                <a:gd name="connsiteX985" fmla="*/ 39866 w 632242"/>
                <a:gd name="connsiteY985" fmla="*/ 122921 h 350986"/>
                <a:gd name="connsiteX986" fmla="*/ 42911 w 632242"/>
                <a:gd name="connsiteY986" fmla="*/ 124235 h 350986"/>
                <a:gd name="connsiteX987" fmla="*/ 46648 w 632242"/>
                <a:gd name="connsiteY987" fmla="*/ 124581 h 350986"/>
                <a:gd name="connsiteX988" fmla="*/ 57653 w 632242"/>
                <a:gd name="connsiteY988" fmla="*/ 122437 h 350986"/>
                <a:gd name="connsiteX989" fmla="*/ 92674 w 632242"/>
                <a:gd name="connsiteY989" fmla="*/ 120569 h 350986"/>
                <a:gd name="connsiteX990" fmla="*/ 100287 w 632242"/>
                <a:gd name="connsiteY990" fmla="*/ 119117 h 350986"/>
                <a:gd name="connsiteX991" fmla="*/ 107623 w 632242"/>
                <a:gd name="connsiteY991" fmla="*/ 116488 h 350986"/>
                <a:gd name="connsiteX992" fmla="*/ 122919 w 632242"/>
                <a:gd name="connsiteY992" fmla="*/ 108810 h 350986"/>
                <a:gd name="connsiteX993" fmla="*/ 130740 w 632242"/>
                <a:gd name="connsiteY993" fmla="*/ 106389 h 350986"/>
                <a:gd name="connsiteX994" fmla="*/ 139391 w 632242"/>
                <a:gd name="connsiteY994" fmla="*/ 106181 h 350986"/>
                <a:gd name="connsiteX995" fmla="*/ 131293 w 632242"/>
                <a:gd name="connsiteY995" fmla="*/ 113237 h 350986"/>
                <a:gd name="connsiteX996" fmla="*/ 120635 w 632242"/>
                <a:gd name="connsiteY996" fmla="*/ 119186 h 350986"/>
                <a:gd name="connsiteX997" fmla="*/ 109146 w 632242"/>
                <a:gd name="connsiteY997" fmla="*/ 123544 h 350986"/>
                <a:gd name="connsiteX998" fmla="*/ 98626 w 632242"/>
                <a:gd name="connsiteY998" fmla="*/ 126103 h 350986"/>
                <a:gd name="connsiteX999" fmla="*/ 64228 w 632242"/>
                <a:gd name="connsiteY999" fmla="*/ 126518 h 350986"/>
                <a:gd name="connsiteX1000" fmla="*/ 53293 w 632242"/>
                <a:gd name="connsiteY1000" fmla="*/ 129562 h 350986"/>
                <a:gd name="connsiteX1001" fmla="*/ 50386 w 632242"/>
                <a:gd name="connsiteY1001" fmla="*/ 132744 h 350986"/>
                <a:gd name="connsiteX1002" fmla="*/ 53223 w 632242"/>
                <a:gd name="connsiteY1002" fmla="*/ 135718 h 350986"/>
                <a:gd name="connsiteX1003" fmla="*/ 58483 w 632242"/>
                <a:gd name="connsiteY1003" fmla="*/ 138139 h 350986"/>
                <a:gd name="connsiteX1004" fmla="*/ 73018 w 632242"/>
                <a:gd name="connsiteY1004" fmla="*/ 143673 h 350986"/>
                <a:gd name="connsiteX1005" fmla="*/ 78070 w 632242"/>
                <a:gd name="connsiteY1005" fmla="*/ 145057 h 350986"/>
                <a:gd name="connsiteX1006" fmla="*/ 83538 w 632242"/>
                <a:gd name="connsiteY1006" fmla="*/ 145610 h 350986"/>
                <a:gd name="connsiteX1007" fmla="*/ 94058 w 632242"/>
                <a:gd name="connsiteY1007" fmla="*/ 142774 h 350986"/>
                <a:gd name="connsiteX1008" fmla="*/ 103194 w 632242"/>
                <a:gd name="connsiteY1008" fmla="*/ 136479 h 350986"/>
                <a:gd name="connsiteX1009" fmla="*/ 112053 w 632242"/>
                <a:gd name="connsiteY1009" fmla="*/ 129354 h 350986"/>
                <a:gd name="connsiteX1010" fmla="*/ 121742 w 632242"/>
                <a:gd name="connsiteY1010" fmla="*/ 124097 h 350986"/>
                <a:gd name="connsiteX1011" fmla="*/ 134339 w 632242"/>
                <a:gd name="connsiteY1011" fmla="*/ 121054 h 350986"/>
                <a:gd name="connsiteX1012" fmla="*/ 173789 w 632242"/>
                <a:gd name="connsiteY1012" fmla="*/ 116350 h 350986"/>
                <a:gd name="connsiteX1013" fmla="*/ 169636 w 632242"/>
                <a:gd name="connsiteY1013" fmla="*/ 120223 h 350986"/>
                <a:gd name="connsiteX1014" fmla="*/ 160293 w 632242"/>
                <a:gd name="connsiteY1014" fmla="*/ 122299 h 350986"/>
                <a:gd name="connsiteX1015" fmla="*/ 142436 w 632242"/>
                <a:gd name="connsiteY1015" fmla="*/ 124305 h 350986"/>
                <a:gd name="connsiteX1016" fmla="*/ 134062 w 632242"/>
                <a:gd name="connsiteY1016" fmla="*/ 126933 h 350986"/>
                <a:gd name="connsiteX1017" fmla="*/ 125964 w 632242"/>
                <a:gd name="connsiteY1017" fmla="*/ 130392 h 350986"/>
                <a:gd name="connsiteX1018" fmla="*/ 118282 w 632242"/>
                <a:gd name="connsiteY1018" fmla="*/ 134681 h 350986"/>
                <a:gd name="connsiteX1019" fmla="*/ 111084 w 632242"/>
                <a:gd name="connsiteY1019" fmla="*/ 139730 h 350986"/>
                <a:gd name="connsiteX1020" fmla="*/ 107554 w 632242"/>
                <a:gd name="connsiteY1020" fmla="*/ 142774 h 350986"/>
                <a:gd name="connsiteX1021" fmla="*/ 105754 w 632242"/>
                <a:gd name="connsiteY1021" fmla="*/ 145541 h 350986"/>
                <a:gd name="connsiteX1022" fmla="*/ 106585 w 632242"/>
                <a:gd name="connsiteY1022" fmla="*/ 147893 h 350986"/>
                <a:gd name="connsiteX1023" fmla="*/ 111153 w 632242"/>
                <a:gd name="connsiteY1023" fmla="*/ 149622 h 350986"/>
                <a:gd name="connsiteX1024" fmla="*/ 115306 w 632242"/>
                <a:gd name="connsiteY1024" fmla="*/ 150037 h 350986"/>
                <a:gd name="connsiteX1025" fmla="*/ 123472 w 632242"/>
                <a:gd name="connsiteY1025" fmla="*/ 149899 h 350986"/>
                <a:gd name="connsiteX1026" fmla="*/ 135515 w 632242"/>
                <a:gd name="connsiteY1026" fmla="*/ 152112 h 350986"/>
                <a:gd name="connsiteX1027" fmla="*/ 144167 w 632242"/>
                <a:gd name="connsiteY1027" fmla="*/ 152597 h 350986"/>
                <a:gd name="connsiteX1028" fmla="*/ 152680 w 632242"/>
                <a:gd name="connsiteY1028" fmla="*/ 151628 h 350986"/>
                <a:gd name="connsiteX1029" fmla="*/ 160224 w 632242"/>
                <a:gd name="connsiteY1029" fmla="*/ 148930 h 350986"/>
                <a:gd name="connsiteX1030" fmla="*/ 167837 w 632242"/>
                <a:gd name="connsiteY1030" fmla="*/ 144642 h 350986"/>
                <a:gd name="connsiteX1031" fmla="*/ 171643 w 632242"/>
                <a:gd name="connsiteY1031" fmla="*/ 143051 h 350986"/>
                <a:gd name="connsiteX1032" fmla="*/ 196075 w 632242"/>
                <a:gd name="connsiteY1032" fmla="*/ 139454 h 350986"/>
                <a:gd name="connsiteX1033" fmla="*/ 192891 w 632242"/>
                <a:gd name="connsiteY1033" fmla="*/ 142290 h 350986"/>
                <a:gd name="connsiteX1034" fmla="*/ 185416 w 632242"/>
                <a:gd name="connsiteY1034" fmla="*/ 146509 h 350986"/>
                <a:gd name="connsiteX1035" fmla="*/ 182371 w 632242"/>
                <a:gd name="connsiteY1035" fmla="*/ 149484 h 350986"/>
                <a:gd name="connsiteX1036" fmla="*/ 191438 w 632242"/>
                <a:gd name="connsiteY1036" fmla="*/ 150106 h 350986"/>
                <a:gd name="connsiteX1037" fmla="*/ 200850 w 632242"/>
                <a:gd name="connsiteY1037" fmla="*/ 149484 h 350986"/>
                <a:gd name="connsiteX1038" fmla="*/ 219191 w 632242"/>
                <a:gd name="connsiteY1038" fmla="*/ 146163 h 350986"/>
                <a:gd name="connsiteX1039" fmla="*/ 236771 w 632242"/>
                <a:gd name="connsiteY1039" fmla="*/ 141390 h 350986"/>
                <a:gd name="connsiteX1040" fmla="*/ 245353 w 632242"/>
                <a:gd name="connsiteY1040" fmla="*/ 137379 h 350986"/>
                <a:gd name="connsiteX1041" fmla="*/ 251721 w 632242"/>
                <a:gd name="connsiteY1041" fmla="*/ 131706 h 350986"/>
                <a:gd name="connsiteX1042" fmla="*/ 253382 w 632242"/>
                <a:gd name="connsiteY1042" fmla="*/ 128109 h 350986"/>
                <a:gd name="connsiteX1043" fmla="*/ 254627 w 632242"/>
                <a:gd name="connsiteY1043" fmla="*/ 124166 h 350986"/>
                <a:gd name="connsiteX1044" fmla="*/ 256358 w 632242"/>
                <a:gd name="connsiteY1044" fmla="*/ 120638 h 350986"/>
                <a:gd name="connsiteX1045" fmla="*/ 259541 w 632242"/>
                <a:gd name="connsiteY1045" fmla="*/ 118287 h 350986"/>
                <a:gd name="connsiteX1046" fmla="*/ 261341 w 632242"/>
                <a:gd name="connsiteY1046" fmla="*/ 117872 h 350986"/>
                <a:gd name="connsiteX1047" fmla="*/ 264594 w 632242"/>
                <a:gd name="connsiteY1047" fmla="*/ 117664 h 350986"/>
                <a:gd name="connsiteX1048" fmla="*/ 266463 w 632242"/>
                <a:gd name="connsiteY1048" fmla="*/ 117180 h 350986"/>
                <a:gd name="connsiteX1049" fmla="*/ 268677 w 632242"/>
                <a:gd name="connsiteY1049" fmla="*/ 115866 h 350986"/>
                <a:gd name="connsiteX1050" fmla="*/ 270685 w 632242"/>
                <a:gd name="connsiteY1050" fmla="*/ 114067 h 350986"/>
                <a:gd name="connsiteX1051" fmla="*/ 274422 w 632242"/>
                <a:gd name="connsiteY1051" fmla="*/ 110193 h 350986"/>
                <a:gd name="connsiteX1052" fmla="*/ 281758 w 632242"/>
                <a:gd name="connsiteY1052" fmla="*/ 104659 h 350986"/>
                <a:gd name="connsiteX1053" fmla="*/ 289718 w 632242"/>
                <a:gd name="connsiteY1053" fmla="*/ 100578 h 350986"/>
                <a:gd name="connsiteX1054" fmla="*/ 306882 w 632242"/>
                <a:gd name="connsiteY1054" fmla="*/ 94214 h 350986"/>
                <a:gd name="connsiteX1055" fmla="*/ 302868 w 632242"/>
                <a:gd name="connsiteY1055" fmla="*/ 98019 h 350986"/>
                <a:gd name="connsiteX1056" fmla="*/ 283627 w 632242"/>
                <a:gd name="connsiteY1056" fmla="*/ 110332 h 350986"/>
                <a:gd name="connsiteX1057" fmla="*/ 278574 w 632242"/>
                <a:gd name="connsiteY1057" fmla="*/ 114205 h 350986"/>
                <a:gd name="connsiteX1058" fmla="*/ 274007 w 632242"/>
                <a:gd name="connsiteY1058" fmla="*/ 118494 h 350986"/>
                <a:gd name="connsiteX1059" fmla="*/ 270615 w 632242"/>
                <a:gd name="connsiteY1059" fmla="*/ 123613 h 350986"/>
                <a:gd name="connsiteX1060" fmla="*/ 269508 w 632242"/>
                <a:gd name="connsiteY1060" fmla="*/ 126172 h 350986"/>
                <a:gd name="connsiteX1061" fmla="*/ 269231 w 632242"/>
                <a:gd name="connsiteY1061" fmla="*/ 128109 h 350986"/>
                <a:gd name="connsiteX1062" fmla="*/ 270131 w 632242"/>
                <a:gd name="connsiteY1062" fmla="*/ 129631 h 350986"/>
                <a:gd name="connsiteX1063" fmla="*/ 272484 w 632242"/>
                <a:gd name="connsiteY1063" fmla="*/ 130945 h 350986"/>
                <a:gd name="connsiteX1064" fmla="*/ 275114 w 632242"/>
                <a:gd name="connsiteY1064" fmla="*/ 131568 h 350986"/>
                <a:gd name="connsiteX1065" fmla="*/ 301622 w 632242"/>
                <a:gd name="connsiteY1065" fmla="*/ 132606 h 350986"/>
                <a:gd name="connsiteX1066" fmla="*/ 307505 w 632242"/>
                <a:gd name="connsiteY1066" fmla="*/ 133436 h 350986"/>
                <a:gd name="connsiteX1067" fmla="*/ 304529 w 632242"/>
                <a:gd name="connsiteY1067" fmla="*/ 135096 h 350986"/>
                <a:gd name="connsiteX1068" fmla="*/ 300030 w 632242"/>
                <a:gd name="connsiteY1068" fmla="*/ 135787 h 350986"/>
                <a:gd name="connsiteX1069" fmla="*/ 291379 w 632242"/>
                <a:gd name="connsiteY1069" fmla="*/ 136272 h 350986"/>
                <a:gd name="connsiteX1070" fmla="*/ 255112 w 632242"/>
                <a:gd name="connsiteY1070" fmla="*/ 143812 h 350986"/>
                <a:gd name="connsiteX1071" fmla="*/ 249921 w 632242"/>
                <a:gd name="connsiteY1071" fmla="*/ 145818 h 350986"/>
                <a:gd name="connsiteX1072" fmla="*/ 247914 w 632242"/>
                <a:gd name="connsiteY1072" fmla="*/ 147063 h 350986"/>
                <a:gd name="connsiteX1073" fmla="*/ 243831 w 632242"/>
                <a:gd name="connsiteY1073" fmla="*/ 150106 h 350986"/>
                <a:gd name="connsiteX1074" fmla="*/ 241616 w 632242"/>
                <a:gd name="connsiteY1074" fmla="*/ 151282 h 350986"/>
                <a:gd name="connsiteX1075" fmla="*/ 239193 w 632242"/>
                <a:gd name="connsiteY1075" fmla="*/ 152043 h 350986"/>
                <a:gd name="connsiteX1076" fmla="*/ 184655 w 632242"/>
                <a:gd name="connsiteY1076" fmla="*/ 158961 h 350986"/>
                <a:gd name="connsiteX1077" fmla="*/ 181817 w 632242"/>
                <a:gd name="connsiteY1077" fmla="*/ 159652 h 350986"/>
                <a:gd name="connsiteX1078" fmla="*/ 180226 w 632242"/>
                <a:gd name="connsiteY1078" fmla="*/ 160552 h 350986"/>
                <a:gd name="connsiteX1079" fmla="*/ 180364 w 632242"/>
                <a:gd name="connsiteY1079" fmla="*/ 162558 h 350986"/>
                <a:gd name="connsiteX1080" fmla="*/ 181887 w 632242"/>
                <a:gd name="connsiteY1080" fmla="*/ 165048 h 350986"/>
                <a:gd name="connsiteX1081" fmla="*/ 188808 w 632242"/>
                <a:gd name="connsiteY1081" fmla="*/ 172588 h 350986"/>
                <a:gd name="connsiteX1082" fmla="*/ 213378 w 632242"/>
                <a:gd name="connsiteY1082" fmla="*/ 192095 h 350986"/>
                <a:gd name="connsiteX1083" fmla="*/ 217738 w 632242"/>
                <a:gd name="connsiteY1083" fmla="*/ 195000 h 350986"/>
                <a:gd name="connsiteX1084" fmla="*/ 223067 w 632242"/>
                <a:gd name="connsiteY1084" fmla="*/ 196937 h 350986"/>
                <a:gd name="connsiteX1085" fmla="*/ 228466 w 632242"/>
                <a:gd name="connsiteY1085" fmla="*/ 197421 h 350986"/>
                <a:gd name="connsiteX1086" fmla="*/ 234003 w 632242"/>
                <a:gd name="connsiteY1086" fmla="*/ 197421 h 350986"/>
                <a:gd name="connsiteX1087" fmla="*/ 239678 w 632242"/>
                <a:gd name="connsiteY1087" fmla="*/ 197905 h 350986"/>
                <a:gd name="connsiteX1088" fmla="*/ 228535 w 632242"/>
                <a:gd name="connsiteY1088" fmla="*/ 201226 h 350986"/>
                <a:gd name="connsiteX1089" fmla="*/ 216492 w 632242"/>
                <a:gd name="connsiteY1089" fmla="*/ 199980 h 350986"/>
                <a:gd name="connsiteX1090" fmla="*/ 205072 w 632242"/>
                <a:gd name="connsiteY1090" fmla="*/ 195415 h 350986"/>
                <a:gd name="connsiteX1091" fmla="*/ 166107 w 632242"/>
                <a:gd name="connsiteY1091" fmla="*/ 167815 h 350986"/>
                <a:gd name="connsiteX1092" fmla="*/ 160985 w 632242"/>
                <a:gd name="connsiteY1092" fmla="*/ 165532 h 350986"/>
                <a:gd name="connsiteX1093" fmla="*/ 155240 w 632242"/>
                <a:gd name="connsiteY1093" fmla="*/ 164079 h 350986"/>
                <a:gd name="connsiteX1094" fmla="*/ 149357 w 632242"/>
                <a:gd name="connsiteY1094" fmla="*/ 163526 h 350986"/>
                <a:gd name="connsiteX1095" fmla="*/ 131709 w 632242"/>
                <a:gd name="connsiteY1095" fmla="*/ 163180 h 350986"/>
                <a:gd name="connsiteX1096" fmla="*/ 118559 w 632242"/>
                <a:gd name="connsiteY1096" fmla="*/ 160759 h 350986"/>
                <a:gd name="connsiteX1097" fmla="*/ 111983 w 632242"/>
                <a:gd name="connsiteY1097" fmla="*/ 161036 h 350986"/>
                <a:gd name="connsiteX1098" fmla="*/ 107346 w 632242"/>
                <a:gd name="connsiteY1098" fmla="*/ 164564 h 350986"/>
                <a:gd name="connsiteX1099" fmla="*/ 105685 w 632242"/>
                <a:gd name="connsiteY1099" fmla="*/ 170028 h 350986"/>
                <a:gd name="connsiteX1100" fmla="*/ 105685 w 632242"/>
                <a:gd name="connsiteY1100" fmla="*/ 176323 h 350986"/>
                <a:gd name="connsiteX1101" fmla="*/ 106931 w 632242"/>
                <a:gd name="connsiteY1101" fmla="*/ 182618 h 350986"/>
                <a:gd name="connsiteX1102" fmla="*/ 108800 w 632242"/>
                <a:gd name="connsiteY1102" fmla="*/ 188083 h 350986"/>
                <a:gd name="connsiteX1103" fmla="*/ 112399 w 632242"/>
                <a:gd name="connsiteY1103" fmla="*/ 192856 h 350986"/>
                <a:gd name="connsiteX1104" fmla="*/ 117313 w 632242"/>
                <a:gd name="connsiteY1104" fmla="*/ 195069 h 350986"/>
                <a:gd name="connsiteX1105" fmla="*/ 128871 w 632242"/>
                <a:gd name="connsiteY1105" fmla="*/ 196937 h 350986"/>
                <a:gd name="connsiteX1106" fmla="*/ 134546 w 632242"/>
                <a:gd name="connsiteY1106" fmla="*/ 199150 h 350986"/>
                <a:gd name="connsiteX1107" fmla="*/ 139668 w 632242"/>
                <a:gd name="connsiteY1107" fmla="*/ 202817 h 350986"/>
                <a:gd name="connsiteX1108" fmla="*/ 144305 w 632242"/>
                <a:gd name="connsiteY1108" fmla="*/ 207244 h 350986"/>
                <a:gd name="connsiteX1109" fmla="*/ 153995 w 632242"/>
                <a:gd name="connsiteY1109" fmla="*/ 218726 h 350986"/>
                <a:gd name="connsiteX1110" fmla="*/ 156209 w 632242"/>
                <a:gd name="connsiteY1110" fmla="*/ 220802 h 350986"/>
                <a:gd name="connsiteX1111" fmla="*/ 165484 w 632242"/>
                <a:gd name="connsiteY1111" fmla="*/ 226266 h 350986"/>
                <a:gd name="connsiteX1112" fmla="*/ 168114 w 632242"/>
                <a:gd name="connsiteY1112" fmla="*/ 228618 h 350986"/>
                <a:gd name="connsiteX1113" fmla="*/ 157870 w 632242"/>
                <a:gd name="connsiteY1113" fmla="*/ 225920 h 350986"/>
                <a:gd name="connsiteX1114" fmla="*/ 151987 w 632242"/>
                <a:gd name="connsiteY1114" fmla="*/ 225021 h 350986"/>
                <a:gd name="connsiteX1115" fmla="*/ 148250 w 632242"/>
                <a:gd name="connsiteY1115" fmla="*/ 226266 h 350986"/>
                <a:gd name="connsiteX1116" fmla="*/ 148596 w 632242"/>
                <a:gd name="connsiteY1116" fmla="*/ 230002 h 350986"/>
                <a:gd name="connsiteX1117" fmla="*/ 153649 w 632242"/>
                <a:gd name="connsiteY1117" fmla="*/ 232285 h 350986"/>
                <a:gd name="connsiteX1118" fmla="*/ 160016 w 632242"/>
                <a:gd name="connsiteY1118" fmla="*/ 233391 h 350986"/>
                <a:gd name="connsiteX1119" fmla="*/ 187216 w 632242"/>
                <a:gd name="connsiteY1119" fmla="*/ 235536 h 350986"/>
                <a:gd name="connsiteX1120" fmla="*/ 192130 w 632242"/>
                <a:gd name="connsiteY1120" fmla="*/ 235259 h 350986"/>
                <a:gd name="connsiteX1121" fmla="*/ 201266 w 632242"/>
                <a:gd name="connsiteY1121" fmla="*/ 232769 h 350986"/>
                <a:gd name="connsiteX1122" fmla="*/ 206041 w 632242"/>
                <a:gd name="connsiteY1122" fmla="*/ 232354 h 350986"/>
                <a:gd name="connsiteX1123" fmla="*/ 203480 w 632242"/>
                <a:gd name="connsiteY1123" fmla="*/ 234982 h 350986"/>
                <a:gd name="connsiteX1124" fmla="*/ 199812 w 632242"/>
                <a:gd name="connsiteY1124" fmla="*/ 236919 h 350986"/>
                <a:gd name="connsiteX1125" fmla="*/ 195798 w 632242"/>
                <a:gd name="connsiteY1125" fmla="*/ 238164 h 350986"/>
                <a:gd name="connsiteX1126" fmla="*/ 192061 w 632242"/>
                <a:gd name="connsiteY1126" fmla="*/ 238787 h 350986"/>
                <a:gd name="connsiteX1127" fmla="*/ 189638 w 632242"/>
                <a:gd name="connsiteY1127" fmla="*/ 238787 h 350986"/>
                <a:gd name="connsiteX1128" fmla="*/ 184794 w 632242"/>
                <a:gd name="connsiteY1128" fmla="*/ 238510 h 350986"/>
                <a:gd name="connsiteX1129" fmla="*/ 182440 w 632242"/>
                <a:gd name="connsiteY1129" fmla="*/ 238648 h 350986"/>
                <a:gd name="connsiteX1130" fmla="*/ 180433 w 632242"/>
                <a:gd name="connsiteY1130" fmla="*/ 239202 h 350986"/>
                <a:gd name="connsiteX1131" fmla="*/ 176903 w 632242"/>
                <a:gd name="connsiteY1131" fmla="*/ 241000 h 350986"/>
                <a:gd name="connsiteX1132" fmla="*/ 175035 w 632242"/>
                <a:gd name="connsiteY1132" fmla="*/ 241623 h 350986"/>
                <a:gd name="connsiteX1133" fmla="*/ 171367 w 632242"/>
                <a:gd name="connsiteY1133" fmla="*/ 241623 h 350986"/>
                <a:gd name="connsiteX1134" fmla="*/ 159255 w 632242"/>
                <a:gd name="connsiteY1134" fmla="*/ 238579 h 350986"/>
                <a:gd name="connsiteX1135" fmla="*/ 139875 w 632242"/>
                <a:gd name="connsiteY1135" fmla="*/ 235743 h 350986"/>
                <a:gd name="connsiteX1136" fmla="*/ 135723 w 632242"/>
                <a:gd name="connsiteY1136" fmla="*/ 235743 h 350986"/>
                <a:gd name="connsiteX1137" fmla="*/ 123749 w 632242"/>
                <a:gd name="connsiteY1137" fmla="*/ 238648 h 350986"/>
                <a:gd name="connsiteX1138" fmla="*/ 109077 w 632242"/>
                <a:gd name="connsiteY1138" fmla="*/ 240032 h 350986"/>
                <a:gd name="connsiteX1139" fmla="*/ 104301 w 632242"/>
                <a:gd name="connsiteY1139" fmla="*/ 241208 h 350986"/>
                <a:gd name="connsiteX1140" fmla="*/ 100979 w 632242"/>
                <a:gd name="connsiteY1140" fmla="*/ 243145 h 350986"/>
                <a:gd name="connsiteX1141" fmla="*/ 98487 w 632242"/>
                <a:gd name="connsiteY1141" fmla="*/ 245912 h 350986"/>
                <a:gd name="connsiteX1142" fmla="*/ 96273 w 632242"/>
                <a:gd name="connsiteY1142" fmla="*/ 249094 h 350986"/>
                <a:gd name="connsiteX1143" fmla="*/ 93573 w 632242"/>
                <a:gd name="connsiteY1143" fmla="*/ 252345 h 350986"/>
                <a:gd name="connsiteX1144" fmla="*/ 90459 w 632242"/>
                <a:gd name="connsiteY1144" fmla="*/ 255319 h 350986"/>
                <a:gd name="connsiteX1145" fmla="*/ 87898 w 632242"/>
                <a:gd name="connsiteY1145" fmla="*/ 258225 h 350986"/>
                <a:gd name="connsiteX1146" fmla="*/ 86306 w 632242"/>
                <a:gd name="connsiteY1146" fmla="*/ 261614 h 350986"/>
                <a:gd name="connsiteX1147" fmla="*/ 86306 w 632242"/>
                <a:gd name="connsiteY1147" fmla="*/ 267563 h 350986"/>
                <a:gd name="connsiteX1148" fmla="*/ 86099 w 632242"/>
                <a:gd name="connsiteY1148" fmla="*/ 268116 h 350986"/>
                <a:gd name="connsiteX1149" fmla="*/ 86375 w 632242"/>
                <a:gd name="connsiteY1149" fmla="*/ 268462 h 350986"/>
                <a:gd name="connsiteX1150" fmla="*/ 87760 w 632242"/>
                <a:gd name="connsiteY1150" fmla="*/ 269431 h 350986"/>
                <a:gd name="connsiteX1151" fmla="*/ 88729 w 632242"/>
                <a:gd name="connsiteY1151" fmla="*/ 269984 h 350986"/>
                <a:gd name="connsiteX1152" fmla="*/ 89697 w 632242"/>
                <a:gd name="connsiteY1152" fmla="*/ 270261 h 350986"/>
                <a:gd name="connsiteX1153" fmla="*/ 94473 w 632242"/>
                <a:gd name="connsiteY1153" fmla="*/ 270814 h 350986"/>
                <a:gd name="connsiteX1154" fmla="*/ 97241 w 632242"/>
                <a:gd name="connsiteY1154" fmla="*/ 270676 h 350986"/>
                <a:gd name="connsiteX1155" fmla="*/ 100010 w 632242"/>
                <a:gd name="connsiteY1155" fmla="*/ 270399 h 350986"/>
                <a:gd name="connsiteX1156" fmla="*/ 102709 w 632242"/>
                <a:gd name="connsiteY1156" fmla="*/ 269777 h 350986"/>
                <a:gd name="connsiteX1157" fmla="*/ 107139 w 632242"/>
                <a:gd name="connsiteY1157" fmla="*/ 268393 h 350986"/>
                <a:gd name="connsiteX1158" fmla="*/ 111637 w 632242"/>
                <a:gd name="connsiteY1158" fmla="*/ 266525 h 350986"/>
                <a:gd name="connsiteX1159" fmla="*/ 115859 w 632242"/>
                <a:gd name="connsiteY1159" fmla="*/ 264173 h 350986"/>
                <a:gd name="connsiteX1160" fmla="*/ 119527 w 632242"/>
                <a:gd name="connsiteY1160" fmla="*/ 261337 h 350986"/>
                <a:gd name="connsiteX1161" fmla="*/ 116690 w 632242"/>
                <a:gd name="connsiteY1161" fmla="*/ 267217 h 350986"/>
                <a:gd name="connsiteX1162" fmla="*/ 113298 w 632242"/>
                <a:gd name="connsiteY1162" fmla="*/ 272751 h 350986"/>
                <a:gd name="connsiteX1163" fmla="*/ 122780 w 632242"/>
                <a:gd name="connsiteY1163" fmla="*/ 271921 h 350986"/>
                <a:gd name="connsiteX1164" fmla="*/ 127279 w 632242"/>
                <a:gd name="connsiteY1164" fmla="*/ 270883 h 350986"/>
                <a:gd name="connsiteX1165" fmla="*/ 131432 w 632242"/>
                <a:gd name="connsiteY1165" fmla="*/ 268739 h 350986"/>
                <a:gd name="connsiteX1166" fmla="*/ 135169 w 632242"/>
                <a:gd name="connsiteY1166" fmla="*/ 265557 h 350986"/>
                <a:gd name="connsiteX1167" fmla="*/ 138145 w 632242"/>
                <a:gd name="connsiteY1167" fmla="*/ 262029 h 350986"/>
                <a:gd name="connsiteX1168" fmla="*/ 143128 w 632242"/>
                <a:gd name="connsiteY1168" fmla="*/ 253936 h 350986"/>
                <a:gd name="connsiteX1169" fmla="*/ 140429 w 632242"/>
                <a:gd name="connsiteY1169" fmla="*/ 265764 h 350986"/>
                <a:gd name="connsiteX1170" fmla="*/ 144582 w 632242"/>
                <a:gd name="connsiteY1170" fmla="*/ 265764 h 350986"/>
                <a:gd name="connsiteX1171" fmla="*/ 147766 w 632242"/>
                <a:gd name="connsiteY1171" fmla="*/ 266318 h 350986"/>
                <a:gd name="connsiteX1172" fmla="*/ 154687 w 632242"/>
                <a:gd name="connsiteY1172" fmla="*/ 268601 h 350986"/>
                <a:gd name="connsiteX1173" fmla="*/ 150672 w 632242"/>
                <a:gd name="connsiteY1173" fmla="*/ 268116 h 350986"/>
                <a:gd name="connsiteX1174" fmla="*/ 147696 w 632242"/>
                <a:gd name="connsiteY1174" fmla="*/ 268255 h 350986"/>
                <a:gd name="connsiteX1175" fmla="*/ 144928 w 632242"/>
                <a:gd name="connsiteY1175" fmla="*/ 269223 h 350986"/>
                <a:gd name="connsiteX1176" fmla="*/ 132747 w 632242"/>
                <a:gd name="connsiteY1176" fmla="*/ 276279 h 350986"/>
                <a:gd name="connsiteX1177" fmla="*/ 128386 w 632242"/>
                <a:gd name="connsiteY1177" fmla="*/ 279668 h 350986"/>
                <a:gd name="connsiteX1178" fmla="*/ 127833 w 632242"/>
                <a:gd name="connsiteY1178" fmla="*/ 280291 h 350986"/>
                <a:gd name="connsiteX1179" fmla="*/ 128940 w 632242"/>
                <a:gd name="connsiteY1179" fmla="*/ 282989 h 350986"/>
                <a:gd name="connsiteX1180" fmla="*/ 129701 w 632242"/>
                <a:gd name="connsiteY1180" fmla="*/ 284649 h 350986"/>
                <a:gd name="connsiteX1181" fmla="*/ 131847 w 632242"/>
                <a:gd name="connsiteY1181" fmla="*/ 287762 h 350986"/>
                <a:gd name="connsiteX1182" fmla="*/ 132539 w 632242"/>
                <a:gd name="connsiteY1182" fmla="*/ 289422 h 350986"/>
                <a:gd name="connsiteX1183" fmla="*/ 132678 w 632242"/>
                <a:gd name="connsiteY1183" fmla="*/ 291428 h 350986"/>
                <a:gd name="connsiteX1184" fmla="*/ 132539 w 632242"/>
                <a:gd name="connsiteY1184" fmla="*/ 293503 h 350986"/>
                <a:gd name="connsiteX1185" fmla="*/ 132539 w 632242"/>
                <a:gd name="connsiteY1185" fmla="*/ 295440 h 350986"/>
                <a:gd name="connsiteX1186" fmla="*/ 133231 w 632242"/>
                <a:gd name="connsiteY1186" fmla="*/ 296962 h 350986"/>
                <a:gd name="connsiteX1187" fmla="*/ 134685 w 632242"/>
                <a:gd name="connsiteY1187" fmla="*/ 297723 h 350986"/>
                <a:gd name="connsiteX1188" fmla="*/ 136830 w 632242"/>
                <a:gd name="connsiteY1188" fmla="*/ 298207 h 350986"/>
                <a:gd name="connsiteX1189" fmla="*/ 139045 w 632242"/>
                <a:gd name="connsiteY1189" fmla="*/ 298483 h 350986"/>
                <a:gd name="connsiteX1190" fmla="*/ 140706 w 632242"/>
                <a:gd name="connsiteY1190" fmla="*/ 298483 h 350986"/>
                <a:gd name="connsiteX1191" fmla="*/ 150534 w 632242"/>
                <a:gd name="connsiteY1191" fmla="*/ 297377 h 350986"/>
                <a:gd name="connsiteX1192" fmla="*/ 157593 w 632242"/>
                <a:gd name="connsiteY1192" fmla="*/ 297861 h 350986"/>
                <a:gd name="connsiteX1193" fmla="*/ 160846 w 632242"/>
                <a:gd name="connsiteY1193" fmla="*/ 297861 h 350986"/>
                <a:gd name="connsiteX1194" fmla="*/ 164099 w 632242"/>
                <a:gd name="connsiteY1194" fmla="*/ 297238 h 350986"/>
                <a:gd name="connsiteX1195" fmla="*/ 167491 w 632242"/>
                <a:gd name="connsiteY1195" fmla="*/ 296201 h 350986"/>
                <a:gd name="connsiteX1196" fmla="*/ 173650 w 632242"/>
                <a:gd name="connsiteY1196" fmla="*/ 292327 h 350986"/>
                <a:gd name="connsiteX1197" fmla="*/ 182856 w 632242"/>
                <a:gd name="connsiteY1197" fmla="*/ 281467 h 350986"/>
                <a:gd name="connsiteX1198" fmla="*/ 188462 w 632242"/>
                <a:gd name="connsiteY1198" fmla="*/ 277178 h 350986"/>
                <a:gd name="connsiteX1199" fmla="*/ 180710 w 632242"/>
                <a:gd name="connsiteY1199" fmla="*/ 291774 h 350986"/>
                <a:gd name="connsiteX1200" fmla="*/ 166868 w 632242"/>
                <a:gd name="connsiteY1200" fmla="*/ 299936 h 350986"/>
                <a:gd name="connsiteX1201" fmla="*/ 150257 w 632242"/>
                <a:gd name="connsiteY1201" fmla="*/ 302772 h 350986"/>
                <a:gd name="connsiteX1202" fmla="*/ 133854 w 632242"/>
                <a:gd name="connsiteY1202" fmla="*/ 301389 h 350986"/>
                <a:gd name="connsiteX1203" fmla="*/ 129425 w 632242"/>
                <a:gd name="connsiteY1203" fmla="*/ 300282 h 350986"/>
                <a:gd name="connsiteX1204" fmla="*/ 125757 w 632242"/>
                <a:gd name="connsiteY1204" fmla="*/ 298968 h 350986"/>
                <a:gd name="connsiteX1205" fmla="*/ 122365 w 632242"/>
                <a:gd name="connsiteY1205" fmla="*/ 297031 h 350986"/>
                <a:gd name="connsiteX1206" fmla="*/ 111845 w 632242"/>
                <a:gd name="connsiteY1206" fmla="*/ 288315 h 350986"/>
                <a:gd name="connsiteX1207" fmla="*/ 108108 w 632242"/>
                <a:gd name="connsiteY1207" fmla="*/ 286032 h 350986"/>
                <a:gd name="connsiteX1208" fmla="*/ 103747 w 632242"/>
                <a:gd name="connsiteY1208" fmla="*/ 284165 h 350986"/>
                <a:gd name="connsiteX1209" fmla="*/ 96826 w 632242"/>
                <a:gd name="connsiteY1209" fmla="*/ 282850 h 350986"/>
                <a:gd name="connsiteX1210" fmla="*/ 87690 w 632242"/>
                <a:gd name="connsiteY1210" fmla="*/ 282850 h 350986"/>
                <a:gd name="connsiteX1211" fmla="*/ 79385 w 632242"/>
                <a:gd name="connsiteY1211" fmla="*/ 284925 h 350986"/>
                <a:gd name="connsiteX1212" fmla="*/ 74955 w 632242"/>
                <a:gd name="connsiteY1212" fmla="*/ 290252 h 350986"/>
                <a:gd name="connsiteX1213" fmla="*/ 75786 w 632242"/>
                <a:gd name="connsiteY1213" fmla="*/ 293434 h 350986"/>
                <a:gd name="connsiteX1214" fmla="*/ 78624 w 632242"/>
                <a:gd name="connsiteY1214" fmla="*/ 296962 h 350986"/>
                <a:gd name="connsiteX1215" fmla="*/ 82223 w 632242"/>
                <a:gd name="connsiteY1215" fmla="*/ 300144 h 350986"/>
                <a:gd name="connsiteX1216" fmla="*/ 85406 w 632242"/>
                <a:gd name="connsiteY1216" fmla="*/ 302219 h 350986"/>
                <a:gd name="connsiteX1217" fmla="*/ 87552 w 632242"/>
                <a:gd name="connsiteY1217" fmla="*/ 302980 h 350986"/>
                <a:gd name="connsiteX1218" fmla="*/ 91705 w 632242"/>
                <a:gd name="connsiteY1218" fmla="*/ 303671 h 350986"/>
                <a:gd name="connsiteX1219" fmla="*/ 93850 w 632242"/>
                <a:gd name="connsiteY1219" fmla="*/ 304225 h 350986"/>
                <a:gd name="connsiteX1220" fmla="*/ 95788 w 632242"/>
                <a:gd name="connsiteY1220" fmla="*/ 305262 h 350986"/>
                <a:gd name="connsiteX1221" fmla="*/ 99249 w 632242"/>
                <a:gd name="connsiteY1221" fmla="*/ 307891 h 350986"/>
                <a:gd name="connsiteX1222" fmla="*/ 101117 w 632242"/>
                <a:gd name="connsiteY1222" fmla="*/ 308998 h 350986"/>
                <a:gd name="connsiteX1223" fmla="*/ 95857 w 632242"/>
                <a:gd name="connsiteY1223" fmla="*/ 310174 h 350986"/>
                <a:gd name="connsiteX1224" fmla="*/ 90390 w 632242"/>
                <a:gd name="connsiteY1224" fmla="*/ 310658 h 350986"/>
                <a:gd name="connsiteX1225" fmla="*/ 79454 w 632242"/>
                <a:gd name="connsiteY1225" fmla="*/ 310658 h 350986"/>
                <a:gd name="connsiteX1226" fmla="*/ 73641 w 632242"/>
                <a:gd name="connsiteY1226" fmla="*/ 311211 h 350986"/>
                <a:gd name="connsiteX1227" fmla="*/ 68450 w 632242"/>
                <a:gd name="connsiteY1227" fmla="*/ 312457 h 350986"/>
                <a:gd name="connsiteX1228" fmla="*/ 47687 w 632242"/>
                <a:gd name="connsiteY1228" fmla="*/ 320342 h 350986"/>
                <a:gd name="connsiteX1229" fmla="*/ 45195 w 632242"/>
                <a:gd name="connsiteY1229" fmla="*/ 322072 h 350986"/>
                <a:gd name="connsiteX1230" fmla="*/ 44572 w 632242"/>
                <a:gd name="connsiteY1230" fmla="*/ 324147 h 350986"/>
                <a:gd name="connsiteX1231" fmla="*/ 44087 w 632242"/>
                <a:gd name="connsiteY1231" fmla="*/ 327467 h 350986"/>
                <a:gd name="connsiteX1232" fmla="*/ 43880 w 632242"/>
                <a:gd name="connsiteY1232" fmla="*/ 330857 h 350986"/>
                <a:gd name="connsiteX1233" fmla="*/ 43880 w 632242"/>
                <a:gd name="connsiteY1233" fmla="*/ 333209 h 350986"/>
                <a:gd name="connsiteX1234" fmla="*/ 44295 w 632242"/>
                <a:gd name="connsiteY1234" fmla="*/ 335630 h 350986"/>
                <a:gd name="connsiteX1235" fmla="*/ 47825 w 632242"/>
                <a:gd name="connsiteY1235" fmla="*/ 336806 h 350986"/>
                <a:gd name="connsiteX1236" fmla="*/ 58552 w 632242"/>
                <a:gd name="connsiteY1236" fmla="*/ 337636 h 350986"/>
                <a:gd name="connsiteX1237" fmla="*/ 61736 w 632242"/>
                <a:gd name="connsiteY1237" fmla="*/ 338189 h 350986"/>
                <a:gd name="connsiteX1238" fmla="*/ 65058 w 632242"/>
                <a:gd name="connsiteY1238" fmla="*/ 339019 h 350986"/>
                <a:gd name="connsiteX1239" fmla="*/ 64435 w 632242"/>
                <a:gd name="connsiteY1239" fmla="*/ 331410 h 350986"/>
                <a:gd name="connsiteX1240" fmla="*/ 64712 w 632242"/>
                <a:gd name="connsiteY1240" fmla="*/ 328021 h 350986"/>
                <a:gd name="connsiteX1241" fmla="*/ 66096 w 632242"/>
                <a:gd name="connsiteY1241" fmla="*/ 324216 h 350986"/>
                <a:gd name="connsiteX1242" fmla="*/ 66373 w 632242"/>
                <a:gd name="connsiteY1242" fmla="*/ 332655 h 350986"/>
                <a:gd name="connsiteX1243" fmla="*/ 67135 w 632242"/>
                <a:gd name="connsiteY1243" fmla="*/ 337151 h 350986"/>
                <a:gd name="connsiteX1244" fmla="*/ 68796 w 632242"/>
                <a:gd name="connsiteY1244" fmla="*/ 339711 h 350986"/>
                <a:gd name="connsiteX1245" fmla="*/ 70318 w 632242"/>
                <a:gd name="connsiteY1245" fmla="*/ 339988 h 350986"/>
                <a:gd name="connsiteX1246" fmla="*/ 76894 w 632242"/>
                <a:gd name="connsiteY1246" fmla="*/ 339711 h 350986"/>
                <a:gd name="connsiteX1247" fmla="*/ 86791 w 632242"/>
                <a:gd name="connsiteY1247" fmla="*/ 340610 h 350986"/>
                <a:gd name="connsiteX1248" fmla="*/ 86929 w 632242"/>
                <a:gd name="connsiteY1248" fmla="*/ 331894 h 350986"/>
                <a:gd name="connsiteX1249" fmla="*/ 88382 w 632242"/>
                <a:gd name="connsiteY1249" fmla="*/ 334938 h 350986"/>
                <a:gd name="connsiteX1250" fmla="*/ 89628 w 632242"/>
                <a:gd name="connsiteY1250" fmla="*/ 336806 h 350986"/>
                <a:gd name="connsiteX1251" fmla="*/ 91428 w 632242"/>
                <a:gd name="connsiteY1251" fmla="*/ 337912 h 350986"/>
                <a:gd name="connsiteX1252" fmla="*/ 100010 w 632242"/>
                <a:gd name="connsiteY1252" fmla="*/ 340264 h 350986"/>
                <a:gd name="connsiteX1253" fmla="*/ 102432 w 632242"/>
                <a:gd name="connsiteY1253" fmla="*/ 340472 h 350986"/>
                <a:gd name="connsiteX1254" fmla="*/ 104439 w 632242"/>
                <a:gd name="connsiteY1254" fmla="*/ 339503 h 350986"/>
                <a:gd name="connsiteX1255" fmla="*/ 105754 w 632242"/>
                <a:gd name="connsiteY1255" fmla="*/ 337221 h 350986"/>
                <a:gd name="connsiteX1256" fmla="*/ 106447 w 632242"/>
                <a:gd name="connsiteY1256" fmla="*/ 334869 h 350986"/>
                <a:gd name="connsiteX1257" fmla="*/ 107485 w 632242"/>
                <a:gd name="connsiteY1257" fmla="*/ 333139 h 350986"/>
                <a:gd name="connsiteX1258" fmla="*/ 109700 w 632242"/>
                <a:gd name="connsiteY1258" fmla="*/ 332863 h 350986"/>
                <a:gd name="connsiteX1259" fmla="*/ 110322 w 632242"/>
                <a:gd name="connsiteY1259" fmla="*/ 333416 h 350986"/>
                <a:gd name="connsiteX1260" fmla="*/ 111637 w 632242"/>
                <a:gd name="connsiteY1260" fmla="*/ 335560 h 350986"/>
                <a:gd name="connsiteX1261" fmla="*/ 112191 w 632242"/>
                <a:gd name="connsiteY1261" fmla="*/ 336390 h 350986"/>
                <a:gd name="connsiteX1262" fmla="*/ 113437 w 632242"/>
                <a:gd name="connsiteY1262" fmla="*/ 337359 h 350986"/>
                <a:gd name="connsiteX1263" fmla="*/ 114752 w 632242"/>
                <a:gd name="connsiteY1263" fmla="*/ 338120 h 350986"/>
                <a:gd name="connsiteX1264" fmla="*/ 122988 w 632242"/>
                <a:gd name="connsiteY1264" fmla="*/ 341786 h 350986"/>
                <a:gd name="connsiteX1265" fmla="*/ 128525 w 632242"/>
                <a:gd name="connsiteY1265" fmla="*/ 343377 h 350986"/>
                <a:gd name="connsiteX1266" fmla="*/ 134200 w 632242"/>
                <a:gd name="connsiteY1266" fmla="*/ 344138 h 350986"/>
                <a:gd name="connsiteX1267" fmla="*/ 147212 w 632242"/>
                <a:gd name="connsiteY1267" fmla="*/ 343515 h 350986"/>
                <a:gd name="connsiteX1268" fmla="*/ 151157 w 632242"/>
                <a:gd name="connsiteY1268" fmla="*/ 343031 h 350986"/>
                <a:gd name="connsiteX1269" fmla="*/ 153649 w 632242"/>
                <a:gd name="connsiteY1269" fmla="*/ 341924 h 350986"/>
                <a:gd name="connsiteX1270" fmla="*/ 154479 w 632242"/>
                <a:gd name="connsiteY1270" fmla="*/ 339434 h 350986"/>
                <a:gd name="connsiteX1271" fmla="*/ 154687 w 632242"/>
                <a:gd name="connsiteY1271" fmla="*/ 328297 h 350986"/>
                <a:gd name="connsiteX1272" fmla="*/ 158632 w 632242"/>
                <a:gd name="connsiteY1272" fmla="*/ 334385 h 350986"/>
                <a:gd name="connsiteX1273" fmla="*/ 160916 w 632242"/>
                <a:gd name="connsiteY1273" fmla="*/ 336529 h 350986"/>
                <a:gd name="connsiteX1274" fmla="*/ 164169 w 632242"/>
                <a:gd name="connsiteY1274" fmla="*/ 337912 h 350986"/>
                <a:gd name="connsiteX1275" fmla="*/ 167837 w 632242"/>
                <a:gd name="connsiteY1275" fmla="*/ 338466 h 350986"/>
                <a:gd name="connsiteX1276" fmla="*/ 193168 w 632242"/>
                <a:gd name="connsiteY1276" fmla="*/ 338051 h 350986"/>
                <a:gd name="connsiteX1277" fmla="*/ 196075 w 632242"/>
                <a:gd name="connsiteY1277" fmla="*/ 337221 h 350986"/>
                <a:gd name="connsiteX1278" fmla="*/ 196559 w 632242"/>
                <a:gd name="connsiteY1278" fmla="*/ 334385 h 350986"/>
                <a:gd name="connsiteX1279" fmla="*/ 194691 w 632242"/>
                <a:gd name="connsiteY1279" fmla="*/ 331272 h 350986"/>
                <a:gd name="connsiteX1280" fmla="*/ 189915 w 632242"/>
                <a:gd name="connsiteY1280" fmla="*/ 326360 h 350986"/>
                <a:gd name="connsiteX1281" fmla="*/ 191092 w 632242"/>
                <a:gd name="connsiteY1281" fmla="*/ 326983 h 350986"/>
                <a:gd name="connsiteX1282" fmla="*/ 193306 w 632242"/>
                <a:gd name="connsiteY1282" fmla="*/ 328574 h 350986"/>
                <a:gd name="connsiteX1283" fmla="*/ 194414 w 632242"/>
                <a:gd name="connsiteY1283" fmla="*/ 329127 h 350986"/>
                <a:gd name="connsiteX1284" fmla="*/ 195521 w 632242"/>
                <a:gd name="connsiteY1284" fmla="*/ 329404 h 350986"/>
                <a:gd name="connsiteX1285" fmla="*/ 197944 w 632242"/>
                <a:gd name="connsiteY1285" fmla="*/ 329542 h 350986"/>
                <a:gd name="connsiteX1286" fmla="*/ 198912 w 632242"/>
                <a:gd name="connsiteY1286" fmla="*/ 329819 h 350986"/>
                <a:gd name="connsiteX1287" fmla="*/ 201197 w 632242"/>
                <a:gd name="connsiteY1287" fmla="*/ 331479 h 350986"/>
                <a:gd name="connsiteX1288" fmla="*/ 203204 w 632242"/>
                <a:gd name="connsiteY1288" fmla="*/ 333416 h 350986"/>
                <a:gd name="connsiteX1289" fmla="*/ 205349 w 632242"/>
                <a:gd name="connsiteY1289" fmla="*/ 335145 h 350986"/>
                <a:gd name="connsiteX1290" fmla="*/ 207979 w 632242"/>
                <a:gd name="connsiteY1290" fmla="*/ 336252 h 350986"/>
                <a:gd name="connsiteX1291" fmla="*/ 218084 w 632242"/>
                <a:gd name="connsiteY1291" fmla="*/ 335837 h 350986"/>
                <a:gd name="connsiteX1292" fmla="*/ 222860 w 632242"/>
                <a:gd name="connsiteY1292" fmla="*/ 336875 h 350986"/>
                <a:gd name="connsiteX1293" fmla="*/ 225074 w 632242"/>
                <a:gd name="connsiteY1293" fmla="*/ 341233 h 350986"/>
                <a:gd name="connsiteX1294" fmla="*/ 224451 w 632242"/>
                <a:gd name="connsiteY1294" fmla="*/ 343239 h 350986"/>
                <a:gd name="connsiteX1295" fmla="*/ 223067 w 632242"/>
                <a:gd name="connsiteY1295" fmla="*/ 345383 h 350986"/>
                <a:gd name="connsiteX1296" fmla="*/ 221891 w 632242"/>
                <a:gd name="connsiteY1296" fmla="*/ 347597 h 350986"/>
                <a:gd name="connsiteX1297" fmla="*/ 222029 w 632242"/>
                <a:gd name="connsiteY1297" fmla="*/ 349741 h 350986"/>
                <a:gd name="connsiteX1298" fmla="*/ 224036 w 632242"/>
                <a:gd name="connsiteY1298" fmla="*/ 350986 h 350986"/>
                <a:gd name="connsiteX1299" fmla="*/ 226943 w 632242"/>
                <a:gd name="connsiteY1299" fmla="*/ 350986 h 350986"/>
                <a:gd name="connsiteX1300" fmla="*/ 249437 w 632242"/>
                <a:gd name="connsiteY1300" fmla="*/ 345452 h 350986"/>
                <a:gd name="connsiteX1301" fmla="*/ 263763 w 632242"/>
                <a:gd name="connsiteY1301" fmla="*/ 339503 h 350986"/>
                <a:gd name="connsiteX1302" fmla="*/ 276014 w 632242"/>
                <a:gd name="connsiteY1302" fmla="*/ 332932 h 350986"/>
                <a:gd name="connsiteX1303" fmla="*/ 283973 w 632242"/>
                <a:gd name="connsiteY1303" fmla="*/ 325254 h 350986"/>
                <a:gd name="connsiteX1304" fmla="*/ 279820 w 632242"/>
                <a:gd name="connsiteY1304" fmla="*/ 317921 h 350986"/>
                <a:gd name="connsiteX1305" fmla="*/ 274976 w 632242"/>
                <a:gd name="connsiteY1305" fmla="*/ 317230 h 350986"/>
                <a:gd name="connsiteX1306" fmla="*/ 265217 w 632242"/>
                <a:gd name="connsiteY1306" fmla="*/ 319996 h 350986"/>
                <a:gd name="connsiteX1307" fmla="*/ 259749 w 632242"/>
                <a:gd name="connsiteY1307" fmla="*/ 318751 h 350986"/>
                <a:gd name="connsiteX1308" fmla="*/ 257673 w 632242"/>
                <a:gd name="connsiteY1308" fmla="*/ 317091 h 350986"/>
                <a:gd name="connsiteX1309" fmla="*/ 257327 w 632242"/>
                <a:gd name="connsiteY1309" fmla="*/ 315708 h 350986"/>
                <a:gd name="connsiteX1310" fmla="*/ 257465 w 632242"/>
                <a:gd name="connsiteY1310" fmla="*/ 314047 h 350986"/>
                <a:gd name="connsiteX1311" fmla="*/ 256704 w 632242"/>
                <a:gd name="connsiteY1311" fmla="*/ 311696 h 350986"/>
                <a:gd name="connsiteX1312" fmla="*/ 254558 w 632242"/>
                <a:gd name="connsiteY1312" fmla="*/ 309690 h 350986"/>
                <a:gd name="connsiteX1313" fmla="*/ 251513 w 632242"/>
                <a:gd name="connsiteY1313" fmla="*/ 308929 h 350986"/>
                <a:gd name="connsiteX1314" fmla="*/ 248122 w 632242"/>
                <a:gd name="connsiteY1314" fmla="*/ 308929 h 350986"/>
                <a:gd name="connsiteX1315" fmla="*/ 237671 w 632242"/>
                <a:gd name="connsiteY1315" fmla="*/ 310243 h 350986"/>
                <a:gd name="connsiteX1316" fmla="*/ 235110 w 632242"/>
                <a:gd name="connsiteY1316" fmla="*/ 309966 h 350986"/>
                <a:gd name="connsiteX1317" fmla="*/ 225905 w 632242"/>
                <a:gd name="connsiteY1317" fmla="*/ 307199 h 350986"/>
                <a:gd name="connsiteX1318" fmla="*/ 222583 w 632242"/>
                <a:gd name="connsiteY1318" fmla="*/ 306715 h 350986"/>
                <a:gd name="connsiteX1319" fmla="*/ 216561 w 632242"/>
                <a:gd name="connsiteY1319" fmla="*/ 307130 h 350986"/>
                <a:gd name="connsiteX1320" fmla="*/ 210817 w 632242"/>
                <a:gd name="connsiteY1320" fmla="*/ 308099 h 350986"/>
                <a:gd name="connsiteX1321" fmla="*/ 205211 w 632242"/>
                <a:gd name="connsiteY1321" fmla="*/ 308099 h 350986"/>
                <a:gd name="connsiteX1322" fmla="*/ 199535 w 632242"/>
                <a:gd name="connsiteY1322" fmla="*/ 306093 h 350986"/>
                <a:gd name="connsiteX1323" fmla="*/ 203411 w 632242"/>
                <a:gd name="connsiteY1323" fmla="*/ 305539 h 350986"/>
                <a:gd name="connsiteX1324" fmla="*/ 207910 w 632242"/>
                <a:gd name="connsiteY1324" fmla="*/ 305539 h 350986"/>
                <a:gd name="connsiteX1325" fmla="*/ 212270 w 632242"/>
                <a:gd name="connsiteY1325" fmla="*/ 305193 h 350986"/>
                <a:gd name="connsiteX1326" fmla="*/ 215939 w 632242"/>
                <a:gd name="connsiteY1326" fmla="*/ 303464 h 350986"/>
                <a:gd name="connsiteX1327" fmla="*/ 213654 w 632242"/>
                <a:gd name="connsiteY1327" fmla="*/ 302703 h 350986"/>
                <a:gd name="connsiteX1328" fmla="*/ 211371 w 632242"/>
                <a:gd name="connsiteY1328" fmla="*/ 301596 h 350986"/>
                <a:gd name="connsiteX1329" fmla="*/ 209363 w 632242"/>
                <a:gd name="connsiteY1329" fmla="*/ 300144 h 350986"/>
                <a:gd name="connsiteX1330" fmla="*/ 207979 w 632242"/>
                <a:gd name="connsiteY1330" fmla="*/ 298414 h 350986"/>
                <a:gd name="connsiteX1331" fmla="*/ 215523 w 632242"/>
                <a:gd name="connsiteY1331" fmla="*/ 300074 h 350986"/>
                <a:gd name="connsiteX1332" fmla="*/ 230127 w 632242"/>
                <a:gd name="connsiteY1332" fmla="*/ 304502 h 350986"/>
                <a:gd name="connsiteX1333" fmla="*/ 237878 w 632242"/>
                <a:gd name="connsiteY1333" fmla="*/ 305608 h 350986"/>
                <a:gd name="connsiteX1334" fmla="*/ 262656 w 632242"/>
                <a:gd name="connsiteY1334" fmla="*/ 305055 h 350986"/>
                <a:gd name="connsiteX1335" fmla="*/ 273868 w 632242"/>
                <a:gd name="connsiteY1335" fmla="*/ 303326 h 350986"/>
                <a:gd name="connsiteX1336" fmla="*/ 277259 w 632242"/>
                <a:gd name="connsiteY1336" fmla="*/ 302288 h 350986"/>
                <a:gd name="connsiteX1337" fmla="*/ 280305 w 632242"/>
                <a:gd name="connsiteY1337" fmla="*/ 300697 h 350986"/>
                <a:gd name="connsiteX1338" fmla="*/ 282381 w 632242"/>
                <a:gd name="connsiteY1338" fmla="*/ 298207 h 350986"/>
                <a:gd name="connsiteX1339" fmla="*/ 283004 w 632242"/>
                <a:gd name="connsiteY1339" fmla="*/ 294956 h 350986"/>
                <a:gd name="connsiteX1340" fmla="*/ 282173 w 632242"/>
                <a:gd name="connsiteY1340" fmla="*/ 287623 h 350986"/>
                <a:gd name="connsiteX1341" fmla="*/ 282173 w 632242"/>
                <a:gd name="connsiteY1341" fmla="*/ 284165 h 350986"/>
                <a:gd name="connsiteX1342" fmla="*/ 284042 w 632242"/>
                <a:gd name="connsiteY1342" fmla="*/ 280844 h 350986"/>
                <a:gd name="connsiteX1343" fmla="*/ 287157 w 632242"/>
                <a:gd name="connsiteY1343" fmla="*/ 279599 h 350986"/>
                <a:gd name="connsiteX1344" fmla="*/ 291102 w 632242"/>
                <a:gd name="connsiteY1344" fmla="*/ 279599 h 350986"/>
                <a:gd name="connsiteX1345" fmla="*/ 307089 w 632242"/>
                <a:gd name="connsiteY1345" fmla="*/ 280775 h 350986"/>
                <a:gd name="connsiteX1346" fmla="*/ 310965 w 632242"/>
                <a:gd name="connsiteY1346" fmla="*/ 280291 h 350986"/>
                <a:gd name="connsiteX1347" fmla="*/ 317679 w 632242"/>
                <a:gd name="connsiteY1347" fmla="*/ 278216 h 350986"/>
                <a:gd name="connsiteX1348" fmla="*/ 320032 w 632242"/>
                <a:gd name="connsiteY1348" fmla="*/ 277801 h 350986"/>
                <a:gd name="connsiteX1349" fmla="*/ 324254 w 632242"/>
                <a:gd name="connsiteY1349" fmla="*/ 277801 h 350986"/>
                <a:gd name="connsiteX1350" fmla="*/ 326330 w 632242"/>
                <a:gd name="connsiteY1350" fmla="*/ 277524 h 350986"/>
                <a:gd name="connsiteX1351" fmla="*/ 328268 w 632242"/>
                <a:gd name="connsiteY1351" fmla="*/ 276694 h 350986"/>
                <a:gd name="connsiteX1352" fmla="*/ 330067 w 632242"/>
                <a:gd name="connsiteY1352" fmla="*/ 274826 h 350986"/>
                <a:gd name="connsiteX1353" fmla="*/ 332905 w 632242"/>
                <a:gd name="connsiteY1353" fmla="*/ 269777 h 350986"/>
                <a:gd name="connsiteX1354" fmla="*/ 334497 w 632242"/>
                <a:gd name="connsiteY1354" fmla="*/ 267632 h 350986"/>
                <a:gd name="connsiteX1355" fmla="*/ 336158 w 632242"/>
                <a:gd name="connsiteY1355" fmla="*/ 266249 h 350986"/>
                <a:gd name="connsiteX1356" fmla="*/ 342110 w 632242"/>
                <a:gd name="connsiteY1356" fmla="*/ 262790 h 350986"/>
                <a:gd name="connsiteX1357" fmla="*/ 337265 w 632242"/>
                <a:gd name="connsiteY1357" fmla="*/ 259470 h 350986"/>
                <a:gd name="connsiteX1358" fmla="*/ 330344 w 632242"/>
                <a:gd name="connsiteY1358" fmla="*/ 257394 h 350986"/>
                <a:gd name="connsiteX1359" fmla="*/ 316779 w 632242"/>
                <a:gd name="connsiteY1359" fmla="*/ 255458 h 350986"/>
                <a:gd name="connsiteX1360" fmla="*/ 325084 w 632242"/>
                <a:gd name="connsiteY1360" fmla="*/ 254212 h 350986"/>
                <a:gd name="connsiteX1361" fmla="*/ 342249 w 632242"/>
                <a:gd name="connsiteY1361" fmla="*/ 254558 h 350986"/>
                <a:gd name="connsiteX1362" fmla="*/ 350554 w 632242"/>
                <a:gd name="connsiteY1362" fmla="*/ 252898 h 350986"/>
                <a:gd name="connsiteX1363" fmla="*/ 352769 w 632242"/>
                <a:gd name="connsiteY1363" fmla="*/ 251861 h 350986"/>
                <a:gd name="connsiteX1364" fmla="*/ 354361 w 632242"/>
                <a:gd name="connsiteY1364" fmla="*/ 250754 h 350986"/>
                <a:gd name="connsiteX1365" fmla="*/ 355537 w 632242"/>
                <a:gd name="connsiteY1365" fmla="*/ 249301 h 350986"/>
                <a:gd name="connsiteX1366" fmla="*/ 356437 w 632242"/>
                <a:gd name="connsiteY1366" fmla="*/ 247364 h 350986"/>
                <a:gd name="connsiteX1367" fmla="*/ 357129 w 632242"/>
                <a:gd name="connsiteY1367" fmla="*/ 245220 h 350986"/>
                <a:gd name="connsiteX1368" fmla="*/ 356990 w 632242"/>
                <a:gd name="connsiteY1368" fmla="*/ 244390 h 350986"/>
                <a:gd name="connsiteX1369" fmla="*/ 353738 w 632242"/>
                <a:gd name="connsiteY1369" fmla="*/ 243283 h 350986"/>
                <a:gd name="connsiteX1370" fmla="*/ 345502 w 632242"/>
                <a:gd name="connsiteY1370" fmla="*/ 239617 h 350986"/>
                <a:gd name="connsiteX1371" fmla="*/ 341349 w 632242"/>
                <a:gd name="connsiteY1371" fmla="*/ 238303 h 350986"/>
                <a:gd name="connsiteX1372" fmla="*/ 332075 w 632242"/>
                <a:gd name="connsiteY1372" fmla="*/ 236988 h 350986"/>
                <a:gd name="connsiteX1373" fmla="*/ 330137 w 632242"/>
                <a:gd name="connsiteY1373" fmla="*/ 236504 h 350986"/>
                <a:gd name="connsiteX1374" fmla="*/ 327991 w 632242"/>
                <a:gd name="connsiteY1374" fmla="*/ 235536 h 350986"/>
                <a:gd name="connsiteX1375" fmla="*/ 323077 w 632242"/>
                <a:gd name="connsiteY1375" fmla="*/ 232630 h 350986"/>
                <a:gd name="connsiteX1376" fmla="*/ 321001 w 632242"/>
                <a:gd name="connsiteY1376" fmla="*/ 231939 h 350986"/>
                <a:gd name="connsiteX1377" fmla="*/ 316779 w 632242"/>
                <a:gd name="connsiteY1377" fmla="*/ 231178 h 350986"/>
                <a:gd name="connsiteX1378" fmla="*/ 312557 w 632242"/>
                <a:gd name="connsiteY1378" fmla="*/ 231039 h 350986"/>
                <a:gd name="connsiteX1379" fmla="*/ 304044 w 632242"/>
                <a:gd name="connsiteY1379" fmla="*/ 231731 h 350986"/>
                <a:gd name="connsiteX1380" fmla="*/ 289787 w 632242"/>
                <a:gd name="connsiteY1380" fmla="*/ 234498 h 350986"/>
                <a:gd name="connsiteX1381" fmla="*/ 285496 w 632242"/>
                <a:gd name="connsiteY1381" fmla="*/ 234498 h 350986"/>
                <a:gd name="connsiteX1382" fmla="*/ 282173 w 632242"/>
                <a:gd name="connsiteY1382" fmla="*/ 233460 h 350986"/>
                <a:gd name="connsiteX1383" fmla="*/ 274491 w 632242"/>
                <a:gd name="connsiteY1383" fmla="*/ 230002 h 350986"/>
                <a:gd name="connsiteX1384" fmla="*/ 271792 w 632242"/>
                <a:gd name="connsiteY1384" fmla="*/ 228411 h 350986"/>
                <a:gd name="connsiteX1385" fmla="*/ 295254 w 632242"/>
                <a:gd name="connsiteY1385" fmla="*/ 229241 h 350986"/>
                <a:gd name="connsiteX1386" fmla="*/ 318232 w 632242"/>
                <a:gd name="connsiteY1386" fmla="*/ 227027 h 350986"/>
                <a:gd name="connsiteX1387" fmla="*/ 324185 w 632242"/>
                <a:gd name="connsiteY1387" fmla="*/ 227027 h 350986"/>
                <a:gd name="connsiteX1388" fmla="*/ 343564 w 632242"/>
                <a:gd name="connsiteY1388" fmla="*/ 230555 h 350986"/>
                <a:gd name="connsiteX1389" fmla="*/ 347093 w 632242"/>
                <a:gd name="connsiteY1389" fmla="*/ 230832 h 350986"/>
                <a:gd name="connsiteX1390" fmla="*/ 350554 w 632242"/>
                <a:gd name="connsiteY1390" fmla="*/ 230832 h 350986"/>
                <a:gd name="connsiteX1391" fmla="*/ 353253 w 632242"/>
                <a:gd name="connsiteY1391" fmla="*/ 230278 h 350986"/>
                <a:gd name="connsiteX1392" fmla="*/ 355399 w 632242"/>
                <a:gd name="connsiteY1392" fmla="*/ 228687 h 350986"/>
                <a:gd name="connsiteX1393" fmla="*/ 356368 w 632242"/>
                <a:gd name="connsiteY1393" fmla="*/ 226543 h 350986"/>
                <a:gd name="connsiteX1394" fmla="*/ 356852 w 632242"/>
                <a:gd name="connsiteY1394" fmla="*/ 220732 h 350986"/>
                <a:gd name="connsiteX1395" fmla="*/ 353322 w 632242"/>
                <a:gd name="connsiteY1395" fmla="*/ 220732 h 350986"/>
                <a:gd name="connsiteX1396" fmla="*/ 346401 w 632242"/>
                <a:gd name="connsiteY1396" fmla="*/ 221632 h 350986"/>
                <a:gd name="connsiteX1397" fmla="*/ 342941 w 632242"/>
                <a:gd name="connsiteY1397" fmla="*/ 221770 h 350986"/>
                <a:gd name="connsiteX1398" fmla="*/ 339411 w 632242"/>
                <a:gd name="connsiteY1398" fmla="*/ 221355 h 350986"/>
                <a:gd name="connsiteX1399" fmla="*/ 335950 w 632242"/>
                <a:gd name="connsiteY1399" fmla="*/ 220525 h 350986"/>
                <a:gd name="connsiteX1400" fmla="*/ 324669 w 632242"/>
                <a:gd name="connsiteY1400" fmla="*/ 216444 h 350986"/>
                <a:gd name="connsiteX1401" fmla="*/ 323423 w 632242"/>
                <a:gd name="connsiteY1401" fmla="*/ 215890 h 350986"/>
                <a:gd name="connsiteX1402" fmla="*/ 322247 w 632242"/>
                <a:gd name="connsiteY1402" fmla="*/ 214784 h 350986"/>
                <a:gd name="connsiteX1403" fmla="*/ 320309 w 632242"/>
                <a:gd name="connsiteY1403" fmla="*/ 212155 h 350986"/>
                <a:gd name="connsiteX1404" fmla="*/ 319201 w 632242"/>
                <a:gd name="connsiteY1404" fmla="*/ 210979 h 350986"/>
                <a:gd name="connsiteX1405" fmla="*/ 316225 w 632242"/>
                <a:gd name="connsiteY1405" fmla="*/ 209457 h 350986"/>
                <a:gd name="connsiteX1406" fmla="*/ 309235 w 632242"/>
                <a:gd name="connsiteY1406" fmla="*/ 207244 h 350986"/>
                <a:gd name="connsiteX1407" fmla="*/ 306743 w 632242"/>
                <a:gd name="connsiteY1407" fmla="*/ 205584 h 350986"/>
                <a:gd name="connsiteX1408" fmla="*/ 318648 w 632242"/>
                <a:gd name="connsiteY1408" fmla="*/ 206552 h 350986"/>
                <a:gd name="connsiteX1409" fmla="*/ 322593 w 632242"/>
                <a:gd name="connsiteY1409" fmla="*/ 207313 h 350986"/>
                <a:gd name="connsiteX1410" fmla="*/ 332628 w 632242"/>
                <a:gd name="connsiteY1410" fmla="*/ 210495 h 350986"/>
                <a:gd name="connsiteX1411" fmla="*/ 336158 w 632242"/>
                <a:gd name="connsiteY1411" fmla="*/ 210979 h 350986"/>
                <a:gd name="connsiteX1412" fmla="*/ 339896 w 632242"/>
                <a:gd name="connsiteY1412" fmla="*/ 210702 h 350986"/>
                <a:gd name="connsiteX1413" fmla="*/ 350831 w 632242"/>
                <a:gd name="connsiteY1413" fmla="*/ 208489 h 350986"/>
                <a:gd name="connsiteX1414" fmla="*/ 378792 w 632242"/>
                <a:gd name="connsiteY1414" fmla="*/ 205584 h 350986"/>
                <a:gd name="connsiteX1415" fmla="*/ 383152 w 632242"/>
                <a:gd name="connsiteY1415" fmla="*/ 203093 h 350986"/>
                <a:gd name="connsiteX1416" fmla="*/ 380522 w 632242"/>
                <a:gd name="connsiteY1416" fmla="*/ 197490 h 350986"/>
                <a:gd name="connsiteX1417" fmla="*/ 374709 w 632242"/>
                <a:gd name="connsiteY1417" fmla="*/ 194308 h 350986"/>
                <a:gd name="connsiteX1418" fmla="*/ 367511 w 632242"/>
                <a:gd name="connsiteY1418" fmla="*/ 193271 h 350986"/>
                <a:gd name="connsiteX1419" fmla="*/ 360036 w 632242"/>
                <a:gd name="connsiteY1419" fmla="*/ 192786 h 350986"/>
                <a:gd name="connsiteX1420" fmla="*/ 353184 w 632242"/>
                <a:gd name="connsiteY1420" fmla="*/ 191126 h 350986"/>
                <a:gd name="connsiteX1421" fmla="*/ 364327 w 632242"/>
                <a:gd name="connsiteY1421" fmla="*/ 189397 h 350986"/>
                <a:gd name="connsiteX1422" fmla="*/ 375470 w 632242"/>
                <a:gd name="connsiteY1422" fmla="*/ 190988 h 350986"/>
                <a:gd name="connsiteX1423" fmla="*/ 397548 w 632242"/>
                <a:gd name="connsiteY1423" fmla="*/ 197352 h 350986"/>
                <a:gd name="connsiteX1424" fmla="*/ 402047 w 632242"/>
                <a:gd name="connsiteY1424" fmla="*/ 197974 h 350986"/>
                <a:gd name="connsiteX1425" fmla="*/ 406407 w 632242"/>
                <a:gd name="connsiteY1425" fmla="*/ 197767 h 350986"/>
                <a:gd name="connsiteX1426" fmla="*/ 415128 w 632242"/>
                <a:gd name="connsiteY1426" fmla="*/ 196107 h 350986"/>
                <a:gd name="connsiteX1427" fmla="*/ 419765 w 632242"/>
                <a:gd name="connsiteY1427" fmla="*/ 194516 h 350986"/>
                <a:gd name="connsiteX1428" fmla="*/ 424748 w 632242"/>
                <a:gd name="connsiteY1428" fmla="*/ 191887 h 350986"/>
                <a:gd name="connsiteX1429" fmla="*/ 426548 w 632242"/>
                <a:gd name="connsiteY1429" fmla="*/ 189120 h 350986"/>
                <a:gd name="connsiteX1430" fmla="*/ 421772 w 632242"/>
                <a:gd name="connsiteY1430" fmla="*/ 187183 h 350986"/>
                <a:gd name="connsiteX1431" fmla="*/ 431739 w 632242"/>
                <a:gd name="connsiteY1431" fmla="*/ 183655 h 350986"/>
                <a:gd name="connsiteX1432" fmla="*/ 434645 w 632242"/>
                <a:gd name="connsiteY1432" fmla="*/ 181995 h 350986"/>
                <a:gd name="connsiteX1433" fmla="*/ 437414 w 632242"/>
                <a:gd name="connsiteY1433" fmla="*/ 179159 h 350986"/>
                <a:gd name="connsiteX1434" fmla="*/ 437552 w 632242"/>
                <a:gd name="connsiteY1434" fmla="*/ 176946 h 350986"/>
                <a:gd name="connsiteX1435" fmla="*/ 435476 w 632242"/>
                <a:gd name="connsiteY1435" fmla="*/ 175493 h 350986"/>
                <a:gd name="connsiteX1436" fmla="*/ 431669 w 632242"/>
                <a:gd name="connsiteY1436" fmla="*/ 174871 h 350986"/>
                <a:gd name="connsiteX1437" fmla="*/ 427863 w 632242"/>
                <a:gd name="connsiteY1437" fmla="*/ 175286 h 350986"/>
                <a:gd name="connsiteX1438" fmla="*/ 420180 w 632242"/>
                <a:gd name="connsiteY1438" fmla="*/ 177499 h 350986"/>
                <a:gd name="connsiteX1439" fmla="*/ 416304 w 632242"/>
                <a:gd name="connsiteY1439" fmla="*/ 178052 h 350986"/>
                <a:gd name="connsiteX1440" fmla="*/ 413467 w 632242"/>
                <a:gd name="connsiteY1440" fmla="*/ 177914 h 350986"/>
                <a:gd name="connsiteX1441" fmla="*/ 410006 w 632242"/>
                <a:gd name="connsiteY1441" fmla="*/ 177361 h 350986"/>
                <a:gd name="connsiteX1442" fmla="*/ 407792 w 632242"/>
                <a:gd name="connsiteY1442" fmla="*/ 176185 h 350986"/>
                <a:gd name="connsiteX1443" fmla="*/ 408553 w 632242"/>
                <a:gd name="connsiteY1443" fmla="*/ 174317 h 350986"/>
                <a:gd name="connsiteX1444" fmla="*/ 410837 w 632242"/>
                <a:gd name="connsiteY1444" fmla="*/ 173487 h 350986"/>
                <a:gd name="connsiteX1445" fmla="*/ 413813 w 632242"/>
                <a:gd name="connsiteY1445" fmla="*/ 173349 h 350986"/>
                <a:gd name="connsiteX1446" fmla="*/ 416927 w 632242"/>
                <a:gd name="connsiteY1446" fmla="*/ 173487 h 350986"/>
                <a:gd name="connsiteX1447" fmla="*/ 419557 w 632242"/>
                <a:gd name="connsiteY1447" fmla="*/ 173279 h 350986"/>
                <a:gd name="connsiteX1448" fmla="*/ 432984 w 632242"/>
                <a:gd name="connsiteY1448" fmla="*/ 169544 h 350986"/>
                <a:gd name="connsiteX1449" fmla="*/ 440667 w 632242"/>
                <a:gd name="connsiteY1449" fmla="*/ 168576 h 350986"/>
                <a:gd name="connsiteX1450" fmla="*/ 444058 w 632242"/>
                <a:gd name="connsiteY1450" fmla="*/ 167123 h 350986"/>
                <a:gd name="connsiteX1451" fmla="*/ 445304 w 632242"/>
                <a:gd name="connsiteY1451" fmla="*/ 164149 h 350986"/>
                <a:gd name="connsiteX1452" fmla="*/ 443920 w 632242"/>
                <a:gd name="connsiteY1452" fmla="*/ 161243 h 350986"/>
                <a:gd name="connsiteX1453" fmla="*/ 437483 w 632242"/>
                <a:gd name="connsiteY1453" fmla="*/ 154810 h 350986"/>
                <a:gd name="connsiteX1454" fmla="*/ 435061 w 632242"/>
                <a:gd name="connsiteY1454" fmla="*/ 151974 h 350986"/>
                <a:gd name="connsiteX1455" fmla="*/ 439006 w 632242"/>
                <a:gd name="connsiteY1455" fmla="*/ 153842 h 350986"/>
                <a:gd name="connsiteX1456" fmla="*/ 446619 w 632242"/>
                <a:gd name="connsiteY1456" fmla="*/ 158131 h 350986"/>
                <a:gd name="connsiteX1457" fmla="*/ 450841 w 632242"/>
                <a:gd name="connsiteY1457" fmla="*/ 159376 h 350986"/>
                <a:gd name="connsiteX1458" fmla="*/ 455547 w 632242"/>
                <a:gd name="connsiteY1458" fmla="*/ 159514 h 350986"/>
                <a:gd name="connsiteX1459" fmla="*/ 459492 w 632242"/>
                <a:gd name="connsiteY1459" fmla="*/ 158407 h 350986"/>
                <a:gd name="connsiteX1460" fmla="*/ 463160 w 632242"/>
                <a:gd name="connsiteY1460" fmla="*/ 156332 h 350986"/>
                <a:gd name="connsiteX1461" fmla="*/ 473819 w 632242"/>
                <a:gd name="connsiteY1461" fmla="*/ 148239 h 350986"/>
                <a:gd name="connsiteX1462" fmla="*/ 517007 w 632242"/>
                <a:gd name="connsiteY1462" fmla="*/ 124581 h 350986"/>
                <a:gd name="connsiteX1463" fmla="*/ 528980 w 632242"/>
                <a:gd name="connsiteY1463" fmla="*/ 115520 h 350986"/>
                <a:gd name="connsiteX1464" fmla="*/ 541092 w 632242"/>
                <a:gd name="connsiteY1464" fmla="*/ 108256 h 350986"/>
                <a:gd name="connsiteX1465" fmla="*/ 548774 w 632242"/>
                <a:gd name="connsiteY1465" fmla="*/ 102515 h 350986"/>
                <a:gd name="connsiteX1466" fmla="*/ 552927 w 632242"/>
                <a:gd name="connsiteY1466" fmla="*/ 98849 h 350986"/>
                <a:gd name="connsiteX1467" fmla="*/ 556388 w 632242"/>
                <a:gd name="connsiteY1467" fmla="*/ 94698 h 350986"/>
                <a:gd name="connsiteX1468" fmla="*/ 558049 w 632242"/>
                <a:gd name="connsiteY1468" fmla="*/ 90202 h 350986"/>
                <a:gd name="connsiteX1469" fmla="*/ 547736 w 632242"/>
                <a:gd name="connsiteY1469" fmla="*/ 89787 h 350986"/>
                <a:gd name="connsiteX1470" fmla="*/ 538393 w 632242"/>
                <a:gd name="connsiteY1470" fmla="*/ 90963 h 350986"/>
                <a:gd name="connsiteX1471" fmla="*/ 483993 w 632242"/>
                <a:gd name="connsiteY1471" fmla="*/ 108948 h 350986"/>
                <a:gd name="connsiteX1472" fmla="*/ 479979 w 632242"/>
                <a:gd name="connsiteY1472" fmla="*/ 109502 h 350986"/>
                <a:gd name="connsiteX1473" fmla="*/ 476172 w 632242"/>
                <a:gd name="connsiteY1473" fmla="*/ 108741 h 350986"/>
                <a:gd name="connsiteX1474" fmla="*/ 477833 w 632242"/>
                <a:gd name="connsiteY1474" fmla="*/ 105835 h 350986"/>
                <a:gd name="connsiteX1475" fmla="*/ 481501 w 632242"/>
                <a:gd name="connsiteY1475" fmla="*/ 103760 h 350986"/>
                <a:gd name="connsiteX1476" fmla="*/ 511193 w 632242"/>
                <a:gd name="connsiteY1476" fmla="*/ 91862 h 350986"/>
                <a:gd name="connsiteX1477" fmla="*/ 513823 w 632242"/>
                <a:gd name="connsiteY1477" fmla="*/ 89718 h 350986"/>
                <a:gd name="connsiteX1478" fmla="*/ 517214 w 632242"/>
                <a:gd name="connsiteY1478" fmla="*/ 84392 h 350986"/>
                <a:gd name="connsiteX1479" fmla="*/ 519498 w 632242"/>
                <a:gd name="connsiteY1479" fmla="*/ 82247 h 350986"/>
                <a:gd name="connsiteX1480" fmla="*/ 523374 w 632242"/>
                <a:gd name="connsiteY1480" fmla="*/ 81071 h 350986"/>
                <a:gd name="connsiteX1481" fmla="*/ 537493 w 632242"/>
                <a:gd name="connsiteY1481" fmla="*/ 80310 h 350986"/>
                <a:gd name="connsiteX1482" fmla="*/ 540884 w 632242"/>
                <a:gd name="connsiteY1482" fmla="*/ 78927 h 350986"/>
                <a:gd name="connsiteX1483" fmla="*/ 546283 w 632242"/>
                <a:gd name="connsiteY1483" fmla="*/ 75053 h 350986"/>
                <a:gd name="connsiteX1484" fmla="*/ 549536 w 632242"/>
                <a:gd name="connsiteY1484" fmla="*/ 73808 h 350986"/>
                <a:gd name="connsiteX1485" fmla="*/ 553758 w 632242"/>
                <a:gd name="connsiteY1485" fmla="*/ 73601 h 350986"/>
                <a:gd name="connsiteX1486" fmla="*/ 562132 w 632242"/>
                <a:gd name="connsiteY1486" fmla="*/ 74085 h 350986"/>
                <a:gd name="connsiteX1487" fmla="*/ 566285 w 632242"/>
                <a:gd name="connsiteY1487" fmla="*/ 73324 h 350986"/>
                <a:gd name="connsiteX1488" fmla="*/ 609957 w 632242"/>
                <a:gd name="connsiteY1488" fmla="*/ 56100 h 350986"/>
                <a:gd name="connsiteX1489" fmla="*/ 625529 w 632242"/>
                <a:gd name="connsiteY1489" fmla="*/ 47799 h 350986"/>
                <a:gd name="connsiteX1490" fmla="*/ 629751 w 632242"/>
                <a:gd name="connsiteY1490" fmla="*/ 44963 h 350986"/>
                <a:gd name="connsiteX1491" fmla="*/ 632243 w 632242"/>
                <a:gd name="connsiteY1491" fmla="*/ 41158 h 350986"/>
                <a:gd name="connsiteX1492" fmla="*/ 623868 w 632242"/>
                <a:gd name="connsiteY1492" fmla="*/ 35071 h 350986"/>
                <a:gd name="connsiteX1493" fmla="*/ 612518 w 632242"/>
                <a:gd name="connsiteY1493" fmla="*/ 33618 h 350986"/>
                <a:gd name="connsiteX1494" fmla="*/ 600406 w 632242"/>
                <a:gd name="connsiteY1494" fmla="*/ 34794 h 350986"/>
                <a:gd name="connsiteX1495" fmla="*/ 589955 w 632242"/>
                <a:gd name="connsiteY1495" fmla="*/ 36524 h 350986"/>
                <a:gd name="connsiteX1496" fmla="*/ 591478 w 632242"/>
                <a:gd name="connsiteY1496" fmla="*/ 33895 h 350986"/>
                <a:gd name="connsiteX1497" fmla="*/ 592585 w 632242"/>
                <a:gd name="connsiteY1497" fmla="*/ 32581 h 350986"/>
                <a:gd name="connsiteX1498" fmla="*/ 592308 w 632242"/>
                <a:gd name="connsiteY1498" fmla="*/ 31128 h 350986"/>
                <a:gd name="connsiteX1499" fmla="*/ 589609 w 632242"/>
                <a:gd name="connsiteY1499" fmla="*/ 28154 h 350986"/>
                <a:gd name="connsiteX1500" fmla="*/ 585387 w 632242"/>
                <a:gd name="connsiteY1500" fmla="*/ 24695 h 350986"/>
                <a:gd name="connsiteX1501" fmla="*/ 583034 w 632242"/>
                <a:gd name="connsiteY1501" fmla="*/ 22274 h 350986"/>
                <a:gd name="connsiteX1502" fmla="*/ 582619 w 632242"/>
                <a:gd name="connsiteY1502" fmla="*/ 21720 h 350986"/>
                <a:gd name="connsiteX1503" fmla="*/ 582619 w 632242"/>
                <a:gd name="connsiteY1503" fmla="*/ 21167 h 350986"/>
                <a:gd name="connsiteX1504" fmla="*/ 582826 w 632242"/>
                <a:gd name="connsiteY1504" fmla="*/ 19853 h 350986"/>
                <a:gd name="connsiteX1505" fmla="*/ 583380 w 632242"/>
                <a:gd name="connsiteY1505" fmla="*/ 18608 h 350986"/>
                <a:gd name="connsiteX1506" fmla="*/ 584349 w 632242"/>
                <a:gd name="connsiteY1506" fmla="*/ 18262 h 350986"/>
                <a:gd name="connsiteX1507" fmla="*/ 584833 w 632242"/>
                <a:gd name="connsiteY1507" fmla="*/ 17847 h 350986"/>
                <a:gd name="connsiteX1508" fmla="*/ 584003 w 632242"/>
                <a:gd name="connsiteY1508" fmla="*/ 16532 h 350986"/>
                <a:gd name="connsiteX1509" fmla="*/ 582411 w 632242"/>
                <a:gd name="connsiteY1509" fmla="*/ 15702 h 350986"/>
                <a:gd name="connsiteX1510" fmla="*/ 580058 w 632242"/>
                <a:gd name="connsiteY1510" fmla="*/ 15287 h 350986"/>
                <a:gd name="connsiteX1511" fmla="*/ 575905 w 632242"/>
                <a:gd name="connsiteY1511" fmla="*/ 15080 h 350986"/>
                <a:gd name="connsiteX1512" fmla="*/ 572860 w 632242"/>
                <a:gd name="connsiteY1512" fmla="*/ 15564 h 350986"/>
                <a:gd name="connsiteX1513" fmla="*/ 566700 w 632242"/>
                <a:gd name="connsiteY1513" fmla="*/ 17570 h 350986"/>
                <a:gd name="connsiteX1514" fmla="*/ 563932 w 632242"/>
                <a:gd name="connsiteY1514" fmla="*/ 17570 h 350986"/>
                <a:gd name="connsiteX1515" fmla="*/ 561302 w 632242"/>
                <a:gd name="connsiteY1515" fmla="*/ 16187 h 350986"/>
                <a:gd name="connsiteX1516" fmla="*/ 559156 w 632242"/>
                <a:gd name="connsiteY1516" fmla="*/ 13973 h 350986"/>
                <a:gd name="connsiteX1517" fmla="*/ 556803 w 632242"/>
                <a:gd name="connsiteY1517" fmla="*/ 12105 h 350986"/>
                <a:gd name="connsiteX1518" fmla="*/ 553619 w 632242"/>
                <a:gd name="connsiteY1518" fmla="*/ 11621 h 350986"/>
                <a:gd name="connsiteX1519" fmla="*/ 550712 w 632242"/>
                <a:gd name="connsiteY1519" fmla="*/ 12728 h 350986"/>
                <a:gd name="connsiteX1520" fmla="*/ 548844 w 632242"/>
                <a:gd name="connsiteY1520" fmla="*/ 14250 h 350986"/>
                <a:gd name="connsiteX1521" fmla="*/ 546906 w 632242"/>
                <a:gd name="connsiteY1521" fmla="*/ 15495 h 350986"/>
                <a:gd name="connsiteX1522" fmla="*/ 543722 w 632242"/>
                <a:gd name="connsiteY1522" fmla="*/ 15702 h 350986"/>
                <a:gd name="connsiteX1523" fmla="*/ 540123 w 632242"/>
                <a:gd name="connsiteY1523" fmla="*/ 15218 h 350986"/>
                <a:gd name="connsiteX1524" fmla="*/ 536939 w 632242"/>
                <a:gd name="connsiteY1524" fmla="*/ 15011 h 350986"/>
                <a:gd name="connsiteX1525" fmla="*/ 533756 w 632242"/>
                <a:gd name="connsiteY1525" fmla="*/ 15287 h 350986"/>
                <a:gd name="connsiteX1526" fmla="*/ 530018 w 632242"/>
                <a:gd name="connsiteY1526" fmla="*/ 16117 h 350986"/>
                <a:gd name="connsiteX1527" fmla="*/ 515207 w 632242"/>
                <a:gd name="connsiteY1527" fmla="*/ 20960 h 350986"/>
                <a:gd name="connsiteX1528" fmla="*/ 498665 w 632242"/>
                <a:gd name="connsiteY1528" fmla="*/ 24556 h 350986"/>
                <a:gd name="connsiteX1529" fmla="*/ 490430 w 632242"/>
                <a:gd name="connsiteY1529" fmla="*/ 25525 h 350986"/>
                <a:gd name="connsiteX1530" fmla="*/ 481709 w 632242"/>
                <a:gd name="connsiteY1530" fmla="*/ 25387 h 350986"/>
                <a:gd name="connsiteX1531" fmla="*/ 485723 w 632242"/>
                <a:gd name="connsiteY1531" fmla="*/ 22896 h 350986"/>
                <a:gd name="connsiteX1532" fmla="*/ 490776 w 632242"/>
                <a:gd name="connsiteY1532" fmla="*/ 21375 h 350986"/>
                <a:gd name="connsiteX1533" fmla="*/ 510501 w 632242"/>
                <a:gd name="connsiteY1533" fmla="*/ 16878 h 350986"/>
                <a:gd name="connsiteX1534" fmla="*/ 515345 w 632242"/>
                <a:gd name="connsiteY1534" fmla="*/ 15426 h 350986"/>
                <a:gd name="connsiteX1535" fmla="*/ 519983 w 632242"/>
                <a:gd name="connsiteY1535" fmla="*/ 13489 h 350986"/>
                <a:gd name="connsiteX1536" fmla="*/ 523443 w 632242"/>
                <a:gd name="connsiteY1536" fmla="*/ 10929 h 350986"/>
                <a:gd name="connsiteX1537" fmla="*/ 521782 w 632242"/>
                <a:gd name="connsiteY1537" fmla="*/ 9684 h 350986"/>
                <a:gd name="connsiteX1538" fmla="*/ 517491 w 632242"/>
                <a:gd name="connsiteY1538" fmla="*/ 9269 h 350986"/>
                <a:gd name="connsiteX1539" fmla="*/ 493336 w 632242"/>
                <a:gd name="connsiteY1539" fmla="*/ 8647 h 350986"/>
                <a:gd name="connsiteX1540" fmla="*/ 489184 w 632242"/>
                <a:gd name="connsiteY1540" fmla="*/ 8162 h 350986"/>
                <a:gd name="connsiteX1541" fmla="*/ 481363 w 632242"/>
                <a:gd name="connsiteY1541" fmla="*/ 6502 h 350986"/>
                <a:gd name="connsiteX1542" fmla="*/ 466898 w 632242"/>
                <a:gd name="connsiteY1542" fmla="*/ 5949 h 350986"/>
                <a:gd name="connsiteX1543" fmla="*/ 461845 w 632242"/>
                <a:gd name="connsiteY1543" fmla="*/ 5188 h 350986"/>
                <a:gd name="connsiteX1544" fmla="*/ 452502 w 632242"/>
                <a:gd name="connsiteY1544" fmla="*/ 1660 h 350986"/>
                <a:gd name="connsiteX1545" fmla="*/ 448280 w 632242"/>
                <a:gd name="connsiteY1545" fmla="*/ 830 h 350986"/>
                <a:gd name="connsiteX1546" fmla="*/ 443781 w 632242"/>
                <a:gd name="connsiteY1546" fmla="*/ 692 h 350986"/>
                <a:gd name="connsiteX1547" fmla="*/ 443781 w 632242"/>
                <a:gd name="connsiteY1547" fmla="*/ 692 h 35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Lst>
              <a:rect l="l" t="t" r="r" b="b"/>
              <a:pathLst>
                <a:path w="632242" h="350986">
                  <a:moveTo>
                    <a:pt x="443920" y="6986"/>
                  </a:moveTo>
                  <a:lnTo>
                    <a:pt x="447519" y="7125"/>
                  </a:lnTo>
                  <a:lnTo>
                    <a:pt x="450633" y="7747"/>
                  </a:lnTo>
                  <a:lnTo>
                    <a:pt x="459423" y="11068"/>
                  </a:lnTo>
                  <a:cubicBezTo>
                    <a:pt x="459838" y="11206"/>
                    <a:pt x="460323" y="11344"/>
                    <a:pt x="460807" y="11414"/>
                  </a:cubicBezTo>
                  <a:lnTo>
                    <a:pt x="465860" y="12174"/>
                  </a:lnTo>
                  <a:cubicBezTo>
                    <a:pt x="465860" y="12174"/>
                    <a:pt x="466413" y="12174"/>
                    <a:pt x="466690" y="12244"/>
                  </a:cubicBezTo>
                  <a:lnTo>
                    <a:pt x="480532" y="12728"/>
                  </a:lnTo>
                  <a:lnTo>
                    <a:pt x="487730" y="14250"/>
                  </a:lnTo>
                  <a:cubicBezTo>
                    <a:pt x="487730" y="14250"/>
                    <a:pt x="487869" y="14250"/>
                    <a:pt x="487938" y="14250"/>
                  </a:cubicBezTo>
                  <a:lnTo>
                    <a:pt x="483785" y="15495"/>
                  </a:lnTo>
                  <a:cubicBezTo>
                    <a:pt x="483232" y="15702"/>
                    <a:pt x="482678" y="15910"/>
                    <a:pt x="482124" y="16256"/>
                  </a:cubicBezTo>
                  <a:lnTo>
                    <a:pt x="478110" y="18746"/>
                  </a:lnTo>
                  <a:cubicBezTo>
                    <a:pt x="475480" y="20337"/>
                    <a:pt x="474234" y="23519"/>
                    <a:pt x="475065" y="26493"/>
                  </a:cubicBezTo>
                  <a:cubicBezTo>
                    <a:pt x="475895" y="29468"/>
                    <a:pt x="478594" y="31543"/>
                    <a:pt x="481640" y="31543"/>
                  </a:cubicBezTo>
                  <a:lnTo>
                    <a:pt x="490360" y="31681"/>
                  </a:lnTo>
                  <a:cubicBezTo>
                    <a:pt x="490360" y="31681"/>
                    <a:pt x="490360" y="31681"/>
                    <a:pt x="490430" y="31681"/>
                  </a:cubicBezTo>
                  <a:cubicBezTo>
                    <a:pt x="490706" y="31681"/>
                    <a:pt x="490983" y="31681"/>
                    <a:pt x="491191" y="31681"/>
                  </a:cubicBezTo>
                  <a:lnTo>
                    <a:pt x="499427" y="30713"/>
                  </a:lnTo>
                  <a:cubicBezTo>
                    <a:pt x="499427" y="30713"/>
                    <a:pt x="499911" y="30713"/>
                    <a:pt x="500119" y="30575"/>
                  </a:cubicBezTo>
                  <a:lnTo>
                    <a:pt x="516660" y="26978"/>
                  </a:lnTo>
                  <a:cubicBezTo>
                    <a:pt x="516660" y="26978"/>
                    <a:pt x="517145" y="26839"/>
                    <a:pt x="517353" y="26770"/>
                  </a:cubicBezTo>
                  <a:lnTo>
                    <a:pt x="531887" y="22066"/>
                  </a:lnTo>
                  <a:lnTo>
                    <a:pt x="534863" y="21375"/>
                  </a:lnTo>
                  <a:lnTo>
                    <a:pt x="537078" y="21167"/>
                  </a:lnTo>
                  <a:lnTo>
                    <a:pt x="539500" y="21305"/>
                  </a:lnTo>
                  <a:lnTo>
                    <a:pt x="542822" y="21720"/>
                  </a:lnTo>
                  <a:cubicBezTo>
                    <a:pt x="542822" y="21720"/>
                    <a:pt x="543445" y="21720"/>
                    <a:pt x="543722" y="21720"/>
                  </a:cubicBezTo>
                  <a:cubicBezTo>
                    <a:pt x="543860" y="21720"/>
                    <a:pt x="543999" y="21720"/>
                    <a:pt x="544206" y="21720"/>
                  </a:cubicBezTo>
                  <a:lnTo>
                    <a:pt x="547390" y="21513"/>
                  </a:lnTo>
                  <a:cubicBezTo>
                    <a:pt x="548567" y="21444"/>
                    <a:pt x="549743" y="21029"/>
                    <a:pt x="550712" y="20406"/>
                  </a:cubicBezTo>
                  <a:lnTo>
                    <a:pt x="552650" y="19161"/>
                  </a:lnTo>
                  <a:cubicBezTo>
                    <a:pt x="552650" y="19161"/>
                    <a:pt x="553065" y="18884"/>
                    <a:pt x="553273" y="18677"/>
                  </a:cubicBezTo>
                  <a:lnTo>
                    <a:pt x="554104" y="17985"/>
                  </a:lnTo>
                  <a:lnTo>
                    <a:pt x="554450" y="18262"/>
                  </a:lnTo>
                  <a:lnTo>
                    <a:pt x="556249" y="20129"/>
                  </a:lnTo>
                  <a:cubicBezTo>
                    <a:pt x="556734" y="20614"/>
                    <a:pt x="557287" y="21029"/>
                    <a:pt x="557910" y="21375"/>
                  </a:cubicBezTo>
                  <a:lnTo>
                    <a:pt x="560540" y="22827"/>
                  </a:lnTo>
                  <a:cubicBezTo>
                    <a:pt x="561579" y="23381"/>
                    <a:pt x="562686" y="23657"/>
                    <a:pt x="563862" y="23657"/>
                  </a:cubicBezTo>
                  <a:cubicBezTo>
                    <a:pt x="563862" y="23657"/>
                    <a:pt x="563862" y="23657"/>
                    <a:pt x="563932" y="23657"/>
                  </a:cubicBezTo>
                  <a:lnTo>
                    <a:pt x="566700" y="23657"/>
                  </a:lnTo>
                  <a:cubicBezTo>
                    <a:pt x="567392" y="23657"/>
                    <a:pt x="568084" y="23519"/>
                    <a:pt x="568776" y="23311"/>
                  </a:cubicBezTo>
                  <a:lnTo>
                    <a:pt x="574452" y="21444"/>
                  </a:lnTo>
                  <a:lnTo>
                    <a:pt x="575697" y="21236"/>
                  </a:lnTo>
                  <a:cubicBezTo>
                    <a:pt x="575697" y="22620"/>
                    <a:pt x="576251" y="23934"/>
                    <a:pt x="577012" y="24972"/>
                  </a:cubicBezTo>
                  <a:lnTo>
                    <a:pt x="577428" y="25525"/>
                  </a:lnTo>
                  <a:cubicBezTo>
                    <a:pt x="577428" y="25525"/>
                    <a:pt x="577843" y="26009"/>
                    <a:pt x="578051" y="26217"/>
                  </a:cubicBezTo>
                  <a:lnTo>
                    <a:pt x="580404" y="28638"/>
                  </a:lnTo>
                  <a:cubicBezTo>
                    <a:pt x="580404" y="28638"/>
                    <a:pt x="580750" y="28984"/>
                    <a:pt x="580958" y="29191"/>
                  </a:cubicBezTo>
                  <a:lnTo>
                    <a:pt x="584141" y="31820"/>
                  </a:lnTo>
                  <a:lnTo>
                    <a:pt x="583934" y="32235"/>
                  </a:lnTo>
                  <a:cubicBezTo>
                    <a:pt x="582619" y="34587"/>
                    <a:pt x="582688" y="37423"/>
                    <a:pt x="584280" y="39636"/>
                  </a:cubicBezTo>
                  <a:cubicBezTo>
                    <a:pt x="585595" y="41504"/>
                    <a:pt x="587740" y="42611"/>
                    <a:pt x="589955" y="42611"/>
                  </a:cubicBezTo>
                  <a:cubicBezTo>
                    <a:pt x="590370" y="42611"/>
                    <a:pt x="590716" y="42611"/>
                    <a:pt x="591132" y="42542"/>
                  </a:cubicBezTo>
                  <a:lnTo>
                    <a:pt x="601375" y="40812"/>
                  </a:lnTo>
                  <a:lnTo>
                    <a:pt x="612448" y="39775"/>
                  </a:lnTo>
                  <a:lnTo>
                    <a:pt x="621307" y="40951"/>
                  </a:lnTo>
                  <a:lnTo>
                    <a:pt x="621792" y="41297"/>
                  </a:lnTo>
                  <a:lnTo>
                    <a:pt x="607189" y="49044"/>
                  </a:lnTo>
                  <a:lnTo>
                    <a:pt x="564485" y="65853"/>
                  </a:lnTo>
                  <a:lnTo>
                    <a:pt x="561786" y="66337"/>
                  </a:lnTo>
                  <a:lnTo>
                    <a:pt x="554242" y="65922"/>
                  </a:lnTo>
                  <a:cubicBezTo>
                    <a:pt x="554242" y="65922"/>
                    <a:pt x="553965" y="65922"/>
                    <a:pt x="553827" y="65922"/>
                  </a:cubicBezTo>
                  <a:cubicBezTo>
                    <a:pt x="553688" y="65922"/>
                    <a:pt x="553619" y="65922"/>
                    <a:pt x="553481" y="65922"/>
                  </a:cubicBezTo>
                  <a:lnTo>
                    <a:pt x="549259" y="66130"/>
                  </a:lnTo>
                  <a:cubicBezTo>
                    <a:pt x="548567" y="66130"/>
                    <a:pt x="547805" y="66337"/>
                    <a:pt x="547183" y="66545"/>
                  </a:cubicBezTo>
                  <a:lnTo>
                    <a:pt x="543930" y="67790"/>
                  </a:lnTo>
                  <a:cubicBezTo>
                    <a:pt x="543376" y="67998"/>
                    <a:pt x="542822" y="68274"/>
                    <a:pt x="542338" y="68689"/>
                  </a:cubicBezTo>
                  <a:lnTo>
                    <a:pt x="537701" y="72079"/>
                  </a:lnTo>
                  <a:lnTo>
                    <a:pt x="536109" y="72701"/>
                  </a:lnTo>
                  <a:lnTo>
                    <a:pt x="523097" y="73462"/>
                  </a:lnTo>
                  <a:cubicBezTo>
                    <a:pt x="522543" y="73462"/>
                    <a:pt x="521990" y="73601"/>
                    <a:pt x="521505" y="73739"/>
                  </a:cubicBezTo>
                  <a:lnTo>
                    <a:pt x="517629" y="74915"/>
                  </a:lnTo>
                  <a:cubicBezTo>
                    <a:pt x="516591" y="75192"/>
                    <a:pt x="515692" y="75745"/>
                    <a:pt x="514861" y="76506"/>
                  </a:cubicBezTo>
                  <a:lnTo>
                    <a:pt x="512577" y="78650"/>
                  </a:lnTo>
                  <a:cubicBezTo>
                    <a:pt x="512162" y="79065"/>
                    <a:pt x="511746" y="79480"/>
                    <a:pt x="511470" y="79965"/>
                  </a:cubicBezTo>
                  <a:lnTo>
                    <a:pt x="508701" y="84322"/>
                  </a:lnTo>
                  <a:lnTo>
                    <a:pt x="507732" y="85083"/>
                  </a:lnTo>
                  <a:lnTo>
                    <a:pt x="479079" y="96566"/>
                  </a:lnTo>
                  <a:cubicBezTo>
                    <a:pt x="479079" y="96566"/>
                    <a:pt x="478456" y="96843"/>
                    <a:pt x="478179" y="96981"/>
                  </a:cubicBezTo>
                  <a:lnTo>
                    <a:pt x="474511" y="99056"/>
                  </a:lnTo>
                  <a:cubicBezTo>
                    <a:pt x="473403" y="99679"/>
                    <a:pt x="472573" y="100578"/>
                    <a:pt x="471950" y="101616"/>
                  </a:cubicBezTo>
                  <a:lnTo>
                    <a:pt x="470289" y="104521"/>
                  </a:lnTo>
                  <a:cubicBezTo>
                    <a:pt x="469182" y="106458"/>
                    <a:pt x="469112" y="108741"/>
                    <a:pt x="470012" y="110816"/>
                  </a:cubicBezTo>
                  <a:cubicBezTo>
                    <a:pt x="470912" y="112891"/>
                    <a:pt x="472711" y="114274"/>
                    <a:pt x="474926" y="114759"/>
                  </a:cubicBezTo>
                  <a:lnTo>
                    <a:pt x="478733" y="115520"/>
                  </a:lnTo>
                  <a:cubicBezTo>
                    <a:pt x="479217" y="115589"/>
                    <a:pt x="479702" y="115658"/>
                    <a:pt x="480117" y="115658"/>
                  </a:cubicBezTo>
                  <a:cubicBezTo>
                    <a:pt x="480394" y="115658"/>
                    <a:pt x="480740" y="115658"/>
                    <a:pt x="481017" y="115658"/>
                  </a:cubicBezTo>
                  <a:lnTo>
                    <a:pt x="485031" y="115105"/>
                  </a:lnTo>
                  <a:cubicBezTo>
                    <a:pt x="485446" y="115105"/>
                    <a:pt x="485862" y="114966"/>
                    <a:pt x="486277" y="114828"/>
                  </a:cubicBezTo>
                  <a:lnTo>
                    <a:pt x="540054" y="97050"/>
                  </a:lnTo>
                  <a:lnTo>
                    <a:pt x="544414" y="96497"/>
                  </a:lnTo>
                  <a:lnTo>
                    <a:pt x="537285" y="101823"/>
                  </a:lnTo>
                  <a:lnTo>
                    <a:pt x="525519" y="108879"/>
                  </a:lnTo>
                  <a:cubicBezTo>
                    <a:pt x="525519" y="108879"/>
                    <a:pt x="525104" y="109156"/>
                    <a:pt x="524897" y="109294"/>
                  </a:cubicBezTo>
                  <a:lnTo>
                    <a:pt x="513338" y="118079"/>
                  </a:lnTo>
                  <a:lnTo>
                    <a:pt x="470566" y="141460"/>
                  </a:lnTo>
                  <a:cubicBezTo>
                    <a:pt x="470566" y="141460"/>
                    <a:pt x="470012" y="141806"/>
                    <a:pt x="469735" y="142013"/>
                  </a:cubicBezTo>
                  <a:lnTo>
                    <a:pt x="459423" y="149830"/>
                  </a:lnTo>
                  <a:lnTo>
                    <a:pt x="456862" y="151282"/>
                  </a:lnTo>
                  <a:lnTo>
                    <a:pt x="454717" y="151905"/>
                  </a:lnTo>
                  <a:lnTo>
                    <a:pt x="451948" y="151905"/>
                  </a:lnTo>
                  <a:cubicBezTo>
                    <a:pt x="451948" y="151905"/>
                    <a:pt x="449318" y="151006"/>
                    <a:pt x="449318" y="151006"/>
                  </a:cubicBezTo>
                  <a:lnTo>
                    <a:pt x="442328" y="147132"/>
                  </a:lnTo>
                  <a:cubicBezTo>
                    <a:pt x="442328" y="147132"/>
                    <a:pt x="441982" y="146994"/>
                    <a:pt x="441843" y="146855"/>
                  </a:cubicBezTo>
                  <a:lnTo>
                    <a:pt x="437898" y="144988"/>
                  </a:lnTo>
                  <a:cubicBezTo>
                    <a:pt x="436929" y="144573"/>
                    <a:pt x="435960" y="144365"/>
                    <a:pt x="434991" y="144365"/>
                  </a:cubicBezTo>
                  <a:cubicBezTo>
                    <a:pt x="432915" y="144365"/>
                    <a:pt x="430839" y="145333"/>
                    <a:pt x="429454" y="147063"/>
                  </a:cubicBezTo>
                  <a:cubicBezTo>
                    <a:pt x="427517" y="149622"/>
                    <a:pt x="427586" y="153219"/>
                    <a:pt x="429662" y="155709"/>
                  </a:cubicBezTo>
                  <a:lnTo>
                    <a:pt x="432084" y="158546"/>
                  </a:lnTo>
                  <a:cubicBezTo>
                    <a:pt x="432084" y="158546"/>
                    <a:pt x="432361" y="158822"/>
                    <a:pt x="432500" y="158961"/>
                  </a:cubicBezTo>
                  <a:lnTo>
                    <a:pt x="435061" y="161520"/>
                  </a:lnTo>
                  <a:lnTo>
                    <a:pt x="432015" y="161935"/>
                  </a:lnTo>
                  <a:cubicBezTo>
                    <a:pt x="432015" y="161935"/>
                    <a:pt x="431323" y="162073"/>
                    <a:pt x="431046" y="162143"/>
                  </a:cubicBezTo>
                  <a:lnTo>
                    <a:pt x="418312" y="165670"/>
                  </a:lnTo>
                  <a:lnTo>
                    <a:pt x="416720" y="165809"/>
                  </a:lnTo>
                  <a:lnTo>
                    <a:pt x="413951" y="165809"/>
                  </a:lnTo>
                  <a:cubicBezTo>
                    <a:pt x="413951" y="165809"/>
                    <a:pt x="413813" y="165740"/>
                    <a:pt x="413744" y="165740"/>
                  </a:cubicBezTo>
                  <a:cubicBezTo>
                    <a:pt x="413674" y="165740"/>
                    <a:pt x="413605" y="165740"/>
                    <a:pt x="413467" y="165740"/>
                  </a:cubicBezTo>
                  <a:lnTo>
                    <a:pt x="410491" y="165878"/>
                  </a:lnTo>
                  <a:cubicBezTo>
                    <a:pt x="409729" y="165878"/>
                    <a:pt x="409037" y="166085"/>
                    <a:pt x="408345" y="166293"/>
                  </a:cubicBezTo>
                  <a:lnTo>
                    <a:pt x="406061" y="167123"/>
                  </a:lnTo>
                  <a:cubicBezTo>
                    <a:pt x="404262" y="167815"/>
                    <a:pt x="402808" y="169198"/>
                    <a:pt x="402047" y="170997"/>
                  </a:cubicBezTo>
                  <a:lnTo>
                    <a:pt x="401286" y="172864"/>
                  </a:lnTo>
                  <a:cubicBezTo>
                    <a:pt x="399971" y="176185"/>
                    <a:pt x="401286" y="179989"/>
                    <a:pt x="404539" y="181580"/>
                  </a:cubicBezTo>
                  <a:lnTo>
                    <a:pt x="406753" y="182756"/>
                  </a:lnTo>
                  <a:cubicBezTo>
                    <a:pt x="407376" y="183102"/>
                    <a:pt x="408068" y="183310"/>
                    <a:pt x="408760" y="183448"/>
                  </a:cubicBezTo>
                  <a:lnTo>
                    <a:pt x="412221" y="184001"/>
                  </a:lnTo>
                  <a:cubicBezTo>
                    <a:pt x="412221" y="184001"/>
                    <a:pt x="412775" y="184071"/>
                    <a:pt x="412982" y="184071"/>
                  </a:cubicBezTo>
                  <a:lnTo>
                    <a:pt x="415059" y="184071"/>
                  </a:lnTo>
                  <a:cubicBezTo>
                    <a:pt x="414851" y="184832"/>
                    <a:pt x="414713" y="185523"/>
                    <a:pt x="414713" y="186284"/>
                  </a:cubicBezTo>
                  <a:cubicBezTo>
                    <a:pt x="414713" y="186907"/>
                    <a:pt x="414713" y="187460"/>
                    <a:pt x="414920" y="188083"/>
                  </a:cubicBezTo>
                  <a:lnTo>
                    <a:pt x="413259" y="188636"/>
                  </a:lnTo>
                  <a:lnTo>
                    <a:pt x="405507" y="190089"/>
                  </a:lnTo>
                  <a:lnTo>
                    <a:pt x="402255" y="190227"/>
                  </a:lnTo>
                  <a:lnTo>
                    <a:pt x="398863" y="189743"/>
                  </a:lnTo>
                  <a:lnTo>
                    <a:pt x="377200" y="183517"/>
                  </a:lnTo>
                  <a:cubicBezTo>
                    <a:pt x="377200" y="183517"/>
                    <a:pt x="376577" y="183379"/>
                    <a:pt x="376300" y="183310"/>
                  </a:cubicBezTo>
                  <a:lnTo>
                    <a:pt x="365158" y="181719"/>
                  </a:lnTo>
                  <a:cubicBezTo>
                    <a:pt x="365158" y="181719"/>
                    <a:pt x="364465" y="181649"/>
                    <a:pt x="364188" y="181649"/>
                  </a:cubicBezTo>
                  <a:cubicBezTo>
                    <a:pt x="363843" y="181649"/>
                    <a:pt x="363496" y="181649"/>
                    <a:pt x="363081" y="181719"/>
                  </a:cubicBezTo>
                  <a:lnTo>
                    <a:pt x="351938" y="183448"/>
                  </a:lnTo>
                  <a:cubicBezTo>
                    <a:pt x="348685" y="183932"/>
                    <a:pt x="346263" y="186699"/>
                    <a:pt x="346125" y="190020"/>
                  </a:cubicBezTo>
                  <a:cubicBezTo>
                    <a:pt x="345986" y="193340"/>
                    <a:pt x="348201" y="196245"/>
                    <a:pt x="351384" y="197006"/>
                  </a:cubicBezTo>
                  <a:lnTo>
                    <a:pt x="358236" y="198666"/>
                  </a:lnTo>
                  <a:cubicBezTo>
                    <a:pt x="358652" y="198735"/>
                    <a:pt x="358998" y="198804"/>
                    <a:pt x="359413" y="198874"/>
                  </a:cubicBezTo>
                  <a:lnTo>
                    <a:pt x="364950" y="199219"/>
                  </a:lnTo>
                  <a:lnTo>
                    <a:pt x="349862" y="200811"/>
                  </a:lnTo>
                  <a:cubicBezTo>
                    <a:pt x="349862" y="200811"/>
                    <a:pt x="349446" y="200811"/>
                    <a:pt x="349170" y="200880"/>
                  </a:cubicBezTo>
                  <a:lnTo>
                    <a:pt x="338650" y="203024"/>
                  </a:lnTo>
                  <a:lnTo>
                    <a:pt x="336089" y="203232"/>
                  </a:lnTo>
                  <a:lnTo>
                    <a:pt x="333874" y="202886"/>
                  </a:lnTo>
                  <a:lnTo>
                    <a:pt x="324392" y="199911"/>
                  </a:lnTo>
                  <a:cubicBezTo>
                    <a:pt x="324392" y="199911"/>
                    <a:pt x="323908" y="199773"/>
                    <a:pt x="323631" y="199704"/>
                  </a:cubicBezTo>
                  <a:lnTo>
                    <a:pt x="319686" y="198943"/>
                  </a:lnTo>
                  <a:cubicBezTo>
                    <a:pt x="319686" y="198943"/>
                    <a:pt x="319201" y="198874"/>
                    <a:pt x="318924" y="198874"/>
                  </a:cubicBezTo>
                  <a:lnTo>
                    <a:pt x="307020" y="197905"/>
                  </a:lnTo>
                  <a:cubicBezTo>
                    <a:pt x="307020" y="197905"/>
                    <a:pt x="306674" y="197905"/>
                    <a:pt x="306467" y="197905"/>
                  </a:cubicBezTo>
                  <a:cubicBezTo>
                    <a:pt x="303560" y="197905"/>
                    <a:pt x="300930" y="199773"/>
                    <a:pt x="299961" y="202540"/>
                  </a:cubicBezTo>
                  <a:cubicBezTo>
                    <a:pt x="298923" y="205514"/>
                    <a:pt x="300030" y="208835"/>
                    <a:pt x="302660" y="210564"/>
                  </a:cubicBezTo>
                  <a:lnTo>
                    <a:pt x="305151" y="212224"/>
                  </a:lnTo>
                  <a:cubicBezTo>
                    <a:pt x="305705" y="212570"/>
                    <a:pt x="306328" y="212847"/>
                    <a:pt x="306951" y="213054"/>
                  </a:cubicBezTo>
                  <a:lnTo>
                    <a:pt x="313388" y="215060"/>
                  </a:lnTo>
                  <a:lnTo>
                    <a:pt x="314772" y="215752"/>
                  </a:lnTo>
                  <a:lnTo>
                    <a:pt x="316433" y="218035"/>
                  </a:lnTo>
                  <a:cubicBezTo>
                    <a:pt x="316710" y="218381"/>
                    <a:pt x="316987" y="218726"/>
                    <a:pt x="317333" y="219072"/>
                  </a:cubicBezTo>
                  <a:lnTo>
                    <a:pt x="317679" y="219418"/>
                  </a:lnTo>
                  <a:cubicBezTo>
                    <a:pt x="317679" y="219418"/>
                    <a:pt x="317471" y="219418"/>
                    <a:pt x="317402" y="219418"/>
                  </a:cubicBezTo>
                  <a:lnTo>
                    <a:pt x="294839" y="221632"/>
                  </a:lnTo>
                  <a:lnTo>
                    <a:pt x="271861" y="220802"/>
                  </a:lnTo>
                  <a:cubicBezTo>
                    <a:pt x="271861" y="220802"/>
                    <a:pt x="271723" y="220802"/>
                    <a:pt x="271584" y="220802"/>
                  </a:cubicBezTo>
                  <a:cubicBezTo>
                    <a:pt x="268539" y="220802"/>
                    <a:pt x="265840" y="222808"/>
                    <a:pt x="264940" y="225782"/>
                  </a:cubicBezTo>
                  <a:cubicBezTo>
                    <a:pt x="264040" y="228826"/>
                    <a:pt x="265286" y="232077"/>
                    <a:pt x="267985" y="233668"/>
                  </a:cubicBezTo>
                  <a:lnTo>
                    <a:pt x="270685" y="235259"/>
                  </a:lnTo>
                  <a:cubicBezTo>
                    <a:pt x="270685" y="235259"/>
                    <a:pt x="271169" y="235536"/>
                    <a:pt x="271376" y="235605"/>
                  </a:cubicBezTo>
                  <a:lnTo>
                    <a:pt x="279059" y="239063"/>
                  </a:lnTo>
                  <a:cubicBezTo>
                    <a:pt x="279059" y="239063"/>
                    <a:pt x="279613" y="239271"/>
                    <a:pt x="279889" y="239409"/>
                  </a:cubicBezTo>
                  <a:lnTo>
                    <a:pt x="283212" y="240447"/>
                  </a:lnTo>
                  <a:cubicBezTo>
                    <a:pt x="283835" y="240654"/>
                    <a:pt x="284527" y="240724"/>
                    <a:pt x="285219" y="240724"/>
                  </a:cubicBezTo>
                  <a:lnTo>
                    <a:pt x="289510" y="240724"/>
                  </a:lnTo>
                  <a:cubicBezTo>
                    <a:pt x="289925" y="240724"/>
                    <a:pt x="290409" y="240724"/>
                    <a:pt x="290825" y="240585"/>
                  </a:cubicBezTo>
                  <a:lnTo>
                    <a:pt x="304736" y="237888"/>
                  </a:lnTo>
                  <a:lnTo>
                    <a:pt x="312488" y="237265"/>
                  </a:lnTo>
                  <a:lnTo>
                    <a:pt x="315810" y="237403"/>
                  </a:lnTo>
                  <a:lnTo>
                    <a:pt x="318994" y="238026"/>
                  </a:lnTo>
                  <a:lnTo>
                    <a:pt x="319893" y="238372"/>
                  </a:lnTo>
                  <a:lnTo>
                    <a:pt x="324185" y="240931"/>
                  </a:lnTo>
                  <a:cubicBezTo>
                    <a:pt x="324185" y="240931"/>
                    <a:pt x="324669" y="241208"/>
                    <a:pt x="324877" y="241277"/>
                  </a:cubicBezTo>
                  <a:lnTo>
                    <a:pt x="327022" y="242245"/>
                  </a:lnTo>
                  <a:cubicBezTo>
                    <a:pt x="327368" y="242384"/>
                    <a:pt x="327714" y="242522"/>
                    <a:pt x="328130" y="242661"/>
                  </a:cubicBezTo>
                  <a:lnTo>
                    <a:pt x="330067" y="243145"/>
                  </a:lnTo>
                  <a:cubicBezTo>
                    <a:pt x="330067" y="243145"/>
                    <a:pt x="330552" y="243283"/>
                    <a:pt x="330829" y="243283"/>
                  </a:cubicBezTo>
                  <a:lnTo>
                    <a:pt x="339549" y="244528"/>
                  </a:lnTo>
                  <a:lnTo>
                    <a:pt x="342802" y="245566"/>
                  </a:lnTo>
                  <a:lnTo>
                    <a:pt x="344533" y="246327"/>
                  </a:lnTo>
                  <a:lnTo>
                    <a:pt x="341280" y="247018"/>
                  </a:lnTo>
                  <a:lnTo>
                    <a:pt x="324946" y="246672"/>
                  </a:lnTo>
                  <a:cubicBezTo>
                    <a:pt x="324946" y="246672"/>
                    <a:pt x="324877" y="246672"/>
                    <a:pt x="324807" y="246672"/>
                  </a:cubicBezTo>
                  <a:cubicBezTo>
                    <a:pt x="324461" y="246672"/>
                    <a:pt x="324115" y="246672"/>
                    <a:pt x="323769" y="246742"/>
                  </a:cubicBezTo>
                  <a:lnTo>
                    <a:pt x="315464" y="247987"/>
                  </a:lnTo>
                  <a:cubicBezTo>
                    <a:pt x="312073" y="248471"/>
                    <a:pt x="309581" y="251445"/>
                    <a:pt x="309581" y="254835"/>
                  </a:cubicBezTo>
                  <a:cubicBezTo>
                    <a:pt x="309581" y="258294"/>
                    <a:pt x="312142" y="261199"/>
                    <a:pt x="315533" y="261683"/>
                  </a:cubicBezTo>
                  <a:lnTo>
                    <a:pt x="328268" y="263482"/>
                  </a:lnTo>
                  <a:lnTo>
                    <a:pt x="327091" y="265004"/>
                  </a:lnTo>
                  <a:cubicBezTo>
                    <a:pt x="327091" y="265004"/>
                    <a:pt x="326745" y="265557"/>
                    <a:pt x="326607" y="265834"/>
                  </a:cubicBezTo>
                  <a:lnTo>
                    <a:pt x="324254" y="270122"/>
                  </a:lnTo>
                  <a:lnTo>
                    <a:pt x="324115" y="270330"/>
                  </a:lnTo>
                  <a:lnTo>
                    <a:pt x="323631" y="270330"/>
                  </a:lnTo>
                  <a:cubicBezTo>
                    <a:pt x="323631" y="270330"/>
                    <a:pt x="319893" y="270330"/>
                    <a:pt x="319893" y="270330"/>
                  </a:cubicBezTo>
                  <a:cubicBezTo>
                    <a:pt x="319478" y="270330"/>
                    <a:pt x="319132" y="270330"/>
                    <a:pt x="318717" y="270399"/>
                  </a:cubicBezTo>
                  <a:lnTo>
                    <a:pt x="316364" y="270814"/>
                  </a:lnTo>
                  <a:cubicBezTo>
                    <a:pt x="316364" y="270814"/>
                    <a:pt x="315810" y="270952"/>
                    <a:pt x="315533" y="271022"/>
                  </a:cubicBezTo>
                  <a:lnTo>
                    <a:pt x="309373" y="272889"/>
                  </a:lnTo>
                  <a:lnTo>
                    <a:pt x="306743" y="273235"/>
                  </a:lnTo>
                  <a:lnTo>
                    <a:pt x="291448" y="272128"/>
                  </a:lnTo>
                  <a:cubicBezTo>
                    <a:pt x="291448" y="272128"/>
                    <a:pt x="291102" y="272128"/>
                    <a:pt x="290963" y="272128"/>
                  </a:cubicBezTo>
                  <a:lnTo>
                    <a:pt x="287018" y="272128"/>
                  </a:lnTo>
                  <a:cubicBezTo>
                    <a:pt x="286118" y="272128"/>
                    <a:pt x="285219" y="272336"/>
                    <a:pt x="284388" y="272613"/>
                  </a:cubicBezTo>
                  <a:lnTo>
                    <a:pt x="281274" y="273858"/>
                  </a:lnTo>
                  <a:cubicBezTo>
                    <a:pt x="279751" y="274480"/>
                    <a:pt x="278574" y="275587"/>
                    <a:pt x="277813" y="276971"/>
                  </a:cubicBezTo>
                  <a:lnTo>
                    <a:pt x="276014" y="280291"/>
                  </a:lnTo>
                  <a:cubicBezTo>
                    <a:pt x="275529" y="281259"/>
                    <a:pt x="275183" y="282297"/>
                    <a:pt x="275183" y="283404"/>
                  </a:cubicBezTo>
                  <a:lnTo>
                    <a:pt x="275183" y="286862"/>
                  </a:lnTo>
                  <a:cubicBezTo>
                    <a:pt x="275183" y="286862"/>
                    <a:pt x="275183" y="287485"/>
                    <a:pt x="275183" y="287762"/>
                  </a:cubicBezTo>
                  <a:lnTo>
                    <a:pt x="275875" y="293987"/>
                  </a:lnTo>
                  <a:lnTo>
                    <a:pt x="275875" y="294402"/>
                  </a:lnTo>
                  <a:cubicBezTo>
                    <a:pt x="275875" y="294402"/>
                    <a:pt x="275737" y="294471"/>
                    <a:pt x="275737" y="294471"/>
                  </a:cubicBezTo>
                  <a:lnTo>
                    <a:pt x="274491" y="295094"/>
                  </a:lnTo>
                  <a:lnTo>
                    <a:pt x="272138" y="295786"/>
                  </a:lnTo>
                  <a:lnTo>
                    <a:pt x="261825" y="297377"/>
                  </a:lnTo>
                  <a:lnTo>
                    <a:pt x="238086" y="297861"/>
                  </a:lnTo>
                  <a:lnTo>
                    <a:pt x="231372" y="296893"/>
                  </a:lnTo>
                  <a:lnTo>
                    <a:pt x="217323" y="292604"/>
                  </a:lnTo>
                  <a:cubicBezTo>
                    <a:pt x="217323" y="292604"/>
                    <a:pt x="216977" y="292535"/>
                    <a:pt x="216769" y="292465"/>
                  </a:cubicBezTo>
                  <a:lnTo>
                    <a:pt x="209225" y="290805"/>
                  </a:lnTo>
                  <a:cubicBezTo>
                    <a:pt x="208741" y="290667"/>
                    <a:pt x="208256" y="290667"/>
                    <a:pt x="207702" y="290667"/>
                  </a:cubicBezTo>
                  <a:cubicBezTo>
                    <a:pt x="205349" y="290667"/>
                    <a:pt x="203134" y="291843"/>
                    <a:pt x="201819" y="293918"/>
                  </a:cubicBezTo>
                  <a:cubicBezTo>
                    <a:pt x="200989" y="295232"/>
                    <a:pt x="200643" y="296685"/>
                    <a:pt x="200781" y="298138"/>
                  </a:cubicBezTo>
                  <a:lnTo>
                    <a:pt x="198221" y="298553"/>
                  </a:lnTo>
                  <a:cubicBezTo>
                    <a:pt x="195106" y="299037"/>
                    <a:pt x="192684" y="301527"/>
                    <a:pt x="192338" y="304709"/>
                  </a:cubicBezTo>
                  <a:cubicBezTo>
                    <a:pt x="191991" y="307891"/>
                    <a:pt x="193860" y="310796"/>
                    <a:pt x="196836" y="311903"/>
                  </a:cubicBezTo>
                  <a:lnTo>
                    <a:pt x="202512" y="313978"/>
                  </a:lnTo>
                  <a:cubicBezTo>
                    <a:pt x="203273" y="314255"/>
                    <a:pt x="204103" y="314393"/>
                    <a:pt x="204865" y="314393"/>
                  </a:cubicBezTo>
                  <a:cubicBezTo>
                    <a:pt x="204865" y="314393"/>
                    <a:pt x="204865" y="314393"/>
                    <a:pt x="204934" y="314393"/>
                  </a:cubicBezTo>
                  <a:lnTo>
                    <a:pt x="210540" y="314393"/>
                  </a:lnTo>
                  <a:cubicBezTo>
                    <a:pt x="210540" y="314393"/>
                    <a:pt x="211232" y="314255"/>
                    <a:pt x="211578" y="314255"/>
                  </a:cubicBezTo>
                  <a:lnTo>
                    <a:pt x="216977" y="313356"/>
                  </a:lnTo>
                  <a:lnTo>
                    <a:pt x="221960" y="313010"/>
                  </a:lnTo>
                  <a:lnTo>
                    <a:pt x="224036" y="313287"/>
                  </a:lnTo>
                  <a:lnTo>
                    <a:pt x="232757" y="315915"/>
                  </a:lnTo>
                  <a:cubicBezTo>
                    <a:pt x="233172" y="316053"/>
                    <a:pt x="233657" y="316123"/>
                    <a:pt x="234072" y="316192"/>
                  </a:cubicBezTo>
                  <a:lnTo>
                    <a:pt x="236633" y="316469"/>
                  </a:lnTo>
                  <a:cubicBezTo>
                    <a:pt x="236633" y="316469"/>
                    <a:pt x="237048" y="316469"/>
                    <a:pt x="237325" y="316469"/>
                  </a:cubicBezTo>
                  <a:cubicBezTo>
                    <a:pt x="237601" y="316469"/>
                    <a:pt x="237948" y="316469"/>
                    <a:pt x="238225" y="316469"/>
                  </a:cubicBezTo>
                  <a:lnTo>
                    <a:pt x="248122" y="315154"/>
                  </a:lnTo>
                  <a:lnTo>
                    <a:pt x="250060" y="315154"/>
                  </a:lnTo>
                  <a:cubicBezTo>
                    <a:pt x="250060" y="315708"/>
                    <a:pt x="250060" y="316123"/>
                    <a:pt x="250267" y="316607"/>
                  </a:cubicBezTo>
                  <a:lnTo>
                    <a:pt x="250613" y="317990"/>
                  </a:lnTo>
                  <a:cubicBezTo>
                    <a:pt x="250959" y="319512"/>
                    <a:pt x="251790" y="320826"/>
                    <a:pt x="253036" y="321795"/>
                  </a:cubicBezTo>
                  <a:lnTo>
                    <a:pt x="255112" y="323455"/>
                  </a:lnTo>
                  <a:cubicBezTo>
                    <a:pt x="255943" y="324147"/>
                    <a:pt x="256911" y="324562"/>
                    <a:pt x="257880" y="324839"/>
                  </a:cubicBezTo>
                  <a:lnTo>
                    <a:pt x="263348" y="326084"/>
                  </a:lnTo>
                  <a:cubicBezTo>
                    <a:pt x="263832" y="326222"/>
                    <a:pt x="264386" y="326291"/>
                    <a:pt x="264871" y="326291"/>
                  </a:cubicBezTo>
                  <a:cubicBezTo>
                    <a:pt x="265494" y="326291"/>
                    <a:pt x="266117" y="326222"/>
                    <a:pt x="266739" y="326014"/>
                  </a:cubicBezTo>
                  <a:lnTo>
                    <a:pt x="274560" y="323801"/>
                  </a:lnTo>
                  <a:lnTo>
                    <a:pt x="271515" y="326706"/>
                  </a:lnTo>
                  <a:lnTo>
                    <a:pt x="260372" y="332655"/>
                  </a:lnTo>
                  <a:lnTo>
                    <a:pt x="246876" y="338258"/>
                  </a:lnTo>
                  <a:lnTo>
                    <a:pt x="231511" y="341994"/>
                  </a:lnTo>
                  <a:cubicBezTo>
                    <a:pt x="231788" y="340472"/>
                    <a:pt x="231580" y="338881"/>
                    <a:pt x="230888" y="337497"/>
                  </a:cubicBezTo>
                  <a:lnTo>
                    <a:pt x="228673" y="333139"/>
                  </a:lnTo>
                  <a:cubicBezTo>
                    <a:pt x="227704" y="331272"/>
                    <a:pt x="225974" y="329957"/>
                    <a:pt x="223967" y="329542"/>
                  </a:cubicBezTo>
                  <a:lnTo>
                    <a:pt x="219191" y="328505"/>
                  </a:lnTo>
                  <a:cubicBezTo>
                    <a:pt x="218707" y="328436"/>
                    <a:pt x="218222" y="328366"/>
                    <a:pt x="217738" y="328366"/>
                  </a:cubicBezTo>
                  <a:cubicBezTo>
                    <a:pt x="217669" y="328366"/>
                    <a:pt x="217530" y="328366"/>
                    <a:pt x="217461" y="328366"/>
                  </a:cubicBezTo>
                  <a:lnTo>
                    <a:pt x="208948" y="328712"/>
                  </a:lnTo>
                  <a:lnTo>
                    <a:pt x="208602" y="328574"/>
                  </a:lnTo>
                  <a:lnTo>
                    <a:pt x="207426" y="327606"/>
                  </a:lnTo>
                  <a:lnTo>
                    <a:pt x="205626" y="325876"/>
                  </a:lnTo>
                  <a:cubicBezTo>
                    <a:pt x="205626" y="325876"/>
                    <a:pt x="205142" y="325461"/>
                    <a:pt x="204934" y="325254"/>
                  </a:cubicBezTo>
                  <a:lnTo>
                    <a:pt x="202650" y="323593"/>
                  </a:lnTo>
                  <a:cubicBezTo>
                    <a:pt x="201958" y="323109"/>
                    <a:pt x="201197" y="322694"/>
                    <a:pt x="200366" y="322487"/>
                  </a:cubicBezTo>
                  <a:lnTo>
                    <a:pt x="199397" y="322210"/>
                  </a:lnTo>
                  <a:cubicBezTo>
                    <a:pt x="198982" y="322072"/>
                    <a:pt x="198497" y="322002"/>
                    <a:pt x="198082" y="322002"/>
                  </a:cubicBezTo>
                  <a:lnTo>
                    <a:pt x="196490" y="322002"/>
                  </a:lnTo>
                  <a:cubicBezTo>
                    <a:pt x="196490" y="322002"/>
                    <a:pt x="194829" y="320688"/>
                    <a:pt x="194829" y="320688"/>
                  </a:cubicBezTo>
                  <a:cubicBezTo>
                    <a:pt x="194552" y="320481"/>
                    <a:pt x="194275" y="320342"/>
                    <a:pt x="193999" y="320204"/>
                  </a:cubicBezTo>
                  <a:lnTo>
                    <a:pt x="192822" y="319581"/>
                  </a:lnTo>
                  <a:cubicBezTo>
                    <a:pt x="191784" y="319028"/>
                    <a:pt x="190746" y="318820"/>
                    <a:pt x="189638" y="318820"/>
                  </a:cubicBezTo>
                  <a:cubicBezTo>
                    <a:pt x="187493" y="318820"/>
                    <a:pt x="185416" y="319789"/>
                    <a:pt x="184101" y="321587"/>
                  </a:cubicBezTo>
                  <a:cubicBezTo>
                    <a:pt x="182094" y="324285"/>
                    <a:pt x="182302" y="328090"/>
                    <a:pt x="184655" y="330511"/>
                  </a:cubicBezTo>
                  <a:lnTo>
                    <a:pt x="184794" y="330649"/>
                  </a:lnTo>
                  <a:lnTo>
                    <a:pt x="168044" y="330926"/>
                  </a:lnTo>
                  <a:lnTo>
                    <a:pt x="165899" y="330580"/>
                  </a:lnTo>
                  <a:lnTo>
                    <a:pt x="164584" y="330027"/>
                  </a:lnTo>
                  <a:lnTo>
                    <a:pt x="163753" y="329266"/>
                  </a:lnTo>
                  <a:lnTo>
                    <a:pt x="160293" y="323870"/>
                  </a:lnTo>
                  <a:cubicBezTo>
                    <a:pt x="158978" y="321864"/>
                    <a:pt x="156763" y="320688"/>
                    <a:pt x="154479" y="320688"/>
                  </a:cubicBezTo>
                  <a:cubicBezTo>
                    <a:pt x="153856" y="320688"/>
                    <a:pt x="153233" y="320757"/>
                    <a:pt x="152610" y="320965"/>
                  </a:cubicBezTo>
                  <a:cubicBezTo>
                    <a:pt x="149704" y="321795"/>
                    <a:pt x="147627" y="324424"/>
                    <a:pt x="147558" y="327536"/>
                  </a:cubicBezTo>
                  <a:lnTo>
                    <a:pt x="147419" y="335906"/>
                  </a:lnTo>
                  <a:lnTo>
                    <a:pt x="146381" y="336045"/>
                  </a:lnTo>
                  <a:lnTo>
                    <a:pt x="134269" y="336667"/>
                  </a:lnTo>
                  <a:lnTo>
                    <a:pt x="129771" y="336045"/>
                  </a:lnTo>
                  <a:lnTo>
                    <a:pt x="125203" y="334730"/>
                  </a:lnTo>
                  <a:lnTo>
                    <a:pt x="117728" y="331410"/>
                  </a:lnTo>
                  <a:lnTo>
                    <a:pt x="117174" y="331064"/>
                  </a:lnTo>
                  <a:lnTo>
                    <a:pt x="115998" y="329197"/>
                  </a:lnTo>
                  <a:cubicBezTo>
                    <a:pt x="115583" y="328574"/>
                    <a:pt x="115098" y="328021"/>
                    <a:pt x="114544" y="327536"/>
                  </a:cubicBezTo>
                  <a:lnTo>
                    <a:pt x="113921" y="326983"/>
                  </a:lnTo>
                  <a:cubicBezTo>
                    <a:pt x="112676" y="325945"/>
                    <a:pt x="111084" y="325392"/>
                    <a:pt x="109492" y="325392"/>
                  </a:cubicBezTo>
                  <a:cubicBezTo>
                    <a:pt x="109215" y="325392"/>
                    <a:pt x="108869" y="325392"/>
                    <a:pt x="108592" y="325392"/>
                  </a:cubicBezTo>
                  <a:lnTo>
                    <a:pt x="106377" y="325669"/>
                  </a:lnTo>
                  <a:cubicBezTo>
                    <a:pt x="104301" y="325945"/>
                    <a:pt x="102432" y="327121"/>
                    <a:pt x="101325" y="328920"/>
                  </a:cubicBezTo>
                  <a:lnTo>
                    <a:pt x="100287" y="330649"/>
                  </a:lnTo>
                  <a:cubicBezTo>
                    <a:pt x="100010" y="331133"/>
                    <a:pt x="99733" y="331687"/>
                    <a:pt x="99595" y="332240"/>
                  </a:cubicBezTo>
                  <a:lnTo>
                    <a:pt x="99595" y="332448"/>
                  </a:lnTo>
                  <a:cubicBezTo>
                    <a:pt x="99595" y="332448"/>
                    <a:pt x="94196" y="330995"/>
                    <a:pt x="94196" y="330995"/>
                  </a:cubicBezTo>
                  <a:lnTo>
                    <a:pt x="94196" y="330995"/>
                  </a:lnTo>
                  <a:cubicBezTo>
                    <a:pt x="94196" y="330995"/>
                    <a:pt x="92950" y="328366"/>
                    <a:pt x="92950" y="328366"/>
                  </a:cubicBezTo>
                  <a:cubicBezTo>
                    <a:pt x="91774" y="325876"/>
                    <a:pt x="89351" y="324424"/>
                    <a:pt x="86721" y="324424"/>
                  </a:cubicBezTo>
                  <a:cubicBezTo>
                    <a:pt x="86237" y="324424"/>
                    <a:pt x="85753" y="324424"/>
                    <a:pt x="85268" y="324562"/>
                  </a:cubicBezTo>
                  <a:cubicBezTo>
                    <a:pt x="82153" y="325254"/>
                    <a:pt x="79870" y="328021"/>
                    <a:pt x="79800" y="331202"/>
                  </a:cubicBezTo>
                  <a:lnTo>
                    <a:pt x="79800" y="332517"/>
                  </a:lnTo>
                  <a:cubicBezTo>
                    <a:pt x="79800" y="332517"/>
                    <a:pt x="77309" y="332309"/>
                    <a:pt x="77309" y="332309"/>
                  </a:cubicBezTo>
                  <a:cubicBezTo>
                    <a:pt x="77101" y="332309"/>
                    <a:pt x="76894" y="332309"/>
                    <a:pt x="76686" y="332309"/>
                  </a:cubicBezTo>
                  <a:cubicBezTo>
                    <a:pt x="76617" y="332309"/>
                    <a:pt x="76478" y="332309"/>
                    <a:pt x="76409" y="332309"/>
                  </a:cubicBezTo>
                  <a:lnTo>
                    <a:pt x="73156" y="332448"/>
                  </a:lnTo>
                  <a:lnTo>
                    <a:pt x="73018" y="331479"/>
                  </a:lnTo>
                  <a:lnTo>
                    <a:pt x="72810" y="323524"/>
                  </a:lnTo>
                  <a:cubicBezTo>
                    <a:pt x="72810" y="321518"/>
                    <a:pt x="71841" y="319720"/>
                    <a:pt x="70457" y="318544"/>
                  </a:cubicBezTo>
                  <a:lnTo>
                    <a:pt x="74540" y="317575"/>
                  </a:lnTo>
                  <a:lnTo>
                    <a:pt x="79523" y="317160"/>
                  </a:lnTo>
                  <a:lnTo>
                    <a:pt x="90182" y="317160"/>
                  </a:lnTo>
                  <a:cubicBezTo>
                    <a:pt x="90182" y="317160"/>
                    <a:pt x="90528" y="317091"/>
                    <a:pt x="90736" y="317091"/>
                  </a:cubicBezTo>
                  <a:lnTo>
                    <a:pt x="96203" y="316607"/>
                  </a:lnTo>
                  <a:cubicBezTo>
                    <a:pt x="96203" y="316607"/>
                    <a:pt x="96826" y="316538"/>
                    <a:pt x="97103" y="316469"/>
                  </a:cubicBezTo>
                  <a:lnTo>
                    <a:pt x="102363" y="315293"/>
                  </a:lnTo>
                  <a:cubicBezTo>
                    <a:pt x="105132" y="314670"/>
                    <a:pt x="107277" y="312387"/>
                    <a:pt x="107692" y="309620"/>
                  </a:cubicBezTo>
                  <a:cubicBezTo>
                    <a:pt x="108108" y="306784"/>
                    <a:pt x="106793" y="304017"/>
                    <a:pt x="104301" y="302565"/>
                  </a:cubicBezTo>
                  <a:lnTo>
                    <a:pt x="102848" y="301735"/>
                  </a:lnTo>
                  <a:lnTo>
                    <a:pt x="99733" y="299314"/>
                  </a:lnTo>
                  <a:cubicBezTo>
                    <a:pt x="99733" y="299314"/>
                    <a:pt x="99110" y="298898"/>
                    <a:pt x="98764" y="298691"/>
                  </a:cubicBezTo>
                  <a:lnTo>
                    <a:pt x="96826" y="297653"/>
                  </a:lnTo>
                  <a:cubicBezTo>
                    <a:pt x="96342" y="297446"/>
                    <a:pt x="95927" y="297238"/>
                    <a:pt x="95373" y="297100"/>
                  </a:cubicBezTo>
                  <a:lnTo>
                    <a:pt x="93227" y="296547"/>
                  </a:lnTo>
                  <a:cubicBezTo>
                    <a:pt x="93227" y="296547"/>
                    <a:pt x="92743" y="296408"/>
                    <a:pt x="92535" y="296408"/>
                  </a:cubicBezTo>
                  <a:lnTo>
                    <a:pt x="89006" y="295855"/>
                  </a:lnTo>
                  <a:lnTo>
                    <a:pt x="88244" y="295578"/>
                  </a:lnTo>
                  <a:lnTo>
                    <a:pt x="86168" y="294195"/>
                  </a:lnTo>
                  <a:lnTo>
                    <a:pt x="83399" y="291774"/>
                  </a:lnTo>
                  <a:lnTo>
                    <a:pt x="82776" y="291013"/>
                  </a:lnTo>
                  <a:lnTo>
                    <a:pt x="83053" y="290667"/>
                  </a:lnTo>
                  <a:lnTo>
                    <a:pt x="88313" y="289353"/>
                  </a:lnTo>
                  <a:lnTo>
                    <a:pt x="95927" y="289353"/>
                  </a:lnTo>
                  <a:cubicBezTo>
                    <a:pt x="95927" y="289353"/>
                    <a:pt x="101533" y="290459"/>
                    <a:pt x="101533" y="290459"/>
                  </a:cubicBezTo>
                  <a:lnTo>
                    <a:pt x="104786" y="291843"/>
                  </a:lnTo>
                  <a:lnTo>
                    <a:pt x="107692" y="293641"/>
                  </a:lnTo>
                  <a:lnTo>
                    <a:pt x="117866" y="302081"/>
                  </a:lnTo>
                  <a:cubicBezTo>
                    <a:pt x="117866" y="302081"/>
                    <a:pt x="118489" y="302565"/>
                    <a:pt x="118835" y="302772"/>
                  </a:cubicBezTo>
                  <a:lnTo>
                    <a:pt x="122227" y="304709"/>
                  </a:lnTo>
                  <a:cubicBezTo>
                    <a:pt x="122573" y="304917"/>
                    <a:pt x="122988" y="305055"/>
                    <a:pt x="123334" y="305193"/>
                  </a:cubicBezTo>
                  <a:lnTo>
                    <a:pt x="127002" y="306508"/>
                  </a:lnTo>
                  <a:cubicBezTo>
                    <a:pt x="127002" y="306508"/>
                    <a:pt x="127418" y="306646"/>
                    <a:pt x="127694" y="306715"/>
                  </a:cubicBezTo>
                  <a:lnTo>
                    <a:pt x="132124" y="307822"/>
                  </a:lnTo>
                  <a:cubicBezTo>
                    <a:pt x="132470" y="307891"/>
                    <a:pt x="132816" y="307960"/>
                    <a:pt x="133162" y="308029"/>
                  </a:cubicBezTo>
                  <a:lnTo>
                    <a:pt x="149565" y="309413"/>
                  </a:lnTo>
                  <a:cubicBezTo>
                    <a:pt x="149565" y="309413"/>
                    <a:pt x="149980" y="309413"/>
                    <a:pt x="150119" y="309413"/>
                  </a:cubicBezTo>
                  <a:cubicBezTo>
                    <a:pt x="150534" y="309413"/>
                    <a:pt x="150880" y="309413"/>
                    <a:pt x="151295" y="309344"/>
                  </a:cubicBezTo>
                  <a:lnTo>
                    <a:pt x="167906" y="306508"/>
                  </a:lnTo>
                  <a:cubicBezTo>
                    <a:pt x="168737" y="306369"/>
                    <a:pt x="169567" y="306093"/>
                    <a:pt x="170259" y="305608"/>
                  </a:cubicBezTo>
                  <a:lnTo>
                    <a:pt x="184101" y="297446"/>
                  </a:lnTo>
                  <a:cubicBezTo>
                    <a:pt x="185209" y="296823"/>
                    <a:pt x="186109" y="295855"/>
                    <a:pt x="186662" y="294748"/>
                  </a:cubicBezTo>
                  <a:lnTo>
                    <a:pt x="194414" y="280153"/>
                  </a:lnTo>
                  <a:cubicBezTo>
                    <a:pt x="195936" y="277247"/>
                    <a:pt x="195244" y="273719"/>
                    <a:pt x="192753" y="271644"/>
                  </a:cubicBezTo>
                  <a:cubicBezTo>
                    <a:pt x="191438" y="270537"/>
                    <a:pt x="189915" y="270053"/>
                    <a:pt x="188323" y="270053"/>
                  </a:cubicBezTo>
                  <a:cubicBezTo>
                    <a:pt x="186801" y="270053"/>
                    <a:pt x="185347" y="270537"/>
                    <a:pt x="184101" y="271506"/>
                  </a:cubicBezTo>
                  <a:lnTo>
                    <a:pt x="178495" y="275795"/>
                  </a:lnTo>
                  <a:cubicBezTo>
                    <a:pt x="178080" y="276071"/>
                    <a:pt x="177734" y="276417"/>
                    <a:pt x="177457" y="276763"/>
                  </a:cubicBezTo>
                  <a:lnTo>
                    <a:pt x="168944" y="286793"/>
                  </a:lnTo>
                  <a:lnTo>
                    <a:pt x="164515" y="289629"/>
                  </a:lnTo>
                  <a:lnTo>
                    <a:pt x="162438" y="290252"/>
                  </a:lnTo>
                  <a:lnTo>
                    <a:pt x="160085" y="290667"/>
                  </a:lnTo>
                  <a:lnTo>
                    <a:pt x="157663" y="290667"/>
                  </a:lnTo>
                  <a:cubicBezTo>
                    <a:pt x="157663" y="290667"/>
                    <a:pt x="150880" y="290252"/>
                    <a:pt x="150880" y="290252"/>
                  </a:cubicBezTo>
                  <a:cubicBezTo>
                    <a:pt x="150742" y="290252"/>
                    <a:pt x="150603" y="290252"/>
                    <a:pt x="150396" y="290252"/>
                  </a:cubicBezTo>
                  <a:cubicBezTo>
                    <a:pt x="150119" y="290252"/>
                    <a:pt x="149842" y="290252"/>
                    <a:pt x="149634" y="290252"/>
                  </a:cubicBezTo>
                  <a:lnTo>
                    <a:pt x="140291" y="291289"/>
                  </a:lnTo>
                  <a:lnTo>
                    <a:pt x="139460" y="291289"/>
                  </a:lnTo>
                  <a:cubicBezTo>
                    <a:pt x="139460" y="291289"/>
                    <a:pt x="139460" y="290874"/>
                    <a:pt x="139460" y="290667"/>
                  </a:cubicBezTo>
                  <a:lnTo>
                    <a:pt x="139322" y="288661"/>
                  </a:lnTo>
                  <a:cubicBezTo>
                    <a:pt x="139322" y="287969"/>
                    <a:pt x="139114" y="287208"/>
                    <a:pt x="138837" y="286586"/>
                  </a:cubicBezTo>
                  <a:lnTo>
                    <a:pt x="138145" y="284925"/>
                  </a:lnTo>
                  <a:cubicBezTo>
                    <a:pt x="137938" y="284441"/>
                    <a:pt x="137730" y="284026"/>
                    <a:pt x="137453" y="283611"/>
                  </a:cubicBezTo>
                  <a:lnTo>
                    <a:pt x="136346" y="281951"/>
                  </a:lnTo>
                  <a:lnTo>
                    <a:pt x="136623" y="281744"/>
                  </a:lnTo>
                  <a:lnTo>
                    <a:pt x="147766" y="275241"/>
                  </a:lnTo>
                  <a:lnTo>
                    <a:pt x="148942" y="274826"/>
                  </a:lnTo>
                  <a:lnTo>
                    <a:pt x="150396" y="274826"/>
                  </a:lnTo>
                  <a:cubicBezTo>
                    <a:pt x="150396" y="274826"/>
                    <a:pt x="153856" y="275241"/>
                    <a:pt x="153856" y="275241"/>
                  </a:cubicBezTo>
                  <a:cubicBezTo>
                    <a:pt x="154133" y="275241"/>
                    <a:pt x="154410" y="275241"/>
                    <a:pt x="154687" y="275241"/>
                  </a:cubicBezTo>
                  <a:cubicBezTo>
                    <a:pt x="157870" y="275241"/>
                    <a:pt x="160708" y="273028"/>
                    <a:pt x="161400" y="269846"/>
                  </a:cubicBezTo>
                  <a:cubicBezTo>
                    <a:pt x="162161" y="266387"/>
                    <a:pt x="160224" y="262859"/>
                    <a:pt x="156832" y="261752"/>
                  </a:cubicBezTo>
                  <a:lnTo>
                    <a:pt x="149911" y="259470"/>
                  </a:lnTo>
                  <a:cubicBezTo>
                    <a:pt x="149911" y="259470"/>
                    <a:pt x="149219" y="259262"/>
                    <a:pt x="148873" y="259193"/>
                  </a:cubicBezTo>
                  <a:lnTo>
                    <a:pt x="148873" y="259193"/>
                  </a:lnTo>
                  <a:cubicBezTo>
                    <a:pt x="148873" y="259193"/>
                    <a:pt x="149773" y="255181"/>
                    <a:pt x="149773" y="255181"/>
                  </a:cubicBezTo>
                  <a:cubicBezTo>
                    <a:pt x="150534" y="251861"/>
                    <a:pt x="148734" y="248540"/>
                    <a:pt x="145620" y="247226"/>
                  </a:cubicBezTo>
                  <a:cubicBezTo>
                    <a:pt x="144790" y="246880"/>
                    <a:pt x="143890" y="246742"/>
                    <a:pt x="142990" y="246742"/>
                  </a:cubicBezTo>
                  <a:cubicBezTo>
                    <a:pt x="140637" y="246742"/>
                    <a:pt x="138422" y="247918"/>
                    <a:pt x="137107" y="249993"/>
                  </a:cubicBezTo>
                  <a:lnTo>
                    <a:pt x="132331" y="257671"/>
                  </a:lnTo>
                  <a:lnTo>
                    <a:pt x="130048" y="260438"/>
                  </a:lnTo>
                  <a:lnTo>
                    <a:pt x="127418" y="262721"/>
                  </a:lnTo>
                  <a:lnTo>
                    <a:pt x="125826" y="263551"/>
                  </a:lnTo>
                  <a:cubicBezTo>
                    <a:pt x="126864" y="260784"/>
                    <a:pt x="125964" y="257671"/>
                    <a:pt x="123680" y="255803"/>
                  </a:cubicBezTo>
                  <a:cubicBezTo>
                    <a:pt x="122434" y="254766"/>
                    <a:pt x="120842" y="254282"/>
                    <a:pt x="119320" y="254282"/>
                  </a:cubicBezTo>
                  <a:cubicBezTo>
                    <a:pt x="117797" y="254282"/>
                    <a:pt x="116344" y="254766"/>
                    <a:pt x="115098" y="255734"/>
                  </a:cubicBezTo>
                  <a:lnTo>
                    <a:pt x="111845" y="258225"/>
                  </a:lnTo>
                  <a:lnTo>
                    <a:pt x="108385" y="260161"/>
                  </a:lnTo>
                  <a:lnTo>
                    <a:pt x="104578" y="261752"/>
                  </a:lnTo>
                  <a:lnTo>
                    <a:pt x="100702" y="262928"/>
                  </a:lnTo>
                  <a:lnTo>
                    <a:pt x="98695" y="263413"/>
                  </a:lnTo>
                  <a:lnTo>
                    <a:pt x="96619" y="263620"/>
                  </a:lnTo>
                  <a:lnTo>
                    <a:pt x="94612" y="263620"/>
                  </a:lnTo>
                  <a:cubicBezTo>
                    <a:pt x="94612" y="263620"/>
                    <a:pt x="93089" y="263551"/>
                    <a:pt x="93089" y="263551"/>
                  </a:cubicBezTo>
                  <a:lnTo>
                    <a:pt x="93089" y="263136"/>
                  </a:lnTo>
                  <a:cubicBezTo>
                    <a:pt x="93089" y="263136"/>
                    <a:pt x="93643" y="262029"/>
                    <a:pt x="93643" y="262029"/>
                  </a:cubicBezTo>
                  <a:lnTo>
                    <a:pt x="95373" y="260023"/>
                  </a:lnTo>
                  <a:lnTo>
                    <a:pt x="98280" y="257256"/>
                  </a:lnTo>
                  <a:cubicBezTo>
                    <a:pt x="98280" y="257256"/>
                    <a:pt x="98695" y="256841"/>
                    <a:pt x="98903" y="256633"/>
                  </a:cubicBezTo>
                  <a:lnTo>
                    <a:pt x="101602" y="253382"/>
                  </a:lnTo>
                  <a:cubicBezTo>
                    <a:pt x="101602" y="253382"/>
                    <a:pt x="101809" y="253106"/>
                    <a:pt x="101879" y="252967"/>
                  </a:cubicBezTo>
                  <a:lnTo>
                    <a:pt x="103886" y="250131"/>
                  </a:lnTo>
                  <a:lnTo>
                    <a:pt x="105339" y="248540"/>
                  </a:lnTo>
                  <a:lnTo>
                    <a:pt x="106862" y="247641"/>
                  </a:lnTo>
                  <a:lnTo>
                    <a:pt x="110184" y="246811"/>
                  </a:lnTo>
                  <a:lnTo>
                    <a:pt x="124372" y="245427"/>
                  </a:lnTo>
                  <a:cubicBezTo>
                    <a:pt x="124372" y="245427"/>
                    <a:pt x="124995" y="245358"/>
                    <a:pt x="125341" y="245289"/>
                  </a:cubicBezTo>
                  <a:lnTo>
                    <a:pt x="136553" y="242661"/>
                  </a:lnTo>
                  <a:lnTo>
                    <a:pt x="139391" y="242661"/>
                  </a:lnTo>
                  <a:cubicBezTo>
                    <a:pt x="139391" y="242661"/>
                    <a:pt x="157940" y="245289"/>
                    <a:pt x="157940" y="245289"/>
                  </a:cubicBezTo>
                  <a:lnTo>
                    <a:pt x="169705" y="248264"/>
                  </a:lnTo>
                  <a:cubicBezTo>
                    <a:pt x="170259" y="248402"/>
                    <a:pt x="170813" y="248471"/>
                    <a:pt x="171367" y="248471"/>
                  </a:cubicBezTo>
                  <a:cubicBezTo>
                    <a:pt x="171367" y="248471"/>
                    <a:pt x="171367" y="248471"/>
                    <a:pt x="171367" y="248471"/>
                  </a:cubicBezTo>
                  <a:lnTo>
                    <a:pt x="175035" y="248471"/>
                  </a:lnTo>
                  <a:cubicBezTo>
                    <a:pt x="175796" y="248471"/>
                    <a:pt x="176557" y="248264"/>
                    <a:pt x="177250" y="248056"/>
                  </a:cubicBezTo>
                  <a:lnTo>
                    <a:pt x="179118" y="247433"/>
                  </a:lnTo>
                  <a:cubicBezTo>
                    <a:pt x="179118" y="247433"/>
                    <a:pt x="179672" y="247226"/>
                    <a:pt x="179949" y="247088"/>
                  </a:cubicBezTo>
                  <a:lnTo>
                    <a:pt x="182856" y="245635"/>
                  </a:lnTo>
                  <a:lnTo>
                    <a:pt x="183479" y="245497"/>
                  </a:lnTo>
                  <a:lnTo>
                    <a:pt x="184724" y="245497"/>
                  </a:lnTo>
                  <a:cubicBezTo>
                    <a:pt x="184724" y="245497"/>
                    <a:pt x="189154" y="245635"/>
                    <a:pt x="189154" y="245635"/>
                  </a:cubicBezTo>
                  <a:cubicBezTo>
                    <a:pt x="189292" y="245635"/>
                    <a:pt x="189362" y="245635"/>
                    <a:pt x="189500" y="245635"/>
                  </a:cubicBezTo>
                  <a:lnTo>
                    <a:pt x="191922" y="245635"/>
                  </a:lnTo>
                  <a:cubicBezTo>
                    <a:pt x="192268" y="245635"/>
                    <a:pt x="192684" y="245635"/>
                    <a:pt x="193030" y="245566"/>
                  </a:cubicBezTo>
                  <a:lnTo>
                    <a:pt x="196767" y="244943"/>
                  </a:lnTo>
                  <a:cubicBezTo>
                    <a:pt x="196767" y="244943"/>
                    <a:pt x="197390" y="244805"/>
                    <a:pt x="197667" y="244736"/>
                  </a:cubicBezTo>
                  <a:lnTo>
                    <a:pt x="201681" y="243491"/>
                  </a:lnTo>
                  <a:cubicBezTo>
                    <a:pt x="202096" y="243352"/>
                    <a:pt x="202512" y="243214"/>
                    <a:pt x="202858" y="243006"/>
                  </a:cubicBezTo>
                  <a:lnTo>
                    <a:pt x="206526" y="241069"/>
                  </a:lnTo>
                  <a:cubicBezTo>
                    <a:pt x="207149" y="240724"/>
                    <a:pt x="207771" y="240309"/>
                    <a:pt x="208256" y="239755"/>
                  </a:cubicBezTo>
                  <a:lnTo>
                    <a:pt x="210817" y="237127"/>
                  </a:lnTo>
                  <a:cubicBezTo>
                    <a:pt x="212824" y="235051"/>
                    <a:pt x="213378" y="231939"/>
                    <a:pt x="212132" y="229310"/>
                  </a:cubicBezTo>
                  <a:cubicBezTo>
                    <a:pt x="210955" y="226889"/>
                    <a:pt x="208533" y="225367"/>
                    <a:pt x="205903" y="225367"/>
                  </a:cubicBezTo>
                  <a:cubicBezTo>
                    <a:pt x="205695" y="225367"/>
                    <a:pt x="205488" y="225367"/>
                    <a:pt x="205280" y="225367"/>
                  </a:cubicBezTo>
                  <a:lnTo>
                    <a:pt x="200504" y="225782"/>
                  </a:lnTo>
                  <a:cubicBezTo>
                    <a:pt x="200089" y="225782"/>
                    <a:pt x="199674" y="225920"/>
                    <a:pt x="199328" y="225990"/>
                  </a:cubicBezTo>
                  <a:lnTo>
                    <a:pt x="190884" y="228272"/>
                  </a:lnTo>
                  <a:lnTo>
                    <a:pt x="187147" y="228480"/>
                  </a:lnTo>
                  <a:lnTo>
                    <a:pt x="174827" y="227512"/>
                  </a:lnTo>
                  <a:cubicBezTo>
                    <a:pt x="174620" y="225920"/>
                    <a:pt x="173858" y="224468"/>
                    <a:pt x="172612" y="223361"/>
                  </a:cubicBezTo>
                  <a:lnTo>
                    <a:pt x="169982" y="221009"/>
                  </a:lnTo>
                  <a:cubicBezTo>
                    <a:pt x="169982" y="221009"/>
                    <a:pt x="169290" y="220456"/>
                    <a:pt x="168875" y="220179"/>
                  </a:cubicBezTo>
                  <a:lnTo>
                    <a:pt x="160224" y="215129"/>
                  </a:lnTo>
                  <a:lnTo>
                    <a:pt x="158839" y="213884"/>
                  </a:lnTo>
                  <a:lnTo>
                    <a:pt x="149427" y="202747"/>
                  </a:lnTo>
                  <a:cubicBezTo>
                    <a:pt x="149427" y="202747"/>
                    <a:pt x="149081" y="202402"/>
                    <a:pt x="148942" y="202263"/>
                  </a:cubicBezTo>
                  <a:lnTo>
                    <a:pt x="144305" y="197836"/>
                  </a:lnTo>
                  <a:cubicBezTo>
                    <a:pt x="144305" y="197836"/>
                    <a:pt x="143821" y="197421"/>
                    <a:pt x="143544" y="197214"/>
                  </a:cubicBezTo>
                  <a:lnTo>
                    <a:pt x="138422" y="193547"/>
                  </a:lnTo>
                  <a:cubicBezTo>
                    <a:pt x="137938" y="193201"/>
                    <a:pt x="137453" y="192925"/>
                    <a:pt x="136899" y="192717"/>
                  </a:cubicBezTo>
                  <a:lnTo>
                    <a:pt x="131224" y="190504"/>
                  </a:lnTo>
                  <a:cubicBezTo>
                    <a:pt x="130740" y="190296"/>
                    <a:pt x="130255" y="190158"/>
                    <a:pt x="129771" y="190089"/>
                  </a:cubicBezTo>
                  <a:lnTo>
                    <a:pt x="119112" y="188359"/>
                  </a:lnTo>
                  <a:lnTo>
                    <a:pt x="116621" y="187253"/>
                  </a:lnTo>
                  <a:lnTo>
                    <a:pt x="114752" y="184762"/>
                  </a:lnTo>
                  <a:lnTo>
                    <a:pt x="113437" y="180819"/>
                  </a:lnTo>
                  <a:lnTo>
                    <a:pt x="112468" y="175631"/>
                  </a:lnTo>
                  <a:lnTo>
                    <a:pt x="112468" y="171066"/>
                  </a:lnTo>
                  <a:cubicBezTo>
                    <a:pt x="112468" y="171066"/>
                    <a:pt x="113160" y="168783"/>
                    <a:pt x="113160" y="168783"/>
                  </a:cubicBezTo>
                  <a:lnTo>
                    <a:pt x="114337" y="167884"/>
                  </a:lnTo>
                  <a:lnTo>
                    <a:pt x="117936" y="167746"/>
                  </a:lnTo>
                  <a:lnTo>
                    <a:pt x="130324" y="170028"/>
                  </a:lnTo>
                  <a:cubicBezTo>
                    <a:pt x="130670" y="170028"/>
                    <a:pt x="131086" y="170167"/>
                    <a:pt x="131432" y="170167"/>
                  </a:cubicBezTo>
                  <a:lnTo>
                    <a:pt x="148804" y="170513"/>
                  </a:lnTo>
                  <a:lnTo>
                    <a:pt x="153925" y="170997"/>
                  </a:lnTo>
                  <a:lnTo>
                    <a:pt x="158563" y="172173"/>
                  </a:lnTo>
                  <a:lnTo>
                    <a:pt x="162508" y="173971"/>
                  </a:lnTo>
                  <a:lnTo>
                    <a:pt x="200920" y="201226"/>
                  </a:lnTo>
                  <a:cubicBezTo>
                    <a:pt x="201335" y="201571"/>
                    <a:pt x="201889" y="201779"/>
                    <a:pt x="202373" y="201987"/>
                  </a:cubicBezTo>
                  <a:lnTo>
                    <a:pt x="213793" y="206552"/>
                  </a:lnTo>
                  <a:cubicBezTo>
                    <a:pt x="214347" y="206759"/>
                    <a:pt x="214969" y="206967"/>
                    <a:pt x="215662" y="207036"/>
                  </a:cubicBezTo>
                  <a:lnTo>
                    <a:pt x="227704" y="208281"/>
                  </a:lnTo>
                  <a:cubicBezTo>
                    <a:pt x="227704" y="208281"/>
                    <a:pt x="228189" y="208281"/>
                    <a:pt x="228396" y="208281"/>
                  </a:cubicBezTo>
                  <a:cubicBezTo>
                    <a:pt x="229089" y="208281"/>
                    <a:pt x="229711" y="208212"/>
                    <a:pt x="230404" y="208005"/>
                  </a:cubicBezTo>
                  <a:lnTo>
                    <a:pt x="241547" y="204684"/>
                  </a:lnTo>
                  <a:cubicBezTo>
                    <a:pt x="244730" y="203716"/>
                    <a:pt x="246807" y="200672"/>
                    <a:pt x="246461" y="197352"/>
                  </a:cubicBezTo>
                  <a:cubicBezTo>
                    <a:pt x="246114" y="194031"/>
                    <a:pt x="243484" y="191472"/>
                    <a:pt x="240162" y="191195"/>
                  </a:cubicBezTo>
                  <a:lnTo>
                    <a:pt x="234487" y="190711"/>
                  </a:lnTo>
                  <a:cubicBezTo>
                    <a:pt x="234487" y="190711"/>
                    <a:pt x="234072" y="190711"/>
                    <a:pt x="233864" y="190711"/>
                  </a:cubicBezTo>
                  <a:lnTo>
                    <a:pt x="228673" y="190711"/>
                  </a:lnTo>
                  <a:lnTo>
                    <a:pt x="224451" y="190296"/>
                  </a:lnTo>
                  <a:lnTo>
                    <a:pt x="220714" y="188913"/>
                  </a:lnTo>
                  <a:lnTo>
                    <a:pt x="217323" y="186630"/>
                  </a:lnTo>
                  <a:lnTo>
                    <a:pt x="193376" y="167607"/>
                  </a:lnTo>
                  <a:lnTo>
                    <a:pt x="191161" y="165186"/>
                  </a:lnTo>
                  <a:lnTo>
                    <a:pt x="239886" y="158961"/>
                  </a:lnTo>
                  <a:cubicBezTo>
                    <a:pt x="240301" y="158961"/>
                    <a:pt x="240716" y="158822"/>
                    <a:pt x="241062" y="158684"/>
                  </a:cubicBezTo>
                  <a:lnTo>
                    <a:pt x="243484" y="157923"/>
                  </a:lnTo>
                  <a:cubicBezTo>
                    <a:pt x="243900" y="157785"/>
                    <a:pt x="244315" y="157646"/>
                    <a:pt x="244730" y="157439"/>
                  </a:cubicBezTo>
                  <a:lnTo>
                    <a:pt x="246945" y="156263"/>
                  </a:lnTo>
                  <a:cubicBezTo>
                    <a:pt x="246945" y="156263"/>
                    <a:pt x="247499" y="155917"/>
                    <a:pt x="247775" y="155709"/>
                  </a:cubicBezTo>
                  <a:lnTo>
                    <a:pt x="251651" y="152804"/>
                  </a:lnTo>
                  <a:lnTo>
                    <a:pt x="252897" y="152043"/>
                  </a:lnTo>
                  <a:lnTo>
                    <a:pt x="256981" y="150452"/>
                  </a:lnTo>
                  <a:lnTo>
                    <a:pt x="292209" y="143120"/>
                  </a:lnTo>
                  <a:lnTo>
                    <a:pt x="300376" y="142705"/>
                  </a:lnTo>
                  <a:cubicBezTo>
                    <a:pt x="300376" y="142705"/>
                    <a:pt x="300860" y="142705"/>
                    <a:pt x="301068" y="142636"/>
                  </a:cubicBezTo>
                  <a:lnTo>
                    <a:pt x="305567" y="141944"/>
                  </a:lnTo>
                  <a:cubicBezTo>
                    <a:pt x="306397" y="141806"/>
                    <a:pt x="307159" y="141529"/>
                    <a:pt x="307851" y="141114"/>
                  </a:cubicBezTo>
                  <a:lnTo>
                    <a:pt x="310827" y="139454"/>
                  </a:lnTo>
                  <a:cubicBezTo>
                    <a:pt x="313388" y="138001"/>
                    <a:pt x="314772" y="135096"/>
                    <a:pt x="314218" y="132191"/>
                  </a:cubicBezTo>
                  <a:cubicBezTo>
                    <a:pt x="313665" y="129285"/>
                    <a:pt x="311311" y="127072"/>
                    <a:pt x="308404" y="126587"/>
                  </a:cubicBezTo>
                  <a:lnTo>
                    <a:pt x="302521" y="125757"/>
                  </a:lnTo>
                  <a:cubicBezTo>
                    <a:pt x="302521" y="125757"/>
                    <a:pt x="302037" y="125757"/>
                    <a:pt x="301760" y="125757"/>
                  </a:cubicBezTo>
                  <a:lnTo>
                    <a:pt x="277882" y="124789"/>
                  </a:lnTo>
                  <a:lnTo>
                    <a:pt x="279059" y="123060"/>
                  </a:lnTo>
                  <a:lnTo>
                    <a:pt x="282796" y="119532"/>
                  </a:lnTo>
                  <a:lnTo>
                    <a:pt x="287364" y="116073"/>
                  </a:lnTo>
                  <a:lnTo>
                    <a:pt x="306397" y="103898"/>
                  </a:lnTo>
                  <a:cubicBezTo>
                    <a:pt x="306743" y="103691"/>
                    <a:pt x="307089" y="103414"/>
                    <a:pt x="307436" y="103068"/>
                  </a:cubicBezTo>
                  <a:lnTo>
                    <a:pt x="311450" y="99264"/>
                  </a:lnTo>
                  <a:cubicBezTo>
                    <a:pt x="313803" y="96981"/>
                    <a:pt x="314287" y="93384"/>
                    <a:pt x="312557" y="90617"/>
                  </a:cubicBezTo>
                  <a:cubicBezTo>
                    <a:pt x="311242" y="88542"/>
                    <a:pt x="309027" y="87366"/>
                    <a:pt x="306674" y="87366"/>
                  </a:cubicBezTo>
                  <a:cubicBezTo>
                    <a:pt x="305844" y="87366"/>
                    <a:pt x="305082" y="87504"/>
                    <a:pt x="304252" y="87781"/>
                  </a:cubicBezTo>
                  <a:lnTo>
                    <a:pt x="287087" y="94145"/>
                  </a:lnTo>
                  <a:cubicBezTo>
                    <a:pt x="287087" y="94145"/>
                    <a:pt x="286603" y="94353"/>
                    <a:pt x="286326" y="94491"/>
                  </a:cubicBezTo>
                  <a:lnTo>
                    <a:pt x="278367" y="98572"/>
                  </a:lnTo>
                  <a:cubicBezTo>
                    <a:pt x="278021" y="98780"/>
                    <a:pt x="277675" y="98987"/>
                    <a:pt x="277329" y="99195"/>
                  </a:cubicBezTo>
                  <a:lnTo>
                    <a:pt x="269992" y="104729"/>
                  </a:lnTo>
                  <a:cubicBezTo>
                    <a:pt x="269992" y="104729"/>
                    <a:pt x="269439" y="105213"/>
                    <a:pt x="269162" y="105420"/>
                  </a:cubicBezTo>
                  <a:lnTo>
                    <a:pt x="265632" y="109086"/>
                  </a:lnTo>
                  <a:lnTo>
                    <a:pt x="264386" y="110262"/>
                  </a:lnTo>
                  <a:lnTo>
                    <a:pt x="263625" y="110678"/>
                  </a:lnTo>
                  <a:lnTo>
                    <a:pt x="263348" y="110678"/>
                  </a:lnTo>
                  <a:cubicBezTo>
                    <a:pt x="263348" y="110678"/>
                    <a:pt x="260718" y="110885"/>
                    <a:pt x="260718" y="110885"/>
                  </a:cubicBezTo>
                  <a:cubicBezTo>
                    <a:pt x="260303" y="110885"/>
                    <a:pt x="259887" y="110954"/>
                    <a:pt x="259472" y="111093"/>
                  </a:cubicBezTo>
                  <a:lnTo>
                    <a:pt x="257673" y="111508"/>
                  </a:lnTo>
                  <a:cubicBezTo>
                    <a:pt x="256773" y="111715"/>
                    <a:pt x="255943" y="112130"/>
                    <a:pt x="255181" y="112684"/>
                  </a:cubicBezTo>
                  <a:lnTo>
                    <a:pt x="251997" y="115035"/>
                  </a:lnTo>
                  <a:cubicBezTo>
                    <a:pt x="251098" y="115658"/>
                    <a:pt x="250406" y="116557"/>
                    <a:pt x="249921" y="117526"/>
                  </a:cubicBezTo>
                  <a:lnTo>
                    <a:pt x="248191" y="121054"/>
                  </a:lnTo>
                  <a:cubicBezTo>
                    <a:pt x="248191" y="121054"/>
                    <a:pt x="247914" y="121745"/>
                    <a:pt x="247775" y="122091"/>
                  </a:cubicBezTo>
                  <a:lnTo>
                    <a:pt x="246668" y="125619"/>
                  </a:lnTo>
                  <a:lnTo>
                    <a:pt x="245768" y="127487"/>
                  </a:lnTo>
                  <a:lnTo>
                    <a:pt x="241201" y="131568"/>
                  </a:lnTo>
                  <a:lnTo>
                    <a:pt x="234072" y="134888"/>
                  </a:lnTo>
                  <a:lnTo>
                    <a:pt x="217392" y="139384"/>
                  </a:lnTo>
                  <a:lnTo>
                    <a:pt x="202235" y="142151"/>
                  </a:lnTo>
                  <a:cubicBezTo>
                    <a:pt x="202996" y="140422"/>
                    <a:pt x="202996" y="138347"/>
                    <a:pt x="202165" y="136548"/>
                  </a:cubicBezTo>
                  <a:cubicBezTo>
                    <a:pt x="200989" y="134058"/>
                    <a:pt x="198567" y="132536"/>
                    <a:pt x="195867" y="132536"/>
                  </a:cubicBezTo>
                  <a:cubicBezTo>
                    <a:pt x="195521" y="132536"/>
                    <a:pt x="195175" y="132536"/>
                    <a:pt x="194829" y="132606"/>
                  </a:cubicBezTo>
                  <a:lnTo>
                    <a:pt x="170398" y="136202"/>
                  </a:lnTo>
                  <a:cubicBezTo>
                    <a:pt x="169844" y="136272"/>
                    <a:pt x="169290" y="136410"/>
                    <a:pt x="168737" y="136687"/>
                  </a:cubicBezTo>
                  <a:lnTo>
                    <a:pt x="164930" y="138278"/>
                  </a:lnTo>
                  <a:cubicBezTo>
                    <a:pt x="164930" y="138278"/>
                    <a:pt x="164446" y="138485"/>
                    <a:pt x="164169" y="138624"/>
                  </a:cubicBezTo>
                  <a:lnTo>
                    <a:pt x="157109" y="142636"/>
                  </a:lnTo>
                  <a:lnTo>
                    <a:pt x="150949" y="144849"/>
                  </a:lnTo>
                  <a:lnTo>
                    <a:pt x="143821" y="145610"/>
                  </a:lnTo>
                  <a:lnTo>
                    <a:pt x="136207" y="145195"/>
                  </a:lnTo>
                  <a:lnTo>
                    <a:pt x="124580" y="143051"/>
                  </a:lnTo>
                  <a:cubicBezTo>
                    <a:pt x="124165" y="142982"/>
                    <a:pt x="123749" y="142912"/>
                    <a:pt x="123334" y="142912"/>
                  </a:cubicBezTo>
                  <a:cubicBezTo>
                    <a:pt x="123334" y="142912"/>
                    <a:pt x="123334" y="142912"/>
                    <a:pt x="123265" y="142912"/>
                  </a:cubicBezTo>
                  <a:lnTo>
                    <a:pt x="118212" y="142912"/>
                  </a:lnTo>
                  <a:cubicBezTo>
                    <a:pt x="118212" y="142912"/>
                    <a:pt x="121881" y="140422"/>
                    <a:pt x="121881" y="140422"/>
                  </a:cubicBezTo>
                  <a:lnTo>
                    <a:pt x="128940" y="136479"/>
                  </a:lnTo>
                  <a:lnTo>
                    <a:pt x="136415" y="133297"/>
                  </a:lnTo>
                  <a:lnTo>
                    <a:pt x="143821" y="130945"/>
                  </a:lnTo>
                  <a:lnTo>
                    <a:pt x="160985" y="129008"/>
                  </a:lnTo>
                  <a:cubicBezTo>
                    <a:pt x="160985" y="129008"/>
                    <a:pt x="161469" y="129008"/>
                    <a:pt x="161677" y="128870"/>
                  </a:cubicBezTo>
                  <a:lnTo>
                    <a:pt x="171020" y="126795"/>
                  </a:lnTo>
                  <a:cubicBezTo>
                    <a:pt x="172197" y="126518"/>
                    <a:pt x="173305" y="125965"/>
                    <a:pt x="174204" y="125135"/>
                  </a:cubicBezTo>
                  <a:lnTo>
                    <a:pt x="178357" y="121261"/>
                  </a:lnTo>
                  <a:cubicBezTo>
                    <a:pt x="180572" y="119255"/>
                    <a:pt x="181194" y="116004"/>
                    <a:pt x="179949" y="113306"/>
                  </a:cubicBezTo>
                  <a:cubicBezTo>
                    <a:pt x="178841" y="110816"/>
                    <a:pt x="176350" y="109294"/>
                    <a:pt x="173650" y="109294"/>
                  </a:cubicBezTo>
                  <a:cubicBezTo>
                    <a:pt x="173374" y="109294"/>
                    <a:pt x="173097" y="109294"/>
                    <a:pt x="172820" y="109294"/>
                  </a:cubicBezTo>
                  <a:lnTo>
                    <a:pt x="141883" y="112960"/>
                  </a:lnTo>
                  <a:lnTo>
                    <a:pt x="143890" y="111162"/>
                  </a:lnTo>
                  <a:cubicBezTo>
                    <a:pt x="146105" y="109225"/>
                    <a:pt x="146797" y="106181"/>
                    <a:pt x="145758" y="103414"/>
                  </a:cubicBezTo>
                  <a:cubicBezTo>
                    <a:pt x="144720" y="100786"/>
                    <a:pt x="142160" y="98987"/>
                    <a:pt x="139322" y="98987"/>
                  </a:cubicBezTo>
                  <a:cubicBezTo>
                    <a:pt x="139322" y="98987"/>
                    <a:pt x="139184" y="98987"/>
                    <a:pt x="139114" y="98987"/>
                  </a:cubicBezTo>
                  <a:lnTo>
                    <a:pt x="130463" y="99195"/>
                  </a:lnTo>
                  <a:cubicBezTo>
                    <a:pt x="129840" y="99195"/>
                    <a:pt x="129217" y="99333"/>
                    <a:pt x="128594" y="99471"/>
                  </a:cubicBezTo>
                  <a:lnTo>
                    <a:pt x="120773" y="101892"/>
                  </a:lnTo>
                  <a:cubicBezTo>
                    <a:pt x="120427" y="102031"/>
                    <a:pt x="120012" y="102169"/>
                    <a:pt x="119666" y="102308"/>
                  </a:cubicBezTo>
                  <a:lnTo>
                    <a:pt x="104786" y="109778"/>
                  </a:lnTo>
                  <a:lnTo>
                    <a:pt x="98349" y="112130"/>
                  </a:lnTo>
                  <a:lnTo>
                    <a:pt x="91774" y="113375"/>
                  </a:lnTo>
                  <a:lnTo>
                    <a:pt x="57237" y="115243"/>
                  </a:lnTo>
                  <a:cubicBezTo>
                    <a:pt x="57237" y="115243"/>
                    <a:pt x="56615" y="115243"/>
                    <a:pt x="56269" y="115381"/>
                  </a:cubicBezTo>
                  <a:lnTo>
                    <a:pt x="46233" y="117318"/>
                  </a:lnTo>
                  <a:lnTo>
                    <a:pt x="45472" y="117318"/>
                  </a:lnTo>
                  <a:cubicBezTo>
                    <a:pt x="45472" y="117318"/>
                    <a:pt x="48448" y="116696"/>
                    <a:pt x="48448" y="116696"/>
                  </a:cubicBezTo>
                  <a:cubicBezTo>
                    <a:pt x="48794" y="116696"/>
                    <a:pt x="49209" y="116557"/>
                    <a:pt x="49555" y="116419"/>
                  </a:cubicBezTo>
                  <a:lnTo>
                    <a:pt x="53154" y="115174"/>
                  </a:lnTo>
                  <a:cubicBezTo>
                    <a:pt x="55853" y="114205"/>
                    <a:pt x="57653" y="111715"/>
                    <a:pt x="57791" y="108879"/>
                  </a:cubicBezTo>
                  <a:cubicBezTo>
                    <a:pt x="57930" y="106043"/>
                    <a:pt x="56269" y="103414"/>
                    <a:pt x="53639" y="102308"/>
                  </a:cubicBezTo>
                  <a:lnTo>
                    <a:pt x="52324" y="101754"/>
                  </a:lnTo>
                  <a:lnTo>
                    <a:pt x="53639" y="100786"/>
                  </a:lnTo>
                  <a:lnTo>
                    <a:pt x="59868" y="97258"/>
                  </a:lnTo>
                  <a:lnTo>
                    <a:pt x="62567" y="96151"/>
                  </a:lnTo>
                  <a:lnTo>
                    <a:pt x="65335" y="95459"/>
                  </a:lnTo>
                  <a:lnTo>
                    <a:pt x="71910" y="94698"/>
                  </a:lnTo>
                  <a:lnTo>
                    <a:pt x="78208" y="95183"/>
                  </a:lnTo>
                  <a:cubicBezTo>
                    <a:pt x="78208" y="95183"/>
                    <a:pt x="78555" y="95183"/>
                    <a:pt x="78762" y="95183"/>
                  </a:cubicBezTo>
                  <a:cubicBezTo>
                    <a:pt x="78762" y="95183"/>
                    <a:pt x="78831" y="95183"/>
                    <a:pt x="78901" y="95183"/>
                  </a:cubicBezTo>
                  <a:lnTo>
                    <a:pt x="82361" y="95183"/>
                  </a:lnTo>
                  <a:cubicBezTo>
                    <a:pt x="83469" y="95114"/>
                    <a:pt x="84507" y="94837"/>
                    <a:pt x="85476" y="94283"/>
                  </a:cubicBezTo>
                  <a:lnTo>
                    <a:pt x="87621" y="93107"/>
                  </a:lnTo>
                  <a:cubicBezTo>
                    <a:pt x="90251" y="91724"/>
                    <a:pt x="91705" y="88750"/>
                    <a:pt x="91151" y="85775"/>
                  </a:cubicBezTo>
                  <a:cubicBezTo>
                    <a:pt x="90597" y="82801"/>
                    <a:pt x="88244" y="80518"/>
                    <a:pt x="85268" y="80172"/>
                  </a:cubicBezTo>
                  <a:lnTo>
                    <a:pt x="73433" y="78581"/>
                  </a:lnTo>
                  <a:cubicBezTo>
                    <a:pt x="73433" y="78581"/>
                    <a:pt x="72810" y="78581"/>
                    <a:pt x="72464" y="78581"/>
                  </a:cubicBezTo>
                  <a:cubicBezTo>
                    <a:pt x="72395" y="78581"/>
                    <a:pt x="72256" y="78581"/>
                    <a:pt x="72187" y="78581"/>
                  </a:cubicBezTo>
                  <a:lnTo>
                    <a:pt x="61529" y="78996"/>
                  </a:lnTo>
                  <a:cubicBezTo>
                    <a:pt x="61113" y="78996"/>
                    <a:pt x="60767" y="78996"/>
                    <a:pt x="60352" y="79134"/>
                  </a:cubicBezTo>
                  <a:lnTo>
                    <a:pt x="49901" y="81348"/>
                  </a:lnTo>
                  <a:cubicBezTo>
                    <a:pt x="49901" y="81348"/>
                    <a:pt x="49348" y="81486"/>
                    <a:pt x="49071" y="81625"/>
                  </a:cubicBezTo>
                  <a:lnTo>
                    <a:pt x="44157" y="83354"/>
                  </a:lnTo>
                  <a:cubicBezTo>
                    <a:pt x="45264" y="81486"/>
                    <a:pt x="45402" y="79204"/>
                    <a:pt x="44572" y="77198"/>
                  </a:cubicBezTo>
                  <a:cubicBezTo>
                    <a:pt x="43534" y="74777"/>
                    <a:pt x="41319" y="73186"/>
                    <a:pt x="38689" y="72978"/>
                  </a:cubicBezTo>
                  <a:lnTo>
                    <a:pt x="24916" y="72009"/>
                  </a:lnTo>
                  <a:lnTo>
                    <a:pt x="26992" y="71318"/>
                  </a:lnTo>
                  <a:lnTo>
                    <a:pt x="30591" y="70834"/>
                  </a:lnTo>
                  <a:lnTo>
                    <a:pt x="39519" y="70695"/>
                  </a:lnTo>
                  <a:cubicBezTo>
                    <a:pt x="39519" y="70695"/>
                    <a:pt x="39935" y="70695"/>
                    <a:pt x="40212" y="70695"/>
                  </a:cubicBezTo>
                  <a:lnTo>
                    <a:pt x="44849" y="70142"/>
                  </a:lnTo>
                  <a:cubicBezTo>
                    <a:pt x="45264" y="70142"/>
                    <a:pt x="45749" y="70004"/>
                    <a:pt x="46164" y="69865"/>
                  </a:cubicBezTo>
                  <a:lnTo>
                    <a:pt x="50663" y="68413"/>
                  </a:lnTo>
                  <a:cubicBezTo>
                    <a:pt x="50663" y="68413"/>
                    <a:pt x="51355" y="68136"/>
                    <a:pt x="51631" y="67998"/>
                  </a:cubicBezTo>
                  <a:lnTo>
                    <a:pt x="63743" y="61910"/>
                  </a:lnTo>
                  <a:lnTo>
                    <a:pt x="67066" y="60873"/>
                  </a:lnTo>
                  <a:lnTo>
                    <a:pt x="70664" y="60112"/>
                  </a:lnTo>
                  <a:lnTo>
                    <a:pt x="74333" y="59697"/>
                  </a:lnTo>
                  <a:lnTo>
                    <a:pt x="77793" y="59697"/>
                  </a:lnTo>
                  <a:cubicBezTo>
                    <a:pt x="77793" y="59697"/>
                    <a:pt x="81669" y="60181"/>
                    <a:pt x="81669" y="60181"/>
                  </a:cubicBezTo>
                  <a:lnTo>
                    <a:pt x="84784" y="61426"/>
                  </a:lnTo>
                  <a:lnTo>
                    <a:pt x="92950" y="66130"/>
                  </a:lnTo>
                  <a:cubicBezTo>
                    <a:pt x="94058" y="66752"/>
                    <a:pt x="95234" y="67029"/>
                    <a:pt x="96411" y="67029"/>
                  </a:cubicBezTo>
                  <a:cubicBezTo>
                    <a:pt x="98626" y="67029"/>
                    <a:pt x="100771" y="65991"/>
                    <a:pt x="102086" y="64055"/>
                  </a:cubicBezTo>
                  <a:lnTo>
                    <a:pt x="103263" y="62394"/>
                  </a:lnTo>
                  <a:lnTo>
                    <a:pt x="104855" y="61979"/>
                  </a:lnTo>
                  <a:lnTo>
                    <a:pt x="109077" y="62256"/>
                  </a:lnTo>
                  <a:lnTo>
                    <a:pt x="112606" y="63155"/>
                  </a:lnTo>
                  <a:lnTo>
                    <a:pt x="117728" y="65438"/>
                  </a:lnTo>
                  <a:cubicBezTo>
                    <a:pt x="117728" y="65438"/>
                    <a:pt x="118143" y="65646"/>
                    <a:pt x="118420" y="65715"/>
                  </a:cubicBezTo>
                  <a:lnTo>
                    <a:pt x="121327" y="66683"/>
                  </a:lnTo>
                  <a:cubicBezTo>
                    <a:pt x="121811" y="66821"/>
                    <a:pt x="122296" y="66960"/>
                    <a:pt x="122850" y="66960"/>
                  </a:cubicBezTo>
                  <a:lnTo>
                    <a:pt x="125964" y="67237"/>
                  </a:lnTo>
                  <a:cubicBezTo>
                    <a:pt x="125964" y="67237"/>
                    <a:pt x="126379" y="67237"/>
                    <a:pt x="126587" y="67237"/>
                  </a:cubicBezTo>
                  <a:cubicBezTo>
                    <a:pt x="127002" y="67237"/>
                    <a:pt x="127418" y="67237"/>
                    <a:pt x="127764" y="67098"/>
                  </a:cubicBezTo>
                  <a:lnTo>
                    <a:pt x="135377" y="65715"/>
                  </a:lnTo>
                  <a:lnTo>
                    <a:pt x="137938" y="65507"/>
                  </a:lnTo>
                  <a:cubicBezTo>
                    <a:pt x="140706" y="65300"/>
                    <a:pt x="143059" y="63432"/>
                    <a:pt x="143890" y="60734"/>
                  </a:cubicBezTo>
                  <a:cubicBezTo>
                    <a:pt x="144720" y="58106"/>
                    <a:pt x="143890" y="55200"/>
                    <a:pt x="141883" y="53402"/>
                  </a:cubicBezTo>
                  <a:lnTo>
                    <a:pt x="139322" y="51188"/>
                  </a:lnTo>
                  <a:cubicBezTo>
                    <a:pt x="138768" y="50704"/>
                    <a:pt x="138145" y="50289"/>
                    <a:pt x="137453" y="50012"/>
                  </a:cubicBezTo>
                  <a:lnTo>
                    <a:pt x="133993" y="48560"/>
                  </a:lnTo>
                  <a:cubicBezTo>
                    <a:pt x="133647" y="48421"/>
                    <a:pt x="133231" y="48283"/>
                    <a:pt x="132816" y="48214"/>
                  </a:cubicBezTo>
                  <a:lnTo>
                    <a:pt x="127971" y="47107"/>
                  </a:lnTo>
                  <a:lnTo>
                    <a:pt x="135654" y="43994"/>
                  </a:lnTo>
                  <a:lnTo>
                    <a:pt x="139184" y="43095"/>
                  </a:lnTo>
                  <a:lnTo>
                    <a:pt x="142713" y="43095"/>
                  </a:lnTo>
                  <a:cubicBezTo>
                    <a:pt x="142713" y="43095"/>
                    <a:pt x="163269" y="47522"/>
                    <a:pt x="163269" y="47522"/>
                  </a:cubicBezTo>
                  <a:lnTo>
                    <a:pt x="165553" y="48698"/>
                  </a:lnTo>
                  <a:lnTo>
                    <a:pt x="175381" y="55615"/>
                  </a:lnTo>
                  <a:cubicBezTo>
                    <a:pt x="175381" y="55615"/>
                    <a:pt x="175727" y="55823"/>
                    <a:pt x="175865" y="55961"/>
                  </a:cubicBezTo>
                  <a:lnTo>
                    <a:pt x="180018" y="58382"/>
                  </a:lnTo>
                  <a:cubicBezTo>
                    <a:pt x="180364" y="58590"/>
                    <a:pt x="180710" y="58728"/>
                    <a:pt x="181125" y="58867"/>
                  </a:cubicBezTo>
                  <a:lnTo>
                    <a:pt x="185486" y="60458"/>
                  </a:lnTo>
                  <a:cubicBezTo>
                    <a:pt x="186247" y="60734"/>
                    <a:pt x="187077" y="60873"/>
                    <a:pt x="187908" y="60873"/>
                  </a:cubicBezTo>
                  <a:cubicBezTo>
                    <a:pt x="187908" y="60873"/>
                    <a:pt x="187977" y="60873"/>
                    <a:pt x="188047" y="60873"/>
                  </a:cubicBezTo>
                  <a:lnTo>
                    <a:pt x="191991" y="60873"/>
                  </a:lnTo>
                  <a:cubicBezTo>
                    <a:pt x="194345" y="60734"/>
                    <a:pt x="196559" y="59489"/>
                    <a:pt x="197805" y="57483"/>
                  </a:cubicBezTo>
                  <a:lnTo>
                    <a:pt x="198843" y="55823"/>
                  </a:lnTo>
                  <a:cubicBezTo>
                    <a:pt x="198843" y="55823"/>
                    <a:pt x="199189" y="55200"/>
                    <a:pt x="199328" y="54924"/>
                  </a:cubicBezTo>
                  <a:lnTo>
                    <a:pt x="201335" y="55685"/>
                  </a:lnTo>
                  <a:cubicBezTo>
                    <a:pt x="201335" y="55685"/>
                    <a:pt x="201750" y="55823"/>
                    <a:pt x="202027" y="55892"/>
                  </a:cubicBezTo>
                  <a:lnTo>
                    <a:pt x="236702" y="65507"/>
                  </a:lnTo>
                  <a:lnTo>
                    <a:pt x="239401" y="66891"/>
                  </a:lnTo>
                  <a:lnTo>
                    <a:pt x="242792" y="69104"/>
                  </a:lnTo>
                  <a:cubicBezTo>
                    <a:pt x="242792" y="69104"/>
                    <a:pt x="243000" y="69243"/>
                    <a:pt x="243138" y="69312"/>
                  </a:cubicBezTo>
                  <a:lnTo>
                    <a:pt x="246876" y="71387"/>
                  </a:lnTo>
                  <a:cubicBezTo>
                    <a:pt x="247499" y="71733"/>
                    <a:pt x="248122" y="71940"/>
                    <a:pt x="248745" y="72079"/>
                  </a:cubicBezTo>
                  <a:lnTo>
                    <a:pt x="252551" y="72909"/>
                  </a:lnTo>
                  <a:cubicBezTo>
                    <a:pt x="253036" y="73047"/>
                    <a:pt x="253520" y="73047"/>
                    <a:pt x="254005" y="73047"/>
                  </a:cubicBezTo>
                  <a:cubicBezTo>
                    <a:pt x="256634" y="73047"/>
                    <a:pt x="259126" y="71525"/>
                    <a:pt x="260234" y="69104"/>
                  </a:cubicBezTo>
                  <a:cubicBezTo>
                    <a:pt x="261618" y="66199"/>
                    <a:pt x="260787" y="62740"/>
                    <a:pt x="258296" y="60734"/>
                  </a:cubicBezTo>
                  <a:lnTo>
                    <a:pt x="249160" y="53540"/>
                  </a:lnTo>
                  <a:cubicBezTo>
                    <a:pt x="248675" y="53194"/>
                    <a:pt x="248191" y="52849"/>
                    <a:pt x="247637" y="52641"/>
                  </a:cubicBezTo>
                  <a:lnTo>
                    <a:pt x="237048" y="47937"/>
                  </a:lnTo>
                  <a:cubicBezTo>
                    <a:pt x="237048" y="47937"/>
                    <a:pt x="236563" y="47730"/>
                    <a:pt x="236287" y="47661"/>
                  </a:cubicBezTo>
                  <a:lnTo>
                    <a:pt x="209779" y="39498"/>
                  </a:lnTo>
                  <a:cubicBezTo>
                    <a:pt x="211647" y="38737"/>
                    <a:pt x="213101" y="37146"/>
                    <a:pt x="213724" y="35209"/>
                  </a:cubicBezTo>
                  <a:lnTo>
                    <a:pt x="214416" y="35555"/>
                  </a:lnTo>
                  <a:cubicBezTo>
                    <a:pt x="214416" y="35555"/>
                    <a:pt x="214762" y="35693"/>
                    <a:pt x="214969" y="35763"/>
                  </a:cubicBezTo>
                  <a:lnTo>
                    <a:pt x="218984" y="37284"/>
                  </a:lnTo>
                  <a:cubicBezTo>
                    <a:pt x="219676" y="37561"/>
                    <a:pt x="220437" y="37700"/>
                    <a:pt x="221198" y="37769"/>
                  </a:cubicBezTo>
                  <a:lnTo>
                    <a:pt x="223898" y="37907"/>
                  </a:lnTo>
                  <a:cubicBezTo>
                    <a:pt x="223898" y="37907"/>
                    <a:pt x="224105" y="37907"/>
                    <a:pt x="224175" y="37907"/>
                  </a:cubicBezTo>
                  <a:cubicBezTo>
                    <a:pt x="227358" y="37907"/>
                    <a:pt x="230127" y="35763"/>
                    <a:pt x="230888" y="32650"/>
                  </a:cubicBezTo>
                  <a:lnTo>
                    <a:pt x="231442" y="30505"/>
                  </a:lnTo>
                  <a:cubicBezTo>
                    <a:pt x="231857" y="28776"/>
                    <a:pt x="231649" y="26978"/>
                    <a:pt x="230750" y="25456"/>
                  </a:cubicBezTo>
                  <a:lnTo>
                    <a:pt x="238432" y="27669"/>
                  </a:lnTo>
                  <a:cubicBezTo>
                    <a:pt x="238432" y="27669"/>
                    <a:pt x="238986" y="27808"/>
                    <a:pt x="239263" y="27877"/>
                  </a:cubicBezTo>
                  <a:lnTo>
                    <a:pt x="246045" y="28984"/>
                  </a:lnTo>
                  <a:cubicBezTo>
                    <a:pt x="246045" y="28984"/>
                    <a:pt x="246322" y="28984"/>
                    <a:pt x="246461" y="28984"/>
                  </a:cubicBezTo>
                  <a:lnTo>
                    <a:pt x="253451" y="29675"/>
                  </a:lnTo>
                  <a:cubicBezTo>
                    <a:pt x="253451" y="29675"/>
                    <a:pt x="253866" y="29675"/>
                    <a:pt x="254143" y="29675"/>
                  </a:cubicBezTo>
                  <a:lnTo>
                    <a:pt x="268054" y="29675"/>
                  </a:lnTo>
                  <a:cubicBezTo>
                    <a:pt x="271169" y="29675"/>
                    <a:pt x="273868" y="27600"/>
                    <a:pt x="274699" y="24626"/>
                  </a:cubicBezTo>
                  <a:cubicBezTo>
                    <a:pt x="275391" y="22135"/>
                    <a:pt x="274699" y="19438"/>
                    <a:pt x="272830" y="17708"/>
                  </a:cubicBezTo>
                  <a:lnTo>
                    <a:pt x="275252" y="17847"/>
                  </a:lnTo>
                  <a:cubicBezTo>
                    <a:pt x="275252" y="17847"/>
                    <a:pt x="275529" y="17847"/>
                    <a:pt x="275737" y="17847"/>
                  </a:cubicBezTo>
                  <a:cubicBezTo>
                    <a:pt x="275737" y="17847"/>
                    <a:pt x="275806" y="17847"/>
                    <a:pt x="275875" y="17847"/>
                  </a:cubicBezTo>
                  <a:lnTo>
                    <a:pt x="289302" y="17570"/>
                  </a:lnTo>
                  <a:lnTo>
                    <a:pt x="292624" y="18193"/>
                  </a:lnTo>
                  <a:lnTo>
                    <a:pt x="296085" y="19507"/>
                  </a:lnTo>
                  <a:lnTo>
                    <a:pt x="311657" y="28707"/>
                  </a:lnTo>
                  <a:lnTo>
                    <a:pt x="312419" y="29329"/>
                  </a:lnTo>
                  <a:lnTo>
                    <a:pt x="313111" y="30090"/>
                  </a:lnTo>
                  <a:lnTo>
                    <a:pt x="313595" y="30921"/>
                  </a:lnTo>
                  <a:lnTo>
                    <a:pt x="314357" y="32442"/>
                  </a:lnTo>
                  <a:cubicBezTo>
                    <a:pt x="314357" y="32442"/>
                    <a:pt x="314564" y="32857"/>
                    <a:pt x="314703" y="32996"/>
                  </a:cubicBezTo>
                  <a:lnTo>
                    <a:pt x="315741" y="34587"/>
                  </a:lnTo>
                  <a:cubicBezTo>
                    <a:pt x="316087" y="35140"/>
                    <a:pt x="316571" y="35693"/>
                    <a:pt x="317056" y="36109"/>
                  </a:cubicBezTo>
                  <a:lnTo>
                    <a:pt x="318371" y="37215"/>
                  </a:lnTo>
                  <a:cubicBezTo>
                    <a:pt x="319271" y="38045"/>
                    <a:pt x="320447" y="38530"/>
                    <a:pt x="321624" y="38806"/>
                  </a:cubicBezTo>
                  <a:lnTo>
                    <a:pt x="323562" y="39152"/>
                  </a:lnTo>
                  <a:cubicBezTo>
                    <a:pt x="323977" y="39221"/>
                    <a:pt x="324392" y="39290"/>
                    <a:pt x="324807" y="39290"/>
                  </a:cubicBezTo>
                  <a:cubicBezTo>
                    <a:pt x="325154" y="39290"/>
                    <a:pt x="325430" y="39290"/>
                    <a:pt x="325776" y="39290"/>
                  </a:cubicBezTo>
                  <a:lnTo>
                    <a:pt x="328060" y="38945"/>
                  </a:lnTo>
                  <a:cubicBezTo>
                    <a:pt x="328476" y="38945"/>
                    <a:pt x="328960" y="38806"/>
                    <a:pt x="329375" y="38668"/>
                  </a:cubicBezTo>
                  <a:lnTo>
                    <a:pt x="331590" y="37907"/>
                  </a:lnTo>
                  <a:cubicBezTo>
                    <a:pt x="332005" y="37769"/>
                    <a:pt x="332351" y="37630"/>
                    <a:pt x="332698" y="37423"/>
                  </a:cubicBezTo>
                  <a:lnTo>
                    <a:pt x="334428" y="36454"/>
                  </a:lnTo>
                  <a:cubicBezTo>
                    <a:pt x="334428" y="36454"/>
                    <a:pt x="334843" y="36178"/>
                    <a:pt x="335051" y="36039"/>
                  </a:cubicBezTo>
                  <a:lnTo>
                    <a:pt x="336989" y="34656"/>
                  </a:lnTo>
                  <a:cubicBezTo>
                    <a:pt x="337542" y="34241"/>
                    <a:pt x="338096" y="33757"/>
                    <a:pt x="338511" y="33203"/>
                  </a:cubicBezTo>
                  <a:lnTo>
                    <a:pt x="339272" y="32166"/>
                  </a:lnTo>
                  <a:cubicBezTo>
                    <a:pt x="340518" y="30575"/>
                    <a:pt x="340934" y="28499"/>
                    <a:pt x="340518" y="26493"/>
                  </a:cubicBezTo>
                  <a:lnTo>
                    <a:pt x="340242" y="25387"/>
                  </a:lnTo>
                  <a:cubicBezTo>
                    <a:pt x="340034" y="24556"/>
                    <a:pt x="339688" y="23726"/>
                    <a:pt x="339203" y="23035"/>
                  </a:cubicBezTo>
                  <a:lnTo>
                    <a:pt x="338027" y="21305"/>
                  </a:lnTo>
                  <a:cubicBezTo>
                    <a:pt x="337750" y="20890"/>
                    <a:pt x="337404" y="20475"/>
                    <a:pt x="336989" y="20060"/>
                  </a:cubicBezTo>
                  <a:lnTo>
                    <a:pt x="334220" y="17570"/>
                  </a:lnTo>
                  <a:cubicBezTo>
                    <a:pt x="334220" y="17570"/>
                    <a:pt x="333666" y="17086"/>
                    <a:pt x="333390" y="16878"/>
                  </a:cubicBezTo>
                  <a:lnTo>
                    <a:pt x="329098" y="14042"/>
                  </a:lnTo>
                  <a:cubicBezTo>
                    <a:pt x="329098" y="14042"/>
                    <a:pt x="328752" y="13835"/>
                    <a:pt x="328545" y="13696"/>
                  </a:cubicBezTo>
                  <a:lnTo>
                    <a:pt x="324600" y="11552"/>
                  </a:lnTo>
                  <a:lnTo>
                    <a:pt x="352423" y="11206"/>
                  </a:lnTo>
                  <a:lnTo>
                    <a:pt x="356506" y="11898"/>
                  </a:lnTo>
                  <a:lnTo>
                    <a:pt x="359897" y="13350"/>
                  </a:lnTo>
                  <a:lnTo>
                    <a:pt x="368618" y="18469"/>
                  </a:lnTo>
                  <a:cubicBezTo>
                    <a:pt x="368618" y="18469"/>
                    <a:pt x="369033" y="18677"/>
                    <a:pt x="369241" y="18815"/>
                  </a:cubicBezTo>
                  <a:lnTo>
                    <a:pt x="374709" y="21305"/>
                  </a:lnTo>
                  <a:cubicBezTo>
                    <a:pt x="374709" y="21305"/>
                    <a:pt x="375055" y="21444"/>
                    <a:pt x="375262" y="21513"/>
                  </a:cubicBezTo>
                  <a:lnTo>
                    <a:pt x="380730" y="23450"/>
                  </a:lnTo>
                  <a:cubicBezTo>
                    <a:pt x="380730" y="23450"/>
                    <a:pt x="381145" y="23588"/>
                    <a:pt x="381284" y="23657"/>
                  </a:cubicBezTo>
                  <a:lnTo>
                    <a:pt x="392703" y="26632"/>
                  </a:lnTo>
                  <a:cubicBezTo>
                    <a:pt x="393257" y="26770"/>
                    <a:pt x="393880" y="26839"/>
                    <a:pt x="394434" y="26839"/>
                  </a:cubicBezTo>
                  <a:cubicBezTo>
                    <a:pt x="397133" y="26839"/>
                    <a:pt x="399694" y="25248"/>
                    <a:pt x="400801" y="22689"/>
                  </a:cubicBezTo>
                  <a:cubicBezTo>
                    <a:pt x="402185" y="19576"/>
                    <a:pt x="401009" y="15910"/>
                    <a:pt x="398102" y="14111"/>
                  </a:cubicBezTo>
                  <a:lnTo>
                    <a:pt x="394295" y="11759"/>
                  </a:lnTo>
                  <a:cubicBezTo>
                    <a:pt x="394295" y="11759"/>
                    <a:pt x="393811" y="11483"/>
                    <a:pt x="393603" y="11344"/>
                  </a:cubicBezTo>
                  <a:lnTo>
                    <a:pt x="388897" y="9131"/>
                  </a:lnTo>
                  <a:lnTo>
                    <a:pt x="390212" y="8647"/>
                  </a:lnTo>
                  <a:lnTo>
                    <a:pt x="393396" y="7886"/>
                  </a:lnTo>
                  <a:lnTo>
                    <a:pt x="397825" y="7194"/>
                  </a:lnTo>
                  <a:lnTo>
                    <a:pt x="402116" y="6986"/>
                  </a:lnTo>
                  <a:lnTo>
                    <a:pt x="405854" y="7332"/>
                  </a:lnTo>
                  <a:lnTo>
                    <a:pt x="409314" y="8577"/>
                  </a:lnTo>
                  <a:lnTo>
                    <a:pt x="422118" y="15357"/>
                  </a:lnTo>
                  <a:cubicBezTo>
                    <a:pt x="422533" y="15564"/>
                    <a:pt x="423018" y="15772"/>
                    <a:pt x="423433" y="15910"/>
                  </a:cubicBezTo>
                  <a:lnTo>
                    <a:pt x="428209" y="17293"/>
                  </a:lnTo>
                  <a:cubicBezTo>
                    <a:pt x="428832" y="17501"/>
                    <a:pt x="429454" y="17570"/>
                    <a:pt x="430147" y="17570"/>
                  </a:cubicBezTo>
                  <a:cubicBezTo>
                    <a:pt x="432707" y="17570"/>
                    <a:pt x="435199" y="16117"/>
                    <a:pt x="436376" y="13696"/>
                  </a:cubicBezTo>
                  <a:cubicBezTo>
                    <a:pt x="437414" y="11621"/>
                    <a:pt x="437275" y="9200"/>
                    <a:pt x="436237" y="7263"/>
                  </a:cubicBezTo>
                  <a:lnTo>
                    <a:pt x="443712" y="6848"/>
                  </a:lnTo>
                  <a:moveTo>
                    <a:pt x="95996" y="132951"/>
                  </a:moveTo>
                  <a:lnTo>
                    <a:pt x="91220" y="136272"/>
                  </a:lnTo>
                  <a:lnTo>
                    <a:pt x="83053" y="138416"/>
                  </a:lnTo>
                  <a:lnTo>
                    <a:pt x="79454" y="138070"/>
                  </a:lnTo>
                  <a:lnTo>
                    <a:pt x="75232" y="136894"/>
                  </a:lnTo>
                  <a:lnTo>
                    <a:pt x="65750" y="133297"/>
                  </a:lnTo>
                  <a:lnTo>
                    <a:pt x="95996" y="132951"/>
                  </a:lnTo>
                  <a:moveTo>
                    <a:pt x="58691" y="323386"/>
                  </a:moveTo>
                  <a:lnTo>
                    <a:pt x="57861" y="325599"/>
                  </a:lnTo>
                  <a:cubicBezTo>
                    <a:pt x="57653" y="326153"/>
                    <a:pt x="57514" y="326775"/>
                    <a:pt x="57445" y="327398"/>
                  </a:cubicBezTo>
                  <a:lnTo>
                    <a:pt x="57168" y="330580"/>
                  </a:lnTo>
                  <a:lnTo>
                    <a:pt x="50524" y="330096"/>
                  </a:lnTo>
                  <a:lnTo>
                    <a:pt x="50663" y="328159"/>
                  </a:lnTo>
                  <a:lnTo>
                    <a:pt x="50939" y="326360"/>
                  </a:lnTo>
                  <a:lnTo>
                    <a:pt x="58691" y="323386"/>
                  </a:lnTo>
                  <a:moveTo>
                    <a:pt x="443643" y="0"/>
                  </a:moveTo>
                  <a:lnTo>
                    <a:pt x="433400" y="553"/>
                  </a:lnTo>
                  <a:lnTo>
                    <a:pt x="429039" y="1245"/>
                  </a:lnTo>
                  <a:lnTo>
                    <a:pt x="424748" y="2421"/>
                  </a:lnTo>
                  <a:lnTo>
                    <a:pt x="420180" y="4220"/>
                  </a:lnTo>
                  <a:lnTo>
                    <a:pt x="422118" y="6156"/>
                  </a:lnTo>
                  <a:lnTo>
                    <a:pt x="428001" y="9062"/>
                  </a:lnTo>
                  <a:lnTo>
                    <a:pt x="430216" y="10653"/>
                  </a:lnTo>
                  <a:lnTo>
                    <a:pt x="425440" y="9269"/>
                  </a:lnTo>
                  <a:lnTo>
                    <a:pt x="412152" y="2213"/>
                  </a:lnTo>
                  <a:lnTo>
                    <a:pt x="407376" y="553"/>
                  </a:lnTo>
                  <a:lnTo>
                    <a:pt x="402324" y="69"/>
                  </a:lnTo>
                  <a:lnTo>
                    <a:pt x="397133" y="346"/>
                  </a:lnTo>
                  <a:lnTo>
                    <a:pt x="392011" y="1176"/>
                  </a:lnTo>
                  <a:lnTo>
                    <a:pt x="388205" y="2144"/>
                  </a:lnTo>
                  <a:lnTo>
                    <a:pt x="383291" y="3874"/>
                  </a:lnTo>
                  <a:lnTo>
                    <a:pt x="379276" y="6502"/>
                  </a:lnTo>
                  <a:lnTo>
                    <a:pt x="378169" y="10030"/>
                  </a:lnTo>
                  <a:lnTo>
                    <a:pt x="380730" y="13005"/>
                  </a:lnTo>
                  <a:lnTo>
                    <a:pt x="390627" y="17708"/>
                  </a:lnTo>
                  <a:lnTo>
                    <a:pt x="394434" y="20060"/>
                  </a:lnTo>
                  <a:lnTo>
                    <a:pt x="383014" y="17086"/>
                  </a:lnTo>
                  <a:lnTo>
                    <a:pt x="377546" y="15149"/>
                  </a:lnTo>
                  <a:lnTo>
                    <a:pt x="372079" y="12659"/>
                  </a:lnTo>
                  <a:lnTo>
                    <a:pt x="363012" y="7332"/>
                  </a:lnTo>
                  <a:lnTo>
                    <a:pt x="358444" y="5326"/>
                  </a:lnTo>
                  <a:lnTo>
                    <a:pt x="352907" y="4358"/>
                  </a:lnTo>
                  <a:lnTo>
                    <a:pt x="301691" y="4911"/>
                  </a:lnTo>
                  <a:lnTo>
                    <a:pt x="304944" y="8439"/>
                  </a:lnTo>
                  <a:lnTo>
                    <a:pt x="308681" y="10860"/>
                  </a:lnTo>
                  <a:lnTo>
                    <a:pt x="325154" y="19714"/>
                  </a:lnTo>
                  <a:lnTo>
                    <a:pt x="329445" y="22551"/>
                  </a:lnTo>
                  <a:lnTo>
                    <a:pt x="332213" y="25041"/>
                  </a:lnTo>
                  <a:lnTo>
                    <a:pt x="333390" y="26770"/>
                  </a:lnTo>
                  <a:lnTo>
                    <a:pt x="333666" y="27877"/>
                  </a:lnTo>
                  <a:lnTo>
                    <a:pt x="332905" y="28914"/>
                  </a:lnTo>
                  <a:lnTo>
                    <a:pt x="330967" y="30298"/>
                  </a:lnTo>
                  <a:lnTo>
                    <a:pt x="329237" y="31266"/>
                  </a:lnTo>
                  <a:lnTo>
                    <a:pt x="327022" y="32027"/>
                  </a:lnTo>
                  <a:lnTo>
                    <a:pt x="324738" y="32373"/>
                  </a:lnTo>
                  <a:lnTo>
                    <a:pt x="322800" y="32027"/>
                  </a:lnTo>
                  <a:lnTo>
                    <a:pt x="321485" y="30921"/>
                  </a:lnTo>
                  <a:lnTo>
                    <a:pt x="320447" y="29329"/>
                  </a:lnTo>
                  <a:lnTo>
                    <a:pt x="319547" y="27600"/>
                  </a:lnTo>
                  <a:lnTo>
                    <a:pt x="318578" y="26009"/>
                  </a:lnTo>
                  <a:lnTo>
                    <a:pt x="317125" y="24418"/>
                  </a:lnTo>
                  <a:lnTo>
                    <a:pt x="315602" y="23104"/>
                  </a:lnTo>
                  <a:lnTo>
                    <a:pt x="298992" y="13281"/>
                  </a:lnTo>
                  <a:lnTo>
                    <a:pt x="294355" y="11552"/>
                  </a:lnTo>
                  <a:lnTo>
                    <a:pt x="289718" y="10722"/>
                  </a:lnTo>
                  <a:lnTo>
                    <a:pt x="275668" y="10999"/>
                  </a:lnTo>
                  <a:lnTo>
                    <a:pt x="248122" y="9200"/>
                  </a:lnTo>
                  <a:lnTo>
                    <a:pt x="238847" y="10307"/>
                  </a:lnTo>
                  <a:lnTo>
                    <a:pt x="241477" y="12520"/>
                  </a:lnTo>
                  <a:lnTo>
                    <a:pt x="244730" y="14388"/>
                  </a:lnTo>
                  <a:lnTo>
                    <a:pt x="251582" y="17155"/>
                  </a:lnTo>
                  <a:lnTo>
                    <a:pt x="264732" y="20890"/>
                  </a:lnTo>
                  <a:lnTo>
                    <a:pt x="267985" y="22896"/>
                  </a:lnTo>
                  <a:lnTo>
                    <a:pt x="254074" y="22896"/>
                  </a:lnTo>
                  <a:lnTo>
                    <a:pt x="247084" y="22205"/>
                  </a:lnTo>
                  <a:lnTo>
                    <a:pt x="240301" y="21098"/>
                  </a:lnTo>
                  <a:lnTo>
                    <a:pt x="227428" y="17363"/>
                  </a:lnTo>
                  <a:lnTo>
                    <a:pt x="220645" y="16947"/>
                  </a:lnTo>
                  <a:lnTo>
                    <a:pt x="218222" y="20475"/>
                  </a:lnTo>
                  <a:lnTo>
                    <a:pt x="219745" y="22896"/>
                  </a:lnTo>
                  <a:lnTo>
                    <a:pt x="222583" y="25940"/>
                  </a:lnTo>
                  <a:lnTo>
                    <a:pt x="224659" y="28845"/>
                  </a:lnTo>
                  <a:lnTo>
                    <a:pt x="224105" y="30990"/>
                  </a:lnTo>
                  <a:lnTo>
                    <a:pt x="221406" y="30851"/>
                  </a:lnTo>
                  <a:lnTo>
                    <a:pt x="217392" y="29329"/>
                  </a:lnTo>
                  <a:lnTo>
                    <a:pt x="210817" y="26148"/>
                  </a:lnTo>
                  <a:lnTo>
                    <a:pt x="208256" y="25525"/>
                  </a:lnTo>
                  <a:lnTo>
                    <a:pt x="204519" y="24972"/>
                  </a:lnTo>
                  <a:lnTo>
                    <a:pt x="200920" y="25110"/>
                  </a:lnTo>
                  <a:lnTo>
                    <a:pt x="198567" y="26355"/>
                  </a:lnTo>
                  <a:lnTo>
                    <a:pt x="198359" y="28984"/>
                  </a:lnTo>
                  <a:lnTo>
                    <a:pt x="200712" y="30921"/>
                  </a:lnTo>
                  <a:lnTo>
                    <a:pt x="204103" y="32304"/>
                  </a:lnTo>
                  <a:lnTo>
                    <a:pt x="207010" y="33134"/>
                  </a:lnTo>
                  <a:lnTo>
                    <a:pt x="197459" y="34448"/>
                  </a:lnTo>
                  <a:lnTo>
                    <a:pt x="192891" y="35763"/>
                  </a:lnTo>
                  <a:lnTo>
                    <a:pt x="191715" y="38391"/>
                  </a:lnTo>
                  <a:lnTo>
                    <a:pt x="194968" y="41366"/>
                  </a:lnTo>
                  <a:lnTo>
                    <a:pt x="200920" y="43994"/>
                  </a:lnTo>
                  <a:lnTo>
                    <a:pt x="234072" y="54232"/>
                  </a:lnTo>
                  <a:lnTo>
                    <a:pt x="244661" y="58936"/>
                  </a:lnTo>
                  <a:lnTo>
                    <a:pt x="253797" y="66130"/>
                  </a:lnTo>
                  <a:lnTo>
                    <a:pt x="249990" y="65300"/>
                  </a:lnTo>
                  <a:lnTo>
                    <a:pt x="246253" y="63225"/>
                  </a:lnTo>
                  <a:lnTo>
                    <a:pt x="242516" y="60873"/>
                  </a:lnTo>
                  <a:lnTo>
                    <a:pt x="238847" y="59005"/>
                  </a:lnTo>
                  <a:lnTo>
                    <a:pt x="203480" y="49182"/>
                  </a:lnTo>
                  <a:lnTo>
                    <a:pt x="194898" y="45862"/>
                  </a:lnTo>
                  <a:lnTo>
                    <a:pt x="189915" y="44617"/>
                  </a:lnTo>
                  <a:lnTo>
                    <a:pt x="186247" y="45170"/>
                  </a:lnTo>
                  <a:lnTo>
                    <a:pt x="185486" y="48076"/>
                  </a:lnTo>
                  <a:lnTo>
                    <a:pt x="189015" y="50289"/>
                  </a:lnTo>
                  <a:lnTo>
                    <a:pt x="192476" y="52157"/>
                  </a:lnTo>
                  <a:lnTo>
                    <a:pt x="191438" y="53817"/>
                  </a:lnTo>
                  <a:lnTo>
                    <a:pt x="187493" y="53817"/>
                  </a:lnTo>
                  <a:cubicBezTo>
                    <a:pt x="187493" y="53817"/>
                    <a:pt x="183132" y="52295"/>
                    <a:pt x="183132" y="52295"/>
                  </a:cubicBezTo>
                  <a:lnTo>
                    <a:pt x="178980" y="49874"/>
                  </a:lnTo>
                  <a:lnTo>
                    <a:pt x="168737" y="42680"/>
                  </a:lnTo>
                  <a:lnTo>
                    <a:pt x="165207" y="40881"/>
                  </a:lnTo>
                  <a:lnTo>
                    <a:pt x="143198" y="36247"/>
                  </a:lnTo>
                  <a:lnTo>
                    <a:pt x="138145" y="36109"/>
                  </a:lnTo>
                  <a:lnTo>
                    <a:pt x="133231" y="37354"/>
                  </a:lnTo>
                  <a:lnTo>
                    <a:pt x="119181" y="43026"/>
                  </a:lnTo>
                  <a:lnTo>
                    <a:pt x="104370" y="46139"/>
                  </a:lnTo>
                  <a:lnTo>
                    <a:pt x="107623" y="48906"/>
                  </a:lnTo>
                  <a:lnTo>
                    <a:pt x="113160" y="50773"/>
                  </a:lnTo>
                  <a:lnTo>
                    <a:pt x="130947" y="54924"/>
                  </a:lnTo>
                  <a:lnTo>
                    <a:pt x="134408" y="56376"/>
                  </a:lnTo>
                  <a:lnTo>
                    <a:pt x="136969" y="58590"/>
                  </a:lnTo>
                  <a:lnTo>
                    <a:pt x="134062" y="58867"/>
                  </a:lnTo>
                  <a:lnTo>
                    <a:pt x="126172" y="60250"/>
                  </a:lnTo>
                  <a:lnTo>
                    <a:pt x="123057" y="59973"/>
                  </a:lnTo>
                  <a:lnTo>
                    <a:pt x="120150" y="59005"/>
                  </a:lnTo>
                  <a:lnTo>
                    <a:pt x="114475" y="56515"/>
                  </a:lnTo>
                  <a:lnTo>
                    <a:pt x="109769" y="55339"/>
                  </a:lnTo>
                  <a:lnTo>
                    <a:pt x="103886" y="54924"/>
                  </a:lnTo>
                  <a:lnTo>
                    <a:pt x="98695" y="56169"/>
                  </a:lnTo>
                  <a:lnTo>
                    <a:pt x="96065" y="60043"/>
                  </a:lnTo>
                  <a:lnTo>
                    <a:pt x="87414" y="55062"/>
                  </a:lnTo>
                  <a:lnTo>
                    <a:pt x="83053" y="53402"/>
                  </a:lnTo>
                  <a:lnTo>
                    <a:pt x="77862" y="52710"/>
                  </a:lnTo>
                  <a:lnTo>
                    <a:pt x="73502" y="52710"/>
                  </a:lnTo>
                  <a:cubicBezTo>
                    <a:pt x="73502" y="52710"/>
                    <a:pt x="69142" y="53264"/>
                    <a:pt x="69142" y="53264"/>
                  </a:cubicBezTo>
                  <a:lnTo>
                    <a:pt x="64920" y="54232"/>
                  </a:lnTo>
                  <a:lnTo>
                    <a:pt x="60767" y="55546"/>
                  </a:lnTo>
                  <a:lnTo>
                    <a:pt x="48171" y="61910"/>
                  </a:lnTo>
                  <a:lnTo>
                    <a:pt x="43672" y="63363"/>
                  </a:lnTo>
                  <a:lnTo>
                    <a:pt x="39035" y="63916"/>
                  </a:lnTo>
                  <a:lnTo>
                    <a:pt x="29761" y="64124"/>
                  </a:lnTo>
                  <a:lnTo>
                    <a:pt x="25124" y="64746"/>
                  </a:lnTo>
                  <a:lnTo>
                    <a:pt x="17441" y="67306"/>
                  </a:lnTo>
                  <a:lnTo>
                    <a:pt x="6713" y="72286"/>
                  </a:lnTo>
                  <a:lnTo>
                    <a:pt x="0" y="78097"/>
                  </a:lnTo>
                  <a:lnTo>
                    <a:pt x="4083" y="83216"/>
                  </a:lnTo>
                  <a:lnTo>
                    <a:pt x="8582" y="83562"/>
                  </a:lnTo>
                  <a:lnTo>
                    <a:pt x="12389" y="82040"/>
                  </a:lnTo>
                  <a:lnTo>
                    <a:pt x="16195" y="79965"/>
                  </a:lnTo>
                  <a:lnTo>
                    <a:pt x="20556" y="78858"/>
                  </a:lnTo>
                  <a:lnTo>
                    <a:pt x="37928" y="80103"/>
                  </a:lnTo>
                  <a:lnTo>
                    <a:pt x="34813" y="83769"/>
                  </a:lnTo>
                  <a:lnTo>
                    <a:pt x="24777" y="89234"/>
                  </a:lnTo>
                  <a:lnTo>
                    <a:pt x="22217" y="92969"/>
                  </a:lnTo>
                  <a:lnTo>
                    <a:pt x="24086" y="96289"/>
                  </a:lnTo>
                  <a:lnTo>
                    <a:pt x="29692" y="95944"/>
                  </a:lnTo>
                  <a:lnTo>
                    <a:pt x="51216" y="88334"/>
                  </a:lnTo>
                  <a:lnTo>
                    <a:pt x="61667" y="86121"/>
                  </a:lnTo>
                  <a:lnTo>
                    <a:pt x="72326" y="85706"/>
                  </a:lnTo>
                  <a:lnTo>
                    <a:pt x="84161" y="87297"/>
                  </a:lnTo>
                  <a:lnTo>
                    <a:pt x="82015" y="88473"/>
                  </a:lnTo>
                  <a:lnTo>
                    <a:pt x="78555" y="88473"/>
                  </a:lnTo>
                  <a:cubicBezTo>
                    <a:pt x="78555" y="88473"/>
                    <a:pt x="71633" y="87989"/>
                    <a:pt x="71633" y="87989"/>
                  </a:cubicBezTo>
                  <a:lnTo>
                    <a:pt x="63951" y="88819"/>
                  </a:lnTo>
                  <a:lnTo>
                    <a:pt x="60214" y="89787"/>
                  </a:lnTo>
                  <a:lnTo>
                    <a:pt x="56684" y="91240"/>
                  </a:lnTo>
                  <a:lnTo>
                    <a:pt x="49693" y="95183"/>
                  </a:lnTo>
                  <a:lnTo>
                    <a:pt x="46302" y="97673"/>
                  </a:lnTo>
                  <a:lnTo>
                    <a:pt x="43603" y="100440"/>
                  </a:lnTo>
                  <a:lnTo>
                    <a:pt x="42080" y="103760"/>
                  </a:lnTo>
                  <a:lnTo>
                    <a:pt x="43465" y="105835"/>
                  </a:lnTo>
                  <a:lnTo>
                    <a:pt x="50732" y="108948"/>
                  </a:lnTo>
                  <a:lnTo>
                    <a:pt x="47133" y="110193"/>
                  </a:lnTo>
                  <a:lnTo>
                    <a:pt x="42634" y="110954"/>
                  </a:lnTo>
                  <a:lnTo>
                    <a:pt x="38343" y="112199"/>
                  </a:lnTo>
                  <a:lnTo>
                    <a:pt x="35367" y="114620"/>
                  </a:lnTo>
                  <a:lnTo>
                    <a:pt x="35021" y="117733"/>
                  </a:lnTo>
                  <a:lnTo>
                    <a:pt x="36889" y="120638"/>
                  </a:lnTo>
                  <a:lnTo>
                    <a:pt x="39866" y="122921"/>
                  </a:lnTo>
                  <a:lnTo>
                    <a:pt x="42911" y="124235"/>
                  </a:lnTo>
                  <a:lnTo>
                    <a:pt x="46648" y="124581"/>
                  </a:lnTo>
                  <a:lnTo>
                    <a:pt x="57653" y="122437"/>
                  </a:lnTo>
                  <a:lnTo>
                    <a:pt x="92674" y="120569"/>
                  </a:lnTo>
                  <a:lnTo>
                    <a:pt x="100287" y="119117"/>
                  </a:lnTo>
                  <a:lnTo>
                    <a:pt x="107623" y="116488"/>
                  </a:lnTo>
                  <a:lnTo>
                    <a:pt x="122919" y="108810"/>
                  </a:lnTo>
                  <a:lnTo>
                    <a:pt x="130740" y="106389"/>
                  </a:lnTo>
                  <a:lnTo>
                    <a:pt x="139391" y="106181"/>
                  </a:lnTo>
                  <a:lnTo>
                    <a:pt x="131293" y="113237"/>
                  </a:lnTo>
                  <a:lnTo>
                    <a:pt x="120635" y="119186"/>
                  </a:lnTo>
                  <a:lnTo>
                    <a:pt x="109146" y="123544"/>
                  </a:lnTo>
                  <a:lnTo>
                    <a:pt x="98626" y="126103"/>
                  </a:lnTo>
                  <a:lnTo>
                    <a:pt x="64228" y="126518"/>
                  </a:lnTo>
                  <a:lnTo>
                    <a:pt x="53293" y="129562"/>
                  </a:lnTo>
                  <a:lnTo>
                    <a:pt x="50386" y="132744"/>
                  </a:lnTo>
                  <a:lnTo>
                    <a:pt x="53223" y="135718"/>
                  </a:lnTo>
                  <a:lnTo>
                    <a:pt x="58483" y="138139"/>
                  </a:lnTo>
                  <a:lnTo>
                    <a:pt x="73018" y="143673"/>
                  </a:lnTo>
                  <a:lnTo>
                    <a:pt x="78070" y="145057"/>
                  </a:lnTo>
                  <a:lnTo>
                    <a:pt x="83538" y="145610"/>
                  </a:lnTo>
                  <a:lnTo>
                    <a:pt x="94058" y="142774"/>
                  </a:lnTo>
                  <a:lnTo>
                    <a:pt x="103194" y="136479"/>
                  </a:lnTo>
                  <a:lnTo>
                    <a:pt x="112053" y="129354"/>
                  </a:lnTo>
                  <a:lnTo>
                    <a:pt x="121742" y="124097"/>
                  </a:lnTo>
                  <a:lnTo>
                    <a:pt x="134339" y="121054"/>
                  </a:lnTo>
                  <a:lnTo>
                    <a:pt x="173789" y="116350"/>
                  </a:lnTo>
                  <a:lnTo>
                    <a:pt x="169636" y="120223"/>
                  </a:lnTo>
                  <a:lnTo>
                    <a:pt x="160293" y="122299"/>
                  </a:lnTo>
                  <a:lnTo>
                    <a:pt x="142436" y="124305"/>
                  </a:lnTo>
                  <a:lnTo>
                    <a:pt x="134062" y="126933"/>
                  </a:lnTo>
                  <a:lnTo>
                    <a:pt x="125964" y="130392"/>
                  </a:lnTo>
                  <a:lnTo>
                    <a:pt x="118282" y="134681"/>
                  </a:lnTo>
                  <a:lnTo>
                    <a:pt x="111084" y="139730"/>
                  </a:lnTo>
                  <a:lnTo>
                    <a:pt x="107554" y="142774"/>
                  </a:lnTo>
                  <a:lnTo>
                    <a:pt x="105754" y="145541"/>
                  </a:lnTo>
                  <a:lnTo>
                    <a:pt x="106585" y="147893"/>
                  </a:lnTo>
                  <a:lnTo>
                    <a:pt x="111153" y="149622"/>
                  </a:lnTo>
                  <a:lnTo>
                    <a:pt x="115306" y="150037"/>
                  </a:lnTo>
                  <a:lnTo>
                    <a:pt x="123472" y="149899"/>
                  </a:lnTo>
                  <a:lnTo>
                    <a:pt x="135515" y="152112"/>
                  </a:lnTo>
                  <a:lnTo>
                    <a:pt x="144167" y="152597"/>
                  </a:lnTo>
                  <a:lnTo>
                    <a:pt x="152680" y="151628"/>
                  </a:lnTo>
                  <a:lnTo>
                    <a:pt x="160224" y="148930"/>
                  </a:lnTo>
                  <a:lnTo>
                    <a:pt x="167837" y="144642"/>
                  </a:lnTo>
                  <a:lnTo>
                    <a:pt x="171643" y="143051"/>
                  </a:lnTo>
                  <a:lnTo>
                    <a:pt x="196075" y="139454"/>
                  </a:lnTo>
                  <a:lnTo>
                    <a:pt x="192891" y="142290"/>
                  </a:lnTo>
                  <a:lnTo>
                    <a:pt x="185416" y="146509"/>
                  </a:lnTo>
                  <a:lnTo>
                    <a:pt x="182371" y="149484"/>
                  </a:lnTo>
                  <a:lnTo>
                    <a:pt x="191438" y="150106"/>
                  </a:lnTo>
                  <a:lnTo>
                    <a:pt x="200850" y="149484"/>
                  </a:lnTo>
                  <a:lnTo>
                    <a:pt x="219191" y="146163"/>
                  </a:lnTo>
                  <a:lnTo>
                    <a:pt x="236771" y="141390"/>
                  </a:lnTo>
                  <a:lnTo>
                    <a:pt x="245353" y="137379"/>
                  </a:lnTo>
                  <a:lnTo>
                    <a:pt x="251721" y="131706"/>
                  </a:lnTo>
                  <a:lnTo>
                    <a:pt x="253382" y="128109"/>
                  </a:lnTo>
                  <a:lnTo>
                    <a:pt x="254627" y="124166"/>
                  </a:lnTo>
                  <a:lnTo>
                    <a:pt x="256358" y="120638"/>
                  </a:lnTo>
                  <a:lnTo>
                    <a:pt x="259541" y="118287"/>
                  </a:lnTo>
                  <a:lnTo>
                    <a:pt x="261341" y="117872"/>
                  </a:lnTo>
                  <a:lnTo>
                    <a:pt x="264594" y="117664"/>
                  </a:lnTo>
                  <a:lnTo>
                    <a:pt x="266463" y="117180"/>
                  </a:lnTo>
                  <a:lnTo>
                    <a:pt x="268677" y="115866"/>
                  </a:lnTo>
                  <a:lnTo>
                    <a:pt x="270685" y="114067"/>
                  </a:lnTo>
                  <a:lnTo>
                    <a:pt x="274422" y="110193"/>
                  </a:lnTo>
                  <a:lnTo>
                    <a:pt x="281758" y="104659"/>
                  </a:lnTo>
                  <a:lnTo>
                    <a:pt x="289718" y="100578"/>
                  </a:lnTo>
                  <a:lnTo>
                    <a:pt x="306882" y="94214"/>
                  </a:lnTo>
                  <a:lnTo>
                    <a:pt x="302868" y="98019"/>
                  </a:lnTo>
                  <a:lnTo>
                    <a:pt x="283627" y="110332"/>
                  </a:lnTo>
                  <a:lnTo>
                    <a:pt x="278574" y="114205"/>
                  </a:lnTo>
                  <a:lnTo>
                    <a:pt x="274007" y="118494"/>
                  </a:lnTo>
                  <a:lnTo>
                    <a:pt x="270615" y="123613"/>
                  </a:lnTo>
                  <a:lnTo>
                    <a:pt x="269508" y="126172"/>
                  </a:lnTo>
                  <a:lnTo>
                    <a:pt x="269231" y="128109"/>
                  </a:lnTo>
                  <a:lnTo>
                    <a:pt x="270131" y="129631"/>
                  </a:lnTo>
                  <a:lnTo>
                    <a:pt x="272484" y="130945"/>
                  </a:lnTo>
                  <a:lnTo>
                    <a:pt x="275114" y="131568"/>
                  </a:lnTo>
                  <a:lnTo>
                    <a:pt x="301622" y="132606"/>
                  </a:lnTo>
                  <a:lnTo>
                    <a:pt x="307505" y="133436"/>
                  </a:lnTo>
                  <a:lnTo>
                    <a:pt x="304529" y="135096"/>
                  </a:lnTo>
                  <a:lnTo>
                    <a:pt x="300030" y="135787"/>
                  </a:lnTo>
                  <a:lnTo>
                    <a:pt x="291379" y="136272"/>
                  </a:lnTo>
                  <a:lnTo>
                    <a:pt x="255112" y="143812"/>
                  </a:lnTo>
                  <a:lnTo>
                    <a:pt x="249921" y="145818"/>
                  </a:lnTo>
                  <a:lnTo>
                    <a:pt x="247914" y="147063"/>
                  </a:lnTo>
                  <a:lnTo>
                    <a:pt x="243831" y="150106"/>
                  </a:lnTo>
                  <a:lnTo>
                    <a:pt x="241616" y="151282"/>
                  </a:lnTo>
                  <a:lnTo>
                    <a:pt x="239193" y="152043"/>
                  </a:lnTo>
                  <a:lnTo>
                    <a:pt x="184655" y="158961"/>
                  </a:lnTo>
                  <a:lnTo>
                    <a:pt x="181817" y="159652"/>
                  </a:lnTo>
                  <a:lnTo>
                    <a:pt x="180226" y="160552"/>
                  </a:lnTo>
                  <a:lnTo>
                    <a:pt x="180364" y="162558"/>
                  </a:lnTo>
                  <a:lnTo>
                    <a:pt x="181887" y="165048"/>
                  </a:lnTo>
                  <a:lnTo>
                    <a:pt x="188808" y="172588"/>
                  </a:lnTo>
                  <a:lnTo>
                    <a:pt x="213378" y="192095"/>
                  </a:lnTo>
                  <a:lnTo>
                    <a:pt x="217738" y="195000"/>
                  </a:lnTo>
                  <a:lnTo>
                    <a:pt x="223067" y="196937"/>
                  </a:lnTo>
                  <a:lnTo>
                    <a:pt x="228466" y="197421"/>
                  </a:lnTo>
                  <a:lnTo>
                    <a:pt x="234003" y="197421"/>
                  </a:lnTo>
                  <a:lnTo>
                    <a:pt x="239678" y="197905"/>
                  </a:lnTo>
                  <a:lnTo>
                    <a:pt x="228535" y="201226"/>
                  </a:lnTo>
                  <a:lnTo>
                    <a:pt x="216492" y="199980"/>
                  </a:lnTo>
                  <a:lnTo>
                    <a:pt x="205072" y="195415"/>
                  </a:lnTo>
                  <a:lnTo>
                    <a:pt x="166107" y="167815"/>
                  </a:lnTo>
                  <a:lnTo>
                    <a:pt x="160985" y="165532"/>
                  </a:lnTo>
                  <a:lnTo>
                    <a:pt x="155240" y="164079"/>
                  </a:lnTo>
                  <a:lnTo>
                    <a:pt x="149357" y="163526"/>
                  </a:lnTo>
                  <a:lnTo>
                    <a:pt x="131709" y="163180"/>
                  </a:lnTo>
                  <a:lnTo>
                    <a:pt x="118559" y="160759"/>
                  </a:lnTo>
                  <a:lnTo>
                    <a:pt x="111983" y="161036"/>
                  </a:lnTo>
                  <a:lnTo>
                    <a:pt x="107346" y="164564"/>
                  </a:lnTo>
                  <a:lnTo>
                    <a:pt x="105685" y="170028"/>
                  </a:lnTo>
                  <a:lnTo>
                    <a:pt x="105685" y="176323"/>
                  </a:lnTo>
                  <a:cubicBezTo>
                    <a:pt x="105685" y="176323"/>
                    <a:pt x="106931" y="182618"/>
                    <a:pt x="106931" y="182618"/>
                  </a:cubicBezTo>
                  <a:lnTo>
                    <a:pt x="108800" y="188083"/>
                  </a:lnTo>
                  <a:lnTo>
                    <a:pt x="112399" y="192856"/>
                  </a:lnTo>
                  <a:lnTo>
                    <a:pt x="117313" y="195069"/>
                  </a:lnTo>
                  <a:lnTo>
                    <a:pt x="128871" y="196937"/>
                  </a:lnTo>
                  <a:lnTo>
                    <a:pt x="134546" y="199150"/>
                  </a:lnTo>
                  <a:lnTo>
                    <a:pt x="139668" y="202817"/>
                  </a:lnTo>
                  <a:lnTo>
                    <a:pt x="144305" y="207244"/>
                  </a:lnTo>
                  <a:lnTo>
                    <a:pt x="153995" y="218726"/>
                  </a:lnTo>
                  <a:lnTo>
                    <a:pt x="156209" y="220802"/>
                  </a:lnTo>
                  <a:lnTo>
                    <a:pt x="165484" y="226266"/>
                  </a:lnTo>
                  <a:lnTo>
                    <a:pt x="168114" y="228618"/>
                  </a:lnTo>
                  <a:lnTo>
                    <a:pt x="157870" y="225920"/>
                  </a:lnTo>
                  <a:lnTo>
                    <a:pt x="151987" y="225021"/>
                  </a:lnTo>
                  <a:lnTo>
                    <a:pt x="148250" y="226266"/>
                  </a:lnTo>
                  <a:lnTo>
                    <a:pt x="148596" y="230002"/>
                  </a:lnTo>
                  <a:lnTo>
                    <a:pt x="153649" y="232285"/>
                  </a:lnTo>
                  <a:lnTo>
                    <a:pt x="160016" y="233391"/>
                  </a:lnTo>
                  <a:lnTo>
                    <a:pt x="187216" y="235536"/>
                  </a:lnTo>
                  <a:lnTo>
                    <a:pt x="192130" y="235259"/>
                  </a:lnTo>
                  <a:lnTo>
                    <a:pt x="201266" y="232769"/>
                  </a:lnTo>
                  <a:lnTo>
                    <a:pt x="206041" y="232354"/>
                  </a:lnTo>
                  <a:lnTo>
                    <a:pt x="203480" y="234982"/>
                  </a:lnTo>
                  <a:lnTo>
                    <a:pt x="199812" y="236919"/>
                  </a:lnTo>
                  <a:lnTo>
                    <a:pt x="195798" y="238164"/>
                  </a:lnTo>
                  <a:lnTo>
                    <a:pt x="192061" y="238787"/>
                  </a:lnTo>
                  <a:lnTo>
                    <a:pt x="189638" y="238787"/>
                  </a:lnTo>
                  <a:lnTo>
                    <a:pt x="184794" y="238510"/>
                  </a:lnTo>
                  <a:lnTo>
                    <a:pt x="182440" y="238648"/>
                  </a:lnTo>
                  <a:lnTo>
                    <a:pt x="180433" y="239202"/>
                  </a:lnTo>
                  <a:lnTo>
                    <a:pt x="176903" y="241000"/>
                  </a:lnTo>
                  <a:lnTo>
                    <a:pt x="175035" y="241623"/>
                  </a:lnTo>
                  <a:lnTo>
                    <a:pt x="171367" y="241623"/>
                  </a:lnTo>
                  <a:cubicBezTo>
                    <a:pt x="171367" y="241623"/>
                    <a:pt x="159255" y="238579"/>
                    <a:pt x="159255" y="238579"/>
                  </a:cubicBezTo>
                  <a:lnTo>
                    <a:pt x="139875" y="235743"/>
                  </a:lnTo>
                  <a:lnTo>
                    <a:pt x="135723" y="235743"/>
                  </a:lnTo>
                  <a:cubicBezTo>
                    <a:pt x="135723" y="235743"/>
                    <a:pt x="123749" y="238648"/>
                    <a:pt x="123749" y="238648"/>
                  </a:cubicBezTo>
                  <a:lnTo>
                    <a:pt x="109077" y="240032"/>
                  </a:lnTo>
                  <a:lnTo>
                    <a:pt x="104301" y="241208"/>
                  </a:lnTo>
                  <a:lnTo>
                    <a:pt x="100979" y="243145"/>
                  </a:lnTo>
                  <a:lnTo>
                    <a:pt x="98487" y="245912"/>
                  </a:lnTo>
                  <a:lnTo>
                    <a:pt x="96273" y="249094"/>
                  </a:lnTo>
                  <a:lnTo>
                    <a:pt x="93573" y="252345"/>
                  </a:lnTo>
                  <a:lnTo>
                    <a:pt x="90459" y="255319"/>
                  </a:lnTo>
                  <a:lnTo>
                    <a:pt x="87898" y="258225"/>
                  </a:lnTo>
                  <a:lnTo>
                    <a:pt x="86306" y="261614"/>
                  </a:lnTo>
                  <a:lnTo>
                    <a:pt x="86306" y="267563"/>
                  </a:lnTo>
                  <a:cubicBezTo>
                    <a:pt x="86306" y="267563"/>
                    <a:pt x="86099" y="268116"/>
                    <a:pt x="86099" y="268116"/>
                  </a:cubicBezTo>
                  <a:lnTo>
                    <a:pt x="86375" y="268462"/>
                  </a:lnTo>
                  <a:lnTo>
                    <a:pt x="87760" y="269431"/>
                  </a:lnTo>
                  <a:lnTo>
                    <a:pt x="88729" y="269984"/>
                  </a:lnTo>
                  <a:lnTo>
                    <a:pt x="89697" y="270261"/>
                  </a:lnTo>
                  <a:lnTo>
                    <a:pt x="94473" y="270814"/>
                  </a:lnTo>
                  <a:lnTo>
                    <a:pt x="97241" y="270676"/>
                  </a:lnTo>
                  <a:lnTo>
                    <a:pt x="100010" y="270399"/>
                  </a:lnTo>
                  <a:lnTo>
                    <a:pt x="102709" y="269777"/>
                  </a:lnTo>
                  <a:lnTo>
                    <a:pt x="107139" y="268393"/>
                  </a:lnTo>
                  <a:lnTo>
                    <a:pt x="111637" y="266525"/>
                  </a:lnTo>
                  <a:lnTo>
                    <a:pt x="115859" y="264173"/>
                  </a:lnTo>
                  <a:lnTo>
                    <a:pt x="119527" y="261337"/>
                  </a:lnTo>
                  <a:lnTo>
                    <a:pt x="116690" y="267217"/>
                  </a:lnTo>
                  <a:lnTo>
                    <a:pt x="113298" y="272751"/>
                  </a:lnTo>
                  <a:lnTo>
                    <a:pt x="122780" y="271921"/>
                  </a:lnTo>
                  <a:lnTo>
                    <a:pt x="127279" y="270883"/>
                  </a:lnTo>
                  <a:lnTo>
                    <a:pt x="131432" y="268739"/>
                  </a:lnTo>
                  <a:lnTo>
                    <a:pt x="135169" y="265557"/>
                  </a:lnTo>
                  <a:lnTo>
                    <a:pt x="138145" y="262029"/>
                  </a:lnTo>
                  <a:lnTo>
                    <a:pt x="143128" y="253936"/>
                  </a:lnTo>
                  <a:lnTo>
                    <a:pt x="140429" y="265764"/>
                  </a:lnTo>
                  <a:lnTo>
                    <a:pt x="144582" y="265764"/>
                  </a:lnTo>
                  <a:lnTo>
                    <a:pt x="147766" y="266318"/>
                  </a:lnTo>
                  <a:lnTo>
                    <a:pt x="154687" y="268601"/>
                  </a:lnTo>
                  <a:lnTo>
                    <a:pt x="150672" y="268116"/>
                  </a:lnTo>
                  <a:lnTo>
                    <a:pt x="147696" y="268255"/>
                  </a:lnTo>
                  <a:lnTo>
                    <a:pt x="144928" y="269223"/>
                  </a:lnTo>
                  <a:lnTo>
                    <a:pt x="132747" y="276279"/>
                  </a:lnTo>
                  <a:lnTo>
                    <a:pt x="128386" y="279668"/>
                  </a:lnTo>
                  <a:lnTo>
                    <a:pt x="127833" y="280291"/>
                  </a:lnTo>
                  <a:lnTo>
                    <a:pt x="128940" y="282989"/>
                  </a:lnTo>
                  <a:lnTo>
                    <a:pt x="129701" y="284649"/>
                  </a:lnTo>
                  <a:lnTo>
                    <a:pt x="131847" y="287762"/>
                  </a:lnTo>
                  <a:lnTo>
                    <a:pt x="132539" y="289422"/>
                  </a:lnTo>
                  <a:lnTo>
                    <a:pt x="132678" y="291428"/>
                  </a:lnTo>
                  <a:lnTo>
                    <a:pt x="132539" y="293503"/>
                  </a:lnTo>
                  <a:lnTo>
                    <a:pt x="132539" y="295440"/>
                  </a:lnTo>
                  <a:lnTo>
                    <a:pt x="133231" y="296962"/>
                  </a:lnTo>
                  <a:lnTo>
                    <a:pt x="134685" y="297723"/>
                  </a:lnTo>
                  <a:lnTo>
                    <a:pt x="136830" y="298207"/>
                  </a:lnTo>
                  <a:lnTo>
                    <a:pt x="139045" y="298483"/>
                  </a:lnTo>
                  <a:lnTo>
                    <a:pt x="140706" y="298483"/>
                  </a:lnTo>
                  <a:cubicBezTo>
                    <a:pt x="140706" y="298483"/>
                    <a:pt x="150534" y="297377"/>
                    <a:pt x="150534" y="297377"/>
                  </a:cubicBezTo>
                  <a:lnTo>
                    <a:pt x="157593" y="297861"/>
                  </a:lnTo>
                  <a:lnTo>
                    <a:pt x="160846" y="297861"/>
                  </a:lnTo>
                  <a:cubicBezTo>
                    <a:pt x="160846" y="297861"/>
                    <a:pt x="164099" y="297238"/>
                    <a:pt x="164099" y="297238"/>
                  </a:cubicBezTo>
                  <a:lnTo>
                    <a:pt x="167491" y="296201"/>
                  </a:lnTo>
                  <a:lnTo>
                    <a:pt x="173650" y="292327"/>
                  </a:lnTo>
                  <a:lnTo>
                    <a:pt x="182856" y="281467"/>
                  </a:lnTo>
                  <a:lnTo>
                    <a:pt x="188462" y="277178"/>
                  </a:lnTo>
                  <a:lnTo>
                    <a:pt x="180710" y="291774"/>
                  </a:lnTo>
                  <a:lnTo>
                    <a:pt x="166868" y="299936"/>
                  </a:lnTo>
                  <a:lnTo>
                    <a:pt x="150257" y="302772"/>
                  </a:lnTo>
                  <a:lnTo>
                    <a:pt x="133854" y="301389"/>
                  </a:lnTo>
                  <a:lnTo>
                    <a:pt x="129425" y="300282"/>
                  </a:lnTo>
                  <a:lnTo>
                    <a:pt x="125757" y="298968"/>
                  </a:lnTo>
                  <a:lnTo>
                    <a:pt x="122365" y="297031"/>
                  </a:lnTo>
                  <a:lnTo>
                    <a:pt x="111845" y="288315"/>
                  </a:lnTo>
                  <a:lnTo>
                    <a:pt x="108108" y="286032"/>
                  </a:lnTo>
                  <a:lnTo>
                    <a:pt x="103747" y="284165"/>
                  </a:lnTo>
                  <a:lnTo>
                    <a:pt x="96826" y="282850"/>
                  </a:lnTo>
                  <a:lnTo>
                    <a:pt x="87690" y="282850"/>
                  </a:lnTo>
                  <a:cubicBezTo>
                    <a:pt x="87690" y="282850"/>
                    <a:pt x="79385" y="284925"/>
                    <a:pt x="79385" y="284925"/>
                  </a:cubicBezTo>
                  <a:lnTo>
                    <a:pt x="74955" y="290252"/>
                  </a:lnTo>
                  <a:lnTo>
                    <a:pt x="75786" y="293434"/>
                  </a:lnTo>
                  <a:lnTo>
                    <a:pt x="78624" y="296962"/>
                  </a:lnTo>
                  <a:lnTo>
                    <a:pt x="82223" y="300144"/>
                  </a:lnTo>
                  <a:lnTo>
                    <a:pt x="85406" y="302219"/>
                  </a:lnTo>
                  <a:lnTo>
                    <a:pt x="87552" y="302980"/>
                  </a:lnTo>
                  <a:lnTo>
                    <a:pt x="91705" y="303671"/>
                  </a:lnTo>
                  <a:lnTo>
                    <a:pt x="93850" y="304225"/>
                  </a:lnTo>
                  <a:lnTo>
                    <a:pt x="95788" y="305262"/>
                  </a:lnTo>
                  <a:lnTo>
                    <a:pt x="99249" y="307891"/>
                  </a:lnTo>
                  <a:lnTo>
                    <a:pt x="101117" y="308998"/>
                  </a:lnTo>
                  <a:lnTo>
                    <a:pt x="95857" y="310174"/>
                  </a:lnTo>
                  <a:lnTo>
                    <a:pt x="90390" y="310658"/>
                  </a:lnTo>
                  <a:lnTo>
                    <a:pt x="79454" y="310658"/>
                  </a:lnTo>
                  <a:cubicBezTo>
                    <a:pt x="79454" y="310658"/>
                    <a:pt x="73641" y="311211"/>
                    <a:pt x="73641" y="311211"/>
                  </a:cubicBezTo>
                  <a:lnTo>
                    <a:pt x="68450" y="312457"/>
                  </a:lnTo>
                  <a:lnTo>
                    <a:pt x="47687" y="320342"/>
                  </a:lnTo>
                  <a:lnTo>
                    <a:pt x="45195" y="322072"/>
                  </a:lnTo>
                  <a:lnTo>
                    <a:pt x="44572" y="324147"/>
                  </a:lnTo>
                  <a:lnTo>
                    <a:pt x="44087" y="327467"/>
                  </a:lnTo>
                  <a:lnTo>
                    <a:pt x="43880" y="330857"/>
                  </a:lnTo>
                  <a:lnTo>
                    <a:pt x="43880" y="333209"/>
                  </a:lnTo>
                  <a:cubicBezTo>
                    <a:pt x="43880" y="333209"/>
                    <a:pt x="44295" y="335630"/>
                    <a:pt x="44295" y="335630"/>
                  </a:cubicBezTo>
                  <a:lnTo>
                    <a:pt x="47825" y="336806"/>
                  </a:lnTo>
                  <a:lnTo>
                    <a:pt x="58552" y="337636"/>
                  </a:lnTo>
                  <a:lnTo>
                    <a:pt x="61736" y="338189"/>
                  </a:lnTo>
                  <a:lnTo>
                    <a:pt x="65058" y="339019"/>
                  </a:lnTo>
                  <a:lnTo>
                    <a:pt x="64435" y="331410"/>
                  </a:lnTo>
                  <a:lnTo>
                    <a:pt x="64712" y="328021"/>
                  </a:lnTo>
                  <a:lnTo>
                    <a:pt x="66096" y="324216"/>
                  </a:lnTo>
                  <a:lnTo>
                    <a:pt x="66373" y="332655"/>
                  </a:lnTo>
                  <a:lnTo>
                    <a:pt x="67135" y="337151"/>
                  </a:lnTo>
                  <a:lnTo>
                    <a:pt x="68796" y="339711"/>
                  </a:lnTo>
                  <a:lnTo>
                    <a:pt x="70318" y="339988"/>
                  </a:lnTo>
                  <a:lnTo>
                    <a:pt x="76894" y="339711"/>
                  </a:lnTo>
                  <a:lnTo>
                    <a:pt x="86791" y="340610"/>
                  </a:lnTo>
                  <a:lnTo>
                    <a:pt x="86929" y="331894"/>
                  </a:lnTo>
                  <a:lnTo>
                    <a:pt x="88382" y="334938"/>
                  </a:lnTo>
                  <a:lnTo>
                    <a:pt x="89628" y="336806"/>
                  </a:lnTo>
                  <a:lnTo>
                    <a:pt x="91428" y="337912"/>
                  </a:lnTo>
                  <a:lnTo>
                    <a:pt x="100010" y="340264"/>
                  </a:lnTo>
                  <a:lnTo>
                    <a:pt x="102432" y="340472"/>
                  </a:lnTo>
                  <a:lnTo>
                    <a:pt x="104439" y="339503"/>
                  </a:lnTo>
                  <a:lnTo>
                    <a:pt x="105754" y="337221"/>
                  </a:lnTo>
                  <a:lnTo>
                    <a:pt x="106447" y="334869"/>
                  </a:lnTo>
                  <a:lnTo>
                    <a:pt x="107485" y="333139"/>
                  </a:lnTo>
                  <a:lnTo>
                    <a:pt x="109700" y="332863"/>
                  </a:lnTo>
                  <a:lnTo>
                    <a:pt x="110322" y="333416"/>
                  </a:lnTo>
                  <a:lnTo>
                    <a:pt x="111637" y="335560"/>
                  </a:lnTo>
                  <a:lnTo>
                    <a:pt x="112191" y="336390"/>
                  </a:lnTo>
                  <a:lnTo>
                    <a:pt x="113437" y="337359"/>
                  </a:lnTo>
                  <a:lnTo>
                    <a:pt x="114752" y="338120"/>
                  </a:lnTo>
                  <a:lnTo>
                    <a:pt x="122988" y="341786"/>
                  </a:lnTo>
                  <a:lnTo>
                    <a:pt x="128525" y="343377"/>
                  </a:lnTo>
                  <a:lnTo>
                    <a:pt x="134200" y="344138"/>
                  </a:lnTo>
                  <a:lnTo>
                    <a:pt x="147212" y="343515"/>
                  </a:lnTo>
                  <a:lnTo>
                    <a:pt x="151157" y="343031"/>
                  </a:lnTo>
                  <a:lnTo>
                    <a:pt x="153649" y="341924"/>
                  </a:lnTo>
                  <a:lnTo>
                    <a:pt x="154479" y="339434"/>
                  </a:lnTo>
                  <a:lnTo>
                    <a:pt x="154687" y="328297"/>
                  </a:lnTo>
                  <a:lnTo>
                    <a:pt x="158632" y="334385"/>
                  </a:lnTo>
                  <a:lnTo>
                    <a:pt x="160916" y="336529"/>
                  </a:lnTo>
                  <a:lnTo>
                    <a:pt x="164169" y="337912"/>
                  </a:lnTo>
                  <a:lnTo>
                    <a:pt x="167837" y="338466"/>
                  </a:lnTo>
                  <a:lnTo>
                    <a:pt x="193168" y="338051"/>
                  </a:lnTo>
                  <a:lnTo>
                    <a:pt x="196075" y="337221"/>
                  </a:lnTo>
                  <a:lnTo>
                    <a:pt x="196559" y="334385"/>
                  </a:lnTo>
                  <a:lnTo>
                    <a:pt x="194691" y="331272"/>
                  </a:lnTo>
                  <a:lnTo>
                    <a:pt x="189915" y="326360"/>
                  </a:lnTo>
                  <a:lnTo>
                    <a:pt x="191092" y="326983"/>
                  </a:lnTo>
                  <a:lnTo>
                    <a:pt x="193306" y="328574"/>
                  </a:lnTo>
                  <a:lnTo>
                    <a:pt x="194414" y="329127"/>
                  </a:lnTo>
                  <a:lnTo>
                    <a:pt x="195521" y="329404"/>
                  </a:lnTo>
                  <a:lnTo>
                    <a:pt x="197944" y="329542"/>
                  </a:lnTo>
                  <a:lnTo>
                    <a:pt x="198912" y="329819"/>
                  </a:lnTo>
                  <a:lnTo>
                    <a:pt x="201197" y="331479"/>
                  </a:lnTo>
                  <a:lnTo>
                    <a:pt x="203204" y="333416"/>
                  </a:lnTo>
                  <a:lnTo>
                    <a:pt x="205349" y="335145"/>
                  </a:lnTo>
                  <a:lnTo>
                    <a:pt x="207979" y="336252"/>
                  </a:lnTo>
                  <a:lnTo>
                    <a:pt x="218084" y="335837"/>
                  </a:lnTo>
                  <a:lnTo>
                    <a:pt x="222860" y="336875"/>
                  </a:lnTo>
                  <a:lnTo>
                    <a:pt x="225074" y="341233"/>
                  </a:lnTo>
                  <a:lnTo>
                    <a:pt x="224451" y="343239"/>
                  </a:lnTo>
                  <a:lnTo>
                    <a:pt x="223067" y="345383"/>
                  </a:lnTo>
                  <a:lnTo>
                    <a:pt x="221891" y="347597"/>
                  </a:lnTo>
                  <a:lnTo>
                    <a:pt x="222029" y="349741"/>
                  </a:lnTo>
                  <a:lnTo>
                    <a:pt x="224036" y="350986"/>
                  </a:lnTo>
                  <a:lnTo>
                    <a:pt x="226943" y="350986"/>
                  </a:lnTo>
                  <a:cubicBezTo>
                    <a:pt x="226943" y="350986"/>
                    <a:pt x="249437" y="345452"/>
                    <a:pt x="249437" y="345452"/>
                  </a:cubicBezTo>
                  <a:lnTo>
                    <a:pt x="263763" y="339503"/>
                  </a:lnTo>
                  <a:lnTo>
                    <a:pt x="276014" y="332932"/>
                  </a:lnTo>
                  <a:lnTo>
                    <a:pt x="283973" y="325254"/>
                  </a:lnTo>
                  <a:lnTo>
                    <a:pt x="279820" y="317921"/>
                  </a:lnTo>
                  <a:lnTo>
                    <a:pt x="274976" y="317230"/>
                  </a:lnTo>
                  <a:lnTo>
                    <a:pt x="265217" y="319996"/>
                  </a:lnTo>
                  <a:lnTo>
                    <a:pt x="259749" y="318751"/>
                  </a:lnTo>
                  <a:lnTo>
                    <a:pt x="257673" y="317091"/>
                  </a:lnTo>
                  <a:lnTo>
                    <a:pt x="257327" y="315708"/>
                  </a:lnTo>
                  <a:lnTo>
                    <a:pt x="257465" y="314047"/>
                  </a:lnTo>
                  <a:lnTo>
                    <a:pt x="256704" y="311696"/>
                  </a:lnTo>
                  <a:lnTo>
                    <a:pt x="254558" y="309690"/>
                  </a:lnTo>
                  <a:lnTo>
                    <a:pt x="251513" y="308929"/>
                  </a:lnTo>
                  <a:lnTo>
                    <a:pt x="248122" y="308929"/>
                  </a:lnTo>
                  <a:cubicBezTo>
                    <a:pt x="248122" y="308929"/>
                    <a:pt x="237671" y="310243"/>
                    <a:pt x="237671" y="310243"/>
                  </a:cubicBezTo>
                  <a:lnTo>
                    <a:pt x="235110" y="309966"/>
                  </a:lnTo>
                  <a:lnTo>
                    <a:pt x="225905" y="307199"/>
                  </a:lnTo>
                  <a:lnTo>
                    <a:pt x="222583" y="306715"/>
                  </a:lnTo>
                  <a:lnTo>
                    <a:pt x="216561" y="307130"/>
                  </a:lnTo>
                  <a:lnTo>
                    <a:pt x="210817" y="308099"/>
                  </a:lnTo>
                  <a:lnTo>
                    <a:pt x="205211" y="308099"/>
                  </a:lnTo>
                  <a:cubicBezTo>
                    <a:pt x="205211" y="308099"/>
                    <a:pt x="199535" y="306093"/>
                    <a:pt x="199535" y="306093"/>
                  </a:cubicBezTo>
                  <a:lnTo>
                    <a:pt x="203411" y="305539"/>
                  </a:lnTo>
                  <a:lnTo>
                    <a:pt x="207910" y="305539"/>
                  </a:lnTo>
                  <a:cubicBezTo>
                    <a:pt x="207910" y="305539"/>
                    <a:pt x="212270" y="305193"/>
                    <a:pt x="212270" y="305193"/>
                  </a:cubicBezTo>
                  <a:lnTo>
                    <a:pt x="215939" y="303464"/>
                  </a:lnTo>
                  <a:lnTo>
                    <a:pt x="213654" y="302703"/>
                  </a:lnTo>
                  <a:lnTo>
                    <a:pt x="211371" y="301596"/>
                  </a:lnTo>
                  <a:lnTo>
                    <a:pt x="209363" y="300144"/>
                  </a:lnTo>
                  <a:lnTo>
                    <a:pt x="207979" y="298414"/>
                  </a:lnTo>
                  <a:lnTo>
                    <a:pt x="215523" y="300074"/>
                  </a:lnTo>
                  <a:lnTo>
                    <a:pt x="230127" y="304502"/>
                  </a:lnTo>
                  <a:lnTo>
                    <a:pt x="237878" y="305608"/>
                  </a:lnTo>
                  <a:lnTo>
                    <a:pt x="262656" y="305055"/>
                  </a:lnTo>
                  <a:lnTo>
                    <a:pt x="273868" y="303326"/>
                  </a:lnTo>
                  <a:lnTo>
                    <a:pt x="277259" y="302288"/>
                  </a:lnTo>
                  <a:lnTo>
                    <a:pt x="280305" y="300697"/>
                  </a:lnTo>
                  <a:lnTo>
                    <a:pt x="282381" y="298207"/>
                  </a:lnTo>
                  <a:lnTo>
                    <a:pt x="283004" y="294956"/>
                  </a:lnTo>
                  <a:lnTo>
                    <a:pt x="282173" y="287623"/>
                  </a:lnTo>
                  <a:lnTo>
                    <a:pt x="282173" y="284165"/>
                  </a:lnTo>
                  <a:cubicBezTo>
                    <a:pt x="282173" y="284165"/>
                    <a:pt x="284042" y="280844"/>
                    <a:pt x="284042" y="280844"/>
                  </a:cubicBezTo>
                  <a:lnTo>
                    <a:pt x="287157" y="279599"/>
                  </a:lnTo>
                  <a:lnTo>
                    <a:pt x="291102" y="279599"/>
                  </a:lnTo>
                  <a:lnTo>
                    <a:pt x="307089" y="280775"/>
                  </a:lnTo>
                  <a:lnTo>
                    <a:pt x="310965" y="280291"/>
                  </a:lnTo>
                  <a:lnTo>
                    <a:pt x="317679" y="278216"/>
                  </a:lnTo>
                  <a:lnTo>
                    <a:pt x="320032" y="277801"/>
                  </a:lnTo>
                  <a:lnTo>
                    <a:pt x="324254" y="277801"/>
                  </a:lnTo>
                  <a:lnTo>
                    <a:pt x="326330" y="277524"/>
                  </a:lnTo>
                  <a:lnTo>
                    <a:pt x="328268" y="276694"/>
                  </a:lnTo>
                  <a:lnTo>
                    <a:pt x="330067" y="274826"/>
                  </a:lnTo>
                  <a:lnTo>
                    <a:pt x="332905" y="269777"/>
                  </a:lnTo>
                  <a:lnTo>
                    <a:pt x="334497" y="267632"/>
                  </a:lnTo>
                  <a:lnTo>
                    <a:pt x="336158" y="266249"/>
                  </a:lnTo>
                  <a:lnTo>
                    <a:pt x="342110" y="262790"/>
                  </a:lnTo>
                  <a:lnTo>
                    <a:pt x="337265" y="259470"/>
                  </a:lnTo>
                  <a:lnTo>
                    <a:pt x="330344" y="257394"/>
                  </a:lnTo>
                  <a:lnTo>
                    <a:pt x="316779" y="255458"/>
                  </a:lnTo>
                  <a:lnTo>
                    <a:pt x="325084" y="254212"/>
                  </a:lnTo>
                  <a:lnTo>
                    <a:pt x="342249" y="254558"/>
                  </a:lnTo>
                  <a:lnTo>
                    <a:pt x="350554" y="252898"/>
                  </a:lnTo>
                  <a:lnTo>
                    <a:pt x="352769" y="251861"/>
                  </a:lnTo>
                  <a:lnTo>
                    <a:pt x="354361" y="250754"/>
                  </a:lnTo>
                  <a:lnTo>
                    <a:pt x="355537" y="249301"/>
                  </a:lnTo>
                  <a:lnTo>
                    <a:pt x="356437" y="247364"/>
                  </a:lnTo>
                  <a:lnTo>
                    <a:pt x="357129" y="245220"/>
                  </a:lnTo>
                  <a:lnTo>
                    <a:pt x="356990" y="244390"/>
                  </a:lnTo>
                  <a:lnTo>
                    <a:pt x="353738" y="243283"/>
                  </a:lnTo>
                  <a:lnTo>
                    <a:pt x="345502" y="239617"/>
                  </a:lnTo>
                  <a:lnTo>
                    <a:pt x="341349" y="238303"/>
                  </a:lnTo>
                  <a:lnTo>
                    <a:pt x="332075" y="236988"/>
                  </a:lnTo>
                  <a:lnTo>
                    <a:pt x="330137" y="236504"/>
                  </a:lnTo>
                  <a:lnTo>
                    <a:pt x="327991" y="235536"/>
                  </a:lnTo>
                  <a:lnTo>
                    <a:pt x="323077" y="232630"/>
                  </a:lnTo>
                  <a:lnTo>
                    <a:pt x="321001" y="231939"/>
                  </a:lnTo>
                  <a:lnTo>
                    <a:pt x="316779" y="231178"/>
                  </a:lnTo>
                  <a:lnTo>
                    <a:pt x="312557" y="231039"/>
                  </a:lnTo>
                  <a:lnTo>
                    <a:pt x="304044" y="231731"/>
                  </a:lnTo>
                  <a:lnTo>
                    <a:pt x="289787" y="234498"/>
                  </a:lnTo>
                  <a:lnTo>
                    <a:pt x="285496" y="234498"/>
                  </a:lnTo>
                  <a:lnTo>
                    <a:pt x="282173" y="233460"/>
                  </a:lnTo>
                  <a:lnTo>
                    <a:pt x="274491" y="230002"/>
                  </a:lnTo>
                  <a:lnTo>
                    <a:pt x="271792" y="228411"/>
                  </a:lnTo>
                  <a:lnTo>
                    <a:pt x="295254" y="229241"/>
                  </a:lnTo>
                  <a:lnTo>
                    <a:pt x="318232" y="227027"/>
                  </a:lnTo>
                  <a:lnTo>
                    <a:pt x="324185" y="227027"/>
                  </a:lnTo>
                  <a:cubicBezTo>
                    <a:pt x="324185" y="227027"/>
                    <a:pt x="343564" y="230555"/>
                    <a:pt x="343564" y="230555"/>
                  </a:cubicBezTo>
                  <a:lnTo>
                    <a:pt x="347093" y="230832"/>
                  </a:lnTo>
                  <a:lnTo>
                    <a:pt x="350554" y="230832"/>
                  </a:lnTo>
                  <a:cubicBezTo>
                    <a:pt x="350554" y="230832"/>
                    <a:pt x="353253" y="230278"/>
                    <a:pt x="353253" y="230278"/>
                  </a:cubicBezTo>
                  <a:lnTo>
                    <a:pt x="355399" y="228687"/>
                  </a:lnTo>
                  <a:lnTo>
                    <a:pt x="356368" y="226543"/>
                  </a:lnTo>
                  <a:lnTo>
                    <a:pt x="356852" y="220732"/>
                  </a:lnTo>
                  <a:lnTo>
                    <a:pt x="353322" y="220732"/>
                  </a:lnTo>
                  <a:cubicBezTo>
                    <a:pt x="353322" y="220732"/>
                    <a:pt x="346401" y="221632"/>
                    <a:pt x="346401" y="221632"/>
                  </a:cubicBezTo>
                  <a:lnTo>
                    <a:pt x="342941" y="221770"/>
                  </a:lnTo>
                  <a:lnTo>
                    <a:pt x="339411" y="221355"/>
                  </a:lnTo>
                  <a:lnTo>
                    <a:pt x="335950" y="220525"/>
                  </a:lnTo>
                  <a:lnTo>
                    <a:pt x="324669" y="216444"/>
                  </a:lnTo>
                  <a:lnTo>
                    <a:pt x="323423" y="215890"/>
                  </a:lnTo>
                  <a:lnTo>
                    <a:pt x="322247" y="214784"/>
                  </a:lnTo>
                  <a:lnTo>
                    <a:pt x="320309" y="212155"/>
                  </a:lnTo>
                  <a:lnTo>
                    <a:pt x="319201" y="210979"/>
                  </a:lnTo>
                  <a:lnTo>
                    <a:pt x="316225" y="209457"/>
                  </a:lnTo>
                  <a:lnTo>
                    <a:pt x="309235" y="207244"/>
                  </a:lnTo>
                  <a:lnTo>
                    <a:pt x="306743" y="205584"/>
                  </a:lnTo>
                  <a:lnTo>
                    <a:pt x="318648" y="206552"/>
                  </a:lnTo>
                  <a:lnTo>
                    <a:pt x="322593" y="207313"/>
                  </a:lnTo>
                  <a:lnTo>
                    <a:pt x="332628" y="210495"/>
                  </a:lnTo>
                  <a:lnTo>
                    <a:pt x="336158" y="210979"/>
                  </a:lnTo>
                  <a:lnTo>
                    <a:pt x="339896" y="210702"/>
                  </a:lnTo>
                  <a:lnTo>
                    <a:pt x="350831" y="208489"/>
                  </a:lnTo>
                  <a:lnTo>
                    <a:pt x="378792" y="205584"/>
                  </a:lnTo>
                  <a:lnTo>
                    <a:pt x="383152" y="203093"/>
                  </a:lnTo>
                  <a:lnTo>
                    <a:pt x="380522" y="197490"/>
                  </a:lnTo>
                  <a:lnTo>
                    <a:pt x="374709" y="194308"/>
                  </a:lnTo>
                  <a:lnTo>
                    <a:pt x="367511" y="193271"/>
                  </a:lnTo>
                  <a:lnTo>
                    <a:pt x="360036" y="192786"/>
                  </a:lnTo>
                  <a:lnTo>
                    <a:pt x="353184" y="191126"/>
                  </a:lnTo>
                  <a:lnTo>
                    <a:pt x="364327" y="189397"/>
                  </a:lnTo>
                  <a:lnTo>
                    <a:pt x="375470" y="190988"/>
                  </a:lnTo>
                  <a:lnTo>
                    <a:pt x="397548" y="197352"/>
                  </a:lnTo>
                  <a:lnTo>
                    <a:pt x="402047" y="197974"/>
                  </a:lnTo>
                  <a:lnTo>
                    <a:pt x="406407" y="197767"/>
                  </a:lnTo>
                  <a:lnTo>
                    <a:pt x="415128" y="196107"/>
                  </a:lnTo>
                  <a:lnTo>
                    <a:pt x="419765" y="194516"/>
                  </a:lnTo>
                  <a:lnTo>
                    <a:pt x="424748" y="191887"/>
                  </a:lnTo>
                  <a:lnTo>
                    <a:pt x="426548" y="189120"/>
                  </a:lnTo>
                  <a:lnTo>
                    <a:pt x="421772" y="187183"/>
                  </a:lnTo>
                  <a:lnTo>
                    <a:pt x="431739" y="183655"/>
                  </a:lnTo>
                  <a:lnTo>
                    <a:pt x="434645" y="181995"/>
                  </a:lnTo>
                  <a:lnTo>
                    <a:pt x="437414" y="179159"/>
                  </a:lnTo>
                  <a:lnTo>
                    <a:pt x="437552" y="176946"/>
                  </a:lnTo>
                  <a:lnTo>
                    <a:pt x="435476" y="175493"/>
                  </a:lnTo>
                  <a:lnTo>
                    <a:pt x="431669" y="174871"/>
                  </a:lnTo>
                  <a:lnTo>
                    <a:pt x="427863" y="175286"/>
                  </a:lnTo>
                  <a:lnTo>
                    <a:pt x="420180" y="177499"/>
                  </a:lnTo>
                  <a:lnTo>
                    <a:pt x="416304" y="178052"/>
                  </a:lnTo>
                  <a:lnTo>
                    <a:pt x="413467" y="177914"/>
                  </a:lnTo>
                  <a:lnTo>
                    <a:pt x="410006" y="177361"/>
                  </a:lnTo>
                  <a:lnTo>
                    <a:pt x="407792" y="176185"/>
                  </a:lnTo>
                  <a:lnTo>
                    <a:pt x="408553" y="174317"/>
                  </a:lnTo>
                  <a:lnTo>
                    <a:pt x="410837" y="173487"/>
                  </a:lnTo>
                  <a:lnTo>
                    <a:pt x="413813" y="173349"/>
                  </a:lnTo>
                  <a:lnTo>
                    <a:pt x="416927" y="173487"/>
                  </a:lnTo>
                  <a:lnTo>
                    <a:pt x="419557" y="173279"/>
                  </a:lnTo>
                  <a:lnTo>
                    <a:pt x="432984" y="169544"/>
                  </a:lnTo>
                  <a:lnTo>
                    <a:pt x="440667" y="168576"/>
                  </a:lnTo>
                  <a:lnTo>
                    <a:pt x="444058" y="167123"/>
                  </a:lnTo>
                  <a:lnTo>
                    <a:pt x="445304" y="164149"/>
                  </a:lnTo>
                  <a:lnTo>
                    <a:pt x="443920" y="161243"/>
                  </a:lnTo>
                  <a:lnTo>
                    <a:pt x="437483" y="154810"/>
                  </a:lnTo>
                  <a:lnTo>
                    <a:pt x="435061" y="151974"/>
                  </a:lnTo>
                  <a:lnTo>
                    <a:pt x="439006" y="153842"/>
                  </a:lnTo>
                  <a:lnTo>
                    <a:pt x="446619" y="158131"/>
                  </a:lnTo>
                  <a:lnTo>
                    <a:pt x="450841" y="159376"/>
                  </a:lnTo>
                  <a:lnTo>
                    <a:pt x="455547" y="159514"/>
                  </a:lnTo>
                  <a:lnTo>
                    <a:pt x="459492" y="158407"/>
                  </a:lnTo>
                  <a:lnTo>
                    <a:pt x="463160" y="156332"/>
                  </a:lnTo>
                  <a:lnTo>
                    <a:pt x="473819" y="148239"/>
                  </a:lnTo>
                  <a:lnTo>
                    <a:pt x="517007" y="124581"/>
                  </a:lnTo>
                  <a:lnTo>
                    <a:pt x="528980" y="115520"/>
                  </a:lnTo>
                  <a:lnTo>
                    <a:pt x="541092" y="108256"/>
                  </a:lnTo>
                  <a:lnTo>
                    <a:pt x="548774" y="102515"/>
                  </a:lnTo>
                  <a:lnTo>
                    <a:pt x="552927" y="98849"/>
                  </a:lnTo>
                  <a:lnTo>
                    <a:pt x="556388" y="94698"/>
                  </a:lnTo>
                  <a:lnTo>
                    <a:pt x="558049" y="90202"/>
                  </a:lnTo>
                  <a:lnTo>
                    <a:pt x="547736" y="89787"/>
                  </a:lnTo>
                  <a:lnTo>
                    <a:pt x="538393" y="90963"/>
                  </a:lnTo>
                  <a:lnTo>
                    <a:pt x="483993" y="108948"/>
                  </a:lnTo>
                  <a:lnTo>
                    <a:pt x="479979" y="109502"/>
                  </a:lnTo>
                  <a:lnTo>
                    <a:pt x="476172" y="108741"/>
                  </a:lnTo>
                  <a:lnTo>
                    <a:pt x="477833" y="105835"/>
                  </a:lnTo>
                  <a:lnTo>
                    <a:pt x="481501" y="103760"/>
                  </a:lnTo>
                  <a:lnTo>
                    <a:pt x="511193" y="91862"/>
                  </a:lnTo>
                  <a:lnTo>
                    <a:pt x="513823" y="89718"/>
                  </a:lnTo>
                  <a:lnTo>
                    <a:pt x="517214" y="84392"/>
                  </a:lnTo>
                  <a:lnTo>
                    <a:pt x="519498" y="82247"/>
                  </a:lnTo>
                  <a:lnTo>
                    <a:pt x="523374" y="81071"/>
                  </a:lnTo>
                  <a:lnTo>
                    <a:pt x="537493" y="80310"/>
                  </a:lnTo>
                  <a:lnTo>
                    <a:pt x="540884" y="78927"/>
                  </a:lnTo>
                  <a:lnTo>
                    <a:pt x="546283" y="75053"/>
                  </a:lnTo>
                  <a:lnTo>
                    <a:pt x="549536" y="73808"/>
                  </a:lnTo>
                  <a:lnTo>
                    <a:pt x="553758" y="73601"/>
                  </a:lnTo>
                  <a:lnTo>
                    <a:pt x="562132" y="74085"/>
                  </a:lnTo>
                  <a:lnTo>
                    <a:pt x="566285" y="73324"/>
                  </a:lnTo>
                  <a:lnTo>
                    <a:pt x="609957" y="56100"/>
                  </a:lnTo>
                  <a:lnTo>
                    <a:pt x="625529" y="47799"/>
                  </a:lnTo>
                  <a:lnTo>
                    <a:pt x="629751" y="44963"/>
                  </a:lnTo>
                  <a:lnTo>
                    <a:pt x="632243" y="41158"/>
                  </a:lnTo>
                  <a:lnTo>
                    <a:pt x="623868" y="35071"/>
                  </a:lnTo>
                  <a:lnTo>
                    <a:pt x="612518" y="33618"/>
                  </a:lnTo>
                  <a:lnTo>
                    <a:pt x="600406" y="34794"/>
                  </a:lnTo>
                  <a:lnTo>
                    <a:pt x="589955" y="36524"/>
                  </a:lnTo>
                  <a:lnTo>
                    <a:pt x="591478" y="33895"/>
                  </a:lnTo>
                  <a:lnTo>
                    <a:pt x="592585" y="32581"/>
                  </a:lnTo>
                  <a:lnTo>
                    <a:pt x="592308" y="31128"/>
                  </a:lnTo>
                  <a:lnTo>
                    <a:pt x="589609" y="28154"/>
                  </a:lnTo>
                  <a:lnTo>
                    <a:pt x="585387" y="24695"/>
                  </a:lnTo>
                  <a:lnTo>
                    <a:pt x="583034" y="22274"/>
                  </a:lnTo>
                  <a:lnTo>
                    <a:pt x="582619" y="21720"/>
                  </a:lnTo>
                  <a:lnTo>
                    <a:pt x="582619" y="21167"/>
                  </a:lnTo>
                  <a:lnTo>
                    <a:pt x="582826" y="19853"/>
                  </a:lnTo>
                  <a:lnTo>
                    <a:pt x="583380" y="18608"/>
                  </a:lnTo>
                  <a:lnTo>
                    <a:pt x="584349" y="18262"/>
                  </a:lnTo>
                  <a:lnTo>
                    <a:pt x="584833" y="17847"/>
                  </a:lnTo>
                  <a:lnTo>
                    <a:pt x="584003" y="16532"/>
                  </a:lnTo>
                  <a:lnTo>
                    <a:pt x="582411" y="15702"/>
                  </a:lnTo>
                  <a:lnTo>
                    <a:pt x="580058" y="15287"/>
                  </a:lnTo>
                  <a:lnTo>
                    <a:pt x="575905" y="15080"/>
                  </a:lnTo>
                  <a:lnTo>
                    <a:pt x="572860" y="15564"/>
                  </a:lnTo>
                  <a:lnTo>
                    <a:pt x="566700" y="17570"/>
                  </a:lnTo>
                  <a:lnTo>
                    <a:pt x="563932" y="17570"/>
                  </a:lnTo>
                  <a:cubicBezTo>
                    <a:pt x="563932" y="17570"/>
                    <a:pt x="561302" y="16187"/>
                    <a:pt x="561302" y="16187"/>
                  </a:cubicBezTo>
                  <a:lnTo>
                    <a:pt x="559156" y="13973"/>
                  </a:lnTo>
                  <a:lnTo>
                    <a:pt x="556803" y="12105"/>
                  </a:lnTo>
                  <a:lnTo>
                    <a:pt x="553619" y="11621"/>
                  </a:lnTo>
                  <a:lnTo>
                    <a:pt x="550712" y="12728"/>
                  </a:lnTo>
                  <a:lnTo>
                    <a:pt x="548844" y="14250"/>
                  </a:lnTo>
                  <a:lnTo>
                    <a:pt x="546906" y="15495"/>
                  </a:lnTo>
                  <a:lnTo>
                    <a:pt x="543722" y="15702"/>
                  </a:lnTo>
                  <a:lnTo>
                    <a:pt x="540123" y="15218"/>
                  </a:lnTo>
                  <a:lnTo>
                    <a:pt x="536939" y="15011"/>
                  </a:lnTo>
                  <a:lnTo>
                    <a:pt x="533756" y="15287"/>
                  </a:lnTo>
                  <a:lnTo>
                    <a:pt x="530018" y="16117"/>
                  </a:lnTo>
                  <a:lnTo>
                    <a:pt x="515207" y="20960"/>
                  </a:lnTo>
                  <a:lnTo>
                    <a:pt x="498665" y="24556"/>
                  </a:lnTo>
                  <a:lnTo>
                    <a:pt x="490430" y="25525"/>
                  </a:lnTo>
                  <a:lnTo>
                    <a:pt x="481709" y="25387"/>
                  </a:lnTo>
                  <a:lnTo>
                    <a:pt x="485723" y="22896"/>
                  </a:lnTo>
                  <a:lnTo>
                    <a:pt x="490776" y="21375"/>
                  </a:lnTo>
                  <a:lnTo>
                    <a:pt x="510501" y="16878"/>
                  </a:lnTo>
                  <a:lnTo>
                    <a:pt x="515345" y="15426"/>
                  </a:lnTo>
                  <a:lnTo>
                    <a:pt x="519983" y="13489"/>
                  </a:lnTo>
                  <a:lnTo>
                    <a:pt x="523443" y="10929"/>
                  </a:lnTo>
                  <a:lnTo>
                    <a:pt x="521782" y="9684"/>
                  </a:lnTo>
                  <a:lnTo>
                    <a:pt x="517491" y="9269"/>
                  </a:lnTo>
                  <a:lnTo>
                    <a:pt x="493336" y="8647"/>
                  </a:lnTo>
                  <a:lnTo>
                    <a:pt x="489184" y="8162"/>
                  </a:lnTo>
                  <a:lnTo>
                    <a:pt x="481363" y="6502"/>
                  </a:lnTo>
                  <a:lnTo>
                    <a:pt x="466898" y="5949"/>
                  </a:lnTo>
                  <a:lnTo>
                    <a:pt x="461845" y="5188"/>
                  </a:lnTo>
                  <a:lnTo>
                    <a:pt x="452502" y="1660"/>
                  </a:lnTo>
                  <a:lnTo>
                    <a:pt x="448280" y="830"/>
                  </a:lnTo>
                  <a:lnTo>
                    <a:pt x="443781" y="692"/>
                  </a:lnTo>
                  <a:lnTo>
                    <a:pt x="443781" y="69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57" name="Freeform 1856">
              <a:extLst>
                <a:ext uri="{FF2B5EF4-FFF2-40B4-BE49-F238E27FC236}">
                  <a16:creationId xmlns:a16="http://schemas.microsoft.com/office/drawing/2014/main" id="{6AC69A68-33EF-5FF7-0B57-8442C56C6517}"/>
                </a:ext>
              </a:extLst>
            </p:cNvPr>
            <p:cNvSpPr/>
            <p:nvPr/>
          </p:nvSpPr>
          <p:spPr>
            <a:xfrm>
              <a:off x="2361851" y="1955401"/>
              <a:ext cx="323633" cy="226540"/>
            </a:xfrm>
            <a:custGeom>
              <a:avLst/>
              <a:gdLst>
                <a:gd name="connsiteX0" fmla="*/ 76893 w 242999"/>
                <a:gd name="connsiteY0" fmla="*/ 8578 h 170097"/>
                <a:gd name="connsiteX1" fmla="*/ 82154 w 242999"/>
                <a:gd name="connsiteY1" fmla="*/ 10376 h 170097"/>
                <a:gd name="connsiteX2" fmla="*/ 88659 w 242999"/>
                <a:gd name="connsiteY2" fmla="*/ 14111 h 170097"/>
                <a:gd name="connsiteX3" fmla="*/ 93850 w 242999"/>
                <a:gd name="connsiteY3" fmla="*/ 19161 h 170097"/>
                <a:gd name="connsiteX4" fmla="*/ 98487 w 242999"/>
                <a:gd name="connsiteY4" fmla="*/ 26701 h 170097"/>
                <a:gd name="connsiteX5" fmla="*/ 99041 w 242999"/>
                <a:gd name="connsiteY5" fmla="*/ 27462 h 170097"/>
                <a:gd name="connsiteX6" fmla="*/ 109077 w 242999"/>
                <a:gd name="connsiteY6" fmla="*/ 39636 h 170097"/>
                <a:gd name="connsiteX7" fmla="*/ 110115 w 242999"/>
                <a:gd name="connsiteY7" fmla="*/ 40674 h 170097"/>
                <a:gd name="connsiteX8" fmla="*/ 113022 w 242999"/>
                <a:gd name="connsiteY8" fmla="*/ 42957 h 170097"/>
                <a:gd name="connsiteX9" fmla="*/ 113714 w 242999"/>
                <a:gd name="connsiteY9" fmla="*/ 43441 h 170097"/>
                <a:gd name="connsiteX10" fmla="*/ 120012 w 242999"/>
                <a:gd name="connsiteY10" fmla="*/ 47245 h 170097"/>
                <a:gd name="connsiteX11" fmla="*/ 120289 w 242999"/>
                <a:gd name="connsiteY11" fmla="*/ 47522 h 170097"/>
                <a:gd name="connsiteX12" fmla="*/ 120289 w 242999"/>
                <a:gd name="connsiteY12" fmla="*/ 48491 h 170097"/>
                <a:gd name="connsiteX13" fmla="*/ 120635 w 242999"/>
                <a:gd name="connsiteY13" fmla="*/ 49874 h 170097"/>
                <a:gd name="connsiteX14" fmla="*/ 120843 w 242999"/>
                <a:gd name="connsiteY14" fmla="*/ 50635 h 170097"/>
                <a:gd name="connsiteX15" fmla="*/ 124026 w 242999"/>
                <a:gd name="connsiteY15" fmla="*/ 54716 h 170097"/>
                <a:gd name="connsiteX16" fmla="*/ 125480 w 242999"/>
                <a:gd name="connsiteY16" fmla="*/ 55546 h 170097"/>
                <a:gd name="connsiteX17" fmla="*/ 127210 w 242999"/>
                <a:gd name="connsiteY17" fmla="*/ 56238 h 170097"/>
                <a:gd name="connsiteX18" fmla="*/ 129217 w 242999"/>
                <a:gd name="connsiteY18" fmla="*/ 56722 h 170097"/>
                <a:gd name="connsiteX19" fmla="*/ 129978 w 242999"/>
                <a:gd name="connsiteY19" fmla="*/ 56861 h 170097"/>
                <a:gd name="connsiteX20" fmla="*/ 133093 w 242999"/>
                <a:gd name="connsiteY20" fmla="*/ 57276 h 170097"/>
                <a:gd name="connsiteX21" fmla="*/ 138422 w 242999"/>
                <a:gd name="connsiteY21" fmla="*/ 59005 h 170097"/>
                <a:gd name="connsiteX22" fmla="*/ 139391 w 242999"/>
                <a:gd name="connsiteY22" fmla="*/ 59282 h 170097"/>
                <a:gd name="connsiteX23" fmla="*/ 141329 w 242999"/>
                <a:gd name="connsiteY23" fmla="*/ 59628 h 170097"/>
                <a:gd name="connsiteX24" fmla="*/ 142506 w 242999"/>
                <a:gd name="connsiteY24" fmla="*/ 59697 h 170097"/>
                <a:gd name="connsiteX25" fmla="*/ 142713 w 242999"/>
                <a:gd name="connsiteY25" fmla="*/ 59697 h 170097"/>
                <a:gd name="connsiteX26" fmla="*/ 144097 w 242999"/>
                <a:gd name="connsiteY26" fmla="*/ 59697 h 170097"/>
                <a:gd name="connsiteX27" fmla="*/ 145551 w 242999"/>
                <a:gd name="connsiteY27" fmla="*/ 59489 h 170097"/>
                <a:gd name="connsiteX28" fmla="*/ 146589 w 242999"/>
                <a:gd name="connsiteY28" fmla="*/ 59212 h 170097"/>
                <a:gd name="connsiteX29" fmla="*/ 147281 w 242999"/>
                <a:gd name="connsiteY29" fmla="*/ 59005 h 170097"/>
                <a:gd name="connsiteX30" fmla="*/ 147766 w 242999"/>
                <a:gd name="connsiteY30" fmla="*/ 58867 h 170097"/>
                <a:gd name="connsiteX31" fmla="*/ 148389 w 242999"/>
                <a:gd name="connsiteY31" fmla="*/ 58728 h 170097"/>
                <a:gd name="connsiteX32" fmla="*/ 150742 w 242999"/>
                <a:gd name="connsiteY32" fmla="*/ 58382 h 170097"/>
                <a:gd name="connsiteX33" fmla="*/ 150811 w 242999"/>
                <a:gd name="connsiteY33" fmla="*/ 58382 h 170097"/>
                <a:gd name="connsiteX34" fmla="*/ 150672 w 242999"/>
                <a:gd name="connsiteY34" fmla="*/ 59351 h 170097"/>
                <a:gd name="connsiteX35" fmla="*/ 150534 w 242999"/>
                <a:gd name="connsiteY35" fmla="*/ 61288 h 170097"/>
                <a:gd name="connsiteX36" fmla="*/ 150742 w 242999"/>
                <a:gd name="connsiteY36" fmla="*/ 63640 h 170097"/>
                <a:gd name="connsiteX37" fmla="*/ 151572 w 242999"/>
                <a:gd name="connsiteY37" fmla="*/ 66614 h 170097"/>
                <a:gd name="connsiteX38" fmla="*/ 152195 w 242999"/>
                <a:gd name="connsiteY38" fmla="*/ 68205 h 170097"/>
                <a:gd name="connsiteX39" fmla="*/ 153648 w 242999"/>
                <a:gd name="connsiteY39" fmla="*/ 70764 h 170097"/>
                <a:gd name="connsiteX40" fmla="*/ 154756 w 242999"/>
                <a:gd name="connsiteY40" fmla="*/ 72217 h 170097"/>
                <a:gd name="connsiteX41" fmla="*/ 156901 w 242999"/>
                <a:gd name="connsiteY41" fmla="*/ 74431 h 170097"/>
                <a:gd name="connsiteX42" fmla="*/ 158147 w 242999"/>
                <a:gd name="connsiteY42" fmla="*/ 75399 h 170097"/>
                <a:gd name="connsiteX43" fmla="*/ 161054 w 242999"/>
                <a:gd name="connsiteY43" fmla="*/ 77267 h 170097"/>
                <a:gd name="connsiteX44" fmla="*/ 162715 w 242999"/>
                <a:gd name="connsiteY44" fmla="*/ 78028 h 170097"/>
                <a:gd name="connsiteX45" fmla="*/ 166107 w 242999"/>
                <a:gd name="connsiteY45" fmla="*/ 79065 h 170097"/>
                <a:gd name="connsiteX46" fmla="*/ 167145 w 242999"/>
                <a:gd name="connsiteY46" fmla="*/ 79273 h 170097"/>
                <a:gd name="connsiteX47" fmla="*/ 173235 w 242999"/>
                <a:gd name="connsiteY47" fmla="*/ 80103 h 170097"/>
                <a:gd name="connsiteX48" fmla="*/ 175242 w 242999"/>
                <a:gd name="connsiteY48" fmla="*/ 81071 h 170097"/>
                <a:gd name="connsiteX49" fmla="*/ 178149 w 242999"/>
                <a:gd name="connsiteY49" fmla="*/ 81694 h 170097"/>
                <a:gd name="connsiteX50" fmla="*/ 180433 w 242999"/>
                <a:gd name="connsiteY50" fmla="*/ 81279 h 170097"/>
                <a:gd name="connsiteX51" fmla="*/ 182648 w 242999"/>
                <a:gd name="connsiteY51" fmla="*/ 82662 h 170097"/>
                <a:gd name="connsiteX52" fmla="*/ 185278 w 242999"/>
                <a:gd name="connsiteY52" fmla="*/ 83700 h 170097"/>
                <a:gd name="connsiteX53" fmla="*/ 187147 w 242999"/>
                <a:gd name="connsiteY53" fmla="*/ 84115 h 170097"/>
                <a:gd name="connsiteX54" fmla="*/ 193860 w 242999"/>
                <a:gd name="connsiteY54" fmla="*/ 84737 h 170097"/>
                <a:gd name="connsiteX55" fmla="*/ 194137 w 242999"/>
                <a:gd name="connsiteY55" fmla="*/ 84737 h 170097"/>
                <a:gd name="connsiteX56" fmla="*/ 195521 w 242999"/>
                <a:gd name="connsiteY56" fmla="*/ 86467 h 170097"/>
                <a:gd name="connsiteX57" fmla="*/ 195521 w 242999"/>
                <a:gd name="connsiteY57" fmla="*/ 88819 h 170097"/>
                <a:gd name="connsiteX58" fmla="*/ 193860 w 242999"/>
                <a:gd name="connsiteY58" fmla="*/ 93384 h 170097"/>
                <a:gd name="connsiteX59" fmla="*/ 190884 w 242999"/>
                <a:gd name="connsiteY59" fmla="*/ 98503 h 170097"/>
                <a:gd name="connsiteX60" fmla="*/ 190746 w 242999"/>
                <a:gd name="connsiteY60" fmla="*/ 105213 h 170097"/>
                <a:gd name="connsiteX61" fmla="*/ 196352 w 242999"/>
                <a:gd name="connsiteY61" fmla="*/ 108879 h 170097"/>
                <a:gd name="connsiteX62" fmla="*/ 200228 w 242999"/>
                <a:gd name="connsiteY62" fmla="*/ 109156 h 170097"/>
                <a:gd name="connsiteX63" fmla="*/ 200712 w 242999"/>
                <a:gd name="connsiteY63" fmla="*/ 109156 h 170097"/>
                <a:gd name="connsiteX64" fmla="*/ 202304 w 242999"/>
                <a:gd name="connsiteY64" fmla="*/ 108948 h 170097"/>
                <a:gd name="connsiteX65" fmla="*/ 206041 w 242999"/>
                <a:gd name="connsiteY65" fmla="*/ 108049 h 170097"/>
                <a:gd name="connsiteX66" fmla="*/ 206733 w 242999"/>
                <a:gd name="connsiteY66" fmla="*/ 107841 h 170097"/>
                <a:gd name="connsiteX67" fmla="*/ 209986 w 242999"/>
                <a:gd name="connsiteY67" fmla="*/ 106665 h 170097"/>
                <a:gd name="connsiteX68" fmla="*/ 212616 w 242999"/>
                <a:gd name="connsiteY68" fmla="*/ 106043 h 170097"/>
                <a:gd name="connsiteX69" fmla="*/ 213447 w 242999"/>
                <a:gd name="connsiteY69" fmla="*/ 106043 h 170097"/>
                <a:gd name="connsiteX70" fmla="*/ 214762 w 242999"/>
                <a:gd name="connsiteY70" fmla="*/ 106181 h 170097"/>
                <a:gd name="connsiteX71" fmla="*/ 215592 w 242999"/>
                <a:gd name="connsiteY71" fmla="*/ 106389 h 170097"/>
                <a:gd name="connsiteX72" fmla="*/ 216146 w 242999"/>
                <a:gd name="connsiteY72" fmla="*/ 107426 h 170097"/>
                <a:gd name="connsiteX73" fmla="*/ 216561 w 242999"/>
                <a:gd name="connsiteY73" fmla="*/ 108049 h 170097"/>
                <a:gd name="connsiteX74" fmla="*/ 217600 w 242999"/>
                <a:gd name="connsiteY74" fmla="*/ 109502 h 170097"/>
                <a:gd name="connsiteX75" fmla="*/ 220299 w 242999"/>
                <a:gd name="connsiteY75" fmla="*/ 111784 h 170097"/>
                <a:gd name="connsiteX76" fmla="*/ 221545 w 242999"/>
                <a:gd name="connsiteY76" fmla="*/ 112338 h 170097"/>
                <a:gd name="connsiteX77" fmla="*/ 224521 w 242999"/>
                <a:gd name="connsiteY77" fmla="*/ 113029 h 170097"/>
                <a:gd name="connsiteX78" fmla="*/ 227635 w 242999"/>
                <a:gd name="connsiteY78" fmla="*/ 112269 h 170097"/>
                <a:gd name="connsiteX79" fmla="*/ 230542 w 242999"/>
                <a:gd name="connsiteY79" fmla="*/ 110816 h 170097"/>
                <a:gd name="connsiteX80" fmla="*/ 231165 w 242999"/>
                <a:gd name="connsiteY80" fmla="*/ 110470 h 170097"/>
                <a:gd name="connsiteX81" fmla="*/ 233864 w 242999"/>
                <a:gd name="connsiteY81" fmla="*/ 113029 h 170097"/>
                <a:gd name="connsiteX82" fmla="*/ 235318 w 242999"/>
                <a:gd name="connsiteY82" fmla="*/ 114759 h 170097"/>
                <a:gd name="connsiteX83" fmla="*/ 229781 w 242999"/>
                <a:gd name="connsiteY83" fmla="*/ 117318 h 170097"/>
                <a:gd name="connsiteX84" fmla="*/ 213447 w 242999"/>
                <a:gd name="connsiteY84" fmla="*/ 122368 h 170097"/>
                <a:gd name="connsiteX85" fmla="*/ 211993 w 242999"/>
                <a:gd name="connsiteY85" fmla="*/ 122990 h 170097"/>
                <a:gd name="connsiteX86" fmla="*/ 208118 w 242999"/>
                <a:gd name="connsiteY86" fmla="*/ 125273 h 170097"/>
                <a:gd name="connsiteX87" fmla="*/ 207218 w 242999"/>
                <a:gd name="connsiteY87" fmla="*/ 125135 h 170097"/>
                <a:gd name="connsiteX88" fmla="*/ 205834 w 242999"/>
                <a:gd name="connsiteY88" fmla="*/ 124997 h 170097"/>
                <a:gd name="connsiteX89" fmla="*/ 205280 w 242999"/>
                <a:gd name="connsiteY89" fmla="*/ 124997 h 170097"/>
                <a:gd name="connsiteX90" fmla="*/ 203065 w 242999"/>
                <a:gd name="connsiteY90" fmla="*/ 125342 h 170097"/>
                <a:gd name="connsiteX91" fmla="*/ 201819 w 242999"/>
                <a:gd name="connsiteY91" fmla="*/ 125757 h 170097"/>
                <a:gd name="connsiteX92" fmla="*/ 198705 w 242999"/>
                <a:gd name="connsiteY92" fmla="*/ 127971 h 170097"/>
                <a:gd name="connsiteX93" fmla="*/ 197805 w 242999"/>
                <a:gd name="connsiteY93" fmla="*/ 129078 h 170097"/>
                <a:gd name="connsiteX94" fmla="*/ 197252 w 242999"/>
                <a:gd name="connsiteY94" fmla="*/ 129839 h 170097"/>
                <a:gd name="connsiteX95" fmla="*/ 195175 w 242999"/>
                <a:gd name="connsiteY95" fmla="*/ 133297 h 170097"/>
                <a:gd name="connsiteX96" fmla="*/ 194691 w 242999"/>
                <a:gd name="connsiteY96" fmla="*/ 133920 h 170097"/>
                <a:gd name="connsiteX97" fmla="*/ 190538 w 242999"/>
                <a:gd name="connsiteY97" fmla="*/ 137586 h 170097"/>
                <a:gd name="connsiteX98" fmla="*/ 190676 w 242999"/>
                <a:gd name="connsiteY98" fmla="*/ 137033 h 170097"/>
                <a:gd name="connsiteX99" fmla="*/ 191646 w 242999"/>
                <a:gd name="connsiteY99" fmla="*/ 134681 h 170097"/>
                <a:gd name="connsiteX100" fmla="*/ 191991 w 242999"/>
                <a:gd name="connsiteY100" fmla="*/ 133505 h 170097"/>
                <a:gd name="connsiteX101" fmla="*/ 192684 w 242999"/>
                <a:gd name="connsiteY101" fmla="*/ 130392 h 170097"/>
                <a:gd name="connsiteX102" fmla="*/ 190261 w 242999"/>
                <a:gd name="connsiteY102" fmla="*/ 123475 h 170097"/>
                <a:gd name="connsiteX103" fmla="*/ 185970 w 242999"/>
                <a:gd name="connsiteY103" fmla="*/ 121953 h 170097"/>
                <a:gd name="connsiteX104" fmla="*/ 183063 w 242999"/>
                <a:gd name="connsiteY104" fmla="*/ 122575 h 170097"/>
                <a:gd name="connsiteX105" fmla="*/ 180226 w 242999"/>
                <a:gd name="connsiteY105" fmla="*/ 123890 h 170097"/>
                <a:gd name="connsiteX106" fmla="*/ 178841 w 242999"/>
                <a:gd name="connsiteY106" fmla="*/ 124720 h 170097"/>
                <a:gd name="connsiteX107" fmla="*/ 176627 w 242999"/>
                <a:gd name="connsiteY107" fmla="*/ 126449 h 170097"/>
                <a:gd name="connsiteX108" fmla="*/ 175242 w 242999"/>
                <a:gd name="connsiteY108" fmla="*/ 127971 h 170097"/>
                <a:gd name="connsiteX109" fmla="*/ 173651 w 242999"/>
                <a:gd name="connsiteY109" fmla="*/ 130254 h 170097"/>
                <a:gd name="connsiteX110" fmla="*/ 172682 w 242999"/>
                <a:gd name="connsiteY110" fmla="*/ 132329 h 170097"/>
                <a:gd name="connsiteX111" fmla="*/ 171851 w 242999"/>
                <a:gd name="connsiteY111" fmla="*/ 135373 h 170097"/>
                <a:gd name="connsiteX112" fmla="*/ 171574 w 242999"/>
                <a:gd name="connsiteY112" fmla="*/ 137033 h 170097"/>
                <a:gd name="connsiteX113" fmla="*/ 171436 w 242999"/>
                <a:gd name="connsiteY113" fmla="*/ 142705 h 170097"/>
                <a:gd name="connsiteX114" fmla="*/ 171090 w 242999"/>
                <a:gd name="connsiteY114" fmla="*/ 143397 h 170097"/>
                <a:gd name="connsiteX115" fmla="*/ 170467 w 242999"/>
                <a:gd name="connsiteY115" fmla="*/ 143258 h 170097"/>
                <a:gd name="connsiteX116" fmla="*/ 169083 w 242999"/>
                <a:gd name="connsiteY116" fmla="*/ 143120 h 170097"/>
                <a:gd name="connsiteX117" fmla="*/ 164376 w 242999"/>
                <a:gd name="connsiteY117" fmla="*/ 144988 h 170097"/>
                <a:gd name="connsiteX118" fmla="*/ 162784 w 242999"/>
                <a:gd name="connsiteY118" fmla="*/ 146440 h 170097"/>
                <a:gd name="connsiteX119" fmla="*/ 160777 w 242999"/>
                <a:gd name="connsiteY119" fmla="*/ 153012 h 170097"/>
                <a:gd name="connsiteX120" fmla="*/ 161262 w 242999"/>
                <a:gd name="connsiteY120" fmla="*/ 155225 h 170097"/>
                <a:gd name="connsiteX121" fmla="*/ 161746 w 242999"/>
                <a:gd name="connsiteY121" fmla="*/ 156609 h 170097"/>
                <a:gd name="connsiteX122" fmla="*/ 162646 w 242999"/>
                <a:gd name="connsiteY122" fmla="*/ 158615 h 170097"/>
                <a:gd name="connsiteX123" fmla="*/ 162784 w 242999"/>
                <a:gd name="connsiteY123" fmla="*/ 159168 h 170097"/>
                <a:gd name="connsiteX124" fmla="*/ 162646 w 242999"/>
                <a:gd name="connsiteY124" fmla="*/ 159860 h 170097"/>
                <a:gd name="connsiteX125" fmla="*/ 162438 w 242999"/>
                <a:gd name="connsiteY125" fmla="*/ 160275 h 170097"/>
                <a:gd name="connsiteX126" fmla="*/ 160224 w 242999"/>
                <a:gd name="connsiteY126" fmla="*/ 159306 h 170097"/>
                <a:gd name="connsiteX127" fmla="*/ 155656 w 242999"/>
                <a:gd name="connsiteY127" fmla="*/ 155018 h 170097"/>
                <a:gd name="connsiteX128" fmla="*/ 150465 w 242999"/>
                <a:gd name="connsiteY128" fmla="*/ 149345 h 170097"/>
                <a:gd name="connsiteX129" fmla="*/ 149842 w 242999"/>
                <a:gd name="connsiteY129" fmla="*/ 148723 h 170097"/>
                <a:gd name="connsiteX130" fmla="*/ 144651 w 242999"/>
                <a:gd name="connsiteY130" fmla="*/ 144365 h 170097"/>
                <a:gd name="connsiteX131" fmla="*/ 140152 w 242999"/>
                <a:gd name="connsiteY131" fmla="*/ 142705 h 170097"/>
                <a:gd name="connsiteX132" fmla="*/ 136623 w 242999"/>
                <a:gd name="connsiteY132" fmla="*/ 143673 h 170097"/>
                <a:gd name="connsiteX133" fmla="*/ 133439 w 242999"/>
                <a:gd name="connsiteY133" fmla="*/ 151075 h 170097"/>
                <a:gd name="connsiteX134" fmla="*/ 134200 w 242999"/>
                <a:gd name="connsiteY134" fmla="*/ 154603 h 170097"/>
                <a:gd name="connsiteX135" fmla="*/ 133300 w 242999"/>
                <a:gd name="connsiteY135" fmla="*/ 154603 h 170097"/>
                <a:gd name="connsiteX136" fmla="*/ 132954 w 242999"/>
                <a:gd name="connsiteY136" fmla="*/ 154603 h 170097"/>
                <a:gd name="connsiteX137" fmla="*/ 129771 w 242999"/>
                <a:gd name="connsiteY137" fmla="*/ 154741 h 170097"/>
                <a:gd name="connsiteX138" fmla="*/ 127764 w 242999"/>
                <a:gd name="connsiteY138" fmla="*/ 155156 h 170097"/>
                <a:gd name="connsiteX139" fmla="*/ 125134 w 242999"/>
                <a:gd name="connsiteY139" fmla="*/ 156125 h 170097"/>
                <a:gd name="connsiteX140" fmla="*/ 120496 w 242999"/>
                <a:gd name="connsiteY140" fmla="*/ 162212 h 170097"/>
                <a:gd name="connsiteX141" fmla="*/ 105062 w 242999"/>
                <a:gd name="connsiteY141" fmla="*/ 159237 h 170097"/>
                <a:gd name="connsiteX142" fmla="*/ 109007 w 242999"/>
                <a:gd name="connsiteY142" fmla="*/ 153980 h 170097"/>
                <a:gd name="connsiteX143" fmla="*/ 104716 w 242999"/>
                <a:gd name="connsiteY143" fmla="*/ 146579 h 170097"/>
                <a:gd name="connsiteX144" fmla="*/ 98764 w 242999"/>
                <a:gd name="connsiteY144" fmla="*/ 144227 h 170097"/>
                <a:gd name="connsiteX145" fmla="*/ 96411 w 242999"/>
                <a:gd name="connsiteY145" fmla="*/ 143742 h 170097"/>
                <a:gd name="connsiteX146" fmla="*/ 82084 w 242999"/>
                <a:gd name="connsiteY146" fmla="*/ 143327 h 170097"/>
                <a:gd name="connsiteX147" fmla="*/ 82223 w 242999"/>
                <a:gd name="connsiteY147" fmla="*/ 142567 h 170097"/>
                <a:gd name="connsiteX148" fmla="*/ 77032 w 242999"/>
                <a:gd name="connsiteY148" fmla="*/ 135027 h 170097"/>
                <a:gd name="connsiteX149" fmla="*/ 68519 w 242999"/>
                <a:gd name="connsiteY149" fmla="*/ 132882 h 170097"/>
                <a:gd name="connsiteX150" fmla="*/ 73848 w 242999"/>
                <a:gd name="connsiteY150" fmla="*/ 131153 h 170097"/>
                <a:gd name="connsiteX151" fmla="*/ 75578 w 242999"/>
                <a:gd name="connsiteY151" fmla="*/ 130876 h 170097"/>
                <a:gd name="connsiteX152" fmla="*/ 80700 w 242999"/>
                <a:gd name="connsiteY152" fmla="*/ 130600 h 170097"/>
                <a:gd name="connsiteX153" fmla="*/ 82015 w 242999"/>
                <a:gd name="connsiteY153" fmla="*/ 130392 h 170097"/>
                <a:gd name="connsiteX154" fmla="*/ 84437 w 242999"/>
                <a:gd name="connsiteY154" fmla="*/ 129769 h 170097"/>
                <a:gd name="connsiteX155" fmla="*/ 86514 w 242999"/>
                <a:gd name="connsiteY155" fmla="*/ 128870 h 170097"/>
                <a:gd name="connsiteX156" fmla="*/ 88659 w 242999"/>
                <a:gd name="connsiteY156" fmla="*/ 127487 h 170097"/>
                <a:gd name="connsiteX157" fmla="*/ 90113 w 242999"/>
                <a:gd name="connsiteY157" fmla="*/ 126242 h 170097"/>
                <a:gd name="connsiteX158" fmla="*/ 92535 w 242999"/>
                <a:gd name="connsiteY158" fmla="*/ 123405 h 170097"/>
                <a:gd name="connsiteX159" fmla="*/ 92743 w 242999"/>
                <a:gd name="connsiteY159" fmla="*/ 123267 h 170097"/>
                <a:gd name="connsiteX160" fmla="*/ 96826 w 242999"/>
                <a:gd name="connsiteY160" fmla="*/ 122230 h 170097"/>
                <a:gd name="connsiteX161" fmla="*/ 108800 w 242999"/>
                <a:gd name="connsiteY161" fmla="*/ 121261 h 170097"/>
                <a:gd name="connsiteX162" fmla="*/ 110668 w 242999"/>
                <a:gd name="connsiteY162" fmla="*/ 120846 h 170097"/>
                <a:gd name="connsiteX163" fmla="*/ 116344 w 242999"/>
                <a:gd name="connsiteY163" fmla="*/ 118702 h 170097"/>
                <a:gd name="connsiteX164" fmla="*/ 120704 w 242999"/>
                <a:gd name="connsiteY164" fmla="*/ 110747 h 170097"/>
                <a:gd name="connsiteX165" fmla="*/ 113921 w 242999"/>
                <a:gd name="connsiteY165" fmla="*/ 105351 h 170097"/>
                <a:gd name="connsiteX166" fmla="*/ 113368 w 242999"/>
                <a:gd name="connsiteY166" fmla="*/ 105351 h 170097"/>
                <a:gd name="connsiteX167" fmla="*/ 103886 w 242999"/>
                <a:gd name="connsiteY167" fmla="*/ 106112 h 170097"/>
                <a:gd name="connsiteX168" fmla="*/ 99664 w 242999"/>
                <a:gd name="connsiteY168" fmla="*/ 106112 h 170097"/>
                <a:gd name="connsiteX169" fmla="*/ 96757 w 242999"/>
                <a:gd name="connsiteY169" fmla="*/ 105559 h 170097"/>
                <a:gd name="connsiteX170" fmla="*/ 90459 w 242999"/>
                <a:gd name="connsiteY170" fmla="*/ 102653 h 170097"/>
                <a:gd name="connsiteX171" fmla="*/ 89144 w 242999"/>
                <a:gd name="connsiteY171" fmla="*/ 102169 h 170097"/>
                <a:gd name="connsiteX172" fmla="*/ 85752 w 242999"/>
                <a:gd name="connsiteY172" fmla="*/ 101339 h 170097"/>
                <a:gd name="connsiteX173" fmla="*/ 84091 w 242999"/>
                <a:gd name="connsiteY173" fmla="*/ 101132 h 170097"/>
                <a:gd name="connsiteX174" fmla="*/ 83123 w 242999"/>
                <a:gd name="connsiteY174" fmla="*/ 101132 h 170097"/>
                <a:gd name="connsiteX175" fmla="*/ 78416 w 242999"/>
                <a:gd name="connsiteY175" fmla="*/ 101754 h 170097"/>
                <a:gd name="connsiteX176" fmla="*/ 76893 w 242999"/>
                <a:gd name="connsiteY176" fmla="*/ 102169 h 170097"/>
                <a:gd name="connsiteX177" fmla="*/ 64366 w 242999"/>
                <a:gd name="connsiteY177" fmla="*/ 107011 h 170097"/>
                <a:gd name="connsiteX178" fmla="*/ 60837 w 242999"/>
                <a:gd name="connsiteY178" fmla="*/ 104798 h 170097"/>
                <a:gd name="connsiteX179" fmla="*/ 56684 w 242999"/>
                <a:gd name="connsiteY179" fmla="*/ 103691 h 170097"/>
                <a:gd name="connsiteX180" fmla="*/ 54884 w 242999"/>
                <a:gd name="connsiteY180" fmla="*/ 103484 h 170097"/>
                <a:gd name="connsiteX181" fmla="*/ 54123 w 242999"/>
                <a:gd name="connsiteY181" fmla="*/ 103484 h 170097"/>
                <a:gd name="connsiteX182" fmla="*/ 50040 w 242999"/>
                <a:gd name="connsiteY182" fmla="*/ 103968 h 170097"/>
                <a:gd name="connsiteX183" fmla="*/ 51562 w 242999"/>
                <a:gd name="connsiteY183" fmla="*/ 102723 h 170097"/>
                <a:gd name="connsiteX184" fmla="*/ 54608 w 242999"/>
                <a:gd name="connsiteY184" fmla="*/ 99402 h 170097"/>
                <a:gd name="connsiteX185" fmla="*/ 55507 w 242999"/>
                <a:gd name="connsiteY185" fmla="*/ 91309 h 170097"/>
                <a:gd name="connsiteX186" fmla="*/ 49486 w 242999"/>
                <a:gd name="connsiteY186" fmla="*/ 87781 h 170097"/>
                <a:gd name="connsiteX187" fmla="*/ 48102 w 242999"/>
                <a:gd name="connsiteY187" fmla="*/ 87920 h 170097"/>
                <a:gd name="connsiteX188" fmla="*/ 32598 w 242999"/>
                <a:gd name="connsiteY188" fmla="*/ 91032 h 170097"/>
                <a:gd name="connsiteX189" fmla="*/ 26162 w 242999"/>
                <a:gd name="connsiteY189" fmla="*/ 91655 h 170097"/>
                <a:gd name="connsiteX190" fmla="*/ 20140 w 242999"/>
                <a:gd name="connsiteY190" fmla="*/ 90341 h 170097"/>
                <a:gd name="connsiteX191" fmla="*/ 17856 w 242999"/>
                <a:gd name="connsiteY191" fmla="*/ 89165 h 170097"/>
                <a:gd name="connsiteX192" fmla="*/ 15019 w 242999"/>
                <a:gd name="connsiteY192" fmla="*/ 87366 h 170097"/>
                <a:gd name="connsiteX193" fmla="*/ 12666 w 242999"/>
                <a:gd name="connsiteY193" fmla="*/ 85429 h 170097"/>
                <a:gd name="connsiteX194" fmla="*/ 11212 w 242999"/>
                <a:gd name="connsiteY194" fmla="*/ 83700 h 170097"/>
                <a:gd name="connsiteX195" fmla="*/ 10312 w 242999"/>
                <a:gd name="connsiteY195" fmla="*/ 81901 h 170097"/>
                <a:gd name="connsiteX196" fmla="*/ 21663 w 242999"/>
                <a:gd name="connsiteY196" fmla="*/ 84115 h 170097"/>
                <a:gd name="connsiteX197" fmla="*/ 22424 w 242999"/>
                <a:gd name="connsiteY197" fmla="*/ 84184 h 170097"/>
                <a:gd name="connsiteX198" fmla="*/ 38066 w 242999"/>
                <a:gd name="connsiteY198" fmla="*/ 85498 h 170097"/>
                <a:gd name="connsiteX199" fmla="*/ 38620 w 242999"/>
                <a:gd name="connsiteY199" fmla="*/ 85498 h 170097"/>
                <a:gd name="connsiteX200" fmla="*/ 39243 w 242999"/>
                <a:gd name="connsiteY200" fmla="*/ 85498 h 170097"/>
                <a:gd name="connsiteX201" fmla="*/ 43188 w 242999"/>
                <a:gd name="connsiteY201" fmla="*/ 85153 h 170097"/>
                <a:gd name="connsiteX202" fmla="*/ 45887 w 242999"/>
                <a:gd name="connsiteY202" fmla="*/ 84322 h 170097"/>
                <a:gd name="connsiteX203" fmla="*/ 48655 w 242999"/>
                <a:gd name="connsiteY203" fmla="*/ 82801 h 170097"/>
                <a:gd name="connsiteX204" fmla="*/ 52185 w 242999"/>
                <a:gd name="connsiteY204" fmla="*/ 77959 h 170097"/>
                <a:gd name="connsiteX205" fmla="*/ 52324 w 242999"/>
                <a:gd name="connsiteY205" fmla="*/ 77198 h 170097"/>
                <a:gd name="connsiteX206" fmla="*/ 52324 w 242999"/>
                <a:gd name="connsiteY206" fmla="*/ 76713 h 170097"/>
                <a:gd name="connsiteX207" fmla="*/ 53362 w 242999"/>
                <a:gd name="connsiteY207" fmla="*/ 76298 h 170097"/>
                <a:gd name="connsiteX208" fmla="*/ 54400 w 242999"/>
                <a:gd name="connsiteY208" fmla="*/ 75745 h 170097"/>
                <a:gd name="connsiteX209" fmla="*/ 55992 w 242999"/>
                <a:gd name="connsiteY209" fmla="*/ 74707 h 170097"/>
                <a:gd name="connsiteX210" fmla="*/ 58899 w 242999"/>
                <a:gd name="connsiteY210" fmla="*/ 66752 h 170097"/>
                <a:gd name="connsiteX211" fmla="*/ 52324 w 242999"/>
                <a:gd name="connsiteY211" fmla="*/ 61910 h 170097"/>
                <a:gd name="connsiteX212" fmla="*/ 51978 w 242999"/>
                <a:gd name="connsiteY212" fmla="*/ 61910 h 170097"/>
                <a:gd name="connsiteX213" fmla="*/ 46856 w 242999"/>
                <a:gd name="connsiteY213" fmla="*/ 62187 h 170097"/>
                <a:gd name="connsiteX214" fmla="*/ 45541 w 242999"/>
                <a:gd name="connsiteY214" fmla="*/ 62394 h 170097"/>
                <a:gd name="connsiteX215" fmla="*/ 41042 w 242999"/>
                <a:gd name="connsiteY215" fmla="*/ 63501 h 170097"/>
                <a:gd name="connsiteX216" fmla="*/ 40627 w 242999"/>
                <a:gd name="connsiteY216" fmla="*/ 63640 h 170097"/>
                <a:gd name="connsiteX217" fmla="*/ 36405 w 242999"/>
                <a:gd name="connsiteY217" fmla="*/ 64954 h 170097"/>
                <a:gd name="connsiteX218" fmla="*/ 32183 w 242999"/>
                <a:gd name="connsiteY218" fmla="*/ 65992 h 170097"/>
                <a:gd name="connsiteX219" fmla="*/ 32183 w 242999"/>
                <a:gd name="connsiteY219" fmla="*/ 65992 h 170097"/>
                <a:gd name="connsiteX220" fmla="*/ 29968 w 242999"/>
                <a:gd name="connsiteY220" fmla="*/ 63916 h 170097"/>
                <a:gd name="connsiteX221" fmla="*/ 32114 w 242999"/>
                <a:gd name="connsiteY221" fmla="*/ 61011 h 170097"/>
                <a:gd name="connsiteX222" fmla="*/ 29692 w 242999"/>
                <a:gd name="connsiteY222" fmla="*/ 52987 h 170097"/>
                <a:gd name="connsiteX223" fmla="*/ 26300 w 242999"/>
                <a:gd name="connsiteY223" fmla="*/ 50566 h 170097"/>
                <a:gd name="connsiteX224" fmla="*/ 25608 w 242999"/>
                <a:gd name="connsiteY224" fmla="*/ 50151 h 170097"/>
                <a:gd name="connsiteX225" fmla="*/ 30176 w 242999"/>
                <a:gd name="connsiteY225" fmla="*/ 50497 h 170097"/>
                <a:gd name="connsiteX226" fmla="*/ 30453 w 242999"/>
                <a:gd name="connsiteY226" fmla="*/ 50497 h 170097"/>
                <a:gd name="connsiteX227" fmla="*/ 31007 w 242999"/>
                <a:gd name="connsiteY227" fmla="*/ 50843 h 170097"/>
                <a:gd name="connsiteX228" fmla="*/ 33637 w 242999"/>
                <a:gd name="connsiteY228" fmla="*/ 53264 h 170097"/>
                <a:gd name="connsiteX229" fmla="*/ 34606 w 242999"/>
                <a:gd name="connsiteY229" fmla="*/ 54024 h 170097"/>
                <a:gd name="connsiteX230" fmla="*/ 36336 w 242999"/>
                <a:gd name="connsiteY230" fmla="*/ 55200 h 170097"/>
                <a:gd name="connsiteX231" fmla="*/ 38551 w 242999"/>
                <a:gd name="connsiteY231" fmla="*/ 56169 h 170097"/>
                <a:gd name="connsiteX232" fmla="*/ 42842 w 242999"/>
                <a:gd name="connsiteY232" fmla="*/ 57206 h 170097"/>
                <a:gd name="connsiteX233" fmla="*/ 44364 w 242999"/>
                <a:gd name="connsiteY233" fmla="*/ 57414 h 170097"/>
                <a:gd name="connsiteX234" fmla="*/ 49555 w 242999"/>
                <a:gd name="connsiteY234" fmla="*/ 57414 h 170097"/>
                <a:gd name="connsiteX235" fmla="*/ 49624 w 242999"/>
                <a:gd name="connsiteY235" fmla="*/ 57483 h 170097"/>
                <a:gd name="connsiteX236" fmla="*/ 49970 w 242999"/>
                <a:gd name="connsiteY236" fmla="*/ 57483 h 170097"/>
                <a:gd name="connsiteX237" fmla="*/ 59591 w 242999"/>
                <a:gd name="connsiteY237" fmla="*/ 56999 h 170097"/>
                <a:gd name="connsiteX238" fmla="*/ 65958 w 242999"/>
                <a:gd name="connsiteY238" fmla="*/ 51603 h 170097"/>
                <a:gd name="connsiteX239" fmla="*/ 62498 w 242999"/>
                <a:gd name="connsiteY239" fmla="*/ 43994 h 170097"/>
                <a:gd name="connsiteX240" fmla="*/ 60006 w 242999"/>
                <a:gd name="connsiteY240" fmla="*/ 42611 h 170097"/>
                <a:gd name="connsiteX241" fmla="*/ 58345 w 242999"/>
                <a:gd name="connsiteY241" fmla="*/ 41988 h 170097"/>
                <a:gd name="connsiteX242" fmla="*/ 50939 w 242999"/>
                <a:gd name="connsiteY242" fmla="*/ 40190 h 170097"/>
                <a:gd name="connsiteX243" fmla="*/ 50178 w 242999"/>
                <a:gd name="connsiteY243" fmla="*/ 39844 h 170097"/>
                <a:gd name="connsiteX244" fmla="*/ 49970 w 242999"/>
                <a:gd name="connsiteY244" fmla="*/ 39636 h 170097"/>
                <a:gd name="connsiteX245" fmla="*/ 49001 w 242999"/>
                <a:gd name="connsiteY245" fmla="*/ 38322 h 170097"/>
                <a:gd name="connsiteX246" fmla="*/ 48240 w 242999"/>
                <a:gd name="connsiteY246" fmla="*/ 37492 h 170097"/>
                <a:gd name="connsiteX247" fmla="*/ 46233 w 242999"/>
                <a:gd name="connsiteY247" fmla="*/ 35486 h 170097"/>
                <a:gd name="connsiteX248" fmla="*/ 44710 w 242999"/>
                <a:gd name="connsiteY248" fmla="*/ 34379 h 170097"/>
                <a:gd name="connsiteX249" fmla="*/ 42634 w 242999"/>
                <a:gd name="connsiteY249" fmla="*/ 33203 h 170097"/>
                <a:gd name="connsiteX250" fmla="*/ 41665 w 242999"/>
                <a:gd name="connsiteY250" fmla="*/ 32788 h 170097"/>
                <a:gd name="connsiteX251" fmla="*/ 39173 w 242999"/>
                <a:gd name="connsiteY251" fmla="*/ 31889 h 170097"/>
                <a:gd name="connsiteX252" fmla="*/ 38620 w 242999"/>
                <a:gd name="connsiteY252" fmla="*/ 31751 h 170097"/>
                <a:gd name="connsiteX253" fmla="*/ 36474 w 242999"/>
                <a:gd name="connsiteY253" fmla="*/ 31197 h 170097"/>
                <a:gd name="connsiteX254" fmla="*/ 36682 w 242999"/>
                <a:gd name="connsiteY254" fmla="*/ 30990 h 170097"/>
                <a:gd name="connsiteX255" fmla="*/ 38620 w 242999"/>
                <a:gd name="connsiteY255" fmla="*/ 30298 h 170097"/>
                <a:gd name="connsiteX256" fmla="*/ 47410 w 242999"/>
                <a:gd name="connsiteY256" fmla="*/ 30160 h 170097"/>
                <a:gd name="connsiteX257" fmla="*/ 49278 w 242999"/>
                <a:gd name="connsiteY257" fmla="*/ 29883 h 170097"/>
                <a:gd name="connsiteX258" fmla="*/ 53777 w 242999"/>
                <a:gd name="connsiteY258" fmla="*/ 28569 h 170097"/>
                <a:gd name="connsiteX259" fmla="*/ 54261 w 242999"/>
                <a:gd name="connsiteY259" fmla="*/ 28430 h 170097"/>
                <a:gd name="connsiteX260" fmla="*/ 58276 w 242999"/>
                <a:gd name="connsiteY260" fmla="*/ 26908 h 170097"/>
                <a:gd name="connsiteX261" fmla="*/ 61459 w 242999"/>
                <a:gd name="connsiteY261" fmla="*/ 26148 h 170097"/>
                <a:gd name="connsiteX262" fmla="*/ 68173 w 242999"/>
                <a:gd name="connsiteY262" fmla="*/ 27116 h 170097"/>
                <a:gd name="connsiteX263" fmla="*/ 69142 w 242999"/>
                <a:gd name="connsiteY263" fmla="*/ 27116 h 170097"/>
                <a:gd name="connsiteX264" fmla="*/ 70526 w 242999"/>
                <a:gd name="connsiteY264" fmla="*/ 26978 h 170097"/>
                <a:gd name="connsiteX265" fmla="*/ 74125 w 242999"/>
                <a:gd name="connsiteY265" fmla="*/ 26286 h 170097"/>
                <a:gd name="connsiteX266" fmla="*/ 79524 w 242999"/>
                <a:gd name="connsiteY266" fmla="*/ 20960 h 170097"/>
                <a:gd name="connsiteX267" fmla="*/ 80354 w 242999"/>
                <a:gd name="connsiteY267" fmla="*/ 17017 h 170097"/>
                <a:gd name="connsiteX268" fmla="*/ 79108 w 242999"/>
                <a:gd name="connsiteY268" fmla="*/ 11483 h 170097"/>
                <a:gd name="connsiteX269" fmla="*/ 76755 w 242999"/>
                <a:gd name="connsiteY269" fmla="*/ 8370 h 170097"/>
                <a:gd name="connsiteX270" fmla="*/ 177872 w 242999"/>
                <a:gd name="connsiteY270" fmla="*/ 62256 h 170097"/>
                <a:gd name="connsiteX271" fmla="*/ 181333 w 242999"/>
                <a:gd name="connsiteY271" fmla="*/ 63155 h 170097"/>
                <a:gd name="connsiteX272" fmla="*/ 182856 w 242999"/>
                <a:gd name="connsiteY272" fmla="*/ 64608 h 170097"/>
                <a:gd name="connsiteX273" fmla="*/ 182994 w 242999"/>
                <a:gd name="connsiteY273" fmla="*/ 65922 h 170097"/>
                <a:gd name="connsiteX274" fmla="*/ 181748 w 242999"/>
                <a:gd name="connsiteY274" fmla="*/ 67029 h 170097"/>
                <a:gd name="connsiteX275" fmla="*/ 181541 w 242999"/>
                <a:gd name="connsiteY275" fmla="*/ 66683 h 170097"/>
                <a:gd name="connsiteX276" fmla="*/ 180502 w 242999"/>
                <a:gd name="connsiteY276" fmla="*/ 65300 h 170097"/>
                <a:gd name="connsiteX277" fmla="*/ 177734 w 242999"/>
                <a:gd name="connsiteY277" fmla="*/ 62325 h 170097"/>
                <a:gd name="connsiteX278" fmla="*/ 177734 w 242999"/>
                <a:gd name="connsiteY278" fmla="*/ 62325 h 170097"/>
                <a:gd name="connsiteX279" fmla="*/ 38066 w 242999"/>
                <a:gd name="connsiteY279" fmla="*/ 108118 h 170097"/>
                <a:gd name="connsiteX280" fmla="*/ 35713 w 242999"/>
                <a:gd name="connsiteY280" fmla="*/ 109156 h 170097"/>
                <a:gd name="connsiteX281" fmla="*/ 35505 w 242999"/>
                <a:gd name="connsiteY281" fmla="*/ 109017 h 170097"/>
                <a:gd name="connsiteX282" fmla="*/ 35159 w 242999"/>
                <a:gd name="connsiteY282" fmla="*/ 108741 h 170097"/>
                <a:gd name="connsiteX283" fmla="*/ 38066 w 242999"/>
                <a:gd name="connsiteY283" fmla="*/ 108187 h 170097"/>
                <a:gd name="connsiteX284" fmla="*/ 65820 w 242999"/>
                <a:gd name="connsiteY284" fmla="*/ 0 h 170097"/>
                <a:gd name="connsiteX285" fmla="*/ 60490 w 242999"/>
                <a:gd name="connsiteY285" fmla="*/ 277 h 170097"/>
                <a:gd name="connsiteX286" fmla="*/ 56269 w 242999"/>
                <a:gd name="connsiteY286" fmla="*/ 1038 h 170097"/>
                <a:gd name="connsiteX287" fmla="*/ 53292 w 242999"/>
                <a:gd name="connsiteY287" fmla="*/ 3113 h 170097"/>
                <a:gd name="connsiteX288" fmla="*/ 52600 w 242999"/>
                <a:gd name="connsiteY288" fmla="*/ 5949 h 170097"/>
                <a:gd name="connsiteX289" fmla="*/ 53846 w 242999"/>
                <a:gd name="connsiteY289" fmla="*/ 8854 h 170097"/>
                <a:gd name="connsiteX290" fmla="*/ 56684 w 242999"/>
                <a:gd name="connsiteY290" fmla="*/ 10999 h 170097"/>
                <a:gd name="connsiteX291" fmla="*/ 60975 w 242999"/>
                <a:gd name="connsiteY291" fmla="*/ 11552 h 170097"/>
                <a:gd name="connsiteX292" fmla="*/ 66166 w 242999"/>
                <a:gd name="connsiteY292" fmla="*/ 11552 h 170097"/>
                <a:gd name="connsiteX293" fmla="*/ 70803 w 242999"/>
                <a:gd name="connsiteY293" fmla="*/ 12382 h 170097"/>
                <a:gd name="connsiteX294" fmla="*/ 73294 w 242999"/>
                <a:gd name="connsiteY294" fmla="*/ 15772 h 170097"/>
                <a:gd name="connsiteX295" fmla="*/ 72464 w 242999"/>
                <a:gd name="connsiteY295" fmla="*/ 19714 h 170097"/>
                <a:gd name="connsiteX296" fmla="*/ 68865 w 242999"/>
                <a:gd name="connsiteY296" fmla="*/ 20406 h 170097"/>
                <a:gd name="connsiteX297" fmla="*/ 60837 w 242999"/>
                <a:gd name="connsiteY297" fmla="*/ 19299 h 170097"/>
                <a:gd name="connsiteX298" fmla="*/ 55992 w 242999"/>
                <a:gd name="connsiteY298" fmla="*/ 20475 h 170097"/>
                <a:gd name="connsiteX299" fmla="*/ 51562 w 242999"/>
                <a:gd name="connsiteY299" fmla="*/ 22135 h 170097"/>
                <a:gd name="connsiteX300" fmla="*/ 47064 w 242999"/>
                <a:gd name="connsiteY300" fmla="*/ 23450 h 170097"/>
                <a:gd name="connsiteX301" fmla="*/ 37097 w 242999"/>
                <a:gd name="connsiteY301" fmla="*/ 23657 h 170097"/>
                <a:gd name="connsiteX302" fmla="*/ 32875 w 242999"/>
                <a:gd name="connsiteY302" fmla="*/ 25110 h 170097"/>
                <a:gd name="connsiteX303" fmla="*/ 29484 w 242999"/>
                <a:gd name="connsiteY303" fmla="*/ 28084 h 170097"/>
                <a:gd name="connsiteX304" fmla="*/ 27269 w 242999"/>
                <a:gd name="connsiteY304" fmla="*/ 32581 h 170097"/>
                <a:gd name="connsiteX305" fmla="*/ 26646 w 242999"/>
                <a:gd name="connsiteY305" fmla="*/ 35002 h 170097"/>
                <a:gd name="connsiteX306" fmla="*/ 26992 w 242999"/>
                <a:gd name="connsiteY306" fmla="*/ 36039 h 170097"/>
                <a:gd name="connsiteX307" fmla="*/ 36543 w 242999"/>
                <a:gd name="connsiteY307" fmla="*/ 38668 h 170097"/>
                <a:gd name="connsiteX308" fmla="*/ 39035 w 242999"/>
                <a:gd name="connsiteY308" fmla="*/ 39567 h 170097"/>
                <a:gd name="connsiteX309" fmla="*/ 41111 w 242999"/>
                <a:gd name="connsiteY309" fmla="*/ 40743 h 170097"/>
                <a:gd name="connsiteX310" fmla="*/ 43118 w 242999"/>
                <a:gd name="connsiteY310" fmla="*/ 42749 h 170097"/>
                <a:gd name="connsiteX311" fmla="*/ 44364 w 242999"/>
                <a:gd name="connsiteY311" fmla="*/ 44479 h 170097"/>
                <a:gd name="connsiteX312" fmla="*/ 45818 w 242999"/>
                <a:gd name="connsiteY312" fmla="*/ 45931 h 170097"/>
                <a:gd name="connsiteX313" fmla="*/ 48309 w 242999"/>
                <a:gd name="connsiteY313" fmla="*/ 47107 h 170097"/>
                <a:gd name="connsiteX314" fmla="*/ 56476 w 242999"/>
                <a:gd name="connsiteY314" fmla="*/ 49113 h 170097"/>
                <a:gd name="connsiteX315" fmla="*/ 58968 w 242999"/>
                <a:gd name="connsiteY315" fmla="*/ 50497 h 170097"/>
                <a:gd name="connsiteX316" fmla="*/ 49348 w 242999"/>
                <a:gd name="connsiteY316" fmla="*/ 50981 h 170097"/>
                <a:gd name="connsiteX317" fmla="*/ 44157 w 242999"/>
                <a:gd name="connsiteY317" fmla="*/ 50981 h 170097"/>
                <a:gd name="connsiteX318" fmla="*/ 39866 w 242999"/>
                <a:gd name="connsiteY318" fmla="*/ 49874 h 170097"/>
                <a:gd name="connsiteX319" fmla="*/ 38135 w 242999"/>
                <a:gd name="connsiteY319" fmla="*/ 48698 h 170097"/>
                <a:gd name="connsiteX320" fmla="*/ 34882 w 242999"/>
                <a:gd name="connsiteY320" fmla="*/ 45655 h 170097"/>
                <a:gd name="connsiteX321" fmla="*/ 32737 w 242999"/>
                <a:gd name="connsiteY321" fmla="*/ 44479 h 170097"/>
                <a:gd name="connsiteX322" fmla="*/ 31007 w 242999"/>
                <a:gd name="connsiteY322" fmla="*/ 44064 h 170097"/>
                <a:gd name="connsiteX323" fmla="*/ 25608 w 242999"/>
                <a:gd name="connsiteY323" fmla="*/ 43648 h 170097"/>
                <a:gd name="connsiteX324" fmla="*/ 21386 w 242999"/>
                <a:gd name="connsiteY324" fmla="*/ 42888 h 170097"/>
                <a:gd name="connsiteX325" fmla="*/ 16749 w 242999"/>
                <a:gd name="connsiteY325" fmla="*/ 42611 h 170097"/>
                <a:gd name="connsiteX326" fmla="*/ 13358 w 242999"/>
                <a:gd name="connsiteY326" fmla="*/ 44133 h 170097"/>
                <a:gd name="connsiteX327" fmla="*/ 12943 w 242999"/>
                <a:gd name="connsiteY327" fmla="*/ 48906 h 170097"/>
                <a:gd name="connsiteX328" fmla="*/ 14880 w 242999"/>
                <a:gd name="connsiteY328" fmla="*/ 52226 h 170097"/>
                <a:gd name="connsiteX329" fmla="*/ 18203 w 242999"/>
                <a:gd name="connsiteY329" fmla="*/ 54509 h 170097"/>
                <a:gd name="connsiteX330" fmla="*/ 21940 w 242999"/>
                <a:gd name="connsiteY330" fmla="*/ 56584 h 170097"/>
                <a:gd name="connsiteX331" fmla="*/ 25331 w 242999"/>
                <a:gd name="connsiteY331" fmla="*/ 59005 h 170097"/>
                <a:gd name="connsiteX332" fmla="*/ 16472 w 242999"/>
                <a:gd name="connsiteY332" fmla="*/ 58175 h 170097"/>
                <a:gd name="connsiteX333" fmla="*/ 11628 w 242999"/>
                <a:gd name="connsiteY333" fmla="*/ 58313 h 170097"/>
                <a:gd name="connsiteX334" fmla="*/ 8513 w 242999"/>
                <a:gd name="connsiteY334" fmla="*/ 59973 h 170097"/>
                <a:gd name="connsiteX335" fmla="*/ 8513 w 242999"/>
                <a:gd name="connsiteY335" fmla="*/ 63086 h 170097"/>
                <a:gd name="connsiteX336" fmla="*/ 11281 w 242999"/>
                <a:gd name="connsiteY336" fmla="*/ 65576 h 170097"/>
                <a:gd name="connsiteX337" fmla="*/ 15226 w 242999"/>
                <a:gd name="connsiteY337" fmla="*/ 67237 h 170097"/>
                <a:gd name="connsiteX338" fmla="*/ 18549 w 242999"/>
                <a:gd name="connsiteY338" fmla="*/ 67859 h 170097"/>
                <a:gd name="connsiteX339" fmla="*/ 23047 w 242999"/>
                <a:gd name="connsiteY339" fmla="*/ 67721 h 170097"/>
                <a:gd name="connsiteX340" fmla="*/ 24085 w 242999"/>
                <a:gd name="connsiteY340" fmla="*/ 68482 h 170097"/>
                <a:gd name="connsiteX341" fmla="*/ 27961 w 242999"/>
                <a:gd name="connsiteY341" fmla="*/ 72217 h 170097"/>
                <a:gd name="connsiteX342" fmla="*/ 29207 w 242999"/>
                <a:gd name="connsiteY342" fmla="*/ 73116 h 170097"/>
                <a:gd name="connsiteX343" fmla="*/ 30730 w 242999"/>
                <a:gd name="connsiteY343" fmla="*/ 73462 h 170097"/>
                <a:gd name="connsiteX344" fmla="*/ 33083 w 242999"/>
                <a:gd name="connsiteY344" fmla="*/ 73255 h 170097"/>
                <a:gd name="connsiteX345" fmla="*/ 38066 w 242999"/>
                <a:gd name="connsiteY345" fmla="*/ 72010 h 170097"/>
                <a:gd name="connsiteX346" fmla="*/ 42426 w 242999"/>
                <a:gd name="connsiteY346" fmla="*/ 70626 h 170097"/>
                <a:gd name="connsiteX347" fmla="*/ 46925 w 242999"/>
                <a:gd name="connsiteY347" fmla="*/ 69519 h 170097"/>
                <a:gd name="connsiteX348" fmla="*/ 52047 w 242999"/>
                <a:gd name="connsiteY348" fmla="*/ 69243 h 170097"/>
                <a:gd name="connsiteX349" fmla="*/ 50455 w 242999"/>
                <a:gd name="connsiteY349" fmla="*/ 70280 h 170097"/>
                <a:gd name="connsiteX350" fmla="*/ 46717 w 242999"/>
                <a:gd name="connsiteY350" fmla="*/ 71802 h 170097"/>
                <a:gd name="connsiteX351" fmla="*/ 45402 w 242999"/>
                <a:gd name="connsiteY351" fmla="*/ 72840 h 170097"/>
                <a:gd name="connsiteX352" fmla="*/ 45056 w 242999"/>
                <a:gd name="connsiteY352" fmla="*/ 73946 h 170097"/>
                <a:gd name="connsiteX353" fmla="*/ 45195 w 242999"/>
                <a:gd name="connsiteY353" fmla="*/ 76298 h 170097"/>
                <a:gd name="connsiteX354" fmla="*/ 45056 w 242999"/>
                <a:gd name="connsiteY354" fmla="*/ 77059 h 170097"/>
                <a:gd name="connsiteX355" fmla="*/ 42288 w 242999"/>
                <a:gd name="connsiteY355" fmla="*/ 78581 h 170097"/>
                <a:gd name="connsiteX356" fmla="*/ 38343 w 242999"/>
                <a:gd name="connsiteY356" fmla="*/ 78927 h 170097"/>
                <a:gd name="connsiteX357" fmla="*/ 22701 w 242999"/>
                <a:gd name="connsiteY357" fmla="*/ 77613 h 170097"/>
                <a:gd name="connsiteX358" fmla="*/ 0 w 242999"/>
                <a:gd name="connsiteY358" fmla="*/ 73186 h 170097"/>
                <a:gd name="connsiteX359" fmla="*/ 3530 w 242999"/>
                <a:gd name="connsiteY359" fmla="*/ 84530 h 170097"/>
                <a:gd name="connsiteX360" fmla="*/ 5122 w 242999"/>
                <a:gd name="connsiteY360" fmla="*/ 87781 h 170097"/>
                <a:gd name="connsiteX361" fmla="*/ 7544 w 242999"/>
                <a:gd name="connsiteY361" fmla="*/ 90617 h 170097"/>
                <a:gd name="connsiteX362" fmla="*/ 10728 w 242999"/>
                <a:gd name="connsiteY362" fmla="*/ 93246 h 170097"/>
                <a:gd name="connsiteX363" fmla="*/ 14188 w 242999"/>
                <a:gd name="connsiteY363" fmla="*/ 95459 h 170097"/>
                <a:gd name="connsiteX364" fmla="*/ 17510 w 242999"/>
                <a:gd name="connsiteY364" fmla="*/ 97120 h 170097"/>
                <a:gd name="connsiteX365" fmla="*/ 25470 w 242999"/>
                <a:gd name="connsiteY365" fmla="*/ 98849 h 170097"/>
                <a:gd name="connsiteX366" fmla="*/ 33360 w 242999"/>
                <a:gd name="connsiteY366" fmla="*/ 98088 h 170097"/>
                <a:gd name="connsiteX367" fmla="*/ 49209 w 242999"/>
                <a:gd name="connsiteY367" fmla="*/ 94906 h 170097"/>
                <a:gd name="connsiteX368" fmla="*/ 46164 w 242999"/>
                <a:gd name="connsiteY368" fmla="*/ 98226 h 170097"/>
                <a:gd name="connsiteX369" fmla="*/ 41250 w 242999"/>
                <a:gd name="connsiteY369" fmla="*/ 100232 h 170097"/>
                <a:gd name="connsiteX370" fmla="*/ 31214 w 242999"/>
                <a:gd name="connsiteY370" fmla="*/ 102238 h 170097"/>
                <a:gd name="connsiteX371" fmla="*/ 26992 w 242999"/>
                <a:gd name="connsiteY371" fmla="*/ 102653 h 170097"/>
                <a:gd name="connsiteX372" fmla="*/ 24778 w 242999"/>
                <a:gd name="connsiteY372" fmla="*/ 103138 h 170097"/>
                <a:gd name="connsiteX373" fmla="*/ 23116 w 242999"/>
                <a:gd name="connsiteY373" fmla="*/ 104106 h 170097"/>
                <a:gd name="connsiteX374" fmla="*/ 21802 w 242999"/>
                <a:gd name="connsiteY374" fmla="*/ 106320 h 170097"/>
                <a:gd name="connsiteX375" fmla="*/ 21802 w 242999"/>
                <a:gd name="connsiteY375" fmla="*/ 108533 h 170097"/>
                <a:gd name="connsiteX376" fmla="*/ 22840 w 242999"/>
                <a:gd name="connsiteY376" fmla="*/ 110401 h 170097"/>
                <a:gd name="connsiteX377" fmla="*/ 24431 w 242999"/>
                <a:gd name="connsiteY377" fmla="*/ 111784 h 170097"/>
                <a:gd name="connsiteX378" fmla="*/ 25747 w 242999"/>
                <a:gd name="connsiteY378" fmla="*/ 112338 h 170097"/>
                <a:gd name="connsiteX379" fmla="*/ 28723 w 242999"/>
                <a:gd name="connsiteY379" fmla="*/ 112891 h 170097"/>
                <a:gd name="connsiteX380" fmla="*/ 30107 w 242999"/>
                <a:gd name="connsiteY380" fmla="*/ 113306 h 170097"/>
                <a:gd name="connsiteX381" fmla="*/ 31076 w 242999"/>
                <a:gd name="connsiteY381" fmla="*/ 113929 h 170097"/>
                <a:gd name="connsiteX382" fmla="*/ 32875 w 242999"/>
                <a:gd name="connsiteY382" fmla="*/ 115520 h 170097"/>
                <a:gd name="connsiteX383" fmla="*/ 33844 w 242999"/>
                <a:gd name="connsiteY383" fmla="*/ 116004 h 170097"/>
                <a:gd name="connsiteX384" fmla="*/ 35713 w 242999"/>
                <a:gd name="connsiteY384" fmla="*/ 116211 h 170097"/>
                <a:gd name="connsiteX385" fmla="*/ 37166 w 242999"/>
                <a:gd name="connsiteY385" fmla="*/ 115866 h 170097"/>
                <a:gd name="connsiteX386" fmla="*/ 44780 w 242999"/>
                <a:gd name="connsiteY386" fmla="*/ 112614 h 170097"/>
                <a:gd name="connsiteX387" fmla="*/ 49763 w 242999"/>
                <a:gd name="connsiteY387" fmla="*/ 111093 h 170097"/>
                <a:gd name="connsiteX388" fmla="*/ 54815 w 242999"/>
                <a:gd name="connsiteY388" fmla="*/ 110539 h 170097"/>
                <a:gd name="connsiteX389" fmla="*/ 58968 w 242999"/>
                <a:gd name="connsiteY389" fmla="*/ 111646 h 170097"/>
                <a:gd name="connsiteX390" fmla="*/ 55715 w 242999"/>
                <a:gd name="connsiteY390" fmla="*/ 114413 h 170097"/>
                <a:gd name="connsiteX391" fmla="*/ 56822 w 242999"/>
                <a:gd name="connsiteY391" fmla="*/ 115658 h 170097"/>
                <a:gd name="connsiteX392" fmla="*/ 60214 w 242999"/>
                <a:gd name="connsiteY392" fmla="*/ 115658 h 170097"/>
                <a:gd name="connsiteX393" fmla="*/ 63951 w 242999"/>
                <a:gd name="connsiteY393" fmla="*/ 114759 h 170097"/>
                <a:gd name="connsiteX394" fmla="*/ 79316 w 242999"/>
                <a:gd name="connsiteY394" fmla="*/ 108879 h 170097"/>
                <a:gd name="connsiteX395" fmla="*/ 84022 w 242999"/>
                <a:gd name="connsiteY395" fmla="*/ 108257 h 170097"/>
                <a:gd name="connsiteX396" fmla="*/ 87414 w 242999"/>
                <a:gd name="connsiteY396" fmla="*/ 109087 h 170097"/>
                <a:gd name="connsiteX397" fmla="*/ 94473 w 242999"/>
                <a:gd name="connsiteY397" fmla="*/ 112407 h 170097"/>
                <a:gd name="connsiteX398" fmla="*/ 98903 w 242999"/>
                <a:gd name="connsiteY398" fmla="*/ 113237 h 170097"/>
                <a:gd name="connsiteX399" fmla="*/ 104024 w 242999"/>
                <a:gd name="connsiteY399" fmla="*/ 113237 h 170097"/>
                <a:gd name="connsiteX400" fmla="*/ 113783 w 242999"/>
                <a:gd name="connsiteY400" fmla="*/ 112476 h 170097"/>
                <a:gd name="connsiteX401" fmla="*/ 108108 w 242999"/>
                <a:gd name="connsiteY401" fmla="*/ 114620 h 170097"/>
                <a:gd name="connsiteX402" fmla="*/ 95580 w 242999"/>
                <a:gd name="connsiteY402" fmla="*/ 115658 h 170097"/>
                <a:gd name="connsiteX403" fmla="*/ 89767 w 242999"/>
                <a:gd name="connsiteY403" fmla="*/ 117111 h 170097"/>
                <a:gd name="connsiteX404" fmla="*/ 87760 w 242999"/>
                <a:gd name="connsiteY404" fmla="*/ 118494 h 170097"/>
                <a:gd name="connsiteX405" fmla="*/ 84714 w 242999"/>
                <a:gd name="connsiteY405" fmla="*/ 121953 h 170097"/>
                <a:gd name="connsiteX406" fmla="*/ 82569 w 242999"/>
                <a:gd name="connsiteY406" fmla="*/ 123336 h 170097"/>
                <a:gd name="connsiteX407" fmla="*/ 80146 w 242999"/>
                <a:gd name="connsiteY407" fmla="*/ 123959 h 170097"/>
                <a:gd name="connsiteX408" fmla="*/ 74679 w 242999"/>
                <a:gd name="connsiteY408" fmla="*/ 124236 h 170097"/>
                <a:gd name="connsiteX409" fmla="*/ 72049 w 242999"/>
                <a:gd name="connsiteY409" fmla="*/ 124651 h 170097"/>
                <a:gd name="connsiteX410" fmla="*/ 61667 w 242999"/>
                <a:gd name="connsiteY410" fmla="*/ 127971 h 170097"/>
                <a:gd name="connsiteX411" fmla="*/ 56338 w 242999"/>
                <a:gd name="connsiteY411" fmla="*/ 130669 h 170097"/>
                <a:gd name="connsiteX412" fmla="*/ 54469 w 242999"/>
                <a:gd name="connsiteY412" fmla="*/ 133643 h 170097"/>
                <a:gd name="connsiteX413" fmla="*/ 57722 w 242999"/>
                <a:gd name="connsiteY413" fmla="*/ 136963 h 170097"/>
                <a:gd name="connsiteX414" fmla="*/ 63674 w 242999"/>
                <a:gd name="connsiteY414" fmla="*/ 139108 h 170097"/>
                <a:gd name="connsiteX415" fmla="*/ 75094 w 242999"/>
                <a:gd name="connsiteY415" fmla="*/ 142013 h 170097"/>
                <a:gd name="connsiteX416" fmla="*/ 72741 w 242999"/>
                <a:gd name="connsiteY416" fmla="*/ 142013 h 170097"/>
                <a:gd name="connsiteX417" fmla="*/ 69557 w 242999"/>
                <a:gd name="connsiteY417" fmla="*/ 141806 h 170097"/>
                <a:gd name="connsiteX418" fmla="*/ 66650 w 242999"/>
                <a:gd name="connsiteY418" fmla="*/ 141944 h 170097"/>
                <a:gd name="connsiteX419" fmla="*/ 65197 w 242999"/>
                <a:gd name="connsiteY419" fmla="*/ 143189 h 170097"/>
                <a:gd name="connsiteX420" fmla="*/ 66304 w 242999"/>
                <a:gd name="connsiteY420" fmla="*/ 145472 h 170097"/>
                <a:gd name="connsiteX421" fmla="*/ 69280 w 242999"/>
                <a:gd name="connsiteY421" fmla="*/ 147755 h 170097"/>
                <a:gd name="connsiteX422" fmla="*/ 72741 w 242999"/>
                <a:gd name="connsiteY422" fmla="*/ 149484 h 170097"/>
                <a:gd name="connsiteX423" fmla="*/ 75232 w 242999"/>
                <a:gd name="connsiteY423" fmla="*/ 150314 h 170097"/>
                <a:gd name="connsiteX424" fmla="*/ 95857 w 242999"/>
                <a:gd name="connsiteY424" fmla="*/ 150937 h 170097"/>
                <a:gd name="connsiteX425" fmla="*/ 101809 w 242999"/>
                <a:gd name="connsiteY425" fmla="*/ 153288 h 170097"/>
                <a:gd name="connsiteX426" fmla="*/ 91428 w 242999"/>
                <a:gd name="connsiteY426" fmla="*/ 154257 h 170097"/>
                <a:gd name="connsiteX427" fmla="*/ 86168 w 242999"/>
                <a:gd name="connsiteY427" fmla="*/ 155156 h 170097"/>
                <a:gd name="connsiteX428" fmla="*/ 81461 w 242999"/>
                <a:gd name="connsiteY428" fmla="*/ 156816 h 170097"/>
                <a:gd name="connsiteX429" fmla="*/ 87137 w 242999"/>
                <a:gd name="connsiteY429" fmla="*/ 161520 h 170097"/>
                <a:gd name="connsiteX430" fmla="*/ 95442 w 242999"/>
                <a:gd name="connsiteY430" fmla="*/ 164771 h 170097"/>
                <a:gd name="connsiteX431" fmla="*/ 120981 w 242999"/>
                <a:gd name="connsiteY431" fmla="*/ 169752 h 170097"/>
                <a:gd name="connsiteX432" fmla="*/ 125895 w 242999"/>
                <a:gd name="connsiteY432" fmla="*/ 170098 h 170097"/>
                <a:gd name="connsiteX433" fmla="*/ 130186 w 242999"/>
                <a:gd name="connsiteY433" fmla="*/ 169544 h 170097"/>
                <a:gd name="connsiteX434" fmla="*/ 132954 w 242999"/>
                <a:gd name="connsiteY434" fmla="*/ 167953 h 170097"/>
                <a:gd name="connsiteX435" fmla="*/ 132608 w 242999"/>
                <a:gd name="connsiteY435" fmla="*/ 166155 h 170097"/>
                <a:gd name="connsiteX436" fmla="*/ 130255 w 242999"/>
                <a:gd name="connsiteY436" fmla="*/ 164425 h 170097"/>
                <a:gd name="connsiteX437" fmla="*/ 127071 w 242999"/>
                <a:gd name="connsiteY437" fmla="*/ 163042 h 170097"/>
                <a:gd name="connsiteX438" fmla="*/ 129702 w 242999"/>
                <a:gd name="connsiteY438" fmla="*/ 162073 h 170097"/>
                <a:gd name="connsiteX439" fmla="*/ 132885 w 242999"/>
                <a:gd name="connsiteY439" fmla="*/ 161935 h 170097"/>
                <a:gd name="connsiteX440" fmla="*/ 136138 w 242999"/>
                <a:gd name="connsiteY440" fmla="*/ 162350 h 170097"/>
                <a:gd name="connsiteX441" fmla="*/ 138907 w 242999"/>
                <a:gd name="connsiteY441" fmla="*/ 163249 h 170097"/>
                <a:gd name="connsiteX442" fmla="*/ 147489 w 242999"/>
                <a:gd name="connsiteY442" fmla="*/ 168714 h 170097"/>
                <a:gd name="connsiteX443" fmla="*/ 149842 w 242999"/>
                <a:gd name="connsiteY443" fmla="*/ 169267 h 170097"/>
                <a:gd name="connsiteX444" fmla="*/ 149634 w 242999"/>
                <a:gd name="connsiteY444" fmla="*/ 166362 h 170097"/>
                <a:gd name="connsiteX445" fmla="*/ 140775 w 242999"/>
                <a:gd name="connsiteY445" fmla="*/ 154810 h 170097"/>
                <a:gd name="connsiteX446" fmla="*/ 139737 w 242999"/>
                <a:gd name="connsiteY446" fmla="*/ 150106 h 170097"/>
                <a:gd name="connsiteX447" fmla="*/ 144928 w 242999"/>
                <a:gd name="connsiteY447" fmla="*/ 154464 h 170097"/>
                <a:gd name="connsiteX448" fmla="*/ 150327 w 242999"/>
                <a:gd name="connsiteY448" fmla="*/ 160344 h 170097"/>
                <a:gd name="connsiteX449" fmla="*/ 155933 w 242999"/>
                <a:gd name="connsiteY449" fmla="*/ 165601 h 170097"/>
                <a:gd name="connsiteX450" fmla="*/ 161954 w 242999"/>
                <a:gd name="connsiteY450" fmla="*/ 168230 h 170097"/>
                <a:gd name="connsiteX451" fmla="*/ 164930 w 242999"/>
                <a:gd name="connsiteY451" fmla="*/ 167677 h 170097"/>
                <a:gd name="connsiteX452" fmla="*/ 167283 w 242999"/>
                <a:gd name="connsiteY452" fmla="*/ 165601 h 170097"/>
                <a:gd name="connsiteX453" fmla="*/ 168806 w 242999"/>
                <a:gd name="connsiteY453" fmla="*/ 162696 h 170097"/>
                <a:gd name="connsiteX454" fmla="*/ 169429 w 242999"/>
                <a:gd name="connsiteY454" fmla="*/ 159514 h 170097"/>
                <a:gd name="connsiteX455" fmla="*/ 168806 w 242999"/>
                <a:gd name="connsiteY455" fmla="*/ 156747 h 170097"/>
                <a:gd name="connsiteX456" fmla="*/ 167560 w 242999"/>
                <a:gd name="connsiteY456" fmla="*/ 154118 h 170097"/>
                <a:gd name="connsiteX457" fmla="*/ 167075 w 242999"/>
                <a:gd name="connsiteY457" fmla="*/ 151905 h 170097"/>
                <a:gd name="connsiteX458" fmla="*/ 168667 w 242999"/>
                <a:gd name="connsiteY458" fmla="*/ 150452 h 170097"/>
                <a:gd name="connsiteX459" fmla="*/ 171436 w 242999"/>
                <a:gd name="connsiteY459" fmla="*/ 151006 h 170097"/>
                <a:gd name="connsiteX460" fmla="*/ 176834 w 242999"/>
                <a:gd name="connsiteY460" fmla="*/ 155571 h 170097"/>
                <a:gd name="connsiteX461" fmla="*/ 180087 w 242999"/>
                <a:gd name="connsiteY461" fmla="*/ 155779 h 170097"/>
                <a:gd name="connsiteX462" fmla="*/ 182648 w 242999"/>
                <a:gd name="connsiteY462" fmla="*/ 153842 h 170097"/>
                <a:gd name="connsiteX463" fmla="*/ 182371 w 242999"/>
                <a:gd name="connsiteY463" fmla="*/ 151836 h 170097"/>
                <a:gd name="connsiteX464" fmla="*/ 180779 w 242999"/>
                <a:gd name="connsiteY464" fmla="*/ 149968 h 170097"/>
                <a:gd name="connsiteX465" fmla="*/ 179257 w 242999"/>
                <a:gd name="connsiteY465" fmla="*/ 148446 h 170097"/>
                <a:gd name="connsiteX466" fmla="*/ 178634 w 242999"/>
                <a:gd name="connsiteY466" fmla="*/ 148031 h 170097"/>
                <a:gd name="connsiteX467" fmla="*/ 177457 w 242999"/>
                <a:gd name="connsiteY467" fmla="*/ 147824 h 170097"/>
                <a:gd name="connsiteX468" fmla="*/ 176973 w 242999"/>
                <a:gd name="connsiteY468" fmla="*/ 147340 h 170097"/>
                <a:gd name="connsiteX469" fmla="*/ 176973 w 242999"/>
                <a:gd name="connsiteY469" fmla="*/ 146717 h 170097"/>
                <a:gd name="connsiteX470" fmla="*/ 177319 w 242999"/>
                <a:gd name="connsiteY470" fmla="*/ 146371 h 170097"/>
                <a:gd name="connsiteX471" fmla="*/ 177803 w 242999"/>
                <a:gd name="connsiteY471" fmla="*/ 146094 h 170097"/>
                <a:gd name="connsiteX472" fmla="*/ 178011 w 242999"/>
                <a:gd name="connsiteY472" fmla="*/ 145679 h 170097"/>
                <a:gd name="connsiteX473" fmla="*/ 177803 w 242999"/>
                <a:gd name="connsiteY473" fmla="*/ 143950 h 170097"/>
                <a:gd name="connsiteX474" fmla="*/ 177942 w 242999"/>
                <a:gd name="connsiteY474" fmla="*/ 137517 h 170097"/>
                <a:gd name="connsiteX475" fmla="*/ 178772 w 242999"/>
                <a:gd name="connsiteY475" fmla="*/ 134473 h 170097"/>
                <a:gd name="connsiteX476" fmla="*/ 180364 w 242999"/>
                <a:gd name="connsiteY476" fmla="*/ 132191 h 170097"/>
                <a:gd name="connsiteX477" fmla="*/ 182579 w 242999"/>
                <a:gd name="connsiteY477" fmla="*/ 130461 h 170097"/>
                <a:gd name="connsiteX478" fmla="*/ 185416 w 242999"/>
                <a:gd name="connsiteY478" fmla="*/ 129147 h 170097"/>
                <a:gd name="connsiteX479" fmla="*/ 184724 w 242999"/>
                <a:gd name="connsiteY479" fmla="*/ 132260 h 170097"/>
                <a:gd name="connsiteX480" fmla="*/ 183548 w 242999"/>
                <a:gd name="connsiteY480" fmla="*/ 135027 h 170097"/>
                <a:gd name="connsiteX481" fmla="*/ 182786 w 242999"/>
                <a:gd name="connsiteY481" fmla="*/ 137932 h 170097"/>
                <a:gd name="connsiteX482" fmla="*/ 183271 w 242999"/>
                <a:gd name="connsiteY482" fmla="*/ 141529 h 170097"/>
                <a:gd name="connsiteX483" fmla="*/ 185070 w 242999"/>
                <a:gd name="connsiteY483" fmla="*/ 144711 h 170097"/>
                <a:gd name="connsiteX484" fmla="*/ 187493 w 242999"/>
                <a:gd name="connsiteY484" fmla="*/ 146094 h 170097"/>
                <a:gd name="connsiteX485" fmla="*/ 190400 w 242999"/>
                <a:gd name="connsiteY485" fmla="*/ 145749 h 170097"/>
                <a:gd name="connsiteX486" fmla="*/ 193583 w 242999"/>
                <a:gd name="connsiteY486" fmla="*/ 143881 h 170097"/>
                <a:gd name="connsiteX487" fmla="*/ 199328 w 242999"/>
                <a:gd name="connsiteY487" fmla="*/ 138831 h 170097"/>
                <a:gd name="connsiteX488" fmla="*/ 200435 w 242999"/>
                <a:gd name="connsiteY488" fmla="*/ 137379 h 170097"/>
                <a:gd name="connsiteX489" fmla="*/ 202719 w 242999"/>
                <a:gd name="connsiteY489" fmla="*/ 133574 h 170097"/>
                <a:gd name="connsiteX490" fmla="*/ 203619 w 242999"/>
                <a:gd name="connsiteY490" fmla="*/ 132467 h 170097"/>
                <a:gd name="connsiteX491" fmla="*/ 204865 w 242999"/>
                <a:gd name="connsiteY491" fmla="*/ 132052 h 170097"/>
                <a:gd name="connsiteX492" fmla="*/ 206249 w 242999"/>
                <a:gd name="connsiteY492" fmla="*/ 132191 h 170097"/>
                <a:gd name="connsiteX493" fmla="*/ 207633 w 242999"/>
                <a:gd name="connsiteY493" fmla="*/ 132398 h 170097"/>
                <a:gd name="connsiteX494" fmla="*/ 209017 w 242999"/>
                <a:gd name="connsiteY494" fmla="*/ 132398 h 170097"/>
                <a:gd name="connsiteX495" fmla="*/ 210609 w 242999"/>
                <a:gd name="connsiteY495" fmla="*/ 131775 h 170097"/>
                <a:gd name="connsiteX496" fmla="*/ 215108 w 242999"/>
                <a:gd name="connsiteY496" fmla="*/ 129147 h 170097"/>
                <a:gd name="connsiteX497" fmla="*/ 231926 w 242999"/>
                <a:gd name="connsiteY497" fmla="*/ 123959 h 170097"/>
                <a:gd name="connsiteX498" fmla="*/ 240162 w 242999"/>
                <a:gd name="connsiteY498" fmla="*/ 120154 h 170097"/>
                <a:gd name="connsiteX499" fmla="*/ 243000 w 242999"/>
                <a:gd name="connsiteY499" fmla="*/ 114966 h 170097"/>
                <a:gd name="connsiteX500" fmla="*/ 241547 w 242999"/>
                <a:gd name="connsiteY500" fmla="*/ 111923 h 170097"/>
                <a:gd name="connsiteX501" fmla="*/ 238709 w 242999"/>
                <a:gd name="connsiteY501" fmla="*/ 108464 h 170097"/>
                <a:gd name="connsiteX502" fmla="*/ 232964 w 242999"/>
                <a:gd name="connsiteY502" fmla="*/ 102999 h 170097"/>
                <a:gd name="connsiteX503" fmla="*/ 229781 w 242999"/>
                <a:gd name="connsiteY503" fmla="*/ 101270 h 170097"/>
                <a:gd name="connsiteX504" fmla="*/ 228466 w 242999"/>
                <a:gd name="connsiteY504" fmla="*/ 102515 h 170097"/>
                <a:gd name="connsiteX505" fmla="*/ 227289 w 242999"/>
                <a:gd name="connsiteY505" fmla="*/ 104798 h 170097"/>
                <a:gd name="connsiteX506" fmla="*/ 224382 w 242999"/>
                <a:gd name="connsiteY506" fmla="*/ 106250 h 170097"/>
                <a:gd name="connsiteX507" fmla="*/ 223136 w 242999"/>
                <a:gd name="connsiteY507" fmla="*/ 105697 h 170097"/>
                <a:gd name="connsiteX508" fmla="*/ 222098 w 242999"/>
                <a:gd name="connsiteY508" fmla="*/ 104244 h 170097"/>
                <a:gd name="connsiteX509" fmla="*/ 221060 w 242999"/>
                <a:gd name="connsiteY509" fmla="*/ 102446 h 170097"/>
                <a:gd name="connsiteX510" fmla="*/ 219814 w 242999"/>
                <a:gd name="connsiteY510" fmla="*/ 101062 h 170097"/>
                <a:gd name="connsiteX511" fmla="*/ 218015 w 242999"/>
                <a:gd name="connsiteY511" fmla="*/ 100094 h 170097"/>
                <a:gd name="connsiteX512" fmla="*/ 215869 w 242999"/>
                <a:gd name="connsiteY512" fmla="*/ 99541 h 170097"/>
                <a:gd name="connsiteX513" fmla="*/ 213585 w 242999"/>
                <a:gd name="connsiteY513" fmla="*/ 99264 h 170097"/>
                <a:gd name="connsiteX514" fmla="*/ 211578 w 242999"/>
                <a:gd name="connsiteY514" fmla="*/ 99264 h 170097"/>
                <a:gd name="connsiteX515" fmla="*/ 207910 w 242999"/>
                <a:gd name="connsiteY515" fmla="*/ 100163 h 170097"/>
                <a:gd name="connsiteX516" fmla="*/ 204242 w 242999"/>
                <a:gd name="connsiteY516" fmla="*/ 101477 h 170097"/>
                <a:gd name="connsiteX517" fmla="*/ 200505 w 242999"/>
                <a:gd name="connsiteY517" fmla="*/ 102377 h 170097"/>
                <a:gd name="connsiteX518" fmla="*/ 196628 w 242999"/>
                <a:gd name="connsiteY518" fmla="*/ 102100 h 170097"/>
                <a:gd name="connsiteX519" fmla="*/ 199881 w 242999"/>
                <a:gd name="connsiteY519" fmla="*/ 96497 h 170097"/>
                <a:gd name="connsiteX520" fmla="*/ 202235 w 242999"/>
                <a:gd name="connsiteY520" fmla="*/ 90202 h 170097"/>
                <a:gd name="connsiteX521" fmla="*/ 202096 w 242999"/>
                <a:gd name="connsiteY521" fmla="*/ 84115 h 170097"/>
                <a:gd name="connsiteX522" fmla="*/ 197874 w 242999"/>
                <a:gd name="connsiteY522" fmla="*/ 78996 h 170097"/>
                <a:gd name="connsiteX523" fmla="*/ 194968 w 242999"/>
                <a:gd name="connsiteY523" fmla="*/ 78097 h 170097"/>
                <a:gd name="connsiteX524" fmla="*/ 187562 w 242999"/>
                <a:gd name="connsiteY524" fmla="*/ 77405 h 170097"/>
                <a:gd name="connsiteX525" fmla="*/ 184932 w 242999"/>
                <a:gd name="connsiteY525" fmla="*/ 76368 h 170097"/>
                <a:gd name="connsiteX526" fmla="*/ 184447 w 242999"/>
                <a:gd name="connsiteY526" fmla="*/ 74431 h 170097"/>
                <a:gd name="connsiteX527" fmla="*/ 186039 w 242999"/>
                <a:gd name="connsiteY527" fmla="*/ 72425 h 170097"/>
                <a:gd name="connsiteX528" fmla="*/ 188393 w 242999"/>
                <a:gd name="connsiteY528" fmla="*/ 70280 h 170097"/>
                <a:gd name="connsiteX529" fmla="*/ 189915 w 242999"/>
                <a:gd name="connsiteY529" fmla="*/ 68067 h 170097"/>
                <a:gd name="connsiteX530" fmla="*/ 189292 w 242999"/>
                <a:gd name="connsiteY530" fmla="*/ 61426 h 170097"/>
                <a:gd name="connsiteX531" fmla="*/ 184517 w 242999"/>
                <a:gd name="connsiteY531" fmla="*/ 56999 h 170097"/>
                <a:gd name="connsiteX532" fmla="*/ 177734 w 242999"/>
                <a:gd name="connsiteY532" fmla="*/ 55339 h 170097"/>
                <a:gd name="connsiteX533" fmla="*/ 171090 w 242999"/>
                <a:gd name="connsiteY533" fmla="*/ 56791 h 170097"/>
                <a:gd name="connsiteX534" fmla="*/ 168183 w 242999"/>
                <a:gd name="connsiteY534" fmla="*/ 60942 h 170097"/>
                <a:gd name="connsiteX535" fmla="*/ 170813 w 242999"/>
                <a:gd name="connsiteY535" fmla="*/ 65369 h 170097"/>
                <a:gd name="connsiteX536" fmla="*/ 175242 w 242999"/>
                <a:gd name="connsiteY536" fmla="*/ 70142 h 170097"/>
                <a:gd name="connsiteX537" fmla="*/ 177803 w 242999"/>
                <a:gd name="connsiteY537" fmla="*/ 74915 h 170097"/>
                <a:gd name="connsiteX538" fmla="*/ 174827 w 242999"/>
                <a:gd name="connsiteY538" fmla="*/ 73531 h 170097"/>
                <a:gd name="connsiteX539" fmla="*/ 167768 w 242999"/>
                <a:gd name="connsiteY539" fmla="*/ 72494 h 170097"/>
                <a:gd name="connsiteX540" fmla="*/ 164376 w 242999"/>
                <a:gd name="connsiteY540" fmla="*/ 71456 h 170097"/>
                <a:gd name="connsiteX541" fmla="*/ 161469 w 242999"/>
                <a:gd name="connsiteY541" fmla="*/ 69588 h 170097"/>
                <a:gd name="connsiteX542" fmla="*/ 159324 w 242999"/>
                <a:gd name="connsiteY542" fmla="*/ 67375 h 170097"/>
                <a:gd name="connsiteX543" fmla="*/ 157870 w 242999"/>
                <a:gd name="connsiteY543" fmla="*/ 64816 h 170097"/>
                <a:gd name="connsiteX544" fmla="*/ 157040 w 242999"/>
                <a:gd name="connsiteY544" fmla="*/ 61841 h 170097"/>
                <a:gd name="connsiteX545" fmla="*/ 157178 w 242999"/>
                <a:gd name="connsiteY545" fmla="*/ 59904 h 170097"/>
                <a:gd name="connsiteX546" fmla="*/ 158216 w 242999"/>
                <a:gd name="connsiteY546" fmla="*/ 56169 h 170097"/>
                <a:gd name="connsiteX547" fmla="*/ 158009 w 242999"/>
                <a:gd name="connsiteY547" fmla="*/ 54578 h 170097"/>
                <a:gd name="connsiteX548" fmla="*/ 155863 w 242999"/>
                <a:gd name="connsiteY548" fmla="*/ 52295 h 170097"/>
                <a:gd name="connsiteX549" fmla="*/ 152956 w 242999"/>
                <a:gd name="connsiteY549" fmla="*/ 51534 h 170097"/>
                <a:gd name="connsiteX550" fmla="*/ 149842 w 242999"/>
                <a:gd name="connsiteY550" fmla="*/ 51534 h 170097"/>
                <a:gd name="connsiteX551" fmla="*/ 146866 w 242999"/>
                <a:gd name="connsiteY551" fmla="*/ 51949 h 170097"/>
                <a:gd name="connsiteX552" fmla="*/ 145482 w 242999"/>
                <a:gd name="connsiteY552" fmla="*/ 52226 h 170097"/>
                <a:gd name="connsiteX553" fmla="*/ 144444 w 242999"/>
                <a:gd name="connsiteY553" fmla="*/ 52572 h 170097"/>
                <a:gd name="connsiteX554" fmla="*/ 143405 w 242999"/>
                <a:gd name="connsiteY554" fmla="*/ 52849 h 170097"/>
                <a:gd name="connsiteX555" fmla="*/ 142021 w 242999"/>
                <a:gd name="connsiteY555" fmla="*/ 52849 h 170097"/>
                <a:gd name="connsiteX556" fmla="*/ 140083 w 242999"/>
                <a:gd name="connsiteY556" fmla="*/ 52572 h 170097"/>
                <a:gd name="connsiteX557" fmla="*/ 134131 w 242999"/>
                <a:gd name="connsiteY557" fmla="*/ 50635 h 170097"/>
                <a:gd name="connsiteX558" fmla="*/ 130394 w 242999"/>
                <a:gd name="connsiteY558" fmla="*/ 50151 h 170097"/>
                <a:gd name="connsiteX559" fmla="*/ 128387 w 242999"/>
                <a:gd name="connsiteY559" fmla="*/ 49667 h 170097"/>
                <a:gd name="connsiteX560" fmla="*/ 126933 w 242999"/>
                <a:gd name="connsiteY560" fmla="*/ 48836 h 170097"/>
                <a:gd name="connsiteX561" fmla="*/ 126726 w 242999"/>
                <a:gd name="connsiteY561" fmla="*/ 48076 h 170097"/>
                <a:gd name="connsiteX562" fmla="*/ 126518 w 242999"/>
                <a:gd name="connsiteY562" fmla="*/ 45309 h 170097"/>
                <a:gd name="connsiteX563" fmla="*/ 126103 w 242999"/>
                <a:gd name="connsiteY563" fmla="*/ 44133 h 170097"/>
                <a:gd name="connsiteX564" fmla="*/ 123680 w 242999"/>
                <a:gd name="connsiteY564" fmla="*/ 41781 h 170097"/>
                <a:gd name="connsiteX565" fmla="*/ 116759 w 242999"/>
                <a:gd name="connsiteY565" fmla="*/ 37561 h 170097"/>
                <a:gd name="connsiteX566" fmla="*/ 113852 w 242999"/>
                <a:gd name="connsiteY566" fmla="*/ 35279 h 170097"/>
                <a:gd name="connsiteX567" fmla="*/ 103817 w 242999"/>
                <a:gd name="connsiteY567" fmla="*/ 23104 h 170097"/>
                <a:gd name="connsiteX568" fmla="*/ 98695 w 242999"/>
                <a:gd name="connsiteY568" fmla="*/ 14803 h 170097"/>
                <a:gd name="connsiteX569" fmla="*/ 92258 w 242999"/>
                <a:gd name="connsiteY569" fmla="*/ 8578 h 170097"/>
                <a:gd name="connsiteX570" fmla="*/ 84437 w 242999"/>
                <a:gd name="connsiteY570" fmla="*/ 4012 h 170097"/>
                <a:gd name="connsiteX571" fmla="*/ 75094 w 242999"/>
                <a:gd name="connsiteY571" fmla="*/ 830 h 170097"/>
                <a:gd name="connsiteX572" fmla="*/ 70872 w 242999"/>
                <a:gd name="connsiteY572" fmla="*/ 208 h 170097"/>
                <a:gd name="connsiteX573" fmla="*/ 65543 w 242999"/>
                <a:gd name="connsiteY573" fmla="*/ 0 h 170097"/>
                <a:gd name="connsiteX574" fmla="*/ 65543 w 242999"/>
                <a:gd name="connsiteY574" fmla="*/ 0 h 17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242999" h="170097">
                  <a:moveTo>
                    <a:pt x="76893" y="8578"/>
                  </a:moveTo>
                  <a:lnTo>
                    <a:pt x="82154" y="10376"/>
                  </a:lnTo>
                  <a:lnTo>
                    <a:pt x="88659" y="14111"/>
                  </a:lnTo>
                  <a:lnTo>
                    <a:pt x="93850" y="19161"/>
                  </a:lnTo>
                  <a:lnTo>
                    <a:pt x="98487" y="26701"/>
                  </a:lnTo>
                  <a:cubicBezTo>
                    <a:pt x="98487" y="26701"/>
                    <a:pt x="98833" y="27185"/>
                    <a:pt x="99041" y="27462"/>
                  </a:cubicBezTo>
                  <a:lnTo>
                    <a:pt x="109077" y="39636"/>
                  </a:lnTo>
                  <a:cubicBezTo>
                    <a:pt x="109423" y="40051"/>
                    <a:pt x="109769" y="40397"/>
                    <a:pt x="110115" y="40674"/>
                  </a:cubicBezTo>
                  <a:lnTo>
                    <a:pt x="113022" y="42957"/>
                  </a:lnTo>
                  <a:cubicBezTo>
                    <a:pt x="113022" y="42957"/>
                    <a:pt x="113506" y="43303"/>
                    <a:pt x="113714" y="43441"/>
                  </a:cubicBezTo>
                  <a:lnTo>
                    <a:pt x="120012" y="47245"/>
                  </a:lnTo>
                  <a:lnTo>
                    <a:pt x="120289" y="47522"/>
                  </a:lnTo>
                  <a:lnTo>
                    <a:pt x="120289" y="48491"/>
                  </a:lnTo>
                  <a:cubicBezTo>
                    <a:pt x="120427" y="48975"/>
                    <a:pt x="120496" y="49390"/>
                    <a:pt x="120635" y="49874"/>
                  </a:cubicBezTo>
                  <a:lnTo>
                    <a:pt x="120843" y="50635"/>
                  </a:lnTo>
                  <a:cubicBezTo>
                    <a:pt x="121327" y="52364"/>
                    <a:pt x="122504" y="53817"/>
                    <a:pt x="124026" y="54716"/>
                  </a:cubicBezTo>
                  <a:lnTo>
                    <a:pt x="125480" y="55546"/>
                  </a:lnTo>
                  <a:cubicBezTo>
                    <a:pt x="126033" y="55892"/>
                    <a:pt x="126587" y="56100"/>
                    <a:pt x="127210" y="56238"/>
                  </a:cubicBezTo>
                  <a:lnTo>
                    <a:pt x="129217" y="56722"/>
                  </a:lnTo>
                  <a:cubicBezTo>
                    <a:pt x="129217" y="56722"/>
                    <a:pt x="129702" y="56861"/>
                    <a:pt x="129978" y="56861"/>
                  </a:cubicBezTo>
                  <a:lnTo>
                    <a:pt x="133093" y="57276"/>
                  </a:lnTo>
                  <a:lnTo>
                    <a:pt x="138422" y="59005"/>
                  </a:lnTo>
                  <a:cubicBezTo>
                    <a:pt x="138422" y="59005"/>
                    <a:pt x="139045" y="59212"/>
                    <a:pt x="139391" y="59282"/>
                  </a:cubicBezTo>
                  <a:lnTo>
                    <a:pt x="141329" y="59628"/>
                  </a:lnTo>
                  <a:cubicBezTo>
                    <a:pt x="141744" y="59628"/>
                    <a:pt x="142090" y="59697"/>
                    <a:pt x="142506" y="59697"/>
                  </a:cubicBezTo>
                  <a:cubicBezTo>
                    <a:pt x="142506" y="59697"/>
                    <a:pt x="142644" y="59697"/>
                    <a:pt x="142713" y="59697"/>
                  </a:cubicBezTo>
                  <a:lnTo>
                    <a:pt x="144097" y="59697"/>
                  </a:lnTo>
                  <a:cubicBezTo>
                    <a:pt x="144582" y="59697"/>
                    <a:pt x="145066" y="59558"/>
                    <a:pt x="145551" y="59489"/>
                  </a:cubicBezTo>
                  <a:lnTo>
                    <a:pt x="146589" y="59212"/>
                  </a:lnTo>
                  <a:cubicBezTo>
                    <a:pt x="146589" y="59212"/>
                    <a:pt x="147074" y="59074"/>
                    <a:pt x="147281" y="59005"/>
                  </a:cubicBezTo>
                  <a:lnTo>
                    <a:pt x="147766" y="58867"/>
                  </a:lnTo>
                  <a:lnTo>
                    <a:pt x="148389" y="58728"/>
                  </a:lnTo>
                  <a:lnTo>
                    <a:pt x="150742" y="58382"/>
                  </a:lnTo>
                  <a:lnTo>
                    <a:pt x="150811" y="58382"/>
                  </a:lnTo>
                  <a:cubicBezTo>
                    <a:pt x="150811" y="58382"/>
                    <a:pt x="150672" y="59005"/>
                    <a:pt x="150672" y="59351"/>
                  </a:cubicBezTo>
                  <a:lnTo>
                    <a:pt x="150534" y="61288"/>
                  </a:lnTo>
                  <a:cubicBezTo>
                    <a:pt x="150534" y="62118"/>
                    <a:pt x="150534" y="62879"/>
                    <a:pt x="150742" y="63640"/>
                  </a:cubicBezTo>
                  <a:lnTo>
                    <a:pt x="151572" y="66614"/>
                  </a:lnTo>
                  <a:cubicBezTo>
                    <a:pt x="151711" y="67167"/>
                    <a:pt x="151918" y="67721"/>
                    <a:pt x="152195" y="68205"/>
                  </a:cubicBezTo>
                  <a:lnTo>
                    <a:pt x="153648" y="70764"/>
                  </a:lnTo>
                  <a:cubicBezTo>
                    <a:pt x="153925" y="71318"/>
                    <a:pt x="154341" y="71733"/>
                    <a:pt x="154756" y="72217"/>
                  </a:cubicBezTo>
                  <a:lnTo>
                    <a:pt x="156901" y="74431"/>
                  </a:lnTo>
                  <a:cubicBezTo>
                    <a:pt x="157248" y="74777"/>
                    <a:pt x="157663" y="75122"/>
                    <a:pt x="158147" y="75399"/>
                  </a:cubicBezTo>
                  <a:lnTo>
                    <a:pt x="161054" y="77267"/>
                  </a:lnTo>
                  <a:cubicBezTo>
                    <a:pt x="161608" y="77613"/>
                    <a:pt x="162162" y="77889"/>
                    <a:pt x="162715" y="78028"/>
                  </a:cubicBezTo>
                  <a:lnTo>
                    <a:pt x="166107" y="79065"/>
                  </a:lnTo>
                  <a:cubicBezTo>
                    <a:pt x="166453" y="79204"/>
                    <a:pt x="166799" y="79273"/>
                    <a:pt x="167145" y="79273"/>
                  </a:cubicBezTo>
                  <a:lnTo>
                    <a:pt x="173235" y="80103"/>
                  </a:lnTo>
                  <a:lnTo>
                    <a:pt x="175242" y="81071"/>
                  </a:lnTo>
                  <a:cubicBezTo>
                    <a:pt x="176142" y="81486"/>
                    <a:pt x="177180" y="81694"/>
                    <a:pt x="178149" y="81694"/>
                  </a:cubicBezTo>
                  <a:cubicBezTo>
                    <a:pt x="178910" y="81694"/>
                    <a:pt x="179672" y="81556"/>
                    <a:pt x="180433" y="81279"/>
                  </a:cubicBezTo>
                  <a:cubicBezTo>
                    <a:pt x="181056" y="81901"/>
                    <a:pt x="181817" y="82386"/>
                    <a:pt x="182648" y="82662"/>
                  </a:cubicBezTo>
                  <a:lnTo>
                    <a:pt x="185278" y="83700"/>
                  </a:lnTo>
                  <a:cubicBezTo>
                    <a:pt x="185901" y="83907"/>
                    <a:pt x="186524" y="84115"/>
                    <a:pt x="187147" y="84115"/>
                  </a:cubicBezTo>
                  <a:lnTo>
                    <a:pt x="193860" y="84737"/>
                  </a:lnTo>
                  <a:lnTo>
                    <a:pt x="194137" y="84737"/>
                  </a:lnTo>
                  <a:cubicBezTo>
                    <a:pt x="194137" y="84737"/>
                    <a:pt x="195521" y="86467"/>
                    <a:pt x="195521" y="86467"/>
                  </a:cubicBezTo>
                  <a:lnTo>
                    <a:pt x="195521" y="88819"/>
                  </a:lnTo>
                  <a:cubicBezTo>
                    <a:pt x="195521" y="88819"/>
                    <a:pt x="193860" y="93384"/>
                    <a:pt x="193860" y="93384"/>
                  </a:cubicBezTo>
                  <a:lnTo>
                    <a:pt x="190884" y="98503"/>
                  </a:lnTo>
                  <a:cubicBezTo>
                    <a:pt x="189707" y="100578"/>
                    <a:pt x="189638" y="103069"/>
                    <a:pt x="190746" y="105213"/>
                  </a:cubicBezTo>
                  <a:cubicBezTo>
                    <a:pt x="191853" y="107288"/>
                    <a:pt x="193999" y="108672"/>
                    <a:pt x="196352" y="108879"/>
                  </a:cubicBezTo>
                  <a:lnTo>
                    <a:pt x="200228" y="109156"/>
                  </a:lnTo>
                  <a:cubicBezTo>
                    <a:pt x="200228" y="109156"/>
                    <a:pt x="200574" y="109156"/>
                    <a:pt x="200712" y="109156"/>
                  </a:cubicBezTo>
                  <a:cubicBezTo>
                    <a:pt x="201266" y="109156"/>
                    <a:pt x="201819" y="109156"/>
                    <a:pt x="202304" y="108948"/>
                  </a:cubicBezTo>
                  <a:lnTo>
                    <a:pt x="206041" y="108049"/>
                  </a:lnTo>
                  <a:cubicBezTo>
                    <a:pt x="206041" y="108049"/>
                    <a:pt x="206526" y="107911"/>
                    <a:pt x="206733" y="107841"/>
                  </a:cubicBezTo>
                  <a:lnTo>
                    <a:pt x="209986" y="106665"/>
                  </a:lnTo>
                  <a:lnTo>
                    <a:pt x="212616" y="106043"/>
                  </a:lnTo>
                  <a:lnTo>
                    <a:pt x="213447" y="106043"/>
                  </a:lnTo>
                  <a:cubicBezTo>
                    <a:pt x="213447" y="106043"/>
                    <a:pt x="214762" y="106181"/>
                    <a:pt x="214762" y="106181"/>
                  </a:cubicBezTo>
                  <a:lnTo>
                    <a:pt x="215592" y="106389"/>
                  </a:lnTo>
                  <a:lnTo>
                    <a:pt x="216146" y="107426"/>
                  </a:lnTo>
                  <a:cubicBezTo>
                    <a:pt x="216146" y="107426"/>
                    <a:pt x="216423" y="107841"/>
                    <a:pt x="216561" y="108049"/>
                  </a:cubicBezTo>
                  <a:lnTo>
                    <a:pt x="217600" y="109502"/>
                  </a:lnTo>
                  <a:cubicBezTo>
                    <a:pt x="218292" y="110470"/>
                    <a:pt x="219191" y="111231"/>
                    <a:pt x="220299" y="111784"/>
                  </a:cubicBezTo>
                  <a:lnTo>
                    <a:pt x="221545" y="112338"/>
                  </a:lnTo>
                  <a:cubicBezTo>
                    <a:pt x="222514" y="112753"/>
                    <a:pt x="223482" y="113029"/>
                    <a:pt x="224521" y="113029"/>
                  </a:cubicBezTo>
                  <a:cubicBezTo>
                    <a:pt x="225559" y="113029"/>
                    <a:pt x="226666" y="112753"/>
                    <a:pt x="227635" y="112269"/>
                  </a:cubicBezTo>
                  <a:lnTo>
                    <a:pt x="230542" y="110816"/>
                  </a:lnTo>
                  <a:cubicBezTo>
                    <a:pt x="230542" y="110816"/>
                    <a:pt x="230957" y="110608"/>
                    <a:pt x="231165" y="110470"/>
                  </a:cubicBezTo>
                  <a:lnTo>
                    <a:pt x="233864" y="113029"/>
                  </a:lnTo>
                  <a:lnTo>
                    <a:pt x="235318" y="114759"/>
                  </a:lnTo>
                  <a:lnTo>
                    <a:pt x="229781" y="117318"/>
                  </a:lnTo>
                  <a:lnTo>
                    <a:pt x="213447" y="122368"/>
                  </a:lnTo>
                  <a:cubicBezTo>
                    <a:pt x="212962" y="122506"/>
                    <a:pt x="212409" y="122714"/>
                    <a:pt x="211993" y="122990"/>
                  </a:cubicBezTo>
                  <a:lnTo>
                    <a:pt x="208118" y="125273"/>
                  </a:lnTo>
                  <a:lnTo>
                    <a:pt x="207218" y="125135"/>
                  </a:lnTo>
                  <a:lnTo>
                    <a:pt x="205834" y="124997"/>
                  </a:lnTo>
                  <a:cubicBezTo>
                    <a:pt x="205834" y="124997"/>
                    <a:pt x="205488" y="124997"/>
                    <a:pt x="205280" y="124997"/>
                  </a:cubicBezTo>
                  <a:cubicBezTo>
                    <a:pt x="204519" y="124997"/>
                    <a:pt x="203757" y="125135"/>
                    <a:pt x="203065" y="125342"/>
                  </a:cubicBezTo>
                  <a:lnTo>
                    <a:pt x="201819" y="125757"/>
                  </a:lnTo>
                  <a:cubicBezTo>
                    <a:pt x="200574" y="126172"/>
                    <a:pt x="199466" y="126933"/>
                    <a:pt x="198705" y="127971"/>
                  </a:cubicBezTo>
                  <a:lnTo>
                    <a:pt x="197805" y="129078"/>
                  </a:lnTo>
                  <a:cubicBezTo>
                    <a:pt x="197805" y="129078"/>
                    <a:pt x="197390" y="129562"/>
                    <a:pt x="197252" y="129839"/>
                  </a:cubicBezTo>
                  <a:lnTo>
                    <a:pt x="195175" y="133297"/>
                  </a:lnTo>
                  <a:lnTo>
                    <a:pt x="194691" y="133920"/>
                  </a:lnTo>
                  <a:lnTo>
                    <a:pt x="190538" y="137586"/>
                  </a:lnTo>
                  <a:lnTo>
                    <a:pt x="190676" y="137033"/>
                  </a:lnTo>
                  <a:lnTo>
                    <a:pt x="191646" y="134681"/>
                  </a:lnTo>
                  <a:cubicBezTo>
                    <a:pt x="191784" y="134335"/>
                    <a:pt x="191922" y="133920"/>
                    <a:pt x="191991" y="133505"/>
                  </a:cubicBezTo>
                  <a:lnTo>
                    <a:pt x="192684" y="130392"/>
                  </a:lnTo>
                  <a:cubicBezTo>
                    <a:pt x="193237" y="127833"/>
                    <a:pt x="192337" y="125135"/>
                    <a:pt x="190261" y="123475"/>
                  </a:cubicBezTo>
                  <a:cubicBezTo>
                    <a:pt x="189015" y="122506"/>
                    <a:pt x="187493" y="121953"/>
                    <a:pt x="185970" y="121953"/>
                  </a:cubicBezTo>
                  <a:cubicBezTo>
                    <a:pt x="185001" y="121953"/>
                    <a:pt x="183963" y="122160"/>
                    <a:pt x="183063" y="122575"/>
                  </a:cubicBezTo>
                  <a:lnTo>
                    <a:pt x="180226" y="123890"/>
                  </a:lnTo>
                  <a:cubicBezTo>
                    <a:pt x="179741" y="124097"/>
                    <a:pt x="179257" y="124374"/>
                    <a:pt x="178841" y="124720"/>
                  </a:cubicBezTo>
                  <a:lnTo>
                    <a:pt x="176627" y="126449"/>
                  </a:lnTo>
                  <a:cubicBezTo>
                    <a:pt x="176073" y="126864"/>
                    <a:pt x="175588" y="127418"/>
                    <a:pt x="175242" y="127971"/>
                  </a:cubicBezTo>
                  <a:lnTo>
                    <a:pt x="173651" y="130254"/>
                  </a:lnTo>
                  <a:cubicBezTo>
                    <a:pt x="173235" y="130876"/>
                    <a:pt x="172889" y="131568"/>
                    <a:pt x="172682" y="132329"/>
                  </a:cubicBezTo>
                  <a:lnTo>
                    <a:pt x="171851" y="135373"/>
                  </a:lnTo>
                  <a:cubicBezTo>
                    <a:pt x="171713" y="135926"/>
                    <a:pt x="171643" y="136479"/>
                    <a:pt x="171574" y="137033"/>
                  </a:cubicBezTo>
                  <a:lnTo>
                    <a:pt x="171436" y="142705"/>
                  </a:lnTo>
                  <a:cubicBezTo>
                    <a:pt x="171436" y="142705"/>
                    <a:pt x="171159" y="143120"/>
                    <a:pt x="171090" y="143397"/>
                  </a:cubicBezTo>
                  <a:lnTo>
                    <a:pt x="170467" y="143258"/>
                  </a:lnTo>
                  <a:cubicBezTo>
                    <a:pt x="169982" y="143189"/>
                    <a:pt x="169498" y="143120"/>
                    <a:pt x="169083" y="143120"/>
                  </a:cubicBezTo>
                  <a:cubicBezTo>
                    <a:pt x="167352" y="143120"/>
                    <a:pt x="165691" y="143742"/>
                    <a:pt x="164376" y="144988"/>
                  </a:cubicBezTo>
                  <a:lnTo>
                    <a:pt x="162784" y="146440"/>
                  </a:lnTo>
                  <a:cubicBezTo>
                    <a:pt x="160985" y="148100"/>
                    <a:pt x="160224" y="150591"/>
                    <a:pt x="160777" y="153012"/>
                  </a:cubicBezTo>
                  <a:lnTo>
                    <a:pt x="161262" y="155225"/>
                  </a:lnTo>
                  <a:cubicBezTo>
                    <a:pt x="161400" y="155710"/>
                    <a:pt x="161539" y="156194"/>
                    <a:pt x="161746" y="156609"/>
                  </a:cubicBezTo>
                  <a:lnTo>
                    <a:pt x="162646" y="158615"/>
                  </a:lnTo>
                  <a:lnTo>
                    <a:pt x="162784" y="159168"/>
                  </a:lnTo>
                  <a:lnTo>
                    <a:pt x="162646" y="159860"/>
                  </a:lnTo>
                  <a:lnTo>
                    <a:pt x="162438" y="160275"/>
                  </a:lnTo>
                  <a:lnTo>
                    <a:pt x="160224" y="159306"/>
                  </a:lnTo>
                  <a:lnTo>
                    <a:pt x="155656" y="155018"/>
                  </a:lnTo>
                  <a:lnTo>
                    <a:pt x="150465" y="149345"/>
                  </a:lnTo>
                  <a:cubicBezTo>
                    <a:pt x="150465" y="149345"/>
                    <a:pt x="150050" y="148930"/>
                    <a:pt x="149842" y="148723"/>
                  </a:cubicBezTo>
                  <a:lnTo>
                    <a:pt x="144651" y="144365"/>
                  </a:lnTo>
                  <a:cubicBezTo>
                    <a:pt x="143336" y="143258"/>
                    <a:pt x="141744" y="142705"/>
                    <a:pt x="140152" y="142705"/>
                  </a:cubicBezTo>
                  <a:cubicBezTo>
                    <a:pt x="138907" y="142705"/>
                    <a:pt x="137730" y="143051"/>
                    <a:pt x="136623" y="143673"/>
                  </a:cubicBezTo>
                  <a:cubicBezTo>
                    <a:pt x="134062" y="145195"/>
                    <a:pt x="132816" y="148170"/>
                    <a:pt x="133439" y="151075"/>
                  </a:cubicBezTo>
                  <a:lnTo>
                    <a:pt x="134200" y="154603"/>
                  </a:lnTo>
                  <a:cubicBezTo>
                    <a:pt x="134200" y="154603"/>
                    <a:pt x="133577" y="154603"/>
                    <a:pt x="133300" y="154603"/>
                  </a:cubicBezTo>
                  <a:cubicBezTo>
                    <a:pt x="133162" y="154603"/>
                    <a:pt x="133093" y="154603"/>
                    <a:pt x="132954" y="154603"/>
                  </a:cubicBezTo>
                  <a:lnTo>
                    <a:pt x="129771" y="154741"/>
                  </a:lnTo>
                  <a:cubicBezTo>
                    <a:pt x="129079" y="154741"/>
                    <a:pt x="128456" y="154879"/>
                    <a:pt x="127764" y="155156"/>
                  </a:cubicBezTo>
                  <a:lnTo>
                    <a:pt x="125134" y="156125"/>
                  </a:lnTo>
                  <a:cubicBezTo>
                    <a:pt x="122504" y="157024"/>
                    <a:pt x="120704" y="159445"/>
                    <a:pt x="120496" y="162212"/>
                  </a:cubicBezTo>
                  <a:lnTo>
                    <a:pt x="105062" y="159237"/>
                  </a:lnTo>
                  <a:cubicBezTo>
                    <a:pt x="107139" y="158269"/>
                    <a:pt x="108661" y="156332"/>
                    <a:pt x="109007" y="153980"/>
                  </a:cubicBezTo>
                  <a:cubicBezTo>
                    <a:pt x="109492" y="150798"/>
                    <a:pt x="107692" y="147755"/>
                    <a:pt x="104716" y="146579"/>
                  </a:cubicBezTo>
                  <a:lnTo>
                    <a:pt x="98764" y="144227"/>
                  </a:lnTo>
                  <a:cubicBezTo>
                    <a:pt x="98003" y="143950"/>
                    <a:pt x="97242" y="143742"/>
                    <a:pt x="96411" y="143742"/>
                  </a:cubicBezTo>
                  <a:lnTo>
                    <a:pt x="82084" y="143327"/>
                  </a:lnTo>
                  <a:cubicBezTo>
                    <a:pt x="82084" y="143327"/>
                    <a:pt x="82223" y="142843"/>
                    <a:pt x="82223" y="142567"/>
                  </a:cubicBezTo>
                  <a:cubicBezTo>
                    <a:pt x="82638" y="139108"/>
                    <a:pt x="80423" y="135926"/>
                    <a:pt x="77032" y="135027"/>
                  </a:cubicBezTo>
                  <a:lnTo>
                    <a:pt x="68519" y="132882"/>
                  </a:lnTo>
                  <a:lnTo>
                    <a:pt x="73848" y="131153"/>
                  </a:lnTo>
                  <a:lnTo>
                    <a:pt x="75578" y="130876"/>
                  </a:lnTo>
                  <a:lnTo>
                    <a:pt x="80700" y="130600"/>
                  </a:lnTo>
                  <a:cubicBezTo>
                    <a:pt x="81115" y="130600"/>
                    <a:pt x="81600" y="130530"/>
                    <a:pt x="82015" y="130392"/>
                  </a:cubicBezTo>
                  <a:lnTo>
                    <a:pt x="84437" y="129769"/>
                  </a:lnTo>
                  <a:cubicBezTo>
                    <a:pt x="85199" y="129562"/>
                    <a:pt x="85891" y="129285"/>
                    <a:pt x="86514" y="128870"/>
                  </a:cubicBezTo>
                  <a:lnTo>
                    <a:pt x="88659" y="127487"/>
                  </a:lnTo>
                  <a:cubicBezTo>
                    <a:pt x="89213" y="127141"/>
                    <a:pt x="89698" y="126726"/>
                    <a:pt x="90113" y="126242"/>
                  </a:cubicBezTo>
                  <a:lnTo>
                    <a:pt x="92535" y="123405"/>
                  </a:lnTo>
                  <a:lnTo>
                    <a:pt x="92743" y="123267"/>
                  </a:lnTo>
                  <a:lnTo>
                    <a:pt x="96826" y="122230"/>
                  </a:lnTo>
                  <a:lnTo>
                    <a:pt x="108800" y="121261"/>
                  </a:lnTo>
                  <a:cubicBezTo>
                    <a:pt x="109423" y="121261"/>
                    <a:pt x="110046" y="121054"/>
                    <a:pt x="110668" y="120846"/>
                  </a:cubicBezTo>
                  <a:lnTo>
                    <a:pt x="116344" y="118702"/>
                  </a:lnTo>
                  <a:cubicBezTo>
                    <a:pt x="119597" y="117526"/>
                    <a:pt x="121396" y="114067"/>
                    <a:pt x="120704" y="110747"/>
                  </a:cubicBezTo>
                  <a:cubicBezTo>
                    <a:pt x="120012" y="107565"/>
                    <a:pt x="117174" y="105351"/>
                    <a:pt x="113921" y="105351"/>
                  </a:cubicBezTo>
                  <a:cubicBezTo>
                    <a:pt x="113714" y="105351"/>
                    <a:pt x="113575" y="105351"/>
                    <a:pt x="113368" y="105351"/>
                  </a:cubicBezTo>
                  <a:lnTo>
                    <a:pt x="103886" y="106112"/>
                  </a:lnTo>
                  <a:lnTo>
                    <a:pt x="99664" y="106112"/>
                  </a:lnTo>
                  <a:lnTo>
                    <a:pt x="96757" y="105559"/>
                  </a:lnTo>
                  <a:lnTo>
                    <a:pt x="90459" y="102653"/>
                  </a:lnTo>
                  <a:cubicBezTo>
                    <a:pt x="90044" y="102446"/>
                    <a:pt x="89628" y="102308"/>
                    <a:pt x="89144" y="102169"/>
                  </a:cubicBezTo>
                  <a:lnTo>
                    <a:pt x="85752" y="101339"/>
                  </a:lnTo>
                  <a:cubicBezTo>
                    <a:pt x="85199" y="101201"/>
                    <a:pt x="84645" y="101132"/>
                    <a:pt x="84091" y="101132"/>
                  </a:cubicBezTo>
                  <a:cubicBezTo>
                    <a:pt x="83745" y="101132"/>
                    <a:pt x="83469" y="101132"/>
                    <a:pt x="83123" y="101132"/>
                  </a:cubicBezTo>
                  <a:lnTo>
                    <a:pt x="78416" y="101754"/>
                  </a:lnTo>
                  <a:cubicBezTo>
                    <a:pt x="77862" y="101823"/>
                    <a:pt x="77378" y="101962"/>
                    <a:pt x="76893" y="102169"/>
                  </a:cubicBezTo>
                  <a:lnTo>
                    <a:pt x="64366" y="107011"/>
                  </a:lnTo>
                  <a:cubicBezTo>
                    <a:pt x="63467" y="105974"/>
                    <a:pt x="62221" y="105144"/>
                    <a:pt x="60837" y="104798"/>
                  </a:cubicBezTo>
                  <a:lnTo>
                    <a:pt x="56684" y="103691"/>
                  </a:lnTo>
                  <a:cubicBezTo>
                    <a:pt x="56130" y="103553"/>
                    <a:pt x="55507" y="103484"/>
                    <a:pt x="54884" y="103484"/>
                  </a:cubicBezTo>
                  <a:cubicBezTo>
                    <a:pt x="54608" y="103484"/>
                    <a:pt x="54331" y="103484"/>
                    <a:pt x="54123" y="103484"/>
                  </a:cubicBezTo>
                  <a:lnTo>
                    <a:pt x="50040" y="103968"/>
                  </a:lnTo>
                  <a:cubicBezTo>
                    <a:pt x="50593" y="103622"/>
                    <a:pt x="51078" y="103207"/>
                    <a:pt x="51562" y="102723"/>
                  </a:cubicBezTo>
                  <a:lnTo>
                    <a:pt x="54608" y="99402"/>
                  </a:lnTo>
                  <a:cubicBezTo>
                    <a:pt x="56615" y="97189"/>
                    <a:pt x="57030" y="93938"/>
                    <a:pt x="55507" y="91309"/>
                  </a:cubicBezTo>
                  <a:cubicBezTo>
                    <a:pt x="54261" y="89095"/>
                    <a:pt x="51908" y="87781"/>
                    <a:pt x="49486" y="87781"/>
                  </a:cubicBezTo>
                  <a:cubicBezTo>
                    <a:pt x="49001" y="87781"/>
                    <a:pt x="48586" y="87781"/>
                    <a:pt x="48102" y="87920"/>
                  </a:cubicBezTo>
                  <a:lnTo>
                    <a:pt x="32598" y="91032"/>
                  </a:lnTo>
                  <a:lnTo>
                    <a:pt x="26162" y="91655"/>
                  </a:lnTo>
                  <a:lnTo>
                    <a:pt x="20140" y="90341"/>
                  </a:lnTo>
                  <a:lnTo>
                    <a:pt x="17856" y="89165"/>
                  </a:lnTo>
                  <a:lnTo>
                    <a:pt x="15019" y="87366"/>
                  </a:lnTo>
                  <a:lnTo>
                    <a:pt x="12666" y="85429"/>
                  </a:lnTo>
                  <a:lnTo>
                    <a:pt x="11212" y="83700"/>
                  </a:lnTo>
                  <a:lnTo>
                    <a:pt x="10312" y="81901"/>
                  </a:lnTo>
                  <a:lnTo>
                    <a:pt x="21663" y="84115"/>
                  </a:lnTo>
                  <a:cubicBezTo>
                    <a:pt x="21663" y="84115"/>
                    <a:pt x="22148" y="84184"/>
                    <a:pt x="22424" y="84184"/>
                  </a:cubicBezTo>
                  <a:lnTo>
                    <a:pt x="38066" y="85498"/>
                  </a:lnTo>
                  <a:cubicBezTo>
                    <a:pt x="38066" y="85498"/>
                    <a:pt x="38481" y="85498"/>
                    <a:pt x="38620" y="85498"/>
                  </a:cubicBezTo>
                  <a:cubicBezTo>
                    <a:pt x="38827" y="85498"/>
                    <a:pt x="39035" y="85498"/>
                    <a:pt x="39243" y="85498"/>
                  </a:cubicBezTo>
                  <a:lnTo>
                    <a:pt x="43188" y="85153"/>
                  </a:lnTo>
                  <a:cubicBezTo>
                    <a:pt x="44157" y="85083"/>
                    <a:pt x="45056" y="84807"/>
                    <a:pt x="45887" y="84322"/>
                  </a:cubicBezTo>
                  <a:lnTo>
                    <a:pt x="48655" y="82801"/>
                  </a:lnTo>
                  <a:cubicBezTo>
                    <a:pt x="50524" y="81832"/>
                    <a:pt x="51770" y="80034"/>
                    <a:pt x="52185" y="77959"/>
                  </a:cubicBezTo>
                  <a:lnTo>
                    <a:pt x="52324" y="77198"/>
                  </a:lnTo>
                  <a:cubicBezTo>
                    <a:pt x="52324" y="77198"/>
                    <a:pt x="52324" y="76921"/>
                    <a:pt x="52324" y="76713"/>
                  </a:cubicBezTo>
                  <a:lnTo>
                    <a:pt x="53362" y="76298"/>
                  </a:lnTo>
                  <a:cubicBezTo>
                    <a:pt x="53708" y="76160"/>
                    <a:pt x="54123" y="75952"/>
                    <a:pt x="54400" y="75745"/>
                  </a:cubicBezTo>
                  <a:lnTo>
                    <a:pt x="55992" y="74707"/>
                  </a:lnTo>
                  <a:cubicBezTo>
                    <a:pt x="58622" y="73047"/>
                    <a:pt x="59798" y="69796"/>
                    <a:pt x="58899" y="66752"/>
                  </a:cubicBezTo>
                  <a:cubicBezTo>
                    <a:pt x="57999" y="63847"/>
                    <a:pt x="55300" y="61910"/>
                    <a:pt x="52324" y="61910"/>
                  </a:cubicBezTo>
                  <a:cubicBezTo>
                    <a:pt x="52185" y="61910"/>
                    <a:pt x="52116" y="61910"/>
                    <a:pt x="51978" y="61910"/>
                  </a:cubicBezTo>
                  <a:lnTo>
                    <a:pt x="46856" y="62187"/>
                  </a:lnTo>
                  <a:cubicBezTo>
                    <a:pt x="46441" y="62187"/>
                    <a:pt x="45956" y="62256"/>
                    <a:pt x="45541" y="62394"/>
                  </a:cubicBezTo>
                  <a:lnTo>
                    <a:pt x="41042" y="63501"/>
                  </a:lnTo>
                  <a:cubicBezTo>
                    <a:pt x="41042" y="63501"/>
                    <a:pt x="40765" y="63570"/>
                    <a:pt x="40627" y="63640"/>
                  </a:cubicBezTo>
                  <a:lnTo>
                    <a:pt x="36405" y="64954"/>
                  </a:lnTo>
                  <a:lnTo>
                    <a:pt x="32183" y="65992"/>
                  </a:lnTo>
                  <a:lnTo>
                    <a:pt x="32183" y="65992"/>
                  </a:lnTo>
                  <a:cubicBezTo>
                    <a:pt x="32183" y="65992"/>
                    <a:pt x="29968" y="63916"/>
                    <a:pt x="29968" y="63916"/>
                  </a:cubicBezTo>
                  <a:cubicBezTo>
                    <a:pt x="30868" y="63155"/>
                    <a:pt x="31629" y="62187"/>
                    <a:pt x="32114" y="61011"/>
                  </a:cubicBezTo>
                  <a:cubicBezTo>
                    <a:pt x="33221" y="58106"/>
                    <a:pt x="32252" y="54785"/>
                    <a:pt x="29692" y="52987"/>
                  </a:cubicBezTo>
                  <a:lnTo>
                    <a:pt x="26300" y="50566"/>
                  </a:lnTo>
                  <a:cubicBezTo>
                    <a:pt x="26300" y="50566"/>
                    <a:pt x="25885" y="50289"/>
                    <a:pt x="25608" y="50151"/>
                  </a:cubicBezTo>
                  <a:lnTo>
                    <a:pt x="30176" y="50497"/>
                  </a:lnTo>
                  <a:lnTo>
                    <a:pt x="30453" y="50497"/>
                  </a:lnTo>
                  <a:cubicBezTo>
                    <a:pt x="30453" y="50497"/>
                    <a:pt x="31007" y="50843"/>
                    <a:pt x="31007" y="50843"/>
                  </a:cubicBezTo>
                  <a:lnTo>
                    <a:pt x="33637" y="53264"/>
                  </a:lnTo>
                  <a:cubicBezTo>
                    <a:pt x="33637" y="53264"/>
                    <a:pt x="34259" y="53748"/>
                    <a:pt x="34606" y="54024"/>
                  </a:cubicBezTo>
                  <a:lnTo>
                    <a:pt x="36336" y="55200"/>
                  </a:lnTo>
                  <a:cubicBezTo>
                    <a:pt x="37028" y="55616"/>
                    <a:pt x="37720" y="55961"/>
                    <a:pt x="38551" y="56169"/>
                  </a:cubicBezTo>
                  <a:lnTo>
                    <a:pt x="42842" y="57206"/>
                  </a:lnTo>
                  <a:cubicBezTo>
                    <a:pt x="43326" y="57345"/>
                    <a:pt x="43811" y="57414"/>
                    <a:pt x="44364" y="57414"/>
                  </a:cubicBezTo>
                  <a:lnTo>
                    <a:pt x="49555" y="57414"/>
                  </a:lnTo>
                  <a:cubicBezTo>
                    <a:pt x="49555" y="57414"/>
                    <a:pt x="49555" y="57483"/>
                    <a:pt x="49624" y="57483"/>
                  </a:cubicBezTo>
                  <a:cubicBezTo>
                    <a:pt x="49763" y="57483"/>
                    <a:pt x="49832" y="57483"/>
                    <a:pt x="49970" y="57483"/>
                  </a:cubicBezTo>
                  <a:lnTo>
                    <a:pt x="59591" y="56999"/>
                  </a:lnTo>
                  <a:cubicBezTo>
                    <a:pt x="62705" y="56861"/>
                    <a:pt x="65266" y="54647"/>
                    <a:pt x="65958" y="51603"/>
                  </a:cubicBezTo>
                  <a:cubicBezTo>
                    <a:pt x="66650" y="48560"/>
                    <a:pt x="65266" y="45447"/>
                    <a:pt x="62498" y="43994"/>
                  </a:cubicBezTo>
                  <a:lnTo>
                    <a:pt x="60006" y="42611"/>
                  </a:lnTo>
                  <a:cubicBezTo>
                    <a:pt x="59452" y="42334"/>
                    <a:pt x="58899" y="42127"/>
                    <a:pt x="58345" y="41988"/>
                  </a:cubicBezTo>
                  <a:lnTo>
                    <a:pt x="50939" y="40190"/>
                  </a:lnTo>
                  <a:lnTo>
                    <a:pt x="50178" y="39844"/>
                  </a:lnTo>
                  <a:lnTo>
                    <a:pt x="49970" y="39636"/>
                  </a:lnTo>
                  <a:lnTo>
                    <a:pt x="49001" y="38322"/>
                  </a:lnTo>
                  <a:cubicBezTo>
                    <a:pt x="49001" y="38322"/>
                    <a:pt x="48517" y="37700"/>
                    <a:pt x="48240" y="37492"/>
                  </a:cubicBezTo>
                  <a:lnTo>
                    <a:pt x="46233" y="35486"/>
                  </a:lnTo>
                  <a:cubicBezTo>
                    <a:pt x="45818" y="35071"/>
                    <a:pt x="45264" y="34656"/>
                    <a:pt x="44710" y="34379"/>
                  </a:cubicBezTo>
                  <a:lnTo>
                    <a:pt x="42634" y="33203"/>
                  </a:lnTo>
                  <a:cubicBezTo>
                    <a:pt x="42634" y="33203"/>
                    <a:pt x="42011" y="32857"/>
                    <a:pt x="41665" y="32788"/>
                  </a:cubicBezTo>
                  <a:lnTo>
                    <a:pt x="39173" y="31889"/>
                  </a:lnTo>
                  <a:cubicBezTo>
                    <a:pt x="39173" y="31889"/>
                    <a:pt x="38827" y="31751"/>
                    <a:pt x="38620" y="31751"/>
                  </a:cubicBezTo>
                  <a:lnTo>
                    <a:pt x="36474" y="31197"/>
                  </a:lnTo>
                  <a:lnTo>
                    <a:pt x="36682" y="30990"/>
                  </a:lnTo>
                  <a:lnTo>
                    <a:pt x="38620" y="30298"/>
                  </a:lnTo>
                  <a:lnTo>
                    <a:pt x="47410" y="30160"/>
                  </a:lnTo>
                  <a:cubicBezTo>
                    <a:pt x="48032" y="30160"/>
                    <a:pt x="48655" y="30021"/>
                    <a:pt x="49278" y="29883"/>
                  </a:cubicBezTo>
                  <a:lnTo>
                    <a:pt x="53777" y="28569"/>
                  </a:lnTo>
                  <a:cubicBezTo>
                    <a:pt x="53777" y="28569"/>
                    <a:pt x="54054" y="28500"/>
                    <a:pt x="54261" y="28430"/>
                  </a:cubicBezTo>
                  <a:lnTo>
                    <a:pt x="58276" y="26908"/>
                  </a:lnTo>
                  <a:lnTo>
                    <a:pt x="61459" y="26148"/>
                  </a:lnTo>
                  <a:lnTo>
                    <a:pt x="68173" y="27116"/>
                  </a:lnTo>
                  <a:cubicBezTo>
                    <a:pt x="68173" y="27116"/>
                    <a:pt x="68796" y="27116"/>
                    <a:pt x="69142" y="27116"/>
                  </a:cubicBezTo>
                  <a:cubicBezTo>
                    <a:pt x="69626" y="27116"/>
                    <a:pt x="70042" y="27116"/>
                    <a:pt x="70526" y="26978"/>
                  </a:cubicBezTo>
                  <a:lnTo>
                    <a:pt x="74125" y="26286"/>
                  </a:lnTo>
                  <a:cubicBezTo>
                    <a:pt x="76824" y="25733"/>
                    <a:pt x="78970" y="23657"/>
                    <a:pt x="79524" y="20960"/>
                  </a:cubicBezTo>
                  <a:lnTo>
                    <a:pt x="80354" y="17017"/>
                  </a:lnTo>
                  <a:cubicBezTo>
                    <a:pt x="80769" y="15080"/>
                    <a:pt x="80354" y="13074"/>
                    <a:pt x="79108" y="11483"/>
                  </a:cubicBezTo>
                  <a:lnTo>
                    <a:pt x="76755" y="8370"/>
                  </a:lnTo>
                  <a:moveTo>
                    <a:pt x="177872" y="62256"/>
                  </a:moveTo>
                  <a:lnTo>
                    <a:pt x="181333" y="63155"/>
                  </a:lnTo>
                  <a:lnTo>
                    <a:pt x="182856" y="64608"/>
                  </a:lnTo>
                  <a:lnTo>
                    <a:pt x="182994" y="65922"/>
                  </a:lnTo>
                  <a:lnTo>
                    <a:pt x="181748" y="67029"/>
                  </a:lnTo>
                  <a:lnTo>
                    <a:pt x="181541" y="66683"/>
                  </a:lnTo>
                  <a:cubicBezTo>
                    <a:pt x="181264" y="66199"/>
                    <a:pt x="180918" y="65715"/>
                    <a:pt x="180502" y="65300"/>
                  </a:cubicBezTo>
                  <a:lnTo>
                    <a:pt x="177734" y="62325"/>
                  </a:lnTo>
                  <a:lnTo>
                    <a:pt x="177734" y="62325"/>
                  </a:lnTo>
                  <a:moveTo>
                    <a:pt x="38066" y="108118"/>
                  </a:moveTo>
                  <a:lnTo>
                    <a:pt x="35713" y="109156"/>
                  </a:lnTo>
                  <a:lnTo>
                    <a:pt x="35505" y="109017"/>
                  </a:lnTo>
                  <a:cubicBezTo>
                    <a:pt x="35505" y="109017"/>
                    <a:pt x="35298" y="108810"/>
                    <a:pt x="35159" y="108741"/>
                  </a:cubicBezTo>
                  <a:lnTo>
                    <a:pt x="38066" y="108187"/>
                  </a:lnTo>
                  <a:moveTo>
                    <a:pt x="65820" y="0"/>
                  </a:moveTo>
                  <a:lnTo>
                    <a:pt x="60490" y="277"/>
                  </a:lnTo>
                  <a:lnTo>
                    <a:pt x="56269" y="1038"/>
                  </a:lnTo>
                  <a:lnTo>
                    <a:pt x="53292" y="3113"/>
                  </a:lnTo>
                  <a:lnTo>
                    <a:pt x="52600" y="5949"/>
                  </a:lnTo>
                  <a:lnTo>
                    <a:pt x="53846" y="8854"/>
                  </a:lnTo>
                  <a:lnTo>
                    <a:pt x="56684" y="10999"/>
                  </a:lnTo>
                  <a:lnTo>
                    <a:pt x="60975" y="11552"/>
                  </a:lnTo>
                  <a:lnTo>
                    <a:pt x="66166" y="11552"/>
                  </a:lnTo>
                  <a:cubicBezTo>
                    <a:pt x="66166" y="11552"/>
                    <a:pt x="70803" y="12382"/>
                    <a:pt x="70803" y="12382"/>
                  </a:cubicBezTo>
                  <a:lnTo>
                    <a:pt x="73294" y="15772"/>
                  </a:lnTo>
                  <a:lnTo>
                    <a:pt x="72464" y="19714"/>
                  </a:lnTo>
                  <a:lnTo>
                    <a:pt x="68865" y="20406"/>
                  </a:lnTo>
                  <a:lnTo>
                    <a:pt x="60837" y="19299"/>
                  </a:lnTo>
                  <a:lnTo>
                    <a:pt x="55992" y="20475"/>
                  </a:lnTo>
                  <a:lnTo>
                    <a:pt x="51562" y="22135"/>
                  </a:lnTo>
                  <a:lnTo>
                    <a:pt x="47064" y="23450"/>
                  </a:lnTo>
                  <a:lnTo>
                    <a:pt x="37097" y="23657"/>
                  </a:lnTo>
                  <a:lnTo>
                    <a:pt x="32875" y="25110"/>
                  </a:lnTo>
                  <a:lnTo>
                    <a:pt x="29484" y="28084"/>
                  </a:lnTo>
                  <a:lnTo>
                    <a:pt x="27269" y="32581"/>
                  </a:lnTo>
                  <a:lnTo>
                    <a:pt x="26646" y="35002"/>
                  </a:lnTo>
                  <a:lnTo>
                    <a:pt x="26992" y="36039"/>
                  </a:lnTo>
                  <a:lnTo>
                    <a:pt x="36543" y="38668"/>
                  </a:lnTo>
                  <a:lnTo>
                    <a:pt x="39035" y="39567"/>
                  </a:lnTo>
                  <a:lnTo>
                    <a:pt x="41111" y="40743"/>
                  </a:lnTo>
                  <a:lnTo>
                    <a:pt x="43118" y="42749"/>
                  </a:lnTo>
                  <a:lnTo>
                    <a:pt x="44364" y="44479"/>
                  </a:lnTo>
                  <a:lnTo>
                    <a:pt x="45818" y="45931"/>
                  </a:lnTo>
                  <a:lnTo>
                    <a:pt x="48309" y="47107"/>
                  </a:lnTo>
                  <a:lnTo>
                    <a:pt x="56476" y="49113"/>
                  </a:lnTo>
                  <a:lnTo>
                    <a:pt x="58968" y="50497"/>
                  </a:lnTo>
                  <a:lnTo>
                    <a:pt x="49348" y="50981"/>
                  </a:lnTo>
                  <a:lnTo>
                    <a:pt x="44157" y="50981"/>
                  </a:lnTo>
                  <a:cubicBezTo>
                    <a:pt x="44157" y="50981"/>
                    <a:pt x="39866" y="49874"/>
                    <a:pt x="39866" y="49874"/>
                  </a:cubicBezTo>
                  <a:lnTo>
                    <a:pt x="38135" y="48698"/>
                  </a:lnTo>
                  <a:lnTo>
                    <a:pt x="34882" y="45655"/>
                  </a:lnTo>
                  <a:lnTo>
                    <a:pt x="32737" y="44479"/>
                  </a:lnTo>
                  <a:lnTo>
                    <a:pt x="31007" y="44064"/>
                  </a:lnTo>
                  <a:lnTo>
                    <a:pt x="25608" y="43648"/>
                  </a:lnTo>
                  <a:lnTo>
                    <a:pt x="21386" y="42888"/>
                  </a:lnTo>
                  <a:lnTo>
                    <a:pt x="16749" y="42611"/>
                  </a:lnTo>
                  <a:lnTo>
                    <a:pt x="13358" y="44133"/>
                  </a:lnTo>
                  <a:lnTo>
                    <a:pt x="12943" y="48906"/>
                  </a:lnTo>
                  <a:lnTo>
                    <a:pt x="14880" y="52226"/>
                  </a:lnTo>
                  <a:lnTo>
                    <a:pt x="18203" y="54509"/>
                  </a:lnTo>
                  <a:lnTo>
                    <a:pt x="21940" y="56584"/>
                  </a:lnTo>
                  <a:lnTo>
                    <a:pt x="25331" y="59005"/>
                  </a:lnTo>
                  <a:lnTo>
                    <a:pt x="16472" y="58175"/>
                  </a:lnTo>
                  <a:lnTo>
                    <a:pt x="11628" y="58313"/>
                  </a:lnTo>
                  <a:lnTo>
                    <a:pt x="8513" y="59973"/>
                  </a:lnTo>
                  <a:lnTo>
                    <a:pt x="8513" y="63086"/>
                  </a:lnTo>
                  <a:cubicBezTo>
                    <a:pt x="8513" y="63086"/>
                    <a:pt x="11281" y="65576"/>
                    <a:pt x="11281" y="65576"/>
                  </a:cubicBezTo>
                  <a:lnTo>
                    <a:pt x="15226" y="67237"/>
                  </a:lnTo>
                  <a:lnTo>
                    <a:pt x="18549" y="67859"/>
                  </a:lnTo>
                  <a:lnTo>
                    <a:pt x="23047" y="67721"/>
                  </a:lnTo>
                  <a:lnTo>
                    <a:pt x="24085" y="68482"/>
                  </a:lnTo>
                  <a:lnTo>
                    <a:pt x="27961" y="72217"/>
                  </a:lnTo>
                  <a:lnTo>
                    <a:pt x="29207" y="73116"/>
                  </a:lnTo>
                  <a:lnTo>
                    <a:pt x="30730" y="73462"/>
                  </a:lnTo>
                  <a:lnTo>
                    <a:pt x="33083" y="73255"/>
                  </a:lnTo>
                  <a:lnTo>
                    <a:pt x="38066" y="72010"/>
                  </a:lnTo>
                  <a:lnTo>
                    <a:pt x="42426" y="70626"/>
                  </a:lnTo>
                  <a:lnTo>
                    <a:pt x="46925" y="69519"/>
                  </a:lnTo>
                  <a:lnTo>
                    <a:pt x="52047" y="69243"/>
                  </a:lnTo>
                  <a:lnTo>
                    <a:pt x="50455" y="70280"/>
                  </a:lnTo>
                  <a:lnTo>
                    <a:pt x="46717" y="71802"/>
                  </a:lnTo>
                  <a:lnTo>
                    <a:pt x="45402" y="72840"/>
                  </a:lnTo>
                  <a:lnTo>
                    <a:pt x="45056" y="73946"/>
                  </a:lnTo>
                  <a:lnTo>
                    <a:pt x="45195" y="76298"/>
                  </a:lnTo>
                  <a:lnTo>
                    <a:pt x="45056" y="77059"/>
                  </a:lnTo>
                  <a:lnTo>
                    <a:pt x="42288" y="78581"/>
                  </a:lnTo>
                  <a:lnTo>
                    <a:pt x="38343" y="78927"/>
                  </a:lnTo>
                  <a:lnTo>
                    <a:pt x="22701" y="77613"/>
                  </a:lnTo>
                  <a:lnTo>
                    <a:pt x="0" y="73186"/>
                  </a:lnTo>
                  <a:lnTo>
                    <a:pt x="3530" y="84530"/>
                  </a:lnTo>
                  <a:lnTo>
                    <a:pt x="5122" y="87781"/>
                  </a:lnTo>
                  <a:lnTo>
                    <a:pt x="7544" y="90617"/>
                  </a:lnTo>
                  <a:lnTo>
                    <a:pt x="10728" y="93246"/>
                  </a:lnTo>
                  <a:lnTo>
                    <a:pt x="14188" y="95459"/>
                  </a:lnTo>
                  <a:lnTo>
                    <a:pt x="17510" y="97120"/>
                  </a:lnTo>
                  <a:lnTo>
                    <a:pt x="25470" y="98849"/>
                  </a:lnTo>
                  <a:lnTo>
                    <a:pt x="33360" y="98088"/>
                  </a:lnTo>
                  <a:lnTo>
                    <a:pt x="49209" y="94906"/>
                  </a:lnTo>
                  <a:lnTo>
                    <a:pt x="46164" y="98226"/>
                  </a:lnTo>
                  <a:lnTo>
                    <a:pt x="41250" y="100232"/>
                  </a:lnTo>
                  <a:lnTo>
                    <a:pt x="31214" y="102238"/>
                  </a:lnTo>
                  <a:lnTo>
                    <a:pt x="26992" y="102653"/>
                  </a:lnTo>
                  <a:lnTo>
                    <a:pt x="24778" y="103138"/>
                  </a:lnTo>
                  <a:lnTo>
                    <a:pt x="23116" y="104106"/>
                  </a:lnTo>
                  <a:lnTo>
                    <a:pt x="21802" y="106320"/>
                  </a:lnTo>
                  <a:lnTo>
                    <a:pt x="21802" y="108533"/>
                  </a:lnTo>
                  <a:cubicBezTo>
                    <a:pt x="21802" y="108533"/>
                    <a:pt x="22840" y="110401"/>
                    <a:pt x="22840" y="110401"/>
                  </a:cubicBezTo>
                  <a:lnTo>
                    <a:pt x="24431" y="111784"/>
                  </a:lnTo>
                  <a:lnTo>
                    <a:pt x="25747" y="112338"/>
                  </a:lnTo>
                  <a:lnTo>
                    <a:pt x="28723" y="112891"/>
                  </a:lnTo>
                  <a:lnTo>
                    <a:pt x="30107" y="113306"/>
                  </a:lnTo>
                  <a:lnTo>
                    <a:pt x="31076" y="113929"/>
                  </a:lnTo>
                  <a:lnTo>
                    <a:pt x="32875" y="115520"/>
                  </a:lnTo>
                  <a:lnTo>
                    <a:pt x="33844" y="116004"/>
                  </a:lnTo>
                  <a:lnTo>
                    <a:pt x="35713" y="116211"/>
                  </a:lnTo>
                  <a:lnTo>
                    <a:pt x="37166" y="115866"/>
                  </a:lnTo>
                  <a:lnTo>
                    <a:pt x="44780" y="112614"/>
                  </a:lnTo>
                  <a:lnTo>
                    <a:pt x="49763" y="111093"/>
                  </a:lnTo>
                  <a:lnTo>
                    <a:pt x="54815" y="110539"/>
                  </a:lnTo>
                  <a:lnTo>
                    <a:pt x="58968" y="111646"/>
                  </a:lnTo>
                  <a:lnTo>
                    <a:pt x="55715" y="114413"/>
                  </a:lnTo>
                  <a:lnTo>
                    <a:pt x="56822" y="115658"/>
                  </a:lnTo>
                  <a:lnTo>
                    <a:pt x="60214" y="115658"/>
                  </a:lnTo>
                  <a:lnTo>
                    <a:pt x="63951" y="114759"/>
                  </a:lnTo>
                  <a:lnTo>
                    <a:pt x="79316" y="108879"/>
                  </a:lnTo>
                  <a:lnTo>
                    <a:pt x="84022" y="108257"/>
                  </a:lnTo>
                  <a:lnTo>
                    <a:pt x="87414" y="109087"/>
                  </a:lnTo>
                  <a:lnTo>
                    <a:pt x="94473" y="112407"/>
                  </a:lnTo>
                  <a:lnTo>
                    <a:pt x="98903" y="113237"/>
                  </a:lnTo>
                  <a:lnTo>
                    <a:pt x="104024" y="113237"/>
                  </a:lnTo>
                  <a:lnTo>
                    <a:pt x="113783" y="112476"/>
                  </a:lnTo>
                  <a:lnTo>
                    <a:pt x="108108" y="114620"/>
                  </a:lnTo>
                  <a:lnTo>
                    <a:pt x="95580" y="115658"/>
                  </a:lnTo>
                  <a:lnTo>
                    <a:pt x="89767" y="117111"/>
                  </a:lnTo>
                  <a:lnTo>
                    <a:pt x="87760" y="118494"/>
                  </a:lnTo>
                  <a:lnTo>
                    <a:pt x="84714" y="121953"/>
                  </a:lnTo>
                  <a:lnTo>
                    <a:pt x="82569" y="123336"/>
                  </a:lnTo>
                  <a:lnTo>
                    <a:pt x="80146" y="123959"/>
                  </a:lnTo>
                  <a:lnTo>
                    <a:pt x="74679" y="124236"/>
                  </a:lnTo>
                  <a:lnTo>
                    <a:pt x="72049" y="124651"/>
                  </a:lnTo>
                  <a:lnTo>
                    <a:pt x="61667" y="127971"/>
                  </a:lnTo>
                  <a:lnTo>
                    <a:pt x="56338" y="130669"/>
                  </a:lnTo>
                  <a:lnTo>
                    <a:pt x="54469" y="133643"/>
                  </a:lnTo>
                  <a:lnTo>
                    <a:pt x="57722" y="136963"/>
                  </a:lnTo>
                  <a:lnTo>
                    <a:pt x="63674" y="139108"/>
                  </a:lnTo>
                  <a:lnTo>
                    <a:pt x="75094" y="142013"/>
                  </a:lnTo>
                  <a:lnTo>
                    <a:pt x="72741" y="142013"/>
                  </a:lnTo>
                  <a:cubicBezTo>
                    <a:pt x="72741" y="142013"/>
                    <a:pt x="69557" y="141806"/>
                    <a:pt x="69557" y="141806"/>
                  </a:cubicBezTo>
                  <a:lnTo>
                    <a:pt x="66650" y="141944"/>
                  </a:lnTo>
                  <a:lnTo>
                    <a:pt x="65197" y="143189"/>
                  </a:lnTo>
                  <a:lnTo>
                    <a:pt x="66304" y="145472"/>
                  </a:lnTo>
                  <a:lnTo>
                    <a:pt x="69280" y="147755"/>
                  </a:lnTo>
                  <a:lnTo>
                    <a:pt x="72741" y="149484"/>
                  </a:lnTo>
                  <a:lnTo>
                    <a:pt x="75232" y="150314"/>
                  </a:lnTo>
                  <a:lnTo>
                    <a:pt x="95857" y="150937"/>
                  </a:lnTo>
                  <a:lnTo>
                    <a:pt x="101809" y="153288"/>
                  </a:lnTo>
                  <a:lnTo>
                    <a:pt x="91428" y="154257"/>
                  </a:lnTo>
                  <a:lnTo>
                    <a:pt x="86168" y="155156"/>
                  </a:lnTo>
                  <a:lnTo>
                    <a:pt x="81461" y="156816"/>
                  </a:lnTo>
                  <a:lnTo>
                    <a:pt x="87137" y="161520"/>
                  </a:lnTo>
                  <a:lnTo>
                    <a:pt x="95442" y="164771"/>
                  </a:lnTo>
                  <a:lnTo>
                    <a:pt x="120981" y="169752"/>
                  </a:lnTo>
                  <a:lnTo>
                    <a:pt x="125895" y="170098"/>
                  </a:lnTo>
                  <a:lnTo>
                    <a:pt x="130186" y="169544"/>
                  </a:lnTo>
                  <a:lnTo>
                    <a:pt x="132954" y="167953"/>
                  </a:lnTo>
                  <a:lnTo>
                    <a:pt x="132608" y="166155"/>
                  </a:lnTo>
                  <a:lnTo>
                    <a:pt x="130255" y="164425"/>
                  </a:lnTo>
                  <a:lnTo>
                    <a:pt x="127071" y="163042"/>
                  </a:lnTo>
                  <a:lnTo>
                    <a:pt x="129702" y="162073"/>
                  </a:lnTo>
                  <a:lnTo>
                    <a:pt x="132885" y="161935"/>
                  </a:lnTo>
                  <a:lnTo>
                    <a:pt x="136138" y="162350"/>
                  </a:lnTo>
                  <a:lnTo>
                    <a:pt x="138907" y="163249"/>
                  </a:lnTo>
                  <a:lnTo>
                    <a:pt x="147489" y="168714"/>
                  </a:lnTo>
                  <a:lnTo>
                    <a:pt x="149842" y="169267"/>
                  </a:lnTo>
                  <a:lnTo>
                    <a:pt x="149634" y="166362"/>
                  </a:lnTo>
                  <a:lnTo>
                    <a:pt x="140775" y="154810"/>
                  </a:lnTo>
                  <a:lnTo>
                    <a:pt x="139737" y="150106"/>
                  </a:lnTo>
                  <a:lnTo>
                    <a:pt x="144928" y="154464"/>
                  </a:lnTo>
                  <a:lnTo>
                    <a:pt x="150327" y="160344"/>
                  </a:lnTo>
                  <a:lnTo>
                    <a:pt x="155933" y="165601"/>
                  </a:lnTo>
                  <a:lnTo>
                    <a:pt x="161954" y="168230"/>
                  </a:lnTo>
                  <a:lnTo>
                    <a:pt x="164930" y="167677"/>
                  </a:lnTo>
                  <a:lnTo>
                    <a:pt x="167283" y="165601"/>
                  </a:lnTo>
                  <a:lnTo>
                    <a:pt x="168806" y="162696"/>
                  </a:lnTo>
                  <a:lnTo>
                    <a:pt x="169429" y="159514"/>
                  </a:lnTo>
                  <a:lnTo>
                    <a:pt x="168806" y="156747"/>
                  </a:lnTo>
                  <a:lnTo>
                    <a:pt x="167560" y="154118"/>
                  </a:lnTo>
                  <a:lnTo>
                    <a:pt x="167075" y="151905"/>
                  </a:lnTo>
                  <a:lnTo>
                    <a:pt x="168667" y="150452"/>
                  </a:lnTo>
                  <a:lnTo>
                    <a:pt x="171436" y="151006"/>
                  </a:lnTo>
                  <a:lnTo>
                    <a:pt x="176834" y="155571"/>
                  </a:lnTo>
                  <a:lnTo>
                    <a:pt x="180087" y="155779"/>
                  </a:lnTo>
                  <a:lnTo>
                    <a:pt x="182648" y="153842"/>
                  </a:lnTo>
                  <a:lnTo>
                    <a:pt x="182371" y="151836"/>
                  </a:lnTo>
                  <a:lnTo>
                    <a:pt x="180779" y="149968"/>
                  </a:lnTo>
                  <a:lnTo>
                    <a:pt x="179257" y="148446"/>
                  </a:lnTo>
                  <a:lnTo>
                    <a:pt x="178634" y="148031"/>
                  </a:lnTo>
                  <a:lnTo>
                    <a:pt x="177457" y="147824"/>
                  </a:lnTo>
                  <a:lnTo>
                    <a:pt x="176973" y="147340"/>
                  </a:lnTo>
                  <a:lnTo>
                    <a:pt x="176973" y="146717"/>
                  </a:lnTo>
                  <a:cubicBezTo>
                    <a:pt x="176973" y="146717"/>
                    <a:pt x="177319" y="146371"/>
                    <a:pt x="177319" y="146371"/>
                  </a:cubicBezTo>
                  <a:lnTo>
                    <a:pt x="177803" y="146094"/>
                  </a:lnTo>
                  <a:lnTo>
                    <a:pt x="178011" y="145679"/>
                  </a:lnTo>
                  <a:lnTo>
                    <a:pt x="177803" y="143950"/>
                  </a:lnTo>
                  <a:lnTo>
                    <a:pt x="177942" y="137517"/>
                  </a:lnTo>
                  <a:lnTo>
                    <a:pt x="178772" y="134473"/>
                  </a:lnTo>
                  <a:lnTo>
                    <a:pt x="180364" y="132191"/>
                  </a:lnTo>
                  <a:lnTo>
                    <a:pt x="182579" y="130461"/>
                  </a:lnTo>
                  <a:lnTo>
                    <a:pt x="185416" y="129147"/>
                  </a:lnTo>
                  <a:lnTo>
                    <a:pt x="184724" y="132260"/>
                  </a:lnTo>
                  <a:lnTo>
                    <a:pt x="183548" y="135027"/>
                  </a:lnTo>
                  <a:lnTo>
                    <a:pt x="182786" y="137932"/>
                  </a:lnTo>
                  <a:lnTo>
                    <a:pt x="183271" y="141529"/>
                  </a:lnTo>
                  <a:lnTo>
                    <a:pt x="185070" y="144711"/>
                  </a:lnTo>
                  <a:lnTo>
                    <a:pt x="187493" y="146094"/>
                  </a:lnTo>
                  <a:lnTo>
                    <a:pt x="190400" y="145749"/>
                  </a:lnTo>
                  <a:lnTo>
                    <a:pt x="193583" y="143881"/>
                  </a:lnTo>
                  <a:lnTo>
                    <a:pt x="199328" y="138831"/>
                  </a:lnTo>
                  <a:lnTo>
                    <a:pt x="200435" y="137379"/>
                  </a:lnTo>
                  <a:lnTo>
                    <a:pt x="202719" y="133574"/>
                  </a:lnTo>
                  <a:lnTo>
                    <a:pt x="203619" y="132467"/>
                  </a:lnTo>
                  <a:lnTo>
                    <a:pt x="204865" y="132052"/>
                  </a:lnTo>
                  <a:lnTo>
                    <a:pt x="206249" y="132191"/>
                  </a:lnTo>
                  <a:lnTo>
                    <a:pt x="207633" y="132398"/>
                  </a:lnTo>
                  <a:lnTo>
                    <a:pt x="209017" y="132398"/>
                  </a:lnTo>
                  <a:cubicBezTo>
                    <a:pt x="209017" y="132398"/>
                    <a:pt x="210609" y="131775"/>
                    <a:pt x="210609" y="131775"/>
                  </a:cubicBezTo>
                  <a:lnTo>
                    <a:pt x="215108" y="129147"/>
                  </a:lnTo>
                  <a:lnTo>
                    <a:pt x="231926" y="123959"/>
                  </a:lnTo>
                  <a:lnTo>
                    <a:pt x="240162" y="120154"/>
                  </a:lnTo>
                  <a:lnTo>
                    <a:pt x="243000" y="114966"/>
                  </a:lnTo>
                  <a:lnTo>
                    <a:pt x="241547" y="111923"/>
                  </a:lnTo>
                  <a:lnTo>
                    <a:pt x="238709" y="108464"/>
                  </a:lnTo>
                  <a:lnTo>
                    <a:pt x="232964" y="102999"/>
                  </a:lnTo>
                  <a:lnTo>
                    <a:pt x="229781" y="101270"/>
                  </a:lnTo>
                  <a:lnTo>
                    <a:pt x="228466" y="102515"/>
                  </a:lnTo>
                  <a:lnTo>
                    <a:pt x="227289" y="104798"/>
                  </a:lnTo>
                  <a:lnTo>
                    <a:pt x="224382" y="106250"/>
                  </a:lnTo>
                  <a:lnTo>
                    <a:pt x="223136" y="105697"/>
                  </a:lnTo>
                  <a:lnTo>
                    <a:pt x="222098" y="104244"/>
                  </a:lnTo>
                  <a:lnTo>
                    <a:pt x="221060" y="102446"/>
                  </a:lnTo>
                  <a:lnTo>
                    <a:pt x="219814" y="101062"/>
                  </a:lnTo>
                  <a:lnTo>
                    <a:pt x="218015" y="100094"/>
                  </a:lnTo>
                  <a:lnTo>
                    <a:pt x="215869" y="99541"/>
                  </a:lnTo>
                  <a:lnTo>
                    <a:pt x="213585" y="99264"/>
                  </a:lnTo>
                  <a:lnTo>
                    <a:pt x="211578" y="99264"/>
                  </a:lnTo>
                  <a:cubicBezTo>
                    <a:pt x="211578" y="99264"/>
                    <a:pt x="207910" y="100163"/>
                    <a:pt x="207910" y="100163"/>
                  </a:cubicBezTo>
                  <a:lnTo>
                    <a:pt x="204242" y="101477"/>
                  </a:lnTo>
                  <a:lnTo>
                    <a:pt x="200505" y="102377"/>
                  </a:lnTo>
                  <a:lnTo>
                    <a:pt x="196628" y="102100"/>
                  </a:lnTo>
                  <a:lnTo>
                    <a:pt x="199881" y="96497"/>
                  </a:lnTo>
                  <a:lnTo>
                    <a:pt x="202235" y="90202"/>
                  </a:lnTo>
                  <a:lnTo>
                    <a:pt x="202096" y="84115"/>
                  </a:lnTo>
                  <a:lnTo>
                    <a:pt x="197874" y="78996"/>
                  </a:lnTo>
                  <a:lnTo>
                    <a:pt x="194968" y="78097"/>
                  </a:lnTo>
                  <a:lnTo>
                    <a:pt x="187562" y="77405"/>
                  </a:lnTo>
                  <a:lnTo>
                    <a:pt x="184932" y="76368"/>
                  </a:lnTo>
                  <a:lnTo>
                    <a:pt x="184447" y="74431"/>
                  </a:lnTo>
                  <a:lnTo>
                    <a:pt x="186039" y="72425"/>
                  </a:lnTo>
                  <a:lnTo>
                    <a:pt x="188393" y="70280"/>
                  </a:lnTo>
                  <a:lnTo>
                    <a:pt x="189915" y="68067"/>
                  </a:lnTo>
                  <a:lnTo>
                    <a:pt x="189292" y="61426"/>
                  </a:lnTo>
                  <a:lnTo>
                    <a:pt x="184517" y="56999"/>
                  </a:lnTo>
                  <a:lnTo>
                    <a:pt x="177734" y="55339"/>
                  </a:lnTo>
                  <a:lnTo>
                    <a:pt x="171090" y="56791"/>
                  </a:lnTo>
                  <a:lnTo>
                    <a:pt x="168183" y="60942"/>
                  </a:lnTo>
                  <a:lnTo>
                    <a:pt x="170813" y="65369"/>
                  </a:lnTo>
                  <a:lnTo>
                    <a:pt x="175242" y="70142"/>
                  </a:lnTo>
                  <a:lnTo>
                    <a:pt x="177803" y="74915"/>
                  </a:lnTo>
                  <a:lnTo>
                    <a:pt x="174827" y="73531"/>
                  </a:lnTo>
                  <a:lnTo>
                    <a:pt x="167768" y="72494"/>
                  </a:lnTo>
                  <a:lnTo>
                    <a:pt x="164376" y="71456"/>
                  </a:lnTo>
                  <a:lnTo>
                    <a:pt x="161469" y="69588"/>
                  </a:lnTo>
                  <a:lnTo>
                    <a:pt x="159324" y="67375"/>
                  </a:lnTo>
                  <a:lnTo>
                    <a:pt x="157870" y="64816"/>
                  </a:lnTo>
                  <a:lnTo>
                    <a:pt x="157040" y="61841"/>
                  </a:lnTo>
                  <a:lnTo>
                    <a:pt x="157178" y="59904"/>
                  </a:lnTo>
                  <a:lnTo>
                    <a:pt x="158216" y="56169"/>
                  </a:lnTo>
                  <a:lnTo>
                    <a:pt x="158009" y="54578"/>
                  </a:lnTo>
                  <a:lnTo>
                    <a:pt x="155863" y="52295"/>
                  </a:lnTo>
                  <a:lnTo>
                    <a:pt x="152956" y="51534"/>
                  </a:lnTo>
                  <a:lnTo>
                    <a:pt x="149842" y="51534"/>
                  </a:lnTo>
                  <a:lnTo>
                    <a:pt x="146866" y="51949"/>
                  </a:lnTo>
                  <a:lnTo>
                    <a:pt x="145482" y="52226"/>
                  </a:lnTo>
                  <a:lnTo>
                    <a:pt x="144444" y="52572"/>
                  </a:lnTo>
                  <a:lnTo>
                    <a:pt x="143405" y="52849"/>
                  </a:lnTo>
                  <a:lnTo>
                    <a:pt x="142021" y="52849"/>
                  </a:lnTo>
                  <a:cubicBezTo>
                    <a:pt x="142021" y="52849"/>
                    <a:pt x="140083" y="52572"/>
                    <a:pt x="140083" y="52572"/>
                  </a:cubicBezTo>
                  <a:lnTo>
                    <a:pt x="134131" y="50635"/>
                  </a:lnTo>
                  <a:lnTo>
                    <a:pt x="130394" y="50151"/>
                  </a:lnTo>
                  <a:lnTo>
                    <a:pt x="128387" y="49667"/>
                  </a:lnTo>
                  <a:lnTo>
                    <a:pt x="126933" y="48836"/>
                  </a:lnTo>
                  <a:lnTo>
                    <a:pt x="126726" y="48076"/>
                  </a:lnTo>
                  <a:lnTo>
                    <a:pt x="126518" y="45309"/>
                  </a:lnTo>
                  <a:lnTo>
                    <a:pt x="126103" y="44133"/>
                  </a:lnTo>
                  <a:lnTo>
                    <a:pt x="123680" y="41781"/>
                  </a:lnTo>
                  <a:lnTo>
                    <a:pt x="116759" y="37561"/>
                  </a:lnTo>
                  <a:lnTo>
                    <a:pt x="113852" y="35279"/>
                  </a:lnTo>
                  <a:lnTo>
                    <a:pt x="103817" y="23104"/>
                  </a:lnTo>
                  <a:lnTo>
                    <a:pt x="98695" y="14803"/>
                  </a:lnTo>
                  <a:lnTo>
                    <a:pt x="92258" y="8578"/>
                  </a:lnTo>
                  <a:lnTo>
                    <a:pt x="84437" y="4012"/>
                  </a:lnTo>
                  <a:lnTo>
                    <a:pt x="75094" y="830"/>
                  </a:lnTo>
                  <a:lnTo>
                    <a:pt x="70872" y="208"/>
                  </a:lnTo>
                  <a:lnTo>
                    <a:pt x="65543" y="0"/>
                  </a:lnTo>
                  <a:lnTo>
                    <a:pt x="6554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58" name="Freeform 1857">
              <a:extLst>
                <a:ext uri="{FF2B5EF4-FFF2-40B4-BE49-F238E27FC236}">
                  <a16:creationId xmlns:a16="http://schemas.microsoft.com/office/drawing/2014/main" id="{A8DF84C6-26EF-0C73-4C48-E40170105414}"/>
                </a:ext>
              </a:extLst>
            </p:cNvPr>
            <p:cNvSpPr/>
            <p:nvPr/>
          </p:nvSpPr>
          <p:spPr>
            <a:xfrm>
              <a:off x="1747767" y="2469562"/>
              <a:ext cx="500153" cy="236398"/>
            </a:xfrm>
            <a:custGeom>
              <a:avLst/>
              <a:gdLst>
                <a:gd name="connsiteX0" fmla="*/ 89075 w 375539"/>
                <a:gd name="connsiteY0" fmla="*/ 6710 h 177499"/>
                <a:gd name="connsiteX1" fmla="*/ 92604 w 375539"/>
                <a:gd name="connsiteY1" fmla="*/ 7125 h 177499"/>
                <a:gd name="connsiteX2" fmla="*/ 94265 w 375539"/>
                <a:gd name="connsiteY2" fmla="*/ 8716 h 177499"/>
                <a:gd name="connsiteX3" fmla="*/ 95650 w 375539"/>
                <a:gd name="connsiteY3" fmla="*/ 12520 h 177499"/>
                <a:gd name="connsiteX4" fmla="*/ 95857 w 375539"/>
                <a:gd name="connsiteY4" fmla="*/ 17432 h 177499"/>
                <a:gd name="connsiteX5" fmla="*/ 94819 w 375539"/>
                <a:gd name="connsiteY5" fmla="*/ 21236 h 177499"/>
                <a:gd name="connsiteX6" fmla="*/ 88452 w 375539"/>
                <a:gd name="connsiteY6" fmla="*/ 28915 h 177499"/>
                <a:gd name="connsiteX7" fmla="*/ 87414 w 375539"/>
                <a:gd name="connsiteY7" fmla="*/ 30575 h 177499"/>
                <a:gd name="connsiteX8" fmla="*/ 86583 w 375539"/>
                <a:gd name="connsiteY8" fmla="*/ 32581 h 177499"/>
                <a:gd name="connsiteX9" fmla="*/ 86929 w 375539"/>
                <a:gd name="connsiteY9" fmla="*/ 38737 h 177499"/>
                <a:gd name="connsiteX10" fmla="*/ 91981 w 375539"/>
                <a:gd name="connsiteY10" fmla="*/ 42196 h 177499"/>
                <a:gd name="connsiteX11" fmla="*/ 94335 w 375539"/>
                <a:gd name="connsiteY11" fmla="*/ 42542 h 177499"/>
                <a:gd name="connsiteX12" fmla="*/ 95304 w 375539"/>
                <a:gd name="connsiteY12" fmla="*/ 42542 h 177499"/>
                <a:gd name="connsiteX13" fmla="*/ 97103 w 375539"/>
                <a:gd name="connsiteY13" fmla="*/ 42334 h 177499"/>
                <a:gd name="connsiteX14" fmla="*/ 108315 w 375539"/>
                <a:gd name="connsiteY14" fmla="*/ 39360 h 177499"/>
                <a:gd name="connsiteX15" fmla="*/ 110461 w 375539"/>
                <a:gd name="connsiteY15" fmla="*/ 39360 h 177499"/>
                <a:gd name="connsiteX16" fmla="*/ 111291 w 375539"/>
                <a:gd name="connsiteY16" fmla="*/ 39360 h 177499"/>
                <a:gd name="connsiteX17" fmla="*/ 113022 w 375539"/>
                <a:gd name="connsiteY17" fmla="*/ 39152 h 177499"/>
                <a:gd name="connsiteX18" fmla="*/ 117313 w 375539"/>
                <a:gd name="connsiteY18" fmla="*/ 36939 h 177499"/>
                <a:gd name="connsiteX19" fmla="*/ 118420 w 375539"/>
                <a:gd name="connsiteY19" fmla="*/ 35763 h 177499"/>
                <a:gd name="connsiteX20" fmla="*/ 119873 w 375539"/>
                <a:gd name="connsiteY20" fmla="*/ 33273 h 177499"/>
                <a:gd name="connsiteX21" fmla="*/ 121742 w 375539"/>
                <a:gd name="connsiteY21" fmla="*/ 27462 h 177499"/>
                <a:gd name="connsiteX22" fmla="*/ 122573 w 375539"/>
                <a:gd name="connsiteY22" fmla="*/ 25802 h 177499"/>
                <a:gd name="connsiteX23" fmla="*/ 123196 w 375539"/>
                <a:gd name="connsiteY23" fmla="*/ 25179 h 177499"/>
                <a:gd name="connsiteX24" fmla="*/ 124026 w 375539"/>
                <a:gd name="connsiteY24" fmla="*/ 24833 h 177499"/>
                <a:gd name="connsiteX25" fmla="*/ 129009 w 375539"/>
                <a:gd name="connsiteY25" fmla="*/ 24833 h 177499"/>
                <a:gd name="connsiteX26" fmla="*/ 135792 w 375539"/>
                <a:gd name="connsiteY26" fmla="*/ 26770 h 177499"/>
                <a:gd name="connsiteX27" fmla="*/ 151780 w 375539"/>
                <a:gd name="connsiteY27" fmla="*/ 33618 h 177499"/>
                <a:gd name="connsiteX28" fmla="*/ 151641 w 375539"/>
                <a:gd name="connsiteY28" fmla="*/ 33826 h 177499"/>
                <a:gd name="connsiteX29" fmla="*/ 149704 w 375539"/>
                <a:gd name="connsiteY29" fmla="*/ 35348 h 177499"/>
                <a:gd name="connsiteX30" fmla="*/ 143751 w 375539"/>
                <a:gd name="connsiteY30" fmla="*/ 39152 h 177499"/>
                <a:gd name="connsiteX31" fmla="*/ 140637 w 375539"/>
                <a:gd name="connsiteY31" fmla="*/ 46070 h 177499"/>
                <a:gd name="connsiteX32" fmla="*/ 145758 w 375539"/>
                <a:gd name="connsiteY32" fmla="*/ 51673 h 177499"/>
                <a:gd name="connsiteX33" fmla="*/ 147696 w 375539"/>
                <a:gd name="connsiteY33" fmla="*/ 52157 h 177499"/>
                <a:gd name="connsiteX34" fmla="*/ 148665 w 375539"/>
                <a:gd name="connsiteY34" fmla="*/ 52572 h 177499"/>
                <a:gd name="connsiteX35" fmla="*/ 151226 w 375539"/>
                <a:gd name="connsiteY35" fmla="*/ 53056 h 177499"/>
                <a:gd name="connsiteX36" fmla="*/ 152541 w 375539"/>
                <a:gd name="connsiteY36" fmla="*/ 53056 h 177499"/>
                <a:gd name="connsiteX37" fmla="*/ 155171 w 375539"/>
                <a:gd name="connsiteY37" fmla="*/ 52503 h 177499"/>
                <a:gd name="connsiteX38" fmla="*/ 157455 w 375539"/>
                <a:gd name="connsiteY38" fmla="*/ 51534 h 177499"/>
                <a:gd name="connsiteX39" fmla="*/ 158770 w 375539"/>
                <a:gd name="connsiteY39" fmla="*/ 50773 h 177499"/>
                <a:gd name="connsiteX40" fmla="*/ 160154 w 375539"/>
                <a:gd name="connsiteY40" fmla="*/ 50912 h 177499"/>
                <a:gd name="connsiteX41" fmla="*/ 162369 w 375539"/>
                <a:gd name="connsiteY41" fmla="*/ 50912 h 177499"/>
                <a:gd name="connsiteX42" fmla="*/ 165484 w 375539"/>
                <a:gd name="connsiteY42" fmla="*/ 50151 h 177499"/>
                <a:gd name="connsiteX43" fmla="*/ 168737 w 375539"/>
                <a:gd name="connsiteY43" fmla="*/ 48491 h 177499"/>
                <a:gd name="connsiteX44" fmla="*/ 169498 w 375539"/>
                <a:gd name="connsiteY44" fmla="*/ 48006 h 177499"/>
                <a:gd name="connsiteX45" fmla="*/ 175381 w 375539"/>
                <a:gd name="connsiteY45" fmla="*/ 43994 h 177499"/>
                <a:gd name="connsiteX46" fmla="*/ 183963 w 375539"/>
                <a:gd name="connsiteY46" fmla="*/ 39014 h 177499"/>
                <a:gd name="connsiteX47" fmla="*/ 185555 w 375539"/>
                <a:gd name="connsiteY47" fmla="*/ 37700 h 177499"/>
                <a:gd name="connsiteX48" fmla="*/ 187631 w 375539"/>
                <a:gd name="connsiteY48" fmla="*/ 35486 h 177499"/>
                <a:gd name="connsiteX49" fmla="*/ 188946 w 375539"/>
                <a:gd name="connsiteY49" fmla="*/ 28154 h 177499"/>
                <a:gd name="connsiteX50" fmla="*/ 188600 w 375539"/>
                <a:gd name="connsiteY50" fmla="*/ 27254 h 177499"/>
                <a:gd name="connsiteX51" fmla="*/ 188877 w 375539"/>
                <a:gd name="connsiteY51" fmla="*/ 27393 h 177499"/>
                <a:gd name="connsiteX52" fmla="*/ 200781 w 375539"/>
                <a:gd name="connsiteY52" fmla="*/ 35486 h 177499"/>
                <a:gd name="connsiteX53" fmla="*/ 200781 w 375539"/>
                <a:gd name="connsiteY53" fmla="*/ 35624 h 177499"/>
                <a:gd name="connsiteX54" fmla="*/ 200781 w 375539"/>
                <a:gd name="connsiteY54" fmla="*/ 36109 h 177499"/>
                <a:gd name="connsiteX55" fmla="*/ 204449 w 375539"/>
                <a:gd name="connsiteY55" fmla="*/ 41227 h 177499"/>
                <a:gd name="connsiteX56" fmla="*/ 205072 w 375539"/>
                <a:gd name="connsiteY56" fmla="*/ 41573 h 177499"/>
                <a:gd name="connsiteX57" fmla="*/ 206664 w 375539"/>
                <a:gd name="connsiteY57" fmla="*/ 42196 h 177499"/>
                <a:gd name="connsiteX58" fmla="*/ 207841 w 375539"/>
                <a:gd name="connsiteY58" fmla="*/ 43303 h 177499"/>
                <a:gd name="connsiteX59" fmla="*/ 208187 w 375539"/>
                <a:gd name="connsiteY59" fmla="*/ 43718 h 177499"/>
                <a:gd name="connsiteX60" fmla="*/ 208671 w 375539"/>
                <a:gd name="connsiteY60" fmla="*/ 44755 h 177499"/>
                <a:gd name="connsiteX61" fmla="*/ 215592 w 375539"/>
                <a:gd name="connsiteY61" fmla="*/ 65922 h 177499"/>
                <a:gd name="connsiteX62" fmla="*/ 216077 w 375539"/>
                <a:gd name="connsiteY62" fmla="*/ 67029 h 177499"/>
                <a:gd name="connsiteX63" fmla="*/ 217876 w 375539"/>
                <a:gd name="connsiteY63" fmla="*/ 70419 h 177499"/>
                <a:gd name="connsiteX64" fmla="*/ 218776 w 375539"/>
                <a:gd name="connsiteY64" fmla="*/ 71733 h 177499"/>
                <a:gd name="connsiteX65" fmla="*/ 219745 w 375539"/>
                <a:gd name="connsiteY65" fmla="*/ 72840 h 177499"/>
                <a:gd name="connsiteX66" fmla="*/ 220714 w 375539"/>
                <a:gd name="connsiteY66" fmla="*/ 73739 h 177499"/>
                <a:gd name="connsiteX67" fmla="*/ 221891 w 375539"/>
                <a:gd name="connsiteY67" fmla="*/ 74707 h 177499"/>
                <a:gd name="connsiteX68" fmla="*/ 222860 w 375539"/>
                <a:gd name="connsiteY68" fmla="*/ 75330 h 177499"/>
                <a:gd name="connsiteX69" fmla="*/ 224175 w 375539"/>
                <a:gd name="connsiteY69" fmla="*/ 76022 h 177499"/>
                <a:gd name="connsiteX70" fmla="*/ 225005 w 375539"/>
                <a:gd name="connsiteY70" fmla="*/ 76437 h 177499"/>
                <a:gd name="connsiteX71" fmla="*/ 226459 w 375539"/>
                <a:gd name="connsiteY71" fmla="*/ 76990 h 177499"/>
                <a:gd name="connsiteX72" fmla="*/ 227012 w 375539"/>
                <a:gd name="connsiteY72" fmla="*/ 77198 h 177499"/>
                <a:gd name="connsiteX73" fmla="*/ 229296 w 375539"/>
                <a:gd name="connsiteY73" fmla="*/ 77820 h 177499"/>
                <a:gd name="connsiteX74" fmla="*/ 231165 w 375539"/>
                <a:gd name="connsiteY74" fmla="*/ 78097 h 177499"/>
                <a:gd name="connsiteX75" fmla="*/ 232203 w 375539"/>
                <a:gd name="connsiteY75" fmla="*/ 78028 h 177499"/>
                <a:gd name="connsiteX76" fmla="*/ 233172 w 375539"/>
                <a:gd name="connsiteY76" fmla="*/ 77889 h 177499"/>
                <a:gd name="connsiteX77" fmla="*/ 237255 w 375539"/>
                <a:gd name="connsiteY77" fmla="*/ 75676 h 177499"/>
                <a:gd name="connsiteX78" fmla="*/ 237602 w 375539"/>
                <a:gd name="connsiteY78" fmla="*/ 75330 h 177499"/>
                <a:gd name="connsiteX79" fmla="*/ 238224 w 375539"/>
                <a:gd name="connsiteY79" fmla="*/ 74777 h 177499"/>
                <a:gd name="connsiteX80" fmla="*/ 243484 w 375539"/>
                <a:gd name="connsiteY80" fmla="*/ 72079 h 177499"/>
                <a:gd name="connsiteX81" fmla="*/ 244661 w 375539"/>
                <a:gd name="connsiteY81" fmla="*/ 71318 h 177499"/>
                <a:gd name="connsiteX82" fmla="*/ 246253 w 375539"/>
                <a:gd name="connsiteY82" fmla="*/ 70073 h 177499"/>
                <a:gd name="connsiteX83" fmla="*/ 248606 w 375539"/>
                <a:gd name="connsiteY83" fmla="*/ 66476 h 177499"/>
                <a:gd name="connsiteX84" fmla="*/ 248814 w 375539"/>
                <a:gd name="connsiteY84" fmla="*/ 65715 h 177499"/>
                <a:gd name="connsiteX85" fmla="*/ 248952 w 375539"/>
                <a:gd name="connsiteY85" fmla="*/ 64954 h 177499"/>
                <a:gd name="connsiteX86" fmla="*/ 249506 w 375539"/>
                <a:gd name="connsiteY86" fmla="*/ 63086 h 177499"/>
                <a:gd name="connsiteX87" fmla="*/ 247983 w 375539"/>
                <a:gd name="connsiteY87" fmla="*/ 57691 h 177499"/>
                <a:gd name="connsiteX88" fmla="*/ 243346 w 375539"/>
                <a:gd name="connsiteY88" fmla="*/ 52088 h 177499"/>
                <a:gd name="connsiteX89" fmla="*/ 240578 w 375539"/>
                <a:gd name="connsiteY89" fmla="*/ 46830 h 177499"/>
                <a:gd name="connsiteX90" fmla="*/ 232203 w 375539"/>
                <a:gd name="connsiteY90" fmla="*/ 19714 h 177499"/>
                <a:gd name="connsiteX91" fmla="*/ 230957 w 375539"/>
                <a:gd name="connsiteY91" fmla="*/ 13835 h 177499"/>
                <a:gd name="connsiteX92" fmla="*/ 231995 w 375539"/>
                <a:gd name="connsiteY92" fmla="*/ 13420 h 177499"/>
                <a:gd name="connsiteX93" fmla="*/ 235940 w 375539"/>
                <a:gd name="connsiteY93" fmla="*/ 9684 h 177499"/>
                <a:gd name="connsiteX94" fmla="*/ 240301 w 375539"/>
                <a:gd name="connsiteY94" fmla="*/ 12313 h 177499"/>
                <a:gd name="connsiteX95" fmla="*/ 241616 w 375539"/>
                <a:gd name="connsiteY95" fmla="*/ 12936 h 177499"/>
                <a:gd name="connsiteX96" fmla="*/ 243554 w 375539"/>
                <a:gd name="connsiteY96" fmla="*/ 13558 h 177499"/>
                <a:gd name="connsiteX97" fmla="*/ 245768 w 375539"/>
                <a:gd name="connsiteY97" fmla="*/ 13904 h 177499"/>
                <a:gd name="connsiteX98" fmla="*/ 246807 w 375539"/>
                <a:gd name="connsiteY98" fmla="*/ 13835 h 177499"/>
                <a:gd name="connsiteX99" fmla="*/ 248883 w 375539"/>
                <a:gd name="connsiteY99" fmla="*/ 13489 h 177499"/>
                <a:gd name="connsiteX100" fmla="*/ 251513 w 375539"/>
                <a:gd name="connsiteY100" fmla="*/ 12520 h 177499"/>
                <a:gd name="connsiteX101" fmla="*/ 252413 w 375539"/>
                <a:gd name="connsiteY101" fmla="*/ 11967 h 177499"/>
                <a:gd name="connsiteX102" fmla="*/ 261756 w 375539"/>
                <a:gd name="connsiteY102" fmla="*/ 17432 h 177499"/>
                <a:gd name="connsiteX103" fmla="*/ 268193 w 375539"/>
                <a:gd name="connsiteY103" fmla="*/ 22136 h 177499"/>
                <a:gd name="connsiteX104" fmla="*/ 272899 w 375539"/>
                <a:gd name="connsiteY104" fmla="*/ 27254 h 177499"/>
                <a:gd name="connsiteX105" fmla="*/ 276083 w 375539"/>
                <a:gd name="connsiteY105" fmla="*/ 33895 h 177499"/>
                <a:gd name="connsiteX106" fmla="*/ 282104 w 375539"/>
                <a:gd name="connsiteY106" fmla="*/ 52018 h 177499"/>
                <a:gd name="connsiteX107" fmla="*/ 282450 w 375539"/>
                <a:gd name="connsiteY107" fmla="*/ 52779 h 177499"/>
                <a:gd name="connsiteX108" fmla="*/ 286672 w 375539"/>
                <a:gd name="connsiteY108" fmla="*/ 61564 h 177499"/>
                <a:gd name="connsiteX109" fmla="*/ 287226 w 375539"/>
                <a:gd name="connsiteY109" fmla="*/ 62533 h 177499"/>
                <a:gd name="connsiteX110" fmla="*/ 295047 w 375539"/>
                <a:gd name="connsiteY110" fmla="*/ 73739 h 177499"/>
                <a:gd name="connsiteX111" fmla="*/ 296431 w 375539"/>
                <a:gd name="connsiteY111" fmla="*/ 76160 h 177499"/>
                <a:gd name="connsiteX112" fmla="*/ 296846 w 375539"/>
                <a:gd name="connsiteY112" fmla="*/ 77889 h 177499"/>
                <a:gd name="connsiteX113" fmla="*/ 296639 w 375539"/>
                <a:gd name="connsiteY113" fmla="*/ 79549 h 177499"/>
                <a:gd name="connsiteX114" fmla="*/ 296500 w 375539"/>
                <a:gd name="connsiteY114" fmla="*/ 79826 h 177499"/>
                <a:gd name="connsiteX115" fmla="*/ 295393 w 375539"/>
                <a:gd name="connsiteY115" fmla="*/ 81417 h 177499"/>
                <a:gd name="connsiteX116" fmla="*/ 295047 w 375539"/>
                <a:gd name="connsiteY116" fmla="*/ 81971 h 177499"/>
                <a:gd name="connsiteX117" fmla="*/ 293870 w 375539"/>
                <a:gd name="connsiteY117" fmla="*/ 84046 h 177499"/>
                <a:gd name="connsiteX118" fmla="*/ 293040 w 375539"/>
                <a:gd name="connsiteY118" fmla="*/ 86467 h 177499"/>
                <a:gd name="connsiteX119" fmla="*/ 292693 w 375539"/>
                <a:gd name="connsiteY119" fmla="*/ 88611 h 177499"/>
                <a:gd name="connsiteX120" fmla="*/ 293316 w 375539"/>
                <a:gd name="connsiteY120" fmla="*/ 92693 h 177499"/>
                <a:gd name="connsiteX121" fmla="*/ 294285 w 375539"/>
                <a:gd name="connsiteY121" fmla="*/ 94698 h 177499"/>
                <a:gd name="connsiteX122" fmla="*/ 296016 w 375539"/>
                <a:gd name="connsiteY122" fmla="*/ 96912 h 177499"/>
                <a:gd name="connsiteX123" fmla="*/ 297815 w 375539"/>
                <a:gd name="connsiteY123" fmla="*/ 98434 h 177499"/>
                <a:gd name="connsiteX124" fmla="*/ 298507 w 375539"/>
                <a:gd name="connsiteY124" fmla="*/ 98918 h 177499"/>
                <a:gd name="connsiteX125" fmla="*/ 302106 w 375539"/>
                <a:gd name="connsiteY125" fmla="*/ 101270 h 177499"/>
                <a:gd name="connsiteX126" fmla="*/ 312211 w 375539"/>
                <a:gd name="connsiteY126" fmla="*/ 110608 h 177499"/>
                <a:gd name="connsiteX127" fmla="*/ 313388 w 375539"/>
                <a:gd name="connsiteY127" fmla="*/ 111508 h 177499"/>
                <a:gd name="connsiteX128" fmla="*/ 317748 w 375539"/>
                <a:gd name="connsiteY128" fmla="*/ 114067 h 177499"/>
                <a:gd name="connsiteX129" fmla="*/ 318371 w 375539"/>
                <a:gd name="connsiteY129" fmla="*/ 114413 h 177499"/>
                <a:gd name="connsiteX130" fmla="*/ 326122 w 375539"/>
                <a:gd name="connsiteY130" fmla="*/ 118010 h 177499"/>
                <a:gd name="connsiteX131" fmla="*/ 327437 w 375539"/>
                <a:gd name="connsiteY131" fmla="*/ 118494 h 177499"/>
                <a:gd name="connsiteX132" fmla="*/ 329099 w 375539"/>
                <a:gd name="connsiteY132" fmla="*/ 118909 h 177499"/>
                <a:gd name="connsiteX133" fmla="*/ 330690 w 375539"/>
                <a:gd name="connsiteY133" fmla="*/ 119117 h 177499"/>
                <a:gd name="connsiteX134" fmla="*/ 334289 w 375539"/>
                <a:gd name="connsiteY134" fmla="*/ 118079 h 177499"/>
                <a:gd name="connsiteX135" fmla="*/ 343010 w 375539"/>
                <a:gd name="connsiteY135" fmla="*/ 123198 h 177499"/>
                <a:gd name="connsiteX136" fmla="*/ 343633 w 375539"/>
                <a:gd name="connsiteY136" fmla="*/ 123544 h 177499"/>
                <a:gd name="connsiteX137" fmla="*/ 348547 w 375539"/>
                <a:gd name="connsiteY137" fmla="*/ 125757 h 177499"/>
                <a:gd name="connsiteX138" fmla="*/ 349308 w 375539"/>
                <a:gd name="connsiteY138" fmla="*/ 126034 h 177499"/>
                <a:gd name="connsiteX139" fmla="*/ 354084 w 375539"/>
                <a:gd name="connsiteY139" fmla="*/ 127556 h 177499"/>
                <a:gd name="connsiteX140" fmla="*/ 354568 w 375539"/>
                <a:gd name="connsiteY140" fmla="*/ 127694 h 177499"/>
                <a:gd name="connsiteX141" fmla="*/ 354845 w 375539"/>
                <a:gd name="connsiteY141" fmla="*/ 127694 h 177499"/>
                <a:gd name="connsiteX142" fmla="*/ 354983 w 375539"/>
                <a:gd name="connsiteY142" fmla="*/ 128040 h 177499"/>
                <a:gd name="connsiteX143" fmla="*/ 355329 w 375539"/>
                <a:gd name="connsiteY143" fmla="*/ 128801 h 177499"/>
                <a:gd name="connsiteX144" fmla="*/ 356991 w 375539"/>
                <a:gd name="connsiteY144" fmla="*/ 131084 h 177499"/>
                <a:gd name="connsiteX145" fmla="*/ 357683 w 375539"/>
                <a:gd name="connsiteY145" fmla="*/ 131706 h 177499"/>
                <a:gd name="connsiteX146" fmla="*/ 359205 w 375539"/>
                <a:gd name="connsiteY146" fmla="*/ 132744 h 177499"/>
                <a:gd name="connsiteX147" fmla="*/ 357613 w 375539"/>
                <a:gd name="connsiteY147" fmla="*/ 134473 h 177499"/>
                <a:gd name="connsiteX148" fmla="*/ 357337 w 375539"/>
                <a:gd name="connsiteY148" fmla="*/ 134888 h 177499"/>
                <a:gd name="connsiteX149" fmla="*/ 352699 w 375539"/>
                <a:gd name="connsiteY149" fmla="*/ 133090 h 177499"/>
                <a:gd name="connsiteX150" fmla="*/ 350831 w 375539"/>
                <a:gd name="connsiteY150" fmla="*/ 132675 h 177499"/>
                <a:gd name="connsiteX151" fmla="*/ 347716 w 375539"/>
                <a:gd name="connsiteY151" fmla="*/ 132398 h 177499"/>
                <a:gd name="connsiteX152" fmla="*/ 347093 w 375539"/>
                <a:gd name="connsiteY152" fmla="*/ 132398 h 177499"/>
                <a:gd name="connsiteX153" fmla="*/ 345155 w 375539"/>
                <a:gd name="connsiteY153" fmla="*/ 132675 h 177499"/>
                <a:gd name="connsiteX154" fmla="*/ 342041 w 375539"/>
                <a:gd name="connsiteY154" fmla="*/ 133574 h 177499"/>
                <a:gd name="connsiteX155" fmla="*/ 340311 w 375539"/>
                <a:gd name="connsiteY155" fmla="*/ 134335 h 177499"/>
                <a:gd name="connsiteX156" fmla="*/ 336712 w 375539"/>
                <a:gd name="connsiteY156" fmla="*/ 136618 h 177499"/>
                <a:gd name="connsiteX157" fmla="*/ 334289 w 375539"/>
                <a:gd name="connsiteY157" fmla="*/ 139177 h 177499"/>
                <a:gd name="connsiteX158" fmla="*/ 331313 w 375539"/>
                <a:gd name="connsiteY158" fmla="*/ 138001 h 177499"/>
                <a:gd name="connsiteX159" fmla="*/ 330275 w 375539"/>
                <a:gd name="connsiteY159" fmla="*/ 137655 h 177499"/>
                <a:gd name="connsiteX160" fmla="*/ 326815 w 375539"/>
                <a:gd name="connsiteY160" fmla="*/ 136825 h 177499"/>
                <a:gd name="connsiteX161" fmla="*/ 325223 w 375539"/>
                <a:gd name="connsiteY161" fmla="*/ 136618 h 177499"/>
                <a:gd name="connsiteX162" fmla="*/ 323354 w 375539"/>
                <a:gd name="connsiteY162" fmla="*/ 136894 h 177499"/>
                <a:gd name="connsiteX163" fmla="*/ 320447 w 375539"/>
                <a:gd name="connsiteY163" fmla="*/ 137725 h 177499"/>
                <a:gd name="connsiteX164" fmla="*/ 315464 w 375539"/>
                <a:gd name="connsiteY164" fmla="*/ 143397 h 177499"/>
                <a:gd name="connsiteX165" fmla="*/ 318648 w 375539"/>
                <a:gd name="connsiteY165" fmla="*/ 150245 h 177499"/>
                <a:gd name="connsiteX166" fmla="*/ 323077 w 375539"/>
                <a:gd name="connsiteY166" fmla="*/ 153012 h 177499"/>
                <a:gd name="connsiteX167" fmla="*/ 322731 w 375539"/>
                <a:gd name="connsiteY167" fmla="*/ 155156 h 177499"/>
                <a:gd name="connsiteX168" fmla="*/ 324185 w 375539"/>
                <a:gd name="connsiteY168" fmla="*/ 160759 h 177499"/>
                <a:gd name="connsiteX169" fmla="*/ 323146 w 375539"/>
                <a:gd name="connsiteY169" fmla="*/ 160759 h 177499"/>
                <a:gd name="connsiteX170" fmla="*/ 320032 w 375539"/>
                <a:gd name="connsiteY170" fmla="*/ 160552 h 177499"/>
                <a:gd name="connsiteX171" fmla="*/ 308958 w 375539"/>
                <a:gd name="connsiteY171" fmla="*/ 158615 h 177499"/>
                <a:gd name="connsiteX172" fmla="*/ 308335 w 375539"/>
                <a:gd name="connsiteY172" fmla="*/ 158546 h 177499"/>
                <a:gd name="connsiteX173" fmla="*/ 304113 w 375539"/>
                <a:gd name="connsiteY173" fmla="*/ 158200 h 177499"/>
                <a:gd name="connsiteX174" fmla="*/ 303490 w 375539"/>
                <a:gd name="connsiteY174" fmla="*/ 158200 h 177499"/>
                <a:gd name="connsiteX175" fmla="*/ 303144 w 375539"/>
                <a:gd name="connsiteY175" fmla="*/ 158200 h 177499"/>
                <a:gd name="connsiteX176" fmla="*/ 296777 w 375539"/>
                <a:gd name="connsiteY176" fmla="*/ 158546 h 177499"/>
                <a:gd name="connsiteX177" fmla="*/ 291863 w 375539"/>
                <a:gd name="connsiteY177" fmla="*/ 153289 h 177499"/>
                <a:gd name="connsiteX178" fmla="*/ 289925 w 375539"/>
                <a:gd name="connsiteY178" fmla="*/ 152735 h 177499"/>
                <a:gd name="connsiteX179" fmla="*/ 288818 w 375539"/>
                <a:gd name="connsiteY179" fmla="*/ 152528 h 177499"/>
                <a:gd name="connsiteX180" fmla="*/ 278159 w 375539"/>
                <a:gd name="connsiteY180" fmla="*/ 151352 h 177499"/>
                <a:gd name="connsiteX181" fmla="*/ 277398 w 375539"/>
                <a:gd name="connsiteY181" fmla="*/ 151352 h 177499"/>
                <a:gd name="connsiteX182" fmla="*/ 271169 w 375539"/>
                <a:gd name="connsiteY182" fmla="*/ 151352 h 177499"/>
                <a:gd name="connsiteX183" fmla="*/ 269715 w 375539"/>
                <a:gd name="connsiteY183" fmla="*/ 151213 h 177499"/>
                <a:gd name="connsiteX184" fmla="*/ 269093 w 375539"/>
                <a:gd name="connsiteY184" fmla="*/ 149761 h 177499"/>
                <a:gd name="connsiteX185" fmla="*/ 268262 w 375539"/>
                <a:gd name="connsiteY185" fmla="*/ 148239 h 177499"/>
                <a:gd name="connsiteX186" fmla="*/ 264317 w 375539"/>
                <a:gd name="connsiteY186" fmla="*/ 144988 h 177499"/>
                <a:gd name="connsiteX187" fmla="*/ 259057 w 375539"/>
                <a:gd name="connsiteY187" fmla="*/ 143328 h 177499"/>
                <a:gd name="connsiteX188" fmla="*/ 256981 w 375539"/>
                <a:gd name="connsiteY188" fmla="*/ 142982 h 177499"/>
                <a:gd name="connsiteX189" fmla="*/ 253589 w 375539"/>
                <a:gd name="connsiteY189" fmla="*/ 143881 h 177499"/>
                <a:gd name="connsiteX190" fmla="*/ 247845 w 375539"/>
                <a:gd name="connsiteY190" fmla="*/ 147132 h 177499"/>
                <a:gd name="connsiteX191" fmla="*/ 246668 w 375539"/>
                <a:gd name="connsiteY191" fmla="*/ 147962 h 177499"/>
                <a:gd name="connsiteX192" fmla="*/ 241270 w 375539"/>
                <a:gd name="connsiteY192" fmla="*/ 152735 h 177499"/>
                <a:gd name="connsiteX193" fmla="*/ 237671 w 375539"/>
                <a:gd name="connsiteY193" fmla="*/ 155364 h 177499"/>
                <a:gd name="connsiteX194" fmla="*/ 232826 w 375539"/>
                <a:gd name="connsiteY194" fmla="*/ 156678 h 177499"/>
                <a:gd name="connsiteX195" fmla="*/ 219676 w 375539"/>
                <a:gd name="connsiteY195" fmla="*/ 157992 h 177499"/>
                <a:gd name="connsiteX196" fmla="*/ 218292 w 375539"/>
                <a:gd name="connsiteY196" fmla="*/ 158269 h 177499"/>
                <a:gd name="connsiteX197" fmla="*/ 199120 w 375539"/>
                <a:gd name="connsiteY197" fmla="*/ 164287 h 177499"/>
                <a:gd name="connsiteX198" fmla="*/ 186385 w 375539"/>
                <a:gd name="connsiteY198" fmla="*/ 166155 h 177499"/>
                <a:gd name="connsiteX199" fmla="*/ 126449 w 375539"/>
                <a:gd name="connsiteY199" fmla="*/ 170374 h 177499"/>
                <a:gd name="connsiteX200" fmla="*/ 122711 w 375539"/>
                <a:gd name="connsiteY200" fmla="*/ 169406 h 177499"/>
                <a:gd name="connsiteX201" fmla="*/ 120012 w 375539"/>
                <a:gd name="connsiteY201" fmla="*/ 167607 h 177499"/>
                <a:gd name="connsiteX202" fmla="*/ 118282 w 375539"/>
                <a:gd name="connsiteY202" fmla="*/ 164633 h 177499"/>
                <a:gd name="connsiteX203" fmla="*/ 118143 w 375539"/>
                <a:gd name="connsiteY203" fmla="*/ 163526 h 177499"/>
                <a:gd name="connsiteX204" fmla="*/ 118143 w 375539"/>
                <a:gd name="connsiteY204" fmla="*/ 161243 h 177499"/>
                <a:gd name="connsiteX205" fmla="*/ 118005 w 375539"/>
                <a:gd name="connsiteY205" fmla="*/ 159514 h 177499"/>
                <a:gd name="connsiteX206" fmla="*/ 117451 w 375539"/>
                <a:gd name="connsiteY206" fmla="*/ 156955 h 177499"/>
                <a:gd name="connsiteX207" fmla="*/ 115444 w 375539"/>
                <a:gd name="connsiteY207" fmla="*/ 153427 h 177499"/>
                <a:gd name="connsiteX208" fmla="*/ 113160 w 375539"/>
                <a:gd name="connsiteY208" fmla="*/ 151282 h 177499"/>
                <a:gd name="connsiteX209" fmla="*/ 110668 w 375539"/>
                <a:gd name="connsiteY209" fmla="*/ 149761 h 177499"/>
                <a:gd name="connsiteX210" fmla="*/ 107623 w 375539"/>
                <a:gd name="connsiteY210" fmla="*/ 148723 h 177499"/>
                <a:gd name="connsiteX211" fmla="*/ 106308 w 375539"/>
                <a:gd name="connsiteY211" fmla="*/ 148446 h 177499"/>
                <a:gd name="connsiteX212" fmla="*/ 102778 w 375539"/>
                <a:gd name="connsiteY212" fmla="*/ 147962 h 177499"/>
                <a:gd name="connsiteX213" fmla="*/ 102017 w 375539"/>
                <a:gd name="connsiteY213" fmla="*/ 147962 h 177499"/>
                <a:gd name="connsiteX214" fmla="*/ 66373 w 375539"/>
                <a:gd name="connsiteY214" fmla="*/ 146924 h 177499"/>
                <a:gd name="connsiteX215" fmla="*/ 59729 w 375539"/>
                <a:gd name="connsiteY215" fmla="*/ 145887 h 177499"/>
                <a:gd name="connsiteX216" fmla="*/ 56822 w 375539"/>
                <a:gd name="connsiteY216" fmla="*/ 145195 h 177499"/>
                <a:gd name="connsiteX217" fmla="*/ 54815 w 375539"/>
                <a:gd name="connsiteY217" fmla="*/ 144365 h 177499"/>
                <a:gd name="connsiteX218" fmla="*/ 54054 w 375539"/>
                <a:gd name="connsiteY218" fmla="*/ 143812 h 177499"/>
                <a:gd name="connsiteX219" fmla="*/ 46025 w 375539"/>
                <a:gd name="connsiteY219" fmla="*/ 136341 h 177499"/>
                <a:gd name="connsiteX220" fmla="*/ 44641 w 375539"/>
                <a:gd name="connsiteY220" fmla="*/ 133920 h 177499"/>
                <a:gd name="connsiteX221" fmla="*/ 44918 w 375539"/>
                <a:gd name="connsiteY221" fmla="*/ 133643 h 177499"/>
                <a:gd name="connsiteX222" fmla="*/ 49901 w 375539"/>
                <a:gd name="connsiteY222" fmla="*/ 132052 h 177499"/>
                <a:gd name="connsiteX223" fmla="*/ 93504 w 375539"/>
                <a:gd name="connsiteY223" fmla="*/ 126795 h 177499"/>
                <a:gd name="connsiteX224" fmla="*/ 131293 w 375539"/>
                <a:gd name="connsiteY224" fmla="*/ 129839 h 177499"/>
                <a:gd name="connsiteX225" fmla="*/ 131847 w 375539"/>
                <a:gd name="connsiteY225" fmla="*/ 129839 h 177499"/>
                <a:gd name="connsiteX226" fmla="*/ 132885 w 375539"/>
                <a:gd name="connsiteY226" fmla="*/ 129769 h 177499"/>
                <a:gd name="connsiteX227" fmla="*/ 141537 w 375539"/>
                <a:gd name="connsiteY227" fmla="*/ 128455 h 177499"/>
                <a:gd name="connsiteX228" fmla="*/ 143890 w 375539"/>
                <a:gd name="connsiteY228" fmla="*/ 128317 h 177499"/>
                <a:gd name="connsiteX229" fmla="*/ 146727 w 375539"/>
                <a:gd name="connsiteY229" fmla="*/ 128455 h 177499"/>
                <a:gd name="connsiteX230" fmla="*/ 147073 w 375539"/>
                <a:gd name="connsiteY230" fmla="*/ 128455 h 177499"/>
                <a:gd name="connsiteX231" fmla="*/ 147627 w 375539"/>
                <a:gd name="connsiteY231" fmla="*/ 128455 h 177499"/>
                <a:gd name="connsiteX232" fmla="*/ 150672 w 375539"/>
                <a:gd name="connsiteY232" fmla="*/ 128179 h 177499"/>
                <a:gd name="connsiteX233" fmla="*/ 153026 w 375539"/>
                <a:gd name="connsiteY233" fmla="*/ 127556 h 177499"/>
                <a:gd name="connsiteX234" fmla="*/ 155794 w 375539"/>
                <a:gd name="connsiteY234" fmla="*/ 126311 h 177499"/>
                <a:gd name="connsiteX235" fmla="*/ 159808 w 375539"/>
                <a:gd name="connsiteY235" fmla="*/ 120639 h 177499"/>
                <a:gd name="connsiteX236" fmla="*/ 156901 w 375539"/>
                <a:gd name="connsiteY236" fmla="*/ 114344 h 177499"/>
                <a:gd name="connsiteX237" fmla="*/ 152195 w 375539"/>
                <a:gd name="connsiteY237" fmla="*/ 111023 h 177499"/>
                <a:gd name="connsiteX238" fmla="*/ 150742 w 375539"/>
                <a:gd name="connsiteY238" fmla="*/ 110263 h 177499"/>
                <a:gd name="connsiteX239" fmla="*/ 144859 w 375539"/>
                <a:gd name="connsiteY239" fmla="*/ 107911 h 177499"/>
                <a:gd name="connsiteX240" fmla="*/ 144097 w 375539"/>
                <a:gd name="connsiteY240" fmla="*/ 107634 h 177499"/>
                <a:gd name="connsiteX241" fmla="*/ 116551 w 375539"/>
                <a:gd name="connsiteY241" fmla="*/ 100025 h 177499"/>
                <a:gd name="connsiteX242" fmla="*/ 115859 w 375539"/>
                <a:gd name="connsiteY242" fmla="*/ 99887 h 177499"/>
                <a:gd name="connsiteX243" fmla="*/ 110530 w 375539"/>
                <a:gd name="connsiteY243" fmla="*/ 98987 h 177499"/>
                <a:gd name="connsiteX244" fmla="*/ 109492 w 375539"/>
                <a:gd name="connsiteY244" fmla="*/ 98918 h 177499"/>
                <a:gd name="connsiteX245" fmla="*/ 100356 w 375539"/>
                <a:gd name="connsiteY245" fmla="*/ 98711 h 177499"/>
                <a:gd name="connsiteX246" fmla="*/ 100218 w 375539"/>
                <a:gd name="connsiteY246" fmla="*/ 98711 h 177499"/>
                <a:gd name="connsiteX247" fmla="*/ 99318 w 375539"/>
                <a:gd name="connsiteY247" fmla="*/ 98711 h 177499"/>
                <a:gd name="connsiteX248" fmla="*/ 71979 w 375539"/>
                <a:gd name="connsiteY248" fmla="*/ 102169 h 177499"/>
                <a:gd name="connsiteX249" fmla="*/ 53915 w 375539"/>
                <a:gd name="connsiteY249" fmla="*/ 101270 h 177499"/>
                <a:gd name="connsiteX250" fmla="*/ 53569 w 375539"/>
                <a:gd name="connsiteY250" fmla="*/ 101270 h 177499"/>
                <a:gd name="connsiteX251" fmla="*/ 53292 w 375539"/>
                <a:gd name="connsiteY251" fmla="*/ 101270 h 177499"/>
                <a:gd name="connsiteX252" fmla="*/ 36613 w 375539"/>
                <a:gd name="connsiteY252" fmla="*/ 101893 h 177499"/>
                <a:gd name="connsiteX253" fmla="*/ 32391 w 375539"/>
                <a:gd name="connsiteY253" fmla="*/ 101270 h 177499"/>
                <a:gd name="connsiteX254" fmla="*/ 29415 w 375539"/>
                <a:gd name="connsiteY254" fmla="*/ 100094 h 177499"/>
                <a:gd name="connsiteX255" fmla="*/ 25054 w 375539"/>
                <a:gd name="connsiteY255" fmla="*/ 97742 h 177499"/>
                <a:gd name="connsiteX256" fmla="*/ 23255 w 375539"/>
                <a:gd name="connsiteY256" fmla="*/ 96497 h 177499"/>
                <a:gd name="connsiteX257" fmla="*/ 24085 w 375539"/>
                <a:gd name="connsiteY257" fmla="*/ 96151 h 177499"/>
                <a:gd name="connsiteX258" fmla="*/ 27477 w 375539"/>
                <a:gd name="connsiteY258" fmla="*/ 95183 h 177499"/>
                <a:gd name="connsiteX259" fmla="*/ 65820 w 375539"/>
                <a:gd name="connsiteY259" fmla="*/ 87504 h 177499"/>
                <a:gd name="connsiteX260" fmla="*/ 70318 w 375539"/>
                <a:gd name="connsiteY260" fmla="*/ 84392 h 177499"/>
                <a:gd name="connsiteX261" fmla="*/ 73087 w 375539"/>
                <a:gd name="connsiteY261" fmla="*/ 84184 h 177499"/>
                <a:gd name="connsiteX262" fmla="*/ 73710 w 375539"/>
                <a:gd name="connsiteY262" fmla="*/ 84115 h 177499"/>
                <a:gd name="connsiteX263" fmla="*/ 77724 w 375539"/>
                <a:gd name="connsiteY263" fmla="*/ 83492 h 177499"/>
                <a:gd name="connsiteX264" fmla="*/ 83538 w 375539"/>
                <a:gd name="connsiteY264" fmla="*/ 77267 h 177499"/>
                <a:gd name="connsiteX265" fmla="*/ 78901 w 375539"/>
                <a:gd name="connsiteY265" fmla="*/ 70142 h 177499"/>
                <a:gd name="connsiteX266" fmla="*/ 74333 w 375539"/>
                <a:gd name="connsiteY266" fmla="*/ 68620 h 177499"/>
                <a:gd name="connsiteX267" fmla="*/ 72118 w 375539"/>
                <a:gd name="connsiteY267" fmla="*/ 68274 h 177499"/>
                <a:gd name="connsiteX268" fmla="*/ 67204 w 375539"/>
                <a:gd name="connsiteY268" fmla="*/ 68274 h 177499"/>
                <a:gd name="connsiteX269" fmla="*/ 67204 w 375539"/>
                <a:gd name="connsiteY269" fmla="*/ 68274 h 177499"/>
                <a:gd name="connsiteX270" fmla="*/ 66027 w 375539"/>
                <a:gd name="connsiteY270" fmla="*/ 68343 h 177499"/>
                <a:gd name="connsiteX271" fmla="*/ 56476 w 375539"/>
                <a:gd name="connsiteY271" fmla="*/ 70004 h 177499"/>
                <a:gd name="connsiteX272" fmla="*/ 35228 w 375539"/>
                <a:gd name="connsiteY272" fmla="*/ 71940 h 177499"/>
                <a:gd name="connsiteX273" fmla="*/ 34606 w 375539"/>
                <a:gd name="connsiteY273" fmla="*/ 72010 h 177499"/>
                <a:gd name="connsiteX274" fmla="*/ 32737 w 375539"/>
                <a:gd name="connsiteY274" fmla="*/ 72355 h 177499"/>
                <a:gd name="connsiteX275" fmla="*/ 32460 w 375539"/>
                <a:gd name="connsiteY275" fmla="*/ 68482 h 177499"/>
                <a:gd name="connsiteX276" fmla="*/ 25954 w 375539"/>
                <a:gd name="connsiteY276" fmla="*/ 63985 h 177499"/>
                <a:gd name="connsiteX277" fmla="*/ 25747 w 375539"/>
                <a:gd name="connsiteY277" fmla="*/ 63985 h 177499"/>
                <a:gd name="connsiteX278" fmla="*/ 10036 w 375539"/>
                <a:gd name="connsiteY278" fmla="*/ 64401 h 177499"/>
                <a:gd name="connsiteX279" fmla="*/ 7613 w 375539"/>
                <a:gd name="connsiteY279" fmla="*/ 63640 h 177499"/>
                <a:gd name="connsiteX280" fmla="*/ 7475 w 375539"/>
                <a:gd name="connsiteY280" fmla="*/ 62810 h 177499"/>
                <a:gd name="connsiteX281" fmla="*/ 7752 w 375539"/>
                <a:gd name="connsiteY281" fmla="*/ 62256 h 177499"/>
                <a:gd name="connsiteX282" fmla="*/ 9274 w 375539"/>
                <a:gd name="connsiteY282" fmla="*/ 60873 h 177499"/>
                <a:gd name="connsiteX283" fmla="*/ 15988 w 375539"/>
                <a:gd name="connsiteY283" fmla="*/ 57137 h 177499"/>
                <a:gd name="connsiteX284" fmla="*/ 16818 w 375539"/>
                <a:gd name="connsiteY284" fmla="*/ 56584 h 177499"/>
                <a:gd name="connsiteX285" fmla="*/ 20140 w 375539"/>
                <a:gd name="connsiteY285" fmla="*/ 54025 h 177499"/>
                <a:gd name="connsiteX286" fmla="*/ 21940 w 375539"/>
                <a:gd name="connsiteY286" fmla="*/ 45170 h 177499"/>
                <a:gd name="connsiteX287" fmla="*/ 21040 w 375539"/>
                <a:gd name="connsiteY287" fmla="*/ 43579 h 177499"/>
                <a:gd name="connsiteX288" fmla="*/ 18964 w 375539"/>
                <a:gd name="connsiteY288" fmla="*/ 41227 h 177499"/>
                <a:gd name="connsiteX289" fmla="*/ 24639 w 375539"/>
                <a:gd name="connsiteY289" fmla="*/ 36524 h 177499"/>
                <a:gd name="connsiteX290" fmla="*/ 38205 w 375539"/>
                <a:gd name="connsiteY290" fmla="*/ 28500 h 177499"/>
                <a:gd name="connsiteX291" fmla="*/ 82776 w 375539"/>
                <a:gd name="connsiteY291" fmla="*/ 8993 h 177499"/>
                <a:gd name="connsiteX292" fmla="*/ 89005 w 375539"/>
                <a:gd name="connsiteY292" fmla="*/ 7056 h 177499"/>
                <a:gd name="connsiteX293" fmla="*/ 344809 w 375539"/>
                <a:gd name="connsiteY293" fmla="*/ 156263 h 177499"/>
                <a:gd name="connsiteX294" fmla="*/ 344809 w 375539"/>
                <a:gd name="connsiteY294" fmla="*/ 156609 h 177499"/>
                <a:gd name="connsiteX295" fmla="*/ 345502 w 375539"/>
                <a:gd name="connsiteY295" fmla="*/ 158200 h 177499"/>
                <a:gd name="connsiteX296" fmla="*/ 343910 w 375539"/>
                <a:gd name="connsiteY296" fmla="*/ 158822 h 177499"/>
                <a:gd name="connsiteX297" fmla="*/ 337058 w 375539"/>
                <a:gd name="connsiteY297" fmla="*/ 160206 h 177499"/>
                <a:gd name="connsiteX298" fmla="*/ 336850 w 375539"/>
                <a:gd name="connsiteY298" fmla="*/ 160206 h 177499"/>
                <a:gd name="connsiteX299" fmla="*/ 339134 w 375539"/>
                <a:gd name="connsiteY299" fmla="*/ 158753 h 177499"/>
                <a:gd name="connsiteX300" fmla="*/ 341626 w 375539"/>
                <a:gd name="connsiteY300" fmla="*/ 157370 h 177499"/>
                <a:gd name="connsiteX301" fmla="*/ 344325 w 375539"/>
                <a:gd name="connsiteY301" fmla="*/ 156401 h 177499"/>
                <a:gd name="connsiteX302" fmla="*/ 344740 w 375539"/>
                <a:gd name="connsiteY302" fmla="*/ 156401 h 177499"/>
                <a:gd name="connsiteX303" fmla="*/ 88244 w 375539"/>
                <a:gd name="connsiteY303" fmla="*/ 69 h 177499"/>
                <a:gd name="connsiteX304" fmla="*/ 80285 w 375539"/>
                <a:gd name="connsiteY304" fmla="*/ 2559 h 177499"/>
                <a:gd name="connsiteX305" fmla="*/ 34952 w 375539"/>
                <a:gd name="connsiteY305" fmla="*/ 22343 h 177499"/>
                <a:gd name="connsiteX306" fmla="*/ 20556 w 375539"/>
                <a:gd name="connsiteY306" fmla="*/ 30851 h 177499"/>
                <a:gd name="connsiteX307" fmla="*/ 13219 w 375539"/>
                <a:gd name="connsiteY307" fmla="*/ 36869 h 177499"/>
                <a:gd name="connsiteX308" fmla="*/ 10451 w 375539"/>
                <a:gd name="connsiteY308" fmla="*/ 42334 h 177499"/>
                <a:gd name="connsiteX309" fmla="*/ 12250 w 375539"/>
                <a:gd name="connsiteY309" fmla="*/ 45170 h 177499"/>
                <a:gd name="connsiteX310" fmla="*/ 14811 w 375539"/>
                <a:gd name="connsiteY310" fmla="*/ 46900 h 177499"/>
                <a:gd name="connsiteX311" fmla="*/ 15711 w 375539"/>
                <a:gd name="connsiteY311" fmla="*/ 48491 h 177499"/>
                <a:gd name="connsiteX312" fmla="*/ 12389 w 375539"/>
                <a:gd name="connsiteY312" fmla="*/ 51050 h 177499"/>
                <a:gd name="connsiteX313" fmla="*/ 4983 w 375539"/>
                <a:gd name="connsiteY313" fmla="*/ 55131 h 177499"/>
                <a:gd name="connsiteX314" fmla="*/ 1938 w 375539"/>
                <a:gd name="connsiteY314" fmla="*/ 57898 h 177499"/>
                <a:gd name="connsiteX315" fmla="*/ 0 w 375539"/>
                <a:gd name="connsiteY315" fmla="*/ 61703 h 177499"/>
                <a:gd name="connsiteX316" fmla="*/ 1453 w 375539"/>
                <a:gd name="connsiteY316" fmla="*/ 68897 h 177499"/>
                <a:gd name="connsiteX317" fmla="*/ 8859 w 375539"/>
                <a:gd name="connsiteY317" fmla="*/ 71318 h 177499"/>
                <a:gd name="connsiteX318" fmla="*/ 25747 w 375539"/>
                <a:gd name="connsiteY318" fmla="*/ 70834 h 177499"/>
                <a:gd name="connsiteX319" fmla="*/ 22978 w 375539"/>
                <a:gd name="connsiteY319" fmla="*/ 73116 h 177499"/>
                <a:gd name="connsiteX320" fmla="*/ 19310 w 375539"/>
                <a:gd name="connsiteY320" fmla="*/ 74915 h 177499"/>
                <a:gd name="connsiteX321" fmla="*/ 16749 w 375539"/>
                <a:gd name="connsiteY321" fmla="*/ 76644 h 177499"/>
                <a:gd name="connsiteX322" fmla="*/ 17026 w 375539"/>
                <a:gd name="connsiteY322" fmla="*/ 78927 h 177499"/>
                <a:gd name="connsiteX323" fmla="*/ 20832 w 375539"/>
                <a:gd name="connsiteY323" fmla="*/ 80656 h 177499"/>
                <a:gd name="connsiteX324" fmla="*/ 26023 w 375539"/>
                <a:gd name="connsiteY324" fmla="*/ 80449 h 177499"/>
                <a:gd name="connsiteX325" fmla="*/ 35574 w 375539"/>
                <a:gd name="connsiteY325" fmla="*/ 78719 h 177499"/>
                <a:gd name="connsiteX326" fmla="*/ 57099 w 375539"/>
                <a:gd name="connsiteY326" fmla="*/ 76713 h 177499"/>
                <a:gd name="connsiteX327" fmla="*/ 66858 w 375539"/>
                <a:gd name="connsiteY327" fmla="*/ 75053 h 177499"/>
                <a:gd name="connsiteX328" fmla="*/ 71772 w 375539"/>
                <a:gd name="connsiteY328" fmla="*/ 75053 h 177499"/>
                <a:gd name="connsiteX329" fmla="*/ 76340 w 375539"/>
                <a:gd name="connsiteY329" fmla="*/ 76644 h 177499"/>
                <a:gd name="connsiteX330" fmla="*/ 72326 w 375539"/>
                <a:gd name="connsiteY330" fmla="*/ 77267 h 177499"/>
                <a:gd name="connsiteX331" fmla="*/ 65750 w 375539"/>
                <a:gd name="connsiteY331" fmla="*/ 77682 h 177499"/>
                <a:gd name="connsiteX332" fmla="*/ 61459 w 375539"/>
                <a:gd name="connsiteY332" fmla="*/ 78650 h 177499"/>
                <a:gd name="connsiteX333" fmla="*/ 64228 w 375539"/>
                <a:gd name="connsiteY333" fmla="*/ 80725 h 177499"/>
                <a:gd name="connsiteX334" fmla="*/ 25608 w 375539"/>
                <a:gd name="connsiteY334" fmla="*/ 88473 h 177499"/>
                <a:gd name="connsiteX335" fmla="*/ 21594 w 375539"/>
                <a:gd name="connsiteY335" fmla="*/ 89649 h 177499"/>
                <a:gd name="connsiteX336" fmla="*/ 17303 w 375539"/>
                <a:gd name="connsiteY336" fmla="*/ 91378 h 177499"/>
                <a:gd name="connsiteX337" fmla="*/ 14257 w 375539"/>
                <a:gd name="connsiteY337" fmla="*/ 93799 h 177499"/>
                <a:gd name="connsiteX338" fmla="*/ 13773 w 375539"/>
                <a:gd name="connsiteY338" fmla="*/ 96981 h 177499"/>
                <a:gd name="connsiteX339" fmla="*/ 16472 w 375539"/>
                <a:gd name="connsiteY339" fmla="*/ 100302 h 177499"/>
                <a:gd name="connsiteX340" fmla="*/ 21109 w 375539"/>
                <a:gd name="connsiteY340" fmla="*/ 103622 h 177499"/>
                <a:gd name="connsiteX341" fmla="*/ 26231 w 375539"/>
                <a:gd name="connsiteY341" fmla="*/ 106389 h 177499"/>
                <a:gd name="connsiteX342" fmla="*/ 30314 w 375539"/>
                <a:gd name="connsiteY342" fmla="*/ 107980 h 177499"/>
                <a:gd name="connsiteX343" fmla="*/ 35990 w 375539"/>
                <a:gd name="connsiteY343" fmla="*/ 108810 h 177499"/>
                <a:gd name="connsiteX344" fmla="*/ 53362 w 375539"/>
                <a:gd name="connsiteY344" fmla="*/ 108187 h 177499"/>
                <a:gd name="connsiteX345" fmla="*/ 72049 w 375539"/>
                <a:gd name="connsiteY345" fmla="*/ 109087 h 177499"/>
                <a:gd name="connsiteX346" fmla="*/ 100010 w 375539"/>
                <a:gd name="connsiteY346" fmla="*/ 105559 h 177499"/>
                <a:gd name="connsiteX347" fmla="*/ 109146 w 375539"/>
                <a:gd name="connsiteY347" fmla="*/ 105766 h 177499"/>
                <a:gd name="connsiteX348" fmla="*/ 114475 w 375539"/>
                <a:gd name="connsiteY348" fmla="*/ 106665 h 177499"/>
                <a:gd name="connsiteX349" fmla="*/ 142021 w 375539"/>
                <a:gd name="connsiteY349" fmla="*/ 114275 h 177499"/>
                <a:gd name="connsiteX350" fmla="*/ 147904 w 375539"/>
                <a:gd name="connsiteY350" fmla="*/ 116626 h 177499"/>
                <a:gd name="connsiteX351" fmla="*/ 152610 w 375539"/>
                <a:gd name="connsiteY351" fmla="*/ 119947 h 177499"/>
                <a:gd name="connsiteX352" fmla="*/ 149842 w 375539"/>
                <a:gd name="connsiteY352" fmla="*/ 121192 h 177499"/>
                <a:gd name="connsiteX353" fmla="*/ 146797 w 375539"/>
                <a:gd name="connsiteY353" fmla="*/ 121469 h 177499"/>
                <a:gd name="connsiteX354" fmla="*/ 143682 w 375539"/>
                <a:gd name="connsiteY354" fmla="*/ 121330 h 177499"/>
                <a:gd name="connsiteX355" fmla="*/ 140637 w 375539"/>
                <a:gd name="connsiteY355" fmla="*/ 121469 h 177499"/>
                <a:gd name="connsiteX356" fmla="*/ 131570 w 375539"/>
                <a:gd name="connsiteY356" fmla="*/ 122852 h 177499"/>
                <a:gd name="connsiteX357" fmla="*/ 93089 w 375539"/>
                <a:gd name="connsiteY357" fmla="*/ 119739 h 177499"/>
                <a:gd name="connsiteX358" fmla="*/ 48171 w 375539"/>
                <a:gd name="connsiteY358" fmla="*/ 125204 h 177499"/>
                <a:gd name="connsiteX359" fmla="*/ 40973 w 375539"/>
                <a:gd name="connsiteY359" fmla="*/ 127487 h 177499"/>
                <a:gd name="connsiteX360" fmla="*/ 37305 w 375539"/>
                <a:gd name="connsiteY360" fmla="*/ 131084 h 177499"/>
                <a:gd name="connsiteX361" fmla="*/ 37582 w 375539"/>
                <a:gd name="connsiteY361" fmla="*/ 135857 h 177499"/>
                <a:gd name="connsiteX362" fmla="*/ 40350 w 375539"/>
                <a:gd name="connsiteY362" fmla="*/ 140630 h 177499"/>
                <a:gd name="connsiteX363" fmla="*/ 49486 w 375539"/>
                <a:gd name="connsiteY363" fmla="*/ 149138 h 177499"/>
                <a:gd name="connsiteX364" fmla="*/ 51216 w 375539"/>
                <a:gd name="connsiteY364" fmla="*/ 150383 h 177499"/>
                <a:gd name="connsiteX365" fmla="*/ 54400 w 375539"/>
                <a:gd name="connsiteY365" fmla="*/ 151767 h 177499"/>
                <a:gd name="connsiteX366" fmla="*/ 58207 w 375539"/>
                <a:gd name="connsiteY366" fmla="*/ 152735 h 177499"/>
                <a:gd name="connsiteX367" fmla="*/ 65543 w 375539"/>
                <a:gd name="connsiteY367" fmla="*/ 153842 h 177499"/>
                <a:gd name="connsiteX368" fmla="*/ 101602 w 375539"/>
                <a:gd name="connsiteY368" fmla="*/ 154949 h 177499"/>
                <a:gd name="connsiteX369" fmla="*/ 105132 w 375539"/>
                <a:gd name="connsiteY369" fmla="*/ 155433 h 177499"/>
                <a:gd name="connsiteX370" fmla="*/ 108177 w 375539"/>
                <a:gd name="connsiteY370" fmla="*/ 156470 h 177499"/>
                <a:gd name="connsiteX371" fmla="*/ 110461 w 375539"/>
                <a:gd name="connsiteY371" fmla="*/ 158615 h 177499"/>
                <a:gd name="connsiteX372" fmla="*/ 111014 w 375539"/>
                <a:gd name="connsiteY372" fmla="*/ 161174 h 177499"/>
                <a:gd name="connsiteX373" fmla="*/ 111014 w 375539"/>
                <a:gd name="connsiteY373" fmla="*/ 164010 h 177499"/>
                <a:gd name="connsiteX374" fmla="*/ 111361 w 375539"/>
                <a:gd name="connsiteY374" fmla="*/ 167054 h 177499"/>
                <a:gd name="connsiteX375" fmla="*/ 114613 w 375539"/>
                <a:gd name="connsiteY375" fmla="*/ 172588 h 177499"/>
                <a:gd name="connsiteX376" fmla="*/ 119597 w 375539"/>
                <a:gd name="connsiteY376" fmla="*/ 175908 h 177499"/>
                <a:gd name="connsiteX377" fmla="*/ 125549 w 375539"/>
                <a:gd name="connsiteY377" fmla="*/ 177499 h 177499"/>
                <a:gd name="connsiteX378" fmla="*/ 186870 w 375539"/>
                <a:gd name="connsiteY378" fmla="*/ 173210 h 177499"/>
                <a:gd name="connsiteX379" fmla="*/ 200366 w 375539"/>
                <a:gd name="connsiteY379" fmla="*/ 171204 h 177499"/>
                <a:gd name="connsiteX380" fmla="*/ 220091 w 375539"/>
                <a:gd name="connsiteY380" fmla="*/ 165048 h 177499"/>
                <a:gd name="connsiteX381" fmla="*/ 233864 w 375539"/>
                <a:gd name="connsiteY381" fmla="*/ 163665 h 177499"/>
                <a:gd name="connsiteX382" fmla="*/ 240508 w 375539"/>
                <a:gd name="connsiteY382" fmla="*/ 161797 h 177499"/>
                <a:gd name="connsiteX383" fmla="*/ 245353 w 375539"/>
                <a:gd name="connsiteY383" fmla="*/ 158200 h 177499"/>
                <a:gd name="connsiteX384" fmla="*/ 250959 w 375539"/>
                <a:gd name="connsiteY384" fmla="*/ 153219 h 177499"/>
                <a:gd name="connsiteX385" fmla="*/ 256704 w 375539"/>
                <a:gd name="connsiteY385" fmla="*/ 149968 h 177499"/>
                <a:gd name="connsiteX386" fmla="*/ 261964 w 375539"/>
                <a:gd name="connsiteY386" fmla="*/ 151628 h 177499"/>
                <a:gd name="connsiteX387" fmla="*/ 262794 w 375539"/>
                <a:gd name="connsiteY387" fmla="*/ 153150 h 177499"/>
                <a:gd name="connsiteX388" fmla="*/ 262794 w 375539"/>
                <a:gd name="connsiteY388" fmla="*/ 154395 h 177499"/>
                <a:gd name="connsiteX389" fmla="*/ 263002 w 375539"/>
                <a:gd name="connsiteY389" fmla="*/ 155571 h 177499"/>
                <a:gd name="connsiteX390" fmla="*/ 264525 w 375539"/>
                <a:gd name="connsiteY390" fmla="*/ 157024 h 177499"/>
                <a:gd name="connsiteX391" fmla="*/ 267362 w 375539"/>
                <a:gd name="connsiteY391" fmla="*/ 158061 h 177499"/>
                <a:gd name="connsiteX392" fmla="*/ 270684 w 375539"/>
                <a:gd name="connsiteY392" fmla="*/ 158338 h 177499"/>
                <a:gd name="connsiteX393" fmla="*/ 277190 w 375539"/>
                <a:gd name="connsiteY393" fmla="*/ 158338 h 177499"/>
                <a:gd name="connsiteX394" fmla="*/ 287849 w 375539"/>
                <a:gd name="connsiteY394" fmla="*/ 159514 h 177499"/>
                <a:gd name="connsiteX395" fmla="*/ 289787 w 375539"/>
                <a:gd name="connsiteY395" fmla="*/ 160067 h 177499"/>
                <a:gd name="connsiteX396" fmla="*/ 289579 w 375539"/>
                <a:gd name="connsiteY396" fmla="*/ 162073 h 177499"/>
                <a:gd name="connsiteX397" fmla="*/ 288056 w 375539"/>
                <a:gd name="connsiteY397" fmla="*/ 163111 h 177499"/>
                <a:gd name="connsiteX398" fmla="*/ 287641 w 375539"/>
                <a:gd name="connsiteY398" fmla="*/ 163872 h 177499"/>
                <a:gd name="connsiteX399" fmla="*/ 290894 w 375539"/>
                <a:gd name="connsiteY399" fmla="*/ 165117 h 177499"/>
                <a:gd name="connsiteX400" fmla="*/ 295254 w 375539"/>
                <a:gd name="connsiteY400" fmla="*/ 165740 h 177499"/>
                <a:gd name="connsiteX401" fmla="*/ 303283 w 375539"/>
                <a:gd name="connsiteY401" fmla="*/ 165325 h 177499"/>
                <a:gd name="connsiteX402" fmla="*/ 307505 w 375539"/>
                <a:gd name="connsiteY402" fmla="*/ 165670 h 177499"/>
                <a:gd name="connsiteX403" fmla="*/ 318925 w 375539"/>
                <a:gd name="connsiteY403" fmla="*/ 167677 h 177499"/>
                <a:gd name="connsiteX404" fmla="*/ 322731 w 375539"/>
                <a:gd name="connsiteY404" fmla="*/ 167953 h 177499"/>
                <a:gd name="connsiteX405" fmla="*/ 330067 w 375539"/>
                <a:gd name="connsiteY405" fmla="*/ 167746 h 177499"/>
                <a:gd name="connsiteX406" fmla="*/ 337958 w 375539"/>
                <a:gd name="connsiteY406" fmla="*/ 166985 h 177499"/>
                <a:gd name="connsiteX407" fmla="*/ 345709 w 375539"/>
                <a:gd name="connsiteY407" fmla="*/ 165463 h 177499"/>
                <a:gd name="connsiteX408" fmla="*/ 352561 w 375539"/>
                <a:gd name="connsiteY408" fmla="*/ 162904 h 177499"/>
                <a:gd name="connsiteX409" fmla="*/ 354914 w 375539"/>
                <a:gd name="connsiteY409" fmla="*/ 161520 h 177499"/>
                <a:gd name="connsiteX410" fmla="*/ 356437 w 375539"/>
                <a:gd name="connsiteY410" fmla="*/ 159929 h 177499"/>
                <a:gd name="connsiteX411" fmla="*/ 356645 w 375539"/>
                <a:gd name="connsiteY411" fmla="*/ 157992 h 177499"/>
                <a:gd name="connsiteX412" fmla="*/ 355191 w 375539"/>
                <a:gd name="connsiteY412" fmla="*/ 155709 h 177499"/>
                <a:gd name="connsiteX413" fmla="*/ 354361 w 375539"/>
                <a:gd name="connsiteY413" fmla="*/ 155364 h 177499"/>
                <a:gd name="connsiteX414" fmla="*/ 353322 w 375539"/>
                <a:gd name="connsiteY414" fmla="*/ 155502 h 177499"/>
                <a:gd name="connsiteX415" fmla="*/ 352284 w 375539"/>
                <a:gd name="connsiteY415" fmla="*/ 155502 h 177499"/>
                <a:gd name="connsiteX416" fmla="*/ 351385 w 375539"/>
                <a:gd name="connsiteY416" fmla="*/ 154879 h 177499"/>
                <a:gd name="connsiteX417" fmla="*/ 351177 w 375539"/>
                <a:gd name="connsiteY417" fmla="*/ 154188 h 177499"/>
                <a:gd name="connsiteX418" fmla="*/ 351315 w 375539"/>
                <a:gd name="connsiteY418" fmla="*/ 153496 h 177499"/>
                <a:gd name="connsiteX419" fmla="*/ 351454 w 375539"/>
                <a:gd name="connsiteY419" fmla="*/ 152804 h 177499"/>
                <a:gd name="connsiteX420" fmla="*/ 351454 w 375539"/>
                <a:gd name="connsiteY420" fmla="*/ 152320 h 177499"/>
                <a:gd name="connsiteX421" fmla="*/ 351661 w 375539"/>
                <a:gd name="connsiteY421" fmla="*/ 151559 h 177499"/>
                <a:gd name="connsiteX422" fmla="*/ 352353 w 375539"/>
                <a:gd name="connsiteY422" fmla="*/ 151006 h 177499"/>
                <a:gd name="connsiteX423" fmla="*/ 352353 w 375539"/>
                <a:gd name="connsiteY423" fmla="*/ 150383 h 177499"/>
                <a:gd name="connsiteX424" fmla="*/ 350485 w 375539"/>
                <a:gd name="connsiteY424" fmla="*/ 149138 h 177499"/>
                <a:gd name="connsiteX425" fmla="*/ 348547 w 375539"/>
                <a:gd name="connsiteY425" fmla="*/ 148654 h 177499"/>
                <a:gd name="connsiteX426" fmla="*/ 346332 w 375539"/>
                <a:gd name="connsiteY426" fmla="*/ 148792 h 177499"/>
                <a:gd name="connsiteX427" fmla="*/ 342249 w 375539"/>
                <a:gd name="connsiteY427" fmla="*/ 149691 h 177499"/>
                <a:gd name="connsiteX428" fmla="*/ 338650 w 375539"/>
                <a:gd name="connsiteY428" fmla="*/ 151006 h 177499"/>
                <a:gd name="connsiteX429" fmla="*/ 335466 w 375539"/>
                <a:gd name="connsiteY429" fmla="*/ 152735 h 177499"/>
                <a:gd name="connsiteX430" fmla="*/ 329306 w 375539"/>
                <a:gd name="connsiteY430" fmla="*/ 156609 h 177499"/>
                <a:gd name="connsiteX431" fmla="*/ 330206 w 375539"/>
                <a:gd name="connsiteY431" fmla="*/ 151490 h 177499"/>
                <a:gd name="connsiteX432" fmla="*/ 329306 w 375539"/>
                <a:gd name="connsiteY432" fmla="*/ 149138 h 177499"/>
                <a:gd name="connsiteX433" fmla="*/ 322108 w 375539"/>
                <a:gd name="connsiteY433" fmla="*/ 144642 h 177499"/>
                <a:gd name="connsiteX434" fmla="*/ 325015 w 375539"/>
                <a:gd name="connsiteY434" fmla="*/ 143812 h 177499"/>
                <a:gd name="connsiteX435" fmla="*/ 328476 w 375539"/>
                <a:gd name="connsiteY435" fmla="*/ 144642 h 177499"/>
                <a:gd name="connsiteX436" fmla="*/ 332005 w 375539"/>
                <a:gd name="connsiteY436" fmla="*/ 146094 h 177499"/>
                <a:gd name="connsiteX437" fmla="*/ 335258 w 375539"/>
                <a:gd name="connsiteY437" fmla="*/ 146994 h 177499"/>
                <a:gd name="connsiteX438" fmla="*/ 337750 w 375539"/>
                <a:gd name="connsiteY438" fmla="*/ 146994 h 177499"/>
                <a:gd name="connsiteX439" fmla="*/ 340242 w 375539"/>
                <a:gd name="connsiteY439" fmla="*/ 146440 h 177499"/>
                <a:gd name="connsiteX440" fmla="*/ 341487 w 375539"/>
                <a:gd name="connsiteY440" fmla="*/ 145126 h 177499"/>
                <a:gd name="connsiteX441" fmla="*/ 340103 w 375539"/>
                <a:gd name="connsiteY441" fmla="*/ 142774 h 177499"/>
                <a:gd name="connsiteX442" fmla="*/ 343702 w 375539"/>
                <a:gd name="connsiteY442" fmla="*/ 140491 h 177499"/>
                <a:gd name="connsiteX443" fmla="*/ 346817 w 375539"/>
                <a:gd name="connsiteY443" fmla="*/ 139592 h 177499"/>
                <a:gd name="connsiteX444" fmla="*/ 349931 w 375539"/>
                <a:gd name="connsiteY444" fmla="*/ 139869 h 177499"/>
                <a:gd name="connsiteX445" fmla="*/ 356921 w 375539"/>
                <a:gd name="connsiteY445" fmla="*/ 142636 h 177499"/>
                <a:gd name="connsiteX446" fmla="*/ 359344 w 375539"/>
                <a:gd name="connsiteY446" fmla="*/ 142774 h 177499"/>
                <a:gd name="connsiteX447" fmla="*/ 361282 w 375539"/>
                <a:gd name="connsiteY447" fmla="*/ 141529 h 177499"/>
                <a:gd name="connsiteX448" fmla="*/ 363150 w 375539"/>
                <a:gd name="connsiteY448" fmla="*/ 138555 h 177499"/>
                <a:gd name="connsiteX449" fmla="*/ 365434 w 375539"/>
                <a:gd name="connsiteY449" fmla="*/ 141598 h 177499"/>
                <a:gd name="connsiteX450" fmla="*/ 368756 w 375539"/>
                <a:gd name="connsiteY450" fmla="*/ 143812 h 177499"/>
                <a:gd name="connsiteX451" fmla="*/ 372148 w 375539"/>
                <a:gd name="connsiteY451" fmla="*/ 144088 h 177499"/>
                <a:gd name="connsiteX452" fmla="*/ 374778 w 375539"/>
                <a:gd name="connsiteY452" fmla="*/ 141529 h 177499"/>
                <a:gd name="connsiteX453" fmla="*/ 375539 w 375539"/>
                <a:gd name="connsiteY453" fmla="*/ 137033 h 177499"/>
                <a:gd name="connsiteX454" fmla="*/ 374363 w 375539"/>
                <a:gd name="connsiteY454" fmla="*/ 132191 h 177499"/>
                <a:gd name="connsiteX455" fmla="*/ 371663 w 375539"/>
                <a:gd name="connsiteY455" fmla="*/ 128248 h 177499"/>
                <a:gd name="connsiteX456" fmla="*/ 367926 w 375539"/>
                <a:gd name="connsiteY456" fmla="*/ 126311 h 177499"/>
                <a:gd name="connsiteX457" fmla="*/ 366472 w 375539"/>
                <a:gd name="connsiteY457" fmla="*/ 126449 h 177499"/>
                <a:gd name="connsiteX458" fmla="*/ 363220 w 375539"/>
                <a:gd name="connsiteY458" fmla="*/ 127072 h 177499"/>
                <a:gd name="connsiteX459" fmla="*/ 361905 w 375539"/>
                <a:gd name="connsiteY459" fmla="*/ 126864 h 177499"/>
                <a:gd name="connsiteX460" fmla="*/ 361212 w 375539"/>
                <a:gd name="connsiteY460" fmla="*/ 126242 h 177499"/>
                <a:gd name="connsiteX461" fmla="*/ 360866 w 375539"/>
                <a:gd name="connsiteY461" fmla="*/ 125481 h 177499"/>
                <a:gd name="connsiteX462" fmla="*/ 360589 w 375539"/>
                <a:gd name="connsiteY462" fmla="*/ 124720 h 177499"/>
                <a:gd name="connsiteX463" fmla="*/ 360174 w 375539"/>
                <a:gd name="connsiteY463" fmla="*/ 124028 h 177499"/>
                <a:gd name="connsiteX464" fmla="*/ 358998 w 375539"/>
                <a:gd name="connsiteY464" fmla="*/ 122714 h 177499"/>
                <a:gd name="connsiteX465" fmla="*/ 358652 w 375539"/>
                <a:gd name="connsiteY465" fmla="*/ 122160 h 177499"/>
                <a:gd name="connsiteX466" fmla="*/ 357960 w 375539"/>
                <a:gd name="connsiteY466" fmla="*/ 121814 h 177499"/>
                <a:gd name="connsiteX467" fmla="*/ 355745 w 375539"/>
                <a:gd name="connsiteY467" fmla="*/ 121261 h 177499"/>
                <a:gd name="connsiteX468" fmla="*/ 350969 w 375539"/>
                <a:gd name="connsiteY468" fmla="*/ 119739 h 177499"/>
                <a:gd name="connsiteX469" fmla="*/ 346055 w 375539"/>
                <a:gd name="connsiteY469" fmla="*/ 117526 h 177499"/>
                <a:gd name="connsiteX470" fmla="*/ 336712 w 375539"/>
                <a:gd name="connsiteY470" fmla="*/ 112061 h 177499"/>
                <a:gd name="connsiteX471" fmla="*/ 333390 w 375539"/>
                <a:gd name="connsiteY471" fmla="*/ 109156 h 177499"/>
                <a:gd name="connsiteX472" fmla="*/ 331590 w 375539"/>
                <a:gd name="connsiteY472" fmla="*/ 107911 h 177499"/>
                <a:gd name="connsiteX473" fmla="*/ 329721 w 375539"/>
                <a:gd name="connsiteY473" fmla="*/ 107288 h 177499"/>
                <a:gd name="connsiteX474" fmla="*/ 331175 w 375539"/>
                <a:gd name="connsiteY474" fmla="*/ 110263 h 177499"/>
                <a:gd name="connsiteX475" fmla="*/ 331313 w 375539"/>
                <a:gd name="connsiteY475" fmla="*/ 111577 h 177499"/>
                <a:gd name="connsiteX476" fmla="*/ 330275 w 375539"/>
                <a:gd name="connsiteY476" fmla="*/ 112476 h 177499"/>
                <a:gd name="connsiteX477" fmla="*/ 328614 w 375539"/>
                <a:gd name="connsiteY477" fmla="*/ 112061 h 177499"/>
                <a:gd name="connsiteX478" fmla="*/ 320862 w 375539"/>
                <a:gd name="connsiteY478" fmla="*/ 108464 h 177499"/>
                <a:gd name="connsiteX479" fmla="*/ 316502 w 375539"/>
                <a:gd name="connsiteY479" fmla="*/ 105905 h 177499"/>
                <a:gd name="connsiteX480" fmla="*/ 305982 w 375539"/>
                <a:gd name="connsiteY480" fmla="*/ 96220 h 177499"/>
                <a:gd name="connsiteX481" fmla="*/ 301899 w 375539"/>
                <a:gd name="connsiteY481" fmla="*/ 93592 h 177499"/>
                <a:gd name="connsiteX482" fmla="*/ 300099 w 375539"/>
                <a:gd name="connsiteY482" fmla="*/ 92070 h 177499"/>
                <a:gd name="connsiteX483" fmla="*/ 299130 w 375539"/>
                <a:gd name="connsiteY483" fmla="*/ 90064 h 177499"/>
                <a:gd name="connsiteX484" fmla="*/ 299476 w 375539"/>
                <a:gd name="connsiteY484" fmla="*/ 87920 h 177499"/>
                <a:gd name="connsiteX485" fmla="*/ 300653 w 375539"/>
                <a:gd name="connsiteY485" fmla="*/ 85844 h 177499"/>
                <a:gd name="connsiteX486" fmla="*/ 302037 w 375539"/>
                <a:gd name="connsiteY486" fmla="*/ 83838 h 177499"/>
                <a:gd name="connsiteX487" fmla="*/ 303006 w 375539"/>
                <a:gd name="connsiteY487" fmla="*/ 81971 h 177499"/>
                <a:gd name="connsiteX488" fmla="*/ 303490 w 375539"/>
                <a:gd name="connsiteY488" fmla="*/ 77820 h 177499"/>
                <a:gd name="connsiteX489" fmla="*/ 302521 w 375539"/>
                <a:gd name="connsiteY489" fmla="*/ 74016 h 177499"/>
                <a:gd name="connsiteX490" fmla="*/ 300514 w 375539"/>
                <a:gd name="connsiteY490" fmla="*/ 70419 h 177499"/>
                <a:gd name="connsiteX491" fmla="*/ 292555 w 375539"/>
                <a:gd name="connsiteY491" fmla="*/ 58936 h 177499"/>
                <a:gd name="connsiteX492" fmla="*/ 288333 w 375539"/>
                <a:gd name="connsiteY492" fmla="*/ 50151 h 177499"/>
                <a:gd name="connsiteX493" fmla="*/ 282173 w 375539"/>
                <a:gd name="connsiteY493" fmla="*/ 31612 h 177499"/>
                <a:gd name="connsiteX494" fmla="*/ 278367 w 375539"/>
                <a:gd name="connsiteY494" fmla="*/ 23657 h 177499"/>
                <a:gd name="connsiteX495" fmla="*/ 272484 w 375539"/>
                <a:gd name="connsiteY495" fmla="*/ 17293 h 177499"/>
                <a:gd name="connsiteX496" fmla="*/ 265217 w 375539"/>
                <a:gd name="connsiteY496" fmla="*/ 11967 h 177499"/>
                <a:gd name="connsiteX497" fmla="*/ 254420 w 375539"/>
                <a:gd name="connsiteY497" fmla="*/ 5672 h 177499"/>
                <a:gd name="connsiteX498" fmla="*/ 252897 w 375539"/>
                <a:gd name="connsiteY498" fmla="*/ 4980 h 177499"/>
                <a:gd name="connsiteX499" fmla="*/ 251513 w 375539"/>
                <a:gd name="connsiteY499" fmla="*/ 4635 h 177499"/>
                <a:gd name="connsiteX500" fmla="*/ 249783 w 375539"/>
                <a:gd name="connsiteY500" fmla="*/ 4911 h 177499"/>
                <a:gd name="connsiteX501" fmla="*/ 249091 w 375539"/>
                <a:gd name="connsiteY501" fmla="*/ 5534 h 177499"/>
                <a:gd name="connsiteX502" fmla="*/ 248537 w 375539"/>
                <a:gd name="connsiteY502" fmla="*/ 6295 h 177499"/>
                <a:gd name="connsiteX503" fmla="*/ 247429 w 375539"/>
                <a:gd name="connsiteY503" fmla="*/ 6987 h 177499"/>
                <a:gd name="connsiteX504" fmla="*/ 245353 w 375539"/>
                <a:gd name="connsiteY504" fmla="*/ 7332 h 177499"/>
                <a:gd name="connsiteX505" fmla="*/ 243415 w 375539"/>
                <a:gd name="connsiteY505" fmla="*/ 6710 h 177499"/>
                <a:gd name="connsiteX506" fmla="*/ 238640 w 375539"/>
                <a:gd name="connsiteY506" fmla="*/ 3874 h 177499"/>
                <a:gd name="connsiteX507" fmla="*/ 232964 w 375539"/>
                <a:gd name="connsiteY507" fmla="*/ 1245 h 177499"/>
                <a:gd name="connsiteX508" fmla="*/ 229573 w 375539"/>
                <a:gd name="connsiteY508" fmla="*/ 277 h 177499"/>
                <a:gd name="connsiteX509" fmla="*/ 227220 w 375539"/>
                <a:gd name="connsiteY509" fmla="*/ 484 h 177499"/>
                <a:gd name="connsiteX510" fmla="*/ 226043 w 375539"/>
                <a:gd name="connsiteY510" fmla="*/ 2214 h 177499"/>
                <a:gd name="connsiteX511" fmla="*/ 226389 w 375539"/>
                <a:gd name="connsiteY511" fmla="*/ 4150 h 177499"/>
                <a:gd name="connsiteX512" fmla="*/ 227635 w 375539"/>
                <a:gd name="connsiteY512" fmla="*/ 5880 h 177499"/>
                <a:gd name="connsiteX513" fmla="*/ 229158 w 375539"/>
                <a:gd name="connsiteY513" fmla="*/ 7263 h 177499"/>
                <a:gd name="connsiteX514" fmla="*/ 225420 w 375539"/>
                <a:gd name="connsiteY514" fmla="*/ 8647 h 177499"/>
                <a:gd name="connsiteX515" fmla="*/ 223552 w 375539"/>
                <a:gd name="connsiteY515" fmla="*/ 10376 h 177499"/>
                <a:gd name="connsiteX516" fmla="*/ 223206 w 375539"/>
                <a:gd name="connsiteY516" fmla="*/ 12936 h 177499"/>
                <a:gd name="connsiteX517" fmla="*/ 225074 w 375539"/>
                <a:gd name="connsiteY517" fmla="*/ 21720 h 177499"/>
                <a:gd name="connsiteX518" fmla="*/ 233726 w 375539"/>
                <a:gd name="connsiteY518" fmla="*/ 49736 h 177499"/>
                <a:gd name="connsiteX519" fmla="*/ 237117 w 375539"/>
                <a:gd name="connsiteY519" fmla="*/ 56238 h 177499"/>
                <a:gd name="connsiteX520" fmla="*/ 242239 w 375539"/>
                <a:gd name="connsiteY520" fmla="*/ 62394 h 177499"/>
                <a:gd name="connsiteX521" fmla="*/ 241062 w 375539"/>
                <a:gd name="connsiteY521" fmla="*/ 63155 h 177499"/>
                <a:gd name="connsiteX522" fmla="*/ 241200 w 375539"/>
                <a:gd name="connsiteY522" fmla="*/ 63640 h 177499"/>
                <a:gd name="connsiteX523" fmla="*/ 241685 w 375539"/>
                <a:gd name="connsiteY523" fmla="*/ 64124 h 177499"/>
                <a:gd name="connsiteX524" fmla="*/ 241477 w 375539"/>
                <a:gd name="connsiteY524" fmla="*/ 64885 h 177499"/>
                <a:gd name="connsiteX525" fmla="*/ 239886 w 375539"/>
                <a:gd name="connsiteY525" fmla="*/ 66130 h 177499"/>
                <a:gd name="connsiteX526" fmla="*/ 233933 w 375539"/>
                <a:gd name="connsiteY526" fmla="*/ 69173 h 177499"/>
                <a:gd name="connsiteX527" fmla="*/ 232341 w 375539"/>
                <a:gd name="connsiteY527" fmla="*/ 70488 h 177499"/>
                <a:gd name="connsiteX528" fmla="*/ 231649 w 375539"/>
                <a:gd name="connsiteY528" fmla="*/ 71249 h 177499"/>
                <a:gd name="connsiteX529" fmla="*/ 230680 w 375539"/>
                <a:gd name="connsiteY529" fmla="*/ 71387 h 177499"/>
                <a:gd name="connsiteX530" fmla="*/ 228396 w 375539"/>
                <a:gd name="connsiteY530" fmla="*/ 70765 h 177499"/>
                <a:gd name="connsiteX531" fmla="*/ 226943 w 375539"/>
                <a:gd name="connsiteY531" fmla="*/ 70211 h 177499"/>
                <a:gd name="connsiteX532" fmla="*/ 225628 w 375539"/>
                <a:gd name="connsiteY532" fmla="*/ 69519 h 177499"/>
                <a:gd name="connsiteX533" fmla="*/ 224451 w 375539"/>
                <a:gd name="connsiteY533" fmla="*/ 68551 h 177499"/>
                <a:gd name="connsiteX534" fmla="*/ 223482 w 375539"/>
                <a:gd name="connsiteY534" fmla="*/ 67444 h 177499"/>
                <a:gd name="connsiteX535" fmla="*/ 221683 w 375539"/>
                <a:gd name="connsiteY535" fmla="*/ 64055 h 177499"/>
                <a:gd name="connsiteX536" fmla="*/ 214623 w 375539"/>
                <a:gd name="connsiteY536" fmla="*/ 42403 h 177499"/>
                <a:gd name="connsiteX537" fmla="*/ 213516 w 375539"/>
                <a:gd name="connsiteY537" fmla="*/ 40190 h 177499"/>
                <a:gd name="connsiteX538" fmla="*/ 212339 w 375539"/>
                <a:gd name="connsiteY538" fmla="*/ 38806 h 177499"/>
                <a:gd name="connsiteX539" fmla="*/ 209709 w 375539"/>
                <a:gd name="connsiteY539" fmla="*/ 36316 h 177499"/>
                <a:gd name="connsiteX540" fmla="*/ 209225 w 375539"/>
                <a:gd name="connsiteY540" fmla="*/ 36039 h 177499"/>
                <a:gd name="connsiteX541" fmla="*/ 207841 w 375539"/>
                <a:gd name="connsiteY541" fmla="*/ 35763 h 177499"/>
                <a:gd name="connsiteX542" fmla="*/ 207218 w 375539"/>
                <a:gd name="connsiteY542" fmla="*/ 35417 h 177499"/>
                <a:gd name="connsiteX543" fmla="*/ 207218 w 375539"/>
                <a:gd name="connsiteY543" fmla="*/ 34933 h 177499"/>
                <a:gd name="connsiteX544" fmla="*/ 207426 w 375539"/>
                <a:gd name="connsiteY544" fmla="*/ 34172 h 177499"/>
                <a:gd name="connsiteX545" fmla="*/ 207702 w 375539"/>
                <a:gd name="connsiteY545" fmla="*/ 33480 h 177499"/>
                <a:gd name="connsiteX546" fmla="*/ 207702 w 375539"/>
                <a:gd name="connsiteY546" fmla="*/ 33065 h 177499"/>
                <a:gd name="connsiteX547" fmla="*/ 206664 w 375539"/>
                <a:gd name="connsiteY547" fmla="*/ 31958 h 177499"/>
                <a:gd name="connsiteX548" fmla="*/ 205488 w 375539"/>
                <a:gd name="connsiteY548" fmla="*/ 30990 h 177499"/>
                <a:gd name="connsiteX549" fmla="*/ 191991 w 375539"/>
                <a:gd name="connsiteY549" fmla="*/ 21790 h 177499"/>
                <a:gd name="connsiteX550" fmla="*/ 188116 w 375539"/>
                <a:gd name="connsiteY550" fmla="*/ 19714 h 177499"/>
                <a:gd name="connsiteX551" fmla="*/ 184655 w 375539"/>
                <a:gd name="connsiteY551" fmla="*/ 18608 h 177499"/>
                <a:gd name="connsiteX552" fmla="*/ 179741 w 375539"/>
                <a:gd name="connsiteY552" fmla="*/ 17570 h 177499"/>
                <a:gd name="connsiteX553" fmla="*/ 175104 w 375539"/>
                <a:gd name="connsiteY553" fmla="*/ 17224 h 177499"/>
                <a:gd name="connsiteX554" fmla="*/ 172474 w 375539"/>
                <a:gd name="connsiteY554" fmla="*/ 18124 h 177499"/>
                <a:gd name="connsiteX555" fmla="*/ 172612 w 375539"/>
                <a:gd name="connsiteY555" fmla="*/ 21859 h 177499"/>
                <a:gd name="connsiteX556" fmla="*/ 180572 w 375539"/>
                <a:gd name="connsiteY556" fmla="*/ 27531 h 177499"/>
                <a:gd name="connsiteX557" fmla="*/ 182025 w 375539"/>
                <a:gd name="connsiteY557" fmla="*/ 31059 h 177499"/>
                <a:gd name="connsiteX558" fmla="*/ 179949 w 375539"/>
                <a:gd name="connsiteY558" fmla="*/ 33273 h 177499"/>
                <a:gd name="connsiteX559" fmla="*/ 171159 w 375539"/>
                <a:gd name="connsiteY559" fmla="*/ 38391 h 177499"/>
                <a:gd name="connsiteX560" fmla="*/ 165068 w 375539"/>
                <a:gd name="connsiteY560" fmla="*/ 42542 h 177499"/>
                <a:gd name="connsiteX561" fmla="*/ 161815 w 375539"/>
                <a:gd name="connsiteY561" fmla="*/ 44202 h 177499"/>
                <a:gd name="connsiteX562" fmla="*/ 159601 w 375539"/>
                <a:gd name="connsiteY562" fmla="*/ 44202 h 177499"/>
                <a:gd name="connsiteX563" fmla="*/ 160016 w 375539"/>
                <a:gd name="connsiteY563" fmla="*/ 41020 h 177499"/>
                <a:gd name="connsiteX564" fmla="*/ 158286 w 375539"/>
                <a:gd name="connsiteY564" fmla="*/ 41781 h 177499"/>
                <a:gd name="connsiteX565" fmla="*/ 156901 w 375539"/>
                <a:gd name="connsiteY565" fmla="*/ 43026 h 177499"/>
                <a:gd name="connsiteX566" fmla="*/ 155656 w 375539"/>
                <a:gd name="connsiteY566" fmla="*/ 44271 h 177499"/>
                <a:gd name="connsiteX567" fmla="*/ 154202 w 375539"/>
                <a:gd name="connsiteY567" fmla="*/ 45309 h 177499"/>
                <a:gd name="connsiteX568" fmla="*/ 151918 w 375539"/>
                <a:gd name="connsiteY568" fmla="*/ 46277 h 177499"/>
                <a:gd name="connsiteX569" fmla="*/ 150603 w 375539"/>
                <a:gd name="connsiteY569" fmla="*/ 46277 h 177499"/>
                <a:gd name="connsiteX570" fmla="*/ 149219 w 375539"/>
                <a:gd name="connsiteY570" fmla="*/ 45724 h 177499"/>
                <a:gd name="connsiteX571" fmla="*/ 146866 w 375539"/>
                <a:gd name="connsiteY571" fmla="*/ 45101 h 177499"/>
                <a:gd name="connsiteX572" fmla="*/ 153164 w 375539"/>
                <a:gd name="connsiteY572" fmla="*/ 41089 h 177499"/>
                <a:gd name="connsiteX573" fmla="*/ 156002 w 375539"/>
                <a:gd name="connsiteY573" fmla="*/ 38876 h 177499"/>
                <a:gd name="connsiteX574" fmla="*/ 158424 w 375539"/>
                <a:gd name="connsiteY574" fmla="*/ 35832 h 177499"/>
                <a:gd name="connsiteX575" fmla="*/ 159670 w 375539"/>
                <a:gd name="connsiteY575" fmla="*/ 32235 h 177499"/>
                <a:gd name="connsiteX576" fmla="*/ 158563 w 375539"/>
                <a:gd name="connsiteY576" fmla="*/ 29883 h 177499"/>
                <a:gd name="connsiteX577" fmla="*/ 155863 w 375539"/>
                <a:gd name="connsiteY577" fmla="*/ 28223 h 177499"/>
                <a:gd name="connsiteX578" fmla="*/ 137522 w 375539"/>
                <a:gd name="connsiteY578" fmla="*/ 20406 h 177499"/>
                <a:gd name="connsiteX579" fmla="*/ 129355 w 375539"/>
                <a:gd name="connsiteY579" fmla="*/ 18124 h 177499"/>
                <a:gd name="connsiteX580" fmla="*/ 122019 w 375539"/>
                <a:gd name="connsiteY580" fmla="*/ 18124 h 177499"/>
                <a:gd name="connsiteX581" fmla="*/ 118559 w 375539"/>
                <a:gd name="connsiteY581" fmla="*/ 19576 h 177499"/>
                <a:gd name="connsiteX582" fmla="*/ 116275 w 375539"/>
                <a:gd name="connsiteY582" fmla="*/ 21997 h 177499"/>
                <a:gd name="connsiteX583" fmla="*/ 114752 w 375539"/>
                <a:gd name="connsiteY583" fmla="*/ 25041 h 177499"/>
                <a:gd name="connsiteX584" fmla="*/ 112676 w 375539"/>
                <a:gd name="connsiteY584" fmla="*/ 31405 h 177499"/>
                <a:gd name="connsiteX585" fmla="*/ 111568 w 375539"/>
                <a:gd name="connsiteY585" fmla="*/ 32581 h 177499"/>
                <a:gd name="connsiteX586" fmla="*/ 109838 w 375539"/>
                <a:gd name="connsiteY586" fmla="*/ 32788 h 177499"/>
                <a:gd name="connsiteX587" fmla="*/ 106793 w 375539"/>
                <a:gd name="connsiteY587" fmla="*/ 32788 h 177499"/>
                <a:gd name="connsiteX588" fmla="*/ 94681 w 375539"/>
                <a:gd name="connsiteY588" fmla="*/ 35970 h 177499"/>
                <a:gd name="connsiteX589" fmla="*/ 92328 w 375539"/>
                <a:gd name="connsiteY589" fmla="*/ 35624 h 177499"/>
                <a:gd name="connsiteX590" fmla="*/ 93158 w 375539"/>
                <a:gd name="connsiteY590" fmla="*/ 33618 h 177499"/>
                <a:gd name="connsiteX591" fmla="*/ 100494 w 375539"/>
                <a:gd name="connsiteY591" fmla="*/ 24764 h 177499"/>
                <a:gd name="connsiteX592" fmla="*/ 102155 w 375539"/>
                <a:gd name="connsiteY592" fmla="*/ 18469 h 177499"/>
                <a:gd name="connsiteX593" fmla="*/ 101879 w 375539"/>
                <a:gd name="connsiteY593" fmla="*/ 11414 h 177499"/>
                <a:gd name="connsiteX594" fmla="*/ 99526 w 375539"/>
                <a:gd name="connsiteY594" fmla="*/ 5050 h 177499"/>
                <a:gd name="connsiteX595" fmla="*/ 94958 w 375539"/>
                <a:gd name="connsiteY595" fmla="*/ 830 h 177499"/>
                <a:gd name="connsiteX596" fmla="*/ 87690 w 375539"/>
                <a:gd name="connsiteY596" fmla="*/ 0 h 177499"/>
                <a:gd name="connsiteX597" fmla="*/ 87690 w 375539"/>
                <a:gd name="connsiteY597" fmla="*/ 0 h 17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Lst>
              <a:rect l="l" t="t" r="r" b="b"/>
              <a:pathLst>
                <a:path w="375539" h="177499">
                  <a:moveTo>
                    <a:pt x="89075" y="6710"/>
                  </a:moveTo>
                  <a:lnTo>
                    <a:pt x="92604" y="7125"/>
                  </a:lnTo>
                  <a:lnTo>
                    <a:pt x="94265" y="8716"/>
                  </a:lnTo>
                  <a:lnTo>
                    <a:pt x="95650" y="12520"/>
                  </a:lnTo>
                  <a:lnTo>
                    <a:pt x="95857" y="17432"/>
                  </a:lnTo>
                  <a:lnTo>
                    <a:pt x="94819" y="21236"/>
                  </a:lnTo>
                  <a:lnTo>
                    <a:pt x="88452" y="28915"/>
                  </a:lnTo>
                  <a:cubicBezTo>
                    <a:pt x="88036" y="29399"/>
                    <a:pt x="87690" y="30021"/>
                    <a:pt x="87414" y="30575"/>
                  </a:cubicBezTo>
                  <a:lnTo>
                    <a:pt x="86583" y="32581"/>
                  </a:lnTo>
                  <a:cubicBezTo>
                    <a:pt x="85752" y="34587"/>
                    <a:pt x="85891" y="36800"/>
                    <a:pt x="86929" y="38737"/>
                  </a:cubicBezTo>
                  <a:cubicBezTo>
                    <a:pt x="87967" y="40674"/>
                    <a:pt x="89836" y="41919"/>
                    <a:pt x="91981" y="42196"/>
                  </a:cubicBezTo>
                  <a:lnTo>
                    <a:pt x="94335" y="42542"/>
                  </a:lnTo>
                  <a:cubicBezTo>
                    <a:pt x="94335" y="42542"/>
                    <a:pt x="94958" y="42542"/>
                    <a:pt x="95304" y="42542"/>
                  </a:cubicBezTo>
                  <a:cubicBezTo>
                    <a:pt x="95927" y="42542"/>
                    <a:pt x="96480" y="42473"/>
                    <a:pt x="97103" y="42334"/>
                  </a:cubicBezTo>
                  <a:lnTo>
                    <a:pt x="108315" y="39360"/>
                  </a:lnTo>
                  <a:lnTo>
                    <a:pt x="110461" y="39360"/>
                  </a:lnTo>
                  <a:cubicBezTo>
                    <a:pt x="110461" y="39360"/>
                    <a:pt x="111014" y="39360"/>
                    <a:pt x="111291" y="39360"/>
                  </a:cubicBezTo>
                  <a:lnTo>
                    <a:pt x="113022" y="39152"/>
                  </a:lnTo>
                  <a:cubicBezTo>
                    <a:pt x="114683" y="38945"/>
                    <a:pt x="116205" y="38184"/>
                    <a:pt x="117313" y="36939"/>
                  </a:cubicBezTo>
                  <a:lnTo>
                    <a:pt x="118420" y="35763"/>
                  </a:lnTo>
                  <a:cubicBezTo>
                    <a:pt x="119112" y="35002"/>
                    <a:pt x="119597" y="34172"/>
                    <a:pt x="119873" y="33273"/>
                  </a:cubicBezTo>
                  <a:lnTo>
                    <a:pt x="121742" y="27462"/>
                  </a:lnTo>
                  <a:lnTo>
                    <a:pt x="122573" y="25802"/>
                  </a:lnTo>
                  <a:lnTo>
                    <a:pt x="123196" y="25179"/>
                  </a:lnTo>
                  <a:lnTo>
                    <a:pt x="124026" y="24833"/>
                  </a:lnTo>
                  <a:lnTo>
                    <a:pt x="129009" y="24833"/>
                  </a:lnTo>
                  <a:cubicBezTo>
                    <a:pt x="129009" y="24833"/>
                    <a:pt x="135792" y="26770"/>
                    <a:pt x="135792" y="26770"/>
                  </a:cubicBezTo>
                  <a:lnTo>
                    <a:pt x="151780" y="33618"/>
                  </a:lnTo>
                  <a:lnTo>
                    <a:pt x="151641" y="33826"/>
                  </a:lnTo>
                  <a:lnTo>
                    <a:pt x="149704" y="35348"/>
                  </a:lnTo>
                  <a:lnTo>
                    <a:pt x="143751" y="39152"/>
                  </a:lnTo>
                  <a:cubicBezTo>
                    <a:pt x="141398" y="40605"/>
                    <a:pt x="140222" y="43372"/>
                    <a:pt x="140637" y="46070"/>
                  </a:cubicBezTo>
                  <a:cubicBezTo>
                    <a:pt x="141052" y="48767"/>
                    <a:pt x="143059" y="50981"/>
                    <a:pt x="145758" y="51673"/>
                  </a:cubicBezTo>
                  <a:lnTo>
                    <a:pt x="147696" y="52157"/>
                  </a:lnTo>
                  <a:lnTo>
                    <a:pt x="148665" y="52572"/>
                  </a:lnTo>
                  <a:cubicBezTo>
                    <a:pt x="149496" y="52918"/>
                    <a:pt x="150326" y="53056"/>
                    <a:pt x="151226" y="53056"/>
                  </a:cubicBezTo>
                  <a:lnTo>
                    <a:pt x="152541" y="53056"/>
                  </a:lnTo>
                  <a:cubicBezTo>
                    <a:pt x="153441" y="53056"/>
                    <a:pt x="154341" y="52849"/>
                    <a:pt x="155171" y="52503"/>
                  </a:cubicBezTo>
                  <a:lnTo>
                    <a:pt x="157455" y="51534"/>
                  </a:lnTo>
                  <a:cubicBezTo>
                    <a:pt x="157940" y="51327"/>
                    <a:pt x="158355" y="51119"/>
                    <a:pt x="158770" y="50773"/>
                  </a:cubicBezTo>
                  <a:cubicBezTo>
                    <a:pt x="159185" y="50843"/>
                    <a:pt x="159670" y="50912"/>
                    <a:pt x="160154" y="50912"/>
                  </a:cubicBezTo>
                  <a:lnTo>
                    <a:pt x="162369" y="50912"/>
                  </a:lnTo>
                  <a:cubicBezTo>
                    <a:pt x="163476" y="50912"/>
                    <a:pt x="164515" y="50635"/>
                    <a:pt x="165484" y="50151"/>
                  </a:cubicBezTo>
                  <a:lnTo>
                    <a:pt x="168737" y="48491"/>
                  </a:lnTo>
                  <a:cubicBezTo>
                    <a:pt x="168737" y="48491"/>
                    <a:pt x="169290" y="48214"/>
                    <a:pt x="169498" y="48006"/>
                  </a:cubicBezTo>
                  <a:lnTo>
                    <a:pt x="175381" y="43994"/>
                  </a:lnTo>
                  <a:lnTo>
                    <a:pt x="183963" y="39014"/>
                  </a:lnTo>
                  <a:cubicBezTo>
                    <a:pt x="184586" y="38668"/>
                    <a:pt x="185140" y="38253"/>
                    <a:pt x="185555" y="37700"/>
                  </a:cubicBezTo>
                  <a:lnTo>
                    <a:pt x="187631" y="35486"/>
                  </a:lnTo>
                  <a:cubicBezTo>
                    <a:pt x="189431" y="33480"/>
                    <a:pt x="189984" y="30644"/>
                    <a:pt x="188946" y="28154"/>
                  </a:cubicBezTo>
                  <a:lnTo>
                    <a:pt x="188600" y="27254"/>
                  </a:lnTo>
                  <a:lnTo>
                    <a:pt x="188877" y="27393"/>
                  </a:lnTo>
                  <a:lnTo>
                    <a:pt x="200781" y="35486"/>
                  </a:lnTo>
                  <a:cubicBezTo>
                    <a:pt x="200781" y="35486"/>
                    <a:pt x="200781" y="35555"/>
                    <a:pt x="200781" y="35624"/>
                  </a:cubicBezTo>
                  <a:lnTo>
                    <a:pt x="200781" y="36109"/>
                  </a:lnTo>
                  <a:cubicBezTo>
                    <a:pt x="201196" y="38322"/>
                    <a:pt x="202511" y="40190"/>
                    <a:pt x="204449" y="41227"/>
                  </a:cubicBezTo>
                  <a:lnTo>
                    <a:pt x="205072" y="41573"/>
                  </a:lnTo>
                  <a:cubicBezTo>
                    <a:pt x="205557" y="41850"/>
                    <a:pt x="206110" y="42057"/>
                    <a:pt x="206664" y="42196"/>
                  </a:cubicBezTo>
                  <a:lnTo>
                    <a:pt x="207841" y="43303"/>
                  </a:lnTo>
                  <a:lnTo>
                    <a:pt x="208187" y="43718"/>
                  </a:lnTo>
                  <a:lnTo>
                    <a:pt x="208671" y="44755"/>
                  </a:lnTo>
                  <a:lnTo>
                    <a:pt x="215592" y="65922"/>
                  </a:lnTo>
                  <a:cubicBezTo>
                    <a:pt x="215731" y="66268"/>
                    <a:pt x="215869" y="66683"/>
                    <a:pt x="216077" y="67029"/>
                  </a:cubicBezTo>
                  <a:lnTo>
                    <a:pt x="217876" y="70419"/>
                  </a:lnTo>
                  <a:cubicBezTo>
                    <a:pt x="218153" y="70903"/>
                    <a:pt x="218430" y="71318"/>
                    <a:pt x="218776" y="71733"/>
                  </a:cubicBezTo>
                  <a:lnTo>
                    <a:pt x="219745" y="72840"/>
                  </a:lnTo>
                  <a:cubicBezTo>
                    <a:pt x="219745" y="72840"/>
                    <a:pt x="220368" y="73462"/>
                    <a:pt x="220714" y="73739"/>
                  </a:cubicBezTo>
                  <a:lnTo>
                    <a:pt x="221891" y="74707"/>
                  </a:lnTo>
                  <a:cubicBezTo>
                    <a:pt x="221891" y="74707"/>
                    <a:pt x="222513" y="75192"/>
                    <a:pt x="222860" y="75330"/>
                  </a:cubicBezTo>
                  <a:lnTo>
                    <a:pt x="224175" y="76022"/>
                  </a:lnTo>
                  <a:cubicBezTo>
                    <a:pt x="224175" y="76022"/>
                    <a:pt x="224728" y="76298"/>
                    <a:pt x="225005" y="76437"/>
                  </a:cubicBezTo>
                  <a:lnTo>
                    <a:pt x="226459" y="76990"/>
                  </a:lnTo>
                  <a:cubicBezTo>
                    <a:pt x="226459" y="76990"/>
                    <a:pt x="226805" y="77128"/>
                    <a:pt x="227012" y="77198"/>
                  </a:cubicBezTo>
                  <a:lnTo>
                    <a:pt x="229296" y="77820"/>
                  </a:lnTo>
                  <a:cubicBezTo>
                    <a:pt x="229919" y="77959"/>
                    <a:pt x="230542" y="78097"/>
                    <a:pt x="231165" y="78097"/>
                  </a:cubicBezTo>
                  <a:cubicBezTo>
                    <a:pt x="231511" y="78097"/>
                    <a:pt x="231857" y="78097"/>
                    <a:pt x="232203" y="78028"/>
                  </a:cubicBezTo>
                  <a:lnTo>
                    <a:pt x="233172" y="77889"/>
                  </a:lnTo>
                  <a:cubicBezTo>
                    <a:pt x="234764" y="77682"/>
                    <a:pt x="236217" y="76852"/>
                    <a:pt x="237255" y="75676"/>
                  </a:cubicBezTo>
                  <a:lnTo>
                    <a:pt x="237602" y="75330"/>
                  </a:lnTo>
                  <a:lnTo>
                    <a:pt x="238224" y="74777"/>
                  </a:lnTo>
                  <a:lnTo>
                    <a:pt x="243484" y="72079"/>
                  </a:lnTo>
                  <a:cubicBezTo>
                    <a:pt x="243900" y="71871"/>
                    <a:pt x="244315" y="71595"/>
                    <a:pt x="244661" y="71318"/>
                  </a:cubicBezTo>
                  <a:lnTo>
                    <a:pt x="246253" y="70073"/>
                  </a:lnTo>
                  <a:cubicBezTo>
                    <a:pt x="247429" y="69173"/>
                    <a:pt x="248260" y="67928"/>
                    <a:pt x="248606" y="66476"/>
                  </a:cubicBezTo>
                  <a:lnTo>
                    <a:pt x="248814" y="65715"/>
                  </a:lnTo>
                  <a:cubicBezTo>
                    <a:pt x="248814" y="65715"/>
                    <a:pt x="248952" y="65231"/>
                    <a:pt x="248952" y="64954"/>
                  </a:cubicBezTo>
                  <a:cubicBezTo>
                    <a:pt x="249229" y="64331"/>
                    <a:pt x="249437" y="63709"/>
                    <a:pt x="249506" y="63086"/>
                  </a:cubicBezTo>
                  <a:cubicBezTo>
                    <a:pt x="249783" y="61149"/>
                    <a:pt x="249229" y="59143"/>
                    <a:pt x="247983" y="57691"/>
                  </a:cubicBezTo>
                  <a:lnTo>
                    <a:pt x="243346" y="52088"/>
                  </a:lnTo>
                  <a:lnTo>
                    <a:pt x="240578" y="46830"/>
                  </a:lnTo>
                  <a:lnTo>
                    <a:pt x="232203" y="19714"/>
                  </a:lnTo>
                  <a:lnTo>
                    <a:pt x="230957" y="13835"/>
                  </a:lnTo>
                  <a:lnTo>
                    <a:pt x="231995" y="13420"/>
                  </a:lnTo>
                  <a:cubicBezTo>
                    <a:pt x="233795" y="12728"/>
                    <a:pt x="235179" y="11414"/>
                    <a:pt x="235940" y="9684"/>
                  </a:cubicBezTo>
                  <a:lnTo>
                    <a:pt x="240301" y="12313"/>
                  </a:lnTo>
                  <a:cubicBezTo>
                    <a:pt x="240716" y="12590"/>
                    <a:pt x="241200" y="12797"/>
                    <a:pt x="241616" y="12936"/>
                  </a:cubicBezTo>
                  <a:lnTo>
                    <a:pt x="243554" y="13558"/>
                  </a:lnTo>
                  <a:cubicBezTo>
                    <a:pt x="244246" y="13766"/>
                    <a:pt x="245007" y="13904"/>
                    <a:pt x="245768" y="13904"/>
                  </a:cubicBezTo>
                  <a:cubicBezTo>
                    <a:pt x="246114" y="13904"/>
                    <a:pt x="246461" y="13904"/>
                    <a:pt x="246807" y="13835"/>
                  </a:cubicBezTo>
                  <a:lnTo>
                    <a:pt x="248883" y="13489"/>
                  </a:lnTo>
                  <a:cubicBezTo>
                    <a:pt x="249852" y="13351"/>
                    <a:pt x="250752" y="13005"/>
                    <a:pt x="251513" y="12520"/>
                  </a:cubicBezTo>
                  <a:lnTo>
                    <a:pt x="252413" y="11967"/>
                  </a:lnTo>
                  <a:lnTo>
                    <a:pt x="261756" y="17432"/>
                  </a:lnTo>
                  <a:lnTo>
                    <a:pt x="268193" y="22136"/>
                  </a:lnTo>
                  <a:lnTo>
                    <a:pt x="272899" y="27254"/>
                  </a:lnTo>
                  <a:lnTo>
                    <a:pt x="276083" y="33895"/>
                  </a:lnTo>
                  <a:lnTo>
                    <a:pt x="282104" y="52018"/>
                  </a:lnTo>
                  <a:cubicBezTo>
                    <a:pt x="282104" y="52018"/>
                    <a:pt x="282312" y="52572"/>
                    <a:pt x="282450" y="52779"/>
                  </a:cubicBezTo>
                  <a:lnTo>
                    <a:pt x="286672" y="61564"/>
                  </a:lnTo>
                  <a:cubicBezTo>
                    <a:pt x="286672" y="61564"/>
                    <a:pt x="287018" y="62256"/>
                    <a:pt x="287226" y="62533"/>
                  </a:cubicBezTo>
                  <a:lnTo>
                    <a:pt x="295047" y="73739"/>
                  </a:lnTo>
                  <a:lnTo>
                    <a:pt x="296431" y="76160"/>
                  </a:lnTo>
                  <a:lnTo>
                    <a:pt x="296846" y="77889"/>
                  </a:lnTo>
                  <a:lnTo>
                    <a:pt x="296639" y="79549"/>
                  </a:lnTo>
                  <a:lnTo>
                    <a:pt x="296500" y="79826"/>
                  </a:lnTo>
                  <a:lnTo>
                    <a:pt x="295393" y="81417"/>
                  </a:lnTo>
                  <a:cubicBezTo>
                    <a:pt x="295393" y="81417"/>
                    <a:pt x="295185" y="81763"/>
                    <a:pt x="295047" y="81971"/>
                  </a:cubicBezTo>
                  <a:lnTo>
                    <a:pt x="293870" y="84046"/>
                  </a:lnTo>
                  <a:cubicBezTo>
                    <a:pt x="293455" y="84807"/>
                    <a:pt x="293178" y="85637"/>
                    <a:pt x="293040" y="86467"/>
                  </a:cubicBezTo>
                  <a:lnTo>
                    <a:pt x="292693" y="88611"/>
                  </a:lnTo>
                  <a:cubicBezTo>
                    <a:pt x="292486" y="89995"/>
                    <a:pt x="292693" y="91447"/>
                    <a:pt x="293316" y="92693"/>
                  </a:cubicBezTo>
                  <a:lnTo>
                    <a:pt x="294285" y="94698"/>
                  </a:lnTo>
                  <a:cubicBezTo>
                    <a:pt x="294701" y="95529"/>
                    <a:pt x="295324" y="96359"/>
                    <a:pt x="296016" y="96912"/>
                  </a:cubicBezTo>
                  <a:lnTo>
                    <a:pt x="297815" y="98434"/>
                  </a:lnTo>
                  <a:cubicBezTo>
                    <a:pt x="297815" y="98434"/>
                    <a:pt x="298230" y="98780"/>
                    <a:pt x="298507" y="98918"/>
                  </a:cubicBezTo>
                  <a:lnTo>
                    <a:pt x="302106" y="101270"/>
                  </a:lnTo>
                  <a:lnTo>
                    <a:pt x="312211" y="110608"/>
                  </a:lnTo>
                  <a:cubicBezTo>
                    <a:pt x="312557" y="110954"/>
                    <a:pt x="312972" y="111231"/>
                    <a:pt x="313388" y="111508"/>
                  </a:cubicBezTo>
                  <a:lnTo>
                    <a:pt x="317748" y="114067"/>
                  </a:lnTo>
                  <a:cubicBezTo>
                    <a:pt x="317748" y="114067"/>
                    <a:pt x="318163" y="114275"/>
                    <a:pt x="318371" y="114413"/>
                  </a:cubicBezTo>
                  <a:lnTo>
                    <a:pt x="326122" y="118010"/>
                  </a:lnTo>
                  <a:cubicBezTo>
                    <a:pt x="326538" y="118218"/>
                    <a:pt x="327022" y="118356"/>
                    <a:pt x="327437" y="118494"/>
                  </a:cubicBezTo>
                  <a:lnTo>
                    <a:pt x="329099" y="118909"/>
                  </a:lnTo>
                  <a:cubicBezTo>
                    <a:pt x="329652" y="119048"/>
                    <a:pt x="330137" y="119117"/>
                    <a:pt x="330690" y="119117"/>
                  </a:cubicBezTo>
                  <a:cubicBezTo>
                    <a:pt x="331936" y="119117"/>
                    <a:pt x="333182" y="118771"/>
                    <a:pt x="334289" y="118079"/>
                  </a:cubicBezTo>
                  <a:lnTo>
                    <a:pt x="343010" y="123198"/>
                  </a:lnTo>
                  <a:cubicBezTo>
                    <a:pt x="343010" y="123198"/>
                    <a:pt x="343425" y="123406"/>
                    <a:pt x="343633" y="123544"/>
                  </a:cubicBezTo>
                  <a:lnTo>
                    <a:pt x="348547" y="125757"/>
                  </a:lnTo>
                  <a:cubicBezTo>
                    <a:pt x="348547" y="125757"/>
                    <a:pt x="349031" y="125965"/>
                    <a:pt x="349308" y="126034"/>
                  </a:cubicBezTo>
                  <a:lnTo>
                    <a:pt x="354084" y="127556"/>
                  </a:lnTo>
                  <a:cubicBezTo>
                    <a:pt x="354084" y="127556"/>
                    <a:pt x="354361" y="127625"/>
                    <a:pt x="354568" y="127694"/>
                  </a:cubicBezTo>
                  <a:lnTo>
                    <a:pt x="354845" y="127694"/>
                  </a:lnTo>
                  <a:cubicBezTo>
                    <a:pt x="354845" y="127694"/>
                    <a:pt x="354914" y="127971"/>
                    <a:pt x="354983" y="128040"/>
                  </a:cubicBezTo>
                  <a:lnTo>
                    <a:pt x="355329" y="128801"/>
                  </a:lnTo>
                  <a:cubicBezTo>
                    <a:pt x="355745" y="129700"/>
                    <a:pt x="356298" y="130461"/>
                    <a:pt x="356991" y="131084"/>
                  </a:cubicBezTo>
                  <a:lnTo>
                    <a:pt x="357683" y="131706"/>
                  </a:lnTo>
                  <a:cubicBezTo>
                    <a:pt x="358167" y="132121"/>
                    <a:pt x="358652" y="132467"/>
                    <a:pt x="359205" y="132744"/>
                  </a:cubicBezTo>
                  <a:cubicBezTo>
                    <a:pt x="358582" y="133228"/>
                    <a:pt x="358029" y="133851"/>
                    <a:pt x="357613" y="134473"/>
                  </a:cubicBezTo>
                  <a:lnTo>
                    <a:pt x="357337" y="134888"/>
                  </a:lnTo>
                  <a:lnTo>
                    <a:pt x="352699" y="133090"/>
                  </a:lnTo>
                  <a:cubicBezTo>
                    <a:pt x="352077" y="132882"/>
                    <a:pt x="351454" y="132675"/>
                    <a:pt x="350831" y="132675"/>
                  </a:cubicBezTo>
                  <a:lnTo>
                    <a:pt x="347716" y="132398"/>
                  </a:lnTo>
                  <a:cubicBezTo>
                    <a:pt x="347716" y="132398"/>
                    <a:pt x="347301" y="132398"/>
                    <a:pt x="347093" y="132398"/>
                  </a:cubicBezTo>
                  <a:cubicBezTo>
                    <a:pt x="346470" y="132398"/>
                    <a:pt x="345778" y="132467"/>
                    <a:pt x="345155" y="132675"/>
                  </a:cubicBezTo>
                  <a:lnTo>
                    <a:pt x="342041" y="133574"/>
                  </a:lnTo>
                  <a:cubicBezTo>
                    <a:pt x="341418" y="133782"/>
                    <a:pt x="340864" y="133989"/>
                    <a:pt x="340311" y="134335"/>
                  </a:cubicBezTo>
                  <a:lnTo>
                    <a:pt x="336712" y="136618"/>
                  </a:lnTo>
                  <a:cubicBezTo>
                    <a:pt x="335674" y="137309"/>
                    <a:pt x="334843" y="138209"/>
                    <a:pt x="334289" y="139177"/>
                  </a:cubicBezTo>
                  <a:lnTo>
                    <a:pt x="331313" y="138001"/>
                  </a:lnTo>
                  <a:cubicBezTo>
                    <a:pt x="331313" y="138001"/>
                    <a:pt x="330621" y="137794"/>
                    <a:pt x="330275" y="137655"/>
                  </a:cubicBezTo>
                  <a:lnTo>
                    <a:pt x="326815" y="136825"/>
                  </a:lnTo>
                  <a:cubicBezTo>
                    <a:pt x="326261" y="136687"/>
                    <a:pt x="325776" y="136618"/>
                    <a:pt x="325223" y="136618"/>
                  </a:cubicBezTo>
                  <a:cubicBezTo>
                    <a:pt x="324600" y="136618"/>
                    <a:pt x="323977" y="136687"/>
                    <a:pt x="323354" y="136894"/>
                  </a:cubicBezTo>
                  <a:lnTo>
                    <a:pt x="320447" y="137725"/>
                  </a:lnTo>
                  <a:cubicBezTo>
                    <a:pt x="317817" y="138485"/>
                    <a:pt x="315879" y="140699"/>
                    <a:pt x="315464" y="143397"/>
                  </a:cubicBezTo>
                  <a:cubicBezTo>
                    <a:pt x="315049" y="146094"/>
                    <a:pt x="316294" y="148792"/>
                    <a:pt x="318648" y="150245"/>
                  </a:cubicBezTo>
                  <a:lnTo>
                    <a:pt x="323077" y="153012"/>
                  </a:lnTo>
                  <a:lnTo>
                    <a:pt x="322731" y="155156"/>
                  </a:lnTo>
                  <a:cubicBezTo>
                    <a:pt x="322385" y="157162"/>
                    <a:pt x="322939" y="159237"/>
                    <a:pt x="324185" y="160759"/>
                  </a:cubicBezTo>
                  <a:lnTo>
                    <a:pt x="323146" y="160759"/>
                  </a:lnTo>
                  <a:cubicBezTo>
                    <a:pt x="323146" y="160759"/>
                    <a:pt x="320032" y="160552"/>
                    <a:pt x="320032" y="160552"/>
                  </a:cubicBezTo>
                  <a:lnTo>
                    <a:pt x="308958" y="158615"/>
                  </a:lnTo>
                  <a:cubicBezTo>
                    <a:pt x="308958" y="158615"/>
                    <a:pt x="308543" y="158615"/>
                    <a:pt x="308335" y="158546"/>
                  </a:cubicBezTo>
                  <a:lnTo>
                    <a:pt x="304113" y="158200"/>
                  </a:lnTo>
                  <a:cubicBezTo>
                    <a:pt x="304113" y="158200"/>
                    <a:pt x="303698" y="158200"/>
                    <a:pt x="303490" y="158200"/>
                  </a:cubicBezTo>
                  <a:cubicBezTo>
                    <a:pt x="303352" y="158200"/>
                    <a:pt x="303283" y="158200"/>
                    <a:pt x="303144" y="158200"/>
                  </a:cubicBezTo>
                  <a:lnTo>
                    <a:pt x="296777" y="158546"/>
                  </a:lnTo>
                  <a:cubicBezTo>
                    <a:pt x="296292" y="156055"/>
                    <a:pt x="294424" y="153980"/>
                    <a:pt x="291863" y="153289"/>
                  </a:cubicBezTo>
                  <a:lnTo>
                    <a:pt x="289925" y="152735"/>
                  </a:lnTo>
                  <a:cubicBezTo>
                    <a:pt x="289579" y="152666"/>
                    <a:pt x="289164" y="152597"/>
                    <a:pt x="288818" y="152528"/>
                  </a:cubicBezTo>
                  <a:lnTo>
                    <a:pt x="278159" y="151352"/>
                  </a:lnTo>
                  <a:cubicBezTo>
                    <a:pt x="278159" y="151352"/>
                    <a:pt x="277675" y="151352"/>
                    <a:pt x="277398" y="151352"/>
                  </a:cubicBezTo>
                  <a:lnTo>
                    <a:pt x="271169" y="151352"/>
                  </a:lnTo>
                  <a:lnTo>
                    <a:pt x="269715" y="151213"/>
                  </a:lnTo>
                  <a:cubicBezTo>
                    <a:pt x="269577" y="150729"/>
                    <a:pt x="269369" y="150176"/>
                    <a:pt x="269093" y="149761"/>
                  </a:cubicBezTo>
                  <a:lnTo>
                    <a:pt x="268262" y="148239"/>
                  </a:lnTo>
                  <a:cubicBezTo>
                    <a:pt x="267431" y="146717"/>
                    <a:pt x="265978" y="145541"/>
                    <a:pt x="264317" y="144988"/>
                  </a:cubicBezTo>
                  <a:lnTo>
                    <a:pt x="259057" y="143328"/>
                  </a:lnTo>
                  <a:cubicBezTo>
                    <a:pt x="258365" y="143120"/>
                    <a:pt x="257673" y="142982"/>
                    <a:pt x="256981" y="142982"/>
                  </a:cubicBezTo>
                  <a:cubicBezTo>
                    <a:pt x="255804" y="142982"/>
                    <a:pt x="254627" y="143258"/>
                    <a:pt x="253589" y="143881"/>
                  </a:cubicBezTo>
                  <a:lnTo>
                    <a:pt x="247845" y="147132"/>
                  </a:lnTo>
                  <a:cubicBezTo>
                    <a:pt x="247429" y="147340"/>
                    <a:pt x="247014" y="147685"/>
                    <a:pt x="246668" y="147962"/>
                  </a:cubicBezTo>
                  <a:lnTo>
                    <a:pt x="241270" y="152735"/>
                  </a:lnTo>
                  <a:lnTo>
                    <a:pt x="237671" y="155364"/>
                  </a:lnTo>
                  <a:lnTo>
                    <a:pt x="232826" y="156678"/>
                  </a:lnTo>
                  <a:lnTo>
                    <a:pt x="219676" y="157992"/>
                  </a:lnTo>
                  <a:cubicBezTo>
                    <a:pt x="219191" y="157992"/>
                    <a:pt x="218776" y="158131"/>
                    <a:pt x="218292" y="158269"/>
                  </a:cubicBezTo>
                  <a:lnTo>
                    <a:pt x="199120" y="164287"/>
                  </a:lnTo>
                  <a:lnTo>
                    <a:pt x="186385" y="166155"/>
                  </a:lnTo>
                  <a:lnTo>
                    <a:pt x="126449" y="170374"/>
                  </a:lnTo>
                  <a:lnTo>
                    <a:pt x="122711" y="169406"/>
                  </a:lnTo>
                  <a:lnTo>
                    <a:pt x="120012" y="167607"/>
                  </a:lnTo>
                  <a:lnTo>
                    <a:pt x="118282" y="164633"/>
                  </a:lnTo>
                  <a:lnTo>
                    <a:pt x="118143" y="163526"/>
                  </a:lnTo>
                  <a:lnTo>
                    <a:pt x="118143" y="161243"/>
                  </a:lnTo>
                  <a:cubicBezTo>
                    <a:pt x="118212" y="160690"/>
                    <a:pt x="118143" y="160137"/>
                    <a:pt x="118005" y="159514"/>
                  </a:cubicBezTo>
                  <a:lnTo>
                    <a:pt x="117451" y="156955"/>
                  </a:lnTo>
                  <a:cubicBezTo>
                    <a:pt x="117174" y="155571"/>
                    <a:pt x="116413" y="154395"/>
                    <a:pt x="115444" y="153427"/>
                  </a:cubicBezTo>
                  <a:lnTo>
                    <a:pt x="113160" y="151282"/>
                  </a:lnTo>
                  <a:cubicBezTo>
                    <a:pt x="112468" y="150591"/>
                    <a:pt x="111637" y="150106"/>
                    <a:pt x="110668" y="149761"/>
                  </a:cubicBezTo>
                  <a:lnTo>
                    <a:pt x="107623" y="148723"/>
                  </a:lnTo>
                  <a:cubicBezTo>
                    <a:pt x="107208" y="148585"/>
                    <a:pt x="106793" y="148446"/>
                    <a:pt x="106308" y="148446"/>
                  </a:cubicBezTo>
                  <a:lnTo>
                    <a:pt x="102778" y="147962"/>
                  </a:lnTo>
                  <a:cubicBezTo>
                    <a:pt x="102778" y="147962"/>
                    <a:pt x="102294" y="147962"/>
                    <a:pt x="102017" y="147962"/>
                  </a:cubicBezTo>
                  <a:lnTo>
                    <a:pt x="66373" y="146924"/>
                  </a:lnTo>
                  <a:lnTo>
                    <a:pt x="59729" y="145887"/>
                  </a:lnTo>
                  <a:lnTo>
                    <a:pt x="56822" y="145195"/>
                  </a:lnTo>
                  <a:lnTo>
                    <a:pt x="54815" y="144365"/>
                  </a:lnTo>
                  <a:lnTo>
                    <a:pt x="54054" y="143812"/>
                  </a:lnTo>
                  <a:lnTo>
                    <a:pt x="46025" y="136341"/>
                  </a:lnTo>
                  <a:lnTo>
                    <a:pt x="44641" y="133920"/>
                  </a:lnTo>
                  <a:lnTo>
                    <a:pt x="44918" y="133643"/>
                  </a:lnTo>
                  <a:lnTo>
                    <a:pt x="49901" y="132052"/>
                  </a:lnTo>
                  <a:lnTo>
                    <a:pt x="93504" y="126795"/>
                  </a:lnTo>
                  <a:lnTo>
                    <a:pt x="131293" y="129839"/>
                  </a:lnTo>
                  <a:cubicBezTo>
                    <a:pt x="131293" y="129839"/>
                    <a:pt x="131639" y="129839"/>
                    <a:pt x="131847" y="129839"/>
                  </a:cubicBezTo>
                  <a:cubicBezTo>
                    <a:pt x="132193" y="129839"/>
                    <a:pt x="132539" y="129839"/>
                    <a:pt x="132885" y="129769"/>
                  </a:cubicBezTo>
                  <a:lnTo>
                    <a:pt x="141537" y="128455"/>
                  </a:lnTo>
                  <a:lnTo>
                    <a:pt x="143890" y="128317"/>
                  </a:lnTo>
                  <a:lnTo>
                    <a:pt x="146727" y="128455"/>
                  </a:lnTo>
                  <a:cubicBezTo>
                    <a:pt x="146727" y="128455"/>
                    <a:pt x="146935" y="128455"/>
                    <a:pt x="147073" y="128455"/>
                  </a:cubicBezTo>
                  <a:cubicBezTo>
                    <a:pt x="147281" y="128455"/>
                    <a:pt x="147420" y="128455"/>
                    <a:pt x="147627" y="128455"/>
                  </a:cubicBezTo>
                  <a:lnTo>
                    <a:pt x="150672" y="128179"/>
                  </a:lnTo>
                  <a:cubicBezTo>
                    <a:pt x="151503" y="128179"/>
                    <a:pt x="152264" y="127902"/>
                    <a:pt x="153026" y="127556"/>
                  </a:cubicBezTo>
                  <a:lnTo>
                    <a:pt x="155794" y="126311"/>
                  </a:lnTo>
                  <a:cubicBezTo>
                    <a:pt x="158009" y="125273"/>
                    <a:pt x="159531" y="123129"/>
                    <a:pt x="159808" y="120639"/>
                  </a:cubicBezTo>
                  <a:cubicBezTo>
                    <a:pt x="160016" y="118148"/>
                    <a:pt x="158909" y="115796"/>
                    <a:pt x="156901" y="114344"/>
                  </a:cubicBezTo>
                  <a:lnTo>
                    <a:pt x="152195" y="111023"/>
                  </a:lnTo>
                  <a:cubicBezTo>
                    <a:pt x="151780" y="110678"/>
                    <a:pt x="151295" y="110470"/>
                    <a:pt x="150742" y="110263"/>
                  </a:cubicBezTo>
                  <a:lnTo>
                    <a:pt x="144859" y="107911"/>
                  </a:lnTo>
                  <a:cubicBezTo>
                    <a:pt x="144859" y="107911"/>
                    <a:pt x="144374" y="107703"/>
                    <a:pt x="144097" y="107634"/>
                  </a:cubicBezTo>
                  <a:lnTo>
                    <a:pt x="116551" y="100025"/>
                  </a:lnTo>
                  <a:cubicBezTo>
                    <a:pt x="116551" y="100025"/>
                    <a:pt x="116067" y="99887"/>
                    <a:pt x="115859" y="99887"/>
                  </a:cubicBezTo>
                  <a:lnTo>
                    <a:pt x="110530" y="98987"/>
                  </a:lnTo>
                  <a:cubicBezTo>
                    <a:pt x="110530" y="98987"/>
                    <a:pt x="109838" y="98918"/>
                    <a:pt x="109492" y="98918"/>
                  </a:cubicBezTo>
                  <a:lnTo>
                    <a:pt x="100356" y="98711"/>
                  </a:lnTo>
                  <a:cubicBezTo>
                    <a:pt x="100356" y="98711"/>
                    <a:pt x="100287" y="98711"/>
                    <a:pt x="100218" y="98711"/>
                  </a:cubicBezTo>
                  <a:cubicBezTo>
                    <a:pt x="99941" y="98711"/>
                    <a:pt x="99664" y="98711"/>
                    <a:pt x="99318" y="98711"/>
                  </a:cubicBezTo>
                  <a:lnTo>
                    <a:pt x="71979" y="102169"/>
                  </a:lnTo>
                  <a:lnTo>
                    <a:pt x="53915" y="101270"/>
                  </a:lnTo>
                  <a:cubicBezTo>
                    <a:pt x="53915" y="101270"/>
                    <a:pt x="53708" y="101270"/>
                    <a:pt x="53569" y="101270"/>
                  </a:cubicBezTo>
                  <a:cubicBezTo>
                    <a:pt x="53500" y="101270"/>
                    <a:pt x="53431" y="101270"/>
                    <a:pt x="53292" y="101270"/>
                  </a:cubicBezTo>
                  <a:lnTo>
                    <a:pt x="36613" y="101893"/>
                  </a:lnTo>
                  <a:lnTo>
                    <a:pt x="32391" y="101270"/>
                  </a:lnTo>
                  <a:lnTo>
                    <a:pt x="29415" y="100094"/>
                  </a:lnTo>
                  <a:lnTo>
                    <a:pt x="25054" y="97742"/>
                  </a:lnTo>
                  <a:lnTo>
                    <a:pt x="23255" y="96497"/>
                  </a:lnTo>
                  <a:lnTo>
                    <a:pt x="24085" y="96151"/>
                  </a:lnTo>
                  <a:lnTo>
                    <a:pt x="27477" y="95183"/>
                  </a:lnTo>
                  <a:lnTo>
                    <a:pt x="65820" y="87504"/>
                  </a:lnTo>
                  <a:cubicBezTo>
                    <a:pt x="67688" y="87089"/>
                    <a:pt x="69349" y="85983"/>
                    <a:pt x="70318" y="84392"/>
                  </a:cubicBezTo>
                  <a:lnTo>
                    <a:pt x="73087" y="84184"/>
                  </a:lnTo>
                  <a:cubicBezTo>
                    <a:pt x="73087" y="84184"/>
                    <a:pt x="73502" y="84184"/>
                    <a:pt x="73710" y="84115"/>
                  </a:cubicBezTo>
                  <a:lnTo>
                    <a:pt x="77724" y="83492"/>
                  </a:lnTo>
                  <a:cubicBezTo>
                    <a:pt x="80838" y="83008"/>
                    <a:pt x="83261" y="80380"/>
                    <a:pt x="83538" y="77267"/>
                  </a:cubicBezTo>
                  <a:cubicBezTo>
                    <a:pt x="83815" y="74085"/>
                    <a:pt x="81877" y="71180"/>
                    <a:pt x="78901" y="70142"/>
                  </a:cubicBezTo>
                  <a:lnTo>
                    <a:pt x="74333" y="68620"/>
                  </a:lnTo>
                  <a:cubicBezTo>
                    <a:pt x="73641" y="68413"/>
                    <a:pt x="72879" y="68274"/>
                    <a:pt x="72118" y="68274"/>
                  </a:cubicBezTo>
                  <a:lnTo>
                    <a:pt x="67204" y="68274"/>
                  </a:lnTo>
                  <a:cubicBezTo>
                    <a:pt x="67204" y="68274"/>
                    <a:pt x="67204" y="68274"/>
                    <a:pt x="67204" y="68274"/>
                  </a:cubicBezTo>
                  <a:cubicBezTo>
                    <a:pt x="66789" y="68274"/>
                    <a:pt x="66443" y="68274"/>
                    <a:pt x="66027" y="68343"/>
                  </a:cubicBezTo>
                  <a:lnTo>
                    <a:pt x="56476" y="70004"/>
                  </a:lnTo>
                  <a:lnTo>
                    <a:pt x="35228" y="71940"/>
                  </a:lnTo>
                  <a:cubicBezTo>
                    <a:pt x="35228" y="71940"/>
                    <a:pt x="34813" y="71940"/>
                    <a:pt x="34606" y="72010"/>
                  </a:cubicBezTo>
                  <a:lnTo>
                    <a:pt x="32737" y="72355"/>
                  </a:lnTo>
                  <a:cubicBezTo>
                    <a:pt x="33014" y="71110"/>
                    <a:pt x="32944" y="69727"/>
                    <a:pt x="32460" y="68482"/>
                  </a:cubicBezTo>
                  <a:cubicBezTo>
                    <a:pt x="31422" y="65784"/>
                    <a:pt x="28861" y="63985"/>
                    <a:pt x="25954" y="63985"/>
                  </a:cubicBezTo>
                  <a:cubicBezTo>
                    <a:pt x="25954" y="63985"/>
                    <a:pt x="25816" y="63985"/>
                    <a:pt x="25747" y="63985"/>
                  </a:cubicBezTo>
                  <a:lnTo>
                    <a:pt x="10036" y="64401"/>
                  </a:lnTo>
                  <a:lnTo>
                    <a:pt x="7613" y="63640"/>
                  </a:lnTo>
                  <a:lnTo>
                    <a:pt x="7475" y="62810"/>
                  </a:lnTo>
                  <a:lnTo>
                    <a:pt x="7752" y="62256"/>
                  </a:lnTo>
                  <a:lnTo>
                    <a:pt x="9274" y="60873"/>
                  </a:lnTo>
                  <a:lnTo>
                    <a:pt x="15988" y="57137"/>
                  </a:lnTo>
                  <a:cubicBezTo>
                    <a:pt x="15988" y="57137"/>
                    <a:pt x="16611" y="56791"/>
                    <a:pt x="16818" y="56584"/>
                  </a:cubicBezTo>
                  <a:lnTo>
                    <a:pt x="20140" y="54025"/>
                  </a:lnTo>
                  <a:cubicBezTo>
                    <a:pt x="22840" y="51949"/>
                    <a:pt x="23601" y="48214"/>
                    <a:pt x="21940" y="45170"/>
                  </a:cubicBezTo>
                  <a:lnTo>
                    <a:pt x="21040" y="43579"/>
                  </a:lnTo>
                  <a:cubicBezTo>
                    <a:pt x="20556" y="42680"/>
                    <a:pt x="19794" y="41850"/>
                    <a:pt x="18964" y="41227"/>
                  </a:cubicBezTo>
                  <a:lnTo>
                    <a:pt x="24639" y="36524"/>
                  </a:lnTo>
                  <a:lnTo>
                    <a:pt x="38205" y="28500"/>
                  </a:lnTo>
                  <a:lnTo>
                    <a:pt x="82776" y="8993"/>
                  </a:lnTo>
                  <a:lnTo>
                    <a:pt x="89005" y="7056"/>
                  </a:lnTo>
                  <a:moveTo>
                    <a:pt x="344809" y="156263"/>
                  </a:moveTo>
                  <a:lnTo>
                    <a:pt x="344809" y="156609"/>
                  </a:lnTo>
                  <a:cubicBezTo>
                    <a:pt x="345017" y="157162"/>
                    <a:pt x="345225" y="157716"/>
                    <a:pt x="345502" y="158200"/>
                  </a:cubicBezTo>
                  <a:lnTo>
                    <a:pt x="343910" y="158822"/>
                  </a:lnTo>
                  <a:lnTo>
                    <a:pt x="337058" y="160206"/>
                  </a:lnTo>
                  <a:lnTo>
                    <a:pt x="336850" y="160206"/>
                  </a:lnTo>
                  <a:cubicBezTo>
                    <a:pt x="336850" y="160206"/>
                    <a:pt x="339134" y="158753"/>
                    <a:pt x="339134" y="158753"/>
                  </a:cubicBezTo>
                  <a:lnTo>
                    <a:pt x="341626" y="157370"/>
                  </a:lnTo>
                  <a:lnTo>
                    <a:pt x="344325" y="156401"/>
                  </a:lnTo>
                  <a:lnTo>
                    <a:pt x="344740" y="156401"/>
                  </a:lnTo>
                  <a:moveTo>
                    <a:pt x="88244" y="69"/>
                  </a:moveTo>
                  <a:lnTo>
                    <a:pt x="80285" y="2559"/>
                  </a:lnTo>
                  <a:lnTo>
                    <a:pt x="34952" y="22343"/>
                  </a:lnTo>
                  <a:lnTo>
                    <a:pt x="20556" y="30851"/>
                  </a:lnTo>
                  <a:lnTo>
                    <a:pt x="13219" y="36869"/>
                  </a:lnTo>
                  <a:lnTo>
                    <a:pt x="10451" y="42334"/>
                  </a:lnTo>
                  <a:lnTo>
                    <a:pt x="12250" y="45170"/>
                  </a:lnTo>
                  <a:lnTo>
                    <a:pt x="14811" y="46900"/>
                  </a:lnTo>
                  <a:lnTo>
                    <a:pt x="15711" y="48491"/>
                  </a:lnTo>
                  <a:lnTo>
                    <a:pt x="12389" y="51050"/>
                  </a:lnTo>
                  <a:lnTo>
                    <a:pt x="4983" y="55131"/>
                  </a:lnTo>
                  <a:lnTo>
                    <a:pt x="1938" y="57898"/>
                  </a:lnTo>
                  <a:lnTo>
                    <a:pt x="0" y="61703"/>
                  </a:lnTo>
                  <a:lnTo>
                    <a:pt x="1453" y="68897"/>
                  </a:lnTo>
                  <a:lnTo>
                    <a:pt x="8859" y="71318"/>
                  </a:lnTo>
                  <a:lnTo>
                    <a:pt x="25747" y="70834"/>
                  </a:lnTo>
                  <a:lnTo>
                    <a:pt x="22978" y="73116"/>
                  </a:lnTo>
                  <a:lnTo>
                    <a:pt x="19310" y="74915"/>
                  </a:lnTo>
                  <a:lnTo>
                    <a:pt x="16749" y="76644"/>
                  </a:lnTo>
                  <a:lnTo>
                    <a:pt x="17026" y="78927"/>
                  </a:lnTo>
                  <a:lnTo>
                    <a:pt x="20832" y="80656"/>
                  </a:lnTo>
                  <a:lnTo>
                    <a:pt x="26023" y="80449"/>
                  </a:lnTo>
                  <a:lnTo>
                    <a:pt x="35574" y="78719"/>
                  </a:lnTo>
                  <a:lnTo>
                    <a:pt x="57099" y="76713"/>
                  </a:lnTo>
                  <a:lnTo>
                    <a:pt x="66858" y="75053"/>
                  </a:lnTo>
                  <a:lnTo>
                    <a:pt x="71772" y="75053"/>
                  </a:lnTo>
                  <a:cubicBezTo>
                    <a:pt x="71772" y="75053"/>
                    <a:pt x="76340" y="76644"/>
                    <a:pt x="76340" y="76644"/>
                  </a:cubicBezTo>
                  <a:lnTo>
                    <a:pt x="72326" y="77267"/>
                  </a:lnTo>
                  <a:lnTo>
                    <a:pt x="65750" y="77682"/>
                  </a:lnTo>
                  <a:lnTo>
                    <a:pt x="61459" y="78650"/>
                  </a:lnTo>
                  <a:lnTo>
                    <a:pt x="64228" y="80725"/>
                  </a:lnTo>
                  <a:lnTo>
                    <a:pt x="25608" y="88473"/>
                  </a:lnTo>
                  <a:lnTo>
                    <a:pt x="21594" y="89649"/>
                  </a:lnTo>
                  <a:lnTo>
                    <a:pt x="17303" y="91378"/>
                  </a:lnTo>
                  <a:lnTo>
                    <a:pt x="14257" y="93799"/>
                  </a:lnTo>
                  <a:lnTo>
                    <a:pt x="13773" y="96981"/>
                  </a:lnTo>
                  <a:lnTo>
                    <a:pt x="16472" y="100302"/>
                  </a:lnTo>
                  <a:lnTo>
                    <a:pt x="21109" y="103622"/>
                  </a:lnTo>
                  <a:lnTo>
                    <a:pt x="26231" y="106389"/>
                  </a:lnTo>
                  <a:lnTo>
                    <a:pt x="30314" y="107980"/>
                  </a:lnTo>
                  <a:lnTo>
                    <a:pt x="35990" y="108810"/>
                  </a:lnTo>
                  <a:lnTo>
                    <a:pt x="53362" y="108187"/>
                  </a:lnTo>
                  <a:lnTo>
                    <a:pt x="72049" y="109087"/>
                  </a:lnTo>
                  <a:lnTo>
                    <a:pt x="100010" y="105559"/>
                  </a:lnTo>
                  <a:lnTo>
                    <a:pt x="109146" y="105766"/>
                  </a:lnTo>
                  <a:lnTo>
                    <a:pt x="114475" y="106665"/>
                  </a:lnTo>
                  <a:lnTo>
                    <a:pt x="142021" y="114275"/>
                  </a:lnTo>
                  <a:lnTo>
                    <a:pt x="147904" y="116626"/>
                  </a:lnTo>
                  <a:lnTo>
                    <a:pt x="152610" y="119947"/>
                  </a:lnTo>
                  <a:lnTo>
                    <a:pt x="149842" y="121192"/>
                  </a:lnTo>
                  <a:lnTo>
                    <a:pt x="146797" y="121469"/>
                  </a:lnTo>
                  <a:lnTo>
                    <a:pt x="143682" y="121330"/>
                  </a:lnTo>
                  <a:lnTo>
                    <a:pt x="140637" y="121469"/>
                  </a:lnTo>
                  <a:lnTo>
                    <a:pt x="131570" y="122852"/>
                  </a:lnTo>
                  <a:lnTo>
                    <a:pt x="93089" y="119739"/>
                  </a:lnTo>
                  <a:lnTo>
                    <a:pt x="48171" y="125204"/>
                  </a:lnTo>
                  <a:lnTo>
                    <a:pt x="40973" y="127487"/>
                  </a:lnTo>
                  <a:lnTo>
                    <a:pt x="37305" y="131084"/>
                  </a:lnTo>
                  <a:lnTo>
                    <a:pt x="37582" y="135857"/>
                  </a:lnTo>
                  <a:lnTo>
                    <a:pt x="40350" y="140630"/>
                  </a:lnTo>
                  <a:lnTo>
                    <a:pt x="49486" y="149138"/>
                  </a:lnTo>
                  <a:lnTo>
                    <a:pt x="51216" y="150383"/>
                  </a:lnTo>
                  <a:lnTo>
                    <a:pt x="54400" y="151767"/>
                  </a:lnTo>
                  <a:lnTo>
                    <a:pt x="58207" y="152735"/>
                  </a:lnTo>
                  <a:lnTo>
                    <a:pt x="65543" y="153842"/>
                  </a:lnTo>
                  <a:lnTo>
                    <a:pt x="101602" y="154949"/>
                  </a:lnTo>
                  <a:lnTo>
                    <a:pt x="105132" y="155433"/>
                  </a:lnTo>
                  <a:lnTo>
                    <a:pt x="108177" y="156470"/>
                  </a:lnTo>
                  <a:lnTo>
                    <a:pt x="110461" y="158615"/>
                  </a:lnTo>
                  <a:lnTo>
                    <a:pt x="111014" y="161174"/>
                  </a:lnTo>
                  <a:lnTo>
                    <a:pt x="111014" y="164010"/>
                  </a:lnTo>
                  <a:cubicBezTo>
                    <a:pt x="111014" y="164010"/>
                    <a:pt x="111361" y="167054"/>
                    <a:pt x="111361" y="167054"/>
                  </a:cubicBezTo>
                  <a:lnTo>
                    <a:pt x="114613" y="172588"/>
                  </a:lnTo>
                  <a:lnTo>
                    <a:pt x="119597" y="175908"/>
                  </a:lnTo>
                  <a:lnTo>
                    <a:pt x="125549" y="177499"/>
                  </a:lnTo>
                  <a:lnTo>
                    <a:pt x="186870" y="173210"/>
                  </a:lnTo>
                  <a:lnTo>
                    <a:pt x="200366" y="171204"/>
                  </a:lnTo>
                  <a:lnTo>
                    <a:pt x="220091" y="165048"/>
                  </a:lnTo>
                  <a:lnTo>
                    <a:pt x="233864" y="163665"/>
                  </a:lnTo>
                  <a:lnTo>
                    <a:pt x="240508" y="161797"/>
                  </a:lnTo>
                  <a:lnTo>
                    <a:pt x="245353" y="158200"/>
                  </a:lnTo>
                  <a:lnTo>
                    <a:pt x="250959" y="153219"/>
                  </a:lnTo>
                  <a:lnTo>
                    <a:pt x="256704" y="149968"/>
                  </a:lnTo>
                  <a:lnTo>
                    <a:pt x="261964" y="151628"/>
                  </a:lnTo>
                  <a:lnTo>
                    <a:pt x="262794" y="153150"/>
                  </a:lnTo>
                  <a:lnTo>
                    <a:pt x="262794" y="154395"/>
                  </a:lnTo>
                  <a:cubicBezTo>
                    <a:pt x="262794" y="154395"/>
                    <a:pt x="263002" y="155571"/>
                    <a:pt x="263002" y="155571"/>
                  </a:cubicBezTo>
                  <a:lnTo>
                    <a:pt x="264525" y="157024"/>
                  </a:lnTo>
                  <a:lnTo>
                    <a:pt x="267362" y="158061"/>
                  </a:lnTo>
                  <a:lnTo>
                    <a:pt x="270684" y="158338"/>
                  </a:lnTo>
                  <a:lnTo>
                    <a:pt x="277190" y="158338"/>
                  </a:lnTo>
                  <a:lnTo>
                    <a:pt x="287849" y="159514"/>
                  </a:lnTo>
                  <a:lnTo>
                    <a:pt x="289787" y="160067"/>
                  </a:lnTo>
                  <a:lnTo>
                    <a:pt x="289579" y="162073"/>
                  </a:lnTo>
                  <a:lnTo>
                    <a:pt x="288056" y="163111"/>
                  </a:lnTo>
                  <a:lnTo>
                    <a:pt x="287641" y="163872"/>
                  </a:lnTo>
                  <a:lnTo>
                    <a:pt x="290894" y="165117"/>
                  </a:lnTo>
                  <a:lnTo>
                    <a:pt x="295254" y="165740"/>
                  </a:lnTo>
                  <a:lnTo>
                    <a:pt x="303283" y="165325"/>
                  </a:lnTo>
                  <a:lnTo>
                    <a:pt x="307505" y="165670"/>
                  </a:lnTo>
                  <a:lnTo>
                    <a:pt x="318925" y="167677"/>
                  </a:lnTo>
                  <a:lnTo>
                    <a:pt x="322731" y="167953"/>
                  </a:lnTo>
                  <a:lnTo>
                    <a:pt x="330067" y="167746"/>
                  </a:lnTo>
                  <a:lnTo>
                    <a:pt x="337958" y="166985"/>
                  </a:lnTo>
                  <a:lnTo>
                    <a:pt x="345709" y="165463"/>
                  </a:lnTo>
                  <a:lnTo>
                    <a:pt x="352561" y="162904"/>
                  </a:lnTo>
                  <a:lnTo>
                    <a:pt x="354914" y="161520"/>
                  </a:lnTo>
                  <a:lnTo>
                    <a:pt x="356437" y="159929"/>
                  </a:lnTo>
                  <a:lnTo>
                    <a:pt x="356645" y="157992"/>
                  </a:lnTo>
                  <a:lnTo>
                    <a:pt x="355191" y="155709"/>
                  </a:lnTo>
                  <a:lnTo>
                    <a:pt x="354361" y="155364"/>
                  </a:lnTo>
                  <a:lnTo>
                    <a:pt x="353322" y="155502"/>
                  </a:lnTo>
                  <a:lnTo>
                    <a:pt x="352284" y="155502"/>
                  </a:lnTo>
                  <a:cubicBezTo>
                    <a:pt x="352284" y="155502"/>
                    <a:pt x="351385" y="154879"/>
                    <a:pt x="351385" y="154879"/>
                  </a:cubicBezTo>
                  <a:lnTo>
                    <a:pt x="351177" y="154188"/>
                  </a:lnTo>
                  <a:lnTo>
                    <a:pt x="351315" y="153496"/>
                  </a:lnTo>
                  <a:lnTo>
                    <a:pt x="351454" y="152804"/>
                  </a:lnTo>
                  <a:lnTo>
                    <a:pt x="351454" y="152320"/>
                  </a:lnTo>
                  <a:lnTo>
                    <a:pt x="351661" y="151559"/>
                  </a:lnTo>
                  <a:lnTo>
                    <a:pt x="352353" y="151006"/>
                  </a:lnTo>
                  <a:lnTo>
                    <a:pt x="352353" y="150383"/>
                  </a:lnTo>
                  <a:cubicBezTo>
                    <a:pt x="352353" y="150383"/>
                    <a:pt x="350485" y="149138"/>
                    <a:pt x="350485" y="149138"/>
                  </a:cubicBezTo>
                  <a:lnTo>
                    <a:pt x="348547" y="148654"/>
                  </a:lnTo>
                  <a:lnTo>
                    <a:pt x="346332" y="148792"/>
                  </a:lnTo>
                  <a:lnTo>
                    <a:pt x="342249" y="149691"/>
                  </a:lnTo>
                  <a:lnTo>
                    <a:pt x="338650" y="151006"/>
                  </a:lnTo>
                  <a:lnTo>
                    <a:pt x="335466" y="152735"/>
                  </a:lnTo>
                  <a:lnTo>
                    <a:pt x="329306" y="156609"/>
                  </a:lnTo>
                  <a:lnTo>
                    <a:pt x="330206" y="151490"/>
                  </a:lnTo>
                  <a:lnTo>
                    <a:pt x="329306" y="149138"/>
                  </a:lnTo>
                  <a:lnTo>
                    <a:pt x="322108" y="144642"/>
                  </a:lnTo>
                  <a:lnTo>
                    <a:pt x="325015" y="143812"/>
                  </a:lnTo>
                  <a:lnTo>
                    <a:pt x="328476" y="144642"/>
                  </a:lnTo>
                  <a:lnTo>
                    <a:pt x="332005" y="146094"/>
                  </a:lnTo>
                  <a:lnTo>
                    <a:pt x="335258" y="146994"/>
                  </a:lnTo>
                  <a:lnTo>
                    <a:pt x="337750" y="146994"/>
                  </a:lnTo>
                  <a:lnTo>
                    <a:pt x="340242" y="146440"/>
                  </a:lnTo>
                  <a:lnTo>
                    <a:pt x="341487" y="145126"/>
                  </a:lnTo>
                  <a:lnTo>
                    <a:pt x="340103" y="142774"/>
                  </a:lnTo>
                  <a:lnTo>
                    <a:pt x="343702" y="140491"/>
                  </a:lnTo>
                  <a:lnTo>
                    <a:pt x="346817" y="139592"/>
                  </a:lnTo>
                  <a:lnTo>
                    <a:pt x="349931" y="139869"/>
                  </a:lnTo>
                  <a:lnTo>
                    <a:pt x="356921" y="142636"/>
                  </a:lnTo>
                  <a:lnTo>
                    <a:pt x="359344" y="142774"/>
                  </a:lnTo>
                  <a:lnTo>
                    <a:pt x="361282" y="141529"/>
                  </a:lnTo>
                  <a:lnTo>
                    <a:pt x="363150" y="138555"/>
                  </a:lnTo>
                  <a:lnTo>
                    <a:pt x="365434" y="141598"/>
                  </a:lnTo>
                  <a:lnTo>
                    <a:pt x="368756" y="143812"/>
                  </a:lnTo>
                  <a:lnTo>
                    <a:pt x="372148" y="144088"/>
                  </a:lnTo>
                  <a:lnTo>
                    <a:pt x="374778" y="141529"/>
                  </a:lnTo>
                  <a:lnTo>
                    <a:pt x="375539" y="137033"/>
                  </a:lnTo>
                  <a:lnTo>
                    <a:pt x="374363" y="132191"/>
                  </a:lnTo>
                  <a:lnTo>
                    <a:pt x="371663" y="128248"/>
                  </a:lnTo>
                  <a:lnTo>
                    <a:pt x="367926" y="126311"/>
                  </a:lnTo>
                  <a:lnTo>
                    <a:pt x="366472" y="126449"/>
                  </a:lnTo>
                  <a:lnTo>
                    <a:pt x="363220" y="127072"/>
                  </a:lnTo>
                  <a:lnTo>
                    <a:pt x="361905" y="126864"/>
                  </a:lnTo>
                  <a:lnTo>
                    <a:pt x="361212" y="126242"/>
                  </a:lnTo>
                  <a:lnTo>
                    <a:pt x="360866" y="125481"/>
                  </a:lnTo>
                  <a:lnTo>
                    <a:pt x="360589" y="124720"/>
                  </a:lnTo>
                  <a:lnTo>
                    <a:pt x="360174" y="124028"/>
                  </a:lnTo>
                  <a:lnTo>
                    <a:pt x="358998" y="122714"/>
                  </a:lnTo>
                  <a:lnTo>
                    <a:pt x="358652" y="122160"/>
                  </a:lnTo>
                  <a:lnTo>
                    <a:pt x="357960" y="121814"/>
                  </a:lnTo>
                  <a:lnTo>
                    <a:pt x="355745" y="121261"/>
                  </a:lnTo>
                  <a:lnTo>
                    <a:pt x="350969" y="119739"/>
                  </a:lnTo>
                  <a:lnTo>
                    <a:pt x="346055" y="117526"/>
                  </a:lnTo>
                  <a:lnTo>
                    <a:pt x="336712" y="112061"/>
                  </a:lnTo>
                  <a:lnTo>
                    <a:pt x="333390" y="109156"/>
                  </a:lnTo>
                  <a:lnTo>
                    <a:pt x="331590" y="107911"/>
                  </a:lnTo>
                  <a:lnTo>
                    <a:pt x="329721" y="107288"/>
                  </a:lnTo>
                  <a:lnTo>
                    <a:pt x="331175" y="110263"/>
                  </a:lnTo>
                  <a:lnTo>
                    <a:pt x="331313" y="111577"/>
                  </a:lnTo>
                  <a:lnTo>
                    <a:pt x="330275" y="112476"/>
                  </a:lnTo>
                  <a:lnTo>
                    <a:pt x="328614" y="112061"/>
                  </a:lnTo>
                  <a:lnTo>
                    <a:pt x="320862" y="108464"/>
                  </a:lnTo>
                  <a:lnTo>
                    <a:pt x="316502" y="105905"/>
                  </a:lnTo>
                  <a:lnTo>
                    <a:pt x="305982" y="96220"/>
                  </a:lnTo>
                  <a:lnTo>
                    <a:pt x="301899" y="93592"/>
                  </a:lnTo>
                  <a:lnTo>
                    <a:pt x="300099" y="92070"/>
                  </a:lnTo>
                  <a:lnTo>
                    <a:pt x="299130" y="90064"/>
                  </a:lnTo>
                  <a:lnTo>
                    <a:pt x="299476" y="87920"/>
                  </a:lnTo>
                  <a:lnTo>
                    <a:pt x="300653" y="85844"/>
                  </a:lnTo>
                  <a:lnTo>
                    <a:pt x="302037" y="83838"/>
                  </a:lnTo>
                  <a:lnTo>
                    <a:pt x="303006" y="81971"/>
                  </a:lnTo>
                  <a:lnTo>
                    <a:pt x="303490" y="77820"/>
                  </a:lnTo>
                  <a:lnTo>
                    <a:pt x="302521" y="74016"/>
                  </a:lnTo>
                  <a:lnTo>
                    <a:pt x="300514" y="70419"/>
                  </a:lnTo>
                  <a:lnTo>
                    <a:pt x="292555" y="58936"/>
                  </a:lnTo>
                  <a:lnTo>
                    <a:pt x="288333" y="50151"/>
                  </a:lnTo>
                  <a:lnTo>
                    <a:pt x="282173" y="31612"/>
                  </a:lnTo>
                  <a:lnTo>
                    <a:pt x="278367" y="23657"/>
                  </a:lnTo>
                  <a:lnTo>
                    <a:pt x="272484" y="17293"/>
                  </a:lnTo>
                  <a:lnTo>
                    <a:pt x="265217" y="11967"/>
                  </a:lnTo>
                  <a:lnTo>
                    <a:pt x="254420" y="5672"/>
                  </a:lnTo>
                  <a:lnTo>
                    <a:pt x="252897" y="4980"/>
                  </a:lnTo>
                  <a:lnTo>
                    <a:pt x="251513" y="4635"/>
                  </a:lnTo>
                  <a:lnTo>
                    <a:pt x="249783" y="4911"/>
                  </a:lnTo>
                  <a:lnTo>
                    <a:pt x="249091" y="5534"/>
                  </a:lnTo>
                  <a:lnTo>
                    <a:pt x="248537" y="6295"/>
                  </a:lnTo>
                  <a:lnTo>
                    <a:pt x="247429" y="6987"/>
                  </a:lnTo>
                  <a:lnTo>
                    <a:pt x="245353" y="7332"/>
                  </a:lnTo>
                  <a:lnTo>
                    <a:pt x="243415" y="6710"/>
                  </a:lnTo>
                  <a:lnTo>
                    <a:pt x="238640" y="3874"/>
                  </a:lnTo>
                  <a:lnTo>
                    <a:pt x="232964" y="1245"/>
                  </a:lnTo>
                  <a:lnTo>
                    <a:pt x="229573" y="277"/>
                  </a:lnTo>
                  <a:lnTo>
                    <a:pt x="227220" y="484"/>
                  </a:lnTo>
                  <a:lnTo>
                    <a:pt x="226043" y="2214"/>
                  </a:lnTo>
                  <a:lnTo>
                    <a:pt x="226389" y="4150"/>
                  </a:lnTo>
                  <a:lnTo>
                    <a:pt x="227635" y="5880"/>
                  </a:lnTo>
                  <a:lnTo>
                    <a:pt x="229158" y="7263"/>
                  </a:lnTo>
                  <a:lnTo>
                    <a:pt x="225420" y="8647"/>
                  </a:lnTo>
                  <a:lnTo>
                    <a:pt x="223552" y="10376"/>
                  </a:lnTo>
                  <a:lnTo>
                    <a:pt x="223206" y="12936"/>
                  </a:lnTo>
                  <a:lnTo>
                    <a:pt x="225074" y="21720"/>
                  </a:lnTo>
                  <a:lnTo>
                    <a:pt x="233726" y="49736"/>
                  </a:lnTo>
                  <a:lnTo>
                    <a:pt x="237117" y="56238"/>
                  </a:lnTo>
                  <a:lnTo>
                    <a:pt x="242239" y="62394"/>
                  </a:lnTo>
                  <a:lnTo>
                    <a:pt x="241062" y="63155"/>
                  </a:lnTo>
                  <a:lnTo>
                    <a:pt x="241200" y="63640"/>
                  </a:lnTo>
                  <a:lnTo>
                    <a:pt x="241685" y="64124"/>
                  </a:lnTo>
                  <a:lnTo>
                    <a:pt x="241477" y="64885"/>
                  </a:lnTo>
                  <a:lnTo>
                    <a:pt x="239886" y="66130"/>
                  </a:lnTo>
                  <a:lnTo>
                    <a:pt x="233933" y="69173"/>
                  </a:lnTo>
                  <a:lnTo>
                    <a:pt x="232341" y="70488"/>
                  </a:lnTo>
                  <a:lnTo>
                    <a:pt x="231649" y="71249"/>
                  </a:lnTo>
                  <a:lnTo>
                    <a:pt x="230680" y="71387"/>
                  </a:lnTo>
                  <a:lnTo>
                    <a:pt x="228396" y="70765"/>
                  </a:lnTo>
                  <a:lnTo>
                    <a:pt x="226943" y="70211"/>
                  </a:lnTo>
                  <a:lnTo>
                    <a:pt x="225628" y="69519"/>
                  </a:lnTo>
                  <a:lnTo>
                    <a:pt x="224451" y="68551"/>
                  </a:lnTo>
                  <a:lnTo>
                    <a:pt x="223482" y="67444"/>
                  </a:lnTo>
                  <a:lnTo>
                    <a:pt x="221683" y="64055"/>
                  </a:lnTo>
                  <a:lnTo>
                    <a:pt x="214623" y="42403"/>
                  </a:lnTo>
                  <a:lnTo>
                    <a:pt x="213516" y="40190"/>
                  </a:lnTo>
                  <a:lnTo>
                    <a:pt x="212339" y="38806"/>
                  </a:lnTo>
                  <a:lnTo>
                    <a:pt x="209709" y="36316"/>
                  </a:lnTo>
                  <a:lnTo>
                    <a:pt x="209225" y="36039"/>
                  </a:lnTo>
                  <a:lnTo>
                    <a:pt x="207841" y="35763"/>
                  </a:lnTo>
                  <a:lnTo>
                    <a:pt x="207218" y="35417"/>
                  </a:lnTo>
                  <a:lnTo>
                    <a:pt x="207218" y="34933"/>
                  </a:lnTo>
                  <a:cubicBezTo>
                    <a:pt x="207218" y="34933"/>
                    <a:pt x="207426" y="34172"/>
                    <a:pt x="207426" y="34172"/>
                  </a:cubicBezTo>
                  <a:lnTo>
                    <a:pt x="207702" y="33480"/>
                  </a:lnTo>
                  <a:lnTo>
                    <a:pt x="207702" y="33065"/>
                  </a:lnTo>
                  <a:cubicBezTo>
                    <a:pt x="207702" y="33065"/>
                    <a:pt x="206664" y="31958"/>
                    <a:pt x="206664" y="31958"/>
                  </a:cubicBezTo>
                  <a:lnTo>
                    <a:pt x="205488" y="30990"/>
                  </a:lnTo>
                  <a:lnTo>
                    <a:pt x="191991" y="21790"/>
                  </a:lnTo>
                  <a:lnTo>
                    <a:pt x="188116" y="19714"/>
                  </a:lnTo>
                  <a:lnTo>
                    <a:pt x="184655" y="18608"/>
                  </a:lnTo>
                  <a:lnTo>
                    <a:pt x="179741" y="17570"/>
                  </a:lnTo>
                  <a:lnTo>
                    <a:pt x="175104" y="17224"/>
                  </a:lnTo>
                  <a:lnTo>
                    <a:pt x="172474" y="18124"/>
                  </a:lnTo>
                  <a:lnTo>
                    <a:pt x="172612" y="21859"/>
                  </a:lnTo>
                  <a:lnTo>
                    <a:pt x="180572" y="27531"/>
                  </a:lnTo>
                  <a:lnTo>
                    <a:pt x="182025" y="31059"/>
                  </a:lnTo>
                  <a:lnTo>
                    <a:pt x="179949" y="33273"/>
                  </a:lnTo>
                  <a:lnTo>
                    <a:pt x="171159" y="38391"/>
                  </a:lnTo>
                  <a:lnTo>
                    <a:pt x="165068" y="42542"/>
                  </a:lnTo>
                  <a:lnTo>
                    <a:pt x="161815" y="44202"/>
                  </a:lnTo>
                  <a:lnTo>
                    <a:pt x="159601" y="44202"/>
                  </a:lnTo>
                  <a:lnTo>
                    <a:pt x="160016" y="41020"/>
                  </a:lnTo>
                  <a:lnTo>
                    <a:pt x="158286" y="41781"/>
                  </a:lnTo>
                  <a:lnTo>
                    <a:pt x="156901" y="43026"/>
                  </a:lnTo>
                  <a:lnTo>
                    <a:pt x="155656" y="44271"/>
                  </a:lnTo>
                  <a:lnTo>
                    <a:pt x="154202" y="45309"/>
                  </a:lnTo>
                  <a:lnTo>
                    <a:pt x="151918" y="46277"/>
                  </a:lnTo>
                  <a:lnTo>
                    <a:pt x="150603" y="46277"/>
                  </a:lnTo>
                  <a:lnTo>
                    <a:pt x="149219" y="45724"/>
                  </a:lnTo>
                  <a:lnTo>
                    <a:pt x="146866" y="45101"/>
                  </a:lnTo>
                  <a:lnTo>
                    <a:pt x="153164" y="41089"/>
                  </a:lnTo>
                  <a:lnTo>
                    <a:pt x="156002" y="38876"/>
                  </a:lnTo>
                  <a:lnTo>
                    <a:pt x="158424" y="35832"/>
                  </a:lnTo>
                  <a:lnTo>
                    <a:pt x="159670" y="32235"/>
                  </a:lnTo>
                  <a:lnTo>
                    <a:pt x="158563" y="29883"/>
                  </a:lnTo>
                  <a:lnTo>
                    <a:pt x="155863" y="28223"/>
                  </a:lnTo>
                  <a:lnTo>
                    <a:pt x="137522" y="20406"/>
                  </a:lnTo>
                  <a:lnTo>
                    <a:pt x="129355" y="18124"/>
                  </a:lnTo>
                  <a:lnTo>
                    <a:pt x="122019" y="18124"/>
                  </a:lnTo>
                  <a:cubicBezTo>
                    <a:pt x="122019" y="18124"/>
                    <a:pt x="118559" y="19576"/>
                    <a:pt x="118559" y="19576"/>
                  </a:cubicBezTo>
                  <a:lnTo>
                    <a:pt x="116275" y="21997"/>
                  </a:lnTo>
                  <a:lnTo>
                    <a:pt x="114752" y="25041"/>
                  </a:lnTo>
                  <a:lnTo>
                    <a:pt x="112676" y="31405"/>
                  </a:lnTo>
                  <a:lnTo>
                    <a:pt x="111568" y="32581"/>
                  </a:lnTo>
                  <a:lnTo>
                    <a:pt x="109838" y="32788"/>
                  </a:lnTo>
                  <a:lnTo>
                    <a:pt x="106793" y="32788"/>
                  </a:lnTo>
                  <a:lnTo>
                    <a:pt x="94681" y="35970"/>
                  </a:lnTo>
                  <a:lnTo>
                    <a:pt x="92328" y="35624"/>
                  </a:lnTo>
                  <a:lnTo>
                    <a:pt x="93158" y="33618"/>
                  </a:lnTo>
                  <a:lnTo>
                    <a:pt x="100494" y="24764"/>
                  </a:lnTo>
                  <a:lnTo>
                    <a:pt x="102155" y="18469"/>
                  </a:lnTo>
                  <a:lnTo>
                    <a:pt x="101879" y="11414"/>
                  </a:lnTo>
                  <a:lnTo>
                    <a:pt x="99526" y="5050"/>
                  </a:lnTo>
                  <a:lnTo>
                    <a:pt x="94958" y="830"/>
                  </a:lnTo>
                  <a:lnTo>
                    <a:pt x="87690" y="0"/>
                  </a:lnTo>
                  <a:lnTo>
                    <a:pt x="8769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59" name="Freeform 1858">
              <a:extLst>
                <a:ext uri="{FF2B5EF4-FFF2-40B4-BE49-F238E27FC236}">
                  <a16:creationId xmlns:a16="http://schemas.microsoft.com/office/drawing/2014/main" id="{87DDCB23-0A88-6252-0908-121949923853}"/>
                </a:ext>
              </a:extLst>
            </p:cNvPr>
            <p:cNvSpPr/>
            <p:nvPr/>
          </p:nvSpPr>
          <p:spPr>
            <a:xfrm>
              <a:off x="4362464" y="2797996"/>
              <a:ext cx="300497" cy="167670"/>
            </a:xfrm>
            <a:custGeom>
              <a:avLst/>
              <a:gdLst>
                <a:gd name="connsiteX0" fmla="*/ 171920 w 225628"/>
                <a:gd name="connsiteY0" fmla="*/ 7125 h 125895"/>
                <a:gd name="connsiteX1" fmla="*/ 172474 w 225628"/>
                <a:gd name="connsiteY1" fmla="*/ 8232 h 125895"/>
                <a:gd name="connsiteX2" fmla="*/ 173443 w 225628"/>
                <a:gd name="connsiteY2" fmla="*/ 10584 h 125895"/>
                <a:gd name="connsiteX3" fmla="*/ 173858 w 225628"/>
                <a:gd name="connsiteY3" fmla="*/ 11483 h 125895"/>
                <a:gd name="connsiteX4" fmla="*/ 175173 w 225628"/>
                <a:gd name="connsiteY4" fmla="*/ 13765 h 125895"/>
                <a:gd name="connsiteX5" fmla="*/ 177111 w 225628"/>
                <a:gd name="connsiteY5" fmla="*/ 15910 h 125895"/>
                <a:gd name="connsiteX6" fmla="*/ 179533 w 225628"/>
                <a:gd name="connsiteY6" fmla="*/ 17639 h 125895"/>
                <a:gd name="connsiteX7" fmla="*/ 182717 w 225628"/>
                <a:gd name="connsiteY7" fmla="*/ 18884 h 125895"/>
                <a:gd name="connsiteX8" fmla="*/ 185416 w 225628"/>
                <a:gd name="connsiteY8" fmla="*/ 19230 h 125895"/>
                <a:gd name="connsiteX9" fmla="*/ 186316 w 225628"/>
                <a:gd name="connsiteY9" fmla="*/ 19230 h 125895"/>
                <a:gd name="connsiteX10" fmla="*/ 186524 w 225628"/>
                <a:gd name="connsiteY10" fmla="*/ 19230 h 125895"/>
                <a:gd name="connsiteX11" fmla="*/ 188392 w 225628"/>
                <a:gd name="connsiteY11" fmla="*/ 23104 h 125895"/>
                <a:gd name="connsiteX12" fmla="*/ 190677 w 225628"/>
                <a:gd name="connsiteY12" fmla="*/ 25456 h 125895"/>
                <a:gd name="connsiteX13" fmla="*/ 193929 w 225628"/>
                <a:gd name="connsiteY13" fmla="*/ 27393 h 125895"/>
                <a:gd name="connsiteX14" fmla="*/ 193168 w 225628"/>
                <a:gd name="connsiteY14" fmla="*/ 28845 h 125895"/>
                <a:gd name="connsiteX15" fmla="*/ 192822 w 225628"/>
                <a:gd name="connsiteY15" fmla="*/ 29675 h 125895"/>
                <a:gd name="connsiteX16" fmla="*/ 192407 w 225628"/>
                <a:gd name="connsiteY16" fmla="*/ 30921 h 125895"/>
                <a:gd name="connsiteX17" fmla="*/ 195175 w 225628"/>
                <a:gd name="connsiteY17" fmla="*/ 39014 h 125895"/>
                <a:gd name="connsiteX18" fmla="*/ 196698 w 225628"/>
                <a:gd name="connsiteY18" fmla="*/ 39982 h 125895"/>
                <a:gd name="connsiteX19" fmla="*/ 199674 w 225628"/>
                <a:gd name="connsiteY19" fmla="*/ 41020 h 125895"/>
                <a:gd name="connsiteX20" fmla="*/ 201543 w 225628"/>
                <a:gd name="connsiteY20" fmla="*/ 46969 h 125895"/>
                <a:gd name="connsiteX21" fmla="*/ 206526 w 225628"/>
                <a:gd name="connsiteY21" fmla="*/ 49113 h 125895"/>
                <a:gd name="connsiteX22" fmla="*/ 210125 w 225628"/>
                <a:gd name="connsiteY22" fmla="*/ 48075 h 125895"/>
                <a:gd name="connsiteX23" fmla="*/ 212340 w 225628"/>
                <a:gd name="connsiteY23" fmla="*/ 46692 h 125895"/>
                <a:gd name="connsiteX24" fmla="*/ 212824 w 225628"/>
                <a:gd name="connsiteY24" fmla="*/ 46692 h 125895"/>
                <a:gd name="connsiteX25" fmla="*/ 214070 w 225628"/>
                <a:gd name="connsiteY25" fmla="*/ 46830 h 125895"/>
                <a:gd name="connsiteX26" fmla="*/ 215108 w 225628"/>
                <a:gd name="connsiteY26" fmla="*/ 47245 h 125895"/>
                <a:gd name="connsiteX27" fmla="*/ 214139 w 225628"/>
                <a:gd name="connsiteY27" fmla="*/ 53679 h 125895"/>
                <a:gd name="connsiteX28" fmla="*/ 214485 w 225628"/>
                <a:gd name="connsiteY28" fmla="*/ 54647 h 125895"/>
                <a:gd name="connsiteX29" fmla="*/ 215108 w 225628"/>
                <a:gd name="connsiteY29" fmla="*/ 55961 h 125895"/>
                <a:gd name="connsiteX30" fmla="*/ 214624 w 225628"/>
                <a:gd name="connsiteY30" fmla="*/ 59143 h 125895"/>
                <a:gd name="connsiteX31" fmla="*/ 215246 w 225628"/>
                <a:gd name="connsiteY31" fmla="*/ 61495 h 125895"/>
                <a:gd name="connsiteX32" fmla="*/ 212824 w 225628"/>
                <a:gd name="connsiteY32" fmla="*/ 65092 h 125895"/>
                <a:gd name="connsiteX33" fmla="*/ 212409 w 225628"/>
                <a:gd name="connsiteY33" fmla="*/ 66614 h 125895"/>
                <a:gd name="connsiteX34" fmla="*/ 212132 w 225628"/>
                <a:gd name="connsiteY34" fmla="*/ 68136 h 125895"/>
                <a:gd name="connsiteX35" fmla="*/ 212132 w 225628"/>
                <a:gd name="connsiteY35" fmla="*/ 70073 h 125895"/>
                <a:gd name="connsiteX36" fmla="*/ 211924 w 225628"/>
                <a:gd name="connsiteY36" fmla="*/ 70834 h 125895"/>
                <a:gd name="connsiteX37" fmla="*/ 210817 w 225628"/>
                <a:gd name="connsiteY37" fmla="*/ 70419 h 125895"/>
                <a:gd name="connsiteX38" fmla="*/ 208395 w 225628"/>
                <a:gd name="connsiteY38" fmla="*/ 70004 h 125895"/>
                <a:gd name="connsiteX39" fmla="*/ 204173 w 225628"/>
                <a:gd name="connsiteY39" fmla="*/ 71456 h 125895"/>
                <a:gd name="connsiteX40" fmla="*/ 201473 w 225628"/>
                <a:gd name="connsiteY40" fmla="*/ 77613 h 125895"/>
                <a:gd name="connsiteX41" fmla="*/ 201473 w 225628"/>
                <a:gd name="connsiteY41" fmla="*/ 77958 h 125895"/>
                <a:gd name="connsiteX42" fmla="*/ 200643 w 225628"/>
                <a:gd name="connsiteY42" fmla="*/ 80103 h 125895"/>
                <a:gd name="connsiteX43" fmla="*/ 200158 w 225628"/>
                <a:gd name="connsiteY43" fmla="*/ 82040 h 125895"/>
                <a:gd name="connsiteX44" fmla="*/ 200158 w 225628"/>
                <a:gd name="connsiteY44" fmla="*/ 82801 h 125895"/>
                <a:gd name="connsiteX45" fmla="*/ 200089 w 225628"/>
                <a:gd name="connsiteY45" fmla="*/ 83631 h 125895"/>
                <a:gd name="connsiteX46" fmla="*/ 199812 w 225628"/>
                <a:gd name="connsiteY46" fmla="*/ 83976 h 125895"/>
                <a:gd name="connsiteX47" fmla="*/ 197598 w 225628"/>
                <a:gd name="connsiteY47" fmla="*/ 85498 h 125895"/>
                <a:gd name="connsiteX48" fmla="*/ 194829 w 225628"/>
                <a:gd name="connsiteY48" fmla="*/ 86882 h 125895"/>
                <a:gd name="connsiteX49" fmla="*/ 192545 w 225628"/>
                <a:gd name="connsiteY49" fmla="*/ 87712 h 125895"/>
                <a:gd name="connsiteX50" fmla="*/ 181125 w 225628"/>
                <a:gd name="connsiteY50" fmla="*/ 90410 h 125895"/>
                <a:gd name="connsiteX51" fmla="*/ 180156 w 225628"/>
                <a:gd name="connsiteY51" fmla="*/ 90686 h 125895"/>
                <a:gd name="connsiteX52" fmla="*/ 176142 w 225628"/>
                <a:gd name="connsiteY52" fmla="*/ 92277 h 125895"/>
                <a:gd name="connsiteX53" fmla="*/ 175381 w 225628"/>
                <a:gd name="connsiteY53" fmla="*/ 92623 h 125895"/>
                <a:gd name="connsiteX54" fmla="*/ 172128 w 225628"/>
                <a:gd name="connsiteY54" fmla="*/ 94352 h 125895"/>
                <a:gd name="connsiteX55" fmla="*/ 171297 w 225628"/>
                <a:gd name="connsiteY55" fmla="*/ 94906 h 125895"/>
                <a:gd name="connsiteX56" fmla="*/ 163269 w 225628"/>
                <a:gd name="connsiteY56" fmla="*/ 100924 h 125895"/>
                <a:gd name="connsiteX57" fmla="*/ 158355 w 225628"/>
                <a:gd name="connsiteY57" fmla="*/ 103483 h 125895"/>
                <a:gd name="connsiteX58" fmla="*/ 145412 w 225628"/>
                <a:gd name="connsiteY58" fmla="*/ 105905 h 125895"/>
                <a:gd name="connsiteX59" fmla="*/ 144651 w 225628"/>
                <a:gd name="connsiteY59" fmla="*/ 106112 h 125895"/>
                <a:gd name="connsiteX60" fmla="*/ 137799 w 225628"/>
                <a:gd name="connsiteY60" fmla="*/ 108256 h 125895"/>
                <a:gd name="connsiteX61" fmla="*/ 135931 w 225628"/>
                <a:gd name="connsiteY61" fmla="*/ 109156 h 125895"/>
                <a:gd name="connsiteX62" fmla="*/ 133508 w 225628"/>
                <a:gd name="connsiteY62" fmla="*/ 110816 h 125895"/>
                <a:gd name="connsiteX63" fmla="*/ 131363 w 225628"/>
                <a:gd name="connsiteY63" fmla="*/ 113237 h 125895"/>
                <a:gd name="connsiteX64" fmla="*/ 130394 w 225628"/>
                <a:gd name="connsiteY64" fmla="*/ 115036 h 125895"/>
                <a:gd name="connsiteX65" fmla="*/ 130117 w 225628"/>
                <a:gd name="connsiteY65" fmla="*/ 115589 h 125895"/>
                <a:gd name="connsiteX66" fmla="*/ 129978 w 225628"/>
                <a:gd name="connsiteY66" fmla="*/ 115589 h 125895"/>
                <a:gd name="connsiteX67" fmla="*/ 128594 w 225628"/>
                <a:gd name="connsiteY67" fmla="*/ 115589 h 125895"/>
                <a:gd name="connsiteX68" fmla="*/ 123196 w 225628"/>
                <a:gd name="connsiteY68" fmla="*/ 118148 h 125895"/>
                <a:gd name="connsiteX69" fmla="*/ 123127 w 225628"/>
                <a:gd name="connsiteY69" fmla="*/ 118287 h 125895"/>
                <a:gd name="connsiteX70" fmla="*/ 120220 w 225628"/>
                <a:gd name="connsiteY70" fmla="*/ 118978 h 125895"/>
                <a:gd name="connsiteX71" fmla="*/ 113922 w 225628"/>
                <a:gd name="connsiteY71" fmla="*/ 118771 h 125895"/>
                <a:gd name="connsiteX72" fmla="*/ 98764 w 225628"/>
                <a:gd name="connsiteY72" fmla="*/ 115381 h 125895"/>
                <a:gd name="connsiteX73" fmla="*/ 97934 w 225628"/>
                <a:gd name="connsiteY73" fmla="*/ 115243 h 125895"/>
                <a:gd name="connsiteX74" fmla="*/ 91359 w 225628"/>
                <a:gd name="connsiteY74" fmla="*/ 114551 h 125895"/>
                <a:gd name="connsiteX75" fmla="*/ 89144 w 225628"/>
                <a:gd name="connsiteY75" fmla="*/ 108810 h 125895"/>
                <a:gd name="connsiteX76" fmla="*/ 87760 w 225628"/>
                <a:gd name="connsiteY76" fmla="*/ 107565 h 125895"/>
                <a:gd name="connsiteX77" fmla="*/ 83053 w 225628"/>
                <a:gd name="connsiteY77" fmla="*/ 105766 h 125895"/>
                <a:gd name="connsiteX78" fmla="*/ 79731 w 225628"/>
                <a:gd name="connsiteY78" fmla="*/ 106596 h 125895"/>
                <a:gd name="connsiteX79" fmla="*/ 78693 w 225628"/>
                <a:gd name="connsiteY79" fmla="*/ 106250 h 125895"/>
                <a:gd name="connsiteX80" fmla="*/ 75717 w 225628"/>
                <a:gd name="connsiteY80" fmla="*/ 105420 h 125895"/>
                <a:gd name="connsiteX81" fmla="*/ 75163 w 225628"/>
                <a:gd name="connsiteY81" fmla="*/ 104244 h 125895"/>
                <a:gd name="connsiteX82" fmla="*/ 69834 w 225628"/>
                <a:gd name="connsiteY82" fmla="*/ 100993 h 125895"/>
                <a:gd name="connsiteX83" fmla="*/ 67758 w 225628"/>
                <a:gd name="connsiteY83" fmla="*/ 100786 h 125895"/>
                <a:gd name="connsiteX84" fmla="*/ 67135 w 225628"/>
                <a:gd name="connsiteY84" fmla="*/ 100786 h 125895"/>
                <a:gd name="connsiteX85" fmla="*/ 64297 w 225628"/>
                <a:gd name="connsiteY85" fmla="*/ 101408 h 125895"/>
                <a:gd name="connsiteX86" fmla="*/ 62567 w 225628"/>
                <a:gd name="connsiteY86" fmla="*/ 102169 h 125895"/>
                <a:gd name="connsiteX87" fmla="*/ 61390 w 225628"/>
                <a:gd name="connsiteY87" fmla="*/ 102861 h 125895"/>
                <a:gd name="connsiteX88" fmla="*/ 60214 w 225628"/>
                <a:gd name="connsiteY88" fmla="*/ 103760 h 125895"/>
                <a:gd name="connsiteX89" fmla="*/ 59729 w 225628"/>
                <a:gd name="connsiteY89" fmla="*/ 103968 h 125895"/>
                <a:gd name="connsiteX90" fmla="*/ 58068 w 225628"/>
                <a:gd name="connsiteY90" fmla="*/ 104244 h 125895"/>
                <a:gd name="connsiteX91" fmla="*/ 57514 w 225628"/>
                <a:gd name="connsiteY91" fmla="*/ 104244 h 125895"/>
                <a:gd name="connsiteX92" fmla="*/ 58207 w 225628"/>
                <a:gd name="connsiteY92" fmla="*/ 103345 h 125895"/>
                <a:gd name="connsiteX93" fmla="*/ 60283 w 225628"/>
                <a:gd name="connsiteY93" fmla="*/ 100025 h 125895"/>
                <a:gd name="connsiteX94" fmla="*/ 61390 w 225628"/>
                <a:gd name="connsiteY94" fmla="*/ 98710 h 125895"/>
                <a:gd name="connsiteX95" fmla="*/ 63744 w 225628"/>
                <a:gd name="connsiteY95" fmla="*/ 97950 h 125895"/>
                <a:gd name="connsiteX96" fmla="*/ 68519 w 225628"/>
                <a:gd name="connsiteY96" fmla="*/ 90963 h 125895"/>
                <a:gd name="connsiteX97" fmla="*/ 64920 w 225628"/>
                <a:gd name="connsiteY97" fmla="*/ 85291 h 125895"/>
                <a:gd name="connsiteX98" fmla="*/ 65681 w 225628"/>
                <a:gd name="connsiteY98" fmla="*/ 80103 h 125895"/>
                <a:gd name="connsiteX99" fmla="*/ 59452 w 225628"/>
                <a:gd name="connsiteY99" fmla="*/ 74846 h 125895"/>
                <a:gd name="connsiteX100" fmla="*/ 56476 w 225628"/>
                <a:gd name="connsiteY100" fmla="*/ 74638 h 125895"/>
                <a:gd name="connsiteX101" fmla="*/ 55992 w 225628"/>
                <a:gd name="connsiteY101" fmla="*/ 74638 h 125895"/>
                <a:gd name="connsiteX102" fmla="*/ 52670 w 225628"/>
                <a:gd name="connsiteY102" fmla="*/ 75468 h 125895"/>
                <a:gd name="connsiteX103" fmla="*/ 51285 w 225628"/>
                <a:gd name="connsiteY103" fmla="*/ 76229 h 125895"/>
                <a:gd name="connsiteX104" fmla="*/ 48517 w 225628"/>
                <a:gd name="connsiteY104" fmla="*/ 71733 h 125895"/>
                <a:gd name="connsiteX105" fmla="*/ 48586 w 225628"/>
                <a:gd name="connsiteY105" fmla="*/ 71733 h 125895"/>
                <a:gd name="connsiteX106" fmla="*/ 52462 w 225628"/>
                <a:gd name="connsiteY106" fmla="*/ 71318 h 125895"/>
                <a:gd name="connsiteX107" fmla="*/ 55230 w 225628"/>
                <a:gd name="connsiteY107" fmla="*/ 70419 h 125895"/>
                <a:gd name="connsiteX108" fmla="*/ 58068 w 225628"/>
                <a:gd name="connsiteY108" fmla="*/ 68827 h 125895"/>
                <a:gd name="connsiteX109" fmla="*/ 61459 w 225628"/>
                <a:gd name="connsiteY109" fmla="*/ 63639 h 125895"/>
                <a:gd name="connsiteX110" fmla="*/ 61944 w 225628"/>
                <a:gd name="connsiteY110" fmla="*/ 59766 h 125895"/>
                <a:gd name="connsiteX111" fmla="*/ 59106 w 225628"/>
                <a:gd name="connsiteY111" fmla="*/ 53333 h 125895"/>
                <a:gd name="connsiteX112" fmla="*/ 58276 w 225628"/>
                <a:gd name="connsiteY112" fmla="*/ 52848 h 125895"/>
                <a:gd name="connsiteX113" fmla="*/ 58276 w 225628"/>
                <a:gd name="connsiteY113" fmla="*/ 52848 h 125895"/>
                <a:gd name="connsiteX114" fmla="*/ 60698 w 225628"/>
                <a:gd name="connsiteY114" fmla="*/ 53955 h 125895"/>
                <a:gd name="connsiteX115" fmla="*/ 61944 w 225628"/>
                <a:gd name="connsiteY115" fmla="*/ 57760 h 125895"/>
                <a:gd name="connsiteX116" fmla="*/ 68519 w 225628"/>
                <a:gd name="connsiteY116" fmla="*/ 62602 h 125895"/>
                <a:gd name="connsiteX117" fmla="*/ 68588 w 225628"/>
                <a:gd name="connsiteY117" fmla="*/ 62602 h 125895"/>
                <a:gd name="connsiteX118" fmla="*/ 75163 w 225628"/>
                <a:gd name="connsiteY118" fmla="*/ 57621 h 125895"/>
                <a:gd name="connsiteX119" fmla="*/ 77655 w 225628"/>
                <a:gd name="connsiteY119" fmla="*/ 49182 h 125895"/>
                <a:gd name="connsiteX120" fmla="*/ 78070 w 225628"/>
                <a:gd name="connsiteY120" fmla="*/ 48214 h 125895"/>
                <a:gd name="connsiteX121" fmla="*/ 80354 w 225628"/>
                <a:gd name="connsiteY121" fmla="*/ 48629 h 125895"/>
                <a:gd name="connsiteX122" fmla="*/ 83469 w 225628"/>
                <a:gd name="connsiteY122" fmla="*/ 47868 h 125895"/>
                <a:gd name="connsiteX123" fmla="*/ 87068 w 225628"/>
                <a:gd name="connsiteY123" fmla="*/ 46070 h 125895"/>
                <a:gd name="connsiteX124" fmla="*/ 90874 w 225628"/>
                <a:gd name="connsiteY124" fmla="*/ 40536 h 125895"/>
                <a:gd name="connsiteX125" fmla="*/ 91497 w 225628"/>
                <a:gd name="connsiteY125" fmla="*/ 33964 h 125895"/>
                <a:gd name="connsiteX126" fmla="*/ 91497 w 225628"/>
                <a:gd name="connsiteY126" fmla="*/ 33203 h 125895"/>
                <a:gd name="connsiteX127" fmla="*/ 93643 w 225628"/>
                <a:gd name="connsiteY127" fmla="*/ 36178 h 125895"/>
                <a:gd name="connsiteX128" fmla="*/ 98280 w 225628"/>
                <a:gd name="connsiteY128" fmla="*/ 38945 h 125895"/>
                <a:gd name="connsiteX129" fmla="*/ 102571 w 225628"/>
                <a:gd name="connsiteY129" fmla="*/ 39567 h 125895"/>
                <a:gd name="connsiteX130" fmla="*/ 103540 w 225628"/>
                <a:gd name="connsiteY130" fmla="*/ 39567 h 125895"/>
                <a:gd name="connsiteX131" fmla="*/ 110184 w 225628"/>
                <a:gd name="connsiteY131" fmla="*/ 34656 h 125895"/>
                <a:gd name="connsiteX132" fmla="*/ 110945 w 225628"/>
                <a:gd name="connsiteY132" fmla="*/ 32096 h 125895"/>
                <a:gd name="connsiteX133" fmla="*/ 111222 w 225628"/>
                <a:gd name="connsiteY133" fmla="*/ 29260 h 125895"/>
                <a:gd name="connsiteX134" fmla="*/ 110669 w 225628"/>
                <a:gd name="connsiteY134" fmla="*/ 24211 h 125895"/>
                <a:gd name="connsiteX135" fmla="*/ 114890 w 225628"/>
                <a:gd name="connsiteY135" fmla="*/ 21997 h 125895"/>
                <a:gd name="connsiteX136" fmla="*/ 115306 w 225628"/>
                <a:gd name="connsiteY136" fmla="*/ 22205 h 125895"/>
                <a:gd name="connsiteX137" fmla="*/ 118351 w 225628"/>
                <a:gd name="connsiteY137" fmla="*/ 26770 h 125895"/>
                <a:gd name="connsiteX138" fmla="*/ 124580 w 225628"/>
                <a:gd name="connsiteY138" fmla="*/ 38322 h 125895"/>
                <a:gd name="connsiteX139" fmla="*/ 130670 w 225628"/>
                <a:gd name="connsiteY139" fmla="*/ 41988 h 125895"/>
                <a:gd name="connsiteX140" fmla="*/ 131986 w 225628"/>
                <a:gd name="connsiteY140" fmla="*/ 41850 h 125895"/>
                <a:gd name="connsiteX141" fmla="*/ 137592 w 225628"/>
                <a:gd name="connsiteY141" fmla="*/ 35901 h 125895"/>
                <a:gd name="connsiteX142" fmla="*/ 138145 w 225628"/>
                <a:gd name="connsiteY142" fmla="*/ 31128 h 125895"/>
                <a:gd name="connsiteX143" fmla="*/ 138145 w 225628"/>
                <a:gd name="connsiteY143" fmla="*/ 29537 h 125895"/>
                <a:gd name="connsiteX144" fmla="*/ 142990 w 225628"/>
                <a:gd name="connsiteY144" fmla="*/ 31474 h 125895"/>
                <a:gd name="connsiteX145" fmla="*/ 143198 w 225628"/>
                <a:gd name="connsiteY145" fmla="*/ 31474 h 125895"/>
                <a:gd name="connsiteX146" fmla="*/ 148319 w 225628"/>
                <a:gd name="connsiteY146" fmla="*/ 28984 h 125895"/>
                <a:gd name="connsiteX147" fmla="*/ 149980 w 225628"/>
                <a:gd name="connsiteY147" fmla="*/ 26978 h 125895"/>
                <a:gd name="connsiteX148" fmla="*/ 150396 w 225628"/>
                <a:gd name="connsiteY148" fmla="*/ 26424 h 125895"/>
                <a:gd name="connsiteX149" fmla="*/ 153095 w 225628"/>
                <a:gd name="connsiteY149" fmla="*/ 22412 h 125895"/>
                <a:gd name="connsiteX150" fmla="*/ 155241 w 225628"/>
                <a:gd name="connsiteY150" fmla="*/ 22966 h 125895"/>
                <a:gd name="connsiteX151" fmla="*/ 157732 w 225628"/>
                <a:gd name="connsiteY151" fmla="*/ 23242 h 125895"/>
                <a:gd name="connsiteX152" fmla="*/ 158424 w 225628"/>
                <a:gd name="connsiteY152" fmla="*/ 23242 h 125895"/>
                <a:gd name="connsiteX153" fmla="*/ 159878 w 225628"/>
                <a:gd name="connsiteY153" fmla="*/ 23104 h 125895"/>
                <a:gd name="connsiteX154" fmla="*/ 162715 w 225628"/>
                <a:gd name="connsiteY154" fmla="*/ 22481 h 125895"/>
                <a:gd name="connsiteX155" fmla="*/ 164446 w 225628"/>
                <a:gd name="connsiteY155" fmla="*/ 21859 h 125895"/>
                <a:gd name="connsiteX156" fmla="*/ 167006 w 225628"/>
                <a:gd name="connsiteY156" fmla="*/ 20545 h 125895"/>
                <a:gd name="connsiteX157" fmla="*/ 169013 w 225628"/>
                <a:gd name="connsiteY157" fmla="*/ 18953 h 125895"/>
                <a:gd name="connsiteX158" fmla="*/ 170744 w 225628"/>
                <a:gd name="connsiteY158" fmla="*/ 16947 h 125895"/>
                <a:gd name="connsiteX159" fmla="*/ 172405 w 225628"/>
                <a:gd name="connsiteY159" fmla="*/ 13074 h 125895"/>
                <a:gd name="connsiteX160" fmla="*/ 172682 w 225628"/>
                <a:gd name="connsiteY160" fmla="*/ 10238 h 125895"/>
                <a:gd name="connsiteX161" fmla="*/ 172405 w 225628"/>
                <a:gd name="connsiteY161" fmla="*/ 7471 h 125895"/>
                <a:gd name="connsiteX162" fmla="*/ 172197 w 225628"/>
                <a:gd name="connsiteY162" fmla="*/ 6779 h 125895"/>
                <a:gd name="connsiteX163" fmla="*/ 172266 w 225628"/>
                <a:gd name="connsiteY163" fmla="*/ 6779 h 125895"/>
                <a:gd name="connsiteX164" fmla="*/ 47271 w 225628"/>
                <a:gd name="connsiteY164" fmla="*/ 17086 h 125895"/>
                <a:gd name="connsiteX165" fmla="*/ 48102 w 225628"/>
                <a:gd name="connsiteY165" fmla="*/ 17639 h 125895"/>
                <a:gd name="connsiteX166" fmla="*/ 53846 w 225628"/>
                <a:gd name="connsiteY166" fmla="*/ 22620 h 125895"/>
                <a:gd name="connsiteX167" fmla="*/ 55369 w 225628"/>
                <a:gd name="connsiteY167" fmla="*/ 28845 h 125895"/>
                <a:gd name="connsiteX168" fmla="*/ 51493 w 225628"/>
                <a:gd name="connsiteY168" fmla="*/ 32096 h 125895"/>
                <a:gd name="connsiteX169" fmla="*/ 51701 w 225628"/>
                <a:gd name="connsiteY169" fmla="*/ 39014 h 125895"/>
                <a:gd name="connsiteX170" fmla="*/ 50178 w 225628"/>
                <a:gd name="connsiteY170" fmla="*/ 38737 h 125895"/>
                <a:gd name="connsiteX171" fmla="*/ 48586 w 225628"/>
                <a:gd name="connsiteY171" fmla="*/ 38599 h 125895"/>
                <a:gd name="connsiteX172" fmla="*/ 48102 w 225628"/>
                <a:gd name="connsiteY172" fmla="*/ 38599 h 125895"/>
                <a:gd name="connsiteX173" fmla="*/ 47687 w 225628"/>
                <a:gd name="connsiteY173" fmla="*/ 38599 h 125895"/>
                <a:gd name="connsiteX174" fmla="*/ 45887 w 225628"/>
                <a:gd name="connsiteY174" fmla="*/ 38599 h 125895"/>
                <a:gd name="connsiteX175" fmla="*/ 45195 w 225628"/>
                <a:gd name="connsiteY175" fmla="*/ 38115 h 125895"/>
                <a:gd name="connsiteX176" fmla="*/ 44018 w 225628"/>
                <a:gd name="connsiteY176" fmla="*/ 37354 h 125895"/>
                <a:gd name="connsiteX177" fmla="*/ 42842 w 225628"/>
                <a:gd name="connsiteY177" fmla="*/ 36800 h 125895"/>
                <a:gd name="connsiteX178" fmla="*/ 41111 w 225628"/>
                <a:gd name="connsiteY178" fmla="*/ 36247 h 125895"/>
                <a:gd name="connsiteX179" fmla="*/ 38481 w 225628"/>
                <a:gd name="connsiteY179" fmla="*/ 35694 h 125895"/>
                <a:gd name="connsiteX180" fmla="*/ 42357 w 225628"/>
                <a:gd name="connsiteY180" fmla="*/ 33895 h 125895"/>
                <a:gd name="connsiteX181" fmla="*/ 43395 w 225628"/>
                <a:gd name="connsiteY181" fmla="*/ 32927 h 125895"/>
                <a:gd name="connsiteX182" fmla="*/ 44018 w 225628"/>
                <a:gd name="connsiteY182" fmla="*/ 32581 h 125895"/>
                <a:gd name="connsiteX183" fmla="*/ 46164 w 225628"/>
                <a:gd name="connsiteY183" fmla="*/ 30782 h 125895"/>
                <a:gd name="connsiteX184" fmla="*/ 46994 w 225628"/>
                <a:gd name="connsiteY184" fmla="*/ 29675 h 125895"/>
                <a:gd name="connsiteX185" fmla="*/ 48448 w 225628"/>
                <a:gd name="connsiteY185" fmla="*/ 25733 h 125895"/>
                <a:gd name="connsiteX186" fmla="*/ 48586 w 225628"/>
                <a:gd name="connsiteY186" fmla="*/ 23173 h 125895"/>
                <a:gd name="connsiteX187" fmla="*/ 48448 w 225628"/>
                <a:gd name="connsiteY187" fmla="*/ 21375 h 125895"/>
                <a:gd name="connsiteX188" fmla="*/ 47894 w 225628"/>
                <a:gd name="connsiteY188" fmla="*/ 18884 h 125895"/>
                <a:gd name="connsiteX189" fmla="*/ 47271 w 225628"/>
                <a:gd name="connsiteY189" fmla="*/ 17224 h 125895"/>
                <a:gd name="connsiteX190" fmla="*/ 30937 w 225628"/>
                <a:gd name="connsiteY190" fmla="*/ 30436 h 125895"/>
                <a:gd name="connsiteX191" fmla="*/ 34744 w 225628"/>
                <a:gd name="connsiteY191" fmla="*/ 35209 h 125895"/>
                <a:gd name="connsiteX192" fmla="*/ 35851 w 225628"/>
                <a:gd name="connsiteY192" fmla="*/ 35624 h 125895"/>
                <a:gd name="connsiteX193" fmla="*/ 34744 w 225628"/>
                <a:gd name="connsiteY193" fmla="*/ 35624 h 125895"/>
                <a:gd name="connsiteX194" fmla="*/ 34467 w 225628"/>
                <a:gd name="connsiteY194" fmla="*/ 35624 h 125895"/>
                <a:gd name="connsiteX195" fmla="*/ 33914 w 225628"/>
                <a:gd name="connsiteY195" fmla="*/ 35624 h 125895"/>
                <a:gd name="connsiteX196" fmla="*/ 30591 w 225628"/>
                <a:gd name="connsiteY196" fmla="*/ 35901 h 125895"/>
                <a:gd name="connsiteX197" fmla="*/ 30661 w 225628"/>
                <a:gd name="connsiteY197" fmla="*/ 33134 h 125895"/>
                <a:gd name="connsiteX198" fmla="*/ 29692 w 225628"/>
                <a:gd name="connsiteY198" fmla="*/ 30575 h 125895"/>
                <a:gd name="connsiteX199" fmla="*/ 30522 w 225628"/>
                <a:gd name="connsiteY199" fmla="*/ 30506 h 125895"/>
                <a:gd name="connsiteX200" fmla="*/ 30937 w 225628"/>
                <a:gd name="connsiteY200" fmla="*/ 30506 h 125895"/>
                <a:gd name="connsiteX201" fmla="*/ 173097 w 225628"/>
                <a:gd name="connsiteY201" fmla="*/ 0 h 125895"/>
                <a:gd name="connsiteX202" fmla="*/ 169913 w 225628"/>
                <a:gd name="connsiteY202" fmla="*/ 0 h 125895"/>
                <a:gd name="connsiteX203" fmla="*/ 166868 w 225628"/>
                <a:gd name="connsiteY203" fmla="*/ 692 h 125895"/>
                <a:gd name="connsiteX204" fmla="*/ 164861 w 225628"/>
                <a:gd name="connsiteY204" fmla="*/ 1868 h 125895"/>
                <a:gd name="connsiteX205" fmla="*/ 164169 w 225628"/>
                <a:gd name="connsiteY205" fmla="*/ 4289 h 125895"/>
                <a:gd name="connsiteX206" fmla="*/ 165830 w 225628"/>
                <a:gd name="connsiteY206" fmla="*/ 9684 h 125895"/>
                <a:gd name="connsiteX207" fmla="*/ 165553 w 225628"/>
                <a:gd name="connsiteY207" fmla="*/ 12520 h 125895"/>
                <a:gd name="connsiteX208" fmla="*/ 163823 w 225628"/>
                <a:gd name="connsiteY208" fmla="*/ 14526 h 125895"/>
                <a:gd name="connsiteX209" fmla="*/ 161262 w 225628"/>
                <a:gd name="connsiteY209" fmla="*/ 15841 h 125895"/>
                <a:gd name="connsiteX210" fmla="*/ 158424 w 225628"/>
                <a:gd name="connsiteY210" fmla="*/ 16463 h 125895"/>
                <a:gd name="connsiteX211" fmla="*/ 155932 w 225628"/>
                <a:gd name="connsiteY211" fmla="*/ 16187 h 125895"/>
                <a:gd name="connsiteX212" fmla="*/ 153441 w 225628"/>
                <a:gd name="connsiteY212" fmla="*/ 14872 h 125895"/>
                <a:gd name="connsiteX213" fmla="*/ 152334 w 225628"/>
                <a:gd name="connsiteY213" fmla="*/ 13904 h 125895"/>
                <a:gd name="connsiteX214" fmla="*/ 151365 w 225628"/>
                <a:gd name="connsiteY214" fmla="*/ 14042 h 125895"/>
                <a:gd name="connsiteX215" fmla="*/ 149219 w 225628"/>
                <a:gd name="connsiteY215" fmla="*/ 16117 h 125895"/>
                <a:gd name="connsiteX216" fmla="*/ 147558 w 225628"/>
                <a:gd name="connsiteY216" fmla="*/ 18262 h 125895"/>
                <a:gd name="connsiteX217" fmla="*/ 144582 w 225628"/>
                <a:gd name="connsiteY217" fmla="*/ 22620 h 125895"/>
                <a:gd name="connsiteX218" fmla="*/ 142921 w 225628"/>
                <a:gd name="connsiteY218" fmla="*/ 24626 h 125895"/>
                <a:gd name="connsiteX219" fmla="*/ 135861 w 225628"/>
                <a:gd name="connsiteY219" fmla="*/ 17155 h 125895"/>
                <a:gd name="connsiteX220" fmla="*/ 131293 w 225628"/>
                <a:gd name="connsiteY220" fmla="*/ 14457 h 125895"/>
                <a:gd name="connsiteX221" fmla="*/ 127210 w 225628"/>
                <a:gd name="connsiteY221" fmla="*/ 16256 h 125895"/>
                <a:gd name="connsiteX222" fmla="*/ 126864 w 225628"/>
                <a:gd name="connsiteY222" fmla="*/ 20268 h 125895"/>
                <a:gd name="connsiteX223" fmla="*/ 131224 w 225628"/>
                <a:gd name="connsiteY223" fmla="*/ 30367 h 125895"/>
                <a:gd name="connsiteX224" fmla="*/ 130670 w 225628"/>
                <a:gd name="connsiteY224" fmla="*/ 35140 h 125895"/>
                <a:gd name="connsiteX225" fmla="*/ 124303 w 225628"/>
                <a:gd name="connsiteY225" fmla="*/ 23311 h 125895"/>
                <a:gd name="connsiteX226" fmla="*/ 120220 w 225628"/>
                <a:gd name="connsiteY226" fmla="*/ 17086 h 125895"/>
                <a:gd name="connsiteX227" fmla="*/ 115375 w 225628"/>
                <a:gd name="connsiteY227" fmla="*/ 14319 h 125895"/>
                <a:gd name="connsiteX228" fmla="*/ 113298 w 225628"/>
                <a:gd name="connsiteY228" fmla="*/ 15080 h 125895"/>
                <a:gd name="connsiteX229" fmla="*/ 106447 w 225628"/>
                <a:gd name="connsiteY229" fmla="*/ 18677 h 125895"/>
                <a:gd name="connsiteX230" fmla="*/ 104716 w 225628"/>
                <a:gd name="connsiteY230" fmla="*/ 19853 h 125895"/>
                <a:gd name="connsiteX231" fmla="*/ 103609 w 225628"/>
                <a:gd name="connsiteY231" fmla="*/ 22966 h 125895"/>
                <a:gd name="connsiteX232" fmla="*/ 104439 w 225628"/>
                <a:gd name="connsiteY232" fmla="*/ 30160 h 125895"/>
                <a:gd name="connsiteX233" fmla="*/ 103678 w 225628"/>
                <a:gd name="connsiteY233" fmla="*/ 32719 h 125895"/>
                <a:gd name="connsiteX234" fmla="*/ 99387 w 225628"/>
                <a:gd name="connsiteY234" fmla="*/ 32096 h 125895"/>
                <a:gd name="connsiteX235" fmla="*/ 90251 w 225628"/>
                <a:gd name="connsiteY235" fmla="*/ 19507 h 125895"/>
                <a:gd name="connsiteX236" fmla="*/ 85406 w 225628"/>
                <a:gd name="connsiteY236" fmla="*/ 20199 h 125895"/>
                <a:gd name="connsiteX237" fmla="*/ 84438 w 225628"/>
                <a:gd name="connsiteY237" fmla="*/ 25456 h 125895"/>
                <a:gd name="connsiteX238" fmla="*/ 84714 w 225628"/>
                <a:gd name="connsiteY238" fmla="*/ 33203 h 125895"/>
                <a:gd name="connsiteX239" fmla="*/ 84092 w 225628"/>
                <a:gd name="connsiteY239" fmla="*/ 39775 h 125895"/>
                <a:gd name="connsiteX240" fmla="*/ 80492 w 225628"/>
                <a:gd name="connsiteY240" fmla="*/ 41573 h 125895"/>
                <a:gd name="connsiteX241" fmla="*/ 79177 w 225628"/>
                <a:gd name="connsiteY241" fmla="*/ 40674 h 125895"/>
                <a:gd name="connsiteX242" fmla="*/ 78762 w 225628"/>
                <a:gd name="connsiteY242" fmla="*/ 39567 h 125895"/>
                <a:gd name="connsiteX243" fmla="*/ 78209 w 225628"/>
                <a:gd name="connsiteY243" fmla="*/ 38806 h 125895"/>
                <a:gd name="connsiteX244" fmla="*/ 76478 w 225628"/>
                <a:gd name="connsiteY244" fmla="*/ 38806 h 125895"/>
                <a:gd name="connsiteX245" fmla="*/ 75094 w 225628"/>
                <a:gd name="connsiteY245" fmla="*/ 39567 h 125895"/>
                <a:gd name="connsiteX246" fmla="*/ 73987 w 225628"/>
                <a:gd name="connsiteY246" fmla="*/ 40951 h 125895"/>
                <a:gd name="connsiteX247" fmla="*/ 72464 w 225628"/>
                <a:gd name="connsiteY247" fmla="*/ 43994 h 125895"/>
                <a:gd name="connsiteX248" fmla="*/ 71357 w 225628"/>
                <a:gd name="connsiteY248" fmla="*/ 46830 h 125895"/>
                <a:gd name="connsiteX249" fmla="*/ 68796 w 225628"/>
                <a:gd name="connsiteY249" fmla="*/ 55546 h 125895"/>
                <a:gd name="connsiteX250" fmla="*/ 66996 w 225628"/>
                <a:gd name="connsiteY250" fmla="*/ 49874 h 125895"/>
                <a:gd name="connsiteX251" fmla="*/ 65474 w 225628"/>
                <a:gd name="connsiteY251" fmla="*/ 47660 h 125895"/>
                <a:gd name="connsiteX252" fmla="*/ 62705 w 225628"/>
                <a:gd name="connsiteY252" fmla="*/ 47107 h 125895"/>
                <a:gd name="connsiteX253" fmla="*/ 63536 w 225628"/>
                <a:gd name="connsiteY253" fmla="*/ 44340 h 125895"/>
                <a:gd name="connsiteX254" fmla="*/ 63744 w 225628"/>
                <a:gd name="connsiteY254" fmla="*/ 42887 h 125895"/>
                <a:gd name="connsiteX255" fmla="*/ 63467 w 225628"/>
                <a:gd name="connsiteY255" fmla="*/ 41435 h 125895"/>
                <a:gd name="connsiteX256" fmla="*/ 62982 w 225628"/>
                <a:gd name="connsiteY256" fmla="*/ 41573 h 125895"/>
                <a:gd name="connsiteX257" fmla="*/ 62013 w 225628"/>
                <a:gd name="connsiteY257" fmla="*/ 41781 h 125895"/>
                <a:gd name="connsiteX258" fmla="*/ 61875 w 225628"/>
                <a:gd name="connsiteY258" fmla="*/ 39913 h 125895"/>
                <a:gd name="connsiteX259" fmla="*/ 60629 w 225628"/>
                <a:gd name="connsiteY259" fmla="*/ 38599 h 125895"/>
                <a:gd name="connsiteX260" fmla="*/ 59037 w 225628"/>
                <a:gd name="connsiteY260" fmla="*/ 37284 h 125895"/>
                <a:gd name="connsiteX261" fmla="*/ 57791 w 225628"/>
                <a:gd name="connsiteY261" fmla="*/ 35624 h 125895"/>
                <a:gd name="connsiteX262" fmla="*/ 62498 w 225628"/>
                <a:gd name="connsiteY262" fmla="*/ 35832 h 125895"/>
                <a:gd name="connsiteX263" fmla="*/ 64643 w 225628"/>
                <a:gd name="connsiteY263" fmla="*/ 32581 h 125895"/>
                <a:gd name="connsiteX264" fmla="*/ 64089 w 225628"/>
                <a:gd name="connsiteY264" fmla="*/ 28015 h 125895"/>
                <a:gd name="connsiteX265" fmla="*/ 60837 w 225628"/>
                <a:gd name="connsiteY265" fmla="*/ 24487 h 125895"/>
                <a:gd name="connsiteX266" fmla="*/ 62359 w 225628"/>
                <a:gd name="connsiteY266" fmla="*/ 22205 h 125895"/>
                <a:gd name="connsiteX267" fmla="*/ 60421 w 225628"/>
                <a:gd name="connsiteY267" fmla="*/ 19092 h 125895"/>
                <a:gd name="connsiteX268" fmla="*/ 52531 w 225628"/>
                <a:gd name="connsiteY268" fmla="*/ 12244 h 125895"/>
                <a:gd name="connsiteX269" fmla="*/ 47617 w 225628"/>
                <a:gd name="connsiteY269" fmla="*/ 9200 h 125895"/>
                <a:gd name="connsiteX270" fmla="*/ 46095 w 225628"/>
                <a:gd name="connsiteY270" fmla="*/ 7817 h 125895"/>
                <a:gd name="connsiteX271" fmla="*/ 44641 w 225628"/>
                <a:gd name="connsiteY271" fmla="*/ 6295 h 125895"/>
                <a:gd name="connsiteX272" fmla="*/ 43049 w 225628"/>
                <a:gd name="connsiteY272" fmla="*/ 4842 h 125895"/>
                <a:gd name="connsiteX273" fmla="*/ 41250 w 225628"/>
                <a:gd name="connsiteY273" fmla="*/ 3804 h 125895"/>
                <a:gd name="connsiteX274" fmla="*/ 38135 w 225628"/>
                <a:gd name="connsiteY274" fmla="*/ 3528 h 125895"/>
                <a:gd name="connsiteX275" fmla="*/ 33221 w 225628"/>
                <a:gd name="connsiteY275" fmla="*/ 3804 h 125895"/>
                <a:gd name="connsiteX276" fmla="*/ 28930 w 225628"/>
                <a:gd name="connsiteY276" fmla="*/ 5050 h 125895"/>
                <a:gd name="connsiteX277" fmla="*/ 27684 w 225628"/>
                <a:gd name="connsiteY277" fmla="*/ 7540 h 125895"/>
                <a:gd name="connsiteX278" fmla="*/ 29069 w 225628"/>
                <a:gd name="connsiteY278" fmla="*/ 8370 h 125895"/>
                <a:gd name="connsiteX279" fmla="*/ 31491 w 225628"/>
                <a:gd name="connsiteY279" fmla="*/ 8370 h 125895"/>
                <a:gd name="connsiteX280" fmla="*/ 35851 w 225628"/>
                <a:gd name="connsiteY280" fmla="*/ 7886 h 125895"/>
                <a:gd name="connsiteX281" fmla="*/ 36890 w 225628"/>
                <a:gd name="connsiteY281" fmla="*/ 8301 h 125895"/>
                <a:gd name="connsiteX282" fmla="*/ 40835 w 225628"/>
                <a:gd name="connsiteY282" fmla="*/ 10722 h 125895"/>
                <a:gd name="connsiteX283" fmla="*/ 32945 w 225628"/>
                <a:gd name="connsiteY283" fmla="*/ 12313 h 125895"/>
                <a:gd name="connsiteX284" fmla="*/ 32252 w 225628"/>
                <a:gd name="connsiteY284" fmla="*/ 13696 h 125895"/>
                <a:gd name="connsiteX285" fmla="*/ 36336 w 225628"/>
                <a:gd name="connsiteY285" fmla="*/ 16809 h 125895"/>
                <a:gd name="connsiteX286" fmla="*/ 40419 w 225628"/>
                <a:gd name="connsiteY286" fmla="*/ 19092 h 125895"/>
                <a:gd name="connsiteX287" fmla="*/ 41458 w 225628"/>
                <a:gd name="connsiteY287" fmla="*/ 20475 h 125895"/>
                <a:gd name="connsiteX288" fmla="*/ 42011 w 225628"/>
                <a:gd name="connsiteY288" fmla="*/ 22966 h 125895"/>
                <a:gd name="connsiteX289" fmla="*/ 41873 w 225628"/>
                <a:gd name="connsiteY289" fmla="*/ 25525 h 125895"/>
                <a:gd name="connsiteX290" fmla="*/ 41042 w 225628"/>
                <a:gd name="connsiteY290" fmla="*/ 26632 h 125895"/>
                <a:gd name="connsiteX291" fmla="*/ 39658 w 225628"/>
                <a:gd name="connsiteY291" fmla="*/ 27393 h 125895"/>
                <a:gd name="connsiteX292" fmla="*/ 37997 w 225628"/>
                <a:gd name="connsiteY292" fmla="*/ 28914 h 125895"/>
                <a:gd name="connsiteX293" fmla="*/ 38274 w 225628"/>
                <a:gd name="connsiteY293" fmla="*/ 24902 h 125895"/>
                <a:gd name="connsiteX294" fmla="*/ 37928 w 225628"/>
                <a:gd name="connsiteY294" fmla="*/ 22758 h 125895"/>
                <a:gd name="connsiteX295" fmla="*/ 36751 w 225628"/>
                <a:gd name="connsiteY295" fmla="*/ 21375 h 125895"/>
                <a:gd name="connsiteX296" fmla="*/ 35713 w 225628"/>
                <a:gd name="connsiteY296" fmla="*/ 21651 h 125895"/>
                <a:gd name="connsiteX297" fmla="*/ 31560 w 225628"/>
                <a:gd name="connsiteY297" fmla="*/ 23242 h 125895"/>
                <a:gd name="connsiteX298" fmla="*/ 29622 w 225628"/>
                <a:gd name="connsiteY298" fmla="*/ 23588 h 125895"/>
                <a:gd name="connsiteX299" fmla="*/ 27546 w 225628"/>
                <a:gd name="connsiteY299" fmla="*/ 17639 h 125895"/>
                <a:gd name="connsiteX300" fmla="*/ 22425 w 225628"/>
                <a:gd name="connsiteY300" fmla="*/ 15080 h 125895"/>
                <a:gd name="connsiteX301" fmla="*/ 18687 w 225628"/>
                <a:gd name="connsiteY301" fmla="*/ 16256 h 125895"/>
                <a:gd name="connsiteX302" fmla="*/ 20971 w 225628"/>
                <a:gd name="connsiteY302" fmla="*/ 21582 h 125895"/>
                <a:gd name="connsiteX303" fmla="*/ 18964 w 225628"/>
                <a:gd name="connsiteY303" fmla="*/ 20960 h 125895"/>
                <a:gd name="connsiteX304" fmla="*/ 16818 w 225628"/>
                <a:gd name="connsiteY304" fmla="*/ 20060 h 125895"/>
                <a:gd name="connsiteX305" fmla="*/ 15019 w 225628"/>
                <a:gd name="connsiteY305" fmla="*/ 19784 h 125895"/>
                <a:gd name="connsiteX306" fmla="*/ 13911 w 225628"/>
                <a:gd name="connsiteY306" fmla="*/ 20960 h 125895"/>
                <a:gd name="connsiteX307" fmla="*/ 14257 w 225628"/>
                <a:gd name="connsiteY307" fmla="*/ 22966 h 125895"/>
                <a:gd name="connsiteX308" fmla="*/ 15711 w 225628"/>
                <a:gd name="connsiteY308" fmla="*/ 24972 h 125895"/>
                <a:gd name="connsiteX309" fmla="*/ 19033 w 225628"/>
                <a:gd name="connsiteY309" fmla="*/ 28292 h 125895"/>
                <a:gd name="connsiteX310" fmla="*/ 16195 w 225628"/>
                <a:gd name="connsiteY310" fmla="*/ 28084 h 125895"/>
                <a:gd name="connsiteX311" fmla="*/ 13911 w 225628"/>
                <a:gd name="connsiteY311" fmla="*/ 28499 h 125895"/>
                <a:gd name="connsiteX312" fmla="*/ 13081 w 225628"/>
                <a:gd name="connsiteY312" fmla="*/ 29814 h 125895"/>
                <a:gd name="connsiteX313" fmla="*/ 14604 w 225628"/>
                <a:gd name="connsiteY313" fmla="*/ 32166 h 125895"/>
                <a:gd name="connsiteX314" fmla="*/ 16749 w 225628"/>
                <a:gd name="connsiteY314" fmla="*/ 33342 h 125895"/>
                <a:gd name="connsiteX315" fmla="*/ 19172 w 225628"/>
                <a:gd name="connsiteY315" fmla="*/ 33618 h 125895"/>
                <a:gd name="connsiteX316" fmla="*/ 21732 w 225628"/>
                <a:gd name="connsiteY316" fmla="*/ 33618 h 125895"/>
                <a:gd name="connsiteX317" fmla="*/ 24016 w 225628"/>
                <a:gd name="connsiteY317" fmla="*/ 34172 h 125895"/>
                <a:gd name="connsiteX318" fmla="*/ 20487 w 225628"/>
                <a:gd name="connsiteY318" fmla="*/ 36316 h 125895"/>
                <a:gd name="connsiteX319" fmla="*/ 18687 w 225628"/>
                <a:gd name="connsiteY319" fmla="*/ 37008 h 125895"/>
                <a:gd name="connsiteX320" fmla="*/ 16680 w 225628"/>
                <a:gd name="connsiteY320" fmla="*/ 37008 h 125895"/>
                <a:gd name="connsiteX321" fmla="*/ 14950 w 225628"/>
                <a:gd name="connsiteY321" fmla="*/ 36109 h 125895"/>
                <a:gd name="connsiteX322" fmla="*/ 12735 w 225628"/>
                <a:gd name="connsiteY322" fmla="*/ 34379 h 125895"/>
                <a:gd name="connsiteX323" fmla="*/ 10520 w 225628"/>
                <a:gd name="connsiteY323" fmla="*/ 32927 h 125895"/>
                <a:gd name="connsiteX324" fmla="*/ 8513 w 225628"/>
                <a:gd name="connsiteY324" fmla="*/ 32719 h 125895"/>
                <a:gd name="connsiteX325" fmla="*/ 7544 w 225628"/>
                <a:gd name="connsiteY325" fmla="*/ 34725 h 125895"/>
                <a:gd name="connsiteX326" fmla="*/ 8375 w 225628"/>
                <a:gd name="connsiteY326" fmla="*/ 37976 h 125895"/>
                <a:gd name="connsiteX327" fmla="*/ 10243 w 225628"/>
                <a:gd name="connsiteY327" fmla="*/ 41366 h 125895"/>
                <a:gd name="connsiteX328" fmla="*/ 12181 w 225628"/>
                <a:gd name="connsiteY328" fmla="*/ 43648 h 125895"/>
                <a:gd name="connsiteX329" fmla="*/ 9274 w 225628"/>
                <a:gd name="connsiteY329" fmla="*/ 42542 h 125895"/>
                <a:gd name="connsiteX330" fmla="*/ 6644 w 225628"/>
                <a:gd name="connsiteY330" fmla="*/ 41089 h 125895"/>
                <a:gd name="connsiteX331" fmla="*/ 4014 w 225628"/>
                <a:gd name="connsiteY331" fmla="*/ 40536 h 125895"/>
                <a:gd name="connsiteX332" fmla="*/ 1246 w 225628"/>
                <a:gd name="connsiteY332" fmla="*/ 42057 h 125895"/>
                <a:gd name="connsiteX333" fmla="*/ 0 w 225628"/>
                <a:gd name="connsiteY333" fmla="*/ 44617 h 125895"/>
                <a:gd name="connsiteX334" fmla="*/ 2007 w 225628"/>
                <a:gd name="connsiteY334" fmla="*/ 45931 h 125895"/>
                <a:gd name="connsiteX335" fmla="*/ 5537 w 225628"/>
                <a:gd name="connsiteY335" fmla="*/ 46692 h 125895"/>
                <a:gd name="connsiteX336" fmla="*/ 8790 w 225628"/>
                <a:gd name="connsiteY336" fmla="*/ 47730 h 125895"/>
                <a:gd name="connsiteX337" fmla="*/ 12942 w 225628"/>
                <a:gd name="connsiteY337" fmla="*/ 48767 h 125895"/>
                <a:gd name="connsiteX338" fmla="*/ 18825 w 225628"/>
                <a:gd name="connsiteY338" fmla="*/ 47038 h 125895"/>
                <a:gd name="connsiteX339" fmla="*/ 24916 w 225628"/>
                <a:gd name="connsiteY339" fmla="*/ 44409 h 125895"/>
                <a:gd name="connsiteX340" fmla="*/ 29692 w 225628"/>
                <a:gd name="connsiteY340" fmla="*/ 42818 h 125895"/>
                <a:gd name="connsiteX341" fmla="*/ 34606 w 225628"/>
                <a:gd name="connsiteY341" fmla="*/ 42403 h 125895"/>
                <a:gd name="connsiteX342" fmla="*/ 37305 w 225628"/>
                <a:gd name="connsiteY342" fmla="*/ 42542 h 125895"/>
                <a:gd name="connsiteX343" fmla="*/ 39935 w 225628"/>
                <a:gd name="connsiteY343" fmla="*/ 43095 h 125895"/>
                <a:gd name="connsiteX344" fmla="*/ 41111 w 225628"/>
                <a:gd name="connsiteY344" fmla="*/ 43648 h 125895"/>
                <a:gd name="connsiteX345" fmla="*/ 42980 w 225628"/>
                <a:gd name="connsiteY345" fmla="*/ 45101 h 125895"/>
                <a:gd name="connsiteX346" fmla="*/ 43811 w 225628"/>
                <a:gd name="connsiteY346" fmla="*/ 45585 h 125895"/>
                <a:gd name="connsiteX347" fmla="*/ 45195 w 225628"/>
                <a:gd name="connsiteY347" fmla="*/ 45793 h 125895"/>
                <a:gd name="connsiteX348" fmla="*/ 48309 w 225628"/>
                <a:gd name="connsiteY348" fmla="*/ 45585 h 125895"/>
                <a:gd name="connsiteX349" fmla="*/ 49901 w 225628"/>
                <a:gd name="connsiteY349" fmla="*/ 45724 h 125895"/>
                <a:gd name="connsiteX350" fmla="*/ 53569 w 225628"/>
                <a:gd name="connsiteY350" fmla="*/ 47730 h 125895"/>
                <a:gd name="connsiteX351" fmla="*/ 51355 w 225628"/>
                <a:gd name="connsiteY351" fmla="*/ 50289 h 125895"/>
                <a:gd name="connsiteX352" fmla="*/ 43119 w 225628"/>
                <a:gd name="connsiteY352" fmla="*/ 55201 h 125895"/>
                <a:gd name="connsiteX353" fmla="*/ 41250 w 225628"/>
                <a:gd name="connsiteY353" fmla="*/ 57206 h 125895"/>
                <a:gd name="connsiteX354" fmla="*/ 40835 w 225628"/>
                <a:gd name="connsiteY354" fmla="*/ 58521 h 125895"/>
                <a:gd name="connsiteX355" fmla="*/ 41942 w 225628"/>
                <a:gd name="connsiteY355" fmla="*/ 59489 h 125895"/>
                <a:gd name="connsiteX356" fmla="*/ 44503 w 225628"/>
                <a:gd name="connsiteY356" fmla="*/ 60458 h 125895"/>
                <a:gd name="connsiteX357" fmla="*/ 47548 w 225628"/>
                <a:gd name="connsiteY357" fmla="*/ 61080 h 125895"/>
                <a:gd name="connsiteX358" fmla="*/ 49970 w 225628"/>
                <a:gd name="connsiteY358" fmla="*/ 60942 h 125895"/>
                <a:gd name="connsiteX359" fmla="*/ 52324 w 225628"/>
                <a:gd name="connsiteY359" fmla="*/ 60112 h 125895"/>
                <a:gd name="connsiteX360" fmla="*/ 55161 w 225628"/>
                <a:gd name="connsiteY360" fmla="*/ 58728 h 125895"/>
                <a:gd name="connsiteX361" fmla="*/ 54677 w 225628"/>
                <a:gd name="connsiteY361" fmla="*/ 62602 h 125895"/>
                <a:gd name="connsiteX362" fmla="*/ 51839 w 225628"/>
                <a:gd name="connsiteY362" fmla="*/ 64193 h 125895"/>
                <a:gd name="connsiteX363" fmla="*/ 47963 w 225628"/>
                <a:gd name="connsiteY363" fmla="*/ 64608 h 125895"/>
                <a:gd name="connsiteX364" fmla="*/ 37305 w 225628"/>
                <a:gd name="connsiteY364" fmla="*/ 64816 h 125895"/>
                <a:gd name="connsiteX365" fmla="*/ 35298 w 225628"/>
                <a:gd name="connsiteY365" fmla="*/ 65023 h 125895"/>
                <a:gd name="connsiteX366" fmla="*/ 34052 w 225628"/>
                <a:gd name="connsiteY366" fmla="*/ 65438 h 125895"/>
                <a:gd name="connsiteX367" fmla="*/ 31353 w 225628"/>
                <a:gd name="connsiteY367" fmla="*/ 66683 h 125895"/>
                <a:gd name="connsiteX368" fmla="*/ 29761 w 225628"/>
                <a:gd name="connsiteY368" fmla="*/ 67098 h 125895"/>
                <a:gd name="connsiteX369" fmla="*/ 28238 w 225628"/>
                <a:gd name="connsiteY369" fmla="*/ 67237 h 125895"/>
                <a:gd name="connsiteX370" fmla="*/ 26231 w 225628"/>
                <a:gd name="connsiteY370" fmla="*/ 66752 h 125895"/>
                <a:gd name="connsiteX371" fmla="*/ 24916 w 225628"/>
                <a:gd name="connsiteY371" fmla="*/ 66752 h 125895"/>
                <a:gd name="connsiteX372" fmla="*/ 23878 w 225628"/>
                <a:gd name="connsiteY372" fmla="*/ 67167 h 125895"/>
                <a:gd name="connsiteX373" fmla="*/ 19725 w 225628"/>
                <a:gd name="connsiteY373" fmla="*/ 68758 h 125895"/>
                <a:gd name="connsiteX374" fmla="*/ 11835 w 225628"/>
                <a:gd name="connsiteY374" fmla="*/ 69865 h 125895"/>
                <a:gd name="connsiteX375" fmla="*/ 9067 w 225628"/>
                <a:gd name="connsiteY375" fmla="*/ 71387 h 125895"/>
                <a:gd name="connsiteX376" fmla="*/ 9897 w 225628"/>
                <a:gd name="connsiteY376" fmla="*/ 74777 h 125895"/>
                <a:gd name="connsiteX377" fmla="*/ 12735 w 225628"/>
                <a:gd name="connsiteY377" fmla="*/ 76783 h 125895"/>
                <a:gd name="connsiteX378" fmla="*/ 15988 w 225628"/>
                <a:gd name="connsiteY378" fmla="*/ 76298 h 125895"/>
                <a:gd name="connsiteX379" fmla="*/ 19448 w 225628"/>
                <a:gd name="connsiteY379" fmla="*/ 74846 h 125895"/>
                <a:gd name="connsiteX380" fmla="*/ 22909 w 225628"/>
                <a:gd name="connsiteY380" fmla="*/ 73808 h 125895"/>
                <a:gd name="connsiteX381" fmla="*/ 26992 w 225628"/>
                <a:gd name="connsiteY381" fmla="*/ 73670 h 125895"/>
                <a:gd name="connsiteX382" fmla="*/ 37236 w 225628"/>
                <a:gd name="connsiteY382" fmla="*/ 74431 h 125895"/>
                <a:gd name="connsiteX383" fmla="*/ 41319 w 225628"/>
                <a:gd name="connsiteY383" fmla="*/ 75261 h 125895"/>
                <a:gd name="connsiteX384" fmla="*/ 44434 w 225628"/>
                <a:gd name="connsiteY384" fmla="*/ 77128 h 125895"/>
                <a:gd name="connsiteX385" fmla="*/ 44434 w 225628"/>
                <a:gd name="connsiteY385" fmla="*/ 79342 h 125895"/>
                <a:gd name="connsiteX386" fmla="*/ 44226 w 225628"/>
                <a:gd name="connsiteY386" fmla="*/ 81832 h 125895"/>
                <a:gd name="connsiteX387" fmla="*/ 46233 w 225628"/>
                <a:gd name="connsiteY387" fmla="*/ 84322 h 125895"/>
                <a:gd name="connsiteX388" fmla="*/ 49694 w 225628"/>
                <a:gd name="connsiteY388" fmla="*/ 84807 h 125895"/>
                <a:gd name="connsiteX389" fmla="*/ 55992 w 225628"/>
                <a:gd name="connsiteY389" fmla="*/ 81348 h 125895"/>
                <a:gd name="connsiteX390" fmla="*/ 58968 w 225628"/>
                <a:gd name="connsiteY390" fmla="*/ 81556 h 125895"/>
                <a:gd name="connsiteX391" fmla="*/ 56269 w 225628"/>
                <a:gd name="connsiteY391" fmla="*/ 83216 h 125895"/>
                <a:gd name="connsiteX392" fmla="*/ 52393 w 225628"/>
                <a:gd name="connsiteY392" fmla="*/ 86190 h 125895"/>
                <a:gd name="connsiteX393" fmla="*/ 50247 w 225628"/>
                <a:gd name="connsiteY393" fmla="*/ 89095 h 125895"/>
                <a:gd name="connsiteX394" fmla="*/ 52531 w 225628"/>
                <a:gd name="connsiteY394" fmla="*/ 90617 h 125895"/>
                <a:gd name="connsiteX395" fmla="*/ 51562 w 225628"/>
                <a:gd name="connsiteY395" fmla="*/ 91240 h 125895"/>
                <a:gd name="connsiteX396" fmla="*/ 50801 w 225628"/>
                <a:gd name="connsiteY396" fmla="*/ 91932 h 125895"/>
                <a:gd name="connsiteX397" fmla="*/ 49417 w 225628"/>
                <a:gd name="connsiteY397" fmla="*/ 93522 h 125895"/>
                <a:gd name="connsiteX398" fmla="*/ 52600 w 225628"/>
                <a:gd name="connsiteY398" fmla="*/ 92969 h 125895"/>
                <a:gd name="connsiteX399" fmla="*/ 55576 w 225628"/>
                <a:gd name="connsiteY399" fmla="*/ 91517 h 125895"/>
                <a:gd name="connsiteX400" fmla="*/ 58483 w 225628"/>
                <a:gd name="connsiteY400" fmla="*/ 90410 h 125895"/>
                <a:gd name="connsiteX401" fmla="*/ 61736 w 225628"/>
                <a:gd name="connsiteY401" fmla="*/ 91032 h 125895"/>
                <a:gd name="connsiteX402" fmla="*/ 57584 w 225628"/>
                <a:gd name="connsiteY402" fmla="*/ 92416 h 125895"/>
                <a:gd name="connsiteX403" fmla="*/ 54815 w 225628"/>
                <a:gd name="connsiteY403" fmla="*/ 95598 h 125895"/>
                <a:gd name="connsiteX404" fmla="*/ 52462 w 225628"/>
                <a:gd name="connsiteY404" fmla="*/ 99402 h 125895"/>
                <a:gd name="connsiteX405" fmla="*/ 49417 w 225628"/>
                <a:gd name="connsiteY405" fmla="*/ 102584 h 125895"/>
                <a:gd name="connsiteX406" fmla="*/ 47340 w 225628"/>
                <a:gd name="connsiteY406" fmla="*/ 103691 h 125895"/>
                <a:gd name="connsiteX407" fmla="*/ 44572 w 225628"/>
                <a:gd name="connsiteY407" fmla="*/ 104659 h 125895"/>
                <a:gd name="connsiteX408" fmla="*/ 41804 w 225628"/>
                <a:gd name="connsiteY408" fmla="*/ 105351 h 125895"/>
                <a:gd name="connsiteX409" fmla="*/ 39658 w 225628"/>
                <a:gd name="connsiteY409" fmla="*/ 105351 h 125895"/>
                <a:gd name="connsiteX410" fmla="*/ 38274 w 225628"/>
                <a:gd name="connsiteY410" fmla="*/ 104313 h 125895"/>
                <a:gd name="connsiteX411" fmla="*/ 37374 w 225628"/>
                <a:gd name="connsiteY411" fmla="*/ 102930 h 125895"/>
                <a:gd name="connsiteX412" fmla="*/ 36543 w 225628"/>
                <a:gd name="connsiteY412" fmla="*/ 102377 h 125895"/>
                <a:gd name="connsiteX413" fmla="*/ 35228 w 225628"/>
                <a:gd name="connsiteY413" fmla="*/ 103691 h 125895"/>
                <a:gd name="connsiteX414" fmla="*/ 34952 w 225628"/>
                <a:gd name="connsiteY414" fmla="*/ 105559 h 125895"/>
                <a:gd name="connsiteX415" fmla="*/ 35436 w 225628"/>
                <a:gd name="connsiteY415" fmla="*/ 107911 h 125895"/>
                <a:gd name="connsiteX416" fmla="*/ 36474 w 225628"/>
                <a:gd name="connsiteY416" fmla="*/ 110055 h 125895"/>
                <a:gd name="connsiteX417" fmla="*/ 37512 w 225628"/>
                <a:gd name="connsiteY417" fmla="*/ 111231 h 125895"/>
                <a:gd name="connsiteX418" fmla="*/ 39520 w 225628"/>
                <a:gd name="connsiteY418" fmla="*/ 111508 h 125895"/>
                <a:gd name="connsiteX419" fmla="*/ 47825 w 225628"/>
                <a:gd name="connsiteY419" fmla="*/ 110747 h 125895"/>
                <a:gd name="connsiteX420" fmla="*/ 58760 w 225628"/>
                <a:gd name="connsiteY420" fmla="*/ 110954 h 125895"/>
                <a:gd name="connsiteX421" fmla="*/ 62082 w 225628"/>
                <a:gd name="connsiteY421" fmla="*/ 110401 h 125895"/>
                <a:gd name="connsiteX422" fmla="*/ 63951 w 225628"/>
                <a:gd name="connsiteY422" fmla="*/ 109432 h 125895"/>
                <a:gd name="connsiteX423" fmla="*/ 65612 w 225628"/>
                <a:gd name="connsiteY423" fmla="*/ 108256 h 125895"/>
                <a:gd name="connsiteX424" fmla="*/ 67342 w 225628"/>
                <a:gd name="connsiteY424" fmla="*/ 107496 h 125895"/>
                <a:gd name="connsiteX425" fmla="*/ 69419 w 225628"/>
                <a:gd name="connsiteY425" fmla="*/ 107703 h 125895"/>
                <a:gd name="connsiteX426" fmla="*/ 68657 w 225628"/>
                <a:gd name="connsiteY426" fmla="*/ 109571 h 125895"/>
                <a:gd name="connsiteX427" fmla="*/ 71011 w 225628"/>
                <a:gd name="connsiteY427" fmla="*/ 111093 h 125895"/>
                <a:gd name="connsiteX428" fmla="*/ 76894 w 225628"/>
                <a:gd name="connsiteY428" fmla="*/ 112753 h 125895"/>
                <a:gd name="connsiteX429" fmla="*/ 77309 w 225628"/>
                <a:gd name="connsiteY429" fmla="*/ 113099 h 125895"/>
                <a:gd name="connsiteX430" fmla="*/ 77862 w 225628"/>
                <a:gd name="connsiteY430" fmla="*/ 113790 h 125895"/>
                <a:gd name="connsiteX431" fmla="*/ 78693 w 225628"/>
                <a:gd name="connsiteY431" fmla="*/ 114413 h 125895"/>
                <a:gd name="connsiteX432" fmla="*/ 79731 w 225628"/>
                <a:gd name="connsiteY432" fmla="*/ 114828 h 125895"/>
                <a:gd name="connsiteX433" fmla="*/ 81254 w 225628"/>
                <a:gd name="connsiteY433" fmla="*/ 114274 h 125895"/>
                <a:gd name="connsiteX434" fmla="*/ 82223 w 225628"/>
                <a:gd name="connsiteY434" fmla="*/ 113099 h 125895"/>
                <a:gd name="connsiteX435" fmla="*/ 83123 w 225628"/>
                <a:gd name="connsiteY435" fmla="*/ 112545 h 125895"/>
                <a:gd name="connsiteX436" fmla="*/ 84507 w 225628"/>
                <a:gd name="connsiteY436" fmla="*/ 113790 h 125895"/>
                <a:gd name="connsiteX437" fmla="*/ 82569 w 225628"/>
                <a:gd name="connsiteY437" fmla="*/ 114136 h 125895"/>
                <a:gd name="connsiteX438" fmla="*/ 82015 w 225628"/>
                <a:gd name="connsiteY438" fmla="*/ 115105 h 125895"/>
                <a:gd name="connsiteX439" fmla="*/ 82361 w 225628"/>
                <a:gd name="connsiteY439" fmla="*/ 116419 h 125895"/>
                <a:gd name="connsiteX440" fmla="*/ 83261 w 225628"/>
                <a:gd name="connsiteY440" fmla="*/ 117872 h 125895"/>
                <a:gd name="connsiteX441" fmla="*/ 86099 w 225628"/>
                <a:gd name="connsiteY441" fmla="*/ 120293 h 125895"/>
                <a:gd name="connsiteX442" fmla="*/ 89767 w 225628"/>
                <a:gd name="connsiteY442" fmla="*/ 121330 h 125895"/>
                <a:gd name="connsiteX443" fmla="*/ 97311 w 225628"/>
                <a:gd name="connsiteY443" fmla="*/ 122091 h 125895"/>
                <a:gd name="connsiteX444" fmla="*/ 113091 w 225628"/>
                <a:gd name="connsiteY444" fmla="*/ 125619 h 125895"/>
                <a:gd name="connsiteX445" fmla="*/ 120981 w 225628"/>
                <a:gd name="connsiteY445" fmla="*/ 125896 h 125895"/>
                <a:gd name="connsiteX446" fmla="*/ 129009 w 225628"/>
                <a:gd name="connsiteY446" fmla="*/ 124028 h 125895"/>
                <a:gd name="connsiteX447" fmla="*/ 128663 w 225628"/>
                <a:gd name="connsiteY447" fmla="*/ 122506 h 125895"/>
                <a:gd name="connsiteX448" fmla="*/ 130048 w 225628"/>
                <a:gd name="connsiteY448" fmla="*/ 122506 h 125895"/>
                <a:gd name="connsiteX449" fmla="*/ 132331 w 225628"/>
                <a:gd name="connsiteY449" fmla="*/ 122714 h 125895"/>
                <a:gd name="connsiteX450" fmla="*/ 134685 w 225628"/>
                <a:gd name="connsiteY450" fmla="*/ 121884 h 125895"/>
                <a:gd name="connsiteX451" fmla="*/ 136000 w 225628"/>
                <a:gd name="connsiteY451" fmla="*/ 120154 h 125895"/>
                <a:gd name="connsiteX452" fmla="*/ 136553 w 225628"/>
                <a:gd name="connsiteY452" fmla="*/ 118425 h 125895"/>
                <a:gd name="connsiteX453" fmla="*/ 137522 w 225628"/>
                <a:gd name="connsiteY453" fmla="*/ 116626 h 125895"/>
                <a:gd name="connsiteX454" fmla="*/ 139945 w 225628"/>
                <a:gd name="connsiteY454" fmla="*/ 114966 h 125895"/>
                <a:gd name="connsiteX455" fmla="*/ 146797 w 225628"/>
                <a:gd name="connsiteY455" fmla="*/ 112822 h 125895"/>
                <a:gd name="connsiteX456" fmla="*/ 160708 w 225628"/>
                <a:gd name="connsiteY456" fmla="*/ 110193 h 125895"/>
                <a:gd name="connsiteX457" fmla="*/ 167076 w 225628"/>
                <a:gd name="connsiteY457" fmla="*/ 106873 h 125895"/>
                <a:gd name="connsiteX458" fmla="*/ 175588 w 225628"/>
                <a:gd name="connsiteY458" fmla="*/ 100509 h 125895"/>
                <a:gd name="connsiteX459" fmla="*/ 178841 w 225628"/>
                <a:gd name="connsiteY459" fmla="*/ 98780 h 125895"/>
                <a:gd name="connsiteX460" fmla="*/ 182856 w 225628"/>
                <a:gd name="connsiteY460" fmla="*/ 97189 h 125895"/>
                <a:gd name="connsiteX461" fmla="*/ 194691 w 225628"/>
                <a:gd name="connsiteY461" fmla="*/ 94422 h 125895"/>
                <a:gd name="connsiteX462" fmla="*/ 197736 w 225628"/>
                <a:gd name="connsiteY462" fmla="*/ 93315 h 125895"/>
                <a:gd name="connsiteX463" fmla="*/ 201335 w 225628"/>
                <a:gd name="connsiteY463" fmla="*/ 91517 h 125895"/>
                <a:gd name="connsiteX464" fmla="*/ 204657 w 225628"/>
                <a:gd name="connsiteY464" fmla="*/ 89234 h 125895"/>
                <a:gd name="connsiteX465" fmla="*/ 206803 w 225628"/>
                <a:gd name="connsiteY465" fmla="*/ 86813 h 125895"/>
                <a:gd name="connsiteX466" fmla="*/ 207218 w 225628"/>
                <a:gd name="connsiteY466" fmla="*/ 85637 h 125895"/>
                <a:gd name="connsiteX467" fmla="*/ 207356 w 225628"/>
                <a:gd name="connsiteY467" fmla="*/ 84461 h 125895"/>
                <a:gd name="connsiteX468" fmla="*/ 207356 w 225628"/>
                <a:gd name="connsiteY468" fmla="*/ 83423 h 125895"/>
                <a:gd name="connsiteX469" fmla="*/ 207356 w 225628"/>
                <a:gd name="connsiteY469" fmla="*/ 82662 h 125895"/>
                <a:gd name="connsiteX470" fmla="*/ 208464 w 225628"/>
                <a:gd name="connsiteY470" fmla="*/ 79965 h 125895"/>
                <a:gd name="connsiteX471" fmla="*/ 208810 w 225628"/>
                <a:gd name="connsiteY471" fmla="*/ 78512 h 125895"/>
                <a:gd name="connsiteX472" fmla="*/ 208671 w 225628"/>
                <a:gd name="connsiteY472" fmla="*/ 76990 h 125895"/>
                <a:gd name="connsiteX473" fmla="*/ 211163 w 225628"/>
                <a:gd name="connsiteY473" fmla="*/ 77958 h 125895"/>
                <a:gd name="connsiteX474" fmla="*/ 213447 w 225628"/>
                <a:gd name="connsiteY474" fmla="*/ 77958 h 125895"/>
                <a:gd name="connsiteX475" fmla="*/ 215593 w 225628"/>
                <a:gd name="connsiteY475" fmla="*/ 77198 h 125895"/>
                <a:gd name="connsiteX476" fmla="*/ 217600 w 225628"/>
                <a:gd name="connsiteY476" fmla="*/ 75537 h 125895"/>
                <a:gd name="connsiteX477" fmla="*/ 218776 w 225628"/>
                <a:gd name="connsiteY477" fmla="*/ 73324 h 125895"/>
                <a:gd name="connsiteX478" fmla="*/ 219122 w 225628"/>
                <a:gd name="connsiteY478" fmla="*/ 70834 h 125895"/>
                <a:gd name="connsiteX479" fmla="*/ 219261 w 225628"/>
                <a:gd name="connsiteY479" fmla="*/ 68551 h 125895"/>
                <a:gd name="connsiteX480" fmla="*/ 219676 w 225628"/>
                <a:gd name="connsiteY480" fmla="*/ 67029 h 125895"/>
                <a:gd name="connsiteX481" fmla="*/ 221199 w 225628"/>
                <a:gd name="connsiteY481" fmla="*/ 66061 h 125895"/>
                <a:gd name="connsiteX482" fmla="*/ 222929 w 225628"/>
                <a:gd name="connsiteY482" fmla="*/ 65853 h 125895"/>
                <a:gd name="connsiteX483" fmla="*/ 224521 w 225628"/>
                <a:gd name="connsiteY483" fmla="*/ 65369 h 125895"/>
                <a:gd name="connsiteX484" fmla="*/ 225628 w 225628"/>
                <a:gd name="connsiteY484" fmla="*/ 63709 h 125895"/>
                <a:gd name="connsiteX485" fmla="*/ 225628 w 225628"/>
                <a:gd name="connsiteY485" fmla="*/ 61841 h 125895"/>
                <a:gd name="connsiteX486" fmla="*/ 224867 w 225628"/>
                <a:gd name="connsiteY486" fmla="*/ 60527 h 125895"/>
                <a:gd name="connsiteX487" fmla="*/ 223483 w 225628"/>
                <a:gd name="connsiteY487" fmla="*/ 59558 h 125895"/>
                <a:gd name="connsiteX488" fmla="*/ 221752 w 225628"/>
                <a:gd name="connsiteY488" fmla="*/ 58728 h 125895"/>
                <a:gd name="connsiteX489" fmla="*/ 223344 w 225628"/>
                <a:gd name="connsiteY489" fmla="*/ 57621 h 125895"/>
                <a:gd name="connsiteX490" fmla="*/ 223690 w 225628"/>
                <a:gd name="connsiteY490" fmla="*/ 56584 h 125895"/>
                <a:gd name="connsiteX491" fmla="*/ 223206 w 225628"/>
                <a:gd name="connsiteY491" fmla="*/ 54578 h 125895"/>
                <a:gd name="connsiteX492" fmla="*/ 222098 w 225628"/>
                <a:gd name="connsiteY492" fmla="*/ 53402 h 125895"/>
                <a:gd name="connsiteX493" fmla="*/ 221337 w 225628"/>
                <a:gd name="connsiteY493" fmla="*/ 52433 h 125895"/>
                <a:gd name="connsiteX494" fmla="*/ 220991 w 225628"/>
                <a:gd name="connsiteY494" fmla="*/ 51465 h 125895"/>
                <a:gd name="connsiteX495" fmla="*/ 221406 w 225628"/>
                <a:gd name="connsiteY495" fmla="*/ 51188 h 125895"/>
                <a:gd name="connsiteX496" fmla="*/ 223344 w 225628"/>
                <a:gd name="connsiteY496" fmla="*/ 49113 h 125895"/>
                <a:gd name="connsiteX497" fmla="*/ 223828 w 225628"/>
                <a:gd name="connsiteY497" fmla="*/ 48491 h 125895"/>
                <a:gd name="connsiteX498" fmla="*/ 224382 w 225628"/>
                <a:gd name="connsiteY498" fmla="*/ 46969 h 125895"/>
                <a:gd name="connsiteX499" fmla="*/ 224590 w 225628"/>
                <a:gd name="connsiteY499" fmla="*/ 45793 h 125895"/>
                <a:gd name="connsiteX500" fmla="*/ 224313 w 225628"/>
                <a:gd name="connsiteY500" fmla="*/ 44617 h 125895"/>
                <a:gd name="connsiteX501" fmla="*/ 223621 w 225628"/>
                <a:gd name="connsiteY501" fmla="*/ 43303 h 125895"/>
                <a:gd name="connsiteX502" fmla="*/ 223275 w 225628"/>
                <a:gd name="connsiteY502" fmla="*/ 43303 h 125895"/>
                <a:gd name="connsiteX503" fmla="*/ 222721 w 225628"/>
                <a:gd name="connsiteY503" fmla="*/ 43303 h 125895"/>
                <a:gd name="connsiteX504" fmla="*/ 222167 w 225628"/>
                <a:gd name="connsiteY504" fmla="*/ 43510 h 125895"/>
                <a:gd name="connsiteX505" fmla="*/ 222029 w 225628"/>
                <a:gd name="connsiteY505" fmla="*/ 43718 h 125895"/>
                <a:gd name="connsiteX506" fmla="*/ 220022 w 225628"/>
                <a:gd name="connsiteY506" fmla="*/ 41781 h 125895"/>
                <a:gd name="connsiteX507" fmla="*/ 216492 w 225628"/>
                <a:gd name="connsiteY507" fmla="*/ 40328 h 125895"/>
                <a:gd name="connsiteX508" fmla="*/ 213308 w 225628"/>
                <a:gd name="connsiteY508" fmla="*/ 39706 h 125895"/>
                <a:gd name="connsiteX509" fmla="*/ 210263 w 225628"/>
                <a:gd name="connsiteY509" fmla="*/ 40259 h 125895"/>
                <a:gd name="connsiteX510" fmla="*/ 206941 w 225628"/>
                <a:gd name="connsiteY510" fmla="*/ 42334 h 125895"/>
                <a:gd name="connsiteX511" fmla="*/ 208602 w 225628"/>
                <a:gd name="connsiteY511" fmla="*/ 39844 h 125895"/>
                <a:gd name="connsiteX512" fmla="*/ 209640 w 225628"/>
                <a:gd name="connsiteY512" fmla="*/ 37077 h 125895"/>
                <a:gd name="connsiteX513" fmla="*/ 209433 w 225628"/>
                <a:gd name="connsiteY513" fmla="*/ 34587 h 125895"/>
                <a:gd name="connsiteX514" fmla="*/ 207426 w 225628"/>
                <a:gd name="connsiteY514" fmla="*/ 32857 h 125895"/>
                <a:gd name="connsiteX515" fmla="*/ 205557 w 225628"/>
                <a:gd name="connsiteY515" fmla="*/ 32996 h 125895"/>
                <a:gd name="connsiteX516" fmla="*/ 203204 w 225628"/>
                <a:gd name="connsiteY516" fmla="*/ 33826 h 125895"/>
                <a:gd name="connsiteX517" fmla="*/ 200920 w 225628"/>
                <a:gd name="connsiteY517" fmla="*/ 34310 h 125895"/>
                <a:gd name="connsiteX518" fmla="*/ 199397 w 225628"/>
                <a:gd name="connsiteY518" fmla="*/ 33342 h 125895"/>
                <a:gd name="connsiteX519" fmla="*/ 199812 w 225628"/>
                <a:gd name="connsiteY519" fmla="*/ 32096 h 125895"/>
                <a:gd name="connsiteX520" fmla="*/ 202166 w 225628"/>
                <a:gd name="connsiteY520" fmla="*/ 27462 h 125895"/>
                <a:gd name="connsiteX521" fmla="*/ 202719 w 225628"/>
                <a:gd name="connsiteY521" fmla="*/ 25663 h 125895"/>
                <a:gd name="connsiteX522" fmla="*/ 201750 w 225628"/>
                <a:gd name="connsiteY522" fmla="*/ 21790 h 125895"/>
                <a:gd name="connsiteX523" fmla="*/ 199120 w 225628"/>
                <a:gd name="connsiteY523" fmla="*/ 21098 h 125895"/>
                <a:gd name="connsiteX524" fmla="*/ 196075 w 225628"/>
                <a:gd name="connsiteY524" fmla="*/ 20890 h 125895"/>
                <a:gd name="connsiteX525" fmla="*/ 193791 w 225628"/>
                <a:gd name="connsiteY525" fmla="*/ 18538 h 125895"/>
                <a:gd name="connsiteX526" fmla="*/ 194275 w 225628"/>
                <a:gd name="connsiteY526" fmla="*/ 14595 h 125895"/>
                <a:gd name="connsiteX527" fmla="*/ 197390 w 225628"/>
                <a:gd name="connsiteY527" fmla="*/ 11275 h 125895"/>
                <a:gd name="connsiteX528" fmla="*/ 204311 w 225628"/>
                <a:gd name="connsiteY528" fmla="*/ 6156 h 125895"/>
                <a:gd name="connsiteX529" fmla="*/ 200643 w 225628"/>
                <a:gd name="connsiteY529" fmla="*/ 6779 h 125895"/>
                <a:gd name="connsiteX530" fmla="*/ 198013 w 225628"/>
                <a:gd name="connsiteY530" fmla="*/ 7471 h 125895"/>
                <a:gd name="connsiteX531" fmla="*/ 195452 w 225628"/>
                <a:gd name="connsiteY531" fmla="*/ 8647 h 125895"/>
                <a:gd name="connsiteX532" fmla="*/ 189500 w 225628"/>
                <a:gd name="connsiteY532" fmla="*/ 11829 h 125895"/>
                <a:gd name="connsiteX533" fmla="*/ 186731 w 225628"/>
                <a:gd name="connsiteY533" fmla="*/ 12520 h 125895"/>
                <a:gd name="connsiteX534" fmla="*/ 184032 w 225628"/>
                <a:gd name="connsiteY534" fmla="*/ 12175 h 125895"/>
                <a:gd name="connsiteX535" fmla="*/ 181610 w 225628"/>
                <a:gd name="connsiteY535" fmla="*/ 10445 h 125895"/>
                <a:gd name="connsiteX536" fmla="*/ 180295 w 225628"/>
                <a:gd name="connsiteY536" fmla="*/ 8162 h 125895"/>
                <a:gd name="connsiteX537" fmla="*/ 179187 w 225628"/>
                <a:gd name="connsiteY537" fmla="*/ 5396 h 125895"/>
                <a:gd name="connsiteX538" fmla="*/ 177803 w 225628"/>
                <a:gd name="connsiteY538" fmla="*/ 2767 h 125895"/>
                <a:gd name="connsiteX539" fmla="*/ 175450 w 225628"/>
                <a:gd name="connsiteY539" fmla="*/ 761 h 125895"/>
                <a:gd name="connsiteX540" fmla="*/ 173166 w 225628"/>
                <a:gd name="connsiteY540" fmla="*/ 277 h 125895"/>
                <a:gd name="connsiteX541" fmla="*/ 173166 w 225628"/>
                <a:gd name="connsiteY541" fmla="*/ 277 h 12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Lst>
              <a:rect l="l" t="t" r="r" b="b"/>
              <a:pathLst>
                <a:path w="225628" h="125895">
                  <a:moveTo>
                    <a:pt x="171920" y="7125"/>
                  </a:moveTo>
                  <a:lnTo>
                    <a:pt x="172474" y="8232"/>
                  </a:lnTo>
                  <a:lnTo>
                    <a:pt x="173443" y="10584"/>
                  </a:lnTo>
                  <a:cubicBezTo>
                    <a:pt x="173443" y="10584"/>
                    <a:pt x="173720" y="11206"/>
                    <a:pt x="173858" y="11483"/>
                  </a:cubicBezTo>
                  <a:lnTo>
                    <a:pt x="175173" y="13765"/>
                  </a:lnTo>
                  <a:cubicBezTo>
                    <a:pt x="175658" y="14595"/>
                    <a:pt x="176281" y="15357"/>
                    <a:pt x="177111" y="15910"/>
                  </a:cubicBezTo>
                  <a:lnTo>
                    <a:pt x="179533" y="17639"/>
                  </a:lnTo>
                  <a:cubicBezTo>
                    <a:pt x="180503" y="18331"/>
                    <a:pt x="181541" y="18746"/>
                    <a:pt x="182717" y="18884"/>
                  </a:cubicBezTo>
                  <a:lnTo>
                    <a:pt x="185416" y="19230"/>
                  </a:lnTo>
                  <a:cubicBezTo>
                    <a:pt x="185416" y="19230"/>
                    <a:pt x="186039" y="19230"/>
                    <a:pt x="186316" y="19230"/>
                  </a:cubicBezTo>
                  <a:cubicBezTo>
                    <a:pt x="186316" y="19230"/>
                    <a:pt x="186455" y="19230"/>
                    <a:pt x="186524" y="19230"/>
                  </a:cubicBezTo>
                  <a:cubicBezTo>
                    <a:pt x="186731" y="20683"/>
                    <a:pt x="187354" y="22066"/>
                    <a:pt x="188392" y="23104"/>
                  </a:cubicBezTo>
                  <a:lnTo>
                    <a:pt x="190677" y="25456"/>
                  </a:lnTo>
                  <a:cubicBezTo>
                    <a:pt x="191576" y="26355"/>
                    <a:pt x="192684" y="27047"/>
                    <a:pt x="193929" y="27393"/>
                  </a:cubicBezTo>
                  <a:lnTo>
                    <a:pt x="193168" y="28845"/>
                  </a:lnTo>
                  <a:cubicBezTo>
                    <a:pt x="193168" y="28845"/>
                    <a:pt x="192891" y="29399"/>
                    <a:pt x="192822" y="29675"/>
                  </a:cubicBezTo>
                  <a:lnTo>
                    <a:pt x="192407" y="30921"/>
                  </a:lnTo>
                  <a:cubicBezTo>
                    <a:pt x="191369" y="33964"/>
                    <a:pt x="192476" y="37284"/>
                    <a:pt x="195175" y="39014"/>
                  </a:cubicBezTo>
                  <a:lnTo>
                    <a:pt x="196698" y="39982"/>
                  </a:lnTo>
                  <a:cubicBezTo>
                    <a:pt x="197598" y="40536"/>
                    <a:pt x="198636" y="40951"/>
                    <a:pt x="199674" y="41020"/>
                  </a:cubicBezTo>
                  <a:cubicBezTo>
                    <a:pt x="199328" y="43095"/>
                    <a:pt x="199951" y="45378"/>
                    <a:pt x="201543" y="46969"/>
                  </a:cubicBezTo>
                  <a:cubicBezTo>
                    <a:pt x="202858" y="48352"/>
                    <a:pt x="204726" y="49113"/>
                    <a:pt x="206526" y="49113"/>
                  </a:cubicBezTo>
                  <a:cubicBezTo>
                    <a:pt x="207772" y="49113"/>
                    <a:pt x="209017" y="48767"/>
                    <a:pt x="210125" y="48075"/>
                  </a:cubicBezTo>
                  <a:lnTo>
                    <a:pt x="212340" y="46692"/>
                  </a:lnTo>
                  <a:lnTo>
                    <a:pt x="212824" y="46692"/>
                  </a:lnTo>
                  <a:cubicBezTo>
                    <a:pt x="212824" y="46692"/>
                    <a:pt x="214070" y="46830"/>
                    <a:pt x="214070" y="46830"/>
                  </a:cubicBezTo>
                  <a:lnTo>
                    <a:pt x="215108" y="47245"/>
                  </a:lnTo>
                  <a:cubicBezTo>
                    <a:pt x="213793" y="49044"/>
                    <a:pt x="213308" y="51465"/>
                    <a:pt x="214139" y="53679"/>
                  </a:cubicBezTo>
                  <a:lnTo>
                    <a:pt x="214485" y="54647"/>
                  </a:lnTo>
                  <a:cubicBezTo>
                    <a:pt x="214624" y="55131"/>
                    <a:pt x="214831" y="55546"/>
                    <a:pt x="215108" y="55961"/>
                  </a:cubicBezTo>
                  <a:cubicBezTo>
                    <a:pt x="214693" y="56930"/>
                    <a:pt x="214485" y="58036"/>
                    <a:pt x="214624" y="59143"/>
                  </a:cubicBezTo>
                  <a:cubicBezTo>
                    <a:pt x="214624" y="59973"/>
                    <a:pt x="214900" y="60734"/>
                    <a:pt x="215246" y="61495"/>
                  </a:cubicBezTo>
                  <a:cubicBezTo>
                    <a:pt x="214070" y="62394"/>
                    <a:pt x="213239" y="63639"/>
                    <a:pt x="212824" y="65092"/>
                  </a:cubicBezTo>
                  <a:lnTo>
                    <a:pt x="212409" y="66614"/>
                  </a:lnTo>
                  <a:cubicBezTo>
                    <a:pt x="212270" y="67098"/>
                    <a:pt x="212201" y="67652"/>
                    <a:pt x="212132" y="68136"/>
                  </a:cubicBezTo>
                  <a:lnTo>
                    <a:pt x="212132" y="70073"/>
                  </a:lnTo>
                  <a:cubicBezTo>
                    <a:pt x="212132" y="70073"/>
                    <a:pt x="211924" y="70834"/>
                    <a:pt x="211924" y="70834"/>
                  </a:cubicBezTo>
                  <a:lnTo>
                    <a:pt x="210817" y="70419"/>
                  </a:lnTo>
                  <a:cubicBezTo>
                    <a:pt x="210056" y="70142"/>
                    <a:pt x="209225" y="70004"/>
                    <a:pt x="208395" y="70004"/>
                  </a:cubicBezTo>
                  <a:cubicBezTo>
                    <a:pt x="206872" y="70004"/>
                    <a:pt x="205419" y="70488"/>
                    <a:pt x="204173" y="71456"/>
                  </a:cubicBezTo>
                  <a:cubicBezTo>
                    <a:pt x="202304" y="72909"/>
                    <a:pt x="201266" y="75192"/>
                    <a:pt x="201473" y="77613"/>
                  </a:cubicBezTo>
                  <a:lnTo>
                    <a:pt x="201473" y="77958"/>
                  </a:lnTo>
                  <a:cubicBezTo>
                    <a:pt x="201473" y="77958"/>
                    <a:pt x="200643" y="80103"/>
                    <a:pt x="200643" y="80103"/>
                  </a:cubicBezTo>
                  <a:cubicBezTo>
                    <a:pt x="200366" y="80725"/>
                    <a:pt x="200228" y="81348"/>
                    <a:pt x="200158" y="82040"/>
                  </a:cubicBezTo>
                  <a:lnTo>
                    <a:pt x="200158" y="82801"/>
                  </a:lnTo>
                  <a:cubicBezTo>
                    <a:pt x="200158" y="82801"/>
                    <a:pt x="200020" y="83354"/>
                    <a:pt x="200089" y="83631"/>
                  </a:cubicBezTo>
                  <a:lnTo>
                    <a:pt x="199812" y="83976"/>
                  </a:lnTo>
                  <a:lnTo>
                    <a:pt x="197598" y="85498"/>
                  </a:lnTo>
                  <a:lnTo>
                    <a:pt x="194829" y="86882"/>
                  </a:lnTo>
                  <a:lnTo>
                    <a:pt x="192545" y="87712"/>
                  </a:lnTo>
                  <a:lnTo>
                    <a:pt x="181125" y="90410"/>
                  </a:lnTo>
                  <a:cubicBezTo>
                    <a:pt x="181125" y="90410"/>
                    <a:pt x="180503" y="90617"/>
                    <a:pt x="180156" y="90686"/>
                  </a:cubicBezTo>
                  <a:lnTo>
                    <a:pt x="176142" y="92277"/>
                  </a:lnTo>
                  <a:cubicBezTo>
                    <a:pt x="176142" y="92277"/>
                    <a:pt x="175588" y="92485"/>
                    <a:pt x="175381" y="92623"/>
                  </a:cubicBezTo>
                  <a:lnTo>
                    <a:pt x="172128" y="94352"/>
                  </a:lnTo>
                  <a:cubicBezTo>
                    <a:pt x="172128" y="94352"/>
                    <a:pt x="171574" y="94698"/>
                    <a:pt x="171297" y="94906"/>
                  </a:cubicBezTo>
                  <a:lnTo>
                    <a:pt x="163269" y="100924"/>
                  </a:lnTo>
                  <a:lnTo>
                    <a:pt x="158355" y="103483"/>
                  </a:lnTo>
                  <a:lnTo>
                    <a:pt x="145412" y="105905"/>
                  </a:lnTo>
                  <a:cubicBezTo>
                    <a:pt x="145412" y="105905"/>
                    <a:pt x="144928" y="106043"/>
                    <a:pt x="144651" y="106112"/>
                  </a:cubicBezTo>
                  <a:lnTo>
                    <a:pt x="137799" y="108256"/>
                  </a:lnTo>
                  <a:cubicBezTo>
                    <a:pt x="137107" y="108464"/>
                    <a:pt x="136484" y="108741"/>
                    <a:pt x="135931" y="109156"/>
                  </a:cubicBezTo>
                  <a:lnTo>
                    <a:pt x="133508" y="110816"/>
                  </a:lnTo>
                  <a:cubicBezTo>
                    <a:pt x="132608" y="111438"/>
                    <a:pt x="131847" y="112269"/>
                    <a:pt x="131363" y="113237"/>
                  </a:cubicBezTo>
                  <a:lnTo>
                    <a:pt x="130394" y="115036"/>
                  </a:lnTo>
                  <a:cubicBezTo>
                    <a:pt x="130394" y="115036"/>
                    <a:pt x="130186" y="115381"/>
                    <a:pt x="130117" y="115589"/>
                  </a:cubicBezTo>
                  <a:cubicBezTo>
                    <a:pt x="130117" y="115589"/>
                    <a:pt x="129978" y="115589"/>
                    <a:pt x="129978" y="115589"/>
                  </a:cubicBezTo>
                  <a:lnTo>
                    <a:pt x="128594" y="115589"/>
                  </a:lnTo>
                  <a:cubicBezTo>
                    <a:pt x="126518" y="115589"/>
                    <a:pt x="124511" y="116557"/>
                    <a:pt x="123196" y="118148"/>
                  </a:cubicBezTo>
                  <a:cubicBezTo>
                    <a:pt x="123196" y="118148"/>
                    <a:pt x="123196" y="118217"/>
                    <a:pt x="123127" y="118287"/>
                  </a:cubicBezTo>
                  <a:lnTo>
                    <a:pt x="120220" y="118978"/>
                  </a:lnTo>
                  <a:lnTo>
                    <a:pt x="113922" y="118771"/>
                  </a:lnTo>
                  <a:lnTo>
                    <a:pt x="98764" y="115381"/>
                  </a:lnTo>
                  <a:cubicBezTo>
                    <a:pt x="98764" y="115381"/>
                    <a:pt x="98210" y="115243"/>
                    <a:pt x="97934" y="115243"/>
                  </a:cubicBezTo>
                  <a:lnTo>
                    <a:pt x="91359" y="114551"/>
                  </a:lnTo>
                  <a:cubicBezTo>
                    <a:pt x="91566" y="112407"/>
                    <a:pt x="90805" y="110263"/>
                    <a:pt x="89144" y="108810"/>
                  </a:cubicBezTo>
                  <a:lnTo>
                    <a:pt x="87760" y="107565"/>
                  </a:lnTo>
                  <a:cubicBezTo>
                    <a:pt x="86445" y="106389"/>
                    <a:pt x="84784" y="105766"/>
                    <a:pt x="83053" y="105766"/>
                  </a:cubicBezTo>
                  <a:cubicBezTo>
                    <a:pt x="81877" y="105766"/>
                    <a:pt x="80769" y="106043"/>
                    <a:pt x="79731" y="106596"/>
                  </a:cubicBezTo>
                  <a:cubicBezTo>
                    <a:pt x="79385" y="106458"/>
                    <a:pt x="79039" y="106320"/>
                    <a:pt x="78693" y="106250"/>
                  </a:cubicBezTo>
                  <a:lnTo>
                    <a:pt x="75717" y="105420"/>
                  </a:lnTo>
                  <a:cubicBezTo>
                    <a:pt x="75579" y="105005"/>
                    <a:pt x="75371" y="104590"/>
                    <a:pt x="75163" y="104244"/>
                  </a:cubicBezTo>
                  <a:cubicBezTo>
                    <a:pt x="73987" y="102377"/>
                    <a:pt x="72049" y="101132"/>
                    <a:pt x="69834" y="100993"/>
                  </a:cubicBezTo>
                  <a:lnTo>
                    <a:pt x="67758" y="100786"/>
                  </a:lnTo>
                  <a:cubicBezTo>
                    <a:pt x="67758" y="100786"/>
                    <a:pt x="67342" y="100786"/>
                    <a:pt x="67135" y="100786"/>
                  </a:cubicBezTo>
                  <a:cubicBezTo>
                    <a:pt x="66166" y="100786"/>
                    <a:pt x="65197" y="100993"/>
                    <a:pt x="64297" y="101408"/>
                  </a:cubicBezTo>
                  <a:lnTo>
                    <a:pt x="62567" y="102169"/>
                  </a:lnTo>
                  <a:cubicBezTo>
                    <a:pt x="62152" y="102377"/>
                    <a:pt x="61736" y="102584"/>
                    <a:pt x="61390" y="102861"/>
                  </a:cubicBezTo>
                  <a:lnTo>
                    <a:pt x="60214" y="103760"/>
                  </a:lnTo>
                  <a:lnTo>
                    <a:pt x="59729" y="103968"/>
                  </a:lnTo>
                  <a:lnTo>
                    <a:pt x="58068" y="104244"/>
                  </a:lnTo>
                  <a:lnTo>
                    <a:pt x="57514" y="104244"/>
                  </a:lnTo>
                  <a:cubicBezTo>
                    <a:pt x="57514" y="104244"/>
                    <a:pt x="57999" y="103622"/>
                    <a:pt x="58207" y="103345"/>
                  </a:cubicBezTo>
                  <a:lnTo>
                    <a:pt x="60283" y="100025"/>
                  </a:lnTo>
                  <a:lnTo>
                    <a:pt x="61390" y="98710"/>
                  </a:lnTo>
                  <a:lnTo>
                    <a:pt x="63744" y="97950"/>
                  </a:lnTo>
                  <a:cubicBezTo>
                    <a:pt x="66720" y="96981"/>
                    <a:pt x="68657" y="94076"/>
                    <a:pt x="68519" y="90963"/>
                  </a:cubicBezTo>
                  <a:cubicBezTo>
                    <a:pt x="68381" y="88542"/>
                    <a:pt x="66996" y="86398"/>
                    <a:pt x="64920" y="85291"/>
                  </a:cubicBezTo>
                  <a:cubicBezTo>
                    <a:pt x="65820" y="83769"/>
                    <a:pt x="66097" y="81901"/>
                    <a:pt x="65681" y="80103"/>
                  </a:cubicBezTo>
                  <a:cubicBezTo>
                    <a:pt x="64989" y="77198"/>
                    <a:pt x="62428" y="75122"/>
                    <a:pt x="59452" y="74846"/>
                  </a:cubicBezTo>
                  <a:lnTo>
                    <a:pt x="56476" y="74638"/>
                  </a:lnTo>
                  <a:cubicBezTo>
                    <a:pt x="56476" y="74638"/>
                    <a:pt x="56130" y="74638"/>
                    <a:pt x="55992" y="74638"/>
                  </a:cubicBezTo>
                  <a:cubicBezTo>
                    <a:pt x="54815" y="74638"/>
                    <a:pt x="53708" y="74915"/>
                    <a:pt x="52670" y="75468"/>
                  </a:cubicBezTo>
                  <a:lnTo>
                    <a:pt x="51285" y="76229"/>
                  </a:lnTo>
                  <a:cubicBezTo>
                    <a:pt x="51009" y="74431"/>
                    <a:pt x="49970" y="72770"/>
                    <a:pt x="48517" y="71733"/>
                  </a:cubicBezTo>
                  <a:cubicBezTo>
                    <a:pt x="48517" y="71733"/>
                    <a:pt x="48517" y="71733"/>
                    <a:pt x="48586" y="71733"/>
                  </a:cubicBezTo>
                  <a:lnTo>
                    <a:pt x="52462" y="71318"/>
                  </a:lnTo>
                  <a:cubicBezTo>
                    <a:pt x="53431" y="71249"/>
                    <a:pt x="54400" y="70903"/>
                    <a:pt x="55230" y="70419"/>
                  </a:cubicBezTo>
                  <a:lnTo>
                    <a:pt x="58068" y="68827"/>
                  </a:lnTo>
                  <a:cubicBezTo>
                    <a:pt x="59937" y="67721"/>
                    <a:pt x="61252" y="65853"/>
                    <a:pt x="61459" y="63639"/>
                  </a:cubicBezTo>
                  <a:lnTo>
                    <a:pt x="61944" y="59766"/>
                  </a:lnTo>
                  <a:cubicBezTo>
                    <a:pt x="62221" y="57276"/>
                    <a:pt x="61183" y="54785"/>
                    <a:pt x="59106" y="53333"/>
                  </a:cubicBezTo>
                  <a:cubicBezTo>
                    <a:pt x="58829" y="53125"/>
                    <a:pt x="58553" y="52987"/>
                    <a:pt x="58276" y="52848"/>
                  </a:cubicBezTo>
                  <a:lnTo>
                    <a:pt x="58276" y="52848"/>
                  </a:lnTo>
                  <a:cubicBezTo>
                    <a:pt x="58968" y="53333"/>
                    <a:pt x="59798" y="53748"/>
                    <a:pt x="60698" y="53955"/>
                  </a:cubicBezTo>
                  <a:lnTo>
                    <a:pt x="61944" y="57760"/>
                  </a:lnTo>
                  <a:cubicBezTo>
                    <a:pt x="62844" y="60665"/>
                    <a:pt x="65543" y="62602"/>
                    <a:pt x="68519" y="62602"/>
                  </a:cubicBezTo>
                  <a:cubicBezTo>
                    <a:pt x="68519" y="62602"/>
                    <a:pt x="68519" y="62602"/>
                    <a:pt x="68588" y="62602"/>
                  </a:cubicBezTo>
                  <a:cubicBezTo>
                    <a:pt x="71633" y="62602"/>
                    <a:pt x="74264" y="60527"/>
                    <a:pt x="75163" y="57621"/>
                  </a:cubicBezTo>
                  <a:lnTo>
                    <a:pt x="77655" y="49182"/>
                  </a:lnTo>
                  <a:lnTo>
                    <a:pt x="78070" y="48214"/>
                  </a:lnTo>
                  <a:cubicBezTo>
                    <a:pt x="78831" y="48491"/>
                    <a:pt x="79593" y="48629"/>
                    <a:pt x="80354" y="48629"/>
                  </a:cubicBezTo>
                  <a:cubicBezTo>
                    <a:pt x="81392" y="48629"/>
                    <a:pt x="82500" y="48421"/>
                    <a:pt x="83469" y="47868"/>
                  </a:cubicBezTo>
                  <a:lnTo>
                    <a:pt x="87068" y="46070"/>
                  </a:lnTo>
                  <a:cubicBezTo>
                    <a:pt x="89213" y="45032"/>
                    <a:pt x="90667" y="42887"/>
                    <a:pt x="90874" y="40536"/>
                  </a:cubicBezTo>
                  <a:lnTo>
                    <a:pt x="91497" y="33964"/>
                  </a:lnTo>
                  <a:cubicBezTo>
                    <a:pt x="91497" y="33964"/>
                    <a:pt x="91497" y="33480"/>
                    <a:pt x="91497" y="33203"/>
                  </a:cubicBezTo>
                  <a:lnTo>
                    <a:pt x="93643" y="36178"/>
                  </a:lnTo>
                  <a:cubicBezTo>
                    <a:pt x="94750" y="37699"/>
                    <a:pt x="96411" y="38737"/>
                    <a:pt x="98280" y="38945"/>
                  </a:cubicBezTo>
                  <a:lnTo>
                    <a:pt x="102571" y="39567"/>
                  </a:lnTo>
                  <a:cubicBezTo>
                    <a:pt x="102571" y="39567"/>
                    <a:pt x="103194" y="39567"/>
                    <a:pt x="103540" y="39567"/>
                  </a:cubicBezTo>
                  <a:cubicBezTo>
                    <a:pt x="106516" y="39567"/>
                    <a:pt x="109284" y="37630"/>
                    <a:pt x="110184" y="34656"/>
                  </a:cubicBezTo>
                  <a:lnTo>
                    <a:pt x="110945" y="32096"/>
                  </a:lnTo>
                  <a:cubicBezTo>
                    <a:pt x="111222" y="31197"/>
                    <a:pt x="111291" y="30229"/>
                    <a:pt x="111222" y="29260"/>
                  </a:cubicBezTo>
                  <a:lnTo>
                    <a:pt x="110669" y="24211"/>
                  </a:lnTo>
                  <a:lnTo>
                    <a:pt x="114890" y="21997"/>
                  </a:lnTo>
                  <a:lnTo>
                    <a:pt x="115306" y="22205"/>
                  </a:lnTo>
                  <a:lnTo>
                    <a:pt x="118351" y="26770"/>
                  </a:lnTo>
                  <a:lnTo>
                    <a:pt x="124580" y="38322"/>
                  </a:lnTo>
                  <a:cubicBezTo>
                    <a:pt x="125826" y="40605"/>
                    <a:pt x="128179" y="41988"/>
                    <a:pt x="130670" y="41988"/>
                  </a:cubicBezTo>
                  <a:cubicBezTo>
                    <a:pt x="131086" y="41988"/>
                    <a:pt x="131501" y="41988"/>
                    <a:pt x="131986" y="41850"/>
                  </a:cubicBezTo>
                  <a:cubicBezTo>
                    <a:pt x="134962" y="41297"/>
                    <a:pt x="137246" y="38875"/>
                    <a:pt x="137592" y="35901"/>
                  </a:cubicBezTo>
                  <a:lnTo>
                    <a:pt x="138145" y="31128"/>
                  </a:lnTo>
                  <a:cubicBezTo>
                    <a:pt x="138145" y="30575"/>
                    <a:pt x="138145" y="30090"/>
                    <a:pt x="138145" y="29537"/>
                  </a:cubicBezTo>
                  <a:cubicBezTo>
                    <a:pt x="139460" y="30782"/>
                    <a:pt x="141191" y="31474"/>
                    <a:pt x="142990" y="31474"/>
                  </a:cubicBezTo>
                  <a:cubicBezTo>
                    <a:pt x="143059" y="31474"/>
                    <a:pt x="143129" y="31474"/>
                    <a:pt x="143198" y="31474"/>
                  </a:cubicBezTo>
                  <a:cubicBezTo>
                    <a:pt x="145136" y="31474"/>
                    <a:pt x="147004" y="30506"/>
                    <a:pt x="148319" y="28984"/>
                  </a:cubicBezTo>
                  <a:lnTo>
                    <a:pt x="149980" y="26978"/>
                  </a:lnTo>
                  <a:cubicBezTo>
                    <a:pt x="149980" y="26978"/>
                    <a:pt x="150257" y="26632"/>
                    <a:pt x="150396" y="26424"/>
                  </a:cubicBezTo>
                  <a:lnTo>
                    <a:pt x="153095" y="22412"/>
                  </a:lnTo>
                  <a:cubicBezTo>
                    <a:pt x="153787" y="22689"/>
                    <a:pt x="154479" y="22896"/>
                    <a:pt x="155241" y="22966"/>
                  </a:cubicBezTo>
                  <a:lnTo>
                    <a:pt x="157732" y="23242"/>
                  </a:lnTo>
                  <a:cubicBezTo>
                    <a:pt x="157732" y="23242"/>
                    <a:pt x="158217" y="23242"/>
                    <a:pt x="158424" y="23242"/>
                  </a:cubicBezTo>
                  <a:cubicBezTo>
                    <a:pt x="158909" y="23242"/>
                    <a:pt x="159393" y="23242"/>
                    <a:pt x="159878" y="23104"/>
                  </a:cubicBezTo>
                  <a:lnTo>
                    <a:pt x="162715" y="22481"/>
                  </a:lnTo>
                  <a:cubicBezTo>
                    <a:pt x="163338" y="22343"/>
                    <a:pt x="163892" y="22135"/>
                    <a:pt x="164446" y="21859"/>
                  </a:cubicBezTo>
                  <a:lnTo>
                    <a:pt x="167006" y="20545"/>
                  </a:lnTo>
                  <a:cubicBezTo>
                    <a:pt x="167768" y="20130"/>
                    <a:pt x="168460" y="19576"/>
                    <a:pt x="169013" y="18953"/>
                  </a:cubicBezTo>
                  <a:lnTo>
                    <a:pt x="170744" y="16947"/>
                  </a:lnTo>
                  <a:cubicBezTo>
                    <a:pt x="171713" y="15841"/>
                    <a:pt x="172266" y="14526"/>
                    <a:pt x="172405" y="13074"/>
                  </a:cubicBezTo>
                  <a:lnTo>
                    <a:pt x="172682" y="10238"/>
                  </a:lnTo>
                  <a:cubicBezTo>
                    <a:pt x="172751" y="9338"/>
                    <a:pt x="172682" y="8370"/>
                    <a:pt x="172405" y="7471"/>
                  </a:cubicBezTo>
                  <a:lnTo>
                    <a:pt x="172197" y="6779"/>
                  </a:lnTo>
                  <a:lnTo>
                    <a:pt x="172266" y="6779"/>
                  </a:lnTo>
                  <a:moveTo>
                    <a:pt x="47271" y="17086"/>
                  </a:moveTo>
                  <a:lnTo>
                    <a:pt x="48102" y="17639"/>
                  </a:lnTo>
                  <a:lnTo>
                    <a:pt x="53846" y="22620"/>
                  </a:lnTo>
                  <a:cubicBezTo>
                    <a:pt x="53293" y="24764"/>
                    <a:pt x="53846" y="27116"/>
                    <a:pt x="55369" y="28845"/>
                  </a:cubicBezTo>
                  <a:cubicBezTo>
                    <a:pt x="53708" y="29399"/>
                    <a:pt x="52324" y="30575"/>
                    <a:pt x="51493" y="32096"/>
                  </a:cubicBezTo>
                  <a:cubicBezTo>
                    <a:pt x="50317" y="34310"/>
                    <a:pt x="50386" y="36939"/>
                    <a:pt x="51701" y="39014"/>
                  </a:cubicBezTo>
                  <a:cubicBezTo>
                    <a:pt x="51216" y="38875"/>
                    <a:pt x="50663" y="38806"/>
                    <a:pt x="50178" y="38737"/>
                  </a:cubicBezTo>
                  <a:lnTo>
                    <a:pt x="48586" y="38599"/>
                  </a:lnTo>
                  <a:cubicBezTo>
                    <a:pt x="48586" y="38599"/>
                    <a:pt x="48240" y="38599"/>
                    <a:pt x="48102" y="38599"/>
                  </a:cubicBezTo>
                  <a:cubicBezTo>
                    <a:pt x="47963" y="38599"/>
                    <a:pt x="47825" y="38599"/>
                    <a:pt x="47687" y="38599"/>
                  </a:cubicBezTo>
                  <a:lnTo>
                    <a:pt x="45887" y="38599"/>
                  </a:lnTo>
                  <a:cubicBezTo>
                    <a:pt x="45887" y="38599"/>
                    <a:pt x="45195" y="38115"/>
                    <a:pt x="45195" y="38115"/>
                  </a:cubicBezTo>
                  <a:cubicBezTo>
                    <a:pt x="44849" y="37838"/>
                    <a:pt x="44434" y="37561"/>
                    <a:pt x="44018" y="37354"/>
                  </a:cubicBezTo>
                  <a:lnTo>
                    <a:pt x="42842" y="36800"/>
                  </a:lnTo>
                  <a:cubicBezTo>
                    <a:pt x="42288" y="36524"/>
                    <a:pt x="41734" y="36316"/>
                    <a:pt x="41111" y="36247"/>
                  </a:cubicBezTo>
                  <a:lnTo>
                    <a:pt x="38481" y="35694"/>
                  </a:lnTo>
                  <a:cubicBezTo>
                    <a:pt x="39935" y="35486"/>
                    <a:pt x="41250" y="34933"/>
                    <a:pt x="42357" y="33895"/>
                  </a:cubicBezTo>
                  <a:lnTo>
                    <a:pt x="43395" y="32927"/>
                  </a:lnTo>
                  <a:lnTo>
                    <a:pt x="44018" y="32581"/>
                  </a:lnTo>
                  <a:cubicBezTo>
                    <a:pt x="44849" y="32096"/>
                    <a:pt x="45541" y="31474"/>
                    <a:pt x="46164" y="30782"/>
                  </a:cubicBezTo>
                  <a:lnTo>
                    <a:pt x="46994" y="29675"/>
                  </a:lnTo>
                  <a:cubicBezTo>
                    <a:pt x="47894" y="28569"/>
                    <a:pt x="48379" y="27185"/>
                    <a:pt x="48448" y="25733"/>
                  </a:cubicBezTo>
                  <a:lnTo>
                    <a:pt x="48586" y="23173"/>
                  </a:lnTo>
                  <a:cubicBezTo>
                    <a:pt x="48586" y="22551"/>
                    <a:pt x="48586" y="21928"/>
                    <a:pt x="48448" y="21375"/>
                  </a:cubicBezTo>
                  <a:lnTo>
                    <a:pt x="47894" y="18884"/>
                  </a:lnTo>
                  <a:cubicBezTo>
                    <a:pt x="47756" y="18331"/>
                    <a:pt x="47548" y="17708"/>
                    <a:pt x="47271" y="17224"/>
                  </a:cubicBezTo>
                  <a:moveTo>
                    <a:pt x="30937" y="30436"/>
                  </a:moveTo>
                  <a:cubicBezTo>
                    <a:pt x="31353" y="32511"/>
                    <a:pt x="32737" y="34310"/>
                    <a:pt x="34744" y="35209"/>
                  </a:cubicBezTo>
                  <a:cubicBezTo>
                    <a:pt x="35090" y="35417"/>
                    <a:pt x="35505" y="35555"/>
                    <a:pt x="35851" y="35624"/>
                  </a:cubicBezTo>
                  <a:lnTo>
                    <a:pt x="34744" y="35624"/>
                  </a:lnTo>
                  <a:cubicBezTo>
                    <a:pt x="34744" y="35624"/>
                    <a:pt x="34536" y="35624"/>
                    <a:pt x="34467" y="35624"/>
                  </a:cubicBezTo>
                  <a:cubicBezTo>
                    <a:pt x="34260" y="35624"/>
                    <a:pt x="34121" y="35624"/>
                    <a:pt x="33914" y="35624"/>
                  </a:cubicBezTo>
                  <a:lnTo>
                    <a:pt x="30591" y="35901"/>
                  </a:lnTo>
                  <a:cubicBezTo>
                    <a:pt x="30799" y="35002"/>
                    <a:pt x="30799" y="34102"/>
                    <a:pt x="30661" y="33134"/>
                  </a:cubicBezTo>
                  <a:cubicBezTo>
                    <a:pt x="30522" y="32235"/>
                    <a:pt x="30176" y="31336"/>
                    <a:pt x="29692" y="30575"/>
                  </a:cubicBezTo>
                  <a:cubicBezTo>
                    <a:pt x="29969" y="30575"/>
                    <a:pt x="30245" y="30575"/>
                    <a:pt x="30522" y="30506"/>
                  </a:cubicBezTo>
                  <a:lnTo>
                    <a:pt x="30937" y="30506"/>
                  </a:lnTo>
                  <a:moveTo>
                    <a:pt x="173097" y="0"/>
                  </a:moveTo>
                  <a:lnTo>
                    <a:pt x="169913" y="0"/>
                  </a:lnTo>
                  <a:cubicBezTo>
                    <a:pt x="169913" y="0"/>
                    <a:pt x="166868" y="692"/>
                    <a:pt x="166868" y="692"/>
                  </a:cubicBezTo>
                  <a:lnTo>
                    <a:pt x="164861" y="1868"/>
                  </a:lnTo>
                  <a:lnTo>
                    <a:pt x="164169" y="4289"/>
                  </a:lnTo>
                  <a:lnTo>
                    <a:pt x="165830" y="9684"/>
                  </a:lnTo>
                  <a:lnTo>
                    <a:pt x="165553" y="12520"/>
                  </a:lnTo>
                  <a:lnTo>
                    <a:pt x="163823" y="14526"/>
                  </a:lnTo>
                  <a:lnTo>
                    <a:pt x="161262" y="15841"/>
                  </a:lnTo>
                  <a:lnTo>
                    <a:pt x="158424" y="16463"/>
                  </a:lnTo>
                  <a:lnTo>
                    <a:pt x="155932" y="16187"/>
                  </a:lnTo>
                  <a:lnTo>
                    <a:pt x="153441" y="14872"/>
                  </a:lnTo>
                  <a:lnTo>
                    <a:pt x="152334" y="13904"/>
                  </a:lnTo>
                  <a:lnTo>
                    <a:pt x="151365" y="14042"/>
                  </a:lnTo>
                  <a:lnTo>
                    <a:pt x="149219" y="16117"/>
                  </a:lnTo>
                  <a:lnTo>
                    <a:pt x="147558" y="18262"/>
                  </a:lnTo>
                  <a:lnTo>
                    <a:pt x="144582" y="22620"/>
                  </a:lnTo>
                  <a:lnTo>
                    <a:pt x="142921" y="24626"/>
                  </a:lnTo>
                  <a:lnTo>
                    <a:pt x="135861" y="17155"/>
                  </a:lnTo>
                  <a:lnTo>
                    <a:pt x="131293" y="14457"/>
                  </a:lnTo>
                  <a:lnTo>
                    <a:pt x="127210" y="16256"/>
                  </a:lnTo>
                  <a:lnTo>
                    <a:pt x="126864" y="20268"/>
                  </a:lnTo>
                  <a:lnTo>
                    <a:pt x="131224" y="30367"/>
                  </a:lnTo>
                  <a:lnTo>
                    <a:pt x="130670" y="35140"/>
                  </a:lnTo>
                  <a:lnTo>
                    <a:pt x="124303" y="23311"/>
                  </a:lnTo>
                  <a:lnTo>
                    <a:pt x="120220" y="17086"/>
                  </a:lnTo>
                  <a:lnTo>
                    <a:pt x="115375" y="14319"/>
                  </a:lnTo>
                  <a:lnTo>
                    <a:pt x="113298" y="15080"/>
                  </a:lnTo>
                  <a:lnTo>
                    <a:pt x="106447" y="18677"/>
                  </a:lnTo>
                  <a:lnTo>
                    <a:pt x="104716" y="19853"/>
                  </a:lnTo>
                  <a:lnTo>
                    <a:pt x="103609" y="22966"/>
                  </a:lnTo>
                  <a:lnTo>
                    <a:pt x="104439" y="30160"/>
                  </a:lnTo>
                  <a:lnTo>
                    <a:pt x="103678" y="32719"/>
                  </a:lnTo>
                  <a:lnTo>
                    <a:pt x="99387" y="32096"/>
                  </a:lnTo>
                  <a:lnTo>
                    <a:pt x="90251" y="19507"/>
                  </a:lnTo>
                  <a:lnTo>
                    <a:pt x="85406" y="20199"/>
                  </a:lnTo>
                  <a:lnTo>
                    <a:pt x="84438" y="25456"/>
                  </a:lnTo>
                  <a:lnTo>
                    <a:pt x="84714" y="33203"/>
                  </a:lnTo>
                  <a:lnTo>
                    <a:pt x="84092" y="39775"/>
                  </a:lnTo>
                  <a:lnTo>
                    <a:pt x="80492" y="41573"/>
                  </a:lnTo>
                  <a:lnTo>
                    <a:pt x="79177" y="40674"/>
                  </a:lnTo>
                  <a:lnTo>
                    <a:pt x="78762" y="39567"/>
                  </a:lnTo>
                  <a:lnTo>
                    <a:pt x="78209" y="38806"/>
                  </a:lnTo>
                  <a:lnTo>
                    <a:pt x="76478" y="38806"/>
                  </a:lnTo>
                  <a:lnTo>
                    <a:pt x="75094" y="39567"/>
                  </a:lnTo>
                  <a:lnTo>
                    <a:pt x="73987" y="40951"/>
                  </a:lnTo>
                  <a:lnTo>
                    <a:pt x="72464" y="43994"/>
                  </a:lnTo>
                  <a:lnTo>
                    <a:pt x="71357" y="46830"/>
                  </a:lnTo>
                  <a:lnTo>
                    <a:pt x="68796" y="55546"/>
                  </a:lnTo>
                  <a:lnTo>
                    <a:pt x="66996" y="49874"/>
                  </a:lnTo>
                  <a:lnTo>
                    <a:pt x="65474" y="47660"/>
                  </a:lnTo>
                  <a:lnTo>
                    <a:pt x="62705" y="47107"/>
                  </a:lnTo>
                  <a:lnTo>
                    <a:pt x="63536" y="44340"/>
                  </a:lnTo>
                  <a:lnTo>
                    <a:pt x="63744" y="42887"/>
                  </a:lnTo>
                  <a:lnTo>
                    <a:pt x="63467" y="41435"/>
                  </a:lnTo>
                  <a:lnTo>
                    <a:pt x="62982" y="41573"/>
                  </a:lnTo>
                  <a:lnTo>
                    <a:pt x="62013" y="41781"/>
                  </a:lnTo>
                  <a:lnTo>
                    <a:pt x="61875" y="39913"/>
                  </a:lnTo>
                  <a:lnTo>
                    <a:pt x="60629" y="38599"/>
                  </a:lnTo>
                  <a:lnTo>
                    <a:pt x="59037" y="37284"/>
                  </a:lnTo>
                  <a:lnTo>
                    <a:pt x="57791" y="35624"/>
                  </a:lnTo>
                  <a:lnTo>
                    <a:pt x="62498" y="35832"/>
                  </a:lnTo>
                  <a:lnTo>
                    <a:pt x="64643" y="32581"/>
                  </a:lnTo>
                  <a:lnTo>
                    <a:pt x="64089" y="28015"/>
                  </a:lnTo>
                  <a:lnTo>
                    <a:pt x="60837" y="24487"/>
                  </a:lnTo>
                  <a:lnTo>
                    <a:pt x="62359" y="22205"/>
                  </a:lnTo>
                  <a:lnTo>
                    <a:pt x="60421" y="19092"/>
                  </a:lnTo>
                  <a:lnTo>
                    <a:pt x="52531" y="12244"/>
                  </a:lnTo>
                  <a:lnTo>
                    <a:pt x="47617" y="9200"/>
                  </a:lnTo>
                  <a:lnTo>
                    <a:pt x="46095" y="7817"/>
                  </a:lnTo>
                  <a:lnTo>
                    <a:pt x="44641" y="6295"/>
                  </a:lnTo>
                  <a:lnTo>
                    <a:pt x="43049" y="4842"/>
                  </a:lnTo>
                  <a:lnTo>
                    <a:pt x="41250" y="3804"/>
                  </a:lnTo>
                  <a:lnTo>
                    <a:pt x="38135" y="3528"/>
                  </a:lnTo>
                  <a:lnTo>
                    <a:pt x="33221" y="3804"/>
                  </a:lnTo>
                  <a:lnTo>
                    <a:pt x="28930" y="5050"/>
                  </a:lnTo>
                  <a:lnTo>
                    <a:pt x="27684" y="7540"/>
                  </a:lnTo>
                  <a:lnTo>
                    <a:pt x="29069" y="8370"/>
                  </a:lnTo>
                  <a:lnTo>
                    <a:pt x="31491" y="8370"/>
                  </a:lnTo>
                  <a:lnTo>
                    <a:pt x="35851" y="7886"/>
                  </a:lnTo>
                  <a:lnTo>
                    <a:pt x="36890" y="8301"/>
                  </a:lnTo>
                  <a:lnTo>
                    <a:pt x="40835" y="10722"/>
                  </a:lnTo>
                  <a:lnTo>
                    <a:pt x="32945" y="12313"/>
                  </a:lnTo>
                  <a:lnTo>
                    <a:pt x="32252" y="13696"/>
                  </a:lnTo>
                  <a:lnTo>
                    <a:pt x="36336" y="16809"/>
                  </a:lnTo>
                  <a:lnTo>
                    <a:pt x="40419" y="19092"/>
                  </a:lnTo>
                  <a:lnTo>
                    <a:pt x="41458" y="20475"/>
                  </a:lnTo>
                  <a:lnTo>
                    <a:pt x="42011" y="22966"/>
                  </a:lnTo>
                  <a:lnTo>
                    <a:pt x="41873" y="25525"/>
                  </a:lnTo>
                  <a:lnTo>
                    <a:pt x="41042" y="26632"/>
                  </a:lnTo>
                  <a:lnTo>
                    <a:pt x="39658" y="27393"/>
                  </a:lnTo>
                  <a:lnTo>
                    <a:pt x="37997" y="28914"/>
                  </a:lnTo>
                  <a:lnTo>
                    <a:pt x="38274" y="24902"/>
                  </a:lnTo>
                  <a:lnTo>
                    <a:pt x="37928" y="22758"/>
                  </a:lnTo>
                  <a:lnTo>
                    <a:pt x="36751" y="21375"/>
                  </a:lnTo>
                  <a:lnTo>
                    <a:pt x="35713" y="21651"/>
                  </a:lnTo>
                  <a:lnTo>
                    <a:pt x="31560" y="23242"/>
                  </a:lnTo>
                  <a:lnTo>
                    <a:pt x="29622" y="23588"/>
                  </a:lnTo>
                  <a:lnTo>
                    <a:pt x="27546" y="17639"/>
                  </a:lnTo>
                  <a:lnTo>
                    <a:pt x="22425" y="15080"/>
                  </a:lnTo>
                  <a:lnTo>
                    <a:pt x="18687" y="16256"/>
                  </a:lnTo>
                  <a:lnTo>
                    <a:pt x="20971" y="21582"/>
                  </a:lnTo>
                  <a:lnTo>
                    <a:pt x="18964" y="20960"/>
                  </a:lnTo>
                  <a:lnTo>
                    <a:pt x="16818" y="20060"/>
                  </a:lnTo>
                  <a:lnTo>
                    <a:pt x="15019" y="19784"/>
                  </a:lnTo>
                  <a:lnTo>
                    <a:pt x="13911" y="20960"/>
                  </a:lnTo>
                  <a:lnTo>
                    <a:pt x="14257" y="22966"/>
                  </a:lnTo>
                  <a:lnTo>
                    <a:pt x="15711" y="24972"/>
                  </a:lnTo>
                  <a:lnTo>
                    <a:pt x="19033" y="28292"/>
                  </a:lnTo>
                  <a:lnTo>
                    <a:pt x="16195" y="28084"/>
                  </a:lnTo>
                  <a:lnTo>
                    <a:pt x="13911" y="28499"/>
                  </a:lnTo>
                  <a:lnTo>
                    <a:pt x="13081" y="29814"/>
                  </a:lnTo>
                  <a:lnTo>
                    <a:pt x="14604" y="32166"/>
                  </a:lnTo>
                  <a:lnTo>
                    <a:pt x="16749" y="33342"/>
                  </a:lnTo>
                  <a:lnTo>
                    <a:pt x="19172" y="33618"/>
                  </a:lnTo>
                  <a:lnTo>
                    <a:pt x="21732" y="33618"/>
                  </a:lnTo>
                  <a:cubicBezTo>
                    <a:pt x="21732" y="33618"/>
                    <a:pt x="24016" y="34172"/>
                    <a:pt x="24016" y="34172"/>
                  </a:cubicBezTo>
                  <a:lnTo>
                    <a:pt x="20487" y="36316"/>
                  </a:lnTo>
                  <a:lnTo>
                    <a:pt x="18687" y="37008"/>
                  </a:lnTo>
                  <a:lnTo>
                    <a:pt x="16680" y="37008"/>
                  </a:lnTo>
                  <a:cubicBezTo>
                    <a:pt x="16680" y="37008"/>
                    <a:pt x="14950" y="36109"/>
                    <a:pt x="14950" y="36109"/>
                  </a:cubicBezTo>
                  <a:lnTo>
                    <a:pt x="12735" y="34379"/>
                  </a:lnTo>
                  <a:lnTo>
                    <a:pt x="10520" y="32927"/>
                  </a:lnTo>
                  <a:lnTo>
                    <a:pt x="8513" y="32719"/>
                  </a:lnTo>
                  <a:lnTo>
                    <a:pt x="7544" y="34725"/>
                  </a:lnTo>
                  <a:lnTo>
                    <a:pt x="8375" y="37976"/>
                  </a:lnTo>
                  <a:lnTo>
                    <a:pt x="10243" y="41366"/>
                  </a:lnTo>
                  <a:lnTo>
                    <a:pt x="12181" y="43648"/>
                  </a:lnTo>
                  <a:lnTo>
                    <a:pt x="9274" y="42542"/>
                  </a:lnTo>
                  <a:lnTo>
                    <a:pt x="6644" y="41089"/>
                  </a:lnTo>
                  <a:lnTo>
                    <a:pt x="4014" y="40536"/>
                  </a:lnTo>
                  <a:lnTo>
                    <a:pt x="1246" y="42057"/>
                  </a:lnTo>
                  <a:lnTo>
                    <a:pt x="0" y="44617"/>
                  </a:lnTo>
                  <a:lnTo>
                    <a:pt x="2007" y="45931"/>
                  </a:lnTo>
                  <a:lnTo>
                    <a:pt x="5537" y="46692"/>
                  </a:lnTo>
                  <a:lnTo>
                    <a:pt x="8790" y="47730"/>
                  </a:lnTo>
                  <a:lnTo>
                    <a:pt x="12942" y="48767"/>
                  </a:lnTo>
                  <a:lnTo>
                    <a:pt x="18825" y="47038"/>
                  </a:lnTo>
                  <a:lnTo>
                    <a:pt x="24916" y="44409"/>
                  </a:lnTo>
                  <a:lnTo>
                    <a:pt x="29692" y="42818"/>
                  </a:lnTo>
                  <a:lnTo>
                    <a:pt x="34606" y="42403"/>
                  </a:lnTo>
                  <a:lnTo>
                    <a:pt x="37305" y="42542"/>
                  </a:lnTo>
                  <a:lnTo>
                    <a:pt x="39935" y="43095"/>
                  </a:lnTo>
                  <a:lnTo>
                    <a:pt x="41111" y="43648"/>
                  </a:lnTo>
                  <a:lnTo>
                    <a:pt x="42980" y="45101"/>
                  </a:lnTo>
                  <a:lnTo>
                    <a:pt x="43811" y="45585"/>
                  </a:lnTo>
                  <a:lnTo>
                    <a:pt x="45195" y="45793"/>
                  </a:lnTo>
                  <a:lnTo>
                    <a:pt x="48309" y="45585"/>
                  </a:lnTo>
                  <a:lnTo>
                    <a:pt x="49901" y="45724"/>
                  </a:lnTo>
                  <a:lnTo>
                    <a:pt x="53569" y="47730"/>
                  </a:lnTo>
                  <a:lnTo>
                    <a:pt x="51355" y="50289"/>
                  </a:lnTo>
                  <a:lnTo>
                    <a:pt x="43119" y="55201"/>
                  </a:lnTo>
                  <a:lnTo>
                    <a:pt x="41250" y="57206"/>
                  </a:lnTo>
                  <a:lnTo>
                    <a:pt x="40835" y="58521"/>
                  </a:lnTo>
                  <a:lnTo>
                    <a:pt x="41942" y="59489"/>
                  </a:lnTo>
                  <a:lnTo>
                    <a:pt x="44503" y="60458"/>
                  </a:lnTo>
                  <a:lnTo>
                    <a:pt x="47548" y="61080"/>
                  </a:lnTo>
                  <a:lnTo>
                    <a:pt x="49970" y="60942"/>
                  </a:lnTo>
                  <a:lnTo>
                    <a:pt x="52324" y="60112"/>
                  </a:lnTo>
                  <a:lnTo>
                    <a:pt x="55161" y="58728"/>
                  </a:lnTo>
                  <a:lnTo>
                    <a:pt x="54677" y="62602"/>
                  </a:lnTo>
                  <a:lnTo>
                    <a:pt x="51839" y="64193"/>
                  </a:lnTo>
                  <a:lnTo>
                    <a:pt x="47963" y="64608"/>
                  </a:lnTo>
                  <a:lnTo>
                    <a:pt x="37305" y="64816"/>
                  </a:lnTo>
                  <a:lnTo>
                    <a:pt x="35298" y="65023"/>
                  </a:lnTo>
                  <a:lnTo>
                    <a:pt x="34052" y="65438"/>
                  </a:lnTo>
                  <a:lnTo>
                    <a:pt x="31353" y="66683"/>
                  </a:lnTo>
                  <a:lnTo>
                    <a:pt x="29761" y="67098"/>
                  </a:lnTo>
                  <a:lnTo>
                    <a:pt x="28238" y="67237"/>
                  </a:lnTo>
                  <a:lnTo>
                    <a:pt x="26231" y="66752"/>
                  </a:lnTo>
                  <a:lnTo>
                    <a:pt x="24916" y="66752"/>
                  </a:lnTo>
                  <a:cubicBezTo>
                    <a:pt x="24916" y="66752"/>
                    <a:pt x="23878" y="67167"/>
                    <a:pt x="23878" y="67167"/>
                  </a:cubicBezTo>
                  <a:lnTo>
                    <a:pt x="19725" y="68758"/>
                  </a:lnTo>
                  <a:lnTo>
                    <a:pt x="11835" y="69865"/>
                  </a:lnTo>
                  <a:lnTo>
                    <a:pt x="9067" y="71387"/>
                  </a:lnTo>
                  <a:lnTo>
                    <a:pt x="9897" y="74777"/>
                  </a:lnTo>
                  <a:lnTo>
                    <a:pt x="12735" y="76783"/>
                  </a:lnTo>
                  <a:lnTo>
                    <a:pt x="15988" y="76298"/>
                  </a:lnTo>
                  <a:lnTo>
                    <a:pt x="19448" y="74846"/>
                  </a:lnTo>
                  <a:lnTo>
                    <a:pt x="22909" y="73808"/>
                  </a:lnTo>
                  <a:lnTo>
                    <a:pt x="26992" y="73670"/>
                  </a:lnTo>
                  <a:lnTo>
                    <a:pt x="37236" y="74431"/>
                  </a:lnTo>
                  <a:lnTo>
                    <a:pt x="41319" y="75261"/>
                  </a:lnTo>
                  <a:lnTo>
                    <a:pt x="44434" y="77128"/>
                  </a:lnTo>
                  <a:lnTo>
                    <a:pt x="44434" y="79342"/>
                  </a:lnTo>
                  <a:cubicBezTo>
                    <a:pt x="44434" y="79342"/>
                    <a:pt x="44226" y="81832"/>
                    <a:pt x="44226" y="81832"/>
                  </a:cubicBezTo>
                  <a:lnTo>
                    <a:pt x="46233" y="84322"/>
                  </a:lnTo>
                  <a:lnTo>
                    <a:pt x="49694" y="84807"/>
                  </a:lnTo>
                  <a:lnTo>
                    <a:pt x="55992" y="81348"/>
                  </a:lnTo>
                  <a:lnTo>
                    <a:pt x="58968" y="81556"/>
                  </a:lnTo>
                  <a:lnTo>
                    <a:pt x="56269" y="83216"/>
                  </a:lnTo>
                  <a:lnTo>
                    <a:pt x="52393" y="86190"/>
                  </a:lnTo>
                  <a:lnTo>
                    <a:pt x="50247" y="89095"/>
                  </a:lnTo>
                  <a:lnTo>
                    <a:pt x="52531" y="90617"/>
                  </a:lnTo>
                  <a:lnTo>
                    <a:pt x="51562" y="91240"/>
                  </a:lnTo>
                  <a:lnTo>
                    <a:pt x="50801" y="91932"/>
                  </a:lnTo>
                  <a:lnTo>
                    <a:pt x="49417" y="93522"/>
                  </a:lnTo>
                  <a:lnTo>
                    <a:pt x="52600" y="92969"/>
                  </a:lnTo>
                  <a:lnTo>
                    <a:pt x="55576" y="91517"/>
                  </a:lnTo>
                  <a:lnTo>
                    <a:pt x="58483" y="90410"/>
                  </a:lnTo>
                  <a:lnTo>
                    <a:pt x="61736" y="91032"/>
                  </a:lnTo>
                  <a:lnTo>
                    <a:pt x="57584" y="92416"/>
                  </a:lnTo>
                  <a:lnTo>
                    <a:pt x="54815" y="95598"/>
                  </a:lnTo>
                  <a:lnTo>
                    <a:pt x="52462" y="99402"/>
                  </a:lnTo>
                  <a:lnTo>
                    <a:pt x="49417" y="102584"/>
                  </a:lnTo>
                  <a:lnTo>
                    <a:pt x="47340" y="103691"/>
                  </a:lnTo>
                  <a:lnTo>
                    <a:pt x="44572" y="104659"/>
                  </a:lnTo>
                  <a:lnTo>
                    <a:pt x="41804" y="105351"/>
                  </a:lnTo>
                  <a:lnTo>
                    <a:pt x="39658" y="105351"/>
                  </a:lnTo>
                  <a:lnTo>
                    <a:pt x="38274" y="104313"/>
                  </a:lnTo>
                  <a:lnTo>
                    <a:pt x="37374" y="102930"/>
                  </a:lnTo>
                  <a:lnTo>
                    <a:pt x="36543" y="102377"/>
                  </a:lnTo>
                  <a:lnTo>
                    <a:pt x="35228" y="103691"/>
                  </a:lnTo>
                  <a:lnTo>
                    <a:pt x="34952" y="105559"/>
                  </a:lnTo>
                  <a:lnTo>
                    <a:pt x="35436" y="107911"/>
                  </a:lnTo>
                  <a:lnTo>
                    <a:pt x="36474" y="110055"/>
                  </a:lnTo>
                  <a:lnTo>
                    <a:pt x="37512" y="111231"/>
                  </a:lnTo>
                  <a:lnTo>
                    <a:pt x="39520" y="111508"/>
                  </a:lnTo>
                  <a:lnTo>
                    <a:pt x="47825" y="110747"/>
                  </a:lnTo>
                  <a:lnTo>
                    <a:pt x="58760" y="110954"/>
                  </a:lnTo>
                  <a:lnTo>
                    <a:pt x="62082" y="110401"/>
                  </a:lnTo>
                  <a:lnTo>
                    <a:pt x="63951" y="109432"/>
                  </a:lnTo>
                  <a:lnTo>
                    <a:pt x="65612" y="108256"/>
                  </a:lnTo>
                  <a:lnTo>
                    <a:pt x="67342" y="107496"/>
                  </a:lnTo>
                  <a:lnTo>
                    <a:pt x="69419" y="107703"/>
                  </a:lnTo>
                  <a:lnTo>
                    <a:pt x="68657" y="109571"/>
                  </a:lnTo>
                  <a:lnTo>
                    <a:pt x="71011" y="111093"/>
                  </a:lnTo>
                  <a:lnTo>
                    <a:pt x="76894" y="112753"/>
                  </a:lnTo>
                  <a:lnTo>
                    <a:pt x="77309" y="113099"/>
                  </a:lnTo>
                  <a:lnTo>
                    <a:pt x="77862" y="113790"/>
                  </a:lnTo>
                  <a:lnTo>
                    <a:pt x="78693" y="114413"/>
                  </a:lnTo>
                  <a:lnTo>
                    <a:pt x="79731" y="114828"/>
                  </a:lnTo>
                  <a:lnTo>
                    <a:pt x="81254" y="114274"/>
                  </a:lnTo>
                  <a:lnTo>
                    <a:pt x="82223" y="113099"/>
                  </a:lnTo>
                  <a:lnTo>
                    <a:pt x="83123" y="112545"/>
                  </a:lnTo>
                  <a:lnTo>
                    <a:pt x="84507" y="113790"/>
                  </a:lnTo>
                  <a:lnTo>
                    <a:pt x="82569" y="114136"/>
                  </a:lnTo>
                  <a:lnTo>
                    <a:pt x="82015" y="115105"/>
                  </a:lnTo>
                  <a:lnTo>
                    <a:pt x="82361" y="116419"/>
                  </a:lnTo>
                  <a:lnTo>
                    <a:pt x="83261" y="117872"/>
                  </a:lnTo>
                  <a:lnTo>
                    <a:pt x="86099" y="120293"/>
                  </a:lnTo>
                  <a:lnTo>
                    <a:pt x="89767" y="121330"/>
                  </a:lnTo>
                  <a:lnTo>
                    <a:pt x="97311" y="122091"/>
                  </a:lnTo>
                  <a:lnTo>
                    <a:pt x="113091" y="125619"/>
                  </a:lnTo>
                  <a:lnTo>
                    <a:pt x="120981" y="125896"/>
                  </a:lnTo>
                  <a:lnTo>
                    <a:pt x="129009" y="124028"/>
                  </a:lnTo>
                  <a:lnTo>
                    <a:pt x="128663" y="122506"/>
                  </a:lnTo>
                  <a:lnTo>
                    <a:pt x="130048" y="122506"/>
                  </a:lnTo>
                  <a:lnTo>
                    <a:pt x="132331" y="122714"/>
                  </a:lnTo>
                  <a:lnTo>
                    <a:pt x="134685" y="121884"/>
                  </a:lnTo>
                  <a:lnTo>
                    <a:pt x="136000" y="120154"/>
                  </a:lnTo>
                  <a:lnTo>
                    <a:pt x="136553" y="118425"/>
                  </a:lnTo>
                  <a:lnTo>
                    <a:pt x="137522" y="116626"/>
                  </a:lnTo>
                  <a:lnTo>
                    <a:pt x="139945" y="114966"/>
                  </a:lnTo>
                  <a:lnTo>
                    <a:pt x="146797" y="112822"/>
                  </a:lnTo>
                  <a:lnTo>
                    <a:pt x="160708" y="110193"/>
                  </a:lnTo>
                  <a:lnTo>
                    <a:pt x="167076" y="106873"/>
                  </a:lnTo>
                  <a:lnTo>
                    <a:pt x="175588" y="100509"/>
                  </a:lnTo>
                  <a:lnTo>
                    <a:pt x="178841" y="98780"/>
                  </a:lnTo>
                  <a:lnTo>
                    <a:pt x="182856" y="97189"/>
                  </a:lnTo>
                  <a:lnTo>
                    <a:pt x="194691" y="94422"/>
                  </a:lnTo>
                  <a:lnTo>
                    <a:pt x="197736" y="93315"/>
                  </a:lnTo>
                  <a:lnTo>
                    <a:pt x="201335" y="91517"/>
                  </a:lnTo>
                  <a:lnTo>
                    <a:pt x="204657" y="89234"/>
                  </a:lnTo>
                  <a:lnTo>
                    <a:pt x="206803" y="86813"/>
                  </a:lnTo>
                  <a:lnTo>
                    <a:pt x="207218" y="85637"/>
                  </a:lnTo>
                  <a:lnTo>
                    <a:pt x="207356" y="84461"/>
                  </a:lnTo>
                  <a:lnTo>
                    <a:pt x="207356" y="83423"/>
                  </a:lnTo>
                  <a:cubicBezTo>
                    <a:pt x="207356" y="83423"/>
                    <a:pt x="207356" y="82662"/>
                    <a:pt x="207356" y="82662"/>
                  </a:cubicBezTo>
                  <a:lnTo>
                    <a:pt x="208464" y="79965"/>
                  </a:lnTo>
                  <a:lnTo>
                    <a:pt x="208810" y="78512"/>
                  </a:lnTo>
                  <a:lnTo>
                    <a:pt x="208671" y="76990"/>
                  </a:lnTo>
                  <a:lnTo>
                    <a:pt x="211163" y="77958"/>
                  </a:lnTo>
                  <a:lnTo>
                    <a:pt x="213447" y="77958"/>
                  </a:lnTo>
                  <a:cubicBezTo>
                    <a:pt x="213447" y="77958"/>
                    <a:pt x="215593" y="77198"/>
                    <a:pt x="215593" y="77198"/>
                  </a:cubicBezTo>
                  <a:lnTo>
                    <a:pt x="217600" y="75537"/>
                  </a:lnTo>
                  <a:lnTo>
                    <a:pt x="218776" y="73324"/>
                  </a:lnTo>
                  <a:lnTo>
                    <a:pt x="219122" y="70834"/>
                  </a:lnTo>
                  <a:lnTo>
                    <a:pt x="219261" y="68551"/>
                  </a:lnTo>
                  <a:lnTo>
                    <a:pt x="219676" y="67029"/>
                  </a:lnTo>
                  <a:lnTo>
                    <a:pt x="221199" y="66061"/>
                  </a:lnTo>
                  <a:lnTo>
                    <a:pt x="222929" y="65853"/>
                  </a:lnTo>
                  <a:lnTo>
                    <a:pt x="224521" y="65369"/>
                  </a:lnTo>
                  <a:lnTo>
                    <a:pt x="225628" y="63709"/>
                  </a:lnTo>
                  <a:lnTo>
                    <a:pt x="225628" y="61841"/>
                  </a:lnTo>
                  <a:lnTo>
                    <a:pt x="224867" y="60527"/>
                  </a:lnTo>
                  <a:lnTo>
                    <a:pt x="223483" y="59558"/>
                  </a:lnTo>
                  <a:lnTo>
                    <a:pt x="221752" y="58728"/>
                  </a:lnTo>
                  <a:lnTo>
                    <a:pt x="223344" y="57621"/>
                  </a:lnTo>
                  <a:lnTo>
                    <a:pt x="223690" y="56584"/>
                  </a:lnTo>
                  <a:lnTo>
                    <a:pt x="223206" y="54578"/>
                  </a:lnTo>
                  <a:lnTo>
                    <a:pt x="222098" y="53402"/>
                  </a:lnTo>
                  <a:lnTo>
                    <a:pt x="221337" y="52433"/>
                  </a:lnTo>
                  <a:lnTo>
                    <a:pt x="220991" y="51465"/>
                  </a:lnTo>
                  <a:lnTo>
                    <a:pt x="221406" y="51188"/>
                  </a:lnTo>
                  <a:lnTo>
                    <a:pt x="223344" y="49113"/>
                  </a:lnTo>
                  <a:lnTo>
                    <a:pt x="223828" y="48491"/>
                  </a:lnTo>
                  <a:lnTo>
                    <a:pt x="224382" y="46969"/>
                  </a:lnTo>
                  <a:lnTo>
                    <a:pt x="224590" y="45793"/>
                  </a:lnTo>
                  <a:lnTo>
                    <a:pt x="224313" y="44617"/>
                  </a:lnTo>
                  <a:lnTo>
                    <a:pt x="223621" y="43303"/>
                  </a:lnTo>
                  <a:lnTo>
                    <a:pt x="223275" y="43303"/>
                  </a:lnTo>
                  <a:cubicBezTo>
                    <a:pt x="223275" y="43303"/>
                    <a:pt x="222721" y="43303"/>
                    <a:pt x="222721" y="43303"/>
                  </a:cubicBezTo>
                  <a:lnTo>
                    <a:pt x="222167" y="43510"/>
                  </a:lnTo>
                  <a:lnTo>
                    <a:pt x="222029" y="43718"/>
                  </a:lnTo>
                  <a:lnTo>
                    <a:pt x="220022" y="41781"/>
                  </a:lnTo>
                  <a:lnTo>
                    <a:pt x="216492" y="40328"/>
                  </a:lnTo>
                  <a:lnTo>
                    <a:pt x="213308" y="39706"/>
                  </a:lnTo>
                  <a:lnTo>
                    <a:pt x="210263" y="40259"/>
                  </a:lnTo>
                  <a:lnTo>
                    <a:pt x="206941" y="42334"/>
                  </a:lnTo>
                  <a:lnTo>
                    <a:pt x="208602" y="39844"/>
                  </a:lnTo>
                  <a:lnTo>
                    <a:pt x="209640" y="37077"/>
                  </a:lnTo>
                  <a:lnTo>
                    <a:pt x="209433" y="34587"/>
                  </a:lnTo>
                  <a:lnTo>
                    <a:pt x="207426" y="32857"/>
                  </a:lnTo>
                  <a:lnTo>
                    <a:pt x="205557" y="32996"/>
                  </a:lnTo>
                  <a:lnTo>
                    <a:pt x="203204" y="33826"/>
                  </a:lnTo>
                  <a:lnTo>
                    <a:pt x="200920" y="34310"/>
                  </a:lnTo>
                  <a:lnTo>
                    <a:pt x="199397" y="33342"/>
                  </a:lnTo>
                  <a:lnTo>
                    <a:pt x="199812" y="32096"/>
                  </a:lnTo>
                  <a:lnTo>
                    <a:pt x="202166" y="27462"/>
                  </a:lnTo>
                  <a:lnTo>
                    <a:pt x="202719" y="25663"/>
                  </a:lnTo>
                  <a:lnTo>
                    <a:pt x="201750" y="21790"/>
                  </a:lnTo>
                  <a:lnTo>
                    <a:pt x="199120" y="21098"/>
                  </a:lnTo>
                  <a:lnTo>
                    <a:pt x="196075" y="20890"/>
                  </a:lnTo>
                  <a:lnTo>
                    <a:pt x="193791" y="18538"/>
                  </a:lnTo>
                  <a:lnTo>
                    <a:pt x="194275" y="14595"/>
                  </a:lnTo>
                  <a:lnTo>
                    <a:pt x="197390" y="11275"/>
                  </a:lnTo>
                  <a:lnTo>
                    <a:pt x="204311" y="6156"/>
                  </a:lnTo>
                  <a:lnTo>
                    <a:pt x="200643" y="6779"/>
                  </a:lnTo>
                  <a:lnTo>
                    <a:pt x="198013" y="7471"/>
                  </a:lnTo>
                  <a:lnTo>
                    <a:pt x="195452" y="8647"/>
                  </a:lnTo>
                  <a:lnTo>
                    <a:pt x="189500" y="11829"/>
                  </a:lnTo>
                  <a:lnTo>
                    <a:pt x="186731" y="12520"/>
                  </a:lnTo>
                  <a:lnTo>
                    <a:pt x="184032" y="12175"/>
                  </a:lnTo>
                  <a:lnTo>
                    <a:pt x="181610" y="10445"/>
                  </a:lnTo>
                  <a:lnTo>
                    <a:pt x="180295" y="8162"/>
                  </a:lnTo>
                  <a:lnTo>
                    <a:pt x="179187" y="5396"/>
                  </a:lnTo>
                  <a:lnTo>
                    <a:pt x="177803" y="2767"/>
                  </a:lnTo>
                  <a:lnTo>
                    <a:pt x="175450" y="761"/>
                  </a:lnTo>
                  <a:lnTo>
                    <a:pt x="173166" y="277"/>
                  </a:lnTo>
                  <a:lnTo>
                    <a:pt x="173166" y="277"/>
                  </a:lnTo>
                  <a:close/>
                </a:path>
              </a:pathLst>
            </a:custGeom>
            <a:solidFill>
              <a:srgbClr val="A7C23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0" name="Freeform 1859">
              <a:extLst>
                <a:ext uri="{FF2B5EF4-FFF2-40B4-BE49-F238E27FC236}">
                  <a16:creationId xmlns:a16="http://schemas.microsoft.com/office/drawing/2014/main" id="{7D356938-BD3B-6449-8C06-08C2E6B5716E}"/>
                </a:ext>
              </a:extLst>
            </p:cNvPr>
            <p:cNvSpPr/>
            <p:nvPr/>
          </p:nvSpPr>
          <p:spPr>
            <a:xfrm>
              <a:off x="4867686" y="3173229"/>
              <a:ext cx="217814" cy="331657"/>
            </a:xfrm>
            <a:custGeom>
              <a:avLst/>
              <a:gdLst>
                <a:gd name="connsiteX0" fmla="*/ 50939 w 163545"/>
                <a:gd name="connsiteY0" fmla="*/ 8370 h 249024"/>
                <a:gd name="connsiteX1" fmla="*/ 48310 w 163545"/>
                <a:gd name="connsiteY1" fmla="*/ 9892 h 249024"/>
                <a:gd name="connsiteX2" fmla="*/ 47825 w 163545"/>
                <a:gd name="connsiteY2" fmla="*/ 10168 h 249024"/>
                <a:gd name="connsiteX3" fmla="*/ 42150 w 163545"/>
                <a:gd name="connsiteY3" fmla="*/ 14111 h 249024"/>
                <a:gd name="connsiteX4" fmla="*/ 39866 w 163545"/>
                <a:gd name="connsiteY4" fmla="*/ 16740 h 249024"/>
                <a:gd name="connsiteX5" fmla="*/ 37443 w 163545"/>
                <a:gd name="connsiteY5" fmla="*/ 21651 h 249024"/>
                <a:gd name="connsiteX6" fmla="*/ 37028 w 163545"/>
                <a:gd name="connsiteY6" fmla="*/ 26770 h 249024"/>
                <a:gd name="connsiteX7" fmla="*/ 36128 w 163545"/>
                <a:gd name="connsiteY7" fmla="*/ 28361 h 249024"/>
                <a:gd name="connsiteX8" fmla="*/ 35159 w 163545"/>
                <a:gd name="connsiteY8" fmla="*/ 30644 h 249024"/>
                <a:gd name="connsiteX9" fmla="*/ 35990 w 163545"/>
                <a:gd name="connsiteY9" fmla="*/ 37354 h 249024"/>
                <a:gd name="connsiteX10" fmla="*/ 41596 w 163545"/>
                <a:gd name="connsiteY10" fmla="*/ 40190 h 249024"/>
                <a:gd name="connsiteX11" fmla="*/ 42150 w 163545"/>
                <a:gd name="connsiteY11" fmla="*/ 40190 h 249024"/>
                <a:gd name="connsiteX12" fmla="*/ 45541 w 163545"/>
                <a:gd name="connsiteY12" fmla="*/ 39913 h 249024"/>
                <a:gd name="connsiteX13" fmla="*/ 47063 w 163545"/>
                <a:gd name="connsiteY13" fmla="*/ 39636 h 249024"/>
                <a:gd name="connsiteX14" fmla="*/ 55992 w 163545"/>
                <a:gd name="connsiteY14" fmla="*/ 36800 h 249024"/>
                <a:gd name="connsiteX15" fmla="*/ 57791 w 163545"/>
                <a:gd name="connsiteY15" fmla="*/ 36593 h 249024"/>
                <a:gd name="connsiteX16" fmla="*/ 66028 w 163545"/>
                <a:gd name="connsiteY16" fmla="*/ 36869 h 249024"/>
                <a:gd name="connsiteX17" fmla="*/ 66235 w 163545"/>
                <a:gd name="connsiteY17" fmla="*/ 36869 h 249024"/>
                <a:gd name="connsiteX18" fmla="*/ 66512 w 163545"/>
                <a:gd name="connsiteY18" fmla="*/ 36869 h 249024"/>
                <a:gd name="connsiteX19" fmla="*/ 79523 w 163545"/>
                <a:gd name="connsiteY19" fmla="*/ 36385 h 249024"/>
                <a:gd name="connsiteX20" fmla="*/ 82015 w 163545"/>
                <a:gd name="connsiteY20" fmla="*/ 36869 h 249024"/>
                <a:gd name="connsiteX21" fmla="*/ 80838 w 163545"/>
                <a:gd name="connsiteY21" fmla="*/ 38460 h 249024"/>
                <a:gd name="connsiteX22" fmla="*/ 80423 w 163545"/>
                <a:gd name="connsiteY22" fmla="*/ 39014 h 249024"/>
                <a:gd name="connsiteX23" fmla="*/ 79039 w 163545"/>
                <a:gd name="connsiteY23" fmla="*/ 41366 h 249024"/>
                <a:gd name="connsiteX24" fmla="*/ 78762 w 163545"/>
                <a:gd name="connsiteY24" fmla="*/ 41850 h 249024"/>
                <a:gd name="connsiteX25" fmla="*/ 75094 w 163545"/>
                <a:gd name="connsiteY25" fmla="*/ 49321 h 249024"/>
                <a:gd name="connsiteX26" fmla="*/ 73987 w 163545"/>
                <a:gd name="connsiteY26" fmla="*/ 50981 h 249024"/>
                <a:gd name="connsiteX27" fmla="*/ 70526 w 163545"/>
                <a:gd name="connsiteY27" fmla="*/ 54716 h 249024"/>
                <a:gd name="connsiteX28" fmla="*/ 66996 w 163545"/>
                <a:gd name="connsiteY28" fmla="*/ 57137 h 249024"/>
                <a:gd name="connsiteX29" fmla="*/ 62636 w 163545"/>
                <a:gd name="connsiteY29" fmla="*/ 59005 h 249024"/>
                <a:gd name="connsiteX30" fmla="*/ 56892 w 163545"/>
                <a:gd name="connsiteY30" fmla="*/ 60665 h 249024"/>
                <a:gd name="connsiteX31" fmla="*/ 51908 w 163545"/>
                <a:gd name="connsiteY31" fmla="*/ 68136 h 249024"/>
                <a:gd name="connsiteX32" fmla="*/ 51424 w 163545"/>
                <a:gd name="connsiteY32" fmla="*/ 67928 h 249024"/>
                <a:gd name="connsiteX33" fmla="*/ 48863 w 163545"/>
                <a:gd name="connsiteY33" fmla="*/ 67444 h 249024"/>
                <a:gd name="connsiteX34" fmla="*/ 42703 w 163545"/>
                <a:gd name="connsiteY34" fmla="*/ 71249 h 249024"/>
                <a:gd name="connsiteX35" fmla="*/ 45264 w 163545"/>
                <a:gd name="connsiteY35" fmla="*/ 80241 h 249024"/>
                <a:gd name="connsiteX36" fmla="*/ 48310 w 163545"/>
                <a:gd name="connsiteY36" fmla="*/ 82109 h 249024"/>
                <a:gd name="connsiteX37" fmla="*/ 49971 w 163545"/>
                <a:gd name="connsiteY37" fmla="*/ 82870 h 249024"/>
                <a:gd name="connsiteX38" fmla="*/ 54123 w 163545"/>
                <a:gd name="connsiteY38" fmla="*/ 84115 h 249024"/>
                <a:gd name="connsiteX39" fmla="*/ 55023 w 163545"/>
                <a:gd name="connsiteY39" fmla="*/ 84322 h 249024"/>
                <a:gd name="connsiteX40" fmla="*/ 59314 w 163545"/>
                <a:gd name="connsiteY40" fmla="*/ 84945 h 249024"/>
                <a:gd name="connsiteX41" fmla="*/ 60352 w 163545"/>
                <a:gd name="connsiteY41" fmla="*/ 85014 h 249024"/>
                <a:gd name="connsiteX42" fmla="*/ 60422 w 163545"/>
                <a:gd name="connsiteY42" fmla="*/ 85014 h 249024"/>
                <a:gd name="connsiteX43" fmla="*/ 63951 w 163545"/>
                <a:gd name="connsiteY43" fmla="*/ 85014 h 249024"/>
                <a:gd name="connsiteX44" fmla="*/ 65612 w 163545"/>
                <a:gd name="connsiteY44" fmla="*/ 84737 h 249024"/>
                <a:gd name="connsiteX45" fmla="*/ 68035 w 163545"/>
                <a:gd name="connsiteY45" fmla="*/ 84115 h 249024"/>
                <a:gd name="connsiteX46" fmla="*/ 68588 w 163545"/>
                <a:gd name="connsiteY46" fmla="*/ 83907 h 249024"/>
                <a:gd name="connsiteX47" fmla="*/ 70526 w 163545"/>
                <a:gd name="connsiteY47" fmla="*/ 83216 h 249024"/>
                <a:gd name="connsiteX48" fmla="*/ 71703 w 163545"/>
                <a:gd name="connsiteY48" fmla="*/ 82939 h 249024"/>
                <a:gd name="connsiteX49" fmla="*/ 72602 w 163545"/>
                <a:gd name="connsiteY49" fmla="*/ 82939 h 249024"/>
                <a:gd name="connsiteX50" fmla="*/ 76686 w 163545"/>
                <a:gd name="connsiteY50" fmla="*/ 84184 h 249024"/>
                <a:gd name="connsiteX51" fmla="*/ 81462 w 163545"/>
                <a:gd name="connsiteY51" fmla="*/ 86813 h 249024"/>
                <a:gd name="connsiteX52" fmla="*/ 85545 w 163545"/>
                <a:gd name="connsiteY52" fmla="*/ 90133 h 249024"/>
                <a:gd name="connsiteX53" fmla="*/ 88037 w 163545"/>
                <a:gd name="connsiteY53" fmla="*/ 93384 h 249024"/>
                <a:gd name="connsiteX54" fmla="*/ 89628 w 163545"/>
                <a:gd name="connsiteY54" fmla="*/ 97742 h 249024"/>
                <a:gd name="connsiteX55" fmla="*/ 91082 w 163545"/>
                <a:gd name="connsiteY55" fmla="*/ 103760 h 249024"/>
                <a:gd name="connsiteX56" fmla="*/ 91289 w 163545"/>
                <a:gd name="connsiteY56" fmla="*/ 104521 h 249024"/>
                <a:gd name="connsiteX57" fmla="*/ 93435 w 163545"/>
                <a:gd name="connsiteY57" fmla="*/ 110539 h 249024"/>
                <a:gd name="connsiteX58" fmla="*/ 94681 w 163545"/>
                <a:gd name="connsiteY58" fmla="*/ 112683 h 249024"/>
                <a:gd name="connsiteX59" fmla="*/ 98626 w 163545"/>
                <a:gd name="connsiteY59" fmla="*/ 117318 h 249024"/>
                <a:gd name="connsiteX60" fmla="*/ 100564 w 163545"/>
                <a:gd name="connsiteY60" fmla="*/ 118909 h 249024"/>
                <a:gd name="connsiteX61" fmla="*/ 103540 w 163545"/>
                <a:gd name="connsiteY61" fmla="*/ 120500 h 249024"/>
                <a:gd name="connsiteX62" fmla="*/ 104232 w 163545"/>
                <a:gd name="connsiteY62" fmla="*/ 120846 h 249024"/>
                <a:gd name="connsiteX63" fmla="*/ 109700 w 163545"/>
                <a:gd name="connsiteY63" fmla="*/ 123059 h 249024"/>
                <a:gd name="connsiteX64" fmla="*/ 111568 w 163545"/>
                <a:gd name="connsiteY64" fmla="*/ 124305 h 249024"/>
                <a:gd name="connsiteX65" fmla="*/ 116967 w 163545"/>
                <a:gd name="connsiteY65" fmla="*/ 129285 h 249024"/>
                <a:gd name="connsiteX66" fmla="*/ 116967 w 163545"/>
                <a:gd name="connsiteY66" fmla="*/ 131568 h 249024"/>
                <a:gd name="connsiteX67" fmla="*/ 114129 w 163545"/>
                <a:gd name="connsiteY67" fmla="*/ 131568 h 249024"/>
                <a:gd name="connsiteX68" fmla="*/ 113922 w 163545"/>
                <a:gd name="connsiteY68" fmla="*/ 131499 h 249024"/>
                <a:gd name="connsiteX69" fmla="*/ 107070 w 163545"/>
                <a:gd name="connsiteY69" fmla="*/ 137517 h 249024"/>
                <a:gd name="connsiteX70" fmla="*/ 112399 w 163545"/>
                <a:gd name="connsiteY70" fmla="*/ 145126 h 249024"/>
                <a:gd name="connsiteX71" fmla="*/ 114475 w 163545"/>
                <a:gd name="connsiteY71" fmla="*/ 145610 h 249024"/>
                <a:gd name="connsiteX72" fmla="*/ 115237 w 163545"/>
                <a:gd name="connsiteY72" fmla="*/ 145748 h 249024"/>
                <a:gd name="connsiteX73" fmla="*/ 119043 w 163545"/>
                <a:gd name="connsiteY73" fmla="*/ 146163 h 249024"/>
                <a:gd name="connsiteX74" fmla="*/ 119735 w 163545"/>
                <a:gd name="connsiteY74" fmla="*/ 146302 h 249024"/>
                <a:gd name="connsiteX75" fmla="*/ 120704 w 163545"/>
                <a:gd name="connsiteY75" fmla="*/ 146786 h 249024"/>
                <a:gd name="connsiteX76" fmla="*/ 122296 w 163545"/>
                <a:gd name="connsiteY76" fmla="*/ 147893 h 249024"/>
                <a:gd name="connsiteX77" fmla="*/ 125549 w 163545"/>
                <a:gd name="connsiteY77" fmla="*/ 150729 h 249024"/>
                <a:gd name="connsiteX78" fmla="*/ 126379 w 163545"/>
                <a:gd name="connsiteY78" fmla="*/ 151766 h 249024"/>
                <a:gd name="connsiteX79" fmla="*/ 127348 w 163545"/>
                <a:gd name="connsiteY79" fmla="*/ 153150 h 249024"/>
                <a:gd name="connsiteX80" fmla="*/ 123680 w 163545"/>
                <a:gd name="connsiteY80" fmla="*/ 156747 h 249024"/>
                <a:gd name="connsiteX81" fmla="*/ 121673 w 163545"/>
                <a:gd name="connsiteY81" fmla="*/ 162558 h 249024"/>
                <a:gd name="connsiteX82" fmla="*/ 125134 w 163545"/>
                <a:gd name="connsiteY82" fmla="*/ 167676 h 249024"/>
                <a:gd name="connsiteX83" fmla="*/ 127764 w 163545"/>
                <a:gd name="connsiteY83" fmla="*/ 169198 h 249024"/>
                <a:gd name="connsiteX84" fmla="*/ 128802 w 163545"/>
                <a:gd name="connsiteY84" fmla="*/ 169683 h 249024"/>
                <a:gd name="connsiteX85" fmla="*/ 130463 w 163545"/>
                <a:gd name="connsiteY85" fmla="*/ 170305 h 249024"/>
                <a:gd name="connsiteX86" fmla="*/ 132885 w 163545"/>
                <a:gd name="connsiteY86" fmla="*/ 170720 h 249024"/>
                <a:gd name="connsiteX87" fmla="*/ 133647 w 163545"/>
                <a:gd name="connsiteY87" fmla="*/ 170720 h 249024"/>
                <a:gd name="connsiteX88" fmla="*/ 135239 w 163545"/>
                <a:gd name="connsiteY88" fmla="*/ 170513 h 249024"/>
                <a:gd name="connsiteX89" fmla="*/ 136830 w 163545"/>
                <a:gd name="connsiteY89" fmla="*/ 170098 h 249024"/>
                <a:gd name="connsiteX90" fmla="*/ 139183 w 163545"/>
                <a:gd name="connsiteY90" fmla="*/ 169267 h 249024"/>
                <a:gd name="connsiteX91" fmla="*/ 141052 w 163545"/>
                <a:gd name="connsiteY91" fmla="*/ 168230 h 249024"/>
                <a:gd name="connsiteX92" fmla="*/ 141813 w 163545"/>
                <a:gd name="connsiteY92" fmla="*/ 167607 h 249024"/>
                <a:gd name="connsiteX93" fmla="*/ 142782 w 163545"/>
                <a:gd name="connsiteY93" fmla="*/ 166708 h 249024"/>
                <a:gd name="connsiteX94" fmla="*/ 142782 w 163545"/>
                <a:gd name="connsiteY94" fmla="*/ 166570 h 249024"/>
                <a:gd name="connsiteX95" fmla="*/ 151088 w 163545"/>
                <a:gd name="connsiteY95" fmla="*/ 167953 h 249024"/>
                <a:gd name="connsiteX96" fmla="*/ 154548 w 163545"/>
                <a:gd name="connsiteY96" fmla="*/ 169475 h 249024"/>
                <a:gd name="connsiteX97" fmla="*/ 156140 w 163545"/>
                <a:gd name="connsiteY97" fmla="*/ 171135 h 249024"/>
                <a:gd name="connsiteX98" fmla="*/ 156694 w 163545"/>
                <a:gd name="connsiteY98" fmla="*/ 174040 h 249024"/>
                <a:gd name="connsiteX99" fmla="*/ 155102 w 163545"/>
                <a:gd name="connsiteY99" fmla="*/ 179782 h 249024"/>
                <a:gd name="connsiteX100" fmla="*/ 154687 w 163545"/>
                <a:gd name="connsiteY100" fmla="*/ 180681 h 249024"/>
                <a:gd name="connsiteX101" fmla="*/ 154548 w 163545"/>
                <a:gd name="connsiteY101" fmla="*/ 180819 h 249024"/>
                <a:gd name="connsiteX102" fmla="*/ 153787 w 163545"/>
                <a:gd name="connsiteY102" fmla="*/ 181304 h 249024"/>
                <a:gd name="connsiteX103" fmla="*/ 152264 w 163545"/>
                <a:gd name="connsiteY103" fmla="*/ 182134 h 249024"/>
                <a:gd name="connsiteX104" fmla="*/ 151434 w 163545"/>
                <a:gd name="connsiteY104" fmla="*/ 182687 h 249024"/>
                <a:gd name="connsiteX105" fmla="*/ 151365 w 163545"/>
                <a:gd name="connsiteY105" fmla="*/ 182687 h 249024"/>
                <a:gd name="connsiteX106" fmla="*/ 151365 w 163545"/>
                <a:gd name="connsiteY106" fmla="*/ 182756 h 249024"/>
                <a:gd name="connsiteX107" fmla="*/ 149081 w 163545"/>
                <a:gd name="connsiteY107" fmla="*/ 183932 h 249024"/>
                <a:gd name="connsiteX108" fmla="*/ 148734 w 163545"/>
                <a:gd name="connsiteY108" fmla="*/ 184209 h 249024"/>
                <a:gd name="connsiteX109" fmla="*/ 146520 w 163545"/>
                <a:gd name="connsiteY109" fmla="*/ 187252 h 249024"/>
                <a:gd name="connsiteX110" fmla="*/ 146243 w 163545"/>
                <a:gd name="connsiteY110" fmla="*/ 187322 h 249024"/>
                <a:gd name="connsiteX111" fmla="*/ 144997 w 163545"/>
                <a:gd name="connsiteY111" fmla="*/ 187667 h 249024"/>
                <a:gd name="connsiteX112" fmla="*/ 144097 w 163545"/>
                <a:gd name="connsiteY112" fmla="*/ 188013 h 249024"/>
                <a:gd name="connsiteX113" fmla="*/ 142575 w 163545"/>
                <a:gd name="connsiteY113" fmla="*/ 188705 h 249024"/>
                <a:gd name="connsiteX114" fmla="*/ 140083 w 163545"/>
                <a:gd name="connsiteY114" fmla="*/ 189950 h 249024"/>
                <a:gd name="connsiteX115" fmla="*/ 136277 w 163545"/>
                <a:gd name="connsiteY115" fmla="*/ 196591 h 249024"/>
                <a:gd name="connsiteX116" fmla="*/ 135308 w 163545"/>
                <a:gd name="connsiteY116" fmla="*/ 197006 h 249024"/>
                <a:gd name="connsiteX117" fmla="*/ 133301 w 163545"/>
                <a:gd name="connsiteY117" fmla="*/ 198043 h 249024"/>
                <a:gd name="connsiteX118" fmla="*/ 129771 w 163545"/>
                <a:gd name="connsiteY118" fmla="*/ 206206 h 249024"/>
                <a:gd name="connsiteX119" fmla="*/ 136415 w 163545"/>
                <a:gd name="connsiteY119" fmla="*/ 211187 h 249024"/>
                <a:gd name="connsiteX120" fmla="*/ 137176 w 163545"/>
                <a:gd name="connsiteY120" fmla="*/ 211187 h 249024"/>
                <a:gd name="connsiteX121" fmla="*/ 137453 w 163545"/>
                <a:gd name="connsiteY121" fmla="*/ 211187 h 249024"/>
                <a:gd name="connsiteX122" fmla="*/ 137453 w 163545"/>
                <a:gd name="connsiteY122" fmla="*/ 211187 h 249024"/>
                <a:gd name="connsiteX123" fmla="*/ 139391 w 163545"/>
                <a:gd name="connsiteY123" fmla="*/ 212432 h 249024"/>
                <a:gd name="connsiteX124" fmla="*/ 140845 w 163545"/>
                <a:gd name="connsiteY124" fmla="*/ 213123 h 249024"/>
                <a:gd name="connsiteX125" fmla="*/ 142990 w 163545"/>
                <a:gd name="connsiteY125" fmla="*/ 213884 h 249024"/>
                <a:gd name="connsiteX126" fmla="*/ 140568 w 163545"/>
                <a:gd name="connsiteY126" fmla="*/ 214576 h 249024"/>
                <a:gd name="connsiteX127" fmla="*/ 138215 w 163545"/>
                <a:gd name="connsiteY127" fmla="*/ 215752 h 249024"/>
                <a:gd name="connsiteX128" fmla="*/ 137730 w 163545"/>
                <a:gd name="connsiteY128" fmla="*/ 216029 h 249024"/>
                <a:gd name="connsiteX129" fmla="*/ 133301 w 163545"/>
                <a:gd name="connsiteY129" fmla="*/ 218657 h 249024"/>
                <a:gd name="connsiteX130" fmla="*/ 132262 w 163545"/>
                <a:gd name="connsiteY130" fmla="*/ 219072 h 249024"/>
                <a:gd name="connsiteX131" fmla="*/ 130947 w 163545"/>
                <a:gd name="connsiteY131" fmla="*/ 219072 h 249024"/>
                <a:gd name="connsiteX132" fmla="*/ 125203 w 163545"/>
                <a:gd name="connsiteY132" fmla="*/ 218242 h 249024"/>
                <a:gd name="connsiteX133" fmla="*/ 124649 w 163545"/>
                <a:gd name="connsiteY133" fmla="*/ 218242 h 249024"/>
                <a:gd name="connsiteX134" fmla="*/ 121396 w 163545"/>
                <a:gd name="connsiteY134" fmla="*/ 217965 h 249024"/>
                <a:gd name="connsiteX135" fmla="*/ 120773 w 163545"/>
                <a:gd name="connsiteY135" fmla="*/ 217965 h 249024"/>
                <a:gd name="connsiteX136" fmla="*/ 120566 w 163545"/>
                <a:gd name="connsiteY136" fmla="*/ 217965 h 249024"/>
                <a:gd name="connsiteX137" fmla="*/ 109630 w 163545"/>
                <a:gd name="connsiteY137" fmla="*/ 218311 h 249024"/>
                <a:gd name="connsiteX138" fmla="*/ 105616 w 163545"/>
                <a:gd name="connsiteY138" fmla="*/ 217758 h 249024"/>
                <a:gd name="connsiteX139" fmla="*/ 100841 w 163545"/>
                <a:gd name="connsiteY139" fmla="*/ 215752 h 249024"/>
                <a:gd name="connsiteX140" fmla="*/ 98141 w 163545"/>
                <a:gd name="connsiteY140" fmla="*/ 215199 h 249024"/>
                <a:gd name="connsiteX141" fmla="*/ 92535 w 163545"/>
                <a:gd name="connsiteY141" fmla="*/ 218035 h 249024"/>
                <a:gd name="connsiteX142" fmla="*/ 91359 w 163545"/>
                <a:gd name="connsiteY142" fmla="*/ 220732 h 249024"/>
                <a:gd name="connsiteX143" fmla="*/ 89144 w 163545"/>
                <a:gd name="connsiteY143" fmla="*/ 220940 h 249024"/>
                <a:gd name="connsiteX144" fmla="*/ 86029 w 163545"/>
                <a:gd name="connsiteY144" fmla="*/ 220663 h 249024"/>
                <a:gd name="connsiteX145" fmla="*/ 85407 w 163545"/>
                <a:gd name="connsiteY145" fmla="*/ 220663 h 249024"/>
                <a:gd name="connsiteX146" fmla="*/ 79731 w 163545"/>
                <a:gd name="connsiteY146" fmla="*/ 223568 h 249024"/>
                <a:gd name="connsiteX147" fmla="*/ 79731 w 163545"/>
                <a:gd name="connsiteY147" fmla="*/ 223568 h 249024"/>
                <a:gd name="connsiteX148" fmla="*/ 78901 w 163545"/>
                <a:gd name="connsiteY148" fmla="*/ 223568 h 249024"/>
                <a:gd name="connsiteX149" fmla="*/ 77862 w 163545"/>
                <a:gd name="connsiteY149" fmla="*/ 223707 h 249024"/>
                <a:gd name="connsiteX150" fmla="*/ 76893 w 163545"/>
                <a:gd name="connsiteY150" fmla="*/ 223914 h 249024"/>
                <a:gd name="connsiteX151" fmla="*/ 75994 w 163545"/>
                <a:gd name="connsiteY151" fmla="*/ 223361 h 249024"/>
                <a:gd name="connsiteX152" fmla="*/ 75440 w 163545"/>
                <a:gd name="connsiteY152" fmla="*/ 223084 h 249024"/>
                <a:gd name="connsiteX153" fmla="*/ 74056 w 163545"/>
                <a:gd name="connsiteY153" fmla="*/ 222462 h 249024"/>
                <a:gd name="connsiteX154" fmla="*/ 72672 w 163545"/>
                <a:gd name="connsiteY154" fmla="*/ 221978 h 249024"/>
                <a:gd name="connsiteX155" fmla="*/ 69419 w 163545"/>
                <a:gd name="connsiteY155" fmla="*/ 221217 h 249024"/>
                <a:gd name="connsiteX156" fmla="*/ 67896 w 163545"/>
                <a:gd name="connsiteY156" fmla="*/ 221009 h 249024"/>
                <a:gd name="connsiteX157" fmla="*/ 64435 w 163545"/>
                <a:gd name="connsiteY157" fmla="*/ 221009 h 249024"/>
                <a:gd name="connsiteX158" fmla="*/ 64366 w 163545"/>
                <a:gd name="connsiteY158" fmla="*/ 221009 h 249024"/>
                <a:gd name="connsiteX159" fmla="*/ 62982 w 163545"/>
                <a:gd name="connsiteY159" fmla="*/ 221147 h 249024"/>
                <a:gd name="connsiteX160" fmla="*/ 59591 w 163545"/>
                <a:gd name="connsiteY160" fmla="*/ 221839 h 249024"/>
                <a:gd name="connsiteX161" fmla="*/ 57860 w 163545"/>
                <a:gd name="connsiteY161" fmla="*/ 222393 h 249024"/>
                <a:gd name="connsiteX162" fmla="*/ 54815 w 163545"/>
                <a:gd name="connsiteY162" fmla="*/ 223914 h 249024"/>
                <a:gd name="connsiteX163" fmla="*/ 52601 w 163545"/>
                <a:gd name="connsiteY163" fmla="*/ 225644 h 249024"/>
                <a:gd name="connsiteX164" fmla="*/ 50524 w 163545"/>
                <a:gd name="connsiteY164" fmla="*/ 228134 h 249024"/>
                <a:gd name="connsiteX165" fmla="*/ 49209 w 163545"/>
                <a:gd name="connsiteY165" fmla="*/ 230555 h 249024"/>
                <a:gd name="connsiteX166" fmla="*/ 48171 w 163545"/>
                <a:gd name="connsiteY166" fmla="*/ 233875 h 249024"/>
                <a:gd name="connsiteX167" fmla="*/ 46856 w 163545"/>
                <a:gd name="connsiteY167" fmla="*/ 233045 h 249024"/>
                <a:gd name="connsiteX168" fmla="*/ 43811 w 163545"/>
                <a:gd name="connsiteY168" fmla="*/ 231662 h 249024"/>
                <a:gd name="connsiteX169" fmla="*/ 40904 w 163545"/>
                <a:gd name="connsiteY169" fmla="*/ 231039 h 249024"/>
                <a:gd name="connsiteX170" fmla="*/ 40419 w 163545"/>
                <a:gd name="connsiteY170" fmla="*/ 231039 h 249024"/>
                <a:gd name="connsiteX171" fmla="*/ 38481 w 163545"/>
                <a:gd name="connsiteY171" fmla="*/ 231178 h 249024"/>
                <a:gd name="connsiteX172" fmla="*/ 37305 w 163545"/>
                <a:gd name="connsiteY172" fmla="*/ 231385 h 249024"/>
                <a:gd name="connsiteX173" fmla="*/ 36751 w 163545"/>
                <a:gd name="connsiteY173" fmla="*/ 231523 h 249024"/>
                <a:gd name="connsiteX174" fmla="*/ 37789 w 163545"/>
                <a:gd name="connsiteY174" fmla="*/ 230071 h 249024"/>
                <a:gd name="connsiteX175" fmla="*/ 38827 w 163545"/>
                <a:gd name="connsiteY175" fmla="*/ 227996 h 249024"/>
                <a:gd name="connsiteX176" fmla="*/ 39243 w 163545"/>
                <a:gd name="connsiteY176" fmla="*/ 226681 h 249024"/>
                <a:gd name="connsiteX177" fmla="*/ 39520 w 163545"/>
                <a:gd name="connsiteY177" fmla="*/ 225436 h 249024"/>
                <a:gd name="connsiteX178" fmla="*/ 39520 w 163545"/>
                <a:gd name="connsiteY178" fmla="*/ 224952 h 249024"/>
                <a:gd name="connsiteX179" fmla="*/ 39866 w 163545"/>
                <a:gd name="connsiteY179" fmla="*/ 224814 h 249024"/>
                <a:gd name="connsiteX180" fmla="*/ 41042 w 163545"/>
                <a:gd name="connsiteY180" fmla="*/ 224191 h 249024"/>
                <a:gd name="connsiteX181" fmla="*/ 42357 w 163545"/>
                <a:gd name="connsiteY181" fmla="*/ 223292 h 249024"/>
                <a:gd name="connsiteX182" fmla="*/ 43811 w 163545"/>
                <a:gd name="connsiteY182" fmla="*/ 221978 h 249024"/>
                <a:gd name="connsiteX183" fmla="*/ 46026 w 163545"/>
                <a:gd name="connsiteY183" fmla="*/ 219349 h 249024"/>
                <a:gd name="connsiteX184" fmla="*/ 46441 w 163545"/>
                <a:gd name="connsiteY184" fmla="*/ 218726 h 249024"/>
                <a:gd name="connsiteX185" fmla="*/ 47548 w 163545"/>
                <a:gd name="connsiteY185" fmla="*/ 218588 h 249024"/>
                <a:gd name="connsiteX186" fmla="*/ 49763 w 163545"/>
                <a:gd name="connsiteY186" fmla="*/ 218588 h 249024"/>
                <a:gd name="connsiteX187" fmla="*/ 55784 w 163545"/>
                <a:gd name="connsiteY187" fmla="*/ 219557 h 249024"/>
                <a:gd name="connsiteX188" fmla="*/ 56822 w 163545"/>
                <a:gd name="connsiteY188" fmla="*/ 219626 h 249024"/>
                <a:gd name="connsiteX189" fmla="*/ 59937 w 163545"/>
                <a:gd name="connsiteY189" fmla="*/ 219626 h 249024"/>
                <a:gd name="connsiteX190" fmla="*/ 62982 w 163545"/>
                <a:gd name="connsiteY190" fmla="*/ 218934 h 249024"/>
                <a:gd name="connsiteX191" fmla="*/ 67619 w 163545"/>
                <a:gd name="connsiteY191" fmla="*/ 216720 h 249024"/>
                <a:gd name="connsiteX192" fmla="*/ 69488 w 163545"/>
                <a:gd name="connsiteY192" fmla="*/ 215406 h 249024"/>
                <a:gd name="connsiteX193" fmla="*/ 74194 w 163545"/>
                <a:gd name="connsiteY193" fmla="*/ 210771 h 249024"/>
                <a:gd name="connsiteX194" fmla="*/ 74748 w 163545"/>
                <a:gd name="connsiteY194" fmla="*/ 210149 h 249024"/>
                <a:gd name="connsiteX195" fmla="*/ 82499 w 163545"/>
                <a:gd name="connsiteY195" fmla="*/ 200326 h 249024"/>
                <a:gd name="connsiteX196" fmla="*/ 82361 w 163545"/>
                <a:gd name="connsiteY196" fmla="*/ 191541 h 249024"/>
                <a:gd name="connsiteX197" fmla="*/ 77101 w 163545"/>
                <a:gd name="connsiteY197" fmla="*/ 189120 h 249024"/>
                <a:gd name="connsiteX198" fmla="*/ 73710 w 163545"/>
                <a:gd name="connsiteY198" fmla="*/ 190019 h 249024"/>
                <a:gd name="connsiteX199" fmla="*/ 60837 w 163545"/>
                <a:gd name="connsiteY199" fmla="*/ 197213 h 249024"/>
                <a:gd name="connsiteX200" fmla="*/ 60075 w 163545"/>
                <a:gd name="connsiteY200" fmla="*/ 197698 h 249024"/>
                <a:gd name="connsiteX201" fmla="*/ 57445 w 163545"/>
                <a:gd name="connsiteY201" fmla="*/ 199635 h 249024"/>
                <a:gd name="connsiteX202" fmla="*/ 57238 w 163545"/>
                <a:gd name="connsiteY202" fmla="*/ 199635 h 249024"/>
                <a:gd name="connsiteX203" fmla="*/ 55646 w 163545"/>
                <a:gd name="connsiteY203" fmla="*/ 198113 h 249024"/>
                <a:gd name="connsiteX204" fmla="*/ 55023 w 163545"/>
                <a:gd name="connsiteY204" fmla="*/ 197628 h 249024"/>
                <a:gd name="connsiteX205" fmla="*/ 52670 w 163545"/>
                <a:gd name="connsiteY205" fmla="*/ 196038 h 249024"/>
                <a:gd name="connsiteX206" fmla="*/ 50801 w 163545"/>
                <a:gd name="connsiteY206" fmla="*/ 195138 h 249024"/>
                <a:gd name="connsiteX207" fmla="*/ 48448 w 163545"/>
                <a:gd name="connsiteY207" fmla="*/ 194447 h 249024"/>
                <a:gd name="connsiteX208" fmla="*/ 48240 w 163545"/>
                <a:gd name="connsiteY208" fmla="*/ 194447 h 249024"/>
                <a:gd name="connsiteX209" fmla="*/ 44157 w 163545"/>
                <a:gd name="connsiteY209" fmla="*/ 191818 h 249024"/>
                <a:gd name="connsiteX210" fmla="*/ 42911 w 163545"/>
                <a:gd name="connsiteY210" fmla="*/ 191541 h 249024"/>
                <a:gd name="connsiteX211" fmla="*/ 40419 w 163545"/>
                <a:gd name="connsiteY211" fmla="*/ 190365 h 249024"/>
                <a:gd name="connsiteX212" fmla="*/ 39589 w 163545"/>
                <a:gd name="connsiteY212" fmla="*/ 190019 h 249024"/>
                <a:gd name="connsiteX213" fmla="*/ 37928 w 163545"/>
                <a:gd name="connsiteY213" fmla="*/ 189466 h 249024"/>
                <a:gd name="connsiteX214" fmla="*/ 37374 w 163545"/>
                <a:gd name="connsiteY214" fmla="*/ 189328 h 249024"/>
                <a:gd name="connsiteX215" fmla="*/ 40765 w 163545"/>
                <a:gd name="connsiteY215" fmla="*/ 187322 h 249024"/>
                <a:gd name="connsiteX216" fmla="*/ 42011 w 163545"/>
                <a:gd name="connsiteY216" fmla="*/ 186353 h 249024"/>
                <a:gd name="connsiteX217" fmla="*/ 44710 w 163545"/>
                <a:gd name="connsiteY217" fmla="*/ 183794 h 249024"/>
                <a:gd name="connsiteX218" fmla="*/ 45333 w 163545"/>
                <a:gd name="connsiteY218" fmla="*/ 183102 h 249024"/>
                <a:gd name="connsiteX219" fmla="*/ 50455 w 163545"/>
                <a:gd name="connsiteY219" fmla="*/ 176600 h 249024"/>
                <a:gd name="connsiteX220" fmla="*/ 50317 w 163545"/>
                <a:gd name="connsiteY220" fmla="*/ 167884 h 249024"/>
                <a:gd name="connsiteX221" fmla="*/ 49901 w 163545"/>
                <a:gd name="connsiteY221" fmla="*/ 167400 h 249024"/>
                <a:gd name="connsiteX222" fmla="*/ 49486 w 163545"/>
                <a:gd name="connsiteY222" fmla="*/ 166085 h 249024"/>
                <a:gd name="connsiteX223" fmla="*/ 49209 w 163545"/>
                <a:gd name="connsiteY223" fmla="*/ 163941 h 249024"/>
                <a:gd name="connsiteX224" fmla="*/ 49417 w 163545"/>
                <a:gd name="connsiteY224" fmla="*/ 162212 h 249024"/>
                <a:gd name="connsiteX225" fmla="*/ 48378 w 163545"/>
                <a:gd name="connsiteY225" fmla="*/ 157854 h 249024"/>
                <a:gd name="connsiteX226" fmla="*/ 49624 w 163545"/>
                <a:gd name="connsiteY226" fmla="*/ 157370 h 249024"/>
                <a:gd name="connsiteX227" fmla="*/ 53569 w 163545"/>
                <a:gd name="connsiteY227" fmla="*/ 156747 h 249024"/>
                <a:gd name="connsiteX228" fmla="*/ 57168 w 163545"/>
                <a:gd name="connsiteY228" fmla="*/ 156885 h 249024"/>
                <a:gd name="connsiteX229" fmla="*/ 61113 w 163545"/>
                <a:gd name="connsiteY229" fmla="*/ 158200 h 249024"/>
                <a:gd name="connsiteX230" fmla="*/ 63328 w 163545"/>
                <a:gd name="connsiteY230" fmla="*/ 158545 h 249024"/>
                <a:gd name="connsiteX231" fmla="*/ 66996 w 163545"/>
                <a:gd name="connsiteY231" fmla="*/ 157508 h 249024"/>
                <a:gd name="connsiteX232" fmla="*/ 68173 w 163545"/>
                <a:gd name="connsiteY232" fmla="*/ 157577 h 249024"/>
                <a:gd name="connsiteX233" fmla="*/ 69419 w 163545"/>
                <a:gd name="connsiteY233" fmla="*/ 157439 h 249024"/>
                <a:gd name="connsiteX234" fmla="*/ 71841 w 163545"/>
                <a:gd name="connsiteY234" fmla="*/ 157024 h 249024"/>
                <a:gd name="connsiteX235" fmla="*/ 77447 w 163545"/>
                <a:gd name="connsiteY235" fmla="*/ 151144 h 249024"/>
                <a:gd name="connsiteX236" fmla="*/ 73571 w 163545"/>
                <a:gd name="connsiteY236" fmla="*/ 143950 h 249024"/>
                <a:gd name="connsiteX237" fmla="*/ 72118 w 163545"/>
                <a:gd name="connsiteY237" fmla="*/ 143258 h 249024"/>
                <a:gd name="connsiteX238" fmla="*/ 73018 w 163545"/>
                <a:gd name="connsiteY238" fmla="*/ 141529 h 249024"/>
                <a:gd name="connsiteX239" fmla="*/ 73018 w 163545"/>
                <a:gd name="connsiteY239" fmla="*/ 135027 h 249024"/>
                <a:gd name="connsiteX240" fmla="*/ 73917 w 163545"/>
                <a:gd name="connsiteY240" fmla="*/ 133297 h 249024"/>
                <a:gd name="connsiteX241" fmla="*/ 74886 w 163545"/>
                <a:gd name="connsiteY241" fmla="*/ 130669 h 249024"/>
                <a:gd name="connsiteX242" fmla="*/ 74402 w 163545"/>
                <a:gd name="connsiteY242" fmla="*/ 125066 h 249024"/>
                <a:gd name="connsiteX243" fmla="*/ 73364 w 163545"/>
                <a:gd name="connsiteY243" fmla="*/ 123198 h 249024"/>
                <a:gd name="connsiteX244" fmla="*/ 68173 w 163545"/>
                <a:gd name="connsiteY244" fmla="*/ 119670 h 249024"/>
                <a:gd name="connsiteX245" fmla="*/ 66166 w 163545"/>
                <a:gd name="connsiteY245" fmla="*/ 119393 h 249024"/>
                <a:gd name="connsiteX246" fmla="*/ 65335 w 163545"/>
                <a:gd name="connsiteY246" fmla="*/ 119393 h 249024"/>
                <a:gd name="connsiteX247" fmla="*/ 64920 w 163545"/>
                <a:gd name="connsiteY247" fmla="*/ 119393 h 249024"/>
                <a:gd name="connsiteX248" fmla="*/ 63605 w 163545"/>
                <a:gd name="connsiteY248" fmla="*/ 119393 h 249024"/>
                <a:gd name="connsiteX249" fmla="*/ 61321 w 163545"/>
                <a:gd name="connsiteY249" fmla="*/ 117249 h 249024"/>
                <a:gd name="connsiteX250" fmla="*/ 61321 w 163545"/>
                <a:gd name="connsiteY250" fmla="*/ 115935 h 249024"/>
                <a:gd name="connsiteX251" fmla="*/ 62705 w 163545"/>
                <a:gd name="connsiteY251" fmla="*/ 113652 h 249024"/>
                <a:gd name="connsiteX252" fmla="*/ 67896 w 163545"/>
                <a:gd name="connsiteY252" fmla="*/ 110885 h 249024"/>
                <a:gd name="connsiteX253" fmla="*/ 71426 w 163545"/>
                <a:gd name="connsiteY253" fmla="*/ 103414 h 249024"/>
                <a:gd name="connsiteX254" fmla="*/ 65197 w 163545"/>
                <a:gd name="connsiteY254" fmla="*/ 97880 h 249024"/>
                <a:gd name="connsiteX255" fmla="*/ 61736 w 163545"/>
                <a:gd name="connsiteY255" fmla="*/ 97604 h 249024"/>
                <a:gd name="connsiteX256" fmla="*/ 61183 w 163545"/>
                <a:gd name="connsiteY256" fmla="*/ 97604 h 249024"/>
                <a:gd name="connsiteX257" fmla="*/ 60837 w 163545"/>
                <a:gd name="connsiteY257" fmla="*/ 97604 h 249024"/>
                <a:gd name="connsiteX258" fmla="*/ 57653 w 163545"/>
                <a:gd name="connsiteY258" fmla="*/ 97742 h 249024"/>
                <a:gd name="connsiteX259" fmla="*/ 56545 w 163545"/>
                <a:gd name="connsiteY259" fmla="*/ 97880 h 249024"/>
                <a:gd name="connsiteX260" fmla="*/ 53500 w 163545"/>
                <a:gd name="connsiteY260" fmla="*/ 98503 h 249024"/>
                <a:gd name="connsiteX261" fmla="*/ 52601 w 163545"/>
                <a:gd name="connsiteY261" fmla="*/ 98780 h 249024"/>
                <a:gd name="connsiteX262" fmla="*/ 49417 w 163545"/>
                <a:gd name="connsiteY262" fmla="*/ 99886 h 249024"/>
                <a:gd name="connsiteX263" fmla="*/ 48932 w 163545"/>
                <a:gd name="connsiteY263" fmla="*/ 100094 h 249024"/>
                <a:gd name="connsiteX264" fmla="*/ 44780 w 163545"/>
                <a:gd name="connsiteY264" fmla="*/ 101892 h 249024"/>
                <a:gd name="connsiteX265" fmla="*/ 44087 w 163545"/>
                <a:gd name="connsiteY265" fmla="*/ 102100 h 249024"/>
                <a:gd name="connsiteX266" fmla="*/ 42634 w 163545"/>
                <a:gd name="connsiteY266" fmla="*/ 101408 h 249024"/>
                <a:gd name="connsiteX267" fmla="*/ 42011 w 163545"/>
                <a:gd name="connsiteY267" fmla="*/ 101201 h 249024"/>
                <a:gd name="connsiteX268" fmla="*/ 39796 w 163545"/>
                <a:gd name="connsiteY268" fmla="*/ 100855 h 249024"/>
                <a:gd name="connsiteX269" fmla="*/ 38274 w 163545"/>
                <a:gd name="connsiteY269" fmla="*/ 101062 h 249024"/>
                <a:gd name="connsiteX270" fmla="*/ 37028 w 163545"/>
                <a:gd name="connsiteY270" fmla="*/ 101339 h 249024"/>
                <a:gd name="connsiteX271" fmla="*/ 35367 w 163545"/>
                <a:gd name="connsiteY271" fmla="*/ 101962 h 249024"/>
                <a:gd name="connsiteX272" fmla="*/ 34121 w 163545"/>
                <a:gd name="connsiteY272" fmla="*/ 102653 h 249024"/>
                <a:gd name="connsiteX273" fmla="*/ 33429 w 163545"/>
                <a:gd name="connsiteY273" fmla="*/ 102653 h 249024"/>
                <a:gd name="connsiteX274" fmla="*/ 32045 w 163545"/>
                <a:gd name="connsiteY274" fmla="*/ 102100 h 249024"/>
                <a:gd name="connsiteX275" fmla="*/ 33429 w 163545"/>
                <a:gd name="connsiteY275" fmla="*/ 99886 h 249024"/>
                <a:gd name="connsiteX276" fmla="*/ 33636 w 163545"/>
                <a:gd name="connsiteY276" fmla="*/ 99471 h 249024"/>
                <a:gd name="connsiteX277" fmla="*/ 35921 w 163545"/>
                <a:gd name="connsiteY277" fmla="*/ 95252 h 249024"/>
                <a:gd name="connsiteX278" fmla="*/ 36682 w 163545"/>
                <a:gd name="connsiteY278" fmla="*/ 92692 h 249024"/>
                <a:gd name="connsiteX279" fmla="*/ 37028 w 163545"/>
                <a:gd name="connsiteY279" fmla="*/ 89164 h 249024"/>
                <a:gd name="connsiteX280" fmla="*/ 35921 w 163545"/>
                <a:gd name="connsiteY280" fmla="*/ 84599 h 249024"/>
                <a:gd name="connsiteX281" fmla="*/ 39243 w 163545"/>
                <a:gd name="connsiteY281" fmla="*/ 80103 h 249024"/>
                <a:gd name="connsiteX282" fmla="*/ 35021 w 163545"/>
                <a:gd name="connsiteY282" fmla="*/ 72148 h 249024"/>
                <a:gd name="connsiteX283" fmla="*/ 34883 w 163545"/>
                <a:gd name="connsiteY283" fmla="*/ 72148 h 249024"/>
                <a:gd name="connsiteX284" fmla="*/ 31768 w 163545"/>
                <a:gd name="connsiteY284" fmla="*/ 67029 h 249024"/>
                <a:gd name="connsiteX285" fmla="*/ 28723 w 163545"/>
                <a:gd name="connsiteY285" fmla="*/ 65922 h 249024"/>
                <a:gd name="connsiteX286" fmla="*/ 23878 w 163545"/>
                <a:gd name="connsiteY286" fmla="*/ 63916 h 249024"/>
                <a:gd name="connsiteX287" fmla="*/ 23809 w 163545"/>
                <a:gd name="connsiteY287" fmla="*/ 63916 h 249024"/>
                <a:gd name="connsiteX288" fmla="*/ 25747 w 163545"/>
                <a:gd name="connsiteY288" fmla="*/ 60873 h 249024"/>
                <a:gd name="connsiteX289" fmla="*/ 24847 w 163545"/>
                <a:gd name="connsiteY289" fmla="*/ 52295 h 249024"/>
                <a:gd name="connsiteX290" fmla="*/ 19933 w 163545"/>
                <a:gd name="connsiteY290" fmla="*/ 50220 h 249024"/>
                <a:gd name="connsiteX291" fmla="*/ 17718 w 163545"/>
                <a:gd name="connsiteY291" fmla="*/ 50566 h 249024"/>
                <a:gd name="connsiteX292" fmla="*/ 17995 w 163545"/>
                <a:gd name="connsiteY292" fmla="*/ 49390 h 249024"/>
                <a:gd name="connsiteX293" fmla="*/ 18479 w 163545"/>
                <a:gd name="connsiteY293" fmla="*/ 46139 h 249024"/>
                <a:gd name="connsiteX294" fmla="*/ 18133 w 163545"/>
                <a:gd name="connsiteY294" fmla="*/ 42680 h 249024"/>
                <a:gd name="connsiteX295" fmla="*/ 16818 w 163545"/>
                <a:gd name="connsiteY295" fmla="*/ 39221 h 249024"/>
                <a:gd name="connsiteX296" fmla="*/ 18549 w 163545"/>
                <a:gd name="connsiteY296" fmla="*/ 35417 h 249024"/>
                <a:gd name="connsiteX297" fmla="*/ 17303 w 163545"/>
                <a:gd name="connsiteY297" fmla="*/ 30505 h 249024"/>
                <a:gd name="connsiteX298" fmla="*/ 17303 w 163545"/>
                <a:gd name="connsiteY298" fmla="*/ 30505 h 249024"/>
                <a:gd name="connsiteX299" fmla="*/ 18756 w 163545"/>
                <a:gd name="connsiteY299" fmla="*/ 30851 h 249024"/>
                <a:gd name="connsiteX300" fmla="*/ 20487 w 163545"/>
                <a:gd name="connsiteY300" fmla="*/ 31059 h 249024"/>
                <a:gd name="connsiteX301" fmla="*/ 26369 w 163545"/>
                <a:gd name="connsiteY301" fmla="*/ 27808 h 249024"/>
                <a:gd name="connsiteX302" fmla="*/ 25747 w 163545"/>
                <a:gd name="connsiteY302" fmla="*/ 19645 h 249024"/>
                <a:gd name="connsiteX303" fmla="*/ 25193 w 163545"/>
                <a:gd name="connsiteY303" fmla="*/ 18953 h 249024"/>
                <a:gd name="connsiteX304" fmla="*/ 29830 w 163545"/>
                <a:gd name="connsiteY304" fmla="*/ 15149 h 249024"/>
                <a:gd name="connsiteX305" fmla="*/ 30453 w 163545"/>
                <a:gd name="connsiteY305" fmla="*/ 11414 h 249024"/>
                <a:gd name="connsiteX306" fmla="*/ 31007 w 163545"/>
                <a:gd name="connsiteY306" fmla="*/ 11344 h 249024"/>
                <a:gd name="connsiteX307" fmla="*/ 32114 w 163545"/>
                <a:gd name="connsiteY307" fmla="*/ 11137 h 249024"/>
                <a:gd name="connsiteX308" fmla="*/ 33429 w 163545"/>
                <a:gd name="connsiteY308" fmla="*/ 10722 h 249024"/>
                <a:gd name="connsiteX309" fmla="*/ 35159 w 163545"/>
                <a:gd name="connsiteY309" fmla="*/ 10929 h 249024"/>
                <a:gd name="connsiteX310" fmla="*/ 35644 w 163545"/>
                <a:gd name="connsiteY310" fmla="*/ 10929 h 249024"/>
                <a:gd name="connsiteX311" fmla="*/ 41596 w 163545"/>
                <a:gd name="connsiteY311" fmla="*/ 10514 h 249024"/>
                <a:gd name="connsiteX312" fmla="*/ 42426 w 163545"/>
                <a:gd name="connsiteY312" fmla="*/ 10376 h 249024"/>
                <a:gd name="connsiteX313" fmla="*/ 50870 w 163545"/>
                <a:gd name="connsiteY313" fmla="*/ 8716 h 249024"/>
                <a:gd name="connsiteX314" fmla="*/ 60837 w 163545"/>
                <a:gd name="connsiteY314" fmla="*/ 0 h 249024"/>
                <a:gd name="connsiteX315" fmla="*/ 57168 w 163545"/>
                <a:gd name="connsiteY315" fmla="*/ 415 h 249024"/>
                <a:gd name="connsiteX316" fmla="*/ 41042 w 163545"/>
                <a:gd name="connsiteY316" fmla="*/ 3597 h 249024"/>
                <a:gd name="connsiteX317" fmla="*/ 35090 w 163545"/>
                <a:gd name="connsiteY317" fmla="*/ 4012 h 249024"/>
                <a:gd name="connsiteX318" fmla="*/ 34813 w 163545"/>
                <a:gd name="connsiteY318" fmla="*/ 3874 h 249024"/>
                <a:gd name="connsiteX319" fmla="*/ 34536 w 163545"/>
                <a:gd name="connsiteY319" fmla="*/ 3459 h 249024"/>
                <a:gd name="connsiteX320" fmla="*/ 34190 w 163545"/>
                <a:gd name="connsiteY320" fmla="*/ 3043 h 249024"/>
                <a:gd name="connsiteX321" fmla="*/ 33706 w 163545"/>
                <a:gd name="connsiteY321" fmla="*/ 2836 h 249024"/>
                <a:gd name="connsiteX322" fmla="*/ 32668 w 163545"/>
                <a:gd name="connsiteY322" fmla="*/ 3113 h 249024"/>
                <a:gd name="connsiteX323" fmla="*/ 30591 w 163545"/>
                <a:gd name="connsiteY323" fmla="*/ 4358 h 249024"/>
                <a:gd name="connsiteX324" fmla="*/ 29484 w 163545"/>
                <a:gd name="connsiteY324" fmla="*/ 4565 h 249024"/>
                <a:gd name="connsiteX325" fmla="*/ 27615 w 163545"/>
                <a:gd name="connsiteY325" fmla="*/ 3874 h 249024"/>
                <a:gd name="connsiteX326" fmla="*/ 25954 w 163545"/>
                <a:gd name="connsiteY326" fmla="*/ 2698 h 249024"/>
                <a:gd name="connsiteX327" fmla="*/ 24224 w 163545"/>
                <a:gd name="connsiteY327" fmla="*/ 2421 h 249024"/>
                <a:gd name="connsiteX328" fmla="*/ 22217 w 163545"/>
                <a:gd name="connsiteY328" fmla="*/ 4289 h 249024"/>
                <a:gd name="connsiteX329" fmla="*/ 21663 w 163545"/>
                <a:gd name="connsiteY329" fmla="*/ 6226 h 249024"/>
                <a:gd name="connsiteX330" fmla="*/ 21802 w 163545"/>
                <a:gd name="connsiteY330" fmla="*/ 8508 h 249024"/>
                <a:gd name="connsiteX331" fmla="*/ 22494 w 163545"/>
                <a:gd name="connsiteY331" fmla="*/ 10653 h 249024"/>
                <a:gd name="connsiteX332" fmla="*/ 23463 w 163545"/>
                <a:gd name="connsiteY332" fmla="*/ 12313 h 249024"/>
                <a:gd name="connsiteX333" fmla="*/ 20694 w 163545"/>
                <a:gd name="connsiteY333" fmla="*/ 12797 h 249024"/>
                <a:gd name="connsiteX334" fmla="*/ 18826 w 163545"/>
                <a:gd name="connsiteY334" fmla="*/ 12935 h 249024"/>
                <a:gd name="connsiteX335" fmla="*/ 17511 w 163545"/>
                <a:gd name="connsiteY335" fmla="*/ 13558 h 249024"/>
                <a:gd name="connsiteX336" fmla="*/ 16403 w 163545"/>
                <a:gd name="connsiteY336" fmla="*/ 15564 h 249024"/>
                <a:gd name="connsiteX337" fmla="*/ 15780 w 163545"/>
                <a:gd name="connsiteY337" fmla="*/ 18400 h 249024"/>
                <a:gd name="connsiteX338" fmla="*/ 16542 w 163545"/>
                <a:gd name="connsiteY338" fmla="*/ 20129 h 249024"/>
                <a:gd name="connsiteX339" fmla="*/ 18272 w 163545"/>
                <a:gd name="connsiteY339" fmla="*/ 21790 h 249024"/>
                <a:gd name="connsiteX340" fmla="*/ 20348 w 163545"/>
                <a:gd name="connsiteY340" fmla="*/ 24211 h 249024"/>
                <a:gd name="connsiteX341" fmla="*/ 17787 w 163545"/>
                <a:gd name="connsiteY341" fmla="*/ 23588 h 249024"/>
                <a:gd name="connsiteX342" fmla="*/ 14673 w 163545"/>
                <a:gd name="connsiteY342" fmla="*/ 23795 h 249024"/>
                <a:gd name="connsiteX343" fmla="*/ 11766 w 163545"/>
                <a:gd name="connsiteY343" fmla="*/ 24695 h 249024"/>
                <a:gd name="connsiteX344" fmla="*/ 9759 w 163545"/>
                <a:gd name="connsiteY344" fmla="*/ 26009 h 249024"/>
                <a:gd name="connsiteX345" fmla="*/ 8444 w 163545"/>
                <a:gd name="connsiteY345" fmla="*/ 28361 h 249024"/>
                <a:gd name="connsiteX346" fmla="*/ 8236 w 163545"/>
                <a:gd name="connsiteY346" fmla="*/ 30990 h 249024"/>
                <a:gd name="connsiteX347" fmla="*/ 9205 w 163545"/>
                <a:gd name="connsiteY347" fmla="*/ 33272 h 249024"/>
                <a:gd name="connsiteX348" fmla="*/ 11558 w 163545"/>
                <a:gd name="connsiteY348" fmla="*/ 34587 h 249024"/>
                <a:gd name="connsiteX349" fmla="*/ 10313 w 163545"/>
                <a:gd name="connsiteY349" fmla="*/ 34933 h 249024"/>
                <a:gd name="connsiteX350" fmla="*/ 8859 w 163545"/>
                <a:gd name="connsiteY350" fmla="*/ 35555 h 249024"/>
                <a:gd name="connsiteX351" fmla="*/ 7544 w 163545"/>
                <a:gd name="connsiteY351" fmla="*/ 36454 h 249024"/>
                <a:gd name="connsiteX352" fmla="*/ 6852 w 163545"/>
                <a:gd name="connsiteY352" fmla="*/ 37561 h 249024"/>
                <a:gd name="connsiteX353" fmla="*/ 7060 w 163545"/>
                <a:gd name="connsiteY353" fmla="*/ 39152 h 249024"/>
                <a:gd name="connsiteX354" fmla="*/ 7890 w 163545"/>
                <a:gd name="connsiteY354" fmla="*/ 39913 h 249024"/>
                <a:gd name="connsiteX355" fmla="*/ 9067 w 163545"/>
                <a:gd name="connsiteY355" fmla="*/ 40536 h 249024"/>
                <a:gd name="connsiteX356" fmla="*/ 10174 w 163545"/>
                <a:gd name="connsiteY356" fmla="*/ 41504 h 249024"/>
                <a:gd name="connsiteX357" fmla="*/ 11489 w 163545"/>
                <a:gd name="connsiteY357" fmla="*/ 45101 h 249024"/>
                <a:gd name="connsiteX358" fmla="*/ 11005 w 163545"/>
                <a:gd name="connsiteY358" fmla="*/ 48352 h 249024"/>
                <a:gd name="connsiteX359" fmla="*/ 8998 w 163545"/>
                <a:gd name="connsiteY359" fmla="*/ 51188 h 249024"/>
                <a:gd name="connsiteX360" fmla="*/ 5745 w 163545"/>
                <a:gd name="connsiteY360" fmla="*/ 53402 h 249024"/>
                <a:gd name="connsiteX361" fmla="*/ 6437 w 163545"/>
                <a:gd name="connsiteY361" fmla="*/ 53678 h 249024"/>
                <a:gd name="connsiteX362" fmla="*/ 7752 w 163545"/>
                <a:gd name="connsiteY362" fmla="*/ 54439 h 249024"/>
                <a:gd name="connsiteX363" fmla="*/ 8444 w 163545"/>
                <a:gd name="connsiteY363" fmla="*/ 54716 h 249024"/>
                <a:gd name="connsiteX364" fmla="*/ 6298 w 163545"/>
                <a:gd name="connsiteY364" fmla="*/ 55961 h 249024"/>
                <a:gd name="connsiteX365" fmla="*/ 1869 w 163545"/>
                <a:gd name="connsiteY365" fmla="*/ 57276 h 249024"/>
                <a:gd name="connsiteX366" fmla="*/ 0 w 163545"/>
                <a:gd name="connsiteY366" fmla="*/ 58521 h 249024"/>
                <a:gd name="connsiteX367" fmla="*/ 2492 w 163545"/>
                <a:gd name="connsiteY367" fmla="*/ 59074 h 249024"/>
                <a:gd name="connsiteX368" fmla="*/ 5952 w 163545"/>
                <a:gd name="connsiteY368" fmla="*/ 62187 h 249024"/>
                <a:gd name="connsiteX369" fmla="*/ 8721 w 163545"/>
                <a:gd name="connsiteY369" fmla="*/ 62879 h 249024"/>
                <a:gd name="connsiteX370" fmla="*/ 11628 w 163545"/>
                <a:gd name="connsiteY370" fmla="*/ 62256 h 249024"/>
                <a:gd name="connsiteX371" fmla="*/ 14327 w 163545"/>
                <a:gd name="connsiteY371" fmla="*/ 60665 h 249024"/>
                <a:gd name="connsiteX372" fmla="*/ 16957 w 163545"/>
                <a:gd name="connsiteY372" fmla="*/ 58728 h 249024"/>
                <a:gd name="connsiteX373" fmla="*/ 19587 w 163545"/>
                <a:gd name="connsiteY373" fmla="*/ 57137 h 249024"/>
                <a:gd name="connsiteX374" fmla="*/ 15642 w 163545"/>
                <a:gd name="connsiteY374" fmla="*/ 63294 h 249024"/>
                <a:gd name="connsiteX375" fmla="*/ 13981 w 163545"/>
                <a:gd name="connsiteY375" fmla="*/ 66545 h 249024"/>
                <a:gd name="connsiteX376" fmla="*/ 12527 w 163545"/>
                <a:gd name="connsiteY376" fmla="*/ 70004 h 249024"/>
                <a:gd name="connsiteX377" fmla="*/ 11558 w 163545"/>
                <a:gd name="connsiteY377" fmla="*/ 73047 h 249024"/>
                <a:gd name="connsiteX378" fmla="*/ 10589 w 163545"/>
                <a:gd name="connsiteY378" fmla="*/ 77474 h 249024"/>
                <a:gd name="connsiteX379" fmla="*/ 10728 w 163545"/>
                <a:gd name="connsiteY379" fmla="*/ 81210 h 249024"/>
                <a:gd name="connsiteX380" fmla="*/ 13012 w 163545"/>
                <a:gd name="connsiteY380" fmla="*/ 81970 h 249024"/>
                <a:gd name="connsiteX381" fmla="*/ 11212 w 163545"/>
                <a:gd name="connsiteY381" fmla="*/ 83976 h 249024"/>
                <a:gd name="connsiteX382" fmla="*/ 9344 w 163545"/>
                <a:gd name="connsiteY382" fmla="*/ 86605 h 249024"/>
                <a:gd name="connsiteX383" fmla="*/ 7959 w 163545"/>
                <a:gd name="connsiteY383" fmla="*/ 89510 h 249024"/>
                <a:gd name="connsiteX384" fmla="*/ 7752 w 163545"/>
                <a:gd name="connsiteY384" fmla="*/ 92277 h 249024"/>
                <a:gd name="connsiteX385" fmla="*/ 8444 w 163545"/>
                <a:gd name="connsiteY385" fmla="*/ 94007 h 249024"/>
                <a:gd name="connsiteX386" fmla="*/ 9413 w 163545"/>
                <a:gd name="connsiteY386" fmla="*/ 94491 h 249024"/>
                <a:gd name="connsiteX387" fmla="*/ 10659 w 163545"/>
                <a:gd name="connsiteY387" fmla="*/ 94007 h 249024"/>
                <a:gd name="connsiteX388" fmla="*/ 12112 w 163545"/>
                <a:gd name="connsiteY388" fmla="*/ 92692 h 249024"/>
                <a:gd name="connsiteX389" fmla="*/ 13150 w 163545"/>
                <a:gd name="connsiteY389" fmla="*/ 91032 h 249024"/>
                <a:gd name="connsiteX390" fmla="*/ 13981 w 163545"/>
                <a:gd name="connsiteY390" fmla="*/ 88680 h 249024"/>
                <a:gd name="connsiteX391" fmla="*/ 15088 w 163545"/>
                <a:gd name="connsiteY391" fmla="*/ 84253 h 249024"/>
                <a:gd name="connsiteX392" fmla="*/ 15088 w 163545"/>
                <a:gd name="connsiteY392" fmla="*/ 82731 h 249024"/>
                <a:gd name="connsiteX393" fmla="*/ 14811 w 163545"/>
                <a:gd name="connsiteY393" fmla="*/ 79480 h 249024"/>
                <a:gd name="connsiteX394" fmla="*/ 14811 w 163545"/>
                <a:gd name="connsiteY394" fmla="*/ 78235 h 249024"/>
                <a:gd name="connsiteX395" fmla="*/ 16196 w 163545"/>
                <a:gd name="connsiteY395" fmla="*/ 75883 h 249024"/>
                <a:gd name="connsiteX396" fmla="*/ 18479 w 163545"/>
                <a:gd name="connsiteY396" fmla="*/ 73877 h 249024"/>
                <a:gd name="connsiteX397" fmla="*/ 21109 w 163545"/>
                <a:gd name="connsiteY397" fmla="*/ 72217 h 249024"/>
                <a:gd name="connsiteX398" fmla="*/ 23601 w 163545"/>
                <a:gd name="connsiteY398" fmla="*/ 70903 h 249024"/>
                <a:gd name="connsiteX399" fmla="*/ 21386 w 163545"/>
                <a:gd name="connsiteY399" fmla="*/ 72770 h 249024"/>
                <a:gd name="connsiteX400" fmla="*/ 19518 w 163545"/>
                <a:gd name="connsiteY400" fmla="*/ 74777 h 249024"/>
                <a:gd name="connsiteX401" fmla="*/ 18479 w 163545"/>
                <a:gd name="connsiteY401" fmla="*/ 77128 h 249024"/>
                <a:gd name="connsiteX402" fmla="*/ 18826 w 163545"/>
                <a:gd name="connsiteY402" fmla="*/ 80034 h 249024"/>
                <a:gd name="connsiteX403" fmla="*/ 25400 w 163545"/>
                <a:gd name="connsiteY403" fmla="*/ 74984 h 249024"/>
                <a:gd name="connsiteX404" fmla="*/ 27684 w 163545"/>
                <a:gd name="connsiteY404" fmla="*/ 72840 h 249024"/>
                <a:gd name="connsiteX405" fmla="*/ 26923 w 163545"/>
                <a:gd name="connsiteY405" fmla="*/ 75053 h 249024"/>
                <a:gd name="connsiteX406" fmla="*/ 27962 w 163545"/>
                <a:gd name="connsiteY406" fmla="*/ 76644 h 249024"/>
                <a:gd name="connsiteX407" fmla="*/ 29969 w 163545"/>
                <a:gd name="connsiteY407" fmla="*/ 77820 h 249024"/>
                <a:gd name="connsiteX408" fmla="*/ 32183 w 163545"/>
                <a:gd name="connsiteY408" fmla="*/ 78650 h 249024"/>
                <a:gd name="connsiteX409" fmla="*/ 29830 w 163545"/>
                <a:gd name="connsiteY409" fmla="*/ 78512 h 249024"/>
                <a:gd name="connsiteX410" fmla="*/ 28100 w 163545"/>
                <a:gd name="connsiteY410" fmla="*/ 78719 h 249024"/>
                <a:gd name="connsiteX411" fmla="*/ 26854 w 163545"/>
                <a:gd name="connsiteY411" fmla="*/ 79619 h 249024"/>
                <a:gd name="connsiteX412" fmla="*/ 25954 w 163545"/>
                <a:gd name="connsiteY412" fmla="*/ 81625 h 249024"/>
                <a:gd name="connsiteX413" fmla="*/ 25954 w 163545"/>
                <a:gd name="connsiteY413" fmla="*/ 84184 h 249024"/>
                <a:gd name="connsiteX414" fmla="*/ 26992 w 163545"/>
                <a:gd name="connsiteY414" fmla="*/ 85568 h 249024"/>
                <a:gd name="connsiteX415" fmla="*/ 28515 w 163545"/>
                <a:gd name="connsiteY415" fmla="*/ 86674 h 249024"/>
                <a:gd name="connsiteX416" fmla="*/ 29830 w 163545"/>
                <a:gd name="connsiteY416" fmla="*/ 88542 h 249024"/>
                <a:gd name="connsiteX417" fmla="*/ 29484 w 163545"/>
                <a:gd name="connsiteY417" fmla="*/ 92070 h 249024"/>
                <a:gd name="connsiteX418" fmla="*/ 27200 w 163545"/>
                <a:gd name="connsiteY418" fmla="*/ 96289 h 249024"/>
                <a:gd name="connsiteX419" fmla="*/ 22355 w 163545"/>
                <a:gd name="connsiteY419" fmla="*/ 103968 h 249024"/>
                <a:gd name="connsiteX420" fmla="*/ 20071 w 163545"/>
                <a:gd name="connsiteY420" fmla="*/ 104244 h 249024"/>
                <a:gd name="connsiteX421" fmla="*/ 20902 w 163545"/>
                <a:gd name="connsiteY421" fmla="*/ 106804 h 249024"/>
                <a:gd name="connsiteX422" fmla="*/ 23255 w 163545"/>
                <a:gd name="connsiteY422" fmla="*/ 109986 h 249024"/>
                <a:gd name="connsiteX423" fmla="*/ 25331 w 163545"/>
                <a:gd name="connsiteY423" fmla="*/ 112061 h 249024"/>
                <a:gd name="connsiteX424" fmla="*/ 26300 w 163545"/>
                <a:gd name="connsiteY424" fmla="*/ 108810 h 249024"/>
                <a:gd name="connsiteX425" fmla="*/ 28584 w 163545"/>
                <a:gd name="connsiteY425" fmla="*/ 108464 h 249024"/>
                <a:gd name="connsiteX426" fmla="*/ 31560 w 163545"/>
                <a:gd name="connsiteY426" fmla="*/ 109432 h 249024"/>
                <a:gd name="connsiteX427" fmla="*/ 34675 w 163545"/>
                <a:gd name="connsiteY427" fmla="*/ 109847 h 249024"/>
                <a:gd name="connsiteX428" fmla="*/ 35921 w 163545"/>
                <a:gd name="connsiteY428" fmla="*/ 109432 h 249024"/>
                <a:gd name="connsiteX429" fmla="*/ 38205 w 163545"/>
                <a:gd name="connsiteY429" fmla="*/ 108256 h 249024"/>
                <a:gd name="connsiteX430" fmla="*/ 39450 w 163545"/>
                <a:gd name="connsiteY430" fmla="*/ 107980 h 249024"/>
                <a:gd name="connsiteX431" fmla="*/ 40073 w 163545"/>
                <a:gd name="connsiteY431" fmla="*/ 108187 h 249024"/>
                <a:gd name="connsiteX432" fmla="*/ 41457 w 163545"/>
                <a:gd name="connsiteY432" fmla="*/ 109294 h 249024"/>
                <a:gd name="connsiteX433" fmla="*/ 42288 w 163545"/>
                <a:gd name="connsiteY433" fmla="*/ 109571 h 249024"/>
                <a:gd name="connsiteX434" fmla="*/ 44641 w 163545"/>
                <a:gd name="connsiteY434" fmla="*/ 109294 h 249024"/>
                <a:gd name="connsiteX435" fmla="*/ 46856 w 163545"/>
                <a:gd name="connsiteY435" fmla="*/ 108602 h 249024"/>
                <a:gd name="connsiteX436" fmla="*/ 51286 w 163545"/>
                <a:gd name="connsiteY436" fmla="*/ 106665 h 249024"/>
                <a:gd name="connsiteX437" fmla="*/ 54469 w 163545"/>
                <a:gd name="connsiteY437" fmla="*/ 105559 h 249024"/>
                <a:gd name="connsiteX438" fmla="*/ 57514 w 163545"/>
                <a:gd name="connsiteY438" fmla="*/ 104936 h 249024"/>
                <a:gd name="connsiteX439" fmla="*/ 60698 w 163545"/>
                <a:gd name="connsiteY439" fmla="*/ 104798 h 249024"/>
                <a:gd name="connsiteX440" fmla="*/ 64159 w 163545"/>
                <a:gd name="connsiteY440" fmla="*/ 105074 h 249024"/>
                <a:gd name="connsiteX441" fmla="*/ 57445 w 163545"/>
                <a:gd name="connsiteY441" fmla="*/ 108602 h 249024"/>
                <a:gd name="connsiteX442" fmla="*/ 53708 w 163545"/>
                <a:gd name="connsiteY442" fmla="*/ 114274 h 249024"/>
                <a:gd name="connsiteX443" fmla="*/ 54123 w 163545"/>
                <a:gd name="connsiteY443" fmla="*/ 120569 h 249024"/>
                <a:gd name="connsiteX444" fmla="*/ 59868 w 163545"/>
                <a:gd name="connsiteY444" fmla="*/ 126172 h 249024"/>
                <a:gd name="connsiteX445" fmla="*/ 62428 w 163545"/>
                <a:gd name="connsiteY445" fmla="*/ 126726 h 249024"/>
                <a:gd name="connsiteX446" fmla="*/ 64920 w 163545"/>
                <a:gd name="connsiteY446" fmla="*/ 126587 h 249024"/>
                <a:gd name="connsiteX447" fmla="*/ 66927 w 163545"/>
                <a:gd name="connsiteY447" fmla="*/ 126864 h 249024"/>
                <a:gd name="connsiteX448" fmla="*/ 67965 w 163545"/>
                <a:gd name="connsiteY448" fmla="*/ 128732 h 249024"/>
                <a:gd name="connsiteX449" fmla="*/ 66996 w 163545"/>
                <a:gd name="connsiteY449" fmla="*/ 131360 h 249024"/>
                <a:gd name="connsiteX450" fmla="*/ 64920 w 163545"/>
                <a:gd name="connsiteY450" fmla="*/ 134266 h 249024"/>
                <a:gd name="connsiteX451" fmla="*/ 64020 w 163545"/>
                <a:gd name="connsiteY451" fmla="*/ 136894 h 249024"/>
                <a:gd name="connsiteX452" fmla="*/ 66512 w 163545"/>
                <a:gd name="connsiteY452" fmla="*/ 138623 h 249024"/>
                <a:gd name="connsiteX453" fmla="*/ 64435 w 163545"/>
                <a:gd name="connsiteY453" fmla="*/ 142428 h 249024"/>
                <a:gd name="connsiteX454" fmla="*/ 64435 w 163545"/>
                <a:gd name="connsiteY454" fmla="*/ 145887 h 249024"/>
                <a:gd name="connsiteX455" fmla="*/ 66304 w 163545"/>
                <a:gd name="connsiteY455" fmla="*/ 148723 h 249024"/>
                <a:gd name="connsiteX456" fmla="*/ 70180 w 163545"/>
                <a:gd name="connsiteY456" fmla="*/ 150591 h 249024"/>
                <a:gd name="connsiteX457" fmla="*/ 67758 w 163545"/>
                <a:gd name="connsiteY457" fmla="*/ 151006 h 249024"/>
                <a:gd name="connsiteX458" fmla="*/ 66581 w 163545"/>
                <a:gd name="connsiteY458" fmla="*/ 150106 h 249024"/>
                <a:gd name="connsiteX459" fmla="*/ 65750 w 163545"/>
                <a:gd name="connsiteY459" fmla="*/ 148723 h 249024"/>
                <a:gd name="connsiteX460" fmla="*/ 64089 w 163545"/>
                <a:gd name="connsiteY460" fmla="*/ 147754 h 249024"/>
                <a:gd name="connsiteX461" fmla="*/ 62498 w 163545"/>
                <a:gd name="connsiteY461" fmla="*/ 147754 h 249024"/>
                <a:gd name="connsiteX462" fmla="*/ 61805 w 163545"/>
                <a:gd name="connsiteY462" fmla="*/ 148723 h 249024"/>
                <a:gd name="connsiteX463" fmla="*/ 62013 w 163545"/>
                <a:gd name="connsiteY463" fmla="*/ 150176 h 249024"/>
                <a:gd name="connsiteX464" fmla="*/ 62982 w 163545"/>
                <a:gd name="connsiteY464" fmla="*/ 151974 h 249024"/>
                <a:gd name="connsiteX465" fmla="*/ 58137 w 163545"/>
                <a:gd name="connsiteY465" fmla="*/ 150383 h 249024"/>
                <a:gd name="connsiteX466" fmla="*/ 52808 w 163545"/>
                <a:gd name="connsiteY466" fmla="*/ 150106 h 249024"/>
                <a:gd name="connsiteX467" fmla="*/ 47479 w 163545"/>
                <a:gd name="connsiteY467" fmla="*/ 151006 h 249024"/>
                <a:gd name="connsiteX468" fmla="*/ 42496 w 163545"/>
                <a:gd name="connsiteY468" fmla="*/ 153012 h 249024"/>
                <a:gd name="connsiteX469" fmla="*/ 39312 w 163545"/>
                <a:gd name="connsiteY469" fmla="*/ 155087 h 249024"/>
                <a:gd name="connsiteX470" fmla="*/ 35298 w 163545"/>
                <a:gd name="connsiteY470" fmla="*/ 158269 h 249024"/>
                <a:gd name="connsiteX471" fmla="*/ 31837 w 163545"/>
                <a:gd name="connsiteY471" fmla="*/ 161866 h 249024"/>
                <a:gd name="connsiteX472" fmla="*/ 30245 w 163545"/>
                <a:gd name="connsiteY472" fmla="*/ 164979 h 249024"/>
                <a:gd name="connsiteX473" fmla="*/ 33290 w 163545"/>
                <a:gd name="connsiteY473" fmla="*/ 164494 h 249024"/>
                <a:gd name="connsiteX474" fmla="*/ 39104 w 163545"/>
                <a:gd name="connsiteY474" fmla="*/ 162281 h 249024"/>
                <a:gd name="connsiteX475" fmla="*/ 42357 w 163545"/>
                <a:gd name="connsiteY475" fmla="*/ 161866 h 249024"/>
                <a:gd name="connsiteX476" fmla="*/ 42080 w 163545"/>
                <a:gd name="connsiteY476" fmla="*/ 164425 h 249024"/>
                <a:gd name="connsiteX477" fmla="*/ 42565 w 163545"/>
                <a:gd name="connsiteY477" fmla="*/ 167884 h 249024"/>
                <a:gd name="connsiteX478" fmla="*/ 43534 w 163545"/>
                <a:gd name="connsiteY478" fmla="*/ 171066 h 249024"/>
                <a:gd name="connsiteX479" fmla="*/ 44918 w 163545"/>
                <a:gd name="connsiteY479" fmla="*/ 172657 h 249024"/>
                <a:gd name="connsiteX480" fmla="*/ 39796 w 163545"/>
                <a:gd name="connsiteY480" fmla="*/ 179159 h 249024"/>
                <a:gd name="connsiteX481" fmla="*/ 37097 w 163545"/>
                <a:gd name="connsiteY481" fmla="*/ 181719 h 249024"/>
                <a:gd name="connsiteX482" fmla="*/ 33083 w 163545"/>
                <a:gd name="connsiteY482" fmla="*/ 184070 h 249024"/>
                <a:gd name="connsiteX483" fmla="*/ 24985 w 163545"/>
                <a:gd name="connsiteY483" fmla="*/ 187322 h 249024"/>
                <a:gd name="connsiteX484" fmla="*/ 21109 w 163545"/>
                <a:gd name="connsiteY484" fmla="*/ 189397 h 249024"/>
                <a:gd name="connsiteX485" fmla="*/ 18203 w 163545"/>
                <a:gd name="connsiteY485" fmla="*/ 192302 h 249024"/>
                <a:gd name="connsiteX486" fmla="*/ 19518 w 163545"/>
                <a:gd name="connsiteY486" fmla="*/ 193340 h 249024"/>
                <a:gd name="connsiteX487" fmla="*/ 20002 w 163545"/>
                <a:gd name="connsiteY487" fmla="*/ 194654 h 249024"/>
                <a:gd name="connsiteX488" fmla="*/ 20279 w 163545"/>
                <a:gd name="connsiteY488" fmla="*/ 196107 h 249024"/>
                <a:gd name="connsiteX489" fmla="*/ 20971 w 163545"/>
                <a:gd name="connsiteY489" fmla="*/ 197559 h 249024"/>
                <a:gd name="connsiteX490" fmla="*/ 23047 w 163545"/>
                <a:gd name="connsiteY490" fmla="*/ 199150 h 249024"/>
                <a:gd name="connsiteX491" fmla="*/ 24985 w 163545"/>
                <a:gd name="connsiteY491" fmla="*/ 199565 h 249024"/>
                <a:gd name="connsiteX492" fmla="*/ 26992 w 163545"/>
                <a:gd name="connsiteY492" fmla="*/ 199081 h 249024"/>
                <a:gd name="connsiteX493" fmla="*/ 29138 w 163545"/>
                <a:gd name="connsiteY493" fmla="*/ 198320 h 249024"/>
                <a:gd name="connsiteX494" fmla="*/ 30799 w 163545"/>
                <a:gd name="connsiteY494" fmla="*/ 197628 h 249024"/>
                <a:gd name="connsiteX495" fmla="*/ 32114 w 163545"/>
                <a:gd name="connsiteY495" fmla="*/ 196937 h 249024"/>
                <a:gd name="connsiteX496" fmla="*/ 33568 w 163545"/>
                <a:gd name="connsiteY496" fmla="*/ 196453 h 249024"/>
                <a:gd name="connsiteX497" fmla="*/ 35505 w 163545"/>
                <a:gd name="connsiteY497" fmla="*/ 196453 h 249024"/>
                <a:gd name="connsiteX498" fmla="*/ 37166 w 163545"/>
                <a:gd name="connsiteY498" fmla="*/ 197006 h 249024"/>
                <a:gd name="connsiteX499" fmla="*/ 40419 w 163545"/>
                <a:gd name="connsiteY499" fmla="*/ 198528 h 249024"/>
                <a:gd name="connsiteX500" fmla="*/ 42426 w 163545"/>
                <a:gd name="connsiteY500" fmla="*/ 198943 h 249024"/>
                <a:gd name="connsiteX501" fmla="*/ 41457 w 163545"/>
                <a:gd name="connsiteY501" fmla="*/ 199565 h 249024"/>
                <a:gd name="connsiteX502" fmla="*/ 39381 w 163545"/>
                <a:gd name="connsiteY502" fmla="*/ 201710 h 249024"/>
                <a:gd name="connsiteX503" fmla="*/ 41942 w 163545"/>
                <a:gd name="connsiteY503" fmla="*/ 201710 h 249024"/>
                <a:gd name="connsiteX504" fmla="*/ 44087 w 163545"/>
                <a:gd name="connsiteY504" fmla="*/ 201502 h 249024"/>
                <a:gd name="connsiteX505" fmla="*/ 46164 w 163545"/>
                <a:gd name="connsiteY505" fmla="*/ 201502 h 249024"/>
                <a:gd name="connsiteX506" fmla="*/ 48517 w 163545"/>
                <a:gd name="connsiteY506" fmla="*/ 202194 h 249024"/>
                <a:gd name="connsiteX507" fmla="*/ 50870 w 163545"/>
                <a:gd name="connsiteY507" fmla="*/ 203785 h 249024"/>
                <a:gd name="connsiteX508" fmla="*/ 52947 w 163545"/>
                <a:gd name="connsiteY508" fmla="*/ 205583 h 249024"/>
                <a:gd name="connsiteX509" fmla="*/ 55231 w 163545"/>
                <a:gd name="connsiteY509" fmla="*/ 206898 h 249024"/>
                <a:gd name="connsiteX510" fmla="*/ 58345 w 163545"/>
                <a:gd name="connsiteY510" fmla="*/ 207036 h 249024"/>
                <a:gd name="connsiteX511" fmla="*/ 60352 w 163545"/>
                <a:gd name="connsiteY511" fmla="*/ 206344 h 249024"/>
                <a:gd name="connsiteX512" fmla="*/ 63951 w 163545"/>
                <a:gd name="connsiteY512" fmla="*/ 203716 h 249024"/>
                <a:gd name="connsiteX513" fmla="*/ 76825 w 163545"/>
                <a:gd name="connsiteY513" fmla="*/ 196522 h 249024"/>
                <a:gd name="connsiteX514" fmla="*/ 69073 w 163545"/>
                <a:gd name="connsiteY514" fmla="*/ 206344 h 249024"/>
                <a:gd name="connsiteX515" fmla="*/ 64366 w 163545"/>
                <a:gd name="connsiteY515" fmla="*/ 210979 h 249024"/>
                <a:gd name="connsiteX516" fmla="*/ 59729 w 163545"/>
                <a:gd name="connsiteY516" fmla="*/ 213192 h 249024"/>
                <a:gd name="connsiteX517" fmla="*/ 56615 w 163545"/>
                <a:gd name="connsiteY517" fmla="*/ 213192 h 249024"/>
                <a:gd name="connsiteX518" fmla="*/ 50247 w 163545"/>
                <a:gd name="connsiteY518" fmla="*/ 212224 h 249024"/>
                <a:gd name="connsiteX519" fmla="*/ 47063 w 163545"/>
                <a:gd name="connsiteY519" fmla="*/ 212086 h 249024"/>
                <a:gd name="connsiteX520" fmla="*/ 42980 w 163545"/>
                <a:gd name="connsiteY520" fmla="*/ 212639 h 249024"/>
                <a:gd name="connsiteX521" fmla="*/ 41388 w 163545"/>
                <a:gd name="connsiteY521" fmla="*/ 213677 h 249024"/>
                <a:gd name="connsiteX522" fmla="*/ 40419 w 163545"/>
                <a:gd name="connsiteY522" fmla="*/ 215406 h 249024"/>
                <a:gd name="connsiteX523" fmla="*/ 38205 w 163545"/>
                <a:gd name="connsiteY523" fmla="*/ 218035 h 249024"/>
                <a:gd name="connsiteX524" fmla="*/ 36890 w 163545"/>
                <a:gd name="connsiteY524" fmla="*/ 218934 h 249024"/>
                <a:gd name="connsiteX525" fmla="*/ 34260 w 163545"/>
                <a:gd name="connsiteY525" fmla="*/ 220041 h 249024"/>
                <a:gd name="connsiteX526" fmla="*/ 33152 w 163545"/>
                <a:gd name="connsiteY526" fmla="*/ 221078 h 249024"/>
                <a:gd name="connsiteX527" fmla="*/ 32737 w 163545"/>
                <a:gd name="connsiteY527" fmla="*/ 222254 h 249024"/>
                <a:gd name="connsiteX528" fmla="*/ 32391 w 163545"/>
                <a:gd name="connsiteY528" fmla="*/ 225160 h 249024"/>
                <a:gd name="connsiteX529" fmla="*/ 31975 w 163545"/>
                <a:gd name="connsiteY529" fmla="*/ 226474 h 249024"/>
                <a:gd name="connsiteX530" fmla="*/ 30314 w 163545"/>
                <a:gd name="connsiteY530" fmla="*/ 228756 h 249024"/>
                <a:gd name="connsiteX531" fmla="*/ 24155 w 163545"/>
                <a:gd name="connsiteY531" fmla="*/ 234498 h 249024"/>
                <a:gd name="connsiteX532" fmla="*/ 18756 w 163545"/>
                <a:gd name="connsiteY532" fmla="*/ 241000 h 249024"/>
                <a:gd name="connsiteX533" fmla="*/ 16611 w 163545"/>
                <a:gd name="connsiteY533" fmla="*/ 242730 h 249024"/>
                <a:gd name="connsiteX534" fmla="*/ 11628 w 163545"/>
                <a:gd name="connsiteY534" fmla="*/ 244874 h 249024"/>
                <a:gd name="connsiteX535" fmla="*/ 9897 w 163545"/>
                <a:gd name="connsiteY535" fmla="*/ 246534 h 249024"/>
                <a:gd name="connsiteX536" fmla="*/ 10589 w 163545"/>
                <a:gd name="connsiteY536" fmla="*/ 249024 h 249024"/>
                <a:gd name="connsiteX537" fmla="*/ 13566 w 163545"/>
                <a:gd name="connsiteY537" fmla="*/ 247641 h 249024"/>
                <a:gd name="connsiteX538" fmla="*/ 16265 w 163545"/>
                <a:gd name="connsiteY538" fmla="*/ 248125 h 249024"/>
                <a:gd name="connsiteX539" fmla="*/ 18826 w 163545"/>
                <a:gd name="connsiteY539" fmla="*/ 248955 h 249024"/>
                <a:gd name="connsiteX540" fmla="*/ 21456 w 163545"/>
                <a:gd name="connsiteY540" fmla="*/ 248609 h 249024"/>
                <a:gd name="connsiteX541" fmla="*/ 22148 w 163545"/>
                <a:gd name="connsiteY541" fmla="*/ 247918 h 249024"/>
                <a:gd name="connsiteX542" fmla="*/ 25331 w 163545"/>
                <a:gd name="connsiteY542" fmla="*/ 244182 h 249024"/>
                <a:gd name="connsiteX543" fmla="*/ 26785 w 163545"/>
                <a:gd name="connsiteY543" fmla="*/ 243075 h 249024"/>
                <a:gd name="connsiteX544" fmla="*/ 28238 w 163545"/>
                <a:gd name="connsiteY544" fmla="*/ 242176 h 249024"/>
                <a:gd name="connsiteX545" fmla="*/ 31422 w 163545"/>
                <a:gd name="connsiteY545" fmla="*/ 240793 h 249024"/>
                <a:gd name="connsiteX546" fmla="*/ 36128 w 163545"/>
                <a:gd name="connsiteY546" fmla="*/ 239202 h 249024"/>
                <a:gd name="connsiteX547" fmla="*/ 38758 w 163545"/>
                <a:gd name="connsiteY547" fmla="*/ 238579 h 249024"/>
                <a:gd name="connsiteX548" fmla="*/ 40696 w 163545"/>
                <a:gd name="connsiteY548" fmla="*/ 238441 h 249024"/>
                <a:gd name="connsiteX549" fmla="*/ 43741 w 163545"/>
                <a:gd name="connsiteY549" fmla="*/ 239824 h 249024"/>
                <a:gd name="connsiteX550" fmla="*/ 46302 w 163545"/>
                <a:gd name="connsiteY550" fmla="*/ 241899 h 249024"/>
                <a:gd name="connsiteX551" fmla="*/ 48863 w 163545"/>
                <a:gd name="connsiteY551" fmla="*/ 243145 h 249024"/>
                <a:gd name="connsiteX552" fmla="*/ 51908 w 163545"/>
                <a:gd name="connsiteY552" fmla="*/ 241899 h 249024"/>
                <a:gd name="connsiteX553" fmla="*/ 53777 w 163545"/>
                <a:gd name="connsiteY553" fmla="*/ 239271 h 249024"/>
                <a:gd name="connsiteX554" fmla="*/ 55646 w 163545"/>
                <a:gd name="connsiteY554" fmla="*/ 233114 h 249024"/>
                <a:gd name="connsiteX555" fmla="*/ 57722 w 163545"/>
                <a:gd name="connsiteY555" fmla="*/ 230624 h 249024"/>
                <a:gd name="connsiteX556" fmla="*/ 60767 w 163545"/>
                <a:gd name="connsiteY556" fmla="*/ 229102 h 249024"/>
                <a:gd name="connsiteX557" fmla="*/ 64159 w 163545"/>
                <a:gd name="connsiteY557" fmla="*/ 228411 h 249024"/>
                <a:gd name="connsiteX558" fmla="*/ 67619 w 163545"/>
                <a:gd name="connsiteY558" fmla="*/ 228411 h 249024"/>
                <a:gd name="connsiteX559" fmla="*/ 70872 w 163545"/>
                <a:gd name="connsiteY559" fmla="*/ 229172 h 249024"/>
                <a:gd name="connsiteX560" fmla="*/ 72256 w 163545"/>
                <a:gd name="connsiteY560" fmla="*/ 229794 h 249024"/>
                <a:gd name="connsiteX561" fmla="*/ 74748 w 163545"/>
                <a:gd name="connsiteY561" fmla="*/ 231247 h 249024"/>
                <a:gd name="connsiteX562" fmla="*/ 76201 w 163545"/>
                <a:gd name="connsiteY562" fmla="*/ 231731 h 249024"/>
                <a:gd name="connsiteX563" fmla="*/ 76825 w 163545"/>
                <a:gd name="connsiteY563" fmla="*/ 231731 h 249024"/>
                <a:gd name="connsiteX564" fmla="*/ 78555 w 163545"/>
                <a:gd name="connsiteY564" fmla="*/ 230970 h 249024"/>
                <a:gd name="connsiteX565" fmla="*/ 79593 w 163545"/>
                <a:gd name="connsiteY565" fmla="*/ 230832 h 249024"/>
                <a:gd name="connsiteX566" fmla="*/ 84991 w 163545"/>
                <a:gd name="connsiteY566" fmla="*/ 231454 h 249024"/>
                <a:gd name="connsiteX567" fmla="*/ 86445 w 163545"/>
                <a:gd name="connsiteY567" fmla="*/ 230693 h 249024"/>
                <a:gd name="connsiteX568" fmla="*/ 85130 w 163545"/>
                <a:gd name="connsiteY568" fmla="*/ 227926 h 249024"/>
                <a:gd name="connsiteX569" fmla="*/ 88936 w 163545"/>
                <a:gd name="connsiteY569" fmla="*/ 228272 h 249024"/>
                <a:gd name="connsiteX570" fmla="*/ 92743 w 163545"/>
                <a:gd name="connsiteY570" fmla="*/ 227857 h 249024"/>
                <a:gd name="connsiteX571" fmla="*/ 96411 w 163545"/>
                <a:gd name="connsiteY571" fmla="*/ 226681 h 249024"/>
                <a:gd name="connsiteX572" fmla="*/ 99664 w 163545"/>
                <a:gd name="connsiteY572" fmla="*/ 224814 h 249024"/>
                <a:gd name="connsiteX573" fmla="*/ 99249 w 163545"/>
                <a:gd name="connsiteY573" fmla="*/ 224260 h 249024"/>
                <a:gd name="connsiteX574" fmla="*/ 98488 w 163545"/>
                <a:gd name="connsiteY574" fmla="*/ 222946 h 249024"/>
                <a:gd name="connsiteX575" fmla="*/ 98003 w 163545"/>
                <a:gd name="connsiteY575" fmla="*/ 222393 h 249024"/>
                <a:gd name="connsiteX576" fmla="*/ 103609 w 163545"/>
                <a:gd name="connsiteY576" fmla="*/ 224745 h 249024"/>
                <a:gd name="connsiteX577" fmla="*/ 109146 w 163545"/>
                <a:gd name="connsiteY577" fmla="*/ 225505 h 249024"/>
                <a:gd name="connsiteX578" fmla="*/ 120635 w 163545"/>
                <a:gd name="connsiteY578" fmla="*/ 225090 h 249024"/>
                <a:gd name="connsiteX579" fmla="*/ 123888 w 163545"/>
                <a:gd name="connsiteY579" fmla="*/ 225367 h 249024"/>
                <a:gd name="connsiteX580" fmla="*/ 130463 w 163545"/>
                <a:gd name="connsiteY580" fmla="*/ 226474 h 249024"/>
                <a:gd name="connsiteX581" fmla="*/ 133647 w 163545"/>
                <a:gd name="connsiteY581" fmla="*/ 226266 h 249024"/>
                <a:gd name="connsiteX582" fmla="*/ 136138 w 163545"/>
                <a:gd name="connsiteY582" fmla="*/ 225298 h 249024"/>
                <a:gd name="connsiteX583" fmla="*/ 141052 w 163545"/>
                <a:gd name="connsiteY583" fmla="*/ 222393 h 249024"/>
                <a:gd name="connsiteX584" fmla="*/ 143406 w 163545"/>
                <a:gd name="connsiteY584" fmla="*/ 221217 h 249024"/>
                <a:gd name="connsiteX585" fmla="*/ 144167 w 163545"/>
                <a:gd name="connsiteY585" fmla="*/ 221217 h 249024"/>
                <a:gd name="connsiteX586" fmla="*/ 146036 w 163545"/>
                <a:gd name="connsiteY586" fmla="*/ 221563 h 249024"/>
                <a:gd name="connsiteX587" fmla="*/ 146728 w 163545"/>
                <a:gd name="connsiteY587" fmla="*/ 221424 h 249024"/>
                <a:gd name="connsiteX588" fmla="*/ 146935 w 163545"/>
                <a:gd name="connsiteY588" fmla="*/ 221147 h 249024"/>
                <a:gd name="connsiteX589" fmla="*/ 147419 w 163545"/>
                <a:gd name="connsiteY589" fmla="*/ 220317 h 249024"/>
                <a:gd name="connsiteX590" fmla="*/ 147627 w 163545"/>
                <a:gd name="connsiteY590" fmla="*/ 220041 h 249024"/>
                <a:gd name="connsiteX591" fmla="*/ 148666 w 163545"/>
                <a:gd name="connsiteY591" fmla="*/ 219280 h 249024"/>
                <a:gd name="connsiteX592" fmla="*/ 152334 w 163545"/>
                <a:gd name="connsiteY592" fmla="*/ 216029 h 249024"/>
                <a:gd name="connsiteX593" fmla="*/ 154272 w 163545"/>
                <a:gd name="connsiteY593" fmla="*/ 214714 h 249024"/>
                <a:gd name="connsiteX594" fmla="*/ 156348 w 163545"/>
                <a:gd name="connsiteY594" fmla="*/ 212847 h 249024"/>
                <a:gd name="connsiteX595" fmla="*/ 157524 w 163545"/>
                <a:gd name="connsiteY595" fmla="*/ 210564 h 249024"/>
                <a:gd name="connsiteX596" fmla="*/ 156694 w 163545"/>
                <a:gd name="connsiteY596" fmla="*/ 208004 h 249024"/>
                <a:gd name="connsiteX597" fmla="*/ 154618 w 163545"/>
                <a:gd name="connsiteY597" fmla="*/ 207313 h 249024"/>
                <a:gd name="connsiteX598" fmla="*/ 151365 w 163545"/>
                <a:gd name="connsiteY598" fmla="*/ 207520 h 249024"/>
                <a:gd name="connsiteX599" fmla="*/ 147973 w 163545"/>
                <a:gd name="connsiteY599" fmla="*/ 207935 h 249024"/>
                <a:gd name="connsiteX600" fmla="*/ 145482 w 163545"/>
                <a:gd name="connsiteY600" fmla="*/ 208074 h 249024"/>
                <a:gd name="connsiteX601" fmla="*/ 142921 w 163545"/>
                <a:gd name="connsiteY601" fmla="*/ 207174 h 249024"/>
                <a:gd name="connsiteX602" fmla="*/ 140637 w 163545"/>
                <a:gd name="connsiteY602" fmla="*/ 205722 h 249024"/>
                <a:gd name="connsiteX603" fmla="*/ 138422 w 163545"/>
                <a:gd name="connsiteY603" fmla="*/ 204684 h 249024"/>
                <a:gd name="connsiteX604" fmla="*/ 136138 w 163545"/>
                <a:gd name="connsiteY604" fmla="*/ 204961 h 249024"/>
                <a:gd name="connsiteX605" fmla="*/ 138145 w 163545"/>
                <a:gd name="connsiteY605" fmla="*/ 203923 h 249024"/>
                <a:gd name="connsiteX606" fmla="*/ 142436 w 163545"/>
                <a:gd name="connsiteY606" fmla="*/ 203301 h 249024"/>
                <a:gd name="connsiteX607" fmla="*/ 144374 w 163545"/>
                <a:gd name="connsiteY607" fmla="*/ 202540 h 249024"/>
                <a:gd name="connsiteX608" fmla="*/ 145897 w 163545"/>
                <a:gd name="connsiteY608" fmla="*/ 200880 h 249024"/>
                <a:gd name="connsiteX609" fmla="*/ 146243 w 163545"/>
                <a:gd name="connsiteY609" fmla="*/ 199219 h 249024"/>
                <a:gd name="connsiteX610" fmla="*/ 145205 w 163545"/>
                <a:gd name="connsiteY610" fmla="*/ 197767 h 249024"/>
                <a:gd name="connsiteX611" fmla="*/ 142921 w 163545"/>
                <a:gd name="connsiteY611" fmla="*/ 197006 h 249024"/>
                <a:gd name="connsiteX612" fmla="*/ 145412 w 163545"/>
                <a:gd name="connsiteY612" fmla="*/ 195761 h 249024"/>
                <a:gd name="connsiteX613" fmla="*/ 146658 w 163545"/>
                <a:gd name="connsiteY613" fmla="*/ 195207 h 249024"/>
                <a:gd name="connsiteX614" fmla="*/ 147904 w 163545"/>
                <a:gd name="connsiteY614" fmla="*/ 194862 h 249024"/>
                <a:gd name="connsiteX615" fmla="*/ 149219 w 163545"/>
                <a:gd name="connsiteY615" fmla="*/ 194862 h 249024"/>
                <a:gd name="connsiteX616" fmla="*/ 150465 w 163545"/>
                <a:gd name="connsiteY616" fmla="*/ 195069 h 249024"/>
                <a:gd name="connsiteX617" fmla="*/ 151710 w 163545"/>
                <a:gd name="connsiteY617" fmla="*/ 195069 h 249024"/>
                <a:gd name="connsiteX618" fmla="*/ 152887 w 163545"/>
                <a:gd name="connsiteY618" fmla="*/ 194239 h 249024"/>
                <a:gd name="connsiteX619" fmla="*/ 153372 w 163545"/>
                <a:gd name="connsiteY619" fmla="*/ 193132 h 249024"/>
                <a:gd name="connsiteX620" fmla="*/ 153233 w 163545"/>
                <a:gd name="connsiteY620" fmla="*/ 191956 h 249024"/>
                <a:gd name="connsiteX621" fmla="*/ 152887 w 163545"/>
                <a:gd name="connsiteY621" fmla="*/ 190988 h 249024"/>
                <a:gd name="connsiteX622" fmla="*/ 152887 w 163545"/>
                <a:gd name="connsiteY622" fmla="*/ 190504 h 249024"/>
                <a:gd name="connsiteX623" fmla="*/ 153164 w 163545"/>
                <a:gd name="connsiteY623" fmla="*/ 190227 h 249024"/>
                <a:gd name="connsiteX624" fmla="*/ 153649 w 163545"/>
                <a:gd name="connsiteY624" fmla="*/ 190089 h 249024"/>
                <a:gd name="connsiteX625" fmla="*/ 154064 w 163545"/>
                <a:gd name="connsiteY625" fmla="*/ 190089 h 249024"/>
                <a:gd name="connsiteX626" fmla="*/ 154272 w 163545"/>
                <a:gd name="connsiteY626" fmla="*/ 190019 h 249024"/>
                <a:gd name="connsiteX627" fmla="*/ 155587 w 163545"/>
                <a:gd name="connsiteY627" fmla="*/ 188982 h 249024"/>
                <a:gd name="connsiteX628" fmla="*/ 157317 w 163545"/>
                <a:gd name="connsiteY628" fmla="*/ 187944 h 249024"/>
                <a:gd name="connsiteX629" fmla="*/ 159047 w 163545"/>
                <a:gd name="connsiteY629" fmla="*/ 186699 h 249024"/>
                <a:gd name="connsiteX630" fmla="*/ 160431 w 163545"/>
                <a:gd name="connsiteY630" fmla="*/ 185039 h 249024"/>
                <a:gd name="connsiteX631" fmla="*/ 161400 w 163545"/>
                <a:gd name="connsiteY631" fmla="*/ 182825 h 249024"/>
                <a:gd name="connsiteX632" fmla="*/ 163546 w 163545"/>
                <a:gd name="connsiteY632" fmla="*/ 175078 h 249024"/>
                <a:gd name="connsiteX633" fmla="*/ 162231 w 163545"/>
                <a:gd name="connsiteY633" fmla="*/ 168576 h 249024"/>
                <a:gd name="connsiteX634" fmla="*/ 158355 w 163545"/>
                <a:gd name="connsiteY634" fmla="*/ 164425 h 249024"/>
                <a:gd name="connsiteX635" fmla="*/ 152749 w 163545"/>
                <a:gd name="connsiteY635" fmla="*/ 162004 h 249024"/>
                <a:gd name="connsiteX636" fmla="*/ 142921 w 163545"/>
                <a:gd name="connsiteY636" fmla="*/ 160344 h 249024"/>
                <a:gd name="connsiteX637" fmla="*/ 141191 w 163545"/>
                <a:gd name="connsiteY637" fmla="*/ 160206 h 249024"/>
                <a:gd name="connsiteX638" fmla="*/ 139599 w 163545"/>
                <a:gd name="connsiteY638" fmla="*/ 160482 h 249024"/>
                <a:gd name="connsiteX639" fmla="*/ 138630 w 163545"/>
                <a:gd name="connsiteY639" fmla="*/ 161105 h 249024"/>
                <a:gd name="connsiteX640" fmla="*/ 137176 w 163545"/>
                <a:gd name="connsiteY640" fmla="*/ 162765 h 249024"/>
                <a:gd name="connsiteX641" fmla="*/ 136415 w 163545"/>
                <a:gd name="connsiteY641" fmla="*/ 163388 h 249024"/>
                <a:gd name="connsiteX642" fmla="*/ 134062 w 163545"/>
                <a:gd name="connsiteY642" fmla="*/ 164218 h 249024"/>
                <a:gd name="connsiteX643" fmla="*/ 132470 w 163545"/>
                <a:gd name="connsiteY643" fmla="*/ 164425 h 249024"/>
                <a:gd name="connsiteX644" fmla="*/ 130809 w 163545"/>
                <a:gd name="connsiteY644" fmla="*/ 163803 h 249024"/>
                <a:gd name="connsiteX645" fmla="*/ 128179 w 163545"/>
                <a:gd name="connsiteY645" fmla="*/ 162281 h 249024"/>
                <a:gd name="connsiteX646" fmla="*/ 133647 w 163545"/>
                <a:gd name="connsiteY646" fmla="*/ 156954 h 249024"/>
                <a:gd name="connsiteX647" fmla="*/ 134616 w 163545"/>
                <a:gd name="connsiteY647" fmla="*/ 154949 h 249024"/>
                <a:gd name="connsiteX648" fmla="*/ 134270 w 163545"/>
                <a:gd name="connsiteY648" fmla="*/ 152804 h 249024"/>
                <a:gd name="connsiteX649" fmla="*/ 133093 w 163545"/>
                <a:gd name="connsiteY649" fmla="*/ 150383 h 249024"/>
                <a:gd name="connsiteX650" fmla="*/ 131501 w 163545"/>
                <a:gd name="connsiteY650" fmla="*/ 148100 h 249024"/>
                <a:gd name="connsiteX651" fmla="*/ 130117 w 163545"/>
                <a:gd name="connsiteY651" fmla="*/ 146440 h 249024"/>
                <a:gd name="connsiteX652" fmla="*/ 126172 w 163545"/>
                <a:gd name="connsiteY652" fmla="*/ 143051 h 249024"/>
                <a:gd name="connsiteX653" fmla="*/ 123888 w 163545"/>
                <a:gd name="connsiteY653" fmla="*/ 141529 h 249024"/>
                <a:gd name="connsiteX654" fmla="*/ 121812 w 163545"/>
                <a:gd name="connsiteY654" fmla="*/ 140422 h 249024"/>
                <a:gd name="connsiteX655" fmla="*/ 119804 w 163545"/>
                <a:gd name="connsiteY655" fmla="*/ 139938 h 249024"/>
                <a:gd name="connsiteX656" fmla="*/ 115583 w 163545"/>
                <a:gd name="connsiteY656" fmla="*/ 139454 h 249024"/>
                <a:gd name="connsiteX657" fmla="*/ 113506 w 163545"/>
                <a:gd name="connsiteY657" fmla="*/ 138969 h 249024"/>
                <a:gd name="connsiteX658" fmla="*/ 117797 w 163545"/>
                <a:gd name="connsiteY658" fmla="*/ 139108 h 249024"/>
                <a:gd name="connsiteX659" fmla="*/ 121812 w 163545"/>
                <a:gd name="connsiteY659" fmla="*/ 139592 h 249024"/>
                <a:gd name="connsiteX660" fmla="*/ 125687 w 163545"/>
                <a:gd name="connsiteY660" fmla="*/ 140560 h 249024"/>
                <a:gd name="connsiteX661" fmla="*/ 129563 w 163545"/>
                <a:gd name="connsiteY661" fmla="*/ 142151 h 249024"/>
                <a:gd name="connsiteX662" fmla="*/ 124580 w 163545"/>
                <a:gd name="connsiteY662" fmla="*/ 134750 h 249024"/>
                <a:gd name="connsiteX663" fmla="*/ 123334 w 163545"/>
                <a:gd name="connsiteY663" fmla="*/ 130807 h 249024"/>
                <a:gd name="connsiteX664" fmla="*/ 125410 w 163545"/>
                <a:gd name="connsiteY664" fmla="*/ 127971 h 249024"/>
                <a:gd name="connsiteX665" fmla="*/ 122642 w 163545"/>
                <a:gd name="connsiteY665" fmla="*/ 126034 h 249024"/>
                <a:gd name="connsiteX666" fmla="*/ 115375 w 163545"/>
                <a:gd name="connsiteY666" fmla="*/ 119324 h 249024"/>
                <a:gd name="connsiteX667" fmla="*/ 112468 w 163545"/>
                <a:gd name="connsiteY667" fmla="*/ 117387 h 249024"/>
                <a:gd name="connsiteX668" fmla="*/ 106377 w 163545"/>
                <a:gd name="connsiteY668" fmla="*/ 114897 h 249024"/>
                <a:gd name="connsiteX669" fmla="*/ 103401 w 163545"/>
                <a:gd name="connsiteY669" fmla="*/ 113306 h 249024"/>
                <a:gd name="connsiteX670" fmla="*/ 99456 w 163545"/>
                <a:gd name="connsiteY670" fmla="*/ 108671 h 249024"/>
                <a:gd name="connsiteX671" fmla="*/ 97311 w 163545"/>
                <a:gd name="connsiteY671" fmla="*/ 102653 h 249024"/>
                <a:gd name="connsiteX672" fmla="*/ 95788 w 163545"/>
                <a:gd name="connsiteY672" fmla="*/ 96220 h 249024"/>
                <a:gd name="connsiteX673" fmla="*/ 93712 w 163545"/>
                <a:gd name="connsiteY673" fmla="*/ 90479 h 249024"/>
                <a:gd name="connsiteX674" fmla="*/ 90044 w 163545"/>
                <a:gd name="connsiteY674" fmla="*/ 85706 h 249024"/>
                <a:gd name="connsiteX675" fmla="*/ 84853 w 163545"/>
                <a:gd name="connsiteY675" fmla="*/ 81486 h 249024"/>
                <a:gd name="connsiteX676" fmla="*/ 78901 w 163545"/>
                <a:gd name="connsiteY676" fmla="*/ 78235 h 249024"/>
                <a:gd name="connsiteX677" fmla="*/ 73156 w 163545"/>
                <a:gd name="connsiteY677" fmla="*/ 76506 h 249024"/>
                <a:gd name="connsiteX678" fmla="*/ 70457 w 163545"/>
                <a:gd name="connsiteY678" fmla="*/ 76506 h 249024"/>
                <a:gd name="connsiteX679" fmla="*/ 68104 w 163545"/>
                <a:gd name="connsiteY679" fmla="*/ 76990 h 249024"/>
                <a:gd name="connsiteX680" fmla="*/ 65820 w 163545"/>
                <a:gd name="connsiteY680" fmla="*/ 77751 h 249024"/>
                <a:gd name="connsiteX681" fmla="*/ 63398 w 163545"/>
                <a:gd name="connsiteY681" fmla="*/ 78373 h 249024"/>
                <a:gd name="connsiteX682" fmla="*/ 59868 w 163545"/>
                <a:gd name="connsiteY682" fmla="*/ 78373 h 249024"/>
                <a:gd name="connsiteX683" fmla="*/ 55577 w 163545"/>
                <a:gd name="connsiteY683" fmla="*/ 77751 h 249024"/>
                <a:gd name="connsiteX684" fmla="*/ 51424 w 163545"/>
                <a:gd name="connsiteY684" fmla="*/ 76506 h 249024"/>
                <a:gd name="connsiteX685" fmla="*/ 48378 w 163545"/>
                <a:gd name="connsiteY685" fmla="*/ 74638 h 249024"/>
                <a:gd name="connsiteX686" fmla="*/ 50663 w 163545"/>
                <a:gd name="connsiteY686" fmla="*/ 75537 h 249024"/>
                <a:gd name="connsiteX687" fmla="*/ 53223 w 163545"/>
                <a:gd name="connsiteY687" fmla="*/ 76160 h 249024"/>
                <a:gd name="connsiteX688" fmla="*/ 55784 w 163545"/>
                <a:gd name="connsiteY688" fmla="*/ 76437 h 249024"/>
                <a:gd name="connsiteX689" fmla="*/ 58207 w 163545"/>
                <a:gd name="connsiteY689" fmla="*/ 76229 h 249024"/>
                <a:gd name="connsiteX690" fmla="*/ 59591 w 163545"/>
                <a:gd name="connsiteY690" fmla="*/ 75745 h 249024"/>
                <a:gd name="connsiteX691" fmla="*/ 63120 w 163545"/>
                <a:gd name="connsiteY691" fmla="*/ 73600 h 249024"/>
                <a:gd name="connsiteX692" fmla="*/ 64366 w 163545"/>
                <a:gd name="connsiteY692" fmla="*/ 73116 h 249024"/>
                <a:gd name="connsiteX693" fmla="*/ 67066 w 163545"/>
                <a:gd name="connsiteY693" fmla="*/ 72355 h 249024"/>
                <a:gd name="connsiteX694" fmla="*/ 68173 w 163545"/>
                <a:gd name="connsiteY694" fmla="*/ 71940 h 249024"/>
                <a:gd name="connsiteX695" fmla="*/ 71495 w 163545"/>
                <a:gd name="connsiteY695" fmla="*/ 69104 h 249024"/>
                <a:gd name="connsiteX696" fmla="*/ 68519 w 163545"/>
                <a:gd name="connsiteY696" fmla="*/ 67859 h 249024"/>
                <a:gd name="connsiteX697" fmla="*/ 58345 w 163545"/>
                <a:gd name="connsiteY697" fmla="*/ 67652 h 249024"/>
                <a:gd name="connsiteX698" fmla="*/ 64505 w 163545"/>
                <a:gd name="connsiteY698" fmla="*/ 65922 h 249024"/>
                <a:gd name="connsiteX699" fmla="*/ 69903 w 163545"/>
                <a:gd name="connsiteY699" fmla="*/ 63639 h 249024"/>
                <a:gd name="connsiteX700" fmla="*/ 74679 w 163545"/>
                <a:gd name="connsiteY700" fmla="*/ 60458 h 249024"/>
                <a:gd name="connsiteX701" fmla="*/ 79039 w 163545"/>
                <a:gd name="connsiteY701" fmla="*/ 55754 h 249024"/>
                <a:gd name="connsiteX702" fmla="*/ 80700 w 163545"/>
                <a:gd name="connsiteY702" fmla="*/ 53263 h 249024"/>
                <a:gd name="connsiteX703" fmla="*/ 84576 w 163545"/>
                <a:gd name="connsiteY703" fmla="*/ 45378 h 249024"/>
                <a:gd name="connsiteX704" fmla="*/ 85960 w 163545"/>
                <a:gd name="connsiteY704" fmla="*/ 43026 h 249024"/>
                <a:gd name="connsiteX705" fmla="*/ 87760 w 163545"/>
                <a:gd name="connsiteY705" fmla="*/ 40605 h 249024"/>
                <a:gd name="connsiteX706" fmla="*/ 89282 w 163545"/>
                <a:gd name="connsiteY706" fmla="*/ 38184 h 249024"/>
                <a:gd name="connsiteX707" fmla="*/ 89836 w 163545"/>
                <a:gd name="connsiteY707" fmla="*/ 35901 h 249024"/>
                <a:gd name="connsiteX708" fmla="*/ 86652 w 163545"/>
                <a:gd name="connsiteY708" fmla="*/ 31266 h 249024"/>
                <a:gd name="connsiteX709" fmla="*/ 79731 w 163545"/>
                <a:gd name="connsiteY709" fmla="*/ 29814 h 249024"/>
                <a:gd name="connsiteX710" fmla="*/ 65889 w 163545"/>
                <a:gd name="connsiteY710" fmla="*/ 30298 h 249024"/>
                <a:gd name="connsiteX711" fmla="*/ 57099 w 163545"/>
                <a:gd name="connsiteY711" fmla="*/ 30021 h 249024"/>
                <a:gd name="connsiteX712" fmla="*/ 54123 w 163545"/>
                <a:gd name="connsiteY712" fmla="*/ 30436 h 249024"/>
                <a:gd name="connsiteX713" fmla="*/ 44641 w 163545"/>
                <a:gd name="connsiteY713" fmla="*/ 33480 h 249024"/>
                <a:gd name="connsiteX714" fmla="*/ 41250 w 163545"/>
                <a:gd name="connsiteY714" fmla="*/ 33756 h 249024"/>
                <a:gd name="connsiteX715" fmla="*/ 42219 w 163545"/>
                <a:gd name="connsiteY715" fmla="*/ 31474 h 249024"/>
                <a:gd name="connsiteX716" fmla="*/ 43672 w 163545"/>
                <a:gd name="connsiteY716" fmla="*/ 29675 h 249024"/>
                <a:gd name="connsiteX717" fmla="*/ 45402 w 163545"/>
                <a:gd name="connsiteY717" fmla="*/ 28084 h 249024"/>
                <a:gd name="connsiteX718" fmla="*/ 46995 w 163545"/>
                <a:gd name="connsiteY718" fmla="*/ 26286 h 249024"/>
                <a:gd name="connsiteX719" fmla="*/ 44365 w 163545"/>
                <a:gd name="connsiteY719" fmla="*/ 25317 h 249024"/>
                <a:gd name="connsiteX720" fmla="*/ 43257 w 163545"/>
                <a:gd name="connsiteY720" fmla="*/ 25179 h 249024"/>
                <a:gd name="connsiteX721" fmla="*/ 45680 w 163545"/>
                <a:gd name="connsiteY721" fmla="*/ 20268 h 249024"/>
                <a:gd name="connsiteX722" fmla="*/ 51354 w 163545"/>
                <a:gd name="connsiteY722" fmla="*/ 16325 h 249024"/>
                <a:gd name="connsiteX723" fmla="*/ 57722 w 163545"/>
                <a:gd name="connsiteY723" fmla="*/ 12659 h 249024"/>
                <a:gd name="connsiteX724" fmla="*/ 62083 w 163545"/>
                <a:gd name="connsiteY724" fmla="*/ 8577 h 249024"/>
                <a:gd name="connsiteX725" fmla="*/ 62705 w 163545"/>
                <a:gd name="connsiteY725" fmla="*/ 6710 h 249024"/>
                <a:gd name="connsiteX726" fmla="*/ 63259 w 163545"/>
                <a:gd name="connsiteY726" fmla="*/ 4289 h 249024"/>
                <a:gd name="connsiteX727" fmla="*/ 63398 w 163545"/>
                <a:gd name="connsiteY727" fmla="*/ 2006 h 249024"/>
                <a:gd name="connsiteX728" fmla="*/ 62982 w 163545"/>
                <a:gd name="connsiteY728" fmla="*/ 692 h 249024"/>
                <a:gd name="connsiteX729" fmla="*/ 60422 w 163545"/>
                <a:gd name="connsiteY729" fmla="*/ 69 h 249024"/>
                <a:gd name="connsiteX730" fmla="*/ 60422 w 163545"/>
                <a:gd name="connsiteY730" fmla="*/ 69 h 24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Lst>
              <a:rect l="l" t="t" r="r" b="b"/>
              <a:pathLst>
                <a:path w="163545" h="249024">
                  <a:moveTo>
                    <a:pt x="50939" y="8370"/>
                  </a:moveTo>
                  <a:lnTo>
                    <a:pt x="48310" y="9892"/>
                  </a:lnTo>
                  <a:cubicBezTo>
                    <a:pt x="48310" y="9892"/>
                    <a:pt x="48032" y="10099"/>
                    <a:pt x="47825" y="10168"/>
                  </a:cubicBezTo>
                  <a:lnTo>
                    <a:pt x="42150" y="14111"/>
                  </a:lnTo>
                  <a:cubicBezTo>
                    <a:pt x="41181" y="14803"/>
                    <a:pt x="40419" y="15702"/>
                    <a:pt x="39866" y="16740"/>
                  </a:cubicBezTo>
                  <a:lnTo>
                    <a:pt x="37443" y="21651"/>
                  </a:lnTo>
                  <a:cubicBezTo>
                    <a:pt x="36613" y="23242"/>
                    <a:pt x="36544" y="25110"/>
                    <a:pt x="37028" y="26770"/>
                  </a:cubicBezTo>
                  <a:cubicBezTo>
                    <a:pt x="36682" y="27254"/>
                    <a:pt x="36336" y="27808"/>
                    <a:pt x="36128" y="28361"/>
                  </a:cubicBezTo>
                  <a:lnTo>
                    <a:pt x="35159" y="30644"/>
                  </a:lnTo>
                  <a:cubicBezTo>
                    <a:pt x="34260" y="32857"/>
                    <a:pt x="34536" y="35417"/>
                    <a:pt x="35990" y="37354"/>
                  </a:cubicBezTo>
                  <a:cubicBezTo>
                    <a:pt x="37305" y="39152"/>
                    <a:pt x="39381" y="40190"/>
                    <a:pt x="41596" y="40190"/>
                  </a:cubicBezTo>
                  <a:cubicBezTo>
                    <a:pt x="41804" y="40190"/>
                    <a:pt x="42011" y="40190"/>
                    <a:pt x="42150" y="40190"/>
                  </a:cubicBezTo>
                  <a:lnTo>
                    <a:pt x="45541" y="39913"/>
                  </a:lnTo>
                  <a:cubicBezTo>
                    <a:pt x="46095" y="39913"/>
                    <a:pt x="46579" y="39775"/>
                    <a:pt x="47063" y="39636"/>
                  </a:cubicBezTo>
                  <a:lnTo>
                    <a:pt x="55992" y="36800"/>
                  </a:lnTo>
                  <a:lnTo>
                    <a:pt x="57791" y="36593"/>
                  </a:lnTo>
                  <a:lnTo>
                    <a:pt x="66028" y="36869"/>
                  </a:lnTo>
                  <a:cubicBezTo>
                    <a:pt x="66028" y="36869"/>
                    <a:pt x="66166" y="36869"/>
                    <a:pt x="66235" y="36869"/>
                  </a:cubicBezTo>
                  <a:cubicBezTo>
                    <a:pt x="66304" y="36869"/>
                    <a:pt x="66374" y="36869"/>
                    <a:pt x="66512" y="36869"/>
                  </a:cubicBezTo>
                  <a:lnTo>
                    <a:pt x="79523" y="36385"/>
                  </a:lnTo>
                  <a:lnTo>
                    <a:pt x="82015" y="36869"/>
                  </a:lnTo>
                  <a:lnTo>
                    <a:pt x="80838" y="38460"/>
                  </a:lnTo>
                  <a:cubicBezTo>
                    <a:pt x="80838" y="38460"/>
                    <a:pt x="80562" y="38806"/>
                    <a:pt x="80423" y="39014"/>
                  </a:cubicBezTo>
                  <a:lnTo>
                    <a:pt x="79039" y="41366"/>
                  </a:lnTo>
                  <a:cubicBezTo>
                    <a:pt x="79039" y="41366"/>
                    <a:pt x="78831" y="41712"/>
                    <a:pt x="78762" y="41850"/>
                  </a:cubicBezTo>
                  <a:lnTo>
                    <a:pt x="75094" y="49321"/>
                  </a:lnTo>
                  <a:lnTo>
                    <a:pt x="73987" y="50981"/>
                  </a:lnTo>
                  <a:lnTo>
                    <a:pt x="70526" y="54716"/>
                  </a:lnTo>
                  <a:lnTo>
                    <a:pt x="66996" y="57137"/>
                  </a:lnTo>
                  <a:lnTo>
                    <a:pt x="62636" y="59005"/>
                  </a:lnTo>
                  <a:lnTo>
                    <a:pt x="56892" y="60665"/>
                  </a:lnTo>
                  <a:cubicBezTo>
                    <a:pt x="53639" y="61564"/>
                    <a:pt x="51562" y="64746"/>
                    <a:pt x="51908" y="68136"/>
                  </a:cubicBezTo>
                  <a:lnTo>
                    <a:pt x="51424" y="67928"/>
                  </a:lnTo>
                  <a:cubicBezTo>
                    <a:pt x="50593" y="67582"/>
                    <a:pt x="49693" y="67444"/>
                    <a:pt x="48863" y="67444"/>
                  </a:cubicBezTo>
                  <a:cubicBezTo>
                    <a:pt x="46302" y="67444"/>
                    <a:pt x="43880" y="68827"/>
                    <a:pt x="42703" y="71249"/>
                  </a:cubicBezTo>
                  <a:cubicBezTo>
                    <a:pt x="41111" y="74431"/>
                    <a:pt x="42219" y="78373"/>
                    <a:pt x="45264" y="80241"/>
                  </a:cubicBezTo>
                  <a:lnTo>
                    <a:pt x="48310" y="82109"/>
                  </a:lnTo>
                  <a:cubicBezTo>
                    <a:pt x="48863" y="82455"/>
                    <a:pt x="49417" y="82662"/>
                    <a:pt x="49971" y="82870"/>
                  </a:cubicBezTo>
                  <a:lnTo>
                    <a:pt x="54123" y="84115"/>
                  </a:lnTo>
                  <a:cubicBezTo>
                    <a:pt x="54123" y="84115"/>
                    <a:pt x="54746" y="84253"/>
                    <a:pt x="55023" y="84322"/>
                  </a:cubicBezTo>
                  <a:lnTo>
                    <a:pt x="59314" y="84945"/>
                  </a:lnTo>
                  <a:cubicBezTo>
                    <a:pt x="59314" y="84945"/>
                    <a:pt x="60006" y="85014"/>
                    <a:pt x="60352" y="85014"/>
                  </a:cubicBezTo>
                  <a:cubicBezTo>
                    <a:pt x="60352" y="85014"/>
                    <a:pt x="60352" y="85014"/>
                    <a:pt x="60422" y="85014"/>
                  </a:cubicBezTo>
                  <a:lnTo>
                    <a:pt x="63951" y="85014"/>
                  </a:lnTo>
                  <a:cubicBezTo>
                    <a:pt x="64505" y="85014"/>
                    <a:pt x="65059" y="84876"/>
                    <a:pt x="65612" y="84737"/>
                  </a:cubicBezTo>
                  <a:lnTo>
                    <a:pt x="68035" y="84115"/>
                  </a:lnTo>
                  <a:cubicBezTo>
                    <a:pt x="68035" y="84115"/>
                    <a:pt x="68450" y="83976"/>
                    <a:pt x="68588" y="83907"/>
                  </a:cubicBezTo>
                  <a:lnTo>
                    <a:pt x="70526" y="83216"/>
                  </a:lnTo>
                  <a:lnTo>
                    <a:pt x="71703" y="82939"/>
                  </a:lnTo>
                  <a:lnTo>
                    <a:pt x="72602" y="82939"/>
                  </a:lnTo>
                  <a:cubicBezTo>
                    <a:pt x="72602" y="82939"/>
                    <a:pt x="76686" y="84184"/>
                    <a:pt x="76686" y="84184"/>
                  </a:cubicBezTo>
                  <a:lnTo>
                    <a:pt x="81462" y="86813"/>
                  </a:lnTo>
                  <a:lnTo>
                    <a:pt x="85545" y="90133"/>
                  </a:lnTo>
                  <a:lnTo>
                    <a:pt x="88037" y="93384"/>
                  </a:lnTo>
                  <a:lnTo>
                    <a:pt x="89628" y="97742"/>
                  </a:lnTo>
                  <a:lnTo>
                    <a:pt x="91082" y="103760"/>
                  </a:lnTo>
                  <a:cubicBezTo>
                    <a:pt x="91082" y="103760"/>
                    <a:pt x="91220" y="104244"/>
                    <a:pt x="91289" y="104521"/>
                  </a:cubicBezTo>
                  <a:lnTo>
                    <a:pt x="93435" y="110539"/>
                  </a:lnTo>
                  <a:cubicBezTo>
                    <a:pt x="93712" y="111300"/>
                    <a:pt x="94127" y="112061"/>
                    <a:pt x="94681" y="112683"/>
                  </a:cubicBezTo>
                  <a:lnTo>
                    <a:pt x="98626" y="117318"/>
                  </a:lnTo>
                  <a:cubicBezTo>
                    <a:pt x="99180" y="117941"/>
                    <a:pt x="99871" y="118494"/>
                    <a:pt x="100564" y="118909"/>
                  </a:cubicBezTo>
                  <a:lnTo>
                    <a:pt x="103540" y="120500"/>
                  </a:lnTo>
                  <a:cubicBezTo>
                    <a:pt x="103540" y="120500"/>
                    <a:pt x="103955" y="120708"/>
                    <a:pt x="104232" y="120846"/>
                  </a:cubicBezTo>
                  <a:lnTo>
                    <a:pt x="109700" y="123059"/>
                  </a:lnTo>
                  <a:lnTo>
                    <a:pt x="111568" y="124305"/>
                  </a:lnTo>
                  <a:lnTo>
                    <a:pt x="116967" y="129285"/>
                  </a:lnTo>
                  <a:cubicBezTo>
                    <a:pt x="116828" y="130046"/>
                    <a:pt x="116898" y="130807"/>
                    <a:pt x="116967" y="131568"/>
                  </a:cubicBezTo>
                  <a:lnTo>
                    <a:pt x="114129" y="131568"/>
                  </a:lnTo>
                  <a:cubicBezTo>
                    <a:pt x="114129" y="131568"/>
                    <a:pt x="113991" y="131499"/>
                    <a:pt x="113922" y="131499"/>
                  </a:cubicBezTo>
                  <a:cubicBezTo>
                    <a:pt x="110461" y="131499"/>
                    <a:pt x="107485" y="134058"/>
                    <a:pt x="107070" y="137517"/>
                  </a:cubicBezTo>
                  <a:cubicBezTo>
                    <a:pt x="106585" y="141045"/>
                    <a:pt x="108938" y="144365"/>
                    <a:pt x="112399" y="145126"/>
                  </a:cubicBezTo>
                  <a:lnTo>
                    <a:pt x="114475" y="145610"/>
                  </a:lnTo>
                  <a:cubicBezTo>
                    <a:pt x="114475" y="145610"/>
                    <a:pt x="114959" y="145679"/>
                    <a:pt x="115237" y="145748"/>
                  </a:cubicBezTo>
                  <a:lnTo>
                    <a:pt x="119043" y="146163"/>
                  </a:lnTo>
                  <a:lnTo>
                    <a:pt x="119735" y="146302"/>
                  </a:lnTo>
                  <a:lnTo>
                    <a:pt x="120704" y="146786"/>
                  </a:lnTo>
                  <a:lnTo>
                    <a:pt x="122296" y="147893"/>
                  </a:lnTo>
                  <a:lnTo>
                    <a:pt x="125549" y="150729"/>
                  </a:lnTo>
                  <a:lnTo>
                    <a:pt x="126379" y="151766"/>
                  </a:lnTo>
                  <a:lnTo>
                    <a:pt x="127348" y="153150"/>
                  </a:lnTo>
                  <a:lnTo>
                    <a:pt x="123680" y="156747"/>
                  </a:lnTo>
                  <a:cubicBezTo>
                    <a:pt x="122088" y="158269"/>
                    <a:pt x="121396" y="160413"/>
                    <a:pt x="121673" y="162558"/>
                  </a:cubicBezTo>
                  <a:cubicBezTo>
                    <a:pt x="121950" y="164702"/>
                    <a:pt x="123196" y="166639"/>
                    <a:pt x="125134" y="167676"/>
                  </a:cubicBezTo>
                  <a:lnTo>
                    <a:pt x="127764" y="169198"/>
                  </a:lnTo>
                  <a:cubicBezTo>
                    <a:pt x="127764" y="169198"/>
                    <a:pt x="128456" y="169544"/>
                    <a:pt x="128802" y="169683"/>
                  </a:cubicBezTo>
                  <a:lnTo>
                    <a:pt x="130463" y="170305"/>
                  </a:lnTo>
                  <a:cubicBezTo>
                    <a:pt x="131224" y="170582"/>
                    <a:pt x="132055" y="170720"/>
                    <a:pt x="132885" y="170720"/>
                  </a:cubicBezTo>
                  <a:cubicBezTo>
                    <a:pt x="133162" y="170720"/>
                    <a:pt x="133439" y="170720"/>
                    <a:pt x="133647" y="170720"/>
                  </a:cubicBezTo>
                  <a:lnTo>
                    <a:pt x="135239" y="170513"/>
                  </a:lnTo>
                  <a:cubicBezTo>
                    <a:pt x="135792" y="170513"/>
                    <a:pt x="136346" y="170305"/>
                    <a:pt x="136830" y="170098"/>
                  </a:cubicBezTo>
                  <a:lnTo>
                    <a:pt x="139183" y="169267"/>
                  </a:lnTo>
                  <a:cubicBezTo>
                    <a:pt x="139876" y="168991"/>
                    <a:pt x="140429" y="168714"/>
                    <a:pt x="141052" y="168230"/>
                  </a:cubicBezTo>
                  <a:lnTo>
                    <a:pt x="141813" y="167607"/>
                  </a:lnTo>
                  <a:cubicBezTo>
                    <a:pt x="142160" y="167330"/>
                    <a:pt x="142506" y="167054"/>
                    <a:pt x="142782" y="166708"/>
                  </a:cubicBezTo>
                  <a:lnTo>
                    <a:pt x="142782" y="166570"/>
                  </a:lnTo>
                  <a:cubicBezTo>
                    <a:pt x="142782" y="166570"/>
                    <a:pt x="151088" y="167953"/>
                    <a:pt x="151088" y="167953"/>
                  </a:cubicBezTo>
                  <a:lnTo>
                    <a:pt x="154548" y="169475"/>
                  </a:lnTo>
                  <a:lnTo>
                    <a:pt x="156140" y="171135"/>
                  </a:lnTo>
                  <a:lnTo>
                    <a:pt x="156694" y="174040"/>
                  </a:lnTo>
                  <a:lnTo>
                    <a:pt x="155102" y="179782"/>
                  </a:lnTo>
                  <a:lnTo>
                    <a:pt x="154687" y="180681"/>
                  </a:lnTo>
                  <a:lnTo>
                    <a:pt x="154548" y="180819"/>
                  </a:lnTo>
                  <a:lnTo>
                    <a:pt x="153787" y="181304"/>
                  </a:lnTo>
                  <a:lnTo>
                    <a:pt x="152264" y="182134"/>
                  </a:lnTo>
                  <a:cubicBezTo>
                    <a:pt x="152264" y="182134"/>
                    <a:pt x="151710" y="182479"/>
                    <a:pt x="151434" y="182687"/>
                  </a:cubicBezTo>
                  <a:lnTo>
                    <a:pt x="151365" y="182687"/>
                  </a:lnTo>
                  <a:cubicBezTo>
                    <a:pt x="151365" y="182687"/>
                    <a:pt x="151365" y="182756"/>
                    <a:pt x="151365" y="182756"/>
                  </a:cubicBezTo>
                  <a:cubicBezTo>
                    <a:pt x="150534" y="183033"/>
                    <a:pt x="149773" y="183448"/>
                    <a:pt x="149081" y="183932"/>
                  </a:cubicBezTo>
                  <a:lnTo>
                    <a:pt x="148734" y="184209"/>
                  </a:lnTo>
                  <a:cubicBezTo>
                    <a:pt x="147697" y="185039"/>
                    <a:pt x="146935" y="186077"/>
                    <a:pt x="146520" y="187252"/>
                  </a:cubicBezTo>
                  <a:cubicBezTo>
                    <a:pt x="146451" y="187252"/>
                    <a:pt x="146312" y="187252"/>
                    <a:pt x="146243" y="187322"/>
                  </a:cubicBezTo>
                  <a:lnTo>
                    <a:pt x="144997" y="187667"/>
                  </a:lnTo>
                  <a:cubicBezTo>
                    <a:pt x="144997" y="187667"/>
                    <a:pt x="144374" y="187875"/>
                    <a:pt x="144097" y="188013"/>
                  </a:cubicBezTo>
                  <a:lnTo>
                    <a:pt x="142575" y="188705"/>
                  </a:lnTo>
                  <a:lnTo>
                    <a:pt x="140083" y="189950"/>
                  </a:lnTo>
                  <a:cubicBezTo>
                    <a:pt x="137592" y="191195"/>
                    <a:pt x="136069" y="193824"/>
                    <a:pt x="136277" y="196591"/>
                  </a:cubicBezTo>
                  <a:cubicBezTo>
                    <a:pt x="135931" y="196729"/>
                    <a:pt x="135585" y="196798"/>
                    <a:pt x="135308" y="197006"/>
                  </a:cubicBezTo>
                  <a:lnTo>
                    <a:pt x="133301" y="198043"/>
                  </a:lnTo>
                  <a:cubicBezTo>
                    <a:pt x="130325" y="199565"/>
                    <a:pt x="128802" y="202955"/>
                    <a:pt x="129771" y="206206"/>
                  </a:cubicBezTo>
                  <a:cubicBezTo>
                    <a:pt x="130670" y="209180"/>
                    <a:pt x="133370" y="211187"/>
                    <a:pt x="136415" y="211187"/>
                  </a:cubicBezTo>
                  <a:cubicBezTo>
                    <a:pt x="136692" y="211187"/>
                    <a:pt x="136900" y="211187"/>
                    <a:pt x="137176" y="211187"/>
                  </a:cubicBezTo>
                  <a:lnTo>
                    <a:pt x="137453" y="211187"/>
                  </a:lnTo>
                  <a:cubicBezTo>
                    <a:pt x="137453" y="211187"/>
                    <a:pt x="137453" y="211187"/>
                    <a:pt x="137453" y="211187"/>
                  </a:cubicBezTo>
                  <a:lnTo>
                    <a:pt x="139391" y="212432"/>
                  </a:lnTo>
                  <a:cubicBezTo>
                    <a:pt x="139806" y="212708"/>
                    <a:pt x="140291" y="212985"/>
                    <a:pt x="140845" y="213123"/>
                  </a:cubicBezTo>
                  <a:lnTo>
                    <a:pt x="142990" y="213884"/>
                  </a:lnTo>
                  <a:cubicBezTo>
                    <a:pt x="142160" y="213953"/>
                    <a:pt x="141329" y="214161"/>
                    <a:pt x="140568" y="214576"/>
                  </a:cubicBezTo>
                  <a:lnTo>
                    <a:pt x="138215" y="215752"/>
                  </a:lnTo>
                  <a:cubicBezTo>
                    <a:pt x="138215" y="215752"/>
                    <a:pt x="137868" y="215890"/>
                    <a:pt x="137730" y="216029"/>
                  </a:cubicBezTo>
                  <a:lnTo>
                    <a:pt x="133301" y="218657"/>
                  </a:lnTo>
                  <a:lnTo>
                    <a:pt x="132262" y="219072"/>
                  </a:lnTo>
                  <a:lnTo>
                    <a:pt x="130947" y="219072"/>
                  </a:lnTo>
                  <a:cubicBezTo>
                    <a:pt x="130947" y="219072"/>
                    <a:pt x="125203" y="218242"/>
                    <a:pt x="125203" y="218242"/>
                  </a:cubicBezTo>
                  <a:cubicBezTo>
                    <a:pt x="125064" y="218242"/>
                    <a:pt x="124857" y="218242"/>
                    <a:pt x="124649" y="218242"/>
                  </a:cubicBezTo>
                  <a:lnTo>
                    <a:pt x="121396" y="217965"/>
                  </a:lnTo>
                  <a:cubicBezTo>
                    <a:pt x="121396" y="217965"/>
                    <a:pt x="120981" y="217965"/>
                    <a:pt x="120773" y="217965"/>
                  </a:cubicBezTo>
                  <a:cubicBezTo>
                    <a:pt x="120704" y="217965"/>
                    <a:pt x="120635" y="217965"/>
                    <a:pt x="120566" y="217965"/>
                  </a:cubicBezTo>
                  <a:lnTo>
                    <a:pt x="109630" y="218311"/>
                  </a:lnTo>
                  <a:lnTo>
                    <a:pt x="105616" y="217758"/>
                  </a:lnTo>
                  <a:lnTo>
                    <a:pt x="100841" y="215752"/>
                  </a:lnTo>
                  <a:cubicBezTo>
                    <a:pt x="99941" y="215406"/>
                    <a:pt x="99041" y="215199"/>
                    <a:pt x="98141" y="215199"/>
                  </a:cubicBezTo>
                  <a:cubicBezTo>
                    <a:pt x="95996" y="215199"/>
                    <a:pt x="93850" y="216236"/>
                    <a:pt x="92535" y="218035"/>
                  </a:cubicBezTo>
                  <a:cubicBezTo>
                    <a:pt x="91912" y="218865"/>
                    <a:pt x="91566" y="219764"/>
                    <a:pt x="91359" y="220732"/>
                  </a:cubicBezTo>
                  <a:lnTo>
                    <a:pt x="89144" y="220940"/>
                  </a:lnTo>
                  <a:lnTo>
                    <a:pt x="86029" y="220663"/>
                  </a:lnTo>
                  <a:cubicBezTo>
                    <a:pt x="86029" y="220663"/>
                    <a:pt x="85614" y="220663"/>
                    <a:pt x="85407" y="220663"/>
                  </a:cubicBezTo>
                  <a:cubicBezTo>
                    <a:pt x="83192" y="220663"/>
                    <a:pt x="81046" y="221770"/>
                    <a:pt x="79731" y="223568"/>
                  </a:cubicBezTo>
                  <a:cubicBezTo>
                    <a:pt x="79731" y="223568"/>
                    <a:pt x="79731" y="223568"/>
                    <a:pt x="79731" y="223568"/>
                  </a:cubicBezTo>
                  <a:cubicBezTo>
                    <a:pt x="79455" y="223568"/>
                    <a:pt x="79177" y="223568"/>
                    <a:pt x="78901" y="223568"/>
                  </a:cubicBezTo>
                  <a:lnTo>
                    <a:pt x="77862" y="223707"/>
                  </a:lnTo>
                  <a:cubicBezTo>
                    <a:pt x="77862" y="223707"/>
                    <a:pt x="77240" y="223845"/>
                    <a:pt x="76893" y="223914"/>
                  </a:cubicBezTo>
                  <a:lnTo>
                    <a:pt x="75994" y="223361"/>
                  </a:lnTo>
                  <a:cubicBezTo>
                    <a:pt x="75994" y="223361"/>
                    <a:pt x="75648" y="223153"/>
                    <a:pt x="75440" y="223084"/>
                  </a:cubicBezTo>
                  <a:lnTo>
                    <a:pt x="74056" y="222462"/>
                  </a:lnTo>
                  <a:cubicBezTo>
                    <a:pt x="73641" y="222254"/>
                    <a:pt x="73156" y="222116"/>
                    <a:pt x="72672" y="221978"/>
                  </a:cubicBezTo>
                  <a:lnTo>
                    <a:pt x="69419" y="221217"/>
                  </a:lnTo>
                  <a:cubicBezTo>
                    <a:pt x="68934" y="221078"/>
                    <a:pt x="68450" y="221009"/>
                    <a:pt x="67896" y="221009"/>
                  </a:cubicBezTo>
                  <a:lnTo>
                    <a:pt x="64435" y="221009"/>
                  </a:lnTo>
                  <a:cubicBezTo>
                    <a:pt x="64435" y="221009"/>
                    <a:pt x="64435" y="221009"/>
                    <a:pt x="64366" y="221009"/>
                  </a:cubicBezTo>
                  <a:cubicBezTo>
                    <a:pt x="63882" y="221009"/>
                    <a:pt x="63466" y="221009"/>
                    <a:pt x="62982" y="221147"/>
                  </a:cubicBezTo>
                  <a:lnTo>
                    <a:pt x="59591" y="221839"/>
                  </a:lnTo>
                  <a:cubicBezTo>
                    <a:pt x="58968" y="221978"/>
                    <a:pt x="58414" y="222185"/>
                    <a:pt x="57860" y="222393"/>
                  </a:cubicBezTo>
                  <a:lnTo>
                    <a:pt x="54815" y="223914"/>
                  </a:lnTo>
                  <a:cubicBezTo>
                    <a:pt x="53985" y="224329"/>
                    <a:pt x="53223" y="224952"/>
                    <a:pt x="52601" y="225644"/>
                  </a:cubicBezTo>
                  <a:lnTo>
                    <a:pt x="50524" y="228134"/>
                  </a:lnTo>
                  <a:cubicBezTo>
                    <a:pt x="49901" y="228826"/>
                    <a:pt x="49486" y="229656"/>
                    <a:pt x="49209" y="230555"/>
                  </a:cubicBezTo>
                  <a:lnTo>
                    <a:pt x="48171" y="233875"/>
                  </a:lnTo>
                  <a:cubicBezTo>
                    <a:pt x="47756" y="233529"/>
                    <a:pt x="47341" y="233253"/>
                    <a:pt x="46856" y="233045"/>
                  </a:cubicBezTo>
                  <a:lnTo>
                    <a:pt x="43811" y="231662"/>
                  </a:lnTo>
                  <a:cubicBezTo>
                    <a:pt x="42911" y="231247"/>
                    <a:pt x="41873" y="231039"/>
                    <a:pt x="40904" y="231039"/>
                  </a:cubicBezTo>
                  <a:cubicBezTo>
                    <a:pt x="40765" y="231039"/>
                    <a:pt x="40558" y="231039"/>
                    <a:pt x="40419" y="231039"/>
                  </a:cubicBezTo>
                  <a:lnTo>
                    <a:pt x="38481" y="231178"/>
                  </a:lnTo>
                  <a:cubicBezTo>
                    <a:pt x="38066" y="231178"/>
                    <a:pt x="37720" y="231247"/>
                    <a:pt x="37305" y="231385"/>
                  </a:cubicBezTo>
                  <a:lnTo>
                    <a:pt x="36751" y="231523"/>
                  </a:lnTo>
                  <a:lnTo>
                    <a:pt x="37789" y="230071"/>
                  </a:lnTo>
                  <a:cubicBezTo>
                    <a:pt x="38274" y="229448"/>
                    <a:pt x="38620" y="228756"/>
                    <a:pt x="38827" y="227996"/>
                  </a:cubicBezTo>
                  <a:lnTo>
                    <a:pt x="39243" y="226681"/>
                  </a:lnTo>
                  <a:cubicBezTo>
                    <a:pt x="39381" y="226266"/>
                    <a:pt x="39450" y="225851"/>
                    <a:pt x="39520" y="225436"/>
                  </a:cubicBezTo>
                  <a:lnTo>
                    <a:pt x="39520" y="224952"/>
                  </a:lnTo>
                  <a:cubicBezTo>
                    <a:pt x="39520" y="224952"/>
                    <a:pt x="39866" y="224814"/>
                    <a:pt x="39866" y="224814"/>
                  </a:cubicBezTo>
                  <a:cubicBezTo>
                    <a:pt x="40281" y="224606"/>
                    <a:pt x="40696" y="224399"/>
                    <a:pt x="41042" y="224191"/>
                  </a:cubicBezTo>
                  <a:lnTo>
                    <a:pt x="42357" y="223292"/>
                  </a:lnTo>
                  <a:cubicBezTo>
                    <a:pt x="42911" y="222946"/>
                    <a:pt x="43395" y="222462"/>
                    <a:pt x="43811" y="221978"/>
                  </a:cubicBezTo>
                  <a:lnTo>
                    <a:pt x="46026" y="219349"/>
                  </a:lnTo>
                  <a:cubicBezTo>
                    <a:pt x="46026" y="219349"/>
                    <a:pt x="46302" y="218934"/>
                    <a:pt x="46441" y="218726"/>
                  </a:cubicBezTo>
                  <a:lnTo>
                    <a:pt x="47548" y="218588"/>
                  </a:lnTo>
                  <a:lnTo>
                    <a:pt x="49763" y="218588"/>
                  </a:lnTo>
                  <a:cubicBezTo>
                    <a:pt x="49763" y="218588"/>
                    <a:pt x="55784" y="219557"/>
                    <a:pt x="55784" y="219557"/>
                  </a:cubicBezTo>
                  <a:cubicBezTo>
                    <a:pt x="56130" y="219557"/>
                    <a:pt x="56476" y="219626"/>
                    <a:pt x="56822" y="219626"/>
                  </a:cubicBezTo>
                  <a:lnTo>
                    <a:pt x="59937" y="219626"/>
                  </a:lnTo>
                  <a:cubicBezTo>
                    <a:pt x="60975" y="219626"/>
                    <a:pt x="62013" y="219418"/>
                    <a:pt x="62982" y="218934"/>
                  </a:cubicBezTo>
                  <a:lnTo>
                    <a:pt x="67619" y="216720"/>
                  </a:lnTo>
                  <a:cubicBezTo>
                    <a:pt x="68311" y="216375"/>
                    <a:pt x="68934" y="215959"/>
                    <a:pt x="69488" y="215406"/>
                  </a:cubicBezTo>
                  <a:lnTo>
                    <a:pt x="74194" y="210771"/>
                  </a:lnTo>
                  <a:cubicBezTo>
                    <a:pt x="74194" y="210771"/>
                    <a:pt x="74610" y="210356"/>
                    <a:pt x="74748" y="210149"/>
                  </a:cubicBezTo>
                  <a:lnTo>
                    <a:pt x="82499" y="200326"/>
                  </a:lnTo>
                  <a:cubicBezTo>
                    <a:pt x="84576" y="197767"/>
                    <a:pt x="84507" y="194031"/>
                    <a:pt x="82361" y="191541"/>
                  </a:cubicBezTo>
                  <a:cubicBezTo>
                    <a:pt x="80977" y="189950"/>
                    <a:pt x="79039" y="189120"/>
                    <a:pt x="77101" y="189120"/>
                  </a:cubicBezTo>
                  <a:cubicBezTo>
                    <a:pt x="75925" y="189120"/>
                    <a:pt x="74817" y="189397"/>
                    <a:pt x="73710" y="190019"/>
                  </a:cubicBezTo>
                  <a:lnTo>
                    <a:pt x="60837" y="197213"/>
                  </a:lnTo>
                  <a:cubicBezTo>
                    <a:pt x="60837" y="197213"/>
                    <a:pt x="60352" y="197490"/>
                    <a:pt x="60075" y="197698"/>
                  </a:cubicBezTo>
                  <a:lnTo>
                    <a:pt x="57445" y="199635"/>
                  </a:lnTo>
                  <a:lnTo>
                    <a:pt x="57238" y="199635"/>
                  </a:lnTo>
                  <a:cubicBezTo>
                    <a:pt x="57238" y="199635"/>
                    <a:pt x="55646" y="198113"/>
                    <a:pt x="55646" y="198113"/>
                  </a:cubicBezTo>
                  <a:cubicBezTo>
                    <a:pt x="55438" y="197974"/>
                    <a:pt x="55231" y="197767"/>
                    <a:pt x="55023" y="197628"/>
                  </a:cubicBezTo>
                  <a:lnTo>
                    <a:pt x="52670" y="196038"/>
                  </a:lnTo>
                  <a:cubicBezTo>
                    <a:pt x="52116" y="195623"/>
                    <a:pt x="51424" y="195346"/>
                    <a:pt x="50801" y="195138"/>
                  </a:cubicBezTo>
                  <a:lnTo>
                    <a:pt x="48448" y="194447"/>
                  </a:lnTo>
                  <a:cubicBezTo>
                    <a:pt x="48448" y="194447"/>
                    <a:pt x="48310" y="194447"/>
                    <a:pt x="48240" y="194447"/>
                  </a:cubicBezTo>
                  <a:cubicBezTo>
                    <a:pt x="47271" y="193132"/>
                    <a:pt x="45818" y="192233"/>
                    <a:pt x="44157" y="191818"/>
                  </a:cubicBezTo>
                  <a:lnTo>
                    <a:pt x="42911" y="191541"/>
                  </a:lnTo>
                  <a:lnTo>
                    <a:pt x="40419" y="190365"/>
                  </a:lnTo>
                  <a:cubicBezTo>
                    <a:pt x="40419" y="190365"/>
                    <a:pt x="39866" y="190158"/>
                    <a:pt x="39589" y="190019"/>
                  </a:cubicBezTo>
                  <a:lnTo>
                    <a:pt x="37928" y="189466"/>
                  </a:lnTo>
                  <a:cubicBezTo>
                    <a:pt x="37928" y="189466"/>
                    <a:pt x="37582" y="189328"/>
                    <a:pt x="37374" y="189328"/>
                  </a:cubicBezTo>
                  <a:lnTo>
                    <a:pt x="40765" y="187322"/>
                  </a:lnTo>
                  <a:cubicBezTo>
                    <a:pt x="41250" y="187045"/>
                    <a:pt x="41665" y="186699"/>
                    <a:pt x="42011" y="186353"/>
                  </a:cubicBezTo>
                  <a:lnTo>
                    <a:pt x="44710" y="183794"/>
                  </a:lnTo>
                  <a:cubicBezTo>
                    <a:pt x="44710" y="183794"/>
                    <a:pt x="45126" y="183310"/>
                    <a:pt x="45333" y="183102"/>
                  </a:cubicBezTo>
                  <a:lnTo>
                    <a:pt x="50455" y="176600"/>
                  </a:lnTo>
                  <a:cubicBezTo>
                    <a:pt x="52462" y="174040"/>
                    <a:pt x="52462" y="170374"/>
                    <a:pt x="50317" y="167884"/>
                  </a:cubicBezTo>
                  <a:lnTo>
                    <a:pt x="49901" y="167400"/>
                  </a:lnTo>
                  <a:lnTo>
                    <a:pt x="49486" y="166085"/>
                  </a:lnTo>
                  <a:lnTo>
                    <a:pt x="49209" y="163941"/>
                  </a:lnTo>
                  <a:lnTo>
                    <a:pt x="49417" y="162212"/>
                  </a:lnTo>
                  <a:cubicBezTo>
                    <a:pt x="49555" y="160690"/>
                    <a:pt x="49209" y="159168"/>
                    <a:pt x="48378" y="157854"/>
                  </a:cubicBezTo>
                  <a:lnTo>
                    <a:pt x="49624" y="157370"/>
                  </a:lnTo>
                  <a:lnTo>
                    <a:pt x="53569" y="156747"/>
                  </a:lnTo>
                  <a:lnTo>
                    <a:pt x="57168" y="156885"/>
                  </a:lnTo>
                  <a:lnTo>
                    <a:pt x="61113" y="158200"/>
                  </a:lnTo>
                  <a:cubicBezTo>
                    <a:pt x="61805" y="158407"/>
                    <a:pt x="62567" y="158545"/>
                    <a:pt x="63328" y="158545"/>
                  </a:cubicBezTo>
                  <a:cubicBezTo>
                    <a:pt x="64643" y="158545"/>
                    <a:pt x="65889" y="158200"/>
                    <a:pt x="66996" y="157508"/>
                  </a:cubicBezTo>
                  <a:cubicBezTo>
                    <a:pt x="67411" y="157508"/>
                    <a:pt x="67758" y="157577"/>
                    <a:pt x="68173" y="157577"/>
                  </a:cubicBezTo>
                  <a:cubicBezTo>
                    <a:pt x="68588" y="157577"/>
                    <a:pt x="69004" y="157577"/>
                    <a:pt x="69419" y="157439"/>
                  </a:cubicBezTo>
                  <a:lnTo>
                    <a:pt x="71841" y="157024"/>
                  </a:lnTo>
                  <a:cubicBezTo>
                    <a:pt x="74817" y="156470"/>
                    <a:pt x="77101" y="154118"/>
                    <a:pt x="77447" y="151144"/>
                  </a:cubicBezTo>
                  <a:cubicBezTo>
                    <a:pt x="77862" y="148169"/>
                    <a:pt x="76271" y="145264"/>
                    <a:pt x="73571" y="143950"/>
                  </a:cubicBezTo>
                  <a:lnTo>
                    <a:pt x="72118" y="143258"/>
                  </a:lnTo>
                  <a:lnTo>
                    <a:pt x="73018" y="141529"/>
                  </a:lnTo>
                  <a:cubicBezTo>
                    <a:pt x="74125" y="139454"/>
                    <a:pt x="74056" y="137033"/>
                    <a:pt x="73018" y="135027"/>
                  </a:cubicBezTo>
                  <a:cubicBezTo>
                    <a:pt x="73433" y="134473"/>
                    <a:pt x="73710" y="133920"/>
                    <a:pt x="73917" y="133297"/>
                  </a:cubicBezTo>
                  <a:lnTo>
                    <a:pt x="74886" y="130669"/>
                  </a:lnTo>
                  <a:cubicBezTo>
                    <a:pt x="75509" y="128801"/>
                    <a:pt x="75371" y="126795"/>
                    <a:pt x="74402" y="125066"/>
                  </a:cubicBezTo>
                  <a:lnTo>
                    <a:pt x="73364" y="123198"/>
                  </a:lnTo>
                  <a:cubicBezTo>
                    <a:pt x="72326" y="121261"/>
                    <a:pt x="70388" y="119947"/>
                    <a:pt x="68173" y="119670"/>
                  </a:cubicBezTo>
                  <a:lnTo>
                    <a:pt x="66166" y="119393"/>
                  </a:lnTo>
                  <a:cubicBezTo>
                    <a:pt x="66166" y="119393"/>
                    <a:pt x="65612" y="119393"/>
                    <a:pt x="65335" y="119393"/>
                  </a:cubicBezTo>
                  <a:cubicBezTo>
                    <a:pt x="65197" y="119393"/>
                    <a:pt x="65059" y="119393"/>
                    <a:pt x="64920" y="119393"/>
                  </a:cubicBezTo>
                  <a:lnTo>
                    <a:pt x="63605" y="119393"/>
                  </a:lnTo>
                  <a:cubicBezTo>
                    <a:pt x="63605" y="119393"/>
                    <a:pt x="61321" y="117249"/>
                    <a:pt x="61321" y="117249"/>
                  </a:cubicBezTo>
                  <a:lnTo>
                    <a:pt x="61321" y="115935"/>
                  </a:lnTo>
                  <a:cubicBezTo>
                    <a:pt x="61321" y="115935"/>
                    <a:pt x="62705" y="113652"/>
                    <a:pt x="62705" y="113652"/>
                  </a:cubicBezTo>
                  <a:lnTo>
                    <a:pt x="67896" y="110885"/>
                  </a:lnTo>
                  <a:cubicBezTo>
                    <a:pt x="70595" y="109432"/>
                    <a:pt x="72049" y="106389"/>
                    <a:pt x="71426" y="103414"/>
                  </a:cubicBezTo>
                  <a:cubicBezTo>
                    <a:pt x="70803" y="100440"/>
                    <a:pt x="68311" y="98157"/>
                    <a:pt x="65197" y="97880"/>
                  </a:cubicBezTo>
                  <a:lnTo>
                    <a:pt x="61736" y="97604"/>
                  </a:lnTo>
                  <a:cubicBezTo>
                    <a:pt x="61736" y="97604"/>
                    <a:pt x="61390" y="97604"/>
                    <a:pt x="61183" y="97604"/>
                  </a:cubicBezTo>
                  <a:cubicBezTo>
                    <a:pt x="61044" y="97604"/>
                    <a:pt x="60975" y="97604"/>
                    <a:pt x="60837" y="97604"/>
                  </a:cubicBezTo>
                  <a:lnTo>
                    <a:pt x="57653" y="97742"/>
                  </a:lnTo>
                  <a:cubicBezTo>
                    <a:pt x="57307" y="97742"/>
                    <a:pt x="56892" y="97742"/>
                    <a:pt x="56545" y="97880"/>
                  </a:cubicBezTo>
                  <a:lnTo>
                    <a:pt x="53500" y="98503"/>
                  </a:lnTo>
                  <a:cubicBezTo>
                    <a:pt x="53500" y="98503"/>
                    <a:pt x="52947" y="98641"/>
                    <a:pt x="52601" y="98780"/>
                  </a:cubicBezTo>
                  <a:lnTo>
                    <a:pt x="49417" y="99886"/>
                  </a:lnTo>
                  <a:cubicBezTo>
                    <a:pt x="49417" y="99886"/>
                    <a:pt x="49071" y="100025"/>
                    <a:pt x="48932" y="100094"/>
                  </a:cubicBezTo>
                  <a:lnTo>
                    <a:pt x="44780" y="101892"/>
                  </a:lnTo>
                  <a:lnTo>
                    <a:pt x="44087" y="102100"/>
                  </a:lnTo>
                  <a:cubicBezTo>
                    <a:pt x="43603" y="101823"/>
                    <a:pt x="43119" y="101616"/>
                    <a:pt x="42634" y="101408"/>
                  </a:cubicBezTo>
                  <a:lnTo>
                    <a:pt x="42011" y="101201"/>
                  </a:lnTo>
                  <a:cubicBezTo>
                    <a:pt x="41319" y="100993"/>
                    <a:pt x="40558" y="100855"/>
                    <a:pt x="39796" y="100855"/>
                  </a:cubicBezTo>
                  <a:cubicBezTo>
                    <a:pt x="39312" y="100855"/>
                    <a:pt x="38758" y="100855"/>
                    <a:pt x="38274" y="101062"/>
                  </a:cubicBezTo>
                  <a:lnTo>
                    <a:pt x="37028" y="101339"/>
                  </a:lnTo>
                  <a:cubicBezTo>
                    <a:pt x="36474" y="101477"/>
                    <a:pt x="35921" y="101685"/>
                    <a:pt x="35367" y="101962"/>
                  </a:cubicBezTo>
                  <a:lnTo>
                    <a:pt x="34121" y="102653"/>
                  </a:lnTo>
                  <a:lnTo>
                    <a:pt x="33429" y="102653"/>
                  </a:lnTo>
                  <a:cubicBezTo>
                    <a:pt x="33429" y="102653"/>
                    <a:pt x="32045" y="102100"/>
                    <a:pt x="32045" y="102100"/>
                  </a:cubicBezTo>
                  <a:lnTo>
                    <a:pt x="33429" y="99886"/>
                  </a:lnTo>
                  <a:cubicBezTo>
                    <a:pt x="33429" y="99886"/>
                    <a:pt x="33568" y="99610"/>
                    <a:pt x="33636" y="99471"/>
                  </a:cubicBezTo>
                  <a:lnTo>
                    <a:pt x="35921" y="95252"/>
                  </a:lnTo>
                  <a:cubicBezTo>
                    <a:pt x="36336" y="94422"/>
                    <a:pt x="36613" y="93592"/>
                    <a:pt x="36682" y="92692"/>
                  </a:cubicBezTo>
                  <a:lnTo>
                    <a:pt x="37028" y="89164"/>
                  </a:lnTo>
                  <a:cubicBezTo>
                    <a:pt x="37166" y="87573"/>
                    <a:pt x="36820" y="85913"/>
                    <a:pt x="35921" y="84599"/>
                  </a:cubicBezTo>
                  <a:cubicBezTo>
                    <a:pt x="37582" y="83631"/>
                    <a:pt x="38827" y="82040"/>
                    <a:pt x="39243" y="80103"/>
                  </a:cubicBezTo>
                  <a:cubicBezTo>
                    <a:pt x="40004" y="76782"/>
                    <a:pt x="38205" y="73393"/>
                    <a:pt x="35021" y="72148"/>
                  </a:cubicBezTo>
                  <a:lnTo>
                    <a:pt x="34883" y="72148"/>
                  </a:lnTo>
                  <a:cubicBezTo>
                    <a:pt x="34675" y="70073"/>
                    <a:pt x="33568" y="68205"/>
                    <a:pt x="31768" y="67029"/>
                  </a:cubicBezTo>
                  <a:cubicBezTo>
                    <a:pt x="30799" y="66406"/>
                    <a:pt x="29761" y="66061"/>
                    <a:pt x="28723" y="65922"/>
                  </a:cubicBezTo>
                  <a:cubicBezTo>
                    <a:pt x="27408" y="64608"/>
                    <a:pt x="25677" y="63916"/>
                    <a:pt x="23878" y="63916"/>
                  </a:cubicBezTo>
                  <a:cubicBezTo>
                    <a:pt x="23878" y="63916"/>
                    <a:pt x="23878" y="63916"/>
                    <a:pt x="23809" y="63916"/>
                  </a:cubicBezTo>
                  <a:lnTo>
                    <a:pt x="25747" y="60873"/>
                  </a:lnTo>
                  <a:cubicBezTo>
                    <a:pt x="27477" y="58175"/>
                    <a:pt x="27131" y="54578"/>
                    <a:pt x="24847" y="52295"/>
                  </a:cubicBezTo>
                  <a:cubicBezTo>
                    <a:pt x="23532" y="50912"/>
                    <a:pt x="21732" y="50220"/>
                    <a:pt x="19933" y="50220"/>
                  </a:cubicBezTo>
                  <a:cubicBezTo>
                    <a:pt x="19172" y="50220"/>
                    <a:pt x="18479" y="50358"/>
                    <a:pt x="17718" y="50566"/>
                  </a:cubicBezTo>
                  <a:cubicBezTo>
                    <a:pt x="17857" y="50220"/>
                    <a:pt x="17926" y="49805"/>
                    <a:pt x="17995" y="49390"/>
                  </a:cubicBezTo>
                  <a:lnTo>
                    <a:pt x="18479" y="46139"/>
                  </a:lnTo>
                  <a:cubicBezTo>
                    <a:pt x="18687" y="44963"/>
                    <a:pt x="18479" y="43787"/>
                    <a:pt x="18133" y="42680"/>
                  </a:cubicBezTo>
                  <a:lnTo>
                    <a:pt x="16818" y="39221"/>
                  </a:lnTo>
                  <a:cubicBezTo>
                    <a:pt x="17718" y="38184"/>
                    <a:pt x="18341" y="36869"/>
                    <a:pt x="18549" y="35417"/>
                  </a:cubicBezTo>
                  <a:cubicBezTo>
                    <a:pt x="18756" y="33618"/>
                    <a:pt x="18272" y="31889"/>
                    <a:pt x="17303" y="30505"/>
                  </a:cubicBezTo>
                  <a:lnTo>
                    <a:pt x="17303" y="30505"/>
                  </a:lnTo>
                  <a:cubicBezTo>
                    <a:pt x="17303" y="30505"/>
                    <a:pt x="18756" y="30851"/>
                    <a:pt x="18756" y="30851"/>
                  </a:cubicBezTo>
                  <a:cubicBezTo>
                    <a:pt x="19310" y="30990"/>
                    <a:pt x="19864" y="31059"/>
                    <a:pt x="20487" y="31059"/>
                  </a:cubicBezTo>
                  <a:cubicBezTo>
                    <a:pt x="22840" y="31059"/>
                    <a:pt x="25054" y="29883"/>
                    <a:pt x="26369" y="27808"/>
                  </a:cubicBezTo>
                  <a:cubicBezTo>
                    <a:pt x="27962" y="25248"/>
                    <a:pt x="27684" y="21928"/>
                    <a:pt x="25747" y="19645"/>
                  </a:cubicBezTo>
                  <a:lnTo>
                    <a:pt x="25193" y="18953"/>
                  </a:lnTo>
                  <a:cubicBezTo>
                    <a:pt x="27269" y="18469"/>
                    <a:pt x="28999" y="17086"/>
                    <a:pt x="29830" y="15149"/>
                  </a:cubicBezTo>
                  <a:cubicBezTo>
                    <a:pt x="30384" y="13973"/>
                    <a:pt x="30591" y="12659"/>
                    <a:pt x="30453" y="11414"/>
                  </a:cubicBezTo>
                  <a:cubicBezTo>
                    <a:pt x="30660" y="11414"/>
                    <a:pt x="30868" y="11414"/>
                    <a:pt x="31007" y="11344"/>
                  </a:cubicBezTo>
                  <a:lnTo>
                    <a:pt x="32114" y="11137"/>
                  </a:lnTo>
                  <a:cubicBezTo>
                    <a:pt x="32599" y="11068"/>
                    <a:pt x="33014" y="10929"/>
                    <a:pt x="33429" y="10722"/>
                  </a:cubicBezTo>
                  <a:cubicBezTo>
                    <a:pt x="33983" y="10860"/>
                    <a:pt x="34606" y="10929"/>
                    <a:pt x="35159" y="10929"/>
                  </a:cubicBezTo>
                  <a:cubicBezTo>
                    <a:pt x="35298" y="10929"/>
                    <a:pt x="35505" y="10929"/>
                    <a:pt x="35644" y="10929"/>
                  </a:cubicBezTo>
                  <a:lnTo>
                    <a:pt x="41596" y="10514"/>
                  </a:lnTo>
                  <a:cubicBezTo>
                    <a:pt x="41596" y="10514"/>
                    <a:pt x="42150" y="10514"/>
                    <a:pt x="42426" y="10376"/>
                  </a:cubicBezTo>
                  <a:lnTo>
                    <a:pt x="50870" y="8716"/>
                  </a:lnTo>
                  <a:moveTo>
                    <a:pt x="60837" y="0"/>
                  </a:moveTo>
                  <a:lnTo>
                    <a:pt x="57168" y="415"/>
                  </a:lnTo>
                  <a:lnTo>
                    <a:pt x="41042" y="3597"/>
                  </a:lnTo>
                  <a:lnTo>
                    <a:pt x="35090" y="4012"/>
                  </a:lnTo>
                  <a:lnTo>
                    <a:pt x="34813" y="3874"/>
                  </a:lnTo>
                  <a:lnTo>
                    <a:pt x="34536" y="3459"/>
                  </a:lnTo>
                  <a:lnTo>
                    <a:pt x="34190" y="3043"/>
                  </a:lnTo>
                  <a:lnTo>
                    <a:pt x="33706" y="2836"/>
                  </a:lnTo>
                  <a:lnTo>
                    <a:pt x="32668" y="3113"/>
                  </a:lnTo>
                  <a:lnTo>
                    <a:pt x="30591" y="4358"/>
                  </a:lnTo>
                  <a:lnTo>
                    <a:pt x="29484" y="4565"/>
                  </a:lnTo>
                  <a:lnTo>
                    <a:pt x="27615" y="3874"/>
                  </a:lnTo>
                  <a:lnTo>
                    <a:pt x="25954" y="2698"/>
                  </a:lnTo>
                  <a:lnTo>
                    <a:pt x="24224" y="2421"/>
                  </a:lnTo>
                  <a:lnTo>
                    <a:pt x="22217" y="4289"/>
                  </a:lnTo>
                  <a:lnTo>
                    <a:pt x="21663" y="6226"/>
                  </a:lnTo>
                  <a:lnTo>
                    <a:pt x="21802" y="8508"/>
                  </a:lnTo>
                  <a:lnTo>
                    <a:pt x="22494" y="10653"/>
                  </a:lnTo>
                  <a:lnTo>
                    <a:pt x="23463" y="12313"/>
                  </a:lnTo>
                  <a:lnTo>
                    <a:pt x="20694" y="12797"/>
                  </a:lnTo>
                  <a:lnTo>
                    <a:pt x="18826" y="12935"/>
                  </a:lnTo>
                  <a:lnTo>
                    <a:pt x="17511" y="13558"/>
                  </a:lnTo>
                  <a:lnTo>
                    <a:pt x="16403" y="15564"/>
                  </a:lnTo>
                  <a:lnTo>
                    <a:pt x="15780" y="18400"/>
                  </a:lnTo>
                  <a:lnTo>
                    <a:pt x="16542" y="20129"/>
                  </a:lnTo>
                  <a:lnTo>
                    <a:pt x="18272" y="21790"/>
                  </a:lnTo>
                  <a:lnTo>
                    <a:pt x="20348" y="24211"/>
                  </a:lnTo>
                  <a:lnTo>
                    <a:pt x="17787" y="23588"/>
                  </a:lnTo>
                  <a:lnTo>
                    <a:pt x="14673" y="23795"/>
                  </a:lnTo>
                  <a:lnTo>
                    <a:pt x="11766" y="24695"/>
                  </a:lnTo>
                  <a:lnTo>
                    <a:pt x="9759" y="26009"/>
                  </a:lnTo>
                  <a:lnTo>
                    <a:pt x="8444" y="28361"/>
                  </a:lnTo>
                  <a:lnTo>
                    <a:pt x="8236" y="30990"/>
                  </a:lnTo>
                  <a:lnTo>
                    <a:pt x="9205" y="33272"/>
                  </a:lnTo>
                  <a:lnTo>
                    <a:pt x="11558" y="34587"/>
                  </a:lnTo>
                  <a:lnTo>
                    <a:pt x="10313" y="34933"/>
                  </a:lnTo>
                  <a:lnTo>
                    <a:pt x="8859" y="35555"/>
                  </a:lnTo>
                  <a:lnTo>
                    <a:pt x="7544" y="36454"/>
                  </a:lnTo>
                  <a:lnTo>
                    <a:pt x="6852" y="37561"/>
                  </a:lnTo>
                  <a:lnTo>
                    <a:pt x="7060" y="39152"/>
                  </a:lnTo>
                  <a:lnTo>
                    <a:pt x="7890" y="39913"/>
                  </a:lnTo>
                  <a:lnTo>
                    <a:pt x="9067" y="40536"/>
                  </a:lnTo>
                  <a:lnTo>
                    <a:pt x="10174" y="41504"/>
                  </a:lnTo>
                  <a:lnTo>
                    <a:pt x="11489" y="45101"/>
                  </a:lnTo>
                  <a:lnTo>
                    <a:pt x="11005" y="48352"/>
                  </a:lnTo>
                  <a:lnTo>
                    <a:pt x="8998" y="51188"/>
                  </a:lnTo>
                  <a:lnTo>
                    <a:pt x="5745" y="53402"/>
                  </a:lnTo>
                  <a:lnTo>
                    <a:pt x="6437" y="53678"/>
                  </a:lnTo>
                  <a:lnTo>
                    <a:pt x="7752" y="54439"/>
                  </a:lnTo>
                  <a:lnTo>
                    <a:pt x="8444" y="54716"/>
                  </a:lnTo>
                  <a:lnTo>
                    <a:pt x="6298" y="55961"/>
                  </a:lnTo>
                  <a:lnTo>
                    <a:pt x="1869" y="57276"/>
                  </a:lnTo>
                  <a:lnTo>
                    <a:pt x="0" y="58521"/>
                  </a:lnTo>
                  <a:lnTo>
                    <a:pt x="2492" y="59074"/>
                  </a:lnTo>
                  <a:lnTo>
                    <a:pt x="5952" y="62187"/>
                  </a:lnTo>
                  <a:lnTo>
                    <a:pt x="8721" y="62879"/>
                  </a:lnTo>
                  <a:lnTo>
                    <a:pt x="11628" y="62256"/>
                  </a:lnTo>
                  <a:lnTo>
                    <a:pt x="14327" y="60665"/>
                  </a:lnTo>
                  <a:lnTo>
                    <a:pt x="16957" y="58728"/>
                  </a:lnTo>
                  <a:lnTo>
                    <a:pt x="19587" y="57137"/>
                  </a:lnTo>
                  <a:lnTo>
                    <a:pt x="15642" y="63294"/>
                  </a:lnTo>
                  <a:lnTo>
                    <a:pt x="13981" y="66545"/>
                  </a:lnTo>
                  <a:lnTo>
                    <a:pt x="12527" y="70004"/>
                  </a:lnTo>
                  <a:lnTo>
                    <a:pt x="11558" y="73047"/>
                  </a:lnTo>
                  <a:lnTo>
                    <a:pt x="10589" y="77474"/>
                  </a:lnTo>
                  <a:lnTo>
                    <a:pt x="10728" y="81210"/>
                  </a:lnTo>
                  <a:lnTo>
                    <a:pt x="13012" y="81970"/>
                  </a:lnTo>
                  <a:lnTo>
                    <a:pt x="11212" y="83976"/>
                  </a:lnTo>
                  <a:lnTo>
                    <a:pt x="9344" y="86605"/>
                  </a:lnTo>
                  <a:lnTo>
                    <a:pt x="7959" y="89510"/>
                  </a:lnTo>
                  <a:lnTo>
                    <a:pt x="7752" y="92277"/>
                  </a:lnTo>
                  <a:lnTo>
                    <a:pt x="8444" y="94007"/>
                  </a:lnTo>
                  <a:lnTo>
                    <a:pt x="9413" y="94491"/>
                  </a:lnTo>
                  <a:lnTo>
                    <a:pt x="10659" y="94007"/>
                  </a:lnTo>
                  <a:lnTo>
                    <a:pt x="12112" y="92692"/>
                  </a:lnTo>
                  <a:lnTo>
                    <a:pt x="13150" y="91032"/>
                  </a:lnTo>
                  <a:lnTo>
                    <a:pt x="13981" y="88680"/>
                  </a:lnTo>
                  <a:lnTo>
                    <a:pt x="15088" y="84253"/>
                  </a:lnTo>
                  <a:lnTo>
                    <a:pt x="15088" y="82731"/>
                  </a:lnTo>
                  <a:cubicBezTo>
                    <a:pt x="15088" y="82731"/>
                    <a:pt x="14811" y="79480"/>
                    <a:pt x="14811" y="79480"/>
                  </a:cubicBezTo>
                  <a:lnTo>
                    <a:pt x="14811" y="78235"/>
                  </a:lnTo>
                  <a:cubicBezTo>
                    <a:pt x="14811" y="78235"/>
                    <a:pt x="16196" y="75883"/>
                    <a:pt x="16196" y="75883"/>
                  </a:cubicBezTo>
                  <a:lnTo>
                    <a:pt x="18479" y="73877"/>
                  </a:lnTo>
                  <a:lnTo>
                    <a:pt x="21109" y="72217"/>
                  </a:lnTo>
                  <a:lnTo>
                    <a:pt x="23601" y="70903"/>
                  </a:lnTo>
                  <a:lnTo>
                    <a:pt x="21386" y="72770"/>
                  </a:lnTo>
                  <a:lnTo>
                    <a:pt x="19518" y="74777"/>
                  </a:lnTo>
                  <a:lnTo>
                    <a:pt x="18479" y="77128"/>
                  </a:lnTo>
                  <a:lnTo>
                    <a:pt x="18826" y="80034"/>
                  </a:lnTo>
                  <a:lnTo>
                    <a:pt x="25400" y="74984"/>
                  </a:lnTo>
                  <a:lnTo>
                    <a:pt x="27684" y="72840"/>
                  </a:lnTo>
                  <a:lnTo>
                    <a:pt x="26923" y="75053"/>
                  </a:lnTo>
                  <a:lnTo>
                    <a:pt x="27962" y="76644"/>
                  </a:lnTo>
                  <a:lnTo>
                    <a:pt x="29969" y="77820"/>
                  </a:lnTo>
                  <a:lnTo>
                    <a:pt x="32183" y="78650"/>
                  </a:lnTo>
                  <a:lnTo>
                    <a:pt x="29830" y="78512"/>
                  </a:lnTo>
                  <a:lnTo>
                    <a:pt x="28100" y="78719"/>
                  </a:lnTo>
                  <a:lnTo>
                    <a:pt x="26854" y="79619"/>
                  </a:lnTo>
                  <a:lnTo>
                    <a:pt x="25954" y="81625"/>
                  </a:lnTo>
                  <a:lnTo>
                    <a:pt x="25954" y="84184"/>
                  </a:lnTo>
                  <a:cubicBezTo>
                    <a:pt x="25954" y="84184"/>
                    <a:pt x="26992" y="85568"/>
                    <a:pt x="26992" y="85568"/>
                  </a:cubicBezTo>
                  <a:lnTo>
                    <a:pt x="28515" y="86674"/>
                  </a:lnTo>
                  <a:lnTo>
                    <a:pt x="29830" y="88542"/>
                  </a:lnTo>
                  <a:lnTo>
                    <a:pt x="29484" y="92070"/>
                  </a:lnTo>
                  <a:lnTo>
                    <a:pt x="27200" y="96289"/>
                  </a:lnTo>
                  <a:lnTo>
                    <a:pt x="22355" y="103968"/>
                  </a:lnTo>
                  <a:lnTo>
                    <a:pt x="20071" y="104244"/>
                  </a:lnTo>
                  <a:lnTo>
                    <a:pt x="20902" y="106804"/>
                  </a:lnTo>
                  <a:lnTo>
                    <a:pt x="23255" y="109986"/>
                  </a:lnTo>
                  <a:lnTo>
                    <a:pt x="25331" y="112061"/>
                  </a:lnTo>
                  <a:lnTo>
                    <a:pt x="26300" y="108810"/>
                  </a:lnTo>
                  <a:lnTo>
                    <a:pt x="28584" y="108464"/>
                  </a:lnTo>
                  <a:lnTo>
                    <a:pt x="31560" y="109432"/>
                  </a:lnTo>
                  <a:lnTo>
                    <a:pt x="34675" y="109847"/>
                  </a:lnTo>
                  <a:lnTo>
                    <a:pt x="35921" y="109432"/>
                  </a:lnTo>
                  <a:lnTo>
                    <a:pt x="38205" y="108256"/>
                  </a:lnTo>
                  <a:lnTo>
                    <a:pt x="39450" y="107980"/>
                  </a:lnTo>
                  <a:lnTo>
                    <a:pt x="40073" y="108187"/>
                  </a:lnTo>
                  <a:lnTo>
                    <a:pt x="41457" y="109294"/>
                  </a:lnTo>
                  <a:lnTo>
                    <a:pt x="42288" y="109571"/>
                  </a:lnTo>
                  <a:lnTo>
                    <a:pt x="44641" y="109294"/>
                  </a:lnTo>
                  <a:lnTo>
                    <a:pt x="46856" y="108602"/>
                  </a:lnTo>
                  <a:lnTo>
                    <a:pt x="51286" y="106665"/>
                  </a:lnTo>
                  <a:lnTo>
                    <a:pt x="54469" y="105559"/>
                  </a:lnTo>
                  <a:lnTo>
                    <a:pt x="57514" y="104936"/>
                  </a:lnTo>
                  <a:lnTo>
                    <a:pt x="60698" y="104798"/>
                  </a:lnTo>
                  <a:lnTo>
                    <a:pt x="64159" y="105074"/>
                  </a:lnTo>
                  <a:lnTo>
                    <a:pt x="57445" y="108602"/>
                  </a:lnTo>
                  <a:lnTo>
                    <a:pt x="53708" y="114274"/>
                  </a:lnTo>
                  <a:lnTo>
                    <a:pt x="54123" y="120569"/>
                  </a:lnTo>
                  <a:lnTo>
                    <a:pt x="59868" y="126172"/>
                  </a:lnTo>
                  <a:lnTo>
                    <a:pt x="62428" y="126726"/>
                  </a:lnTo>
                  <a:lnTo>
                    <a:pt x="64920" y="126587"/>
                  </a:lnTo>
                  <a:lnTo>
                    <a:pt x="66927" y="126864"/>
                  </a:lnTo>
                  <a:lnTo>
                    <a:pt x="67965" y="128732"/>
                  </a:lnTo>
                  <a:lnTo>
                    <a:pt x="66996" y="131360"/>
                  </a:lnTo>
                  <a:lnTo>
                    <a:pt x="64920" y="134266"/>
                  </a:lnTo>
                  <a:lnTo>
                    <a:pt x="64020" y="136894"/>
                  </a:lnTo>
                  <a:lnTo>
                    <a:pt x="66512" y="138623"/>
                  </a:lnTo>
                  <a:lnTo>
                    <a:pt x="64435" y="142428"/>
                  </a:lnTo>
                  <a:lnTo>
                    <a:pt x="64435" y="145887"/>
                  </a:lnTo>
                  <a:cubicBezTo>
                    <a:pt x="64435" y="145887"/>
                    <a:pt x="66304" y="148723"/>
                    <a:pt x="66304" y="148723"/>
                  </a:cubicBezTo>
                  <a:lnTo>
                    <a:pt x="70180" y="150591"/>
                  </a:lnTo>
                  <a:lnTo>
                    <a:pt x="67758" y="151006"/>
                  </a:lnTo>
                  <a:lnTo>
                    <a:pt x="66581" y="150106"/>
                  </a:lnTo>
                  <a:lnTo>
                    <a:pt x="65750" y="148723"/>
                  </a:lnTo>
                  <a:lnTo>
                    <a:pt x="64089" y="147754"/>
                  </a:lnTo>
                  <a:lnTo>
                    <a:pt x="62498" y="147754"/>
                  </a:lnTo>
                  <a:cubicBezTo>
                    <a:pt x="62498" y="147754"/>
                    <a:pt x="61805" y="148723"/>
                    <a:pt x="61805" y="148723"/>
                  </a:cubicBezTo>
                  <a:lnTo>
                    <a:pt x="62013" y="150176"/>
                  </a:lnTo>
                  <a:lnTo>
                    <a:pt x="62982" y="151974"/>
                  </a:lnTo>
                  <a:lnTo>
                    <a:pt x="58137" y="150383"/>
                  </a:lnTo>
                  <a:lnTo>
                    <a:pt x="52808" y="150106"/>
                  </a:lnTo>
                  <a:lnTo>
                    <a:pt x="47479" y="151006"/>
                  </a:lnTo>
                  <a:lnTo>
                    <a:pt x="42496" y="153012"/>
                  </a:lnTo>
                  <a:lnTo>
                    <a:pt x="39312" y="155087"/>
                  </a:lnTo>
                  <a:lnTo>
                    <a:pt x="35298" y="158269"/>
                  </a:lnTo>
                  <a:lnTo>
                    <a:pt x="31837" y="161866"/>
                  </a:lnTo>
                  <a:lnTo>
                    <a:pt x="30245" y="164979"/>
                  </a:lnTo>
                  <a:lnTo>
                    <a:pt x="33290" y="164494"/>
                  </a:lnTo>
                  <a:lnTo>
                    <a:pt x="39104" y="162281"/>
                  </a:lnTo>
                  <a:lnTo>
                    <a:pt x="42357" y="161866"/>
                  </a:lnTo>
                  <a:lnTo>
                    <a:pt x="42080" y="164425"/>
                  </a:lnTo>
                  <a:lnTo>
                    <a:pt x="42565" y="167884"/>
                  </a:lnTo>
                  <a:lnTo>
                    <a:pt x="43534" y="171066"/>
                  </a:lnTo>
                  <a:lnTo>
                    <a:pt x="44918" y="172657"/>
                  </a:lnTo>
                  <a:lnTo>
                    <a:pt x="39796" y="179159"/>
                  </a:lnTo>
                  <a:lnTo>
                    <a:pt x="37097" y="181719"/>
                  </a:lnTo>
                  <a:lnTo>
                    <a:pt x="33083" y="184070"/>
                  </a:lnTo>
                  <a:lnTo>
                    <a:pt x="24985" y="187322"/>
                  </a:lnTo>
                  <a:lnTo>
                    <a:pt x="21109" y="189397"/>
                  </a:lnTo>
                  <a:lnTo>
                    <a:pt x="18203" y="192302"/>
                  </a:lnTo>
                  <a:lnTo>
                    <a:pt x="19518" y="193340"/>
                  </a:lnTo>
                  <a:lnTo>
                    <a:pt x="20002" y="194654"/>
                  </a:lnTo>
                  <a:lnTo>
                    <a:pt x="20279" y="196107"/>
                  </a:lnTo>
                  <a:lnTo>
                    <a:pt x="20971" y="197559"/>
                  </a:lnTo>
                  <a:lnTo>
                    <a:pt x="23047" y="199150"/>
                  </a:lnTo>
                  <a:lnTo>
                    <a:pt x="24985" y="199565"/>
                  </a:lnTo>
                  <a:lnTo>
                    <a:pt x="26992" y="199081"/>
                  </a:lnTo>
                  <a:lnTo>
                    <a:pt x="29138" y="198320"/>
                  </a:lnTo>
                  <a:lnTo>
                    <a:pt x="30799" y="197628"/>
                  </a:lnTo>
                  <a:lnTo>
                    <a:pt x="32114" y="196937"/>
                  </a:lnTo>
                  <a:lnTo>
                    <a:pt x="33568" y="196453"/>
                  </a:lnTo>
                  <a:lnTo>
                    <a:pt x="35505" y="196453"/>
                  </a:lnTo>
                  <a:lnTo>
                    <a:pt x="37166" y="197006"/>
                  </a:lnTo>
                  <a:lnTo>
                    <a:pt x="40419" y="198528"/>
                  </a:lnTo>
                  <a:lnTo>
                    <a:pt x="42426" y="198943"/>
                  </a:lnTo>
                  <a:lnTo>
                    <a:pt x="41457" y="199565"/>
                  </a:lnTo>
                  <a:lnTo>
                    <a:pt x="39381" y="201710"/>
                  </a:lnTo>
                  <a:lnTo>
                    <a:pt x="41942" y="201710"/>
                  </a:lnTo>
                  <a:cubicBezTo>
                    <a:pt x="41942" y="201710"/>
                    <a:pt x="44087" y="201502"/>
                    <a:pt x="44087" y="201502"/>
                  </a:cubicBezTo>
                  <a:lnTo>
                    <a:pt x="46164" y="201502"/>
                  </a:lnTo>
                  <a:lnTo>
                    <a:pt x="48517" y="202194"/>
                  </a:lnTo>
                  <a:lnTo>
                    <a:pt x="50870" y="203785"/>
                  </a:lnTo>
                  <a:lnTo>
                    <a:pt x="52947" y="205583"/>
                  </a:lnTo>
                  <a:lnTo>
                    <a:pt x="55231" y="206898"/>
                  </a:lnTo>
                  <a:lnTo>
                    <a:pt x="58345" y="207036"/>
                  </a:lnTo>
                  <a:lnTo>
                    <a:pt x="60352" y="206344"/>
                  </a:lnTo>
                  <a:lnTo>
                    <a:pt x="63951" y="203716"/>
                  </a:lnTo>
                  <a:lnTo>
                    <a:pt x="76825" y="196522"/>
                  </a:lnTo>
                  <a:lnTo>
                    <a:pt x="69073" y="206344"/>
                  </a:lnTo>
                  <a:lnTo>
                    <a:pt x="64366" y="210979"/>
                  </a:lnTo>
                  <a:lnTo>
                    <a:pt x="59729" y="213192"/>
                  </a:lnTo>
                  <a:lnTo>
                    <a:pt x="56615" y="213192"/>
                  </a:lnTo>
                  <a:lnTo>
                    <a:pt x="50247" y="212224"/>
                  </a:lnTo>
                  <a:lnTo>
                    <a:pt x="47063" y="212086"/>
                  </a:lnTo>
                  <a:lnTo>
                    <a:pt x="42980" y="212639"/>
                  </a:lnTo>
                  <a:lnTo>
                    <a:pt x="41388" y="213677"/>
                  </a:lnTo>
                  <a:lnTo>
                    <a:pt x="40419" y="215406"/>
                  </a:lnTo>
                  <a:lnTo>
                    <a:pt x="38205" y="218035"/>
                  </a:lnTo>
                  <a:lnTo>
                    <a:pt x="36890" y="218934"/>
                  </a:lnTo>
                  <a:lnTo>
                    <a:pt x="34260" y="220041"/>
                  </a:lnTo>
                  <a:lnTo>
                    <a:pt x="33152" y="221078"/>
                  </a:lnTo>
                  <a:lnTo>
                    <a:pt x="32737" y="222254"/>
                  </a:lnTo>
                  <a:lnTo>
                    <a:pt x="32391" y="225160"/>
                  </a:lnTo>
                  <a:lnTo>
                    <a:pt x="31975" y="226474"/>
                  </a:lnTo>
                  <a:lnTo>
                    <a:pt x="30314" y="228756"/>
                  </a:lnTo>
                  <a:lnTo>
                    <a:pt x="24155" y="234498"/>
                  </a:lnTo>
                  <a:lnTo>
                    <a:pt x="18756" y="241000"/>
                  </a:lnTo>
                  <a:lnTo>
                    <a:pt x="16611" y="242730"/>
                  </a:lnTo>
                  <a:lnTo>
                    <a:pt x="11628" y="244874"/>
                  </a:lnTo>
                  <a:lnTo>
                    <a:pt x="9897" y="246534"/>
                  </a:lnTo>
                  <a:lnTo>
                    <a:pt x="10589" y="249024"/>
                  </a:lnTo>
                  <a:lnTo>
                    <a:pt x="13566" y="247641"/>
                  </a:lnTo>
                  <a:lnTo>
                    <a:pt x="16265" y="248125"/>
                  </a:lnTo>
                  <a:lnTo>
                    <a:pt x="18826" y="248955"/>
                  </a:lnTo>
                  <a:lnTo>
                    <a:pt x="21456" y="248609"/>
                  </a:lnTo>
                  <a:lnTo>
                    <a:pt x="22148" y="247918"/>
                  </a:lnTo>
                  <a:lnTo>
                    <a:pt x="25331" y="244182"/>
                  </a:lnTo>
                  <a:lnTo>
                    <a:pt x="26785" y="243075"/>
                  </a:lnTo>
                  <a:lnTo>
                    <a:pt x="28238" y="242176"/>
                  </a:lnTo>
                  <a:lnTo>
                    <a:pt x="31422" y="240793"/>
                  </a:lnTo>
                  <a:lnTo>
                    <a:pt x="36128" y="239202"/>
                  </a:lnTo>
                  <a:lnTo>
                    <a:pt x="38758" y="238579"/>
                  </a:lnTo>
                  <a:lnTo>
                    <a:pt x="40696" y="238441"/>
                  </a:lnTo>
                  <a:lnTo>
                    <a:pt x="43741" y="239824"/>
                  </a:lnTo>
                  <a:lnTo>
                    <a:pt x="46302" y="241899"/>
                  </a:lnTo>
                  <a:lnTo>
                    <a:pt x="48863" y="243145"/>
                  </a:lnTo>
                  <a:lnTo>
                    <a:pt x="51908" y="241899"/>
                  </a:lnTo>
                  <a:lnTo>
                    <a:pt x="53777" y="239271"/>
                  </a:lnTo>
                  <a:lnTo>
                    <a:pt x="55646" y="233114"/>
                  </a:lnTo>
                  <a:lnTo>
                    <a:pt x="57722" y="230624"/>
                  </a:lnTo>
                  <a:lnTo>
                    <a:pt x="60767" y="229102"/>
                  </a:lnTo>
                  <a:lnTo>
                    <a:pt x="64159" y="228411"/>
                  </a:lnTo>
                  <a:lnTo>
                    <a:pt x="67619" y="228411"/>
                  </a:lnTo>
                  <a:cubicBezTo>
                    <a:pt x="67619" y="228411"/>
                    <a:pt x="70872" y="229172"/>
                    <a:pt x="70872" y="229172"/>
                  </a:cubicBezTo>
                  <a:lnTo>
                    <a:pt x="72256" y="229794"/>
                  </a:lnTo>
                  <a:lnTo>
                    <a:pt x="74748" y="231247"/>
                  </a:lnTo>
                  <a:lnTo>
                    <a:pt x="76201" y="231731"/>
                  </a:lnTo>
                  <a:lnTo>
                    <a:pt x="76825" y="231731"/>
                  </a:lnTo>
                  <a:cubicBezTo>
                    <a:pt x="76825" y="231731"/>
                    <a:pt x="78555" y="230970"/>
                    <a:pt x="78555" y="230970"/>
                  </a:cubicBezTo>
                  <a:lnTo>
                    <a:pt x="79593" y="230832"/>
                  </a:lnTo>
                  <a:lnTo>
                    <a:pt x="84991" y="231454"/>
                  </a:lnTo>
                  <a:lnTo>
                    <a:pt x="86445" y="230693"/>
                  </a:lnTo>
                  <a:lnTo>
                    <a:pt x="85130" y="227926"/>
                  </a:lnTo>
                  <a:lnTo>
                    <a:pt x="88936" y="228272"/>
                  </a:lnTo>
                  <a:lnTo>
                    <a:pt x="92743" y="227857"/>
                  </a:lnTo>
                  <a:lnTo>
                    <a:pt x="96411" y="226681"/>
                  </a:lnTo>
                  <a:lnTo>
                    <a:pt x="99664" y="224814"/>
                  </a:lnTo>
                  <a:lnTo>
                    <a:pt x="99249" y="224260"/>
                  </a:lnTo>
                  <a:lnTo>
                    <a:pt x="98488" y="222946"/>
                  </a:lnTo>
                  <a:lnTo>
                    <a:pt x="98003" y="222393"/>
                  </a:lnTo>
                  <a:lnTo>
                    <a:pt x="103609" y="224745"/>
                  </a:lnTo>
                  <a:lnTo>
                    <a:pt x="109146" y="225505"/>
                  </a:lnTo>
                  <a:lnTo>
                    <a:pt x="120635" y="225090"/>
                  </a:lnTo>
                  <a:lnTo>
                    <a:pt x="123888" y="225367"/>
                  </a:lnTo>
                  <a:lnTo>
                    <a:pt x="130463" y="226474"/>
                  </a:lnTo>
                  <a:lnTo>
                    <a:pt x="133647" y="226266"/>
                  </a:lnTo>
                  <a:lnTo>
                    <a:pt x="136138" y="225298"/>
                  </a:lnTo>
                  <a:lnTo>
                    <a:pt x="141052" y="222393"/>
                  </a:lnTo>
                  <a:lnTo>
                    <a:pt x="143406" y="221217"/>
                  </a:lnTo>
                  <a:lnTo>
                    <a:pt x="144167" y="221217"/>
                  </a:lnTo>
                  <a:cubicBezTo>
                    <a:pt x="144167" y="221217"/>
                    <a:pt x="146036" y="221563"/>
                    <a:pt x="146036" y="221563"/>
                  </a:cubicBezTo>
                  <a:lnTo>
                    <a:pt x="146728" y="221424"/>
                  </a:lnTo>
                  <a:lnTo>
                    <a:pt x="146935" y="221147"/>
                  </a:lnTo>
                  <a:lnTo>
                    <a:pt x="147419" y="220317"/>
                  </a:lnTo>
                  <a:lnTo>
                    <a:pt x="147627" y="220041"/>
                  </a:lnTo>
                  <a:lnTo>
                    <a:pt x="148666" y="219280"/>
                  </a:lnTo>
                  <a:lnTo>
                    <a:pt x="152334" y="216029"/>
                  </a:lnTo>
                  <a:lnTo>
                    <a:pt x="154272" y="214714"/>
                  </a:lnTo>
                  <a:lnTo>
                    <a:pt x="156348" y="212847"/>
                  </a:lnTo>
                  <a:lnTo>
                    <a:pt x="157524" y="210564"/>
                  </a:lnTo>
                  <a:lnTo>
                    <a:pt x="156694" y="208004"/>
                  </a:lnTo>
                  <a:lnTo>
                    <a:pt x="154618" y="207313"/>
                  </a:lnTo>
                  <a:lnTo>
                    <a:pt x="151365" y="207520"/>
                  </a:lnTo>
                  <a:lnTo>
                    <a:pt x="147973" y="207935"/>
                  </a:lnTo>
                  <a:lnTo>
                    <a:pt x="145482" y="208074"/>
                  </a:lnTo>
                  <a:lnTo>
                    <a:pt x="142921" y="207174"/>
                  </a:lnTo>
                  <a:lnTo>
                    <a:pt x="140637" y="205722"/>
                  </a:lnTo>
                  <a:lnTo>
                    <a:pt x="138422" y="204684"/>
                  </a:lnTo>
                  <a:lnTo>
                    <a:pt x="136138" y="204961"/>
                  </a:lnTo>
                  <a:lnTo>
                    <a:pt x="138145" y="203923"/>
                  </a:lnTo>
                  <a:lnTo>
                    <a:pt x="142436" y="203301"/>
                  </a:lnTo>
                  <a:lnTo>
                    <a:pt x="144374" y="202540"/>
                  </a:lnTo>
                  <a:lnTo>
                    <a:pt x="145897" y="200880"/>
                  </a:lnTo>
                  <a:lnTo>
                    <a:pt x="146243" y="199219"/>
                  </a:lnTo>
                  <a:lnTo>
                    <a:pt x="145205" y="197767"/>
                  </a:lnTo>
                  <a:lnTo>
                    <a:pt x="142921" y="197006"/>
                  </a:lnTo>
                  <a:lnTo>
                    <a:pt x="145412" y="195761"/>
                  </a:lnTo>
                  <a:lnTo>
                    <a:pt x="146658" y="195207"/>
                  </a:lnTo>
                  <a:lnTo>
                    <a:pt x="147904" y="194862"/>
                  </a:lnTo>
                  <a:lnTo>
                    <a:pt x="149219" y="194862"/>
                  </a:lnTo>
                  <a:cubicBezTo>
                    <a:pt x="149219" y="194862"/>
                    <a:pt x="150465" y="195069"/>
                    <a:pt x="150465" y="195069"/>
                  </a:cubicBezTo>
                  <a:lnTo>
                    <a:pt x="151710" y="195069"/>
                  </a:lnTo>
                  <a:lnTo>
                    <a:pt x="152887" y="194239"/>
                  </a:lnTo>
                  <a:lnTo>
                    <a:pt x="153372" y="193132"/>
                  </a:lnTo>
                  <a:lnTo>
                    <a:pt x="153233" y="191956"/>
                  </a:lnTo>
                  <a:lnTo>
                    <a:pt x="152887" y="190988"/>
                  </a:lnTo>
                  <a:lnTo>
                    <a:pt x="152887" y="190504"/>
                  </a:lnTo>
                  <a:cubicBezTo>
                    <a:pt x="152887" y="190504"/>
                    <a:pt x="153164" y="190227"/>
                    <a:pt x="153164" y="190227"/>
                  </a:cubicBezTo>
                  <a:lnTo>
                    <a:pt x="153649" y="190089"/>
                  </a:lnTo>
                  <a:lnTo>
                    <a:pt x="154064" y="190089"/>
                  </a:lnTo>
                  <a:cubicBezTo>
                    <a:pt x="154064" y="190089"/>
                    <a:pt x="154272" y="190019"/>
                    <a:pt x="154272" y="190019"/>
                  </a:cubicBezTo>
                  <a:lnTo>
                    <a:pt x="155587" y="188982"/>
                  </a:lnTo>
                  <a:lnTo>
                    <a:pt x="157317" y="187944"/>
                  </a:lnTo>
                  <a:lnTo>
                    <a:pt x="159047" y="186699"/>
                  </a:lnTo>
                  <a:lnTo>
                    <a:pt x="160431" y="185039"/>
                  </a:lnTo>
                  <a:lnTo>
                    <a:pt x="161400" y="182825"/>
                  </a:lnTo>
                  <a:lnTo>
                    <a:pt x="163546" y="175078"/>
                  </a:lnTo>
                  <a:lnTo>
                    <a:pt x="162231" y="168576"/>
                  </a:lnTo>
                  <a:lnTo>
                    <a:pt x="158355" y="164425"/>
                  </a:lnTo>
                  <a:lnTo>
                    <a:pt x="152749" y="162004"/>
                  </a:lnTo>
                  <a:lnTo>
                    <a:pt x="142921" y="160344"/>
                  </a:lnTo>
                  <a:lnTo>
                    <a:pt x="141191" y="160206"/>
                  </a:lnTo>
                  <a:lnTo>
                    <a:pt x="139599" y="160482"/>
                  </a:lnTo>
                  <a:lnTo>
                    <a:pt x="138630" y="161105"/>
                  </a:lnTo>
                  <a:lnTo>
                    <a:pt x="137176" y="162765"/>
                  </a:lnTo>
                  <a:lnTo>
                    <a:pt x="136415" y="163388"/>
                  </a:lnTo>
                  <a:lnTo>
                    <a:pt x="134062" y="164218"/>
                  </a:lnTo>
                  <a:lnTo>
                    <a:pt x="132470" y="164425"/>
                  </a:lnTo>
                  <a:lnTo>
                    <a:pt x="130809" y="163803"/>
                  </a:lnTo>
                  <a:lnTo>
                    <a:pt x="128179" y="162281"/>
                  </a:lnTo>
                  <a:lnTo>
                    <a:pt x="133647" y="156954"/>
                  </a:lnTo>
                  <a:lnTo>
                    <a:pt x="134616" y="154949"/>
                  </a:lnTo>
                  <a:lnTo>
                    <a:pt x="134270" y="152804"/>
                  </a:lnTo>
                  <a:lnTo>
                    <a:pt x="133093" y="150383"/>
                  </a:lnTo>
                  <a:lnTo>
                    <a:pt x="131501" y="148100"/>
                  </a:lnTo>
                  <a:lnTo>
                    <a:pt x="130117" y="146440"/>
                  </a:lnTo>
                  <a:lnTo>
                    <a:pt x="126172" y="143051"/>
                  </a:lnTo>
                  <a:lnTo>
                    <a:pt x="123888" y="141529"/>
                  </a:lnTo>
                  <a:lnTo>
                    <a:pt x="121812" y="140422"/>
                  </a:lnTo>
                  <a:lnTo>
                    <a:pt x="119804" y="139938"/>
                  </a:lnTo>
                  <a:lnTo>
                    <a:pt x="115583" y="139454"/>
                  </a:lnTo>
                  <a:lnTo>
                    <a:pt x="113506" y="138969"/>
                  </a:lnTo>
                  <a:lnTo>
                    <a:pt x="117797" y="139108"/>
                  </a:lnTo>
                  <a:lnTo>
                    <a:pt x="121812" y="139592"/>
                  </a:lnTo>
                  <a:lnTo>
                    <a:pt x="125687" y="140560"/>
                  </a:lnTo>
                  <a:lnTo>
                    <a:pt x="129563" y="142151"/>
                  </a:lnTo>
                  <a:lnTo>
                    <a:pt x="124580" y="134750"/>
                  </a:lnTo>
                  <a:lnTo>
                    <a:pt x="123334" y="130807"/>
                  </a:lnTo>
                  <a:lnTo>
                    <a:pt x="125410" y="127971"/>
                  </a:lnTo>
                  <a:lnTo>
                    <a:pt x="122642" y="126034"/>
                  </a:lnTo>
                  <a:lnTo>
                    <a:pt x="115375" y="119324"/>
                  </a:lnTo>
                  <a:lnTo>
                    <a:pt x="112468" y="117387"/>
                  </a:lnTo>
                  <a:lnTo>
                    <a:pt x="106377" y="114897"/>
                  </a:lnTo>
                  <a:lnTo>
                    <a:pt x="103401" y="113306"/>
                  </a:lnTo>
                  <a:lnTo>
                    <a:pt x="99456" y="108671"/>
                  </a:lnTo>
                  <a:lnTo>
                    <a:pt x="97311" y="102653"/>
                  </a:lnTo>
                  <a:lnTo>
                    <a:pt x="95788" y="96220"/>
                  </a:lnTo>
                  <a:lnTo>
                    <a:pt x="93712" y="90479"/>
                  </a:lnTo>
                  <a:lnTo>
                    <a:pt x="90044" y="85706"/>
                  </a:lnTo>
                  <a:lnTo>
                    <a:pt x="84853" y="81486"/>
                  </a:lnTo>
                  <a:lnTo>
                    <a:pt x="78901" y="78235"/>
                  </a:lnTo>
                  <a:lnTo>
                    <a:pt x="73156" y="76506"/>
                  </a:lnTo>
                  <a:lnTo>
                    <a:pt x="70457" y="76506"/>
                  </a:lnTo>
                  <a:cubicBezTo>
                    <a:pt x="70457" y="76506"/>
                    <a:pt x="68104" y="76990"/>
                    <a:pt x="68104" y="76990"/>
                  </a:cubicBezTo>
                  <a:lnTo>
                    <a:pt x="65820" y="77751"/>
                  </a:lnTo>
                  <a:lnTo>
                    <a:pt x="63398" y="78373"/>
                  </a:lnTo>
                  <a:lnTo>
                    <a:pt x="59868" y="78373"/>
                  </a:lnTo>
                  <a:cubicBezTo>
                    <a:pt x="59868" y="78373"/>
                    <a:pt x="55577" y="77751"/>
                    <a:pt x="55577" y="77751"/>
                  </a:cubicBezTo>
                  <a:lnTo>
                    <a:pt x="51424" y="76506"/>
                  </a:lnTo>
                  <a:lnTo>
                    <a:pt x="48378" y="74638"/>
                  </a:lnTo>
                  <a:lnTo>
                    <a:pt x="50663" y="75537"/>
                  </a:lnTo>
                  <a:lnTo>
                    <a:pt x="53223" y="76160"/>
                  </a:lnTo>
                  <a:lnTo>
                    <a:pt x="55784" y="76437"/>
                  </a:lnTo>
                  <a:lnTo>
                    <a:pt x="58207" y="76229"/>
                  </a:lnTo>
                  <a:lnTo>
                    <a:pt x="59591" y="75745"/>
                  </a:lnTo>
                  <a:lnTo>
                    <a:pt x="63120" y="73600"/>
                  </a:lnTo>
                  <a:lnTo>
                    <a:pt x="64366" y="73116"/>
                  </a:lnTo>
                  <a:lnTo>
                    <a:pt x="67066" y="72355"/>
                  </a:lnTo>
                  <a:lnTo>
                    <a:pt x="68173" y="71940"/>
                  </a:lnTo>
                  <a:lnTo>
                    <a:pt x="71495" y="69104"/>
                  </a:lnTo>
                  <a:lnTo>
                    <a:pt x="68519" y="67859"/>
                  </a:lnTo>
                  <a:lnTo>
                    <a:pt x="58345" y="67652"/>
                  </a:lnTo>
                  <a:lnTo>
                    <a:pt x="64505" y="65922"/>
                  </a:lnTo>
                  <a:lnTo>
                    <a:pt x="69903" y="63639"/>
                  </a:lnTo>
                  <a:lnTo>
                    <a:pt x="74679" y="60458"/>
                  </a:lnTo>
                  <a:lnTo>
                    <a:pt x="79039" y="55754"/>
                  </a:lnTo>
                  <a:lnTo>
                    <a:pt x="80700" y="53263"/>
                  </a:lnTo>
                  <a:lnTo>
                    <a:pt x="84576" y="45378"/>
                  </a:lnTo>
                  <a:lnTo>
                    <a:pt x="85960" y="43026"/>
                  </a:lnTo>
                  <a:lnTo>
                    <a:pt x="87760" y="40605"/>
                  </a:lnTo>
                  <a:lnTo>
                    <a:pt x="89282" y="38184"/>
                  </a:lnTo>
                  <a:lnTo>
                    <a:pt x="89836" y="35901"/>
                  </a:lnTo>
                  <a:lnTo>
                    <a:pt x="86652" y="31266"/>
                  </a:lnTo>
                  <a:lnTo>
                    <a:pt x="79731" y="29814"/>
                  </a:lnTo>
                  <a:lnTo>
                    <a:pt x="65889" y="30298"/>
                  </a:lnTo>
                  <a:lnTo>
                    <a:pt x="57099" y="30021"/>
                  </a:lnTo>
                  <a:lnTo>
                    <a:pt x="54123" y="30436"/>
                  </a:lnTo>
                  <a:lnTo>
                    <a:pt x="44641" y="33480"/>
                  </a:lnTo>
                  <a:lnTo>
                    <a:pt x="41250" y="33756"/>
                  </a:lnTo>
                  <a:lnTo>
                    <a:pt x="42219" y="31474"/>
                  </a:lnTo>
                  <a:lnTo>
                    <a:pt x="43672" y="29675"/>
                  </a:lnTo>
                  <a:lnTo>
                    <a:pt x="45402" y="28084"/>
                  </a:lnTo>
                  <a:lnTo>
                    <a:pt x="46995" y="26286"/>
                  </a:lnTo>
                  <a:lnTo>
                    <a:pt x="44365" y="25317"/>
                  </a:lnTo>
                  <a:lnTo>
                    <a:pt x="43257" y="25179"/>
                  </a:lnTo>
                  <a:lnTo>
                    <a:pt x="45680" y="20268"/>
                  </a:lnTo>
                  <a:lnTo>
                    <a:pt x="51354" y="16325"/>
                  </a:lnTo>
                  <a:lnTo>
                    <a:pt x="57722" y="12659"/>
                  </a:lnTo>
                  <a:lnTo>
                    <a:pt x="62083" y="8577"/>
                  </a:lnTo>
                  <a:lnTo>
                    <a:pt x="62705" y="6710"/>
                  </a:lnTo>
                  <a:lnTo>
                    <a:pt x="63259" y="4289"/>
                  </a:lnTo>
                  <a:lnTo>
                    <a:pt x="63398" y="2006"/>
                  </a:lnTo>
                  <a:lnTo>
                    <a:pt x="62982" y="692"/>
                  </a:lnTo>
                  <a:lnTo>
                    <a:pt x="60422" y="69"/>
                  </a:lnTo>
                  <a:lnTo>
                    <a:pt x="60422"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1" name="Freeform 1860">
              <a:extLst>
                <a:ext uri="{FF2B5EF4-FFF2-40B4-BE49-F238E27FC236}">
                  <a16:creationId xmlns:a16="http://schemas.microsoft.com/office/drawing/2014/main" id="{6FC0E51F-A47F-E96A-F5AD-6908973B4F0A}"/>
                </a:ext>
              </a:extLst>
            </p:cNvPr>
            <p:cNvSpPr/>
            <p:nvPr/>
          </p:nvSpPr>
          <p:spPr>
            <a:xfrm>
              <a:off x="4751544" y="3298153"/>
              <a:ext cx="133749" cy="147127"/>
            </a:xfrm>
            <a:custGeom>
              <a:avLst/>
              <a:gdLst>
                <a:gd name="connsiteX0" fmla="*/ 81600 w 100425"/>
                <a:gd name="connsiteY0" fmla="*/ 10030 h 110470"/>
                <a:gd name="connsiteX1" fmla="*/ 82984 w 100425"/>
                <a:gd name="connsiteY1" fmla="*/ 10238 h 110470"/>
                <a:gd name="connsiteX2" fmla="*/ 83676 w 100425"/>
                <a:gd name="connsiteY2" fmla="*/ 10584 h 110470"/>
                <a:gd name="connsiteX3" fmla="*/ 83953 w 100425"/>
                <a:gd name="connsiteY3" fmla="*/ 10860 h 110470"/>
                <a:gd name="connsiteX4" fmla="*/ 84991 w 100425"/>
                <a:gd name="connsiteY4" fmla="*/ 12589 h 110470"/>
                <a:gd name="connsiteX5" fmla="*/ 85199 w 100425"/>
                <a:gd name="connsiteY5" fmla="*/ 12935 h 110470"/>
                <a:gd name="connsiteX6" fmla="*/ 86860 w 100425"/>
                <a:gd name="connsiteY6" fmla="*/ 15218 h 110470"/>
                <a:gd name="connsiteX7" fmla="*/ 86514 w 100425"/>
                <a:gd name="connsiteY7" fmla="*/ 15910 h 110470"/>
                <a:gd name="connsiteX8" fmla="*/ 87137 w 100425"/>
                <a:gd name="connsiteY8" fmla="*/ 23450 h 110470"/>
                <a:gd name="connsiteX9" fmla="*/ 89351 w 100425"/>
                <a:gd name="connsiteY9" fmla="*/ 25317 h 110470"/>
                <a:gd name="connsiteX10" fmla="*/ 87898 w 100425"/>
                <a:gd name="connsiteY10" fmla="*/ 26632 h 110470"/>
                <a:gd name="connsiteX11" fmla="*/ 86652 w 100425"/>
                <a:gd name="connsiteY11" fmla="*/ 28084 h 110470"/>
                <a:gd name="connsiteX12" fmla="*/ 86445 w 100425"/>
                <a:gd name="connsiteY12" fmla="*/ 28361 h 110470"/>
                <a:gd name="connsiteX13" fmla="*/ 83053 w 100425"/>
                <a:gd name="connsiteY13" fmla="*/ 30160 h 110470"/>
                <a:gd name="connsiteX14" fmla="*/ 78416 w 100425"/>
                <a:gd name="connsiteY14" fmla="*/ 34863 h 110470"/>
                <a:gd name="connsiteX15" fmla="*/ 77862 w 100425"/>
                <a:gd name="connsiteY15" fmla="*/ 36731 h 110470"/>
                <a:gd name="connsiteX16" fmla="*/ 77931 w 100425"/>
                <a:gd name="connsiteY16" fmla="*/ 40881 h 110470"/>
                <a:gd name="connsiteX17" fmla="*/ 78831 w 100425"/>
                <a:gd name="connsiteY17" fmla="*/ 43510 h 110470"/>
                <a:gd name="connsiteX18" fmla="*/ 79108 w 100425"/>
                <a:gd name="connsiteY18" fmla="*/ 44132 h 110470"/>
                <a:gd name="connsiteX19" fmla="*/ 80146 w 100425"/>
                <a:gd name="connsiteY19" fmla="*/ 46415 h 110470"/>
                <a:gd name="connsiteX20" fmla="*/ 80769 w 100425"/>
                <a:gd name="connsiteY20" fmla="*/ 48421 h 110470"/>
                <a:gd name="connsiteX21" fmla="*/ 81531 w 100425"/>
                <a:gd name="connsiteY21" fmla="*/ 56584 h 110470"/>
                <a:gd name="connsiteX22" fmla="*/ 81600 w 100425"/>
                <a:gd name="connsiteY22" fmla="*/ 57137 h 110470"/>
                <a:gd name="connsiteX23" fmla="*/ 82776 w 100425"/>
                <a:gd name="connsiteY23" fmla="*/ 63985 h 110470"/>
                <a:gd name="connsiteX24" fmla="*/ 82776 w 100425"/>
                <a:gd name="connsiteY24" fmla="*/ 65646 h 110470"/>
                <a:gd name="connsiteX25" fmla="*/ 79939 w 100425"/>
                <a:gd name="connsiteY25" fmla="*/ 75745 h 110470"/>
                <a:gd name="connsiteX26" fmla="*/ 79247 w 100425"/>
                <a:gd name="connsiteY26" fmla="*/ 77128 h 110470"/>
                <a:gd name="connsiteX27" fmla="*/ 77378 w 100425"/>
                <a:gd name="connsiteY27" fmla="*/ 78581 h 110470"/>
                <a:gd name="connsiteX28" fmla="*/ 75301 w 100425"/>
                <a:gd name="connsiteY28" fmla="*/ 81279 h 110470"/>
                <a:gd name="connsiteX29" fmla="*/ 71218 w 100425"/>
                <a:gd name="connsiteY29" fmla="*/ 79965 h 110470"/>
                <a:gd name="connsiteX30" fmla="*/ 69834 w 100425"/>
                <a:gd name="connsiteY30" fmla="*/ 80103 h 110470"/>
                <a:gd name="connsiteX31" fmla="*/ 65404 w 100425"/>
                <a:gd name="connsiteY31" fmla="*/ 83216 h 110470"/>
                <a:gd name="connsiteX32" fmla="*/ 64574 w 100425"/>
                <a:gd name="connsiteY32" fmla="*/ 83216 h 110470"/>
                <a:gd name="connsiteX33" fmla="*/ 63466 w 100425"/>
                <a:gd name="connsiteY33" fmla="*/ 83285 h 110470"/>
                <a:gd name="connsiteX34" fmla="*/ 60629 w 100425"/>
                <a:gd name="connsiteY34" fmla="*/ 83769 h 110470"/>
                <a:gd name="connsiteX35" fmla="*/ 58137 w 100425"/>
                <a:gd name="connsiteY35" fmla="*/ 84737 h 110470"/>
                <a:gd name="connsiteX36" fmla="*/ 56615 w 100425"/>
                <a:gd name="connsiteY36" fmla="*/ 85706 h 110470"/>
                <a:gd name="connsiteX37" fmla="*/ 55092 w 100425"/>
                <a:gd name="connsiteY37" fmla="*/ 86951 h 110470"/>
                <a:gd name="connsiteX38" fmla="*/ 53431 w 100425"/>
                <a:gd name="connsiteY38" fmla="*/ 88749 h 110470"/>
                <a:gd name="connsiteX39" fmla="*/ 53431 w 100425"/>
                <a:gd name="connsiteY39" fmla="*/ 88749 h 110470"/>
                <a:gd name="connsiteX40" fmla="*/ 52047 w 100425"/>
                <a:gd name="connsiteY40" fmla="*/ 89095 h 110470"/>
                <a:gd name="connsiteX41" fmla="*/ 51216 w 100425"/>
                <a:gd name="connsiteY41" fmla="*/ 89372 h 110470"/>
                <a:gd name="connsiteX42" fmla="*/ 50109 w 100425"/>
                <a:gd name="connsiteY42" fmla="*/ 89787 h 110470"/>
                <a:gd name="connsiteX43" fmla="*/ 48032 w 100425"/>
                <a:gd name="connsiteY43" fmla="*/ 91032 h 110470"/>
                <a:gd name="connsiteX44" fmla="*/ 47133 w 100425"/>
                <a:gd name="connsiteY44" fmla="*/ 91793 h 110470"/>
                <a:gd name="connsiteX45" fmla="*/ 46717 w 100425"/>
                <a:gd name="connsiteY45" fmla="*/ 91586 h 110470"/>
                <a:gd name="connsiteX46" fmla="*/ 43603 w 100425"/>
                <a:gd name="connsiteY46" fmla="*/ 90756 h 110470"/>
                <a:gd name="connsiteX47" fmla="*/ 41457 w 100425"/>
                <a:gd name="connsiteY47" fmla="*/ 90756 h 110470"/>
                <a:gd name="connsiteX48" fmla="*/ 41319 w 100425"/>
                <a:gd name="connsiteY48" fmla="*/ 90756 h 110470"/>
                <a:gd name="connsiteX49" fmla="*/ 35367 w 100425"/>
                <a:gd name="connsiteY49" fmla="*/ 94076 h 110470"/>
                <a:gd name="connsiteX50" fmla="*/ 34398 w 100425"/>
                <a:gd name="connsiteY50" fmla="*/ 98572 h 110470"/>
                <a:gd name="connsiteX51" fmla="*/ 33014 w 100425"/>
                <a:gd name="connsiteY51" fmla="*/ 99333 h 110470"/>
                <a:gd name="connsiteX52" fmla="*/ 30453 w 100425"/>
                <a:gd name="connsiteY52" fmla="*/ 100302 h 110470"/>
                <a:gd name="connsiteX53" fmla="*/ 28100 w 100425"/>
                <a:gd name="connsiteY53" fmla="*/ 100993 h 110470"/>
                <a:gd name="connsiteX54" fmla="*/ 25816 w 100425"/>
                <a:gd name="connsiteY54" fmla="*/ 101408 h 110470"/>
                <a:gd name="connsiteX55" fmla="*/ 24639 w 100425"/>
                <a:gd name="connsiteY55" fmla="*/ 101547 h 110470"/>
                <a:gd name="connsiteX56" fmla="*/ 23393 w 100425"/>
                <a:gd name="connsiteY56" fmla="*/ 99471 h 110470"/>
                <a:gd name="connsiteX57" fmla="*/ 23047 w 100425"/>
                <a:gd name="connsiteY57" fmla="*/ 95598 h 110470"/>
                <a:gd name="connsiteX58" fmla="*/ 18341 w 100425"/>
                <a:gd name="connsiteY58" fmla="*/ 91447 h 110470"/>
                <a:gd name="connsiteX59" fmla="*/ 19241 w 100425"/>
                <a:gd name="connsiteY59" fmla="*/ 90064 h 110470"/>
                <a:gd name="connsiteX60" fmla="*/ 19656 w 100425"/>
                <a:gd name="connsiteY60" fmla="*/ 85014 h 110470"/>
                <a:gd name="connsiteX61" fmla="*/ 19725 w 100425"/>
                <a:gd name="connsiteY61" fmla="*/ 85014 h 110470"/>
                <a:gd name="connsiteX62" fmla="*/ 35228 w 100425"/>
                <a:gd name="connsiteY62" fmla="*/ 81140 h 110470"/>
                <a:gd name="connsiteX63" fmla="*/ 40488 w 100425"/>
                <a:gd name="connsiteY63" fmla="*/ 74361 h 110470"/>
                <a:gd name="connsiteX64" fmla="*/ 35159 w 100425"/>
                <a:gd name="connsiteY64" fmla="*/ 67652 h 110470"/>
                <a:gd name="connsiteX65" fmla="*/ 34606 w 100425"/>
                <a:gd name="connsiteY65" fmla="*/ 67513 h 110470"/>
                <a:gd name="connsiteX66" fmla="*/ 34467 w 100425"/>
                <a:gd name="connsiteY66" fmla="*/ 67513 h 110470"/>
                <a:gd name="connsiteX67" fmla="*/ 34329 w 100425"/>
                <a:gd name="connsiteY67" fmla="*/ 67375 h 110470"/>
                <a:gd name="connsiteX68" fmla="*/ 33844 w 100425"/>
                <a:gd name="connsiteY68" fmla="*/ 66960 h 110470"/>
                <a:gd name="connsiteX69" fmla="*/ 32668 w 100425"/>
                <a:gd name="connsiteY69" fmla="*/ 66130 h 110470"/>
                <a:gd name="connsiteX70" fmla="*/ 33498 w 100425"/>
                <a:gd name="connsiteY70" fmla="*/ 65576 h 110470"/>
                <a:gd name="connsiteX71" fmla="*/ 34744 w 100425"/>
                <a:gd name="connsiteY71" fmla="*/ 64608 h 110470"/>
                <a:gd name="connsiteX72" fmla="*/ 37305 w 100425"/>
                <a:gd name="connsiteY72" fmla="*/ 57760 h 110470"/>
                <a:gd name="connsiteX73" fmla="*/ 32321 w 100425"/>
                <a:gd name="connsiteY73" fmla="*/ 52433 h 110470"/>
                <a:gd name="connsiteX74" fmla="*/ 29138 w 100425"/>
                <a:gd name="connsiteY74" fmla="*/ 51603 h 110470"/>
                <a:gd name="connsiteX75" fmla="*/ 27338 w 100425"/>
                <a:gd name="connsiteY75" fmla="*/ 51396 h 110470"/>
                <a:gd name="connsiteX76" fmla="*/ 27338 w 100425"/>
                <a:gd name="connsiteY76" fmla="*/ 51396 h 110470"/>
                <a:gd name="connsiteX77" fmla="*/ 21317 w 100425"/>
                <a:gd name="connsiteY77" fmla="*/ 51396 h 110470"/>
                <a:gd name="connsiteX78" fmla="*/ 21040 w 100425"/>
                <a:gd name="connsiteY78" fmla="*/ 51396 h 110470"/>
                <a:gd name="connsiteX79" fmla="*/ 20417 w 100425"/>
                <a:gd name="connsiteY79" fmla="*/ 50842 h 110470"/>
                <a:gd name="connsiteX80" fmla="*/ 20971 w 100425"/>
                <a:gd name="connsiteY80" fmla="*/ 48767 h 110470"/>
                <a:gd name="connsiteX81" fmla="*/ 20971 w 100425"/>
                <a:gd name="connsiteY81" fmla="*/ 48006 h 110470"/>
                <a:gd name="connsiteX82" fmla="*/ 23947 w 100425"/>
                <a:gd name="connsiteY82" fmla="*/ 42611 h 110470"/>
                <a:gd name="connsiteX83" fmla="*/ 23947 w 100425"/>
                <a:gd name="connsiteY83" fmla="*/ 41573 h 110470"/>
                <a:gd name="connsiteX84" fmla="*/ 23947 w 100425"/>
                <a:gd name="connsiteY84" fmla="*/ 40812 h 110470"/>
                <a:gd name="connsiteX85" fmla="*/ 23947 w 100425"/>
                <a:gd name="connsiteY85" fmla="*/ 39775 h 110470"/>
                <a:gd name="connsiteX86" fmla="*/ 23047 w 100425"/>
                <a:gd name="connsiteY86" fmla="*/ 36939 h 110470"/>
                <a:gd name="connsiteX87" fmla="*/ 23809 w 100425"/>
                <a:gd name="connsiteY87" fmla="*/ 37215 h 110470"/>
                <a:gd name="connsiteX88" fmla="*/ 24847 w 100425"/>
                <a:gd name="connsiteY88" fmla="*/ 37492 h 110470"/>
                <a:gd name="connsiteX89" fmla="*/ 26715 w 100425"/>
                <a:gd name="connsiteY89" fmla="*/ 37769 h 110470"/>
                <a:gd name="connsiteX90" fmla="*/ 29830 w 100425"/>
                <a:gd name="connsiteY90" fmla="*/ 37008 h 110470"/>
                <a:gd name="connsiteX91" fmla="*/ 30384 w 100425"/>
                <a:gd name="connsiteY91" fmla="*/ 36731 h 110470"/>
                <a:gd name="connsiteX92" fmla="*/ 31283 w 100425"/>
                <a:gd name="connsiteY92" fmla="*/ 36178 h 110470"/>
                <a:gd name="connsiteX93" fmla="*/ 34675 w 100425"/>
                <a:gd name="connsiteY93" fmla="*/ 36939 h 110470"/>
                <a:gd name="connsiteX94" fmla="*/ 35921 w 100425"/>
                <a:gd name="connsiteY94" fmla="*/ 37077 h 110470"/>
                <a:gd name="connsiteX95" fmla="*/ 38274 w 100425"/>
                <a:gd name="connsiteY95" fmla="*/ 37077 h 110470"/>
                <a:gd name="connsiteX96" fmla="*/ 38481 w 100425"/>
                <a:gd name="connsiteY96" fmla="*/ 37146 h 110470"/>
                <a:gd name="connsiteX97" fmla="*/ 44364 w 100425"/>
                <a:gd name="connsiteY97" fmla="*/ 33895 h 110470"/>
                <a:gd name="connsiteX98" fmla="*/ 45402 w 100425"/>
                <a:gd name="connsiteY98" fmla="*/ 29883 h 110470"/>
                <a:gd name="connsiteX99" fmla="*/ 47756 w 100425"/>
                <a:gd name="connsiteY99" fmla="*/ 28568 h 110470"/>
                <a:gd name="connsiteX100" fmla="*/ 49071 w 100425"/>
                <a:gd name="connsiteY100" fmla="*/ 27669 h 110470"/>
                <a:gd name="connsiteX101" fmla="*/ 50316 w 100425"/>
                <a:gd name="connsiteY101" fmla="*/ 26563 h 110470"/>
                <a:gd name="connsiteX102" fmla="*/ 51424 w 100425"/>
                <a:gd name="connsiteY102" fmla="*/ 25317 h 110470"/>
                <a:gd name="connsiteX103" fmla="*/ 52808 w 100425"/>
                <a:gd name="connsiteY103" fmla="*/ 23242 h 110470"/>
                <a:gd name="connsiteX104" fmla="*/ 53223 w 100425"/>
                <a:gd name="connsiteY104" fmla="*/ 16256 h 110470"/>
                <a:gd name="connsiteX105" fmla="*/ 56891 w 100425"/>
                <a:gd name="connsiteY105" fmla="*/ 17293 h 110470"/>
                <a:gd name="connsiteX106" fmla="*/ 60975 w 100425"/>
                <a:gd name="connsiteY106" fmla="*/ 15979 h 110470"/>
                <a:gd name="connsiteX107" fmla="*/ 63190 w 100425"/>
                <a:gd name="connsiteY107" fmla="*/ 14388 h 110470"/>
                <a:gd name="connsiteX108" fmla="*/ 63536 w 100425"/>
                <a:gd name="connsiteY108" fmla="*/ 14526 h 110470"/>
                <a:gd name="connsiteX109" fmla="*/ 66442 w 100425"/>
                <a:gd name="connsiteY109" fmla="*/ 15149 h 110470"/>
                <a:gd name="connsiteX110" fmla="*/ 68173 w 100425"/>
                <a:gd name="connsiteY110" fmla="*/ 14941 h 110470"/>
                <a:gd name="connsiteX111" fmla="*/ 69003 w 100425"/>
                <a:gd name="connsiteY111" fmla="*/ 14734 h 110470"/>
                <a:gd name="connsiteX112" fmla="*/ 71772 w 100425"/>
                <a:gd name="connsiteY112" fmla="*/ 13281 h 110470"/>
                <a:gd name="connsiteX113" fmla="*/ 72118 w 100425"/>
                <a:gd name="connsiteY113" fmla="*/ 13004 h 110470"/>
                <a:gd name="connsiteX114" fmla="*/ 72672 w 100425"/>
                <a:gd name="connsiteY114" fmla="*/ 12659 h 110470"/>
                <a:gd name="connsiteX115" fmla="*/ 73571 w 100425"/>
                <a:gd name="connsiteY115" fmla="*/ 12036 h 110470"/>
                <a:gd name="connsiteX116" fmla="*/ 74056 w 100425"/>
                <a:gd name="connsiteY116" fmla="*/ 11621 h 110470"/>
                <a:gd name="connsiteX117" fmla="*/ 74056 w 100425"/>
                <a:gd name="connsiteY117" fmla="*/ 11621 h 110470"/>
                <a:gd name="connsiteX118" fmla="*/ 74817 w 100425"/>
                <a:gd name="connsiteY118" fmla="*/ 11483 h 110470"/>
                <a:gd name="connsiteX119" fmla="*/ 77378 w 100425"/>
                <a:gd name="connsiteY119" fmla="*/ 10722 h 110470"/>
                <a:gd name="connsiteX120" fmla="*/ 79593 w 100425"/>
                <a:gd name="connsiteY120" fmla="*/ 10307 h 110470"/>
                <a:gd name="connsiteX121" fmla="*/ 81531 w 100425"/>
                <a:gd name="connsiteY121" fmla="*/ 10307 h 110470"/>
                <a:gd name="connsiteX122" fmla="*/ 50109 w 100425"/>
                <a:gd name="connsiteY122" fmla="*/ 11414 h 110470"/>
                <a:gd name="connsiteX123" fmla="*/ 50732 w 100425"/>
                <a:gd name="connsiteY123" fmla="*/ 13489 h 110470"/>
                <a:gd name="connsiteX124" fmla="*/ 48378 w 100425"/>
                <a:gd name="connsiteY124" fmla="*/ 12589 h 110470"/>
                <a:gd name="connsiteX125" fmla="*/ 48517 w 100425"/>
                <a:gd name="connsiteY125" fmla="*/ 12313 h 110470"/>
                <a:gd name="connsiteX126" fmla="*/ 48932 w 100425"/>
                <a:gd name="connsiteY126" fmla="*/ 11898 h 110470"/>
                <a:gd name="connsiteX127" fmla="*/ 49832 w 100425"/>
                <a:gd name="connsiteY127" fmla="*/ 11483 h 110470"/>
                <a:gd name="connsiteX128" fmla="*/ 50039 w 100425"/>
                <a:gd name="connsiteY128" fmla="*/ 11483 h 110470"/>
                <a:gd name="connsiteX129" fmla="*/ 62913 w 100425"/>
                <a:gd name="connsiteY129" fmla="*/ 0 h 110470"/>
                <a:gd name="connsiteX130" fmla="*/ 64228 w 100425"/>
                <a:gd name="connsiteY130" fmla="*/ 1660 h 110470"/>
                <a:gd name="connsiteX131" fmla="*/ 60490 w 100425"/>
                <a:gd name="connsiteY131" fmla="*/ 2698 h 110470"/>
                <a:gd name="connsiteX132" fmla="*/ 60006 w 100425"/>
                <a:gd name="connsiteY132" fmla="*/ 5326 h 110470"/>
                <a:gd name="connsiteX133" fmla="*/ 59729 w 100425"/>
                <a:gd name="connsiteY133" fmla="*/ 8301 h 110470"/>
                <a:gd name="connsiteX134" fmla="*/ 56753 w 100425"/>
                <a:gd name="connsiteY134" fmla="*/ 10445 h 110470"/>
                <a:gd name="connsiteX135" fmla="*/ 58137 w 100425"/>
                <a:gd name="connsiteY135" fmla="*/ 8992 h 110470"/>
                <a:gd name="connsiteX136" fmla="*/ 57237 w 100425"/>
                <a:gd name="connsiteY136" fmla="*/ 8232 h 110470"/>
                <a:gd name="connsiteX137" fmla="*/ 58552 w 100425"/>
                <a:gd name="connsiteY137" fmla="*/ 6433 h 110470"/>
                <a:gd name="connsiteX138" fmla="*/ 58206 w 100425"/>
                <a:gd name="connsiteY138" fmla="*/ 4565 h 110470"/>
                <a:gd name="connsiteX139" fmla="*/ 56753 w 100425"/>
                <a:gd name="connsiteY139" fmla="*/ 3251 h 110470"/>
                <a:gd name="connsiteX140" fmla="*/ 54607 w 100425"/>
                <a:gd name="connsiteY140" fmla="*/ 3044 h 110470"/>
                <a:gd name="connsiteX141" fmla="*/ 54884 w 100425"/>
                <a:gd name="connsiteY141" fmla="*/ 4704 h 110470"/>
                <a:gd name="connsiteX142" fmla="*/ 51424 w 100425"/>
                <a:gd name="connsiteY142" fmla="*/ 4289 h 110470"/>
                <a:gd name="connsiteX143" fmla="*/ 47894 w 100425"/>
                <a:gd name="connsiteY143" fmla="*/ 4773 h 110470"/>
                <a:gd name="connsiteX144" fmla="*/ 44780 w 100425"/>
                <a:gd name="connsiteY144" fmla="*/ 6087 h 110470"/>
                <a:gd name="connsiteX145" fmla="*/ 42565 w 100425"/>
                <a:gd name="connsiteY145" fmla="*/ 8370 h 110470"/>
                <a:gd name="connsiteX146" fmla="*/ 41803 w 100425"/>
                <a:gd name="connsiteY146" fmla="*/ 10099 h 110470"/>
                <a:gd name="connsiteX147" fmla="*/ 41319 w 100425"/>
                <a:gd name="connsiteY147" fmla="*/ 11552 h 110470"/>
                <a:gd name="connsiteX148" fmla="*/ 40627 w 100425"/>
                <a:gd name="connsiteY148" fmla="*/ 12935 h 110470"/>
                <a:gd name="connsiteX149" fmla="*/ 39312 w 100425"/>
                <a:gd name="connsiteY149" fmla="*/ 14457 h 110470"/>
                <a:gd name="connsiteX150" fmla="*/ 37997 w 100425"/>
                <a:gd name="connsiteY150" fmla="*/ 15357 h 110470"/>
                <a:gd name="connsiteX151" fmla="*/ 36474 w 100425"/>
                <a:gd name="connsiteY151" fmla="*/ 16048 h 110470"/>
                <a:gd name="connsiteX152" fmla="*/ 35021 w 100425"/>
                <a:gd name="connsiteY152" fmla="*/ 16878 h 110470"/>
                <a:gd name="connsiteX153" fmla="*/ 33844 w 100425"/>
                <a:gd name="connsiteY153" fmla="*/ 18192 h 110470"/>
                <a:gd name="connsiteX154" fmla="*/ 37305 w 100425"/>
                <a:gd name="connsiteY154" fmla="*/ 19161 h 110470"/>
                <a:gd name="connsiteX155" fmla="*/ 40281 w 100425"/>
                <a:gd name="connsiteY155" fmla="*/ 19645 h 110470"/>
                <a:gd name="connsiteX156" fmla="*/ 43326 w 100425"/>
                <a:gd name="connsiteY156" fmla="*/ 19645 h 110470"/>
                <a:gd name="connsiteX157" fmla="*/ 46925 w 100425"/>
                <a:gd name="connsiteY157" fmla="*/ 19368 h 110470"/>
                <a:gd name="connsiteX158" fmla="*/ 45541 w 100425"/>
                <a:gd name="connsiteY158" fmla="*/ 21444 h 110470"/>
                <a:gd name="connsiteX159" fmla="*/ 44295 w 100425"/>
                <a:gd name="connsiteY159" fmla="*/ 22550 h 110470"/>
                <a:gd name="connsiteX160" fmla="*/ 38758 w 100425"/>
                <a:gd name="connsiteY160" fmla="*/ 25594 h 110470"/>
                <a:gd name="connsiteX161" fmla="*/ 37512 w 100425"/>
                <a:gd name="connsiteY161" fmla="*/ 26770 h 110470"/>
                <a:gd name="connsiteX162" fmla="*/ 37305 w 100425"/>
                <a:gd name="connsiteY162" fmla="*/ 28223 h 110470"/>
                <a:gd name="connsiteX163" fmla="*/ 38412 w 100425"/>
                <a:gd name="connsiteY163" fmla="*/ 30229 h 110470"/>
                <a:gd name="connsiteX164" fmla="*/ 36059 w 100425"/>
                <a:gd name="connsiteY164" fmla="*/ 30229 h 110470"/>
                <a:gd name="connsiteX165" fmla="*/ 31283 w 100425"/>
                <a:gd name="connsiteY165" fmla="*/ 29122 h 110470"/>
                <a:gd name="connsiteX166" fmla="*/ 28861 w 100425"/>
                <a:gd name="connsiteY166" fmla="*/ 28914 h 110470"/>
                <a:gd name="connsiteX167" fmla="*/ 28169 w 100425"/>
                <a:gd name="connsiteY167" fmla="*/ 29260 h 110470"/>
                <a:gd name="connsiteX168" fmla="*/ 27131 w 100425"/>
                <a:gd name="connsiteY168" fmla="*/ 30505 h 110470"/>
                <a:gd name="connsiteX169" fmla="*/ 26577 w 100425"/>
                <a:gd name="connsiteY169" fmla="*/ 30782 h 110470"/>
                <a:gd name="connsiteX170" fmla="*/ 25539 w 100425"/>
                <a:gd name="connsiteY170" fmla="*/ 30505 h 110470"/>
                <a:gd name="connsiteX171" fmla="*/ 23809 w 100425"/>
                <a:gd name="connsiteY171" fmla="*/ 29260 h 110470"/>
                <a:gd name="connsiteX172" fmla="*/ 22701 w 100425"/>
                <a:gd name="connsiteY172" fmla="*/ 28845 h 110470"/>
                <a:gd name="connsiteX173" fmla="*/ 18618 w 100425"/>
                <a:gd name="connsiteY173" fmla="*/ 28361 h 110470"/>
                <a:gd name="connsiteX174" fmla="*/ 13011 w 100425"/>
                <a:gd name="connsiteY174" fmla="*/ 28499 h 110470"/>
                <a:gd name="connsiteX175" fmla="*/ 8098 w 100425"/>
                <a:gd name="connsiteY175" fmla="*/ 29745 h 110470"/>
                <a:gd name="connsiteX176" fmla="*/ 6229 w 100425"/>
                <a:gd name="connsiteY176" fmla="*/ 32581 h 110470"/>
                <a:gd name="connsiteX177" fmla="*/ 7752 w 100425"/>
                <a:gd name="connsiteY177" fmla="*/ 31958 h 110470"/>
                <a:gd name="connsiteX178" fmla="*/ 8790 w 100425"/>
                <a:gd name="connsiteY178" fmla="*/ 32235 h 110470"/>
                <a:gd name="connsiteX179" fmla="*/ 9413 w 100425"/>
                <a:gd name="connsiteY179" fmla="*/ 33203 h 110470"/>
                <a:gd name="connsiteX180" fmla="*/ 9551 w 100425"/>
                <a:gd name="connsiteY180" fmla="*/ 34794 h 110470"/>
                <a:gd name="connsiteX181" fmla="*/ 11143 w 100425"/>
                <a:gd name="connsiteY181" fmla="*/ 34241 h 110470"/>
                <a:gd name="connsiteX182" fmla="*/ 11143 w 100425"/>
                <a:gd name="connsiteY182" fmla="*/ 35901 h 110470"/>
                <a:gd name="connsiteX183" fmla="*/ 9966 w 100425"/>
                <a:gd name="connsiteY183" fmla="*/ 40674 h 110470"/>
                <a:gd name="connsiteX184" fmla="*/ 11697 w 100425"/>
                <a:gd name="connsiteY184" fmla="*/ 40190 h 110470"/>
                <a:gd name="connsiteX185" fmla="*/ 13427 w 100425"/>
                <a:gd name="connsiteY185" fmla="*/ 39982 h 110470"/>
                <a:gd name="connsiteX186" fmla="*/ 15226 w 100425"/>
                <a:gd name="connsiteY186" fmla="*/ 39982 h 110470"/>
                <a:gd name="connsiteX187" fmla="*/ 16888 w 100425"/>
                <a:gd name="connsiteY187" fmla="*/ 40259 h 110470"/>
                <a:gd name="connsiteX188" fmla="*/ 16888 w 100425"/>
                <a:gd name="connsiteY188" fmla="*/ 41297 h 110470"/>
                <a:gd name="connsiteX189" fmla="*/ 16888 w 100425"/>
                <a:gd name="connsiteY189" fmla="*/ 42334 h 110470"/>
                <a:gd name="connsiteX190" fmla="*/ 13496 w 100425"/>
                <a:gd name="connsiteY190" fmla="*/ 43302 h 110470"/>
                <a:gd name="connsiteX191" fmla="*/ 10728 w 100425"/>
                <a:gd name="connsiteY191" fmla="*/ 45101 h 110470"/>
                <a:gd name="connsiteX192" fmla="*/ 10312 w 100425"/>
                <a:gd name="connsiteY192" fmla="*/ 46969 h 110470"/>
                <a:gd name="connsiteX193" fmla="*/ 13842 w 100425"/>
                <a:gd name="connsiteY193" fmla="*/ 48006 h 110470"/>
                <a:gd name="connsiteX194" fmla="*/ 11212 w 100425"/>
                <a:gd name="connsiteY194" fmla="*/ 48145 h 110470"/>
                <a:gd name="connsiteX195" fmla="*/ 8236 w 100425"/>
                <a:gd name="connsiteY195" fmla="*/ 48629 h 110470"/>
                <a:gd name="connsiteX196" fmla="*/ 6298 w 100425"/>
                <a:gd name="connsiteY196" fmla="*/ 49666 h 110470"/>
                <a:gd name="connsiteX197" fmla="*/ 6921 w 100425"/>
                <a:gd name="connsiteY197" fmla="*/ 51534 h 110470"/>
                <a:gd name="connsiteX198" fmla="*/ 6437 w 100425"/>
                <a:gd name="connsiteY198" fmla="*/ 53263 h 110470"/>
                <a:gd name="connsiteX199" fmla="*/ 7890 w 100425"/>
                <a:gd name="connsiteY199" fmla="*/ 53817 h 110470"/>
                <a:gd name="connsiteX200" fmla="*/ 12250 w 100425"/>
                <a:gd name="connsiteY200" fmla="*/ 53955 h 110470"/>
                <a:gd name="connsiteX201" fmla="*/ 10589 w 100425"/>
                <a:gd name="connsiteY201" fmla="*/ 55408 h 110470"/>
                <a:gd name="connsiteX202" fmla="*/ 11766 w 100425"/>
                <a:gd name="connsiteY202" fmla="*/ 55615 h 110470"/>
                <a:gd name="connsiteX203" fmla="*/ 14119 w 100425"/>
                <a:gd name="connsiteY203" fmla="*/ 55477 h 110470"/>
                <a:gd name="connsiteX204" fmla="*/ 15088 w 100425"/>
                <a:gd name="connsiteY204" fmla="*/ 55685 h 110470"/>
                <a:gd name="connsiteX205" fmla="*/ 15711 w 100425"/>
                <a:gd name="connsiteY205" fmla="*/ 56238 h 110470"/>
                <a:gd name="connsiteX206" fmla="*/ 16888 w 100425"/>
                <a:gd name="connsiteY206" fmla="*/ 57691 h 110470"/>
                <a:gd name="connsiteX207" fmla="*/ 17510 w 100425"/>
                <a:gd name="connsiteY207" fmla="*/ 58106 h 110470"/>
                <a:gd name="connsiteX208" fmla="*/ 20694 w 100425"/>
                <a:gd name="connsiteY208" fmla="*/ 58451 h 110470"/>
                <a:gd name="connsiteX209" fmla="*/ 27061 w 100425"/>
                <a:gd name="connsiteY209" fmla="*/ 58451 h 110470"/>
                <a:gd name="connsiteX210" fmla="*/ 30245 w 100425"/>
                <a:gd name="connsiteY210" fmla="*/ 59281 h 110470"/>
                <a:gd name="connsiteX211" fmla="*/ 28999 w 100425"/>
                <a:gd name="connsiteY211" fmla="*/ 60250 h 110470"/>
                <a:gd name="connsiteX212" fmla="*/ 27892 w 100425"/>
                <a:gd name="connsiteY212" fmla="*/ 60734 h 110470"/>
                <a:gd name="connsiteX213" fmla="*/ 26715 w 100425"/>
                <a:gd name="connsiteY213" fmla="*/ 61080 h 110470"/>
                <a:gd name="connsiteX214" fmla="*/ 25331 w 100425"/>
                <a:gd name="connsiteY214" fmla="*/ 61633 h 110470"/>
                <a:gd name="connsiteX215" fmla="*/ 23462 w 100425"/>
                <a:gd name="connsiteY215" fmla="*/ 62671 h 110470"/>
                <a:gd name="connsiteX216" fmla="*/ 22009 w 100425"/>
                <a:gd name="connsiteY216" fmla="*/ 63709 h 110470"/>
                <a:gd name="connsiteX217" fmla="*/ 20694 w 100425"/>
                <a:gd name="connsiteY217" fmla="*/ 65023 h 110470"/>
                <a:gd name="connsiteX218" fmla="*/ 19171 w 100425"/>
                <a:gd name="connsiteY218" fmla="*/ 66891 h 110470"/>
                <a:gd name="connsiteX219" fmla="*/ 19864 w 100425"/>
                <a:gd name="connsiteY219" fmla="*/ 69381 h 110470"/>
                <a:gd name="connsiteX220" fmla="*/ 16957 w 100425"/>
                <a:gd name="connsiteY220" fmla="*/ 72701 h 110470"/>
                <a:gd name="connsiteX221" fmla="*/ 12804 w 100425"/>
                <a:gd name="connsiteY221" fmla="*/ 75814 h 110470"/>
                <a:gd name="connsiteX222" fmla="*/ 9759 w 100425"/>
                <a:gd name="connsiteY222" fmla="*/ 77751 h 110470"/>
                <a:gd name="connsiteX223" fmla="*/ 12112 w 100425"/>
                <a:gd name="connsiteY223" fmla="*/ 77474 h 110470"/>
                <a:gd name="connsiteX224" fmla="*/ 18687 w 100425"/>
                <a:gd name="connsiteY224" fmla="*/ 75883 h 110470"/>
                <a:gd name="connsiteX225" fmla="*/ 24362 w 100425"/>
                <a:gd name="connsiteY225" fmla="*/ 75607 h 110470"/>
                <a:gd name="connsiteX226" fmla="*/ 26715 w 100425"/>
                <a:gd name="connsiteY226" fmla="*/ 74777 h 110470"/>
                <a:gd name="connsiteX227" fmla="*/ 28999 w 100425"/>
                <a:gd name="connsiteY227" fmla="*/ 72355 h 110470"/>
                <a:gd name="connsiteX228" fmla="*/ 29968 w 100425"/>
                <a:gd name="connsiteY228" fmla="*/ 73185 h 110470"/>
                <a:gd name="connsiteX229" fmla="*/ 31006 w 100425"/>
                <a:gd name="connsiteY229" fmla="*/ 73808 h 110470"/>
                <a:gd name="connsiteX230" fmla="*/ 32114 w 100425"/>
                <a:gd name="connsiteY230" fmla="*/ 74292 h 110470"/>
                <a:gd name="connsiteX231" fmla="*/ 33360 w 100425"/>
                <a:gd name="connsiteY231" fmla="*/ 74569 h 110470"/>
                <a:gd name="connsiteX232" fmla="*/ 17233 w 100425"/>
                <a:gd name="connsiteY232" fmla="*/ 78512 h 110470"/>
                <a:gd name="connsiteX233" fmla="*/ 14811 w 100425"/>
                <a:gd name="connsiteY233" fmla="*/ 79619 h 110470"/>
                <a:gd name="connsiteX234" fmla="*/ 10035 w 100425"/>
                <a:gd name="connsiteY234" fmla="*/ 82662 h 110470"/>
                <a:gd name="connsiteX235" fmla="*/ 10728 w 100425"/>
                <a:gd name="connsiteY235" fmla="*/ 83838 h 110470"/>
                <a:gd name="connsiteX236" fmla="*/ 11904 w 100425"/>
                <a:gd name="connsiteY236" fmla="*/ 86052 h 110470"/>
                <a:gd name="connsiteX237" fmla="*/ 12804 w 100425"/>
                <a:gd name="connsiteY237" fmla="*/ 87228 h 110470"/>
                <a:gd name="connsiteX238" fmla="*/ 9343 w 100425"/>
                <a:gd name="connsiteY238" fmla="*/ 87228 h 110470"/>
                <a:gd name="connsiteX239" fmla="*/ 5329 w 100425"/>
                <a:gd name="connsiteY239" fmla="*/ 86674 h 110470"/>
                <a:gd name="connsiteX240" fmla="*/ 1799 w 100425"/>
                <a:gd name="connsiteY240" fmla="*/ 87228 h 110470"/>
                <a:gd name="connsiteX241" fmla="*/ 0 w 100425"/>
                <a:gd name="connsiteY241" fmla="*/ 90617 h 110470"/>
                <a:gd name="connsiteX242" fmla="*/ 2491 w 100425"/>
                <a:gd name="connsiteY242" fmla="*/ 90756 h 110470"/>
                <a:gd name="connsiteX243" fmla="*/ 7544 w 100425"/>
                <a:gd name="connsiteY243" fmla="*/ 90617 h 110470"/>
                <a:gd name="connsiteX244" fmla="*/ 9966 w 100425"/>
                <a:gd name="connsiteY244" fmla="*/ 91032 h 110470"/>
                <a:gd name="connsiteX245" fmla="*/ 7198 w 100425"/>
                <a:gd name="connsiteY245" fmla="*/ 93384 h 110470"/>
                <a:gd name="connsiteX246" fmla="*/ 3391 w 100425"/>
                <a:gd name="connsiteY246" fmla="*/ 95529 h 110470"/>
                <a:gd name="connsiteX247" fmla="*/ 900 w 100425"/>
                <a:gd name="connsiteY247" fmla="*/ 97811 h 110470"/>
                <a:gd name="connsiteX248" fmla="*/ 2007 w 100425"/>
                <a:gd name="connsiteY248" fmla="*/ 100509 h 110470"/>
                <a:gd name="connsiteX249" fmla="*/ 5122 w 100425"/>
                <a:gd name="connsiteY249" fmla="*/ 101547 h 110470"/>
                <a:gd name="connsiteX250" fmla="*/ 8997 w 100425"/>
                <a:gd name="connsiteY250" fmla="*/ 100993 h 110470"/>
                <a:gd name="connsiteX251" fmla="*/ 16334 w 100425"/>
                <a:gd name="connsiteY251" fmla="*/ 98503 h 110470"/>
                <a:gd name="connsiteX252" fmla="*/ 13496 w 100425"/>
                <a:gd name="connsiteY252" fmla="*/ 99817 h 110470"/>
                <a:gd name="connsiteX253" fmla="*/ 10312 w 100425"/>
                <a:gd name="connsiteY253" fmla="*/ 101962 h 110470"/>
                <a:gd name="connsiteX254" fmla="*/ 7336 w 100425"/>
                <a:gd name="connsiteY254" fmla="*/ 104452 h 110470"/>
                <a:gd name="connsiteX255" fmla="*/ 5468 w 100425"/>
                <a:gd name="connsiteY255" fmla="*/ 106804 h 110470"/>
                <a:gd name="connsiteX256" fmla="*/ 8582 w 100425"/>
                <a:gd name="connsiteY256" fmla="*/ 106250 h 110470"/>
                <a:gd name="connsiteX257" fmla="*/ 14673 w 100425"/>
                <a:gd name="connsiteY257" fmla="*/ 104383 h 110470"/>
                <a:gd name="connsiteX258" fmla="*/ 17856 w 100425"/>
                <a:gd name="connsiteY258" fmla="*/ 104383 h 110470"/>
                <a:gd name="connsiteX259" fmla="*/ 14327 w 100425"/>
                <a:gd name="connsiteY259" fmla="*/ 106942 h 110470"/>
                <a:gd name="connsiteX260" fmla="*/ 12873 w 100425"/>
                <a:gd name="connsiteY260" fmla="*/ 108395 h 110470"/>
                <a:gd name="connsiteX261" fmla="*/ 11420 w 100425"/>
                <a:gd name="connsiteY261" fmla="*/ 110332 h 110470"/>
                <a:gd name="connsiteX262" fmla="*/ 13635 w 100425"/>
                <a:gd name="connsiteY262" fmla="*/ 110470 h 110470"/>
                <a:gd name="connsiteX263" fmla="*/ 20625 w 100425"/>
                <a:gd name="connsiteY263" fmla="*/ 109225 h 110470"/>
                <a:gd name="connsiteX264" fmla="*/ 26369 w 100425"/>
                <a:gd name="connsiteY264" fmla="*/ 108671 h 110470"/>
                <a:gd name="connsiteX265" fmla="*/ 29345 w 100425"/>
                <a:gd name="connsiteY265" fmla="*/ 108187 h 110470"/>
                <a:gd name="connsiteX266" fmla="*/ 32391 w 100425"/>
                <a:gd name="connsiteY266" fmla="*/ 107288 h 110470"/>
                <a:gd name="connsiteX267" fmla="*/ 35574 w 100425"/>
                <a:gd name="connsiteY267" fmla="*/ 106043 h 110470"/>
                <a:gd name="connsiteX268" fmla="*/ 39796 w 100425"/>
                <a:gd name="connsiteY268" fmla="*/ 103760 h 110470"/>
                <a:gd name="connsiteX269" fmla="*/ 42565 w 100425"/>
                <a:gd name="connsiteY269" fmla="*/ 100924 h 110470"/>
                <a:gd name="connsiteX270" fmla="*/ 40973 w 100425"/>
                <a:gd name="connsiteY270" fmla="*/ 98019 h 110470"/>
                <a:gd name="connsiteX271" fmla="*/ 43118 w 100425"/>
                <a:gd name="connsiteY271" fmla="*/ 98019 h 110470"/>
                <a:gd name="connsiteX272" fmla="*/ 46302 w 100425"/>
                <a:gd name="connsiteY272" fmla="*/ 99748 h 110470"/>
                <a:gd name="connsiteX273" fmla="*/ 48240 w 100425"/>
                <a:gd name="connsiteY273" fmla="*/ 99956 h 110470"/>
                <a:gd name="connsiteX274" fmla="*/ 49555 w 100425"/>
                <a:gd name="connsiteY274" fmla="*/ 99402 h 110470"/>
                <a:gd name="connsiteX275" fmla="*/ 50386 w 100425"/>
                <a:gd name="connsiteY275" fmla="*/ 98503 h 110470"/>
                <a:gd name="connsiteX276" fmla="*/ 51147 w 100425"/>
                <a:gd name="connsiteY276" fmla="*/ 97465 h 110470"/>
                <a:gd name="connsiteX277" fmla="*/ 52116 w 100425"/>
                <a:gd name="connsiteY277" fmla="*/ 96635 h 110470"/>
                <a:gd name="connsiteX278" fmla="*/ 53223 w 100425"/>
                <a:gd name="connsiteY278" fmla="*/ 96220 h 110470"/>
                <a:gd name="connsiteX279" fmla="*/ 55576 w 100425"/>
                <a:gd name="connsiteY279" fmla="*/ 95667 h 110470"/>
                <a:gd name="connsiteX280" fmla="*/ 56615 w 100425"/>
                <a:gd name="connsiteY280" fmla="*/ 95183 h 110470"/>
                <a:gd name="connsiteX281" fmla="*/ 57930 w 100425"/>
                <a:gd name="connsiteY281" fmla="*/ 94076 h 110470"/>
                <a:gd name="connsiteX282" fmla="*/ 59937 w 100425"/>
                <a:gd name="connsiteY282" fmla="*/ 91862 h 110470"/>
                <a:gd name="connsiteX283" fmla="*/ 61459 w 100425"/>
                <a:gd name="connsiteY283" fmla="*/ 90894 h 110470"/>
                <a:gd name="connsiteX284" fmla="*/ 64297 w 100425"/>
                <a:gd name="connsiteY284" fmla="*/ 90410 h 110470"/>
                <a:gd name="connsiteX285" fmla="*/ 67342 w 100425"/>
                <a:gd name="connsiteY285" fmla="*/ 90410 h 110470"/>
                <a:gd name="connsiteX286" fmla="*/ 69834 w 100425"/>
                <a:gd name="connsiteY286" fmla="*/ 89718 h 110470"/>
                <a:gd name="connsiteX287" fmla="*/ 71010 w 100425"/>
                <a:gd name="connsiteY287" fmla="*/ 87158 h 110470"/>
                <a:gd name="connsiteX288" fmla="*/ 72948 w 100425"/>
                <a:gd name="connsiteY288" fmla="*/ 88888 h 110470"/>
                <a:gd name="connsiteX289" fmla="*/ 76824 w 100425"/>
                <a:gd name="connsiteY289" fmla="*/ 89234 h 110470"/>
                <a:gd name="connsiteX290" fmla="*/ 81115 w 100425"/>
                <a:gd name="connsiteY290" fmla="*/ 88611 h 110470"/>
                <a:gd name="connsiteX291" fmla="*/ 84299 w 100425"/>
                <a:gd name="connsiteY291" fmla="*/ 87297 h 110470"/>
                <a:gd name="connsiteX292" fmla="*/ 83607 w 100425"/>
                <a:gd name="connsiteY292" fmla="*/ 86674 h 110470"/>
                <a:gd name="connsiteX293" fmla="*/ 82223 w 100425"/>
                <a:gd name="connsiteY293" fmla="*/ 85083 h 110470"/>
                <a:gd name="connsiteX294" fmla="*/ 81461 w 100425"/>
                <a:gd name="connsiteY294" fmla="*/ 84461 h 110470"/>
                <a:gd name="connsiteX295" fmla="*/ 84576 w 100425"/>
                <a:gd name="connsiteY295" fmla="*/ 82040 h 110470"/>
                <a:gd name="connsiteX296" fmla="*/ 86237 w 100425"/>
                <a:gd name="connsiteY296" fmla="*/ 78650 h 110470"/>
                <a:gd name="connsiteX297" fmla="*/ 89490 w 100425"/>
                <a:gd name="connsiteY297" fmla="*/ 67098 h 110470"/>
                <a:gd name="connsiteX298" fmla="*/ 89490 w 100425"/>
                <a:gd name="connsiteY298" fmla="*/ 63847 h 110470"/>
                <a:gd name="connsiteX299" fmla="*/ 88175 w 100425"/>
                <a:gd name="connsiteY299" fmla="*/ 56376 h 110470"/>
                <a:gd name="connsiteX300" fmla="*/ 87344 w 100425"/>
                <a:gd name="connsiteY300" fmla="*/ 47453 h 110470"/>
                <a:gd name="connsiteX301" fmla="*/ 86306 w 100425"/>
                <a:gd name="connsiteY301" fmla="*/ 44340 h 110470"/>
                <a:gd name="connsiteX302" fmla="*/ 85060 w 100425"/>
                <a:gd name="connsiteY302" fmla="*/ 41712 h 110470"/>
                <a:gd name="connsiteX303" fmla="*/ 84160 w 100425"/>
                <a:gd name="connsiteY303" fmla="*/ 39083 h 110470"/>
                <a:gd name="connsiteX304" fmla="*/ 84714 w 100425"/>
                <a:gd name="connsiteY304" fmla="*/ 37215 h 110470"/>
                <a:gd name="connsiteX305" fmla="*/ 87829 w 100425"/>
                <a:gd name="connsiteY305" fmla="*/ 36800 h 110470"/>
                <a:gd name="connsiteX306" fmla="*/ 87690 w 100425"/>
                <a:gd name="connsiteY306" fmla="*/ 36524 h 110470"/>
                <a:gd name="connsiteX307" fmla="*/ 87344 w 100425"/>
                <a:gd name="connsiteY307" fmla="*/ 35901 h 110470"/>
                <a:gd name="connsiteX308" fmla="*/ 87206 w 100425"/>
                <a:gd name="connsiteY308" fmla="*/ 35624 h 110470"/>
                <a:gd name="connsiteX309" fmla="*/ 89490 w 100425"/>
                <a:gd name="connsiteY309" fmla="*/ 35624 h 110470"/>
                <a:gd name="connsiteX310" fmla="*/ 90736 w 100425"/>
                <a:gd name="connsiteY310" fmla="*/ 34517 h 110470"/>
                <a:gd name="connsiteX311" fmla="*/ 91635 w 100425"/>
                <a:gd name="connsiteY311" fmla="*/ 32926 h 110470"/>
                <a:gd name="connsiteX312" fmla="*/ 92881 w 100425"/>
                <a:gd name="connsiteY312" fmla="*/ 31474 h 110470"/>
                <a:gd name="connsiteX313" fmla="*/ 94681 w 100425"/>
                <a:gd name="connsiteY313" fmla="*/ 30644 h 110470"/>
                <a:gd name="connsiteX314" fmla="*/ 96549 w 100425"/>
                <a:gd name="connsiteY314" fmla="*/ 30090 h 110470"/>
                <a:gd name="connsiteX315" fmla="*/ 98072 w 100425"/>
                <a:gd name="connsiteY315" fmla="*/ 29122 h 110470"/>
                <a:gd name="connsiteX316" fmla="*/ 98902 w 100425"/>
                <a:gd name="connsiteY316" fmla="*/ 27047 h 110470"/>
                <a:gd name="connsiteX317" fmla="*/ 97380 w 100425"/>
                <a:gd name="connsiteY317" fmla="*/ 26701 h 110470"/>
                <a:gd name="connsiteX318" fmla="*/ 96757 w 100425"/>
                <a:gd name="connsiteY318" fmla="*/ 25525 h 110470"/>
                <a:gd name="connsiteX319" fmla="*/ 96549 w 100425"/>
                <a:gd name="connsiteY319" fmla="*/ 22135 h 110470"/>
                <a:gd name="connsiteX320" fmla="*/ 97657 w 100425"/>
                <a:gd name="connsiteY320" fmla="*/ 22689 h 110470"/>
                <a:gd name="connsiteX321" fmla="*/ 98695 w 100425"/>
                <a:gd name="connsiteY321" fmla="*/ 23380 h 110470"/>
                <a:gd name="connsiteX322" fmla="*/ 99595 w 100425"/>
                <a:gd name="connsiteY322" fmla="*/ 24141 h 110470"/>
                <a:gd name="connsiteX323" fmla="*/ 100425 w 100425"/>
                <a:gd name="connsiteY323" fmla="*/ 25110 h 110470"/>
                <a:gd name="connsiteX324" fmla="*/ 100287 w 100425"/>
                <a:gd name="connsiteY324" fmla="*/ 21720 h 110470"/>
                <a:gd name="connsiteX325" fmla="*/ 98418 w 100425"/>
                <a:gd name="connsiteY325" fmla="*/ 19576 h 110470"/>
                <a:gd name="connsiteX326" fmla="*/ 95511 w 100425"/>
                <a:gd name="connsiteY326" fmla="*/ 18884 h 110470"/>
                <a:gd name="connsiteX327" fmla="*/ 92189 w 100425"/>
                <a:gd name="connsiteY327" fmla="*/ 19714 h 110470"/>
                <a:gd name="connsiteX328" fmla="*/ 93573 w 100425"/>
                <a:gd name="connsiteY328" fmla="*/ 17155 h 110470"/>
                <a:gd name="connsiteX329" fmla="*/ 94681 w 100425"/>
                <a:gd name="connsiteY329" fmla="*/ 16187 h 110470"/>
                <a:gd name="connsiteX330" fmla="*/ 94542 w 100425"/>
                <a:gd name="connsiteY330" fmla="*/ 15149 h 110470"/>
                <a:gd name="connsiteX331" fmla="*/ 90459 w 100425"/>
                <a:gd name="connsiteY331" fmla="*/ 9407 h 110470"/>
                <a:gd name="connsiteX332" fmla="*/ 89005 w 100425"/>
                <a:gd name="connsiteY332" fmla="*/ 7125 h 110470"/>
                <a:gd name="connsiteX333" fmla="*/ 87275 w 100425"/>
                <a:gd name="connsiteY333" fmla="*/ 5326 h 110470"/>
                <a:gd name="connsiteX334" fmla="*/ 84368 w 100425"/>
                <a:gd name="connsiteY334" fmla="*/ 4081 h 110470"/>
                <a:gd name="connsiteX335" fmla="*/ 81392 w 100425"/>
                <a:gd name="connsiteY335" fmla="*/ 3666 h 110470"/>
                <a:gd name="connsiteX336" fmla="*/ 78347 w 100425"/>
                <a:gd name="connsiteY336" fmla="*/ 3804 h 110470"/>
                <a:gd name="connsiteX337" fmla="*/ 75301 w 100425"/>
                <a:gd name="connsiteY337" fmla="*/ 4358 h 110470"/>
                <a:gd name="connsiteX338" fmla="*/ 72395 w 100425"/>
                <a:gd name="connsiteY338" fmla="*/ 5188 h 110470"/>
                <a:gd name="connsiteX339" fmla="*/ 71910 w 100425"/>
                <a:gd name="connsiteY339" fmla="*/ 5188 h 110470"/>
                <a:gd name="connsiteX340" fmla="*/ 70941 w 100425"/>
                <a:gd name="connsiteY340" fmla="*/ 4980 h 110470"/>
                <a:gd name="connsiteX341" fmla="*/ 70457 w 100425"/>
                <a:gd name="connsiteY341" fmla="*/ 4980 h 110470"/>
                <a:gd name="connsiteX342" fmla="*/ 69903 w 100425"/>
                <a:gd name="connsiteY342" fmla="*/ 5534 h 110470"/>
                <a:gd name="connsiteX343" fmla="*/ 69003 w 100425"/>
                <a:gd name="connsiteY343" fmla="*/ 6779 h 110470"/>
                <a:gd name="connsiteX344" fmla="*/ 68519 w 100425"/>
                <a:gd name="connsiteY344" fmla="*/ 7194 h 110470"/>
                <a:gd name="connsiteX345" fmla="*/ 67481 w 100425"/>
                <a:gd name="connsiteY345" fmla="*/ 7816 h 110470"/>
                <a:gd name="connsiteX346" fmla="*/ 66719 w 100425"/>
                <a:gd name="connsiteY346" fmla="*/ 8439 h 110470"/>
                <a:gd name="connsiteX347" fmla="*/ 65889 w 100425"/>
                <a:gd name="connsiteY347" fmla="*/ 8647 h 110470"/>
                <a:gd name="connsiteX348" fmla="*/ 64574 w 100425"/>
                <a:gd name="connsiteY348" fmla="*/ 8024 h 110470"/>
                <a:gd name="connsiteX349" fmla="*/ 66096 w 100425"/>
                <a:gd name="connsiteY349" fmla="*/ 6848 h 110470"/>
                <a:gd name="connsiteX350" fmla="*/ 69349 w 100425"/>
                <a:gd name="connsiteY350" fmla="*/ 4773 h 110470"/>
                <a:gd name="connsiteX351" fmla="*/ 70803 w 100425"/>
                <a:gd name="connsiteY351" fmla="*/ 3597 h 110470"/>
                <a:gd name="connsiteX352" fmla="*/ 68727 w 100425"/>
                <a:gd name="connsiteY352" fmla="*/ 2628 h 110470"/>
                <a:gd name="connsiteX353" fmla="*/ 66650 w 100425"/>
                <a:gd name="connsiteY353" fmla="*/ 1453 h 110470"/>
                <a:gd name="connsiteX354" fmla="*/ 64574 w 100425"/>
                <a:gd name="connsiteY354" fmla="*/ 484 h 110470"/>
                <a:gd name="connsiteX355" fmla="*/ 62359 w 100425"/>
                <a:gd name="connsiteY355" fmla="*/ 277 h 110470"/>
                <a:gd name="connsiteX356" fmla="*/ 62359 w 100425"/>
                <a:gd name="connsiteY356" fmla="*/ 277 h 11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Lst>
              <a:rect l="l" t="t" r="r" b="b"/>
              <a:pathLst>
                <a:path w="100425" h="110470">
                  <a:moveTo>
                    <a:pt x="81600" y="10030"/>
                  </a:moveTo>
                  <a:lnTo>
                    <a:pt x="82984" y="10238"/>
                  </a:lnTo>
                  <a:lnTo>
                    <a:pt x="83676" y="10584"/>
                  </a:lnTo>
                  <a:lnTo>
                    <a:pt x="83953" y="10860"/>
                  </a:lnTo>
                  <a:lnTo>
                    <a:pt x="84991" y="12589"/>
                  </a:lnTo>
                  <a:cubicBezTo>
                    <a:pt x="84991" y="12589"/>
                    <a:pt x="85130" y="12797"/>
                    <a:pt x="85199" y="12935"/>
                  </a:cubicBezTo>
                  <a:lnTo>
                    <a:pt x="86860" y="15218"/>
                  </a:lnTo>
                  <a:lnTo>
                    <a:pt x="86514" y="15910"/>
                  </a:lnTo>
                  <a:cubicBezTo>
                    <a:pt x="85199" y="18331"/>
                    <a:pt x="85475" y="21305"/>
                    <a:pt x="87137" y="23450"/>
                  </a:cubicBezTo>
                  <a:cubicBezTo>
                    <a:pt x="87760" y="24211"/>
                    <a:pt x="88521" y="24902"/>
                    <a:pt x="89351" y="25317"/>
                  </a:cubicBezTo>
                  <a:cubicBezTo>
                    <a:pt x="88798" y="25663"/>
                    <a:pt x="88313" y="26148"/>
                    <a:pt x="87898" y="26632"/>
                  </a:cubicBezTo>
                  <a:lnTo>
                    <a:pt x="86652" y="28084"/>
                  </a:lnTo>
                  <a:cubicBezTo>
                    <a:pt x="86652" y="28084"/>
                    <a:pt x="86514" y="28292"/>
                    <a:pt x="86445" y="28361"/>
                  </a:cubicBezTo>
                  <a:cubicBezTo>
                    <a:pt x="85199" y="28638"/>
                    <a:pt x="84022" y="29260"/>
                    <a:pt x="83053" y="30160"/>
                  </a:cubicBezTo>
                  <a:cubicBezTo>
                    <a:pt x="80838" y="30851"/>
                    <a:pt x="79039" y="32581"/>
                    <a:pt x="78416" y="34863"/>
                  </a:cubicBezTo>
                  <a:lnTo>
                    <a:pt x="77862" y="36731"/>
                  </a:lnTo>
                  <a:cubicBezTo>
                    <a:pt x="77447" y="38114"/>
                    <a:pt x="77516" y="39567"/>
                    <a:pt x="77931" y="40881"/>
                  </a:cubicBezTo>
                  <a:lnTo>
                    <a:pt x="78831" y="43510"/>
                  </a:lnTo>
                  <a:cubicBezTo>
                    <a:pt x="78831" y="43510"/>
                    <a:pt x="78970" y="43925"/>
                    <a:pt x="79108" y="44132"/>
                  </a:cubicBezTo>
                  <a:lnTo>
                    <a:pt x="80146" y="46415"/>
                  </a:lnTo>
                  <a:lnTo>
                    <a:pt x="80769" y="48421"/>
                  </a:lnTo>
                  <a:lnTo>
                    <a:pt x="81531" y="56584"/>
                  </a:lnTo>
                  <a:cubicBezTo>
                    <a:pt x="81531" y="56584"/>
                    <a:pt x="81531" y="56930"/>
                    <a:pt x="81600" y="57137"/>
                  </a:cubicBezTo>
                  <a:lnTo>
                    <a:pt x="82776" y="63985"/>
                  </a:lnTo>
                  <a:lnTo>
                    <a:pt x="82776" y="65646"/>
                  </a:lnTo>
                  <a:lnTo>
                    <a:pt x="79939" y="75745"/>
                  </a:lnTo>
                  <a:lnTo>
                    <a:pt x="79247" y="77128"/>
                  </a:lnTo>
                  <a:lnTo>
                    <a:pt x="77378" y="78581"/>
                  </a:lnTo>
                  <a:cubicBezTo>
                    <a:pt x="76478" y="79273"/>
                    <a:pt x="75786" y="80241"/>
                    <a:pt x="75301" y="81279"/>
                  </a:cubicBezTo>
                  <a:cubicBezTo>
                    <a:pt x="74125" y="80380"/>
                    <a:pt x="72672" y="79965"/>
                    <a:pt x="71218" y="79965"/>
                  </a:cubicBezTo>
                  <a:cubicBezTo>
                    <a:pt x="70734" y="79965"/>
                    <a:pt x="70249" y="79965"/>
                    <a:pt x="69834" y="80103"/>
                  </a:cubicBezTo>
                  <a:cubicBezTo>
                    <a:pt x="67965" y="80518"/>
                    <a:pt x="66373" y="81625"/>
                    <a:pt x="65404" y="83216"/>
                  </a:cubicBezTo>
                  <a:lnTo>
                    <a:pt x="64574" y="83216"/>
                  </a:lnTo>
                  <a:cubicBezTo>
                    <a:pt x="64159" y="83216"/>
                    <a:pt x="63813" y="83216"/>
                    <a:pt x="63466" y="83285"/>
                  </a:cubicBezTo>
                  <a:lnTo>
                    <a:pt x="60629" y="83769"/>
                  </a:lnTo>
                  <a:cubicBezTo>
                    <a:pt x="59729" y="83907"/>
                    <a:pt x="58898" y="84253"/>
                    <a:pt x="58137" y="84737"/>
                  </a:cubicBezTo>
                  <a:lnTo>
                    <a:pt x="56615" y="85706"/>
                  </a:lnTo>
                  <a:cubicBezTo>
                    <a:pt x="56061" y="86052"/>
                    <a:pt x="55576" y="86467"/>
                    <a:pt x="55092" y="86951"/>
                  </a:cubicBezTo>
                  <a:lnTo>
                    <a:pt x="53431" y="88749"/>
                  </a:lnTo>
                  <a:lnTo>
                    <a:pt x="53431" y="88749"/>
                  </a:lnTo>
                  <a:cubicBezTo>
                    <a:pt x="53431" y="88749"/>
                    <a:pt x="52047" y="89095"/>
                    <a:pt x="52047" y="89095"/>
                  </a:cubicBezTo>
                  <a:cubicBezTo>
                    <a:pt x="51770" y="89095"/>
                    <a:pt x="51493" y="89234"/>
                    <a:pt x="51216" y="89372"/>
                  </a:cubicBezTo>
                  <a:lnTo>
                    <a:pt x="50109" y="89787"/>
                  </a:lnTo>
                  <a:cubicBezTo>
                    <a:pt x="49347" y="90064"/>
                    <a:pt x="48655" y="90479"/>
                    <a:pt x="48032" y="91032"/>
                  </a:cubicBezTo>
                  <a:lnTo>
                    <a:pt x="47133" y="91793"/>
                  </a:lnTo>
                  <a:lnTo>
                    <a:pt x="46717" y="91586"/>
                  </a:lnTo>
                  <a:cubicBezTo>
                    <a:pt x="45748" y="91101"/>
                    <a:pt x="44710" y="90825"/>
                    <a:pt x="43603" y="90756"/>
                  </a:cubicBezTo>
                  <a:lnTo>
                    <a:pt x="41457" y="90756"/>
                  </a:lnTo>
                  <a:cubicBezTo>
                    <a:pt x="41457" y="90756"/>
                    <a:pt x="41388" y="90756"/>
                    <a:pt x="41319" y="90756"/>
                  </a:cubicBezTo>
                  <a:cubicBezTo>
                    <a:pt x="38897" y="90756"/>
                    <a:pt x="36682" y="92001"/>
                    <a:pt x="35367" y="94076"/>
                  </a:cubicBezTo>
                  <a:cubicBezTo>
                    <a:pt x="34536" y="95459"/>
                    <a:pt x="34190" y="97050"/>
                    <a:pt x="34398" y="98572"/>
                  </a:cubicBezTo>
                  <a:lnTo>
                    <a:pt x="33014" y="99333"/>
                  </a:lnTo>
                  <a:lnTo>
                    <a:pt x="30453" y="100302"/>
                  </a:lnTo>
                  <a:lnTo>
                    <a:pt x="28100" y="100993"/>
                  </a:lnTo>
                  <a:lnTo>
                    <a:pt x="25816" y="101408"/>
                  </a:lnTo>
                  <a:lnTo>
                    <a:pt x="24639" y="101547"/>
                  </a:lnTo>
                  <a:cubicBezTo>
                    <a:pt x="24362" y="100786"/>
                    <a:pt x="23947" y="100025"/>
                    <a:pt x="23393" y="99471"/>
                  </a:cubicBezTo>
                  <a:cubicBezTo>
                    <a:pt x="23670" y="98226"/>
                    <a:pt x="23532" y="96843"/>
                    <a:pt x="23047" y="95598"/>
                  </a:cubicBezTo>
                  <a:cubicBezTo>
                    <a:pt x="22217" y="93453"/>
                    <a:pt x="20417" y="92001"/>
                    <a:pt x="18341" y="91447"/>
                  </a:cubicBezTo>
                  <a:cubicBezTo>
                    <a:pt x="18687" y="91032"/>
                    <a:pt x="19033" y="90548"/>
                    <a:pt x="19241" y="90064"/>
                  </a:cubicBezTo>
                  <a:cubicBezTo>
                    <a:pt x="20002" y="88473"/>
                    <a:pt x="20140" y="86674"/>
                    <a:pt x="19656" y="85014"/>
                  </a:cubicBezTo>
                  <a:lnTo>
                    <a:pt x="19725" y="85014"/>
                  </a:lnTo>
                  <a:cubicBezTo>
                    <a:pt x="19725" y="85014"/>
                    <a:pt x="35228" y="81140"/>
                    <a:pt x="35228" y="81140"/>
                  </a:cubicBezTo>
                  <a:cubicBezTo>
                    <a:pt x="38343" y="80380"/>
                    <a:pt x="40488" y="77613"/>
                    <a:pt x="40488" y="74361"/>
                  </a:cubicBezTo>
                  <a:cubicBezTo>
                    <a:pt x="40488" y="71179"/>
                    <a:pt x="38274" y="68412"/>
                    <a:pt x="35159" y="67652"/>
                  </a:cubicBezTo>
                  <a:lnTo>
                    <a:pt x="34606" y="67513"/>
                  </a:lnTo>
                  <a:lnTo>
                    <a:pt x="34467" y="67513"/>
                  </a:lnTo>
                  <a:cubicBezTo>
                    <a:pt x="34467" y="67513"/>
                    <a:pt x="34329" y="67375"/>
                    <a:pt x="34329" y="67375"/>
                  </a:cubicBezTo>
                  <a:lnTo>
                    <a:pt x="33844" y="66960"/>
                  </a:lnTo>
                  <a:cubicBezTo>
                    <a:pt x="33498" y="66614"/>
                    <a:pt x="33083" y="66337"/>
                    <a:pt x="32668" y="66130"/>
                  </a:cubicBezTo>
                  <a:cubicBezTo>
                    <a:pt x="32944" y="65991"/>
                    <a:pt x="33221" y="65784"/>
                    <a:pt x="33498" y="65576"/>
                  </a:cubicBezTo>
                  <a:lnTo>
                    <a:pt x="34744" y="64608"/>
                  </a:lnTo>
                  <a:cubicBezTo>
                    <a:pt x="36820" y="63017"/>
                    <a:pt x="37858" y="60388"/>
                    <a:pt x="37305" y="57760"/>
                  </a:cubicBezTo>
                  <a:cubicBezTo>
                    <a:pt x="36820" y="55200"/>
                    <a:pt x="34882" y="53125"/>
                    <a:pt x="32321" y="52433"/>
                  </a:cubicBezTo>
                  <a:lnTo>
                    <a:pt x="29138" y="51603"/>
                  </a:lnTo>
                  <a:cubicBezTo>
                    <a:pt x="28584" y="51465"/>
                    <a:pt x="27961" y="51396"/>
                    <a:pt x="27338" y="51396"/>
                  </a:cubicBezTo>
                  <a:cubicBezTo>
                    <a:pt x="27338" y="51396"/>
                    <a:pt x="27338" y="51396"/>
                    <a:pt x="27338" y="51396"/>
                  </a:cubicBezTo>
                  <a:lnTo>
                    <a:pt x="21317" y="51396"/>
                  </a:lnTo>
                  <a:cubicBezTo>
                    <a:pt x="21317" y="51396"/>
                    <a:pt x="21040" y="51396"/>
                    <a:pt x="21040" y="51396"/>
                  </a:cubicBezTo>
                  <a:cubicBezTo>
                    <a:pt x="20832" y="51188"/>
                    <a:pt x="20625" y="50981"/>
                    <a:pt x="20417" y="50842"/>
                  </a:cubicBezTo>
                  <a:cubicBezTo>
                    <a:pt x="20694" y="50220"/>
                    <a:pt x="20902" y="49528"/>
                    <a:pt x="20971" y="48767"/>
                  </a:cubicBezTo>
                  <a:cubicBezTo>
                    <a:pt x="20971" y="48490"/>
                    <a:pt x="20971" y="48214"/>
                    <a:pt x="20971" y="48006"/>
                  </a:cubicBezTo>
                  <a:cubicBezTo>
                    <a:pt x="22701" y="46761"/>
                    <a:pt x="23809" y="44824"/>
                    <a:pt x="23947" y="42611"/>
                  </a:cubicBezTo>
                  <a:lnTo>
                    <a:pt x="23947" y="41573"/>
                  </a:lnTo>
                  <a:cubicBezTo>
                    <a:pt x="23947" y="41573"/>
                    <a:pt x="23947" y="41089"/>
                    <a:pt x="23947" y="40812"/>
                  </a:cubicBezTo>
                  <a:lnTo>
                    <a:pt x="23947" y="39775"/>
                  </a:lnTo>
                  <a:cubicBezTo>
                    <a:pt x="23809" y="38737"/>
                    <a:pt x="23532" y="37769"/>
                    <a:pt x="23047" y="36939"/>
                  </a:cubicBezTo>
                  <a:cubicBezTo>
                    <a:pt x="23255" y="37008"/>
                    <a:pt x="23532" y="37146"/>
                    <a:pt x="23809" y="37215"/>
                  </a:cubicBezTo>
                  <a:lnTo>
                    <a:pt x="24847" y="37492"/>
                  </a:lnTo>
                  <a:cubicBezTo>
                    <a:pt x="25470" y="37630"/>
                    <a:pt x="26092" y="37769"/>
                    <a:pt x="26715" y="37769"/>
                  </a:cubicBezTo>
                  <a:cubicBezTo>
                    <a:pt x="27753" y="37769"/>
                    <a:pt x="28861" y="37492"/>
                    <a:pt x="29830" y="37008"/>
                  </a:cubicBezTo>
                  <a:lnTo>
                    <a:pt x="30384" y="36731"/>
                  </a:lnTo>
                  <a:cubicBezTo>
                    <a:pt x="30384" y="36731"/>
                    <a:pt x="31006" y="36385"/>
                    <a:pt x="31283" y="36178"/>
                  </a:cubicBezTo>
                  <a:lnTo>
                    <a:pt x="34675" y="36939"/>
                  </a:lnTo>
                  <a:cubicBezTo>
                    <a:pt x="35090" y="37008"/>
                    <a:pt x="35505" y="37077"/>
                    <a:pt x="35921" y="37077"/>
                  </a:cubicBezTo>
                  <a:lnTo>
                    <a:pt x="38274" y="37077"/>
                  </a:lnTo>
                  <a:cubicBezTo>
                    <a:pt x="38274" y="37077"/>
                    <a:pt x="38412" y="37146"/>
                    <a:pt x="38481" y="37146"/>
                  </a:cubicBezTo>
                  <a:cubicBezTo>
                    <a:pt x="40904" y="37146"/>
                    <a:pt x="43118" y="35901"/>
                    <a:pt x="44364" y="33895"/>
                  </a:cubicBezTo>
                  <a:cubicBezTo>
                    <a:pt x="45126" y="32650"/>
                    <a:pt x="45471" y="31266"/>
                    <a:pt x="45402" y="29883"/>
                  </a:cubicBezTo>
                  <a:lnTo>
                    <a:pt x="47756" y="28568"/>
                  </a:lnTo>
                  <a:cubicBezTo>
                    <a:pt x="48240" y="28292"/>
                    <a:pt x="48655" y="28015"/>
                    <a:pt x="49071" y="27669"/>
                  </a:cubicBezTo>
                  <a:lnTo>
                    <a:pt x="50316" y="26563"/>
                  </a:lnTo>
                  <a:cubicBezTo>
                    <a:pt x="50732" y="26217"/>
                    <a:pt x="51078" y="25802"/>
                    <a:pt x="51424" y="25317"/>
                  </a:cubicBezTo>
                  <a:lnTo>
                    <a:pt x="52808" y="23242"/>
                  </a:lnTo>
                  <a:cubicBezTo>
                    <a:pt x="54192" y="21167"/>
                    <a:pt x="54331" y="18469"/>
                    <a:pt x="53223" y="16256"/>
                  </a:cubicBezTo>
                  <a:cubicBezTo>
                    <a:pt x="54331" y="16947"/>
                    <a:pt x="55646" y="17293"/>
                    <a:pt x="56891" y="17293"/>
                  </a:cubicBezTo>
                  <a:cubicBezTo>
                    <a:pt x="58345" y="17293"/>
                    <a:pt x="59729" y="16878"/>
                    <a:pt x="60975" y="15979"/>
                  </a:cubicBezTo>
                  <a:lnTo>
                    <a:pt x="63190" y="14388"/>
                  </a:lnTo>
                  <a:lnTo>
                    <a:pt x="63536" y="14526"/>
                  </a:lnTo>
                  <a:cubicBezTo>
                    <a:pt x="64435" y="14941"/>
                    <a:pt x="65404" y="15149"/>
                    <a:pt x="66442" y="15149"/>
                  </a:cubicBezTo>
                  <a:cubicBezTo>
                    <a:pt x="66996" y="15149"/>
                    <a:pt x="67619" y="15080"/>
                    <a:pt x="68173" y="14941"/>
                  </a:cubicBezTo>
                  <a:lnTo>
                    <a:pt x="69003" y="14734"/>
                  </a:lnTo>
                  <a:cubicBezTo>
                    <a:pt x="70042" y="14457"/>
                    <a:pt x="70941" y="13973"/>
                    <a:pt x="71772" y="13281"/>
                  </a:cubicBezTo>
                  <a:lnTo>
                    <a:pt x="72118" y="13004"/>
                  </a:lnTo>
                  <a:lnTo>
                    <a:pt x="72672" y="12659"/>
                  </a:lnTo>
                  <a:cubicBezTo>
                    <a:pt x="72672" y="12659"/>
                    <a:pt x="73294" y="12244"/>
                    <a:pt x="73571" y="12036"/>
                  </a:cubicBezTo>
                  <a:lnTo>
                    <a:pt x="74056" y="11621"/>
                  </a:lnTo>
                  <a:cubicBezTo>
                    <a:pt x="74056" y="11621"/>
                    <a:pt x="74056" y="11621"/>
                    <a:pt x="74056" y="11621"/>
                  </a:cubicBezTo>
                  <a:cubicBezTo>
                    <a:pt x="74333" y="11621"/>
                    <a:pt x="74540" y="11552"/>
                    <a:pt x="74817" y="11483"/>
                  </a:cubicBezTo>
                  <a:lnTo>
                    <a:pt x="77378" y="10722"/>
                  </a:lnTo>
                  <a:lnTo>
                    <a:pt x="79593" y="10307"/>
                  </a:lnTo>
                  <a:lnTo>
                    <a:pt x="81531" y="10307"/>
                  </a:lnTo>
                  <a:moveTo>
                    <a:pt x="50109" y="11414"/>
                  </a:moveTo>
                  <a:cubicBezTo>
                    <a:pt x="50247" y="12105"/>
                    <a:pt x="50455" y="12866"/>
                    <a:pt x="50732" y="13489"/>
                  </a:cubicBezTo>
                  <a:cubicBezTo>
                    <a:pt x="50039" y="13074"/>
                    <a:pt x="49209" y="12728"/>
                    <a:pt x="48378" y="12589"/>
                  </a:cubicBezTo>
                  <a:lnTo>
                    <a:pt x="48517" y="12313"/>
                  </a:lnTo>
                  <a:lnTo>
                    <a:pt x="48932" y="11898"/>
                  </a:lnTo>
                  <a:lnTo>
                    <a:pt x="49832" y="11483"/>
                  </a:lnTo>
                  <a:lnTo>
                    <a:pt x="50039" y="11483"/>
                  </a:lnTo>
                  <a:moveTo>
                    <a:pt x="62913" y="0"/>
                  </a:moveTo>
                  <a:lnTo>
                    <a:pt x="64228" y="1660"/>
                  </a:lnTo>
                  <a:lnTo>
                    <a:pt x="60490" y="2698"/>
                  </a:lnTo>
                  <a:lnTo>
                    <a:pt x="60006" y="5326"/>
                  </a:lnTo>
                  <a:lnTo>
                    <a:pt x="59729" y="8301"/>
                  </a:lnTo>
                  <a:lnTo>
                    <a:pt x="56753" y="10445"/>
                  </a:lnTo>
                  <a:lnTo>
                    <a:pt x="58137" y="8992"/>
                  </a:lnTo>
                  <a:lnTo>
                    <a:pt x="57237" y="8232"/>
                  </a:lnTo>
                  <a:lnTo>
                    <a:pt x="58552" y="6433"/>
                  </a:lnTo>
                  <a:lnTo>
                    <a:pt x="58206" y="4565"/>
                  </a:lnTo>
                  <a:lnTo>
                    <a:pt x="56753" y="3251"/>
                  </a:lnTo>
                  <a:lnTo>
                    <a:pt x="54607" y="3044"/>
                  </a:lnTo>
                  <a:lnTo>
                    <a:pt x="54884" y="4704"/>
                  </a:lnTo>
                  <a:lnTo>
                    <a:pt x="51424" y="4289"/>
                  </a:lnTo>
                  <a:lnTo>
                    <a:pt x="47894" y="4773"/>
                  </a:lnTo>
                  <a:lnTo>
                    <a:pt x="44780" y="6087"/>
                  </a:lnTo>
                  <a:lnTo>
                    <a:pt x="42565" y="8370"/>
                  </a:lnTo>
                  <a:lnTo>
                    <a:pt x="41803" y="10099"/>
                  </a:lnTo>
                  <a:lnTo>
                    <a:pt x="41319" y="11552"/>
                  </a:lnTo>
                  <a:lnTo>
                    <a:pt x="40627" y="12935"/>
                  </a:lnTo>
                  <a:lnTo>
                    <a:pt x="39312" y="14457"/>
                  </a:lnTo>
                  <a:lnTo>
                    <a:pt x="37997" y="15357"/>
                  </a:lnTo>
                  <a:lnTo>
                    <a:pt x="36474" y="16048"/>
                  </a:lnTo>
                  <a:lnTo>
                    <a:pt x="35021" y="16878"/>
                  </a:lnTo>
                  <a:lnTo>
                    <a:pt x="33844" y="18192"/>
                  </a:lnTo>
                  <a:lnTo>
                    <a:pt x="37305" y="19161"/>
                  </a:lnTo>
                  <a:lnTo>
                    <a:pt x="40281" y="19645"/>
                  </a:lnTo>
                  <a:lnTo>
                    <a:pt x="43326" y="19645"/>
                  </a:lnTo>
                  <a:cubicBezTo>
                    <a:pt x="43326" y="19645"/>
                    <a:pt x="46925" y="19368"/>
                    <a:pt x="46925" y="19368"/>
                  </a:cubicBezTo>
                  <a:lnTo>
                    <a:pt x="45541" y="21444"/>
                  </a:lnTo>
                  <a:lnTo>
                    <a:pt x="44295" y="22550"/>
                  </a:lnTo>
                  <a:lnTo>
                    <a:pt x="38758" y="25594"/>
                  </a:lnTo>
                  <a:lnTo>
                    <a:pt x="37512" y="26770"/>
                  </a:lnTo>
                  <a:lnTo>
                    <a:pt x="37305" y="28223"/>
                  </a:lnTo>
                  <a:lnTo>
                    <a:pt x="38412" y="30229"/>
                  </a:lnTo>
                  <a:lnTo>
                    <a:pt x="36059" y="30229"/>
                  </a:lnTo>
                  <a:cubicBezTo>
                    <a:pt x="36059" y="30229"/>
                    <a:pt x="31283" y="29122"/>
                    <a:pt x="31283" y="29122"/>
                  </a:cubicBezTo>
                  <a:lnTo>
                    <a:pt x="28861" y="28914"/>
                  </a:lnTo>
                  <a:lnTo>
                    <a:pt x="28169" y="29260"/>
                  </a:lnTo>
                  <a:lnTo>
                    <a:pt x="27131" y="30505"/>
                  </a:lnTo>
                  <a:lnTo>
                    <a:pt x="26577" y="30782"/>
                  </a:lnTo>
                  <a:lnTo>
                    <a:pt x="25539" y="30505"/>
                  </a:lnTo>
                  <a:lnTo>
                    <a:pt x="23809" y="29260"/>
                  </a:lnTo>
                  <a:lnTo>
                    <a:pt x="22701" y="28845"/>
                  </a:lnTo>
                  <a:lnTo>
                    <a:pt x="18618" y="28361"/>
                  </a:lnTo>
                  <a:lnTo>
                    <a:pt x="13011" y="28499"/>
                  </a:lnTo>
                  <a:lnTo>
                    <a:pt x="8098" y="29745"/>
                  </a:lnTo>
                  <a:lnTo>
                    <a:pt x="6229" y="32581"/>
                  </a:lnTo>
                  <a:lnTo>
                    <a:pt x="7752" y="31958"/>
                  </a:lnTo>
                  <a:lnTo>
                    <a:pt x="8790" y="32235"/>
                  </a:lnTo>
                  <a:lnTo>
                    <a:pt x="9413" y="33203"/>
                  </a:lnTo>
                  <a:lnTo>
                    <a:pt x="9551" y="34794"/>
                  </a:lnTo>
                  <a:lnTo>
                    <a:pt x="11143" y="34241"/>
                  </a:lnTo>
                  <a:lnTo>
                    <a:pt x="11143" y="35901"/>
                  </a:lnTo>
                  <a:lnTo>
                    <a:pt x="9966" y="40674"/>
                  </a:lnTo>
                  <a:lnTo>
                    <a:pt x="11697" y="40190"/>
                  </a:lnTo>
                  <a:lnTo>
                    <a:pt x="13427" y="39982"/>
                  </a:lnTo>
                  <a:lnTo>
                    <a:pt x="15226" y="39982"/>
                  </a:lnTo>
                  <a:lnTo>
                    <a:pt x="16888" y="40259"/>
                  </a:lnTo>
                  <a:lnTo>
                    <a:pt x="16888" y="41297"/>
                  </a:lnTo>
                  <a:cubicBezTo>
                    <a:pt x="16888" y="41297"/>
                    <a:pt x="16888" y="42334"/>
                    <a:pt x="16888" y="42334"/>
                  </a:cubicBezTo>
                  <a:lnTo>
                    <a:pt x="13496" y="43302"/>
                  </a:lnTo>
                  <a:lnTo>
                    <a:pt x="10728" y="45101"/>
                  </a:lnTo>
                  <a:lnTo>
                    <a:pt x="10312" y="46969"/>
                  </a:lnTo>
                  <a:lnTo>
                    <a:pt x="13842" y="48006"/>
                  </a:lnTo>
                  <a:lnTo>
                    <a:pt x="11212" y="48145"/>
                  </a:lnTo>
                  <a:lnTo>
                    <a:pt x="8236" y="48629"/>
                  </a:lnTo>
                  <a:lnTo>
                    <a:pt x="6298" y="49666"/>
                  </a:lnTo>
                  <a:lnTo>
                    <a:pt x="6921" y="51534"/>
                  </a:lnTo>
                  <a:lnTo>
                    <a:pt x="6437" y="53263"/>
                  </a:lnTo>
                  <a:lnTo>
                    <a:pt x="7890" y="53817"/>
                  </a:lnTo>
                  <a:lnTo>
                    <a:pt x="12250" y="53955"/>
                  </a:lnTo>
                  <a:lnTo>
                    <a:pt x="10589" y="55408"/>
                  </a:lnTo>
                  <a:lnTo>
                    <a:pt x="11766" y="55615"/>
                  </a:lnTo>
                  <a:lnTo>
                    <a:pt x="14119" y="55477"/>
                  </a:lnTo>
                  <a:lnTo>
                    <a:pt x="15088" y="55685"/>
                  </a:lnTo>
                  <a:lnTo>
                    <a:pt x="15711" y="56238"/>
                  </a:lnTo>
                  <a:lnTo>
                    <a:pt x="16888" y="57691"/>
                  </a:lnTo>
                  <a:lnTo>
                    <a:pt x="17510" y="58106"/>
                  </a:lnTo>
                  <a:lnTo>
                    <a:pt x="20694" y="58451"/>
                  </a:lnTo>
                  <a:lnTo>
                    <a:pt x="27061" y="58451"/>
                  </a:lnTo>
                  <a:cubicBezTo>
                    <a:pt x="27061" y="58451"/>
                    <a:pt x="30245" y="59281"/>
                    <a:pt x="30245" y="59281"/>
                  </a:cubicBezTo>
                  <a:lnTo>
                    <a:pt x="28999" y="60250"/>
                  </a:lnTo>
                  <a:lnTo>
                    <a:pt x="27892" y="60734"/>
                  </a:lnTo>
                  <a:lnTo>
                    <a:pt x="26715" y="61080"/>
                  </a:lnTo>
                  <a:lnTo>
                    <a:pt x="25331" y="61633"/>
                  </a:lnTo>
                  <a:lnTo>
                    <a:pt x="23462" y="62671"/>
                  </a:lnTo>
                  <a:lnTo>
                    <a:pt x="22009" y="63709"/>
                  </a:lnTo>
                  <a:lnTo>
                    <a:pt x="20694" y="65023"/>
                  </a:lnTo>
                  <a:lnTo>
                    <a:pt x="19171" y="66891"/>
                  </a:lnTo>
                  <a:lnTo>
                    <a:pt x="19864" y="69381"/>
                  </a:lnTo>
                  <a:lnTo>
                    <a:pt x="16957" y="72701"/>
                  </a:lnTo>
                  <a:lnTo>
                    <a:pt x="12804" y="75814"/>
                  </a:lnTo>
                  <a:lnTo>
                    <a:pt x="9759" y="77751"/>
                  </a:lnTo>
                  <a:lnTo>
                    <a:pt x="12112" y="77474"/>
                  </a:lnTo>
                  <a:lnTo>
                    <a:pt x="18687" y="75883"/>
                  </a:lnTo>
                  <a:lnTo>
                    <a:pt x="24362" y="75607"/>
                  </a:lnTo>
                  <a:lnTo>
                    <a:pt x="26715" y="74777"/>
                  </a:lnTo>
                  <a:lnTo>
                    <a:pt x="28999" y="72355"/>
                  </a:lnTo>
                  <a:lnTo>
                    <a:pt x="29968" y="73185"/>
                  </a:lnTo>
                  <a:lnTo>
                    <a:pt x="31006" y="73808"/>
                  </a:lnTo>
                  <a:lnTo>
                    <a:pt x="32114" y="74292"/>
                  </a:lnTo>
                  <a:lnTo>
                    <a:pt x="33360" y="74569"/>
                  </a:lnTo>
                  <a:lnTo>
                    <a:pt x="17233" y="78512"/>
                  </a:lnTo>
                  <a:lnTo>
                    <a:pt x="14811" y="79619"/>
                  </a:lnTo>
                  <a:lnTo>
                    <a:pt x="10035" y="82662"/>
                  </a:lnTo>
                  <a:lnTo>
                    <a:pt x="10728" y="83838"/>
                  </a:lnTo>
                  <a:lnTo>
                    <a:pt x="11904" y="86052"/>
                  </a:lnTo>
                  <a:lnTo>
                    <a:pt x="12804" y="87228"/>
                  </a:lnTo>
                  <a:lnTo>
                    <a:pt x="9343" y="87228"/>
                  </a:lnTo>
                  <a:lnTo>
                    <a:pt x="5329" y="86674"/>
                  </a:lnTo>
                  <a:lnTo>
                    <a:pt x="1799" y="87228"/>
                  </a:lnTo>
                  <a:lnTo>
                    <a:pt x="0" y="90617"/>
                  </a:lnTo>
                  <a:lnTo>
                    <a:pt x="2491" y="90756"/>
                  </a:lnTo>
                  <a:lnTo>
                    <a:pt x="7544" y="90617"/>
                  </a:lnTo>
                  <a:lnTo>
                    <a:pt x="9966" y="91032"/>
                  </a:lnTo>
                  <a:lnTo>
                    <a:pt x="7198" y="93384"/>
                  </a:lnTo>
                  <a:lnTo>
                    <a:pt x="3391" y="95529"/>
                  </a:lnTo>
                  <a:lnTo>
                    <a:pt x="900" y="97811"/>
                  </a:lnTo>
                  <a:lnTo>
                    <a:pt x="2007" y="100509"/>
                  </a:lnTo>
                  <a:lnTo>
                    <a:pt x="5122" y="101547"/>
                  </a:lnTo>
                  <a:lnTo>
                    <a:pt x="8997" y="100993"/>
                  </a:lnTo>
                  <a:lnTo>
                    <a:pt x="16334" y="98503"/>
                  </a:lnTo>
                  <a:lnTo>
                    <a:pt x="13496" y="99817"/>
                  </a:lnTo>
                  <a:lnTo>
                    <a:pt x="10312" y="101962"/>
                  </a:lnTo>
                  <a:lnTo>
                    <a:pt x="7336" y="104452"/>
                  </a:lnTo>
                  <a:lnTo>
                    <a:pt x="5468" y="106804"/>
                  </a:lnTo>
                  <a:lnTo>
                    <a:pt x="8582" y="106250"/>
                  </a:lnTo>
                  <a:lnTo>
                    <a:pt x="14673" y="104383"/>
                  </a:lnTo>
                  <a:lnTo>
                    <a:pt x="17856" y="104383"/>
                  </a:lnTo>
                  <a:cubicBezTo>
                    <a:pt x="17856" y="104383"/>
                    <a:pt x="14327" y="106942"/>
                    <a:pt x="14327" y="106942"/>
                  </a:cubicBezTo>
                  <a:lnTo>
                    <a:pt x="12873" y="108395"/>
                  </a:lnTo>
                  <a:lnTo>
                    <a:pt x="11420" y="110332"/>
                  </a:lnTo>
                  <a:lnTo>
                    <a:pt x="13635" y="110470"/>
                  </a:lnTo>
                  <a:lnTo>
                    <a:pt x="20625" y="109225"/>
                  </a:lnTo>
                  <a:lnTo>
                    <a:pt x="26369" y="108671"/>
                  </a:lnTo>
                  <a:lnTo>
                    <a:pt x="29345" y="108187"/>
                  </a:lnTo>
                  <a:lnTo>
                    <a:pt x="32391" y="107288"/>
                  </a:lnTo>
                  <a:lnTo>
                    <a:pt x="35574" y="106043"/>
                  </a:lnTo>
                  <a:lnTo>
                    <a:pt x="39796" y="103760"/>
                  </a:lnTo>
                  <a:lnTo>
                    <a:pt x="42565" y="100924"/>
                  </a:lnTo>
                  <a:lnTo>
                    <a:pt x="40973" y="98019"/>
                  </a:lnTo>
                  <a:lnTo>
                    <a:pt x="43118" y="98019"/>
                  </a:lnTo>
                  <a:cubicBezTo>
                    <a:pt x="43118" y="98019"/>
                    <a:pt x="46302" y="99748"/>
                    <a:pt x="46302" y="99748"/>
                  </a:cubicBezTo>
                  <a:lnTo>
                    <a:pt x="48240" y="99956"/>
                  </a:lnTo>
                  <a:lnTo>
                    <a:pt x="49555" y="99402"/>
                  </a:lnTo>
                  <a:lnTo>
                    <a:pt x="50386" y="98503"/>
                  </a:lnTo>
                  <a:lnTo>
                    <a:pt x="51147" y="97465"/>
                  </a:lnTo>
                  <a:lnTo>
                    <a:pt x="52116" y="96635"/>
                  </a:lnTo>
                  <a:lnTo>
                    <a:pt x="53223" y="96220"/>
                  </a:lnTo>
                  <a:lnTo>
                    <a:pt x="55576" y="95667"/>
                  </a:lnTo>
                  <a:lnTo>
                    <a:pt x="56615" y="95183"/>
                  </a:lnTo>
                  <a:lnTo>
                    <a:pt x="57930" y="94076"/>
                  </a:lnTo>
                  <a:lnTo>
                    <a:pt x="59937" y="91862"/>
                  </a:lnTo>
                  <a:lnTo>
                    <a:pt x="61459" y="90894"/>
                  </a:lnTo>
                  <a:lnTo>
                    <a:pt x="64297" y="90410"/>
                  </a:lnTo>
                  <a:lnTo>
                    <a:pt x="67342" y="90410"/>
                  </a:lnTo>
                  <a:lnTo>
                    <a:pt x="69834" y="89718"/>
                  </a:lnTo>
                  <a:lnTo>
                    <a:pt x="71010" y="87158"/>
                  </a:lnTo>
                  <a:lnTo>
                    <a:pt x="72948" y="88888"/>
                  </a:lnTo>
                  <a:lnTo>
                    <a:pt x="76824" y="89234"/>
                  </a:lnTo>
                  <a:lnTo>
                    <a:pt x="81115" y="88611"/>
                  </a:lnTo>
                  <a:lnTo>
                    <a:pt x="84299" y="87297"/>
                  </a:lnTo>
                  <a:lnTo>
                    <a:pt x="83607" y="86674"/>
                  </a:lnTo>
                  <a:lnTo>
                    <a:pt x="82223" y="85083"/>
                  </a:lnTo>
                  <a:lnTo>
                    <a:pt x="81461" y="84461"/>
                  </a:lnTo>
                  <a:lnTo>
                    <a:pt x="84576" y="82040"/>
                  </a:lnTo>
                  <a:lnTo>
                    <a:pt x="86237" y="78650"/>
                  </a:lnTo>
                  <a:lnTo>
                    <a:pt x="89490" y="67098"/>
                  </a:lnTo>
                  <a:lnTo>
                    <a:pt x="89490" y="63847"/>
                  </a:lnTo>
                  <a:lnTo>
                    <a:pt x="88175" y="56376"/>
                  </a:lnTo>
                  <a:lnTo>
                    <a:pt x="87344" y="47453"/>
                  </a:lnTo>
                  <a:lnTo>
                    <a:pt x="86306" y="44340"/>
                  </a:lnTo>
                  <a:lnTo>
                    <a:pt x="85060" y="41712"/>
                  </a:lnTo>
                  <a:lnTo>
                    <a:pt x="84160" y="39083"/>
                  </a:lnTo>
                  <a:lnTo>
                    <a:pt x="84714" y="37215"/>
                  </a:lnTo>
                  <a:lnTo>
                    <a:pt x="87829" y="36800"/>
                  </a:lnTo>
                  <a:lnTo>
                    <a:pt x="87690" y="36524"/>
                  </a:lnTo>
                  <a:lnTo>
                    <a:pt x="87344" y="35901"/>
                  </a:lnTo>
                  <a:lnTo>
                    <a:pt x="87206" y="35624"/>
                  </a:lnTo>
                  <a:lnTo>
                    <a:pt x="89490" y="35624"/>
                  </a:lnTo>
                  <a:cubicBezTo>
                    <a:pt x="89490" y="35624"/>
                    <a:pt x="90736" y="34517"/>
                    <a:pt x="90736" y="34517"/>
                  </a:cubicBezTo>
                  <a:lnTo>
                    <a:pt x="91635" y="32926"/>
                  </a:lnTo>
                  <a:lnTo>
                    <a:pt x="92881" y="31474"/>
                  </a:lnTo>
                  <a:lnTo>
                    <a:pt x="94681" y="30644"/>
                  </a:lnTo>
                  <a:lnTo>
                    <a:pt x="96549" y="30090"/>
                  </a:lnTo>
                  <a:lnTo>
                    <a:pt x="98072" y="29122"/>
                  </a:lnTo>
                  <a:lnTo>
                    <a:pt x="98902" y="27047"/>
                  </a:lnTo>
                  <a:lnTo>
                    <a:pt x="97380" y="26701"/>
                  </a:lnTo>
                  <a:lnTo>
                    <a:pt x="96757" y="25525"/>
                  </a:lnTo>
                  <a:lnTo>
                    <a:pt x="96549" y="22135"/>
                  </a:lnTo>
                  <a:lnTo>
                    <a:pt x="97657" y="22689"/>
                  </a:lnTo>
                  <a:lnTo>
                    <a:pt x="98695" y="23380"/>
                  </a:lnTo>
                  <a:lnTo>
                    <a:pt x="99595" y="24141"/>
                  </a:lnTo>
                  <a:lnTo>
                    <a:pt x="100425" y="25110"/>
                  </a:lnTo>
                  <a:lnTo>
                    <a:pt x="100287" y="21720"/>
                  </a:lnTo>
                  <a:lnTo>
                    <a:pt x="98418" y="19576"/>
                  </a:lnTo>
                  <a:lnTo>
                    <a:pt x="95511" y="18884"/>
                  </a:lnTo>
                  <a:lnTo>
                    <a:pt x="92189" y="19714"/>
                  </a:lnTo>
                  <a:lnTo>
                    <a:pt x="93573" y="17155"/>
                  </a:lnTo>
                  <a:lnTo>
                    <a:pt x="94681" y="16187"/>
                  </a:lnTo>
                  <a:lnTo>
                    <a:pt x="94542" y="15149"/>
                  </a:lnTo>
                  <a:lnTo>
                    <a:pt x="90459" y="9407"/>
                  </a:lnTo>
                  <a:lnTo>
                    <a:pt x="89005" y="7125"/>
                  </a:lnTo>
                  <a:lnTo>
                    <a:pt x="87275" y="5326"/>
                  </a:lnTo>
                  <a:lnTo>
                    <a:pt x="84368" y="4081"/>
                  </a:lnTo>
                  <a:lnTo>
                    <a:pt x="81392" y="3666"/>
                  </a:lnTo>
                  <a:lnTo>
                    <a:pt x="78347" y="3804"/>
                  </a:lnTo>
                  <a:lnTo>
                    <a:pt x="75301" y="4358"/>
                  </a:lnTo>
                  <a:lnTo>
                    <a:pt x="72395" y="5188"/>
                  </a:lnTo>
                  <a:lnTo>
                    <a:pt x="71910" y="5188"/>
                  </a:lnTo>
                  <a:lnTo>
                    <a:pt x="70941" y="4980"/>
                  </a:lnTo>
                  <a:lnTo>
                    <a:pt x="70457" y="4980"/>
                  </a:lnTo>
                  <a:cubicBezTo>
                    <a:pt x="70457" y="4980"/>
                    <a:pt x="69903" y="5534"/>
                    <a:pt x="69903" y="5534"/>
                  </a:cubicBezTo>
                  <a:lnTo>
                    <a:pt x="69003" y="6779"/>
                  </a:lnTo>
                  <a:lnTo>
                    <a:pt x="68519" y="7194"/>
                  </a:lnTo>
                  <a:lnTo>
                    <a:pt x="67481" y="7816"/>
                  </a:lnTo>
                  <a:lnTo>
                    <a:pt x="66719" y="8439"/>
                  </a:lnTo>
                  <a:lnTo>
                    <a:pt x="65889" y="8647"/>
                  </a:lnTo>
                  <a:lnTo>
                    <a:pt x="64574" y="8024"/>
                  </a:lnTo>
                  <a:lnTo>
                    <a:pt x="66096" y="6848"/>
                  </a:lnTo>
                  <a:lnTo>
                    <a:pt x="69349" y="4773"/>
                  </a:lnTo>
                  <a:lnTo>
                    <a:pt x="70803" y="3597"/>
                  </a:lnTo>
                  <a:lnTo>
                    <a:pt x="68727" y="2628"/>
                  </a:lnTo>
                  <a:lnTo>
                    <a:pt x="66650" y="1453"/>
                  </a:lnTo>
                  <a:lnTo>
                    <a:pt x="64574" y="484"/>
                  </a:lnTo>
                  <a:lnTo>
                    <a:pt x="62359" y="277"/>
                  </a:lnTo>
                  <a:lnTo>
                    <a:pt x="62359" y="2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2" name="Freeform 1861">
              <a:extLst>
                <a:ext uri="{FF2B5EF4-FFF2-40B4-BE49-F238E27FC236}">
                  <a16:creationId xmlns:a16="http://schemas.microsoft.com/office/drawing/2014/main" id="{EB31C66C-9702-9A01-0BF8-3F0FAE9B0D56}"/>
                </a:ext>
              </a:extLst>
            </p:cNvPr>
            <p:cNvSpPr/>
            <p:nvPr/>
          </p:nvSpPr>
          <p:spPr>
            <a:xfrm>
              <a:off x="3033363" y="2221280"/>
              <a:ext cx="29312" cy="6632"/>
            </a:xfrm>
            <a:custGeom>
              <a:avLst/>
              <a:gdLst>
                <a:gd name="connsiteX0" fmla="*/ 17718 w 22009"/>
                <a:gd name="connsiteY0" fmla="*/ 4496 h 4980"/>
                <a:gd name="connsiteX1" fmla="*/ 22009 w 22009"/>
                <a:gd name="connsiteY1" fmla="*/ 2421 h 4980"/>
                <a:gd name="connsiteX2" fmla="*/ 10105 w 22009"/>
                <a:gd name="connsiteY2" fmla="*/ 346 h 4980"/>
                <a:gd name="connsiteX3" fmla="*/ 3184 w 22009"/>
                <a:gd name="connsiteY3" fmla="*/ 0 h 4980"/>
                <a:gd name="connsiteX4" fmla="*/ 0 w 22009"/>
                <a:gd name="connsiteY4" fmla="*/ 2006 h 4980"/>
                <a:gd name="connsiteX5" fmla="*/ 3115 w 22009"/>
                <a:gd name="connsiteY5" fmla="*/ 4150 h 4980"/>
                <a:gd name="connsiteX6" fmla="*/ 10174 w 22009"/>
                <a:gd name="connsiteY6" fmla="*/ 4980 h 4980"/>
                <a:gd name="connsiteX7" fmla="*/ 17718 w 22009"/>
                <a:gd name="connsiteY7" fmla="*/ 4496 h 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9" h="4980">
                  <a:moveTo>
                    <a:pt x="17718" y="4496"/>
                  </a:moveTo>
                  <a:lnTo>
                    <a:pt x="22009" y="2421"/>
                  </a:lnTo>
                  <a:lnTo>
                    <a:pt x="10105" y="346"/>
                  </a:lnTo>
                  <a:lnTo>
                    <a:pt x="3184" y="0"/>
                  </a:lnTo>
                  <a:lnTo>
                    <a:pt x="0" y="2006"/>
                  </a:lnTo>
                  <a:lnTo>
                    <a:pt x="3115" y="4150"/>
                  </a:lnTo>
                  <a:lnTo>
                    <a:pt x="10174" y="4980"/>
                  </a:lnTo>
                  <a:lnTo>
                    <a:pt x="17718" y="4496"/>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3" name="Freeform 1862">
              <a:extLst>
                <a:ext uri="{FF2B5EF4-FFF2-40B4-BE49-F238E27FC236}">
                  <a16:creationId xmlns:a16="http://schemas.microsoft.com/office/drawing/2014/main" id="{8E176826-A595-522F-0683-1EFF4B8134D4}"/>
                </a:ext>
              </a:extLst>
            </p:cNvPr>
            <p:cNvSpPr/>
            <p:nvPr/>
          </p:nvSpPr>
          <p:spPr>
            <a:xfrm>
              <a:off x="3026541" y="2214278"/>
              <a:ext cx="43099" cy="20452"/>
            </a:xfrm>
            <a:custGeom>
              <a:avLst/>
              <a:gdLst>
                <a:gd name="connsiteX0" fmla="*/ 8305 w 32361"/>
                <a:gd name="connsiteY0" fmla="*/ 5257 h 15356"/>
                <a:gd name="connsiteX1" fmla="*/ 15227 w 32361"/>
                <a:gd name="connsiteY1" fmla="*/ 5603 h 15356"/>
                <a:gd name="connsiteX2" fmla="*/ 27131 w 32361"/>
                <a:gd name="connsiteY2" fmla="*/ 7678 h 15356"/>
                <a:gd name="connsiteX3" fmla="*/ 22840 w 32361"/>
                <a:gd name="connsiteY3" fmla="*/ 9753 h 15356"/>
                <a:gd name="connsiteX4" fmla="*/ 15296 w 32361"/>
                <a:gd name="connsiteY4" fmla="*/ 10238 h 15356"/>
                <a:gd name="connsiteX5" fmla="*/ 8236 w 32361"/>
                <a:gd name="connsiteY5" fmla="*/ 9408 h 15356"/>
                <a:gd name="connsiteX6" fmla="*/ 5191 w 32361"/>
                <a:gd name="connsiteY6" fmla="*/ 7263 h 15356"/>
                <a:gd name="connsiteX7" fmla="*/ 8374 w 32361"/>
                <a:gd name="connsiteY7" fmla="*/ 5257 h 15356"/>
                <a:gd name="connsiteX8" fmla="*/ 8374 w 32361"/>
                <a:gd name="connsiteY8" fmla="*/ 69 h 15356"/>
                <a:gd name="connsiteX9" fmla="*/ 5606 w 32361"/>
                <a:gd name="connsiteY9" fmla="*/ 830 h 15356"/>
                <a:gd name="connsiteX10" fmla="*/ 2422 w 32361"/>
                <a:gd name="connsiteY10" fmla="*/ 2836 h 15356"/>
                <a:gd name="connsiteX11" fmla="*/ 0 w 32361"/>
                <a:gd name="connsiteY11" fmla="*/ 7125 h 15356"/>
                <a:gd name="connsiteX12" fmla="*/ 2215 w 32361"/>
                <a:gd name="connsiteY12" fmla="*/ 11483 h 15356"/>
                <a:gd name="connsiteX13" fmla="*/ 5260 w 32361"/>
                <a:gd name="connsiteY13" fmla="*/ 13627 h 15356"/>
                <a:gd name="connsiteX14" fmla="*/ 7613 w 32361"/>
                <a:gd name="connsiteY14" fmla="*/ 14526 h 15356"/>
                <a:gd name="connsiteX15" fmla="*/ 14673 w 32361"/>
                <a:gd name="connsiteY15" fmla="*/ 15357 h 15356"/>
                <a:gd name="connsiteX16" fmla="*/ 15296 w 32361"/>
                <a:gd name="connsiteY16" fmla="*/ 15357 h 15356"/>
                <a:gd name="connsiteX17" fmla="*/ 15642 w 32361"/>
                <a:gd name="connsiteY17" fmla="*/ 15357 h 15356"/>
                <a:gd name="connsiteX18" fmla="*/ 23186 w 32361"/>
                <a:gd name="connsiteY18" fmla="*/ 14872 h 15356"/>
                <a:gd name="connsiteX19" fmla="*/ 25124 w 32361"/>
                <a:gd name="connsiteY19" fmla="*/ 14388 h 15356"/>
                <a:gd name="connsiteX20" fmla="*/ 29415 w 32361"/>
                <a:gd name="connsiteY20" fmla="*/ 12313 h 15356"/>
                <a:gd name="connsiteX21" fmla="*/ 32322 w 32361"/>
                <a:gd name="connsiteY21" fmla="*/ 6917 h 15356"/>
                <a:gd name="connsiteX22" fmla="*/ 28100 w 32361"/>
                <a:gd name="connsiteY22" fmla="*/ 2490 h 15356"/>
                <a:gd name="connsiteX23" fmla="*/ 16195 w 32361"/>
                <a:gd name="connsiteY23" fmla="*/ 415 h 15356"/>
                <a:gd name="connsiteX24" fmla="*/ 15572 w 32361"/>
                <a:gd name="connsiteY24" fmla="*/ 346 h 15356"/>
                <a:gd name="connsiteX25" fmla="*/ 8651 w 32361"/>
                <a:gd name="connsiteY25" fmla="*/ 0 h 15356"/>
                <a:gd name="connsiteX26" fmla="*/ 8374 w 32361"/>
                <a:gd name="connsiteY26" fmla="*/ 0 h 15356"/>
                <a:gd name="connsiteX27" fmla="*/ 8374 w 32361"/>
                <a:gd name="connsiteY27" fmla="*/ 0 h 1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361" h="15356">
                  <a:moveTo>
                    <a:pt x="8305" y="5257"/>
                  </a:moveTo>
                  <a:lnTo>
                    <a:pt x="15227" y="5603"/>
                  </a:lnTo>
                  <a:lnTo>
                    <a:pt x="27131" y="7678"/>
                  </a:lnTo>
                  <a:lnTo>
                    <a:pt x="22840" y="9753"/>
                  </a:lnTo>
                  <a:lnTo>
                    <a:pt x="15296" y="10238"/>
                  </a:lnTo>
                  <a:lnTo>
                    <a:pt x="8236" y="9408"/>
                  </a:lnTo>
                  <a:lnTo>
                    <a:pt x="5191" y="7263"/>
                  </a:lnTo>
                  <a:lnTo>
                    <a:pt x="8374" y="5257"/>
                  </a:lnTo>
                  <a:moveTo>
                    <a:pt x="8374" y="69"/>
                  </a:moveTo>
                  <a:cubicBezTo>
                    <a:pt x="7406" y="69"/>
                    <a:pt x="6437" y="346"/>
                    <a:pt x="5606" y="830"/>
                  </a:cubicBezTo>
                  <a:lnTo>
                    <a:pt x="2422" y="2836"/>
                  </a:lnTo>
                  <a:cubicBezTo>
                    <a:pt x="969" y="3735"/>
                    <a:pt x="0" y="5326"/>
                    <a:pt x="0" y="7125"/>
                  </a:cubicBezTo>
                  <a:cubicBezTo>
                    <a:pt x="0" y="8854"/>
                    <a:pt x="761" y="10514"/>
                    <a:pt x="2215" y="11483"/>
                  </a:cubicBezTo>
                  <a:lnTo>
                    <a:pt x="5260" y="13627"/>
                  </a:lnTo>
                  <a:cubicBezTo>
                    <a:pt x="5952" y="14111"/>
                    <a:pt x="6783" y="14457"/>
                    <a:pt x="7613" y="14526"/>
                  </a:cubicBezTo>
                  <a:lnTo>
                    <a:pt x="14673" y="15357"/>
                  </a:lnTo>
                  <a:cubicBezTo>
                    <a:pt x="14673" y="15357"/>
                    <a:pt x="15088" y="15357"/>
                    <a:pt x="15296" y="15357"/>
                  </a:cubicBezTo>
                  <a:cubicBezTo>
                    <a:pt x="15434" y="15357"/>
                    <a:pt x="15503" y="15357"/>
                    <a:pt x="15642" y="15357"/>
                  </a:cubicBezTo>
                  <a:lnTo>
                    <a:pt x="23186" y="14872"/>
                  </a:lnTo>
                  <a:cubicBezTo>
                    <a:pt x="23878" y="14872"/>
                    <a:pt x="24501" y="14665"/>
                    <a:pt x="25124" y="14388"/>
                  </a:cubicBezTo>
                  <a:lnTo>
                    <a:pt x="29415" y="12313"/>
                  </a:lnTo>
                  <a:cubicBezTo>
                    <a:pt x="31422" y="11344"/>
                    <a:pt x="32598" y="9131"/>
                    <a:pt x="32322" y="6917"/>
                  </a:cubicBezTo>
                  <a:cubicBezTo>
                    <a:pt x="32045" y="4704"/>
                    <a:pt x="30314" y="2905"/>
                    <a:pt x="28100" y="2490"/>
                  </a:cubicBezTo>
                  <a:lnTo>
                    <a:pt x="16195" y="415"/>
                  </a:lnTo>
                  <a:cubicBezTo>
                    <a:pt x="16195" y="415"/>
                    <a:pt x="15780" y="415"/>
                    <a:pt x="15572" y="346"/>
                  </a:cubicBezTo>
                  <a:lnTo>
                    <a:pt x="8651" y="0"/>
                  </a:lnTo>
                  <a:cubicBezTo>
                    <a:pt x="8651" y="0"/>
                    <a:pt x="8513" y="0"/>
                    <a:pt x="8374" y="0"/>
                  </a:cubicBezTo>
                  <a:lnTo>
                    <a:pt x="837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4" name="Freeform 1863">
              <a:extLst>
                <a:ext uri="{FF2B5EF4-FFF2-40B4-BE49-F238E27FC236}">
                  <a16:creationId xmlns:a16="http://schemas.microsoft.com/office/drawing/2014/main" id="{17388F38-3AEF-9E77-DBB0-F26801BA77BE}"/>
                </a:ext>
              </a:extLst>
            </p:cNvPr>
            <p:cNvSpPr/>
            <p:nvPr/>
          </p:nvSpPr>
          <p:spPr>
            <a:xfrm>
              <a:off x="3729022" y="1852587"/>
              <a:ext cx="70792" cy="40996"/>
            </a:xfrm>
            <a:custGeom>
              <a:avLst/>
              <a:gdLst>
                <a:gd name="connsiteX0" fmla="*/ 5122 w 53154"/>
                <a:gd name="connsiteY0" fmla="*/ 13627 h 30782"/>
                <a:gd name="connsiteX1" fmla="*/ 8928 w 53154"/>
                <a:gd name="connsiteY1" fmla="*/ 15841 h 30782"/>
                <a:gd name="connsiteX2" fmla="*/ 12320 w 53154"/>
                <a:gd name="connsiteY2" fmla="*/ 17501 h 30782"/>
                <a:gd name="connsiteX3" fmla="*/ 35990 w 53154"/>
                <a:gd name="connsiteY3" fmla="*/ 24764 h 30782"/>
                <a:gd name="connsiteX4" fmla="*/ 38066 w 53154"/>
                <a:gd name="connsiteY4" fmla="*/ 25733 h 30782"/>
                <a:gd name="connsiteX5" fmla="*/ 44018 w 53154"/>
                <a:gd name="connsiteY5" fmla="*/ 29883 h 30782"/>
                <a:gd name="connsiteX6" fmla="*/ 46095 w 53154"/>
                <a:gd name="connsiteY6" fmla="*/ 30782 h 30782"/>
                <a:gd name="connsiteX7" fmla="*/ 49694 w 53154"/>
                <a:gd name="connsiteY7" fmla="*/ 30713 h 30782"/>
                <a:gd name="connsiteX8" fmla="*/ 51632 w 53154"/>
                <a:gd name="connsiteY8" fmla="*/ 28776 h 30782"/>
                <a:gd name="connsiteX9" fmla="*/ 52531 w 53154"/>
                <a:gd name="connsiteY9" fmla="*/ 25525 h 30782"/>
                <a:gd name="connsiteX10" fmla="*/ 53016 w 53154"/>
                <a:gd name="connsiteY10" fmla="*/ 21720 h 30782"/>
                <a:gd name="connsiteX11" fmla="*/ 53154 w 53154"/>
                <a:gd name="connsiteY11" fmla="*/ 16740 h 30782"/>
                <a:gd name="connsiteX12" fmla="*/ 51632 w 53154"/>
                <a:gd name="connsiteY12" fmla="*/ 13558 h 30782"/>
                <a:gd name="connsiteX13" fmla="*/ 48655 w 53154"/>
                <a:gd name="connsiteY13" fmla="*/ 11414 h 30782"/>
                <a:gd name="connsiteX14" fmla="*/ 22632 w 53154"/>
                <a:gd name="connsiteY14" fmla="*/ 761 h 30782"/>
                <a:gd name="connsiteX15" fmla="*/ 19241 w 53154"/>
                <a:gd name="connsiteY15" fmla="*/ 0 h 30782"/>
                <a:gd name="connsiteX16" fmla="*/ 15849 w 53154"/>
                <a:gd name="connsiteY16" fmla="*/ 138 h 30782"/>
                <a:gd name="connsiteX17" fmla="*/ 11281 w 53154"/>
                <a:gd name="connsiteY17" fmla="*/ 1038 h 30782"/>
                <a:gd name="connsiteX18" fmla="*/ 6990 w 53154"/>
                <a:gd name="connsiteY18" fmla="*/ 1176 h 30782"/>
                <a:gd name="connsiteX19" fmla="*/ 2907 w 53154"/>
                <a:gd name="connsiteY19" fmla="*/ 1660 h 30782"/>
                <a:gd name="connsiteX20" fmla="*/ 139 w 53154"/>
                <a:gd name="connsiteY20" fmla="*/ 3597 h 30782"/>
                <a:gd name="connsiteX21" fmla="*/ 0 w 53154"/>
                <a:gd name="connsiteY21" fmla="*/ 7886 h 30782"/>
                <a:gd name="connsiteX22" fmla="*/ 1869 w 53154"/>
                <a:gd name="connsiteY22" fmla="*/ 10929 h 30782"/>
                <a:gd name="connsiteX23" fmla="*/ 5122 w 53154"/>
                <a:gd name="connsiteY23" fmla="*/ 13627 h 3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154" h="30782">
                  <a:moveTo>
                    <a:pt x="5122" y="13627"/>
                  </a:moveTo>
                  <a:lnTo>
                    <a:pt x="8928" y="15841"/>
                  </a:lnTo>
                  <a:lnTo>
                    <a:pt x="12320" y="17501"/>
                  </a:lnTo>
                  <a:lnTo>
                    <a:pt x="35990" y="24764"/>
                  </a:lnTo>
                  <a:lnTo>
                    <a:pt x="38066" y="25733"/>
                  </a:lnTo>
                  <a:lnTo>
                    <a:pt x="44018" y="29883"/>
                  </a:lnTo>
                  <a:lnTo>
                    <a:pt x="46095" y="30782"/>
                  </a:lnTo>
                  <a:lnTo>
                    <a:pt x="49694" y="30713"/>
                  </a:lnTo>
                  <a:lnTo>
                    <a:pt x="51632" y="28776"/>
                  </a:lnTo>
                  <a:lnTo>
                    <a:pt x="52531" y="25525"/>
                  </a:lnTo>
                  <a:lnTo>
                    <a:pt x="53016" y="21720"/>
                  </a:lnTo>
                  <a:lnTo>
                    <a:pt x="53154" y="16740"/>
                  </a:lnTo>
                  <a:lnTo>
                    <a:pt x="51632" y="13558"/>
                  </a:lnTo>
                  <a:lnTo>
                    <a:pt x="48655" y="11414"/>
                  </a:lnTo>
                  <a:lnTo>
                    <a:pt x="22632" y="761"/>
                  </a:lnTo>
                  <a:lnTo>
                    <a:pt x="19241" y="0"/>
                  </a:lnTo>
                  <a:lnTo>
                    <a:pt x="15849" y="138"/>
                  </a:lnTo>
                  <a:lnTo>
                    <a:pt x="11281" y="1038"/>
                  </a:lnTo>
                  <a:lnTo>
                    <a:pt x="6990" y="1176"/>
                  </a:lnTo>
                  <a:lnTo>
                    <a:pt x="2907" y="1660"/>
                  </a:lnTo>
                  <a:lnTo>
                    <a:pt x="139" y="3597"/>
                  </a:lnTo>
                  <a:lnTo>
                    <a:pt x="0" y="7886"/>
                  </a:lnTo>
                  <a:lnTo>
                    <a:pt x="1869" y="10929"/>
                  </a:lnTo>
                  <a:lnTo>
                    <a:pt x="5122" y="13627"/>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5" name="Freeform 1864">
              <a:extLst>
                <a:ext uri="{FF2B5EF4-FFF2-40B4-BE49-F238E27FC236}">
                  <a16:creationId xmlns:a16="http://schemas.microsoft.com/office/drawing/2014/main" id="{7825AED2-B928-8519-EBC6-7A36A1D409AE}"/>
                </a:ext>
              </a:extLst>
            </p:cNvPr>
            <p:cNvSpPr/>
            <p:nvPr/>
          </p:nvSpPr>
          <p:spPr>
            <a:xfrm>
              <a:off x="3722110" y="1845402"/>
              <a:ext cx="84710" cy="54815"/>
            </a:xfrm>
            <a:custGeom>
              <a:avLst/>
              <a:gdLst>
                <a:gd name="connsiteX0" fmla="*/ 24431 w 63604"/>
                <a:gd name="connsiteY0" fmla="*/ 5396 h 41158"/>
                <a:gd name="connsiteX1" fmla="*/ 27754 w 63604"/>
                <a:gd name="connsiteY1" fmla="*/ 6087 h 41158"/>
                <a:gd name="connsiteX2" fmla="*/ 53777 w 63604"/>
                <a:gd name="connsiteY2" fmla="*/ 16740 h 41158"/>
                <a:gd name="connsiteX3" fmla="*/ 56822 w 63604"/>
                <a:gd name="connsiteY3" fmla="*/ 18884 h 41158"/>
                <a:gd name="connsiteX4" fmla="*/ 58276 w 63604"/>
                <a:gd name="connsiteY4" fmla="*/ 22066 h 41158"/>
                <a:gd name="connsiteX5" fmla="*/ 58137 w 63604"/>
                <a:gd name="connsiteY5" fmla="*/ 27047 h 41158"/>
                <a:gd name="connsiteX6" fmla="*/ 57653 w 63604"/>
                <a:gd name="connsiteY6" fmla="*/ 30851 h 41158"/>
                <a:gd name="connsiteX7" fmla="*/ 56753 w 63604"/>
                <a:gd name="connsiteY7" fmla="*/ 34033 h 41158"/>
                <a:gd name="connsiteX8" fmla="*/ 54815 w 63604"/>
                <a:gd name="connsiteY8" fmla="*/ 35970 h 41158"/>
                <a:gd name="connsiteX9" fmla="*/ 51216 w 63604"/>
                <a:gd name="connsiteY9" fmla="*/ 35970 h 41158"/>
                <a:gd name="connsiteX10" fmla="*/ 49140 w 63604"/>
                <a:gd name="connsiteY10" fmla="*/ 35140 h 41158"/>
                <a:gd name="connsiteX11" fmla="*/ 43188 w 63604"/>
                <a:gd name="connsiteY11" fmla="*/ 30990 h 41158"/>
                <a:gd name="connsiteX12" fmla="*/ 41111 w 63604"/>
                <a:gd name="connsiteY12" fmla="*/ 30021 h 41158"/>
                <a:gd name="connsiteX13" fmla="*/ 17510 w 63604"/>
                <a:gd name="connsiteY13" fmla="*/ 22689 h 41158"/>
                <a:gd name="connsiteX14" fmla="*/ 14119 w 63604"/>
                <a:gd name="connsiteY14" fmla="*/ 21029 h 41158"/>
                <a:gd name="connsiteX15" fmla="*/ 10313 w 63604"/>
                <a:gd name="connsiteY15" fmla="*/ 18815 h 41158"/>
                <a:gd name="connsiteX16" fmla="*/ 7060 w 63604"/>
                <a:gd name="connsiteY16" fmla="*/ 16117 h 41158"/>
                <a:gd name="connsiteX17" fmla="*/ 5191 w 63604"/>
                <a:gd name="connsiteY17" fmla="*/ 13143 h 41158"/>
                <a:gd name="connsiteX18" fmla="*/ 5329 w 63604"/>
                <a:gd name="connsiteY18" fmla="*/ 8854 h 41158"/>
                <a:gd name="connsiteX19" fmla="*/ 8167 w 63604"/>
                <a:gd name="connsiteY19" fmla="*/ 6917 h 41158"/>
                <a:gd name="connsiteX20" fmla="*/ 12250 w 63604"/>
                <a:gd name="connsiteY20" fmla="*/ 6364 h 41158"/>
                <a:gd name="connsiteX21" fmla="*/ 16472 w 63604"/>
                <a:gd name="connsiteY21" fmla="*/ 6226 h 41158"/>
                <a:gd name="connsiteX22" fmla="*/ 21040 w 63604"/>
                <a:gd name="connsiteY22" fmla="*/ 5326 h 41158"/>
                <a:gd name="connsiteX23" fmla="*/ 24431 w 63604"/>
                <a:gd name="connsiteY23" fmla="*/ 5188 h 41158"/>
                <a:gd name="connsiteX24" fmla="*/ 24431 w 63604"/>
                <a:gd name="connsiteY24" fmla="*/ 0 h 41158"/>
                <a:gd name="connsiteX25" fmla="*/ 24293 w 63604"/>
                <a:gd name="connsiteY25" fmla="*/ 0 h 41158"/>
                <a:gd name="connsiteX26" fmla="*/ 20902 w 63604"/>
                <a:gd name="connsiteY26" fmla="*/ 138 h 41158"/>
                <a:gd name="connsiteX27" fmla="*/ 20071 w 63604"/>
                <a:gd name="connsiteY27" fmla="*/ 208 h 41158"/>
                <a:gd name="connsiteX28" fmla="*/ 15919 w 63604"/>
                <a:gd name="connsiteY28" fmla="*/ 1038 h 41158"/>
                <a:gd name="connsiteX29" fmla="*/ 12112 w 63604"/>
                <a:gd name="connsiteY29" fmla="*/ 1038 h 41158"/>
                <a:gd name="connsiteX30" fmla="*/ 11558 w 63604"/>
                <a:gd name="connsiteY30" fmla="*/ 1176 h 41158"/>
                <a:gd name="connsiteX31" fmla="*/ 7475 w 63604"/>
                <a:gd name="connsiteY31" fmla="*/ 1729 h 41158"/>
                <a:gd name="connsiteX32" fmla="*/ 5191 w 63604"/>
                <a:gd name="connsiteY32" fmla="*/ 2629 h 41158"/>
                <a:gd name="connsiteX33" fmla="*/ 2353 w 63604"/>
                <a:gd name="connsiteY33" fmla="*/ 4565 h 41158"/>
                <a:gd name="connsiteX34" fmla="*/ 139 w 63604"/>
                <a:gd name="connsiteY34" fmla="*/ 8716 h 41158"/>
                <a:gd name="connsiteX35" fmla="*/ 0 w 63604"/>
                <a:gd name="connsiteY35" fmla="*/ 13005 h 41158"/>
                <a:gd name="connsiteX36" fmla="*/ 761 w 63604"/>
                <a:gd name="connsiteY36" fmla="*/ 15910 h 41158"/>
                <a:gd name="connsiteX37" fmla="*/ 2630 w 63604"/>
                <a:gd name="connsiteY37" fmla="*/ 18884 h 41158"/>
                <a:gd name="connsiteX38" fmla="*/ 3737 w 63604"/>
                <a:gd name="connsiteY38" fmla="*/ 20130 h 41158"/>
                <a:gd name="connsiteX39" fmla="*/ 6990 w 63604"/>
                <a:gd name="connsiteY39" fmla="*/ 22827 h 41158"/>
                <a:gd name="connsiteX40" fmla="*/ 7683 w 63604"/>
                <a:gd name="connsiteY40" fmla="*/ 23312 h 41158"/>
                <a:gd name="connsiteX41" fmla="*/ 11489 w 63604"/>
                <a:gd name="connsiteY41" fmla="*/ 25525 h 41158"/>
                <a:gd name="connsiteX42" fmla="*/ 11835 w 63604"/>
                <a:gd name="connsiteY42" fmla="*/ 25733 h 41158"/>
                <a:gd name="connsiteX43" fmla="*/ 15227 w 63604"/>
                <a:gd name="connsiteY43" fmla="*/ 27393 h 41158"/>
                <a:gd name="connsiteX44" fmla="*/ 15988 w 63604"/>
                <a:gd name="connsiteY44" fmla="*/ 27669 h 41158"/>
                <a:gd name="connsiteX45" fmla="*/ 39312 w 63604"/>
                <a:gd name="connsiteY45" fmla="*/ 34863 h 41158"/>
                <a:gd name="connsiteX46" fmla="*/ 40696 w 63604"/>
                <a:gd name="connsiteY46" fmla="*/ 35486 h 41158"/>
                <a:gd name="connsiteX47" fmla="*/ 46302 w 63604"/>
                <a:gd name="connsiteY47" fmla="*/ 39360 h 41158"/>
                <a:gd name="connsiteX48" fmla="*/ 47202 w 63604"/>
                <a:gd name="connsiteY48" fmla="*/ 39844 h 41158"/>
                <a:gd name="connsiteX49" fmla="*/ 49278 w 63604"/>
                <a:gd name="connsiteY49" fmla="*/ 40743 h 41158"/>
                <a:gd name="connsiteX50" fmla="*/ 51355 w 63604"/>
                <a:gd name="connsiteY50" fmla="*/ 41158 h 41158"/>
                <a:gd name="connsiteX51" fmla="*/ 51493 w 63604"/>
                <a:gd name="connsiteY51" fmla="*/ 41158 h 41158"/>
                <a:gd name="connsiteX52" fmla="*/ 55092 w 63604"/>
                <a:gd name="connsiteY52" fmla="*/ 41158 h 41158"/>
                <a:gd name="connsiteX53" fmla="*/ 58691 w 63604"/>
                <a:gd name="connsiteY53" fmla="*/ 39567 h 41158"/>
                <a:gd name="connsiteX54" fmla="*/ 60629 w 63604"/>
                <a:gd name="connsiteY54" fmla="*/ 37630 h 41158"/>
                <a:gd name="connsiteX55" fmla="*/ 61944 w 63604"/>
                <a:gd name="connsiteY55" fmla="*/ 35348 h 41158"/>
                <a:gd name="connsiteX56" fmla="*/ 62844 w 63604"/>
                <a:gd name="connsiteY56" fmla="*/ 32166 h 41158"/>
                <a:gd name="connsiteX57" fmla="*/ 62982 w 63604"/>
                <a:gd name="connsiteY57" fmla="*/ 31474 h 41158"/>
                <a:gd name="connsiteX58" fmla="*/ 63467 w 63604"/>
                <a:gd name="connsiteY58" fmla="*/ 27669 h 41158"/>
                <a:gd name="connsiteX59" fmla="*/ 63467 w 63604"/>
                <a:gd name="connsiteY59" fmla="*/ 27116 h 41158"/>
                <a:gd name="connsiteX60" fmla="*/ 63605 w 63604"/>
                <a:gd name="connsiteY60" fmla="*/ 22136 h 41158"/>
                <a:gd name="connsiteX61" fmla="*/ 63121 w 63604"/>
                <a:gd name="connsiteY61" fmla="*/ 19853 h 41158"/>
                <a:gd name="connsiteX62" fmla="*/ 61667 w 63604"/>
                <a:gd name="connsiteY62" fmla="*/ 16671 h 41158"/>
                <a:gd name="connsiteX63" fmla="*/ 59937 w 63604"/>
                <a:gd name="connsiteY63" fmla="*/ 14596 h 41158"/>
                <a:gd name="connsiteX64" fmla="*/ 56891 w 63604"/>
                <a:gd name="connsiteY64" fmla="*/ 12451 h 41158"/>
                <a:gd name="connsiteX65" fmla="*/ 55853 w 63604"/>
                <a:gd name="connsiteY65" fmla="*/ 11898 h 41158"/>
                <a:gd name="connsiteX66" fmla="*/ 29830 w 63604"/>
                <a:gd name="connsiteY66" fmla="*/ 1245 h 41158"/>
                <a:gd name="connsiteX67" fmla="*/ 28930 w 63604"/>
                <a:gd name="connsiteY67" fmla="*/ 968 h 41158"/>
                <a:gd name="connsiteX68" fmla="*/ 25608 w 63604"/>
                <a:gd name="connsiteY68" fmla="*/ 277 h 41158"/>
                <a:gd name="connsiteX69" fmla="*/ 24501 w 63604"/>
                <a:gd name="connsiteY69" fmla="*/ 138 h 41158"/>
                <a:gd name="connsiteX70" fmla="*/ 24501 w 63604"/>
                <a:gd name="connsiteY70" fmla="*/ 138 h 4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3604" h="41158">
                  <a:moveTo>
                    <a:pt x="24431" y="5396"/>
                  </a:moveTo>
                  <a:lnTo>
                    <a:pt x="27754" y="6087"/>
                  </a:lnTo>
                  <a:lnTo>
                    <a:pt x="53777" y="16740"/>
                  </a:lnTo>
                  <a:lnTo>
                    <a:pt x="56822" y="18884"/>
                  </a:lnTo>
                  <a:lnTo>
                    <a:pt x="58276" y="22066"/>
                  </a:lnTo>
                  <a:lnTo>
                    <a:pt x="58137" y="27047"/>
                  </a:lnTo>
                  <a:lnTo>
                    <a:pt x="57653" y="30851"/>
                  </a:lnTo>
                  <a:lnTo>
                    <a:pt x="56753" y="34033"/>
                  </a:lnTo>
                  <a:lnTo>
                    <a:pt x="54815" y="35970"/>
                  </a:lnTo>
                  <a:lnTo>
                    <a:pt x="51216" y="35970"/>
                  </a:lnTo>
                  <a:cubicBezTo>
                    <a:pt x="51216" y="35970"/>
                    <a:pt x="49140" y="35140"/>
                    <a:pt x="49140" y="35140"/>
                  </a:cubicBezTo>
                  <a:lnTo>
                    <a:pt x="43188" y="30990"/>
                  </a:lnTo>
                  <a:lnTo>
                    <a:pt x="41111" y="30021"/>
                  </a:lnTo>
                  <a:lnTo>
                    <a:pt x="17510" y="22689"/>
                  </a:lnTo>
                  <a:lnTo>
                    <a:pt x="14119" y="21029"/>
                  </a:lnTo>
                  <a:lnTo>
                    <a:pt x="10313" y="18815"/>
                  </a:lnTo>
                  <a:lnTo>
                    <a:pt x="7060" y="16117"/>
                  </a:lnTo>
                  <a:lnTo>
                    <a:pt x="5191" y="13143"/>
                  </a:lnTo>
                  <a:lnTo>
                    <a:pt x="5329" y="8854"/>
                  </a:lnTo>
                  <a:lnTo>
                    <a:pt x="8167" y="6917"/>
                  </a:lnTo>
                  <a:lnTo>
                    <a:pt x="12250" y="6364"/>
                  </a:lnTo>
                  <a:lnTo>
                    <a:pt x="16472" y="6226"/>
                  </a:lnTo>
                  <a:lnTo>
                    <a:pt x="21040" y="5326"/>
                  </a:lnTo>
                  <a:lnTo>
                    <a:pt x="24431" y="5188"/>
                  </a:lnTo>
                  <a:moveTo>
                    <a:pt x="24431" y="0"/>
                  </a:moveTo>
                  <a:cubicBezTo>
                    <a:pt x="24431" y="0"/>
                    <a:pt x="24293" y="0"/>
                    <a:pt x="24293" y="0"/>
                  </a:cubicBezTo>
                  <a:lnTo>
                    <a:pt x="20902" y="138"/>
                  </a:lnTo>
                  <a:cubicBezTo>
                    <a:pt x="20902" y="138"/>
                    <a:pt x="20348" y="138"/>
                    <a:pt x="20071" y="208"/>
                  </a:cubicBezTo>
                  <a:lnTo>
                    <a:pt x="15919" y="1038"/>
                  </a:lnTo>
                  <a:lnTo>
                    <a:pt x="12112" y="1038"/>
                  </a:lnTo>
                  <a:cubicBezTo>
                    <a:pt x="12112" y="1038"/>
                    <a:pt x="11766" y="1176"/>
                    <a:pt x="11558" y="1176"/>
                  </a:cubicBezTo>
                  <a:lnTo>
                    <a:pt x="7475" y="1729"/>
                  </a:lnTo>
                  <a:cubicBezTo>
                    <a:pt x="6644" y="1868"/>
                    <a:pt x="5883" y="2144"/>
                    <a:pt x="5191" y="2629"/>
                  </a:cubicBezTo>
                  <a:lnTo>
                    <a:pt x="2353" y="4565"/>
                  </a:lnTo>
                  <a:cubicBezTo>
                    <a:pt x="969" y="5534"/>
                    <a:pt x="139" y="7056"/>
                    <a:pt x="139" y="8716"/>
                  </a:cubicBezTo>
                  <a:lnTo>
                    <a:pt x="0" y="13005"/>
                  </a:lnTo>
                  <a:cubicBezTo>
                    <a:pt x="0" y="14042"/>
                    <a:pt x="277" y="15011"/>
                    <a:pt x="761" y="15910"/>
                  </a:cubicBezTo>
                  <a:lnTo>
                    <a:pt x="2630" y="18884"/>
                  </a:lnTo>
                  <a:cubicBezTo>
                    <a:pt x="2907" y="19369"/>
                    <a:pt x="3322" y="19784"/>
                    <a:pt x="3737" y="20130"/>
                  </a:cubicBezTo>
                  <a:lnTo>
                    <a:pt x="6990" y="22827"/>
                  </a:lnTo>
                  <a:cubicBezTo>
                    <a:pt x="6990" y="22827"/>
                    <a:pt x="7406" y="23173"/>
                    <a:pt x="7683" y="23312"/>
                  </a:cubicBezTo>
                  <a:lnTo>
                    <a:pt x="11489" y="25525"/>
                  </a:lnTo>
                  <a:cubicBezTo>
                    <a:pt x="11489" y="25525"/>
                    <a:pt x="11766" y="25663"/>
                    <a:pt x="11835" y="25733"/>
                  </a:cubicBezTo>
                  <a:lnTo>
                    <a:pt x="15227" y="27393"/>
                  </a:lnTo>
                  <a:cubicBezTo>
                    <a:pt x="15227" y="27393"/>
                    <a:pt x="15711" y="27600"/>
                    <a:pt x="15988" y="27669"/>
                  </a:cubicBezTo>
                  <a:lnTo>
                    <a:pt x="39312" y="34863"/>
                  </a:lnTo>
                  <a:lnTo>
                    <a:pt x="40696" y="35486"/>
                  </a:lnTo>
                  <a:lnTo>
                    <a:pt x="46302" y="39360"/>
                  </a:lnTo>
                  <a:cubicBezTo>
                    <a:pt x="46302" y="39360"/>
                    <a:pt x="46856" y="39706"/>
                    <a:pt x="47202" y="39844"/>
                  </a:cubicBezTo>
                  <a:lnTo>
                    <a:pt x="49278" y="40743"/>
                  </a:lnTo>
                  <a:cubicBezTo>
                    <a:pt x="49901" y="41020"/>
                    <a:pt x="50663" y="41158"/>
                    <a:pt x="51355" y="41158"/>
                  </a:cubicBezTo>
                  <a:cubicBezTo>
                    <a:pt x="51355" y="41158"/>
                    <a:pt x="51424" y="41158"/>
                    <a:pt x="51493" y="41158"/>
                  </a:cubicBezTo>
                  <a:lnTo>
                    <a:pt x="55092" y="41158"/>
                  </a:lnTo>
                  <a:cubicBezTo>
                    <a:pt x="56407" y="41089"/>
                    <a:pt x="57722" y="40536"/>
                    <a:pt x="58691" y="39567"/>
                  </a:cubicBezTo>
                  <a:lnTo>
                    <a:pt x="60629" y="37630"/>
                  </a:lnTo>
                  <a:cubicBezTo>
                    <a:pt x="61252" y="37008"/>
                    <a:pt x="61736" y="36247"/>
                    <a:pt x="61944" y="35348"/>
                  </a:cubicBezTo>
                  <a:lnTo>
                    <a:pt x="62844" y="32166"/>
                  </a:lnTo>
                  <a:cubicBezTo>
                    <a:pt x="62844" y="32166"/>
                    <a:pt x="62982" y="31681"/>
                    <a:pt x="62982" y="31474"/>
                  </a:cubicBezTo>
                  <a:lnTo>
                    <a:pt x="63467" y="27669"/>
                  </a:lnTo>
                  <a:cubicBezTo>
                    <a:pt x="63467" y="27669"/>
                    <a:pt x="63467" y="27324"/>
                    <a:pt x="63467" y="27116"/>
                  </a:cubicBezTo>
                  <a:lnTo>
                    <a:pt x="63605" y="22136"/>
                  </a:lnTo>
                  <a:cubicBezTo>
                    <a:pt x="63605" y="21375"/>
                    <a:pt x="63467" y="20545"/>
                    <a:pt x="63121" y="19853"/>
                  </a:cubicBezTo>
                  <a:lnTo>
                    <a:pt x="61667" y="16671"/>
                  </a:lnTo>
                  <a:cubicBezTo>
                    <a:pt x="61321" y="15841"/>
                    <a:pt x="60698" y="15149"/>
                    <a:pt x="59937" y="14596"/>
                  </a:cubicBezTo>
                  <a:lnTo>
                    <a:pt x="56891" y="12451"/>
                  </a:lnTo>
                  <a:cubicBezTo>
                    <a:pt x="56891" y="12451"/>
                    <a:pt x="56200" y="12036"/>
                    <a:pt x="55853" y="11898"/>
                  </a:cubicBezTo>
                  <a:lnTo>
                    <a:pt x="29830" y="1245"/>
                  </a:lnTo>
                  <a:cubicBezTo>
                    <a:pt x="29830" y="1245"/>
                    <a:pt x="29276" y="1038"/>
                    <a:pt x="28930" y="968"/>
                  </a:cubicBezTo>
                  <a:lnTo>
                    <a:pt x="25608" y="277"/>
                  </a:lnTo>
                  <a:cubicBezTo>
                    <a:pt x="25262" y="208"/>
                    <a:pt x="24916" y="138"/>
                    <a:pt x="24501" y="138"/>
                  </a:cubicBezTo>
                  <a:lnTo>
                    <a:pt x="24501"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6" name="Freeform 1865">
              <a:extLst>
                <a:ext uri="{FF2B5EF4-FFF2-40B4-BE49-F238E27FC236}">
                  <a16:creationId xmlns:a16="http://schemas.microsoft.com/office/drawing/2014/main" id="{0302732E-AF5F-2E9D-0D3A-E4E446CE635F}"/>
                </a:ext>
              </a:extLst>
            </p:cNvPr>
            <p:cNvSpPr/>
            <p:nvPr/>
          </p:nvSpPr>
          <p:spPr>
            <a:xfrm>
              <a:off x="4495383" y="1889807"/>
              <a:ext cx="26085" cy="23584"/>
            </a:xfrm>
            <a:custGeom>
              <a:avLst/>
              <a:gdLst>
                <a:gd name="connsiteX0" fmla="*/ 7336 w 19586"/>
                <a:gd name="connsiteY0" fmla="*/ 14388 h 17708"/>
                <a:gd name="connsiteX1" fmla="*/ 14465 w 19586"/>
                <a:gd name="connsiteY1" fmla="*/ 17708 h 17708"/>
                <a:gd name="connsiteX2" fmla="*/ 19587 w 19586"/>
                <a:gd name="connsiteY2" fmla="*/ 15979 h 17708"/>
                <a:gd name="connsiteX3" fmla="*/ 16334 w 19586"/>
                <a:gd name="connsiteY3" fmla="*/ 10791 h 17708"/>
                <a:gd name="connsiteX4" fmla="*/ 10659 w 19586"/>
                <a:gd name="connsiteY4" fmla="*/ 4012 h 17708"/>
                <a:gd name="connsiteX5" fmla="*/ 4568 w 19586"/>
                <a:gd name="connsiteY5" fmla="*/ 0 h 17708"/>
                <a:gd name="connsiteX6" fmla="*/ 0 w 19586"/>
                <a:gd name="connsiteY6" fmla="*/ 3113 h 17708"/>
                <a:gd name="connsiteX7" fmla="*/ 1453 w 19586"/>
                <a:gd name="connsiteY7" fmla="*/ 8578 h 17708"/>
                <a:gd name="connsiteX8" fmla="*/ 7336 w 19586"/>
                <a:gd name="connsiteY8" fmla="*/ 14388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86" h="17708">
                  <a:moveTo>
                    <a:pt x="7336" y="14388"/>
                  </a:moveTo>
                  <a:lnTo>
                    <a:pt x="14465" y="17708"/>
                  </a:lnTo>
                  <a:lnTo>
                    <a:pt x="19587" y="15979"/>
                  </a:lnTo>
                  <a:lnTo>
                    <a:pt x="16334" y="10791"/>
                  </a:lnTo>
                  <a:lnTo>
                    <a:pt x="10659" y="4012"/>
                  </a:lnTo>
                  <a:lnTo>
                    <a:pt x="4568" y="0"/>
                  </a:lnTo>
                  <a:lnTo>
                    <a:pt x="0" y="3113"/>
                  </a:lnTo>
                  <a:lnTo>
                    <a:pt x="1453" y="8578"/>
                  </a:lnTo>
                  <a:lnTo>
                    <a:pt x="7336" y="14388"/>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7" name="Freeform 1866">
              <a:extLst>
                <a:ext uri="{FF2B5EF4-FFF2-40B4-BE49-F238E27FC236}">
                  <a16:creationId xmlns:a16="http://schemas.microsoft.com/office/drawing/2014/main" id="{1E0D5562-D5E4-4DDB-01BC-11E82B99249E}"/>
                </a:ext>
              </a:extLst>
            </p:cNvPr>
            <p:cNvSpPr/>
            <p:nvPr/>
          </p:nvSpPr>
          <p:spPr>
            <a:xfrm>
              <a:off x="4488576" y="1882898"/>
              <a:ext cx="39940" cy="37403"/>
            </a:xfrm>
            <a:custGeom>
              <a:avLst/>
              <a:gdLst>
                <a:gd name="connsiteX0" fmla="*/ 9679 w 29989"/>
                <a:gd name="connsiteY0" fmla="*/ 5188 h 28084"/>
                <a:gd name="connsiteX1" fmla="*/ 15769 w 29989"/>
                <a:gd name="connsiteY1" fmla="*/ 9200 h 28084"/>
                <a:gd name="connsiteX2" fmla="*/ 21445 w 29989"/>
                <a:gd name="connsiteY2" fmla="*/ 15979 h 28084"/>
                <a:gd name="connsiteX3" fmla="*/ 24697 w 29989"/>
                <a:gd name="connsiteY3" fmla="*/ 21167 h 28084"/>
                <a:gd name="connsiteX4" fmla="*/ 19576 w 29989"/>
                <a:gd name="connsiteY4" fmla="*/ 22896 h 28084"/>
                <a:gd name="connsiteX5" fmla="*/ 12516 w 29989"/>
                <a:gd name="connsiteY5" fmla="*/ 19576 h 28084"/>
                <a:gd name="connsiteX6" fmla="*/ 6633 w 29989"/>
                <a:gd name="connsiteY6" fmla="*/ 13835 h 28084"/>
                <a:gd name="connsiteX7" fmla="*/ 5180 w 29989"/>
                <a:gd name="connsiteY7" fmla="*/ 8301 h 28084"/>
                <a:gd name="connsiteX8" fmla="*/ 9748 w 29989"/>
                <a:gd name="connsiteY8" fmla="*/ 5188 h 28084"/>
                <a:gd name="connsiteX9" fmla="*/ 9748 w 29989"/>
                <a:gd name="connsiteY9" fmla="*/ 0 h 28084"/>
                <a:gd name="connsiteX10" fmla="*/ 6841 w 29989"/>
                <a:gd name="connsiteY10" fmla="*/ 899 h 28084"/>
                <a:gd name="connsiteX11" fmla="*/ 2273 w 29989"/>
                <a:gd name="connsiteY11" fmla="*/ 4012 h 28084"/>
                <a:gd name="connsiteX12" fmla="*/ 197 w 29989"/>
                <a:gd name="connsiteY12" fmla="*/ 9684 h 28084"/>
                <a:gd name="connsiteX13" fmla="*/ 1650 w 29989"/>
                <a:gd name="connsiteY13" fmla="*/ 15218 h 28084"/>
                <a:gd name="connsiteX14" fmla="*/ 3034 w 29989"/>
                <a:gd name="connsiteY14" fmla="*/ 17570 h 28084"/>
                <a:gd name="connsiteX15" fmla="*/ 8917 w 29989"/>
                <a:gd name="connsiteY15" fmla="*/ 23311 h 28084"/>
                <a:gd name="connsiteX16" fmla="*/ 10371 w 29989"/>
                <a:gd name="connsiteY16" fmla="*/ 24280 h 28084"/>
                <a:gd name="connsiteX17" fmla="*/ 17430 w 29989"/>
                <a:gd name="connsiteY17" fmla="*/ 27600 h 28084"/>
                <a:gd name="connsiteX18" fmla="*/ 19645 w 29989"/>
                <a:gd name="connsiteY18" fmla="*/ 28084 h 28084"/>
                <a:gd name="connsiteX19" fmla="*/ 21306 w 29989"/>
                <a:gd name="connsiteY19" fmla="*/ 27808 h 28084"/>
                <a:gd name="connsiteX20" fmla="*/ 26428 w 29989"/>
                <a:gd name="connsiteY20" fmla="*/ 26078 h 28084"/>
                <a:gd name="connsiteX21" fmla="*/ 29681 w 29989"/>
                <a:gd name="connsiteY21" fmla="*/ 22896 h 28084"/>
                <a:gd name="connsiteX22" fmla="*/ 29196 w 29989"/>
                <a:gd name="connsiteY22" fmla="*/ 18400 h 28084"/>
                <a:gd name="connsiteX23" fmla="*/ 25943 w 29989"/>
                <a:gd name="connsiteY23" fmla="*/ 13212 h 28084"/>
                <a:gd name="connsiteX24" fmla="*/ 25528 w 29989"/>
                <a:gd name="connsiteY24" fmla="*/ 12659 h 28084"/>
                <a:gd name="connsiteX25" fmla="*/ 19853 w 29989"/>
                <a:gd name="connsiteY25" fmla="*/ 5880 h 28084"/>
                <a:gd name="connsiteX26" fmla="*/ 18676 w 29989"/>
                <a:gd name="connsiteY26" fmla="*/ 4842 h 28084"/>
                <a:gd name="connsiteX27" fmla="*/ 12586 w 29989"/>
                <a:gd name="connsiteY27" fmla="*/ 830 h 28084"/>
                <a:gd name="connsiteX28" fmla="*/ 9748 w 29989"/>
                <a:gd name="connsiteY28" fmla="*/ 0 h 28084"/>
                <a:gd name="connsiteX29" fmla="*/ 9748 w 29989"/>
                <a:gd name="connsiteY29" fmla="*/ 0 h 2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989" h="28084">
                  <a:moveTo>
                    <a:pt x="9679" y="5188"/>
                  </a:moveTo>
                  <a:lnTo>
                    <a:pt x="15769" y="9200"/>
                  </a:lnTo>
                  <a:lnTo>
                    <a:pt x="21445" y="15979"/>
                  </a:lnTo>
                  <a:lnTo>
                    <a:pt x="24697" y="21167"/>
                  </a:lnTo>
                  <a:lnTo>
                    <a:pt x="19576" y="22896"/>
                  </a:lnTo>
                  <a:lnTo>
                    <a:pt x="12516" y="19576"/>
                  </a:lnTo>
                  <a:lnTo>
                    <a:pt x="6633" y="13835"/>
                  </a:lnTo>
                  <a:lnTo>
                    <a:pt x="5180" y="8301"/>
                  </a:lnTo>
                  <a:lnTo>
                    <a:pt x="9748" y="5188"/>
                  </a:lnTo>
                  <a:moveTo>
                    <a:pt x="9748" y="0"/>
                  </a:moveTo>
                  <a:cubicBezTo>
                    <a:pt x="8710" y="0"/>
                    <a:pt x="7741" y="277"/>
                    <a:pt x="6841" y="899"/>
                  </a:cubicBezTo>
                  <a:lnTo>
                    <a:pt x="2273" y="4012"/>
                  </a:lnTo>
                  <a:cubicBezTo>
                    <a:pt x="474" y="5257"/>
                    <a:pt x="-426" y="7540"/>
                    <a:pt x="197" y="9684"/>
                  </a:cubicBezTo>
                  <a:lnTo>
                    <a:pt x="1650" y="15218"/>
                  </a:lnTo>
                  <a:cubicBezTo>
                    <a:pt x="1858" y="16117"/>
                    <a:pt x="2342" y="16947"/>
                    <a:pt x="3034" y="17570"/>
                  </a:cubicBezTo>
                  <a:lnTo>
                    <a:pt x="8917" y="23311"/>
                  </a:lnTo>
                  <a:cubicBezTo>
                    <a:pt x="9333" y="23726"/>
                    <a:pt x="9817" y="24072"/>
                    <a:pt x="10371" y="24280"/>
                  </a:cubicBezTo>
                  <a:lnTo>
                    <a:pt x="17430" y="27600"/>
                  </a:lnTo>
                  <a:cubicBezTo>
                    <a:pt x="18123" y="27946"/>
                    <a:pt x="18884" y="28084"/>
                    <a:pt x="19645" y="28084"/>
                  </a:cubicBezTo>
                  <a:cubicBezTo>
                    <a:pt x="20199" y="28084"/>
                    <a:pt x="20753" y="28015"/>
                    <a:pt x="21306" y="27808"/>
                  </a:cubicBezTo>
                  <a:lnTo>
                    <a:pt x="26428" y="26078"/>
                  </a:lnTo>
                  <a:cubicBezTo>
                    <a:pt x="27950" y="25594"/>
                    <a:pt x="29127" y="24418"/>
                    <a:pt x="29681" y="22896"/>
                  </a:cubicBezTo>
                  <a:cubicBezTo>
                    <a:pt x="30234" y="21375"/>
                    <a:pt x="30027" y="19714"/>
                    <a:pt x="29196" y="18400"/>
                  </a:cubicBezTo>
                  <a:lnTo>
                    <a:pt x="25943" y="13212"/>
                  </a:lnTo>
                  <a:cubicBezTo>
                    <a:pt x="25943" y="13212"/>
                    <a:pt x="25667" y="12866"/>
                    <a:pt x="25528" y="12659"/>
                  </a:cubicBezTo>
                  <a:lnTo>
                    <a:pt x="19853" y="5880"/>
                  </a:lnTo>
                  <a:cubicBezTo>
                    <a:pt x="19507" y="5465"/>
                    <a:pt x="19161" y="5119"/>
                    <a:pt x="18676" y="4842"/>
                  </a:cubicBezTo>
                  <a:lnTo>
                    <a:pt x="12586" y="830"/>
                  </a:lnTo>
                  <a:cubicBezTo>
                    <a:pt x="11755" y="277"/>
                    <a:pt x="10717" y="0"/>
                    <a:pt x="9748" y="0"/>
                  </a:cubicBezTo>
                  <a:lnTo>
                    <a:pt x="974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8" name="Freeform 1867">
              <a:extLst>
                <a:ext uri="{FF2B5EF4-FFF2-40B4-BE49-F238E27FC236}">
                  <a16:creationId xmlns:a16="http://schemas.microsoft.com/office/drawing/2014/main" id="{1C091229-7AFF-C7A8-348F-55657988B79F}"/>
                </a:ext>
              </a:extLst>
            </p:cNvPr>
            <p:cNvSpPr/>
            <p:nvPr/>
          </p:nvSpPr>
          <p:spPr>
            <a:xfrm>
              <a:off x="4262636" y="2593381"/>
              <a:ext cx="74110" cy="28098"/>
            </a:xfrm>
            <a:custGeom>
              <a:avLst/>
              <a:gdLst>
                <a:gd name="connsiteX0" fmla="*/ 554 w 55645"/>
                <a:gd name="connsiteY0" fmla="*/ 17778 h 21097"/>
                <a:gd name="connsiteX1" fmla="*/ 0 w 55645"/>
                <a:gd name="connsiteY1" fmla="*/ 19714 h 21097"/>
                <a:gd name="connsiteX2" fmla="*/ 3391 w 55645"/>
                <a:gd name="connsiteY2" fmla="*/ 21098 h 21097"/>
                <a:gd name="connsiteX3" fmla="*/ 7959 w 55645"/>
                <a:gd name="connsiteY3" fmla="*/ 21029 h 21097"/>
                <a:gd name="connsiteX4" fmla="*/ 22494 w 55645"/>
                <a:gd name="connsiteY4" fmla="*/ 18054 h 21097"/>
                <a:gd name="connsiteX5" fmla="*/ 27823 w 55645"/>
                <a:gd name="connsiteY5" fmla="*/ 17570 h 21097"/>
                <a:gd name="connsiteX6" fmla="*/ 30522 w 55645"/>
                <a:gd name="connsiteY6" fmla="*/ 17778 h 21097"/>
                <a:gd name="connsiteX7" fmla="*/ 33152 w 55645"/>
                <a:gd name="connsiteY7" fmla="*/ 18539 h 21097"/>
                <a:gd name="connsiteX8" fmla="*/ 35090 w 55645"/>
                <a:gd name="connsiteY8" fmla="*/ 19507 h 21097"/>
                <a:gd name="connsiteX9" fmla="*/ 36128 w 55645"/>
                <a:gd name="connsiteY9" fmla="*/ 20337 h 21097"/>
                <a:gd name="connsiteX10" fmla="*/ 37236 w 55645"/>
                <a:gd name="connsiteY10" fmla="*/ 20614 h 21097"/>
                <a:gd name="connsiteX11" fmla="*/ 39312 w 55645"/>
                <a:gd name="connsiteY11" fmla="*/ 20199 h 21097"/>
                <a:gd name="connsiteX12" fmla="*/ 41180 w 55645"/>
                <a:gd name="connsiteY12" fmla="*/ 19299 h 21097"/>
                <a:gd name="connsiteX13" fmla="*/ 44780 w 55645"/>
                <a:gd name="connsiteY13" fmla="*/ 16740 h 21097"/>
                <a:gd name="connsiteX14" fmla="*/ 46717 w 55645"/>
                <a:gd name="connsiteY14" fmla="*/ 15702 h 21097"/>
                <a:gd name="connsiteX15" fmla="*/ 49071 w 55645"/>
                <a:gd name="connsiteY15" fmla="*/ 15011 h 21097"/>
                <a:gd name="connsiteX16" fmla="*/ 51631 w 55645"/>
                <a:gd name="connsiteY16" fmla="*/ 14596 h 21097"/>
                <a:gd name="connsiteX17" fmla="*/ 53915 w 55645"/>
                <a:gd name="connsiteY17" fmla="*/ 13904 h 21097"/>
                <a:gd name="connsiteX18" fmla="*/ 55646 w 55645"/>
                <a:gd name="connsiteY18" fmla="*/ 12313 h 21097"/>
                <a:gd name="connsiteX19" fmla="*/ 55300 w 55645"/>
                <a:gd name="connsiteY19" fmla="*/ 11344 h 21097"/>
                <a:gd name="connsiteX20" fmla="*/ 54815 w 55645"/>
                <a:gd name="connsiteY20" fmla="*/ 10514 h 21097"/>
                <a:gd name="connsiteX21" fmla="*/ 54123 w 55645"/>
                <a:gd name="connsiteY21" fmla="*/ 9753 h 21097"/>
                <a:gd name="connsiteX22" fmla="*/ 53154 w 55645"/>
                <a:gd name="connsiteY22" fmla="*/ 9131 h 21097"/>
                <a:gd name="connsiteX23" fmla="*/ 54884 w 55645"/>
                <a:gd name="connsiteY23" fmla="*/ 7056 h 21097"/>
                <a:gd name="connsiteX24" fmla="*/ 53985 w 55645"/>
                <a:gd name="connsiteY24" fmla="*/ 4842 h 21097"/>
                <a:gd name="connsiteX25" fmla="*/ 51770 w 55645"/>
                <a:gd name="connsiteY25" fmla="*/ 2905 h 21097"/>
                <a:gd name="connsiteX26" fmla="*/ 47756 w 55645"/>
                <a:gd name="connsiteY26" fmla="*/ 553 h 21097"/>
                <a:gd name="connsiteX27" fmla="*/ 46579 w 55645"/>
                <a:gd name="connsiteY27" fmla="*/ 0 h 21097"/>
                <a:gd name="connsiteX28" fmla="*/ 45264 w 55645"/>
                <a:gd name="connsiteY28" fmla="*/ 69 h 21097"/>
                <a:gd name="connsiteX29" fmla="*/ 43119 w 55645"/>
                <a:gd name="connsiteY29" fmla="*/ 761 h 21097"/>
                <a:gd name="connsiteX30" fmla="*/ 33014 w 55645"/>
                <a:gd name="connsiteY30" fmla="*/ 4635 h 21097"/>
                <a:gd name="connsiteX31" fmla="*/ 28446 w 55645"/>
                <a:gd name="connsiteY31" fmla="*/ 5603 h 21097"/>
                <a:gd name="connsiteX32" fmla="*/ 23601 w 55645"/>
                <a:gd name="connsiteY32" fmla="*/ 6156 h 21097"/>
                <a:gd name="connsiteX33" fmla="*/ 18825 w 55645"/>
                <a:gd name="connsiteY33" fmla="*/ 6226 h 21097"/>
                <a:gd name="connsiteX34" fmla="*/ 14050 w 55645"/>
                <a:gd name="connsiteY34" fmla="*/ 5741 h 21097"/>
                <a:gd name="connsiteX35" fmla="*/ 10035 w 55645"/>
                <a:gd name="connsiteY35" fmla="*/ 4565 h 21097"/>
                <a:gd name="connsiteX36" fmla="*/ 8098 w 55645"/>
                <a:gd name="connsiteY36" fmla="*/ 4496 h 21097"/>
                <a:gd name="connsiteX37" fmla="*/ 6506 w 55645"/>
                <a:gd name="connsiteY37" fmla="*/ 5465 h 21097"/>
                <a:gd name="connsiteX38" fmla="*/ 5744 w 55645"/>
                <a:gd name="connsiteY38" fmla="*/ 7263 h 21097"/>
                <a:gd name="connsiteX39" fmla="*/ 5814 w 55645"/>
                <a:gd name="connsiteY39" fmla="*/ 11483 h 21097"/>
                <a:gd name="connsiteX40" fmla="*/ 5052 w 55645"/>
                <a:gd name="connsiteY40" fmla="*/ 13489 h 21097"/>
                <a:gd name="connsiteX41" fmla="*/ 554 w 55645"/>
                <a:gd name="connsiteY41" fmla="*/ 17778 h 2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5645" h="21097">
                  <a:moveTo>
                    <a:pt x="554" y="17778"/>
                  </a:moveTo>
                  <a:lnTo>
                    <a:pt x="0" y="19714"/>
                  </a:lnTo>
                  <a:lnTo>
                    <a:pt x="3391" y="21098"/>
                  </a:lnTo>
                  <a:lnTo>
                    <a:pt x="7959" y="21029"/>
                  </a:lnTo>
                  <a:lnTo>
                    <a:pt x="22494" y="18054"/>
                  </a:lnTo>
                  <a:lnTo>
                    <a:pt x="27823" y="17570"/>
                  </a:lnTo>
                  <a:lnTo>
                    <a:pt x="30522" y="17778"/>
                  </a:lnTo>
                  <a:lnTo>
                    <a:pt x="33152" y="18539"/>
                  </a:lnTo>
                  <a:lnTo>
                    <a:pt x="35090" y="19507"/>
                  </a:lnTo>
                  <a:lnTo>
                    <a:pt x="36128" y="20337"/>
                  </a:lnTo>
                  <a:lnTo>
                    <a:pt x="37236" y="20614"/>
                  </a:lnTo>
                  <a:lnTo>
                    <a:pt x="39312" y="20199"/>
                  </a:lnTo>
                  <a:lnTo>
                    <a:pt x="41180" y="19299"/>
                  </a:lnTo>
                  <a:lnTo>
                    <a:pt x="44780" y="16740"/>
                  </a:lnTo>
                  <a:lnTo>
                    <a:pt x="46717" y="15702"/>
                  </a:lnTo>
                  <a:lnTo>
                    <a:pt x="49071" y="15011"/>
                  </a:lnTo>
                  <a:lnTo>
                    <a:pt x="51631" y="14596"/>
                  </a:lnTo>
                  <a:lnTo>
                    <a:pt x="53915" y="13904"/>
                  </a:lnTo>
                  <a:lnTo>
                    <a:pt x="55646" y="12313"/>
                  </a:lnTo>
                  <a:lnTo>
                    <a:pt x="55300" y="11344"/>
                  </a:lnTo>
                  <a:lnTo>
                    <a:pt x="54815" y="10514"/>
                  </a:lnTo>
                  <a:lnTo>
                    <a:pt x="54123" y="9753"/>
                  </a:lnTo>
                  <a:lnTo>
                    <a:pt x="53154" y="9131"/>
                  </a:lnTo>
                  <a:lnTo>
                    <a:pt x="54884" y="7056"/>
                  </a:lnTo>
                  <a:lnTo>
                    <a:pt x="53985" y="4842"/>
                  </a:lnTo>
                  <a:lnTo>
                    <a:pt x="51770" y="2905"/>
                  </a:lnTo>
                  <a:lnTo>
                    <a:pt x="47756" y="553"/>
                  </a:lnTo>
                  <a:lnTo>
                    <a:pt x="46579" y="0"/>
                  </a:lnTo>
                  <a:lnTo>
                    <a:pt x="45264" y="69"/>
                  </a:lnTo>
                  <a:lnTo>
                    <a:pt x="43119" y="761"/>
                  </a:lnTo>
                  <a:lnTo>
                    <a:pt x="33014" y="4635"/>
                  </a:lnTo>
                  <a:lnTo>
                    <a:pt x="28446" y="5603"/>
                  </a:lnTo>
                  <a:lnTo>
                    <a:pt x="23601" y="6156"/>
                  </a:lnTo>
                  <a:lnTo>
                    <a:pt x="18825" y="6226"/>
                  </a:lnTo>
                  <a:lnTo>
                    <a:pt x="14050" y="5741"/>
                  </a:lnTo>
                  <a:lnTo>
                    <a:pt x="10035" y="4565"/>
                  </a:lnTo>
                  <a:lnTo>
                    <a:pt x="8098" y="4496"/>
                  </a:lnTo>
                  <a:lnTo>
                    <a:pt x="6506" y="5465"/>
                  </a:lnTo>
                  <a:lnTo>
                    <a:pt x="5744" y="7263"/>
                  </a:lnTo>
                  <a:lnTo>
                    <a:pt x="5814" y="11483"/>
                  </a:lnTo>
                  <a:lnTo>
                    <a:pt x="5052" y="13489"/>
                  </a:lnTo>
                  <a:lnTo>
                    <a:pt x="554" y="17778"/>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69" name="Freeform 1868">
              <a:extLst>
                <a:ext uri="{FF2B5EF4-FFF2-40B4-BE49-F238E27FC236}">
                  <a16:creationId xmlns:a16="http://schemas.microsoft.com/office/drawing/2014/main" id="{A5C2F326-8B89-28A1-E67C-2FE06941F2A9}"/>
                </a:ext>
              </a:extLst>
            </p:cNvPr>
            <p:cNvSpPr/>
            <p:nvPr/>
          </p:nvSpPr>
          <p:spPr>
            <a:xfrm>
              <a:off x="4255537" y="2586196"/>
              <a:ext cx="87915" cy="41917"/>
            </a:xfrm>
            <a:custGeom>
              <a:avLst/>
              <a:gdLst>
                <a:gd name="connsiteX0" fmla="*/ 51910 w 66011"/>
                <a:gd name="connsiteY0" fmla="*/ 5396 h 31473"/>
                <a:gd name="connsiteX1" fmla="*/ 53086 w 66011"/>
                <a:gd name="connsiteY1" fmla="*/ 5949 h 31473"/>
                <a:gd name="connsiteX2" fmla="*/ 57100 w 66011"/>
                <a:gd name="connsiteY2" fmla="*/ 8301 h 31473"/>
                <a:gd name="connsiteX3" fmla="*/ 59315 w 66011"/>
                <a:gd name="connsiteY3" fmla="*/ 10238 h 31473"/>
                <a:gd name="connsiteX4" fmla="*/ 60145 w 66011"/>
                <a:gd name="connsiteY4" fmla="*/ 12451 h 31473"/>
                <a:gd name="connsiteX5" fmla="*/ 58415 w 66011"/>
                <a:gd name="connsiteY5" fmla="*/ 14526 h 31473"/>
                <a:gd name="connsiteX6" fmla="*/ 59453 w 66011"/>
                <a:gd name="connsiteY6" fmla="*/ 15149 h 31473"/>
                <a:gd name="connsiteX7" fmla="*/ 60076 w 66011"/>
                <a:gd name="connsiteY7" fmla="*/ 15841 h 31473"/>
                <a:gd name="connsiteX8" fmla="*/ 60561 w 66011"/>
                <a:gd name="connsiteY8" fmla="*/ 16671 h 31473"/>
                <a:gd name="connsiteX9" fmla="*/ 60976 w 66011"/>
                <a:gd name="connsiteY9" fmla="*/ 17639 h 31473"/>
                <a:gd name="connsiteX10" fmla="*/ 59246 w 66011"/>
                <a:gd name="connsiteY10" fmla="*/ 19230 h 31473"/>
                <a:gd name="connsiteX11" fmla="*/ 56962 w 66011"/>
                <a:gd name="connsiteY11" fmla="*/ 19922 h 31473"/>
                <a:gd name="connsiteX12" fmla="*/ 54470 w 66011"/>
                <a:gd name="connsiteY12" fmla="*/ 20337 h 31473"/>
                <a:gd name="connsiteX13" fmla="*/ 52117 w 66011"/>
                <a:gd name="connsiteY13" fmla="*/ 20960 h 31473"/>
                <a:gd name="connsiteX14" fmla="*/ 50179 w 66011"/>
                <a:gd name="connsiteY14" fmla="*/ 21997 h 31473"/>
                <a:gd name="connsiteX15" fmla="*/ 46580 w 66011"/>
                <a:gd name="connsiteY15" fmla="*/ 24557 h 31473"/>
                <a:gd name="connsiteX16" fmla="*/ 44712 w 66011"/>
                <a:gd name="connsiteY16" fmla="*/ 25456 h 31473"/>
                <a:gd name="connsiteX17" fmla="*/ 42635 w 66011"/>
                <a:gd name="connsiteY17" fmla="*/ 25871 h 31473"/>
                <a:gd name="connsiteX18" fmla="*/ 41528 w 66011"/>
                <a:gd name="connsiteY18" fmla="*/ 25594 h 31473"/>
                <a:gd name="connsiteX19" fmla="*/ 40420 w 66011"/>
                <a:gd name="connsiteY19" fmla="*/ 24833 h 31473"/>
                <a:gd name="connsiteX20" fmla="*/ 38483 w 66011"/>
                <a:gd name="connsiteY20" fmla="*/ 23796 h 31473"/>
                <a:gd name="connsiteX21" fmla="*/ 35853 w 66011"/>
                <a:gd name="connsiteY21" fmla="*/ 23035 h 31473"/>
                <a:gd name="connsiteX22" fmla="*/ 33153 w 66011"/>
                <a:gd name="connsiteY22" fmla="*/ 22827 h 31473"/>
                <a:gd name="connsiteX23" fmla="*/ 27755 w 66011"/>
                <a:gd name="connsiteY23" fmla="*/ 23312 h 31473"/>
                <a:gd name="connsiteX24" fmla="*/ 13220 w 66011"/>
                <a:gd name="connsiteY24" fmla="*/ 26286 h 31473"/>
                <a:gd name="connsiteX25" fmla="*/ 8653 w 66011"/>
                <a:gd name="connsiteY25" fmla="*/ 26286 h 31473"/>
                <a:gd name="connsiteX26" fmla="*/ 5261 w 66011"/>
                <a:gd name="connsiteY26" fmla="*/ 25041 h 31473"/>
                <a:gd name="connsiteX27" fmla="*/ 5815 w 66011"/>
                <a:gd name="connsiteY27" fmla="*/ 23035 h 31473"/>
                <a:gd name="connsiteX28" fmla="*/ 10383 w 66011"/>
                <a:gd name="connsiteY28" fmla="*/ 18815 h 31473"/>
                <a:gd name="connsiteX29" fmla="*/ 11144 w 66011"/>
                <a:gd name="connsiteY29" fmla="*/ 16809 h 31473"/>
                <a:gd name="connsiteX30" fmla="*/ 11006 w 66011"/>
                <a:gd name="connsiteY30" fmla="*/ 12590 h 31473"/>
                <a:gd name="connsiteX31" fmla="*/ 11767 w 66011"/>
                <a:gd name="connsiteY31" fmla="*/ 10722 h 31473"/>
                <a:gd name="connsiteX32" fmla="*/ 13359 w 66011"/>
                <a:gd name="connsiteY32" fmla="*/ 9753 h 31473"/>
                <a:gd name="connsiteX33" fmla="*/ 15297 w 66011"/>
                <a:gd name="connsiteY33" fmla="*/ 9753 h 31473"/>
                <a:gd name="connsiteX34" fmla="*/ 19380 w 66011"/>
                <a:gd name="connsiteY34" fmla="*/ 10929 h 31473"/>
                <a:gd name="connsiteX35" fmla="*/ 24087 w 66011"/>
                <a:gd name="connsiteY35" fmla="*/ 11414 h 31473"/>
                <a:gd name="connsiteX36" fmla="*/ 28931 w 66011"/>
                <a:gd name="connsiteY36" fmla="*/ 11414 h 31473"/>
                <a:gd name="connsiteX37" fmla="*/ 33776 w 66011"/>
                <a:gd name="connsiteY37" fmla="*/ 10791 h 31473"/>
                <a:gd name="connsiteX38" fmla="*/ 38344 w 66011"/>
                <a:gd name="connsiteY38" fmla="*/ 9823 h 31473"/>
                <a:gd name="connsiteX39" fmla="*/ 48449 w 66011"/>
                <a:gd name="connsiteY39" fmla="*/ 5949 h 31473"/>
                <a:gd name="connsiteX40" fmla="*/ 50664 w 66011"/>
                <a:gd name="connsiteY40" fmla="*/ 5326 h 31473"/>
                <a:gd name="connsiteX41" fmla="*/ 51910 w 66011"/>
                <a:gd name="connsiteY41" fmla="*/ 5326 h 31473"/>
                <a:gd name="connsiteX42" fmla="*/ 51910 w 66011"/>
                <a:gd name="connsiteY42" fmla="*/ 69 h 31473"/>
                <a:gd name="connsiteX43" fmla="*/ 51633 w 66011"/>
                <a:gd name="connsiteY43" fmla="*/ 69 h 31473"/>
                <a:gd name="connsiteX44" fmla="*/ 50387 w 66011"/>
                <a:gd name="connsiteY44" fmla="*/ 69 h 31473"/>
                <a:gd name="connsiteX45" fmla="*/ 49210 w 66011"/>
                <a:gd name="connsiteY45" fmla="*/ 346 h 31473"/>
                <a:gd name="connsiteX46" fmla="*/ 46995 w 66011"/>
                <a:gd name="connsiteY46" fmla="*/ 968 h 31473"/>
                <a:gd name="connsiteX47" fmla="*/ 46580 w 66011"/>
                <a:gd name="connsiteY47" fmla="*/ 1107 h 31473"/>
                <a:gd name="connsiteX48" fmla="*/ 36891 w 66011"/>
                <a:gd name="connsiteY48" fmla="*/ 4842 h 31473"/>
                <a:gd name="connsiteX49" fmla="*/ 32946 w 66011"/>
                <a:gd name="connsiteY49" fmla="*/ 5672 h 31473"/>
                <a:gd name="connsiteX50" fmla="*/ 28654 w 66011"/>
                <a:gd name="connsiteY50" fmla="*/ 6156 h 31473"/>
                <a:gd name="connsiteX51" fmla="*/ 24363 w 66011"/>
                <a:gd name="connsiteY51" fmla="*/ 6156 h 31473"/>
                <a:gd name="connsiteX52" fmla="*/ 20349 w 66011"/>
                <a:gd name="connsiteY52" fmla="*/ 5811 h 31473"/>
                <a:gd name="connsiteX53" fmla="*/ 16681 w 66011"/>
                <a:gd name="connsiteY53" fmla="*/ 4773 h 31473"/>
                <a:gd name="connsiteX54" fmla="*/ 15504 w 66011"/>
                <a:gd name="connsiteY54" fmla="*/ 4565 h 31473"/>
                <a:gd name="connsiteX55" fmla="*/ 13567 w 66011"/>
                <a:gd name="connsiteY55" fmla="*/ 4565 h 31473"/>
                <a:gd name="connsiteX56" fmla="*/ 13359 w 66011"/>
                <a:gd name="connsiteY56" fmla="*/ 4496 h 31473"/>
                <a:gd name="connsiteX57" fmla="*/ 10729 w 66011"/>
                <a:gd name="connsiteY57" fmla="*/ 5188 h 31473"/>
                <a:gd name="connsiteX58" fmla="*/ 9137 w 66011"/>
                <a:gd name="connsiteY58" fmla="*/ 6156 h 31473"/>
                <a:gd name="connsiteX59" fmla="*/ 6922 w 66011"/>
                <a:gd name="connsiteY59" fmla="*/ 8647 h 31473"/>
                <a:gd name="connsiteX60" fmla="*/ 6161 w 66011"/>
                <a:gd name="connsiteY60" fmla="*/ 10514 h 31473"/>
                <a:gd name="connsiteX61" fmla="*/ 5746 w 66011"/>
                <a:gd name="connsiteY61" fmla="*/ 12590 h 31473"/>
                <a:gd name="connsiteX62" fmla="*/ 5746 w 66011"/>
                <a:gd name="connsiteY62" fmla="*/ 15772 h 31473"/>
                <a:gd name="connsiteX63" fmla="*/ 2216 w 66011"/>
                <a:gd name="connsiteY63" fmla="*/ 19161 h 31473"/>
                <a:gd name="connsiteX64" fmla="*/ 762 w 66011"/>
                <a:gd name="connsiteY64" fmla="*/ 21513 h 31473"/>
                <a:gd name="connsiteX65" fmla="*/ 209 w 66011"/>
                <a:gd name="connsiteY65" fmla="*/ 23519 h 31473"/>
                <a:gd name="connsiteX66" fmla="*/ 3323 w 66011"/>
                <a:gd name="connsiteY66" fmla="*/ 29814 h 31473"/>
                <a:gd name="connsiteX67" fmla="*/ 6715 w 66011"/>
                <a:gd name="connsiteY67" fmla="*/ 31128 h 31473"/>
                <a:gd name="connsiteX68" fmla="*/ 8583 w 66011"/>
                <a:gd name="connsiteY68" fmla="*/ 31474 h 31473"/>
                <a:gd name="connsiteX69" fmla="*/ 8653 w 66011"/>
                <a:gd name="connsiteY69" fmla="*/ 31474 h 31473"/>
                <a:gd name="connsiteX70" fmla="*/ 13220 w 66011"/>
                <a:gd name="connsiteY70" fmla="*/ 31474 h 31473"/>
                <a:gd name="connsiteX71" fmla="*/ 14189 w 66011"/>
                <a:gd name="connsiteY71" fmla="*/ 31266 h 31473"/>
                <a:gd name="connsiteX72" fmla="*/ 28447 w 66011"/>
                <a:gd name="connsiteY72" fmla="*/ 28361 h 31473"/>
                <a:gd name="connsiteX73" fmla="*/ 33084 w 66011"/>
                <a:gd name="connsiteY73" fmla="*/ 27946 h 31473"/>
                <a:gd name="connsiteX74" fmla="*/ 34814 w 66011"/>
                <a:gd name="connsiteY74" fmla="*/ 28085 h 31473"/>
                <a:gd name="connsiteX75" fmla="*/ 36406 w 66011"/>
                <a:gd name="connsiteY75" fmla="*/ 28569 h 31473"/>
                <a:gd name="connsiteX76" fmla="*/ 37514 w 66011"/>
                <a:gd name="connsiteY76" fmla="*/ 29122 h 31473"/>
                <a:gd name="connsiteX77" fmla="*/ 38275 w 66011"/>
                <a:gd name="connsiteY77" fmla="*/ 29675 h 31473"/>
                <a:gd name="connsiteX78" fmla="*/ 40074 w 66011"/>
                <a:gd name="connsiteY78" fmla="*/ 30505 h 31473"/>
                <a:gd name="connsiteX79" fmla="*/ 41182 w 66011"/>
                <a:gd name="connsiteY79" fmla="*/ 30782 h 31473"/>
                <a:gd name="connsiteX80" fmla="*/ 42497 w 66011"/>
                <a:gd name="connsiteY80" fmla="*/ 30921 h 31473"/>
                <a:gd name="connsiteX81" fmla="*/ 43535 w 66011"/>
                <a:gd name="connsiteY81" fmla="*/ 30782 h 31473"/>
                <a:gd name="connsiteX82" fmla="*/ 45611 w 66011"/>
                <a:gd name="connsiteY82" fmla="*/ 30367 h 31473"/>
                <a:gd name="connsiteX83" fmla="*/ 46788 w 66011"/>
                <a:gd name="connsiteY83" fmla="*/ 29952 h 31473"/>
                <a:gd name="connsiteX84" fmla="*/ 48657 w 66011"/>
                <a:gd name="connsiteY84" fmla="*/ 29053 h 31473"/>
                <a:gd name="connsiteX85" fmla="*/ 49418 w 66011"/>
                <a:gd name="connsiteY85" fmla="*/ 28638 h 31473"/>
                <a:gd name="connsiteX86" fmla="*/ 52740 w 66011"/>
                <a:gd name="connsiteY86" fmla="*/ 26286 h 31473"/>
                <a:gd name="connsiteX87" fmla="*/ 53847 w 66011"/>
                <a:gd name="connsiteY87" fmla="*/ 25663 h 31473"/>
                <a:gd name="connsiteX88" fmla="*/ 55370 w 66011"/>
                <a:gd name="connsiteY88" fmla="*/ 25248 h 31473"/>
                <a:gd name="connsiteX89" fmla="*/ 57654 w 66011"/>
                <a:gd name="connsiteY89" fmla="*/ 24833 h 31473"/>
                <a:gd name="connsiteX90" fmla="*/ 58346 w 66011"/>
                <a:gd name="connsiteY90" fmla="*/ 24695 h 31473"/>
                <a:gd name="connsiteX91" fmla="*/ 60630 w 66011"/>
                <a:gd name="connsiteY91" fmla="*/ 24003 h 31473"/>
                <a:gd name="connsiteX92" fmla="*/ 62568 w 66011"/>
                <a:gd name="connsiteY92" fmla="*/ 22897 h 31473"/>
                <a:gd name="connsiteX93" fmla="*/ 64298 w 66011"/>
                <a:gd name="connsiteY93" fmla="*/ 21305 h 31473"/>
                <a:gd name="connsiteX94" fmla="*/ 65613 w 66011"/>
                <a:gd name="connsiteY94" fmla="*/ 15495 h 31473"/>
                <a:gd name="connsiteX95" fmla="*/ 65198 w 66011"/>
                <a:gd name="connsiteY95" fmla="*/ 14526 h 31473"/>
                <a:gd name="connsiteX96" fmla="*/ 64921 w 66011"/>
                <a:gd name="connsiteY96" fmla="*/ 13904 h 31473"/>
                <a:gd name="connsiteX97" fmla="*/ 64921 w 66011"/>
                <a:gd name="connsiteY97" fmla="*/ 13904 h 31473"/>
                <a:gd name="connsiteX98" fmla="*/ 64852 w 66011"/>
                <a:gd name="connsiteY98" fmla="*/ 10307 h 31473"/>
                <a:gd name="connsiteX99" fmla="*/ 64021 w 66011"/>
                <a:gd name="connsiteY99" fmla="*/ 8093 h 31473"/>
                <a:gd name="connsiteX100" fmla="*/ 62568 w 66011"/>
                <a:gd name="connsiteY100" fmla="*/ 6087 h 31473"/>
                <a:gd name="connsiteX101" fmla="*/ 60353 w 66011"/>
                <a:gd name="connsiteY101" fmla="*/ 4150 h 31473"/>
                <a:gd name="connsiteX102" fmla="*/ 59523 w 66011"/>
                <a:gd name="connsiteY102" fmla="*/ 3597 h 31473"/>
                <a:gd name="connsiteX103" fmla="*/ 55508 w 66011"/>
                <a:gd name="connsiteY103" fmla="*/ 1245 h 31473"/>
                <a:gd name="connsiteX104" fmla="*/ 55024 w 66011"/>
                <a:gd name="connsiteY104" fmla="*/ 1038 h 31473"/>
                <a:gd name="connsiteX105" fmla="*/ 53847 w 66011"/>
                <a:gd name="connsiteY105" fmla="*/ 484 h 31473"/>
                <a:gd name="connsiteX106" fmla="*/ 51702 w 66011"/>
                <a:gd name="connsiteY106" fmla="*/ 0 h 31473"/>
                <a:gd name="connsiteX107" fmla="*/ 51702 w 66011"/>
                <a:gd name="connsiteY107" fmla="*/ 0 h 3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6011" h="31473">
                  <a:moveTo>
                    <a:pt x="51910" y="5396"/>
                  </a:moveTo>
                  <a:lnTo>
                    <a:pt x="53086" y="5949"/>
                  </a:lnTo>
                  <a:lnTo>
                    <a:pt x="57100" y="8301"/>
                  </a:lnTo>
                  <a:lnTo>
                    <a:pt x="59315" y="10238"/>
                  </a:lnTo>
                  <a:lnTo>
                    <a:pt x="60145" y="12451"/>
                  </a:lnTo>
                  <a:lnTo>
                    <a:pt x="58415" y="14526"/>
                  </a:lnTo>
                  <a:lnTo>
                    <a:pt x="59453" y="15149"/>
                  </a:lnTo>
                  <a:lnTo>
                    <a:pt x="60076" y="15841"/>
                  </a:lnTo>
                  <a:lnTo>
                    <a:pt x="60561" y="16671"/>
                  </a:lnTo>
                  <a:lnTo>
                    <a:pt x="60976" y="17639"/>
                  </a:lnTo>
                  <a:lnTo>
                    <a:pt x="59246" y="19230"/>
                  </a:lnTo>
                  <a:lnTo>
                    <a:pt x="56962" y="19922"/>
                  </a:lnTo>
                  <a:lnTo>
                    <a:pt x="54470" y="20337"/>
                  </a:lnTo>
                  <a:lnTo>
                    <a:pt x="52117" y="20960"/>
                  </a:lnTo>
                  <a:lnTo>
                    <a:pt x="50179" y="21997"/>
                  </a:lnTo>
                  <a:lnTo>
                    <a:pt x="46580" y="24557"/>
                  </a:lnTo>
                  <a:lnTo>
                    <a:pt x="44712" y="25456"/>
                  </a:lnTo>
                  <a:lnTo>
                    <a:pt x="42635" y="25871"/>
                  </a:lnTo>
                  <a:lnTo>
                    <a:pt x="41528" y="25594"/>
                  </a:lnTo>
                  <a:lnTo>
                    <a:pt x="40420" y="24833"/>
                  </a:lnTo>
                  <a:lnTo>
                    <a:pt x="38483" y="23796"/>
                  </a:lnTo>
                  <a:lnTo>
                    <a:pt x="35853" y="23035"/>
                  </a:lnTo>
                  <a:lnTo>
                    <a:pt x="33153" y="22827"/>
                  </a:lnTo>
                  <a:lnTo>
                    <a:pt x="27755" y="23312"/>
                  </a:lnTo>
                  <a:lnTo>
                    <a:pt x="13220" y="26286"/>
                  </a:lnTo>
                  <a:lnTo>
                    <a:pt x="8653" y="26286"/>
                  </a:lnTo>
                  <a:cubicBezTo>
                    <a:pt x="8653" y="26286"/>
                    <a:pt x="5261" y="25041"/>
                    <a:pt x="5261" y="25041"/>
                  </a:cubicBezTo>
                  <a:lnTo>
                    <a:pt x="5815" y="23035"/>
                  </a:lnTo>
                  <a:lnTo>
                    <a:pt x="10383" y="18815"/>
                  </a:lnTo>
                  <a:lnTo>
                    <a:pt x="11144" y="16809"/>
                  </a:lnTo>
                  <a:lnTo>
                    <a:pt x="11006" y="12590"/>
                  </a:lnTo>
                  <a:lnTo>
                    <a:pt x="11767" y="10722"/>
                  </a:lnTo>
                  <a:lnTo>
                    <a:pt x="13359" y="9753"/>
                  </a:lnTo>
                  <a:lnTo>
                    <a:pt x="15297" y="9753"/>
                  </a:lnTo>
                  <a:cubicBezTo>
                    <a:pt x="15297" y="9753"/>
                    <a:pt x="19380" y="10929"/>
                    <a:pt x="19380" y="10929"/>
                  </a:cubicBezTo>
                  <a:lnTo>
                    <a:pt x="24087" y="11414"/>
                  </a:lnTo>
                  <a:lnTo>
                    <a:pt x="28931" y="11414"/>
                  </a:lnTo>
                  <a:cubicBezTo>
                    <a:pt x="28931" y="11414"/>
                    <a:pt x="33776" y="10791"/>
                    <a:pt x="33776" y="10791"/>
                  </a:cubicBezTo>
                  <a:lnTo>
                    <a:pt x="38344" y="9823"/>
                  </a:lnTo>
                  <a:lnTo>
                    <a:pt x="48449" y="5949"/>
                  </a:lnTo>
                  <a:lnTo>
                    <a:pt x="50664" y="5326"/>
                  </a:lnTo>
                  <a:lnTo>
                    <a:pt x="51910" y="5326"/>
                  </a:lnTo>
                  <a:moveTo>
                    <a:pt x="51910" y="69"/>
                  </a:moveTo>
                  <a:cubicBezTo>
                    <a:pt x="51910" y="69"/>
                    <a:pt x="51702" y="69"/>
                    <a:pt x="51633" y="69"/>
                  </a:cubicBezTo>
                  <a:lnTo>
                    <a:pt x="50387" y="69"/>
                  </a:lnTo>
                  <a:cubicBezTo>
                    <a:pt x="49971" y="138"/>
                    <a:pt x="49625" y="208"/>
                    <a:pt x="49210" y="346"/>
                  </a:cubicBezTo>
                  <a:lnTo>
                    <a:pt x="46995" y="968"/>
                  </a:lnTo>
                  <a:cubicBezTo>
                    <a:pt x="46995" y="968"/>
                    <a:pt x="46719" y="1038"/>
                    <a:pt x="46580" y="1107"/>
                  </a:cubicBezTo>
                  <a:lnTo>
                    <a:pt x="36891" y="4842"/>
                  </a:lnTo>
                  <a:lnTo>
                    <a:pt x="32946" y="5672"/>
                  </a:lnTo>
                  <a:lnTo>
                    <a:pt x="28654" y="6156"/>
                  </a:lnTo>
                  <a:lnTo>
                    <a:pt x="24363" y="6156"/>
                  </a:lnTo>
                  <a:cubicBezTo>
                    <a:pt x="24363" y="6156"/>
                    <a:pt x="20349" y="5811"/>
                    <a:pt x="20349" y="5811"/>
                  </a:cubicBezTo>
                  <a:lnTo>
                    <a:pt x="16681" y="4773"/>
                  </a:lnTo>
                  <a:cubicBezTo>
                    <a:pt x="16266" y="4635"/>
                    <a:pt x="15920" y="4635"/>
                    <a:pt x="15504" y="4565"/>
                  </a:cubicBezTo>
                  <a:lnTo>
                    <a:pt x="13567" y="4565"/>
                  </a:lnTo>
                  <a:cubicBezTo>
                    <a:pt x="13567" y="4565"/>
                    <a:pt x="13428" y="4496"/>
                    <a:pt x="13359" y="4496"/>
                  </a:cubicBezTo>
                  <a:cubicBezTo>
                    <a:pt x="12459" y="4496"/>
                    <a:pt x="11559" y="4704"/>
                    <a:pt x="10729" y="5188"/>
                  </a:cubicBezTo>
                  <a:lnTo>
                    <a:pt x="9137" y="6156"/>
                  </a:lnTo>
                  <a:cubicBezTo>
                    <a:pt x="8168" y="6710"/>
                    <a:pt x="7338" y="7609"/>
                    <a:pt x="6922" y="8647"/>
                  </a:cubicBezTo>
                  <a:lnTo>
                    <a:pt x="6161" y="10514"/>
                  </a:lnTo>
                  <a:cubicBezTo>
                    <a:pt x="5884" y="11206"/>
                    <a:pt x="5746" y="11898"/>
                    <a:pt x="5746" y="12590"/>
                  </a:cubicBezTo>
                  <a:lnTo>
                    <a:pt x="5746" y="15772"/>
                  </a:lnTo>
                  <a:cubicBezTo>
                    <a:pt x="5746" y="15772"/>
                    <a:pt x="2216" y="19161"/>
                    <a:pt x="2216" y="19161"/>
                  </a:cubicBezTo>
                  <a:cubicBezTo>
                    <a:pt x="1524" y="19784"/>
                    <a:pt x="1039" y="20614"/>
                    <a:pt x="762" y="21513"/>
                  </a:cubicBezTo>
                  <a:lnTo>
                    <a:pt x="209" y="23519"/>
                  </a:lnTo>
                  <a:cubicBezTo>
                    <a:pt x="-553" y="26078"/>
                    <a:pt x="832" y="28845"/>
                    <a:pt x="3323" y="29814"/>
                  </a:cubicBezTo>
                  <a:lnTo>
                    <a:pt x="6715" y="31128"/>
                  </a:lnTo>
                  <a:cubicBezTo>
                    <a:pt x="7338" y="31336"/>
                    <a:pt x="7960" y="31474"/>
                    <a:pt x="8583" y="31474"/>
                  </a:cubicBezTo>
                  <a:cubicBezTo>
                    <a:pt x="8583" y="31474"/>
                    <a:pt x="8583" y="31474"/>
                    <a:pt x="8653" y="31474"/>
                  </a:cubicBezTo>
                  <a:lnTo>
                    <a:pt x="13220" y="31474"/>
                  </a:lnTo>
                  <a:cubicBezTo>
                    <a:pt x="13220" y="31474"/>
                    <a:pt x="13843" y="31336"/>
                    <a:pt x="14189" y="31266"/>
                  </a:cubicBezTo>
                  <a:lnTo>
                    <a:pt x="28447" y="28361"/>
                  </a:lnTo>
                  <a:lnTo>
                    <a:pt x="33084" y="27946"/>
                  </a:lnTo>
                  <a:lnTo>
                    <a:pt x="34814" y="28085"/>
                  </a:lnTo>
                  <a:lnTo>
                    <a:pt x="36406" y="28569"/>
                  </a:lnTo>
                  <a:lnTo>
                    <a:pt x="37514" y="29122"/>
                  </a:lnTo>
                  <a:lnTo>
                    <a:pt x="38275" y="29675"/>
                  </a:lnTo>
                  <a:cubicBezTo>
                    <a:pt x="38829" y="30090"/>
                    <a:pt x="39382" y="30367"/>
                    <a:pt x="40074" y="30505"/>
                  </a:cubicBezTo>
                  <a:lnTo>
                    <a:pt x="41182" y="30782"/>
                  </a:lnTo>
                  <a:cubicBezTo>
                    <a:pt x="41597" y="30921"/>
                    <a:pt x="42012" y="30921"/>
                    <a:pt x="42497" y="30921"/>
                  </a:cubicBezTo>
                  <a:cubicBezTo>
                    <a:pt x="42843" y="30921"/>
                    <a:pt x="43189" y="30921"/>
                    <a:pt x="43535" y="30782"/>
                  </a:cubicBezTo>
                  <a:lnTo>
                    <a:pt x="45611" y="30367"/>
                  </a:lnTo>
                  <a:cubicBezTo>
                    <a:pt x="46027" y="30298"/>
                    <a:pt x="46442" y="30160"/>
                    <a:pt x="46788" y="29952"/>
                  </a:cubicBezTo>
                  <a:lnTo>
                    <a:pt x="48657" y="29053"/>
                  </a:lnTo>
                  <a:cubicBezTo>
                    <a:pt x="48657" y="29053"/>
                    <a:pt x="49141" y="28776"/>
                    <a:pt x="49418" y="28638"/>
                  </a:cubicBezTo>
                  <a:lnTo>
                    <a:pt x="52740" y="26286"/>
                  </a:lnTo>
                  <a:lnTo>
                    <a:pt x="53847" y="25663"/>
                  </a:lnTo>
                  <a:lnTo>
                    <a:pt x="55370" y="25248"/>
                  </a:lnTo>
                  <a:lnTo>
                    <a:pt x="57654" y="24833"/>
                  </a:lnTo>
                  <a:cubicBezTo>
                    <a:pt x="57654" y="24833"/>
                    <a:pt x="58138" y="24764"/>
                    <a:pt x="58346" y="24695"/>
                  </a:cubicBezTo>
                  <a:lnTo>
                    <a:pt x="60630" y="24003"/>
                  </a:lnTo>
                  <a:cubicBezTo>
                    <a:pt x="61322" y="23796"/>
                    <a:pt x="62014" y="23381"/>
                    <a:pt x="62568" y="22897"/>
                  </a:cubicBezTo>
                  <a:lnTo>
                    <a:pt x="64298" y="21305"/>
                  </a:lnTo>
                  <a:cubicBezTo>
                    <a:pt x="65959" y="19853"/>
                    <a:pt x="66444" y="17501"/>
                    <a:pt x="65613" y="15495"/>
                  </a:cubicBezTo>
                  <a:lnTo>
                    <a:pt x="65198" y="14526"/>
                  </a:lnTo>
                  <a:cubicBezTo>
                    <a:pt x="65198" y="14526"/>
                    <a:pt x="64990" y="14111"/>
                    <a:pt x="64921" y="13904"/>
                  </a:cubicBezTo>
                  <a:lnTo>
                    <a:pt x="64921" y="13904"/>
                  </a:lnTo>
                  <a:cubicBezTo>
                    <a:pt x="65336" y="12728"/>
                    <a:pt x="65336" y="11414"/>
                    <a:pt x="64852" y="10307"/>
                  </a:cubicBezTo>
                  <a:lnTo>
                    <a:pt x="64021" y="8093"/>
                  </a:lnTo>
                  <a:cubicBezTo>
                    <a:pt x="63745" y="7332"/>
                    <a:pt x="63260" y="6641"/>
                    <a:pt x="62568" y="6087"/>
                  </a:cubicBezTo>
                  <a:lnTo>
                    <a:pt x="60353" y="4150"/>
                  </a:lnTo>
                  <a:cubicBezTo>
                    <a:pt x="60353" y="4150"/>
                    <a:pt x="59869" y="3735"/>
                    <a:pt x="59523" y="3597"/>
                  </a:cubicBezTo>
                  <a:lnTo>
                    <a:pt x="55508" y="1245"/>
                  </a:lnTo>
                  <a:cubicBezTo>
                    <a:pt x="55508" y="1245"/>
                    <a:pt x="55232" y="1107"/>
                    <a:pt x="55024" y="1038"/>
                  </a:cubicBezTo>
                  <a:lnTo>
                    <a:pt x="53847" y="484"/>
                  </a:lnTo>
                  <a:cubicBezTo>
                    <a:pt x="53155" y="208"/>
                    <a:pt x="52463" y="0"/>
                    <a:pt x="51702" y="0"/>
                  </a:cubicBezTo>
                  <a:lnTo>
                    <a:pt x="5170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70" name="Freeform 1869">
              <a:extLst>
                <a:ext uri="{FF2B5EF4-FFF2-40B4-BE49-F238E27FC236}">
                  <a16:creationId xmlns:a16="http://schemas.microsoft.com/office/drawing/2014/main" id="{A46C7C19-884C-7665-9E0D-3EAC6B9DAD33}"/>
                </a:ext>
              </a:extLst>
            </p:cNvPr>
            <p:cNvSpPr/>
            <p:nvPr/>
          </p:nvSpPr>
          <p:spPr>
            <a:xfrm>
              <a:off x="3595828" y="2596329"/>
              <a:ext cx="14932" cy="5896"/>
            </a:xfrm>
            <a:custGeom>
              <a:avLst/>
              <a:gdLst>
                <a:gd name="connsiteX0" fmla="*/ 8444 w 11212"/>
                <a:gd name="connsiteY0" fmla="*/ 4289 h 4427"/>
                <a:gd name="connsiteX1" fmla="*/ 11212 w 11212"/>
                <a:gd name="connsiteY1" fmla="*/ 3666 h 4427"/>
                <a:gd name="connsiteX2" fmla="*/ 8720 w 11212"/>
                <a:gd name="connsiteY2" fmla="*/ 1729 h 4427"/>
                <a:gd name="connsiteX3" fmla="*/ 5122 w 11212"/>
                <a:gd name="connsiteY3" fmla="*/ 138 h 4427"/>
                <a:gd name="connsiteX4" fmla="*/ 1799 w 11212"/>
                <a:gd name="connsiteY4" fmla="*/ 0 h 4427"/>
                <a:gd name="connsiteX5" fmla="*/ 0 w 11212"/>
                <a:gd name="connsiteY5" fmla="*/ 2352 h 4427"/>
                <a:gd name="connsiteX6" fmla="*/ 1869 w 11212"/>
                <a:gd name="connsiteY6" fmla="*/ 3874 h 4427"/>
                <a:gd name="connsiteX7" fmla="*/ 4983 w 11212"/>
                <a:gd name="connsiteY7" fmla="*/ 4427 h 4427"/>
                <a:gd name="connsiteX8" fmla="*/ 8444 w 11212"/>
                <a:gd name="connsiteY8" fmla="*/ 4289 h 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2" h="4427">
                  <a:moveTo>
                    <a:pt x="8444" y="4289"/>
                  </a:moveTo>
                  <a:lnTo>
                    <a:pt x="11212" y="3666"/>
                  </a:lnTo>
                  <a:lnTo>
                    <a:pt x="8720" y="1729"/>
                  </a:lnTo>
                  <a:lnTo>
                    <a:pt x="5122" y="138"/>
                  </a:lnTo>
                  <a:lnTo>
                    <a:pt x="1799" y="0"/>
                  </a:lnTo>
                  <a:lnTo>
                    <a:pt x="0" y="2352"/>
                  </a:lnTo>
                  <a:lnTo>
                    <a:pt x="1869" y="3874"/>
                  </a:lnTo>
                  <a:lnTo>
                    <a:pt x="4983" y="4427"/>
                  </a:lnTo>
                  <a:lnTo>
                    <a:pt x="8444" y="4289"/>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71" name="Freeform 1870">
              <a:extLst>
                <a:ext uri="{FF2B5EF4-FFF2-40B4-BE49-F238E27FC236}">
                  <a16:creationId xmlns:a16="http://schemas.microsoft.com/office/drawing/2014/main" id="{9B735029-A235-61AD-3ABA-32FA3454AA85}"/>
                </a:ext>
              </a:extLst>
            </p:cNvPr>
            <p:cNvSpPr/>
            <p:nvPr/>
          </p:nvSpPr>
          <p:spPr>
            <a:xfrm>
              <a:off x="3588818" y="2589420"/>
              <a:ext cx="28735" cy="19899"/>
            </a:xfrm>
            <a:custGeom>
              <a:avLst/>
              <a:gdLst>
                <a:gd name="connsiteX0" fmla="*/ 7062 w 21576"/>
                <a:gd name="connsiteY0" fmla="*/ 5188 h 14941"/>
                <a:gd name="connsiteX1" fmla="*/ 10385 w 21576"/>
                <a:gd name="connsiteY1" fmla="*/ 5326 h 14941"/>
                <a:gd name="connsiteX2" fmla="*/ 13914 w 21576"/>
                <a:gd name="connsiteY2" fmla="*/ 6917 h 14941"/>
                <a:gd name="connsiteX3" fmla="*/ 16406 w 21576"/>
                <a:gd name="connsiteY3" fmla="*/ 8923 h 14941"/>
                <a:gd name="connsiteX4" fmla="*/ 13637 w 21576"/>
                <a:gd name="connsiteY4" fmla="*/ 9546 h 14941"/>
                <a:gd name="connsiteX5" fmla="*/ 10177 w 21576"/>
                <a:gd name="connsiteY5" fmla="*/ 9684 h 14941"/>
                <a:gd name="connsiteX6" fmla="*/ 7062 w 21576"/>
                <a:gd name="connsiteY6" fmla="*/ 9131 h 14941"/>
                <a:gd name="connsiteX7" fmla="*/ 5194 w 21576"/>
                <a:gd name="connsiteY7" fmla="*/ 7609 h 14941"/>
                <a:gd name="connsiteX8" fmla="*/ 6993 w 21576"/>
                <a:gd name="connsiteY8" fmla="*/ 5257 h 14941"/>
                <a:gd name="connsiteX9" fmla="*/ 6993 w 21576"/>
                <a:gd name="connsiteY9" fmla="*/ 69 h 14941"/>
                <a:gd name="connsiteX10" fmla="*/ 2841 w 21576"/>
                <a:gd name="connsiteY10" fmla="*/ 2144 h 14941"/>
                <a:gd name="connsiteX11" fmla="*/ 1041 w 21576"/>
                <a:gd name="connsiteY11" fmla="*/ 4496 h 14941"/>
                <a:gd name="connsiteX12" fmla="*/ 1941 w 21576"/>
                <a:gd name="connsiteY12" fmla="*/ 11690 h 14941"/>
                <a:gd name="connsiteX13" fmla="*/ 3809 w 21576"/>
                <a:gd name="connsiteY13" fmla="*/ 13212 h 14941"/>
                <a:gd name="connsiteX14" fmla="*/ 6163 w 21576"/>
                <a:gd name="connsiteY14" fmla="*/ 14319 h 14941"/>
                <a:gd name="connsiteX15" fmla="*/ 9277 w 21576"/>
                <a:gd name="connsiteY15" fmla="*/ 14872 h 14941"/>
                <a:gd name="connsiteX16" fmla="*/ 10177 w 21576"/>
                <a:gd name="connsiteY16" fmla="*/ 14941 h 14941"/>
                <a:gd name="connsiteX17" fmla="*/ 10385 w 21576"/>
                <a:gd name="connsiteY17" fmla="*/ 14941 h 14941"/>
                <a:gd name="connsiteX18" fmla="*/ 13845 w 21576"/>
                <a:gd name="connsiteY18" fmla="*/ 14803 h 14941"/>
                <a:gd name="connsiteX19" fmla="*/ 14745 w 21576"/>
                <a:gd name="connsiteY19" fmla="*/ 14665 h 14941"/>
                <a:gd name="connsiteX20" fmla="*/ 17513 w 21576"/>
                <a:gd name="connsiteY20" fmla="*/ 14042 h 14941"/>
                <a:gd name="connsiteX21" fmla="*/ 21458 w 21576"/>
                <a:gd name="connsiteY21" fmla="*/ 10099 h 14941"/>
                <a:gd name="connsiteX22" fmla="*/ 19590 w 21576"/>
                <a:gd name="connsiteY22" fmla="*/ 4842 h 14941"/>
                <a:gd name="connsiteX23" fmla="*/ 17098 w 21576"/>
                <a:gd name="connsiteY23" fmla="*/ 2836 h 14941"/>
                <a:gd name="connsiteX24" fmla="*/ 15991 w 21576"/>
                <a:gd name="connsiteY24" fmla="*/ 2144 h 14941"/>
                <a:gd name="connsiteX25" fmla="*/ 12461 w 21576"/>
                <a:gd name="connsiteY25" fmla="*/ 553 h 14941"/>
                <a:gd name="connsiteX26" fmla="*/ 10523 w 21576"/>
                <a:gd name="connsiteY26" fmla="*/ 138 h 14941"/>
                <a:gd name="connsiteX27" fmla="*/ 7201 w 21576"/>
                <a:gd name="connsiteY27" fmla="*/ 0 h 14941"/>
                <a:gd name="connsiteX28" fmla="*/ 7062 w 21576"/>
                <a:gd name="connsiteY28" fmla="*/ 0 h 14941"/>
                <a:gd name="connsiteX29" fmla="*/ 7062 w 21576"/>
                <a:gd name="connsiteY29" fmla="*/ 0 h 1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576" h="14941">
                  <a:moveTo>
                    <a:pt x="7062" y="5188"/>
                  </a:moveTo>
                  <a:lnTo>
                    <a:pt x="10385" y="5326"/>
                  </a:lnTo>
                  <a:lnTo>
                    <a:pt x="13914" y="6917"/>
                  </a:lnTo>
                  <a:lnTo>
                    <a:pt x="16406" y="8923"/>
                  </a:lnTo>
                  <a:lnTo>
                    <a:pt x="13637" y="9546"/>
                  </a:lnTo>
                  <a:lnTo>
                    <a:pt x="10177" y="9684"/>
                  </a:lnTo>
                  <a:lnTo>
                    <a:pt x="7062" y="9131"/>
                  </a:lnTo>
                  <a:lnTo>
                    <a:pt x="5194" y="7609"/>
                  </a:lnTo>
                  <a:lnTo>
                    <a:pt x="6993" y="5257"/>
                  </a:lnTo>
                  <a:moveTo>
                    <a:pt x="6993" y="69"/>
                  </a:moveTo>
                  <a:cubicBezTo>
                    <a:pt x="5401" y="69"/>
                    <a:pt x="3809" y="830"/>
                    <a:pt x="2841" y="2144"/>
                  </a:cubicBezTo>
                  <a:lnTo>
                    <a:pt x="1041" y="4496"/>
                  </a:lnTo>
                  <a:cubicBezTo>
                    <a:pt x="-620" y="6710"/>
                    <a:pt x="-274" y="9892"/>
                    <a:pt x="1941" y="11690"/>
                  </a:cubicBezTo>
                  <a:lnTo>
                    <a:pt x="3809" y="13212"/>
                  </a:lnTo>
                  <a:cubicBezTo>
                    <a:pt x="4502" y="13766"/>
                    <a:pt x="5332" y="14111"/>
                    <a:pt x="6163" y="14319"/>
                  </a:cubicBezTo>
                  <a:lnTo>
                    <a:pt x="9277" y="14872"/>
                  </a:lnTo>
                  <a:cubicBezTo>
                    <a:pt x="9277" y="14872"/>
                    <a:pt x="9831" y="14941"/>
                    <a:pt x="10177" y="14941"/>
                  </a:cubicBezTo>
                  <a:cubicBezTo>
                    <a:pt x="10246" y="14941"/>
                    <a:pt x="10315" y="14941"/>
                    <a:pt x="10385" y="14941"/>
                  </a:cubicBezTo>
                  <a:lnTo>
                    <a:pt x="13845" y="14803"/>
                  </a:lnTo>
                  <a:cubicBezTo>
                    <a:pt x="13845" y="14803"/>
                    <a:pt x="14468" y="14803"/>
                    <a:pt x="14745" y="14665"/>
                  </a:cubicBezTo>
                  <a:lnTo>
                    <a:pt x="17513" y="14042"/>
                  </a:lnTo>
                  <a:cubicBezTo>
                    <a:pt x="19451" y="13627"/>
                    <a:pt x="21043" y="12105"/>
                    <a:pt x="21458" y="10099"/>
                  </a:cubicBezTo>
                  <a:cubicBezTo>
                    <a:pt x="21874" y="8162"/>
                    <a:pt x="21181" y="6087"/>
                    <a:pt x="19590" y="4842"/>
                  </a:cubicBezTo>
                  <a:lnTo>
                    <a:pt x="17098" y="2836"/>
                  </a:lnTo>
                  <a:cubicBezTo>
                    <a:pt x="17098" y="2836"/>
                    <a:pt x="16406" y="2352"/>
                    <a:pt x="15991" y="2144"/>
                  </a:cubicBezTo>
                  <a:lnTo>
                    <a:pt x="12461" y="553"/>
                  </a:lnTo>
                  <a:cubicBezTo>
                    <a:pt x="11838" y="277"/>
                    <a:pt x="11215" y="138"/>
                    <a:pt x="10523" y="138"/>
                  </a:cubicBezTo>
                  <a:lnTo>
                    <a:pt x="7201" y="0"/>
                  </a:lnTo>
                  <a:cubicBezTo>
                    <a:pt x="7201" y="0"/>
                    <a:pt x="7062" y="0"/>
                    <a:pt x="7062" y="0"/>
                  </a:cubicBezTo>
                  <a:lnTo>
                    <a:pt x="706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72" name="Freeform 1871">
              <a:extLst>
                <a:ext uri="{FF2B5EF4-FFF2-40B4-BE49-F238E27FC236}">
                  <a16:creationId xmlns:a16="http://schemas.microsoft.com/office/drawing/2014/main" id="{2AE222E7-FFEF-7BBB-E1A0-BC9CF4E6F9A9}"/>
                </a:ext>
              </a:extLst>
            </p:cNvPr>
            <p:cNvSpPr/>
            <p:nvPr/>
          </p:nvSpPr>
          <p:spPr>
            <a:xfrm>
              <a:off x="4502850" y="2165819"/>
              <a:ext cx="11982" cy="29204"/>
            </a:xfrm>
            <a:custGeom>
              <a:avLst/>
              <a:gdLst>
                <a:gd name="connsiteX0" fmla="*/ 8029 w 8997"/>
                <a:gd name="connsiteY0" fmla="*/ 277 h 21928"/>
                <a:gd name="connsiteX1" fmla="*/ 6229 w 8997"/>
                <a:gd name="connsiteY1" fmla="*/ 0 h 21928"/>
                <a:gd name="connsiteX2" fmla="*/ 3876 w 8997"/>
                <a:gd name="connsiteY2" fmla="*/ 830 h 21928"/>
                <a:gd name="connsiteX3" fmla="*/ 1730 w 8997"/>
                <a:gd name="connsiteY3" fmla="*/ 2214 h 21928"/>
                <a:gd name="connsiteX4" fmla="*/ 485 w 8997"/>
                <a:gd name="connsiteY4" fmla="*/ 3666 h 21928"/>
                <a:gd name="connsiteX5" fmla="*/ 0 w 8997"/>
                <a:gd name="connsiteY5" fmla="*/ 7817 h 21928"/>
                <a:gd name="connsiteX6" fmla="*/ 1107 w 8997"/>
                <a:gd name="connsiteY6" fmla="*/ 12866 h 21928"/>
                <a:gd name="connsiteX7" fmla="*/ 4360 w 8997"/>
                <a:gd name="connsiteY7" fmla="*/ 21928 h 21928"/>
                <a:gd name="connsiteX8" fmla="*/ 7267 w 8997"/>
                <a:gd name="connsiteY8" fmla="*/ 19784 h 21928"/>
                <a:gd name="connsiteX9" fmla="*/ 8790 w 8997"/>
                <a:gd name="connsiteY9" fmla="*/ 16463 h 21928"/>
                <a:gd name="connsiteX10" fmla="*/ 8997 w 8997"/>
                <a:gd name="connsiteY10" fmla="*/ 12659 h 21928"/>
                <a:gd name="connsiteX11" fmla="*/ 8029 w 8997"/>
                <a:gd name="connsiteY11" fmla="*/ 9200 h 21928"/>
                <a:gd name="connsiteX12" fmla="*/ 8374 w 8997"/>
                <a:gd name="connsiteY12" fmla="*/ 1729 h 21928"/>
                <a:gd name="connsiteX13" fmla="*/ 8029 w 8997"/>
                <a:gd name="connsiteY13" fmla="*/ 277 h 2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7" h="21928">
                  <a:moveTo>
                    <a:pt x="8029" y="277"/>
                  </a:moveTo>
                  <a:lnTo>
                    <a:pt x="6229" y="0"/>
                  </a:lnTo>
                  <a:lnTo>
                    <a:pt x="3876" y="830"/>
                  </a:lnTo>
                  <a:lnTo>
                    <a:pt x="1730" y="2214"/>
                  </a:lnTo>
                  <a:lnTo>
                    <a:pt x="485" y="3666"/>
                  </a:lnTo>
                  <a:lnTo>
                    <a:pt x="0" y="7817"/>
                  </a:lnTo>
                  <a:lnTo>
                    <a:pt x="1107" y="12866"/>
                  </a:lnTo>
                  <a:lnTo>
                    <a:pt x="4360" y="21928"/>
                  </a:lnTo>
                  <a:lnTo>
                    <a:pt x="7267" y="19784"/>
                  </a:lnTo>
                  <a:lnTo>
                    <a:pt x="8790" y="16463"/>
                  </a:lnTo>
                  <a:lnTo>
                    <a:pt x="8997" y="12659"/>
                  </a:lnTo>
                  <a:lnTo>
                    <a:pt x="8029" y="9200"/>
                  </a:lnTo>
                  <a:lnTo>
                    <a:pt x="8374" y="1729"/>
                  </a:lnTo>
                  <a:lnTo>
                    <a:pt x="8029" y="277"/>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73" name="Freeform 1872">
              <a:extLst>
                <a:ext uri="{FF2B5EF4-FFF2-40B4-BE49-F238E27FC236}">
                  <a16:creationId xmlns:a16="http://schemas.microsoft.com/office/drawing/2014/main" id="{039FD020-66DB-EB24-AB3A-1465DEB76AC7}"/>
                </a:ext>
              </a:extLst>
            </p:cNvPr>
            <p:cNvSpPr/>
            <p:nvPr/>
          </p:nvSpPr>
          <p:spPr>
            <a:xfrm>
              <a:off x="4496029" y="2158818"/>
              <a:ext cx="25901" cy="43022"/>
            </a:xfrm>
            <a:custGeom>
              <a:avLst/>
              <a:gdLst>
                <a:gd name="connsiteX0" fmla="*/ 11351 w 19448"/>
                <a:gd name="connsiteY0" fmla="*/ 5257 h 32303"/>
                <a:gd name="connsiteX1" fmla="*/ 13150 w 19448"/>
                <a:gd name="connsiteY1" fmla="*/ 5534 h 32303"/>
                <a:gd name="connsiteX2" fmla="*/ 13496 w 19448"/>
                <a:gd name="connsiteY2" fmla="*/ 6986 h 32303"/>
                <a:gd name="connsiteX3" fmla="*/ 13150 w 19448"/>
                <a:gd name="connsiteY3" fmla="*/ 14457 h 32303"/>
                <a:gd name="connsiteX4" fmla="*/ 14119 w 19448"/>
                <a:gd name="connsiteY4" fmla="*/ 17847 h 32303"/>
                <a:gd name="connsiteX5" fmla="*/ 13911 w 19448"/>
                <a:gd name="connsiteY5" fmla="*/ 21651 h 32303"/>
                <a:gd name="connsiteX6" fmla="*/ 12389 w 19448"/>
                <a:gd name="connsiteY6" fmla="*/ 24972 h 32303"/>
                <a:gd name="connsiteX7" fmla="*/ 9482 w 19448"/>
                <a:gd name="connsiteY7" fmla="*/ 27116 h 32303"/>
                <a:gd name="connsiteX8" fmla="*/ 6229 w 19448"/>
                <a:gd name="connsiteY8" fmla="*/ 18054 h 32303"/>
                <a:gd name="connsiteX9" fmla="*/ 5122 w 19448"/>
                <a:gd name="connsiteY9" fmla="*/ 13005 h 32303"/>
                <a:gd name="connsiteX10" fmla="*/ 5606 w 19448"/>
                <a:gd name="connsiteY10" fmla="*/ 8854 h 32303"/>
                <a:gd name="connsiteX11" fmla="*/ 6852 w 19448"/>
                <a:gd name="connsiteY11" fmla="*/ 7402 h 32303"/>
                <a:gd name="connsiteX12" fmla="*/ 8997 w 19448"/>
                <a:gd name="connsiteY12" fmla="*/ 6018 h 32303"/>
                <a:gd name="connsiteX13" fmla="*/ 11281 w 19448"/>
                <a:gd name="connsiteY13" fmla="*/ 5188 h 32303"/>
                <a:gd name="connsiteX14" fmla="*/ 11281 w 19448"/>
                <a:gd name="connsiteY14" fmla="*/ 0 h 32303"/>
                <a:gd name="connsiteX15" fmla="*/ 9551 w 19448"/>
                <a:gd name="connsiteY15" fmla="*/ 277 h 32303"/>
                <a:gd name="connsiteX16" fmla="*/ 7267 w 19448"/>
                <a:gd name="connsiteY16" fmla="*/ 1107 h 32303"/>
                <a:gd name="connsiteX17" fmla="*/ 6229 w 19448"/>
                <a:gd name="connsiteY17" fmla="*/ 1660 h 32303"/>
                <a:gd name="connsiteX18" fmla="*/ 4083 w 19448"/>
                <a:gd name="connsiteY18" fmla="*/ 3044 h 32303"/>
                <a:gd name="connsiteX19" fmla="*/ 2976 w 19448"/>
                <a:gd name="connsiteY19" fmla="*/ 4012 h 32303"/>
                <a:gd name="connsiteX20" fmla="*/ 1730 w 19448"/>
                <a:gd name="connsiteY20" fmla="*/ 5465 h 32303"/>
                <a:gd name="connsiteX21" fmla="*/ 484 w 19448"/>
                <a:gd name="connsiteY21" fmla="*/ 8301 h 32303"/>
                <a:gd name="connsiteX22" fmla="*/ 0 w 19448"/>
                <a:gd name="connsiteY22" fmla="*/ 12451 h 32303"/>
                <a:gd name="connsiteX23" fmla="*/ 69 w 19448"/>
                <a:gd name="connsiteY23" fmla="*/ 14111 h 32303"/>
                <a:gd name="connsiteX24" fmla="*/ 1176 w 19448"/>
                <a:gd name="connsiteY24" fmla="*/ 19161 h 32303"/>
                <a:gd name="connsiteX25" fmla="*/ 1384 w 19448"/>
                <a:gd name="connsiteY25" fmla="*/ 19853 h 32303"/>
                <a:gd name="connsiteX26" fmla="*/ 4637 w 19448"/>
                <a:gd name="connsiteY26" fmla="*/ 28915 h 32303"/>
                <a:gd name="connsiteX27" fmla="*/ 8029 w 19448"/>
                <a:gd name="connsiteY27" fmla="*/ 32096 h 32303"/>
                <a:gd name="connsiteX28" fmla="*/ 9551 w 19448"/>
                <a:gd name="connsiteY28" fmla="*/ 32304 h 32303"/>
                <a:gd name="connsiteX29" fmla="*/ 12666 w 19448"/>
                <a:gd name="connsiteY29" fmla="*/ 31266 h 32303"/>
                <a:gd name="connsiteX30" fmla="*/ 15572 w 19448"/>
                <a:gd name="connsiteY30" fmla="*/ 29122 h 32303"/>
                <a:gd name="connsiteX31" fmla="*/ 17233 w 19448"/>
                <a:gd name="connsiteY31" fmla="*/ 27116 h 32303"/>
                <a:gd name="connsiteX32" fmla="*/ 18756 w 19448"/>
                <a:gd name="connsiteY32" fmla="*/ 23796 h 32303"/>
                <a:gd name="connsiteX33" fmla="*/ 19241 w 19448"/>
                <a:gd name="connsiteY33" fmla="*/ 21859 h 32303"/>
                <a:gd name="connsiteX34" fmla="*/ 19448 w 19448"/>
                <a:gd name="connsiteY34" fmla="*/ 18054 h 32303"/>
                <a:gd name="connsiteX35" fmla="*/ 19241 w 19448"/>
                <a:gd name="connsiteY35" fmla="*/ 16394 h 32303"/>
                <a:gd name="connsiteX36" fmla="*/ 18479 w 19448"/>
                <a:gd name="connsiteY36" fmla="*/ 13766 h 32303"/>
                <a:gd name="connsiteX37" fmla="*/ 18825 w 19448"/>
                <a:gd name="connsiteY37" fmla="*/ 7125 h 32303"/>
                <a:gd name="connsiteX38" fmla="*/ 18687 w 19448"/>
                <a:gd name="connsiteY38" fmla="*/ 5672 h 32303"/>
                <a:gd name="connsiteX39" fmla="*/ 18341 w 19448"/>
                <a:gd name="connsiteY39" fmla="*/ 4220 h 32303"/>
                <a:gd name="connsiteX40" fmla="*/ 14119 w 19448"/>
                <a:gd name="connsiteY40" fmla="*/ 346 h 32303"/>
                <a:gd name="connsiteX41" fmla="*/ 12320 w 19448"/>
                <a:gd name="connsiteY41" fmla="*/ 69 h 32303"/>
                <a:gd name="connsiteX42" fmla="*/ 11489 w 19448"/>
                <a:gd name="connsiteY42" fmla="*/ 69 h 32303"/>
                <a:gd name="connsiteX43" fmla="*/ 11489 w 19448"/>
                <a:gd name="connsiteY43" fmla="*/ 69 h 3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9448" h="32303">
                  <a:moveTo>
                    <a:pt x="11351" y="5257"/>
                  </a:moveTo>
                  <a:lnTo>
                    <a:pt x="13150" y="5534"/>
                  </a:lnTo>
                  <a:lnTo>
                    <a:pt x="13496" y="6986"/>
                  </a:lnTo>
                  <a:lnTo>
                    <a:pt x="13150" y="14457"/>
                  </a:lnTo>
                  <a:lnTo>
                    <a:pt x="14119" y="17847"/>
                  </a:lnTo>
                  <a:lnTo>
                    <a:pt x="13911" y="21651"/>
                  </a:lnTo>
                  <a:lnTo>
                    <a:pt x="12389" y="24972"/>
                  </a:lnTo>
                  <a:lnTo>
                    <a:pt x="9482" y="27116"/>
                  </a:lnTo>
                  <a:lnTo>
                    <a:pt x="6229" y="18054"/>
                  </a:lnTo>
                  <a:lnTo>
                    <a:pt x="5122" y="13005"/>
                  </a:lnTo>
                  <a:lnTo>
                    <a:pt x="5606" y="8854"/>
                  </a:lnTo>
                  <a:lnTo>
                    <a:pt x="6852" y="7402"/>
                  </a:lnTo>
                  <a:lnTo>
                    <a:pt x="8997" y="6018"/>
                  </a:lnTo>
                  <a:lnTo>
                    <a:pt x="11281" y="5188"/>
                  </a:lnTo>
                  <a:moveTo>
                    <a:pt x="11281" y="0"/>
                  </a:moveTo>
                  <a:cubicBezTo>
                    <a:pt x="10658" y="0"/>
                    <a:pt x="10105" y="69"/>
                    <a:pt x="9551" y="277"/>
                  </a:cubicBezTo>
                  <a:lnTo>
                    <a:pt x="7267" y="1107"/>
                  </a:lnTo>
                  <a:cubicBezTo>
                    <a:pt x="6921" y="1245"/>
                    <a:pt x="6506" y="1453"/>
                    <a:pt x="6229" y="1660"/>
                  </a:cubicBezTo>
                  <a:lnTo>
                    <a:pt x="4083" y="3044"/>
                  </a:lnTo>
                  <a:cubicBezTo>
                    <a:pt x="3668" y="3320"/>
                    <a:pt x="3322" y="3597"/>
                    <a:pt x="2976" y="4012"/>
                  </a:cubicBezTo>
                  <a:lnTo>
                    <a:pt x="1730" y="5465"/>
                  </a:lnTo>
                  <a:cubicBezTo>
                    <a:pt x="1038" y="6226"/>
                    <a:pt x="623" y="7263"/>
                    <a:pt x="484" y="8301"/>
                  </a:cubicBezTo>
                  <a:lnTo>
                    <a:pt x="0" y="12451"/>
                  </a:lnTo>
                  <a:cubicBezTo>
                    <a:pt x="0" y="13005"/>
                    <a:pt x="0" y="13558"/>
                    <a:pt x="69" y="14111"/>
                  </a:cubicBezTo>
                  <a:lnTo>
                    <a:pt x="1176" y="19161"/>
                  </a:lnTo>
                  <a:cubicBezTo>
                    <a:pt x="1176" y="19161"/>
                    <a:pt x="1315" y="19645"/>
                    <a:pt x="1384" y="19853"/>
                  </a:cubicBezTo>
                  <a:lnTo>
                    <a:pt x="4637" y="28915"/>
                  </a:lnTo>
                  <a:cubicBezTo>
                    <a:pt x="5191" y="30436"/>
                    <a:pt x="6437" y="31612"/>
                    <a:pt x="8029" y="32096"/>
                  </a:cubicBezTo>
                  <a:cubicBezTo>
                    <a:pt x="8513" y="32235"/>
                    <a:pt x="8997" y="32304"/>
                    <a:pt x="9551" y="32304"/>
                  </a:cubicBezTo>
                  <a:cubicBezTo>
                    <a:pt x="10658" y="32304"/>
                    <a:pt x="11697" y="31958"/>
                    <a:pt x="12666" y="31266"/>
                  </a:cubicBezTo>
                  <a:lnTo>
                    <a:pt x="15572" y="29122"/>
                  </a:lnTo>
                  <a:cubicBezTo>
                    <a:pt x="16264" y="28638"/>
                    <a:pt x="16818" y="27946"/>
                    <a:pt x="17233" y="27116"/>
                  </a:cubicBezTo>
                  <a:lnTo>
                    <a:pt x="18756" y="23796"/>
                  </a:lnTo>
                  <a:cubicBezTo>
                    <a:pt x="19033" y="23173"/>
                    <a:pt x="19171" y="22551"/>
                    <a:pt x="19241" y="21859"/>
                  </a:cubicBezTo>
                  <a:lnTo>
                    <a:pt x="19448" y="18054"/>
                  </a:lnTo>
                  <a:cubicBezTo>
                    <a:pt x="19448" y="17501"/>
                    <a:pt x="19448" y="16947"/>
                    <a:pt x="19241" y="16394"/>
                  </a:cubicBezTo>
                  <a:lnTo>
                    <a:pt x="18479" y="13766"/>
                  </a:lnTo>
                  <a:lnTo>
                    <a:pt x="18825" y="7125"/>
                  </a:lnTo>
                  <a:cubicBezTo>
                    <a:pt x="18825" y="6641"/>
                    <a:pt x="18825" y="6156"/>
                    <a:pt x="18687" y="5672"/>
                  </a:cubicBezTo>
                  <a:lnTo>
                    <a:pt x="18341" y="4220"/>
                  </a:lnTo>
                  <a:cubicBezTo>
                    <a:pt x="17856" y="2214"/>
                    <a:pt x="16195" y="692"/>
                    <a:pt x="14119" y="346"/>
                  </a:cubicBezTo>
                  <a:lnTo>
                    <a:pt x="12320" y="69"/>
                  </a:lnTo>
                  <a:cubicBezTo>
                    <a:pt x="12320" y="69"/>
                    <a:pt x="11766" y="69"/>
                    <a:pt x="11489" y="69"/>
                  </a:cubicBezTo>
                  <a:lnTo>
                    <a:pt x="1148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76" name="Freeform 1875">
              <a:extLst>
                <a:ext uri="{FF2B5EF4-FFF2-40B4-BE49-F238E27FC236}">
                  <a16:creationId xmlns:a16="http://schemas.microsoft.com/office/drawing/2014/main" id="{56713454-5649-C3E5-A96F-099241D086C9}"/>
                </a:ext>
              </a:extLst>
            </p:cNvPr>
            <p:cNvSpPr/>
            <p:nvPr/>
          </p:nvSpPr>
          <p:spPr>
            <a:xfrm>
              <a:off x="4514648" y="2347218"/>
              <a:ext cx="42032" cy="31599"/>
            </a:xfrm>
            <a:custGeom>
              <a:avLst/>
              <a:gdLst>
                <a:gd name="connsiteX0" fmla="*/ 5606 w 31560"/>
                <a:gd name="connsiteY0" fmla="*/ 22135 h 23726"/>
                <a:gd name="connsiteX1" fmla="*/ 14811 w 31560"/>
                <a:gd name="connsiteY1" fmla="*/ 23727 h 23726"/>
                <a:gd name="connsiteX2" fmla="*/ 24639 w 31560"/>
                <a:gd name="connsiteY2" fmla="*/ 23173 h 23726"/>
                <a:gd name="connsiteX3" fmla="*/ 31560 w 31560"/>
                <a:gd name="connsiteY3" fmla="*/ 21029 h 23726"/>
                <a:gd name="connsiteX4" fmla="*/ 30038 w 31560"/>
                <a:gd name="connsiteY4" fmla="*/ 15841 h 23726"/>
                <a:gd name="connsiteX5" fmla="*/ 29345 w 31560"/>
                <a:gd name="connsiteY5" fmla="*/ 14803 h 23726"/>
                <a:gd name="connsiteX6" fmla="*/ 27823 w 31560"/>
                <a:gd name="connsiteY6" fmla="*/ 14388 h 23726"/>
                <a:gd name="connsiteX7" fmla="*/ 24639 w 31560"/>
                <a:gd name="connsiteY7" fmla="*/ 14803 h 23726"/>
                <a:gd name="connsiteX8" fmla="*/ 23047 w 31560"/>
                <a:gd name="connsiteY8" fmla="*/ 14181 h 23726"/>
                <a:gd name="connsiteX9" fmla="*/ 21248 w 31560"/>
                <a:gd name="connsiteY9" fmla="*/ 11414 h 23726"/>
                <a:gd name="connsiteX10" fmla="*/ 20210 w 31560"/>
                <a:gd name="connsiteY10" fmla="*/ 7471 h 23726"/>
                <a:gd name="connsiteX11" fmla="*/ 18964 w 31560"/>
                <a:gd name="connsiteY11" fmla="*/ 0 h 23726"/>
                <a:gd name="connsiteX12" fmla="*/ 11904 w 31560"/>
                <a:gd name="connsiteY12" fmla="*/ 3874 h 23726"/>
                <a:gd name="connsiteX13" fmla="*/ 10036 w 31560"/>
                <a:gd name="connsiteY13" fmla="*/ 4427 h 23726"/>
                <a:gd name="connsiteX14" fmla="*/ 8790 w 31560"/>
                <a:gd name="connsiteY14" fmla="*/ 3943 h 23726"/>
                <a:gd name="connsiteX15" fmla="*/ 6506 w 31560"/>
                <a:gd name="connsiteY15" fmla="*/ 1868 h 23726"/>
                <a:gd name="connsiteX16" fmla="*/ 5260 w 31560"/>
                <a:gd name="connsiteY16" fmla="*/ 1522 h 23726"/>
                <a:gd name="connsiteX17" fmla="*/ 2146 w 31560"/>
                <a:gd name="connsiteY17" fmla="*/ 3874 h 23726"/>
                <a:gd name="connsiteX18" fmla="*/ 415 w 31560"/>
                <a:gd name="connsiteY18" fmla="*/ 8716 h 23726"/>
                <a:gd name="connsiteX19" fmla="*/ 0 w 31560"/>
                <a:gd name="connsiteY19" fmla="*/ 14042 h 23726"/>
                <a:gd name="connsiteX20" fmla="*/ 485 w 31560"/>
                <a:gd name="connsiteY20" fmla="*/ 17985 h 23726"/>
                <a:gd name="connsiteX21" fmla="*/ 5606 w 31560"/>
                <a:gd name="connsiteY21" fmla="*/ 2213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560" h="23726">
                  <a:moveTo>
                    <a:pt x="5606" y="22135"/>
                  </a:moveTo>
                  <a:lnTo>
                    <a:pt x="14811" y="23727"/>
                  </a:lnTo>
                  <a:lnTo>
                    <a:pt x="24639" y="23173"/>
                  </a:lnTo>
                  <a:lnTo>
                    <a:pt x="31560" y="21029"/>
                  </a:lnTo>
                  <a:lnTo>
                    <a:pt x="30038" y="15841"/>
                  </a:lnTo>
                  <a:lnTo>
                    <a:pt x="29345" y="14803"/>
                  </a:lnTo>
                  <a:lnTo>
                    <a:pt x="27823" y="14388"/>
                  </a:lnTo>
                  <a:lnTo>
                    <a:pt x="24639" y="14803"/>
                  </a:lnTo>
                  <a:lnTo>
                    <a:pt x="23047" y="14181"/>
                  </a:lnTo>
                  <a:lnTo>
                    <a:pt x="21248" y="11414"/>
                  </a:lnTo>
                  <a:lnTo>
                    <a:pt x="20210" y="7471"/>
                  </a:lnTo>
                  <a:lnTo>
                    <a:pt x="18964" y="0"/>
                  </a:lnTo>
                  <a:lnTo>
                    <a:pt x="11904" y="3874"/>
                  </a:lnTo>
                  <a:lnTo>
                    <a:pt x="10036" y="4427"/>
                  </a:lnTo>
                  <a:lnTo>
                    <a:pt x="8790" y="3943"/>
                  </a:lnTo>
                  <a:lnTo>
                    <a:pt x="6506" y="1868"/>
                  </a:lnTo>
                  <a:lnTo>
                    <a:pt x="5260" y="1522"/>
                  </a:lnTo>
                  <a:lnTo>
                    <a:pt x="2146" y="3874"/>
                  </a:lnTo>
                  <a:lnTo>
                    <a:pt x="415" y="8716"/>
                  </a:lnTo>
                  <a:lnTo>
                    <a:pt x="0" y="14042"/>
                  </a:lnTo>
                  <a:lnTo>
                    <a:pt x="485" y="17985"/>
                  </a:lnTo>
                  <a:lnTo>
                    <a:pt x="5606" y="22135"/>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77" name="Freeform 1876">
              <a:extLst>
                <a:ext uri="{FF2B5EF4-FFF2-40B4-BE49-F238E27FC236}">
                  <a16:creationId xmlns:a16="http://schemas.microsoft.com/office/drawing/2014/main" id="{DF87EDBB-38A7-FB85-B961-29B3606D6477}"/>
                </a:ext>
              </a:extLst>
            </p:cNvPr>
            <p:cNvSpPr/>
            <p:nvPr/>
          </p:nvSpPr>
          <p:spPr>
            <a:xfrm>
              <a:off x="4507643" y="2340123"/>
              <a:ext cx="55843" cy="45418"/>
            </a:xfrm>
            <a:custGeom>
              <a:avLst/>
              <a:gdLst>
                <a:gd name="connsiteX0" fmla="*/ 24224 w 41930"/>
                <a:gd name="connsiteY0" fmla="*/ 5326 h 34102"/>
                <a:gd name="connsiteX1" fmla="*/ 25470 w 41930"/>
                <a:gd name="connsiteY1" fmla="*/ 12797 h 34102"/>
                <a:gd name="connsiteX2" fmla="*/ 26508 w 41930"/>
                <a:gd name="connsiteY2" fmla="*/ 16671 h 34102"/>
                <a:gd name="connsiteX3" fmla="*/ 28307 w 41930"/>
                <a:gd name="connsiteY3" fmla="*/ 19438 h 34102"/>
                <a:gd name="connsiteX4" fmla="*/ 29899 w 41930"/>
                <a:gd name="connsiteY4" fmla="*/ 20060 h 34102"/>
                <a:gd name="connsiteX5" fmla="*/ 33083 w 41930"/>
                <a:gd name="connsiteY5" fmla="*/ 19645 h 34102"/>
                <a:gd name="connsiteX6" fmla="*/ 34606 w 41930"/>
                <a:gd name="connsiteY6" fmla="*/ 20060 h 34102"/>
                <a:gd name="connsiteX7" fmla="*/ 35298 w 41930"/>
                <a:gd name="connsiteY7" fmla="*/ 21098 h 34102"/>
                <a:gd name="connsiteX8" fmla="*/ 36820 w 41930"/>
                <a:gd name="connsiteY8" fmla="*/ 26286 h 34102"/>
                <a:gd name="connsiteX9" fmla="*/ 29969 w 41930"/>
                <a:gd name="connsiteY9" fmla="*/ 28430 h 34102"/>
                <a:gd name="connsiteX10" fmla="*/ 20140 w 41930"/>
                <a:gd name="connsiteY10" fmla="*/ 28984 h 34102"/>
                <a:gd name="connsiteX11" fmla="*/ 10866 w 41930"/>
                <a:gd name="connsiteY11" fmla="*/ 27393 h 34102"/>
                <a:gd name="connsiteX12" fmla="*/ 5745 w 41930"/>
                <a:gd name="connsiteY12" fmla="*/ 23242 h 34102"/>
                <a:gd name="connsiteX13" fmla="*/ 5260 w 41930"/>
                <a:gd name="connsiteY13" fmla="*/ 19230 h 34102"/>
                <a:gd name="connsiteX14" fmla="*/ 5745 w 41930"/>
                <a:gd name="connsiteY14" fmla="*/ 13904 h 34102"/>
                <a:gd name="connsiteX15" fmla="*/ 7406 w 41930"/>
                <a:gd name="connsiteY15" fmla="*/ 9131 h 34102"/>
                <a:gd name="connsiteX16" fmla="*/ 10520 w 41930"/>
                <a:gd name="connsiteY16" fmla="*/ 6710 h 34102"/>
                <a:gd name="connsiteX17" fmla="*/ 11766 w 41930"/>
                <a:gd name="connsiteY17" fmla="*/ 7056 h 34102"/>
                <a:gd name="connsiteX18" fmla="*/ 14050 w 41930"/>
                <a:gd name="connsiteY18" fmla="*/ 9131 h 34102"/>
                <a:gd name="connsiteX19" fmla="*/ 15365 w 41930"/>
                <a:gd name="connsiteY19" fmla="*/ 9615 h 34102"/>
                <a:gd name="connsiteX20" fmla="*/ 17234 w 41930"/>
                <a:gd name="connsiteY20" fmla="*/ 9062 h 34102"/>
                <a:gd name="connsiteX21" fmla="*/ 24224 w 41930"/>
                <a:gd name="connsiteY21" fmla="*/ 5188 h 34102"/>
                <a:gd name="connsiteX22" fmla="*/ 24224 w 41930"/>
                <a:gd name="connsiteY22" fmla="*/ 0 h 34102"/>
                <a:gd name="connsiteX23" fmla="*/ 21732 w 41930"/>
                <a:gd name="connsiteY23" fmla="*/ 623 h 34102"/>
                <a:gd name="connsiteX24" fmla="*/ 15919 w 41930"/>
                <a:gd name="connsiteY24" fmla="*/ 3804 h 34102"/>
                <a:gd name="connsiteX25" fmla="*/ 15227 w 41930"/>
                <a:gd name="connsiteY25" fmla="*/ 3182 h 34102"/>
                <a:gd name="connsiteX26" fmla="*/ 13150 w 41930"/>
                <a:gd name="connsiteY26" fmla="*/ 2006 h 34102"/>
                <a:gd name="connsiteX27" fmla="*/ 11904 w 41930"/>
                <a:gd name="connsiteY27" fmla="*/ 1660 h 34102"/>
                <a:gd name="connsiteX28" fmla="*/ 10451 w 41930"/>
                <a:gd name="connsiteY28" fmla="*/ 1453 h 34102"/>
                <a:gd name="connsiteX29" fmla="*/ 7267 w 41930"/>
                <a:gd name="connsiteY29" fmla="*/ 2559 h 34102"/>
                <a:gd name="connsiteX30" fmla="*/ 4153 w 41930"/>
                <a:gd name="connsiteY30" fmla="*/ 4980 h 34102"/>
                <a:gd name="connsiteX31" fmla="*/ 2422 w 41930"/>
                <a:gd name="connsiteY31" fmla="*/ 7332 h 34102"/>
                <a:gd name="connsiteX32" fmla="*/ 761 w 41930"/>
                <a:gd name="connsiteY32" fmla="*/ 12105 h 34102"/>
                <a:gd name="connsiteX33" fmla="*/ 485 w 41930"/>
                <a:gd name="connsiteY33" fmla="*/ 13350 h 34102"/>
                <a:gd name="connsiteX34" fmla="*/ 0 w 41930"/>
                <a:gd name="connsiteY34" fmla="*/ 18677 h 34102"/>
                <a:gd name="connsiteX35" fmla="*/ 0 w 41930"/>
                <a:gd name="connsiteY35" fmla="*/ 19784 h 34102"/>
                <a:gd name="connsiteX36" fmla="*/ 485 w 41930"/>
                <a:gd name="connsiteY36" fmla="*/ 23796 h 34102"/>
                <a:gd name="connsiteX37" fmla="*/ 2353 w 41930"/>
                <a:gd name="connsiteY37" fmla="*/ 27185 h 34102"/>
                <a:gd name="connsiteX38" fmla="*/ 7475 w 41930"/>
                <a:gd name="connsiteY38" fmla="*/ 31336 h 34102"/>
                <a:gd name="connsiteX39" fmla="*/ 9897 w 41930"/>
                <a:gd name="connsiteY39" fmla="*/ 32442 h 34102"/>
                <a:gd name="connsiteX40" fmla="*/ 19172 w 41930"/>
                <a:gd name="connsiteY40" fmla="*/ 34033 h 34102"/>
                <a:gd name="connsiteX41" fmla="*/ 20071 w 41930"/>
                <a:gd name="connsiteY41" fmla="*/ 34102 h 34102"/>
                <a:gd name="connsiteX42" fmla="*/ 20348 w 41930"/>
                <a:gd name="connsiteY42" fmla="*/ 34102 h 34102"/>
                <a:gd name="connsiteX43" fmla="*/ 30176 w 41930"/>
                <a:gd name="connsiteY43" fmla="*/ 33549 h 34102"/>
                <a:gd name="connsiteX44" fmla="*/ 31422 w 41930"/>
                <a:gd name="connsiteY44" fmla="*/ 33342 h 34102"/>
                <a:gd name="connsiteX45" fmla="*/ 38274 w 41930"/>
                <a:gd name="connsiteY45" fmla="*/ 31197 h 34102"/>
                <a:gd name="connsiteX46" fmla="*/ 41734 w 41930"/>
                <a:gd name="connsiteY46" fmla="*/ 24764 h 34102"/>
                <a:gd name="connsiteX47" fmla="*/ 40212 w 41930"/>
                <a:gd name="connsiteY47" fmla="*/ 19576 h 34102"/>
                <a:gd name="connsiteX48" fmla="*/ 39589 w 41930"/>
                <a:gd name="connsiteY48" fmla="*/ 18193 h 34102"/>
                <a:gd name="connsiteX49" fmla="*/ 38897 w 41930"/>
                <a:gd name="connsiteY49" fmla="*/ 17155 h 34102"/>
                <a:gd name="connsiteX50" fmla="*/ 35851 w 41930"/>
                <a:gd name="connsiteY50" fmla="*/ 15011 h 34102"/>
                <a:gd name="connsiteX51" fmla="*/ 34329 w 41930"/>
                <a:gd name="connsiteY51" fmla="*/ 14596 h 34102"/>
                <a:gd name="connsiteX52" fmla="*/ 33014 w 41930"/>
                <a:gd name="connsiteY52" fmla="*/ 14457 h 34102"/>
                <a:gd name="connsiteX53" fmla="*/ 32391 w 41930"/>
                <a:gd name="connsiteY53" fmla="*/ 14457 h 34102"/>
                <a:gd name="connsiteX54" fmla="*/ 31284 w 41930"/>
                <a:gd name="connsiteY54" fmla="*/ 14596 h 34102"/>
                <a:gd name="connsiteX55" fmla="*/ 31284 w 41930"/>
                <a:gd name="connsiteY55" fmla="*/ 14457 h 34102"/>
                <a:gd name="connsiteX56" fmla="*/ 30453 w 41930"/>
                <a:gd name="connsiteY56" fmla="*/ 11621 h 34102"/>
                <a:gd name="connsiteX57" fmla="*/ 29207 w 41930"/>
                <a:gd name="connsiteY57" fmla="*/ 4358 h 34102"/>
                <a:gd name="connsiteX58" fmla="*/ 26369 w 41930"/>
                <a:gd name="connsiteY58" fmla="*/ 553 h 34102"/>
                <a:gd name="connsiteX59" fmla="*/ 24086 w 41930"/>
                <a:gd name="connsiteY59" fmla="*/ 0 h 34102"/>
                <a:gd name="connsiteX60" fmla="*/ 24086 w 41930"/>
                <a:gd name="connsiteY60" fmla="*/ 0 h 34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1930" h="34102">
                  <a:moveTo>
                    <a:pt x="24224" y="5326"/>
                  </a:moveTo>
                  <a:lnTo>
                    <a:pt x="25470" y="12797"/>
                  </a:lnTo>
                  <a:lnTo>
                    <a:pt x="26508" y="16671"/>
                  </a:lnTo>
                  <a:lnTo>
                    <a:pt x="28307" y="19438"/>
                  </a:lnTo>
                  <a:lnTo>
                    <a:pt x="29899" y="20060"/>
                  </a:lnTo>
                  <a:lnTo>
                    <a:pt x="33083" y="19645"/>
                  </a:lnTo>
                  <a:lnTo>
                    <a:pt x="34606" y="20060"/>
                  </a:lnTo>
                  <a:lnTo>
                    <a:pt x="35298" y="21098"/>
                  </a:lnTo>
                  <a:lnTo>
                    <a:pt x="36820" y="26286"/>
                  </a:lnTo>
                  <a:lnTo>
                    <a:pt x="29969" y="28430"/>
                  </a:lnTo>
                  <a:lnTo>
                    <a:pt x="20140" y="28984"/>
                  </a:lnTo>
                  <a:lnTo>
                    <a:pt x="10866" y="27393"/>
                  </a:lnTo>
                  <a:lnTo>
                    <a:pt x="5745" y="23242"/>
                  </a:lnTo>
                  <a:lnTo>
                    <a:pt x="5260" y="19230"/>
                  </a:lnTo>
                  <a:lnTo>
                    <a:pt x="5745" y="13904"/>
                  </a:lnTo>
                  <a:lnTo>
                    <a:pt x="7406" y="9131"/>
                  </a:lnTo>
                  <a:lnTo>
                    <a:pt x="10520" y="6710"/>
                  </a:lnTo>
                  <a:lnTo>
                    <a:pt x="11766" y="7056"/>
                  </a:lnTo>
                  <a:lnTo>
                    <a:pt x="14050" y="9131"/>
                  </a:lnTo>
                  <a:lnTo>
                    <a:pt x="15365" y="9615"/>
                  </a:lnTo>
                  <a:lnTo>
                    <a:pt x="17234" y="9062"/>
                  </a:lnTo>
                  <a:lnTo>
                    <a:pt x="24224" y="5188"/>
                  </a:lnTo>
                  <a:moveTo>
                    <a:pt x="24224" y="0"/>
                  </a:moveTo>
                  <a:cubicBezTo>
                    <a:pt x="23393" y="0"/>
                    <a:pt x="22494" y="208"/>
                    <a:pt x="21732" y="623"/>
                  </a:cubicBezTo>
                  <a:lnTo>
                    <a:pt x="15919" y="3804"/>
                  </a:lnTo>
                  <a:lnTo>
                    <a:pt x="15227" y="3182"/>
                  </a:lnTo>
                  <a:cubicBezTo>
                    <a:pt x="14673" y="2629"/>
                    <a:pt x="13911" y="2213"/>
                    <a:pt x="13150" y="2006"/>
                  </a:cubicBezTo>
                  <a:lnTo>
                    <a:pt x="11904" y="1660"/>
                  </a:lnTo>
                  <a:cubicBezTo>
                    <a:pt x="11420" y="1522"/>
                    <a:pt x="10935" y="1453"/>
                    <a:pt x="10451" y="1453"/>
                  </a:cubicBezTo>
                  <a:cubicBezTo>
                    <a:pt x="9344" y="1453"/>
                    <a:pt x="8236" y="1798"/>
                    <a:pt x="7267" y="2559"/>
                  </a:cubicBezTo>
                  <a:lnTo>
                    <a:pt x="4153" y="4980"/>
                  </a:lnTo>
                  <a:cubicBezTo>
                    <a:pt x="3391" y="5603"/>
                    <a:pt x="2769" y="6433"/>
                    <a:pt x="2422" y="7332"/>
                  </a:cubicBezTo>
                  <a:lnTo>
                    <a:pt x="761" y="12105"/>
                  </a:lnTo>
                  <a:cubicBezTo>
                    <a:pt x="623" y="12520"/>
                    <a:pt x="554" y="12935"/>
                    <a:pt x="485" y="13350"/>
                  </a:cubicBezTo>
                  <a:lnTo>
                    <a:pt x="0" y="18677"/>
                  </a:lnTo>
                  <a:cubicBezTo>
                    <a:pt x="0" y="19023"/>
                    <a:pt x="0" y="19438"/>
                    <a:pt x="0" y="19784"/>
                  </a:cubicBezTo>
                  <a:lnTo>
                    <a:pt x="485" y="23796"/>
                  </a:lnTo>
                  <a:cubicBezTo>
                    <a:pt x="623" y="25110"/>
                    <a:pt x="1315" y="26355"/>
                    <a:pt x="2353" y="27185"/>
                  </a:cubicBezTo>
                  <a:lnTo>
                    <a:pt x="7475" y="31336"/>
                  </a:lnTo>
                  <a:cubicBezTo>
                    <a:pt x="8167" y="31889"/>
                    <a:pt x="8998" y="32235"/>
                    <a:pt x="9897" y="32442"/>
                  </a:cubicBezTo>
                  <a:lnTo>
                    <a:pt x="19172" y="34033"/>
                  </a:lnTo>
                  <a:cubicBezTo>
                    <a:pt x="19172" y="34033"/>
                    <a:pt x="19725" y="34102"/>
                    <a:pt x="20071" y="34102"/>
                  </a:cubicBezTo>
                  <a:cubicBezTo>
                    <a:pt x="20140" y="34102"/>
                    <a:pt x="20279" y="34102"/>
                    <a:pt x="20348" y="34102"/>
                  </a:cubicBezTo>
                  <a:lnTo>
                    <a:pt x="30176" y="33549"/>
                  </a:lnTo>
                  <a:cubicBezTo>
                    <a:pt x="30591" y="33549"/>
                    <a:pt x="31007" y="33480"/>
                    <a:pt x="31422" y="33342"/>
                  </a:cubicBezTo>
                  <a:lnTo>
                    <a:pt x="38274" y="31197"/>
                  </a:lnTo>
                  <a:cubicBezTo>
                    <a:pt x="40973" y="30367"/>
                    <a:pt x="42496" y="27531"/>
                    <a:pt x="41734" y="24764"/>
                  </a:cubicBezTo>
                  <a:lnTo>
                    <a:pt x="40212" y="19576"/>
                  </a:lnTo>
                  <a:cubicBezTo>
                    <a:pt x="40073" y="19092"/>
                    <a:pt x="39866" y="18608"/>
                    <a:pt x="39589" y="18193"/>
                  </a:cubicBezTo>
                  <a:lnTo>
                    <a:pt x="38897" y="17155"/>
                  </a:lnTo>
                  <a:cubicBezTo>
                    <a:pt x="38205" y="16048"/>
                    <a:pt x="37097" y="15287"/>
                    <a:pt x="35851" y="15011"/>
                  </a:cubicBezTo>
                  <a:lnTo>
                    <a:pt x="34329" y="14596"/>
                  </a:lnTo>
                  <a:cubicBezTo>
                    <a:pt x="33914" y="14457"/>
                    <a:pt x="33429" y="14457"/>
                    <a:pt x="33014" y="14457"/>
                  </a:cubicBezTo>
                  <a:cubicBezTo>
                    <a:pt x="32806" y="14457"/>
                    <a:pt x="32599" y="14457"/>
                    <a:pt x="32391" y="14457"/>
                  </a:cubicBezTo>
                  <a:lnTo>
                    <a:pt x="31284" y="14596"/>
                  </a:lnTo>
                  <a:lnTo>
                    <a:pt x="31284" y="14457"/>
                  </a:lnTo>
                  <a:cubicBezTo>
                    <a:pt x="31284" y="14457"/>
                    <a:pt x="30453" y="11621"/>
                    <a:pt x="30453" y="11621"/>
                  </a:cubicBezTo>
                  <a:lnTo>
                    <a:pt x="29207" y="4358"/>
                  </a:lnTo>
                  <a:cubicBezTo>
                    <a:pt x="28930" y="2698"/>
                    <a:pt x="27892" y="1314"/>
                    <a:pt x="26369" y="553"/>
                  </a:cubicBezTo>
                  <a:cubicBezTo>
                    <a:pt x="25677" y="208"/>
                    <a:pt x="24847" y="0"/>
                    <a:pt x="24086" y="0"/>
                  </a:cubicBezTo>
                  <a:lnTo>
                    <a:pt x="2408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78" name="Freeform 1877">
              <a:extLst>
                <a:ext uri="{FF2B5EF4-FFF2-40B4-BE49-F238E27FC236}">
                  <a16:creationId xmlns:a16="http://schemas.microsoft.com/office/drawing/2014/main" id="{3918458B-6C8D-6948-45F8-8D3B04FC4FEE}"/>
                </a:ext>
              </a:extLst>
            </p:cNvPr>
            <p:cNvSpPr/>
            <p:nvPr/>
          </p:nvSpPr>
          <p:spPr>
            <a:xfrm>
              <a:off x="4508933" y="2258039"/>
              <a:ext cx="14839" cy="41733"/>
            </a:xfrm>
            <a:custGeom>
              <a:avLst/>
              <a:gdLst>
                <a:gd name="connsiteX0" fmla="*/ 10589 w 11142"/>
                <a:gd name="connsiteY0" fmla="*/ 30367 h 31335"/>
                <a:gd name="connsiteX1" fmla="*/ 11143 w 11142"/>
                <a:gd name="connsiteY1" fmla="*/ 30021 h 31335"/>
                <a:gd name="connsiteX2" fmla="*/ 9966 w 11142"/>
                <a:gd name="connsiteY2" fmla="*/ 12520 h 31335"/>
                <a:gd name="connsiteX3" fmla="*/ 7682 w 11142"/>
                <a:gd name="connsiteY3" fmla="*/ 3251 h 31335"/>
                <a:gd name="connsiteX4" fmla="*/ 3045 w 11142"/>
                <a:gd name="connsiteY4" fmla="*/ 0 h 31335"/>
                <a:gd name="connsiteX5" fmla="*/ 0 w 11142"/>
                <a:gd name="connsiteY5" fmla="*/ 5050 h 31335"/>
                <a:gd name="connsiteX6" fmla="*/ 2007 w 11142"/>
                <a:gd name="connsiteY6" fmla="*/ 14803 h 31335"/>
                <a:gd name="connsiteX7" fmla="*/ 8790 w 11142"/>
                <a:gd name="connsiteY7" fmla="*/ 31336 h 31335"/>
                <a:gd name="connsiteX8" fmla="*/ 10589 w 11142"/>
                <a:gd name="connsiteY8" fmla="*/ 30367 h 3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42" h="31335">
                  <a:moveTo>
                    <a:pt x="10589" y="30367"/>
                  </a:moveTo>
                  <a:lnTo>
                    <a:pt x="11143" y="30021"/>
                  </a:lnTo>
                  <a:lnTo>
                    <a:pt x="9966" y="12520"/>
                  </a:lnTo>
                  <a:lnTo>
                    <a:pt x="7682" y="3251"/>
                  </a:lnTo>
                  <a:lnTo>
                    <a:pt x="3045" y="0"/>
                  </a:lnTo>
                  <a:lnTo>
                    <a:pt x="0" y="5050"/>
                  </a:lnTo>
                  <a:lnTo>
                    <a:pt x="2007" y="14803"/>
                  </a:lnTo>
                  <a:lnTo>
                    <a:pt x="8790" y="31336"/>
                  </a:lnTo>
                  <a:lnTo>
                    <a:pt x="10589" y="30367"/>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79" name="Freeform 1878">
              <a:extLst>
                <a:ext uri="{FF2B5EF4-FFF2-40B4-BE49-F238E27FC236}">
                  <a16:creationId xmlns:a16="http://schemas.microsoft.com/office/drawing/2014/main" id="{89C7521F-A8A8-EEDA-B4D2-EBA3E0440424}"/>
                </a:ext>
              </a:extLst>
            </p:cNvPr>
            <p:cNvSpPr/>
            <p:nvPr/>
          </p:nvSpPr>
          <p:spPr>
            <a:xfrm>
              <a:off x="4501863" y="2251037"/>
              <a:ext cx="28843" cy="55552"/>
            </a:xfrm>
            <a:custGeom>
              <a:avLst/>
              <a:gdLst>
                <a:gd name="connsiteX0" fmla="*/ 8355 w 21657"/>
                <a:gd name="connsiteY0" fmla="*/ 5257 h 41711"/>
                <a:gd name="connsiteX1" fmla="*/ 12992 w 21657"/>
                <a:gd name="connsiteY1" fmla="*/ 8508 h 41711"/>
                <a:gd name="connsiteX2" fmla="*/ 15276 w 21657"/>
                <a:gd name="connsiteY2" fmla="*/ 17778 h 41711"/>
                <a:gd name="connsiteX3" fmla="*/ 16452 w 21657"/>
                <a:gd name="connsiteY3" fmla="*/ 35279 h 41711"/>
                <a:gd name="connsiteX4" fmla="*/ 15899 w 21657"/>
                <a:gd name="connsiteY4" fmla="*/ 35624 h 41711"/>
                <a:gd name="connsiteX5" fmla="*/ 14030 w 21657"/>
                <a:gd name="connsiteY5" fmla="*/ 36593 h 41711"/>
                <a:gd name="connsiteX6" fmla="*/ 7247 w 21657"/>
                <a:gd name="connsiteY6" fmla="*/ 20060 h 41711"/>
                <a:gd name="connsiteX7" fmla="*/ 5240 w 21657"/>
                <a:gd name="connsiteY7" fmla="*/ 10376 h 41711"/>
                <a:gd name="connsiteX8" fmla="*/ 8286 w 21657"/>
                <a:gd name="connsiteY8" fmla="*/ 5326 h 41711"/>
                <a:gd name="connsiteX9" fmla="*/ 8286 w 21657"/>
                <a:gd name="connsiteY9" fmla="*/ 138 h 41711"/>
                <a:gd name="connsiteX10" fmla="*/ 7178 w 21657"/>
                <a:gd name="connsiteY10" fmla="*/ 277 h 41711"/>
                <a:gd name="connsiteX11" fmla="*/ 3787 w 21657"/>
                <a:gd name="connsiteY11" fmla="*/ 2698 h 41711"/>
                <a:gd name="connsiteX12" fmla="*/ 742 w 21657"/>
                <a:gd name="connsiteY12" fmla="*/ 7747 h 41711"/>
                <a:gd name="connsiteX13" fmla="*/ 119 w 21657"/>
                <a:gd name="connsiteY13" fmla="*/ 11414 h 41711"/>
                <a:gd name="connsiteX14" fmla="*/ 2126 w 21657"/>
                <a:gd name="connsiteY14" fmla="*/ 21098 h 41711"/>
                <a:gd name="connsiteX15" fmla="*/ 2403 w 21657"/>
                <a:gd name="connsiteY15" fmla="*/ 21997 h 41711"/>
                <a:gd name="connsiteX16" fmla="*/ 9185 w 21657"/>
                <a:gd name="connsiteY16" fmla="*/ 38530 h 41711"/>
                <a:gd name="connsiteX17" fmla="*/ 12231 w 21657"/>
                <a:gd name="connsiteY17" fmla="*/ 41435 h 41711"/>
                <a:gd name="connsiteX18" fmla="*/ 14030 w 21657"/>
                <a:gd name="connsiteY18" fmla="*/ 41712 h 41711"/>
                <a:gd name="connsiteX19" fmla="*/ 16452 w 21657"/>
                <a:gd name="connsiteY19" fmla="*/ 41089 h 41711"/>
                <a:gd name="connsiteX20" fmla="*/ 18321 w 21657"/>
                <a:gd name="connsiteY20" fmla="*/ 40121 h 41711"/>
                <a:gd name="connsiteX21" fmla="*/ 18806 w 21657"/>
                <a:gd name="connsiteY21" fmla="*/ 39844 h 41711"/>
                <a:gd name="connsiteX22" fmla="*/ 19359 w 21657"/>
                <a:gd name="connsiteY22" fmla="*/ 39498 h 41711"/>
                <a:gd name="connsiteX23" fmla="*/ 21643 w 21657"/>
                <a:gd name="connsiteY23" fmla="*/ 34863 h 41711"/>
                <a:gd name="connsiteX24" fmla="*/ 20467 w 21657"/>
                <a:gd name="connsiteY24" fmla="*/ 17363 h 41711"/>
                <a:gd name="connsiteX25" fmla="*/ 20328 w 21657"/>
                <a:gd name="connsiteY25" fmla="*/ 16463 h 41711"/>
                <a:gd name="connsiteX26" fmla="*/ 18044 w 21657"/>
                <a:gd name="connsiteY26" fmla="*/ 7194 h 41711"/>
                <a:gd name="connsiteX27" fmla="*/ 15968 w 21657"/>
                <a:gd name="connsiteY27" fmla="*/ 4150 h 41711"/>
                <a:gd name="connsiteX28" fmla="*/ 11331 w 21657"/>
                <a:gd name="connsiteY28" fmla="*/ 899 h 41711"/>
                <a:gd name="connsiteX29" fmla="*/ 8355 w 21657"/>
                <a:gd name="connsiteY29" fmla="*/ 0 h 41711"/>
                <a:gd name="connsiteX30" fmla="*/ 8355 w 21657"/>
                <a:gd name="connsiteY30" fmla="*/ 0 h 4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57" h="41711">
                  <a:moveTo>
                    <a:pt x="8355" y="5257"/>
                  </a:moveTo>
                  <a:lnTo>
                    <a:pt x="12992" y="8508"/>
                  </a:lnTo>
                  <a:lnTo>
                    <a:pt x="15276" y="17778"/>
                  </a:lnTo>
                  <a:lnTo>
                    <a:pt x="16452" y="35279"/>
                  </a:lnTo>
                  <a:lnTo>
                    <a:pt x="15899" y="35624"/>
                  </a:lnTo>
                  <a:lnTo>
                    <a:pt x="14030" y="36593"/>
                  </a:lnTo>
                  <a:lnTo>
                    <a:pt x="7247" y="20060"/>
                  </a:lnTo>
                  <a:lnTo>
                    <a:pt x="5240" y="10376"/>
                  </a:lnTo>
                  <a:lnTo>
                    <a:pt x="8286" y="5326"/>
                  </a:lnTo>
                  <a:moveTo>
                    <a:pt x="8286" y="138"/>
                  </a:moveTo>
                  <a:cubicBezTo>
                    <a:pt x="7940" y="138"/>
                    <a:pt x="7524" y="138"/>
                    <a:pt x="7178" y="277"/>
                  </a:cubicBezTo>
                  <a:cubicBezTo>
                    <a:pt x="5794" y="553"/>
                    <a:pt x="4548" y="1453"/>
                    <a:pt x="3787" y="2698"/>
                  </a:cubicBezTo>
                  <a:lnTo>
                    <a:pt x="742" y="7747"/>
                  </a:lnTo>
                  <a:cubicBezTo>
                    <a:pt x="49" y="8854"/>
                    <a:pt x="-158" y="10169"/>
                    <a:pt x="119" y="11414"/>
                  </a:cubicBezTo>
                  <a:lnTo>
                    <a:pt x="2126" y="21098"/>
                  </a:lnTo>
                  <a:cubicBezTo>
                    <a:pt x="2126" y="21098"/>
                    <a:pt x="2264" y="21720"/>
                    <a:pt x="2403" y="21997"/>
                  </a:cubicBezTo>
                  <a:lnTo>
                    <a:pt x="9185" y="38530"/>
                  </a:lnTo>
                  <a:cubicBezTo>
                    <a:pt x="9739" y="39913"/>
                    <a:pt x="10846" y="40951"/>
                    <a:pt x="12231" y="41435"/>
                  </a:cubicBezTo>
                  <a:cubicBezTo>
                    <a:pt x="12784" y="41642"/>
                    <a:pt x="13407" y="41712"/>
                    <a:pt x="14030" y="41712"/>
                  </a:cubicBezTo>
                  <a:cubicBezTo>
                    <a:pt x="14861" y="41712"/>
                    <a:pt x="15691" y="41504"/>
                    <a:pt x="16452" y="41089"/>
                  </a:cubicBezTo>
                  <a:lnTo>
                    <a:pt x="18321" y="40121"/>
                  </a:lnTo>
                  <a:cubicBezTo>
                    <a:pt x="18321" y="40121"/>
                    <a:pt x="18598" y="39982"/>
                    <a:pt x="18806" y="39844"/>
                  </a:cubicBezTo>
                  <a:lnTo>
                    <a:pt x="19359" y="39498"/>
                  </a:lnTo>
                  <a:cubicBezTo>
                    <a:pt x="20882" y="38461"/>
                    <a:pt x="21782" y="36662"/>
                    <a:pt x="21643" y="34863"/>
                  </a:cubicBezTo>
                  <a:lnTo>
                    <a:pt x="20467" y="17363"/>
                  </a:lnTo>
                  <a:cubicBezTo>
                    <a:pt x="20467" y="17363"/>
                    <a:pt x="20467" y="16740"/>
                    <a:pt x="20328" y="16463"/>
                  </a:cubicBezTo>
                  <a:lnTo>
                    <a:pt x="18044" y="7194"/>
                  </a:lnTo>
                  <a:cubicBezTo>
                    <a:pt x="17767" y="5949"/>
                    <a:pt x="17006" y="4911"/>
                    <a:pt x="15968" y="4150"/>
                  </a:cubicBezTo>
                  <a:lnTo>
                    <a:pt x="11331" y="899"/>
                  </a:lnTo>
                  <a:cubicBezTo>
                    <a:pt x="10431" y="277"/>
                    <a:pt x="9393" y="0"/>
                    <a:pt x="8355" y="0"/>
                  </a:cubicBezTo>
                  <a:lnTo>
                    <a:pt x="835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0" name="Freeform 1879">
              <a:extLst>
                <a:ext uri="{FF2B5EF4-FFF2-40B4-BE49-F238E27FC236}">
                  <a16:creationId xmlns:a16="http://schemas.microsoft.com/office/drawing/2014/main" id="{76B7C4F1-A26E-78DF-B906-1EF150C26E93}"/>
                </a:ext>
              </a:extLst>
            </p:cNvPr>
            <p:cNvSpPr/>
            <p:nvPr/>
          </p:nvSpPr>
          <p:spPr>
            <a:xfrm>
              <a:off x="4533729" y="2199538"/>
              <a:ext cx="15669" cy="14647"/>
            </a:xfrm>
            <a:custGeom>
              <a:avLst/>
              <a:gdLst>
                <a:gd name="connsiteX0" fmla="*/ 5122 w 11765"/>
                <a:gd name="connsiteY0" fmla="*/ 2352 h 10998"/>
                <a:gd name="connsiteX1" fmla="*/ 2076 w 11765"/>
                <a:gd name="connsiteY1" fmla="*/ 6571 h 10998"/>
                <a:gd name="connsiteX2" fmla="*/ 0 w 11765"/>
                <a:gd name="connsiteY2" fmla="*/ 10238 h 10998"/>
                <a:gd name="connsiteX3" fmla="*/ 4360 w 11765"/>
                <a:gd name="connsiteY3" fmla="*/ 10999 h 10998"/>
                <a:gd name="connsiteX4" fmla="*/ 8859 w 11765"/>
                <a:gd name="connsiteY4" fmla="*/ 9546 h 10998"/>
                <a:gd name="connsiteX5" fmla="*/ 11766 w 11765"/>
                <a:gd name="connsiteY5" fmla="*/ 6364 h 10998"/>
                <a:gd name="connsiteX6" fmla="*/ 11489 w 11765"/>
                <a:gd name="connsiteY6" fmla="*/ 2006 h 10998"/>
                <a:gd name="connsiteX7" fmla="*/ 8444 w 11765"/>
                <a:gd name="connsiteY7" fmla="*/ 0 h 10998"/>
                <a:gd name="connsiteX8" fmla="*/ 5122 w 11765"/>
                <a:gd name="connsiteY8" fmla="*/ 2352 h 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65" h="10998">
                  <a:moveTo>
                    <a:pt x="5122" y="2352"/>
                  </a:moveTo>
                  <a:lnTo>
                    <a:pt x="2076" y="6571"/>
                  </a:lnTo>
                  <a:lnTo>
                    <a:pt x="0" y="10238"/>
                  </a:lnTo>
                  <a:lnTo>
                    <a:pt x="4360" y="10999"/>
                  </a:lnTo>
                  <a:lnTo>
                    <a:pt x="8859" y="9546"/>
                  </a:lnTo>
                  <a:lnTo>
                    <a:pt x="11766" y="6364"/>
                  </a:lnTo>
                  <a:lnTo>
                    <a:pt x="11489" y="2006"/>
                  </a:lnTo>
                  <a:lnTo>
                    <a:pt x="8444" y="0"/>
                  </a:lnTo>
                  <a:lnTo>
                    <a:pt x="5122" y="2352"/>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1" name="Freeform 1880">
              <a:extLst>
                <a:ext uri="{FF2B5EF4-FFF2-40B4-BE49-F238E27FC236}">
                  <a16:creationId xmlns:a16="http://schemas.microsoft.com/office/drawing/2014/main" id="{9CD1FA2F-5261-06CD-93A2-A46B01A3F051}"/>
                </a:ext>
              </a:extLst>
            </p:cNvPr>
            <p:cNvSpPr/>
            <p:nvPr/>
          </p:nvSpPr>
          <p:spPr>
            <a:xfrm>
              <a:off x="4526846" y="2192537"/>
              <a:ext cx="29565" cy="28558"/>
            </a:xfrm>
            <a:custGeom>
              <a:avLst/>
              <a:gdLst>
                <a:gd name="connsiteX0" fmla="*/ 13611 w 22199"/>
                <a:gd name="connsiteY0" fmla="*/ 5257 h 21443"/>
                <a:gd name="connsiteX1" fmla="*/ 16657 w 22199"/>
                <a:gd name="connsiteY1" fmla="*/ 7263 h 21443"/>
                <a:gd name="connsiteX2" fmla="*/ 16933 w 22199"/>
                <a:gd name="connsiteY2" fmla="*/ 11621 h 21443"/>
                <a:gd name="connsiteX3" fmla="*/ 13957 w 22199"/>
                <a:gd name="connsiteY3" fmla="*/ 14803 h 21443"/>
                <a:gd name="connsiteX4" fmla="*/ 9459 w 22199"/>
                <a:gd name="connsiteY4" fmla="*/ 16256 h 21443"/>
                <a:gd name="connsiteX5" fmla="*/ 5167 w 22199"/>
                <a:gd name="connsiteY5" fmla="*/ 15495 h 21443"/>
                <a:gd name="connsiteX6" fmla="*/ 7244 w 22199"/>
                <a:gd name="connsiteY6" fmla="*/ 11829 h 21443"/>
                <a:gd name="connsiteX7" fmla="*/ 10289 w 22199"/>
                <a:gd name="connsiteY7" fmla="*/ 7609 h 21443"/>
                <a:gd name="connsiteX8" fmla="*/ 13611 w 22199"/>
                <a:gd name="connsiteY8" fmla="*/ 5257 h 21443"/>
                <a:gd name="connsiteX9" fmla="*/ 13611 w 22199"/>
                <a:gd name="connsiteY9" fmla="*/ 69 h 21443"/>
                <a:gd name="connsiteX10" fmla="*/ 10635 w 22199"/>
                <a:gd name="connsiteY10" fmla="*/ 1038 h 21443"/>
                <a:gd name="connsiteX11" fmla="*/ 7313 w 22199"/>
                <a:gd name="connsiteY11" fmla="*/ 3389 h 21443"/>
                <a:gd name="connsiteX12" fmla="*/ 6136 w 22199"/>
                <a:gd name="connsiteY12" fmla="*/ 4565 h 21443"/>
                <a:gd name="connsiteX13" fmla="*/ 3091 w 22199"/>
                <a:gd name="connsiteY13" fmla="*/ 8785 h 21443"/>
                <a:gd name="connsiteX14" fmla="*/ 2745 w 22199"/>
                <a:gd name="connsiteY14" fmla="*/ 9269 h 21443"/>
                <a:gd name="connsiteX15" fmla="*/ 669 w 22199"/>
                <a:gd name="connsiteY15" fmla="*/ 12935 h 21443"/>
                <a:gd name="connsiteX16" fmla="*/ 530 w 22199"/>
                <a:gd name="connsiteY16" fmla="*/ 17708 h 21443"/>
                <a:gd name="connsiteX17" fmla="*/ 4337 w 22199"/>
                <a:gd name="connsiteY17" fmla="*/ 20614 h 21443"/>
                <a:gd name="connsiteX18" fmla="*/ 8628 w 22199"/>
                <a:gd name="connsiteY18" fmla="*/ 21375 h 21443"/>
                <a:gd name="connsiteX19" fmla="*/ 9528 w 22199"/>
                <a:gd name="connsiteY19" fmla="*/ 21444 h 21443"/>
                <a:gd name="connsiteX20" fmla="*/ 11120 w 22199"/>
                <a:gd name="connsiteY20" fmla="*/ 21167 h 21443"/>
                <a:gd name="connsiteX21" fmla="*/ 15618 w 22199"/>
                <a:gd name="connsiteY21" fmla="*/ 19714 h 21443"/>
                <a:gd name="connsiteX22" fmla="*/ 17833 w 22199"/>
                <a:gd name="connsiteY22" fmla="*/ 18262 h 21443"/>
                <a:gd name="connsiteX23" fmla="*/ 20809 w 22199"/>
                <a:gd name="connsiteY23" fmla="*/ 15080 h 21443"/>
                <a:gd name="connsiteX24" fmla="*/ 22193 w 22199"/>
                <a:gd name="connsiteY24" fmla="*/ 11206 h 21443"/>
                <a:gd name="connsiteX25" fmla="*/ 21916 w 22199"/>
                <a:gd name="connsiteY25" fmla="*/ 6848 h 21443"/>
                <a:gd name="connsiteX26" fmla="*/ 19563 w 22199"/>
                <a:gd name="connsiteY26" fmla="*/ 2836 h 21443"/>
                <a:gd name="connsiteX27" fmla="*/ 16518 w 22199"/>
                <a:gd name="connsiteY27" fmla="*/ 830 h 21443"/>
                <a:gd name="connsiteX28" fmla="*/ 13680 w 22199"/>
                <a:gd name="connsiteY28" fmla="*/ 0 h 21443"/>
                <a:gd name="connsiteX29" fmla="*/ 13680 w 22199"/>
                <a:gd name="connsiteY29" fmla="*/ 0 h 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199" h="21443">
                  <a:moveTo>
                    <a:pt x="13611" y="5257"/>
                  </a:moveTo>
                  <a:lnTo>
                    <a:pt x="16657" y="7263"/>
                  </a:lnTo>
                  <a:lnTo>
                    <a:pt x="16933" y="11621"/>
                  </a:lnTo>
                  <a:lnTo>
                    <a:pt x="13957" y="14803"/>
                  </a:lnTo>
                  <a:lnTo>
                    <a:pt x="9459" y="16256"/>
                  </a:lnTo>
                  <a:lnTo>
                    <a:pt x="5167" y="15495"/>
                  </a:lnTo>
                  <a:lnTo>
                    <a:pt x="7244" y="11829"/>
                  </a:lnTo>
                  <a:lnTo>
                    <a:pt x="10289" y="7609"/>
                  </a:lnTo>
                  <a:lnTo>
                    <a:pt x="13611" y="5257"/>
                  </a:lnTo>
                  <a:moveTo>
                    <a:pt x="13611" y="69"/>
                  </a:moveTo>
                  <a:cubicBezTo>
                    <a:pt x="12573" y="69"/>
                    <a:pt x="11535" y="415"/>
                    <a:pt x="10635" y="1038"/>
                  </a:cubicBezTo>
                  <a:lnTo>
                    <a:pt x="7313" y="3389"/>
                  </a:lnTo>
                  <a:cubicBezTo>
                    <a:pt x="6828" y="3735"/>
                    <a:pt x="6482" y="4081"/>
                    <a:pt x="6136" y="4565"/>
                  </a:cubicBezTo>
                  <a:lnTo>
                    <a:pt x="3091" y="8785"/>
                  </a:lnTo>
                  <a:cubicBezTo>
                    <a:pt x="3091" y="8785"/>
                    <a:pt x="2883" y="9131"/>
                    <a:pt x="2745" y="9269"/>
                  </a:cubicBezTo>
                  <a:lnTo>
                    <a:pt x="669" y="12935"/>
                  </a:lnTo>
                  <a:cubicBezTo>
                    <a:pt x="-162" y="14388"/>
                    <a:pt x="-231" y="16187"/>
                    <a:pt x="530" y="17708"/>
                  </a:cubicBezTo>
                  <a:cubicBezTo>
                    <a:pt x="1222" y="19230"/>
                    <a:pt x="2676" y="20268"/>
                    <a:pt x="4337" y="20614"/>
                  </a:cubicBezTo>
                  <a:lnTo>
                    <a:pt x="8628" y="21375"/>
                  </a:lnTo>
                  <a:cubicBezTo>
                    <a:pt x="8628" y="21375"/>
                    <a:pt x="9251" y="21444"/>
                    <a:pt x="9528" y="21444"/>
                  </a:cubicBezTo>
                  <a:cubicBezTo>
                    <a:pt x="10081" y="21444"/>
                    <a:pt x="10566" y="21375"/>
                    <a:pt x="11120" y="21167"/>
                  </a:cubicBezTo>
                  <a:lnTo>
                    <a:pt x="15618" y="19714"/>
                  </a:lnTo>
                  <a:cubicBezTo>
                    <a:pt x="16449" y="19438"/>
                    <a:pt x="17210" y="18953"/>
                    <a:pt x="17833" y="18262"/>
                  </a:cubicBezTo>
                  <a:lnTo>
                    <a:pt x="20809" y="15080"/>
                  </a:lnTo>
                  <a:cubicBezTo>
                    <a:pt x="21778" y="14042"/>
                    <a:pt x="22263" y="12659"/>
                    <a:pt x="22193" y="11206"/>
                  </a:cubicBezTo>
                  <a:lnTo>
                    <a:pt x="21916" y="6848"/>
                  </a:lnTo>
                  <a:cubicBezTo>
                    <a:pt x="21778" y="5188"/>
                    <a:pt x="20948" y="3735"/>
                    <a:pt x="19563" y="2836"/>
                  </a:cubicBezTo>
                  <a:lnTo>
                    <a:pt x="16518" y="830"/>
                  </a:lnTo>
                  <a:cubicBezTo>
                    <a:pt x="15687" y="277"/>
                    <a:pt x="14649" y="0"/>
                    <a:pt x="13680" y="0"/>
                  </a:cubicBezTo>
                  <a:lnTo>
                    <a:pt x="1368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2" name="Freeform 1881">
              <a:extLst>
                <a:ext uri="{FF2B5EF4-FFF2-40B4-BE49-F238E27FC236}">
                  <a16:creationId xmlns:a16="http://schemas.microsoft.com/office/drawing/2014/main" id="{A9EFB403-C2B6-B43F-CDC3-62277B16945B}"/>
                </a:ext>
              </a:extLst>
            </p:cNvPr>
            <p:cNvSpPr/>
            <p:nvPr/>
          </p:nvSpPr>
          <p:spPr>
            <a:xfrm>
              <a:off x="3519505" y="2629034"/>
              <a:ext cx="82222" cy="46707"/>
            </a:xfrm>
            <a:custGeom>
              <a:avLst/>
              <a:gdLst>
                <a:gd name="connsiteX0" fmla="*/ 6644 w 61736"/>
                <a:gd name="connsiteY0" fmla="*/ 14388 h 35070"/>
                <a:gd name="connsiteX1" fmla="*/ 3945 w 61736"/>
                <a:gd name="connsiteY1" fmla="*/ 14180 h 35070"/>
                <a:gd name="connsiteX2" fmla="*/ 1384 w 61736"/>
                <a:gd name="connsiteY2" fmla="*/ 16256 h 35070"/>
                <a:gd name="connsiteX3" fmla="*/ 69 w 61736"/>
                <a:gd name="connsiteY3" fmla="*/ 19092 h 35070"/>
                <a:gd name="connsiteX4" fmla="*/ 0 w 61736"/>
                <a:gd name="connsiteY4" fmla="*/ 21513 h 35070"/>
                <a:gd name="connsiteX5" fmla="*/ 1038 w 61736"/>
                <a:gd name="connsiteY5" fmla="*/ 23657 h 35070"/>
                <a:gd name="connsiteX6" fmla="*/ 3253 w 61736"/>
                <a:gd name="connsiteY6" fmla="*/ 25318 h 35070"/>
                <a:gd name="connsiteX7" fmla="*/ 8790 w 61736"/>
                <a:gd name="connsiteY7" fmla="*/ 26839 h 35070"/>
                <a:gd name="connsiteX8" fmla="*/ 20486 w 61736"/>
                <a:gd name="connsiteY8" fmla="*/ 27531 h 35070"/>
                <a:gd name="connsiteX9" fmla="*/ 25954 w 61736"/>
                <a:gd name="connsiteY9" fmla="*/ 29329 h 35070"/>
                <a:gd name="connsiteX10" fmla="*/ 17303 w 61736"/>
                <a:gd name="connsiteY10" fmla="*/ 30090 h 35070"/>
                <a:gd name="connsiteX11" fmla="*/ 15088 w 61736"/>
                <a:gd name="connsiteY11" fmla="*/ 30990 h 35070"/>
                <a:gd name="connsiteX12" fmla="*/ 16403 w 61736"/>
                <a:gd name="connsiteY12" fmla="*/ 32027 h 35070"/>
                <a:gd name="connsiteX13" fmla="*/ 17787 w 61736"/>
                <a:gd name="connsiteY13" fmla="*/ 32788 h 35070"/>
                <a:gd name="connsiteX14" fmla="*/ 19310 w 61736"/>
                <a:gd name="connsiteY14" fmla="*/ 33411 h 35070"/>
                <a:gd name="connsiteX15" fmla="*/ 20902 w 61736"/>
                <a:gd name="connsiteY15" fmla="*/ 33826 h 35070"/>
                <a:gd name="connsiteX16" fmla="*/ 25054 w 61736"/>
                <a:gd name="connsiteY16" fmla="*/ 35071 h 35070"/>
                <a:gd name="connsiteX17" fmla="*/ 29553 w 61736"/>
                <a:gd name="connsiteY17" fmla="*/ 34863 h 35070"/>
                <a:gd name="connsiteX18" fmla="*/ 52324 w 61736"/>
                <a:gd name="connsiteY18" fmla="*/ 30436 h 35070"/>
                <a:gd name="connsiteX19" fmla="*/ 56891 w 61736"/>
                <a:gd name="connsiteY19" fmla="*/ 28984 h 35070"/>
                <a:gd name="connsiteX20" fmla="*/ 59660 w 61736"/>
                <a:gd name="connsiteY20" fmla="*/ 27600 h 35070"/>
                <a:gd name="connsiteX21" fmla="*/ 61321 w 61736"/>
                <a:gd name="connsiteY21" fmla="*/ 26148 h 35070"/>
                <a:gd name="connsiteX22" fmla="*/ 61736 w 61736"/>
                <a:gd name="connsiteY22" fmla="*/ 24487 h 35070"/>
                <a:gd name="connsiteX23" fmla="*/ 60836 w 61736"/>
                <a:gd name="connsiteY23" fmla="*/ 22481 h 35070"/>
                <a:gd name="connsiteX24" fmla="*/ 57930 w 61736"/>
                <a:gd name="connsiteY24" fmla="*/ 19853 h 35070"/>
                <a:gd name="connsiteX25" fmla="*/ 54192 w 61736"/>
                <a:gd name="connsiteY25" fmla="*/ 18262 h 35070"/>
                <a:gd name="connsiteX26" fmla="*/ 50109 w 61736"/>
                <a:gd name="connsiteY26" fmla="*/ 16947 h 35070"/>
                <a:gd name="connsiteX27" fmla="*/ 46371 w 61736"/>
                <a:gd name="connsiteY27" fmla="*/ 15080 h 35070"/>
                <a:gd name="connsiteX28" fmla="*/ 42980 w 61736"/>
                <a:gd name="connsiteY28" fmla="*/ 12313 h 35070"/>
                <a:gd name="connsiteX29" fmla="*/ 36751 w 61736"/>
                <a:gd name="connsiteY29" fmla="*/ 6156 h 35070"/>
                <a:gd name="connsiteX30" fmla="*/ 33014 w 61736"/>
                <a:gd name="connsiteY30" fmla="*/ 3874 h 35070"/>
                <a:gd name="connsiteX31" fmla="*/ 28999 w 61736"/>
                <a:gd name="connsiteY31" fmla="*/ 2421 h 35070"/>
                <a:gd name="connsiteX32" fmla="*/ 20140 w 61736"/>
                <a:gd name="connsiteY32" fmla="*/ 692 h 35070"/>
                <a:gd name="connsiteX33" fmla="*/ 15849 w 61736"/>
                <a:gd name="connsiteY33" fmla="*/ 138 h 35070"/>
                <a:gd name="connsiteX34" fmla="*/ 11973 w 61736"/>
                <a:gd name="connsiteY34" fmla="*/ 0 h 35070"/>
                <a:gd name="connsiteX35" fmla="*/ 7613 w 61736"/>
                <a:gd name="connsiteY35" fmla="*/ 553 h 35070"/>
                <a:gd name="connsiteX36" fmla="*/ 3807 w 61736"/>
                <a:gd name="connsiteY36" fmla="*/ 2214 h 35070"/>
                <a:gd name="connsiteX37" fmla="*/ 1661 w 61736"/>
                <a:gd name="connsiteY37" fmla="*/ 5465 h 35070"/>
                <a:gd name="connsiteX38" fmla="*/ 2215 w 61736"/>
                <a:gd name="connsiteY38" fmla="*/ 9131 h 35070"/>
                <a:gd name="connsiteX39" fmla="*/ 5052 w 61736"/>
                <a:gd name="connsiteY39" fmla="*/ 11621 h 35070"/>
                <a:gd name="connsiteX40" fmla="*/ 8720 w 61736"/>
                <a:gd name="connsiteY40" fmla="*/ 13350 h 35070"/>
                <a:gd name="connsiteX41" fmla="*/ 12181 w 61736"/>
                <a:gd name="connsiteY41" fmla="*/ 14665 h 35070"/>
                <a:gd name="connsiteX42" fmla="*/ 9344 w 61736"/>
                <a:gd name="connsiteY42" fmla="*/ 15149 h 35070"/>
                <a:gd name="connsiteX43" fmla="*/ 6644 w 61736"/>
                <a:gd name="connsiteY43" fmla="*/ 14388 h 3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1736" h="35070">
                  <a:moveTo>
                    <a:pt x="6644" y="14388"/>
                  </a:moveTo>
                  <a:lnTo>
                    <a:pt x="3945" y="14180"/>
                  </a:lnTo>
                  <a:lnTo>
                    <a:pt x="1384" y="16256"/>
                  </a:lnTo>
                  <a:lnTo>
                    <a:pt x="69" y="19092"/>
                  </a:lnTo>
                  <a:lnTo>
                    <a:pt x="0" y="21513"/>
                  </a:lnTo>
                  <a:lnTo>
                    <a:pt x="1038" y="23657"/>
                  </a:lnTo>
                  <a:lnTo>
                    <a:pt x="3253" y="25318"/>
                  </a:lnTo>
                  <a:lnTo>
                    <a:pt x="8790" y="26839"/>
                  </a:lnTo>
                  <a:lnTo>
                    <a:pt x="20486" y="27531"/>
                  </a:lnTo>
                  <a:lnTo>
                    <a:pt x="25954" y="29329"/>
                  </a:lnTo>
                  <a:lnTo>
                    <a:pt x="17303" y="30090"/>
                  </a:lnTo>
                  <a:lnTo>
                    <a:pt x="15088" y="30990"/>
                  </a:lnTo>
                  <a:lnTo>
                    <a:pt x="16403" y="32027"/>
                  </a:lnTo>
                  <a:lnTo>
                    <a:pt x="17787" y="32788"/>
                  </a:lnTo>
                  <a:lnTo>
                    <a:pt x="19310" y="33411"/>
                  </a:lnTo>
                  <a:lnTo>
                    <a:pt x="20902" y="33826"/>
                  </a:lnTo>
                  <a:lnTo>
                    <a:pt x="25054" y="35071"/>
                  </a:lnTo>
                  <a:lnTo>
                    <a:pt x="29553" y="34863"/>
                  </a:lnTo>
                  <a:lnTo>
                    <a:pt x="52324" y="30436"/>
                  </a:lnTo>
                  <a:lnTo>
                    <a:pt x="56891" y="28984"/>
                  </a:lnTo>
                  <a:lnTo>
                    <a:pt x="59660" y="27600"/>
                  </a:lnTo>
                  <a:lnTo>
                    <a:pt x="61321" y="26148"/>
                  </a:lnTo>
                  <a:lnTo>
                    <a:pt x="61736" y="24487"/>
                  </a:lnTo>
                  <a:lnTo>
                    <a:pt x="60836" y="22481"/>
                  </a:lnTo>
                  <a:lnTo>
                    <a:pt x="57930" y="19853"/>
                  </a:lnTo>
                  <a:lnTo>
                    <a:pt x="54192" y="18262"/>
                  </a:lnTo>
                  <a:lnTo>
                    <a:pt x="50109" y="16947"/>
                  </a:lnTo>
                  <a:lnTo>
                    <a:pt x="46371" y="15080"/>
                  </a:lnTo>
                  <a:lnTo>
                    <a:pt x="42980" y="12313"/>
                  </a:lnTo>
                  <a:lnTo>
                    <a:pt x="36751" y="6156"/>
                  </a:lnTo>
                  <a:lnTo>
                    <a:pt x="33014" y="3874"/>
                  </a:lnTo>
                  <a:lnTo>
                    <a:pt x="28999" y="2421"/>
                  </a:lnTo>
                  <a:lnTo>
                    <a:pt x="20140" y="692"/>
                  </a:lnTo>
                  <a:lnTo>
                    <a:pt x="15849" y="138"/>
                  </a:lnTo>
                  <a:lnTo>
                    <a:pt x="11973" y="0"/>
                  </a:lnTo>
                  <a:lnTo>
                    <a:pt x="7613" y="553"/>
                  </a:lnTo>
                  <a:lnTo>
                    <a:pt x="3807" y="2214"/>
                  </a:lnTo>
                  <a:lnTo>
                    <a:pt x="1661" y="5465"/>
                  </a:lnTo>
                  <a:lnTo>
                    <a:pt x="2215" y="9131"/>
                  </a:lnTo>
                  <a:lnTo>
                    <a:pt x="5052" y="11621"/>
                  </a:lnTo>
                  <a:lnTo>
                    <a:pt x="8720" y="13350"/>
                  </a:lnTo>
                  <a:lnTo>
                    <a:pt x="12181" y="14665"/>
                  </a:lnTo>
                  <a:lnTo>
                    <a:pt x="9344" y="15149"/>
                  </a:lnTo>
                  <a:lnTo>
                    <a:pt x="6644" y="14388"/>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3" name="Freeform 1882">
              <a:extLst>
                <a:ext uri="{FF2B5EF4-FFF2-40B4-BE49-F238E27FC236}">
                  <a16:creationId xmlns:a16="http://schemas.microsoft.com/office/drawing/2014/main" id="{2930B005-4F1B-F0C4-4A88-16916136000E}"/>
                </a:ext>
              </a:extLst>
            </p:cNvPr>
            <p:cNvSpPr/>
            <p:nvPr/>
          </p:nvSpPr>
          <p:spPr>
            <a:xfrm>
              <a:off x="3512499" y="2622124"/>
              <a:ext cx="96171" cy="60434"/>
            </a:xfrm>
            <a:custGeom>
              <a:avLst/>
              <a:gdLst>
                <a:gd name="connsiteX0" fmla="*/ 17233 w 72210"/>
                <a:gd name="connsiteY0" fmla="*/ 5188 h 45377"/>
                <a:gd name="connsiteX1" fmla="*/ 21179 w 72210"/>
                <a:gd name="connsiteY1" fmla="*/ 5396 h 45377"/>
                <a:gd name="connsiteX2" fmla="*/ 25470 w 72210"/>
                <a:gd name="connsiteY2" fmla="*/ 5949 h 45377"/>
                <a:gd name="connsiteX3" fmla="*/ 34260 w 72210"/>
                <a:gd name="connsiteY3" fmla="*/ 7678 h 45377"/>
                <a:gd name="connsiteX4" fmla="*/ 38343 w 72210"/>
                <a:gd name="connsiteY4" fmla="*/ 9131 h 45377"/>
                <a:gd name="connsiteX5" fmla="*/ 42080 w 72210"/>
                <a:gd name="connsiteY5" fmla="*/ 11414 h 45377"/>
                <a:gd name="connsiteX6" fmla="*/ 48309 w 72210"/>
                <a:gd name="connsiteY6" fmla="*/ 17501 h 45377"/>
                <a:gd name="connsiteX7" fmla="*/ 51631 w 72210"/>
                <a:gd name="connsiteY7" fmla="*/ 20268 h 45377"/>
                <a:gd name="connsiteX8" fmla="*/ 55438 w 72210"/>
                <a:gd name="connsiteY8" fmla="*/ 22135 h 45377"/>
                <a:gd name="connsiteX9" fmla="*/ 59452 w 72210"/>
                <a:gd name="connsiteY9" fmla="*/ 23450 h 45377"/>
                <a:gd name="connsiteX10" fmla="*/ 63190 w 72210"/>
                <a:gd name="connsiteY10" fmla="*/ 25041 h 45377"/>
                <a:gd name="connsiteX11" fmla="*/ 66166 w 72210"/>
                <a:gd name="connsiteY11" fmla="*/ 27600 h 45377"/>
                <a:gd name="connsiteX12" fmla="*/ 66996 w 72210"/>
                <a:gd name="connsiteY12" fmla="*/ 29606 h 45377"/>
                <a:gd name="connsiteX13" fmla="*/ 66581 w 72210"/>
                <a:gd name="connsiteY13" fmla="*/ 31266 h 45377"/>
                <a:gd name="connsiteX14" fmla="*/ 64920 w 72210"/>
                <a:gd name="connsiteY14" fmla="*/ 32719 h 45377"/>
                <a:gd name="connsiteX15" fmla="*/ 62152 w 72210"/>
                <a:gd name="connsiteY15" fmla="*/ 34102 h 45377"/>
                <a:gd name="connsiteX16" fmla="*/ 57584 w 72210"/>
                <a:gd name="connsiteY16" fmla="*/ 35555 h 45377"/>
                <a:gd name="connsiteX17" fmla="*/ 34813 w 72210"/>
                <a:gd name="connsiteY17" fmla="*/ 39982 h 45377"/>
                <a:gd name="connsiteX18" fmla="*/ 30314 w 72210"/>
                <a:gd name="connsiteY18" fmla="*/ 40190 h 45377"/>
                <a:gd name="connsiteX19" fmla="*/ 26162 w 72210"/>
                <a:gd name="connsiteY19" fmla="*/ 38945 h 45377"/>
                <a:gd name="connsiteX20" fmla="*/ 24570 w 72210"/>
                <a:gd name="connsiteY20" fmla="*/ 38530 h 45377"/>
                <a:gd name="connsiteX21" fmla="*/ 23047 w 72210"/>
                <a:gd name="connsiteY21" fmla="*/ 37907 h 45377"/>
                <a:gd name="connsiteX22" fmla="*/ 21663 w 72210"/>
                <a:gd name="connsiteY22" fmla="*/ 37215 h 45377"/>
                <a:gd name="connsiteX23" fmla="*/ 20348 w 72210"/>
                <a:gd name="connsiteY23" fmla="*/ 36178 h 45377"/>
                <a:gd name="connsiteX24" fmla="*/ 22563 w 72210"/>
                <a:gd name="connsiteY24" fmla="*/ 35279 h 45377"/>
                <a:gd name="connsiteX25" fmla="*/ 31214 w 72210"/>
                <a:gd name="connsiteY25" fmla="*/ 34517 h 45377"/>
                <a:gd name="connsiteX26" fmla="*/ 25747 w 72210"/>
                <a:gd name="connsiteY26" fmla="*/ 32650 h 45377"/>
                <a:gd name="connsiteX27" fmla="*/ 14050 w 72210"/>
                <a:gd name="connsiteY27" fmla="*/ 32027 h 45377"/>
                <a:gd name="connsiteX28" fmla="*/ 8513 w 72210"/>
                <a:gd name="connsiteY28" fmla="*/ 30506 h 45377"/>
                <a:gd name="connsiteX29" fmla="*/ 6298 w 72210"/>
                <a:gd name="connsiteY29" fmla="*/ 28845 h 45377"/>
                <a:gd name="connsiteX30" fmla="*/ 5191 w 72210"/>
                <a:gd name="connsiteY30" fmla="*/ 26701 h 45377"/>
                <a:gd name="connsiteX31" fmla="*/ 5329 w 72210"/>
                <a:gd name="connsiteY31" fmla="*/ 24211 h 45377"/>
                <a:gd name="connsiteX32" fmla="*/ 6644 w 72210"/>
                <a:gd name="connsiteY32" fmla="*/ 21444 h 45377"/>
                <a:gd name="connsiteX33" fmla="*/ 9205 w 72210"/>
                <a:gd name="connsiteY33" fmla="*/ 19368 h 45377"/>
                <a:gd name="connsiteX34" fmla="*/ 11904 w 72210"/>
                <a:gd name="connsiteY34" fmla="*/ 19576 h 45377"/>
                <a:gd name="connsiteX35" fmla="*/ 14604 w 72210"/>
                <a:gd name="connsiteY35" fmla="*/ 20337 h 45377"/>
                <a:gd name="connsiteX36" fmla="*/ 17441 w 72210"/>
                <a:gd name="connsiteY36" fmla="*/ 19784 h 45377"/>
                <a:gd name="connsiteX37" fmla="*/ 14050 w 72210"/>
                <a:gd name="connsiteY37" fmla="*/ 18469 h 45377"/>
                <a:gd name="connsiteX38" fmla="*/ 10312 w 72210"/>
                <a:gd name="connsiteY38" fmla="*/ 16809 h 45377"/>
                <a:gd name="connsiteX39" fmla="*/ 7475 w 72210"/>
                <a:gd name="connsiteY39" fmla="*/ 14319 h 45377"/>
                <a:gd name="connsiteX40" fmla="*/ 6921 w 72210"/>
                <a:gd name="connsiteY40" fmla="*/ 10653 h 45377"/>
                <a:gd name="connsiteX41" fmla="*/ 9067 w 72210"/>
                <a:gd name="connsiteY41" fmla="*/ 7402 h 45377"/>
                <a:gd name="connsiteX42" fmla="*/ 12873 w 72210"/>
                <a:gd name="connsiteY42" fmla="*/ 5741 h 45377"/>
                <a:gd name="connsiteX43" fmla="*/ 17233 w 72210"/>
                <a:gd name="connsiteY43" fmla="*/ 5188 h 45377"/>
                <a:gd name="connsiteX44" fmla="*/ 17233 w 72210"/>
                <a:gd name="connsiteY44" fmla="*/ 0 h 45377"/>
                <a:gd name="connsiteX45" fmla="*/ 16542 w 72210"/>
                <a:gd name="connsiteY45" fmla="*/ 0 h 45377"/>
                <a:gd name="connsiteX46" fmla="*/ 12181 w 72210"/>
                <a:gd name="connsiteY46" fmla="*/ 553 h 45377"/>
                <a:gd name="connsiteX47" fmla="*/ 10797 w 72210"/>
                <a:gd name="connsiteY47" fmla="*/ 968 h 45377"/>
                <a:gd name="connsiteX48" fmla="*/ 6990 w 72210"/>
                <a:gd name="connsiteY48" fmla="*/ 2629 h 45377"/>
                <a:gd name="connsiteX49" fmla="*/ 4706 w 72210"/>
                <a:gd name="connsiteY49" fmla="*/ 4565 h 45377"/>
                <a:gd name="connsiteX50" fmla="*/ 2561 w 72210"/>
                <a:gd name="connsiteY50" fmla="*/ 7817 h 45377"/>
                <a:gd name="connsiteX51" fmla="*/ 1800 w 72210"/>
                <a:gd name="connsiteY51" fmla="*/ 11414 h 45377"/>
                <a:gd name="connsiteX52" fmla="*/ 2353 w 72210"/>
                <a:gd name="connsiteY52" fmla="*/ 15080 h 45377"/>
                <a:gd name="connsiteX53" fmla="*/ 3322 w 72210"/>
                <a:gd name="connsiteY53" fmla="*/ 17432 h 45377"/>
                <a:gd name="connsiteX54" fmla="*/ 1938 w 72210"/>
                <a:gd name="connsiteY54" fmla="*/ 19230 h 45377"/>
                <a:gd name="connsiteX55" fmla="*/ 623 w 72210"/>
                <a:gd name="connsiteY55" fmla="*/ 21997 h 45377"/>
                <a:gd name="connsiteX56" fmla="*/ 138 w 72210"/>
                <a:gd name="connsiteY56" fmla="*/ 24003 h 45377"/>
                <a:gd name="connsiteX57" fmla="*/ 0 w 72210"/>
                <a:gd name="connsiteY57" fmla="*/ 26493 h 45377"/>
                <a:gd name="connsiteX58" fmla="*/ 554 w 72210"/>
                <a:gd name="connsiteY58" fmla="*/ 29053 h 45377"/>
                <a:gd name="connsiteX59" fmla="*/ 1661 w 72210"/>
                <a:gd name="connsiteY59" fmla="*/ 31197 h 45377"/>
                <a:gd name="connsiteX60" fmla="*/ 3184 w 72210"/>
                <a:gd name="connsiteY60" fmla="*/ 32996 h 45377"/>
                <a:gd name="connsiteX61" fmla="*/ 5398 w 72210"/>
                <a:gd name="connsiteY61" fmla="*/ 34656 h 45377"/>
                <a:gd name="connsiteX62" fmla="*/ 7129 w 72210"/>
                <a:gd name="connsiteY62" fmla="*/ 35486 h 45377"/>
                <a:gd name="connsiteX63" fmla="*/ 12666 w 72210"/>
                <a:gd name="connsiteY63" fmla="*/ 37008 h 45377"/>
                <a:gd name="connsiteX64" fmla="*/ 13773 w 72210"/>
                <a:gd name="connsiteY64" fmla="*/ 37215 h 45377"/>
                <a:gd name="connsiteX65" fmla="*/ 15227 w 72210"/>
                <a:gd name="connsiteY65" fmla="*/ 37215 h 45377"/>
                <a:gd name="connsiteX66" fmla="*/ 17026 w 72210"/>
                <a:gd name="connsiteY66" fmla="*/ 40190 h 45377"/>
                <a:gd name="connsiteX67" fmla="*/ 18341 w 72210"/>
                <a:gd name="connsiteY67" fmla="*/ 41227 h 45377"/>
                <a:gd name="connsiteX68" fmla="*/ 19241 w 72210"/>
                <a:gd name="connsiteY68" fmla="*/ 41781 h 45377"/>
                <a:gd name="connsiteX69" fmla="*/ 20625 w 72210"/>
                <a:gd name="connsiteY69" fmla="*/ 42472 h 45377"/>
                <a:gd name="connsiteX70" fmla="*/ 21109 w 72210"/>
                <a:gd name="connsiteY70" fmla="*/ 42680 h 45377"/>
                <a:gd name="connsiteX71" fmla="*/ 22632 w 72210"/>
                <a:gd name="connsiteY71" fmla="*/ 43302 h 45377"/>
                <a:gd name="connsiteX72" fmla="*/ 23186 w 72210"/>
                <a:gd name="connsiteY72" fmla="*/ 43510 h 45377"/>
                <a:gd name="connsiteX73" fmla="*/ 24777 w 72210"/>
                <a:gd name="connsiteY73" fmla="*/ 43925 h 45377"/>
                <a:gd name="connsiteX74" fmla="*/ 28792 w 72210"/>
                <a:gd name="connsiteY74" fmla="*/ 45170 h 45377"/>
                <a:gd name="connsiteX75" fmla="*/ 30314 w 72210"/>
                <a:gd name="connsiteY75" fmla="*/ 45378 h 45377"/>
                <a:gd name="connsiteX76" fmla="*/ 30591 w 72210"/>
                <a:gd name="connsiteY76" fmla="*/ 45378 h 45377"/>
                <a:gd name="connsiteX77" fmla="*/ 35090 w 72210"/>
                <a:gd name="connsiteY77" fmla="*/ 45170 h 45377"/>
                <a:gd name="connsiteX78" fmla="*/ 35851 w 72210"/>
                <a:gd name="connsiteY78" fmla="*/ 45101 h 45377"/>
                <a:gd name="connsiteX79" fmla="*/ 58622 w 72210"/>
                <a:gd name="connsiteY79" fmla="*/ 40674 h 45377"/>
                <a:gd name="connsiteX80" fmla="*/ 59175 w 72210"/>
                <a:gd name="connsiteY80" fmla="*/ 40536 h 45377"/>
                <a:gd name="connsiteX81" fmla="*/ 63743 w 72210"/>
                <a:gd name="connsiteY81" fmla="*/ 39083 h 45377"/>
                <a:gd name="connsiteX82" fmla="*/ 64435 w 72210"/>
                <a:gd name="connsiteY82" fmla="*/ 38806 h 45377"/>
                <a:gd name="connsiteX83" fmla="*/ 67204 w 72210"/>
                <a:gd name="connsiteY83" fmla="*/ 37423 h 45377"/>
                <a:gd name="connsiteX84" fmla="*/ 68381 w 72210"/>
                <a:gd name="connsiteY84" fmla="*/ 36662 h 45377"/>
                <a:gd name="connsiteX85" fmla="*/ 70042 w 72210"/>
                <a:gd name="connsiteY85" fmla="*/ 35209 h 45377"/>
                <a:gd name="connsiteX86" fmla="*/ 71633 w 72210"/>
                <a:gd name="connsiteY86" fmla="*/ 32650 h 45377"/>
                <a:gd name="connsiteX87" fmla="*/ 72049 w 72210"/>
                <a:gd name="connsiteY87" fmla="*/ 30990 h 45377"/>
                <a:gd name="connsiteX88" fmla="*/ 71772 w 72210"/>
                <a:gd name="connsiteY88" fmla="*/ 27600 h 45377"/>
                <a:gd name="connsiteX89" fmla="*/ 70941 w 72210"/>
                <a:gd name="connsiteY89" fmla="*/ 25594 h 45377"/>
                <a:gd name="connsiteX90" fmla="*/ 69626 w 72210"/>
                <a:gd name="connsiteY90" fmla="*/ 23726 h 45377"/>
                <a:gd name="connsiteX91" fmla="*/ 66650 w 72210"/>
                <a:gd name="connsiteY91" fmla="*/ 21167 h 45377"/>
                <a:gd name="connsiteX92" fmla="*/ 65266 w 72210"/>
                <a:gd name="connsiteY92" fmla="*/ 20337 h 45377"/>
                <a:gd name="connsiteX93" fmla="*/ 61529 w 72210"/>
                <a:gd name="connsiteY93" fmla="*/ 18746 h 45377"/>
                <a:gd name="connsiteX94" fmla="*/ 61113 w 72210"/>
                <a:gd name="connsiteY94" fmla="*/ 18608 h 45377"/>
                <a:gd name="connsiteX95" fmla="*/ 57445 w 72210"/>
                <a:gd name="connsiteY95" fmla="*/ 17362 h 45377"/>
                <a:gd name="connsiteX96" fmla="*/ 54538 w 72210"/>
                <a:gd name="connsiteY96" fmla="*/ 15910 h 45377"/>
                <a:gd name="connsiteX97" fmla="*/ 51839 w 72210"/>
                <a:gd name="connsiteY97" fmla="*/ 13696 h 45377"/>
                <a:gd name="connsiteX98" fmla="*/ 45749 w 72210"/>
                <a:gd name="connsiteY98" fmla="*/ 7747 h 45377"/>
                <a:gd name="connsiteX99" fmla="*/ 44849 w 72210"/>
                <a:gd name="connsiteY99" fmla="*/ 7056 h 45377"/>
                <a:gd name="connsiteX100" fmla="*/ 41111 w 72210"/>
                <a:gd name="connsiteY100" fmla="*/ 4773 h 45377"/>
                <a:gd name="connsiteX101" fmla="*/ 40142 w 72210"/>
                <a:gd name="connsiteY101" fmla="*/ 4289 h 45377"/>
                <a:gd name="connsiteX102" fmla="*/ 36059 w 72210"/>
                <a:gd name="connsiteY102" fmla="*/ 2836 h 45377"/>
                <a:gd name="connsiteX103" fmla="*/ 35298 w 72210"/>
                <a:gd name="connsiteY103" fmla="*/ 2629 h 45377"/>
                <a:gd name="connsiteX104" fmla="*/ 26508 w 72210"/>
                <a:gd name="connsiteY104" fmla="*/ 899 h 45377"/>
                <a:gd name="connsiteX105" fmla="*/ 26162 w 72210"/>
                <a:gd name="connsiteY105" fmla="*/ 899 h 45377"/>
                <a:gd name="connsiteX106" fmla="*/ 21871 w 72210"/>
                <a:gd name="connsiteY106" fmla="*/ 346 h 45377"/>
                <a:gd name="connsiteX107" fmla="*/ 21455 w 72210"/>
                <a:gd name="connsiteY107" fmla="*/ 346 h 45377"/>
                <a:gd name="connsiteX108" fmla="*/ 17510 w 72210"/>
                <a:gd name="connsiteY108" fmla="*/ 138 h 45377"/>
                <a:gd name="connsiteX109" fmla="*/ 17303 w 72210"/>
                <a:gd name="connsiteY109" fmla="*/ 138 h 45377"/>
                <a:gd name="connsiteX110" fmla="*/ 17303 w 72210"/>
                <a:gd name="connsiteY110" fmla="*/ 138 h 4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72210" h="45377">
                  <a:moveTo>
                    <a:pt x="17233" y="5188"/>
                  </a:moveTo>
                  <a:lnTo>
                    <a:pt x="21179" y="5396"/>
                  </a:lnTo>
                  <a:lnTo>
                    <a:pt x="25470" y="5949"/>
                  </a:lnTo>
                  <a:lnTo>
                    <a:pt x="34260" y="7678"/>
                  </a:lnTo>
                  <a:lnTo>
                    <a:pt x="38343" y="9131"/>
                  </a:lnTo>
                  <a:lnTo>
                    <a:pt x="42080" y="11414"/>
                  </a:lnTo>
                  <a:lnTo>
                    <a:pt x="48309" y="17501"/>
                  </a:lnTo>
                  <a:lnTo>
                    <a:pt x="51631" y="20268"/>
                  </a:lnTo>
                  <a:lnTo>
                    <a:pt x="55438" y="22135"/>
                  </a:lnTo>
                  <a:lnTo>
                    <a:pt x="59452" y="23450"/>
                  </a:lnTo>
                  <a:lnTo>
                    <a:pt x="63190" y="25041"/>
                  </a:lnTo>
                  <a:lnTo>
                    <a:pt x="66166" y="27600"/>
                  </a:lnTo>
                  <a:lnTo>
                    <a:pt x="66996" y="29606"/>
                  </a:lnTo>
                  <a:lnTo>
                    <a:pt x="66581" y="31266"/>
                  </a:lnTo>
                  <a:lnTo>
                    <a:pt x="64920" y="32719"/>
                  </a:lnTo>
                  <a:lnTo>
                    <a:pt x="62152" y="34102"/>
                  </a:lnTo>
                  <a:lnTo>
                    <a:pt x="57584" y="35555"/>
                  </a:lnTo>
                  <a:lnTo>
                    <a:pt x="34813" y="39982"/>
                  </a:lnTo>
                  <a:lnTo>
                    <a:pt x="30314" y="40190"/>
                  </a:lnTo>
                  <a:lnTo>
                    <a:pt x="26162" y="38945"/>
                  </a:lnTo>
                  <a:lnTo>
                    <a:pt x="24570" y="38530"/>
                  </a:lnTo>
                  <a:lnTo>
                    <a:pt x="23047" y="37907"/>
                  </a:lnTo>
                  <a:lnTo>
                    <a:pt x="21663" y="37215"/>
                  </a:lnTo>
                  <a:lnTo>
                    <a:pt x="20348" y="36178"/>
                  </a:lnTo>
                  <a:lnTo>
                    <a:pt x="22563" y="35279"/>
                  </a:lnTo>
                  <a:lnTo>
                    <a:pt x="31214" y="34517"/>
                  </a:lnTo>
                  <a:lnTo>
                    <a:pt x="25747" y="32650"/>
                  </a:lnTo>
                  <a:lnTo>
                    <a:pt x="14050" y="32027"/>
                  </a:lnTo>
                  <a:lnTo>
                    <a:pt x="8513" y="30506"/>
                  </a:lnTo>
                  <a:lnTo>
                    <a:pt x="6298" y="28845"/>
                  </a:lnTo>
                  <a:lnTo>
                    <a:pt x="5191" y="26701"/>
                  </a:lnTo>
                  <a:lnTo>
                    <a:pt x="5329" y="24211"/>
                  </a:lnTo>
                  <a:lnTo>
                    <a:pt x="6644" y="21444"/>
                  </a:lnTo>
                  <a:lnTo>
                    <a:pt x="9205" y="19368"/>
                  </a:lnTo>
                  <a:lnTo>
                    <a:pt x="11904" y="19576"/>
                  </a:lnTo>
                  <a:lnTo>
                    <a:pt x="14604" y="20337"/>
                  </a:lnTo>
                  <a:lnTo>
                    <a:pt x="17441" y="19784"/>
                  </a:lnTo>
                  <a:lnTo>
                    <a:pt x="14050" y="18469"/>
                  </a:lnTo>
                  <a:lnTo>
                    <a:pt x="10312" y="16809"/>
                  </a:lnTo>
                  <a:lnTo>
                    <a:pt x="7475" y="14319"/>
                  </a:lnTo>
                  <a:lnTo>
                    <a:pt x="6921" y="10653"/>
                  </a:lnTo>
                  <a:lnTo>
                    <a:pt x="9067" y="7402"/>
                  </a:lnTo>
                  <a:lnTo>
                    <a:pt x="12873" y="5741"/>
                  </a:lnTo>
                  <a:lnTo>
                    <a:pt x="17233" y="5188"/>
                  </a:lnTo>
                  <a:moveTo>
                    <a:pt x="17233" y="0"/>
                  </a:moveTo>
                  <a:cubicBezTo>
                    <a:pt x="17233" y="0"/>
                    <a:pt x="16749" y="0"/>
                    <a:pt x="16542" y="0"/>
                  </a:cubicBezTo>
                  <a:lnTo>
                    <a:pt x="12181" y="553"/>
                  </a:lnTo>
                  <a:cubicBezTo>
                    <a:pt x="11697" y="553"/>
                    <a:pt x="11212" y="761"/>
                    <a:pt x="10797" y="968"/>
                  </a:cubicBezTo>
                  <a:lnTo>
                    <a:pt x="6990" y="2629"/>
                  </a:lnTo>
                  <a:cubicBezTo>
                    <a:pt x="6091" y="3044"/>
                    <a:pt x="5260" y="3735"/>
                    <a:pt x="4706" y="4565"/>
                  </a:cubicBezTo>
                  <a:lnTo>
                    <a:pt x="2561" y="7817"/>
                  </a:lnTo>
                  <a:cubicBezTo>
                    <a:pt x="1869" y="8854"/>
                    <a:pt x="1592" y="10169"/>
                    <a:pt x="1800" y="11414"/>
                  </a:cubicBezTo>
                  <a:lnTo>
                    <a:pt x="2353" y="15080"/>
                  </a:lnTo>
                  <a:cubicBezTo>
                    <a:pt x="2492" y="15979"/>
                    <a:pt x="2838" y="16740"/>
                    <a:pt x="3322" y="17432"/>
                  </a:cubicBezTo>
                  <a:cubicBezTo>
                    <a:pt x="2699" y="17916"/>
                    <a:pt x="2284" y="18538"/>
                    <a:pt x="1938" y="19230"/>
                  </a:cubicBezTo>
                  <a:lnTo>
                    <a:pt x="623" y="21997"/>
                  </a:lnTo>
                  <a:cubicBezTo>
                    <a:pt x="346" y="22620"/>
                    <a:pt x="138" y="23311"/>
                    <a:pt x="138" y="24003"/>
                  </a:cubicBezTo>
                  <a:lnTo>
                    <a:pt x="0" y="26493"/>
                  </a:lnTo>
                  <a:cubicBezTo>
                    <a:pt x="0" y="27393"/>
                    <a:pt x="138" y="28292"/>
                    <a:pt x="554" y="29053"/>
                  </a:cubicBezTo>
                  <a:lnTo>
                    <a:pt x="1661" y="31197"/>
                  </a:lnTo>
                  <a:cubicBezTo>
                    <a:pt x="2007" y="31889"/>
                    <a:pt x="2561" y="32511"/>
                    <a:pt x="3184" y="32996"/>
                  </a:cubicBezTo>
                  <a:lnTo>
                    <a:pt x="5398" y="34656"/>
                  </a:lnTo>
                  <a:cubicBezTo>
                    <a:pt x="5883" y="35071"/>
                    <a:pt x="6506" y="35348"/>
                    <a:pt x="7129" y="35486"/>
                  </a:cubicBezTo>
                  <a:lnTo>
                    <a:pt x="12666" y="37008"/>
                  </a:lnTo>
                  <a:cubicBezTo>
                    <a:pt x="13012" y="37077"/>
                    <a:pt x="13427" y="37146"/>
                    <a:pt x="13773" y="37215"/>
                  </a:cubicBezTo>
                  <a:lnTo>
                    <a:pt x="15227" y="37215"/>
                  </a:lnTo>
                  <a:cubicBezTo>
                    <a:pt x="15503" y="38460"/>
                    <a:pt x="16126" y="39498"/>
                    <a:pt x="17026" y="40190"/>
                  </a:cubicBezTo>
                  <a:lnTo>
                    <a:pt x="18341" y="41227"/>
                  </a:lnTo>
                  <a:cubicBezTo>
                    <a:pt x="18341" y="41227"/>
                    <a:pt x="18895" y="41642"/>
                    <a:pt x="19241" y="41781"/>
                  </a:cubicBezTo>
                  <a:lnTo>
                    <a:pt x="20625" y="42472"/>
                  </a:lnTo>
                  <a:cubicBezTo>
                    <a:pt x="20625" y="42472"/>
                    <a:pt x="20902" y="42611"/>
                    <a:pt x="21109" y="42680"/>
                  </a:cubicBezTo>
                  <a:lnTo>
                    <a:pt x="22632" y="43302"/>
                  </a:lnTo>
                  <a:cubicBezTo>
                    <a:pt x="22632" y="43302"/>
                    <a:pt x="22978" y="43441"/>
                    <a:pt x="23186" y="43510"/>
                  </a:cubicBezTo>
                  <a:lnTo>
                    <a:pt x="24777" y="43925"/>
                  </a:lnTo>
                  <a:lnTo>
                    <a:pt x="28792" y="45170"/>
                  </a:lnTo>
                  <a:cubicBezTo>
                    <a:pt x="29276" y="45309"/>
                    <a:pt x="29761" y="45378"/>
                    <a:pt x="30314" y="45378"/>
                  </a:cubicBezTo>
                  <a:cubicBezTo>
                    <a:pt x="30384" y="45378"/>
                    <a:pt x="30453" y="45378"/>
                    <a:pt x="30591" y="45378"/>
                  </a:cubicBezTo>
                  <a:lnTo>
                    <a:pt x="35090" y="45170"/>
                  </a:lnTo>
                  <a:cubicBezTo>
                    <a:pt x="35090" y="45170"/>
                    <a:pt x="35575" y="45170"/>
                    <a:pt x="35851" y="45101"/>
                  </a:cubicBezTo>
                  <a:lnTo>
                    <a:pt x="58622" y="40674"/>
                  </a:lnTo>
                  <a:cubicBezTo>
                    <a:pt x="58622" y="40674"/>
                    <a:pt x="59037" y="40605"/>
                    <a:pt x="59175" y="40536"/>
                  </a:cubicBezTo>
                  <a:lnTo>
                    <a:pt x="63743" y="39083"/>
                  </a:lnTo>
                  <a:cubicBezTo>
                    <a:pt x="63743" y="39083"/>
                    <a:pt x="64228" y="38875"/>
                    <a:pt x="64435" y="38806"/>
                  </a:cubicBezTo>
                  <a:lnTo>
                    <a:pt x="67204" y="37423"/>
                  </a:lnTo>
                  <a:cubicBezTo>
                    <a:pt x="67619" y="37215"/>
                    <a:pt x="68034" y="36939"/>
                    <a:pt x="68381" y="36662"/>
                  </a:cubicBezTo>
                  <a:lnTo>
                    <a:pt x="70042" y="35209"/>
                  </a:lnTo>
                  <a:cubicBezTo>
                    <a:pt x="70803" y="34517"/>
                    <a:pt x="71357" y="33618"/>
                    <a:pt x="71633" y="32650"/>
                  </a:cubicBezTo>
                  <a:lnTo>
                    <a:pt x="72049" y="30990"/>
                  </a:lnTo>
                  <a:cubicBezTo>
                    <a:pt x="72326" y="29883"/>
                    <a:pt x="72256" y="28707"/>
                    <a:pt x="71772" y="27600"/>
                  </a:cubicBezTo>
                  <a:lnTo>
                    <a:pt x="70941" y="25594"/>
                  </a:lnTo>
                  <a:cubicBezTo>
                    <a:pt x="70664" y="24902"/>
                    <a:pt x="70180" y="24280"/>
                    <a:pt x="69626" y="23726"/>
                  </a:cubicBezTo>
                  <a:lnTo>
                    <a:pt x="66650" y="21167"/>
                  </a:lnTo>
                  <a:cubicBezTo>
                    <a:pt x="66235" y="20821"/>
                    <a:pt x="65750" y="20545"/>
                    <a:pt x="65266" y="20337"/>
                  </a:cubicBezTo>
                  <a:lnTo>
                    <a:pt x="61529" y="18746"/>
                  </a:lnTo>
                  <a:cubicBezTo>
                    <a:pt x="61529" y="18746"/>
                    <a:pt x="61252" y="18608"/>
                    <a:pt x="61113" y="18608"/>
                  </a:cubicBezTo>
                  <a:lnTo>
                    <a:pt x="57445" y="17362"/>
                  </a:lnTo>
                  <a:lnTo>
                    <a:pt x="54538" y="15910"/>
                  </a:lnTo>
                  <a:lnTo>
                    <a:pt x="51839" y="13696"/>
                  </a:lnTo>
                  <a:lnTo>
                    <a:pt x="45749" y="7747"/>
                  </a:lnTo>
                  <a:cubicBezTo>
                    <a:pt x="45749" y="7747"/>
                    <a:pt x="45195" y="7263"/>
                    <a:pt x="44849" y="7056"/>
                  </a:cubicBezTo>
                  <a:lnTo>
                    <a:pt x="41111" y="4773"/>
                  </a:lnTo>
                  <a:cubicBezTo>
                    <a:pt x="41111" y="4773"/>
                    <a:pt x="40489" y="4427"/>
                    <a:pt x="40142" y="4289"/>
                  </a:cubicBezTo>
                  <a:lnTo>
                    <a:pt x="36059" y="2836"/>
                  </a:lnTo>
                  <a:cubicBezTo>
                    <a:pt x="36059" y="2836"/>
                    <a:pt x="35575" y="2698"/>
                    <a:pt x="35298" y="2629"/>
                  </a:cubicBezTo>
                  <a:lnTo>
                    <a:pt x="26508" y="899"/>
                  </a:lnTo>
                  <a:cubicBezTo>
                    <a:pt x="26508" y="899"/>
                    <a:pt x="26300" y="899"/>
                    <a:pt x="26162" y="899"/>
                  </a:cubicBezTo>
                  <a:lnTo>
                    <a:pt x="21871" y="346"/>
                  </a:lnTo>
                  <a:cubicBezTo>
                    <a:pt x="21871" y="346"/>
                    <a:pt x="21594" y="346"/>
                    <a:pt x="21455" y="346"/>
                  </a:cubicBezTo>
                  <a:lnTo>
                    <a:pt x="17510" y="138"/>
                  </a:lnTo>
                  <a:cubicBezTo>
                    <a:pt x="17510" y="138"/>
                    <a:pt x="17372" y="138"/>
                    <a:pt x="17303" y="138"/>
                  </a:cubicBezTo>
                  <a:lnTo>
                    <a:pt x="17303"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4" name="Freeform 1883">
              <a:extLst>
                <a:ext uri="{FF2B5EF4-FFF2-40B4-BE49-F238E27FC236}">
                  <a16:creationId xmlns:a16="http://schemas.microsoft.com/office/drawing/2014/main" id="{D7AD151C-5A9E-2420-E549-47C42A031F10}"/>
                </a:ext>
              </a:extLst>
            </p:cNvPr>
            <p:cNvSpPr/>
            <p:nvPr/>
          </p:nvSpPr>
          <p:spPr>
            <a:xfrm>
              <a:off x="4508656" y="2060241"/>
              <a:ext cx="47839" cy="23307"/>
            </a:xfrm>
            <a:custGeom>
              <a:avLst/>
              <a:gdLst>
                <a:gd name="connsiteX0" fmla="*/ 13358 w 35920"/>
                <a:gd name="connsiteY0" fmla="*/ 17432 h 17500"/>
                <a:gd name="connsiteX1" fmla="*/ 18064 w 35920"/>
                <a:gd name="connsiteY1" fmla="*/ 17501 h 17500"/>
                <a:gd name="connsiteX2" fmla="*/ 23670 w 35920"/>
                <a:gd name="connsiteY2" fmla="*/ 16671 h 17500"/>
                <a:gd name="connsiteX3" fmla="*/ 28307 w 35920"/>
                <a:gd name="connsiteY3" fmla="*/ 14250 h 17500"/>
                <a:gd name="connsiteX4" fmla="*/ 32321 w 35920"/>
                <a:gd name="connsiteY4" fmla="*/ 10653 h 17500"/>
                <a:gd name="connsiteX5" fmla="*/ 35921 w 35920"/>
                <a:gd name="connsiteY5" fmla="*/ 6156 h 17500"/>
                <a:gd name="connsiteX6" fmla="*/ 34813 w 35920"/>
                <a:gd name="connsiteY6" fmla="*/ 2974 h 17500"/>
                <a:gd name="connsiteX7" fmla="*/ 33636 w 35920"/>
                <a:gd name="connsiteY7" fmla="*/ 1383 h 17500"/>
                <a:gd name="connsiteX8" fmla="*/ 31629 w 35920"/>
                <a:gd name="connsiteY8" fmla="*/ 761 h 17500"/>
                <a:gd name="connsiteX9" fmla="*/ 25677 w 35920"/>
                <a:gd name="connsiteY9" fmla="*/ 0 h 17500"/>
                <a:gd name="connsiteX10" fmla="*/ 23462 w 35920"/>
                <a:gd name="connsiteY10" fmla="*/ 0 h 17500"/>
                <a:gd name="connsiteX11" fmla="*/ 21317 w 35920"/>
                <a:gd name="connsiteY11" fmla="*/ 208 h 17500"/>
                <a:gd name="connsiteX12" fmla="*/ 13773 w 35920"/>
                <a:gd name="connsiteY12" fmla="*/ 1798 h 17500"/>
                <a:gd name="connsiteX13" fmla="*/ 7682 w 35920"/>
                <a:gd name="connsiteY13" fmla="*/ 3528 h 17500"/>
                <a:gd name="connsiteX14" fmla="*/ 2353 w 35920"/>
                <a:gd name="connsiteY14" fmla="*/ 6364 h 17500"/>
                <a:gd name="connsiteX15" fmla="*/ 0 w 35920"/>
                <a:gd name="connsiteY15" fmla="*/ 10584 h 17500"/>
                <a:gd name="connsiteX16" fmla="*/ 2007 w 35920"/>
                <a:gd name="connsiteY16" fmla="*/ 14734 h 17500"/>
                <a:gd name="connsiteX17" fmla="*/ 7198 w 35920"/>
                <a:gd name="connsiteY17" fmla="*/ 16740 h 17500"/>
                <a:gd name="connsiteX18" fmla="*/ 13358 w 35920"/>
                <a:gd name="connsiteY18" fmla="*/ 17432 h 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920" h="17500">
                  <a:moveTo>
                    <a:pt x="13358" y="17432"/>
                  </a:moveTo>
                  <a:lnTo>
                    <a:pt x="18064" y="17501"/>
                  </a:lnTo>
                  <a:lnTo>
                    <a:pt x="23670" y="16671"/>
                  </a:lnTo>
                  <a:lnTo>
                    <a:pt x="28307" y="14250"/>
                  </a:lnTo>
                  <a:lnTo>
                    <a:pt x="32321" y="10653"/>
                  </a:lnTo>
                  <a:lnTo>
                    <a:pt x="35921" y="6156"/>
                  </a:lnTo>
                  <a:lnTo>
                    <a:pt x="34813" y="2974"/>
                  </a:lnTo>
                  <a:lnTo>
                    <a:pt x="33636" y="1383"/>
                  </a:lnTo>
                  <a:lnTo>
                    <a:pt x="31629" y="761"/>
                  </a:lnTo>
                  <a:lnTo>
                    <a:pt x="25677" y="0"/>
                  </a:lnTo>
                  <a:lnTo>
                    <a:pt x="23462" y="0"/>
                  </a:lnTo>
                  <a:lnTo>
                    <a:pt x="21317" y="208"/>
                  </a:lnTo>
                  <a:lnTo>
                    <a:pt x="13773" y="1798"/>
                  </a:lnTo>
                  <a:lnTo>
                    <a:pt x="7682" y="3528"/>
                  </a:lnTo>
                  <a:lnTo>
                    <a:pt x="2353" y="6364"/>
                  </a:lnTo>
                  <a:lnTo>
                    <a:pt x="0" y="10584"/>
                  </a:lnTo>
                  <a:lnTo>
                    <a:pt x="2007" y="14734"/>
                  </a:lnTo>
                  <a:lnTo>
                    <a:pt x="7198" y="16740"/>
                  </a:lnTo>
                  <a:lnTo>
                    <a:pt x="13358" y="17432"/>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5" name="Freeform 1884">
              <a:extLst>
                <a:ext uri="{FF2B5EF4-FFF2-40B4-BE49-F238E27FC236}">
                  <a16:creationId xmlns:a16="http://schemas.microsoft.com/office/drawing/2014/main" id="{465EBCDF-7ECF-9250-15A0-B4F96EC982D9}"/>
                </a:ext>
              </a:extLst>
            </p:cNvPr>
            <p:cNvSpPr/>
            <p:nvPr/>
          </p:nvSpPr>
          <p:spPr>
            <a:xfrm>
              <a:off x="4501775" y="2053425"/>
              <a:ext cx="61797" cy="37126"/>
            </a:xfrm>
            <a:custGeom>
              <a:avLst/>
              <a:gdLst>
                <a:gd name="connsiteX0" fmla="*/ 28630 w 46400"/>
                <a:gd name="connsiteY0" fmla="*/ 5119 h 27876"/>
                <a:gd name="connsiteX1" fmla="*/ 30845 w 46400"/>
                <a:gd name="connsiteY1" fmla="*/ 5119 h 27876"/>
                <a:gd name="connsiteX2" fmla="*/ 36797 w 46400"/>
                <a:gd name="connsiteY2" fmla="*/ 5880 h 27876"/>
                <a:gd name="connsiteX3" fmla="*/ 38804 w 46400"/>
                <a:gd name="connsiteY3" fmla="*/ 6502 h 27876"/>
                <a:gd name="connsiteX4" fmla="*/ 39981 w 46400"/>
                <a:gd name="connsiteY4" fmla="*/ 8093 h 27876"/>
                <a:gd name="connsiteX5" fmla="*/ 41088 w 46400"/>
                <a:gd name="connsiteY5" fmla="*/ 11275 h 27876"/>
                <a:gd name="connsiteX6" fmla="*/ 37489 w 46400"/>
                <a:gd name="connsiteY6" fmla="*/ 15772 h 27876"/>
                <a:gd name="connsiteX7" fmla="*/ 33475 w 46400"/>
                <a:gd name="connsiteY7" fmla="*/ 19438 h 27876"/>
                <a:gd name="connsiteX8" fmla="*/ 28838 w 46400"/>
                <a:gd name="connsiteY8" fmla="*/ 21859 h 27876"/>
                <a:gd name="connsiteX9" fmla="*/ 23231 w 46400"/>
                <a:gd name="connsiteY9" fmla="*/ 22689 h 27876"/>
                <a:gd name="connsiteX10" fmla="*/ 18525 w 46400"/>
                <a:gd name="connsiteY10" fmla="*/ 22551 h 27876"/>
                <a:gd name="connsiteX11" fmla="*/ 12365 w 46400"/>
                <a:gd name="connsiteY11" fmla="*/ 21859 h 27876"/>
                <a:gd name="connsiteX12" fmla="*/ 7175 w 46400"/>
                <a:gd name="connsiteY12" fmla="*/ 19853 h 27876"/>
                <a:gd name="connsiteX13" fmla="*/ 5167 w 46400"/>
                <a:gd name="connsiteY13" fmla="*/ 15772 h 27876"/>
                <a:gd name="connsiteX14" fmla="*/ 7521 w 46400"/>
                <a:gd name="connsiteY14" fmla="*/ 11552 h 27876"/>
                <a:gd name="connsiteX15" fmla="*/ 12850 w 46400"/>
                <a:gd name="connsiteY15" fmla="*/ 8716 h 27876"/>
                <a:gd name="connsiteX16" fmla="*/ 18940 w 46400"/>
                <a:gd name="connsiteY16" fmla="*/ 6987 h 27876"/>
                <a:gd name="connsiteX17" fmla="*/ 26484 w 46400"/>
                <a:gd name="connsiteY17" fmla="*/ 5465 h 27876"/>
                <a:gd name="connsiteX18" fmla="*/ 28630 w 46400"/>
                <a:gd name="connsiteY18" fmla="*/ 5188 h 27876"/>
                <a:gd name="connsiteX19" fmla="*/ 28630 w 46400"/>
                <a:gd name="connsiteY19" fmla="*/ 0 h 27876"/>
                <a:gd name="connsiteX20" fmla="*/ 28007 w 46400"/>
                <a:gd name="connsiteY20" fmla="*/ 0 h 27876"/>
                <a:gd name="connsiteX21" fmla="*/ 25861 w 46400"/>
                <a:gd name="connsiteY21" fmla="*/ 277 h 27876"/>
                <a:gd name="connsiteX22" fmla="*/ 25446 w 46400"/>
                <a:gd name="connsiteY22" fmla="*/ 346 h 27876"/>
                <a:gd name="connsiteX23" fmla="*/ 17902 w 46400"/>
                <a:gd name="connsiteY23" fmla="*/ 1868 h 27876"/>
                <a:gd name="connsiteX24" fmla="*/ 17487 w 46400"/>
                <a:gd name="connsiteY24" fmla="*/ 1937 h 27876"/>
                <a:gd name="connsiteX25" fmla="*/ 11396 w 46400"/>
                <a:gd name="connsiteY25" fmla="*/ 3666 h 27876"/>
                <a:gd name="connsiteX26" fmla="*/ 10427 w 46400"/>
                <a:gd name="connsiteY26" fmla="*/ 4081 h 27876"/>
                <a:gd name="connsiteX27" fmla="*/ 5098 w 46400"/>
                <a:gd name="connsiteY27" fmla="*/ 6917 h 27876"/>
                <a:gd name="connsiteX28" fmla="*/ 3022 w 46400"/>
                <a:gd name="connsiteY28" fmla="*/ 8993 h 27876"/>
                <a:gd name="connsiteX29" fmla="*/ 669 w 46400"/>
                <a:gd name="connsiteY29" fmla="*/ 13212 h 27876"/>
                <a:gd name="connsiteX30" fmla="*/ 530 w 46400"/>
                <a:gd name="connsiteY30" fmla="*/ 18054 h 27876"/>
                <a:gd name="connsiteX31" fmla="*/ 2537 w 46400"/>
                <a:gd name="connsiteY31" fmla="*/ 22135 h 27876"/>
                <a:gd name="connsiteX32" fmla="*/ 5306 w 46400"/>
                <a:gd name="connsiteY32" fmla="*/ 24695 h 27876"/>
                <a:gd name="connsiteX33" fmla="*/ 10497 w 46400"/>
                <a:gd name="connsiteY33" fmla="*/ 26701 h 27876"/>
                <a:gd name="connsiteX34" fmla="*/ 11812 w 46400"/>
                <a:gd name="connsiteY34" fmla="*/ 27047 h 27876"/>
                <a:gd name="connsiteX35" fmla="*/ 17972 w 46400"/>
                <a:gd name="connsiteY35" fmla="*/ 27739 h 27876"/>
                <a:gd name="connsiteX36" fmla="*/ 18456 w 46400"/>
                <a:gd name="connsiteY36" fmla="*/ 27739 h 27876"/>
                <a:gd name="connsiteX37" fmla="*/ 23162 w 46400"/>
                <a:gd name="connsiteY37" fmla="*/ 27877 h 27876"/>
                <a:gd name="connsiteX38" fmla="*/ 23301 w 46400"/>
                <a:gd name="connsiteY38" fmla="*/ 27877 h 27876"/>
                <a:gd name="connsiteX39" fmla="*/ 24062 w 46400"/>
                <a:gd name="connsiteY39" fmla="*/ 27877 h 27876"/>
                <a:gd name="connsiteX40" fmla="*/ 29668 w 46400"/>
                <a:gd name="connsiteY40" fmla="*/ 27047 h 27876"/>
                <a:gd name="connsiteX41" fmla="*/ 31329 w 46400"/>
                <a:gd name="connsiteY41" fmla="*/ 26493 h 27876"/>
                <a:gd name="connsiteX42" fmla="*/ 35966 w 46400"/>
                <a:gd name="connsiteY42" fmla="*/ 24072 h 27876"/>
                <a:gd name="connsiteX43" fmla="*/ 37074 w 46400"/>
                <a:gd name="connsiteY43" fmla="*/ 23312 h 27876"/>
                <a:gd name="connsiteX44" fmla="*/ 41088 w 46400"/>
                <a:gd name="connsiteY44" fmla="*/ 19645 h 27876"/>
                <a:gd name="connsiteX45" fmla="*/ 41642 w 46400"/>
                <a:gd name="connsiteY45" fmla="*/ 19092 h 27876"/>
                <a:gd name="connsiteX46" fmla="*/ 45241 w 46400"/>
                <a:gd name="connsiteY46" fmla="*/ 14596 h 27876"/>
                <a:gd name="connsiteX47" fmla="*/ 46140 w 46400"/>
                <a:gd name="connsiteY47" fmla="*/ 9684 h 27876"/>
                <a:gd name="connsiteX48" fmla="*/ 45033 w 46400"/>
                <a:gd name="connsiteY48" fmla="*/ 6502 h 27876"/>
                <a:gd name="connsiteX49" fmla="*/ 44272 w 46400"/>
                <a:gd name="connsiteY49" fmla="*/ 5050 h 27876"/>
                <a:gd name="connsiteX50" fmla="*/ 43095 w 46400"/>
                <a:gd name="connsiteY50" fmla="*/ 3459 h 27876"/>
                <a:gd name="connsiteX51" fmla="*/ 40534 w 46400"/>
                <a:gd name="connsiteY51" fmla="*/ 1660 h 27876"/>
                <a:gd name="connsiteX52" fmla="*/ 38527 w 46400"/>
                <a:gd name="connsiteY52" fmla="*/ 1038 h 27876"/>
                <a:gd name="connsiteX53" fmla="*/ 37558 w 46400"/>
                <a:gd name="connsiteY53" fmla="*/ 830 h 27876"/>
                <a:gd name="connsiteX54" fmla="*/ 31606 w 46400"/>
                <a:gd name="connsiteY54" fmla="*/ 138 h 27876"/>
                <a:gd name="connsiteX55" fmla="*/ 31052 w 46400"/>
                <a:gd name="connsiteY55" fmla="*/ 138 h 27876"/>
                <a:gd name="connsiteX56" fmla="*/ 28838 w 46400"/>
                <a:gd name="connsiteY56" fmla="*/ 138 h 27876"/>
                <a:gd name="connsiteX57" fmla="*/ 28768 w 46400"/>
                <a:gd name="connsiteY57" fmla="*/ 138 h 27876"/>
                <a:gd name="connsiteX58" fmla="*/ 28768 w 46400"/>
                <a:gd name="connsiteY58" fmla="*/ 138 h 2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6400" h="27876">
                  <a:moveTo>
                    <a:pt x="28630" y="5119"/>
                  </a:moveTo>
                  <a:lnTo>
                    <a:pt x="30845" y="5119"/>
                  </a:lnTo>
                  <a:cubicBezTo>
                    <a:pt x="30845" y="5119"/>
                    <a:pt x="36797" y="5880"/>
                    <a:pt x="36797" y="5880"/>
                  </a:cubicBezTo>
                  <a:lnTo>
                    <a:pt x="38804" y="6502"/>
                  </a:lnTo>
                  <a:lnTo>
                    <a:pt x="39981" y="8093"/>
                  </a:lnTo>
                  <a:lnTo>
                    <a:pt x="41088" y="11275"/>
                  </a:lnTo>
                  <a:lnTo>
                    <a:pt x="37489" y="15772"/>
                  </a:lnTo>
                  <a:lnTo>
                    <a:pt x="33475" y="19438"/>
                  </a:lnTo>
                  <a:lnTo>
                    <a:pt x="28838" y="21859"/>
                  </a:lnTo>
                  <a:lnTo>
                    <a:pt x="23231" y="22689"/>
                  </a:lnTo>
                  <a:lnTo>
                    <a:pt x="18525" y="22551"/>
                  </a:lnTo>
                  <a:lnTo>
                    <a:pt x="12365" y="21859"/>
                  </a:lnTo>
                  <a:lnTo>
                    <a:pt x="7175" y="19853"/>
                  </a:lnTo>
                  <a:lnTo>
                    <a:pt x="5167" y="15772"/>
                  </a:lnTo>
                  <a:lnTo>
                    <a:pt x="7521" y="11552"/>
                  </a:lnTo>
                  <a:lnTo>
                    <a:pt x="12850" y="8716"/>
                  </a:lnTo>
                  <a:lnTo>
                    <a:pt x="18940" y="6987"/>
                  </a:lnTo>
                  <a:lnTo>
                    <a:pt x="26484" y="5465"/>
                  </a:lnTo>
                  <a:lnTo>
                    <a:pt x="28630" y="5188"/>
                  </a:lnTo>
                  <a:moveTo>
                    <a:pt x="28630" y="0"/>
                  </a:moveTo>
                  <a:cubicBezTo>
                    <a:pt x="28630" y="0"/>
                    <a:pt x="28215" y="0"/>
                    <a:pt x="28007" y="0"/>
                  </a:cubicBezTo>
                  <a:lnTo>
                    <a:pt x="25861" y="277"/>
                  </a:lnTo>
                  <a:cubicBezTo>
                    <a:pt x="25861" y="277"/>
                    <a:pt x="25585" y="277"/>
                    <a:pt x="25446" y="346"/>
                  </a:cubicBezTo>
                  <a:lnTo>
                    <a:pt x="17902" y="1868"/>
                  </a:lnTo>
                  <a:cubicBezTo>
                    <a:pt x="17902" y="1868"/>
                    <a:pt x="17625" y="1868"/>
                    <a:pt x="17487" y="1937"/>
                  </a:cubicBezTo>
                  <a:lnTo>
                    <a:pt x="11396" y="3666"/>
                  </a:lnTo>
                  <a:cubicBezTo>
                    <a:pt x="11396" y="3666"/>
                    <a:pt x="10704" y="3874"/>
                    <a:pt x="10427" y="4081"/>
                  </a:cubicBezTo>
                  <a:lnTo>
                    <a:pt x="5098" y="6917"/>
                  </a:lnTo>
                  <a:cubicBezTo>
                    <a:pt x="4198" y="7402"/>
                    <a:pt x="3506" y="8093"/>
                    <a:pt x="3022" y="8993"/>
                  </a:cubicBezTo>
                  <a:lnTo>
                    <a:pt x="669" y="13212"/>
                  </a:lnTo>
                  <a:cubicBezTo>
                    <a:pt x="-162" y="14734"/>
                    <a:pt x="-231" y="16532"/>
                    <a:pt x="530" y="18054"/>
                  </a:cubicBezTo>
                  <a:lnTo>
                    <a:pt x="2537" y="22135"/>
                  </a:lnTo>
                  <a:cubicBezTo>
                    <a:pt x="3091" y="23312"/>
                    <a:pt x="4129" y="24211"/>
                    <a:pt x="5306" y="24695"/>
                  </a:cubicBezTo>
                  <a:lnTo>
                    <a:pt x="10497" y="26701"/>
                  </a:lnTo>
                  <a:cubicBezTo>
                    <a:pt x="10912" y="26839"/>
                    <a:pt x="11327" y="26978"/>
                    <a:pt x="11812" y="27047"/>
                  </a:cubicBezTo>
                  <a:lnTo>
                    <a:pt x="17972" y="27739"/>
                  </a:lnTo>
                  <a:cubicBezTo>
                    <a:pt x="17972" y="27739"/>
                    <a:pt x="18248" y="27739"/>
                    <a:pt x="18456" y="27739"/>
                  </a:cubicBezTo>
                  <a:lnTo>
                    <a:pt x="23162" y="27877"/>
                  </a:lnTo>
                  <a:cubicBezTo>
                    <a:pt x="23162" y="27877"/>
                    <a:pt x="23231" y="27877"/>
                    <a:pt x="23301" y="27877"/>
                  </a:cubicBezTo>
                  <a:cubicBezTo>
                    <a:pt x="23578" y="27877"/>
                    <a:pt x="23785" y="27877"/>
                    <a:pt x="24062" y="27877"/>
                  </a:cubicBezTo>
                  <a:lnTo>
                    <a:pt x="29668" y="27047"/>
                  </a:lnTo>
                  <a:cubicBezTo>
                    <a:pt x="30222" y="26978"/>
                    <a:pt x="30775" y="26770"/>
                    <a:pt x="31329" y="26493"/>
                  </a:cubicBezTo>
                  <a:lnTo>
                    <a:pt x="35966" y="24072"/>
                  </a:lnTo>
                  <a:cubicBezTo>
                    <a:pt x="36382" y="23865"/>
                    <a:pt x="36728" y="23588"/>
                    <a:pt x="37074" y="23312"/>
                  </a:cubicBezTo>
                  <a:lnTo>
                    <a:pt x="41088" y="19645"/>
                  </a:lnTo>
                  <a:cubicBezTo>
                    <a:pt x="41088" y="19645"/>
                    <a:pt x="41434" y="19299"/>
                    <a:pt x="41642" y="19092"/>
                  </a:cubicBezTo>
                  <a:lnTo>
                    <a:pt x="45241" y="14596"/>
                  </a:lnTo>
                  <a:cubicBezTo>
                    <a:pt x="46348" y="13212"/>
                    <a:pt x="46694" y="11344"/>
                    <a:pt x="46140" y="9684"/>
                  </a:cubicBezTo>
                  <a:lnTo>
                    <a:pt x="45033" y="6502"/>
                  </a:lnTo>
                  <a:cubicBezTo>
                    <a:pt x="44825" y="5949"/>
                    <a:pt x="44618" y="5465"/>
                    <a:pt x="44272" y="5050"/>
                  </a:cubicBezTo>
                  <a:lnTo>
                    <a:pt x="43095" y="3459"/>
                  </a:lnTo>
                  <a:cubicBezTo>
                    <a:pt x="42472" y="2629"/>
                    <a:pt x="41572" y="2006"/>
                    <a:pt x="40534" y="1660"/>
                  </a:cubicBezTo>
                  <a:lnTo>
                    <a:pt x="38527" y="1038"/>
                  </a:lnTo>
                  <a:cubicBezTo>
                    <a:pt x="38527" y="1038"/>
                    <a:pt x="37904" y="830"/>
                    <a:pt x="37558" y="830"/>
                  </a:cubicBezTo>
                  <a:lnTo>
                    <a:pt x="31606" y="138"/>
                  </a:lnTo>
                  <a:cubicBezTo>
                    <a:pt x="31606" y="138"/>
                    <a:pt x="31260" y="138"/>
                    <a:pt x="31052" y="138"/>
                  </a:cubicBezTo>
                  <a:lnTo>
                    <a:pt x="28838" y="138"/>
                  </a:lnTo>
                  <a:cubicBezTo>
                    <a:pt x="28838" y="138"/>
                    <a:pt x="28838" y="138"/>
                    <a:pt x="28768" y="138"/>
                  </a:cubicBezTo>
                  <a:lnTo>
                    <a:pt x="28768"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6" name="Freeform 1885">
              <a:extLst>
                <a:ext uri="{FF2B5EF4-FFF2-40B4-BE49-F238E27FC236}">
                  <a16:creationId xmlns:a16="http://schemas.microsoft.com/office/drawing/2014/main" id="{78505790-3AC7-6196-4096-5BC4228D9CC4}"/>
                </a:ext>
              </a:extLst>
            </p:cNvPr>
            <p:cNvSpPr/>
            <p:nvPr/>
          </p:nvSpPr>
          <p:spPr>
            <a:xfrm>
              <a:off x="3545775" y="2581773"/>
              <a:ext cx="14564" cy="11331"/>
            </a:xfrm>
            <a:custGeom>
              <a:avLst/>
              <a:gdLst>
                <a:gd name="connsiteX0" fmla="*/ 9205 w 10935"/>
                <a:gd name="connsiteY0" fmla="*/ 7886 h 8508"/>
                <a:gd name="connsiteX1" fmla="*/ 10935 w 10935"/>
                <a:gd name="connsiteY1" fmla="*/ 5050 h 8508"/>
                <a:gd name="connsiteX2" fmla="*/ 9897 w 10935"/>
                <a:gd name="connsiteY2" fmla="*/ 830 h 8508"/>
                <a:gd name="connsiteX3" fmla="*/ 6575 w 10935"/>
                <a:gd name="connsiteY3" fmla="*/ 0 h 8508"/>
                <a:gd name="connsiteX4" fmla="*/ 2630 w 10935"/>
                <a:gd name="connsiteY4" fmla="*/ 1729 h 8508"/>
                <a:gd name="connsiteX5" fmla="*/ 0 w 10935"/>
                <a:gd name="connsiteY5" fmla="*/ 5257 h 8508"/>
                <a:gd name="connsiteX6" fmla="*/ 2491 w 10935"/>
                <a:gd name="connsiteY6" fmla="*/ 7540 h 8508"/>
                <a:gd name="connsiteX7" fmla="*/ 5952 w 10935"/>
                <a:gd name="connsiteY7" fmla="*/ 8508 h 8508"/>
                <a:gd name="connsiteX8" fmla="*/ 9205 w 10935"/>
                <a:gd name="connsiteY8" fmla="*/ 7886 h 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35" h="8508">
                  <a:moveTo>
                    <a:pt x="9205" y="7886"/>
                  </a:moveTo>
                  <a:lnTo>
                    <a:pt x="10935" y="5050"/>
                  </a:lnTo>
                  <a:lnTo>
                    <a:pt x="9897" y="830"/>
                  </a:lnTo>
                  <a:lnTo>
                    <a:pt x="6575" y="0"/>
                  </a:lnTo>
                  <a:lnTo>
                    <a:pt x="2630" y="1729"/>
                  </a:lnTo>
                  <a:lnTo>
                    <a:pt x="0" y="5257"/>
                  </a:lnTo>
                  <a:lnTo>
                    <a:pt x="2491" y="7540"/>
                  </a:lnTo>
                  <a:lnTo>
                    <a:pt x="5952" y="8508"/>
                  </a:lnTo>
                  <a:lnTo>
                    <a:pt x="9205" y="7886"/>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7" name="Freeform 1886">
              <a:extLst>
                <a:ext uri="{FF2B5EF4-FFF2-40B4-BE49-F238E27FC236}">
                  <a16:creationId xmlns:a16="http://schemas.microsoft.com/office/drawing/2014/main" id="{47410830-60EC-3547-5C20-2FAE88E61337}"/>
                </a:ext>
              </a:extLst>
            </p:cNvPr>
            <p:cNvSpPr/>
            <p:nvPr/>
          </p:nvSpPr>
          <p:spPr>
            <a:xfrm>
              <a:off x="3538967" y="2574771"/>
              <a:ext cx="28351" cy="25150"/>
            </a:xfrm>
            <a:custGeom>
              <a:avLst/>
              <a:gdLst>
                <a:gd name="connsiteX0" fmla="*/ 11686 w 21287"/>
                <a:gd name="connsiteY0" fmla="*/ 5257 h 18884"/>
                <a:gd name="connsiteX1" fmla="*/ 15009 w 21287"/>
                <a:gd name="connsiteY1" fmla="*/ 6087 h 18884"/>
                <a:gd name="connsiteX2" fmla="*/ 16047 w 21287"/>
                <a:gd name="connsiteY2" fmla="*/ 10238 h 18884"/>
                <a:gd name="connsiteX3" fmla="*/ 14317 w 21287"/>
                <a:gd name="connsiteY3" fmla="*/ 13074 h 18884"/>
                <a:gd name="connsiteX4" fmla="*/ 11064 w 21287"/>
                <a:gd name="connsiteY4" fmla="*/ 13696 h 18884"/>
                <a:gd name="connsiteX5" fmla="*/ 7603 w 21287"/>
                <a:gd name="connsiteY5" fmla="*/ 12659 h 18884"/>
                <a:gd name="connsiteX6" fmla="*/ 5181 w 21287"/>
                <a:gd name="connsiteY6" fmla="*/ 10445 h 18884"/>
                <a:gd name="connsiteX7" fmla="*/ 7811 w 21287"/>
                <a:gd name="connsiteY7" fmla="*/ 6917 h 18884"/>
                <a:gd name="connsiteX8" fmla="*/ 11686 w 21287"/>
                <a:gd name="connsiteY8" fmla="*/ 5188 h 18884"/>
                <a:gd name="connsiteX9" fmla="*/ 11686 w 21287"/>
                <a:gd name="connsiteY9" fmla="*/ 0 h 18884"/>
                <a:gd name="connsiteX10" fmla="*/ 9541 w 21287"/>
                <a:gd name="connsiteY10" fmla="*/ 484 h 18884"/>
                <a:gd name="connsiteX11" fmla="*/ 5665 w 21287"/>
                <a:gd name="connsiteY11" fmla="*/ 2214 h 18884"/>
                <a:gd name="connsiteX12" fmla="*/ 3658 w 21287"/>
                <a:gd name="connsiteY12" fmla="*/ 3805 h 18884"/>
                <a:gd name="connsiteX13" fmla="*/ 1028 w 21287"/>
                <a:gd name="connsiteY13" fmla="*/ 7332 h 18884"/>
                <a:gd name="connsiteX14" fmla="*/ 1720 w 21287"/>
                <a:gd name="connsiteY14" fmla="*/ 14250 h 18884"/>
                <a:gd name="connsiteX15" fmla="*/ 4143 w 21287"/>
                <a:gd name="connsiteY15" fmla="*/ 16463 h 18884"/>
                <a:gd name="connsiteX16" fmla="*/ 6219 w 21287"/>
                <a:gd name="connsiteY16" fmla="*/ 17639 h 18884"/>
                <a:gd name="connsiteX17" fmla="*/ 9679 w 21287"/>
                <a:gd name="connsiteY17" fmla="*/ 18677 h 18884"/>
                <a:gd name="connsiteX18" fmla="*/ 11133 w 21287"/>
                <a:gd name="connsiteY18" fmla="*/ 18884 h 18884"/>
                <a:gd name="connsiteX19" fmla="*/ 12171 w 21287"/>
                <a:gd name="connsiteY19" fmla="*/ 18815 h 18884"/>
                <a:gd name="connsiteX20" fmla="*/ 15424 w 21287"/>
                <a:gd name="connsiteY20" fmla="*/ 18193 h 18884"/>
                <a:gd name="connsiteX21" fmla="*/ 18815 w 21287"/>
                <a:gd name="connsiteY21" fmla="*/ 15772 h 18884"/>
                <a:gd name="connsiteX22" fmla="*/ 20545 w 21287"/>
                <a:gd name="connsiteY22" fmla="*/ 12936 h 18884"/>
                <a:gd name="connsiteX23" fmla="*/ 21168 w 21287"/>
                <a:gd name="connsiteY23" fmla="*/ 8993 h 18884"/>
                <a:gd name="connsiteX24" fmla="*/ 20130 w 21287"/>
                <a:gd name="connsiteY24" fmla="*/ 4842 h 18884"/>
                <a:gd name="connsiteX25" fmla="*/ 16393 w 21287"/>
                <a:gd name="connsiteY25" fmla="*/ 1038 h 18884"/>
                <a:gd name="connsiteX26" fmla="*/ 13071 w 21287"/>
                <a:gd name="connsiteY26" fmla="*/ 208 h 18884"/>
                <a:gd name="connsiteX27" fmla="*/ 11756 w 21287"/>
                <a:gd name="connsiteY27" fmla="*/ 69 h 18884"/>
                <a:gd name="connsiteX28" fmla="*/ 11756 w 21287"/>
                <a:gd name="connsiteY28" fmla="*/ 69 h 1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87" h="18884">
                  <a:moveTo>
                    <a:pt x="11686" y="5257"/>
                  </a:moveTo>
                  <a:lnTo>
                    <a:pt x="15009" y="6087"/>
                  </a:lnTo>
                  <a:lnTo>
                    <a:pt x="16047" y="10238"/>
                  </a:lnTo>
                  <a:lnTo>
                    <a:pt x="14317" y="13074"/>
                  </a:lnTo>
                  <a:lnTo>
                    <a:pt x="11064" y="13696"/>
                  </a:lnTo>
                  <a:lnTo>
                    <a:pt x="7603" y="12659"/>
                  </a:lnTo>
                  <a:lnTo>
                    <a:pt x="5181" y="10445"/>
                  </a:lnTo>
                  <a:lnTo>
                    <a:pt x="7811" y="6917"/>
                  </a:lnTo>
                  <a:lnTo>
                    <a:pt x="11686" y="5188"/>
                  </a:lnTo>
                  <a:moveTo>
                    <a:pt x="11686" y="0"/>
                  </a:moveTo>
                  <a:cubicBezTo>
                    <a:pt x="10925" y="0"/>
                    <a:pt x="10233" y="138"/>
                    <a:pt x="9541" y="484"/>
                  </a:cubicBezTo>
                  <a:lnTo>
                    <a:pt x="5665" y="2214"/>
                  </a:lnTo>
                  <a:cubicBezTo>
                    <a:pt x="4835" y="2559"/>
                    <a:pt x="4143" y="3113"/>
                    <a:pt x="3658" y="3805"/>
                  </a:cubicBezTo>
                  <a:lnTo>
                    <a:pt x="1028" y="7332"/>
                  </a:lnTo>
                  <a:cubicBezTo>
                    <a:pt x="-564" y="9477"/>
                    <a:pt x="-287" y="12451"/>
                    <a:pt x="1720" y="14250"/>
                  </a:cubicBezTo>
                  <a:lnTo>
                    <a:pt x="4143" y="16463"/>
                  </a:lnTo>
                  <a:cubicBezTo>
                    <a:pt x="4696" y="17017"/>
                    <a:pt x="5458" y="17363"/>
                    <a:pt x="6219" y="17639"/>
                  </a:cubicBezTo>
                  <a:lnTo>
                    <a:pt x="9679" y="18677"/>
                  </a:lnTo>
                  <a:cubicBezTo>
                    <a:pt x="10164" y="18815"/>
                    <a:pt x="10648" y="18884"/>
                    <a:pt x="11133" y="18884"/>
                  </a:cubicBezTo>
                  <a:cubicBezTo>
                    <a:pt x="11479" y="18884"/>
                    <a:pt x="11825" y="18884"/>
                    <a:pt x="12171" y="18815"/>
                  </a:cubicBezTo>
                  <a:lnTo>
                    <a:pt x="15424" y="18193"/>
                  </a:lnTo>
                  <a:cubicBezTo>
                    <a:pt x="16877" y="17916"/>
                    <a:pt x="18054" y="17017"/>
                    <a:pt x="18815" y="15772"/>
                  </a:cubicBezTo>
                  <a:lnTo>
                    <a:pt x="20545" y="12936"/>
                  </a:lnTo>
                  <a:cubicBezTo>
                    <a:pt x="21238" y="11760"/>
                    <a:pt x="21445" y="10376"/>
                    <a:pt x="21168" y="8993"/>
                  </a:cubicBezTo>
                  <a:lnTo>
                    <a:pt x="20130" y="4842"/>
                  </a:lnTo>
                  <a:cubicBezTo>
                    <a:pt x="19646" y="2975"/>
                    <a:pt x="18262" y="1522"/>
                    <a:pt x="16393" y="1038"/>
                  </a:cubicBezTo>
                  <a:lnTo>
                    <a:pt x="13071" y="208"/>
                  </a:lnTo>
                  <a:cubicBezTo>
                    <a:pt x="12656" y="69"/>
                    <a:pt x="12240" y="69"/>
                    <a:pt x="11756" y="69"/>
                  </a:cubicBezTo>
                  <a:lnTo>
                    <a:pt x="1175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8" name="Freeform 1887">
              <a:extLst>
                <a:ext uri="{FF2B5EF4-FFF2-40B4-BE49-F238E27FC236}">
                  <a16:creationId xmlns:a16="http://schemas.microsoft.com/office/drawing/2014/main" id="{B6BC2281-1B9F-337D-BA0A-AB3740434496}"/>
                </a:ext>
              </a:extLst>
            </p:cNvPr>
            <p:cNvSpPr/>
            <p:nvPr/>
          </p:nvSpPr>
          <p:spPr>
            <a:xfrm>
              <a:off x="3483371" y="2502635"/>
              <a:ext cx="32077" cy="14647"/>
            </a:xfrm>
            <a:custGeom>
              <a:avLst/>
              <a:gdLst>
                <a:gd name="connsiteX0" fmla="*/ 3184 w 24085"/>
                <a:gd name="connsiteY0" fmla="*/ 7471 h 10998"/>
                <a:gd name="connsiteX1" fmla="*/ 5260 w 24085"/>
                <a:gd name="connsiteY1" fmla="*/ 7402 h 10998"/>
                <a:gd name="connsiteX2" fmla="*/ 7406 w 24085"/>
                <a:gd name="connsiteY2" fmla="*/ 7678 h 10998"/>
                <a:gd name="connsiteX3" fmla="*/ 8513 w 24085"/>
                <a:gd name="connsiteY3" fmla="*/ 8232 h 10998"/>
                <a:gd name="connsiteX4" fmla="*/ 12043 w 24085"/>
                <a:gd name="connsiteY4" fmla="*/ 10999 h 10998"/>
                <a:gd name="connsiteX5" fmla="*/ 16126 w 24085"/>
                <a:gd name="connsiteY5" fmla="*/ 9892 h 10998"/>
                <a:gd name="connsiteX6" fmla="*/ 21317 w 24085"/>
                <a:gd name="connsiteY6" fmla="*/ 5949 h 10998"/>
                <a:gd name="connsiteX7" fmla="*/ 24086 w 24085"/>
                <a:gd name="connsiteY7" fmla="*/ 1729 h 10998"/>
                <a:gd name="connsiteX8" fmla="*/ 20833 w 24085"/>
                <a:gd name="connsiteY8" fmla="*/ 0 h 10998"/>
                <a:gd name="connsiteX9" fmla="*/ 18825 w 24085"/>
                <a:gd name="connsiteY9" fmla="*/ 346 h 10998"/>
                <a:gd name="connsiteX10" fmla="*/ 14188 w 24085"/>
                <a:gd name="connsiteY10" fmla="*/ 1729 h 10998"/>
                <a:gd name="connsiteX11" fmla="*/ 11904 w 24085"/>
                <a:gd name="connsiteY11" fmla="*/ 2006 h 10998"/>
                <a:gd name="connsiteX12" fmla="*/ 8513 w 24085"/>
                <a:gd name="connsiteY12" fmla="*/ 2283 h 10998"/>
                <a:gd name="connsiteX13" fmla="*/ 5675 w 24085"/>
                <a:gd name="connsiteY13" fmla="*/ 2905 h 10998"/>
                <a:gd name="connsiteX14" fmla="*/ 0 w 24085"/>
                <a:gd name="connsiteY14" fmla="*/ 5119 h 10998"/>
                <a:gd name="connsiteX15" fmla="*/ 1453 w 24085"/>
                <a:gd name="connsiteY15" fmla="*/ 6986 h 10998"/>
                <a:gd name="connsiteX16" fmla="*/ 3184 w 24085"/>
                <a:gd name="connsiteY16" fmla="*/ 7471 h 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085" h="10998">
                  <a:moveTo>
                    <a:pt x="3184" y="7471"/>
                  </a:moveTo>
                  <a:lnTo>
                    <a:pt x="5260" y="7402"/>
                  </a:lnTo>
                  <a:lnTo>
                    <a:pt x="7406" y="7678"/>
                  </a:lnTo>
                  <a:lnTo>
                    <a:pt x="8513" y="8232"/>
                  </a:lnTo>
                  <a:lnTo>
                    <a:pt x="12043" y="10999"/>
                  </a:lnTo>
                  <a:lnTo>
                    <a:pt x="16126" y="9892"/>
                  </a:lnTo>
                  <a:lnTo>
                    <a:pt x="21317" y="5949"/>
                  </a:lnTo>
                  <a:lnTo>
                    <a:pt x="24086" y="1729"/>
                  </a:lnTo>
                  <a:lnTo>
                    <a:pt x="20833" y="0"/>
                  </a:lnTo>
                  <a:lnTo>
                    <a:pt x="18825" y="346"/>
                  </a:lnTo>
                  <a:lnTo>
                    <a:pt x="14188" y="1729"/>
                  </a:lnTo>
                  <a:lnTo>
                    <a:pt x="11904" y="2006"/>
                  </a:lnTo>
                  <a:lnTo>
                    <a:pt x="8513" y="2283"/>
                  </a:lnTo>
                  <a:lnTo>
                    <a:pt x="5675" y="2905"/>
                  </a:lnTo>
                  <a:lnTo>
                    <a:pt x="0" y="5119"/>
                  </a:lnTo>
                  <a:lnTo>
                    <a:pt x="1453" y="6986"/>
                  </a:lnTo>
                  <a:lnTo>
                    <a:pt x="3184" y="7471"/>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89" name="Freeform 1888">
              <a:extLst>
                <a:ext uri="{FF2B5EF4-FFF2-40B4-BE49-F238E27FC236}">
                  <a16:creationId xmlns:a16="http://schemas.microsoft.com/office/drawing/2014/main" id="{C5E5E107-B345-562B-B3A9-3D5092873340}"/>
                </a:ext>
              </a:extLst>
            </p:cNvPr>
            <p:cNvSpPr/>
            <p:nvPr/>
          </p:nvSpPr>
          <p:spPr>
            <a:xfrm>
              <a:off x="3476488" y="2495726"/>
              <a:ext cx="45794" cy="28466"/>
            </a:xfrm>
            <a:custGeom>
              <a:avLst/>
              <a:gdLst>
                <a:gd name="connsiteX0" fmla="*/ 26001 w 34384"/>
                <a:gd name="connsiteY0" fmla="*/ 5188 h 21374"/>
                <a:gd name="connsiteX1" fmla="*/ 29254 w 34384"/>
                <a:gd name="connsiteY1" fmla="*/ 6917 h 21374"/>
                <a:gd name="connsiteX2" fmla="*/ 26485 w 34384"/>
                <a:gd name="connsiteY2" fmla="*/ 11137 h 21374"/>
                <a:gd name="connsiteX3" fmla="*/ 21295 w 34384"/>
                <a:gd name="connsiteY3" fmla="*/ 15080 h 21374"/>
                <a:gd name="connsiteX4" fmla="*/ 17211 w 34384"/>
                <a:gd name="connsiteY4" fmla="*/ 16187 h 21374"/>
                <a:gd name="connsiteX5" fmla="*/ 13681 w 34384"/>
                <a:gd name="connsiteY5" fmla="*/ 13420 h 21374"/>
                <a:gd name="connsiteX6" fmla="*/ 12574 w 34384"/>
                <a:gd name="connsiteY6" fmla="*/ 12866 h 21374"/>
                <a:gd name="connsiteX7" fmla="*/ 10359 w 34384"/>
                <a:gd name="connsiteY7" fmla="*/ 12590 h 21374"/>
                <a:gd name="connsiteX8" fmla="*/ 8352 w 34384"/>
                <a:gd name="connsiteY8" fmla="*/ 12590 h 21374"/>
                <a:gd name="connsiteX9" fmla="*/ 6622 w 34384"/>
                <a:gd name="connsiteY9" fmla="*/ 12174 h 21374"/>
                <a:gd name="connsiteX10" fmla="*/ 5168 w 34384"/>
                <a:gd name="connsiteY10" fmla="*/ 10307 h 21374"/>
                <a:gd name="connsiteX11" fmla="*/ 10844 w 34384"/>
                <a:gd name="connsiteY11" fmla="*/ 8093 h 21374"/>
                <a:gd name="connsiteX12" fmla="*/ 13681 w 34384"/>
                <a:gd name="connsiteY12" fmla="*/ 7540 h 21374"/>
                <a:gd name="connsiteX13" fmla="*/ 17073 w 34384"/>
                <a:gd name="connsiteY13" fmla="*/ 7263 h 21374"/>
                <a:gd name="connsiteX14" fmla="*/ 19357 w 34384"/>
                <a:gd name="connsiteY14" fmla="*/ 6917 h 21374"/>
                <a:gd name="connsiteX15" fmla="*/ 23994 w 34384"/>
                <a:gd name="connsiteY15" fmla="*/ 5534 h 21374"/>
                <a:gd name="connsiteX16" fmla="*/ 26001 w 34384"/>
                <a:gd name="connsiteY16" fmla="*/ 5188 h 21374"/>
                <a:gd name="connsiteX17" fmla="*/ 26001 w 34384"/>
                <a:gd name="connsiteY17" fmla="*/ 0 h 21374"/>
                <a:gd name="connsiteX18" fmla="*/ 25101 w 34384"/>
                <a:gd name="connsiteY18" fmla="*/ 69 h 21374"/>
                <a:gd name="connsiteX19" fmla="*/ 23094 w 34384"/>
                <a:gd name="connsiteY19" fmla="*/ 415 h 21374"/>
                <a:gd name="connsiteX20" fmla="*/ 22540 w 34384"/>
                <a:gd name="connsiteY20" fmla="*/ 553 h 21374"/>
                <a:gd name="connsiteX21" fmla="*/ 18318 w 34384"/>
                <a:gd name="connsiteY21" fmla="*/ 1798 h 21374"/>
                <a:gd name="connsiteX22" fmla="*/ 16380 w 34384"/>
                <a:gd name="connsiteY22" fmla="*/ 2075 h 21374"/>
                <a:gd name="connsiteX23" fmla="*/ 13266 w 34384"/>
                <a:gd name="connsiteY23" fmla="*/ 2352 h 21374"/>
                <a:gd name="connsiteX24" fmla="*/ 12643 w 34384"/>
                <a:gd name="connsiteY24" fmla="*/ 2421 h 21374"/>
                <a:gd name="connsiteX25" fmla="*/ 9805 w 34384"/>
                <a:gd name="connsiteY25" fmla="*/ 2974 h 21374"/>
                <a:gd name="connsiteX26" fmla="*/ 8975 w 34384"/>
                <a:gd name="connsiteY26" fmla="*/ 3251 h 21374"/>
                <a:gd name="connsiteX27" fmla="*/ 3300 w 34384"/>
                <a:gd name="connsiteY27" fmla="*/ 5465 h 21374"/>
                <a:gd name="connsiteX28" fmla="*/ 185 w 34384"/>
                <a:gd name="connsiteY28" fmla="*/ 8923 h 21374"/>
                <a:gd name="connsiteX29" fmla="*/ 1085 w 34384"/>
                <a:gd name="connsiteY29" fmla="*/ 13489 h 21374"/>
                <a:gd name="connsiteX30" fmla="*/ 2538 w 34384"/>
                <a:gd name="connsiteY30" fmla="*/ 15357 h 21374"/>
                <a:gd name="connsiteX31" fmla="*/ 5307 w 34384"/>
                <a:gd name="connsiteY31" fmla="*/ 17224 h 21374"/>
                <a:gd name="connsiteX32" fmla="*/ 7106 w 34384"/>
                <a:gd name="connsiteY32" fmla="*/ 17708 h 21374"/>
                <a:gd name="connsiteX33" fmla="*/ 8421 w 34384"/>
                <a:gd name="connsiteY33" fmla="*/ 17916 h 21374"/>
                <a:gd name="connsiteX34" fmla="*/ 8490 w 34384"/>
                <a:gd name="connsiteY34" fmla="*/ 17916 h 21374"/>
                <a:gd name="connsiteX35" fmla="*/ 10151 w 34384"/>
                <a:gd name="connsiteY35" fmla="*/ 17916 h 21374"/>
                <a:gd name="connsiteX36" fmla="*/ 10982 w 34384"/>
                <a:gd name="connsiteY36" fmla="*/ 17916 h 21374"/>
                <a:gd name="connsiteX37" fmla="*/ 14027 w 34384"/>
                <a:gd name="connsiteY37" fmla="*/ 20268 h 21374"/>
                <a:gd name="connsiteX38" fmla="*/ 17211 w 34384"/>
                <a:gd name="connsiteY38" fmla="*/ 21375 h 21374"/>
                <a:gd name="connsiteX39" fmla="*/ 18526 w 34384"/>
                <a:gd name="connsiteY39" fmla="*/ 21167 h 21374"/>
                <a:gd name="connsiteX40" fmla="*/ 22610 w 34384"/>
                <a:gd name="connsiteY40" fmla="*/ 20060 h 21374"/>
                <a:gd name="connsiteX41" fmla="*/ 24409 w 34384"/>
                <a:gd name="connsiteY41" fmla="*/ 19161 h 21374"/>
                <a:gd name="connsiteX42" fmla="*/ 29600 w 34384"/>
                <a:gd name="connsiteY42" fmla="*/ 15218 h 21374"/>
                <a:gd name="connsiteX43" fmla="*/ 30776 w 34384"/>
                <a:gd name="connsiteY43" fmla="*/ 13904 h 21374"/>
                <a:gd name="connsiteX44" fmla="*/ 33545 w 34384"/>
                <a:gd name="connsiteY44" fmla="*/ 9684 h 21374"/>
                <a:gd name="connsiteX45" fmla="*/ 34237 w 34384"/>
                <a:gd name="connsiteY45" fmla="*/ 5603 h 21374"/>
                <a:gd name="connsiteX46" fmla="*/ 31676 w 34384"/>
                <a:gd name="connsiteY46" fmla="*/ 2352 h 21374"/>
                <a:gd name="connsiteX47" fmla="*/ 28423 w 34384"/>
                <a:gd name="connsiteY47" fmla="*/ 623 h 21374"/>
                <a:gd name="connsiteX48" fmla="*/ 25932 w 34384"/>
                <a:gd name="connsiteY48" fmla="*/ 0 h 21374"/>
                <a:gd name="connsiteX49" fmla="*/ 25932 w 34384"/>
                <a:gd name="connsiteY49" fmla="*/ 0 h 2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4384" h="21374">
                  <a:moveTo>
                    <a:pt x="26001" y="5188"/>
                  </a:moveTo>
                  <a:lnTo>
                    <a:pt x="29254" y="6917"/>
                  </a:lnTo>
                  <a:lnTo>
                    <a:pt x="26485" y="11137"/>
                  </a:lnTo>
                  <a:lnTo>
                    <a:pt x="21295" y="15080"/>
                  </a:lnTo>
                  <a:lnTo>
                    <a:pt x="17211" y="16187"/>
                  </a:lnTo>
                  <a:lnTo>
                    <a:pt x="13681" y="13420"/>
                  </a:lnTo>
                  <a:lnTo>
                    <a:pt x="12574" y="12866"/>
                  </a:lnTo>
                  <a:lnTo>
                    <a:pt x="10359" y="12590"/>
                  </a:lnTo>
                  <a:lnTo>
                    <a:pt x="8352" y="12590"/>
                  </a:lnTo>
                  <a:cubicBezTo>
                    <a:pt x="8352" y="12590"/>
                    <a:pt x="6622" y="12174"/>
                    <a:pt x="6622" y="12174"/>
                  </a:cubicBezTo>
                  <a:lnTo>
                    <a:pt x="5168" y="10307"/>
                  </a:lnTo>
                  <a:lnTo>
                    <a:pt x="10844" y="8093"/>
                  </a:lnTo>
                  <a:lnTo>
                    <a:pt x="13681" y="7540"/>
                  </a:lnTo>
                  <a:lnTo>
                    <a:pt x="17073" y="7263"/>
                  </a:lnTo>
                  <a:lnTo>
                    <a:pt x="19357" y="6917"/>
                  </a:lnTo>
                  <a:lnTo>
                    <a:pt x="23994" y="5534"/>
                  </a:lnTo>
                  <a:lnTo>
                    <a:pt x="26001" y="5188"/>
                  </a:lnTo>
                  <a:moveTo>
                    <a:pt x="26001" y="0"/>
                  </a:moveTo>
                  <a:cubicBezTo>
                    <a:pt x="26001" y="0"/>
                    <a:pt x="25378" y="0"/>
                    <a:pt x="25101" y="69"/>
                  </a:cubicBezTo>
                  <a:lnTo>
                    <a:pt x="23094" y="415"/>
                  </a:lnTo>
                  <a:cubicBezTo>
                    <a:pt x="23094" y="415"/>
                    <a:pt x="22748" y="484"/>
                    <a:pt x="22540" y="553"/>
                  </a:cubicBezTo>
                  <a:lnTo>
                    <a:pt x="18318" y="1798"/>
                  </a:lnTo>
                  <a:lnTo>
                    <a:pt x="16380" y="2075"/>
                  </a:lnTo>
                  <a:lnTo>
                    <a:pt x="13266" y="2352"/>
                  </a:lnTo>
                  <a:cubicBezTo>
                    <a:pt x="13266" y="2352"/>
                    <a:pt x="12851" y="2352"/>
                    <a:pt x="12643" y="2421"/>
                  </a:cubicBezTo>
                  <a:lnTo>
                    <a:pt x="9805" y="2974"/>
                  </a:lnTo>
                  <a:cubicBezTo>
                    <a:pt x="9805" y="2974"/>
                    <a:pt x="9252" y="3113"/>
                    <a:pt x="8975" y="3251"/>
                  </a:cubicBezTo>
                  <a:lnTo>
                    <a:pt x="3300" y="5465"/>
                  </a:lnTo>
                  <a:cubicBezTo>
                    <a:pt x="1777" y="6087"/>
                    <a:pt x="600" y="7332"/>
                    <a:pt x="185" y="8923"/>
                  </a:cubicBezTo>
                  <a:cubicBezTo>
                    <a:pt x="-230" y="10514"/>
                    <a:pt x="47" y="12174"/>
                    <a:pt x="1085" y="13489"/>
                  </a:cubicBezTo>
                  <a:lnTo>
                    <a:pt x="2538" y="15357"/>
                  </a:lnTo>
                  <a:cubicBezTo>
                    <a:pt x="3230" y="16256"/>
                    <a:pt x="4199" y="16947"/>
                    <a:pt x="5307" y="17224"/>
                  </a:cubicBezTo>
                  <a:lnTo>
                    <a:pt x="7106" y="17708"/>
                  </a:lnTo>
                  <a:cubicBezTo>
                    <a:pt x="7521" y="17847"/>
                    <a:pt x="8006" y="17916"/>
                    <a:pt x="8421" y="17916"/>
                  </a:cubicBezTo>
                  <a:cubicBezTo>
                    <a:pt x="8421" y="17916"/>
                    <a:pt x="8421" y="17916"/>
                    <a:pt x="8490" y="17916"/>
                  </a:cubicBezTo>
                  <a:lnTo>
                    <a:pt x="10151" y="17916"/>
                  </a:lnTo>
                  <a:cubicBezTo>
                    <a:pt x="10151" y="17916"/>
                    <a:pt x="10982" y="17916"/>
                    <a:pt x="10982" y="17916"/>
                  </a:cubicBezTo>
                  <a:lnTo>
                    <a:pt x="14027" y="20268"/>
                  </a:lnTo>
                  <a:cubicBezTo>
                    <a:pt x="14927" y="20960"/>
                    <a:pt x="16104" y="21375"/>
                    <a:pt x="17211" y="21375"/>
                  </a:cubicBezTo>
                  <a:cubicBezTo>
                    <a:pt x="17626" y="21375"/>
                    <a:pt x="18111" y="21375"/>
                    <a:pt x="18526" y="21167"/>
                  </a:cubicBezTo>
                  <a:lnTo>
                    <a:pt x="22610" y="20060"/>
                  </a:lnTo>
                  <a:cubicBezTo>
                    <a:pt x="23301" y="19853"/>
                    <a:pt x="23855" y="19576"/>
                    <a:pt x="24409" y="19161"/>
                  </a:cubicBezTo>
                  <a:lnTo>
                    <a:pt x="29600" y="15218"/>
                  </a:lnTo>
                  <a:cubicBezTo>
                    <a:pt x="30084" y="14872"/>
                    <a:pt x="30499" y="14388"/>
                    <a:pt x="30776" y="13904"/>
                  </a:cubicBezTo>
                  <a:lnTo>
                    <a:pt x="33545" y="9684"/>
                  </a:lnTo>
                  <a:cubicBezTo>
                    <a:pt x="34306" y="8439"/>
                    <a:pt x="34583" y="6986"/>
                    <a:pt x="34237" y="5603"/>
                  </a:cubicBezTo>
                  <a:cubicBezTo>
                    <a:pt x="33891" y="4220"/>
                    <a:pt x="32991" y="3044"/>
                    <a:pt x="31676" y="2352"/>
                  </a:cubicBezTo>
                  <a:lnTo>
                    <a:pt x="28423" y="623"/>
                  </a:lnTo>
                  <a:cubicBezTo>
                    <a:pt x="27662" y="208"/>
                    <a:pt x="26831" y="0"/>
                    <a:pt x="25932" y="0"/>
                  </a:cubicBezTo>
                  <a:lnTo>
                    <a:pt x="2593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0" name="Freeform 1889">
              <a:extLst>
                <a:ext uri="{FF2B5EF4-FFF2-40B4-BE49-F238E27FC236}">
                  <a16:creationId xmlns:a16="http://schemas.microsoft.com/office/drawing/2014/main" id="{07D36C21-BF7F-62F9-5739-2D6256E8990F}"/>
                </a:ext>
              </a:extLst>
            </p:cNvPr>
            <p:cNvSpPr/>
            <p:nvPr/>
          </p:nvSpPr>
          <p:spPr>
            <a:xfrm>
              <a:off x="3617857" y="2649947"/>
              <a:ext cx="18619" cy="16122"/>
            </a:xfrm>
            <a:custGeom>
              <a:avLst/>
              <a:gdLst>
                <a:gd name="connsiteX0" fmla="*/ 6990 w 13980"/>
                <a:gd name="connsiteY0" fmla="*/ 11275 h 12105"/>
                <a:gd name="connsiteX1" fmla="*/ 7752 w 13980"/>
                <a:gd name="connsiteY1" fmla="*/ 10307 h 12105"/>
                <a:gd name="connsiteX2" fmla="*/ 8236 w 13980"/>
                <a:gd name="connsiteY2" fmla="*/ 7747 h 12105"/>
                <a:gd name="connsiteX3" fmla="*/ 8790 w 13980"/>
                <a:gd name="connsiteY3" fmla="*/ 6502 h 12105"/>
                <a:gd name="connsiteX4" fmla="*/ 10036 w 13980"/>
                <a:gd name="connsiteY4" fmla="*/ 5534 h 12105"/>
                <a:gd name="connsiteX5" fmla="*/ 11489 w 13980"/>
                <a:gd name="connsiteY5" fmla="*/ 4911 h 12105"/>
                <a:gd name="connsiteX6" fmla="*/ 12873 w 13980"/>
                <a:gd name="connsiteY6" fmla="*/ 4150 h 12105"/>
                <a:gd name="connsiteX7" fmla="*/ 13981 w 13980"/>
                <a:gd name="connsiteY7" fmla="*/ 2767 h 12105"/>
                <a:gd name="connsiteX8" fmla="*/ 10382 w 13980"/>
                <a:gd name="connsiteY8" fmla="*/ 1107 h 12105"/>
                <a:gd name="connsiteX9" fmla="*/ 6783 w 13980"/>
                <a:gd name="connsiteY9" fmla="*/ 0 h 12105"/>
                <a:gd name="connsiteX10" fmla="*/ 3253 w 13980"/>
                <a:gd name="connsiteY10" fmla="*/ 138 h 12105"/>
                <a:gd name="connsiteX11" fmla="*/ 0 w 13980"/>
                <a:gd name="connsiteY11" fmla="*/ 2559 h 12105"/>
                <a:gd name="connsiteX12" fmla="*/ 1592 w 13980"/>
                <a:gd name="connsiteY12" fmla="*/ 9615 h 12105"/>
                <a:gd name="connsiteX13" fmla="*/ 3461 w 13980"/>
                <a:gd name="connsiteY13" fmla="*/ 12105 h 12105"/>
                <a:gd name="connsiteX14" fmla="*/ 6990 w 13980"/>
                <a:gd name="connsiteY14" fmla="*/ 11275 h 1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80" h="12105">
                  <a:moveTo>
                    <a:pt x="6990" y="11275"/>
                  </a:moveTo>
                  <a:lnTo>
                    <a:pt x="7752" y="10307"/>
                  </a:lnTo>
                  <a:lnTo>
                    <a:pt x="8236" y="7747"/>
                  </a:lnTo>
                  <a:lnTo>
                    <a:pt x="8790" y="6502"/>
                  </a:lnTo>
                  <a:lnTo>
                    <a:pt x="10036" y="5534"/>
                  </a:lnTo>
                  <a:lnTo>
                    <a:pt x="11489" y="4911"/>
                  </a:lnTo>
                  <a:lnTo>
                    <a:pt x="12873" y="4150"/>
                  </a:lnTo>
                  <a:lnTo>
                    <a:pt x="13981" y="2767"/>
                  </a:lnTo>
                  <a:lnTo>
                    <a:pt x="10382" y="1107"/>
                  </a:lnTo>
                  <a:lnTo>
                    <a:pt x="6783" y="0"/>
                  </a:lnTo>
                  <a:lnTo>
                    <a:pt x="3253" y="138"/>
                  </a:lnTo>
                  <a:lnTo>
                    <a:pt x="0" y="2559"/>
                  </a:lnTo>
                  <a:lnTo>
                    <a:pt x="1592" y="9615"/>
                  </a:lnTo>
                  <a:lnTo>
                    <a:pt x="3461" y="12105"/>
                  </a:lnTo>
                  <a:lnTo>
                    <a:pt x="6990" y="11275"/>
                  </a:lnTo>
                  <a:close/>
                </a:path>
              </a:pathLst>
            </a:custGeom>
            <a:solidFill>
              <a:srgbClr val="DADAD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1" name="Freeform 1890">
              <a:extLst>
                <a:ext uri="{FF2B5EF4-FFF2-40B4-BE49-F238E27FC236}">
                  <a16:creationId xmlns:a16="http://schemas.microsoft.com/office/drawing/2014/main" id="{B1B26204-744B-BF96-C796-C71666EAFC3C}"/>
                </a:ext>
              </a:extLst>
            </p:cNvPr>
            <p:cNvSpPr/>
            <p:nvPr/>
          </p:nvSpPr>
          <p:spPr>
            <a:xfrm>
              <a:off x="3611164" y="2643038"/>
              <a:ext cx="32399" cy="30033"/>
            </a:xfrm>
            <a:custGeom>
              <a:avLst/>
              <a:gdLst>
                <a:gd name="connsiteX0" fmla="*/ 11808 w 24327"/>
                <a:gd name="connsiteY0" fmla="*/ 5188 h 22550"/>
                <a:gd name="connsiteX1" fmla="*/ 15476 w 24327"/>
                <a:gd name="connsiteY1" fmla="*/ 6364 h 22550"/>
                <a:gd name="connsiteX2" fmla="*/ 19075 w 24327"/>
                <a:gd name="connsiteY2" fmla="*/ 8024 h 22550"/>
                <a:gd name="connsiteX3" fmla="*/ 17968 w 24327"/>
                <a:gd name="connsiteY3" fmla="*/ 9408 h 22550"/>
                <a:gd name="connsiteX4" fmla="*/ 16584 w 24327"/>
                <a:gd name="connsiteY4" fmla="*/ 10169 h 22550"/>
                <a:gd name="connsiteX5" fmla="*/ 15130 w 24327"/>
                <a:gd name="connsiteY5" fmla="*/ 10791 h 22550"/>
                <a:gd name="connsiteX6" fmla="*/ 13884 w 24327"/>
                <a:gd name="connsiteY6" fmla="*/ 11829 h 22550"/>
                <a:gd name="connsiteX7" fmla="*/ 13331 w 24327"/>
                <a:gd name="connsiteY7" fmla="*/ 13074 h 22550"/>
                <a:gd name="connsiteX8" fmla="*/ 12846 w 24327"/>
                <a:gd name="connsiteY8" fmla="*/ 15633 h 22550"/>
                <a:gd name="connsiteX9" fmla="*/ 12154 w 24327"/>
                <a:gd name="connsiteY9" fmla="*/ 16602 h 22550"/>
                <a:gd name="connsiteX10" fmla="*/ 8555 w 24327"/>
                <a:gd name="connsiteY10" fmla="*/ 17432 h 22550"/>
                <a:gd name="connsiteX11" fmla="*/ 6687 w 24327"/>
                <a:gd name="connsiteY11" fmla="*/ 14941 h 22550"/>
                <a:gd name="connsiteX12" fmla="*/ 5164 w 24327"/>
                <a:gd name="connsiteY12" fmla="*/ 7886 h 22550"/>
                <a:gd name="connsiteX13" fmla="*/ 8417 w 24327"/>
                <a:gd name="connsiteY13" fmla="*/ 5534 h 22550"/>
                <a:gd name="connsiteX14" fmla="*/ 11877 w 24327"/>
                <a:gd name="connsiteY14" fmla="*/ 5326 h 22550"/>
                <a:gd name="connsiteX15" fmla="*/ 11877 w 24327"/>
                <a:gd name="connsiteY15" fmla="*/ 138 h 22550"/>
                <a:gd name="connsiteX16" fmla="*/ 11601 w 24327"/>
                <a:gd name="connsiteY16" fmla="*/ 138 h 22550"/>
                <a:gd name="connsiteX17" fmla="*/ 8140 w 24327"/>
                <a:gd name="connsiteY17" fmla="*/ 346 h 22550"/>
                <a:gd name="connsiteX18" fmla="*/ 5372 w 24327"/>
                <a:gd name="connsiteY18" fmla="*/ 1314 h 22550"/>
                <a:gd name="connsiteX19" fmla="*/ 2119 w 24327"/>
                <a:gd name="connsiteY19" fmla="*/ 3666 h 22550"/>
                <a:gd name="connsiteX20" fmla="*/ 111 w 24327"/>
                <a:gd name="connsiteY20" fmla="*/ 8923 h 22550"/>
                <a:gd name="connsiteX21" fmla="*/ 1634 w 24327"/>
                <a:gd name="connsiteY21" fmla="*/ 15979 h 22550"/>
                <a:gd name="connsiteX22" fmla="*/ 2534 w 24327"/>
                <a:gd name="connsiteY22" fmla="*/ 17985 h 22550"/>
                <a:gd name="connsiteX23" fmla="*/ 4403 w 24327"/>
                <a:gd name="connsiteY23" fmla="*/ 20475 h 22550"/>
                <a:gd name="connsiteX24" fmla="*/ 8555 w 24327"/>
                <a:gd name="connsiteY24" fmla="*/ 22551 h 22550"/>
                <a:gd name="connsiteX25" fmla="*/ 9801 w 24327"/>
                <a:gd name="connsiteY25" fmla="*/ 22412 h 22550"/>
                <a:gd name="connsiteX26" fmla="*/ 13400 w 24327"/>
                <a:gd name="connsiteY26" fmla="*/ 21582 h 22550"/>
                <a:gd name="connsiteX27" fmla="*/ 16307 w 24327"/>
                <a:gd name="connsiteY27" fmla="*/ 19714 h 22550"/>
                <a:gd name="connsiteX28" fmla="*/ 16999 w 24327"/>
                <a:gd name="connsiteY28" fmla="*/ 18746 h 22550"/>
                <a:gd name="connsiteX29" fmla="*/ 17968 w 24327"/>
                <a:gd name="connsiteY29" fmla="*/ 16602 h 22550"/>
                <a:gd name="connsiteX30" fmla="*/ 18245 w 24327"/>
                <a:gd name="connsiteY30" fmla="*/ 15149 h 22550"/>
                <a:gd name="connsiteX31" fmla="*/ 18660 w 24327"/>
                <a:gd name="connsiteY31" fmla="*/ 14941 h 22550"/>
                <a:gd name="connsiteX32" fmla="*/ 19145 w 24327"/>
                <a:gd name="connsiteY32" fmla="*/ 14734 h 22550"/>
                <a:gd name="connsiteX33" fmla="*/ 20529 w 24327"/>
                <a:gd name="connsiteY33" fmla="*/ 13973 h 22550"/>
                <a:gd name="connsiteX34" fmla="*/ 22121 w 24327"/>
                <a:gd name="connsiteY34" fmla="*/ 12659 h 22550"/>
                <a:gd name="connsiteX35" fmla="*/ 23228 w 24327"/>
                <a:gd name="connsiteY35" fmla="*/ 11275 h 22550"/>
                <a:gd name="connsiteX36" fmla="*/ 24197 w 24327"/>
                <a:gd name="connsiteY36" fmla="*/ 6848 h 22550"/>
                <a:gd name="connsiteX37" fmla="*/ 21359 w 24327"/>
                <a:gd name="connsiteY37" fmla="*/ 3320 h 22550"/>
                <a:gd name="connsiteX38" fmla="*/ 17760 w 24327"/>
                <a:gd name="connsiteY38" fmla="*/ 1660 h 22550"/>
                <a:gd name="connsiteX39" fmla="*/ 17137 w 24327"/>
                <a:gd name="connsiteY39" fmla="*/ 1453 h 22550"/>
                <a:gd name="connsiteX40" fmla="*/ 13469 w 24327"/>
                <a:gd name="connsiteY40" fmla="*/ 277 h 22550"/>
                <a:gd name="connsiteX41" fmla="*/ 11877 w 24327"/>
                <a:gd name="connsiteY41" fmla="*/ 0 h 22550"/>
                <a:gd name="connsiteX42" fmla="*/ 11877 w 24327"/>
                <a:gd name="connsiteY42" fmla="*/ 0 h 2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327" h="22550">
                  <a:moveTo>
                    <a:pt x="11808" y="5188"/>
                  </a:moveTo>
                  <a:lnTo>
                    <a:pt x="15476" y="6364"/>
                  </a:lnTo>
                  <a:lnTo>
                    <a:pt x="19075" y="8024"/>
                  </a:lnTo>
                  <a:lnTo>
                    <a:pt x="17968" y="9408"/>
                  </a:lnTo>
                  <a:lnTo>
                    <a:pt x="16584" y="10169"/>
                  </a:lnTo>
                  <a:lnTo>
                    <a:pt x="15130" y="10791"/>
                  </a:lnTo>
                  <a:lnTo>
                    <a:pt x="13884" y="11829"/>
                  </a:lnTo>
                  <a:lnTo>
                    <a:pt x="13331" y="13074"/>
                  </a:lnTo>
                  <a:lnTo>
                    <a:pt x="12846" y="15633"/>
                  </a:lnTo>
                  <a:lnTo>
                    <a:pt x="12154" y="16602"/>
                  </a:lnTo>
                  <a:lnTo>
                    <a:pt x="8555" y="17432"/>
                  </a:lnTo>
                  <a:lnTo>
                    <a:pt x="6687" y="14941"/>
                  </a:lnTo>
                  <a:lnTo>
                    <a:pt x="5164" y="7886"/>
                  </a:lnTo>
                  <a:lnTo>
                    <a:pt x="8417" y="5534"/>
                  </a:lnTo>
                  <a:lnTo>
                    <a:pt x="11877" y="5326"/>
                  </a:lnTo>
                  <a:moveTo>
                    <a:pt x="11877" y="138"/>
                  </a:moveTo>
                  <a:cubicBezTo>
                    <a:pt x="11877" y="138"/>
                    <a:pt x="11670" y="138"/>
                    <a:pt x="11601" y="138"/>
                  </a:cubicBezTo>
                  <a:lnTo>
                    <a:pt x="8140" y="346"/>
                  </a:lnTo>
                  <a:cubicBezTo>
                    <a:pt x="7102" y="346"/>
                    <a:pt x="6133" y="761"/>
                    <a:pt x="5372" y="1314"/>
                  </a:cubicBezTo>
                  <a:lnTo>
                    <a:pt x="2119" y="3666"/>
                  </a:lnTo>
                  <a:cubicBezTo>
                    <a:pt x="457" y="4911"/>
                    <a:pt x="-304" y="6987"/>
                    <a:pt x="111" y="8923"/>
                  </a:cubicBezTo>
                  <a:lnTo>
                    <a:pt x="1634" y="15979"/>
                  </a:lnTo>
                  <a:cubicBezTo>
                    <a:pt x="1772" y="16671"/>
                    <a:pt x="2119" y="17363"/>
                    <a:pt x="2534" y="17985"/>
                  </a:cubicBezTo>
                  <a:lnTo>
                    <a:pt x="4403" y="20475"/>
                  </a:lnTo>
                  <a:cubicBezTo>
                    <a:pt x="5372" y="21790"/>
                    <a:pt x="6963" y="22551"/>
                    <a:pt x="8555" y="22551"/>
                  </a:cubicBezTo>
                  <a:cubicBezTo>
                    <a:pt x="8970" y="22551"/>
                    <a:pt x="9386" y="22551"/>
                    <a:pt x="9801" y="22412"/>
                  </a:cubicBezTo>
                  <a:lnTo>
                    <a:pt x="13400" y="21582"/>
                  </a:lnTo>
                  <a:cubicBezTo>
                    <a:pt x="14577" y="21306"/>
                    <a:pt x="15546" y="20614"/>
                    <a:pt x="16307" y="19714"/>
                  </a:cubicBezTo>
                  <a:lnTo>
                    <a:pt x="16999" y="18746"/>
                  </a:lnTo>
                  <a:cubicBezTo>
                    <a:pt x="17484" y="18123"/>
                    <a:pt x="17830" y="17363"/>
                    <a:pt x="17968" y="16602"/>
                  </a:cubicBezTo>
                  <a:lnTo>
                    <a:pt x="18245" y="15149"/>
                  </a:lnTo>
                  <a:lnTo>
                    <a:pt x="18660" y="14941"/>
                  </a:lnTo>
                  <a:cubicBezTo>
                    <a:pt x="18660" y="14941"/>
                    <a:pt x="19006" y="14803"/>
                    <a:pt x="19145" y="14734"/>
                  </a:cubicBezTo>
                  <a:lnTo>
                    <a:pt x="20529" y="13973"/>
                  </a:lnTo>
                  <a:cubicBezTo>
                    <a:pt x="21152" y="13627"/>
                    <a:pt x="21636" y="13212"/>
                    <a:pt x="22121" y="12659"/>
                  </a:cubicBezTo>
                  <a:lnTo>
                    <a:pt x="23228" y="11275"/>
                  </a:lnTo>
                  <a:cubicBezTo>
                    <a:pt x="24197" y="10030"/>
                    <a:pt x="24543" y="8370"/>
                    <a:pt x="24197" y="6848"/>
                  </a:cubicBezTo>
                  <a:cubicBezTo>
                    <a:pt x="23851" y="5326"/>
                    <a:pt x="22743" y="4012"/>
                    <a:pt x="21359" y="3320"/>
                  </a:cubicBezTo>
                  <a:lnTo>
                    <a:pt x="17760" y="1660"/>
                  </a:lnTo>
                  <a:cubicBezTo>
                    <a:pt x="17760" y="1660"/>
                    <a:pt x="17345" y="1453"/>
                    <a:pt x="17137" y="1453"/>
                  </a:cubicBezTo>
                  <a:lnTo>
                    <a:pt x="13469" y="277"/>
                  </a:lnTo>
                  <a:cubicBezTo>
                    <a:pt x="12985" y="138"/>
                    <a:pt x="12431" y="0"/>
                    <a:pt x="11877" y="0"/>
                  </a:cubicBezTo>
                  <a:lnTo>
                    <a:pt x="1187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2" name="Freeform 1891">
              <a:extLst>
                <a:ext uri="{FF2B5EF4-FFF2-40B4-BE49-F238E27FC236}">
                  <a16:creationId xmlns:a16="http://schemas.microsoft.com/office/drawing/2014/main" id="{98DDA5AF-2360-4160-5753-3091AC83812B}"/>
                </a:ext>
              </a:extLst>
            </p:cNvPr>
            <p:cNvSpPr/>
            <p:nvPr/>
          </p:nvSpPr>
          <p:spPr>
            <a:xfrm>
              <a:off x="8454390" y="5280728"/>
              <a:ext cx="102224" cy="56288"/>
            </a:xfrm>
            <a:custGeom>
              <a:avLst/>
              <a:gdLst>
                <a:gd name="connsiteX0" fmla="*/ 41458 w 76755"/>
                <a:gd name="connsiteY0" fmla="*/ 18193 h 42264"/>
                <a:gd name="connsiteX1" fmla="*/ 65474 w 76755"/>
                <a:gd name="connsiteY1" fmla="*/ 8785 h 42264"/>
                <a:gd name="connsiteX2" fmla="*/ 71218 w 76755"/>
                <a:gd name="connsiteY2" fmla="*/ 5741 h 42264"/>
                <a:gd name="connsiteX3" fmla="*/ 76755 w 76755"/>
                <a:gd name="connsiteY3" fmla="*/ 1660 h 42264"/>
                <a:gd name="connsiteX4" fmla="*/ 74471 w 76755"/>
                <a:gd name="connsiteY4" fmla="*/ 415 h 42264"/>
                <a:gd name="connsiteX5" fmla="*/ 72118 w 76755"/>
                <a:gd name="connsiteY5" fmla="*/ 0 h 42264"/>
                <a:gd name="connsiteX6" fmla="*/ 69765 w 76755"/>
                <a:gd name="connsiteY6" fmla="*/ 207 h 42264"/>
                <a:gd name="connsiteX7" fmla="*/ 56753 w 76755"/>
                <a:gd name="connsiteY7" fmla="*/ 2836 h 42264"/>
                <a:gd name="connsiteX8" fmla="*/ 44918 w 76755"/>
                <a:gd name="connsiteY8" fmla="*/ 3389 h 42264"/>
                <a:gd name="connsiteX9" fmla="*/ 40973 w 76755"/>
                <a:gd name="connsiteY9" fmla="*/ 3943 h 42264"/>
                <a:gd name="connsiteX10" fmla="*/ 37028 w 76755"/>
                <a:gd name="connsiteY10" fmla="*/ 4911 h 42264"/>
                <a:gd name="connsiteX11" fmla="*/ 33983 w 76755"/>
                <a:gd name="connsiteY11" fmla="*/ 6433 h 42264"/>
                <a:gd name="connsiteX12" fmla="*/ 31907 w 76755"/>
                <a:gd name="connsiteY12" fmla="*/ 8370 h 42264"/>
                <a:gd name="connsiteX13" fmla="*/ 30038 w 76755"/>
                <a:gd name="connsiteY13" fmla="*/ 10514 h 42264"/>
                <a:gd name="connsiteX14" fmla="*/ 27546 w 76755"/>
                <a:gd name="connsiteY14" fmla="*/ 12589 h 42264"/>
                <a:gd name="connsiteX15" fmla="*/ 27546 w 76755"/>
                <a:gd name="connsiteY15" fmla="*/ 12589 h 42264"/>
                <a:gd name="connsiteX16" fmla="*/ 22840 w 76755"/>
                <a:gd name="connsiteY16" fmla="*/ 15702 h 42264"/>
                <a:gd name="connsiteX17" fmla="*/ 20279 w 76755"/>
                <a:gd name="connsiteY17" fmla="*/ 17016 h 42264"/>
                <a:gd name="connsiteX18" fmla="*/ 17649 w 76755"/>
                <a:gd name="connsiteY18" fmla="*/ 17777 h 42264"/>
                <a:gd name="connsiteX19" fmla="*/ 16472 w 76755"/>
                <a:gd name="connsiteY19" fmla="*/ 20683 h 42264"/>
                <a:gd name="connsiteX20" fmla="*/ 14189 w 76755"/>
                <a:gd name="connsiteY20" fmla="*/ 22619 h 42264"/>
                <a:gd name="connsiteX21" fmla="*/ 13842 w 76755"/>
                <a:gd name="connsiteY21" fmla="*/ 22619 h 42264"/>
                <a:gd name="connsiteX22" fmla="*/ 14119 w 76755"/>
                <a:gd name="connsiteY22" fmla="*/ 22619 h 42264"/>
                <a:gd name="connsiteX23" fmla="*/ 16472 w 76755"/>
                <a:gd name="connsiteY23" fmla="*/ 20683 h 42264"/>
                <a:gd name="connsiteX24" fmla="*/ 17580 w 76755"/>
                <a:gd name="connsiteY24" fmla="*/ 17777 h 42264"/>
                <a:gd name="connsiteX25" fmla="*/ 13220 w 76755"/>
                <a:gd name="connsiteY25" fmla="*/ 19023 h 42264"/>
                <a:gd name="connsiteX26" fmla="*/ 11143 w 76755"/>
                <a:gd name="connsiteY26" fmla="*/ 19784 h 42264"/>
                <a:gd name="connsiteX27" fmla="*/ 9136 w 76755"/>
                <a:gd name="connsiteY27" fmla="*/ 20890 h 42264"/>
                <a:gd name="connsiteX28" fmla="*/ 9136 w 76755"/>
                <a:gd name="connsiteY28" fmla="*/ 20890 h 42264"/>
                <a:gd name="connsiteX29" fmla="*/ 5952 w 76755"/>
                <a:gd name="connsiteY29" fmla="*/ 23104 h 42264"/>
                <a:gd name="connsiteX30" fmla="*/ 2838 w 76755"/>
                <a:gd name="connsiteY30" fmla="*/ 26217 h 42264"/>
                <a:gd name="connsiteX31" fmla="*/ 623 w 76755"/>
                <a:gd name="connsiteY31" fmla="*/ 29952 h 42264"/>
                <a:gd name="connsiteX32" fmla="*/ 0 w 76755"/>
                <a:gd name="connsiteY32" fmla="*/ 33757 h 42264"/>
                <a:gd name="connsiteX33" fmla="*/ 208 w 76755"/>
                <a:gd name="connsiteY33" fmla="*/ 34310 h 42264"/>
                <a:gd name="connsiteX34" fmla="*/ 623 w 76755"/>
                <a:gd name="connsiteY34" fmla="*/ 35002 h 42264"/>
                <a:gd name="connsiteX35" fmla="*/ 1108 w 76755"/>
                <a:gd name="connsiteY35" fmla="*/ 35555 h 42264"/>
                <a:gd name="connsiteX36" fmla="*/ 1246 w 76755"/>
                <a:gd name="connsiteY36" fmla="*/ 35763 h 42264"/>
                <a:gd name="connsiteX37" fmla="*/ 1384 w 76755"/>
                <a:gd name="connsiteY37" fmla="*/ 35763 h 42264"/>
                <a:gd name="connsiteX38" fmla="*/ 1730 w 76755"/>
                <a:gd name="connsiteY38" fmla="*/ 37492 h 42264"/>
                <a:gd name="connsiteX39" fmla="*/ 1730 w 76755"/>
                <a:gd name="connsiteY39" fmla="*/ 37699 h 42264"/>
                <a:gd name="connsiteX40" fmla="*/ 1523 w 76755"/>
                <a:gd name="connsiteY40" fmla="*/ 38875 h 42264"/>
                <a:gd name="connsiteX41" fmla="*/ 762 w 76755"/>
                <a:gd name="connsiteY41" fmla="*/ 39636 h 42264"/>
                <a:gd name="connsiteX42" fmla="*/ 485 w 76755"/>
                <a:gd name="connsiteY42" fmla="*/ 40397 h 42264"/>
                <a:gd name="connsiteX43" fmla="*/ 2007 w 76755"/>
                <a:gd name="connsiteY43" fmla="*/ 41711 h 42264"/>
                <a:gd name="connsiteX44" fmla="*/ 4430 w 76755"/>
                <a:gd name="connsiteY44" fmla="*/ 42265 h 42264"/>
                <a:gd name="connsiteX45" fmla="*/ 6852 w 76755"/>
                <a:gd name="connsiteY45" fmla="*/ 41435 h 42264"/>
                <a:gd name="connsiteX46" fmla="*/ 11351 w 76755"/>
                <a:gd name="connsiteY46" fmla="*/ 39014 h 42264"/>
                <a:gd name="connsiteX47" fmla="*/ 17026 w 76755"/>
                <a:gd name="connsiteY47" fmla="*/ 37492 h 42264"/>
                <a:gd name="connsiteX48" fmla="*/ 18964 w 76755"/>
                <a:gd name="connsiteY48" fmla="*/ 36593 h 42264"/>
                <a:gd name="connsiteX49" fmla="*/ 22217 w 76755"/>
                <a:gd name="connsiteY49" fmla="*/ 33895 h 42264"/>
                <a:gd name="connsiteX50" fmla="*/ 30522 w 76755"/>
                <a:gd name="connsiteY50" fmla="*/ 24487 h 42264"/>
                <a:gd name="connsiteX51" fmla="*/ 35713 w 76755"/>
                <a:gd name="connsiteY51" fmla="*/ 20890 h 42264"/>
                <a:gd name="connsiteX52" fmla="*/ 41388 w 76755"/>
                <a:gd name="connsiteY52" fmla="*/ 18193 h 42264"/>
                <a:gd name="connsiteX53" fmla="*/ 28308 w 76755"/>
                <a:gd name="connsiteY53" fmla="*/ 14665 h 42264"/>
                <a:gd name="connsiteX54" fmla="*/ 30314 w 76755"/>
                <a:gd name="connsiteY54" fmla="*/ 14526 h 42264"/>
                <a:gd name="connsiteX55" fmla="*/ 30314 w 76755"/>
                <a:gd name="connsiteY55" fmla="*/ 14526 h 42264"/>
                <a:gd name="connsiteX56" fmla="*/ 28238 w 76755"/>
                <a:gd name="connsiteY56" fmla="*/ 14665 h 42264"/>
                <a:gd name="connsiteX57" fmla="*/ 28238 w 76755"/>
                <a:gd name="connsiteY57" fmla="*/ 14665 h 4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6755" h="42264">
                  <a:moveTo>
                    <a:pt x="41458" y="18193"/>
                  </a:moveTo>
                  <a:lnTo>
                    <a:pt x="65474" y="8785"/>
                  </a:lnTo>
                  <a:lnTo>
                    <a:pt x="71218" y="5741"/>
                  </a:lnTo>
                  <a:lnTo>
                    <a:pt x="76755" y="1660"/>
                  </a:lnTo>
                  <a:lnTo>
                    <a:pt x="74471" y="415"/>
                  </a:lnTo>
                  <a:lnTo>
                    <a:pt x="72118" y="0"/>
                  </a:lnTo>
                  <a:lnTo>
                    <a:pt x="69765" y="207"/>
                  </a:lnTo>
                  <a:lnTo>
                    <a:pt x="56753" y="2836"/>
                  </a:lnTo>
                  <a:lnTo>
                    <a:pt x="44918" y="3389"/>
                  </a:lnTo>
                  <a:lnTo>
                    <a:pt x="40973" y="3943"/>
                  </a:lnTo>
                  <a:lnTo>
                    <a:pt x="37028" y="4911"/>
                  </a:lnTo>
                  <a:lnTo>
                    <a:pt x="33983" y="6433"/>
                  </a:lnTo>
                  <a:lnTo>
                    <a:pt x="31907" y="8370"/>
                  </a:lnTo>
                  <a:lnTo>
                    <a:pt x="30038" y="10514"/>
                  </a:lnTo>
                  <a:lnTo>
                    <a:pt x="27546" y="12589"/>
                  </a:lnTo>
                  <a:lnTo>
                    <a:pt x="27546" y="12589"/>
                  </a:lnTo>
                  <a:cubicBezTo>
                    <a:pt x="27546" y="12589"/>
                    <a:pt x="22840" y="15702"/>
                    <a:pt x="22840" y="15702"/>
                  </a:cubicBezTo>
                  <a:lnTo>
                    <a:pt x="20279" y="17016"/>
                  </a:lnTo>
                  <a:lnTo>
                    <a:pt x="17649" y="17777"/>
                  </a:lnTo>
                  <a:lnTo>
                    <a:pt x="16472" y="20683"/>
                  </a:lnTo>
                  <a:lnTo>
                    <a:pt x="14189" y="22619"/>
                  </a:lnTo>
                  <a:lnTo>
                    <a:pt x="13842" y="22619"/>
                  </a:lnTo>
                  <a:cubicBezTo>
                    <a:pt x="13842" y="22619"/>
                    <a:pt x="14119" y="22619"/>
                    <a:pt x="14119" y="22619"/>
                  </a:cubicBezTo>
                  <a:lnTo>
                    <a:pt x="16472" y="20683"/>
                  </a:lnTo>
                  <a:lnTo>
                    <a:pt x="17580" y="17777"/>
                  </a:lnTo>
                  <a:lnTo>
                    <a:pt x="13220" y="19023"/>
                  </a:lnTo>
                  <a:lnTo>
                    <a:pt x="11143" y="19784"/>
                  </a:lnTo>
                  <a:lnTo>
                    <a:pt x="9136" y="20890"/>
                  </a:lnTo>
                  <a:lnTo>
                    <a:pt x="9136" y="20890"/>
                  </a:lnTo>
                  <a:cubicBezTo>
                    <a:pt x="9136" y="20890"/>
                    <a:pt x="5952" y="23104"/>
                    <a:pt x="5952" y="23104"/>
                  </a:cubicBezTo>
                  <a:lnTo>
                    <a:pt x="2838" y="26217"/>
                  </a:lnTo>
                  <a:lnTo>
                    <a:pt x="623" y="29952"/>
                  </a:lnTo>
                  <a:lnTo>
                    <a:pt x="0" y="33757"/>
                  </a:lnTo>
                  <a:lnTo>
                    <a:pt x="208" y="34310"/>
                  </a:lnTo>
                  <a:lnTo>
                    <a:pt x="623" y="35002"/>
                  </a:lnTo>
                  <a:lnTo>
                    <a:pt x="1108" y="35555"/>
                  </a:lnTo>
                  <a:lnTo>
                    <a:pt x="1246" y="35763"/>
                  </a:lnTo>
                  <a:lnTo>
                    <a:pt x="1384" y="35763"/>
                  </a:lnTo>
                  <a:cubicBezTo>
                    <a:pt x="1384" y="35763"/>
                    <a:pt x="1730" y="37492"/>
                    <a:pt x="1730" y="37492"/>
                  </a:cubicBezTo>
                  <a:lnTo>
                    <a:pt x="1730" y="37699"/>
                  </a:lnTo>
                  <a:lnTo>
                    <a:pt x="1523" y="38875"/>
                  </a:lnTo>
                  <a:lnTo>
                    <a:pt x="762" y="39636"/>
                  </a:lnTo>
                  <a:lnTo>
                    <a:pt x="485" y="40397"/>
                  </a:lnTo>
                  <a:lnTo>
                    <a:pt x="2007" y="41711"/>
                  </a:lnTo>
                  <a:lnTo>
                    <a:pt x="4430" y="42265"/>
                  </a:lnTo>
                  <a:lnTo>
                    <a:pt x="6852" y="41435"/>
                  </a:lnTo>
                  <a:lnTo>
                    <a:pt x="11351" y="39014"/>
                  </a:lnTo>
                  <a:lnTo>
                    <a:pt x="17026" y="37492"/>
                  </a:lnTo>
                  <a:lnTo>
                    <a:pt x="18964" y="36593"/>
                  </a:lnTo>
                  <a:lnTo>
                    <a:pt x="22217" y="33895"/>
                  </a:lnTo>
                  <a:lnTo>
                    <a:pt x="30522" y="24487"/>
                  </a:lnTo>
                  <a:lnTo>
                    <a:pt x="35713" y="20890"/>
                  </a:lnTo>
                  <a:lnTo>
                    <a:pt x="41388" y="18193"/>
                  </a:lnTo>
                  <a:close/>
                  <a:moveTo>
                    <a:pt x="28308" y="14665"/>
                  </a:moveTo>
                  <a:lnTo>
                    <a:pt x="30314" y="14526"/>
                  </a:lnTo>
                  <a:lnTo>
                    <a:pt x="30314" y="14526"/>
                  </a:lnTo>
                  <a:cubicBezTo>
                    <a:pt x="30314" y="14526"/>
                    <a:pt x="28238" y="14665"/>
                    <a:pt x="28238" y="14665"/>
                  </a:cubicBezTo>
                  <a:lnTo>
                    <a:pt x="28238" y="1466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3" name="Freeform 1892">
              <a:extLst>
                <a:ext uri="{FF2B5EF4-FFF2-40B4-BE49-F238E27FC236}">
                  <a16:creationId xmlns:a16="http://schemas.microsoft.com/office/drawing/2014/main" id="{217C0DC0-AA1A-9C5D-7211-67770284B50F}"/>
                </a:ext>
              </a:extLst>
            </p:cNvPr>
            <p:cNvSpPr/>
            <p:nvPr/>
          </p:nvSpPr>
          <p:spPr>
            <a:xfrm>
              <a:off x="8447682" y="5273726"/>
              <a:ext cx="115958" cy="70015"/>
            </a:xfrm>
            <a:custGeom>
              <a:avLst/>
              <a:gdLst>
                <a:gd name="connsiteX0" fmla="*/ 77156 w 87067"/>
                <a:gd name="connsiteY0" fmla="*/ 5257 h 52571"/>
                <a:gd name="connsiteX1" fmla="*/ 79509 w 87067"/>
                <a:gd name="connsiteY1" fmla="*/ 5672 h 52571"/>
                <a:gd name="connsiteX2" fmla="*/ 81793 w 87067"/>
                <a:gd name="connsiteY2" fmla="*/ 6917 h 52571"/>
                <a:gd name="connsiteX3" fmla="*/ 76256 w 87067"/>
                <a:gd name="connsiteY3" fmla="*/ 10998 h 52571"/>
                <a:gd name="connsiteX4" fmla="*/ 70511 w 87067"/>
                <a:gd name="connsiteY4" fmla="*/ 14042 h 52571"/>
                <a:gd name="connsiteX5" fmla="*/ 46495 w 87067"/>
                <a:gd name="connsiteY5" fmla="*/ 23450 h 52571"/>
                <a:gd name="connsiteX6" fmla="*/ 40820 w 87067"/>
                <a:gd name="connsiteY6" fmla="*/ 26147 h 52571"/>
                <a:gd name="connsiteX7" fmla="*/ 35629 w 87067"/>
                <a:gd name="connsiteY7" fmla="*/ 29745 h 52571"/>
                <a:gd name="connsiteX8" fmla="*/ 27324 w 87067"/>
                <a:gd name="connsiteY8" fmla="*/ 39152 h 52571"/>
                <a:gd name="connsiteX9" fmla="*/ 24070 w 87067"/>
                <a:gd name="connsiteY9" fmla="*/ 41850 h 52571"/>
                <a:gd name="connsiteX10" fmla="*/ 22133 w 87067"/>
                <a:gd name="connsiteY10" fmla="*/ 42749 h 52571"/>
                <a:gd name="connsiteX11" fmla="*/ 16457 w 87067"/>
                <a:gd name="connsiteY11" fmla="*/ 44271 h 52571"/>
                <a:gd name="connsiteX12" fmla="*/ 11958 w 87067"/>
                <a:gd name="connsiteY12" fmla="*/ 46692 h 52571"/>
                <a:gd name="connsiteX13" fmla="*/ 9536 w 87067"/>
                <a:gd name="connsiteY13" fmla="*/ 47522 h 52571"/>
                <a:gd name="connsiteX14" fmla="*/ 7114 w 87067"/>
                <a:gd name="connsiteY14" fmla="*/ 46969 h 52571"/>
                <a:gd name="connsiteX15" fmla="*/ 5591 w 87067"/>
                <a:gd name="connsiteY15" fmla="*/ 45654 h 52571"/>
                <a:gd name="connsiteX16" fmla="*/ 5868 w 87067"/>
                <a:gd name="connsiteY16" fmla="*/ 44894 h 52571"/>
                <a:gd name="connsiteX17" fmla="*/ 6629 w 87067"/>
                <a:gd name="connsiteY17" fmla="*/ 44133 h 52571"/>
                <a:gd name="connsiteX18" fmla="*/ 6837 w 87067"/>
                <a:gd name="connsiteY18" fmla="*/ 42956 h 52571"/>
                <a:gd name="connsiteX19" fmla="*/ 6837 w 87067"/>
                <a:gd name="connsiteY19" fmla="*/ 42749 h 52571"/>
                <a:gd name="connsiteX20" fmla="*/ 6491 w 87067"/>
                <a:gd name="connsiteY20" fmla="*/ 41020 h 52571"/>
                <a:gd name="connsiteX21" fmla="*/ 6352 w 87067"/>
                <a:gd name="connsiteY21" fmla="*/ 41020 h 52571"/>
                <a:gd name="connsiteX22" fmla="*/ 6214 w 87067"/>
                <a:gd name="connsiteY22" fmla="*/ 40881 h 52571"/>
                <a:gd name="connsiteX23" fmla="*/ 5730 w 87067"/>
                <a:gd name="connsiteY23" fmla="*/ 40328 h 52571"/>
                <a:gd name="connsiteX24" fmla="*/ 5314 w 87067"/>
                <a:gd name="connsiteY24" fmla="*/ 39636 h 52571"/>
                <a:gd name="connsiteX25" fmla="*/ 5107 w 87067"/>
                <a:gd name="connsiteY25" fmla="*/ 39083 h 52571"/>
                <a:gd name="connsiteX26" fmla="*/ 5730 w 87067"/>
                <a:gd name="connsiteY26" fmla="*/ 35278 h 52571"/>
                <a:gd name="connsiteX27" fmla="*/ 7945 w 87067"/>
                <a:gd name="connsiteY27" fmla="*/ 31543 h 52571"/>
                <a:gd name="connsiteX28" fmla="*/ 11059 w 87067"/>
                <a:gd name="connsiteY28" fmla="*/ 28430 h 52571"/>
                <a:gd name="connsiteX29" fmla="*/ 14243 w 87067"/>
                <a:gd name="connsiteY29" fmla="*/ 26286 h 52571"/>
                <a:gd name="connsiteX30" fmla="*/ 14243 w 87067"/>
                <a:gd name="connsiteY30" fmla="*/ 26286 h 52571"/>
                <a:gd name="connsiteX31" fmla="*/ 16250 w 87067"/>
                <a:gd name="connsiteY31" fmla="*/ 25110 h 52571"/>
                <a:gd name="connsiteX32" fmla="*/ 18326 w 87067"/>
                <a:gd name="connsiteY32" fmla="*/ 24349 h 52571"/>
                <a:gd name="connsiteX33" fmla="*/ 22687 w 87067"/>
                <a:gd name="connsiteY33" fmla="*/ 23104 h 52571"/>
                <a:gd name="connsiteX34" fmla="*/ 21579 w 87067"/>
                <a:gd name="connsiteY34" fmla="*/ 26009 h 52571"/>
                <a:gd name="connsiteX35" fmla="*/ 19226 w 87067"/>
                <a:gd name="connsiteY35" fmla="*/ 27946 h 52571"/>
                <a:gd name="connsiteX36" fmla="*/ 18949 w 87067"/>
                <a:gd name="connsiteY36" fmla="*/ 27946 h 52571"/>
                <a:gd name="connsiteX37" fmla="*/ 19295 w 87067"/>
                <a:gd name="connsiteY37" fmla="*/ 27946 h 52571"/>
                <a:gd name="connsiteX38" fmla="*/ 21579 w 87067"/>
                <a:gd name="connsiteY38" fmla="*/ 26009 h 52571"/>
                <a:gd name="connsiteX39" fmla="*/ 22755 w 87067"/>
                <a:gd name="connsiteY39" fmla="*/ 23104 h 52571"/>
                <a:gd name="connsiteX40" fmla="*/ 25385 w 87067"/>
                <a:gd name="connsiteY40" fmla="*/ 22343 h 52571"/>
                <a:gd name="connsiteX41" fmla="*/ 27946 w 87067"/>
                <a:gd name="connsiteY41" fmla="*/ 21029 h 52571"/>
                <a:gd name="connsiteX42" fmla="*/ 32653 w 87067"/>
                <a:gd name="connsiteY42" fmla="*/ 17846 h 52571"/>
                <a:gd name="connsiteX43" fmla="*/ 32653 w 87067"/>
                <a:gd name="connsiteY43" fmla="*/ 17846 h 52571"/>
                <a:gd name="connsiteX44" fmla="*/ 35144 w 87067"/>
                <a:gd name="connsiteY44" fmla="*/ 15771 h 52571"/>
                <a:gd name="connsiteX45" fmla="*/ 37013 w 87067"/>
                <a:gd name="connsiteY45" fmla="*/ 13627 h 52571"/>
                <a:gd name="connsiteX46" fmla="*/ 39089 w 87067"/>
                <a:gd name="connsiteY46" fmla="*/ 11690 h 52571"/>
                <a:gd name="connsiteX47" fmla="*/ 42135 w 87067"/>
                <a:gd name="connsiteY47" fmla="*/ 10168 h 52571"/>
                <a:gd name="connsiteX48" fmla="*/ 46080 w 87067"/>
                <a:gd name="connsiteY48" fmla="*/ 9200 h 52571"/>
                <a:gd name="connsiteX49" fmla="*/ 50025 w 87067"/>
                <a:gd name="connsiteY49" fmla="*/ 8647 h 52571"/>
                <a:gd name="connsiteX50" fmla="*/ 61860 w 87067"/>
                <a:gd name="connsiteY50" fmla="*/ 8093 h 52571"/>
                <a:gd name="connsiteX51" fmla="*/ 74871 w 87067"/>
                <a:gd name="connsiteY51" fmla="*/ 5465 h 52571"/>
                <a:gd name="connsiteX52" fmla="*/ 77225 w 87067"/>
                <a:gd name="connsiteY52" fmla="*/ 5257 h 52571"/>
                <a:gd name="connsiteX53" fmla="*/ 33414 w 87067"/>
                <a:gd name="connsiteY53" fmla="*/ 19922 h 52571"/>
                <a:gd name="connsiteX54" fmla="*/ 35490 w 87067"/>
                <a:gd name="connsiteY54" fmla="*/ 19784 h 52571"/>
                <a:gd name="connsiteX55" fmla="*/ 35490 w 87067"/>
                <a:gd name="connsiteY55" fmla="*/ 19784 h 52571"/>
                <a:gd name="connsiteX56" fmla="*/ 33483 w 87067"/>
                <a:gd name="connsiteY56" fmla="*/ 19922 h 52571"/>
                <a:gd name="connsiteX57" fmla="*/ 33483 w 87067"/>
                <a:gd name="connsiteY57" fmla="*/ 19922 h 52571"/>
                <a:gd name="connsiteX58" fmla="*/ 77294 w 87067"/>
                <a:gd name="connsiteY58" fmla="*/ 69 h 52571"/>
                <a:gd name="connsiteX59" fmla="*/ 76878 w 87067"/>
                <a:gd name="connsiteY59" fmla="*/ 69 h 52571"/>
                <a:gd name="connsiteX60" fmla="*/ 74526 w 87067"/>
                <a:gd name="connsiteY60" fmla="*/ 277 h 52571"/>
                <a:gd name="connsiteX61" fmla="*/ 73902 w 87067"/>
                <a:gd name="connsiteY61" fmla="*/ 346 h 52571"/>
                <a:gd name="connsiteX62" fmla="*/ 61237 w 87067"/>
                <a:gd name="connsiteY62" fmla="*/ 2905 h 52571"/>
                <a:gd name="connsiteX63" fmla="*/ 49817 w 87067"/>
                <a:gd name="connsiteY63" fmla="*/ 3459 h 52571"/>
                <a:gd name="connsiteX64" fmla="*/ 49333 w 87067"/>
                <a:gd name="connsiteY64" fmla="*/ 3459 h 52571"/>
                <a:gd name="connsiteX65" fmla="*/ 45388 w 87067"/>
                <a:gd name="connsiteY65" fmla="*/ 4012 h 52571"/>
                <a:gd name="connsiteX66" fmla="*/ 44834 w 87067"/>
                <a:gd name="connsiteY66" fmla="*/ 4081 h 52571"/>
                <a:gd name="connsiteX67" fmla="*/ 40889 w 87067"/>
                <a:gd name="connsiteY67" fmla="*/ 5050 h 52571"/>
                <a:gd name="connsiteX68" fmla="*/ 39851 w 87067"/>
                <a:gd name="connsiteY68" fmla="*/ 5465 h 52571"/>
                <a:gd name="connsiteX69" fmla="*/ 36805 w 87067"/>
                <a:gd name="connsiteY69" fmla="*/ 6987 h 52571"/>
                <a:gd name="connsiteX70" fmla="*/ 35560 w 87067"/>
                <a:gd name="connsiteY70" fmla="*/ 7817 h 52571"/>
                <a:gd name="connsiteX71" fmla="*/ 33483 w 87067"/>
                <a:gd name="connsiteY71" fmla="*/ 9753 h 52571"/>
                <a:gd name="connsiteX72" fmla="*/ 33068 w 87067"/>
                <a:gd name="connsiteY72" fmla="*/ 10168 h 52571"/>
                <a:gd name="connsiteX73" fmla="*/ 31476 w 87067"/>
                <a:gd name="connsiteY73" fmla="*/ 12036 h 52571"/>
                <a:gd name="connsiteX74" fmla="*/ 29746 w 87067"/>
                <a:gd name="connsiteY74" fmla="*/ 13489 h 52571"/>
                <a:gd name="connsiteX75" fmla="*/ 29746 w 87067"/>
                <a:gd name="connsiteY75" fmla="*/ 13489 h 52571"/>
                <a:gd name="connsiteX76" fmla="*/ 25317 w 87067"/>
                <a:gd name="connsiteY76" fmla="*/ 16463 h 52571"/>
                <a:gd name="connsiteX77" fmla="*/ 23448 w 87067"/>
                <a:gd name="connsiteY77" fmla="*/ 17363 h 52571"/>
                <a:gd name="connsiteX78" fmla="*/ 21579 w 87067"/>
                <a:gd name="connsiteY78" fmla="*/ 17916 h 52571"/>
                <a:gd name="connsiteX79" fmla="*/ 21302 w 87067"/>
                <a:gd name="connsiteY79" fmla="*/ 17985 h 52571"/>
                <a:gd name="connsiteX80" fmla="*/ 16942 w 87067"/>
                <a:gd name="connsiteY80" fmla="*/ 19230 h 52571"/>
                <a:gd name="connsiteX81" fmla="*/ 16527 w 87067"/>
                <a:gd name="connsiteY81" fmla="*/ 19368 h 52571"/>
                <a:gd name="connsiteX82" fmla="*/ 14450 w 87067"/>
                <a:gd name="connsiteY82" fmla="*/ 20129 h 52571"/>
                <a:gd name="connsiteX83" fmla="*/ 13827 w 87067"/>
                <a:gd name="connsiteY83" fmla="*/ 20406 h 52571"/>
                <a:gd name="connsiteX84" fmla="*/ 11820 w 87067"/>
                <a:gd name="connsiteY84" fmla="*/ 21513 h 52571"/>
                <a:gd name="connsiteX85" fmla="*/ 10921 w 87067"/>
                <a:gd name="connsiteY85" fmla="*/ 22136 h 52571"/>
                <a:gd name="connsiteX86" fmla="*/ 8290 w 87067"/>
                <a:gd name="connsiteY86" fmla="*/ 23934 h 52571"/>
                <a:gd name="connsiteX87" fmla="*/ 7529 w 87067"/>
                <a:gd name="connsiteY87" fmla="*/ 24556 h 52571"/>
                <a:gd name="connsiteX88" fmla="*/ 4415 w 87067"/>
                <a:gd name="connsiteY88" fmla="*/ 27669 h 52571"/>
                <a:gd name="connsiteX89" fmla="*/ 3584 w 87067"/>
                <a:gd name="connsiteY89" fmla="*/ 28707 h 52571"/>
                <a:gd name="connsiteX90" fmla="*/ 1369 w 87067"/>
                <a:gd name="connsiteY90" fmla="*/ 32442 h 52571"/>
                <a:gd name="connsiteX91" fmla="*/ 677 w 87067"/>
                <a:gd name="connsiteY91" fmla="*/ 34241 h 52571"/>
                <a:gd name="connsiteX92" fmla="*/ 54 w 87067"/>
                <a:gd name="connsiteY92" fmla="*/ 38045 h 52571"/>
                <a:gd name="connsiteX93" fmla="*/ 331 w 87067"/>
                <a:gd name="connsiteY93" fmla="*/ 40674 h 52571"/>
                <a:gd name="connsiteX94" fmla="*/ 539 w 87067"/>
                <a:gd name="connsiteY94" fmla="*/ 41227 h 52571"/>
                <a:gd name="connsiteX95" fmla="*/ 954 w 87067"/>
                <a:gd name="connsiteY95" fmla="*/ 42057 h 52571"/>
                <a:gd name="connsiteX96" fmla="*/ 1231 w 87067"/>
                <a:gd name="connsiteY96" fmla="*/ 42541 h 52571"/>
                <a:gd name="connsiteX97" fmla="*/ 1023 w 87067"/>
                <a:gd name="connsiteY97" fmla="*/ 43095 h 52571"/>
                <a:gd name="connsiteX98" fmla="*/ 746 w 87067"/>
                <a:gd name="connsiteY98" fmla="*/ 43856 h 52571"/>
                <a:gd name="connsiteX99" fmla="*/ 2269 w 87067"/>
                <a:gd name="connsiteY99" fmla="*/ 49459 h 52571"/>
                <a:gd name="connsiteX100" fmla="*/ 3792 w 87067"/>
                <a:gd name="connsiteY100" fmla="*/ 50773 h 52571"/>
                <a:gd name="connsiteX101" fmla="*/ 6076 w 87067"/>
                <a:gd name="connsiteY101" fmla="*/ 51880 h 52571"/>
                <a:gd name="connsiteX102" fmla="*/ 8498 w 87067"/>
                <a:gd name="connsiteY102" fmla="*/ 52433 h 52571"/>
                <a:gd name="connsiteX103" fmla="*/ 9606 w 87067"/>
                <a:gd name="connsiteY103" fmla="*/ 52572 h 52571"/>
                <a:gd name="connsiteX104" fmla="*/ 11267 w 87067"/>
                <a:gd name="connsiteY104" fmla="*/ 52295 h 52571"/>
                <a:gd name="connsiteX105" fmla="*/ 13689 w 87067"/>
                <a:gd name="connsiteY105" fmla="*/ 51465 h 52571"/>
                <a:gd name="connsiteX106" fmla="*/ 14450 w 87067"/>
                <a:gd name="connsiteY106" fmla="*/ 51119 h 52571"/>
                <a:gd name="connsiteX107" fmla="*/ 18395 w 87067"/>
                <a:gd name="connsiteY107" fmla="*/ 48975 h 52571"/>
                <a:gd name="connsiteX108" fmla="*/ 23517 w 87067"/>
                <a:gd name="connsiteY108" fmla="*/ 47591 h 52571"/>
                <a:gd name="connsiteX109" fmla="*/ 24417 w 87067"/>
                <a:gd name="connsiteY109" fmla="*/ 47245 h 52571"/>
                <a:gd name="connsiteX110" fmla="*/ 26354 w 87067"/>
                <a:gd name="connsiteY110" fmla="*/ 46346 h 52571"/>
                <a:gd name="connsiteX111" fmla="*/ 27462 w 87067"/>
                <a:gd name="connsiteY111" fmla="*/ 45654 h 52571"/>
                <a:gd name="connsiteX112" fmla="*/ 30715 w 87067"/>
                <a:gd name="connsiteY112" fmla="*/ 42956 h 52571"/>
                <a:gd name="connsiteX113" fmla="*/ 31269 w 87067"/>
                <a:gd name="connsiteY113" fmla="*/ 42403 h 52571"/>
                <a:gd name="connsiteX114" fmla="*/ 39159 w 87067"/>
                <a:gd name="connsiteY114" fmla="*/ 33480 h 52571"/>
                <a:gd name="connsiteX115" fmla="*/ 43519 w 87067"/>
                <a:gd name="connsiteY115" fmla="*/ 30505 h 52571"/>
                <a:gd name="connsiteX116" fmla="*/ 48641 w 87067"/>
                <a:gd name="connsiteY116" fmla="*/ 28084 h 52571"/>
                <a:gd name="connsiteX117" fmla="*/ 72518 w 87067"/>
                <a:gd name="connsiteY117" fmla="*/ 18746 h 52571"/>
                <a:gd name="connsiteX118" fmla="*/ 73003 w 87067"/>
                <a:gd name="connsiteY118" fmla="*/ 18538 h 52571"/>
                <a:gd name="connsiteX119" fmla="*/ 78747 w 87067"/>
                <a:gd name="connsiteY119" fmla="*/ 15495 h 52571"/>
                <a:gd name="connsiteX120" fmla="*/ 79439 w 87067"/>
                <a:gd name="connsiteY120" fmla="*/ 15080 h 52571"/>
                <a:gd name="connsiteX121" fmla="*/ 84976 w 87067"/>
                <a:gd name="connsiteY121" fmla="*/ 10998 h 52571"/>
                <a:gd name="connsiteX122" fmla="*/ 87053 w 87067"/>
                <a:gd name="connsiteY122" fmla="*/ 6502 h 52571"/>
                <a:gd name="connsiteX123" fmla="*/ 84423 w 87067"/>
                <a:gd name="connsiteY123" fmla="*/ 2282 h 52571"/>
                <a:gd name="connsiteX124" fmla="*/ 82139 w 87067"/>
                <a:gd name="connsiteY124" fmla="*/ 1037 h 52571"/>
                <a:gd name="connsiteX125" fmla="*/ 80478 w 87067"/>
                <a:gd name="connsiteY125" fmla="*/ 484 h 52571"/>
                <a:gd name="connsiteX126" fmla="*/ 78124 w 87067"/>
                <a:gd name="connsiteY126" fmla="*/ 69 h 52571"/>
                <a:gd name="connsiteX127" fmla="*/ 77294 w 87067"/>
                <a:gd name="connsiteY127" fmla="*/ 0 h 52571"/>
                <a:gd name="connsiteX128" fmla="*/ 77294 w 87067"/>
                <a:gd name="connsiteY128" fmla="*/ 0 h 5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87067" h="52571">
                  <a:moveTo>
                    <a:pt x="77156" y="5257"/>
                  </a:moveTo>
                  <a:lnTo>
                    <a:pt x="79509" y="5672"/>
                  </a:lnTo>
                  <a:lnTo>
                    <a:pt x="81793" y="6917"/>
                  </a:lnTo>
                  <a:lnTo>
                    <a:pt x="76256" y="10998"/>
                  </a:lnTo>
                  <a:lnTo>
                    <a:pt x="70511" y="14042"/>
                  </a:lnTo>
                  <a:lnTo>
                    <a:pt x="46495" y="23450"/>
                  </a:lnTo>
                  <a:lnTo>
                    <a:pt x="40820" y="26147"/>
                  </a:lnTo>
                  <a:lnTo>
                    <a:pt x="35629" y="29745"/>
                  </a:lnTo>
                  <a:lnTo>
                    <a:pt x="27324" y="39152"/>
                  </a:lnTo>
                  <a:lnTo>
                    <a:pt x="24070" y="41850"/>
                  </a:lnTo>
                  <a:lnTo>
                    <a:pt x="22133" y="42749"/>
                  </a:lnTo>
                  <a:lnTo>
                    <a:pt x="16457" y="44271"/>
                  </a:lnTo>
                  <a:lnTo>
                    <a:pt x="11958" y="46692"/>
                  </a:lnTo>
                  <a:lnTo>
                    <a:pt x="9536" y="47522"/>
                  </a:lnTo>
                  <a:lnTo>
                    <a:pt x="7114" y="46969"/>
                  </a:lnTo>
                  <a:lnTo>
                    <a:pt x="5591" y="45654"/>
                  </a:lnTo>
                  <a:lnTo>
                    <a:pt x="5868" y="44894"/>
                  </a:lnTo>
                  <a:lnTo>
                    <a:pt x="6629" y="44133"/>
                  </a:lnTo>
                  <a:lnTo>
                    <a:pt x="6837" y="42956"/>
                  </a:lnTo>
                  <a:lnTo>
                    <a:pt x="6837" y="42749"/>
                  </a:lnTo>
                  <a:lnTo>
                    <a:pt x="6491" y="41020"/>
                  </a:lnTo>
                  <a:lnTo>
                    <a:pt x="6352" y="41020"/>
                  </a:lnTo>
                  <a:cubicBezTo>
                    <a:pt x="6352" y="41020"/>
                    <a:pt x="6214" y="40881"/>
                    <a:pt x="6214" y="40881"/>
                  </a:cubicBezTo>
                  <a:lnTo>
                    <a:pt x="5730" y="40328"/>
                  </a:lnTo>
                  <a:lnTo>
                    <a:pt x="5314" y="39636"/>
                  </a:lnTo>
                  <a:lnTo>
                    <a:pt x="5107" y="39083"/>
                  </a:lnTo>
                  <a:lnTo>
                    <a:pt x="5730" y="35278"/>
                  </a:lnTo>
                  <a:lnTo>
                    <a:pt x="7945" y="31543"/>
                  </a:lnTo>
                  <a:lnTo>
                    <a:pt x="11059" y="28430"/>
                  </a:lnTo>
                  <a:lnTo>
                    <a:pt x="14243" y="26286"/>
                  </a:lnTo>
                  <a:lnTo>
                    <a:pt x="14243" y="26286"/>
                  </a:lnTo>
                  <a:cubicBezTo>
                    <a:pt x="14243" y="26286"/>
                    <a:pt x="16250" y="25110"/>
                    <a:pt x="16250" y="25110"/>
                  </a:cubicBezTo>
                  <a:lnTo>
                    <a:pt x="18326" y="24349"/>
                  </a:lnTo>
                  <a:lnTo>
                    <a:pt x="22687" y="23104"/>
                  </a:lnTo>
                  <a:lnTo>
                    <a:pt x="21579" y="26009"/>
                  </a:lnTo>
                  <a:lnTo>
                    <a:pt x="19226" y="27946"/>
                  </a:lnTo>
                  <a:lnTo>
                    <a:pt x="18949" y="27946"/>
                  </a:lnTo>
                  <a:cubicBezTo>
                    <a:pt x="18949" y="27946"/>
                    <a:pt x="19295" y="27946"/>
                    <a:pt x="19295" y="27946"/>
                  </a:cubicBezTo>
                  <a:lnTo>
                    <a:pt x="21579" y="26009"/>
                  </a:lnTo>
                  <a:lnTo>
                    <a:pt x="22755" y="23104"/>
                  </a:lnTo>
                  <a:lnTo>
                    <a:pt x="25385" y="22343"/>
                  </a:lnTo>
                  <a:lnTo>
                    <a:pt x="27946" y="21029"/>
                  </a:lnTo>
                  <a:lnTo>
                    <a:pt x="32653" y="17846"/>
                  </a:lnTo>
                  <a:lnTo>
                    <a:pt x="32653" y="17846"/>
                  </a:lnTo>
                  <a:cubicBezTo>
                    <a:pt x="32653" y="17846"/>
                    <a:pt x="35144" y="15771"/>
                    <a:pt x="35144" y="15771"/>
                  </a:cubicBezTo>
                  <a:lnTo>
                    <a:pt x="37013" y="13627"/>
                  </a:lnTo>
                  <a:lnTo>
                    <a:pt x="39089" y="11690"/>
                  </a:lnTo>
                  <a:lnTo>
                    <a:pt x="42135" y="10168"/>
                  </a:lnTo>
                  <a:lnTo>
                    <a:pt x="46080" y="9200"/>
                  </a:lnTo>
                  <a:lnTo>
                    <a:pt x="50025" y="8647"/>
                  </a:lnTo>
                  <a:lnTo>
                    <a:pt x="61860" y="8093"/>
                  </a:lnTo>
                  <a:lnTo>
                    <a:pt x="74871" y="5465"/>
                  </a:lnTo>
                  <a:lnTo>
                    <a:pt x="77225" y="5257"/>
                  </a:lnTo>
                  <a:moveTo>
                    <a:pt x="33414" y="19922"/>
                  </a:moveTo>
                  <a:lnTo>
                    <a:pt x="35490" y="19784"/>
                  </a:lnTo>
                  <a:lnTo>
                    <a:pt x="35490" y="19784"/>
                  </a:lnTo>
                  <a:cubicBezTo>
                    <a:pt x="35490" y="19784"/>
                    <a:pt x="33483" y="19922"/>
                    <a:pt x="33483" y="19922"/>
                  </a:cubicBezTo>
                  <a:lnTo>
                    <a:pt x="33483" y="19922"/>
                  </a:lnTo>
                  <a:moveTo>
                    <a:pt x="77294" y="69"/>
                  </a:moveTo>
                  <a:cubicBezTo>
                    <a:pt x="77294" y="69"/>
                    <a:pt x="77017" y="69"/>
                    <a:pt x="76878" y="69"/>
                  </a:cubicBezTo>
                  <a:lnTo>
                    <a:pt x="74526" y="277"/>
                  </a:lnTo>
                  <a:cubicBezTo>
                    <a:pt x="74526" y="277"/>
                    <a:pt x="74110" y="277"/>
                    <a:pt x="73902" y="346"/>
                  </a:cubicBezTo>
                  <a:lnTo>
                    <a:pt x="61237" y="2905"/>
                  </a:lnTo>
                  <a:lnTo>
                    <a:pt x="49817" y="3459"/>
                  </a:lnTo>
                  <a:cubicBezTo>
                    <a:pt x="49817" y="3459"/>
                    <a:pt x="49471" y="3459"/>
                    <a:pt x="49333" y="3459"/>
                  </a:cubicBezTo>
                  <a:lnTo>
                    <a:pt x="45388" y="4012"/>
                  </a:lnTo>
                  <a:cubicBezTo>
                    <a:pt x="45388" y="4012"/>
                    <a:pt x="45042" y="4012"/>
                    <a:pt x="44834" y="4081"/>
                  </a:cubicBezTo>
                  <a:lnTo>
                    <a:pt x="40889" y="5050"/>
                  </a:lnTo>
                  <a:cubicBezTo>
                    <a:pt x="40543" y="5119"/>
                    <a:pt x="40197" y="5257"/>
                    <a:pt x="39851" y="5465"/>
                  </a:cubicBezTo>
                  <a:lnTo>
                    <a:pt x="36805" y="6987"/>
                  </a:lnTo>
                  <a:cubicBezTo>
                    <a:pt x="36321" y="7194"/>
                    <a:pt x="35906" y="7470"/>
                    <a:pt x="35560" y="7817"/>
                  </a:cubicBezTo>
                  <a:lnTo>
                    <a:pt x="33483" y="9753"/>
                  </a:lnTo>
                  <a:cubicBezTo>
                    <a:pt x="33483" y="9753"/>
                    <a:pt x="33206" y="10030"/>
                    <a:pt x="33068" y="10168"/>
                  </a:cubicBezTo>
                  <a:lnTo>
                    <a:pt x="31476" y="12036"/>
                  </a:lnTo>
                  <a:lnTo>
                    <a:pt x="29746" y="13489"/>
                  </a:lnTo>
                  <a:cubicBezTo>
                    <a:pt x="29746" y="13489"/>
                    <a:pt x="29746" y="13489"/>
                    <a:pt x="29746" y="13489"/>
                  </a:cubicBezTo>
                  <a:lnTo>
                    <a:pt x="25317" y="16463"/>
                  </a:lnTo>
                  <a:lnTo>
                    <a:pt x="23448" y="17363"/>
                  </a:lnTo>
                  <a:lnTo>
                    <a:pt x="21579" y="17916"/>
                  </a:lnTo>
                  <a:cubicBezTo>
                    <a:pt x="21579" y="17916"/>
                    <a:pt x="21371" y="17916"/>
                    <a:pt x="21302" y="17985"/>
                  </a:cubicBezTo>
                  <a:lnTo>
                    <a:pt x="16942" y="19230"/>
                  </a:lnTo>
                  <a:cubicBezTo>
                    <a:pt x="16942" y="19230"/>
                    <a:pt x="16665" y="19299"/>
                    <a:pt x="16527" y="19368"/>
                  </a:cubicBezTo>
                  <a:lnTo>
                    <a:pt x="14450" y="20129"/>
                  </a:lnTo>
                  <a:cubicBezTo>
                    <a:pt x="14450" y="20129"/>
                    <a:pt x="14035" y="20337"/>
                    <a:pt x="13827" y="20406"/>
                  </a:cubicBezTo>
                  <a:lnTo>
                    <a:pt x="11820" y="21513"/>
                  </a:lnTo>
                  <a:cubicBezTo>
                    <a:pt x="11820" y="21513"/>
                    <a:pt x="11197" y="21928"/>
                    <a:pt x="10921" y="22136"/>
                  </a:cubicBezTo>
                  <a:lnTo>
                    <a:pt x="8290" y="23934"/>
                  </a:lnTo>
                  <a:cubicBezTo>
                    <a:pt x="8290" y="23934"/>
                    <a:pt x="7806" y="24349"/>
                    <a:pt x="7529" y="24556"/>
                  </a:cubicBezTo>
                  <a:lnTo>
                    <a:pt x="4415" y="27669"/>
                  </a:lnTo>
                  <a:cubicBezTo>
                    <a:pt x="4415" y="27669"/>
                    <a:pt x="3792" y="28361"/>
                    <a:pt x="3584" y="28707"/>
                  </a:cubicBezTo>
                  <a:lnTo>
                    <a:pt x="1369" y="32442"/>
                  </a:lnTo>
                  <a:cubicBezTo>
                    <a:pt x="1023" y="32995"/>
                    <a:pt x="816" y="33618"/>
                    <a:pt x="677" y="34241"/>
                  </a:cubicBezTo>
                  <a:lnTo>
                    <a:pt x="54" y="38045"/>
                  </a:lnTo>
                  <a:cubicBezTo>
                    <a:pt x="-84" y="38945"/>
                    <a:pt x="54" y="39844"/>
                    <a:pt x="331" y="40674"/>
                  </a:cubicBezTo>
                  <a:lnTo>
                    <a:pt x="539" y="41227"/>
                  </a:lnTo>
                  <a:cubicBezTo>
                    <a:pt x="539" y="41227"/>
                    <a:pt x="816" y="41781"/>
                    <a:pt x="954" y="42057"/>
                  </a:cubicBezTo>
                  <a:lnTo>
                    <a:pt x="1231" y="42541"/>
                  </a:lnTo>
                  <a:cubicBezTo>
                    <a:pt x="1231" y="42541"/>
                    <a:pt x="1093" y="42888"/>
                    <a:pt x="1023" y="43095"/>
                  </a:cubicBezTo>
                  <a:lnTo>
                    <a:pt x="746" y="43856"/>
                  </a:lnTo>
                  <a:cubicBezTo>
                    <a:pt x="54" y="45862"/>
                    <a:pt x="746" y="48076"/>
                    <a:pt x="2269" y="49459"/>
                  </a:cubicBezTo>
                  <a:lnTo>
                    <a:pt x="3792" y="50773"/>
                  </a:lnTo>
                  <a:cubicBezTo>
                    <a:pt x="4415" y="51327"/>
                    <a:pt x="5245" y="51742"/>
                    <a:pt x="6076" y="51880"/>
                  </a:cubicBezTo>
                  <a:lnTo>
                    <a:pt x="8498" y="52433"/>
                  </a:lnTo>
                  <a:cubicBezTo>
                    <a:pt x="8844" y="52502"/>
                    <a:pt x="9260" y="52572"/>
                    <a:pt x="9606" y="52572"/>
                  </a:cubicBezTo>
                  <a:cubicBezTo>
                    <a:pt x="10159" y="52572"/>
                    <a:pt x="10713" y="52502"/>
                    <a:pt x="11267" y="52295"/>
                  </a:cubicBezTo>
                  <a:lnTo>
                    <a:pt x="13689" y="51465"/>
                  </a:lnTo>
                  <a:cubicBezTo>
                    <a:pt x="13689" y="51465"/>
                    <a:pt x="14243" y="51257"/>
                    <a:pt x="14450" y="51119"/>
                  </a:cubicBezTo>
                  <a:lnTo>
                    <a:pt x="18395" y="48975"/>
                  </a:lnTo>
                  <a:lnTo>
                    <a:pt x="23517" y="47591"/>
                  </a:lnTo>
                  <a:cubicBezTo>
                    <a:pt x="23517" y="47591"/>
                    <a:pt x="24140" y="47384"/>
                    <a:pt x="24417" y="47245"/>
                  </a:cubicBezTo>
                  <a:lnTo>
                    <a:pt x="26354" y="46346"/>
                  </a:lnTo>
                  <a:cubicBezTo>
                    <a:pt x="26770" y="46139"/>
                    <a:pt x="27116" y="45931"/>
                    <a:pt x="27462" y="45654"/>
                  </a:cubicBezTo>
                  <a:lnTo>
                    <a:pt x="30715" y="42956"/>
                  </a:lnTo>
                  <a:cubicBezTo>
                    <a:pt x="30715" y="42956"/>
                    <a:pt x="31130" y="42611"/>
                    <a:pt x="31269" y="42403"/>
                  </a:cubicBezTo>
                  <a:lnTo>
                    <a:pt x="39159" y="33480"/>
                  </a:lnTo>
                  <a:lnTo>
                    <a:pt x="43519" y="30505"/>
                  </a:lnTo>
                  <a:lnTo>
                    <a:pt x="48641" y="28084"/>
                  </a:lnTo>
                  <a:lnTo>
                    <a:pt x="72518" y="18746"/>
                  </a:lnTo>
                  <a:cubicBezTo>
                    <a:pt x="72518" y="18746"/>
                    <a:pt x="72865" y="18608"/>
                    <a:pt x="73003" y="18538"/>
                  </a:cubicBezTo>
                  <a:lnTo>
                    <a:pt x="78747" y="15495"/>
                  </a:lnTo>
                  <a:cubicBezTo>
                    <a:pt x="78747" y="15495"/>
                    <a:pt x="79232" y="15218"/>
                    <a:pt x="79439" y="15080"/>
                  </a:cubicBezTo>
                  <a:lnTo>
                    <a:pt x="84976" y="10998"/>
                  </a:lnTo>
                  <a:cubicBezTo>
                    <a:pt x="86360" y="9961"/>
                    <a:pt x="87191" y="8232"/>
                    <a:pt x="87053" y="6502"/>
                  </a:cubicBezTo>
                  <a:cubicBezTo>
                    <a:pt x="86914" y="4773"/>
                    <a:pt x="85945" y="3182"/>
                    <a:pt x="84423" y="2282"/>
                  </a:cubicBezTo>
                  <a:lnTo>
                    <a:pt x="82139" y="1037"/>
                  </a:lnTo>
                  <a:cubicBezTo>
                    <a:pt x="81654" y="761"/>
                    <a:pt x="81031" y="553"/>
                    <a:pt x="80478" y="484"/>
                  </a:cubicBezTo>
                  <a:lnTo>
                    <a:pt x="78124" y="69"/>
                  </a:lnTo>
                  <a:cubicBezTo>
                    <a:pt x="78124" y="69"/>
                    <a:pt x="77571" y="0"/>
                    <a:pt x="77294" y="0"/>
                  </a:cubicBezTo>
                  <a:lnTo>
                    <a:pt x="7729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4" name="Freeform 1893">
              <a:extLst>
                <a:ext uri="{FF2B5EF4-FFF2-40B4-BE49-F238E27FC236}">
                  <a16:creationId xmlns:a16="http://schemas.microsoft.com/office/drawing/2014/main" id="{356B0831-1B58-3293-4341-74BB5D64FEC5}"/>
                </a:ext>
              </a:extLst>
            </p:cNvPr>
            <p:cNvSpPr/>
            <p:nvPr/>
          </p:nvSpPr>
          <p:spPr>
            <a:xfrm>
              <a:off x="8507208" y="5275017"/>
              <a:ext cx="3778" cy="4789"/>
            </a:xfrm>
            <a:custGeom>
              <a:avLst/>
              <a:gdLst>
                <a:gd name="connsiteX0" fmla="*/ 623 w 2837"/>
                <a:gd name="connsiteY0" fmla="*/ 2006 h 3596"/>
                <a:gd name="connsiteX1" fmla="*/ 0 w 2837"/>
                <a:gd name="connsiteY1" fmla="*/ 2836 h 3596"/>
                <a:gd name="connsiteX2" fmla="*/ 1453 w 2837"/>
                <a:gd name="connsiteY2" fmla="*/ 3597 h 3596"/>
                <a:gd name="connsiteX3" fmla="*/ 2284 w 2837"/>
                <a:gd name="connsiteY3" fmla="*/ 1798 h 3596"/>
                <a:gd name="connsiteX4" fmla="*/ 2699 w 2837"/>
                <a:gd name="connsiteY4" fmla="*/ 830 h 3596"/>
                <a:gd name="connsiteX5" fmla="*/ 2837 w 2837"/>
                <a:gd name="connsiteY5" fmla="*/ 0 h 3596"/>
                <a:gd name="connsiteX6" fmla="*/ 2007 w 2837"/>
                <a:gd name="connsiteY6" fmla="*/ 553 h 3596"/>
                <a:gd name="connsiteX7" fmla="*/ 1246 w 2837"/>
                <a:gd name="connsiteY7" fmla="*/ 1245 h 3596"/>
                <a:gd name="connsiteX8" fmla="*/ 623 w 2837"/>
                <a:gd name="connsiteY8" fmla="*/ 2006 h 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7" h="3596">
                  <a:moveTo>
                    <a:pt x="623" y="2006"/>
                  </a:moveTo>
                  <a:lnTo>
                    <a:pt x="0" y="2836"/>
                  </a:lnTo>
                  <a:lnTo>
                    <a:pt x="1453" y="3597"/>
                  </a:lnTo>
                  <a:lnTo>
                    <a:pt x="2284" y="1798"/>
                  </a:lnTo>
                  <a:lnTo>
                    <a:pt x="2699" y="830"/>
                  </a:lnTo>
                  <a:lnTo>
                    <a:pt x="2837" y="0"/>
                  </a:lnTo>
                  <a:lnTo>
                    <a:pt x="2007" y="553"/>
                  </a:lnTo>
                  <a:lnTo>
                    <a:pt x="1246" y="1245"/>
                  </a:lnTo>
                  <a:lnTo>
                    <a:pt x="623" y="200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5" name="Freeform 1894">
              <a:extLst>
                <a:ext uri="{FF2B5EF4-FFF2-40B4-BE49-F238E27FC236}">
                  <a16:creationId xmlns:a16="http://schemas.microsoft.com/office/drawing/2014/main" id="{2B7DF9BF-E00E-496D-ED07-2AFD1B693056}"/>
                </a:ext>
              </a:extLst>
            </p:cNvPr>
            <p:cNvSpPr/>
            <p:nvPr/>
          </p:nvSpPr>
          <p:spPr>
            <a:xfrm>
              <a:off x="8500103" y="5268014"/>
              <a:ext cx="17661" cy="18516"/>
            </a:xfrm>
            <a:custGeom>
              <a:avLst/>
              <a:gdLst>
                <a:gd name="connsiteX0" fmla="*/ 8172 w 13261"/>
                <a:gd name="connsiteY0" fmla="*/ 5257 h 13903"/>
                <a:gd name="connsiteX1" fmla="*/ 7965 w 13261"/>
                <a:gd name="connsiteY1" fmla="*/ 6087 h 13903"/>
                <a:gd name="connsiteX2" fmla="*/ 7550 w 13261"/>
                <a:gd name="connsiteY2" fmla="*/ 7055 h 13903"/>
                <a:gd name="connsiteX3" fmla="*/ 6719 w 13261"/>
                <a:gd name="connsiteY3" fmla="*/ 8785 h 13903"/>
                <a:gd name="connsiteX4" fmla="*/ 5266 w 13261"/>
                <a:gd name="connsiteY4" fmla="*/ 8024 h 13903"/>
                <a:gd name="connsiteX5" fmla="*/ 5888 w 13261"/>
                <a:gd name="connsiteY5" fmla="*/ 7194 h 13903"/>
                <a:gd name="connsiteX6" fmla="*/ 6511 w 13261"/>
                <a:gd name="connsiteY6" fmla="*/ 6433 h 13903"/>
                <a:gd name="connsiteX7" fmla="*/ 7273 w 13261"/>
                <a:gd name="connsiteY7" fmla="*/ 5741 h 13903"/>
                <a:gd name="connsiteX8" fmla="*/ 8103 w 13261"/>
                <a:gd name="connsiteY8" fmla="*/ 5188 h 13903"/>
                <a:gd name="connsiteX9" fmla="*/ 8103 w 13261"/>
                <a:gd name="connsiteY9" fmla="*/ 0 h 13903"/>
                <a:gd name="connsiteX10" fmla="*/ 5335 w 13261"/>
                <a:gd name="connsiteY10" fmla="*/ 761 h 13903"/>
                <a:gd name="connsiteX11" fmla="*/ 4504 w 13261"/>
                <a:gd name="connsiteY11" fmla="*/ 1314 h 13903"/>
                <a:gd name="connsiteX12" fmla="*/ 3743 w 13261"/>
                <a:gd name="connsiteY12" fmla="*/ 1867 h 13903"/>
                <a:gd name="connsiteX13" fmla="*/ 2982 w 13261"/>
                <a:gd name="connsiteY13" fmla="*/ 2559 h 13903"/>
                <a:gd name="connsiteX14" fmla="*/ 2497 w 13261"/>
                <a:gd name="connsiteY14" fmla="*/ 3044 h 13903"/>
                <a:gd name="connsiteX15" fmla="*/ 1874 w 13261"/>
                <a:gd name="connsiteY15" fmla="*/ 3804 h 13903"/>
                <a:gd name="connsiteX16" fmla="*/ 1597 w 13261"/>
                <a:gd name="connsiteY16" fmla="*/ 4150 h 13903"/>
                <a:gd name="connsiteX17" fmla="*/ 975 w 13261"/>
                <a:gd name="connsiteY17" fmla="*/ 4980 h 13903"/>
                <a:gd name="connsiteX18" fmla="*/ 144 w 13261"/>
                <a:gd name="connsiteY18" fmla="*/ 9200 h 13903"/>
                <a:gd name="connsiteX19" fmla="*/ 2843 w 13261"/>
                <a:gd name="connsiteY19" fmla="*/ 12590 h 13903"/>
                <a:gd name="connsiteX20" fmla="*/ 4297 w 13261"/>
                <a:gd name="connsiteY20" fmla="*/ 13350 h 13903"/>
                <a:gd name="connsiteX21" fmla="*/ 6650 w 13261"/>
                <a:gd name="connsiteY21" fmla="*/ 13904 h 13903"/>
                <a:gd name="connsiteX22" fmla="*/ 8311 w 13261"/>
                <a:gd name="connsiteY22" fmla="*/ 13627 h 13903"/>
                <a:gd name="connsiteX23" fmla="*/ 11356 w 13261"/>
                <a:gd name="connsiteY23" fmla="*/ 10929 h 13903"/>
                <a:gd name="connsiteX24" fmla="*/ 12187 w 13261"/>
                <a:gd name="connsiteY24" fmla="*/ 9200 h 13903"/>
                <a:gd name="connsiteX25" fmla="*/ 12671 w 13261"/>
                <a:gd name="connsiteY25" fmla="*/ 7955 h 13903"/>
                <a:gd name="connsiteX26" fmla="*/ 12948 w 13261"/>
                <a:gd name="connsiteY26" fmla="*/ 7055 h 13903"/>
                <a:gd name="connsiteX27" fmla="*/ 13156 w 13261"/>
                <a:gd name="connsiteY27" fmla="*/ 6225 h 13903"/>
                <a:gd name="connsiteX28" fmla="*/ 11010 w 13261"/>
                <a:gd name="connsiteY28" fmla="*/ 899 h 13903"/>
                <a:gd name="connsiteX29" fmla="*/ 8034 w 13261"/>
                <a:gd name="connsiteY29" fmla="*/ 0 h 13903"/>
                <a:gd name="connsiteX30" fmla="*/ 8034 w 13261"/>
                <a:gd name="connsiteY30" fmla="*/ 0 h 1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261" h="13903">
                  <a:moveTo>
                    <a:pt x="8172" y="5257"/>
                  </a:moveTo>
                  <a:lnTo>
                    <a:pt x="7965" y="6087"/>
                  </a:lnTo>
                  <a:lnTo>
                    <a:pt x="7550" y="7055"/>
                  </a:lnTo>
                  <a:lnTo>
                    <a:pt x="6719" y="8785"/>
                  </a:lnTo>
                  <a:lnTo>
                    <a:pt x="5266" y="8024"/>
                  </a:lnTo>
                  <a:lnTo>
                    <a:pt x="5888" y="7194"/>
                  </a:lnTo>
                  <a:lnTo>
                    <a:pt x="6511" y="6433"/>
                  </a:lnTo>
                  <a:lnTo>
                    <a:pt x="7273" y="5741"/>
                  </a:lnTo>
                  <a:lnTo>
                    <a:pt x="8103" y="5188"/>
                  </a:lnTo>
                  <a:moveTo>
                    <a:pt x="8103" y="0"/>
                  </a:moveTo>
                  <a:cubicBezTo>
                    <a:pt x="7135" y="0"/>
                    <a:pt x="6165" y="277"/>
                    <a:pt x="5335" y="761"/>
                  </a:cubicBezTo>
                  <a:lnTo>
                    <a:pt x="4504" y="1314"/>
                  </a:lnTo>
                  <a:cubicBezTo>
                    <a:pt x="4504" y="1314"/>
                    <a:pt x="4020" y="1660"/>
                    <a:pt x="3743" y="1867"/>
                  </a:cubicBezTo>
                  <a:lnTo>
                    <a:pt x="2982" y="2559"/>
                  </a:lnTo>
                  <a:cubicBezTo>
                    <a:pt x="2982" y="2559"/>
                    <a:pt x="2636" y="2836"/>
                    <a:pt x="2497" y="3044"/>
                  </a:cubicBezTo>
                  <a:lnTo>
                    <a:pt x="1874" y="3804"/>
                  </a:lnTo>
                  <a:cubicBezTo>
                    <a:pt x="1874" y="3804"/>
                    <a:pt x="1667" y="4081"/>
                    <a:pt x="1597" y="4150"/>
                  </a:cubicBezTo>
                  <a:lnTo>
                    <a:pt x="975" y="4980"/>
                  </a:lnTo>
                  <a:cubicBezTo>
                    <a:pt x="75" y="6225"/>
                    <a:pt x="-202" y="7747"/>
                    <a:pt x="144" y="9200"/>
                  </a:cubicBezTo>
                  <a:cubicBezTo>
                    <a:pt x="490" y="10653"/>
                    <a:pt x="1459" y="11898"/>
                    <a:pt x="2843" y="12590"/>
                  </a:cubicBezTo>
                  <a:lnTo>
                    <a:pt x="4297" y="13350"/>
                  </a:lnTo>
                  <a:cubicBezTo>
                    <a:pt x="5058" y="13696"/>
                    <a:pt x="5820" y="13904"/>
                    <a:pt x="6650" y="13904"/>
                  </a:cubicBezTo>
                  <a:cubicBezTo>
                    <a:pt x="7203" y="13904"/>
                    <a:pt x="7757" y="13835"/>
                    <a:pt x="8311" y="13627"/>
                  </a:cubicBezTo>
                  <a:cubicBezTo>
                    <a:pt x="9626" y="13143"/>
                    <a:pt x="10733" y="12175"/>
                    <a:pt x="11356" y="10929"/>
                  </a:cubicBezTo>
                  <a:lnTo>
                    <a:pt x="12187" y="9200"/>
                  </a:lnTo>
                  <a:lnTo>
                    <a:pt x="12671" y="7955"/>
                  </a:lnTo>
                  <a:cubicBezTo>
                    <a:pt x="12671" y="7955"/>
                    <a:pt x="12879" y="7332"/>
                    <a:pt x="12948" y="7055"/>
                  </a:cubicBezTo>
                  <a:lnTo>
                    <a:pt x="13156" y="6225"/>
                  </a:lnTo>
                  <a:cubicBezTo>
                    <a:pt x="13571" y="4219"/>
                    <a:pt x="12741" y="2075"/>
                    <a:pt x="11010" y="899"/>
                  </a:cubicBezTo>
                  <a:cubicBezTo>
                    <a:pt x="10111" y="277"/>
                    <a:pt x="9072" y="0"/>
                    <a:pt x="8034" y="0"/>
                  </a:cubicBezTo>
                  <a:lnTo>
                    <a:pt x="803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6" name="Freeform 1895">
              <a:extLst>
                <a:ext uri="{FF2B5EF4-FFF2-40B4-BE49-F238E27FC236}">
                  <a16:creationId xmlns:a16="http://schemas.microsoft.com/office/drawing/2014/main" id="{CDBBA0EB-0B33-7776-4ADE-B7D767B458C3}"/>
                </a:ext>
              </a:extLst>
            </p:cNvPr>
            <p:cNvSpPr/>
            <p:nvPr/>
          </p:nvSpPr>
          <p:spPr>
            <a:xfrm>
              <a:off x="2978700" y="4487975"/>
              <a:ext cx="168592" cy="65778"/>
            </a:xfrm>
            <a:custGeom>
              <a:avLst/>
              <a:gdLst>
                <a:gd name="connsiteX0" fmla="*/ 119666 w 126587"/>
                <a:gd name="connsiteY0" fmla="*/ 36662 h 49389"/>
                <a:gd name="connsiteX1" fmla="*/ 119943 w 126587"/>
                <a:gd name="connsiteY1" fmla="*/ 36593 h 49389"/>
                <a:gd name="connsiteX2" fmla="*/ 121119 w 126587"/>
                <a:gd name="connsiteY2" fmla="*/ 36178 h 49389"/>
                <a:gd name="connsiteX3" fmla="*/ 121881 w 126587"/>
                <a:gd name="connsiteY3" fmla="*/ 35624 h 49389"/>
                <a:gd name="connsiteX4" fmla="*/ 125341 w 126587"/>
                <a:gd name="connsiteY4" fmla="*/ 32442 h 49389"/>
                <a:gd name="connsiteX5" fmla="*/ 126587 w 126587"/>
                <a:gd name="connsiteY5" fmla="*/ 29191 h 49389"/>
                <a:gd name="connsiteX6" fmla="*/ 125549 w 126587"/>
                <a:gd name="connsiteY6" fmla="*/ 26424 h 49389"/>
                <a:gd name="connsiteX7" fmla="*/ 122988 w 126587"/>
                <a:gd name="connsiteY7" fmla="*/ 24072 h 49389"/>
                <a:gd name="connsiteX8" fmla="*/ 119735 w 126587"/>
                <a:gd name="connsiteY8" fmla="*/ 21997 h 49389"/>
                <a:gd name="connsiteX9" fmla="*/ 115652 w 126587"/>
                <a:gd name="connsiteY9" fmla="*/ 20545 h 49389"/>
                <a:gd name="connsiteX10" fmla="*/ 107000 w 126587"/>
                <a:gd name="connsiteY10" fmla="*/ 19161 h 49389"/>
                <a:gd name="connsiteX11" fmla="*/ 102986 w 126587"/>
                <a:gd name="connsiteY11" fmla="*/ 17708 h 49389"/>
                <a:gd name="connsiteX12" fmla="*/ 100910 w 126587"/>
                <a:gd name="connsiteY12" fmla="*/ 16187 h 49389"/>
                <a:gd name="connsiteX13" fmla="*/ 102709 w 126587"/>
                <a:gd name="connsiteY13" fmla="*/ 15772 h 49389"/>
                <a:gd name="connsiteX14" fmla="*/ 106031 w 126587"/>
                <a:gd name="connsiteY14" fmla="*/ 15495 h 49389"/>
                <a:gd name="connsiteX15" fmla="*/ 108730 w 126587"/>
                <a:gd name="connsiteY15" fmla="*/ 14111 h 49389"/>
                <a:gd name="connsiteX16" fmla="*/ 106308 w 126587"/>
                <a:gd name="connsiteY16" fmla="*/ 13074 h 49389"/>
                <a:gd name="connsiteX17" fmla="*/ 103747 w 126587"/>
                <a:gd name="connsiteY17" fmla="*/ 13281 h 49389"/>
                <a:gd name="connsiteX18" fmla="*/ 101256 w 126587"/>
                <a:gd name="connsiteY18" fmla="*/ 13696 h 49389"/>
                <a:gd name="connsiteX19" fmla="*/ 98695 w 126587"/>
                <a:gd name="connsiteY19" fmla="*/ 13489 h 49389"/>
                <a:gd name="connsiteX20" fmla="*/ 96757 w 126587"/>
                <a:gd name="connsiteY20" fmla="*/ 12036 h 49389"/>
                <a:gd name="connsiteX21" fmla="*/ 95996 w 126587"/>
                <a:gd name="connsiteY21" fmla="*/ 10030 h 49389"/>
                <a:gd name="connsiteX22" fmla="*/ 95511 w 126587"/>
                <a:gd name="connsiteY22" fmla="*/ 7955 h 49389"/>
                <a:gd name="connsiteX23" fmla="*/ 94404 w 126587"/>
                <a:gd name="connsiteY23" fmla="*/ 6226 h 49389"/>
                <a:gd name="connsiteX24" fmla="*/ 92812 w 126587"/>
                <a:gd name="connsiteY24" fmla="*/ 5534 h 49389"/>
                <a:gd name="connsiteX25" fmla="*/ 91220 w 126587"/>
                <a:gd name="connsiteY25" fmla="*/ 5603 h 49389"/>
                <a:gd name="connsiteX26" fmla="*/ 89490 w 126587"/>
                <a:gd name="connsiteY26" fmla="*/ 5811 h 49389"/>
                <a:gd name="connsiteX27" fmla="*/ 87621 w 126587"/>
                <a:gd name="connsiteY27" fmla="*/ 5672 h 49389"/>
                <a:gd name="connsiteX28" fmla="*/ 80423 w 126587"/>
                <a:gd name="connsiteY28" fmla="*/ 3044 h 49389"/>
                <a:gd name="connsiteX29" fmla="*/ 75786 w 126587"/>
                <a:gd name="connsiteY29" fmla="*/ 761 h 49389"/>
                <a:gd name="connsiteX30" fmla="*/ 74264 w 126587"/>
                <a:gd name="connsiteY30" fmla="*/ 277 h 49389"/>
                <a:gd name="connsiteX31" fmla="*/ 72256 w 126587"/>
                <a:gd name="connsiteY31" fmla="*/ 208 h 49389"/>
                <a:gd name="connsiteX32" fmla="*/ 68588 w 126587"/>
                <a:gd name="connsiteY32" fmla="*/ 1176 h 49389"/>
                <a:gd name="connsiteX33" fmla="*/ 66650 w 126587"/>
                <a:gd name="connsiteY33" fmla="*/ 1383 h 49389"/>
                <a:gd name="connsiteX34" fmla="*/ 60560 w 126587"/>
                <a:gd name="connsiteY34" fmla="*/ 1176 h 49389"/>
                <a:gd name="connsiteX35" fmla="*/ 58483 w 126587"/>
                <a:gd name="connsiteY35" fmla="*/ 1937 h 49389"/>
                <a:gd name="connsiteX36" fmla="*/ 55853 w 126587"/>
                <a:gd name="connsiteY36" fmla="*/ 4289 h 49389"/>
                <a:gd name="connsiteX37" fmla="*/ 51009 w 126587"/>
                <a:gd name="connsiteY37" fmla="*/ 4358 h 49389"/>
                <a:gd name="connsiteX38" fmla="*/ 46441 w 126587"/>
                <a:gd name="connsiteY38" fmla="*/ 3251 h 49389"/>
                <a:gd name="connsiteX39" fmla="*/ 37305 w 126587"/>
                <a:gd name="connsiteY39" fmla="*/ 208 h 49389"/>
                <a:gd name="connsiteX40" fmla="*/ 32806 w 126587"/>
                <a:gd name="connsiteY40" fmla="*/ 0 h 49389"/>
                <a:gd name="connsiteX41" fmla="*/ 26646 w 126587"/>
                <a:gd name="connsiteY41" fmla="*/ 761 h 49389"/>
                <a:gd name="connsiteX42" fmla="*/ 22217 w 126587"/>
                <a:gd name="connsiteY42" fmla="*/ 2698 h 49389"/>
                <a:gd name="connsiteX43" fmla="*/ 23116 w 126587"/>
                <a:gd name="connsiteY43" fmla="*/ 5811 h 49389"/>
                <a:gd name="connsiteX44" fmla="*/ 25124 w 126587"/>
                <a:gd name="connsiteY44" fmla="*/ 6641 h 49389"/>
                <a:gd name="connsiteX45" fmla="*/ 30384 w 126587"/>
                <a:gd name="connsiteY45" fmla="*/ 7471 h 49389"/>
                <a:gd name="connsiteX46" fmla="*/ 32737 w 126587"/>
                <a:gd name="connsiteY46" fmla="*/ 8232 h 49389"/>
                <a:gd name="connsiteX47" fmla="*/ 35228 w 126587"/>
                <a:gd name="connsiteY47" fmla="*/ 9823 h 49389"/>
                <a:gd name="connsiteX48" fmla="*/ 36059 w 126587"/>
                <a:gd name="connsiteY48" fmla="*/ 11275 h 49389"/>
                <a:gd name="connsiteX49" fmla="*/ 35990 w 126587"/>
                <a:gd name="connsiteY49" fmla="*/ 13074 h 49389"/>
                <a:gd name="connsiteX50" fmla="*/ 35644 w 126587"/>
                <a:gd name="connsiteY50" fmla="*/ 16048 h 49389"/>
                <a:gd name="connsiteX51" fmla="*/ 35575 w 126587"/>
                <a:gd name="connsiteY51" fmla="*/ 18331 h 49389"/>
                <a:gd name="connsiteX52" fmla="*/ 36128 w 126587"/>
                <a:gd name="connsiteY52" fmla="*/ 20199 h 49389"/>
                <a:gd name="connsiteX53" fmla="*/ 37443 w 126587"/>
                <a:gd name="connsiteY53" fmla="*/ 21928 h 49389"/>
                <a:gd name="connsiteX54" fmla="*/ 39727 w 126587"/>
                <a:gd name="connsiteY54" fmla="*/ 24072 h 49389"/>
                <a:gd name="connsiteX55" fmla="*/ 42980 w 126587"/>
                <a:gd name="connsiteY55" fmla="*/ 26286 h 49389"/>
                <a:gd name="connsiteX56" fmla="*/ 43949 w 126587"/>
                <a:gd name="connsiteY56" fmla="*/ 27738 h 49389"/>
                <a:gd name="connsiteX57" fmla="*/ 43465 w 126587"/>
                <a:gd name="connsiteY57" fmla="*/ 29399 h 49389"/>
                <a:gd name="connsiteX58" fmla="*/ 42426 w 126587"/>
                <a:gd name="connsiteY58" fmla="*/ 29814 h 49389"/>
                <a:gd name="connsiteX59" fmla="*/ 34813 w 126587"/>
                <a:gd name="connsiteY59" fmla="*/ 31820 h 49389"/>
                <a:gd name="connsiteX60" fmla="*/ 33637 w 126587"/>
                <a:gd name="connsiteY60" fmla="*/ 31958 h 49389"/>
                <a:gd name="connsiteX61" fmla="*/ 31906 w 126587"/>
                <a:gd name="connsiteY61" fmla="*/ 31958 h 49389"/>
                <a:gd name="connsiteX62" fmla="*/ 26231 w 126587"/>
                <a:gd name="connsiteY62" fmla="*/ 31543 h 49389"/>
                <a:gd name="connsiteX63" fmla="*/ 9620 w 126587"/>
                <a:gd name="connsiteY63" fmla="*/ 28569 h 49389"/>
                <a:gd name="connsiteX64" fmla="*/ 5675 w 126587"/>
                <a:gd name="connsiteY64" fmla="*/ 28361 h 49389"/>
                <a:gd name="connsiteX65" fmla="*/ 1869 w 126587"/>
                <a:gd name="connsiteY65" fmla="*/ 29053 h 49389"/>
                <a:gd name="connsiteX66" fmla="*/ 0 w 126587"/>
                <a:gd name="connsiteY66" fmla="*/ 31059 h 49389"/>
                <a:gd name="connsiteX67" fmla="*/ 1800 w 126587"/>
                <a:gd name="connsiteY67" fmla="*/ 34656 h 49389"/>
                <a:gd name="connsiteX68" fmla="*/ 11627 w 126587"/>
                <a:gd name="connsiteY68" fmla="*/ 40467 h 49389"/>
                <a:gd name="connsiteX69" fmla="*/ 12873 w 126587"/>
                <a:gd name="connsiteY69" fmla="*/ 40190 h 49389"/>
                <a:gd name="connsiteX70" fmla="*/ 15365 w 126587"/>
                <a:gd name="connsiteY70" fmla="*/ 37976 h 49389"/>
                <a:gd name="connsiteX71" fmla="*/ 17164 w 126587"/>
                <a:gd name="connsiteY71" fmla="*/ 36939 h 49389"/>
                <a:gd name="connsiteX72" fmla="*/ 22217 w 126587"/>
                <a:gd name="connsiteY72" fmla="*/ 36178 h 49389"/>
                <a:gd name="connsiteX73" fmla="*/ 33221 w 126587"/>
                <a:gd name="connsiteY73" fmla="*/ 37907 h 49389"/>
                <a:gd name="connsiteX74" fmla="*/ 38551 w 126587"/>
                <a:gd name="connsiteY74" fmla="*/ 37976 h 49389"/>
                <a:gd name="connsiteX75" fmla="*/ 43465 w 126587"/>
                <a:gd name="connsiteY75" fmla="*/ 37215 h 49389"/>
                <a:gd name="connsiteX76" fmla="*/ 47963 w 126587"/>
                <a:gd name="connsiteY76" fmla="*/ 37077 h 49389"/>
                <a:gd name="connsiteX77" fmla="*/ 52116 w 126587"/>
                <a:gd name="connsiteY77" fmla="*/ 38114 h 49389"/>
                <a:gd name="connsiteX78" fmla="*/ 56130 w 126587"/>
                <a:gd name="connsiteY78" fmla="*/ 41089 h 49389"/>
                <a:gd name="connsiteX79" fmla="*/ 57791 w 126587"/>
                <a:gd name="connsiteY79" fmla="*/ 42542 h 49389"/>
                <a:gd name="connsiteX80" fmla="*/ 59591 w 126587"/>
                <a:gd name="connsiteY80" fmla="*/ 46277 h 49389"/>
                <a:gd name="connsiteX81" fmla="*/ 61252 w 126587"/>
                <a:gd name="connsiteY81" fmla="*/ 47937 h 49389"/>
                <a:gd name="connsiteX82" fmla="*/ 63259 w 126587"/>
                <a:gd name="connsiteY82" fmla="*/ 49390 h 49389"/>
                <a:gd name="connsiteX83" fmla="*/ 63605 w 126587"/>
                <a:gd name="connsiteY83" fmla="*/ 49113 h 49389"/>
                <a:gd name="connsiteX84" fmla="*/ 64851 w 126587"/>
                <a:gd name="connsiteY84" fmla="*/ 48214 h 49389"/>
                <a:gd name="connsiteX85" fmla="*/ 66027 w 126587"/>
                <a:gd name="connsiteY85" fmla="*/ 46830 h 49389"/>
                <a:gd name="connsiteX86" fmla="*/ 69834 w 126587"/>
                <a:gd name="connsiteY86" fmla="*/ 40397 h 49389"/>
                <a:gd name="connsiteX87" fmla="*/ 70249 w 126587"/>
                <a:gd name="connsiteY87" fmla="*/ 39290 h 49389"/>
                <a:gd name="connsiteX88" fmla="*/ 70388 w 126587"/>
                <a:gd name="connsiteY88" fmla="*/ 38114 h 49389"/>
                <a:gd name="connsiteX89" fmla="*/ 70595 w 126587"/>
                <a:gd name="connsiteY89" fmla="*/ 37077 h 49389"/>
                <a:gd name="connsiteX90" fmla="*/ 71218 w 126587"/>
                <a:gd name="connsiteY90" fmla="*/ 36109 h 49389"/>
                <a:gd name="connsiteX91" fmla="*/ 72810 w 126587"/>
                <a:gd name="connsiteY91" fmla="*/ 35279 h 49389"/>
                <a:gd name="connsiteX92" fmla="*/ 75163 w 126587"/>
                <a:gd name="connsiteY92" fmla="*/ 34725 h 49389"/>
                <a:gd name="connsiteX93" fmla="*/ 77586 w 126587"/>
                <a:gd name="connsiteY93" fmla="*/ 34517 h 49389"/>
                <a:gd name="connsiteX94" fmla="*/ 79385 w 126587"/>
                <a:gd name="connsiteY94" fmla="*/ 34587 h 49389"/>
                <a:gd name="connsiteX95" fmla="*/ 81115 w 126587"/>
                <a:gd name="connsiteY95" fmla="*/ 35279 h 49389"/>
                <a:gd name="connsiteX96" fmla="*/ 82361 w 126587"/>
                <a:gd name="connsiteY96" fmla="*/ 36109 h 49389"/>
                <a:gd name="connsiteX97" fmla="*/ 83745 w 126587"/>
                <a:gd name="connsiteY97" fmla="*/ 36731 h 49389"/>
                <a:gd name="connsiteX98" fmla="*/ 85891 w 126587"/>
                <a:gd name="connsiteY98" fmla="*/ 36869 h 49389"/>
                <a:gd name="connsiteX99" fmla="*/ 87829 w 126587"/>
                <a:gd name="connsiteY99" fmla="*/ 36454 h 49389"/>
                <a:gd name="connsiteX100" fmla="*/ 89075 w 126587"/>
                <a:gd name="connsiteY100" fmla="*/ 35901 h 49389"/>
                <a:gd name="connsiteX101" fmla="*/ 90182 w 126587"/>
                <a:gd name="connsiteY101" fmla="*/ 35140 h 49389"/>
                <a:gd name="connsiteX102" fmla="*/ 91705 w 126587"/>
                <a:gd name="connsiteY102" fmla="*/ 34241 h 49389"/>
                <a:gd name="connsiteX103" fmla="*/ 95027 w 126587"/>
                <a:gd name="connsiteY103" fmla="*/ 33134 h 49389"/>
                <a:gd name="connsiteX104" fmla="*/ 98072 w 126587"/>
                <a:gd name="connsiteY104" fmla="*/ 32650 h 49389"/>
                <a:gd name="connsiteX105" fmla="*/ 110392 w 126587"/>
                <a:gd name="connsiteY105" fmla="*/ 32926 h 49389"/>
                <a:gd name="connsiteX106" fmla="*/ 112399 w 126587"/>
                <a:gd name="connsiteY106" fmla="*/ 33203 h 49389"/>
                <a:gd name="connsiteX107" fmla="*/ 114060 w 126587"/>
                <a:gd name="connsiteY107" fmla="*/ 33687 h 49389"/>
                <a:gd name="connsiteX108" fmla="*/ 116621 w 126587"/>
                <a:gd name="connsiteY108" fmla="*/ 35140 h 49389"/>
                <a:gd name="connsiteX109" fmla="*/ 119320 w 126587"/>
                <a:gd name="connsiteY109" fmla="*/ 36316 h 49389"/>
                <a:gd name="connsiteX110" fmla="*/ 119666 w 126587"/>
                <a:gd name="connsiteY110" fmla="*/ 36662 h 4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26587" h="49389">
                  <a:moveTo>
                    <a:pt x="119666" y="36662"/>
                  </a:moveTo>
                  <a:lnTo>
                    <a:pt x="119943" y="36593"/>
                  </a:lnTo>
                  <a:lnTo>
                    <a:pt x="121119" y="36178"/>
                  </a:lnTo>
                  <a:lnTo>
                    <a:pt x="121881" y="35624"/>
                  </a:lnTo>
                  <a:lnTo>
                    <a:pt x="125341" y="32442"/>
                  </a:lnTo>
                  <a:lnTo>
                    <a:pt x="126587" y="29191"/>
                  </a:lnTo>
                  <a:lnTo>
                    <a:pt x="125549" y="26424"/>
                  </a:lnTo>
                  <a:lnTo>
                    <a:pt x="122988" y="24072"/>
                  </a:lnTo>
                  <a:lnTo>
                    <a:pt x="119735" y="21997"/>
                  </a:lnTo>
                  <a:lnTo>
                    <a:pt x="115652" y="20545"/>
                  </a:lnTo>
                  <a:lnTo>
                    <a:pt x="107000" y="19161"/>
                  </a:lnTo>
                  <a:lnTo>
                    <a:pt x="102986" y="17708"/>
                  </a:lnTo>
                  <a:lnTo>
                    <a:pt x="100910" y="16187"/>
                  </a:lnTo>
                  <a:lnTo>
                    <a:pt x="102709" y="15772"/>
                  </a:lnTo>
                  <a:lnTo>
                    <a:pt x="106031" y="15495"/>
                  </a:lnTo>
                  <a:lnTo>
                    <a:pt x="108730" y="14111"/>
                  </a:lnTo>
                  <a:lnTo>
                    <a:pt x="106308" y="13074"/>
                  </a:lnTo>
                  <a:lnTo>
                    <a:pt x="103747" y="13281"/>
                  </a:lnTo>
                  <a:lnTo>
                    <a:pt x="101256" y="13696"/>
                  </a:lnTo>
                  <a:lnTo>
                    <a:pt x="98695" y="13489"/>
                  </a:lnTo>
                  <a:lnTo>
                    <a:pt x="96757" y="12036"/>
                  </a:lnTo>
                  <a:lnTo>
                    <a:pt x="95996" y="10030"/>
                  </a:lnTo>
                  <a:lnTo>
                    <a:pt x="95511" y="7955"/>
                  </a:lnTo>
                  <a:lnTo>
                    <a:pt x="94404" y="6226"/>
                  </a:lnTo>
                  <a:lnTo>
                    <a:pt x="92812" y="5534"/>
                  </a:lnTo>
                  <a:lnTo>
                    <a:pt x="91220" y="5603"/>
                  </a:lnTo>
                  <a:lnTo>
                    <a:pt x="89490" y="5811"/>
                  </a:lnTo>
                  <a:lnTo>
                    <a:pt x="87621" y="5672"/>
                  </a:lnTo>
                  <a:lnTo>
                    <a:pt x="80423" y="3044"/>
                  </a:lnTo>
                  <a:lnTo>
                    <a:pt x="75786" y="761"/>
                  </a:lnTo>
                  <a:lnTo>
                    <a:pt x="74264" y="277"/>
                  </a:lnTo>
                  <a:lnTo>
                    <a:pt x="72256" y="208"/>
                  </a:lnTo>
                  <a:lnTo>
                    <a:pt x="68588" y="1176"/>
                  </a:lnTo>
                  <a:lnTo>
                    <a:pt x="66650" y="1383"/>
                  </a:lnTo>
                  <a:lnTo>
                    <a:pt x="60560" y="1176"/>
                  </a:lnTo>
                  <a:lnTo>
                    <a:pt x="58483" y="1937"/>
                  </a:lnTo>
                  <a:lnTo>
                    <a:pt x="55853" y="4289"/>
                  </a:lnTo>
                  <a:lnTo>
                    <a:pt x="51009" y="4358"/>
                  </a:lnTo>
                  <a:lnTo>
                    <a:pt x="46441" y="3251"/>
                  </a:lnTo>
                  <a:lnTo>
                    <a:pt x="37305" y="208"/>
                  </a:lnTo>
                  <a:lnTo>
                    <a:pt x="32806" y="0"/>
                  </a:lnTo>
                  <a:lnTo>
                    <a:pt x="26646" y="761"/>
                  </a:lnTo>
                  <a:lnTo>
                    <a:pt x="22217" y="2698"/>
                  </a:lnTo>
                  <a:lnTo>
                    <a:pt x="23116" y="5811"/>
                  </a:lnTo>
                  <a:lnTo>
                    <a:pt x="25124" y="6641"/>
                  </a:lnTo>
                  <a:lnTo>
                    <a:pt x="30384" y="7471"/>
                  </a:lnTo>
                  <a:lnTo>
                    <a:pt x="32737" y="8232"/>
                  </a:lnTo>
                  <a:lnTo>
                    <a:pt x="35228" y="9823"/>
                  </a:lnTo>
                  <a:lnTo>
                    <a:pt x="36059" y="11275"/>
                  </a:lnTo>
                  <a:lnTo>
                    <a:pt x="35990" y="13074"/>
                  </a:lnTo>
                  <a:lnTo>
                    <a:pt x="35644" y="16048"/>
                  </a:lnTo>
                  <a:lnTo>
                    <a:pt x="35575" y="18331"/>
                  </a:lnTo>
                  <a:lnTo>
                    <a:pt x="36128" y="20199"/>
                  </a:lnTo>
                  <a:lnTo>
                    <a:pt x="37443" y="21928"/>
                  </a:lnTo>
                  <a:lnTo>
                    <a:pt x="39727" y="24072"/>
                  </a:lnTo>
                  <a:lnTo>
                    <a:pt x="42980" y="26286"/>
                  </a:lnTo>
                  <a:lnTo>
                    <a:pt x="43949" y="27738"/>
                  </a:lnTo>
                  <a:lnTo>
                    <a:pt x="43465" y="29399"/>
                  </a:lnTo>
                  <a:lnTo>
                    <a:pt x="42426" y="29814"/>
                  </a:lnTo>
                  <a:lnTo>
                    <a:pt x="34813" y="31820"/>
                  </a:lnTo>
                  <a:lnTo>
                    <a:pt x="33637" y="31958"/>
                  </a:lnTo>
                  <a:lnTo>
                    <a:pt x="31906" y="31958"/>
                  </a:lnTo>
                  <a:lnTo>
                    <a:pt x="26231" y="31543"/>
                  </a:lnTo>
                  <a:lnTo>
                    <a:pt x="9620" y="28569"/>
                  </a:lnTo>
                  <a:lnTo>
                    <a:pt x="5675" y="28361"/>
                  </a:lnTo>
                  <a:lnTo>
                    <a:pt x="1869" y="29053"/>
                  </a:lnTo>
                  <a:lnTo>
                    <a:pt x="0" y="31059"/>
                  </a:lnTo>
                  <a:lnTo>
                    <a:pt x="1800" y="34656"/>
                  </a:lnTo>
                  <a:lnTo>
                    <a:pt x="11627" y="40467"/>
                  </a:lnTo>
                  <a:lnTo>
                    <a:pt x="12873" y="40190"/>
                  </a:lnTo>
                  <a:lnTo>
                    <a:pt x="15365" y="37976"/>
                  </a:lnTo>
                  <a:lnTo>
                    <a:pt x="17164" y="36939"/>
                  </a:lnTo>
                  <a:lnTo>
                    <a:pt x="22217" y="36178"/>
                  </a:lnTo>
                  <a:lnTo>
                    <a:pt x="33221" y="37907"/>
                  </a:lnTo>
                  <a:lnTo>
                    <a:pt x="38551" y="37976"/>
                  </a:lnTo>
                  <a:lnTo>
                    <a:pt x="43465" y="37215"/>
                  </a:lnTo>
                  <a:lnTo>
                    <a:pt x="47963" y="37077"/>
                  </a:lnTo>
                  <a:lnTo>
                    <a:pt x="52116" y="38114"/>
                  </a:lnTo>
                  <a:lnTo>
                    <a:pt x="56130" y="41089"/>
                  </a:lnTo>
                  <a:lnTo>
                    <a:pt x="57791" y="42542"/>
                  </a:lnTo>
                  <a:lnTo>
                    <a:pt x="59591" y="46277"/>
                  </a:lnTo>
                  <a:lnTo>
                    <a:pt x="61252" y="47937"/>
                  </a:lnTo>
                  <a:lnTo>
                    <a:pt x="63259" y="49390"/>
                  </a:lnTo>
                  <a:lnTo>
                    <a:pt x="63605" y="49113"/>
                  </a:lnTo>
                  <a:lnTo>
                    <a:pt x="64851" y="48214"/>
                  </a:lnTo>
                  <a:lnTo>
                    <a:pt x="66027" y="46830"/>
                  </a:lnTo>
                  <a:lnTo>
                    <a:pt x="69834" y="40397"/>
                  </a:lnTo>
                  <a:lnTo>
                    <a:pt x="70249" y="39290"/>
                  </a:lnTo>
                  <a:lnTo>
                    <a:pt x="70388" y="38114"/>
                  </a:lnTo>
                  <a:lnTo>
                    <a:pt x="70595" y="37077"/>
                  </a:lnTo>
                  <a:lnTo>
                    <a:pt x="71218" y="36109"/>
                  </a:lnTo>
                  <a:lnTo>
                    <a:pt x="72810" y="35279"/>
                  </a:lnTo>
                  <a:lnTo>
                    <a:pt x="75163" y="34725"/>
                  </a:lnTo>
                  <a:lnTo>
                    <a:pt x="77586" y="34517"/>
                  </a:lnTo>
                  <a:lnTo>
                    <a:pt x="79385" y="34587"/>
                  </a:lnTo>
                  <a:lnTo>
                    <a:pt x="81115" y="35279"/>
                  </a:lnTo>
                  <a:lnTo>
                    <a:pt x="82361" y="36109"/>
                  </a:lnTo>
                  <a:lnTo>
                    <a:pt x="83745" y="36731"/>
                  </a:lnTo>
                  <a:lnTo>
                    <a:pt x="85891" y="36869"/>
                  </a:lnTo>
                  <a:lnTo>
                    <a:pt x="87829" y="36454"/>
                  </a:lnTo>
                  <a:lnTo>
                    <a:pt x="89075" y="35901"/>
                  </a:lnTo>
                  <a:lnTo>
                    <a:pt x="90182" y="35140"/>
                  </a:lnTo>
                  <a:lnTo>
                    <a:pt x="91705" y="34241"/>
                  </a:lnTo>
                  <a:lnTo>
                    <a:pt x="95027" y="33134"/>
                  </a:lnTo>
                  <a:lnTo>
                    <a:pt x="98072" y="32650"/>
                  </a:lnTo>
                  <a:lnTo>
                    <a:pt x="110392" y="32926"/>
                  </a:lnTo>
                  <a:lnTo>
                    <a:pt x="112399" y="33203"/>
                  </a:lnTo>
                  <a:lnTo>
                    <a:pt x="114060" y="33687"/>
                  </a:lnTo>
                  <a:lnTo>
                    <a:pt x="116621" y="35140"/>
                  </a:lnTo>
                  <a:lnTo>
                    <a:pt x="119320" y="36316"/>
                  </a:lnTo>
                  <a:lnTo>
                    <a:pt x="119666" y="3666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7" name="Freeform 1896">
              <a:extLst>
                <a:ext uri="{FF2B5EF4-FFF2-40B4-BE49-F238E27FC236}">
                  <a16:creationId xmlns:a16="http://schemas.microsoft.com/office/drawing/2014/main" id="{77F45AA4-EF20-2AE8-F05A-BA4263FD2033}"/>
                </a:ext>
              </a:extLst>
            </p:cNvPr>
            <p:cNvSpPr/>
            <p:nvPr/>
          </p:nvSpPr>
          <p:spPr>
            <a:xfrm>
              <a:off x="2972009" y="4480972"/>
              <a:ext cx="182496" cy="79690"/>
            </a:xfrm>
            <a:custGeom>
              <a:avLst/>
              <a:gdLst>
                <a:gd name="connsiteX0" fmla="*/ 37831 w 137027"/>
                <a:gd name="connsiteY0" fmla="*/ 5257 h 59835"/>
                <a:gd name="connsiteX1" fmla="*/ 42330 w 137027"/>
                <a:gd name="connsiteY1" fmla="*/ 5465 h 59835"/>
                <a:gd name="connsiteX2" fmla="*/ 51465 w 137027"/>
                <a:gd name="connsiteY2" fmla="*/ 8508 h 59835"/>
                <a:gd name="connsiteX3" fmla="*/ 56103 w 137027"/>
                <a:gd name="connsiteY3" fmla="*/ 9615 h 59835"/>
                <a:gd name="connsiteX4" fmla="*/ 60948 w 137027"/>
                <a:gd name="connsiteY4" fmla="*/ 9615 h 59835"/>
                <a:gd name="connsiteX5" fmla="*/ 63508 w 137027"/>
                <a:gd name="connsiteY5" fmla="*/ 7194 h 59835"/>
                <a:gd name="connsiteX6" fmla="*/ 65654 w 137027"/>
                <a:gd name="connsiteY6" fmla="*/ 6433 h 59835"/>
                <a:gd name="connsiteX7" fmla="*/ 71744 w 137027"/>
                <a:gd name="connsiteY7" fmla="*/ 6710 h 59835"/>
                <a:gd name="connsiteX8" fmla="*/ 73682 w 137027"/>
                <a:gd name="connsiteY8" fmla="*/ 6433 h 59835"/>
                <a:gd name="connsiteX9" fmla="*/ 77351 w 137027"/>
                <a:gd name="connsiteY9" fmla="*/ 5465 h 59835"/>
                <a:gd name="connsiteX10" fmla="*/ 79357 w 137027"/>
                <a:gd name="connsiteY10" fmla="*/ 5465 h 59835"/>
                <a:gd name="connsiteX11" fmla="*/ 80880 w 137027"/>
                <a:gd name="connsiteY11" fmla="*/ 6018 h 59835"/>
                <a:gd name="connsiteX12" fmla="*/ 85517 w 137027"/>
                <a:gd name="connsiteY12" fmla="*/ 8301 h 59835"/>
                <a:gd name="connsiteX13" fmla="*/ 92715 w 137027"/>
                <a:gd name="connsiteY13" fmla="*/ 10930 h 59835"/>
                <a:gd name="connsiteX14" fmla="*/ 94584 w 137027"/>
                <a:gd name="connsiteY14" fmla="*/ 11068 h 59835"/>
                <a:gd name="connsiteX15" fmla="*/ 96314 w 137027"/>
                <a:gd name="connsiteY15" fmla="*/ 10860 h 59835"/>
                <a:gd name="connsiteX16" fmla="*/ 97906 w 137027"/>
                <a:gd name="connsiteY16" fmla="*/ 10860 h 59835"/>
                <a:gd name="connsiteX17" fmla="*/ 99429 w 137027"/>
                <a:gd name="connsiteY17" fmla="*/ 11483 h 59835"/>
                <a:gd name="connsiteX18" fmla="*/ 100605 w 137027"/>
                <a:gd name="connsiteY18" fmla="*/ 13212 h 59835"/>
                <a:gd name="connsiteX19" fmla="*/ 101090 w 137027"/>
                <a:gd name="connsiteY19" fmla="*/ 15287 h 59835"/>
                <a:gd name="connsiteX20" fmla="*/ 101851 w 137027"/>
                <a:gd name="connsiteY20" fmla="*/ 17293 h 59835"/>
                <a:gd name="connsiteX21" fmla="*/ 103789 w 137027"/>
                <a:gd name="connsiteY21" fmla="*/ 18746 h 59835"/>
                <a:gd name="connsiteX22" fmla="*/ 106281 w 137027"/>
                <a:gd name="connsiteY22" fmla="*/ 18953 h 59835"/>
                <a:gd name="connsiteX23" fmla="*/ 108841 w 137027"/>
                <a:gd name="connsiteY23" fmla="*/ 18538 h 59835"/>
                <a:gd name="connsiteX24" fmla="*/ 111333 w 137027"/>
                <a:gd name="connsiteY24" fmla="*/ 18331 h 59835"/>
                <a:gd name="connsiteX25" fmla="*/ 113755 w 137027"/>
                <a:gd name="connsiteY25" fmla="*/ 19369 h 59835"/>
                <a:gd name="connsiteX26" fmla="*/ 111056 w 137027"/>
                <a:gd name="connsiteY26" fmla="*/ 20752 h 59835"/>
                <a:gd name="connsiteX27" fmla="*/ 107734 w 137027"/>
                <a:gd name="connsiteY27" fmla="*/ 21029 h 59835"/>
                <a:gd name="connsiteX28" fmla="*/ 105935 w 137027"/>
                <a:gd name="connsiteY28" fmla="*/ 21444 h 59835"/>
                <a:gd name="connsiteX29" fmla="*/ 108011 w 137027"/>
                <a:gd name="connsiteY29" fmla="*/ 22966 h 59835"/>
                <a:gd name="connsiteX30" fmla="*/ 112025 w 137027"/>
                <a:gd name="connsiteY30" fmla="*/ 24418 h 59835"/>
                <a:gd name="connsiteX31" fmla="*/ 120676 w 137027"/>
                <a:gd name="connsiteY31" fmla="*/ 25802 h 59835"/>
                <a:gd name="connsiteX32" fmla="*/ 124760 w 137027"/>
                <a:gd name="connsiteY32" fmla="*/ 27324 h 59835"/>
                <a:gd name="connsiteX33" fmla="*/ 128013 w 137027"/>
                <a:gd name="connsiteY33" fmla="*/ 29329 h 59835"/>
                <a:gd name="connsiteX34" fmla="*/ 130574 w 137027"/>
                <a:gd name="connsiteY34" fmla="*/ 31682 h 59835"/>
                <a:gd name="connsiteX35" fmla="*/ 131612 w 137027"/>
                <a:gd name="connsiteY35" fmla="*/ 34517 h 59835"/>
                <a:gd name="connsiteX36" fmla="*/ 130297 w 137027"/>
                <a:gd name="connsiteY36" fmla="*/ 37769 h 59835"/>
                <a:gd name="connsiteX37" fmla="*/ 126906 w 137027"/>
                <a:gd name="connsiteY37" fmla="*/ 40951 h 59835"/>
                <a:gd name="connsiteX38" fmla="*/ 126144 w 137027"/>
                <a:gd name="connsiteY38" fmla="*/ 41504 h 59835"/>
                <a:gd name="connsiteX39" fmla="*/ 124968 w 137027"/>
                <a:gd name="connsiteY39" fmla="*/ 41919 h 59835"/>
                <a:gd name="connsiteX40" fmla="*/ 124691 w 137027"/>
                <a:gd name="connsiteY40" fmla="*/ 41919 h 59835"/>
                <a:gd name="connsiteX41" fmla="*/ 124345 w 137027"/>
                <a:gd name="connsiteY41" fmla="*/ 41642 h 59835"/>
                <a:gd name="connsiteX42" fmla="*/ 121715 w 137027"/>
                <a:gd name="connsiteY42" fmla="*/ 40397 h 59835"/>
                <a:gd name="connsiteX43" fmla="*/ 119154 w 137027"/>
                <a:gd name="connsiteY43" fmla="*/ 39014 h 59835"/>
                <a:gd name="connsiteX44" fmla="*/ 117562 w 137027"/>
                <a:gd name="connsiteY44" fmla="*/ 38530 h 59835"/>
                <a:gd name="connsiteX45" fmla="*/ 115555 w 137027"/>
                <a:gd name="connsiteY45" fmla="*/ 38253 h 59835"/>
                <a:gd name="connsiteX46" fmla="*/ 103235 w 137027"/>
                <a:gd name="connsiteY46" fmla="*/ 37976 h 59835"/>
                <a:gd name="connsiteX47" fmla="*/ 100121 w 137027"/>
                <a:gd name="connsiteY47" fmla="*/ 38391 h 59835"/>
                <a:gd name="connsiteX48" fmla="*/ 96868 w 137027"/>
                <a:gd name="connsiteY48" fmla="*/ 39567 h 59835"/>
                <a:gd name="connsiteX49" fmla="*/ 95345 w 137027"/>
                <a:gd name="connsiteY49" fmla="*/ 40397 h 59835"/>
                <a:gd name="connsiteX50" fmla="*/ 94238 w 137027"/>
                <a:gd name="connsiteY50" fmla="*/ 41158 h 59835"/>
                <a:gd name="connsiteX51" fmla="*/ 92992 w 137027"/>
                <a:gd name="connsiteY51" fmla="*/ 41712 h 59835"/>
                <a:gd name="connsiteX52" fmla="*/ 91123 w 137027"/>
                <a:gd name="connsiteY52" fmla="*/ 42127 h 59835"/>
                <a:gd name="connsiteX53" fmla="*/ 88909 w 137027"/>
                <a:gd name="connsiteY53" fmla="*/ 41988 h 59835"/>
                <a:gd name="connsiteX54" fmla="*/ 87525 w 137027"/>
                <a:gd name="connsiteY54" fmla="*/ 41366 h 59835"/>
                <a:gd name="connsiteX55" fmla="*/ 86279 w 137027"/>
                <a:gd name="connsiteY55" fmla="*/ 40536 h 59835"/>
                <a:gd name="connsiteX56" fmla="*/ 84548 w 137027"/>
                <a:gd name="connsiteY56" fmla="*/ 39844 h 59835"/>
                <a:gd name="connsiteX57" fmla="*/ 82680 w 137027"/>
                <a:gd name="connsiteY57" fmla="*/ 39844 h 59835"/>
                <a:gd name="connsiteX58" fmla="*/ 80257 w 137027"/>
                <a:gd name="connsiteY58" fmla="*/ 39982 h 59835"/>
                <a:gd name="connsiteX59" fmla="*/ 77904 w 137027"/>
                <a:gd name="connsiteY59" fmla="*/ 40536 h 59835"/>
                <a:gd name="connsiteX60" fmla="*/ 76312 w 137027"/>
                <a:gd name="connsiteY60" fmla="*/ 41366 h 59835"/>
                <a:gd name="connsiteX61" fmla="*/ 75689 w 137027"/>
                <a:gd name="connsiteY61" fmla="*/ 42334 h 59835"/>
                <a:gd name="connsiteX62" fmla="*/ 75482 w 137027"/>
                <a:gd name="connsiteY62" fmla="*/ 43372 h 59835"/>
                <a:gd name="connsiteX63" fmla="*/ 75343 w 137027"/>
                <a:gd name="connsiteY63" fmla="*/ 44548 h 59835"/>
                <a:gd name="connsiteX64" fmla="*/ 74928 w 137027"/>
                <a:gd name="connsiteY64" fmla="*/ 45724 h 59835"/>
                <a:gd name="connsiteX65" fmla="*/ 71122 w 137027"/>
                <a:gd name="connsiteY65" fmla="*/ 52157 h 59835"/>
                <a:gd name="connsiteX66" fmla="*/ 69945 w 137027"/>
                <a:gd name="connsiteY66" fmla="*/ 53540 h 59835"/>
                <a:gd name="connsiteX67" fmla="*/ 68699 w 137027"/>
                <a:gd name="connsiteY67" fmla="*/ 54439 h 59835"/>
                <a:gd name="connsiteX68" fmla="*/ 68284 w 137027"/>
                <a:gd name="connsiteY68" fmla="*/ 54716 h 59835"/>
                <a:gd name="connsiteX69" fmla="*/ 66277 w 137027"/>
                <a:gd name="connsiteY69" fmla="*/ 53264 h 59835"/>
                <a:gd name="connsiteX70" fmla="*/ 64616 w 137027"/>
                <a:gd name="connsiteY70" fmla="*/ 51603 h 59835"/>
                <a:gd name="connsiteX71" fmla="*/ 62816 w 137027"/>
                <a:gd name="connsiteY71" fmla="*/ 47868 h 59835"/>
                <a:gd name="connsiteX72" fmla="*/ 61155 w 137027"/>
                <a:gd name="connsiteY72" fmla="*/ 46415 h 59835"/>
                <a:gd name="connsiteX73" fmla="*/ 57141 w 137027"/>
                <a:gd name="connsiteY73" fmla="*/ 43441 h 59835"/>
                <a:gd name="connsiteX74" fmla="*/ 52988 w 137027"/>
                <a:gd name="connsiteY74" fmla="*/ 42403 h 59835"/>
                <a:gd name="connsiteX75" fmla="*/ 48489 w 137027"/>
                <a:gd name="connsiteY75" fmla="*/ 42611 h 59835"/>
                <a:gd name="connsiteX76" fmla="*/ 43645 w 137027"/>
                <a:gd name="connsiteY76" fmla="*/ 43372 h 59835"/>
                <a:gd name="connsiteX77" fmla="*/ 38315 w 137027"/>
                <a:gd name="connsiteY77" fmla="*/ 43233 h 59835"/>
                <a:gd name="connsiteX78" fmla="*/ 27311 w 137027"/>
                <a:gd name="connsiteY78" fmla="*/ 41504 h 59835"/>
                <a:gd name="connsiteX79" fmla="*/ 22258 w 137027"/>
                <a:gd name="connsiteY79" fmla="*/ 42265 h 59835"/>
                <a:gd name="connsiteX80" fmla="*/ 20528 w 137027"/>
                <a:gd name="connsiteY80" fmla="*/ 43303 h 59835"/>
                <a:gd name="connsiteX81" fmla="*/ 18037 w 137027"/>
                <a:gd name="connsiteY81" fmla="*/ 45516 h 59835"/>
                <a:gd name="connsiteX82" fmla="*/ 16791 w 137027"/>
                <a:gd name="connsiteY82" fmla="*/ 45793 h 59835"/>
                <a:gd name="connsiteX83" fmla="*/ 6963 w 137027"/>
                <a:gd name="connsiteY83" fmla="*/ 39982 h 59835"/>
                <a:gd name="connsiteX84" fmla="*/ 5163 w 137027"/>
                <a:gd name="connsiteY84" fmla="*/ 36454 h 59835"/>
                <a:gd name="connsiteX85" fmla="*/ 7101 w 137027"/>
                <a:gd name="connsiteY85" fmla="*/ 34448 h 59835"/>
                <a:gd name="connsiteX86" fmla="*/ 10908 w 137027"/>
                <a:gd name="connsiteY86" fmla="*/ 33757 h 59835"/>
                <a:gd name="connsiteX87" fmla="*/ 14853 w 137027"/>
                <a:gd name="connsiteY87" fmla="*/ 33964 h 59835"/>
                <a:gd name="connsiteX88" fmla="*/ 31464 w 137027"/>
                <a:gd name="connsiteY88" fmla="*/ 36939 h 59835"/>
                <a:gd name="connsiteX89" fmla="*/ 37139 w 137027"/>
                <a:gd name="connsiteY89" fmla="*/ 37354 h 59835"/>
                <a:gd name="connsiteX90" fmla="*/ 38800 w 137027"/>
                <a:gd name="connsiteY90" fmla="*/ 37354 h 59835"/>
                <a:gd name="connsiteX91" fmla="*/ 39977 w 137027"/>
                <a:gd name="connsiteY91" fmla="*/ 37215 h 59835"/>
                <a:gd name="connsiteX92" fmla="*/ 47590 w 137027"/>
                <a:gd name="connsiteY92" fmla="*/ 35209 h 59835"/>
                <a:gd name="connsiteX93" fmla="*/ 48628 w 137027"/>
                <a:gd name="connsiteY93" fmla="*/ 34794 h 59835"/>
                <a:gd name="connsiteX94" fmla="*/ 49112 w 137027"/>
                <a:gd name="connsiteY94" fmla="*/ 33134 h 59835"/>
                <a:gd name="connsiteX95" fmla="*/ 48074 w 137027"/>
                <a:gd name="connsiteY95" fmla="*/ 31751 h 59835"/>
                <a:gd name="connsiteX96" fmla="*/ 44821 w 137027"/>
                <a:gd name="connsiteY96" fmla="*/ 29468 h 59835"/>
                <a:gd name="connsiteX97" fmla="*/ 42537 w 137027"/>
                <a:gd name="connsiteY97" fmla="*/ 27324 h 59835"/>
                <a:gd name="connsiteX98" fmla="*/ 41222 w 137027"/>
                <a:gd name="connsiteY98" fmla="*/ 25594 h 59835"/>
                <a:gd name="connsiteX99" fmla="*/ 40669 w 137027"/>
                <a:gd name="connsiteY99" fmla="*/ 23726 h 59835"/>
                <a:gd name="connsiteX100" fmla="*/ 40669 w 137027"/>
                <a:gd name="connsiteY100" fmla="*/ 21375 h 59835"/>
                <a:gd name="connsiteX101" fmla="*/ 41084 w 137027"/>
                <a:gd name="connsiteY101" fmla="*/ 18469 h 59835"/>
                <a:gd name="connsiteX102" fmla="*/ 41084 w 137027"/>
                <a:gd name="connsiteY102" fmla="*/ 16602 h 59835"/>
                <a:gd name="connsiteX103" fmla="*/ 40323 w 137027"/>
                <a:gd name="connsiteY103" fmla="*/ 15149 h 59835"/>
                <a:gd name="connsiteX104" fmla="*/ 37900 w 137027"/>
                <a:gd name="connsiteY104" fmla="*/ 13558 h 59835"/>
                <a:gd name="connsiteX105" fmla="*/ 35547 w 137027"/>
                <a:gd name="connsiteY105" fmla="*/ 12797 h 59835"/>
                <a:gd name="connsiteX106" fmla="*/ 30287 w 137027"/>
                <a:gd name="connsiteY106" fmla="*/ 12036 h 59835"/>
                <a:gd name="connsiteX107" fmla="*/ 28280 w 137027"/>
                <a:gd name="connsiteY107" fmla="*/ 11206 h 59835"/>
                <a:gd name="connsiteX108" fmla="*/ 27380 w 137027"/>
                <a:gd name="connsiteY108" fmla="*/ 8024 h 59835"/>
                <a:gd name="connsiteX109" fmla="*/ 31810 w 137027"/>
                <a:gd name="connsiteY109" fmla="*/ 6157 h 59835"/>
                <a:gd name="connsiteX110" fmla="*/ 37969 w 137027"/>
                <a:gd name="connsiteY110" fmla="*/ 5396 h 59835"/>
                <a:gd name="connsiteX111" fmla="*/ 37969 w 137027"/>
                <a:gd name="connsiteY111" fmla="*/ 208 h 59835"/>
                <a:gd name="connsiteX112" fmla="*/ 37277 w 137027"/>
                <a:gd name="connsiteY112" fmla="*/ 208 h 59835"/>
                <a:gd name="connsiteX113" fmla="*/ 31118 w 137027"/>
                <a:gd name="connsiteY113" fmla="*/ 969 h 59835"/>
                <a:gd name="connsiteX114" fmla="*/ 29733 w 137027"/>
                <a:gd name="connsiteY114" fmla="*/ 1314 h 59835"/>
                <a:gd name="connsiteX115" fmla="*/ 25304 w 137027"/>
                <a:gd name="connsiteY115" fmla="*/ 3182 h 59835"/>
                <a:gd name="connsiteX116" fmla="*/ 22328 w 137027"/>
                <a:gd name="connsiteY116" fmla="*/ 9408 h 59835"/>
                <a:gd name="connsiteX117" fmla="*/ 23227 w 137027"/>
                <a:gd name="connsiteY117" fmla="*/ 12590 h 59835"/>
                <a:gd name="connsiteX118" fmla="*/ 26203 w 137027"/>
                <a:gd name="connsiteY118" fmla="*/ 15979 h 59835"/>
                <a:gd name="connsiteX119" fmla="*/ 28211 w 137027"/>
                <a:gd name="connsiteY119" fmla="*/ 16809 h 59835"/>
                <a:gd name="connsiteX120" fmla="*/ 29456 w 137027"/>
                <a:gd name="connsiteY120" fmla="*/ 17155 h 59835"/>
                <a:gd name="connsiteX121" fmla="*/ 34301 w 137027"/>
                <a:gd name="connsiteY121" fmla="*/ 17847 h 59835"/>
                <a:gd name="connsiteX122" fmla="*/ 35616 w 137027"/>
                <a:gd name="connsiteY122" fmla="*/ 18262 h 59835"/>
                <a:gd name="connsiteX123" fmla="*/ 35893 w 137027"/>
                <a:gd name="connsiteY123" fmla="*/ 18469 h 59835"/>
                <a:gd name="connsiteX124" fmla="*/ 35616 w 137027"/>
                <a:gd name="connsiteY124" fmla="*/ 20683 h 59835"/>
                <a:gd name="connsiteX125" fmla="*/ 35616 w 137027"/>
                <a:gd name="connsiteY125" fmla="*/ 21236 h 59835"/>
                <a:gd name="connsiteX126" fmla="*/ 35616 w 137027"/>
                <a:gd name="connsiteY126" fmla="*/ 23588 h 59835"/>
                <a:gd name="connsiteX127" fmla="*/ 35824 w 137027"/>
                <a:gd name="connsiteY127" fmla="*/ 25110 h 59835"/>
                <a:gd name="connsiteX128" fmla="*/ 36377 w 137027"/>
                <a:gd name="connsiteY128" fmla="*/ 26978 h 59835"/>
                <a:gd name="connsiteX129" fmla="*/ 37208 w 137027"/>
                <a:gd name="connsiteY129" fmla="*/ 28638 h 59835"/>
                <a:gd name="connsiteX130" fmla="*/ 38523 w 137027"/>
                <a:gd name="connsiteY130" fmla="*/ 30367 h 59835"/>
                <a:gd name="connsiteX131" fmla="*/ 39146 w 137027"/>
                <a:gd name="connsiteY131" fmla="*/ 31059 h 59835"/>
                <a:gd name="connsiteX132" fmla="*/ 39977 w 137027"/>
                <a:gd name="connsiteY132" fmla="*/ 31820 h 59835"/>
                <a:gd name="connsiteX133" fmla="*/ 39077 w 137027"/>
                <a:gd name="connsiteY133" fmla="*/ 32027 h 59835"/>
                <a:gd name="connsiteX134" fmla="*/ 38523 w 137027"/>
                <a:gd name="connsiteY134" fmla="*/ 32027 h 59835"/>
                <a:gd name="connsiteX135" fmla="*/ 37347 w 137027"/>
                <a:gd name="connsiteY135" fmla="*/ 32027 h 59835"/>
                <a:gd name="connsiteX136" fmla="*/ 32086 w 137027"/>
                <a:gd name="connsiteY136" fmla="*/ 31682 h 59835"/>
                <a:gd name="connsiteX137" fmla="*/ 15753 w 137027"/>
                <a:gd name="connsiteY137" fmla="*/ 28776 h 59835"/>
                <a:gd name="connsiteX138" fmla="*/ 15130 w 137027"/>
                <a:gd name="connsiteY138" fmla="*/ 28707 h 59835"/>
                <a:gd name="connsiteX139" fmla="*/ 11185 w 137027"/>
                <a:gd name="connsiteY139" fmla="*/ 28499 h 59835"/>
                <a:gd name="connsiteX140" fmla="*/ 10908 w 137027"/>
                <a:gd name="connsiteY140" fmla="*/ 28499 h 59835"/>
                <a:gd name="connsiteX141" fmla="*/ 9939 w 137027"/>
                <a:gd name="connsiteY141" fmla="*/ 28569 h 59835"/>
                <a:gd name="connsiteX142" fmla="*/ 6132 w 137027"/>
                <a:gd name="connsiteY142" fmla="*/ 29260 h 59835"/>
                <a:gd name="connsiteX143" fmla="*/ 3364 w 137027"/>
                <a:gd name="connsiteY143" fmla="*/ 30782 h 59835"/>
                <a:gd name="connsiteX144" fmla="*/ 1426 w 137027"/>
                <a:gd name="connsiteY144" fmla="*/ 32788 h 59835"/>
                <a:gd name="connsiteX145" fmla="*/ 595 w 137027"/>
                <a:gd name="connsiteY145" fmla="*/ 38668 h 59835"/>
                <a:gd name="connsiteX146" fmla="*/ 2395 w 137027"/>
                <a:gd name="connsiteY146" fmla="*/ 42196 h 59835"/>
                <a:gd name="connsiteX147" fmla="*/ 4402 w 137027"/>
                <a:gd name="connsiteY147" fmla="*/ 44340 h 59835"/>
                <a:gd name="connsiteX148" fmla="*/ 14230 w 137027"/>
                <a:gd name="connsiteY148" fmla="*/ 50151 h 59835"/>
                <a:gd name="connsiteX149" fmla="*/ 16860 w 137027"/>
                <a:gd name="connsiteY149" fmla="*/ 50843 h 59835"/>
                <a:gd name="connsiteX150" fmla="*/ 17898 w 137027"/>
                <a:gd name="connsiteY150" fmla="*/ 50773 h 59835"/>
                <a:gd name="connsiteX151" fmla="*/ 19144 w 137027"/>
                <a:gd name="connsiteY151" fmla="*/ 50497 h 59835"/>
                <a:gd name="connsiteX152" fmla="*/ 21566 w 137027"/>
                <a:gd name="connsiteY152" fmla="*/ 49321 h 59835"/>
                <a:gd name="connsiteX153" fmla="*/ 23712 w 137027"/>
                <a:gd name="connsiteY153" fmla="*/ 47453 h 59835"/>
                <a:gd name="connsiteX154" fmla="*/ 24196 w 137027"/>
                <a:gd name="connsiteY154" fmla="*/ 47176 h 59835"/>
                <a:gd name="connsiteX155" fmla="*/ 27449 w 137027"/>
                <a:gd name="connsiteY155" fmla="*/ 46692 h 59835"/>
                <a:gd name="connsiteX156" fmla="*/ 37693 w 137027"/>
                <a:gd name="connsiteY156" fmla="*/ 48283 h 59835"/>
                <a:gd name="connsiteX157" fmla="*/ 38385 w 137027"/>
                <a:gd name="connsiteY157" fmla="*/ 48283 h 59835"/>
                <a:gd name="connsiteX158" fmla="*/ 43714 w 137027"/>
                <a:gd name="connsiteY158" fmla="*/ 48421 h 59835"/>
                <a:gd name="connsiteX159" fmla="*/ 43852 w 137027"/>
                <a:gd name="connsiteY159" fmla="*/ 48421 h 59835"/>
                <a:gd name="connsiteX160" fmla="*/ 44683 w 137027"/>
                <a:gd name="connsiteY160" fmla="*/ 48421 h 59835"/>
                <a:gd name="connsiteX161" fmla="*/ 49251 w 137027"/>
                <a:gd name="connsiteY161" fmla="*/ 47730 h 59835"/>
                <a:gd name="connsiteX162" fmla="*/ 52711 w 137027"/>
                <a:gd name="connsiteY162" fmla="*/ 47591 h 59835"/>
                <a:gd name="connsiteX163" fmla="*/ 55134 w 137027"/>
                <a:gd name="connsiteY163" fmla="*/ 48214 h 59835"/>
                <a:gd name="connsiteX164" fmla="*/ 58110 w 137027"/>
                <a:gd name="connsiteY164" fmla="*/ 50428 h 59835"/>
                <a:gd name="connsiteX165" fmla="*/ 58802 w 137027"/>
                <a:gd name="connsiteY165" fmla="*/ 51050 h 59835"/>
                <a:gd name="connsiteX166" fmla="*/ 60186 w 137027"/>
                <a:gd name="connsiteY166" fmla="*/ 53817 h 59835"/>
                <a:gd name="connsiteX167" fmla="*/ 61224 w 137027"/>
                <a:gd name="connsiteY167" fmla="*/ 55270 h 59835"/>
                <a:gd name="connsiteX168" fmla="*/ 62885 w 137027"/>
                <a:gd name="connsiteY168" fmla="*/ 56930 h 59835"/>
                <a:gd name="connsiteX169" fmla="*/ 63439 w 137027"/>
                <a:gd name="connsiteY169" fmla="*/ 57414 h 59835"/>
                <a:gd name="connsiteX170" fmla="*/ 65446 w 137027"/>
                <a:gd name="connsiteY170" fmla="*/ 58867 h 59835"/>
                <a:gd name="connsiteX171" fmla="*/ 68492 w 137027"/>
                <a:gd name="connsiteY171" fmla="*/ 59835 h 59835"/>
                <a:gd name="connsiteX172" fmla="*/ 71537 w 137027"/>
                <a:gd name="connsiteY172" fmla="*/ 58867 h 59835"/>
                <a:gd name="connsiteX173" fmla="*/ 71952 w 137027"/>
                <a:gd name="connsiteY173" fmla="*/ 58590 h 59835"/>
                <a:gd name="connsiteX174" fmla="*/ 73198 w 137027"/>
                <a:gd name="connsiteY174" fmla="*/ 57691 h 59835"/>
                <a:gd name="connsiteX175" fmla="*/ 74028 w 137027"/>
                <a:gd name="connsiteY175" fmla="*/ 56930 h 59835"/>
                <a:gd name="connsiteX176" fmla="*/ 75205 w 137027"/>
                <a:gd name="connsiteY176" fmla="*/ 55546 h 59835"/>
                <a:gd name="connsiteX177" fmla="*/ 75759 w 137027"/>
                <a:gd name="connsiteY177" fmla="*/ 54785 h 59835"/>
                <a:gd name="connsiteX178" fmla="*/ 79565 w 137027"/>
                <a:gd name="connsiteY178" fmla="*/ 48352 h 59835"/>
                <a:gd name="connsiteX179" fmla="*/ 79981 w 137027"/>
                <a:gd name="connsiteY179" fmla="*/ 47384 h 59835"/>
                <a:gd name="connsiteX180" fmla="*/ 80396 w 137027"/>
                <a:gd name="connsiteY180" fmla="*/ 46208 h 59835"/>
                <a:gd name="connsiteX181" fmla="*/ 80603 w 137027"/>
                <a:gd name="connsiteY181" fmla="*/ 45309 h 59835"/>
                <a:gd name="connsiteX182" fmla="*/ 81226 w 137027"/>
                <a:gd name="connsiteY182" fmla="*/ 45170 h 59835"/>
                <a:gd name="connsiteX183" fmla="*/ 82887 w 137027"/>
                <a:gd name="connsiteY183" fmla="*/ 45032 h 59835"/>
                <a:gd name="connsiteX184" fmla="*/ 83510 w 137027"/>
                <a:gd name="connsiteY184" fmla="*/ 45032 h 59835"/>
                <a:gd name="connsiteX185" fmla="*/ 83856 w 137027"/>
                <a:gd name="connsiteY185" fmla="*/ 45240 h 59835"/>
                <a:gd name="connsiteX186" fmla="*/ 84618 w 137027"/>
                <a:gd name="connsiteY186" fmla="*/ 45724 h 59835"/>
                <a:gd name="connsiteX187" fmla="*/ 85379 w 137027"/>
                <a:gd name="connsiteY187" fmla="*/ 46139 h 59835"/>
                <a:gd name="connsiteX188" fmla="*/ 86763 w 137027"/>
                <a:gd name="connsiteY188" fmla="*/ 46761 h 59835"/>
                <a:gd name="connsiteX189" fmla="*/ 88563 w 137027"/>
                <a:gd name="connsiteY189" fmla="*/ 47176 h 59835"/>
                <a:gd name="connsiteX190" fmla="*/ 90777 w 137027"/>
                <a:gd name="connsiteY190" fmla="*/ 47315 h 59835"/>
                <a:gd name="connsiteX191" fmla="*/ 91123 w 137027"/>
                <a:gd name="connsiteY191" fmla="*/ 47315 h 59835"/>
                <a:gd name="connsiteX192" fmla="*/ 92231 w 137027"/>
                <a:gd name="connsiteY192" fmla="*/ 47176 h 59835"/>
                <a:gd name="connsiteX193" fmla="*/ 94099 w 137027"/>
                <a:gd name="connsiteY193" fmla="*/ 46761 h 59835"/>
                <a:gd name="connsiteX194" fmla="*/ 95207 w 137027"/>
                <a:gd name="connsiteY194" fmla="*/ 46415 h 59835"/>
                <a:gd name="connsiteX195" fmla="*/ 96453 w 137027"/>
                <a:gd name="connsiteY195" fmla="*/ 45862 h 59835"/>
                <a:gd name="connsiteX196" fmla="*/ 97214 w 137027"/>
                <a:gd name="connsiteY196" fmla="*/ 45447 h 59835"/>
                <a:gd name="connsiteX197" fmla="*/ 98114 w 137027"/>
                <a:gd name="connsiteY197" fmla="*/ 44824 h 59835"/>
                <a:gd name="connsiteX198" fmla="*/ 99083 w 137027"/>
                <a:gd name="connsiteY198" fmla="*/ 44271 h 59835"/>
                <a:gd name="connsiteX199" fmla="*/ 101436 w 137027"/>
                <a:gd name="connsiteY199" fmla="*/ 43441 h 59835"/>
                <a:gd name="connsiteX200" fmla="*/ 103581 w 137027"/>
                <a:gd name="connsiteY200" fmla="*/ 43164 h 59835"/>
                <a:gd name="connsiteX201" fmla="*/ 115140 w 137027"/>
                <a:gd name="connsiteY201" fmla="*/ 43372 h 59835"/>
                <a:gd name="connsiteX202" fmla="*/ 116455 w 137027"/>
                <a:gd name="connsiteY202" fmla="*/ 43579 h 59835"/>
                <a:gd name="connsiteX203" fmla="*/ 117216 w 137027"/>
                <a:gd name="connsiteY203" fmla="*/ 43787 h 59835"/>
                <a:gd name="connsiteX204" fmla="*/ 119362 w 137027"/>
                <a:gd name="connsiteY204" fmla="*/ 44963 h 59835"/>
                <a:gd name="connsiteX205" fmla="*/ 121646 w 137027"/>
                <a:gd name="connsiteY205" fmla="*/ 46000 h 59835"/>
                <a:gd name="connsiteX206" fmla="*/ 124898 w 137027"/>
                <a:gd name="connsiteY206" fmla="*/ 47107 h 59835"/>
                <a:gd name="connsiteX207" fmla="*/ 126144 w 137027"/>
                <a:gd name="connsiteY207" fmla="*/ 46969 h 59835"/>
                <a:gd name="connsiteX208" fmla="*/ 126975 w 137027"/>
                <a:gd name="connsiteY208" fmla="*/ 46761 h 59835"/>
                <a:gd name="connsiteX209" fmla="*/ 128151 w 137027"/>
                <a:gd name="connsiteY209" fmla="*/ 46346 h 59835"/>
                <a:gd name="connsiteX210" fmla="*/ 129397 w 137027"/>
                <a:gd name="connsiteY210" fmla="*/ 45724 h 59835"/>
                <a:gd name="connsiteX211" fmla="*/ 130159 w 137027"/>
                <a:gd name="connsiteY211" fmla="*/ 45170 h 59835"/>
                <a:gd name="connsiteX212" fmla="*/ 130643 w 137027"/>
                <a:gd name="connsiteY212" fmla="*/ 44755 h 59835"/>
                <a:gd name="connsiteX213" fmla="*/ 134034 w 137027"/>
                <a:gd name="connsiteY213" fmla="*/ 41573 h 59835"/>
                <a:gd name="connsiteX214" fmla="*/ 135349 w 137027"/>
                <a:gd name="connsiteY214" fmla="*/ 39706 h 59835"/>
                <a:gd name="connsiteX215" fmla="*/ 136664 w 137027"/>
                <a:gd name="connsiteY215" fmla="*/ 36454 h 59835"/>
                <a:gd name="connsiteX216" fmla="*/ 136664 w 137027"/>
                <a:gd name="connsiteY216" fmla="*/ 32719 h 59835"/>
                <a:gd name="connsiteX217" fmla="*/ 135626 w 137027"/>
                <a:gd name="connsiteY217" fmla="*/ 29883 h 59835"/>
                <a:gd name="connsiteX218" fmla="*/ 134311 w 137027"/>
                <a:gd name="connsiteY218" fmla="*/ 27877 h 59835"/>
                <a:gd name="connsiteX219" fmla="*/ 131750 w 137027"/>
                <a:gd name="connsiteY219" fmla="*/ 25525 h 59835"/>
                <a:gd name="connsiteX220" fmla="*/ 130989 w 137027"/>
                <a:gd name="connsiteY220" fmla="*/ 24902 h 59835"/>
                <a:gd name="connsiteX221" fmla="*/ 127736 w 137027"/>
                <a:gd name="connsiteY221" fmla="*/ 22896 h 59835"/>
                <a:gd name="connsiteX222" fmla="*/ 126767 w 137027"/>
                <a:gd name="connsiteY222" fmla="*/ 22412 h 59835"/>
                <a:gd name="connsiteX223" fmla="*/ 122684 w 137027"/>
                <a:gd name="connsiteY223" fmla="*/ 20890 h 59835"/>
                <a:gd name="connsiteX224" fmla="*/ 121715 w 137027"/>
                <a:gd name="connsiteY224" fmla="*/ 20614 h 59835"/>
                <a:gd name="connsiteX225" fmla="*/ 119085 w 137027"/>
                <a:gd name="connsiteY225" fmla="*/ 20199 h 59835"/>
                <a:gd name="connsiteX226" fmla="*/ 119085 w 137027"/>
                <a:gd name="connsiteY226" fmla="*/ 19161 h 59835"/>
                <a:gd name="connsiteX227" fmla="*/ 115901 w 137027"/>
                <a:gd name="connsiteY227" fmla="*/ 14596 h 59835"/>
                <a:gd name="connsiteX228" fmla="*/ 113479 w 137027"/>
                <a:gd name="connsiteY228" fmla="*/ 13558 h 59835"/>
                <a:gd name="connsiteX229" fmla="*/ 111472 w 137027"/>
                <a:gd name="connsiteY229" fmla="*/ 13143 h 59835"/>
                <a:gd name="connsiteX230" fmla="*/ 111126 w 137027"/>
                <a:gd name="connsiteY230" fmla="*/ 13143 h 59835"/>
                <a:gd name="connsiteX231" fmla="*/ 108634 w 137027"/>
                <a:gd name="connsiteY231" fmla="*/ 13350 h 59835"/>
                <a:gd name="connsiteX232" fmla="*/ 108149 w 137027"/>
                <a:gd name="connsiteY232" fmla="*/ 13350 h 59835"/>
                <a:gd name="connsiteX233" fmla="*/ 106211 w 137027"/>
                <a:gd name="connsiteY233" fmla="*/ 13696 h 59835"/>
                <a:gd name="connsiteX234" fmla="*/ 106211 w 137027"/>
                <a:gd name="connsiteY234" fmla="*/ 13696 h 59835"/>
                <a:gd name="connsiteX235" fmla="*/ 105865 w 137027"/>
                <a:gd name="connsiteY235" fmla="*/ 12036 h 59835"/>
                <a:gd name="connsiteX236" fmla="*/ 105173 w 137027"/>
                <a:gd name="connsiteY236" fmla="*/ 10307 h 59835"/>
                <a:gd name="connsiteX237" fmla="*/ 103997 w 137027"/>
                <a:gd name="connsiteY237" fmla="*/ 8577 h 59835"/>
                <a:gd name="connsiteX238" fmla="*/ 101643 w 137027"/>
                <a:gd name="connsiteY238" fmla="*/ 6641 h 59835"/>
                <a:gd name="connsiteX239" fmla="*/ 100121 w 137027"/>
                <a:gd name="connsiteY239" fmla="*/ 6018 h 59835"/>
                <a:gd name="connsiteX240" fmla="*/ 98114 w 137027"/>
                <a:gd name="connsiteY240" fmla="*/ 5603 h 59835"/>
                <a:gd name="connsiteX241" fmla="*/ 97975 w 137027"/>
                <a:gd name="connsiteY241" fmla="*/ 5603 h 59835"/>
                <a:gd name="connsiteX242" fmla="*/ 96384 w 137027"/>
                <a:gd name="connsiteY242" fmla="*/ 5603 h 59835"/>
                <a:gd name="connsiteX243" fmla="*/ 95899 w 137027"/>
                <a:gd name="connsiteY243" fmla="*/ 5672 h 59835"/>
                <a:gd name="connsiteX244" fmla="*/ 94653 w 137027"/>
                <a:gd name="connsiteY244" fmla="*/ 5811 h 59835"/>
                <a:gd name="connsiteX245" fmla="*/ 94030 w 137027"/>
                <a:gd name="connsiteY245" fmla="*/ 5811 h 59835"/>
                <a:gd name="connsiteX246" fmla="*/ 87801 w 137027"/>
                <a:gd name="connsiteY246" fmla="*/ 3459 h 59835"/>
                <a:gd name="connsiteX247" fmla="*/ 83372 w 137027"/>
                <a:gd name="connsiteY247" fmla="*/ 1314 h 59835"/>
                <a:gd name="connsiteX248" fmla="*/ 82610 w 137027"/>
                <a:gd name="connsiteY248" fmla="*/ 1038 h 59835"/>
                <a:gd name="connsiteX249" fmla="*/ 81088 w 137027"/>
                <a:gd name="connsiteY249" fmla="*/ 554 h 59835"/>
                <a:gd name="connsiteX250" fmla="*/ 79773 w 137027"/>
                <a:gd name="connsiteY250" fmla="*/ 346 h 59835"/>
                <a:gd name="connsiteX251" fmla="*/ 77766 w 137027"/>
                <a:gd name="connsiteY251" fmla="*/ 346 h 59835"/>
                <a:gd name="connsiteX252" fmla="*/ 77558 w 137027"/>
                <a:gd name="connsiteY252" fmla="*/ 277 h 59835"/>
                <a:gd name="connsiteX253" fmla="*/ 76243 w 137027"/>
                <a:gd name="connsiteY253" fmla="*/ 415 h 59835"/>
                <a:gd name="connsiteX254" fmla="*/ 72852 w 137027"/>
                <a:gd name="connsiteY254" fmla="*/ 1245 h 59835"/>
                <a:gd name="connsiteX255" fmla="*/ 71675 w 137027"/>
                <a:gd name="connsiteY255" fmla="*/ 1384 h 59835"/>
                <a:gd name="connsiteX256" fmla="*/ 66000 w 137027"/>
                <a:gd name="connsiteY256" fmla="*/ 1176 h 59835"/>
                <a:gd name="connsiteX257" fmla="*/ 65792 w 137027"/>
                <a:gd name="connsiteY257" fmla="*/ 1176 h 59835"/>
                <a:gd name="connsiteX258" fmla="*/ 63993 w 137027"/>
                <a:gd name="connsiteY258" fmla="*/ 1522 h 59835"/>
                <a:gd name="connsiteX259" fmla="*/ 61847 w 137027"/>
                <a:gd name="connsiteY259" fmla="*/ 2283 h 59835"/>
                <a:gd name="connsiteX260" fmla="*/ 60186 w 137027"/>
                <a:gd name="connsiteY260" fmla="*/ 3320 h 59835"/>
                <a:gd name="connsiteX261" fmla="*/ 59010 w 137027"/>
                <a:gd name="connsiteY261" fmla="*/ 4358 h 59835"/>
                <a:gd name="connsiteX262" fmla="*/ 56795 w 137027"/>
                <a:gd name="connsiteY262" fmla="*/ 4358 h 59835"/>
                <a:gd name="connsiteX263" fmla="*/ 53057 w 137027"/>
                <a:gd name="connsiteY263" fmla="*/ 3459 h 59835"/>
                <a:gd name="connsiteX264" fmla="*/ 44129 w 137027"/>
                <a:gd name="connsiteY264" fmla="*/ 484 h 59835"/>
                <a:gd name="connsiteX265" fmla="*/ 42676 w 137027"/>
                <a:gd name="connsiteY265" fmla="*/ 208 h 59835"/>
                <a:gd name="connsiteX266" fmla="*/ 38177 w 137027"/>
                <a:gd name="connsiteY266" fmla="*/ 0 h 59835"/>
                <a:gd name="connsiteX267" fmla="*/ 37969 w 137027"/>
                <a:gd name="connsiteY267" fmla="*/ 0 h 59835"/>
                <a:gd name="connsiteX268" fmla="*/ 37969 w 137027"/>
                <a:gd name="connsiteY268" fmla="*/ 0 h 5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137027" h="59835">
                  <a:moveTo>
                    <a:pt x="37831" y="5257"/>
                  </a:moveTo>
                  <a:lnTo>
                    <a:pt x="42330" y="5465"/>
                  </a:lnTo>
                  <a:lnTo>
                    <a:pt x="51465" y="8508"/>
                  </a:lnTo>
                  <a:lnTo>
                    <a:pt x="56103" y="9615"/>
                  </a:lnTo>
                  <a:lnTo>
                    <a:pt x="60948" y="9615"/>
                  </a:lnTo>
                  <a:cubicBezTo>
                    <a:pt x="60948" y="9615"/>
                    <a:pt x="63508" y="7194"/>
                    <a:pt x="63508" y="7194"/>
                  </a:cubicBezTo>
                  <a:lnTo>
                    <a:pt x="65654" y="6433"/>
                  </a:lnTo>
                  <a:lnTo>
                    <a:pt x="71744" y="6710"/>
                  </a:lnTo>
                  <a:lnTo>
                    <a:pt x="73682" y="6433"/>
                  </a:lnTo>
                  <a:lnTo>
                    <a:pt x="77351" y="5465"/>
                  </a:lnTo>
                  <a:lnTo>
                    <a:pt x="79357" y="5465"/>
                  </a:lnTo>
                  <a:cubicBezTo>
                    <a:pt x="79357" y="5465"/>
                    <a:pt x="80880" y="6018"/>
                    <a:pt x="80880" y="6018"/>
                  </a:cubicBezTo>
                  <a:lnTo>
                    <a:pt x="85517" y="8301"/>
                  </a:lnTo>
                  <a:lnTo>
                    <a:pt x="92715" y="10930"/>
                  </a:lnTo>
                  <a:lnTo>
                    <a:pt x="94584" y="11068"/>
                  </a:lnTo>
                  <a:lnTo>
                    <a:pt x="96314" y="10860"/>
                  </a:lnTo>
                  <a:lnTo>
                    <a:pt x="97906" y="10860"/>
                  </a:lnTo>
                  <a:cubicBezTo>
                    <a:pt x="97906" y="10860"/>
                    <a:pt x="99429" y="11483"/>
                    <a:pt x="99429" y="11483"/>
                  </a:cubicBezTo>
                  <a:lnTo>
                    <a:pt x="100605" y="13212"/>
                  </a:lnTo>
                  <a:lnTo>
                    <a:pt x="101090" y="15287"/>
                  </a:lnTo>
                  <a:lnTo>
                    <a:pt x="101851" y="17293"/>
                  </a:lnTo>
                  <a:lnTo>
                    <a:pt x="103789" y="18746"/>
                  </a:lnTo>
                  <a:lnTo>
                    <a:pt x="106281" y="18953"/>
                  </a:lnTo>
                  <a:lnTo>
                    <a:pt x="108841" y="18538"/>
                  </a:lnTo>
                  <a:lnTo>
                    <a:pt x="111333" y="18331"/>
                  </a:lnTo>
                  <a:lnTo>
                    <a:pt x="113755" y="19369"/>
                  </a:lnTo>
                  <a:lnTo>
                    <a:pt x="111056" y="20752"/>
                  </a:lnTo>
                  <a:lnTo>
                    <a:pt x="107734" y="21029"/>
                  </a:lnTo>
                  <a:lnTo>
                    <a:pt x="105935" y="21444"/>
                  </a:lnTo>
                  <a:lnTo>
                    <a:pt x="108011" y="22966"/>
                  </a:lnTo>
                  <a:lnTo>
                    <a:pt x="112025" y="24418"/>
                  </a:lnTo>
                  <a:lnTo>
                    <a:pt x="120676" y="25802"/>
                  </a:lnTo>
                  <a:lnTo>
                    <a:pt x="124760" y="27324"/>
                  </a:lnTo>
                  <a:lnTo>
                    <a:pt x="128013" y="29329"/>
                  </a:lnTo>
                  <a:lnTo>
                    <a:pt x="130574" y="31682"/>
                  </a:lnTo>
                  <a:lnTo>
                    <a:pt x="131612" y="34517"/>
                  </a:lnTo>
                  <a:lnTo>
                    <a:pt x="130297" y="37769"/>
                  </a:lnTo>
                  <a:lnTo>
                    <a:pt x="126906" y="40951"/>
                  </a:lnTo>
                  <a:lnTo>
                    <a:pt x="126144" y="41504"/>
                  </a:lnTo>
                  <a:lnTo>
                    <a:pt x="124968" y="41919"/>
                  </a:lnTo>
                  <a:lnTo>
                    <a:pt x="124691" y="41919"/>
                  </a:lnTo>
                  <a:cubicBezTo>
                    <a:pt x="124691" y="41919"/>
                    <a:pt x="124345" y="41642"/>
                    <a:pt x="124345" y="41642"/>
                  </a:cubicBezTo>
                  <a:lnTo>
                    <a:pt x="121715" y="40397"/>
                  </a:lnTo>
                  <a:lnTo>
                    <a:pt x="119154" y="39014"/>
                  </a:lnTo>
                  <a:lnTo>
                    <a:pt x="117562" y="38530"/>
                  </a:lnTo>
                  <a:lnTo>
                    <a:pt x="115555" y="38253"/>
                  </a:lnTo>
                  <a:lnTo>
                    <a:pt x="103235" y="37976"/>
                  </a:lnTo>
                  <a:lnTo>
                    <a:pt x="100121" y="38391"/>
                  </a:lnTo>
                  <a:lnTo>
                    <a:pt x="96868" y="39567"/>
                  </a:lnTo>
                  <a:lnTo>
                    <a:pt x="95345" y="40397"/>
                  </a:lnTo>
                  <a:lnTo>
                    <a:pt x="94238" y="41158"/>
                  </a:lnTo>
                  <a:lnTo>
                    <a:pt x="92992" y="41712"/>
                  </a:lnTo>
                  <a:lnTo>
                    <a:pt x="91123" y="42127"/>
                  </a:lnTo>
                  <a:lnTo>
                    <a:pt x="88909" y="41988"/>
                  </a:lnTo>
                  <a:lnTo>
                    <a:pt x="87525" y="41366"/>
                  </a:lnTo>
                  <a:lnTo>
                    <a:pt x="86279" y="40536"/>
                  </a:lnTo>
                  <a:lnTo>
                    <a:pt x="84548" y="39844"/>
                  </a:lnTo>
                  <a:lnTo>
                    <a:pt x="82680" y="39844"/>
                  </a:lnTo>
                  <a:cubicBezTo>
                    <a:pt x="82680" y="39844"/>
                    <a:pt x="80257" y="39982"/>
                    <a:pt x="80257" y="39982"/>
                  </a:cubicBezTo>
                  <a:lnTo>
                    <a:pt x="77904" y="40536"/>
                  </a:lnTo>
                  <a:lnTo>
                    <a:pt x="76312" y="41366"/>
                  </a:lnTo>
                  <a:lnTo>
                    <a:pt x="75689" y="42334"/>
                  </a:lnTo>
                  <a:lnTo>
                    <a:pt x="75482" y="43372"/>
                  </a:lnTo>
                  <a:lnTo>
                    <a:pt x="75343" y="44548"/>
                  </a:lnTo>
                  <a:lnTo>
                    <a:pt x="74928" y="45724"/>
                  </a:lnTo>
                  <a:lnTo>
                    <a:pt x="71122" y="52157"/>
                  </a:lnTo>
                  <a:lnTo>
                    <a:pt x="69945" y="53540"/>
                  </a:lnTo>
                  <a:lnTo>
                    <a:pt x="68699" y="54439"/>
                  </a:lnTo>
                  <a:lnTo>
                    <a:pt x="68284" y="54716"/>
                  </a:lnTo>
                  <a:lnTo>
                    <a:pt x="66277" y="53264"/>
                  </a:lnTo>
                  <a:lnTo>
                    <a:pt x="64616" y="51603"/>
                  </a:lnTo>
                  <a:lnTo>
                    <a:pt x="62816" y="47868"/>
                  </a:lnTo>
                  <a:lnTo>
                    <a:pt x="61155" y="46415"/>
                  </a:lnTo>
                  <a:lnTo>
                    <a:pt x="57141" y="43441"/>
                  </a:lnTo>
                  <a:lnTo>
                    <a:pt x="52988" y="42403"/>
                  </a:lnTo>
                  <a:lnTo>
                    <a:pt x="48489" y="42611"/>
                  </a:lnTo>
                  <a:lnTo>
                    <a:pt x="43645" y="43372"/>
                  </a:lnTo>
                  <a:lnTo>
                    <a:pt x="38315" y="43233"/>
                  </a:lnTo>
                  <a:lnTo>
                    <a:pt x="27311" y="41504"/>
                  </a:lnTo>
                  <a:lnTo>
                    <a:pt x="22258" y="42265"/>
                  </a:lnTo>
                  <a:lnTo>
                    <a:pt x="20528" y="43303"/>
                  </a:lnTo>
                  <a:lnTo>
                    <a:pt x="18037" y="45516"/>
                  </a:lnTo>
                  <a:lnTo>
                    <a:pt x="16791" y="45793"/>
                  </a:lnTo>
                  <a:lnTo>
                    <a:pt x="6963" y="39982"/>
                  </a:lnTo>
                  <a:lnTo>
                    <a:pt x="5163" y="36454"/>
                  </a:lnTo>
                  <a:lnTo>
                    <a:pt x="7101" y="34448"/>
                  </a:lnTo>
                  <a:lnTo>
                    <a:pt x="10908" y="33757"/>
                  </a:lnTo>
                  <a:lnTo>
                    <a:pt x="14853" y="33964"/>
                  </a:lnTo>
                  <a:lnTo>
                    <a:pt x="31464" y="36939"/>
                  </a:lnTo>
                  <a:lnTo>
                    <a:pt x="37139" y="37354"/>
                  </a:lnTo>
                  <a:lnTo>
                    <a:pt x="38800" y="37354"/>
                  </a:lnTo>
                  <a:lnTo>
                    <a:pt x="39977" y="37215"/>
                  </a:lnTo>
                  <a:lnTo>
                    <a:pt x="47590" y="35209"/>
                  </a:lnTo>
                  <a:lnTo>
                    <a:pt x="48628" y="34794"/>
                  </a:lnTo>
                  <a:lnTo>
                    <a:pt x="49112" y="33134"/>
                  </a:lnTo>
                  <a:lnTo>
                    <a:pt x="48074" y="31751"/>
                  </a:lnTo>
                  <a:lnTo>
                    <a:pt x="44821" y="29468"/>
                  </a:lnTo>
                  <a:lnTo>
                    <a:pt x="42537" y="27324"/>
                  </a:lnTo>
                  <a:lnTo>
                    <a:pt x="41222" y="25594"/>
                  </a:lnTo>
                  <a:lnTo>
                    <a:pt x="40669" y="23726"/>
                  </a:lnTo>
                  <a:lnTo>
                    <a:pt x="40669" y="21375"/>
                  </a:lnTo>
                  <a:cubicBezTo>
                    <a:pt x="40669" y="21375"/>
                    <a:pt x="41084" y="18469"/>
                    <a:pt x="41084" y="18469"/>
                  </a:cubicBezTo>
                  <a:lnTo>
                    <a:pt x="41084" y="16602"/>
                  </a:lnTo>
                  <a:cubicBezTo>
                    <a:pt x="41084" y="16602"/>
                    <a:pt x="40323" y="15149"/>
                    <a:pt x="40323" y="15149"/>
                  </a:cubicBezTo>
                  <a:lnTo>
                    <a:pt x="37900" y="13558"/>
                  </a:lnTo>
                  <a:lnTo>
                    <a:pt x="35547" y="12797"/>
                  </a:lnTo>
                  <a:lnTo>
                    <a:pt x="30287" y="12036"/>
                  </a:lnTo>
                  <a:lnTo>
                    <a:pt x="28280" y="11206"/>
                  </a:lnTo>
                  <a:lnTo>
                    <a:pt x="27380" y="8024"/>
                  </a:lnTo>
                  <a:lnTo>
                    <a:pt x="31810" y="6157"/>
                  </a:lnTo>
                  <a:lnTo>
                    <a:pt x="37969" y="5396"/>
                  </a:lnTo>
                  <a:moveTo>
                    <a:pt x="37969" y="208"/>
                  </a:moveTo>
                  <a:cubicBezTo>
                    <a:pt x="37969" y="208"/>
                    <a:pt x="37554" y="208"/>
                    <a:pt x="37277" y="208"/>
                  </a:cubicBezTo>
                  <a:lnTo>
                    <a:pt x="31118" y="969"/>
                  </a:lnTo>
                  <a:cubicBezTo>
                    <a:pt x="30633" y="969"/>
                    <a:pt x="30218" y="1176"/>
                    <a:pt x="29733" y="1314"/>
                  </a:cubicBezTo>
                  <a:lnTo>
                    <a:pt x="25304" y="3182"/>
                  </a:lnTo>
                  <a:cubicBezTo>
                    <a:pt x="22881" y="4220"/>
                    <a:pt x="21636" y="6848"/>
                    <a:pt x="22328" y="9408"/>
                  </a:cubicBezTo>
                  <a:lnTo>
                    <a:pt x="23227" y="12590"/>
                  </a:lnTo>
                  <a:cubicBezTo>
                    <a:pt x="23643" y="14111"/>
                    <a:pt x="24750" y="15357"/>
                    <a:pt x="26203" y="15979"/>
                  </a:cubicBezTo>
                  <a:lnTo>
                    <a:pt x="28211" y="16809"/>
                  </a:lnTo>
                  <a:cubicBezTo>
                    <a:pt x="28626" y="16948"/>
                    <a:pt x="29041" y="17086"/>
                    <a:pt x="29456" y="17155"/>
                  </a:cubicBezTo>
                  <a:lnTo>
                    <a:pt x="34301" y="17847"/>
                  </a:lnTo>
                  <a:lnTo>
                    <a:pt x="35616" y="18262"/>
                  </a:lnTo>
                  <a:lnTo>
                    <a:pt x="35893" y="18469"/>
                  </a:lnTo>
                  <a:lnTo>
                    <a:pt x="35616" y="20683"/>
                  </a:lnTo>
                  <a:cubicBezTo>
                    <a:pt x="35616" y="20683"/>
                    <a:pt x="35616" y="21029"/>
                    <a:pt x="35616" y="21236"/>
                  </a:cubicBezTo>
                  <a:lnTo>
                    <a:pt x="35616" y="23588"/>
                  </a:lnTo>
                  <a:cubicBezTo>
                    <a:pt x="35616" y="24141"/>
                    <a:pt x="35616" y="24626"/>
                    <a:pt x="35824" y="25110"/>
                  </a:cubicBezTo>
                  <a:lnTo>
                    <a:pt x="36377" y="26978"/>
                  </a:lnTo>
                  <a:cubicBezTo>
                    <a:pt x="36585" y="27600"/>
                    <a:pt x="36862" y="28154"/>
                    <a:pt x="37208" y="28638"/>
                  </a:cubicBezTo>
                  <a:lnTo>
                    <a:pt x="38523" y="30367"/>
                  </a:lnTo>
                  <a:cubicBezTo>
                    <a:pt x="38523" y="30367"/>
                    <a:pt x="38938" y="30851"/>
                    <a:pt x="39146" y="31059"/>
                  </a:cubicBezTo>
                  <a:lnTo>
                    <a:pt x="39977" y="31820"/>
                  </a:lnTo>
                  <a:lnTo>
                    <a:pt x="39077" y="32027"/>
                  </a:lnTo>
                  <a:lnTo>
                    <a:pt x="38523" y="32027"/>
                  </a:lnTo>
                  <a:cubicBezTo>
                    <a:pt x="38523" y="32027"/>
                    <a:pt x="37347" y="32027"/>
                    <a:pt x="37347" y="32027"/>
                  </a:cubicBezTo>
                  <a:lnTo>
                    <a:pt x="32086" y="31682"/>
                  </a:lnTo>
                  <a:lnTo>
                    <a:pt x="15753" y="28776"/>
                  </a:lnTo>
                  <a:cubicBezTo>
                    <a:pt x="15753" y="28776"/>
                    <a:pt x="15337" y="28776"/>
                    <a:pt x="15130" y="28707"/>
                  </a:cubicBezTo>
                  <a:lnTo>
                    <a:pt x="11185" y="28499"/>
                  </a:lnTo>
                  <a:cubicBezTo>
                    <a:pt x="11185" y="28499"/>
                    <a:pt x="10977" y="28499"/>
                    <a:pt x="10908" y="28499"/>
                  </a:cubicBezTo>
                  <a:cubicBezTo>
                    <a:pt x="10562" y="28499"/>
                    <a:pt x="10285" y="28499"/>
                    <a:pt x="9939" y="28569"/>
                  </a:cubicBezTo>
                  <a:lnTo>
                    <a:pt x="6132" y="29260"/>
                  </a:lnTo>
                  <a:cubicBezTo>
                    <a:pt x="5094" y="29468"/>
                    <a:pt x="4056" y="30021"/>
                    <a:pt x="3364" y="30782"/>
                  </a:cubicBezTo>
                  <a:lnTo>
                    <a:pt x="1426" y="32788"/>
                  </a:lnTo>
                  <a:cubicBezTo>
                    <a:pt x="-97" y="34379"/>
                    <a:pt x="-443" y="36731"/>
                    <a:pt x="595" y="38668"/>
                  </a:cubicBezTo>
                  <a:lnTo>
                    <a:pt x="2395" y="42196"/>
                  </a:lnTo>
                  <a:cubicBezTo>
                    <a:pt x="2810" y="43095"/>
                    <a:pt x="3502" y="43856"/>
                    <a:pt x="4402" y="44340"/>
                  </a:cubicBezTo>
                  <a:lnTo>
                    <a:pt x="14230" y="50151"/>
                  </a:lnTo>
                  <a:cubicBezTo>
                    <a:pt x="15061" y="50635"/>
                    <a:pt x="15960" y="50843"/>
                    <a:pt x="16860" y="50843"/>
                  </a:cubicBezTo>
                  <a:cubicBezTo>
                    <a:pt x="17206" y="50843"/>
                    <a:pt x="17552" y="50843"/>
                    <a:pt x="17898" y="50773"/>
                  </a:cubicBezTo>
                  <a:lnTo>
                    <a:pt x="19144" y="50497"/>
                  </a:lnTo>
                  <a:cubicBezTo>
                    <a:pt x="20044" y="50289"/>
                    <a:pt x="20874" y="49943"/>
                    <a:pt x="21566" y="49321"/>
                  </a:cubicBezTo>
                  <a:lnTo>
                    <a:pt x="23712" y="47453"/>
                  </a:lnTo>
                  <a:lnTo>
                    <a:pt x="24196" y="47176"/>
                  </a:lnTo>
                  <a:lnTo>
                    <a:pt x="27449" y="46692"/>
                  </a:lnTo>
                  <a:lnTo>
                    <a:pt x="37693" y="48283"/>
                  </a:lnTo>
                  <a:cubicBezTo>
                    <a:pt x="37693" y="48283"/>
                    <a:pt x="38177" y="48283"/>
                    <a:pt x="38385" y="48283"/>
                  </a:cubicBezTo>
                  <a:lnTo>
                    <a:pt x="43714" y="48421"/>
                  </a:lnTo>
                  <a:cubicBezTo>
                    <a:pt x="43714" y="48421"/>
                    <a:pt x="43783" y="48421"/>
                    <a:pt x="43852" y="48421"/>
                  </a:cubicBezTo>
                  <a:cubicBezTo>
                    <a:pt x="44129" y="48421"/>
                    <a:pt x="44406" y="48421"/>
                    <a:pt x="44683" y="48421"/>
                  </a:cubicBezTo>
                  <a:lnTo>
                    <a:pt x="49251" y="47730"/>
                  </a:lnTo>
                  <a:lnTo>
                    <a:pt x="52711" y="47591"/>
                  </a:lnTo>
                  <a:lnTo>
                    <a:pt x="55134" y="48214"/>
                  </a:lnTo>
                  <a:lnTo>
                    <a:pt x="58110" y="50428"/>
                  </a:lnTo>
                  <a:lnTo>
                    <a:pt x="58802" y="51050"/>
                  </a:lnTo>
                  <a:lnTo>
                    <a:pt x="60186" y="53817"/>
                  </a:lnTo>
                  <a:cubicBezTo>
                    <a:pt x="60463" y="54370"/>
                    <a:pt x="60809" y="54855"/>
                    <a:pt x="61224" y="55270"/>
                  </a:cubicBezTo>
                  <a:lnTo>
                    <a:pt x="62885" y="56930"/>
                  </a:lnTo>
                  <a:cubicBezTo>
                    <a:pt x="62885" y="56930"/>
                    <a:pt x="63231" y="57276"/>
                    <a:pt x="63439" y="57414"/>
                  </a:cubicBezTo>
                  <a:lnTo>
                    <a:pt x="65446" y="58867"/>
                  </a:lnTo>
                  <a:cubicBezTo>
                    <a:pt x="66346" y="59558"/>
                    <a:pt x="67453" y="59835"/>
                    <a:pt x="68492" y="59835"/>
                  </a:cubicBezTo>
                  <a:cubicBezTo>
                    <a:pt x="69530" y="59835"/>
                    <a:pt x="70637" y="59489"/>
                    <a:pt x="71537" y="58867"/>
                  </a:cubicBezTo>
                  <a:lnTo>
                    <a:pt x="71952" y="58590"/>
                  </a:lnTo>
                  <a:lnTo>
                    <a:pt x="73198" y="57691"/>
                  </a:lnTo>
                  <a:cubicBezTo>
                    <a:pt x="73198" y="57691"/>
                    <a:pt x="73821" y="57206"/>
                    <a:pt x="74028" y="56930"/>
                  </a:cubicBezTo>
                  <a:lnTo>
                    <a:pt x="75205" y="55546"/>
                  </a:lnTo>
                  <a:cubicBezTo>
                    <a:pt x="75205" y="55546"/>
                    <a:pt x="75620" y="55062"/>
                    <a:pt x="75759" y="54785"/>
                  </a:cubicBezTo>
                  <a:lnTo>
                    <a:pt x="79565" y="48352"/>
                  </a:lnTo>
                  <a:cubicBezTo>
                    <a:pt x="79565" y="48352"/>
                    <a:pt x="79911" y="47730"/>
                    <a:pt x="79981" y="47384"/>
                  </a:cubicBezTo>
                  <a:lnTo>
                    <a:pt x="80396" y="46208"/>
                  </a:lnTo>
                  <a:cubicBezTo>
                    <a:pt x="80396" y="46208"/>
                    <a:pt x="80603" y="45585"/>
                    <a:pt x="80603" y="45309"/>
                  </a:cubicBezTo>
                  <a:lnTo>
                    <a:pt x="81226" y="45170"/>
                  </a:lnTo>
                  <a:lnTo>
                    <a:pt x="82887" y="45032"/>
                  </a:lnTo>
                  <a:lnTo>
                    <a:pt x="83510" y="45032"/>
                  </a:lnTo>
                  <a:cubicBezTo>
                    <a:pt x="83510" y="45032"/>
                    <a:pt x="83856" y="45240"/>
                    <a:pt x="83856" y="45240"/>
                  </a:cubicBezTo>
                  <a:lnTo>
                    <a:pt x="84618" y="45724"/>
                  </a:lnTo>
                  <a:cubicBezTo>
                    <a:pt x="84618" y="45724"/>
                    <a:pt x="85102" y="46070"/>
                    <a:pt x="85379" y="46139"/>
                  </a:cubicBezTo>
                  <a:lnTo>
                    <a:pt x="86763" y="46761"/>
                  </a:lnTo>
                  <a:cubicBezTo>
                    <a:pt x="87317" y="47038"/>
                    <a:pt x="87940" y="47176"/>
                    <a:pt x="88563" y="47176"/>
                  </a:cubicBezTo>
                  <a:lnTo>
                    <a:pt x="90777" y="47315"/>
                  </a:lnTo>
                  <a:cubicBezTo>
                    <a:pt x="90777" y="47315"/>
                    <a:pt x="90985" y="47315"/>
                    <a:pt x="91123" y="47315"/>
                  </a:cubicBezTo>
                  <a:cubicBezTo>
                    <a:pt x="91469" y="47315"/>
                    <a:pt x="91816" y="47315"/>
                    <a:pt x="92231" y="47176"/>
                  </a:cubicBezTo>
                  <a:lnTo>
                    <a:pt x="94099" y="46761"/>
                  </a:lnTo>
                  <a:cubicBezTo>
                    <a:pt x="94446" y="46692"/>
                    <a:pt x="94861" y="46554"/>
                    <a:pt x="95207" y="46415"/>
                  </a:cubicBezTo>
                  <a:lnTo>
                    <a:pt x="96453" y="45862"/>
                  </a:lnTo>
                  <a:cubicBezTo>
                    <a:pt x="96453" y="45862"/>
                    <a:pt x="96937" y="45585"/>
                    <a:pt x="97214" y="45447"/>
                  </a:cubicBezTo>
                  <a:lnTo>
                    <a:pt x="98114" y="44824"/>
                  </a:lnTo>
                  <a:lnTo>
                    <a:pt x="99083" y="44271"/>
                  </a:lnTo>
                  <a:lnTo>
                    <a:pt x="101436" y="43441"/>
                  </a:lnTo>
                  <a:lnTo>
                    <a:pt x="103581" y="43164"/>
                  </a:lnTo>
                  <a:lnTo>
                    <a:pt x="115140" y="43372"/>
                  </a:lnTo>
                  <a:lnTo>
                    <a:pt x="116455" y="43579"/>
                  </a:lnTo>
                  <a:lnTo>
                    <a:pt x="117216" y="43787"/>
                  </a:lnTo>
                  <a:lnTo>
                    <a:pt x="119362" y="44963"/>
                  </a:lnTo>
                  <a:lnTo>
                    <a:pt x="121646" y="46000"/>
                  </a:lnTo>
                  <a:cubicBezTo>
                    <a:pt x="122545" y="46761"/>
                    <a:pt x="123722" y="47107"/>
                    <a:pt x="124898" y="47107"/>
                  </a:cubicBezTo>
                  <a:cubicBezTo>
                    <a:pt x="125314" y="47107"/>
                    <a:pt x="125729" y="47107"/>
                    <a:pt x="126144" y="46969"/>
                  </a:cubicBezTo>
                  <a:cubicBezTo>
                    <a:pt x="126352" y="46969"/>
                    <a:pt x="126767" y="46830"/>
                    <a:pt x="126975" y="46761"/>
                  </a:cubicBezTo>
                  <a:lnTo>
                    <a:pt x="128151" y="46346"/>
                  </a:lnTo>
                  <a:cubicBezTo>
                    <a:pt x="128567" y="46208"/>
                    <a:pt x="128982" y="45931"/>
                    <a:pt x="129397" y="45724"/>
                  </a:cubicBezTo>
                  <a:lnTo>
                    <a:pt x="130159" y="45170"/>
                  </a:lnTo>
                  <a:cubicBezTo>
                    <a:pt x="130159" y="45170"/>
                    <a:pt x="130505" y="44894"/>
                    <a:pt x="130643" y="44755"/>
                  </a:cubicBezTo>
                  <a:lnTo>
                    <a:pt x="134034" y="41573"/>
                  </a:lnTo>
                  <a:cubicBezTo>
                    <a:pt x="134588" y="41020"/>
                    <a:pt x="135073" y="40397"/>
                    <a:pt x="135349" y="39706"/>
                  </a:cubicBezTo>
                  <a:lnTo>
                    <a:pt x="136664" y="36454"/>
                  </a:lnTo>
                  <a:cubicBezTo>
                    <a:pt x="137149" y="35279"/>
                    <a:pt x="137149" y="33895"/>
                    <a:pt x="136664" y="32719"/>
                  </a:cubicBezTo>
                  <a:lnTo>
                    <a:pt x="135626" y="29883"/>
                  </a:lnTo>
                  <a:cubicBezTo>
                    <a:pt x="135349" y="29122"/>
                    <a:pt x="134865" y="28430"/>
                    <a:pt x="134311" y="27877"/>
                  </a:cubicBezTo>
                  <a:lnTo>
                    <a:pt x="131750" y="25525"/>
                  </a:lnTo>
                  <a:cubicBezTo>
                    <a:pt x="131750" y="25525"/>
                    <a:pt x="131266" y="25110"/>
                    <a:pt x="130989" y="24902"/>
                  </a:cubicBezTo>
                  <a:lnTo>
                    <a:pt x="127736" y="22896"/>
                  </a:lnTo>
                  <a:cubicBezTo>
                    <a:pt x="127736" y="22896"/>
                    <a:pt x="127113" y="22551"/>
                    <a:pt x="126767" y="22412"/>
                  </a:cubicBezTo>
                  <a:lnTo>
                    <a:pt x="122684" y="20890"/>
                  </a:lnTo>
                  <a:cubicBezTo>
                    <a:pt x="122684" y="20890"/>
                    <a:pt x="122061" y="20683"/>
                    <a:pt x="121715" y="20614"/>
                  </a:cubicBezTo>
                  <a:lnTo>
                    <a:pt x="119085" y="20199"/>
                  </a:lnTo>
                  <a:cubicBezTo>
                    <a:pt x="119085" y="19853"/>
                    <a:pt x="119154" y="19507"/>
                    <a:pt x="119085" y="19161"/>
                  </a:cubicBezTo>
                  <a:cubicBezTo>
                    <a:pt x="119015" y="17155"/>
                    <a:pt x="117770" y="15357"/>
                    <a:pt x="115901" y="14596"/>
                  </a:cubicBezTo>
                  <a:lnTo>
                    <a:pt x="113479" y="13558"/>
                  </a:lnTo>
                  <a:cubicBezTo>
                    <a:pt x="112856" y="13281"/>
                    <a:pt x="112164" y="13143"/>
                    <a:pt x="111472" y="13143"/>
                  </a:cubicBezTo>
                  <a:cubicBezTo>
                    <a:pt x="111333" y="13143"/>
                    <a:pt x="111195" y="13143"/>
                    <a:pt x="111126" y="13143"/>
                  </a:cubicBezTo>
                  <a:lnTo>
                    <a:pt x="108634" y="13350"/>
                  </a:lnTo>
                  <a:cubicBezTo>
                    <a:pt x="108634" y="13350"/>
                    <a:pt x="108288" y="13350"/>
                    <a:pt x="108149" y="13350"/>
                  </a:cubicBezTo>
                  <a:lnTo>
                    <a:pt x="106211" y="13696"/>
                  </a:lnTo>
                  <a:lnTo>
                    <a:pt x="106211" y="13696"/>
                  </a:lnTo>
                  <a:cubicBezTo>
                    <a:pt x="106211" y="13696"/>
                    <a:pt x="105865" y="12036"/>
                    <a:pt x="105865" y="12036"/>
                  </a:cubicBezTo>
                  <a:cubicBezTo>
                    <a:pt x="105727" y="11414"/>
                    <a:pt x="105519" y="10860"/>
                    <a:pt x="105173" y="10307"/>
                  </a:cubicBezTo>
                  <a:lnTo>
                    <a:pt x="103997" y="8577"/>
                  </a:lnTo>
                  <a:cubicBezTo>
                    <a:pt x="103443" y="7678"/>
                    <a:pt x="102613" y="7056"/>
                    <a:pt x="101643" y="6641"/>
                  </a:cubicBezTo>
                  <a:lnTo>
                    <a:pt x="100121" y="6018"/>
                  </a:lnTo>
                  <a:cubicBezTo>
                    <a:pt x="99498" y="5742"/>
                    <a:pt x="98806" y="5603"/>
                    <a:pt x="98114" y="5603"/>
                  </a:cubicBezTo>
                  <a:cubicBezTo>
                    <a:pt x="98114" y="5603"/>
                    <a:pt x="98045" y="5603"/>
                    <a:pt x="97975" y="5603"/>
                  </a:cubicBezTo>
                  <a:lnTo>
                    <a:pt x="96384" y="5603"/>
                  </a:lnTo>
                  <a:cubicBezTo>
                    <a:pt x="96384" y="5603"/>
                    <a:pt x="96037" y="5603"/>
                    <a:pt x="95899" y="5672"/>
                  </a:cubicBezTo>
                  <a:lnTo>
                    <a:pt x="94653" y="5811"/>
                  </a:lnTo>
                  <a:lnTo>
                    <a:pt x="94030" y="5811"/>
                  </a:lnTo>
                  <a:cubicBezTo>
                    <a:pt x="94030" y="5811"/>
                    <a:pt x="87801" y="3459"/>
                    <a:pt x="87801" y="3459"/>
                  </a:cubicBezTo>
                  <a:lnTo>
                    <a:pt x="83372" y="1314"/>
                  </a:lnTo>
                  <a:cubicBezTo>
                    <a:pt x="83372" y="1314"/>
                    <a:pt x="82887" y="1107"/>
                    <a:pt x="82610" y="1038"/>
                  </a:cubicBezTo>
                  <a:lnTo>
                    <a:pt x="81088" y="554"/>
                  </a:lnTo>
                  <a:cubicBezTo>
                    <a:pt x="80673" y="415"/>
                    <a:pt x="80188" y="346"/>
                    <a:pt x="79773" y="346"/>
                  </a:cubicBezTo>
                  <a:lnTo>
                    <a:pt x="77766" y="346"/>
                  </a:lnTo>
                  <a:cubicBezTo>
                    <a:pt x="77766" y="346"/>
                    <a:pt x="77627" y="277"/>
                    <a:pt x="77558" y="277"/>
                  </a:cubicBezTo>
                  <a:cubicBezTo>
                    <a:pt x="77143" y="277"/>
                    <a:pt x="76728" y="277"/>
                    <a:pt x="76243" y="415"/>
                  </a:cubicBezTo>
                  <a:lnTo>
                    <a:pt x="72852" y="1245"/>
                  </a:lnTo>
                  <a:lnTo>
                    <a:pt x="71675" y="1384"/>
                  </a:lnTo>
                  <a:lnTo>
                    <a:pt x="66000" y="1176"/>
                  </a:lnTo>
                  <a:cubicBezTo>
                    <a:pt x="66000" y="1176"/>
                    <a:pt x="65861" y="1176"/>
                    <a:pt x="65792" y="1176"/>
                  </a:cubicBezTo>
                  <a:cubicBezTo>
                    <a:pt x="65169" y="1176"/>
                    <a:pt x="64546" y="1314"/>
                    <a:pt x="63993" y="1522"/>
                  </a:cubicBezTo>
                  <a:lnTo>
                    <a:pt x="61847" y="2283"/>
                  </a:lnTo>
                  <a:cubicBezTo>
                    <a:pt x="61224" y="2490"/>
                    <a:pt x="60671" y="2836"/>
                    <a:pt x="60186" y="3320"/>
                  </a:cubicBezTo>
                  <a:lnTo>
                    <a:pt x="59010" y="4358"/>
                  </a:lnTo>
                  <a:lnTo>
                    <a:pt x="56795" y="4358"/>
                  </a:lnTo>
                  <a:cubicBezTo>
                    <a:pt x="56795" y="4358"/>
                    <a:pt x="53057" y="3459"/>
                    <a:pt x="53057" y="3459"/>
                  </a:cubicBezTo>
                  <a:lnTo>
                    <a:pt x="44129" y="484"/>
                  </a:lnTo>
                  <a:cubicBezTo>
                    <a:pt x="43645" y="346"/>
                    <a:pt x="43160" y="208"/>
                    <a:pt x="42676" y="208"/>
                  </a:cubicBezTo>
                  <a:lnTo>
                    <a:pt x="38177" y="0"/>
                  </a:lnTo>
                  <a:cubicBezTo>
                    <a:pt x="38177" y="0"/>
                    <a:pt x="38039" y="0"/>
                    <a:pt x="37969" y="0"/>
                  </a:cubicBezTo>
                  <a:lnTo>
                    <a:pt x="3796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8" name="Freeform 1897">
              <a:extLst>
                <a:ext uri="{FF2B5EF4-FFF2-40B4-BE49-F238E27FC236}">
                  <a16:creationId xmlns:a16="http://schemas.microsoft.com/office/drawing/2014/main" id="{72D76B82-5DDE-4069-2A77-AE9C01444E44}"/>
                </a:ext>
              </a:extLst>
            </p:cNvPr>
            <p:cNvSpPr/>
            <p:nvPr/>
          </p:nvSpPr>
          <p:spPr>
            <a:xfrm>
              <a:off x="3388244" y="4678770"/>
              <a:ext cx="6359" cy="6172"/>
            </a:xfrm>
            <a:custGeom>
              <a:avLst/>
              <a:gdLst>
                <a:gd name="connsiteX0" fmla="*/ 277 w 4775"/>
                <a:gd name="connsiteY0" fmla="*/ 2283 h 4634"/>
                <a:gd name="connsiteX1" fmla="*/ 1107 w 4775"/>
                <a:gd name="connsiteY1" fmla="*/ 3735 h 4634"/>
                <a:gd name="connsiteX2" fmla="*/ 2215 w 4775"/>
                <a:gd name="connsiteY2" fmla="*/ 4635 h 4634"/>
                <a:gd name="connsiteX3" fmla="*/ 3461 w 4775"/>
                <a:gd name="connsiteY3" fmla="*/ 4565 h 4634"/>
                <a:gd name="connsiteX4" fmla="*/ 4776 w 4775"/>
                <a:gd name="connsiteY4" fmla="*/ 3113 h 4634"/>
                <a:gd name="connsiteX5" fmla="*/ 1384 w 4775"/>
                <a:gd name="connsiteY5" fmla="*/ 346 h 4634"/>
                <a:gd name="connsiteX6" fmla="*/ 0 w 4775"/>
                <a:gd name="connsiteY6" fmla="*/ 0 h 4634"/>
                <a:gd name="connsiteX7" fmla="*/ 277 w 4775"/>
                <a:gd name="connsiteY7" fmla="*/ 2283 h 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5" h="4634">
                  <a:moveTo>
                    <a:pt x="277" y="2283"/>
                  </a:moveTo>
                  <a:lnTo>
                    <a:pt x="1107" y="3735"/>
                  </a:lnTo>
                  <a:lnTo>
                    <a:pt x="2215" y="4635"/>
                  </a:lnTo>
                  <a:lnTo>
                    <a:pt x="3461" y="4565"/>
                  </a:lnTo>
                  <a:lnTo>
                    <a:pt x="4776" y="3113"/>
                  </a:lnTo>
                  <a:lnTo>
                    <a:pt x="1384" y="346"/>
                  </a:lnTo>
                  <a:lnTo>
                    <a:pt x="0" y="0"/>
                  </a:lnTo>
                  <a:lnTo>
                    <a:pt x="277" y="228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899" name="Freeform 1898">
              <a:extLst>
                <a:ext uri="{FF2B5EF4-FFF2-40B4-BE49-F238E27FC236}">
                  <a16:creationId xmlns:a16="http://schemas.microsoft.com/office/drawing/2014/main" id="{7EF657C2-8672-3798-2FDB-B19A2DC3F672}"/>
                </a:ext>
              </a:extLst>
            </p:cNvPr>
            <p:cNvSpPr/>
            <p:nvPr/>
          </p:nvSpPr>
          <p:spPr>
            <a:xfrm>
              <a:off x="3383604" y="4673979"/>
              <a:ext cx="15439" cy="15569"/>
            </a:xfrm>
            <a:custGeom>
              <a:avLst/>
              <a:gdLst>
                <a:gd name="connsiteX0" fmla="*/ 3484 w 11592"/>
                <a:gd name="connsiteY0" fmla="*/ 3597 h 11690"/>
                <a:gd name="connsiteX1" fmla="*/ 4868 w 11592"/>
                <a:gd name="connsiteY1" fmla="*/ 3943 h 11690"/>
                <a:gd name="connsiteX2" fmla="*/ 8260 w 11592"/>
                <a:gd name="connsiteY2" fmla="*/ 6710 h 11690"/>
                <a:gd name="connsiteX3" fmla="*/ 6945 w 11592"/>
                <a:gd name="connsiteY3" fmla="*/ 8162 h 11690"/>
                <a:gd name="connsiteX4" fmla="*/ 5699 w 11592"/>
                <a:gd name="connsiteY4" fmla="*/ 8301 h 11690"/>
                <a:gd name="connsiteX5" fmla="*/ 4591 w 11592"/>
                <a:gd name="connsiteY5" fmla="*/ 7401 h 11690"/>
                <a:gd name="connsiteX6" fmla="*/ 3761 w 11592"/>
                <a:gd name="connsiteY6" fmla="*/ 5949 h 11690"/>
                <a:gd name="connsiteX7" fmla="*/ 3484 w 11592"/>
                <a:gd name="connsiteY7" fmla="*/ 3666 h 11690"/>
                <a:gd name="connsiteX8" fmla="*/ 3484 w 11592"/>
                <a:gd name="connsiteY8" fmla="*/ 208 h 11690"/>
                <a:gd name="connsiteX9" fmla="*/ 1200 w 11592"/>
                <a:gd name="connsiteY9" fmla="*/ 1038 h 11690"/>
                <a:gd name="connsiteX10" fmla="*/ 23 w 11592"/>
                <a:gd name="connsiteY10" fmla="*/ 4081 h 11690"/>
                <a:gd name="connsiteX11" fmla="*/ 300 w 11592"/>
                <a:gd name="connsiteY11" fmla="*/ 6364 h 11690"/>
                <a:gd name="connsiteX12" fmla="*/ 716 w 11592"/>
                <a:gd name="connsiteY12" fmla="*/ 7609 h 11690"/>
                <a:gd name="connsiteX13" fmla="*/ 1546 w 11592"/>
                <a:gd name="connsiteY13" fmla="*/ 9062 h 11690"/>
                <a:gd name="connsiteX14" fmla="*/ 2377 w 11592"/>
                <a:gd name="connsiteY14" fmla="*/ 10030 h 11690"/>
                <a:gd name="connsiteX15" fmla="*/ 3484 w 11592"/>
                <a:gd name="connsiteY15" fmla="*/ 10929 h 11690"/>
                <a:gd name="connsiteX16" fmla="*/ 5630 w 11592"/>
                <a:gd name="connsiteY16" fmla="*/ 11690 h 11690"/>
                <a:gd name="connsiteX17" fmla="*/ 5906 w 11592"/>
                <a:gd name="connsiteY17" fmla="*/ 11690 h 11690"/>
                <a:gd name="connsiteX18" fmla="*/ 7152 w 11592"/>
                <a:gd name="connsiteY18" fmla="*/ 11552 h 11690"/>
                <a:gd name="connsiteX19" fmla="*/ 9436 w 11592"/>
                <a:gd name="connsiteY19" fmla="*/ 10376 h 11690"/>
                <a:gd name="connsiteX20" fmla="*/ 10751 w 11592"/>
                <a:gd name="connsiteY20" fmla="*/ 8923 h 11690"/>
                <a:gd name="connsiteX21" fmla="*/ 11582 w 11592"/>
                <a:gd name="connsiteY21" fmla="*/ 6364 h 11690"/>
                <a:gd name="connsiteX22" fmla="*/ 10336 w 11592"/>
                <a:gd name="connsiteY22" fmla="*/ 3943 h 11690"/>
                <a:gd name="connsiteX23" fmla="*/ 6945 w 11592"/>
                <a:gd name="connsiteY23" fmla="*/ 1176 h 11690"/>
                <a:gd name="connsiteX24" fmla="*/ 5630 w 11592"/>
                <a:gd name="connsiteY24" fmla="*/ 484 h 11690"/>
                <a:gd name="connsiteX25" fmla="*/ 4245 w 11592"/>
                <a:gd name="connsiteY25" fmla="*/ 138 h 11690"/>
                <a:gd name="connsiteX26" fmla="*/ 3415 w 11592"/>
                <a:gd name="connsiteY26" fmla="*/ 0 h 11690"/>
                <a:gd name="connsiteX27" fmla="*/ 3415 w 11592"/>
                <a:gd name="connsiteY27" fmla="*/ 0 h 1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592" h="11690">
                  <a:moveTo>
                    <a:pt x="3484" y="3597"/>
                  </a:moveTo>
                  <a:lnTo>
                    <a:pt x="4868" y="3943"/>
                  </a:lnTo>
                  <a:lnTo>
                    <a:pt x="8260" y="6710"/>
                  </a:lnTo>
                  <a:lnTo>
                    <a:pt x="6945" y="8162"/>
                  </a:lnTo>
                  <a:lnTo>
                    <a:pt x="5699" y="8301"/>
                  </a:lnTo>
                  <a:lnTo>
                    <a:pt x="4591" y="7401"/>
                  </a:lnTo>
                  <a:lnTo>
                    <a:pt x="3761" y="5949"/>
                  </a:lnTo>
                  <a:lnTo>
                    <a:pt x="3484" y="3666"/>
                  </a:lnTo>
                  <a:moveTo>
                    <a:pt x="3484" y="208"/>
                  </a:moveTo>
                  <a:cubicBezTo>
                    <a:pt x="2653" y="208"/>
                    <a:pt x="1823" y="484"/>
                    <a:pt x="1200" y="1038"/>
                  </a:cubicBezTo>
                  <a:cubicBezTo>
                    <a:pt x="370" y="1798"/>
                    <a:pt x="-115" y="2905"/>
                    <a:pt x="23" y="4081"/>
                  </a:cubicBezTo>
                  <a:lnTo>
                    <a:pt x="300" y="6364"/>
                  </a:lnTo>
                  <a:cubicBezTo>
                    <a:pt x="300" y="6779"/>
                    <a:pt x="508" y="7263"/>
                    <a:pt x="716" y="7609"/>
                  </a:cubicBezTo>
                  <a:lnTo>
                    <a:pt x="1546" y="9062"/>
                  </a:lnTo>
                  <a:cubicBezTo>
                    <a:pt x="1754" y="9477"/>
                    <a:pt x="2031" y="9753"/>
                    <a:pt x="2377" y="10030"/>
                  </a:cubicBezTo>
                  <a:lnTo>
                    <a:pt x="3484" y="10929"/>
                  </a:lnTo>
                  <a:cubicBezTo>
                    <a:pt x="4107" y="11414"/>
                    <a:pt x="4868" y="11690"/>
                    <a:pt x="5630" y="11690"/>
                  </a:cubicBezTo>
                  <a:cubicBezTo>
                    <a:pt x="5699" y="11690"/>
                    <a:pt x="5837" y="11690"/>
                    <a:pt x="5906" y="11690"/>
                  </a:cubicBezTo>
                  <a:lnTo>
                    <a:pt x="7152" y="11552"/>
                  </a:lnTo>
                  <a:cubicBezTo>
                    <a:pt x="8052" y="11483"/>
                    <a:pt x="8882" y="11068"/>
                    <a:pt x="9436" y="10376"/>
                  </a:cubicBezTo>
                  <a:lnTo>
                    <a:pt x="10751" y="8923"/>
                  </a:lnTo>
                  <a:cubicBezTo>
                    <a:pt x="11374" y="8232"/>
                    <a:pt x="11651" y="7263"/>
                    <a:pt x="11582" y="6364"/>
                  </a:cubicBezTo>
                  <a:cubicBezTo>
                    <a:pt x="11512" y="5465"/>
                    <a:pt x="11028" y="4565"/>
                    <a:pt x="10336" y="3943"/>
                  </a:cubicBezTo>
                  <a:lnTo>
                    <a:pt x="6945" y="1176"/>
                  </a:lnTo>
                  <a:cubicBezTo>
                    <a:pt x="6529" y="830"/>
                    <a:pt x="6114" y="623"/>
                    <a:pt x="5630" y="484"/>
                  </a:cubicBezTo>
                  <a:lnTo>
                    <a:pt x="4245" y="138"/>
                  </a:lnTo>
                  <a:cubicBezTo>
                    <a:pt x="4245" y="138"/>
                    <a:pt x="3692" y="0"/>
                    <a:pt x="3415" y="0"/>
                  </a:cubicBezTo>
                  <a:lnTo>
                    <a:pt x="341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0" name="Freeform 1899">
              <a:extLst>
                <a:ext uri="{FF2B5EF4-FFF2-40B4-BE49-F238E27FC236}">
                  <a16:creationId xmlns:a16="http://schemas.microsoft.com/office/drawing/2014/main" id="{62178515-09D2-37E4-7459-07FE454E7777}"/>
                </a:ext>
              </a:extLst>
            </p:cNvPr>
            <p:cNvSpPr/>
            <p:nvPr/>
          </p:nvSpPr>
          <p:spPr>
            <a:xfrm>
              <a:off x="2012132" y="5826765"/>
              <a:ext cx="5807" cy="2947"/>
            </a:xfrm>
            <a:custGeom>
              <a:avLst/>
              <a:gdLst>
                <a:gd name="connsiteX0" fmla="*/ 1384 w 4360"/>
                <a:gd name="connsiteY0" fmla="*/ 0 h 2213"/>
                <a:gd name="connsiteX1" fmla="*/ 415 w 4360"/>
                <a:gd name="connsiteY1" fmla="*/ 692 h 2213"/>
                <a:gd name="connsiteX2" fmla="*/ 0 w 4360"/>
                <a:gd name="connsiteY2" fmla="*/ 2214 h 2213"/>
                <a:gd name="connsiteX3" fmla="*/ 1177 w 4360"/>
                <a:gd name="connsiteY3" fmla="*/ 2075 h 2213"/>
                <a:gd name="connsiteX4" fmla="*/ 2353 w 4360"/>
                <a:gd name="connsiteY4" fmla="*/ 1729 h 2213"/>
                <a:gd name="connsiteX5" fmla="*/ 3391 w 4360"/>
                <a:gd name="connsiteY5" fmla="*/ 1245 h 2213"/>
                <a:gd name="connsiteX6" fmla="*/ 4360 w 4360"/>
                <a:gd name="connsiteY6" fmla="*/ 623 h 2213"/>
                <a:gd name="connsiteX7" fmla="*/ 2838 w 4360"/>
                <a:gd name="connsiteY7" fmla="*/ 69 h 2213"/>
                <a:gd name="connsiteX8" fmla="*/ 1384 w 4360"/>
                <a:gd name="connsiteY8" fmla="*/ 0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0" h="2213">
                  <a:moveTo>
                    <a:pt x="1384" y="0"/>
                  </a:moveTo>
                  <a:lnTo>
                    <a:pt x="415" y="692"/>
                  </a:lnTo>
                  <a:lnTo>
                    <a:pt x="0" y="2214"/>
                  </a:lnTo>
                  <a:lnTo>
                    <a:pt x="1177" y="2075"/>
                  </a:lnTo>
                  <a:lnTo>
                    <a:pt x="2353" y="1729"/>
                  </a:lnTo>
                  <a:lnTo>
                    <a:pt x="3391" y="1245"/>
                  </a:lnTo>
                  <a:lnTo>
                    <a:pt x="4360" y="623"/>
                  </a:lnTo>
                  <a:lnTo>
                    <a:pt x="2838" y="69"/>
                  </a:lnTo>
                  <a:lnTo>
                    <a:pt x="138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1" name="Freeform 1900">
              <a:extLst>
                <a:ext uri="{FF2B5EF4-FFF2-40B4-BE49-F238E27FC236}">
                  <a16:creationId xmlns:a16="http://schemas.microsoft.com/office/drawing/2014/main" id="{52030FB3-9869-A20D-3006-40FA1667C3DB}"/>
                </a:ext>
              </a:extLst>
            </p:cNvPr>
            <p:cNvSpPr/>
            <p:nvPr/>
          </p:nvSpPr>
          <p:spPr>
            <a:xfrm>
              <a:off x="2005010" y="5819855"/>
              <a:ext cx="19640" cy="16766"/>
            </a:xfrm>
            <a:custGeom>
              <a:avLst/>
              <a:gdLst>
                <a:gd name="connsiteX0" fmla="*/ 6732 w 14747"/>
                <a:gd name="connsiteY0" fmla="*/ 5188 h 12589"/>
                <a:gd name="connsiteX1" fmla="*/ 8116 w 14747"/>
                <a:gd name="connsiteY1" fmla="*/ 5188 h 12589"/>
                <a:gd name="connsiteX2" fmla="*/ 9639 w 14747"/>
                <a:gd name="connsiteY2" fmla="*/ 5742 h 12589"/>
                <a:gd name="connsiteX3" fmla="*/ 8670 w 14747"/>
                <a:gd name="connsiteY3" fmla="*/ 6433 h 12589"/>
                <a:gd name="connsiteX4" fmla="*/ 7562 w 14747"/>
                <a:gd name="connsiteY4" fmla="*/ 6917 h 12589"/>
                <a:gd name="connsiteX5" fmla="*/ 6386 w 14747"/>
                <a:gd name="connsiteY5" fmla="*/ 7263 h 12589"/>
                <a:gd name="connsiteX6" fmla="*/ 5209 w 14747"/>
                <a:gd name="connsiteY6" fmla="*/ 7402 h 12589"/>
                <a:gd name="connsiteX7" fmla="*/ 5625 w 14747"/>
                <a:gd name="connsiteY7" fmla="*/ 5811 h 12589"/>
                <a:gd name="connsiteX8" fmla="*/ 6663 w 14747"/>
                <a:gd name="connsiteY8" fmla="*/ 5188 h 12589"/>
                <a:gd name="connsiteX9" fmla="*/ 6663 w 14747"/>
                <a:gd name="connsiteY9" fmla="*/ 0 h 12589"/>
                <a:gd name="connsiteX10" fmla="*/ 3825 w 14747"/>
                <a:gd name="connsiteY10" fmla="*/ 830 h 12589"/>
                <a:gd name="connsiteX11" fmla="*/ 2787 w 14747"/>
                <a:gd name="connsiteY11" fmla="*/ 1453 h 12589"/>
                <a:gd name="connsiteX12" fmla="*/ 572 w 14747"/>
                <a:gd name="connsiteY12" fmla="*/ 4566 h 12589"/>
                <a:gd name="connsiteX13" fmla="*/ 157 w 14747"/>
                <a:gd name="connsiteY13" fmla="*/ 6157 h 12589"/>
                <a:gd name="connsiteX14" fmla="*/ 1333 w 14747"/>
                <a:gd name="connsiteY14" fmla="*/ 10860 h 12589"/>
                <a:gd name="connsiteX15" fmla="*/ 5209 w 14747"/>
                <a:gd name="connsiteY15" fmla="*/ 12590 h 12589"/>
                <a:gd name="connsiteX16" fmla="*/ 5832 w 14747"/>
                <a:gd name="connsiteY16" fmla="*/ 12590 h 12589"/>
                <a:gd name="connsiteX17" fmla="*/ 7009 w 14747"/>
                <a:gd name="connsiteY17" fmla="*/ 12451 h 12589"/>
                <a:gd name="connsiteX18" fmla="*/ 7909 w 14747"/>
                <a:gd name="connsiteY18" fmla="*/ 12244 h 12589"/>
                <a:gd name="connsiteX19" fmla="*/ 9085 w 14747"/>
                <a:gd name="connsiteY19" fmla="*/ 11898 h 12589"/>
                <a:gd name="connsiteX20" fmla="*/ 9570 w 14747"/>
                <a:gd name="connsiteY20" fmla="*/ 11690 h 12589"/>
                <a:gd name="connsiteX21" fmla="*/ 10677 w 14747"/>
                <a:gd name="connsiteY21" fmla="*/ 11206 h 12589"/>
                <a:gd name="connsiteX22" fmla="*/ 11646 w 14747"/>
                <a:gd name="connsiteY22" fmla="*/ 10653 h 12589"/>
                <a:gd name="connsiteX23" fmla="*/ 12615 w 14747"/>
                <a:gd name="connsiteY23" fmla="*/ 9961 h 12589"/>
                <a:gd name="connsiteX24" fmla="*/ 14691 w 14747"/>
                <a:gd name="connsiteY24" fmla="*/ 4981 h 12589"/>
                <a:gd name="connsiteX25" fmla="*/ 11300 w 14747"/>
                <a:gd name="connsiteY25" fmla="*/ 830 h 12589"/>
                <a:gd name="connsiteX26" fmla="*/ 9777 w 14747"/>
                <a:gd name="connsiteY26" fmla="*/ 277 h 12589"/>
                <a:gd name="connsiteX27" fmla="*/ 8185 w 14747"/>
                <a:gd name="connsiteY27" fmla="*/ 0 h 12589"/>
                <a:gd name="connsiteX28" fmla="*/ 6801 w 14747"/>
                <a:gd name="connsiteY28" fmla="*/ 0 h 12589"/>
                <a:gd name="connsiteX29" fmla="*/ 6663 w 14747"/>
                <a:gd name="connsiteY29" fmla="*/ 0 h 12589"/>
                <a:gd name="connsiteX30" fmla="*/ 6663 w 14747"/>
                <a:gd name="connsiteY30" fmla="*/ 0 h 1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47" h="12589">
                  <a:moveTo>
                    <a:pt x="6732" y="5188"/>
                  </a:moveTo>
                  <a:lnTo>
                    <a:pt x="8116" y="5188"/>
                  </a:lnTo>
                  <a:cubicBezTo>
                    <a:pt x="8116" y="5188"/>
                    <a:pt x="9639" y="5742"/>
                    <a:pt x="9639" y="5742"/>
                  </a:cubicBezTo>
                  <a:lnTo>
                    <a:pt x="8670" y="6433"/>
                  </a:lnTo>
                  <a:lnTo>
                    <a:pt x="7562" y="6917"/>
                  </a:lnTo>
                  <a:lnTo>
                    <a:pt x="6386" y="7263"/>
                  </a:lnTo>
                  <a:lnTo>
                    <a:pt x="5209" y="7402"/>
                  </a:lnTo>
                  <a:lnTo>
                    <a:pt x="5625" y="5811"/>
                  </a:lnTo>
                  <a:lnTo>
                    <a:pt x="6663" y="5188"/>
                  </a:lnTo>
                  <a:moveTo>
                    <a:pt x="6663" y="0"/>
                  </a:moveTo>
                  <a:cubicBezTo>
                    <a:pt x="5694" y="0"/>
                    <a:pt x="4725" y="277"/>
                    <a:pt x="3825" y="830"/>
                  </a:cubicBezTo>
                  <a:lnTo>
                    <a:pt x="2787" y="1453"/>
                  </a:lnTo>
                  <a:cubicBezTo>
                    <a:pt x="1679" y="2144"/>
                    <a:pt x="849" y="3251"/>
                    <a:pt x="572" y="4566"/>
                  </a:cubicBezTo>
                  <a:lnTo>
                    <a:pt x="157" y="6157"/>
                  </a:lnTo>
                  <a:cubicBezTo>
                    <a:pt x="-258" y="7817"/>
                    <a:pt x="157" y="9546"/>
                    <a:pt x="1333" y="10860"/>
                  </a:cubicBezTo>
                  <a:cubicBezTo>
                    <a:pt x="2302" y="11967"/>
                    <a:pt x="3756" y="12590"/>
                    <a:pt x="5209" y="12590"/>
                  </a:cubicBezTo>
                  <a:cubicBezTo>
                    <a:pt x="5417" y="12590"/>
                    <a:pt x="5625" y="12590"/>
                    <a:pt x="5832" y="12590"/>
                  </a:cubicBezTo>
                  <a:lnTo>
                    <a:pt x="7009" y="12451"/>
                  </a:lnTo>
                  <a:cubicBezTo>
                    <a:pt x="7009" y="12451"/>
                    <a:pt x="7632" y="12313"/>
                    <a:pt x="7909" y="12244"/>
                  </a:cubicBezTo>
                  <a:lnTo>
                    <a:pt x="9085" y="11898"/>
                  </a:lnTo>
                  <a:cubicBezTo>
                    <a:pt x="9085" y="11898"/>
                    <a:pt x="9431" y="11760"/>
                    <a:pt x="9570" y="11690"/>
                  </a:cubicBezTo>
                  <a:lnTo>
                    <a:pt x="10677" y="11206"/>
                  </a:lnTo>
                  <a:cubicBezTo>
                    <a:pt x="11023" y="11068"/>
                    <a:pt x="11369" y="10860"/>
                    <a:pt x="11646" y="10653"/>
                  </a:cubicBezTo>
                  <a:lnTo>
                    <a:pt x="12615" y="9961"/>
                  </a:lnTo>
                  <a:cubicBezTo>
                    <a:pt x="14207" y="8854"/>
                    <a:pt x="14968" y="6917"/>
                    <a:pt x="14691" y="4981"/>
                  </a:cubicBezTo>
                  <a:cubicBezTo>
                    <a:pt x="14414" y="3044"/>
                    <a:pt x="13099" y="1453"/>
                    <a:pt x="11300" y="830"/>
                  </a:cubicBezTo>
                  <a:lnTo>
                    <a:pt x="9777" y="277"/>
                  </a:lnTo>
                  <a:cubicBezTo>
                    <a:pt x="9293" y="69"/>
                    <a:pt x="8739" y="0"/>
                    <a:pt x="8185" y="0"/>
                  </a:cubicBezTo>
                  <a:lnTo>
                    <a:pt x="6801" y="0"/>
                  </a:lnTo>
                  <a:cubicBezTo>
                    <a:pt x="6801" y="0"/>
                    <a:pt x="6732" y="0"/>
                    <a:pt x="6663" y="0"/>
                  </a:cubicBezTo>
                  <a:lnTo>
                    <a:pt x="666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2" name="Freeform 1901">
              <a:extLst>
                <a:ext uri="{FF2B5EF4-FFF2-40B4-BE49-F238E27FC236}">
                  <a16:creationId xmlns:a16="http://schemas.microsoft.com/office/drawing/2014/main" id="{917CDBE4-6738-5D60-6C28-644E0A94C8E7}"/>
                </a:ext>
              </a:extLst>
            </p:cNvPr>
            <p:cNvSpPr/>
            <p:nvPr/>
          </p:nvSpPr>
          <p:spPr>
            <a:xfrm>
              <a:off x="2962202" y="6660147"/>
              <a:ext cx="14841" cy="24966"/>
            </a:xfrm>
            <a:custGeom>
              <a:avLst/>
              <a:gdLst>
                <a:gd name="connsiteX0" fmla="*/ 10243 w 11143"/>
                <a:gd name="connsiteY0" fmla="*/ 9062 h 18746"/>
                <a:gd name="connsiteX1" fmla="*/ 8998 w 11143"/>
                <a:gd name="connsiteY1" fmla="*/ 8093 h 18746"/>
                <a:gd name="connsiteX2" fmla="*/ 7683 w 11143"/>
                <a:gd name="connsiteY2" fmla="*/ 7471 h 18746"/>
                <a:gd name="connsiteX3" fmla="*/ 6644 w 11143"/>
                <a:gd name="connsiteY3" fmla="*/ 6641 h 18746"/>
                <a:gd name="connsiteX4" fmla="*/ 5883 w 11143"/>
                <a:gd name="connsiteY4" fmla="*/ 5119 h 18746"/>
                <a:gd name="connsiteX5" fmla="*/ 5468 w 11143"/>
                <a:gd name="connsiteY5" fmla="*/ 3459 h 18746"/>
                <a:gd name="connsiteX6" fmla="*/ 5052 w 11143"/>
                <a:gd name="connsiteY6" fmla="*/ 0 h 18746"/>
                <a:gd name="connsiteX7" fmla="*/ 4014 w 11143"/>
                <a:gd name="connsiteY7" fmla="*/ 622 h 18746"/>
                <a:gd name="connsiteX8" fmla="*/ 3391 w 11143"/>
                <a:gd name="connsiteY8" fmla="*/ 1107 h 18746"/>
                <a:gd name="connsiteX9" fmla="*/ 3184 w 11143"/>
                <a:gd name="connsiteY9" fmla="*/ 1799 h 18746"/>
                <a:gd name="connsiteX10" fmla="*/ 3184 w 11143"/>
                <a:gd name="connsiteY10" fmla="*/ 3182 h 18746"/>
                <a:gd name="connsiteX11" fmla="*/ 69 w 11143"/>
                <a:gd name="connsiteY11" fmla="*/ 3597 h 18746"/>
                <a:gd name="connsiteX12" fmla="*/ 0 w 11143"/>
                <a:gd name="connsiteY12" fmla="*/ 7263 h 18746"/>
                <a:gd name="connsiteX13" fmla="*/ 1454 w 11143"/>
                <a:gd name="connsiteY13" fmla="*/ 11829 h 18746"/>
                <a:gd name="connsiteX14" fmla="*/ 2769 w 11143"/>
                <a:gd name="connsiteY14" fmla="*/ 15080 h 18746"/>
                <a:gd name="connsiteX15" fmla="*/ 5398 w 11143"/>
                <a:gd name="connsiteY15" fmla="*/ 18746 h 18746"/>
                <a:gd name="connsiteX16" fmla="*/ 7337 w 11143"/>
                <a:gd name="connsiteY16" fmla="*/ 18123 h 18746"/>
                <a:gd name="connsiteX17" fmla="*/ 11143 w 11143"/>
                <a:gd name="connsiteY17" fmla="*/ 10860 h 18746"/>
                <a:gd name="connsiteX18" fmla="*/ 10243 w 11143"/>
                <a:gd name="connsiteY18" fmla="*/ 9062 h 1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143" h="18746">
                  <a:moveTo>
                    <a:pt x="10243" y="9062"/>
                  </a:moveTo>
                  <a:lnTo>
                    <a:pt x="8998" y="8093"/>
                  </a:lnTo>
                  <a:lnTo>
                    <a:pt x="7683" y="7471"/>
                  </a:lnTo>
                  <a:lnTo>
                    <a:pt x="6644" y="6641"/>
                  </a:lnTo>
                  <a:lnTo>
                    <a:pt x="5883" y="5119"/>
                  </a:lnTo>
                  <a:lnTo>
                    <a:pt x="5468" y="3459"/>
                  </a:lnTo>
                  <a:lnTo>
                    <a:pt x="5052" y="0"/>
                  </a:lnTo>
                  <a:lnTo>
                    <a:pt x="4014" y="622"/>
                  </a:lnTo>
                  <a:lnTo>
                    <a:pt x="3391" y="1107"/>
                  </a:lnTo>
                  <a:lnTo>
                    <a:pt x="3184" y="1799"/>
                  </a:lnTo>
                  <a:lnTo>
                    <a:pt x="3184" y="3182"/>
                  </a:lnTo>
                  <a:lnTo>
                    <a:pt x="69" y="3597"/>
                  </a:lnTo>
                  <a:lnTo>
                    <a:pt x="0" y="7263"/>
                  </a:lnTo>
                  <a:lnTo>
                    <a:pt x="1454" y="11829"/>
                  </a:lnTo>
                  <a:lnTo>
                    <a:pt x="2769" y="15080"/>
                  </a:lnTo>
                  <a:lnTo>
                    <a:pt x="5398" y="18746"/>
                  </a:lnTo>
                  <a:lnTo>
                    <a:pt x="7337" y="18123"/>
                  </a:lnTo>
                  <a:lnTo>
                    <a:pt x="11143" y="10860"/>
                  </a:lnTo>
                  <a:lnTo>
                    <a:pt x="10243" y="906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3" name="Freeform 1902">
              <a:extLst>
                <a:ext uri="{FF2B5EF4-FFF2-40B4-BE49-F238E27FC236}">
                  <a16:creationId xmlns:a16="http://schemas.microsoft.com/office/drawing/2014/main" id="{A0F73019-56EA-2E29-1153-2830C2839C3B}"/>
                </a:ext>
              </a:extLst>
            </p:cNvPr>
            <p:cNvSpPr/>
            <p:nvPr/>
          </p:nvSpPr>
          <p:spPr>
            <a:xfrm>
              <a:off x="2955288" y="6653144"/>
              <a:ext cx="28597" cy="38969"/>
            </a:xfrm>
            <a:custGeom>
              <a:avLst/>
              <a:gdLst>
                <a:gd name="connsiteX0" fmla="*/ 10243 w 21472"/>
                <a:gd name="connsiteY0" fmla="*/ 5257 h 29260"/>
                <a:gd name="connsiteX1" fmla="*/ 10659 w 21472"/>
                <a:gd name="connsiteY1" fmla="*/ 8716 h 29260"/>
                <a:gd name="connsiteX2" fmla="*/ 11074 w 21472"/>
                <a:gd name="connsiteY2" fmla="*/ 10376 h 29260"/>
                <a:gd name="connsiteX3" fmla="*/ 11835 w 21472"/>
                <a:gd name="connsiteY3" fmla="*/ 11898 h 29260"/>
                <a:gd name="connsiteX4" fmla="*/ 12873 w 21472"/>
                <a:gd name="connsiteY4" fmla="*/ 12728 h 29260"/>
                <a:gd name="connsiteX5" fmla="*/ 14188 w 21472"/>
                <a:gd name="connsiteY5" fmla="*/ 13350 h 29260"/>
                <a:gd name="connsiteX6" fmla="*/ 15434 w 21472"/>
                <a:gd name="connsiteY6" fmla="*/ 14319 h 29260"/>
                <a:gd name="connsiteX7" fmla="*/ 16265 w 21472"/>
                <a:gd name="connsiteY7" fmla="*/ 16118 h 29260"/>
                <a:gd name="connsiteX8" fmla="*/ 12527 w 21472"/>
                <a:gd name="connsiteY8" fmla="*/ 23450 h 29260"/>
                <a:gd name="connsiteX9" fmla="*/ 10520 w 21472"/>
                <a:gd name="connsiteY9" fmla="*/ 24003 h 29260"/>
                <a:gd name="connsiteX10" fmla="*/ 7959 w 21472"/>
                <a:gd name="connsiteY10" fmla="*/ 20337 h 29260"/>
                <a:gd name="connsiteX11" fmla="*/ 6575 w 21472"/>
                <a:gd name="connsiteY11" fmla="*/ 17155 h 29260"/>
                <a:gd name="connsiteX12" fmla="*/ 5191 w 21472"/>
                <a:gd name="connsiteY12" fmla="*/ 12520 h 29260"/>
                <a:gd name="connsiteX13" fmla="*/ 5191 w 21472"/>
                <a:gd name="connsiteY13" fmla="*/ 8854 h 29260"/>
                <a:gd name="connsiteX14" fmla="*/ 8305 w 21472"/>
                <a:gd name="connsiteY14" fmla="*/ 8508 h 29260"/>
                <a:gd name="connsiteX15" fmla="*/ 8305 w 21472"/>
                <a:gd name="connsiteY15" fmla="*/ 7125 h 29260"/>
                <a:gd name="connsiteX16" fmla="*/ 8582 w 21472"/>
                <a:gd name="connsiteY16" fmla="*/ 6433 h 29260"/>
                <a:gd name="connsiteX17" fmla="*/ 9205 w 21472"/>
                <a:gd name="connsiteY17" fmla="*/ 5949 h 29260"/>
                <a:gd name="connsiteX18" fmla="*/ 10243 w 21472"/>
                <a:gd name="connsiteY18" fmla="*/ 5326 h 29260"/>
                <a:gd name="connsiteX19" fmla="*/ 10243 w 21472"/>
                <a:gd name="connsiteY19" fmla="*/ 138 h 29260"/>
                <a:gd name="connsiteX20" fmla="*/ 7475 w 21472"/>
                <a:gd name="connsiteY20" fmla="*/ 899 h 29260"/>
                <a:gd name="connsiteX21" fmla="*/ 6437 w 21472"/>
                <a:gd name="connsiteY21" fmla="*/ 1522 h 29260"/>
                <a:gd name="connsiteX22" fmla="*/ 6022 w 21472"/>
                <a:gd name="connsiteY22" fmla="*/ 1799 h 29260"/>
                <a:gd name="connsiteX23" fmla="*/ 5398 w 21472"/>
                <a:gd name="connsiteY23" fmla="*/ 2283 h 29260"/>
                <a:gd name="connsiteX24" fmla="*/ 4014 w 21472"/>
                <a:gd name="connsiteY24" fmla="*/ 3804 h 29260"/>
                <a:gd name="connsiteX25" fmla="*/ 0 w 21472"/>
                <a:gd name="connsiteY25" fmla="*/ 8785 h 29260"/>
                <a:gd name="connsiteX26" fmla="*/ 0 w 21472"/>
                <a:gd name="connsiteY26" fmla="*/ 12451 h 29260"/>
                <a:gd name="connsiteX27" fmla="*/ 208 w 21472"/>
                <a:gd name="connsiteY27" fmla="*/ 14042 h 29260"/>
                <a:gd name="connsiteX28" fmla="*/ 1592 w 21472"/>
                <a:gd name="connsiteY28" fmla="*/ 18677 h 29260"/>
                <a:gd name="connsiteX29" fmla="*/ 1800 w 21472"/>
                <a:gd name="connsiteY29" fmla="*/ 19230 h 29260"/>
                <a:gd name="connsiteX30" fmla="*/ 3184 w 21472"/>
                <a:gd name="connsiteY30" fmla="*/ 22412 h 29260"/>
                <a:gd name="connsiteX31" fmla="*/ 3737 w 21472"/>
                <a:gd name="connsiteY31" fmla="*/ 23381 h 29260"/>
                <a:gd name="connsiteX32" fmla="*/ 6298 w 21472"/>
                <a:gd name="connsiteY32" fmla="*/ 27047 h 29260"/>
                <a:gd name="connsiteX33" fmla="*/ 10520 w 21472"/>
                <a:gd name="connsiteY33" fmla="*/ 29260 h 29260"/>
                <a:gd name="connsiteX34" fmla="*/ 11974 w 21472"/>
                <a:gd name="connsiteY34" fmla="*/ 29053 h 29260"/>
                <a:gd name="connsiteX35" fmla="*/ 13981 w 21472"/>
                <a:gd name="connsiteY35" fmla="*/ 28499 h 29260"/>
                <a:gd name="connsiteX36" fmla="*/ 17164 w 21472"/>
                <a:gd name="connsiteY36" fmla="*/ 25871 h 29260"/>
                <a:gd name="connsiteX37" fmla="*/ 20902 w 21472"/>
                <a:gd name="connsiteY37" fmla="*/ 18538 h 29260"/>
                <a:gd name="connsiteX38" fmla="*/ 20902 w 21472"/>
                <a:gd name="connsiteY38" fmla="*/ 13904 h 29260"/>
                <a:gd name="connsiteX39" fmla="*/ 20071 w 21472"/>
                <a:gd name="connsiteY39" fmla="*/ 12105 h 29260"/>
                <a:gd name="connsiteX40" fmla="*/ 18479 w 21472"/>
                <a:gd name="connsiteY40" fmla="*/ 10169 h 29260"/>
                <a:gd name="connsiteX41" fmla="*/ 17234 w 21472"/>
                <a:gd name="connsiteY41" fmla="*/ 9200 h 29260"/>
                <a:gd name="connsiteX42" fmla="*/ 16334 w 21472"/>
                <a:gd name="connsiteY42" fmla="*/ 8647 h 29260"/>
                <a:gd name="connsiteX43" fmla="*/ 15919 w 21472"/>
                <a:gd name="connsiteY43" fmla="*/ 8439 h 29260"/>
                <a:gd name="connsiteX44" fmla="*/ 15780 w 21472"/>
                <a:gd name="connsiteY44" fmla="*/ 7747 h 29260"/>
                <a:gd name="connsiteX45" fmla="*/ 15434 w 21472"/>
                <a:gd name="connsiteY45" fmla="*/ 4566 h 29260"/>
                <a:gd name="connsiteX46" fmla="*/ 12527 w 21472"/>
                <a:gd name="connsiteY46" fmla="*/ 484 h 29260"/>
                <a:gd name="connsiteX47" fmla="*/ 10243 w 21472"/>
                <a:gd name="connsiteY47" fmla="*/ 0 h 29260"/>
                <a:gd name="connsiteX48" fmla="*/ 10243 w 21472"/>
                <a:gd name="connsiteY48" fmla="*/ 0 h 2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1472" h="29260">
                  <a:moveTo>
                    <a:pt x="10243" y="5257"/>
                  </a:moveTo>
                  <a:lnTo>
                    <a:pt x="10659" y="8716"/>
                  </a:lnTo>
                  <a:lnTo>
                    <a:pt x="11074" y="10376"/>
                  </a:lnTo>
                  <a:lnTo>
                    <a:pt x="11835" y="11898"/>
                  </a:lnTo>
                  <a:lnTo>
                    <a:pt x="12873" y="12728"/>
                  </a:lnTo>
                  <a:lnTo>
                    <a:pt x="14188" y="13350"/>
                  </a:lnTo>
                  <a:lnTo>
                    <a:pt x="15434" y="14319"/>
                  </a:lnTo>
                  <a:lnTo>
                    <a:pt x="16265" y="16118"/>
                  </a:lnTo>
                  <a:lnTo>
                    <a:pt x="12527" y="23450"/>
                  </a:lnTo>
                  <a:lnTo>
                    <a:pt x="10520" y="24003"/>
                  </a:lnTo>
                  <a:lnTo>
                    <a:pt x="7959" y="20337"/>
                  </a:lnTo>
                  <a:lnTo>
                    <a:pt x="6575" y="17155"/>
                  </a:lnTo>
                  <a:lnTo>
                    <a:pt x="5191" y="12520"/>
                  </a:lnTo>
                  <a:lnTo>
                    <a:pt x="5191" y="8854"/>
                  </a:lnTo>
                  <a:cubicBezTo>
                    <a:pt x="5191" y="8854"/>
                    <a:pt x="8305" y="8508"/>
                    <a:pt x="8305" y="8508"/>
                  </a:cubicBezTo>
                  <a:lnTo>
                    <a:pt x="8305" y="7125"/>
                  </a:lnTo>
                  <a:lnTo>
                    <a:pt x="8582" y="6433"/>
                  </a:lnTo>
                  <a:lnTo>
                    <a:pt x="9205" y="5949"/>
                  </a:lnTo>
                  <a:lnTo>
                    <a:pt x="10243" y="5326"/>
                  </a:lnTo>
                  <a:moveTo>
                    <a:pt x="10243" y="138"/>
                  </a:moveTo>
                  <a:cubicBezTo>
                    <a:pt x="9274" y="138"/>
                    <a:pt x="8375" y="415"/>
                    <a:pt x="7475" y="899"/>
                  </a:cubicBezTo>
                  <a:lnTo>
                    <a:pt x="6437" y="1522"/>
                  </a:lnTo>
                  <a:cubicBezTo>
                    <a:pt x="6437" y="1522"/>
                    <a:pt x="6160" y="1729"/>
                    <a:pt x="6022" y="1799"/>
                  </a:cubicBezTo>
                  <a:lnTo>
                    <a:pt x="5398" y="2283"/>
                  </a:lnTo>
                  <a:cubicBezTo>
                    <a:pt x="4845" y="2698"/>
                    <a:pt x="4360" y="3251"/>
                    <a:pt x="4014" y="3804"/>
                  </a:cubicBezTo>
                  <a:cubicBezTo>
                    <a:pt x="1730" y="4358"/>
                    <a:pt x="0" y="6364"/>
                    <a:pt x="0" y="8785"/>
                  </a:cubicBezTo>
                  <a:lnTo>
                    <a:pt x="0" y="12451"/>
                  </a:lnTo>
                  <a:cubicBezTo>
                    <a:pt x="0" y="13005"/>
                    <a:pt x="0" y="13489"/>
                    <a:pt x="208" y="14042"/>
                  </a:cubicBezTo>
                  <a:lnTo>
                    <a:pt x="1592" y="18677"/>
                  </a:lnTo>
                  <a:cubicBezTo>
                    <a:pt x="1592" y="18677"/>
                    <a:pt x="1730" y="19023"/>
                    <a:pt x="1800" y="19230"/>
                  </a:cubicBezTo>
                  <a:lnTo>
                    <a:pt x="3184" y="22412"/>
                  </a:lnTo>
                  <a:cubicBezTo>
                    <a:pt x="3184" y="22412"/>
                    <a:pt x="3530" y="23035"/>
                    <a:pt x="3737" y="23381"/>
                  </a:cubicBezTo>
                  <a:lnTo>
                    <a:pt x="6298" y="27047"/>
                  </a:lnTo>
                  <a:cubicBezTo>
                    <a:pt x="7267" y="28430"/>
                    <a:pt x="8859" y="29260"/>
                    <a:pt x="10520" y="29260"/>
                  </a:cubicBezTo>
                  <a:cubicBezTo>
                    <a:pt x="11005" y="29260"/>
                    <a:pt x="11489" y="29260"/>
                    <a:pt x="11974" y="29053"/>
                  </a:cubicBezTo>
                  <a:lnTo>
                    <a:pt x="13981" y="28499"/>
                  </a:lnTo>
                  <a:cubicBezTo>
                    <a:pt x="15365" y="28084"/>
                    <a:pt x="16472" y="27185"/>
                    <a:pt x="17164" y="25871"/>
                  </a:cubicBezTo>
                  <a:lnTo>
                    <a:pt x="20902" y="18538"/>
                  </a:lnTo>
                  <a:cubicBezTo>
                    <a:pt x="21663" y="17086"/>
                    <a:pt x="21663" y="15357"/>
                    <a:pt x="20902" y="13904"/>
                  </a:cubicBezTo>
                  <a:lnTo>
                    <a:pt x="20071" y="12105"/>
                  </a:lnTo>
                  <a:cubicBezTo>
                    <a:pt x="19725" y="11345"/>
                    <a:pt x="19172" y="10722"/>
                    <a:pt x="18479" y="10169"/>
                  </a:cubicBezTo>
                  <a:lnTo>
                    <a:pt x="17234" y="9200"/>
                  </a:lnTo>
                  <a:cubicBezTo>
                    <a:pt x="17234" y="9200"/>
                    <a:pt x="16611" y="8785"/>
                    <a:pt x="16334" y="8647"/>
                  </a:cubicBezTo>
                  <a:lnTo>
                    <a:pt x="15919" y="8439"/>
                  </a:lnTo>
                  <a:lnTo>
                    <a:pt x="15780" y="7747"/>
                  </a:lnTo>
                  <a:lnTo>
                    <a:pt x="15434" y="4566"/>
                  </a:lnTo>
                  <a:cubicBezTo>
                    <a:pt x="15227" y="2767"/>
                    <a:pt x="14119" y="1245"/>
                    <a:pt x="12527" y="484"/>
                  </a:cubicBezTo>
                  <a:cubicBezTo>
                    <a:pt x="11835" y="138"/>
                    <a:pt x="11005" y="0"/>
                    <a:pt x="10243" y="0"/>
                  </a:cubicBezTo>
                  <a:lnTo>
                    <a:pt x="1024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4" name="Freeform 1903">
              <a:extLst>
                <a:ext uri="{FF2B5EF4-FFF2-40B4-BE49-F238E27FC236}">
                  <a16:creationId xmlns:a16="http://schemas.microsoft.com/office/drawing/2014/main" id="{1CD6AACC-E7BD-75C7-D329-8325F7AC2EF7}"/>
                </a:ext>
              </a:extLst>
            </p:cNvPr>
            <p:cNvSpPr/>
            <p:nvPr/>
          </p:nvSpPr>
          <p:spPr>
            <a:xfrm>
              <a:off x="2972802" y="6704368"/>
              <a:ext cx="42769" cy="22756"/>
            </a:xfrm>
            <a:custGeom>
              <a:avLst/>
              <a:gdLst>
                <a:gd name="connsiteX0" fmla="*/ 22909 w 32113"/>
                <a:gd name="connsiteY0" fmla="*/ 14319 h 17086"/>
                <a:gd name="connsiteX1" fmla="*/ 25331 w 32113"/>
                <a:gd name="connsiteY1" fmla="*/ 16048 h 17086"/>
                <a:gd name="connsiteX2" fmla="*/ 28307 w 32113"/>
                <a:gd name="connsiteY2" fmla="*/ 17086 h 17086"/>
                <a:gd name="connsiteX3" fmla="*/ 32114 w 32113"/>
                <a:gd name="connsiteY3" fmla="*/ 17086 h 17086"/>
                <a:gd name="connsiteX4" fmla="*/ 27131 w 32113"/>
                <a:gd name="connsiteY4" fmla="*/ 13281 h 17086"/>
                <a:gd name="connsiteX5" fmla="*/ 22147 w 32113"/>
                <a:gd name="connsiteY5" fmla="*/ 10238 h 17086"/>
                <a:gd name="connsiteX6" fmla="*/ 16749 w 32113"/>
                <a:gd name="connsiteY6" fmla="*/ 7886 h 17086"/>
                <a:gd name="connsiteX7" fmla="*/ 10658 w 32113"/>
                <a:gd name="connsiteY7" fmla="*/ 5742 h 17086"/>
                <a:gd name="connsiteX8" fmla="*/ 7198 w 32113"/>
                <a:gd name="connsiteY8" fmla="*/ 5188 h 17086"/>
                <a:gd name="connsiteX9" fmla="*/ 6160 w 32113"/>
                <a:gd name="connsiteY9" fmla="*/ 4842 h 17086"/>
                <a:gd name="connsiteX10" fmla="*/ 5260 w 32113"/>
                <a:gd name="connsiteY10" fmla="*/ 3943 h 17086"/>
                <a:gd name="connsiteX11" fmla="*/ 3461 w 32113"/>
                <a:gd name="connsiteY11" fmla="*/ 1453 h 17086"/>
                <a:gd name="connsiteX12" fmla="*/ 2353 w 32113"/>
                <a:gd name="connsiteY12" fmla="*/ 415 h 17086"/>
                <a:gd name="connsiteX13" fmla="*/ 0 w 32113"/>
                <a:gd name="connsiteY13" fmla="*/ 0 h 17086"/>
                <a:gd name="connsiteX14" fmla="*/ 900 w 32113"/>
                <a:gd name="connsiteY14" fmla="*/ 2075 h 17086"/>
                <a:gd name="connsiteX15" fmla="*/ 3322 w 32113"/>
                <a:gd name="connsiteY15" fmla="*/ 5050 h 17086"/>
                <a:gd name="connsiteX16" fmla="*/ 5606 w 32113"/>
                <a:gd name="connsiteY16" fmla="*/ 6917 h 17086"/>
                <a:gd name="connsiteX17" fmla="*/ 8790 w 32113"/>
                <a:gd name="connsiteY17" fmla="*/ 9131 h 17086"/>
                <a:gd name="connsiteX18" fmla="*/ 16611 w 32113"/>
                <a:gd name="connsiteY18" fmla="*/ 10169 h 17086"/>
                <a:gd name="connsiteX19" fmla="*/ 20348 w 32113"/>
                <a:gd name="connsiteY19" fmla="*/ 12036 h 17086"/>
                <a:gd name="connsiteX20" fmla="*/ 22909 w 32113"/>
                <a:gd name="connsiteY20" fmla="*/ 14319 h 1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113" h="17086">
                  <a:moveTo>
                    <a:pt x="22909" y="14319"/>
                  </a:moveTo>
                  <a:lnTo>
                    <a:pt x="25331" y="16048"/>
                  </a:lnTo>
                  <a:lnTo>
                    <a:pt x="28307" y="17086"/>
                  </a:lnTo>
                  <a:lnTo>
                    <a:pt x="32114" y="17086"/>
                  </a:lnTo>
                  <a:lnTo>
                    <a:pt x="27131" y="13281"/>
                  </a:lnTo>
                  <a:lnTo>
                    <a:pt x="22147" y="10238"/>
                  </a:lnTo>
                  <a:lnTo>
                    <a:pt x="16749" y="7886"/>
                  </a:lnTo>
                  <a:lnTo>
                    <a:pt x="10658" y="5742"/>
                  </a:lnTo>
                  <a:lnTo>
                    <a:pt x="7198" y="5188"/>
                  </a:lnTo>
                  <a:lnTo>
                    <a:pt x="6160" y="4842"/>
                  </a:lnTo>
                  <a:lnTo>
                    <a:pt x="5260" y="3943"/>
                  </a:lnTo>
                  <a:lnTo>
                    <a:pt x="3461" y="1453"/>
                  </a:lnTo>
                  <a:lnTo>
                    <a:pt x="2353" y="415"/>
                  </a:lnTo>
                  <a:lnTo>
                    <a:pt x="0" y="0"/>
                  </a:lnTo>
                  <a:lnTo>
                    <a:pt x="900" y="2075"/>
                  </a:lnTo>
                  <a:lnTo>
                    <a:pt x="3322" y="5050"/>
                  </a:lnTo>
                  <a:lnTo>
                    <a:pt x="5606" y="6917"/>
                  </a:lnTo>
                  <a:lnTo>
                    <a:pt x="8790" y="9131"/>
                  </a:lnTo>
                  <a:lnTo>
                    <a:pt x="16611" y="10169"/>
                  </a:lnTo>
                  <a:lnTo>
                    <a:pt x="20348" y="12036"/>
                  </a:lnTo>
                  <a:lnTo>
                    <a:pt x="22909" y="1431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5" name="Freeform 1904">
              <a:extLst>
                <a:ext uri="{FF2B5EF4-FFF2-40B4-BE49-F238E27FC236}">
                  <a16:creationId xmlns:a16="http://schemas.microsoft.com/office/drawing/2014/main" id="{3E02F102-4E55-51AF-A68D-9F7C34B0A241}"/>
                </a:ext>
              </a:extLst>
            </p:cNvPr>
            <p:cNvSpPr/>
            <p:nvPr/>
          </p:nvSpPr>
          <p:spPr>
            <a:xfrm>
              <a:off x="2966064" y="6697273"/>
              <a:ext cx="56681" cy="36758"/>
            </a:xfrm>
            <a:custGeom>
              <a:avLst/>
              <a:gdLst>
                <a:gd name="connsiteX0" fmla="*/ 5059 w 42559"/>
                <a:gd name="connsiteY0" fmla="*/ 5326 h 27600"/>
                <a:gd name="connsiteX1" fmla="*/ 7413 w 42559"/>
                <a:gd name="connsiteY1" fmla="*/ 5811 h 27600"/>
                <a:gd name="connsiteX2" fmla="*/ 8589 w 42559"/>
                <a:gd name="connsiteY2" fmla="*/ 6849 h 27600"/>
                <a:gd name="connsiteX3" fmla="*/ 10389 w 42559"/>
                <a:gd name="connsiteY3" fmla="*/ 9339 h 27600"/>
                <a:gd name="connsiteX4" fmla="*/ 11288 w 42559"/>
                <a:gd name="connsiteY4" fmla="*/ 10169 h 27600"/>
                <a:gd name="connsiteX5" fmla="*/ 12326 w 42559"/>
                <a:gd name="connsiteY5" fmla="*/ 10515 h 27600"/>
                <a:gd name="connsiteX6" fmla="*/ 15787 w 42559"/>
                <a:gd name="connsiteY6" fmla="*/ 11068 h 27600"/>
                <a:gd name="connsiteX7" fmla="*/ 21878 w 42559"/>
                <a:gd name="connsiteY7" fmla="*/ 13212 h 27600"/>
                <a:gd name="connsiteX8" fmla="*/ 27276 w 42559"/>
                <a:gd name="connsiteY8" fmla="*/ 15564 h 27600"/>
                <a:gd name="connsiteX9" fmla="*/ 32259 w 42559"/>
                <a:gd name="connsiteY9" fmla="*/ 18539 h 27600"/>
                <a:gd name="connsiteX10" fmla="*/ 37312 w 42559"/>
                <a:gd name="connsiteY10" fmla="*/ 22413 h 27600"/>
                <a:gd name="connsiteX11" fmla="*/ 33436 w 42559"/>
                <a:gd name="connsiteY11" fmla="*/ 22413 h 27600"/>
                <a:gd name="connsiteX12" fmla="*/ 30460 w 42559"/>
                <a:gd name="connsiteY12" fmla="*/ 21375 h 27600"/>
                <a:gd name="connsiteX13" fmla="*/ 28037 w 42559"/>
                <a:gd name="connsiteY13" fmla="*/ 19645 h 27600"/>
                <a:gd name="connsiteX14" fmla="*/ 25477 w 42559"/>
                <a:gd name="connsiteY14" fmla="*/ 17363 h 27600"/>
                <a:gd name="connsiteX15" fmla="*/ 21739 w 42559"/>
                <a:gd name="connsiteY15" fmla="*/ 15495 h 27600"/>
                <a:gd name="connsiteX16" fmla="*/ 13987 w 42559"/>
                <a:gd name="connsiteY16" fmla="*/ 14457 h 27600"/>
                <a:gd name="connsiteX17" fmla="*/ 10804 w 42559"/>
                <a:gd name="connsiteY17" fmla="*/ 12175 h 27600"/>
                <a:gd name="connsiteX18" fmla="*/ 8520 w 42559"/>
                <a:gd name="connsiteY18" fmla="*/ 10307 h 27600"/>
                <a:gd name="connsiteX19" fmla="*/ 6098 w 42559"/>
                <a:gd name="connsiteY19" fmla="*/ 7332 h 27600"/>
                <a:gd name="connsiteX20" fmla="*/ 5198 w 42559"/>
                <a:gd name="connsiteY20" fmla="*/ 5188 h 27600"/>
                <a:gd name="connsiteX21" fmla="*/ 5198 w 42559"/>
                <a:gd name="connsiteY21" fmla="*/ 0 h 27600"/>
                <a:gd name="connsiteX22" fmla="*/ 1184 w 42559"/>
                <a:gd name="connsiteY22" fmla="*/ 1937 h 27600"/>
                <a:gd name="connsiteX23" fmla="*/ 422 w 42559"/>
                <a:gd name="connsiteY23" fmla="*/ 7264 h 27600"/>
                <a:gd name="connsiteX24" fmla="*/ 1322 w 42559"/>
                <a:gd name="connsiteY24" fmla="*/ 9408 h 27600"/>
                <a:gd name="connsiteX25" fmla="*/ 2083 w 42559"/>
                <a:gd name="connsiteY25" fmla="*/ 10722 h 27600"/>
                <a:gd name="connsiteX26" fmla="*/ 4506 w 42559"/>
                <a:gd name="connsiteY26" fmla="*/ 13697 h 27600"/>
                <a:gd name="connsiteX27" fmla="*/ 5267 w 42559"/>
                <a:gd name="connsiteY27" fmla="*/ 14388 h 27600"/>
                <a:gd name="connsiteX28" fmla="*/ 7551 w 42559"/>
                <a:gd name="connsiteY28" fmla="*/ 16256 h 27600"/>
                <a:gd name="connsiteX29" fmla="*/ 11011 w 42559"/>
                <a:gd name="connsiteY29" fmla="*/ 18746 h 27600"/>
                <a:gd name="connsiteX30" fmla="*/ 13296 w 42559"/>
                <a:gd name="connsiteY30" fmla="*/ 19645 h 27600"/>
                <a:gd name="connsiteX31" fmla="*/ 20217 w 42559"/>
                <a:gd name="connsiteY31" fmla="*/ 20545 h 27600"/>
                <a:gd name="connsiteX32" fmla="*/ 22570 w 42559"/>
                <a:gd name="connsiteY32" fmla="*/ 21721 h 27600"/>
                <a:gd name="connsiteX33" fmla="*/ 24646 w 42559"/>
                <a:gd name="connsiteY33" fmla="*/ 23519 h 27600"/>
                <a:gd name="connsiteX34" fmla="*/ 25131 w 42559"/>
                <a:gd name="connsiteY34" fmla="*/ 23865 h 27600"/>
                <a:gd name="connsiteX35" fmla="*/ 27553 w 42559"/>
                <a:gd name="connsiteY35" fmla="*/ 25594 h 27600"/>
                <a:gd name="connsiteX36" fmla="*/ 28868 w 42559"/>
                <a:gd name="connsiteY36" fmla="*/ 26286 h 27600"/>
                <a:gd name="connsiteX37" fmla="*/ 31844 w 42559"/>
                <a:gd name="connsiteY37" fmla="*/ 27324 h 27600"/>
                <a:gd name="connsiteX38" fmla="*/ 33505 w 42559"/>
                <a:gd name="connsiteY38" fmla="*/ 27601 h 27600"/>
                <a:gd name="connsiteX39" fmla="*/ 37381 w 42559"/>
                <a:gd name="connsiteY39" fmla="*/ 27601 h 27600"/>
                <a:gd name="connsiteX40" fmla="*/ 37381 w 42559"/>
                <a:gd name="connsiteY40" fmla="*/ 27601 h 27600"/>
                <a:gd name="connsiteX41" fmla="*/ 42295 w 42559"/>
                <a:gd name="connsiteY41" fmla="*/ 24073 h 27600"/>
                <a:gd name="connsiteX42" fmla="*/ 40564 w 42559"/>
                <a:gd name="connsiteY42" fmla="*/ 18262 h 27600"/>
                <a:gd name="connsiteX43" fmla="*/ 35512 w 42559"/>
                <a:gd name="connsiteY43" fmla="*/ 14388 h 27600"/>
                <a:gd name="connsiteX44" fmla="*/ 35028 w 42559"/>
                <a:gd name="connsiteY44" fmla="*/ 14042 h 27600"/>
                <a:gd name="connsiteX45" fmla="*/ 30044 w 42559"/>
                <a:gd name="connsiteY45" fmla="*/ 11068 h 27600"/>
                <a:gd name="connsiteX46" fmla="*/ 29491 w 42559"/>
                <a:gd name="connsiteY46" fmla="*/ 10791 h 27600"/>
                <a:gd name="connsiteX47" fmla="*/ 24092 w 42559"/>
                <a:gd name="connsiteY47" fmla="*/ 8439 h 27600"/>
                <a:gd name="connsiteX48" fmla="*/ 23677 w 42559"/>
                <a:gd name="connsiteY48" fmla="*/ 8301 h 27600"/>
                <a:gd name="connsiteX49" fmla="*/ 17587 w 42559"/>
                <a:gd name="connsiteY49" fmla="*/ 6157 h 27600"/>
                <a:gd name="connsiteX50" fmla="*/ 16687 w 42559"/>
                <a:gd name="connsiteY50" fmla="*/ 5949 h 27600"/>
                <a:gd name="connsiteX51" fmla="*/ 14126 w 42559"/>
                <a:gd name="connsiteY51" fmla="*/ 5534 h 27600"/>
                <a:gd name="connsiteX52" fmla="*/ 12811 w 42559"/>
                <a:gd name="connsiteY52" fmla="*/ 3736 h 27600"/>
                <a:gd name="connsiteX53" fmla="*/ 11981 w 42559"/>
                <a:gd name="connsiteY53" fmla="*/ 2836 h 27600"/>
                <a:gd name="connsiteX54" fmla="*/ 10804 w 42559"/>
                <a:gd name="connsiteY54" fmla="*/ 1799 h 27600"/>
                <a:gd name="connsiteX55" fmla="*/ 8381 w 42559"/>
                <a:gd name="connsiteY55" fmla="*/ 623 h 27600"/>
                <a:gd name="connsiteX56" fmla="*/ 6028 w 42559"/>
                <a:gd name="connsiteY56" fmla="*/ 138 h 27600"/>
                <a:gd name="connsiteX57" fmla="*/ 4990 w 42559"/>
                <a:gd name="connsiteY57" fmla="*/ 69 h 27600"/>
                <a:gd name="connsiteX58" fmla="*/ 4990 w 42559"/>
                <a:gd name="connsiteY58" fmla="*/ 69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2559" h="27600">
                  <a:moveTo>
                    <a:pt x="5059" y="5326"/>
                  </a:moveTo>
                  <a:lnTo>
                    <a:pt x="7413" y="5811"/>
                  </a:lnTo>
                  <a:lnTo>
                    <a:pt x="8589" y="6849"/>
                  </a:lnTo>
                  <a:lnTo>
                    <a:pt x="10389" y="9339"/>
                  </a:lnTo>
                  <a:lnTo>
                    <a:pt x="11288" y="10169"/>
                  </a:lnTo>
                  <a:lnTo>
                    <a:pt x="12326" y="10515"/>
                  </a:lnTo>
                  <a:lnTo>
                    <a:pt x="15787" y="11068"/>
                  </a:lnTo>
                  <a:lnTo>
                    <a:pt x="21878" y="13212"/>
                  </a:lnTo>
                  <a:lnTo>
                    <a:pt x="27276" y="15564"/>
                  </a:lnTo>
                  <a:lnTo>
                    <a:pt x="32259" y="18539"/>
                  </a:lnTo>
                  <a:lnTo>
                    <a:pt x="37312" y="22413"/>
                  </a:lnTo>
                  <a:lnTo>
                    <a:pt x="33436" y="22413"/>
                  </a:lnTo>
                  <a:cubicBezTo>
                    <a:pt x="33436" y="22413"/>
                    <a:pt x="30460" y="21375"/>
                    <a:pt x="30460" y="21375"/>
                  </a:cubicBezTo>
                  <a:lnTo>
                    <a:pt x="28037" y="19645"/>
                  </a:lnTo>
                  <a:lnTo>
                    <a:pt x="25477" y="17363"/>
                  </a:lnTo>
                  <a:lnTo>
                    <a:pt x="21739" y="15495"/>
                  </a:lnTo>
                  <a:lnTo>
                    <a:pt x="13987" y="14457"/>
                  </a:lnTo>
                  <a:lnTo>
                    <a:pt x="10804" y="12175"/>
                  </a:lnTo>
                  <a:lnTo>
                    <a:pt x="8520" y="10307"/>
                  </a:lnTo>
                  <a:lnTo>
                    <a:pt x="6098" y="7332"/>
                  </a:lnTo>
                  <a:lnTo>
                    <a:pt x="5198" y="5188"/>
                  </a:lnTo>
                  <a:moveTo>
                    <a:pt x="5198" y="0"/>
                  </a:moveTo>
                  <a:cubicBezTo>
                    <a:pt x="3675" y="0"/>
                    <a:pt x="2152" y="692"/>
                    <a:pt x="1184" y="1937"/>
                  </a:cubicBezTo>
                  <a:cubicBezTo>
                    <a:pt x="-62" y="3459"/>
                    <a:pt x="-339" y="5465"/>
                    <a:pt x="422" y="7264"/>
                  </a:cubicBezTo>
                  <a:lnTo>
                    <a:pt x="1322" y="9408"/>
                  </a:lnTo>
                  <a:cubicBezTo>
                    <a:pt x="1530" y="9892"/>
                    <a:pt x="1806" y="10307"/>
                    <a:pt x="2083" y="10722"/>
                  </a:cubicBezTo>
                  <a:lnTo>
                    <a:pt x="4506" y="13697"/>
                  </a:lnTo>
                  <a:cubicBezTo>
                    <a:pt x="4506" y="13697"/>
                    <a:pt x="4990" y="14181"/>
                    <a:pt x="5267" y="14388"/>
                  </a:cubicBezTo>
                  <a:lnTo>
                    <a:pt x="7551" y="16256"/>
                  </a:lnTo>
                  <a:lnTo>
                    <a:pt x="11011" y="18746"/>
                  </a:lnTo>
                  <a:cubicBezTo>
                    <a:pt x="11704" y="19230"/>
                    <a:pt x="12465" y="19576"/>
                    <a:pt x="13296" y="19645"/>
                  </a:cubicBezTo>
                  <a:lnTo>
                    <a:pt x="20217" y="20545"/>
                  </a:lnTo>
                  <a:lnTo>
                    <a:pt x="22570" y="21721"/>
                  </a:lnTo>
                  <a:lnTo>
                    <a:pt x="24646" y="23519"/>
                  </a:lnTo>
                  <a:cubicBezTo>
                    <a:pt x="24646" y="23519"/>
                    <a:pt x="24923" y="23796"/>
                    <a:pt x="25131" y="23865"/>
                  </a:cubicBezTo>
                  <a:lnTo>
                    <a:pt x="27553" y="25594"/>
                  </a:lnTo>
                  <a:cubicBezTo>
                    <a:pt x="27968" y="25871"/>
                    <a:pt x="28383" y="26079"/>
                    <a:pt x="28868" y="26286"/>
                  </a:cubicBezTo>
                  <a:lnTo>
                    <a:pt x="31844" y="27324"/>
                  </a:lnTo>
                  <a:cubicBezTo>
                    <a:pt x="32398" y="27531"/>
                    <a:pt x="32951" y="27601"/>
                    <a:pt x="33505" y="27601"/>
                  </a:cubicBezTo>
                  <a:lnTo>
                    <a:pt x="37381" y="27601"/>
                  </a:lnTo>
                  <a:cubicBezTo>
                    <a:pt x="37381" y="27601"/>
                    <a:pt x="37381" y="27601"/>
                    <a:pt x="37381" y="27601"/>
                  </a:cubicBezTo>
                  <a:cubicBezTo>
                    <a:pt x="39596" y="27601"/>
                    <a:pt x="41603" y="26217"/>
                    <a:pt x="42295" y="24073"/>
                  </a:cubicBezTo>
                  <a:cubicBezTo>
                    <a:pt x="42987" y="21928"/>
                    <a:pt x="42295" y="19645"/>
                    <a:pt x="40564" y="18262"/>
                  </a:cubicBezTo>
                  <a:lnTo>
                    <a:pt x="35512" y="14388"/>
                  </a:lnTo>
                  <a:cubicBezTo>
                    <a:pt x="35512" y="14388"/>
                    <a:pt x="35166" y="14181"/>
                    <a:pt x="35028" y="14042"/>
                  </a:cubicBezTo>
                  <a:lnTo>
                    <a:pt x="30044" y="11068"/>
                  </a:lnTo>
                  <a:cubicBezTo>
                    <a:pt x="30044" y="11068"/>
                    <a:pt x="29699" y="10860"/>
                    <a:pt x="29491" y="10791"/>
                  </a:cubicBezTo>
                  <a:lnTo>
                    <a:pt x="24092" y="8439"/>
                  </a:lnTo>
                  <a:cubicBezTo>
                    <a:pt x="24092" y="8439"/>
                    <a:pt x="23816" y="8301"/>
                    <a:pt x="23677" y="8301"/>
                  </a:cubicBezTo>
                  <a:lnTo>
                    <a:pt x="17587" y="6157"/>
                  </a:lnTo>
                  <a:cubicBezTo>
                    <a:pt x="17587" y="6157"/>
                    <a:pt x="17033" y="6018"/>
                    <a:pt x="16687" y="5949"/>
                  </a:cubicBezTo>
                  <a:lnTo>
                    <a:pt x="14126" y="5534"/>
                  </a:lnTo>
                  <a:lnTo>
                    <a:pt x="12811" y="3736"/>
                  </a:lnTo>
                  <a:cubicBezTo>
                    <a:pt x="12811" y="3736"/>
                    <a:pt x="12326" y="3113"/>
                    <a:pt x="11981" y="2836"/>
                  </a:cubicBezTo>
                  <a:lnTo>
                    <a:pt x="10804" y="1799"/>
                  </a:lnTo>
                  <a:cubicBezTo>
                    <a:pt x="10112" y="1176"/>
                    <a:pt x="9281" y="761"/>
                    <a:pt x="8381" y="623"/>
                  </a:cubicBezTo>
                  <a:lnTo>
                    <a:pt x="6028" y="138"/>
                  </a:lnTo>
                  <a:cubicBezTo>
                    <a:pt x="6028" y="138"/>
                    <a:pt x="5336" y="69"/>
                    <a:pt x="4990" y="69"/>
                  </a:cubicBezTo>
                  <a:lnTo>
                    <a:pt x="499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6" name="Freeform 1905">
              <a:extLst>
                <a:ext uri="{FF2B5EF4-FFF2-40B4-BE49-F238E27FC236}">
                  <a16:creationId xmlns:a16="http://schemas.microsoft.com/office/drawing/2014/main" id="{7C5E1C46-6CDB-B292-7E95-BEAA811B8EDE}"/>
                </a:ext>
              </a:extLst>
            </p:cNvPr>
            <p:cNvSpPr/>
            <p:nvPr/>
          </p:nvSpPr>
          <p:spPr>
            <a:xfrm>
              <a:off x="2978608" y="6663923"/>
              <a:ext cx="8941" cy="8291"/>
            </a:xfrm>
            <a:custGeom>
              <a:avLst/>
              <a:gdLst>
                <a:gd name="connsiteX0" fmla="*/ 2353 w 6713"/>
                <a:gd name="connsiteY0" fmla="*/ 4842 h 6225"/>
                <a:gd name="connsiteX1" fmla="*/ 3945 w 6713"/>
                <a:gd name="connsiteY1" fmla="*/ 5811 h 6225"/>
                <a:gd name="connsiteX2" fmla="*/ 6713 w 6713"/>
                <a:gd name="connsiteY2" fmla="*/ 6226 h 6225"/>
                <a:gd name="connsiteX3" fmla="*/ 5883 w 6713"/>
                <a:gd name="connsiteY3" fmla="*/ 4220 h 6225"/>
                <a:gd name="connsiteX4" fmla="*/ 3045 w 6713"/>
                <a:gd name="connsiteY4" fmla="*/ 1522 h 6225"/>
                <a:gd name="connsiteX5" fmla="*/ 0 w 6713"/>
                <a:gd name="connsiteY5" fmla="*/ 0 h 6225"/>
                <a:gd name="connsiteX6" fmla="*/ 485 w 6713"/>
                <a:gd name="connsiteY6" fmla="*/ 1799 h 6225"/>
                <a:gd name="connsiteX7" fmla="*/ 1246 w 6713"/>
                <a:gd name="connsiteY7" fmla="*/ 3459 h 6225"/>
                <a:gd name="connsiteX8" fmla="*/ 2353 w 6713"/>
                <a:gd name="connsiteY8" fmla="*/ 4842 h 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3" h="6225">
                  <a:moveTo>
                    <a:pt x="2353" y="4842"/>
                  </a:moveTo>
                  <a:lnTo>
                    <a:pt x="3945" y="5811"/>
                  </a:lnTo>
                  <a:lnTo>
                    <a:pt x="6713" y="6226"/>
                  </a:lnTo>
                  <a:lnTo>
                    <a:pt x="5883" y="4220"/>
                  </a:lnTo>
                  <a:lnTo>
                    <a:pt x="3045" y="1522"/>
                  </a:lnTo>
                  <a:lnTo>
                    <a:pt x="0" y="0"/>
                  </a:lnTo>
                  <a:lnTo>
                    <a:pt x="485" y="1799"/>
                  </a:lnTo>
                  <a:lnTo>
                    <a:pt x="1246" y="3459"/>
                  </a:lnTo>
                  <a:lnTo>
                    <a:pt x="2353" y="484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7" name="Freeform 1906">
              <a:extLst>
                <a:ext uri="{FF2B5EF4-FFF2-40B4-BE49-F238E27FC236}">
                  <a16:creationId xmlns:a16="http://schemas.microsoft.com/office/drawing/2014/main" id="{972C98D4-5567-1025-654E-15A7A8742509}"/>
                </a:ext>
              </a:extLst>
            </p:cNvPr>
            <p:cNvSpPr/>
            <p:nvPr/>
          </p:nvSpPr>
          <p:spPr>
            <a:xfrm>
              <a:off x="2971708" y="6656923"/>
              <a:ext cx="22728" cy="22110"/>
            </a:xfrm>
            <a:custGeom>
              <a:avLst/>
              <a:gdLst>
                <a:gd name="connsiteX0" fmla="*/ 5181 w 17065"/>
                <a:gd name="connsiteY0" fmla="*/ 5257 h 16601"/>
                <a:gd name="connsiteX1" fmla="*/ 8296 w 17065"/>
                <a:gd name="connsiteY1" fmla="*/ 6710 h 16601"/>
                <a:gd name="connsiteX2" fmla="*/ 11064 w 17065"/>
                <a:gd name="connsiteY2" fmla="*/ 9407 h 16601"/>
                <a:gd name="connsiteX3" fmla="*/ 11895 w 17065"/>
                <a:gd name="connsiteY3" fmla="*/ 11413 h 16601"/>
                <a:gd name="connsiteX4" fmla="*/ 9126 w 17065"/>
                <a:gd name="connsiteY4" fmla="*/ 10998 h 16601"/>
                <a:gd name="connsiteX5" fmla="*/ 7535 w 17065"/>
                <a:gd name="connsiteY5" fmla="*/ 10030 h 16601"/>
                <a:gd name="connsiteX6" fmla="*/ 6427 w 17065"/>
                <a:gd name="connsiteY6" fmla="*/ 8647 h 16601"/>
                <a:gd name="connsiteX7" fmla="*/ 5666 w 17065"/>
                <a:gd name="connsiteY7" fmla="*/ 6986 h 16601"/>
                <a:gd name="connsiteX8" fmla="*/ 5181 w 17065"/>
                <a:gd name="connsiteY8" fmla="*/ 5188 h 16601"/>
                <a:gd name="connsiteX9" fmla="*/ 5181 w 17065"/>
                <a:gd name="connsiteY9" fmla="*/ 0 h 16601"/>
                <a:gd name="connsiteX10" fmla="*/ 1859 w 17065"/>
                <a:gd name="connsiteY10" fmla="*/ 1245 h 16601"/>
                <a:gd name="connsiteX11" fmla="*/ 198 w 17065"/>
                <a:gd name="connsiteY11" fmla="*/ 6640 h 16601"/>
                <a:gd name="connsiteX12" fmla="*/ 683 w 17065"/>
                <a:gd name="connsiteY12" fmla="*/ 8439 h 16601"/>
                <a:gd name="connsiteX13" fmla="*/ 960 w 17065"/>
                <a:gd name="connsiteY13" fmla="*/ 9200 h 16601"/>
                <a:gd name="connsiteX14" fmla="*/ 1721 w 17065"/>
                <a:gd name="connsiteY14" fmla="*/ 10860 h 16601"/>
                <a:gd name="connsiteX15" fmla="*/ 2413 w 17065"/>
                <a:gd name="connsiteY15" fmla="*/ 11967 h 16601"/>
                <a:gd name="connsiteX16" fmla="*/ 3520 w 17065"/>
                <a:gd name="connsiteY16" fmla="*/ 13350 h 16601"/>
                <a:gd name="connsiteX17" fmla="*/ 4835 w 17065"/>
                <a:gd name="connsiteY17" fmla="*/ 14526 h 16601"/>
                <a:gd name="connsiteX18" fmla="*/ 6427 w 17065"/>
                <a:gd name="connsiteY18" fmla="*/ 15495 h 16601"/>
                <a:gd name="connsiteX19" fmla="*/ 8365 w 17065"/>
                <a:gd name="connsiteY19" fmla="*/ 16186 h 16601"/>
                <a:gd name="connsiteX20" fmla="*/ 11134 w 17065"/>
                <a:gd name="connsiteY20" fmla="*/ 16601 h 16601"/>
                <a:gd name="connsiteX21" fmla="*/ 11895 w 17065"/>
                <a:gd name="connsiteY21" fmla="*/ 16601 h 16601"/>
                <a:gd name="connsiteX22" fmla="*/ 15978 w 17065"/>
                <a:gd name="connsiteY22" fmla="*/ 14595 h 16601"/>
                <a:gd name="connsiteX23" fmla="*/ 16670 w 17065"/>
                <a:gd name="connsiteY23" fmla="*/ 9407 h 16601"/>
                <a:gd name="connsiteX24" fmla="*/ 15840 w 17065"/>
                <a:gd name="connsiteY24" fmla="*/ 7401 h 16601"/>
                <a:gd name="connsiteX25" fmla="*/ 14663 w 17065"/>
                <a:gd name="connsiteY25" fmla="*/ 5672 h 16601"/>
                <a:gd name="connsiteX26" fmla="*/ 11895 w 17065"/>
                <a:gd name="connsiteY26" fmla="*/ 2974 h 16601"/>
                <a:gd name="connsiteX27" fmla="*/ 10511 w 17065"/>
                <a:gd name="connsiteY27" fmla="*/ 2006 h 16601"/>
                <a:gd name="connsiteX28" fmla="*/ 7396 w 17065"/>
                <a:gd name="connsiteY28" fmla="*/ 553 h 16601"/>
                <a:gd name="connsiteX29" fmla="*/ 5181 w 17065"/>
                <a:gd name="connsiteY29" fmla="*/ 69 h 16601"/>
                <a:gd name="connsiteX30" fmla="*/ 5181 w 17065"/>
                <a:gd name="connsiteY30" fmla="*/ 69 h 1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065" h="16601">
                  <a:moveTo>
                    <a:pt x="5181" y="5257"/>
                  </a:moveTo>
                  <a:lnTo>
                    <a:pt x="8296" y="6710"/>
                  </a:lnTo>
                  <a:lnTo>
                    <a:pt x="11064" y="9407"/>
                  </a:lnTo>
                  <a:lnTo>
                    <a:pt x="11895" y="11413"/>
                  </a:lnTo>
                  <a:lnTo>
                    <a:pt x="9126" y="10998"/>
                  </a:lnTo>
                  <a:lnTo>
                    <a:pt x="7535" y="10030"/>
                  </a:lnTo>
                  <a:lnTo>
                    <a:pt x="6427" y="8647"/>
                  </a:lnTo>
                  <a:lnTo>
                    <a:pt x="5666" y="6986"/>
                  </a:lnTo>
                  <a:lnTo>
                    <a:pt x="5181" y="5188"/>
                  </a:lnTo>
                  <a:moveTo>
                    <a:pt x="5181" y="0"/>
                  </a:moveTo>
                  <a:cubicBezTo>
                    <a:pt x="4005" y="0"/>
                    <a:pt x="2828" y="415"/>
                    <a:pt x="1859" y="1245"/>
                  </a:cubicBezTo>
                  <a:cubicBezTo>
                    <a:pt x="267" y="2559"/>
                    <a:pt x="-356" y="4635"/>
                    <a:pt x="198" y="6640"/>
                  </a:cubicBezTo>
                  <a:lnTo>
                    <a:pt x="683" y="8439"/>
                  </a:lnTo>
                  <a:cubicBezTo>
                    <a:pt x="683" y="8439"/>
                    <a:pt x="821" y="8923"/>
                    <a:pt x="960" y="9200"/>
                  </a:cubicBezTo>
                  <a:lnTo>
                    <a:pt x="1721" y="10860"/>
                  </a:lnTo>
                  <a:cubicBezTo>
                    <a:pt x="1929" y="11275"/>
                    <a:pt x="2136" y="11621"/>
                    <a:pt x="2413" y="11967"/>
                  </a:cubicBezTo>
                  <a:lnTo>
                    <a:pt x="3520" y="13350"/>
                  </a:lnTo>
                  <a:cubicBezTo>
                    <a:pt x="3866" y="13835"/>
                    <a:pt x="4351" y="14180"/>
                    <a:pt x="4835" y="14526"/>
                  </a:cubicBezTo>
                  <a:lnTo>
                    <a:pt x="6427" y="15495"/>
                  </a:lnTo>
                  <a:cubicBezTo>
                    <a:pt x="7050" y="15841"/>
                    <a:pt x="7673" y="16117"/>
                    <a:pt x="8365" y="16186"/>
                  </a:cubicBezTo>
                  <a:lnTo>
                    <a:pt x="11134" y="16601"/>
                  </a:lnTo>
                  <a:cubicBezTo>
                    <a:pt x="11134" y="16601"/>
                    <a:pt x="11618" y="16601"/>
                    <a:pt x="11895" y="16601"/>
                  </a:cubicBezTo>
                  <a:cubicBezTo>
                    <a:pt x="13487" y="16601"/>
                    <a:pt x="15009" y="15910"/>
                    <a:pt x="15978" y="14595"/>
                  </a:cubicBezTo>
                  <a:cubicBezTo>
                    <a:pt x="17155" y="13143"/>
                    <a:pt x="17362" y="11137"/>
                    <a:pt x="16670" y="9407"/>
                  </a:cubicBezTo>
                  <a:lnTo>
                    <a:pt x="15840" y="7401"/>
                  </a:lnTo>
                  <a:cubicBezTo>
                    <a:pt x="15563" y="6779"/>
                    <a:pt x="15148" y="6156"/>
                    <a:pt x="14663" y="5672"/>
                  </a:cubicBezTo>
                  <a:lnTo>
                    <a:pt x="11895" y="2974"/>
                  </a:lnTo>
                  <a:cubicBezTo>
                    <a:pt x="11480" y="2559"/>
                    <a:pt x="10995" y="2282"/>
                    <a:pt x="10511" y="2006"/>
                  </a:cubicBezTo>
                  <a:lnTo>
                    <a:pt x="7396" y="553"/>
                  </a:lnTo>
                  <a:cubicBezTo>
                    <a:pt x="6704" y="207"/>
                    <a:pt x="5943" y="69"/>
                    <a:pt x="5181" y="69"/>
                  </a:cubicBezTo>
                  <a:lnTo>
                    <a:pt x="518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8" name="Freeform 1907">
              <a:extLst>
                <a:ext uri="{FF2B5EF4-FFF2-40B4-BE49-F238E27FC236}">
                  <a16:creationId xmlns:a16="http://schemas.microsoft.com/office/drawing/2014/main" id="{254742AE-D0B5-DEE1-6CF1-ED9A45C14A95}"/>
                </a:ext>
              </a:extLst>
            </p:cNvPr>
            <p:cNvSpPr/>
            <p:nvPr/>
          </p:nvSpPr>
          <p:spPr>
            <a:xfrm>
              <a:off x="2996030" y="6728690"/>
              <a:ext cx="45258" cy="27822"/>
            </a:xfrm>
            <a:custGeom>
              <a:avLst/>
              <a:gdLst>
                <a:gd name="connsiteX0" fmla="*/ 29830 w 33982"/>
                <a:gd name="connsiteY0" fmla="*/ 6710 h 20890"/>
                <a:gd name="connsiteX1" fmla="*/ 28515 w 33982"/>
                <a:gd name="connsiteY1" fmla="*/ 5603 h 20890"/>
                <a:gd name="connsiteX2" fmla="*/ 26369 w 33982"/>
                <a:gd name="connsiteY2" fmla="*/ 5119 h 20890"/>
                <a:gd name="connsiteX3" fmla="*/ 21663 w 33982"/>
                <a:gd name="connsiteY3" fmla="*/ 5534 h 20890"/>
                <a:gd name="connsiteX4" fmla="*/ 19933 w 33982"/>
                <a:gd name="connsiteY4" fmla="*/ 5188 h 20890"/>
                <a:gd name="connsiteX5" fmla="*/ 19102 w 33982"/>
                <a:gd name="connsiteY5" fmla="*/ 3804 h 20890"/>
                <a:gd name="connsiteX6" fmla="*/ 16957 w 33982"/>
                <a:gd name="connsiteY6" fmla="*/ 1107 h 20890"/>
                <a:gd name="connsiteX7" fmla="*/ 15227 w 33982"/>
                <a:gd name="connsiteY7" fmla="*/ 0 h 20890"/>
                <a:gd name="connsiteX8" fmla="*/ 15434 w 33982"/>
                <a:gd name="connsiteY8" fmla="*/ 3320 h 20890"/>
                <a:gd name="connsiteX9" fmla="*/ 7198 w 33982"/>
                <a:gd name="connsiteY9" fmla="*/ 899 h 20890"/>
                <a:gd name="connsiteX10" fmla="*/ 3530 w 33982"/>
                <a:gd name="connsiteY10" fmla="*/ 1176 h 20890"/>
                <a:gd name="connsiteX11" fmla="*/ 0 w 33982"/>
                <a:gd name="connsiteY11" fmla="*/ 4289 h 20890"/>
                <a:gd name="connsiteX12" fmla="*/ 2699 w 33982"/>
                <a:gd name="connsiteY12" fmla="*/ 4635 h 20890"/>
                <a:gd name="connsiteX13" fmla="*/ 4153 w 33982"/>
                <a:gd name="connsiteY13" fmla="*/ 5742 h 20890"/>
                <a:gd name="connsiteX14" fmla="*/ 5398 w 33982"/>
                <a:gd name="connsiteY14" fmla="*/ 7263 h 20890"/>
                <a:gd name="connsiteX15" fmla="*/ 7129 w 33982"/>
                <a:gd name="connsiteY15" fmla="*/ 9062 h 20890"/>
                <a:gd name="connsiteX16" fmla="*/ 8859 w 33982"/>
                <a:gd name="connsiteY16" fmla="*/ 9961 h 20890"/>
                <a:gd name="connsiteX17" fmla="*/ 9690 w 33982"/>
                <a:gd name="connsiteY17" fmla="*/ 9892 h 20890"/>
                <a:gd name="connsiteX18" fmla="*/ 10312 w 33982"/>
                <a:gd name="connsiteY18" fmla="*/ 10099 h 20890"/>
                <a:gd name="connsiteX19" fmla="*/ 11420 w 33982"/>
                <a:gd name="connsiteY19" fmla="*/ 11829 h 20890"/>
                <a:gd name="connsiteX20" fmla="*/ 11627 w 33982"/>
                <a:gd name="connsiteY20" fmla="*/ 13281 h 20890"/>
                <a:gd name="connsiteX21" fmla="*/ 11627 w 33982"/>
                <a:gd name="connsiteY21" fmla="*/ 15287 h 20890"/>
                <a:gd name="connsiteX22" fmla="*/ 12320 w 33982"/>
                <a:gd name="connsiteY22" fmla="*/ 16740 h 20890"/>
                <a:gd name="connsiteX23" fmla="*/ 14534 w 33982"/>
                <a:gd name="connsiteY23" fmla="*/ 17017 h 20890"/>
                <a:gd name="connsiteX24" fmla="*/ 15642 w 33982"/>
                <a:gd name="connsiteY24" fmla="*/ 16463 h 20890"/>
                <a:gd name="connsiteX25" fmla="*/ 16057 w 33982"/>
                <a:gd name="connsiteY25" fmla="*/ 15287 h 20890"/>
                <a:gd name="connsiteX26" fmla="*/ 16195 w 33982"/>
                <a:gd name="connsiteY26" fmla="*/ 13835 h 20890"/>
                <a:gd name="connsiteX27" fmla="*/ 16680 w 33982"/>
                <a:gd name="connsiteY27" fmla="*/ 12313 h 20890"/>
                <a:gd name="connsiteX28" fmla="*/ 17926 w 33982"/>
                <a:gd name="connsiteY28" fmla="*/ 12590 h 20890"/>
                <a:gd name="connsiteX29" fmla="*/ 20902 w 33982"/>
                <a:gd name="connsiteY29" fmla="*/ 12728 h 20890"/>
                <a:gd name="connsiteX30" fmla="*/ 21871 w 33982"/>
                <a:gd name="connsiteY30" fmla="*/ 13074 h 20890"/>
                <a:gd name="connsiteX31" fmla="*/ 22355 w 33982"/>
                <a:gd name="connsiteY31" fmla="*/ 14665 h 20890"/>
                <a:gd name="connsiteX32" fmla="*/ 21594 w 33982"/>
                <a:gd name="connsiteY32" fmla="*/ 16325 h 20890"/>
                <a:gd name="connsiteX33" fmla="*/ 20071 w 33982"/>
                <a:gd name="connsiteY33" fmla="*/ 17778 h 20890"/>
                <a:gd name="connsiteX34" fmla="*/ 18341 w 33982"/>
                <a:gd name="connsiteY34" fmla="*/ 18815 h 20890"/>
                <a:gd name="connsiteX35" fmla="*/ 22217 w 33982"/>
                <a:gd name="connsiteY35" fmla="*/ 20891 h 20890"/>
                <a:gd name="connsiteX36" fmla="*/ 26785 w 33982"/>
                <a:gd name="connsiteY36" fmla="*/ 18400 h 20890"/>
                <a:gd name="connsiteX37" fmla="*/ 33983 w 33982"/>
                <a:gd name="connsiteY37" fmla="*/ 11552 h 20890"/>
                <a:gd name="connsiteX38" fmla="*/ 29830 w 33982"/>
                <a:gd name="connsiteY38" fmla="*/ 6710 h 2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982" h="20890">
                  <a:moveTo>
                    <a:pt x="29830" y="6710"/>
                  </a:moveTo>
                  <a:lnTo>
                    <a:pt x="28515" y="5603"/>
                  </a:lnTo>
                  <a:lnTo>
                    <a:pt x="26369" y="5119"/>
                  </a:lnTo>
                  <a:lnTo>
                    <a:pt x="21663" y="5534"/>
                  </a:lnTo>
                  <a:lnTo>
                    <a:pt x="19933" y="5188"/>
                  </a:lnTo>
                  <a:lnTo>
                    <a:pt x="19102" y="3804"/>
                  </a:lnTo>
                  <a:lnTo>
                    <a:pt x="16957" y="1107"/>
                  </a:lnTo>
                  <a:lnTo>
                    <a:pt x="15227" y="0"/>
                  </a:lnTo>
                  <a:lnTo>
                    <a:pt x="15434" y="3320"/>
                  </a:lnTo>
                  <a:lnTo>
                    <a:pt x="7198" y="899"/>
                  </a:lnTo>
                  <a:lnTo>
                    <a:pt x="3530" y="1176"/>
                  </a:lnTo>
                  <a:lnTo>
                    <a:pt x="0" y="4289"/>
                  </a:lnTo>
                  <a:lnTo>
                    <a:pt x="2699" y="4635"/>
                  </a:lnTo>
                  <a:lnTo>
                    <a:pt x="4153" y="5742"/>
                  </a:lnTo>
                  <a:lnTo>
                    <a:pt x="5398" y="7263"/>
                  </a:lnTo>
                  <a:lnTo>
                    <a:pt x="7129" y="9062"/>
                  </a:lnTo>
                  <a:lnTo>
                    <a:pt x="8859" y="9961"/>
                  </a:lnTo>
                  <a:lnTo>
                    <a:pt x="9690" y="9892"/>
                  </a:lnTo>
                  <a:lnTo>
                    <a:pt x="10312" y="10099"/>
                  </a:lnTo>
                  <a:lnTo>
                    <a:pt x="11420" y="11829"/>
                  </a:lnTo>
                  <a:lnTo>
                    <a:pt x="11627" y="13281"/>
                  </a:lnTo>
                  <a:lnTo>
                    <a:pt x="11627" y="15287"/>
                  </a:lnTo>
                  <a:lnTo>
                    <a:pt x="12320" y="16740"/>
                  </a:lnTo>
                  <a:lnTo>
                    <a:pt x="14534" y="17017"/>
                  </a:lnTo>
                  <a:lnTo>
                    <a:pt x="15642" y="16463"/>
                  </a:lnTo>
                  <a:lnTo>
                    <a:pt x="16057" y="15287"/>
                  </a:lnTo>
                  <a:lnTo>
                    <a:pt x="16195" y="13835"/>
                  </a:lnTo>
                  <a:lnTo>
                    <a:pt x="16680" y="12313"/>
                  </a:lnTo>
                  <a:lnTo>
                    <a:pt x="17926" y="12590"/>
                  </a:lnTo>
                  <a:lnTo>
                    <a:pt x="20902" y="12728"/>
                  </a:lnTo>
                  <a:lnTo>
                    <a:pt x="21871" y="13074"/>
                  </a:lnTo>
                  <a:lnTo>
                    <a:pt x="22355" y="14665"/>
                  </a:lnTo>
                  <a:lnTo>
                    <a:pt x="21594" y="16325"/>
                  </a:lnTo>
                  <a:lnTo>
                    <a:pt x="20071" y="17778"/>
                  </a:lnTo>
                  <a:lnTo>
                    <a:pt x="18341" y="18815"/>
                  </a:lnTo>
                  <a:lnTo>
                    <a:pt x="22217" y="20891"/>
                  </a:lnTo>
                  <a:lnTo>
                    <a:pt x="26785" y="18400"/>
                  </a:lnTo>
                  <a:lnTo>
                    <a:pt x="33983" y="11552"/>
                  </a:lnTo>
                  <a:lnTo>
                    <a:pt x="29830" y="671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09" name="Freeform 1908">
              <a:extLst>
                <a:ext uri="{FF2B5EF4-FFF2-40B4-BE49-F238E27FC236}">
                  <a16:creationId xmlns:a16="http://schemas.microsoft.com/office/drawing/2014/main" id="{6494DF67-F6B1-91B5-9C96-BAB9B6E50CE5}"/>
                </a:ext>
              </a:extLst>
            </p:cNvPr>
            <p:cNvSpPr/>
            <p:nvPr/>
          </p:nvSpPr>
          <p:spPr>
            <a:xfrm>
              <a:off x="2988890" y="6721780"/>
              <a:ext cx="58884" cy="41825"/>
            </a:xfrm>
            <a:custGeom>
              <a:avLst/>
              <a:gdLst>
                <a:gd name="connsiteX0" fmla="*/ 20587 w 44213"/>
                <a:gd name="connsiteY0" fmla="*/ 5188 h 31404"/>
                <a:gd name="connsiteX1" fmla="*/ 22318 w 44213"/>
                <a:gd name="connsiteY1" fmla="*/ 6295 h 31404"/>
                <a:gd name="connsiteX2" fmla="*/ 24463 w 44213"/>
                <a:gd name="connsiteY2" fmla="*/ 8992 h 31404"/>
                <a:gd name="connsiteX3" fmla="*/ 25294 w 44213"/>
                <a:gd name="connsiteY3" fmla="*/ 10376 h 31404"/>
                <a:gd name="connsiteX4" fmla="*/ 26955 w 44213"/>
                <a:gd name="connsiteY4" fmla="*/ 10722 h 31404"/>
                <a:gd name="connsiteX5" fmla="*/ 31730 w 44213"/>
                <a:gd name="connsiteY5" fmla="*/ 10376 h 31404"/>
                <a:gd name="connsiteX6" fmla="*/ 33806 w 44213"/>
                <a:gd name="connsiteY6" fmla="*/ 10860 h 31404"/>
                <a:gd name="connsiteX7" fmla="*/ 35191 w 44213"/>
                <a:gd name="connsiteY7" fmla="*/ 11967 h 31404"/>
                <a:gd name="connsiteX8" fmla="*/ 39343 w 44213"/>
                <a:gd name="connsiteY8" fmla="*/ 16878 h 31404"/>
                <a:gd name="connsiteX9" fmla="*/ 32076 w 44213"/>
                <a:gd name="connsiteY9" fmla="*/ 23726 h 31404"/>
                <a:gd name="connsiteX10" fmla="*/ 27508 w 44213"/>
                <a:gd name="connsiteY10" fmla="*/ 26217 h 31404"/>
                <a:gd name="connsiteX11" fmla="*/ 23633 w 44213"/>
                <a:gd name="connsiteY11" fmla="*/ 24072 h 31404"/>
                <a:gd name="connsiteX12" fmla="*/ 25294 w 44213"/>
                <a:gd name="connsiteY12" fmla="*/ 23104 h 31404"/>
                <a:gd name="connsiteX13" fmla="*/ 26816 w 44213"/>
                <a:gd name="connsiteY13" fmla="*/ 21651 h 31404"/>
                <a:gd name="connsiteX14" fmla="*/ 27578 w 44213"/>
                <a:gd name="connsiteY14" fmla="*/ 19991 h 31404"/>
                <a:gd name="connsiteX15" fmla="*/ 27093 w 44213"/>
                <a:gd name="connsiteY15" fmla="*/ 18469 h 31404"/>
                <a:gd name="connsiteX16" fmla="*/ 26124 w 44213"/>
                <a:gd name="connsiteY16" fmla="*/ 18123 h 31404"/>
                <a:gd name="connsiteX17" fmla="*/ 23148 w 44213"/>
                <a:gd name="connsiteY17" fmla="*/ 17985 h 31404"/>
                <a:gd name="connsiteX18" fmla="*/ 21902 w 44213"/>
                <a:gd name="connsiteY18" fmla="*/ 17708 h 31404"/>
                <a:gd name="connsiteX19" fmla="*/ 21418 w 44213"/>
                <a:gd name="connsiteY19" fmla="*/ 19230 h 31404"/>
                <a:gd name="connsiteX20" fmla="*/ 21279 w 44213"/>
                <a:gd name="connsiteY20" fmla="*/ 20683 h 31404"/>
                <a:gd name="connsiteX21" fmla="*/ 20933 w 44213"/>
                <a:gd name="connsiteY21" fmla="*/ 21859 h 31404"/>
                <a:gd name="connsiteX22" fmla="*/ 19826 w 44213"/>
                <a:gd name="connsiteY22" fmla="*/ 22412 h 31404"/>
                <a:gd name="connsiteX23" fmla="*/ 17611 w 44213"/>
                <a:gd name="connsiteY23" fmla="*/ 22136 h 31404"/>
                <a:gd name="connsiteX24" fmla="*/ 16919 w 44213"/>
                <a:gd name="connsiteY24" fmla="*/ 20614 h 31404"/>
                <a:gd name="connsiteX25" fmla="*/ 16919 w 44213"/>
                <a:gd name="connsiteY25" fmla="*/ 18677 h 31404"/>
                <a:gd name="connsiteX26" fmla="*/ 16712 w 44213"/>
                <a:gd name="connsiteY26" fmla="*/ 17155 h 31404"/>
                <a:gd name="connsiteX27" fmla="*/ 15604 w 44213"/>
                <a:gd name="connsiteY27" fmla="*/ 15495 h 31404"/>
                <a:gd name="connsiteX28" fmla="*/ 14981 w 44213"/>
                <a:gd name="connsiteY28" fmla="*/ 15287 h 31404"/>
                <a:gd name="connsiteX29" fmla="*/ 14151 w 44213"/>
                <a:gd name="connsiteY29" fmla="*/ 15287 h 31404"/>
                <a:gd name="connsiteX30" fmla="*/ 12420 w 44213"/>
                <a:gd name="connsiteY30" fmla="*/ 14457 h 31404"/>
                <a:gd name="connsiteX31" fmla="*/ 10690 w 44213"/>
                <a:gd name="connsiteY31" fmla="*/ 12728 h 31404"/>
                <a:gd name="connsiteX32" fmla="*/ 9514 w 44213"/>
                <a:gd name="connsiteY32" fmla="*/ 11206 h 31404"/>
                <a:gd name="connsiteX33" fmla="*/ 7991 w 44213"/>
                <a:gd name="connsiteY33" fmla="*/ 10099 h 31404"/>
                <a:gd name="connsiteX34" fmla="*/ 5292 w 44213"/>
                <a:gd name="connsiteY34" fmla="*/ 9753 h 31404"/>
                <a:gd name="connsiteX35" fmla="*/ 8821 w 44213"/>
                <a:gd name="connsiteY35" fmla="*/ 6641 h 31404"/>
                <a:gd name="connsiteX36" fmla="*/ 12559 w 44213"/>
                <a:gd name="connsiteY36" fmla="*/ 6364 h 31404"/>
                <a:gd name="connsiteX37" fmla="*/ 20795 w 44213"/>
                <a:gd name="connsiteY37" fmla="*/ 8785 h 31404"/>
                <a:gd name="connsiteX38" fmla="*/ 20518 w 44213"/>
                <a:gd name="connsiteY38" fmla="*/ 5465 h 31404"/>
                <a:gd name="connsiteX39" fmla="*/ 20518 w 44213"/>
                <a:gd name="connsiteY39" fmla="*/ 277 h 31404"/>
                <a:gd name="connsiteX40" fmla="*/ 17819 w 44213"/>
                <a:gd name="connsiteY40" fmla="*/ 1037 h 31404"/>
                <a:gd name="connsiteX41" fmla="*/ 16504 w 44213"/>
                <a:gd name="connsiteY41" fmla="*/ 2144 h 31404"/>
                <a:gd name="connsiteX42" fmla="*/ 13943 w 44213"/>
                <a:gd name="connsiteY42" fmla="*/ 1384 h 31404"/>
                <a:gd name="connsiteX43" fmla="*/ 12490 w 44213"/>
                <a:gd name="connsiteY43" fmla="*/ 1176 h 31404"/>
                <a:gd name="connsiteX44" fmla="*/ 12074 w 44213"/>
                <a:gd name="connsiteY44" fmla="*/ 1176 h 31404"/>
                <a:gd name="connsiteX45" fmla="*/ 8337 w 44213"/>
                <a:gd name="connsiteY45" fmla="*/ 1453 h 31404"/>
                <a:gd name="connsiteX46" fmla="*/ 5292 w 44213"/>
                <a:gd name="connsiteY46" fmla="*/ 2698 h 31404"/>
                <a:gd name="connsiteX47" fmla="*/ 1762 w 44213"/>
                <a:gd name="connsiteY47" fmla="*/ 5810 h 31404"/>
                <a:gd name="connsiteX48" fmla="*/ 239 w 44213"/>
                <a:gd name="connsiteY48" fmla="*/ 11275 h 31404"/>
                <a:gd name="connsiteX49" fmla="*/ 4600 w 44213"/>
                <a:gd name="connsiteY49" fmla="*/ 14872 h 31404"/>
                <a:gd name="connsiteX50" fmla="*/ 5845 w 44213"/>
                <a:gd name="connsiteY50" fmla="*/ 15011 h 31404"/>
                <a:gd name="connsiteX51" fmla="*/ 6468 w 44213"/>
                <a:gd name="connsiteY51" fmla="*/ 15841 h 31404"/>
                <a:gd name="connsiteX52" fmla="*/ 6883 w 44213"/>
                <a:gd name="connsiteY52" fmla="*/ 16325 h 31404"/>
                <a:gd name="connsiteX53" fmla="*/ 8614 w 44213"/>
                <a:gd name="connsiteY53" fmla="*/ 18054 h 31404"/>
                <a:gd name="connsiteX54" fmla="*/ 9860 w 44213"/>
                <a:gd name="connsiteY54" fmla="*/ 18953 h 31404"/>
                <a:gd name="connsiteX55" fmla="*/ 11521 w 44213"/>
                <a:gd name="connsiteY55" fmla="*/ 19853 h 31404"/>
                <a:gd name="connsiteX56" fmla="*/ 11521 w 44213"/>
                <a:gd name="connsiteY56" fmla="*/ 20614 h 31404"/>
                <a:gd name="connsiteX57" fmla="*/ 12005 w 44213"/>
                <a:gd name="connsiteY57" fmla="*/ 22827 h 31404"/>
                <a:gd name="connsiteX58" fmla="*/ 12697 w 44213"/>
                <a:gd name="connsiteY58" fmla="*/ 24349 h 31404"/>
                <a:gd name="connsiteX59" fmla="*/ 16781 w 44213"/>
                <a:gd name="connsiteY59" fmla="*/ 27254 h 31404"/>
                <a:gd name="connsiteX60" fmla="*/ 18995 w 44213"/>
                <a:gd name="connsiteY60" fmla="*/ 27531 h 31404"/>
                <a:gd name="connsiteX61" fmla="*/ 19480 w 44213"/>
                <a:gd name="connsiteY61" fmla="*/ 27531 h 31404"/>
                <a:gd name="connsiteX62" fmla="*/ 20864 w 44213"/>
                <a:gd name="connsiteY62" fmla="*/ 28638 h 31404"/>
                <a:gd name="connsiteX63" fmla="*/ 24740 w 44213"/>
                <a:gd name="connsiteY63" fmla="*/ 30782 h 31404"/>
                <a:gd name="connsiteX64" fmla="*/ 27232 w 44213"/>
                <a:gd name="connsiteY64" fmla="*/ 31405 h 31404"/>
                <a:gd name="connsiteX65" fmla="*/ 29723 w 44213"/>
                <a:gd name="connsiteY65" fmla="*/ 30782 h 31404"/>
                <a:gd name="connsiteX66" fmla="*/ 34291 w 44213"/>
                <a:gd name="connsiteY66" fmla="*/ 28292 h 31404"/>
                <a:gd name="connsiteX67" fmla="*/ 35329 w 44213"/>
                <a:gd name="connsiteY67" fmla="*/ 27531 h 31404"/>
                <a:gd name="connsiteX68" fmla="*/ 42596 w 44213"/>
                <a:gd name="connsiteY68" fmla="*/ 20683 h 31404"/>
                <a:gd name="connsiteX69" fmla="*/ 43012 w 44213"/>
                <a:gd name="connsiteY69" fmla="*/ 13558 h 31404"/>
                <a:gd name="connsiteX70" fmla="*/ 38859 w 44213"/>
                <a:gd name="connsiteY70" fmla="*/ 8647 h 31404"/>
                <a:gd name="connsiteX71" fmla="*/ 38098 w 44213"/>
                <a:gd name="connsiteY71" fmla="*/ 7955 h 31404"/>
                <a:gd name="connsiteX72" fmla="*/ 36713 w 44213"/>
                <a:gd name="connsiteY72" fmla="*/ 6848 h 31404"/>
                <a:gd name="connsiteX73" fmla="*/ 34637 w 44213"/>
                <a:gd name="connsiteY73" fmla="*/ 5880 h 31404"/>
                <a:gd name="connsiteX74" fmla="*/ 32561 w 44213"/>
                <a:gd name="connsiteY74" fmla="*/ 5395 h 31404"/>
                <a:gd name="connsiteX75" fmla="*/ 31453 w 44213"/>
                <a:gd name="connsiteY75" fmla="*/ 5257 h 31404"/>
                <a:gd name="connsiteX76" fmla="*/ 31038 w 44213"/>
                <a:gd name="connsiteY76" fmla="*/ 5257 h 31404"/>
                <a:gd name="connsiteX77" fmla="*/ 27924 w 44213"/>
                <a:gd name="connsiteY77" fmla="*/ 5465 h 31404"/>
                <a:gd name="connsiteX78" fmla="*/ 26055 w 44213"/>
                <a:gd name="connsiteY78" fmla="*/ 3113 h 31404"/>
                <a:gd name="connsiteX79" fmla="*/ 24809 w 44213"/>
                <a:gd name="connsiteY79" fmla="*/ 1937 h 31404"/>
                <a:gd name="connsiteX80" fmla="*/ 23079 w 44213"/>
                <a:gd name="connsiteY80" fmla="*/ 830 h 31404"/>
                <a:gd name="connsiteX81" fmla="*/ 20310 w 44213"/>
                <a:gd name="connsiteY81" fmla="*/ 0 h 31404"/>
                <a:gd name="connsiteX82" fmla="*/ 20310 w 44213"/>
                <a:gd name="connsiteY82" fmla="*/ 0 h 3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4213" h="31404">
                  <a:moveTo>
                    <a:pt x="20587" y="5188"/>
                  </a:moveTo>
                  <a:lnTo>
                    <a:pt x="22318" y="6295"/>
                  </a:lnTo>
                  <a:lnTo>
                    <a:pt x="24463" y="8992"/>
                  </a:lnTo>
                  <a:lnTo>
                    <a:pt x="25294" y="10376"/>
                  </a:lnTo>
                  <a:lnTo>
                    <a:pt x="26955" y="10722"/>
                  </a:lnTo>
                  <a:lnTo>
                    <a:pt x="31730" y="10376"/>
                  </a:lnTo>
                  <a:lnTo>
                    <a:pt x="33806" y="10860"/>
                  </a:lnTo>
                  <a:lnTo>
                    <a:pt x="35191" y="11967"/>
                  </a:lnTo>
                  <a:lnTo>
                    <a:pt x="39343" y="16878"/>
                  </a:lnTo>
                  <a:lnTo>
                    <a:pt x="32076" y="23726"/>
                  </a:lnTo>
                  <a:lnTo>
                    <a:pt x="27508" y="26217"/>
                  </a:lnTo>
                  <a:lnTo>
                    <a:pt x="23633" y="24072"/>
                  </a:lnTo>
                  <a:lnTo>
                    <a:pt x="25294" y="23104"/>
                  </a:lnTo>
                  <a:lnTo>
                    <a:pt x="26816" y="21651"/>
                  </a:lnTo>
                  <a:lnTo>
                    <a:pt x="27578" y="19991"/>
                  </a:lnTo>
                  <a:lnTo>
                    <a:pt x="27093" y="18469"/>
                  </a:lnTo>
                  <a:lnTo>
                    <a:pt x="26124" y="18123"/>
                  </a:lnTo>
                  <a:lnTo>
                    <a:pt x="23148" y="17985"/>
                  </a:lnTo>
                  <a:lnTo>
                    <a:pt x="21902" y="17708"/>
                  </a:lnTo>
                  <a:lnTo>
                    <a:pt x="21418" y="19230"/>
                  </a:lnTo>
                  <a:lnTo>
                    <a:pt x="21279" y="20683"/>
                  </a:lnTo>
                  <a:lnTo>
                    <a:pt x="20933" y="21859"/>
                  </a:lnTo>
                  <a:lnTo>
                    <a:pt x="19826" y="22412"/>
                  </a:lnTo>
                  <a:lnTo>
                    <a:pt x="17611" y="22136"/>
                  </a:lnTo>
                  <a:lnTo>
                    <a:pt x="16919" y="20614"/>
                  </a:lnTo>
                  <a:lnTo>
                    <a:pt x="16919" y="18677"/>
                  </a:lnTo>
                  <a:lnTo>
                    <a:pt x="16712" y="17155"/>
                  </a:lnTo>
                  <a:lnTo>
                    <a:pt x="15604" y="15495"/>
                  </a:lnTo>
                  <a:lnTo>
                    <a:pt x="14981" y="15287"/>
                  </a:lnTo>
                  <a:lnTo>
                    <a:pt x="14151" y="15287"/>
                  </a:lnTo>
                  <a:cubicBezTo>
                    <a:pt x="14151" y="15287"/>
                    <a:pt x="12420" y="14457"/>
                    <a:pt x="12420" y="14457"/>
                  </a:cubicBezTo>
                  <a:lnTo>
                    <a:pt x="10690" y="12728"/>
                  </a:lnTo>
                  <a:lnTo>
                    <a:pt x="9514" y="11206"/>
                  </a:lnTo>
                  <a:lnTo>
                    <a:pt x="7991" y="10099"/>
                  </a:lnTo>
                  <a:lnTo>
                    <a:pt x="5292" y="9753"/>
                  </a:lnTo>
                  <a:lnTo>
                    <a:pt x="8821" y="6641"/>
                  </a:lnTo>
                  <a:lnTo>
                    <a:pt x="12559" y="6364"/>
                  </a:lnTo>
                  <a:lnTo>
                    <a:pt x="20795" y="8785"/>
                  </a:lnTo>
                  <a:lnTo>
                    <a:pt x="20518" y="5465"/>
                  </a:lnTo>
                  <a:moveTo>
                    <a:pt x="20518" y="277"/>
                  </a:moveTo>
                  <a:cubicBezTo>
                    <a:pt x="19618" y="277"/>
                    <a:pt x="18649" y="554"/>
                    <a:pt x="17819" y="1037"/>
                  </a:cubicBezTo>
                  <a:cubicBezTo>
                    <a:pt x="17334" y="1314"/>
                    <a:pt x="16850" y="1729"/>
                    <a:pt x="16504" y="2144"/>
                  </a:cubicBezTo>
                  <a:lnTo>
                    <a:pt x="13943" y="1384"/>
                  </a:lnTo>
                  <a:cubicBezTo>
                    <a:pt x="13459" y="1245"/>
                    <a:pt x="12974" y="1176"/>
                    <a:pt x="12490" y="1176"/>
                  </a:cubicBezTo>
                  <a:cubicBezTo>
                    <a:pt x="12351" y="1176"/>
                    <a:pt x="12213" y="1176"/>
                    <a:pt x="12074" y="1176"/>
                  </a:cubicBezTo>
                  <a:lnTo>
                    <a:pt x="8337" y="1453"/>
                  </a:lnTo>
                  <a:cubicBezTo>
                    <a:pt x="7229" y="1522"/>
                    <a:pt x="6191" y="2006"/>
                    <a:pt x="5292" y="2698"/>
                  </a:cubicBezTo>
                  <a:lnTo>
                    <a:pt x="1762" y="5810"/>
                  </a:lnTo>
                  <a:cubicBezTo>
                    <a:pt x="239" y="7194"/>
                    <a:pt x="-384" y="9269"/>
                    <a:pt x="239" y="11275"/>
                  </a:cubicBezTo>
                  <a:cubicBezTo>
                    <a:pt x="862" y="13212"/>
                    <a:pt x="2523" y="14665"/>
                    <a:pt x="4600" y="14872"/>
                  </a:cubicBezTo>
                  <a:lnTo>
                    <a:pt x="5845" y="15011"/>
                  </a:lnTo>
                  <a:lnTo>
                    <a:pt x="6468" y="15841"/>
                  </a:lnTo>
                  <a:cubicBezTo>
                    <a:pt x="6468" y="15841"/>
                    <a:pt x="6745" y="16186"/>
                    <a:pt x="6883" y="16325"/>
                  </a:cubicBezTo>
                  <a:lnTo>
                    <a:pt x="8614" y="18054"/>
                  </a:lnTo>
                  <a:cubicBezTo>
                    <a:pt x="8960" y="18400"/>
                    <a:pt x="9444" y="18746"/>
                    <a:pt x="9860" y="18953"/>
                  </a:cubicBezTo>
                  <a:lnTo>
                    <a:pt x="11521" y="19853"/>
                  </a:lnTo>
                  <a:lnTo>
                    <a:pt x="11521" y="20614"/>
                  </a:lnTo>
                  <a:cubicBezTo>
                    <a:pt x="11521" y="21374"/>
                    <a:pt x="11659" y="22136"/>
                    <a:pt x="12005" y="22827"/>
                  </a:cubicBezTo>
                  <a:lnTo>
                    <a:pt x="12697" y="24349"/>
                  </a:lnTo>
                  <a:cubicBezTo>
                    <a:pt x="13459" y="25940"/>
                    <a:pt x="15050" y="27047"/>
                    <a:pt x="16781" y="27254"/>
                  </a:cubicBezTo>
                  <a:lnTo>
                    <a:pt x="18995" y="27531"/>
                  </a:lnTo>
                  <a:cubicBezTo>
                    <a:pt x="18995" y="27531"/>
                    <a:pt x="19341" y="27531"/>
                    <a:pt x="19480" y="27531"/>
                  </a:cubicBezTo>
                  <a:cubicBezTo>
                    <a:pt x="19895" y="27946"/>
                    <a:pt x="20310" y="28361"/>
                    <a:pt x="20864" y="28638"/>
                  </a:cubicBezTo>
                  <a:lnTo>
                    <a:pt x="24740" y="30782"/>
                  </a:lnTo>
                  <a:cubicBezTo>
                    <a:pt x="25501" y="31197"/>
                    <a:pt x="26401" y="31405"/>
                    <a:pt x="27232" y="31405"/>
                  </a:cubicBezTo>
                  <a:cubicBezTo>
                    <a:pt x="28062" y="31405"/>
                    <a:pt x="28962" y="31197"/>
                    <a:pt x="29723" y="30782"/>
                  </a:cubicBezTo>
                  <a:lnTo>
                    <a:pt x="34291" y="28292"/>
                  </a:lnTo>
                  <a:cubicBezTo>
                    <a:pt x="34706" y="28084"/>
                    <a:pt x="35052" y="27808"/>
                    <a:pt x="35329" y="27531"/>
                  </a:cubicBezTo>
                  <a:lnTo>
                    <a:pt x="42596" y="20683"/>
                  </a:lnTo>
                  <a:cubicBezTo>
                    <a:pt x="44604" y="18815"/>
                    <a:pt x="44742" y="15633"/>
                    <a:pt x="43012" y="13558"/>
                  </a:cubicBezTo>
                  <a:lnTo>
                    <a:pt x="38859" y="8647"/>
                  </a:lnTo>
                  <a:cubicBezTo>
                    <a:pt x="38859" y="8647"/>
                    <a:pt x="38374" y="8162"/>
                    <a:pt x="38098" y="7955"/>
                  </a:cubicBezTo>
                  <a:lnTo>
                    <a:pt x="36713" y="6848"/>
                  </a:lnTo>
                  <a:cubicBezTo>
                    <a:pt x="36091" y="6364"/>
                    <a:pt x="35398" y="6018"/>
                    <a:pt x="34637" y="5880"/>
                  </a:cubicBezTo>
                  <a:lnTo>
                    <a:pt x="32561" y="5395"/>
                  </a:lnTo>
                  <a:cubicBezTo>
                    <a:pt x="32215" y="5326"/>
                    <a:pt x="31800" y="5257"/>
                    <a:pt x="31453" y="5257"/>
                  </a:cubicBezTo>
                  <a:cubicBezTo>
                    <a:pt x="31315" y="5257"/>
                    <a:pt x="31177" y="5257"/>
                    <a:pt x="31038" y="5257"/>
                  </a:cubicBezTo>
                  <a:lnTo>
                    <a:pt x="27924" y="5465"/>
                  </a:lnTo>
                  <a:lnTo>
                    <a:pt x="26055" y="3113"/>
                  </a:lnTo>
                  <a:cubicBezTo>
                    <a:pt x="25709" y="2629"/>
                    <a:pt x="25294" y="2283"/>
                    <a:pt x="24809" y="1937"/>
                  </a:cubicBezTo>
                  <a:lnTo>
                    <a:pt x="23079" y="830"/>
                  </a:lnTo>
                  <a:cubicBezTo>
                    <a:pt x="22248" y="277"/>
                    <a:pt x="21279" y="0"/>
                    <a:pt x="20310" y="0"/>
                  </a:cubicBezTo>
                  <a:lnTo>
                    <a:pt x="2031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0" name="Freeform 1909">
              <a:extLst>
                <a:ext uri="{FF2B5EF4-FFF2-40B4-BE49-F238E27FC236}">
                  <a16:creationId xmlns:a16="http://schemas.microsoft.com/office/drawing/2014/main" id="{7F589F16-271E-684A-F442-977013840562}"/>
                </a:ext>
              </a:extLst>
            </p:cNvPr>
            <p:cNvSpPr/>
            <p:nvPr/>
          </p:nvSpPr>
          <p:spPr>
            <a:xfrm>
              <a:off x="3041198" y="6747022"/>
              <a:ext cx="33184" cy="17319"/>
            </a:xfrm>
            <a:custGeom>
              <a:avLst/>
              <a:gdLst>
                <a:gd name="connsiteX0" fmla="*/ 11974 w 24916"/>
                <a:gd name="connsiteY0" fmla="*/ 10169 h 13004"/>
                <a:gd name="connsiteX1" fmla="*/ 14742 w 24916"/>
                <a:gd name="connsiteY1" fmla="*/ 10515 h 13004"/>
                <a:gd name="connsiteX2" fmla="*/ 18479 w 24916"/>
                <a:gd name="connsiteY2" fmla="*/ 11621 h 13004"/>
                <a:gd name="connsiteX3" fmla="*/ 21525 w 24916"/>
                <a:gd name="connsiteY3" fmla="*/ 13005 h 13004"/>
                <a:gd name="connsiteX4" fmla="*/ 22355 w 24916"/>
                <a:gd name="connsiteY4" fmla="*/ 12866 h 13004"/>
                <a:gd name="connsiteX5" fmla="*/ 23670 w 24916"/>
                <a:gd name="connsiteY5" fmla="*/ 11690 h 13004"/>
                <a:gd name="connsiteX6" fmla="*/ 24501 w 24916"/>
                <a:gd name="connsiteY6" fmla="*/ 10445 h 13004"/>
                <a:gd name="connsiteX7" fmla="*/ 24916 w 24916"/>
                <a:gd name="connsiteY7" fmla="*/ 9200 h 13004"/>
                <a:gd name="connsiteX8" fmla="*/ 24916 w 24916"/>
                <a:gd name="connsiteY8" fmla="*/ 7886 h 13004"/>
                <a:gd name="connsiteX9" fmla="*/ 24639 w 24916"/>
                <a:gd name="connsiteY9" fmla="*/ 6295 h 13004"/>
                <a:gd name="connsiteX10" fmla="*/ 18825 w 24916"/>
                <a:gd name="connsiteY10" fmla="*/ 4773 h 13004"/>
                <a:gd name="connsiteX11" fmla="*/ 11005 w 24916"/>
                <a:gd name="connsiteY11" fmla="*/ 1384 h 13004"/>
                <a:gd name="connsiteX12" fmla="*/ 3807 w 24916"/>
                <a:gd name="connsiteY12" fmla="*/ 0 h 13004"/>
                <a:gd name="connsiteX13" fmla="*/ 0 w 24916"/>
                <a:gd name="connsiteY13" fmla="*/ 4496 h 13004"/>
                <a:gd name="connsiteX14" fmla="*/ 1869 w 24916"/>
                <a:gd name="connsiteY14" fmla="*/ 5880 h 13004"/>
                <a:gd name="connsiteX15" fmla="*/ 3599 w 24916"/>
                <a:gd name="connsiteY15" fmla="*/ 7471 h 13004"/>
                <a:gd name="connsiteX16" fmla="*/ 4914 w 24916"/>
                <a:gd name="connsiteY16" fmla="*/ 9269 h 13004"/>
                <a:gd name="connsiteX17" fmla="*/ 5468 w 24916"/>
                <a:gd name="connsiteY17" fmla="*/ 11483 h 13004"/>
                <a:gd name="connsiteX18" fmla="*/ 9136 w 24916"/>
                <a:gd name="connsiteY18" fmla="*/ 10584 h 13004"/>
                <a:gd name="connsiteX19" fmla="*/ 11974 w 24916"/>
                <a:gd name="connsiteY19" fmla="*/ 10169 h 1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916" h="13004">
                  <a:moveTo>
                    <a:pt x="11974" y="10169"/>
                  </a:moveTo>
                  <a:lnTo>
                    <a:pt x="14742" y="10515"/>
                  </a:lnTo>
                  <a:lnTo>
                    <a:pt x="18479" y="11621"/>
                  </a:lnTo>
                  <a:lnTo>
                    <a:pt x="21525" y="13005"/>
                  </a:lnTo>
                  <a:lnTo>
                    <a:pt x="22355" y="12866"/>
                  </a:lnTo>
                  <a:lnTo>
                    <a:pt x="23670" y="11690"/>
                  </a:lnTo>
                  <a:lnTo>
                    <a:pt x="24501" y="10445"/>
                  </a:lnTo>
                  <a:lnTo>
                    <a:pt x="24916" y="9200"/>
                  </a:lnTo>
                  <a:lnTo>
                    <a:pt x="24916" y="7886"/>
                  </a:lnTo>
                  <a:lnTo>
                    <a:pt x="24639" y="6295"/>
                  </a:lnTo>
                  <a:lnTo>
                    <a:pt x="18825" y="4773"/>
                  </a:lnTo>
                  <a:lnTo>
                    <a:pt x="11005" y="1384"/>
                  </a:lnTo>
                  <a:lnTo>
                    <a:pt x="3807" y="0"/>
                  </a:lnTo>
                  <a:lnTo>
                    <a:pt x="0" y="4496"/>
                  </a:lnTo>
                  <a:lnTo>
                    <a:pt x="1869" y="5880"/>
                  </a:lnTo>
                  <a:lnTo>
                    <a:pt x="3599" y="7471"/>
                  </a:lnTo>
                  <a:lnTo>
                    <a:pt x="4914" y="9269"/>
                  </a:lnTo>
                  <a:lnTo>
                    <a:pt x="5468" y="11483"/>
                  </a:lnTo>
                  <a:lnTo>
                    <a:pt x="9136" y="10584"/>
                  </a:lnTo>
                  <a:lnTo>
                    <a:pt x="11974" y="101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1" name="Freeform 1910">
              <a:extLst>
                <a:ext uri="{FF2B5EF4-FFF2-40B4-BE49-F238E27FC236}">
                  <a16:creationId xmlns:a16="http://schemas.microsoft.com/office/drawing/2014/main" id="{5212EE12-B8DD-E7D6-902C-FF0C2C5A8262}"/>
                </a:ext>
              </a:extLst>
            </p:cNvPr>
            <p:cNvSpPr/>
            <p:nvPr/>
          </p:nvSpPr>
          <p:spPr>
            <a:xfrm>
              <a:off x="3034220" y="6740021"/>
              <a:ext cx="46796" cy="31230"/>
            </a:xfrm>
            <a:custGeom>
              <a:avLst/>
              <a:gdLst>
                <a:gd name="connsiteX0" fmla="*/ 9045 w 35137"/>
                <a:gd name="connsiteY0" fmla="*/ 5257 h 23449"/>
                <a:gd name="connsiteX1" fmla="*/ 16243 w 35137"/>
                <a:gd name="connsiteY1" fmla="*/ 6641 h 23449"/>
                <a:gd name="connsiteX2" fmla="*/ 24064 w 35137"/>
                <a:gd name="connsiteY2" fmla="*/ 9961 h 23449"/>
                <a:gd name="connsiteX3" fmla="*/ 29878 w 35137"/>
                <a:gd name="connsiteY3" fmla="*/ 11483 h 23449"/>
                <a:gd name="connsiteX4" fmla="*/ 30085 w 35137"/>
                <a:gd name="connsiteY4" fmla="*/ 13074 h 23449"/>
                <a:gd name="connsiteX5" fmla="*/ 30085 w 35137"/>
                <a:gd name="connsiteY5" fmla="*/ 14388 h 23449"/>
                <a:gd name="connsiteX6" fmla="*/ 29739 w 35137"/>
                <a:gd name="connsiteY6" fmla="*/ 15633 h 23449"/>
                <a:gd name="connsiteX7" fmla="*/ 28909 w 35137"/>
                <a:gd name="connsiteY7" fmla="*/ 16878 h 23449"/>
                <a:gd name="connsiteX8" fmla="*/ 27594 w 35137"/>
                <a:gd name="connsiteY8" fmla="*/ 18054 h 23449"/>
                <a:gd name="connsiteX9" fmla="*/ 26763 w 35137"/>
                <a:gd name="connsiteY9" fmla="*/ 18193 h 23449"/>
                <a:gd name="connsiteX10" fmla="*/ 23787 w 35137"/>
                <a:gd name="connsiteY10" fmla="*/ 16809 h 23449"/>
                <a:gd name="connsiteX11" fmla="*/ 19981 w 35137"/>
                <a:gd name="connsiteY11" fmla="*/ 15703 h 23449"/>
                <a:gd name="connsiteX12" fmla="*/ 17212 w 35137"/>
                <a:gd name="connsiteY12" fmla="*/ 15357 h 23449"/>
                <a:gd name="connsiteX13" fmla="*/ 14374 w 35137"/>
                <a:gd name="connsiteY13" fmla="*/ 15703 h 23449"/>
                <a:gd name="connsiteX14" fmla="*/ 10637 w 35137"/>
                <a:gd name="connsiteY14" fmla="*/ 16671 h 23449"/>
                <a:gd name="connsiteX15" fmla="*/ 10083 w 35137"/>
                <a:gd name="connsiteY15" fmla="*/ 14457 h 23449"/>
                <a:gd name="connsiteX16" fmla="*/ 8768 w 35137"/>
                <a:gd name="connsiteY16" fmla="*/ 12659 h 23449"/>
                <a:gd name="connsiteX17" fmla="*/ 7038 w 35137"/>
                <a:gd name="connsiteY17" fmla="*/ 11068 h 23449"/>
                <a:gd name="connsiteX18" fmla="*/ 5169 w 35137"/>
                <a:gd name="connsiteY18" fmla="*/ 9684 h 23449"/>
                <a:gd name="connsiteX19" fmla="*/ 8976 w 35137"/>
                <a:gd name="connsiteY19" fmla="*/ 5188 h 23449"/>
                <a:gd name="connsiteX20" fmla="*/ 8976 w 35137"/>
                <a:gd name="connsiteY20" fmla="*/ 0 h 23449"/>
                <a:gd name="connsiteX21" fmla="*/ 5031 w 35137"/>
                <a:gd name="connsiteY21" fmla="*/ 1799 h 23449"/>
                <a:gd name="connsiteX22" fmla="*/ 1224 w 35137"/>
                <a:gd name="connsiteY22" fmla="*/ 6295 h 23449"/>
                <a:gd name="connsiteX23" fmla="*/ 48 w 35137"/>
                <a:gd name="connsiteY23" fmla="*/ 10238 h 23449"/>
                <a:gd name="connsiteX24" fmla="*/ 2124 w 35137"/>
                <a:gd name="connsiteY24" fmla="*/ 13835 h 23449"/>
                <a:gd name="connsiteX25" fmla="*/ 3716 w 35137"/>
                <a:gd name="connsiteY25" fmla="*/ 15011 h 23449"/>
                <a:gd name="connsiteX26" fmla="*/ 4893 w 35137"/>
                <a:gd name="connsiteY26" fmla="*/ 16048 h 23449"/>
                <a:gd name="connsiteX27" fmla="*/ 5308 w 35137"/>
                <a:gd name="connsiteY27" fmla="*/ 16602 h 23449"/>
                <a:gd name="connsiteX28" fmla="*/ 5585 w 35137"/>
                <a:gd name="connsiteY28" fmla="*/ 17778 h 23449"/>
                <a:gd name="connsiteX29" fmla="*/ 7938 w 35137"/>
                <a:gd name="connsiteY29" fmla="*/ 21029 h 23449"/>
                <a:gd name="connsiteX30" fmla="*/ 10637 w 35137"/>
                <a:gd name="connsiteY30" fmla="*/ 21790 h 23449"/>
                <a:gd name="connsiteX31" fmla="*/ 11883 w 35137"/>
                <a:gd name="connsiteY31" fmla="*/ 21651 h 23449"/>
                <a:gd name="connsiteX32" fmla="*/ 15274 w 35137"/>
                <a:gd name="connsiteY32" fmla="*/ 20821 h 23449"/>
                <a:gd name="connsiteX33" fmla="*/ 17143 w 35137"/>
                <a:gd name="connsiteY33" fmla="*/ 20614 h 23449"/>
                <a:gd name="connsiteX34" fmla="*/ 18873 w 35137"/>
                <a:gd name="connsiteY34" fmla="*/ 20821 h 23449"/>
                <a:gd name="connsiteX35" fmla="*/ 21849 w 35137"/>
                <a:gd name="connsiteY35" fmla="*/ 21721 h 23449"/>
                <a:gd name="connsiteX36" fmla="*/ 24479 w 35137"/>
                <a:gd name="connsiteY36" fmla="*/ 22966 h 23449"/>
                <a:gd name="connsiteX37" fmla="*/ 26625 w 35137"/>
                <a:gd name="connsiteY37" fmla="*/ 23450 h 23449"/>
                <a:gd name="connsiteX38" fmla="*/ 27455 w 35137"/>
                <a:gd name="connsiteY38" fmla="*/ 23381 h 23449"/>
                <a:gd name="connsiteX39" fmla="*/ 28286 w 35137"/>
                <a:gd name="connsiteY39" fmla="*/ 23242 h 23449"/>
                <a:gd name="connsiteX40" fmla="*/ 30916 w 35137"/>
                <a:gd name="connsiteY40" fmla="*/ 21928 h 23449"/>
                <a:gd name="connsiteX41" fmla="*/ 32231 w 35137"/>
                <a:gd name="connsiteY41" fmla="*/ 20752 h 23449"/>
                <a:gd name="connsiteX42" fmla="*/ 32992 w 35137"/>
                <a:gd name="connsiteY42" fmla="*/ 19922 h 23449"/>
                <a:gd name="connsiteX43" fmla="*/ 33823 w 35137"/>
                <a:gd name="connsiteY43" fmla="*/ 18677 h 23449"/>
                <a:gd name="connsiteX44" fmla="*/ 34584 w 35137"/>
                <a:gd name="connsiteY44" fmla="*/ 17086 h 23449"/>
                <a:gd name="connsiteX45" fmla="*/ 34930 w 35137"/>
                <a:gd name="connsiteY45" fmla="*/ 15841 h 23449"/>
                <a:gd name="connsiteX46" fmla="*/ 35138 w 35137"/>
                <a:gd name="connsiteY46" fmla="*/ 14388 h 23449"/>
                <a:gd name="connsiteX47" fmla="*/ 35138 w 35137"/>
                <a:gd name="connsiteY47" fmla="*/ 13074 h 23449"/>
                <a:gd name="connsiteX48" fmla="*/ 35138 w 35137"/>
                <a:gd name="connsiteY48" fmla="*/ 12382 h 23449"/>
                <a:gd name="connsiteX49" fmla="*/ 34930 w 35137"/>
                <a:gd name="connsiteY49" fmla="*/ 10791 h 23449"/>
                <a:gd name="connsiteX50" fmla="*/ 31124 w 35137"/>
                <a:gd name="connsiteY50" fmla="*/ 6502 h 23449"/>
                <a:gd name="connsiteX51" fmla="*/ 25656 w 35137"/>
                <a:gd name="connsiteY51" fmla="*/ 5119 h 23449"/>
                <a:gd name="connsiteX52" fmla="*/ 18181 w 35137"/>
                <a:gd name="connsiteY52" fmla="*/ 1937 h 23449"/>
                <a:gd name="connsiteX53" fmla="*/ 17143 w 35137"/>
                <a:gd name="connsiteY53" fmla="*/ 1591 h 23449"/>
                <a:gd name="connsiteX54" fmla="*/ 9945 w 35137"/>
                <a:gd name="connsiteY54" fmla="*/ 208 h 23449"/>
                <a:gd name="connsiteX55" fmla="*/ 8976 w 35137"/>
                <a:gd name="connsiteY55" fmla="*/ 138 h 23449"/>
                <a:gd name="connsiteX56" fmla="*/ 8976 w 35137"/>
                <a:gd name="connsiteY56" fmla="*/ 138 h 2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5137" h="23449">
                  <a:moveTo>
                    <a:pt x="9045" y="5257"/>
                  </a:moveTo>
                  <a:lnTo>
                    <a:pt x="16243" y="6641"/>
                  </a:lnTo>
                  <a:lnTo>
                    <a:pt x="24064" y="9961"/>
                  </a:lnTo>
                  <a:lnTo>
                    <a:pt x="29878" y="11483"/>
                  </a:lnTo>
                  <a:lnTo>
                    <a:pt x="30085" y="13074"/>
                  </a:lnTo>
                  <a:lnTo>
                    <a:pt x="30085" y="14388"/>
                  </a:lnTo>
                  <a:lnTo>
                    <a:pt x="29739" y="15633"/>
                  </a:lnTo>
                  <a:lnTo>
                    <a:pt x="28909" y="16878"/>
                  </a:lnTo>
                  <a:lnTo>
                    <a:pt x="27594" y="18054"/>
                  </a:lnTo>
                  <a:lnTo>
                    <a:pt x="26763" y="18193"/>
                  </a:lnTo>
                  <a:lnTo>
                    <a:pt x="23787" y="16809"/>
                  </a:lnTo>
                  <a:lnTo>
                    <a:pt x="19981" y="15703"/>
                  </a:lnTo>
                  <a:lnTo>
                    <a:pt x="17212" y="15357"/>
                  </a:lnTo>
                  <a:lnTo>
                    <a:pt x="14374" y="15703"/>
                  </a:lnTo>
                  <a:lnTo>
                    <a:pt x="10637" y="16671"/>
                  </a:lnTo>
                  <a:lnTo>
                    <a:pt x="10083" y="14457"/>
                  </a:lnTo>
                  <a:lnTo>
                    <a:pt x="8768" y="12659"/>
                  </a:lnTo>
                  <a:lnTo>
                    <a:pt x="7038" y="11068"/>
                  </a:lnTo>
                  <a:lnTo>
                    <a:pt x="5169" y="9684"/>
                  </a:lnTo>
                  <a:lnTo>
                    <a:pt x="8976" y="5188"/>
                  </a:lnTo>
                  <a:moveTo>
                    <a:pt x="8976" y="0"/>
                  </a:moveTo>
                  <a:cubicBezTo>
                    <a:pt x="7453" y="0"/>
                    <a:pt x="6000" y="692"/>
                    <a:pt x="5031" y="1799"/>
                  </a:cubicBezTo>
                  <a:lnTo>
                    <a:pt x="1224" y="6295"/>
                  </a:lnTo>
                  <a:cubicBezTo>
                    <a:pt x="325" y="7402"/>
                    <a:pt x="-160" y="8785"/>
                    <a:pt x="48" y="10238"/>
                  </a:cubicBezTo>
                  <a:cubicBezTo>
                    <a:pt x="186" y="11690"/>
                    <a:pt x="947" y="12935"/>
                    <a:pt x="2124" y="13835"/>
                  </a:cubicBezTo>
                  <a:lnTo>
                    <a:pt x="3716" y="15011"/>
                  </a:lnTo>
                  <a:lnTo>
                    <a:pt x="4893" y="16048"/>
                  </a:lnTo>
                  <a:lnTo>
                    <a:pt x="5308" y="16602"/>
                  </a:lnTo>
                  <a:lnTo>
                    <a:pt x="5585" y="17778"/>
                  </a:lnTo>
                  <a:cubicBezTo>
                    <a:pt x="5931" y="19092"/>
                    <a:pt x="6761" y="20268"/>
                    <a:pt x="7938" y="21029"/>
                  </a:cubicBezTo>
                  <a:cubicBezTo>
                    <a:pt x="8768" y="21513"/>
                    <a:pt x="9668" y="21790"/>
                    <a:pt x="10637" y="21790"/>
                  </a:cubicBezTo>
                  <a:cubicBezTo>
                    <a:pt x="11052" y="21790"/>
                    <a:pt x="11467" y="21790"/>
                    <a:pt x="11883" y="21651"/>
                  </a:cubicBezTo>
                  <a:lnTo>
                    <a:pt x="15274" y="20821"/>
                  </a:lnTo>
                  <a:lnTo>
                    <a:pt x="17143" y="20614"/>
                  </a:lnTo>
                  <a:lnTo>
                    <a:pt x="18873" y="20821"/>
                  </a:lnTo>
                  <a:lnTo>
                    <a:pt x="21849" y="21721"/>
                  </a:lnTo>
                  <a:lnTo>
                    <a:pt x="24479" y="22966"/>
                  </a:lnTo>
                  <a:cubicBezTo>
                    <a:pt x="25171" y="23311"/>
                    <a:pt x="25863" y="23450"/>
                    <a:pt x="26625" y="23450"/>
                  </a:cubicBezTo>
                  <a:cubicBezTo>
                    <a:pt x="26902" y="23450"/>
                    <a:pt x="27179" y="23450"/>
                    <a:pt x="27455" y="23381"/>
                  </a:cubicBezTo>
                  <a:lnTo>
                    <a:pt x="28286" y="23242"/>
                  </a:lnTo>
                  <a:cubicBezTo>
                    <a:pt x="29255" y="23104"/>
                    <a:pt x="30224" y="22620"/>
                    <a:pt x="30916" y="21928"/>
                  </a:cubicBezTo>
                  <a:lnTo>
                    <a:pt x="32231" y="20752"/>
                  </a:lnTo>
                  <a:cubicBezTo>
                    <a:pt x="32231" y="20752"/>
                    <a:pt x="32785" y="20199"/>
                    <a:pt x="32992" y="19922"/>
                  </a:cubicBezTo>
                  <a:lnTo>
                    <a:pt x="33823" y="18677"/>
                  </a:lnTo>
                  <a:cubicBezTo>
                    <a:pt x="34169" y="18193"/>
                    <a:pt x="34446" y="17639"/>
                    <a:pt x="34584" y="17086"/>
                  </a:cubicBezTo>
                  <a:lnTo>
                    <a:pt x="34930" y="15841"/>
                  </a:lnTo>
                  <a:cubicBezTo>
                    <a:pt x="35068" y="15357"/>
                    <a:pt x="35138" y="14872"/>
                    <a:pt x="35138" y="14388"/>
                  </a:cubicBezTo>
                  <a:lnTo>
                    <a:pt x="35138" y="13074"/>
                  </a:lnTo>
                  <a:cubicBezTo>
                    <a:pt x="35138" y="13074"/>
                    <a:pt x="35138" y="12590"/>
                    <a:pt x="35138" y="12382"/>
                  </a:cubicBezTo>
                  <a:lnTo>
                    <a:pt x="34930" y="10791"/>
                  </a:lnTo>
                  <a:cubicBezTo>
                    <a:pt x="34653" y="8716"/>
                    <a:pt x="33131" y="6987"/>
                    <a:pt x="31124" y="6502"/>
                  </a:cubicBezTo>
                  <a:lnTo>
                    <a:pt x="25656" y="5119"/>
                  </a:lnTo>
                  <a:lnTo>
                    <a:pt x="18181" y="1937"/>
                  </a:lnTo>
                  <a:cubicBezTo>
                    <a:pt x="18181" y="1937"/>
                    <a:pt x="17489" y="1660"/>
                    <a:pt x="17143" y="1591"/>
                  </a:cubicBezTo>
                  <a:lnTo>
                    <a:pt x="9945" y="208"/>
                  </a:lnTo>
                  <a:cubicBezTo>
                    <a:pt x="9945" y="208"/>
                    <a:pt x="9253" y="138"/>
                    <a:pt x="8976" y="138"/>
                  </a:cubicBezTo>
                  <a:lnTo>
                    <a:pt x="8976"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2" name="Freeform 1911">
              <a:extLst>
                <a:ext uri="{FF2B5EF4-FFF2-40B4-BE49-F238E27FC236}">
                  <a16:creationId xmlns:a16="http://schemas.microsoft.com/office/drawing/2014/main" id="{E4A712FE-F579-BF93-EDDB-1DEDC0BA91E5}"/>
                </a:ext>
              </a:extLst>
            </p:cNvPr>
            <p:cNvSpPr/>
            <p:nvPr/>
          </p:nvSpPr>
          <p:spPr>
            <a:xfrm>
              <a:off x="2956026" y="6643104"/>
              <a:ext cx="20462" cy="16858"/>
            </a:xfrm>
            <a:custGeom>
              <a:avLst/>
              <a:gdLst>
                <a:gd name="connsiteX0" fmla="*/ 6091 w 15364"/>
                <a:gd name="connsiteY0" fmla="*/ 6640 h 12658"/>
                <a:gd name="connsiteX1" fmla="*/ 6990 w 15364"/>
                <a:gd name="connsiteY1" fmla="*/ 6848 h 12658"/>
                <a:gd name="connsiteX2" fmla="*/ 9067 w 15364"/>
                <a:gd name="connsiteY2" fmla="*/ 6848 h 12658"/>
                <a:gd name="connsiteX3" fmla="*/ 9897 w 15364"/>
                <a:gd name="connsiteY3" fmla="*/ 6502 h 12658"/>
                <a:gd name="connsiteX4" fmla="*/ 12458 w 15364"/>
                <a:gd name="connsiteY4" fmla="*/ 4842 h 12658"/>
                <a:gd name="connsiteX5" fmla="*/ 13565 w 15364"/>
                <a:gd name="connsiteY5" fmla="*/ 4773 h 12658"/>
                <a:gd name="connsiteX6" fmla="*/ 14673 w 15364"/>
                <a:gd name="connsiteY6" fmla="*/ 4980 h 12658"/>
                <a:gd name="connsiteX7" fmla="*/ 15365 w 15364"/>
                <a:gd name="connsiteY7" fmla="*/ 4358 h 12658"/>
                <a:gd name="connsiteX8" fmla="*/ 15226 w 15364"/>
                <a:gd name="connsiteY8" fmla="*/ 2006 h 12658"/>
                <a:gd name="connsiteX9" fmla="*/ 13358 w 15364"/>
                <a:gd name="connsiteY9" fmla="*/ 0 h 12658"/>
                <a:gd name="connsiteX10" fmla="*/ 9966 w 15364"/>
                <a:gd name="connsiteY10" fmla="*/ 968 h 12658"/>
                <a:gd name="connsiteX11" fmla="*/ 6160 w 15364"/>
                <a:gd name="connsiteY11" fmla="*/ 2559 h 12658"/>
                <a:gd name="connsiteX12" fmla="*/ 2838 w 15364"/>
                <a:gd name="connsiteY12" fmla="*/ 2075 h 12658"/>
                <a:gd name="connsiteX13" fmla="*/ 761 w 15364"/>
                <a:gd name="connsiteY13" fmla="*/ 7332 h 12658"/>
                <a:gd name="connsiteX14" fmla="*/ 69 w 15364"/>
                <a:gd name="connsiteY14" fmla="*/ 10099 h 12658"/>
                <a:gd name="connsiteX15" fmla="*/ 0 w 15364"/>
                <a:gd name="connsiteY15" fmla="*/ 12658 h 12658"/>
                <a:gd name="connsiteX16" fmla="*/ 1107 w 15364"/>
                <a:gd name="connsiteY16" fmla="*/ 11621 h 12658"/>
                <a:gd name="connsiteX17" fmla="*/ 2768 w 15364"/>
                <a:gd name="connsiteY17" fmla="*/ 9338 h 12658"/>
                <a:gd name="connsiteX18" fmla="*/ 3668 w 15364"/>
                <a:gd name="connsiteY18" fmla="*/ 8300 h 12658"/>
                <a:gd name="connsiteX19" fmla="*/ 5329 w 15364"/>
                <a:gd name="connsiteY19" fmla="*/ 6917 h 12658"/>
                <a:gd name="connsiteX20" fmla="*/ 6091 w 15364"/>
                <a:gd name="connsiteY20" fmla="*/ 6640 h 1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64" h="12658">
                  <a:moveTo>
                    <a:pt x="6091" y="6640"/>
                  </a:moveTo>
                  <a:lnTo>
                    <a:pt x="6990" y="6848"/>
                  </a:lnTo>
                  <a:lnTo>
                    <a:pt x="9067" y="6848"/>
                  </a:lnTo>
                  <a:lnTo>
                    <a:pt x="9897" y="6502"/>
                  </a:lnTo>
                  <a:lnTo>
                    <a:pt x="12458" y="4842"/>
                  </a:lnTo>
                  <a:lnTo>
                    <a:pt x="13565" y="4773"/>
                  </a:lnTo>
                  <a:lnTo>
                    <a:pt x="14673" y="4980"/>
                  </a:lnTo>
                  <a:lnTo>
                    <a:pt x="15365" y="4358"/>
                  </a:lnTo>
                  <a:lnTo>
                    <a:pt x="15226" y="2006"/>
                  </a:lnTo>
                  <a:lnTo>
                    <a:pt x="13358" y="0"/>
                  </a:lnTo>
                  <a:lnTo>
                    <a:pt x="9966" y="968"/>
                  </a:lnTo>
                  <a:lnTo>
                    <a:pt x="6160" y="2559"/>
                  </a:lnTo>
                  <a:lnTo>
                    <a:pt x="2838" y="2075"/>
                  </a:lnTo>
                  <a:lnTo>
                    <a:pt x="761" y="7332"/>
                  </a:lnTo>
                  <a:lnTo>
                    <a:pt x="69" y="10099"/>
                  </a:lnTo>
                  <a:lnTo>
                    <a:pt x="0" y="12658"/>
                  </a:lnTo>
                  <a:lnTo>
                    <a:pt x="1107" y="11621"/>
                  </a:lnTo>
                  <a:lnTo>
                    <a:pt x="2768" y="9338"/>
                  </a:lnTo>
                  <a:lnTo>
                    <a:pt x="3668" y="8300"/>
                  </a:lnTo>
                  <a:lnTo>
                    <a:pt x="5329" y="6917"/>
                  </a:lnTo>
                  <a:lnTo>
                    <a:pt x="6091" y="664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3" name="Freeform 1912">
              <a:extLst>
                <a:ext uri="{FF2B5EF4-FFF2-40B4-BE49-F238E27FC236}">
                  <a16:creationId xmlns:a16="http://schemas.microsoft.com/office/drawing/2014/main" id="{E13A1C11-C542-F556-6887-C4C487018BE1}"/>
                </a:ext>
              </a:extLst>
            </p:cNvPr>
            <p:cNvSpPr/>
            <p:nvPr/>
          </p:nvSpPr>
          <p:spPr>
            <a:xfrm>
              <a:off x="2949112" y="6636285"/>
              <a:ext cx="34112" cy="30677"/>
            </a:xfrm>
            <a:custGeom>
              <a:avLst/>
              <a:gdLst>
                <a:gd name="connsiteX0" fmla="*/ 18549 w 25613"/>
                <a:gd name="connsiteY0" fmla="*/ 5119 h 23034"/>
                <a:gd name="connsiteX1" fmla="*/ 20417 w 25613"/>
                <a:gd name="connsiteY1" fmla="*/ 7125 h 23034"/>
                <a:gd name="connsiteX2" fmla="*/ 20556 w 25613"/>
                <a:gd name="connsiteY2" fmla="*/ 9477 h 23034"/>
                <a:gd name="connsiteX3" fmla="*/ 19864 w 25613"/>
                <a:gd name="connsiteY3" fmla="*/ 10099 h 23034"/>
                <a:gd name="connsiteX4" fmla="*/ 18756 w 25613"/>
                <a:gd name="connsiteY4" fmla="*/ 9892 h 23034"/>
                <a:gd name="connsiteX5" fmla="*/ 17649 w 25613"/>
                <a:gd name="connsiteY5" fmla="*/ 9892 h 23034"/>
                <a:gd name="connsiteX6" fmla="*/ 15088 w 25613"/>
                <a:gd name="connsiteY6" fmla="*/ 11621 h 23034"/>
                <a:gd name="connsiteX7" fmla="*/ 14257 w 25613"/>
                <a:gd name="connsiteY7" fmla="*/ 11967 h 23034"/>
                <a:gd name="connsiteX8" fmla="*/ 12112 w 25613"/>
                <a:gd name="connsiteY8" fmla="*/ 11967 h 23034"/>
                <a:gd name="connsiteX9" fmla="*/ 11212 w 25613"/>
                <a:gd name="connsiteY9" fmla="*/ 11760 h 23034"/>
                <a:gd name="connsiteX10" fmla="*/ 10451 w 25613"/>
                <a:gd name="connsiteY10" fmla="*/ 12037 h 23034"/>
                <a:gd name="connsiteX11" fmla="*/ 8859 w 25613"/>
                <a:gd name="connsiteY11" fmla="*/ 13420 h 23034"/>
                <a:gd name="connsiteX12" fmla="*/ 7890 w 25613"/>
                <a:gd name="connsiteY12" fmla="*/ 14457 h 23034"/>
                <a:gd name="connsiteX13" fmla="*/ 6298 w 25613"/>
                <a:gd name="connsiteY13" fmla="*/ 16740 h 23034"/>
                <a:gd name="connsiteX14" fmla="*/ 5191 w 25613"/>
                <a:gd name="connsiteY14" fmla="*/ 17778 h 23034"/>
                <a:gd name="connsiteX15" fmla="*/ 5191 w 25613"/>
                <a:gd name="connsiteY15" fmla="*/ 15218 h 23034"/>
                <a:gd name="connsiteX16" fmla="*/ 5952 w 25613"/>
                <a:gd name="connsiteY16" fmla="*/ 12452 h 23034"/>
                <a:gd name="connsiteX17" fmla="*/ 8029 w 25613"/>
                <a:gd name="connsiteY17" fmla="*/ 7264 h 23034"/>
                <a:gd name="connsiteX18" fmla="*/ 11351 w 25613"/>
                <a:gd name="connsiteY18" fmla="*/ 7747 h 23034"/>
                <a:gd name="connsiteX19" fmla="*/ 15157 w 25613"/>
                <a:gd name="connsiteY19" fmla="*/ 6226 h 23034"/>
                <a:gd name="connsiteX20" fmla="*/ 18479 w 25613"/>
                <a:gd name="connsiteY20" fmla="*/ 5188 h 23034"/>
                <a:gd name="connsiteX21" fmla="*/ 18479 w 25613"/>
                <a:gd name="connsiteY21" fmla="*/ 0 h 23034"/>
                <a:gd name="connsiteX22" fmla="*/ 16957 w 25613"/>
                <a:gd name="connsiteY22" fmla="*/ 208 h 23034"/>
                <a:gd name="connsiteX23" fmla="*/ 13635 w 25613"/>
                <a:gd name="connsiteY23" fmla="*/ 1245 h 23034"/>
                <a:gd name="connsiteX24" fmla="*/ 13150 w 25613"/>
                <a:gd name="connsiteY24" fmla="*/ 1384 h 23034"/>
                <a:gd name="connsiteX25" fmla="*/ 10659 w 25613"/>
                <a:gd name="connsiteY25" fmla="*/ 2421 h 23034"/>
                <a:gd name="connsiteX26" fmla="*/ 8721 w 25613"/>
                <a:gd name="connsiteY26" fmla="*/ 2144 h 23034"/>
                <a:gd name="connsiteX27" fmla="*/ 7959 w 25613"/>
                <a:gd name="connsiteY27" fmla="*/ 2144 h 23034"/>
                <a:gd name="connsiteX28" fmla="*/ 3114 w 25613"/>
                <a:gd name="connsiteY28" fmla="*/ 5396 h 23034"/>
                <a:gd name="connsiteX29" fmla="*/ 1038 w 25613"/>
                <a:gd name="connsiteY29" fmla="*/ 10584 h 23034"/>
                <a:gd name="connsiteX30" fmla="*/ 830 w 25613"/>
                <a:gd name="connsiteY30" fmla="*/ 11206 h 23034"/>
                <a:gd name="connsiteX31" fmla="*/ 138 w 25613"/>
                <a:gd name="connsiteY31" fmla="*/ 13973 h 23034"/>
                <a:gd name="connsiteX32" fmla="*/ 0 w 25613"/>
                <a:gd name="connsiteY32" fmla="*/ 15218 h 23034"/>
                <a:gd name="connsiteX33" fmla="*/ 0 w 25613"/>
                <a:gd name="connsiteY33" fmla="*/ 17778 h 23034"/>
                <a:gd name="connsiteX34" fmla="*/ 3045 w 25613"/>
                <a:gd name="connsiteY34" fmla="*/ 22551 h 23034"/>
                <a:gd name="connsiteX35" fmla="*/ 5191 w 25613"/>
                <a:gd name="connsiteY35" fmla="*/ 23035 h 23034"/>
                <a:gd name="connsiteX36" fmla="*/ 8651 w 25613"/>
                <a:gd name="connsiteY36" fmla="*/ 21721 h 23034"/>
                <a:gd name="connsiteX37" fmla="*/ 9759 w 25613"/>
                <a:gd name="connsiteY37" fmla="*/ 20683 h 23034"/>
                <a:gd name="connsiteX38" fmla="*/ 10520 w 25613"/>
                <a:gd name="connsiteY38" fmla="*/ 19853 h 23034"/>
                <a:gd name="connsiteX39" fmla="*/ 11974 w 25613"/>
                <a:gd name="connsiteY39" fmla="*/ 17847 h 23034"/>
                <a:gd name="connsiteX40" fmla="*/ 12527 w 25613"/>
                <a:gd name="connsiteY40" fmla="*/ 17293 h 23034"/>
                <a:gd name="connsiteX41" fmla="*/ 14257 w 25613"/>
                <a:gd name="connsiteY41" fmla="*/ 17293 h 23034"/>
                <a:gd name="connsiteX42" fmla="*/ 16126 w 25613"/>
                <a:gd name="connsiteY42" fmla="*/ 16948 h 23034"/>
                <a:gd name="connsiteX43" fmla="*/ 16957 w 25613"/>
                <a:gd name="connsiteY43" fmla="*/ 16602 h 23034"/>
                <a:gd name="connsiteX44" fmla="*/ 17856 w 25613"/>
                <a:gd name="connsiteY44" fmla="*/ 16118 h 23034"/>
                <a:gd name="connsiteX45" fmla="*/ 18964 w 25613"/>
                <a:gd name="connsiteY45" fmla="*/ 15357 h 23034"/>
                <a:gd name="connsiteX46" fmla="*/ 19725 w 25613"/>
                <a:gd name="connsiteY46" fmla="*/ 15357 h 23034"/>
                <a:gd name="connsiteX47" fmla="*/ 23186 w 25613"/>
                <a:gd name="connsiteY47" fmla="*/ 14042 h 23034"/>
                <a:gd name="connsiteX48" fmla="*/ 23878 w 25613"/>
                <a:gd name="connsiteY48" fmla="*/ 13420 h 23034"/>
                <a:gd name="connsiteX49" fmla="*/ 25608 w 25613"/>
                <a:gd name="connsiteY49" fmla="*/ 9269 h 23034"/>
                <a:gd name="connsiteX50" fmla="*/ 25470 w 25613"/>
                <a:gd name="connsiteY50" fmla="*/ 6917 h 23034"/>
                <a:gd name="connsiteX51" fmla="*/ 24086 w 25613"/>
                <a:gd name="connsiteY51" fmla="*/ 3736 h 23034"/>
                <a:gd name="connsiteX52" fmla="*/ 22217 w 25613"/>
                <a:gd name="connsiteY52" fmla="*/ 1729 h 23034"/>
                <a:gd name="connsiteX53" fmla="*/ 18410 w 25613"/>
                <a:gd name="connsiteY53" fmla="*/ 69 h 23034"/>
                <a:gd name="connsiteX54" fmla="*/ 18410 w 25613"/>
                <a:gd name="connsiteY54" fmla="*/ 69 h 23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5613" h="23034">
                  <a:moveTo>
                    <a:pt x="18549" y="5119"/>
                  </a:moveTo>
                  <a:lnTo>
                    <a:pt x="20417" y="7125"/>
                  </a:lnTo>
                  <a:lnTo>
                    <a:pt x="20556" y="9477"/>
                  </a:lnTo>
                  <a:lnTo>
                    <a:pt x="19864" y="10099"/>
                  </a:lnTo>
                  <a:lnTo>
                    <a:pt x="18756" y="9892"/>
                  </a:lnTo>
                  <a:lnTo>
                    <a:pt x="17649" y="9892"/>
                  </a:lnTo>
                  <a:cubicBezTo>
                    <a:pt x="17649" y="9892"/>
                    <a:pt x="15088" y="11621"/>
                    <a:pt x="15088" y="11621"/>
                  </a:cubicBezTo>
                  <a:lnTo>
                    <a:pt x="14257" y="11967"/>
                  </a:lnTo>
                  <a:lnTo>
                    <a:pt x="12112" y="11967"/>
                  </a:lnTo>
                  <a:lnTo>
                    <a:pt x="11212" y="11760"/>
                  </a:lnTo>
                  <a:lnTo>
                    <a:pt x="10451" y="12037"/>
                  </a:lnTo>
                  <a:lnTo>
                    <a:pt x="8859" y="13420"/>
                  </a:lnTo>
                  <a:lnTo>
                    <a:pt x="7890" y="14457"/>
                  </a:lnTo>
                  <a:lnTo>
                    <a:pt x="6298" y="16740"/>
                  </a:lnTo>
                  <a:lnTo>
                    <a:pt x="5191" y="17778"/>
                  </a:lnTo>
                  <a:lnTo>
                    <a:pt x="5191" y="15218"/>
                  </a:lnTo>
                  <a:cubicBezTo>
                    <a:pt x="5191" y="15218"/>
                    <a:pt x="5952" y="12452"/>
                    <a:pt x="5952" y="12452"/>
                  </a:cubicBezTo>
                  <a:lnTo>
                    <a:pt x="8029" y="7264"/>
                  </a:lnTo>
                  <a:lnTo>
                    <a:pt x="11351" y="7747"/>
                  </a:lnTo>
                  <a:lnTo>
                    <a:pt x="15157" y="6226"/>
                  </a:lnTo>
                  <a:lnTo>
                    <a:pt x="18479" y="5188"/>
                  </a:lnTo>
                  <a:moveTo>
                    <a:pt x="18479" y="0"/>
                  </a:moveTo>
                  <a:cubicBezTo>
                    <a:pt x="17995" y="0"/>
                    <a:pt x="17510" y="69"/>
                    <a:pt x="16957" y="208"/>
                  </a:cubicBezTo>
                  <a:lnTo>
                    <a:pt x="13635" y="1245"/>
                  </a:lnTo>
                  <a:cubicBezTo>
                    <a:pt x="13635" y="1245"/>
                    <a:pt x="13358" y="1314"/>
                    <a:pt x="13150" y="1384"/>
                  </a:cubicBezTo>
                  <a:lnTo>
                    <a:pt x="10659" y="2421"/>
                  </a:lnTo>
                  <a:lnTo>
                    <a:pt x="8721" y="2144"/>
                  </a:lnTo>
                  <a:cubicBezTo>
                    <a:pt x="8721" y="2144"/>
                    <a:pt x="8236" y="2144"/>
                    <a:pt x="7959" y="2144"/>
                  </a:cubicBezTo>
                  <a:cubicBezTo>
                    <a:pt x="5883" y="2144"/>
                    <a:pt x="3945" y="3390"/>
                    <a:pt x="3114" y="5396"/>
                  </a:cubicBezTo>
                  <a:lnTo>
                    <a:pt x="1038" y="10584"/>
                  </a:lnTo>
                  <a:cubicBezTo>
                    <a:pt x="1038" y="10584"/>
                    <a:pt x="900" y="10999"/>
                    <a:pt x="830" y="11206"/>
                  </a:cubicBezTo>
                  <a:lnTo>
                    <a:pt x="138" y="13973"/>
                  </a:lnTo>
                  <a:cubicBezTo>
                    <a:pt x="0" y="14388"/>
                    <a:pt x="0" y="14803"/>
                    <a:pt x="0" y="15218"/>
                  </a:cubicBezTo>
                  <a:lnTo>
                    <a:pt x="0" y="17778"/>
                  </a:lnTo>
                  <a:cubicBezTo>
                    <a:pt x="0" y="19853"/>
                    <a:pt x="1107" y="21721"/>
                    <a:pt x="3045" y="22551"/>
                  </a:cubicBezTo>
                  <a:cubicBezTo>
                    <a:pt x="3737" y="22828"/>
                    <a:pt x="4429" y="23035"/>
                    <a:pt x="5191" y="23035"/>
                  </a:cubicBezTo>
                  <a:cubicBezTo>
                    <a:pt x="6437" y="23035"/>
                    <a:pt x="7682" y="22551"/>
                    <a:pt x="8651" y="21721"/>
                  </a:cubicBezTo>
                  <a:lnTo>
                    <a:pt x="9759" y="20683"/>
                  </a:lnTo>
                  <a:cubicBezTo>
                    <a:pt x="9759" y="20683"/>
                    <a:pt x="10312" y="20130"/>
                    <a:pt x="10520" y="19853"/>
                  </a:cubicBezTo>
                  <a:lnTo>
                    <a:pt x="11974" y="17847"/>
                  </a:lnTo>
                  <a:lnTo>
                    <a:pt x="12527" y="17293"/>
                  </a:lnTo>
                  <a:lnTo>
                    <a:pt x="14257" y="17293"/>
                  </a:lnTo>
                  <a:cubicBezTo>
                    <a:pt x="14880" y="17293"/>
                    <a:pt x="15572" y="17155"/>
                    <a:pt x="16126" y="16948"/>
                  </a:cubicBezTo>
                  <a:lnTo>
                    <a:pt x="16957" y="16602"/>
                  </a:lnTo>
                  <a:cubicBezTo>
                    <a:pt x="16957" y="16602"/>
                    <a:pt x="17580" y="16325"/>
                    <a:pt x="17856" y="16118"/>
                  </a:cubicBezTo>
                  <a:lnTo>
                    <a:pt x="18964" y="15357"/>
                  </a:lnTo>
                  <a:cubicBezTo>
                    <a:pt x="18964" y="15357"/>
                    <a:pt x="19518" y="15357"/>
                    <a:pt x="19725" y="15357"/>
                  </a:cubicBezTo>
                  <a:cubicBezTo>
                    <a:pt x="20971" y="15357"/>
                    <a:pt x="22217" y="14872"/>
                    <a:pt x="23186" y="14042"/>
                  </a:cubicBezTo>
                  <a:lnTo>
                    <a:pt x="23878" y="13420"/>
                  </a:lnTo>
                  <a:cubicBezTo>
                    <a:pt x="25054" y="12382"/>
                    <a:pt x="25677" y="10791"/>
                    <a:pt x="25608" y="9269"/>
                  </a:cubicBezTo>
                  <a:lnTo>
                    <a:pt x="25470" y="6917"/>
                  </a:lnTo>
                  <a:cubicBezTo>
                    <a:pt x="25400" y="5742"/>
                    <a:pt x="24916" y="4566"/>
                    <a:pt x="24086" y="3736"/>
                  </a:cubicBezTo>
                  <a:lnTo>
                    <a:pt x="22217" y="1729"/>
                  </a:lnTo>
                  <a:cubicBezTo>
                    <a:pt x="21248" y="623"/>
                    <a:pt x="19864" y="69"/>
                    <a:pt x="18410" y="69"/>
                  </a:cubicBezTo>
                  <a:lnTo>
                    <a:pt x="1841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4" name="Freeform 1913">
              <a:extLst>
                <a:ext uri="{FF2B5EF4-FFF2-40B4-BE49-F238E27FC236}">
                  <a16:creationId xmlns:a16="http://schemas.microsoft.com/office/drawing/2014/main" id="{7C15EAB0-46EF-F6B4-ED5B-488E73BE86C8}"/>
                </a:ext>
              </a:extLst>
            </p:cNvPr>
            <p:cNvSpPr/>
            <p:nvPr/>
          </p:nvSpPr>
          <p:spPr>
            <a:xfrm>
              <a:off x="3048940" y="6694970"/>
              <a:ext cx="185551" cy="92495"/>
            </a:xfrm>
            <a:custGeom>
              <a:avLst/>
              <a:gdLst>
                <a:gd name="connsiteX0" fmla="*/ 137730 w 139321"/>
                <a:gd name="connsiteY0" fmla="*/ 59697 h 69450"/>
                <a:gd name="connsiteX1" fmla="*/ 135654 w 139321"/>
                <a:gd name="connsiteY1" fmla="*/ 59628 h 69450"/>
                <a:gd name="connsiteX2" fmla="*/ 133231 w 139321"/>
                <a:gd name="connsiteY2" fmla="*/ 59835 h 69450"/>
                <a:gd name="connsiteX3" fmla="*/ 129009 w 139321"/>
                <a:gd name="connsiteY3" fmla="*/ 59766 h 69450"/>
                <a:gd name="connsiteX4" fmla="*/ 124995 w 139321"/>
                <a:gd name="connsiteY4" fmla="*/ 59144 h 69450"/>
                <a:gd name="connsiteX5" fmla="*/ 121050 w 139321"/>
                <a:gd name="connsiteY5" fmla="*/ 58037 h 69450"/>
                <a:gd name="connsiteX6" fmla="*/ 117174 w 139321"/>
                <a:gd name="connsiteY6" fmla="*/ 56307 h 69450"/>
                <a:gd name="connsiteX7" fmla="*/ 109492 w 139321"/>
                <a:gd name="connsiteY7" fmla="*/ 52226 h 69450"/>
                <a:gd name="connsiteX8" fmla="*/ 101948 w 139321"/>
                <a:gd name="connsiteY8" fmla="*/ 47384 h 69450"/>
                <a:gd name="connsiteX9" fmla="*/ 94750 w 139321"/>
                <a:gd name="connsiteY9" fmla="*/ 42058 h 69450"/>
                <a:gd name="connsiteX10" fmla="*/ 82915 w 139321"/>
                <a:gd name="connsiteY10" fmla="*/ 31820 h 69450"/>
                <a:gd name="connsiteX11" fmla="*/ 81392 w 139321"/>
                <a:gd name="connsiteY11" fmla="*/ 30091 h 69450"/>
                <a:gd name="connsiteX12" fmla="*/ 80147 w 139321"/>
                <a:gd name="connsiteY12" fmla="*/ 27877 h 69450"/>
                <a:gd name="connsiteX13" fmla="*/ 79316 w 139321"/>
                <a:gd name="connsiteY13" fmla="*/ 25871 h 69450"/>
                <a:gd name="connsiteX14" fmla="*/ 78347 w 139321"/>
                <a:gd name="connsiteY14" fmla="*/ 24142 h 69450"/>
                <a:gd name="connsiteX15" fmla="*/ 76617 w 139321"/>
                <a:gd name="connsiteY15" fmla="*/ 22758 h 69450"/>
                <a:gd name="connsiteX16" fmla="*/ 74748 w 139321"/>
                <a:gd name="connsiteY16" fmla="*/ 22205 h 69450"/>
                <a:gd name="connsiteX17" fmla="*/ 72810 w 139321"/>
                <a:gd name="connsiteY17" fmla="*/ 21998 h 69450"/>
                <a:gd name="connsiteX18" fmla="*/ 71357 w 139321"/>
                <a:gd name="connsiteY18" fmla="*/ 21306 h 69450"/>
                <a:gd name="connsiteX19" fmla="*/ 70803 w 139321"/>
                <a:gd name="connsiteY19" fmla="*/ 19161 h 69450"/>
                <a:gd name="connsiteX20" fmla="*/ 71357 w 139321"/>
                <a:gd name="connsiteY20" fmla="*/ 17017 h 69450"/>
                <a:gd name="connsiteX21" fmla="*/ 72949 w 139321"/>
                <a:gd name="connsiteY21" fmla="*/ 15495 h 69450"/>
                <a:gd name="connsiteX22" fmla="*/ 74886 w 139321"/>
                <a:gd name="connsiteY22" fmla="*/ 15149 h 69450"/>
                <a:gd name="connsiteX23" fmla="*/ 76617 w 139321"/>
                <a:gd name="connsiteY23" fmla="*/ 16463 h 69450"/>
                <a:gd name="connsiteX24" fmla="*/ 75440 w 139321"/>
                <a:gd name="connsiteY24" fmla="*/ 12936 h 69450"/>
                <a:gd name="connsiteX25" fmla="*/ 73502 w 139321"/>
                <a:gd name="connsiteY25" fmla="*/ 9684 h 69450"/>
                <a:gd name="connsiteX26" fmla="*/ 71080 w 139321"/>
                <a:gd name="connsiteY26" fmla="*/ 6779 h 69450"/>
                <a:gd name="connsiteX27" fmla="*/ 68519 w 139321"/>
                <a:gd name="connsiteY27" fmla="*/ 4081 h 69450"/>
                <a:gd name="connsiteX28" fmla="*/ 66166 w 139321"/>
                <a:gd name="connsiteY28" fmla="*/ 2144 h 69450"/>
                <a:gd name="connsiteX29" fmla="*/ 64089 w 139321"/>
                <a:gd name="connsiteY29" fmla="*/ 2629 h 69450"/>
                <a:gd name="connsiteX30" fmla="*/ 61944 w 139321"/>
                <a:gd name="connsiteY30" fmla="*/ 3943 h 69450"/>
                <a:gd name="connsiteX31" fmla="*/ 59383 w 139321"/>
                <a:gd name="connsiteY31" fmla="*/ 4566 h 69450"/>
                <a:gd name="connsiteX32" fmla="*/ 56546 w 139321"/>
                <a:gd name="connsiteY32" fmla="*/ 3528 h 69450"/>
                <a:gd name="connsiteX33" fmla="*/ 54469 w 139321"/>
                <a:gd name="connsiteY33" fmla="*/ 1522 h 69450"/>
                <a:gd name="connsiteX34" fmla="*/ 52462 w 139321"/>
                <a:gd name="connsiteY34" fmla="*/ 0 h 69450"/>
                <a:gd name="connsiteX35" fmla="*/ 49694 w 139321"/>
                <a:gd name="connsiteY35" fmla="*/ 208 h 69450"/>
                <a:gd name="connsiteX36" fmla="*/ 47756 w 139321"/>
                <a:gd name="connsiteY36" fmla="*/ 2076 h 69450"/>
                <a:gd name="connsiteX37" fmla="*/ 44434 w 139321"/>
                <a:gd name="connsiteY37" fmla="*/ 7194 h 69450"/>
                <a:gd name="connsiteX38" fmla="*/ 41942 w 139321"/>
                <a:gd name="connsiteY38" fmla="*/ 8647 h 69450"/>
                <a:gd name="connsiteX39" fmla="*/ 39450 w 139321"/>
                <a:gd name="connsiteY39" fmla="*/ 8301 h 69450"/>
                <a:gd name="connsiteX40" fmla="*/ 37305 w 139321"/>
                <a:gd name="connsiteY40" fmla="*/ 7194 h 69450"/>
                <a:gd name="connsiteX41" fmla="*/ 34952 w 139321"/>
                <a:gd name="connsiteY41" fmla="*/ 6295 h 69450"/>
                <a:gd name="connsiteX42" fmla="*/ 32183 w 139321"/>
                <a:gd name="connsiteY42" fmla="*/ 6987 h 69450"/>
                <a:gd name="connsiteX43" fmla="*/ 34052 w 139321"/>
                <a:gd name="connsiteY43" fmla="*/ 8924 h 69450"/>
                <a:gd name="connsiteX44" fmla="*/ 35782 w 139321"/>
                <a:gd name="connsiteY44" fmla="*/ 10376 h 69450"/>
                <a:gd name="connsiteX45" fmla="*/ 36613 w 139321"/>
                <a:gd name="connsiteY45" fmla="*/ 11829 h 69450"/>
                <a:gd name="connsiteX46" fmla="*/ 35990 w 139321"/>
                <a:gd name="connsiteY46" fmla="*/ 13835 h 69450"/>
                <a:gd name="connsiteX47" fmla="*/ 35159 w 139321"/>
                <a:gd name="connsiteY47" fmla="*/ 14388 h 69450"/>
                <a:gd name="connsiteX48" fmla="*/ 32529 w 139321"/>
                <a:gd name="connsiteY48" fmla="*/ 14942 h 69450"/>
                <a:gd name="connsiteX49" fmla="*/ 31353 w 139321"/>
                <a:gd name="connsiteY49" fmla="*/ 15703 h 69450"/>
                <a:gd name="connsiteX50" fmla="*/ 30730 w 139321"/>
                <a:gd name="connsiteY50" fmla="*/ 17155 h 69450"/>
                <a:gd name="connsiteX51" fmla="*/ 30453 w 139321"/>
                <a:gd name="connsiteY51" fmla="*/ 18815 h 69450"/>
                <a:gd name="connsiteX52" fmla="*/ 30661 w 139321"/>
                <a:gd name="connsiteY52" fmla="*/ 20545 h 69450"/>
                <a:gd name="connsiteX53" fmla="*/ 31214 w 139321"/>
                <a:gd name="connsiteY53" fmla="*/ 22066 h 69450"/>
                <a:gd name="connsiteX54" fmla="*/ 33498 w 139321"/>
                <a:gd name="connsiteY54" fmla="*/ 24972 h 69450"/>
                <a:gd name="connsiteX55" fmla="*/ 36197 w 139321"/>
                <a:gd name="connsiteY55" fmla="*/ 25664 h 69450"/>
                <a:gd name="connsiteX56" fmla="*/ 39312 w 139321"/>
                <a:gd name="connsiteY56" fmla="*/ 25041 h 69450"/>
                <a:gd name="connsiteX57" fmla="*/ 42703 w 139321"/>
                <a:gd name="connsiteY57" fmla="*/ 24073 h 69450"/>
                <a:gd name="connsiteX58" fmla="*/ 45818 w 139321"/>
                <a:gd name="connsiteY58" fmla="*/ 23658 h 69450"/>
                <a:gd name="connsiteX59" fmla="*/ 49832 w 139321"/>
                <a:gd name="connsiteY59" fmla="*/ 23865 h 69450"/>
                <a:gd name="connsiteX60" fmla="*/ 52877 w 139321"/>
                <a:gd name="connsiteY60" fmla="*/ 25110 h 69450"/>
                <a:gd name="connsiteX61" fmla="*/ 53085 w 139321"/>
                <a:gd name="connsiteY61" fmla="*/ 28016 h 69450"/>
                <a:gd name="connsiteX62" fmla="*/ 50801 w 139321"/>
                <a:gd name="connsiteY62" fmla="*/ 29952 h 69450"/>
                <a:gd name="connsiteX63" fmla="*/ 42634 w 139321"/>
                <a:gd name="connsiteY63" fmla="*/ 32442 h 69450"/>
                <a:gd name="connsiteX64" fmla="*/ 39658 w 139321"/>
                <a:gd name="connsiteY64" fmla="*/ 33826 h 69450"/>
                <a:gd name="connsiteX65" fmla="*/ 37582 w 139321"/>
                <a:gd name="connsiteY65" fmla="*/ 36455 h 69450"/>
                <a:gd name="connsiteX66" fmla="*/ 37097 w 139321"/>
                <a:gd name="connsiteY66" fmla="*/ 39429 h 69450"/>
                <a:gd name="connsiteX67" fmla="*/ 38066 w 139321"/>
                <a:gd name="connsiteY67" fmla="*/ 42611 h 69450"/>
                <a:gd name="connsiteX68" fmla="*/ 40558 w 139321"/>
                <a:gd name="connsiteY68" fmla="*/ 45378 h 69450"/>
                <a:gd name="connsiteX69" fmla="*/ 44503 w 139321"/>
                <a:gd name="connsiteY69" fmla="*/ 47453 h 69450"/>
                <a:gd name="connsiteX70" fmla="*/ 53708 w 139321"/>
                <a:gd name="connsiteY70" fmla="*/ 50151 h 69450"/>
                <a:gd name="connsiteX71" fmla="*/ 57584 w 139321"/>
                <a:gd name="connsiteY71" fmla="*/ 52434 h 69450"/>
                <a:gd name="connsiteX72" fmla="*/ 59106 w 139321"/>
                <a:gd name="connsiteY72" fmla="*/ 53541 h 69450"/>
                <a:gd name="connsiteX73" fmla="*/ 59522 w 139321"/>
                <a:gd name="connsiteY73" fmla="*/ 53748 h 69450"/>
                <a:gd name="connsiteX74" fmla="*/ 59037 w 139321"/>
                <a:gd name="connsiteY74" fmla="*/ 53817 h 69450"/>
                <a:gd name="connsiteX75" fmla="*/ 58137 w 139321"/>
                <a:gd name="connsiteY75" fmla="*/ 54855 h 69450"/>
                <a:gd name="connsiteX76" fmla="*/ 57445 w 139321"/>
                <a:gd name="connsiteY76" fmla="*/ 55823 h 69450"/>
                <a:gd name="connsiteX77" fmla="*/ 56476 w 139321"/>
                <a:gd name="connsiteY77" fmla="*/ 56722 h 69450"/>
                <a:gd name="connsiteX78" fmla="*/ 55369 w 139321"/>
                <a:gd name="connsiteY78" fmla="*/ 57414 h 69450"/>
                <a:gd name="connsiteX79" fmla="*/ 54331 w 139321"/>
                <a:gd name="connsiteY79" fmla="*/ 57967 h 69450"/>
                <a:gd name="connsiteX80" fmla="*/ 54123 w 139321"/>
                <a:gd name="connsiteY80" fmla="*/ 56100 h 69450"/>
                <a:gd name="connsiteX81" fmla="*/ 53362 w 139321"/>
                <a:gd name="connsiteY81" fmla="*/ 54924 h 69450"/>
                <a:gd name="connsiteX82" fmla="*/ 52254 w 139321"/>
                <a:gd name="connsiteY82" fmla="*/ 54024 h 69450"/>
                <a:gd name="connsiteX83" fmla="*/ 50732 w 139321"/>
                <a:gd name="connsiteY83" fmla="*/ 53126 h 69450"/>
                <a:gd name="connsiteX84" fmla="*/ 46994 w 139321"/>
                <a:gd name="connsiteY84" fmla="*/ 51396 h 69450"/>
                <a:gd name="connsiteX85" fmla="*/ 46095 w 139321"/>
                <a:gd name="connsiteY85" fmla="*/ 51119 h 69450"/>
                <a:gd name="connsiteX86" fmla="*/ 45056 w 139321"/>
                <a:gd name="connsiteY86" fmla="*/ 51258 h 69450"/>
                <a:gd name="connsiteX87" fmla="*/ 44295 w 139321"/>
                <a:gd name="connsiteY87" fmla="*/ 51673 h 69450"/>
                <a:gd name="connsiteX88" fmla="*/ 43603 w 139321"/>
                <a:gd name="connsiteY88" fmla="*/ 52088 h 69450"/>
                <a:gd name="connsiteX89" fmla="*/ 42842 w 139321"/>
                <a:gd name="connsiteY89" fmla="*/ 52364 h 69450"/>
                <a:gd name="connsiteX90" fmla="*/ 39935 w 139321"/>
                <a:gd name="connsiteY90" fmla="*/ 52849 h 69450"/>
                <a:gd name="connsiteX91" fmla="*/ 38343 w 139321"/>
                <a:gd name="connsiteY91" fmla="*/ 52987 h 69450"/>
                <a:gd name="connsiteX92" fmla="*/ 37028 w 139321"/>
                <a:gd name="connsiteY92" fmla="*/ 52711 h 69450"/>
                <a:gd name="connsiteX93" fmla="*/ 35990 w 139321"/>
                <a:gd name="connsiteY93" fmla="*/ 52019 h 69450"/>
                <a:gd name="connsiteX94" fmla="*/ 35575 w 139321"/>
                <a:gd name="connsiteY94" fmla="*/ 51327 h 69450"/>
                <a:gd name="connsiteX95" fmla="*/ 35436 w 139321"/>
                <a:gd name="connsiteY95" fmla="*/ 50635 h 69450"/>
                <a:gd name="connsiteX96" fmla="*/ 34952 w 139321"/>
                <a:gd name="connsiteY96" fmla="*/ 49943 h 69450"/>
                <a:gd name="connsiteX97" fmla="*/ 30314 w 139321"/>
                <a:gd name="connsiteY97" fmla="*/ 46692 h 69450"/>
                <a:gd name="connsiteX98" fmla="*/ 28377 w 139321"/>
                <a:gd name="connsiteY98" fmla="*/ 44894 h 69450"/>
                <a:gd name="connsiteX99" fmla="*/ 26992 w 139321"/>
                <a:gd name="connsiteY99" fmla="*/ 42403 h 69450"/>
                <a:gd name="connsiteX100" fmla="*/ 28307 w 139321"/>
                <a:gd name="connsiteY100" fmla="*/ 42542 h 69450"/>
                <a:gd name="connsiteX101" fmla="*/ 29622 w 139321"/>
                <a:gd name="connsiteY101" fmla="*/ 42473 h 69450"/>
                <a:gd name="connsiteX102" fmla="*/ 30937 w 139321"/>
                <a:gd name="connsiteY102" fmla="*/ 42265 h 69450"/>
                <a:gd name="connsiteX103" fmla="*/ 32183 w 139321"/>
                <a:gd name="connsiteY103" fmla="*/ 41919 h 69450"/>
                <a:gd name="connsiteX104" fmla="*/ 31007 w 139321"/>
                <a:gd name="connsiteY104" fmla="*/ 39567 h 69450"/>
                <a:gd name="connsiteX105" fmla="*/ 30245 w 139321"/>
                <a:gd name="connsiteY105" fmla="*/ 37077 h 69450"/>
                <a:gd name="connsiteX106" fmla="*/ 29069 w 139321"/>
                <a:gd name="connsiteY106" fmla="*/ 31889 h 69450"/>
                <a:gd name="connsiteX107" fmla="*/ 27269 w 139321"/>
                <a:gd name="connsiteY107" fmla="*/ 32719 h 69450"/>
                <a:gd name="connsiteX108" fmla="*/ 26093 w 139321"/>
                <a:gd name="connsiteY108" fmla="*/ 33964 h 69450"/>
                <a:gd name="connsiteX109" fmla="*/ 25885 w 139321"/>
                <a:gd name="connsiteY109" fmla="*/ 35555 h 69450"/>
                <a:gd name="connsiteX110" fmla="*/ 26646 w 139321"/>
                <a:gd name="connsiteY110" fmla="*/ 37354 h 69450"/>
                <a:gd name="connsiteX111" fmla="*/ 24155 w 139321"/>
                <a:gd name="connsiteY111" fmla="*/ 38253 h 69450"/>
                <a:gd name="connsiteX112" fmla="*/ 22978 w 139321"/>
                <a:gd name="connsiteY112" fmla="*/ 38876 h 69450"/>
                <a:gd name="connsiteX113" fmla="*/ 22494 w 139321"/>
                <a:gd name="connsiteY113" fmla="*/ 39982 h 69450"/>
                <a:gd name="connsiteX114" fmla="*/ 22217 w 139321"/>
                <a:gd name="connsiteY114" fmla="*/ 43925 h 69450"/>
                <a:gd name="connsiteX115" fmla="*/ 22425 w 139321"/>
                <a:gd name="connsiteY115" fmla="*/ 45586 h 69450"/>
                <a:gd name="connsiteX116" fmla="*/ 23047 w 139321"/>
                <a:gd name="connsiteY116" fmla="*/ 47176 h 69450"/>
                <a:gd name="connsiteX117" fmla="*/ 24086 w 139321"/>
                <a:gd name="connsiteY117" fmla="*/ 48629 h 69450"/>
                <a:gd name="connsiteX118" fmla="*/ 26646 w 139321"/>
                <a:gd name="connsiteY118" fmla="*/ 50220 h 69450"/>
                <a:gd name="connsiteX119" fmla="*/ 29830 w 139321"/>
                <a:gd name="connsiteY119" fmla="*/ 51880 h 69450"/>
                <a:gd name="connsiteX120" fmla="*/ 32599 w 139321"/>
                <a:gd name="connsiteY120" fmla="*/ 53956 h 69450"/>
                <a:gd name="connsiteX121" fmla="*/ 33637 w 139321"/>
                <a:gd name="connsiteY121" fmla="*/ 56792 h 69450"/>
                <a:gd name="connsiteX122" fmla="*/ 31699 w 139321"/>
                <a:gd name="connsiteY122" fmla="*/ 56446 h 69450"/>
                <a:gd name="connsiteX123" fmla="*/ 27269 w 139321"/>
                <a:gd name="connsiteY123" fmla="*/ 56307 h 69450"/>
                <a:gd name="connsiteX124" fmla="*/ 25539 w 139321"/>
                <a:gd name="connsiteY124" fmla="*/ 55616 h 69450"/>
                <a:gd name="connsiteX125" fmla="*/ 25054 w 139321"/>
                <a:gd name="connsiteY125" fmla="*/ 54371 h 69450"/>
                <a:gd name="connsiteX126" fmla="*/ 25331 w 139321"/>
                <a:gd name="connsiteY126" fmla="*/ 52849 h 69450"/>
                <a:gd name="connsiteX127" fmla="*/ 24916 w 139321"/>
                <a:gd name="connsiteY127" fmla="*/ 51742 h 69450"/>
                <a:gd name="connsiteX128" fmla="*/ 22425 w 139321"/>
                <a:gd name="connsiteY128" fmla="*/ 51465 h 69450"/>
                <a:gd name="connsiteX129" fmla="*/ 21317 w 139321"/>
                <a:gd name="connsiteY129" fmla="*/ 51811 h 69450"/>
                <a:gd name="connsiteX130" fmla="*/ 20971 w 139321"/>
                <a:gd name="connsiteY130" fmla="*/ 52503 h 69450"/>
                <a:gd name="connsiteX131" fmla="*/ 20625 w 139321"/>
                <a:gd name="connsiteY131" fmla="*/ 53264 h 69450"/>
                <a:gd name="connsiteX132" fmla="*/ 20002 w 139321"/>
                <a:gd name="connsiteY132" fmla="*/ 53817 h 69450"/>
                <a:gd name="connsiteX133" fmla="*/ 17857 w 139321"/>
                <a:gd name="connsiteY133" fmla="*/ 54232 h 69450"/>
                <a:gd name="connsiteX134" fmla="*/ 16126 w 139321"/>
                <a:gd name="connsiteY134" fmla="*/ 53956 h 69450"/>
                <a:gd name="connsiteX135" fmla="*/ 14465 w 139321"/>
                <a:gd name="connsiteY135" fmla="*/ 53541 h 69450"/>
                <a:gd name="connsiteX136" fmla="*/ 12527 w 139321"/>
                <a:gd name="connsiteY136" fmla="*/ 53402 h 69450"/>
                <a:gd name="connsiteX137" fmla="*/ 11074 w 139321"/>
                <a:gd name="connsiteY137" fmla="*/ 53817 h 69450"/>
                <a:gd name="connsiteX138" fmla="*/ 8375 w 139321"/>
                <a:gd name="connsiteY138" fmla="*/ 55477 h 69450"/>
                <a:gd name="connsiteX139" fmla="*/ 7060 w 139321"/>
                <a:gd name="connsiteY139" fmla="*/ 55892 h 69450"/>
                <a:gd name="connsiteX140" fmla="*/ 5814 w 139321"/>
                <a:gd name="connsiteY140" fmla="*/ 55685 h 69450"/>
                <a:gd name="connsiteX141" fmla="*/ 4776 w 139321"/>
                <a:gd name="connsiteY141" fmla="*/ 55131 h 69450"/>
                <a:gd name="connsiteX142" fmla="*/ 3737 w 139321"/>
                <a:gd name="connsiteY142" fmla="*/ 54647 h 69450"/>
                <a:gd name="connsiteX143" fmla="*/ 2422 w 139321"/>
                <a:gd name="connsiteY143" fmla="*/ 54716 h 69450"/>
                <a:gd name="connsiteX144" fmla="*/ 1315 w 139321"/>
                <a:gd name="connsiteY144" fmla="*/ 55339 h 69450"/>
                <a:gd name="connsiteX145" fmla="*/ 415 w 139321"/>
                <a:gd name="connsiteY145" fmla="*/ 56238 h 69450"/>
                <a:gd name="connsiteX146" fmla="*/ 0 w 139321"/>
                <a:gd name="connsiteY146" fmla="*/ 57414 h 69450"/>
                <a:gd name="connsiteX147" fmla="*/ 623 w 139321"/>
                <a:gd name="connsiteY147" fmla="*/ 58797 h 69450"/>
                <a:gd name="connsiteX148" fmla="*/ 2284 w 139321"/>
                <a:gd name="connsiteY148" fmla="*/ 59628 h 69450"/>
                <a:gd name="connsiteX149" fmla="*/ 4707 w 139321"/>
                <a:gd name="connsiteY149" fmla="*/ 59628 h 69450"/>
                <a:gd name="connsiteX150" fmla="*/ 7129 w 139321"/>
                <a:gd name="connsiteY150" fmla="*/ 59351 h 69450"/>
                <a:gd name="connsiteX151" fmla="*/ 9136 w 139321"/>
                <a:gd name="connsiteY151" fmla="*/ 59282 h 69450"/>
                <a:gd name="connsiteX152" fmla="*/ 27477 w 139321"/>
                <a:gd name="connsiteY152" fmla="*/ 63363 h 69450"/>
                <a:gd name="connsiteX153" fmla="*/ 29346 w 139321"/>
                <a:gd name="connsiteY153" fmla="*/ 63363 h 69450"/>
                <a:gd name="connsiteX154" fmla="*/ 31076 w 139321"/>
                <a:gd name="connsiteY154" fmla="*/ 63155 h 69450"/>
                <a:gd name="connsiteX155" fmla="*/ 33498 w 139321"/>
                <a:gd name="connsiteY155" fmla="*/ 63087 h 69450"/>
                <a:gd name="connsiteX156" fmla="*/ 34813 w 139321"/>
                <a:gd name="connsiteY156" fmla="*/ 63294 h 69450"/>
                <a:gd name="connsiteX157" fmla="*/ 37374 w 139321"/>
                <a:gd name="connsiteY157" fmla="*/ 64332 h 69450"/>
                <a:gd name="connsiteX158" fmla="*/ 38897 w 139321"/>
                <a:gd name="connsiteY158" fmla="*/ 64608 h 69450"/>
                <a:gd name="connsiteX159" fmla="*/ 40558 w 139321"/>
                <a:gd name="connsiteY159" fmla="*/ 64262 h 69450"/>
                <a:gd name="connsiteX160" fmla="*/ 43811 w 139321"/>
                <a:gd name="connsiteY160" fmla="*/ 62464 h 69450"/>
                <a:gd name="connsiteX161" fmla="*/ 45333 w 139321"/>
                <a:gd name="connsiteY161" fmla="*/ 62118 h 69450"/>
                <a:gd name="connsiteX162" fmla="*/ 46579 w 139321"/>
                <a:gd name="connsiteY162" fmla="*/ 62602 h 69450"/>
                <a:gd name="connsiteX163" fmla="*/ 49624 w 139321"/>
                <a:gd name="connsiteY163" fmla="*/ 64885 h 69450"/>
                <a:gd name="connsiteX164" fmla="*/ 51216 w 139321"/>
                <a:gd name="connsiteY164" fmla="*/ 65853 h 69450"/>
                <a:gd name="connsiteX165" fmla="*/ 55646 w 139321"/>
                <a:gd name="connsiteY165" fmla="*/ 66753 h 69450"/>
                <a:gd name="connsiteX166" fmla="*/ 59729 w 139321"/>
                <a:gd name="connsiteY166" fmla="*/ 66476 h 69450"/>
                <a:gd name="connsiteX167" fmla="*/ 63813 w 139321"/>
                <a:gd name="connsiteY167" fmla="*/ 65715 h 69450"/>
                <a:gd name="connsiteX168" fmla="*/ 67965 w 139321"/>
                <a:gd name="connsiteY168" fmla="*/ 65646 h 69450"/>
                <a:gd name="connsiteX169" fmla="*/ 75579 w 139321"/>
                <a:gd name="connsiteY169" fmla="*/ 64608 h 69450"/>
                <a:gd name="connsiteX170" fmla="*/ 84022 w 139321"/>
                <a:gd name="connsiteY170" fmla="*/ 64954 h 69450"/>
                <a:gd name="connsiteX171" fmla="*/ 100356 w 139321"/>
                <a:gd name="connsiteY171" fmla="*/ 67029 h 69450"/>
                <a:gd name="connsiteX172" fmla="*/ 109007 w 139321"/>
                <a:gd name="connsiteY172" fmla="*/ 68897 h 69450"/>
                <a:gd name="connsiteX173" fmla="*/ 113091 w 139321"/>
                <a:gd name="connsiteY173" fmla="*/ 69450 h 69450"/>
                <a:gd name="connsiteX174" fmla="*/ 130463 w 139321"/>
                <a:gd name="connsiteY174" fmla="*/ 67998 h 69450"/>
                <a:gd name="connsiteX175" fmla="*/ 134408 w 139321"/>
                <a:gd name="connsiteY175" fmla="*/ 67098 h 69450"/>
                <a:gd name="connsiteX176" fmla="*/ 135931 w 139321"/>
                <a:gd name="connsiteY176" fmla="*/ 66407 h 69450"/>
                <a:gd name="connsiteX177" fmla="*/ 137453 w 139321"/>
                <a:gd name="connsiteY177" fmla="*/ 65369 h 69450"/>
                <a:gd name="connsiteX178" fmla="*/ 138768 w 139321"/>
                <a:gd name="connsiteY178" fmla="*/ 63985 h 69450"/>
                <a:gd name="connsiteX179" fmla="*/ 139322 w 139321"/>
                <a:gd name="connsiteY179" fmla="*/ 62325 h 69450"/>
                <a:gd name="connsiteX180" fmla="*/ 139045 w 139321"/>
                <a:gd name="connsiteY180" fmla="*/ 60458 h 69450"/>
                <a:gd name="connsiteX181" fmla="*/ 137730 w 139321"/>
                <a:gd name="connsiteY181" fmla="*/ 59697 h 6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39321" h="69450">
                  <a:moveTo>
                    <a:pt x="137730" y="59697"/>
                  </a:moveTo>
                  <a:lnTo>
                    <a:pt x="135654" y="59628"/>
                  </a:lnTo>
                  <a:lnTo>
                    <a:pt x="133231" y="59835"/>
                  </a:lnTo>
                  <a:lnTo>
                    <a:pt x="129009" y="59766"/>
                  </a:lnTo>
                  <a:lnTo>
                    <a:pt x="124995" y="59144"/>
                  </a:lnTo>
                  <a:lnTo>
                    <a:pt x="121050" y="58037"/>
                  </a:lnTo>
                  <a:lnTo>
                    <a:pt x="117174" y="56307"/>
                  </a:lnTo>
                  <a:lnTo>
                    <a:pt x="109492" y="52226"/>
                  </a:lnTo>
                  <a:lnTo>
                    <a:pt x="101948" y="47384"/>
                  </a:lnTo>
                  <a:lnTo>
                    <a:pt x="94750" y="42058"/>
                  </a:lnTo>
                  <a:lnTo>
                    <a:pt x="82915" y="31820"/>
                  </a:lnTo>
                  <a:lnTo>
                    <a:pt x="81392" y="30091"/>
                  </a:lnTo>
                  <a:lnTo>
                    <a:pt x="80147" y="27877"/>
                  </a:lnTo>
                  <a:lnTo>
                    <a:pt x="79316" y="25871"/>
                  </a:lnTo>
                  <a:lnTo>
                    <a:pt x="78347" y="24142"/>
                  </a:lnTo>
                  <a:lnTo>
                    <a:pt x="76617" y="22758"/>
                  </a:lnTo>
                  <a:lnTo>
                    <a:pt x="74748" y="22205"/>
                  </a:lnTo>
                  <a:lnTo>
                    <a:pt x="72810" y="21998"/>
                  </a:lnTo>
                  <a:lnTo>
                    <a:pt x="71357" y="21306"/>
                  </a:lnTo>
                  <a:lnTo>
                    <a:pt x="70803" y="19161"/>
                  </a:lnTo>
                  <a:lnTo>
                    <a:pt x="71357" y="17017"/>
                  </a:lnTo>
                  <a:lnTo>
                    <a:pt x="72949" y="15495"/>
                  </a:lnTo>
                  <a:lnTo>
                    <a:pt x="74886" y="15149"/>
                  </a:lnTo>
                  <a:lnTo>
                    <a:pt x="76617" y="16463"/>
                  </a:lnTo>
                  <a:lnTo>
                    <a:pt x="75440" y="12936"/>
                  </a:lnTo>
                  <a:lnTo>
                    <a:pt x="73502" y="9684"/>
                  </a:lnTo>
                  <a:lnTo>
                    <a:pt x="71080" y="6779"/>
                  </a:lnTo>
                  <a:lnTo>
                    <a:pt x="68519" y="4081"/>
                  </a:lnTo>
                  <a:lnTo>
                    <a:pt x="66166" y="2144"/>
                  </a:lnTo>
                  <a:lnTo>
                    <a:pt x="64089" y="2629"/>
                  </a:lnTo>
                  <a:lnTo>
                    <a:pt x="61944" y="3943"/>
                  </a:lnTo>
                  <a:lnTo>
                    <a:pt x="59383" y="4566"/>
                  </a:lnTo>
                  <a:lnTo>
                    <a:pt x="56546" y="3528"/>
                  </a:lnTo>
                  <a:lnTo>
                    <a:pt x="54469" y="1522"/>
                  </a:lnTo>
                  <a:lnTo>
                    <a:pt x="52462" y="0"/>
                  </a:lnTo>
                  <a:lnTo>
                    <a:pt x="49694" y="208"/>
                  </a:lnTo>
                  <a:lnTo>
                    <a:pt x="47756" y="2076"/>
                  </a:lnTo>
                  <a:lnTo>
                    <a:pt x="44434" y="7194"/>
                  </a:lnTo>
                  <a:lnTo>
                    <a:pt x="41942" y="8647"/>
                  </a:lnTo>
                  <a:lnTo>
                    <a:pt x="39450" y="8301"/>
                  </a:lnTo>
                  <a:lnTo>
                    <a:pt x="37305" y="7194"/>
                  </a:lnTo>
                  <a:lnTo>
                    <a:pt x="34952" y="6295"/>
                  </a:lnTo>
                  <a:lnTo>
                    <a:pt x="32183" y="6987"/>
                  </a:lnTo>
                  <a:lnTo>
                    <a:pt x="34052" y="8924"/>
                  </a:lnTo>
                  <a:lnTo>
                    <a:pt x="35782" y="10376"/>
                  </a:lnTo>
                  <a:lnTo>
                    <a:pt x="36613" y="11829"/>
                  </a:lnTo>
                  <a:lnTo>
                    <a:pt x="35990" y="13835"/>
                  </a:lnTo>
                  <a:lnTo>
                    <a:pt x="35159" y="14388"/>
                  </a:lnTo>
                  <a:lnTo>
                    <a:pt x="32529" y="14942"/>
                  </a:lnTo>
                  <a:lnTo>
                    <a:pt x="31353" y="15703"/>
                  </a:lnTo>
                  <a:lnTo>
                    <a:pt x="30730" y="17155"/>
                  </a:lnTo>
                  <a:lnTo>
                    <a:pt x="30453" y="18815"/>
                  </a:lnTo>
                  <a:lnTo>
                    <a:pt x="30661" y="20545"/>
                  </a:lnTo>
                  <a:lnTo>
                    <a:pt x="31214" y="22066"/>
                  </a:lnTo>
                  <a:lnTo>
                    <a:pt x="33498" y="24972"/>
                  </a:lnTo>
                  <a:lnTo>
                    <a:pt x="36197" y="25664"/>
                  </a:lnTo>
                  <a:lnTo>
                    <a:pt x="39312" y="25041"/>
                  </a:lnTo>
                  <a:lnTo>
                    <a:pt x="42703" y="24073"/>
                  </a:lnTo>
                  <a:lnTo>
                    <a:pt x="45818" y="23658"/>
                  </a:lnTo>
                  <a:lnTo>
                    <a:pt x="49832" y="23865"/>
                  </a:lnTo>
                  <a:lnTo>
                    <a:pt x="52877" y="25110"/>
                  </a:lnTo>
                  <a:lnTo>
                    <a:pt x="53085" y="28016"/>
                  </a:lnTo>
                  <a:lnTo>
                    <a:pt x="50801" y="29952"/>
                  </a:lnTo>
                  <a:lnTo>
                    <a:pt x="42634" y="32442"/>
                  </a:lnTo>
                  <a:lnTo>
                    <a:pt x="39658" y="33826"/>
                  </a:lnTo>
                  <a:lnTo>
                    <a:pt x="37582" y="36455"/>
                  </a:lnTo>
                  <a:lnTo>
                    <a:pt x="37097" y="39429"/>
                  </a:lnTo>
                  <a:lnTo>
                    <a:pt x="38066" y="42611"/>
                  </a:lnTo>
                  <a:lnTo>
                    <a:pt x="40558" y="45378"/>
                  </a:lnTo>
                  <a:lnTo>
                    <a:pt x="44503" y="47453"/>
                  </a:lnTo>
                  <a:lnTo>
                    <a:pt x="53708" y="50151"/>
                  </a:lnTo>
                  <a:lnTo>
                    <a:pt x="57584" y="52434"/>
                  </a:lnTo>
                  <a:lnTo>
                    <a:pt x="59106" y="53541"/>
                  </a:lnTo>
                  <a:lnTo>
                    <a:pt x="59522" y="53748"/>
                  </a:lnTo>
                  <a:lnTo>
                    <a:pt x="59037" y="53817"/>
                  </a:lnTo>
                  <a:lnTo>
                    <a:pt x="58137" y="54855"/>
                  </a:lnTo>
                  <a:lnTo>
                    <a:pt x="57445" y="55823"/>
                  </a:lnTo>
                  <a:lnTo>
                    <a:pt x="56476" y="56722"/>
                  </a:lnTo>
                  <a:lnTo>
                    <a:pt x="55369" y="57414"/>
                  </a:lnTo>
                  <a:lnTo>
                    <a:pt x="54331" y="57967"/>
                  </a:lnTo>
                  <a:lnTo>
                    <a:pt x="54123" y="56100"/>
                  </a:lnTo>
                  <a:lnTo>
                    <a:pt x="53362" y="54924"/>
                  </a:lnTo>
                  <a:lnTo>
                    <a:pt x="52254" y="54024"/>
                  </a:lnTo>
                  <a:lnTo>
                    <a:pt x="50732" y="53126"/>
                  </a:lnTo>
                  <a:lnTo>
                    <a:pt x="46994" y="51396"/>
                  </a:lnTo>
                  <a:lnTo>
                    <a:pt x="46095" y="51119"/>
                  </a:lnTo>
                  <a:lnTo>
                    <a:pt x="45056" y="51258"/>
                  </a:lnTo>
                  <a:lnTo>
                    <a:pt x="44295" y="51673"/>
                  </a:lnTo>
                  <a:lnTo>
                    <a:pt x="43603" y="52088"/>
                  </a:lnTo>
                  <a:lnTo>
                    <a:pt x="42842" y="52364"/>
                  </a:lnTo>
                  <a:lnTo>
                    <a:pt x="39935" y="52849"/>
                  </a:lnTo>
                  <a:lnTo>
                    <a:pt x="38343" y="52987"/>
                  </a:lnTo>
                  <a:lnTo>
                    <a:pt x="37028" y="52711"/>
                  </a:lnTo>
                  <a:lnTo>
                    <a:pt x="35990" y="52019"/>
                  </a:lnTo>
                  <a:lnTo>
                    <a:pt x="35575" y="51327"/>
                  </a:lnTo>
                  <a:lnTo>
                    <a:pt x="35436" y="50635"/>
                  </a:lnTo>
                  <a:lnTo>
                    <a:pt x="34952" y="49943"/>
                  </a:lnTo>
                  <a:lnTo>
                    <a:pt x="30314" y="46692"/>
                  </a:lnTo>
                  <a:lnTo>
                    <a:pt x="28377" y="44894"/>
                  </a:lnTo>
                  <a:lnTo>
                    <a:pt x="26992" y="42403"/>
                  </a:lnTo>
                  <a:lnTo>
                    <a:pt x="28307" y="42542"/>
                  </a:lnTo>
                  <a:lnTo>
                    <a:pt x="29622" y="42473"/>
                  </a:lnTo>
                  <a:lnTo>
                    <a:pt x="30937" y="42265"/>
                  </a:lnTo>
                  <a:lnTo>
                    <a:pt x="32183" y="41919"/>
                  </a:lnTo>
                  <a:lnTo>
                    <a:pt x="31007" y="39567"/>
                  </a:lnTo>
                  <a:lnTo>
                    <a:pt x="30245" y="37077"/>
                  </a:lnTo>
                  <a:lnTo>
                    <a:pt x="29069" y="31889"/>
                  </a:lnTo>
                  <a:lnTo>
                    <a:pt x="27269" y="32719"/>
                  </a:lnTo>
                  <a:lnTo>
                    <a:pt x="26093" y="33964"/>
                  </a:lnTo>
                  <a:lnTo>
                    <a:pt x="25885" y="35555"/>
                  </a:lnTo>
                  <a:lnTo>
                    <a:pt x="26646" y="37354"/>
                  </a:lnTo>
                  <a:lnTo>
                    <a:pt x="24155" y="38253"/>
                  </a:lnTo>
                  <a:lnTo>
                    <a:pt x="22978" y="38876"/>
                  </a:lnTo>
                  <a:lnTo>
                    <a:pt x="22494" y="39982"/>
                  </a:lnTo>
                  <a:lnTo>
                    <a:pt x="22217" y="43925"/>
                  </a:lnTo>
                  <a:lnTo>
                    <a:pt x="22425" y="45586"/>
                  </a:lnTo>
                  <a:lnTo>
                    <a:pt x="23047" y="47176"/>
                  </a:lnTo>
                  <a:lnTo>
                    <a:pt x="24086" y="48629"/>
                  </a:lnTo>
                  <a:lnTo>
                    <a:pt x="26646" y="50220"/>
                  </a:lnTo>
                  <a:lnTo>
                    <a:pt x="29830" y="51880"/>
                  </a:lnTo>
                  <a:lnTo>
                    <a:pt x="32599" y="53956"/>
                  </a:lnTo>
                  <a:lnTo>
                    <a:pt x="33637" y="56792"/>
                  </a:lnTo>
                  <a:lnTo>
                    <a:pt x="31699" y="56446"/>
                  </a:lnTo>
                  <a:lnTo>
                    <a:pt x="27269" y="56307"/>
                  </a:lnTo>
                  <a:lnTo>
                    <a:pt x="25539" y="55616"/>
                  </a:lnTo>
                  <a:lnTo>
                    <a:pt x="25054" y="54371"/>
                  </a:lnTo>
                  <a:lnTo>
                    <a:pt x="25331" y="52849"/>
                  </a:lnTo>
                  <a:lnTo>
                    <a:pt x="24916" y="51742"/>
                  </a:lnTo>
                  <a:lnTo>
                    <a:pt x="22425" y="51465"/>
                  </a:lnTo>
                  <a:lnTo>
                    <a:pt x="21317" y="51811"/>
                  </a:lnTo>
                  <a:lnTo>
                    <a:pt x="20971" y="52503"/>
                  </a:lnTo>
                  <a:lnTo>
                    <a:pt x="20625" y="53264"/>
                  </a:lnTo>
                  <a:lnTo>
                    <a:pt x="20002" y="53817"/>
                  </a:lnTo>
                  <a:lnTo>
                    <a:pt x="17857" y="54232"/>
                  </a:lnTo>
                  <a:lnTo>
                    <a:pt x="16126" y="53956"/>
                  </a:lnTo>
                  <a:lnTo>
                    <a:pt x="14465" y="53541"/>
                  </a:lnTo>
                  <a:lnTo>
                    <a:pt x="12527" y="53402"/>
                  </a:lnTo>
                  <a:lnTo>
                    <a:pt x="11074" y="53817"/>
                  </a:lnTo>
                  <a:lnTo>
                    <a:pt x="8375" y="55477"/>
                  </a:lnTo>
                  <a:lnTo>
                    <a:pt x="7060" y="55892"/>
                  </a:lnTo>
                  <a:lnTo>
                    <a:pt x="5814" y="55685"/>
                  </a:lnTo>
                  <a:lnTo>
                    <a:pt x="4776" y="55131"/>
                  </a:lnTo>
                  <a:lnTo>
                    <a:pt x="3737" y="54647"/>
                  </a:lnTo>
                  <a:lnTo>
                    <a:pt x="2422" y="54716"/>
                  </a:lnTo>
                  <a:lnTo>
                    <a:pt x="1315" y="55339"/>
                  </a:lnTo>
                  <a:lnTo>
                    <a:pt x="415" y="56238"/>
                  </a:lnTo>
                  <a:lnTo>
                    <a:pt x="0" y="57414"/>
                  </a:lnTo>
                  <a:lnTo>
                    <a:pt x="623" y="58797"/>
                  </a:lnTo>
                  <a:lnTo>
                    <a:pt x="2284" y="59628"/>
                  </a:lnTo>
                  <a:lnTo>
                    <a:pt x="4707" y="59628"/>
                  </a:lnTo>
                  <a:lnTo>
                    <a:pt x="7129" y="59351"/>
                  </a:lnTo>
                  <a:lnTo>
                    <a:pt x="9136" y="59282"/>
                  </a:lnTo>
                  <a:lnTo>
                    <a:pt x="27477" y="63363"/>
                  </a:lnTo>
                  <a:lnTo>
                    <a:pt x="29346" y="63363"/>
                  </a:lnTo>
                  <a:lnTo>
                    <a:pt x="31076" y="63155"/>
                  </a:lnTo>
                  <a:lnTo>
                    <a:pt x="33498" y="63087"/>
                  </a:lnTo>
                  <a:lnTo>
                    <a:pt x="34813" y="63294"/>
                  </a:lnTo>
                  <a:lnTo>
                    <a:pt x="37374" y="64332"/>
                  </a:lnTo>
                  <a:lnTo>
                    <a:pt x="38897" y="64608"/>
                  </a:lnTo>
                  <a:lnTo>
                    <a:pt x="40558" y="64262"/>
                  </a:lnTo>
                  <a:lnTo>
                    <a:pt x="43811" y="62464"/>
                  </a:lnTo>
                  <a:lnTo>
                    <a:pt x="45333" y="62118"/>
                  </a:lnTo>
                  <a:lnTo>
                    <a:pt x="46579" y="62602"/>
                  </a:lnTo>
                  <a:lnTo>
                    <a:pt x="49624" y="64885"/>
                  </a:lnTo>
                  <a:lnTo>
                    <a:pt x="51216" y="65853"/>
                  </a:lnTo>
                  <a:lnTo>
                    <a:pt x="55646" y="66753"/>
                  </a:lnTo>
                  <a:lnTo>
                    <a:pt x="59729" y="66476"/>
                  </a:lnTo>
                  <a:lnTo>
                    <a:pt x="63813" y="65715"/>
                  </a:lnTo>
                  <a:lnTo>
                    <a:pt x="67965" y="65646"/>
                  </a:lnTo>
                  <a:lnTo>
                    <a:pt x="75579" y="64608"/>
                  </a:lnTo>
                  <a:lnTo>
                    <a:pt x="84022" y="64954"/>
                  </a:lnTo>
                  <a:lnTo>
                    <a:pt x="100356" y="67029"/>
                  </a:lnTo>
                  <a:lnTo>
                    <a:pt x="109007" y="68897"/>
                  </a:lnTo>
                  <a:lnTo>
                    <a:pt x="113091" y="69450"/>
                  </a:lnTo>
                  <a:lnTo>
                    <a:pt x="130463" y="67998"/>
                  </a:lnTo>
                  <a:lnTo>
                    <a:pt x="134408" y="67098"/>
                  </a:lnTo>
                  <a:lnTo>
                    <a:pt x="135931" y="66407"/>
                  </a:lnTo>
                  <a:lnTo>
                    <a:pt x="137453" y="65369"/>
                  </a:lnTo>
                  <a:lnTo>
                    <a:pt x="138768" y="63985"/>
                  </a:lnTo>
                  <a:lnTo>
                    <a:pt x="139322" y="62325"/>
                  </a:lnTo>
                  <a:lnTo>
                    <a:pt x="139045" y="60458"/>
                  </a:lnTo>
                  <a:lnTo>
                    <a:pt x="137730" y="5969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5" name="Freeform 1914">
              <a:extLst>
                <a:ext uri="{FF2B5EF4-FFF2-40B4-BE49-F238E27FC236}">
                  <a16:creationId xmlns:a16="http://schemas.microsoft.com/office/drawing/2014/main" id="{DF6D60B5-B0FA-CA11-FE37-72DD45A429AA}"/>
                </a:ext>
              </a:extLst>
            </p:cNvPr>
            <p:cNvSpPr/>
            <p:nvPr/>
          </p:nvSpPr>
          <p:spPr>
            <a:xfrm>
              <a:off x="3041830" y="6687969"/>
              <a:ext cx="199370" cy="106406"/>
            </a:xfrm>
            <a:custGeom>
              <a:avLst/>
              <a:gdLst>
                <a:gd name="connsiteX0" fmla="*/ 57800 w 149697"/>
                <a:gd name="connsiteY0" fmla="*/ 5257 h 79895"/>
                <a:gd name="connsiteX1" fmla="*/ 59876 w 149697"/>
                <a:gd name="connsiteY1" fmla="*/ 6779 h 79895"/>
                <a:gd name="connsiteX2" fmla="*/ 61953 w 149697"/>
                <a:gd name="connsiteY2" fmla="*/ 8785 h 79895"/>
                <a:gd name="connsiteX3" fmla="*/ 64790 w 149697"/>
                <a:gd name="connsiteY3" fmla="*/ 9892 h 79895"/>
                <a:gd name="connsiteX4" fmla="*/ 67282 w 149697"/>
                <a:gd name="connsiteY4" fmla="*/ 9269 h 79895"/>
                <a:gd name="connsiteX5" fmla="*/ 69497 w 149697"/>
                <a:gd name="connsiteY5" fmla="*/ 7955 h 79895"/>
                <a:gd name="connsiteX6" fmla="*/ 71573 w 149697"/>
                <a:gd name="connsiteY6" fmla="*/ 7470 h 79895"/>
                <a:gd name="connsiteX7" fmla="*/ 73857 w 149697"/>
                <a:gd name="connsiteY7" fmla="*/ 9407 h 79895"/>
                <a:gd name="connsiteX8" fmla="*/ 76418 w 149697"/>
                <a:gd name="connsiteY8" fmla="*/ 12105 h 79895"/>
                <a:gd name="connsiteX9" fmla="*/ 78840 w 149697"/>
                <a:gd name="connsiteY9" fmla="*/ 15011 h 79895"/>
                <a:gd name="connsiteX10" fmla="*/ 80778 w 149697"/>
                <a:gd name="connsiteY10" fmla="*/ 18261 h 79895"/>
                <a:gd name="connsiteX11" fmla="*/ 81954 w 149697"/>
                <a:gd name="connsiteY11" fmla="*/ 21789 h 79895"/>
                <a:gd name="connsiteX12" fmla="*/ 80224 w 149697"/>
                <a:gd name="connsiteY12" fmla="*/ 20475 h 79895"/>
                <a:gd name="connsiteX13" fmla="*/ 78286 w 149697"/>
                <a:gd name="connsiteY13" fmla="*/ 20890 h 79895"/>
                <a:gd name="connsiteX14" fmla="*/ 76764 w 149697"/>
                <a:gd name="connsiteY14" fmla="*/ 22412 h 79895"/>
                <a:gd name="connsiteX15" fmla="*/ 76141 w 149697"/>
                <a:gd name="connsiteY15" fmla="*/ 24556 h 79895"/>
                <a:gd name="connsiteX16" fmla="*/ 76764 w 149697"/>
                <a:gd name="connsiteY16" fmla="*/ 26701 h 79895"/>
                <a:gd name="connsiteX17" fmla="*/ 78217 w 149697"/>
                <a:gd name="connsiteY17" fmla="*/ 27392 h 79895"/>
                <a:gd name="connsiteX18" fmla="*/ 80155 w 149697"/>
                <a:gd name="connsiteY18" fmla="*/ 27600 h 79895"/>
                <a:gd name="connsiteX19" fmla="*/ 82093 w 149697"/>
                <a:gd name="connsiteY19" fmla="*/ 28153 h 79895"/>
                <a:gd name="connsiteX20" fmla="*/ 83823 w 149697"/>
                <a:gd name="connsiteY20" fmla="*/ 29606 h 79895"/>
                <a:gd name="connsiteX21" fmla="*/ 84792 w 149697"/>
                <a:gd name="connsiteY21" fmla="*/ 31335 h 79895"/>
                <a:gd name="connsiteX22" fmla="*/ 85553 w 149697"/>
                <a:gd name="connsiteY22" fmla="*/ 33341 h 79895"/>
                <a:gd name="connsiteX23" fmla="*/ 86799 w 149697"/>
                <a:gd name="connsiteY23" fmla="*/ 35555 h 79895"/>
                <a:gd name="connsiteX24" fmla="*/ 88322 w 149697"/>
                <a:gd name="connsiteY24" fmla="*/ 37215 h 79895"/>
                <a:gd name="connsiteX25" fmla="*/ 100157 w 149697"/>
                <a:gd name="connsiteY25" fmla="*/ 47522 h 79895"/>
                <a:gd name="connsiteX26" fmla="*/ 107355 w 149697"/>
                <a:gd name="connsiteY26" fmla="*/ 52848 h 79895"/>
                <a:gd name="connsiteX27" fmla="*/ 114899 w 149697"/>
                <a:gd name="connsiteY27" fmla="*/ 57690 h 79895"/>
                <a:gd name="connsiteX28" fmla="*/ 122512 w 149697"/>
                <a:gd name="connsiteY28" fmla="*/ 61772 h 79895"/>
                <a:gd name="connsiteX29" fmla="*/ 126457 w 149697"/>
                <a:gd name="connsiteY29" fmla="*/ 63432 h 79895"/>
                <a:gd name="connsiteX30" fmla="*/ 130402 w 149697"/>
                <a:gd name="connsiteY30" fmla="*/ 64539 h 79895"/>
                <a:gd name="connsiteX31" fmla="*/ 134417 w 149697"/>
                <a:gd name="connsiteY31" fmla="*/ 65161 h 79895"/>
                <a:gd name="connsiteX32" fmla="*/ 138638 w 149697"/>
                <a:gd name="connsiteY32" fmla="*/ 65161 h 79895"/>
                <a:gd name="connsiteX33" fmla="*/ 141061 w 149697"/>
                <a:gd name="connsiteY33" fmla="*/ 65023 h 79895"/>
                <a:gd name="connsiteX34" fmla="*/ 143137 w 149697"/>
                <a:gd name="connsiteY34" fmla="*/ 65023 h 79895"/>
                <a:gd name="connsiteX35" fmla="*/ 144521 w 149697"/>
                <a:gd name="connsiteY35" fmla="*/ 65784 h 79895"/>
                <a:gd name="connsiteX36" fmla="*/ 144798 w 149697"/>
                <a:gd name="connsiteY36" fmla="*/ 67721 h 79895"/>
                <a:gd name="connsiteX37" fmla="*/ 144175 w 149697"/>
                <a:gd name="connsiteY37" fmla="*/ 69381 h 79895"/>
                <a:gd name="connsiteX38" fmla="*/ 142929 w 149697"/>
                <a:gd name="connsiteY38" fmla="*/ 70764 h 79895"/>
                <a:gd name="connsiteX39" fmla="*/ 141407 w 149697"/>
                <a:gd name="connsiteY39" fmla="*/ 71802 h 79895"/>
                <a:gd name="connsiteX40" fmla="*/ 139884 w 149697"/>
                <a:gd name="connsiteY40" fmla="*/ 72494 h 79895"/>
                <a:gd name="connsiteX41" fmla="*/ 135939 w 149697"/>
                <a:gd name="connsiteY41" fmla="*/ 73324 h 79895"/>
                <a:gd name="connsiteX42" fmla="*/ 118498 w 149697"/>
                <a:gd name="connsiteY42" fmla="*/ 74777 h 79895"/>
                <a:gd name="connsiteX43" fmla="*/ 114414 w 149697"/>
                <a:gd name="connsiteY43" fmla="*/ 74292 h 79895"/>
                <a:gd name="connsiteX44" fmla="*/ 105763 w 149697"/>
                <a:gd name="connsiteY44" fmla="*/ 72424 h 79895"/>
                <a:gd name="connsiteX45" fmla="*/ 89498 w 149697"/>
                <a:gd name="connsiteY45" fmla="*/ 70280 h 79895"/>
                <a:gd name="connsiteX46" fmla="*/ 81055 w 149697"/>
                <a:gd name="connsiteY46" fmla="*/ 69934 h 79895"/>
                <a:gd name="connsiteX47" fmla="*/ 73441 w 149697"/>
                <a:gd name="connsiteY47" fmla="*/ 70972 h 79895"/>
                <a:gd name="connsiteX48" fmla="*/ 69289 w 149697"/>
                <a:gd name="connsiteY48" fmla="*/ 70972 h 79895"/>
                <a:gd name="connsiteX49" fmla="*/ 65206 w 149697"/>
                <a:gd name="connsiteY49" fmla="*/ 71802 h 79895"/>
                <a:gd name="connsiteX50" fmla="*/ 61053 w 149697"/>
                <a:gd name="connsiteY50" fmla="*/ 72148 h 79895"/>
                <a:gd name="connsiteX51" fmla="*/ 56623 w 149697"/>
                <a:gd name="connsiteY51" fmla="*/ 71179 h 79895"/>
                <a:gd name="connsiteX52" fmla="*/ 55101 w 149697"/>
                <a:gd name="connsiteY52" fmla="*/ 70211 h 79895"/>
                <a:gd name="connsiteX53" fmla="*/ 52055 w 149697"/>
                <a:gd name="connsiteY53" fmla="*/ 67928 h 79895"/>
                <a:gd name="connsiteX54" fmla="*/ 50740 w 149697"/>
                <a:gd name="connsiteY54" fmla="*/ 67444 h 79895"/>
                <a:gd name="connsiteX55" fmla="*/ 49287 w 149697"/>
                <a:gd name="connsiteY55" fmla="*/ 67790 h 79895"/>
                <a:gd name="connsiteX56" fmla="*/ 45965 w 149697"/>
                <a:gd name="connsiteY56" fmla="*/ 69519 h 79895"/>
                <a:gd name="connsiteX57" fmla="*/ 44304 w 149697"/>
                <a:gd name="connsiteY57" fmla="*/ 69865 h 79895"/>
                <a:gd name="connsiteX58" fmla="*/ 42781 w 149697"/>
                <a:gd name="connsiteY58" fmla="*/ 69588 h 79895"/>
                <a:gd name="connsiteX59" fmla="*/ 40220 w 149697"/>
                <a:gd name="connsiteY59" fmla="*/ 68551 h 79895"/>
                <a:gd name="connsiteX60" fmla="*/ 38905 w 149697"/>
                <a:gd name="connsiteY60" fmla="*/ 68343 h 79895"/>
                <a:gd name="connsiteX61" fmla="*/ 36483 w 149697"/>
                <a:gd name="connsiteY61" fmla="*/ 68343 h 79895"/>
                <a:gd name="connsiteX62" fmla="*/ 34753 w 149697"/>
                <a:gd name="connsiteY62" fmla="*/ 68620 h 79895"/>
                <a:gd name="connsiteX63" fmla="*/ 32884 w 149697"/>
                <a:gd name="connsiteY63" fmla="*/ 68620 h 79895"/>
                <a:gd name="connsiteX64" fmla="*/ 14543 w 149697"/>
                <a:gd name="connsiteY64" fmla="*/ 64539 h 79895"/>
                <a:gd name="connsiteX65" fmla="*/ 12536 w 149697"/>
                <a:gd name="connsiteY65" fmla="*/ 64539 h 79895"/>
                <a:gd name="connsiteX66" fmla="*/ 10113 w 149697"/>
                <a:gd name="connsiteY66" fmla="*/ 64885 h 79895"/>
                <a:gd name="connsiteX67" fmla="*/ 7691 w 149697"/>
                <a:gd name="connsiteY67" fmla="*/ 64885 h 79895"/>
                <a:gd name="connsiteX68" fmla="*/ 6030 w 149697"/>
                <a:gd name="connsiteY68" fmla="*/ 64054 h 79895"/>
                <a:gd name="connsiteX69" fmla="*/ 5476 w 149697"/>
                <a:gd name="connsiteY69" fmla="*/ 62671 h 79895"/>
                <a:gd name="connsiteX70" fmla="*/ 5822 w 149697"/>
                <a:gd name="connsiteY70" fmla="*/ 61495 h 79895"/>
                <a:gd name="connsiteX71" fmla="*/ 6791 w 149697"/>
                <a:gd name="connsiteY71" fmla="*/ 60596 h 79895"/>
                <a:gd name="connsiteX72" fmla="*/ 7899 w 149697"/>
                <a:gd name="connsiteY72" fmla="*/ 60043 h 79895"/>
                <a:gd name="connsiteX73" fmla="*/ 9214 w 149697"/>
                <a:gd name="connsiteY73" fmla="*/ 60043 h 79895"/>
                <a:gd name="connsiteX74" fmla="*/ 10252 w 149697"/>
                <a:gd name="connsiteY74" fmla="*/ 60458 h 79895"/>
                <a:gd name="connsiteX75" fmla="*/ 11290 w 149697"/>
                <a:gd name="connsiteY75" fmla="*/ 61011 h 79895"/>
                <a:gd name="connsiteX76" fmla="*/ 12536 w 149697"/>
                <a:gd name="connsiteY76" fmla="*/ 61218 h 79895"/>
                <a:gd name="connsiteX77" fmla="*/ 13851 w 149697"/>
                <a:gd name="connsiteY77" fmla="*/ 60803 h 79895"/>
                <a:gd name="connsiteX78" fmla="*/ 16550 w 149697"/>
                <a:gd name="connsiteY78" fmla="*/ 59212 h 79895"/>
                <a:gd name="connsiteX79" fmla="*/ 18004 w 149697"/>
                <a:gd name="connsiteY79" fmla="*/ 58728 h 79895"/>
                <a:gd name="connsiteX80" fmla="*/ 19941 w 149697"/>
                <a:gd name="connsiteY80" fmla="*/ 58866 h 79895"/>
                <a:gd name="connsiteX81" fmla="*/ 21533 w 149697"/>
                <a:gd name="connsiteY81" fmla="*/ 59281 h 79895"/>
                <a:gd name="connsiteX82" fmla="*/ 23263 w 149697"/>
                <a:gd name="connsiteY82" fmla="*/ 59558 h 79895"/>
                <a:gd name="connsiteX83" fmla="*/ 25409 w 149697"/>
                <a:gd name="connsiteY83" fmla="*/ 59143 h 79895"/>
                <a:gd name="connsiteX84" fmla="*/ 26032 w 149697"/>
                <a:gd name="connsiteY84" fmla="*/ 58590 h 79895"/>
                <a:gd name="connsiteX85" fmla="*/ 26309 w 149697"/>
                <a:gd name="connsiteY85" fmla="*/ 57829 h 79895"/>
                <a:gd name="connsiteX86" fmla="*/ 26724 w 149697"/>
                <a:gd name="connsiteY86" fmla="*/ 57137 h 79895"/>
                <a:gd name="connsiteX87" fmla="*/ 27831 w 149697"/>
                <a:gd name="connsiteY87" fmla="*/ 56791 h 79895"/>
                <a:gd name="connsiteX88" fmla="*/ 30254 w 149697"/>
                <a:gd name="connsiteY88" fmla="*/ 57137 h 79895"/>
                <a:gd name="connsiteX89" fmla="*/ 30669 w 149697"/>
                <a:gd name="connsiteY89" fmla="*/ 58244 h 79895"/>
                <a:gd name="connsiteX90" fmla="*/ 30392 w 149697"/>
                <a:gd name="connsiteY90" fmla="*/ 59697 h 79895"/>
                <a:gd name="connsiteX91" fmla="*/ 30877 w 149697"/>
                <a:gd name="connsiteY91" fmla="*/ 60942 h 79895"/>
                <a:gd name="connsiteX92" fmla="*/ 32607 w 149697"/>
                <a:gd name="connsiteY92" fmla="*/ 61633 h 79895"/>
                <a:gd name="connsiteX93" fmla="*/ 37037 w 149697"/>
                <a:gd name="connsiteY93" fmla="*/ 61772 h 79895"/>
                <a:gd name="connsiteX94" fmla="*/ 38974 w 149697"/>
                <a:gd name="connsiteY94" fmla="*/ 62118 h 79895"/>
                <a:gd name="connsiteX95" fmla="*/ 37936 w 149697"/>
                <a:gd name="connsiteY95" fmla="*/ 59212 h 79895"/>
                <a:gd name="connsiteX96" fmla="*/ 35168 w 149697"/>
                <a:gd name="connsiteY96" fmla="*/ 57137 h 79895"/>
                <a:gd name="connsiteX97" fmla="*/ 31984 w 149697"/>
                <a:gd name="connsiteY97" fmla="*/ 55546 h 79895"/>
                <a:gd name="connsiteX98" fmla="*/ 29493 w 149697"/>
                <a:gd name="connsiteY98" fmla="*/ 53955 h 79895"/>
                <a:gd name="connsiteX99" fmla="*/ 28385 w 149697"/>
                <a:gd name="connsiteY99" fmla="*/ 52502 h 79895"/>
                <a:gd name="connsiteX100" fmla="*/ 27762 w 149697"/>
                <a:gd name="connsiteY100" fmla="*/ 50912 h 79895"/>
                <a:gd name="connsiteX101" fmla="*/ 27555 w 149697"/>
                <a:gd name="connsiteY101" fmla="*/ 49251 h 79895"/>
                <a:gd name="connsiteX102" fmla="*/ 27901 w 149697"/>
                <a:gd name="connsiteY102" fmla="*/ 45309 h 79895"/>
                <a:gd name="connsiteX103" fmla="*/ 28316 w 149697"/>
                <a:gd name="connsiteY103" fmla="*/ 44202 h 79895"/>
                <a:gd name="connsiteX104" fmla="*/ 29493 w 149697"/>
                <a:gd name="connsiteY104" fmla="*/ 43579 h 79895"/>
                <a:gd name="connsiteX105" fmla="*/ 31984 w 149697"/>
                <a:gd name="connsiteY105" fmla="*/ 42749 h 79895"/>
                <a:gd name="connsiteX106" fmla="*/ 31223 w 149697"/>
                <a:gd name="connsiteY106" fmla="*/ 40951 h 79895"/>
                <a:gd name="connsiteX107" fmla="*/ 31431 w 149697"/>
                <a:gd name="connsiteY107" fmla="*/ 39360 h 79895"/>
                <a:gd name="connsiteX108" fmla="*/ 32538 w 149697"/>
                <a:gd name="connsiteY108" fmla="*/ 38114 h 79895"/>
                <a:gd name="connsiteX109" fmla="*/ 34337 w 149697"/>
                <a:gd name="connsiteY109" fmla="*/ 37284 h 79895"/>
                <a:gd name="connsiteX110" fmla="*/ 35514 w 149697"/>
                <a:gd name="connsiteY110" fmla="*/ 42472 h 79895"/>
                <a:gd name="connsiteX111" fmla="*/ 36275 w 149697"/>
                <a:gd name="connsiteY111" fmla="*/ 44963 h 79895"/>
                <a:gd name="connsiteX112" fmla="*/ 37452 w 149697"/>
                <a:gd name="connsiteY112" fmla="*/ 47314 h 79895"/>
                <a:gd name="connsiteX113" fmla="*/ 36206 w 149697"/>
                <a:gd name="connsiteY113" fmla="*/ 47660 h 79895"/>
                <a:gd name="connsiteX114" fmla="*/ 34891 w 149697"/>
                <a:gd name="connsiteY114" fmla="*/ 47868 h 79895"/>
                <a:gd name="connsiteX115" fmla="*/ 33576 w 149697"/>
                <a:gd name="connsiteY115" fmla="*/ 47868 h 79895"/>
                <a:gd name="connsiteX116" fmla="*/ 32261 w 149697"/>
                <a:gd name="connsiteY116" fmla="*/ 47799 h 79895"/>
                <a:gd name="connsiteX117" fmla="*/ 33645 w 149697"/>
                <a:gd name="connsiteY117" fmla="*/ 50289 h 79895"/>
                <a:gd name="connsiteX118" fmla="*/ 35652 w 149697"/>
                <a:gd name="connsiteY118" fmla="*/ 52087 h 79895"/>
                <a:gd name="connsiteX119" fmla="*/ 40290 w 149697"/>
                <a:gd name="connsiteY119" fmla="*/ 55339 h 79895"/>
                <a:gd name="connsiteX120" fmla="*/ 40774 w 149697"/>
                <a:gd name="connsiteY120" fmla="*/ 56030 h 79895"/>
                <a:gd name="connsiteX121" fmla="*/ 40982 w 149697"/>
                <a:gd name="connsiteY121" fmla="*/ 56722 h 79895"/>
                <a:gd name="connsiteX122" fmla="*/ 41397 w 149697"/>
                <a:gd name="connsiteY122" fmla="*/ 57414 h 79895"/>
                <a:gd name="connsiteX123" fmla="*/ 42435 w 149697"/>
                <a:gd name="connsiteY123" fmla="*/ 58036 h 79895"/>
                <a:gd name="connsiteX124" fmla="*/ 43750 w 149697"/>
                <a:gd name="connsiteY124" fmla="*/ 58313 h 79895"/>
                <a:gd name="connsiteX125" fmla="*/ 45273 w 149697"/>
                <a:gd name="connsiteY125" fmla="*/ 58175 h 79895"/>
                <a:gd name="connsiteX126" fmla="*/ 48179 w 149697"/>
                <a:gd name="connsiteY126" fmla="*/ 57690 h 79895"/>
                <a:gd name="connsiteX127" fmla="*/ 48941 w 149697"/>
                <a:gd name="connsiteY127" fmla="*/ 57414 h 79895"/>
                <a:gd name="connsiteX128" fmla="*/ 49564 w 149697"/>
                <a:gd name="connsiteY128" fmla="*/ 56930 h 79895"/>
                <a:gd name="connsiteX129" fmla="*/ 50325 w 149697"/>
                <a:gd name="connsiteY129" fmla="*/ 56515 h 79895"/>
                <a:gd name="connsiteX130" fmla="*/ 51363 w 149697"/>
                <a:gd name="connsiteY130" fmla="*/ 56376 h 79895"/>
                <a:gd name="connsiteX131" fmla="*/ 52263 w 149697"/>
                <a:gd name="connsiteY131" fmla="*/ 56653 h 79895"/>
                <a:gd name="connsiteX132" fmla="*/ 56070 w 149697"/>
                <a:gd name="connsiteY132" fmla="*/ 58382 h 79895"/>
                <a:gd name="connsiteX133" fmla="*/ 57523 w 149697"/>
                <a:gd name="connsiteY133" fmla="*/ 59281 h 79895"/>
                <a:gd name="connsiteX134" fmla="*/ 58700 w 149697"/>
                <a:gd name="connsiteY134" fmla="*/ 60181 h 79895"/>
                <a:gd name="connsiteX135" fmla="*/ 59392 w 149697"/>
                <a:gd name="connsiteY135" fmla="*/ 61357 h 79895"/>
                <a:gd name="connsiteX136" fmla="*/ 59669 w 149697"/>
                <a:gd name="connsiteY136" fmla="*/ 63224 h 79895"/>
                <a:gd name="connsiteX137" fmla="*/ 60707 w 149697"/>
                <a:gd name="connsiteY137" fmla="*/ 62671 h 79895"/>
                <a:gd name="connsiteX138" fmla="*/ 61814 w 149697"/>
                <a:gd name="connsiteY138" fmla="*/ 61979 h 79895"/>
                <a:gd name="connsiteX139" fmla="*/ 62783 w 149697"/>
                <a:gd name="connsiteY139" fmla="*/ 61149 h 79895"/>
                <a:gd name="connsiteX140" fmla="*/ 63544 w 149697"/>
                <a:gd name="connsiteY140" fmla="*/ 60181 h 79895"/>
                <a:gd name="connsiteX141" fmla="*/ 64444 w 149697"/>
                <a:gd name="connsiteY141" fmla="*/ 59143 h 79895"/>
                <a:gd name="connsiteX142" fmla="*/ 64859 w 149697"/>
                <a:gd name="connsiteY142" fmla="*/ 59005 h 79895"/>
                <a:gd name="connsiteX143" fmla="*/ 64444 w 149697"/>
                <a:gd name="connsiteY143" fmla="*/ 58797 h 79895"/>
                <a:gd name="connsiteX144" fmla="*/ 62921 w 149697"/>
                <a:gd name="connsiteY144" fmla="*/ 57621 h 79895"/>
                <a:gd name="connsiteX145" fmla="*/ 59115 w 149697"/>
                <a:gd name="connsiteY145" fmla="*/ 55339 h 79895"/>
                <a:gd name="connsiteX146" fmla="*/ 49910 w 149697"/>
                <a:gd name="connsiteY146" fmla="*/ 52641 h 79895"/>
                <a:gd name="connsiteX147" fmla="*/ 45965 w 149697"/>
                <a:gd name="connsiteY147" fmla="*/ 50566 h 79895"/>
                <a:gd name="connsiteX148" fmla="*/ 43473 w 149697"/>
                <a:gd name="connsiteY148" fmla="*/ 47729 h 79895"/>
                <a:gd name="connsiteX149" fmla="*/ 42435 w 149697"/>
                <a:gd name="connsiteY149" fmla="*/ 44617 h 79895"/>
                <a:gd name="connsiteX150" fmla="*/ 42920 w 149697"/>
                <a:gd name="connsiteY150" fmla="*/ 41573 h 79895"/>
                <a:gd name="connsiteX151" fmla="*/ 44996 w 149697"/>
                <a:gd name="connsiteY151" fmla="*/ 39014 h 79895"/>
                <a:gd name="connsiteX152" fmla="*/ 48041 w 149697"/>
                <a:gd name="connsiteY152" fmla="*/ 37630 h 79895"/>
                <a:gd name="connsiteX153" fmla="*/ 56208 w 149697"/>
                <a:gd name="connsiteY153" fmla="*/ 35140 h 79895"/>
                <a:gd name="connsiteX154" fmla="*/ 58492 w 149697"/>
                <a:gd name="connsiteY154" fmla="*/ 33203 h 79895"/>
                <a:gd name="connsiteX155" fmla="*/ 58284 w 149697"/>
                <a:gd name="connsiteY155" fmla="*/ 30298 h 79895"/>
                <a:gd name="connsiteX156" fmla="*/ 55239 w 149697"/>
                <a:gd name="connsiteY156" fmla="*/ 29053 h 79895"/>
                <a:gd name="connsiteX157" fmla="*/ 51225 w 149697"/>
                <a:gd name="connsiteY157" fmla="*/ 28845 h 79895"/>
                <a:gd name="connsiteX158" fmla="*/ 48110 w 149697"/>
                <a:gd name="connsiteY158" fmla="*/ 29260 h 79895"/>
                <a:gd name="connsiteX159" fmla="*/ 44788 w 149697"/>
                <a:gd name="connsiteY159" fmla="*/ 30229 h 79895"/>
                <a:gd name="connsiteX160" fmla="*/ 41674 w 149697"/>
                <a:gd name="connsiteY160" fmla="*/ 30782 h 79895"/>
                <a:gd name="connsiteX161" fmla="*/ 38905 w 149697"/>
                <a:gd name="connsiteY161" fmla="*/ 30090 h 79895"/>
                <a:gd name="connsiteX162" fmla="*/ 36621 w 149697"/>
                <a:gd name="connsiteY162" fmla="*/ 27185 h 79895"/>
                <a:gd name="connsiteX163" fmla="*/ 36068 w 149697"/>
                <a:gd name="connsiteY163" fmla="*/ 25663 h 79895"/>
                <a:gd name="connsiteX164" fmla="*/ 35860 w 149697"/>
                <a:gd name="connsiteY164" fmla="*/ 24003 h 79895"/>
                <a:gd name="connsiteX165" fmla="*/ 36068 w 149697"/>
                <a:gd name="connsiteY165" fmla="*/ 22343 h 79895"/>
                <a:gd name="connsiteX166" fmla="*/ 36760 w 149697"/>
                <a:gd name="connsiteY166" fmla="*/ 20890 h 79895"/>
                <a:gd name="connsiteX167" fmla="*/ 37867 w 149697"/>
                <a:gd name="connsiteY167" fmla="*/ 20129 h 79895"/>
                <a:gd name="connsiteX168" fmla="*/ 40497 w 149697"/>
                <a:gd name="connsiteY168" fmla="*/ 19576 h 79895"/>
                <a:gd name="connsiteX169" fmla="*/ 41328 w 149697"/>
                <a:gd name="connsiteY169" fmla="*/ 19023 h 79895"/>
                <a:gd name="connsiteX170" fmla="*/ 41951 w 149697"/>
                <a:gd name="connsiteY170" fmla="*/ 17016 h 79895"/>
                <a:gd name="connsiteX171" fmla="*/ 41120 w 149697"/>
                <a:gd name="connsiteY171" fmla="*/ 15564 h 79895"/>
                <a:gd name="connsiteX172" fmla="*/ 39390 w 149697"/>
                <a:gd name="connsiteY172" fmla="*/ 14111 h 79895"/>
                <a:gd name="connsiteX173" fmla="*/ 37521 w 149697"/>
                <a:gd name="connsiteY173" fmla="*/ 12174 h 79895"/>
                <a:gd name="connsiteX174" fmla="*/ 40290 w 149697"/>
                <a:gd name="connsiteY174" fmla="*/ 11552 h 79895"/>
                <a:gd name="connsiteX175" fmla="*/ 42643 w 149697"/>
                <a:gd name="connsiteY175" fmla="*/ 12382 h 79895"/>
                <a:gd name="connsiteX176" fmla="*/ 44857 w 149697"/>
                <a:gd name="connsiteY176" fmla="*/ 13558 h 79895"/>
                <a:gd name="connsiteX177" fmla="*/ 47280 w 149697"/>
                <a:gd name="connsiteY177" fmla="*/ 13904 h 79895"/>
                <a:gd name="connsiteX178" fmla="*/ 49771 w 149697"/>
                <a:gd name="connsiteY178" fmla="*/ 12451 h 79895"/>
                <a:gd name="connsiteX179" fmla="*/ 53094 w 149697"/>
                <a:gd name="connsiteY179" fmla="*/ 7332 h 79895"/>
                <a:gd name="connsiteX180" fmla="*/ 55101 w 149697"/>
                <a:gd name="connsiteY180" fmla="*/ 5465 h 79895"/>
                <a:gd name="connsiteX181" fmla="*/ 57869 w 149697"/>
                <a:gd name="connsiteY181" fmla="*/ 5188 h 79895"/>
                <a:gd name="connsiteX182" fmla="*/ 57869 w 149697"/>
                <a:gd name="connsiteY182" fmla="*/ 0 h 79895"/>
                <a:gd name="connsiteX183" fmla="*/ 57385 w 149697"/>
                <a:gd name="connsiteY183" fmla="*/ 0 h 79895"/>
                <a:gd name="connsiteX184" fmla="*/ 54616 w 149697"/>
                <a:gd name="connsiteY184" fmla="*/ 277 h 79895"/>
                <a:gd name="connsiteX185" fmla="*/ 51571 w 149697"/>
                <a:gd name="connsiteY185" fmla="*/ 1660 h 79895"/>
                <a:gd name="connsiteX186" fmla="*/ 49564 w 149697"/>
                <a:gd name="connsiteY186" fmla="*/ 3527 h 79895"/>
                <a:gd name="connsiteX187" fmla="*/ 48733 w 149697"/>
                <a:gd name="connsiteY187" fmla="*/ 4496 h 79895"/>
                <a:gd name="connsiteX188" fmla="*/ 46173 w 149697"/>
                <a:gd name="connsiteY188" fmla="*/ 8439 h 79895"/>
                <a:gd name="connsiteX189" fmla="*/ 45065 w 149697"/>
                <a:gd name="connsiteY189" fmla="*/ 7817 h 79895"/>
                <a:gd name="connsiteX190" fmla="*/ 44442 w 149697"/>
                <a:gd name="connsiteY190" fmla="*/ 7540 h 79895"/>
                <a:gd name="connsiteX191" fmla="*/ 42089 w 149697"/>
                <a:gd name="connsiteY191" fmla="*/ 6710 h 79895"/>
                <a:gd name="connsiteX192" fmla="*/ 40290 w 149697"/>
                <a:gd name="connsiteY192" fmla="*/ 6364 h 79895"/>
                <a:gd name="connsiteX193" fmla="*/ 39113 w 149697"/>
                <a:gd name="connsiteY193" fmla="*/ 6502 h 79895"/>
                <a:gd name="connsiteX194" fmla="*/ 36344 w 149697"/>
                <a:gd name="connsiteY194" fmla="*/ 7125 h 79895"/>
                <a:gd name="connsiteX195" fmla="*/ 32538 w 149697"/>
                <a:gd name="connsiteY195" fmla="*/ 10722 h 79895"/>
                <a:gd name="connsiteX196" fmla="*/ 33784 w 149697"/>
                <a:gd name="connsiteY196" fmla="*/ 15771 h 79895"/>
                <a:gd name="connsiteX197" fmla="*/ 34268 w 149697"/>
                <a:gd name="connsiteY197" fmla="*/ 16325 h 79895"/>
                <a:gd name="connsiteX198" fmla="*/ 33714 w 149697"/>
                <a:gd name="connsiteY198" fmla="*/ 16740 h 79895"/>
                <a:gd name="connsiteX199" fmla="*/ 31984 w 149697"/>
                <a:gd name="connsiteY199" fmla="*/ 18815 h 79895"/>
                <a:gd name="connsiteX200" fmla="*/ 31292 w 149697"/>
                <a:gd name="connsiteY200" fmla="*/ 20268 h 79895"/>
                <a:gd name="connsiteX201" fmla="*/ 30877 w 149697"/>
                <a:gd name="connsiteY201" fmla="*/ 21789 h 79895"/>
                <a:gd name="connsiteX202" fmla="*/ 30669 w 149697"/>
                <a:gd name="connsiteY202" fmla="*/ 23449 h 79895"/>
                <a:gd name="connsiteX203" fmla="*/ 30669 w 149697"/>
                <a:gd name="connsiteY203" fmla="*/ 24695 h 79895"/>
                <a:gd name="connsiteX204" fmla="*/ 30877 w 149697"/>
                <a:gd name="connsiteY204" fmla="*/ 26355 h 79895"/>
                <a:gd name="connsiteX205" fmla="*/ 31154 w 149697"/>
                <a:gd name="connsiteY205" fmla="*/ 27531 h 79895"/>
                <a:gd name="connsiteX206" fmla="*/ 31707 w 149697"/>
                <a:gd name="connsiteY206" fmla="*/ 29053 h 79895"/>
                <a:gd name="connsiteX207" fmla="*/ 32469 w 149697"/>
                <a:gd name="connsiteY207" fmla="*/ 30505 h 79895"/>
                <a:gd name="connsiteX208" fmla="*/ 33645 w 149697"/>
                <a:gd name="connsiteY208" fmla="*/ 32027 h 79895"/>
                <a:gd name="connsiteX209" fmla="*/ 32192 w 149697"/>
                <a:gd name="connsiteY209" fmla="*/ 32511 h 79895"/>
                <a:gd name="connsiteX210" fmla="*/ 30392 w 149697"/>
                <a:gd name="connsiteY210" fmla="*/ 33341 h 79895"/>
                <a:gd name="connsiteX211" fmla="*/ 28731 w 149697"/>
                <a:gd name="connsiteY211" fmla="*/ 34587 h 79895"/>
                <a:gd name="connsiteX212" fmla="*/ 27624 w 149697"/>
                <a:gd name="connsiteY212" fmla="*/ 35832 h 79895"/>
                <a:gd name="connsiteX213" fmla="*/ 26378 w 149697"/>
                <a:gd name="connsiteY213" fmla="*/ 38598 h 79895"/>
                <a:gd name="connsiteX214" fmla="*/ 26240 w 149697"/>
                <a:gd name="connsiteY214" fmla="*/ 39429 h 79895"/>
                <a:gd name="connsiteX215" fmla="*/ 25824 w 149697"/>
                <a:gd name="connsiteY215" fmla="*/ 39636 h 79895"/>
                <a:gd name="connsiteX216" fmla="*/ 23471 w 149697"/>
                <a:gd name="connsiteY216" fmla="*/ 42265 h 79895"/>
                <a:gd name="connsiteX217" fmla="*/ 23056 w 149697"/>
                <a:gd name="connsiteY217" fmla="*/ 43371 h 79895"/>
                <a:gd name="connsiteX218" fmla="*/ 22710 w 149697"/>
                <a:gd name="connsiteY218" fmla="*/ 44894 h 79895"/>
                <a:gd name="connsiteX219" fmla="*/ 22364 w 149697"/>
                <a:gd name="connsiteY219" fmla="*/ 48836 h 79895"/>
                <a:gd name="connsiteX220" fmla="*/ 22364 w 149697"/>
                <a:gd name="connsiteY220" fmla="*/ 49943 h 79895"/>
                <a:gd name="connsiteX221" fmla="*/ 22572 w 149697"/>
                <a:gd name="connsiteY221" fmla="*/ 51603 h 79895"/>
                <a:gd name="connsiteX222" fmla="*/ 22848 w 149697"/>
                <a:gd name="connsiteY222" fmla="*/ 52848 h 79895"/>
                <a:gd name="connsiteX223" fmla="*/ 23056 w 149697"/>
                <a:gd name="connsiteY223" fmla="*/ 53402 h 79895"/>
                <a:gd name="connsiteX224" fmla="*/ 22364 w 149697"/>
                <a:gd name="connsiteY224" fmla="*/ 54232 h 79895"/>
                <a:gd name="connsiteX225" fmla="*/ 21118 w 149697"/>
                <a:gd name="connsiteY225" fmla="*/ 53886 h 79895"/>
                <a:gd name="connsiteX226" fmla="*/ 20149 w 149697"/>
                <a:gd name="connsiteY226" fmla="*/ 53747 h 79895"/>
                <a:gd name="connsiteX227" fmla="*/ 18211 w 149697"/>
                <a:gd name="connsiteY227" fmla="*/ 53609 h 79895"/>
                <a:gd name="connsiteX228" fmla="*/ 17796 w 149697"/>
                <a:gd name="connsiteY228" fmla="*/ 53609 h 79895"/>
                <a:gd name="connsiteX229" fmla="*/ 16204 w 149697"/>
                <a:gd name="connsiteY229" fmla="*/ 53886 h 79895"/>
                <a:gd name="connsiteX230" fmla="*/ 14751 w 149697"/>
                <a:gd name="connsiteY230" fmla="*/ 54370 h 79895"/>
                <a:gd name="connsiteX231" fmla="*/ 13643 w 149697"/>
                <a:gd name="connsiteY231" fmla="*/ 54855 h 79895"/>
                <a:gd name="connsiteX232" fmla="*/ 12051 w 149697"/>
                <a:gd name="connsiteY232" fmla="*/ 55823 h 79895"/>
                <a:gd name="connsiteX233" fmla="*/ 11082 w 149697"/>
                <a:gd name="connsiteY233" fmla="*/ 55408 h 79895"/>
                <a:gd name="connsiteX234" fmla="*/ 8937 w 149697"/>
                <a:gd name="connsiteY234" fmla="*/ 54924 h 79895"/>
                <a:gd name="connsiteX235" fmla="*/ 8660 w 149697"/>
                <a:gd name="connsiteY235" fmla="*/ 54924 h 79895"/>
                <a:gd name="connsiteX236" fmla="*/ 7345 w 149697"/>
                <a:gd name="connsiteY236" fmla="*/ 54924 h 79895"/>
                <a:gd name="connsiteX237" fmla="*/ 5269 w 149697"/>
                <a:gd name="connsiteY237" fmla="*/ 55546 h 79895"/>
                <a:gd name="connsiteX238" fmla="*/ 4161 w 149697"/>
                <a:gd name="connsiteY238" fmla="*/ 56100 h 79895"/>
                <a:gd name="connsiteX239" fmla="*/ 2916 w 149697"/>
                <a:gd name="connsiteY239" fmla="*/ 56999 h 79895"/>
                <a:gd name="connsiteX240" fmla="*/ 1947 w 149697"/>
                <a:gd name="connsiteY240" fmla="*/ 57898 h 79895"/>
                <a:gd name="connsiteX241" fmla="*/ 562 w 149697"/>
                <a:gd name="connsiteY241" fmla="*/ 60112 h 79895"/>
                <a:gd name="connsiteX242" fmla="*/ 216 w 149697"/>
                <a:gd name="connsiteY242" fmla="*/ 61288 h 79895"/>
                <a:gd name="connsiteX243" fmla="*/ 424 w 149697"/>
                <a:gd name="connsiteY243" fmla="*/ 64816 h 79895"/>
                <a:gd name="connsiteX244" fmla="*/ 977 w 149697"/>
                <a:gd name="connsiteY244" fmla="*/ 66199 h 79895"/>
                <a:gd name="connsiteX245" fmla="*/ 3469 w 149697"/>
                <a:gd name="connsiteY245" fmla="*/ 68827 h 79895"/>
                <a:gd name="connsiteX246" fmla="*/ 5130 w 149697"/>
                <a:gd name="connsiteY246" fmla="*/ 69657 h 79895"/>
                <a:gd name="connsiteX247" fmla="*/ 7414 w 149697"/>
                <a:gd name="connsiteY247" fmla="*/ 70211 h 79895"/>
                <a:gd name="connsiteX248" fmla="*/ 9837 w 149697"/>
                <a:gd name="connsiteY248" fmla="*/ 70211 h 79895"/>
                <a:gd name="connsiteX249" fmla="*/ 10390 w 149697"/>
                <a:gd name="connsiteY249" fmla="*/ 70211 h 79895"/>
                <a:gd name="connsiteX250" fmla="*/ 12813 w 149697"/>
                <a:gd name="connsiteY250" fmla="*/ 69934 h 79895"/>
                <a:gd name="connsiteX251" fmla="*/ 13782 w 149697"/>
                <a:gd name="connsiteY251" fmla="*/ 69934 h 79895"/>
                <a:gd name="connsiteX252" fmla="*/ 31500 w 149697"/>
                <a:gd name="connsiteY252" fmla="*/ 73808 h 79895"/>
                <a:gd name="connsiteX253" fmla="*/ 32538 w 149697"/>
                <a:gd name="connsiteY253" fmla="*/ 73946 h 79895"/>
                <a:gd name="connsiteX254" fmla="*/ 34407 w 149697"/>
                <a:gd name="connsiteY254" fmla="*/ 73946 h 79895"/>
                <a:gd name="connsiteX255" fmla="*/ 34476 w 149697"/>
                <a:gd name="connsiteY255" fmla="*/ 73946 h 79895"/>
                <a:gd name="connsiteX256" fmla="*/ 35099 w 149697"/>
                <a:gd name="connsiteY256" fmla="*/ 73946 h 79895"/>
                <a:gd name="connsiteX257" fmla="*/ 36552 w 149697"/>
                <a:gd name="connsiteY257" fmla="*/ 73739 h 79895"/>
                <a:gd name="connsiteX258" fmla="*/ 38213 w 149697"/>
                <a:gd name="connsiteY258" fmla="*/ 73739 h 79895"/>
                <a:gd name="connsiteX259" fmla="*/ 38490 w 149697"/>
                <a:gd name="connsiteY259" fmla="*/ 73739 h 79895"/>
                <a:gd name="connsiteX260" fmla="*/ 40566 w 149697"/>
                <a:gd name="connsiteY260" fmla="*/ 74569 h 79895"/>
                <a:gd name="connsiteX261" fmla="*/ 41466 w 149697"/>
                <a:gd name="connsiteY261" fmla="*/ 74845 h 79895"/>
                <a:gd name="connsiteX262" fmla="*/ 42989 w 149697"/>
                <a:gd name="connsiteY262" fmla="*/ 75122 h 79895"/>
                <a:gd name="connsiteX263" fmla="*/ 43958 w 149697"/>
                <a:gd name="connsiteY263" fmla="*/ 75192 h 79895"/>
                <a:gd name="connsiteX264" fmla="*/ 45065 w 149697"/>
                <a:gd name="connsiteY264" fmla="*/ 75053 h 79895"/>
                <a:gd name="connsiteX265" fmla="*/ 46726 w 149697"/>
                <a:gd name="connsiteY265" fmla="*/ 74707 h 79895"/>
                <a:gd name="connsiteX266" fmla="*/ 48041 w 149697"/>
                <a:gd name="connsiteY266" fmla="*/ 74223 h 79895"/>
                <a:gd name="connsiteX267" fmla="*/ 49979 w 149697"/>
                <a:gd name="connsiteY267" fmla="*/ 73185 h 79895"/>
                <a:gd name="connsiteX268" fmla="*/ 51640 w 149697"/>
                <a:gd name="connsiteY268" fmla="*/ 74430 h 79895"/>
                <a:gd name="connsiteX269" fmla="*/ 52055 w 149697"/>
                <a:gd name="connsiteY269" fmla="*/ 74707 h 79895"/>
                <a:gd name="connsiteX270" fmla="*/ 53578 w 149697"/>
                <a:gd name="connsiteY270" fmla="*/ 75676 h 79895"/>
                <a:gd name="connsiteX271" fmla="*/ 55170 w 149697"/>
                <a:gd name="connsiteY271" fmla="*/ 76298 h 79895"/>
                <a:gd name="connsiteX272" fmla="*/ 59599 w 149697"/>
                <a:gd name="connsiteY272" fmla="*/ 77267 h 79895"/>
                <a:gd name="connsiteX273" fmla="*/ 60707 w 149697"/>
                <a:gd name="connsiteY273" fmla="*/ 77405 h 79895"/>
                <a:gd name="connsiteX274" fmla="*/ 61122 w 149697"/>
                <a:gd name="connsiteY274" fmla="*/ 77405 h 79895"/>
                <a:gd name="connsiteX275" fmla="*/ 65275 w 149697"/>
                <a:gd name="connsiteY275" fmla="*/ 77059 h 79895"/>
                <a:gd name="connsiteX276" fmla="*/ 65828 w 149697"/>
                <a:gd name="connsiteY276" fmla="*/ 76990 h 79895"/>
                <a:gd name="connsiteX277" fmla="*/ 69497 w 149697"/>
                <a:gd name="connsiteY277" fmla="*/ 76298 h 79895"/>
                <a:gd name="connsiteX278" fmla="*/ 73234 w 149697"/>
                <a:gd name="connsiteY278" fmla="*/ 76298 h 79895"/>
                <a:gd name="connsiteX279" fmla="*/ 73857 w 149697"/>
                <a:gd name="connsiteY279" fmla="*/ 76160 h 79895"/>
                <a:gd name="connsiteX280" fmla="*/ 80986 w 149697"/>
                <a:gd name="connsiteY280" fmla="*/ 75192 h 79895"/>
                <a:gd name="connsiteX281" fmla="*/ 88737 w 149697"/>
                <a:gd name="connsiteY281" fmla="*/ 75468 h 79895"/>
                <a:gd name="connsiteX282" fmla="*/ 104586 w 149697"/>
                <a:gd name="connsiteY282" fmla="*/ 77543 h 79895"/>
                <a:gd name="connsiteX283" fmla="*/ 113030 w 149697"/>
                <a:gd name="connsiteY283" fmla="*/ 79342 h 79895"/>
                <a:gd name="connsiteX284" fmla="*/ 113515 w 149697"/>
                <a:gd name="connsiteY284" fmla="*/ 79411 h 79895"/>
                <a:gd name="connsiteX285" fmla="*/ 117598 w 149697"/>
                <a:gd name="connsiteY285" fmla="*/ 79895 h 79895"/>
                <a:gd name="connsiteX286" fmla="*/ 118221 w 149697"/>
                <a:gd name="connsiteY286" fmla="*/ 79895 h 79895"/>
                <a:gd name="connsiteX287" fmla="*/ 118636 w 149697"/>
                <a:gd name="connsiteY287" fmla="*/ 79895 h 79895"/>
                <a:gd name="connsiteX288" fmla="*/ 136078 w 149697"/>
                <a:gd name="connsiteY288" fmla="*/ 78442 h 79895"/>
                <a:gd name="connsiteX289" fmla="*/ 136770 w 149697"/>
                <a:gd name="connsiteY289" fmla="*/ 78373 h 79895"/>
                <a:gd name="connsiteX290" fmla="*/ 140715 w 149697"/>
                <a:gd name="connsiteY290" fmla="*/ 77543 h 79895"/>
                <a:gd name="connsiteX291" fmla="*/ 141822 w 149697"/>
                <a:gd name="connsiteY291" fmla="*/ 77128 h 79895"/>
                <a:gd name="connsiteX292" fmla="*/ 143345 w 149697"/>
                <a:gd name="connsiteY292" fmla="*/ 76437 h 79895"/>
                <a:gd name="connsiteX293" fmla="*/ 144037 w 149697"/>
                <a:gd name="connsiteY293" fmla="*/ 76022 h 79895"/>
                <a:gd name="connsiteX294" fmla="*/ 145559 w 149697"/>
                <a:gd name="connsiteY294" fmla="*/ 74984 h 79895"/>
                <a:gd name="connsiteX295" fmla="*/ 146459 w 149697"/>
                <a:gd name="connsiteY295" fmla="*/ 74223 h 79895"/>
                <a:gd name="connsiteX296" fmla="*/ 147705 w 149697"/>
                <a:gd name="connsiteY296" fmla="*/ 72839 h 79895"/>
                <a:gd name="connsiteX297" fmla="*/ 148743 w 149697"/>
                <a:gd name="connsiteY297" fmla="*/ 71110 h 79895"/>
                <a:gd name="connsiteX298" fmla="*/ 149366 w 149697"/>
                <a:gd name="connsiteY298" fmla="*/ 69450 h 79895"/>
                <a:gd name="connsiteX299" fmla="*/ 149643 w 149697"/>
                <a:gd name="connsiteY299" fmla="*/ 66891 h 79895"/>
                <a:gd name="connsiteX300" fmla="*/ 149366 w 149697"/>
                <a:gd name="connsiteY300" fmla="*/ 64954 h 79895"/>
                <a:gd name="connsiteX301" fmla="*/ 146736 w 149697"/>
                <a:gd name="connsiteY301" fmla="*/ 61218 h 79895"/>
                <a:gd name="connsiteX302" fmla="*/ 145352 w 149697"/>
                <a:gd name="connsiteY302" fmla="*/ 60458 h 79895"/>
                <a:gd name="connsiteX303" fmla="*/ 142929 w 149697"/>
                <a:gd name="connsiteY303" fmla="*/ 59835 h 79895"/>
                <a:gd name="connsiteX304" fmla="*/ 140853 w 149697"/>
                <a:gd name="connsiteY304" fmla="*/ 59835 h 79895"/>
                <a:gd name="connsiteX305" fmla="*/ 140784 w 149697"/>
                <a:gd name="connsiteY305" fmla="*/ 59835 h 79895"/>
                <a:gd name="connsiteX306" fmla="*/ 140438 w 149697"/>
                <a:gd name="connsiteY306" fmla="*/ 59835 h 79895"/>
                <a:gd name="connsiteX307" fmla="*/ 138223 w 149697"/>
                <a:gd name="connsiteY307" fmla="*/ 59973 h 79895"/>
                <a:gd name="connsiteX308" fmla="*/ 134624 w 149697"/>
                <a:gd name="connsiteY308" fmla="*/ 59973 h 79895"/>
                <a:gd name="connsiteX309" fmla="*/ 131302 w 149697"/>
                <a:gd name="connsiteY309" fmla="*/ 59420 h 79895"/>
                <a:gd name="connsiteX310" fmla="*/ 127980 w 149697"/>
                <a:gd name="connsiteY310" fmla="*/ 58451 h 79895"/>
                <a:gd name="connsiteX311" fmla="*/ 124589 w 149697"/>
                <a:gd name="connsiteY311" fmla="*/ 56999 h 79895"/>
                <a:gd name="connsiteX312" fmla="*/ 117321 w 149697"/>
                <a:gd name="connsiteY312" fmla="*/ 53125 h 79895"/>
                <a:gd name="connsiteX313" fmla="*/ 110054 w 149697"/>
                <a:gd name="connsiteY313" fmla="*/ 48490 h 79895"/>
                <a:gd name="connsiteX314" fmla="*/ 103133 w 149697"/>
                <a:gd name="connsiteY314" fmla="*/ 43371 h 79895"/>
                <a:gd name="connsiteX315" fmla="*/ 91713 w 149697"/>
                <a:gd name="connsiteY315" fmla="*/ 33410 h 79895"/>
                <a:gd name="connsiteX316" fmla="*/ 90813 w 149697"/>
                <a:gd name="connsiteY316" fmla="*/ 32373 h 79895"/>
                <a:gd name="connsiteX317" fmla="*/ 89983 w 149697"/>
                <a:gd name="connsiteY317" fmla="*/ 30920 h 79895"/>
                <a:gd name="connsiteX318" fmla="*/ 89291 w 149697"/>
                <a:gd name="connsiteY318" fmla="*/ 29260 h 79895"/>
                <a:gd name="connsiteX319" fmla="*/ 89014 w 149697"/>
                <a:gd name="connsiteY319" fmla="*/ 28637 h 79895"/>
                <a:gd name="connsiteX320" fmla="*/ 88045 w 149697"/>
                <a:gd name="connsiteY320" fmla="*/ 26908 h 79895"/>
                <a:gd name="connsiteX321" fmla="*/ 86868 w 149697"/>
                <a:gd name="connsiteY321" fmla="*/ 25456 h 79895"/>
                <a:gd name="connsiteX322" fmla="*/ 86038 w 149697"/>
                <a:gd name="connsiteY322" fmla="*/ 24764 h 79895"/>
                <a:gd name="connsiteX323" fmla="*/ 86730 w 149697"/>
                <a:gd name="connsiteY323" fmla="*/ 20129 h 79895"/>
                <a:gd name="connsiteX324" fmla="*/ 85553 w 149697"/>
                <a:gd name="connsiteY324" fmla="*/ 16601 h 79895"/>
                <a:gd name="connsiteX325" fmla="*/ 85069 w 149697"/>
                <a:gd name="connsiteY325" fmla="*/ 15564 h 79895"/>
                <a:gd name="connsiteX326" fmla="*/ 83131 w 149697"/>
                <a:gd name="connsiteY326" fmla="*/ 12313 h 79895"/>
                <a:gd name="connsiteX327" fmla="*/ 82647 w 149697"/>
                <a:gd name="connsiteY327" fmla="*/ 11690 h 79895"/>
                <a:gd name="connsiteX328" fmla="*/ 80224 w 149697"/>
                <a:gd name="connsiteY328" fmla="*/ 8785 h 79895"/>
                <a:gd name="connsiteX329" fmla="*/ 80017 w 149697"/>
                <a:gd name="connsiteY329" fmla="*/ 8508 h 79895"/>
                <a:gd name="connsiteX330" fmla="*/ 77456 w 149697"/>
                <a:gd name="connsiteY330" fmla="*/ 5810 h 79895"/>
                <a:gd name="connsiteX331" fmla="*/ 77041 w 149697"/>
                <a:gd name="connsiteY331" fmla="*/ 5395 h 79895"/>
                <a:gd name="connsiteX332" fmla="*/ 74756 w 149697"/>
                <a:gd name="connsiteY332" fmla="*/ 3459 h 79895"/>
                <a:gd name="connsiteX333" fmla="*/ 71434 w 149697"/>
                <a:gd name="connsiteY333" fmla="*/ 2213 h 79895"/>
                <a:gd name="connsiteX334" fmla="*/ 70327 w 149697"/>
                <a:gd name="connsiteY334" fmla="*/ 2352 h 79895"/>
                <a:gd name="connsiteX335" fmla="*/ 68251 w 149697"/>
                <a:gd name="connsiteY335" fmla="*/ 2836 h 79895"/>
                <a:gd name="connsiteX336" fmla="*/ 66659 w 149697"/>
                <a:gd name="connsiteY336" fmla="*/ 3459 h 79895"/>
                <a:gd name="connsiteX337" fmla="*/ 65136 w 149697"/>
                <a:gd name="connsiteY337" fmla="*/ 4358 h 79895"/>
                <a:gd name="connsiteX338" fmla="*/ 64929 w 149697"/>
                <a:gd name="connsiteY338" fmla="*/ 4358 h 79895"/>
                <a:gd name="connsiteX339" fmla="*/ 64652 w 149697"/>
                <a:gd name="connsiteY339" fmla="*/ 4289 h 79895"/>
                <a:gd name="connsiteX340" fmla="*/ 63337 w 149697"/>
                <a:gd name="connsiteY340" fmla="*/ 3044 h 79895"/>
                <a:gd name="connsiteX341" fmla="*/ 62852 w 149697"/>
                <a:gd name="connsiteY341" fmla="*/ 2629 h 79895"/>
                <a:gd name="connsiteX342" fmla="*/ 60776 w 149697"/>
                <a:gd name="connsiteY342" fmla="*/ 1107 h 79895"/>
                <a:gd name="connsiteX343" fmla="*/ 57661 w 149697"/>
                <a:gd name="connsiteY343" fmla="*/ 69 h 79895"/>
                <a:gd name="connsiteX344" fmla="*/ 57661 w 149697"/>
                <a:gd name="connsiteY344" fmla="*/ 69 h 79895"/>
                <a:gd name="connsiteX345" fmla="*/ 39874 w 149697"/>
                <a:gd name="connsiteY345" fmla="*/ 37284 h 79895"/>
                <a:gd name="connsiteX346" fmla="*/ 39528 w 149697"/>
                <a:gd name="connsiteY346" fmla="*/ 35901 h 79895"/>
                <a:gd name="connsiteX347" fmla="*/ 39528 w 149697"/>
                <a:gd name="connsiteY347" fmla="*/ 35624 h 79895"/>
                <a:gd name="connsiteX348" fmla="*/ 40428 w 149697"/>
                <a:gd name="connsiteY348" fmla="*/ 35832 h 79895"/>
                <a:gd name="connsiteX349" fmla="*/ 40912 w 149697"/>
                <a:gd name="connsiteY349" fmla="*/ 35901 h 79895"/>
                <a:gd name="connsiteX350" fmla="*/ 39874 w 149697"/>
                <a:gd name="connsiteY350" fmla="*/ 37215 h 79895"/>
                <a:gd name="connsiteX351" fmla="*/ 39874 w 149697"/>
                <a:gd name="connsiteY351" fmla="*/ 37215 h 7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Lst>
              <a:rect l="l" t="t" r="r" b="b"/>
              <a:pathLst>
                <a:path w="149697" h="79895">
                  <a:moveTo>
                    <a:pt x="57800" y="5257"/>
                  </a:moveTo>
                  <a:lnTo>
                    <a:pt x="59876" y="6779"/>
                  </a:lnTo>
                  <a:lnTo>
                    <a:pt x="61953" y="8785"/>
                  </a:lnTo>
                  <a:lnTo>
                    <a:pt x="64790" y="9892"/>
                  </a:lnTo>
                  <a:lnTo>
                    <a:pt x="67282" y="9269"/>
                  </a:lnTo>
                  <a:lnTo>
                    <a:pt x="69497" y="7955"/>
                  </a:lnTo>
                  <a:lnTo>
                    <a:pt x="71573" y="7470"/>
                  </a:lnTo>
                  <a:lnTo>
                    <a:pt x="73857" y="9407"/>
                  </a:lnTo>
                  <a:lnTo>
                    <a:pt x="76418" y="12105"/>
                  </a:lnTo>
                  <a:lnTo>
                    <a:pt x="78840" y="15011"/>
                  </a:lnTo>
                  <a:lnTo>
                    <a:pt x="80778" y="18261"/>
                  </a:lnTo>
                  <a:lnTo>
                    <a:pt x="81954" y="21789"/>
                  </a:lnTo>
                  <a:lnTo>
                    <a:pt x="80224" y="20475"/>
                  </a:lnTo>
                  <a:lnTo>
                    <a:pt x="78286" y="20890"/>
                  </a:lnTo>
                  <a:lnTo>
                    <a:pt x="76764" y="22412"/>
                  </a:lnTo>
                  <a:lnTo>
                    <a:pt x="76141" y="24556"/>
                  </a:lnTo>
                  <a:lnTo>
                    <a:pt x="76764" y="26701"/>
                  </a:lnTo>
                  <a:lnTo>
                    <a:pt x="78217" y="27392"/>
                  </a:lnTo>
                  <a:lnTo>
                    <a:pt x="80155" y="27600"/>
                  </a:lnTo>
                  <a:lnTo>
                    <a:pt x="82093" y="28153"/>
                  </a:lnTo>
                  <a:lnTo>
                    <a:pt x="83823" y="29606"/>
                  </a:lnTo>
                  <a:lnTo>
                    <a:pt x="84792" y="31335"/>
                  </a:lnTo>
                  <a:lnTo>
                    <a:pt x="85553" y="33341"/>
                  </a:lnTo>
                  <a:lnTo>
                    <a:pt x="86799" y="35555"/>
                  </a:lnTo>
                  <a:lnTo>
                    <a:pt x="88322" y="37215"/>
                  </a:lnTo>
                  <a:lnTo>
                    <a:pt x="100157" y="47522"/>
                  </a:lnTo>
                  <a:lnTo>
                    <a:pt x="107355" y="52848"/>
                  </a:lnTo>
                  <a:lnTo>
                    <a:pt x="114899" y="57690"/>
                  </a:lnTo>
                  <a:lnTo>
                    <a:pt x="122512" y="61772"/>
                  </a:lnTo>
                  <a:lnTo>
                    <a:pt x="126457" y="63432"/>
                  </a:lnTo>
                  <a:lnTo>
                    <a:pt x="130402" y="64539"/>
                  </a:lnTo>
                  <a:lnTo>
                    <a:pt x="134417" y="65161"/>
                  </a:lnTo>
                  <a:lnTo>
                    <a:pt x="138638" y="65161"/>
                  </a:lnTo>
                  <a:cubicBezTo>
                    <a:pt x="138638" y="65161"/>
                    <a:pt x="141061" y="65023"/>
                    <a:pt x="141061" y="65023"/>
                  </a:cubicBezTo>
                  <a:lnTo>
                    <a:pt x="143137" y="65023"/>
                  </a:lnTo>
                  <a:cubicBezTo>
                    <a:pt x="143137" y="65023"/>
                    <a:pt x="144521" y="65784"/>
                    <a:pt x="144521" y="65784"/>
                  </a:cubicBezTo>
                  <a:lnTo>
                    <a:pt x="144798" y="67721"/>
                  </a:lnTo>
                  <a:lnTo>
                    <a:pt x="144175" y="69381"/>
                  </a:lnTo>
                  <a:lnTo>
                    <a:pt x="142929" y="70764"/>
                  </a:lnTo>
                  <a:lnTo>
                    <a:pt x="141407" y="71802"/>
                  </a:lnTo>
                  <a:lnTo>
                    <a:pt x="139884" y="72494"/>
                  </a:lnTo>
                  <a:lnTo>
                    <a:pt x="135939" y="73324"/>
                  </a:lnTo>
                  <a:lnTo>
                    <a:pt x="118498" y="74777"/>
                  </a:lnTo>
                  <a:lnTo>
                    <a:pt x="114414" y="74292"/>
                  </a:lnTo>
                  <a:lnTo>
                    <a:pt x="105763" y="72424"/>
                  </a:lnTo>
                  <a:lnTo>
                    <a:pt x="89498" y="70280"/>
                  </a:lnTo>
                  <a:lnTo>
                    <a:pt x="81055" y="69934"/>
                  </a:lnTo>
                  <a:lnTo>
                    <a:pt x="73441" y="70972"/>
                  </a:lnTo>
                  <a:lnTo>
                    <a:pt x="69289" y="70972"/>
                  </a:lnTo>
                  <a:cubicBezTo>
                    <a:pt x="69289" y="70972"/>
                    <a:pt x="65206" y="71802"/>
                    <a:pt x="65206" y="71802"/>
                  </a:cubicBezTo>
                  <a:lnTo>
                    <a:pt x="61053" y="72148"/>
                  </a:lnTo>
                  <a:lnTo>
                    <a:pt x="56623" y="71179"/>
                  </a:lnTo>
                  <a:lnTo>
                    <a:pt x="55101" y="70211"/>
                  </a:lnTo>
                  <a:lnTo>
                    <a:pt x="52055" y="67928"/>
                  </a:lnTo>
                  <a:lnTo>
                    <a:pt x="50740" y="67444"/>
                  </a:lnTo>
                  <a:lnTo>
                    <a:pt x="49287" y="67790"/>
                  </a:lnTo>
                  <a:lnTo>
                    <a:pt x="45965" y="69519"/>
                  </a:lnTo>
                  <a:lnTo>
                    <a:pt x="44304" y="69865"/>
                  </a:lnTo>
                  <a:lnTo>
                    <a:pt x="42781" y="69588"/>
                  </a:lnTo>
                  <a:lnTo>
                    <a:pt x="40220" y="68551"/>
                  </a:lnTo>
                  <a:lnTo>
                    <a:pt x="38905" y="68343"/>
                  </a:lnTo>
                  <a:lnTo>
                    <a:pt x="36483" y="68343"/>
                  </a:lnTo>
                  <a:cubicBezTo>
                    <a:pt x="36483" y="68343"/>
                    <a:pt x="34753" y="68620"/>
                    <a:pt x="34753" y="68620"/>
                  </a:cubicBezTo>
                  <a:lnTo>
                    <a:pt x="32884" y="68620"/>
                  </a:lnTo>
                  <a:cubicBezTo>
                    <a:pt x="32884" y="68620"/>
                    <a:pt x="14543" y="64539"/>
                    <a:pt x="14543" y="64539"/>
                  </a:cubicBezTo>
                  <a:lnTo>
                    <a:pt x="12536" y="64539"/>
                  </a:lnTo>
                  <a:cubicBezTo>
                    <a:pt x="12536" y="64539"/>
                    <a:pt x="10113" y="64885"/>
                    <a:pt x="10113" y="64885"/>
                  </a:cubicBezTo>
                  <a:lnTo>
                    <a:pt x="7691" y="64885"/>
                  </a:lnTo>
                  <a:lnTo>
                    <a:pt x="6030" y="64054"/>
                  </a:lnTo>
                  <a:lnTo>
                    <a:pt x="5476" y="62671"/>
                  </a:lnTo>
                  <a:lnTo>
                    <a:pt x="5822" y="61495"/>
                  </a:lnTo>
                  <a:lnTo>
                    <a:pt x="6791" y="60596"/>
                  </a:lnTo>
                  <a:lnTo>
                    <a:pt x="7899" y="60043"/>
                  </a:lnTo>
                  <a:lnTo>
                    <a:pt x="9214" y="60043"/>
                  </a:lnTo>
                  <a:cubicBezTo>
                    <a:pt x="9214" y="60043"/>
                    <a:pt x="10252" y="60458"/>
                    <a:pt x="10252" y="60458"/>
                  </a:cubicBezTo>
                  <a:lnTo>
                    <a:pt x="11290" y="61011"/>
                  </a:lnTo>
                  <a:lnTo>
                    <a:pt x="12536" y="61218"/>
                  </a:lnTo>
                  <a:lnTo>
                    <a:pt x="13851" y="60803"/>
                  </a:lnTo>
                  <a:lnTo>
                    <a:pt x="16550" y="59212"/>
                  </a:lnTo>
                  <a:lnTo>
                    <a:pt x="18004" y="58728"/>
                  </a:lnTo>
                  <a:lnTo>
                    <a:pt x="19941" y="58866"/>
                  </a:lnTo>
                  <a:lnTo>
                    <a:pt x="21533" y="59281"/>
                  </a:lnTo>
                  <a:lnTo>
                    <a:pt x="23263" y="59558"/>
                  </a:lnTo>
                  <a:lnTo>
                    <a:pt x="25409" y="59143"/>
                  </a:lnTo>
                  <a:lnTo>
                    <a:pt x="26032" y="58590"/>
                  </a:lnTo>
                  <a:lnTo>
                    <a:pt x="26309" y="57829"/>
                  </a:lnTo>
                  <a:lnTo>
                    <a:pt x="26724" y="57137"/>
                  </a:lnTo>
                  <a:lnTo>
                    <a:pt x="27831" y="56791"/>
                  </a:lnTo>
                  <a:lnTo>
                    <a:pt x="30254" y="57137"/>
                  </a:lnTo>
                  <a:lnTo>
                    <a:pt x="30669" y="58244"/>
                  </a:lnTo>
                  <a:lnTo>
                    <a:pt x="30392" y="59697"/>
                  </a:lnTo>
                  <a:lnTo>
                    <a:pt x="30877" y="60942"/>
                  </a:lnTo>
                  <a:lnTo>
                    <a:pt x="32607" y="61633"/>
                  </a:lnTo>
                  <a:lnTo>
                    <a:pt x="37037" y="61772"/>
                  </a:lnTo>
                  <a:lnTo>
                    <a:pt x="38974" y="62118"/>
                  </a:lnTo>
                  <a:lnTo>
                    <a:pt x="37936" y="59212"/>
                  </a:lnTo>
                  <a:lnTo>
                    <a:pt x="35168" y="57137"/>
                  </a:lnTo>
                  <a:lnTo>
                    <a:pt x="31984" y="55546"/>
                  </a:lnTo>
                  <a:lnTo>
                    <a:pt x="29493" y="53955"/>
                  </a:lnTo>
                  <a:lnTo>
                    <a:pt x="28385" y="52502"/>
                  </a:lnTo>
                  <a:lnTo>
                    <a:pt x="27762" y="50912"/>
                  </a:lnTo>
                  <a:lnTo>
                    <a:pt x="27555" y="49251"/>
                  </a:lnTo>
                  <a:lnTo>
                    <a:pt x="27901" y="45309"/>
                  </a:lnTo>
                  <a:lnTo>
                    <a:pt x="28316" y="44202"/>
                  </a:lnTo>
                  <a:lnTo>
                    <a:pt x="29493" y="43579"/>
                  </a:lnTo>
                  <a:lnTo>
                    <a:pt x="31984" y="42749"/>
                  </a:lnTo>
                  <a:lnTo>
                    <a:pt x="31223" y="40951"/>
                  </a:lnTo>
                  <a:lnTo>
                    <a:pt x="31431" y="39360"/>
                  </a:lnTo>
                  <a:lnTo>
                    <a:pt x="32538" y="38114"/>
                  </a:lnTo>
                  <a:lnTo>
                    <a:pt x="34337" y="37284"/>
                  </a:lnTo>
                  <a:lnTo>
                    <a:pt x="35514" y="42472"/>
                  </a:lnTo>
                  <a:lnTo>
                    <a:pt x="36275" y="44963"/>
                  </a:lnTo>
                  <a:lnTo>
                    <a:pt x="37452" y="47314"/>
                  </a:lnTo>
                  <a:lnTo>
                    <a:pt x="36206" y="47660"/>
                  </a:lnTo>
                  <a:lnTo>
                    <a:pt x="34891" y="47868"/>
                  </a:lnTo>
                  <a:lnTo>
                    <a:pt x="33576" y="47868"/>
                  </a:lnTo>
                  <a:cubicBezTo>
                    <a:pt x="33576" y="47868"/>
                    <a:pt x="32261" y="47799"/>
                    <a:pt x="32261" y="47799"/>
                  </a:cubicBezTo>
                  <a:lnTo>
                    <a:pt x="33645" y="50289"/>
                  </a:lnTo>
                  <a:lnTo>
                    <a:pt x="35652" y="52087"/>
                  </a:lnTo>
                  <a:lnTo>
                    <a:pt x="40290" y="55339"/>
                  </a:lnTo>
                  <a:lnTo>
                    <a:pt x="40774" y="56030"/>
                  </a:lnTo>
                  <a:lnTo>
                    <a:pt x="40982" y="56722"/>
                  </a:lnTo>
                  <a:lnTo>
                    <a:pt x="41397" y="57414"/>
                  </a:lnTo>
                  <a:lnTo>
                    <a:pt x="42435" y="58036"/>
                  </a:lnTo>
                  <a:lnTo>
                    <a:pt x="43750" y="58313"/>
                  </a:lnTo>
                  <a:lnTo>
                    <a:pt x="45273" y="58175"/>
                  </a:lnTo>
                  <a:lnTo>
                    <a:pt x="48179" y="57690"/>
                  </a:lnTo>
                  <a:lnTo>
                    <a:pt x="48941" y="57414"/>
                  </a:lnTo>
                  <a:lnTo>
                    <a:pt x="49564" y="56930"/>
                  </a:lnTo>
                  <a:lnTo>
                    <a:pt x="50325" y="56515"/>
                  </a:lnTo>
                  <a:lnTo>
                    <a:pt x="51363" y="56376"/>
                  </a:lnTo>
                  <a:lnTo>
                    <a:pt x="52263" y="56653"/>
                  </a:lnTo>
                  <a:lnTo>
                    <a:pt x="56070" y="58382"/>
                  </a:lnTo>
                  <a:lnTo>
                    <a:pt x="57523" y="59281"/>
                  </a:lnTo>
                  <a:lnTo>
                    <a:pt x="58700" y="60181"/>
                  </a:lnTo>
                  <a:lnTo>
                    <a:pt x="59392" y="61357"/>
                  </a:lnTo>
                  <a:lnTo>
                    <a:pt x="59669" y="63224"/>
                  </a:lnTo>
                  <a:lnTo>
                    <a:pt x="60707" y="62671"/>
                  </a:lnTo>
                  <a:lnTo>
                    <a:pt x="61814" y="61979"/>
                  </a:lnTo>
                  <a:lnTo>
                    <a:pt x="62783" y="61149"/>
                  </a:lnTo>
                  <a:lnTo>
                    <a:pt x="63544" y="60181"/>
                  </a:lnTo>
                  <a:lnTo>
                    <a:pt x="64444" y="59143"/>
                  </a:lnTo>
                  <a:lnTo>
                    <a:pt x="64859" y="59005"/>
                  </a:lnTo>
                  <a:lnTo>
                    <a:pt x="64444" y="58797"/>
                  </a:lnTo>
                  <a:lnTo>
                    <a:pt x="62921" y="57621"/>
                  </a:lnTo>
                  <a:lnTo>
                    <a:pt x="59115" y="55339"/>
                  </a:lnTo>
                  <a:lnTo>
                    <a:pt x="49910" y="52641"/>
                  </a:lnTo>
                  <a:lnTo>
                    <a:pt x="45965" y="50566"/>
                  </a:lnTo>
                  <a:lnTo>
                    <a:pt x="43473" y="47729"/>
                  </a:lnTo>
                  <a:lnTo>
                    <a:pt x="42435" y="44617"/>
                  </a:lnTo>
                  <a:lnTo>
                    <a:pt x="42920" y="41573"/>
                  </a:lnTo>
                  <a:lnTo>
                    <a:pt x="44996" y="39014"/>
                  </a:lnTo>
                  <a:lnTo>
                    <a:pt x="48041" y="37630"/>
                  </a:lnTo>
                  <a:lnTo>
                    <a:pt x="56208" y="35140"/>
                  </a:lnTo>
                  <a:lnTo>
                    <a:pt x="58492" y="33203"/>
                  </a:lnTo>
                  <a:lnTo>
                    <a:pt x="58284" y="30298"/>
                  </a:lnTo>
                  <a:lnTo>
                    <a:pt x="55239" y="29053"/>
                  </a:lnTo>
                  <a:lnTo>
                    <a:pt x="51225" y="28845"/>
                  </a:lnTo>
                  <a:lnTo>
                    <a:pt x="48110" y="29260"/>
                  </a:lnTo>
                  <a:lnTo>
                    <a:pt x="44788" y="30229"/>
                  </a:lnTo>
                  <a:lnTo>
                    <a:pt x="41674" y="30782"/>
                  </a:lnTo>
                  <a:lnTo>
                    <a:pt x="38905" y="30090"/>
                  </a:lnTo>
                  <a:lnTo>
                    <a:pt x="36621" y="27185"/>
                  </a:lnTo>
                  <a:lnTo>
                    <a:pt x="36068" y="25663"/>
                  </a:lnTo>
                  <a:lnTo>
                    <a:pt x="35860" y="24003"/>
                  </a:lnTo>
                  <a:lnTo>
                    <a:pt x="36068" y="22343"/>
                  </a:lnTo>
                  <a:lnTo>
                    <a:pt x="36760" y="20890"/>
                  </a:lnTo>
                  <a:lnTo>
                    <a:pt x="37867" y="20129"/>
                  </a:lnTo>
                  <a:lnTo>
                    <a:pt x="40497" y="19576"/>
                  </a:lnTo>
                  <a:lnTo>
                    <a:pt x="41328" y="19023"/>
                  </a:lnTo>
                  <a:lnTo>
                    <a:pt x="41951" y="17016"/>
                  </a:lnTo>
                  <a:lnTo>
                    <a:pt x="41120" y="15564"/>
                  </a:lnTo>
                  <a:lnTo>
                    <a:pt x="39390" y="14111"/>
                  </a:lnTo>
                  <a:lnTo>
                    <a:pt x="37521" y="12174"/>
                  </a:lnTo>
                  <a:lnTo>
                    <a:pt x="40290" y="11552"/>
                  </a:lnTo>
                  <a:lnTo>
                    <a:pt x="42643" y="12382"/>
                  </a:lnTo>
                  <a:lnTo>
                    <a:pt x="44857" y="13558"/>
                  </a:lnTo>
                  <a:lnTo>
                    <a:pt x="47280" y="13904"/>
                  </a:lnTo>
                  <a:lnTo>
                    <a:pt x="49771" y="12451"/>
                  </a:lnTo>
                  <a:lnTo>
                    <a:pt x="53094" y="7332"/>
                  </a:lnTo>
                  <a:lnTo>
                    <a:pt x="55101" y="5465"/>
                  </a:lnTo>
                  <a:lnTo>
                    <a:pt x="57869" y="5188"/>
                  </a:lnTo>
                  <a:moveTo>
                    <a:pt x="57869" y="0"/>
                  </a:moveTo>
                  <a:cubicBezTo>
                    <a:pt x="57869" y="0"/>
                    <a:pt x="57523" y="0"/>
                    <a:pt x="57385" y="0"/>
                  </a:cubicBezTo>
                  <a:lnTo>
                    <a:pt x="54616" y="277"/>
                  </a:lnTo>
                  <a:cubicBezTo>
                    <a:pt x="53509" y="415"/>
                    <a:pt x="52401" y="830"/>
                    <a:pt x="51571" y="1660"/>
                  </a:cubicBezTo>
                  <a:lnTo>
                    <a:pt x="49564" y="3527"/>
                  </a:lnTo>
                  <a:cubicBezTo>
                    <a:pt x="49564" y="3527"/>
                    <a:pt x="48941" y="4150"/>
                    <a:pt x="48733" y="4496"/>
                  </a:cubicBezTo>
                  <a:lnTo>
                    <a:pt x="46173" y="8439"/>
                  </a:lnTo>
                  <a:lnTo>
                    <a:pt x="45065" y="7817"/>
                  </a:lnTo>
                  <a:cubicBezTo>
                    <a:pt x="45065" y="7817"/>
                    <a:pt x="44650" y="7609"/>
                    <a:pt x="44442" y="7540"/>
                  </a:cubicBezTo>
                  <a:lnTo>
                    <a:pt x="42089" y="6710"/>
                  </a:lnTo>
                  <a:cubicBezTo>
                    <a:pt x="41535" y="6502"/>
                    <a:pt x="40912" y="6364"/>
                    <a:pt x="40290" y="6364"/>
                  </a:cubicBezTo>
                  <a:cubicBezTo>
                    <a:pt x="39874" y="6364"/>
                    <a:pt x="39528" y="6364"/>
                    <a:pt x="39113" y="6502"/>
                  </a:cubicBezTo>
                  <a:lnTo>
                    <a:pt x="36344" y="7125"/>
                  </a:lnTo>
                  <a:cubicBezTo>
                    <a:pt x="34545" y="7540"/>
                    <a:pt x="33092" y="8923"/>
                    <a:pt x="32538" y="10722"/>
                  </a:cubicBezTo>
                  <a:cubicBezTo>
                    <a:pt x="31984" y="12520"/>
                    <a:pt x="32538" y="14457"/>
                    <a:pt x="33784" y="15771"/>
                  </a:cubicBezTo>
                  <a:lnTo>
                    <a:pt x="34268" y="16325"/>
                  </a:lnTo>
                  <a:lnTo>
                    <a:pt x="33714" y="16740"/>
                  </a:lnTo>
                  <a:cubicBezTo>
                    <a:pt x="32953" y="17293"/>
                    <a:pt x="32399" y="17985"/>
                    <a:pt x="31984" y="18815"/>
                  </a:cubicBezTo>
                  <a:lnTo>
                    <a:pt x="31292" y="20268"/>
                  </a:lnTo>
                  <a:cubicBezTo>
                    <a:pt x="31084" y="20752"/>
                    <a:pt x="30946" y="21236"/>
                    <a:pt x="30877" y="21789"/>
                  </a:cubicBezTo>
                  <a:lnTo>
                    <a:pt x="30669" y="23449"/>
                  </a:lnTo>
                  <a:cubicBezTo>
                    <a:pt x="30669" y="23865"/>
                    <a:pt x="30669" y="24280"/>
                    <a:pt x="30669" y="24695"/>
                  </a:cubicBezTo>
                  <a:lnTo>
                    <a:pt x="30877" y="26355"/>
                  </a:lnTo>
                  <a:cubicBezTo>
                    <a:pt x="30877" y="26770"/>
                    <a:pt x="31015" y="27185"/>
                    <a:pt x="31154" y="27531"/>
                  </a:cubicBezTo>
                  <a:lnTo>
                    <a:pt x="31707" y="29053"/>
                  </a:lnTo>
                  <a:cubicBezTo>
                    <a:pt x="31915" y="29606"/>
                    <a:pt x="32192" y="30090"/>
                    <a:pt x="32469" y="30505"/>
                  </a:cubicBezTo>
                  <a:lnTo>
                    <a:pt x="33645" y="32027"/>
                  </a:lnTo>
                  <a:cubicBezTo>
                    <a:pt x="33161" y="32096"/>
                    <a:pt x="32607" y="32235"/>
                    <a:pt x="32192" y="32511"/>
                  </a:cubicBezTo>
                  <a:lnTo>
                    <a:pt x="30392" y="33341"/>
                  </a:lnTo>
                  <a:cubicBezTo>
                    <a:pt x="29769" y="33618"/>
                    <a:pt x="29216" y="34033"/>
                    <a:pt x="28731" y="34587"/>
                  </a:cubicBezTo>
                  <a:lnTo>
                    <a:pt x="27624" y="35832"/>
                  </a:lnTo>
                  <a:cubicBezTo>
                    <a:pt x="26932" y="36593"/>
                    <a:pt x="26516" y="37561"/>
                    <a:pt x="26378" y="38598"/>
                  </a:cubicBezTo>
                  <a:lnTo>
                    <a:pt x="26240" y="39429"/>
                  </a:lnTo>
                  <a:lnTo>
                    <a:pt x="25824" y="39636"/>
                  </a:lnTo>
                  <a:cubicBezTo>
                    <a:pt x="24786" y="40190"/>
                    <a:pt x="23956" y="41158"/>
                    <a:pt x="23471" y="42265"/>
                  </a:cubicBezTo>
                  <a:lnTo>
                    <a:pt x="23056" y="43371"/>
                  </a:lnTo>
                  <a:cubicBezTo>
                    <a:pt x="22848" y="43856"/>
                    <a:pt x="22710" y="44340"/>
                    <a:pt x="22710" y="44894"/>
                  </a:cubicBezTo>
                  <a:lnTo>
                    <a:pt x="22364" y="48836"/>
                  </a:lnTo>
                  <a:cubicBezTo>
                    <a:pt x="22364" y="49182"/>
                    <a:pt x="22364" y="49528"/>
                    <a:pt x="22364" y="49943"/>
                  </a:cubicBezTo>
                  <a:lnTo>
                    <a:pt x="22572" y="51603"/>
                  </a:lnTo>
                  <a:cubicBezTo>
                    <a:pt x="22572" y="52018"/>
                    <a:pt x="22710" y="52433"/>
                    <a:pt x="22848" y="52848"/>
                  </a:cubicBezTo>
                  <a:lnTo>
                    <a:pt x="23056" y="53402"/>
                  </a:lnTo>
                  <a:cubicBezTo>
                    <a:pt x="23056" y="53402"/>
                    <a:pt x="22572" y="53955"/>
                    <a:pt x="22364" y="54232"/>
                  </a:cubicBezTo>
                  <a:lnTo>
                    <a:pt x="21118" y="53886"/>
                  </a:lnTo>
                  <a:cubicBezTo>
                    <a:pt x="21118" y="53886"/>
                    <a:pt x="20495" y="53747"/>
                    <a:pt x="20149" y="53747"/>
                  </a:cubicBezTo>
                  <a:lnTo>
                    <a:pt x="18211" y="53609"/>
                  </a:lnTo>
                  <a:cubicBezTo>
                    <a:pt x="18211" y="53609"/>
                    <a:pt x="17934" y="53609"/>
                    <a:pt x="17796" y="53609"/>
                  </a:cubicBezTo>
                  <a:cubicBezTo>
                    <a:pt x="17242" y="53609"/>
                    <a:pt x="16758" y="53678"/>
                    <a:pt x="16204" y="53886"/>
                  </a:cubicBezTo>
                  <a:lnTo>
                    <a:pt x="14751" y="54370"/>
                  </a:lnTo>
                  <a:cubicBezTo>
                    <a:pt x="14335" y="54509"/>
                    <a:pt x="13989" y="54647"/>
                    <a:pt x="13643" y="54855"/>
                  </a:cubicBezTo>
                  <a:lnTo>
                    <a:pt x="12051" y="55823"/>
                  </a:lnTo>
                  <a:lnTo>
                    <a:pt x="11082" y="55408"/>
                  </a:lnTo>
                  <a:cubicBezTo>
                    <a:pt x="10390" y="55131"/>
                    <a:pt x="9698" y="54924"/>
                    <a:pt x="8937" y="54924"/>
                  </a:cubicBezTo>
                  <a:cubicBezTo>
                    <a:pt x="8868" y="54924"/>
                    <a:pt x="8729" y="54924"/>
                    <a:pt x="8660" y="54924"/>
                  </a:cubicBezTo>
                  <a:lnTo>
                    <a:pt x="7345" y="54924"/>
                  </a:lnTo>
                  <a:cubicBezTo>
                    <a:pt x="6584" y="55062"/>
                    <a:pt x="5892" y="55200"/>
                    <a:pt x="5269" y="55546"/>
                  </a:cubicBezTo>
                  <a:lnTo>
                    <a:pt x="4161" y="56100"/>
                  </a:lnTo>
                  <a:cubicBezTo>
                    <a:pt x="3746" y="56307"/>
                    <a:pt x="3331" y="56653"/>
                    <a:pt x="2916" y="56999"/>
                  </a:cubicBezTo>
                  <a:lnTo>
                    <a:pt x="1947" y="57898"/>
                  </a:lnTo>
                  <a:cubicBezTo>
                    <a:pt x="1324" y="58520"/>
                    <a:pt x="839" y="59281"/>
                    <a:pt x="562" y="60112"/>
                  </a:cubicBezTo>
                  <a:lnTo>
                    <a:pt x="216" y="61288"/>
                  </a:lnTo>
                  <a:cubicBezTo>
                    <a:pt x="-130" y="62463"/>
                    <a:pt x="-61" y="63708"/>
                    <a:pt x="424" y="64816"/>
                  </a:cubicBezTo>
                  <a:lnTo>
                    <a:pt x="977" y="66199"/>
                  </a:lnTo>
                  <a:cubicBezTo>
                    <a:pt x="1462" y="67375"/>
                    <a:pt x="2362" y="68274"/>
                    <a:pt x="3469" y="68827"/>
                  </a:cubicBezTo>
                  <a:lnTo>
                    <a:pt x="5130" y="69657"/>
                  </a:lnTo>
                  <a:cubicBezTo>
                    <a:pt x="5822" y="70004"/>
                    <a:pt x="6653" y="70211"/>
                    <a:pt x="7414" y="70211"/>
                  </a:cubicBezTo>
                  <a:lnTo>
                    <a:pt x="9837" y="70211"/>
                  </a:lnTo>
                  <a:cubicBezTo>
                    <a:pt x="9837" y="70211"/>
                    <a:pt x="10183" y="70211"/>
                    <a:pt x="10390" y="70211"/>
                  </a:cubicBezTo>
                  <a:lnTo>
                    <a:pt x="12813" y="69934"/>
                  </a:lnTo>
                  <a:lnTo>
                    <a:pt x="13782" y="69934"/>
                  </a:lnTo>
                  <a:cubicBezTo>
                    <a:pt x="13782" y="69934"/>
                    <a:pt x="31500" y="73808"/>
                    <a:pt x="31500" y="73808"/>
                  </a:cubicBezTo>
                  <a:cubicBezTo>
                    <a:pt x="31846" y="73877"/>
                    <a:pt x="32192" y="73946"/>
                    <a:pt x="32538" y="73946"/>
                  </a:cubicBezTo>
                  <a:lnTo>
                    <a:pt x="34407" y="73946"/>
                  </a:lnTo>
                  <a:cubicBezTo>
                    <a:pt x="34407" y="73946"/>
                    <a:pt x="34407" y="73946"/>
                    <a:pt x="34476" y="73946"/>
                  </a:cubicBezTo>
                  <a:cubicBezTo>
                    <a:pt x="34683" y="73946"/>
                    <a:pt x="34891" y="73946"/>
                    <a:pt x="35099" y="73946"/>
                  </a:cubicBezTo>
                  <a:lnTo>
                    <a:pt x="36552" y="73739"/>
                  </a:lnTo>
                  <a:lnTo>
                    <a:pt x="38213" y="73739"/>
                  </a:lnTo>
                  <a:cubicBezTo>
                    <a:pt x="38213" y="73739"/>
                    <a:pt x="38490" y="73739"/>
                    <a:pt x="38490" y="73739"/>
                  </a:cubicBezTo>
                  <a:lnTo>
                    <a:pt x="40566" y="74569"/>
                  </a:lnTo>
                  <a:cubicBezTo>
                    <a:pt x="40566" y="74569"/>
                    <a:pt x="41189" y="74777"/>
                    <a:pt x="41466" y="74845"/>
                  </a:cubicBezTo>
                  <a:lnTo>
                    <a:pt x="42989" y="75122"/>
                  </a:lnTo>
                  <a:cubicBezTo>
                    <a:pt x="42989" y="75122"/>
                    <a:pt x="43612" y="75192"/>
                    <a:pt x="43958" y="75192"/>
                  </a:cubicBezTo>
                  <a:cubicBezTo>
                    <a:pt x="44304" y="75192"/>
                    <a:pt x="44719" y="75192"/>
                    <a:pt x="45065" y="75053"/>
                  </a:cubicBezTo>
                  <a:lnTo>
                    <a:pt x="46726" y="74707"/>
                  </a:lnTo>
                  <a:cubicBezTo>
                    <a:pt x="47211" y="74638"/>
                    <a:pt x="47626" y="74430"/>
                    <a:pt x="48041" y="74223"/>
                  </a:cubicBezTo>
                  <a:lnTo>
                    <a:pt x="49979" y="73185"/>
                  </a:lnTo>
                  <a:lnTo>
                    <a:pt x="51640" y="74430"/>
                  </a:lnTo>
                  <a:cubicBezTo>
                    <a:pt x="51640" y="74430"/>
                    <a:pt x="51917" y="74638"/>
                    <a:pt x="52055" y="74707"/>
                  </a:cubicBezTo>
                  <a:lnTo>
                    <a:pt x="53578" y="75676"/>
                  </a:lnTo>
                  <a:cubicBezTo>
                    <a:pt x="54062" y="75952"/>
                    <a:pt x="54616" y="76160"/>
                    <a:pt x="55170" y="76298"/>
                  </a:cubicBezTo>
                  <a:lnTo>
                    <a:pt x="59599" y="77267"/>
                  </a:lnTo>
                  <a:cubicBezTo>
                    <a:pt x="59945" y="77336"/>
                    <a:pt x="60291" y="77405"/>
                    <a:pt x="60707" y="77405"/>
                  </a:cubicBezTo>
                  <a:cubicBezTo>
                    <a:pt x="60845" y="77405"/>
                    <a:pt x="60984" y="77405"/>
                    <a:pt x="61122" y="77405"/>
                  </a:cubicBezTo>
                  <a:lnTo>
                    <a:pt x="65275" y="77059"/>
                  </a:lnTo>
                  <a:cubicBezTo>
                    <a:pt x="65275" y="77059"/>
                    <a:pt x="65621" y="77059"/>
                    <a:pt x="65828" y="76990"/>
                  </a:cubicBezTo>
                  <a:lnTo>
                    <a:pt x="69497" y="76298"/>
                  </a:lnTo>
                  <a:lnTo>
                    <a:pt x="73234" y="76298"/>
                  </a:lnTo>
                  <a:cubicBezTo>
                    <a:pt x="73234" y="76298"/>
                    <a:pt x="73649" y="76229"/>
                    <a:pt x="73857" y="76160"/>
                  </a:cubicBezTo>
                  <a:lnTo>
                    <a:pt x="80986" y="75192"/>
                  </a:lnTo>
                  <a:lnTo>
                    <a:pt x="88737" y="75468"/>
                  </a:lnTo>
                  <a:lnTo>
                    <a:pt x="104586" y="77543"/>
                  </a:lnTo>
                  <a:lnTo>
                    <a:pt x="113030" y="79342"/>
                  </a:lnTo>
                  <a:cubicBezTo>
                    <a:pt x="113030" y="79342"/>
                    <a:pt x="113307" y="79342"/>
                    <a:pt x="113515" y="79411"/>
                  </a:cubicBezTo>
                  <a:lnTo>
                    <a:pt x="117598" y="79895"/>
                  </a:lnTo>
                  <a:cubicBezTo>
                    <a:pt x="117598" y="79895"/>
                    <a:pt x="118013" y="79895"/>
                    <a:pt x="118221" y="79895"/>
                  </a:cubicBezTo>
                  <a:cubicBezTo>
                    <a:pt x="118360" y="79895"/>
                    <a:pt x="118498" y="79895"/>
                    <a:pt x="118636" y="79895"/>
                  </a:cubicBezTo>
                  <a:lnTo>
                    <a:pt x="136078" y="78442"/>
                  </a:lnTo>
                  <a:cubicBezTo>
                    <a:pt x="136078" y="78442"/>
                    <a:pt x="136562" y="78442"/>
                    <a:pt x="136770" y="78373"/>
                  </a:cubicBezTo>
                  <a:lnTo>
                    <a:pt x="140715" y="77543"/>
                  </a:lnTo>
                  <a:cubicBezTo>
                    <a:pt x="141130" y="77474"/>
                    <a:pt x="141476" y="77336"/>
                    <a:pt x="141822" y="77128"/>
                  </a:cubicBezTo>
                  <a:lnTo>
                    <a:pt x="143345" y="76437"/>
                  </a:lnTo>
                  <a:cubicBezTo>
                    <a:pt x="143345" y="76437"/>
                    <a:pt x="143829" y="76229"/>
                    <a:pt x="144037" y="76022"/>
                  </a:cubicBezTo>
                  <a:lnTo>
                    <a:pt x="145559" y="74984"/>
                  </a:lnTo>
                  <a:cubicBezTo>
                    <a:pt x="145559" y="74984"/>
                    <a:pt x="146182" y="74500"/>
                    <a:pt x="146459" y="74223"/>
                  </a:cubicBezTo>
                  <a:lnTo>
                    <a:pt x="147705" y="72839"/>
                  </a:lnTo>
                  <a:cubicBezTo>
                    <a:pt x="148190" y="72355"/>
                    <a:pt x="148535" y="71733"/>
                    <a:pt x="148743" y="71110"/>
                  </a:cubicBezTo>
                  <a:lnTo>
                    <a:pt x="149366" y="69450"/>
                  </a:lnTo>
                  <a:cubicBezTo>
                    <a:pt x="149643" y="68620"/>
                    <a:pt x="149781" y="67721"/>
                    <a:pt x="149643" y="66891"/>
                  </a:cubicBezTo>
                  <a:lnTo>
                    <a:pt x="149366" y="64954"/>
                  </a:lnTo>
                  <a:cubicBezTo>
                    <a:pt x="149158" y="63363"/>
                    <a:pt x="148190" y="61979"/>
                    <a:pt x="146736" y="61218"/>
                  </a:cubicBezTo>
                  <a:lnTo>
                    <a:pt x="145352" y="60458"/>
                  </a:lnTo>
                  <a:cubicBezTo>
                    <a:pt x="144590" y="60043"/>
                    <a:pt x="143760" y="59835"/>
                    <a:pt x="142929" y="59835"/>
                  </a:cubicBezTo>
                  <a:lnTo>
                    <a:pt x="140853" y="59835"/>
                  </a:lnTo>
                  <a:cubicBezTo>
                    <a:pt x="140853" y="59835"/>
                    <a:pt x="140853" y="59835"/>
                    <a:pt x="140784" y="59835"/>
                  </a:cubicBezTo>
                  <a:cubicBezTo>
                    <a:pt x="140646" y="59835"/>
                    <a:pt x="140507" y="59835"/>
                    <a:pt x="140438" y="59835"/>
                  </a:cubicBezTo>
                  <a:lnTo>
                    <a:pt x="138223" y="59973"/>
                  </a:lnTo>
                  <a:lnTo>
                    <a:pt x="134624" y="59973"/>
                  </a:lnTo>
                  <a:cubicBezTo>
                    <a:pt x="134624" y="59973"/>
                    <a:pt x="131302" y="59420"/>
                    <a:pt x="131302" y="59420"/>
                  </a:cubicBezTo>
                  <a:lnTo>
                    <a:pt x="127980" y="58451"/>
                  </a:lnTo>
                  <a:lnTo>
                    <a:pt x="124589" y="56999"/>
                  </a:lnTo>
                  <a:lnTo>
                    <a:pt x="117321" y="53125"/>
                  </a:lnTo>
                  <a:lnTo>
                    <a:pt x="110054" y="48490"/>
                  </a:lnTo>
                  <a:lnTo>
                    <a:pt x="103133" y="43371"/>
                  </a:lnTo>
                  <a:lnTo>
                    <a:pt x="91713" y="33410"/>
                  </a:lnTo>
                  <a:lnTo>
                    <a:pt x="90813" y="32373"/>
                  </a:lnTo>
                  <a:lnTo>
                    <a:pt x="89983" y="30920"/>
                  </a:lnTo>
                  <a:lnTo>
                    <a:pt x="89291" y="29260"/>
                  </a:lnTo>
                  <a:cubicBezTo>
                    <a:pt x="89291" y="29260"/>
                    <a:pt x="89083" y="28845"/>
                    <a:pt x="89014" y="28637"/>
                  </a:cubicBezTo>
                  <a:lnTo>
                    <a:pt x="88045" y="26908"/>
                  </a:lnTo>
                  <a:cubicBezTo>
                    <a:pt x="87768" y="26355"/>
                    <a:pt x="87353" y="25871"/>
                    <a:pt x="86868" y="25456"/>
                  </a:cubicBezTo>
                  <a:lnTo>
                    <a:pt x="86038" y="24764"/>
                  </a:lnTo>
                  <a:cubicBezTo>
                    <a:pt x="87007" y="23449"/>
                    <a:pt x="87284" y="21720"/>
                    <a:pt x="86730" y="20129"/>
                  </a:cubicBezTo>
                  <a:lnTo>
                    <a:pt x="85553" y="16601"/>
                  </a:lnTo>
                  <a:cubicBezTo>
                    <a:pt x="85415" y="16256"/>
                    <a:pt x="85277" y="15910"/>
                    <a:pt x="85069" y="15564"/>
                  </a:cubicBezTo>
                  <a:lnTo>
                    <a:pt x="83131" y="12313"/>
                  </a:lnTo>
                  <a:cubicBezTo>
                    <a:pt x="83131" y="12313"/>
                    <a:pt x="82854" y="11898"/>
                    <a:pt x="82647" y="11690"/>
                  </a:cubicBezTo>
                  <a:lnTo>
                    <a:pt x="80224" y="8785"/>
                  </a:lnTo>
                  <a:cubicBezTo>
                    <a:pt x="80224" y="8785"/>
                    <a:pt x="80086" y="8577"/>
                    <a:pt x="80017" y="8508"/>
                  </a:cubicBezTo>
                  <a:lnTo>
                    <a:pt x="77456" y="5810"/>
                  </a:lnTo>
                  <a:cubicBezTo>
                    <a:pt x="77456" y="5810"/>
                    <a:pt x="77179" y="5534"/>
                    <a:pt x="77041" y="5395"/>
                  </a:cubicBezTo>
                  <a:lnTo>
                    <a:pt x="74756" y="3459"/>
                  </a:lnTo>
                  <a:cubicBezTo>
                    <a:pt x="73788" y="2629"/>
                    <a:pt x="72611" y="2213"/>
                    <a:pt x="71434" y="2213"/>
                  </a:cubicBezTo>
                  <a:cubicBezTo>
                    <a:pt x="71088" y="2213"/>
                    <a:pt x="70673" y="2213"/>
                    <a:pt x="70327" y="2352"/>
                  </a:cubicBezTo>
                  <a:lnTo>
                    <a:pt x="68251" y="2836"/>
                  </a:lnTo>
                  <a:cubicBezTo>
                    <a:pt x="67697" y="2974"/>
                    <a:pt x="67143" y="3182"/>
                    <a:pt x="66659" y="3459"/>
                  </a:cubicBezTo>
                  <a:lnTo>
                    <a:pt x="65136" y="4358"/>
                  </a:lnTo>
                  <a:lnTo>
                    <a:pt x="64929" y="4358"/>
                  </a:lnTo>
                  <a:cubicBezTo>
                    <a:pt x="64929" y="4358"/>
                    <a:pt x="64652" y="4289"/>
                    <a:pt x="64652" y="4289"/>
                  </a:cubicBezTo>
                  <a:lnTo>
                    <a:pt x="63337" y="3044"/>
                  </a:lnTo>
                  <a:cubicBezTo>
                    <a:pt x="63337" y="3044"/>
                    <a:pt x="62991" y="2767"/>
                    <a:pt x="62852" y="2629"/>
                  </a:cubicBezTo>
                  <a:lnTo>
                    <a:pt x="60776" y="1107"/>
                  </a:lnTo>
                  <a:cubicBezTo>
                    <a:pt x="59876" y="415"/>
                    <a:pt x="58769" y="69"/>
                    <a:pt x="57661" y="69"/>
                  </a:cubicBezTo>
                  <a:lnTo>
                    <a:pt x="57661" y="69"/>
                  </a:lnTo>
                  <a:close/>
                  <a:moveTo>
                    <a:pt x="39874" y="37284"/>
                  </a:moveTo>
                  <a:lnTo>
                    <a:pt x="39528" y="35901"/>
                  </a:lnTo>
                  <a:cubicBezTo>
                    <a:pt x="39528" y="35901"/>
                    <a:pt x="39528" y="35693"/>
                    <a:pt x="39528" y="35624"/>
                  </a:cubicBezTo>
                  <a:lnTo>
                    <a:pt x="40428" y="35832"/>
                  </a:lnTo>
                  <a:cubicBezTo>
                    <a:pt x="40428" y="35832"/>
                    <a:pt x="40774" y="35901"/>
                    <a:pt x="40912" y="35901"/>
                  </a:cubicBezTo>
                  <a:lnTo>
                    <a:pt x="39874" y="37215"/>
                  </a:lnTo>
                  <a:lnTo>
                    <a:pt x="39874" y="37215"/>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6" name="Freeform 1915">
              <a:extLst>
                <a:ext uri="{FF2B5EF4-FFF2-40B4-BE49-F238E27FC236}">
                  <a16:creationId xmlns:a16="http://schemas.microsoft.com/office/drawing/2014/main" id="{09ED3CD4-EBA5-0CD6-1B64-CCEBE8244A1B}"/>
                </a:ext>
              </a:extLst>
            </p:cNvPr>
            <p:cNvSpPr/>
            <p:nvPr/>
          </p:nvSpPr>
          <p:spPr>
            <a:xfrm>
              <a:off x="3321138" y="6199511"/>
              <a:ext cx="5991" cy="4514"/>
            </a:xfrm>
            <a:custGeom>
              <a:avLst/>
              <a:gdLst>
                <a:gd name="connsiteX0" fmla="*/ 2699 w 4498"/>
                <a:gd name="connsiteY0" fmla="*/ 484 h 3389"/>
                <a:gd name="connsiteX1" fmla="*/ 1177 w 4498"/>
                <a:gd name="connsiteY1" fmla="*/ 0 h 3389"/>
                <a:gd name="connsiteX2" fmla="*/ 0 w 4498"/>
                <a:gd name="connsiteY2" fmla="*/ 277 h 3389"/>
                <a:gd name="connsiteX3" fmla="*/ 831 w 4498"/>
                <a:gd name="connsiteY3" fmla="*/ 1453 h 3389"/>
                <a:gd name="connsiteX4" fmla="*/ 1869 w 4498"/>
                <a:gd name="connsiteY4" fmla="*/ 2352 h 3389"/>
                <a:gd name="connsiteX5" fmla="*/ 3115 w 4498"/>
                <a:gd name="connsiteY5" fmla="*/ 2974 h 3389"/>
                <a:gd name="connsiteX6" fmla="*/ 4499 w 4498"/>
                <a:gd name="connsiteY6" fmla="*/ 3389 h 3389"/>
                <a:gd name="connsiteX7" fmla="*/ 4014 w 4498"/>
                <a:gd name="connsiteY7" fmla="*/ 1591 h 3389"/>
                <a:gd name="connsiteX8" fmla="*/ 2699 w 4498"/>
                <a:gd name="connsiteY8" fmla="*/ 484 h 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 h="3389">
                  <a:moveTo>
                    <a:pt x="2699" y="484"/>
                  </a:moveTo>
                  <a:lnTo>
                    <a:pt x="1177" y="0"/>
                  </a:lnTo>
                  <a:lnTo>
                    <a:pt x="0" y="277"/>
                  </a:lnTo>
                  <a:lnTo>
                    <a:pt x="831" y="1453"/>
                  </a:lnTo>
                  <a:lnTo>
                    <a:pt x="1869" y="2352"/>
                  </a:lnTo>
                  <a:lnTo>
                    <a:pt x="3115" y="2974"/>
                  </a:lnTo>
                  <a:lnTo>
                    <a:pt x="4499" y="3389"/>
                  </a:lnTo>
                  <a:lnTo>
                    <a:pt x="4014" y="1591"/>
                  </a:lnTo>
                  <a:lnTo>
                    <a:pt x="2699" y="4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7" name="Freeform 1916">
              <a:extLst>
                <a:ext uri="{FF2B5EF4-FFF2-40B4-BE49-F238E27FC236}">
                  <a16:creationId xmlns:a16="http://schemas.microsoft.com/office/drawing/2014/main" id="{F71FAACA-C3FF-F071-6366-5FD1DF3E0895}"/>
                </a:ext>
              </a:extLst>
            </p:cNvPr>
            <p:cNvSpPr/>
            <p:nvPr/>
          </p:nvSpPr>
          <p:spPr>
            <a:xfrm>
              <a:off x="3314341" y="6192601"/>
              <a:ext cx="19819" cy="18333"/>
            </a:xfrm>
            <a:custGeom>
              <a:avLst/>
              <a:gdLst>
                <a:gd name="connsiteX0" fmla="*/ 6282 w 14881"/>
                <a:gd name="connsiteY0" fmla="*/ 5188 h 13765"/>
                <a:gd name="connsiteX1" fmla="*/ 7804 w 14881"/>
                <a:gd name="connsiteY1" fmla="*/ 5672 h 13765"/>
                <a:gd name="connsiteX2" fmla="*/ 9119 w 14881"/>
                <a:gd name="connsiteY2" fmla="*/ 6779 h 13765"/>
                <a:gd name="connsiteX3" fmla="*/ 9673 w 14881"/>
                <a:gd name="connsiteY3" fmla="*/ 8577 h 13765"/>
                <a:gd name="connsiteX4" fmla="*/ 8289 w 14881"/>
                <a:gd name="connsiteY4" fmla="*/ 8162 h 13765"/>
                <a:gd name="connsiteX5" fmla="*/ 7043 w 14881"/>
                <a:gd name="connsiteY5" fmla="*/ 7540 h 13765"/>
                <a:gd name="connsiteX6" fmla="*/ 6005 w 14881"/>
                <a:gd name="connsiteY6" fmla="*/ 6641 h 13765"/>
                <a:gd name="connsiteX7" fmla="*/ 5174 w 14881"/>
                <a:gd name="connsiteY7" fmla="*/ 5465 h 13765"/>
                <a:gd name="connsiteX8" fmla="*/ 6351 w 14881"/>
                <a:gd name="connsiteY8" fmla="*/ 5188 h 13765"/>
                <a:gd name="connsiteX9" fmla="*/ 6351 w 14881"/>
                <a:gd name="connsiteY9" fmla="*/ 0 h 13765"/>
                <a:gd name="connsiteX10" fmla="*/ 5105 w 14881"/>
                <a:gd name="connsiteY10" fmla="*/ 138 h 13765"/>
                <a:gd name="connsiteX11" fmla="*/ 3928 w 14881"/>
                <a:gd name="connsiteY11" fmla="*/ 415 h 13765"/>
                <a:gd name="connsiteX12" fmla="*/ 329 w 14881"/>
                <a:gd name="connsiteY12" fmla="*/ 3666 h 13765"/>
                <a:gd name="connsiteX13" fmla="*/ 1022 w 14881"/>
                <a:gd name="connsiteY13" fmla="*/ 8508 h 13765"/>
                <a:gd name="connsiteX14" fmla="*/ 1852 w 14881"/>
                <a:gd name="connsiteY14" fmla="*/ 9684 h 13765"/>
                <a:gd name="connsiteX15" fmla="*/ 2683 w 14881"/>
                <a:gd name="connsiteY15" fmla="*/ 10583 h 13765"/>
                <a:gd name="connsiteX16" fmla="*/ 3721 w 14881"/>
                <a:gd name="connsiteY16" fmla="*/ 11483 h 13765"/>
                <a:gd name="connsiteX17" fmla="*/ 4690 w 14881"/>
                <a:gd name="connsiteY17" fmla="*/ 12105 h 13765"/>
                <a:gd name="connsiteX18" fmla="*/ 5936 w 14881"/>
                <a:gd name="connsiteY18" fmla="*/ 12728 h 13765"/>
                <a:gd name="connsiteX19" fmla="*/ 6974 w 14881"/>
                <a:gd name="connsiteY19" fmla="*/ 13143 h 13765"/>
                <a:gd name="connsiteX20" fmla="*/ 8358 w 14881"/>
                <a:gd name="connsiteY20" fmla="*/ 13558 h 13765"/>
                <a:gd name="connsiteX21" fmla="*/ 9742 w 14881"/>
                <a:gd name="connsiteY21" fmla="*/ 13765 h 13765"/>
                <a:gd name="connsiteX22" fmla="*/ 13410 w 14881"/>
                <a:gd name="connsiteY22" fmla="*/ 12244 h 13765"/>
                <a:gd name="connsiteX23" fmla="*/ 14656 w 14881"/>
                <a:gd name="connsiteY23" fmla="*/ 7125 h 13765"/>
                <a:gd name="connsiteX24" fmla="*/ 14103 w 14881"/>
                <a:gd name="connsiteY24" fmla="*/ 5326 h 13765"/>
                <a:gd name="connsiteX25" fmla="*/ 12511 w 14881"/>
                <a:gd name="connsiteY25" fmla="*/ 2905 h 13765"/>
                <a:gd name="connsiteX26" fmla="*/ 11196 w 14881"/>
                <a:gd name="connsiteY26" fmla="*/ 1799 h 13765"/>
                <a:gd name="connsiteX27" fmla="*/ 9327 w 14881"/>
                <a:gd name="connsiteY27" fmla="*/ 761 h 13765"/>
                <a:gd name="connsiteX28" fmla="*/ 7804 w 14881"/>
                <a:gd name="connsiteY28" fmla="*/ 277 h 13765"/>
                <a:gd name="connsiteX29" fmla="*/ 6282 w 14881"/>
                <a:gd name="connsiteY29" fmla="*/ 69 h 13765"/>
                <a:gd name="connsiteX30" fmla="*/ 6282 w 14881"/>
                <a:gd name="connsiteY30" fmla="*/ 69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881" h="13765">
                  <a:moveTo>
                    <a:pt x="6282" y="5188"/>
                  </a:moveTo>
                  <a:lnTo>
                    <a:pt x="7804" y="5672"/>
                  </a:lnTo>
                  <a:lnTo>
                    <a:pt x="9119" y="6779"/>
                  </a:lnTo>
                  <a:lnTo>
                    <a:pt x="9673" y="8577"/>
                  </a:lnTo>
                  <a:lnTo>
                    <a:pt x="8289" y="8162"/>
                  </a:lnTo>
                  <a:lnTo>
                    <a:pt x="7043" y="7540"/>
                  </a:lnTo>
                  <a:lnTo>
                    <a:pt x="6005" y="6641"/>
                  </a:lnTo>
                  <a:lnTo>
                    <a:pt x="5174" y="5465"/>
                  </a:lnTo>
                  <a:lnTo>
                    <a:pt x="6351" y="5188"/>
                  </a:lnTo>
                  <a:moveTo>
                    <a:pt x="6351" y="0"/>
                  </a:moveTo>
                  <a:cubicBezTo>
                    <a:pt x="5936" y="0"/>
                    <a:pt x="5520" y="0"/>
                    <a:pt x="5105" y="138"/>
                  </a:cubicBezTo>
                  <a:lnTo>
                    <a:pt x="3928" y="415"/>
                  </a:lnTo>
                  <a:cubicBezTo>
                    <a:pt x="2267" y="830"/>
                    <a:pt x="883" y="2075"/>
                    <a:pt x="329" y="3666"/>
                  </a:cubicBezTo>
                  <a:cubicBezTo>
                    <a:pt x="-293" y="5257"/>
                    <a:pt x="-17" y="7056"/>
                    <a:pt x="1022" y="8508"/>
                  </a:cubicBezTo>
                  <a:lnTo>
                    <a:pt x="1852" y="9684"/>
                  </a:lnTo>
                  <a:cubicBezTo>
                    <a:pt x="1852" y="9684"/>
                    <a:pt x="2337" y="10307"/>
                    <a:pt x="2683" y="10583"/>
                  </a:cubicBezTo>
                  <a:lnTo>
                    <a:pt x="3721" y="11483"/>
                  </a:lnTo>
                  <a:cubicBezTo>
                    <a:pt x="3721" y="11483"/>
                    <a:pt x="4344" y="11967"/>
                    <a:pt x="4690" y="12105"/>
                  </a:cubicBezTo>
                  <a:lnTo>
                    <a:pt x="5936" y="12728"/>
                  </a:lnTo>
                  <a:cubicBezTo>
                    <a:pt x="5936" y="12728"/>
                    <a:pt x="6628" y="13005"/>
                    <a:pt x="6974" y="13143"/>
                  </a:cubicBezTo>
                  <a:lnTo>
                    <a:pt x="8358" y="13558"/>
                  </a:lnTo>
                  <a:cubicBezTo>
                    <a:pt x="8842" y="13696"/>
                    <a:pt x="9327" y="13765"/>
                    <a:pt x="9742" y="13765"/>
                  </a:cubicBezTo>
                  <a:cubicBezTo>
                    <a:pt x="11126" y="13765"/>
                    <a:pt x="12441" y="13212"/>
                    <a:pt x="13410" y="12244"/>
                  </a:cubicBezTo>
                  <a:cubicBezTo>
                    <a:pt x="14725" y="10860"/>
                    <a:pt x="15210" y="8923"/>
                    <a:pt x="14656" y="7125"/>
                  </a:cubicBezTo>
                  <a:lnTo>
                    <a:pt x="14103" y="5326"/>
                  </a:lnTo>
                  <a:cubicBezTo>
                    <a:pt x="13826" y="4358"/>
                    <a:pt x="13272" y="3528"/>
                    <a:pt x="12511" y="2905"/>
                  </a:cubicBezTo>
                  <a:lnTo>
                    <a:pt x="11196" y="1799"/>
                  </a:lnTo>
                  <a:cubicBezTo>
                    <a:pt x="10642" y="1314"/>
                    <a:pt x="10019" y="969"/>
                    <a:pt x="9327" y="761"/>
                  </a:cubicBezTo>
                  <a:lnTo>
                    <a:pt x="7804" y="277"/>
                  </a:lnTo>
                  <a:cubicBezTo>
                    <a:pt x="7320" y="138"/>
                    <a:pt x="6766" y="69"/>
                    <a:pt x="6282" y="69"/>
                  </a:cubicBezTo>
                  <a:lnTo>
                    <a:pt x="628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8" name="Freeform 1917">
              <a:extLst>
                <a:ext uri="{FF2B5EF4-FFF2-40B4-BE49-F238E27FC236}">
                  <a16:creationId xmlns:a16="http://schemas.microsoft.com/office/drawing/2014/main" id="{2FE308F8-69FF-AD8F-06EC-4EA14265BF31}"/>
                </a:ext>
              </a:extLst>
            </p:cNvPr>
            <p:cNvSpPr/>
            <p:nvPr/>
          </p:nvSpPr>
          <p:spPr>
            <a:xfrm>
              <a:off x="2661427" y="4586919"/>
              <a:ext cx="3134" cy="3039"/>
            </a:xfrm>
            <a:custGeom>
              <a:avLst/>
              <a:gdLst>
                <a:gd name="connsiteX0" fmla="*/ 554 w 2353"/>
                <a:gd name="connsiteY0" fmla="*/ 623 h 2282"/>
                <a:gd name="connsiteX1" fmla="*/ 69 w 2353"/>
                <a:gd name="connsiteY1" fmla="*/ 1176 h 2282"/>
                <a:gd name="connsiteX2" fmla="*/ 0 w 2353"/>
                <a:gd name="connsiteY2" fmla="*/ 2283 h 2282"/>
                <a:gd name="connsiteX3" fmla="*/ 692 w 2353"/>
                <a:gd name="connsiteY3" fmla="*/ 1799 h 2282"/>
                <a:gd name="connsiteX4" fmla="*/ 1315 w 2353"/>
                <a:gd name="connsiteY4" fmla="*/ 1245 h 2282"/>
                <a:gd name="connsiteX5" fmla="*/ 2353 w 2353"/>
                <a:gd name="connsiteY5" fmla="*/ 0 h 2282"/>
                <a:gd name="connsiteX6" fmla="*/ 1384 w 2353"/>
                <a:gd name="connsiteY6" fmla="*/ 277 h 2282"/>
                <a:gd name="connsiteX7" fmla="*/ 554 w 2353"/>
                <a:gd name="connsiteY7" fmla="*/ 623 h 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3" h="2282">
                  <a:moveTo>
                    <a:pt x="554" y="623"/>
                  </a:moveTo>
                  <a:lnTo>
                    <a:pt x="69" y="1176"/>
                  </a:lnTo>
                  <a:lnTo>
                    <a:pt x="0" y="2283"/>
                  </a:lnTo>
                  <a:lnTo>
                    <a:pt x="692" y="1799"/>
                  </a:lnTo>
                  <a:lnTo>
                    <a:pt x="1315" y="1245"/>
                  </a:lnTo>
                  <a:lnTo>
                    <a:pt x="2353" y="0"/>
                  </a:lnTo>
                  <a:lnTo>
                    <a:pt x="1384" y="277"/>
                  </a:lnTo>
                  <a:lnTo>
                    <a:pt x="554" y="62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1919" name="Freeform 1918">
              <a:extLst>
                <a:ext uri="{FF2B5EF4-FFF2-40B4-BE49-F238E27FC236}">
                  <a16:creationId xmlns:a16="http://schemas.microsoft.com/office/drawing/2014/main" id="{25664BD9-DE28-0F6B-3FED-EE55D9FD4D0D}"/>
                </a:ext>
              </a:extLst>
            </p:cNvPr>
            <p:cNvSpPr/>
            <p:nvPr/>
          </p:nvSpPr>
          <p:spPr>
            <a:xfrm>
              <a:off x="2654479" y="4579918"/>
              <a:ext cx="16910" cy="16951"/>
            </a:xfrm>
            <a:custGeom>
              <a:avLst/>
              <a:gdLst>
                <a:gd name="connsiteX0" fmla="*/ 7570 w 12697"/>
                <a:gd name="connsiteY0" fmla="*/ 5257 h 12728"/>
                <a:gd name="connsiteX1" fmla="*/ 6532 w 12697"/>
                <a:gd name="connsiteY1" fmla="*/ 6502 h 12728"/>
                <a:gd name="connsiteX2" fmla="*/ 5909 w 12697"/>
                <a:gd name="connsiteY2" fmla="*/ 7056 h 12728"/>
                <a:gd name="connsiteX3" fmla="*/ 5217 w 12697"/>
                <a:gd name="connsiteY3" fmla="*/ 7540 h 12728"/>
                <a:gd name="connsiteX4" fmla="*/ 5355 w 12697"/>
                <a:gd name="connsiteY4" fmla="*/ 6433 h 12728"/>
                <a:gd name="connsiteX5" fmla="*/ 5840 w 12697"/>
                <a:gd name="connsiteY5" fmla="*/ 5811 h 12728"/>
                <a:gd name="connsiteX6" fmla="*/ 6601 w 12697"/>
                <a:gd name="connsiteY6" fmla="*/ 5534 h 12728"/>
                <a:gd name="connsiteX7" fmla="*/ 7639 w 12697"/>
                <a:gd name="connsiteY7" fmla="*/ 5188 h 12728"/>
                <a:gd name="connsiteX8" fmla="*/ 7639 w 12697"/>
                <a:gd name="connsiteY8" fmla="*/ 0 h 12728"/>
                <a:gd name="connsiteX9" fmla="*/ 6048 w 12697"/>
                <a:gd name="connsiteY9" fmla="*/ 277 h 12728"/>
                <a:gd name="connsiteX10" fmla="*/ 5009 w 12697"/>
                <a:gd name="connsiteY10" fmla="*/ 623 h 12728"/>
                <a:gd name="connsiteX11" fmla="*/ 4040 w 12697"/>
                <a:gd name="connsiteY11" fmla="*/ 969 h 12728"/>
                <a:gd name="connsiteX12" fmla="*/ 1687 w 12697"/>
                <a:gd name="connsiteY12" fmla="*/ 2698 h 12728"/>
                <a:gd name="connsiteX13" fmla="*/ 1203 w 12697"/>
                <a:gd name="connsiteY13" fmla="*/ 3320 h 12728"/>
                <a:gd name="connsiteX14" fmla="*/ 165 w 12697"/>
                <a:gd name="connsiteY14" fmla="*/ 5949 h 12728"/>
                <a:gd name="connsiteX15" fmla="*/ 26 w 12697"/>
                <a:gd name="connsiteY15" fmla="*/ 7056 h 12728"/>
                <a:gd name="connsiteX16" fmla="*/ 2587 w 12697"/>
                <a:gd name="connsiteY16" fmla="*/ 12036 h 12728"/>
                <a:gd name="connsiteX17" fmla="*/ 5217 w 12697"/>
                <a:gd name="connsiteY17" fmla="*/ 12728 h 12728"/>
                <a:gd name="connsiteX18" fmla="*/ 8193 w 12697"/>
                <a:gd name="connsiteY18" fmla="*/ 11760 h 12728"/>
                <a:gd name="connsiteX19" fmla="*/ 8885 w 12697"/>
                <a:gd name="connsiteY19" fmla="*/ 11275 h 12728"/>
                <a:gd name="connsiteX20" fmla="*/ 9439 w 12697"/>
                <a:gd name="connsiteY20" fmla="*/ 10791 h 12728"/>
                <a:gd name="connsiteX21" fmla="*/ 10062 w 12697"/>
                <a:gd name="connsiteY21" fmla="*/ 10238 h 12728"/>
                <a:gd name="connsiteX22" fmla="*/ 10477 w 12697"/>
                <a:gd name="connsiteY22" fmla="*/ 9753 h 12728"/>
                <a:gd name="connsiteX23" fmla="*/ 11515 w 12697"/>
                <a:gd name="connsiteY23" fmla="*/ 8508 h 12728"/>
                <a:gd name="connsiteX24" fmla="*/ 11792 w 12697"/>
                <a:gd name="connsiteY24" fmla="*/ 2283 h 12728"/>
                <a:gd name="connsiteX25" fmla="*/ 7501 w 12697"/>
                <a:gd name="connsiteY25" fmla="*/ 0 h 12728"/>
                <a:gd name="connsiteX26" fmla="*/ 7501 w 12697"/>
                <a:gd name="connsiteY26" fmla="*/ 0 h 1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97" h="12728">
                  <a:moveTo>
                    <a:pt x="7570" y="5257"/>
                  </a:moveTo>
                  <a:lnTo>
                    <a:pt x="6532" y="6502"/>
                  </a:lnTo>
                  <a:lnTo>
                    <a:pt x="5909" y="7056"/>
                  </a:lnTo>
                  <a:lnTo>
                    <a:pt x="5217" y="7540"/>
                  </a:lnTo>
                  <a:lnTo>
                    <a:pt x="5355" y="6433"/>
                  </a:lnTo>
                  <a:lnTo>
                    <a:pt x="5840" y="5811"/>
                  </a:lnTo>
                  <a:lnTo>
                    <a:pt x="6601" y="5534"/>
                  </a:lnTo>
                  <a:lnTo>
                    <a:pt x="7639" y="5188"/>
                  </a:lnTo>
                  <a:moveTo>
                    <a:pt x="7639" y="0"/>
                  </a:moveTo>
                  <a:cubicBezTo>
                    <a:pt x="7086" y="0"/>
                    <a:pt x="6601" y="69"/>
                    <a:pt x="6048" y="277"/>
                  </a:cubicBezTo>
                  <a:lnTo>
                    <a:pt x="5009" y="623"/>
                  </a:lnTo>
                  <a:lnTo>
                    <a:pt x="4040" y="969"/>
                  </a:lnTo>
                  <a:cubicBezTo>
                    <a:pt x="3141" y="1314"/>
                    <a:pt x="2310" y="1937"/>
                    <a:pt x="1687" y="2698"/>
                  </a:cubicBezTo>
                  <a:lnTo>
                    <a:pt x="1203" y="3320"/>
                  </a:lnTo>
                  <a:cubicBezTo>
                    <a:pt x="649" y="4081"/>
                    <a:pt x="234" y="4980"/>
                    <a:pt x="165" y="5949"/>
                  </a:cubicBezTo>
                  <a:lnTo>
                    <a:pt x="26" y="7056"/>
                  </a:lnTo>
                  <a:cubicBezTo>
                    <a:pt x="-181" y="9062"/>
                    <a:pt x="857" y="10999"/>
                    <a:pt x="2587" y="12036"/>
                  </a:cubicBezTo>
                  <a:cubicBezTo>
                    <a:pt x="3418" y="12521"/>
                    <a:pt x="4317" y="12728"/>
                    <a:pt x="5217" y="12728"/>
                  </a:cubicBezTo>
                  <a:cubicBezTo>
                    <a:pt x="6255" y="12728"/>
                    <a:pt x="7293" y="12382"/>
                    <a:pt x="8193" y="11760"/>
                  </a:cubicBezTo>
                  <a:lnTo>
                    <a:pt x="8885" y="11275"/>
                  </a:lnTo>
                  <a:cubicBezTo>
                    <a:pt x="8885" y="11275"/>
                    <a:pt x="9301" y="10999"/>
                    <a:pt x="9439" y="10791"/>
                  </a:cubicBezTo>
                  <a:lnTo>
                    <a:pt x="10062" y="10238"/>
                  </a:lnTo>
                  <a:cubicBezTo>
                    <a:pt x="10062" y="10238"/>
                    <a:pt x="10339" y="9961"/>
                    <a:pt x="10477" y="9753"/>
                  </a:cubicBezTo>
                  <a:lnTo>
                    <a:pt x="11515" y="8508"/>
                  </a:lnTo>
                  <a:cubicBezTo>
                    <a:pt x="12969" y="6710"/>
                    <a:pt x="13107" y="4220"/>
                    <a:pt x="11792" y="2283"/>
                  </a:cubicBezTo>
                  <a:cubicBezTo>
                    <a:pt x="10823" y="830"/>
                    <a:pt x="9162" y="0"/>
                    <a:pt x="7501" y="0"/>
                  </a:cubicBezTo>
                  <a:lnTo>
                    <a:pt x="750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52" name="Freeform 2751">
              <a:extLst>
                <a:ext uri="{FF2B5EF4-FFF2-40B4-BE49-F238E27FC236}">
                  <a16:creationId xmlns:a16="http://schemas.microsoft.com/office/drawing/2014/main" id="{6D87AF16-87B3-030D-772A-61168926999F}"/>
                </a:ext>
              </a:extLst>
            </p:cNvPr>
            <p:cNvSpPr/>
            <p:nvPr/>
          </p:nvSpPr>
          <p:spPr>
            <a:xfrm>
              <a:off x="2642531" y="4589222"/>
              <a:ext cx="10415" cy="3684"/>
            </a:xfrm>
            <a:custGeom>
              <a:avLst/>
              <a:gdLst>
                <a:gd name="connsiteX0" fmla="*/ 1661 w 7820"/>
                <a:gd name="connsiteY0" fmla="*/ 1453 h 2766"/>
                <a:gd name="connsiteX1" fmla="*/ 0 w 7820"/>
                <a:gd name="connsiteY1" fmla="*/ 2767 h 2766"/>
                <a:gd name="connsiteX2" fmla="*/ 1938 w 7820"/>
                <a:gd name="connsiteY2" fmla="*/ 2421 h 2766"/>
                <a:gd name="connsiteX3" fmla="*/ 7821 w 7820"/>
                <a:gd name="connsiteY3" fmla="*/ 69 h 2766"/>
                <a:gd name="connsiteX4" fmla="*/ 5675 w 7820"/>
                <a:gd name="connsiteY4" fmla="*/ 0 h 2766"/>
                <a:gd name="connsiteX5" fmla="*/ 3599 w 7820"/>
                <a:gd name="connsiteY5" fmla="*/ 484 h 2766"/>
                <a:gd name="connsiteX6" fmla="*/ 1661 w 7820"/>
                <a:gd name="connsiteY6" fmla="*/ 1453 h 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0" h="2766">
                  <a:moveTo>
                    <a:pt x="1661" y="1453"/>
                  </a:moveTo>
                  <a:lnTo>
                    <a:pt x="0" y="2767"/>
                  </a:lnTo>
                  <a:lnTo>
                    <a:pt x="1938" y="2421"/>
                  </a:lnTo>
                  <a:lnTo>
                    <a:pt x="7821" y="69"/>
                  </a:lnTo>
                  <a:lnTo>
                    <a:pt x="5675" y="0"/>
                  </a:lnTo>
                  <a:lnTo>
                    <a:pt x="3599" y="484"/>
                  </a:lnTo>
                  <a:lnTo>
                    <a:pt x="1661" y="14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53" name="Freeform 2752">
              <a:extLst>
                <a:ext uri="{FF2B5EF4-FFF2-40B4-BE49-F238E27FC236}">
                  <a16:creationId xmlns:a16="http://schemas.microsoft.com/office/drawing/2014/main" id="{F5950027-731C-D991-A9CE-106AEE2017F0}"/>
                </a:ext>
              </a:extLst>
            </p:cNvPr>
            <p:cNvSpPr/>
            <p:nvPr/>
          </p:nvSpPr>
          <p:spPr>
            <a:xfrm>
              <a:off x="2635660" y="4582312"/>
              <a:ext cx="24209" cy="17596"/>
            </a:xfrm>
            <a:custGeom>
              <a:avLst/>
              <a:gdLst>
                <a:gd name="connsiteX0" fmla="*/ 10834 w 18177"/>
                <a:gd name="connsiteY0" fmla="*/ 5188 h 13212"/>
                <a:gd name="connsiteX1" fmla="*/ 12980 w 18177"/>
                <a:gd name="connsiteY1" fmla="*/ 5188 h 13212"/>
                <a:gd name="connsiteX2" fmla="*/ 7166 w 18177"/>
                <a:gd name="connsiteY2" fmla="*/ 7609 h 13212"/>
                <a:gd name="connsiteX3" fmla="*/ 5159 w 18177"/>
                <a:gd name="connsiteY3" fmla="*/ 8024 h 13212"/>
                <a:gd name="connsiteX4" fmla="*/ 6820 w 18177"/>
                <a:gd name="connsiteY4" fmla="*/ 6710 h 13212"/>
                <a:gd name="connsiteX5" fmla="*/ 8758 w 18177"/>
                <a:gd name="connsiteY5" fmla="*/ 5742 h 13212"/>
                <a:gd name="connsiteX6" fmla="*/ 10834 w 18177"/>
                <a:gd name="connsiteY6" fmla="*/ 5257 h 13212"/>
                <a:gd name="connsiteX7" fmla="*/ 10834 w 18177"/>
                <a:gd name="connsiteY7" fmla="*/ 69 h 13212"/>
                <a:gd name="connsiteX8" fmla="*/ 9589 w 18177"/>
                <a:gd name="connsiteY8" fmla="*/ 208 h 13212"/>
                <a:gd name="connsiteX9" fmla="*/ 7512 w 18177"/>
                <a:gd name="connsiteY9" fmla="*/ 692 h 13212"/>
                <a:gd name="connsiteX10" fmla="*/ 6405 w 18177"/>
                <a:gd name="connsiteY10" fmla="*/ 1107 h 13212"/>
                <a:gd name="connsiteX11" fmla="*/ 4467 w 18177"/>
                <a:gd name="connsiteY11" fmla="*/ 2075 h 13212"/>
                <a:gd name="connsiteX12" fmla="*/ 3636 w 18177"/>
                <a:gd name="connsiteY12" fmla="*/ 2629 h 13212"/>
                <a:gd name="connsiteX13" fmla="*/ 1975 w 18177"/>
                <a:gd name="connsiteY13" fmla="*/ 3943 h 13212"/>
                <a:gd name="connsiteX14" fmla="*/ 453 w 18177"/>
                <a:gd name="connsiteY14" fmla="*/ 10169 h 13212"/>
                <a:gd name="connsiteX15" fmla="*/ 5159 w 18177"/>
                <a:gd name="connsiteY15" fmla="*/ 13212 h 13212"/>
                <a:gd name="connsiteX16" fmla="*/ 6197 w 18177"/>
                <a:gd name="connsiteY16" fmla="*/ 13143 h 13212"/>
                <a:gd name="connsiteX17" fmla="*/ 8204 w 18177"/>
                <a:gd name="connsiteY17" fmla="*/ 12728 h 13212"/>
                <a:gd name="connsiteX18" fmla="*/ 9104 w 18177"/>
                <a:gd name="connsiteY18" fmla="*/ 12451 h 13212"/>
                <a:gd name="connsiteX19" fmla="*/ 14918 w 18177"/>
                <a:gd name="connsiteY19" fmla="*/ 10099 h 13212"/>
                <a:gd name="connsiteX20" fmla="*/ 18101 w 18177"/>
                <a:gd name="connsiteY20" fmla="*/ 4358 h 13212"/>
                <a:gd name="connsiteX21" fmla="*/ 13187 w 18177"/>
                <a:gd name="connsiteY21" fmla="*/ 69 h 13212"/>
                <a:gd name="connsiteX22" fmla="*/ 11042 w 18177"/>
                <a:gd name="connsiteY22" fmla="*/ 69 h 13212"/>
                <a:gd name="connsiteX23" fmla="*/ 10834 w 18177"/>
                <a:gd name="connsiteY23" fmla="*/ 0 h 13212"/>
                <a:gd name="connsiteX24" fmla="*/ 10834 w 18177"/>
                <a:gd name="connsiteY24" fmla="*/ 0 h 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177" h="13212">
                  <a:moveTo>
                    <a:pt x="10834" y="5188"/>
                  </a:moveTo>
                  <a:lnTo>
                    <a:pt x="12980" y="5188"/>
                  </a:lnTo>
                  <a:cubicBezTo>
                    <a:pt x="12980" y="5188"/>
                    <a:pt x="7166" y="7609"/>
                    <a:pt x="7166" y="7609"/>
                  </a:cubicBezTo>
                  <a:lnTo>
                    <a:pt x="5159" y="8024"/>
                  </a:lnTo>
                  <a:lnTo>
                    <a:pt x="6820" y="6710"/>
                  </a:lnTo>
                  <a:lnTo>
                    <a:pt x="8758" y="5742"/>
                  </a:lnTo>
                  <a:lnTo>
                    <a:pt x="10834" y="5257"/>
                  </a:lnTo>
                  <a:moveTo>
                    <a:pt x="10834" y="69"/>
                  </a:moveTo>
                  <a:cubicBezTo>
                    <a:pt x="10419" y="69"/>
                    <a:pt x="10004" y="69"/>
                    <a:pt x="9589" y="208"/>
                  </a:cubicBezTo>
                  <a:lnTo>
                    <a:pt x="7512" y="692"/>
                  </a:lnTo>
                  <a:cubicBezTo>
                    <a:pt x="7097" y="761"/>
                    <a:pt x="6751" y="899"/>
                    <a:pt x="6405" y="1107"/>
                  </a:cubicBezTo>
                  <a:lnTo>
                    <a:pt x="4467" y="2075"/>
                  </a:lnTo>
                  <a:cubicBezTo>
                    <a:pt x="4467" y="2075"/>
                    <a:pt x="3844" y="2421"/>
                    <a:pt x="3636" y="2629"/>
                  </a:cubicBezTo>
                  <a:lnTo>
                    <a:pt x="1975" y="3943"/>
                  </a:lnTo>
                  <a:cubicBezTo>
                    <a:pt x="107" y="5396"/>
                    <a:pt x="-516" y="8024"/>
                    <a:pt x="453" y="10169"/>
                  </a:cubicBezTo>
                  <a:cubicBezTo>
                    <a:pt x="1283" y="12036"/>
                    <a:pt x="3152" y="13212"/>
                    <a:pt x="5159" y="13212"/>
                  </a:cubicBezTo>
                  <a:cubicBezTo>
                    <a:pt x="5505" y="13212"/>
                    <a:pt x="5851" y="13212"/>
                    <a:pt x="6197" y="13143"/>
                  </a:cubicBezTo>
                  <a:lnTo>
                    <a:pt x="8204" y="12728"/>
                  </a:lnTo>
                  <a:cubicBezTo>
                    <a:pt x="8204" y="12728"/>
                    <a:pt x="8827" y="12590"/>
                    <a:pt x="9104" y="12451"/>
                  </a:cubicBezTo>
                  <a:lnTo>
                    <a:pt x="14918" y="10099"/>
                  </a:lnTo>
                  <a:cubicBezTo>
                    <a:pt x="17202" y="9200"/>
                    <a:pt x="18517" y="6779"/>
                    <a:pt x="18101" y="4358"/>
                  </a:cubicBezTo>
                  <a:cubicBezTo>
                    <a:pt x="17686" y="1937"/>
                    <a:pt x="15610" y="138"/>
                    <a:pt x="13187" y="69"/>
                  </a:cubicBezTo>
                  <a:lnTo>
                    <a:pt x="11042" y="69"/>
                  </a:lnTo>
                  <a:cubicBezTo>
                    <a:pt x="11042" y="69"/>
                    <a:pt x="10904" y="0"/>
                    <a:pt x="10834" y="0"/>
                  </a:cubicBezTo>
                  <a:lnTo>
                    <a:pt x="1083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54" name="Freeform 2753">
              <a:extLst>
                <a:ext uri="{FF2B5EF4-FFF2-40B4-BE49-F238E27FC236}">
                  <a16:creationId xmlns:a16="http://schemas.microsoft.com/office/drawing/2014/main" id="{2809884C-47A2-D8B0-B417-76DD6F6A515B}"/>
                </a:ext>
              </a:extLst>
            </p:cNvPr>
            <p:cNvSpPr/>
            <p:nvPr/>
          </p:nvSpPr>
          <p:spPr>
            <a:xfrm>
              <a:off x="2606583" y="4557623"/>
              <a:ext cx="3964" cy="7001"/>
            </a:xfrm>
            <a:custGeom>
              <a:avLst/>
              <a:gdLst>
                <a:gd name="connsiteX0" fmla="*/ 2976 w 2976"/>
                <a:gd name="connsiteY0" fmla="*/ 0 h 5257"/>
                <a:gd name="connsiteX1" fmla="*/ 1938 w 2976"/>
                <a:gd name="connsiteY1" fmla="*/ 553 h 5257"/>
                <a:gd name="connsiteX2" fmla="*/ 969 w 2976"/>
                <a:gd name="connsiteY2" fmla="*/ 1799 h 5257"/>
                <a:gd name="connsiteX3" fmla="*/ 208 w 2976"/>
                <a:gd name="connsiteY3" fmla="*/ 3459 h 5257"/>
                <a:gd name="connsiteX4" fmla="*/ 0 w 2976"/>
                <a:gd name="connsiteY4" fmla="*/ 5257 h 5257"/>
                <a:gd name="connsiteX5" fmla="*/ 692 w 2976"/>
                <a:gd name="connsiteY5" fmla="*/ 3874 h 5257"/>
                <a:gd name="connsiteX6" fmla="*/ 2976 w 2976"/>
                <a:gd name="connsiteY6" fmla="*/ 0 h 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6" h="5257">
                  <a:moveTo>
                    <a:pt x="2976" y="0"/>
                  </a:moveTo>
                  <a:lnTo>
                    <a:pt x="1938" y="553"/>
                  </a:lnTo>
                  <a:lnTo>
                    <a:pt x="969" y="1799"/>
                  </a:lnTo>
                  <a:lnTo>
                    <a:pt x="208" y="3459"/>
                  </a:lnTo>
                  <a:lnTo>
                    <a:pt x="0" y="5257"/>
                  </a:lnTo>
                  <a:lnTo>
                    <a:pt x="692" y="3874"/>
                  </a:lnTo>
                  <a:lnTo>
                    <a:pt x="297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55" name="Freeform 2754">
              <a:extLst>
                <a:ext uri="{FF2B5EF4-FFF2-40B4-BE49-F238E27FC236}">
                  <a16:creationId xmlns:a16="http://schemas.microsoft.com/office/drawing/2014/main" id="{8C0C68BB-BB85-555C-D2F7-A1F194DDBF0B}"/>
                </a:ext>
              </a:extLst>
            </p:cNvPr>
            <p:cNvSpPr/>
            <p:nvPr/>
          </p:nvSpPr>
          <p:spPr>
            <a:xfrm>
              <a:off x="2599718" y="4550805"/>
              <a:ext cx="17783" cy="20729"/>
            </a:xfrm>
            <a:custGeom>
              <a:avLst/>
              <a:gdLst>
                <a:gd name="connsiteX0" fmla="*/ 8130 w 13352"/>
                <a:gd name="connsiteY0" fmla="*/ 5119 h 15564"/>
                <a:gd name="connsiteX1" fmla="*/ 5846 w 13352"/>
                <a:gd name="connsiteY1" fmla="*/ 8992 h 15564"/>
                <a:gd name="connsiteX2" fmla="*/ 5223 w 13352"/>
                <a:gd name="connsiteY2" fmla="*/ 10376 h 15564"/>
                <a:gd name="connsiteX3" fmla="*/ 5431 w 13352"/>
                <a:gd name="connsiteY3" fmla="*/ 8577 h 15564"/>
                <a:gd name="connsiteX4" fmla="*/ 6192 w 13352"/>
                <a:gd name="connsiteY4" fmla="*/ 6986 h 15564"/>
                <a:gd name="connsiteX5" fmla="*/ 7161 w 13352"/>
                <a:gd name="connsiteY5" fmla="*/ 5741 h 15564"/>
                <a:gd name="connsiteX6" fmla="*/ 8199 w 13352"/>
                <a:gd name="connsiteY6" fmla="*/ 5188 h 15564"/>
                <a:gd name="connsiteX7" fmla="*/ 8199 w 13352"/>
                <a:gd name="connsiteY7" fmla="*/ 0 h 15564"/>
                <a:gd name="connsiteX8" fmla="*/ 5777 w 13352"/>
                <a:gd name="connsiteY8" fmla="*/ 623 h 15564"/>
                <a:gd name="connsiteX9" fmla="*/ 4739 w 13352"/>
                <a:gd name="connsiteY9" fmla="*/ 1176 h 15564"/>
                <a:gd name="connsiteX10" fmla="*/ 3078 w 13352"/>
                <a:gd name="connsiteY10" fmla="*/ 2559 h 15564"/>
                <a:gd name="connsiteX11" fmla="*/ 2109 w 13352"/>
                <a:gd name="connsiteY11" fmla="*/ 3804 h 15564"/>
                <a:gd name="connsiteX12" fmla="*/ 1486 w 13352"/>
                <a:gd name="connsiteY12" fmla="*/ 4773 h 15564"/>
                <a:gd name="connsiteX13" fmla="*/ 724 w 13352"/>
                <a:gd name="connsiteY13" fmla="*/ 6364 h 15564"/>
                <a:gd name="connsiteX14" fmla="*/ 240 w 13352"/>
                <a:gd name="connsiteY14" fmla="*/ 7955 h 15564"/>
                <a:gd name="connsiteX15" fmla="*/ 32 w 13352"/>
                <a:gd name="connsiteY15" fmla="*/ 9753 h 15564"/>
                <a:gd name="connsiteX16" fmla="*/ 3770 w 13352"/>
                <a:gd name="connsiteY16" fmla="*/ 15357 h 15564"/>
                <a:gd name="connsiteX17" fmla="*/ 5223 w 13352"/>
                <a:gd name="connsiteY17" fmla="*/ 15564 h 15564"/>
                <a:gd name="connsiteX18" fmla="*/ 9929 w 13352"/>
                <a:gd name="connsiteY18" fmla="*/ 12589 h 15564"/>
                <a:gd name="connsiteX19" fmla="*/ 10483 w 13352"/>
                <a:gd name="connsiteY19" fmla="*/ 11483 h 15564"/>
                <a:gd name="connsiteX20" fmla="*/ 12629 w 13352"/>
                <a:gd name="connsiteY20" fmla="*/ 7816 h 15564"/>
                <a:gd name="connsiteX21" fmla="*/ 11937 w 13352"/>
                <a:gd name="connsiteY21" fmla="*/ 1591 h 15564"/>
                <a:gd name="connsiteX22" fmla="*/ 8199 w 13352"/>
                <a:gd name="connsiteY22" fmla="*/ 0 h 15564"/>
                <a:gd name="connsiteX23" fmla="*/ 8199 w 13352"/>
                <a:gd name="connsiteY23" fmla="*/ 0 h 1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352" h="15564">
                  <a:moveTo>
                    <a:pt x="8130" y="5119"/>
                  </a:moveTo>
                  <a:lnTo>
                    <a:pt x="5846" y="8992"/>
                  </a:lnTo>
                  <a:lnTo>
                    <a:pt x="5223" y="10376"/>
                  </a:lnTo>
                  <a:lnTo>
                    <a:pt x="5431" y="8577"/>
                  </a:lnTo>
                  <a:lnTo>
                    <a:pt x="6192" y="6986"/>
                  </a:lnTo>
                  <a:lnTo>
                    <a:pt x="7161" y="5741"/>
                  </a:lnTo>
                  <a:lnTo>
                    <a:pt x="8199" y="5188"/>
                  </a:lnTo>
                  <a:moveTo>
                    <a:pt x="8199" y="0"/>
                  </a:moveTo>
                  <a:cubicBezTo>
                    <a:pt x="7369" y="0"/>
                    <a:pt x="6538" y="208"/>
                    <a:pt x="5777" y="623"/>
                  </a:cubicBezTo>
                  <a:lnTo>
                    <a:pt x="4739" y="1176"/>
                  </a:lnTo>
                  <a:cubicBezTo>
                    <a:pt x="4116" y="1522"/>
                    <a:pt x="3493" y="2006"/>
                    <a:pt x="3078" y="2559"/>
                  </a:cubicBezTo>
                  <a:lnTo>
                    <a:pt x="2109" y="3804"/>
                  </a:lnTo>
                  <a:cubicBezTo>
                    <a:pt x="2109" y="3804"/>
                    <a:pt x="1693" y="4427"/>
                    <a:pt x="1486" y="4773"/>
                  </a:cubicBezTo>
                  <a:lnTo>
                    <a:pt x="724" y="6364"/>
                  </a:lnTo>
                  <a:cubicBezTo>
                    <a:pt x="517" y="6848"/>
                    <a:pt x="309" y="7401"/>
                    <a:pt x="240" y="7955"/>
                  </a:cubicBezTo>
                  <a:lnTo>
                    <a:pt x="32" y="9753"/>
                  </a:lnTo>
                  <a:cubicBezTo>
                    <a:pt x="-245" y="12313"/>
                    <a:pt x="1278" y="14665"/>
                    <a:pt x="3770" y="15357"/>
                  </a:cubicBezTo>
                  <a:cubicBezTo>
                    <a:pt x="4254" y="15495"/>
                    <a:pt x="4739" y="15564"/>
                    <a:pt x="5223" y="15564"/>
                  </a:cubicBezTo>
                  <a:cubicBezTo>
                    <a:pt x="7161" y="15564"/>
                    <a:pt x="9030" y="14457"/>
                    <a:pt x="9929" y="12589"/>
                  </a:cubicBezTo>
                  <a:lnTo>
                    <a:pt x="10483" y="11483"/>
                  </a:lnTo>
                  <a:lnTo>
                    <a:pt x="12629" y="7816"/>
                  </a:lnTo>
                  <a:cubicBezTo>
                    <a:pt x="13805" y="5811"/>
                    <a:pt x="13528" y="3251"/>
                    <a:pt x="11937" y="1591"/>
                  </a:cubicBezTo>
                  <a:cubicBezTo>
                    <a:pt x="10898" y="553"/>
                    <a:pt x="9584" y="0"/>
                    <a:pt x="8199" y="0"/>
                  </a:cubicBezTo>
                  <a:lnTo>
                    <a:pt x="819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56" name="Freeform 2755">
              <a:extLst>
                <a:ext uri="{FF2B5EF4-FFF2-40B4-BE49-F238E27FC236}">
                  <a16:creationId xmlns:a16="http://schemas.microsoft.com/office/drawing/2014/main" id="{A8D315AE-1488-208F-2F35-C8C34ED436FE}"/>
                </a:ext>
              </a:extLst>
            </p:cNvPr>
            <p:cNvSpPr/>
            <p:nvPr/>
          </p:nvSpPr>
          <p:spPr>
            <a:xfrm>
              <a:off x="2604738" y="4539750"/>
              <a:ext cx="4147" cy="6816"/>
            </a:xfrm>
            <a:custGeom>
              <a:avLst/>
              <a:gdLst>
                <a:gd name="connsiteX0" fmla="*/ 3115 w 3114"/>
                <a:gd name="connsiteY0" fmla="*/ 0 h 5118"/>
                <a:gd name="connsiteX1" fmla="*/ 1938 w 3114"/>
                <a:gd name="connsiteY1" fmla="*/ 346 h 5118"/>
                <a:gd name="connsiteX2" fmla="*/ 1177 w 3114"/>
                <a:gd name="connsiteY2" fmla="*/ 1729 h 5118"/>
                <a:gd name="connsiteX3" fmla="*/ 623 w 3114"/>
                <a:gd name="connsiteY3" fmla="*/ 3459 h 5118"/>
                <a:gd name="connsiteX4" fmla="*/ 0 w 3114"/>
                <a:gd name="connsiteY4" fmla="*/ 5119 h 5118"/>
                <a:gd name="connsiteX5" fmla="*/ 1107 w 3114"/>
                <a:gd name="connsiteY5" fmla="*/ 4150 h 5118"/>
                <a:gd name="connsiteX6" fmla="*/ 1869 w 3114"/>
                <a:gd name="connsiteY6" fmla="*/ 2905 h 5118"/>
                <a:gd name="connsiteX7" fmla="*/ 3115 w 3114"/>
                <a:gd name="connsiteY7" fmla="*/ 0 h 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4" h="5118">
                  <a:moveTo>
                    <a:pt x="3115" y="0"/>
                  </a:moveTo>
                  <a:lnTo>
                    <a:pt x="1938" y="346"/>
                  </a:lnTo>
                  <a:lnTo>
                    <a:pt x="1177" y="1729"/>
                  </a:lnTo>
                  <a:lnTo>
                    <a:pt x="623" y="3459"/>
                  </a:lnTo>
                  <a:lnTo>
                    <a:pt x="0" y="5119"/>
                  </a:lnTo>
                  <a:lnTo>
                    <a:pt x="1107" y="4150"/>
                  </a:lnTo>
                  <a:lnTo>
                    <a:pt x="1869" y="2905"/>
                  </a:lnTo>
                  <a:lnTo>
                    <a:pt x="3115"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57" name="Freeform 2756">
              <a:extLst>
                <a:ext uri="{FF2B5EF4-FFF2-40B4-BE49-F238E27FC236}">
                  <a16:creationId xmlns:a16="http://schemas.microsoft.com/office/drawing/2014/main" id="{2F551315-A2F6-24CF-8FA3-685CB2250E05}"/>
                </a:ext>
              </a:extLst>
            </p:cNvPr>
            <p:cNvSpPr/>
            <p:nvPr/>
          </p:nvSpPr>
          <p:spPr>
            <a:xfrm>
              <a:off x="2597787" y="4533024"/>
              <a:ext cx="17993" cy="20543"/>
            </a:xfrm>
            <a:custGeom>
              <a:avLst/>
              <a:gdLst>
                <a:gd name="connsiteX0" fmla="*/ 8333 w 13510"/>
                <a:gd name="connsiteY0" fmla="*/ 5050 h 15425"/>
                <a:gd name="connsiteX1" fmla="*/ 7088 w 13510"/>
                <a:gd name="connsiteY1" fmla="*/ 7955 h 15425"/>
                <a:gd name="connsiteX2" fmla="*/ 6326 w 13510"/>
                <a:gd name="connsiteY2" fmla="*/ 9200 h 15425"/>
                <a:gd name="connsiteX3" fmla="*/ 5219 w 13510"/>
                <a:gd name="connsiteY3" fmla="*/ 10169 h 15425"/>
                <a:gd name="connsiteX4" fmla="*/ 5842 w 13510"/>
                <a:gd name="connsiteY4" fmla="*/ 8578 h 15425"/>
                <a:gd name="connsiteX5" fmla="*/ 6396 w 13510"/>
                <a:gd name="connsiteY5" fmla="*/ 6848 h 15425"/>
                <a:gd name="connsiteX6" fmla="*/ 7157 w 13510"/>
                <a:gd name="connsiteY6" fmla="*/ 5465 h 15425"/>
                <a:gd name="connsiteX7" fmla="*/ 8333 w 13510"/>
                <a:gd name="connsiteY7" fmla="*/ 5188 h 15425"/>
                <a:gd name="connsiteX8" fmla="*/ 8333 w 13510"/>
                <a:gd name="connsiteY8" fmla="*/ 0 h 15425"/>
                <a:gd name="connsiteX9" fmla="*/ 7088 w 13510"/>
                <a:gd name="connsiteY9" fmla="*/ 138 h 15425"/>
                <a:gd name="connsiteX10" fmla="*/ 5911 w 13510"/>
                <a:gd name="connsiteY10" fmla="*/ 415 h 15425"/>
                <a:gd name="connsiteX11" fmla="*/ 2589 w 13510"/>
                <a:gd name="connsiteY11" fmla="*/ 2975 h 15425"/>
                <a:gd name="connsiteX12" fmla="*/ 1828 w 13510"/>
                <a:gd name="connsiteY12" fmla="*/ 4358 h 15425"/>
                <a:gd name="connsiteX13" fmla="*/ 1412 w 13510"/>
                <a:gd name="connsiteY13" fmla="*/ 5326 h 15425"/>
                <a:gd name="connsiteX14" fmla="*/ 928 w 13510"/>
                <a:gd name="connsiteY14" fmla="*/ 6917 h 15425"/>
                <a:gd name="connsiteX15" fmla="*/ 374 w 13510"/>
                <a:gd name="connsiteY15" fmla="*/ 8370 h 15425"/>
                <a:gd name="connsiteX16" fmla="*/ 2243 w 13510"/>
                <a:gd name="connsiteY16" fmla="*/ 14526 h 15425"/>
                <a:gd name="connsiteX17" fmla="*/ 5219 w 13510"/>
                <a:gd name="connsiteY17" fmla="*/ 15426 h 15425"/>
                <a:gd name="connsiteX18" fmla="*/ 8679 w 13510"/>
                <a:gd name="connsiteY18" fmla="*/ 14111 h 15425"/>
                <a:gd name="connsiteX19" fmla="*/ 9787 w 13510"/>
                <a:gd name="connsiteY19" fmla="*/ 13143 h 15425"/>
                <a:gd name="connsiteX20" fmla="*/ 10687 w 13510"/>
                <a:gd name="connsiteY20" fmla="*/ 12105 h 15425"/>
                <a:gd name="connsiteX21" fmla="*/ 11448 w 13510"/>
                <a:gd name="connsiteY21" fmla="*/ 10860 h 15425"/>
                <a:gd name="connsiteX22" fmla="*/ 11863 w 13510"/>
                <a:gd name="connsiteY22" fmla="*/ 10099 h 15425"/>
                <a:gd name="connsiteX23" fmla="*/ 13109 w 13510"/>
                <a:gd name="connsiteY23" fmla="*/ 7194 h 15425"/>
                <a:gd name="connsiteX24" fmla="*/ 12279 w 13510"/>
                <a:gd name="connsiteY24" fmla="*/ 1799 h 15425"/>
                <a:gd name="connsiteX25" fmla="*/ 8333 w 13510"/>
                <a:gd name="connsiteY25" fmla="*/ 0 h 15425"/>
                <a:gd name="connsiteX26" fmla="*/ 8333 w 13510"/>
                <a:gd name="connsiteY26" fmla="*/ 0 h 1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510" h="15425">
                  <a:moveTo>
                    <a:pt x="8333" y="5050"/>
                  </a:moveTo>
                  <a:lnTo>
                    <a:pt x="7088" y="7955"/>
                  </a:lnTo>
                  <a:lnTo>
                    <a:pt x="6326" y="9200"/>
                  </a:lnTo>
                  <a:lnTo>
                    <a:pt x="5219" y="10169"/>
                  </a:lnTo>
                  <a:lnTo>
                    <a:pt x="5842" y="8578"/>
                  </a:lnTo>
                  <a:lnTo>
                    <a:pt x="6396" y="6848"/>
                  </a:lnTo>
                  <a:lnTo>
                    <a:pt x="7157" y="5465"/>
                  </a:lnTo>
                  <a:lnTo>
                    <a:pt x="8333" y="5188"/>
                  </a:lnTo>
                  <a:moveTo>
                    <a:pt x="8333" y="0"/>
                  </a:moveTo>
                  <a:cubicBezTo>
                    <a:pt x="7918" y="0"/>
                    <a:pt x="7503" y="0"/>
                    <a:pt x="7088" y="138"/>
                  </a:cubicBezTo>
                  <a:lnTo>
                    <a:pt x="5911" y="415"/>
                  </a:lnTo>
                  <a:cubicBezTo>
                    <a:pt x="4527" y="761"/>
                    <a:pt x="3281" y="1729"/>
                    <a:pt x="2589" y="2975"/>
                  </a:cubicBezTo>
                  <a:lnTo>
                    <a:pt x="1828" y="4358"/>
                  </a:lnTo>
                  <a:cubicBezTo>
                    <a:pt x="1828" y="4358"/>
                    <a:pt x="1551" y="4980"/>
                    <a:pt x="1412" y="5326"/>
                  </a:cubicBezTo>
                  <a:lnTo>
                    <a:pt x="928" y="6917"/>
                  </a:lnTo>
                  <a:lnTo>
                    <a:pt x="374" y="8370"/>
                  </a:lnTo>
                  <a:cubicBezTo>
                    <a:pt x="-526" y="10584"/>
                    <a:pt x="236" y="13143"/>
                    <a:pt x="2243" y="14526"/>
                  </a:cubicBezTo>
                  <a:cubicBezTo>
                    <a:pt x="3143" y="15149"/>
                    <a:pt x="4181" y="15426"/>
                    <a:pt x="5219" y="15426"/>
                  </a:cubicBezTo>
                  <a:cubicBezTo>
                    <a:pt x="6465" y="15426"/>
                    <a:pt x="7711" y="15011"/>
                    <a:pt x="8679" y="14111"/>
                  </a:cubicBezTo>
                  <a:lnTo>
                    <a:pt x="9787" y="13143"/>
                  </a:lnTo>
                  <a:cubicBezTo>
                    <a:pt x="9787" y="13143"/>
                    <a:pt x="10410" y="12520"/>
                    <a:pt x="10687" y="12105"/>
                  </a:cubicBezTo>
                  <a:lnTo>
                    <a:pt x="11448" y="10860"/>
                  </a:lnTo>
                  <a:cubicBezTo>
                    <a:pt x="11448" y="10860"/>
                    <a:pt x="11725" y="10376"/>
                    <a:pt x="11863" y="10099"/>
                  </a:cubicBezTo>
                  <a:lnTo>
                    <a:pt x="13109" y="7194"/>
                  </a:lnTo>
                  <a:cubicBezTo>
                    <a:pt x="13870" y="5396"/>
                    <a:pt x="13524" y="3320"/>
                    <a:pt x="12279" y="1799"/>
                  </a:cubicBezTo>
                  <a:cubicBezTo>
                    <a:pt x="11310" y="623"/>
                    <a:pt x="9856" y="0"/>
                    <a:pt x="8333" y="0"/>
                  </a:cubicBezTo>
                  <a:lnTo>
                    <a:pt x="833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58" name="Freeform 2757">
              <a:extLst>
                <a:ext uri="{FF2B5EF4-FFF2-40B4-BE49-F238E27FC236}">
                  <a16:creationId xmlns:a16="http://schemas.microsoft.com/office/drawing/2014/main" id="{BD90AB2B-0E17-B506-0A9B-B7D177E7B34A}"/>
                </a:ext>
              </a:extLst>
            </p:cNvPr>
            <p:cNvSpPr/>
            <p:nvPr/>
          </p:nvSpPr>
          <p:spPr>
            <a:xfrm>
              <a:off x="3011517" y="4515889"/>
              <a:ext cx="12720" cy="7369"/>
            </a:xfrm>
            <a:custGeom>
              <a:avLst/>
              <a:gdLst>
                <a:gd name="connsiteX0" fmla="*/ 9551 w 9551"/>
                <a:gd name="connsiteY0" fmla="*/ 5534 h 5533"/>
                <a:gd name="connsiteX1" fmla="*/ 8444 w 9551"/>
                <a:gd name="connsiteY1" fmla="*/ 2974 h 5533"/>
                <a:gd name="connsiteX2" fmla="*/ 5398 w 9551"/>
                <a:gd name="connsiteY2" fmla="*/ 830 h 5533"/>
                <a:gd name="connsiteX3" fmla="*/ 2007 w 9551"/>
                <a:gd name="connsiteY3" fmla="*/ 0 h 5533"/>
                <a:gd name="connsiteX4" fmla="*/ 0 w 9551"/>
                <a:gd name="connsiteY4" fmla="*/ 1383 h 5533"/>
                <a:gd name="connsiteX5" fmla="*/ 4706 w 9551"/>
                <a:gd name="connsiteY5" fmla="*/ 3666 h 5533"/>
                <a:gd name="connsiteX6" fmla="*/ 9551 w 9551"/>
                <a:gd name="connsiteY6" fmla="*/ 5534 h 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1" h="5533">
                  <a:moveTo>
                    <a:pt x="9551" y="5534"/>
                  </a:moveTo>
                  <a:lnTo>
                    <a:pt x="8444" y="2974"/>
                  </a:lnTo>
                  <a:lnTo>
                    <a:pt x="5398" y="830"/>
                  </a:lnTo>
                  <a:lnTo>
                    <a:pt x="2007" y="0"/>
                  </a:lnTo>
                  <a:lnTo>
                    <a:pt x="0" y="1383"/>
                  </a:lnTo>
                  <a:lnTo>
                    <a:pt x="4706" y="3666"/>
                  </a:lnTo>
                  <a:lnTo>
                    <a:pt x="9551" y="553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59" name="Freeform 2758">
              <a:extLst>
                <a:ext uri="{FF2B5EF4-FFF2-40B4-BE49-F238E27FC236}">
                  <a16:creationId xmlns:a16="http://schemas.microsoft.com/office/drawing/2014/main" id="{5247B333-B450-E460-6DBD-0B2C6213B52D}"/>
                </a:ext>
              </a:extLst>
            </p:cNvPr>
            <p:cNvSpPr/>
            <p:nvPr/>
          </p:nvSpPr>
          <p:spPr>
            <a:xfrm>
              <a:off x="3004493" y="4508795"/>
              <a:ext cx="26575" cy="21281"/>
            </a:xfrm>
            <a:custGeom>
              <a:avLst/>
              <a:gdLst>
                <a:gd name="connsiteX0" fmla="*/ 7281 w 19954"/>
                <a:gd name="connsiteY0" fmla="*/ 5326 h 15979"/>
                <a:gd name="connsiteX1" fmla="*/ 10672 w 19954"/>
                <a:gd name="connsiteY1" fmla="*/ 6087 h 15979"/>
                <a:gd name="connsiteX2" fmla="*/ 13718 w 19954"/>
                <a:gd name="connsiteY2" fmla="*/ 8232 h 15979"/>
                <a:gd name="connsiteX3" fmla="*/ 14825 w 19954"/>
                <a:gd name="connsiteY3" fmla="*/ 10791 h 15979"/>
                <a:gd name="connsiteX4" fmla="*/ 9911 w 19954"/>
                <a:gd name="connsiteY4" fmla="*/ 8854 h 15979"/>
                <a:gd name="connsiteX5" fmla="*/ 5205 w 19954"/>
                <a:gd name="connsiteY5" fmla="*/ 6572 h 15979"/>
                <a:gd name="connsiteX6" fmla="*/ 7281 w 19954"/>
                <a:gd name="connsiteY6" fmla="*/ 5188 h 15979"/>
                <a:gd name="connsiteX7" fmla="*/ 7281 w 19954"/>
                <a:gd name="connsiteY7" fmla="*/ 0 h 15979"/>
                <a:gd name="connsiteX8" fmla="*/ 4374 w 19954"/>
                <a:gd name="connsiteY8" fmla="*/ 899 h 15979"/>
                <a:gd name="connsiteX9" fmla="*/ 2298 w 19954"/>
                <a:gd name="connsiteY9" fmla="*/ 2283 h 15979"/>
                <a:gd name="connsiteX10" fmla="*/ 14 w 19954"/>
                <a:gd name="connsiteY10" fmla="*/ 6987 h 15979"/>
                <a:gd name="connsiteX11" fmla="*/ 2921 w 19954"/>
                <a:gd name="connsiteY11" fmla="*/ 11275 h 15979"/>
                <a:gd name="connsiteX12" fmla="*/ 7627 w 19954"/>
                <a:gd name="connsiteY12" fmla="*/ 13558 h 15979"/>
                <a:gd name="connsiteX13" fmla="*/ 7973 w 19954"/>
                <a:gd name="connsiteY13" fmla="*/ 13696 h 15979"/>
                <a:gd name="connsiteX14" fmla="*/ 12887 w 19954"/>
                <a:gd name="connsiteY14" fmla="*/ 15633 h 15979"/>
                <a:gd name="connsiteX15" fmla="*/ 14756 w 19954"/>
                <a:gd name="connsiteY15" fmla="*/ 15979 h 15979"/>
                <a:gd name="connsiteX16" fmla="*/ 18493 w 19954"/>
                <a:gd name="connsiteY16" fmla="*/ 14388 h 15979"/>
                <a:gd name="connsiteX17" fmla="*/ 19531 w 19954"/>
                <a:gd name="connsiteY17" fmla="*/ 8716 h 15979"/>
                <a:gd name="connsiteX18" fmla="*/ 18424 w 19954"/>
                <a:gd name="connsiteY18" fmla="*/ 6157 h 15979"/>
                <a:gd name="connsiteX19" fmla="*/ 16625 w 19954"/>
                <a:gd name="connsiteY19" fmla="*/ 3943 h 15979"/>
                <a:gd name="connsiteX20" fmla="*/ 13579 w 19954"/>
                <a:gd name="connsiteY20" fmla="*/ 1799 h 15979"/>
                <a:gd name="connsiteX21" fmla="*/ 11780 w 19954"/>
                <a:gd name="connsiteY21" fmla="*/ 969 h 15979"/>
                <a:gd name="connsiteX22" fmla="*/ 8388 w 19954"/>
                <a:gd name="connsiteY22" fmla="*/ 208 h 15979"/>
                <a:gd name="connsiteX23" fmla="*/ 7212 w 19954"/>
                <a:gd name="connsiteY23" fmla="*/ 69 h 15979"/>
                <a:gd name="connsiteX24" fmla="*/ 7212 w 19954"/>
                <a:gd name="connsiteY24" fmla="*/ 69 h 1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54" h="15979">
                  <a:moveTo>
                    <a:pt x="7281" y="5326"/>
                  </a:moveTo>
                  <a:lnTo>
                    <a:pt x="10672" y="6087"/>
                  </a:lnTo>
                  <a:lnTo>
                    <a:pt x="13718" y="8232"/>
                  </a:lnTo>
                  <a:lnTo>
                    <a:pt x="14825" y="10791"/>
                  </a:lnTo>
                  <a:lnTo>
                    <a:pt x="9911" y="8854"/>
                  </a:lnTo>
                  <a:lnTo>
                    <a:pt x="5205" y="6572"/>
                  </a:lnTo>
                  <a:lnTo>
                    <a:pt x="7281" y="5188"/>
                  </a:lnTo>
                  <a:moveTo>
                    <a:pt x="7281" y="0"/>
                  </a:moveTo>
                  <a:cubicBezTo>
                    <a:pt x="6243" y="0"/>
                    <a:pt x="5274" y="277"/>
                    <a:pt x="4374" y="899"/>
                  </a:cubicBezTo>
                  <a:lnTo>
                    <a:pt x="2298" y="2283"/>
                  </a:lnTo>
                  <a:cubicBezTo>
                    <a:pt x="775" y="3320"/>
                    <a:pt x="-125" y="5119"/>
                    <a:pt x="14" y="6987"/>
                  </a:cubicBezTo>
                  <a:cubicBezTo>
                    <a:pt x="152" y="8854"/>
                    <a:pt x="1260" y="10515"/>
                    <a:pt x="2921" y="11275"/>
                  </a:cubicBezTo>
                  <a:lnTo>
                    <a:pt x="7627" y="13558"/>
                  </a:lnTo>
                  <a:cubicBezTo>
                    <a:pt x="7627" y="13558"/>
                    <a:pt x="7835" y="13696"/>
                    <a:pt x="7973" y="13696"/>
                  </a:cubicBezTo>
                  <a:lnTo>
                    <a:pt x="12887" y="15633"/>
                  </a:lnTo>
                  <a:cubicBezTo>
                    <a:pt x="13510" y="15841"/>
                    <a:pt x="14133" y="15979"/>
                    <a:pt x="14756" y="15979"/>
                  </a:cubicBezTo>
                  <a:cubicBezTo>
                    <a:pt x="16140" y="15979"/>
                    <a:pt x="17524" y="15426"/>
                    <a:pt x="18493" y="14388"/>
                  </a:cubicBezTo>
                  <a:cubicBezTo>
                    <a:pt x="19947" y="12866"/>
                    <a:pt x="20362" y="10653"/>
                    <a:pt x="19531" y="8716"/>
                  </a:cubicBezTo>
                  <a:lnTo>
                    <a:pt x="18424" y="6157"/>
                  </a:lnTo>
                  <a:cubicBezTo>
                    <a:pt x="18078" y="5257"/>
                    <a:pt x="17455" y="4496"/>
                    <a:pt x="16625" y="3943"/>
                  </a:cubicBezTo>
                  <a:lnTo>
                    <a:pt x="13579" y="1799"/>
                  </a:lnTo>
                  <a:cubicBezTo>
                    <a:pt x="13025" y="1384"/>
                    <a:pt x="12403" y="1107"/>
                    <a:pt x="11780" y="969"/>
                  </a:cubicBezTo>
                  <a:lnTo>
                    <a:pt x="8388" y="208"/>
                  </a:lnTo>
                  <a:cubicBezTo>
                    <a:pt x="7973" y="138"/>
                    <a:pt x="7627" y="69"/>
                    <a:pt x="7212" y="69"/>
                  </a:cubicBezTo>
                  <a:lnTo>
                    <a:pt x="721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0" name="Freeform 2759">
              <a:extLst>
                <a:ext uri="{FF2B5EF4-FFF2-40B4-BE49-F238E27FC236}">
                  <a16:creationId xmlns:a16="http://schemas.microsoft.com/office/drawing/2014/main" id="{769DD8CA-0571-CEE8-B719-4957A1191E1D}"/>
                </a:ext>
              </a:extLst>
            </p:cNvPr>
            <p:cNvSpPr/>
            <p:nvPr/>
          </p:nvSpPr>
          <p:spPr>
            <a:xfrm>
              <a:off x="3020457" y="4482815"/>
              <a:ext cx="9309" cy="2578"/>
            </a:xfrm>
            <a:custGeom>
              <a:avLst/>
              <a:gdLst>
                <a:gd name="connsiteX0" fmla="*/ 3599 w 6990"/>
                <a:gd name="connsiteY0" fmla="*/ 1729 h 1936"/>
                <a:gd name="connsiteX1" fmla="*/ 5468 w 6990"/>
                <a:gd name="connsiteY1" fmla="*/ 1937 h 1936"/>
                <a:gd name="connsiteX2" fmla="*/ 6990 w 6990"/>
                <a:gd name="connsiteY2" fmla="*/ 1660 h 1936"/>
                <a:gd name="connsiteX3" fmla="*/ 5329 w 6990"/>
                <a:gd name="connsiteY3" fmla="*/ 692 h 1936"/>
                <a:gd name="connsiteX4" fmla="*/ 3599 w 6990"/>
                <a:gd name="connsiteY4" fmla="*/ 69 h 1936"/>
                <a:gd name="connsiteX5" fmla="*/ 1800 w 6990"/>
                <a:gd name="connsiteY5" fmla="*/ 0 h 1936"/>
                <a:gd name="connsiteX6" fmla="*/ 0 w 6990"/>
                <a:gd name="connsiteY6" fmla="*/ 623 h 1936"/>
                <a:gd name="connsiteX7" fmla="*/ 1730 w 6990"/>
                <a:gd name="connsiteY7" fmla="*/ 1245 h 1936"/>
                <a:gd name="connsiteX8" fmla="*/ 3599 w 6990"/>
                <a:gd name="connsiteY8" fmla="*/ 1729 h 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90" h="1936">
                  <a:moveTo>
                    <a:pt x="3599" y="1729"/>
                  </a:moveTo>
                  <a:lnTo>
                    <a:pt x="5468" y="1937"/>
                  </a:lnTo>
                  <a:lnTo>
                    <a:pt x="6990" y="1660"/>
                  </a:lnTo>
                  <a:lnTo>
                    <a:pt x="5329" y="692"/>
                  </a:lnTo>
                  <a:lnTo>
                    <a:pt x="3599" y="69"/>
                  </a:lnTo>
                  <a:lnTo>
                    <a:pt x="1800" y="0"/>
                  </a:lnTo>
                  <a:lnTo>
                    <a:pt x="0" y="623"/>
                  </a:lnTo>
                  <a:lnTo>
                    <a:pt x="1730" y="1245"/>
                  </a:lnTo>
                  <a:lnTo>
                    <a:pt x="3599" y="17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1" name="Freeform 2760">
              <a:extLst>
                <a:ext uri="{FF2B5EF4-FFF2-40B4-BE49-F238E27FC236}">
                  <a16:creationId xmlns:a16="http://schemas.microsoft.com/office/drawing/2014/main" id="{14EECDD9-28F5-1AAB-66A6-0F22A8FB9D92}"/>
                </a:ext>
              </a:extLst>
            </p:cNvPr>
            <p:cNvSpPr/>
            <p:nvPr/>
          </p:nvSpPr>
          <p:spPr>
            <a:xfrm>
              <a:off x="3013452" y="4475906"/>
              <a:ext cx="23136" cy="16489"/>
            </a:xfrm>
            <a:custGeom>
              <a:avLst/>
              <a:gdLst>
                <a:gd name="connsiteX0" fmla="*/ 7059 w 17372"/>
                <a:gd name="connsiteY0" fmla="*/ 5188 h 12381"/>
                <a:gd name="connsiteX1" fmla="*/ 8859 w 17372"/>
                <a:gd name="connsiteY1" fmla="*/ 5188 h 12381"/>
                <a:gd name="connsiteX2" fmla="*/ 10589 w 17372"/>
                <a:gd name="connsiteY2" fmla="*/ 5880 h 12381"/>
                <a:gd name="connsiteX3" fmla="*/ 12181 w 17372"/>
                <a:gd name="connsiteY3" fmla="*/ 6848 h 12381"/>
                <a:gd name="connsiteX4" fmla="*/ 10728 w 17372"/>
                <a:gd name="connsiteY4" fmla="*/ 7194 h 12381"/>
                <a:gd name="connsiteX5" fmla="*/ 8859 w 17372"/>
                <a:gd name="connsiteY5" fmla="*/ 6917 h 12381"/>
                <a:gd name="connsiteX6" fmla="*/ 6921 w 17372"/>
                <a:gd name="connsiteY6" fmla="*/ 6433 h 12381"/>
                <a:gd name="connsiteX7" fmla="*/ 5191 w 17372"/>
                <a:gd name="connsiteY7" fmla="*/ 5811 h 12381"/>
                <a:gd name="connsiteX8" fmla="*/ 6990 w 17372"/>
                <a:gd name="connsiteY8" fmla="*/ 5188 h 12381"/>
                <a:gd name="connsiteX9" fmla="*/ 6990 w 17372"/>
                <a:gd name="connsiteY9" fmla="*/ 0 h 12381"/>
                <a:gd name="connsiteX10" fmla="*/ 5329 w 17372"/>
                <a:gd name="connsiteY10" fmla="*/ 277 h 12381"/>
                <a:gd name="connsiteX11" fmla="*/ 3530 w 17372"/>
                <a:gd name="connsiteY11" fmla="*/ 899 h 12381"/>
                <a:gd name="connsiteX12" fmla="*/ 0 w 17372"/>
                <a:gd name="connsiteY12" fmla="*/ 5811 h 12381"/>
                <a:gd name="connsiteX13" fmla="*/ 3461 w 17372"/>
                <a:gd name="connsiteY13" fmla="*/ 10722 h 12381"/>
                <a:gd name="connsiteX14" fmla="*/ 5191 w 17372"/>
                <a:gd name="connsiteY14" fmla="*/ 11344 h 12381"/>
                <a:gd name="connsiteX15" fmla="*/ 5606 w 17372"/>
                <a:gd name="connsiteY15" fmla="*/ 11483 h 12381"/>
                <a:gd name="connsiteX16" fmla="*/ 7544 w 17372"/>
                <a:gd name="connsiteY16" fmla="*/ 11967 h 12381"/>
                <a:gd name="connsiteX17" fmla="*/ 8167 w 17372"/>
                <a:gd name="connsiteY17" fmla="*/ 12105 h 12381"/>
                <a:gd name="connsiteX18" fmla="*/ 10035 w 17372"/>
                <a:gd name="connsiteY18" fmla="*/ 12382 h 12381"/>
                <a:gd name="connsiteX19" fmla="*/ 10728 w 17372"/>
                <a:gd name="connsiteY19" fmla="*/ 12382 h 12381"/>
                <a:gd name="connsiteX20" fmla="*/ 11835 w 17372"/>
                <a:gd name="connsiteY20" fmla="*/ 12244 h 12381"/>
                <a:gd name="connsiteX21" fmla="*/ 13288 w 17372"/>
                <a:gd name="connsiteY21" fmla="*/ 11898 h 12381"/>
                <a:gd name="connsiteX22" fmla="*/ 17303 w 17372"/>
                <a:gd name="connsiteY22" fmla="*/ 7678 h 12381"/>
                <a:gd name="connsiteX23" fmla="*/ 14880 w 17372"/>
                <a:gd name="connsiteY23" fmla="*/ 2421 h 12381"/>
                <a:gd name="connsiteX24" fmla="*/ 13288 w 17372"/>
                <a:gd name="connsiteY24" fmla="*/ 1453 h 12381"/>
                <a:gd name="connsiteX25" fmla="*/ 12320 w 17372"/>
                <a:gd name="connsiteY25" fmla="*/ 968 h 12381"/>
                <a:gd name="connsiteX26" fmla="*/ 10589 w 17372"/>
                <a:gd name="connsiteY26" fmla="*/ 346 h 12381"/>
                <a:gd name="connsiteX27" fmla="*/ 9067 w 17372"/>
                <a:gd name="connsiteY27" fmla="*/ 69 h 12381"/>
                <a:gd name="connsiteX28" fmla="*/ 7267 w 17372"/>
                <a:gd name="connsiteY28" fmla="*/ 69 h 12381"/>
                <a:gd name="connsiteX29" fmla="*/ 7059 w 17372"/>
                <a:gd name="connsiteY29" fmla="*/ 0 h 12381"/>
                <a:gd name="connsiteX30" fmla="*/ 7059 w 17372"/>
                <a:gd name="connsiteY30" fmla="*/ 0 h 1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2" h="12381">
                  <a:moveTo>
                    <a:pt x="7059" y="5188"/>
                  </a:moveTo>
                  <a:lnTo>
                    <a:pt x="8859" y="5188"/>
                  </a:lnTo>
                  <a:cubicBezTo>
                    <a:pt x="8859" y="5188"/>
                    <a:pt x="10589" y="5880"/>
                    <a:pt x="10589" y="5880"/>
                  </a:cubicBezTo>
                  <a:lnTo>
                    <a:pt x="12181" y="6848"/>
                  </a:lnTo>
                  <a:lnTo>
                    <a:pt x="10728" y="7194"/>
                  </a:lnTo>
                  <a:lnTo>
                    <a:pt x="8859" y="6917"/>
                  </a:lnTo>
                  <a:lnTo>
                    <a:pt x="6921" y="6433"/>
                  </a:lnTo>
                  <a:lnTo>
                    <a:pt x="5191" y="5811"/>
                  </a:lnTo>
                  <a:lnTo>
                    <a:pt x="6990" y="5188"/>
                  </a:lnTo>
                  <a:moveTo>
                    <a:pt x="6990" y="0"/>
                  </a:moveTo>
                  <a:cubicBezTo>
                    <a:pt x="6437" y="0"/>
                    <a:pt x="5883" y="69"/>
                    <a:pt x="5329" y="277"/>
                  </a:cubicBezTo>
                  <a:lnTo>
                    <a:pt x="3530" y="899"/>
                  </a:lnTo>
                  <a:cubicBezTo>
                    <a:pt x="1453" y="1591"/>
                    <a:pt x="0" y="3597"/>
                    <a:pt x="0" y="5811"/>
                  </a:cubicBezTo>
                  <a:cubicBezTo>
                    <a:pt x="0" y="8024"/>
                    <a:pt x="1384" y="10030"/>
                    <a:pt x="3461" y="10722"/>
                  </a:cubicBezTo>
                  <a:lnTo>
                    <a:pt x="5191" y="11344"/>
                  </a:lnTo>
                  <a:cubicBezTo>
                    <a:pt x="5191" y="11344"/>
                    <a:pt x="5468" y="11414"/>
                    <a:pt x="5606" y="11483"/>
                  </a:cubicBezTo>
                  <a:lnTo>
                    <a:pt x="7544" y="11967"/>
                  </a:lnTo>
                  <a:cubicBezTo>
                    <a:pt x="7544" y="11967"/>
                    <a:pt x="7959" y="12036"/>
                    <a:pt x="8167" y="12105"/>
                  </a:cubicBezTo>
                  <a:lnTo>
                    <a:pt x="10035" y="12382"/>
                  </a:lnTo>
                  <a:cubicBezTo>
                    <a:pt x="10035" y="12382"/>
                    <a:pt x="10520" y="12382"/>
                    <a:pt x="10728" y="12382"/>
                  </a:cubicBezTo>
                  <a:cubicBezTo>
                    <a:pt x="11074" y="12382"/>
                    <a:pt x="11489" y="12382"/>
                    <a:pt x="11835" y="12244"/>
                  </a:cubicBezTo>
                  <a:lnTo>
                    <a:pt x="13288" y="11898"/>
                  </a:lnTo>
                  <a:cubicBezTo>
                    <a:pt x="15365" y="11414"/>
                    <a:pt x="16957" y="9753"/>
                    <a:pt x="17303" y="7678"/>
                  </a:cubicBezTo>
                  <a:cubicBezTo>
                    <a:pt x="17649" y="5603"/>
                    <a:pt x="16680" y="3459"/>
                    <a:pt x="14880" y="2421"/>
                  </a:cubicBezTo>
                  <a:lnTo>
                    <a:pt x="13288" y="1453"/>
                  </a:lnTo>
                  <a:cubicBezTo>
                    <a:pt x="13288" y="1453"/>
                    <a:pt x="12666" y="1107"/>
                    <a:pt x="12320" y="968"/>
                  </a:cubicBezTo>
                  <a:lnTo>
                    <a:pt x="10589" y="346"/>
                  </a:lnTo>
                  <a:cubicBezTo>
                    <a:pt x="10105" y="208"/>
                    <a:pt x="9620" y="69"/>
                    <a:pt x="9067" y="69"/>
                  </a:cubicBezTo>
                  <a:lnTo>
                    <a:pt x="7267" y="69"/>
                  </a:lnTo>
                  <a:cubicBezTo>
                    <a:pt x="7267" y="69"/>
                    <a:pt x="7129" y="0"/>
                    <a:pt x="7059" y="0"/>
                  </a:cubicBezTo>
                  <a:lnTo>
                    <a:pt x="705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2" name="Freeform 2761">
              <a:extLst>
                <a:ext uri="{FF2B5EF4-FFF2-40B4-BE49-F238E27FC236}">
                  <a16:creationId xmlns:a16="http://schemas.microsoft.com/office/drawing/2014/main" id="{5707FEE4-E4C0-DAEE-373A-DD86A1A00426}"/>
                </a:ext>
              </a:extLst>
            </p:cNvPr>
            <p:cNvSpPr/>
            <p:nvPr/>
          </p:nvSpPr>
          <p:spPr>
            <a:xfrm>
              <a:off x="3695194" y="5836807"/>
              <a:ext cx="4516" cy="12897"/>
            </a:xfrm>
            <a:custGeom>
              <a:avLst/>
              <a:gdLst>
                <a:gd name="connsiteX0" fmla="*/ 1176 w 3391"/>
                <a:gd name="connsiteY0" fmla="*/ 2075 h 9684"/>
                <a:gd name="connsiteX1" fmla="*/ 346 w 3391"/>
                <a:gd name="connsiteY1" fmla="*/ 4427 h 9684"/>
                <a:gd name="connsiteX2" fmla="*/ 69 w 3391"/>
                <a:gd name="connsiteY2" fmla="*/ 6987 h 9684"/>
                <a:gd name="connsiteX3" fmla="*/ 0 w 3391"/>
                <a:gd name="connsiteY3" fmla="*/ 9684 h 9684"/>
                <a:gd name="connsiteX4" fmla="*/ 1315 w 3391"/>
                <a:gd name="connsiteY4" fmla="*/ 7747 h 9684"/>
                <a:gd name="connsiteX5" fmla="*/ 2630 w 3391"/>
                <a:gd name="connsiteY5" fmla="*/ 5188 h 9684"/>
                <a:gd name="connsiteX6" fmla="*/ 3391 w 3391"/>
                <a:gd name="connsiteY6" fmla="*/ 2352 h 9684"/>
                <a:gd name="connsiteX7" fmla="*/ 2838 w 3391"/>
                <a:gd name="connsiteY7" fmla="*/ 0 h 9684"/>
                <a:gd name="connsiteX8" fmla="*/ 1176 w 3391"/>
                <a:gd name="connsiteY8" fmla="*/ 2075 h 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1" h="9684">
                  <a:moveTo>
                    <a:pt x="1176" y="2075"/>
                  </a:moveTo>
                  <a:lnTo>
                    <a:pt x="346" y="4427"/>
                  </a:lnTo>
                  <a:lnTo>
                    <a:pt x="69" y="6987"/>
                  </a:lnTo>
                  <a:lnTo>
                    <a:pt x="0" y="9684"/>
                  </a:lnTo>
                  <a:lnTo>
                    <a:pt x="1315" y="7747"/>
                  </a:lnTo>
                  <a:lnTo>
                    <a:pt x="2630" y="5188"/>
                  </a:lnTo>
                  <a:lnTo>
                    <a:pt x="3391" y="2352"/>
                  </a:lnTo>
                  <a:lnTo>
                    <a:pt x="2838" y="0"/>
                  </a:lnTo>
                  <a:lnTo>
                    <a:pt x="1176" y="20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3" name="Freeform 2762">
              <a:extLst>
                <a:ext uri="{FF2B5EF4-FFF2-40B4-BE49-F238E27FC236}">
                  <a16:creationId xmlns:a16="http://schemas.microsoft.com/office/drawing/2014/main" id="{6A75FF09-5E75-D894-22C9-52EBD16D2DEC}"/>
                </a:ext>
              </a:extLst>
            </p:cNvPr>
            <p:cNvSpPr/>
            <p:nvPr/>
          </p:nvSpPr>
          <p:spPr>
            <a:xfrm>
              <a:off x="3688268" y="5829897"/>
              <a:ext cx="18101" cy="26625"/>
            </a:xfrm>
            <a:custGeom>
              <a:avLst/>
              <a:gdLst>
                <a:gd name="connsiteX0" fmla="*/ 8038 w 13591"/>
                <a:gd name="connsiteY0" fmla="*/ 5188 h 19991"/>
                <a:gd name="connsiteX1" fmla="*/ 8522 w 13591"/>
                <a:gd name="connsiteY1" fmla="*/ 7540 h 19991"/>
                <a:gd name="connsiteX2" fmla="*/ 7761 w 13591"/>
                <a:gd name="connsiteY2" fmla="*/ 10376 h 19991"/>
                <a:gd name="connsiteX3" fmla="*/ 6446 w 13591"/>
                <a:gd name="connsiteY3" fmla="*/ 12935 h 19991"/>
                <a:gd name="connsiteX4" fmla="*/ 5131 w 13591"/>
                <a:gd name="connsiteY4" fmla="*/ 14872 h 19991"/>
                <a:gd name="connsiteX5" fmla="*/ 5131 w 13591"/>
                <a:gd name="connsiteY5" fmla="*/ 12175 h 19991"/>
                <a:gd name="connsiteX6" fmla="*/ 5477 w 13591"/>
                <a:gd name="connsiteY6" fmla="*/ 9615 h 19991"/>
                <a:gd name="connsiteX7" fmla="*/ 6307 w 13591"/>
                <a:gd name="connsiteY7" fmla="*/ 7263 h 19991"/>
                <a:gd name="connsiteX8" fmla="*/ 7968 w 13591"/>
                <a:gd name="connsiteY8" fmla="*/ 5188 h 19991"/>
                <a:gd name="connsiteX9" fmla="*/ 7968 w 13591"/>
                <a:gd name="connsiteY9" fmla="*/ 0 h 19991"/>
                <a:gd name="connsiteX10" fmla="*/ 3954 w 13591"/>
                <a:gd name="connsiteY10" fmla="*/ 1868 h 19991"/>
                <a:gd name="connsiteX11" fmla="*/ 2293 w 13591"/>
                <a:gd name="connsiteY11" fmla="*/ 3943 h 19991"/>
                <a:gd name="connsiteX12" fmla="*/ 1393 w 13591"/>
                <a:gd name="connsiteY12" fmla="*/ 5534 h 19991"/>
                <a:gd name="connsiteX13" fmla="*/ 563 w 13591"/>
                <a:gd name="connsiteY13" fmla="*/ 7886 h 19991"/>
                <a:gd name="connsiteX14" fmla="*/ 286 w 13591"/>
                <a:gd name="connsiteY14" fmla="*/ 8992 h 19991"/>
                <a:gd name="connsiteX15" fmla="*/ 9 w 13591"/>
                <a:gd name="connsiteY15" fmla="*/ 11552 h 19991"/>
                <a:gd name="connsiteX16" fmla="*/ 9 w 13591"/>
                <a:gd name="connsiteY16" fmla="*/ 11967 h 19991"/>
                <a:gd name="connsiteX17" fmla="*/ 9 w 13591"/>
                <a:gd name="connsiteY17" fmla="*/ 14665 h 19991"/>
                <a:gd name="connsiteX18" fmla="*/ 3470 w 13591"/>
                <a:gd name="connsiteY18" fmla="*/ 19714 h 19991"/>
                <a:gd name="connsiteX19" fmla="*/ 5061 w 13591"/>
                <a:gd name="connsiteY19" fmla="*/ 19991 h 19991"/>
                <a:gd name="connsiteX20" fmla="*/ 9283 w 13591"/>
                <a:gd name="connsiteY20" fmla="*/ 17778 h 19991"/>
                <a:gd name="connsiteX21" fmla="*/ 10598 w 13591"/>
                <a:gd name="connsiteY21" fmla="*/ 15841 h 19991"/>
                <a:gd name="connsiteX22" fmla="*/ 11014 w 13591"/>
                <a:gd name="connsiteY22" fmla="*/ 15218 h 19991"/>
                <a:gd name="connsiteX23" fmla="*/ 12329 w 13591"/>
                <a:gd name="connsiteY23" fmla="*/ 12659 h 19991"/>
                <a:gd name="connsiteX24" fmla="*/ 12675 w 13591"/>
                <a:gd name="connsiteY24" fmla="*/ 11690 h 19991"/>
                <a:gd name="connsiteX25" fmla="*/ 13436 w 13591"/>
                <a:gd name="connsiteY25" fmla="*/ 8854 h 19991"/>
                <a:gd name="connsiteX26" fmla="*/ 13436 w 13591"/>
                <a:gd name="connsiteY26" fmla="*/ 6433 h 19991"/>
                <a:gd name="connsiteX27" fmla="*/ 12952 w 13591"/>
                <a:gd name="connsiteY27" fmla="*/ 4081 h 19991"/>
                <a:gd name="connsiteX28" fmla="*/ 9076 w 13591"/>
                <a:gd name="connsiteY28" fmla="*/ 138 h 19991"/>
                <a:gd name="connsiteX29" fmla="*/ 7830 w 13591"/>
                <a:gd name="connsiteY29" fmla="*/ 0 h 19991"/>
                <a:gd name="connsiteX30" fmla="*/ 7830 w 13591"/>
                <a:gd name="connsiteY30" fmla="*/ 0 h 1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591" h="19991">
                  <a:moveTo>
                    <a:pt x="8038" y="5188"/>
                  </a:moveTo>
                  <a:lnTo>
                    <a:pt x="8522" y="7540"/>
                  </a:lnTo>
                  <a:lnTo>
                    <a:pt x="7761" y="10376"/>
                  </a:lnTo>
                  <a:lnTo>
                    <a:pt x="6446" y="12935"/>
                  </a:lnTo>
                  <a:lnTo>
                    <a:pt x="5131" y="14872"/>
                  </a:lnTo>
                  <a:lnTo>
                    <a:pt x="5131" y="12175"/>
                  </a:lnTo>
                  <a:cubicBezTo>
                    <a:pt x="5131" y="12175"/>
                    <a:pt x="5477" y="9615"/>
                    <a:pt x="5477" y="9615"/>
                  </a:cubicBezTo>
                  <a:lnTo>
                    <a:pt x="6307" y="7263"/>
                  </a:lnTo>
                  <a:lnTo>
                    <a:pt x="7968" y="5188"/>
                  </a:lnTo>
                  <a:moveTo>
                    <a:pt x="7968" y="0"/>
                  </a:moveTo>
                  <a:cubicBezTo>
                    <a:pt x="6446" y="0"/>
                    <a:pt x="4992" y="692"/>
                    <a:pt x="3954" y="1868"/>
                  </a:cubicBezTo>
                  <a:lnTo>
                    <a:pt x="2293" y="3943"/>
                  </a:lnTo>
                  <a:cubicBezTo>
                    <a:pt x="1878" y="4427"/>
                    <a:pt x="1601" y="4980"/>
                    <a:pt x="1393" y="5534"/>
                  </a:cubicBezTo>
                  <a:lnTo>
                    <a:pt x="563" y="7886"/>
                  </a:lnTo>
                  <a:cubicBezTo>
                    <a:pt x="424" y="8232"/>
                    <a:pt x="355" y="8647"/>
                    <a:pt x="286" y="8992"/>
                  </a:cubicBezTo>
                  <a:lnTo>
                    <a:pt x="9" y="11552"/>
                  </a:lnTo>
                  <a:cubicBezTo>
                    <a:pt x="9" y="11552"/>
                    <a:pt x="9" y="11828"/>
                    <a:pt x="9" y="11967"/>
                  </a:cubicBezTo>
                  <a:lnTo>
                    <a:pt x="9" y="14665"/>
                  </a:lnTo>
                  <a:cubicBezTo>
                    <a:pt x="-129" y="16948"/>
                    <a:pt x="1324" y="19023"/>
                    <a:pt x="3470" y="19714"/>
                  </a:cubicBezTo>
                  <a:cubicBezTo>
                    <a:pt x="4023" y="19922"/>
                    <a:pt x="4577" y="19991"/>
                    <a:pt x="5061" y="19991"/>
                  </a:cubicBezTo>
                  <a:cubicBezTo>
                    <a:pt x="6723" y="19991"/>
                    <a:pt x="8314" y="19161"/>
                    <a:pt x="9283" y="17778"/>
                  </a:cubicBezTo>
                  <a:lnTo>
                    <a:pt x="10598" y="15841"/>
                  </a:lnTo>
                  <a:cubicBezTo>
                    <a:pt x="10598" y="15841"/>
                    <a:pt x="10875" y="15426"/>
                    <a:pt x="11014" y="15218"/>
                  </a:cubicBezTo>
                  <a:lnTo>
                    <a:pt x="12329" y="12659"/>
                  </a:lnTo>
                  <a:cubicBezTo>
                    <a:pt x="12329" y="12659"/>
                    <a:pt x="12606" y="12036"/>
                    <a:pt x="12675" y="11690"/>
                  </a:cubicBezTo>
                  <a:lnTo>
                    <a:pt x="13436" y="8854"/>
                  </a:lnTo>
                  <a:cubicBezTo>
                    <a:pt x="13644" y="8093"/>
                    <a:pt x="13644" y="7263"/>
                    <a:pt x="13436" y="6433"/>
                  </a:cubicBezTo>
                  <a:lnTo>
                    <a:pt x="12952" y="4081"/>
                  </a:lnTo>
                  <a:cubicBezTo>
                    <a:pt x="12536" y="2144"/>
                    <a:pt x="11014" y="622"/>
                    <a:pt x="9076" y="138"/>
                  </a:cubicBezTo>
                  <a:cubicBezTo>
                    <a:pt x="8660" y="69"/>
                    <a:pt x="8245" y="0"/>
                    <a:pt x="7830" y="0"/>
                  </a:cubicBezTo>
                  <a:lnTo>
                    <a:pt x="783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4" name="Freeform 2763">
              <a:extLst>
                <a:ext uri="{FF2B5EF4-FFF2-40B4-BE49-F238E27FC236}">
                  <a16:creationId xmlns:a16="http://schemas.microsoft.com/office/drawing/2014/main" id="{BD805A8C-6620-B948-7407-47E2155F31A0}"/>
                </a:ext>
              </a:extLst>
            </p:cNvPr>
            <p:cNvSpPr/>
            <p:nvPr/>
          </p:nvSpPr>
          <p:spPr>
            <a:xfrm>
              <a:off x="3959282" y="5422880"/>
              <a:ext cx="2673" cy="3223"/>
            </a:xfrm>
            <a:custGeom>
              <a:avLst/>
              <a:gdLst>
                <a:gd name="connsiteX0" fmla="*/ 415 w 2007"/>
                <a:gd name="connsiteY0" fmla="*/ 2421 h 2420"/>
                <a:gd name="connsiteX1" fmla="*/ 2007 w 2007"/>
                <a:gd name="connsiteY1" fmla="*/ 1591 h 2420"/>
                <a:gd name="connsiteX2" fmla="*/ 692 w 2007"/>
                <a:gd name="connsiteY2" fmla="*/ 0 h 2420"/>
                <a:gd name="connsiteX3" fmla="*/ 0 w 2007"/>
                <a:gd name="connsiteY3" fmla="*/ 1037 h 2420"/>
                <a:gd name="connsiteX4" fmla="*/ 415 w 2007"/>
                <a:gd name="connsiteY4" fmla="*/ 2421 h 2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 h="2420">
                  <a:moveTo>
                    <a:pt x="415" y="2421"/>
                  </a:moveTo>
                  <a:lnTo>
                    <a:pt x="2007" y="1591"/>
                  </a:lnTo>
                  <a:lnTo>
                    <a:pt x="692" y="0"/>
                  </a:lnTo>
                  <a:lnTo>
                    <a:pt x="0" y="1037"/>
                  </a:lnTo>
                  <a:lnTo>
                    <a:pt x="415" y="242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5" name="Freeform 2764">
              <a:extLst>
                <a:ext uri="{FF2B5EF4-FFF2-40B4-BE49-F238E27FC236}">
                  <a16:creationId xmlns:a16="http://schemas.microsoft.com/office/drawing/2014/main" id="{E369B1BA-DDC7-1D41-F70F-5BDE11C71839}"/>
                </a:ext>
              </a:extLst>
            </p:cNvPr>
            <p:cNvSpPr/>
            <p:nvPr/>
          </p:nvSpPr>
          <p:spPr>
            <a:xfrm>
              <a:off x="3952364" y="5415879"/>
              <a:ext cx="16583" cy="16950"/>
            </a:xfrm>
            <a:custGeom>
              <a:avLst/>
              <a:gdLst>
                <a:gd name="connsiteX0" fmla="*/ 5886 w 12451"/>
                <a:gd name="connsiteY0" fmla="*/ 5257 h 12727"/>
                <a:gd name="connsiteX1" fmla="*/ 7201 w 12451"/>
                <a:gd name="connsiteY1" fmla="*/ 6848 h 12727"/>
                <a:gd name="connsiteX2" fmla="*/ 5609 w 12451"/>
                <a:gd name="connsiteY2" fmla="*/ 7609 h 12727"/>
                <a:gd name="connsiteX3" fmla="*/ 5193 w 12451"/>
                <a:gd name="connsiteY3" fmla="*/ 6225 h 12727"/>
                <a:gd name="connsiteX4" fmla="*/ 5816 w 12451"/>
                <a:gd name="connsiteY4" fmla="*/ 5188 h 12727"/>
                <a:gd name="connsiteX5" fmla="*/ 5816 w 12451"/>
                <a:gd name="connsiteY5" fmla="*/ 0 h 12727"/>
                <a:gd name="connsiteX6" fmla="*/ 5470 w 12451"/>
                <a:gd name="connsiteY6" fmla="*/ 0 h 12727"/>
                <a:gd name="connsiteX7" fmla="*/ 1387 w 12451"/>
                <a:gd name="connsiteY7" fmla="*/ 2421 h 12727"/>
                <a:gd name="connsiteX8" fmla="*/ 764 w 12451"/>
                <a:gd name="connsiteY8" fmla="*/ 3459 h 12727"/>
                <a:gd name="connsiteX9" fmla="*/ 210 w 12451"/>
                <a:gd name="connsiteY9" fmla="*/ 7609 h 12727"/>
                <a:gd name="connsiteX10" fmla="*/ 626 w 12451"/>
                <a:gd name="connsiteY10" fmla="*/ 8992 h 12727"/>
                <a:gd name="connsiteX11" fmla="*/ 3532 w 12451"/>
                <a:gd name="connsiteY11" fmla="*/ 12313 h 12727"/>
                <a:gd name="connsiteX12" fmla="*/ 5609 w 12451"/>
                <a:gd name="connsiteY12" fmla="*/ 12728 h 12727"/>
                <a:gd name="connsiteX13" fmla="*/ 7962 w 12451"/>
                <a:gd name="connsiteY13" fmla="*/ 12175 h 12727"/>
                <a:gd name="connsiteX14" fmla="*/ 9554 w 12451"/>
                <a:gd name="connsiteY14" fmla="*/ 11413 h 12727"/>
                <a:gd name="connsiteX15" fmla="*/ 12322 w 12451"/>
                <a:gd name="connsiteY15" fmla="*/ 7886 h 12727"/>
                <a:gd name="connsiteX16" fmla="*/ 11284 w 12451"/>
                <a:gd name="connsiteY16" fmla="*/ 3528 h 12727"/>
                <a:gd name="connsiteX17" fmla="*/ 9969 w 12451"/>
                <a:gd name="connsiteY17" fmla="*/ 1937 h 12727"/>
                <a:gd name="connsiteX18" fmla="*/ 5955 w 12451"/>
                <a:gd name="connsiteY18" fmla="*/ 69 h 12727"/>
                <a:gd name="connsiteX19" fmla="*/ 5955 w 12451"/>
                <a:gd name="connsiteY19" fmla="*/ 69 h 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51" h="12727">
                  <a:moveTo>
                    <a:pt x="5886" y="5257"/>
                  </a:moveTo>
                  <a:lnTo>
                    <a:pt x="7201" y="6848"/>
                  </a:lnTo>
                  <a:lnTo>
                    <a:pt x="5609" y="7609"/>
                  </a:lnTo>
                  <a:lnTo>
                    <a:pt x="5193" y="6225"/>
                  </a:lnTo>
                  <a:lnTo>
                    <a:pt x="5816" y="5188"/>
                  </a:lnTo>
                  <a:moveTo>
                    <a:pt x="5816" y="0"/>
                  </a:moveTo>
                  <a:cubicBezTo>
                    <a:pt x="5816" y="0"/>
                    <a:pt x="5609" y="0"/>
                    <a:pt x="5470" y="0"/>
                  </a:cubicBezTo>
                  <a:cubicBezTo>
                    <a:pt x="3809" y="138"/>
                    <a:pt x="2287" y="1037"/>
                    <a:pt x="1387" y="2421"/>
                  </a:cubicBezTo>
                  <a:lnTo>
                    <a:pt x="764" y="3459"/>
                  </a:lnTo>
                  <a:cubicBezTo>
                    <a:pt x="3" y="4704"/>
                    <a:pt x="-205" y="6225"/>
                    <a:pt x="210" y="7609"/>
                  </a:cubicBezTo>
                  <a:lnTo>
                    <a:pt x="626" y="8992"/>
                  </a:lnTo>
                  <a:cubicBezTo>
                    <a:pt x="1041" y="10445"/>
                    <a:pt x="2148" y="11690"/>
                    <a:pt x="3532" y="12313"/>
                  </a:cubicBezTo>
                  <a:cubicBezTo>
                    <a:pt x="4224" y="12590"/>
                    <a:pt x="4917" y="12728"/>
                    <a:pt x="5609" y="12728"/>
                  </a:cubicBezTo>
                  <a:cubicBezTo>
                    <a:pt x="6439" y="12728"/>
                    <a:pt x="7201" y="12520"/>
                    <a:pt x="7962" y="12175"/>
                  </a:cubicBezTo>
                  <a:lnTo>
                    <a:pt x="9554" y="11413"/>
                  </a:lnTo>
                  <a:cubicBezTo>
                    <a:pt x="10938" y="10722"/>
                    <a:pt x="11976" y="9407"/>
                    <a:pt x="12322" y="7886"/>
                  </a:cubicBezTo>
                  <a:cubicBezTo>
                    <a:pt x="12668" y="6364"/>
                    <a:pt x="12322" y="4704"/>
                    <a:pt x="11284" y="3528"/>
                  </a:cubicBezTo>
                  <a:lnTo>
                    <a:pt x="9969" y="1937"/>
                  </a:lnTo>
                  <a:cubicBezTo>
                    <a:pt x="9000" y="761"/>
                    <a:pt x="7477" y="69"/>
                    <a:pt x="5955" y="69"/>
                  </a:cubicBezTo>
                  <a:lnTo>
                    <a:pt x="5955"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6" name="Freeform 2765">
              <a:extLst>
                <a:ext uri="{FF2B5EF4-FFF2-40B4-BE49-F238E27FC236}">
                  <a16:creationId xmlns:a16="http://schemas.microsoft.com/office/drawing/2014/main" id="{244335B3-E254-0575-C584-5C3A576E89CC}"/>
                </a:ext>
              </a:extLst>
            </p:cNvPr>
            <p:cNvSpPr/>
            <p:nvPr/>
          </p:nvSpPr>
          <p:spPr>
            <a:xfrm>
              <a:off x="3792809" y="5084681"/>
              <a:ext cx="3870" cy="2855"/>
            </a:xfrm>
            <a:custGeom>
              <a:avLst/>
              <a:gdLst>
                <a:gd name="connsiteX0" fmla="*/ 2146 w 2906"/>
                <a:gd name="connsiteY0" fmla="*/ 1522 h 2144"/>
                <a:gd name="connsiteX1" fmla="*/ 2907 w 2906"/>
                <a:gd name="connsiteY1" fmla="*/ 830 h 2144"/>
                <a:gd name="connsiteX2" fmla="*/ 1938 w 2906"/>
                <a:gd name="connsiteY2" fmla="*/ 0 h 2144"/>
                <a:gd name="connsiteX3" fmla="*/ 1176 w 2906"/>
                <a:gd name="connsiteY3" fmla="*/ 69 h 2144"/>
                <a:gd name="connsiteX4" fmla="*/ 485 w 2906"/>
                <a:gd name="connsiteY4" fmla="*/ 830 h 2144"/>
                <a:gd name="connsiteX5" fmla="*/ 0 w 2906"/>
                <a:gd name="connsiteY5" fmla="*/ 2006 h 2144"/>
                <a:gd name="connsiteX6" fmla="*/ 900 w 2906"/>
                <a:gd name="connsiteY6" fmla="*/ 2144 h 2144"/>
                <a:gd name="connsiteX7" fmla="*/ 1523 w 2906"/>
                <a:gd name="connsiteY7" fmla="*/ 2006 h 2144"/>
                <a:gd name="connsiteX8" fmla="*/ 2146 w 2906"/>
                <a:gd name="connsiteY8" fmla="*/ 1522 h 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6" h="2144">
                  <a:moveTo>
                    <a:pt x="2146" y="1522"/>
                  </a:moveTo>
                  <a:lnTo>
                    <a:pt x="2907" y="830"/>
                  </a:lnTo>
                  <a:lnTo>
                    <a:pt x="1938" y="0"/>
                  </a:lnTo>
                  <a:lnTo>
                    <a:pt x="1176" y="69"/>
                  </a:lnTo>
                  <a:lnTo>
                    <a:pt x="485" y="830"/>
                  </a:lnTo>
                  <a:lnTo>
                    <a:pt x="0" y="2006"/>
                  </a:lnTo>
                  <a:lnTo>
                    <a:pt x="900" y="2144"/>
                  </a:lnTo>
                  <a:lnTo>
                    <a:pt x="1523" y="2006"/>
                  </a:lnTo>
                  <a:lnTo>
                    <a:pt x="2146" y="15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7" name="Freeform 2766">
              <a:extLst>
                <a:ext uri="{FF2B5EF4-FFF2-40B4-BE49-F238E27FC236}">
                  <a16:creationId xmlns:a16="http://schemas.microsoft.com/office/drawing/2014/main" id="{DC6344EE-6DEC-8E0E-1FFB-8896BA0FCDD6}"/>
                </a:ext>
              </a:extLst>
            </p:cNvPr>
            <p:cNvSpPr/>
            <p:nvPr/>
          </p:nvSpPr>
          <p:spPr>
            <a:xfrm>
              <a:off x="3786058" y="5077772"/>
              <a:ext cx="17628" cy="16858"/>
            </a:xfrm>
            <a:custGeom>
              <a:avLst/>
              <a:gdLst>
                <a:gd name="connsiteX0" fmla="*/ 7008 w 13236"/>
                <a:gd name="connsiteY0" fmla="*/ 5188 h 12658"/>
                <a:gd name="connsiteX1" fmla="*/ 7976 w 13236"/>
                <a:gd name="connsiteY1" fmla="*/ 6018 h 12658"/>
                <a:gd name="connsiteX2" fmla="*/ 7215 w 13236"/>
                <a:gd name="connsiteY2" fmla="*/ 6710 h 12658"/>
                <a:gd name="connsiteX3" fmla="*/ 6592 w 13236"/>
                <a:gd name="connsiteY3" fmla="*/ 7194 h 12658"/>
                <a:gd name="connsiteX4" fmla="*/ 5969 w 13236"/>
                <a:gd name="connsiteY4" fmla="*/ 7402 h 12658"/>
                <a:gd name="connsiteX5" fmla="*/ 5139 w 13236"/>
                <a:gd name="connsiteY5" fmla="*/ 7194 h 12658"/>
                <a:gd name="connsiteX6" fmla="*/ 5623 w 13236"/>
                <a:gd name="connsiteY6" fmla="*/ 6018 h 12658"/>
                <a:gd name="connsiteX7" fmla="*/ 6246 w 13236"/>
                <a:gd name="connsiteY7" fmla="*/ 5326 h 12658"/>
                <a:gd name="connsiteX8" fmla="*/ 7077 w 13236"/>
                <a:gd name="connsiteY8" fmla="*/ 5326 h 12658"/>
                <a:gd name="connsiteX9" fmla="*/ 7077 w 13236"/>
                <a:gd name="connsiteY9" fmla="*/ 69 h 12658"/>
                <a:gd name="connsiteX10" fmla="*/ 6662 w 13236"/>
                <a:gd name="connsiteY10" fmla="*/ 69 h 12658"/>
                <a:gd name="connsiteX11" fmla="*/ 5831 w 13236"/>
                <a:gd name="connsiteY11" fmla="*/ 69 h 12658"/>
                <a:gd name="connsiteX12" fmla="*/ 2440 w 13236"/>
                <a:gd name="connsiteY12" fmla="*/ 1868 h 12658"/>
                <a:gd name="connsiteX13" fmla="*/ 1817 w 13236"/>
                <a:gd name="connsiteY13" fmla="*/ 2559 h 12658"/>
                <a:gd name="connsiteX14" fmla="*/ 848 w 13236"/>
                <a:gd name="connsiteY14" fmla="*/ 4150 h 12658"/>
                <a:gd name="connsiteX15" fmla="*/ 363 w 13236"/>
                <a:gd name="connsiteY15" fmla="*/ 5326 h 12658"/>
                <a:gd name="connsiteX16" fmla="*/ 640 w 13236"/>
                <a:gd name="connsiteY16" fmla="*/ 9684 h 12658"/>
                <a:gd name="connsiteX17" fmla="*/ 4170 w 13236"/>
                <a:gd name="connsiteY17" fmla="*/ 12313 h 12658"/>
                <a:gd name="connsiteX18" fmla="*/ 5000 w 13236"/>
                <a:gd name="connsiteY18" fmla="*/ 12520 h 12658"/>
                <a:gd name="connsiteX19" fmla="*/ 6038 w 13236"/>
                <a:gd name="connsiteY19" fmla="*/ 12659 h 12658"/>
                <a:gd name="connsiteX20" fmla="*/ 7423 w 13236"/>
                <a:gd name="connsiteY20" fmla="*/ 12451 h 12658"/>
                <a:gd name="connsiteX21" fmla="*/ 8046 w 13236"/>
                <a:gd name="connsiteY21" fmla="*/ 12244 h 12658"/>
                <a:gd name="connsiteX22" fmla="*/ 9776 w 13236"/>
                <a:gd name="connsiteY22" fmla="*/ 11345 h 12658"/>
                <a:gd name="connsiteX23" fmla="*/ 10399 w 13236"/>
                <a:gd name="connsiteY23" fmla="*/ 10860 h 12658"/>
                <a:gd name="connsiteX24" fmla="*/ 10745 w 13236"/>
                <a:gd name="connsiteY24" fmla="*/ 10584 h 12658"/>
                <a:gd name="connsiteX25" fmla="*/ 11506 w 13236"/>
                <a:gd name="connsiteY25" fmla="*/ 9892 h 12658"/>
                <a:gd name="connsiteX26" fmla="*/ 13236 w 13236"/>
                <a:gd name="connsiteY26" fmla="*/ 6018 h 12658"/>
                <a:gd name="connsiteX27" fmla="*/ 11506 w 13236"/>
                <a:gd name="connsiteY27" fmla="*/ 2144 h 12658"/>
                <a:gd name="connsiteX28" fmla="*/ 10537 w 13236"/>
                <a:gd name="connsiteY28" fmla="*/ 1314 h 12658"/>
                <a:gd name="connsiteX29" fmla="*/ 7077 w 13236"/>
                <a:gd name="connsiteY29" fmla="*/ 0 h 12658"/>
                <a:gd name="connsiteX30" fmla="*/ 7077 w 13236"/>
                <a:gd name="connsiteY30" fmla="*/ 0 h 1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236" h="12658">
                  <a:moveTo>
                    <a:pt x="7008" y="5188"/>
                  </a:moveTo>
                  <a:lnTo>
                    <a:pt x="7976" y="6018"/>
                  </a:lnTo>
                  <a:lnTo>
                    <a:pt x="7215" y="6710"/>
                  </a:lnTo>
                  <a:lnTo>
                    <a:pt x="6592" y="7194"/>
                  </a:lnTo>
                  <a:lnTo>
                    <a:pt x="5969" y="7402"/>
                  </a:lnTo>
                  <a:lnTo>
                    <a:pt x="5139" y="7194"/>
                  </a:lnTo>
                  <a:lnTo>
                    <a:pt x="5623" y="6018"/>
                  </a:lnTo>
                  <a:lnTo>
                    <a:pt x="6246" y="5326"/>
                  </a:lnTo>
                  <a:lnTo>
                    <a:pt x="7077" y="5326"/>
                  </a:lnTo>
                  <a:moveTo>
                    <a:pt x="7077" y="69"/>
                  </a:moveTo>
                  <a:cubicBezTo>
                    <a:pt x="7077" y="69"/>
                    <a:pt x="6800" y="69"/>
                    <a:pt x="6662" y="69"/>
                  </a:cubicBezTo>
                  <a:lnTo>
                    <a:pt x="5831" y="69"/>
                  </a:lnTo>
                  <a:cubicBezTo>
                    <a:pt x="4516" y="277"/>
                    <a:pt x="3270" y="830"/>
                    <a:pt x="2440" y="1868"/>
                  </a:cubicBezTo>
                  <a:lnTo>
                    <a:pt x="1817" y="2559"/>
                  </a:lnTo>
                  <a:cubicBezTo>
                    <a:pt x="1401" y="3044"/>
                    <a:pt x="1055" y="3528"/>
                    <a:pt x="848" y="4150"/>
                  </a:cubicBezTo>
                  <a:lnTo>
                    <a:pt x="363" y="5326"/>
                  </a:lnTo>
                  <a:cubicBezTo>
                    <a:pt x="-190" y="6779"/>
                    <a:pt x="-121" y="8370"/>
                    <a:pt x="640" y="9684"/>
                  </a:cubicBezTo>
                  <a:cubicBezTo>
                    <a:pt x="1332" y="10999"/>
                    <a:pt x="2647" y="11967"/>
                    <a:pt x="4170" y="12313"/>
                  </a:cubicBezTo>
                  <a:lnTo>
                    <a:pt x="5000" y="12520"/>
                  </a:lnTo>
                  <a:cubicBezTo>
                    <a:pt x="5347" y="12590"/>
                    <a:pt x="5693" y="12659"/>
                    <a:pt x="6038" y="12659"/>
                  </a:cubicBezTo>
                  <a:cubicBezTo>
                    <a:pt x="6523" y="12659"/>
                    <a:pt x="7008" y="12659"/>
                    <a:pt x="7423" y="12451"/>
                  </a:cubicBezTo>
                  <a:lnTo>
                    <a:pt x="8046" y="12244"/>
                  </a:lnTo>
                  <a:cubicBezTo>
                    <a:pt x="8669" y="12036"/>
                    <a:pt x="9291" y="11760"/>
                    <a:pt x="9776" y="11345"/>
                  </a:cubicBezTo>
                  <a:lnTo>
                    <a:pt x="10399" y="10860"/>
                  </a:lnTo>
                  <a:cubicBezTo>
                    <a:pt x="10399" y="10860"/>
                    <a:pt x="10606" y="10653"/>
                    <a:pt x="10745" y="10584"/>
                  </a:cubicBezTo>
                  <a:lnTo>
                    <a:pt x="11506" y="9892"/>
                  </a:lnTo>
                  <a:cubicBezTo>
                    <a:pt x="12614" y="8923"/>
                    <a:pt x="13236" y="7471"/>
                    <a:pt x="13236" y="6018"/>
                  </a:cubicBezTo>
                  <a:cubicBezTo>
                    <a:pt x="13236" y="4566"/>
                    <a:pt x="12614" y="3113"/>
                    <a:pt x="11506" y="2144"/>
                  </a:cubicBezTo>
                  <a:lnTo>
                    <a:pt x="10537" y="1314"/>
                  </a:lnTo>
                  <a:cubicBezTo>
                    <a:pt x="9568" y="484"/>
                    <a:pt x="8392" y="0"/>
                    <a:pt x="7077" y="0"/>
                  </a:cubicBezTo>
                  <a:lnTo>
                    <a:pt x="707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8" name="Freeform 2767">
              <a:extLst>
                <a:ext uri="{FF2B5EF4-FFF2-40B4-BE49-F238E27FC236}">
                  <a16:creationId xmlns:a16="http://schemas.microsoft.com/office/drawing/2014/main" id="{0F4E404B-2E0C-202C-B61D-EE6381591ECB}"/>
                </a:ext>
              </a:extLst>
            </p:cNvPr>
            <p:cNvSpPr/>
            <p:nvPr/>
          </p:nvSpPr>
          <p:spPr>
            <a:xfrm>
              <a:off x="3633159" y="5052897"/>
              <a:ext cx="66828" cy="45234"/>
            </a:xfrm>
            <a:custGeom>
              <a:avLst/>
              <a:gdLst>
                <a:gd name="connsiteX0" fmla="*/ 48586 w 50178"/>
                <a:gd name="connsiteY0" fmla="*/ 8785 h 33964"/>
                <a:gd name="connsiteX1" fmla="*/ 49348 w 50178"/>
                <a:gd name="connsiteY1" fmla="*/ 6710 h 33964"/>
                <a:gd name="connsiteX2" fmla="*/ 50178 w 50178"/>
                <a:gd name="connsiteY2" fmla="*/ 4704 h 33964"/>
                <a:gd name="connsiteX3" fmla="*/ 45610 w 50178"/>
                <a:gd name="connsiteY3" fmla="*/ 1453 h 33964"/>
                <a:gd name="connsiteX4" fmla="*/ 37997 w 50178"/>
                <a:gd name="connsiteY4" fmla="*/ 899 h 33964"/>
                <a:gd name="connsiteX5" fmla="*/ 23878 w 50178"/>
                <a:gd name="connsiteY5" fmla="*/ 2075 h 33964"/>
                <a:gd name="connsiteX6" fmla="*/ 14327 w 50178"/>
                <a:gd name="connsiteY6" fmla="*/ 277 h 33964"/>
                <a:gd name="connsiteX7" fmla="*/ 9551 w 50178"/>
                <a:gd name="connsiteY7" fmla="*/ 0 h 33964"/>
                <a:gd name="connsiteX8" fmla="*/ 5052 w 50178"/>
                <a:gd name="connsiteY8" fmla="*/ 1799 h 33964"/>
                <a:gd name="connsiteX9" fmla="*/ 3184 w 50178"/>
                <a:gd name="connsiteY9" fmla="*/ 3943 h 33964"/>
                <a:gd name="connsiteX10" fmla="*/ 1800 w 50178"/>
                <a:gd name="connsiteY10" fmla="*/ 6641 h 33964"/>
                <a:gd name="connsiteX11" fmla="*/ 900 w 50178"/>
                <a:gd name="connsiteY11" fmla="*/ 9546 h 33964"/>
                <a:gd name="connsiteX12" fmla="*/ 277 w 50178"/>
                <a:gd name="connsiteY12" fmla="*/ 12382 h 33964"/>
                <a:gd name="connsiteX13" fmla="*/ 0 w 50178"/>
                <a:gd name="connsiteY13" fmla="*/ 14665 h 33964"/>
                <a:gd name="connsiteX14" fmla="*/ 208 w 50178"/>
                <a:gd name="connsiteY14" fmla="*/ 16394 h 33964"/>
                <a:gd name="connsiteX15" fmla="*/ 830 w 50178"/>
                <a:gd name="connsiteY15" fmla="*/ 17985 h 33964"/>
                <a:gd name="connsiteX16" fmla="*/ 1800 w 50178"/>
                <a:gd name="connsiteY16" fmla="*/ 19715 h 33964"/>
                <a:gd name="connsiteX17" fmla="*/ 2422 w 50178"/>
                <a:gd name="connsiteY17" fmla="*/ 19922 h 33964"/>
                <a:gd name="connsiteX18" fmla="*/ 3253 w 50178"/>
                <a:gd name="connsiteY18" fmla="*/ 19645 h 33964"/>
                <a:gd name="connsiteX19" fmla="*/ 4083 w 50178"/>
                <a:gd name="connsiteY19" fmla="*/ 19645 h 33964"/>
                <a:gd name="connsiteX20" fmla="*/ 4568 w 50178"/>
                <a:gd name="connsiteY20" fmla="*/ 20268 h 33964"/>
                <a:gd name="connsiteX21" fmla="*/ 4499 w 50178"/>
                <a:gd name="connsiteY21" fmla="*/ 20891 h 33964"/>
                <a:gd name="connsiteX22" fmla="*/ 4083 w 50178"/>
                <a:gd name="connsiteY22" fmla="*/ 21098 h 33964"/>
                <a:gd name="connsiteX23" fmla="*/ 3461 w 50178"/>
                <a:gd name="connsiteY23" fmla="*/ 21029 h 33964"/>
                <a:gd name="connsiteX24" fmla="*/ 3115 w 50178"/>
                <a:gd name="connsiteY24" fmla="*/ 20683 h 33964"/>
                <a:gd name="connsiteX25" fmla="*/ 2353 w 50178"/>
                <a:gd name="connsiteY25" fmla="*/ 21029 h 33964"/>
                <a:gd name="connsiteX26" fmla="*/ 1523 w 50178"/>
                <a:gd name="connsiteY26" fmla="*/ 21513 h 33964"/>
                <a:gd name="connsiteX27" fmla="*/ 1107 w 50178"/>
                <a:gd name="connsiteY27" fmla="*/ 21928 h 33964"/>
                <a:gd name="connsiteX28" fmla="*/ 900 w 50178"/>
                <a:gd name="connsiteY28" fmla="*/ 22758 h 33964"/>
                <a:gd name="connsiteX29" fmla="*/ 969 w 50178"/>
                <a:gd name="connsiteY29" fmla="*/ 23519 h 33964"/>
                <a:gd name="connsiteX30" fmla="*/ 1177 w 50178"/>
                <a:gd name="connsiteY30" fmla="*/ 24211 h 33964"/>
                <a:gd name="connsiteX31" fmla="*/ 1661 w 50178"/>
                <a:gd name="connsiteY31" fmla="*/ 26701 h 33964"/>
                <a:gd name="connsiteX32" fmla="*/ 2284 w 50178"/>
                <a:gd name="connsiteY32" fmla="*/ 28707 h 33964"/>
                <a:gd name="connsiteX33" fmla="*/ 3045 w 50178"/>
                <a:gd name="connsiteY33" fmla="*/ 30575 h 33964"/>
                <a:gd name="connsiteX34" fmla="*/ 3876 w 50178"/>
                <a:gd name="connsiteY34" fmla="*/ 31958 h 33964"/>
                <a:gd name="connsiteX35" fmla="*/ 6713 w 50178"/>
                <a:gd name="connsiteY35" fmla="*/ 33964 h 33964"/>
                <a:gd name="connsiteX36" fmla="*/ 9482 w 50178"/>
                <a:gd name="connsiteY36" fmla="*/ 33895 h 33964"/>
                <a:gd name="connsiteX37" fmla="*/ 12458 w 50178"/>
                <a:gd name="connsiteY37" fmla="*/ 33065 h 33964"/>
                <a:gd name="connsiteX38" fmla="*/ 15780 w 50178"/>
                <a:gd name="connsiteY38" fmla="*/ 32788 h 33964"/>
                <a:gd name="connsiteX39" fmla="*/ 19033 w 50178"/>
                <a:gd name="connsiteY39" fmla="*/ 33342 h 33964"/>
                <a:gd name="connsiteX40" fmla="*/ 22701 w 50178"/>
                <a:gd name="connsiteY40" fmla="*/ 33687 h 33964"/>
                <a:gd name="connsiteX41" fmla="*/ 25677 w 50178"/>
                <a:gd name="connsiteY41" fmla="*/ 32581 h 33964"/>
                <a:gd name="connsiteX42" fmla="*/ 26785 w 50178"/>
                <a:gd name="connsiteY42" fmla="*/ 28776 h 33964"/>
                <a:gd name="connsiteX43" fmla="*/ 29207 w 50178"/>
                <a:gd name="connsiteY43" fmla="*/ 29883 h 33964"/>
                <a:gd name="connsiteX44" fmla="*/ 31560 w 50178"/>
                <a:gd name="connsiteY44" fmla="*/ 30298 h 33964"/>
                <a:gd name="connsiteX45" fmla="*/ 33221 w 50178"/>
                <a:gd name="connsiteY45" fmla="*/ 29399 h 33964"/>
                <a:gd name="connsiteX46" fmla="*/ 33706 w 50178"/>
                <a:gd name="connsiteY46" fmla="*/ 26701 h 33964"/>
                <a:gd name="connsiteX47" fmla="*/ 34813 w 50178"/>
                <a:gd name="connsiteY47" fmla="*/ 28084 h 33964"/>
                <a:gd name="connsiteX48" fmla="*/ 36059 w 50178"/>
                <a:gd name="connsiteY48" fmla="*/ 28638 h 33964"/>
                <a:gd name="connsiteX49" fmla="*/ 37512 w 50178"/>
                <a:gd name="connsiteY49" fmla="*/ 28569 h 33964"/>
                <a:gd name="connsiteX50" fmla="*/ 39035 w 50178"/>
                <a:gd name="connsiteY50" fmla="*/ 27877 h 33964"/>
                <a:gd name="connsiteX51" fmla="*/ 40489 w 50178"/>
                <a:gd name="connsiteY51" fmla="*/ 26494 h 33964"/>
                <a:gd name="connsiteX52" fmla="*/ 40627 w 50178"/>
                <a:gd name="connsiteY52" fmla="*/ 25318 h 33964"/>
                <a:gd name="connsiteX53" fmla="*/ 40419 w 50178"/>
                <a:gd name="connsiteY53" fmla="*/ 24073 h 33964"/>
                <a:gd name="connsiteX54" fmla="*/ 40627 w 50178"/>
                <a:gd name="connsiteY54" fmla="*/ 22827 h 33964"/>
                <a:gd name="connsiteX55" fmla="*/ 42703 w 50178"/>
                <a:gd name="connsiteY55" fmla="*/ 20268 h 33964"/>
                <a:gd name="connsiteX56" fmla="*/ 45056 w 50178"/>
                <a:gd name="connsiteY56" fmla="*/ 17847 h 33964"/>
                <a:gd name="connsiteX57" fmla="*/ 46648 w 50178"/>
                <a:gd name="connsiteY57" fmla="*/ 15011 h 33964"/>
                <a:gd name="connsiteX58" fmla="*/ 46302 w 50178"/>
                <a:gd name="connsiteY58" fmla="*/ 11552 h 33964"/>
                <a:gd name="connsiteX59" fmla="*/ 47687 w 50178"/>
                <a:gd name="connsiteY59" fmla="*/ 10584 h 33964"/>
                <a:gd name="connsiteX60" fmla="*/ 48586 w 50178"/>
                <a:gd name="connsiteY60" fmla="*/ 8785 h 3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0178" h="33964">
                  <a:moveTo>
                    <a:pt x="48586" y="8785"/>
                  </a:moveTo>
                  <a:lnTo>
                    <a:pt x="49348" y="6710"/>
                  </a:lnTo>
                  <a:lnTo>
                    <a:pt x="50178" y="4704"/>
                  </a:lnTo>
                  <a:lnTo>
                    <a:pt x="45610" y="1453"/>
                  </a:lnTo>
                  <a:lnTo>
                    <a:pt x="37997" y="899"/>
                  </a:lnTo>
                  <a:lnTo>
                    <a:pt x="23878" y="2075"/>
                  </a:lnTo>
                  <a:lnTo>
                    <a:pt x="14327" y="277"/>
                  </a:lnTo>
                  <a:lnTo>
                    <a:pt x="9551" y="0"/>
                  </a:lnTo>
                  <a:lnTo>
                    <a:pt x="5052" y="1799"/>
                  </a:lnTo>
                  <a:lnTo>
                    <a:pt x="3184" y="3943"/>
                  </a:lnTo>
                  <a:lnTo>
                    <a:pt x="1800" y="6641"/>
                  </a:lnTo>
                  <a:lnTo>
                    <a:pt x="900" y="9546"/>
                  </a:lnTo>
                  <a:lnTo>
                    <a:pt x="277" y="12382"/>
                  </a:lnTo>
                  <a:lnTo>
                    <a:pt x="0" y="14665"/>
                  </a:lnTo>
                  <a:lnTo>
                    <a:pt x="208" y="16394"/>
                  </a:lnTo>
                  <a:lnTo>
                    <a:pt x="830" y="17985"/>
                  </a:lnTo>
                  <a:lnTo>
                    <a:pt x="1800" y="19715"/>
                  </a:lnTo>
                  <a:lnTo>
                    <a:pt x="2422" y="19922"/>
                  </a:lnTo>
                  <a:lnTo>
                    <a:pt x="3253" y="19645"/>
                  </a:lnTo>
                  <a:lnTo>
                    <a:pt x="4083" y="19645"/>
                  </a:lnTo>
                  <a:lnTo>
                    <a:pt x="4568" y="20268"/>
                  </a:lnTo>
                  <a:lnTo>
                    <a:pt x="4499" y="20891"/>
                  </a:lnTo>
                  <a:lnTo>
                    <a:pt x="4083" y="21098"/>
                  </a:lnTo>
                  <a:lnTo>
                    <a:pt x="3461" y="21029"/>
                  </a:lnTo>
                  <a:lnTo>
                    <a:pt x="3115" y="20683"/>
                  </a:lnTo>
                  <a:lnTo>
                    <a:pt x="2353" y="21029"/>
                  </a:lnTo>
                  <a:lnTo>
                    <a:pt x="1523" y="21513"/>
                  </a:lnTo>
                  <a:lnTo>
                    <a:pt x="1107" y="21928"/>
                  </a:lnTo>
                  <a:lnTo>
                    <a:pt x="900" y="22758"/>
                  </a:lnTo>
                  <a:lnTo>
                    <a:pt x="969" y="23519"/>
                  </a:lnTo>
                  <a:lnTo>
                    <a:pt x="1177" y="24211"/>
                  </a:lnTo>
                  <a:lnTo>
                    <a:pt x="1661" y="26701"/>
                  </a:lnTo>
                  <a:lnTo>
                    <a:pt x="2284" y="28707"/>
                  </a:lnTo>
                  <a:lnTo>
                    <a:pt x="3045" y="30575"/>
                  </a:lnTo>
                  <a:lnTo>
                    <a:pt x="3876" y="31958"/>
                  </a:lnTo>
                  <a:lnTo>
                    <a:pt x="6713" y="33964"/>
                  </a:lnTo>
                  <a:lnTo>
                    <a:pt x="9482" y="33895"/>
                  </a:lnTo>
                  <a:lnTo>
                    <a:pt x="12458" y="33065"/>
                  </a:lnTo>
                  <a:lnTo>
                    <a:pt x="15780" y="32788"/>
                  </a:lnTo>
                  <a:lnTo>
                    <a:pt x="19033" y="33342"/>
                  </a:lnTo>
                  <a:lnTo>
                    <a:pt x="22701" y="33687"/>
                  </a:lnTo>
                  <a:lnTo>
                    <a:pt x="25677" y="32581"/>
                  </a:lnTo>
                  <a:lnTo>
                    <a:pt x="26785" y="28776"/>
                  </a:lnTo>
                  <a:lnTo>
                    <a:pt x="29207" y="29883"/>
                  </a:lnTo>
                  <a:lnTo>
                    <a:pt x="31560" y="30298"/>
                  </a:lnTo>
                  <a:lnTo>
                    <a:pt x="33221" y="29399"/>
                  </a:lnTo>
                  <a:lnTo>
                    <a:pt x="33706" y="26701"/>
                  </a:lnTo>
                  <a:lnTo>
                    <a:pt x="34813" y="28084"/>
                  </a:lnTo>
                  <a:lnTo>
                    <a:pt x="36059" y="28638"/>
                  </a:lnTo>
                  <a:lnTo>
                    <a:pt x="37512" y="28569"/>
                  </a:lnTo>
                  <a:lnTo>
                    <a:pt x="39035" y="27877"/>
                  </a:lnTo>
                  <a:lnTo>
                    <a:pt x="40489" y="26494"/>
                  </a:lnTo>
                  <a:lnTo>
                    <a:pt x="40627" y="25318"/>
                  </a:lnTo>
                  <a:lnTo>
                    <a:pt x="40419" y="24073"/>
                  </a:lnTo>
                  <a:lnTo>
                    <a:pt x="40627" y="22827"/>
                  </a:lnTo>
                  <a:lnTo>
                    <a:pt x="42703" y="20268"/>
                  </a:lnTo>
                  <a:lnTo>
                    <a:pt x="45056" y="17847"/>
                  </a:lnTo>
                  <a:lnTo>
                    <a:pt x="46648" y="15011"/>
                  </a:lnTo>
                  <a:lnTo>
                    <a:pt x="46302" y="11552"/>
                  </a:lnTo>
                  <a:lnTo>
                    <a:pt x="47687" y="10584"/>
                  </a:lnTo>
                  <a:lnTo>
                    <a:pt x="48586" y="878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69" name="Freeform 2768">
              <a:extLst>
                <a:ext uri="{FF2B5EF4-FFF2-40B4-BE49-F238E27FC236}">
                  <a16:creationId xmlns:a16="http://schemas.microsoft.com/office/drawing/2014/main" id="{D42C1FC1-96CC-2CEC-14A9-44BCA716F137}"/>
                </a:ext>
              </a:extLst>
            </p:cNvPr>
            <p:cNvSpPr/>
            <p:nvPr/>
          </p:nvSpPr>
          <p:spPr>
            <a:xfrm>
              <a:off x="3626337" y="5045988"/>
              <a:ext cx="80658" cy="59053"/>
            </a:xfrm>
            <a:custGeom>
              <a:avLst/>
              <a:gdLst>
                <a:gd name="connsiteX0" fmla="*/ 14673 w 60562"/>
                <a:gd name="connsiteY0" fmla="*/ 5188 h 44340"/>
                <a:gd name="connsiteX1" fmla="*/ 19448 w 60562"/>
                <a:gd name="connsiteY1" fmla="*/ 5396 h 44340"/>
                <a:gd name="connsiteX2" fmla="*/ 28999 w 60562"/>
                <a:gd name="connsiteY2" fmla="*/ 7263 h 44340"/>
                <a:gd name="connsiteX3" fmla="*/ 43118 w 60562"/>
                <a:gd name="connsiteY3" fmla="*/ 6087 h 44340"/>
                <a:gd name="connsiteX4" fmla="*/ 50732 w 60562"/>
                <a:gd name="connsiteY4" fmla="*/ 6572 h 44340"/>
                <a:gd name="connsiteX5" fmla="*/ 55300 w 60562"/>
                <a:gd name="connsiteY5" fmla="*/ 9823 h 44340"/>
                <a:gd name="connsiteX6" fmla="*/ 54469 w 60562"/>
                <a:gd name="connsiteY6" fmla="*/ 11829 h 44340"/>
                <a:gd name="connsiteX7" fmla="*/ 53777 w 60562"/>
                <a:gd name="connsiteY7" fmla="*/ 13973 h 44340"/>
                <a:gd name="connsiteX8" fmla="*/ 52877 w 60562"/>
                <a:gd name="connsiteY8" fmla="*/ 15772 h 44340"/>
                <a:gd name="connsiteX9" fmla="*/ 51424 w 60562"/>
                <a:gd name="connsiteY9" fmla="*/ 16740 h 44340"/>
                <a:gd name="connsiteX10" fmla="*/ 51770 w 60562"/>
                <a:gd name="connsiteY10" fmla="*/ 20199 h 44340"/>
                <a:gd name="connsiteX11" fmla="*/ 50178 w 60562"/>
                <a:gd name="connsiteY11" fmla="*/ 23035 h 44340"/>
                <a:gd name="connsiteX12" fmla="*/ 47825 w 60562"/>
                <a:gd name="connsiteY12" fmla="*/ 25456 h 44340"/>
                <a:gd name="connsiteX13" fmla="*/ 45748 w 60562"/>
                <a:gd name="connsiteY13" fmla="*/ 28015 h 44340"/>
                <a:gd name="connsiteX14" fmla="*/ 45541 w 60562"/>
                <a:gd name="connsiteY14" fmla="*/ 29329 h 44340"/>
                <a:gd name="connsiteX15" fmla="*/ 45818 w 60562"/>
                <a:gd name="connsiteY15" fmla="*/ 30506 h 44340"/>
                <a:gd name="connsiteX16" fmla="*/ 45679 w 60562"/>
                <a:gd name="connsiteY16" fmla="*/ 31751 h 44340"/>
                <a:gd name="connsiteX17" fmla="*/ 44226 w 60562"/>
                <a:gd name="connsiteY17" fmla="*/ 33134 h 44340"/>
                <a:gd name="connsiteX18" fmla="*/ 42703 w 60562"/>
                <a:gd name="connsiteY18" fmla="*/ 33826 h 44340"/>
                <a:gd name="connsiteX19" fmla="*/ 41250 w 60562"/>
                <a:gd name="connsiteY19" fmla="*/ 33826 h 44340"/>
                <a:gd name="connsiteX20" fmla="*/ 39935 w 60562"/>
                <a:gd name="connsiteY20" fmla="*/ 33342 h 44340"/>
                <a:gd name="connsiteX21" fmla="*/ 38827 w 60562"/>
                <a:gd name="connsiteY21" fmla="*/ 31958 h 44340"/>
                <a:gd name="connsiteX22" fmla="*/ 38343 w 60562"/>
                <a:gd name="connsiteY22" fmla="*/ 34725 h 44340"/>
                <a:gd name="connsiteX23" fmla="*/ 36682 w 60562"/>
                <a:gd name="connsiteY23" fmla="*/ 35625 h 44340"/>
                <a:gd name="connsiteX24" fmla="*/ 34329 w 60562"/>
                <a:gd name="connsiteY24" fmla="*/ 35209 h 44340"/>
                <a:gd name="connsiteX25" fmla="*/ 31906 w 60562"/>
                <a:gd name="connsiteY25" fmla="*/ 34034 h 44340"/>
                <a:gd name="connsiteX26" fmla="*/ 30799 w 60562"/>
                <a:gd name="connsiteY26" fmla="*/ 37838 h 44340"/>
                <a:gd name="connsiteX27" fmla="*/ 27823 w 60562"/>
                <a:gd name="connsiteY27" fmla="*/ 38945 h 44340"/>
                <a:gd name="connsiteX28" fmla="*/ 24155 w 60562"/>
                <a:gd name="connsiteY28" fmla="*/ 38599 h 44340"/>
                <a:gd name="connsiteX29" fmla="*/ 20902 w 60562"/>
                <a:gd name="connsiteY29" fmla="*/ 38045 h 44340"/>
                <a:gd name="connsiteX30" fmla="*/ 17580 w 60562"/>
                <a:gd name="connsiteY30" fmla="*/ 38391 h 44340"/>
                <a:gd name="connsiteX31" fmla="*/ 14603 w 60562"/>
                <a:gd name="connsiteY31" fmla="*/ 39222 h 44340"/>
                <a:gd name="connsiteX32" fmla="*/ 11835 w 60562"/>
                <a:gd name="connsiteY32" fmla="*/ 39222 h 44340"/>
                <a:gd name="connsiteX33" fmla="*/ 8997 w 60562"/>
                <a:gd name="connsiteY33" fmla="*/ 37215 h 44340"/>
                <a:gd name="connsiteX34" fmla="*/ 8167 w 60562"/>
                <a:gd name="connsiteY34" fmla="*/ 35832 h 44340"/>
                <a:gd name="connsiteX35" fmla="*/ 7406 w 60562"/>
                <a:gd name="connsiteY35" fmla="*/ 33964 h 44340"/>
                <a:gd name="connsiteX36" fmla="*/ 6783 w 60562"/>
                <a:gd name="connsiteY36" fmla="*/ 31958 h 44340"/>
                <a:gd name="connsiteX37" fmla="*/ 6298 w 60562"/>
                <a:gd name="connsiteY37" fmla="*/ 29468 h 44340"/>
                <a:gd name="connsiteX38" fmla="*/ 6091 w 60562"/>
                <a:gd name="connsiteY38" fmla="*/ 28776 h 44340"/>
                <a:gd name="connsiteX39" fmla="*/ 6091 w 60562"/>
                <a:gd name="connsiteY39" fmla="*/ 28015 h 44340"/>
                <a:gd name="connsiteX40" fmla="*/ 6229 w 60562"/>
                <a:gd name="connsiteY40" fmla="*/ 27185 h 44340"/>
                <a:gd name="connsiteX41" fmla="*/ 6644 w 60562"/>
                <a:gd name="connsiteY41" fmla="*/ 26770 h 44340"/>
                <a:gd name="connsiteX42" fmla="*/ 7475 w 60562"/>
                <a:gd name="connsiteY42" fmla="*/ 26217 h 44340"/>
                <a:gd name="connsiteX43" fmla="*/ 8236 w 60562"/>
                <a:gd name="connsiteY43" fmla="*/ 25871 h 44340"/>
                <a:gd name="connsiteX44" fmla="*/ 8513 w 60562"/>
                <a:gd name="connsiteY44" fmla="*/ 26217 h 44340"/>
                <a:gd name="connsiteX45" fmla="*/ 9136 w 60562"/>
                <a:gd name="connsiteY45" fmla="*/ 26217 h 44340"/>
                <a:gd name="connsiteX46" fmla="*/ 9551 w 60562"/>
                <a:gd name="connsiteY46" fmla="*/ 26079 h 44340"/>
                <a:gd name="connsiteX47" fmla="*/ 9551 w 60562"/>
                <a:gd name="connsiteY47" fmla="*/ 25456 h 44340"/>
                <a:gd name="connsiteX48" fmla="*/ 9136 w 60562"/>
                <a:gd name="connsiteY48" fmla="*/ 24833 h 44340"/>
                <a:gd name="connsiteX49" fmla="*/ 8305 w 60562"/>
                <a:gd name="connsiteY49" fmla="*/ 24833 h 44340"/>
                <a:gd name="connsiteX50" fmla="*/ 7475 w 60562"/>
                <a:gd name="connsiteY50" fmla="*/ 25110 h 44340"/>
                <a:gd name="connsiteX51" fmla="*/ 6921 w 60562"/>
                <a:gd name="connsiteY51" fmla="*/ 24903 h 44340"/>
                <a:gd name="connsiteX52" fmla="*/ 5883 w 60562"/>
                <a:gd name="connsiteY52" fmla="*/ 23173 h 44340"/>
                <a:gd name="connsiteX53" fmla="*/ 5329 w 60562"/>
                <a:gd name="connsiteY53" fmla="*/ 21582 h 44340"/>
                <a:gd name="connsiteX54" fmla="*/ 5122 w 60562"/>
                <a:gd name="connsiteY54" fmla="*/ 19853 h 44340"/>
                <a:gd name="connsiteX55" fmla="*/ 5398 w 60562"/>
                <a:gd name="connsiteY55" fmla="*/ 17570 h 44340"/>
                <a:gd name="connsiteX56" fmla="*/ 6021 w 60562"/>
                <a:gd name="connsiteY56" fmla="*/ 14734 h 44340"/>
                <a:gd name="connsiteX57" fmla="*/ 6921 w 60562"/>
                <a:gd name="connsiteY57" fmla="*/ 11760 h 44340"/>
                <a:gd name="connsiteX58" fmla="*/ 8305 w 60562"/>
                <a:gd name="connsiteY58" fmla="*/ 9062 h 44340"/>
                <a:gd name="connsiteX59" fmla="*/ 10174 w 60562"/>
                <a:gd name="connsiteY59" fmla="*/ 6987 h 44340"/>
                <a:gd name="connsiteX60" fmla="*/ 14673 w 60562"/>
                <a:gd name="connsiteY60" fmla="*/ 5188 h 44340"/>
                <a:gd name="connsiteX61" fmla="*/ 14673 w 60562"/>
                <a:gd name="connsiteY61" fmla="*/ 0 h 44340"/>
                <a:gd name="connsiteX62" fmla="*/ 12735 w 60562"/>
                <a:gd name="connsiteY62" fmla="*/ 346 h 44340"/>
                <a:gd name="connsiteX63" fmla="*/ 8236 w 60562"/>
                <a:gd name="connsiteY63" fmla="*/ 2144 h 44340"/>
                <a:gd name="connsiteX64" fmla="*/ 6298 w 60562"/>
                <a:gd name="connsiteY64" fmla="*/ 3459 h 44340"/>
                <a:gd name="connsiteX65" fmla="*/ 4429 w 60562"/>
                <a:gd name="connsiteY65" fmla="*/ 5534 h 44340"/>
                <a:gd name="connsiteX66" fmla="*/ 3668 w 60562"/>
                <a:gd name="connsiteY66" fmla="*/ 6641 h 44340"/>
                <a:gd name="connsiteX67" fmla="*/ 2284 w 60562"/>
                <a:gd name="connsiteY67" fmla="*/ 9339 h 44340"/>
                <a:gd name="connsiteX68" fmla="*/ 1938 w 60562"/>
                <a:gd name="connsiteY68" fmla="*/ 10169 h 44340"/>
                <a:gd name="connsiteX69" fmla="*/ 1038 w 60562"/>
                <a:gd name="connsiteY69" fmla="*/ 13143 h 44340"/>
                <a:gd name="connsiteX70" fmla="*/ 969 w 60562"/>
                <a:gd name="connsiteY70" fmla="*/ 13489 h 44340"/>
                <a:gd name="connsiteX71" fmla="*/ 346 w 60562"/>
                <a:gd name="connsiteY71" fmla="*/ 16325 h 44340"/>
                <a:gd name="connsiteX72" fmla="*/ 277 w 60562"/>
                <a:gd name="connsiteY72" fmla="*/ 16948 h 44340"/>
                <a:gd name="connsiteX73" fmla="*/ 0 w 60562"/>
                <a:gd name="connsiteY73" fmla="*/ 19230 h 44340"/>
                <a:gd name="connsiteX74" fmla="*/ 0 w 60562"/>
                <a:gd name="connsiteY74" fmla="*/ 20475 h 44340"/>
                <a:gd name="connsiteX75" fmla="*/ 208 w 60562"/>
                <a:gd name="connsiteY75" fmla="*/ 22205 h 44340"/>
                <a:gd name="connsiteX76" fmla="*/ 485 w 60562"/>
                <a:gd name="connsiteY76" fmla="*/ 23311 h 44340"/>
                <a:gd name="connsiteX77" fmla="*/ 1038 w 60562"/>
                <a:gd name="connsiteY77" fmla="*/ 24903 h 44340"/>
                <a:gd name="connsiteX78" fmla="*/ 1315 w 60562"/>
                <a:gd name="connsiteY78" fmla="*/ 25456 h 44340"/>
                <a:gd name="connsiteX79" fmla="*/ 1246 w 60562"/>
                <a:gd name="connsiteY79" fmla="*/ 25802 h 44340"/>
                <a:gd name="connsiteX80" fmla="*/ 1038 w 60562"/>
                <a:gd name="connsiteY80" fmla="*/ 26632 h 44340"/>
                <a:gd name="connsiteX81" fmla="*/ 900 w 60562"/>
                <a:gd name="connsiteY81" fmla="*/ 28431 h 44340"/>
                <a:gd name="connsiteX82" fmla="*/ 900 w 60562"/>
                <a:gd name="connsiteY82" fmla="*/ 29191 h 44340"/>
                <a:gd name="connsiteX83" fmla="*/ 1176 w 60562"/>
                <a:gd name="connsiteY83" fmla="*/ 30160 h 44340"/>
                <a:gd name="connsiteX84" fmla="*/ 1315 w 60562"/>
                <a:gd name="connsiteY84" fmla="*/ 30644 h 44340"/>
                <a:gd name="connsiteX85" fmla="*/ 1730 w 60562"/>
                <a:gd name="connsiteY85" fmla="*/ 32857 h 44340"/>
                <a:gd name="connsiteX86" fmla="*/ 1869 w 60562"/>
                <a:gd name="connsiteY86" fmla="*/ 33480 h 44340"/>
                <a:gd name="connsiteX87" fmla="*/ 2491 w 60562"/>
                <a:gd name="connsiteY87" fmla="*/ 35486 h 44340"/>
                <a:gd name="connsiteX88" fmla="*/ 2630 w 60562"/>
                <a:gd name="connsiteY88" fmla="*/ 35901 h 44340"/>
                <a:gd name="connsiteX89" fmla="*/ 3391 w 60562"/>
                <a:gd name="connsiteY89" fmla="*/ 37769 h 44340"/>
                <a:gd name="connsiteX90" fmla="*/ 3737 w 60562"/>
                <a:gd name="connsiteY90" fmla="*/ 38460 h 44340"/>
                <a:gd name="connsiteX91" fmla="*/ 4568 w 60562"/>
                <a:gd name="connsiteY91" fmla="*/ 39844 h 44340"/>
                <a:gd name="connsiteX92" fmla="*/ 6021 w 60562"/>
                <a:gd name="connsiteY92" fmla="*/ 41366 h 44340"/>
                <a:gd name="connsiteX93" fmla="*/ 8859 w 60562"/>
                <a:gd name="connsiteY93" fmla="*/ 43372 h 44340"/>
                <a:gd name="connsiteX94" fmla="*/ 11835 w 60562"/>
                <a:gd name="connsiteY94" fmla="*/ 44340 h 44340"/>
                <a:gd name="connsiteX95" fmla="*/ 11835 w 60562"/>
                <a:gd name="connsiteY95" fmla="*/ 44340 h 44340"/>
                <a:gd name="connsiteX96" fmla="*/ 14603 w 60562"/>
                <a:gd name="connsiteY96" fmla="*/ 44340 h 44340"/>
                <a:gd name="connsiteX97" fmla="*/ 15918 w 60562"/>
                <a:gd name="connsiteY97" fmla="*/ 44133 h 44340"/>
                <a:gd name="connsiteX98" fmla="*/ 18410 w 60562"/>
                <a:gd name="connsiteY98" fmla="*/ 43441 h 44340"/>
                <a:gd name="connsiteX99" fmla="*/ 20625 w 60562"/>
                <a:gd name="connsiteY99" fmla="*/ 43233 h 44340"/>
                <a:gd name="connsiteX100" fmla="*/ 23186 w 60562"/>
                <a:gd name="connsiteY100" fmla="*/ 43718 h 44340"/>
                <a:gd name="connsiteX101" fmla="*/ 23601 w 60562"/>
                <a:gd name="connsiteY101" fmla="*/ 43718 h 44340"/>
                <a:gd name="connsiteX102" fmla="*/ 27269 w 60562"/>
                <a:gd name="connsiteY102" fmla="*/ 44063 h 44340"/>
                <a:gd name="connsiteX103" fmla="*/ 27754 w 60562"/>
                <a:gd name="connsiteY103" fmla="*/ 44063 h 44340"/>
                <a:gd name="connsiteX104" fmla="*/ 29622 w 60562"/>
                <a:gd name="connsiteY104" fmla="*/ 43718 h 44340"/>
                <a:gd name="connsiteX105" fmla="*/ 32598 w 60562"/>
                <a:gd name="connsiteY105" fmla="*/ 42611 h 44340"/>
                <a:gd name="connsiteX106" fmla="*/ 35159 w 60562"/>
                <a:gd name="connsiteY106" fmla="*/ 40536 h 44340"/>
                <a:gd name="connsiteX107" fmla="*/ 35713 w 60562"/>
                <a:gd name="connsiteY107" fmla="*/ 40536 h 44340"/>
                <a:gd name="connsiteX108" fmla="*/ 36682 w 60562"/>
                <a:gd name="connsiteY108" fmla="*/ 40743 h 44340"/>
                <a:gd name="connsiteX109" fmla="*/ 39173 w 60562"/>
                <a:gd name="connsiteY109" fmla="*/ 40121 h 44340"/>
                <a:gd name="connsiteX110" fmla="*/ 40834 w 60562"/>
                <a:gd name="connsiteY110" fmla="*/ 39222 h 44340"/>
                <a:gd name="connsiteX111" fmla="*/ 41111 w 60562"/>
                <a:gd name="connsiteY111" fmla="*/ 39083 h 44340"/>
                <a:gd name="connsiteX112" fmla="*/ 41250 w 60562"/>
                <a:gd name="connsiteY112" fmla="*/ 39083 h 44340"/>
                <a:gd name="connsiteX113" fmla="*/ 41527 w 60562"/>
                <a:gd name="connsiteY113" fmla="*/ 39083 h 44340"/>
                <a:gd name="connsiteX114" fmla="*/ 42980 w 60562"/>
                <a:gd name="connsiteY114" fmla="*/ 39083 h 44340"/>
                <a:gd name="connsiteX115" fmla="*/ 44849 w 60562"/>
                <a:gd name="connsiteY115" fmla="*/ 38530 h 44340"/>
                <a:gd name="connsiteX116" fmla="*/ 46371 w 60562"/>
                <a:gd name="connsiteY116" fmla="*/ 37838 h 44340"/>
                <a:gd name="connsiteX117" fmla="*/ 47756 w 60562"/>
                <a:gd name="connsiteY117" fmla="*/ 36939 h 44340"/>
                <a:gd name="connsiteX118" fmla="*/ 49209 w 60562"/>
                <a:gd name="connsiteY118" fmla="*/ 35555 h 44340"/>
                <a:gd name="connsiteX119" fmla="*/ 50870 w 60562"/>
                <a:gd name="connsiteY119" fmla="*/ 32373 h 44340"/>
                <a:gd name="connsiteX120" fmla="*/ 51009 w 60562"/>
                <a:gd name="connsiteY120" fmla="*/ 31128 h 44340"/>
                <a:gd name="connsiteX121" fmla="*/ 51009 w 60562"/>
                <a:gd name="connsiteY121" fmla="*/ 29883 h 44340"/>
                <a:gd name="connsiteX122" fmla="*/ 51770 w 60562"/>
                <a:gd name="connsiteY122" fmla="*/ 28984 h 44340"/>
                <a:gd name="connsiteX123" fmla="*/ 53985 w 60562"/>
                <a:gd name="connsiteY123" fmla="*/ 26770 h 44340"/>
                <a:gd name="connsiteX124" fmla="*/ 54815 w 60562"/>
                <a:gd name="connsiteY124" fmla="*/ 25664 h 44340"/>
                <a:gd name="connsiteX125" fmla="*/ 56407 w 60562"/>
                <a:gd name="connsiteY125" fmla="*/ 22827 h 44340"/>
                <a:gd name="connsiteX126" fmla="*/ 57030 w 60562"/>
                <a:gd name="connsiteY126" fmla="*/ 19715 h 44340"/>
                <a:gd name="connsiteX127" fmla="*/ 57030 w 60562"/>
                <a:gd name="connsiteY127" fmla="*/ 19092 h 44340"/>
                <a:gd name="connsiteX128" fmla="*/ 57584 w 60562"/>
                <a:gd name="connsiteY128" fmla="*/ 18123 h 44340"/>
                <a:gd name="connsiteX129" fmla="*/ 58483 w 60562"/>
                <a:gd name="connsiteY129" fmla="*/ 16325 h 44340"/>
                <a:gd name="connsiteX130" fmla="*/ 58760 w 60562"/>
                <a:gd name="connsiteY130" fmla="*/ 15703 h 44340"/>
                <a:gd name="connsiteX131" fmla="*/ 59383 w 60562"/>
                <a:gd name="connsiteY131" fmla="*/ 13765 h 44340"/>
                <a:gd name="connsiteX132" fmla="*/ 60144 w 60562"/>
                <a:gd name="connsiteY132" fmla="*/ 11967 h 44340"/>
                <a:gd name="connsiteX133" fmla="*/ 58345 w 60562"/>
                <a:gd name="connsiteY133" fmla="*/ 5672 h 44340"/>
                <a:gd name="connsiteX134" fmla="*/ 53777 w 60562"/>
                <a:gd name="connsiteY134" fmla="*/ 2421 h 44340"/>
                <a:gd name="connsiteX135" fmla="*/ 51147 w 60562"/>
                <a:gd name="connsiteY135" fmla="*/ 1453 h 44340"/>
                <a:gd name="connsiteX136" fmla="*/ 43534 w 60562"/>
                <a:gd name="connsiteY136" fmla="*/ 969 h 44340"/>
                <a:gd name="connsiteX137" fmla="*/ 43188 w 60562"/>
                <a:gd name="connsiteY137" fmla="*/ 969 h 44340"/>
                <a:gd name="connsiteX138" fmla="*/ 42772 w 60562"/>
                <a:gd name="connsiteY138" fmla="*/ 969 h 44340"/>
                <a:gd name="connsiteX139" fmla="*/ 29345 w 60562"/>
                <a:gd name="connsiteY139" fmla="*/ 2075 h 44340"/>
                <a:gd name="connsiteX140" fmla="*/ 20486 w 60562"/>
                <a:gd name="connsiteY140" fmla="*/ 346 h 44340"/>
                <a:gd name="connsiteX141" fmla="*/ 19725 w 60562"/>
                <a:gd name="connsiteY141" fmla="*/ 277 h 44340"/>
                <a:gd name="connsiteX142" fmla="*/ 14950 w 60562"/>
                <a:gd name="connsiteY142" fmla="*/ 69 h 44340"/>
                <a:gd name="connsiteX143" fmla="*/ 14742 w 60562"/>
                <a:gd name="connsiteY143" fmla="*/ 69 h 44340"/>
                <a:gd name="connsiteX144" fmla="*/ 14742 w 60562"/>
                <a:gd name="connsiteY144" fmla="*/ 69 h 4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60562" h="44340">
                  <a:moveTo>
                    <a:pt x="14673" y="5188"/>
                  </a:moveTo>
                  <a:lnTo>
                    <a:pt x="19448" y="5396"/>
                  </a:lnTo>
                  <a:lnTo>
                    <a:pt x="28999" y="7263"/>
                  </a:lnTo>
                  <a:lnTo>
                    <a:pt x="43118" y="6087"/>
                  </a:lnTo>
                  <a:lnTo>
                    <a:pt x="50732" y="6572"/>
                  </a:lnTo>
                  <a:lnTo>
                    <a:pt x="55300" y="9823"/>
                  </a:lnTo>
                  <a:lnTo>
                    <a:pt x="54469" y="11829"/>
                  </a:lnTo>
                  <a:lnTo>
                    <a:pt x="53777" y="13973"/>
                  </a:lnTo>
                  <a:lnTo>
                    <a:pt x="52877" y="15772"/>
                  </a:lnTo>
                  <a:lnTo>
                    <a:pt x="51424" y="16740"/>
                  </a:lnTo>
                  <a:lnTo>
                    <a:pt x="51770" y="20199"/>
                  </a:lnTo>
                  <a:lnTo>
                    <a:pt x="50178" y="23035"/>
                  </a:lnTo>
                  <a:lnTo>
                    <a:pt x="47825" y="25456"/>
                  </a:lnTo>
                  <a:lnTo>
                    <a:pt x="45748" y="28015"/>
                  </a:lnTo>
                  <a:lnTo>
                    <a:pt x="45541" y="29329"/>
                  </a:lnTo>
                  <a:lnTo>
                    <a:pt x="45818" y="30506"/>
                  </a:lnTo>
                  <a:lnTo>
                    <a:pt x="45679" y="31751"/>
                  </a:lnTo>
                  <a:lnTo>
                    <a:pt x="44226" y="33134"/>
                  </a:lnTo>
                  <a:lnTo>
                    <a:pt x="42703" y="33826"/>
                  </a:lnTo>
                  <a:lnTo>
                    <a:pt x="41250" y="33826"/>
                  </a:lnTo>
                  <a:cubicBezTo>
                    <a:pt x="41250" y="33826"/>
                    <a:pt x="39935" y="33342"/>
                    <a:pt x="39935" y="33342"/>
                  </a:cubicBezTo>
                  <a:lnTo>
                    <a:pt x="38827" y="31958"/>
                  </a:lnTo>
                  <a:lnTo>
                    <a:pt x="38343" y="34725"/>
                  </a:lnTo>
                  <a:lnTo>
                    <a:pt x="36682" y="35625"/>
                  </a:lnTo>
                  <a:lnTo>
                    <a:pt x="34329" y="35209"/>
                  </a:lnTo>
                  <a:lnTo>
                    <a:pt x="31906" y="34034"/>
                  </a:lnTo>
                  <a:lnTo>
                    <a:pt x="30799" y="37838"/>
                  </a:lnTo>
                  <a:lnTo>
                    <a:pt x="27823" y="38945"/>
                  </a:lnTo>
                  <a:lnTo>
                    <a:pt x="24155" y="38599"/>
                  </a:lnTo>
                  <a:lnTo>
                    <a:pt x="20902" y="38045"/>
                  </a:lnTo>
                  <a:lnTo>
                    <a:pt x="17580" y="38391"/>
                  </a:lnTo>
                  <a:lnTo>
                    <a:pt x="14603" y="39222"/>
                  </a:lnTo>
                  <a:lnTo>
                    <a:pt x="11835" y="39222"/>
                  </a:lnTo>
                  <a:cubicBezTo>
                    <a:pt x="11835" y="39222"/>
                    <a:pt x="8997" y="37215"/>
                    <a:pt x="8997" y="37215"/>
                  </a:cubicBezTo>
                  <a:lnTo>
                    <a:pt x="8167" y="35832"/>
                  </a:lnTo>
                  <a:lnTo>
                    <a:pt x="7406" y="33964"/>
                  </a:lnTo>
                  <a:lnTo>
                    <a:pt x="6783" y="31958"/>
                  </a:lnTo>
                  <a:lnTo>
                    <a:pt x="6298" y="29468"/>
                  </a:lnTo>
                  <a:lnTo>
                    <a:pt x="6091" y="28776"/>
                  </a:lnTo>
                  <a:lnTo>
                    <a:pt x="6091" y="28015"/>
                  </a:lnTo>
                  <a:cubicBezTo>
                    <a:pt x="6091" y="28015"/>
                    <a:pt x="6229" y="27185"/>
                    <a:pt x="6229" y="27185"/>
                  </a:cubicBezTo>
                  <a:lnTo>
                    <a:pt x="6644" y="26770"/>
                  </a:lnTo>
                  <a:lnTo>
                    <a:pt x="7475" y="26217"/>
                  </a:lnTo>
                  <a:lnTo>
                    <a:pt x="8236" y="25871"/>
                  </a:lnTo>
                  <a:lnTo>
                    <a:pt x="8513" y="26217"/>
                  </a:lnTo>
                  <a:lnTo>
                    <a:pt x="9136" y="26217"/>
                  </a:lnTo>
                  <a:cubicBezTo>
                    <a:pt x="9136" y="26217"/>
                    <a:pt x="9551" y="26079"/>
                    <a:pt x="9551" y="26079"/>
                  </a:cubicBezTo>
                  <a:lnTo>
                    <a:pt x="9551" y="25456"/>
                  </a:lnTo>
                  <a:cubicBezTo>
                    <a:pt x="9551" y="25456"/>
                    <a:pt x="9136" y="24833"/>
                    <a:pt x="9136" y="24833"/>
                  </a:cubicBezTo>
                  <a:lnTo>
                    <a:pt x="8305" y="24833"/>
                  </a:lnTo>
                  <a:cubicBezTo>
                    <a:pt x="8305" y="24833"/>
                    <a:pt x="7475" y="25110"/>
                    <a:pt x="7475" y="25110"/>
                  </a:cubicBezTo>
                  <a:lnTo>
                    <a:pt x="6921" y="24903"/>
                  </a:lnTo>
                  <a:lnTo>
                    <a:pt x="5883" y="23173"/>
                  </a:lnTo>
                  <a:lnTo>
                    <a:pt x="5329" y="21582"/>
                  </a:lnTo>
                  <a:lnTo>
                    <a:pt x="5122" y="19853"/>
                  </a:lnTo>
                  <a:lnTo>
                    <a:pt x="5398" y="17570"/>
                  </a:lnTo>
                  <a:lnTo>
                    <a:pt x="6021" y="14734"/>
                  </a:lnTo>
                  <a:lnTo>
                    <a:pt x="6921" y="11760"/>
                  </a:lnTo>
                  <a:lnTo>
                    <a:pt x="8305" y="9062"/>
                  </a:lnTo>
                  <a:lnTo>
                    <a:pt x="10174" y="6987"/>
                  </a:lnTo>
                  <a:lnTo>
                    <a:pt x="14673" y="5188"/>
                  </a:lnTo>
                  <a:moveTo>
                    <a:pt x="14673" y="0"/>
                  </a:moveTo>
                  <a:cubicBezTo>
                    <a:pt x="13981" y="0"/>
                    <a:pt x="13358" y="138"/>
                    <a:pt x="12735" y="346"/>
                  </a:cubicBezTo>
                  <a:lnTo>
                    <a:pt x="8236" y="2144"/>
                  </a:lnTo>
                  <a:cubicBezTo>
                    <a:pt x="7475" y="2421"/>
                    <a:pt x="6852" y="2906"/>
                    <a:pt x="6298" y="3459"/>
                  </a:cubicBezTo>
                  <a:lnTo>
                    <a:pt x="4429" y="5534"/>
                  </a:lnTo>
                  <a:cubicBezTo>
                    <a:pt x="4429" y="5534"/>
                    <a:pt x="3876" y="6226"/>
                    <a:pt x="3668" y="6641"/>
                  </a:cubicBezTo>
                  <a:lnTo>
                    <a:pt x="2284" y="9339"/>
                  </a:lnTo>
                  <a:cubicBezTo>
                    <a:pt x="2284" y="9339"/>
                    <a:pt x="2007" y="9892"/>
                    <a:pt x="1938" y="10169"/>
                  </a:cubicBezTo>
                  <a:lnTo>
                    <a:pt x="1038" y="13143"/>
                  </a:lnTo>
                  <a:cubicBezTo>
                    <a:pt x="1038" y="13143"/>
                    <a:pt x="1038" y="13350"/>
                    <a:pt x="969" y="13489"/>
                  </a:cubicBezTo>
                  <a:lnTo>
                    <a:pt x="346" y="16325"/>
                  </a:lnTo>
                  <a:cubicBezTo>
                    <a:pt x="346" y="16325"/>
                    <a:pt x="277" y="16740"/>
                    <a:pt x="277" y="16948"/>
                  </a:cubicBezTo>
                  <a:lnTo>
                    <a:pt x="0" y="19230"/>
                  </a:lnTo>
                  <a:cubicBezTo>
                    <a:pt x="0" y="19645"/>
                    <a:pt x="0" y="20060"/>
                    <a:pt x="0" y="20475"/>
                  </a:cubicBezTo>
                  <a:lnTo>
                    <a:pt x="208" y="22205"/>
                  </a:lnTo>
                  <a:cubicBezTo>
                    <a:pt x="208" y="22551"/>
                    <a:pt x="346" y="22966"/>
                    <a:pt x="485" y="23311"/>
                  </a:cubicBezTo>
                  <a:lnTo>
                    <a:pt x="1038" y="24903"/>
                  </a:lnTo>
                  <a:cubicBezTo>
                    <a:pt x="1038" y="24903"/>
                    <a:pt x="1176" y="25318"/>
                    <a:pt x="1315" y="25456"/>
                  </a:cubicBezTo>
                  <a:cubicBezTo>
                    <a:pt x="1315" y="25594"/>
                    <a:pt x="1315" y="25664"/>
                    <a:pt x="1246" y="25802"/>
                  </a:cubicBezTo>
                  <a:lnTo>
                    <a:pt x="1038" y="26632"/>
                  </a:lnTo>
                  <a:cubicBezTo>
                    <a:pt x="900" y="27254"/>
                    <a:pt x="830" y="27808"/>
                    <a:pt x="900" y="28431"/>
                  </a:cubicBezTo>
                  <a:lnTo>
                    <a:pt x="900" y="29191"/>
                  </a:lnTo>
                  <a:cubicBezTo>
                    <a:pt x="900" y="29191"/>
                    <a:pt x="1038" y="29883"/>
                    <a:pt x="1176" y="30160"/>
                  </a:cubicBezTo>
                  <a:lnTo>
                    <a:pt x="1315" y="30644"/>
                  </a:lnTo>
                  <a:lnTo>
                    <a:pt x="1730" y="32857"/>
                  </a:lnTo>
                  <a:cubicBezTo>
                    <a:pt x="1730" y="32857"/>
                    <a:pt x="1800" y="33272"/>
                    <a:pt x="1869" y="33480"/>
                  </a:cubicBezTo>
                  <a:lnTo>
                    <a:pt x="2491" y="35486"/>
                  </a:lnTo>
                  <a:cubicBezTo>
                    <a:pt x="2491" y="35486"/>
                    <a:pt x="2561" y="35763"/>
                    <a:pt x="2630" y="35901"/>
                  </a:cubicBezTo>
                  <a:lnTo>
                    <a:pt x="3391" y="37769"/>
                  </a:lnTo>
                  <a:cubicBezTo>
                    <a:pt x="3391" y="37769"/>
                    <a:pt x="3599" y="38253"/>
                    <a:pt x="3737" y="38460"/>
                  </a:cubicBezTo>
                  <a:lnTo>
                    <a:pt x="4568" y="39844"/>
                  </a:lnTo>
                  <a:cubicBezTo>
                    <a:pt x="4914" y="40467"/>
                    <a:pt x="5398" y="40951"/>
                    <a:pt x="6021" y="41366"/>
                  </a:cubicBezTo>
                  <a:lnTo>
                    <a:pt x="8859" y="43372"/>
                  </a:lnTo>
                  <a:cubicBezTo>
                    <a:pt x="9759" y="43995"/>
                    <a:pt x="10797" y="44340"/>
                    <a:pt x="11835" y="44340"/>
                  </a:cubicBezTo>
                  <a:cubicBezTo>
                    <a:pt x="11835" y="44340"/>
                    <a:pt x="11835" y="44340"/>
                    <a:pt x="11835" y="44340"/>
                  </a:cubicBezTo>
                  <a:lnTo>
                    <a:pt x="14603" y="44340"/>
                  </a:lnTo>
                  <a:cubicBezTo>
                    <a:pt x="15088" y="44340"/>
                    <a:pt x="15503" y="44202"/>
                    <a:pt x="15918" y="44133"/>
                  </a:cubicBezTo>
                  <a:lnTo>
                    <a:pt x="18410" y="43441"/>
                  </a:lnTo>
                  <a:lnTo>
                    <a:pt x="20625" y="43233"/>
                  </a:lnTo>
                  <a:lnTo>
                    <a:pt x="23186" y="43718"/>
                  </a:lnTo>
                  <a:cubicBezTo>
                    <a:pt x="23186" y="43718"/>
                    <a:pt x="23462" y="43718"/>
                    <a:pt x="23601" y="43718"/>
                  </a:cubicBezTo>
                  <a:lnTo>
                    <a:pt x="27269" y="44063"/>
                  </a:lnTo>
                  <a:cubicBezTo>
                    <a:pt x="27269" y="44063"/>
                    <a:pt x="27546" y="44063"/>
                    <a:pt x="27754" y="44063"/>
                  </a:cubicBezTo>
                  <a:cubicBezTo>
                    <a:pt x="28377" y="44063"/>
                    <a:pt x="28999" y="43925"/>
                    <a:pt x="29622" y="43718"/>
                  </a:cubicBezTo>
                  <a:lnTo>
                    <a:pt x="32598" y="42611"/>
                  </a:lnTo>
                  <a:cubicBezTo>
                    <a:pt x="33636" y="42196"/>
                    <a:pt x="34536" y="41504"/>
                    <a:pt x="35159" y="40536"/>
                  </a:cubicBezTo>
                  <a:lnTo>
                    <a:pt x="35713" y="40536"/>
                  </a:lnTo>
                  <a:cubicBezTo>
                    <a:pt x="35713" y="40536"/>
                    <a:pt x="36336" y="40743"/>
                    <a:pt x="36682" y="40743"/>
                  </a:cubicBezTo>
                  <a:cubicBezTo>
                    <a:pt x="37512" y="40743"/>
                    <a:pt x="38412" y="40536"/>
                    <a:pt x="39173" y="40121"/>
                  </a:cubicBezTo>
                  <a:lnTo>
                    <a:pt x="40834" y="39222"/>
                  </a:lnTo>
                  <a:cubicBezTo>
                    <a:pt x="40834" y="39222"/>
                    <a:pt x="41042" y="39083"/>
                    <a:pt x="41111" y="39083"/>
                  </a:cubicBezTo>
                  <a:cubicBezTo>
                    <a:pt x="41111" y="39083"/>
                    <a:pt x="41180" y="39083"/>
                    <a:pt x="41250" y="39083"/>
                  </a:cubicBezTo>
                  <a:cubicBezTo>
                    <a:pt x="41319" y="39083"/>
                    <a:pt x="41457" y="39083"/>
                    <a:pt x="41527" y="39083"/>
                  </a:cubicBezTo>
                  <a:lnTo>
                    <a:pt x="42980" y="39083"/>
                  </a:lnTo>
                  <a:cubicBezTo>
                    <a:pt x="43603" y="38945"/>
                    <a:pt x="44295" y="38807"/>
                    <a:pt x="44849" y="38530"/>
                  </a:cubicBezTo>
                  <a:lnTo>
                    <a:pt x="46371" y="37838"/>
                  </a:lnTo>
                  <a:cubicBezTo>
                    <a:pt x="46856" y="37630"/>
                    <a:pt x="47340" y="37285"/>
                    <a:pt x="47756" y="36939"/>
                  </a:cubicBezTo>
                  <a:lnTo>
                    <a:pt x="49209" y="35555"/>
                  </a:lnTo>
                  <a:cubicBezTo>
                    <a:pt x="50109" y="34725"/>
                    <a:pt x="50663" y="33549"/>
                    <a:pt x="50870" y="32373"/>
                  </a:cubicBezTo>
                  <a:lnTo>
                    <a:pt x="51009" y="31128"/>
                  </a:lnTo>
                  <a:cubicBezTo>
                    <a:pt x="51009" y="30713"/>
                    <a:pt x="51009" y="30298"/>
                    <a:pt x="51009" y="29883"/>
                  </a:cubicBezTo>
                  <a:lnTo>
                    <a:pt x="51770" y="28984"/>
                  </a:lnTo>
                  <a:lnTo>
                    <a:pt x="53985" y="26770"/>
                  </a:lnTo>
                  <a:cubicBezTo>
                    <a:pt x="53985" y="26770"/>
                    <a:pt x="54607" y="26079"/>
                    <a:pt x="54815" y="25664"/>
                  </a:cubicBezTo>
                  <a:lnTo>
                    <a:pt x="56407" y="22827"/>
                  </a:lnTo>
                  <a:cubicBezTo>
                    <a:pt x="56961" y="21859"/>
                    <a:pt x="57168" y="20821"/>
                    <a:pt x="57030" y="19715"/>
                  </a:cubicBezTo>
                  <a:lnTo>
                    <a:pt x="57030" y="19092"/>
                  </a:lnTo>
                  <a:cubicBezTo>
                    <a:pt x="57030" y="19092"/>
                    <a:pt x="57445" y="18470"/>
                    <a:pt x="57584" y="18123"/>
                  </a:cubicBezTo>
                  <a:lnTo>
                    <a:pt x="58483" y="16325"/>
                  </a:lnTo>
                  <a:cubicBezTo>
                    <a:pt x="58483" y="16325"/>
                    <a:pt x="58691" y="15910"/>
                    <a:pt x="58760" y="15703"/>
                  </a:cubicBezTo>
                  <a:lnTo>
                    <a:pt x="59383" y="13765"/>
                  </a:lnTo>
                  <a:lnTo>
                    <a:pt x="60144" y="11967"/>
                  </a:lnTo>
                  <a:cubicBezTo>
                    <a:pt x="61113" y="9754"/>
                    <a:pt x="60352" y="7125"/>
                    <a:pt x="58345" y="5672"/>
                  </a:cubicBezTo>
                  <a:lnTo>
                    <a:pt x="53777" y="2421"/>
                  </a:lnTo>
                  <a:cubicBezTo>
                    <a:pt x="53016" y="1868"/>
                    <a:pt x="52047" y="1522"/>
                    <a:pt x="51147" y="1453"/>
                  </a:cubicBezTo>
                  <a:lnTo>
                    <a:pt x="43534" y="969"/>
                  </a:lnTo>
                  <a:cubicBezTo>
                    <a:pt x="43534" y="969"/>
                    <a:pt x="43326" y="969"/>
                    <a:pt x="43188" y="969"/>
                  </a:cubicBezTo>
                  <a:cubicBezTo>
                    <a:pt x="43049" y="969"/>
                    <a:pt x="42911" y="969"/>
                    <a:pt x="42772" y="969"/>
                  </a:cubicBezTo>
                  <a:lnTo>
                    <a:pt x="29345" y="2075"/>
                  </a:lnTo>
                  <a:lnTo>
                    <a:pt x="20486" y="346"/>
                  </a:lnTo>
                  <a:cubicBezTo>
                    <a:pt x="20486" y="346"/>
                    <a:pt x="20002" y="277"/>
                    <a:pt x="19725" y="277"/>
                  </a:cubicBezTo>
                  <a:lnTo>
                    <a:pt x="14950" y="69"/>
                  </a:lnTo>
                  <a:cubicBezTo>
                    <a:pt x="14950" y="69"/>
                    <a:pt x="14811" y="69"/>
                    <a:pt x="14742" y="69"/>
                  </a:cubicBezTo>
                  <a:lnTo>
                    <a:pt x="1474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0" name="Freeform 2769">
              <a:extLst>
                <a:ext uri="{FF2B5EF4-FFF2-40B4-BE49-F238E27FC236}">
                  <a16:creationId xmlns:a16="http://schemas.microsoft.com/office/drawing/2014/main" id="{72B28226-65A8-BB14-8D3C-A3F8809A38B7}"/>
                </a:ext>
              </a:extLst>
            </p:cNvPr>
            <p:cNvSpPr/>
            <p:nvPr/>
          </p:nvSpPr>
          <p:spPr>
            <a:xfrm>
              <a:off x="3626798" y="5050595"/>
              <a:ext cx="10415" cy="7185"/>
            </a:xfrm>
            <a:custGeom>
              <a:avLst/>
              <a:gdLst>
                <a:gd name="connsiteX0" fmla="*/ 7821 w 7820"/>
                <a:gd name="connsiteY0" fmla="*/ 1314 h 5395"/>
                <a:gd name="connsiteX1" fmla="*/ 6021 w 7820"/>
                <a:gd name="connsiteY1" fmla="*/ 0 h 5395"/>
                <a:gd name="connsiteX2" fmla="*/ 3530 w 7820"/>
                <a:gd name="connsiteY2" fmla="*/ 69 h 5395"/>
                <a:gd name="connsiteX3" fmla="*/ 1177 w 7820"/>
                <a:gd name="connsiteY3" fmla="*/ 1245 h 5395"/>
                <a:gd name="connsiteX4" fmla="*/ 0 w 7820"/>
                <a:gd name="connsiteY4" fmla="*/ 3251 h 5395"/>
                <a:gd name="connsiteX5" fmla="*/ 761 w 7820"/>
                <a:gd name="connsiteY5" fmla="*/ 5396 h 5395"/>
                <a:gd name="connsiteX6" fmla="*/ 3253 w 7820"/>
                <a:gd name="connsiteY6" fmla="*/ 4911 h 5395"/>
                <a:gd name="connsiteX7" fmla="*/ 6021 w 7820"/>
                <a:gd name="connsiteY7" fmla="*/ 3044 h 5395"/>
                <a:gd name="connsiteX8" fmla="*/ 7821 w 7820"/>
                <a:gd name="connsiteY8" fmla="*/ 1314 h 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0" h="5395">
                  <a:moveTo>
                    <a:pt x="7821" y="1314"/>
                  </a:moveTo>
                  <a:lnTo>
                    <a:pt x="6021" y="0"/>
                  </a:lnTo>
                  <a:lnTo>
                    <a:pt x="3530" y="69"/>
                  </a:lnTo>
                  <a:lnTo>
                    <a:pt x="1177" y="1245"/>
                  </a:lnTo>
                  <a:lnTo>
                    <a:pt x="0" y="3251"/>
                  </a:lnTo>
                  <a:lnTo>
                    <a:pt x="761" y="5396"/>
                  </a:lnTo>
                  <a:lnTo>
                    <a:pt x="3253" y="4911"/>
                  </a:lnTo>
                  <a:lnTo>
                    <a:pt x="6021" y="3044"/>
                  </a:lnTo>
                  <a:lnTo>
                    <a:pt x="7821"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1" name="Freeform 2770">
              <a:extLst>
                <a:ext uri="{FF2B5EF4-FFF2-40B4-BE49-F238E27FC236}">
                  <a16:creationId xmlns:a16="http://schemas.microsoft.com/office/drawing/2014/main" id="{5A12AD80-7F5C-8C9A-A805-AD111EE8B71B}"/>
                </a:ext>
              </a:extLst>
            </p:cNvPr>
            <p:cNvSpPr/>
            <p:nvPr/>
          </p:nvSpPr>
          <p:spPr>
            <a:xfrm>
              <a:off x="3619903" y="5043593"/>
              <a:ext cx="24230" cy="21189"/>
            </a:xfrm>
            <a:custGeom>
              <a:avLst/>
              <a:gdLst>
                <a:gd name="connsiteX0" fmla="*/ 11198 w 18193"/>
                <a:gd name="connsiteY0" fmla="*/ 5257 h 15910"/>
                <a:gd name="connsiteX1" fmla="*/ 12929 w 18193"/>
                <a:gd name="connsiteY1" fmla="*/ 6572 h 15910"/>
                <a:gd name="connsiteX2" fmla="*/ 11129 w 18193"/>
                <a:gd name="connsiteY2" fmla="*/ 8232 h 15910"/>
                <a:gd name="connsiteX3" fmla="*/ 8361 w 18193"/>
                <a:gd name="connsiteY3" fmla="*/ 10099 h 15910"/>
                <a:gd name="connsiteX4" fmla="*/ 5938 w 18193"/>
                <a:gd name="connsiteY4" fmla="*/ 10653 h 15910"/>
                <a:gd name="connsiteX5" fmla="*/ 5177 w 18193"/>
                <a:gd name="connsiteY5" fmla="*/ 8439 h 15910"/>
                <a:gd name="connsiteX6" fmla="*/ 6354 w 18193"/>
                <a:gd name="connsiteY6" fmla="*/ 6434 h 15910"/>
                <a:gd name="connsiteX7" fmla="*/ 8707 w 18193"/>
                <a:gd name="connsiteY7" fmla="*/ 5257 h 15910"/>
                <a:gd name="connsiteX8" fmla="*/ 11198 w 18193"/>
                <a:gd name="connsiteY8" fmla="*/ 5257 h 15910"/>
                <a:gd name="connsiteX9" fmla="*/ 11198 w 18193"/>
                <a:gd name="connsiteY9" fmla="*/ 0 h 15910"/>
                <a:gd name="connsiteX10" fmla="*/ 11060 w 18193"/>
                <a:gd name="connsiteY10" fmla="*/ 0 h 15910"/>
                <a:gd name="connsiteX11" fmla="*/ 8568 w 18193"/>
                <a:gd name="connsiteY11" fmla="*/ 0 h 15910"/>
                <a:gd name="connsiteX12" fmla="*/ 6423 w 18193"/>
                <a:gd name="connsiteY12" fmla="*/ 623 h 15910"/>
                <a:gd name="connsiteX13" fmla="*/ 4070 w 18193"/>
                <a:gd name="connsiteY13" fmla="*/ 1799 h 15910"/>
                <a:gd name="connsiteX14" fmla="*/ 1924 w 18193"/>
                <a:gd name="connsiteY14" fmla="*/ 3805 h 15910"/>
                <a:gd name="connsiteX15" fmla="*/ 748 w 18193"/>
                <a:gd name="connsiteY15" fmla="*/ 5811 h 15910"/>
                <a:gd name="connsiteX16" fmla="*/ 332 w 18193"/>
                <a:gd name="connsiteY16" fmla="*/ 10238 h 15910"/>
                <a:gd name="connsiteX17" fmla="*/ 1093 w 18193"/>
                <a:gd name="connsiteY17" fmla="*/ 12452 h 15910"/>
                <a:gd name="connsiteX18" fmla="*/ 6007 w 18193"/>
                <a:gd name="connsiteY18" fmla="*/ 15910 h 15910"/>
                <a:gd name="connsiteX19" fmla="*/ 7115 w 18193"/>
                <a:gd name="connsiteY19" fmla="*/ 15772 h 15910"/>
                <a:gd name="connsiteX20" fmla="*/ 9537 w 18193"/>
                <a:gd name="connsiteY20" fmla="*/ 15218 h 15910"/>
                <a:gd name="connsiteX21" fmla="*/ 11337 w 18193"/>
                <a:gd name="connsiteY21" fmla="*/ 14457 h 15910"/>
                <a:gd name="connsiteX22" fmla="*/ 14105 w 18193"/>
                <a:gd name="connsiteY22" fmla="*/ 12590 h 15910"/>
                <a:gd name="connsiteX23" fmla="*/ 14728 w 18193"/>
                <a:gd name="connsiteY23" fmla="*/ 12105 h 15910"/>
                <a:gd name="connsiteX24" fmla="*/ 16528 w 18193"/>
                <a:gd name="connsiteY24" fmla="*/ 10445 h 15910"/>
                <a:gd name="connsiteX25" fmla="*/ 18189 w 18193"/>
                <a:gd name="connsiteY25" fmla="*/ 6364 h 15910"/>
                <a:gd name="connsiteX26" fmla="*/ 16112 w 18193"/>
                <a:gd name="connsiteY26" fmla="*/ 2491 h 15910"/>
                <a:gd name="connsiteX27" fmla="*/ 14382 w 18193"/>
                <a:gd name="connsiteY27" fmla="*/ 1176 h 15910"/>
                <a:gd name="connsiteX28" fmla="*/ 11337 w 18193"/>
                <a:gd name="connsiteY28" fmla="*/ 138 h 15910"/>
                <a:gd name="connsiteX29" fmla="*/ 11337 w 18193"/>
                <a:gd name="connsiteY29" fmla="*/ 138 h 1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193" h="15910">
                  <a:moveTo>
                    <a:pt x="11198" y="5257"/>
                  </a:moveTo>
                  <a:lnTo>
                    <a:pt x="12929" y="6572"/>
                  </a:lnTo>
                  <a:lnTo>
                    <a:pt x="11129" y="8232"/>
                  </a:lnTo>
                  <a:lnTo>
                    <a:pt x="8361" y="10099"/>
                  </a:lnTo>
                  <a:lnTo>
                    <a:pt x="5938" y="10653"/>
                  </a:lnTo>
                  <a:lnTo>
                    <a:pt x="5177" y="8439"/>
                  </a:lnTo>
                  <a:lnTo>
                    <a:pt x="6354" y="6434"/>
                  </a:lnTo>
                  <a:lnTo>
                    <a:pt x="8707" y="5257"/>
                  </a:lnTo>
                  <a:lnTo>
                    <a:pt x="11198" y="5257"/>
                  </a:lnTo>
                  <a:moveTo>
                    <a:pt x="11198" y="0"/>
                  </a:moveTo>
                  <a:cubicBezTo>
                    <a:pt x="11198" y="0"/>
                    <a:pt x="11129" y="0"/>
                    <a:pt x="11060" y="0"/>
                  </a:cubicBezTo>
                  <a:lnTo>
                    <a:pt x="8568" y="0"/>
                  </a:lnTo>
                  <a:cubicBezTo>
                    <a:pt x="7807" y="69"/>
                    <a:pt x="7115" y="277"/>
                    <a:pt x="6423" y="623"/>
                  </a:cubicBezTo>
                  <a:lnTo>
                    <a:pt x="4070" y="1799"/>
                  </a:lnTo>
                  <a:cubicBezTo>
                    <a:pt x="3170" y="2214"/>
                    <a:pt x="2409" y="2906"/>
                    <a:pt x="1924" y="3805"/>
                  </a:cubicBezTo>
                  <a:lnTo>
                    <a:pt x="748" y="5811"/>
                  </a:lnTo>
                  <a:cubicBezTo>
                    <a:pt x="-83" y="7125"/>
                    <a:pt x="-222" y="8785"/>
                    <a:pt x="332" y="10238"/>
                  </a:cubicBezTo>
                  <a:lnTo>
                    <a:pt x="1093" y="12452"/>
                  </a:lnTo>
                  <a:cubicBezTo>
                    <a:pt x="1855" y="14527"/>
                    <a:pt x="3862" y="15910"/>
                    <a:pt x="6007" y="15910"/>
                  </a:cubicBezTo>
                  <a:cubicBezTo>
                    <a:pt x="6354" y="15910"/>
                    <a:pt x="6769" y="15910"/>
                    <a:pt x="7115" y="15772"/>
                  </a:cubicBezTo>
                  <a:lnTo>
                    <a:pt x="9537" y="15218"/>
                  </a:lnTo>
                  <a:cubicBezTo>
                    <a:pt x="10160" y="15080"/>
                    <a:pt x="10783" y="14803"/>
                    <a:pt x="11337" y="14457"/>
                  </a:cubicBezTo>
                  <a:lnTo>
                    <a:pt x="14105" y="12590"/>
                  </a:lnTo>
                  <a:cubicBezTo>
                    <a:pt x="14105" y="12590"/>
                    <a:pt x="14520" y="12244"/>
                    <a:pt x="14728" y="12105"/>
                  </a:cubicBezTo>
                  <a:lnTo>
                    <a:pt x="16528" y="10445"/>
                  </a:lnTo>
                  <a:cubicBezTo>
                    <a:pt x="17635" y="9408"/>
                    <a:pt x="18258" y="7886"/>
                    <a:pt x="18189" y="6364"/>
                  </a:cubicBezTo>
                  <a:cubicBezTo>
                    <a:pt x="18119" y="4842"/>
                    <a:pt x="17358" y="3390"/>
                    <a:pt x="16112" y="2491"/>
                  </a:cubicBezTo>
                  <a:lnTo>
                    <a:pt x="14382" y="1176"/>
                  </a:lnTo>
                  <a:cubicBezTo>
                    <a:pt x="13482" y="554"/>
                    <a:pt x="12444" y="138"/>
                    <a:pt x="11337" y="138"/>
                  </a:cubicBezTo>
                  <a:lnTo>
                    <a:pt x="11337"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2" name="Freeform 2771">
              <a:extLst>
                <a:ext uri="{FF2B5EF4-FFF2-40B4-BE49-F238E27FC236}">
                  <a16:creationId xmlns:a16="http://schemas.microsoft.com/office/drawing/2014/main" id="{1A4286F9-EF73-85C0-8D22-1656CDF4135B}"/>
                </a:ext>
              </a:extLst>
            </p:cNvPr>
            <p:cNvSpPr/>
            <p:nvPr/>
          </p:nvSpPr>
          <p:spPr>
            <a:xfrm>
              <a:off x="3601542" y="5064505"/>
              <a:ext cx="21569" cy="25058"/>
            </a:xfrm>
            <a:custGeom>
              <a:avLst/>
              <a:gdLst>
                <a:gd name="connsiteX0" fmla="*/ 10520 w 16195"/>
                <a:gd name="connsiteY0" fmla="*/ 623 h 18815"/>
                <a:gd name="connsiteX1" fmla="*/ 7544 w 16195"/>
                <a:gd name="connsiteY1" fmla="*/ 3113 h 18815"/>
                <a:gd name="connsiteX2" fmla="*/ 5675 w 16195"/>
                <a:gd name="connsiteY2" fmla="*/ 6087 h 18815"/>
                <a:gd name="connsiteX3" fmla="*/ 5191 w 16195"/>
                <a:gd name="connsiteY3" fmla="*/ 7747 h 18815"/>
                <a:gd name="connsiteX4" fmla="*/ 4706 w 16195"/>
                <a:gd name="connsiteY4" fmla="*/ 10791 h 18815"/>
                <a:gd name="connsiteX5" fmla="*/ 4153 w 16195"/>
                <a:gd name="connsiteY5" fmla="*/ 12382 h 18815"/>
                <a:gd name="connsiteX6" fmla="*/ 3322 w 16195"/>
                <a:gd name="connsiteY6" fmla="*/ 13973 h 18815"/>
                <a:gd name="connsiteX7" fmla="*/ 0 w 16195"/>
                <a:gd name="connsiteY7" fmla="*/ 18815 h 18815"/>
                <a:gd name="connsiteX8" fmla="*/ 6021 w 16195"/>
                <a:gd name="connsiteY8" fmla="*/ 16740 h 18815"/>
                <a:gd name="connsiteX9" fmla="*/ 10589 w 16195"/>
                <a:gd name="connsiteY9" fmla="*/ 13005 h 18815"/>
                <a:gd name="connsiteX10" fmla="*/ 13911 w 16195"/>
                <a:gd name="connsiteY10" fmla="*/ 8024 h 18815"/>
                <a:gd name="connsiteX11" fmla="*/ 16195 w 16195"/>
                <a:gd name="connsiteY11" fmla="*/ 2490 h 18815"/>
                <a:gd name="connsiteX12" fmla="*/ 13773 w 16195"/>
                <a:gd name="connsiteY12" fmla="*/ 0 h 18815"/>
                <a:gd name="connsiteX13" fmla="*/ 10520 w 16195"/>
                <a:gd name="connsiteY13" fmla="*/ 623 h 1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5" h="18815">
                  <a:moveTo>
                    <a:pt x="10520" y="623"/>
                  </a:moveTo>
                  <a:lnTo>
                    <a:pt x="7544" y="3113"/>
                  </a:lnTo>
                  <a:lnTo>
                    <a:pt x="5675" y="6087"/>
                  </a:lnTo>
                  <a:lnTo>
                    <a:pt x="5191" y="7747"/>
                  </a:lnTo>
                  <a:lnTo>
                    <a:pt x="4706" y="10791"/>
                  </a:lnTo>
                  <a:lnTo>
                    <a:pt x="4153" y="12382"/>
                  </a:lnTo>
                  <a:lnTo>
                    <a:pt x="3322" y="13973"/>
                  </a:lnTo>
                  <a:lnTo>
                    <a:pt x="0" y="18815"/>
                  </a:lnTo>
                  <a:lnTo>
                    <a:pt x="6021" y="16740"/>
                  </a:lnTo>
                  <a:lnTo>
                    <a:pt x="10589" y="13005"/>
                  </a:lnTo>
                  <a:lnTo>
                    <a:pt x="13911" y="8024"/>
                  </a:lnTo>
                  <a:lnTo>
                    <a:pt x="16195" y="2490"/>
                  </a:lnTo>
                  <a:lnTo>
                    <a:pt x="13773" y="0"/>
                  </a:lnTo>
                  <a:lnTo>
                    <a:pt x="10520" y="62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3" name="Freeform 2772">
              <a:extLst>
                <a:ext uri="{FF2B5EF4-FFF2-40B4-BE49-F238E27FC236}">
                  <a16:creationId xmlns:a16="http://schemas.microsoft.com/office/drawing/2014/main" id="{CA73AEFC-367A-9BD5-00EC-7CFA176EBF4C}"/>
                </a:ext>
              </a:extLst>
            </p:cNvPr>
            <p:cNvSpPr/>
            <p:nvPr/>
          </p:nvSpPr>
          <p:spPr>
            <a:xfrm>
              <a:off x="3594464" y="5057781"/>
              <a:ext cx="35505" cy="38876"/>
            </a:xfrm>
            <a:custGeom>
              <a:avLst/>
              <a:gdLst>
                <a:gd name="connsiteX0" fmla="*/ 19088 w 26659"/>
                <a:gd name="connsiteY0" fmla="*/ 5050 h 29190"/>
                <a:gd name="connsiteX1" fmla="*/ 21510 w 26659"/>
                <a:gd name="connsiteY1" fmla="*/ 7540 h 29190"/>
                <a:gd name="connsiteX2" fmla="*/ 19226 w 26659"/>
                <a:gd name="connsiteY2" fmla="*/ 13143 h 29190"/>
                <a:gd name="connsiteX3" fmla="*/ 15904 w 26659"/>
                <a:gd name="connsiteY3" fmla="*/ 18123 h 29190"/>
                <a:gd name="connsiteX4" fmla="*/ 11336 w 26659"/>
                <a:gd name="connsiteY4" fmla="*/ 21859 h 29190"/>
                <a:gd name="connsiteX5" fmla="*/ 5315 w 26659"/>
                <a:gd name="connsiteY5" fmla="*/ 23934 h 29190"/>
                <a:gd name="connsiteX6" fmla="*/ 8568 w 26659"/>
                <a:gd name="connsiteY6" fmla="*/ 19092 h 29190"/>
                <a:gd name="connsiteX7" fmla="*/ 9398 w 26659"/>
                <a:gd name="connsiteY7" fmla="*/ 17570 h 29190"/>
                <a:gd name="connsiteX8" fmla="*/ 9952 w 26659"/>
                <a:gd name="connsiteY8" fmla="*/ 15979 h 29190"/>
                <a:gd name="connsiteX9" fmla="*/ 10436 w 26659"/>
                <a:gd name="connsiteY9" fmla="*/ 12935 h 29190"/>
                <a:gd name="connsiteX10" fmla="*/ 10921 w 26659"/>
                <a:gd name="connsiteY10" fmla="*/ 11275 h 29190"/>
                <a:gd name="connsiteX11" fmla="*/ 12789 w 26659"/>
                <a:gd name="connsiteY11" fmla="*/ 8301 h 29190"/>
                <a:gd name="connsiteX12" fmla="*/ 15835 w 26659"/>
                <a:gd name="connsiteY12" fmla="*/ 5880 h 29190"/>
                <a:gd name="connsiteX13" fmla="*/ 19019 w 26659"/>
                <a:gd name="connsiteY13" fmla="*/ 5257 h 29190"/>
                <a:gd name="connsiteX14" fmla="*/ 19019 w 26659"/>
                <a:gd name="connsiteY14" fmla="*/ 69 h 29190"/>
                <a:gd name="connsiteX15" fmla="*/ 17980 w 26659"/>
                <a:gd name="connsiteY15" fmla="*/ 138 h 29190"/>
                <a:gd name="connsiteX16" fmla="*/ 14797 w 26659"/>
                <a:gd name="connsiteY16" fmla="*/ 761 h 29190"/>
                <a:gd name="connsiteX17" fmla="*/ 12582 w 26659"/>
                <a:gd name="connsiteY17" fmla="*/ 1799 h 29190"/>
                <a:gd name="connsiteX18" fmla="*/ 9536 w 26659"/>
                <a:gd name="connsiteY18" fmla="*/ 4219 h 29190"/>
                <a:gd name="connsiteX19" fmla="*/ 8360 w 26659"/>
                <a:gd name="connsiteY19" fmla="*/ 5534 h 29190"/>
                <a:gd name="connsiteX20" fmla="*/ 6491 w 26659"/>
                <a:gd name="connsiteY20" fmla="*/ 8508 h 29190"/>
                <a:gd name="connsiteX21" fmla="*/ 5938 w 26659"/>
                <a:gd name="connsiteY21" fmla="*/ 9823 h 29190"/>
                <a:gd name="connsiteX22" fmla="*/ 5453 w 26659"/>
                <a:gd name="connsiteY22" fmla="*/ 11483 h 29190"/>
                <a:gd name="connsiteX23" fmla="*/ 5315 w 26659"/>
                <a:gd name="connsiteY23" fmla="*/ 12036 h 29190"/>
                <a:gd name="connsiteX24" fmla="*/ 4899 w 26659"/>
                <a:gd name="connsiteY24" fmla="*/ 14665 h 29190"/>
                <a:gd name="connsiteX25" fmla="*/ 4623 w 26659"/>
                <a:gd name="connsiteY25" fmla="*/ 15426 h 29190"/>
                <a:gd name="connsiteX26" fmla="*/ 4069 w 26659"/>
                <a:gd name="connsiteY26" fmla="*/ 16394 h 29190"/>
                <a:gd name="connsiteX27" fmla="*/ 885 w 26659"/>
                <a:gd name="connsiteY27" fmla="*/ 21098 h 29190"/>
                <a:gd name="connsiteX28" fmla="*/ 1093 w 26659"/>
                <a:gd name="connsiteY28" fmla="*/ 27185 h 29190"/>
                <a:gd name="connsiteX29" fmla="*/ 5245 w 26659"/>
                <a:gd name="connsiteY29" fmla="*/ 29191 h 29190"/>
                <a:gd name="connsiteX30" fmla="*/ 6907 w 26659"/>
                <a:gd name="connsiteY30" fmla="*/ 28914 h 29190"/>
                <a:gd name="connsiteX31" fmla="*/ 12928 w 26659"/>
                <a:gd name="connsiteY31" fmla="*/ 26839 h 29190"/>
                <a:gd name="connsiteX32" fmla="*/ 14589 w 26659"/>
                <a:gd name="connsiteY32" fmla="*/ 25940 h 29190"/>
                <a:gd name="connsiteX33" fmla="*/ 19157 w 26659"/>
                <a:gd name="connsiteY33" fmla="*/ 22204 h 29190"/>
                <a:gd name="connsiteX34" fmla="*/ 20195 w 26659"/>
                <a:gd name="connsiteY34" fmla="*/ 21098 h 29190"/>
                <a:gd name="connsiteX35" fmla="*/ 23517 w 26659"/>
                <a:gd name="connsiteY35" fmla="*/ 16118 h 29190"/>
                <a:gd name="connsiteX36" fmla="*/ 24002 w 26659"/>
                <a:gd name="connsiteY36" fmla="*/ 15218 h 29190"/>
                <a:gd name="connsiteX37" fmla="*/ 26286 w 26659"/>
                <a:gd name="connsiteY37" fmla="*/ 9615 h 29190"/>
                <a:gd name="connsiteX38" fmla="*/ 25178 w 26659"/>
                <a:gd name="connsiteY38" fmla="*/ 4012 h 29190"/>
                <a:gd name="connsiteX39" fmla="*/ 22756 w 26659"/>
                <a:gd name="connsiteY39" fmla="*/ 1522 h 29190"/>
                <a:gd name="connsiteX40" fmla="*/ 19088 w 26659"/>
                <a:gd name="connsiteY40" fmla="*/ 0 h 29190"/>
                <a:gd name="connsiteX41" fmla="*/ 19088 w 26659"/>
                <a:gd name="connsiteY41" fmla="*/ 0 h 2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659" h="29190">
                  <a:moveTo>
                    <a:pt x="19088" y="5050"/>
                  </a:moveTo>
                  <a:lnTo>
                    <a:pt x="21510" y="7540"/>
                  </a:lnTo>
                  <a:lnTo>
                    <a:pt x="19226" y="13143"/>
                  </a:lnTo>
                  <a:lnTo>
                    <a:pt x="15904" y="18123"/>
                  </a:lnTo>
                  <a:lnTo>
                    <a:pt x="11336" y="21859"/>
                  </a:lnTo>
                  <a:lnTo>
                    <a:pt x="5315" y="23934"/>
                  </a:lnTo>
                  <a:lnTo>
                    <a:pt x="8568" y="19092"/>
                  </a:lnTo>
                  <a:lnTo>
                    <a:pt x="9398" y="17570"/>
                  </a:lnTo>
                  <a:lnTo>
                    <a:pt x="9952" y="15979"/>
                  </a:lnTo>
                  <a:lnTo>
                    <a:pt x="10436" y="12935"/>
                  </a:lnTo>
                  <a:lnTo>
                    <a:pt x="10921" y="11275"/>
                  </a:lnTo>
                  <a:lnTo>
                    <a:pt x="12789" y="8301"/>
                  </a:lnTo>
                  <a:lnTo>
                    <a:pt x="15835" y="5880"/>
                  </a:lnTo>
                  <a:lnTo>
                    <a:pt x="19019" y="5257"/>
                  </a:lnTo>
                  <a:moveTo>
                    <a:pt x="19019" y="69"/>
                  </a:moveTo>
                  <a:cubicBezTo>
                    <a:pt x="19019" y="69"/>
                    <a:pt x="18326" y="69"/>
                    <a:pt x="17980" y="138"/>
                  </a:cubicBezTo>
                  <a:lnTo>
                    <a:pt x="14797" y="761"/>
                  </a:lnTo>
                  <a:cubicBezTo>
                    <a:pt x="13966" y="899"/>
                    <a:pt x="13205" y="1314"/>
                    <a:pt x="12582" y="1799"/>
                  </a:cubicBezTo>
                  <a:lnTo>
                    <a:pt x="9536" y="4219"/>
                  </a:lnTo>
                  <a:cubicBezTo>
                    <a:pt x="9052" y="4565"/>
                    <a:pt x="8706" y="5050"/>
                    <a:pt x="8360" y="5534"/>
                  </a:cubicBezTo>
                  <a:lnTo>
                    <a:pt x="6491" y="8508"/>
                  </a:lnTo>
                  <a:cubicBezTo>
                    <a:pt x="6214" y="8923"/>
                    <a:pt x="6007" y="9338"/>
                    <a:pt x="5938" y="9823"/>
                  </a:cubicBezTo>
                  <a:lnTo>
                    <a:pt x="5453" y="11483"/>
                  </a:lnTo>
                  <a:cubicBezTo>
                    <a:pt x="5453" y="11483"/>
                    <a:pt x="5384" y="11828"/>
                    <a:pt x="5315" y="12036"/>
                  </a:cubicBezTo>
                  <a:lnTo>
                    <a:pt x="4899" y="14665"/>
                  </a:lnTo>
                  <a:lnTo>
                    <a:pt x="4623" y="15426"/>
                  </a:lnTo>
                  <a:lnTo>
                    <a:pt x="4069" y="16394"/>
                  </a:lnTo>
                  <a:lnTo>
                    <a:pt x="885" y="21098"/>
                  </a:lnTo>
                  <a:cubicBezTo>
                    <a:pt x="-361" y="22966"/>
                    <a:pt x="-291" y="25387"/>
                    <a:pt x="1093" y="27185"/>
                  </a:cubicBezTo>
                  <a:cubicBezTo>
                    <a:pt x="2062" y="28499"/>
                    <a:pt x="3654" y="29191"/>
                    <a:pt x="5245" y="29191"/>
                  </a:cubicBezTo>
                  <a:cubicBezTo>
                    <a:pt x="5799" y="29191"/>
                    <a:pt x="6353" y="29122"/>
                    <a:pt x="6907" y="28914"/>
                  </a:cubicBezTo>
                  <a:lnTo>
                    <a:pt x="12928" y="26839"/>
                  </a:lnTo>
                  <a:cubicBezTo>
                    <a:pt x="13551" y="26632"/>
                    <a:pt x="14104" y="26355"/>
                    <a:pt x="14589" y="25940"/>
                  </a:cubicBezTo>
                  <a:lnTo>
                    <a:pt x="19157" y="22204"/>
                  </a:lnTo>
                  <a:cubicBezTo>
                    <a:pt x="19572" y="21859"/>
                    <a:pt x="19918" y="21513"/>
                    <a:pt x="20195" y="21098"/>
                  </a:cubicBezTo>
                  <a:lnTo>
                    <a:pt x="23517" y="16118"/>
                  </a:lnTo>
                  <a:cubicBezTo>
                    <a:pt x="23517" y="16118"/>
                    <a:pt x="23863" y="15564"/>
                    <a:pt x="24002" y="15218"/>
                  </a:cubicBezTo>
                  <a:lnTo>
                    <a:pt x="26286" y="9615"/>
                  </a:lnTo>
                  <a:cubicBezTo>
                    <a:pt x="27047" y="7678"/>
                    <a:pt x="26632" y="5465"/>
                    <a:pt x="25178" y="4012"/>
                  </a:cubicBezTo>
                  <a:lnTo>
                    <a:pt x="22756" y="1522"/>
                  </a:lnTo>
                  <a:cubicBezTo>
                    <a:pt x="21787" y="554"/>
                    <a:pt x="20403" y="0"/>
                    <a:pt x="19088" y="0"/>
                  </a:cubicBezTo>
                  <a:lnTo>
                    <a:pt x="1908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4" name="Freeform 2773">
              <a:extLst>
                <a:ext uri="{FF2B5EF4-FFF2-40B4-BE49-F238E27FC236}">
                  <a16:creationId xmlns:a16="http://schemas.microsoft.com/office/drawing/2014/main" id="{B8C3E050-A0EC-0D45-4B78-DC65F9843160}"/>
                </a:ext>
              </a:extLst>
            </p:cNvPr>
            <p:cNvSpPr/>
            <p:nvPr/>
          </p:nvSpPr>
          <p:spPr>
            <a:xfrm>
              <a:off x="3647447" y="5032354"/>
              <a:ext cx="6728" cy="6632"/>
            </a:xfrm>
            <a:custGeom>
              <a:avLst/>
              <a:gdLst>
                <a:gd name="connsiteX0" fmla="*/ 4014 w 5052"/>
                <a:gd name="connsiteY0" fmla="*/ 2767 h 4980"/>
                <a:gd name="connsiteX1" fmla="*/ 5052 w 5052"/>
                <a:gd name="connsiteY1" fmla="*/ 484 h 4980"/>
                <a:gd name="connsiteX2" fmla="*/ 3737 w 5052"/>
                <a:gd name="connsiteY2" fmla="*/ 0 h 4980"/>
                <a:gd name="connsiteX3" fmla="*/ 2146 w 5052"/>
                <a:gd name="connsiteY3" fmla="*/ 207 h 4980"/>
                <a:gd name="connsiteX4" fmla="*/ 761 w 5052"/>
                <a:gd name="connsiteY4" fmla="*/ 1107 h 4980"/>
                <a:gd name="connsiteX5" fmla="*/ 0 w 5052"/>
                <a:gd name="connsiteY5" fmla="*/ 2767 h 4980"/>
                <a:gd name="connsiteX6" fmla="*/ 346 w 5052"/>
                <a:gd name="connsiteY6" fmla="*/ 4980 h 4980"/>
                <a:gd name="connsiteX7" fmla="*/ 2076 w 5052"/>
                <a:gd name="connsiteY7" fmla="*/ 4635 h 4980"/>
                <a:gd name="connsiteX8" fmla="*/ 4014 w 5052"/>
                <a:gd name="connsiteY8" fmla="*/ 2767 h 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2" h="4980">
                  <a:moveTo>
                    <a:pt x="4014" y="2767"/>
                  </a:moveTo>
                  <a:lnTo>
                    <a:pt x="5052" y="484"/>
                  </a:lnTo>
                  <a:lnTo>
                    <a:pt x="3737" y="0"/>
                  </a:lnTo>
                  <a:lnTo>
                    <a:pt x="2146" y="207"/>
                  </a:lnTo>
                  <a:lnTo>
                    <a:pt x="761" y="1107"/>
                  </a:lnTo>
                  <a:lnTo>
                    <a:pt x="0" y="2767"/>
                  </a:lnTo>
                  <a:lnTo>
                    <a:pt x="346" y="4980"/>
                  </a:lnTo>
                  <a:lnTo>
                    <a:pt x="2076" y="4635"/>
                  </a:lnTo>
                  <a:lnTo>
                    <a:pt x="4014" y="276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5" name="Freeform 2774">
              <a:extLst>
                <a:ext uri="{FF2B5EF4-FFF2-40B4-BE49-F238E27FC236}">
                  <a16:creationId xmlns:a16="http://schemas.microsoft.com/office/drawing/2014/main" id="{369478F3-9D6E-03D0-FB76-2C970499421F}"/>
                </a:ext>
              </a:extLst>
            </p:cNvPr>
            <p:cNvSpPr/>
            <p:nvPr/>
          </p:nvSpPr>
          <p:spPr>
            <a:xfrm>
              <a:off x="3640557" y="5025351"/>
              <a:ext cx="20530" cy="20452"/>
            </a:xfrm>
            <a:custGeom>
              <a:avLst/>
              <a:gdLst>
                <a:gd name="connsiteX0" fmla="*/ 8910 w 15415"/>
                <a:gd name="connsiteY0" fmla="*/ 5257 h 15356"/>
                <a:gd name="connsiteX1" fmla="*/ 10225 w 15415"/>
                <a:gd name="connsiteY1" fmla="*/ 5742 h 15356"/>
                <a:gd name="connsiteX2" fmla="*/ 9187 w 15415"/>
                <a:gd name="connsiteY2" fmla="*/ 8024 h 15356"/>
                <a:gd name="connsiteX3" fmla="*/ 7249 w 15415"/>
                <a:gd name="connsiteY3" fmla="*/ 9892 h 15356"/>
                <a:gd name="connsiteX4" fmla="*/ 5519 w 15415"/>
                <a:gd name="connsiteY4" fmla="*/ 10238 h 15356"/>
                <a:gd name="connsiteX5" fmla="*/ 5173 w 15415"/>
                <a:gd name="connsiteY5" fmla="*/ 8024 h 15356"/>
                <a:gd name="connsiteX6" fmla="*/ 5934 w 15415"/>
                <a:gd name="connsiteY6" fmla="*/ 6433 h 15356"/>
                <a:gd name="connsiteX7" fmla="*/ 7318 w 15415"/>
                <a:gd name="connsiteY7" fmla="*/ 5465 h 15356"/>
                <a:gd name="connsiteX8" fmla="*/ 8910 w 15415"/>
                <a:gd name="connsiteY8" fmla="*/ 5257 h 15356"/>
                <a:gd name="connsiteX9" fmla="*/ 8910 w 15415"/>
                <a:gd name="connsiteY9" fmla="*/ 69 h 15356"/>
                <a:gd name="connsiteX10" fmla="*/ 8218 w 15415"/>
                <a:gd name="connsiteY10" fmla="*/ 69 h 15356"/>
                <a:gd name="connsiteX11" fmla="*/ 6626 w 15415"/>
                <a:gd name="connsiteY11" fmla="*/ 277 h 15356"/>
                <a:gd name="connsiteX12" fmla="*/ 4411 w 15415"/>
                <a:gd name="connsiteY12" fmla="*/ 1107 h 15356"/>
                <a:gd name="connsiteX13" fmla="*/ 3027 w 15415"/>
                <a:gd name="connsiteY13" fmla="*/ 2075 h 15356"/>
                <a:gd name="connsiteX14" fmla="*/ 1297 w 15415"/>
                <a:gd name="connsiteY14" fmla="*/ 4081 h 15356"/>
                <a:gd name="connsiteX15" fmla="*/ 535 w 15415"/>
                <a:gd name="connsiteY15" fmla="*/ 5672 h 15356"/>
                <a:gd name="connsiteX16" fmla="*/ 51 w 15415"/>
                <a:gd name="connsiteY16" fmla="*/ 8785 h 15356"/>
                <a:gd name="connsiteX17" fmla="*/ 397 w 15415"/>
                <a:gd name="connsiteY17" fmla="*/ 10999 h 15356"/>
                <a:gd name="connsiteX18" fmla="*/ 2543 w 15415"/>
                <a:gd name="connsiteY18" fmla="*/ 14457 h 15356"/>
                <a:gd name="connsiteX19" fmla="*/ 5519 w 15415"/>
                <a:gd name="connsiteY19" fmla="*/ 15357 h 15356"/>
                <a:gd name="connsiteX20" fmla="*/ 6557 w 15415"/>
                <a:gd name="connsiteY20" fmla="*/ 15218 h 15356"/>
                <a:gd name="connsiteX21" fmla="*/ 8287 w 15415"/>
                <a:gd name="connsiteY21" fmla="*/ 14872 h 15356"/>
                <a:gd name="connsiteX22" fmla="*/ 10848 w 15415"/>
                <a:gd name="connsiteY22" fmla="*/ 13558 h 15356"/>
                <a:gd name="connsiteX23" fmla="*/ 12786 w 15415"/>
                <a:gd name="connsiteY23" fmla="*/ 11690 h 15356"/>
                <a:gd name="connsiteX24" fmla="*/ 13962 w 15415"/>
                <a:gd name="connsiteY24" fmla="*/ 10030 h 15356"/>
                <a:gd name="connsiteX25" fmla="*/ 15000 w 15415"/>
                <a:gd name="connsiteY25" fmla="*/ 7747 h 15356"/>
                <a:gd name="connsiteX26" fmla="*/ 15000 w 15415"/>
                <a:gd name="connsiteY26" fmla="*/ 3666 h 15356"/>
                <a:gd name="connsiteX27" fmla="*/ 12024 w 15415"/>
                <a:gd name="connsiteY27" fmla="*/ 830 h 15356"/>
                <a:gd name="connsiteX28" fmla="*/ 10709 w 15415"/>
                <a:gd name="connsiteY28" fmla="*/ 346 h 15356"/>
                <a:gd name="connsiteX29" fmla="*/ 8841 w 15415"/>
                <a:gd name="connsiteY29" fmla="*/ 0 h 15356"/>
                <a:gd name="connsiteX30" fmla="*/ 8841 w 15415"/>
                <a:gd name="connsiteY30" fmla="*/ 0 h 1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15" h="15356">
                  <a:moveTo>
                    <a:pt x="8910" y="5257"/>
                  </a:moveTo>
                  <a:lnTo>
                    <a:pt x="10225" y="5742"/>
                  </a:lnTo>
                  <a:lnTo>
                    <a:pt x="9187" y="8024"/>
                  </a:lnTo>
                  <a:lnTo>
                    <a:pt x="7249" y="9892"/>
                  </a:lnTo>
                  <a:lnTo>
                    <a:pt x="5519" y="10238"/>
                  </a:lnTo>
                  <a:lnTo>
                    <a:pt x="5173" y="8024"/>
                  </a:lnTo>
                  <a:lnTo>
                    <a:pt x="5934" y="6433"/>
                  </a:lnTo>
                  <a:lnTo>
                    <a:pt x="7318" y="5465"/>
                  </a:lnTo>
                  <a:lnTo>
                    <a:pt x="8910" y="5257"/>
                  </a:lnTo>
                  <a:moveTo>
                    <a:pt x="8910" y="69"/>
                  </a:moveTo>
                  <a:cubicBezTo>
                    <a:pt x="8910" y="69"/>
                    <a:pt x="8426" y="69"/>
                    <a:pt x="8218" y="69"/>
                  </a:cubicBezTo>
                  <a:lnTo>
                    <a:pt x="6626" y="277"/>
                  </a:lnTo>
                  <a:cubicBezTo>
                    <a:pt x="5795" y="415"/>
                    <a:pt x="5034" y="692"/>
                    <a:pt x="4411" y="1107"/>
                  </a:cubicBezTo>
                  <a:lnTo>
                    <a:pt x="3027" y="2075"/>
                  </a:lnTo>
                  <a:cubicBezTo>
                    <a:pt x="2266" y="2559"/>
                    <a:pt x="1712" y="3251"/>
                    <a:pt x="1297" y="4081"/>
                  </a:cubicBezTo>
                  <a:lnTo>
                    <a:pt x="535" y="5672"/>
                  </a:lnTo>
                  <a:cubicBezTo>
                    <a:pt x="51" y="6641"/>
                    <a:pt x="-88" y="7747"/>
                    <a:pt x="51" y="8785"/>
                  </a:cubicBezTo>
                  <a:lnTo>
                    <a:pt x="397" y="10999"/>
                  </a:lnTo>
                  <a:cubicBezTo>
                    <a:pt x="605" y="12382"/>
                    <a:pt x="1435" y="13627"/>
                    <a:pt x="2543" y="14457"/>
                  </a:cubicBezTo>
                  <a:cubicBezTo>
                    <a:pt x="3442" y="15080"/>
                    <a:pt x="4480" y="15357"/>
                    <a:pt x="5519" y="15357"/>
                  </a:cubicBezTo>
                  <a:cubicBezTo>
                    <a:pt x="5865" y="15357"/>
                    <a:pt x="6211" y="15357"/>
                    <a:pt x="6557" y="15218"/>
                  </a:cubicBezTo>
                  <a:lnTo>
                    <a:pt x="8287" y="14872"/>
                  </a:lnTo>
                  <a:cubicBezTo>
                    <a:pt x="9256" y="14665"/>
                    <a:pt x="10087" y="14250"/>
                    <a:pt x="10848" y="13558"/>
                  </a:cubicBezTo>
                  <a:lnTo>
                    <a:pt x="12786" y="11690"/>
                  </a:lnTo>
                  <a:cubicBezTo>
                    <a:pt x="13270" y="11206"/>
                    <a:pt x="13685" y="10653"/>
                    <a:pt x="13962" y="10030"/>
                  </a:cubicBezTo>
                  <a:lnTo>
                    <a:pt x="15000" y="7747"/>
                  </a:lnTo>
                  <a:cubicBezTo>
                    <a:pt x="15554" y="6433"/>
                    <a:pt x="15554" y="4981"/>
                    <a:pt x="15000" y="3666"/>
                  </a:cubicBezTo>
                  <a:cubicBezTo>
                    <a:pt x="14447" y="2352"/>
                    <a:pt x="13409" y="1314"/>
                    <a:pt x="12024" y="830"/>
                  </a:cubicBezTo>
                  <a:lnTo>
                    <a:pt x="10709" y="346"/>
                  </a:lnTo>
                  <a:cubicBezTo>
                    <a:pt x="10087" y="138"/>
                    <a:pt x="9464" y="0"/>
                    <a:pt x="8841" y="0"/>
                  </a:cubicBezTo>
                  <a:lnTo>
                    <a:pt x="884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6" name="Freeform 2775">
              <a:extLst>
                <a:ext uri="{FF2B5EF4-FFF2-40B4-BE49-F238E27FC236}">
                  <a16:creationId xmlns:a16="http://schemas.microsoft.com/office/drawing/2014/main" id="{3834B44E-C2D5-6876-19DA-67EC95EA3D83}"/>
                </a:ext>
              </a:extLst>
            </p:cNvPr>
            <p:cNvSpPr/>
            <p:nvPr/>
          </p:nvSpPr>
          <p:spPr>
            <a:xfrm>
              <a:off x="3638597" y="5033274"/>
              <a:ext cx="7466" cy="16399"/>
            </a:xfrm>
            <a:custGeom>
              <a:avLst/>
              <a:gdLst>
                <a:gd name="connsiteX0" fmla="*/ 1730 w 5606"/>
                <a:gd name="connsiteY0" fmla="*/ 5811 h 12313"/>
                <a:gd name="connsiteX1" fmla="*/ 0 w 5606"/>
                <a:gd name="connsiteY1" fmla="*/ 8647 h 12313"/>
                <a:gd name="connsiteX2" fmla="*/ 0 w 5606"/>
                <a:gd name="connsiteY2" fmla="*/ 10999 h 12313"/>
                <a:gd name="connsiteX3" fmla="*/ 3253 w 5606"/>
                <a:gd name="connsiteY3" fmla="*/ 12313 h 12313"/>
                <a:gd name="connsiteX4" fmla="*/ 3322 w 5606"/>
                <a:gd name="connsiteY4" fmla="*/ 10722 h 12313"/>
                <a:gd name="connsiteX5" fmla="*/ 3807 w 5606"/>
                <a:gd name="connsiteY5" fmla="*/ 9200 h 12313"/>
                <a:gd name="connsiteX6" fmla="*/ 4568 w 5606"/>
                <a:gd name="connsiteY6" fmla="*/ 7886 h 12313"/>
                <a:gd name="connsiteX7" fmla="*/ 5606 w 5606"/>
                <a:gd name="connsiteY7" fmla="*/ 6710 h 12313"/>
                <a:gd name="connsiteX8" fmla="*/ 5260 w 5606"/>
                <a:gd name="connsiteY8" fmla="*/ 969 h 12313"/>
                <a:gd name="connsiteX9" fmla="*/ 4983 w 5606"/>
                <a:gd name="connsiteY9" fmla="*/ 0 h 12313"/>
                <a:gd name="connsiteX10" fmla="*/ 3945 w 5606"/>
                <a:gd name="connsiteY10" fmla="*/ 138 h 12313"/>
                <a:gd name="connsiteX11" fmla="*/ 3668 w 5606"/>
                <a:gd name="connsiteY11" fmla="*/ 1176 h 12313"/>
                <a:gd name="connsiteX12" fmla="*/ 3737 w 5606"/>
                <a:gd name="connsiteY12" fmla="*/ 2491 h 12313"/>
                <a:gd name="connsiteX13" fmla="*/ 3668 w 5606"/>
                <a:gd name="connsiteY13" fmla="*/ 3251 h 12313"/>
                <a:gd name="connsiteX14" fmla="*/ 1730 w 5606"/>
                <a:gd name="connsiteY14" fmla="*/ 5811 h 1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06" h="12313">
                  <a:moveTo>
                    <a:pt x="1730" y="5811"/>
                  </a:moveTo>
                  <a:lnTo>
                    <a:pt x="0" y="8647"/>
                  </a:lnTo>
                  <a:lnTo>
                    <a:pt x="0" y="10999"/>
                  </a:lnTo>
                  <a:lnTo>
                    <a:pt x="3253" y="12313"/>
                  </a:lnTo>
                  <a:lnTo>
                    <a:pt x="3322" y="10722"/>
                  </a:lnTo>
                  <a:lnTo>
                    <a:pt x="3807" y="9200"/>
                  </a:lnTo>
                  <a:lnTo>
                    <a:pt x="4568" y="7886"/>
                  </a:lnTo>
                  <a:lnTo>
                    <a:pt x="5606" y="6710"/>
                  </a:lnTo>
                  <a:lnTo>
                    <a:pt x="5260" y="969"/>
                  </a:lnTo>
                  <a:lnTo>
                    <a:pt x="4983" y="0"/>
                  </a:lnTo>
                  <a:lnTo>
                    <a:pt x="3945" y="138"/>
                  </a:lnTo>
                  <a:lnTo>
                    <a:pt x="3668" y="1176"/>
                  </a:lnTo>
                  <a:lnTo>
                    <a:pt x="3737" y="2491"/>
                  </a:lnTo>
                  <a:lnTo>
                    <a:pt x="3668" y="3251"/>
                  </a:lnTo>
                  <a:lnTo>
                    <a:pt x="1730" y="581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7" name="Freeform 2776">
              <a:extLst>
                <a:ext uri="{FF2B5EF4-FFF2-40B4-BE49-F238E27FC236}">
                  <a16:creationId xmlns:a16="http://schemas.microsoft.com/office/drawing/2014/main" id="{C05120BF-75A7-89C5-53D0-4ABD8DDA8BF1}"/>
                </a:ext>
              </a:extLst>
            </p:cNvPr>
            <p:cNvSpPr/>
            <p:nvPr/>
          </p:nvSpPr>
          <p:spPr>
            <a:xfrm>
              <a:off x="3631776" y="5026365"/>
              <a:ext cx="21301" cy="30218"/>
            </a:xfrm>
            <a:custGeom>
              <a:avLst/>
              <a:gdLst>
                <a:gd name="connsiteX0" fmla="*/ 10105 w 15994"/>
                <a:gd name="connsiteY0" fmla="*/ 5188 h 22689"/>
                <a:gd name="connsiteX1" fmla="*/ 10382 w 15994"/>
                <a:gd name="connsiteY1" fmla="*/ 6157 h 22689"/>
                <a:gd name="connsiteX2" fmla="*/ 10728 w 15994"/>
                <a:gd name="connsiteY2" fmla="*/ 11967 h 22689"/>
                <a:gd name="connsiteX3" fmla="*/ 9690 w 15994"/>
                <a:gd name="connsiteY3" fmla="*/ 13143 h 22689"/>
                <a:gd name="connsiteX4" fmla="*/ 8928 w 15994"/>
                <a:gd name="connsiteY4" fmla="*/ 14457 h 22689"/>
                <a:gd name="connsiteX5" fmla="*/ 8444 w 15994"/>
                <a:gd name="connsiteY5" fmla="*/ 15910 h 22689"/>
                <a:gd name="connsiteX6" fmla="*/ 8444 w 15994"/>
                <a:gd name="connsiteY6" fmla="*/ 17501 h 22689"/>
                <a:gd name="connsiteX7" fmla="*/ 5122 w 15994"/>
                <a:gd name="connsiteY7" fmla="*/ 16256 h 22689"/>
                <a:gd name="connsiteX8" fmla="*/ 5122 w 15994"/>
                <a:gd name="connsiteY8" fmla="*/ 13904 h 22689"/>
                <a:gd name="connsiteX9" fmla="*/ 6852 w 15994"/>
                <a:gd name="connsiteY9" fmla="*/ 11068 h 22689"/>
                <a:gd name="connsiteX10" fmla="*/ 8790 w 15994"/>
                <a:gd name="connsiteY10" fmla="*/ 8509 h 22689"/>
                <a:gd name="connsiteX11" fmla="*/ 8928 w 15994"/>
                <a:gd name="connsiteY11" fmla="*/ 7679 h 22689"/>
                <a:gd name="connsiteX12" fmla="*/ 8928 w 15994"/>
                <a:gd name="connsiteY12" fmla="*/ 6364 h 22689"/>
                <a:gd name="connsiteX13" fmla="*/ 9136 w 15994"/>
                <a:gd name="connsiteY13" fmla="*/ 5326 h 22689"/>
                <a:gd name="connsiteX14" fmla="*/ 10174 w 15994"/>
                <a:gd name="connsiteY14" fmla="*/ 5188 h 22689"/>
                <a:gd name="connsiteX15" fmla="*/ 10174 w 15994"/>
                <a:gd name="connsiteY15" fmla="*/ 0 h 22689"/>
                <a:gd name="connsiteX16" fmla="*/ 9482 w 15994"/>
                <a:gd name="connsiteY16" fmla="*/ 0 h 22689"/>
                <a:gd name="connsiteX17" fmla="*/ 8444 w 15994"/>
                <a:gd name="connsiteY17" fmla="*/ 138 h 22689"/>
                <a:gd name="connsiteX18" fmla="*/ 4083 w 15994"/>
                <a:gd name="connsiteY18" fmla="*/ 4081 h 22689"/>
                <a:gd name="connsiteX19" fmla="*/ 3807 w 15994"/>
                <a:gd name="connsiteY19" fmla="*/ 5119 h 22689"/>
                <a:gd name="connsiteX20" fmla="*/ 3668 w 15994"/>
                <a:gd name="connsiteY20" fmla="*/ 6641 h 22689"/>
                <a:gd name="connsiteX21" fmla="*/ 3668 w 15994"/>
                <a:gd name="connsiteY21" fmla="*/ 6641 h 22689"/>
                <a:gd name="connsiteX22" fmla="*/ 2768 w 15994"/>
                <a:gd name="connsiteY22" fmla="*/ 7955 h 22689"/>
                <a:gd name="connsiteX23" fmla="*/ 2491 w 15994"/>
                <a:gd name="connsiteY23" fmla="*/ 8370 h 22689"/>
                <a:gd name="connsiteX24" fmla="*/ 761 w 15994"/>
                <a:gd name="connsiteY24" fmla="*/ 11206 h 22689"/>
                <a:gd name="connsiteX25" fmla="*/ 0 w 15994"/>
                <a:gd name="connsiteY25" fmla="*/ 13904 h 22689"/>
                <a:gd name="connsiteX26" fmla="*/ 0 w 15994"/>
                <a:gd name="connsiteY26" fmla="*/ 16256 h 22689"/>
                <a:gd name="connsiteX27" fmla="*/ 3322 w 15994"/>
                <a:gd name="connsiteY27" fmla="*/ 21098 h 22689"/>
                <a:gd name="connsiteX28" fmla="*/ 6575 w 15994"/>
                <a:gd name="connsiteY28" fmla="*/ 22343 h 22689"/>
                <a:gd name="connsiteX29" fmla="*/ 8444 w 15994"/>
                <a:gd name="connsiteY29" fmla="*/ 22689 h 22689"/>
                <a:gd name="connsiteX30" fmla="*/ 11281 w 15994"/>
                <a:gd name="connsiteY30" fmla="*/ 21859 h 22689"/>
                <a:gd name="connsiteX31" fmla="*/ 13635 w 15994"/>
                <a:gd name="connsiteY31" fmla="*/ 17778 h 22689"/>
                <a:gd name="connsiteX32" fmla="*/ 13635 w 15994"/>
                <a:gd name="connsiteY32" fmla="*/ 16878 h 22689"/>
                <a:gd name="connsiteX33" fmla="*/ 13773 w 15994"/>
                <a:gd name="connsiteY33" fmla="*/ 16602 h 22689"/>
                <a:gd name="connsiteX34" fmla="*/ 13981 w 15994"/>
                <a:gd name="connsiteY34" fmla="*/ 16256 h 22689"/>
                <a:gd name="connsiteX35" fmla="*/ 14673 w 15994"/>
                <a:gd name="connsiteY35" fmla="*/ 15564 h 22689"/>
                <a:gd name="connsiteX36" fmla="*/ 15988 w 15994"/>
                <a:gd name="connsiteY36" fmla="*/ 11760 h 22689"/>
                <a:gd name="connsiteX37" fmla="*/ 15642 w 15994"/>
                <a:gd name="connsiteY37" fmla="*/ 5949 h 22689"/>
                <a:gd name="connsiteX38" fmla="*/ 15434 w 15994"/>
                <a:gd name="connsiteY38" fmla="*/ 4773 h 22689"/>
                <a:gd name="connsiteX39" fmla="*/ 15157 w 15994"/>
                <a:gd name="connsiteY39" fmla="*/ 3805 h 22689"/>
                <a:gd name="connsiteX40" fmla="*/ 10174 w 15994"/>
                <a:gd name="connsiteY40" fmla="*/ 69 h 22689"/>
                <a:gd name="connsiteX41" fmla="*/ 10174 w 15994"/>
                <a:gd name="connsiteY41" fmla="*/ 69 h 2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994" h="22689">
                  <a:moveTo>
                    <a:pt x="10105" y="5188"/>
                  </a:moveTo>
                  <a:lnTo>
                    <a:pt x="10382" y="6157"/>
                  </a:lnTo>
                  <a:lnTo>
                    <a:pt x="10728" y="11967"/>
                  </a:lnTo>
                  <a:lnTo>
                    <a:pt x="9690" y="13143"/>
                  </a:lnTo>
                  <a:lnTo>
                    <a:pt x="8928" y="14457"/>
                  </a:lnTo>
                  <a:lnTo>
                    <a:pt x="8444" y="15910"/>
                  </a:lnTo>
                  <a:lnTo>
                    <a:pt x="8444" y="17501"/>
                  </a:lnTo>
                  <a:cubicBezTo>
                    <a:pt x="8444" y="17501"/>
                    <a:pt x="5122" y="16256"/>
                    <a:pt x="5122" y="16256"/>
                  </a:cubicBezTo>
                  <a:lnTo>
                    <a:pt x="5122" y="13904"/>
                  </a:lnTo>
                  <a:lnTo>
                    <a:pt x="6852" y="11068"/>
                  </a:lnTo>
                  <a:lnTo>
                    <a:pt x="8790" y="8509"/>
                  </a:lnTo>
                  <a:lnTo>
                    <a:pt x="8928" y="7679"/>
                  </a:lnTo>
                  <a:lnTo>
                    <a:pt x="8928" y="6364"/>
                  </a:lnTo>
                  <a:cubicBezTo>
                    <a:pt x="8928" y="6364"/>
                    <a:pt x="9136" y="5326"/>
                    <a:pt x="9136" y="5326"/>
                  </a:cubicBezTo>
                  <a:lnTo>
                    <a:pt x="10174" y="5188"/>
                  </a:lnTo>
                  <a:moveTo>
                    <a:pt x="10174" y="0"/>
                  </a:moveTo>
                  <a:cubicBezTo>
                    <a:pt x="10174" y="0"/>
                    <a:pt x="9690" y="0"/>
                    <a:pt x="9482" y="0"/>
                  </a:cubicBezTo>
                  <a:lnTo>
                    <a:pt x="8444" y="138"/>
                  </a:lnTo>
                  <a:cubicBezTo>
                    <a:pt x="6298" y="415"/>
                    <a:pt x="4637" y="2006"/>
                    <a:pt x="4083" y="4081"/>
                  </a:cubicBezTo>
                  <a:lnTo>
                    <a:pt x="3807" y="5119"/>
                  </a:lnTo>
                  <a:cubicBezTo>
                    <a:pt x="3668" y="5603"/>
                    <a:pt x="3668" y="6087"/>
                    <a:pt x="3668" y="6641"/>
                  </a:cubicBezTo>
                  <a:lnTo>
                    <a:pt x="3668" y="6641"/>
                  </a:lnTo>
                  <a:cubicBezTo>
                    <a:pt x="3668" y="6641"/>
                    <a:pt x="2768" y="7955"/>
                    <a:pt x="2768" y="7955"/>
                  </a:cubicBezTo>
                  <a:cubicBezTo>
                    <a:pt x="2699" y="8094"/>
                    <a:pt x="2561" y="8232"/>
                    <a:pt x="2491" y="8370"/>
                  </a:cubicBezTo>
                  <a:lnTo>
                    <a:pt x="761" y="11206"/>
                  </a:lnTo>
                  <a:cubicBezTo>
                    <a:pt x="277" y="12037"/>
                    <a:pt x="0" y="12935"/>
                    <a:pt x="0" y="13904"/>
                  </a:cubicBezTo>
                  <a:lnTo>
                    <a:pt x="0" y="16256"/>
                  </a:lnTo>
                  <a:cubicBezTo>
                    <a:pt x="0" y="18400"/>
                    <a:pt x="1315" y="20337"/>
                    <a:pt x="3322" y="21098"/>
                  </a:cubicBezTo>
                  <a:lnTo>
                    <a:pt x="6575" y="22343"/>
                  </a:lnTo>
                  <a:cubicBezTo>
                    <a:pt x="7198" y="22551"/>
                    <a:pt x="7821" y="22689"/>
                    <a:pt x="8444" y="22689"/>
                  </a:cubicBezTo>
                  <a:cubicBezTo>
                    <a:pt x="9413" y="22689"/>
                    <a:pt x="10451" y="22413"/>
                    <a:pt x="11281" y="21859"/>
                  </a:cubicBezTo>
                  <a:cubicBezTo>
                    <a:pt x="12666" y="20960"/>
                    <a:pt x="13565" y="19438"/>
                    <a:pt x="13635" y="17778"/>
                  </a:cubicBezTo>
                  <a:lnTo>
                    <a:pt x="13635" y="16878"/>
                  </a:lnTo>
                  <a:cubicBezTo>
                    <a:pt x="13635" y="16878"/>
                    <a:pt x="13773" y="16602"/>
                    <a:pt x="13773" y="16602"/>
                  </a:cubicBezTo>
                  <a:lnTo>
                    <a:pt x="13981" y="16256"/>
                  </a:lnTo>
                  <a:lnTo>
                    <a:pt x="14673" y="15564"/>
                  </a:lnTo>
                  <a:cubicBezTo>
                    <a:pt x="15572" y="14527"/>
                    <a:pt x="16057" y="13143"/>
                    <a:pt x="15988" y="11760"/>
                  </a:cubicBezTo>
                  <a:lnTo>
                    <a:pt x="15642" y="5949"/>
                  </a:lnTo>
                  <a:cubicBezTo>
                    <a:pt x="15642" y="5534"/>
                    <a:pt x="15572" y="5119"/>
                    <a:pt x="15434" y="4773"/>
                  </a:cubicBezTo>
                  <a:lnTo>
                    <a:pt x="15157" y="3805"/>
                  </a:lnTo>
                  <a:cubicBezTo>
                    <a:pt x="14465" y="1591"/>
                    <a:pt x="12458" y="69"/>
                    <a:pt x="10174" y="69"/>
                  </a:cubicBezTo>
                  <a:lnTo>
                    <a:pt x="10174"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8" name="Freeform 2777">
              <a:extLst>
                <a:ext uri="{FF2B5EF4-FFF2-40B4-BE49-F238E27FC236}">
                  <a16:creationId xmlns:a16="http://schemas.microsoft.com/office/drawing/2014/main" id="{6B1E5A3A-89C5-521D-09E9-0AB44614D236}"/>
                </a:ext>
              </a:extLst>
            </p:cNvPr>
            <p:cNvSpPr/>
            <p:nvPr/>
          </p:nvSpPr>
          <p:spPr>
            <a:xfrm>
              <a:off x="3804516" y="5124480"/>
              <a:ext cx="3226" cy="8843"/>
            </a:xfrm>
            <a:custGeom>
              <a:avLst/>
              <a:gdLst>
                <a:gd name="connsiteX0" fmla="*/ 485 w 2422"/>
                <a:gd name="connsiteY0" fmla="*/ 2905 h 6640"/>
                <a:gd name="connsiteX1" fmla="*/ 415 w 2422"/>
                <a:gd name="connsiteY1" fmla="*/ 4773 h 6640"/>
                <a:gd name="connsiteX2" fmla="*/ 0 w 2422"/>
                <a:gd name="connsiteY2" fmla="*/ 6641 h 6640"/>
                <a:gd name="connsiteX3" fmla="*/ 1384 w 2422"/>
                <a:gd name="connsiteY3" fmla="*/ 5326 h 6640"/>
                <a:gd name="connsiteX4" fmla="*/ 2146 w 2422"/>
                <a:gd name="connsiteY4" fmla="*/ 3735 h 6640"/>
                <a:gd name="connsiteX5" fmla="*/ 2422 w 2422"/>
                <a:gd name="connsiteY5" fmla="*/ 1937 h 6640"/>
                <a:gd name="connsiteX6" fmla="*/ 2422 w 2422"/>
                <a:gd name="connsiteY6" fmla="*/ 0 h 6640"/>
                <a:gd name="connsiteX7" fmla="*/ 969 w 2422"/>
                <a:gd name="connsiteY7" fmla="*/ 1245 h 6640"/>
                <a:gd name="connsiteX8" fmla="*/ 485 w 2422"/>
                <a:gd name="connsiteY8" fmla="*/ 2905 h 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2" h="6640">
                  <a:moveTo>
                    <a:pt x="485" y="2905"/>
                  </a:moveTo>
                  <a:lnTo>
                    <a:pt x="415" y="4773"/>
                  </a:lnTo>
                  <a:lnTo>
                    <a:pt x="0" y="6641"/>
                  </a:lnTo>
                  <a:lnTo>
                    <a:pt x="1384" y="5326"/>
                  </a:lnTo>
                  <a:lnTo>
                    <a:pt x="2146" y="3735"/>
                  </a:lnTo>
                  <a:lnTo>
                    <a:pt x="2422" y="1937"/>
                  </a:lnTo>
                  <a:lnTo>
                    <a:pt x="2422" y="0"/>
                  </a:lnTo>
                  <a:lnTo>
                    <a:pt x="969" y="1245"/>
                  </a:lnTo>
                  <a:lnTo>
                    <a:pt x="485" y="290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79" name="Freeform 2778">
              <a:extLst>
                <a:ext uri="{FF2B5EF4-FFF2-40B4-BE49-F238E27FC236}">
                  <a16:creationId xmlns:a16="http://schemas.microsoft.com/office/drawing/2014/main" id="{569F9C41-A537-0AD3-A850-D4B73FCC2C60}"/>
                </a:ext>
              </a:extLst>
            </p:cNvPr>
            <p:cNvSpPr/>
            <p:nvPr/>
          </p:nvSpPr>
          <p:spPr>
            <a:xfrm>
              <a:off x="3797574" y="5117571"/>
              <a:ext cx="16896" cy="22662"/>
            </a:xfrm>
            <a:custGeom>
              <a:avLst/>
              <a:gdLst>
                <a:gd name="connsiteX0" fmla="*/ 7634 w 12686"/>
                <a:gd name="connsiteY0" fmla="*/ 5188 h 17016"/>
                <a:gd name="connsiteX1" fmla="*/ 7634 w 12686"/>
                <a:gd name="connsiteY1" fmla="*/ 7125 h 17016"/>
                <a:gd name="connsiteX2" fmla="*/ 7358 w 12686"/>
                <a:gd name="connsiteY2" fmla="*/ 8923 h 17016"/>
                <a:gd name="connsiteX3" fmla="*/ 6596 w 12686"/>
                <a:gd name="connsiteY3" fmla="*/ 10515 h 17016"/>
                <a:gd name="connsiteX4" fmla="*/ 5212 w 12686"/>
                <a:gd name="connsiteY4" fmla="*/ 11829 h 17016"/>
                <a:gd name="connsiteX5" fmla="*/ 5558 w 12686"/>
                <a:gd name="connsiteY5" fmla="*/ 9892 h 17016"/>
                <a:gd name="connsiteX6" fmla="*/ 5558 w 12686"/>
                <a:gd name="connsiteY6" fmla="*/ 8024 h 17016"/>
                <a:gd name="connsiteX7" fmla="*/ 6112 w 12686"/>
                <a:gd name="connsiteY7" fmla="*/ 6433 h 17016"/>
                <a:gd name="connsiteX8" fmla="*/ 7565 w 12686"/>
                <a:gd name="connsiteY8" fmla="*/ 5188 h 17016"/>
                <a:gd name="connsiteX9" fmla="*/ 7565 w 12686"/>
                <a:gd name="connsiteY9" fmla="*/ 0 h 17016"/>
                <a:gd name="connsiteX10" fmla="*/ 4174 w 12686"/>
                <a:gd name="connsiteY10" fmla="*/ 1245 h 17016"/>
                <a:gd name="connsiteX11" fmla="*/ 2721 w 12686"/>
                <a:gd name="connsiteY11" fmla="*/ 2490 h 17016"/>
                <a:gd name="connsiteX12" fmla="*/ 1129 w 12686"/>
                <a:gd name="connsiteY12" fmla="*/ 4911 h 17016"/>
                <a:gd name="connsiteX13" fmla="*/ 644 w 12686"/>
                <a:gd name="connsiteY13" fmla="*/ 6502 h 17016"/>
                <a:gd name="connsiteX14" fmla="*/ 436 w 12686"/>
                <a:gd name="connsiteY14" fmla="*/ 7817 h 17016"/>
                <a:gd name="connsiteX15" fmla="*/ 436 w 12686"/>
                <a:gd name="connsiteY15" fmla="*/ 9338 h 17016"/>
                <a:gd name="connsiteX16" fmla="*/ 90 w 12686"/>
                <a:gd name="connsiteY16" fmla="*/ 10860 h 17016"/>
                <a:gd name="connsiteX17" fmla="*/ 2721 w 12686"/>
                <a:gd name="connsiteY17" fmla="*/ 16394 h 17016"/>
                <a:gd name="connsiteX18" fmla="*/ 5143 w 12686"/>
                <a:gd name="connsiteY18" fmla="*/ 17017 h 17016"/>
                <a:gd name="connsiteX19" fmla="*/ 8742 w 12686"/>
                <a:gd name="connsiteY19" fmla="*/ 15564 h 17016"/>
                <a:gd name="connsiteX20" fmla="*/ 10126 w 12686"/>
                <a:gd name="connsiteY20" fmla="*/ 14250 h 17016"/>
                <a:gd name="connsiteX21" fmla="*/ 11233 w 12686"/>
                <a:gd name="connsiteY21" fmla="*/ 12728 h 17016"/>
                <a:gd name="connsiteX22" fmla="*/ 11995 w 12686"/>
                <a:gd name="connsiteY22" fmla="*/ 11137 h 17016"/>
                <a:gd name="connsiteX23" fmla="*/ 12410 w 12686"/>
                <a:gd name="connsiteY23" fmla="*/ 9753 h 17016"/>
                <a:gd name="connsiteX24" fmla="*/ 12687 w 12686"/>
                <a:gd name="connsiteY24" fmla="*/ 7955 h 17016"/>
                <a:gd name="connsiteX25" fmla="*/ 12687 w 12686"/>
                <a:gd name="connsiteY25" fmla="*/ 7125 h 17016"/>
                <a:gd name="connsiteX26" fmla="*/ 12687 w 12686"/>
                <a:gd name="connsiteY26" fmla="*/ 5188 h 17016"/>
                <a:gd name="connsiteX27" fmla="*/ 9642 w 12686"/>
                <a:gd name="connsiteY27" fmla="*/ 484 h 17016"/>
                <a:gd name="connsiteX28" fmla="*/ 7496 w 12686"/>
                <a:gd name="connsiteY28" fmla="*/ 0 h 17016"/>
                <a:gd name="connsiteX29" fmla="*/ 7496 w 12686"/>
                <a:gd name="connsiteY29" fmla="*/ 0 h 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686" h="17016">
                  <a:moveTo>
                    <a:pt x="7634" y="5188"/>
                  </a:moveTo>
                  <a:lnTo>
                    <a:pt x="7634" y="7125"/>
                  </a:lnTo>
                  <a:lnTo>
                    <a:pt x="7358" y="8923"/>
                  </a:lnTo>
                  <a:lnTo>
                    <a:pt x="6596" y="10515"/>
                  </a:lnTo>
                  <a:lnTo>
                    <a:pt x="5212" y="11829"/>
                  </a:lnTo>
                  <a:lnTo>
                    <a:pt x="5558" y="9892"/>
                  </a:lnTo>
                  <a:lnTo>
                    <a:pt x="5558" y="8024"/>
                  </a:lnTo>
                  <a:cubicBezTo>
                    <a:pt x="5558" y="8024"/>
                    <a:pt x="6112" y="6433"/>
                    <a:pt x="6112" y="6433"/>
                  </a:cubicBezTo>
                  <a:lnTo>
                    <a:pt x="7565" y="5188"/>
                  </a:lnTo>
                  <a:moveTo>
                    <a:pt x="7565" y="0"/>
                  </a:moveTo>
                  <a:cubicBezTo>
                    <a:pt x="6319" y="0"/>
                    <a:pt x="5143" y="415"/>
                    <a:pt x="4174" y="1245"/>
                  </a:cubicBezTo>
                  <a:lnTo>
                    <a:pt x="2721" y="2490"/>
                  </a:lnTo>
                  <a:cubicBezTo>
                    <a:pt x="1959" y="3113"/>
                    <a:pt x="1405" y="3943"/>
                    <a:pt x="1129" y="4911"/>
                  </a:cubicBezTo>
                  <a:lnTo>
                    <a:pt x="644" y="6502"/>
                  </a:lnTo>
                  <a:cubicBezTo>
                    <a:pt x="506" y="6917"/>
                    <a:pt x="436" y="7402"/>
                    <a:pt x="436" y="7817"/>
                  </a:cubicBezTo>
                  <a:lnTo>
                    <a:pt x="436" y="9338"/>
                  </a:lnTo>
                  <a:cubicBezTo>
                    <a:pt x="436" y="9338"/>
                    <a:pt x="90" y="10860"/>
                    <a:pt x="90" y="10860"/>
                  </a:cubicBezTo>
                  <a:cubicBezTo>
                    <a:pt x="-325" y="13074"/>
                    <a:pt x="713" y="15356"/>
                    <a:pt x="2721" y="16394"/>
                  </a:cubicBezTo>
                  <a:cubicBezTo>
                    <a:pt x="3482" y="16809"/>
                    <a:pt x="4312" y="17017"/>
                    <a:pt x="5143" y="17017"/>
                  </a:cubicBezTo>
                  <a:cubicBezTo>
                    <a:pt x="6458" y="17017"/>
                    <a:pt x="7773" y="16533"/>
                    <a:pt x="8742" y="15564"/>
                  </a:cubicBezTo>
                  <a:lnTo>
                    <a:pt x="10126" y="14250"/>
                  </a:lnTo>
                  <a:cubicBezTo>
                    <a:pt x="10610" y="13835"/>
                    <a:pt x="10957" y="13281"/>
                    <a:pt x="11233" y="12728"/>
                  </a:cubicBezTo>
                  <a:lnTo>
                    <a:pt x="11995" y="11137"/>
                  </a:lnTo>
                  <a:cubicBezTo>
                    <a:pt x="12202" y="10722"/>
                    <a:pt x="12341" y="10238"/>
                    <a:pt x="12410" y="9753"/>
                  </a:cubicBezTo>
                  <a:lnTo>
                    <a:pt x="12687" y="7955"/>
                  </a:lnTo>
                  <a:cubicBezTo>
                    <a:pt x="12687" y="7955"/>
                    <a:pt x="12687" y="7402"/>
                    <a:pt x="12687" y="7125"/>
                  </a:cubicBezTo>
                  <a:lnTo>
                    <a:pt x="12687" y="5188"/>
                  </a:lnTo>
                  <a:cubicBezTo>
                    <a:pt x="12687" y="3182"/>
                    <a:pt x="11510" y="1314"/>
                    <a:pt x="9642" y="484"/>
                  </a:cubicBezTo>
                  <a:cubicBezTo>
                    <a:pt x="8949" y="138"/>
                    <a:pt x="8188" y="0"/>
                    <a:pt x="7496" y="0"/>
                  </a:cubicBezTo>
                  <a:lnTo>
                    <a:pt x="749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0" name="Freeform 2779">
              <a:extLst>
                <a:ext uri="{FF2B5EF4-FFF2-40B4-BE49-F238E27FC236}">
                  <a16:creationId xmlns:a16="http://schemas.microsoft.com/office/drawing/2014/main" id="{DC4825AF-0779-C1FC-F960-7C449A3539B5}"/>
                </a:ext>
              </a:extLst>
            </p:cNvPr>
            <p:cNvSpPr/>
            <p:nvPr/>
          </p:nvSpPr>
          <p:spPr>
            <a:xfrm>
              <a:off x="3645695" y="5041750"/>
              <a:ext cx="17881" cy="8291"/>
            </a:xfrm>
            <a:custGeom>
              <a:avLst/>
              <a:gdLst>
                <a:gd name="connsiteX0" fmla="*/ 5052 w 13426"/>
                <a:gd name="connsiteY0" fmla="*/ 415 h 6225"/>
                <a:gd name="connsiteX1" fmla="*/ 1038 w 13426"/>
                <a:gd name="connsiteY1" fmla="*/ 2075 h 6225"/>
                <a:gd name="connsiteX2" fmla="*/ 0 w 13426"/>
                <a:gd name="connsiteY2" fmla="*/ 4358 h 6225"/>
                <a:gd name="connsiteX3" fmla="*/ 1107 w 13426"/>
                <a:gd name="connsiteY3" fmla="*/ 4911 h 6225"/>
                <a:gd name="connsiteX4" fmla="*/ 5329 w 13426"/>
                <a:gd name="connsiteY4" fmla="*/ 6018 h 6225"/>
                <a:gd name="connsiteX5" fmla="*/ 6783 w 13426"/>
                <a:gd name="connsiteY5" fmla="*/ 6225 h 6225"/>
                <a:gd name="connsiteX6" fmla="*/ 9136 w 13426"/>
                <a:gd name="connsiteY6" fmla="*/ 5741 h 6225"/>
                <a:gd name="connsiteX7" fmla="*/ 10658 w 13426"/>
                <a:gd name="connsiteY7" fmla="*/ 4842 h 6225"/>
                <a:gd name="connsiteX8" fmla="*/ 11973 w 13426"/>
                <a:gd name="connsiteY8" fmla="*/ 3459 h 6225"/>
                <a:gd name="connsiteX9" fmla="*/ 13427 w 13426"/>
                <a:gd name="connsiteY9" fmla="*/ 1245 h 6225"/>
                <a:gd name="connsiteX10" fmla="*/ 10035 w 13426"/>
                <a:gd name="connsiteY10" fmla="*/ 0 h 6225"/>
                <a:gd name="connsiteX11" fmla="*/ 5052 w 13426"/>
                <a:gd name="connsiteY11" fmla="*/ 415 h 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6225">
                  <a:moveTo>
                    <a:pt x="5052" y="415"/>
                  </a:moveTo>
                  <a:lnTo>
                    <a:pt x="1038" y="2075"/>
                  </a:lnTo>
                  <a:lnTo>
                    <a:pt x="0" y="4358"/>
                  </a:lnTo>
                  <a:lnTo>
                    <a:pt x="1107" y="4911"/>
                  </a:lnTo>
                  <a:lnTo>
                    <a:pt x="5329" y="6018"/>
                  </a:lnTo>
                  <a:lnTo>
                    <a:pt x="6783" y="6225"/>
                  </a:lnTo>
                  <a:lnTo>
                    <a:pt x="9136" y="5741"/>
                  </a:lnTo>
                  <a:lnTo>
                    <a:pt x="10658" y="4842"/>
                  </a:lnTo>
                  <a:lnTo>
                    <a:pt x="11973" y="3459"/>
                  </a:lnTo>
                  <a:lnTo>
                    <a:pt x="13427" y="1245"/>
                  </a:lnTo>
                  <a:lnTo>
                    <a:pt x="10035" y="0"/>
                  </a:lnTo>
                  <a:lnTo>
                    <a:pt x="5052" y="4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1" name="Freeform 2780">
              <a:extLst>
                <a:ext uri="{FF2B5EF4-FFF2-40B4-BE49-F238E27FC236}">
                  <a16:creationId xmlns:a16="http://schemas.microsoft.com/office/drawing/2014/main" id="{128BC6A9-B909-C9F1-F049-32B278B7EF2A}"/>
                </a:ext>
              </a:extLst>
            </p:cNvPr>
            <p:cNvSpPr/>
            <p:nvPr/>
          </p:nvSpPr>
          <p:spPr>
            <a:xfrm>
              <a:off x="3638854" y="5034748"/>
              <a:ext cx="31674" cy="22110"/>
            </a:xfrm>
            <a:custGeom>
              <a:avLst/>
              <a:gdLst>
                <a:gd name="connsiteX0" fmla="*/ 15172 w 23782"/>
                <a:gd name="connsiteY0" fmla="*/ 5257 h 16601"/>
                <a:gd name="connsiteX1" fmla="*/ 18564 w 23782"/>
                <a:gd name="connsiteY1" fmla="*/ 6572 h 16601"/>
                <a:gd name="connsiteX2" fmla="*/ 17110 w 23782"/>
                <a:gd name="connsiteY2" fmla="*/ 8716 h 16601"/>
                <a:gd name="connsiteX3" fmla="*/ 15865 w 23782"/>
                <a:gd name="connsiteY3" fmla="*/ 10168 h 16601"/>
                <a:gd name="connsiteX4" fmla="*/ 14342 w 23782"/>
                <a:gd name="connsiteY4" fmla="*/ 11068 h 16601"/>
                <a:gd name="connsiteX5" fmla="*/ 11989 w 23782"/>
                <a:gd name="connsiteY5" fmla="*/ 11483 h 16601"/>
                <a:gd name="connsiteX6" fmla="*/ 10535 w 23782"/>
                <a:gd name="connsiteY6" fmla="*/ 11275 h 16601"/>
                <a:gd name="connsiteX7" fmla="*/ 6313 w 23782"/>
                <a:gd name="connsiteY7" fmla="*/ 10168 h 16601"/>
                <a:gd name="connsiteX8" fmla="*/ 5206 w 23782"/>
                <a:gd name="connsiteY8" fmla="*/ 9615 h 16601"/>
                <a:gd name="connsiteX9" fmla="*/ 6175 w 23782"/>
                <a:gd name="connsiteY9" fmla="*/ 7332 h 16601"/>
                <a:gd name="connsiteX10" fmla="*/ 10259 w 23782"/>
                <a:gd name="connsiteY10" fmla="*/ 5672 h 16601"/>
                <a:gd name="connsiteX11" fmla="*/ 15172 w 23782"/>
                <a:gd name="connsiteY11" fmla="*/ 5188 h 16601"/>
                <a:gd name="connsiteX12" fmla="*/ 15172 w 23782"/>
                <a:gd name="connsiteY12" fmla="*/ 0 h 16601"/>
                <a:gd name="connsiteX13" fmla="*/ 14688 w 23782"/>
                <a:gd name="connsiteY13" fmla="*/ 0 h 16601"/>
                <a:gd name="connsiteX14" fmla="*/ 9774 w 23782"/>
                <a:gd name="connsiteY14" fmla="*/ 484 h 16601"/>
                <a:gd name="connsiteX15" fmla="*/ 8321 w 23782"/>
                <a:gd name="connsiteY15" fmla="*/ 830 h 16601"/>
                <a:gd name="connsiteX16" fmla="*/ 4237 w 23782"/>
                <a:gd name="connsiteY16" fmla="*/ 2490 h 16601"/>
                <a:gd name="connsiteX17" fmla="*/ 1399 w 23782"/>
                <a:gd name="connsiteY17" fmla="*/ 5257 h 16601"/>
                <a:gd name="connsiteX18" fmla="*/ 430 w 23782"/>
                <a:gd name="connsiteY18" fmla="*/ 7540 h 16601"/>
                <a:gd name="connsiteX19" fmla="*/ 2853 w 23782"/>
                <a:gd name="connsiteY19" fmla="*/ 14250 h 16601"/>
                <a:gd name="connsiteX20" fmla="*/ 3960 w 23782"/>
                <a:gd name="connsiteY20" fmla="*/ 14803 h 16601"/>
                <a:gd name="connsiteX21" fmla="*/ 4929 w 23782"/>
                <a:gd name="connsiteY21" fmla="*/ 15149 h 16601"/>
                <a:gd name="connsiteX22" fmla="*/ 9151 w 23782"/>
                <a:gd name="connsiteY22" fmla="*/ 16256 h 16601"/>
                <a:gd name="connsiteX23" fmla="*/ 9843 w 23782"/>
                <a:gd name="connsiteY23" fmla="*/ 16394 h 16601"/>
                <a:gd name="connsiteX24" fmla="*/ 11297 w 23782"/>
                <a:gd name="connsiteY24" fmla="*/ 16601 h 16601"/>
                <a:gd name="connsiteX25" fmla="*/ 11919 w 23782"/>
                <a:gd name="connsiteY25" fmla="*/ 16601 h 16601"/>
                <a:gd name="connsiteX26" fmla="*/ 12889 w 23782"/>
                <a:gd name="connsiteY26" fmla="*/ 16533 h 16601"/>
                <a:gd name="connsiteX27" fmla="*/ 15242 w 23782"/>
                <a:gd name="connsiteY27" fmla="*/ 16118 h 16601"/>
                <a:gd name="connsiteX28" fmla="*/ 16903 w 23782"/>
                <a:gd name="connsiteY28" fmla="*/ 15495 h 16601"/>
                <a:gd name="connsiteX29" fmla="*/ 18425 w 23782"/>
                <a:gd name="connsiteY29" fmla="*/ 14595 h 16601"/>
                <a:gd name="connsiteX30" fmla="*/ 19740 w 23782"/>
                <a:gd name="connsiteY30" fmla="*/ 13558 h 16601"/>
                <a:gd name="connsiteX31" fmla="*/ 20986 w 23782"/>
                <a:gd name="connsiteY31" fmla="*/ 12105 h 16601"/>
                <a:gd name="connsiteX32" fmla="*/ 21401 w 23782"/>
                <a:gd name="connsiteY32" fmla="*/ 11621 h 16601"/>
                <a:gd name="connsiteX33" fmla="*/ 22855 w 23782"/>
                <a:gd name="connsiteY33" fmla="*/ 9477 h 16601"/>
                <a:gd name="connsiteX34" fmla="*/ 23547 w 23782"/>
                <a:gd name="connsiteY34" fmla="*/ 4980 h 16601"/>
                <a:gd name="connsiteX35" fmla="*/ 20433 w 23782"/>
                <a:gd name="connsiteY35" fmla="*/ 1660 h 16601"/>
                <a:gd name="connsiteX36" fmla="*/ 17041 w 23782"/>
                <a:gd name="connsiteY36" fmla="*/ 346 h 16601"/>
                <a:gd name="connsiteX37" fmla="*/ 15172 w 23782"/>
                <a:gd name="connsiteY37" fmla="*/ 0 h 16601"/>
                <a:gd name="connsiteX38" fmla="*/ 15172 w 23782"/>
                <a:gd name="connsiteY38" fmla="*/ 0 h 1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782" h="16601">
                  <a:moveTo>
                    <a:pt x="15172" y="5257"/>
                  </a:moveTo>
                  <a:lnTo>
                    <a:pt x="18564" y="6572"/>
                  </a:lnTo>
                  <a:lnTo>
                    <a:pt x="17110" y="8716"/>
                  </a:lnTo>
                  <a:lnTo>
                    <a:pt x="15865" y="10168"/>
                  </a:lnTo>
                  <a:lnTo>
                    <a:pt x="14342" y="11068"/>
                  </a:lnTo>
                  <a:lnTo>
                    <a:pt x="11989" y="11483"/>
                  </a:lnTo>
                  <a:lnTo>
                    <a:pt x="10535" y="11275"/>
                  </a:lnTo>
                  <a:lnTo>
                    <a:pt x="6313" y="10168"/>
                  </a:lnTo>
                  <a:lnTo>
                    <a:pt x="5206" y="9615"/>
                  </a:lnTo>
                  <a:lnTo>
                    <a:pt x="6175" y="7332"/>
                  </a:lnTo>
                  <a:lnTo>
                    <a:pt x="10259" y="5672"/>
                  </a:lnTo>
                  <a:lnTo>
                    <a:pt x="15172" y="5188"/>
                  </a:lnTo>
                  <a:moveTo>
                    <a:pt x="15172" y="0"/>
                  </a:moveTo>
                  <a:cubicBezTo>
                    <a:pt x="15172" y="0"/>
                    <a:pt x="14826" y="0"/>
                    <a:pt x="14688" y="0"/>
                  </a:cubicBezTo>
                  <a:lnTo>
                    <a:pt x="9774" y="484"/>
                  </a:lnTo>
                  <a:cubicBezTo>
                    <a:pt x="9289" y="484"/>
                    <a:pt x="8805" y="622"/>
                    <a:pt x="8321" y="830"/>
                  </a:cubicBezTo>
                  <a:lnTo>
                    <a:pt x="4237" y="2490"/>
                  </a:lnTo>
                  <a:cubicBezTo>
                    <a:pt x="2991" y="2974"/>
                    <a:pt x="1953" y="4012"/>
                    <a:pt x="1399" y="5257"/>
                  </a:cubicBezTo>
                  <a:lnTo>
                    <a:pt x="430" y="7540"/>
                  </a:lnTo>
                  <a:cubicBezTo>
                    <a:pt x="-677" y="10099"/>
                    <a:pt x="430" y="13005"/>
                    <a:pt x="2853" y="14250"/>
                  </a:cubicBezTo>
                  <a:lnTo>
                    <a:pt x="3960" y="14803"/>
                  </a:lnTo>
                  <a:cubicBezTo>
                    <a:pt x="3960" y="14803"/>
                    <a:pt x="4583" y="15080"/>
                    <a:pt x="4929" y="15149"/>
                  </a:cubicBezTo>
                  <a:lnTo>
                    <a:pt x="9151" y="16256"/>
                  </a:lnTo>
                  <a:cubicBezTo>
                    <a:pt x="9151" y="16256"/>
                    <a:pt x="9566" y="16325"/>
                    <a:pt x="9843" y="16394"/>
                  </a:cubicBezTo>
                  <a:lnTo>
                    <a:pt x="11297" y="16601"/>
                  </a:lnTo>
                  <a:cubicBezTo>
                    <a:pt x="11297" y="16601"/>
                    <a:pt x="11712" y="16601"/>
                    <a:pt x="11919" y="16601"/>
                  </a:cubicBezTo>
                  <a:cubicBezTo>
                    <a:pt x="12266" y="16601"/>
                    <a:pt x="12542" y="16601"/>
                    <a:pt x="12889" y="16533"/>
                  </a:cubicBezTo>
                  <a:lnTo>
                    <a:pt x="15242" y="16118"/>
                  </a:lnTo>
                  <a:cubicBezTo>
                    <a:pt x="15795" y="15979"/>
                    <a:pt x="16418" y="15771"/>
                    <a:pt x="16903" y="15495"/>
                  </a:cubicBezTo>
                  <a:lnTo>
                    <a:pt x="18425" y="14595"/>
                  </a:lnTo>
                  <a:cubicBezTo>
                    <a:pt x="18910" y="14319"/>
                    <a:pt x="19325" y="13973"/>
                    <a:pt x="19740" y="13558"/>
                  </a:cubicBezTo>
                  <a:lnTo>
                    <a:pt x="20986" y="12105"/>
                  </a:lnTo>
                  <a:cubicBezTo>
                    <a:pt x="20986" y="12105"/>
                    <a:pt x="21263" y="11760"/>
                    <a:pt x="21401" y="11621"/>
                  </a:cubicBezTo>
                  <a:lnTo>
                    <a:pt x="22855" y="9477"/>
                  </a:lnTo>
                  <a:cubicBezTo>
                    <a:pt x="23755" y="8162"/>
                    <a:pt x="24031" y="6502"/>
                    <a:pt x="23547" y="4980"/>
                  </a:cubicBezTo>
                  <a:cubicBezTo>
                    <a:pt x="23063" y="3459"/>
                    <a:pt x="21955" y="2283"/>
                    <a:pt x="20433" y="1660"/>
                  </a:cubicBezTo>
                  <a:lnTo>
                    <a:pt x="17041" y="346"/>
                  </a:lnTo>
                  <a:cubicBezTo>
                    <a:pt x="16418" y="138"/>
                    <a:pt x="15795" y="0"/>
                    <a:pt x="15172" y="0"/>
                  </a:cubicBezTo>
                  <a:lnTo>
                    <a:pt x="1517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2" name="Freeform 2781">
              <a:extLst>
                <a:ext uri="{FF2B5EF4-FFF2-40B4-BE49-F238E27FC236}">
                  <a16:creationId xmlns:a16="http://schemas.microsoft.com/office/drawing/2014/main" id="{1D60F1C8-6DDB-5CB9-A068-AAAB73847372}"/>
                </a:ext>
              </a:extLst>
            </p:cNvPr>
            <p:cNvSpPr/>
            <p:nvPr/>
          </p:nvSpPr>
          <p:spPr>
            <a:xfrm>
              <a:off x="3781840" y="5724412"/>
              <a:ext cx="5161" cy="6449"/>
            </a:xfrm>
            <a:custGeom>
              <a:avLst/>
              <a:gdLst>
                <a:gd name="connsiteX0" fmla="*/ 3322 w 3875"/>
                <a:gd name="connsiteY0" fmla="*/ 969 h 4842"/>
                <a:gd name="connsiteX1" fmla="*/ 2907 w 3875"/>
                <a:gd name="connsiteY1" fmla="*/ 415 h 4842"/>
                <a:gd name="connsiteX2" fmla="*/ 2422 w 3875"/>
                <a:gd name="connsiteY2" fmla="*/ 0 h 4842"/>
                <a:gd name="connsiteX3" fmla="*/ 761 w 3875"/>
                <a:gd name="connsiteY3" fmla="*/ 2144 h 4842"/>
                <a:gd name="connsiteX4" fmla="*/ 0 w 3875"/>
                <a:gd name="connsiteY4" fmla="*/ 3666 h 4842"/>
                <a:gd name="connsiteX5" fmla="*/ 692 w 3875"/>
                <a:gd name="connsiteY5" fmla="*/ 4635 h 4842"/>
                <a:gd name="connsiteX6" fmla="*/ 3322 w 3875"/>
                <a:gd name="connsiteY6" fmla="*/ 4842 h 4842"/>
                <a:gd name="connsiteX7" fmla="*/ 3322 w 3875"/>
                <a:gd name="connsiteY7" fmla="*/ 4081 h 4842"/>
                <a:gd name="connsiteX8" fmla="*/ 3737 w 3875"/>
                <a:gd name="connsiteY8" fmla="*/ 2836 h 4842"/>
                <a:gd name="connsiteX9" fmla="*/ 3876 w 3875"/>
                <a:gd name="connsiteY9" fmla="*/ 2144 h 4842"/>
                <a:gd name="connsiteX10" fmla="*/ 3668 w 3875"/>
                <a:gd name="connsiteY10" fmla="*/ 1522 h 4842"/>
                <a:gd name="connsiteX11" fmla="*/ 3322 w 3875"/>
                <a:gd name="connsiteY11" fmla="*/ 969 h 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75" h="4842">
                  <a:moveTo>
                    <a:pt x="3322" y="969"/>
                  </a:moveTo>
                  <a:lnTo>
                    <a:pt x="2907" y="415"/>
                  </a:lnTo>
                  <a:lnTo>
                    <a:pt x="2422" y="0"/>
                  </a:lnTo>
                  <a:lnTo>
                    <a:pt x="761" y="2144"/>
                  </a:lnTo>
                  <a:lnTo>
                    <a:pt x="0" y="3666"/>
                  </a:lnTo>
                  <a:lnTo>
                    <a:pt x="692" y="4635"/>
                  </a:lnTo>
                  <a:lnTo>
                    <a:pt x="3322" y="4842"/>
                  </a:lnTo>
                  <a:lnTo>
                    <a:pt x="3322" y="4081"/>
                  </a:lnTo>
                  <a:lnTo>
                    <a:pt x="3737" y="2836"/>
                  </a:lnTo>
                  <a:lnTo>
                    <a:pt x="3876" y="2144"/>
                  </a:lnTo>
                  <a:lnTo>
                    <a:pt x="3668" y="1522"/>
                  </a:lnTo>
                  <a:lnTo>
                    <a:pt x="3322" y="9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3" name="Freeform 2782">
              <a:extLst>
                <a:ext uri="{FF2B5EF4-FFF2-40B4-BE49-F238E27FC236}">
                  <a16:creationId xmlns:a16="http://schemas.microsoft.com/office/drawing/2014/main" id="{A854C110-475B-A02D-EC09-952B335A6431}"/>
                </a:ext>
              </a:extLst>
            </p:cNvPr>
            <p:cNvSpPr/>
            <p:nvPr/>
          </p:nvSpPr>
          <p:spPr>
            <a:xfrm>
              <a:off x="3774961" y="5717318"/>
              <a:ext cx="18931" cy="20268"/>
            </a:xfrm>
            <a:custGeom>
              <a:avLst/>
              <a:gdLst>
                <a:gd name="connsiteX0" fmla="*/ 7588 w 14214"/>
                <a:gd name="connsiteY0" fmla="*/ 5326 h 15218"/>
                <a:gd name="connsiteX1" fmla="*/ 8073 w 14214"/>
                <a:gd name="connsiteY1" fmla="*/ 5811 h 15218"/>
                <a:gd name="connsiteX2" fmla="*/ 8488 w 14214"/>
                <a:gd name="connsiteY2" fmla="*/ 6295 h 15218"/>
                <a:gd name="connsiteX3" fmla="*/ 8834 w 14214"/>
                <a:gd name="connsiteY3" fmla="*/ 6849 h 15218"/>
                <a:gd name="connsiteX4" fmla="*/ 9042 w 14214"/>
                <a:gd name="connsiteY4" fmla="*/ 7471 h 15218"/>
                <a:gd name="connsiteX5" fmla="*/ 8903 w 14214"/>
                <a:gd name="connsiteY5" fmla="*/ 8094 h 15218"/>
                <a:gd name="connsiteX6" fmla="*/ 8488 w 14214"/>
                <a:gd name="connsiteY6" fmla="*/ 9339 h 15218"/>
                <a:gd name="connsiteX7" fmla="*/ 8488 w 14214"/>
                <a:gd name="connsiteY7" fmla="*/ 10099 h 15218"/>
                <a:gd name="connsiteX8" fmla="*/ 5858 w 14214"/>
                <a:gd name="connsiteY8" fmla="*/ 9892 h 15218"/>
                <a:gd name="connsiteX9" fmla="*/ 5166 w 14214"/>
                <a:gd name="connsiteY9" fmla="*/ 8924 h 15218"/>
                <a:gd name="connsiteX10" fmla="*/ 5927 w 14214"/>
                <a:gd name="connsiteY10" fmla="*/ 7402 h 15218"/>
                <a:gd name="connsiteX11" fmla="*/ 7588 w 14214"/>
                <a:gd name="connsiteY11" fmla="*/ 5257 h 15218"/>
                <a:gd name="connsiteX12" fmla="*/ 7588 w 14214"/>
                <a:gd name="connsiteY12" fmla="*/ 69 h 15218"/>
                <a:gd name="connsiteX13" fmla="*/ 7173 w 14214"/>
                <a:gd name="connsiteY13" fmla="*/ 69 h 15218"/>
                <a:gd name="connsiteX14" fmla="*/ 3505 w 14214"/>
                <a:gd name="connsiteY14" fmla="*/ 2076 h 15218"/>
                <a:gd name="connsiteX15" fmla="*/ 1844 w 14214"/>
                <a:gd name="connsiteY15" fmla="*/ 4220 h 15218"/>
                <a:gd name="connsiteX16" fmla="*/ 1290 w 14214"/>
                <a:gd name="connsiteY16" fmla="*/ 5119 h 15218"/>
                <a:gd name="connsiteX17" fmla="*/ 529 w 14214"/>
                <a:gd name="connsiteY17" fmla="*/ 6641 h 15218"/>
                <a:gd name="connsiteX18" fmla="*/ 1013 w 14214"/>
                <a:gd name="connsiteY18" fmla="*/ 11967 h 15218"/>
                <a:gd name="connsiteX19" fmla="*/ 1705 w 14214"/>
                <a:gd name="connsiteY19" fmla="*/ 12935 h 15218"/>
                <a:gd name="connsiteX20" fmla="*/ 5443 w 14214"/>
                <a:gd name="connsiteY20" fmla="*/ 15011 h 15218"/>
                <a:gd name="connsiteX21" fmla="*/ 8073 w 14214"/>
                <a:gd name="connsiteY21" fmla="*/ 15218 h 15218"/>
                <a:gd name="connsiteX22" fmla="*/ 8488 w 14214"/>
                <a:gd name="connsiteY22" fmla="*/ 15218 h 15218"/>
                <a:gd name="connsiteX23" fmla="*/ 12018 w 14214"/>
                <a:gd name="connsiteY23" fmla="*/ 13835 h 15218"/>
                <a:gd name="connsiteX24" fmla="*/ 13679 w 14214"/>
                <a:gd name="connsiteY24" fmla="*/ 10099 h 15218"/>
                <a:gd name="connsiteX25" fmla="*/ 13817 w 14214"/>
                <a:gd name="connsiteY25" fmla="*/ 9684 h 15218"/>
                <a:gd name="connsiteX26" fmla="*/ 13955 w 14214"/>
                <a:gd name="connsiteY26" fmla="*/ 9131 h 15218"/>
                <a:gd name="connsiteX27" fmla="*/ 14094 w 14214"/>
                <a:gd name="connsiteY27" fmla="*/ 8509 h 15218"/>
                <a:gd name="connsiteX28" fmla="*/ 13955 w 14214"/>
                <a:gd name="connsiteY28" fmla="*/ 5742 h 15218"/>
                <a:gd name="connsiteX29" fmla="*/ 13748 w 14214"/>
                <a:gd name="connsiteY29" fmla="*/ 5119 h 15218"/>
                <a:gd name="connsiteX30" fmla="*/ 13333 w 14214"/>
                <a:gd name="connsiteY30" fmla="*/ 4220 h 15218"/>
                <a:gd name="connsiteX31" fmla="*/ 12987 w 14214"/>
                <a:gd name="connsiteY31" fmla="*/ 3666 h 15218"/>
                <a:gd name="connsiteX32" fmla="*/ 12571 w 14214"/>
                <a:gd name="connsiteY32" fmla="*/ 2974 h 15218"/>
                <a:gd name="connsiteX33" fmla="*/ 12156 w 14214"/>
                <a:gd name="connsiteY33" fmla="*/ 2491 h 15218"/>
                <a:gd name="connsiteX34" fmla="*/ 11602 w 14214"/>
                <a:gd name="connsiteY34" fmla="*/ 1868 h 15218"/>
                <a:gd name="connsiteX35" fmla="*/ 11118 w 14214"/>
                <a:gd name="connsiteY35" fmla="*/ 1384 h 15218"/>
                <a:gd name="connsiteX36" fmla="*/ 7588 w 14214"/>
                <a:gd name="connsiteY36" fmla="*/ 0 h 15218"/>
                <a:gd name="connsiteX37" fmla="*/ 7588 w 14214"/>
                <a:gd name="connsiteY37" fmla="*/ 0 h 1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214" h="15218">
                  <a:moveTo>
                    <a:pt x="7588" y="5326"/>
                  </a:moveTo>
                  <a:lnTo>
                    <a:pt x="8073" y="5811"/>
                  </a:lnTo>
                  <a:lnTo>
                    <a:pt x="8488" y="6295"/>
                  </a:lnTo>
                  <a:lnTo>
                    <a:pt x="8834" y="6849"/>
                  </a:lnTo>
                  <a:lnTo>
                    <a:pt x="9042" y="7471"/>
                  </a:lnTo>
                  <a:lnTo>
                    <a:pt x="8903" y="8094"/>
                  </a:lnTo>
                  <a:lnTo>
                    <a:pt x="8488" y="9339"/>
                  </a:lnTo>
                  <a:lnTo>
                    <a:pt x="8488" y="10099"/>
                  </a:lnTo>
                  <a:lnTo>
                    <a:pt x="5858" y="9892"/>
                  </a:lnTo>
                  <a:lnTo>
                    <a:pt x="5166" y="8924"/>
                  </a:lnTo>
                  <a:lnTo>
                    <a:pt x="5927" y="7402"/>
                  </a:lnTo>
                  <a:lnTo>
                    <a:pt x="7588" y="5257"/>
                  </a:lnTo>
                  <a:moveTo>
                    <a:pt x="7588" y="69"/>
                  </a:moveTo>
                  <a:cubicBezTo>
                    <a:pt x="7588" y="69"/>
                    <a:pt x="7311" y="69"/>
                    <a:pt x="7173" y="69"/>
                  </a:cubicBezTo>
                  <a:cubicBezTo>
                    <a:pt x="5719" y="208"/>
                    <a:pt x="4405" y="899"/>
                    <a:pt x="3505" y="2076"/>
                  </a:cubicBezTo>
                  <a:lnTo>
                    <a:pt x="1844" y="4220"/>
                  </a:lnTo>
                  <a:cubicBezTo>
                    <a:pt x="1844" y="4220"/>
                    <a:pt x="1428" y="4842"/>
                    <a:pt x="1290" y="5119"/>
                  </a:cubicBezTo>
                  <a:lnTo>
                    <a:pt x="529" y="6641"/>
                  </a:lnTo>
                  <a:cubicBezTo>
                    <a:pt x="-302" y="8370"/>
                    <a:pt x="-163" y="10445"/>
                    <a:pt x="1013" y="11967"/>
                  </a:cubicBezTo>
                  <a:lnTo>
                    <a:pt x="1705" y="12935"/>
                  </a:lnTo>
                  <a:cubicBezTo>
                    <a:pt x="2605" y="14181"/>
                    <a:pt x="3989" y="14942"/>
                    <a:pt x="5443" y="15011"/>
                  </a:cubicBezTo>
                  <a:lnTo>
                    <a:pt x="8073" y="15218"/>
                  </a:lnTo>
                  <a:cubicBezTo>
                    <a:pt x="8073" y="15218"/>
                    <a:pt x="8349" y="15218"/>
                    <a:pt x="8488" y="15218"/>
                  </a:cubicBezTo>
                  <a:cubicBezTo>
                    <a:pt x="9803" y="15218"/>
                    <a:pt x="11049" y="14734"/>
                    <a:pt x="12018" y="13835"/>
                  </a:cubicBezTo>
                  <a:cubicBezTo>
                    <a:pt x="13056" y="12867"/>
                    <a:pt x="13679" y="11552"/>
                    <a:pt x="13679" y="10099"/>
                  </a:cubicBezTo>
                  <a:lnTo>
                    <a:pt x="13817" y="9684"/>
                  </a:lnTo>
                  <a:cubicBezTo>
                    <a:pt x="13817" y="9684"/>
                    <a:pt x="13955" y="9339"/>
                    <a:pt x="13955" y="9131"/>
                  </a:cubicBezTo>
                  <a:lnTo>
                    <a:pt x="14094" y="8509"/>
                  </a:lnTo>
                  <a:cubicBezTo>
                    <a:pt x="14302" y="7609"/>
                    <a:pt x="14232" y="6641"/>
                    <a:pt x="13955" y="5742"/>
                  </a:cubicBezTo>
                  <a:lnTo>
                    <a:pt x="13748" y="5119"/>
                  </a:lnTo>
                  <a:cubicBezTo>
                    <a:pt x="13748" y="5119"/>
                    <a:pt x="13540" y="4496"/>
                    <a:pt x="13333" y="4220"/>
                  </a:cubicBezTo>
                  <a:lnTo>
                    <a:pt x="12987" y="3666"/>
                  </a:lnTo>
                  <a:cubicBezTo>
                    <a:pt x="12987" y="3666"/>
                    <a:pt x="12710" y="3182"/>
                    <a:pt x="12571" y="2974"/>
                  </a:cubicBezTo>
                  <a:lnTo>
                    <a:pt x="12156" y="2491"/>
                  </a:lnTo>
                  <a:cubicBezTo>
                    <a:pt x="12156" y="2491"/>
                    <a:pt x="11810" y="2076"/>
                    <a:pt x="11602" y="1868"/>
                  </a:cubicBezTo>
                  <a:lnTo>
                    <a:pt x="11118" y="1384"/>
                  </a:lnTo>
                  <a:cubicBezTo>
                    <a:pt x="10149" y="484"/>
                    <a:pt x="8903" y="0"/>
                    <a:pt x="7588" y="0"/>
                  </a:cubicBezTo>
                  <a:lnTo>
                    <a:pt x="758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4" name="Freeform 2783">
              <a:extLst>
                <a:ext uri="{FF2B5EF4-FFF2-40B4-BE49-F238E27FC236}">
                  <a16:creationId xmlns:a16="http://schemas.microsoft.com/office/drawing/2014/main" id="{3ECEEDEA-C167-021B-B0E2-9AD8F4AF5F7E}"/>
                </a:ext>
              </a:extLst>
            </p:cNvPr>
            <p:cNvSpPr/>
            <p:nvPr/>
          </p:nvSpPr>
          <p:spPr>
            <a:xfrm>
              <a:off x="3811152" y="5705249"/>
              <a:ext cx="7189" cy="3132"/>
            </a:xfrm>
            <a:custGeom>
              <a:avLst/>
              <a:gdLst>
                <a:gd name="connsiteX0" fmla="*/ 2630 w 5398"/>
                <a:gd name="connsiteY0" fmla="*/ 0 h 2352"/>
                <a:gd name="connsiteX1" fmla="*/ 1315 w 5398"/>
                <a:gd name="connsiteY1" fmla="*/ 415 h 2352"/>
                <a:gd name="connsiteX2" fmla="*/ 0 w 5398"/>
                <a:gd name="connsiteY2" fmla="*/ 1799 h 2352"/>
                <a:gd name="connsiteX3" fmla="*/ 1177 w 5398"/>
                <a:gd name="connsiteY3" fmla="*/ 2352 h 2352"/>
                <a:gd name="connsiteX4" fmla="*/ 2561 w 5398"/>
                <a:gd name="connsiteY4" fmla="*/ 2352 h 2352"/>
                <a:gd name="connsiteX5" fmla="*/ 5398 w 5398"/>
                <a:gd name="connsiteY5" fmla="*/ 1729 h 2352"/>
                <a:gd name="connsiteX6" fmla="*/ 4014 w 5398"/>
                <a:gd name="connsiteY6" fmla="*/ 484 h 2352"/>
                <a:gd name="connsiteX7" fmla="*/ 2630 w 5398"/>
                <a:gd name="connsiteY7" fmla="*/ 0 h 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8" h="2352">
                  <a:moveTo>
                    <a:pt x="2630" y="0"/>
                  </a:moveTo>
                  <a:lnTo>
                    <a:pt x="1315" y="415"/>
                  </a:lnTo>
                  <a:lnTo>
                    <a:pt x="0" y="1799"/>
                  </a:lnTo>
                  <a:lnTo>
                    <a:pt x="1177" y="2352"/>
                  </a:lnTo>
                  <a:lnTo>
                    <a:pt x="2561" y="2352"/>
                  </a:lnTo>
                  <a:lnTo>
                    <a:pt x="5398" y="1729"/>
                  </a:lnTo>
                  <a:lnTo>
                    <a:pt x="4014" y="484"/>
                  </a:lnTo>
                  <a:lnTo>
                    <a:pt x="263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5" name="Freeform 2784">
              <a:extLst>
                <a:ext uri="{FF2B5EF4-FFF2-40B4-BE49-F238E27FC236}">
                  <a16:creationId xmlns:a16="http://schemas.microsoft.com/office/drawing/2014/main" id="{26CB6BC8-472F-6F99-10C3-029305C3EC4C}"/>
                </a:ext>
              </a:extLst>
            </p:cNvPr>
            <p:cNvSpPr/>
            <p:nvPr/>
          </p:nvSpPr>
          <p:spPr>
            <a:xfrm>
              <a:off x="3804139" y="5698247"/>
              <a:ext cx="21173" cy="17043"/>
            </a:xfrm>
            <a:custGeom>
              <a:avLst/>
              <a:gdLst>
                <a:gd name="connsiteX0" fmla="*/ 7897 w 15898"/>
                <a:gd name="connsiteY0" fmla="*/ 5257 h 12797"/>
                <a:gd name="connsiteX1" fmla="*/ 9281 w 15898"/>
                <a:gd name="connsiteY1" fmla="*/ 5742 h 12797"/>
                <a:gd name="connsiteX2" fmla="*/ 10665 w 15898"/>
                <a:gd name="connsiteY2" fmla="*/ 6987 h 12797"/>
                <a:gd name="connsiteX3" fmla="*/ 7758 w 15898"/>
                <a:gd name="connsiteY3" fmla="*/ 7609 h 12797"/>
                <a:gd name="connsiteX4" fmla="*/ 6443 w 15898"/>
                <a:gd name="connsiteY4" fmla="*/ 7609 h 12797"/>
                <a:gd name="connsiteX5" fmla="*/ 5198 w 15898"/>
                <a:gd name="connsiteY5" fmla="*/ 7056 h 12797"/>
                <a:gd name="connsiteX6" fmla="*/ 6512 w 15898"/>
                <a:gd name="connsiteY6" fmla="*/ 5672 h 12797"/>
                <a:gd name="connsiteX7" fmla="*/ 7827 w 15898"/>
                <a:gd name="connsiteY7" fmla="*/ 5257 h 12797"/>
                <a:gd name="connsiteX8" fmla="*/ 7827 w 15898"/>
                <a:gd name="connsiteY8" fmla="*/ 69 h 12797"/>
                <a:gd name="connsiteX9" fmla="*/ 6236 w 15898"/>
                <a:gd name="connsiteY9" fmla="*/ 346 h 12797"/>
                <a:gd name="connsiteX10" fmla="*/ 4921 w 15898"/>
                <a:gd name="connsiteY10" fmla="*/ 761 h 12797"/>
                <a:gd name="connsiteX11" fmla="*/ 2775 w 15898"/>
                <a:gd name="connsiteY11" fmla="*/ 2076 h 12797"/>
                <a:gd name="connsiteX12" fmla="*/ 1460 w 15898"/>
                <a:gd name="connsiteY12" fmla="*/ 3459 h 12797"/>
                <a:gd name="connsiteX13" fmla="*/ 76 w 15898"/>
                <a:gd name="connsiteY13" fmla="*/ 8024 h 12797"/>
                <a:gd name="connsiteX14" fmla="*/ 2983 w 15898"/>
                <a:gd name="connsiteY14" fmla="*/ 11760 h 12797"/>
                <a:gd name="connsiteX15" fmla="*/ 4229 w 15898"/>
                <a:gd name="connsiteY15" fmla="*/ 12313 h 12797"/>
                <a:gd name="connsiteX16" fmla="*/ 6443 w 15898"/>
                <a:gd name="connsiteY16" fmla="*/ 12797 h 12797"/>
                <a:gd name="connsiteX17" fmla="*/ 6582 w 15898"/>
                <a:gd name="connsiteY17" fmla="*/ 12797 h 12797"/>
                <a:gd name="connsiteX18" fmla="*/ 7897 w 15898"/>
                <a:gd name="connsiteY18" fmla="*/ 12797 h 12797"/>
                <a:gd name="connsiteX19" fmla="*/ 8866 w 15898"/>
                <a:gd name="connsiteY19" fmla="*/ 12659 h 12797"/>
                <a:gd name="connsiteX20" fmla="*/ 11773 w 15898"/>
                <a:gd name="connsiteY20" fmla="*/ 12037 h 12797"/>
                <a:gd name="connsiteX21" fmla="*/ 15718 w 15898"/>
                <a:gd name="connsiteY21" fmla="*/ 8301 h 12797"/>
                <a:gd name="connsiteX22" fmla="*/ 14195 w 15898"/>
                <a:gd name="connsiteY22" fmla="*/ 3113 h 12797"/>
                <a:gd name="connsiteX23" fmla="*/ 12811 w 15898"/>
                <a:gd name="connsiteY23" fmla="*/ 1868 h 12797"/>
                <a:gd name="connsiteX24" fmla="*/ 10942 w 15898"/>
                <a:gd name="connsiteY24" fmla="*/ 761 h 12797"/>
                <a:gd name="connsiteX25" fmla="*/ 9558 w 15898"/>
                <a:gd name="connsiteY25" fmla="*/ 277 h 12797"/>
                <a:gd name="connsiteX26" fmla="*/ 7897 w 15898"/>
                <a:gd name="connsiteY26" fmla="*/ 0 h 12797"/>
                <a:gd name="connsiteX27" fmla="*/ 7897 w 15898"/>
                <a:gd name="connsiteY27" fmla="*/ 0 h 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898" h="12797">
                  <a:moveTo>
                    <a:pt x="7897" y="5257"/>
                  </a:moveTo>
                  <a:lnTo>
                    <a:pt x="9281" y="5742"/>
                  </a:lnTo>
                  <a:lnTo>
                    <a:pt x="10665" y="6987"/>
                  </a:lnTo>
                  <a:lnTo>
                    <a:pt x="7758" y="7609"/>
                  </a:lnTo>
                  <a:lnTo>
                    <a:pt x="6443" y="7609"/>
                  </a:lnTo>
                  <a:cubicBezTo>
                    <a:pt x="6443" y="7609"/>
                    <a:pt x="5198" y="7056"/>
                    <a:pt x="5198" y="7056"/>
                  </a:cubicBezTo>
                  <a:lnTo>
                    <a:pt x="6512" y="5672"/>
                  </a:lnTo>
                  <a:lnTo>
                    <a:pt x="7827" y="5257"/>
                  </a:lnTo>
                  <a:moveTo>
                    <a:pt x="7827" y="69"/>
                  </a:moveTo>
                  <a:cubicBezTo>
                    <a:pt x="7274" y="69"/>
                    <a:pt x="6720" y="138"/>
                    <a:pt x="6236" y="346"/>
                  </a:cubicBezTo>
                  <a:lnTo>
                    <a:pt x="4921" y="761"/>
                  </a:lnTo>
                  <a:cubicBezTo>
                    <a:pt x="4090" y="1038"/>
                    <a:pt x="3398" y="1453"/>
                    <a:pt x="2775" y="2076"/>
                  </a:cubicBezTo>
                  <a:lnTo>
                    <a:pt x="1460" y="3459"/>
                  </a:lnTo>
                  <a:cubicBezTo>
                    <a:pt x="283" y="4635"/>
                    <a:pt x="-201" y="6364"/>
                    <a:pt x="76" y="8024"/>
                  </a:cubicBezTo>
                  <a:cubicBezTo>
                    <a:pt x="353" y="9684"/>
                    <a:pt x="1460" y="11068"/>
                    <a:pt x="2983" y="11760"/>
                  </a:cubicBezTo>
                  <a:lnTo>
                    <a:pt x="4229" y="12313"/>
                  </a:lnTo>
                  <a:cubicBezTo>
                    <a:pt x="4921" y="12659"/>
                    <a:pt x="5682" y="12797"/>
                    <a:pt x="6443" y="12797"/>
                  </a:cubicBezTo>
                  <a:cubicBezTo>
                    <a:pt x="6443" y="12797"/>
                    <a:pt x="6512" y="12797"/>
                    <a:pt x="6582" y="12797"/>
                  </a:cubicBezTo>
                  <a:lnTo>
                    <a:pt x="7897" y="12797"/>
                  </a:lnTo>
                  <a:cubicBezTo>
                    <a:pt x="7897" y="12797"/>
                    <a:pt x="8520" y="12728"/>
                    <a:pt x="8866" y="12659"/>
                  </a:cubicBezTo>
                  <a:lnTo>
                    <a:pt x="11773" y="12037"/>
                  </a:lnTo>
                  <a:cubicBezTo>
                    <a:pt x="13641" y="11622"/>
                    <a:pt x="15164" y="10238"/>
                    <a:pt x="15718" y="8301"/>
                  </a:cubicBezTo>
                  <a:cubicBezTo>
                    <a:pt x="16202" y="6434"/>
                    <a:pt x="15718" y="4427"/>
                    <a:pt x="14195" y="3113"/>
                  </a:cubicBezTo>
                  <a:lnTo>
                    <a:pt x="12811" y="1868"/>
                  </a:lnTo>
                  <a:cubicBezTo>
                    <a:pt x="12257" y="1384"/>
                    <a:pt x="11634" y="969"/>
                    <a:pt x="10942" y="761"/>
                  </a:cubicBezTo>
                  <a:lnTo>
                    <a:pt x="9558" y="277"/>
                  </a:lnTo>
                  <a:cubicBezTo>
                    <a:pt x="9004" y="69"/>
                    <a:pt x="8451" y="0"/>
                    <a:pt x="7897" y="0"/>
                  </a:cubicBezTo>
                  <a:lnTo>
                    <a:pt x="789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6" name="Freeform 2785">
              <a:extLst>
                <a:ext uri="{FF2B5EF4-FFF2-40B4-BE49-F238E27FC236}">
                  <a16:creationId xmlns:a16="http://schemas.microsoft.com/office/drawing/2014/main" id="{ED4F5E15-252B-5E8D-DDDF-5BC3CF5DCF6C}"/>
                </a:ext>
              </a:extLst>
            </p:cNvPr>
            <p:cNvSpPr/>
            <p:nvPr/>
          </p:nvSpPr>
          <p:spPr>
            <a:xfrm>
              <a:off x="3641271" y="4989975"/>
              <a:ext cx="5899" cy="6632"/>
            </a:xfrm>
            <a:custGeom>
              <a:avLst/>
              <a:gdLst>
                <a:gd name="connsiteX0" fmla="*/ 3045 w 4429"/>
                <a:gd name="connsiteY0" fmla="*/ 4911 h 4980"/>
                <a:gd name="connsiteX1" fmla="*/ 4430 w 4429"/>
                <a:gd name="connsiteY1" fmla="*/ 3527 h 4980"/>
                <a:gd name="connsiteX2" fmla="*/ 3807 w 4429"/>
                <a:gd name="connsiteY2" fmla="*/ 1314 h 4980"/>
                <a:gd name="connsiteX3" fmla="*/ 2422 w 4429"/>
                <a:gd name="connsiteY3" fmla="*/ 0 h 4980"/>
                <a:gd name="connsiteX4" fmla="*/ 969 w 4429"/>
                <a:gd name="connsiteY4" fmla="*/ 69 h 4980"/>
                <a:gd name="connsiteX5" fmla="*/ 0 w 4429"/>
                <a:gd name="connsiteY5" fmla="*/ 2006 h 4980"/>
                <a:gd name="connsiteX6" fmla="*/ 208 w 4429"/>
                <a:gd name="connsiteY6" fmla="*/ 4012 h 4980"/>
                <a:gd name="connsiteX7" fmla="*/ 1453 w 4429"/>
                <a:gd name="connsiteY7" fmla="*/ 4980 h 4980"/>
                <a:gd name="connsiteX8" fmla="*/ 3045 w 4429"/>
                <a:gd name="connsiteY8" fmla="*/ 4911 h 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9" h="4980">
                  <a:moveTo>
                    <a:pt x="3045" y="4911"/>
                  </a:moveTo>
                  <a:lnTo>
                    <a:pt x="4430" y="3527"/>
                  </a:lnTo>
                  <a:lnTo>
                    <a:pt x="3807" y="1314"/>
                  </a:lnTo>
                  <a:lnTo>
                    <a:pt x="2422" y="0"/>
                  </a:lnTo>
                  <a:lnTo>
                    <a:pt x="969" y="69"/>
                  </a:lnTo>
                  <a:lnTo>
                    <a:pt x="0" y="2006"/>
                  </a:lnTo>
                  <a:lnTo>
                    <a:pt x="208" y="4012"/>
                  </a:lnTo>
                  <a:lnTo>
                    <a:pt x="1453" y="4980"/>
                  </a:lnTo>
                  <a:lnTo>
                    <a:pt x="3045" y="491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7" name="Freeform 2786">
              <a:extLst>
                <a:ext uri="{FF2B5EF4-FFF2-40B4-BE49-F238E27FC236}">
                  <a16:creationId xmlns:a16="http://schemas.microsoft.com/office/drawing/2014/main" id="{AB38A303-B968-18AD-DD60-46962D279F45}"/>
                </a:ext>
              </a:extLst>
            </p:cNvPr>
            <p:cNvSpPr/>
            <p:nvPr/>
          </p:nvSpPr>
          <p:spPr>
            <a:xfrm>
              <a:off x="3634208" y="4982880"/>
              <a:ext cx="19790" cy="20543"/>
            </a:xfrm>
            <a:custGeom>
              <a:avLst/>
              <a:gdLst>
                <a:gd name="connsiteX0" fmla="*/ 7725 w 14859"/>
                <a:gd name="connsiteY0" fmla="*/ 5326 h 15425"/>
                <a:gd name="connsiteX1" fmla="*/ 9109 w 14859"/>
                <a:gd name="connsiteY1" fmla="*/ 6641 h 15425"/>
                <a:gd name="connsiteX2" fmla="*/ 9662 w 14859"/>
                <a:gd name="connsiteY2" fmla="*/ 8854 h 15425"/>
                <a:gd name="connsiteX3" fmla="*/ 8347 w 14859"/>
                <a:gd name="connsiteY3" fmla="*/ 10168 h 15425"/>
                <a:gd name="connsiteX4" fmla="*/ 6756 w 14859"/>
                <a:gd name="connsiteY4" fmla="*/ 10307 h 15425"/>
                <a:gd name="connsiteX5" fmla="*/ 5510 w 14859"/>
                <a:gd name="connsiteY5" fmla="*/ 9338 h 15425"/>
                <a:gd name="connsiteX6" fmla="*/ 5233 w 14859"/>
                <a:gd name="connsiteY6" fmla="*/ 7332 h 15425"/>
                <a:gd name="connsiteX7" fmla="*/ 6271 w 14859"/>
                <a:gd name="connsiteY7" fmla="*/ 5395 h 15425"/>
                <a:gd name="connsiteX8" fmla="*/ 7725 w 14859"/>
                <a:gd name="connsiteY8" fmla="*/ 5395 h 15425"/>
                <a:gd name="connsiteX9" fmla="*/ 7725 w 14859"/>
                <a:gd name="connsiteY9" fmla="*/ 138 h 15425"/>
                <a:gd name="connsiteX10" fmla="*/ 7448 w 14859"/>
                <a:gd name="connsiteY10" fmla="*/ 138 h 15425"/>
                <a:gd name="connsiteX11" fmla="*/ 5994 w 14859"/>
                <a:gd name="connsiteY11" fmla="*/ 138 h 15425"/>
                <a:gd name="connsiteX12" fmla="*/ 1634 w 14859"/>
                <a:gd name="connsiteY12" fmla="*/ 2974 h 15425"/>
                <a:gd name="connsiteX13" fmla="*/ 596 w 14859"/>
                <a:gd name="connsiteY13" fmla="*/ 4911 h 15425"/>
                <a:gd name="connsiteX14" fmla="*/ 42 w 14859"/>
                <a:gd name="connsiteY14" fmla="*/ 7955 h 15425"/>
                <a:gd name="connsiteX15" fmla="*/ 319 w 14859"/>
                <a:gd name="connsiteY15" fmla="*/ 9961 h 15425"/>
                <a:gd name="connsiteX16" fmla="*/ 2257 w 14859"/>
                <a:gd name="connsiteY16" fmla="*/ 13350 h 15425"/>
                <a:gd name="connsiteX17" fmla="*/ 3503 w 14859"/>
                <a:gd name="connsiteY17" fmla="*/ 14319 h 15425"/>
                <a:gd name="connsiteX18" fmla="*/ 6756 w 14859"/>
                <a:gd name="connsiteY18" fmla="*/ 15426 h 15425"/>
                <a:gd name="connsiteX19" fmla="*/ 7102 w 14859"/>
                <a:gd name="connsiteY19" fmla="*/ 15426 h 15425"/>
                <a:gd name="connsiteX20" fmla="*/ 8693 w 14859"/>
                <a:gd name="connsiteY20" fmla="*/ 15287 h 15425"/>
                <a:gd name="connsiteX21" fmla="*/ 12016 w 14859"/>
                <a:gd name="connsiteY21" fmla="*/ 13765 h 15425"/>
                <a:gd name="connsiteX22" fmla="*/ 13331 w 14859"/>
                <a:gd name="connsiteY22" fmla="*/ 12451 h 15425"/>
                <a:gd name="connsiteX23" fmla="*/ 14715 w 14859"/>
                <a:gd name="connsiteY23" fmla="*/ 7471 h 15425"/>
                <a:gd name="connsiteX24" fmla="*/ 14161 w 14859"/>
                <a:gd name="connsiteY24" fmla="*/ 5257 h 15425"/>
                <a:gd name="connsiteX25" fmla="*/ 12708 w 14859"/>
                <a:gd name="connsiteY25" fmla="*/ 2767 h 15425"/>
                <a:gd name="connsiteX26" fmla="*/ 11323 w 14859"/>
                <a:gd name="connsiteY26" fmla="*/ 1453 h 15425"/>
                <a:gd name="connsiteX27" fmla="*/ 7725 w 14859"/>
                <a:gd name="connsiteY27" fmla="*/ 0 h 15425"/>
                <a:gd name="connsiteX28" fmla="*/ 7725 w 14859"/>
                <a:gd name="connsiteY28" fmla="*/ 0 h 1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859" h="15425">
                  <a:moveTo>
                    <a:pt x="7725" y="5326"/>
                  </a:moveTo>
                  <a:lnTo>
                    <a:pt x="9109" y="6641"/>
                  </a:lnTo>
                  <a:lnTo>
                    <a:pt x="9662" y="8854"/>
                  </a:lnTo>
                  <a:lnTo>
                    <a:pt x="8347" y="10168"/>
                  </a:lnTo>
                  <a:lnTo>
                    <a:pt x="6756" y="10307"/>
                  </a:lnTo>
                  <a:lnTo>
                    <a:pt x="5510" y="9338"/>
                  </a:lnTo>
                  <a:lnTo>
                    <a:pt x="5233" y="7332"/>
                  </a:lnTo>
                  <a:lnTo>
                    <a:pt x="6271" y="5395"/>
                  </a:lnTo>
                  <a:lnTo>
                    <a:pt x="7725" y="5395"/>
                  </a:lnTo>
                  <a:moveTo>
                    <a:pt x="7725" y="138"/>
                  </a:moveTo>
                  <a:cubicBezTo>
                    <a:pt x="7725" y="138"/>
                    <a:pt x="7586" y="138"/>
                    <a:pt x="7448" y="138"/>
                  </a:cubicBezTo>
                  <a:lnTo>
                    <a:pt x="5994" y="138"/>
                  </a:lnTo>
                  <a:cubicBezTo>
                    <a:pt x="4195" y="277"/>
                    <a:pt x="2534" y="1314"/>
                    <a:pt x="1634" y="2974"/>
                  </a:cubicBezTo>
                  <a:lnTo>
                    <a:pt x="596" y="4911"/>
                  </a:lnTo>
                  <a:cubicBezTo>
                    <a:pt x="111" y="5880"/>
                    <a:pt x="-96" y="6917"/>
                    <a:pt x="42" y="7955"/>
                  </a:cubicBezTo>
                  <a:lnTo>
                    <a:pt x="319" y="9961"/>
                  </a:lnTo>
                  <a:cubicBezTo>
                    <a:pt x="457" y="11275"/>
                    <a:pt x="1149" y="12520"/>
                    <a:pt x="2257" y="13350"/>
                  </a:cubicBezTo>
                  <a:lnTo>
                    <a:pt x="3503" y="14319"/>
                  </a:lnTo>
                  <a:cubicBezTo>
                    <a:pt x="4402" y="15080"/>
                    <a:pt x="5579" y="15426"/>
                    <a:pt x="6756" y="15426"/>
                  </a:cubicBezTo>
                  <a:cubicBezTo>
                    <a:pt x="6894" y="15426"/>
                    <a:pt x="6963" y="15426"/>
                    <a:pt x="7102" y="15426"/>
                  </a:cubicBezTo>
                  <a:lnTo>
                    <a:pt x="8693" y="15287"/>
                  </a:lnTo>
                  <a:cubicBezTo>
                    <a:pt x="9939" y="15218"/>
                    <a:pt x="11116" y="14665"/>
                    <a:pt x="12016" y="13765"/>
                  </a:cubicBezTo>
                  <a:lnTo>
                    <a:pt x="13331" y="12451"/>
                  </a:lnTo>
                  <a:cubicBezTo>
                    <a:pt x="14646" y="11137"/>
                    <a:pt x="15130" y="9269"/>
                    <a:pt x="14715" y="7471"/>
                  </a:cubicBezTo>
                  <a:lnTo>
                    <a:pt x="14161" y="5257"/>
                  </a:lnTo>
                  <a:cubicBezTo>
                    <a:pt x="13884" y="4289"/>
                    <a:pt x="13400" y="3459"/>
                    <a:pt x="12708" y="2767"/>
                  </a:cubicBezTo>
                  <a:lnTo>
                    <a:pt x="11323" y="1453"/>
                  </a:lnTo>
                  <a:cubicBezTo>
                    <a:pt x="10355" y="554"/>
                    <a:pt x="9109" y="0"/>
                    <a:pt x="7725" y="0"/>
                  </a:cubicBezTo>
                  <a:lnTo>
                    <a:pt x="772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8" name="Freeform 2787">
              <a:extLst>
                <a:ext uri="{FF2B5EF4-FFF2-40B4-BE49-F238E27FC236}">
                  <a16:creationId xmlns:a16="http://schemas.microsoft.com/office/drawing/2014/main" id="{107D47BB-179C-833D-A046-144B77148202}"/>
                </a:ext>
              </a:extLst>
            </p:cNvPr>
            <p:cNvSpPr/>
            <p:nvPr/>
          </p:nvSpPr>
          <p:spPr>
            <a:xfrm>
              <a:off x="3692613" y="5798759"/>
              <a:ext cx="4147" cy="7554"/>
            </a:xfrm>
            <a:custGeom>
              <a:avLst/>
              <a:gdLst>
                <a:gd name="connsiteX0" fmla="*/ 2768 w 3114"/>
                <a:gd name="connsiteY0" fmla="*/ 2352 h 5672"/>
                <a:gd name="connsiteX1" fmla="*/ 3114 w 3114"/>
                <a:gd name="connsiteY1" fmla="*/ 1176 h 5672"/>
                <a:gd name="connsiteX2" fmla="*/ 2215 w 3114"/>
                <a:gd name="connsiteY2" fmla="*/ 0 h 5672"/>
                <a:gd name="connsiteX3" fmla="*/ 761 w 3114"/>
                <a:gd name="connsiteY3" fmla="*/ 1176 h 5672"/>
                <a:gd name="connsiteX4" fmla="*/ 0 w 3114"/>
                <a:gd name="connsiteY4" fmla="*/ 2559 h 5672"/>
                <a:gd name="connsiteX5" fmla="*/ 0 w 3114"/>
                <a:gd name="connsiteY5" fmla="*/ 4081 h 5672"/>
                <a:gd name="connsiteX6" fmla="*/ 900 w 3114"/>
                <a:gd name="connsiteY6" fmla="*/ 5672 h 5672"/>
                <a:gd name="connsiteX7" fmla="*/ 1661 w 3114"/>
                <a:gd name="connsiteY7" fmla="*/ 4704 h 5672"/>
                <a:gd name="connsiteX8" fmla="*/ 2353 w 3114"/>
                <a:gd name="connsiteY8" fmla="*/ 3528 h 5672"/>
                <a:gd name="connsiteX9" fmla="*/ 2768 w 3114"/>
                <a:gd name="connsiteY9" fmla="*/ 2352 h 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4" h="5672">
                  <a:moveTo>
                    <a:pt x="2768" y="2352"/>
                  </a:moveTo>
                  <a:lnTo>
                    <a:pt x="3114" y="1176"/>
                  </a:lnTo>
                  <a:lnTo>
                    <a:pt x="2215" y="0"/>
                  </a:lnTo>
                  <a:lnTo>
                    <a:pt x="761" y="1176"/>
                  </a:lnTo>
                  <a:lnTo>
                    <a:pt x="0" y="2559"/>
                  </a:lnTo>
                  <a:lnTo>
                    <a:pt x="0" y="4081"/>
                  </a:lnTo>
                  <a:lnTo>
                    <a:pt x="900" y="5672"/>
                  </a:lnTo>
                  <a:lnTo>
                    <a:pt x="1661" y="4704"/>
                  </a:lnTo>
                  <a:lnTo>
                    <a:pt x="2353" y="3528"/>
                  </a:lnTo>
                  <a:lnTo>
                    <a:pt x="2768" y="235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89" name="Freeform 2788">
              <a:extLst>
                <a:ext uri="{FF2B5EF4-FFF2-40B4-BE49-F238E27FC236}">
                  <a16:creationId xmlns:a16="http://schemas.microsoft.com/office/drawing/2014/main" id="{EAAE0717-6B86-8CCE-8089-B90D35C1602E}"/>
                </a:ext>
              </a:extLst>
            </p:cNvPr>
            <p:cNvSpPr/>
            <p:nvPr/>
          </p:nvSpPr>
          <p:spPr>
            <a:xfrm>
              <a:off x="3685699" y="5791849"/>
              <a:ext cx="18074" cy="21281"/>
            </a:xfrm>
            <a:custGeom>
              <a:avLst/>
              <a:gdLst>
                <a:gd name="connsiteX0" fmla="*/ 7406 w 13571"/>
                <a:gd name="connsiteY0" fmla="*/ 5188 h 15979"/>
                <a:gd name="connsiteX1" fmla="*/ 8305 w 13571"/>
                <a:gd name="connsiteY1" fmla="*/ 6295 h 15979"/>
                <a:gd name="connsiteX2" fmla="*/ 7959 w 13571"/>
                <a:gd name="connsiteY2" fmla="*/ 7540 h 15979"/>
                <a:gd name="connsiteX3" fmla="*/ 7544 w 13571"/>
                <a:gd name="connsiteY3" fmla="*/ 8716 h 15979"/>
                <a:gd name="connsiteX4" fmla="*/ 6921 w 13571"/>
                <a:gd name="connsiteY4" fmla="*/ 9823 h 15979"/>
                <a:gd name="connsiteX5" fmla="*/ 6160 w 13571"/>
                <a:gd name="connsiteY5" fmla="*/ 10791 h 15979"/>
                <a:gd name="connsiteX6" fmla="*/ 5191 w 13571"/>
                <a:gd name="connsiteY6" fmla="*/ 9200 h 15979"/>
                <a:gd name="connsiteX7" fmla="*/ 5191 w 13571"/>
                <a:gd name="connsiteY7" fmla="*/ 7678 h 15979"/>
                <a:gd name="connsiteX8" fmla="*/ 5952 w 13571"/>
                <a:gd name="connsiteY8" fmla="*/ 6295 h 15979"/>
                <a:gd name="connsiteX9" fmla="*/ 7406 w 13571"/>
                <a:gd name="connsiteY9" fmla="*/ 5188 h 15979"/>
                <a:gd name="connsiteX10" fmla="*/ 7406 w 13571"/>
                <a:gd name="connsiteY10" fmla="*/ 0 h 15979"/>
                <a:gd name="connsiteX11" fmla="*/ 4222 w 13571"/>
                <a:gd name="connsiteY11" fmla="*/ 1107 h 15979"/>
                <a:gd name="connsiteX12" fmla="*/ 2768 w 13571"/>
                <a:gd name="connsiteY12" fmla="*/ 2214 h 15979"/>
                <a:gd name="connsiteX13" fmla="*/ 1453 w 13571"/>
                <a:gd name="connsiteY13" fmla="*/ 3735 h 15979"/>
                <a:gd name="connsiteX14" fmla="*/ 692 w 13571"/>
                <a:gd name="connsiteY14" fmla="*/ 5119 h 15979"/>
                <a:gd name="connsiteX15" fmla="*/ 0 w 13571"/>
                <a:gd name="connsiteY15" fmla="*/ 7678 h 15979"/>
                <a:gd name="connsiteX16" fmla="*/ 0 w 13571"/>
                <a:gd name="connsiteY16" fmla="*/ 9200 h 15979"/>
                <a:gd name="connsiteX17" fmla="*/ 692 w 13571"/>
                <a:gd name="connsiteY17" fmla="*/ 11829 h 15979"/>
                <a:gd name="connsiteX18" fmla="*/ 1661 w 13571"/>
                <a:gd name="connsiteY18" fmla="*/ 13420 h 15979"/>
                <a:gd name="connsiteX19" fmla="*/ 5814 w 13571"/>
                <a:gd name="connsiteY19" fmla="*/ 15979 h 15979"/>
                <a:gd name="connsiteX20" fmla="*/ 6160 w 13571"/>
                <a:gd name="connsiteY20" fmla="*/ 15979 h 15979"/>
                <a:gd name="connsiteX21" fmla="*/ 10243 w 13571"/>
                <a:gd name="connsiteY21" fmla="*/ 13973 h 15979"/>
                <a:gd name="connsiteX22" fmla="*/ 11005 w 13571"/>
                <a:gd name="connsiteY22" fmla="*/ 13005 h 15979"/>
                <a:gd name="connsiteX23" fmla="*/ 11420 w 13571"/>
                <a:gd name="connsiteY23" fmla="*/ 12451 h 15979"/>
                <a:gd name="connsiteX24" fmla="*/ 12043 w 13571"/>
                <a:gd name="connsiteY24" fmla="*/ 11345 h 15979"/>
                <a:gd name="connsiteX25" fmla="*/ 12458 w 13571"/>
                <a:gd name="connsiteY25" fmla="*/ 10515 h 15979"/>
                <a:gd name="connsiteX26" fmla="*/ 12873 w 13571"/>
                <a:gd name="connsiteY26" fmla="*/ 9338 h 15979"/>
                <a:gd name="connsiteX27" fmla="*/ 13358 w 13571"/>
                <a:gd name="connsiteY27" fmla="*/ 7817 h 15979"/>
                <a:gd name="connsiteX28" fmla="*/ 12389 w 13571"/>
                <a:gd name="connsiteY28" fmla="*/ 3113 h 15979"/>
                <a:gd name="connsiteX29" fmla="*/ 11489 w 13571"/>
                <a:gd name="connsiteY29" fmla="*/ 2006 h 15979"/>
                <a:gd name="connsiteX30" fmla="*/ 7475 w 13571"/>
                <a:gd name="connsiteY30" fmla="*/ 69 h 15979"/>
                <a:gd name="connsiteX31" fmla="*/ 7475 w 13571"/>
                <a:gd name="connsiteY31" fmla="*/ 69 h 1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71" h="15979">
                  <a:moveTo>
                    <a:pt x="7406" y="5188"/>
                  </a:moveTo>
                  <a:lnTo>
                    <a:pt x="8305" y="6295"/>
                  </a:lnTo>
                  <a:lnTo>
                    <a:pt x="7959" y="7540"/>
                  </a:lnTo>
                  <a:lnTo>
                    <a:pt x="7544" y="8716"/>
                  </a:lnTo>
                  <a:lnTo>
                    <a:pt x="6921" y="9823"/>
                  </a:lnTo>
                  <a:lnTo>
                    <a:pt x="6160" y="10791"/>
                  </a:lnTo>
                  <a:lnTo>
                    <a:pt x="5191" y="9200"/>
                  </a:lnTo>
                  <a:lnTo>
                    <a:pt x="5191" y="7678"/>
                  </a:lnTo>
                  <a:lnTo>
                    <a:pt x="5952" y="6295"/>
                  </a:lnTo>
                  <a:lnTo>
                    <a:pt x="7406" y="5188"/>
                  </a:lnTo>
                  <a:moveTo>
                    <a:pt x="7406" y="0"/>
                  </a:moveTo>
                  <a:cubicBezTo>
                    <a:pt x="6298" y="0"/>
                    <a:pt x="5191" y="346"/>
                    <a:pt x="4222" y="1107"/>
                  </a:cubicBezTo>
                  <a:lnTo>
                    <a:pt x="2768" y="2214"/>
                  </a:lnTo>
                  <a:cubicBezTo>
                    <a:pt x="2215" y="2629"/>
                    <a:pt x="1730" y="3182"/>
                    <a:pt x="1453" y="3735"/>
                  </a:cubicBezTo>
                  <a:lnTo>
                    <a:pt x="692" y="5119"/>
                  </a:lnTo>
                  <a:cubicBezTo>
                    <a:pt x="277" y="5880"/>
                    <a:pt x="0" y="6779"/>
                    <a:pt x="0" y="7678"/>
                  </a:cubicBezTo>
                  <a:lnTo>
                    <a:pt x="0" y="9200"/>
                  </a:lnTo>
                  <a:cubicBezTo>
                    <a:pt x="0" y="10099"/>
                    <a:pt x="277" y="11068"/>
                    <a:pt x="692" y="11829"/>
                  </a:cubicBezTo>
                  <a:lnTo>
                    <a:pt x="1661" y="13420"/>
                  </a:lnTo>
                  <a:cubicBezTo>
                    <a:pt x="2561" y="14872"/>
                    <a:pt x="4083" y="15841"/>
                    <a:pt x="5814" y="15979"/>
                  </a:cubicBezTo>
                  <a:cubicBezTo>
                    <a:pt x="5952" y="15979"/>
                    <a:pt x="6021" y="15979"/>
                    <a:pt x="6160" y="15979"/>
                  </a:cubicBezTo>
                  <a:cubicBezTo>
                    <a:pt x="7752" y="15979"/>
                    <a:pt x="9274" y="15218"/>
                    <a:pt x="10243" y="13973"/>
                  </a:cubicBezTo>
                  <a:lnTo>
                    <a:pt x="11005" y="13005"/>
                  </a:lnTo>
                  <a:cubicBezTo>
                    <a:pt x="11005" y="13005"/>
                    <a:pt x="11281" y="12659"/>
                    <a:pt x="11420" y="12451"/>
                  </a:cubicBezTo>
                  <a:lnTo>
                    <a:pt x="12043" y="11345"/>
                  </a:lnTo>
                  <a:cubicBezTo>
                    <a:pt x="12043" y="11345"/>
                    <a:pt x="12320" y="10791"/>
                    <a:pt x="12458" y="10515"/>
                  </a:cubicBezTo>
                  <a:lnTo>
                    <a:pt x="12873" y="9338"/>
                  </a:lnTo>
                  <a:lnTo>
                    <a:pt x="13358" y="7817"/>
                  </a:lnTo>
                  <a:cubicBezTo>
                    <a:pt x="13842" y="6157"/>
                    <a:pt x="13496" y="4427"/>
                    <a:pt x="12389" y="3113"/>
                  </a:cubicBezTo>
                  <a:lnTo>
                    <a:pt x="11489" y="2006"/>
                  </a:lnTo>
                  <a:cubicBezTo>
                    <a:pt x="10451" y="761"/>
                    <a:pt x="8928" y="69"/>
                    <a:pt x="7475" y="69"/>
                  </a:cubicBezTo>
                  <a:lnTo>
                    <a:pt x="7475"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0" name="Freeform 2789">
              <a:extLst>
                <a:ext uri="{FF2B5EF4-FFF2-40B4-BE49-F238E27FC236}">
                  <a16:creationId xmlns:a16="http://schemas.microsoft.com/office/drawing/2014/main" id="{C42126CD-9F21-F0BD-FA8A-228591725F3A}"/>
                </a:ext>
              </a:extLst>
            </p:cNvPr>
            <p:cNvSpPr/>
            <p:nvPr/>
          </p:nvSpPr>
          <p:spPr>
            <a:xfrm>
              <a:off x="3659890" y="5047370"/>
              <a:ext cx="12628" cy="5896"/>
            </a:xfrm>
            <a:custGeom>
              <a:avLst/>
              <a:gdLst>
                <a:gd name="connsiteX0" fmla="*/ 4707 w 9482"/>
                <a:gd name="connsiteY0" fmla="*/ 207 h 4427"/>
                <a:gd name="connsiteX1" fmla="*/ 2007 w 9482"/>
                <a:gd name="connsiteY1" fmla="*/ 1522 h 4427"/>
                <a:gd name="connsiteX2" fmla="*/ 0 w 9482"/>
                <a:gd name="connsiteY2" fmla="*/ 3459 h 4427"/>
                <a:gd name="connsiteX3" fmla="*/ 2561 w 9482"/>
                <a:gd name="connsiteY3" fmla="*/ 4289 h 4427"/>
                <a:gd name="connsiteX4" fmla="*/ 5537 w 9482"/>
                <a:gd name="connsiteY4" fmla="*/ 4427 h 4427"/>
                <a:gd name="connsiteX5" fmla="*/ 8167 w 9482"/>
                <a:gd name="connsiteY5" fmla="*/ 3597 h 4427"/>
                <a:gd name="connsiteX6" fmla="*/ 9482 w 9482"/>
                <a:gd name="connsiteY6" fmla="*/ 1522 h 4427"/>
                <a:gd name="connsiteX7" fmla="*/ 7406 w 9482"/>
                <a:gd name="connsiteY7" fmla="*/ 0 h 4427"/>
                <a:gd name="connsiteX8" fmla="*/ 4707 w 9482"/>
                <a:gd name="connsiteY8" fmla="*/ 207 h 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82" h="4427">
                  <a:moveTo>
                    <a:pt x="4707" y="207"/>
                  </a:moveTo>
                  <a:lnTo>
                    <a:pt x="2007" y="1522"/>
                  </a:lnTo>
                  <a:lnTo>
                    <a:pt x="0" y="3459"/>
                  </a:lnTo>
                  <a:lnTo>
                    <a:pt x="2561" y="4289"/>
                  </a:lnTo>
                  <a:lnTo>
                    <a:pt x="5537" y="4427"/>
                  </a:lnTo>
                  <a:lnTo>
                    <a:pt x="8167" y="3597"/>
                  </a:lnTo>
                  <a:lnTo>
                    <a:pt x="9482" y="1522"/>
                  </a:lnTo>
                  <a:lnTo>
                    <a:pt x="7406" y="0"/>
                  </a:lnTo>
                  <a:lnTo>
                    <a:pt x="4707" y="2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1" name="Freeform 2790">
              <a:extLst>
                <a:ext uri="{FF2B5EF4-FFF2-40B4-BE49-F238E27FC236}">
                  <a16:creationId xmlns:a16="http://schemas.microsoft.com/office/drawing/2014/main" id="{597CF5F6-F6DB-69AC-59A0-1A2D09DA69C9}"/>
                </a:ext>
              </a:extLst>
            </p:cNvPr>
            <p:cNvSpPr/>
            <p:nvPr/>
          </p:nvSpPr>
          <p:spPr>
            <a:xfrm>
              <a:off x="3652980" y="5040369"/>
              <a:ext cx="26489" cy="19807"/>
            </a:xfrm>
            <a:custGeom>
              <a:avLst/>
              <a:gdLst>
                <a:gd name="connsiteX0" fmla="*/ 12594 w 19889"/>
                <a:gd name="connsiteY0" fmla="*/ 5257 h 14872"/>
                <a:gd name="connsiteX1" fmla="*/ 14670 w 19889"/>
                <a:gd name="connsiteY1" fmla="*/ 6779 h 14872"/>
                <a:gd name="connsiteX2" fmla="*/ 13286 w 19889"/>
                <a:gd name="connsiteY2" fmla="*/ 8854 h 14872"/>
                <a:gd name="connsiteX3" fmla="*/ 10725 w 19889"/>
                <a:gd name="connsiteY3" fmla="*/ 9684 h 14872"/>
                <a:gd name="connsiteX4" fmla="*/ 7749 w 19889"/>
                <a:gd name="connsiteY4" fmla="*/ 9546 h 14872"/>
                <a:gd name="connsiteX5" fmla="*/ 5188 w 19889"/>
                <a:gd name="connsiteY5" fmla="*/ 8716 h 14872"/>
                <a:gd name="connsiteX6" fmla="*/ 7195 w 19889"/>
                <a:gd name="connsiteY6" fmla="*/ 6779 h 14872"/>
                <a:gd name="connsiteX7" fmla="*/ 9894 w 19889"/>
                <a:gd name="connsiteY7" fmla="*/ 5396 h 14872"/>
                <a:gd name="connsiteX8" fmla="*/ 12663 w 19889"/>
                <a:gd name="connsiteY8" fmla="*/ 5188 h 14872"/>
                <a:gd name="connsiteX9" fmla="*/ 12663 w 19889"/>
                <a:gd name="connsiteY9" fmla="*/ 0 h 14872"/>
                <a:gd name="connsiteX10" fmla="*/ 12317 w 19889"/>
                <a:gd name="connsiteY10" fmla="*/ 0 h 14872"/>
                <a:gd name="connsiteX11" fmla="*/ 9548 w 19889"/>
                <a:gd name="connsiteY11" fmla="*/ 208 h 14872"/>
                <a:gd name="connsiteX12" fmla="*/ 7541 w 19889"/>
                <a:gd name="connsiteY12" fmla="*/ 761 h 14872"/>
                <a:gd name="connsiteX13" fmla="*/ 4842 w 19889"/>
                <a:gd name="connsiteY13" fmla="*/ 2144 h 14872"/>
                <a:gd name="connsiteX14" fmla="*/ 3596 w 19889"/>
                <a:gd name="connsiteY14" fmla="*/ 3044 h 14872"/>
                <a:gd name="connsiteX15" fmla="*/ 1589 w 19889"/>
                <a:gd name="connsiteY15" fmla="*/ 4981 h 14872"/>
                <a:gd name="connsiteX16" fmla="*/ 136 w 19889"/>
                <a:gd name="connsiteY16" fmla="*/ 9892 h 14872"/>
                <a:gd name="connsiteX17" fmla="*/ 3596 w 19889"/>
                <a:gd name="connsiteY17" fmla="*/ 13627 h 14872"/>
                <a:gd name="connsiteX18" fmla="*/ 6157 w 19889"/>
                <a:gd name="connsiteY18" fmla="*/ 14457 h 14872"/>
                <a:gd name="connsiteX19" fmla="*/ 7472 w 19889"/>
                <a:gd name="connsiteY19" fmla="*/ 14734 h 14872"/>
                <a:gd name="connsiteX20" fmla="*/ 10448 w 19889"/>
                <a:gd name="connsiteY20" fmla="*/ 14872 h 14872"/>
                <a:gd name="connsiteX21" fmla="*/ 10725 w 19889"/>
                <a:gd name="connsiteY21" fmla="*/ 14872 h 14872"/>
                <a:gd name="connsiteX22" fmla="*/ 12386 w 19889"/>
                <a:gd name="connsiteY22" fmla="*/ 14595 h 14872"/>
                <a:gd name="connsiteX23" fmla="*/ 14947 w 19889"/>
                <a:gd name="connsiteY23" fmla="*/ 13765 h 14872"/>
                <a:gd name="connsiteX24" fmla="*/ 17646 w 19889"/>
                <a:gd name="connsiteY24" fmla="*/ 11690 h 14872"/>
                <a:gd name="connsiteX25" fmla="*/ 19030 w 19889"/>
                <a:gd name="connsiteY25" fmla="*/ 9615 h 14872"/>
                <a:gd name="connsiteX26" fmla="*/ 17784 w 19889"/>
                <a:gd name="connsiteY26" fmla="*/ 2559 h 14872"/>
                <a:gd name="connsiteX27" fmla="*/ 15708 w 19889"/>
                <a:gd name="connsiteY27" fmla="*/ 1038 h 14872"/>
                <a:gd name="connsiteX28" fmla="*/ 12663 w 19889"/>
                <a:gd name="connsiteY28" fmla="*/ 69 h 14872"/>
                <a:gd name="connsiteX29" fmla="*/ 12663 w 19889"/>
                <a:gd name="connsiteY29" fmla="*/ 69 h 1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889" h="14872">
                  <a:moveTo>
                    <a:pt x="12594" y="5257"/>
                  </a:moveTo>
                  <a:lnTo>
                    <a:pt x="14670" y="6779"/>
                  </a:lnTo>
                  <a:lnTo>
                    <a:pt x="13286" y="8854"/>
                  </a:lnTo>
                  <a:lnTo>
                    <a:pt x="10725" y="9684"/>
                  </a:lnTo>
                  <a:lnTo>
                    <a:pt x="7749" y="9546"/>
                  </a:lnTo>
                  <a:lnTo>
                    <a:pt x="5188" y="8716"/>
                  </a:lnTo>
                  <a:lnTo>
                    <a:pt x="7195" y="6779"/>
                  </a:lnTo>
                  <a:lnTo>
                    <a:pt x="9894" y="5396"/>
                  </a:lnTo>
                  <a:lnTo>
                    <a:pt x="12663" y="5188"/>
                  </a:lnTo>
                  <a:moveTo>
                    <a:pt x="12663" y="0"/>
                  </a:moveTo>
                  <a:cubicBezTo>
                    <a:pt x="12663" y="0"/>
                    <a:pt x="12455" y="0"/>
                    <a:pt x="12317" y="0"/>
                  </a:cubicBezTo>
                  <a:lnTo>
                    <a:pt x="9548" y="208"/>
                  </a:lnTo>
                  <a:cubicBezTo>
                    <a:pt x="8856" y="208"/>
                    <a:pt x="8164" y="415"/>
                    <a:pt x="7541" y="761"/>
                  </a:cubicBezTo>
                  <a:lnTo>
                    <a:pt x="4842" y="2144"/>
                  </a:lnTo>
                  <a:cubicBezTo>
                    <a:pt x="4357" y="2352"/>
                    <a:pt x="3942" y="2698"/>
                    <a:pt x="3596" y="3044"/>
                  </a:cubicBezTo>
                  <a:lnTo>
                    <a:pt x="1589" y="4981"/>
                  </a:lnTo>
                  <a:cubicBezTo>
                    <a:pt x="274" y="6226"/>
                    <a:pt x="-280" y="8093"/>
                    <a:pt x="136" y="9892"/>
                  </a:cubicBezTo>
                  <a:cubicBezTo>
                    <a:pt x="551" y="11690"/>
                    <a:pt x="1866" y="13074"/>
                    <a:pt x="3596" y="13627"/>
                  </a:cubicBezTo>
                  <a:lnTo>
                    <a:pt x="6157" y="14457"/>
                  </a:lnTo>
                  <a:cubicBezTo>
                    <a:pt x="6572" y="14595"/>
                    <a:pt x="7057" y="14665"/>
                    <a:pt x="7472" y="14734"/>
                  </a:cubicBezTo>
                  <a:lnTo>
                    <a:pt x="10448" y="14872"/>
                  </a:lnTo>
                  <a:cubicBezTo>
                    <a:pt x="10448" y="14872"/>
                    <a:pt x="10586" y="14872"/>
                    <a:pt x="10725" y="14872"/>
                  </a:cubicBezTo>
                  <a:cubicBezTo>
                    <a:pt x="11278" y="14872"/>
                    <a:pt x="11832" y="14803"/>
                    <a:pt x="12386" y="14595"/>
                  </a:cubicBezTo>
                  <a:lnTo>
                    <a:pt x="14947" y="13765"/>
                  </a:lnTo>
                  <a:cubicBezTo>
                    <a:pt x="16054" y="13420"/>
                    <a:pt x="16954" y="12659"/>
                    <a:pt x="17646" y="11690"/>
                  </a:cubicBezTo>
                  <a:lnTo>
                    <a:pt x="19030" y="9615"/>
                  </a:lnTo>
                  <a:cubicBezTo>
                    <a:pt x="20553" y="7263"/>
                    <a:pt x="19999" y="4150"/>
                    <a:pt x="17784" y="2559"/>
                  </a:cubicBezTo>
                  <a:lnTo>
                    <a:pt x="15708" y="1038"/>
                  </a:lnTo>
                  <a:cubicBezTo>
                    <a:pt x="14808" y="415"/>
                    <a:pt x="13770" y="69"/>
                    <a:pt x="12663" y="69"/>
                  </a:cubicBezTo>
                  <a:lnTo>
                    <a:pt x="1266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2" name="Freeform 2791">
              <a:extLst>
                <a:ext uri="{FF2B5EF4-FFF2-40B4-BE49-F238E27FC236}">
                  <a16:creationId xmlns:a16="http://schemas.microsoft.com/office/drawing/2014/main" id="{5DE9B49B-5DE4-CED2-8586-6AF0BD3D47C9}"/>
                </a:ext>
              </a:extLst>
            </p:cNvPr>
            <p:cNvSpPr/>
            <p:nvPr/>
          </p:nvSpPr>
          <p:spPr>
            <a:xfrm>
              <a:off x="3965180" y="5408231"/>
              <a:ext cx="4977" cy="6724"/>
            </a:xfrm>
            <a:custGeom>
              <a:avLst/>
              <a:gdLst>
                <a:gd name="connsiteX0" fmla="*/ 2284 w 3737"/>
                <a:gd name="connsiteY0" fmla="*/ 1176 h 5049"/>
                <a:gd name="connsiteX1" fmla="*/ 1799 w 3737"/>
                <a:gd name="connsiteY1" fmla="*/ 2214 h 5049"/>
                <a:gd name="connsiteX2" fmla="*/ 1038 w 3737"/>
                <a:gd name="connsiteY2" fmla="*/ 3044 h 5049"/>
                <a:gd name="connsiteX3" fmla="*/ 0 w 3737"/>
                <a:gd name="connsiteY3" fmla="*/ 3736 h 5049"/>
                <a:gd name="connsiteX4" fmla="*/ 69 w 3737"/>
                <a:gd name="connsiteY4" fmla="*/ 5050 h 5049"/>
                <a:gd name="connsiteX5" fmla="*/ 1799 w 3737"/>
                <a:gd name="connsiteY5" fmla="*/ 4081 h 5049"/>
                <a:gd name="connsiteX6" fmla="*/ 3253 w 3737"/>
                <a:gd name="connsiteY6" fmla="*/ 2836 h 5049"/>
                <a:gd name="connsiteX7" fmla="*/ 3737 w 3737"/>
                <a:gd name="connsiteY7" fmla="*/ 1522 h 5049"/>
                <a:gd name="connsiteX8" fmla="*/ 2491 w 3737"/>
                <a:gd name="connsiteY8" fmla="*/ 0 h 5049"/>
                <a:gd name="connsiteX9" fmla="*/ 2284 w 3737"/>
                <a:gd name="connsiteY9" fmla="*/ 1176 h 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7" h="5049">
                  <a:moveTo>
                    <a:pt x="2284" y="1176"/>
                  </a:moveTo>
                  <a:lnTo>
                    <a:pt x="1799" y="2214"/>
                  </a:lnTo>
                  <a:lnTo>
                    <a:pt x="1038" y="3044"/>
                  </a:lnTo>
                  <a:lnTo>
                    <a:pt x="0" y="3736"/>
                  </a:lnTo>
                  <a:lnTo>
                    <a:pt x="69" y="5050"/>
                  </a:lnTo>
                  <a:lnTo>
                    <a:pt x="1799" y="4081"/>
                  </a:lnTo>
                  <a:lnTo>
                    <a:pt x="3253" y="2836"/>
                  </a:lnTo>
                  <a:lnTo>
                    <a:pt x="3737" y="1522"/>
                  </a:lnTo>
                  <a:lnTo>
                    <a:pt x="2491" y="0"/>
                  </a:lnTo>
                  <a:lnTo>
                    <a:pt x="2284" y="117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3" name="Freeform 2792">
              <a:extLst>
                <a:ext uri="{FF2B5EF4-FFF2-40B4-BE49-F238E27FC236}">
                  <a16:creationId xmlns:a16="http://schemas.microsoft.com/office/drawing/2014/main" id="{6C9D53B6-3C2E-3506-69A5-3379CA9EADB9}"/>
                </a:ext>
              </a:extLst>
            </p:cNvPr>
            <p:cNvSpPr/>
            <p:nvPr/>
          </p:nvSpPr>
          <p:spPr>
            <a:xfrm>
              <a:off x="3958248" y="5401322"/>
              <a:ext cx="18771" cy="20543"/>
            </a:xfrm>
            <a:custGeom>
              <a:avLst/>
              <a:gdLst>
                <a:gd name="connsiteX0" fmla="*/ 7696 w 14094"/>
                <a:gd name="connsiteY0" fmla="*/ 5188 h 15425"/>
                <a:gd name="connsiteX1" fmla="*/ 8942 w 14094"/>
                <a:gd name="connsiteY1" fmla="*/ 6710 h 15425"/>
                <a:gd name="connsiteX2" fmla="*/ 8458 w 14094"/>
                <a:gd name="connsiteY2" fmla="*/ 8024 h 15425"/>
                <a:gd name="connsiteX3" fmla="*/ 7004 w 14094"/>
                <a:gd name="connsiteY3" fmla="*/ 9269 h 15425"/>
                <a:gd name="connsiteX4" fmla="*/ 5343 w 14094"/>
                <a:gd name="connsiteY4" fmla="*/ 10238 h 15425"/>
                <a:gd name="connsiteX5" fmla="*/ 5205 w 14094"/>
                <a:gd name="connsiteY5" fmla="*/ 8924 h 15425"/>
                <a:gd name="connsiteX6" fmla="*/ 6243 w 14094"/>
                <a:gd name="connsiteY6" fmla="*/ 8232 h 15425"/>
                <a:gd name="connsiteX7" fmla="*/ 7004 w 14094"/>
                <a:gd name="connsiteY7" fmla="*/ 7402 h 15425"/>
                <a:gd name="connsiteX8" fmla="*/ 7489 w 14094"/>
                <a:gd name="connsiteY8" fmla="*/ 6364 h 15425"/>
                <a:gd name="connsiteX9" fmla="*/ 7696 w 14094"/>
                <a:gd name="connsiteY9" fmla="*/ 5188 h 15425"/>
                <a:gd name="connsiteX10" fmla="*/ 7696 w 14094"/>
                <a:gd name="connsiteY10" fmla="*/ 0 h 15425"/>
                <a:gd name="connsiteX11" fmla="*/ 6381 w 14094"/>
                <a:gd name="connsiteY11" fmla="*/ 208 h 15425"/>
                <a:gd name="connsiteX12" fmla="*/ 2575 w 14094"/>
                <a:gd name="connsiteY12" fmla="*/ 4427 h 15425"/>
                <a:gd name="connsiteX13" fmla="*/ 2575 w 14094"/>
                <a:gd name="connsiteY13" fmla="*/ 4427 h 15425"/>
                <a:gd name="connsiteX14" fmla="*/ 2367 w 14094"/>
                <a:gd name="connsiteY14" fmla="*/ 4566 h 15425"/>
                <a:gd name="connsiteX15" fmla="*/ 14 w 14094"/>
                <a:gd name="connsiteY15" fmla="*/ 9339 h 15425"/>
                <a:gd name="connsiteX16" fmla="*/ 152 w 14094"/>
                <a:gd name="connsiteY16" fmla="*/ 10653 h 15425"/>
                <a:gd name="connsiteX17" fmla="*/ 2921 w 14094"/>
                <a:gd name="connsiteY17" fmla="*/ 14803 h 15425"/>
                <a:gd name="connsiteX18" fmla="*/ 5343 w 14094"/>
                <a:gd name="connsiteY18" fmla="*/ 15426 h 15425"/>
                <a:gd name="connsiteX19" fmla="*/ 7904 w 14094"/>
                <a:gd name="connsiteY19" fmla="*/ 14734 h 15425"/>
                <a:gd name="connsiteX20" fmla="*/ 9565 w 14094"/>
                <a:gd name="connsiteY20" fmla="*/ 13765 h 15425"/>
                <a:gd name="connsiteX21" fmla="*/ 10326 w 14094"/>
                <a:gd name="connsiteY21" fmla="*/ 13212 h 15425"/>
                <a:gd name="connsiteX22" fmla="*/ 11780 w 14094"/>
                <a:gd name="connsiteY22" fmla="*/ 11967 h 15425"/>
                <a:gd name="connsiteX23" fmla="*/ 13302 w 14094"/>
                <a:gd name="connsiteY23" fmla="*/ 9754 h 15425"/>
                <a:gd name="connsiteX24" fmla="*/ 13787 w 14094"/>
                <a:gd name="connsiteY24" fmla="*/ 8439 h 15425"/>
                <a:gd name="connsiteX25" fmla="*/ 12956 w 14094"/>
                <a:gd name="connsiteY25" fmla="*/ 3459 h 15425"/>
                <a:gd name="connsiteX26" fmla="*/ 11710 w 14094"/>
                <a:gd name="connsiteY26" fmla="*/ 1937 h 15425"/>
                <a:gd name="connsiteX27" fmla="*/ 7696 w 14094"/>
                <a:gd name="connsiteY27" fmla="*/ 0 h 15425"/>
                <a:gd name="connsiteX28" fmla="*/ 7696 w 14094"/>
                <a:gd name="connsiteY28" fmla="*/ 0 h 1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4" h="15425">
                  <a:moveTo>
                    <a:pt x="7696" y="5188"/>
                  </a:moveTo>
                  <a:lnTo>
                    <a:pt x="8942" y="6710"/>
                  </a:lnTo>
                  <a:lnTo>
                    <a:pt x="8458" y="8024"/>
                  </a:lnTo>
                  <a:lnTo>
                    <a:pt x="7004" y="9269"/>
                  </a:lnTo>
                  <a:lnTo>
                    <a:pt x="5343" y="10238"/>
                  </a:lnTo>
                  <a:lnTo>
                    <a:pt x="5205" y="8924"/>
                  </a:lnTo>
                  <a:lnTo>
                    <a:pt x="6243" y="8232"/>
                  </a:lnTo>
                  <a:lnTo>
                    <a:pt x="7004" y="7402"/>
                  </a:lnTo>
                  <a:lnTo>
                    <a:pt x="7489" y="6364"/>
                  </a:lnTo>
                  <a:lnTo>
                    <a:pt x="7696" y="5188"/>
                  </a:lnTo>
                  <a:moveTo>
                    <a:pt x="7696" y="0"/>
                  </a:moveTo>
                  <a:cubicBezTo>
                    <a:pt x="7281" y="0"/>
                    <a:pt x="6797" y="0"/>
                    <a:pt x="6381" y="208"/>
                  </a:cubicBezTo>
                  <a:cubicBezTo>
                    <a:pt x="4374" y="761"/>
                    <a:pt x="2921" y="2421"/>
                    <a:pt x="2575" y="4427"/>
                  </a:cubicBezTo>
                  <a:lnTo>
                    <a:pt x="2575" y="4427"/>
                  </a:lnTo>
                  <a:cubicBezTo>
                    <a:pt x="2575" y="4427"/>
                    <a:pt x="2367" y="4566"/>
                    <a:pt x="2367" y="4566"/>
                  </a:cubicBezTo>
                  <a:cubicBezTo>
                    <a:pt x="775" y="5603"/>
                    <a:pt x="-125" y="7402"/>
                    <a:pt x="14" y="9339"/>
                  </a:cubicBezTo>
                  <a:lnTo>
                    <a:pt x="152" y="10653"/>
                  </a:lnTo>
                  <a:cubicBezTo>
                    <a:pt x="291" y="12451"/>
                    <a:pt x="1329" y="13973"/>
                    <a:pt x="2921" y="14803"/>
                  </a:cubicBezTo>
                  <a:cubicBezTo>
                    <a:pt x="3682" y="15218"/>
                    <a:pt x="4513" y="15426"/>
                    <a:pt x="5343" y="15426"/>
                  </a:cubicBezTo>
                  <a:cubicBezTo>
                    <a:pt x="6243" y="15426"/>
                    <a:pt x="7143" y="15218"/>
                    <a:pt x="7904" y="14734"/>
                  </a:cubicBezTo>
                  <a:lnTo>
                    <a:pt x="9565" y="13765"/>
                  </a:lnTo>
                  <a:cubicBezTo>
                    <a:pt x="9565" y="13765"/>
                    <a:pt x="10119" y="13420"/>
                    <a:pt x="10326" y="13212"/>
                  </a:cubicBezTo>
                  <a:lnTo>
                    <a:pt x="11780" y="11967"/>
                  </a:lnTo>
                  <a:cubicBezTo>
                    <a:pt x="12472" y="11345"/>
                    <a:pt x="13025" y="10584"/>
                    <a:pt x="13302" y="9754"/>
                  </a:cubicBezTo>
                  <a:lnTo>
                    <a:pt x="13787" y="8439"/>
                  </a:lnTo>
                  <a:cubicBezTo>
                    <a:pt x="14410" y="6710"/>
                    <a:pt x="14064" y="4842"/>
                    <a:pt x="12956" y="3459"/>
                  </a:cubicBezTo>
                  <a:lnTo>
                    <a:pt x="11710" y="1937"/>
                  </a:lnTo>
                  <a:cubicBezTo>
                    <a:pt x="10742" y="692"/>
                    <a:pt x="9219" y="0"/>
                    <a:pt x="7696" y="0"/>
                  </a:cubicBezTo>
                  <a:lnTo>
                    <a:pt x="769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4" name="Freeform 2793">
              <a:extLst>
                <a:ext uri="{FF2B5EF4-FFF2-40B4-BE49-F238E27FC236}">
                  <a16:creationId xmlns:a16="http://schemas.microsoft.com/office/drawing/2014/main" id="{77339082-2FD7-EC1E-503A-8AA2392D1B61}"/>
                </a:ext>
              </a:extLst>
            </p:cNvPr>
            <p:cNvSpPr/>
            <p:nvPr/>
          </p:nvSpPr>
          <p:spPr>
            <a:xfrm>
              <a:off x="3300952" y="4561861"/>
              <a:ext cx="5069" cy="4053"/>
            </a:xfrm>
            <a:custGeom>
              <a:avLst/>
              <a:gdLst>
                <a:gd name="connsiteX0" fmla="*/ 1246 w 3806"/>
                <a:gd name="connsiteY0" fmla="*/ 0 h 3043"/>
                <a:gd name="connsiteX1" fmla="*/ 0 w 3806"/>
                <a:gd name="connsiteY1" fmla="*/ 0 h 3043"/>
                <a:gd name="connsiteX2" fmla="*/ 0 w 3806"/>
                <a:gd name="connsiteY2" fmla="*/ 1176 h 3043"/>
                <a:gd name="connsiteX3" fmla="*/ 3807 w 3806"/>
                <a:gd name="connsiteY3" fmla="*/ 3044 h 3043"/>
                <a:gd name="connsiteX4" fmla="*/ 1246 w 3806"/>
                <a:gd name="connsiteY4" fmla="*/ 0 h 3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6" h="3043">
                  <a:moveTo>
                    <a:pt x="1246" y="0"/>
                  </a:moveTo>
                  <a:lnTo>
                    <a:pt x="0" y="0"/>
                  </a:lnTo>
                  <a:lnTo>
                    <a:pt x="0" y="1176"/>
                  </a:lnTo>
                  <a:lnTo>
                    <a:pt x="3807" y="3044"/>
                  </a:lnTo>
                  <a:lnTo>
                    <a:pt x="124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5" name="Freeform 2794">
              <a:extLst>
                <a:ext uri="{FF2B5EF4-FFF2-40B4-BE49-F238E27FC236}">
                  <a16:creationId xmlns:a16="http://schemas.microsoft.com/office/drawing/2014/main" id="{8CF7443D-D136-298F-EBA5-962EB16A1D15}"/>
                </a:ext>
              </a:extLst>
            </p:cNvPr>
            <p:cNvSpPr/>
            <p:nvPr/>
          </p:nvSpPr>
          <p:spPr>
            <a:xfrm>
              <a:off x="3294038" y="4554858"/>
              <a:ext cx="18887" cy="17964"/>
            </a:xfrm>
            <a:custGeom>
              <a:avLst/>
              <a:gdLst>
                <a:gd name="connsiteX0" fmla="*/ 6437 w 14181"/>
                <a:gd name="connsiteY0" fmla="*/ 5257 h 13488"/>
                <a:gd name="connsiteX1" fmla="*/ 8998 w 14181"/>
                <a:gd name="connsiteY1" fmla="*/ 8301 h 13488"/>
                <a:gd name="connsiteX2" fmla="*/ 5191 w 14181"/>
                <a:gd name="connsiteY2" fmla="*/ 6433 h 13488"/>
                <a:gd name="connsiteX3" fmla="*/ 5191 w 14181"/>
                <a:gd name="connsiteY3" fmla="*/ 5257 h 13488"/>
                <a:gd name="connsiteX4" fmla="*/ 6437 w 14181"/>
                <a:gd name="connsiteY4" fmla="*/ 5257 h 13488"/>
                <a:gd name="connsiteX5" fmla="*/ 6437 w 14181"/>
                <a:gd name="connsiteY5" fmla="*/ 69 h 13488"/>
                <a:gd name="connsiteX6" fmla="*/ 5191 w 14181"/>
                <a:gd name="connsiteY6" fmla="*/ 69 h 13488"/>
                <a:gd name="connsiteX7" fmla="*/ 0 w 14181"/>
                <a:gd name="connsiteY7" fmla="*/ 5257 h 13488"/>
                <a:gd name="connsiteX8" fmla="*/ 0 w 14181"/>
                <a:gd name="connsiteY8" fmla="*/ 6433 h 13488"/>
                <a:gd name="connsiteX9" fmla="*/ 2907 w 14181"/>
                <a:gd name="connsiteY9" fmla="*/ 11068 h 13488"/>
                <a:gd name="connsiteX10" fmla="*/ 6713 w 14181"/>
                <a:gd name="connsiteY10" fmla="*/ 12936 h 13488"/>
                <a:gd name="connsiteX11" fmla="*/ 8998 w 14181"/>
                <a:gd name="connsiteY11" fmla="*/ 13489 h 13488"/>
                <a:gd name="connsiteX12" fmla="*/ 13081 w 14181"/>
                <a:gd name="connsiteY12" fmla="*/ 11483 h 13488"/>
                <a:gd name="connsiteX13" fmla="*/ 12943 w 14181"/>
                <a:gd name="connsiteY13" fmla="*/ 4911 h 13488"/>
                <a:gd name="connsiteX14" fmla="*/ 10382 w 14181"/>
                <a:gd name="connsiteY14" fmla="*/ 1868 h 13488"/>
                <a:gd name="connsiteX15" fmla="*/ 6437 w 14181"/>
                <a:gd name="connsiteY15" fmla="*/ 0 h 13488"/>
                <a:gd name="connsiteX16" fmla="*/ 6437 w 14181"/>
                <a:gd name="connsiteY16" fmla="*/ 0 h 1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81" h="13488">
                  <a:moveTo>
                    <a:pt x="6437" y="5257"/>
                  </a:moveTo>
                  <a:lnTo>
                    <a:pt x="8998" y="8301"/>
                  </a:lnTo>
                  <a:lnTo>
                    <a:pt x="5191" y="6433"/>
                  </a:lnTo>
                  <a:lnTo>
                    <a:pt x="5191" y="5257"/>
                  </a:lnTo>
                  <a:lnTo>
                    <a:pt x="6437" y="5257"/>
                  </a:lnTo>
                  <a:moveTo>
                    <a:pt x="6437" y="69"/>
                  </a:moveTo>
                  <a:lnTo>
                    <a:pt x="5191" y="69"/>
                  </a:lnTo>
                  <a:cubicBezTo>
                    <a:pt x="2353" y="69"/>
                    <a:pt x="0" y="2421"/>
                    <a:pt x="0" y="5257"/>
                  </a:cubicBezTo>
                  <a:lnTo>
                    <a:pt x="0" y="6433"/>
                  </a:lnTo>
                  <a:cubicBezTo>
                    <a:pt x="0" y="8439"/>
                    <a:pt x="1107" y="10238"/>
                    <a:pt x="2907" y="11068"/>
                  </a:cubicBezTo>
                  <a:lnTo>
                    <a:pt x="6713" y="12936"/>
                  </a:lnTo>
                  <a:cubicBezTo>
                    <a:pt x="7475" y="13281"/>
                    <a:pt x="8236" y="13489"/>
                    <a:pt x="8998" y="13489"/>
                  </a:cubicBezTo>
                  <a:cubicBezTo>
                    <a:pt x="10589" y="13489"/>
                    <a:pt x="12112" y="12797"/>
                    <a:pt x="13081" y="11483"/>
                  </a:cubicBezTo>
                  <a:cubicBezTo>
                    <a:pt x="14604" y="9546"/>
                    <a:pt x="14534" y="6848"/>
                    <a:pt x="12943" y="4911"/>
                  </a:cubicBezTo>
                  <a:lnTo>
                    <a:pt x="10382" y="1868"/>
                  </a:lnTo>
                  <a:cubicBezTo>
                    <a:pt x="9413" y="692"/>
                    <a:pt x="7959" y="0"/>
                    <a:pt x="6437" y="0"/>
                  </a:cubicBezTo>
                  <a:lnTo>
                    <a:pt x="643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6" name="Freeform 2795">
              <a:extLst>
                <a:ext uri="{FF2B5EF4-FFF2-40B4-BE49-F238E27FC236}">
                  <a16:creationId xmlns:a16="http://schemas.microsoft.com/office/drawing/2014/main" id="{5E924003-B4AD-AE82-8AFC-9F7DB6718137}"/>
                </a:ext>
              </a:extLst>
            </p:cNvPr>
            <p:cNvSpPr/>
            <p:nvPr/>
          </p:nvSpPr>
          <p:spPr>
            <a:xfrm>
              <a:off x="3306022" y="4567296"/>
              <a:ext cx="2765" cy="2303"/>
            </a:xfrm>
            <a:custGeom>
              <a:avLst/>
              <a:gdLst>
                <a:gd name="connsiteX0" fmla="*/ 2076 w 2076"/>
                <a:gd name="connsiteY0" fmla="*/ 1522 h 1729"/>
                <a:gd name="connsiteX1" fmla="*/ 1246 w 2076"/>
                <a:gd name="connsiteY1" fmla="*/ 0 h 1729"/>
                <a:gd name="connsiteX2" fmla="*/ 0 w 2076"/>
                <a:gd name="connsiteY2" fmla="*/ 415 h 1729"/>
                <a:gd name="connsiteX3" fmla="*/ 900 w 2076"/>
                <a:gd name="connsiteY3" fmla="*/ 1729 h 1729"/>
                <a:gd name="connsiteX4" fmla="*/ 2076 w 2076"/>
                <a:gd name="connsiteY4" fmla="*/ 1522 h 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 h="1729">
                  <a:moveTo>
                    <a:pt x="2076" y="1522"/>
                  </a:moveTo>
                  <a:lnTo>
                    <a:pt x="1246" y="0"/>
                  </a:lnTo>
                  <a:lnTo>
                    <a:pt x="0" y="415"/>
                  </a:lnTo>
                  <a:lnTo>
                    <a:pt x="900" y="1729"/>
                  </a:lnTo>
                  <a:lnTo>
                    <a:pt x="2076" y="15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7" name="Freeform 2796">
              <a:extLst>
                <a:ext uri="{FF2B5EF4-FFF2-40B4-BE49-F238E27FC236}">
                  <a16:creationId xmlns:a16="http://schemas.microsoft.com/office/drawing/2014/main" id="{BB545E98-F95D-411A-2A04-0F66A758B589}"/>
                </a:ext>
              </a:extLst>
            </p:cNvPr>
            <p:cNvSpPr/>
            <p:nvPr/>
          </p:nvSpPr>
          <p:spPr>
            <a:xfrm>
              <a:off x="3298978" y="4560386"/>
              <a:ext cx="16561" cy="16030"/>
            </a:xfrm>
            <a:custGeom>
              <a:avLst/>
              <a:gdLst>
                <a:gd name="connsiteX0" fmla="*/ 6534 w 12435"/>
                <a:gd name="connsiteY0" fmla="*/ 5188 h 12036"/>
                <a:gd name="connsiteX1" fmla="*/ 7296 w 12435"/>
                <a:gd name="connsiteY1" fmla="*/ 6641 h 12036"/>
                <a:gd name="connsiteX2" fmla="*/ 6119 w 12435"/>
                <a:gd name="connsiteY2" fmla="*/ 6848 h 12036"/>
                <a:gd name="connsiteX3" fmla="*/ 5219 w 12435"/>
                <a:gd name="connsiteY3" fmla="*/ 5534 h 12036"/>
                <a:gd name="connsiteX4" fmla="*/ 6465 w 12435"/>
                <a:gd name="connsiteY4" fmla="*/ 5188 h 12036"/>
                <a:gd name="connsiteX5" fmla="*/ 6465 w 12435"/>
                <a:gd name="connsiteY5" fmla="*/ 0 h 12036"/>
                <a:gd name="connsiteX6" fmla="*/ 5012 w 12435"/>
                <a:gd name="connsiteY6" fmla="*/ 208 h 12036"/>
                <a:gd name="connsiteX7" fmla="*/ 3766 w 12435"/>
                <a:gd name="connsiteY7" fmla="*/ 554 h 12036"/>
                <a:gd name="connsiteX8" fmla="*/ 306 w 12435"/>
                <a:gd name="connsiteY8" fmla="*/ 3735 h 12036"/>
                <a:gd name="connsiteX9" fmla="*/ 859 w 12435"/>
                <a:gd name="connsiteY9" fmla="*/ 8439 h 12036"/>
                <a:gd name="connsiteX10" fmla="*/ 1759 w 12435"/>
                <a:gd name="connsiteY10" fmla="*/ 9753 h 12036"/>
                <a:gd name="connsiteX11" fmla="*/ 6050 w 12435"/>
                <a:gd name="connsiteY11" fmla="*/ 12036 h 12036"/>
                <a:gd name="connsiteX12" fmla="*/ 7019 w 12435"/>
                <a:gd name="connsiteY12" fmla="*/ 11967 h 12036"/>
                <a:gd name="connsiteX13" fmla="*/ 8195 w 12435"/>
                <a:gd name="connsiteY13" fmla="*/ 11760 h 12036"/>
                <a:gd name="connsiteX14" fmla="*/ 11933 w 12435"/>
                <a:gd name="connsiteY14" fmla="*/ 8923 h 12036"/>
                <a:gd name="connsiteX15" fmla="*/ 11795 w 12435"/>
                <a:gd name="connsiteY15" fmla="*/ 4220 h 12036"/>
                <a:gd name="connsiteX16" fmla="*/ 11033 w 12435"/>
                <a:gd name="connsiteY16" fmla="*/ 2767 h 12036"/>
                <a:gd name="connsiteX17" fmla="*/ 6465 w 12435"/>
                <a:gd name="connsiteY17" fmla="*/ 0 h 12036"/>
                <a:gd name="connsiteX18" fmla="*/ 6465 w 12435"/>
                <a:gd name="connsiteY18" fmla="*/ 0 h 1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435" h="12036">
                  <a:moveTo>
                    <a:pt x="6534" y="5188"/>
                  </a:moveTo>
                  <a:lnTo>
                    <a:pt x="7296" y="6641"/>
                  </a:lnTo>
                  <a:lnTo>
                    <a:pt x="6119" y="6848"/>
                  </a:lnTo>
                  <a:lnTo>
                    <a:pt x="5219" y="5534"/>
                  </a:lnTo>
                  <a:lnTo>
                    <a:pt x="6465" y="5188"/>
                  </a:lnTo>
                  <a:moveTo>
                    <a:pt x="6465" y="0"/>
                  </a:moveTo>
                  <a:cubicBezTo>
                    <a:pt x="5981" y="0"/>
                    <a:pt x="5496" y="0"/>
                    <a:pt x="5012" y="208"/>
                  </a:cubicBezTo>
                  <a:lnTo>
                    <a:pt x="3766" y="554"/>
                  </a:lnTo>
                  <a:cubicBezTo>
                    <a:pt x="2174" y="1038"/>
                    <a:pt x="859" y="2214"/>
                    <a:pt x="306" y="3735"/>
                  </a:cubicBezTo>
                  <a:cubicBezTo>
                    <a:pt x="-248" y="5326"/>
                    <a:pt x="-41" y="7056"/>
                    <a:pt x="859" y="8439"/>
                  </a:cubicBezTo>
                  <a:lnTo>
                    <a:pt x="1759" y="9753"/>
                  </a:lnTo>
                  <a:cubicBezTo>
                    <a:pt x="2728" y="11206"/>
                    <a:pt x="4389" y="12036"/>
                    <a:pt x="6050" y="12036"/>
                  </a:cubicBezTo>
                  <a:cubicBezTo>
                    <a:pt x="6396" y="12036"/>
                    <a:pt x="6673" y="12036"/>
                    <a:pt x="7019" y="11967"/>
                  </a:cubicBezTo>
                  <a:lnTo>
                    <a:pt x="8195" y="11760"/>
                  </a:lnTo>
                  <a:cubicBezTo>
                    <a:pt x="9857" y="11483"/>
                    <a:pt x="11241" y="10376"/>
                    <a:pt x="11933" y="8923"/>
                  </a:cubicBezTo>
                  <a:cubicBezTo>
                    <a:pt x="12625" y="7471"/>
                    <a:pt x="12625" y="5672"/>
                    <a:pt x="11795" y="4220"/>
                  </a:cubicBezTo>
                  <a:lnTo>
                    <a:pt x="11033" y="2767"/>
                  </a:lnTo>
                  <a:cubicBezTo>
                    <a:pt x="10133" y="1038"/>
                    <a:pt x="8334" y="0"/>
                    <a:pt x="6465" y="0"/>
                  </a:cubicBezTo>
                  <a:lnTo>
                    <a:pt x="646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8" name="Freeform 2797">
              <a:extLst>
                <a:ext uri="{FF2B5EF4-FFF2-40B4-BE49-F238E27FC236}">
                  <a16:creationId xmlns:a16="http://schemas.microsoft.com/office/drawing/2014/main" id="{C913FF35-1DD0-1994-CC0F-F795C8153A09}"/>
                </a:ext>
              </a:extLst>
            </p:cNvPr>
            <p:cNvSpPr/>
            <p:nvPr/>
          </p:nvSpPr>
          <p:spPr>
            <a:xfrm>
              <a:off x="3291365" y="4536156"/>
              <a:ext cx="4977" cy="2672"/>
            </a:xfrm>
            <a:custGeom>
              <a:avLst/>
              <a:gdLst>
                <a:gd name="connsiteX0" fmla="*/ 2630 w 3737"/>
                <a:gd name="connsiteY0" fmla="*/ 138 h 2006"/>
                <a:gd name="connsiteX1" fmla="*/ 1592 w 3737"/>
                <a:gd name="connsiteY1" fmla="*/ 554 h 2006"/>
                <a:gd name="connsiteX2" fmla="*/ 692 w 3737"/>
                <a:gd name="connsiteY2" fmla="*/ 1107 h 2006"/>
                <a:gd name="connsiteX3" fmla="*/ 0 w 3737"/>
                <a:gd name="connsiteY3" fmla="*/ 2006 h 2006"/>
                <a:gd name="connsiteX4" fmla="*/ 1246 w 3737"/>
                <a:gd name="connsiteY4" fmla="*/ 1799 h 2006"/>
                <a:gd name="connsiteX5" fmla="*/ 2215 w 3737"/>
                <a:gd name="connsiteY5" fmla="*/ 1384 h 2006"/>
                <a:gd name="connsiteX6" fmla="*/ 3045 w 3737"/>
                <a:gd name="connsiteY6" fmla="*/ 761 h 2006"/>
                <a:gd name="connsiteX7" fmla="*/ 3737 w 3737"/>
                <a:gd name="connsiteY7" fmla="*/ 0 h 2006"/>
                <a:gd name="connsiteX8" fmla="*/ 2630 w 3737"/>
                <a:gd name="connsiteY8" fmla="*/ 138 h 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37" h="2006">
                  <a:moveTo>
                    <a:pt x="2630" y="138"/>
                  </a:moveTo>
                  <a:lnTo>
                    <a:pt x="1592" y="554"/>
                  </a:lnTo>
                  <a:lnTo>
                    <a:pt x="692" y="1107"/>
                  </a:lnTo>
                  <a:lnTo>
                    <a:pt x="0" y="2006"/>
                  </a:lnTo>
                  <a:lnTo>
                    <a:pt x="1246" y="1799"/>
                  </a:lnTo>
                  <a:lnTo>
                    <a:pt x="2215" y="1384"/>
                  </a:lnTo>
                  <a:lnTo>
                    <a:pt x="3045" y="761"/>
                  </a:lnTo>
                  <a:lnTo>
                    <a:pt x="3737" y="0"/>
                  </a:lnTo>
                  <a:lnTo>
                    <a:pt x="2630" y="1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799" name="Freeform 2798">
              <a:extLst>
                <a:ext uri="{FF2B5EF4-FFF2-40B4-BE49-F238E27FC236}">
                  <a16:creationId xmlns:a16="http://schemas.microsoft.com/office/drawing/2014/main" id="{DBB3C6BC-B42B-EC51-9ADD-CBB50AD7F36B}"/>
                </a:ext>
              </a:extLst>
            </p:cNvPr>
            <p:cNvSpPr/>
            <p:nvPr/>
          </p:nvSpPr>
          <p:spPr>
            <a:xfrm>
              <a:off x="3284343" y="4529155"/>
              <a:ext cx="18789" cy="16583"/>
            </a:xfrm>
            <a:custGeom>
              <a:avLst/>
              <a:gdLst>
                <a:gd name="connsiteX0" fmla="*/ 9011 w 14108"/>
                <a:gd name="connsiteY0" fmla="*/ 5257 h 12451"/>
                <a:gd name="connsiteX1" fmla="*/ 8319 w 14108"/>
                <a:gd name="connsiteY1" fmla="*/ 6018 h 12451"/>
                <a:gd name="connsiteX2" fmla="*/ 7488 w 14108"/>
                <a:gd name="connsiteY2" fmla="*/ 6641 h 12451"/>
                <a:gd name="connsiteX3" fmla="*/ 6450 w 14108"/>
                <a:gd name="connsiteY3" fmla="*/ 7056 h 12451"/>
                <a:gd name="connsiteX4" fmla="*/ 5273 w 14108"/>
                <a:gd name="connsiteY4" fmla="*/ 7263 h 12451"/>
                <a:gd name="connsiteX5" fmla="*/ 5966 w 14108"/>
                <a:gd name="connsiteY5" fmla="*/ 6364 h 12451"/>
                <a:gd name="connsiteX6" fmla="*/ 6865 w 14108"/>
                <a:gd name="connsiteY6" fmla="*/ 5741 h 12451"/>
                <a:gd name="connsiteX7" fmla="*/ 7903 w 14108"/>
                <a:gd name="connsiteY7" fmla="*/ 5396 h 12451"/>
                <a:gd name="connsiteX8" fmla="*/ 9080 w 14108"/>
                <a:gd name="connsiteY8" fmla="*/ 5188 h 12451"/>
                <a:gd name="connsiteX9" fmla="*/ 9080 w 14108"/>
                <a:gd name="connsiteY9" fmla="*/ 0 h 12451"/>
                <a:gd name="connsiteX10" fmla="*/ 8249 w 14108"/>
                <a:gd name="connsiteY10" fmla="*/ 0 h 12451"/>
                <a:gd name="connsiteX11" fmla="*/ 7073 w 14108"/>
                <a:gd name="connsiteY11" fmla="*/ 208 h 12451"/>
                <a:gd name="connsiteX12" fmla="*/ 6104 w 14108"/>
                <a:gd name="connsiteY12" fmla="*/ 415 h 12451"/>
                <a:gd name="connsiteX13" fmla="*/ 5066 w 14108"/>
                <a:gd name="connsiteY13" fmla="*/ 761 h 12451"/>
                <a:gd name="connsiteX14" fmla="*/ 3889 w 14108"/>
                <a:gd name="connsiteY14" fmla="*/ 1383 h 12451"/>
                <a:gd name="connsiteX15" fmla="*/ 2989 w 14108"/>
                <a:gd name="connsiteY15" fmla="*/ 2006 h 12451"/>
                <a:gd name="connsiteX16" fmla="*/ 1744 w 14108"/>
                <a:gd name="connsiteY16" fmla="*/ 3182 h 12451"/>
                <a:gd name="connsiteX17" fmla="*/ 1051 w 14108"/>
                <a:gd name="connsiteY17" fmla="*/ 4081 h 12451"/>
                <a:gd name="connsiteX18" fmla="*/ 775 w 14108"/>
                <a:gd name="connsiteY18" fmla="*/ 9961 h 12451"/>
                <a:gd name="connsiteX19" fmla="*/ 5204 w 14108"/>
                <a:gd name="connsiteY19" fmla="*/ 12451 h 12451"/>
                <a:gd name="connsiteX20" fmla="*/ 6104 w 14108"/>
                <a:gd name="connsiteY20" fmla="*/ 12382 h 12451"/>
                <a:gd name="connsiteX21" fmla="*/ 7280 w 14108"/>
                <a:gd name="connsiteY21" fmla="*/ 12174 h 12451"/>
                <a:gd name="connsiteX22" fmla="*/ 8388 w 14108"/>
                <a:gd name="connsiteY22" fmla="*/ 11829 h 12451"/>
                <a:gd name="connsiteX23" fmla="*/ 9426 w 14108"/>
                <a:gd name="connsiteY23" fmla="*/ 11414 h 12451"/>
                <a:gd name="connsiteX24" fmla="*/ 10464 w 14108"/>
                <a:gd name="connsiteY24" fmla="*/ 10791 h 12451"/>
                <a:gd name="connsiteX25" fmla="*/ 11295 w 14108"/>
                <a:gd name="connsiteY25" fmla="*/ 10169 h 12451"/>
                <a:gd name="connsiteX26" fmla="*/ 12056 w 14108"/>
                <a:gd name="connsiteY26" fmla="*/ 9477 h 12451"/>
                <a:gd name="connsiteX27" fmla="*/ 12748 w 14108"/>
                <a:gd name="connsiteY27" fmla="*/ 8716 h 12451"/>
                <a:gd name="connsiteX28" fmla="*/ 13510 w 14108"/>
                <a:gd name="connsiteY28" fmla="*/ 2767 h 12451"/>
                <a:gd name="connsiteX29" fmla="*/ 8942 w 14108"/>
                <a:gd name="connsiteY29" fmla="*/ 69 h 12451"/>
                <a:gd name="connsiteX30" fmla="*/ 8942 w 14108"/>
                <a:gd name="connsiteY30" fmla="*/ 69 h 1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108" h="12451">
                  <a:moveTo>
                    <a:pt x="9011" y="5257"/>
                  </a:moveTo>
                  <a:lnTo>
                    <a:pt x="8319" y="6018"/>
                  </a:lnTo>
                  <a:lnTo>
                    <a:pt x="7488" y="6641"/>
                  </a:lnTo>
                  <a:lnTo>
                    <a:pt x="6450" y="7056"/>
                  </a:lnTo>
                  <a:lnTo>
                    <a:pt x="5273" y="7263"/>
                  </a:lnTo>
                  <a:lnTo>
                    <a:pt x="5966" y="6364"/>
                  </a:lnTo>
                  <a:lnTo>
                    <a:pt x="6865" y="5741"/>
                  </a:lnTo>
                  <a:lnTo>
                    <a:pt x="7903" y="5396"/>
                  </a:lnTo>
                  <a:lnTo>
                    <a:pt x="9080" y="5188"/>
                  </a:lnTo>
                  <a:moveTo>
                    <a:pt x="9080" y="0"/>
                  </a:moveTo>
                  <a:cubicBezTo>
                    <a:pt x="9080" y="0"/>
                    <a:pt x="8526" y="0"/>
                    <a:pt x="8249" y="0"/>
                  </a:cubicBezTo>
                  <a:lnTo>
                    <a:pt x="7073" y="208"/>
                  </a:lnTo>
                  <a:cubicBezTo>
                    <a:pt x="7073" y="208"/>
                    <a:pt x="6450" y="346"/>
                    <a:pt x="6104" y="415"/>
                  </a:cubicBezTo>
                  <a:lnTo>
                    <a:pt x="5066" y="761"/>
                  </a:lnTo>
                  <a:cubicBezTo>
                    <a:pt x="4650" y="899"/>
                    <a:pt x="4235" y="1107"/>
                    <a:pt x="3889" y="1383"/>
                  </a:cubicBezTo>
                  <a:lnTo>
                    <a:pt x="2989" y="2006"/>
                  </a:lnTo>
                  <a:cubicBezTo>
                    <a:pt x="2505" y="2352"/>
                    <a:pt x="2090" y="2698"/>
                    <a:pt x="1744" y="3182"/>
                  </a:cubicBezTo>
                  <a:lnTo>
                    <a:pt x="1051" y="4081"/>
                  </a:lnTo>
                  <a:cubicBezTo>
                    <a:pt x="-264" y="5811"/>
                    <a:pt x="-333" y="8093"/>
                    <a:pt x="775" y="9961"/>
                  </a:cubicBezTo>
                  <a:cubicBezTo>
                    <a:pt x="1744" y="11483"/>
                    <a:pt x="3405" y="12451"/>
                    <a:pt x="5204" y="12451"/>
                  </a:cubicBezTo>
                  <a:cubicBezTo>
                    <a:pt x="5481" y="12451"/>
                    <a:pt x="5827" y="12451"/>
                    <a:pt x="6104" y="12382"/>
                  </a:cubicBezTo>
                  <a:lnTo>
                    <a:pt x="7280" y="12174"/>
                  </a:lnTo>
                  <a:cubicBezTo>
                    <a:pt x="7696" y="12105"/>
                    <a:pt x="8042" y="11967"/>
                    <a:pt x="8388" y="11829"/>
                  </a:cubicBezTo>
                  <a:lnTo>
                    <a:pt x="9426" y="11414"/>
                  </a:lnTo>
                  <a:cubicBezTo>
                    <a:pt x="9772" y="11275"/>
                    <a:pt x="10118" y="11068"/>
                    <a:pt x="10464" y="10791"/>
                  </a:cubicBezTo>
                  <a:lnTo>
                    <a:pt x="11295" y="10169"/>
                  </a:lnTo>
                  <a:cubicBezTo>
                    <a:pt x="11295" y="10169"/>
                    <a:pt x="11848" y="9753"/>
                    <a:pt x="12056" y="9477"/>
                  </a:cubicBezTo>
                  <a:lnTo>
                    <a:pt x="12748" y="8716"/>
                  </a:lnTo>
                  <a:cubicBezTo>
                    <a:pt x="14201" y="7056"/>
                    <a:pt x="14548" y="4704"/>
                    <a:pt x="13510" y="2767"/>
                  </a:cubicBezTo>
                  <a:cubicBezTo>
                    <a:pt x="12610" y="1038"/>
                    <a:pt x="10810" y="69"/>
                    <a:pt x="8942" y="69"/>
                  </a:cubicBezTo>
                  <a:lnTo>
                    <a:pt x="894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00" name="Freeform 2799">
              <a:extLst>
                <a:ext uri="{FF2B5EF4-FFF2-40B4-BE49-F238E27FC236}">
                  <a16:creationId xmlns:a16="http://schemas.microsoft.com/office/drawing/2014/main" id="{3AD27D1A-52E3-A03E-671A-1B99055184B4}"/>
                </a:ext>
              </a:extLst>
            </p:cNvPr>
            <p:cNvSpPr/>
            <p:nvPr/>
          </p:nvSpPr>
          <p:spPr>
            <a:xfrm>
              <a:off x="3299292" y="4546107"/>
              <a:ext cx="2119" cy="1105"/>
            </a:xfrm>
            <a:custGeom>
              <a:avLst/>
              <a:gdLst>
                <a:gd name="connsiteX0" fmla="*/ 1177 w 1591"/>
                <a:gd name="connsiteY0" fmla="*/ 277 h 830"/>
                <a:gd name="connsiteX1" fmla="*/ 761 w 1591"/>
                <a:gd name="connsiteY1" fmla="*/ 208 h 830"/>
                <a:gd name="connsiteX2" fmla="*/ 0 w 1591"/>
                <a:gd name="connsiteY2" fmla="*/ 0 h 830"/>
                <a:gd name="connsiteX3" fmla="*/ 277 w 1591"/>
                <a:gd name="connsiteY3" fmla="*/ 761 h 830"/>
                <a:gd name="connsiteX4" fmla="*/ 623 w 1591"/>
                <a:gd name="connsiteY4" fmla="*/ 830 h 830"/>
                <a:gd name="connsiteX5" fmla="*/ 1038 w 1591"/>
                <a:gd name="connsiteY5" fmla="*/ 553 h 830"/>
                <a:gd name="connsiteX6" fmla="*/ 1592 w 1591"/>
                <a:gd name="connsiteY6" fmla="*/ 277 h 830"/>
                <a:gd name="connsiteX7" fmla="*/ 1177 w 1591"/>
                <a:gd name="connsiteY7" fmla="*/ 277 h 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1" h="830">
                  <a:moveTo>
                    <a:pt x="1177" y="277"/>
                  </a:moveTo>
                  <a:lnTo>
                    <a:pt x="761" y="208"/>
                  </a:lnTo>
                  <a:lnTo>
                    <a:pt x="0" y="0"/>
                  </a:lnTo>
                  <a:lnTo>
                    <a:pt x="277" y="761"/>
                  </a:lnTo>
                  <a:lnTo>
                    <a:pt x="623" y="830"/>
                  </a:lnTo>
                  <a:lnTo>
                    <a:pt x="1038" y="553"/>
                  </a:lnTo>
                  <a:lnTo>
                    <a:pt x="1592" y="277"/>
                  </a:lnTo>
                  <a:lnTo>
                    <a:pt x="1177" y="2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01" name="Freeform 2800">
              <a:extLst>
                <a:ext uri="{FF2B5EF4-FFF2-40B4-BE49-F238E27FC236}">
                  <a16:creationId xmlns:a16="http://schemas.microsoft.com/office/drawing/2014/main" id="{E2444130-D1F3-8DEE-D004-E5A09C74C198}"/>
                </a:ext>
              </a:extLst>
            </p:cNvPr>
            <p:cNvSpPr/>
            <p:nvPr/>
          </p:nvSpPr>
          <p:spPr>
            <a:xfrm>
              <a:off x="3292310" y="4538921"/>
              <a:ext cx="15921" cy="15016"/>
            </a:xfrm>
            <a:custGeom>
              <a:avLst/>
              <a:gdLst>
                <a:gd name="connsiteX0" fmla="*/ 5243 w 11954"/>
                <a:gd name="connsiteY0" fmla="*/ 5396 h 11275"/>
                <a:gd name="connsiteX1" fmla="*/ 6004 w 11954"/>
                <a:gd name="connsiteY1" fmla="*/ 5603 h 11275"/>
                <a:gd name="connsiteX2" fmla="*/ 6420 w 11954"/>
                <a:gd name="connsiteY2" fmla="*/ 5603 h 11275"/>
                <a:gd name="connsiteX3" fmla="*/ 6835 w 11954"/>
                <a:gd name="connsiteY3" fmla="*/ 5672 h 11275"/>
                <a:gd name="connsiteX4" fmla="*/ 6281 w 11954"/>
                <a:gd name="connsiteY4" fmla="*/ 5949 h 11275"/>
                <a:gd name="connsiteX5" fmla="*/ 5866 w 11954"/>
                <a:gd name="connsiteY5" fmla="*/ 6226 h 11275"/>
                <a:gd name="connsiteX6" fmla="*/ 5520 w 11954"/>
                <a:gd name="connsiteY6" fmla="*/ 6226 h 11275"/>
                <a:gd name="connsiteX7" fmla="*/ 5174 w 11954"/>
                <a:gd name="connsiteY7" fmla="*/ 5396 h 11275"/>
                <a:gd name="connsiteX8" fmla="*/ 5174 w 11954"/>
                <a:gd name="connsiteY8" fmla="*/ 208 h 11275"/>
                <a:gd name="connsiteX9" fmla="*/ 1298 w 11954"/>
                <a:gd name="connsiteY9" fmla="*/ 1937 h 11275"/>
                <a:gd name="connsiteX10" fmla="*/ 398 w 11954"/>
                <a:gd name="connsiteY10" fmla="*/ 7332 h 11275"/>
                <a:gd name="connsiteX11" fmla="*/ 744 w 11954"/>
                <a:gd name="connsiteY11" fmla="*/ 8093 h 11275"/>
                <a:gd name="connsiteX12" fmla="*/ 4966 w 11954"/>
                <a:gd name="connsiteY12" fmla="*/ 11275 h 11275"/>
                <a:gd name="connsiteX13" fmla="*/ 5589 w 11954"/>
                <a:gd name="connsiteY13" fmla="*/ 11275 h 11275"/>
                <a:gd name="connsiteX14" fmla="*/ 8911 w 11954"/>
                <a:gd name="connsiteY14" fmla="*/ 10307 h 11275"/>
                <a:gd name="connsiteX15" fmla="*/ 8981 w 11954"/>
                <a:gd name="connsiteY15" fmla="*/ 10307 h 11275"/>
                <a:gd name="connsiteX16" fmla="*/ 11818 w 11954"/>
                <a:gd name="connsiteY16" fmla="*/ 4427 h 11275"/>
                <a:gd name="connsiteX17" fmla="*/ 6904 w 11954"/>
                <a:gd name="connsiteY17" fmla="*/ 346 h 11275"/>
                <a:gd name="connsiteX18" fmla="*/ 6489 w 11954"/>
                <a:gd name="connsiteY18" fmla="*/ 208 h 11275"/>
                <a:gd name="connsiteX19" fmla="*/ 5105 w 11954"/>
                <a:gd name="connsiteY19" fmla="*/ 0 h 11275"/>
                <a:gd name="connsiteX20" fmla="*/ 5105 w 11954"/>
                <a:gd name="connsiteY20" fmla="*/ 0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54" h="11275">
                  <a:moveTo>
                    <a:pt x="5243" y="5396"/>
                  </a:moveTo>
                  <a:lnTo>
                    <a:pt x="6004" y="5603"/>
                  </a:lnTo>
                  <a:lnTo>
                    <a:pt x="6420" y="5603"/>
                  </a:lnTo>
                  <a:cubicBezTo>
                    <a:pt x="6420" y="5603"/>
                    <a:pt x="6835" y="5672"/>
                    <a:pt x="6835" y="5672"/>
                  </a:cubicBezTo>
                  <a:lnTo>
                    <a:pt x="6281" y="5949"/>
                  </a:lnTo>
                  <a:lnTo>
                    <a:pt x="5866" y="6226"/>
                  </a:lnTo>
                  <a:lnTo>
                    <a:pt x="5520" y="6226"/>
                  </a:lnTo>
                  <a:cubicBezTo>
                    <a:pt x="5520" y="6226"/>
                    <a:pt x="5174" y="5396"/>
                    <a:pt x="5174" y="5396"/>
                  </a:cubicBezTo>
                  <a:moveTo>
                    <a:pt x="5174" y="208"/>
                  </a:moveTo>
                  <a:cubicBezTo>
                    <a:pt x="3720" y="208"/>
                    <a:pt x="2267" y="830"/>
                    <a:pt x="1298" y="1937"/>
                  </a:cubicBezTo>
                  <a:cubicBezTo>
                    <a:pt x="-17" y="3389"/>
                    <a:pt x="-363" y="5534"/>
                    <a:pt x="398" y="7332"/>
                  </a:cubicBezTo>
                  <a:lnTo>
                    <a:pt x="744" y="8093"/>
                  </a:lnTo>
                  <a:cubicBezTo>
                    <a:pt x="1437" y="9823"/>
                    <a:pt x="3098" y="11068"/>
                    <a:pt x="4966" y="11275"/>
                  </a:cubicBezTo>
                  <a:cubicBezTo>
                    <a:pt x="5174" y="11275"/>
                    <a:pt x="5382" y="11275"/>
                    <a:pt x="5589" y="11275"/>
                  </a:cubicBezTo>
                  <a:cubicBezTo>
                    <a:pt x="6766" y="11275"/>
                    <a:pt x="8011" y="10929"/>
                    <a:pt x="8911" y="10307"/>
                  </a:cubicBezTo>
                  <a:lnTo>
                    <a:pt x="8981" y="10307"/>
                  </a:lnTo>
                  <a:cubicBezTo>
                    <a:pt x="11195" y="9269"/>
                    <a:pt x="12372" y="6848"/>
                    <a:pt x="11818" y="4427"/>
                  </a:cubicBezTo>
                  <a:cubicBezTo>
                    <a:pt x="11334" y="2144"/>
                    <a:pt x="9257" y="415"/>
                    <a:pt x="6904" y="346"/>
                  </a:cubicBezTo>
                  <a:lnTo>
                    <a:pt x="6489" y="208"/>
                  </a:lnTo>
                  <a:cubicBezTo>
                    <a:pt x="6004" y="69"/>
                    <a:pt x="5589" y="0"/>
                    <a:pt x="5105" y="0"/>
                  </a:cubicBezTo>
                  <a:lnTo>
                    <a:pt x="510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02" name="Freeform 2801">
              <a:extLst>
                <a:ext uri="{FF2B5EF4-FFF2-40B4-BE49-F238E27FC236}">
                  <a16:creationId xmlns:a16="http://schemas.microsoft.com/office/drawing/2014/main" id="{C83D6CC8-B54C-91B1-1F11-B15C22C26E0F}"/>
                </a:ext>
              </a:extLst>
            </p:cNvPr>
            <p:cNvSpPr/>
            <p:nvPr/>
          </p:nvSpPr>
          <p:spPr>
            <a:xfrm>
              <a:off x="3292749" y="4540671"/>
              <a:ext cx="2765" cy="2578"/>
            </a:xfrm>
            <a:custGeom>
              <a:avLst/>
              <a:gdLst>
                <a:gd name="connsiteX0" fmla="*/ 1453 w 2076"/>
                <a:gd name="connsiteY0" fmla="*/ 0 h 1936"/>
                <a:gd name="connsiteX1" fmla="*/ 761 w 2076"/>
                <a:gd name="connsiteY1" fmla="*/ 138 h 1936"/>
                <a:gd name="connsiteX2" fmla="*/ 0 w 2076"/>
                <a:gd name="connsiteY2" fmla="*/ 899 h 1936"/>
                <a:gd name="connsiteX3" fmla="*/ 346 w 2076"/>
                <a:gd name="connsiteY3" fmla="*/ 1729 h 1936"/>
                <a:gd name="connsiteX4" fmla="*/ 1453 w 2076"/>
                <a:gd name="connsiteY4" fmla="*/ 1937 h 1936"/>
                <a:gd name="connsiteX5" fmla="*/ 2076 w 2076"/>
                <a:gd name="connsiteY5" fmla="*/ 968 h 1936"/>
                <a:gd name="connsiteX6" fmla="*/ 1800 w 2076"/>
                <a:gd name="connsiteY6" fmla="*/ 623 h 1936"/>
                <a:gd name="connsiteX7" fmla="*/ 1453 w 2076"/>
                <a:gd name="connsiteY7" fmla="*/ 0 h 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6" h="1936">
                  <a:moveTo>
                    <a:pt x="1453" y="0"/>
                  </a:moveTo>
                  <a:lnTo>
                    <a:pt x="761" y="138"/>
                  </a:lnTo>
                  <a:lnTo>
                    <a:pt x="0" y="899"/>
                  </a:lnTo>
                  <a:lnTo>
                    <a:pt x="346" y="1729"/>
                  </a:lnTo>
                  <a:lnTo>
                    <a:pt x="1453" y="1937"/>
                  </a:lnTo>
                  <a:lnTo>
                    <a:pt x="2076" y="968"/>
                  </a:lnTo>
                  <a:lnTo>
                    <a:pt x="1800" y="623"/>
                  </a:lnTo>
                  <a:lnTo>
                    <a:pt x="145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03" name="Freeform 2802">
              <a:extLst>
                <a:ext uri="{FF2B5EF4-FFF2-40B4-BE49-F238E27FC236}">
                  <a16:creationId xmlns:a16="http://schemas.microsoft.com/office/drawing/2014/main" id="{1D04BBFC-CD95-E1BA-B674-995156176CD1}"/>
                </a:ext>
              </a:extLst>
            </p:cNvPr>
            <p:cNvSpPr/>
            <p:nvPr/>
          </p:nvSpPr>
          <p:spPr>
            <a:xfrm>
              <a:off x="3285766" y="4533670"/>
              <a:ext cx="16500" cy="16397"/>
            </a:xfrm>
            <a:custGeom>
              <a:avLst/>
              <a:gdLst>
                <a:gd name="connsiteX0" fmla="*/ 6696 w 12389"/>
                <a:gd name="connsiteY0" fmla="*/ 5257 h 12312"/>
                <a:gd name="connsiteX1" fmla="*/ 7042 w 12389"/>
                <a:gd name="connsiteY1" fmla="*/ 5811 h 12312"/>
                <a:gd name="connsiteX2" fmla="*/ 7250 w 12389"/>
                <a:gd name="connsiteY2" fmla="*/ 6226 h 12312"/>
                <a:gd name="connsiteX3" fmla="*/ 6696 w 12389"/>
                <a:gd name="connsiteY3" fmla="*/ 7194 h 12312"/>
                <a:gd name="connsiteX4" fmla="*/ 5589 w 12389"/>
                <a:gd name="connsiteY4" fmla="*/ 6987 h 12312"/>
                <a:gd name="connsiteX5" fmla="*/ 5243 w 12389"/>
                <a:gd name="connsiteY5" fmla="*/ 6157 h 12312"/>
                <a:gd name="connsiteX6" fmla="*/ 5935 w 12389"/>
                <a:gd name="connsiteY6" fmla="*/ 5396 h 12312"/>
                <a:gd name="connsiteX7" fmla="*/ 6627 w 12389"/>
                <a:gd name="connsiteY7" fmla="*/ 5257 h 12312"/>
                <a:gd name="connsiteX8" fmla="*/ 6627 w 12389"/>
                <a:gd name="connsiteY8" fmla="*/ 69 h 12312"/>
                <a:gd name="connsiteX9" fmla="*/ 5589 w 12389"/>
                <a:gd name="connsiteY9" fmla="*/ 138 h 12312"/>
                <a:gd name="connsiteX10" fmla="*/ 4897 w 12389"/>
                <a:gd name="connsiteY10" fmla="*/ 277 h 12312"/>
                <a:gd name="connsiteX11" fmla="*/ 2128 w 12389"/>
                <a:gd name="connsiteY11" fmla="*/ 1799 h 12312"/>
                <a:gd name="connsiteX12" fmla="*/ 1436 w 12389"/>
                <a:gd name="connsiteY12" fmla="*/ 2559 h 12312"/>
                <a:gd name="connsiteX13" fmla="*/ 329 w 12389"/>
                <a:gd name="connsiteY13" fmla="*/ 8024 h 12312"/>
                <a:gd name="connsiteX14" fmla="*/ 675 w 12389"/>
                <a:gd name="connsiteY14" fmla="*/ 8854 h 12312"/>
                <a:gd name="connsiteX15" fmla="*/ 4551 w 12389"/>
                <a:gd name="connsiteY15" fmla="*/ 12036 h 12312"/>
                <a:gd name="connsiteX16" fmla="*/ 5658 w 12389"/>
                <a:gd name="connsiteY16" fmla="*/ 12244 h 12312"/>
                <a:gd name="connsiteX17" fmla="*/ 6627 w 12389"/>
                <a:gd name="connsiteY17" fmla="*/ 12313 h 12312"/>
                <a:gd name="connsiteX18" fmla="*/ 11126 w 12389"/>
                <a:gd name="connsiteY18" fmla="*/ 9753 h 12312"/>
                <a:gd name="connsiteX19" fmla="*/ 11679 w 12389"/>
                <a:gd name="connsiteY19" fmla="*/ 8785 h 12312"/>
                <a:gd name="connsiteX20" fmla="*/ 11749 w 12389"/>
                <a:gd name="connsiteY20" fmla="*/ 3666 h 12312"/>
                <a:gd name="connsiteX21" fmla="*/ 11541 w 12389"/>
                <a:gd name="connsiteY21" fmla="*/ 3251 h 12312"/>
                <a:gd name="connsiteX22" fmla="*/ 10987 w 12389"/>
                <a:gd name="connsiteY22" fmla="*/ 2421 h 12312"/>
                <a:gd name="connsiteX23" fmla="*/ 6558 w 12389"/>
                <a:gd name="connsiteY23" fmla="*/ 0 h 12312"/>
                <a:gd name="connsiteX24" fmla="*/ 6558 w 12389"/>
                <a:gd name="connsiteY24" fmla="*/ 0 h 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89" h="12312">
                  <a:moveTo>
                    <a:pt x="6696" y="5257"/>
                  </a:moveTo>
                  <a:lnTo>
                    <a:pt x="7042" y="5811"/>
                  </a:lnTo>
                  <a:lnTo>
                    <a:pt x="7250" y="6226"/>
                  </a:lnTo>
                  <a:lnTo>
                    <a:pt x="6696" y="7194"/>
                  </a:lnTo>
                  <a:lnTo>
                    <a:pt x="5589" y="6987"/>
                  </a:lnTo>
                  <a:lnTo>
                    <a:pt x="5243" y="6157"/>
                  </a:lnTo>
                  <a:lnTo>
                    <a:pt x="5935" y="5396"/>
                  </a:lnTo>
                  <a:lnTo>
                    <a:pt x="6627" y="5257"/>
                  </a:lnTo>
                  <a:moveTo>
                    <a:pt x="6627" y="69"/>
                  </a:moveTo>
                  <a:cubicBezTo>
                    <a:pt x="6627" y="69"/>
                    <a:pt x="5935" y="69"/>
                    <a:pt x="5589" y="138"/>
                  </a:cubicBezTo>
                  <a:lnTo>
                    <a:pt x="4897" y="277"/>
                  </a:lnTo>
                  <a:cubicBezTo>
                    <a:pt x="3858" y="484"/>
                    <a:pt x="2890" y="1038"/>
                    <a:pt x="2128" y="1799"/>
                  </a:cubicBezTo>
                  <a:lnTo>
                    <a:pt x="1436" y="2559"/>
                  </a:lnTo>
                  <a:cubicBezTo>
                    <a:pt x="52" y="4012"/>
                    <a:pt x="-363" y="6157"/>
                    <a:pt x="329" y="8024"/>
                  </a:cubicBezTo>
                  <a:lnTo>
                    <a:pt x="675" y="8854"/>
                  </a:lnTo>
                  <a:cubicBezTo>
                    <a:pt x="1298" y="10514"/>
                    <a:pt x="2751" y="11690"/>
                    <a:pt x="4551" y="12036"/>
                  </a:cubicBezTo>
                  <a:lnTo>
                    <a:pt x="5658" y="12244"/>
                  </a:lnTo>
                  <a:cubicBezTo>
                    <a:pt x="5658" y="12244"/>
                    <a:pt x="6350" y="12313"/>
                    <a:pt x="6627" y="12313"/>
                  </a:cubicBezTo>
                  <a:cubicBezTo>
                    <a:pt x="8426" y="12313"/>
                    <a:pt x="10157" y="11345"/>
                    <a:pt x="11126" y="9753"/>
                  </a:cubicBezTo>
                  <a:lnTo>
                    <a:pt x="11679" y="8785"/>
                  </a:lnTo>
                  <a:cubicBezTo>
                    <a:pt x="12579" y="7194"/>
                    <a:pt x="12648" y="5257"/>
                    <a:pt x="11749" y="3666"/>
                  </a:cubicBezTo>
                  <a:lnTo>
                    <a:pt x="11541" y="3251"/>
                  </a:lnTo>
                  <a:lnTo>
                    <a:pt x="10987" y="2421"/>
                  </a:lnTo>
                  <a:cubicBezTo>
                    <a:pt x="10018" y="899"/>
                    <a:pt x="8357" y="0"/>
                    <a:pt x="6558" y="0"/>
                  </a:cubicBezTo>
                  <a:lnTo>
                    <a:pt x="655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04" name="Freeform 2803">
              <a:extLst>
                <a:ext uri="{FF2B5EF4-FFF2-40B4-BE49-F238E27FC236}">
                  <a16:creationId xmlns:a16="http://schemas.microsoft.com/office/drawing/2014/main" id="{F39C87D5-F86B-4220-0F3F-6EE5FC48F281}"/>
                </a:ext>
              </a:extLst>
            </p:cNvPr>
            <p:cNvSpPr/>
            <p:nvPr/>
          </p:nvSpPr>
          <p:spPr>
            <a:xfrm>
              <a:off x="3317452" y="4578351"/>
              <a:ext cx="1935" cy="3684"/>
            </a:xfrm>
            <a:custGeom>
              <a:avLst/>
              <a:gdLst>
                <a:gd name="connsiteX0" fmla="*/ 0 w 1453"/>
                <a:gd name="connsiteY0" fmla="*/ 1591 h 2766"/>
                <a:gd name="connsiteX1" fmla="*/ 415 w 1453"/>
                <a:gd name="connsiteY1" fmla="*/ 2075 h 2766"/>
                <a:gd name="connsiteX2" fmla="*/ 1315 w 1453"/>
                <a:gd name="connsiteY2" fmla="*/ 2767 h 2766"/>
                <a:gd name="connsiteX3" fmla="*/ 1453 w 1453"/>
                <a:gd name="connsiteY3" fmla="*/ 1453 h 2766"/>
                <a:gd name="connsiteX4" fmla="*/ 830 w 1453"/>
                <a:gd name="connsiteY4" fmla="*/ 0 h 2766"/>
                <a:gd name="connsiteX5" fmla="*/ 139 w 1453"/>
                <a:gd name="connsiteY5" fmla="*/ 1038 h 2766"/>
                <a:gd name="connsiteX6" fmla="*/ 0 w 1453"/>
                <a:gd name="connsiteY6" fmla="*/ 1591 h 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3" h="2766">
                  <a:moveTo>
                    <a:pt x="0" y="1591"/>
                  </a:moveTo>
                  <a:lnTo>
                    <a:pt x="415" y="2075"/>
                  </a:lnTo>
                  <a:lnTo>
                    <a:pt x="1315" y="2767"/>
                  </a:lnTo>
                  <a:lnTo>
                    <a:pt x="1453" y="1453"/>
                  </a:lnTo>
                  <a:lnTo>
                    <a:pt x="830" y="0"/>
                  </a:lnTo>
                  <a:lnTo>
                    <a:pt x="139" y="1038"/>
                  </a:lnTo>
                  <a:lnTo>
                    <a:pt x="0"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05" name="Freeform 2804">
              <a:extLst>
                <a:ext uri="{FF2B5EF4-FFF2-40B4-BE49-F238E27FC236}">
                  <a16:creationId xmlns:a16="http://schemas.microsoft.com/office/drawing/2014/main" id="{61D6F5DD-269D-3205-C985-F9BFD0682F55}"/>
                </a:ext>
              </a:extLst>
            </p:cNvPr>
            <p:cNvSpPr/>
            <p:nvPr/>
          </p:nvSpPr>
          <p:spPr>
            <a:xfrm>
              <a:off x="3312701" y="4573653"/>
              <a:ext cx="11110" cy="12989"/>
            </a:xfrm>
            <a:custGeom>
              <a:avLst/>
              <a:gdLst>
                <a:gd name="connsiteX0" fmla="*/ 4397 w 8342"/>
                <a:gd name="connsiteY0" fmla="*/ 3528 h 9753"/>
                <a:gd name="connsiteX1" fmla="*/ 4951 w 8342"/>
                <a:gd name="connsiteY1" fmla="*/ 4980 h 9753"/>
                <a:gd name="connsiteX2" fmla="*/ 4812 w 8342"/>
                <a:gd name="connsiteY2" fmla="*/ 6295 h 9753"/>
                <a:gd name="connsiteX3" fmla="*/ 3913 w 8342"/>
                <a:gd name="connsiteY3" fmla="*/ 5603 h 9753"/>
                <a:gd name="connsiteX4" fmla="*/ 3497 w 8342"/>
                <a:gd name="connsiteY4" fmla="*/ 5119 h 9753"/>
                <a:gd name="connsiteX5" fmla="*/ 3636 w 8342"/>
                <a:gd name="connsiteY5" fmla="*/ 4565 h 9753"/>
                <a:gd name="connsiteX6" fmla="*/ 4328 w 8342"/>
                <a:gd name="connsiteY6" fmla="*/ 3459 h 9753"/>
                <a:gd name="connsiteX7" fmla="*/ 4328 w 8342"/>
                <a:gd name="connsiteY7" fmla="*/ 0 h 9753"/>
                <a:gd name="connsiteX8" fmla="*/ 1421 w 8342"/>
                <a:gd name="connsiteY8" fmla="*/ 1522 h 9753"/>
                <a:gd name="connsiteX9" fmla="*/ 729 w 8342"/>
                <a:gd name="connsiteY9" fmla="*/ 2629 h 9753"/>
                <a:gd name="connsiteX10" fmla="*/ 245 w 8342"/>
                <a:gd name="connsiteY10" fmla="*/ 3666 h 9753"/>
                <a:gd name="connsiteX11" fmla="*/ 106 w 8342"/>
                <a:gd name="connsiteY11" fmla="*/ 4220 h 9753"/>
                <a:gd name="connsiteX12" fmla="*/ 798 w 8342"/>
                <a:gd name="connsiteY12" fmla="*/ 7332 h 9753"/>
                <a:gd name="connsiteX13" fmla="*/ 1214 w 8342"/>
                <a:gd name="connsiteY13" fmla="*/ 7817 h 9753"/>
                <a:gd name="connsiteX14" fmla="*/ 1767 w 8342"/>
                <a:gd name="connsiteY14" fmla="*/ 8370 h 9753"/>
                <a:gd name="connsiteX15" fmla="*/ 2667 w 8342"/>
                <a:gd name="connsiteY15" fmla="*/ 9062 h 9753"/>
                <a:gd name="connsiteX16" fmla="*/ 4743 w 8342"/>
                <a:gd name="connsiteY16" fmla="*/ 9753 h 9753"/>
                <a:gd name="connsiteX17" fmla="*/ 6127 w 8342"/>
                <a:gd name="connsiteY17" fmla="*/ 9477 h 9753"/>
                <a:gd name="connsiteX18" fmla="*/ 8204 w 8342"/>
                <a:gd name="connsiteY18" fmla="*/ 6710 h 9753"/>
                <a:gd name="connsiteX19" fmla="*/ 8342 w 8342"/>
                <a:gd name="connsiteY19" fmla="*/ 5396 h 9753"/>
                <a:gd name="connsiteX20" fmla="*/ 8135 w 8342"/>
                <a:gd name="connsiteY20" fmla="*/ 3735 h 9753"/>
                <a:gd name="connsiteX21" fmla="*/ 7581 w 8342"/>
                <a:gd name="connsiteY21" fmla="*/ 2283 h 9753"/>
                <a:gd name="connsiteX22" fmla="*/ 4743 w 8342"/>
                <a:gd name="connsiteY22" fmla="*/ 69 h 9753"/>
                <a:gd name="connsiteX23" fmla="*/ 4397 w 8342"/>
                <a:gd name="connsiteY23" fmla="*/ 69 h 9753"/>
                <a:gd name="connsiteX24" fmla="*/ 4397 w 8342"/>
                <a:gd name="connsiteY24" fmla="*/ 69 h 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342" h="9753">
                  <a:moveTo>
                    <a:pt x="4397" y="3528"/>
                  </a:moveTo>
                  <a:lnTo>
                    <a:pt x="4951" y="4980"/>
                  </a:lnTo>
                  <a:lnTo>
                    <a:pt x="4812" y="6295"/>
                  </a:lnTo>
                  <a:lnTo>
                    <a:pt x="3913" y="5603"/>
                  </a:lnTo>
                  <a:lnTo>
                    <a:pt x="3497" y="5119"/>
                  </a:lnTo>
                  <a:lnTo>
                    <a:pt x="3636" y="4565"/>
                  </a:lnTo>
                  <a:lnTo>
                    <a:pt x="4328" y="3459"/>
                  </a:lnTo>
                  <a:moveTo>
                    <a:pt x="4328" y="0"/>
                  </a:moveTo>
                  <a:cubicBezTo>
                    <a:pt x="3151" y="0"/>
                    <a:pt x="2113" y="554"/>
                    <a:pt x="1421" y="1522"/>
                  </a:cubicBezTo>
                  <a:lnTo>
                    <a:pt x="729" y="2629"/>
                  </a:lnTo>
                  <a:cubicBezTo>
                    <a:pt x="729" y="2629"/>
                    <a:pt x="383" y="3320"/>
                    <a:pt x="245" y="3666"/>
                  </a:cubicBezTo>
                  <a:lnTo>
                    <a:pt x="106" y="4220"/>
                  </a:lnTo>
                  <a:cubicBezTo>
                    <a:pt x="-171" y="5326"/>
                    <a:pt x="106" y="6502"/>
                    <a:pt x="798" y="7332"/>
                  </a:cubicBezTo>
                  <a:lnTo>
                    <a:pt x="1214" y="7817"/>
                  </a:lnTo>
                  <a:cubicBezTo>
                    <a:pt x="1214" y="7817"/>
                    <a:pt x="1559" y="8162"/>
                    <a:pt x="1767" y="8370"/>
                  </a:cubicBezTo>
                  <a:lnTo>
                    <a:pt x="2667" y="9062"/>
                  </a:lnTo>
                  <a:cubicBezTo>
                    <a:pt x="3290" y="9546"/>
                    <a:pt x="4051" y="9753"/>
                    <a:pt x="4743" y="9753"/>
                  </a:cubicBezTo>
                  <a:cubicBezTo>
                    <a:pt x="5228" y="9753"/>
                    <a:pt x="5643" y="9684"/>
                    <a:pt x="6127" y="9477"/>
                  </a:cubicBezTo>
                  <a:cubicBezTo>
                    <a:pt x="7304" y="8993"/>
                    <a:pt x="8065" y="7886"/>
                    <a:pt x="8204" y="6710"/>
                  </a:cubicBezTo>
                  <a:lnTo>
                    <a:pt x="8342" y="5396"/>
                  </a:lnTo>
                  <a:cubicBezTo>
                    <a:pt x="8342" y="4842"/>
                    <a:pt x="8342" y="4289"/>
                    <a:pt x="8135" y="3735"/>
                  </a:cubicBezTo>
                  <a:lnTo>
                    <a:pt x="7581" y="2283"/>
                  </a:lnTo>
                  <a:cubicBezTo>
                    <a:pt x="7096" y="1107"/>
                    <a:pt x="5989" y="208"/>
                    <a:pt x="4743" y="69"/>
                  </a:cubicBezTo>
                  <a:cubicBezTo>
                    <a:pt x="4605" y="69"/>
                    <a:pt x="4466" y="69"/>
                    <a:pt x="4397" y="69"/>
                  </a:cubicBezTo>
                  <a:lnTo>
                    <a:pt x="439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06" name="Freeform 2805">
              <a:extLst>
                <a:ext uri="{FF2B5EF4-FFF2-40B4-BE49-F238E27FC236}">
                  <a16:creationId xmlns:a16="http://schemas.microsoft.com/office/drawing/2014/main" id="{3A33E537-C115-1CF0-0401-24FFE2410CBC}"/>
                </a:ext>
              </a:extLst>
            </p:cNvPr>
            <p:cNvSpPr/>
            <p:nvPr/>
          </p:nvSpPr>
          <p:spPr>
            <a:xfrm>
              <a:off x="3246383" y="4533301"/>
              <a:ext cx="3503" cy="920"/>
            </a:xfrm>
            <a:custGeom>
              <a:avLst/>
              <a:gdLst>
                <a:gd name="connsiteX0" fmla="*/ 623 w 2630"/>
                <a:gd name="connsiteY0" fmla="*/ 0 h 691"/>
                <a:gd name="connsiteX1" fmla="*/ 0 w 2630"/>
                <a:gd name="connsiteY1" fmla="*/ 484 h 691"/>
                <a:gd name="connsiteX2" fmla="*/ 761 w 2630"/>
                <a:gd name="connsiteY2" fmla="*/ 692 h 691"/>
                <a:gd name="connsiteX3" fmla="*/ 1315 w 2630"/>
                <a:gd name="connsiteY3" fmla="*/ 623 h 691"/>
                <a:gd name="connsiteX4" fmla="*/ 2630 w 2630"/>
                <a:gd name="connsiteY4" fmla="*/ 208 h 691"/>
                <a:gd name="connsiteX5" fmla="*/ 1800 w 2630"/>
                <a:gd name="connsiteY5" fmla="*/ 138 h 691"/>
                <a:gd name="connsiteX6" fmla="*/ 1246 w 2630"/>
                <a:gd name="connsiteY6" fmla="*/ 0 h 691"/>
                <a:gd name="connsiteX7" fmla="*/ 623 w 2630"/>
                <a:gd name="connsiteY7" fmla="*/ 0 h 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0" h="691">
                  <a:moveTo>
                    <a:pt x="623" y="0"/>
                  </a:moveTo>
                  <a:lnTo>
                    <a:pt x="0" y="484"/>
                  </a:lnTo>
                  <a:lnTo>
                    <a:pt x="761" y="692"/>
                  </a:lnTo>
                  <a:lnTo>
                    <a:pt x="1315" y="623"/>
                  </a:lnTo>
                  <a:lnTo>
                    <a:pt x="2630" y="208"/>
                  </a:lnTo>
                  <a:lnTo>
                    <a:pt x="1800" y="138"/>
                  </a:lnTo>
                  <a:lnTo>
                    <a:pt x="1246" y="0"/>
                  </a:lnTo>
                  <a:lnTo>
                    <a:pt x="62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07" name="Freeform 2806">
              <a:extLst>
                <a:ext uri="{FF2B5EF4-FFF2-40B4-BE49-F238E27FC236}">
                  <a16:creationId xmlns:a16="http://schemas.microsoft.com/office/drawing/2014/main" id="{B60F1D7B-9742-1511-C26A-E1FCA1A7B372}"/>
                </a:ext>
              </a:extLst>
            </p:cNvPr>
            <p:cNvSpPr/>
            <p:nvPr/>
          </p:nvSpPr>
          <p:spPr>
            <a:xfrm>
              <a:off x="3239544" y="4526392"/>
              <a:ext cx="17299" cy="14739"/>
            </a:xfrm>
            <a:custGeom>
              <a:avLst/>
              <a:gdLst>
                <a:gd name="connsiteX0" fmla="*/ 6381 w 12989"/>
                <a:gd name="connsiteY0" fmla="*/ 5188 h 11067"/>
                <a:gd name="connsiteX1" fmla="*/ 7004 w 12989"/>
                <a:gd name="connsiteY1" fmla="*/ 5326 h 11067"/>
                <a:gd name="connsiteX2" fmla="*/ 7834 w 12989"/>
                <a:gd name="connsiteY2" fmla="*/ 5326 h 11067"/>
                <a:gd name="connsiteX3" fmla="*/ 6519 w 12989"/>
                <a:gd name="connsiteY3" fmla="*/ 5811 h 11067"/>
                <a:gd name="connsiteX4" fmla="*/ 5965 w 12989"/>
                <a:gd name="connsiteY4" fmla="*/ 5811 h 11067"/>
                <a:gd name="connsiteX5" fmla="*/ 5204 w 12989"/>
                <a:gd name="connsiteY5" fmla="*/ 5672 h 11067"/>
                <a:gd name="connsiteX6" fmla="*/ 5827 w 12989"/>
                <a:gd name="connsiteY6" fmla="*/ 5188 h 11067"/>
                <a:gd name="connsiteX7" fmla="*/ 6381 w 12989"/>
                <a:gd name="connsiteY7" fmla="*/ 5188 h 11067"/>
                <a:gd name="connsiteX8" fmla="*/ 6381 w 12989"/>
                <a:gd name="connsiteY8" fmla="*/ 0 h 11067"/>
                <a:gd name="connsiteX9" fmla="*/ 5827 w 12989"/>
                <a:gd name="connsiteY9" fmla="*/ 0 h 11067"/>
                <a:gd name="connsiteX10" fmla="*/ 2643 w 12989"/>
                <a:gd name="connsiteY10" fmla="*/ 1107 h 11067"/>
                <a:gd name="connsiteX11" fmla="*/ 2020 w 12989"/>
                <a:gd name="connsiteY11" fmla="*/ 1591 h 11067"/>
                <a:gd name="connsiteX12" fmla="*/ 82 w 12989"/>
                <a:gd name="connsiteY12" fmla="*/ 6641 h 11067"/>
                <a:gd name="connsiteX13" fmla="*/ 3751 w 12989"/>
                <a:gd name="connsiteY13" fmla="*/ 10653 h 11067"/>
                <a:gd name="connsiteX14" fmla="*/ 4512 w 12989"/>
                <a:gd name="connsiteY14" fmla="*/ 10860 h 11067"/>
                <a:gd name="connsiteX15" fmla="*/ 5965 w 12989"/>
                <a:gd name="connsiteY15" fmla="*/ 11068 h 11067"/>
                <a:gd name="connsiteX16" fmla="*/ 6588 w 12989"/>
                <a:gd name="connsiteY16" fmla="*/ 11068 h 11067"/>
                <a:gd name="connsiteX17" fmla="*/ 7142 w 12989"/>
                <a:gd name="connsiteY17" fmla="*/ 11068 h 11067"/>
                <a:gd name="connsiteX18" fmla="*/ 8111 w 12989"/>
                <a:gd name="connsiteY18" fmla="*/ 10791 h 11067"/>
                <a:gd name="connsiteX19" fmla="*/ 9426 w 12989"/>
                <a:gd name="connsiteY19" fmla="*/ 10376 h 11067"/>
                <a:gd name="connsiteX20" fmla="*/ 12956 w 12989"/>
                <a:gd name="connsiteY20" fmla="*/ 4842 h 11067"/>
                <a:gd name="connsiteX21" fmla="*/ 8249 w 12989"/>
                <a:gd name="connsiteY21" fmla="*/ 277 h 11067"/>
                <a:gd name="connsiteX22" fmla="*/ 7765 w 12989"/>
                <a:gd name="connsiteY22" fmla="*/ 277 h 11067"/>
                <a:gd name="connsiteX23" fmla="*/ 7488 w 12989"/>
                <a:gd name="connsiteY23" fmla="*/ 208 h 11067"/>
                <a:gd name="connsiteX24" fmla="*/ 6311 w 12989"/>
                <a:gd name="connsiteY24" fmla="*/ 69 h 11067"/>
                <a:gd name="connsiteX25" fmla="*/ 6311 w 12989"/>
                <a:gd name="connsiteY25" fmla="*/ 69 h 1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989" h="11067">
                  <a:moveTo>
                    <a:pt x="6381" y="5188"/>
                  </a:moveTo>
                  <a:lnTo>
                    <a:pt x="7004" y="5326"/>
                  </a:lnTo>
                  <a:lnTo>
                    <a:pt x="7834" y="5326"/>
                  </a:lnTo>
                  <a:cubicBezTo>
                    <a:pt x="7834" y="5326"/>
                    <a:pt x="6519" y="5811"/>
                    <a:pt x="6519" y="5811"/>
                  </a:cubicBezTo>
                  <a:lnTo>
                    <a:pt x="5965" y="5811"/>
                  </a:lnTo>
                  <a:cubicBezTo>
                    <a:pt x="5965" y="5811"/>
                    <a:pt x="5204" y="5672"/>
                    <a:pt x="5204" y="5672"/>
                  </a:cubicBezTo>
                  <a:lnTo>
                    <a:pt x="5827" y="5188"/>
                  </a:lnTo>
                  <a:lnTo>
                    <a:pt x="6381" y="5188"/>
                  </a:lnTo>
                  <a:moveTo>
                    <a:pt x="6381" y="0"/>
                  </a:moveTo>
                  <a:lnTo>
                    <a:pt x="5827" y="0"/>
                  </a:lnTo>
                  <a:cubicBezTo>
                    <a:pt x="4650" y="0"/>
                    <a:pt x="3543" y="415"/>
                    <a:pt x="2643" y="1107"/>
                  </a:cubicBezTo>
                  <a:lnTo>
                    <a:pt x="2020" y="1591"/>
                  </a:lnTo>
                  <a:cubicBezTo>
                    <a:pt x="498" y="2767"/>
                    <a:pt x="-264" y="4773"/>
                    <a:pt x="82" y="6641"/>
                  </a:cubicBezTo>
                  <a:cubicBezTo>
                    <a:pt x="429" y="8578"/>
                    <a:pt x="1882" y="10099"/>
                    <a:pt x="3751" y="10653"/>
                  </a:cubicBezTo>
                  <a:lnTo>
                    <a:pt x="4512" y="10860"/>
                  </a:lnTo>
                  <a:cubicBezTo>
                    <a:pt x="4997" y="10999"/>
                    <a:pt x="5481" y="11068"/>
                    <a:pt x="5965" y="11068"/>
                  </a:cubicBezTo>
                  <a:cubicBezTo>
                    <a:pt x="6173" y="11068"/>
                    <a:pt x="6381" y="11068"/>
                    <a:pt x="6588" y="11068"/>
                  </a:cubicBezTo>
                  <a:lnTo>
                    <a:pt x="7142" y="11068"/>
                  </a:lnTo>
                  <a:cubicBezTo>
                    <a:pt x="7142" y="11068"/>
                    <a:pt x="7765" y="10860"/>
                    <a:pt x="8111" y="10791"/>
                  </a:cubicBezTo>
                  <a:lnTo>
                    <a:pt x="9426" y="10376"/>
                  </a:lnTo>
                  <a:cubicBezTo>
                    <a:pt x="11779" y="9615"/>
                    <a:pt x="13233" y="7332"/>
                    <a:pt x="12956" y="4842"/>
                  </a:cubicBezTo>
                  <a:cubicBezTo>
                    <a:pt x="12679" y="2421"/>
                    <a:pt x="10741" y="484"/>
                    <a:pt x="8249" y="277"/>
                  </a:cubicBezTo>
                  <a:lnTo>
                    <a:pt x="7765" y="277"/>
                  </a:lnTo>
                  <a:cubicBezTo>
                    <a:pt x="7765" y="277"/>
                    <a:pt x="7488" y="208"/>
                    <a:pt x="7488" y="208"/>
                  </a:cubicBezTo>
                  <a:cubicBezTo>
                    <a:pt x="7073" y="138"/>
                    <a:pt x="6727" y="69"/>
                    <a:pt x="6311" y="69"/>
                  </a:cubicBezTo>
                  <a:lnTo>
                    <a:pt x="631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08" name="Freeform 2807">
              <a:extLst>
                <a:ext uri="{FF2B5EF4-FFF2-40B4-BE49-F238E27FC236}">
                  <a16:creationId xmlns:a16="http://schemas.microsoft.com/office/drawing/2014/main" id="{9E194C61-FC74-055B-BD50-2BB87B59ED25}"/>
                </a:ext>
              </a:extLst>
            </p:cNvPr>
            <p:cNvSpPr/>
            <p:nvPr/>
          </p:nvSpPr>
          <p:spPr>
            <a:xfrm>
              <a:off x="3239838" y="4532748"/>
              <a:ext cx="4977" cy="1566"/>
            </a:xfrm>
            <a:custGeom>
              <a:avLst/>
              <a:gdLst>
                <a:gd name="connsiteX0" fmla="*/ 1384 w 3737"/>
                <a:gd name="connsiteY0" fmla="*/ 0 h 1176"/>
                <a:gd name="connsiteX1" fmla="*/ 761 w 3737"/>
                <a:gd name="connsiteY1" fmla="*/ 69 h 1176"/>
                <a:gd name="connsiteX2" fmla="*/ 0 w 3737"/>
                <a:gd name="connsiteY2" fmla="*/ 346 h 1176"/>
                <a:gd name="connsiteX3" fmla="*/ 969 w 3737"/>
                <a:gd name="connsiteY3" fmla="*/ 761 h 1176"/>
                <a:gd name="connsiteX4" fmla="*/ 1869 w 3737"/>
                <a:gd name="connsiteY4" fmla="*/ 1038 h 1176"/>
                <a:gd name="connsiteX5" fmla="*/ 2699 w 3737"/>
                <a:gd name="connsiteY5" fmla="*/ 1176 h 1176"/>
                <a:gd name="connsiteX6" fmla="*/ 3737 w 3737"/>
                <a:gd name="connsiteY6" fmla="*/ 1107 h 1176"/>
                <a:gd name="connsiteX7" fmla="*/ 2837 w 3737"/>
                <a:gd name="connsiteY7" fmla="*/ 138 h 1176"/>
                <a:gd name="connsiteX8" fmla="*/ 1384 w 3737"/>
                <a:gd name="connsiteY8" fmla="*/ 0 h 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37" h="1176">
                  <a:moveTo>
                    <a:pt x="1384" y="0"/>
                  </a:moveTo>
                  <a:lnTo>
                    <a:pt x="761" y="69"/>
                  </a:lnTo>
                  <a:lnTo>
                    <a:pt x="0" y="346"/>
                  </a:lnTo>
                  <a:lnTo>
                    <a:pt x="969" y="761"/>
                  </a:lnTo>
                  <a:lnTo>
                    <a:pt x="1869" y="1038"/>
                  </a:lnTo>
                  <a:lnTo>
                    <a:pt x="2699" y="1176"/>
                  </a:lnTo>
                  <a:lnTo>
                    <a:pt x="3737" y="1107"/>
                  </a:lnTo>
                  <a:lnTo>
                    <a:pt x="2837" y="138"/>
                  </a:lnTo>
                  <a:lnTo>
                    <a:pt x="138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0" name="Freeform 2809">
              <a:extLst>
                <a:ext uri="{FF2B5EF4-FFF2-40B4-BE49-F238E27FC236}">
                  <a16:creationId xmlns:a16="http://schemas.microsoft.com/office/drawing/2014/main" id="{40A3A7B5-8FBE-C2B6-8638-B78D192F0775}"/>
                </a:ext>
              </a:extLst>
            </p:cNvPr>
            <p:cNvSpPr/>
            <p:nvPr/>
          </p:nvSpPr>
          <p:spPr>
            <a:xfrm>
              <a:off x="3232910" y="4525747"/>
              <a:ext cx="18768" cy="15292"/>
            </a:xfrm>
            <a:custGeom>
              <a:avLst/>
              <a:gdLst>
                <a:gd name="connsiteX0" fmla="*/ 6587 w 14092"/>
                <a:gd name="connsiteY0" fmla="*/ 5257 h 11482"/>
                <a:gd name="connsiteX1" fmla="*/ 7971 w 14092"/>
                <a:gd name="connsiteY1" fmla="*/ 5396 h 11482"/>
                <a:gd name="connsiteX2" fmla="*/ 8871 w 14092"/>
                <a:gd name="connsiteY2" fmla="*/ 6364 h 11482"/>
                <a:gd name="connsiteX3" fmla="*/ 7832 w 14092"/>
                <a:gd name="connsiteY3" fmla="*/ 6364 h 11482"/>
                <a:gd name="connsiteX4" fmla="*/ 7002 w 14092"/>
                <a:gd name="connsiteY4" fmla="*/ 6295 h 11482"/>
                <a:gd name="connsiteX5" fmla="*/ 6171 w 14092"/>
                <a:gd name="connsiteY5" fmla="*/ 6018 h 11482"/>
                <a:gd name="connsiteX6" fmla="*/ 5202 w 14092"/>
                <a:gd name="connsiteY6" fmla="*/ 5534 h 11482"/>
                <a:gd name="connsiteX7" fmla="*/ 5894 w 14092"/>
                <a:gd name="connsiteY7" fmla="*/ 5326 h 11482"/>
                <a:gd name="connsiteX8" fmla="*/ 6587 w 14092"/>
                <a:gd name="connsiteY8" fmla="*/ 5326 h 11482"/>
                <a:gd name="connsiteX9" fmla="*/ 6587 w 14092"/>
                <a:gd name="connsiteY9" fmla="*/ 69 h 11482"/>
                <a:gd name="connsiteX10" fmla="*/ 6033 w 14092"/>
                <a:gd name="connsiteY10" fmla="*/ 69 h 11482"/>
                <a:gd name="connsiteX11" fmla="*/ 5341 w 14092"/>
                <a:gd name="connsiteY11" fmla="*/ 69 h 11482"/>
                <a:gd name="connsiteX12" fmla="*/ 4372 w 14092"/>
                <a:gd name="connsiteY12" fmla="*/ 346 h 11482"/>
                <a:gd name="connsiteX13" fmla="*/ 3680 w 14092"/>
                <a:gd name="connsiteY13" fmla="*/ 553 h 11482"/>
                <a:gd name="connsiteX14" fmla="*/ 12 w 14092"/>
                <a:gd name="connsiteY14" fmla="*/ 5119 h 11482"/>
                <a:gd name="connsiteX15" fmla="*/ 2918 w 14092"/>
                <a:gd name="connsiteY15" fmla="*/ 10169 h 11482"/>
                <a:gd name="connsiteX16" fmla="*/ 3887 w 14092"/>
                <a:gd name="connsiteY16" fmla="*/ 10653 h 11482"/>
                <a:gd name="connsiteX17" fmla="*/ 4718 w 14092"/>
                <a:gd name="connsiteY17" fmla="*/ 10929 h 11482"/>
                <a:gd name="connsiteX18" fmla="*/ 5548 w 14092"/>
                <a:gd name="connsiteY18" fmla="*/ 11206 h 11482"/>
                <a:gd name="connsiteX19" fmla="*/ 6310 w 14092"/>
                <a:gd name="connsiteY19" fmla="*/ 11344 h 11482"/>
                <a:gd name="connsiteX20" fmla="*/ 7140 w 14092"/>
                <a:gd name="connsiteY20" fmla="*/ 11483 h 11482"/>
                <a:gd name="connsiteX21" fmla="*/ 7832 w 14092"/>
                <a:gd name="connsiteY21" fmla="*/ 11483 h 11482"/>
                <a:gd name="connsiteX22" fmla="*/ 8040 w 14092"/>
                <a:gd name="connsiteY22" fmla="*/ 11483 h 11482"/>
                <a:gd name="connsiteX23" fmla="*/ 9078 w 14092"/>
                <a:gd name="connsiteY23" fmla="*/ 11483 h 11482"/>
                <a:gd name="connsiteX24" fmla="*/ 13715 w 14092"/>
                <a:gd name="connsiteY24" fmla="*/ 8232 h 11482"/>
                <a:gd name="connsiteX25" fmla="*/ 12677 w 14092"/>
                <a:gd name="connsiteY25" fmla="*/ 2698 h 11482"/>
                <a:gd name="connsiteX26" fmla="*/ 11777 w 14092"/>
                <a:gd name="connsiteY26" fmla="*/ 1729 h 11482"/>
                <a:gd name="connsiteX27" fmla="*/ 8594 w 14092"/>
                <a:gd name="connsiteY27" fmla="*/ 138 h 11482"/>
                <a:gd name="connsiteX28" fmla="*/ 7209 w 14092"/>
                <a:gd name="connsiteY28" fmla="*/ 0 h 11482"/>
                <a:gd name="connsiteX29" fmla="*/ 6656 w 14092"/>
                <a:gd name="connsiteY29" fmla="*/ 0 h 11482"/>
                <a:gd name="connsiteX30" fmla="*/ 6656 w 14092"/>
                <a:gd name="connsiteY30" fmla="*/ 0 h 1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92" h="11482">
                  <a:moveTo>
                    <a:pt x="6587" y="5257"/>
                  </a:moveTo>
                  <a:lnTo>
                    <a:pt x="7971" y="5396"/>
                  </a:lnTo>
                  <a:lnTo>
                    <a:pt x="8871" y="6364"/>
                  </a:lnTo>
                  <a:lnTo>
                    <a:pt x="7832" y="6364"/>
                  </a:lnTo>
                  <a:cubicBezTo>
                    <a:pt x="7832" y="6364"/>
                    <a:pt x="7002" y="6295"/>
                    <a:pt x="7002" y="6295"/>
                  </a:cubicBezTo>
                  <a:lnTo>
                    <a:pt x="6171" y="6018"/>
                  </a:lnTo>
                  <a:lnTo>
                    <a:pt x="5202" y="5534"/>
                  </a:lnTo>
                  <a:lnTo>
                    <a:pt x="5894" y="5326"/>
                  </a:lnTo>
                  <a:lnTo>
                    <a:pt x="6587" y="5326"/>
                  </a:lnTo>
                  <a:moveTo>
                    <a:pt x="6587" y="69"/>
                  </a:moveTo>
                  <a:cubicBezTo>
                    <a:pt x="6587" y="69"/>
                    <a:pt x="6241" y="69"/>
                    <a:pt x="6033" y="69"/>
                  </a:cubicBezTo>
                  <a:lnTo>
                    <a:pt x="5341" y="69"/>
                  </a:lnTo>
                  <a:cubicBezTo>
                    <a:pt x="5341" y="69"/>
                    <a:pt x="4718" y="208"/>
                    <a:pt x="4372" y="346"/>
                  </a:cubicBezTo>
                  <a:lnTo>
                    <a:pt x="3680" y="553"/>
                  </a:lnTo>
                  <a:cubicBezTo>
                    <a:pt x="1603" y="1176"/>
                    <a:pt x="150" y="2974"/>
                    <a:pt x="12" y="5119"/>
                  </a:cubicBezTo>
                  <a:cubicBezTo>
                    <a:pt x="-127" y="7263"/>
                    <a:pt x="980" y="9269"/>
                    <a:pt x="2918" y="10169"/>
                  </a:cubicBezTo>
                  <a:lnTo>
                    <a:pt x="3887" y="10653"/>
                  </a:lnTo>
                  <a:cubicBezTo>
                    <a:pt x="3887" y="10653"/>
                    <a:pt x="4441" y="10860"/>
                    <a:pt x="4718" y="10929"/>
                  </a:cubicBezTo>
                  <a:lnTo>
                    <a:pt x="5548" y="11206"/>
                  </a:lnTo>
                  <a:cubicBezTo>
                    <a:pt x="5548" y="11206"/>
                    <a:pt x="6033" y="11344"/>
                    <a:pt x="6310" y="11344"/>
                  </a:cubicBezTo>
                  <a:lnTo>
                    <a:pt x="7140" y="11483"/>
                  </a:lnTo>
                  <a:cubicBezTo>
                    <a:pt x="7140" y="11483"/>
                    <a:pt x="7556" y="11483"/>
                    <a:pt x="7832" y="11483"/>
                  </a:cubicBezTo>
                  <a:cubicBezTo>
                    <a:pt x="7832" y="11483"/>
                    <a:pt x="7971" y="11483"/>
                    <a:pt x="8040" y="11483"/>
                  </a:cubicBezTo>
                  <a:lnTo>
                    <a:pt x="9078" y="11483"/>
                  </a:lnTo>
                  <a:cubicBezTo>
                    <a:pt x="11155" y="11344"/>
                    <a:pt x="12954" y="10099"/>
                    <a:pt x="13715" y="8232"/>
                  </a:cubicBezTo>
                  <a:cubicBezTo>
                    <a:pt x="14477" y="6364"/>
                    <a:pt x="14061" y="4150"/>
                    <a:pt x="12677" y="2698"/>
                  </a:cubicBezTo>
                  <a:lnTo>
                    <a:pt x="11777" y="1729"/>
                  </a:lnTo>
                  <a:cubicBezTo>
                    <a:pt x="10947" y="830"/>
                    <a:pt x="9770" y="277"/>
                    <a:pt x="8594" y="138"/>
                  </a:cubicBezTo>
                  <a:lnTo>
                    <a:pt x="7209" y="0"/>
                  </a:lnTo>
                  <a:cubicBezTo>
                    <a:pt x="7209" y="0"/>
                    <a:pt x="6863" y="0"/>
                    <a:pt x="6656" y="0"/>
                  </a:cubicBezTo>
                  <a:lnTo>
                    <a:pt x="665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1" name="Freeform 2810">
              <a:extLst>
                <a:ext uri="{FF2B5EF4-FFF2-40B4-BE49-F238E27FC236}">
                  <a16:creationId xmlns:a16="http://schemas.microsoft.com/office/drawing/2014/main" id="{E54322D7-A0F5-2798-063A-A4A82023BAFA}"/>
                </a:ext>
              </a:extLst>
            </p:cNvPr>
            <p:cNvSpPr/>
            <p:nvPr/>
          </p:nvSpPr>
          <p:spPr>
            <a:xfrm>
              <a:off x="3243618" y="4550067"/>
              <a:ext cx="8480" cy="2578"/>
            </a:xfrm>
            <a:custGeom>
              <a:avLst/>
              <a:gdLst>
                <a:gd name="connsiteX0" fmla="*/ 3253 w 6367"/>
                <a:gd name="connsiteY0" fmla="*/ 1799 h 1936"/>
                <a:gd name="connsiteX1" fmla="*/ 4914 w 6367"/>
                <a:gd name="connsiteY1" fmla="*/ 1453 h 1936"/>
                <a:gd name="connsiteX2" fmla="*/ 6368 w 6367"/>
                <a:gd name="connsiteY2" fmla="*/ 761 h 1936"/>
                <a:gd name="connsiteX3" fmla="*/ 2422 w 6367"/>
                <a:gd name="connsiteY3" fmla="*/ 0 h 1936"/>
                <a:gd name="connsiteX4" fmla="*/ 761 w 6367"/>
                <a:gd name="connsiteY4" fmla="*/ 277 h 1936"/>
                <a:gd name="connsiteX5" fmla="*/ 0 w 6367"/>
                <a:gd name="connsiteY5" fmla="*/ 1868 h 1936"/>
                <a:gd name="connsiteX6" fmla="*/ 1661 w 6367"/>
                <a:gd name="connsiteY6" fmla="*/ 1937 h 1936"/>
                <a:gd name="connsiteX7" fmla="*/ 3253 w 6367"/>
                <a:gd name="connsiteY7" fmla="*/ 1799 h 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7" h="1936">
                  <a:moveTo>
                    <a:pt x="3253" y="1799"/>
                  </a:moveTo>
                  <a:lnTo>
                    <a:pt x="4914" y="1453"/>
                  </a:lnTo>
                  <a:lnTo>
                    <a:pt x="6368" y="761"/>
                  </a:lnTo>
                  <a:lnTo>
                    <a:pt x="2422" y="0"/>
                  </a:lnTo>
                  <a:lnTo>
                    <a:pt x="761" y="277"/>
                  </a:lnTo>
                  <a:lnTo>
                    <a:pt x="0" y="1868"/>
                  </a:lnTo>
                  <a:lnTo>
                    <a:pt x="1661" y="1937"/>
                  </a:lnTo>
                  <a:lnTo>
                    <a:pt x="3253" y="17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2" name="Freeform 2811">
              <a:extLst>
                <a:ext uri="{FF2B5EF4-FFF2-40B4-BE49-F238E27FC236}">
                  <a16:creationId xmlns:a16="http://schemas.microsoft.com/office/drawing/2014/main" id="{943E791E-1DCE-6FB9-94DF-4B88B2688520}"/>
                </a:ext>
              </a:extLst>
            </p:cNvPr>
            <p:cNvSpPr/>
            <p:nvPr/>
          </p:nvSpPr>
          <p:spPr>
            <a:xfrm>
              <a:off x="3236744" y="4543158"/>
              <a:ext cx="22297" cy="16397"/>
            </a:xfrm>
            <a:custGeom>
              <a:avLst/>
              <a:gdLst>
                <a:gd name="connsiteX0" fmla="*/ 7583 w 16742"/>
                <a:gd name="connsiteY0" fmla="*/ 5188 h 12312"/>
                <a:gd name="connsiteX1" fmla="*/ 11597 w 16742"/>
                <a:gd name="connsiteY1" fmla="*/ 5949 h 12312"/>
                <a:gd name="connsiteX2" fmla="*/ 10075 w 16742"/>
                <a:gd name="connsiteY2" fmla="*/ 6641 h 12312"/>
                <a:gd name="connsiteX3" fmla="*/ 8483 w 16742"/>
                <a:gd name="connsiteY3" fmla="*/ 6987 h 12312"/>
                <a:gd name="connsiteX4" fmla="*/ 6891 w 16742"/>
                <a:gd name="connsiteY4" fmla="*/ 7125 h 12312"/>
                <a:gd name="connsiteX5" fmla="*/ 5230 w 16742"/>
                <a:gd name="connsiteY5" fmla="*/ 7125 h 12312"/>
                <a:gd name="connsiteX6" fmla="*/ 5991 w 16742"/>
                <a:gd name="connsiteY6" fmla="*/ 5465 h 12312"/>
                <a:gd name="connsiteX7" fmla="*/ 7652 w 16742"/>
                <a:gd name="connsiteY7" fmla="*/ 5188 h 12312"/>
                <a:gd name="connsiteX8" fmla="*/ 7652 w 16742"/>
                <a:gd name="connsiteY8" fmla="*/ 0 h 12312"/>
                <a:gd name="connsiteX9" fmla="*/ 6752 w 16742"/>
                <a:gd name="connsiteY9" fmla="*/ 69 h 12312"/>
                <a:gd name="connsiteX10" fmla="*/ 5091 w 16742"/>
                <a:gd name="connsiteY10" fmla="*/ 346 h 12312"/>
                <a:gd name="connsiteX11" fmla="*/ 1285 w 16742"/>
                <a:gd name="connsiteY11" fmla="*/ 3251 h 12312"/>
                <a:gd name="connsiteX12" fmla="*/ 523 w 16742"/>
                <a:gd name="connsiteY12" fmla="*/ 4842 h 12312"/>
                <a:gd name="connsiteX13" fmla="*/ 731 w 16742"/>
                <a:gd name="connsiteY13" fmla="*/ 9753 h 12312"/>
                <a:gd name="connsiteX14" fmla="*/ 4953 w 16742"/>
                <a:gd name="connsiteY14" fmla="*/ 12244 h 12312"/>
                <a:gd name="connsiteX15" fmla="*/ 6614 w 16742"/>
                <a:gd name="connsiteY15" fmla="*/ 12244 h 12312"/>
                <a:gd name="connsiteX16" fmla="*/ 6822 w 16742"/>
                <a:gd name="connsiteY16" fmla="*/ 12313 h 12312"/>
                <a:gd name="connsiteX17" fmla="*/ 7306 w 16742"/>
                <a:gd name="connsiteY17" fmla="*/ 12313 h 12312"/>
                <a:gd name="connsiteX18" fmla="*/ 8898 w 16742"/>
                <a:gd name="connsiteY18" fmla="*/ 12175 h 12312"/>
                <a:gd name="connsiteX19" fmla="*/ 9452 w 16742"/>
                <a:gd name="connsiteY19" fmla="*/ 12105 h 12312"/>
                <a:gd name="connsiteX20" fmla="*/ 11043 w 16742"/>
                <a:gd name="connsiteY20" fmla="*/ 11760 h 12312"/>
                <a:gd name="connsiteX21" fmla="*/ 12151 w 16742"/>
                <a:gd name="connsiteY21" fmla="*/ 11414 h 12312"/>
                <a:gd name="connsiteX22" fmla="*/ 13674 w 16742"/>
                <a:gd name="connsiteY22" fmla="*/ 10722 h 12312"/>
                <a:gd name="connsiteX23" fmla="*/ 16719 w 16742"/>
                <a:gd name="connsiteY23" fmla="*/ 5396 h 12312"/>
                <a:gd name="connsiteX24" fmla="*/ 12566 w 16742"/>
                <a:gd name="connsiteY24" fmla="*/ 899 h 12312"/>
                <a:gd name="connsiteX25" fmla="*/ 8552 w 16742"/>
                <a:gd name="connsiteY25" fmla="*/ 138 h 12312"/>
                <a:gd name="connsiteX26" fmla="*/ 7514 w 16742"/>
                <a:gd name="connsiteY26" fmla="*/ 69 h 12312"/>
                <a:gd name="connsiteX27" fmla="*/ 7514 w 16742"/>
                <a:gd name="connsiteY27" fmla="*/ 69 h 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742" h="12312">
                  <a:moveTo>
                    <a:pt x="7583" y="5188"/>
                  </a:moveTo>
                  <a:lnTo>
                    <a:pt x="11597" y="5949"/>
                  </a:lnTo>
                  <a:lnTo>
                    <a:pt x="10075" y="6641"/>
                  </a:lnTo>
                  <a:lnTo>
                    <a:pt x="8483" y="6987"/>
                  </a:lnTo>
                  <a:lnTo>
                    <a:pt x="6891" y="7125"/>
                  </a:lnTo>
                  <a:lnTo>
                    <a:pt x="5230" y="7125"/>
                  </a:lnTo>
                  <a:cubicBezTo>
                    <a:pt x="5230" y="7125"/>
                    <a:pt x="5991" y="5465"/>
                    <a:pt x="5991" y="5465"/>
                  </a:cubicBezTo>
                  <a:lnTo>
                    <a:pt x="7652" y="5188"/>
                  </a:lnTo>
                  <a:moveTo>
                    <a:pt x="7652" y="0"/>
                  </a:moveTo>
                  <a:cubicBezTo>
                    <a:pt x="7652" y="0"/>
                    <a:pt x="7029" y="0"/>
                    <a:pt x="6752" y="69"/>
                  </a:cubicBezTo>
                  <a:lnTo>
                    <a:pt x="5091" y="346"/>
                  </a:lnTo>
                  <a:cubicBezTo>
                    <a:pt x="3430" y="623"/>
                    <a:pt x="2046" y="1729"/>
                    <a:pt x="1285" y="3251"/>
                  </a:cubicBezTo>
                  <a:lnTo>
                    <a:pt x="523" y="4842"/>
                  </a:lnTo>
                  <a:cubicBezTo>
                    <a:pt x="-238" y="6433"/>
                    <a:pt x="-169" y="8232"/>
                    <a:pt x="731" y="9753"/>
                  </a:cubicBezTo>
                  <a:cubicBezTo>
                    <a:pt x="1631" y="11275"/>
                    <a:pt x="3223" y="12175"/>
                    <a:pt x="4953" y="12244"/>
                  </a:cubicBezTo>
                  <a:lnTo>
                    <a:pt x="6614" y="12244"/>
                  </a:lnTo>
                  <a:cubicBezTo>
                    <a:pt x="6614" y="12244"/>
                    <a:pt x="6752" y="12313"/>
                    <a:pt x="6822" y="12313"/>
                  </a:cubicBezTo>
                  <a:cubicBezTo>
                    <a:pt x="6960" y="12313"/>
                    <a:pt x="7099" y="12313"/>
                    <a:pt x="7306" y="12313"/>
                  </a:cubicBezTo>
                  <a:lnTo>
                    <a:pt x="8898" y="12175"/>
                  </a:lnTo>
                  <a:cubicBezTo>
                    <a:pt x="8898" y="12175"/>
                    <a:pt x="9244" y="12175"/>
                    <a:pt x="9452" y="12105"/>
                  </a:cubicBezTo>
                  <a:lnTo>
                    <a:pt x="11043" y="11760"/>
                  </a:lnTo>
                  <a:cubicBezTo>
                    <a:pt x="11459" y="11690"/>
                    <a:pt x="11805" y="11552"/>
                    <a:pt x="12151" y="11414"/>
                  </a:cubicBezTo>
                  <a:lnTo>
                    <a:pt x="13674" y="10722"/>
                  </a:lnTo>
                  <a:cubicBezTo>
                    <a:pt x="15750" y="9823"/>
                    <a:pt x="16926" y="7609"/>
                    <a:pt x="16719" y="5396"/>
                  </a:cubicBezTo>
                  <a:cubicBezTo>
                    <a:pt x="16511" y="3182"/>
                    <a:pt x="14781" y="1314"/>
                    <a:pt x="12566" y="899"/>
                  </a:cubicBezTo>
                  <a:lnTo>
                    <a:pt x="8552" y="138"/>
                  </a:lnTo>
                  <a:cubicBezTo>
                    <a:pt x="8552" y="138"/>
                    <a:pt x="7860" y="69"/>
                    <a:pt x="7514" y="69"/>
                  </a:cubicBezTo>
                  <a:lnTo>
                    <a:pt x="7514"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3" name="Freeform 2812">
              <a:extLst>
                <a:ext uri="{FF2B5EF4-FFF2-40B4-BE49-F238E27FC236}">
                  <a16:creationId xmlns:a16="http://schemas.microsoft.com/office/drawing/2014/main" id="{A3C923EF-A821-CAE0-4816-1D88BEF7D346}"/>
                </a:ext>
              </a:extLst>
            </p:cNvPr>
            <p:cNvSpPr/>
            <p:nvPr/>
          </p:nvSpPr>
          <p:spPr>
            <a:xfrm>
              <a:off x="3229054" y="4744549"/>
              <a:ext cx="5530" cy="2118"/>
            </a:xfrm>
            <a:custGeom>
              <a:avLst/>
              <a:gdLst>
                <a:gd name="connsiteX0" fmla="*/ 2007 w 4152"/>
                <a:gd name="connsiteY0" fmla="*/ 1591 h 1590"/>
                <a:gd name="connsiteX1" fmla="*/ 3115 w 4152"/>
                <a:gd name="connsiteY1" fmla="*/ 1591 h 1590"/>
                <a:gd name="connsiteX2" fmla="*/ 4153 w 4152"/>
                <a:gd name="connsiteY2" fmla="*/ 1314 h 1590"/>
                <a:gd name="connsiteX3" fmla="*/ 3184 w 4152"/>
                <a:gd name="connsiteY3" fmla="*/ 415 h 1590"/>
                <a:gd name="connsiteX4" fmla="*/ 2146 w 4152"/>
                <a:gd name="connsiteY4" fmla="*/ 0 h 1590"/>
                <a:gd name="connsiteX5" fmla="*/ 1107 w 4152"/>
                <a:gd name="connsiteY5" fmla="*/ 69 h 1590"/>
                <a:gd name="connsiteX6" fmla="*/ 0 w 4152"/>
                <a:gd name="connsiteY6" fmla="*/ 692 h 1590"/>
                <a:gd name="connsiteX7" fmla="*/ 1038 w 4152"/>
                <a:gd name="connsiteY7" fmla="*/ 1314 h 1590"/>
                <a:gd name="connsiteX8" fmla="*/ 2007 w 4152"/>
                <a:gd name="connsiteY8" fmla="*/ 1591 h 1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2" h="1590">
                  <a:moveTo>
                    <a:pt x="2007" y="1591"/>
                  </a:moveTo>
                  <a:lnTo>
                    <a:pt x="3115" y="1591"/>
                  </a:lnTo>
                  <a:lnTo>
                    <a:pt x="4153" y="1314"/>
                  </a:lnTo>
                  <a:lnTo>
                    <a:pt x="3184" y="415"/>
                  </a:lnTo>
                  <a:lnTo>
                    <a:pt x="2146" y="0"/>
                  </a:lnTo>
                  <a:lnTo>
                    <a:pt x="1107" y="69"/>
                  </a:lnTo>
                  <a:lnTo>
                    <a:pt x="0" y="692"/>
                  </a:lnTo>
                  <a:lnTo>
                    <a:pt x="1038" y="1314"/>
                  </a:lnTo>
                  <a:lnTo>
                    <a:pt x="2007"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4" name="Freeform 2813">
              <a:extLst>
                <a:ext uri="{FF2B5EF4-FFF2-40B4-BE49-F238E27FC236}">
                  <a16:creationId xmlns:a16="http://schemas.microsoft.com/office/drawing/2014/main" id="{251B86B1-1C2D-B260-FFD2-C2A20CB09049}"/>
                </a:ext>
              </a:extLst>
            </p:cNvPr>
            <p:cNvSpPr/>
            <p:nvPr/>
          </p:nvSpPr>
          <p:spPr>
            <a:xfrm>
              <a:off x="3221957" y="4737639"/>
              <a:ext cx="19507" cy="16030"/>
            </a:xfrm>
            <a:custGeom>
              <a:avLst/>
              <a:gdLst>
                <a:gd name="connsiteX0" fmla="*/ 7475 w 14647"/>
                <a:gd name="connsiteY0" fmla="*/ 5188 h 12036"/>
                <a:gd name="connsiteX1" fmla="*/ 8513 w 14647"/>
                <a:gd name="connsiteY1" fmla="*/ 5603 h 12036"/>
                <a:gd name="connsiteX2" fmla="*/ 9482 w 14647"/>
                <a:gd name="connsiteY2" fmla="*/ 6571 h 12036"/>
                <a:gd name="connsiteX3" fmla="*/ 8374 w 14647"/>
                <a:gd name="connsiteY3" fmla="*/ 6848 h 12036"/>
                <a:gd name="connsiteX4" fmla="*/ 7267 w 14647"/>
                <a:gd name="connsiteY4" fmla="*/ 6848 h 12036"/>
                <a:gd name="connsiteX5" fmla="*/ 6229 w 14647"/>
                <a:gd name="connsiteY5" fmla="*/ 6571 h 12036"/>
                <a:gd name="connsiteX6" fmla="*/ 5191 w 14647"/>
                <a:gd name="connsiteY6" fmla="*/ 5949 h 12036"/>
                <a:gd name="connsiteX7" fmla="*/ 6298 w 14647"/>
                <a:gd name="connsiteY7" fmla="*/ 5326 h 12036"/>
                <a:gd name="connsiteX8" fmla="*/ 7405 w 14647"/>
                <a:gd name="connsiteY8" fmla="*/ 5326 h 12036"/>
                <a:gd name="connsiteX9" fmla="*/ 7405 w 14647"/>
                <a:gd name="connsiteY9" fmla="*/ 69 h 12036"/>
                <a:gd name="connsiteX10" fmla="*/ 7059 w 14647"/>
                <a:gd name="connsiteY10" fmla="*/ 69 h 12036"/>
                <a:gd name="connsiteX11" fmla="*/ 5952 w 14647"/>
                <a:gd name="connsiteY11" fmla="*/ 69 h 12036"/>
                <a:gd name="connsiteX12" fmla="*/ 3599 w 14647"/>
                <a:gd name="connsiteY12" fmla="*/ 899 h 12036"/>
                <a:gd name="connsiteX13" fmla="*/ 2491 w 14647"/>
                <a:gd name="connsiteY13" fmla="*/ 1522 h 12036"/>
                <a:gd name="connsiteX14" fmla="*/ 0 w 14647"/>
                <a:gd name="connsiteY14" fmla="*/ 5949 h 12036"/>
                <a:gd name="connsiteX15" fmla="*/ 2491 w 14647"/>
                <a:gd name="connsiteY15" fmla="*/ 10376 h 12036"/>
                <a:gd name="connsiteX16" fmla="*/ 3530 w 14647"/>
                <a:gd name="connsiteY16" fmla="*/ 10999 h 12036"/>
                <a:gd name="connsiteX17" fmla="*/ 4776 w 14647"/>
                <a:gd name="connsiteY17" fmla="*/ 11552 h 12036"/>
                <a:gd name="connsiteX18" fmla="*/ 5814 w 14647"/>
                <a:gd name="connsiteY18" fmla="*/ 11829 h 12036"/>
                <a:gd name="connsiteX19" fmla="*/ 7267 w 14647"/>
                <a:gd name="connsiteY19" fmla="*/ 12036 h 12036"/>
                <a:gd name="connsiteX20" fmla="*/ 8374 w 14647"/>
                <a:gd name="connsiteY20" fmla="*/ 12036 h 12036"/>
                <a:gd name="connsiteX21" fmla="*/ 9551 w 14647"/>
                <a:gd name="connsiteY21" fmla="*/ 11898 h 12036"/>
                <a:gd name="connsiteX22" fmla="*/ 10658 w 14647"/>
                <a:gd name="connsiteY22" fmla="*/ 11621 h 12036"/>
                <a:gd name="connsiteX23" fmla="*/ 14465 w 14647"/>
                <a:gd name="connsiteY23" fmla="*/ 7955 h 12036"/>
                <a:gd name="connsiteX24" fmla="*/ 13081 w 14647"/>
                <a:gd name="connsiteY24" fmla="*/ 2836 h 12036"/>
                <a:gd name="connsiteX25" fmla="*/ 12112 w 14647"/>
                <a:gd name="connsiteY25" fmla="*/ 1868 h 12036"/>
                <a:gd name="connsiteX26" fmla="*/ 10520 w 14647"/>
                <a:gd name="connsiteY26" fmla="*/ 830 h 12036"/>
                <a:gd name="connsiteX27" fmla="*/ 9482 w 14647"/>
                <a:gd name="connsiteY27" fmla="*/ 415 h 12036"/>
                <a:gd name="connsiteX28" fmla="*/ 7475 w 14647"/>
                <a:gd name="connsiteY28" fmla="*/ 0 h 12036"/>
                <a:gd name="connsiteX29" fmla="*/ 7475 w 14647"/>
                <a:gd name="connsiteY29" fmla="*/ 0 h 1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47" h="12036">
                  <a:moveTo>
                    <a:pt x="7475" y="5188"/>
                  </a:moveTo>
                  <a:lnTo>
                    <a:pt x="8513" y="5603"/>
                  </a:lnTo>
                  <a:lnTo>
                    <a:pt x="9482" y="6571"/>
                  </a:lnTo>
                  <a:lnTo>
                    <a:pt x="8374" y="6848"/>
                  </a:lnTo>
                  <a:lnTo>
                    <a:pt x="7267" y="6848"/>
                  </a:lnTo>
                  <a:lnTo>
                    <a:pt x="6229" y="6571"/>
                  </a:lnTo>
                  <a:lnTo>
                    <a:pt x="5191" y="5949"/>
                  </a:lnTo>
                  <a:lnTo>
                    <a:pt x="6298" y="5326"/>
                  </a:lnTo>
                  <a:lnTo>
                    <a:pt x="7405" y="5326"/>
                  </a:lnTo>
                  <a:moveTo>
                    <a:pt x="7405" y="69"/>
                  </a:moveTo>
                  <a:cubicBezTo>
                    <a:pt x="7405" y="69"/>
                    <a:pt x="7198" y="69"/>
                    <a:pt x="7059" y="69"/>
                  </a:cubicBezTo>
                  <a:lnTo>
                    <a:pt x="5952" y="69"/>
                  </a:lnTo>
                  <a:cubicBezTo>
                    <a:pt x="5122" y="208"/>
                    <a:pt x="4360" y="415"/>
                    <a:pt x="3599" y="899"/>
                  </a:cubicBezTo>
                  <a:lnTo>
                    <a:pt x="2491" y="1522"/>
                  </a:lnTo>
                  <a:cubicBezTo>
                    <a:pt x="900" y="2490"/>
                    <a:pt x="0" y="4150"/>
                    <a:pt x="0" y="5949"/>
                  </a:cubicBezTo>
                  <a:cubicBezTo>
                    <a:pt x="0" y="7747"/>
                    <a:pt x="969" y="9477"/>
                    <a:pt x="2491" y="10376"/>
                  </a:cubicBezTo>
                  <a:lnTo>
                    <a:pt x="3530" y="10999"/>
                  </a:lnTo>
                  <a:cubicBezTo>
                    <a:pt x="3945" y="11206"/>
                    <a:pt x="4360" y="11414"/>
                    <a:pt x="4776" y="11552"/>
                  </a:cubicBezTo>
                  <a:lnTo>
                    <a:pt x="5814" y="11829"/>
                  </a:lnTo>
                  <a:cubicBezTo>
                    <a:pt x="6298" y="11967"/>
                    <a:pt x="6783" y="12036"/>
                    <a:pt x="7267" y="12036"/>
                  </a:cubicBezTo>
                  <a:lnTo>
                    <a:pt x="8374" y="12036"/>
                  </a:lnTo>
                  <a:cubicBezTo>
                    <a:pt x="8790" y="12036"/>
                    <a:pt x="9136" y="12036"/>
                    <a:pt x="9551" y="11898"/>
                  </a:cubicBezTo>
                  <a:lnTo>
                    <a:pt x="10658" y="11621"/>
                  </a:lnTo>
                  <a:cubicBezTo>
                    <a:pt x="12527" y="11206"/>
                    <a:pt x="13981" y="9753"/>
                    <a:pt x="14465" y="7955"/>
                  </a:cubicBezTo>
                  <a:cubicBezTo>
                    <a:pt x="14950" y="6087"/>
                    <a:pt x="14465" y="4150"/>
                    <a:pt x="13081" y="2836"/>
                  </a:cubicBezTo>
                  <a:lnTo>
                    <a:pt x="12112" y="1868"/>
                  </a:lnTo>
                  <a:cubicBezTo>
                    <a:pt x="11627" y="1453"/>
                    <a:pt x="11074" y="1038"/>
                    <a:pt x="10520" y="830"/>
                  </a:cubicBezTo>
                  <a:lnTo>
                    <a:pt x="9482" y="415"/>
                  </a:lnTo>
                  <a:cubicBezTo>
                    <a:pt x="8859" y="138"/>
                    <a:pt x="8167" y="0"/>
                    <a:pt x="7475" y="0"/>
                  </a:cubicBezTo>
                  <a:lnTo>
                    <a:pt x="747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5" name="Freeform 2814">
              <a:extLst>
                <a:ext uri="{FF2B5EF4-FFF2-40B4-BE49-F238E27FC236}">
                  <a16:creationId xmlns:a16="http://schemas.microsoft.com/office/drawing/2014/main" id="{4F1B6A1B-4C6D-4D50-E1E6-A62C437D0265}"/>
                </a:ext>
              </a:extLst>
            </p:cNvPr>
            <p:cNvSpPr/>
            <p:nvPr/>
          </p:nvSpPr>
          <p:spPr>
            <a:xfrm>
              <a:off x="3352756" y="4793652"/>
              <a:ext cx="4516" cy="3224"/>
            </a:xfrm>
            <a:custGeom>
              <a:avLst/>
              <a:gdLst>
                <a:gd name="connsiteX0" fmla="*/ 2768 w 3391"/>
                <a:gd name="connsiteY0" fmla="*/ 1384 h 2421"/>
                <a:gd name="connsiteX1" fmla="*/ 3391 w 3391"/>
                <a:gd name="connsiteY1" fmla="*/ 761 h 2421"/>
                <a:gd name="connsiteX2" fmla="*/ 3322 w 3391"/>
                <a:gd name="connsiteY2" fmla="*/ 0 h 2421"/>
                <a:gd name="connsiteX3" fmla="*/ 2146 w 3391"/>
                <a:gd name="connsiteY3" fmla="*/ 346 h 2421"/>
                <a:gd name="connsiteX4" fmla="*/ 1246 w 3391"/>
                <a:gd name="connsiteY4" fmla="*/ 761 h 2421"/>
                <a:gd name="connsiteX5" fmla="*/ 484 w 3391"/>
                <a:gd name="connsiteY5" fmla="*/ 1384 h 2421"/>
                <a:gd name="connsiteX6" fmla="*/ 0 w 3391"/>
                <a:gd name="connsiteY6" fmla="*/ 2421 h 2421"/>
                <a:gd name="connsiteX7" fmla="*/ 1592 w 3391"/>
                <a:gd name="connsiteY7" fmla="*/ 1937 h 2421"/>
                <a:gd name="connsiteX8" fmla="*/ 2768 w 3391"/>
                <a:gd name="connsiteY8" fmla="*/ 1384 h 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1" h="2421">
                  <a:moveTo>
                    <a:pt x="2768" y="1384"/>
                  </a:moveTo>
                  <a:lnTo>
                    <a:pt x="3391" y="761"/>
                  </a:lnTo>
                  <a:lnTo>
                    <a:pt x="3322" y="0"/>
                  </a:lnTo>
                  <a:lnTo>
                    <a:pt x="2146" y="346"/>
                  </a:lnTo>
                  <a:lnTo>
                    <a:pt x="1246" y="761"/>
                  </a:lnTo>
                  <a:lnTo>
                    <a:pt x="484" y="1384"/>
                  </a:lnTo>
                  <a:lnTo>
                    <a:pt x="0" y="2421"/>
                  </a:lnTo>
                  <a:lnTo>
                    <a:pt x="1592" y="1937"/>
                  </a:lnTo>
                  <a:lnTo>
                    <a:pt x="2768" y="13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6" name="Freeform 2815">
              <a:extLst>
                <a:ext uri="{FF2B5EF4-FFF2-40B4-BE49-F238E27FC236}">
                  <a16:creationId xmlns:a16="http://schemas.microsoft.com/office/drawing/2014/main" id="{2D988A42-988E-D952-7ADB-328376155367}"/>
                </a:ext>
              </a:extLst>
            </p:cNvPr>
            <p:cNvSpPr/>
            <p:nvPr/>
          </p:nvSpPr>
          <p:spPr>
            <a:xfrm>
              <a:off x="3345869" y="4786742"/>
              <a:ext cx="18410" cy="17135"/>
            </a:xfrm>
            <a:custGeom>
              <a:avLst/>
              <a:gdLst>
                <a:gd name="connsiteX0" fmla="*/ 8493 w 13823"/>
                <a:gd name="connsiteY0" fmla="*/ 5188 h 12866"/>
                <a:gd name="connsiteX1" fmla="*/ 8632 w 13823"/>
                <a:gd name="connsiteY1" fmla="*/ 5949 h 12866"/>
                <a:gd name="connsiteX2" fmla="*/ 8009 w 13823"/>
                <a:gd name="connsiteY2" fmla="*/ 6572 h 12866"/>
                <a:gd name="connsiteX3" fmla="*/ 6763 w 13823"/>
                <a:gd name="connsiteY3" fmla="*/ 7125 h 12866"/>
                <a:gd name="connsiteX4" fmla="*/ 5171 w 13823"/>
                <a:gd name="connsiteY4" fmla="*/ 7609 h 12866"/>
                <a:gd name="connsiteX5" fmla="*/ 5725 w 13823"/>
                <a:gd name="connsiteY5" fmla="*/ 6572 h 12866"/>
                <a:gd name="connsiteX6" fmla="*/ 6417 w 13823"/>
                <a:gd name="connsiteY6" fmla="*/ 5949 h 12866"/>
                <a:gd name="connsiteX7" fmla="*/ 7317 w 13823"/>
                <a:gd name="connsiteY7" fmla="*/ 5534 h 12866"/>
                <a:gd name="connsiteX8" fmla="*/ 8493 w 13823"/>
                <a:gd name="connsiteY8" fmla="*/ 5188 h 12866"/>
                <a:gd name="connsiteX9" fmla="*/ 8493 w 13823"/>
                <a:gd name="connsiteY9" fmla="*/ 0 h 12866"/>
                <a:gd name="connsiteX10" fmla="*/ 6971 w 13823"/>
                <a:gd name="connsiteY10" fmla="*/ 208 h 12866"/>
                <a:gd name="connsiteX11" fmla="*/ 5794 w 13823"/>
                <a:gd name="connsiteY11" fmla="*/ 553 h 12866"/>
                <a:gd name="connsiteX12" fmla="*/ 5240 w 13823"/>
                <a:gd name="connsiteY12" fmla="*/ 761 h 12866"/>
                <a:gd name="connsiteX13" fmla="*/ 4341 w 13823"/>
                <a:gd name="connsiteY13" fmla="*/ 1176 h 12866"/>
                <a:gd name="connsiteX14" fmla="*/ 3095 w 13823"/>
                <a:gd name="connsiteY14" fmla="*/ 2006 h 12866"/>
                <a:gd name="connsiteX15" fmla="*/ 2403 w 13823"/>
                <a:gd name="connsiteY15" fmla="*/ 2629 h 12866"/>
                <a:gd name="connsiteX16" fmla="*/ 1157 w 13823"/>
                <a:gd name="connsiteY16" fmla="*/ 4150 h 12866"/>
                <a:gd name="connsiteX17" fmla="*/ 603 w 13823"/>
                <a:gd name="connsiteY17" fmla="*/ 5188 h 12866"/>
                <a:gd name="connsiteX18" fmla="*/ 1157 w 13823"/>
                <a:gd name="connsiteY18" fmla="*/ 10929 h 12866"/>
                <a:gd name="connsiteX19" fmla="*/ 5171 w 13823"/>
                <a:gd name="connsiteY19" fmla="*/ 12866 h 12866"/>
                <a:gd name="connsiteX20" fmla="*/ 6625 w 13823"/>
                <a:gd name="connsiteY20" fmla="*/ 12659 h 12866"/>
                <a:gd name="connsiteX21" fmla="*/ 8217 w 13823"/>
                <a:gd name="connsiteY21" fmla="*/ 12175 h 12866"/>
                <a:gd name="connsiteX22" fmla="*/ 8840 w 13823"/>
                <a:gd name="connsiteY22" fmla="*/ 11967 h 12866"/>
                <a:gd name="connsiteX23" fmla="*/ 10085 w 13823"/>
                <a:gd name="connsiteY23" fmla="*/ 11414 h 12866"/>
                <a:gd name="connsiteX24" fmla="*/ 11677 w 13823"/>
                <a:gd name="connsiteY24" fmla="*/ 10307 h 12866"/>
                <a:gd name="connsiteX25" fmla="*/ 12300 w 13823"/>
                <a:gd name="connsiteY25" fmla="*/ 9684 h 12866"/>
                <a:gd name="connsiteX26" fmla="*/ 13754 w 13823"/>
                <a:gd name="connsiteY26" fmla="*/ 5257 h 12866"/>
                <a:gd name="connsiteX27" fmla="*/ 13615 w 13823"/>
                <a:gd name="connsiteY27" fmla="*/ 4496 h 12866"/>
                <a:gd name="connsiteX28" fmla="*/ 11262 w 13823"/>
                <a:gd name="connsiteY28" fmla="*/ 830 h 12866"/>
                <a:gd name="connsiteX29" fmla="*/ 8493 w 13823"/>
                <a:gd name="connsiteY29" fmla="*/ 0 h 12866"/>
                <a:gd name="connsiteX30" fmla="*/ 8493 w 13823"/>
                <a:gd name="connsiteY30" fmla="*/ 0 h 1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23" h="12866">
                  <a:moveTo>
                    <a:pt x="8493" y="5188"/>
                  </a:moveTo>
                  <a:lnTo>
                    <a:pt x="8632" y="5949"/>
                  </a:lnTo>
                  <a:lnTo>
                    <a:pt x="8009" y="6572"/>
                  </a:lnTo>
                  <a:lnTo>
                    <a:pt x="6763" y="7125"/>
                  </a:lnTo>
                  <a:lnTo>
                    <a:pt x="5171" y="7609"/>
                  </a:lnTo>
                  <a:lnTo>
                    <a:pt x="5725" y="6572"/>
                  </a:lnTo>
                  <a:lnTo>
                    <a:pt x="6417" y="5949"/>
                  </a:lnTo>
                  <a:lnTo>
                    <a:pt x="7317" y="5534"/>
                  </a:lnTo>
                  <a:lnTo>
                    <a:pt x="8493" y="5188"/>
                  </a:lnTo>
                  <a:moveTo>
                    <a:pt x="8493" y="0"/>
                  </a:moveTo>
                  <a:cubicBezTo>
                    <a:pt x="7940" y="0"/>
                    <a:pt x="7455" y="69"/>
                    <a:pt x="6971" y="208"/>
                  </a:cubicBezTo>
                  <a:lnTo>
                    <a:pt x="5794" y="553"/>
                  </a:lnTo>
                  <a:cubicBezTo>
                    <a:pt x="5794" y="553"/>
                    <a:pt x="5448" y="692"/>
                    <a:pt x="5240" y="761"/>
                  </a:cubicBezTo>
                  <a:lnTo>
                    <a:pt x="4341" y="1176"/>
                  </a:lnTo>
                  <a:cubicBezTo>
                    <a:pt x="3856" y="1384"/>
                    <a:pt x="3441" y="1660"/>
                    <a:pt x="3095" y="2006"/>
                  </a:cubicBezTo>
                  <a:lnTo>
                    <a:pt x="2403" y="2629"/>
                  </a:lnTo>
                  <a:cubicBezTo>
                    <a:pt x="1919" y="3044"/>
                    <a:pt x="1503" y="3528"/>
                    <a:pt x="1157" y="4150"/>
                  </a:cubicBezTo>
                  <a:lnTo>
                    <a:pt x="603" y="5188"/>
                  </a:lnTo>
                  <a:cubicBezTo>
                    <a:pt x="-366" y="7056"/>
                    <a:pt x="-158" y="9269"/>
                    <a:pt x="1157" y="10929"/>
                  </a:cubicBezTo>
                  <a:cubicBezTo>
                    <a:pt x="2126" y="12175"/>
                    <a:pt x="3649" y="12866"/>
                    <a:pt x="5171" y="12866"/>
                  </a:cubicBezTo>
                  <a:cubicBezTo>
                    <a:pt x="5656" y="12866"/>
                    <a:pt x="6140" y="12797"/>
                    <a:pt x="6625" y="12659"/>
                  </a:cubicBezTo>
                  <a:lnTo>
                    <a:pt x="8217" y="12175"/>
                  </a:lnTo>
                  <a:cubicBezTo>
                    <a:pt x="8217" y="12175"/>
                    <a:pt x="8632" y="12036"/>
                    <a:pt x="8840" y="11967"/>
                  </a:cubicBezTo>
                  <a:lnTo>
                    <a:pt x="10085" y="11414"/>
                  </a:lnTo>
                  <a:cubicBezTo>
                    <a:pt x="10639" y="11137"/>
                    <a:pt x="11193" y="10791"/>
                    <a:pt x="11677" y="10307"/>
                  </a:cubicBezTo>
                  <a:lnTo>
                    <a:pt x="12300" y="9684"/>
                  </a:lnTo>
                  <a:cubicBezTo>
                    <a:pt x="13477" y="8508"/>
                    <a:pt x="14030" y="6917"/>
                    <a:pt x="13754" y="5257"/>
                  </a:cubicBezTo>
                  <a:lnTo>
                    <a:pt x="13615" y="4496"/>
                  </a:lnTo>
                  <a:cubicBezTo>
                    <a:pt x="13408" y="2974"/>
                    <a:pt x="12508" y="1660"/>
                    <a:pt x="11262" y="830"/>
                  </a:cubicBezTo>
                  <a:cubicBezTo>
                    <a:pt x="10431" y="277"/>
                    <a:pt x="9462" y="0"/>
                    <a:pt x="8493" y="0"/>
                  </a:cubicBezTo>
                  <a:lnTo>
                    <a:pt x="849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7" name="Freeform 2816">
              <a:extLst>
                <a:ext uri="{FF2B5EF4-FFF2-40B4-BE49-F238E27FC236}">
                  <a16:creationId xmlns:a16="http://schemas.microsoft.com/office/drawing/2014/main" id="{FC2BF970-07FA-7EE8-E2BC-EB6DE79EE393}"/>
                </a:ext>
              </a:extLst>
            </p:cNvPr>
            <p:cNvSpPr/>
            <p:nvPr/>
          </p:nvSpPr>
          <p:spPr>
            <a:xfrm>
              <a:off x="3349253" y="4798259"/>
              <a:ext cx="5530" cy="5803"/>
            </a:xfrm>
            <a:custGeom>
              <a:avLst/>
              <a:gdLst>
                <a:gd name="connsiteX0" fmla="*/ 1246 w 4152"/>
                <a:gd name="connsiteY0" fmla="*/ 761 h 4357"/>
                <a:gd name="connsiteX1" fmla="*/ 346 w 4152"/>
                <a:gd name="connsiteY1" fmla="*/ 1729 h 4357"/>
                <a:gd name="connsiteX2" fmla="*/ 0 w 4152"/>
                <a:gd name="connsiteY2" fmla="*/ 2905 h 4357"/>
                <a:gd name="connsiteX3" fmla="*/ 138 w 4152"/>
                <a:gd name="connsiteY3" fmla="*/ 4358 h 4357"/>
                <a:gd name="connsiteX4" fmla="*/ 2215 w 4152"/>
                <a:gd name="connsiteY4" fmla="*/ 3459 h 4357"/>
                <a:gd name="connsiteX5" fmla="*/ 3807 w 4152"/>
                <a:gd name="connsiteY5" fmla="*/ 2075 h 4357"/>
                <a:gd name="connsiteX6" fmla="*/ 4153 w 4152"/>
                <a:gd name="connsiteY6" fmla="*/ 761 h 4357"/>
                <a:gd name="connsiteX7" fmla="*/ 2561 w 4152"/>
                <a:gd name="connsiteY7" fmla="*/ 0 h 4357"/>
                <a:gd name="connsiteX8" fmla="*/ 1246 w 4152"/>
                <a:gd name="connsiteY8" fmla="*/ 761 h 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2" h="4357">
                  <a:moveTo>
                    <a:pt x="1246" y="761"/>
                  </a:moveTo>
                  <a:lnTo>
                    <a:pt x="346" y="1729"/>
                  </a:lnTo>
                  <a:lnTo>
                    <a:pt x="0" y="2905"/>
                  </a:lnTo>
                  <a:lnTo>
                    <a:pt x="138" y="4358"/>
                  </a:lnTo>
                  <a:lnTo>
                    <a:pt x="2215" y="3459"/>
                  </a:lnTo>
                  <a:lnTo>
                    <a:pt x="3807" y="2075"/>
                  </a:lnTo>
                  <a:lnTo>
                    <a:pt x="4153" y="761"/>
                  </a:lnTo>
                  <a:lnTo>
                    <a:pt x="2561" y="0"/>
                  </a:lnTo>
                  <a:lnTo>
                    <a:pt x="1246" y="76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8" name="Freeform 2817">
              <a:extLst>
                <a:ext uri="{FF2B5EF4-FFF2-40B4-BE49-F238E27FC236}">
                  <a16:creationId xmlns:a16="http://schemas.microsoft.com/office/drawing/2014/main" id="{D7FEE17D-4095-E272-8816-752DA4898176}"/>
                </a:ext>
              </a:extLst>
            </p:cNvPr>
            <p:cNvSpPr/>
            <p:nvPr/>
          </p:nvSpPr>
          <p:spPr>
            <a:xfrm>
              <a:off x="3342213" y="4791257"/>
              <a:ext cx="19395" cy="19715"/>
            </a:xfrm>
            <a:custGeom>
              <a:avLst/>
              <a:gdLst>
                <a:gd name="connsiteX0" fmla="*/ 7847 w 14563"/>
                <a:gd name="connsiteY0" fmla="*/ 5257 h 14803"/>
                <a:gd name="connsiteX1" fmla="*/ 9439 w 14563"/>
                <a:gd name="connsiteY1" fmla="*/ 6018 h 14803"/>
                <a:gd name="connsiteX2" fmla="*/ 9093 w 14563"/>
                <a:gd name="connsiteY2" fmla="*/ 7332 h 14803"/>
                <a:gd name="connsiteX3" fmla="*/ 7501 w 14563"/>
                <a:gd name="connsiteY3" fmla="*/ 8716 h 14803"/>
                <a:gd name="connsiteX4" fmla="*/ 5355 w 14563"/>
                <a:gd name="connsiteY4" fmla="*/ 9615 h 14803"/>
                <a:gd name="connsiteX5" fmla="*/ 5217 w 14563"/>
                <a:gd name="connsiteY5" fmla="*/ 8163 h 14803"/>
                <a:gd name="connsiteX6" fmla="*/ 5563 w 14563"/>
                <a:gd name="connsiteY6" fmla="*/ 6917 h 14803"/>
                <a:gd name="connsiteX7" fmla="*/ 6463 w 14563"/>
                <a:gd name="connsiteY7" fmla="*/ 5949 h 14803"/>
                <a:gd name="connsiteX8" fmla="*/ 7778 w 14563"/>
                <a:gd name="connsiteY8" fmla="*/ 5188 h 14803"/>
                <a:gd name="connsiteX9" fmla="*/ 7778 w 14563"/>
                <a:gd name="connsiteY9" fmla="*/ 0 h 14803"/>
                <a:gd name="connsiteX10" fmla="*/ 5148 w 14563"/>
                <a:gd name="connsiteY10" fmla="*/ 692 h 14803"/>
                <a:gd name="connsiteX11" fmla="*/ 3833 w 14563"/>
                <a:gd name="connsiteY11" fmla="*/ 1453 h 14803"/>
                <a:gd name="connsiteX12" fmla="*/ 2656 w 14563"/>
                <a:gd name="connsiteY12" fmla="*/ 2421 h 14803"/>
                <a:gd name="connsiteX13" fmla="*/ 1756 w 14563"/>
                <a:gd name="connsiteY13" fmla="*/ 3390 h 14803"/>
                <a:gd name="connsiteX14" fmla="*/ 580 w 14563"/>
                <a:gd name="connsiteY14" fmla="*/ 5465 h 14803"/>
                <a:gd name="connsiteX15" fmla="*/ 234 w 14563"/>
                <a:gd name="connsiteY15" fmla="*/ 6710 h 14803"/>
                <a:gd name="connsiteX16" fmla="*/ 26 w 14563"/>
                <a:gd name="connsiteY16" fmla="*/ 8716 h 14803"/>
                <a:gd name="connsiteX17" fmla="*/ 164 w 14563"/>
                <a:gd name="connsiteY17" fmla="*/ 10169 h 14803"/>
                <a:gd name="connsiteX18" fmla="*/ 2656 w 14563"/>
                <a:gd name="connsiteY18" fmla="*/ 14111 h 14803"/>
                <a:gd name="connsiteX19" fmla="*/ 5286 w 14563"/>
                <a:gd name="connsiteY19" fmla="*/ 14803 h 14803"/>
                <a:gd name="connsiteX20" fmla="*/ 7293 w 14563"/>
                <a:gd name="connsiteY20" fmla="*/ 14388 h 14803"/>
                <a:gd name="connsiteX21" fmla="*/ 9439 w 14563"/>
                <a:gd name="connsiteY21" fmla="*/ 13489 h 14803"/>
                <a:gd name="connsiteX22" fmla="*/ 10823 w 14563"/>
                <a:gd name="connsiteY22" fmla="*/ 12659 h 14803"/>
                <a:gd name="connsiteX23" fmla="*/ 12415 w 14563"/>
                <a:gd name="connsiteY23" fmla="*/ 11275 h 14803"/>
                <a:gd name="connsiteX24" fmla="*/ 14076 w 14563"/>
                <a:gd name="connsiteY24" fmla="*/ 8578 h 14803"/>
                <a:gd name="connsiteX25" fmla="*/ 14422 w 14563"/>
                <a:gd name="connsiteY25" fmla="*/ 7263 h 14803"/>
                <a:gd name="connsiteX26" fmla="*/ 11653 w 14563"/>
                <a:gd name="connsiteY26" fmla="*/ 1384 h 14803"/>
                <a:gd name="connsiteX27" fmla="*/ 10062 w 14563"/>
                <a:gd name="connsiteY27" fmla="*/ 623 h 14803"/>
                <a:gd name="connsiteX28" fmla="*/ 7778 w 14563"/>
                <a:gd name="connsiteY28" fmla="*/ 69 h 14803"/>
                <a:gd name="connsiteX29" fmla="*/ 7778 w 14563"/>
                <a:gd name="connsiteY29" fmla="*/ 69 h 1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563" h="14803">
                  <a:moveTo>
                    <a:pt x="7847" y="5257"/>
                  </a:moveTo>
                  <a:lnTo>
                    <a:pt x="9439" y="6018"/>
                  </a:lnTo>
                  <a:lnTo>
                    <a:pt x="9093" y="7332"/>
                  </a:lnTo>
                  <a:lnTo>
                    <a:pt x="7501" y="8716"/>
                  </a:lnTo>
                  <a:lnTo>
                    <a:pt x="5355" y="9615"/>
                  </a:lnTo>
                  <a:lnTo>
                    <a:pt x="5217" y="8163"/>
                  </a:lnTo>
                  <a:lnTo>
                    <a:pt x="5563" y="6917"/>
                  </a:lnTo>
                  <a:lnTo>
                    <a:pt x="6463" y="5949"/>
                  </a:lnTo>
                  <a:lnTo>
                    <a:pt x="7778" y="5188"/>
                  </a:lnTo>
                  <a:moveTo>
                    <a:pt x="7778" y="0"/>
                  </a:moveTo>
                  <a:cubicBezTo>
                    <a:pt x="6878" y="0"/>
                    <a:pt x="5978" y="208"/>
                    <a:pt x="5148" y="692"/>
                  </a:cubicBezTo>
                  <a:lnTo>
                    <a:pt x="3833" y="1453"/>
                  </a:lnTo>
                  <a:cubicBezTo>
                    <a:pt x="3417" y="1729"/>
                    <a:pt x="3002" y="2006"/>
                    <a:pt x="2656" y="2421"/>
                  </a:cubicBezTo>
                  <a:lnTo>
                    <a:pt x="1756" y="3390"/>
                  </a:lnTo>
                  <a:cubicBezTo>
                    <a:pt x="1203" y="3943"/>
                    <a:pt x="787" y="4704"/>
                    <a:pt x="580" y="5465"/>
                  </a:cubicBezTo>
                  <a:lnTo>
                    <a:pt x="234" y="6710"/>
                  </a:lnTo>
                  <a:cubicBezTo>
                    <a:pt x="26" y="7332"/>
                    <a:pt x="-43" y="8024"/>
                    <a:pt x="26" y="8716"/>
                  </a:cubicBezTo>
                  <a:lnTo>
                    <a:pt x="164" y="10169"/>
                  </a:lnTo>
                  <a:cubicBezTo>
                    <a:pt x="303" y="11829"/>
                    <a:pt x="1272" y="13281"/>
                    <a:pt x="2656" y="14111"/>
                  </a:cubicBezTo>
                  <a:cubicBezTo>
                    <a:pt x="3487" y="14596"/>
                    <a:pt x="4386" y="14803"/>
                    <a:pt x="5286" y="14803"/>
                  </a:cubicBezTo>
                  <a:cubicBezTo>
                    <a:pt x="5978" y="14803"/>
                    <a:pt x="6670" y="14665"/>
                    <a:pt x="7293" y="14388"/>
                  </a:cubicBezTo>
                  <a:lnTo>
                    <a:pt x="9439" y="13489"/>
                  </a:lnTo>
                  <a:cubicBezTo>
                    <a:pt x="9923" y="13281"/>
                    <a:pt x="10408" y="13005"/>
                    <a:pt x="10823" y="12659"/>
                  </a:cubicBezTo>
                  <a:lnTo>
                    <a:pt x="12415" y="11275"/>
                  </a:lnTo>
                  <a:cubicBezTo>
                    <a:pt x="13245" y="10584"/>
                    <a:pt x="13799" y="9615"/>
                    <a:pt x="14076" y="8578"/>
                  </a:cubicBezTo>
                  <a:lnTo>
                    <a:pt x="14422" y="7263"/>
                  </a:lnTo>
                  <a:cubicBezTo>
                    <a:pt x="14976" y="4911"/>
                    <a:pt x="13868" y="2421"/>
                    <a:pt x="11653" y="1384"/>
                  </a:cubicBezTo>
                  <a:lnTo>
                    <a:pt x="10062" y="623"/>
                  </a:lnTo>
                  <a:cubicBezTo>
                    <a:pt x="9370" y="277"/>
                    <a:pt x="8539" y="69"/>
                    <a:pt x="7778" y="69"/>
                  </a:cubicBezTo>
                  <a:lnTo>
                    <a:pt x="777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19" name="Freeform 2818">
              <a:extLst>
                <a:ext uri="{FF2B5EF4-FFF2-40B4-BE49-F238E27FC236}">
                  <a16:creationId xmlns:a16="http://schemas.microsoft.com/office/drawing/2014/main" id="{6C91DF59-0588-D18F-81CD-AEE4FAB1A7CD}"/>
                </a:ext>
              </a:extLst>
            </p:cNvPr>
            <p:cNvSpPr/>
            <p:nvPr/>
          </p:nvSpPr>
          <p:spPr>
            <a:xfrm>
              <a:off x="3256984" y="4739942"/>
              <a:ext cx="16223" cy="6724"/>
            </a:xfrm>
            <a:custGeom>
              <a:avLst/>
              <a:gdLst>
                <a:gd name="connsiteX0" fmla="*/ 5260 w 12181"/>
                <a:gd name="connsiteY0" fmla="*/ 4773 h 5049"/>
                <a:gd name="connsiteX1" fmla="*/ 6575 w 12181"/>
                <a:gd name="connsiteY1" fmla="*/ 4980 h 5049"/>
                <a:gd name="connsiteX2" fmla="*/ 8305 w 12181"/>
                <a:gd name="connsiteY2" fmla="*/ 5050 h 5049"/>
                <a:gd name="connsiteX3" fmla="*/ 9828 w 12181"/>
                <a:gd name="connsiteY3" fmla="*/ 5050 h 5049"/>
                <a:gd name="connsiteX4" fmla="*/ 11143 w 12181"/>
                <a:gd name="connsiteY4" fmla="*/ 4427 h 5049"/>
                <a:gd name="connsiteX5" fmla="*/ 12181 w 12181"/>
                <a:gd name="connsiteY5" fmla="*/ 2836 h 5049"/>
                <a:gd name="connsiteX6" fmla="*/ 11558 w 12181"/>
                <a:gd name="connsiteY6" fmla="*/ 0 h 5049"/>
                <a:gd name="connsiteX7" fmla="*/ 10174 w 12181"/>
                <a:gd name="connsiteY7" fmla="*/ 138 h 5049"/>
                <a:gd name="connsiteX8" fmla="*/ 8513 w 12181"/>
                <a:gd name="connsiteY8" fmla="*/ 1660 h 5049"/>
                <a:gd name="connsiteX9" fmla="*/ 6921 w 12181"/>
                <a:gd name="connsiteY9" fmla="*/ 2767 h 5049"/>
                <a:gd name="connsiteX10" fmla="*/ 5052 w 12181"/>
                <a:gd name="connsiteY10" fmla="*/ 2421 h 5049"/>
                <a:gd name="connsiteX11" fmla="*/ 3461 w 12181"/>
                <a:gd name="connsiteY11" fmla="*/ 1453 h 5049"/>
                <a:gd name="connsiteX12" fmla="*/ 1938 w 12181"/>
                <a:gd name="connsiteY12" fmla="*/ 1245 h 5049"/>
                <a:gd name="connsiteX13" fmla="*/ 0 w 12181"/>
                <a:gd name="connsiteY13" fmla="*/ 3182 h 5049"/>
                <a:gd name="connsiteX14" fmla="*/ 1453 w 12181"/>
                <a:gd name="connsiteY14" fmla="*/ 3735 h 5049"/>
                <a:gd name="connsiteX15" fmla="*/ 5260 w 12181"/>
                <a:gd name="connsiteY15" fmla="*/ 4773 h 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81" h="5049">
                  <a:moveTo>
                    <a:pt x="5260" y="4773"/>
                  </a:moveTo>
                  <a:lnTo>
                    <a:pt x="6575" y="4980"/>
                  </a:lnTo>
                  <a:lnTo>
                    <a:pt x="8305" y="5050"/>
                  </a:lnTo>
                  <a:lnTo>
                    <a:pt x="9828" y="5050"/>
                  </a:lnTo>
                  <a:lnTo>
                    <a:pt x="11143" y="4427"/>
                  </a:lnTo>
                  <a:lnTo>
                    <a:pt x="12181" y="2836"/>
                  </a:lnTo>
                  <a:lnTo>
                    <a:pt x="11558" y="0"/>
                  </a:lnTo>
                  <a:lnTo>
                    <a:pt x="10174" y="138"/>
                  </a:lnTo>
                  <a:lnTo>
                    <a:pt x="8513" y="1660"/>
                  </a:lnTo>
                  <a:lnTo>
                    <a:pt x="6921" y="2767"/>
                  </a:lnTo>
                  <a:lnTo>
                    <a:pt x="5052" y="2421"/>
                  </a:lnTo>
                  <a:lnTo>
                    <a:pt x="3461" y="1453"/>
                  </a:lnTo>
                  <a:lnTo>
                    <a:pt x="1938" y="1245"/>
                  </a:lnTo>
                  <a:lnTo>
                    <a:pt x="0" y="3182"/>
                  </a:lnTo>
                  <a:lnTo>
                    <a:pt x="1453" y="3735"/>
                  </a:lnTo>
                  <a:lnTo>
                    <a:pt x="5260" y="477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0" name="Freeform 2819">
              <a:extLst>
                <a:ext uri="{FF2B5EF4-FFF2-40B4-BE49-F238E27FC236}">
                  <a16:creationId xmlns:a16="http://schemas.microsoft.com/office/drawing/2014/main" id="{4A9E530F-FDAF-644C-B1DB-A01C861EF234}"/>
                </a:ext>
              </a:extLst>
            </p:cNvPr>
            <p:cNvSpPr/>
            <p:nvPr/>
          </p:nvSpPr>
          <p:spPr>
            <a:xfrm>
              <a:off x="3249970" y="4733032"/>
              <a:ext cx="30106" cy="20729"/>
            </a:xfrm>
            <a:custGeom>
              <a:avLst/>
              <a:gdLst>
                <a:gd name="connsiteX0" fmla="*/ 16825 w 22605"/>
                <a:gd name="connsiteY0" fmla="*/ 5188 h 15564"/>
                <a:gd name="connsiteX1" fmla="*/ 17448 w 22605"/>
                <a:gd name="connsiteY1" fmla="*/ 8024 h 15564"/>
                <a:gd name="connsiteX2" fmla="*/ 16341 w 22605"/>
                <a:gd name="connsiteY2" fmla="*/ 9615 h 15564"/>
                <a:gd name="connsiteX3" fmla="*/ 15026 w 22605"/>
                <a:gd name="connsiteY3" fmla="*/ 10238 h 15564"/>
                <a:gd name="connsiteX4" fmla="*/ 13503 w 22605"/>
                <a:gd name="connsiteY4" fmla="*/ 10238 h 15564"/>
                <a:gd name="connsiteX5" fmla="*/ 11773 w 22605"/>
                <a:gd name="connsiteY5" fmla="*/ 10238 h 15564"/>
                <a:gd name="connsiteX6" fmla="*/ 10527 w 22605"/>
                <a:gd name="connsiteY6" fmla="*/ 10030 h 15564"/>
                <a:gd name="connsiteX7" fmla="*/ 6720 w 22605"/>
                <a:gd name="connsiteY7" fmla="*/ 8992 h 15564"/>
                <a:gd name="connsiteX8" fmla="*/ 5267 w 22605"/>
                <a:gd name="connsiteY8" fmla="*/ 8439 h 15564"/>
                <a:gd name="connsiteX9" fmla="*/ 7205 w 22605"/>
                <a:gd name="connsiteY9" fmla="*/ 6433 h 15564"/>
                <a:gd name="connsiteX10" fmla="*/ 8728 w 22605"/>
                <a:gd name="connsiteY10" fmla="*/ 6641 h 15564"/>
                <a:gd name="connsiteX11" fmla="*/ 10250 w 22605"/>
                <a:gd name="connsiteY11" fmla="*/ 7678 h 15564"/>
                <a:gd name="connsiteX12" fmla="*/ 12188 w 22605"/>
                <a:gd name="connsiteY12" fmla="*/ 7955 h 15564"/>
                <a:gd name="connsiteX13" fmla="*/ 13711 w 22605"/>
                <a:gd name="connsiteY13" fmla="*/ 6848 h 15564"/>
                <a:gd name="connsiteX14" fmla="*/ 15372 w 22605"/>
                <a:gd name="connsiteY14" fmla="*/ 5396 h 15564"/>
                <a:gd name="connsiteX15" fmla="*/ 16756 w 22605"/>
                <a:gd name="connsiteY15" fmla="*/ 5188 h 15564"/>
                <a:gd name="connsiteX16" fmla="*/ 16756 w 22605"/>
                <a:gd name="connsiteY16" fmla="*/ 0 h 15564"/>
                <a:gd name="connsiteX17" fmla="*/ 16064 w 22605"/>
                <a:gd name="connsiteY17" fmla="*/ 0 h 15564"/>
                <a:gd name="connsiteX18" fmla="*/ 14680 w 22605"/>
                <a:gd name="connsiteY18" fmla="*/ 208 h 15564"/>
                <a:gd name="connsiteX19" fmla="*/ 11911 w 22605"/>
                <a:gd name="connsiteY19" fmla="*/ 1453 h 15564"/>
                <a:gd name="connsiteX20" fmla="*/ 11150 w 22605"/>
                <a:gd name="connsiteY20" fmla="*/ 2144 h 15564"/>
                <a:gd name="connsiteX21" fmla="*/ 9350 w 22605"/>
                <a:gd name="connsiteY21" fmla="*/ 1522 h 15564"/>
                <a:gd name="connsiteX22" fmla="*/ 7828 w 22605"/>
                <a:gd name="connsiteY22" fmla="*/ 1314 h 15564"/>
                <a:gd name="connsiteX23" fmla="*/ 7136 w 22605"/>
                <a:gd name="connsiteY23" fmla="*/ 1314 h 15564"/>
                <a:gd name="connsiteX24" fmla="*/ 3398 w 22605"/>
                <a:gd name="connsiteY24" fmla="*/ 2905 h 15564"/>
                <a:gd name="connsiteX25" fmla="*/ 1461 w 22605"/>
                <a:gd name="connsiteY25" fmla="*/ 4911 h 15564"/>
                <a:gd name="connsiteX26" fmla="*/ 146 w 22605"/>
                <a:gd name="connsiteY26" fmla="*/ 9684 h 15564"/>
                <a:gd name="connsiteX27" fmla="*/ 3398 w 22605"/>
                <a:gd name="connsiteY27" fmla="*/ 13420 h 15564"/>
                <a:gd name="connsiteX28" fmla="*/ 4852 w 22605"/>
                <a:gd name="connsiteY28" fmla="*/ 13973 h 15564"/>
                <a:gd name="connsiteX29" fmla="*/ 5336 w 22605"/>
                <a:gd name="connsiteY29" fmla="*/ 14111 h 15564"/>
                <a:gd name="connsiteX30" fmla="*/ 9143 w 22605"/>
                <a:gd name="connsiteY30" fmla="*/ 15149 h 15564"/>
                <a:gd name="connsiteX31" fmla="*/ 9627 w 22605"/>
                <a:gd name="connsiteY31" fmla="*/ 15287 h 15564"/>
                <a:gd name="connsiteX32" fmla="*/ 10873 w 22605"/>
                <a:gd name="connsiteY32" fmla="*/ 15495 h 15564"/>
                <a:gd name="connsiteX33" fmla="*/ 11565 w 22605"/>
                <a:gd name="connsiteY33" fmla="*/ 15564 h 15564"/>
                <a:gd name="connsiteX34" fmla="*/ 13296 w 22605"/>
                <a:gd name="connsiteY34" fmla="*/ 15564 h 15564"/>
                <a:gd name="connsiteX35" fmla="*/ 15164 w 22605"/>
                <a:gd name="connsiteY35" fmla="*/ 15564 h 15564"/>
                <a:gd name="connsiteX36" fmla="*/ 17241 w 22605"/>
                <a:gd name="connsiteY36" fmla="*/ 15080 h 15564"/>
                <a:gd name="connsiteX37" fmla="*/ 18556 w 22605"/>
                <a:gd name="connsiteY37" fmla="*/ 14457 h 15564"/>
                <a:gd name="connsiteX38" fmla="*/ 20632 w 22605"/>
                <a:gd name="connsiteY38" fmla="*/ 12659 h 15564"/>
                <a:gd name="connsiteX39" fmla="*/ 21739 w 22605"/>
                <a:gd name="connsiteY39" fmla="*/ 11068 h 15564"/>
                <a:gd name="connsiteX40" fmla="*/ 22501 w 22605"/>
                <a:gd name="connsiteY40" fmla="*/ 7056 h 15564"/>
                <a:gd name="connsiteX41" fmla="*/ 21878 w 22605"/>
                <a:gd name="connsiteY41" fmla="*/ 4219 h 15564"/>
                <a:gd name="connsiteX42" fmla="*/ 16825 w 22605"/>
                <a:gd name="connsiteY42" fmla="*/ 208 h 15564"/>
                <a:gd name="connsiteX43" fmla="*/ 16825 w 22605"/>
                <a:gd name="connsiteY43" fmla="*/ 208 h 1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2605" h="15564">
                  <a:moveTo>
                    <a:pt x="16825" y="5188"/>
                  </a:moveTo>
                  <a:lnTo>
                    <a:pt x="17448" y="8024"/>
                  </a:lnTo>
                  <a:lnTo>
                    <a:pt x="16341" y="9615"/>
                  </a:lnTo>
                  <a:lnTo>
                    <a:pt x="15026" y="10238"/>
                  </a:lnTo>
                  <a:lnTo>
                    <a:pt x="13503" y="10238"/>
                  </a:lnTo>
                  <a:cubicBezTo>
                    <a:pt x="13503" y="10238"/>
                    <a:pt x="11773" y="10238"/>
                    <a:pt x="11773" y="10238"/>
                  </a:cubicBezTo>
                  <a:lnTo>
                    <a:pt x="10527" y="10030"/>
                  </a:lnTo>
                  <a:lnTo>
                    <a:pt x="6720" y="8992"/>
                  </a:lnTo>
                  <a:lnTo>
                    <a:pt x="5267" y="8439"/>
                  </a:lnTo>
                  <a:lnTo>
                    <a:pt x="7205" y="6433"/>
                  </a:lnTo>
                  <a:lnTo>
                    <a:pt x="8728" y="6641"/>
                  </a:lnTo>
                  <a:lnTo>
                    <a:pt x="10250" y="7678"/>
                  </a:lnTo>
                  <a:lnTo>
                    <a:pt x="12188" y="7955"/>
                  </a:lnTo>
                  <a:lnTo>
                    <a:pt x="13711" y="6848"/>
                  </a:lnTo>
                  <a:lnTo>
                    <a:pt x="15372" y="5396"/>
                  </a:lnTo>
                  <a:lnTo>
                    <a:pt x="16756" y="5188"/>
                  </a:lnTo>
                  <a:moveTo>
                    <a:pt x="16756" y="0"/>
                  </a:moveTo>
                  <a:cubicBezTo>
                    <a:pt x="16756" y="0"/>
                    <a:pt x="16272" y="0"/>
                    <a:pt x="16064" y="0"/>
                  </a:cubicBezTo>
                  <a:lnTo>
                    <a:pt x="14680" y="208"/>
                  </a:lnTo>
                  <a:cubicBezTo>
                    <a:pt x="13642" y="346"/>
                    <a:pt x="12742" y="761"/>
                    <a:pt x="11911" y="1453"/>
                  </a:cubicBezTo>
                  <a:lnTo>
                    <a:pt x="11150" y="2144"/>
                  </a:lnTo>
                  <a:cubicBezTo>
                    <a:pt x="10596" y="1868"/>
                    <a:pt x="9973" y="1660"/>
                    <a:pt x="9350" y="1522"/>
                  </a:cubicBezTo>
                  <a:lnTo>
                    <a:pt x="7828" y="1314"/>
                  </a:lnTo>
                  <a:cubicBezTo>
                    <a:pt x="7828" y="1314"/>
                    <a:pt x="7343" y="1314"/>
                    <a:pt x="7136" y="1314"/>
                  </a:cubicBezTo>
                  <a:cubicBezTo>
                    <a:pt x="5752" y="1314"/>
                    <a:pt x="4367" y="1868"/>
                    <a:pt x="3398" y="2905"/>
                  </a:cubicBezTo>
                  <a:lnTo>
                    <a:pt x="1461" y="4911"/>
                  </a:lnTo>
                  <a:cubicBezTo>
                    <a:pt x="215" y="6156"/>
                    <a:pt x="-270" y="7955"/>
                    <a:pt x="146" y="9684"/>
                  </a:cubicBezTo>
                  <a:cubicBezTo>
                    <a:pt x="561" y="11414"/>
                    <a:pt x="1737" y="12797"/>
                    <a:pt x="3398" y="13420"/>
                  </a:cubicBezTo>
                  <a:lnTo>
                    <a:pt x="4852" y="13973"/>
                  </a:lnTo>
                  <a:cubicBezTo>
                    <a:pt x="4852" y="13973"/>
                    <a:pt x="5129" y="14111"/>
                    <a:pt x="5336" y="14111"/>
                  </a:cubicBezTo>
                  <a:lnTo>
                    <a:pt x="9143" y="15149"/>
                  </a:lnTo>
                  <a:cubicBezTo>
                    <a:pt x="9143" y="15149"/>
                    <a:pt x="9489" y="15218"/>
                    <a:pt x="9627" y="15287"/>
                  </a:cubicBezTo>
                  <a:lnTo>
                    <a:pt x="10873" y="15495"/>
                  </a:lnTo>
                  <a:cubicBezTo>
                    <a:pt x="10873" y="15495"/>
                    <a:pt x="11288" y="15495"/>
                    <a:pt x="11565" y="15564"/>
                  </a:cubicBezTo>
                  <a:lnTo>
                    <a:pt x="13296" y="15564"/>
                  </a:lnTo>
                  <a:cubicBezTo>
                    <a:pt x="13296" y="15564"/>
                    <a:pt x="15164" y="15564"/>
                    <a:pt x="15164" y="15564"/>
                  </a:cubicBezTo>
                  <a:cubicBezTo>
                    <a:pt x="15856" y="15564"/>
                    <a:pt x="16618" y="15357"/>
                    <a:pt x="17241" y="15080"/>
                  </a:cubicBezTo>
                  <a:lnTo>
                    <a:pt x="18556" y="14457"/>
                  </a:lnTo>
                  <a:cubicBezTo>
                    <a:pt x="19386" y="14042"/>
                    <a:pt x="20147" y="13420"/>
                    <a:pt x="20632" y="12659"/>
                  </a:cubicBezTo>
                  <a:lnTo>
                    <a:pt x="21739" y="11068"/>
                  </a:lnTo>
                  <a:cubicBezTo>
                    <a:pt x="22501" y="9892"/>
                    <a:pt x="22777" y="8439"/>
                    <a:pt x="22501" y="7056"/>
                  </a:cubicBezTo>
                  <a:lnTo>
                    <a:pt x="21878" y="4219"/>
                  </a:lnTo>
                  <a:cubicBezTo>
                    <a:pt x="21324" y="1798"/>
                    <a:pt x="19179" y="208"/>
                    <a:pt x="16825" y="208"/>
                  </a:cubicBezTo>
                  <a:lnTo>
                    <a:pt x="16825"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1" name="Freeform 2820">
              <a:extLst>
                <a:ext uri="{FF2B5EF4-FFF2-40B4-BE49-F238E27FC236}">
                  <a16:creationId xmlns:a16="http://schemas.microsoft.com/office/drawing/2014/main" id="{24F82A3F-5BF3-D643-5DA3-C70126C50288}"/>
                </a:ext>
              </a:extLst>
            </p:cNvPr>
            <p:cNvSpPr/>
            <p:nvPr/>
          </p:nvSpPr>
          <p:spPr>
            <a:xfrm>
              <a:off x="3295790" y="4557438"/>
              <a:ext cx="1751" cy="1289"/>
            </a:xfrm>
            <a:custGeom>
              <a:avLst/>
              <a:gdLst>
                <a:gd name="connsiteX0" fmla="*/ 415 w 1315"/>
                <a:gd name="connsiteY0" fmla="*/ 968 h 968"/>
                <a:gd name="connsiteX1" fmla="*/ 831 w 1315"/>
                <a:gd name="connsiteY1" fmla="*/ 830 h 968"/>
                <a:gd name="connsiteX2" fmla="*/ 1315 w 1315"/>
                <a:gd name="connsiteY2" fmla="*/ 761 h 968"/>
                <a:gd name="connsiteX3" fmla="*/ 1038 w 1315"/>
                <a:gd name="connsiteY3" fmla="*/ 692 h 968"/>
                <a:gd name="connsiteX4" fmla="*/ 0 w 1315"/>
                <a:gd name="connsiteY4" fmla="*/ 0 h 968"/>
                <a:gd name="connsiteX5" fmla="*/ 139 w 1315"/>
                <a:gd name="connsiteY5" fmla="*/ 830 h 968"/>
                <a:gd name="connsiteX6" fmla="*/ 415 w 1315"/>
                <a:gd name="connsiteY6" fmla="*/ 968 h 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5" h="968">
                  <a:moveTo>
                    <a:pt x="415" y="968"/>
                  </a:moveTo>
                  <a:lnTo>
                    <a:pt x="831" y="830"/>
                  </a:lnTo>
                  <a:lnTo>
                    <a:pt x="1315" y="761"/>
                  </a:lnTo>
                  <a:lnTo>
                    <a:pt x="1038" y="692"/>
                  </a:lnTo>
                  <a:lnTo>
                    <a:pt x="0" y="0"/>
                  </a:lnTo>
                  <a:lnTo>
                    <a:pt x="139" y="830"/>
                  </a:lnTo>
                  <a:lnTo>
                    <a:pt x="415" y="9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2" name="Freeform 2821">
              <a:extLst>
                <a:ext uri="{FF2B5EF4-FFF2-40B4-BE49-F238E27FC236}">
                  <a16:creationId xmlns:a16="http://schemas.microsoft.com/office/drawing/2014/main" id="{4FFC04E5-9CCA-F3B6-1E59-9E025DA7D99E}"/>
                </a:ext>
              </a:extLst>
            </p:cNvPr>
            <p:cNvSpPr/>
            <p:nvPr/>
          </p:nvSpPr>
          <p:spPr>
            <a:xfrm>
              <a:off x="3288867" y="4550620"/>
              <a:ext cx="15526" cy="15108"/>
            </a:xfrm>
            <a:custGeom>
              <a:avLst/>
              <a:gdLst>
                <a:gd name="connsiteX0" fmla="*/ 5199 w 11658"/>
                <a:gd name="connsiteY0" fmla="*/ 5119 h 11344"/>
                <a:gd name="connsiteX1" fmla="*/ 6237 w 11658"/>
                <a:gd name="connsiteY1" fmla="*/ 5742 h 11344"/>
                <a:gd name="connsiteX2" fmla="*/ 6514 w 11658"/>
                <a:gd name="connsiteY2" fmla="*/ 5880 h 11344"/>
                <a:gd name="connsiteX3" fmla="*/ 6029 w 11658"/>
                <a:gd name="connsiteY3" fmla="*/ 5880 h 11344"/>
                <a:gd name="connsiteX4" fmla="*/ 5614 w 11658"/>
                <a:gd name="connsiteY4" fmla="*/ 6087 h 11344"/>
                <a:gd name="connsiteX5" fmla="*/ 5337 w 11658"/>
                <a:gd name="connsiteY5" fmla="*/ 5949 h 11344"/>
                <a:gd name="connsiteX6" fmla="*/ 5199 w 11658"/>
                <a:gd name="connsiteY6" fmla="*/ 5188 h 11344"/>
                <a:gd name="connsiteX7" fmla="*/ 5199 w 11658"/>
                <a:gd name="connsiteY7" fmla="*/ 0 h 11344"/>
                <a:gd name="connsiteX8" fmla="*/ 2292 w 11658"/>
                <a:gd name="connsiteY8" fmla="*/ 899 h 11344"/>
                <a:gd name="connsiteX9" fmla="*/ 77 w 11658"/>
                <a:gd name="connsiteY9" fmla="*/ 6157 h 11344"/>
                <a:gd name="connsiteX10" fmla="*/ 216 w 11658"/>
                <a:gd name="connsiteY10" fmla="*/ 6917 h 11344"/>
                <a:gd name="connsiteX11" fmla="*/ 2777 w 11658"/>
                <a:gd name="connsiteY11" fmla="*/ 10515 h 11344"/>
                <a:gd name="connsiteX12" fmla="*/ 5753 w 11658"/>
                <a:gd name="connsiteY12" fmla="*/ 11345 h 11344"/>
                <a:gd name="connsiteX13" fmla="*/ 6860 w 11658"/>
                <a:gd name="connsiteY13" fmla="*/ 11206 h 11344"/>
                <a:gd name="connsiteX14" fmla="*/ 7068 w 11658"/>
                <a:gd name="connsiteY14" fmla="*/ 11206 h 11344"/>
                <a:gd name="connsiteX15" fmla="*/ 7275 w 11658"/>
                <a:gd name="connsiteY15" fmla="*/ 11137 h 11344"/>
                <a:gd name="connsiteX16" fmla="*/ 11636 w 11658"/>
                <a:gd name="connsiteY16" fmla="*/ 6572 h 11344"/>
                <a:gd name="connsiteX17" fmla="*/ 8521 w 11658"/>
                <a:gd name="connsiteY17" fmla="*/ 1314 h 11344"/>
                <a:gd name="connsiteX18" fmla="*/ 7967 w 11658"/>
                <a:gd name="connsiteY18" fmla="*/ 969 h 11344"/>
                <a:gd name="connsiteX19" fmla="*/ 5130 w 11658"/>
                <a:gd name="connsiteY19" fmla="*/ 138 h 11344"/>
                <a:gd name="connsiteX20" fmla="*/ 5130 w 11658"/>
                <a:gd name="connsiteY20" fmla="*/ 138 h 1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658" h="11344">
                  <a:moveTo>
                    <a:pt x="5199" y="5119"/>
                  </a:moveTo>
                  <a:lnTo>
                    <a:pt x="6237" y="5742"/>
                  </a:lnTo>
                  <a:lnTo>
                    <a:pt x="6514" y="5880"/>
                  </a:lnTo>
                  <a:lnTo>
                    <a:pt x="6029" y="5880"/>
                  </a:lnTo>
                  <a:cubicBezTo>
                    <a:pt x="6029" y="5880"/>
                    <a:pt x="5614" y="6087"/>
                    <a:pt x="5614" y="6087"/>
                  </a:cubicBezTo>
                  <a:lnTo>
                    <a:pt x="5337" y="5949"/>
                  </a:lnTo>
                  <a:lnTo>
                    <a:pt x="5199" y="5188"/>
                  </a:lnTo>
                  <a:moveTo>
                    <a:pt x="5199" y="0"/>
                  </a:moveTo>
                  <a:cubicBezTo>
                    <a:pt x="4161" y="0"/>
                    <a:pt x="3192" y="277"/>
                    <a:pt x="2292" y="899"/>
                  </a:cubicBezTo>
                  <a:cubicBezTo>
                    <a:pt x="562" y="2075"/>
                    <a:pt x="-269" y="4081"/>
                    <a:pt x="77" y="6157"/>
                  </a:cubicBezTo>
                  <a:lnTo>
                    <a:pt x="216" y="6917"/>
                  </a:lnTo>
                  <a:cubicBezTo>
                    <a:pt x="492" y="8439"/>
                    <a:pt x="1392" y="9753"/>
                    <a:pt x="2777" y="10515"/>
                  </a:cubicBezTo>
                  <a:cubicBezTo>
                    <a:pt x="3607" y="10999"/>
                    <a:pt x="4714" y="11345"/>
                    <a:pt x="5753" y="11345"/>
                  </a:cubicBezTo>
                  <a:cubicBezTo>
                    <a:pt x="6099" y="11345"/>
                    <a:pt x="6514" y="11345"/>
                    <a:pt x="6860" y="11206"/>
                  </a:cubicBezTo>
                  <a:lnTo>
                    <a:pt x="7068" y="11206"/>
                  </a:lnTo>
                  <a:cubicBezTo>
                    <a:pt x="7068" y="11206"/>
                    <a:pt x="7275" y="11137"/>
                    <a:pt x="7275" y="11137"/>
                  </a:cubicBezTo>
                  <a:cubicBezTo>
                    <a:pt x="9628" y="10791"/>
                    <a:pt x="11428" y="8923"/>
                    <a:pt x="11636" y="6572"/>
                  </a:cubicBezTo>
                  <a:cubicBezTo>
                    <a:pt x="11843" y="4289"/>
                    <a:pt x="10597" y="2214"/>
                    <a:pt x="8521" y="1314"/>
                  </a:cubicBezTo>
                  <a:lnTo>
                    <a:pt x="7967" y="969"/>
                  </a:lnTo>
                  <a:cubicBezTo>
                    <a:pt x="7137" y="415"/>
                    <a:pt x="6168" y="138"/>
                    <a:pt x="5130" y="138"/>
                  </a:cubicBezTo>
                  <a:lnTo>
                    <a:pt x="513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3" name="Freeform 2822">
              <a:extLst>
                <a:ext uri="{FF2B5EF4-FFF2-40B4-BE49-F238E27FC236}">
                  <a16:creationId xmlns:a16="http://schemas.microsoft.com/office/drawing/2014/main" id="{A7F7EA31-5200-1E31-DC8C-EA8C278055AC}"/>
                </a:ext>
              </a:extLst>
            </p:cNvPr>
            <p:cNvSpPr/>
            <p:nvPr/>
          </p:nvSpPr>
          <p:spPr>
            <a:xfrm>
              <a:off x="3244356" y="4111543"/>
              <a:ext cx="5346" cy="3224"/>
            </a:xfrm>
            <a:custGeom>
              <a:avLst/>
              <a:gdLst>
                <a:gd name="connsiteX0" fmla="*/ 2146 w 4014"/>
                <a:gd name="connsiteY0" fmla="*/ 1245 h 2421"/>
                <a:gd name="connsiteX1" fmla="*/ 0 w 4014"/>
                <a:gd name="connsiteY1" fmla="*/ 2352 h 2421"/>
                <a:gd name="connsiteX2" fmla="*/ 1246 w 4014"/>
                <a:gd name="connsiteY2" fmla="*/ 2421 h 2421"/>
                <a:gd name="connsiteX3" fmla="*/ 2353 w 4014"/>
                <a:gd name="connsiteY3" fmla="*/ 2006 h 2421"/>
                <a:gd name="connsiteX4" fmla="*/ 3322 w 4014"/>
                <a:gd name="connsiteY4" fmla="*/ 1176 h 2421"/>
                <a:gd name="connsiteX5" fmla="*/ 4014 w 4014"/>
                <a:gd name="connsiteY5" fmla="*/ 0 h 2421"/>
                <a:gd name="connsiteX6" fmla="*/ 2146 w 4014"/>
                <a:gd name="connsiteY6" fmla="*/ 1245 h 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4" h="2421">
                  <a:moveTo>
                    <a:pt x="2146" y="1245"/>
                  </a:moveTo>
                  <a:lnTo>
                    <a:pt x="0" y="2352"/>
                  </a:lnTo>
                  <a:lnTo>
                    <a:pt x="1246" y="2421"/>
                  </a:lnTo>
                  <a:lnTo>
                    <a:pt x="2353" y="2006"/>
                  </a:lnTo>
                  <a:lnTo>
                    <a:pt x="3322" y="1176"/>
                  </a:lnTo>
                  <a:lnTo>
                    <a:pt x="4014" y="0"/>
                  </a:lnTo>
                  <a:lnTo>
                    <a:pt x="2146" y="124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4" name="Freeform 2823">
              <a:extLst>
                <a:ext uri="{FF2B5EF4-FFF2-40B4-BE49-F238E27FC236}">
                  <a16:creationId xmlns:a16="http://schemas.microsoft.com/office/drawing/2014/main" id="{434D0E78-6E47-F2DC-4BC1-2598374B9932}"/>
                </a:ext>
              </a:extLst>
            </p:cNvPr>
            <p:cNvSpPr/>
            <p:nvPr/>
          </p:nvSpPr>
          <p:spPr>
            <a:xfrm>
              <a:off x="3237285" y="4104542"/>
              <a:ext cx="19290" cy="17227"/>
            </a:xfrm>
            <a:custGeom>
              <a:avLst/>
              <a:gdLst>
                <a:gd name="connsiteX0" fmla="*/ 9323 w 14484"/>
                <a:gd name="connsiteY0" fmla="*/ 5257 h 12935"/>
                <a:gd name="connsiteX1" fmla="*/ 8631 w 14484"/>
                <a:gd name="connsiteY1" fmla="*/ 6502 h 12935"/>
                <a:gd name="connsiteX2" fmla="*/ 7662 w 14484"/>
                <a:gd name="connsiteY2" fmla="*/ 7332 h 12935"/>
                <a:gd name="connsiteX3" fmla="*/ 6554 w 14484"/>
                <a:gd name="connsiteY3" fmla="*/ 7747 h 12935"/>
                <a:gd name="connsiteX4" fmla="*/ 5239 w 14484"/>
                <a:gd name="connsiteY4" fmla="*/ 7747 h 12935"/>
                <a:gd name="connsiteX5" fmla="*/ 7385 w 14484"/>
                <a:gd name="connsiteY5" fmla="*/ 6502 h 12935"/>
                <a:gd name="connsiteX6" fmla="*/ 9254 w 14484"/>
                <a:gd name="connsiteY6" fmla="*/ 5257 h 12935"/>
                <a:gd name="connsiteX7" fmla="*/ 9254 w 14484"/>
                <a:gd name="connsiteY7" fmla="*/ 69 h 12935"/>
                <a:gd name="connsiteX8" fmla="*/ 6347 w 14484"/>
                <a:gd name="connsiteY8" fmla="*/ 968 h 12935"/>
                <a:gd name="connsiteX9" fmla="*/ 4686 w 14484"/>
                <a:gd name="connsiteY9" fmla="*/ 2075 h 12935"/>
                <a:gd name="connsiteX10" fmla="*/ 2748 w 14484"/>
                <a:gd name="connsiteY10" fmla="*/ 3113 h 12935"/>
                <a:gd name="connsiteX11" fmla="*/ 118 w 14484"/>
                <a:gd name="connsiteY11" fmla="*/ 8785 h 12935"/>
                <a:gd name="connsiteX12" fmla="*/ 4893 w 14484"/>
                <a:gd name="connsiteY12" fmla="*/ 12866 h 12935"/>
                <a:gd name="connsiteX13" fmla="*/ 6208 w 14484"/>
                <a:gd name="connsiteY13" fmla="*/ 12866 h 12935"/>
                <a:gd name="connsiteX14" fmla="*/ 6485 w 14484"/>
                <a:gd name="connsiteY14" fmla="*/ 12935 h 12935"/>
                <a:gd name="connsiteX15" fmla="*/ 8354 w 14484"/>
                <a:gd name="connsiteY15" fmla="*/ 12589 h 12935"/>
                <a:gd name="connsiteX16" fmla="*/ 9461 w 14484"/>
                <a:gd name="connsiteY16" fmla="*/ 12174 h 12935"/>
                <a:gd name="connsiteX17" fmla="*/ 11053 w 14484"/>
                <a:gd name="connsiteY17" fmla="*/ 11206 h 12935"/>
                <a:gd name="connsiteX18" fmla="*/ 12022 w 14484"/>
                <a:gd name="connsiteY18" fmla="*/ 10376 h 12935"/>
                <a:gd name="connsiteX19" fmla="*/ 13129 w 14484"/>
                <a:gd name="connsiteY19" fmla="*/ 8992 h 12935"/>
                <a:gd name="connsiteX20" fmla="*/ 13822 w 14484"/>
                <a:gd name="connsiteY20" fmla="*/ 7747 h 12935"/>
                <a:gd name="connsiteX21" fmla="*/ 12783 w 14484"/>
                <a:gd name="connsiteY21" fmla="*/ 1383 h 12935"/>
                <a:gd name="connsiteX22" fmla="*/ 9254 w 14484"/>
                <a:gd name="connsiteY22" fmla="*/ 0 h 12935"/>
                <a:gd name="connsiteX23" fmla="*/ 9254 w 14484"/>
                <a:gd name="connsiteY23" fmla="*/ 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84" h="12935">
                  <a:moveTo>
                    <a:pt x="9323" y="5257"/>
                  </a:moveTo>
                  <a:lnTo>
                    <a:pt x="8631" y="6502"/>
                  </a:lnTo>
                  <a:lnTo>
                    <a:pt x="7662" y="7332"/>
                  </a:lnTo>
                  <a:lnTo>
                    <a:pt x="6554" y="7747"/>
                  </a:lnTo>
                  <a:lnTo>
                    <a:pt x="5239" y="7747"/>
                  </a:lnTo>
                  <a:cubicBezTo>
                    <a:pt x="5239" y="7747"/>
                    <a:pt x="7385" y="6502"/>
                    <a:pt x="7385" y="6502"/>
                  </a:cubicBezTo>
                  <a:lnTo>
                    <a:pt x="9254" y="5257"/>
                  </a:lnTo>
                  <a:moveTo>
                    <a:pt x="9254" y="69"/>
                  </a:moveTo>
                  <a:cubicBezTo>
                    <a:pt x="8215" y="69"/>
                    <a:pt x="7246" y="346"/>
                    <a:pt x="6347" y="968"/>
                  </a:cubicBezTo>
                  <a:lnTo>
                    <a:pt x="4686" y="2075"/>
                  </a:lnTo>
                  <a:lnTo>
                    <a:pt x="2748" y="3113"/>
                  </a:lnTo>
                  <a:cubicBezTo>
                    <a:pt x="671" y="4219"/>
                    <a:pt x="-367" y="6502"/>
                    <a:pt x="118" y="8785"/>
                  </a:cubicBezTo>
                  <a:cubicBezTo>
                    <a:pt x="602" y="11068"/>
                    <a:pt x="2540" y="12728"/>
                    <a:pt x="4893" y="12866"/>
                  </a:cubicBezTo>
                  <a:lnTo>
                    <a:pt x="6208" y="12866"/>
                  </a:lnTo>
                  <a:cubicBezTo>
                    <a:pt x="6208" y="12866"/>
                    <a:pt x="6416" y="12935"/>
                    <a:pt x="6485" y="12935"/>
                  </a:cubicBezTo>
                  <a:cubicBezTo>
                    <a:pt x="7108" y="12935"/>
                    <a:pt x="7731" y="12797"/>
                    <a:pt x="8354" y="12589"/>
                  </a:cubicBezTo>
                  <a:lnTo>
                    <a:pt x="9461" y="12174"/>
                  </a:lnTo>
                  <a:cubicBezTo>
                    <a:pt x="10015" y="11967"/>
                    <a:pt x="10569" y="11621"/>
                    <a:pt x="11053" y="11206"/>
                  </a:cubicBezTo>
                  <a:lnTo>
                    <a:pt x="12022" y="10376"/>
                  </a:lnTo>
                  <a:cubicBezTo>
                    <a:pt x="12437" y="9961"/>
                    <a:pt x="12852" y="9546"/>
                    <a:pt x="13129" y="8992"/>
                  </a:cubicBezTo>
                  <a:lnTo>
                    <a:pt x="13822" y="7747"/>
                  </a:lnTo>
                  <a:cubicBezTo>
                    <a:pt x="14998" y="5672"/>
                    <a:pt x="14583" y="3044"/>
                    <a:pt x="12783" y="1383"/>
                  </a:cubicBezTo>
                  <a:cubicBezTo>
                    <a:pt x="11814" y="484"/>
                    <a:pt x="10569" y="0"/>
                    <a:pt x="9254" y="0"/>
                  </a:cubicBezTo>
                  <a:lnTo>
                    <a:pt x="925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5" name="Freeform 2824">
              <a:extLst>
                <a:ext uri="{FF2B5EF4-FFF2-40B4-BE49-F238E27FC236}">
                  <a16:creationId xmlns:a16="http://schemas.microsoft.com/office/drawing/2014/main" id="{75E3083E-2907-D716-2CBD-443F710C8018}"/>
                </a:ext>
              </a:extLst>
            </p:cNvPr>
            <p:cNvSpPr/>
            <p:nvPr/>
          </p:nvSpPr>
          <p:spPr>
            <a:xfrm>
              <a:off x="3248964" y="4530997"/>
              <a:ext cx="4147" cy="1197"/>
            </a:xfrm>
            <a:custGeom>
              <a:avLst/>
              <a:gdLst>
                <a:gd name="connsiteX0" fmla="*/ 1453 w 3114"/>
                <a:gd name="connsiteY0" fmla="*/ 0 h 899"/>
                <a:gd name="connsiteX1" fmla="*/ 692 w 3114"/>
                <a:gd name="connsiteY1" fmla="*/ 138 h 899"/>
                <a:gd name="connsiteX2" fmla="*/ 0 w 3114"/>
                <a:gd name="connsiteY2" fmla="*/ 692 h 899"/>
                <a:gd name="connsiteX3" fmla="*/ 969 w 3114"/>
                <a:gd name="connsiteY3" fmla="*/ 899 h 899"/>
                <a:gd name="connsiteX4" fmla="*/ 1661 w 3114"/>
                <a:gd name="connsiteY4" fmla="*/ 830 h 899"/>
                <a:gd name="connsiteX5" fmla="*/ 3115 w 3114"/>
                <a:gd name="connsiteY5" fmla="*/ 69 h 899"/>
                <a:gd name="connsiteX6" fmla="*/ 1453 w 3114"/>
                <a:gd name="connsiteY6" fmla="*/ 0 h 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4" h="899">
                  <a:moveTo>
                    <a:pt x="1453" y="0"/>
                  </a:moveTo>
                  <a:lnTo>
                    <a:pt x="692" y="138"/>
                  </a:lnTo>
                  <a:lnTo>
                    <a:pt x="0" y="692"/>
                  </a:lnTo>
                  <a:lnTo>
                    <a:pt x="969" y="899"/>
                  </a:lnTo>
                  <a:lnTo>
                    <a:pt x="1661" y="830"/>
                  </a:lnTo>
                  <a:lnTo>
                    <a:pt x="3115" y="69"/>
                  </a:lnTo>
                  <a:lnTo>
                    <a:pt x="145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6" name="Freeform 2825">
              <a:extLst>
                <a:ext uri="{FF2B5EF4-FFF2-40B4-BE49-F238E27FC236}">
                  <a16:creationId xmlns:a16="http://schemas.microsoft.com/office/drawing/2014/main" id="{84F09DF2-F5D0-3621-FC50-8B32D4941089}"/>
                </a:ext>
              </a:extLst>
            </p:cNvPr>
            <p:cNvSpPr/>
            <p:nvPr/>
          </p:nvSpPr>
          <p:spPr>
            <a:xfrm>
              <a:off x="3242040" y="4524087"/>
              <a:ext cx="17950" cy="14924"/>
            </a:xfrm>
            <a:custGeom>
              <a:avLst/>
              <a:gdLst>
                <a:gd name="connsiteX0" fmla="*/ 6652 w 13478"/>
                <a:gd name="connsiteY0" fmla="*/ 5188 h 11206"/>
                <a:gd name="connsiteX1" fmla="*/ 8314 w 13478"/>
                <a:gd name="connsiteY1" fmla="*/ 5188 h 11206"/>
                <a:gd name="connsiteX2" fmla="*/ 6860 w 13478"/>
                <a:gd name="connsiteY2" fmla="*/ 5949 h 11206"/>
                <a:gd name="connsiteX3" fmla="*/ 6168 w 13478"/>
                <a:gd name="connsiteY3" fmla="*/ 6087 h 11206"/>
                <a:gd name="connsiteX4" fmla="*/ 5199 w 13478"/>
                <a:gd name="connsiteY4" fmla="*/ 5811 h 11206"/>
                <a:gd name="connsiteX5" fmla="*/ 5891 w 13478"/>
                <a:gd name="connsiteY5" fmla="*/ 5326 h 11206"/>
                <a:gd name="connsiteX6" fmla="*/ 6583 w 13478"/>
                <a:gd name="connsiteY6" fmla="*/ 5188 h 11206"/>
                <a:gd name="connsiteX7" fmla="*/ 6583 w 13478"/>
                <a:gd name="connsiteY7" fmla="*/ 0 h 11206"/>
                <a:gd name="connsiteX8" fmla="*/ 5545 w 13478"/>
                <a:gd name="connsiteY8" fmla="*/ 69 h 11206"/>
                <a:gd name="connsiteX9" fmla="*/ 4853 w 13478"/>
                <a:gd name="connsiteY9" fmla="*/ 208 h 11206"/>
                <a:gd name="connsiteX10" fmla="*/ 2915 w 13478"/>
                <a:gd name="connsiteY10" fmla="*/ 1038 h 11206"/>
                <a:gd name="connsiteX11" fmla="*/ 2223 w 13478"/>
                <a:gd name="connsiteY11" fmla="*/ 1522 h 11206"/>
                <a:gd name="connsiteX12" fmla="*/ 78 w 13478"/>
                <a:gd name="connsiteY12" fmla="*/ 6641 h 11206"/>
                <a:gd name="connsiteX13" fmla="*/ 3815 w 13478"/>
                <a:gd name="connsiteY13" fmla="*/ 10722 h 11206"/>
                <a:gd name="connsiteX14" fmla="*/ 4784 w 13478"/>
                <a:gd name="connsiteY14" fmla="*/ 10999 h 11206"/>
                <a:gd name="connsiteX15" fmla="*/ 6168 w 13478"/>
                <a:gd name="connsiteY15" fmla="*/ 11206 h 11206"/>
                <a:gd name="connsiteX16" fmla="*/ 6929 w 13478"/>
                <a:gd name="connsiteY16" fmla="*/ 11206 h 11206"/>
                <a:gd name="connsiteX17" fmla="*/ 7622 w 13478"/>
                <a:gd name="connsiteY17" fmla="*/ 11068 h 11206"/>
                <a:gd name="connsiteX18" fmla="*/ 9144 w 13478"/>
                <a:gd name="connsiteY18" fmla="*/ 10584 h 11206"/>
                <a:gd name="connsiteX19" fmla="*/ 10598 w 13478"/>
                <a:gd name="connsiteY19" fmla="*/ 9892 h 11206"/>
                <a:gd name="connsiteX20" fmla="*/ 13366 w 13478"/>
                <a:gd name="connsiteY20" fmla="*/ 4150 h 11206"/>
                <a:gd name="connsiteX21" fmla="*/ 8521 w 13478"/>
                <a:gd name="connsiteY21" fmla="*/ 69 h 11206"/>
                <a:gd name="connsiteX22" fmla="*/ 6860 w 13478"/>
                <a:gd name="connsiteY22" fmla="*/ 69 h 11206"/>
                <a:gd name="connsiteX23" fmla="*/ 6652 w 13478"/>
                <a:gd name="connsiteY23" fmla="*/ 0 h 11206"/>
                <a:gd name="connsiteX24" fmla="*/ 6652 w 13478"/>
                <a:gd name="connsiteY24" fmla="*/ 0 h 1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78" h="11206">
                  <a:moveTo>
                    <a:pt x="6652" y="5188"/>
                  </a:moveTo>
                  <a:lnTo>
                    <a:pt x="8314" y="5188"/>
                  </a:lnTo>
                  <a:cubicBezTo>
                    <a:pt x="8314" y="5188"/>
                    <a:pt x="6860" y="5949"/>
                    <a:pt x="6860" y="5949"/>
                  </a:cubicBezTo>
                  <a:lnTo>
                    <a:pt x="6168" y="6087"/>
                  </a:lnTo>
                  <a:lnTo>
                    <a:pt x="5199" y="5811"/>
                  </a:lnTo>
                  <a:lnTo>
                    <a:pt x="5891" y="5326"/>
                  </a:lnTo>
                  <a:lnTo>
                    <a:pt x="6583" y="5188"/>
                  </a:lnTo>
                  <a:moveTo>
                    <a:pt x="6583" y="0"/>
                  </a:moveTo>
                  <a:cubicBezTo>
                    <a:pt x="6583" y="0"/>
                    <a:pt x="5891" y="0"/>
                    <a:pt x="5545" y="69"/>
                  </a:cubicBezTo>
                  <a:lnTo>
                    <a:pt x="4853" y="208"/>
                  </a:lnTo>
                  <a:cubicBezTo>
                    <a:pt x="4161" y="346"/>
                    <a:pt x="3469" y="623"/>
                    <a:pt x="2915" y="1038"/>
                  </a:cubicBezTo>
                  <a:lnTo>
                    <a:pt x="2223" y="1522"/>
                  </a:lnTo>
                  <a:cubicBezTo>
                    <a:pt x="562" y="2698"/>
                    <a:pt x="-269" y="4704"/>
                    <a:pt x="78" y="6641"/>
                  </a:cubicBezTo>
                  <a:cubicBezTo>
                    <a:pt x="423" y="8647"/>
                    <a:pt x="1877" y="10238"/>
                    <a:pt x="3815" y="10722"/>
                  </a:cubicBezTo>
                  <a:lnTo>
                    <a:pt x="4784" y="10999"/>
                  </a:lnTo>
                  <a:cubicBezTo>
                    <a:pt x="5199" y="11137"/>
                    <a:pt x="5684" y="11206"/>
                    <a:pt x="6168" y="11206"/>
                  </a:cubicBezTo>
                  <a:cubicBezTo>
                    <a:pt x="6445" y="11206"/>
                    <a:pt x="6652" y="11206"/>
                    <a:pt x="6929" y="11206"/>
                  </a:cubicBezTo>
                  <a:lnTo>
                    <a:pt x="7622" y="11068"/>
                  </a:lnTo>
                  <a:cubicBezTo>
                    <a:pt x="8175" y="10999"/>
                    <a:pt x="8660" y="10791"/>
                    <a:pt x="9144" y="10584"/>
                  </a:cubicBezTo>
                  <a:lnTo>
                    <a:pt x="10598" y="9892"/>
                  </a:lnTo>
                  <a:cubicBezTo>
                    <a:pt x="12743" y="8854"/>
                    <a:pt x="13850" y="6502"/>
                    <a:pt x="13366" y="4150"/>
                  </a:cubicBezTo>
                  <a:cubicBezTo>
                    <a:pt x="12881" y="1868"/>
                    <a:pt x="10874" y="138"/>
                    <a:pt x="8521" y="69"/>
                  </a:cubicBezTo>
                  <a:lnTo>
                    <a:pt x="6860" y="69"/>
                  </a:lnTo>
                  <a:cubicBezTo>
                    <a:pt x="6860" y="69"/>
                    <a:pt x="6722" y="0"/>
                    <a:pt x="6652" y="0"/>
                  </a:cubicBezTo>
                  <a:lnTo>
                    <a:pt x="665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7" name="Freeform 2826">
              <a:extLst>
                <a:ext uri="{FF2B5EF4-FFF2-40B4-BE49-F238E27FC236}">
                  <a16:creationId xmlns:a16="http://schemas.microsoft.com/office/drawing/2014/main" id="{9C3A042C-CBF5-5D24-47E6-3E83FE152CBF}"/>
                </a:ext>
              </a:extLst>
            </p:cNvPr>
            <p:cNvSpPr/>
            <p:nvPr/>
          </p:nvSpPr>
          <p:spPr>
            <a:xfrm>
              <a:off x="3256061" y="4528786"/>
              <a:ext cx="3134" cy="1658"/>
            </a:xfrm>
            <a:custGeom>
              <a:avLst/>
              <a:gdLst>
                <a:gd name="connsiteX0" fmla="*/ 208 w 2353"/>
                <a:gd name="connsiteY0" fmla="*/ 346 h 1245"/>
                <a:gd name="connsiteX1" fmla="*/ 0 w 2353"/>
                <a:gd name="connsiteY1" fmla="*/ 969 h 1245"/>
                <a:gd name="connsiteX2" fmla="*/ 0 w 2353"/>
                <a:gd name="connsiteY2" fmla="*/ 1245 h 1245"/>
                <a:gd name="connsiteX3" fmla="*/ 1246 w 2353"/>
                <a:gd name="connsiteY3" fmla="*/ 830 h 1245"/>
                <a:gd name="connsiteX4" fmla="*/ 1800 w 2353"/>
                <a:gd name="connsiteY4" fmla="*/ 484 h 1245"/>
                <a:gd name="connsiteX5" fmla="*/ 2353 w 2353"/>
                <a:gd name="connsiteY5" fmla="*/ 0 h 1245"/>
                <a:gd name="connsiteX6" fmla="*/ 277 w 2353"/>
                <a:gd name="connsiteY6" fmla="*/ 138 h 1245"/>
                <a:gd name="connsiteX7" fmla="*/ 208 w 2353"/>
                <a:gd name="connsiteY7" fmla="*/ 346 h 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3" h="1245">
                  <a:moveTo>
                    <a:pt x="208" y="346"/>
                  </a:moveTo>
                  <a:lnTo>
                    <a:pt x="0" y="969"/>
                  </a:lnTo>
                  <a:lnTo>
                    <a:pt x="0" y="1245"/>
                  </a:lnTo>
                  <a:lnTo>
                    <a:pt x="1246" y="830"/>
                  </a:lnTo>
                  <a:lnTo>
                    <a:pt x="1800" y="484"/>
                  </a:lnTo>
                  <a:lnTo>
                    <a:pt x="2353" y="0"/>
                  </a:lnTo>
                  <a:lnTo>
                    <a:pt x="277" y="138"/>
                  </a:lnTo>
                  <a:lnTo>
                    <a:pt x="208" y="34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8" name="Freeform 2827">
              <a:extLst>
                <a:ext uri="{FF2B5EF4-FFF2-40B4-BE49-F238E27FC236}">
                  <a16:creationId xmlns:a16="http://schemas.microsoft.com/office/drawing/2014/main" id="{2892E300-E95D-C59C-0862-96B3D27045B4}"/>
                </a:ext>
              </a:extLst>
            </p:cNvPr>
            <p:cNvSpPr/>
            <p:nvPr/>
          </p:nvSpPr>
          <p:spPr>
            <a:xfrm>
              <a:off x="3249149" y="4521970"/>
              <a:ext cx="16925" cy="15477"/>
            </a:xfrm>
            <a:custGeom>
              <a:avLst/>
              <a:gdLst>
                <a:gd name="connsiteX0" fmla="*/ 7544 w 12708"/>
                <a:gd name="connsiteY0" fmla="*/ 5119 h 11621"/>
                <a:gd name="connsiteX1" fmla="*/ 6990 w 12708"/>
                <a:gd name="connsiteY1" fmla="*/ 5603 h 11621"/>
                <a:gd name="connsiteX2" fmla="*/ 6437 w 12708"/>
                <a:gd name="connsiteY2" fmla="*/ 5949 h 11621"/>
                <a:gd name="connsiteX3" fmla="*/ 5191 w 12708"/>
                <a:gd name="connsiteY3" fmla="*/ 6433 h 11621"/>
                <a:gd name="connsiteX4" fmla="*/ 5191 w 12708"/>
                <a:gd name="connsiteY4" fmla="*/ 6156 h 11621"/>
                <a:gd name="connsiteX5" fmla="*/ 5398 w 12708"/>
                <a:gd name="connsiteY5" fmla="*/ 5534 h 11621"/>
                <a:gd name="connsiteX6" fmla="*/ 5398 w 12708"/>
                <a:gd name="connsiteY6" fmla="*/ 5326 h 11621"/>
                <a:gd name="connsiteX7" fmla="*/ 7544 w 12708"/>
                <a:gd name="connsiteY7" fmla="*/ 5188 h 11621"/>
                <a:gd name="connsiteX8" fmla="*/ 7544 w 12708"/>
                <a:gd name="connsiteY8" fmla="*/ 0 h 11621"/>
                <a:gd name="connsiteX9" fmla="*/ 7267 w 12708"/>
                <a:gd name="connsiteY9" fmla="*/ 0 h 11621"/>
                <a:gd name="connsiteX10" fmla="*/ 5191 w 12708"/>
                <a:gd name="connsiteY10" fmla="*/ 138 h 11621"/>
                <a:gd name="connsiteX11" fmla="*/ 346 w 12708"/>
                <a:gd name="connsiteY11" fmla="*/ 4219 h 11621"/>
                <a:gd name="connsiteX12" fmla="*/ 346 w 12708"/>
                <a:gd name="connsiteY12" fmla="*/ 4496 h 11621"/>
                <a:gd name="connsiteX13" fmla="*/ 0 w 12708"/>
                <a:gd name="connsiteY13" fmla="*/ 6156 h 11621"/>
                <a:gd name="connsiteX14" fmla="*/ 2215 w 12708"/>
                <a:gd name="connsiteY14" fmla="*/ 10584 h 11621"/>
                <a:gd name="connsiteX15" fmla="*/ 5329 w 12708"/>
                <a:gd name="connsiteY15" fmla="*/ 11621 h 11621"/>
                <a:gd name="connsiteX16" fmla="*/ 6990 w 12708"/>
                <a:gd name="connsiteY16" fmla="*/ 11344 h 11621"/>
                <a:gd name="connsiteX17" fmla="*/ 8236 w 12708"/>
                <a:gd name="connsiteY17" fmla="*/ 10860 h 11621"/>
                <a:gd name="connsiteX18" fmla="*/ 9067 w 12708"/>
                <a:gd name="connsiteY18" fmla="*/ 10445 h 11621"/>
                <a:gd name="connsiteX19" fmla="*/ 9620 w 12708"/>
                <a:gd name="connsiteY19" fmla="*/ 10099 h 11621"/>
                <a:gd name="connsiteX20" fmla="*/ 10243 w 12708"/>
                <a:gd name="connsiteY20" fmla="*/ 9684 h 11621"/>
                <a:gd name="connsiteX21" fmla="*/ 10797 w 12708"/>
                <a:gd name="connsiteY21" fmla="*/ 9200 h 11621"/>
                <a:gd name="connsiteX22" fmla="*/ 12389 w 12708"/>
                <a:gd name="connsiteY22" fmla="*/ 3320 h 11621"/>
                <a:gd name="connsiteX23" fmla="*/ 7544 w 12708"/>
                <a:gd name="connsiteY23" fmla="*/ 0 h 11621"/>
                <a:gd name="connsiteX24" fmla="*/ 7544 w 12708"/>
                <a:gd name="connsiteY24" fmla="*/ 0 h 1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08" h="11621">
                  <a:moveTo>
                    <a:pt x="7544" y="5119"/>
                  </a:moveTo>
                  <a:lnTo>
                    <a:pt x="6990" y="5603"/>
                  </a:lnTo>
                  <a:lnTo>
                    <a:pt x="6437" y="5949"/>
                  </a:lnTo>
                  <a:lnTo>
                    <a:pt x="5191" y="6433"/>
                  </a:lnTo>
                  <a:lnTo>
                    <a:pt x="5191" y="6156"/>
                  </a:lnTo>
                  <a:lnTo>
                    <a:pt x="5398" y="5534"/>
                  </a:lnTo>
                  <a:lnTo>
                    <a:pt x="5398" y="5326"/>
                  </a:lnTo>
                  <a:cubicBezTo>
                    <a:pt x="5398" y="5326"/>
                    <a:pt x="7544" y="5188"/>
                    <a:pt x="7544" y="5188"/>
                  </a:cubicBezTo>
                  <a:moveTo>
                    <a:pt x="7544" y="0"/>
                  </a:moveTo>
                  <a:cubicBezTo>
                    <a:pt x="7544" y="0"/>
                    <a:pt x="7336" y="0"/>
                    <a:pt x="7267" y="0"/>
                  </a:cubicBezTo>
                  <a:lnTo>
                    <a:pt x="5191" y="138"/>
                  </a:lnTo>
                  <a:cubicBezTo>
                    <a:pt x="2838" y="277"/>
                    <a:pt x="830" y="1937"/>
                    <a:pt x="346" y="4219"/>
                  </a:cubicBezTo>
                  <a:lnTo>
                    <a:pt x="346" y="4496"/>
                  </a:lnTo>
                  <a:cubicBezTo>
                    <a:pt x="69" y="5050"/>
                    <a:pt x="0" y="5603"/>
                    <a:pt x="0" y="6156"/>
                  </a:cubicBezTo>
                  <a:cubicBezTo>
                    <a:pt x="0" y="7886"/>
                    <a:pt x="830" y="9615"/>
                    <a:pt x="2215" y="10584"/>
                  </a:cubicBezTo>
                  <a:cubicBezTo>
                    <a:pt x="3184" y="11206"/>
                    <a:pt x="4222" y="11621"/>
                    <a:pt x="5329" y="11621"/>
                  </a:cubicBezTo>
                  <a:cubicBezTo>
                    <a:pt x="5883" y="11621"/>
                    <a:pt x="6437" y="11552"/>
                    <a:pt x="6990" y="11344"/>
                  </a:cubicBezTo>
                  <a:lnTo>
                    <a:pt x="8236" y="10860"/>
                  </a:lnTo>
                  <a:cubicBezTo>
                    <a:pt x="8236" y="10860"/>
                    <a:pt x="8790" y="10653"/>
                    <a:pt x="9067" y="10445"/>
                  </a:cubicBezTo>
                  <a:lnTo>
                    <a:pt x="9620" y="10099"/>
                  </a:lnTo>
                  <a:cubicBezTo>
                    <a:pt x="9620" y="10099"/>
                    <a:pt x="10036" y="9823"/>
                    <a:pt x="10243" y="9684"/>
                  </a:cubicBezTo>
                  <a:lnTo>
                    <a:pt x="10797" y="9200"/>
                  </a:lnTo>
                  <a:cubicBezTo>
                    <a:pt x="12527" y="7817"/>
                    <a:pt x="13150" y="5396"/>
                    <a:pt x="12389" y="3320"/>
                  </a:cubicBezTo>
                  <a:cubicBezTo>
                    <a:pt x="11628" y="1314"/>
                    <a:pt x="9690" y="0"/>
                    <a:pt x="7544" y="0"/>
                  </a:cubicBezTo>
                  <a:lnTo>
                    <a:pt x="754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29" name="Freeform 2828">
              <a:extLst>
                <a:ext uri="{FF2B5EF4-FFF2-40B4-BE49-F238E27FC236}">
                  <a16:creationId xmlns:a16="http://schemas.microsoft.com/office/drawing/2014/main" id="{D12E9794-425A-02BB-E211-92CFDCA526CF}"/>
                </a:ext>
              </a:extLst>
            </p:cNvPr>
            <p:cNvSpPr/>
            <p:nvPr/>
          </p:nvSpPr>
          <p:spPr>
            <a:xfrm>
              <a:off x="3256799" y="4521693"/>
              <a:ext cx="3778" cy="1565"/>
            </a:xfrm>
            <a:custGeom>
              <a:avLst/>
              <a:gdLst>
                <a:gd name="connsiteX0" fmla="*/ 1799 w 2837"/>
                <a:gd name="connsiteY0" fmla="*/ 208 h 1175"/>
                <a:gd name="connsiteX1" fmla="*/ 1107 w 2837"/>
                <a:gd name="connsiteY1" fmla="*/ 0 h 1175"/>
                <a:gd name="connsiteX2" fmla="*/ 0 w 2837"/>
                <a:gd name="connsiteY2" fmla="*/ 208 h 1175"/>
                <a:gd name="connsiteX3" fmla="*/ 1384 w 2837"/>
                <a:gd name="connsiteY3" fmla="*/ 761 h 1175"/>
                <a:gd name="connsiteX4" fmla="*/ 2838 w 2837"/>
                <a:gd name="connsiteY4" fmla="*/ 1176 h 1175"/>
                <a:gd name="connsiteX5" fmla="*/ 1799 w 2837"/>
                <a:gd name="connsiteY5" fmla="*/ 208 h 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7" h="1175">
                  <a:moveTo>
                    <a:pt x="1799" y="208"/>
                  </a:moveTo>
                  <a:lnTo>
                    <a:pt x="1107" y="0"/>
                  </a:lnTo>
                  <a:lnTo>
                    <a:pt x="0" y="208"/>
                  </a:lnTo>
                  <a:lnTo>
                    <a:pt x="1384" y="761"/>
                  </a:lnTo>
                  <a:lnTo>
                    <a:pt x="2838" y="1176"/>
                  </a:lnTo>
                  <a:lnTo>
                    <a:pt x="1799" y="20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0" name="Freeform 2829">
              <a:extLst>
                <a:ext uri="{FF2B5EF4-FFF2-40B4-BE49-F238E27FC236}">
                  <a16:creationId xmlns:a16="http://schemas.microsoft.com/office/drawing/2014/main" id="{0F902BFA-2843-8685-4805-0B4926BEF03B}"/>
                </a:ext>
              </a:extLst>
            </p:cNvPr>
            <p:cNvSpPr/>
            <p:nvPr/>
          </p:nvSpPr>
          <p:spPr>
            <a:xfrm>
              <a:off x="3249839" y="4514691"/>
              <a:ext cx="17613" cy="15385"/>
            </a:xfrm>
            <a:custGeom>
              <a:avLst/>
              <a:gdLst>
                <a:gd name="connsiteX0" fmla="*/ 6333 w 13225"/>
                <a:gd name="connsiteY0" fmla="*/ 5257 h 11552"/>
                <a:gd name="connsiteX1" fmla="*/ 7025 w 13225"/>
                <a:gd name="connsiteY1" fmla="*/ 5465 h 11552"/>
                <a:gd name="connsiteX2" fmla="*/ 8133 w 13225"/>
                <a:gd name="connsiteY2" fmla="*/ 6433 h 11552"/>
                <a:gd name="connsiteX3" fmla="*/ 6610 w 13225"/>
                <a:gd name="connsiteY3" fmla="*/ 5949 h 11552"/>
                <a:gd name="connsiteX4" fmla="*/ 5226 w 13225"/>
                <a:gd name="connsiteY4" fmla="*/ 5396 h 11552"/>
                <a:gd name="connsiteX5" fmla="*/ 6333 w 13225"/>
                <a:gd name="connsiteY5" fmla="*/ 5188 h 11552"/>
                <a:gd name="connsiteX6" fmla="*/ 6333 w 13225"/>
                <a:gd name="connsiteY6" fmla="*/ 0 h 11552"/>
                <a:gd name="connsiteX7" fmla="*/ 5503 w 13225"/>
                <a:gd name="connsiteY7" fmla="*/ 0 h 11552"/>
                <a:gd name="connsiteX8" fmla="*/ 4395 w 13225"/>
                <a:gd name="connsiteY8" fmla="*/ 208 h 11552"/>
                <a:gd name="connsiteX9" fmla="*/ 35 w 13225"/>
                <a:gd name="connsiteY9" fmla="*/ 4773 h 11552"/>
                <a:gd name="connsiteX10" fmla="*/ 3288 w 13225"/>
                <a:gd name="connsiteY10" fmla="*/ 10169 h 11552"/>
                <a:gd name="connsiteX11" fmla="*/ 4672 w 13225"/>
                <a:gd name="connsiteY11" fmla="*/ 10722 h 11552"/>
                <a:gd name="connsiteX12" fmla="*/ 5018 w 13225"/>
                <a:gd name="connsiteY12" fmla="*/ 10860 h 11552"/>
                <a:gd name="connsiteX13" fmla="*/ 6541 w 13225"/>
                <a:gd name="connsiteY13" fmla="*/ 11345 h 11552"/>
                <a:gd name="connsiteX14" fmla="*/ 8064 w 13225"/>
                <a:gd name="connsiteY14" fmla="*/ 11552 h 11552"/>
                <a:gd name="connsiteX15" fmla="*/ 12562 w 13225"/>
                <a:gd name="connsiteY15" fmla="*/ 8923 h 11552"/>
                <a:gd name="connsiteX16" fmla="*/ 11524 w 13225"/>
                <a:gd name="connsiteY16" fmla="*/ 2490 h 11552"/>
                <a:gd name="connsiteX17" fmla="*/ 10417 w 13225"/>
                <a:gd name="connsiteY17" fmla="*/ 1522 h 11552"/>
                <a:gd name="connsiteX18" fmla="*/ 8479 w 13225"/>
                <a:gd name="connsiteY18" fmla="*/ 415 h 11552"/>
                <a:gd name="connsiteX19" fmla="*/ 7787 w 13225"/>
                <a:gd name="connsiteY19" fmla="*/ 208 h 11552"/>
                <a:gd name="connsiteX20" fmla="*/ 6195 w 13225"/>
                <a:gd name="connsiteY20" fmla="*/ 0 h 11552"/>
                <a:gd name="connsiteX21" fmla="*/ 6195 w 13225"/>
                <a:gd name="connsiteY21" fmla="*/ 0 h 1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225" h="11552">
                  <a:moveTo>
                    <a:pt x="6333" y="5257"/>
                  </a:moveTo>
                  <a:lnTo>
                    <a:pt x="7025" y="5465"/>
                  </a:lnTo>
                  <a:lnTo>
                    <a:pt x="8133" y="6433"/>
                  </a:lnTo>
                  <a:lnTo>
                    <a:pt x="6610" y="5949"/>
                  </a:lnTo>
                  <a:lnTo>
                    <a:pt x="5226" y="5396"/>
                  </a:lnTo>
                  <a:lnTo>
                    <a:pt x="6333" y="5188"/>
                  </a:lnTo>
                  <a:moveTo>
                    <a:pt x="6333" y="0"/>
                  </a:moveTo>
                  <a:cubicBezTo>
                    <a:pt x="6333" y="0"/>
                    <a:pt x="5780" y="0"/>
                    <a:pt x="5503" y="0"/>
                  </a:cubicBezTo>
                  <a:lnTo>
                    <a:pt x="4395" y="208"/>
                  </a:lnTo>
                  <a:cubicBezTo>
                    <a:pt x="2111" y="553"/>
                    <a:pt x="312" y="2421"/>
                    <a:pt x="35" y="4773"/>
                  </a:cubicBezTo>
                  <a:cubicBezTo>
                    <a:pt x="-242" y="7125"/>
                    <a:pt x="1143" y="9269"/>
                    <a:pt x="3288" y="10169"/>
                  </a:cubicBezTo>
                  <a:lnTo>
                    <a:pt x="4672" y="10722"/>
                  </a:lnTo>
                  <a:cubicBezTo>
                    <a:pt x="4672" y="10722"/>
                    <a:pt x="4949" y="10791"/>
                    <a:pt x="5018" y="10860"/>
                  </a:cubicBezTo>
                  <a:lnTo>
                    <a:pt x="6541" y="11345"/>
                  </a:lnTo>
                  <a:cubicBezTo>
                    <a:pt x="7025" y="11483"/>
                    <a:pt x="7579" y="11552"/>
                    <a:pt x="8064" y="11552"/>
                  </a:cubicBezTo>
                  <a:cubicBezTo>
                    <a:pt x="9863" y="11552"/>
                    <a:pt x="11663" y="10584"/>
                    <a:pt x="12562" y="8923"/>
                  </a:cubicBezTo>
                  <a:cubicBezTo>
                    <a:pt x="13739" y="6779"/>
                    <a:pt x="13324" y="4150"/>
                    <a:pt x="11524" y="2490"/>
                  </a:cubicBezTo>
                  <a:lnTo>
                    <a:pt x="10417" y="1522"/>
                  </a:lnTo>
                  <a:cubicBezTo>
                    <a:pt x="9863" y="1038"/>
                    <a:pt x="9240" y="623"/>
                    <a:pt x="8479" y="415"/>
                  </a:cubicBezTo>
                  <a:lnTo>
                    <a:pt x="7787" y="208"/>
                  </a:lnTo>
                  <a:cubicBezTo>
                    <a:pt x="7302" y="69"/>
                    <a:pt x="6749" y="0"/>
                    <a:pt x="6195" y="0"/>
                  </a:cubicBezTo>
                  <a:lnTo>
                    <a:pt x="619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1" name="Freeform 2830">
              <a:extLst>
                <a:ext uri="{FF2B5EF4-FFF2-40B4-BE49-F238E27FC236}">
                  <a16:creationId xmlns:a16="http://schemas.microsoft.com/office/drawing/2014/main" id="{ED84EA23-C2A7-C3E6-7C62-7F5ABF35F7EC}"/>
                </a:ext>
              </a:extLst>
            </p:cNvPr>
            <p:cNvSpPr/>
            <p:nvPr/>
          </p:nvSpPr>
          <p:spPr>
            <a:xfrm>
              <a:off x="3329436" y="4710185"/>
              <a:ext cx="4239" cy="5066"/>
            </a:xfrm>
            <a:custGeom>
              <a:avLst/>
              <a:gdLst>
                <a:gd name="connsiteX0" fmla="*/ 0 w 3183"/>
                <a:gd name="connsiteY0" fmla="*/ 3804 h 3804"/>
                <a:gd name="connsiteX1" fmla="*/ 2768 w 3183"/>
                <a:gd name="connsiteY1" fmla="*/ 2698 h 3804"/>
                <a:gd name="connsiteX2" fmla="*/ 3184 w 3183"/>
                <a:gd name="connsiteY2" fmla="*/ 553 h 3804"/>
                <a:gd name="connsiteX3" fmla="*/ 1938 w 3183"/>
                <a:gd name="connsiteY3" fmla="*/ 0 h 3804"/>
                <a:gd name="connsiteX4" fmla="*/ 0 w 3183"/>
                <a:gd name="connsiteY4" fmla="*/ 3804 h 3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3804">
                  <a:moveTo>
                    <a:pt x="0" y="3804"/>
                  </a:moveTo>
                  <a:lnTo>
                    <a:pt x="2768" y="2698"/>
                  </a:lnTo>
                  <a:lnTo>
                    <a:pt x="3184" y="553"/>
                  </a:lnTo>
                  <a:lnTo>
                    <a:pt x="1938" y="0"/>
                  </a:lnTo>
                  <a:lnTo>
                    <a:pt x="0" y="380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2" name="Freeform 2831">
              <a:extLst>
                <a:ext uri="{FF2B5EF4-FFF2-40B4-BE49-F238E27FC236}">
                  <a16:creationId xmlns:a16="http://schemas.microsoft.com/office/drawing/2014/main" id="{CD2A1C47-5650-6536-0C61-E5DDF8556B76}"/>
                </a:ext>
              </a:extLst>
            </p:cNvPr>
            <p:cNvSpPr/>
            <p:nvPr/>
          </p:nvSpPr>
          <p:spPr>
            <a:xfrm>
              <a:off x="3324776" y="4705578"/>
              <a:ext cx="13394" cy="14372"/>
            </a:xfrm>
            <a:custGeom>
              <a:avLst/>
              <a:gdLst>
                <a:gd name="connsiteX0" fmla="*/ 5437 w 10057"/>
                <a:gd name="connsiteY0" fmla="*/ 3459 h 10791"/>
                <a:gd name="connsiteX1" fmla="*/ 6613 w 10057"/>
                <a:gd name="connsiteY1" fmla="*/ 4012 h 10791"/>
                <a:gd name="connsiteX2" fmla="*/ 6267 w 10057"/>
                <a:gd name="connsiteY2" fmla="*/ 6156 h 10791"/>
                <a:gd name="connsiteX3" fmla="*/ 3499 w 10057"/>
                <a:gd name="connsiteY3" fmla="*/ 7332 h 10791"/>
                <a:gd name="connsiteX4" fmla="*/ 5437 w 10057"/>
                <a:gd name="connsiteY4" fmla="*/ 3528 h 10791"/>
                <a:gd name="connsiteX5" fmla="*/ 5437 w 10057"/>
                <a:gd name="connsiteY5" fmla="*/ 69 h 10791"/>
                <a:gd name="connsiteX6" fmla="*/ 2322 w 10057"/>
                <a:gd name="connsiteY6" fmla="*/ 1937 h 10791"/>
                <a:gd name="connsiteX7" fmla="*/ 384 w 10057"/>
                <a:gd name="connsiteY7" fmla="*/ 5741 h 10791"/>
                <a:gd name="connsiteX8" fmla="*/ 938 w 10057"/>
                <a:gd name="connsiteY8" fmla="*/ 9684 h 10791"/>
                <a:gd name="connsiteX9" fmla="*/ 3499 w 10057"/>
                <a:gd name="connsiteY9" fmla="*/ 10791 h 10791"/>
                <a:gd name="connsiteX10" fmla="*/ 4814 w 10057"/>
                <a:gd name="connsiteY10" fmla="*/ 10514 h 10791"/>
                <a:gd name="connsiteX11" fmla="*/ 7582 w 10057"/>
                <a:gd name="connsiteY11" fmla="*/ 9338 h 10791"/>
                <a:gd name="connsiteX12" fmla="*/ 9659 w 10057"/>
                <a:gd name="connsiteY12" fmla="*/ 6710 h 10791"/>
                <a:gd name="connsiteX13" fmla="*/ 10005 w 10057"/>
                <a:gd name="connsiteY13" fmla="*/ 4565 h 10791"/>
                <a:gd name="connsiteX14" fmla="*/ 7998 w 10057"/>
                <a:gd name="connsiteY14" fmla="*/ 830 h 10791"/>
                <a:gd name="connsiteX15" fmla="*/ 6821 w 10057"/>
                <a:gd name="connsiteY15" fmla="*/ 277 h 10791"/>
                <a:gd name="connsiteX16" fmla="*/ 5368 w 10057"/>
                <a:gd name="connsiteY16" fmla="*/ 0 h 10791"/>
                <a:gd name="connsiteX17" fmla="*/ 5368 w 10057"/>
                <a:gd name="connsiteY17" fmla="*/ 0 h 1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57" h="10791">
                  <a:moveTo>
                    <a:pt x="5437" y="3459"/>
                  </a:moveTo>
                  <a:lnTo>
                    <a:pt x="6613" y="4012"/>
                  </a:lnTo>
                  <a:lnTo>
                    <a:pt x="6267" y="6156"/>
                  </a:lnTo>
                  <a:lnTo>
                    <a:pt x="3499" y="7332"/>
                  </a:lnTo>
                  <a:lnTo>
                    <a:pt x="5437" y="3528"/>
                  </a:lnTo>
                  <a:moveTo>
                    <a:pt x="5437" y="69"/>
                  </a:moveTo>
                  <a:cubicBezTo>
                    <a:pt x="4191" y="69"/>
                    <a:pt x="2945" y="761"/>
                    <a:pt x="2322" y="1937"/>
                  </a:cubicBezTo>
                  <a:lnTo>
                    <a:pt x="384" y="5741"/>
                  </a:lnTo>
                  <a:cubicBezTo>
                    <a:pt x="-308" y="7056"/>
                    <a:pt x="-31" y="8577"/>
                    <a:pt x="938" y="9684"/>
                  </a:cubicBezTo>
                  <a:cubicBezTo>
                    <a:pt x="1630" y="10376"/>
                    <a:pt x="2530" y="10791"/>
                    <a:pt x="3499" y="10791"/>
                  </a:cubicBezTo>
                  <a:cubicBezTo>
                    <a:pt x="3914" y="10791"/>
                    <a:pt x="4399" y="10722"/>
                    <a:pt x="4814" y="10514"/>
                  </a:cubicBezTo>
                  <a:lnTo>
                    <a:pt x="7582" y="9338"/>
                  </a:lnTo>
                  <a:cubicBezTo>
                    <a:pt x="8690" y="8854"/>
                    <a:pt x="9451" y="7886"/>
                    <a:pt x="9659" y="6710"/>
                  </a:cubicBezTo>
                  <a:lnTo>
                    <a:pt x="10005" y="4565"/>
                  </a:lnTo>
                  <a:cubicBezTo>
                    <a:pt x="10282" y="3044"/>
                    <a:pt x="9451" y="1453"/>
                    <a:pt x="7998" y="830"/>
                  </a:cubicBezTo>
                  <a:lnTo>
                    <a:pt x="6821" y="277"/>
                  </a:lnTo>
                  <a:cubicBezTo>
                    <a:pt x="6337" y="69"/>
                    <a:pt x="5852" y="0"/>
                    <a:pt x="5368" y="0"/>
                  </a:cubicBezTo>
                  <a:lnTo>
                    <a:pt x="536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3" name="Freeform 2832">
              <a:extLst>
                <a:ext uri="{FF2B5EF4-FFF2-40B4-BE49-F238E27FC236}">
                  <a16:creationId xmlns:a16="http://schemas.microsoft.com/office/drawing/2014/main" id="{ABC65E81-0759-CF06-1E90-BD3908EE4363}"/>
                </a:ext>
              </a:extLst>
            </p:cNvPr>
            <p:cNvSpPr/>
            <p:nvPr/>
          </p:nvSpPr>
          <p:spPr>
            <a:xfrm>
              <a:off x="3338099" y="4612161"/>
              <a:ext cx="6082" cy="11607"/>
            </a:xfrm>
            <a:custGeom>
              <a:avLst/>
              <a:gdLst>
                <a:gd name="connsiteX0" fmla="*/ 4568 w 4567"/>
                <a:gd name="connsiteY0" fmla="*/ 5603 h 8715"/>
                <a:gd name="connsiteX1" fmla="*/ 4153 w 4567"/>
                <a:gd name="connsiteY1" fmla="*/ 3113 h 8715"/>
                <a:gd name="connsiteX2" fmla="*/ 3115 w 4567"/>
                <a:gd name="connsiteY2" fmla="*/ 969 h 8715"/>
                <a:gd name="connsiteX3" fmla="*/ 2492 w 4567"/>
                <a:gd name="connsiteY3" fmla="*/ 692 h 8715"/>
                <a:gd name="connsiteX4" fmla="*/ 277 w 4567"/>
                <a:gd name="connsiteY4" fmla="*/ 0 h 8715"/>
                <a:gd name="connsiteX5" fmla="*/ 0 w 4567"/>
                <a:gd name="connsiteY5" fmla="*/ 2145 h 8715"/>
                <a:gd name="connsiteX6" fmla="*/ 554 w 4567"/>
                <a:gd name="connsiteY6" fmla="*/ 4289 h 8715"/>
                <a:gd name="connsiteX7" fmla="*/ 1384 w 4567"/>
                <a:gd name="connsiteY7" fmla="*/ 6502 h 8715"/>
                <a:gd name="connsiteX8" fmla="*/ 2007 w 4567"/>
                <a:gd name="connsiteY8" fmla="*/ 8716 h 8715"/>
                <a:gd name="connsiteX9" fmla="*/ 3945 w 4567"/>
                <a:gd name="connsiteY9" fmla="*/ 7748 h 8715"/>
                <a:gd name="connsiteX10" fmla="*/ 4568 w 4567"/>
                <a:gd name="connsiteY10" fmla="*/ 5603 h 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67" h="8715">
                  <a:moveTo>
                    <a:pt x="4568" y="5603"/>
                  </a:moveTo>
                  <a:lnTo>
                    <a:pt x="4153" y="3113"/>
                  </a:lnTo>
                  <a:lnTo>
                    <a:pt x="3115" y="969"/>
                  </a:lnTo>
                  <a:lnTo>
                    <a:pt x="2492" y="692"/>
                  </a:lnTo>
                  <a:lnTo>
                    <a:pt x="277" y="0"/>
                  </a:lnTo>
                  <a:lnTo>
                    <a:pt x="0" y="2145"/>
                  </a:lnTo>
                  <a:lnTo>
                    <a:pt x="554" y="4289"/>
                  </a:lnTo>
                  <a:lnTo>
                    <a:pt x="1384" y="6502"/>
                  </a:lnTo>
                  <a:lnTo>
                    <a:pt x="2007" y="8716"/>
                  </a:lnTo>
                  <a:lnTo>
                    <a:pt x="3945" y="7748"/>
                  </a:lnTo>
                  <a:lnTo>
                    <a:pt x="4568" y="560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4" name="Freeform 2833">
              <a:extLst>
                <a:ext uri="{FF2B5EF4-FFF2-40B4-BE49-F238E27FC236}">
                  <a16:creationId xmlns:a16="http://schemas.microsoft.com/office/drawing/2014/main" id="{A0B73E40-6072-2FFF-EF53-5CE7CAA1E3E7}"/>
                </a:ext>
              </a:extLst>
            </p:cNvPr>
            <p:cNvSpPr/>
            <p:nvPr/>
          </p:nvSpPr>
          <p:spPr>
            <a:xfrm>
              <a:off x="3333491" y="4607464"/>
              <a:ext cx="15177" cy="20912"/>
            </a:xfrm>
            <a:custGeom>
              <a:avLst/>
              <a:gdLst>
                <a:gd name="connsiteX0" fmla="*/ 3737 w 11396"/>
                <a:gd name="connsiteY0" fmla="*/ 3528 h 15702"/>
                <a:gd name="connsiteX1" fmla="*/ 5952 w 11396"/>
                <a:gd name="connsiteY1" fmla="*/ 4219 h 15702"/>
                <a:gd name="connsiteX2" fmla="*/ 6575 w 11396"/>
                <a:gd name="connsiteY2" fmla="*/ 4565 h 15702"/>
                <a:gd name="connsiteX3" fmla="*/ 7613 w 11396"/>
                <a:gd name="connsiteY3" fmla="*/ 6710 h 15702"/>
                <a:gd name="connsiteX4" fmla="*/ 8029 w 11396"/>
                <a:gd name="connsiteY4" fmla="*/ 9200 h 15702"/>
                <a:gd name="connsiteX5" fmla="*/ 7406 w 11396"/>
                <a:gd name="connsiteY5" fmla="*/ 11344 h 15702"/>
                <a:gd name="connsiteX6" fmla="*/ 5468 w 11396"/>
                <a:gd name="connsiteY6" fmla="*/ 12313 h 15702"/>
                <a:gd name="connsiteX7" fmla="*/ 4845 w 11396"/>
                <a:gd name="connsiteY7" fmla="*/ 10099 h 15702"/>
                <a:gd name="connsiteX8" fmla="*/ 4014 w 11396"/>
                <a:gd name="connsiteY8" fmla="*/ 7886 h 15702"/>
                <a:gd name="connsiteX9" fmla="*/ 3461 w 11396"/>
                <a:gd name="connsiteY9" fmla="*/ 5741 h 15702"/>
                <a:gd name="connsiteX10" fmla="*/ 3737 w 11396"/>
                <a:gd name="connsiteY10" fmla="*/ 3597 h 15702"/>
                <a:gd name="connsiteX11" fmla="*/ 3737 w 11396"/>
                <a:gd name="connsiteY11" fmla="*/ 138 h 15702"/>
                <a:gd name="connsiteX12" fmla="*/ 1869 w 11396"/>
                <a:gd name="connsiteY12" fmla="*/ 692 h 15702"/>
                <a:gd name="connsiteX13" fmla="*/ 277 w 11396"/>
                <a:gd name="connsiteY13" fmla="*/ 3113 h 15702"/>
                <a:gd name="connsiteX14" fmla="*/ 0 w 11396"/>
                <a:gd name="connsiteY14" fmla="*/ 5257 h 15702"/>
                <a:gd name="connsiteX15" fmla="*/ 69 w 11396"/>
                <a:gd name="connsiteY15" fmla="*/ 6571 h 15702"/>
                <a:gd name="connsiteX16" fmla="*/ 623 w 11396"/>
                <a:gd name="connsiteY16" fmla="*/ 8716 h 15702"/>
                <a:gd name="connsiteX17" fmla="*/ 761 w 11396"/>
                <a:gd name="connsiteY17" fmla="*/ 9062 h 15702"/>
                <a:gd name="connsiteX18" fmla="*/ 1592 w 11396"/>
                <a:gd name="connsiteY18" fmla="*/ 11275 h 15702"/>
                <a:gd name="connsiteX19" fmla="*/ 2076 w 11396"/>
                <a:gd name="connsiteY19" fmla="*/ 13212 h 15702"/>
                <a:gd name="connsiteX20" fmla="*/ 4014 w 11396"/>
                <a:gd name="connsiteY20" fmla="*/ 15426 h 15702"/>
                <a:gd name="connsiteX21" fmla="*/ 5399 w 11396"/>
                <a:gd name="connsiteY21" fmla="*/ 15702 h 15702"/>
                <a:gd name="connsiteX22" fmla="*/ 6921 w 11396"/>
                <a:gd name="connsiteY22" fmla="*/ 15357 h 15702"/>
                <a:gd name="connsiteX23" fmla="*/ 8859 w 11396"/>
                <a:gd name="connsiteY23" fmla="*/ 14388 h 15702"/>
                <a:gd name="connsiteX24" fmla="*/ 10659 w 11396"/>
                <a:gd name="connsiteY24" fmla="*/ 12244 h 15702"/>
                <a:gd name="connsiteX25" fmla="*/ 11281 w 11396"/>
                <a:gd name="connsiteY25" fmla="*/ 10099 h 15702"/>
                <a:gd name="connsiteX26" fmla="*/ 11351 w 11396"/>
                <a:gd name="connsiteY26" fmla="*/ 8577 h 15702"/>
                <a:gd name="connsiteX27" fmla="*/ 10935 w 11396"/>
                <a:gd name="connsiteY27" fmla="*/ 6087 h 15702"/>
                <a:gd name="connsiteX28" fmla="*/ 10659 w 11396"/>
                <a:gd name="connsiteY28" fmla="*/ 5119 h 15702"/>
                <a:gd name="connsiteX29" fmla="*/ 9620 w 11396"/>
                <a:gd name="connsiteY29" fmla="*/ 2974 h 15702"/>
                <a:gd name="connsiteX30" fmla="*/ 8029 w 11396"/>
                <a:gd name="connsiteY30" fmla="*/ 1383 h 15702"/>
                <a:gd name="connsiteX31" fmla="*/ 7406 w 11396"/>
                <a:gd name="connsiteY31" fmla="*/ 1038 h 15702"/>
                <a:gd name="connsiteX32" fmla="*/ 6852 w 11396"/>
                <a:gd name="connsiteY32" fmla="*/ 830 h 15702"/>
                <a:gd name="connsiteX33" fmla="*/ 4637 w 11396"/>
                <a:gd name="connsiteY33" fmla="*/ 138 h 15702"/>
                <a:gd name="connsiteX34" fmla="*/ 3599 w 11396"/>
                <a:gd name="connsiteY34" fmla="*/ 0 h 15702"/>
                <a:gd name="connsiteX35" fmla="*/ 3599 w 11396"/>
                <a:gd name="connsiteY35" fmla="*/ 0 h 1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396" h="15702">
                  <a:moveTo>
                    <a:pt x="3737" y="3528"/>
                  </a:moveTo>
                  <a:lnTo>
                    <a:pt x="5952" y="4219"/>
                  </a:lnTo>
                  <a:lnTo>
                    <a:pt x="6575" y="4565"/>
                  </a:lnTo>
                  <a:lnTo>
                    <a:pt x="7613" y="6710"/>
                  </a:lnTo>
                  <a:lnTo>
                    <a:pt x="8029" y="9200"/>
                  </a:lnTo>
                  <a:lnTo>
                    <a:pt x="7406" y="11344"/>
                  </a:lnTo>
                  <a:lnTo>
                    <a:pt x="5468" y="12313"/>
                  </a:lnTo>
                  <a:lnTo>
                    <a:pt x="4845" y="10099"/>
                  </a:lnTo>
                  <a:lnTo>
                    <a:pt x="4014" y="7886"/>
                  </a:lnTo>
                  <a:lnTo>
                    <a:pt x="3461" y="5741"/>
                  </a:lnTo>
                  <a:lnTo>
                    <a:pt x="3737" y="3597"/>
                  </a:lnTo>
                  <a:moveTo>
                    <a:pt x="3737" y="138"/>
                  </a:moveTo>
                  <a:cubicBezTo>
                    <a:pt x="3115" y="138"/>
                    <a:pt x="2422" y="346"/>
                    <a:pt x="1869" y="692"/>
                  </a:cubicBezTo>
                  <a:cubicBezTo>
                    <a:pt x="1038" y="1245"/>
                    <a:pt x="415" y="2144"/>
                    <a:pt x="277" y="3113"/>
                  </a:cubicBezTo>
                  <a:lnTo>
                    <a:pt x="0" y="5257"/>
                  </a:lnTo>
                  <a:cubicBezTo>
                    <a:pt x="0" y="5741"/>
                    <a:pt x="0" y="6156"/>
                    <a:pt x="69" y="6571"/>
                  </a:cubicBezTo>
                  <a:lnTo>
                    <a:pt x="623" y="8716"/>
                  </a:lnTo>
                  <a:cubicBezTo>
                    <a:pt x="623" y="8716"/>
                    <a:pt x="623" y="8923"/>
                    <a:pt x="761" y="9062"/>
                  </a:cubicBezTo>
                  <a:lnTo>
                    <a:pt x="1592" y="11275"/>
                  </a:lnTo>
                  <a:lnTo>
                    <a:pt x="2076" y="13212"/>
                  </a:lnTo>
                  <a:cubicBezTo>
                    <a:pt x="2353" y="14180"/>
                    <a:pt x="3045" y="15011"/>
                    <a:pt x="4014" y="15426"/>
                  </a:cubicBezTo>
                  <a:cubicBezTo>
                    <a:pt x="4430" y="15633"/>
                    <a:pt x="4914" y="15702"/>
                    <a:pt x="5399" y="15702"/>
                  </a:cubicBezTo>
                  <a:cubicBezTo>
                    <a:pt x="5952" y="15702"/>
                    <a:pt x="6437" y="15564"/>
                    <a:pt x="6921" y="15357"/>
                  </a:cubicBezTo>
                  <a:lnTo>
                    <a:pt x="8859" y="14388"/>
                  </a:lnTo>
                  <a:cubicBezTo>
                    <a:pt x="9690" y="13973"/>
                    <a:pt x="10382" y="13212"/>
                    <a:pt x="10659" y="12244"/>
                  </a:cubicBezTo>
                  <a:lnTo>
                    <a:pt x="11281" y="10099"/>
                  </a:lnTo>
                  <a:cubicBezTo>
                    <a:pt x="11420" y="9615"/>
                    <a:pt x="11420" y="9131"/>
                    <a:pt x="11351" y="8577"/>
                  </a:cubicBezTo>
                  <a:lnTo>
                    <a:pt x="10935" y="6087"/>
                  </a:lnTo>
                  <a:cubicBezTo>
                    <a:pt x="10935" y="6087"/>
                    <a:pt x="10797" y="5465"/>
                    <a:pt x="10659" y="5119"/>
                  </a:cubicBezTo>
                  <a:lnTo>
                    <a:pt x="9620" y="2974"/>
                  </a:lnTo>
                  <a:cubicBezTo>
                    <a:pt x="9274" y="2283"/>
                    <a:pt x="8721" y="1729"/>
                    <a:pt x="8029" y="1383"/>
                  </a:cubicBezTo>
                  <a:lnTo>
                    <a:pt x="7406" y="1038"/>
                  </a:lnTo>
                  <a:cubicBezTo>
                    <a:pt x="7406" y="1038"/>
                    <a:pt x="7060" y="899"/>
                    <a:pt x="6852" y="830"/>
                  </a:cubicBezTo>
                  <a:lnTo>
                    <a:pt x="4637" y="138"/>
                  </a:lnTo>
                  <a:cubicBezTo>
                    <a:pt x="4637" y="138"/>
                    <a:pt x="3945" y="0"/>
                    <a:pt x="3599" y="0"/>
                  </a:cubicBezTo>
                  <a:lnTo>
                    <a:pt x="359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5" name="Freeform 2834">
              <a:extLst>
                <a:ext uri="{FF2B5EF4-FFF2-40B4-BE49-F238E27FC236}">
                  <a16:creationId xmlns:a16="http://schemas.microsoft.com/office/drawing/2014/main" id="{18F6B6DB-E279-963D-3F50-DD2E65C42CFE}"/>
                </a:ext>
              </a:extLst>
            </p:cNvPr>
            <p:cNvSpPr/>
            <p:nvPr/>
          </p:nvSpPr>
          <p:spPr>
            <a:xfrm>
              <a:off x="3327038" y="4567572"/>
              <a:ext cx="5161" cy="5158"/>
            </a:xfrm>
            <a:custGeom>
              <a:avLst/>
              <a:gdLst>
                <a:gd name="connsiteX0" fmla="*/ 2215 w 3875"/>
                <a:gd name="connsiteY0" fmla="*/ 3874 h 3873"/>
                <a:gd name="connsiteX1" fmla="*/ 3876 w 3875"/>
                <a:gd name="connsiteY1" fmla="*/ 1799 h 3873"/>
                <a:gd name="connsiteX2" fmla="*/ 900 w 3875"/>
                <a:gd name="connsiteY2" fmla="*/ 0 h 3873"/>
                <a:gd name="connsiteX3" fmla="*/ 0 w 3875"/>
                <a:gd name="connsiteY3" fmla="*/ 3044 h 3873"/>
                <a:gd name="connsiteX4" fmla="*/ 2215 w 3875"/>
                <a:gd name="connsiteY4" fmla="*/ 3874 h 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 h="3873">
                  <a:moveTo>
                    <a:pt x="2215" y="3874"/>
                  </a:moveTo>
                  <a:lnTo>
                    <a:pt x="3876" y="1799"/>
                  </a:lnTo>
                  <a:lnTo>
                    <a:pt x="900" y="0"/>
                  </a:lnTo>
                  <a:lnTo>
                    <a:pt x="0" y="3044"/>
                  </a:lnTo>
                  <a:lnTo>
                    <a:pt x="2215" y="387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6" name="Freeform 2835">
              <a:extLst>
                <a:ext uri="{FF2B5EF4-FFF2-40B4-BE49-F238E27FC236}">
                  <a16:creationId xmlns:a16="http://schemas.microsoft.com/office/drawing/2014/main" id="{8DAE0E26-9F11-C2FD-D35B-6E83BFA11E35}"/>
                </a:ext>
              </a:extLst>
            </p:cNvPr>
            <p:cNvSpPr/>
            <p:nvPr/>
          </p:nvSpPr>
          <p:spPr>
            <a:xfrm>
              <a:off x="3322440" y="4562874"/>
              <a:ext cx="14332" cy="14372"/>
            </a:xfrm>
            <a:custGeom>
              <a:avLst/>
              <a:gdLst>
                <a:gd name="connsiteX0" fmla="*/ 4353 w 10761"/>
                <a:gd name="connsiteY0" fmla="*/ 3528 h 10791"/>
                <a:gd name="connsiteX1" fmla="*/ 7329 w 10761"/>
                <a:gd name="connsiteY1" fmla="*/ 5257 h 10791"/>
                <a:gd name="connsiteX2" fmla="*/ 5668 w 10761"/>
                <a:gd name="connsiteY2" fmla="*/ 7401 h 10791"/>
                <a:gd name="connsiteX3" fmla="*/ 3453 w 10761"/>
                <a:gd name="connsiteY3" fmla="*/ 6571 h 10791"/>
                <a:gd name="connsiteX4" fmla="*/ 4353 w 10761"/>
                <a:gd name="connsiteY4" fmla="*/ 3528 h 10791"/>
                <a:gd name="connsiteX5" fmla="*/ 4353 w 10761"/>
                <a:gd name="connsiteY5" fmla="*/ 69 h 10791"/>
                <a:gd name="connsiteX6" fmla="*/ 3107 w 10761"/>
                <a:gd name="connsiteY6" fmla="*/ 277 h 10791"/>
                <a:gd name="connsiteX7" fmla="*/ 1031 w 10761"/>
                <a:gd name="connsiteY7" fmla="*/ 2490 h 10791"/>
                <a:gd name="connsiteX8" fmla="*/ 131 w 10761"/>
                <a:gd name="connsiteY8" fmla="*/ 5534 h 10791"/>
                <a:gd name="connsiteX9" fmla="*/ 2207 w 10761"/>
                <a:gd name="connsiteY9" fmla="*/ 9753 h 10791"/>
                <a:gd name="connsiteX10" fmla="*/ 4422 w 10761"/>
                <a:gd name="connsiteY10" fmla="*/ 10584 h 10791"/>
                <a:gd name="connsiteX11" fmla="*/ 5668 w 10761"/>
                <a:gd name="connsiteY11" fmla="*/ 10791 h 10791"/>
                <a:gd name="connsiteX12" fmla="*/ 8367 w 10761"/>
                <a:gd name="connsiteY12" fmla="*/ 9477 h 10791"/>
                <a:gd name="connsiteX13" fmla="*/ 10028 w 10761"/>
                <a:gd name="connsiteY13" fmla="*/ 7332 h 10791"/>
                <a:gd name="connsiteX14" fmla="*/ 10720 w 10761"/>
                <a:gd name="connsiteY14" fmla="*/ 4565 h 10791"/>
                <a:gd name="connsiteX15" fmla="*/ 9128 w 10761"/>
                <a:gd name="connsiteY15" fmla="*/ 2213 h 10791"/>
                <a:gd name="connsiteX16" fmla="*/ 6152 w 10761"/>
                <a:gd name="connsiteY16" fmla="*/ 484 h 10791"/>
                <a:gd name="connsiteX17" fmla="*/ 4353 w 10761"/>
                <a:gd name="connsiteY17" fmla="*/ 0 h 10791"/>
                <a:gd name="connsiteX18" fmla="*/ 4353 w 10761"/>
                <a:gd name="connsiteY18" fmla="*/ 0 h 1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61" h="10791">
                  <a:moveTo>
                    <a:pt x="4353" y="3528"/>
                  </a:moveTo>
                  <a:lnTo>
                    <a:pt x="7329" y="5257"/>
                  </a:lnTo>
                  <a:lnTo>
                    <a:pt x="5668" y="7401"/>
                  </a:lnTo>
                  <a:lnTo>
                    <a:pt x="3453" y="6571"/>
                  </a:lnTo>
                  <a:lnTo>
                    <a:pt x="4353" y="3528"/>
                  </a:lnTo>
                  <a:moveTo>
                    <a:pt x="4353" y="69"/>
                  </a:moveTo>
                  <a:cubicBezTo>
                    <a:pt x="3937" y="69"/>
                    <a:pt x="3522" y="138"/>
                    <a:pt x="3107" y="277"/>
                  </a:cubicBezTo>
                  <a:cubicBezTo>
                    <a:pt x="2138" y="692"/>
                    <a:pt x="1376" y="1522"/>
                    <a:pt x="1031" y="2490"/>
                  </a:cubicBezTo>
                  <a:lnTo>
                    <a:pt x="131" y="5534"/>
                  </a:lnTo>
                  <a:cubicBezTo>
                    <a:pt x="-354" y="7263"/>
                    <a:pt x="546" y="9131"/>
                    <a:pt x="2207" y="9753"/>
                  </a:cubicBezTo>
                  <a:lnTo>
                    <a:pt x="4422" y="10584"/>
                  </a:lnTo>
                  <a:cubicBezTo>
                    <a:pt x="4837" y="10722"/>
                    <a:pt x="5253" y="10791"/>
                    <a:pt x="5668" y="10791"/>
                  </a:cubicBezTo>
                  <a:cubicBezTo>
                    <a:pt x="6706" y="10791"/>
                    <a:pt x="7744" y="10307"/>
                    <a:pt x="8367" y="9477"/>
                  </a:cubicBezTo>
                  <a:lnTo>
                    <a:pt x="10028" y="7332"/>
                  </a:lnTo>
                  <a:cubicBezTo>
                    <a:pt x="10651" y="6571"/>
                    <a:pt x="10859" y="5534"/>
                    <a:pt x="10720" y="4565"/>
                  </a:cubicBezTo>
                  <a:cubicBezTo>
                    <a:pt x="10582" y="3597"/>
                    <a:pt x="9959" y="2767"/>
                    <a:pt x="9128" y="2213"/>
                  </a:cubicBezTo>
                  <a:lnTo>
                    <a:pt x="6152" y="484"/>
                  </a:lnTo>
                  <a:cubicBezTo>
                    <a:pt x="5598" y="138"/>
                    <a:pt x="4976" y="0"/>
                    <a:pt x="4353" y="0"/>
                  </a:cubicBezTo>
                  <a:lnTo>
                    <a:pt x="435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7" name="Freeform 2836">
              <a:extLst>
                <a:ext uri="{FF2B5EF4-FFF2-40B4-BE49-F238E27FC236}">
                  <a16:creationId xmlns:a16="http://schemas.microsoft.com/office/drawing/2014/main" id="{57A6192B-3159-C1EB-D96C-82E9EAFB4686}"/>
                </a:ext>
              </a:extLst>
            </p:cNvPr>
            <p:cNvSpPr/>
            <p:nvPr/>
          </p:nvSpPr>
          <p:spPr>
            <a:xfrm>
              <a:off x="3327407" y="4552740"/>
              <a:ext cx="2672" cy="3500"/>
            </a:xfrm>
            <a:custGeom>
              <a:avLst/>
              <a:gdLst>
                <a:gd name="connsiteX0" fmla="*/ 2007 w 2006"/>
                <a:gd name="connsiteY0" fmla="*/ 2629 h 2628"/>
                <a:gd name="connsiteX1" fmla="*/ 2007 w 2006"/>
                <a:gd name="connsiteY1" fmla="*/ 415 h 2628"/>
                <a:gd name="connsiteX2" fmla="*/ 0 w 2006"/>
                <a:gd name="connsiteY2" fmla="*/ 0 h 2628"/>
                <a:gd name="connsiteX3" fmla="*/ 900 w 2006"/>
                <a:gd name="connsiteY3" fmla="*/ 2490 h 2628"/>
                <a:gd name="connsiteX4" fmla="*/ 2007 w 2006"/>
                <a:gd name="connsiteY4" fmla="*/ 2629 h 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 h="2628">
                  <a:moveTo>
                    <a:pt x="2007" y="2629"/>
                  </a:moveTo>
                  <a:lnTo>
                    <a:pt x="2007" y="415"/>
                  </a:lnTo>
                  <a:lnTo>
                    <a:pt x="0" y="0"/>
                  </a:lnTo>
                  <a:lnTo>
                    <a:pt x="900" y="2490"/>
                  </a:lnTo>
                  <a:lnTo>
                    <a:pt x="2007" y="26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8" name="Freeform 2837">
              <a:extLst>
                <a:ext uri="{FF2B5EF4-FFF2-40B4-BE49-F238E27FC236}">
                  <a16:creationId xmlns:a16="http://schemas.microsoft.com/office/drawing/2014/main" id="{C1B0AF5B-CE00-9A7E-5907-2BF9B09DBBFB}"/>
                </a:ext>
              </a:extLst>
            </p:cNvPr>
            <p:cNvSpPr/>
            <p:nvPr/>
          </p:nvSpPr>
          <p:spPr>
            <a:xfrm>
              <a:off x="3322891" y="4548042"/>
              <a:ext cx="11799" cy="12620"/>
            </a:xfrm>
            <a:custGeom>
              <a:avLst/>
              <a:gdLst>
                <a:gd name="connsiteX0" fmla="*/ 3391 w 8859"/>
                <a:gd name="connsiteY0" fmla="*/ 3528 h 9476"/>
                <a:gd name="connsiteX1" fmla="*/ 5398 w 8859"/>
                <a:gd name="connsiteY1" fmla="*/ 3874 h 9476"/>
                <a:gd name="connsiteX2" fmla="*/ 5398 w 8859"/>
                <a:gd name="connsiteY2" fmla="*/ 6087 h 9476"/>
                <a:gd name="connsiteX3" fmla="*/ 4291 w 8859"/>
                <a:gd name="connsiteY3" fmla="*/ 5949 h 9476"/>
                <a:gd name="connsiteX4" fmla="*/ 3461 w 8859"/>
                <a:gd name="connsiteY4" fmla="*/ 3459 h 9476"/>
                <a:gd name="connsiteX5" fmla="*/ 3461 w 8859"/>
                <a:gd name="connsiteY5" fmla="*/ 0 h 9476"/>
                <a:gd name="connsiteX6" fmla="*/ 830 w 8859"/>
                <a:gd name="connsiteY6" fmla="*/ 1176 h 9476"/>
                <a:gd name="connsiteX7" fmla="*/ 208 w 8859"/>
                <a:gd name="connsiteY7" fmla="*/ 4565 h 9476"/>
                <a:gd name="connsiteX8" fmla="*/ 1038 w 8859"/>
                <a:gd name="connsiteY8" fmla="*/ 7056 h 9476"/>
                <a:gd name="connsiteX9" fmla="*/ 3945 w 8859"/>
                <a:gd name="connsiteY9" fmla="*/ 9338 h 9476"/>
                <a:gd name="connsiteX10" fmla="*/ 5052 w 8859"/>
                <a:gd name="connsiteY10" fmla="*/ 9477 h 9476"/>
                <a:gd name="connsiteX11" fmla="*/ 5398 w 8859"/>
                <a:gd name="connsiteY11" fmla="*/ 9477 h 9476"/>
                <a:gd name="connsiteX12" fmla="*/ 7752 w 8859"/>
                <a:gd name="connsiteY12" fmla="*/ 8577 h 9476"/>
                <a:gd name="connsiteX13" fmla="*/ 8859 w 8859"/>
                <a:gd name="connsiteY13" fmla="*/ 6018 h 9476"/>
                <a:gd name="connsiteX14" fmla="*/ 8859 w 8859"/>
                <a:gd name="connsiteY14" fmla="*/ 3805 h 9476"/>
                <a:gd name="connsiteX15" fmla="*/ 6021 w 8859"/>
                <a:gd name="connsiteY15" fmla="*/ 415 h 9476"/>
                <a:gd name="connsiteX16" fmla="*/ 4014 w 8859"/>
                <a:gd name="connsiteY16" fmla="*/ 69 h 9476"/>
                <a:gd name="connsiteX17" fmla="*/ 3391 w 8859"/>
                <a:gd name="connsiteY17" fmla="*/ 69 h 9476"/>
                <a:gd name="connsiteX18" fmla="*/ 3391 w 8859"/>
                <a:gd name="connsiteY18" fmla="*/ 69 h 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859" h="9476">
                  <a:moveTo>
                    <a:pt x="3391" y="3528"/>
                  </a:moveTo>
                  <a:lnTo>
                    <a:pt x="5398" y="3874"/>
                  </a:lnTo>
                  <a:lnTo>
                    <a:pt x="5398" y="6087"/>
                  </a:lnTo>
                  <a:lnTo>
                    <a:pt x="4291" y="5949"/>
                  </a:lnTo>
                  <a:lnTo>
                    <a:pt x="3461" y="3459"/>
                  </a:lnTo>
                  <a:moveTo>
                    <a:pt x="3461" y="0"/>
                  </a:moveTo>
                  <a:cubicBezTo>
                    <a:pt x="2492" y="0"/>
                    <a:pt x="1523" y="415"/>
                    <a:pt x="830" y="1176"/>
                  </a:cubicBezTo>
                  <a:cubicBezTo>
                    <a:pt x="0" y="2144"/>
                    <a:pt x="-208" y="3389"/>
                    <a:pt x="208" y="4565"/>
                  </a:cubicBezTo>
                  <a:lnTo>
                    <a:pt x="1038" y="7056"/>
                  </a:lnTo>
                  <a:cubicBezTo>
                    <a:pt x="1454" y="8301"/>
                    <a:pt x="2630" y="9200"/>
                    <a:pt x="3945" y="9338"/>
                  </a:cubicBezTo>
                  <a:lnTo>
                    <a:pt x="5052" y="9477"/>
                  </a:lnTo>
                  <a:cubicBezTo>
                    <a:pt x="5052" y="9477"/>
                    <a:pt x="5260" y="9477"/>
                    <a:pt x="5398" y="9477"/>
                  </a:cubicBezTo>
                  <a:cubicBezTo>
                    <a:pt x="6229" y="9477"/>
                    <a:pt x="7060" y="9131"/>
                    <a:pt x="7752" y="8577"/>
                  </a:cubicBezTo>
                  <a:cubicBezTo>
                    <a:pt x="8444" y="7955"/>
                    <a:pt x="8859" y="6987"/>
                    <a:pt x="8859" y="6018"/>
                  </a:cubicBezTo>
                  <a:lnTo>
                    <a:pt x="8859" y="3805"/>
                  </a:lnTo>
                  <a:cubicBezTo>
                    <a:pt x="8859" y="2144"/>
                    <a:pt x="7683" y="692"/>
                    <a:pt x="6021" y="415"/>
                  </a:cubicBezTo>
                  <a:lnTo>
                    <a:pt x="4014" y="69"/>
                  </a:lnTo>
                  <a:cubicBezTo>
                    <a:pt x="4014" y="69"/>
                    <a:pt x="3599" y="69"/>
                    <a:pt x="3391" y="69"/>
                  </a:cubicBezTo>
                  <a:lnTo>
                    <a:pt x="339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39" name="Freeform 2838">
              <a:extLst>
                <a:ext uri="{FF2B5EF4-FFF2-40B4-BE49-F238E27FC236}">
                  <a16:creationId xmlns:a16="http://schemas.microsoft.com/office/drawing/2014/main" id="{561B9A68-9C70-4EA8-28B2-4EA8F9A0C734}"/>
                </a:ext>
              </a:extLst>
            </p:cNvPr>
            <p:cNvSpPr/>
            <p:nvPr/>
          </p:nvSpPr>
          <p:spPr>
            <a:xfrm>
              <a:off x="3356351" y="4734507"/>
              <a:ext cx="7927" cy="4422"/>
            </a:xfrm>
            <a:custGeom>
              <a:avLst/>
              <a:gdLst>
                <a:gd name="connsiteX0" fmla="*/ 3461 w 5952"/>
                <a:gd name="connsiteY0" fmla="*/ 2352 h 3320"/>
                <a:gd name="connsiteX1" fmla="*/ 4983 w 5952"/>
                <a:gd name="connsiteY1" fmla="*/ 1384 h 3320"/>
                <a:gd name="connsiteX2" fmla="*/ 5952 w 5952"/>
                <a:gd name="connsiteY2" fmla="*/ 0 h 3320"/>
                <a:gd name="connsiteX3" fmla="*/ 4083 w 5952"/>
                <a:gd name="connsiteY3" fmla="*/ 346 h 3320"/>
                <a:gd name="connsiteX4" fmla="*/ 2422 w 5952"/>
                <a:gd name="connsiteY4" fmla="*/ 899 h 3320"/>
                <a:gd name="connsiteX5" fmla="*/ 969 w 5952"/>
                <a:gd name="connsiteY5" fmla="*/ 1937 h 3320"/>
                <a:gd name="connsiteX6" fmla="*/ 0 w 5952"/>
                <a:gd name="connsiteY6" fmla="*/ 3320 h 3320"/>
                <a:gd name="connsiteX7" fmla="*/ 1730 w 5952"/>
                <a:gd name="connsiteY7" fmla="*/ 2905 h 3320"/>
                <a:gd name="connsiteX8" fmla="*/ 3461 w 5952"/>
                <a:gd name="connsiteY8" fmla="*/ 2352 h 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2" h="3320">
                  <a:moveTo>
                    <a:pt x="3461" y="2352"/>
                  </a:moveTo>
                  <a:lnTo>
                    <a:pt x="4983" y="1384"/>
                  </a:lnTo>
                  <a:lnTo>
                    <a:pt x="5952" y="0"/>
                  </a:lnTo>
                  <a:lnTo>
                    <a:pt x="4083" y="346"/>
                  </a:lnTo>
                  <a:lnTo>
                    <a:pt x="2422" y="899"/>
                  </a:lnTo>
                  <a:lnTo>
                    <a:pt x="969" y="1937"/>
                  </a:lnTo>
                  <a:lnTo>
                    <a:pt x="0" y="3320"/>
                  </a:lnTo>
                  <a:lnTo>
                    <a:pt x="1730" y="2905"/>
                  </a:lnTo>
                  <a:lnTo>
                    <a:pt x="3461" y="235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0" name="Freeform 2839">
              <a:extLst>
                <a:ext uri="{FF2B5EF4-FFF2-40B4-BE49-F238E27FC236}">
                  <a16:creationId xmlns:a16="http://schemas.microsoft.com/office/drawing/2014/main" id="{FC92E9B9-F412-FFB8-9FE3-DAF04FCD9D95}"/>
                </a:ext>
              </a:extLst>
            </p:cNvPr>
            <p:cNvSpPr/>
            <p:nvPr/>
          </p:nvSpPr>
          <p:spPr>
            <a:xfrm>
              <a:off x="3349516" y="4727597"/>
              <a:ext cx="21670" cy="18333"/>
            </a:xfrm>
            <a:custGeom>
              <a:avLst/>
              <a:gdLst>
                <a:gd name="connsiteX0" fmla="*/ 11084 w 16271"/>
                <a:gd name="connsiteY0" fmla="*/ 5188 h 13765"/>
                <a:gd name="connsiteX1" fmla="*/ 10115 w 16271"/>
                <a:gd name="connsiteY1" fmla="*/ 6572 h 13765"/>
                <a:gd name="connsiteX2" fmla="*/ 8662 w 16271"/>
                <a:gd name="connsiteY2" fmla="*/ 7540 h 13765"/>
                <a:gd name="connsiteX3" fmla="*/ 6932 w 16271"/>
                <a:gd name="connsiteY3" fmla="*/ 8163 h 13765"/>
                <a:gd name="connsiteX4" fmla="*/ 5201 w 16271"/>
                <a:gd name="connsiteY4" fmla="*/ 8578 h 13765"/>
                <a:gd name="connsiteX5" fmla="*/ 6239 w 16271"/>
                <a:gd name="connsiteY5" fmla="*/ 7194 h 13765"/>
                <a:gd name="connsiteX6" fmla="*/ 7624 w 16271"/>
                <a:gd name="connsiteY6" fmla="*/ 6157 h 13765"/>
                <a:gd name="connsiteX7" fmla="*/ 9285 w 16271"/>
                <a:gd name="connsiteY7" fmla="*/ 5534 h 13765"/>
                <a:gd name="connsiteX8" fmla="*/ 11153 w 16271"/>
                <a:gd name="connsiteY8" fmla="*/ 5257 h 13765"/>
                <a:gd name="connsiteX9" fmla="*/ 11153 w 16271"/>
                <a:gd name="connsiteY9" fmla="*/ 69 h 13765"/>
                <a:gd name="connsiteX10" fmla="*/ 10323 w 16271"/>
                <a:gd name="connsiteY10" fmla="*/ 69 h 13765"/>
                <a:gd name="connsiteX11" fmla="*/ 8454 w 16271"/>
                <a:gd name="connsiteY11" fmla="*/ 346 h 13765"/>
                <a:gd name="connsiteX12" fmla="*/ 7485 w 16271"/>
                <a:gd name="connsiteY12" fmla="*/ 623 h 13765"/>
                <a:gd name="connsiteX13" fmla="*/ 5824 w 16271"/>
                <a:gd name="connsiteY13" fmla="*/ 1245 h 13765"/>
                <a:gd name="connsiteX14" fmla="*/ 4578 w 16271"/>
                <a:gd name="connsiteY14" fmla="*/ 1937 h 13765"/>
                <a:gd name="connsiteX15" fmla="*/ 3194 w 16271"/>
                <a:gd name="connsiteY15" fmla="*/ 2975 h 13765"/>
                <a:gd name="connsiteX16" fmla="*/ 2018 w 16271"/>
                <a:gd name="connsiteY16" fmla="*/ 4150 h 13765"/>
                <a:gd name="connsiteX17" fmla="*/ 979 w 16271"/>
                <a:gd name="connsiteY17" fmla="*/ 5534 h 13765"/>
                <a:gd name="connsiteX18" fmla="*/ 841 w 16271"/>
                <a:gd name="connsiteY18" fmla="*/ 11414 h 13765"/>
                <a:gd name="connsiteX19" fmla="*/ 5201 w 16271"/>
                <a:gd name="connsiteY19" fmla="*/ 13766 h 13765"/>
                <a:gd name="connsiteX20" fmla="*/ 6309 w 16271"/>
                <a:gd name="connsiteY20" fmla="*/ 13627 h 13765"/>
                <a:gd name="connsiteX21" fmla="*/ 8039 w 16271"/>
                <a:gd name="connsiteY21" fmla="*/ 13212 h 13765"/>
                <a:gd name="connsiteX22" fmla="*/ 8662 w 16271"/>
                <a:gd name="connsiteY22" fmla="*/ 13074 h 13765"/>
                <a:gd name="connsiteX23" fmla="*/ 10392 w 16271"/>
                <a:gd name="connsiteY23" fmla="*/ 12451 h 13765"/>
                <a:gd name="connsiteX24" fmla="*/ 11430 w 16271"/>
                <a:gd name="connsiteY24" fmla="*/ 11967 h 13765"/>
                <a:gd name="connsiteX25" fmla="*/ 12884 w 16271"/>
                <a:gd name="connsiteY25" fmla="*/ 10999 h 13765"/>
                <a:gd name="connsiteX26" fmla="*/ 14337 w 16271"/>
                <a:gd name="connsiteY26" fmla="*/ 9615 h 13765"/>
                <a:gd name="connsiteX27" fmla="*/ 15306 w 16271"/>
                <a:gd name="connsiteY27" fmla="*/ 8232 h 13765"/>
                <a:gd name="connsiteX28" fmla="*/ 15514 w 16271"/>
                <a:gd name="connsiteY28" fmla="*/ 2490 h 13765"/>
                <a:gd name="connsiteX29" fmla="*/ 11084 w 16271"/>
                <a:gd name="connsiteY29" fmla="*/ 0 h 13765"/>
                <a:gd name="connsiteX30" fmla="*/ 11084 w 16271"/>
                <a:gd name="connsiteY30" fmla="*/ 0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271" h="13765">
                  <a:moveTo>
                    <a:pt x="11084" y="5188"/>
                  </a:moveTo>
                  <a:lnTo>
                    <a:pt x="10115" y="6572"/>
                  </a:lnTo>
                  <a:lnTo>
                    <a:pt x="8662" y="7540"/>
                  </a:lnTo>
                  <a:lnTo>
                    <a:pt x="6932" y="8163"/>
                  </a:lnTo>
                  <a:lnTo>
                    <a:pt x="5201" y="8578"/>
                  </a:lnTo>
                  <a:lnTo>
                    <a:pt x="6239" y="7194"/>
                  </a:lnTo>
                  <a:lnTo>
                    <a:pt x="7624" y="6157"/>
                  </a:lnTo>
                  <a:lnTo>
                    <a:pt x="9285" y="5534"/>
                  </a:lnTo>
                  <a:lnTo>
                    <a:pt x="11153" y="5257"/>
                  </a:lnTo>
                  <a:moveTo>
                    <a:pt x="11153" y="69"/>
                  </a:moveTo>
                  <a:cubicBezTo>
                    <a:pt x="11153" y="69"/>
                    <a:pt x="10600" y="69"/>
                    <a:pt x="10323" y="69"/>
                  </a:cubicBezTo>
                  <a:lnTo>
                    <a:pt x="8454" y="346"/>
                  </a:lnTo>
                  <a:cubicBezTo>
                    <a:pt x="8454" y="346"/>
                    <a:pt x="7831" y="484"/>
                    <a:pt x="7485" y="623"/>
                  </a:cubicBezTo>
                  <a:lnTo>
                    <a:pt x="5824" y="1245"/>
                  </a:lnTo>
                  <a:cubicBezTo>
                    <a:pt x="5409" y="1384"/>
                    <a:pt x="4924" y="1660"/>
                    <a:pt x="4578" y="1937"/>
                  </a:cubicBezTo>
                  <a:lnTo>
                    <a:pt x="3194" y="2975"/>
                  </a:lnTo>
                  <a:cubicBezTo>
                    <a:pt x="2710" y="3320"/>
                    <a:pt x="2364" y="3735"/>
                    <a:pt x="2018" y="4150"/>
                  </a:cubicBezTo>
                  <a:lnTo>
                    <a:pt x="979" y="5534"/>
                  </a:lnTo>
                  <a:cubicBezTo>
                    <a:pt x="-266" y="7263"/>
                    <a:pt x="-336" y="9615"/>
                    <a:pt x="841" y="11414"/>
                  </a:cubicBezTo>
                  <a:cubicBezTo>
                    <a:pt x="1810" y="12866"/>
                    <a:pt x="3471" y="13766"/>
                    <a:pt x="5201" y="13766"/>
                  </a:cubicBezTo>
                  <a:cubicBezTo>
                    <a:pt x="5547" y="13766"/>
                    <a:pt x="5962" y="13766"/>
                    <a:pt x="6309" y="13627"/>
                  </a:cubicBezTo>
                  <a:lnTo>
                    <a:pt x="8039" y="13212"/>
                  </a:lnTo>
                  <a:cubicBezTo>
                    <a:pt x="8039" y="13212"/>
                    <a:pt x="8454" y="13143"/>
                    <a:pt x="8662" y="13074"/>
                  </a:cubicBezTo>
                  <a:lnTo>
                    <a:pt x="10392" y="12451"/>
                  </a:lnTo>
                  <a:cubicBezTo>
                    <a:pt x="10738" y="12313"/>
                    <a:pt x="11084" y="12175"/>
                    <a:pt x="11430" y="11967"/>
                  </a:cubicBezTo>
                  <a:lnTo>
                    <a:pt x="12884" y="10999"/>
                  </a:lnTo>
                  <a:cubicBezTo>
                    <a:pt x="13437" y="10653"/>
                    <a:pt x="13922" y="10169"/>
                    <a:pt x="14337" y="9615"/>
                  </a:cubicBezTo>
                  <a:lnTo>
                    <a:pt x="15306" y="8232"/>
                  </a:lnTo>
                  <a:cubicBezTo>
                    <a:pt x="16483" y="6502"/>
                    <a:pt x="16621" y="4289"/>
                    <a:pt x="15514" y="2490"/>
                  </a:cubicBezTo>
                  <a:cubicBezTo>
                    <a:pt x="14545" y="969"/>
                    <a:pt x="12884" y="0"/>
                    <a:pt x="11084" y="0"/>
                  </a:cubicBezTo>
                  <a:lnTo>
                    <a:pt x="1108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1" name="Freeform 2840">
              <a:extLst>
                <a:ext uri="{FF2B5EF4-FFF2-40B4-BE49-F238E27FC236}">
                  <a16:creationId xmlns:a16="http://schemas.microsoft.com/office/drawing/2014/main" id="{253265E3-C19C-9CC3-2E99-F75666835968}"/>
                </a:ext>
              </a:extLst>
            </p:cNvPr>
            <p:cNvSpPr/>
            <p:nvPr/>
          </p:nvSpPr>
          <p:spPr>
            <a:xfrm>
              <a:off x="3326025" y="4748234"/>
              <a:ext cx="27376" cy="22110"/>
            </a:xfrm>
            <a:custGeom>
              <a:avLst/>
              <a:gdLst>
                <a:gd name="connsiteX0" fmla="*/ 17026 w 20555"/>
                <a:gd name="connsiteY0" fmla="*/ 138 h 16601"/>
                <a:gd name="connsiteX1" fmla="*/ 6575 w 20555"/>
                <a:gd name="connsiteY1" fmla="*/ 1937 h 16601"/>
                <a:gd name="connsiteX2" fmla="*/ 5329 w 20555"/>
                <a:gd name="connsiteY2" fmla="*/ 2559 h 16601"/>
                <a:gd name="connsiteX3" fmla="*/ 7613 w 20555"/>
                <a:gd name="connsiteY3" fmla="*/ 3735 h 16601"/>
                <a:gd name="connsiteX4" fmla="*/ 8998 w 20555"/>
                <a:gd name="connsiteY4" fmla="*/ 5603 h 16601"/>
                <a:gd name="connsiteX5" fmla="*/ 9413 w 20555"/>
                <a:gd name="connsiteY5" fmla="*/ 8093 h 16601"/>
                <a:gd name="connsiteX6" fmla="*/ 8651 w 20555"/>
                <a:gd name="connsiteY6" fmla="*/ 10722 h 16601"/>
                <a:gd name="connsiteX7" fmla="*/ 7198 w 20555"/>
                <a:gd name="connsiteY7" fmla="*/ 12382 h 16601"/>
                <a:gd name="connsiteX8" fmla="*/ 4983 w 20555"/>
                <a:gd name="connsiteY8" fmla="*/ 13765 h 16601"/>
                <a:gd name="connsiteX9" fmla="*/ 0 w 20555"/>
                <a:gd name="connsiteY9" fmla="*/ 16256 h 16601"/>
                <a:gd name="connsiteX10" fmla="*/ 4499 w 20555"/>
                <a:gd name="connsiteY10" fmla="*/ 16187 h 16601"/>
                <a:gd name="connsiteX11" fmla="*/ 10036 w 20555"/>
                <a:gd name="connsiteY11" fmla="*/ 16602 h 16601"/>
                <a:gd name="connsiteX12" fmla="*/ 15157 w 20555"/>
                <a:gd name="connsiteY12" fmla="*/ 16394 h 16601"/>
                <a:gd name="connsiteX13" fmla="*/ 18687 w 20555"/>
                <a:gd name="connsiteY13" fmla="*/ 14319 h 16601"/>
                <a:gd name="connsiteX14" fmla="*/ 19587 w 20555"/>
                <a:gd name="connsiteY14" fmla="*/ 11068 h 16601"/>
                <a:gd name="connsiteX15" fmla="*/ 18964 w 20555"/>
                <a:gd name="connsiteY15" fmla="*/ 3804 h 16601"/>
                <a:gd name="connsiteX16" fmla="*/ 20556 w 20555"/>
                <a:gd name="connsiteY16" fmla="*/ 0 h 16601"/>
                <a:gd name="connsiteX17" fmla="*/ 17026 w 20555"/>
                <a:gd name="connsiteY17" fmla="*/ 138 h 1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555" h="16601">
                  <a:moveTo>
                    <a:pt x="17026" y="138"/>
                  </a:moveTo>
                  <a:lnTo>
                    <a:pt x="6575" y="1937"/>
                  </a:lnTo>
                  <a:lnTo>
                    <a:pt x="5329" y="2559"/>
                  </a:lnTo>
                  <a:lnTo>
                    <a:pt x="7613" y="3735"/>
                  </a:lnTo>
                  <a:lnTo>
                    <a:pt x="8998" y="5603"/>
                  </a:lnTo>
                  <a:lnTo>
                    <a:pt x="9413" y="8093"/>
                  </a:lnTo>
                  <a:lnTo>
                    <a:pt x="8651" y="10722"/>
                  </a:lnTo>
                  <a:lnTo>
                    <a:pt x="7198" y="12382"/>
                  </a:lnTo>
                  <a:lnTo>
                    <a:pt x="4983" y="13765"/>
                  </a:lnTo>
                  <a:lnTo>
                    <a:pt x="0" y="16256"/>
                  </a:lnTo>
                  <a:lnTo>
                    <a:pt x="4499" y="16187"/>
                  </a:lnTo>
                  <a:lnTo>
                    <a:pt x="10036" y="16602"/>
                  </a:lnTo>
                  <a:lnTo>
                    <a:pt x="15157" y="16394"/>
                  </a:lnTo>
                  <a:lnTo>
                    <a:pt x="18687" y="14319"/>
                  </a:lnTo>
                  <a:lnTo>
                    <a:pt x="19587" y="11068"/>
                  </a:lnTo>
                  <a:lnTo>
                    <a:pt x="18964" y="3804"/>
                  </a:lnTo>
                  <a:lnTo>
                    <a:pt x="20556" y="0"/>
                  </a:lnTo>
                  <a:lnTo>
                    <a:pt x="17026" y="1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2" name="Freeform 2841">
              <a:extLst>
                <a:ext uri="{FF2B5EF4-FFF2-40B4-BE49-F238E27FC236}">
                  <a16:creationId xmlns:a16="http://schemas.microsoft.com/office/drawing/2014/main" id="{5416C51C-4587-26BE-DE7E-2B6D83B68E09}"/>
                </a:ext>
              </a:extLst>
            </p:cNvPr>
            <p:cNvSpPr/>
            <p:nvPr/>
          </p:nvSpPr>
          <p:spPr>
            <a:xfrm>
              <a:off x="3319114" y="4741416"/>
              <a:ext cx="41091" cy="35929"/>
            </a:xfrm>
            <a:custGeom>
              <a:avLst/>
              <a:gdLst>
                <a:gd name="connsiteX0" fmla="*/ 25744 w 30853"/>
                <a:gd name="connsiteY0" fmla="*/ 5119 h 26977"/>
                <a:gd name="connsiteX1" fmla="*/ 24152 w 30853"/>
                <a:gd name="connsiteY1" fmla="*/ 8923 h 26977"/>
                <a:gd name="connsiteX2" fmla="*/ 24775 w 30853"/>
                <a:gd name="connsiteY2" fmla="*/ 16256 h 26977"/>
                <a:gd name="connsiteX3" fmla="*/ 23945 w 30853"/>
                <a:gd name="connsiteY3" fmla="*/ 19507 h 26977"/>
                <a:gd name="connsiteX4" fmla="*/ 20415 w 30853"/>
                <a:gd name="connsiteY4" fmla="*/ 21582 h 26977"/>
                <a:gd name="connsiteX5" fmla="*/ 15224 w 30853"/>
                <a:gd name="connsiteY5" fmla="*/ 21790 h 26977"/>
                <a:gd name="connsiteX6" fmla="*/ 9756 w 30853"/>
                <a:gd name="connsiteY6" fmla="*/ 21375 h 26977"/>
                <a:gd name="connsiteX7" fmla="*/ 5258 w 30853"/>
                <a:gd name="connsiteY7" fmla="*/ 21375 h 26977"/>
                <a:gd name="connsiteX8" fmla="*/ 10172 w 30853"/>
                <a:gd name="connsiteY8" fmla="*/ 18954 h 26977"/>
                <a:gd name="connsiteX9" fmla="*/ 12387 w 30853"/>
                <a:gd name="connsiteY9" fmla="*/ 17501 h 26977"/>
                <a:gd name="connsiteX10" fmla="*/ 13840 w 30853"/>
                <a:gd name="connsiteY10" fmla="*/ 15910 h 26977"/>
                <a:gd name="connsiteX11" fmla="*/ 14601 w 30853"/>
                <a:gd name="connsiteY11" fmla="*/ 13281 h 26977"/>
                <a:gd name="connsiteX12" fmla="*/ 14186 w 30853"/>
                <a:gd name="connsiteY12" fmla="*/ 10860 h 26977"/>
                <a:gd name="connsiteX13" fmla="*/ 12802 w 30853"/>
                <a:gd name="connsiteY13" fmla="*/ 8923 h 26977"/>
                <a:gd name="connsiteX14" fmla="*/ 10518 w 30853"/>
                <a:gd name="connsiteY14" fmla="*/ 7748 h 26977"/>
                <a:gd name="connsiteX15" fmla="*/ 11764 w 30853"/>
                <a:gd name="connsiteY15" fmla="*/ 7125 h 26977"/>
                <a:gd name="connsiteX16" fmla="*/ 22215 w 30853"/>
                <a:gd name="connsiteY16" fmla="*/ 5326 h 26977"/>
                <a:gd name="connsiteX17" fmla="*/ 25744 w 30853"/>
                <a:gd name="connsiteY17" fmla="*/ 5188 h 26977"/>
                <a:gd name="connsiteX18" fmla="*/ 25744 w 30853"/>
                <a:gd name="connsiteY18" fmla="*/ 0 h 26977"/>
                <a:gd name="connsiteX19" fmla="*/ 25537 w 30853"/>
                <a:gd name="connsiteY19" fmla="*/ 0 h 26977"/>
                <a:gd name="connsiteX20" fmla="*/ 22007 w 30853"/>
                <a:gd name="connsiteY20" fmla="*/ 138 h 26977"/>
                <a:gd name="connsiteX21" fmla="*/ 21315 w 30853"/>
                <a:gd name="connsiteY21" fmla="*/ 208 h 26977"/>
                <a:gd name="connsiteX22" fmla="*/ 10864 w 30853"/>
                <a:gd name="connsiteY22" fmla="*/ 2006 h 26977"/>
                <a:gd name="connsiteX23" fmla="*/ 9341 w 30853"/>
                <a:gd name="connsiteY23" fmla="*/ 2560 h 26977"/>
                <a:gd name="connsiteX24" fmla="*/ 8095 w 30853"/>
                <a:gd name="connsiteY24" fmla="*/ 3182 h 26977"/>
                <a:gd name="connsiteX25" fmla="*/ 5327 w 30853"/>
                <a:gd name="connsiteY25" fmla="*/ 7817 h 26977"/>
                <a:gd name="connsiteX26" fmla="*/ 8165 w 30853"/>
                <a:gd name="connsiteY26" fmla="*/ 12382 h 26977"/>
                <a:gd name="connsiteX27" fmla="*/ 9272 w 30853"/>
                <a:gd name="connsiteY27" fmla="*/ 12936 h 26977"/>
                <a:gd name="connsiteX28" fmla="*/ 9272 w 30853"/>
                <a:gd name="connsiteY28" fmla="*/ 12936 h 26977"/>
                <a:gd name="connsiteX29" fmla="*/ 9134 w 30853"/>
                <a:gd name="connsiteY29" fmla="*/ 13351 h 26977"/>
                <a:gd name="connsiteX30" fmla="*/ 8926 w 30853"/>
                <a:gd name="connsiteY30" fmla="*/ 13558 h 26977"/>
                <a:gd name="connsiteX31" fmla="*/ 7542 w 30853"/>
                <a:gd name="connsiteY31" fmla="*/ 14457 h 26977"/>
                <a:gd name="connsiteX32" fmla="*/ 2905 w 30853"/>
                <a:gd name="connsiteY32" fmla="*/ 16740 h 26977"/>
                <a:gd name="connsiteX33" fmla="*/ 136 w 30853"/>
                <a:gd name="connsiteY33" fmla="*/ 22620 h 26977"/>
                <a:gd name="connsiteX34" fmla="*/ 5188 w 30853"/>
                <a:gd name="connsiteY34" fmla="*/ 26632 h 26977"/>
                <a:gd name="connsiteX35" fmla="*/ 5188 w 30853"/>
                <a:gd name="connsiteY35" fmla="*/ 26632 h 26977"/>
                <a:gd name="connsiteX36" fmla="*/ 9480 w 30853"/>
                <a:gd name="connsiteY36" fmla="*/ 26632 h 26977"/>
                <a:gd name="connsiteX37" fmla="*/ 14740 w 30853"/>
                <a:gd name="connsiteY37" fmla="*/ 26978 h 26977"/>
                <a:gd name="connsiteX38" fmla="*/ 15086 w 30853"/>
                <a:gd name="connsiteY38" fmla="*/ 26978 h 26977"/>
                <a:gd name="connsiteX39" fmla="*/ 15293 w 30853"/>
                <a:gd name="connsiteY39" fmla="*/ 26978 h 26977"/>
                <a:gd name="connsiteX40" fmla="*/ 20484 w 30853"/>
                <a:gd name="connsiteY40" fmla="*/ 26770 h 26977"/>
                <a:gd name="connsiteX41" fmla="*/ 22907 w 30853"/>
                <a:gd name="connsiteY41" fmla="*/ 26079 h 26977"/>
                <a:gd name="connsiteX42" fmla="*/ 26436 w 30853"/>
                <a:gd name="connsiteY42" fmla="*/ 24003 h 26977"/>
                <a:gd name="connsiteX43" fmla="*/ 28859 w 30853"/>
                <a:gd name="connsiteY43" fmla="*/ 20891 h 26977"/>
                <a:gd name="connsiteX44" fmla="*/ 29689 w 30853"/>
                <a:gd name="connsiteY44" fmla="*/ 17639 h 26977"/>
                <a:gd name="connsiteX45" fmla="*/ 29828 w 30853"/>
                <a:gd name="connsiteY45" fmla="*/ 15841 h 26977"/>
                <a:gd name="connsiteX46" fmla="*/ 29343 w 30853"/>
                <a:gd name="connsiteY46" fmla="*/ 9823 h 26977"/>
                <a:gd name="connsiteX47" fmla="*/ 30451 w 30853"/>
                <a:gd name="connsiteY47" fmla="*/ 7194 h 26977"/>
                <a:gd name="connsiteX48" fmla="*/ 29897 w 30853"/>
                <a:gd name="connsiteY48" fmla="*/ 2214 h 26977"/>
                <a:gd name="connsiteX49" fmla="*/ 25675 w 30853"/>
                <a:gd name="connsiteY49" fmla="*/ 0 h 26977"/>
                <a:gd name="connsiteX50" fmla="*/ 25675 w 30853"/>
                <a:gd name="connsiteY50" fmla="*/ 0 h 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0853" h="26977">
                  <a:moveTo>
                    <a:pt x="25744" y="5119"/>
                  </a:moveTo>
                  <a:lnTo>
                    <a:pt x="24152" y="8923"/>
                  </a:lnTo>
                  <a:lnTo>
                    <a:pt x="24775" y="16256"/>
                  </a:lnTo>
                  <a:lnTo>
                    <a:pt x="23945" y="19507"/>
                  </a:lnTo>
                  <a:lnTo>
                    <a:pt x="20415" y="21582"/>
                  </a:lnTo>
                  <a:lnTo>
                    <a:pt x="15224" y="21790"/>
                  </a:lnTo>
                  <a:lnTo>
                    <a:pt x="9756" y="21375"/>
                  </a:lnTo>
                  <a:lnTo>
                    <a:pt x="5258" y="21375"/>
                  </a:lnTo>
                  <a:cubicBezTo>
                    <a:pt x="5258" y="21375"/>
                    <a:pt x="10172" y="18954"/>
                    <a:pt x="10172" y="18954"/>
                  </a:cubicBezTo>
                  <a:lnTo>
                    <a:pt x="12387" y="17501"/>
                  </a:lnTo>
                  <a:lnTo>
                    <a:pt x="13840" y="15910"/>
                  </a:lnTo>
                  <a:lnTo>
                    <a:pt x="14601" y="13281"/>
                  </a:lnTo>
                  <a:lnTo>
                    <a:pt x="14186" y="10860"/>
                  </a:lnTo>
                  <a:lnTo>
                    <a:pt x="12802" y="8923"/>
                  </a:lnTo>
                  <a:lnTo>
                    <a:pt x="10518" y="7748"/>
                  </a:lnTo>
                  <a:lnTo>
                    <a:pt x="11764" y="7125"/>
                  </a:lnTo>
                  <a:lnTo>
                    <a:pt x="22215" y="5326"/>
                  </a:lnTo>
                  <a:lnTo>
                    <a:pt x="25744" y="5188"/>
                  </a:lnTo>
                  <a:moveTo>
                    <a:pt x="25744" y="0"/>
                  </a:moveTo>
                  <a:cubicBezTo>
                    <a:pt x="25744" y="0"/>
                    <a:pt x="25606" y="0"/>
                    <a:pt x="25537" y="0"/>
                  </a:cubicBezTo>
                  <a:lnTo>
                    <a:pt x="22007" y="138"/>
                  </a:lnTo>
                  <a:cubicBezTo>
                    <a:pt x="22007" y="138"/>
                    <a:pt x="21592" y="138"/>
                    <a:pt x="21315" y="208"/>
                  </a:cubicBezTo>
                  <a:lnTo>
                    <a:pt x="10864" y="2006"/>
                  </a:lnTo>
                  <a:cubicBezTo>
                    <a:pt x="10310" y="2075"/>
                    <a:pt x="9826" y="2283"/>
                    <a:pt x="9341" y="2560"/>
                  </a:cubicBezTo>
                  <a:lnTo>
                    <a:pt x="8095" y="3182"/>
                  </a:lnTo>
                  <a:cubicBezTo>
                    <a:pt x="6365" y="4081"/>
                    <a:pt x="5327" y="5880"/>
                    <a:pt x="5327" y="7817"/>
                  </a:cubicBezTo>
                  <a:cubicBezTo>
                    <a:pt x="5327" y="9753"/>
                    <a:pt x="6434" y="11552"/>
                    <a:pt x="8165" y="12382"/>
                  </a:cubicBezTo>
                  <a:lnTo>
                    <a:pt x="9272" y="12936"/>
                  </a:lnTo>
                  <a:lnTo>
                    <a:pt x="9272" y="12936"/>
                  </a:lnTo>
                  <a:cubicBezTo>
                    <a:pt x="9272" y="12936"/>
                    <a:pt x="9134" y="13351"/>
                    <a:pt x="9134" y="13351"/>
                  </a:cubicBezTo>
                  <a:lnTo>
                    <a:pt x="8926" y="13558"/>
                  </a:lnTo>
                  <a:lnTo>
                    <a:pt x="7542" y="14457"/>
                  </a:lnTo>
                  <a:lnTo>
                    <a:pt x="2905" y="16740"/>
                  </a:lnTo>
                  <a:cubicBezTo>
                    <a:pt x="759" y="17847"/>
                    <a:pt x="-418" y="20268"/>
                    <a:pt x="136" y="22620"/>
                  </a:cubicBezTo>
                  <a:cubicBezTo>
                    <a:pt x="690" y="24972"/>
                    <a:pt x="2766" y="26632"/>
                    <a:pt x="5188" y="26632"/>
                  </a:cubicBezTo>
                  <a:cubicBezTo>
                    <a:pt x="5188" y="26632"/>
                    <a:pt x="5188" y="26632"/>
                    <a:pt x="5188" y="26632"/>
                  </a:cubicBezTo>
                  <a:lnTo>
                    <a:pt x="9480" y="26632"/>
                  </a:lnTo>
                  <a:cubicBezTo>
                    <a:pt x="9480" y="26632"/>
                    <a:pt x="14740" y="26978"/>
                    <a:pt x="14740" y="26978"/>
                  </a:cubicBezTo>
                  <a:cubicBezTo>
                    <a:pt x="14878" y="26978"/>
                    <a:pt x="15017" y="26978"/>
                    <a:pt x="15086" y="26978"/>
                  </a:cubicBezTo>
                  <a:cubicBezTo>
                    <a:pt x="15155" y="26978"/>
                    <a:pt x="15224" y="26978"/>
                    <a:pt x="15293" y="26978"/>
                  </a:cubicBezTo>
                  <a:lnTo>
                    <a:pt x="20484" y="26770"/>
                  </a:lnTo>
                  <a:cubicBezTo>
                    <a:pt x="21315" y="26770"/>
                    <a:pt x="22145" y="26494"/>
                    <a:pt x="22907" y="26079"/>
                  </a:cubicBezTo>
                  <a:lnTo>
                    <a:pt x="26436" y="24003"/>
                  </a:lnTo>
                  <a:cubicBezTo>
                    <a:pt x="27613" y="23312"/>
                    <a:pt x="28513" y="22205"/>
                    <a:pt x="28859" y="20891"/>
                  </a:cubicBezTo>
                  <a:lnTo>
                    <a:pt x="29689" y="17639"/>
                  </a:lnTo>
                  <a:cubicBezTo>
                    <a:pt x="29828" y="17086"/>
                    <a:pt x="29897" y="16463"/>
                    <a:pt x="29828" y="15841"/>
                  </a:cubicBezTo>
                  <a:lnTo>
                    <a:pt x="29343" y="9823"/>
                  </a:lnTo>
                  <a:lnTo>
                    <a:pt x="30451" y="7194"/>
                  </a:lnTo>
                  <a:cubicBezTo>
                    <a:pt x="31143" y="5534"/>
                    <a:pt x="30935" y="3666"/>
                    <a:pt x="29897" y="2214"/>
                  </a:cubicBezTo>
                  <a:cubicBezTo>
                    <a:pt x="28928" y="830"/>
                    <a:pt x="27336" y="0"/>
                    <a:pt x="25675" y="0"/>
                  </a:cubicBezTo>
                  <a:lnTo>
                    <a:pt x="2567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3" name="Freeform 2842">
              <a:extLst>
                <a:ext uri="{FF2B5EF4-FFF2-40B4-BE49-F238E27FC236}">
                  <a16:creationId xmlns:a16="http://schemas.microsoft.com/office/drawing/2014/main" id="{FE99EDE5-BD38-A50B-6E9E-329B914A8A09}"/>
                </a:ext>
              </a:extLst>
            </p:cNvPr>
            <p:cNvSpPr/>
            <p:nvPr/>
          </p:nvSpPr>
          <p:spPr>
            <a:xfrm>
              <a:off x="3341326" y="4694708"/>
              <a:ext cx="922" cy="1105"/>
            </a:xfrm>
            <a:custGeom>
              <a:avLst/>
              <a:gdLst>
                <a:gd name="connsiteX0" fmla="*/ 0 w 692"/>
                <a:gd name="connsiteY0" fmla="*/ 830 h 830"/>
                <a:gd name="connsiteX1" fmla="*/ 277 w 692"/>
                <a:gd name="connsiteY1" fmla="*/ 692 h 830"/>
                <a:gd name="connsiteX2" fmla="*/ 554 w 692"/>
                <a:gd name="connsiteY2" fmla="*/ 553 h 830"/>
                <a:gd name="connsiteX3" fmla="*/ 692 w 692"/>
                <a:gd name="connsiteY3" fmla="*/ 415 h 830"/>
                <a:gd name="connsiteX4" fmla="*/ 692 w 692"/>
                <a:gd name="connsiteY4" fmla="*/ 0 h 830"/>
                <a:gd name="connsiteX5" fmla="*/ 415 w 692"/>
                <a:gd name="connsiteY5" fmla="*/ 415 h 830"/>
                <a:gd name="connsiteX6" fmla="*/ 208 w 692"/>
                <a:gd name="connsiteY6" fmla="*/ 623 h 830"/>
                <a:gd name="connsiteX7" fmla="*/ 0 w 692"/>
                <a:gd name="connsiteY7" fmla="*/ 830 h 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2" h="830">
                  <a:moveTo>
                    <a:pt x="0" y="830"/>
                  </a:moveTo>
                  <a:lnTo>
                    <a:pt x="277" y="692"/>
                  </a:lnTo>
                  <a:lnTo>
                    <a:pt x="554" y="553"/>
                  </a:lnTo>
                  <a:lnTo>
                    <a:pt x="692" y="415"/>
                  </a:lnTo>
                  <a:lnTo>
                    <a:pt x="692" y="0"/>
                  </a:lnTo>
                  <a:lnTo>
                    <a:pt x="415" y="415"/>
                  </a:lnTo>
                  <a:lnTo>
                    <a:pt x="208" y="623"/>
                  </a:lnTo>
                  <a:lnTo>
                    <a:pt x="0" y="83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4" name="Freeform 2843">
              <a:extLst>
                <a:ext uri="{FF2B5EF4-FFF2-40B4-BE49-F238E27FC236}">
                  <a16:creationId xmlns:a16="http://schemas.microsoft.com/office/drawing/2014/main" id="{0947EB25-8ECF-EF86-3B5A-677739B2799E}"/>
                </a:ext>
              </a:extLst>
            </p:cNvPr>
            <p:cNvSpPr/>
            <p:nvPr/>
          </p:nvSpPr>
          <p:spPr>
            <a:xfrm>
              <a:off x="3336822" y="4690101"/>
              <a:ext cx="10053" cy="10226"/>
            </a:xfrm>
            <a:custGeom>
              <a:avLst/>
              <a:gdLst>
                <a:gd name="connsiteX0" fmla="*/ 4074 w 7548"/>
                <a:gd name="connsiteY0" fmla="*/ 3459 h 7678"/>
                <a:gd name="connsiteX1" fmla="*/ 4074 w 7548"/>
                <a:gd name="connsiteY1" fmla="*/ 3874 h 7678"/>
                <a:gd name="connsiteX2" fmla="*/ 3866 w 7548"/>
                <a:gd name="connsiteY2" fmla="*/ 4012 h 7678"/>
                <a:gd name="connsiteX3" fmla="*/ 3589 w 7548"/>
                <a:gd name="connsiteY3" fmla="*/ 4150 h 7678"/>
                <a:gd name="connsiteX4" fmla="*/ 3312 w 7548"/>
                <a:gd name="connsiteY4" fmla="*/ 4289 h 7678"/>
                <a:gd name="connsiteX5" fmla="*/ 3520 w 7548"/>
                <a:gd name="connsiteY5" fmla="*/ 4081 h 7678"/>
                <a:gd name="connsiteX6" fmla="*/ 3728 w 7548"/>
                <a:gd name="connsiteY6" fmla="*/ 3874 h 7678"/>
                <a:gd name="connsiteX7" fmla="*/ 4074 w 7548"/>
                <a:gd name="connsiteY7" fmla="*/ 3459 h 7678"/>
                <a:gd name="connsiteX8" fmla="*/ 4074 w 7548"/>
                <a:gd name="connsiteY8" fmla="*/ 0 h 7678"/>
                <a:gd name="connsiteX9" fmla="*/ 1305 w 7548"/>
                <a:gd name="connsiteY9" fmla="*/ 1383 h 7678"/>
                <a:gd name="connsiteX10" fmla="*/ 1167 w 7548"/>
                <a:gd name="connsiteY10" fmla="*/ 1522 h 7678"/>
                <a:gd name="connsiteX11" fmla="*/ 475 w 7548"/>
                <a:gd name="connsiteY11" fmla="*/ 5949 h 7678"/>
                <a:gd name="connsiteX12" fmla="*/ 3451 w 7548"/>
                <a:gd name="connsiteY12" fmla="*/ 7678 h 7678"/>
                <a:gd name="connsiteX13" fmla="*/ 4766 w 7548"/>
                <a:gd name="connsiteY13" fmla="*/ 7401 h 7678"/>
                <a:gd name="connsiteX14" fmla="*/ 6358 w 7548"/>
                <a:gd name="connsiteY14" fmla="*/ 6433 h 7678"/>
                <a:gd name="connsiteX15" fmla="*/ 7534 w 7548"/>
                <a:gd name="connsiteY15" fmla="*/ 4150 h 7678"/>
                <a:gd name="connsiteX16" fmla="*/ 7534 w 7548"/>
                <a:gd name="connsiteY16" fmla="*/ 3735 h 7678"/>
                <a:gd name="connsiteX17" fmla="*/ 5319 w 7548"/>
                <a:gd name="connsiteY17" fmla="*/ 208 h 7678"/>
                <a:gd name="connsiteX18" fmla="*/ 4074 w 7548"/>
                <a:gd name="connsiteY18" fmla="*/ 0 h 7678"/>
                <a:gd name="connsiteX19" fmla="*/ 4074 w 7548"/>
                <a:gd name="connsiteY19" fmla="*/ 0 h 7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8" h="7678">
                  <a:moveTo>
                    <a:pt x="4074" y="3459"/>
                  </a:moveTo>
                  <a:lnTo>
                    <a:pt x="4074" y="3874"/>
                  </a:lnTo>
                  <a:cubicBezTo>
                    <a:pt x="4074" y="3874"/>
                    <a:pt x="3866" y="4012"/>
                    <a:pt x="3866" y="4012"/>
                  </a:cubicBezTo>
                  <a:lnTo>
                    <a:pt x="3589" y="4150"/>
                  </a:lnTo>
                  <a:lnTo>
                    <a:pt x="3312" y="4289"/>
                  </a:lnTo>
                  <a:lnTo>
                    <a:pt x="3520" y="4081"/>
                  </a:lnTo>
                  <a:lnTo>
                    <a:pt x="3728" y="3874"/>
                  </a:lnTo>
                  <a:lnTo>
                    <a:pt x="4074" y="3459"/>
                  </a:lnTo>
                  <a:moveTo>
                    <a:pt x="4074" y="0"/>
                  </a:moveTo>
                  <a:cubicBezTo>
                    <a:pt x="3036" y="0"/>
                    <a:pt x="1997" y="484"/>
                    <a:pt x="1305" y="1383"/>
                  </a:cubicBezTo>
                  <a:lnTo>
                    <a:pt x="1167" y="1522"/>
                  </a:lnTo>
                  <a:cubicBezTo>
                    <a:pt x="-79" y="2629"/>
                    <a:pt x="-356" y="4565"/>
                    <a:pt x="475" y="5949"/>
                  </a:cubicBezTo>
                  <a:cubicBezTo>
                    <a:pt x="1167" y="6986"/>
                    <a:pt x="2274" y="7678"/>
                    <a:pt x="3451" y="7678"/>
                  </a:cubicBezTo>
                  <a:cubicBezTo>
                    <a:pt x="3866" y="7678"/>
                    <a:pt x="4281" y="7609"/>
                    <a:pt x="4766" y="7401"/>
                  </a:cubicBezTo>
                  <a:cubicBezTo>
                    <a:pt x="5250" y="7194"/>
                    <a:pt x="6012" y="6779"/>
                    <a:pt x="6358" y="6433"/>
                  </a:cubicBezTo>
                  <a:cubicBezTo>
                    <a:pt x="6911" y="5880"/>
                    <a:pt x="7465" y="4980"/>
                    <a:pt x="7534" y="4150"/>
                  </a:cubicBezTo>
                  <a:lnTo>
                    <a:pt x="7534" y="3735"/>
                  </a:lnTo>
                  <a:cubicBezTo>
                    <a:pt x="7673" y="2213"/>
                    <a:pt x="6773" y="761"/>
                    <a:pt x="5319" y="208"/>
                  </a:cubicBezTo>
                  <a:cubicBezTo>
                    <a:pt x="4904" y="69"/>
                    <a:pt x="4489" y="0"/>
                    <a:pt x="4074" y="0"/>
                  </a:cubicBezTo>
                  <a:lnTo>
                    <a:pt x="407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5" name="Freeform 2844">
              <a:extLst>
                <a:ext uri="{FF2B5EF4-FFF2-40B4-BE49-F238E27FC236}">
                  <a16:creationId xmlns:a16="http://schemas.microsoft.com/office/drawing/2014/main" id="{0B1218E1-A742-1B38-0329-9C49622BB869}"/>
                </a:ext>
              </a:extLst>
            </p:cNvPr>
            <p:cNvSpPr/>
            <p:nvPr/>
          </p:nvSpPr>
          <p:spPr>
            <a:xfrm>
              <a:off x="3343538" y="4677479"/>
              <a:ext cx="4147" cy="5158"/>
            </a:xfrm>
            <a:custGeom>
              <a:avLst/>
              <a:gdLst>
                <a:gd name="connsiteX0" fmla="*/ 3114 w 3114"/>
                <a:gd name="connsiteY0" fmla="*/ 1038 h 3873"/>
                <a:gd name="connsiteX1" fmla="*/ 2284 w 3114"/>
                <a:gd name="connsiteY1" fmla="*/ 208 h 3873"/>
                <a:gd name="connsiteX2" fmla="*/ 1315 w 3114"/>
                <a:gd name="connsiteY2" fmla="*/ 0 h 3873"/>
                <a:gd name="connsiteX3" fmla="*/ 484 w 3114"/>
                <a:gd name="connsiteY3" fmla="*/ 553 h 3873"/>
                <a:gd name="connsiteX4" fmla="*/ 0 w 3114"/>
                <a:gd name="connsiteY4" fmla="*/ 2006 h 3873"/>
                <a:gd name="connsiteX5" fmla="*/ 415 w 3114"/>
                <a:gd name="connsiteY5" fmla="*/ 3666 h 3873"/>
                <a:gd name="connsiteX6" fmla="*/ 1453 w 3114"/>
                <a:gd name="connsiteY6" fmla="*/ 3874 h 3873"/>
                <a:gd name="connsiteX7" fmla="*/ 2561 w 3114"/>
                <a:gd name="connsiteY7" fmla="*/ 2905 h 3873"/>
                <a:gd name="connsiteX8" fmla="*/ 3114 w 3114"/>
                <a:gd name="connsiteY8" fmla="*/ 1038 h 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4" h="3873">
                  <a:moveTo>
                    <a:pt x="3114" y="1038"/>
                  </a:moveTo>
                  <a:lnTo>
                    <a:pt x="2284" y="208"/>
                  </a:lnTo>
                  <a:lnTo>
                    <a:pt x="1315" y="0"/>
                  </a:lnTo>
                  <a:lnTo>
                    <a:pt x="484" y="553"/>
                  </a:lnTo>
                  <a:lnTo>
                    <a:pt x="0" y="2006"/>
                  </a:lnTo>
                  <a:lnTo>
                    <a:pt x="415" y="3666"/>
                  </a:lnTo>
                  <a:lnTo>
                    <a:pt x="1453" y="3874"/>
                  </a:lnTo>
                  <a:lnTo>
                    <a:pt x="2561" y="2905"/>
                  </a:lnTo>
                  <a:lnTo>
                    <a:pt x="3114" y="10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6" name="Freeform 2845">
              <a:extLst>
                <a:ext uri="{FF2B5EF4-FFF2-40B4-BE49-F238E27FC236}">
                  <a16:creationId xmlns:a16="http://schemas.microsoft.com/office/drawing/2014/main" id="{D05A88C2-B9F6-F7BE-79BB-EFBA03AE9916}"/>
                </a:ext>
              </a:extLst>
            </p:cNvPr>
            <p:cNvSpPr/>
            <p:nvPr/>
          </p:nvSpPr>
          <p:spPr>
            <a:xfrm>
              <a:off x="3338940" y="4672782"/>
              <a:ext cx="13439" cy="14464"/>
            </a:xfrm>
            <a:custGeom>
              <a:avLst/>
              <a:gdLst>
                <a:gd name="connsiteX0" fmla="*/ 4768 w 10091"/>
                <a:gd name="connsiteY0" fmla="*/ 3528 h 10860"/>
                <a:gd name="connsiteX1" fmla="*/ 5737 w 10091"/>
                <a:gd name="connsiteY1" fmla="*/ 3735 h 10860"/>
                <a:gd name="connsiteX2" fmla="*/ 6568 w 10091"/>
                <a:gd name="connsiteY2" fmla="*/ 4565 h 10860"/>
                <a:gd name="connsiteX3" fmla="*/ 6014 w 10091"/>
                <a:gd name="connsiteY3" fmla="*/ 6502 h 10860"/>
                <a:gd name="connsiteX4" fmla="*/ 4907 w 10091"/>
                <a:gd name="connsiteY4" fmla="*/ 7471 h 10860"/>
                <a:gd name="connsiteX5" fmla="*/ 3799 w 10091"/>
                <a:gd name="connsiteY5" fmla="*/ 7263 h 10860"/>
                <a:gd name="connsiteX6" fmla="*/ 3453 w 10091"/>
                <a:gd name="connsiteY6" fmla="*/ 5603 h 10860"/>
                <a:gd name="connsiteX7" fmla="*/ 3868 w 10091"/>
                <a:gd name="connsiteY7" fmla="*/ 4150 h 10860"/>
                <a:gd name="connsiteX8" fmla="*/ 4699 w 10091"/>
                <a:gd name="connsiteY8" fmla="*/ 3597 h 10860"/>
                <a:gd name="connsiteX9" fmla="*/ 4699 w 10091"/>
                <a:gd name="connsiteY9" fmla="*/ 138 h 10860"/>
                <a:gd name="connsiteX10" fmla="*/ 2830 w 10091"/>
                <a:gd name="connsiteY10" fmla="*/ 692 h 10860"/>
                <a:gd name="connsiteX11" fmla="*/ 2000 w 10091"/>
                <a:gd name="connsiteY11" fmla="*/ 1245 h 10860"/>
                <a:gd name="connsiteX12" fmla="*/ 546 w 10091"/>
                <a:gd name="connsiteY12" fmla="*/ 3182 h 10860"/>
                <a:gd name="connsiteX13" fmla="*/ 131 w 10091"/>
                <a:gd name="connsiteY13" fmla="*/ 4635 h 10860"/>
                <a:gd name="connsiteX14" fmla="*/ 131 w 10091"/>
                <a:gd name="connsiteY14" fmla="*/ 6364 h 10860"/>
                <a:gd name="connsiteX15" fmla="*/ 477 w 10091"/>
                <a:gd name="connsiteY15" fmla="*/ 8024 h 10860"/>
                <a:gd name="connsiteX16" fmla="*/ 3176 w 10091"/>
                <a:gd name="connsiteY16" fmla="*/ 10653 h 10860"/>
                <a:gd name="connsiteX17" fmla="*/ 4284 w 10091"/>
                <a:gd name="connsiteY17" fmla="*/ 10860 h 10860"/>
                <a:gd name="connsiteX18" fmla="*/ 4976 w 10091"/>
                <a:gd name="connsiteY18" fmla="*/ 10860 h 10860"/>
                <a:gd name="connsiteX19" fmla="*/ 7190 w 10091"/>
                <a:gd name="connsiteY19" fmla="*/ 10030 h 10860"/>
                <a:gd name="connsiteX20" fmla="*/ 8298 w 10091"/>
                <a:gd name="connsiteY20" fmla="*/ 9062 h 10860"/>
                <a:gd name="connsiteX21" fmla="*/ 9405 w 10091"/>
                <a:gd name="connsiteY21" fmla="*/ 7332 h 10860"/>
                <a:gd name="connsiteX22" fmla="*/ 9959 w 10091"/>
                <a:gd name="connsiteY22" fmla="*/ 5396 h 10860"/>
                <a:gd name="connsiteX23" fmla="*/ 9059 w 10091"/>
                <a:gd name="connsiteY23" fmla="*/ 2006 h 10860"/>
                <a:gd name="connsiteX24" fmla="*/ 8229 w 10091"/>
                <a:gd name="connsiteY24" fmla="*/ 1176 h 10860"/>
                <a:gd name="connsiteX25" fmla="*/ 6568 w 10091"/>
                <a:gd name="connsiteY25" fmla="*/ 277 h 10860"/>
                <a:gd name="connsiteX26" fmla="*/ 5599 w 10091"/>
                <a:gd name="connsiteY26" fmla="*/ 69 h 10860"/>
                <a:gd name="connsiteX27" fmla="*/ 4837 w 10091"/>
                <a:gd name="connsiteY27" fmla="*/ 0 h 10860"/>
                <a:gd name="connsiteX28" fmla="*/ 4837 w 10091"/>
                <a:gd name="connsiteY28" fmla="*/ 0 h 1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091" h="10860">
                  <a:moveTo>
                    <a:pt x="4768" y="3528"/>
                  </a:moveTo>
                  <a:lnTo>
                    <a:pt x="5737" y="3735"/>
                  </a:lnTo>
                  <a:lnTo>
                    <a:pt x="6568" y="4565"/>
                  </a:lnTo>
                  <a:lnTo>
                    <a:pt x="6014" y="6502"/>
                  </a:lnTo>
                  <a:lnTo>
                    <a:pt x="4907" y="7471"/>
                  </a:lnTo>
                  <a:lnTo>
                    <a:pt x="3799" y="7263"/>
                  </a:lnTo>
                  <a:lnTo>
                    <a:pt x="3453" y="5603"/>
                  </a:lnTo>
                  <a:lnTo>
                    <a:pt x="3868" y="4150"/>
                  </a:lnTo>
                  <a:lnTo>
                    <a:pt x="4699" y="3597"/>
                  </a:lnTo>
                  <a:moveTo>
                    <a:pt x="4699" y="138"/>
                  </a:moveTo>
                  <a:cubicBezTo>
                    <a:pt x="4076" y="138"/>
                    <a:pt x="3453" y="346"/>
                    <a:pt x="2830" y="692"/>
                  </a:cubicBezTo>
                  <a:lnTo>
                    <a:pt x="2000" y="1245"/>
                  </a:lnTo>
                  <a:cubicBezTo>
                    <a:pt x="1308" y="1729"/>
                    <a:pt x="754" y="2421"/>
                    <a:pt x="546" y="3182"/>
                  </a:cubicBezTo>
                  <a:lnTo>
                    <a:pt x="131" y="4635"/>
                  </a:lnTo>
                  <a:cubicBezTo>
                    <a:pt x="-7" y="5188"/>
                    <a:pt x="-77" y="5741"/>
                    <a:pt x="131" y="6364"/>
                  </a:cubicBezTo>
                  <a:lnTo>
                    <a:pt x="477" y="8024"/>
                  </a:lnTo>
                  <a:cubicBezTo>
                    <a:pt x="754" y="9338"/>
                    <a:pt x="1861" y="10445"/>
                    <a:pt x="3176" y="10653"/>
                  </a:cubicBezTo>
                  <a:lnTo>
                    <a:pt x="4284" y="10860"/>
                  </a:lnTo>
                  <a:cubicBezTo>
                    <a:pt x="4284" y="10860"/>
                    <a:pt x="4768" y="10860"/>
                    <a:pt x="4976" y="10860"/>
                  </a:cubicBezTo>
                  <a:cubicBezTo>
                    <a:pt x="5806" y="10860"/>
                    <a:pt x="6568" y="10584"/>
                    <a:pt x="7190" y="10030"/>
                  </a:cubicBezTo>
                  <a:lnTo>
                    <a:pt x="8298" y="9062"/>
                  </a:lnTo>
                  <a:cubicBezTo>
                    <a:pt x="8852" y="8647"/>
                    <a:pt x="9198" y="8024"/>
                    <a:pt x="9405" y="7332"/>
                  </a:cubicBezTo>
                  <a:lnTo>
                    <a:pt x="9959" y="5396"/>
                  </a:lnTo>
                  <a:cubicBezTo>
                    <a:pt x="10305" y="4219"/>
                    <a:pt x="9959" y="2905"/>
                    <a:pt x="9059" y="2006"/>
                  </a:cubicBezTo>
                  <a:lnTo>
                    <a:pt x="8229" y="1176"/>
                  </a:lnTo>
                  <a:cubicBezTo>
                    <a:pt x="7744" y="692"/>
                    <a:pt x="7190" y="415"/>
                    <a:pt x="6568" y="277"/>
                  </a:cubicBezTo>
                  <a:lnTo>
                    <a:pt x="5599" y="69"/>
                  </a:lnTo>
                  <a:cubicBezTo>
                    <a:pt x="5599" y="69"/>
                    <a:pt x="5114" y="0"/>
                    <a:pt x="4837" y="0"/>
                  </a:cubicBezTo>
                  <a:lnTo>
                    <a:pt x="483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7" name="Freeform 2846">
              <a:extLst>
                <a:ext uri="{FF2B5EF4-FFF2-40B4-BE49-F238E27FC236}">
                  <a16:creationId xmlns:a16="http://schemas.microsoft.com/office/drawing/2014/main" id="{4FBA66D3-65D0-9A75-917C-78F5E9D73DD3}"/>
                </a:ext>
              </a:extLst>
            </p:cNvPr>
            <p:cNvSpPr/>
            <p:nvPr/>
          </p:nvSpPr>
          <p:spPr>
            <a:xfrm>
              <a:off x="3343446" y="4685679"/>
              <a:ext cx="2304" cy="1842"/>
            </a:xfrm>
            <a:custGeom>
              <a:avLst/>
              <a:gdLst>
                <a:gd name="connsiteX0" fmla="*/ 1038 w 1730"/>
                <a:gd name="connsiteY0" fmla="*/ 554 h 1383"/>
                <a:gd name="connsiteX1" fmla="*/ 0 w 1730"/>
                <a:gd name="connsiteY1" fmla="*/ 1384 h 1383"/>
                <a:gd name="connsiteX2" fmla="*/ 485 w 1730"/>
                <a:gd name="connsiteY2" fmla="*/ 1245 h 1383"/>
                <a:gd name="connsiteX3" fmla="*/ 900 w 1730"/>
                <a:gd name="connsiteY3" fmla="*/ 1314 h 1383"/>
                <a:gd name="connsiteX4" fmla="*/ 1315 w 1730"/>
                <a:gd name="connsiteY4" fmla="*/ 1107 h 1383"/>
                <a:gd name="connsiteX5" fmla="*/ 1730 w 1730"/>
                <a:gd name="connsiteY5" fmla="*/ 346 h 1383"/>
                <a:gd name="connsiteX6" fmla="*/ 1661 w 1730"/>
                <a:gd name="connsiteY6" fmla="*/ 277 h 1383"/>
                <a:gd name="connsiteX7" fmla="*/ 1592 w 1730"/>
                <a:gd name="connsiteY7" fmla="*/ 208 h 1383"/>
                <a:gd name="connsiteX8" fmla="*/ 1592 w 1730"/>
                <a:gd name="connsiteY8" fmla="*/ 69 h 1383"/>
                <a:gd name="connsiteX9" fmla="*/ 1592 w 1730"/>
                <a:gd name="connsiteY9" fmla="*/ 0 h 1383"/>
                <a:gd name="connsiteX10" fmla="*/ 1038 w 1730"/>
                <a:gd name="connsiteY10" fmla="*/ 554 h 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 h="1383">
                  <a:moveTo>
                    <a:pt x="1038" y="554"/>
                  </a:moveTo>
                  <a:lnTo>
                    <a:pt x="0" y="1384"/>
                  </a:lnTo>
                  <a:lnTo>
                    <a:pt x="485" y="1245"/>
                  </a:lnTo>
                  <a:lnTo>
                    <a:pt x="900" y="1314"/>
                  </a:lnTo>
                  <a:lnTo>
                    <a:pt x="1315" y="1107"/>
                  </a:lnTo>
                  <a:lnTo>
                    <a:pt x="1730" y="346"/>
                  </a:lnTo>
                  <a:lnTo>
                    <a:pt x="1661" y="277"/>
                  </a:lnTo>
                  <a:lnTo>
                    <a:pt x="1592" y="208"/>
                  </a:lnTo>
                  <a:lnTo>
                    <a:pt x="1592" y="69"/>
                  </a:lnTo>
                  <a:lnTo>
                    <a:pt x="1592" y="0"/>
                  </a:lnTo>
                  <a:lnTo>
                    <a:pt x="1038" y="55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8" name="Freeform 2847">
              <a:extLst>
                <a:ext uri="{FF2B5EF4-FFF2-40B4-BE49-F238E27FC236}">
                  <a16:creationId xmlns:a16="http://schemas.microsoft.com/office/drawing/2014/main" id="{89EB43C7-5343-4CEC-427D-978DB495332F}"/>
                </a:ext>
              </a:extLst>
            </p:cNvPr>
            <p:cNvSpPr/>
            <p:nvPr/>
          </p:nvSpPr>
          <p:spPr>
            <a:xfrm>
              <a:off x="3338885" y="4681073"/>
              <a:ext cx="11406" cy="10962"/>
            </a:xfrm>
            <a:custGeom>
              <a:avLst/>
              <a:gdLst>
                <a:gd name="connsiteX0" fmla="*/ 5016 w 8564"/>
                <a:gd name="connsiteY0" fmla="*/ 3459 h 8231"/>
                <a:gd name="connsiteX1" fmla="*/ 5016 w 8564"/>
                <a:gd name="connsiteY1" fmla="*/ 3459 h 8231"/>
                <a:gd name="connsiteX2" fmla="*/ 5016 w 8564"/>
                <a:gd name="connsiteY2" fmla="*/ 3666 h 8231"/>
                <a:gd name="connsiteX3" fmla="*/ 5016 w 8564"/>
                <a:gd name="connsiteY3" fmla="*/ 3804 h 8231"/>
                <a:gd name="connsiteX4" fmla="*/ 5155 w 8564"/>
                <a:gd name="connsiteY4" fmla="*/ 3804 h 8231"/>
                <a:gd name="connsiteX5" fmla="*/ 4739 w 8564"/>
                <a:gd name="connsiteY5" fmla="*/ 4565 h 8231"/>
                <a:gd name="connsiteX6" fmla="*/ 4324 w 8564"/>
                <a:gd name="connsiteY6" fmla="*/ 4773 h 8231"/>
                <a:gd name="connsiteX7" fmla="*/ 3909 w 8564"/>
                <a:gd name="connsiteY7" fmla="*/ 4773 h 8231"/>
                <a:gd name="connsiteX8" fmla="*/ 3424 w 8564"/>
                <a:gd name="connsiteY8" fmla="*/ 4773 h 8231"/>
                <a:gd name="connsiteX9" fmla="*/ 4532 w 8564"/>
                <a:gd name="connsiteY9" fmla="*/ 3943 h 8231"/>
                <a:gd name="connsiteX10" fmla="*/ 5016 w 8564"/>
                <a:gd name="connsiteY10" fmla="*/ 3459 h 8231"/>
                <a:gd name="connsiteX11" fmla="*/ 5016 w 8564"/>
                <a:gd name="connsiteY11" fmla="*/ 0 h 8231"/>
                <a:gd name="connsiteX12" fmla="*/ 2594 w 8564"/>
                <a:gd name="connsiteY12" fmla="*/ 969 h 8231"/>
                <a:gd name="connsiteX13" fmla="*/ 2248 w 8564"/>
                <a:gd name="connsiteY13" fmla="*/ 1314 h 8231"/>
                <a:gd name="connsiteX14" fmla="*/ 1348 w 8564"/>
                <a:gd name="connsiteY14" fmla="*/ 2006 h 8231"/>
                <a:gd name="connsiteX15" fmla="*/ 241 w 8564"/>
                <a:gd name="connsiteY15" fmla="*/ 6087 h 8231"/>
                <a:gd name="connsiteX16" fmla="*/ 3424 w 8564"/>
                <a:gd name="connsiteY16" fmla="*/ 8232 h 8231"/>
                <a:gd name="connsiteX17" fmla="*/ 3909 w 8564"/>
                <a:gd name="connsiteY17" fmla="*/ 8232 h 8231"/>
                <a:gd name="connsiteX18" fmla="*/ 3978 w 8564"/>
                <a:gd name="connsiteY18" fmla="*/ 8232 h 8231"/>
                <a:gd name="connsiteX19" fmla="*/ 4255 w 8564"/>
                <a:gd name="connsiteY19" fmla="*/ 8232 h 8231"/>
                <a:gd name="connsiteX20" fmla="*/ 5708 w 8564"/>
                <a:gd name="connsiteY20" fmla="*/ 7955 h 8231"/>
                <a:gd name="connsiteX21" fmla="*/ 6123 w 8564"/>
                <a:gd name="connsiteY21" fmla="*/ 7747 h 8231"/>
                <a:gd name="connsiteX22" fmla="*/ 7715 w 8564"/>
                <a:gd name="connsiteY22" fmla="*/ 6226 h 8231"/>
                <a:gd name="connsiteX23" fmla="*/ 8131 w 8564"/>
                <a:gd name="connsiteY23" fmla="*/ 5465 h 8231"/>
                <a:gd name="connsiteX24" fmla="*/ 8061 w 8564"/>
                <a:gd name="connsiteY24" fmla="*/ 2006 h 8231"/>
                <a:gd name="connsiteX25" fmla="*/ 6262 w 8564"/>
                <a:gd name="connsiteY25" fmla="*/ 346 h 8231"/>
                <a:gd name="connsiteX26" fmla="*/ 4878 w 8564"/>
                <a:gd name="connsiteY26" fmla="*/ 69 h 8231"/>
                <a:gd name="connsiteX27" fmla="*/ 4878 w 8564"/>
                <a:gd name="connsiteY27" fmla="*/ 69 h 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64" h="8231">
                  <a:moveTo>
                    <a:pt x="5016" y="3459"/>
                  </a:moveTo>
                  <a:lnTo>
                    <a:pt x="5016" y="3459"/>
                  </a:lnTo>
                  <a:cubicBezTo>
                    <a:pt x="5016" y="3459"/>
                    <a:pt x="5016" y="3666"/>
                    <a:pt x="5016" y="3666"/>
                  </a:cubicBezTo>
                  <a:lnTo>
                    <a:pt x="5016" y="3804"/>
                  </a:lnTo>
                  <a:cubicBezTo>
                    <a:pt x="5016" y="3804"/>
                    <a:pt x="5155" y="3804"/>
                    <a:pt x="5155" y="3804"/>
                  </a:cubicBezTo>
                  <a:lnTo>
                    <a:pt x="4739" y="4565"/>
                  </a:lnTo>
                  <a:lnTo>
                    <a:pt x="4324" y="4773"/>
                  </a:lnTo>
                  <a:lnTo>
                    <a:pt x="3909" y="4773"/>
                  </a:lnTo>
                  <a:cubicBezTo>
                    <a:pt x="3909" y="4773"/>
                    <a:pt x="3424" y="4773"/>
                    <a:pt x="3424" y="4773"/>
                  </a:cubicBezTo>
                  <a:lnTo>
                    <a:pt x="4532" y="3943"/>
                  </a:lnTo>
                  <a:lnTo>
                    <a:pt x="5016" y="3459"/>
                  </a:lnTo>
                  <a:moveTo>
                    <a:pt x="5016" y="0"/>
                  </a:moveTo>
                  <a:cubicBezTo>
                    <a:pt x="4117" y="0"/>
                    <a:pt x="3286" y="346"/>
                    <a:pt x="2594" y="969"/>
                  </a:cubicBezTo>
                  <a:lnTo>
                    <a:pt x="2248" y="1314"/>
                  </a:lnTo>
                  <a:lnTo>
                    <a:pt x="1348" y="2006"/>
                  </a:lnTo>
                  <a:cubicBezTo>
                    <a:pt x="102" y="2974"/>
                    <a:pt x="-313" y="4635"/>
                    <a:pt x="241" y="6087"/>
                  </a:cubicBezTo>
                  <a:cubicBezTo>
                    <a:pt x="794" y="7402"/>
                    <a:pt x="2040" y="8232"/>
                    <a:pt x="3424" y="8232"/>
                  </a:cubicBezTo>
                  <a:cubicBezTo>
                    <a:pt x="3563" y="8232"/>
                    <a:pt x="3770" y="8232"/>
                    <a:pt x="3909" y="8232"/>
                  </a:cubicBezTo>
                  <a:lnTo>
                    <a:pt x="3978" y="8232"/>
                  </a:lnTo>
                  <a:cubicBezTo>
                    <a:pt x="3978" y="8232"/>
                    <a:pt x="4186" y="8232"/>
                    <a:pt x="4255" y="8232"/>
                  </a:cubicBezTo>
                  <a:cubicBezTo>
                    <a:pt x="4739" y="8232"/>
                    <a:pt x="5224" y="8093"/>
                    <a:pt x="5708" y="7955"/>
                  </a:cubicBezTo>
                  <a:lnTo>
                    <a:pt x="6123" y="7747"/>
                  </a:lnTo>
                  <a:cubicBezTo>
                    <a:pt x="6816" y="7471"/>
                    <a:pt x="7369" y="6917"/>
                    <a:pt x="7715" y="6226"/>
                  </a:cubicBezTo>
                  <a:lnTo>
                    <a:pt x="8131" y="5465"/>
                  </a:lnTo>
                  <a:cubicBezTo>
                    <a:pt x="8754" y="4358"/>
                    <a:pt x="8684" y="3044"/>
                    <a:pt x="8061" y="2006"/>
                  </a:cubicBezTo>
                  <a:cubicBezTo>
                    <a:pt x="7715" y="1245"/>
                    <a:pt x="7093" y="623"/>
                    <a:pt x="6262" y="346"/>
                  </a:cubicBezTo>
                  <a:cubicBezTo>
                    <a:pt x="5847" y="138"/>
                    <a:pt x="5362" y="69"/>
                    <a:pt x="4878" y="69"/>
                  </a:cubicBezTo>
                  <a:lnTo>
                    <a:pt x="487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49" name="Freeform 2848">
              <a:extLst>
                <a:ext uri="{FF2B5EF4-FFF2-40B4-BE49-F238E27FC236}">
                  <a16:creationId xmlns:a16="http://schemas.microsoft.com/office/drawing/2014/main" id="{AD781CED-D730-788A-9CC1-60A0A2319DB1}"/>
                </a:ext>
              </a:extLst>
            </p:cNvPr>
            <p:cNvSpPr/>
            <p:nvPr/>
          </p:nvSpPr>
          <p:spPr>
            <a:xfrm>
              <a:off x="3349345" y="4656106"/>
              <a:ext cx="4885" cy="10687"/>
            </a:xfrm>
            <a:custGeom>
              <a:avLst/>
              <a:gdLst>
                <a:gd name="connsiteX0" fmla="*/ 3599 w 3668"/>
                <a:gd name="connsiteY0" fmla="*/ 4358 h 8024"/>
                <a:gd name="connsiteX1" fmla="*/ 3668 w 3668"/>
                <a:gd name="connsiteY1" fmla="*/ 2905 h 8024"/>
                <a:gd name="connsiteX2" fmla="*/ 3530 w 3668"/>
                <a:gd name="connsiteY2" fmla="*/ 1453 h 8024"/>
                <a:gd name="connsiteX3" fmla="*/ 3253 w 3668"/>
                <a:gd name="connsiteY3" fmla="*/ 0 h 8024"/>
                <a:gd name="connsiteX4" fmla="*/ 1315 w 3668"/>
                <a:gd name="connsiteY4" fmla="*/ 1868 h 8024"/>
                <a:gd name="connsiteX5" fmla="*/ 0 w 3668"/>
                <a:gd name="connsiteY5" fmla="*/ 4219 h 8024"/>
                <a:gd name="connsiteX6" fmla="*/ 139 w 3668"/>
                <a:gd name="connsiteY6" fmla="*/ 6433 h 8024"/>
                <a:gd name="connsiteX7" fmla="*/ 2353 w 3668"/>
                <a:gd name="connsiteY7" fmla="*/ 8024 h 8024"/>
                <a:gd name="connsiteX8" fmla="*/ 3461 w 3668"/>
                <a:gd name="connsiteY8" fmla="*/ 5880 h 8024"/>
                <a:gd name="connsiteX9" fmla="*/ 3599 w 3668"/>
                <a:gd name="connsiteY9" fmla="*/ 4358 h 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8" h="8024">
                  <a:moveTo>
                    <a:pt x="3599" y="4358"/>
                  </a:moveTo>
                  <a:lnTo>
                    <a:pt x="3668" y="2905"/>
                  </a:lnTo>
                  <a:lnTo>
                    <a:pt x="3530" y="1453"/>
                  </a:lnTo>
                  <a:lnTo>
                    <a:pt x="3253" y="0"/>
                  </a:lnTo>
                  <a:lnTo>
                    <a:pt x="1315" y="1868"/>
                  </a:lnTo>
                  <a:lnTo>
                    <a:pt x="0" y="4219"/>
                  </a:lnTo>
                  <a:lnTo>
                    <a:pt x="139" y="6433"/>
                  </a:lnTo>
                  <a:lnTo>
                    <a:pt x="2353" y="8024"/>
                  </a:lnTo>
                  <a:lnTo>
                    <a:pt x="3461" y="5880"/>
                  </a:lnTo>
                  <a:lnTo>
                    <a:pt x="3599" y="435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0" name="Freeform 2849">
              <a:extLst>
                <a:ext uri="{FF2B5EF4-FFF2-40B4-BE49-F238E27FC236}">
                  <a16:creationId xmlns:a16="http://schemas.microsoft.com/office/drawing/2014/main" id="{C1E537C4-4D13-A408-CB08-FD7DF1188565}"/>
                </a:ext>
              </a:extLst>
            </p:cNvPr>
            <p:cNvSpPr/>
            <p:nvPr/>
          </p:nvSpPr>
          <p:spPr>
            <a:xfrm>
              <a:off x="3344713" y="4651407"/>
              <a:ext cx="14033" cy="19991"/>
            </a:xfrm>
            <a:custGeom>
              <a:avLst/>
              <a:gdLst>
                <a:gd name="connsiteX0" fmla="*/ 6731 w 10537"/>
                <a:gd name="connsiteY0" fmla="*/ 3528 h 15010"/>
                <a:gd name="connsiteX1" fmla="*/ 7077 w 10537"/>
                <a:gd name="connsiteY1" fmla="*/ 4980 h 15010"/>
                <a:gd name="connsiteX2" fmla="*/ 7215 w 10537"/>
                <a:gd name="connsiteY2" fmla="*/ 6433 h 15010"/>
                <a:gd name="connsiteX3" fmla="*/ 7215 w 10537"/>
                <a:gd name="connsiteY3" fmla="*/ 7886 h 15010"/>
                <a:gd name="connsiteX4" fmla="*/ 7008 w 10537"/>
                <a:gd name="connsiteY4" fmla="*/ 9338 h 15010"/>
                <a:gd name="connsiteX5" fmla="*/ 5831 w 10537"/>
                <a:gd name="connsiteY5" fmla="*/ 11552 h 15010"/>
                <a:gd name="connsiteX6" fmla="*/ 3616 w 10537"/>
                <a:gd name="connsiteY6" fmla="*/ 9961 h 15010"/>
                <a:gd name="connsiteX7" fmla="*/ 3478 w 10537"/>
                <a:gd name="connsiteY7" fmla="*/ 7678 h 15010"/>
                <a:gd name="connsiteX8" fmla="*/ 4793 w 10537"/>
                <a:gd name="connsiteY8" fmla="*/ 5326 h 15010"/>
                <a:gd name="connsiteX9" fmla="*/ 6731 w 10537"/>
                <a:gd name="connsiteY9" fmla="*/ 3459 h 15010"/>
                <a:gd name="connsiteX10" fmla="*/ 6731 w 10537"/>
                <a:gd name="connsiteY10" fmla="*/ 0 h 15010"/>
                <a:gd name="connsiteX11" fmla="*/ 4309 w 10537"/>
                <a:gd name="connsiteY11" fmla="*/ 969 h 15010"/>
                <a:gd name="connsiteX12" fmla="*/ 2371 w 10537"/>
                <a:gd name="connsiteY12" fmla="*/ 2836 h 15010"/>
                <a:gd name="connsiteX13" fmla="*/ 1748 w 10537"/>
                <a:gd name="connsiteY13" fmla="*/ 3666 h 15010"/>
                <a:gd name="connsiteX14" fmla="*/ 433 w 10537"/>
                <a:gd name="connsiteY14" fmla="*/ 6018 h 15010"/>
                <a:gd name="connsiteX15" fmla="*/ 17 w 10537"/>
                <a:gd name="connsiteY15" fmla="*/ 7886 h 15010"/>
                <a:gd name="connsiteX16" fmla="*/ 156 w 10537"/>
                <a:gd name="connsiteY16" fmla="*/ 10169 h 15010"/>
                <a:gd name="connsiteX17" fmla="*/ 1609 w 10537"/>
                <a:gd name="connsiteY17" fmla="*/ 12797 h 15010"/>
                <a:gd name="connsiteX18" fmla="*/ 3824 w 10537"/>
                <a:gd name="connsiteY18" fmla="*/ 14388 h 15010"/>
                <a:gd name="connsiteX19" fmla="*/ 5831 w 10537"/>
                <a:gd name="connsiteY19" fmla="*/ 15011 h 15010"/>
                <a:gd name="connsiteX20" fmla="*/ 6592 w 10537"/>
                <a:gd name="connsiteY20" fmla="*/ 14941 h 15010"/>
                <a:gd name="connsiteX21" fmla="*/ 8876 w 10537"/>
                <a:gd name="connsiteY21" fmla="*/ 13212 h 15010"/>
                <a:gd name="connsiteX22" fmla="*/ 10053 w 10537"/>
                <a:gd name="connsiteY22" fmla="*/ 10999 h 15010"/>
                <a:gd name="connsiteX23" fmla="*/ 10399 w 10537"/>
                <a:gd name="connsiteY23" fmla="*/ 9753 h 15010"/>
                <a:gd name="connsiteX24" fmla="*/ 10537 w 10537"/>
                <a:gd name="connsiteY24" fmla="*/ 8301 h 15010"/>
                <a:gd name="connsiteX25" fmla="*/ 10537 w 10537"/>
                <a:gd name="connsiteY25" fmla="*/ 6572 h 15010"/>
                <a:gd name="connsiteX26" fmla="*/ 10537 w 10537"/>
                <a:gd name="connsiteY26" fmla="*/ 4773 h 15010"/>
                <a:gd name="connsiteX27" fmla="*/ 10468 w 10537"/>
                <a:gd name="connsiteY27" fmla="*/ 4289 h 15010"/>
                <a:gd name="connsiteX28" fmla="*/ 10122 w 10537"/>
                <a:gd name="connsiteY28" fmla="*/ 2836 h 15010"/>
                <a:gd name="connsiteX29" fmla="*/ 7769 w 10537"/>
                <a:gd name="connsiteY29" fmla="*/ 277 h 15010"/>
                <a:gd name="connsiteX30" fmla="*/ 6800 w 10537"/>
                <a:gd name="connsiteY30" fmla="*/ 138 h 15010"/>
                <a:gd name="connsiteX31" fmla="*/ 6800 w 10537"/>
                <a:gd name="connsiteY31" fmla="*/ 138 h 1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537" h="15010">
                  <a:moveTo>
                    <a:pt x="6731" y="3528"/>
                  </a:moveTo>
                  <a:lnTo>
                    <a:pt x="7077" y="4980"/>
                  </a:lnTo>
                  <a:lnTo>
                    <a:pt x="7215" y="6433"/>
                  </a:lnTo>
                  <a:lnTo>
                    <a:pt x="7215" y="7886"/>
                  </a:lnTo>
                  <a:cubicBezTo>
                    <a:pt x="7215" y="7886"/>
                    <a:pt x="7008" y="9338"/>
                    <a:pt x="7008" y="9338"/>
                  </a:cubicBezTo>
                  <a:lnTo>
                    <a:pt x="5831" y="11552"/>
                  </a:lnTo>
                  <a:lnTo>
                    <a:pt x="3616" y="9961"/>
                  </a:lnTo>
                  <a:lnTo>
                    <a:pt x="3478" y="7678"/>
                  </a:lnTo>
                  <a:lnTo>
                    <a:pt x="4793" y="5326"/>
                  </a:lnTo>
                  <a:lnTo>
                    <a:pt x="6731" y="3459"/>
                  </a:lnTo>
                  <a:moveTo>
                    <a:pt x="6731" y="0"/>
                  </a:moveTo>
                  <a:cubicBezTo>
                    <a:pt x="5831" y="0"/>
                    <a:pt x="5000" y="346"/>
                    <a:pt x="4309" y="969"/>
                  </a:cubicBezTo>
                  <a:lnTo>
                    <a:pt x="2371" y="2836"/>
                  </a:lnTo>
                  <a:cubicBezTo>
                    <a:pt x="2371" y="2836"/>
                    <a:pt x="1886" y="3320"/>
                    <a:pt x="1748" y="3666"/>
                  </a:cubicBezTo>
                  <a:lnTo>
                    <a:pt x="433" y="6018"/>
                  </a:lnTo>
                  <a:cubicBezTo>
                    <a:pt x="87" y="6572"/>
                    <a:pt x="-52" y="7194"/>
                    <a:pt x="17" y="7886"/>
                  </a:cubicBezTo>
                  <a:lnTo>
                    <a:pt x="156" y="10169"/>
                  </a:lnTo>
                  <a:cubicBezTo>
                    <a:pt x="156" y="11206"/>
                    <a:pt x="709" y="12175"/>
                    <a:pt x="1609" y="12797"/>
                  </a:cubicBezTo>
                  <a:lnTo>
                    <a:pt x="3824" y="14388"/>
                  </a:lnTo>
                  <a:cubicBezTo>
                    <a:pt x="4447" y="14803"/>
                    <a:pt x="5139" y="15011"/>
                    <a:pt x="5831" y="15011"/>
                  </a:cubicBezTo>
                  <a:cubicBezTo>
                    <a:pt x="6108" y="15011"/>
                    <a:pt x="6385" y="15011"/>
                    <a:pt x="6592" y="14941"/>
                  </a:cubicBezTo>
                  <a:cubicBezTo>
                    <a:pt x="7561" y="14734"/>
                    <a:pt x="8392" y="14042"/>
                    <a:pt x="8876" y="13212"/>
                  </a:cubicBezTo>
                  <a:lnTo>
                    <a:pt x="10053" y="10999"/>
                  </a:lnTo>
                  <a:cubicBezTo>
                    <a:pt x="10261" y="10584"/>
                    <a:pt x="10399" y="10169"/>
                    <a:pt x="10399" y="9753"/>
                  </a:cubicBezTo>
                  <a:lnTo>
                    <a:pt x="10537" y="8301"/>
                  </a:lnTo>
                  <a:lnTo>
                    <a:pt x="10537" y="6572"/>
                  </a:lnTo>
                  <a:cubicBezTo>
                    <a:pt x="10537" y="6572"/>
                    <a:pt x="10537" y="4773"/>
                    <a:pt x="10537" y="4773"/>
                  </a:cubicBezTo>
                  <a:cubicBezTo>
                    <a:pt x="10537" y="4635"/>
                    <a:pt x="10537" y="4427"/>
                    <a:pt x="10468" y="4289"/>
                  </a:cubicBezTo>
                  <a:lnTo>
                    <a:pt x="10122" y="2836"/>
                  </a:lnTo>
                  <a:cubicBezTo>
                    <a:pt x="9845" y="1591"/>
                    <a:pt x="8946" y="623"/>
                    <a:pt x="7769" y="277"/>
                  </a:cubicBezTo>
                  <a:cubicBezTo>
                    <a:pt x="7423" y="208"/>
                    <a:pt x="7077" y="138"/>
                    <a:pt x="6800" y="138"/>
                  </a:cubicBezTo>
                  <a:lnTo>
                    <a:pt x="680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1" name="Freeform 2850">
              <a:extLst>
                <a:ext uri="{FF2B5EF4-FFF2-40B4-BE49-F238E27FC236}">
                  <a16:creationId xmlns:a16="http://schemas.microsoft.com/office/drawing/2014/main" id="{F8DEE42E-C115-8024-471C-9C93CBF0A096}"/>
                </a:ext>
              </a:extLst>
            </p:cNvPr>
            <p:cNvSpPr/>
            <p:nvPr/>
          </p:nvSpPr>
          <p:spPr>
            <a:xfrm>
              <a:off x="3342709" y="4602119"/>
              <a:ext cx="2765" cy="2119"/>
            </a:xfrm>
            <a:custGeom>
              <a:avLst/>
              <a:gdLst>
                <a:gd name="connsiteX0" fmla="*/ 0 w 2076"/>
                <a:gd name="connsiteY0" fmla="*/ 554 h 1591"/>
                <a:gd name="connsiteX1" fmla="*/ 208 w 2076"/>
                <a:gd name="connsiteY1" fmla="*/ 1591 h 1591"/>
                <a:gd name="connsiteX2" fmla="*/ 2076 w 2076"/>
                <a:gd name="connsiteY2" fmla="*/ 1314 h 1591"/>
                <a:gd name="connsiteX3" fmla="*/ 831 w 2076"/>
                <a:gd name="connsiteY3" fmla="*/ 0 h 1591"/>
                <a:gd name="connsiteX4" fmla="*/ 0 w 2076"/>
                <a:gd name="connsiteY4" fmla="*/ 554 h 1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 h="1591">
                  <a:moveTo>
                    <a:pt x="0" y="554"/>
                  </a:moveTo>
                  <a:lnTo>
                    <a:pt x="208" y="1591"/>
                  </a:lnTo>
                  <a:lnTo>
                    <a:pt x="2076" y="1314"/>
                  </a:lnTo>
                  <a:lnTo>
                    <a:pt x="831" y="0"/>
                  </a:lnTo>
                  <a:lnTo>
                    <a:pt x="0" y="55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2" name="Freeform 2851">
              <a:extLst>
                <a:ext uri="{FF2B5EF4-FFF2-40B4-BE49-F238E27FC236}">
                  <a16:creationId xmlns:a16="http://schemas.microsoft.com/office/drawing/2014/main" id="{4DE98D2D-68B4-6D3C-270A-956533E85AF7}"/>
                </a:ext>
              </a:extLst>
            </p:cNvPr>
            <p:cNvSpPr/>
            <p:nvPr/>
          </p:nvSpPr>
          <p:spPr>
            <a:xfrm>
              <a:off x="3338057" y="4597514"/>
              <a:ext cx="12001" cy="11423"/>
            </a:xfrm>
            <a:custGeom>
              <a:avLst/>
              <a:gdLst>
                <a:gd name="connsiteX0" fmla="*/ 4324 w 9011"/>
                <a:gd name="connsiteY0" fmla="*/ 3459 h 8577"/>
                <a:gd name="connsiteX1" fmla="*/ 5570 w 9011"/>
                <a:gd name="connsiteY1" fmla="*/ 4773 h 8577"/>
                <a:gd name="connsiteX2" fmla="*/ 3701 w 9011"/>
                <a:gd name="connsiteY2" fmla="*/ 5050 h 8577"/>
                <a:gd name="connsiteX3" fmla="*/ 3493 w 9011"/>
                <a:gd name="connsiteY3" fmla="*/ 4012 h 8577"/>
                <a:gd name="connsiteX4" fmla="*/ 4324 w 9011"/>
                <a:gd name="connsiteY4" fmla="*/ 3459 h 8577"/>
                <a:gd name="connsiteX5" fmla="*/ 4324 w 9011"/>
                <a:gd name="connsiteY5" fmla="*/ 0 h 8577"/>
                <a:gd name="connsiteX6" fmla="*/ 2317 w 9011"/>
                <a:gd name="connsiteY6" fmla="*/ 623 h 8577"/>
                <a:gd name="connsiteX7" fmla="*/ 1486 w 9011"/>
                <a:gd name="connsiteY7" fmla="*/ 1176 h 8577"/>
                <a:gd name="connsiteX8" fmla="*/ 102 w 9011"/>
                <a:gd name="connsiteY8" fmla="*/ 4773 h 8577"/>
                <a:gd name="connsiteX9" fmla="*/ 309 w 9011"/>
                <a:gd name="connsiteY9" fmla="*/ 5811 h 8577"/>
                <a:gd name="connsiteX10" fmla="*/ 3701 w 9011"/>
                <a:gd name="connsiteY10" fmla="*/ 8578 h 8577"/>
                <a:gd name="connsiteX11" fmla="*/ 4185 w 9011"/>
                <a:gd name="connsiteY11" fmla="*/ 8578 h 8577"/>
                <a:gd name="connsiteX12" fmla="*/ 6054 w 9011"/>
                <a:gd name="connsiteY12" fmla="*/ 8301 h 8577"/>
                <a:gd name="connsiteX13" fmla="*/ 8823 w 9011"/>
                <a:gd name="connsiteY13" fmla="*/ 6018 h 8577"/>
                <a:gd name="connsiteX14" fmla="*/ 8061 w 9011"/>
                <a:gd name="connsiteY14" fmla="*/ 2490 h 8577"/>
                <a:gd name="connsiteX15" fmla="*/ 6815 w 9011"/>
                <a:gd name="connsiteY15" fmla="*/ 1176 h 8577"/>
                <a:gd name="connsiteX16" fmla="*/ 4324 w 9011"/>
                <a:gd name="connsiteY16" fmla="*/ 69 h 8577"/>
                <a:gd name="connsiteX17" fmla="*/ 4324 w 9011"/>
                <a:gd name="connsiteY17" fmla="*/ 69 h 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1" h="8577">
                  <a:moveTo>
                    <a:pt x="4324" y="3459"/>
                  </a:moveTo>
                  <a:lnTo>
                    <a:pt x="5570" y="4773"/>
                  </a:lnTo>
                  <a:lnTo>
                    <a:pt x="3701" y="5050"/>
                  </a:lnTo>
                  <a:lnTo>
                    <a:pt x="3493" y="4012"/>
                  </a:lnTo>
                  <a:lnTo>
                    <a:pt x="4324" y="3459"/>
                  </a:lnTo>
                  <a:moveTo>
                    <a:pt x="4324" y="0"/>
                  </a:moveTo>
                  <a:cubicBezTo>
                    <a:pt x="3632" y="0"/>
                    <a:pt x="2940" y="208"/>
                    <a:pt x="2317" y="623"/>
                  </a:cubicBezTo>
                  <a:lnTo>
                    <a:pt x="1486" y="1176"/>
                  </a:lnTo>
                  <a:cubicBezTo>
                    <a:pt x="309" y="2006"/>
                    <a:pt x="-244" y="3390"/>
                    <a:pt x="102" y="4773"/>
                  </a:cubicBezTo>
                  <a:lnTo>
                    <a:pt x="309" y="5811"/>
                  </a:lnTo>
                  <a:cubicBezTo>
                    <a:pt x="656" y="7402"/>
                    <a:pt x="2109" y="8578"/>
                    <a:pt x="3701" y="8578"/>
                  </a:cubicBezTo>
                  <a:cubicBezTo>
                    <a:pt x="3839" y="8578"/>
                    <a:pt x="3978" y="8578"/>
                    <a:pt x="4185" y="8578"/>
                  </a:cubicBezTo>
                  <a:lnTo>
                    <a:pt x="6054" y="8301"/>
                  </a:lnTo>
                  <a:cubicBezTo>
                    <a:pt x="7369" y="8093"/>
                    <a:pt x="8407" y="7263"/>
                    <a:pt x="8823" y="6018"/>
                  </a:cubicBezTo>
                  <a:cubicBezTo>
                    <a:pt x="9238" y="4773"/>
                    <a:pt x="8961" y="3459"/>
                    <a:pt x="8061" y="2490"/>
                  </a:cubicBezTo>
                  <a:lnTo>
                    <a:pt x="6815" y="1176"/>
                  </a:lnTo>
                  <a:cubicBezTo>
                    <a:pt x="6123" y="484"/>
                    <a:pt x="5223" y="69"/>
                    <a:pt x="4324" y="69"/>
                  </a:cubicBezTo>
                  <a:lnTo>
                    <a:pt x="4324"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3" name="Freeform 2852">
              <a:extLst>
                <a:ext uri="{FF2B5EF4-FFF2-40B4-BE49-F238E27FC236}">
                  <a16:creationId xmlns:a16="http://schemas.microsoft.com/office/drawing/2014/main" id="{C2B33A5D-15E5-6367-2336-EF1F3A9EBE92}"/>
                </a:ext>
              </a:extLst>
            </p:cNvPr>
            <p:cNvSpPr/>
            <p:nvPr/>
          </p:nvSpPr>
          <p:spPr>
            <a:xfrm>
              <a:off x="3336441" y="4588116"/>
              <a:ext cx="9954" cy="7462"/>
            </a:xfrm>
            <a:custGeom>
              <a:avLst/>
              <a:gdLst>
                <a:gd name="connsiteX0" fmla="*/ 5398 w 7474"/>
                <a:gd name="connsiteY0" fmla="*/ 3044 h 5603"/>
                <a:gd name="connsiteX1" fmla="*/ 3461 w 7474"/>
                <a:gd name="connsiteY1" fmla="*/ 1176 h 5603"/>
                <a:gd name="connsiteX2" fmla="*/ 1661 w 7474"/>
                <a:gd name="connsiteY2" fmla="*/ 0 h 5603"/>
                <a:gd name="connsiteX3" fmla="*/ 139 w 7474"/>
                <a:gd name="connsiteY3" fmla="*/ 484 h 5603"/>
                <a:gd name="connsiteX4" fmla="*/ 0 w 7474"/>
                <a:gd name="connsiteY4" fmla="*/ 4358 h 5603"/>
                <a:gd name="connsiteX5" fmla="*/ 139 w 7474"/>
                <a:gd name="connsiteY5" fmla="*/ 5188 h 5603"/>
                <a:gd name="connsiteX6" fmla="*/ 1661 w 7474"/>
                <a:gd name="connsiteY6" fmla="*/ 5603 h 5603"/>
                <a:gd name="connsiteX7" fmla="*/ 3807 w 7474"/>
                <a:gd name="connsiteY7" fmla="*/ 5396 h 5603"/>
                <a:gd name="connsiteX8" fmla="*/ 7475 w 7474"/>
                <a:gd name="connsiteY8" fmla="*/ 4565 h 5603"/>
                <a:gd name="connsiteX9" fmla="*/ 5398 w 7474"/>
                <a:gd name="connsiteY9" fmla="*/ 3044 h 5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74" h="5603">
                  <a:moveTo>
                    <a:pt x="5398" y="3044"/>
                  </a:moveTo>
                  <a:lnTo>
                    <a:pt x="3461" y="1176"/>
                  </a:lnTo>
                  <a:lnTo>
                    <a:pt x="1661" y="0"/>
                  </a:lnTo>
                  <a:lnTo>
                    <a:pt x="139" y="484"/>
                  </a:lnTo>
                  <a:lnTo>
                    <a:pt x="0" y="4358"/>
                  </a:lnTo>
                  <a:lnTo>
                    <a:pt x="139" y="5188"/>
                  </a:lnTo>
                  <a:lnTo>
                    <a:pt x="1661" y="5603"/>
                  </a:lnTo>
                  <a:lnTo>
                    <a:pt x="3807" y="5396"/>
                  </a:lnTo>
                  <a:lnTo>
                    <a:pt x="7475" y="4565"/>
                  </a:lnTo>
                  <a:lnTo>
                    <a:pt x="5398" y="304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4" name="Freeform 2853">
              <a:extLst>
                <a:ext uri="{FF2B5EF4-FFF2-40B4-BE49-F238E27FC236}">
                  <a16:creationId xmlns:a16="http://schemas.microsoft.com/office/drawing/2014/main" id="{F288A76E-EC40-7F58-93B5-030C2983B8EF}"/>
                </a:ext>
              </a:extLst>
            </p:cNvPr>
            <p:cNvSpPr/>
            <p:nvPr/>
          </p:nvSpPr>
          <p:spPr>
            <a:xfrm>
              <a:off x="3331923" y="4583603"/>
              <a:ext cx="18999" cy="16674"/>
            </a:xfrm>
            <a:custGeom>
              <a:avLst/>
              <a:gdLst>
                <a:gd name="connsiteX0" fmla="*/ 5052 w 14265"/>
                <a:gd name="connsiteY0" fmla="*/ 3389 h 12520"/>
                <a:gd name="connsiteX1" fmla="*/ 6852 w 14265"/>
                <a:gd name="connsiteY1" fmla="*/ 4565 h 12520"/>
                <a:gd name="connsiteX2" fmla="*/ 8859 w 14265"/>
                <a:gd name="connsiteY2" fmla="*/ 6433 h 12520"/>
                <a:gd name="connsiteX3" fmla="*/ 10866 w 14265"/>
                <a:gd name="connsiteY3" fmla="*/ 7955 h 12520"/>
                <a:gd name="connsiteX4" fmla="*/ 7198 w 14265"/>
                <a:gd name="connsiteY4" fmla="*/ 8785 h 12520"/>
                <a:gd name="connsiteX5" fmla="*/ 5052 w 14265"/>
                <a:gd name="connsiteY5" fmla="*/ 8992 h 12520"/>
                <a:gd name="connsiteX6" fmla="*/ 3599 w 14265"/>
                <a:gd name="connsiteY6" fmla="*/ 8577 h 12520"/>
                <a:gd name="connsiteX7" fmla="*/ 3461 w 14265"/>
                <a:gd name="connsiteY7" fmla="*/ 7747 h 12520"/>
                <a:gd name="connsiteX8" fmla="*/ 3599 w 14265"/>
                <a:gd name="connsiteY8" fmla="*/ 3943 h 12520"/>
                <a:gd name="connsiteX9" fmla="*/ 5122 w 14265"/>
                <a:gd name="connsiteY9" fmla="*/ 3459 h 12520"/>
                <a:gd name="connsiteX10" fmla="*/ 5122 w 14265"/>
                <a:gd name="connsiteY10" fmla="*/ 0 h 12520"/>
                <a:gd name="connsiteX11" fmla="*/ 4014 w 14265"/>
                <a:gd name="connsiteY11" fmla="*/ 208 h 12520"/>
                <a:gd name="connsiteX12" fmla="*/ 2491 w 14265"/>
                <a:gd name="connsiteY12" fmla="*/ 692 h 12520"/>
                <a:gd name="connsiteX13" fmla="*/ 138 w 14265"/>
                <a:gd name="connsiteY13" fmla="*/ 3874 h 12520"/>
                <a:gd name="connsiteX14" fmla="*/ 0 w 14265"/>
                <a:gd name="connsiteY14" fmla="*/ 7678 h 12520"/>
                <a:gd name="connsiteX15" fmla="*/ 0 w 14265"/>
                <a:gd name="connsiteY15" fmla="*/ 8370 h 12520"/>
                <a:gd name="connsiteX16" fmla="*/ 138 w 14265"/>
                <a:gd name="connsiteY16" fmla="*/ 9200 h 12520"/>
                <a:gd name="connsiteX17" fmla="*/ 2630 w 14265"/>
                <a:gd name="connsiteY17" fmla="*/ 11967 h 12520"/>
                <a:gd name="connsiteX18" fmla="*/ 4083 w 14265"/>
                <a:gd name="connsiteY18" fmla="*/ 12382 h 12520"/>
                <a:gd name="connsiteX19" fmla="*/ 4983 w 14265"/>
                <a:gd name="connsiteY19" fmla="*/ 12520 h 12520"/>
                <a:gd name="connsiteX20" fmla="*/ 5260 w 14265"/>
                <a:gd name="connsiteY20" fmla="*/ 12520 h 12520"/>
                <a:gd name="connsiteX21" fmla="*/ 7406 w 14265"/>
                <a:gd name="connsiteY21" fmla="*/ 12313 h 12520"/>
                <a:gd name="connsiteX22" fmla="*/ 7890 w 14265"/>
                <a:gd name="connsiteY22" fmla="*/ 12244 h 12520"/>
                <a:gd name="connsiteX23" fmla="*/ 11558 w 14265"/>
                <a:gd name="connsiteY23" fmla="*/ 11414 h 12520"/>
                <a:gd name="connsiteX24" fmla="*/ 14188 w 14265"/>
                <a:gd name="connsiteY24" fmla="*/ 8785 h 12520"/>
                <a:gd name="connsiteX25" fmla="*/ 12942 w 14265"/>
                <a:gd name="connsiteY25" fmla="*/ 5326 h 12520"/>
                <a:gd name="connsiteX26" fmla="*/ 10935 w 14265"/>
                <a:gd name="connsiteY26" fmla="*/ 3804 h 12520"/>
                <a:gd name="connsiteX27" fmla="*/ 9205 w 14265"/>
                <a:gd name="connsiteY27" fmla="*/ 2144 h 12520"/>
                <a:gd name="connsiteX28" fmla="*/ 8790 w 14265"/>
                <a:gd name="connsiteY28" fmla="*/ 1798 h 12520"/>
                <a:gd name="connsiteX29" fmla="*/ 6990 w 14265"/>
                <a:gd name="connsiteY29" fmla="*/ 623 h 12520"/>
                <a:gd name="connsiteX30" fmla="*/ 5052 w 14265"/>
                <a:gd name="connsiteY30" fmla="*/ 69 h 12520"/>
                <a:gd name="connsiteX31" fmla="*/ 5052 w 14265"/>
                <a:gd name="connsiteY31" fmla="*/ 69 h 1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265" h="12520">
                  <a:moveTo>
                    <a:pt x="5052" y="3389"/>
                  </a:moveTo>
                  <a:lnTo>
                    <a:pt x="6852" y="4565"/>
                  </a:lnTo>
                  <a:lnTo>
                    <a:pt x="8859" y="6433"/>
                  </a:lnTo>
                  <a:lnTo>
                    <a:pt x="10866" y="7955"/>
                  </a:lnTo>
                  <a:lnTo>
                    <a:pt x="7198" y="8785"/>
                  </a:lnTo>
                  <a:lnTo>
                    <a:pt x="5052" y="8992"/>
                  </a:lnTo>
                  <a:lnTo>
                    <a:pt x="3599" y="8577"/>
                  </a:lnTo>
                  <a:lnTo>
                    <a:pt x="3461" y="7747"/>
                  </a:lnTo>
                  <a:lnTo>
                    <a:pt x="3599" y="3943"/>
                  </a:lnTo>
                  <a:lnTo>
                    <a:pt x="5122" y="3459"/>
                  </a:lnTo>
                  <a:moveTo>
                    <a:pt x="5122" y="0"/>
                  </a:moveTo>
                  <a:cubicBezTo>
                    <a:pt x="4776" y="0"/>
                    <a:pt x="4360" y="0"/>
                    <a:pt x="4014" y="208"/>
                  </a:cubicBezTo>
                  <a:lnTo>
                    <a:pt x="2491" y="692"/>
                  </a:lnTo>
                  <a:cubicBezTo>
                    <a:pt x="1107" y="1176"/>
                    <a:pt x="138" y="2421"/>
                    <a:pt x="138" y="3874"/>
                  </a:cubicBezTo>
                  <a:lnTo>
                    <a:pt x="0" y="7678"/>
                  </a:lnTo>
                  <a:cubicBezTo>
                    <a:pt x="0" y="7678"/>
                    <a:pt x="0" y="8093"/>
                    <a:pt x="0" y="8370"/>
                  </a:cubicBezTo>
                  <a:lnTo>
                    <a:pt x="138" y="9200"/>
                  </a:lnTo>
                  <a:cubicBezTo>
                    <a:pt x="346" y="10514"/>
                    <a:pt x="1315" y="11621"/>
                    <a:pt x="2630" y="11967"/>
                  </a:cubicBezTo>
                  <a:lnTo>
                    <a:pt x="4083" y="12382"/>
                  </a:lnTo>
                  <a:cubicBezTo>
                    <a:pt x="4083" y="12382"/>
                    <a:pt x="4706" y="12520"/>
                    <a:pt x="4983" y="12520"/>
                  </a:cubicBezTo>
                  <a:cubicBezTo>
                    <a:pt x="5052" y="12520"/>
                    <a:pt x="5191" y="12520"/>
                    <a:pt x="5260" y="12520"/>
                  </a:cubicBezTo>
                  <a:lnTo>
                    <a:pt x="7406" y="12313"/>
                  </a:lnTo>
                  <a:cubicBezTo>
                    <a:pt x="7406" y="12313"/>
                    <a:pt x="7752" y="12313"/>
                    <a:pt x="7890" y="12244"/>
                  </a:cubicBezTo>
                  <a:lnTo>
                    <a:pt x="11558" y="11414"/>
                  </a:lnTo>
                  <a:cubicBezTo>
                    <a:pt x="12873" y="11137"/>
                    <a:pt x="13911" y="10099"/>
                    <a:pt x="14188" y="8785"/>
                  </a:cubicBezTo>
                  <a:cubicBezTo>
                    <a:pt x="14465" y="7471"/>
                    <a:pt x="13981" y="6087"/>
                    <a:pt x="12942" y="5326"/>
                  </a:cubicBezTo>
                  <a:lnTo>
                    <a:pt x="10935" y="3804"/>
                  </a:lnTo>
                  <a:lnTo>
                    <a:pt x="9205" y="2144"/>
                  </a:lnTo>
                  <a:cubicBezTo>
                    <a:pt x="9205" y="2144"/>
                    <a:pt x="8928" y="1868"/>
                    <a:pt x="8790" y="1798"/>
                  </a:cubicBezTo>
                  <a:lnTo>
                    <a:pt x="6990" y="623"/>
                  </a:lnTo>
                  <a:cubicBezTo>
                    <a:pt x="6437" y="277"/>
                    <a:pt x="5744" y="69"/>
                    <a:pt x="5052" y="69"/>
                  </a:cubicBezTo>
                  <a:lnTo>
                    <a:pt x="505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5" name="Freeform 2854">
              <a:extLst>
                <a:ext uri="{FF2B5EF4-FFF2-40B4-BE49-F238E27FC236}">
                  <a16:creationId xmlns:a16="http://schemas.microsoft.com/office/drawing/2014/main" id="{3FBB2691-5254-6B2A-3423-9AF861310A25}"/>
                </a:ext>
              </a:extLst>
            </p:cNvPr>
            <p:cNvSpPr/>
            <p:nvPr/>
          </p:nvSpPr>
          <p:spPr>
            <a:xfrm>
              <a:off x="3328421" y="4592262"/>
              <a:ext cx="7466" cy="10133"/>
            </a:xfrm>
            <a:custGeom>
              <a:avLst/>
              <a:gdLst>
                <a:gd name="connsiteX0" fmla="*/ 5606 w 5606"/>
                <a:gd name="connsiteY0" fmla="*/ 1176 h 7608"/>
                <a:gd name="connsiteX1" fmla="*/ 2838 w 5606"/>
                <a:gd name="connsiteY1" fmla="*/ 0 h 7608"/>
                <a:gd name="connsiteX2" fmla="*/ 761 w 5606"/>
                <a:gd name="connsiteY2" fmla="*/ 623 h 7608"/>
                <a:gd name="connsiteX3" fmla="*/ 0 w 5606"/>
                <a:gd name="connsiteY3" fmla="*/ 2628 h 7608"/>
                <a:gd name="connsiteX4" fmla="*/ 1246 w 5606"/>
                <a:gd name="connsiteY4" fmla="*/ 5672 h 7608"/>
                <a:gd name="connsiteX5" fmla="*/ 3461 w 5606"/>
                <a:gd name="connsiteY5" fmla="*/ 7609 h 7608"/>
                <a:gd name="connsiteX6" fmla="*/ 4568 w 5606"/>
                <a:gd name="connsiteY6" fmla="*/ 6364 h 7608"/>
                <a:gd name="connsiteX7" fmla="*/ 5606 w 5606"/>
                <a:gd name="connsiteY7" fmla="*/ 1176 h 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06" h="7608">
                  <a:moveTo>
                    <a:pt x="5606" y="1176"/>
                  </a:moveTo>
                  <a:lnTo>
                    <a:pt x="2838" y="0"/>
                  </a:lnTo>
                  <a:lnTo>
                    <a:pt x="761" y="623"/>
                  </a:lnTo>
                  <a:lnTo>
                    <a:pt x="0" y="2628"/>
                  </a:lnTo>
                  <a:lnTo>
                    <a:pt x="1246" y="5672"/>
                  </a:lnTo>
                  <a:lnTo>
                    <a:pt x="3461" y="7609"/>
                  </a:lnTo>
                  <a:lnTo>
                    <a:pt x="4568" y="6364"/>
                  </a:lnTo>
                  <a:lnTo>
                    <a:pt x="5606" y="117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6" name="Freeform 2855">
              <a:extLst>
                <a:ext uri="{FF2B5EF4-FFF2-40B4-BE49-F238E27FC236}">
                  <a16:creationId xmlns:a16="http://schemas.microsoft.com/office/drawing/2014/main" id="{1E7F70BB-8220-ED2E-3BFA-B6DC0232089F}"/>
                </a:ext>
              </a:extLst>
            </p:cNvPr>
            <p:cNvSpPr/>
            <p:nvPr/>
          </p:nvSpPr>
          <p:spPr>
            <a:xfrm>
              <a:off x="3323813" y="4587656"/>
              <a:ext cx="16689" cy="19346"/>
            </a:xfrm>
            <a:custGeom>
              <a:avLst/>
              <a:gdLst>
                <a:gd name="connsiteX0" fmla="*/ 6298 w 12531"/>
                <a:gd name="connsiteY0" fmla="*/ 3459 h 14526"/>
                <a:gd name="connsiteX1" fmla="*/ 9067 w 12531"/>
                <a:gd name="connsiteY1" fmla="*/ 4635 h 14526"/>
                <a:gd name="connsiteX2" fmla="*/ 8029 w 12531"/>
                <a:gd name="connsiteY2" fmla="*/ 9823 h 14526"/>
                <a:gd name="connsiteX3" fmla="*/ 6921 w 12531"/>
                <a:gd name="connsiteY3" fmla="*/ 11068 h 14526"/>
                <a:gd name="connsiteX4" fmla="*/ 4706 w 12531"/>
                <a:gd name="connsiteY4" fmla="*/ 9131 h 14526"/>
                <a:gd name="connsiteX5" fmla="*/ 3461 w 12531"/>
                <a:gd name="connsiteY5" fmla="*/ 6087 h 14526"/>
                <a:gd name="connsiteX6" fmla="*/ 4222 w 12531"/>
                <a:gd name="connsiteY6" fmla="*/ 4081 h 14526"/>
                <a:gd name="connsiteX7" fmla="*/ 6298 w 12531"/>
                <a:gd name="connsiteY7" fmla="*/ 3459 h 14526"/>
                <a:gd name="connsiteX8" fmla="*/ 6298 w 12531"/>
                <a:gd name="connsiteY8" fmla="*/ 0 h 14526"/>
                <a:gd name="connsiteX9" fmla="*/ 5329 w 12531"/>
                <a:gd name="connsiteY9" fmla="*/ 138 h 14526"/>
                <a:gd name="connsiteX10" fmla="*/ 3253 w 12531"/>
                <a:gd name="connsiteY10" fmla="*/ 761 h 14526"/>
                <a:gd name="connsiteX11" fmla="*/ 969 w 12531"/>
                <a:gd name="connsiteY11" fmla="*/ 2836 h 14526"/>
                <a:gd name="connsiteX12" fmla="*/ 208 w 12531"/>
                <a:gd name="connsiteY12" fmla="*/ 4842 h 14526"/>
                <a:gd name="connsiteX13" fmla="*/ 208 w 12531"/>
                <a:gd name="connsiteY13" fmla="*/ 7401 h 14526"/>
                <a:gd name="connsiteX14" fmla="*/ 1453 w 12531"/>
                <a:gd name="connsiteY14" fmla="*/ 10445 h 14526"/>
                <a:gd name="connsiteX15" fmla="*/ 2353 w 12531"/>
                <a:gd name="connsiteY15" fmla="*/ 11759 h 14526"/>
                <a:gd name="connsiteX16" fmla="*/ 4568 w 12531"/>
                <a:gd name="connsiteY16" fmla="*/ 13696 h 14526"/>
                <a:gd name="connsiteX17" fmla="*/ 6852 w 12531"/>
                <a:gd name="connsiteY17" fmla="*/ 14526 h 14526"/>
                <a:gd name="connsiteX18" fmla="*/ 9482 w 12531"/>
                <a:gd name="connsiteY18" fmla="*/ 13350 h 14526"/>
                <a:gd name="connsiteX19" fmla="*/ 10589 w 12531"/>
                <a:gd name="connsiteY19" fmla="*/ 12105 h 14526"/>
                <a:gd name="connsiteX20" fmla="*/ 11420 w 12531"/>
                <a:gd name="connsiteY20" fmla="*/ 10514 h 14526"/>
                <a:gd name="connsiteX21" fmla="*/ 12458 w 12531"/>
                <a:gd name="connsiteY21" fmla="*/ 5326 h 14526"/>
                <a:gd name="connsiteX22" fmla="*/ 10382 w 12531"/>
                <a:gd name="connsiteY22" fmla="*/ 1453 h 14526"/>
                <a:gd name="connsiteX23" fmla="*/ 7613 w 12531"/>
                <a:gd name="connsiteY23" fmla="*/ 277 h 14526"/>
                <a:gd name="connsiteX24" fmla="*/ 6298 w 12531"/>
                <a:gd name="connsiteY24" fmla="*/ 0 h 14526"/>
                <a:gd name="connsiteX25" fmla="*/ 6298 w 12531"/>
                <a:gd name="connsiteY25" fmla="*/ 0 h 1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531" h="14526">
                  <a:moveTo>
                    <a:pt x="6298" y="3459"/>
                  </a:moveTo>
                  <a:lnTo>
                    <a:pt x="9067" y="4635"/>
                  </a:lnTo>
                  <a:lnTo>
                    <a:pt x="8029" y="9823"/>
                  </a:lnTo>
                  <a:lnTo>
                    <a:pt x="6921" y="11068"/>
                  </a:lnTo>
                  <a:lnTo>
                    <a:pt x="4706" y="9131"/>
                  </a:lnTo>
                  <a:lnTo>
                    <a:pt x="3461" y="6087"/>
                  </a:lnTo>
                  <a:lnTo>
                    <a:pt x="4222" y="4081"/>
                  </a:lnTo>
                  <a:lnTo>
                    <a:pt x="6298" y="3459"/>
                  </a:lnTo>
                  <a:moveTo>
                    <a:pt x="6298" y="0"/>
                  </a:moveTo>
                  <a:cubicBezTo>
                    <a:pt x="6298" y="0"/>
                    <a:pt x="5606" y="0"/>
                    <a:pt x="5329" y="138"/>
                  </a:cubicBezTo>
                  <a:lnTo>
                    <a:pt x="3253" y="761"/>
                  </a:lnTo>
                  <a:cubicBezTo>
                    <a:pt x="2215" y="1038"/>
                    <a:pt x="1384" y="1868"/>
                    <a:pt x="969" y="2836"/>
                  </a:cubicBezTo>
                  <a:lnTo>
                    <a:pt x="208" y="4842"/>
                  </a:lnTo>
                  <a:cubicBezTo>
                    <a:pt x="-69" y="5672"/>
                    <a:pt x="-69" y="6571"/>
                    <a:pt x="208" y="7401"/>
                  </a:cubicBezTo>
                  <a:lnTo>
                    <a:pt x="1453" y="10445"/>
                  </a:lnTo>
                  <a:cubicBezTo>
                    <a:pt x="1661" y="10929"/>
                    <a:pt x="2007" y="11414"/>
                    <a:pt x="2353" y="11759"/>
                  </a:cubicBezTo>
                  <a:lnTo>
                    <a:pt x="4568" y="13696"/>
                  </a:lnTo>
                  <a:cubicBezTo>
                    <a:pt x="5191" y="14250"/>
                    <a:pt x="6021" y="14526"/>
                    <a:pt x="6852" y="14526"/>
                  </a:cubicBezTo>
                  <a:cubicBezTo>
                    <a:pt x="7821" y="14526"/>
                    <a:pt x="8790" y="14111"/>
                    <a:pt x="9482" y="13350"/>
                  </a:cubicBezTo>
                  <a:lnTo>
                    <a:pt x="10589" y="12105"/>
                  </a:lnTo>
                  <a:cubicBezTo>
                    <a:pt x="11005" y="11621"/>
                    <a:pt x="11281" y="11068"/>
                    <a:pt x="11420" y="10514"/>
                  </a:cubicBezTo>
                  <a:lnTo>
                    <a:pt x="12458" y="5326"/>
                  </a:lnTo>
                  <a:cubicBezTo>
                    <a:pt x="12804" y="3735"/>
                    <a:pt x="11904" y="2075"/>
                    <a:pt x="10382" y="1453"/>
                  </a:cubicBezTo>
                  <a:lnTo>
                    <a:pt x="7613" y="277"/>
                  </a:lnTo>
                  <a:cubicBezTo>
                    <a:pt x="7198" y="69"/>
                    <a:pt x="6714" y="0"/>
                    <a:pt x="6298" y="0"/>
                  </a:cubicBezTo>
                  <a:lnTo>
                    <a:pt x="629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7" name="Freeform 2856">
              <a:extLst>
                <a:ext uri="{FF2B5EF4-FFF2-40B4-BE49-F238E27FC236}">
                  <a16:creationId xmlns:a16="http://schemas.microsoft.com/office/drawing/2014/main" id="{8D412586-65E8-7A2F-8BAE-A99C42A8E65A}"/>
                </a:ext>
              </a:extLst>
            </p:cNvPr>
            <p:cNvSpPr/>
            <p:nvPr/>
          </p:nvSpPr>
          <p:spPr>
            <a:xfrm>
              <a:off x="3345567" y="4634549"/>
              <a:ext cx="10323" cy="12068"/>
            </a:xfrm>
            <a:custGeom>
              <a:avLst/>
              <a:gdLst>
                <a:gd name="connsiteX0" fmla="*/ 7405 w 7751"/>
                <a:gd name="connsiteY0" fmla="*/ 8854 h 9061"/>
                <a:gd name="connsiteX1" fmla="*/ 7613 w 7751"/>
                <a:gd name="connsiteY1" fmla="*/ 8577 h 9061"/>
                <a:gd name="connsiteX2" fmla="*/ 7752 w 7751"/>
                <a:gd name="connsiteY2" fmla="*/ 7678 h 9061"/>
                <a:gd name="connsiteX3" fmla="*/ 7129 w 7751"/>
                <a:gd name="connsiteY3" fmla="*/ 5396 h 9061"/>
                <a:gd name="connsiteX4" fmla="*/ 6021 w 7751"/>
                <a:gd name="connsiteY4" fmla="*/ 3044 h 9061"/>
                <a:gd name="connsiteX5" fmla="*/ 4429 w 7751"/>
                <a:gd name="connsiteY5" fmla="*/ 1038 h 9061"/>
                <a:gd name="connsiteX6" fmla="*/ 2561 w 7751"/>
                <a:gd name="connsiteY6" fmla="*/ 0 h 9061"/>
                <a:gd name="connsiteX7" fmla="*/ 69 w 7751"/>
                <a:gd name="connsiteY7" fmla="*/ 277 h 9061"/>
                <a:gd name="connsiteX8" fmla="*/ 0 w 7751"/>
                <a:gd name="connsiteY8" fmla="*/ 2075 h 9061"/>
                <a:gd name="connsiteX9" fmla="*/ 1523 w 7751"/>
                <a:gd name="connsiteY9" fmla="*/ 4219 h 9061"/>
                <a:gd name="connsiteX10" fmla="*/ 3945 w 7751"/>
                <a:gd name="connsiteY10" fmla="*/ 5326 h 9061"/>
                <a:gd name="connsiteX11" fmla="*/ 2491 w 7751"/>
                <a:gd name="connsiteY11" fmla="*/ 7125 h 9061"/>
                <a:gd name="connsiteX12" fmla="*/ 3322 w 7751"/>
                <a:gd name="connsiteY12" fmla="*/ 7955 h 9061"/>
                <a:gd name="connsiteX13" fmla="*/ 5191 w 7751"/>
                <a:gd name="connsiteY13" fmla="*/ 8439 h 9061"/>
                <a:gd name="connsiteX14" fmla="*/ 7059 w 7751"/>
                <a:gd name="connsiteY14" fmla="*/ 9062 h 9061"/>
                <a:gd name="connsiteX15" fmla="*/ 7405 w 7751"/>
                <a:gd name="connsiteY15" fmla="*/ 8854 h 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51" h="9061">
                  <a:moveTo>
                    <a:pt x="7405" y="8854"/>
                  </a:moveTo>
                  <a:lnTo>
                    <a:pt x="7613" y="8577"/>
                  </a:lnTo>
                  <a:lnTo>
                    <a:pt x="7752" y="7678"/>
                  </a:lnTo>
                  <a:lnTo>
                    <a:pt x="7129" y="5396"/>
                  </a:lnTo>
                  <a:lnTo>
                    <a:pt x="6021" y="3044"/>
                  </a:lnTo>
                  <a:lnTo>
                    <a:pt x="4429" y="1038"/>
                  </a:lnTo>
                  <a:lnTo>
                    <a:pt x="2561" y="0"/>
                  </a:lnTo>
                  <a:lnTo>
                    <a:pt x="69" y="277"/>
                  </a:lnTo>
                  <a:lnTo>
                    <a:pt x="0" y="2075"/>
                  </a:lnTo>
                  <a:lnTo>
                    <a:pt x="1523" y="4219"/>
                  </a:lnTo>
                  <a:lnTo>
                    <a:pt x="3945" y="5326"/>
                  </a:lnTo>
                  <a:lnTo>
                    <a:pt x="2491" y="7125"/>
                  </a:lnTo>
                  <a:lnTo>
                    <a:pt x="3322" y="7955"/>
                  </a:lnTo>
                  <a:lnTo>
                    <a:pt x="5191" y="8439"/>
                  </a:lnTo>
                  <a:lnTo>
                    <a:pt x="7059" y="9062"/>
                  </a:lnTo>
                  <a:lnTo>
                    <a:pt x="7405" y="885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8" name="Freeform 2857">
              <a:extLst>
                <a:ext uri="{FF2B5EF4-FFF2-40B4-BE49-F238E27FC236}">
                  <a16:creationId xmlns:a16="http://schemas.microsoft.com/office/drawing/2014/main" id="{B0312DB5-E905-6939-FE64-504296605FDE}"/>
                </a:ext>
              </a:extLst>
            </p:cNvPr>
            <p:cNvSpPr/>
            <p:nvPr/>
          </p:nvSpPr>
          <p:spPr>
            <a:xfrm>
              <a:off x="3341032" y="4629757"/>
              <a:ext cx="19596" cy="21649"/>
            </a:xfrm>
            <a:custGeom>
              <a:avLst/>
              <a:gdLst>
                <a:gd name="connsiteX0" fmla="*/ 5965 w 14714"/>
                <a:gd name="connsiteY0" fmla="*/ 3597 h 16255"/>
                <a:gd name="connsiteX1" fmla="*/ 7834 w 14714"/>
                <a:gd name="connsiteY1" fmla="*/ 4704 h 16255"/>
                <a:gd name="connsiteX2" fmla="*/ 9356 w 14714"/>
                <a:gd name="connsiteY2" fmla="*/ 6710 h 16255"/>
                <a:gd name="connsiteX3" fmla="*/ 10533 w 14714"/>
                <a:gd name="connsiteY3" fmla="*/ 9062 h 16255"/>
                <a:gd name="connsiteX4" fmla="*/ 11156 w 14714"/>
                <a:gd name="connsiteY4" fmla="*/ 11345 h 16255"/>
                <a:gd name="connsiteX5" fmla="*/ 11017 w 14714"/>
                <a:gd name="connsiteY5" fmla="*/ 12244 h 16255"/>
                <a:gd name="connsiteX6" fmla="*/ 10810 w 14714"/>
                <a:gd name="connsiteY6" fmla="*/ 12520 h 16255"/>
                <a:gd name="connsiteX7" fmla="*/ 10395 w 14714"/>
                <a:gd name="connsiteY7" fmla="*/ 12797 h 16255"/>
                <a:gd name="connsiteX8" fmla="*/ 8526 w 14714"/>
                <a:gd name="connsiteY8" fmla="*/ 12175 h 16255"/>
                <a:gd name="connsiteX9" fmla="*/ 6657 w 14714"/>
                <a:gd name="connsiteY9" fmla="*/ 11690 h 16255"/>
                <a:gd name="connsiteX10" fmla="*/ 5896 w 14714"/>
                <a:gd name="connsiteY10" fmla="*/ 10860 h 16255"/>
                <a:gd name="connsiteX11" fmla="*/ 7349 w 14714"/>
                <a:gd name="connsiteY11" fmla="*/ 9062 h 16255"/>
                <a:gd name="connsiteX12" fmla="*/ 4927 w 14714"/>
                <a:gd name="connsiteY12" fmla="*/ 7955 h 16255"/>
                <a:gd name="connsiteX13" fmla="*/ 3404 w 14714"/>
                <a:gd name="connsiteY13" fmla="*/ 5811 h 16255"/>
                <a:gd name="connsiteX14" fmla="*/ 3404 w 14714"/>
                <a:gd name="connsiteY14" fmla="*/ 3943 h 16255"/>
                <a:gd name="connsiteX15" fmla="*/ 5965 w 14714"/>
                <a:gd name="connsiteY15" fmla="*/ 3666 h 16255"/>
                <a:gd name="connsiteX16" fmla="*/ 5965 w 14714"/>
                <a:gd name="connsiteY16" fmla="*/ 208 h 16255"/>
                <a:gd name="connsiteX17" fmla="*/ 5550 w 14714"/>
                <a:gd name="connsiteY17" fmla="*/ 208 h 16255"/>
                <a:gd name="connsiteX18" fmla="*/ 3058 w 14714"/>
                <a:gd name="connsiteY18" fmla="*/ 484 h 16255"/>
                <a:gd name="connsiteX19" fmla="*/ 13 w 14714"/>
                <a:gd name="connsiteY19" fmla="*/ 3805 h 16255"/>
                <a:gd name="connsiteX20" fmla="*/ 13 w 14714"/>
                <a:gd name="connsiteY20" fmla="*/ 5672 h 16255"/>
                <a:gd name="connsiteX21" fmla="*/ 636 w 14714"/>
                <a:gd name="connsiteY21" fmla="*/ 7817 h 16255"/>
                <a:gd name="connsiteX22" fmla="*/ 2158 w 14714"/>
                <a:gd name="connsiteY22" fmla="*/ 9961 h 16255"/>
                <a:gd name="connsiteX23" fmla="*/ 2505 w 14714"/>
                <a:gd name="connsiteY23" fmla="*/ 10376 h 16255"/>
                <a:gd name="connsiteX24" fmla="*/ 3404 w 14714"/>
                <a:gd name="connsiteY24" fmla="*/ 13143 h 16255"/>
                <a:gd name="connsiteX25" fmla="*/ 4166 w 14714"/>
                <a:gd name="connsiteY25" fmla="*/ 13973 h 16255"/>
                <a:gd name="connsiteX26" fmla="*/ 5896 w 14714"/>
                <a:gd name="connsiteY26" fmla="*/ 15011 h 16255"/>
                <a:gd name="connsiteX27" fmla="*/ 7765 w 14714"/>
                <a:gd name="connsiteY27" fmla="*/ 15495 h 16255"/>
                <a:gd name="connsiteX28" fmla="*/ 9356 w 14714"/>
                <a:gd name="connsiteY28" fmla="*/ 16048 h 16255"/>
                <a:gd name="connsiteX29" fmla="*/ 10464 w 14714"/>
                <a:gd name="connsiteY29" fmla="*/ 16256 h 16255"/>
                <a:gd name="connsiteX30" fmla="*/ 12332 w 14714"/>
                <a:gd name="connsiteY30" fmla="*/ 15703 h 16255"/>
                <a:gd name="connsiteX31" fmla="*/ 12748 w 14714"/>
                <a:gd name="connsiteY31" fmla="*/ 15426 h 16255"/>
                <a:gd name="connsiteX32" fmla="*/ 13855 w 14714"/>
                <a:gd name="connsiteY32" fmla="*/ 14319 h 16255"/>
                <a:gd name="connsiteX33" fmla="*/ 14547 w 14714"/>
                <a:gd name="connsiteY33" fmla="*/ 12728 h 16255"/>
                <a:gd name="connsiteX34" fmla="*/ 14686 w 14714"/>
                <a:gd name="connsiteY34" fmla="*/ 11829 h 16255"/>
                <a:gd name="connsiteX35" fmla="*/ 14617 w 14714"/>
                <a:gd name="connsiteY35" fmla="*/ 10376 h 16255"/>
                <a:gd name="connsiteX36" fmla="*/ 13994 w 14714"/>
                <a:gd name="connsiteY36" fmla="*/ 8093 h 16255"/>
                <a:gd name="connsiteX37" fmla="*/ 13786 w 14714"/>
                <a:gd name="connsiteY37" fmla="*/ 7471 h 16255"/>
                <a:gd name="connsiteX38" fmla="*/ 12609 w 14714"/>
                <a:gd name="connsiteY38" fmla="*/ 5119 h 16255"/>
                <a:gd name="connsiteX39" fmla="*/ 12263 w 14714"/>
                <a:gd name="connsiteY39" fmla="*/ 4496 h 16255"/>
                <a:gd name="connsiteX40" fmla="*/ 10741 w 14714"/>
                <a:gd name="connsiteY40" fmla="*/ 2490 h 16255"/>
                <a:gd name="connsiteX41" fmla="*/ 9772 w 14714"/>
                <a:gd name="connsiteY41" fmla="*/ 1591 h 16255"/>
                <a:gd name="connsiteX42" fmla="*/ 7903 w 14714"/>
                <a:gd name="connsiteY42" fmla="*/ 484 h 16255"/>
                <a:gd name="connsiteX43" fmla="*/ 6173 w 14714"/>
                <a:gd name="connsiteY43" fmla="*/ 0 h 16255"/>
                <a:gd name="connsiteX44" fmla="*/ 6173 w 14714"/>
                <a:gd name="connsiteY44" fmla="*/ 0 h 1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714" h="16255">
                  <a:moveTo>
                    <a:pt x="5965" y="3597"/>
                  </a:moveTo>
                  <a:lnTo>
                    <a:pt x="7834" y="4704"/>
                  </a:lnTo>
                  <a:lnTo>
                    <a:pt x="9356" y="6710"/>
                  </a:lnTo>
                  <a:lnTo>
                    <a:pt x="10533" y="9062"/>
                  </a:lnTo>
                  <a:lnTo>
                    <a:pt x="11156" y="11345"/>
                  </a:lnTo>
                  <a:lnTo>
                    <a:pt x="11017" y="12244"/>
                  </a:lnTo>
                  <a:lnTo>
                    <a:pt x="10810" y="12520"/>
                  </a:lnTo>
                  <a:lnTo>
                    <a:pt x="10395" y="12797"/>
                  </a:lnTo>
                  <a:lnTo>
                    <a:pt x="8526" y="12175"/>
                  </a:lnTo>
                  <a:lnTo>
                    <a:pt x="6657" y="11690"/>
                  </a:lnTo>
                  <a:lnTo>
                    <a:pt x="5896" y="10860"/>
                  </a:lnTo>
                  <a:lnTo>
                    <a:pt x="7349" y="9062"/>
                  </a:lnTo>
                  <a:lnTo>
                    <a:pt x="4927" y="7955"/>
                  </a:lnTo>
                  <a:lnTo>
                    <a:pt x="3404" y="5811"/>
                  </a:lnTo>
                  <a:lnTo>
                    <a:pt x="3404" y="3943"/>
                  </a:lnTo>
                  <a:cubicBezTo>
                    <a:pt x="3404" y="3943"/>
                    <a:pt x="5965" y="3666"/>
                    <a:pt x="5965" y="3666"/>
                  </a:cubicBezTo>
                  <a:moveTo>
                    <a:pt x="5965" y="208"/>
                  </a:moveTo>
                  <a:cubicBezTo>
                    <a:pt x="5965" y="208"/>
                    <a:pt x="5688" y="208"/>
                    <a:pt x="5550" y="208"/>
                  </a:cubicBezTo>
                  <a:lnTo>
                    <a:pt x="3058" y="484"/>
                  </a:lnTo>
                  <a:cubicBezTo>
                    <a:pt x="1328" y="692"/>
                    <a:pt x="82" y="2075"/>
                    <a:pt x="13" y="3805"/>
                  </a:cubicBezTo>
                  <a:lnTo>
                    <a:pt x="13" y="5672"/>
                  </a:lnTo>
                  <a:cubicBezTo>
                    <a:pt x="-56" y="6433"/>
                    <a:pt x="151" y="7194"/>
                    <a:pt x="636" y="7817"/>
                  </a:cubicBezTo>
                  <a:lnTo>
                    <a:pt x="2158" y="9961"/>
                  </a:lnTo>
                  <a:cubicBezTo>
                    <a:pt x="2158" y="9961"/>
                    <a:pt x="2366" y="10238"/>
                    <a:pt x="2505" y="10376"/>
                  </a:cubicBezTo>
                  <a:cubicBezTo>
                    <a:pt x="2366" y="11345"/>
                    <a:pt x="2643" y="12382"/>
                    <a:pt x="3404" y="13143"/>
                  </a:cubicBezTo>
                  <a:lnTo>
                    <a:pt x="4166" y="13973"/>
                  </a:lnTo>
                  <a:cubicBezTo>
                    <a:pt x="4650" y="14457"/>
                    <a:pt x="5204" y="14803"/>
                    <a:pt x="5896" y="15011"/>
                  </a:cubicBezTo>
                  <a:lnTo>
                    <a:pt x="7765" y="15495"/>
                  </a:lnTo>
                  <a:lnTo>
                    <a:pt x="9356" y="16048"/>
                  </a:lnTo>
                  <a:cubicBezTo>
                    <a:pt x="9702" y="16187"/>
                    <a:pt x="10118" y="16256"/>
                    <a:pt x="10464" y="16256"/>
                  </a:cubicBezTo>
                  <a:cubicBezTo>
                    <a:pt x="11087" y="16256"/>
                    <a:pt x="11779" y="16048"/>
                    <a:pt x="12332" y="15703"/>
                  </a:cubicBezTo>
                  <a:lnTo>
                    <a:pt x="12748" y="15426"/>
                  </a:lnTo>
                  <a:cubicBezTo>
                    <a:pt x="13163" y="15149"/>
                    <a:pt x="13578" y="14803"/>
                    <a:pt x="13855" y="14319"/>
                  </a:cubicBezTo>
                  <a:cubicBezTo>
                    <a:pt x="14132" y="13904"/>
                    <a:pt x="14478" y="13212"/>
                    <a:pt x="14547" y="12728"/>
                  </a:cubicBezTo>
                  <a:lnTo>
                    <a:pt x="14686" y="11829"/>
                  </a:lnTo>
                  <a:cubicBezTo>
                    <a:pt x="14755" y="11345"/>
                    <a:pt x="14686" y="10860"/>
                    <a:pt x="14617" y="10376"/>
                  </a:cubicBezTo>
                  <a:lnTo>
                    <a:pt x="13994" y="8093"/>
                  </a:lnTo>
                  <a:cubicBezTo>
                    <a:pt x="13994" y="8093"/>
                    <a:pt x="13855" y="7678"/>
                    <a:pt x="13786" y="7471"/>
                  </a:cubicBezTo>
                  <a:lnTo>
                    <a:pt x="12609" y="5119"/>
                  </a:lnTo>
                  <a:cubicBezTo>
                    <a:pt x="12609" y="5119"/>
                    <a:pt x="12402" y="4704"/>
                    <a:pt x="12263" y="4496"/>
                  </a:cubicBezTo>
                  <a:lnTo>
                    <a:pt x="10741" y="2490"/>
                  </a:lnTo>
                  <a:cubicBezTo>
                    <a:pt x="10464" y="2144"/>
                    <a:pt x="10118" y="1868"/>
                    <a:pt x="9772" y="1591"/>
                  </a:cubicBezTo>
                  <a:lnTo>
                    <a:pt x="7903" y="484"/>
                  </a:lnTo>
                  <a:cubicBezTo>
                    <a:pt x="7349" y="208"/>
                    <a:pt x="6796" y="0"/>
                    <a:pt x="6173" y="0"/>
                  </a:cubicBezTo>
                  <a:lnTo>
                    <a:pt x="617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59" name="Freeform 2858">
              <a:extLst>
                <a:ext uri="{FF2B5EF4-FFF2-40B4-BE49-F238E27FC236}">
                  <a16:creationId xmlns:a16="http://schemas.microsoft.com/office/drawing/2014/main" id="{5C0AF720-599B-2DB4-2156-CBFD71DCA2EB}"/>
                </a:ext>
              </a:extLst>
            </p:cNvPr>
            <p:cNvSpPr/>
            <p:nvPr/>
          </p:nvSpPr>
          <p:spPr>
            <a:xfrm>
              <a:off x="2955288" y="4376224"/>
              <a:ext cx="13181" cy="23307"/>
            </a:xfrm>
            <a:custGeom>
              <a:avLst/>
              <a:gdLst>
                <a:gd name="connsiteX0" fmla="*/ 6783 w 9897"/>
                <a:gd name="connsiteY0" fmla="*/ 13627 h 17500"/>
                <a:gd name="connsiteX1" fmla="*/ 9344 w 9897"/>
                <a:gd name="connsiteY1" fmla="*/ 16602 h 17500"/>
                <a:gd name="connsiteX2" fmla="*/ 9897 w 9897"/>
                <a:gd name="connsiteY2" fmla="*/ 17501 h 17500"/>
                <a:gd name="connsiteX3" fmla="*/ 9482 w 9897"/>
                <a:gd name="connsiteY3" fmla="*/ 15149 h 17500"/>
                <a:gd name="connsiteX4" fmla="*/ 8029 w 9897"/>
                <a:gd name="connsiteY4" fmla="*/ 13212 h 17500"/>
                <a:gd name="connsiteX5" fmla="*/ 6229 w 9897"/>
                <a:gd name="connsiteY5" fmla="*/ 11414 h 17500"/>
                <a:gd name="connsiteX6" fmla="*/ 4776 w 9897"/>
                <a:gd name="connsiteY6" fmla="*/ 9684 h 17500"/>
                <a:gd name="connsiteX7" fmla="*/ 1661 w 9897"/>
                <a:gd name="connsiteY7" fmla="*/ 2283 h 17500"/>
                <a:gd name="connsiteX8" fmla="*/ 0 w 9897"/>
                <a:gd name="connsiteY8" fmla="*/ 0 h 17500"/>
                <a:gd name="connsiteX9" fmla="*/ 1107 w 9897"/>
                <a:gd name="connsiteY9" fmla="*/ 3044 h 17500"/>
                <a:gd name="connsiteX10" fmla="*/ 2838 w 9897"/>
                <a:gd name="connsiteY10" fmla="*/ 6364 h 17500"/>
                <a:gd name="connsiteX11" fmla="*/ 3668 w 9897"/>
                <a:gd name="connsiteY11" fmla="*/ 9338 h 17500"/>
                <a:gd name="connsiteX12" fmla="*/ 1938 w 9897"/>
                <a:gd name="connsiteY12" fmla="*/ 11344 h 17500"/>
                <a:gd name="connsiteX13" fmla="*/ 6783 w 9897"/>
                <a:gd name="connsiteY13" fmla="*/ 13627 h 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97" h="17500">
                  <a:moveTo>
                    <a:pt x="6783" y="13627"/>
                  </a:moveTo>
                  <a:lnTo>
                    <a:pt x="9344" y="16602"/>
                  </a:lnTo>
                  <a:lnTo>
                    <a:pt x="9897" y="17501"/>
                  </a:lnTo>
                  <a:lnTo>
                    <a:pt x="9482" y="15149"/>
                  </a:lnTo>
                  <a:lnTo>
                    <a:pt x="8029" y="13212"/>
                  </a:lnTo>
                  <a:lnTo>
                    <a:pt x="6229" y="11414"/>
                  </a:lnTo>
                  <a:lnTo>
                    <a:pt x="4776" y="9684"/>
                  </a:lnTo>
                  <a:lnTo>
                    <a:pt x="1661" y="2283"/>
                  </a:lnTo>
                  <a:lnTo>
                    <a:pt x="0" y="0"/>
                  </a:lnTo>
                  <a:lnTo>
                    <a:pt x="1107" y="3044"/>
                  </a:lnTo>
                  <a:lnTo>
                    <a:pt x="2838" y="6364"/>
                  </a:lnTo>
                  <a:lnTo>
                    <a:pt x="3668" y="9338"/>
                  </a:lnTo>
                  <a:lnTo>
                    <a:pt x="1938" y="11344"/>
                  </a:lnTo>
                  <a:lnTo>
                    <a:pt x="6783" y="1362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0" name="Freeform 2859">
              <a:extLst>
                <a:ext uri="{FF2B5EF4-FFF2-40B4-BE49-F238E27FC236}">
                  <a16:creationId xmlns:a16="http://schemas.microsoft.com/office/drawing/2014/main" id="{D277519D-5110-C0A1-F2E5-FEF9DD9C4470}"/>
                </a:ext>
              </a:extLst>
            </p:cNvPr>
            <p:cNvSpPr/>
            <p:nvPr/>
          </p:nvSpPr>
          <p:spPr>
            <a:xfrm>
              <a:off x="2948377" y="4369223"/>
              <a:ext cx="26918" cy="37034"/>
            </a:xfrm>
            <a:custGeom>
              <a:avLst/>
              <a:gdLst>
                <a:gd name="connsiteX0" fmla="*/ 5189 w 20211"/>
                <a:gd name="connsiteY0" fmla="*/ 5257 h 27807"/>
                <a:gd name="connsiteX1" fmla="*/ 6781 w 20211"/>
                <a:gd name="connsiteY1" fmla="*/ 7540 h 27807"/>
                <a:gd name="connsiteX2" fmla="*/ 9895 w 20211"/>
                <a:gd name="connsiteY2" fmla="*/ 14941 h 27807"/>
                <a:gd name="connsiteX3" fmla="*/ 11349 w 20211"/>
                <a:gd name="connsiteY3" fmla="*/ 16671 h 27807"/>
                <a:gd name="connsiteX4" fmla="*/ 13148 w 20211"/>
                <a:gd name="connsiteY4" fmla="*/ 18469 h 27807"/>
                <a:gd name="connsiteX5" fmla="*/ 14602 w 20211"/>
                <a:gd name="connsiteY5" fmla="*/ 20475 h 27807"/>
                <a:gd name="connsiteX6" fmla="*/ 15017 w 20211"/>
                <a:gd name="connsiteY6" fmla="*/ 22758 h 27807"/>
                <a:gd name="connsiteX7" fmla="*/ 14463 w 20211"/>
                <a:gd name="connsiteY7" fmla="*/ 21859 h 27807"/>
                <a:gd name="connsiteX8" fmla="*/ 11902 w 20211"/>
                <a:gd name="connsiteY8" fmla="*/ 18884 h 27807"/>
                <a:gd name="connsiteX9" fmla="*/ 7058 w 20211"/>
                <a:gd name="connsiteY9" fmla="*/ 16602 h 27807"/>
                <a:gd name="connsiteX10" fmla="*/ 8788 w 20211"/>
                <a:gd name="connsiteY10" fmla="*/ 14596 h 27807"/>
                <a:gd name="connsiteX11" fmla="*/ 7957 w 20211"/>
                <a:gd name="connsiteY11" fmla="*/ 11552 h 27807"/>
                <a:gd name="connsiteX12" fmla="*/ 6227 w 20211"/>
                <a:gd name="connsiteY12" fmla="*/ 8232 h 27807"/>
                <a:gd name="connsiteX13" fmla="*/ 5189 w 20211"/>
                <a:gd name="connsiteY13" fmla="*/ 5188 h 27807"/>
                <a:gd name="connsiteX14" fmla="*/ 5189 w 20211"/>
                <a:gd name="connsiteY14" fmla="*/ 0 h 27807"/>
                <a:gd name="connsiteX15" fmla="*/ 2836 w 20211"/>
                <a:gd name="connsiteY15" fmla="*/ 554 h 27807"/>
                <a:gd name="connsiteX16" fmla="*/ 275 w 20211"/>
                <a:gd name="connsiteY16" fmla="*/ 6848 h 27807"/>
                <a:gd name="connsiteX17" fmla="*/ 1313 w 20211"/>
                <a:gd name="connsiteY17" fmla="*/ 9892 h 27807"/>
                <a:gd name="connsiteX18" fmla="*/ 1659 w 20211"/>
                <a:gd name="connsiteY18" fmla="*/ 10653 h 27807"/>
                <a:gd name="connsiteX19" fmla="*/ 3043 w 20211"/>
                <a:gd name="connsiteY19" fmla="*/ 13281 h 27807"/>
                <a:gd name="connsiteX20" fmla="*/ 2005 w 20211"/>
                <a:gd name="connsiteY20" fmla="*/ 17639 h 27807"/>
                <a:gd name="connsiteX21" fmla="*/ 4843 w 20211"/>
                <a:gd name="connsiteY21" fmla="*/ 21236 h 27807"/>
                <a:gd name="connsiteX22" fmla="*/ 8719 w 20211"/>
                <a:gd name="connsiteY22" fmla="*/ 23035 h 27807"/>
                <a:gd name="connsiteX23" fmla="*/ 10311 w 20211"/>
                <a:gd name="connsiteY23" fmla="*/ 24833 h 27807"/>
                <a:gd name="connsiteX24" fmla="*/ 10587 w 20211"/>
                <a:gd name="connsiteY24" fmla="*/ 25318 h 27807"/>
                <a:gd name="connsiteX25" fmla="*/ 15017 w 20211"/>
                <a:gd name="connsiteY25" fmla="*/ 27808 h 27807"/>
                <a:gd name="connsiteX26" fmla="*/ 16816 w 20211"/>
                <a:gd name="connsiteY26" fmla="*/ 27462 h 27807"/>
                <a:gd name="connsiteX27" fmla="*/ 20138 w 20211"/>
                <a:gd name="connsiteY27" fmla="*/ 21721 h 27807"/>
                <a:gd name="connsiteX28" fmla="*/ 19723 w 20211"/>
                <a:gd name="connsiteY28" fmla="*/ 19438 h 27807"/>
                <a:gd name="connsiteX29" fmla="*/ 18823 w 20211"/>
                <a:gd name="connsiteY29" fmla="*/ 17293 h 27807"/>
                <a:gd name="connsiteX30" fmla="*/ 17370 w 20211"/>
                <a:gd name="connsiteY30" fmla="*/ 15287 h 27807"/>
                <a:gd name="connsiteX31" fmla="*/ 16816 w 20211"/>
                <a:gd name="connsiteY31" fmla="*/ 14665 h 27807"/>
                <a:gd name="connsiteX32" fmla="*/ 15155 w 20211"/>
                <a:gd name="connsiteY32" fmla="*/ 13005 h 27807"/>
                <a:gd name="connsiteX33" fmla="*/ 14325 w 20211"/>
                <a:gd name="connsiteY33" fmla="*/ 12036 h 27807"/>
                <a:gd name="connsiteX34" fmla="*/ 11487 w 20211"/>
                <a:gd name="connsiteY34" fmla="*/ 5396 h 27807"/>
                <a:gd name="connsiteX35" fmla="*/ 10934 w 20211"/>
                <a:gd name="connsiteY35" fmla="*/ 4427 h 27807"/>
                <a:gd name="connsiteX36" fmla="*/ 9342 w 20211"/>
                <a:gd name="connsiteY36" fmla="*/ 2144 h 27807"/>
                <a:gd name="connsiteX37" fmla="*/ 5120 w 20211"/>
                <a:gd name="connsiteY37" fmla="*/ 0 h 27807"/>
                <a:gd name="connsiteX38" fmla="*/ 5120 w 20211"/>
                <a:gd name="connsiteY38" fmla="*/ 0 h 2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0211" h="27807">
                  <a:moveTo>
                    <a:pt x="5189" y="5257"/>
                  </a:moveTo>
                  <a:lnTo>
                    <a:pt x="6781" y="7540"/>
                  </a:lnTo>
                  <a:lnTo>
                    <a:pt x="9895" y="14941"/>
                  </a:lnTo>
                  <a:lnTo>
                    <a:pt x="11349" y="16671"/>
                  </a:lnTo>
                  <a:lnTo>
                    <a:pt x="13148" y="18469"/>
                  </a:lnTo>
                  <a:lnTo>
                    <a:pt x="14602" y="20475"/>
                  </a:lnTo>
                  <a:lnTo>
                    <a:pt x="15017" y="22758"/>
                  </a:lnTo>
                  <a:lnTo>
                    <a:pt x="14463" y="21859"/>
                  </a:lnTo>
                  <a:lnTo>
                    <a:pt x="11902" y="18884"/>
                  </a:lnTo>
                  <a:lnTo>
                    <a:pt x="7058" y="16602"/>
                  </a:lnTo>
                  <a:lnTo>
                    <a:pt x="8788" y="14596"/>
                  </a:lnTo>
                  <a:lnTo>
                    <a:pt x="7957" y="11552"/>
                  </a:lnTo>
                  <a:lnTo>
                    <a:pt x="6227" y="8232"/>
                  </a:lnTo>
                  <a:lnTo>
                    <a:pt x="5189" y="5188"/>
                  </a:lnTo>
                  <a:moveTo>
                    <a:pt x="5189" y="0"/>
                  </a:moveTo>
                  <a:cubicBezTo>
                    <a:pt x="4358" y="0"/>
                    <a:pt x="3597" y="208"/>
                    <a:pt x="2836" y="554"/>
                  </a:cubicBezTo>
                  <a:cubicBezTo>
                    <a:pt x="552" y="1729"/>
                    <a:pt x="-556" y="4427"/>
                    <a:pt x="275" y="6848"/>
                  </a:cubicBezTo>
                  <a:lnTo>
                    <a:pt x="1313" y="9892"/>
                  </a:lnTo>
                  <a:cubicBezTo>
                    <a:pt x="1313" y="9892"/>
                    <a:pt x="1521" y="10376"/>
                    <a:pt x="1659" y="10653"/>
                  </a:cubicBezTo>
                  <a:lnTo>
                    <a:pt x="3043" y="13281"/>
                  </a:lnTo>
                  <a:cubicBezTo>
                    <a:pt x="2074" y="14526"/>
                    <a:pt x="1659" y="16118"/>
                    <a:pt x="2005" y="17639"/>
                  </a:cubicBezTo>
                  <a:cubicBezTo>
                    <a:pt x="2351" y="19230"/>
                    <a:pt x="3390" y="20545"/>
                    <a:pt x="4843" y="21236"/>
                  </a:cubicBezTo>
                  <a:lnTo>
                    <a:pt x="8719" y="23035"/>
                  </a:lnTo>
                  <a:lnTo>
                    <a:pt x="10311" y="24833"/>
                  </a:lnTo>
                  <a:lnTo>
                    <a:pt x="10587" y="25318"/>
                  </a:lnTo>
                  <a:cubicBezTo>
                    <a:pt x="11556" y="26909"/>
                    <a:pt x="13287" y="27808"/>
                    <a:pt x="15017" y="27808"/>
                  </a:cubicBezTo>
                  <a:cubicBezTo>
                    <a:pt x="15640" y="27808"/>
                    <a:pt x="16263" y="27669"/>
                    <a:pt x="16816" y="27462"/>
                  </a:cubicBezTo>
                  <a:cubicBezTo>
                    <a:pt x="19170" y="26563"/>
                    <a:pt x="20554" y="24211"/>
                    <a:pt x="20138" y="21721"/>
                  </a:cubicBezTo>
                  <a:lnTo>
                    <a:pt x="19723" y="19438"/>
                  </a:lnTo>
                  <a:cubicBezTo>
                    <a:pt x="19585" y="18677"/>
                    <a:pt x="19308" y="17916"/>
                    <a:pt x="18823" y="17293"/>
                  </a:cubicBezTo>
                  <a:lnTo>
                    <a:pt x="17370" y="15287"/>
                  </a:lnTo>
                  <a:cubicBezTo>
                    <a:pt x="17370" y="15287"/>
                    <a:pt x="17024" y="14872"/>
                    <a:pt x="16816" y="14665"/>
                  </a:cubicBezTo>
                  <a:lnTo>
                    <a:pt x="15155" y="13005"/>
                  </a:lnTo>
                  <a:lnTo>
                    <a:pt x="14325" y="12036"/>
                  </a:lnTo>
                  <a:lnTo>
                    <a:pt x="11487" y="5396"/>
                  </a:lnTo>
                  <a:cubicBezTo>
                    <a:pt x="11349" y="5050"/>
                    <a:pt x="11141" y="4704"/>
                    <a:pt x="10934" y="4427"/>
                  </a:cubicBezTo>
                  <a:lnTo>
                    <a:pt x="9342" y="2144"/>
                  </a:lnTo>
                  <a:cubicBezTo>
                    <a:pt x="8303" y="761"/>
                    <a:pt x="6712" y="0"/>
                    <a:pt x="5120" y="0"/>
                  </a:cubicBezTo>
                  <a:lnTo>
                    <a:pt x="512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1" name="Freeform 2860">
              <a:extLst>
                <a:ext uri="{FF2B5EF4-FFF2-40B4-BE49-F238E27FC236}">
                  <a16:creationId xmlns:a16="http://schemas.microsoft.com/office/drawing/2014/main" id="{253C4ADC-263C-4659-D2E5-5585195CEAB1}"/>
                </a:ext>
              </a:extLst>
            </p:cNvPr>
            <p:cNvSpPr/>
            <p:nvPr/>
          </p:nvSpPr>
          <p:spPr>
            <a:xfrm>
              <a:off x="2935377" y="4376132"/>
              <a:ext cx="10323" cy="6724"/>
            </a:xfrm>
            <a:custGeom>
              <a:avLst/>
              <a:gdLst>
                <a:gd name="connsiteX0" fmla="*/ 0 w 7751"/>
                <a:gd name="connsiteY0" fmla="*/ 1591 h 5049"/>
                <a:gd name="connsiteX1" fmla="*/ 2076 w 7751"/>
                <a:gd name="connsiteY1" fmla="*/ 2283 h 5049"/>
                <a:gd name="connsiteX2" fmla="*/ 5675 w 7751"/>
                <a:gd name="connsiteY2" fmla="*/ 4635 h 5049"/>
                <a:gd name="connsiteX3" fmla="*/ 7752 w 7751"/>
                <a:gd name="connsiteY3" fmla="*/ 5050 h 5049"/>
                <a:gd name="connsiteX4" fmla="*/ 5883 w 7751"/>
                <a:gd name="connsiteY4" fmla="*/ 4081 h 5049"/>
                <a:gd name="connsiteX5" fmla="*/ 4706 w 7751"/>
                <a:gd name="connsiteY5" fmla="*/ 2905 h 5049"/>
                <a:gd name="connsiteX6" fmla="*/ 3391 w 7751"/>
                <a:gd name="connsiteY6" fmla="*/ 1799 h 5049"/>
                <a:gd name="connsiteX7" fmla="*/ 2076 w 7751"/>
                <a:gd name="connsiteY7" fmla="*/ 830 h 5049"/>
                <a:gd name="connsiteX8" fmla="*/ 554 w 7751"/>
                <a:gd name="connsiteY8" fmla="*/ 0 h 5049"/>
                <a:gd name="connsiteX9" fmla="*/ 0 w 7751"/>
                <a:gd name="connsiteY9" fmla="*/ 1591 h 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51" h="5049">
                  <a:moveTo>
                    <a:pt x="0" y="1591"/>
                  </a:moveTo>
                  <a:lnTo>
                    <a:pt x="2076" y="2283"/>
                  </a:lnTo>
                  <a:lnTo>
                    <a:pt x="5675" y="4635"/>
                  </a:lnTo>
                  <a:lnTo>
                    <a:pt x="7752" y="5050"/>
                  </a:lnTo>
                  <a:lnTo>
                    <a:pt x="5883" y="4081"/>
                  </a:lnTo>
                  <a:lnTo>
                    <a:pt x="4706" y="2905"/>
                  </a:lnTo>
                  <a:lnTo>
                    <a:pt x="3391" y="1799"/>
                  </a:lnTo>
                  <a:lnTo>
                    <a:pt x="2076" y="830"/>
                  </a:lnTo>
                  <a:lnTo>
                    <a:pt x="554" y="0"/>
                  </a:lnTo>
                  <a:lnTo>
                    <a:pt x="0"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2" name="Freeform 2861">
              <a:extLst>
                <a:ext uri="{FF2B5EF4-FFF2-40B4-BE49-F238E27FC236}">
                  <a16:creationId xmlns:a16="http://schemas.microsoft.com/office/drawing/2014/main" id="{5855D5D7-1B01-2555-EB25-9042D7A262E7}"/>
                </a:ext>
              </a:extLst>
            </p:cNvPr>
            <p:cNvSpPr/>
            <p:nvPr/>
          </p:nvSpPr>
          <p:spPr>
            <a:xfrm>
              <a:off x="2928409" y="4369315"/>
              <a:ext cx="24110" cy="20729"/>
            </a:xfrm>
            <a:custGeom>
              <a:avLst/>
              <a:gdLst>
                <a:gd name="connsiteX0" fmla="*/ 5786 w 18103"/>
                <a:gd name="connsiteY0" fmla="*/ 5119 h 15564"/>
                <a:gd name="connsiteX1" fmla="*/ 7239 w 18103"/>
                <a:gd name="connsiteY1" fmla="*/ 5949 h 15564"/>
                <a:gd name="connsiteX2" fmla="*/ 8623 w 18103"/>
                <a:gd name="connsiteY2" fmla="*/ 6917 h 15564"/>
                <a:gd name="connsiteX3" fmla="*/ 9869 w 18103"/>
                <a:gd name="connsiteY3" fmla="*/ 8024 h 15564"/>
                <a:gd name="connsiteX4" fmla="*/ 11046 w 18103"/>
                <a:gd name="connsiteY4" fmla="*/ 9200 h 15564"/>
                <a:gd name="connsiteX5" fmla="*/ 12914 w 18103"/>
                <a:gd name="connsiteY5" fmla="*/ 10169 h 15564"/>
                <a:gd name="connsiteX6" fmla="*/ 10838 w 18103"/>
                <a:gd name="connsiteY6" fmla="*/ 9753 h 15564"/>
                <a:gd name="connsiteX7" fmla="*/ 7239 w 18103"/>
                <a:gd name="connsiteY7" fmla="*/ 7471 h 15564"/>
                <a:gd name="connsiteX8" fmla="*/ 5163 w 18103"/>
                <a:gd name="connsiteY8" fmla="*/ 6779 h 15564"/>
                <a:gd name="connsiteX9" fmla="*/ 5716 w 18103"/>
                <a:gd name="connsiteY9" fmla="*/ 5188 h 15564"/>
                <a:gd name="connsiteX10" fmla="*/ 5716 w 18103"/>
                <a:gd name="connsiteY10" fmla="*/ 0 h 15564"/>
                <a:gd name="connsiteX11" fmla="*/ 3917 w 18103"/>
                <a:gd name="connsiteY11" fmla="*/ 346 h 15564"/>
                <a:gd name="connsiteX12" fmla="*/ 872 w 18103"/>
                <a:gd name="connsiteY12" fmla="*/ 3459 h 15564"/>
                <a:gd name="connsiteX13" fmla="*/ 318 w 18103"/>
                <a:gd name="connsiteY13" fmla="*/ 5050 h 15564"/>
                <a:gd name="connsiteX14" fmla="*/ 525 w 18103"/>
                <a:gd name="connsiteY14" fmla="*/ 9062 h 15564"/>
                <a:gd name="connsiteX15" fmla="*/ 3502 w 18103"/>
                <a:gd name="connsiteY15" fmla="*/ 11760 h 15564"/>
                <a:gd name="connsiteX16" fmla="*/ 4955 w 18103"/>
                <a:gd name="connsiteY16" fmla="*/ 12313 h 15564"/>
                <a:gd name="connsiteX17" fmla="*/ 8069 w 18103"/>
                <a:gd name="connsiteY17" fmla="*/ 14319 h 15564"/>
                <a:gd name="connsiteX18" fmla="*/ 9800 w 18103"/>
                <a:gd name="connsiteY18" fmla="*/ 15011 h 15564"/>
                <a:gd name="connsiteX19" fmla="*/ 11876 w 18103"/>
                <a:gd name="connsiteY19" fmla="*/ 15426 h 15564"/>
                <a:gd name="connsiteX20" fmla="*/ 12914 w 18103"/>
                <a:gd name="connsiteY20" fmla="*/ 15564 h 15564"/>
                <a:gd name="connsiteX21" fmla="*/ 17828 w 18103"/>
                <a:gd name="connsiteY21" fmla="*/ 12105 h 15564"/>
                <a:gd name="connsiteX22" fmla="*/ 15267 w 18103"/>
                <a:gd name="connsiteY22" fmla="*/ 5741 h 15564"/>
                <a:gd name="connsiteX23" fmla="*/ 14160 w 18103"/>
                <a:gd name="connsiteY23" fmla="*/ 5188 h 15564"/>
                <a:gd name="connsiteX24" fmla="*/ 13537 w 18103"/>
                <a:gd name="connsiteY24" fmla="*/ 4565 h 15564"/>
                <a:gd name="connsiteX25" fmla="*/ 12015 w 18103"/>
                <a:gd name="connsiteY25" fmla="*/ 3251 h 15564"/>
                <a:gd name="connsiteX26" fmla="*/ 11599 w 18103"/>
                <a:gd name="connsiteY26" fmla="*/ 2905 h 15564"/>
                <a:gd name="connsiteX27" fmla="*/ 10215 w 18103"/>
                <a:gd name="connsiteY27" fmla="*/ 1937 h 15564"/>
                <a:gd name="connsiteX28" fmla="*/ 9731 w 18103"/>
                <a:gd name="connsiteY28" fmla="*/ 1660 h 15564"/>
                <a:gd name="connsiteX29" fmla="*/ 8277 w 18103"/>
                <a:gd name="connsiteY29" fmla="*/ 830 h 15564"/>
                <a:gd name="connsiteX30" fmla="*/ 5716 w 18103"/>
                <a:gd name="connsiteY30" fmla="*/ 138 h 15564"/>
                <a:gd name="connsiteX31" fmla="*/ 5716 w 18103"/>
                <a:gd name="connsiteY31" fmla="*/ 138 h 1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103" h="15564">
                  <a:moveTo>
                    <a:pt x="5786" y="5119"/>
                  </a:moveTo>
                  <a:lnTo>
                    <a:pt x="7239" y="5949"/>
                  </a:lnTo>
                  <a:lnTo>
                    <a:pt x="8623" y="6917"/>
                  </a:lnTo>
                  <a:lnTo>
                    <a:pt x="9869" y="8024"/>
                  </a:lnTo>
                  <a:lnTo>
                    <a:pt x="11046" y="9200"/>
                  </a:lnTo>
                  <a:lnTo>
                    <a:pt x="12914" y="10169"/>
                  </a:lnTo>
                  <a:lnTo>
                    <a:pt x="10838" y="9753"/>
                  </a:lnTo>
                  <a:lnTo>
                    <a:pt x="7239" y="7471"/>
                  </a:lnTo>
                  <a:lnTo>
                    <a:pt x="5163" y="6779"/>
                  </a:lnTo>
                  <a:lnTo>
                    <a:pt x="5716" y="5188"/>
                  </a:lnTo>
                  <a:moveTo>
                    <a:pt x="5716" y="0"/>
                  </a:moveTo>
                  <a:cubicBezTo>
                    <a:pt x="5093" y="0"/>
                    <a:pt x="4471" y="138"/>
                    <a:pt x="3917" y="346"/>
                  </a:cubicBezTo>
                  <a:cubicBezTo>
                    <a:pt x="2463" y="899"/>
                    <a:pt x="1356" y="2006"/>
                    <a:pt x="872" y="3459"/>
                  </a:cubicBezTo>
                  <a:lnTo>
                    <a:pt x="318" y="5050"/>
                  </a:lnTo>
                  <a:cubicBezTo>
                    <a:pt x="-166" y="6364"/>
                    <a:pt x="-97" y="7817"/>
                    <a:pt x="525" y="9062"/>
                  </a:cubicBezTo>
                  <a:cubicBezTo>
                    <a:pt x="1148" y="10307"/>
                    <a:pt x="2187" y="11275"/>
                    <a:pt x="3502" y="11760"/>
                  </a:cubicBezTo>
                  <a:lnTo>
                    <a:pt x="4955" y="12313"/>
                  </a:lnTo>
                  <a:lnTo>
                    <a:pt x="8069" y="14319"/>
                  </a:lnTo>
                  <a:cubicBezTo>
                    <a:pt x="8623" y="14665"/>
                    <a:pt x="9177" y="14872"/>
                    <a:pt x="9800" y="15011"/>
                  </a:cubicBezTo>
                  <a:lnTo>
                    <a:pt x="11876" y="15426"/>
                  </a:lnTo>
                  <a:cubicBezTo>
                    <a:pt x="12222" y="15495"/>
                    <a:pt x="12568" y="15564"/>
                    <a:pt x="12914" y="15564"/>
                  </a:cubicBezTo>
                  <a:cubicBezTo>
                    <a:pt x="15060" y="15564"/>
                    <a:pt x="17067" y="14180"/>
                    <a:pt x="17828" y="12105"/>
                  </a:cubicBezTo>
                  <a:cubicBezTo>
                    <a:pt x="18659" y="9615"/>
                    <a:pt x="17552" y="6917"/>
                    <a:pt x="15267" y="5741"/>
                  </a:cubicBezTo>
                  <a:lnTo>
                    <a:pt x="14160" y="5188"/>
                  </a:lnTo>
                  <a:lnTo>
                    <a:pt x="13537" y="4565"/>
                  </a:lnTo>
                  <a:lnTo>
                    <a:pt x="12015" y="3251"/>
                  </a:lnTo>
                  <a:cubicBezTo>
                    <a:pt x="12015" y="3251"/>
                    <a:pt x="11738" y="3044"/>
                    <a:pt x="11599" y="2905"/>
                  </a:cubicBezTo>
                  <a:lnTo>
                    <a:pt x="10215" y="1937"/>
                  </a:lnTo>
                  <a:cubicBezTo>
                    <a:pt x="10215" y="1937"/>
                    <a:pt x="9938" y="1729"/>
                    <a:pt x="9731" y="1660"/>
                  </a:cubicBezTo>
                  <a:lnTo>
                    <a:pt x="8277" y="830"/>
                  </a:lnTo>
                  <a:cubicBezTo>
                    <a:pt x="7516" y="415"/>
                    <a:pt x="6616" y="138"/>
                    <a:pt x="5716" y="138"/>
                  </a:cubicBezTo>
                  <a:lnTo>
                    <a:pt x="5716"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3" name="Freeform 2862">
              <a:extLst>
                <a:ext uri="{FF2B5EF4-FFF2-40B4-BE49-F238E27FC236}">
                  <a16:creationId xmlns:a16="http://schemas.microsoft.com/office/drawing/2014/main" id="{752CDE6D-9951-CF64-36F8-8BB2EB73C2CB}"/>
                </a:ext>
              </a:extLst>
            </p:cNvPr>
            <p:cNvSpPr/>
            <p:nvPr/>
          </p:nvSpPr>
          <p:spPr>
            <a:xfrm>
              <a:off x="2881454" y="4358075"/>
              <a:ext cx="12812" cy="16214"/>
            </a:xfrm>
            <a:custGeom>
              <a:avLst/>
              <a:gdLst>
                <a:gd name="connsiteX0" fmla="*/ 9551 w 9620"/>
                <a:gd name="connsiteY0" fmla="*/ 9477 h 12174"/>
                <a:gd name="connsiteX1" fmla="*/ 9620 w 9620"/>
                <a:gd name="connsiteY1" fmla="*/ 6502 h 12174"/>
                <a:gd name="connsiteX2" fmla="*/ 8928 w 9620"/>
                <a:gd name="connsiteY2" fmla="*/ 3597 h 12174"/>
                <a:gd name="connsiteX3" fmla="*/ 7752 w 9620"/>
                <a:gd name="connsiteY3" fmla="*/ 1245 h 12174"/>
                <a:gd name="connsiteX4" fmla="*/ 6644 w 9620"/>
                <a:gd name="connsiteY4" fmla="*/ 2836 h 12174"/>
                <a:gd name="connsiteX5" fmla="*/ 6298 w 9620"/>
                <a:gd name="connsiteY5" fmla="*/ 3389 h 12174"/>
                <a:gd name="connsiteX6" fmla="*/ 4845 w 9620"/>
                <a:gd name="connsiteY6" fmla="*/ 2421 h 12174"/>
                <a:gd name="connsiteX7" fmla="*/ 6644 w 9620"/>
                <a:gd name="connsiteY7" fmla="*/ 623 h 12174"/>
                <a:gd name="connsiteX8" fmla="*/ 4845 w 9620"/>
                <a:gd name="connsiteY8" fmla="*/ 0 h 12174"/>
                <a:gd name="connsiteX9" fmla="*/ 1799 w 9620"/>
                <a:gd name="connsiteY9" fmla="*/ 346 h 12174"/>
                <a:gd name="connsiteX10" fmla="*/ 0 w 9620"/>
                <a:gd name="connsiteY10" fmla="*/ 1522 h 12174"/>
                <a:gd name="connsiteX11" fmla="*/ 5191 w 9620"/>
                <a:gd name="connsiteY11" fmla="*/ 11552 h 12174"/>
                <a:gd name="connsiteX12" fmla="*/ 6298 w 9620"/>
                <a:gd name="connsiteY12" fmla="*/ 12175 h 12174"/>
                <a:gd name="connsiteX13" fmla="*/ 8582 w 9620"/>
                <a:gd name="connsiteY13" fmla="*/ 12036 h 12174"/>
                <a:gd name="connsiteX14" fmla="*/ 9551 w 9620"/>
                <a:gd name="connsiteY14" fmla="*/ 9477 h 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20" h="12174">
                  <a:moveTo>
                    <a:pt x="9551" y="9477"/>
                  </a:moveTo>
                  <a:lnTo>
                    <a:pt x="9620" y="6502"/>
                  </a:lnTo>
                  <a:lnTo>
                    <a:pt x="8928" y="3597"/>
                  </a:lnTo>
                  <a:lnTo>
                    <a:pt x="7752" y="1245"/>
                  </a:lnTo>
                  <a:lnTo>
                    <a:pt x="6644" y="2836"/>
                  </a:lnTo>
                  <a:lnTo>
                    <a:pt x="6298" y="3389"/>
                  </a:lnTo>
                  <a:lnTo>
                    <a:pt x="4845" y="2421"/>
                  </a:lnTo>
                  <a:lnTo>
                    <a:pt x="6644" y="623"/>
                  </a:lnTo>
                  <a:lnTo>
                    <a:pt x="4845" y="0"/>
                  </a:lnTo>
                  <a:lnTo>
                    <a:pt x="1799" y="346"/>
                  </a:lnTo>
                  <a:lnTo>
                    <a:pt x="0" y="1522"/>
                  </a:lnTo>
                  <a:lnTo>
                    <a:pt x="5191" y="11552"/>
                  </a:lnTo>
                  <a:lnTo>
                    <a:pt x="6298" y="12175"/>
                  </a:lnTo>
                  <a:lnTo>
                    <a:pt x="8582" y="12036"/>
                  </a:lnTo>
                  <a:lnTo>
                    <a:pt x="9551" y="94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4" name="Freeform 2863">
              <a:extLst>
                <a:ext uri="{FF2B5EF4-FFF2-40B4-BE49-F238E27FC236}">
                  <a16:creationId xmlns:a16="http://schemas.microsoft.com/office/drawing/2014/main" id="{B53F73C7-2E14-C0D7-FF81-E55337EF7951}"/>
                </a:ext>
              </a:extLst>
            </p:cNvPr>
            <p:cNvSpPr/>
            <p:nvPr/>
          </p:nvSpPr>
          <p:spPr>
            <a:xfrm>
              <a:off x="2874324" y="4351074"/>
              <a:ext cx="26579" cy="30033"/>
            </a:xfrm>
            <a:custGeom>
              <a:avLst/>
              <a:gdLst>
                <a:gd name="connsiteX0" fmla="*/ 10199 w 19957"/>
                <a:gd name="connsiteY0" fmla="*/ 5257 h 22550"/>
                <a:gd name="connsiteX1" fmla="*/ 11998 w 19957"/>
                <a:gd name="connsiteY1" fmla="*/ 5880 h 22550"/>
                <a:gd name="connsiteX2" fmla="*/ 10199 w 19957"/>
                <a:gd name="connsiteY2" fmla="*/ 7678 h 22550"/>
                <a:gd name="connsiteX3" fmla="*/ 11652 w 19957"/>
                <a:gd name="connsiteY3" fmla="*/ 8716 h 22550"/>
                <a:gd name="connsiteX4" fmla="*/ 11929 w 19957"/>
                <a:gd name="connsiteY4" fmla="*/ 8163 h 22550"/>
                <a:gd name="connsiteX5" fmla="*/ 13037 w 19957"/>
                <a:gd name="connsiteY5" fmla="*/ 6502 h 22550"/>
                <a:gd name="connsiteX6" fmla="*/ 14213 w 19957"/>
                <a:gd name="connsiteY6" fmla="*/ 8854 h 22550"/>
                <a:gd name="connsiteX7" fmla="*/ 14905 w 19957"/>
                <a:gd name="connsiteY7" fmla="*/ 11760 h 22550"/>
                <a:gd name="connsiteX8" fmla="*/ 14905 w 19957"/>
                <a:gd name="connsiteY8" fmla="*/ 14734 h 22550"/>
                <a:gd name="connsiteX9" fmla="*/ 13867 w 19957"/>
                <a:gd name="connsiteY9" fmla="*/ 17224 h 22550"/>
                <a:gd name="connsiteX10" fmla="*/ 11583 w 19957"/>
                <a:gd name="connsiteY10" fmla="*/ 17363 h 22550"/>
                <a:gd name="connsiteX11" fmla="*/ 10407 w 19957"/>
                <a:gd name="connsiteY11" fmla="*/ 16740 h 22550"/>
                <a:gd name="connsiteX12" fmla="*/ 5216 w 19957"/>
                <a:gd name="connsiteY12" fmla="*/ 6710 h 22550"/>
                <a:gd name="connsiteX13" fmla="*/ 7085 w 19957"/>
                <a:gd name="connsiteY13" fmla="*/ 5534 h 22550"/>
                <a:gd name="connsiteX14" fmla="*/ 10130 w 19957"/>
                <a:gd name="connsiteY14" fmla="*/ 5188 h 22550"/>
                <a:gd name="connsiteX15" fmla="*/ 10130 w 19957"/>
                <a:gd name="connsiteY15" fmla="*/ 0 h 22550"/>
                <a:gd name="connsiteX16" fmla="*/ 9507 w 19957"/>
                <a:gd name="connsiteY16" fmla="*/ 0 h 22550"/>
                <a:gd name="connsiteX17" fmla="*/ 6462 w 19957"/>
                <a:gd name="connsiteY17" fmla="*/ 346 h 22550"/>
                <a:gd name="connsiteX18" fmla="*/ 4316 w 19957"/>
                <a:gd name="connsiteY18" fmla="*/ 1107 h 22550"/>
                <a:gd name="connsiteX19" fmla="*/ 2447 w 19957"/>
                <a:gd name="connsiteY19" fmla="*/ 2283 h 22550"/>
                <a:gd name="connsiteX20" fmla="*/ 579 w 19957"/>
                <a:gd name="connsiteY20" fmla="*/ 9062 h 22550"/>
                <a:gd name="connsiteX21" fmla="*/ 5769 w 19957"/>
                <a:gd name="connsiteY21" fmla="*/ 19092 h 22550"/>
                <a:gd name="connsiteX22" fmla="*/ 7915 w 19957"/>
                <a:gd name="connsiteY22" fmla="*/ 21306 h 22550"/>
                <a:gd name="connsiteX23" fmla="*/ 9091 w 19957"/>
                <a:gd name="connsiteY23" fmla="*/ 21928 h 22550"/>
                <a:gd name="connsiteX24" fmla="*/ 11514 w 19957"/>
                <a:gd name="connsiteY24" fmla="*/ 22551 h 22550"/>
                <a:gd name="connsiteX25" fmla="*/ 11860 w 19957"/>
                <a:gd name="connsiteY25" fmla="*/ 22551 h 22550"/>
                <a:gd name="connsiteX26" fmla="*/ 14144 w 19957"/>
                <a:gd name="connsiteY26" fmla="*/ 22412 h 22550"/>
                <a:gd name="connsiteX27" fmla="*/ 18643 w 19957"/>
                <a:gd name="connsiteY27" fmla="*/ 19092 h 22550"/>
                <a:gd name="connsiteX28" fmla="*/ 19612 w 19957"/>
                <a:gd name="connsiteY28" fmla="*/ 16602 h 22550"/>
                <a:gd name="connsiteX29" fmla="*/ 19958 w 19957"/>
                <a:gd name="connsiteY29" fmla="*/ 14803 h 22550"/>
                <a:gd name="connsiteX30" fmla="*/ 19958 w 19957"/>
                <a:gd name="connsiteY30" fmla="*/ 11829 h 22550"/>
                <a:gd name="connsiteX31" fmla="*/ 19889 w 19957"/>
                <a:gd name="connsiteY31" fmla="*/ 10584 h 22550"/>
                <a:gd name="connsiteX32" fmla="*/ 19196 w 19957"/>
                <a:gd name="connsiteY32" fmla="*/ 7678 h 22550"/>
                <a:gd name="connsiteX33" fmla="*/ 18781 w 19957"/>
                <a:gd name="connsiteY33" fmla="*/ 6572 h 22550"/>
                <a:gd name="connsiteX34" fmla="*/ 17605 w 19957"/>
                <a:gd name="connsiteY34" fmla="*/ 4220 h 22550"/>
                <a:gd name="connsiteX35" fmla="*/ 14974 w 19957"/>
                <a:gd name="connsiteY35" fmla="*/ 1729 h 22550"/>
                <a:gd name="connsiteX36" fmla="*/ 13590 w 19957"/>
                <a:gd name="connsiteY36" fmla="*/ 969 h 22550"/>
                <a:gd name="connsiteX37" fmla="*/ 11791 w 19957"/>
                <a:gd name="connsiteY37" fmla="*/ 346 h 22550"/>
                <a:gd name="connsiteX38" fmla="*/ 10130 w 19957"/>
                <a:gd name="connsiteY38" fmla="*/ 69 h 22550"/>
                <a:gd name="connsiteX39" fmla="*/ 10130 w 19957"/>
                <a:gd name="connsiteY39" fmla="*/ 69 h 2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957" h="22550">
                  <a:moveTo>
                    <a:pt x="10199" y="5257"/>
                  </a:moveTo>
                  <a:lnTo>
                    <a:pt x="11998" y="5880"/>
                  </a:lnTo>
                  <a:lnTo>
                    <a:pt x="10199" y="7678"/>
                  </a:lnTo>
                  <a:lnTo>
                    <a:pt x="11652" y="8716"/>
                  </a:lnTo>
                  <a:lnTo>
                    <a:pt x="11929" y="8163"/>
                  </a:lnTo>
                  <a:lnTo>
                    <a:pt x="13037" y="6502"/>
                  </a:lnTo>
                  <a:lnTo>
                    <a:pt x="14213" y="8854"/>
                  </a:lnTo>
                  <a:lnTo>
                    <a:pt x="14905" y="11760"/>
                  </a:lnTo>
                  <a:lnTo>
                    <a:pt x="14905" y="14734"/>
                  </a:lnTo>
                  <a:cubicBezTo>
                    <a:pt x="14905" y="14734"/>
                    <a:pt x="13867" y="17224"/>
                    <a:pt x="13867" y="17224"/>
                  </a:cubicBezTo>
                  <a:lnTo>
                    <a:pt x="11583" y="17363"/>
                  </a:lnTo>
                  <a:lnTo>
                    <a:pt x="10407" y="16740"/>
                  </a:lnTo>
                  <a:lnTo>
                    <a:pt x="5216" y="6710"/>
                  </a:lnTo>
                  <a:lnTo>
                    <a:pt x="7085" y="5534"/>
                  </a:lnTo>
                  <a:lnTo>
                    <a:pt x="10130" y="5188"/>
                  </a:lnTo>
                  <a:moveTo>
                    <a:pt x="10130" y="0"/>
                  </a:moveTo>
                  <a:cubicBezTo>
                    <a:pt x="10130" y="0"/>
                    <a:pt x="9715" y="0"/>
                    <a:pt x="9507" y="0"/>
                  </a:cubicBezTo>
                  <a:lnTo>
                    <a:pt x="6462" y="346"/>
                  </a:lnTo>
                  <a:cubicBezTo>
                    <a:pt x="5700" y="415"/>
                    <a:pt x="4939" y="692"/>
                    <a:pt x="4316" y="1107"/>
                  </a:cubicBezTo>
                  <a:lnTo>
                    <a:pt x="2447" y="2283"/>
                  </a:lnTo>
                  <a:cubicBezTo>
                    <a:pt x="163" y="3735"/>
                    <a:pt x="-667" y="6641"/>
                    <a:pt x="579" y="9062"/>
                  </a:cubicBezTo>
                  <a:lnTo>
                    <a:pt x="5769" y="19092"/>
                  </a:lnTo>
                  <a:cubicBezTo>
                    <a:pt x="6254" y="20060"/>
                    <a:pt x="7015" y="20821"/>
                    <a:pt x="7915" y="21306"/>
                  </a:cubicBezTo>
                  <a:lnTo>
                    <a:pt x="9091" y="21928"/>
                  </a:lnTo>
                  <a:cubicBezTo>
                    <a:pt x="9853" y="22343"/>
                    <a:pt x="10683" y="22551"/>
                    <a:pt x="11514" y="22551"/>
                  </a:cubicBezTo>
                  <a:cubicBezTo>
                    <a:pt x="11652" y="22551"/>
                    <a:pt x="11722" y="22551"/>
                    <a:pt x="11860" y="22551"/>
                  </a:cubicBezTo>
                  <a:lnTo>
                    <a:pt x="14144" y="22412"/>
                  </a:lnTo>
                  <a:cubicBezTo>
                    <a:pt x="16151" y="22274"/>
                    <a:pt x="17951" y="20960"/>
                    <a:pt x="18643" y="19092"/>
                  </a:cubicBezTo>
                  <a:lnTo>
                    <a:pt x="19612" y="16602"/>
                  </a:lnTo>
                  <a:cubicBezTo>
                    <a:pt x="19819" y="16048"/>
                    <a:pt x="19958" y="15426"/>
                    <a:pt x="19958" y="14803"/>
                  </a:cubicBezTo>
                  <a:lnTo>
                    <a:pt x="19958" y="11829"/>
                  </a:lnTo>
                  <a:cubicBezTo>
                    <a:pt x="19958" y="11414"/>
                    <a:pt x="19958" y="10999"/>
                    <a:pt x="19889" y="10584"/>
                  </a:cubicBezTo>
                  <a:lnTo>
                    <a:pt x="19196" y="7678"/>
                  </a:lnTo>
                  <a:cubicBezTo>
                    <a:pt x="19127" y="7263"/>
                    <a:pt x="18989" y="6917"/>
                    <a:pt x="18781" y="6572"/>
                  </a:cubicBezTo>
                  <a:lnTo>
                    <a:pt x="17605" y="4220"/>
                  </a:lnTo>
                  <a:cubicBezTo>
                    <a:pt x="17051" y="3113"/>
                    <a:pt x="16082" y="2214"/>
                    <a:pt x="14974" y="1729"/>
                  </a:cubicBezTo>
                  <a:cubicBezTo>
                    <a:pt x="14559" y="1384"/>
                    <a:pt x="14075" y="1176"/>
                    <a:pt x="13590" y="969"/>
                  </a:cubicBezTo>
                  <a:lnTo>
                    <a:pt x="11791" y="346"/>
                  </a:lnTo>
                  <a:cubicBezTo>
                    <a:pt x="11237" y="138"/>
                    <a:pt x="10683" y="69"/>
                    <a:pt x="10130" y="69"/>
                  </a:cubicBezTo>
                  <a:lnTo>
                    <a:pt x="1013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5" name="Freeform 2864">
              <a:extLst>
                <a:ext uri="{FF2B5EF4-FFF2-40B4-BE49-F238E27FC236}">
                  <a16:creationId xmlns:a16="http://schemas.microsoft.com/office/drawing/2014/main" id="{C787F555-F2C8-3422-F6DE-DE9054F1D573}"/>
                </a:ext>
              </a:extLst>
            </p:cNvPr>
            <p:cNvSpPr/>
            <p:nvPr/>
          </p:nvSpPr>
          <p:spPr>
            <a:xfrm>
              <a:off x="2976490" y="4362866"/>
              <a:ext cx="3318" cy="4330"/>
            </a:xfrm>
            <a:custGeom>
              <a:avLst/>
              <a:gdLst>
                <a:gd name="connsiteX0" fmla="*/ 1938 w 2491"/>
                <a:gd name="connsiteY0" fmla="*/ 1868 h 3251"/>
                <a:gd name="connsiteX1" fmla="*/ 2491 w 2491"/>
                <a:gd name="connsiteY1" fmla="*/ 969 h 3251"/>
                <a:gd name="connsiteX2" fmla="*/ 1453 w 2491"/>
                <a:gd name="connsiteY2" fmla="*/ 0 h 3251"/>
                <a:gd name="connsiteX3" fmla="*/ 554 w 2491"/>
                <a:gd name="connsiteY3" fmla="*/ 208 h 3251"/>
                <a:gd name="connsiteX4" fmla="*/ 0 w 2491"/>
                <a:gd name="connsiteY4" fmla="*/ 1453 h 3251"/>
                <a:gd name="connsiteX5" fmla="*/ 0 w 2491"/>
                <a:gd name="connsiteY5" fmla="*/ 3251 h 3251"/>
                <a:gd name="connsiteX6" fmla="*/ 830 w 2491"/>
                <a:gd name="connsiteY6" fmla="*/ 3113 h 3251"/>
                <a:gd name="connsiteX7" fmla="*/ 1453 w 2491"/>
                <a:gd name="connsiteY7" fmla="*/ 2629 h 3251"/>
                <a:gd name="connsiteX8" fmla="*/ 1938 w 2491"/>
                <a:gd name="connsiteY8" fmla="*/ 1868 h 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1" h="3251">
                  <a:moveTo>
                    <a:pt x="1938" y="1868"/>
                  </a:moveTo>
                  <a:lnTo>
                    <a:pt x="2491" y="969"/>
                  </a:lnTo>
                  <a:lnTo>
                    <a:pt x="1453" y="0"/>
                  </a:lnTo>
                  <a:lnTo>
                    <a:pt x="554" y="208"/>
                  </a:lnTo>
                  <a:lnTo>
                    <a:pt x="0" y="1453"/>
                  </a:lnTo>
                  <a:lnTo>
                    <a:pt x="0" y="3251"/>
                  </a:lnTo>
                  <a:lnTo>
                    <a:pt x="830" y="3113"/>
                  </a:lnTo>
                  <a:lnTo>
                    <a:pt x="1453" y="2629"/>
                  </a:lnTo>
                  <a:lnTo>
                    <a:pt x="1938" y="18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6" name="Freeform 2865">
              <a:extLst>
                <a:ext uri="{FF2B5EF4-FFF2-40B4-BE49-F238E27FC236}">
                  <a16:creationId xmlns:a16="http://schemas.microsoft.com/office/drawing/2014/main" id="{645B2BF1-0A9C-B547-3357-D27286B03B06}"/>
                </a:ext>
              </a:extLst>
            </p:cNvPr>
            <p:cNvSpPr/>
            <p:nvPr/>
          </p:nvSpPr>
          <p:spPr>
            <a:xfrm>
              <a:off x="2969668" y="4355956"/>
              <a:ext cx="17043" cy="18149"/>
            </a:xfrm>
            <a:custGeom>
              <a:avLst/>
              <a:gdLst>
                <a:gd name="connsiteX0" fmla="*/ 6575 w 12797"/>
                <a:gd name="connsiteY0" fmla="*/ 5188 h 13627"/>
                <a:gd name="connsiteX1" fmla="*/ 7613 w 12797"/>
                <a:gd name="connsiteY1" fmla="*/ 6157 h 13627"/>
                <a:gd name="connsiteX2" fmla="*/ 7059 w 12797"/>
                <a:gd name="connsiteY2" fmla="*/ 7125 h 13627"/>
                <a:gd name="connsiteX3" fmla="*/ 6575 w 12797"/>
                <a:gd name="connsiteY3" fmla="*/ 7817 h 13627"/>
                <a:gd name="connsiteX4" fmla="*/ 5952 w 12797"/>
                <a:gd name="connsiteY4" fmla="*/ 8301 h 13627"/>
                <a:gd name="connsiteX5" fmla="*/ 5122 w 12797"/>
                <a:gd name="connsiteY5" fmla="*/ 8439 h 13627"/>
                <a:gd name="connsiteX6" fmla="*/ 5122 w 12797"/>
                <a:gd name="connsiteY6" fmla="*/ 6710 h 13627"/>
                <a:gd name="connsiteX7" fmla="*/ 5675 w 12797"/>
                <a:gd name="connsiteY7" fmla="*/ 5465 h 13627"/>
                <a:gd name="connsiteX8" fmla="*/ 6575 w 12797"/>
                <a:gd name="connsiteY8" fmla="*/ 5188 h 13627"/>
                <a:gd name="connsiteX9" fmla="*/ 6575 w 12797"/>
                <a:gd name="connsiteY9" fmla="*/ 0 h 13627"/>
                <a:gd name="connsiteX10" fmla="*/ 5191 w 12797"/>
                <a:gd name="connsiteY10" fmla="*/ 208 h 13627"/>
                <a:gd name="connsiteX11" fmla="*/ 4291 w 12797"/>
                <a:gd name="connsiteY11" fmla="*/ 484 h 13627"/>
                <a:gd name="connsiteX12" fmla="*/ 969 w 12797"/>
                <a:gd name="connsiteY12" fmla="*/ 3390 h 13627"/>
                <a:gd name="connsiteX13" fmla="*/ 415 w 12797"/>
                <a:gd name="connsiteY13" fmla="*/ 4635 h 13627"/>
                <a:gd name="connsiteX14" fmla="*/ 0 w 12797"/>
                <a:gd name="connsiteY14" fmla="*/ 6641 h 13627"/>
                <a:gd name="connsiteX15" fmla="*/ 0 w 12797"/>
                <a:gd name="connsiteY15" fmla="*/ 8370 h 13627"/>
                <a:gd name="connsiteX16" fmla="*/ 1730 w 12797"/>
                <a:gd name="connsiteY16" fmla="*/ 12382 h 13627"/>
                <a:gd name="connsiteX17" fmla="*/ 5122 w 12797"/>
                <a:gd name="connsiteY17" fmla="*/ 13627 h 13627"/>
                <a:gd name="connsiteX18" fmla="*/ 5952 w 12797"/>
                <a:gd name="connsiteY18" fmla="*/ 13558 h 13627"/>
                <a:gd name="connsiteX19" fmla="*/ 6783 w 12797"/>
                <a:gd name="connsiteY19" fmla="*/ 13420 h 13627"/>
                <a:gd name="connsiteX20" fmla="*/ 9067 w 12797"/>
                <a:gd name="connsiteY20" fmla="*/ 12451 h 13627"/>
                <a:gd name="connsiteX21" fmla="*/ 9690 w 12797"/>
                <a:gd name="connsiteY21" fmla="*/ 11967 h 13627"/>
                <a:gd name="connsiteX22" fmla="*/ 10797 w 12797"/>
                <a:gd name="connsiteY22" fmla="*/ 10791 h 13627"/>
                <a:gd name="connsiteX23" fmla="*/ 11281 w 12797"/>
                <a:gd name="connsiteY23" fmla="*/ 10099 h 13627"/>
                <a:gd name="connsiteX24" fmla="*/ 11558 w 12797"/>
                <a:gd name="connsiteY24" fmla="*/ 9684 h 13627"/>
                <a:gd name="connsiteX25" fmla="*/ 12112 w 12797"/>
                <a:gd name="connsiteY25" fmla="*/ 8716 h 13627"/>
                <a:gd name="connsiteX26" fmla="*/ 11143 w 12797"/>
                <a:gd name="connsiteY26" fmla="*/ 2352 h 13627"/>
                <a:gd name="connsiteX27" fmla="*/ 10105 w 12797"/>
                <a:gd name="connsiteY27" fmla="*/ 1384 h 13627"/>
                <a:gd name="connsiteX28" fmla="*/ 6575 w 12797"/>
                <a:gd name="connsiteY28" fmla="*/ 0 h 13627"/>
                <a:gd name="connsiteX29" fmla="*/ 6575 w 12797"/>
                <a:gd name="connsiteY29" fmla="*/ 0 h 1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797" h="13627">
                  <a:moveTo>
                    <a:pt x="6575" y="5188"/>
                  </a:moveTo>
                  <a:lnTo>
                    <a:pt x="7613" y="6157"/>
                  </a:lnTo>
                  <a:lnTo>
                    <a:pt x="7059" y="7125"/>
                  </a:lnTo>
                  <a:lnTo>
                    <a:pt x="6575" y="7817"/>
                  </a:lnTo>
                  <a:lnTo>
                    <a:pt x="5952" y="8301"/>
                  </a:lnTo>
                  <a:lnTo>
                    <a:pt x="5122" y="8439"/>
                  </a:lnTo>
                  <a:lnTo>
                    <a:pt x="5122" y="6710"/>
                  </a:lnTo>
                  <a:cubicBezTo>
                    <a:pt x="5122" y="6710"/>
                    <a:pt x="5675" y="5465"/>
                    <a:pt x="5675" y="5465"/>
                  </a:cubicBezTo>
                  <a:lnTo>
                    <a:pt x="6575" y="5188"/>
                  </a:lnTo>
                  <a:moveTo>
                    <a:pt x="6575" y="0"/>
                  </a:moveTo>
                  <a:cubicBezTo>
                    <a:pt x="6090" y="0"/>
                    <a:pt x="5606" y="0"/>
                    <a:pt x="5191" y="208"/>
                  </a:cubicBezTo>
                  <a:lnTo>
                    <a:pt x="4291" y="484"/>
                  </a:lnTo>
                  <a:cubicBezTo>
                    <a:pt x="2768" y="899"/>
                    <a:pt x="1592" y="1937"/>
                    <a:pt x="969" y="3390"/>
                  </a:cubicBezTo>
                  <a:lnTo>
                    <a:pt x="415" y="4635"/>
                  </a:lnTo>
                  <a:cubicBezTo>
                    <a:pt x="138" y="5257"/>
                    <a:pt x="0" y="5949"/>
                    <a:pt x="0" y="6641"/>
                  </a:cubicBezTo>
                  <a:lnTo>
                    <a:pt x="0" y="8370"/>
                  </a:lnTo>
                  <a:cubicBezTo>
                    <a:pt x="0" y="9892"/>
                    <a:pt x="623" y="11414"/>
                    <a:pt x="1730" y="12382"/>
                  </a:cubicBezTo>
                  <a:cubicBezTo>
                    <a:pt x="2699" y="13212"/>
                    <a:pt x="3876" y="13627"/>
                    <a:pt x="5122" y="13627"/>
                  </a:cubicBezTo>
                  <a:cubicBezTo>
                    <a:pt x="5398" y="13627"/>
                    <a:pt x="5675" y="13627"/>
                    <a:pt x="5952" y="13558"/>
                  </a:cubicBezTo>
                  <a:lnTo>
                    <a:pt x="6783" y="13420"/>
                  </a:lnTo>
                  <a:cubicBezTo>
                    <a:pt x="7613" y="13281"/>
                    <a:pt x="8444" y="12936"/>
                    <a:pt x="9067" y="12451"/>
                  </a:cubicBezTo>
                  <a:lnTo>
                    <a:pt x="9690" y="11967"/>
                  </a:lnTo>
                  <a:cubicBezTo>
                    <a:pt x="10105" y="11621"/>
                    <a:pt x="10451" y="11275"/>
                    <a:pt x="10797" y="10791"/>
                  </a:cubicBezTo>
                  <a:lnTo>
                    <a:pt x="11281" y="10099"/>
                  </a:lnTo>
                  <a:cubicBezTo>
                    <a:pt x="11281" y="10099"/>
                    <a:pt x="11420" y="9823"/>
                    <a:pt x="11558" y="9684"/>
                  </a:cubicBezTo>
                  <a:lnTo>
                    <a:pt x="12112" y="8716"/>
                  </a:lnTo>
                  <a:cubicBezTo>
                    <a:pt x="13288" y="6641"/>
                    <a:pt x="12942" y="3943"/>
                    <a:pt x="11143" y="2352"/>
                  </a:cubicBezTo>
                  <a:lnTo>
                    <a:pt x="10105" y="1384"/>
                  </a:lnTo>
                  <a:cubicBezTo>
                    <a:pt x="9136" y="484"/>
                    <a:pt x="7890" y="0"/>
                    <a:pt x="6575" y="0"/>
                  </a:cubicBezTo>
                  <a:lnTo>
                    <a:pt x="657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7" name="Freeform 2866">
              <a:extLst>
                <a:ext uri="{FF2B5EF4-FFF2-40B4-BE49-F238E27FC236}">
                  <a16:creationId xmlns:a16="http://schemas.microsoft.com/office/drawing/2014/main" id="{2E710493-C0E0-014C-1E0F-7F4011BA2EB2}"/>
                </a:ext>
              </a:extLst>
            </p:cNvPr>
            <p:cNvSpPr/>
            <p:nvPr/>
          </p:nvSpPr>
          <p:spPr>
            <a:xfrm>
              <a:off x="2983218" y="4401099"/>
              <a:ext cx="7558" cy="4974"/>
            </a:xfrm>
            <a:custGeom>
              <a:avLst/>
              <a:gdLst>
                <a:gd name="connsiteX0" fmla="*/ 346 w 5675"/>
                <a:gd name="connsiteY0" fmla="*/ 2006 h 3735"/>
                <a:gd name="connsiteX1" fmla="*/ 1800 w 5675"/>
                <a:gd name="connsiteY1" fmla="*/ 3320 h 3735"/>
                <a:gd name="connsiteX2" fmla="*/ 3737 w 5675"/>
                <a:gd name="connsiteY2" fmla="*/ 3735 h 3735"/>
                <a:gd name="connsiteX3" fmla="*/ 5675 w 5675"/>
                <a:gd name="connsiteY3" fmla="*/ 3043 h 3735"/>
                <a:gd name="connsiteX4" fmla="*/ 2769 w 5675"/>
                <a:gd name="connsiteY4" fmla="*/ 1660 h 3735"/>
                <a:gd name="connsiteX5" fmla="*/ 0 w 5675"/>
                <a:gd name="connsiteY5" fmla="*/ 0 h 3735"/>
                <a:gd name="connsiteX6" fmla="*/ 346 w 5675"/>
                <a:gd name="connsiteY6" fmla="*/ 2006 h 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75" h="3735">
                  <a:moveTo>
                    <a:pt x="346" y="2006"/>
                  </a:moveTo>
                  <a:lnTo>
                    <a:pt x="1800" y="3320"/>
                  </a:lnTo>
                  <a:lnTo>
                    <a:pt x="3737" y="3735"/>
                  </a:lnTo>
                  <a:lnTo>
                    <a:pt x="5675" y="3043"/>
                  </a:lnTo>
                  <a:lnTo>
                    <a:pt x="2769" y="1660"/>
                  </a:lnTo>
                  <a:lnTo>
                    <a:pt x="0" y="0"/>
                  </a:lnTo>
                  <a:lnTo>
                    <a:pt x="346" y="200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8" name="Freeform 2867">
              <a:extLst>
                <a:ext uri="{FF2B5EF4-FFF2-40B4-BE49-F238E27FC236}">
                  <a16:creationId xmlns:a16="http://schemas.microsoft.com/office/drawing/2014/main" id="{7DA9697B-F3AA-918F-EE7C-61FF8F7232EF}"/>
                </a:ext>
              </a:extLst>
            </p:cNvPr>
            <p:cNvSpPr/>
            <p:nvPr/>
          </p:nvSpPr>
          <p:spPr>
            <a:xfrm>
              <a:off x="2976294" y="4394005"/>
              <a:ext cx="21410" cy="18793"/>
            </a:xfrm>
            <a:custGeom>
              <a:avLst/>
              <a:gdLst>
                <a:gd name="connsiteX0" fmla="*/ 5199 w 16076"/>
                <a:gd name="connsiteY0" fmla="*/ 5326 h 14111"/>
                <a:gd name="connsiteX1" fmla="*/ 7968 w 16076"/>
                <a:gd name="connsiteY1" fmla="*/ 6917 h 14111"/>
                <a:gd name="connsiteX2" fmla="*/ 10874 w 16076"/>
                <a:gd name="connsiteY2" fmla="*/ 8301 h 14111"/>
                <a:gd name="connsiteX3" fmla="*/ 8936 w 16076"/>
                <a:gd name="connsiteY3" fmla="*/ 8923 h 14111"/>
                <a:gd name="connsiteX4" fmla="*/ 6999 w 16076"/>
                <a:gd name="connsiteY4" fmla="*/ 8508 h 14111"/>
                <a:gd name="connsiteX5" fmla="*/ 5545 w 16076"/>
                <a:gd name="connsiteY5" fmla="*/ 7194 h 14111"/>
                <a:gd name="connsiteX6" fmla="*/ 5199 w 16076"/>
                <a:gd name="connsiteY6" fmla="*/ 5188 h 14111"/>
                <a:gd name="connsiteX7" fmla="*/ 5199 w 16076"/>
                <a:gd name="connsiteY7" fmla="*/ 0 h 14111"/>
                <a:gd name="connsiteX8" fmla="*/ 2223 w 16076"/>
                <a:gd name="connsiteY8" fmla="*/ 899 h 14111"/>
                <a:gd name="connsiteX9" fmla="*/ 77 w 16076"/>
                <a:gd name="connsiteY9" fmla="*/ 6087 h 14111"/>
                <a:gd name="connsiteX10" fmla="*/ 424 w 16076"/>
                <a:gd name="connsiteY10" fmla="*/ 8093 h 14111"/>
                <a:gd name="connsiteX11" fmla="*/ 2085 w 16076"/>
                <a:gd name="connsiteY11" fmla="*/ 10999 h 14111"/>
                <a:gd name="connsiteX12" fmla="*/ 3538 w 16076"/>
                <a:gd name="connsiteY12" fmla="*/ 12313 h 14111"/>
                <a:gd name="connsiteX13" fmla="*/ 5960 w 16076"/>
                <a:gd name="connsiteY13" fmla="*/ 13558 h 14111"/>
                <a:gd name="connsiteX14" fmla="*/ 7898 w 16076"/>
                <a:gd name="connsiteY14" fmla="*/ 13973 h 14111"/>
                <a:gd name="connsiteX15" fmla="*/ 8936 w 16076"/>
                <a:gd name="connsiteY15" fmla="*/ 14111 h 14111"/>
                <a:gd name="connsiteX16" fmla="*/ 10598 w 16076"/>
                <a:gd name="connsiteY16" fmla="*/ 13835 h 14111"/>
                <a:gd name="connsiteX17" fmla="*/ 12536 w 16076"/>
                <a:gd name="connsiteY17" fmla="*/ 13212 h 14111"/>
                <a:gd name="connsiteX18" fmla="*/ 16065 w 16076"/>
                <a:gd name="connsiteY18" fmla="*/ 8647 h 14111"/>
                <a:gd name="connsiteX19" fmla="*/ 13158 w 16076"/>
                <a:gd name="connsiteY19" fmla="*/ 3666 h 14111"/>
                <a:gd name="connsiteX20" fmla="*/ 10459 w 16076"/>
                <a:gd name="connsiteY20" fmla="*/ 2352 h 14111"/>
                <a:gd name="connsiteX21" fmla="*/ 7898 w 16076"/>
                <a:gd name="connsiteY21" fmla="*/ 830 h 14111"/>
                <a:gd name="connsiteX22" fmla="*/ 5268 w 16076"/>
                <a:gd name="connsiteY22" fmla="*/ 138 h 14111"/>
                <a:gd name="connsiteX23" fmla="*/ 5268 w 16076"/>
                <a:gd name="connsiteY23" fmla="*/ 138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76" h="14111">
                  <a:moveTo>
                    <a:pt x="5199" y="5326"/>
                  </a:moveTo>
                  <a:lnTo>
                    <a:pt x="7968" y="6917"/>
                  </a:lnTo>
                  <a:lnTo>
                    <a:pt x="10874" y="8301"/>
                  </a:lnTo>
                  <a:lnTo>
                    <a:pt x="8936" y="8923"/>
                  </a:lnTo>
                  <a:lnTo>
                    <a:pt x="6999" y="8508"/>
                  </a:lnTo>
                  <a:lnTo>
                    <a:pt x="5545" y="7194"/>
                  </a:lnTo>
                  <a:lnTo>
                    <a:pt x="5199" y="5188"/>
                  </a:lnTo>
                  <a:moveTo>
                    <a:pt x="5199" y="0"/>
                  </a:moveTo>
                  <a:cubicBezTo>
                    <a:pt x="4161" y="0"/>
                    <a:pt x="3123" y="346"/>
                    <a:pt x="2223" y="899"/>
                  </a:cubicBezTo>
                  <a:cubicBezTo>
                    <a:pt x="562" y="2075"/>
                    <a:pt x="-269" y="4081"/>
                    <a:pt x="77" y="6087"/>
                  </a:cubicBezTo>
                  <a:lnTo>
                    <a:pt x="424" y="8093"/>
                  </a:lnTo>
                  <a:cubicBezTo>
                    <a:pt x="631" y="9200"/>
                    <a:pt x="1185" y="10238"/>
                    <a:pt x="2085" y="10999"/>
                  </a:cubicBezTo>
                  <a:lnTo>
                    <a:pt x="3538" y="12313"/>
                  </a:lnTo>
                  <a:cubicBezTo>
                    <a:pt x="4230" y="12935"/>
                    <a:pt x="5061" y="13350"/>
                    <a:pt x="5960" y="13558"/>
                  </a:cubicBezTo>
                  <a:lnTo>
                    <a:pt x="7898" y="13973"/>
                  </a:lnTo>
                  <a:cubicBezTo>
                    <a:pt x="8244" y="14042"/>
                    <a:pt x="8590" y="14111"/>
                    <a:pt x="8936" y="14111"/>
                  </a:cubicBezTo>
                  <a:cubicBezTo>
                    <a:pt x="9490" y="14111"/>
                    <a:pt x="10044" y="14042"/>
                    <a:pt x="10598" y="13835"/>
                  </a:cubicBezTo>
                  <a:lnTo>
                    <a:pt x="12536" y="13212"/>
                  </a:lnTo>
                  <a:cubicBezTo>
                    <a:pt x="14543" y="12520"/>
                    <a:pt x="15927" y="10722"/>
                    <a:pt x="16065" y="8647"/>
                  </a:cubicBezTo>
                  <a:cubicBezTo>
                    <a:pt x="16204" y="6572"/>
                    <a:pt x="15027" y="4565"/>
                    <a:pt x="13158" y="3666"/>
                  </a:cubicBezTo>
                  <a:lnTo>
                    <a:pt x="10459" y="2352"/>
                  </a:lnTo>
                  <a:lnTo>
                    <a:pt x="7898" y="830"/>
                  </a:lnTo>
                  <a:cubicBezTo>
                    <a:pt x="7068" y="346"/>
                    <a:pt x="6168" y="138"/>
                    <a:pt x="5268" y="138"/>
                  </a:cubicBezTo>
                  <a:lnTo>
                    <a:pt x="5268"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69" name="Freeform 2868">
              <a:extLst>
                <a:ext uri="{FF2B5EF4-FFF2-40B4-BE49-F238E27FC236}">
                  <a16:creationId xmlns:a16="http://schemas.microsoft.com/office/drawing/2014/main" id="{A3561AEB-5CB0-6EA1-EDC1-B45831E0B5DD}"/>
                </a:ext>
              </a:extLst>
            </p:cNvPr>
            <p:cNvSpPr/>
            <p:nvPr/>
          </p:nvSpPr>
          <p:spPr>
            <a:xfrm>
              <a:off x="2984048" y="4404415"/>
              <a:ext cx="11799" cy="16306"/>
            </a:xfrm>
            <a:custGeom>
              <a:avLst/>
              <a:gdLst>
                <a:gd name="connsiteX0" fmla="*/ 5191 w 8859"/>
                <a:gd name="connsiteY0" fmla="*/ 7678 h 12243"/>
                <a:gd name="connsiteX1" fmla="*/ 1453 w 8859"/>
                <a:gd name="connsiteY1" fmla="*/ 10653 h 12243"/>
                <a:gd name="connsiteX2" fmla="*/ 0 w 8859"/>
                <a:gd name="connsiteY2" fmla="*/ 12244 h 12243"/>
                <a:gd name="connsiteX3" fmla="*/ 1592 w 8859"/>
                <a:gd name="connsiteY3" fmla="*/ 11483 h 12243"/>
                <a:gd name="connsiteX4" fmla="*/ 3461 w 8859"/>
                <a:gd name="connsiteY4" fmla="*/ 10376 h 12243"/>
                <a:gd name="connsiteX5" fmla="*/ 5191 w 8859"/>
                <a:gd name="connsiteY5" fmla="*/ 9131 h 12243"/>
                <a:gd name="connsiteX6" fmla="*/ 6506 w 8859"/>
                <a:gd name="connsiteY6" fmla="*/ 7955 h 12243"/>
                <a:gd name="connsiteX7" fmla="*/ 8028 w 8859"/>
                <a:gd name="connsiteY7" fmla="*/ 5811 h 12243"/>
                <a:gd name="connsiteX8" fmla="*/ 8444 w 8859"/>
                <a:gd name="connsiteY8" fmla="*/ 4081 h 12243"/>
                <a:gd name="connsiteX9" fmla="*/ 8513 w 8859"/>
                <a:gd name="connsiteY9" fmla="*/ 2214 h 12243"/>
                <a:gd name="connsiteX10" fmla="*/ 8859 w 8859"/>
                <a:gd name="connsiteY10" fmla="*/ 0 h 12243"/>
                <a:gd name="connsiteX11" fmla="*/ 6713 w 8859"/>
                <a:gd name="connsiteY11" fmla="*/ 346 h 12243"/>
                <a:gd name="connsiteX12" fmla="*/ 6437 w 8859"/>
                <a:gd name="connsiteY12" fmla="*/ 1937 h 12243"/>
                <a:gd name="connsiteX13" fmla="*/ 6852 w 8859"/>
                <a:gd name="connsiteY13" fmla="*/ 4427 h 12243"/>
                <a:gd name="connsiteX14" fmla="*/ 6506 w 8859"/>
                <a:gd name="connsiteY14" fmla="*/ 6018 h 12243"/>
                <a:gd name="connsiteX15" fmla="*/ 5191 w 8859"/>
                <a:gd name="connsiteY15" fmla="*/ 7678 h 1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9" h="12243">
                  <a:moveTo>
                    <a:pt x="5191" y="7678"/>
                  </a:moveTo>
                  <a:lnTo>
                    <a:pt x="1453" y="10653"/>
                  </a:lnTo>
                  <a:lnTo>
                    <a:pt x="0" y="12244"/>
                  </a:lnTo>
                  <a:lnTo>
                    <a:pt x="1592" y="11483"/>
                  </a:lnTo>
                  <a:lnTo>
                    <a:pt x="3461" y="10376"/>
                  </a:lnTo>
                  <a:lnTo>
                    <a:pt x="5191" y="9131"/>
                  </a:lnTo>
                  <a:lnTo>
                    <a:pt x="6506" y="7955"/>
                  </a:lnTo>
                  <a:lnTo>
                    <a:pt x="8028" y="5811"/>
                  </a:lnTo>
                  <a:lnTo>
                    <a:pt x="8444" y="4081"/>
                  </a:lnTo>
                  <a:lnTo>
                    <a:pt x="8513" y="2214"/>
                  </a:lnTo>
                  <a:lnTo>
                    <a:pt x="8859" y="0"/>
                  </a:lnTo>
                  <a:lnTo>
                    <a:pt x="6713" y="346"/>
                  </a:lnTo>
                  <a:lnTo>
                    <a:pt x="6437" y="1937"/>
                  </a:lnTo>
                  <a:lnTo>
                    <a:pt x="6852" y="4427"/>
                  </a:lnTo>
                  <a:lnTo>
                    <a:pt x="6506" y="6018"/>
                  </a:lnTo>
                  <a:lnTo>
                    <a:pt x="5191" y="767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0" name="Freeform 2869">
              <a:extLst>
                <a:ext uri="{FF2B5EF4-FFF2-40B4-BE49-F238E27FC236}">
                  <a16:creationId xmlns:a16="http://schemas.microsoft.com/office/drawing/2014/main" id="{06919C94-84AD-AB9A-098C-A695AAE45C8A}"/>
                </a:ext>
              </a:extLst>
            </p:cNvPr>
            <p:cNvSpPr/>
            <p:nvPr/>
          </p:nvSpPr>
          <p:spPr>
            <a:xfrm>
              <a:off x="2977325" y="4397413"/>
              <a:ext cx="25619" cy="30125"/>
            </a:xfrm>
            <a:custGeom>
              <a:avLst/>
              <a:gdLst>
                <a:gd name="connsiteX0" fmla="*/ 13906 w 19236"/>
                <a:gd name="connsiteY0" fmla="*/ 5257 h 22619"/>
                <a:gd name="connsiteX1" fmla="*/ 13560 w 19236"/>
                <a:gd name="connsiteY1" fmla="*/ 7471 h 22619"/>
                <a:gd name="connsiteX2" fmla="*/ 13560 w 19236"/>
                <a:gd name="connsiteY2" fmla="*/ 9338 h 22619"/>
                <a:gd name="connsiteX3" fmla="*/ 13076 w 19236"/>
                <a:gd name="connsiteY3" fmla="*/ 11068 h 22619"/>
                <a:gd name="connsiteX4" fmla="*/ 11553 w 19236"/>
                <a:gd name="connsiteY4" fmla="*/ 13212 h 22619"/>
                <a:gd name="connsiteX5" fmla="*/ 10238 w 19236"/>
                <a:gd name="connsiteY5" fmla="*/ 14388 h 22619"/>
                <a:gd name="connsiteX6" fmla="*/ 8508 w 19236"/>
                <a:gd name="connsiteY6" fmla="*/ 15564 h 22619"/>
                <a:gd name="connsiteX7" fmla="*/ 6639 w 19236"/>
                <a:gd name="connsiteY7" fmla="*/ 16671 h 22619"/>
                <a:gd name="connsiteX8" fmla="*/ 5047 w 19236"/>
                <a:gd name="connsiteY8" fmla="*/ 17432 h 22619"/>
                <a:gd name="connsiteX9" fmla="*/ 6501 w 19236"/>
                <a:gd name="connsiteY9" fmla="*/ 15841 h 22619"/>
                <a:gd name="connsiteX10" fmla="*/ 10238 w 19236"/>
                <a:gd name="connsiteY10" fmla="*/ 12866 h 22619"/>
                <a:gd name="connsiteX11" fmla="*/ 11553 w 19236"/>
                <a:gd name="connsiteY11" fmla="*/ 11206 h 22619"/>
                <a:gd name="connsiteX12" fmla="*/ 11969 w 19236"/>
                <a:gd name="connsiteY12" fmla="*/ 9615 h 22619"/>
                <a:gd name="connsiteX13" fmla="*/ 11553 w 19236"/>
                <a:gd name="connsiteY13" fmla="*/ 7125 h 22619"/>
                <a:gd name="connsiteX14" fmla="*/ 11830 w 19236"/>
                <a:gd name="connsiteY14" fmla="*/ 5534 h 22619"/>
                <a:gd name="connsiteX15" fmla="*/ 13975 w 19236"/>
                <a:gd name="connsiteY15" fmla="*/ 5188 h 22619"/>
                <a:gd name="connsiteX16" fmla="*/ 13975 w 19236"/>
                <a:gd name="connsiteY16" fmla="*/ 0 h 22619"/>
                <a:gd name="connsiteX17" fmla="*/ 13214 w 19236"/>
                <a:gd name="connsiteY17" fmla="*/ 0 h 22619"/>
                <a:gd name="connsiteX18" fmla="*/ 11069 w 19236"/>
                <a:gd name="connsiteY18" fmla="*/ 346 h 22619"/>
                <a:gd name="connsiteX19" fmla="*/ 6708 w 19236"/>
                <a:gd name="connsiteY19" fmla="*/ 4704 h 22619"/>
                <a:gd name="connsiteX20" fmla="*/ 6431 w 19236"/>
                <a:gd name="connsiteY20" fmla="*/ 6295 h 22619"/>
                <a:gd name="connsiteX21" fmla="*/ 6431 w 19236"/>
                <a:gd name="connsiteY21" fmla="*/ 7955 h 22619"/>
                <a:gd name="connsiteX22" fmla="*/ 6639 w 19236"/>
                <a:gd name="connsiteY22" fmla="*/ 9062 h 22619"/>
                <a:gd name="connsiteX23" fmla="*/ 6639 w 19236"/>
                <a:gd name="connsiteY23" fmla="*/ 9062 h 22619"/>
                <a:gd name="connsiteX24" fmla="*/ 3386 w 19236"/>
                <a:gd name="connsiteY24" fmla="*/ 11760 h 22619"/>
                <a:gd name="connsiteX25" fmla="*/ 2763 w 19236"/>
                <a:gd name="connsiteY25" fmla="*/ 12382 h 22619"/>
                <a:gd name="connsiteX26" fmla="*/ 1310 w 19236"/>
                <a:gd name="connsiteY26" fmla="*/ 13973 h 22619"/>
                <a:gd name="connsiteX27" fmla="*/ 1033 w 19236"/>
                <a:gd name="connsiteY27" fmla="*/ 20545 h 22619"/>
                <a:gd name="connsiteX28" fmla="*/ 5186 w 19236"/>
                <a:gd name="connsiteY28" fmla="*/ 22620 h 22619"/>
                <a:gd name="connsiteX29" fmla="*/ 7470 w 19236"/>
                <a:gd name="connsiteY29" fmla="*/ 22066 h 22619"/>
                <a:gd name="connsiteX30" fmla="*/ 9062 w 19236"/>
                <a:gd name="connsiteY30" fmla="*/ 21306 h 22619"/>
                <a:gd name="connsiteX31" fmla="*/ 9477 w 19236"/>
                <a:gd name="connsiteY31" fmla="*/ 21098 h 22619"/>
                <a:gd name="connsiteX32" fmla="*/ 11345 w 19236"/>
                <a:gd name="connsiteY32" fmla="*/ 19991 h 22619"/>
                <a:gd name="connsiteX33" fmla="*/ 13353 w 19236"/>
                <a:gd name="connsiteY33" fmla="*/ 18677 h 22619"/>
                <a:gd name="connsiteX34" fmla="*/ 13837 w 19236"/>
                <a:gd name="connsiteY34" fmla="*/ 18262 h 22619"/>
                <a:gd name="connsiteX35" fmla="*/ 15152 w 19236"/>
                <a:gd name="connsiteY35" fmla="*/ 17086 h 22619"/>
                <a:gd name="connsiteX36" fmla="*/ 15983 w 19236"/>
                <a:gd name="connsiteY36" fmla="*/ 16187 h 22619"/>
                <a:gd name="connsiteX37" fmla="*/ 17505 w 19236"/>
                <a:gd name="connsiteY37" fmla="*/ 14042 h 22619"/>
                <a:gd name="connsiteX38" fmla="*/ 18267 w 19236"/>
                <a:gd name="connsiteY38" fmla="*/ 12313 h 22619"/>
                <a:gd name="connsiteX39" fmla="*/ 18682 w 19236"/>
                <a:gd name="connsiteY39" fmla="*/ 10584 h 22619"/>
                <a:gd name="connsiteX40" fmla="*/ 18820 w 19236"/>
                <a:gd name="connsiteY40" fmla="*/ 9477 h 22619"/>
                <a:gd name="connsiteX41" fmla="*/ 18820 w 19236"/>
                <a:gd name="connsiteY41" fmla="*/ 8024 h 22619"/>
                <a:gd name="connsiteX42" fmla="*/ 19166 w 19236"/>
                <a:gd name="connsiteY42" fmla="*/ 6157 h 22619"/>
                <a:gd name="connsiteX43" fmla="*/ 17713 w 19236"/>
                <a:gd name="connsiteY43" fmla="*/ 1660 h 22619"/>
                <a:gd name="connsiteX44" fmla="*/ 14045 w 19236"/>
                <a:gd name="connsiteY44" fmla="*/ 138 h 22619"/>
                <a:gd name="connsiteX45" fmla="*/ 14045 w 19236"/>
                <a:gd name="connsiteY45" fmla="*/ 138 h 2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9236" h="22619">
                  <a:moveTo>
                    <a:pt x="13906" y="5257"/>
                  </a:moveTo>
                  <a:lnTo>
                    <a:pt x="13560" y="7471"/>
                  </a:lnTo>
                  <a:lnTo>
                    <a:pt x="13560" y="9338"/>
                  </a:lnTo>
                  <a:cubicBezTo>
                    <a:pt x="13560" y="9338"/>
                    <a:pt x="13076" y="11068"/>
                    <a:pt x="13076" y="11068"/>
                  </a:cubicBezTo>
                  <a:lnTo>
                    <a:pt x="11553" y="13212"/>
                  </a:lnTo>
                  <a:lnTo>
                    <a:pt x="10238" y="14388"/>
                  </a:lnTo>
                  <a:lnTo>
                    <a:pt x="8508" y="15564"/>
                  </a:lnTo>
                  <a:lnTo>
                    <a:pt x="6639" y="16671"/>
                  </a:lnTo>
                  <a:lnTo>
                    <a:pt x="5047" y="17432"/>
                  </a:lnTo>
                  <a:lnTo>
                    <a:pt x="6501" y="15841"/>
                  </a:lnTo>
                  <a:lnTo>
                    <a:pt x="10238" y="12866"/>
                  </a:lnTo>
                  <a:lnTo>
                    <a:pt x="11553" y="11206"/>
                  </a:lnTo>
                  <a:lnTo>
                    <a:pt x="11969" y="9615"/>
                  </a:lnTo>
                  <a:lnTo>
                    <a:pt x="11553" y="7125"/>
                  </a:lnTo>
                  <a:lnTo>
                    <a:pt x="11830" y="5534"/>
                  </a:lnTo>
                  <a:lnTo>
                    <a:pt x="13975" y="5188"/>
                  </a:lnTo>
                  <a:moveTo>
                    <a:pt x="13975" y="0"/>
                  </a:moveTo>
                  <a:cubicBezTo>
                    <a:pt x="13975" y="0"/>
                    <a:pt x="13491" y="0"/>
                    <a:pt x="13214" y="0"/>
                  </a:cubicBezTo>
                  <a:lnTo>
                    <a:pt x="11069" y="346"/>
                  </a:lnTo>
                  <a:cubicBezTo>
                    <a:pt x="8854" y="692"/>
                    <a:pt x="7054" y="2421"/>
                    <a:pt x="6708" y="4704"/>
                  </a:cubicBezTo>
                  <a:lnTo>
                    <a:pt x="6431" y="6295"/>
                  </a:lnTo>
                  <a:cubicBezTo>
                    <a:pt x="6362" y="6848"/>
                    <a:pt x="6362" y="7402"/>
                    <a:pt x="6431" y="7955"/>
                  </a:cubicBezTo>
                  <a:lnTo>
                    <a:pt x="6639" y="9062"/>
                  </a:lnTo>
                  <a:lnTo>
                    <a:pt x="6639" y="9062"/>
                  </a:lnTo>
                  <a:cubicBezTo>
                    <a:pt x="6639" y="9062"/>
                    <a:pt x="3386" y="11760"/>
                    <a:pt x="3386" y="11760"/>
                  </a:cubicBezTo>
                  <a:cubicBezTo>
                    <a:pt x="3179" y="11967"/>
                    <a:pt x="2971" y="12175"/>
                    <a:pt x="2763" y="12382"/>
                  </a:cubicBezTo>
                  <a:lnTo>
                    <a:pt x="1310" y="13973"/>
                  </a:lnTo>
                  <a:cubicBezTo>
                    <a:pt x="-351" y="15841"/>
                    <a:pt x="-420" y="18608"/>
                    <a:pt x="1033" y="20545"/>
                  </a:cubicBezTo>
                  <a:cubicBezTo>
                    <a:pt x="2071" y="21859"/>
                    <a:pt x="3594" y="22620"/>
                    <a:pt x="5186" y="22620"/>
                  </a:cubicBezTo>
                  <a:cubicBezTo>
                    <a:pt x="5947" y="22620"/>
                    <a:pt x="6708" y="22481"/>
                    <a:pt x="7470" y="22066"/>
                  </a:cubicBezTo>
                  <a:lnTo>
                    <a:pt x="9062" y="21306"/>
                  </a:lnTo>
                  <a:cubicBezTo>
                    <a:pt x="9062" y="21306"/>
                    <a:pt x="9338" y="21167"/>
                    <a:pt x="9477" y="21098"/>
                  </a:cubicBezTo>
                  <a:lnTo>
                    <a:pt x="11345" y="19991"/>
                  </a:lnTo>
                  <a:lnTo>
                    <a:pt x="13353" y="18677"/>
                  </a:lnTo>
                  <a:cubicBezTo>
                    <a:pt x="13353" y="18677"/>
                    <a:pt x="13699" y="18400"/>
                    <a:pt x="13837" y="18262"/>
                  </a:cubicBezTo>
                  <a:lnTo>
                    <a:pt x="15152" y="17086"/>
                  </a:lnTo>
                  <a:cubicBezTo>
                    <a:pt x="15152" y="17086"/>
                    <a:pt x="15706" y="16533"/>
                    <a:pt x="15983" y="16187"/>
                  </a:cubicBezTo>
                  <a:lnTo>
                    <a:pt x="17505" y="14042"/>
                  </a:lnTo>
                  <a:cubicBezTo>
                    <a:pt x="17851" y="13489"/>
                    <a:pt x="18128" y="12936"/>
                    <a:pt x="18267" y="12313"/>
                  </a:cubicBezTo>
                  <a:lnTo>
                    <a:pt x="18682" y="10584"/>
                  </a:lnTo>
                  <a:cubicBezTo>
                    <a:pt x="18751" y="10238"/>
                    <a:pt x="18820" y="9823"/>
                    <a:pt x="18820" y="9477"/>
                  </a:cubicBezTo>
                  <a:lnTo>
                    <a:pt x="18820" y="8024"/>
                  </a:lnTo>
                  <a:cubicBezTo>
                    <a:pt x="18820" y="8024"/>
                    <a:pt x="19166" y="6157"/>
                    <a:pt x="19166" y="6157"/>
                  </a:cubicBezTo>
                  <a:cubicBezTo>
                    <a:pt x="19443" y="4496"/>
                    <a:pt x="18890" y="2836"/>
                    <a:pt x="17713" y="1660"/>
                  </a:cubicBezTo>
                  <a:cubicBezTo>
                    <a:pt x="16744" y="692"/>
                    <a:pt x="15429" y="138"/>
                    <a:pt x="14045" y="138"/>
                  </a:cubicBezTo>
                  <a:lnTo>
                    <a:pt x="14045"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1" name="Freeform 2870">
              <a:extLst>
                <a:ext uri="{FF2B5EF4-FFF2-40B4-BE49-F238E27FC236}">
                  <a16:creationId xmlns:a16="http://schemas.microsoft.com/office/drawing/2014/main" id="{D92C7473-63A5-8C1D-E13F-B0621921C573}"/>
                </a:ext>
              </a:extLst>
            </p:cNvPr>
            <p:cNvSpPr/>
            <p:nvPr/>
          </p:nvSpPr>
          <p:spPr>
            <a:xfrm>
              <a:off x="3017968" y="4439792"/>
              <a:ext cx="3686" cy="2578"/>
            </a:xfrm>
            <a:custGeom>
              <a:avLst/>
              <a:gdLst>
                <a:gd name="connsiteX0" fmla="*/ 2768 w 2768"/>
                <a:gd name="connsiteY0" fmla="*/ 830 h 1936"/>
                <a:gd name="connsiteX1" fmla="*/ 1592 w 2768"/>
                <a:gd name="connsiteY1" fmla="*/ 69 h 1936"/>
                <a:gd name="connsiteX2" fmla="*/ 692 w 2768"/>
                <a:gd name="connsiteY2" fmla="*/ 0 h 1936"/>
                <a:gd name="connsiteX3" fmla="*/ 138 w 2768"/>
                <a:gd name="connsiteY3" fmla="*/ 623 h 1936"/>
                <a:gd name="connsiteX4" fmla="*/ 0 w 2768"/>
                <a:gd name="connsiteY4" fmla="*/ 1937 h 1936"/>
                <a:gd name="connsiteX5" fmla="*/ 2146 w 2768"/>
                <a:gd name="connsiteY5" fmla="*/ 1176 h 1936"/>
                <a:gd name="connsiteX6" fmla="*/ 2768 w 2768"/>
                <a:gd name="connsiteY6" fmla="*/ 830 h 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8" h="1936">
                  <a:moveTo>
                    <a:pt x="2768" y="830"/>
                  </a:moveTo>
                  <a:lnTo>
                    <a:pt x="1592" y="69"/>
                  </a:lnTo>
                  <a:lnTo>
                    <a:pt x="692" y="0"/>
                  </a:lnTo>
                  <a:lnTo>
                    <a:pt x="138" y="623"/>
                  </a:lnTo>
                  <a:lnTo>
                    <a:pt x="0" y="1937"/>
                  </a:lnTo>
                  <a:lnTo>
                    <a:pt x="2146" y="1176"/>
                  </a:lnTo>
                  <a:lnTo>
                    <a:pt x="2768" y="83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2" name="Freeform 2871">
              <a:extLst>
                <a:ext uri="{FF2B5EF4-FFF2-40B4-BE49-F238E27FC236}">
                  <a16:creationId xmlns:a16="http://schemas.microsoft.com/office/drawing/2014/main" id="{5A355A54-68A1-CFD1-ED82-7CDD4F98AA8E}"/>
                </a:ext>
              </a:extLst>
            </p:cNvPr>
            <p:cNvSpPr/>
            <p:nvPr/>
          </p:nvSpPr>
          <p:spPr>
            <a:xfrm>
              <a:off x="3011126" y="4432883"/>
              <a:ext cx="17535" cy="16491"/>
            </a:xfrm>
            <a:custGeom>
              <a:avLst/>
              <a:gdLst>
                <a:gd name="connsiteX0" fmla="*/ 5830 w 13166"/>
                <a:gd name="connsiteY0" fmla="*/ 5188 h 12382"/>
                <a:gd name="connsiteX1" fmla="*/ 6729 w 13166"/>
                <a:gd name="connsiteY1" fmla="*/ 5326 h 12382"/>
                <a:gd name="connsiteX2" fmla="*/ 7975 w 13166"/>
                <a:gd name="connsiteY2" fmla="*/ 6018 h 12382"/>
                <a:gd name="connsiteX3" fmla="*/ 7352 w 13166"/>
                <a:gd name="connsiteY3" fmla="*/ 6364 h 12382"/>
                <a:gd name="connsiteX4" fmla="*/ 5207 w 13166"/>
                <a:gd name="connsiteY4" fmla="*/ 7125 h 12382"/>
                <a:gd name="connsiteX5" fmla="*/ 5345 w 13166"/>
                <a:gd name="connsiteY5" fmla="*/ 5811 h 12382"/>
                <a:gd name="connsiteX6" fmla="*/ 5899 w 13166"/>
                <a:gd name="connsiteY6" fmla="*/ 5188 h 12382"/>
                <a:gd name="connsiteX7" fmla="*/ 5899 w 13166"/>
                <a:gd name="connsiteY7" fmla="*/ 0 h 12382"/>
                <a:gd name="connsiteX8" fmla="*/ 2023 w 13166"/>
                <a:gd name="connsiteY8" fmla="*/ 1729 h 12382"/>
                <a:gd name="connsiteX9" fmla="*/ 1470 w 13166"/>
                <a:gd name="connsiteY9" fmla="*/ 2352 h 12382"/>
                <a:gd name="connsiteX10" fmla="*/ 154 w 13166"/>
                <a:gd name="connsiteY10" fmla="*/ 5396 h 12382"/>
                <a:gd name="connsiteX11" fmla="*/ 16 w 13166"/>
                <a:gd name="connsiteY11" fmla="*/ 6710 h 12382"/>
                <a:gd name="connsiteX12" fmla="*/ 2023 w 13166"/>
                <a:gd name="connsiteY12" fmla="*/ 11275 h 12382"/>
                <a:gd name="connsiteX13" fmla="*/ 5207 w 13166"/>
                <a:gd name="connsiteY13" fmla="*/ 12382 h 12382"/>
                <a:gd name="connsiteX14" fmla="*/ 6937 w 13166"/>
                <a:gd name="connsiteY14" fmla="*/ 12105 h 12382"/>
                <a:gd name="connsiteX15" fmla="*/ 9083 w 13166"/>
                <a:gd name="connsiteY15" fmla="*/ 11345 h 12382"/>
                <a:gd name="connsiteX16" fmla="*/ 9844 w 13166"/>
                <a:gd name="connsiteY16" fmla="*/ 10999 h 12382"/>
                <a:gd name="connsiteX17" fmla="*/ 10467 w 13166"/>
                <a:gd name="connsiteY17" fmla="*/ 10653 h 12382"/>
                <a:gd name="connsiteX18" fmla="*/ 13166 w 13166"/>
                <a:gd name="connsiteY18" fmla="*/ 6157 h 12382"/>
                <a:gd name="connsiteX19" fmla="*/ 10605 w 13166"/>
                <a:gd name="connsiteY19" fmla="*/ 1591 h 12382"/>
                <a:gd name="connsiteX20" fmla="*/ 9359 w 13166"/>
                <a:gd name="connsiteY20" fmla="*/ 899 h 12382"/>
                <a:gd name="connsiteX21" fmla="*/ 7352 w 13166"/>
                <a:gd name="connsiteY21" fmla="*/ 208 h 12382"/>
                <a:gd name="connsiteX22" fmla="*/ 6453 w 13166"/>
                <a:gd name="connsiteY22" fmla="*/ 69 h 12382"/>
                <a:gd name="connsiteX23" fmla="*/ 5830 w 13166"/>
                <a:gd name="connsiteY23" fmla="*/ 69 h 12382"/>
                <a:gd name="connsiteX24" fmla="*/ 5830 w 13166"/>
                <a:gd name="connsiteY24" fmla="*/ 69 h 1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166" h="12382">
                  <a:moveTo>
                    <a:pt x="5830" y="5188"/>
                  </a:moveTo>
                  <a:lnTo>
                    <a:pt x="6729" y="5326"/>
                  </a:lnTo>
                  <a:lnTo>
                    <a:pt x="7975" y="6018"/>
                  </a:lnTo>
                  <a:lnTo>
                    <a:pt x="7352" y="6364"/>
                  </a:lnTo>
                  <a:lnTo>
                    <a:pt x="5207" y="7125"/>
                  </a:lnTo>
                  <a:lnTo>
                    <a:pt x="5345" y="5811"/>
                  </a:lnTo>
                  <a:lnTo>
                    <a:pt x="5899" y="5188"/>
                  </a:lnTo>
                  <a:moveTo>
                    <a:pt x="5899" y="0"/>
                  </a:moveTo>
                  <a:cubicBezTo>
                    <a:pt x="4446" y="0"/>
                    <a:pt x="2992" y="623"/>
                    <a:pt x="2023" y="1729"/>
                  </a:cubicBezTo>
                  <a:lnTo>
                    <a:pt x="1470" y="2352"/>
                  </a:lnTo>
                  <a:cubicBezTo>
                    <a:pt x="708" y="3182"/>
                    <a:pt x="293" y="4220"/>
                    <a:pt x="154" y="5396"/>
                  </a:cubicBezTo>
                  <a:lnTo>
                    <a:pt x="16" y="6710"/>
                  </a:lnTo>
                  <a:cubicBezTo>
                    <a:pt x="-122" y="8439"/>
                    <a:pt x="639" y="10169"/>
                    <a:pt x="2023" y="11275"/>
                  </a:cubicBezTo>
                  <a:cubicBezTo>
                    <a:pt x="2923" y="11967"/>
                    <a:pt x="4030" y="12382"/>
                    <a:pt x="5207" y="12382"/>
                  </a:cubicBezTo>
                  <a:cubicBezTo>
                    <a:pt x="5761" y="12382"/>
                    <a:pt x="6383" y="12313"/>
                    <a:pt x="6937" y="12105"/>
                  </a:cubicBezTo>
                  <a:lnTo>
                    <a:pt x="9083" y="11345"/>
                  </a:lnTo>
                  <a:cubicBezTo>
                    <a:pt x="9083" y="11345"/>
                    <a:pt x="9636" y="11137"/>
                    <a:pt x="9844" y="10999"/>
                  </a:cubicBezTo>
                  <a:lnTo>
                    <a:pt x="10467" y="10653"/>
                  </a:lnTo>
                  <a:cubicBezTo>
                    <a:pt x="12128" y="9753"/>
                    <a:pt x="13097" y="8024"/>
                    <a:pt x="13166" y="6157"/>
                  </a:cubicBezTo>
                  <a:cubicBezTo>
                    <a:pt x="13166" y="4289"/>
                    <a:pt x="12197" y="2559"/>
                    <a:pt x="10605" y="1591"/>
                  </a:cubicBezTo>
                  <a:lnTo>
                    <a:pt x="9359" y="899"/>
                  </a:lnTo>
                  <a:cubicBezTo>
                    <a:pt x="8737" y="554"/>
                    <a:pt x="8044" y="277"/>
                    <a:pt x="7352" y="208"/>
                  </a:cubicBezTo>
                  <a:lnTo>
                    <a:pt x="6453" y="69"/>
                  </a:lnTo>
                  <a:cubicBezTo>
                    <a:pt x="6453" y="69"/>
                    <a:pt x="6037" y="69"/>
                    <a:pt x="5830" y="69"/>
                  </a:cubicBezTo>
                  <a:lnTo>
                    <a:pt x="583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3" name="Freeform 2872">
              <a:extLst>
                <a:ext uri="{FF2B5EF4-FFF2-40B4-BE49-F238E27FC236}">
                  <a16:creationId xmlns:a16="http://schemas.microsoft.com/office/drawing/2014/main" id="{B29D54DF-BC75-F99E-8ED2-9AB99850FF4B}"/>
                </a:ext>
              </a:extLst>
            </p:cNvPr>
            <p:cNvSpPr/>
            <p:nvPr/>
          </p:nvSpPr>
          <p:spPr>
            <a:xfrm>
              <a:off x="3014926" y="4413443"/>
              <a:ext cx="11430" cy="3131"/>
            </a:xfrm>
            <a:custGeom>
              <a:avLst/>
              <a:gdLst>
                <a:gd name="connsiteX0" fmla="*/ 8582 w 8582"/>
                <a:gd name="connsiteY0" fmla="*/ 2283 h 2351"/>
                <a:gd name="connsiteX1" fmla="*/ 6575 w 8582"/>
                <a:gd name="connsiteY1" fmla="*/ 968 h 2351"/>
                <a:gd name="connsiteX2" fmla="*/ 3945 w 8582"/>
                <a:gd name="connsiteY2" fmla="*/ 69 h 2351"/>
                <a:gd name="connsiteX3" fmla="*/ 1454 w 8582"/>
                <a:gd name="connsiteY3" fmla="*/ 0 h 2351"/>
                <a:gd name="connsiteX4" fmla="*/ 0 w 8582"/>
                <a:gd name="connsiteY4" fmla="*/ 1107 h 2351"/>
                <a:gd name="connsiteX5" fmla="*/ 7129 w 8582"/>
                <a:gd name="connsiteY5" fmla="*/ 2352 h 2351"/>
                <a:gd name="connsiteX6" fmla="*/ 8582 w 8582"/>
                <a:gd name="connsiteY6" fmla="*/ 2283 h 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82" h="2351">
                  <a:moveTo>
                    <a:pt x="8582" y="2283"/>
                  </a:moveTo>
                  <a:lnTo>
                    <a:pt x="6575" y="968"/>
                  </a:lnTo>
                  <a:lnTo>
                    <a:pt x="3945" y="69"/>
                  </a:lnTo>
                  <a:lnTo>
                    <a:pt x="1454" y="0"/>
                  </a:lnTo>
                  <a:lnTo>
                    <a:pt x="0" y="1107"/>
                  </a:lnTo>
                  <a:lnTo>
                    <a:pt x="7129" y="2352"/>
                  </a:lnTo>
                  <a:lnTo>
                    <a:pt x="8582" y="228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4" name="Freeform 2873">
              <a:extLst>
                <a:ext uri="{FF2B5EF4-FFF2-40B4-BE49-F238E27FC236}">
                  <a16:creationId xmlns:a16="http://schemas.microsoft.com/office/drawing/2014/main" id="{46CA8F26-8E85-0683-A68F-6D34744FE25F}"/>
                </a:ext>
              </a:extLst>
            </p:cNvPr>
            <p:cNvSpPr/>
            <p:nvPr/>
          </p:nvSpPr>
          <p:spPr>
            <a:xfrm>
              <a:off x="3007914" y="4406534"/>
              <a:ext cx="25397" cy="16950"/>
            </a:xfrm>
            <a:custGeom>
              <a:avLst/>
              <a:gdLst>
                <a:gd name="connsiteX0" fmla="*/ 6719 w 19069"/>
                <a:gd name="connsiteY0" fmla="*/ 5188 h 12727"/>
                <a:gd name="connsiteX1" fmla="*/ 9211 w 19069"/>
                <a:gd name="connsiteY1" fmla="*/ 5188 h 12727"/>
                <a:gd name="connsiteX2" fmla="*/ 11841 w 19069"/>
                <a:gd name="connsiteY2" fmla="*/ 6156 h 12727"/>
                <a:gd name="connsiteX3" fmla="*/ 13848 w 19069"/>
                <a:gd name="connsiteY3" fmla="*/ 7471 h 12727"/>
                <a:gd name="connsiteX4" fmla="*/ 12394 w 19069"/>
                <a:gd name="connsiteY4" fmla="*/ 7609 h 12727"/>
                <a:gd name="connsiteX5" fmla="*/ 5196 w 19069"/>
                <a:gd name="connsiteY5" fmla="*/ 6295 h 12727"/>
                <a:gd name="connsiteX6" fmla="*/ 6650 w 19069"/>
                <a:gd name="connsiteY6" fmla="*/ 5188 h 12727"/>
                <a:gd name="connsiteX7" fmla="*/ 6650 w 19069"/>
                <a:gd name="connsiteY7" fmla="*/ 0 h 12727"/>
                <a:gd name="connsiteX8" fmla="*/ 3535 w 19069"/>
                <a:gd name="connsiteY8" fmla="*/ 1038 h 12727"/>
                <a:gd name="connsiteX9" fmla="*/ 2082 w 19069"/>
                <a:gd name="connsiteY9" fmla="*/ 2144 h 12727"/>
                <a:gd name="connsiteX10" fmla="*/ 144 w 19069"/>
                <a:gd name="connsiteY10" fmla="*/ 7471 h 12727"/>
                <a:gd name="connsiteX11" fmla="*/ 4297 w 19069"/>
                <a:gd name="connsiteY11" fmla="*/ 11344 h 12727"/>
                <a:gd name="connsiteX12" fmla="*/ 11495 w 19069"/>
                <a:gd name="connsiteY12" fmla="*/ 12659 h 12727"/>
                <a:gd name="connsiteX13" fmla="*/ 12394 w 19069"/>
                <a:gd name="connsiteY13" fmla="*/ 12728 h 12727"/>
                <a:gd name="connsiteX14" fmla="*/ 12810 w 19069"/>
                <a:gd name="connsiteY14" fmla="*/ 12728 h 12727"/>
                <a:gd name="connsiteX15" fmla="*/ 14263 w 19069"/>
                <a:gd name="connsiteY15" fmla="*/ 12589 h 12727"/>
                <a:gd name="connsiteX16" fmla="*/ 18900 w 19069"/>
                <a:gd name="connsiteY16" fmla="*/ 8716 h 12727"/>
                <a:gd name="connsiteX17" fmla="*/ 16755 w 19069"/>
                <a:gd name="connsiteY17" fmla="*/ 3113 h 12727"/>
                <a:gd name="connsiteX18" fmla="*/ 14748 w 19069"/>
                <a:gd name="connsiteY18" fmla="*/ 1798 h 12727"/>
                <a:gd name="connsiteX19" fmla="*/ 13571 w 19069"/>
                <a:gd name="connsiteY19" fmla="*/ 1245 h 12727"/>
                <a:gd name="connsiteX20" fmla="*/ 10941 w 19069"/>
                <a:gd name="connsiteY20" fmla="*/ 346 h 12727"/>
                <a:gd name="connsiteX21" fmla="*/ 9418 w 19069"/>
                <a:gd name="connsiteY21" fmla="*/ 69 h 12727"/>
                <a:gd name="connsiteX22" fmla="*/ 6927 w 19069"/>
                <a:gd name="connsiteY22" fmla="*/ 69 h 12727"/>
                <a:gd name="connsiteX23" fmla="*/ 6788 w 19069"/>
                <a:gd name="connsiteY23" fmla="*/ 0 h 12727"/>
                <a:gd name="connsiteX24" fmla="*/ 6788 w 19069"/>
                <a:gd name="connsiteY24" fmla="*/ 0 h 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69" h="12727">
                  <a:moveTo>
                    <a:pt x="6719" y="5188"/>
                  </a:moveTo>
                  <a:lnTo>
                    <a:pt x="9211" y="5188"/>
                  </a:lnTo>
                  <a:cubicBezTo>
                    <a:pt x="9211" y="5188"/>
                    <a:pt x="11841" y="6156"/>
                    <a:pt x="11841" y="6156"/>
                  </a:cubicBezTo>
                  <a:lnTo>
                    <a:pt x="13848" y="7471"/>
                  </a:lnTo>
                  <a:lnTo>
                    <a:pt x="12394" y="7609"/>
                  </a:lnTo>
                  <a:lnTo>
                    <a:pt x="5196" y="6295"/>
                  </a:lnTo>
                  <a:lnTo>
                    <a:pt x="6650" y="5188"/>
                  </a:lnTo>
                  <a:moveTo>
                    <a:pt x="6650" y="0"/>
                  </a:moveTo>
                  <a:cubicBezTo>
                    <a:pt x="5542" y="0"/>
                    <a:pt x="4435" y="346"/>
                    <a:pt x="3535" y="1038"/>
                  </a:cubicBezTo>
                  <a:lnTo>
                    <a:pt x="2082" y="2144"/>
                  </a:lnTo>
                  <a:cubicBezTo>
                    <a:pt x="421" y="3389"/>
                    <a:pt x="-341" y="5465"/>
                    <a:pt x="144" y="7471"/>
                  </a:cubicBezTo>
                  <a:cubicBezTo>
                    <a:pt x="629" y="9477"/>
                    <a:pt x="2220" y="10999"/>
                    <a:pt x="4297" y="11344"/>
                  </a:cubicBezTo>
                  <a:lnTo>
                    <a:pt x="11495" y="12659"/>
                  </a:lnTo>
                  <a:cubicBezTo>
                    <a:pt x="11495" y="12659"/>
                    <a:pt x="12118" y="12728"/>
                    <a:pt x="12394" y="12728"/>
                  </a:cubicBezTo>
                  <a:cubicBezTo>
                    <a:pt x="12533" y="12728"/>
                    <a:pt x="12671" y="12728"/>
                    <a:pt x="12810" y="12728"/>
                  </a:cubicBezTo>
                  <a:lnTo>
                    <a:pt x="14263" y="12589"/>
                  </a:lnTo>
                  <a:cubicBezTo>
                    <a:pt x="16478" y="12451"/>
                    <a:pt x="18347" y="10860"/>
                    <a:pt x="18900" y="8716"/>
                  </a:cubicBezTo>
                  <a:cubicBezTo>
                    <a:pt x="19454" y="6571"/>
                    <a:pt x="18623" y="4289"/>
                    <a:pt x="16755" y="3113"/>
                  </a:cubicBezTo>
                  <a:lnTo>
                    <a:pt x="14748" y="1798"/>
                  </a:lnTo>
                  <a:cubicBezTo>
                    <a:pt x="14401" y="1522"/>
                    <a:pt x="13986" y="1383"/>
                    <a:pt x="13571" y="1245"/>
                  </a:cubicBezTo>
                  <a:lnTo>
                    <a:pt x="10941" y="346"/>
                  </a:lnTo>
                  <a:cubicBezTo>
                    <a:pt x="10456" y="208"/>
                    <a:pt x="9903" y="69"/>
                    <a:pt x="9418" y="69"/>
                  </a:cubicBezTo>
                  <a:lnTo>
                    <a:pt x="6927" y="69"/>
                  </a:lnTo>
                  <a:cubicBezTo>
                    <a:pt x="6927" y="69"/>
                    <a:pt x="6857" y="0"/>
                    <a:pt x="6788" y="0"/>
                  </a:cubicBezTo>
                  <a:lnTo>
                    <a:pt x="678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5" name="Freeform 2874">
              <a:extLst>
                <a:ext uri="{FF2B5EF4-FFF2-40B4-BE49-F238E27FC236}">
                  <a16:creationId xmlns:a16="http://schemas.microsoft.com/office/drawing/2014/main" id="{1E0939AA-4D28-13DD-1747-9AEA34CD72E6}"/>
                </a:ext>
              </a:extLst>
            </p:cNvPr>
            <p:cNvSpPr/>
            <p:nvPr/>
          </p:nvSpPr>
          <p:spPr>
            <a:xfrm>
              <a:off x="3000363" y="4447254"/>
              <a:ext cx="18435" cy="10962"/>
            </a:xfrm>
            <a:custGeom>
              <a:avLst/>
              <a:gdLst>
                <a:gd name="connsiteX0" fmla="*/ 69 w 13842"/>
                <a:gd name="connsiteY0" fmla="*/ 5742 h 8231"/>
                <a:gd name="connsiteX1" fmla="*/ 0 w 13842"/>
                <a:gd name="connsiteY1" fmla="*/ 6295 h 8231"/>
                <a:gd name="connsiteX2" fmla="*/ 2699 w 13842"/>
                <a:gd name="connsiteY2" fmla="*/ 8232 h 8231"/>
                <a:gd name="connsiteX3" fmla="*/ 7613 w 13842"/>
                <a:gd name="connsiteY3" fmla="*/ 7747 h 8231"/>
                <a:gd name="connsiteX4" fmla="*/ 12181 w 13842"/>
                <a:gd name="connsiteY4" fmla="*/ 5188 h 8231"/>
                <a:gd name="connsiteX5" fmla="*/ 13842 w 13842"/>
                <a:gd name="connsiteY5" fmla="*/ 1038 h 8231"/>
                <a:gd name="connsiteX6" fmla="*/ 13219 w 13842"/>
                <a:gd name="connsiteY6" fmla="*/ 0 h 8231"/>
                <a:gd name="connsiteX7" fmla="*/ 12043 w 13842"/>
                <a:gd name="connsiteY7" fmla="*/ 692 h 8231"/>
                <a:gd name="connsiteX8" fmla="*/ 10451 w 13842"/>
                <a:gd name="connsiteY8" fmla="*/ 2075 h 8231"/>
                <a:gd name="connsiteX9" fmla="*/ 8651 w 13842"/>
                <a:gd name="connsiteY9" fmla="*/ 3113 h 8231"/>
                <a:gd name="connsiteX10" fmla="*/ 7682 w 13842"/>
                <a:gd name="connsiteY10" fmla="*/ 3044 h 8231"/>
                <a:gd name="connsiteX11" fmla="*/ 5537 w 13842"/>
                <a:gd name="connsiteY11" fmla="*/ 2283 h 8231"/>
                <a:gd name="connsiteX12" fmla="*/ 4429 w 13842"/>
                <a:gd name="connsiteY12" fmla="*/ 2144 h 8231"/>
                <a:gd name="connsiteX13" fmla="*/ 3322 w 13842"/>
                <a:gd name="connsiteY13" fmla="*/ 2490 h 8231"/>
                <a:gd name="connsiteX14" fmla="*/ 138 w 13842"/>
                <a:gd name="connsiteY14" fmla="*/ 4220 h 8231"/>
                <a:gd name="connsiteX15" fmla="*/ 346 w 13842"/>
                <a:gd name="connsiteY15" fmla="*/ 4773 h 8231"/>
                <a:gd name="connsiteX16" fmla="*/ 277 w 13842"/>
                <a:gd name="connsiteY16" fmla="*/ 5257 h 8231"/>
                <a:gd name="connsiteX17" fmla="*/ 69 w 13842"/>
                <a:gd name="connsiteY17" fmla="*/ 5742 h 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42" h="8231">
                  <a:moveTo>
                    <a:pt x="69" y="5742"/>
                  </a:moveTo>
                  <a:lnTo>
                    <a:pt x="0" y="6295"/>
                  </a:lnTo>
                  <a:lnTo>
                    <a:pt x="2699" y="8232"/>
                  </a:lnTo>
                  <a:lnTo>
                    <a:pt x="7613" y="7747"/>
                  </a:lnTo>
                  <a:lnTo>
                    <a:pt x="12181" y="5188"/>
                  </a:lnTo>
                  <a:lnTo>
                    <a:pt x="13842" y="1038"/>
                  </a:lnTo>
                  <a:lnTo>
                    <a:pt x="13219" y="0"/>
                  </a:lnTo>
                  <a:lnTo>
                    <a:pt x="12043" y="692"/>
                  </a:lnTo>
                  <a:lnTo>
                    <a:pt x="10451" y="2075"/>
                  </a:lnTo>
                  <a:lnTo>
                    <a:pt x="8651" y="3113"/>
                  </a:lnTo>
                  <a:lnTo>
                    <a:pt x="7682" y="3044"/>
                  </a:lnTo>
                  <a:lnTo>
                    <a:pt x="5537" y="2283"/>
                  </a:lnTo>
                  <a:lnTo>
                    <a:pt x="4429" y="2144"/>
                  </a:lnTo>
                  <a:lnTo>
                    <a:pt x="3322" y="2490"/>
                  </a:lnTo>
                  <a:lnTo>
                    <a:pt x="138" y="4220"/>
                  </a:lnTo>
                  <a:lnTo>
                    <a:pt x="346" y="4773"/>
                  </a:lnTo>
                  <a:lnTo>
                    <a:pt x="277" y="5257"/>
                  </a:lnTo>
                  <a:lnTo>
                    <a:pt x="69" y="574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6" name="Freeform 2875">
              <a:extLst>
                <a:ext uri="{FF2B5EF4-FFF2-40B4-BE49-F238E27FC236}">
                  <a16:creationId xmlns:a16="http://schemas.microsoft.com/office/drawing/2014/main" id="{79880077-9F70-A117-0062-410383271658}"/>
                </a:ext>
              </a:extLst>
            </p:cNvPr>
            <p:cNvSpPr/>
            <p:nvPr/>
          </p:nvSpPr>
          <p:spPr>
            <a:xfrm>
              <a:off x="2993452" y="4440161"/>
              <a:ext cx="32314" cy="24689"/>
            </a:xfrm>
            <a:custGeom>
              <a:avLst/>
              <a:gdLst>
                <a:gd name="connsiteX0" fmla="*/ 18409 w 24263"/>
                <a:gd name="connsiteY0" fmla="*/ 5326 h 18538"/>
                <a:gd name="connsiteX1" fmla="*/ 19032 w 24263"/>
                <a:gd name="connsiteY1" fmla="*/ 6364 h 18538"/>
                <a:gd name="connsiteX2" fmla="*/ 17371 w 24263"/>
                <a:gd name="connsiteY2" fmla="*/ 10514 h 18538"/>
                <a:gd name="connsiteX3" fmla="*/ 12803 w 24263"/>
                <a:gd name="connsiteY3" fmla="*/ 13005 h 18538"/>
                <a:gd name="connsiteX4" fmla="*/ 7889 w 24263"/>
                <a:gd name="connsiteY4" fmla="*/ 13489 h 18538"/>
                <a:gd name="connsiteX5" fmla="*/ 5189 w 24263"/>
                <a:gd name="connsiteY5" fmla="*/ 11552 h 18538"/>
                <a:gd name="connsiteX6" fmla="*/ 5328 w 24263"/>
                <a:gd name="connsiteY6" fmla="*/ 10999 h 18538"/>
                <a:gd name="connsiteX7" fmla="*/ 5535 w 24263"/>
                <a:gd name="connsiteY7" fmla="*/ 10514 h 18538"/>
                <a:gd name="connsiteX8" fmla="*/ 5535 w 24263"/>
                <a:gd name="connsiteY8" fmla="*/ 10030 h 18538"/>
                <a:gd name="connsiteX9" fmla="*/ 5397 w 24263"/>
                <a:gd name="connsiteY9" fmla="*/ 9477 h 18538"/>
                <a:gd name="connsiteX10" fmla="*/ 8581 w 24263"/>
                <a:gd name="connsiteY10" fmla="*/ 7747 h 18538"/>
                <a:gd name="connsiteX11" fmla="*/ 9688 w 24263"/>
                <a:gd name="connsiteY11" fmla="*/ 7402 h 18538"/>
                <a:gd name="connsiteX12" fmla="*/ 10796 w 24263"/>
                <a:gd name="connsiteY12" fmla="*/ 7540 h 18538"/>
                <a:gd name="connsiteX13" fmla="*/ 12941 w 24263"/>
                <a:gd name="connsiteY13" fmla="*/ 8301 h 18538"/>
                <a:gd name="connsiteX14" fmla="*/ 13979 w 24263"/>
                <a:gd name="connsiteY14" fmla="*/ 8301 h 18538"/>
                <a:gd name="connsiteX15" fmla="*/ 15779 w 24263"/>
                <a:gd name="connsiteY15" fmla="*/ 7332 h 18538"/>
                <a:gd name="connsiteX16" fmla="*/ 17301 w 24263"/>
                <a:gd name="connsiteY16" fmla="*/ 5949 h 18538"/>
                <a:gd name="connsiteX17" fmla="*/ 18547 w 24263"/>
                <a:gd name="connsiteY17" fmla="*/ 5257 h 18538"/>
                <a:gd name="connsiteX18" fmla="*/ 18547 w 24263"/>
                <a:gd name="connsiteY18" fmla="*/ 69 h 18538"/>
                <a:gd name="connsiteX19" fmla="*/ 15917 w 24263"/>
                <a:gd name="connsiteY19" fmla="*/ 761 h 18538"/>
                <a:gd name="connsiteX20" fmla="*/ 14671 w 24263"/>
                <a:gd name="connsiteY20" fmla="*/ 1453 h 18538"/>
                <a:gd name="connsiteX21" fmla="*/ 13841 w 24263"/>
                <a:gd name="connsiteY21" fmla="*/ 2006 h 18538"/>
                <a:gd name="connsiteX22" fmla="*/ 13010 w 24263"/>
                <a:gd name="connsiteY22" fmla="*/ 2698 h 18538"/>
                <a:gd name="connsiteX23" fmla="*/ 12526 w 24263"/>
                <a:gd name="connsiteY23" fmla="*/ 2490 h 18538"/>
                <a:gd name="connsiteX24" fmla="*/ 11418 w 24263"/>
                <a:gd name="connsiteY24" fmla="*/ 2214 h 18538"/>
                <a:gd name="connsiteX25" fmla="*/ 10311 w 24263"/>
                <a:gd name="connsiteY25" fmla="*/ 2075 h 18538"/>
                <a:gd name="connsiteX26" fmla="*/ 9619 w 24263"/>
                <a:gd name="connsiteY26" fmla="*/ 2075 h 18538"/>
                <a:gd name="connsiteX27" fmla="*/ 7958 w 24263"/>
                <a:gd name="connsiteY27" fmla="*/ 2352 h 18538"/>
                <a:gd name="connsiteX28" fmla="*/ 6850 w 24263"/>
                <a:gd name="connsiteY28" fmla="*/ 2698 h 18538"/>
                <a:gd name="connsiteX29" fmla="*/ 6020 w 24263"/>
                <a:gd name="connsiteY29" fmla="*/ 3044 h 18538"/>
                <a:gd name="connsiteX30" fmla="*/ 2836 w 24263"/>
                <a:gd name="connsiteY30" fmla="*/ 4773 h 18538"/>
                <a:gd name="connsiteX31" fmla="*/ 137 w 24263"/>
                <a:gd name="connsiteY31" fmla="*/ 9961 h 18538"/>
                <a:gd name="connsiteX32" fmla="*/ 137 w 24263"/>
                <a:gd name="connsiteY32" fmla="*/ 10445 h 18538"/>
                <a:gd name="connsiteX33" fmla="*/ 2144 w 24263"/>
                <a:gd name="connsiteY33" fmla="*/ 15633 h 18538"/>
                <a:gd name="connsiteX34" fmla="*/ 4844 w 24263"/>
                <a:gd name="connsiteY34" fmla="*/ 17570 h 18538"/>
                <a:gd name="connsiteX35" fmla="*/ 7889 w 24263"/>
                <a:gd name="connsiteY35" fmla="*/ 18538 h 18538"/>
                <a:gd name="connsiteX36" fmla="*/ 8442 w 24263"/>
                <a:gd name="connsiteY36" fmla="*/ 18538 h 18538"/>
                <a:gd name="connsiteX37" fmla="*/ 13356 w 24263"/>
                <a:gd name="connsiteY37" fmla="*/ 18054 h 18538"/>
                <a:gd name="connsiteX38" fmla="*/ 15364 w 24263"/>
                <a:gd name="connsiteY38" fmla="*/ 17432 h 18538"/>
                <a:gd name="connsiteX39" fmla="*/ 19931 w 24263"/>
                <a:gd name="connsiteY39" fmla="*/ 14941 h 18538"/>
                <a:gd name="connsiteX40" fmla="*/ 22215 w 24263"/>
                <a:gd name="connsiteY40" fmla="*/ 12313 h 18538"/>
                <a:gd name="connsiteX41" fmla="*/ 23877 w 24263"/>
                <a:gd name="connsiteY41" fmla="*/ 8162 h 18538"/>
                <a:gd name="connsiteX42" fmla="*/ 23530 w 24263"/>
                <a:gd name="connsiteY42" fmla="*/ 3597 h 18538"/>
                <a:gd name="connsiteX43" fmla="*/ 22907 w 24263"/>
                <a:gd name="connsiteY43" fmla="*/ 2559 h 18538"/>
                <a:gd name="connsiteX44" fmla="*/ 19724 w 24263"/>
                <a:gd name="connsiteY44" fmla="*/ 138 h 18538"/>
                <a:gd name="connsiteX45" fmla="*/ 18409 w 24263"/>
                <a:gd name="connsiteY45" fmla="*/ 0 h 18538"/>
                <a:gd name="connsiteX46" fmla="*/ 18409 w 24263"/>
                <a:gd name="connsiteY46" fmla="*/ 0 h 18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4263" h="18538">
                  <a:moveTo>
                    <a:pt x="18409" y="5326"/>
                  </a:moveTo>
                  <a:lnTo>
                    <a:pt x="19032" y="6364"/>
                  </a:lnTo>
                  <a:lnTo>
                    <a:pt x="17371" y="10514"/>
                  </a:lnTo>
                  <a:lnTo>
                    <a:pt x="12803" y="13005"/>
                  </a:lnTo>
                  <a:lnTo>
                    <a:pt x="7889" y="13489"/>
                  </a:lnTo>
                  <a:lnTo>
                    <a:pt x="5189" y="11552"/>
                  </a:lnTo>
                  <a:lnTo>
                    <a:pt x="5328" y="10999"/>
                  </a:lnTo>
                  <a:lnTo>
                    <a:pt x="5535" y="10514"/>
                  </a:lnTo>
                  <a:lnTo>
                    <a:pt x="5535" y="10030"/>
                  </a:lnTo>
                  <a:cubicBezTo>
                    <a:pt x="5535" y="10030"/>
                    <a:pt x="5397" y="9477"/>
                    <a:pt x="5397" y="9477"/>
                  </a:cubicBezTo>
                  <a:lnTo>
                    <a:pt x="8581" y="7747"/>
                  </a:lnTo>
                  <a:lnTo>
                    <a:pt x="9688" y="7402"/>
                  </a:lnTo>
                  <a:lnTo>
                    <a:pt x="10796" y="7540"/>
                  </a:lnTo>
                  <a:lnTo>
                    <a:pt x="12941" y="8301"/>
                  </a:lnTo>
                  <a:lnTo>
                    <a:pt x="13979" y="8301"/>
                  </a:lnTo>
                  <a:cubicBezTo>
                    <a:pt x="13979" y="8301"/>
                    <a:pt x="15779" y="7332"/>
                    <a:pt x="15779" y="7332"/>
                  </a:cubicBezTo>
                  <a:lnTo>
                    <a:pt x="17301" y="5949"/>
                  </a:lnTo>
                  <a:lnTo>
                    <a:pt x="18547" y="5257"/>
                  </a:lnTo>
                  <a:moveTo>
                    <a:pt x="18547" y="69"/>
                  </a:moveTo>
                  <a:cubicBezTo>
                    <a:pt x="17647" y="69"/>
                    <a:pt x="16748" y="346"/>
                    <a:pt x="15917" y="761"/>
                  </a:cubicBezTo>
                  <a:lnTo>
                    <a:pt x="14671" y="1453"/>
                  </a:lnTo>
                  <a:cubicBezTo>
                    <a:pt x="14671" y="1453"/>
                    <a:pt x="14118" y="1799"/>
                    <a:pt x="13841" y="2006"/>
                  </a:cubicBezTo>
                  <a:lnTo>
                    <a:pt x="13010" y="2698"/>
                  </a:lnTo>
                  <a:lnTo>
                    <a:pt x="12526" y="2490"/>
                  </a:lnTo>
                  <a:cubicBezTo>
                    <a:pt x="12180" y="2352"/>
                    <a:pt x="11834" y="2283"/>
                    <a:pt x="11418" y="2214"/>
                  </a:cubicBezTo>
                  <a:lnTo>
                    <a:pt x="10311" y="2075"/>
                  </a:lnTo>
                  <a:cubicBezTo>
                    <a:pt x="10311" y="2075"/>
                    <a:pt x="9896" y="2075"/>
                    <a:pt x="9619" y="2075"/>
                  </a:cubicBezTo>
                  <a:cubicBezTo>
                    <a:pt x="9065" y="2075"/>
                    <a:pt x="8512" y="2144"/>
                    <a:pt x="7958" y="2352"/>
                  </a:cubicBezTo>
                  <a:lnTo>
                    <a:pt x="6850" y="2698"/>
                  </a:lnTo>
                  <a:cubicBezTo>
                    <a:pt x="6850" y="2698"/>
                    <a:pt x="6297" y="2905"/>
                    <a:pt x="6020" y="3044"/>
                  </a:cubicBezTo>
                  <a:lnTo>
                    <a:pt x="2836" y="4773"/>
                  </a:lnTo>
                  <a:cubicBezTo>
                    <a:pt x="898" y="5811"/>
                    <a:pt x="-140" y="7886"/>
                    <a:pt x="137" y="9961"/>
                  </a:cubicBezTo>
                  <a:lnTo>
                    <a:pt x="137" y="10445"/>
                  </a:lnTo>
                  <a:cubicBezTo>
                    <a:pt x="-347" y="12451"/>
                    <a:pt x="483" y="14457"/>
                    <a:pt x="2144" y="15633"/>
                  </a:cubicBezTo>
                  <a:lnTo>
                    <a:pt x="4844" y="17570"/>
                  </a:lnTo>
                  <a:cubicBezTo>
                    <a:pt x="5743" y="18193"/>
                    <a:pt x="6781" y="18538"/>
                    <a:pt x="7889" y="18538"/>
                  </a:cubicBezTo>
                  <a:cubicBezTo>
                    <a:pt x="8096" y="18538"/>
                    <a:pt x="8235" y="18538"/>
                    <a:pt x="8442" y="18538"/>
                  </a:cubicBezTo>
                  <a:lnTo>
                    <a:pt x="13356" y="18054"/>
                  </a:lnTo>
                  <a:cubicBezTo>
                    <a:pt x="14048" y="17985"/>
                    <a:pt x="14741" y="17778"/>
                    <a:pt x="15364" y="17432"/>
                  </a:cubicBezTo>
                  <a:lnTo>
                    <a:pt x="19931" y="14941"/>
                  </a:lnTo>
                  <a:cubicBezTo>
                    <a:pt x="20970" y="14388"/>
                    <a:pt x="21800" y="13420"/>
                    <a:pt x="22215" y="12313"/>
                  </a:cubicBezTo>
                  <a:lnTo>
                    <a:pt x="23877" y="8162"/>
                  </a:lnTo>
                  <a:cubicBezTo>
                    <a:pt x="24499" y="6641"/>
                    <a:pt x="24361" y="4980"/>
                    <a:pt x="23530" y="3597"/>
                  </a:cubicBezTo>
                  <a:lnTo>
                    <a:pt x="22907" y="2559"/>
                  </a:lnTo>
                  <a:cubicBezTo>
                    <a:pt x="22215" y="1383"/>
                    <a:pt x="21039" y="484"/>
                    <a:pt x="19724" y="138"/>
                  </a:cubicBezTo>
                  <a:cubicBezTo>
                    <a:pt x="19309" y="0"/>
                    <a:pt x="18824" y="0"/>
                    <a:pt x="18409" y="0"/>
                  </a:cubicBezTo>
                  <a:lnTo>
                    <a:pt x="1840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7" name="Freeform 2876">
              <a:extLst>
                <a:ext uri="{FF2B5EF4-FFF2-40B4-BE49-F238E27FC236}">
                  <a16:creationId xmlns:a16="http://schemas.microsoft.com/office/drawing/2014/main" id="{1060E5B3-3C11-EF9C-986C-E02556B3E959}"/>
                </a:ext>
              </a:extLst>
            </p:cNvPr>
            <p:cNvSpPr/>
            <p:nvPr/>
          </p:nvSpPr>
          <p:spPr>
            <a:xfrm>
              <a:off x="2871960" y="4529432"/>
              <a:ext cx="58624" cy="22662"/>
            </a:xfrm>
            <a:custGeom>
              <a:avLst/>
              <a:gdLst>
                <a:gd name="connsiteX0" fmla="*/ 38066 w 44018"/>
                <a:gd name="connsiteY0" fmla="*/ 13350 h 17016"/>
                <a:gd name="connsiteX1" fmla="*/ 40904 w 44018"/>
                <a:gd name="connsiteY1" fmla="*/ 13558 h 17016"/>
                <a:gd name="connsiteX2" fmla="*/ 44018 w 44018"/>
                <a:gd name="connsiteY2" fmla="*/ 12728 h 17016"/>
                <a:gd name="connsiteX3" fmla="*/ 41319 w 44018"/>
                <a:gd name="connsiteY3" fmla="*/ 8716 h 17016"/>
                <a:gd name="connsiteX4" fmla="*/ 37166 w 44018"/>
                <a:gd name="connsiteY4" fmla="*/ 5811 h 17016"/>
                <a:gd name="connsiteX5" fmla="*/ 32391 w 44018"/>
                <a:gd name="connsiteY5" fmla="*/ 3666 h 17016"/>
                <a:gd name="connsiteX6" fmla="*/ 27615 w 44018"/>
                <a:gd name="connsiteY6" fmla="*/ 2006 h 17016"/>
                <a:gd name="connsiteX7" fmla="*/ 22909 w 44018"/>
                <a:gd name="connsiteY7" fmla="*/ 830 h 17016"/>
                <a:gd name="connsiteX8" fmla="*/ 17718 w 44018"/>
                <a:gd name="connsiteY8" fmla="*/ 138 h 17016"/>
                <a:gd name="connsiteX9" fmla="*/ 12527 w 44018"/>
                <a:gd name="connsiteY9" fmla="*/ 0 h 17016"/>
                <a:gd name="connsiteX10" fmla="*/ 5814 w 44018"/>
                <a:gd name="connsiteY10" fmla="*/ 484 h 17016"/>
                <a:gd name="connsiteX11" fmla="*/ 3184 w 44018"/>
                <a:gd name="connsiteY11" fmla="*/ 968 h 17016"/>
                <a:gd name="connsiteX12" fmla="*/ 969 w 44018"/>
                <a:gd name="connsiteY12" fmla="*/ 2006 h 17016"/>
                <a:gd name="connsiteX13" fmla="*/ 0 w 44018"/>
                <a:gd name="connsiteY13" fmla="*/ 3874 h 17016"/>
                <a:gd name="connsiteX14" fmla="*/ 692 w 44018"/>
                <a:gd name="connsiteY14" fmla="*/ 5534 h 17016"/>
                <a:gd name="connsiteX15" fmla="*/ 2422 w 44018"/>
                <a:gd name="connsiteY15" fmla="*/ 6433 h 17016"/>
                <a:gd name="connsiteX16" fmla="*/ 4499 w 44018"/>
                <a:gd name="connsiteY16" fmla="*/ 7056 h 17016"/>
                <a:gd name="connsiteX17" fmla="*/ 6367 w 44018"/>
                <a:gd name="connsiteY17" fmla="*/ 7747 h 17016"/>
                <a:gd name="connsiteX18" fmla="*/ 8098 w 44018"/>
                <a:gd name="connsiteY18" fmla="*/ 9200 h 17016"/>
                <a:gd name="connsiteX19" fmla="*/ 11281 w 44018"/>
                <a:gd name="connsiteY19" fmla="*/ 12590 h 17016"/>
                <a:gd name="connsiteX20" fmla="*/ 13219 w 44018"/>
                <a:gd name="connsiteY20" fmla="*/ 13765 h 17016"/>
                <a:gd name="connsiteX21" fmla="*/ 15988 w 44018"/>
                <a:gd name="connsiteY21" fmla="*/ 14388 h 17016"/>
                <a:gd name="connsiteX22" fmla="*/ 18549 w 44018"/>
                <a:gd name="connsiteY22" fmla="*/ 14526 h 17016"/>
                <a:gd name="connsiteX23" fmla="*/ 20971 w 44018"/>
                <a:gd name="connsiteY23" fmla="*/ 15149 h 17016"/>
                <a:gd name="connsiteX24" fmla="*/ 23393 w 44018"/>
                <a:gd name="connsiteY24" fmla="*/ 17017 h 17016"/>
                <a:gd name="connsiteX25" fmla="*/ 24016 w 44018"/>
                <a:gd name="connsiteY25" fmla="*/ 14526 h 17016"/>
                <a:gd name="connsiteX26" fmla="*/ 25054 w 44018"/>
                <a:gd name="connsiteY26" fmla="*/ 13904 h 17016"/>
                <a:gd name="connsiteX27" fmla="*/ 26231 w 44018"/>
                <a:gd name="connsiteY27" fmla="*/ 14111 h 17016"/>
                <a:gd name="connsiteX28" fmla="*/ 27338 w 44018"/>
                <a:gd name="connsiteY28" fmla="*/ 13973 h 17016"/>
                <a:gd name="connsiteX29" fmla="*/ 29899 w 44018"/>
                <a:gd name="connsiteY29" fmla="*/ 12244 h 17016"/>
                <a:gd name="connsiteX30" fmla="*/ 31353 w 44018"/>
                <a:gd name="connsiteY30" fmla="*/ 11552 h 17016"/>
                <a:gd name="connsiteX31" fmla="*/ 32875 w 44018"/>
                <a:gd name="connsiteY31" fmla="*/ 11552 h 17016"/>
                <a:gd name="connsiteX32" fmla="*/ 32321 w 44018"/>
                <a:gd name="connsiteY32" fmla="*/ 12105 h 17016"/>
                <a:gd name="connsiteX33" fmla="*/ 38066 w 44018"/>
                <a:gd name="connsiteY33" fmla="*/ 13350 h 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018" h="17016">
                  <a:moveTo>
                    <a:pt x="38066" y="13350"/>
                  </a:moveTo>
                  <a:lnTo>
                    <a:pt x="40904" y="13558"/>
                  </a:lnTo>
                  <a:lnTo>
                    <a:pt x="44018" y="12728"/>
                  </a:lnTo>
                  <a:lnTo>
                    <a:pt x="41319" y="8716"/>
                  </a:lnTo>
                  <a:lnTo>
                    <a:pt x="37166" y="5811"/>
                  </a:lnTo>
                  <a:lnTo>
                    <a:pt x="32391" y="3666"/>
                  </a:lnTo>
                  <a:lnTo>
                    <a:pt x="27615" y="2006"/>
                  </a:lnTo>
                  <a:lnTo>
                    <a:pt x="22909" y="830"/>
                  </a:lnTo>
                  <a:lnTo>
                    <a:pt x="17718" y="138"/>
                  </a:lnTo>
                  <a:lnTo>
                    <a:pt x="12527" y="0"/>
                  </a:lnTo>
                  <a:lnTo>
                    <a:pt x="5814" y="484"/>
                  </a:lnTo>
                  <a:lnTo>
                    <a:pt x="3184" y="968"/>
                  </a:lnTo>
                  <a:lnTo>
                    <a:pt x="969" y="2006"/>
                  </a:lnTo>
                  <a:lnTo>
                    <a:pt x="0" y="3874"/>
                  </a:lnTo>
                  <a:lnTo>
                    <a:pt x="692" y="5534"/>
                  </a:lnTo>
                  <a:lnTo>
                    <a:pt x="2422" y="6433"/>
                  </a:lnTo>
                  <a:lnTo>
                    <a:pt x="4499" y="7056"/>
                  </a:lnTo>
                  <a:lnTo>
                    <a:pt x="6367" y="7747"/>
                  </a:lnTo>
                  <a:lnTo>
                    <a:pt x="8098" y="9200"/>
                  </a:lnTo>
                  <a:lnTo>
                    <a:pt x="11281" y="12590"/>
                  </a:lnTo>
                  <a:lnTo>
                    <a:pt x="13219" y="13765"/>
                  </a:lnTo>
                  <a:lnTo>
                    <a:pt x="15988" y="14388"/>
                  </a:lnTo>
                  <a:lnTo>
                    <a:pt x="18549" y="14526"/>
                  </a:lnTo>
                  <a:lnTo>
                    <a:pt x="20971" y="15149"/>
                  </a:lnTo>
                  <a:lnTo>
                    <a:pt x="23393" y="17017"/>
                  </a:lnTo>
                  <a:lnTo>
                    <a:pt x="24016" y="14526"/>
                  </a:lnTo>
                  <a:lnTo>
                    <a:pt x="25054" y="13904"/>
                  </a:lnTo>
                  <a:lnTo>
                    <a:pt x="26231" y="14111"/>
                  </a:lnTo>
                  <a:lnTo>
                    <a:pt x="27338" y="13973"/>
                  </a:lnTo>
                  <a:lnTo>
                    <a:pt x="29899" y="12244"/>
                  </a:lnTo>
                  <a:lnTo>
                    <a:pt x="31353" y="11552"/>
                  </a:lnTo>
                  <a:lnTo>
                    <a:pt x="32875" y="11552"/>
                  </a:lnTo>
                  <a:lnTo>
                    <a:pt x="32321" y="12105"/>
                  </a:lnTo>
                  <a:lnTo>
                    <a:pt x="38066" y="1335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8" name="Freeform 2877">
              <a:extLst>
                <a:ext uri="{FF2B5EF4-FFF2-40B4-BE49-F238E27FC236}">
                  <a16:creationId xmlns:a16="http://schemas.microsoft.com/office/drawing/2014/main" id="{04739E89-8C27-8F85-D5A2-C6D64B2B6F13}"/>
                </a:ext>
              </a:extLst>
            </p:cNvPr>
            <p:cNvSpPr/>
            <p:nvPr/>
          </p:nvSpPr>
          <p:spPr>
            <a:xfrm>
              <a:off x="2864924" y="4522429"/>
              <a:ext cx="72422" cy="36390"/>
            </a:xfrm>
            <a:custGeom>
              <a:avLst/>
              <a:gdLst>
                <a:gd name="connsiteX0" fmla="*/ 17810 w 54378"/>
                <a:gd name="connsiteY0" fmla="*/ 5257 h 27323"/>
                <a:gd name="connsiteX1" fmla="*/ 22932 w 54378"/>
                <a:gd name="connsiteY1" fmla="*/ 5396 h 27323"/>
                <a:gd name="connsiteX2" fmla="*/ 28123 w 54378"/>
                <a:gd name="connsiteY2" fmla="*/ 6087 h 27323"/>
                <a:gd name="connsiteX3" fmla="*/ 32898 w 54378"/>
                <a:gd name="connsiteY3" fmla="*/ 7263 h 27323"/>
                <a:gd name="connsiteX4" fmla="*/ 37605 w 54378"/>
                <a:gd name="connsiteY4" fmla="*/ 8923 h 27323"/>
                <a:gd name="connsiteX5" fmla="*/ 42380 w 54378"/>
                <a:gd name="connsiteY5" fmla="*/ 11068 h 27323"/>
                <a:gd name="connsiteX6" fmla="*/ 46533 w 54378"/>
                <a:gd name="connsiteY6" fmla="*/ 13973 h 27323"/>
                <a:gd name="connsiteX7" fmla="*/ 49301 w 54378"/>
                <a:gd name="connsiteY7" fmla="*/ 17985 h 27323"/>
                <a:gd name="connsiteX8" fmla="*/ 46187 w 54378"/>
                <a:gd name="connsiteY8" fmla="*/ 18815 h 27323"/>
                <a:gd name="connsiteX9" fmla="*/ 43349 w 54378"/>
                <a:gd name="connsiteY9" fmla="*/ 18608 h 27323"/>
                <a:gd name="connsiteX10" fmla="*/ 37605 w 54378"/>
                <a:gd name="connsiteY10" fmla="*/ 17363 h 27323"/>
                <a:gd name="connsiteX11" fmla="*/ 38158 w 54378"/>
                <a:gd name="connsiteY11" fmla="*/ 16809 h 27323"/>
                <a:gd name="connsiteX12" fmla="*/ 36636 w 54378"/>
                <a:gd name="connsiteY12" fmla="*/ 16809 h 27323"/>
                <a:gd name="connsiteX13" fmla="*/ 35182 w 54378"/>
                <a:gd name="connsiteY13" fmla="*/ 17432 h 27323"/>
                <a:gd name="connsiteX14" fmla="*/ 32621 w 54378"/>
                <a:gd name="connsiteY14" fmla="*/ 19161 h 27323"/>
                <a:gd name="connsiteX15" fmla="*/ 31514 w 54378"/>
                <a:gd name="connsiteY15" fmla="*/ 19299 h 27323"/>
                <a:gd name="connsiteX16" fmla="*/ 30338 w 54378"/>
                <a:gd name="connsiteY16" fmla="*/ 19092 h 27323"/>
                <a:gd name="connsiteX17" fmla="*/ 29299 w 54378"/>
                <a:gd name="connsiteY17" fmla="*/ 19714 h 27323"/>
                <a:gd name="connsiteX18" fmla="*/ 28677 w 54378"/>
                <a:gd name="connsiteY18" fmla="*/ 22205 h 27323"/>
                <a:gd name="connsiteX19" fmla="*/ 26254 w 54378"/>
                <a:gd name="connsiteY19" fmla="*/ 20337 h 27323"/>
                <a:gd name="connsiteX20" fmla="*/ 23832 w 54378"/>
                <a:gd name="connsiteY20" fmla="*/ 19714 h 27323"/>
                <a:gd name="connsiteX21" fmla="*/ 21271 w 54378"/>
                <a:gd name="connsiteY21" fmla="*/ 19507 h 27323"/>
                <a:gd name="connsiteX22" fmla="*/ 18433 w 54378"/>
                <a:gd name="connsiteY22" fmla="*/ 18953 h 27323"/>
                <a:gd name="connsiteX23" fmla="*/ 16495 w 54378"/>
                <a:gd name="connsiteY23" fmla="*/ 17778 h 27323"/>
                <a:gd name="connsiteX24" fmla="*/ 13312 w 54378"/>
                <a:gd name="connsiteY24" fmla="*/ 14388 h 27323"/>
                <a:gd name="connsiteX25" fmla="*/ 11581 w 54378"/>
                <a:gd name="connsiteY25" fmla="*/ 12935 h 27323"/>
                <a:gd name="connsiteX26" fmla="*/ 9713 w 54378"/>
                <a:gd name="connsiteY26" fmla="*/ 12244 h 27323"/>
                <a:gd name="connsiteX27" fmla="*/ 7567 w 54378"/>
                <a:gd name="connsiteY27" fmla="*/ 11621 h 27323"/>
                <a:gd name="connsiteX28" fmla="*/ 5837 w 54378"/>
                <a:gd name="connsiteY28" fmla="*/ 10722 h 27323"/>
                <a:gd name="connsiteX29" fmla="*/ 5145 w 54378"/>
                <a:gd name="connsiteY29" fmla="*/ 9062 h 27323"/>
                <a:gd name="connsiteX30" fmla="*/ 6114 w 54378"/>
                <a:gd name="connsiteY30" fmla="*/ 7194 h 27323"/>
                <a:gd name="connsiteX31" fmla="*/ 8328 w 54378"/>
                <a:gd name="connsiteY31" fmla="*/ 6157 h 27323"/>
                <a:gd name="connsiteX32" fmla="*/ 10889 w 54378"/>
                <a:gd name="connsiteY32" fmla="*/ 5672 h 27323"/>
                <a:gd name="connsiteX33" fmla="*/ 17672 w 54378"/>
                <a:gd name="connsiteY33" fmla="*/ 5188 h 27323"/>
                <a:gd name="connsiteX34" fmla="*/ 17672 w 54378"/>
                <a:gd name="connsiteY34" fmla="*/ 0 h 27323"/>
                <a:gd name="connsiteX35" fmla="*/ 17326 w 54378"/>
                <a:gd name="connsiteY35" fmla="*/ 0 h 27323"/>
                <a:gd name="connsiteX36" fmla="*/ 10543 w 54378"/>
                <a:gd name="connsiteY36" fmla="*/ 484 h 27323"/>
                <a:gd name="connsiteX37" fmla="*/ 9920 w 54378"/>
                <a:gd name="connsiteY37" fmla="*/ 554 h 27323"/>
                <a:gd name="connsiteX38" fmla="*/ 7359 w 54378"/>
                <a:gd name="connsiteY38" fmla="*/ 1038 h 27323"/>
                <a:gd name="connsiteX39" fmla="*/ 6183 w 54378"/>
                <a:gd name="connsiteY39" fmla="*/ 1453 h 27323"/>
                <a:gd name="connsiteX40" fmla="*/ 3968 w 54378"/>
                <a:gd name="connsiteY40" fmla="*/ 2490 h 27323"/>
                <a:gd name="connsiteX41" fmla="*/ 1546 w 54378"/>
                <a:gd name="connsiteY41" fmla="*/ 4773 h 27323"/>
                <a:gd name="connsiteX42" fmla="*/ 577 w 54378"/>
                <a:gd name="connsiteY42" fmla="*/ 6641 h 27323"/>
                <a:gd name="connsiteX43" fmla="*/ 369 w 54378"/>
                <a:gd name="connsiteY43" fmla="*/ 10999 h 27323"/>
                <a:gd name="connsiteX44" fmla="*/ 1061 w 54378"/>
                <a:gd name="connsiteY44" fmla="*/ 12659 h 27323"/>
                <a:gd name="connsiteX45" fmla="*/ 3484 w 54378"/>
                <a:gd name="connsiteY45" fmla="*/ 15287 h 27323"/>
                <a:gd name="connsiteX46" fmla="*/ 5214 w 54378"/>
                <a:gd name="connsiteY46" fmla="*/ 16187 h 27323"/>
                <a:gd name="connsiteX47" fmla="*/ 6183 w 54378"/>
                <a:gd name="connsiteY47" fmla="*/ 16602 h 27323"/>
                <a:gd name="connsiteX48" fmla="*/ 8121 w 54378"/>
                <a:gd name="connsiteY48" fmla="*/ 17155 h 27323"/>
                <a:gd name="connsiteX49" fmla="*/ 8951 w 54378"/>
                <a:gd name="connsiteY49" fmla="*/ 17501 h 27323"/>
                <a:gd name="connsiteX50" fmla="*/ 9713 w 54378"/>
                <a:gd name="connsiteY50" fmla="*/ 18123 h 27323"/>
                <a:gd name="connsiteX51" fmla="*/ 12620 w 54378"/>
                <a:gd name="connsiteY51" fmla="*/ 21306 h 27323"/>
                <a:gd name="connsiteX52" fmla="*/ 13658 w 54378"/>
                <a:gd name="connsiteY52" fmla="*/ 22205 h 27323"/>
                <a:gd name="connsiteX53" fmla="*/ 15596 w 54378"/>
                <a:gd name="connsiteY53" fmla="*/ 23381 h 27323"/>
                <a:gd name="connsiteX54" fmla="*/ 17326 w 54378"/>
                <a:gd name="connsiteY54" fmla="*/ 24072 h 27323"/>
                <a:gd name="connsiteX55" fmla="*/ 20164 w 54378"/>
                <a:gd name="connsiteY55" fmla="*/ 24626 h 27323"/>
                <a:gd name="connsiteX56" fmla="*/ 20856 w 54378"/>
                <a:gd name="connsiteY56" fmla="*/ 24695 h 27323"/>
                <a:gd name="connsiteX57" fmla="*/ 22932 w 54378"/>
                <a:gd name="connsiteY57" fmla="*/ 24833 h 27323"/>
                <a:gd name="connsiteX58" fmla="*/ 23832 w 54378"/>
                <a:gd name="connsiteY58" fmla="*/ 25041 h 27323"/>
                <a:gd name="connsiteX59" fmla="*/ 25424 w 54378"/>
                <a:gd name="connsiteY59" fmla="*/ 26217 h 27323"/>
                <a:gd name="connsiteX60" fmla="*/ 28607 w 54378"/>
                <a:gd name="connsiteY60" fmla="*/ 27324 h 27323"/>
                <a:gd name="connsiteX61" fmla="*/ 30338 w 54378"/>
                <a:gd name="connsiteY61" fmla="*/ 27047 h 27323"/>
                <a:gd name="connsiteX62" fmla="*/ 33383 w 54378"/>
                <a:gd name="connsiteY62" fmla="*/ 24280 h 27323"/>
                <a:gd name="connsiteX63" fmla="*/ 35528 w 54378"/>
                <a:gd name="connsiteY63" fmla="*/ 23450 h 27323"/>
                <a:gd name="connsiteX64" fmla="*/ 36912 w 54378"/>
                <a:gd name="connsiteY64" fmla="*/ 22481 h 27323"/>
                <a:gd name="connsiteX65" fmla="*/ 42173 w 54378"/>
                <a:gd name="connsiteY65" fmla="*/ 23657 h 27323"/>
                <a:gd name="connsiteX66" fmla="*/ 42934 w 54378"/>
                <a:gd name="connsiteY66" fmla="*/ 23796 h 27323"/>
                <a:gd name="connsiteX67" fmla="*/ 45772 w 54378"/>
                <a:gd name="connsiteY67" fmla="*/ 24003 h 27323"/>
                <a:gd name="connsiteX68" fmla="*/ 46118 w 54378"/>
                <a:gd name="connsiteY68" fmla="*/ 24003 h 27323"/>
                <a:gd name="connsiteX69" fmla="*/ 47502 w 54378"/>
                <a:gd name="connsiteY69" fmla="*/ 23796 h 27323"/>
                <a:gd name="connsiteX70" fmla="*/ 50616 w 54378"/>
                <a:gd name="connsiteY70" fmla="*/ 22966 h 27323"/>
                <a:gd name="connsiteX71" fmla="*/ 54077 w 54378"/>
                <a:gd name="connsiteY71" fmla="*/ 19714 h 27323"/>
                <a:gd name="connsiteX72" fmla="*/ 53454 w 54378"/>
                <a:gd name="connsiteY72" fmla="*/ 15011 h 27323"/>
                <a:gd name="connsiteX73" fmla="*/ 50686 w 54378"/>
                <a:gd name="connsiteY73" fmla="*/ 10999 h 27323"/>
                <a:gd name="connsiteX74" fmla="*/ 49371 w 54378"/>
                <a:gd name="connsiteY74" fmla="*/ 9684 h 27323"/>
                <a:gd name="connsiteX75" fmla="*/ 45218 w 54378"/>
                <a:gd name="connsiteY75" fmla="*/ 6779 h 27323"/>
                <a:gd name="connsiteX76" fmla="*/ 44318 w 54378"/>
                <a:gd name="connsiteY76" fmla="*/ 6295 h 27323"/>
                <a:gd name="connsiteX77" fmla="*/ 39543 w 54378"/>
                <a:gd name="connsiteY77" fmla="*/ 4150 h 27323"/>
                <a:gd name="connsiteX78" fmla="*/ 39127 w 54378"/>
                <a:gd name="connsiteY78" fmla="*/ 4012 h 27323"/>
                <a:gd name="connsiteX79" fmla="*/ 34421 w 54378"/>
                <a:gd name="connsiteY79" fmla="*/ 2352 h 27323"/>
                <a:gd name="connsiteX80" fmla="*/ 33936 w 54378"/>
                <a:gd name="connsiteY80" fmla="*/ 2214 h 27323"/>
                <a:gd name="connsiteX81" fmla="*/ 29161 w 54378"/>
                <a:gd name="connsiteY81" fmla="*/ 1038 h 27323"/>
                <a:gd name="connsiteX82" fmla="*/ 28607 w 54378"/>
                <a:gd name="connsiteY82" fmla="*/ 899 h 27323"/>
                <a:gd name="connsiteX83" fmla="*/ 23416 w 54378"/>
                <a:gd name="connsiteY83" fmla="*/ 208 h 27323"/>
                <a:gd name="connsiteX84" fmla="*/ 22863 w 54378"/>
                <a:gd name="connsiteY84" fmla="*/ 208 h 27323"/>
                <a:gd name="connsiteX85" fmla="*/ 17741 w 54378"/>
                <a:gd name="connsiteY85" fmla="*/ 69 h 27323"/>
                <a:gd name="connsiteX86" fmla="*/ 17603 w 54378"/>
                <a:gd name="connsiteY86" fmla="*/ 69 h 27323"/>
                <a:gd name="connsiteX87" fmla="*/ 17603 w 54378"/>
                <a:gd name="connsiteY87" fmla="*/ 69 h 2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54378" h="27323">
                  <a:moveTo>
                    <a:pt x="17810" y="5257"/>
                  </a:moveTo>
                  <a:lnTo>
                    <a:pt x="22932" y="5396"/>
                  </a:lnTo>
                  <a:lnTo>
                    <a:pt x="28123" y="6087"/>
                  </a:lnTo>
                  <a:lnTo>
                    <a:pt x="32898" y="7263"/>
                  </a:lnTo>
                  <a:lnTo>
                    <a:pt x="37605" y="8923"/>
                  </a:lnTo>
                  <a:lnTo>
                    <a:pt x="42380" y="11068"/>
                  </a:lnTo>
                  <a:lnTo>
                    <a:pt x="46533" y="13973"/>
                  </a:lnTo>
                  <a:lnTo>
                    <a:pt x="49301" y="17985"/>
                  </a:lnTo>
                  <a:lnTo>
                    <a:pt x="46187" y="18815"/>
                  </a:lnTo>
                  <a:lnTo>
                    <a:pt x="43349" y="18608"/>
                  </a:lnTo>
                  <a:lnTo>
                    <a:pt x="37605" y="17363"/>
                  </a:lnTo>
                  <a:lnTo>
                    <a:pt x="38158" y="16809"/>
                  </a:lnTo>
                  <a:lnTo>
                    <a:pt x="36636" y="16809"/>
                  </a:lnTo>
                  <a:lnTo>
                    <a:pt x="35182" y="17432"/>
                  </a:lnTo>
                  <a:lnTo>
                    <a:pt x="32621" y="19161"/>
                  </a:lnTo>
                  <a:lnTo>
                    <a:pt x="31514" y="19299"/>
                  </a:lnTo>
                  <a:lnTo>
                    <a:pt x="30338" y="19092"/>
                  </a:lnTo>
                  <a:lnTo>
                    <a:pt x="29299" y="19714"/>
                  </a:lnTo>
                  <a:lnTo>
                    <a:pt x="28677" y="22205"/>
                  </a:lnTo>
                  <a:lnTo>
                    <a:pt x="26254" y="20337"/>
                  </a:lnTo>
                  <a:lnTo>
                    <a:pt x="23832" y="19714"/>
                  </a:lnTo>
                  <a:lnTo>
                    <a:pt x="21271" y="19507"/>
                  </a:lnTo>
                  <a:lnTo>
                    <a:pt x="18433" y="18953"/>
                  </a:lnTo>
                  <a:lnTo>
                    <a:pt x="16495" y="17778"/>
                  </a:lnTo>
                  <a:lnTo>
                    <a:pt x="13312" y="14388"/>
                  </a:lnTo>
                  <a:lnTo>
                    <a:pt x="11581" y="12935"/>
                  </a:lnTo>
                  <a:lnTo>
                    <a:pt x="9713" y="12244"/>
                  </a:lnTo>
                  <a:lnTo>
                    <a:pt x="7567" y="11621"/>
                  </a:lnTo>
                  <a:lnTo>
                    <a:pt x="5837" y="10722"/>
                  </a:lnTo>
                  <a:lnTo>
                    <a:pt x="5145" y="9062"/>
                  </a:lnTo>
                  <a:lnTo>
                    <a:pt x="6114" y="7194"/>
                  </a:lnTo>
                  <a:lnTo>
                    <a:pt x="8328" y="6157"/>
                  </a:lnTo>
                  <a:lnTo>
                    <a:pt x="10889" y="5672"/>
                  </a:lnTo>
                  <a:lnTo>
                    <a:pt x="17672" y="5188"/>
                  </a:lnTo>
                  <a:moveTo>
                    <a:pt x="17672" y="0"/>
                  </a:moveTo>
                  <a:cubicBezTo>
                    <a:pt x="17672" y="0"/>
                    <a:pt x="17464" y="0"/>
                    <a:pt x="17326" y="0"/>
                  </a:cubicBezTo>
                  <a:lnTo>
                    <a:pt x="10543" y="484"/>
                  </a:lnTo>
                  <a:cubicBezTo>
                    <a:pt x="10543" y="484"/>
                    <a:pt x="10128" y="484"/>
                    <a:pt x="9920" y="554"/>
                  </a:cubicBezTo>
                  <a:lnTo>
                    <a:pt x="7359" y="1038"/>
                  </a:lnTo>
                  <a:cubicBezTo>
                    <a:pt x="6944" y="1107"/>
                    <a:pt x="6529" y="1245"/>
                    <a:pt x="6183" y="1453"/>
                  </a:cubicBezTo>
                  <a:lnTo>
                    <a:pt x="3968" y="2490"/>
                  </a:lnTo>
                  <a:cubicBezTo>
                    <a:pt x="2930" y="2974"/>
                    <a:pt x="2099" y="3805"/>
                    <a:pt x="1546" y="4773"/>
                  </a:cubicBezTo>
                  <a:lnTo>
                    <a:pt x="577" y="6641"/>
                  </a:lnTo>
                  <a:cubicBezTo>
                    <a:pt x="-115" y="8024"/>
                    <a:pt x="-185" y="9615"/>
                    <a:pt x="369" y="10999"/>
                  </a:cubicBezTo>
                  <a:lnTo>
                    <a:pt x="1061" y="12659"/>
                  </a:lnTo>
                  <a:cubicBezTo>
                    <a:pt x="1546" y="13765"/>
                    <a:pt x="2376" y="14734"/>
                    <a:pt x="3484" y="15287"/>
                  </a:cubicBezTo>
                  <a:lnTo>
                    <a:pt x="5214" y="16187"/>
                  </a:lnTo>
                  <a:cubicBezTo>
                    <a:pt x="5214" y="16187"/>
                    <a:pt x="5837" y="16463"/>
                    <a:pt x="6183" y="16602"/>
                  </a:cubicBezTo>
                  <a:lnTo>
                    <a:pt x="8121" y="17155"/>
                  </a:lnTo>
                  <a:lnTo>
                    <a:pt x="8951" y="17501"/>
                  </a:lnTo>
                  <a:lnTo>
                    <a:pt x="9713" y="18123"/>
                  </a:lnTo>
                  <a:lnTo>
                    <a:pt x="12620" y="21306"/>
                  </a:lnTo>
                  <a:cubicBezTo>
                    <a:pt x="12620" y="21306"/>
                    <a:pt x="13312" y="21928"/>
                    <a:pt x="13658" y="22205"/>
                  </a:cubicBezTo>
                  <a:lnTo>
                    <a:pt x="15596" y="23381"/>
                  </a:lnTo>
                  <a:cubicBezTo>
                    <a:pt x="16149" y="23726"/>
                    <a:pt x="16703" y="23934"/>
                    <a:pt x="17326" y="24072"/>
                  </a:cubicBezTo>
                  <a:lnTo>
                    <a:pt x="20164" y="24626"/>
                  </a:lnTo>
                  <a:cubicBezTo>
                    <a:pt x="20164" y="24626"/>
                    <a:pt x="20648" y="24695"/>
                    <a:pt x="20856" y="24695"/>
                  </a:cubicBezTo>
                  <a:lnTo>
                    <a:pt x="22932" y="24833"/>
                  </a:lnTo>
                  <a:lnTo>
                    <a:pt x="23832" y="25041"/>
                  </a:lnTo>
                  <a:lnTo>
                    <a:pt x="25424" y="26217"/>
                  </a:lnTo>
                  <a:cubicBezTo>
                    <a:pt x="26323" y="26909"/>
                    <a:pt x="27500" y="27324"/>
                    <a:pt x="28607" y="27324"/>
                  </a:cubicBezTo>
                  <a:cubicBezTo>
                    <a:pt x="29161" y="27324"/>
                    <a:pt x="29784" y="27254"/>
                    <a:pt x="30338" y="27047"/>
                  </a:cubicBezTo>
                  <a:cubicBezTo>
                    <a:pt x="31722" y="26563"/>
                    <a:pt x="32829" y="25525"/>
                    <a:pt x="33383" y="24280"/>
                  </a:cubicBezTo>
                  <a:cubicBezTo>
                    <a:pt x="34144" y="24141"/>
                    <a:pt x="34905" y="23865"/>
                    <a:pt x="35528" y="23450"/>
                  </a:cubicBezTo>
                  <a:lnTo>
                    <a:pt x="36912" y="22481"/>
                  </a:lnTo>
                  <a:lnTo>
                    <a:pt x="42173" y="23657"/>
                  </a:lnTo>
                  <a:cubicBezTo>
                    <a:pt x="42173" y="23657"/>
                    <a:pt x="42657" y="23726"/>
                    <a:pt x="42934" y="23796"/>
                  </a:cubicBezTo>
                  <a:lnTo>
                    <a:pt x="45772" y="24003"/>
                  </a:lnTo>
                  <a:cubicBezTo>
                    <a:pt x="45772" y="24003"/>
                    <a:pt x="45979" y="24003"/>
                    <a:pt x="46118" y="24003"/>
                  </a:cubicBezTo>
                  <a:cubicBezTo>
                    <a:pt x="46602" y="24003"/>
                    <a:pt x="47086" y="24003"/>
                    <a:pt x="47502" y="23796"/>
                  </a:cubicBezTo>
                  <a:lnTo>
                    <a:pt x="50616" y="22966"/>
                  </a:lnTo>
                  <a:cubicBezTo>
                    <a:pt x="52208" y="22481"/>
                    <a:pt x="53523" y="21306"/>
                    <a:pt x="54077" y="19714"/>
                  </a:cubicBezTo>
                  <a:cubicBezTo>
                    <a:pt x="54631" y="18123"/>
                    <a:pt x="54423" y="16394"/>
                    <a:pt x="53454" y="15011"/>
                  </a:cubicBezTo>
                  <a:lnTo>
                    <a:pt x="50686" y="10999"/>
                  </a:lnTo>
                  <a:cubicBezTo>
                    <a:pt x="50339" y="10514"/>
                    <a:pt x="49924" y="10030"/>
                    <a:pt x="49371" y="9684"/>
                  </a:cubicBezTo>
                  <a:lnTo>
                    <a:pt x="45218" y="6779"/>
                  </a:lnTo>
                  <a:cubicBezTo>
                    <a:pt x="45218" y="6779"/>
                    <a:pt x="44664" y="6433"/>
                    <a:pt x="44318" y="6295"/>
                  </a:cubicBezTo>
                  <a:lnTo>
                    <a:pt x="39543" y="4150"/>
                  </a:lnTo>
                  <a:cubicBezTo>
                    <a:pt x="39543" y="4150"/>
                    <a:pt x="39266" y="4012"/>
                    <a:pt x="39127" y="4012"/>
                  </a:cubicBezTo>
                  <a:lnTo>
                    <a:pt x="34421" y="2352"/>
                  </a:lnTo>
                  <a:cubicBezTo>
                    <a:pt x="34421" y="2352"/>
                    <a:pt x="34144" y="2283"/>
                    <a:pt x="33936" y="2214"/>
                  </a:cubicBezTo>
                  <a:lnTo>
                    <a:pt x="29161" y="1038"/>
                  </a:lnTo>
                  <a:cubicBezTo>
                    <a:pt x="29161" y="1038"/>
                    <a:pt x="28746" y="969"/>
                    <a:pt x="28607" y="899"/>
                  </a:cubicBezTo>
                  <a:lnTo>
                    <a:pt x="23416" y="208"/>
                  </a:lnTo>
                  <a:cubicBezTo>
                    <a:pt x="23416" y="208"/>
                    <a:pt x="23070" y="208"/>
                    <a:pt x="22863" y="208"/>
                  </a:cubicBezTo>
                  <a:lnTo>
                    <a:pt x="17741" y="69"/>
                  </a:lnTo>
                  <a:cubicBezTo>
                    <a:pt x="17741" y="69"/>
                    <a:pt x="17672" y="69"/>
                    <a:pt x="17603" y="69"/>
                  </a:cubicBezTo>
                  <a:lnTo>
                    <a:pt x="1760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79" name="Freeform 2878">
              <a:extLst>
                <a:ext uri="{FF2B5EF4-FFF2-40B4-BE49-F238E27FC236}">
                  <a16:creationId xmlns:a16="http://schemas.microsoft.com/office/drawing/2014/main" id="{C0B96881-A5C0-45A6-6BAB-D891D0A134B9}"/>
                </a:ext>
              </a:extLst>
            </p:cNvPr>
            <p:cNvSpPr/>
            <p:nvPr/>
          </p:nvSpPr>
          <p:spPr>
            <a:xfrm>
              <a:off x="3100467" y="4698208"/>
              <a:ext cx="4700" cy="5342"/>
            </a:xfrm>
            <a:custGeom>
              <a:avLst/>
              <a:gdLst>
                <a:gd name="connsiteX0" fmla="*/ 1661 w 3529"/>
                <a:gd name="connsiteY0" fmla="*/ 761 h 4011"/>
                <a:gd name="connsiteX1" fmla="*/ 623 w 3529"/>
                <a:gd name="connsiteY1" fmla="*/ 0 h 4011"/>
                <a:gd name="connsiteX2" fmla="*/ 415 w 3529"/>
                <a:gd name="connsiteY2" fmla="*/ 277 h 4011"/>
                <a:gd name="connsiteX3" fmla="*/ 277 w 3529"/>
                <a:gd name="connsiteY3" fmla="*/ 623 h 4011"/>
                <a:gd name="connsiteX4" fmla="*/ 0 w 3529"/>
                <a:gd name="connsiteY4" fmla="*/ 1383 h 4011"/>
                <a:gd name="connsiteX5" fmla="*/ 761 w 3529"/>
                <a:gd name="connsiteY5" fmla="*/ 2144 h 4011"/>
                <a:gd name="connsiteX6" fmla="*/ 1661 w 3529"/>
                <a:gd name="connsiteY6" fmla="*/ 2836 h 4011"/>
                <a:gd name="connsiteX7" fmla="*/ 2561 w 3529"/>
                <a:gd name="connsiteY7" fmla="*/ 3528 h 4011"/>
                <a:gd name="connsiteX8" fmla="*/ 3530 w 3529"/>
                <a:gd name="connsiteY8" fmla="*/ 4012 h 4011"/>
                <a:gd name="connsiteX9" fmla="*/ 3115 w 3529"/>
                <a:gd name="connsiteY9" fmla="*/ 2836 h 4011"/>
                <a:gd name="connsiteX10" fmla="*/ 2492 w 3529"/>
                <a:gd name="connsiteY10" fmla="*/ 1729 h 4011"/>
                <a:gd name="connsiteX11" fmla="*/ 1661 w 3529"/>
                <a:gd name="connsiteY11" fmla="*/ 761 h 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9" h="4011">
                  <a:moveTo>
                    <a:pt x="1661" y="761"/>
                  </a:moveTo>
                  <a:lnTo>
                    <a:pt x="623" y="0"/>
                  </a:lnTo>
                  <a:lnTo>
                    <a:pt x="415" y="277"/>
                  </a:lnTo>
                  <a:lnTo>
                    <a:pt x="277" y="623"/>
                  </a:lnTo>
                  <a:lnTo>
                    <a:pt x="0" y="1383"/>
                  </a:lnTo>
                  <a:lnTo>
                    <a:pt x="761" y="2144"/>
                  </a:lnTo>
                  <a:lnTo>
                    <a:pt x="1661" y="2836"/>
                  </a:lnTo>
                  <a:lnTo>
                    <a:pt x="2561" y="3528"/>
                  </a:lnTo>
                  <a:lnTo>
                    <a:pt x="3530" y="4012"/>
                  </a:lnTo>
                  <a:lnTo>
                    <a:pt x="3115" y="2836"/>
                  </a:lnTo>
                  <a:lnTo>
                    <a:pt x="2492" y="1729"/>
                  </a:lnTo>
                  <a:lnTo>
                    <a:pt x="1661" y="76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0" name="Freeform 2879">
              <a:extLst>
                <a:ext uri="{FF2B5EF4-FFF2-40B4-BE49-F238E27FC236}">
                  <a16:creationId xmlns:a16="http://schemas.microsoft.com/office/drawing/2014/main" id="{ECA7E280-48DE-B547-B568-05CF3A9F5F5F}"/>
                </a:ext>
              </a:extLst>
            </p:cNvPr>
            <p:cNvSpPr/>
            <p:nvPr/>
          </p:nvSpPr>
          <p:spPr>
            <a:xfrm>
              <a:off x="3093566" y="4691206"/>
              <a:ext cx="18317" cy="19254"/>
            </a:xfrm>
            <a:custGeom>
              <a:avLst/>
              <a:gdLst>
                <a:gd name="connsiteX0" fmla="*/ 5805 w 13753"/>
                <a:gd name="connsiteY0" fmla="*/ 5257 h 14457"/>
                <a:gd name="connsiteX1" fmla="*/ 6843 w 13753"/>
                <a:gd name="connsiteY1" fmla="*/ 6018 h 14457"/>
                <a:gd name="connsiteX2" fmla="*/ 7673 w 13753"/>
                <a:gd name="connsiteY2" fmla="*/ 6987 h 14457"/>
                <a:gd name="connsiteX3" fmla="*/ 8296 w 13753"/>
                <a:gd name="connsiteY3" fmla="*/ 8093 h 14457"/>
                <a:gd name="connsiteX4" fmla="*/ 8711 w 13753"/>
                <a:gd name="connsiteY4" fmla="*/ 9338 h 14457"/>
                <a:gd name="connsiteX5" fmla="*/ 7742 w 13753"/>
                <a:gd name="connsiteY5" fmla="*/ 8785 h 14457"/>
                <a:gd name="connsiteX6" fmla="*/ 6773 w 13753"/>
                <a:gd name="connsiteY6" fmla="*/ 8162 h 14457"/>
                <a:gd name="connsiteX7" fmla="*/ 5943 w 13753"/>
                <a:gd name="connsiteY7" fmla="*/ 7471 h 14457"/>
                <a:gd name="connsiteX8" fmla="*/ 5181 w 13753"/>
                <a:gd name="connsiteY8" fmla="*/ 6710 h 14457"/>
                <a:gd name="connsiteX9" fmla="*/ 5458 w 13753"/>
                <a:gd name="connsiteY9" fmla="*/ 5949 h 14457"/>
                <a:gd name="connsiteX10" fmla="*/ 5597 w 13753"/>
                <a:gd name="connsiteY10" fmla="*/ 5603 h 14457"/>
                <a:gd name="connsiteX11" fmla="*/ 5874 w 13753"/>
                <a:gd name="connsiteY11" fmla="*/ 5257 h 14457"/>
                <a:gd name="connsiteX12" fmla="*/ 5874 w 13753"/>
                <a:gd name="connsiteY12" fmla="*/ 69 h 14457"/>
                <a:gd name="connsiteX13" fmla="*/ 5251 w 13753"/>
                <a:gd name="connsiteY13" fmla="*/ 69 h 14457"/>
                <a:gd name="connsiteX14" fmla="*/ 1790 w 13753"/>
                <a:gd name="connsiteY14" fmla="*/ 2006 h 14457"/>
                <a:gd name="connsiteX15" fmla="*/ 1513 w 13753"/>
                <a:gd name="connsiteY15" fmla="*/ 2352 h 14457"/>
                <a:gd name="connsiteX16" fmla="*/ 890 w 13753"/>
                <a:gd name="connsiteY16" fmla="*/ 3389 h 14457"/>
                <a:gd name="connsiteX17" fmla="*/ 752 w 13753"/>
                <a:gd name="connsiteY17" fmla="*/ 3735 h 14457"/>
                <a:gd name="connsiteX18" fmla="*/ 544 w 13753"/>
                <a:gd name="connsiteY18" fmla="*/ 4219 h 14457"/>
                <a:gd name="connsiteX19" fmla="*/ 268 w 13753"/>
                <a:gd name="connsiteY19" fmla="*/ 4980 h 14457"/>
                <a:gd name="connsiteX20" fmla="*/ 1513 w 13753"/>
                <a:gd name="connsiteY20" fmla="*/ 10307 h 14457"/>
                <a:gd name="connsiteX21" fmla="*/ 2275 w 13753"/>
                <a:gd name="connsiteY21" fmla="*/ 11068 h 14457"/>
                <a:gd name="connsiteX22" fmla="*/ 2690 w 13753"/>
                <a:gd name="connsiteY22" fmla="*/ 11483 h 14457"/>
                <a:gd name="connsiteX23" fmla="*/ 3521 w 13753"/>
                <a:gd name="connsiteY23" fmla="*/ 12175 h 14457"/>
                <a:gd name="connsiteX24" fmla="*/ 4697 w 13753"/>
                <a:gd name="connsiteY24" fmla="*/ 13005 h 14457"/>
                <a:gd name="connsiteX25" fmla="*/ 5043 w 13753"/>
                <a:gd name="connsiteY25" fmla="*/ 13212 h 14457"/>
                <a:gd name="connsiteX26" fmla="*/ 6012 w 13753"/>
                <a:gd name="connsiteY26" fmla="*/ 13765 h 14457"/>
                <a:gd name="connsiteX27" fmla="*/ 8573 w 13753"/>
                <a:gd name="connsiteY27" fmla="*/ 14457 h 14457"/>
                <a:gd name="connsiteX28" fmla="*/ 11826 w 13753"/>
                <a:gd name="connsiteY28" fmla="*/ 13281 h 14457"/>
                <a:gd name="connsiteX29" fmla="*/ 13487 w 13753"/>
                <a:gd name="connsiteY29" fmla="*/ 7678 h 14457"/>
                <a:gd name="connsiteX30" fmla="*/ 13072 w 13753"/>
                <a:gd name="connsiteY30" fmla="*/ 6433 h 14457"/>
                <a:gd name="connsiteX31" fmla="*/ 12656 w 13753"/>
                <a:gd name="connsiteY31" fmla="*/ 5534 h 14457"/>
                <a:gd name="connsiteX32" fmla="*/ 12034 w 13753"/>
                <a:gd name="connsiteY32" fmla="*/ 4427 h 14457"/>
                <a:gd name="connsiteX33" fmla="*/ 11272 w 13753"/>
                <a:gd name="connsiteY33" fmla="*/ 3389 h 14457"/>
                <a:gd name="connsiteX34" fmla="*/ 10442 w 13753"/>
                <a:gd name="connsiteY34" fmla="*/ 2421 h 14457"/>
                <a:gd name="connsiteX35" fmla="*/ 9819 w 13753"/>
                <a:gd name="connsiteY35" fmla="*/ 1868 h 14457"/>
                <a:gd name="connsiteX36" fmla="*/ 8781 w 13753"/>
                <a:gd name="connsiteY36" fmla="*/ 1107 h 14457"/>
                <a:gd name="connsiteX37" fmla="*/ 5597 w 13753"/>
                <a:gd name="connsiteY37" fmla="*/ 0 h 14457"/>
                <a:gd name="connsiteX38" fmla="*/ 5597 w 13753"/>
                <a:gd name="connsiteY38" fmla="*/ 0 h 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753" h="14457">
                  <a:moveTo>
                    <a:pt x="5805" y="5257"/>
                  </a:moveTo>
                  <a:lnTo>
                    <a:pt x="6843" y="6018"/>
                  </a:lnTo>
                  <a:lnTo>
                    <a:pt x="7673" y="6987"/>
                  </a:lnTo>
                  <a:lnTo>
                    <a:pt x="8296" y="8093"/>
                  </a:lnTo>
                  <a:lnTo>
                    <a:pt x="8711" y="9338"/>
                  </a:lnTo>
                  <a:lnTo>
                    <a:pt x="7742" y="8785"/>
                  </a:lnTo>
                  <a:lnTo>
                    <a:pt x="6773" y="8162"/>
                  </a:lnTo>
                  <a:lnTo>
                    <a:pt x="5943" y="7471"/>
                  </a:lnTo>
                  <a:lnTo>
                    <a:pt x="5181" y="6710"/>
                  </a:lnTo>
                  <a:lnTo>
                    <a:pt x="5458" y="5949"/>
                  </a:lnTo>
                  <a:lnTo>
                    <a:pt x="5597" y="5603"/>
                  </a:lnTo>
                  <a:lnTo>
                    <a:pt x="5874" y="5257"/>
                  </a:lnTo>
                  <a:moveTo>
                    <a:pt x="5874" y="69"/>
                  </a:moveTo>
                  <a:cubicBezTo>
                    <a:pt x="5874" y="69"/>
                    <a:pt x="5458" y="69"/>
                    <a:pt x="5251" y="69"/>
                  </a:cubicBezTo>
                  <a:cubicBezTo>
                    <a:pt x="3867" y="208"/>
                    <a:pt x="2621" y="968"/>
                    <a:pt x="1790" y="2006"/>
                  </a:cubicBezTo>
                  <a:lnTo>
                    <a:pt x="1513" y="2352"/>
                  </a:lnTo>
                  <a:cubicBezTo>
                    <a:pt x="1513" y="2352"/>
                    <a:pt x="1029" y="3044"/>
                    <a:pt x="890" y="3389"/>
                  </a:cubicBezTo>
                  <a:lnTo>
                    <a:pt x="752" y="3735"/>
                  </a:lnTo>
                  <a:cubicBezTo>
                    <a:pt x="752" y="3735"/>
                    <a:pt x="614" y="4081"/>
                    <a:pt x="544" y="4219"/>
                  </a:cubicBezTo>
                  <a:lnTo>
                    <a:pt x="268" y="4980"/>
                  </a:lnTo>
                  <a:cubicBezTo>
                    <a:pt x="-355" y="6848"/>
                    <a:pt x="129" y="8923"/>
                    <a:pt x="1513" y="10307"/>
                  </a:cubicBezTo>
                  <a:lnTo>
                    <a:pt x="2275" y="11068"/>
                  </a:lnTo>
                  <a:cubicBezTo>
                    <a:pt x="2275" y="11068"/>
                    <a:pt x="2552" y="11344"/>
                    <a:pt x="2690" y="11483"/>
                  </a:cubicBezTo>
                  <a:lnTo>
                    <a:pt x="3521" y="12175"/>
                  </a:lnTo>
                  <a:lnTo>
                    <a:pt x="4697" y="13005"/>
                  </a:lnTo>
                  <a:cubicBezTo>
                    <a:pt x="4697" y="13005"/>
                    <a:pt x="4905" y="13143"/>
                    <a:pt x="5043" y="13212"/>
                  </a:cubicBezTo>
                  <a:lnTo>
                    <a:pt x="6012" y="13765"/>
                  </a:lnTo>
                  <a:cubicBezTo>
                    <a:pt x="6843" y="14250"/>
                    <a:pt x="7742" y="14457"/>
                    <a:pt x="8573" y="14457"/>
                  </a:cubicBezTo>
                  <a:cubicBezTo>
                    <a:pt x="9749" y="14457"/>
                    <a:pt x="10926" y="14042"/>
                    <a:pt x="11826" y="13281"/>
                  </a:cubicBezTo>
                  <a:cubicBezTo>
                    <a:pt x="13487" y="11898"/>
                    <a:pt x="14179" y="9684"/>
                    <a:pt x="13487" y="7678"/>
                  </a:cubicBezTo>
                  <a:lnTo>
                    <a:pt x="13072" y="6433"/>
                  </a:lnTo>
                  <a:cubicBezTo>
                    <a:pt x="13072" y="6433"/>
                    <a:pt x="12864" y="5811"/>
                    <a:pt x="12656" y="5534"/>
                  </a:cubicBezTo>
                  <a:lnTo>
                    <a:pt x="12034" y="4427"/>
                  </a:lnTo>
                  <a:cubicBezTo>
                    <a:pt x="11826" y="4081"/>
                    <a:pt x="11549" y="3735"/>
                    <a:pt x="11272" y="3389"/>
                  </a:cubicBezTo>
                  <a:lnTo>
                    <a:pt x="10442" y="2421"/>
                  </a:lnTo>
                  <a:cubicBezTo>
                    <a:pt x="10442" y="2421"/>
                    <a:pt x="10026" y="2006"/>
                    <a:pt x="9819" y="1868"/>
                  </a:cubicBezTo>
                  <a:lnTo>
                    <a:pt x="8781" y="1107"/>
                  </a:lnTo>
                  <a:cubicBezTo>
                    <a:pt x="7881" y="415"/>
                    <a:pt x="6704" y="0"/>
                    <a:pt x="5597" y="0"/>
                  </a:cubicBezTo>
                  <a:lnTo>
                    <a:pt x="559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1" name="Freeform 2880">
              <a:extLst>
                <a:ext uri="{FF2B5EF4-FFF2-40B4-BE49-F238E27FC236}">
                  <a16:creationId xmlns:a16="http://schemas.microsoft.com/office/drawing/2014/main" id="{C5494880-813B-6DAE-F07A-B74E5EB210F4}"/>
                </a:ext>
              </a:extLst>
            </p:cNvPr>
            <p:cNvSpPr/>
            <p:nvPr/>
          </p:nvSpPr>
          <p:spPr>
            <a:xfrm>
              <a:off x="3147294" y="4707513"/>
              <a:ext cx="4239" cy="7093"/>
            </a:xfrm>
            <a:custGeom>
              <a:avLst/>
              <a:gdLst>
                <a:gd name="connsiteX0" fmla="*/ 1800 w 3183"/>
                <a:gd name="connsiteY0" fmla="*/ 2629 h 5326"/>
                <a:gd name="connsiteX1" fmla="*/ 2215 w 3183"/>
                <a:gd name="connsiteY1" fmla="*/ 3943 h 5326"/>
                <a:gd name="connsiteX2" fmla="*/ 2491 w 3183"/>
                <a:gd name="connsiteY2" fmla="*/ 5326 h 5326"/>
                <a:gd name="connsiteX3" fmla="*/ 3184 w 3183"/>
                <a:gd name="connsiteY3" fmla="*/ 3113 h 5326"/>
                <a:gd name="connsiteX4" fmla="*/ 2630 w 3183"/>
                <a:gd name="connsiteY4" fmla="*/ 1107 h 5326"/>
                <a:gd name="connsiteX5" fmla="*/ 1384 w 3183"/>
                <a:gd name="connsiteY5" fmla="*/ 0 h 5326"/>
                <a:gd name="connsiteX6" fmla="*/ 0 w 3183"/>
                <a:gd name="connsiteY6" fmla="*/ 554 h 5326"/>
                <a:gd name="connsiteX7" fmla="*/ 1038 w 3183"/>
                <a:gd name="connsiteY7" fmla="*/ 1453 h 5326"/>
                <a:gd name="connsiteX8" fmla="*/ 1800 w 3183"/>
                <a:gd name="connsiteY8" fmla="*/ 2629 h 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3" h="5326">
                  <a:moveTo>
                    <a:pt x="1800" y="2629"/>
                  </a:moveTo>
                  <a:lnTo>
                    <a:pt x="2215" y="3943"/>
                  </a:lnTo>
                  <a:lnTo>
                    <a:pt x="2491" y="5326"/>
                  </a:lnTo>
                  <a:lnTo>
                    <a:pt x="3184" y="3113"/>
                  </a:lnTo>
                  <a:lnTo>
                    <a:pt x="2630" y="1107"/>
                  </a:lnTo>
                  <a:lnTo>
                    <a:pt x="1384" y="0"/>
                  </a:lnTo>
                  <a:lnTo>
                    <a:pt x="0" y="554"/>
                  </a:lnTo>
                  <a:lnTo>
                    <a:pt x="1038" y="1453"/>
                  </a:lnTo>
                  <a:lnTo>
                    <a:pt x="1800" y="26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2" name="Freeform 2881">
              <a:extLst>
                <a:ext uri="{FF2B5EF4-FFF2-40B4-BE49-F238E27FC236}">
                  <a16:creationId xmlns:a16="http://schemas.microsoft.com/office/drawing/2014/main" id="{8455AB5E-2682-1F86-0380-7EC6794EA12B}"/>
                </a:ext>
              </a:extLst>
            </p:cNvPr>
            <p:cNvSpPr/>
            <p:nvPr/>
          </p:nvSpPr>
          <p:spPr>
            <a:xfrm>
              <a:off x="3140338" y="4700512"/>
              <a:ext cx="17924" cy="21004"/>
            </a:xfrm>
            <a:custGeom>
              <a:avLst/>
              <a:gdLst>
                <a:gd name="connsiteX0" fmla="*/ 6607 w 13458"/>
                <a:gd name="connsiteY0" fmla="*/ 5257 h 15771"/>
                <a:gd name="connsiteX1" fmla="*/ 7852 w 13458"/>
                <a:gd name="connsiteY1" fmla="*/ 6364 h 15771"/>
                <a:gd name="connsiteX2" fmla="*/ 8406 w 13458"/>
                <a:gd name="connsiteY2" fmla="*/ 8370 h 15771"/>
                <a:gd name="connsiteX3" fmla="*/ 7714 w 13458"/>
                <a:gd name="connsiteY3" fmla="*/ 10584 h 15771"/>
                <a:gd name="connsiteX4" fmla="*/ 7437 w 13458"/>
                <a:gd name="connsiteY4" fmla="*/ 9200 h 15771"/>
                <a:gd name="connsiteX5" fmla="*/ 7022 w 13458"/>
                <a:gd name="connsiteY5" fmla="*/ 7886 h 15771"/>
                <a:gd name="connsiteX6" fmla="*/ 6261 w 13458"/>
                <a:gd name="connsiteY6" fmla="*/ 6710 h 15771"/>
                <a:gd name="connsiteX7" fmla="*/ 5222 w 13458"/>
                <a:gd name="connsiteY7" fmla="*/ 5741 h 15771"/>
                <a:gd name="connsiteX8" fmla="*/ 6607 w 13458"/>
                <a:gd name="connsiteY8" fmla="*/ 5257 h 15771"/>
                <a:gd name="connsiteX9" fmla="*/ 6607 w 13458"/>
                <a:gd name="connsiteY9" fmla="*/ 69 h 15771"/>
                <a:gd name="connsiteX10" fmla="*/ 4807 w 13458"/>
                <a:gd name="connsiteY10" fmla="*/ 415 h 15771"/>
                <a:gd name="connsiteX11" fmla="*/ 3423 w 13458"/>
                <a:gd name="connsiteY11" fmla="*/ 899 h 15771"/>
                <a:gd name="connsiteX12" fmla="*/ 101 w 13458"/>
                <a:gd name="connsiteY12" fmla="*/ 4773 h 15771"/>
                <a:gd name="connsiteX13" fmla="*/ 1624 w 13458"/>
                <a:gd name="connsiteY13" fmla="*/ 9615 h 15771"/>
                <a:gd name="connsiteX14" fmla="*/ 2177 w 13458"/>
                <a:gd name="connsiteY14" fmla="*/ 10099 h 15771"/>
                <a:gd name="connsiteX15" fmla="*/ 2177 w 13458"/>
                <a:gd name="connsiteY15" fmla="*/ 10099 h 15771"/>
                <a:gd name="connsiteX16" fmla="*/ 2315 w 13458"/>
                <a:gd name="connsiteY16" fmla="*/ 10514 h 15771"/>
                <a:gd name="connsiteX17" fmla="*/ 2523 w 13458"/>
                <a:gd name="connsiteY17" fmla="*/ 11552 h 15771"/>
                <a:gd name="connsiteX18" fmla="*/ 7299 w 13458"/>
                <a:gd name="connsiteY18" fmla="*/ 15772 h 15771"/>
                <a:gd name="connsiteX19" fmla="*/ 7576 w 13458"/>
                <a:gd name="connsiteY19" fmla="*/ 15772 h 15771"/>
                <a:gd name="connsiteX20" fmla="*/ 12559 w 13458"/>
                <a:gd name="connsiteY20" fmla="*/ 12105 h 15771"/>
                <a:gd name="connsiteX21" fmla="*/ 13251 w 13458"/>
                <a:gd name="connsiteY21" fmla="*/ 9892 h 15771"/>
                <a:gd name="connsiteX22" fmla="*/ 13251 w 13458"/>
                <a:gd name="connsiteY22" fmla="*/ 6986 h 15771"/>
                <a:gd name="connsiteX23" fmla="*/ 12697 w 13458"/>
                <a:gd name="connsiteY23" fmla="*/ 4980 h 15771"/>
                <a:gd name="connsiteX24" fmla="*/ 11105 w 13458"/>
                <a:gd name="connsiteY24" fmla="*/ 2421 h 15771"/>
                <a:gd name="connsiteX25" fmla="*/ 9859 w 13458"/>
                <a:gd name="connsiteY25" fmla="*/ 1314 h 15771"/>
                <a:gd name="connsiteX26" fmla="*/ 6399 w 13458"/>
                <a:gd name="connsiteY26" fmla="*/ 0 h 15771"/>
                <a:gd name="connsiteX27" fmla="*/ 6399 w 13458"/>
                <a:gd name="connsiteY27" fmla="*/ 0 h 1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58" h="15771">
                  <a:moveTo>
                    <a:pt x="6607" y="5257"/>
                  </a:moveTo>
                  <a:lnTo>
                    <a:pt x="7852" y="6364"/>
                  </a:lnTo>
                  <a:lnTo>
                    <a:pt x="8406" y="8370"/>
                  </a:lnTo>
                  <a:lnTo>
                    <a:pt x="7714" y="10584"/>
                  </a:lnTo>
                  <a:lnTo>
                    <a:pt x="7437" y="9200"/>
                  </a:lnTo>
                  <a:lnTo>
                    <a:pt x="7022" y="7886"/>
                  </a:lnTo>
                  <a:lnTo>
                    <a:pt x="6261" y="6710"/>
                  </a:lnTo>
                  <a:lnTo>
                    <a:pt x="5222" y="5741"/>
                  </a:lnTo>
                  <a:lnTo>
                    <a:pt x="6607" y="5257"/>
                  </a:lnTo>
                  <a:moveTo>
                    <a:pt x="6607" y="69"/>
                  </a:moveTo>
                  <a:cubicBezTo>
                    <a:pt x="5984" y="69"/>
                    <a:pt x="5430" y="208"/>
                    <a:pt x="4807" y="415"/>
                  </a:cubicBezTo>
                  <a:lnTo>
                    <a:pt x="3423" y="899"/>
                  </a:lnTo>
                  <a:cubicBezTo>
                    <a:pt x="1762" y="1522"/>
                    <a:pt x="516" y="2974"/>
                    <a:pt x="101" y="4773"/>
                  </a:cubicBezTo>
                  <a:cubicBezTo>
                    <a:pt x="-245" y="6571"/>
                    <a:pt x="309" y="8370"/>
                    <a:pt x="1624" y="9615"/>
                  </a:cubicBezTo>
                  <a:lnTo>
                    <a:pt x="2177" y="10099"/>
                  </a:lnTo>
                  <a:lnTo>
                    <a:pt x="2177" y="10099"/>
                  </a:lnTo>
                  <a:cubicBezTo>
                    <a:pt x="2177" y="10099"/>
                    <a:pt x="2315" y="10514"/>
                    <a:pt x="2315" y="10514"/>
                  </a:cubicBezTo>
                  <a:lnTo>
                    <a:pt x="2523" y="11552"/>
                  </a:lnTo>
                  <a:cubicBezTo>
                    <a:pt x="2938" y="13904"/>
                    <a:pt x="4946" y="15633"/>
                    <a:pt x="7299" y="15772"/>
                  </a:cubicBezTo>
                  <a:cubicBezTo>
                    <a:pt x="7368" y="15772"/>
                    <a:pt x="7506" y="15772"/>
                    <a:pt x="7576" y="15772"/>
                  </a:cubicBezTo>
                  <a:cubicBezTo>
                    <a:pt x="9859" y="15772"/>
                    <a:pt x="11867" y="14319"/>
                    <a:pt x="12559" y="12105"/>
                  </a:cubicBezTo>
                  <a:lnTo>
                    <a:pt x="13251" y="9892"/>
                  </a:lnTo>
                  <a:cubicBezTo>
                    <a:pt x="13528" y="8923"/>
                    <a:pt x="13528" y="7955"/>
                    <a:pt x="13251" y="6986"/>
                  </a:cubicBezTo>
                  <a:lnTo>
                    <a:pt x="12697" y="4980"/>
                  </a:lnTo>
                  <a:cubicBezTo>
                    <a:pt x="12420" y="4012"/>
                    <a:pt x="11867" y="3113"/>
                    <a:pt x="11105" y="2421"/>
                  </a:cubicBezTo>
                  <a:lnTo>
                    <a:pt x="9859" y="1314"/>
                  </a:lnTo>
                  <a:cubicBezTo>
                    <a:pt x="8891" y="484"/>
                    <a:pt x="7645" y="0"/>
                    <a:pt x="6399" y="0"/>
                  </a:cubicBezTo>
                  <a:lnTo>
                    <a:pt x="639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3" name="Freeform 2882">
              <a:extLst>
                <a:ext uri="{FF2B5EF4-FFF2-40B4-BE49-F238E27FC236}">
                  <a16:creationId xmlns:a16="http://schemas.microsoft.com/office/drawing/2014/main" id="{971CF471-3938-D75D-DE1B-EB113F19817C}"/>
                </a:ext>
              </a:extLst>
            </p:cNvPr>
            <p:cNvSpPr/>
            <p:nvPr/>
          </p:nvSpPr>
          <p:spPr>
            <a:xfrm>
              <a:off x="3125540" y="4704750"/>
              <a:ext cx="11245" cy="9120"/>
            </a:xfrm>
            <a:custGeom>
              <a:avLst/>
              <a:gdLst>
                <a:gd name="connsiteX0" fmla="*/ 2076 w 8443"/>
                <a:gd name="connsiteY0" fmla="*/ 1176 h 6848"/>
                <a:gd name="connsiteX1" fmla="*/ 0 w 8443"/>
                <a:gd name="connsiteY1" fmla="*/ 0 h 6848"/>
                <a:gd name="connsiteX2" fmla="*/ 831 w 8443"/>
                <a:gd name="connsiteY2" fmla="*/ 2559 h 6848"/>
                <a:gd name="connsiteX3" fmla="*/ 3045 w 8443"/>
                <a:gd name="connsiteY3" fmla="*/ 4911 h 6848"/>
                <a:gd name="connsiteX4" fmla="*/ 5814 w 8443"/>
                <a:gd name="connsiteY4" fmla="*/ 6433 h 6848"/>
                <a:gd name="connsiteX5" fmla="*/ 8444 w 8443"/>
                <a:gd name="connsiteY5" fmla="*/ 6848 h 6848"/>
                <a:gd name="connsiteX6" fmla="*/ 6852 w 8443"/>
                <a:gd name="connsiteY6" fmla="*/ 4911 h 6848"/>
                <a:gd name="connsiteX7" fmla="*/ 4568 w 8443"/>
                <a:gd name="connsiteY7" fmla="*/ 2974 h 6848"/>
                <a:gd name="connsiteX8" fmla="*/ 2076 w 8443"/>
                <a:gd name="connsiteY8" fmla="*/ 1176 h 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3" h="6848">
                  <a:moveTo>
                    <a:pt x="2076" y="1176"/>
                  </a:moveTo>
                  <a:lnTo>
                    <a:pt x="0" y="0"/>
                  </a:lnTo>
                  <a:lnTo>
                    <a:pt x="831" y="2559"/>
                  </a:lnTo>
                  <a:lnTo>
                    <a:pt x="3045" y="4911"/>
                  </a:lnTo>
                  <a:lnTo>
                    <a:pt x="5814" y="6433"/>
                  </a:lnTo>
                  <a:lnTo>
                    <a:pt x="8444" y="6848"/>
                  </a:lnTo>
                  <a:lnTo>
                    <a:pt x="6852" y="4911"/>
                  </a:lnTo>
                  <a:lnTo>
                    <a:pt x="4568" y="2974"/>
                  </a:lnTo>
                  <a:lnTo>
                    <a:pt x="2076" y="117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4" name="Freeform 2883">
              <a:extLst>
                <a:ext uri="{FF2B5EF4-FFF2-40B4-BE49-F238E27FC236}">
                  <a16:creationId xmlns:a16="http://schemas.microsoft.com/office/drawing/2014/main" id="{EE2FE8EE-6FC7-7218-8CEF-6606BF80675B}"/>
                </a:ext>
              </a:extLst>
            </p:cNvPr>
            <p:cNvSpPr/>
            <p:nvPr/>
          </p:nvSpPr>
          <p:spPr>
            <a:xfrm>
              <a:off x="3118547" y="4697840"/>
              <a:ext cx="25283" cy="22939"/>
            </a:xfrm>
            <a:custGeom>
              <a:avLst/>
              <a:gdLst>
                <a:gd name="connsiteX0" fmla="*/ 5250 w 18984"/>
                <a:gd name="connsiteY0" fmla="*/ 5188 h 17224"/>
                <a:gd name="connsiteX1" fmla="*/ 7326 w 18984"/>
                <a:gd name="connsiteY1" fmla="*/ 6433 h 17224"/>
                <a:gd name="connsiteX2" fmla="*/ 9818 w 18984"/>
                <a:gd name="connsiteY2" fmla="*/ 8162 h 17224"/>
                <a:gd name="connsiteX3" fmla="*/ 12102 w 18984"/>
                <a:gd name="connsiteY3" fmla="*/ 10099 h 17224"/>
                <a:gd name="connsiteX4" fmla="*/ 13693 w 18984"/>
                <a:gd name="connsiteY4" fmla="*/ 12036 h 17224"/>
                <a:gd name="connsiteX5" fmla="*/ 11063 w 18984"/>
                <a:gd name="connsiteY5" fmla="*/ 11690 h 17224"/>
                <a:gd name="connsiteX6" fmla="*/ 8226 w 18984"/>
                <a:gd name="connsiteY6" fmla="*/ 10099 h 17224"/>
                <a:gd name="connsiteX7" fmla="*/ 6011 w 18984"/>
                <a:gd name="connsiteY7" fmla="*/ 7747 h 17224"/>
                <a:gd name="connsiteX8" fmla="*/ 5180 w 18984"/>
                <a:gd name="connsiteY8" fmla="*/ 5188 h 17224"/>
                <a:gd name="connsiteX9" fmla="*/ 5180 w 18984"/>
                <a:gd name="connsiteY9" fmla="*/ 0 h 17224"/>
                <a:gd name="connsiteX10" fmla="*/ 1928 w 18984"/>
                <a:gd name="connsiteY10" fmla="*/ 1176 h 17224"/>
                <a:gd name="connsiteX11" fmla="*/ 266 w 18984"/>
                <a:gd name="connsiteY11" fmla="*/ 6848 h 17224"/>
                <a:gd name="connsiteX12" fmla="*/ 1097 w 18984"/>
                <a:gd name="connsiteY12" fmla="*/ 9407 h 17224"/>
                <a:gd name="connsiteX13" fmla="*/ 2274 w 18984"/>
                <a:gd name="connsiteY13" fmla="*/ 11344 h 17224"/>
                <a:gd name="connsiteX14" fmla="*/ 4488 w 18984"/>
                <a:gd name="connsiteY14" fmla="*/ 13696 h 17224"/>
                <a:gd name="connsiteX15" fmla="*/ 5734 w 18984"/>
                <a:gd name="connsiteY15" fmla="*/ 14665 h 17224"/>
                <a:gd name="connsiteX16" fmla="*/ 8572 w 18984"/>
                <a:gd name="connsiteY16" fmla="*/ 16256 h 17224"/>
                <a:gd name="connsiteX17" fmla="*/ 10440 w 18984"/>
                <a:gd name="connsiteY17" fmla="*/ 16878 h 17224"/>
                <a:gd name="connsiteX18" fmla="*/ 13070 w 18984"/>
                <a:gd name="connsiteY18" fmla="*/ 17224 h 17224"/>
                <a:gd name="connsiteX19" fmla="*/ 13763 w 18984"/>
                <a:gd name="connsiteY19" fmla="*/ 17224 h 17224"/>
                <a:gd name="connsiteX20" fmla="*/ 18331 w 18984"/>
                <a:gd name="connsiteY20" fmla="*/ 14526 h 17224"/>
                <a:gd name="connsiteX21" fmla="*/ 17777 w 18984"/>
                <a:gd name="connsiteY21" fmla="*/ 8716 h 17224"/>
                <a:gd name="connsiteX22" fmla="*/ 16185 w 18984"/>
                <a:gd name="connsiteY22" fmla="*/ 6779 h 17224"/>
                <a:gd name="connsiteX23" fmla="*/ 15562 w 18984"/>
                <a:gd name="connsiteY23" fmla="*/ 6156 h 17224"/>
                <a:gd name="connsiteX24" fmla="*/ 13278 w 18984"/>
                <a:gd name="connsiteY24" fmla="*/ 4219 h 17224"/>
                <a:gd name="connsiteX25" fmla="*/ 12932 w 18984"/>
                <a:gd name="connsiteY25" fmla="*/ 3943 h 17224"/>
                <a:gd name="connsiteX26" fmla="*/ 10440 w 18984"/>
                <a:gd name="connsiteY26" fmla="*/ 2214 h 17224"/>
                <a:gd name="connsiteX27" fmla="*/ 10025 w 18984"/>
                <a:gd name="connsiteY27" fmla="*/ 1937 h 17224"/>
                <a:gd name="connsiteX28" fmla="*/ 7949 w 18984"/>
                <a:gd name="connsiteY28" fmla="*/ 692 h 17224"/>
                <a:gd name="connsiteX29" fmla="*/ 5319 w 18984"/>
                <a:gd name="connsiteY29" fmla="*/ 0 h 17224"/>
                <a:gd name="connsiteX30" fmla="*/ 5319 w 18984"/>
                <a:gd name="connsiteY30" fmla="*/ 0 h 1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84" h="17224">
                  <a:moveTo>
                    <a:pt x="5250" y="5188"/>
                  </a:moveTo>
                  <a:lnTo>
                    <a:pt x="7326" y="6433"/>
                  </a:lnTo>
                  <a:lnTo>
                    <a:pt x="9818" y="8162"/>
                  </a:lnTo>
                  <a:lnTo>
                    <a:pt x="12102" y="10099"/>
                  </a:lnTo>
                  <a:lnTo>
                    <a:pt x="13693" y="12036"/>
                  </a:lnTo>
                  <a:lnTo>
                    <a:pt x="11063" y="11690"/>
                  </a:lnTo>
                  <a:lnTo>
                    <a:pt x="8226" y="10099"/>
                  </a:lnTo>
                  <a:lnTo>
                    <a:pt x="6011" y="7747"/>
                  </a:lnTo>
                  <a:lnTo>
                    <a:pt x="5180" y="5188"/>
                  </a:lnTo>
                  <a:moveTo>
                    <a:pt x="5180" y="0"/>
                  </a:moveTo>
                  <a:cubicBezTo>
                    <a:pt x="4004" y="0"/>
                    <a:pt x="2896" y="415"/>
                    <a:pt x="1928" y="1176"/>
                  </a:cubicBezTo>
                  <a:cubicBezTo>
                    <a:pt x="266" y="2559"/>
                    <a:pt x="-426" y="4773"/>
                    <a:pt x="266" y="6848"/>
                  </a:cubicBezTo>
                  <a:lnTo>
                    <a:pt x="1097" y="9407"/>
                  </a:lnTo>
                  <a:cubicBezTo>
                    <a:pt x="1305" y="10169"/>
                    <a:pt x="1720" y="10791"/>
                    <a:pt x="2274" y="11344"/>
                  </a:cubicBezTo>
                  <a:lnTo>
                    <a:pt x="4488" y="13696"/>
                  </a:lnTo>
                  <a:cubicBezTo>
                    <a:pt x="4834" y="14111"/>
                    <a:pt x="5250" y="14388"/>
                    <a:pt x="5734" y="14665"/>
                  </a:cubicBezTo>
                  <a:lnTo>
                    <a:pt x="8572" y="16256"/>
                  </a:lnTo>
                  <a:cubicBezTo>
                    <a:pt x="9125" y="16602"/>
                    <a:pt x="9748" y="16809"/>
                    <a:pt x="10440" y="16878"/>
                  </a:cubicBezTo>
                  <a:lnTo>
                    <a:pt x="13070" y="17224"/>
                  </a:lnTo>
                  <a:cubicBezTo>
                    <a:pt x="13070" y="17224"/>
                    <a:pt x="13555" y="17224"/>
                    <a:pt x="13763" y="17224"/>
                  </a:cubicBezTo>
                  <a:cubicBezTo>
                    <a:pt x="15631" y="17224"/>
                    <a:pt x="17361" y="16187"/>
                    <a:pt x="18331" y="14526"/>
                  </a:cubicBezTo>
                  <a:cubicBezTo>
                    <a:pt x="19369" y="12659"/>
                    <a:pt x="19161" y="10307"/>
                    <a:pt x="17777" y="8716"/>
                  </a:cubicBezTo>
                  <a:lnTo>
                    <a:pt x="16185" y="6779"/>
                  </a:lnTo>
                  <a:cubicBezTo>
                    <a:pt x="16185" y="6779"/>
                    <a:pt x="15770" y="6295"/>
                    <a:pt x="15562" y="6156"/>
                  </a:cubicBezTo>
                  <a:lnTo>
                    <a:pt x="13278" y="4219"/>
                  </a:lnTo>
                  <a:cubicBezTo>
                    <a:pt x="13278" y="4219"/>
                    <a:pt x="13070" y="4012"/>
                    <a:pt x="12932" y="3943"/>
                  </a:cubicBezTo>
                  <a:lnTo>
                    <a:pt x="10440" y="2214"/>
                  </a:lnTo>
                  <a:cubicBezTo>
                    <a:pt x="10440" y="2214"/>
                    <a:pt x="10164" y="2075"/>
                    <a:pt x="10025" y="1937"/>
                  </a:cubicBezTo>
                  <a:lnTo>
                    <a:pt x="7949" y="692"/>
                  </a:lnTo>
                  <a:cubicBezTo>
                    <a:pt x="7118" y="208"/>
                    <a:pt x="6219" y="0"/>
                    <a:pt x="5319" y="0"/>
                  </a:cubicBezTo>
                  <a:lnTo>
                    <a:pt x="531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5" name="Freeform 2884">
              <a:extLst>
                <a:ext uri="{FF2B5EF4-FFF2-40B4-BE49-F238E27FC236}">
                  <a16:creationId xmlns:a16="http://schemas.microsoft.com/office/drawing/2014/main" id="{311D1CD3-A192-08FA-8FF4-93D565D049C1}"/>
                </a:ext>
              </a:extLst>
            </p:cNvPr>
            <p:cNvSpPr/>
            <p:nvPr/>
          </p:nvSpPr>
          <p:spPr>
            <a:xfrm>
              <a:off x="3178264" y="4528142"/>
              <a:ext cx="45074" cy="17227"/>
            </a:xfrm>
            <a:custGeom>
              <a:avLst/>
              <a:gdLst>
                <a:gd name="connsiteX0" fmla="*/ 3115 w 33844"/>
                <a:gd name="connsiteY0" fmla="*/ 830 h 12935"/>
                <a:gd name="connsiteX1" fmla="*/ 1730 w 33844"/>
                <a:gd name="connsiteY1" fmla="*/ 1522 h 12935"/>
                <a:gd name="connsiteX2" fmla="*/ 623 w 33844"/>
                <a:gd name="connsiteY2" fmla="*/ 2421 h 12935"/>
                <a:gd name="connsiteX3" fmla="*/ 0 w 33844"/>
                <a:gd name="connsiteY3" fmla="*/ 3666 h 12935"/>
                <a:gd name="connsiteX4" fmla="*/ 277 w 33844"/>
                <a:gd name="connsiteY4" fmla="*/ 4635 h 12935"/>
                <a:gd name="connsiteX5" fmla="*/ 1177 w 33844"/>
                <a:gd name="connsiteY5" fmla="*/ 9961 h 12935"/>
                <a:gd name="connsiteX6" fmla="*/ 1246 w 33844"/>
                <a:gd name="connsiteY6" fmla="*/ 10999 h 12935"/>
                <a:gd name="connsiteX7" fmla="*/ 3876 w 33844"/>
                <a:gd name="connsiteY7" fmla="*/ 12590 h 12935"/>
                <a:gd name="connsiteX8" fmla="*/ 8167 w 33844"/>
                <a:gd name="connsiteY8" fmla="*/ 12866 h 12935"/>
                <a:gd name="connsiteX9" fmla="*/ 16403 w 33844"/>
                <a:gd name="connsiteY9" fmla="*/ 12451 h 12935"/>
                <a:gd name="connsiteX10" fmla="*/ 20625 w 33844"/>
                <a:gd name="connsiteY10" fmla="*/ 12866 h 12935"/>
                <a:gd name="connsiteX11" fmla="*/ 22770 w 33844"/>
                <a:gd name="connsiteY11" fmla="*/ 12935 h 12935"/>
                <a:gd name="connsiteX12" fmla="*/ 24916 w 33844"/>
                <a:gd name="connsiteY12" fmla="*/ 12659 h 12935"/>
                <a:gd name="connsiteX13" fmla="*/ 27477 w 33844"/>
                <a:gd name="connsiteY13" fmla="*/ 11483 h 12935"/>
                <a:gd name="connsiteX14" fmla="*/ 31491 w 33844"/>
                <a:gd name="connsiteY14" fmla="*/ 8024 h 12935"/>
                <a:gd name="connsiteX15" fmla="*/ 33844 w 33844"/>
                <a:gd name="connsiteY15" fmla="*/ 6502 h 12935"/>
                <a:gd name="connsiteX16" fmla="*/ 33221 w 33844"/>
                <a:gd name="connsiteY16" fmla="*/ 3874 h 12935"/>
                <a:gd name="connsiteX17" fmla="*/ 30591 w 33844"/>
                <a:gd name="connsiteY17" fmla="*/ 2421 h 12935"/>
                <a:gd name="connsiteX18" fmla="*/ 27131 w 33844"/>
                <a:gd name="connsiteY18" fmla="*/ 1799 h 12935"/>
                <a:gd name="connsiteX19" fmla="*/ 24086 w 33844"/>
                <a:gd name="connsiteY19" fmla="*/ 1522 h 12935"/>
                <a:gd name="connsiteX20" fmla="*/ 24570 w 33844"/>
                <a:gd name="connsiteY20" fmla="*/ 2421 h 12935"/>
                <a:gd name="connsiteX21" fmla="*/ 20417 w 33844"/>
                <a:gd name="connsiteY21" fmla="*/ 1038 h 12935"/>
                <a:gd name="connsiteX22" fmla="*/ 14742 w 33844"/>
                <a:gd name="connsiteY22" fmla="*/ 208 h 12935"/>
                <a:gd name="connsiteX23" fmla="*/ 8998 w 33844"/>
                <a:gd name="connsiteY23" fmla="*/ 0 h 12935"/>
                <a:gd name="connsiteX24" fmla="*/ 4360 w 33844"/>
                <a:gd name="connsiteY24" fmla="*/ 415 h 12935"/>
                <a:gd name="connsiteX25" fmla="*/ 3115 w 33844"/>
                <a:gd name="connsiteY25" fmla="*/ 83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44" h="12935">
                  <a:moveTo>
                    <a:pt x="3115" y="830"/>
                  </a:moveTo>
                  <a:lnTo>
                    <a:pt x="1730" y="1522"/>
                  </a:lnTo>
                  <a:lnTo>
                    <a:pt x="623" y="2421"/>
                  </a:lnTo>
                  <a:lnTo>
                    <a:pt x="0" y="3666"/>
                  </a:lnTo>
                  <a:lnTo>
                    <a:pt x="277" y="4635"/>
                  </a:lnTo>
                  <a:lnTo>
                    <a:pt x="1177" y="9961"/>
                  </a:lnTo>
                  <a:lnTo>
                    <a:pt x="1246" y="10999"/>
                  </a:lnTo>
                  <a:lnTo>
                    <a:pt x="3876" y="12590"/>
                  </a:lnTo>
                  <a:lnTo>
                    <a:pt x="8167" y="12866"/>
                  </a:lnTo>
                  <a:lnTo>
                    <a:pt x="16403" y="12451"/>
                  </a:lnTo>
                  <a:lnTo>
                    <a:pt x="20625" y="12866"/>
                  </a:lnTo>
                  <a:lnTo>
                    <a:pt x="22770" y="12935"/>
                  </a:lnTo>
                  <a:lnTo>
                    <a:pt x="24916" y="12659"/>
                  </a:lnTo>
                  <a:lnTo>
                    <a:pt x="27477" y="11483"/>
                  </a:lnTo>
                  <a:lnTo>
                    <a:pt x="31491" y="8024"/>
                  </a:lnTo>
                  <a:lnTo>
                    <a:pt x="33844" y="6502"/>
                  </a:lnTo>
                  <a:lnTo>
                    <a:pt x="33221" y="3874"/>
                  </a:lnTo>
                  <a:lnTo>
                    <a:pt x="30591" y="2421"/>
                  </a:lnTo>
                  <a:lnTo>
                    <a:pt x="27131" y="1799"/>
                  </a:lnTo>
                  <a:lnTo>
                    <a:pt x="24086" y="1522"/>
                  </a:lnTo>
                  <a:lnTo>
                    <a:pt x="24570" y="2421"/>
                  </a:lnTo>
                  <a:lnTo>
                    <a:pt x="20417" y="1038"/>
                  </a:lnTo>
                  <a:lnTo>
                    <a:pt x="14742" y="208"/>
                  </a:lnTo>
                  <a:lnTo>
                    <a:pt x="8998" y="0"/>
                  </a:lnTo>
                  <a:lnTo>
                    <a:pt x="4360" y="415"/>
                  </a:lnTo>
                  <a:lnTo>
                    <a:pt x="3115" y="83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6" name="Freeform 2885">
              <a:extLst>
                <a:ext uri="{FF2B5EF4-FFF2-40B4-BE49-F238E27FC236}">
                  <a16:creationId xmlns:a16="http://schemas.microsoft.com/office/drawing/2014/main" id="{E4F6DEDB-57DF-B6AC-38F8-22653FF76472}"/>
                </a:ext>
              </a:extLst>
            </p:cNvPr>
            <p:cNvSpPr/>
            <p:nvPr/>
          </p:nvSpPr>
          <p:spPr>
            <a:xfrm>
              <a:off x="3171352" y="4521140"/>
              <a:ext cx="58888" cy="30954"/>
            </a:xfrm>
            <a:custGeom>
              <a:avLst/>
              <a:gdLst>
                <a:gd name="connsiteX0" fmla="*/ 14188 w 44216"/>
                <a:gd name="connsiteY0" fmla="*/ 5257 h 23242"/>
                <a:gd name="connsiteX1" fmla="*/ 19933 w 44216"/>
                <a:gd name="connsiteY1" fmla="*/ 5465 h 23242"/>
                <a:gd name="connsiteX2" fmla="*/ 25608 w 44216"/>
                <a:gd name="connsiteY2" fmla="*/ 6295 h 23242"/>
                <a:gd name="connsiteX3" fmla="*/ 29761 w 44216"/>
                <a:gd name="connsiteY3" fmla="*/ 7678 h 23242"/>
                <a:gd name="connsiteX4" fmla="*/ 29276 w 44216"/>
                <a:gd name="connsiteY4" fmla="*/ 6779 h 23242"/>
                <a:gd name="connsiteX5" fmla="*/ 32322 w 44216"/>
                <a:gd name="connsiteY5" fmla="*/ 7056 h 23242"/>
                <a:gd name="connsiteX6" fmla="*/ 35782 w 44216"/>
                <a:gd name="connsiteY6" fmla="*/ 7678 h 23242"/>
                <a:gd name="connsiteX7" fmla="*/ 38412 w 44216"/>
                <a:gd name="connsiteY7" fmla="*/ 9131 h 23242"/>
                <a:gd name="connsiteX8" fmla="*/ 39035 w 44216"/>
                <a:gd name="connsiteY8" fmla="*/ 11759 h 23242"/>
                <a:gd name="connsiteX9" fmla="*/ 36682 w 44216"/>
                <a:gd name="connsiteY9" fmla="*/ 13281 h 23242"/>
                <a:gd name="connsiteX10" fmla="*/ 32668 w 44216"/>
                <a:gd name="connsiteY10" fmla="*/ 16740 h 23242"/>
                <a:gd name="connsiteX11" fmla="*/ 30107 w 44216"/>
                <a:gd name="connsiteY11" fmla="*/ 17916 h 23242"/>
                <a:gd name="connsiteX12" fmla="*/ 27961 w 44216"/>
                <a:gd name="connsiteY12" fmla="*/ 18192 h 23242"/>
                <a:gd name="connsiteX13" fmla="*/ 25816 w 44216"/>
                <a:gd name="connsiteY13" fmla="*/ 18192 h 23242"/>
                <a:gd name="connsiteX14" fmla="*/ 21663 w 44216"/>
                <a:gd name="connsiteY14" fmla="*/ 17777 h 23242"/>
                <a:gd name="connsiteX15" fmla="*/ 13358 w 44216"/>
                <a:gd name="connsiteY15" fmla="*/ 18192 h 23242"/>
                <a:gd name="connsiteX16" fmla="*/ 9136 w 44216"/>
                <a:gd name="connsiteY16" fmla="*/ 17916 h 23242"/>
                <a:gd name="connsiteX17" fmla="*/ 6506 w 44216"/>
                <a:gd name="connsiteY17" fmla="*/ 16325 h 23242"/>
                <a:gd name="connsiteX18" fmla="*/ 6506 w 44216"/>
                <a:gd name="connsiteY18" fmla="*/ 15287 h 23242"/>
                <a:gd name="connsiteX19" fmla="*/ 5537 w 44216"/>
                <a:gd name="connsiteY19" fmla="*/ 9961 h 23242"/>
                <a:gd name="connsiteX20" fmla="*/ 5260 w 44216"/>
                <a:gd name="connsiteY20" fmla="*/ 8992 h 23242"/>
                <a:gd name="connsiteX21" fmla="*/ 5883 w 44216"/>
                <a:gd name="connsiteY21" fmla="*/ 7747 h 23242"/>
                <a:gd name="connsiteX22" fmla="*/ 6990 w 44216"/>
                <a:gd name="connsiteY22" fmla="*/ 6779 h 23242"/>
                <a:gd name="connsiteX23" fmla="*/ 8375 w 44216"/>
                <a:gd name="connsiteY23" fmla="*/ 6087 h 23242"/>
                <a:gd name="connsiteX24" fmla="*/ 9620 w 44216"/>
                <a:gd name="connsiteY24" fmla="*/ 5672 h 23242"/>
                <a:gd name="connsiteX25" fmla="*/ 14257 w 44216"/>
                <a:gd name="connsiteY25" fmla="*/ 5257 h 23242"/>
                <a:gd name="connsiteX26" fmla="*/ 14257 w 44216"/>
                <a:gd name="connsiteY26" fmla="*/ 69 h 23242"/>
                <a:gd name="connsiteX27" fmla="*/ 13773 w 44216"/>
                <a:gd name="connsiteY27" fmla="*/ 69 h 23242"/>
                <a:gd name="connsiteX28" fmla="*/ 9136 w 44216"/>
                <a:gd name="connsiteY28" fmla="*/ 484 h 23242"/>
                <a:gd name="connsiteX29" fmla="*/ 8028 w 44216"/>
                <a:gd name="connsiteY29" fmla="*/ 692 h 23242"/>
                <a:gd name="connsiteX30" fmla="*/ 6783 w 44216"/>
                <a:gd name="connsiteY30" fmla="*/ 1107 h 23242"/>
                <a:gd name="connsiteX31" fmla="*/ 6021 w 44216"/>
                <a:gd name="connsiteY31" fmla="*/ 1383 h 23242"/>
                <a:gd name="connsiteX32" fmla="*/ 4637 w 44216"/>
                <a:gd name="connsiteY32" fmla="*/ 2075 h 23242"/>
                <a:gd name="connsiteX33" fmla="*/ 3599 w 44216"/>
                <a:gd name="connsiteY33" fmla="*/ 2767 h 23242"/>
                <a:gd name="connsiteX34" fmla="*/ 2492 w 44216"/>
                <a:gd name="connsiteY34" fmla="*/ 3735 h 23242"/>
                <a:gd name="connsiteX35" fmla="*/ 1177 w 44216"/>
                <a:gd name="connsiteY35" fmla="*/ 5396 h 23242"/>
                <a:gd name="connsiteX36" fmla="*/ 554 w 44216"/>
                <a:gd name="connsiteY36" fmla="*/ 6641 h 23242"/>
                <a:gd name="connsiteX37" fmla="*/ 138 w 44216"/>
                <a:gd name="connsiteY37" fmla="*/ 10238 h 23242"/>
                <a:gd name="connsiteX38" fmla="*/ 346 w 44216"/>
                <a:gd name="connsiteY38" fmla="*/ 10999 h 23242"/>
                <a:gd name="connsiteX39" fmla="*/ 1177 w 44216"/>
                <a:gd name="connsiteY39" fmla="*/ 15841 h 23242"/>
                <a:gd name="connsiteX40" fmla="*/ 1177 w 44216"/>
                <a:gd name="connsiteY40" fmla="*/ 16602 h 23242"/>
                <a:gd name="connsiteX41" fmla="*/ 3737 w 44216"/>
                <a:gd name="connsiteY41" fmla="*/ 20683 h 23242"/>
                <a:gd name="connsiteX42" fmla="*/ 6367 w 44216"/>
                <a:gd name="connsiteY42" fmla="*/ 22274 h 23242"/>
                <a:gd name="connsiteX43" fmla="*/ 8651 w 44216"/>
                <a:gd name="connsiteY43" fmla="*/ 22965 h 23242"/>
                <a:gd name="connsiteX44" fmla="*/ 12873 w 44216"/>
                <a:gd name="connsiteY44" fmla="*/ 23242 h 23242"/>
                <a:gd name="connsiteX45" fmla="*/ 13219 w 44216"/>
                <a:gd name="connsiteY45" fmla="*/ 23242 h 23242"/>
                <a:gd name="connsiteX46" fmla="*/ 13496 w 44216"/>
                <a:gd name="connsiteY46" fmla="*/ 23242 h 23242"/>
                <a:gd name="connsiteX47" fmla="*/ 21386 w 44216"/>
                <a:gd name="connsiteY47" fmla="*/ 22896 h 23242"/>
                <a:gd name="connsiteX48" fmla="*/ 25193 w 44216"/>
                <a:gd name="connsiteY48" fmla="*/ 23242 h 23242"/>
                <a:gd name="connsiteX49" fmla="*/ 25608 w 44216"/>
                <a:gd name="connsiteY49" fmla="*/ 23242 h 23242"/>
                <a:gd name="connsiteX50" fmla="*/ 27754 w 44216"/>
                <a:gd name="connsiteY50" fmla="*/ 23242 h 23242"/>
                <a:gd name="connsiteX51" fmla="*/ 27823 w 44216"/>
                <a:gd name="connsiteY51" fmla="*/ 23242 h 23242"/>
                <a:gd name="connsiteX52" fmla="*/ 28515 w 44216"/>
                <a:gd name="connsiteY52" fmla="*/ 23242 h 23242"/>
                <a:gd name="connsiteX53" fmla="*/ 30661 w 44216"/>
                <a:gd name="connsiteY53" fmla="*/ 22965 h 23242"/>
                <a:gd name="connsiteX54" fmla="*/ 32114 w 44216"/>
                <a:gd name="connsiteY54" fmla="*/ 22550 h 23242"/>
                <a:gd name="connsiteX55" fmla="*/ 34675 w 44216"/>
                <a:gd name="connsiteY55" fmla="*/ 21375 h 23242"/>
                <a:gd name="connsiteX56" fmla="*/ 35990 w 44216"/>
                <a:gd name="connsiteY56" fmla="*/ 20545 h 23242"/>
                <a:gd name="connsiteX57" fmla="*/ 39727 w 44216"/>
                <a:gd name="connsiteY57" fmla="*/ 17362 h 23242"/>
                <a:gd name="connsiteX58" fmla="*/ 41803 w 44216"/>
                <a:gd name="connsiteY58" fmla="*/ 16048 h 23242"/>
                <a:gd name="connsiteX59" fmla="*/ 44088 w 44216"/>
                <a:gd name="connsiteY59" fmla="*/ 10445 h 23242"/>
                <a:gd name="connsiteX60" fmla="*/ 43464 w 44216"/>
                <a:gd name="connsiteY60" fmla="*/ 7816 h 23242"/>
                <a:gd name="connsiteX61" fmla="*/ 40904 w 44216"/>
                <a:gd name="connsiteY61" fmla="*/ 4496 h 23242"/>
                <a:gd name="connsiteX62" fmla="*/ 38274 w 44216"/>
                <a:gd name="connsiteY62" fmla="*/ 3044 h 23242"/>
                <a:gd name="connsiteX63" fmla="*/ 36751 w 44216"/>
                <a:gd name="connsiteY63" fmla="*/ 2490 h 23242"/>
                <a:gd name="connsiteX64" fmla="*/ 33290 w 44216"/>
                <a:gd name="connsiteY64" fmla="*/ 1868 h 23242"/>
                <a:gd name="connsiteX65" fmla="*/ 32737 w 44216"/>
                <a:gd name="connsiteY65" fmla="*/ 1798 h 23242"/>
                <a:gd name="connsiteX66" fmla="*/ 29692 w 44216"/>
                <a:gd name="connsiteY66" fmla="*/ 1522 h 23242"/>
                <a:gd name="connsiteX67" fmla="*/ 29276 w 44216"/>
                <a:gd name="connsiteY67" fmla="*/ 1522 h 23242"/>
                <a:gd name="connsiteX68" fmla="*/ 28238 w 44216"/>
                <a:gd name="connsiteY68" fmla="*/ 1591 h 23242"/>
                <a:gd name="connsiteX69" fmla="*/ 27269 w 44216"/>
                <a:gd name="connsiteY69" fmla="*/ 1245 h 23242"/>
                <a:gd name="connsiteX70" fmla="*/ 26369 w 44216"/>
                <a:gd name="connsiteY70" fmla="*/ 1038 h 23242"/>
                <a:gd name="connsiteX71" fmla="*/ 20694 w 44216"/>
                <a:gd name="connsiteY71" fmla="*/ 208 h 23242"/>
                <a:gd name="connsiteX72" fmla="*/ 20140 w 44216"/>
                <a:gd name="connsiteY72" fmla="*/ 208 h 23242"/>
                <a:gd name="connsiteX73" fmla="*/ 14396 w 44216"/>
                <a:gd name="connsiteY73" fmla="*/ 0 h 23242"/>
                <a:gd name="connsiteX74" fmla="*/ 14188 w 44216"/>
                <a:gd name="connsiteY74" fmla="*/ 0 h 23242"/>
                <a:gd name="connsiteX75" fmla="*/ 14188 w 44216"/>
                <a:gd name="connsiteY75" fmla="*/ 0 h 2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216" h="23242">
                  <a:moveTo>
                    <a:pt x="14188" y="5257"/>
                  </a:moveTo>
                  <a:lnTo>
                    <a:pt x="19933" y="5465"/>
                  </a:lnTo>
                  <a:lnTo>
                    <a:pt x="25608" y="6295"/>
                  </a:lnTo>
                  <a:lnTo>
                    <a:pt x="29761" y="7678"/>
                  </a:lnTo>
                  <a:lnTo>
                    <a:pt x="29276" y="6779"/>
                  </a:lnTo>
                  <a:lnTo>
                    <a:pt x="32322" y="7056"/>
                  </a:lnTo>
                  <a:lnTo>
                    <a:pt x="35782" y="7678"/>
                  </a:lnTo>
                  <a:lnTo>
                    <a:pt x="38412" y="9131"/>
                  </a:lnTo>
                  <a:lnTo>
                    <a:pt x="39035" y="11759"/>
                  </a:lnTo>
                  <a:lnTo>
                    <a:pt x="36682" y="13281"/>
                  </a:lnTo>
                  <a:lnTo>
                    <a:pt x="32668" y="16740"/>
                  </a:lnTo>
                  <a:lnTo>
                    <a:pt x="30107" y="17916"/>
                  </a:lnTo>
                  <a:lnTo>
                    <a:pt x="27961" y="18192"/>
                  </a:lnTo>
                  <a:lnTo>
                    <a:pt x="25816" y="18192"/>
                  </a:lnTo>
                  <a:cubicBezTo>
                    <a:pt x="25816" y="18192"/>
                    <a:pt x="21663" y="17777"/>
                    <a:pt x="21663" y="17777"/>
                  </a:cubicBezTo>
                  <a:lnTo>
                    <a:pt x="13358" y="18192"/>
                  </a:lnTo>
                  <a:lnTo>
                    <a:pt x="9136" y="17916"/>
                  </a:lnTo>
                  <a:lnTo>
                    <a:pt x="6506" y="16325"/>
                  </a:lnTo>
                  <a:lnTo>
                    <a:pt x="6506" y="15287"/>
                  </a:lnTo>
                  <a:cubicBezTo>
                    <a:pt x="6506" y="15287"/>
                    <a:pt x="5537" y="9961"/>
                    <a:pt x="5537" y="9961"/>
                  </a:cubicBezTo>
                  <a:lnTo>
                    <a:pt x="5260" y="8992"/>
                  </a:lnTo>
                  <a:lnTo>
                    <a:pt x="5883" y="7747"/>
                  </a:lnTo>
                  <a:lnTo>
                    <a:pt x="6990" y="6779"/>
                  </a:lnTo>
                  <a:lnTo>
                    <a:pt x="8375" y="6087"/>
                  </a:lnTo>
                  <a:lnTo>
                    <a:pt x="9620" y="5672"/>
                  </a:lnTo>
                  <a:lnTo>
                    <a:pt x="14257" y="5257"/>
                  </a:lnTo>
                  <a:moveTo>
                    <a:pt x="14257" y="69"/>
                  </a:moveTo>
                  <a:cubicBezTo>
                    <a:pt x="14257" y="69"/>
                    <a:pt x="13911" y="69"/>
                    <a:pt x="13773" y="69"/>
                  </a:cubicBezTo>
                  <a:lnTo>
                    <a:pt x="9136" y="484"/>
                  </a:lnTo>
                  <a:cubicBezTo>
                    <a:pt x="8790" y="484"/>
                    <a:pt x="8444" y="623"/>
                    <a:pt x="8028" y="692"/>
                  </a:cubicBezTo>
                  <a:lnTo>
                    <a:pt x="6783" y="1107"/>
                  </a:lnTo>
                  <a:cubicBezTo>
                    <a:pt x="6783" y="1107"/>
                    <a:pt x="6298" y="1314"/>
                    <a:pt x="6021" y="1383"/>
                  </a:cubicBezTo>
                  <a:lnTo>
                    <a:pt x="4637" y="2075"/>
                  </a:lnTo>
                  <a:cubicBezTo>
                    <a:pt x="4291" y="2283"/>
                    <a:pt x="3945" y="2490"/>
                    <a:pt x="3599" y="2767"/>
                  </a:cubicBezTo>
                  <a:lnTo>
                    <a:pt x="2492" y="3735"/>
                  </a:lnTo>
                  <a:cubicBezTo>
                    <a:pt x="1938" y="4219"/>
                    <a:pt x="1523" y="4773"/>
                    <a:pt x="1177" y="5396"/>
                  </a:cubicBezTo>
                  <a:lnTo>
                    <a:pt x="554" y="6641"/>
                  </a:lnTo>
                  <a:cubicBezTo>
                    <a:pt x="0" y="7747"/>
                    <a:pt x="-138" y="9062"/>
                    <a:pt x="138" y="10238"/>
                  </a:cubicBezTo>
                  <a:lnTo>
                    <a:pt x="346" y="10999"/>
                  </a:lnTo>
                  <a:lnTo>
                    <a:pt x="1177" y="15841"/>
                  </a:lnTo>
                  <a:lnTo>
                    <a:pt x="1177" y="16602"/>
                  </a:lnTo>
                  <a:cubicBezTo>
                    <a:pt x="1384" y="18331"/>
                    <a:pt x="2284" y="19853"/>
                    <a:pt x="3737" y="20683"/>
                  </a:cubicBezTo>
                  <a:lnTo>
                    <a:pt x="6367" y="22274"/>
                  </a:lnTo>
                  <a:cubicBezTo>
                    <a:pt x="7060" y="22689"/>
                    <a:pt x="7890" y="22965"/>
                    <a:pt x="8651" y="22965"/>
                  </a:cubicBezTo>
                  <a:lnTo>
                    <a:pt x="12873" y="23242"/>
                  </a:lnTo>
                  <a:cubicBezTo>
                    <a:pt x="12873" y="23242"/>
                    <a:pt x="13081" y="23242"/>
                    <a:pt x="13219" y="23242"/>
                  </a:cubicBezTo>
                  <a:cubicBezTo>
                    <a:pt x="13289" y="23242"/>
                    <a:pt x="13358" y="23242"/>
                    <a:pt x="13496" y="23242"/>
                  </a:cubicBezTo>
                  <a:lnTo>
                    <a:pt x="21386" y="22896"/>
                  </a:lnTo>
                  <a:lnTo>
                    <a:pt x="25193" y="23242"/>
                  </a:lnTo>
                  <a:cubicBezTo>
                    <a:pt x="25193" y="23242"/>
                    <a:pt x="25470" y="23242"/>
                    <a:pt x="25608" y="23242"/>
                  </a:cubicBezTo>
                  <a:lnTo>
                    <a:pt x="27754" y="23242"/>
                  </a:lnTo>
                  <a:cubicBezTo>
                    <a:pt x="27754" y="23242"/>
                    <a:pt x="27754" y="23242"/>
                    <a:pt x="27823" y="23242"/>
                  </a:cubicBezTo>
                  <a:cubicBezTo>
                    <a:pt x="28031" y="23242"/>
                    <a:pt x="28307" y="23242"/>
                    <a:pt x="28515" y="23242"/>
                  </a:cubicBezTo>
                  <a:lnTo>
                    <a:pt x="30661" y="22965"/>
                  </a:lnTo>
                  <a:cubicBezTo>
                    <a:pt x="31145" y="22965"/>
                    <a:pt x="31629" y="22758"/>
                    <a:pt x="32114" y="22550"/>
                  </a:cubicBezTo>
                  <a:lnTo>
                    <a:pt x="34675" y="21375"/>
                  </a:lnTo>
                  <a:cubicBezTo>
                    <a:pt x="35159" y="21167"/>
                    <a:pt x="35575" y="20890"/>
                    <a:pt x="35990" y="20545"/>
                  </a:cubicBezTo>
                  <a:lnTo>
                    <a:pt x="39727" y="17362"/>
                  </a:lnTo>
                  <a:lnTo>
                    <a:pt x="41803" y="16048"/>
                  </a:lnTo>
                  <a:cubicBezTo>
                    <a:pt x="43672" y="14872"/>
                    <a:pt x="44572" y="12589"/>
                    <a:pt x="44088" y="10445"/>
                  </a:cubicBezTo>
                  <a:lnTo>
                    <a:pt x="43464" y="7816"/>
                  </a:lnTo>
                  <a:cubicBezTo>
                    <a:pt x="43118" y="6433"/>
                    <a:pt x="42219" y="5188"/>
                    <a:pt x="40904" y="4496"/>
                  </a:cubicBezTo>
                  <a:lnTo>
                    <a:pt x="38274" y="3044"/>
                  </a:lnTo>
                  <a:cubicBezTo>
                    <a:pt x="37789" y="2767"/>
                    <a:pt x="37305" y="2628"/>
                    <a:pt x="36751" y="2490"/>
                  </a:cubicBezTo>
                  <a:lnTo>
                    <a:pt x="33290" y="1868"/>
                  </a:lnTo>
                  <a:cubicBezTo>
                    <a:pt x="33290" y="1868"/>
                    <a:pt x="32944" y="1868"/>
                    <a:pt x="32737" y="1798"/>
                  </a:cubicBezTo>
                  <a:lnTo>
                    <a:pt x="29692" y="1522"/>
                  </a:lnTo>
                  <a:cubicBezTo>
                    <a:pt x="29692" y="1522"/>
                    <a:pt x="29415" y="1522"/>
                    <a:pt x="29276" y="1522"/>
                  </a:cubicBezTo>
                  <a:cubicBezTo>
                    <a:pt x="28930" y="1522"/>
                    <a:pt x="28584" y="1522"/>
                    <a:pt x="28238" y="1591"/>
                  </a:cubicBezTo>
                  <a:lnTo>
                    <a:pt x="27269" y="1245"/>
                  </a:lnTo>
                  <a:cubicBezTo>
                    <a:pt x="27269" y="1245"/>
                    <a:pt x="26646" y="1107"/>
                    <a:pt x="26369" y="1038"/>
                  </a:cubicBezTo>
                  <a:lnTo>
                    <a:pt x="20694" y="208"/>
                  </a:lnTo>
                  <a:cubicBezTo>
                    <a:pt x="20694" y="208"/>
                    <a:pt x="20348" y="208"/>
                    <a:pt x="20140" y="208"/>
                  </a:cubicBezTo>
                  <a:lnTo>
                    <a:pt x="14396" y="0"/>
                  </a:lnTo>
                  <a:cubicBezTo>
                    <a:pt x="14396" y="0"/>
                    <a:pt x="14257" y="0"/>
                    <a:pt x="14188" y="0"/>
                  </a:cubicBezTo>
                  <a:lnTo>
                    <a:pt x="1418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7" name="Freeform 2886">
              <a:extLst>
                <a:ext uri="{FF2B5EF4-FFF2-40B4-BE49-F238E27FC236}">
                  <a16:creationId xmlns:a16="http://schemas.microsoft.com/office/drawing/2014/main" id="{EEFE3E87-357F-4410-18E0-AD308ABBF580}"/>
                </a:ext>
              </a:extLst>
            </p:cNvPr>
            <p:cNvSpPr/>
            <p:nvPr/>
          </p:nvSpPr>
          <p:spPr>
            <a:xfrm>
              <a:off x="3224722" y="4539105"/>
              <a:ext cx="7650" cy="1750"/>
            </a:xfrm>
            <a:custGeom>
              <a:avLst/>
              <a:gdLst>
                <a:gd name="connsiteX0" fmla="*/ 4360 w 5744"/>
                <a:gd name="connsiteY0" fmla="*/ 138 h 1314"/>
                <a:gd name="connsiteX1" fmla="*/ 2907 w 5744"/>
                <a:gd name="connsiteY1" fmla="*/ 0 h 1314"/>
                <a:gd name="connsiteX2" fmla="*/ 1453 w 5744"/>
                <a:gd name="connsiteY2" fmla="*/ 138 h 1314"/>
                <a:gd name="connsiteX3" fmla="*/ 0 w 5744"/>
                <a:gd name="connsiteY3" fmla="*/ 554 h 1314"/>
                <a:gd name="connsiteX4" fmla="*/ 1246 w 5744"/>
                <a:gd name="connsiteY4" fmla="*/ 1176 h 1314"/>
                <a:gd name="connsiteX5" fmla="*/ 2699 w 5744"/>
                <a:gd name="connsiteY5" fmla="*/ 1314 h 1314"/>
                <a:gd name="connsiteX6" fmla="*/ 4222 w 5744"/>
                <a:gd name="connsiteY6" fmla="*/ 1107 h 1314"/>
                <a:gd name="connsiteX7" fmla="*/ 5745 w 5744"/>
                <a:gd name="connsiteY7" fmla="*/ 623 h 1314"/>
                <a:gd name="connsiteX8" fmla="*/ 4360 w 5744"/>
                <a:gd name="connsiteY8" fmla="*/ 138 h 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4" h="1314">
                  <a:moveTo>
                    <a:pt x="4360" y="138"/>
                  </a:moveTo>
                  <a:lnTo>
                    <a:pt x="2907" y="0"/>
                  </a:lnTo>
                  <a:lnTo>
                    <a:pt x="1453" y="138"/>
                  </a:lnTo>
                  <a:lnTo>
                    <a:pt x="0" y="554"/>
                  </a:lnTo>
                  <a:lnTo>
                    <a:pt x="1246" y="1176"/>
                  </a:lnTo>
                  <a:lnTo>
                    <a:pt x="2699" y="1314"/>
                  </a:lnTo>
                  <a:lnTo>
                    <a:pt x="4222" y="1107"/>
                  </a:lnTo>
                  <a:lnTo>
                    <a:pt x="5745" y="623"/>
                  </a:lnTo>
                  <a:lnTo>
                    <a:pt x="4360" y="1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8" name="Freeform 2887">
              <a:extLst>
                <a:ext uri="{FF2B5EF4-FFF2-40B4-BE49-F238E27FC236}">
                  <a16:creationId xmlns:a16="http://schemas.microsoft.com/office/drawing/2014/main" id="{BABD6448-D36E-6573-A6BD-5F3B79ECAFED}"/>
                </a:ext>
              </a:extLst>
            </p:cNvPr>
            <p:cNvSpPr/>
            <p:nvPr/>
          </p:nvSpPr>
          <p:spPr>
            <a:xfrm>
              <a:off x="3217867" y="4532288"/>
              <a:ext cx="21430" cy="15569"/>
            </a:xfrm>
            <a:custGeom>
              <a:avLst/>
              <a:gdLst>
                <a:gd name="connsiteX0" fmla="*/ 8053 w 16091"/>
                <a:gd name="connsiteY0" fmla="*/ 5119 h 11690"/>
                <a:gd name="connsiteX1" fmla="*/ 9507 w 16091"/>
                <a:gd name="connsiteY1" fmla="*/ 5257 h 11690"/>
                <a:gd name="connsiteX2" fmla="*/ 10891 w 16091"/>
                <a:gd name="connsiteY2" fmla="*/ 5811 h 11690"/>
                <a:gd name="connsiteX3" fmla="*/ 9368 w 16091"/>
                <a:gd name="connsiteY3" fmla="*/ 6226 h 11690"/>
                <a:gd name="connsiteX4" fmla="*/ 7846 w 16091"/>
                <a:gd name="connsiteY4" fmla="*/ 6502 h 11690"/>
                <a:gd name="connsiteX5" fmla="*/ 6392 w 16091"/>
                <a:gd name="connsiteY5" fmla="*/ 6364 h 11690"/>
                <a:gd name="connsiteX6" fmla="*/ 5146 w 16091"/>
                <a:gd name="connsiteY6" fmla="*/ 5741 h 11690"/>
                <a:gd name="connsiteX7" fmla="*/ 6600 w 16091"/>
                <a:gd name="connsiteY7" fmla="*/ 5326 h 11690"/>
                <a:gd name="connsiteX8" fmla="*/ 8122 w 16091"/>
                <a:gd name="connsiteY8" fmla="*/ 5188 h 11690"/>
                <a:gd name="connsiteX9" fmla="*/ 8122 w 16091"/>
                <a:gd name="connsiteY9" fmla="*/ 0 h 11690"/>
                <a:gd name="connsiteX10" fmla="*/ 7638 w 16091"/>
                <a:gd name="connsiteY10" fmla="*/ 0 h 11690"/>
                <a:gd name="connsiteX11" fmla="*/ 6115 w 16091"/>
                <a:gd name="connsiteY11" fmla="*/ 138 h 11690"/>
                <a:gd name="connsiteX12" fmla="*/ 5146 w 16091"/>
                <a:gd name="connsiteY12" fmla="*/ 346 h 11690"/>
                <a:gd name="connsiteX13" fmla="*/ 3693 w 16091"/>
                <a:gd name="connsiteY13" fmla="*/ 761 h 11690"/>
                <a:gd name="connsiteX14" fmla="*/ 25 w 16091"/>
                <a:gd name="connsiteY14" fmla="*/ 5257 h 11690"/>
                <a:gd name="connsiteX15" fmla="*/ 2793 w 16091"/>
                <a:gd name="connsiteY15" fmla="*/ 10376 h 11690"/>
                <a:gd name="connsiteX16" fmla="*/ 4039 w 16091"/>
                <a:gd name="connsiteY16" fmla="*/ 10999 h 11690"/>
                <a:gd name="connsiteX17" fmla="*/ 5908 w 16091"/>
                <a:gd name="connsiteY17" fmla="*/ 11552 h 11690"/>
                <a:gd name="connsiteX18" fmla="*/ 7361 w 16091"/>
                <a:gd name="connsiteY18" fmla="*/ 11690 h 11690"/>
                <a:gd name="connsiteX19" fmla="*/ 7846 w 16091"/>
                <a:gd name="connsiteY19" fmla="*/ 11690 h 11690"/>
                <a:gd name="connsiteX20" fmla="*/ 8676 w 16091"/>
                <a:gd name="connsiteY20" fmla="*/ 11690 h 11690"/>
                <a:gd name="connsiteX21" fmla="*/ 10199 w 16091"/>
                <a:gd name="connsiteY21" fmla="*/ 11414 h 11690"/>
                <a:gd name="connsiteX22" fmla="*/ 10822 w 16091"/>
                <a:gd name="connsiteY22" fmla="*/ 11275 h 11690"/>
                <a:gd name="connsiteX23" fmla="*/ 12344 w 16091"/>
                <a:gd name="connsiteY23" fmla="*/ 10860 h 11690"/>
                <a:gd name="connsiteX24" fmla="*/ 16082 w 16091"/>
                <a:gd name="connsiteY24" fmla="*/ 6156 h 11690"/>
                <a:gd name="connsiteX25" fmla="*/ 12829 w 16091"/>
                <a:gd name="connsiteY25" fmla="*/ 1107 h 11690"/>
                <a:gd name="connsiteX26" fmla="*/ 11445 w 16091"/>
                <a:gd name="connsiteY26" fmla="*/ 553 h 11690"/>
                <a:gd name="connsiteX27" fmla="*/ 10060 w 16091"/>
                <a:gd name="connsiteY27" fmla="*/ 208 h 11690"/>
                <a:gd name="connsiteX28" fmla="*/ 8607 w 16091"/>
                <a:gd name="connsiteY28" fmla="*/ 69 h 11690"/>
                <a:gd name="connsiteX29" fmla="*/ 8122 w 16091"/>
                <a:gd name="connsiteY29" fmla="*/ 69 h 11690"/>
                <a:gd name="connsiteX30" fmla="*/ 8122 w 16091"/>
                <a:gd name="connsiteY30" fmla="*/ 69 h 1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091" h="11690">
                  <a:moveTo>
                    <a:pt x="8053" y="5119"/>
                  </a:moveTo>
                  <a:lnTo>
                    <a:pt x="9507" y="5257"/>
                  </a:lnTo>
                  <a:lnTo>
                    <a:pt x="10891" y="5811"/>
                  </a:lnTo>
                  <a:lnTo>
                    <a:pt x="9368" y="6226"/>
                  </a:lnTo>
                  <a:lnTo>
                    <a:pt x="7846" y="6502"/>
                  </a:lnTo>
                  <a:lnTo>
                    <a:pt x="6392" y="6364"/>
                  </a:lnTo>
                  <a:lnTo>
                    <a:pt x="5146" y="5741"/>
                  </a:lnTo>
                  <a:lnTo>
                    <a:pt x="6600" y="5326"/>
                  </a:lnTo>
                  <a:lnTo>
                    <a:pt x="8122" y="5188"/>
                  </a:lnTo>
                  <a:moveTo>
                    <a:pt x="8122" y="0"/>
                  </a:moveTo>
                  <a:cubicBezTo>
                    <a:pt x="8122" y="0"/>
                    <a:pt x="7776" y="0"/>
                    <a:pt x="7638" y="0"/>
                  </a:cubicBezTo>
                  <a:lnTo>
                    <a:pt x="6115" y="138"/>
                  </a:lnTo>
                  <a:cubicBezTo>
                    <a:pt x="6115" y="138"/>
                    <a:pt x="5423" y="208"/>
                    <a:pt x="5146" y="346"/>
                  </a:cubicBezTo>
                  <a:lnTo>
                    <a:pt x="3693" y="761"/>
                  </a:lnTo>
                  <a:cubicBezTo>
                    <a:pt x="1686" y="1383"/>
                    <a:pt x="232" y="3182"/>
                    <a:pt x="25" y="5257"/>
                  </a:cubicBezTo>
                  <a:cubicBezTo>
                    <a:pt x="-183" y="7332"/>
                    <a:pt x="925" y="9407"/>
                    <a:pt x="2793" y="10376"/>
                  </a:cubicBezTo>
                  <a:lnTo>
                    <a:pt x="4039" y="10999"/>
                  </a:lnTo>
                  <a:cubicBezTo>
                    <a:pt x="4593" y="11275"/>
                    <a:pt x="5216" y="11483"/>
                    <a:pt x="5908" y="11552"/>
                  </a:cubicBezTo>
                  <a:lnTo>
                    <a:pt x="7361" y="11690"/>
                  </a:lnTo>
                  <a:cubicBezTo>
                    <a:pt x="7361" y="11690"/>
                    <a:pt x="7707" y="11690"/>
                    <a:pt x="7846" y="11690"/>
                  </a:cubicBezTo>
                  <a:cubicBezTo>
                    <a:pt x="8122" y="11690"/>
                    <a:pt x="8399" y="11690"/>
                    <a:pt x="8676" y="11690"/>
                  </a:cubicBezTo>
                  <a:lnTo>
                    <a:pt x="10199" y="11414"/>
                  </a:lnTo>
                  <a:cubicBezTo>
                    <a:pt x="10199" y="11414"/>
                    <a:pt x="10614" y="11344"/>
                    <a:pt x="10822" y="11275"/>
                  </a:cubicBezTo>
                  <a:lnTo>
                    <a:pt x="12344" y="10860"/>
                  </a:lnTo>
                  <a:cubicBezTo>
                    <a:pt x="14490" y="10238"/>
                    <a:pt x="16013" y="8370"/>
                    <a:pt x="16082" y="6156"/>
                  </a:cubicBezTo>
                  <a:cubicBezTo>
                    <a:pt x="16220" y="3943"/>
                    <a:pt x="14905" y="1868"/>
                    <a:pt x="12829" y="1107"/>
                  </a:cubicBezTo>
                  <a:lnTo>
                    <a:pt x="11445" y="553"/>
                  </a:lnTo>
                  <a:cubicBezTo>
                    <a:pt x="11029" y="346"/>
                    <a:pt x="10545" y="277"/>
                    <a:pt x="10060" y="208"/>
                  </a:cubicBezTo>
                  <a:lnTo>
                    <a:pt x="8607" y="69"/>
                  </a:lnTo>
                  <a:cubicBezTo>
                    <a:pt x="8607" y="69"/>
                    <a:pt x="8261" y="69"/>
                    <a:pt x="8122" y="69"/>
                  </a:cubicBezTo>
                  <a:lnTo>
                    <a:pt x="812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89" name="Freeform 2888">
              <a:extLst>
                <a:ext uri="{FF2B5EF4-FFF2-40B4-BE49-F238E27FC236}">
                  <a16:creationId xmlns:a16="http://schemas.microsoft.com/office/drawing/2014/main" id="{0D405782-E062-9AD5-6D16-D07C99FB3B69}"/>
                </a:ext>
              </a:extLst>
            </p:cNvPr>
            <p:cNvSpPr/>
            <p:nvPr/>
          </p:nvSpPr>
          <p:spPr>
            <a:xfrm>
              <a:off x="3159645" y="4540302"/>
              <a:ext cx="2211" cy="1566"/>
            </a:xfrm>
            <a:custGeom>
              <a:avLst/>
              <a:gdLst>
                <a:gd name="connsiteX0" fmla="*/ 0 w 1660"/>
                <a:gd name="connsiteY0" fmla="*/ 899 h 1176"/>
                <a:gd name="connsiteX1" fmla="*/ 900 w 1660"/>
                <a:gd name="connsiteY1" fmla="*/ 1176 h 1176"/>
                <a:gd name="connsiteX2" fmla="*/ 1661 w 1660"/>
                <a:gd name="connsiteY2" fmla="*/ 415 h 1176"/>
                <a:gd name="connsiteX3" fmla="*/ 346 w 1660"/>
                <a:gd name="connsiteY3" fmla="*/ 0 h 1176"/>
                <a:gd name="connsiteX4" fmla="*/ 0 w 1660"/>
                <a:gd name="connsiteY4" fmla="*/ 899 h 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0" h="1176">
                  <a:moveTo>
                    <a:pt x="0" y="899"/>
                  </a:moveTo>
                  <a:lnTo>
                    <a:pt x="900" y="1176"/>
                  </a:lnTo>
                  <a:lnTo>
                    <a:pt x="1661" y="415"/>
                  </a:lnTo>
                  <a:lnTo>
                    <a:pt x="346" y="0"/>
                  </a:lnTo>
                  <a:lnTo>
                    <a:pt x="0" y="8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0" name="Freeform 2889">
              <a:extLst>
                <a:ext uri="{FF2B5EF4-FFF2-40B4-BE49-F238E27FC236}">
                  <a16:creationId xmlns:a16="http://schemas.microsoft.com/office/drawing/2014/main" id="{361DDA7B-C95B-8160-F586-1990AF6CE419}"/>
                </a:ext>
              </a:extLst>
            </p:cNvPr>
            <p:cNvSpPr/>
            <p:nvPr/>
          </p:nvSpPr>
          <p:spPr>
            <a:xfrm>
              <a:off x="3152877" y="4533393"/>
              <a:ext cx="15994" cy="15385"/>
            </a:xfrm>
            <a:custGeom>
              <a:avLst/>
              <a:gdLst>
                <a:gd name="connsiteX0" fmla="*/ 5428 w 12009"/>
                <a:gd name="connsiteY0" fmla="*/ 5188 h 11552"/>
                <a:gd name="connsiteX1" fmla="*/ 6812 w 12009"/>
                <a:gd name="connsiteY1" fmla="*/ 5603 h 11552"/>
                <a:gd name="connsiteX2" fmla="*/ 6051 w 12009"/>
                <a:gd name="connsiteY2" fmla="*/ 6364 h 11552"/>
                <a:gd name="connsiteX3" fmla="*/ 5151 w 12009"/>
                <a:gd name="connsiteY3" fmla="*/ 6087 h 11552"/>
                <a:gd name="connsiteX4" fmla="*/ 5428 w 12009"/>
                <a:gd name="connsiteY4" fmla="*/ 5188 h 11552"/>
                <a:gd name="connsiteX5" fmla="*/ 5428 w 12009"/>
                <a:gd name="connsiteY5" fmla="*/ 0 h 11552"/>
                <a:gd name="connsiteX6" fmla="*/ 514 w 12009"/>
                <a:gd name="connsiteY6" fmla="*/ 3597 h 11552"/>
                <a:gd name="connsiteX7" fmla="*/ 237 w 12009"/>
                <a:gd name="connsiteY7" fmla="*/ 4496 h 11552"/>
                <a:gd name="connsiteX8" fmla="*/ 583 w 12009"/>
                <a:gd name="connsiteY8" fmla="*/ 8508 h 11552"/>
                <a:gd name="connsiteX9" fmla="*/ 3767 w 12009"/>
                <a:gd name="connsiteY9" fmla="*/ 11068 h 11552"/>
                <a:gd name="connsiteX10" fmla="*/ 4667 w 12009"/>
                <a:gd name="connsiteY10" fmla="*/ 11345 h 11552"/>
                <a:gd name="connsiteX11" fmla="*/ 6051 w 12009"/>
                <a:gd name="connsiteY11" fmla="*/ 11552 h 11552"/>
                <a:gd name="connsiteX12" fmla="*/ 9719 w 12009"/>
                <a:gd name="connsiteY12" fmla="*/ 10030 h 11552"/>
                <a:gd name="connsiteX13" fmla="*/ 10481 w 12009"/>
                <a:gd name="connsiteY13" fmla="*/ 9269 h 11552"/>
                <a:gd name="connsiteX14" fmla="*/ 11865 w 12009"/>
                <a:gd name="connsiteY14" fmla="*/ 4289 h 11552"/>
                <a:gd name="connsiteX15" fmla="*/ 8266 w 12009"/>
                <a:gd name="connsiteY15" fmla="*/ 623 h 11552"/>
                <a:gd name="connsiteX16" fmla="*/ 6882 w 12009"/>
                <a:gd name="connsiteY16" fmla="*/ 208 h 11552"/>
                <a:gd name="connsiteX17" fmla="*/ 5428 w 12009"/>
                <a:gd name="connsiteY17" fmla="*/ 0 h 11552"/>
                <a:gd name="connsiteX18" fmla="*/ 5428 w 12009"/>
                <a:gd name="connsiteY18" fmla="*/ 0 h 1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009" h="11552">
                  <a:moveTo>
                    <a:pt x="5428" y="5188"/>
                  </a:moveTo>
                  <a:lnTo>
                    <a:pt x="6812" y="5603"/>
                  </a:lnTo>
                  <a:lnTo>
                    <a:pt x="6051" y="6364"/>
                  </a:lnTo>
                  <a:lnTo>
                    <a:pt x="5151" y="6087"/>
                  </a:lnTo>
                  <a:lnTo>
                    <a:pt x="5428" y="5188"/>
                  </a:lnTo>
                  <a:moveTo>
                    <a:pt x="5428" y="0"/>
                  </a:moveTo>
                  <a:cubicBezTo>
                    <a:pt x="3214" y="0"/>
                    <a:pt x="1206" y="1384"/>
                    <a:pt x="514" y="3597"/>
                  </a:cubicBezTo>
                  <a:lnTo>
                    <a:pt x="237" y="4496"/>
                  </a:lnTo>
                  <a:cubicBezTo>
                    <a:pt x="-178" y="5811"/>
                    <a:pt x="-39" y="7263"/>
                    <a:pt x="583" y="8508"/>
                  </a:cubicBezTo>
                  <a:cubicBezTo>
                    <a:pt x="1276" y="9753"/>
                    <a:pt x="2383" y="10653"/>
                    <a:pt x="3767" y="11068"/>
                  </a:cubicBezTo>
                  <a:lnTo>
                    <a:pt x="4667" y="11345"/>
                  </a:lnTo>
                  <a:cubicBezTo>
                    <a:pt x="5151" y="11483"/>
                    <a:pt x="5567" y="11552"/>
                    <a:pt x="6051" y="11552"/>
                  </a:cubicBezTo>
                  <a:cubicBezTo>
                    <a:pt x="7435" y="11552"/>
                    <a:pt x="8750" y="10999"/>
                    <a:pt x="9719" y="10030"/>
                  </a:cubicBezTo>
                  <a:lnTo>
                    <a:pt x="10481" y="9269"/>
                  </a:lnTo>
                  <a:cubicBezTo>
                    <a:pt x="11796" y="7955"/>
                    <a:pt x="12280" y="6087"/>
                    <a:pt x="11865" y="4289"/>
                  </a:cubicBezTo>
                  <a:cubicBezTo>
                    <a:pt x="11450" y="2490"/>
                    <a:pt x="10065" y="1107"/>
                    <a:pt x="8266" y="623"/>
                  </a:cubicBezTo>
                  <a:lnTo>
                    <a:pt x="6882" y="208"/>
                  </a:lnTo>
                  <a:cubicBezTo>
                    <a:pt x="6397" y="69"/>
                    <a:pt x="5913" y="0"/>
                    <a:pt x="5428" y="0"/>
                  </a:cubicBezTo>
                  <a:lnTo>
                    <a:pt x="542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1" name="Freeform 2890">
              <a:extLst>
                <a:ext uri="{FF2B5EF4-FFF2-40B4-BE49-F238E27FC236}">
                  <a16:creationId xmlns:a16="http://schemas.microsoft.com/office/drawing/2014/main" id="{128792E0-18D1-79DE-598A-54B03E1A1831}"/>
                </a:ext>
              </a:extLst>
            </p:cNvPr>
            <p:cNvSpPr/>
            <p:nvPr/>
          </p:nvSpPr>
          <p:spPr>
            <a:xfrm>
              <a:off x="2786604" y="4503728"/>
              <a:ext cx="8664" cy="2947"/>
            </a:xfrm>
            <a:custGeom>
              <a:avLst/>
              <a:gdLst>
                <a:gd name="connsiteX0" fmla="*/ 1523 w 6505"/>
                <a:gd name="connsiteY0" fmla="*/ 415 h 2213"/>
                <a:gd name="connsiteX1" fmla="*/ 0 w 6505"/>
                <a:gd name="connsiteY1" fmla="*/ 0 h 2213"/>
                <a:gd name="connsiteX2" fmla="*/ 623 w 6505"/>
                <a:gd name="connsiteY2" fmla="*/ 1799 h 2213"/>
                <a:gd name="connsiteX3" fmla="*/ 2284 w 6505"/>
                <a:gd name="connsiteY3" fmla="*/ 2214 h 2213"/>
                <a:gd name="connsiteX4" fmla="*/ 6506 w 6505"/>
                <a:gd name="connsiteY4" fmla="*/ 1591 h 2213"/>
                <a:gd name="connsiteX5" fmla="*/ 5122 w 6505"/>
                <a:gd name="connsiteY5" fmla="*/ 554 h 2213"/>
                <a:gd name="connsiteX6" fmla="*/ 3391 w 6505"/>
                <a:gd name="connsiteY6" fmla="*/ 415 h 2213"/>
                <a:gd name="connsiteX7" fmla="*/ 1523 w 6505"/>
                <a:gd name="connsiteY7" fmla="*/ 415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5" h="2213">
                  <a:moveTo>
                    <a:pt x="1523" y="415"/>
                  </a:moveTo>
                  <a:lnTo>
                    <a:pt x="0" y="0"/>
                  </a:lnTo>
                  <a:lnTo>
                    <a:pt x="623" y="1799"/>
                  </a:lnTo>
                  <a:lnTo>
                    <a:pt x="2284" y="2214"/>
                  </a:lnTo>
                  <a:lnTo>
                    <a:pt x="6506" y="1591"/>
                  </a:lnTo>
                  <a:lnTo>
                    <a:pt x="5122" y="554"/>
                  </a:lnTo>
                  <a:lnTo>
                    <a:pt x="3391" y="415"/>
                  </a:lnTo>
                  <a:lnTo>
                    <a:pt x="1523" y="4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2" name="Freeform 2891">
              <a:extLst>
                <a:ext uri="{FF2B5EF4-FFF2-40B4-BE49-F238E27FC236}">
                  <a16:creationId xmlns:a16="http://schemas.microsoft.com/office/drawing/2014/main" id="{B6EAFA3E-C5D1-724E-6DF1-FC729676B149}"/>
                </a:ext>
              </a:extLst>
            </p:cNvPr>
            <p:cNvSpPr/>
            <p:nvPr/>
          </p:nvSpPr>
          <p:spPr>
            <a:xfrm>
              <a:off x="2779773" y="4496818"/>
              <a:ext cx="22313" cy="16766"/>
            </a:xfrm>
            <a:custGeom>
              <a:avLst/>
              <a:gdLst>
                <a:gd name="connsiteX0" fmla="*/ 5129 w 16754"/>
                <a:gd name="connsiteY0" fmla="*/ 5188 h 12589"/>
                <a:gd name="connsiteX1" fmla="*/ 6652 w 16754"/>
                <a:gd name="connsiteY1" fmla="*/ 5603 h 12589"/>
                <a:gd name="connsiteX2" fmla="*/ 8520 w 16754"/>
                <a:gd name="connsiteY2" fmla="*/ 5603 h 12589"/>
                <a:gd name="connsiteX3" fmla="*/ 10251 w 16754"/>
                <a:gd name="connsiteY3" fmla="*/ 5811 h 12589"/>
                <a:gd name="connsiteX4" fmla="*/ 11635 w 16754"/>
                <a:gd name="connsiteY4" fmla="*/ 6779 h 12589"/>
                <a:gd name="connsiteX5" fmla="*/ 7482 w 16754"/>
                <a:gd name="connsiteY5" fmla="*/ 7402 h 12589"/>
                <a:gd name="connsiteX6" fmla="*/ 5821 w 16754"/>
                <a:gd name="connsiteY6" fmla="*/ 6987 h 12589"/>
                <a:gd name="connsiteX7" fmla="*/ 5198 w 16754"/>
                <a:gd name="connsiteY7" fmla="*/ 5188 h 12589"/>
                <a:gd name="connsiteX8" fmla="*/ 5198 w 16754"/>
                <a:gd name="connsiteY8" fmla="*/ 0 h 12589"/>
                <a:gd name="connsiteX9" fmla="*/ 1392 w 16754"/>
                <a:gd name="connsiteY9" fmla="*/ 1660 h 12589"/>
                <a:gd name="connsiteX10" fmla="*/ 284 w 16754"/>
                <a:gd name="connsiteY10" fmla="*/ 6848 h 12589"/>
                <a:gd name="connsiteX11" fmla="*/ 907 w 16754"/>
                <a:gd name="connsiteY11" fmla="*/ 8647 h 12589"/>
                <a:gd name="connsiteX12" fmla="*/ 4644 w 16754"/>
                <a:gd name="connsiteY12" fmla="*/ 12036 h 12589"/>
                <a:gd name="connsiteX13" fmla="*/ 6306 w 16754"/>
                <a:gd name="connsiteY13" fmla="*/ 12451 h 12589"/>
                <a:gd name="connsiteX14" fmla="*/ 7482 w 16754"/>
                <a:gd name="connsiteY14" fmla="*/ 12590 h 12589"/>
                <a:gd name="connsiteX15" fmla="*/ 8244 w 16754"/>
                <a:gd name="connsiteY15" fmla="*/ 12590 h 12589"/>
                <a:gd name="connsiteX16" fmla="*/ 12396 w 16754"/>
                <a:gd name="connsiteY16" fmla="*/ 11967 h 12589"/>
                <a:gd name="connsiteX17" fmla="*/ 16618 w 16754"/>
                <a:gd name="connsiteY17" fmla="*/ 8024 h 12589"/>
                <a:gd name="connsiteX18" fmla="*/ 14542 w 16754"/>
                <a:gd name="connsiteY18" fmla="*/ 2629 h 12589"/>
                <a:gd name="connsiteX19" fmla="*/ 13158 w 16754"/>
                <a:gd name="connsiteY19" fmla="*/ 1660 h 12589"/>
                <a:gd name="connsiteX20" fmla="*/ 10666 w 16754"/>
                <a:gd name="connsiteY20" fmla="*/ 761 h 12589"/>
                <a:gd name="connsiteX21" fmla="*/ 8936 w 16754"/>
                <a:gd name="connsiteY21" fmla="*/ 554 h 12589"/>
                <a:gd name="connsiteX22" fmla="*/ 8382 w 16754"/>
                <a:gd name="connsiteY22" fmla="*/ 554 h 12589"/>
                <a:gd name="connsiteX23" fmla="*/ 7205 w 16754"/>
                <a:gd name="connsiteY23" fmla="*/ 554 h 12589"/>
                <a:gd name="connsiteX24" fmla="*/ 6306 w 16754"/>
                <a:gd name="connsiteY24" fmla="*/ 346 h 12589"/>
                <a:gd name="connsiteX25" fmla="*/ 4991 w 16754"/>
                <a:gd name="connsiteY25" fmla="*/ 208 h 12589"/>
                <a:gd name="connsiteX26" fmla="*/ 4991 w 16754"/>
                <a:gd name="connsiteY26" fmla="*/ 208 h 1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754" h="12589">
                  <a:moveTo>
                    <a:pt x="5129" y="5188"/>
                  </a:moveTo>
                  <a:lnTo>
                    <a:pt x="6652" y="5603"/>
                  </a:lnTo>
                  <a:lnTo>
                    <a:pt x="8520" y="5603"/>
                  </a:lnTo>
                  <a:lnTo>
                    <a:pt x="10251" y="5811"/>
                  </a:lnTo>
                  <a:lnTo>
                    <a:pt x="11635" y="6779"/>
                  </a:lnTo>
                  <a:lnTo>
                    <a:pt x="7482" y="7402"/>
                  </a:lnTo>
                  <a:lnTo>
                    <a:pt x="5821" y="6987"/>
                  </a:lnTo>
                  <a:lnTo>
                    <a:pt x="5198" y="5188"/>
                  </a:lnTo>
                  <a:moveTo>
                    <a:pt x="5198" y="0"/>
                  </a:moveTo>
                  <a:cubicBezTo>
                    <a:pt x="3745" y="0"/>
                    <a:pt x="2361" y="623"/>
                    <a:pt x="1392" y="1660"/>
                  </a:cubicBezTo>
                  <a:cubicBezTo>
                    <a:pt x="77" y="3044"/>
                    <a:pt x="-339" y="5050"/>
                    <a:pt x="284" y="6848"/>
                  </a:cubicBezTo>
                  <a:lnTo>
                    <a:pt x="907" y="8647"/>
                  </a:lnTo>
                  <a:cubicBezTo>
                    <a:pt x="1461" y="10376"/>
                    <a:pt x="2914" y="11621"/>
                    <a:pt x="4644" y="12036"/>
                  </a:cubicBezTo>
                  <a:lnTo>
                    <a:pt x="6306" y="12451"/>
                  </a:lnTo>
                  <a:cubicBezTo>
                    <a:pt x="6721" y="12520"/>
                    <a:pt x="7067" y="12590"/>
                    <a:pt x="7482" y="12590"/>
                  </a:cubicBezTo>
                  <a:cubicBezTo>
                    <a:pt x="7759" y="12590"/>
                    <a:pt x="8036" y="12590"/>
                    <a:pt x="8244" y="12590"/>
                  </a:cubicBezTo>
                  <a:lnTo>
                    <a:pt x="12396" y="11967"/>
                  </a:lnTo>
                  <a:cubicBezTo>
                    <a:pt x="14473" y="11621"/>
                    <a:pt x="16134" y="10099"/>
                    <a:pt x="16618" y="8024"/>
                  </a:cubicBezTo>
                  <a:cubicBezTo>
                    <a:pt x="17103" y="5949"/>
                    <a:pt x="16272" y="3804"/>
                    <a:pt x="14542" y="2629"/>
                  </a:cubicBezTo>
                  <a:lnTo>
                    <a:pt x="13158" y="1660"/>
                  </a:lnTo>
                  <a:cubicBezTo>
                    <a:pt x="12396" y="1176"/>
                    <a:pt x="11566" y="830"/>
                    <a:pt x="10666" y="761"/>
                  </a:cubicBezTo>
                  <a:lnTo>
                    <a:pt x="8936" y="554"/>
                  </a:lnTo>
                  <a:cubicBezTo>
                    <a:pt x="8936" y="554"/>
                    <a:pt x="8590" y="554"/>
                    <a:pt x="8382" y="554"/>
                  </a:cubicBezTo>
                  <a:lnTo>
                    <a:pt x="7205" y="554"/>
                  </a:lnTo>
                  <a:lnTo>
                    <a:pt x="6306" y="346"/>
                  </a:lnTo>
                  <a:cubicBezTo>
                    <a:pt x="5890" y="208"/>
                    <a:pt x="5475" y="208"/>
                    <a:pt x="4991" y="208"/>
                  </a:cubicBezTo>
                  <a:lnTo>
                    <a:pt x="4991"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3" name="Freeform 2892">
              <a:extLst>
                <a:ext uri="{FF2B5EF4-FFF2-40B4-BE49-F238E27FC236}">
                  <a16:creationId xmlns:a16="http://schemas.microsoft.com/office/drawing/2014/main" id="{D5569C20-AFF2-78CE-7155-F4A7374F67EE}"/>
                </a:ext>
              </a:extLst>
            </p:cNvPr>
            <p:cNvSpPr/>
            <p:nvPr/>
          </p:nvSpPr>
          <p:spPr>
            <a:xfrm>
              <a:off x="2828453" y="4492489"/>
              <a:ext cx="4516" cy="1658"/>
            </a:xfrm>
            <a:custGeom>
              <a:avLst/>
              <a:gdLst>
                <a:gd name="connsiteX0" fmla="*/ 830 w 3391"/>
                <a:gd name="connsiteY0" fmla="*/ 623 h 1245"/>
                <a:gd name="connsiteX1" fmla="*/ 0 w 3391"/>
                <a:gd name="connsiteY1" fmla="*/ 1245 h 1245"/>
                <a:gd name="connsiteX2" fmla="*/ 969 w 3391"/>
                <a:gd name="connsiteY2" fmla="*/ 1245 h 1245"/>
                <a:gd name="connsiteX3" fmla="*/ 1799 w 3391"/>
                <a:gd name="connsiteY3" fmla="*/ 969 h 1245"/>
                <a:gd name="connsiteX4" fmla="*/ 2561 w 3391"/>
                <a:gd name="connsiteY4" fmla="*/ 554 h 1245"/>
                <a:gd name="connsiteX5" fmla="*/ 3391 w 3391"/>
                <a:gd name="connsiteY5" fmla="*/ 0 h 1245"/>
                <a:gd name="connsiteX6" fmla="*/ 2491 w 3391"/>
                <a:gd name="connsiteY6" fmla="*/ 138 h 1245"/>
                <a:gd name="connsiteX7" fmla="*/ 1661 w 3391"/>
                <a:gd name="connsiteY7" fmla="*/ 277 h 1245"/>
                <a:gd name="connsiteX8" fmla="*/ 830 w 3391"/>
                <a:gd name="connsiteY8" fmla="*/ 623 h 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1" h="1245">
                  <a:moveTo>
                    <a:pt x="830" y="623"/>
                  </a:moveTo>
                  <a:lnTo>
                    <a:pt x="0" y="1245"/>
                  </a:lnTo>
                  <a:lnTo>
                    <a:pt x="969" y="1245"/>
                  </a:lnTo>
                  <a:lnTo>
                    <a:pt x="1799" y="969"/>
                  </a:lnTo>
                  <a:lnTo>
                    <a:pt x="2561" y="554"/>
                  </a:lnTo>
                  <a:lnTo>
                    <a:pt x="3391" y="0"/>
                  </a:lnTo>
                  <a:lnTo>
                    <a:pt x="2491" y="138"/>
                  </a:lnTo>
                  <a:lnTo>
                    <a:pt x="1661" y="277"/>
                  </a:lnTo>
                  <a:lnTo>
                    <a:pt x="830" y="62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4" name="Freeform 2893">
              <a:extLst>
                <a:ext uri="{FF2B5EF4-FFF2-40B4-BE49-F238E27FC236}">
                  <a16:creationId xmlns:a16="http://schemas.microsoft.com/office/drawing/2014/main" id="{74A693EF-087C-D2C2-AE8D-F67FB1D7B699}"/>
                </a:ext>
              </a:extLst>
            </p:cNvPr>
            <p:cNvSpPr/>
            <p:nvPr/>
          </p:nvSpPr>
          <p:spPr>
            <a:xfrm>
              <a:off x="2821425" y="4485579"/>
              <a:ext cx="18367" cy="15477"/>
            </a:xfrm>
            <a:custGeom>
              <a:avLst/>
              <a:gdLst>
                <a:gd name="connsiteX0" fmla="*/ 8668 w 13791"/>
                <a:gd name="connsiteY0" fmla="*/ 5188 h 11621"/>
                <a:gd name="connsiteX1" fmla="*/ 7838 w 13791"/>
                <a:gd name="connsiteY1" fmla="*/ 5742 h 11621"/>
                <a:gd name="connsiteX2" fmla="*/ 7076 w 13791"/>
                <a:gd name="connsiteY2" fmla="*/ 6157 h 11621"/>
                <a:gd name="connsiteX3" fmla="*/ 6246 w 13791"/>
                <a:gd name="connsiteY3" fmla="*/ 6433 h 11621"/>
                <a:gd name="connsiteX4" fmla="*/ 5277 w 13791"/>
                <a:gd name="connsiteY4" fmla="*/ 6433 h 11621"/>
                <a:gd name="connsiteX5" fmla="*/ 6107 w 13791"/>
                <a:gd name="connsiteY5" fmla="*/ 5811 h 11621"/>
                <a:gd name="connsiteX6" fmla="*/ 6938 w 13791"/>
                <a:gd name="connsiteY6" fmla="*/ 5465 h 11621"/>
                <a:gd name="connsiteX7" fmla="*/ 7768 w 13791"/>
                <a:gd name="connsiteY7" fmla="*/ 5326 h 11621"/>
                <a:gd name="connsiteX8" fmla="*/ 8668 w 13791"/>
                <a:gd name="connsiteY8" fmla="*/ 5188 h 11621"/>
                <a:gd name="connsiteX9" fmla="*/ 8668 w 13791"/>
                <a:gd name="connsiteY9" fmla="*/ 0 h 11621"/>
                <a:gd name="connsiteX10" fmla="*/ 8045 w 13791"/>
                <a:gd name="connsiteY10" fmla="*/ 0 h 11621"/>
                <a:gd name="connsiteX11" fmla="*/ 7145 w 13791"/>
                <a:gd name="connsiteY11" fmla="*/ 138 h 11621"/>
                <a:gd name="connsiteX12" fmla="*/ 6038 w 13791"/>
                <a:gd name="connsiteY12" fmla="*/ 346 h 11621"/>
                <a:gd name="connsiteX13" fmla="*/ 5000 w 13791"/>
                <a:gd name="connsiteY13" fmla="*/ 623 h 11621"/>
                <a:gd name="connsiteX14" fmla="*/ 4169 w 13791"/>
                <a:gd name="connsiteY14" fmla="*/ 969 h 11621"/>
                <a:gd name="connsiteX15" fmla="*/ 2924 w 13791"/>
                <a:gd name="connsiteY15" fmla="*/ 1660 h 11621"/>
                <a:gd name="connsiteX16" fmla="*/ 2093 w 13791"/>
                <a:gd name="connsiteY16" fmla="*/ 2283 h 11621"/>
                <a:gd name="connsiteX17" fmla="*/ 294 w 13791"/>
                <a:gd name="connsiteY17" fmla="*/ 8162 h 11621"/>
                <a:gd name="connsiteX18" fmla="*/ 5208 w 13791"/>
                <a:gd name="connsiteY18" fmla="*/ 11621 h 11621"/>
                <a:gd name="connsiteX19" fmla="*/ 5415 w 13791"/>
                <a:gd name="connsiteY19" fmla="*/ 11621 h 11621"/>
                <a:gd name="connsiteX20" fmla="*/ 6384 w 13791"/>
                <a:gd name="connsiteY20" fmla="*/ 11621 h 11621"/>
                <a:gd name="connsiteX21" fmla="*/ 7630 w 13791"/>
                <a:gd name="connsiteY21" fmla="*/ 11414 h 11621"/>
                <a:gd name="connsiteX22" fmla="*/ 8460 w 13791"/>
                <a:gd name="connsiteY22" fmla="*/ 11137 h 11621"/>
                <a:gd name="connsiteX23" fmla="*/ 9430 w 13791"/>
                <a:gd name="connsiteY23" fmla="*/ 10722 h 11621"/>
                <a:gd name="connsiteX24" fmla="*/ 10191 w 13791"/>
                <a:gd name="connsiteY24" fmla="*/ 10307 h 11621"/>
                <a:gd name="connsiteX25" fmla="*/ 10606 w 13791"/>
                <a:gd name="connsiteY25" fmla="*/ 10030 h 11621"/>
                <a:gd name="connsiteX26" fmla="*/ 11436 w 13791"/>
                <a:gd name="connsiteY26" fmla="*/ 9477 h 11621"/>
                <a:gd name="connsiteX27" fmla="*/ 13513 w 13791"/>
                <a:gd name="connsiteY27" fmla="*/ 3389 h 11621"/>
                <a:gd name="connsiteX28" fmla="*/ 8668 w 13791"/>
                <a:gd name="connsiteY28" fmla="*/ 0 h 11621"/>
                <a:gd name="connsiteX29" fmla="*/ 8668 w 13791"/>
                <a:gd name="connsiteY29" fmla="*/ 0 h 1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91" h="11621">
                  <a:moveTo>
                    <a:pt x="8668" y="5188"/>
                  </a:moveTo>
                  <a:lnTo>
                    <a:pt x="7838" y="5742"/>
                  </a:lnTo>
                  <a:lnTo>
                    <a:pt x="7076" y="6157"/>
                  </a:lnTo>
                  <a:lnTo>
                    <a:pt x="6246" y="6433"/>
                  </a:lnTo>
                  <a:lnTo>
                    <a:pt x="5277" y="6433"/>
                  </a:lnTo>
                  <a:cubicBezTo>
                    <a:pt x="5277" y="6433"/>
                    <a:pt x="6107" y="5811"/>
                    <a:pt x="6107" y="5811"/>
                  </a:cubicBezTo>
                  <a:lnTo>
                    <a:pt x="6938" y="5465"/>
                  </a:lnTo>
                  <a:lnTo>
                    <a:pt x="7768" y="5326"/>
                  </a:lnTo>
                  <a:lnTo>
                    <a:pt x="8668" y="5188"/>
                  </a:lnTo>
                  <a:moveTo>
                    <a:pt x="8668" y="0"/>
                  </a:moveTo>
                  <a:cubicBezTo>
                    <a:pt x="8668" y="0"/>
                    <a:pt x="8253" y="0"/>
                    <a:pt x="8045" y="0"/>
                  </a:cubicBezTo>
                  <a:lnTo>
                    <a:pt x="7145" y="138"/>
                  </a:lnTo>
                  <a:lnTo>
                    <a:pt x="6038" y="346"/>
                  </a:lnTo>
                  <a:cubicBezTo>
                    <a:pt x="6038" y="346"/>
                    <a:pt x="5346" y="484"/>
                    <a:pt x="5000" y="623"/>
                  </a:cubicBezTo>
                  <a:lnTo>
                    <a:pt x="4169" y="969"/>
                  </a:lnTo>
                  <a:cubicBezTo>
                    <a:pt x="3754" y="1107"/>
                    <a:pt x="3339" y="1384"/>
                    <a:pt x="2924" y="1660"/>
                  </a:cubicBezTo>
                  <a:lnTo>
                    <a:pt x="2093" y="2283"/>
                  </a:lnTo>
                  <a:cubicBezTo>
                    <a:pt x="294" y="3666"/>
                    <a:pt x="-468" y="6018"/>
                    <a:pt x="294" y="8162"/>
                  </a:cubicBezTo>
                  <a:cubicBezTo>
                    <a:pt x="1055" y="10238"/>
                    <a:pt x="2993" y="11621"/>
                    <a:pt x="5208" y="11621"/>
                  </a:cubicBezTo>
                  <a:cubicBezTo>
                    <a:pt x="5208" y="11621"/>
                    <a:pt x="5346" y="11621"/>
                    <a:pt x="5415" y="11621"/>
                  </a:cubicBezTo>
                  <a:lnTo>
                    <a:pt x="6384" y="11621"/>
                  </a:lnTo>
                  <a:cubicBezTo>
                    <a:pt x="6799" y="11621"/>
                    <a:pt x="7215" y="11483"/>
                    <a:pt x="7630" y="11414"/>
                  </a:cubicBezTo>
                  <a:lnTo>
                    <a:pt x="8460" y="11137"/>
                  </a:lnTo>
                  <a:cubicBezTo>
                    <a:pt x="8460" y="11137"/>
                    <a:pt x="9083" y="10930"/>
                    <a:pt x="9430" y="10722"/>
                  </a:cubicBezTo>
                  <a:lnTo>
                    <a:pt x="10191" y="10307"/>
                  </a:lnTo>
                  <a:cubicBezTo>
                    <a:pt x="10191" y="10307"/>
                    <a:pt x="10468" y="10169"/>
                    <a:pt x="10606" y="10030"/>
                  </a:cubicBezTo>
                  <a:lnTo>
                    <a:pt x="11436" y="9477"/>
                  </a:lnTo>
                  <a:cubicBezTo>
                    <a:pt x="13444" y="8162"/>
                    <a:pt x="14274" y="5603"/>
                    <a:pt x="13513" y="3389"/>
                  </a:cubicBezTo>
                  <a:cubicBezTo>
                    <a:pt x="12752" y="1314"/>
                    <a:pt x="10814" y="0"/>
                    <a:pt x="8668" y="0"/>
                  </a:cubicBezTo>
                  <a:lnTo>
                    <a:pt x="866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5" name="Freeform 2894">
              <a:extLst>
                <a:ext uri="{FF2B5EF4-FFF2-40B4-BE49-F238E27FC236}">
                  <a16:creationId xmlns:a16="http://schemas.microsoft.com/office/drawing/2014/main" id="{D490EDA6-0031-CA1D-BB29-927804CDD6D9}"/>
                </a:ext>
              </a:extLst>
            </p:cNvPr>
            <p:cNvSpPr/>
            <p:nvPr/>
          </p:nvSpPr>
          <p:spPr>
            <a:xfrm>
              <a:off x="2822369" y="4493963"/>
              <a:ext cx="4147" cy="1197"/>
            </a:xfrm>
            <a:custGeom>
              <a:avLst/>
              <a:gdLst>
                <a:gd name="connsiteX0" fmla="*/ 0 w 3114"/>
                <a:gd name="connsiteY0" fmla="*/ 899 h 899"/>
                <a:gd name="connsiteX1" fmla="*/ 3114 w 3114"/>
                <a:gd name="connsiteY1" fmla="*/ 0 h 899"/>
                <a:gd name="connsiteX2" fmla="*/ 1453 w 3114"/>
                <a:gd name="connsiteY2" fmla="*/ 69 h 899"/>
                <a:gd name="connsiteX3" fmla="*/ 692 w 3114"/>
                <a:gd name="connsiteY3" fmla="*/ 277 h 899"/>
                <a:gd name="connsiteX4" fmla="*/ 0 w 3114"/>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 h="899">
                  <a:moveTo>
                    <a:pt x="0" y="899"/>
                  </a:moveTo>
                  <a:lnTo>
                    <a:pt x="3114" y="0"/>
                  </a:lnTo>
                  <a:lnTo>
                    <a:pt x="1453" y="69"/>
                  </a:lnTo>
                  <a:lnTo>
                    <a:pt x="692" y="277"/>
                  </a:lnTo>
                  <a:lnTo>
                    <a:pt x="0" y="8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6" name="Freeform 2895">
              <a:extLst>
                <a:ext uri="{FF2B5EF4-FFF2-40B4-BE49-F238E27FC236}">
                  <a16:creationId xmlns:a16="http://schemas.microsoft.com/office/drawing/2014/main" id="{6B092CC5-92A8-469E-D9F7-A6B64D07CE80}"/>
                </a:ext>
              </a:extLst>
            </p:cNvPr>
            <p:cNvSpPr/>
            <p:nvPr/>
          </p:nvSpPr>
          <p:spPr>
            <a:xfrm>
              <a:off x="2815494" y="4486961"/>
              <a:ext cx="17866" cy="15108"/>
            </a:xfrm>
            <a:custGeom>
              <a:avLst/>
              <a:gdLst>
                <a:gd name="connsiteX0" fmla="*/ 8276 w 13415"/>
                <a:gd name="connsiteY0" fmla="*/ 5257 h 11344"/>
                <a:gd name="connsiteX1" fmla="*/ 5162 w 13415"/>
                <a:gd name="connsiteY1" fmla="*/ 6226 h 11344"/>
                <a:gd name="connsiteX2" fmla="*/ 5854 w 13415"/>
                <a:gd name="connsiteY2" fmla="*/ 5603 h 11344"/>
                <a:gd name="connsiteX3" fmla="*/ 6546 w 13415"/>
                <a:gd name="connsiteY3" fmla="*/ 5396 h 11344"/>
                <a:gd name="connsiteX4" fmla="*/ 8207 w 13415"/>
                <a:gd name="connsiteY4" fmla="*/ 5396 h 11344"/>
                <a:gd name="connsiteX5" fmla="*/ 8207 w 13415"/>
                <a:gd name="connsiteY5" fmla="*/ 138 h 11344"/>
                <a:gd name="connsiteX6" fmla="*/ 8000 w 13415"/>
                <a:gd name="connsiteY6" fmla="*/ 138 h 11344"/>
                <a:gd name="connsiteX7" fmla="*/ 6338 w 13415"/>
                <a:gd name="connsiteY7" fmla="*/ 138 h 11344"/>
                <a:gd name="connsiteX8" fmla="*/ 5093 w 13415"/>
                <a:gd name="connsiteY8" fmla="*/ 415 h 11344"/>
                <a:gd name="connsiteX9" fmla="*/ 4400 w 13415"/>
                <a:gd name="connsiteY9" fmla="*/ 623 h 11344"/>
                <a:gd name="connsiteX10" fmla="*/ 2393 w 13415"/>
                <a:gd name="connsiteY10" fmla="*/ 1729 h 11344"/>
                <a:gd name="connsiteX11" fmla="*/ 1701 w 13415"/>
                <a:gd name="connsiteY11" fmla="*/ 2352 h 11344"/>
                <a:gd name="connsiteX12" fmla="*/ 663 w 13415"/>
                <a:gd name="connsiteY12" fmla="*/ 8716 h 11344"/>
                <a:gd name="connsiteX13" fmla="*/ 5162 w 13415"/>
                <a:gd name="connsiteY13" fmla="*/ 11345 h 11344"/>
                <a:gd name="connsiteX14" fmla="*/ 6615 w 13415"/>
                <a:gd name="connsiteY14" fmla="*/ 11137 h 11344"/>
                <a:gd name="connsiteX15" fmla="*/ 9730 w 13415"/>
                <a:gd name="connsiteY15" fmla="*/ 10169 h 11344"/>
                <a:gd name="connsiteX16" fmla="*/ 13329 w 13415"/>
                <a:gd name="connsiteY16" fmla="*/ 4358 h 11344"/>
                <a:gd name="connsiteX17" fmla="*/ 8207 w 13415"/>
                <a:gd name="connsiteY17" fmla="*/ 0 h 11344"/>
                <a:gd name="connsiteX18" fmla="*/ 8207 w 13415"/>
                <a:gd name="connsiteY18" fmla="*/ 0 h 1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15" h="11344">
                  <a:moveTo>
                    <a:pt x="8276" y="5257"/>
                  </a:moveTo>
                  <a:lnTo>
                    <a:pt x="5162" y="6226"/>
                  </a:lnTo>
                  <a:lnTo>
                    <a:pt x="5854" y="5603"/>
                  </a:lnTo>
                  <a:lnTo>
                    <a:pt x="6546" y="5396"/>
                  </a:lnTo>
                  <a:lnTo>
                    <a:pt x="8207" y="5396"/>
                  </a:lnTo>
                  <a:moveTo>
                    <a:pt x="8207" y="138"/>
                  </a:moveTo>
                  <a:cubicBezTo>
                    <a:pt x="8207" y="138"/>
                    <a:pt x="8069" y="138"/>
                    <a:pt x="8000" y="138"/>
                  </a:cubicBezTo>
                  <a:lnTo>
                    <a:pt x="6338" y="138"/>
                  </a:lnTo>
                  <a:cubicBezTo>
                    <a:pt x="5923" y="208"/>
                    <a:pt x="5508" y="277"/>
                    <a:pt x="5093" y="415"/>
                  </a:cubicBezTo>
                  <a:lnTo>
                    <a:pt x="4400" y="623"/>
                  </a:lnTo>
                  <a:cubicBezTo>
                    <a:pt x="3639" y="830"/>
                    <a:pt x="3016" y="1245"/>
                    <a:pt x="2393" y="1729"/>
                  </a:cubicBezTo>
                  <a:lnTo>
                    <a:pt x="1701" y="2352"/>
                  </a:lnTo>
                  <a:cubicBezTo>
                    <a:pt x="-98" y="3943"/>
                    <a:pt x="-513" y="6641"/>
                    <a:pt x="663" y="8716"/>
                  </a:cubicBezTo>
                  <a:cubicBezTo>
                    <a:pt x="1632" y="10376"/>
                    <a:pt x="3362" y="11345"/>
                    <a:pt x="5162" y="11345"/>
                  </a:cubicBezTo>
                  <a:cubicBezTo>
                    <a:pt x="5646" y="11345"/>
                    <a:pt x="6131" y="11275"/>
                    <a:pt x="6615" y="11137"/>
                  </a:cubicBezTo>
                  <a:lnTo>
                    <a:pt x="9730" y="10169"/>
                  </a:lnTo>
                  <a:cubicBezTo>
                    <a:pt x="12221" y="9408"/>
                    <a:pt x="13813" y="6917"/>
                    <a:pt x="13329" y="4358"/>
                  </a:cubicBezTo>
                  <a:cubicBezTo>
                    <a:pt x="12913" y="1868"/>
                    <a:pt x="10768" y="0"/>
                    <a:pt x="8207" y="0"/>
                  </a:cubicBezTo>
                  <a:lnTo>
                    <a:pt x="820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7" name="Freeform 2896">
              <a:extLst>
                <a:ext uri="{FF2B5EF4-FFF2-40B4-BE49-F238E27FC236}">
                  <a16:creationId xmlns:a16="http://schemas.microsoft.com/office/drawing/2014/main" id="{A2E8A820-F56B-7002-D8F6-2FEDFF68003E}"/>
                </a:ext>
              </a:extLst>
            </p:cNvPr>
            <p:cNvSpPr/>
            <p:nvPr/>
          </p:nvSpPr>
          <p:spPr>
            <a:xfrm>
              <a:off x="2761625" y="4787756"/>
              <a:ext cx="2488" cy="2026"/>
            </a:xfrm>
            <a:custGeom>
              <a:avLst/>
              <a:gdLst>
                <a:gd name="connsiteX0" fmla="*/ 0 w 1868"/>
                <a:gd name="connsiteY0" fmla="*/ 208 h 1521"/>
                <a:gd name="connsiteX1" fmla="*/ 761 w 1868"/>
                <a:gd name="connsiteY1" fmla="*/ 1245 h 1521"/>
                <a:gd name="connsiteX2" fmla="*/ 1246 w 1868"/>
                <a:gd name="connsiteY2" fmla="*/ 1522 h 1521"/>
                <a:gd name="connsiteX3" fmla="*/ 1869 w 1868"/>
                <a:gd name="connsiteY3" fmla="*/ 1038 h 1521"/>
                <a:gd name="connsiteX4" fmla="*/ 1176 w 1868"/>
                <a:gd name="connsiteY4" fmla="*/ 69 h 1521"/>
                <a:gd name="connsiteX5" fmla="*/ 761 w 1868"/>
                <a:gd name="connsiteY5" fmla="*/ 0 h 1521"/>
                <a:gd name="connsiteX6" fmla="*/ 0 w 1868"/>
                <a:gd name="connsiteY6" fmla="*/ 208 h 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8" h="1521">
                  <a:moveTo>
                    <a:pt x="0" y="208"/>
                  </a:moveTo>
                  <a:lnTo>
                    <a:pt x="761" y="1245"/>
                  </a:lnTo>
                  <a:lnTo>
                    <a:pt x="1246" y="1522"/>
                  </a:lnTo>
                  <a:lnTo>
                    <a:pt x="1869" y="1038"/>
                  </a:lnTo>
                  <a:lnTo>
                    <a:pt x="1176" y="69"/>
                  </a:lnTo>
                  <a:lnTo>
                    <a:pt x="761" y="0"/>
                  </a:lnTo>
                  <a:lnTo>
                    <a:pt x="0" y="20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8" name="Freeform 2897">
              <a:extLst>
                <a:ext uri="{FF2B5EF4-FFF2-40B4-BE49-F238E27FC236}">
                  <a16:creationId xmlns:a16="http://schemas.microsoft.com/office/drawing/2014/main" id="{C85B4364-4901-C27D-187E-D0EDEF0E6FAE}"/>
                </a:ext>
              </a:extLst>
            </p:cNvPr>
            <p:cNvSpPr/>
            <p:nvPr/>
          </p:nvSpPr>
          <p:spPr>
            <a:xfrm>
              <a:off x="2754744" y="4780754"/>
              <a:ext cx="16174" cy="16030"/>
            </a:xfrm>
            <a:custGeom>
              <a:avLst/>
              <a:gdLst>
                <a:gd name="connsiteX0" fmla="*/ 5927 w 12144"/>
                <a:gd name="connsiteY0" fmla="*/ 5257 h 12036"/>
                <a:gd name="connsiteX1" fmla="*/ 6342 w 12144"/>
                <a:gd name="connsiteY1" fmla="*/ 5396 h 12036"/>
                <a:gd name="connsiteX2" fmla="*/ 7034 w 12144"/>
                <a:gd name="connsiteY2" fmla="*/ 6364 h 12036"/>
                <a:gd name="connsiteX3" fmla="*/ 6411 w 12144"/>
                <a:gd name="connsiteY3" fmla="*/ 6848 h 12036"/>
                <a:gd name="connsiteX4" fmla="*/ 5927 w 12144"/>
                <a:gd name="connsiteY4" fmla="*/ 6641 h 12036"/>
                <a:gd name="connsiteX5" fmla="*/ 5235 w 12144"/>
                <a:gd name="connsiteY5" fmla="*/ 5603 h 12036"/>
                <a:gd name="connsiteX6" fmla="*/ 5927 w 12144"/>
                <a:gd name="connsiteY6" fmla="*/ 5326 h 12036"/>
                <a:gd name="connsiteX7" fmla="*/ 5927 w 12144"/>
                <a:gd name="connsiteY7" fmla="*/ 138 h 12036"/>
                <a:gd name="connsiteX8" fmla="*/ 4196 w 12144"/>
                <a:gd name="connsiteY8" fmla="*/ 415 h 12036"/>
                <a:gd name="connsiteX9" fmla="*/ 3504 w 12144"/>
                <a:gd name="connsiteY9" fmla="*/ 692 h 12036"/>
                <a:gd name="connsiteX10" fmla="*/ 251 w 12144"/>
                <a:gd name="connsiteY10" fmla="*/ 4012 h 12036"/>
                <a:gd name="connsiteX11" fmla="*/ 944 w 12144"/>
                <a:gd name="connsiteY11" fmla="*/ 8577 h 12036"/>
                <a:gd name="connsiteX12" fmla="*/ 1636 w 12144"/>
                <a:gd name="connsiteY12" fmla="*/ 9615 h 12036"/>
                <a:gd name="connsiteX13" fmla="*/ 3712 w 12144"/>
                <a:gd name="connsiteY13" fmla="*/ 11344 h 12036"/>
                <a:gd name="connsiteX14" fmla="*/ 4196 w 12144"/>
                <a:gd name="connsiteY14" fmla="*/ 11552 h 12036"/>
                <a:gd name="connsiteX15" fmla="*/ 6342 w 12144"/>
                <a:gd name="connsiteY15" fmla="*/ 12036 h 12036"/>
                <a:gd name="connsiteX16" fmla="*/ 9387 w 12144"/>
                <a:gd name="connsiteY16" fmla="*/ 11068 h 12036"/>
                <a:gd name="connsiteX17" fmla="*/ 10010 w 12144"/>
                <a:gd name="connsiteY17" fmla="*/ 10584 h 12036"/>
                <a:gd name="connsiteX18" fmla="*/ 12087 w 12144"/>
                <a:gd name="connsiteY18" fmla="*/ 7125 h 12036"/>
                <a:gd name="connsiteX19" fmla="*/ 11048 w 12144"/>
                <a:gd name="connsiteY19" fmla="*/ 3182 h 12036"/>
                <a:gd name="connsiteX20" fmla="*/ 10356 w 12144"/>
                <a:gd name="connsiteY20" fmla="*/ 2214 h 12036"/>
                <a:gd name="connsiteX21" fmla="*/ 7588 w 12144"/>
                <a:gd name="connsiteY21" fmla="*/ 346 h 12036"/>
                <a:gd name="connsiteX22" fmla="*/ 7172 w 12144"/>
                <a:gd name="connsiteY22" fmla="*/ 208 h 12036"/>
                <a:gd name="connsiteX23" fmla="*/ 5788 w 12144"/>
                <a:gd name="connsiteY23" fmla="*/ 0 h 12036"/>
                <a:gd name="connsiteX24" fmla="*/ 5788 w 12144"/>
                <a:gd name="connsiteY24" fmla="*/ 0 h 1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44" h="12036">
                  <a:moveTo>
                    <a:pt x="5927" y="5257"/>
                  </a:moveTo>
                  <a:lnTo>
                    <a:pt x="6342" y="5396"/>
                  </a:lnTo>
                  <a:lnTo>
                    <a:pt x="7034" y="6364"/>
                  </a:lnTo>
                  <a:lnTo>
                    <a:pt x="6411" y="6848"/>
                  </a:lnTo>
                  <a:lnTo>
                    <a:pt x="5927" y="6641"/>
                  </a:lnTo>
                  <a:lnTo>
                    <a:pt x="5235" y="5603"/>
                  </a:lnTo>
                  <a:lnTo>
                    <a:pt x="5927" y="5326"/>
                  </a:lnTo>
                  <a:moveTo>
                    <a:pt x="5927" y="138"/>
                  </a:moveTo>
                  <a:cubicBezTo>
                    <a:pt x="5373" y="138"/>
                    <a:pt x="4750" y="208"/>
                    <a:pt x="4196" y="415"/>
                  </a:cubicBezTo>
                  <a:lnTo>
                    <a:pt x="3504" y="692"/>
                  </a:lnTo>
                  <a:cubicBezTo>
                    <a:pt x="1982" y="1245"/>
                    <a:pt x="805" y="2421"/>
                    <a:pt x="251" y="4012"/>
                  </a:cubicBezTo>
                  <a:cubicBezTo>
                    <a:pt x="-233" y="5534"/>
                    <a:pt x="-25" y="7263"/>
                    <a:pt x="944" y="8577"/>
                  </a:cubicBezTo>
                  <a:lnTo>
                    <a:pt x="1636" y="9615"/>
                  </a:lnTo>
                  <a:cubicBezTo>
                    <a:pt x="2189" y="10376"/>
                    <a:pt x="2881" y="10999"/>
                    <a:pt x="3712" y="11344"/>
                  </a:cubicBezTo>
                  <a:lnTo>
                    <a:pt x="4196" y="11552"/>
                  </a:lnTo>
                  <a:cubicBezTo>
                    <a:pt x="4889" y="11898"/>
                    <a:pt x="5650" y="12036"/>
                    <a:pt x="6342" y="12036"/>
                  </a:cubicBezTo>
                  <a:cubicBezTo>
                    <a:pt x="7449" y="12036"/>
                    <a:pt x="8487" y="11690"/>
                    <a:pt x="9387" y="11068"/>
                  </a:cubicBezTo>
                  <a:lnTo>
                    <a:pt x="10010" y="10584"/>
                  </a:lnTo>
                  <a:cubicBezTo>
                    <a:pt x="11118" y="9753"/>
                    <a:pt x="11879" y="8508"/>
                    <a:pt x="12087" y="7125"/>
                  </a:cubicBezTo>
                  <a:cubicBezTo>
                    <a:pt x="12294" y="5741"/>
                    <a:pt x="11948" y="4358"/>
                    <a:pt x="11048" y="3182"/>
                  </a:cubicBezTo>
                  <a:lnTo>
                    <a:pt x="10356" y="2214"/>
                  </a:lnTo>
                  <a:cubicBezTo>
                    <a:pt x="9664" y="1314"/>
                    <a:pt x="8695" y="692"/>
                    <a:pt x="7588" y="346"/>
                  </a:cubicBezTo>
                  <a:lnTo>
                    <a:pt x="7172" y="208"/>
                  </a:lnTo>
                  <a:cubicBezTo>
                    <a:pt x="6757" y="69"/>
                    <a:pt x="6273" y="0"/>
                    <a:pt x="5788" y="0"/>
                  </a:cubicBezTo>
                  <a:lnTo>
                    <a:pt x="578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899" name="Freeform 2898">
              <a:extLst>
                <a:ext uri="{FF2B5EF4-FFF2-40B4-BE49-F238E27FC236}">
                  <a16:creationId xmlns:a16="http://schemas.microsoft.com/office/drawing/2014/main" id="{D6EB1E50-BFE5-7FDA-09B0-E63D04A316CD}"/>
                </a:ext>
              </a:extLst>
            </p:cNvPr>
            <p:cNvSpPr/>
            <p:nvPr/>
          </p:nvSpPr>
          <p:spPr>
            <a:xfrm>
              <a:off x="2854723" y="4815210"/>
              <a:ext cx="3226" cy="5988"/>
            </a:xfrm>
            <a:custGeom>
              <a:avLst/>
              <a:gdLst>
                <a:gd name="connsiteX0" fmla="*/ 2076 w 2422"/>
                <a:gd name="connsiteY0" fmla="*/ 2767 h 4496"/>
                <a:gd name="connsiteX1" fmla="*/ 2422 w 2422"/>
                <a:gd name="connsiteY1" fmla="*/ 2075 h 4496"/>
                <a:gd name="connsiteX2" fmla="*/ 1384 w 2422"/>
                <a:gd name="connsiteY2" fmla="*/ 0 h 4496"/>
                <a:gd name="connsiteX3" fmla="*/ 415 w 2422"/>
                <a:gd name="connsiteY3" fmla="*/ 415 h 4496"/>
                <a:gd name="connsiteX4" fmla="*/ 0 w 2422"/>
                <a:gd name="connsiteY4" fmla="*/ 2214 h 4496"/>
                <a:gd name="connsiteX5" fmla="*/ 761 w 2422"/>
                <a:gd name="connsiteY5" fmla="*/ 4496 h 4496"/>
                <a:gd name="connsiteX6" fmla="*/ 1730 w 2422"/>
                <a:gd name="connsiteY6" fmla="*/ 3389 h 4496"/>
                <a:gd name="connsiteX7" fmla="*/ 2076 w 2422"/>
                <a:gd name="connsiteY7" fmla="*/ 2767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 h="4496">
                  <a:moveTo>
                    <a:pt x="2076" y="2767"/>
                  </a:moveTo>
                  <a:lnTo>
                    <a:pt x="2422" y="2075"/>
                  </a:lnTo>
                  <a:lnTo>
                    <a:pt x="1384" y="0"/>
                  </a:lnTo>
                  <a:lnTo>
                    <a:pt x="415" y="415"/>
                  </a:lnTo>
                  <a:lnTo>
                    <a:pt x="0" y="2214"/>
                  </a:lnTo>
                  <a:lnTo>
                    <a:pt x="761" y="4496"/>
                  </a:lnTo>
                  <a:lnTo>
                    <a:pt x="1730" y="3389"/>
                  </a:lnTo>
                  <a:lnTo>
                    <a:pt x="2076" y="276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0" name="Freeform 2899">
              <a:extLst>
                <a:ext uri="{FF2B5EF4-FFF2-40B4-BE49-F238E27FC236}">
                  <a16:creationId xmlns:a16="http://schemas.microsoft.com/office/drawing/2014/main" id="{43EDD99B-DDF6-EC3E-DCAE-97F94C2F3600}"/>
                </a:ext>
              </a:extLst>
            </p:cNvPr>
            <p:cNvSpPr/>
            <p:nvPr/>
          </p:nvSpPr>
          <p:spPr>
            <a:xfrm>
              <a:off x="2847713" y="4808301"/>
              <a:ext cx="17287" cy="19991"/>
            </a:xfrm>
            <a:custGeom>
              <a:avLst/>
              <a:gdLst>
                <a:gd name="connsiteX0" fmla="*/ 6648 w 12980"/>
                <a:gd name="connsiteY0" fmla="*/ 5188 h 15010"/>
                <a:gd name="connsiteX1" fmla="*/ 7686 w 12980"/>
                <a:gd name="connsiteY1" fmla="*/ 7332 h 15010"/>
                <a:gd name="connsiteX2" fmla="*/ 7340 w 12980"/>
                <a:gd name="connsiteY2" fmla="*/ 8024 h 15010"/>
                <a:gd name="connsiteX3" fmla="*/ 6924 w 12980"/>
                <a:gd name="connsiteY3" fmla="*/ 8577 h 15010"/>
                <a:gd name="connsiteX4" fmla="*/ 5955 w 12980"/>
                <a:gd name="connsiteY4" fmla="*/ 9753 h 15010"/>
                <a:gd name="connsiteX5" fmla="*/ 5194 w 12980"/>
                <a:gd name="connsiteY5" fmla="*/ 7402 h 15010"/>
                <a:gd name="connsiteX6" fmla="*/ 5609 w 12980"/>
                <a:gd name="connsiteY6" fmla="*/ 5603 h 15010"/>
                <a:gd name="connsiteX7" fmla="*/ 6578 w 12980"/>
                <a:gd name="connsiteY7" fmla="*/ 5188 h 15010"/>
                <a:gd name="connsiteX8" fmla="*/ 6578 w 12980"/>
                <a:gd name="connsiteY8" fmla="*/ 0 h 15010"/>
                <a:gd name="connsiteX9" fmla="*/ 4640 w 12980"/>
                <a:gd name="connsiteY9" fmla="*/ 415 h 15010"/>
                <a:gd name="connsiteX10" fmla="*/ 3672 w 12980"/>
                <a:gd name="connsiteY10" fmla="*/ 830 h 15010"/>
                <a:gd name="connsiteX11" fmla="*/ 557 w 12980"/>
                <a:gd name="connsiteY11" fmla="*/ 4427 h 15010"/>
                <a:gd name="connsiteX12" fmla="*/ 142 w 12980"/>
                <a:gd name="connsiteY12" fmla="*/ 6226 h 15010"/>
                <a:gd name="connsiteX13" fmla="*/ 280 w 12980"/>
                <a:gd name="connsiteY13" fmla="*/ 9062 h 15010"/>
                <a:gd name="connsiteX14" fmla="*/ 1041 w 12980"/>
                <a:gd name="connsiteY14" fmla="*/ 11414 h 15010"/>
                <a:gd name="connsiteX15" fmla="*/ 5056 w 12980"/>
                <a:gd name="connsiteY15" fmla="*/ 14941 h 15010"/>
                <a:gd name="connsiteX16" fmla="*/ 6025 w 12980"/>
                <a:gd name="connsiteY16" fmla="*/ 15011 h 15010"/>
                <a:gd name="connsiteX17" fmla="*/ 10039 w 12980"/>
                <a:gd name="connsiteY17" fmla="*/ 13074 h 15010"/>
                <a:gd name="connsiteX18" fmla="*/ 11008 w 12980"/>
                <a:gd name="connsiteY18" fmla="*/ 11898 h 15010"/>
                <a:gd name="connsiteX19" fmla="*/ 11285 w 12980"/>
                <a:gd name="connsiteY19" fmla="*/ 11552 h 15010"/>
                <a:gd name="connsiteX20" fmla="*/ 11700 w 12980"/>
                <a:gd name="connsiteY20" fmla="*/ 10999 h 15010"/>
                <a:gd name="connsiteX21" fmla="*/ 12115 w 12980"/>
                <a:gd name="connsiteY21" fmla="*/ 10307 h 15010"/>
                <a:gd name="connsiteX22" fmla="*/ 12461 w 12980"/>
                <a:gd name="connsiteY22" fmla="*/ 9615 h 15010"/>
                <a:gd name="connsiteX23" fmla="*/ 12461 w 12980"/>
                <a:gd name="connsiteY23" fmla="*/ 5188 h 15010"/>
                <a:gd name="connsiteX24" fmla="*/ 11423 w 12980"/>
                <a:gd name="connsiteY24" fmla="*/ 3044 h 15010"/>
                <a:gd name="connsiteX25" fmla="*/ 6717 w 12980"/>
                <a:gd name="connsiteY25" fmla="*/ 69 h 15010"/>
                <a:gd name="connsiteX26" fmla="*/ 6717 w 12980"/>
                <a:gd name="connsiteY26" fmla="*/ 69 h 1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80" h="15010">
                  <a:moveTo>
                    <a:pt x="6648" y="5188"/>
                  </a:moveTo>
                  <a:lnTo>
                    <a:pt x="7686" y="7332"/>
                  </a:lnTo>
                  <a:lnTo>
                    <a:pt x="7340" y="8024"/>
                  </a:lnTo>
                  <a:lnTo>
                    <a:pt x="6924" y="8577"/>
                  </a:lnTo>
                  <a:lnTo>
                    <a:pt x="5955" y="9753"/>
                  </a:lnTo>
                  <a:lnTo>
                    <a:pt x="5194" y="7402"/>
                  </a:lnTo>
                  <a:lnTo>
                    <a:pt x="5609" y="5603"/>
                  </a:lnTo>
                  <a:lnTo>
                    <a:pt x="6578" y="5188"/>
                  </a:lnTo>
                  <a:moveTo>
                    <a:pt x="6578" y="0"/>
                  </a:moveTo>
                  <a:cubicBezTo>
                    <a:pt x="5955" y="0"/>
                    <a:pt x="5263" y="138"/>
                    <a:pt x="4640" y="415"/>
                  </a:cubicBezTo>
                  <a:lnTo>
                    <a:pt x="3672" y="830"/>
                  </a:lnTo>
                  <a:cubicBezTo>
                    <a:pt x="2149" y="1453"/>
                    <a:pt x="972" y="2767"/>
                    <a:pt x="557" y="4427"/>
                  </a:cubicBezTo>
                  <a:lnTo>
                    <a:pt x="142" y="6226"/>
                  </a:lnTo>
                  <a:cubicBezTo>
                    <a:pt x="-66" y="7125"/>
                    <a:pt x="-66" y="8093"/>
                    <a:pt x="280" y="9062"/>
                  </a:cubicBezTo>
                  <a:lnTo>
                    <a:pt x="1041" y="11414"/>
                  </a:lnTo>
                  <a:cubicBezTo>
                    <a:pt x="1595" y="13212"/>
                    <a:pt x="3187" y="14596"/>
                    <a:pt x="5056" y="14941"/>
                  </a:cubicBezTo>
                  <a:cubicBezTo>
                    <a:pt x="5402" y="14941"/>
                    <a:pt x="5679" y="15011"/>
                    <a:pt x="6025" y="15011"/>
                  </a:cubicBezTo>
                  <a:cubicBezTo>
                    <a:pt x="7547" y="15011"/>
                    <a:pt x="9070" y="14319"/>
                    <a:pt x="10039" y="13074"/>
                  </a:cubicBezTo>
                  <a:lnTo>
                    <a:pt x="11008" y="11898"/>
                  </a:lnTo>
                  <a:cubicBezTo>
                    <a:pt x="11008" y="11898"/>
                    <a:pt x="11146" y="11690"/>
                    <a:pt x="11285" y="11552"/>
                  </a:cubicBezTo>
                  <a:lnTo>
                    <a:pt x="11700" y="10999"/>
                  </a:lnTo>
                  <a:cubicBezTo>
                    <a:pt x="11700" y="10999"/>
                    <a:pt x="11977" y="10515"/>
                    <a:pt x="12115" y="10307"/>
                  </a:cubicBezTo>
                  <a:lnTo>
                    <a:pt x="12461" y="9615"/>
                  </a:lnTo>
                  <a:cubicBezTo>
                    <a:pt x="13153" y="8232"/>
                    <a:pt x="13153" y="6572"/>
                    <a:pt x="12461" y="5188"/>
                  </a:cubicBezTo>
                  <a:lnTo>
                    <a:pt x="11423" y="3044"/>
                  </a:lnTo>
                  <a:cubicBezTo>
                    <a:pt x="10523" y="1176"/>
                    <a:pt x="8655" y="69"/>
                    <a:pt x="6717" y="69"/>
                  </a:cubicBezTo>
                  <a:lnTo>
                    <a:pt x="671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1" name="Freeform 2900">
              <a:extLst>
                <a:ext uri="{FF2B5EF4-FFF2-40B4-BE49-F238E27FC236}">
                  <a16:creationId xmlns:a16="http://schemas.microsoft.com/office/drawing/2014/main" id="{51303E0D-53AA-535F-4F29-19BC59466BFD}"/>
                </a:ext>
              </a:extLst>
            </p:cNvPr>
            <p:cNvSpPr/>
            <p:nvPr/>
          </p:nvSpPr>
          <p:spPr>
            <a:xfrm>
              <a:off x="2774437" y="4838518"/>
              <a:ext cx="7097" cy="7738"/>
            </a:xfrm>
            <a:custGeom>
              <a:avLst/>
              <a:gdLst>
                <a:gd name="connsiteX0" fmla="*/ 2699 w 5329"/>
                <a:gd name="connsiteY0" fmla="*/ 1107 h 5810"/>
                <a:gd name="connsiteX1" fmla="*/ 1315 w 5329"/>
                <a:gd name="connsiteY1" fmla="*/ 0 h 5810"/>
                <a:gd name="connsiteX2" fmla="*/ 0 w 5329"/>
                <a:gd name="connsiteY2" fmla="*/ 2767 h 5810"/>
                <a:gd name="connsiteX3" fmla="*/ 900 w 5329"/>
                <a:gd name="connsiteY3" fmla="*/ 4081 h 5810"/>
                <a:gd name="connsiteX4" fmla="*/ 2146 w 5329"/>
                <a:gd name="connsiteY4" fmla="*/ 5188 h 5810"/>
                <a:gd name="connsiteX5" fmla="*/ 3668 w 5329"/>
                <a:gd name="connsiteY5" fmla="*/ 5742 h 5810"/>
                <a:gd name="connsiteX6" fmla="*/ 5329 w 5329"/>
                <a:gd name="connsiteY6" fmla="*/ 5811 h 5810"/>
                <a:gd name="connsiteX7" fmla="*/ 4083 w 5329"/>
                <a:gd name="connsiteY7" fmla="*/ 3805 h 5810"/>
                <a:gd name="connsiteX8" fmla="*/ 2699 w 5329"/>
                <a:gd name="connsiteY8" fmla="*/ 1107 h 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9" h="5810">
                  <a:moveTo>
                    <a:pt x="2699" y="1107"/>
                  </a:moveTo>
                  <a:lnTo>
                    <a:pt x="1315" y="0"/>
                  </a:lnTo>
                  <a:lnTo>
                    <a:pt x="0" y="2767"/>
                  </a:lnTo>
                  <a:lnTo>
                    <a:pt x="900" y="4081"/>
                  </a:lnTo>
                  <a:lnTo>
                    <a:pt x="2146" y="5188"/>
                  </a:lnTo>
                  <a:lnTo>
                    <a:pt x="3668" y="5742"/>
                  </a:lnTo>
                  <a:lnTo>
                    <a:pt x="5329" y="5811"/>
                  </a:lnTo>
                  <a:lnTo>
                    <a:pt x="4083" y="3805"/>
                  </a:lnTo>
                  <a:lnTo>
                    <a:pt x="2699" y="11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2" name="Freeform 2901">
              <a:extLst>
                <a:ext uri="{FF2B5EF4-FFF2-40B4-BE49-F238E27FC236}">
                  <a16:creationId xmlns:a16="http://schemas.microsoft.com/office/drawing/2014/main" id="{BF2A9821-DC0D-A562-FD55-35810561CF7B}"/>
                </a:ext>
              </a:extLst>
            </p:cNvPr>
            <p:cNvSpPr/>
            <p:nvPr/>
          </p:nvSpPr>
          <p:spPr>
            <a:xfrm>
              <a:off x="2767525" y="4831517"/>
              <a:ext cx="20968" cy="21557"/>
            </a:xfrm>
            <a:custGeom>
              <a:avLst/>
              <a:gdLst>
                <a:gd name="connsiteX0" fmla="*/ 6504 w 15744"/>
                <a:gd name="connsiteY0" fmla="*/ 5257 h 16186"/>
                <a:gd name="connsiteX1" fmla="*/ 7889 w 15744"/>
                <a:gd name="connsiteY1" fmla="*/ 6364 h 16186"/>
                <a:gd name="connsiteX2" fmla="*/ 9273 w 15744"/>
                <a:gd name="connsiteY2" fmla="*/ 9062 h 16186"/>
                <a:gd name="connsiteX3" fmla="*/ 10519 w 15744"/>
                <a:gd name="connsiteY3" fmla="*/ 11068 h 16186"/>
                <a:gd name="connsiteX4" fmla="*/ 8858 w 15744"/>
                <a:gd name="connsiteY4" fmla="*/ 11068 h 16186"/>
                <a:gd name="connsiteX5" fmla="*/ 7335 w 15744"/>
                <a:gd name="connsiteY5" fmla="*/ 10376 h 16186"/>
                <a:gd name="connsiteX6" fmla="*/ 6089 w 15744"/>
                <a:gd name="connsiteY6" fmla="*/ 9338 h 16186"/>
                <a:gd name="connsiteX7" fmla="*/ 5189 w 15744"/>
                <a:gd name="connsiteY7" fmla="*/ 8024 h 16186"/>
                <a:gd name="connsiteX8" fmla="*/ 6504 w 15744"/>
                <a:gd name="connsiteY8" fmla="*/ 5257 h 16186"/>
                <a:gd name="connsiteX9" fmla="*/ 6504 w 15744"/>
                <a:gd name="connsiteY9" fmla="*/ 69 h 16186"/>
                <a:gd name="connsiteX10" fmla="*/ 5328 w 15744"/>
                <a:gd name="connsiteY10" fmla="*/ 208 h 16186"/>
                <a:gd name="connsiteX11" fmla="*/ 1798 w 15744"/>
                <a:gd name="connsiteY11" fmla="*/ 3043 h 16186"/>
                <a:gd name="connsiteX12" fmla="*/ 483 w 15744"/>
                <a:gd name="connsiteY12" fmla="*/ 5811 h 16186"/>
                <a:gd name="connsiteX13" fmla="*/ 898 w 15744"/>
                <a:gd name="connsiteY13" fmla="*/ 10929 h 16186"/>
                <a:gd name="connsiteX14" fmla="*/ 1798 w 15744"/>
                <a:gd name="connsiteY14" fmla="*/ 12244 h 16186"/>
                <a:gd name="connsiteX15" fmla="*/ 2698 w 15744"/>
                <a:gd name="connsiteY15" fmla="*/ 13281 h 16186"/>
                <a:gd name="connsiteX16" fmla="*/ 3944 w 15744"/>
                <a:gd name="connsiteY16" fmla="*/ 14319 h 16186"/>
                <a:gd name="connsiteX17" fmla="*/ 5397 w 15744"/>
                <a:gd name="connsiteY17" fmla="*/ 15149 h 16186"/>
                <a:gd name="connsiteX18" fmla="*/ 6920 w 15744"/>
                <a:gd name="connsiteY18" fmla="*/ 15772 h 16186"/>
                <a:gd name="connsiteX19" fmla="*/ 8650 w 15744"/>
                <a:gd name="connsiteY19" fmla="*/ 16117 h 16186"/>
                <a:gd name="connsiteX20" fmla="*/ 10311 w 15744"/>
                <a:gd name="connsiteY20" fmla="*/ 16117 h 16186"/>
                <a:gd name="connsiteX21" fmla="*/ 10519 w 15744"/>
                <a:gd name="connsiteY21" fmla="*/ 16187 h 16186"/>
                <a:gd name="connsiteX22" fmla="*/ 15017 w 15744"/>
                <a:gd name="connsiteY22" fmla="*/ 13627 h 16186"/>
                <a:gd name="connsiteX23" fmla="*/ 15017 w 15744"/>
                <a:gd name="connsiteY23" fmla="*/ 8301 h 16186"/>
                <a:gd name="connsiteX24" fmla="*/ 13910 w 15744"/>
                <a:gd name="connsiteY24" fmla="*/ 6433 h 16186"/>
                <a:gd name="connsiteX25" fmla="*/ 12664 w 15744"/>
                <a:gd name="connsiteY25" fmla="*/ 3943 h 16186"/>
                <a:gd name="connsiteX26" fmla="*/ 11280 w 15744"/>
                <a:gd name="connsiteY26" fmla="*/ 2213 h 16186"/>
                <a:gd name="connsiteX27" fmla="*/ 9896 w 15744"/>
                <a:gd name="connsiteY27" fmla="*/ 1107 h 16186"/>
                <a:gd name="connsiteX28" fmla="*/ 6643 w 15744"/>
                <a:gd name="connsiteY28" fmla="*/ 0 h 16186"/>
                <a:gd name="connsiteX29" fmla="*/ 6643 w 15744"/>
                <a:gd name="connsiteY29" fmla="*/ 0 h 1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744" h="16186">
                  <a:moveTo>
                    <a:pt x="6504" y="5257"/>
                  </a:moveTo>
                  <a:lnTo>
                    <a:pt x="7889" y="6364"/>
                  </a:lnTo>
                  <a:lnTo>
                    <a:pt x="9273" y="9062"/>
                  </a:lnTo>
                  <a:lnTo>
                    <a:pt x="10519" y="11068"/>
                  </a:lnTo>
                  <a:lnTo>
                    <a:pt x="8858" y="11068"/>
                  </a:lnTo>
                  <a:cubicBezTo>
                    <a:pt x="8858" y="11068"/>
                    <a:pt x="7335" y="10376"/>
                    <a:pt x="7335" y="10376"/>
                  </a:cubicBezTo>
                  <a:lnTo>
                    <a:pt x="6089" y="9338"/>
                  </a:lnTo>
                  <a:lnTo>
                    <a:pt x="5189" y="8024"/>
                  </a:lnTo>
                  <a:lnTo>
                    <a:pt x="6504" y="5257"/>
                  </a:lnTo>
                  <a:moveTo>
                    <a:pt x="6504" y="69"/>
                  </a:moveTo>
                  <a:cubicBezTo>
                    <a:pt x="6089" y="69"/>
                    <a:pt x="5743" y="69"/>
                    <a:pt x="5328" y="208"/>
                  </a:cubicBezTo>
                  <a:cubicBezTo>
                    <a:pt x="3805" y="553"/>
                    <a:pt x="2490" y="1591"/>
                    <a:pt x="1798" y="3043"/>
                  </a:cubicBezTo>
                  <a:lnTo>
                    <a:pt x="483" y="5811"/>
                  </a:lnTo>
                  <a:cubicBezTo>
                    <a:pt x="-278" y="7471"/>
                    <a:pt x="-140" y="9407"/>
                    <a:pt x="898" y="10929"/>
                  </a:cubicBezTo>
                  <a:lnTo>
                    <a:pt x="1798" y="12244"/>
                  </a:lnTo>
                  <a:cubicBezTo>
                    <a:pt x="2075" y="12659"/>
                    <a:pt x="2352" y="13004"/>
                    <a:pt x="2698" y="13281"/>
                  </a:cubicBezTo>
                  <a:lnTo>
                    <a:pt x="3944" y="14319"/>
                  </a:lnTo>
                  <a:cubicBezTo>
                    <a:pt x="4359" y="14665"/>
                    <a:pt x="4843" y="14941"/>
                    <a:pt x="5397" y="15149"/>
                  </a:cubicBezTo>
                  <a:lnTo>
                    <a:pt x="6920" y="15772"/>
                  </a:lnTo>
                  <a:cubicBezTo>
                    <a:pt x="7473" y="15979"/>
                    <a:pt x="8027" y="16117"/>
                    <a:pt x="8650" y="16117"/>
                  </a:cubicBezTo>
                  <a:lnTo>
                    <a:pt x="10311" y="16117"/>
                  </a:lnTo>
                  <a:cubicBezTo>
                    <a:pt x="10311" y="16117"/>
                    <a:pt x="10450" y="16187"/>
                    <a:pt x="10519" y="16187"/>
                  </a:cubicBezTo>
                  <a:cubicBezTo>
                    <a:pt x="12318" y="16187"/>
                    <a:pt x="14048" y="15218"/>
                    <a:pt x="15017" y="13627"/>
                  </a:cubicBezTo>
                  <a:cubicBezTo>
                    <a:pt x="15986" y="11967"/>
                    <a:pt x="15986" y="9961"/>
                    <a:pt x="15017" y="8301"/>
                  </a:cubicBezTo>
                  <a:lnTo>
                    <a:pt x="13910" y="6433"/>
                  </a:lnTo>
                  <a:lnTo>
                    <a:pt x="12664" y="3943"/>
                  </a:lnTo>
                  <a:cubicBezTo>
                    <a:pt x="12318" y="3251"/>
                    <a:pt x="11834" y="2698"/>
                    <a:pt x="11280" y="2213"/>
                  </a:cubicBezTo>
                  <a:lnTo>
                    <a:pt x="9896" y="1107"/>
                  </a:lnTo>
                  <a:cubicBezTo>
                    <a:pt x="8996" y="346"/>
                    <a:pt x="7819" y="0"/>
                    <a:pt x="6643" y="0"/>
                  </a:cubicBezTo>
                  <a:lnTo>
                    <a:pt x="664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3" name="Freeform 2902">
              <a:extLst>
                <a:ext uri="{FF2B5EF4-FFF2-40B4-BE49-F238E27FC236}">
                  <a16:creationId xmlns:a16="http://schemas.microsoft.com/office/drawing/2014/main" id="{F22D465E-B3CA-43D0-DD18-D16CAF3AD70C}"/>
                </a:ext>
              </a:extLst>
            </p:cNvPr>
            <p:cNvSpPr/>
            <p:nvPr/>
          </p:nvSpPr>
          <p:spPr>
            <a:xfrm>
              <a:off x="2850299" y="4819448"/>
              <a:ext cx="1382" cy="2395"/>
            </a:xfrm>
            <a:custGeom>
              <a:avLst/>
              <a:gdLst>
                <a:gd name="connsiteX0" fmla="*/ 1038 w 1038"/>
                <a:gd name="connsiteY0" fmla="*/ 899 h 1798"/>
                <a:gd name="connsiteX1" fmla="*/ 900 w 1038"/>
                <a:gd name="connsiteY1" fmla="*/ 761 h 1798"/>
                <a:gd name="connsiteX2" fmla="*/ 623 w 1038"/>
                <a:gd name="connsiteY2" fmla="*/ 208 h 1798"/>
                <a:gd name="connsiteX3" fmla="*/ 346 w 1038"/>
                <a:gd name="connsiteY3" fmla="*/ 0 h 1798"/>
                <a:gd name="connsiteX4" fmla="*/ 69 w 1038"/>
                <a:gd name="connsiteY4" fmla="*/ 554 h 1798"/>
                <a:gd name="connsiteX5" fmla="*/ 0 w 1038"/>
                <a:gd name="connsiteY5" fmla="*/ 899 h 1798"/>
                <a:gd name="connsiteX6" fmla="*/ 0 w 1038"/>
                <a:gd name="connsiteY6" fmla="*/ 1245 h 1798"/>
                <a:gd name="connsiteX7" fmla="*/ 69 w 1038"/>
                <a:gd name="connsiteY7" fmla="*/ 1799 h 1798"/>
                <a:gd name="connsiteX8" fmla="*/ 1038 w 1038"/>
                <a:gd name="connsiteY8" fmla="*/ 899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8" h="1798">
                  <a:moveTo>
                    <a:pt x="1038" y="899"/>
                  </a:moveTo>
                  <a:lnTo>
                    <a:pt x="900" y="761"/>
                  </a:lnTo>
                  <a:lnTo>
                    <a:pt x="623" y="208"/>
                  </a:lnTo>
                  <a:lnTo>
                    <a:pt x="346" y="0"/>
                  </a:lnTo>
                  <a:lnTo>
                    <a:pt x="69" y="554"/>
                  </a:lnTo>
                  <a:lnTo>
                    <a:pt x="0" y="899"/>
                  </a:lnTo>
                  <a:lnTo>
                    <a:pt x="0" y="1245"/>
                  </a:lnTo>
                  <a:lnTo>
                    <a:pt x="69" y="1799"/>
                  </a:lnTo>
                  <a:lnTo>
                    <a:pt x="1038" y="8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4" name="Freeform 2903">
              <a:extLst>
                <a:ext uri="{FF2B5EF4-FFF2-40B4-BE49-F238E27FC236}">
                  <a16:creationId xmlns:a16="http://schemas.microsoft.com/office/drawing/2014/main" id="{21B70B32-ED4B-30AE-1B70-80A46CDD2C13}"/>
                </a:ext>
              </a:extLst>
            </p:cNvPr>
            <p:cNvSpPr/>
            <p:nvPr/>
          </p:nvSpPr>
          <p:spPr>
            <a:xfrm>
              <a:off x="2843367" y="4812722"/>
              <a:ext cx="15135" cy="16122"/>
            </a:xfrm>
            <a:custGeom>
              <a:avLst/>
              <a:gdLst>
                <a:gd name="connsiteX0" fmla="*/ 5550 w 11364"/>
                <a:gd name="connsiteY0" fmla="*/ 5050 h 12105"/>
                <a:gd name="connsiteX1" fmla="*/ 5758 w 11364"/>
                <a:gd name="connsiteY1" fmla="*/ 5257 h 12105"/>
                <a:gd name="connsiteX2" fmla="*/ 6104 w 11364"/>
                <a:gd name="connsiteY2" fmla="*/ 5811 h 12105"/>
                <a:gd name="connsiteX3" fmla="*/ 6243 w 11364"/>
                <a:gd name="connsiteY3" fmla="*/ 5949 h 12105"/>
                <a:gd name="connsiteX4" fmla="*/ 5274 w 11364"/>
                <a:gd name="connsiteY4" fmla="*/ 6917 h 12105"/>
                <a:gd name="connsiteX5" fmla="*/ 5274 w 11364"/>
                <a:gd name="connsiteY5" fmla="*/ 6364 h 12105"/>
                <a:gd name="connsiteX6" fmla="*/ 5135 w 11364"/>
                <a:gd name="connsiteY6" fmla="*/ 6018 h 12105"/>
                <a:gd name="connsiteX7" fmla="*/ 5274 w 11364"/>
                <a:gd name="connsiteY7" fmla="*/ 5672 h 12105"/>
                <a:gd name="connsiteX8" fmla="*/ 5550 w 11364"/>
                <a:gd name="connsiteY8" fmla="*/ 5119 h 12105"/>
                <a:gd name="connsiteX9" fmla="*/ 5550 w 11364"/>
                <a:gd name="connsiteY9" fmla="*/ 0 h 12105"/>
                <a:gd name="connsiteX10" fmla="*/ 4582 w 11364"/>
                <a:gd name="connsiteY10" fmla="*/ 69 h 12105"/>
                <a:gd name="connsiteX11" fmla="*/ 913 w 11364"/>
                <a:gd name="connsiteY11" fmla="*/ 2767 h 12105"/>
                <a:gd name="connsiteX12" fmla="*/ 636 w 11364"/>
                <a:gd name="connsiteY12" fmla="*/ 3320 h 12105"/>
                <a:gd name="connsiteX13" fmla="*/ 360 w 11364"/>
                <a:gd name="connsiteY13" fmla="*/ 4012 h 12105"/>
                <a:gd name="connsiteX14" fmla="*/ 14 w 11364"/>
                <a:gd name="connsiteY14" fmla="*/ 6571 h 12105"/>
                <a:gd name="connsiteX15" fmla="*/ 14 w 11364"/>
                <a:gd name="connsiteY15" fmla="*/ 6986 h 12105"/>
                <a:gd name="connsiteX16" fmla="*/ 14 w 11364"/>
                <a:gd name="connsiteY16" fmla="*/ 7540 h 12105"/>
                <a:gd name="connsiteX17" fmla="*/ 3543 w 11364"/>
                <a:gd name="connsiteY17" fmla="*/ 11829 h 12105"/>
                <a:gd name="connsiteX18" fmla="*/ 5204 w 11364"/>
                <a:gd name="connsiteY18" fmla="*/ 12105 h 12105"/>
                <a:gd name="connsiteX19" fmla="*/ 8873 w 11364"/>
                <a:gd name="connsiteY19" fmla="*/ 10584 h 12105"/>
                <a:gd name="connsiteX20" fmla="*/ 9841 w 11364"/>
                <a:gd name="connsiteY20" fmla="*/ 9615 h 12105"/>
                <a:gd name="connsiteX21" fmla="*/ 11364 w 11364"/>
                <a:gd name="connsiteY21" fmla="*/ 5949 h 12105"/>
                <a:gd name="connsiteX22" fmla="*/ 10326 w 11364"/>
                <a:gd name="connsiteY22" fmla="*/ 2836 h 12105"/>
                <a:gd name="connsiteX23" fmla="*/ 10326 w 11364"/>
                <a:gd name="connsiteY23" fmla="*/ 2698 h 12105"/>
                <a:gd name="connsiteX24" fmla="*/ 9080 w 11364"/>
                <a:gd name="connsiteY24" fmla="*/ 1245 h 12105"/>
                <a:gd name="connsiteX25" fmla="*/ 5550 w 11364"/>
                <a:gd name="connsiteY25" fmla="*/ 0 h 12105"/>
                <a:gd name="connsiteX26" fmla="*/ 5550 w 11364"/>
                <a:gd name="connsiteY26" fmla="*/ 0 h 1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364" h="12105">
                  <a:moveTo>
                    <a:pt x="5550" y="5050"/>
                  </a:moveTo>
                  <a:lnTo>
                    <a:pt x="5758" y="5257"/>
                  </a:lnTo>
                  <a:lnTo>
                    <a:pt x="6104" y="5811"/>
                  </a:lnTo>
                  <a:lnTo>
                    <a:pt x="6243" y="5949"/>
                  </a:lnTo>
                  <a:lnTo>
                    <a:pt x="5274" y="6917"/>
                  </a:lnTo>
                  <a:lnTo>
                    <a:pt x="5274" y="6364"/>
                  </a:lnTo>
                  <a:cubicBezTo>
                    <a:pt x="5274" y="6364"/>
                    <a:pt x="5135" y="6018"/>
                    <a:pt x="5135" y="6018"/>
                  </a:cubicBezTo>
                  <a:lnTo>
                    <a:pt x="5274" y="5672"/>
                  </a:lnTo>
                  <a:lnTo>
                    <a:pt x="5550" y="5119"/>
                  </a:lnTo>
                  <a:moveTo>
                    <a:pt x="5550" y="0"/>
                  </a:moveTo>
                  <a:cubicBezTo>
                    <a:pt x="5550" y="0"/>
                    <a:pt x="4858" y="0"/>
                    <a:pt x="4582" y="69"/>
                  </a:cubicBezTo>
                  <a:cubicBezTo>
                    <a:pt x="3059" y="415"/>
                    <a:pt x="1606" y="1314"/>
                    <a:pt x="913" y="2767"/>
                  </a:cubicBezTo>
                  <a:lnTo>
                    <a:pt x="636" y="3320"/>
                  </a:lnTo>
                  <a:cubicBezTo>
                    <a:pt x="636" y="3320"/>
                    <a:pt x="429" y="3735"/>
                    <a:pt x="360" y="4012"/>
                  </a:cubicBezTo>
                  <a:cubicBezTo>
                    <a:pt x="152" y="4704"/>
                    <a:pt x="-56" y="5811"/>
                    <a:pt x="14" y="6571"/>
                  </a:cubicBezTo>
                  <a:cubicBezTo>
                    <a:pt x="14" y="6571"/>
                    <a:pt x="14" y="6917"/>
                    <a:pt x="14" y="6986"/>
                  </a:cubicBezTo>
                  <a:lnTo>
                    <a:pt x="14" y="7540"/>
                  </a:lnTo>
                  <a:cubicBezTo>
                    <a:pt x="360" y="9477"/>
                    <a:pt x="1675" y="11137"/>
                    <a:pt x="3543" y="11829"/>
                  </a:cubicBezTo>
                  <a:cubicBezTo>
                    <a:pt x="4097" y="12036"/>
                    <a:pt x="4651" y="12105"/>
                    <a:pt x="5204" y="12105"/>
                  </a:cubicBezTo>
                  <a:cubicBezTo>
                    <a:pt x="6589" y="12105"/>
                    <a:pt x="7904" y="11552"/>
                    <a:pt x="8873" y="10584"/>
                  </a:cubicBezTo>
                  <a:lnTo>
                    <a:pt x="9841" y="9615"/>
                  </a:lnTo>
                  <a:cubicBezTo>
                    <a:pt x="10811" y="8647"/>
                    <a:pt x="11364" y="7332"/>
                    <a:pt x="11364" y="5949"/>
                  </a:cubicBezTo>
                  <a:cubicBezTo>
                    <a:pt x="11364" y="4842"/>
                    <a:pt x="11018" y="3735"/>
                    <a:pt x="10326" y="2836"/>
                  </a:cubicBezTo>
                  <a:lnTo>
                    <a:pt x="10326" y="2698"/>
                  </a:lnTo>
                  <a:cubicBezTo>
                    <a:pt x="9911" y="2144"/>
                    <a:pt x="9565" y="1660"/>
                    <a:pt x="9080" y="1245"/>
                  </a:cubicBezTo>
                  <a:cubicBezTo>
                    <a:pt x="8111" y="415"/>
                    <a:pt x="6796" y="0"/>
                    <a:pt x="5550" y="0"/>
                  </a:cubicBezTo>
                  <a:lnTo>
                    <a:pt x="555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5" name="Freeform 2904">
              <a:extLst>
                <a:ext uri="{FF2B5EF4-FFF2-40B4-BE49-F238E27FC236}">
                  <a16:creationId xmlns:a16="http://schemas.microsoft.com/office/drawing/2014/main" id="{102AAF3F-EFA2-91F3-66B7-150F62D605BC}"/>
                </a:ext>
              </a:extLst>
            </p:cNvPr>
            <p:cNvSpPr/>
            <p:nvPr/>
          </p:nvSpPr>
          <p:spPr>
            <a:xfrm>
              <a:off x="2691200" y="4391149"/>
              <a:ext cx="296901" cy="98483"/>
            </a:xfrm>
            <a:custGeom>
              <a:avLst/>
              <a:gdLst>
                <a:gd name="connsiteX0" fmla="*/ 197667 w 222928"/>
                <a:gd name="connsiteY0" fmla="*/ 73116 h 73946"/>
                <a:gd name="connsiteX1" fmla="*/ 201750 w 222928"/>
                <a:gd name="connsiteY1" fmla="*/ 70557 h 73946"/>
                <a:gd name="connsiteX2" fmla="*/ 201889 w 222928"/>
                <a:gd name="connsiteY2" fmla="*/ 71180 h 73946"/>
                <a:gd name="connsiteX3" fmla="*/ 202304 w 222928"/>
                <a:gd name="connsiteY3" fmla="*/ 72355 h 73946"/>
                <a:gd name="connsiteX4" fmla="*/ 202442 w 222928"/>
                <a:gd name="connsiteY4" fmla="*/ 72978 h 73946"/>
                <a:gd name="connsiteX5" fmla="*/ 204588 w 222928"/>
                <a:gd name="connsiteY5" fmla="*/ 72286 h 73946"/>
                <a:gd name="connsiteX6" fmla="*/ 208810 w 222928"/>
                <a:gd name="connsiteY6" fmla="*/ 70557 h 73946"/>
                <a:gd name="connsiteX7" fmla="*/ 211025 w 222928"/>
                <a:gd name="connsiteY7" fmla="*/ 69865 h 73946"/>
                <a:gd name="connsiteX8" fmla="*/ 218638 w 222928"/>
                <a:gd name="connsiteY8" fmla="*/ 69450 h 73946"/>
                <a:gd name="connsiteX9" fmla="*/ 220576 w 222928"/>
                <a:gd name="connsiteY9" fmla="*/ 68828 h 73946"/>
                <a:gd name="connsiteX10" fmla="*/ 222929 w 222928"/>
                <a:gd name="connsiteY10" fmla="*/ 66130 h 73946"/>
                <a:gd name="connsiteX11" fmla="*/ 221475 w 222928"/>
                <a:gd name="connsiteY11" fmla="*/ 64470 h 73946"/>
                <a:gd name="connsiteX12" fmla="*/ 215662 w 222928"/>
                <a:gd name="connsiteY12" fmla="*/ 62602 h 73946"/>
                <a:gd name="connsiteX13" fmla="*/ 208602 w 222928"/>
                <a:gd name="connsiteY13" fmla="*/ 57898 h 73946"/>
                <a:gd name="connsiteX14" fmla="*/ 205072 w 222928"/>
                <a:gd name="connsiteY14" fmla="*/ 56031 h 73946"/>
                <a:gd name="connsiteX15" fmla="*/ 200435 w 222928"/>
                <a:gd name="connsiteY15" fmla="*/ 54993 h 73946"/>
                <a:gd name="connsiteX16" fmla="*/ 191715 w 222928"/>
                <a:gd name="connsiteY16" fmla="*/ 55339 h 73946"/>
                <a:gd name="connsiteX17" fmla="*/ 189846 w 222928"/>
                <a:gd name="connsiteY17" fmla="*/ 54993 h 73946"/>
                <a:gd name="connsiteX18" fmla="*/ 189154 w 222928"/>
                <a:gd name="connsiteY18" fmla="*/ 53748 h 73946"/>
                <a:gd name="connsiteX19" fmla="*/ 189777 w 222928"/>
                <a:gd name="connsiteY19" fmla="*/ 52849 h 73946"/>
                <a:gd name="connsiteX20" fmla="*/ 191023 w 222928"/>
                <a:gd name="connsiteY20" fmla="*/ 52364 h 73946"/>
                <a:gd name="connsiteX21" fmla="*/ 192476 w 222928"/>
                <a:gd name="connsiteY21" fmla="*/ 52226 h 73946"/>
                <a:gd name="connsiteX22" fmla="*/ 191576 w 222928"/>
                <a:gd name="connsiteY22" fmla="*/ 50704 h 73946"/>
                <a:gd name="connsiteX23" fmla="*/ 191784 w 222928"/>
                <a:gd name="connsiteY23" fmla="*/ 49528 h 73946"/>
                <a:gd name="connsiteX24" fmla="*/ 191922 w 222928"/>
                <a:gd name="connsiteY24" fmla="*/ 48283 h 73946"/>
                <a:gd name="connsiteX25" fmla="*/ 190815 w 222928"/>
                <a:gd name="connsiteY25" fmla="*/ 46692 h 73946"/>
                <a:gd name="connsiteX26" fmla="*/ 188808 w 222928"/>
                <a:gd name="connsiteY26" fmla="*/ 45862 h 73946"/>
                <a:gd name="connsiteX27" fmla="*/ 180710 w 222928"/>
                <a:gd name="connsiteY27" fmla="*/ 44617 h 73946"/>
                <a:gd name="connsiteX28" fmla="*/ 172197 w 222928"/>
                <a:gd name="connsiteY28" fmla="*/ 42542 h 73946"/>
                <a:gd name="connsiteX29" fmla="*/ 170605 w 222928"/>
                <a:gd name="connsiteY29" fmla="*/ 41781 h 73946"/>
                <a:gd name="connsiteX30" fmla="*/ 169359 w 222928"/>
                <a:gd name="connsiteY30" fmla="*/ 41020 h 73946"/>
                <a:gd name="connsiteX31" fmla="*/ 167906 w 222928"/>
                <a:gd name="connsiteY31" fmla="*/ 40674 h 73946"/>
                <a:gd name="connsiteX32" fmla="*/ 166107 w 222928"/>
                <a:gd name="connsiteY32" fmla="*/ 41297 h 73946"/>
                <a:gd name="connsiteX33" fmla="*/ 166107 w 222928"/>
                <a:gd name="connsiteY33" fmla="*/ 39567 h 73946"/>
                <a:gd name="connsiteX34" fmla="*/ 164861 w 222928"/>
                <a:gd name="connsiteY34" fmla="*/ 38115 h 73946"/>
                <a:gd name="connsiteX35" fmla="*/ 161331 w 222928"/>
                <a:gd name="connsiteY35" fmla="*/ 35555 h 73946"/>
                <a:gd name="connsiteX36" fmla="*/ 159878 w 222928"/>
                <a:gd name="connsiteY36" fmla="*/ 37354 h 73946"/>
                <a:gd name="connsiteX37" fmla="*/ 158563 w 222928"/>
                <a:gd name="connsiteY37" fmla="*/ 37561 h 73946"/>
                <a:gd name="connsiteX38" fmla="*/ 157178 w 222928"/>
                <a:gd name="connsiteY38" fmla="*/ 36593 h 73946"/>
                <a:gd name="connsiteX39" fmla="*/ 155794 w 222928"/>
                <a:gd name="connsiteY39" fmla="*/ 35002 h 73946"/>
                <a:gd name="connsiteX40" fmla="*/ 157040 w 222928"/>
                <a:gd name="connsiteY40" fmla="*/ 35417 h 73946"/>
                <a:gd name="connsiteX41" fmla="*/ 158355 w 222928"/>
                <a:gd name="connsiteY41" fmla="*/ 35486 h 73946"/>
                <a:gd name="connsiteX42" fmla="*/ 159462 w 222928"/>
                <a:gd name="connsiteY42" fmla="*/ 35071 h 73946"/>
                <a:gd name="connsiteX43" fmla="*/ 160362 w 222928"/>
                <a:gd name="connsiteY43" fmla="*/ 34310 h 73946"/>
                <a:gd name="connsiteX44" fmla="*/ 157940 w 222928"/>
                <a:gd name="connsiteY44" fmla="*/ 33134 h 73946"/>
                <a:gd name="connsiteX45" fmla="*/ 153718 w 222928"/>
                <a:gd name="connsiteY45" fmla="*/ 29745 h 73946"/>
                <a:gd name="connsiteX46" fmla="*/ 151295 w 222928"/>
                <a:gd name="connsiteY46" fmla="*/ 28776 h 73946"/>
                <a:gd name="connsiteX47" fmla="*/ 151711 w 222928"/>
                <a:gd name="connsiteY47" fmla="*/ 29329 h 73946"/>
                <a:gd name="connsiteX48" fmla="*/ 152610 w 222928"/>
                <a:gd name="connsiteY48" fmla="*/ 30575 h 73946"/>
                <a:gd name="connsiteX49" fmla="*/ 153026 w 222928"/>
                <a:gd name="connsiteY49" fmla="*/ 31059 h 73946"/>
                <a:gd name="connsiteX50" fmla="*/ 149911 w 222928"/>
                <a:gd name="connsiteY50" fmla="*/ 30921 h 73946"/>
                <a:gd name="connsiteX51" fmla="*/ 146866 w 222928"/>
                <a:gd name="connsiteY51" fmla="*/ 29468 h 73946"/>
                <a:gd name="connsiteX52" fmla="*/ 141467 w 222928"/>
                <a:gd name="connsiteY52" fmla="*/ 25456 h 73946"/>
                <a:gd name="connsiteX53" fmla="*/ 134616 w 222928"/>
                <a:gd name="connsiteY53" fmla="*/ 21167 h 73946"/>
                <a:gd name="connsiteX54" fmla="*/ 131016 w 222928"/>
                <a:gd name="connsiteY54" fmla="*/ 19507 h 73946"/>
                <a:gd name="connsiteX55" fmla="*/ 127418 w 222928"/>
                <a:gd name="connsiteY55" fmla="*/ 18262 h 73946"/>
                <a:gd name="connsiteX56" fmla="*/ 124234 w 222928"/>
                <a:gd name="connsiteY56" fmla="*/ 17778 h 73946"/>
                <a:gd name="connsiteX57" fmla="*/ 117866 w 222928"/>
                <a:gd name="connsiteY57" fmla="*/ 17363 h 73946"/>
                <a:gd name="connsiteX58" fmla="*/ 114821 w 222928"/>
                <a:gd name="connsiteY58" fmla="*/ 16533 h 73946"/>
                <a:gd name="connsiteX59" fmla="*/ 112191 w 222928"/>
                <a:gd name="connsiteY59" fmla="*/ 14665 h 73946"/>
                <a:gd name="connsiteX60" fmla="*/ 108661 w 222928"/>
                <a:gd name="connsiteY60" fmla="*/ 11552 h 73946"/>
                <a:gd name="connsiteX61" fmla="*/ 105754 w 222928"/>
                <a:gd name="connsiteY61" fmla="*/ 8370 h 73946"/>
                <a:gd name="connsiteX62" fmla="*/ 104855 w 222928"/>
                <a:gd name="connsiteY62" fmla="*/ 6433 h 73946"/>
                <a:gd name="connsiteX63" fmla="*/ 102986 w 222928"/>
                <a:gd name="connsiteY63" fmla="*/ 6710 h 73946"/>
                <a:gd name="connsiteX64" fmla="*/ 101187 w 222928"/>
                <a:gd name="connsiteY64" fmla="*/ 6295 h 73946"/>
                <a:gd name="connsiteX65" fmla="*/ 97657 w 222928"/>
                <a:gd name="connsiteY65" fmla="*/ 5050 h 73946"/>
                <a:gd name="connsiteX66" fmla="*/ 93297 w 222928"/>
                <a:gd name="connsiteY66" fmla="*/ 4081 h 73946"/>
                <a:gd name="connsiteX67" fmla="*/ 89006 w 222928"/>
                <a:gd name="connsiteY67" fmla="*/ 2767 h 73946"/>
                <a:gd name="connsiteX68" fmla="*/ 85545 w 222928"/>
                <a:gd name="connsiteY68" fmla="*/ 2421 h 73946"/>
                <a:gd name="connsiteX69" fmla="*/ 81046 w 222928"/>
                <a:gd name="connsiteY69" fmla="*/ 2490 h 73946"/>
                <a:gd name="connsiteX70" fmla="*/ 77032 w 222928"/>
                <a:gd name="connsiteY70" fmla="*/ 2075 h 73946"/>
                <a:gd name="connsiteX71" fmla="*/ 74886 w 222928"/>
                <a:gd name="connsiteY71" fmla="*/ 346 h 73946"/>
                <a:gd name="connsiteX72" fmla="*/ 71357 w 222928"/>
                <a:gd name="connsiteY72" fmla="*/ 1038 h 73946"/>
                <a:gd name="connsiteX73" fmla="*/ 67965 w 222928"/>
                <a:gd name="connsiteY73" fmla="*/ 969 h 73946"/>
                <a:gd name="connsiteX74" fmla="*/ 61044 w 222928"/>
                <a:gd name="connsiteY74" fmla="*/ 0 h 73946"/>
                <a:gd name="connsiteX75" fmla="*/ 57307 w 222928"/>
                <a:gd name="connsiteY75" fmla="*/ 0 h 73946"/>
                <a:gd name="connsiteX76" fmla="*/ 54054 w 222928"/>
                <a:gd name="connsiteY76" fmla="*/ 484 h 73946"/>
                <a:gd name="connsiteX77" fmla="*/ 25262 w 222928"/>
                <a:gd name="connsiteY77" fmla="*/ 7747 h 73946"/>
                <a:gd name="connsiteX78" fmla="*/ 17995 w 222928"/>
                <a:gd name="connsiteY78" fmla="*/ 10999 h 73946"/>
                <a:gd name="connsiteX79" fmla="*/ 15780 w 222928"/>
                <a:gd name="connsiteY79" fmla="*/ 12451 h 73946"/>
                <a:gd name="connsiteX80" fmla="*/ 13496 w 222928"/>
                <a:gd name="connsiteY80" fmla="*/ 14181 h 73946"/>
                <a:gd name="connsiteX81" fmla="*/ 11627 w 222928"/>
                <a:gd name="connsiteY81" fmla="*/ 16256 h 73946"/>
                <a:gd name="connsiteX82" fmla="*/ 10451 w 222928"/>
                <a:gd name="connsiteY82" fmla="*/ 18608 h 73946"/>
                <a:gd name="connsiteX83" fmla="*/ 10451 w 222928"/>
                <a:gd name="connsiteY83" fmla="*/ 20130 h 73946"/>
                <a:gd name="connsiteX84" fmla="*/ 11143 w 222928"/>
                <a:gd name="connsiteY84" fmla="*/ 23796 h 73946"/>
                <a:gd name="connsiteX85" fmla="*/ 11005 w 222928"/>
                <a:gd name="connsiteY85" fmla="*/ 24902 h 73946"/>
                <a:gd name="connsiteX86" fmla="*/ 10243 w 222928"/>
                <a:gd name="connsiteY86" fmla="*/ 25525 h 73946"/>
                <a:gd name="connsiteX87" fmla="*/ 9344 w 222928"/>
                <a:gd name="connsiteY87" fmla="*/ 25594 h 73946"/>
                <a:gd name="connsiteX88" fmla="*/ 8305 w 222928"/>
                <a:gd name="connsiteY88" fmla="*/ 25456 h 73946"/>
                <a:gd name="connsiteX89" fmla="*/ 7406 w 222928"/>
                <a:gd name="connsiteY89" fmla="*/ 25525 h 73946"/>
                <a:gd name="connsiteX90" fmla="*/ 2076 w 222928"/>
                <a:gd name="connsiteY90" fmla="*/ 28084 h 73946"/>
                <a:gd name="connsiteX91" fmla="*/ 0 w 222928"/>
                <a:gd name="connsiteY91" fmla="*/ 29468 h 73946"/>
                <a:gd name="connsiteX92" fmla="*/ 1177 w 222928"/>
                <a:gd name="connsiteY92" fmla="*/ 30021 h 73946"/>
                <a:gd name="connsiteX93" fmla="*/ 6021 w 222928"/>
                <a:gd name="connsiteY93" fmla="*/ 28154 h 73946"/>
                <a:gd name="connsiteX94" fmla="*/ 7890 w 222928"/>
                <a:gd name="connsiteY94" fmla="*/ 28361 h 73946"/>
                <a:gd name="connsiteX95" fmla="*/ 7613 w 222928"/>
                <a:gd name="connsiteY95" fmla="*/ 31336 h 73946"/>
                <a:gd name="connsiteX96" fmla="*/ 11558 w 222928"/>
                <a:gd name="connsiteY96" fmla="*/ 29883 h 73946"/>
                <a:gd name="connsiteX97" fmla="*/ 13496 w 222928"/>
                <a:gd name="connsiteY97" fmla="*/ 28914 h 73946"/>
                <a:gd name="connsiteX98" fmla="*/ 15157 w 222928"/>
                <a:gd name="connsiteY98" fmla="*/ 27946 h 73946"/>
                <a:gd name="connsiteX99" fmla="*/ 15919 w 222928"/>
                <a:gd name="connsiteY99" fmla="*/ 27600 h 73946"/>
                <a:gd name="connsiteX100" fmla="*/ 17372 w 222928"/>
                <a:gd name="connsiteY100" fmla="*/ 27324 h 73946"/>
                <a:gd name="connsiteX101" fmla="*/ 18064 w 222928"/>
                <a:gd name="connsiteY101" fmla="*/ 26770 h 73946"/>
                <a:gd name="connsiteX102" fmla="*/ 18549 w 222928"/>
                <a:gd name="connsiteY102" fmla="*/ 25940 h 73946"/>
                <a:gd name="connsiteX103" fmla="*/ 18895 w 222928"/>
                <a:gd name="connsiteY103" fmla="*/ 23865 h 73946"/>
                <a:gd name="connsiteX104" fmla="*/ 19448 w 222928"/>
                <a:gd name="connsiteY104" fmla="*/ 23035 h 73946"/>
                <a:gd name="connsiteX105" fmla="*/ 22009 w 222928"/>
                <a:gd name="connsiteY105" fmla="*/ 22066 h 73946"/>
                <a:gd name="connsiteX106" fmla="*/ 28238 w 222928"/>
                <a:gd name="connsiteY106" fmla="*/ 21790 h 73946"/>
                <a:gd name="connsiteX107" fmla="*/ 30937 w 222928"/>
                <a:gd name="connsiteY107" fmla="*/ 21375 h 73946"/>
                <a:gd name="connsiteX108" fmla="*/ 34190 w 222928"/>
                <a:gd name="connsiteY108" fmla="*/ 19369 h 73946"/>
                <a:gd name="connsiteX109" fmla="*/ 40004 w 222928"/>
                <a:gd name="connsiteY109" fmla="*/ 13696 h 73946"/>
                <a:gd name="connsiteX110" fmla="*/ 43257 w 222928"/>
                <a:gd name="connsiteY110" fmla="*/ 11621 h 73946"/>
                <a:gd name="connsiteX111" fmla="*/ 47410 w 222928"/>
                <a:gd name="connsiteY111" fmla="*/ 10584 h 73946"/>
                <a:gd name="connsiteX112" fmla="*/ 52254 w 222928"/>
                <a:gd name="connsiteY112" fmla="*/ 10514 h 73946"/>
                <a:gd name="connsiteX113" fmla="*/ 61598 w 222928"/>
                <a:gd name="connsiteY113" fmla="*/ 11137 h 73946"/>
                <a:gd name="connsiteX114" fmla="*/ 62982 w 222928"/>
                <a:gd name="connsiteY114" fmla="*/ 11345 h 73946"/>
                <a:gd name="connsiteX115" fmla="*/ 64505 w 222928"/>
                <a:gd name="connsiteY115" fmla="*/ 11967 h 73946"/>
                <a:gd name="connsiteX116" fmla="*/ 65750 w 222928"/>
                <a:gd name="connsiteY116" fmla="*/ 12935 h 73946"/>
                <a:gd name="connsiteX117" fmla="*/ 66166 w 222928"/>
                <a:gd name="connsiteY117" fmla="*/ 14319 h 73946"/>
                <a:gd name="connsiteX118" fmla="*/ 64989 w 222928"/>
                <a:gd name="connsiteY118" fmla="*/ 15772 h 73946"/>
                <a:gd name="connsiteX119" fmla="*/ 62567 w 222928"/>
                <a:gd name="connsiteY119" fmla="*/ 16671 h 73946"/>
                <a:gd name="connsiteX120" fmla="*/ 57930 w 222928"/>
                <a:gd name="connsiteY120" fmla="*/ 17639 h 73946"/>
                <a:gd name="connsiteX121" fmla="*/ 60560 w 222928"/>
                <a:gd name="connsiteY121" fmla="*/ 20060 h 73946"/>
                <a:gd name="connsiteX122" fmla="*/ 63051 w 222928"/>
                <a:gd name="connsiteY122" fmla="*/ 21167 h 73946"/>
                <a:gd name="connsiteX123" fmla="*/ 69142 w 222928"/>
                <a:gd name="connsiteY123" fmla="*/ 22136 h 73946"/>
                <a:gd name="connsiteX124" fmla="*/ 73848 w 222928"/>
                <a:gd name="connsiteY124" fmla="*/ 23588 h 73946"/>
                <a:gd name="connsiteX125" fmla="*/ 75717 w 222928"/>
                <a:gd name="connsiteY125" fmla="*/ 23104 h 73946"/>
                <a:gd name="connsiteX126" fmla="*/ 76478 w 222928"/>
                <a:gd name="connsiteY126" fmla="*/ 20337 h 73946"/>
                <a:gd name="connsiteX127" fmla="*/ 79247 w 222928"/>
                <a:gd name="connsiteY127" fmla="*/ 23519 h 73946"/>
                <a:gd name="connsiteX128" fmla="*/ 83745 w 222928"/>
                <a:gd name="connsiteY128" fmla="*/ 25663 h 73946"/>
                <a:gd name="connsiteX129" fmla="*/ 88244 w 222928"/>
                <a:gd name="connsiteY129" fmla="*/ 25871 h 73946"/>
                <a:gd name="connsiteX130" fmla="*/ 91012 w 222928"/>
                <a:gd name="connsiteY130" fmla="*/ 23588 h 73946"/>
                <a:gd name="connsiteX131" fmla="*/ 96342 w 222928"/>
                <a:gd name="connsiteY131" fmla="*/ 28154 h 73946"/>
                <a:gd name="connsiteX132" fmla="*/ 102225 w 222928"/>
                <a:gd name="connsiteY132" fmla="*/ 31820 h 73946"/>
                <a:gd name="connsiteX133" fmla="*/ 108661 w 222928"/>
                <a:gd name="connsiteY133" fmla="*/ 34448 h 73946"/>
                <a:gd name="connsiteX134" fmla="*/ 115721 w 222928"/>
                <a:gd name="connsiteY134" fmla="*/ 35970 h 73946"/>
                <a:gd name="connsiteX135" fmla="*/ 119389 w 222928"/>
                <a:gd name="connsiteY135" fmla="*/ 35832 h 73946"/>
                <a:gd name="connsiteX136" fmla="*/ 122919 w 222928"/>
                <a:gd name="connsiteY136" fmla="*/ 35279 h 73946"/>
                <a:gd name="connsiteX137" fmla="*/ 126310 w 222928"/>
                <a:gd name="connsiteY137" fmla="*/ 35279 h 73946"/>
                <a:gd name="connsiteX138" fmla="*/ 129355 w 222928"/>
                <a:gd name="connsiteY138" fmla="*/ 37146 h 73946"/>
                <a:gd name="connsiteX139" fmla="*/ 130947 w 222928"/>
                <a:gd name="connsiteY139" fmla="*/ 39913 h 73946"/>
                <a:gd name="connsiteX140" fmla="*/ 132331 w 222928"/>
                <a:gd name="connsiteY140" fmla="*/ 46070 h 73946"/>
                <a:gd name="connsiteX141" fmla="*/ 133716 w 222928"/>
                <a:gd name="connsiteY141" fmla="*/ 48836 h 73946"/>
                <a:gd name="connsiteX142" fmla="*/ 135792 w 222928"/>
                <a:gd name="connsiteY142" fmla="*/ 50912 h 73946"/>
                <a:gd name="connsiteX143" fmla="*/ 138491 w 222928"/>
                <a:gd name="connsiteY143" fmla="*/ 52641 h 73946"/>
                <a:gd name="connsiteX144" fmla="*/ 141329 w 222928"/>
                <a:gd name="connsiteY144" fmla="*/ 54094 h 73946"/>
                <a:gd name="connsiteX145" fmla="*/ 144097 w 222928"/>
                <a:gd name="connsiteY145" fmla="*/ 54993 h 73946"/>
                <a:gd name="connsiteX146" fmla="*/ 147627 w 222928"/>
                <a:gd name="connsiteY146" fmla="*/ 55270 h 73946"/>
                <a:gd name="connsiteX147" fmla="*/ 151503 w 222928"/>
                <a:gd name="connsiteY147" fmla="*/ 55201 h 73946"/>
                <a:gd name="connsiteX148" fmla="*/ 155379 w 222928"/>
                <a:gd name="connsiteY148" fmla="*/ 55408 h 73946"/>
                <a:gd name="connsiteX149" fmla="*/ 158632 w 222928"/>
                <a:gd name="connsiteY149" fmla="*/ 56515 h 73946"/>
                <a:gd name="connsiteX150" fmla="*/ 160362 w 222928"/>
                <a:gd name="connsiteY150" fmla="*/ 58175 h 73946"/>
                <a:gd name="connsiteX151" fmla="*/ 160985 w 222928"/>
                <a:gd name="connsiteY151" fmla="*/ 59904 h 73946"/>
                <a:gd name="connsiteX152" fmla="*/ 160639 w 222928"/>
                <a:gd name="connsiteY152" fmla="*/ 61772 h 73946"/>
                <a:gd name="connsiteX153" fmla="*/ 159601 w 222928"/>
                <a:gd name="connsiteY153" fmla="*/ 63640 h 73946"/>
                <a:gd name="connsiteX154" fmla="*/ 157040 w 222928"/>
                <a:gd name="connsiteY154" fmla="*/ 66268 h 73946"/>
                <a:gd name="connsiteX155" fmla="*/ 151157 w 222928"/>
                <a:gd name="connsiteY155" fmla="*/ 71041 h 73946"/>
                <a:gd name="connsiteX156" fmla="*/ 148527 w 222928"/>
                <a:gd name="connsiteY156" fmla="*/ 73946 h 73946"/>
                <a:gd name="connsiteX157" fmla="*/ 177596 w 222928"/>
                <a:gd name="connsiteY157" fmla="*/ 71180 h 73946"/>
                <a:gd name="connsiteX158" fmla="*/ 190746 w 222928"/>
                <a:gd name="connsiteY158" fmla="*/ 72978 h 73946"/>
                <a:gd name="connsiteX159" fmla="*/ 197667 w 222928"/>
                <a:gd name="connsiteY159" fmla="*/ 73116 h 7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222928" h="73946">
                  <a:moveTo>
                    <a:pt x="197667" y="73116"/>
                  </a:moveTo>
                  <a:lnTo>
                    <a:pt x="201750" y="70557"/>
                  </a:lnTo>
                  <a:lnTo>
                    <a:pt x="201889" y="71180"/>
                  </a:lnTo>
                  <a:lnTo>
                    <a:pt x="202304" y="72355"/>
                  </a:lnTo>
                  <a:lnTo>
                    <a:pt x="202442" y="72978"/>
                  </a:lnTo>
                  <a:lnTo>
                    <a:pt x="204588" y="72286"/>
                  </a:lnTo>
                  <a:lnTo>
                    <a:pt x="208810" y="70557"/>
                  </a:lnTo>
                  <a:lnTo>
                    <a:pt x="211025" y="69865"/>
                  </a:lnTo>
                  <a:lnTo>
                    <a:pt x="218638" y="69450"/>
                  </a:lnTo>
                  <a:lnTo>
                    <a:pt x="220576" y="68828"/>
                  </a:lnTo>
                  <a:lnTo>
                    <a:pt x="222929" y="66130"/>
                  </a:lnTo>
                  <a:lnTo>
                    <a:pt x="221475" y="64470"/>
                  </a:lnTo>
                  <a:lnTo>
                    <a:pt x="215662" y="62602"/>
                  </a:lnTo>
                  <a:lnTo>
                    <a:pt x="208602" y="57898"/>
                  </a:lnTo>
                  <a:lnTo>
                    <a:pt x="205072" y="56031"/>
                  </a:lnTo>
                  <a:lnTo>
                    <a:pt x="200435" y="54993"/>
                  </a:lnTo>
                  <a:lnTo>
                    <a:pt x="191715" y="55339"/>
                  </a:lnTo>
                  <a:lnTo>
                    <a:pt x="189846" y="54993"/>
                  </a:lnTo>
                  <a:lnTo>
                    <a:pt x="189154" y="53748"/>
                  </a:lnTo>
                  <a:lnTo>
                    <a:pt x="189777" y="52849"/>
                  </a:lnTo>
                  <a:lnTo>
                    <a:pt x="191023" y="52364"/>
                  </a:lnTo>
                  <a:lnTo>
                    <a:pt x="192476" y="52226"/>
                  </a:lnTo>
                  <a:lnTo>
                    <a:pt x="191576" y="50704"/>
                  </a:lnTo>
                  <a:lnTo>
                    <a:pt x="191784" y="49528"/>
                  </a:lnTo>
                  <a:lnTo>
                    <a:pt x="191922" y="48283"/>
                  </a:lnTo>
                  <a:lnTo>
                    <a:pt x="190815" y="46692"/>
                  </a:lnTo>
                  <a:lnTo>
                    <a:pt x="188808" y="45862"/>
                  </a:lnTo>
                  <a:lnTo>
                    <a:pt x="180710" y="44617"/>
                  </a:lnTo>
                  <a:lnTo>
                    <a:pt x="172197" y="42542"/>
                  </a:lnTo>
                  <a:lnTo>
                    <a:pt x="170605" y="41781"/>
                  </a:lnTo>
                  <a:lnTo>
                    <a:pt x="169359" y="41020"/>
                  </a:lnTo>
                  <a:lnTo>
                    <a:pt x="167906" y="40674"/>
                  </a:lnTo>
                  <a:lnTo>
                    <a:pt x="166107" y="41297"/>
                  </a:lnTo>
                  <a:lnTo>
                    <a:pt x="166107" y="39567"/>
                  </a:lnTo>
                  <a:lnTo>
                    <a:pt x="164861" y="38115"/>
                  </a:lnTo>
                  <a:lnTo>
                    <a:pt x="161331" y="35555"/>
                  </a:lnTo>
                  <a:lnTo>
                    <a:pt x="159878" y="37354"/>
                  </a:lnTo>
                  <a:lnTo>
                    <a:pt x="158563" y="37561"/>
                  </a:lnTo>
                  <a:lnTo>
                    <a:pt x="157178" y="36593"/>
                  </a:lnTo>
                  <a:lnTo>
                    <a:pt x="155794" y="35002"/>
                  </a:lnTo>
                  <a:lnTo>
                    <a:pt x="157040" y="35417"/>
                  </a:lnTo>
                  <a:lnTo>
                    <a:pt x="158355" y="35486"/>
                  </a:lnTo>
                  <a:lnTo>
                    <a:pt x="159462" y="35071"/>
                  </a:lnTo>
                  <a:lnTo>
                    <a:pt x="160362" y="34310"/>
                  </a:lnTo>
                  <a:lnTo>
                    <a:pt x="157940" y="33134"/>
                  </a:lnTo>
                  <a:lnTo>
                    <a:pt x="153718" y="29745"/>
                  </a:lnTo>
                  <a:lnTo>
                    <a:pt x="151295" y="28776"/>
                  </a:lnTo>
                  <a:lnTo>
                    <a:pt x="151711" y="29329"/>
                  </a:lnTo>
                  <a:lnTo>
                    <a:pt x="152610" y="30575"/>
                  </a:lnTo>
                  <a:lnTo>
                    <a:pt x="153026" y="31059"/>
                  </a:lnTo>
                  <a:lnTo>
                    <a:pt x="149911" y="30921"/>
                  </a:lnTo>
                  <a:lnTo>
                    <a:pt x="146866" y="29468"/>
                  </a:lnTo>
                  <a:lnTo>
                    <a:pt x="141467" y="25456"/>
                  </a:lnTo>
                  <a:lnTo>
                    <a:pt x="134616" y="21167"/>
                  </a:lnTo>
                  <a:lnTo>
                    <a:pt x="131016" y="19507"/>
                  </a:lnTo>
                  <a:lnTo>
                    <a:pt x="127418" y="18262"/>
                  </a:lnTo>
                  <a:lnTo>
                    <a:pt x="124234" y="17778"/>
                  </a:lnTo>
                  <a:lnTo>
                    <a:pt x="117866" y="17363"/>
                  </a:lnTo>
                  <a:lnTo>
                    <a:pt x="114821" y="16533"/>
                  </a:lnTo>
                  <a:lnTo>
                    <a:pt x="112191" y="14665"/>
                  </a:lnTo>
                  <a:lnTo>
                    <a:pt x="108661" y="11552"/>
                  </a:lnTo>
                  <a:lnTo>
                    <a:pt x="105754" y="8370"/>
                  </a:lnTo>
                  <a:lnTo>
                    <a:pt x="104855" y="6433"/>
                  </a:lnTo>
                  <a:lnTo>
                    <a:pt x="102986" y="6710"/>
                  </a:lnTo>
                  <a:lnTo>
                    <a:pt x="101187" y="6295"/>
                  </a:lnTo>
                  <a:lnTo>
                    <a:pt x="97657" y="5050"/>
                  </a:lnTo>
                  <a:lnTo>
                    <a:pt x="93297" y="4081"/>
                  </a:lnTo>
                  <a:lnTo>
                    <a:pt x="89006" y="2767"/>
                  </a:lnTo>
                  <a:lnTo>
                    <a:pt x="85545" y="2421"/>
                  </a:lnTo>
                  <a:lnTo>
                    <a:pt x="81046" y="2490"/>
                  </a:lnTo>
                  <a:lnTo>
                    <a:pt x="77032" y="2075"/>
                  </a:lnTo>
                  <a:lnTo>
                    <a:pt x="74886" y="346"/>
                  </a:lnTo>
                  <a:lnTo>
                    <a:pt x="71357" y="1038"/>
                  </a:lnTo>
                  <a:lnTo>
                    <a:pt x="67965" y="969"/>
                  </a:lnTo>
                  <a:lnTo>
                    <a:pt x="61044" y="0"/>
                  </a:lnTo>
                  <a:lnTo>
                    <a:pt x="57307" y="0"/>
                  </a:lnTo>
                  <a:lnTo>
                    <a:pt x="54054" y="484"/>
                  </a:lnTo>
                  <a:lnTo>
                    <a:pt x="25262" y="7747"/>
                  </a:lnTo>
                  <a:lnTo>
                    <a:pt x="17995" y="10999"/>
                  </a:lnTo>
                  <a:lnTo>
                    <a:pt x="15780" y="12451"/>
                  </a:lnTo>
                  <a:lnTo>
                    <a:pt x="13496" y="14181"/>
                  </a:lnTo>
                  <a:lnTo>
                    <a:pt x="11627" y="16256"/>
                  </a:lnTo>
                  <a:lnTo>
                    <a:pt x="10451" y="18608"/>
                  </a:lnTo>
                  <a:lnTo>
                    <a:pt x="10451" y="20130"/>
                  </a:lnTo>
                  <a:lnTo>
                    <a:pt x="11143" y="23796"/>
                  </a:lnTo>
                  <a:lnTo>
                    <a:pt x="11005" y="24902"/>
                  </a:lnTo>
                  <a:lnTo>
                    <a:pt x="10243" y="25525"/>
                  </a:lnTo>
                  <a:lnTo>
                    <a:pt x="9344" y="25594"/>
                  </a:lnTo>
                  <a:lnTo>
                    <a:pt x="8305" y="25456"/>
                  </a:lnTo>
                  <a:lnTo>
                    <a:pt x="7406" y="25525"/>
                  </a:lnTo>
                  <a:lnTo>
                    <a:pt x="2076" y="28084"/>
                  </a:lnTo>
                  <a:lnTo>
                    <a:pt x="0" y="29468"/>
                  </a:lnTo>
                  <a:lnTo>
                    <a:pt x="1177" y="30021"/>
                  </a:lnTo>
                  <a:lnTo>
                    <a:pt x="6021" y="28154"/>
                  </a:lnTo>
                  <a:lnTo>
                    <a:pt x="7890" y="28361"/>
                  </a:lnTo>
                  <a:lnTo>
                    <a:pt x="7613" y="31336"/>
                  </a:lnTo>
                  <a:lnTo>
                    <a:pt x="11558" y="29883"/>
                  </a:lnTo>
                  <a:lnTo>
                    <a:pt x="13496" y="28914"/>
                  </a:lnTo>
                  <a:lnTo>
                    <a:pt x="15157" y="27946"/>
                  </a:lnTo>
                  <a:lnTo>
                    <a:pt x="15919" y="27600"/>
                  </a:lnTo>
                  <a:lnTo>
                    <a:pt x="17372" y="27324"/>
                  </a:lnTo>
                  <a:lnTo>
                    <a:pt x="18064" y="26770"/>
                  </a:lnTo>
                  <a:lnTo>
                    <a:pt x="18549" y="25940"/>
                  </a:lnTo>
                  <a:lnTo>
                    <a:pt x="18895" y="23865"/>
                  </a:lnTo>
                  <a:lnTo>
                    <a:pt x="19448" y="23035"/>
                  </a:lnTo>
                  <a:lnTo>
                    <a:pt x="22009" y="22066"/>
                  </a:lnTo>
                  <a:lnTo>
                    <a:pt x="28238" y="21790"/>
                  </a:lnTo>
                  <a:lnTo>
                    <a:pt x="30937" y="21375"/>
                  </a:lnTo>
                  <a:lnTo>
                    <a:pt x="34190" y="19369"/>
                  </a:lnTo>
                  <a:lnTo>
                    <a:pt x="40004" y="13696"/>
                  </a:lnTo>
                  <a:lnTo>
                    <a:pt x="43257" y="11621"/>
                  </a:lnTo>
                  <a:lnTo>
                    <a:pt x="47410" y="10584"/>
                  </a:lnTo>
                  <a:lnTo>
                    <a:pt x="52254" y="10514"/>
                  </a:lnTo>
                  <a:lnTo>
                    <a:pt x="61598" y="11137"/>
                  </a:lnTo>
                  <a:lnTo>
                    <a:pt x="62982" y="11345"/>
                  </a:lnTo>
                  <a:lnTo>
                    <a:pt x="64505" y="11967"/>
                  </a:lnTo>
                  <a:lnTo>
                    <a:pt x="65750" y="12935"/>
                  </a:lnTo>
                  <a:lnTo>
                    <a:pt x="66166" y="14319"/>
                  </a:lnTo>
                  <a:lnTo>
                    <a:pt x="64989" y="15772"/>
                  </a:lnTo>
                  <a:lnTo>
                    <a:pt x="62567" y="16671"/>
                  </a:lnTo>
                  <a:lnTo>
                    <a:pt x="57930" y="17639"/>
                  </a:lnTo>
                  <a:lnTo>
                    <a:pt x="60560" y="20060"/>
                  </a:lnTo>
                  <a:lnTo>
                    <a:pt x="63051" y="21167"/>
                  </a:lnTo>
                  <a:lnTo>
                    <a:pt x="69142" y="22136"/>
                  </a:lnTo>
                  <a:lnTo>
                    <a:pt x="73848" y="23588"/>
                  </a:lnTo>
                  <a:lnTo>
                    <a:pt x="75717" y="23104"/>
                  </a:lnTo>
                  <a:lnTo>
                    <a:pt x="76478" y="20337"/>
                  </a:lnTo>
                  <a:lnTo>
                    <a:pt x="79247" y="23519"/>
                  </a:lnTo>
                  <a:lnTo>
                    <a:pt x="83745" y="25663"/>
                  </a:lnTo>
                  <a:lnTo>
                    <a:pt x="88244" y="25871"/>
                  </a:lnTo>
                  <a:lnTo>
                    <a:pt x="91012" y="23588"/>
                  </a:lnTo>
                  <a:lnTo>
                    <a:pt x="96342" y="28154"/>
                  </a:lnTo>
                  <a:lnTo>
                    <a:pt x="102225" y="31820"/>
                  </a:lnTo>
                  <a:lnTo>
                    <a:pt x="108661" y="34448"/>
                  </a:lnTo>
                  <a:lnTo>
                    <a:pt x="115721" y="35970"/>
                  </a:lnTo>
                  <a:lnTo>
                    <a:pt x="119389" y="35832"/>
                  </a:lnTo>
                  <a:lnTo>
                    <a:pt x="122919" y="35279"/>
                  </a:lnTo>
                  <a:lnTo>
                    <a:pt x="126310" y="35279"/>
                  </a:lnTo>
                  <a:lnTo>
                    <a:pt x="129355" y="37146"/>
                  </a:lnTo>
                  <a:lnTo>
                    <a:pt x="130947" y="39913"/>
                  </a:lnTo>
                  <a:lnTo>
                    <a:pt x="132331" y="46070"/>
                  </a:lnTo>
                  <a:lnTo>
                    <a:pt x="133716" y="48836"/>
                  </a:lnTo>
                  <a:lnTo>
                    <a:pt x="135792" y="50912"/>
                  </a:lnTo>
                  <a:lnTo>
                    <a:pt x="138491" y="52641"/>
                  </a:lnTo>
                  <a:lnTo>
                    <a:pt x="141329" y="54094"/>
                  </a:lnTo>
                  <a:lnTo>
                    <a:pt x="144097" y="54993"/>
                  </a:lnTo>
                  <a:lnTo>
                    <a:pt x="147627" y="55270"/>
                  </a:lnTo>
                  <a:lnTo>
                    <a:pt x="151503" y="55201"/>
                  </a:lnTo>
                  <a:lnTo>
                    <a:pt x="155379" y="55408"/>
                  </a:lnTo>
                  <a:lnTo>
                    <a:pt x="158632" y="56515"/>
                  </a:lnTo>
                  <a:lnTo>
                    <a:pt x="160362" y="58175"/>
                  </a:lnTo>
                  <a:lnTo>
                    <a:pt x="160985" y="59904"/>
                  </a:lnTo>
                  <a:lnTo>
                    <a:pt x="160639" y="61772"/>
                  </a:lnTo>
                  <a:lnTo>
                    <a:pt x="159601" y="63640"/>
                  </a:lnTo>
                  <a:lnTo>
                    <a:pt x="157040" y="66268"/>
                  </a:lnTo>
                  <a:lnTo>
                    <a:pt x="151157" y="71041"/>
                  </a:lnTo>
                  <a:lnTo>
                    <a:pt x="148527" y="73946"/>
                  </a:lnTo>
                  <a:lnTo>
                    <a:pt x="177596" y="71180"/>
                  </a:lnTo>
                  <a:lnTo>
                    <a:pt x="190746" y="72978"/>
                  </a:lnTo>
                  <a:lnTo>
                    <a:pt x="197667" y="7311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6" name="Freeform 2905">
              <a:extLst>
                <a:ext uri="{FF2B5EF4-FFF2-40B4-BE49-F238E27FC236}">
                  <a16:creationId xmlns:a16="http://schemas.microsoft.com/office/drawing/2014/main" id="{6F92A340-967F-2F4C-AC60-89D256A01AE5}"/>
                </a:ext>
              </a:extLst>
            </p:cNvPr>
            <p:cNvSpPr/>
            <p:nvPr/>
          </p:nvSpPr>
          <p:spPr>
            <a:xfrm>
              <a:off x="2684452" y="4384147"/>
              <a:ext cx="310910" cy="112210"/>
            </a:xfrm>
            <a:custGeom>
              <a:avLst/>
              <a:gdLst>
                <a:gd name="connsiteX0" fmla="*/ 66111 w 233446"/>
                <a:gd name="connsiteY0" fmla="*/ 5257 h 84253"/>
                <a:gd name="connsiteX1" fmla="*/ 73033 w 233446"/>
                <a:gd name="connsiteY1" fmla="*/ 6226 h 84253"/>
                <a:gd name="connsiteX2" fmla="*/ 76424 w 233446"/>
                <a:gd name="connsiteY2" fmla="*/ 6364 h 84253"/>
                <a:gd name="connsiteX3" fmla="*/ 79954 w 233446"/>
                <a:gd name="connsiteY3" fmla="*/ 5672 h 84253"/>
                <a:gd name="connsiteX4" fmla="*/ 82099 w 233446"/>
                <a:gd name="connsiteY4" fmla="*/ 7402 h 84253"/>
                <a:gd name="connsiteX5" fmla="*/ 86113 w 233446"/>
                <a:gd name="connsiteY5" fmla="*/ 7817 h 84253"/>
                <a:gd name="connsiteX6" fmla="*/ 90612 w 233446"/>
                <a:gd name="connsiteY6" fmla="*/ 7678 h 84253"/>
                <a:gd name="connsiteX7" fmla="*/ 94073 w 233446"/>
                <a:gd name="connsiteY7" fmla="*/ 8093 h 84253"/>
                <a:gd name="connsiteX8" fmla="*/ 98294 w 233446"/>
                <a:gd name="connsiteY8" fmla="*/ 9408 h 84253"/>
                <a:gd name="connsiteX9" fmla="*/ 102655 w 233446"/>
                <a:gd name="connsiteY9" fmla="*/ 10376 h 84253"/>
                <a:gd name="connsiteX10" fmla="*/ 106185 w 233446"/>
                <a:gd name="connsiteY10" fmla="*/ 11621 h 84253"/>
                <a:gd name="connsiteX11" fmla="*/ 107984 w 233446"/>
                <a:gd name="connsiteY11" fmla="*/ 12036 h 84253"/>
                <a:gd name="connsiteX12" fmla="*/ 109853 w 233446"/>
                <a:gd name="connsiteY12" fmla="*/ 11760 h 84253"/>
                <a:gd name="connsiteX13" fmla="*/ 110822 w 233446"/>
                <a:gd name="connsiteY13" fmla="*/ 13766 h 84253"/>
                <a:gd name="connsiteX14" fmla="*/ 113729 w 233446"/>
                <a:gd name="connsiteY14" fmla="*/ 16948 h 84253"/>
                <a:gd name="connsiteX15" fmla="*/ 117189 w 233446"/>
                <a:gd name="connsiteY15" fmla="*/ 20060 h 84253"/>
                <a:gd name="connsiteX16" fmla="*/ 119888 w 233446"/>
                <a:gd name="connsiteY16" fmla="*/ 21928 h 84253"/>
                <a:gd name="connsiteX17" fmla="*/ 122934 w 233446"/>
                <a:gd name="connsiteY17" fmla="*/ 22758 h 84253"/>
                <a:gd name="connsiteX18" fmla="*/ 129301 w 233446"/>
                <a:gd name="connsiteY18" fmla="*/ 23173 h 84253"/>
                <a:gd name="connsiteX19" fmla="*/ 132485 w 233446"/>
                <a:gd name="connsiteY19" fmla="*/ 23657 h 84253"/>
                <a:gd name="connsiteX20" fmla="*/ 136153 w 233446"/>
                <a:gd name="connsiteY20" fmla="*/ 24902 h 84253"/>
                <a:gd name="connsiteX21" fmla="*/ 139752 w 233446"/>
                <a:gd name="connsiteY21" fmla="*/ 26563 h 84253"/>
                <a:gd name="connsiteX22" fmla="*/ 146535 w 233446"/>
                <a:gd name="connsiteY22" fmla="*/ 30782 h 84253"/>
                <a:gd name="connsiteX23" fmla="*/ 151933 w 233446"/>
                <a:gd name="connsiteY23" fmla="*/ 34794 h 84253"/>
                <a:gd name="connsiteX24" fmla="*/ 154978 w 233446"/>
                <a:gd name="connsiteY24" fmla="*/ 36247 h 84253"/>
                <a:gd name="connsiteX25" fmla="*/ 158093 w 233446"/>
                <a:gd name="connsiteY25" fmla="*/ 36455 h 84253"/>
                <a:gd name="connsiteX26" fmla="*/ 157678 w 233446"/>
                <a:gd name="connsiteY26" fmla="*/ 35970 h 84253"/>
                <a:gd name="connsiteX27" fmla="*/ 156778 w 233446"/>
                <a:gd name="connsiteY27" fmla="*/ 34725 h 84253"/>
                <a:gd name="connsiteX28" fmla="*/ 156363 w 233446"/>
                <a:gd name="connsiteY28" fmla="*/ 34172 h 84253"/>
                <a:gd name="connsiteX29" fmla="*/ 158785 w 233446"/>
                <a:gd name="connsiteY29" fmla="*/ 35140 h 84253"/>
                <a:gd name="connsiteX30" fmla="*/ 163007 w 233446"/>
                <a:gd name="connsiteY30" fmla="*/ 38461 h 84253"/>
                <a:gd name="connsiteX31" fmla="*/ 165429 w 233446"/>
                <a:gd name="connsiteY31" fmla="*/ 39636 h 84253"/>
                <a:gd name="connsiteX32" fmla="*/ 164460 w 233446"/>
                <a:gd name="connsiteY32" fmla="*/ 40397 h 84253"/>
                <a:gd name="connsiteX33" fmla="*/ 163353 w 233446"/>
                <a:gd name="connsiteY33" fmla="*/ 40743 h 84253"/>
                <a:gd name="connsiteX34" fmla="*/ 162107 w 233446"/>
                <a:gd name="connsiteY34" fmla="*/ 40743 h 84253"/>
                <a:gd name="connsiteX35" fmla="*/ 160792 w 233446"/>
                <a:gd name="connsiteY35" fmla="*/ 40259 h 84253"/>
                <a:gd name="connsiteX36" fmla="*/ 162176 w 233446"/>
                <a:gd name="connsiteY36" fmla="*/ 41850 h 84253"/>
                <a:gd name="connsiteX37" fmla="*/ 163560 w 233446"/>
                <a:gd name="connsiteY37" fmla="*/ 42818 h 84253"/>
                <a:gd name="connsiteX38" fmla="*/ 164875 w 233446"/>
                <a:gd name="connsiteY38" fmla="*/ 42542 h 84253"/>
                <a:gd name="connsiteX39" fmla="*/ 166329 w 233446"/>
                <a:gd name="connsiteY39" fmla="*/ 40743 h 84253"/>
                <a:gd name="connsiteX40" fmla="*/ 169928 w 233446"/>
                <a:gd name="connsiteY40" fmla="*/ 43303 h 84253"/>
                <a:gd name="connsiteX41" fmla="*/ 171174 w 233446"/>
                <a:gd name="connsiteY41" fmla="*/ 44755 h 84253"/>
                <a:gd name="connsiteX42" fmla="*/ 171174 w 233446"/>
                <a:gd name="connsiteY42" fmla="*/ 46485 h 84253"/>
                <a:gd name="connsiteX43" fmla="*/ 172973 w 233446"/>
                <a:gd name="connsiteY43" fmla="*/ 45862 h 84253"/>
                <a:gd name="connsiteX44" fmla="*/ 174358 w 233446"/>
                <a:gd name="connsiteY44" fmla="*/ 46208 h 84253"/>
                <a:gd name="connsiteX45" fmla="*/ 175672 w 233446"/>
                <a:gd name="connsiteY45" fmla="*/ 46969 h 84253"/>
                <a:gd name="connsiteX46" fmla="*/ 177195 w 233446"/>
                <a:gd name="connsiteY46" fmla="*/ 47661 h 84253"/>
                <a:gd name="connsiteX47" fmla="*/ 185708 w 233446"/>
                <a:gd name="connsiteY47" fmla="*/ 49805 h 84253"/>
                <a:gd name="connsiteX48" fmla="*/ 193875 w 233446"/>
                <a:gd name="connsiteY48" fmla="*/ 51050 h 84253"/>
                <a:gd name="connsiteX49" fmla="*/ 195882 w 233446"/>
                <a:gd name="connsiteY49" fmla="*/ 51880 h 84253"/>
                <a:gd name="connsiteX50" fmla="*/ 197059 w 233446"/>
                <a:gd name="connsiteY50" fmla="*/ 53402 h 84253"/>
                <a:gd name="connsiteX51" fmla="*/ 196920 w 233446"/>
                <a:gd name="connsiteY51" fmla="*/ 54647 h 84253"/>
                <a:gd name="connsiteX52" fmla="*/ 196713 w 233446"/>
                <a:gd name="connsiteY52" fmla="*/ 55892 h 84253"/>
                <a:gd name="connsiteX53" fmla="*/ 197612 w 233446"/>
                <a:gd name="connsiteY53" fmla="*/ 57414 h 84253"/>
                <a:gd name="connsiteX54" fmla="*/ 196159 w 233446"/>
                <a:gd name="connsiteY54" fmla="*/ 57552 h 84253"/>
                <a:gd name="connsiteX55" fmla="*/ 194844 w 233446"/>
                <a:gd name="connsiteY55" fmla="*/ 58037 h 84253"/>
                <a:gd name="connsiteX56" fmla="*/ 194290 w 233446"/>
                <a:gd name="connsiteY56" fmla="*/ 58936 h 84253"/>
                <a:gd name="connsiteX57" fmla="*/ 194913 w 233446"/>
                <a:gd name="connsiteY57" fmla="*/ 60112 h 84253"/>
                <a:gd name="connsiteX58" fmla="*/ 196851 w 233446"/>
                <a:gd name="connsiteY58" fmla="*/ 60527 h 84253"/>
                <a:gd name="connsiteX59" fmla="*/ 205572 w 233446"/>
                <a:gd name="connsiteY59" fmla="*/ 60181 h 84253"/>
                <a:gd name="connsiteX60" fmla="*/ 210209 w 233446"/>
                <a:gd name="connsiteY60" fmla="*/ 61219 h 84253"/>
                <a:gd name="connsiteX61" fmla="*/ 213738 w 233446"/>
                <a:gd name="connsiteY61" fmla="*/ 63155 h 84253"/>
                <a:gd name="connsiteX62" fmla="*/ 220798 w 233446"/>
                <a:gd name="connsiteY62" fmla="*/ 67859 h 84253"/>
                <a:gd name="connsiteX63" fmla="*/ 226612 w 233446"/>
                <a:gd name="connsiteY63" fmla="*/ 69727 h 84253"/>
                <a:gd name="connsiteX64" fmla="*/ 228065 w 233446"/>
                <a:gd name="connsiteY64" fmla="*/ 71387 h 84253"/>
                <a:gd name="connsiteX65" fmla="*/ 225712 w 233446"/>
                <a:gd name="connsiteY65" fmla="*/ 74085 h 84253"/>
                <a:gd name="connsiteX66" fmla="*/ 223774 w 233446"/>
                <a:gd name="connsiteY66" fmla="*/ 74707 h 84253"/>
                <a:gd name="connsiteX67" fmla="*/ 216161 w 233446"/>
                <a:gd name="connsiteY67" fmla="*/ 75192 h 84253"/>
                <a:gd name="connsiteX68" fmla="*/ 213946 w 233446"/>
                <a:gd name="connsiteY68" fmla="*/ 75883 h 84253"/>
                <a:gd name="connsiteX69" fmla="*/ 209794 w 233446"/>
                <a:gd name="connsiteY69" fmla="*/ 77613 h 84253"/>
                <a:gd name="connsiteX70" fmla="*/ 207648 w 233446"/>
                <a:gd name="connsiteY70" fmla="*/ 78235 h 84253"/>
                <a:gd name="connsiteX71" fmla="*/ 207510 w 233446"/>
                <a:gd name="connsiteY71" fmla="*/ 77613 h 84253"/>
                <a:gd name="connsiteX72" fmla="*/ 207094 w 233446"/>
                <a:gd name="connsiteY72" fmla="*/ 76437 h 84253"/>
                <a:gd name="connsiteX73" fmla="*/ 206956 w 233446"/>
                <a:gd name="connsiteY73" fmla="*/ 75883 h 84253"/>
                <a:gd name="connsiteX74" fmla="*/ 202872 w 233446"/>
                <a:gd name="connsiteY74" fmla="*/ 78374 h 84253"/>
                <a:gd name="connsiteX75" fmla="*/ 195951 w 233446"/>
                <a:gd name="connsiteY75" fmla="*/ 78235 h 84253"/>
                <a:gd name="connsiteX76" fmla="*/ 182870 w 233446"/>
                <a:gd name="connsiteY76" fmla="*/ 76506 h 84253"/>
                <a:gd name="connsiteX77" fmla="*/ 153802 w 233446"/>
                <a:gd name="connsiteY77" fmla="*/ 79273 h 84253"/>
                <a:gd name="connsiteX78" fmla="*/ 156363 w 233446"/>
                <a:gd name="connsiteY78" fmla="*/ 76298 h 84253"/>
                <a:gd name="connsiteX79" fmla="*/ 162315 w 233446"/>
                <a:gd name="connsiteY79" fmla="*/ 71595 h 84253"/>
                <a:gd name="connsiteX80" fmla="*/ 164806 w 233446"/>
                <a:gd name="connsiteY80" fmla="*/ 68966 h 84253"/>
                <a:gd name="connsiteX81" fmla="*/ 165914 w 233446"/>
                <a:gd name="connsiteY81" fmla="*/ 67098 h 84253"/>
                <a:gd name="connsiteX82" fmla="*/ 166191 w 233446"/>
                <a:gd name="connsiteY82" fmla="*/ 65231 h 84253"/>
                <a:gd name="connsiteX83" fmla="*/ 165568 w 233446"/>
                <a:gd name="connsiteY83" fmla="*/ 63501 h 84253"/>
                <a:gd name="connsiteX84" fmla="*/ 163837 w 233446"/>
                <a:gd name="connsiteY84" fmla="*/ 61910 h 84253"/>
                <a:gd name="connsiteX85" fmla="*/ 160584 w 233446"/>
                <a:gd name="connsiteY85" fmla="*/ 60734 h 84253"/>
                <a:gd name="connsiteX86" fmla="*/ 156709 w 233446"/>
                <a:gd name="connsiteY86" fmla="*/ 60527 h 84253"/>
                <a:gd name="connsiteX87" fmla="*/ 152833 w 233446"/>
                <a:gd name="connsiteY87" fmla="*/ 60665 h 84253"/>
                <a:gd name="connsiteX88" fmla="*/ 149303 w 233446"/>
                <a:gd name="connsiteY88" fmla="*/ 60319 h 84253"/>
                <a:gd name="connsiteX89" fmla="*/ 146535 w 233446"/>
                <a:gd name="connsiteY89" fmla="*/ 59420 h 84253"/>
                <a:gd name="connsiteX90" fmla="*/ 143697 w 233446"/>
                <a:gd name="connsiteY90" fmla="*/ 58037 h 84253"/>
                <a:gd name="connsiteX91" fmla="*/ 141067 w 233446"/>
                <a:gd name="connsiteY91" fmla="*/ 56307 h 84253"/>
                <a:gd name="connsiteX92" fmla="*/ 138921 w 233446"/>
                <a:gd name="connsiteY92" fmla="*/ 54232 h 84253"/>
                <a:gd name="connsiteX93" fmla="*/ 137537 w 233446"/>
                <a:gd name="connsiteY93" fmla="*/ 51465 h 84253"/>
                <a:gd name="connsiteX94" fmla="*/ 136153 w 233446"/>
                <a:gd name="connsiteY94" fmla="*/ 45309 h 84253"/>
                <a:gd name="connsiteX95" fmla="*/ 134561 w 233446"/>
                <a:gd name="connsiteY95" fmla="*/ 42542 h 84253"/>
                <a:gd name="connsiteX96" fmla="*/ 131516 w 233446"/>
                <a:gd name="connsiteY96" fmla="*/ 40674 h 84253"/>
                <a:gd name="connsiteX97" fmla="*/ 128124 w 233446"/>
                <a:gd name="connsiteY97" fmla="*/ 40674 h 84253"/>
                <a:gd name="connsiteX98" fmla="*/ 124526 w 233446"/>
                <a:gd name="connsiteY98" fmla="*/ 41228 h 84253"/>
                <a:gd name="connsiteX99" fmla="*/ 120857 w 233446"/>
                <a:gd name="connsiteY99" fmla="*/ 41366 h 84253"/>
                <a:gd name="connsiteX100" fmla="*/ 113798 w 233446"/>
                <a:gd name="connsiteY100" fmla="*/ 39844 h 84253"/>
                <a:gd name="connsiteX101" fmla="*/ 107361 w 233446"/>
                <a:gd name="connsiteY101" fmla="*/ 37215 h 84253"/>
                <a:gd name="connsiteX102" fmla="*/ 101547 w 233446"/>
                <a:gd name="connsiteY102" fmla="*/ 33549 h 84253"/>
                <a:gd name="connsiteX103" fmla="*/ 96149 w 233446"/>
                <a:gd name="connsiteY103" fmla="*/ 28984 h 84253"/>
                <a:gd name="connsiteX104" fmla="*/ 93381 w 233446"/>
                <a:gd name="connsiteY104" fmla="*/ 31267 h 84253"/>
                <a:gd name="connsiteX105" fmla="*/ 88882 w 233446"/>
                <a:gd name="connsiteY105" fmla="*/ 30990 h 84253"/>
                <a:gd name="connsiteX106" fmla="*/ 84383 w 233446"/>
                <a:gd name="connsiteY106" fmla="*/ 28915 h 84253"/>
                <a:gd name="connsiteX107" fmla="*/ 81615 w 233446"/>
                <a:gd name="connsiteY107" fmla="*/ 25733 h 84253"/>
                <a:gd name="connsiteX108" fmla="*/ 80853 w 233446"/>
                <a:gd name="connsiteY108" fmla="*/ 28500 h 84253"/>
                <a:gd name="connsiteX109" fmla="*/ 78915 w 233446"/>
                <a:gd name="connsiteY109" fmla="*/ 28984 h 84253"/>
                <a:gd name="connsiteX110" fmla="*/ 74209 w 233446"/>
                <a:gd name="connsiteY110" fmla="*/ 27531 h 84253"/>
                <a:gd name="connsiteX111" fmla="*/ 68119 w 233446"/>
                <a:gd name="connsiteY111" fmla="*/ 26494 h 84253"/>
                <a:gd name="connsiteX112" fmla="*/ 65627 w 233446"/>
                <a:gd name="connsiteY112" fmla="*/ 25387 h 84253"/>
                <a:gd name="connsiteX113" fmla="*/ 62997 w 233446"/>
                <a:gd name="connsiteY113" fmla="*/ 22966 h 84253"/>
                <a:gd name="connsiteX114" fmla="*/ 67634 w 233446"/>
                <a:gd name="connsiteY114" fmla="*/ 21928 h 84253"/>
                <a:gd name="connsiteX115" fmla="*/ 70056 w 233446"/>
                <a:gd name="connsiteY115" fmla="*/ 21098 h 84253"/>
                <a:gd name="connsiteX116" fmla="*/ 71233 w 233446"/>
                <a:gd name="connsiteY116" fmla="*/ 19645 h 84253"/>
                <a:gd name="connsiteX117" fmla="*/ 70818 w 233446"/>
                <a:gd name="connsiteY117" fmla="*/ 18262 h 84253"/>
                <a:gd name="connsiteX118" fmla="*/ 69572 w 233446"/>
                <a:gd name="connsiteY118" fmla="*/ 17293 h 84253"/>
                <a:gd name="connsiteX119" fmla="*/ 68049 w 233446"/>
                <a:gd name="connsiteY119" fmla="*/ 16671 h 84253"/>
                <a:gd name="connsiteX120" fmla="*/ 66665 w 233446"/>
                <a:gd name="connsiteY120" fmla="*/ 16463 h 84253"/>
                <a:gd name="connsiteX121" fmla="*/ 57322 w 233446"/>
                <a:gd name="connsiteY121" fmla="*/ 15841 h 84253"/>
                <a:gd name="connsiteX122" fmla="*/ 52546 w 233446"/>
                <a:gd name="connsiteY122" fmla="*/ 15841 h 84253"/>
                <a:gd name="connsiteX123" fmla="*/ 48393 w 233446"/>
                <a:gd name="connsiteY123" fmla="*/ 16948 h 84253"/>
                <a:gd name="connsiteX124" fmla="*/ 45140 w 233446"/>
                <a:gd name="connsiteY124" fmla="*/ 19023 h 84253"/>
                <a:gd name="connsiteX125" fmla="*/ 39327 w 233446"/>
                <a:gd name="connsiteY125" fmla="*/ 24695 h 84253"/>
                <a:gd name="connsiteX126" fmla="*/ 36074 w 233446"/>
                <a:gd name="connsiteY126" fmla="*/ 26701 h 84253"/>
                <a:gd name="connsiteX127" fmla="*/ 33374 w 233446"/>
                <a:gd name="connsiteY127" fmla="*/ 27116 h 84253"/>
                <a:gd name="connsiteX128" fmla="*/ 27076 w 233446"/>
                <a:gd name="connsiteY128" fmla="*/ 27393 h 84253"/>
                <a:gd name="connsiteX129" fmla="*/ 24585 w 233446"/>
                <a:gd name="connsiteY129" fmla="*/ 28361 h 84253"/>
                <a:gd name="connsiteX130" fmla="*/ 24031 w 233446"/>
                <a:gd name="connsiteY130" fmla="*/ 29191 h 84253"/>
                <a:gd name="connsiteX131" fmla="*/ 23616 w 233446"/>
                <a:gd name="connsiteY131" fmla="*/ 31336 h 84253"/>
                <a:gd name="connsiteX132" fmla="*/ 23200 w 233446"/>
                <a:gd name="connsiteY132" fmla="*/ 32166 h 84253"/>
                <a:gd name="connsiteX133" fmla="*/ 22509 w 233446"/>
                <a:gd name="connsiteY133" fmla="*/ 32650 h 84253"/>
                <a:gd name="connsiteX134" fmla="*/ 21055 w 233446"/>
                <a:gd name="connsiteY134" fmla="*/ 32927 h 84253"/>
                <a:gd name="connsiteX135" fmla="*/ 20294 w 233446"/>
                <a:gd name="connsiteY135" fmla="*/ 33273 h 84253"/>
                <a:gd name="connsiteX136" fmla="*/ 18633 w 233446"/>
                <a:gd name="connsiteY136" fmla="*/ 34241 h 84253"/>
                <a:gd name="connsiteX137" fmla="*/ 16695 w 233446"/>
                <a:gd name="connsiteY137" fmla="*/ 35209 h 84253"/>
                <a:gd name="connsiteX138" fmla="*/ 12750 w 233446"/>
                <a:gd name="connsiteY138" fmla="*/ 36731 h 84253"/>
                <a:gd name="connsiteX139" fmla="*/ 13026 w 233446"/>
                <a:gd name="connsiteY139" fmla="*/ 33688 h 84253"/>
                <a:gd name="connsiteX140" fmla="*/ 11158 w 233446"/>
                <a:gd name="connsiteY140" fmla="*/ 33480 h 84253"/>
                <a:gd name="connsiteX141" fmla="*/ 6313 w 233446"/>
                <a:gd name="connsiteY141" fmla="*/ 35348 h 84253"/>
                <a:gd name="connsiteX142" fmla="*/ 5067 w 233446"/>
                <a:gd name="connsiteY142" fmla="*/ 34794 h 84253"/>
                <a:gd name="connsiteX143" fmla="*/ 7144 w 233446"/>
                <a:gd name="connsiteY143" fmla="*/ 33411 h 84253"/>
                <a:gd name="connsiteX144" fmla="*/ 12473 w 233446"/>
                <a:gd name="connsiteY144" fmla="*/ 30852 h 84253"/>
                <a:gd name="connsiteX145" fmla="*/ 13442 w 233446"/>
                <a:gd name="connsiteY145" fmla="*/ 30713 h 84253"/>
                <a:gd name="connsiteX146" fmla="*/ 14411 w 233446"/>
                <a:gd name="connsiteY146" fmla="*/ 30852 h 84253"/>
                <a:gd name="connsiteX147" fmla="*/ 15311 w 233446"/>
                <a:gd name="connsiteY147" fmla="*/ 30852 h 84253"/>
                <a:gd name="connsiteX148" fmla="*/ 16141 w 233446"/>
                <a:gd name="connsiteY148" fmla="*/ 30160 h 84253"/>
                <a:gd name="connsiteX149" fmla="*/ 16279 w 233446"/>
                <a:gd name="connsiteY149" fmla="*/ 29053 h 84253"/>
                <a:gd name="connsiteX150" fmla="*/ 15587 w 233446"/>
                <a:gd name="connsiteY150" fmla="*/ 25387 h 84253"/>
                <a:gd name="connsiteX151" fmla="*/ 15587 w 233446"/>
                <a:gd name="connsiteY151" fmla="*/ 23865 h 84253"/>
                <a:gd name="connsiteX152" fmla="*/ 16764 w 233446"/>
                <a:gd name="connsiteY152" fmla="*/ 21513 h 84253"/>
                <a:gd name="connsiteX153" fmla="*/ 18702 w 233446"/>
                <a:gd name="connsiteY153" fmla="*/ 19438 h 84253"/>
                <a:gd name="connsiteX154" fmla="*/ 20986 w 233446"/>
                <a:gd name="connsiteY154" fmla="*/ 17709 h 84253"/>
                <a:gd name="connsiteX155" fmla="*/ 23200 w 233446"/>
                <a:gd name="connsiteY155" fmla="*/ 16325 h 84253"/>
                <a:gd name="connsiteX156" fmla="*/ 30468 w 233446"/>
                <a:gd name="connsiteY156" fmla="*/ 13074 h 84253"/>
                <a:gd name="connsiteX157" fmla="*/ 59260 w 233446"/>
                <a:gd name="connsiteY157" fmla="*/ 5811 h 84253"/>
                <a:gd name="connsiteX158" fmla="*/ 62512 w 233446"/>
                <a:gd name="connsiteY158" fmla="*/ 5326 h 84253"/>
                <a:gd name="connsiteX159" fmla="*/ 66181 w 233446"/>
                <a:gd name="connsiteY159" fmla="*/ 5326 h 84253"/>
                <a:gd name="connsiteX160" fmla="*/ 66181 w 233446"/>
                <a:gd name="connsiteY160" fmla="*/ 138 h 84253"/>
                <a:gd name="connsiteX161" fmla="*/ 62512 w 233446"/>
                <a:gd name="connsiteY161" fmla="*/ 138 h 84253"/>
                <a:gd name="connsiteX162" fmla="*/ 61751 w 233446"/>
                <a:gd name="connsiteY162" fmla="*/ 138 h 84253"/>
                <a:gd name="connsiteX163" fmla="*/ 58498 w 233446"/>
                <a:gd name="connsiteY163" fmla="*/ 623 h 84253"/>
                <a:gd name="connsiteX164" fmla="*/ 58014 w 233446"/>
                <a:gd name="connsiteY164" fmla="*/ 692 h 84253"/>
                <a:gd name="connsiteX165" fmla="*/ 29222 w 233446"/>
                <a:gd name="connsiteY165" fmla="*/ 7955 h 84253"/>
                <a:gd name="connsiteX166" fmla="*/ 28391 w 233446"/>
                <a:gd name="connsiteY166" fmla="*/ 8232 h 84253"/>
                <a:gd name="connsiteX167" fmla="*/ 21124 w 233446"/>
                <a:gd name="connsiteY167" fmla="*/ 11483 h 84253"/>
                <a:gd name="connsiteX168" fmla="*/ 20501 w 233446"/>
                <a:gd name="connsiteY168" fmla="*/ 11829 h 84253"/>
                <a:gd name="connsiteX169" fmla="*/ 18287 w 233446"/>
                <a:gd name="connsiteY169" fmla="*/ 13212 h 84253"/>
                <a:gd name="connsiteX170" fmla="*/ 17871 w 233446"/>
                <a:gd name="connsiteY170" fmla="*/ 13489 h 84253"/>
                <a:gd name="connsiteX171" fmla="*/ 15587 w 233446"/>
                <a:gd name="connsiteY171" fmla="*/ 15218 h 84253"/>
                <a:gd name="connsiteX172" fmla="*/ 14964 w 233446"/>
                <a:gd name="connsiteY172" fmla="*/ 15772 h 84253"/>
                <a:gd name="connsiteX173" fmla="*/ 13026 w 233446"/>
                <a:gd name="connsiteY173" fmla="*/ 17847 h 84253"/>
                <a:gd name="connsiteX174" fmla="*/ 12196 w 233446"/>
                <a:gd name="connsiteY174" fmla="*/ 19092 h 84253"/>
                <a:gd name="connsiteX175" fmla="*/ 11019 w 233446"/>
                <a:gd name="connsiteY175" fmla="*/ 21444 h 84253"/>
                <a:gd name="connsiteX176" fmla="*/ 10466 w 233446"/>
                <a:gd name="connsiteY176" fmla="*/ 23588 h 84253"/>
                <a:gd name="connsiteX177" fmla="*/ 10466 w 233446"/>
                <a:gd name="connsiteY177" fmla="*/ 25110 h 84253"/>
                <a:gd name="connsiteX178" fmla="*/ 10466 w 233446"/>
                <a:gd name="connsiteY178" fmla="*/ 25940 h 84253"/>
                <a:gd name="connsiteX179" fmla="*/ 10327 w 233446"/>
                <a:gd name="connsiteY179" fmla="*/ 25940 h 84253"/>
                <a:gd name="connsiteX180" fmla="*/ 4998 w 233446"/>
                <a:gd name="connsiteY180" fmla="*/ 28500 h 84253"/>
                <a:gd name="connsiteX181" fmla="*/ 4375 w 233446"/>
                <a:gd name="connsiteY181" fmla="*/ 28845 h 84253"/>
                <a:gd name="connsiteX182" fmla="*/ 2299 w 233446"/>
                <a:gd name="connsiteY182" fmla="*/ 30229 h 84253"/>
                <a:gd name="connsiteX183" fmla="*/ 15 w 233446"/>
                <a:gd name="connsiteY183" fmla="*/ 35002 h 84253"/>
                <a:gd name="connsiteX184" fmla="*/ 3060 w 233446"/>
                <a:gd name="connsiteY184" fmla="*/ 39291 h 84253"/>
                <a:gd name="connsiteX185" fmla="*/ 4306 w 233446"/>
                <a:gd name="connsiteY185" fmla="*/ 39844 h 84253"/>
                <a:gd name="connsiteX186" fmla="*/ 6382 w 233446"/>
                <a:gd name="connsiteY186" fmla="*/ 40259 h 84253"/>
                <a:gd name="connsiteX187" fmla="*/ 8251 w 233446"/>
                <a:gd name="connsiteY187" fmla="*/ 39913 h 84253"/>
                <a:gd name="connsiteX188" fmla="*/ 8805 w 233446"/>
                <a:gd name="connsiteY188" fmla="*/ 39706 h 84253"/>
                <a:gd name="connsiteX189" fmla="*/ 9704 w 233446"/>
                <a:gd name="connsiteY189" fmla="*/ 40536 h 84253"/>
                <a:gd name="connsiteX190" fmla="*/ 12819 w 233446"/>
                <a:gd name="connsiteY190" fmla="*/ 41573 h 84253"/>
                <a:gd name="connsiteX191" fmla="*/ 14688 w 233446"/>
                <a:gd name="connsiteY191" fmla="*/ 41228 h 84253"/>
                <a:gd name="connsiteX192" fmla="*/ 18633 w 233446"/>
                <a:gd name="connsiteY192" fmla="*/ 39706 h 84253"/>
                <a:gd name="connsiteX193" fmla="*/ 19048 w 233446"/>
                <a:gd name="connsiteY193" fmla="*/ 39567 h 84253"/>
                <a:gd name="connsiteX194" fmla="*/ 20986 w 233446"/>
                <a:gd name="connsiteY194" fmla="*/ 38599 h 84253"/>
                <a:gd name="connsiteX195" fmla="*/ 21332 w 233446"/>
                <a:gd name="connsiteY195" fmla="*/ 38391 h 84253"/>
                <a:gd name="connsiteX196" fmla="*/ 22854 w 233446"/>
                <a:gd name="connsiteY196" fmla="*/ 37492 h 84253"/>
                <a:gd name="connsiteX197" fmla="*/ 23685 w 233446"/>
                <a:gd name="connsiteY197" fmla="*/ 37354 h 84253"/>
                <a:gd name="connsiteX198" fmla="*/ 25623 w 233446"/>
                <a:gd name="connsiteY198" fmla="*/ 36524 h 84253"/>
                <a:gd name="connsiteX199" fmla="*/ 26315 w 233446"/>
                <a:gd name="connsiteY199" fmla="*/ 36040 h 84253"/>
                <a:gd name="connsiteX200" fmla="*/ 27907 w 233446"/>
                <a:gd name="connsiteY200" fmla="*/ 34172 h 84253"/>
                <a:gd name="connsiteX201" fmla="*/ 28322 w 233446"/>
                <a:gd name="connsiteY201" fmla="*/ 33342 h 84253"/>
                <a:gd name="connsiteX202" fmla="*/ 28737 w 233446"/>
                <a:gd name="connsiteY202" fmla="*/ 32166 h 84253"/>
                <a:gd name="connsiteX203" fmla="*/ 33651 w 233446"/>
                <a:gd name="connsiteY203" fmla="*/ 31958 h 84253"/>
                <a:gd name="connsiteX204" fmla="*/ 34274 w 233446"/>
                <a:gd name="connsiteY204" fmla="*/ 31958 h 84253"/>
                <a:gd name="connsiteX205" fmla="*/ 36974 w 233446"/>
                <a:gd name="connsiteY205" fmla="*/ 31543 h 84253"/>
                <a:gd name="connsiteX206" fmla="*/ 38842 w 233446"/>
                <a:gd name="connsiteY206" fmla="*/ 30852 h 84253"/>
                <a:gd name="connsiteX207" fmla="*/ 42095 w 233446"/>
                <a:gd name="connsiteY207" fmla="*/ 28845 h 84253"/>
                <a:gd name="connsiteX208" fmla="*/ 42995 w 233446"/>
                <a:gd name="connsiteY208" fmla="*/ 28154 h 84253"/>
                <a:gd name="connsiteX209" fmla="*/ 48463 w 233446"/>
                <a:gd name="connsiteY209" fmla="*/ 22827 h 84253"/>
                <a:gd name="connsiteX210" fmla="*/ 50539 w 233446"/>
                <a:gd name="connsiteY210" fmla="*/ 21513 h 84253"/>
                <a:gd name="connsiteX211" fmla="*/ 53307 w 233446"/>
                <a:gd name="connsiteY211" fmla="*/ 20821 h 84253"/>
                <a:gd name="connsiteX212" fmla="*/ 57322 w 233446"/>
                <a:gd name="connsiteY212" fmla="*/ 20821 h 84253"/>
                <a:gd name="connsiteX213" fmla="*/ 58360 w 233446"/>
                <a:gd name="connsiteY213" fmla="*/ 20821 h 84253"/>
                <a:gd name="connsiteX214" fmla="*/ 58221 w 233446"/>
                <a:gd name="connsiteY214" fmla="*/ 21306 h 84253"/>
                <a:gd name="connsiteX215" fmla="*/ 59744 w 233446"/>
                <a:gd name="connsiteY215" fmla="*/ 26494 h 84253"/>
                <a:gd name="connsiteX216" fmla="*/ 62374 w 233446"/>
                <a:gd name="connsiteY216" fmla="*/ 28915 h 84253"/>
                <a:gd name="connsiteX217" fmla="*/ 63828 w 233446"/>
                <a:gd name="connsiteY217" fmla="*/ 29883 h 84253"/>
                <a:gd name="connsiteX218" fmla="*/ 66319 w 233446"/>
                <a:gd name="connsiteY218" fmla="*/ 30990 h 84253"/>
                <a:gd name="connsiteX219" fmla="*/ 67565 w 233446"/>
                <a:gd name="connsiteY219" fmla="*/ 31336 h 84253"/>
                <a:gd name="connsiteX220" fmla="*/ 73309 w 233446"/>
                <a:gd name="connsiteY220" fmla="*/ 32304 h 84253"/>
                <a:gd name="connsiteX221" fmla="*/ 77670 w 233446"/>
                <a:gd name="connsiteY221" fmla="*/ 33618 h 84253"/>
                <a:gd name="connsiteX222" fmla="*/ 79192 w 233446"/>
                <a:gd name="connsiteY222" fmla="*/ 33826 h 84253"/>
                <a:gd name="connsiteX223" fmla="*/ 80507 w 233446"/>
                <a:gd name="connsiteY223" fmla="*/ 33688 h 84253"/>
                <a:gd name="connsiteX224" fmla="*/ 82237 w 233446"/>
                <a:gd name="connsiteY224" fmla="*/ 33203 h 84253"/>
                <a:gd name="connsiteX225" fmla="*/ 82445 w 233446"/>
                <a:gd name="connsiteY225" fmla="*/ 33342 h 84253"/>
                <a:gd name="connsiteX226" fmla="*/ 86944 w 233446"/>
                <a:gd name="connsiteY226" fmla="*/ 35417 h 84253"/>
                <a:gd name="connsiteX227" fmla="*/ 88813 w 233446"/>
                <a:gd name="connsiteY227" fmla="*/ 35901 h 84253"/>
                <a:gd name="connsiteX228" fmla="*/ 93311 w 233446"/>
                <a:gd name="connsiteY228" fmla="*/ 36178 h 84253"/>
                <a:gd name="connsiteX229" fmla="*/ 93588 w 233446"/>
                <a:gd name="connsiteY229" fmla="*/ 36178 h 84253"/>
                <a:gd name="connsiteX230" fmla="*/ 96287 w 233446"/>
                <a:gd name="connsiteY230" fmla="*/ 35417 h 84253"/>
                <a:gd name="connsiteX231" fmla="*/ 98364 w 233446"/>
                <a:gd name="connsiteY231" fmla="*/ 37146 h 84253"/>
                <a:gd name="connsiteX232" fmla="*/ 98917 w 233446"/>
                <a:gd name="connsiteY232" fmla="*/ 37561 h 84253"/>
                <a:gd name="connsiteX233" fmla="*/ 104731 w 233446"/>
                <a:gd name="connsiteY233" fmla="*/ 41228 h 84253"/>
                <a:gd name="connsiteX234" fmla="*/ 105492 w 233446"/>
                <a:gd name="connsiteY234" fmla="*/ 41643 h 84253"/>
                <a:gd name="connsiteX235" fmla="*/ 111929 w 233446"/>
                <a:gd name="connsiteY235" fmla="*/ 44271 h 84253"/>
                <a:gd name="connsiteX236" fmla="*/ 112829 w 233446"/>
                <a:gd name="connsiteY236" fmla="*/ 44548 h 84253"/>
                <a:gd name="connsiteX237" fmla="*/ 119888 w 233446"/>
                <a:gd name="connsiteY237" fmla="*/ 46070 h 84253"/>
                <a:gd name="connsiteX238" fmla="*/ 120996 w 233446"/>
                <a:gd name="connsiteY238" fmla="*/ 46208 h 84253"/>
                <a:gd name="connsiteX239" fmla="*/ 121203 w 233446"/>
                <a:gd name="connsiteY239" fmla="*/ 46208 h 84253"/>
                <a:gd name="connsiteX240" fmla="*/ 124872 w 233446"/>
                <a:gd name="connsiteY240" fmla="*/ 46070 h 84253"/>
                <a:gd name="connsiteX241" fmla="*/ 125494 w 233446"/>
                <a:gd name="connsiteY241" fmla="*/ 46070 h 84253"/>
                <a:gd name="connsiteX242" fmla="*/ 128609 w 233446"/>
                <a:gd name="connsiteY242" fmla="*/ 45586 h 84253"/>
                <a:gd name="connsiteX243" fmla="*/ 130132 w 233446"/>
                <a:gd name="connsiteY243" fmla="*/ 45586 h 84253"/>
                <a:gd name="connsiteX244" fmla="*/ 130824 w 233446"/>
                <a:gd name="connsiteY244" fmla="*/ 46070 h 84253"/>
                <a:gd name="connsiteX245" fmla="*/ 131377 w 233446"/>
                <a:gd name="connsiteY245" fmla="*/ 46969 h 84253"/>
                <a:gd name="connsiteX246" fmla="*/ 132554 w 233446"/>
                <a:gd name="connsiteY246" fmla="*/ 52364 h 84253"/>
                <a:gd name="connsiteX247" fmla="*/ 132969 w 233446"/>
                <a:gd name="connsiteY247" fmla="*/ 53540 h 84253"/>
                <a:gd name="connsiteX248" fmla="*/ 134353 w 233446"/>
                <a:gd name="connsiteY248" fmla="*/ 56307 h 84253"/>
                <a:gd name="connsiteX249" fmla="*/ 135392 w 233446"/>
                <a:gd name="connsiteY249" fmla="*/ 57691 h 84253"/>
                <a:gd name="connsiteX250" fmla="*/ 137537 w 233446"/>
                <a:gd name="connsiteY250" fmla="*/ 59766 h 84253"/>
                <a:gd name="connsiteX251" fmla="*/ 138298 w 233446"/>
                <a:gd name="connsiteY251" fmla="*/ 60389 h 84253"/>
                <a:gd name="connsiteX252" fmla="*/ 140929 w 233446"/>
                <a:gd name="connsiteY252" fmla="*/ 62118 h 84253"/>
                <a:gd name="connsiteX253" fmla="*/ 141482 w 233446"/>
                <a:gd name="connsiteY253" fmla="*/ 62464 h 84253"/>
                <a:gd name="connsiteX254" fmla="*/ 144320 w 233446"/>
                <a:gd name="connsiteY254" fmla="*/ 63847 h 84253"/>
                <a:gd name="connsiteX255" fmla="*/ 145012 w 233446"/>
                <a:gd name="connsiteY255" fmla="*/ 64124 h 84253"/>
                <a:gd name="connsiteX256" fmla="*/ 147780 w 233446"/>
                <a:gd name="connsiteY256" fmla="*/ 65023 h 84253"/>
                <a:gd name="connsiteX257" fmla="*/ 148888 w 233446"/>
                <a:gd name="connsiteY257" fmla="*/ 65231 h 84253"/>
                <a:gd name="connsiteX258" fmla="*/ 152418 w 233446"/>
                <a:gd name="connsiteY258" fmla="*/ 65577 h 84253"/>
                <a:gd name="connsiteX259" fmla="*/ 152902 w 233446"/>
                <a:gd name="connsiteY259" fmla="*/ 65577 h 84253"/>
                <a:gd name="connsiteX260" fmla="*/ 153040 w 233446"/>
                <a:gd name="connsiteY260" fmla="*/ 65577 h 84253"/>
                <a:gd name="connsiteX261" fmla="*/ 156709 w 233446"/>
                <a:gd name="connsiteY261" fmla="*/ 65577 h 84253"/>
                <a:gd name="connsiteX262" fmla="*/ 159616 w 233446"/>
                <a:gd name="connsiteY262" fmla="*/ 65577 h 84253"/>
                <a:gd name="connsiteX263" fmla="*/ 160377 w 233446"/>
                <a:gd name="connsiteY263" fmla="*/ 65853 h 84253"/>
                <a:gd name="connsiteX264" fmla="*/ 158785 w 233446"/>
                <a:gd name="connsiteY264" fmla="*/ 67513 h 84253"/>
                <a:gd name="connsiteX265" fmla="*/ 153110 w 233446"/>
                <a:gd name="connsiteY265" fmla="*/ 72010 h 84253"/>
                <a:gd name="connsiteX266" fmla="*/ 152418 w 233446"/>
                <a:gd name="connsiteY266" fmla="*/ 72632 h 84253"/>
                <a:gd name="connsiteX267" fmla="*/ 149857 w 233446"/>
                <a:gd name="connsiteY267" fmla="*/ 75607 h 84253"/>
                <a:gd name="connsiteX268" fmla="*/ 149165 w 233446"/>
                <a:gd name="connsiteY268" fmla="*/ 81417 h 84253"/>
                <a:gd name="connsiteX269" fmla="*/ 153802 w 233446"/>
                <a:gd name="connsiteY269" fmla="*/ 84253 h 84253"/>
                <a:gd name="connsiteX270" fmla="*/ 154286 w 233446"/>
                <a:gd name="connsiteY270" fmla="*/ 84253 h 84253"/>
                <a:gd name="connsiteX271" fmla="*/ 182801 w 233446"/>
                <a:gd name="connsiteY271" fmla="*/ 81556 h 84253"/>
                <a:gd name="connsiteX272" fmla="*/ 195329 w 233446"/>
                <a:gd name="connsiteY272" fmla="*/ 83216 h 84253"/>
                <a:gd name="connsiteX273" fmla="*/ 195882 w 233446"/>
                <a:gd name="connsiteY273" fmla="*/ 83216 h 84253"/>
                <a:gd name="connsiteX274" fmla="*/ 202803 w 233446"/>
                <a:gd name="connsiteY274" fmla="*/ 83354 h 84253"/>
                <a:gd name="connsiteX275" fmla="*/ 202942 w 233446"/>
                <a:gd name="connsiteY275" fmla="*/ 83354 h 84253"/>
                <a:gd name="connsiteX276" fmla="*/ 205503 w 233446"/>
                <a:gd name="connsiteY276" fmla="*/ 82662 h 84253"/>
                <a:gd name="connsiteX277" fmla="*/ 207786 w 233446"/>
                <a:gd name="connsiteY277" fmla="*/ 83216 h 84253"/>
                <a:gd name="connsiteX278" fmla="*/ 209309 w 233446"/>
                <a:gd name="connsiteY278" fmla="*/ 83008 h 84253"/>
                <a:gd name="connsiteX279" fmla="*/ 211455 w 233446"/>
                <a:gd name="connsiteY279" fmla="*/ 82386 h 84253"/>
                <a:gd name="connsiteX280" fmla="*/ 211939 w 233446"/>
                <a:gd name="connsiteY280" fmla="*/ 82178 h 84253"/>
                <a:gd name="connsiteX281" fmla="*/ 215884 w 233446"/>
                <a:gd name="connsiteY281" fmla="*/ 80518 h 84253"/>
                <a:gd name="connsiteX282" fmla="*/ 217268 w 233446"/>
                <a:gd name="connsiteY282" fmla="*/ 80103 h 84253"/>
                <a:gd name="connsiteX283" fmla="*/ 224259 w 233446"/>
                <a:gd name="connsiteY283" fmla="*/ 79688 h 84253"/>
                <a:gd name="connsiteX284" fmla="*/ 225504 w 233446"/>
                <a:gd name="connsiteY284" fmla="*/ 79480 h 84253"/>
                <a:gd name="connsiteX285" fmla="*/ 227442 w 233446"/>
                <a:gd name="connsiteY285" fmla="*/ 78858 h 84253"/>
                <a:gd name="connsiteX286" fmla="*/ 229795 w 233446"/>
                <a:gd name="connsiteY286" fmla="*/ 77336 h 84253"/>
                <a:gd name="connsiteX287" fmla="*/ 232149 w 233446"/>
                <a:gd name="connsiteY287" fmla="*/ 74638 h 84253"/>
                <a:gd name="connsiteX288" fmla="*/ 232149 w 233446"/>
                <a:gd name="connsiteY288" fmla="*/ 67790 h 84253"/>
                <a:gd name="connsiteX289" fmla="*/ 230695 w 233446"/>
                <a:gd name="connsiteY289" fmla="*/ 66130 h 84253"/>
                <a:gd name="connsiteX290" fmla="*/ 228411 w 233446"/>
                <a:gd name="connsiteY290" fmla="*/ 64677 h 84253"/>
                <a:gd name="connsiteX291" fmla="*/ 223290 w 233446"/>
                <a:gd name="connsiteY291" fmla="*/ 63017 h 84253"/>
                <a:gd name="connsiteX292" fmla="*/ 216853 w 233446"/>
                <a:gd name="connsiteY292" fmla="*/ 58728 h 84253"/>
                <a:gd name="connsiteX293" fmla="*/ 216438 w 233446"/>
                <a:gd name="connsiteY293" fmla="*/ 58521 h 84253"/>
                <a:gd name="connsiteX294" fmla="*/ 212908 w 233446"/>
                <a:gd name="connsiteY294" fmla="*/ 56584 h 84253"/>
                <a:gd name="connsiteX295" fmla="*/ 211524 w 233446"/>
                <a:gd name="connsiteY295" fmla="*/ 56100 h 84253"/>
                <a:gd name="connsiteX296" fmla="*/ 206887 w 233446"/>
                <a:gd name="connsiteY296" fmla="*/ 55062 h 84253"/>
                <a:gd name="connsiteX297" fmla="*/ 205779 w 233446"/>
                <a:gd name="connsiteY297" fmla="*/ 54924 h 84253"/>
                <a:gd name="connsiteX298" fmla="*/ 205572 w 233446"/>
                <a:gd name="connsiteY298" fmla="*/ 54924 h 84253"/>
                <a:gd name="connsiteX299" fmla="*/ 202457 w 233446"/>
                <a:gd name="connsiteY299" fmla="*/ 55062 h 84253"/>
                <a:gd name="connsiteX300" fmla="*/ 202319 w 233446"/>
                <a:gd name="connsiteY300" fmla="*/ 54785 h 84253"/>
                <a:gd name="connsiteX301" fmla="*/ 202319 w 233446"/>
                <a:gd name="connsiteY301" fmla="*/ 53955 h 84253"/>
                <a:gd name="connsiteX302" fmla="*/ 201419 w 233446"/>
                <a:gd name="connsiteY302" fmla="*/ 50220 h 84253"/>
                <a:gd name="connsiteX303" fmla="*/ 200242 w 233446"/>
                <a:gd name="connsiteY303" fmla="*/ 48698 h 84253"/>
                <a:gd name="connsiteX304" fmla="*/ 198166 w 233446"/>
                <a:gd name="connsiteY304" fmla="*/ 47038 h 84253"/>
                <a:gd name="connsiteX305" fmla="*/ 196159 w 233446"/>
                <a:gd name="connsiteY305" fmla="*/ 46208 h 84253"/>
                <a:gd name="connsiteX306" fmla="*/ 194844 w 233446"/>
                <a:gd name="connsiteY306" fmla="*/ 45862 h 84253"/>
                <a:gd name="connsiteX307" fmla="*/ 186954 w 233446"/>
                <a:gd name="connsiteY307" fmla="*/ 44686 h 84253"/>
                <a:gd name="connsiteX308" fmla="*/ 179202 w 233446"/>
                <a:gd name="connsiteY308" fmla="*/ 42749 h 84253"/>
                <a:gd name="connsiteX309" fmla="*/ 178372 w 233446"/>
                <a:gd name="connsiteY309" fmla="*/ 42334 h 84253"/>
                <a:gd name="connsiteX310" fmla="*/ 177334 w 233446"/>
                <a:gd name="connsiteY310" fmla="*/ 41712 h 84253"/>
                <a:gd name="connsiteX311" fmla="*/ 175949 w 233446"/>
                <a:gd name="connsiteY311" fmla="*/ 41089 h 84253"/>
                <a:gd name="connsiteX312" fmla="*/ 174980 w 233446"/>
                <a:gd name="connsiteY312" fmla="*/ 40882 h 84253"/>
                <a:gd name="connsiteX313" fmla="*/ 174081 w 233446"/>
                <a:gd name="connsiteY313" fmla="*/ 39844 h 84253"/>
                <a:gd name="connsiteX314" fmla="*/ 173181 w 233446"/>
                <a:gd name="connsiteY314" fmla="*/ 39014 h 84253"/>
                <a:gd name="connsiteX315" fmla="*/ 170136 w 233446"/>
                <a:gd name="connsiteY315" fmla="*/ 36800 h 84253"/>
                <a:gd name="connsiteX316" fmla="*/ 167921 w 233446"/>
                <a:gd name="connsiteY316" fmla="*/ 34725 h 84253"/>
                <a:gd name="connsiteX317" fmla="*/ 165983 w 233446"/>
                <a:gd name="connsiteY317" fmla="*/ 33757 h 84253"/>
                <a:gd name="connsiteX318" fmla="*/ 162246 w 233446"/>
                <a:gd name="connsiteY318" fmla="*/ 30782 h 84253"/>
                <a:gd name="connsiteX319" fmla="*/ 160931 w 233446"/>
                <a:gd name="connsiteY319" fmla="*/ 30021 h 84253"/>
                <a:gd name="connsiteX320" fmla="*/ 158508 w 233446"/>
                <a:gd name="connsiteY320" fmla="*/ 29053 h 84253"/>
                <a:gd name="connsiteX321" fmla="*/ 156570 w 233446"/>
                <a:gd name="connsiteY321" fmla="*/ 28707 h 84253"/>
                <a:gd name="connsiteX322" fmla="*/ 153940 w 233446"/>
                <a:gd name="connsiteY322" fmla="*/ 29399 h 84253"/>
                <a:gd name="connsiteX323" fmla="*/ 149857 w 233446"/>
                <a:gd name="connsiteY323" fmla="*/ 26355 h 84253"/>
                <a:gd name="connsiteX324" fmla="*/ 149511 w 233446"/>
                <a:gd name="connsiteY324" fmla="*/ 26079 h 84253"/>
                <a:gd name="connsiteX325" fmla="*/ 142728 w 233446"/>
                <a:gd name="connsiteY325" fmla="*/ 21859 h 84253"/>
                <a:gd name="connsiteX326" fmla="*/ 142174 w 233446"/>
                <a:gd name="connsiteY326" fmla="*/ 21582 h 84253"/>
                <a:gd name="connsiteX327" fmla="*/ 138575 w 233446"/>
                <a:gd name="connsiteY327" fmla="*/ 19922 h 84253"/>
                <a:gd name="connsiteX328" fmla="*/ 138022 w 233446"/>
                <a:gd name="connsiteY328" fmla="*/ 19714 h 84253"/>
                <a:gd name="connsiteX329" fmla="*/ 134353 w 233446"/>
                <a:gd name="connsiteY329" fmla="*/ 18469 h 84253"/>
                <a:gd name="connsiteX330" fmla="*/ 133454 w 233446"/>
                <a:gd name="connsiteY330" fmla="*/ 18262 h 84253"/>
                <a:gd name="connsiteX331" fmla="*/ 130270 w 233446"/>
                <a:gd name="connsiteY331" fmla="*/ 17778 h 84253"/>
                <a:gd name="connsiteX332" fmla="*/ 129855 w 233446"/>
                <a:gd name="connsiteY332" fmla="*/ 17778 h 84253"/>
                <a:gd name="connsiteX333" fmla="*/ 124041 w 233446"/>
                <a:gd name="connsiteY333" fmla="*/ 17363 h 84253"/>
                <a:gd name="connsiteX334" fmla="*/ 122311 w 233446"/>
                <a:gd name="connsiteY334" fmla="*/ 16878 h 84253"/>
                <a:gd name="connsiteX335" fmla="*/ 120650 w 233446"/>
                <a:gd name="connsiteY335" fmla="*/ 15703 h 84253"/>
                <a:gd name="connsiteX336" fmla="*/ 117604 w 233446"/>
                <a:gd name="connsiteY336" fmla="*/ 13005 h 84253"/>
                <a:gd name="connsiteX337" fmla="*/ 115390 w 233446"/>
                <a:gd name="connsiteY337" fmla="*/ 10584 h 84253"/>
                <a:gd name="connsiteX338" fmla="*/ 114767 w 233446"/>
                <a:gd name="connsiteY338" fmla="*/ 9338 h 84253"/>
                <a:gd name="connsiteX339" fmla="*/ 110060 w 233446"/>
                <a:gd name="connsiteY339" fmla="*/ 6364 h 84253"/>
                <a:gd name="connsiteX340" fmla="*/ 109299 w 233446"/>
                <a:gd name="connsiteY340" fmla="*/ 6364 h 84253"/>
                <a:gd name="connsiteX341" fmla="*/ 108469 w 233446"/>
                <a:gd name="connsiteY341" fmla="*/ 6502 h 84253"/>
                <a:gd name="connsiteX342" fmla="*/ 107915 w 233446"/>
                <a:gd name="connsiteY342" fmla="*/ 6364 h 84253"/>
                <a:gd name="connsiteX343" fmla="*/ 104662 w 233446"/>
                <a:gd name="connsiteY343" fmla="*/ 5257 h 84253"/>
                <a:gd name="connsiteX344" fmla="*/ 104108 w 233446"/>
                <a:gd name="connsiteY344" fmla="*/ 5119 h 84253"/>
                <a:gd name="connsiteX345" fmla="*/ 99956 w 233446"/>
                <a:gd name="connsiteY345" fmla="*/ 4220 h 84253"/>
                <a:gd name="connsiteX346" fmla="*/ 95872 w 233446"/>
                <a:gd name="connsiteY346" fmla="*/ 2975 h 84253"/>
                <a:gd name="connsiteX347" fmla="*/ 94972 w 233446"/>
                <a:gd name="connsiteY347" fmla="*/ 2767 h 84253"/>
                <a:gd name="connsiteX348" fmla="*/ 91512 w 233446"/>
                <a:gd name="connsiteY348" fmla="*/ 2352 h 84253"/>
                <a:gd name="connsiteX349" fmla="*/ 90889 w 233446"/>
                <a:gd name="connsiteY349" fmla="*/ 2352 h 84253"/>
                <a:gd name="connsiteX350" fmla="*/ 90751 w 233446"/>
                <a:gd name="connsiteY350" fmla="*/ 2352 h 84253"/>
                <a:gd name="connsiteX351" fmla="*/ 86598 w 233446"/>
                <a:gd name="connsiteY351" fmla="*/ 2352 h 84253"/>
                <a:gd name="connsiteX352" fmla="*/ 84452 w 233446"/>
                <a:gd name="connsiteY352" fmla="*/ 2214 h 84253"/>
                <a:gd name="connsiteX353" fmla="*/ 83483 w 233446"/>
                <a:gd name="connsiteY353" fmla="*/ 1453 h 84253"/>
                <a:gd name="connsiteX354" fmla="*/ 80231 w 233446"/>
                <a:gd name="connsiteY354" fmla="*/ 277 h 84253"/>
                <a:gd name="connsiteX355" fmla="*/ 79192 w 233446"/>
                <a:gd name="connsiteY355" fmla="*/ 415 h 84253"/>
                <a:gd name="connsiteX356" fmla="*/ 76285 w 233446"/>
                <a:gd name="connsiteY356" fmla="*/ 1038 h 84253"/>
                <a:gd name="connsiteX357" fmla="*/ 73794 w 233446"/>
                <a:gd name="connsiteY357" fmla="*/ 1038 h 84253"/>
                <a:gd name="connsiteX358" fmla="*/ 67150 w 233446"/>
                <a:gd name="connsiteY358" fmla="*/ 0 h 84253"/>
                <a:gd name="connsiteX359" fmla="*/ 66457 w 233446"/>
                <a:gd name="connsiteY359" fmla="*/ 0 h 84253"/>
                <a:gd name="connsiteX360" fmla="*/ 66457 w 233446"/>
                <a:gd name="connsiteY360" fmla="*/ 0 h 8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233446" h="84253">
                  <a:moveTo>
                    <a:pt x="66111" y="5257"/>
                  </a:moveTo>
                  <a:lnTo>
                    <a:pt x="73033" y="6226"/>
                  </a:lnTo>
                  <a:lnTo>
                    <a:pt x="76424" y="6364"/>
                  </a:lnTo>
                  <a:lnTo>
                    <a:pt x="79954" y="5672"/>
                  </a:lnTo>
                  <a:lnTo>
                    <a:pt x="82099" y="7402"/>
                  </a:lnTo>
                  <a:lnTo>
                    <a:pt x="86113" y="7817"/>
                  </a:lnTo>
                  <a:lnTo>
                    <a:pt x="90612" y="7678"/>
                  </a:lnTo>
                  <a:lnTo>
                    <a:pt x="94073" y="8093"/>
                  </a:lnTo>
                  <a:lnTo>
                    <a:pt x="98294" y="9408"/>
                  </a:lnTo>
                  <a:lnTo>
                    <a:pt x="102655" y="10376"/>
                  </a:lnTo>
                  <a:lnTo>
                    <a:pt x="106185" y="11621"/>
                  </a:lnTo>
                  <a:lnTo>
                    <a:pt x="107984" y="12036"/>
                  </a:lnTo>
                  <a:lnTo>
                    <a:pt x="109853" y="11760"/>
                  </a:lnTo>
                  <a:lnTo>
                    <a:pt x="110822" y="13766"/>
                  </a:lnTo>
                  <a:lnTo>
                    <a:pt x="113729" y="16948"/>
                  </a:lnTo>
                  <a:lnTo>
                    <a:pt x="117189" y="20060"/>
                  </a:lnTo>
                  <a:lnTo>
                    <a:pt x="119888" y="21928"/>
                  </a:lnTo>
                  <a:lnTo>
                    <a:pt x="122934" y="22758"/>
                  </a:lnTo>
                  <a:lnTo>
                    <a:pt x="129301" y="23173"/>
                  </a:lnTo>
                  <a:lnTo>
                    <a:pt x="132485" y="23657"/>
                  </a:lnTo>
                  <a:lnTo>
                    <a:pt x="136153" y="24902"/>
                  </a:lnTo>
                  <a:lnTo>
                    <a:pt x="139752" y="26563"/>
                  </a:lnTo>
                  <a:lnTo>
                    <a:pt x="146535" y="30782"/>
                  </a:lnTo>
                  <a:lnTo>
                    <a:pt x="151933" y="34794"/>
                  </a:lnTo>
                  <a:lnTo>
                    <a:pt x="154978" y="36247"/>
                  </a:lnTo>
                  <a:lnTo>
                    <a:pt x="158093" y="36455"/>
                  </a:lnTo>
                  <a:lnTo>
                    <a:pt x="157678" y="35970"/>
                  </a:lnTo>
                  <a:lnTo>
                    <a:pt x="156778" y="34725"/>
                  </a:lnTo>
                  <a:lnTo>
                    <a:pt x="156363" y="34172"/>
                  </a:lnTo>
                  <a:lnTo>
                    <a:pt x="158785" y="35140"/>
                  </a:lnTo>
                  <a:lnTo>
                    <a:pt x="163007" y="38461"/>
                  </a:lnTo>
                  <a:lnTo>
                    <a:pt x="165429" y="39636"/>
                  </a:lnTo>
                  <a:lnTo>
                    <a:pt x="164460" y="40397"/>
                  </a:lnTo>
                  <a:lnTo>
                    <a:pt x="163353" y="40743"/>
                  </a:lnTo>
                  <a:lnTo>
                    <a:pt x="162107" y="40743"/>
                  </a:lnTo>
                  <a:cubicBezTo>
                    <a:pt x="162107" y="40743"/>
                    <a:pt x="160792" y="40259"/>
                    <a:pt x="160792" y="40259"/>
                  </a:cubicBezTo>
                  <a:lnTo>
                    <a:pt x="162176" y="41850"/>
                  </a:lnTo>
                  <a:lnTo>
                    <a:pt x="163560" y="42818"/>
                  </a:lnTo>
                  <a:lnTo>
                    <a:pt x="164875" y="42542"/>
                  </a:lnTo>
                  <a:lnTo>
                    <a:pt x="166329" y="40743"/>
                  </a:lnTo>
                  <a:lnTo>
                    <a:pt x="169928" y="43303"/>
                  </a:lnTo>
                  <a:lnTo>
                    <a:pt x="171174" y="44755"/>
                  </a:lnTo>
                  <a:lnTo>
                    <a:pt x="171174" y="46485"/>
                  </a:lnTo>
                  <a:lnTo>
                    <a:pt x="172973" y="45862"/>
                  </a:lnTo>
                  <a:lnTo>
                    <a:pt x="174358" y="46208"/>
                  </a:lnTo>
                  <a:lnTo>
                    <a:pt x="175672" y="46969"/>
                  </a:lnTo>
                  <a:lnTo>
                    <a:pt x="177195" y="47661"/>
                  </a:lnTo>
                  <a:lnTo>
                    <a:pt x="185708" y="49805"/>
                  </a:lnTo>
                  <a:lnTo>
                    <a:pt x="193875" y="51050"/>
                  </a:lnTo>
                  <a:lnTo>
                    <a:pt x="195882" y="51880"/>
                  </a:lnTo>
                  <a:lnTo>
                    <a:pt x="197059" y="53402"/>
                  </a:lnTo>
                  <a:lnTo>
                    <a:pt x="196920" y="54647"/>
                  </a:lnTo>
                  <a:lnTo>
                    <a:pt x="196713" y="55892"/>
                  </a:lnTo>
                  <a:lnTo>
                    <a:pt x="197612" y="57414"/>
                  </a:lnTo>
                  <a:lnTo>
                    <a:pt x="196159" y="57552"/>
                  </a:lnTo>
                  <a:lnTo>
                    <a:pt x="194844" y="58037"/>
                  </a:lnTo>
                  <a:lnTo>
                    <a:pt x="194290" y="58936"/>
                  </a:lnTo>
                  <a:lnTo>
                    <a:pt x="194913" y="60112"/>
                  </a:lnTo>
                  <a:lnTo>
                    <a:pt x="196851" y="60527"/>
                  </a:lnTo>
                  <a:lnTo>
                    <a:pt x="205572" y="60181"/>
                  </a:lnTo>
                  <a:lnTo>
                    <a:pt x="210209" y="61219"/>
                  </a:lnTo>
                  <a:lnTo>
                    <a:pt x="213738" y="63155"/>
                  </a:lnTo>
                  <a:lnTo>
                    <a:pt x="220798" y="67859"/>
                  </a:lnTo>
                  <a:lnTo>
                    <a:pt x="226612" y="69727"/>
                  </a:lnTo>
                  <a:lnTo>
                    <a:pt x="228065" y="71387"/>
                  </a:lnTo>
                  <a:lnTo>
                    <a:pt x="225712" y="74085"/>
                  </a:lnTo>
                  <a:lnTo>
                    <a:pt x="223774" y="74707"/>
                  </a:lnTo>
                  <a:lnTo>
                    <a:pt x="216161" y="75192"/>
                  </a:lnTo>
                  <a:lnTo>
                    <a:pt x="213946" y="75883"/>
                  </a:lnTo>
                  <a:lnTo>
                    <a:pt x="209794" y="77613"/>
                  </a:lnTo>
                  <a:lnTo>
                    <a:pt x="207648" y="78235"/>
                  </a:lnTo>
                  <a:lnTo>
                    <a:pt x="207510" y="77613"/>
                  </a:lnTo>
                  <a:lnTo>
                    <a:pt x="207094" y="76437"/>
                  </a:lnTo>
                  <a:lnTo>
                    <a:pt x="206956" y="75883"/>
                  </a:lnTo>
                  <a:lnTo>
                    <a:pt x="202872" y="78374"/>
                  </a:lnTo>
                  <a:lnTo>
                    <a:pt x="195951" y="78235"/>
                  </a:lnTo>
                  <a:lnTo>
                    <a:pt x="182870" y="76506"/>
                  </a:lnTo>
                  <a:lnTo>
                    <a:pt x="153802" y="79273"/>
                  </a:lnTo>
                  <a:lnTo>
                    <a:pt x="156363" y="76298"/>
                  </a:lnTo>
                  <a:lnTo>
                    <a:pt x="162315" y="71595"/>
                  </a:lnTo>
                  <a:lnTo>
                    <a:pt x="164806" y="68966"/>
                  </a:lnTo>
                  <a:lnTo>
                    <a:pt x="165914" y="67098"/>
                  </a:lnTo>
                  <a:lnTo>
                    <a:pt x="166191" y="65231"/>
                  </a:lnTo>
                  <a:lnTo>
                    <a:pt x="165568" y="63501"/>
                  </a:lnTo>
                  <a:lnTo>
                    <a:pt x="163837" y="61910"/>
                  </a:lnTo>
                  <a:lnTo>
                    <a:pt x="160584" y="60734"/>
                  </a:lnTo>
                  <a:lnTo>
                    <a:pt x="156709" y="60527"/>
                  </a:lnTo>
                  <a:lnTo>
                    <a:pt x="152833" y="60665"/>
                  </a:lnTo>
                  <a:lnTo>
                    <a:pt x="149303" y="60319"/>
                  </a:lnTo>
                  <a:lnTo>
                    <a:pt x="146535" y="59420"/>
                  </a:lnTo>
                  <a:lnTo>
                    <a:pt x="143697" y="58037"/>
                  </a:lnTo>
                  <a:lnTo>
                    <a:pt x="141067" y="56307"/>
                  </a:lnTo>
                  <a:lnTo>
                    <a:pt x="138921" y="54232"/>
                  </a:lnTo>
                  <a:lnTo>
                    <a:pt x="137537" y="51465"/>
                  </a:lnTo>
                  <a:lnTo>
                    <a:pt x="136153" y="45309"/>
                  </a:lnTo>
                  <a:lnTo>
                    <a:pt x="134561" y="42542"/>
                  </a:lnTo>
                  <a:lnTo>
                    <a:pt x="131516" y="40674"/>
                  </a:lnTo>
                  <a:lnTo>
                    <a:pt x="128124" y="40674"/>
                  </a:lnTo>
                  <a:cubicBezTo>
                    <a:pt x="128124" y="40674"/>
                    <a:pt x="124526" y="41228"/>
                    <a:pt x="124526" y="41228"/>
                  </a:cubicBezTo>
                  <a:lnTo>
                    <a:pt x="120857" y="41366"/>
                  </a:lnTo>
                  <a:lnTo>
                    <a:pt x="113798" y="39844"/>
                  </a:lnTo>
                  <a:lnTo>
                    <a:pt x="107361" y="37215"/>
                  </a:lnTo>
                  <a:lnTo>
                    <a:pt x="101547" y="33549"/>
                  </a:lnTo>
                  <a:lnTo>
                    <a:pt x="96149" y="28984"/>
                  </a:lnTo>
                  <a:lnTo>
                    <a:pt x="93381" y="31267"/>
                  </a:lnTo>
                  <a:lnTo>
                    <a:pt x="88882" y="30990"/>
                  </a:lnTo>
                  <a:lnTo>
                    <a:pt x="84383" y="28915"/>
                  </a:lnTo>
                  <a:lnTo>
                    <a:pt x="81615" y="25733"/>
                  </a:lnTo>
                  <a:lnTo>
                    <a:pt x="80853" y="28500"/>
                  </a:lnTo>
                  <a:lnTo>
                    <a:pt x="78915" y="28984"/>
                  </a:lnTo>
                  <a:lnTo>
                    <a:pt x="74209" y="27531"/>
                  </a:lnTo>
                  <a:lnTo>
                    <a:pt x="68119" y="26494"/>
                  </a:lnTo>
                  <a:lnTo>
                    <a:pt x="65627" y="25387"/>
                  </a:lnTo>
                  <a:lnTo>
                    <a:pt x="62997" y="22966"/>
                  </a:lnTo>
                  <a:lnTo>
                    <a:pt x="67634" y="21928"/>
                  </a:lnTo>
                  <a:lnTo>
                    <a:pt x="70056" y="21098"/>
                  </a:lnTo>
                  <a:lnTo>
                    <a:pt x="71233" y="19645"/>
                  </a:lnTo>
                  <a:lnTo>
                    <a:pt x="70818" y="18262"/>
                  </a:lnTo>
                  <a:lnTo>
                    <a:pt x="69572" y="17293"/>
                  </a:lnTo>
                  <a:lnTo>
                    <a:pt x="68049" y="16671"/>
                  </a:lnTo>
                  <a:lnTo>
                    <a:pt x="66665" y="16463"/>
                  </a:lnTo>
                  <a:lnTo>
                    <a:pt x="57322" y="15841"/>
                  </a:lnTo>
                  <a:lnTo>
                    <a:pt x="52546" y="15841"/>
                  </a:lnTo>
                  <a:cubicBezTo>
                    <a:pt x="52546" y="15841"/>
                    <a:pt x="48393" y="16948"/>
                    <a:pt x="48393" y="16948"/>
                  </a:cubicBezTo>
                  <a:lnTo>
                    <a:pt x="45140" y="19023"/>
                  </a:lnTo>
                  <a:lnTo>
                    <a:pt x="39327" y="24695"/>
                  </a:lnTo>
                  <a:lnTo>
                    <a:pt x="36074" y="26701"/>
                  </a:lnTo>
                  <a:lnTo>
                    <a:pt x="33374" y="27116"/>
                  </a:lnTo>
                  <a:lnTo>
                    <a:pt x="27076" y="27393"/>
                  </a:lnTo>
                  <a:lnTo>
                    <a:pt x="24585" y="28361"/>
                  </a:lnTo>
                  <a:lnTo>
                    <a:pt x="24031" y="29191"/>
                  </a:lnTo>
                  <a:lnTo>
                    <a:pt x="23616" y="31336"/>
                  </a:lnTo>
                  <a:lnTo>
                    <a:pt x="23200" y="32166"/>
                  </a:lnTo>
                  <a:lnTo>
                    <a:pt x="22509" y="32650"/>
                  </a:lnTo>
                  <a:lnTo>
                    <a:pt x="21055" y="32927"/>
                  </a:lnTo>
                  <a:lnTo>
                    <a:pt x="20294" y="33273"/>
                  </a:lnTo>
                  <a:lnTo>
                    <a:pt x="18633" y="34241"/>
                  </a:lnTo>
                  <a:lnTo>
                    <a:pt x="16695" y="35209"/>
                  </a:lnTo>
                  <a:lnTo>
                    <a:pt x="12750" y="36731"/>
                  </a:lnTo>
                  <a:lnTo>
                    <a:pt x="13026" y="33688"/>
                  </a:lnTo>
                  <a:lnTo>
                    <a:pt x="11158" y="33480"/>
                  </a:lnTo>
                  <a:lnTo>
                    <a:pt x="6313" y="35348"/>
                  </a:lnTo>
                  <a:lnTo>
                    <a:pt x="5067" y="34794"/>
                  </a:lnTo>
                  <a:lnTo>
                    <a:pt x="7144" y="33411"/>
                  </a:lnTo>
                  <a:lnTo>
                    <a:pt x="12473" y="30852"/>
                  </a:lnTo>
                  <a:lnTo>
                    <a:pt x="13442" y="30713"/>
                  </a:lnTo>
                  <a:lnTo>
                    <a:pt x="14411" y="30852"/>
                  </a:lnTo>
                  <a:lnTo>
                    <a:pt x="15311" y="30852"/>
                  </a:lnTo>
                  <a:cubicBezTo>
                    <a:pt x="15311" y="30852"/>
                    <a:pt x="16141" y="30160"/>
                    <a:pt x="16141" y="30160"/>
                  </a:cubicBezTo>
                  <a:lnTo>
                    <a:pt x="16279" y="29053"/>
                  </a:lnTo>
                  <a:lnTo>
                    <a:pt x="15587" y="25387"/>
                  </a:lnTo>
                  <a:lnTo>
                    <a:pt x="15587" y="23865"/>
                  </a:lnTo>
                  <a:cubicBezTo>
                    <a:pt x="15587" y="23865"/>
                    <a:pt x="16764" y="21513"/>
                    <a:pt x="16764" y="21513"/>
                  </a:cubicBezTo>
                  <a:lnTo>
                    <a:pt x="18702" y="19438"/>
                  </a:lnTo>
                  <a:lnTo>
                    <a:pt x="20986" y="17709"/>
                  </a:lnTo>
                  <a:lnTo>
                    <a:pt x="23200" y="16325"/>
                  </a:lnTo>
                  <a:lnTo>
                    <a:pt x="30468" y="13074"/>
                  </a:lnTo>
                  <a:lnTo>
                    <a:pt x="59260" y="5811"/>
                  </a:lnTo>
                  <a:lnTo>
                    <a:pt x="62512" y="5326"/>
                  </a:lnTo>
                  <a:lnTo>
                    <a:pt x="66181" y="5326"/>
                  </a:lnTo>
                  <a:moveTo>
                    <a:pt x="66181" y="138"/>
                  </a:moveTo>
                  <a:lnTo>
                    <a:pt x="62512" y="138"/>
                  </a:lnTo>
                  <a:cubicBezTo>
                    <a:pt x="62512" y="138"/>
                    <a:pt x="61959" y="138"/>
                    <a:pt x="61751" y="138"/>
                  </a:cubicBezTo>
                  <a:lnTo>
                    <a:pt x="58498" y="623"/>
                  </a:lnTo>
                  <a:cubicBezTo>
                    <a:pt x="58498" y="623"/>
                    <a:pt x="58152" y="623"/>
                    <a:pt x="58014" y="692"/>
                  </a:cubicBezTo>
                  <a:lnTo>
                    <a:pt x="29222" y="7955"/>
                  </a:lnTo>
                  <a:cubicBezTo>
                    <a:pt x="29222" y="7955"/>
                    <a:pt x="28668" y="8163"/>
                    <a:pt x="28391" y="8232"/>
                  </a:cubicBezTo>
                  <a:lnTo>
                    <a:pt x="21124" y="11483"/>
                  </a:lnTo>
                  <a:cubicBezTo>
                    <a:pt x="21124" y="11483"/>
                    <a:pt x="20709" y="11690"/>
                    <a:pt x="20501" y="11829"/>
                  </a:cubicBezTo>
                  <a:lnTo>
                    <a:pt x="18287" y="13212"/>
                  </a:lnTo>
                  <a:cubicBezTo>
                    <a:pt x="18287" y="13212"/>
                    <a:pt x="18010" y="13420"/>
                    <a:pt x="17871" y="13489"/>
                  </a:cubicBezTo>
                  <a:lnTo>
                    <a:pt x="15587" y="15218"/>
                  </a:lnTo>
                  <a:cubicBezTo>
                    <a:pt x="15587" y="15218"/>
                    <a:pt x="15172" y="15564"/>
                    <a:pt x="14964" y="15772"/>
                  </a:cubicBezTo>
                  <a:lnTo>
                    <a:pt x="13026" y="17847"/>
                  </a:lnTo>
                  <a:cubicBezTo>
                    <a:pt x="12680" y="18193"/>
                    <a:pt x="12404" y="18608"/>
                    <a:pt x="12196" y="19092"/>
                  </a:cubicBezTo>
                  <a:lnTo>
                    <a:pt x="11019" y="21444"/>
                  </a:lnTo>
                  <a:cubicBezTo>
                    <a:pt x="10673" y="22136"/>
                    <a:pt x="10535" y="22827"/>
                    <a:pt x="10466" y="23588"/>
                  </a:cubicBezTo>
                  <a:lnTo>
                    <a:pt x="10466" y="25110"/>
                  </a:lnTo>
                  <a:cubicBezTo>
                    <a:pt x="10466" y="25110"/>
                    <a:pt x="10466" y="25664"/>
                    <a:pt x="10466" y="25940"/>
                  </a:cubicBezTo>
                  <a:cubicBezTo>
                    <a:pt x="10466" y="25940"/>
                    <a:pt x="10397" y="25940"/>
                    <a:pt x="10327" y="25940"/>
                  </a:cubicBezTo>
                  <a:lnTo>
                    <a:pt x="4998" y="28500"/>
                  </a:lnTo>
                  <a:cubicBezTo>
                    <a:pt x="4998" y="28500"/>
                    <a:pt x="4583" y="28707"/>
                    <a:pt x="4375" y="28845"/>
                  </a:cubicBezTo>
                  <a:lnTo>
                    <a:pt x="2299" y="30229"/>
                  </a:lnTo>
                  <a:cubicBezTo>
                    <a:pt x="707" y="31267"/>
                    <a:pt x="-124" y="33134"/>
                    <a:pt x="15" y="35002"/>
                  </a:cubicBezTo>
                  <a:cubicBezTo>
                    <a:pt x="153" y="36870"/>
                    <a:pt x="1330" y="38530"/>
                    <a:pt x="3060" y="39291"/>
                  </a:cubicBezTo>
                  <a:lnTo>
                    <a:pt x="4306" y="39844"/>
                  </a:lnTo>
                  <a:cubicBezTo>
                    <a:pt x="4998" y="40121"/>
                    <a:pt x="5690" y="40259"/>
                    <a:pt x="6382" y="40259"/>
                  </a:cubicBezTo>
                  <a:cubicBezTo>
                    <a:pt x="7005" y="40259"/>
                    <a:pt x="7628" y="40121"/>
                    <a:pt x="8251" y="39913"/>
                  </a:cubicBezTo>
                  <a:lnTo>
                    <a:pt x="8805" y="39706"/>
                  </a:lnTo>
                  <a:cubicBezTo>
                    <a:pt x="8805" y="39706"/>
                    <a:pt x="9358" y="40328"/>
                    <a:pt x="9704" y="40536"/>
                  </a:cubicBezTo>
                  <a:cubicBezTo>
                    <a:pt x="10604" y="41228"/>
                    <a:pt x="11712" y="41573"/>
                    <a:pt x="12819" y="41573"/>
                  </a:cubicBezTo>
                  <a:cubicBezTo>
                    <a:pt x="13442" y="41573"/>
                    <a:pt x="14065" y="41435"/>
                    <a:pt x="14688" y="41228"/>
                  </a:cubicBezTo>
                  <a:lnTo>
                    <a:pt x="18633" y="39706"/>
                  </a:lnTo>
                  <a:cubicBezTo>
                    <a:pt x="18633" y="39706"/>
                    <a:pt x="18909" y="39567"/>
                    <a:pt x="19048" y="39567"/>
                  </a:cubicBezTo>
                  <a:lnTo>
                    <a:pt x="20986" y="38599"/>
                  </a:lnTo>
                  <a:cubicBezTo>
                    <a:pt x="20986" y="38599"/>
                    <a:pt x="21193" y="38461"/>
                    <a:pt x="21332" y="38391"/>
                  </a:cubicBezTo>
                  <a:lnTo>
                    <a:pt x="22854" y="37492"/>
                  </a:lnTo>
                  <a:lnTo>
                    <a:pt x="23685" y="37354"/>
                  </a:lnTo>
                  <a:cubicBezTo>
                    <a:pt x="24377" y="37215"/>
                    <a:pt x="25069" y="36939"/>
                    <a:pt x="25623" y="36524"/>
                  </a:cubicBezTo>
                  <a:lnTo>
                    <a:pt x="26315" y="36040"/>
                  </a:lnTo>
                  <a:cubicBezTo>
                    <a:pt x="27007" y="35555"/>
                    <a:pt x="27561" y="34933"/>
                    <a:pt x="27907" y="34172"/>
                  </a:cubicBezTo>
                  <a:lnTo>
                    <a:pt x="28322" y="33342"/>
                  </a:lnTo>
                  <a:cubicBezTo>
                    <a:pt x="28530" y="32996"/>
                    <a:pt x="28668" y="32581"/>
                    <a:pt x="28737" y="32166"/>
                  </a:cubicBezTo>
                  <a:lnTo>
                    <a:pt x="33651" y="31958"/>
                  </a:lnTo>
                  <a:cubicBezTo>
                    <a:pt x="33651" y="31958"/>
                    <a:pt x="34067" y="31958"/>
                    <a:pt x="34274" y="31958"/>
                  </a:cubicBezTo>
                  <a:lnTo>
                    <a:pt x="36974" y="31543"/>
                  </a:lnTo>
                  <a:cubicBezTo>
                    <a:pt x="37666" y="31405"/>
                    <a:pt x="38289" y="31197"/>
                    <a:pt x="38842" y="30852"/>
                  </a:cubicBezTo>
                  <a:lnTo>
                    <a:pt x="42095" y="28845"/>
                  </a:lnTo>
                  <a:cubicBezTo>
                    <a:pt x="42095" y="28845"/>
                    <a:pt x="42718" y="28430"/>
                    <a:pt x="42995" y="28154"/>
                  </a:cubicBezTo>
                  <a:lnTo>
                    <a:pt x="48463" y="22827"/>
                  </a:lnTo>
                  <a:lnTo>
                    <a:pt x="50539" y="21513"/>
                  </a:lnTo>
                  <a:lnTo>
                    <a:pt x="53307" y="20821"/>
                  </a:lnTo>
                  <a:lnTo>
                    <a:pt x="57322" y="20821"/>
                  </a:lnTo>
                  <a:cubicBezTo>
                    <a:pt x="57322" y="20821"/>
                    <a:pt x="58360" y="20821"/>
                    <a:pt x="58360" y="20821"/>
                  </a:cubicBezTo>
                  <a:cubicBezTo>
                    <a:pt x="58360" y="20960"/>
                    <a:pt x="58221" y="21167"/>
                    <a:pt x="58221" y="21306"/>
                  </a:cubicBezTo>
                  <a:cubicBezTo>
                    <a:pt x="57737" y="23173"/>
                    <a:pt x="58291" y="25179"/>
                    <a:pt x="59744" y="26494"/>
                  </a:cubicBezTo>
                  <a:lnTo>
                    <a:pt x="62374" y="28915"/>
                  </a:lnTo>
                  <a:cubicBezTo>
                    <a:pt x="62789" y="29330"/>
                    <a:pt x="63274" y="29606"/>
                    <a:pt x="63828" y="29883"/>
                  </a:cubicBezTo>
                  <a:lnTo>
                    <a:pt x="66319" y="30990"/>
                  </a:lnTo>
                  <a:cubicBezTo>
                    <a:pt x="66734" y="31128"/>
                    <a:pt x="67150" y="31267"/>
                    <a:pt x="67565" y="31336"/>
                  </a:cubicBezTo>
                  <a:lnTo>
                    <a:pt x="73309" y="32304"/>
                  </a:lnTo>
                  <a:lnTo>
                    <a:pt x="77670" y="33618"/>
                  </a:lnTo>
                  <a:cubicBezTo>
                    <a:pt x="78154" y="33757"/>
                    <a:pt x="78708" y="33826"/>
                    <a:pt x="79192" y="33826"/>
                  </a:cubicBezTo>
                  <a:cubicBezTo>
                    <a:pt x="79608" y="33826"/>
                    <a:pt x="80092" y="33826"/>
                    <a:pt x="80507" y="33688"/>
                  </a:cubicBezTo>
                  <a:lnTo>
                    <a:pt x="82237" y="33203"/>
                  </a:lnTo>
                  <a:cubicBezTo>
                    <a:pt x="82237" y="33203"/>
                    <a:pt x="82376" y="33273"/>
                    <a:pt x="82445" y="33342"/>
                  </a:cubicBezTo>
                  <a:lnTo>
                    <a:pt x="86944" y="35417"/>
                  </a:lnTo>
                  <a:cubicBezTo>
                    <a:pt x="87567" y="35694"/>
                    <a:pt x="88190" y="35832"/>
                    <a:pt x="88813" y="35901"/>
                  </a:cubicBezTo>
                  <a:lnTo>
                    <a:pt x="93311" y="36178"/>
                  </a:lnTo>
                  <a:cubicBezTo>
                    <a:pt x="93311" y="36178"/>
                    <a:pt x="93519" y="36178"/>
                    <a:pt x="93588" y="36178"/>
                  </a:cubicBezTo>
                  <a:cubicBezTo>
                    <a:pt x="94557" y="36178"/>
                    <a:pt x="95457" y="35901"/>
                    <a:pt x="96287" y="35417"/>
                  </a:cubicBezTo>
                  <a:lnTo>
                    <a:pt x="98364" y="37146"/>
                  </a:lnTo>
                  <a:cubicBezTo>
                    <a:pt x="98364" y="37146"/>
                    <a:pt x="98779" y="37423"/>
                    <a:pt x="98917" y="37561"/>
                  </a:cubicBezTo>
                  <a:lnTo>
                    <a:pt x="104731" y="41228"/>
                  </a:lnTo>
                  <a:cubicBezTo>
                    <a:pt x="104731" y="41228"/>
                    <a:pt x="105216" y="41504"/>
                    <a:pt x="105492" y="41643"/>
                  </a:cubicBezTo>
                  <a:lnTo>
                    <a:pt x="111929" y="44271"/>
                  </a:lnTo>
                  <a:cubicBezTo>
                    <a:pt x="111929" y="44271"/>
                    <a:pt x="112552" y="44479"/>
                    <a:pt x="112829" y="44548"/>
                  </a:cubicBezTo>
                  <a:lnTo>
                    <a:pt x="119888" y="46070"/>
                  </a:lnTo>
                  <a:cubicBezTo>
                    <a:pt x="120234" y="46139"/>
                    <a:pt x="120580" y="46208"/>
                    <a:pt x="120996" y="46208"/>
                  </a:cubicBezTo>
                  <a:cubicBezTo>
                    <a:pt x="120996" y="46208"/>
                    <a:pt x="121134" y="46208"/>
                    <a:pt x="121203" y="46208"/>
                  </a:cubicBezTo>
                  <a:lnTo>
                    <a:pt x="124872" y="46070"/>
                  </a:lnTo>
                  <a:cubicBezTo>
                    <a:pt x="124872" y="46070"/>
                    <a:pt x="125287" y="46070"/>
                    <a:pt x="125494" y="46070"/>
                  </a:cubicBezTo>
                  <a:lnTo>
                    <a:pt x="128609" y="45586"/>
                  </a:lnTo>
                  <a:lnTo>
                    <a:pt x="130132" y="45586"/>
                  </a:lnTo>
                  <a:cubicBezTo>
                    <a:pt x="130132" y="45586"/>
                    <a:pt x="130824" y="46070"/>
                    <a:pt x="130824" y="46070"/>
                  </a:cubicBezTo>
                  <a:lnTo>
                    <a:pt x="131377" y="46969"/>
                  </a:lnTo>
                  <a:lnTo>
                    <a:pt x="132554" y="52364"/>
                  </a:lnTo>
                  <a:cubicBezTo>
                    <a:pt x="132623" y="52779"/>
                    <a:pt x="132762" y="53194"/>
                    <a:pt x="132969" y="53540"/>
                  </a:cubicBezTo>
                  <a:lnTo>
                    <a:pt x="134353" y="56307"/>
                  </a:lnTo>
                  <a:cubicBezTo>
                    <a:pt x="134630" y="56861"/>
                    <a:pt x="134976" y="57276"/>
                    <a:pt x="135392" y="57691"/>
                  </a:cubicBezTo>
                  <a:lnTo>
                    <a:pt x="137537" y="59766"/>
                  </a:lnTo>
                  <a:cubicBezTo>
                    <a:pt x="137537" y="59766"/>
                    <a:pt x="138022" y="60181"/>
                    <a:pt x="138298" y="60389"/>
                  </a:cubicBezTo>
                  <a:lnTo>
                    <a:pt x="140929" y="62118"/>
                  </a:lnTo>
                  <a:cubicBezTo>
                    <a:pt x="140929" y="62118"/>
                    <a:pt x="141274" y="62325"/>
                    <a:pt x="141482" y="62464"/>
                  </a:cubicBezTo>
                  <a:lnTo>
                    <a:pt x="144320" y="63847"/>
                  </a:lnTo>
                  <a:cubicBezTo>
                    <a:pt x="144320" y="63847"/>
                    <a:pt x="144804" y="64055"/>
                    <a:pt x="145012" y="64124"/>
                  </a:cubicBezTo>
                  <a:lnTo>
                    <a:pt x="147780" y="65023"/>
                  </a:lnTo>
                  <a:cubicBezTo>
                    <a:pt x="148127" y="65161"/>
                    <a:pt x="148542" y="65231"/>
                    <a:pt x="148888" y="65231"/>
                  </a:cubicBezTo>
                  <a:lnTo>
                    <a:pt x="152418" y="65577"/>
                  </a:lnTo>
                  <a:cubicBezTo>
                    <a:pt x="152418" y="65577"/>
                    <a:pt x="152764" y="65577"/>
                    <a:pt x="152902" y="65577"/>
                  </a:cubicBezTo>
                  <a:cubicBezTo>
                    <a:pt x="152902" y="65577"/>
                    <a:pt x="152971" y="65577"/>
                    <a:pt x="153040" y="65577"/>
                  </a:cubicBezTo>
                  <a:lnTo>
                    <a:pt x="156709" y="65577"/>
                  </a:lnTo>
                  <a:cubicBezTo>
                    <a:pt x="156709" y="65577"/>
                    <a:pt x="159616" y="65577"/>
                    <a:pt x="159616" y="65577"/>
                  </a:cubicBezTo>
                  <a:lnTo>
                    <a:pt x="160377" y="65853"/>
                  </a:lnTo>
                  <a:lnTo>
                    <a:pt x="158785" y="67513"/>
                  </a:lnTo>
                  <a:lnTo>
                    <a:pt x="153110" y="72010"/>
                  </a:lnTo>
                  <a:cubicBezTo>
                    <a:pt x="153110" y="72010"/>
                    <a:pt x="152625" y="72425"/>
                    <a:pt x="152418" y="72632"/>
                  </a:cubicBezTo>
                  <a:lnTo>
                    <a:pt x="149857" y="75607"/>
                  </a:lnTo>
                  <a:cubicBezTo>
                    <a:pt x="148473" y="77198"/>
                    <a:pt x="148196" y="79480"/>
                    <a:pt x="149165" y="81417"/>
                  </a:cubicBezTo>
                  <a:cubicBezTo>
                    <a:pt x="150064" y="83147"/>
                    <a:pt x="151864" y="84253"/>
                    <a:pt x="153802" y="84253"/>
                  </a:cubicBezTo>
                  <a:cubicBezTo>
                    <a:pt x="153940" y="84253"/>
                    <a:pt x="154148" y="84253"/>
                    <a:pt x="154286" y="84253"/>
                  </a:cubicBezTo>
                  <a:lnTo>
                    <a:pt x="182801" y="81556"/>
                  </a:lnTo>
                  <a:lnTo>
                    <a:pt x="195329" y="83216"/>
                  </a:lnTo>
                  <a:cubicBezTo>
                    <a:pt x="195329" y="83216"/>
                    <a:pt x="195744" y="83216"/>
                    <a:pt x="195882" y="83216"/>
                  </a:cubicBezTo>
                  <a:lnTo>
                    <a:pt x="202803" y="83354"/>
                  </a:lnTo>
                  <a:cubicBezTo>
                    <a:pt x="202803" y="83354"/>
                    <a:pt x="202872" y="83354"/>
                    <a:pt x="202942" y="83354"/>
                  </a:cubicBezTo>
                  <a:cubicBezTo>
                    <a:pt x="203841" y="83354"/>
                    <a:pt x="204741" y="83147"/>
                    <a:pt x="205503" y="82662"/>
                  </a:cubicBezTo>
                  <a:cubicBezTo>
                    <a:pt x="206194" y="83008"/>
                    <a:pt x="207025" y="83216"/>
                    <a:pt x="207786" y="83216"/>
                  </a:cubicBezTo>
                  <a:cubicBezTo>
                    <a:pt x="208271" y="83216"/>
                    <a:pt x="208755" y="83147"/>
                    <a:pt x="209309" y="83008"/>
                  </a:cubicBezTo>
                  <a:lnTo>
                    <a:pt x="211455" y="82386"/>
                  </a:lnTo>
                  <a:cubicBezTo>
                    <a:pt x="211455" y="82386"/>
                    <a:pt x="211801" y="82247"/>
                    <a:pt x="211939" y="82178"/>
                  </a:cubicBezTo>
                  <a:lnTo>
                    <a:pt x="215884" y="80518"/>
                  </a:lnTo>
                  <a:lnTo>
                    <a:pt x="217268" y="80103"/>
                  </a:lnTo>
                  <a:lnTo>
                    <a:pt x="224259" y="79688"/>
                  </a:lnTo>
                  <a:cubicBezTo>
                    <a:pt x="224674" y="79688"/>
                    <a:pt x="225089" y="79619"/>
                    <a:pt x="225504" y="79480"/>
                  </a:cubicBezTo>
                  <a:lnTo>
                    <a:pt x="227442" y="78858"/>
                  </a:lnTo>
                  <a:cubicBezTo>
                    <a:pt x="228342" y="78581"/>
                    <a:pt x="229173" y="78028"/>
                    <a:pt x="229795" y="77336"/>
                  </a:cubicBezTo>
                  <a:lnTo>
                    <a:pt x="232149" y="74638"/>
                  </a:lnTo>
                  <a:cubicBezTo>
                    <a:pt x="233879" y="72701"/>
                    <a:pt x="233879" y="69727"/>
                    <a:pt x="232149" y="67790"/>
                  </a:cubicBezTo>
                  <a:lnTo>
                    <a:pt x="230695" y="66130"/>
                  </a:lnTo>
                  <a:cubicBezTo>
                    <a:pt x="230072" y="65438"/>
                    <a:pt x="229311" y="64954"/>
                    <a:pt x="228411" y="64677"/>
                  </a:cubicBezTo>
                  <a:lnTo>
                    <a:pt x="223290" y="63017"/>
                  </a:lnTo>
                  <a:lnTo>
                    <a:pt x="216853" y="58728"/>
                  </a:lnTo>
                  <a:cubicBezTo>
                    <a:pt x="216853" y="58728"/>
                    <a:pt x="216576" y="58590"/>
                    <a:pt x="216438" y="58521"/>
                  </a:cubicBezTo>
                  <a:lnTo>
                    <a:pt x="212908" y="56584"/>
                  </a:lnTo>
                  <a:cubicBezTo>
                    <a:pt x="212493" y="56377"/>
                    <a:pt x="212008" y="56169"/>
                    <a:pt x="211524" y="56100"/>
                  </a:cubicBezTo>
                  <a:lnTo>
                    <a:pt x="206887" y="55062"/>
                  </a:lnTo>
                  <a:cubicBezTo>
                    <a:pt x="206541" y="54993"/>
                    <a:pt x="206125" y="54924"/>
                    <a:pt x="205779" y="54924"/>
                  </a:cubicBezTo>
                  <a:cubicBezTo>
                    <a:pt x="205710" y="54924"/>
                    <a:pt x="205641" y="54924"/>
                    <a:pt x="205572" y="54924"/>
                  </a:cubicBezTo>
                  <a:lnTo>
                    <a:pt x="202457" y="55062"/>
                  </a:lnTo>
                  <a:cubicBezTo>
                    <a:pt x="202457" y="55062"/>
                    <a:pt x="202388" y="54855"/>
                    <a:pt x="202319" y="54785"/>
                  </a:cubicBezTo>
                  <a:lnTo>
                    <a:pt x="202319" y="53955"/>
                  </a:lnTo>
                  <a:cubicBezTo>
                    <a:pt x="202596" y="52641"/>
                    <a:pt x="202250" y="51327"/>
                    <a:pt x="201419" y="50220"/>
                  </a:cubicBezTo>
                  <a:lnTo>
                    <a:pt x="200242" y="48698"/>
                  </a:lnTo>
                  <a:cubicBezTo>
                    <a:pt x="199689" y="48006"/>
                    <a:pt x="198997" y="47384"/>
                    <a:pt x="198166" y="47038"/>
                  </a:cubicBezTo>
                  <a:lnTo>
                    <a:pt x="196159" y="46208"/>
                  </a:lnTo>
                  <a:cubicBezTo>
                    <a:pt x="195744" y="46001"/>
                    <a:pt x="195329" y="45931"/>
                    <a:pt x="194844" y="45862"/>
                  </a:cubicBezTo>
                  <a:lnTo>
                    <a:pt x="186954" y="44686"/>
                  </a:lnTo>
                  <a:lnTo>
                    <a:pt x="179202" y="42749"/>
                  </a:lnTo>
                  <a:lnTo>
                    <a:pt x="178372" y="42334"/>
                  </a:lnTo>
                  <a:lnTo>
                    <a:pt x="177334" y="41712"/>
                  </a:lnTo>
                  <a:cubicBezTo>
                    <a:pt x="176918" y="41435"/>
                    <a:pt x="176434" y="41228"/>
                    <a:pt x="175949" y="41089"/>
                  </a:cubicBezTo>
                  <a:lnTo>
                    <a:pt x="174980" y="40882"/>
                  </a:lnTo>
                  <a:lnTo>
                    <a:pt x="174081" y="39844"/>
                  </a:lnTo>
                  <a:cubicBezTo>
                    <a:pt x="174081" y="39844"/>
                    <a:pt x="173527" y="39221"/>
                    <a:pt x="173181" y="39014"/>
                  </a:cubicBezTo>
                  <a:lnTo>
                    <a:pt x="170136" y="36800"/>
                  </a:lnTo>
                  <a:cubicBezTo>
                    <a:pt x="169651" y="35901"/>
                    <a:pt x="168890" y="35209"/>
                    <a:pt x="167921" y="34725"/>
                  </a:cubicBezTo>
                  <a:lnTo>
                    <a:pt x="165983" y="33757"/>
                  </a:lnTo>
                  <a:lnTo>
                    <a:pt x="162246" y="30782"/>
                  </a:lnTo>
                  <a:cubicBezTo>
                    <a:pt x="161830" y="30436"/>
                    <a:pt x="161415" y="30229"/>
                    <a:pt x="160931" y="30021"/>
                  </a:cubicBezTo>
                  <a:lnTo>
                    <a:pt x="158508" y="29053"/>
                  </a:lnTo>
                  <a:cubicBezTo>
                    <a:pt x="157885" y="28776"/>
                    <a:pt x="157262" y="28707"/>
                    <a:pt x="156570" y="28707"/>
                  </a:cubicBezTo>
                  <a:cubicBezTo>
                    <a:pt x="155671" y="28707"/>
                    <a:pt x="154771" y="28984"/>
                    <a:pt x="153940" y="29399"/>
                  </a:cubicBezTo>
                  <a:lnTo>
                    <a:pt x="149857" y="26355"/>
                  </a:lnTo>
                  <a:cubicBezTo>
                    <a:pt x="149857" y="26355"/>
                    <a:pt x="149649" y="26217"/>
                    <a:pt x="149511" y="26079"/>
                  </a:cubicBezTo>
                  <a:lnTo>
                    <a:pt x="142728" y="21859"/>
                  </a:lnTo>
                  <a:cubicBezTo>
                    <a:pt x="142728" y="21859"/>
                    <a:pt x="142382" y="21651"/>
                    <a:pt x="142174" y="21582"/>
                  </a:cubicBezTo>
                  <a:lnTo>
                    <a:pt x="138575" y="19922"/>
                  </a:lnTo>
                  <a:cubicBezTo>
                    <a:pt x="138575" y="19922"/>
                    <a:pt x="138229" y="19784"/>
                    <a:pt x="138022" y="19714"/>
                  </a:cubicBezTo>
                  <a:lnTo>
                    <a:pt x="134353" y="18469"/>
                  </a:lnTo>
                  <a:cubicBezTo>
                    <a:pt x="134353" y="18469"/>
                    <a:pt x="133731" y="18331"/>
                    <a:pt x="133454" y="18262"/>
                  </a:cubicBezTo>
                  <a:lnTo>
                    <a:pt x="130270" y="17778"/>
                  </a:lnTo>
                  <a:cubicBezTo>
                    <a:pt x="130270" y="17778"/>
                    <a:pt x="129993" y="17778"/>
                    <a:pt x="129855" y="17778"/>
                  </a:cubicBezTo>
                  <a:lnTo>
                    <a:pt x="124041" y="17363"/>
                  </a:lnTo>
                  <a:lnTo>
                    <a:pt x="122311" y="16878"/>
                  </a:lnTo>
                  <a:lnTo>
                    <a:pt x="120650" y="15703"/>
                  </a:lnTo>
                  <a:lnTo>
                    <a:pt x="117604" y="13005"/>
                  </a:lnTo>
                  <a:lnTo>
                    <a:pt x="115390" y="10584"/>
                  </a:lnTo>
                  <a:lnTo>
                    <a:pt x="114767" y="9338"/>
                  </a:lnTo>
                  <a:cubicBezTo>
                    <a:pt x="113867" y="7471"/>
                    <a:pt x="112068" y="6364"/>
                    <a:pt x="110060" y="6364"/>
                  </a:cubicBezTo>
                  <a:cubicBezTo>
                    <a:pt x="109784" y="6364"/>
                    <a:pt x="109507" y="6364"/>
                    <a:pt x="109299" y="6364"/>
                  </a:cubicBezTo>
                  <a:lnTo>
                    <a:pt x="108469" y="6502"/>
                  </a:lnTo>
                  <a:lnTo>
                    <a:pt x="107915" y="6364"/>
                  </a:lnTo>
                  <a:lnTo>
                    <a:pt x="104662" y="5257"/>
                  </a:lnTo>
                  <a:cubicBezTo>
                    <a:pt x="104662" y="5257"/>
                    <a:pt x="104316" y="5119"/>
                    <a:pt x="104108" y="5119"/>
                  </a:cubicBezTo>
                  <a:lnTo>
                    <a:pt x="99956" y="4220"/>
                  </a:lnTo>
                  <a:lnTo>
                    <a:pt x="95872" y="2975"/>
                  </a:lnTo>
                  <a:cubicBezTo>
                    <a:pt x="95872" y="2975"/>
                    <a:pt x="95249" y="2836"/>
                    <a:pt x="94972" y="2767"/>
                  </a:cubicBezTo>
                  <a:lnTo>
                    <a:pt x="91512" y="2352"/>
                  </a:lnTo>
                  <a:cubicBezTo>
                    <a:pt x="91512" y="2352"/>
                    <a:pt x="91096" y="2352"/>
                    <a:pt x="90889" y="2352"/>
                  </a:cubicBezTo>
                  <a:cubicBezTo>
                    <a:pt x="90889" y="2352"/>
                    <a:pt x="90820" y="2352"/>
                    <a:pt x="90751" y="2352"/>
                  </a:cubicBezTo>
                  <a:lnTo>
                    <a:pt x="86598" y="2352"/>
                  </a:lnTo>
                  <a:cubicBezTo>
                    <a:pt x="86598" y="2352"/>
                    <a:pt x="84452" y="2214"/>
                    <a:pt x="84452" y="2214"/>
                  </a:cubicBezTo>
                  <a:lnTo>
                    <a:pt x="83483" y="1453"/>
                  </a:lnTo>
                  <a:cubicBezTo>
                    <a:pt x="82514" y="692"/>
                    <a:pt x="81407" y="277"/>
                    <a:pt x="80231" y="277"/>
                  </a:cubicBezTo>
                  <a:cubicBezTo>
                    <a:pt x="79884" y="277"/>
                    <a:pt x="79538" y="277"/>
                    <a:pt x="79192" y="415"/>
                  </a:cubicBezTo>
                  <a:lnTo>
                    <a:pt x="76285" y="1038"/>
                  </a:lnTo>
                  <a:lnTo>
                    <a:pt x="73794" y="1038"/>
                  </a:lnTo>
                  <a:cubicBezTo>
                    <a:pt x="73794" y="1038"/>
                    <a:pt x="67150" y="0"/>
                    <a:pt x="67150" y="0"/>
                  </a:cubicBezTo>
                  <a:cubicBezTo>
                    <a:pt x="66942" y="0"/>
                    <a:pt x="66665" y="0"/>
                    <a:pt x="66457" y="0"/>
                  </a:cubicBezTo>
                  <a:lnTo>
                    <a:pt x="6645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7" name="Freeform 2906">
              <a:extLst>
                <a:ext uri="{FF2B5EF4-FFF2-40B4-BE49-F238E27FC236}">
                  <a16:creationId xmlns:a16="http://schemas.microsoft.com/office/drawing/2014/main" id="{AC21F4DE-9F01-323A-3393-DF60E2C7BBE2}"/>
                </a:ext>
              </a:extLst>
            </p:cNvPr>
            <p:cNvSpPr/>
            <p:nvPr/>
          </p:nvSpPr>
          <p:spPr>
            <a:xfrm>
              <a:off x="2883390" y="4423577"/>
              <a:ext cx="6543" cy="3869"/>
            </a:xfrm>
            <a:custGeom>
              <a:avLst/>
              <a:gdLst>
                <a:gd name="connsiteX0" fmla="*/ 4914 w 4913"/>
                <a:gd name="connsiteY0" fmla="*/ 2352 h 2905"/>
                <a:gd name="connsiteX1" fmla="*/ 4637 w 4913"/>
                <a:gd name="connsiteY1" fmla="*/ 692 h 2905"/>
                <a:gd name="connsiteX2" fmla="*/ 0 w 4913"/>
                <a:gd name="connsiteY2" fmla="*/ 0 h 2905"/>
                <a:gd name="connsiteX3" fmla="*/ 2768 w 4913"/>
                <a:gd name="connsiteY3" fmla="*/ 2905 h 2905"/>
                <a:gd name="connsiteX4" fmla="*/ 4914 w 4913"/>
                <a:gd name="connsiteY4" fmla="*/ 2352 h 2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2905">
                  <a:moveTo>
                    <a:pt x="4914" y="2352"/>
                  </a:moveTo>
                  <a:lnTo>
                    <a:pt x="4637" y="692"/>
                  </a:lnTo>
                  <a:lnTo>
                    <a:pt x="0" y="0"/>
                  </a:lnTo>
                  <a:lnTo>
                    <a:pt x="2768" y="2905"/>
                  </a:lnTo>
                  <a:lnTo>
                    <a:pt x="4914" y="235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8" name="Freeform 2907">
              <a:extLst>
                <a:ext uri="{FF2B5EF4-FFF2-40B4-BE49-F238E27FC236}">
                  <a16:creationId xmlns:a16="http://schemas.microsoft.com/office/drawing/2014/main" id="{0900F473-D9D6-D1DA-00E7-EA7AFB6078AF}"/>
                </a:ext>
              </a:extLst>
            </p:cNvPr>
            <p:cNvSpPr/>
            <p:nvPr/>
          </p:nvSpPr>
          <p:spPr>
            <a:xfrm>
              <a:off x="2876451" y="4416668"/>
              <a:ext cx="20413" cy="17596"/>
            </a:xfrm>
            <a:custGeom>
              <a:avLst/>
              <a:gdLst>
                <a:gd name="connsiteX0" fmla="*/ 5210 w 15327"/>
                <a:gd name="connsiteY0" fmla="*/ 5188 h 13212"/>
                <a:gd name="connsiteX1" fmla="*/ 9847 w 15327"/>
                <a:gd name="connsiteY1" fmla="*/ 5880 h 13212"/>
                <a:gd name="connsiteX2" fmla="*/ 10124 w 15327"/>
                <a:gd name="connsiteY2" fmla="*/ 7540 h 13212"/>
                <a:gd name="connsiteX3" fmla="*/ 7979 w 15327"/>
                <a:gd name="connsiteY3" fmla="*/ 8024 h 13212"/>
                <a:gd name="connsiteX4" fmla="*/ 5210 w 15327"/>
                <a:gd name="connsiteY4" fmla="*/ 5188 h 13212"/>
                <a:gd name="connsiteX5" fmla="*/ 5210 w 15327"/>
                <a:gd name="connsiteY5" fmla="*/ 0 h 13212"/>
                <a:gd name="connsiteX6" fmla="*/ 573 w 15327"/>
                <a:gd name="connsiteY6" fmla="*/ 2836 h 13212"/>
                <a:gd name="connsiteX7" fmla="*/ 1473 w 15327"/>
                <a:gd name="connsiteY7" fmla="*/ 8785 h 13212"/>
                <a:gd name="connsiteX8" fmla="*/ 4241 w 15327"/>
                <a:gd name="connsiteY8" fmla="*/ 11621 h 13212"/>
                <a:gd name="connsiteX9" fmla="*/ 7979 w 15327"/>
                <a:gd name="connsiteY9" fmla="*/ 13212 h 13212"/>
                <a:gd name="connsiteX10" fmla="*/ 9155 w 15327"/>
                <a:gd name="connsiteY10" fmla="*/ 13074 h 13212"/>
                <a:gd name="connsiteX11" fmla="*/ 11301 w 15327"/>
                <a:gd name="connsiteY11" fmla="*/ 12590 h 13212"/>
                <a:gd name="connsiteX12" fmla="*/ 15246 w 15327"/>
                <a:gd name="connsiteY12" fmla="*/ 6641 h 13212"/>
                <a:gd name="connsiteX13" fmla="*/ 14969 w 15327"/>
                <a:gd name="connsiteY13" fmla="*/ 4980 h 13212"/>
                <a:gd name="connsiteX14" fmla="*/ 10609 w 15327"/>
                <a:gd name="connsiteY14" fmla="*/ 761 h 13212"/>
                <a:gd name="connsiteX15" fmla="*/ 5972 w 15327"/>
                <a:gd name="connsiteY15" fmla="*/ 69 h 13212"/>
                <a:gd name="connsiteX16" fmla="*/ 5210 w 15327"/>
                <a:gd name="connsiteY16" fmla="*/ 69 h 13212"/>
                <a:gd name="connsiteX17" fmla="*/ 5210 w 15327"/>
                <a:gd name="connsiteY17" fmla="*/ 69 h 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327" h="13212">
                  <a:moveTo>
                    <a:pt x="5210" y="5188"/>
                  </a:moveTo>
                  <a:lnTo>
                    <a:pt x="9847" y="5880"/>
                  </a:lnTo>
                  <a:lnTo>
                    <a:pt x="10124" y="7540"/>
                  </a:lnTo>
                  <a:lnTo>
                    <a:pt x="7979" y="8024"/>
                  </a:lnTo>
                  <a:lnTo>
                    <a:pt x="5210" y="5188"/>
                  </a:lnTo>
                  <a:moveTo>
                    <a:pt x="5210" y="0"/>
                  </a:moveTo>
                  <a:cubicBezTo>
                    <a:pt x="3272" y="0"/>
                    <a:pt x="1473" y="1107"/>
                    <a:pt x="573" y="2836"/>
                  </a:cubicBezTo>
                  <a:cubicBezTo>
                    <a:pt x="-465" y="4842"/>
                    <a:pt x="-50" y="7194"/>
                    <a:pt x="1473" y="8785"/>
                  </a:cubicBezTo>
                  <a:lnTo>
                    <a:pt x="4241" y="11621"/>
                  </a:lnTo>
                  <a:cubicBezTo>
                    <a:pt x="5210" y="12659"/>
                    <a:pt x="6595" y="13212"/>
                    <a:pt x="7979" y="13212"/>
                  </a:cubicBezTo>
                  <a:cubicBezTo>
                    <a:pt x="8394" y="13212"/>
                    <a:pt x="8740" y="13212"/>
                    <a:pt x="9155" y="13074"/>
                  </a:cubicBezTo>
                  <a:lnTo>
                    <a:pt x="11301" y="12590"/>
                  </a:lnTo>
                  <a:cubicBezTo>
                    <a:pt x="14000" y="11967"/>
                    <a:pt x="15730" y="9338"/>
                    <a:pt x="15246" y="6641"/>
                  </a:cubicBezTo>
                  <a:lnTo>
                    <a:pt x="14969" y="4980"/>
                  </a:lnTo>
                  <a:cubicBezTo>
                    <a:pt x="14554" y="2767"/>
                    <a:pt x="12823" y="1038"/>
                    <a:pt x="10609" y="761"/>
                  </a:cubicBezTo>
                  <a:lnTo>
                    <a:pt x="5972" y="69"/>
                  </a:lnTo>
                  <a:cubicBezTo>
                    <a:pt x="5972" y="69"/>
                    <a:pt x="5487" y="69"/>
                    <a:pt x="5210" y="69"/>
                  </a:cubicBezTo>
                  <a:lnTo>
                    <a:pt x="521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09" name="Freeform 2908">
              <a:extLst>
                <a:ext uri="{FF2B5EF4-FFF2-40B4-BE49-F238E27FC236}">
                  <a16:creationId xmlns:a16="http://schemas.microsoft.com/office/drawing/2014/main" id="{B8C68D3A-5669-1EC8-3561-C2D30B9E381D}"/>
                </a:ext>
              </a:extLst>
            </p:cNvPr>
            <p:cNvSpPr/>
            <p:nvPr/>
          </p:nvSpPr>
          <p:spPr>
            <a:xfrm>
              <a:off x="2861912" y="4409850"/>
              <a:ext cx="11337" cy="2947"/>
            </a:xfrm>
            <a:custGeom>
              <a:avLst/>
              <a:gdLst>
                <a:gd name="connsiteX0" fmla="*/ 4706 w 8512"/>
                <a:gd name="connsiteY0" fmla="*/ 0 h 2213"/>
                <a:gd name="connsiteX1" fmla="*/ 2215 w 8512"/>
                <a:gd name="connsiteY1" fmla="*/ 0 h 2213"/>
                <a:gd name="connsiteX2" fmla="*/ 0 w 8512"/>
                <a:gd name="connsiteY2" fmla="*/ 346 h 2213"/>
                <a:gd name="connsiteX3" fmla="*/ 1799 w 8512"/>
                <a:gd name="connsiteY3" fmla="*/ 1522 h 2213"/>
                <a:gd name="connsiteX4" fmla="*/ 4014 w 8512"/>
                <a:gd name="connsiteY4" fmla="*/ 2075 h 2213"/>
                <a:gd name="connsiteX5" fmla="*/ 6367 w 8512"/>
                <a:gd name="connsiteY5" fmla="*/ 2214 h 2213"/>
                <a:gd name="connsiteX6" fmla="*/ 8513 w 8512"/>
                <a:gd name="connsiteY6" fmla="*/ 2075 h 2213"/>
                <a:gd name="connsiteX7" fmla="*/ 7059 w 8512"/>
                <a:gd name="connsiteY7" fmla="*/ 554 h 2213"/>
                <a:gd name="connsiteX8" fmla="*/ 4706 w 8512"/>
                <a:gd name="connsiteY8" fmla="*/ 0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2" h="2213">
                  <a:moveTo>
                    <a:pt x="4706" y="0"/>
                  </a:moveTo>
                  <a:lnTo>
                    <a:pt x="2215" y="0"/>
                  </a:lnTo>
                  <a:lnTo>
                    <a:pt x="0" y="346"/>
                  </a:lnTo>
                  <a:lnTo>
                    <a:pt x="1799" y="1522"/>
                  </a:lnTo>
                  <a:lnTo>
                    <a:pt x="4014" y="2075"/>
                  </a:lnTo>
                  <a:lnTo>
                    <a:pt x="6367" y="2214"/>
                  </a:lnTo>
                  <a:lnTo>
                    <a:pt x="8513" y="2075"/>
                  </a:lnTo>
                  <a:lnTo>
                    <a:pt x="7059" y="554"/>
                  </a:lnTo>
                  <a:lnTo>
                    <a:pt x="470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0" name="Freeform 2909">
              <a:extLst>
                <a:ext uri="{FF2B5EF4-FFF2-40B4-BE49-F238E27FC236}">
                  <a16:creationId xmlns:a16="http://schemas.microsoft.com/office/drawing/2014/main" id="{8BED8FF0-85D1-8E2B-35B8-E2DA38C37BA0}"/>
                </a:ext>
              </a:extLst>
            </p:cNvPr>
            <p:cNvSpPr/>
            <p:nvPr/>
          </p:nvSpPr>
          <p:spPr>
            <a:xfrm>
              <a:off x="2854827" y="4402849"/>
              <a:ext cx="25446" cy="16766"/>
            </a:xfrm>
            <a:custGeom>
              <a:avLst/>
              <a:gdLst>
                <a:gd name="connsiteX0" fmla="*/ 10027 w 19106"/>
                <a:gd name="connsiteY0" fmla="*/ 5257 h 12589"/>
                <a:gd name="connsiteX1" fmla="*/ 12311 w 19106"/>
                <a:gd name="connsiteY1" fmla="*/ 5811 h 12589"/>
                <a:gd name="connsiteX2" fmla="*/ 13833 w 19106"/>
                <a:gd name="connsiteY2" fmla="*/ 7333 h 12589"/>
                <a:gd name="connsiteX3" fmla="*/ 11618 w 19106"/>
                <a:gd name="connsiteY3" fmla="*/ 7471 h 12589"/>
                <a:gd name="connsiteX4" fmla="*/ 9265 w 19106"/>
                <a:gd name="connsiteY4" fmla="*/ 7333 h 12589"/>
                <a:gd name="connsiteX5" fmla="*/ 7051 w 19106"/>
                <a:gd name="connsiteY5" fmla="*/ 6779 h 12589"/>
                <a:gd name="connsiteX6" fmla="*/ 5182 w 19106"/>
                <a:gd name="connsiteY6" fmla="*/ 5603 h 12589"/>
                <a:gd name="connsiteX7" fmla="*/ 7397 w 19106"/>
                <a:gd name="connsiteY7" fmla="*/ 5257 h 12589"/>
                <a:gd name="connsiteX8" fmla="*/ 9888 w 19106"/>
                <a:gd name="connsiteY8" fmla="*/ 5257 h 12589"/>
                <a:gd name="connsiteX9" fmla="*/ 9888 w 19106"/>
                <a:gd name="connsiteY9" fmla="*/ 0 h 12589"/>
                <a:gd name="connsiteX10" fmla="*/ 9819 w 19106"/>
                <a:gd name="connsiteY10" fmla="*/ 0 h 12589"/>
                <a:gd name="connsiteX11" fmla="*/ 7327 w 19106"/>
                <a:gd name="connsiteY11" fmla="*/ 0 h 12589"/>
                <a:gd name="connsiteX12" fmla="*/ 6635 w 19106"/>
                <a:gd name="connsiteY12" fmla="*/ 69 h 12589"/>
                <a:gd name="connsiteX13" fmla="*/ 4421 w 19106"/>
                <a:gd name="connsiteY13" fmla="*/ 415 h 12589"/>
                <a:gd name="connsiteX14" fmla="*/ 130 w 19106"/>
                <a:gd name="connsiteY14" fmla="*/ 4427 h 12589"/>
                <a:gd name="connsiteX15" fmla="*/ 2413 w 19106"/>
                <a:gd name="connsiteY15" fmla="*/ 9892 h 12589"/>
                <a:gd name="connsiteX16" fmla="*/ 4282 w 19106"/>
                <a:gd name="connsiteY16" fmla="*/ 11068 h 12589"/>
                <a:gd name="connsiteX17" fmla="*/ 5805 w 19106"/>
                <a:gd name="connsiteY17" fmla="*/ 11760 h 12589"/>
                <a:gd name="connsiteX18" fmla="*/ 8019 w 19106"/>
                <a:gd name="connsiteY18" fmla="*/ 12313 h 12589"/>
                <a:gd name="connsiteX19" fmla="*/ 9127 w 19106"/>
                <a:gd name="connsiteY19" fmla="*/ 12451 h 12589"/>
                <a:gd name="connsiteX20" fmla="*/ 11480 w 19106"/>
                <a:gd name="connsiteY20" fmla="*/ 12590 h 12589"/>
                <a:gd name="connsiteX21" fmla="*/ 11688 w 19106"/>
                <a:gd name="connsiteY21" fmla="*/ 12590 h 12589"/>
                <a:gd name="connsiteX22" fmla="*/ 11965 w 19106"/>
                <a:gd name="connsiteY22" fmla="*/ 12590 h 12589"/>
                <a:gd name="connsiteX23" fmla="*/ 14179 w 19106"/>
                <a:gd name="connsiteY23" fmla="*/ 12451 h 12589"/>
                <a:gd name="connsiteX24" fmla="*/ 18747 w 19106"/>
                <a:gd name="connsiteY24" fmla="*/ 9131 h 12589"/>
                <a:gd name="connsiteX25" fmla="*/ 17640 w 19106"/>
                <a:gd name="connsiteY25" fmla="*/ 3597 h 12589"/>
                <a:gd name="connsiteX26" fmla="*/ 16117 w 19106"/>
                <a:gd name="connsiteY26" fmla="*/ 2075 h 12589"/>
                <a:gd name="connsiteX27" fmla="*/ 13695 w 19106"/>
                <a:gd name="connsiteY27" fmla="*/ 692 h 12589"/>
                <a:gd name="connsiteX28" fmla="*/ 11411 w 19106"/>
                <a:gd name="connsiteY28" fmla="*/ 138 h 12589"/>
                <a:gd name="connsiteX29" fmla="*/ 10165 w 19106"/>
                <a:gd name="connsiteY29" fmla="*/ 0 h 12589"/>
                <a:gd name="connsiteX30" fmla="*/ 10165 w 19106"/>
                <a:gd name="connsiteY30" fmla="*/ 0 h 1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106" h="12589">
                  <a:moveTo>
                    <a:pt x="10027" y="5257"/>
                  </a:moveTo>
                  <a:lnTo>
                    <a:pt x="12311" y="5811"/>
                  </a:lnTo>
                  <a:lnTo>
                    <a:pt x="13833" y="7333"/>
                  </a:lnTo>
                  <a:lnTo>
                    <a:pt x="11618" y="7471"/>
                  </a:lnTo>
                  <a:lnTo>
                    <a:pt x="9265" y="7333"/>
                  </a:lnTo>
                  <a:lnTo>
                    <a:pt x="7051" y="6779"/>
                  </a:lnTo>
                  <a:lnTo>
                    <a:pt x="5182" y="5603"/>
                  </a:lnTo>
                  <a:lnTo>
                    <a:pt x="7397" y="5257"/>
                  </a:lnTo>
                  <a:lnTo>
                    <a:pt x="9888" y="5257"/>
                  </a:lnTo>
                  <a:moveTo>
                    <a:pt x="9888" y="0"/>
                  </a:moveTo>
                  <a:cubicBezTo>
                    <a:pt x="9888" y="0"/>
                    <a:pt x="9888" y="0"/>
                    <a:pt x="9819" y="0"/>
                  </a:cubicBezTo>
                  <a:lnTo>
                    <a:pt x="7327" y="0"/>
                  </a:lnTo>
                  <a:cubicBezTo>
                    <a:pt x="7327" y="0"/>
                    <a:pt x="6912" y="0"/>
                    <a:pt x="6635" y="69"/>
                  </a:cubicBezTo>
                  <a:lnTo>
                    <a:pt x="4421" y="415"/>
                  </a:lnTo>
                  <a:cubicBezTo>
                    <a:pt x="2275" y="692"/>
                    <a:pt x="545" y="2352"/>
                    <a:pt x="130" y="4427"/>
                  </a:cubicBezTo>
                  <a:cubicBezTo>
                    <a:pt x="-355" y="6572"/>
                    <a:pt x="545" y="8716"/>
                    <a:pt x="2413" y="9892"/>
                  </a:cubicBezTo>
                  <a:lnTo>
                    <a:pt x="4282" y="11068"/>
                  </a:lnTo>
                  <a:cubicBezTo>
                    <a:pt x="4767" y="11345"/>
                    <a:pt x="5251" y="11621"/>
                    <a:pt x="5805" y="11760"/>
                  </a:cubicBezTo>
                  <a:lnTo>
                    <a:pt x="8019" y="12313"/>
                  </a:lnTo>
                  <a:cubicBezTo>
                    <a:pt x="8366" y="12382"/>
                    <a:pt x="8712" y="12451"/>
                    <a:pt x="9127" y="12451"/>
                  </a:cubicBezTo>
                  <a:lnTo>
                    <a:pt x="11480" y="12590"/>
                  </a:lnTo>
                  <a:cubicBezTo>
                    <a:pt x="11480" y="12590"/>
                    <a:pt x="11618" y="12590"/>
                    <a:pt x="11688" y="12590"/>
                  </a:cubicBezTo>
                  <a:cubicBezTo>
                    <a:pt x="11757" y="12590"/>
                    <a:pt x="11826" y="12590"/>
                    <a:pt x="11965" y="12590"/>
                  </a:cubicBezTo>
                  <a:lnTo>
                    <a:pt x="14179" y="12451"/>
                  </a:lnTo>
                  <a:cubicBezTo>
                    <a:pt x="16186" y="12382"/>
                    <a:pt x="17986" y="11068"/>
                    <a:pt x="18747" y="9131"/>
                  </a:cubicBezTo>
                  <a:cubicBezTo>
                    <a:pt x="19509" y="7263"/>
                    <a:pt x="19024" y="5050"/>
                    <a:pt x="17640" y="3597"/>
                  </a:cubicBezTo>
                  <a:lnTo>
                    <a:pt x="16117" y="2075"/>
                  </a:lnTo>
                  <a:cubicBezTo>
                    <a:pt x="15425" y="1384"/>
                    <a:pt x="14595" y="899"/>
                    <a:pt x="13695" y="692"/>
                  </a:cubicBezTo>
                  <a:lnTo>
                    <a:pt x="11411" y="138"/>
                  </a:lnTo>
                  <a:cubicBezTo>
                    <a:pt x="10995" y="69"/>
                    <a:pt x="10580" y="0"/>
                    <a:pt x="10165" y="0"/>
                  </a:cubicBezTo>
                  <a:lnTo>
                    <a:pt x="1016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1" name="Freeform 2910">
              <a:extLst>
                <a:ext uri="{FF2B5EF4-FFF2-40B4-BE49-F238E27FC236}">
                  <a16:creationId xmlns:a16="http://schemas.microsoft.com/office/drawing/2014/main" id="{F41C5CE0-F905-E1D3-6570-E352481244D0}"/>
                </a:ext>
              </a:extLst>
            </p:cNvPr>
            <p:cNvSpPr/>
            <p:nvPr/>
          </p:nvSpPr>
          <p:spPr>
            <a:xfrm>
              <a:off x="2737934" y="4427631"/>
              <a:ext cx="17053" cy="15016"/>
            </a:xfrm>
            <a:custGeom>
              <a:avLst/>
              <a:gdLst>
                <a:gd name="connsiteX0" fmla="*/ 2146 w 12804"/>
                <a:gd name="connsiteY0" fmla="*/ 8785 h 11275"/>
                <a:gd name="connsiteX1" fmla="*/ 900 w 12804"/>
                <a:gd name="connsiteY1" fmla="*/ 8163 h 11275"/>
                <a:gd name="connsiteX2" fmla="*/ 0 w 12804"/>
                <a:gd name="connsiteY2" fmla="*/ 7402 h 11275"/>
                <a:gd name="connsiteX3" fmla="*/ 1938 w 12804"/>
                <a:gd name="connsiteY3" fmla="*/ 10653 h 11275"/>
                <a:gd name="connsiteX4" fmla="*/ 5468 w 12804"/>
                <a:gd name="connsiteY4" fmla="*/ 11275 h 11275"/>
                <a:gd name="connsiteX5" fmla="*/ 9482 w 12804"/>
                <a:gd name="connsiteY5" fmla="*/ 10238 h 11275"/>
                <a:gd name="connsiteX6" fmla="*/ 12804 w 12804"/>
                <a:gd name="connsiteY6" fmla="*/ 8508 h 11275"/>
                <a:gd name="connsiteX7" fmla="*/ 11835 w 12804"/>
                <a:gd name="connsiteY7" fmla="*/ 5257 h 11275"/>
                <a:gd name="connsiteX8" fmla="*/ 9690 w 12804"/>
                <a:gd name="connsiteY8" fmla="*/ 1937 h 11275"/>
                <a:gd name="connsiteX9" fmla="*/ 6783 w 12804"/>
                <a:gd name="connsiteY9" fmla="*/ 0 h 11275"/>
                <a:gd name="connsiteX10" fmla="*/ 3461 w 12804"/>
                <a:gd name="connsiteY10" fmla="*/ 899 h 11275"/>
                <a:gd name="connsiteX11" fmla="*/ 2215 w 12804"/>
                <a:gd name="connsiteY11" fmla="*/ 2905 h 11275"/>
                <a:gd name="connsiteX12" fmla="*/ 2907 w 12804"/>
                <a:gd name="connsiteY12" fmla="*/ 4635 h 11275"/>
                <a:gd name="connsiteX13" fmla="*/ 4153 w 12804"/>
                <a:gd name="connsiteY13" fmla="*/ 6295 h 11275"/>
                <a:gd name="connsiteX14" fmla="*/ 4291 w 12804"/>
                <a:gd name="connsiteY14" fmla="*/ 8093 h 11275"/>
                <a:gd name="connsiteX15" fmla="*/ 3322 w 12804"/>
                <a:gd name="connsiteY15" fmla="*/ 8854 h 11275"/>
                <a:gd name="connsiteX16" fmla="*/ 2146 w 12804"/>
                <a:gd name="connsiteY16" fmla="*/ 8785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04" h="11275">
                  <a:moveTo>
                    <a:pt x="2146" y="8785"/>
                  </a:moveTo>
                  <a:lnTo>
                    <a:pt x="900" y="8163"/>
                  </a:lnTo>
                  <a:lnTo>
                    <a:pt x="0" y="7402"/>
                  </a:lnTo>
                  <a:lnTo>
                    <a:pt x="1938" y="10653"/>
                  </a:lnTo>
                  <a:lnTo>
                    <a:pt x="5468" y="11275"/>
                  </a:lnTo>
                  <a:lnTo>
                    <a:pt x="9482" y="10238"/>
                  </a:lnTo>
                  <a:lnTo>
                    <a:pt x="12804" y="8508"/>
                  </a:lnTo>
                  <a:lnTo>
                    <a:pt x="11835" y="5257"/>
                  </a:lnTo>
                  <a:lnTo>
                    <a:pt x="9690" y="1937"/>
                  </a:lnTo>
                  <a:lnTo>
                    <a:pt x="6783" y="0"/>
                  </a:lnTo>
                  <a:lnTo>
                    <a:pt x="3461" y="899"/>
                  </a:lnTo>
                  <a:lnTo>
                    <a:pt x="2215" y="2905"/>
                  </a:lnTo>
                  <a:lnTo>
                    <a:pt x="2907" y="4635"/>
                  </a:lnTo>
                  <a:lnTo>
                    <a:pt x="4153" y="6295"/>
                  </a:lnTo>
                  <a:lnTo>
                    <a:pt x="4291" y="8093"/>
                  </a:lnTo>
                  <a:lnTo>
                    <a:pt x="3322" y="8854"/>
                  </a:lnTo>
                  <a:lnTo>
                    <a:pt x="2146" y="878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2" name="Freeform 2911">
              <a:extLst>
                <a:ext uri="{FF2B5EF4-FFF2-40B4-BE49-F238E27FC236}">
                  <a16:creationId xmlns:a16="http://schemas.microsoft.com/office/drawing/2014/main" id="{3329A855-9BE5-BB11-315E-2E47B4103097}"/>
                </a:ext>
              </a:extLst>
            </p:cNvPr>
            <p:cNvSpPr/>
            <p:nvPr/>
          </p:nvSpPr>
          <p:spPr>
            <a:xfrm>
              <a:off x="2731080" y="4420814"/>
              <a:ext cx="31000" cy="28743"/>
            </a:xfrm>
            <a:custGeom>
              <a:avLst/>
              <a:gdLst>
                <a:gd name="connsiteX0" fmla="*/ 11929 w 23276"/>
                <a:gd name="connsiteY0" fmla="*/ 5119 h 21582"/>
                <a:gd name="connsiteX1" fmla="*/ 14836 w 23276"/>
                <a:gd name="connsiteY1" fmla="*/ 7056 h 21582"/>
                <a:gd name="connsiteX2" fmla="*/ 16981 w 23276"/>
                <a:gd name="connsiteY2" fmla="*/ 10307 h 21582"/>
                <a:gd name="connsiteX3" fmla="*/ 17950 w 23276"/>
                <a:gd name="connsiteY3" fmla="*/ 13558 h 21582"/>
                <a:gd name="connsiteX4" fmla="*/ 14628 w 23276"/>
                <a:gd name="connsiteY4" fmla="*/ 15287 h 21582"/>
                <a:gd name="connsiteX5" fmla="*/ 10614 w 23276"/>
                <a:gd name="connsiteY5" fmla="*/ 16325 h 21582"/>
                <a:gd name="connsiteX6" fmla="*/ 7084 w 23276"/>
                <a:gd name="connsiteY6" fmla="*/ 15702 h 21582"/>
                <a:gd name="connsiteX7" fmla="*/ 5146 w 23276"/>
                <a:gd name="connsiteY7" fmla="*/ 12451 h 21582"/>
                <a:gd name="connsiteX8" fmla="*/ 6046 w 23276"/>
                <a:gd name="connsiteY8" fmla="*/ 13212 h 21582"/>
                <a:gd name="connsiteX9" fmla="*/ 7292 w 23276"/>
                <a:gd name="connsiteY9" fmla="*/ 13835 h 21582"/>
                <a:gd name="connsiteX10" fmla="*/ 8537 w 23276"/>
                <a:gd name="connsiteY10" fmla="*/ 13835 h 21582"/>
                <a:gd name="connsiteX11" fmla="*/ 9507 w 23276"/>
                <a:gd name="connsiteY11" fmla="*/ 13143 h 21582"/>
                <a:gd name="connsiteX12" fmla="*/ 9368 w 23276"/>
                <a:gd name="connsiteY12" fmla="*/ 11414 h 21582"/>
                <a:gd name="connsiteX13" fmla="*/ 8122 w 23276"/>
                <a:gd name="connsiteY13" fmla="*/ 9753 h 21582"/>
                <a:gd name="connsiteX14" fmla="*/ 7430 w 23276"/>
                <a:gd name="connsiteY14" fmla="*/ 8024 h 21582"/>
                <a:gd name="connsiteX15" fmla="*/ 8676 w 23276"/>
                <a:gd name="connsiteY15" fmla="*/ 6018 h 21582"/>
                <a:gd name="connsiteX16" fmla="*/ 11998 w 23276"/>
                <a:gd name="connsiteY16" fmla="*/ 5188 h 21582"/>
                <a:gd name="connsiteX17" fmla="*/ 11998 w 23276"/>
                <a:gd name="connsiteY17" fmla="*/ 0 h 21582"/>
                <a:gd name="connsiteX18" fmla="*/ 10683 w 23276"/>
                <a:gd name="connsiteY18" fmla="*/ 138 h 21582"/>
                <a:gd name="connsiteX19" fmla="*/ 7361 w 23276"/>
                <a:gd name="connsiteY19" fmla="*/ 969 h 21582"/>
                <a:gd name="connsiteX20" fmla="*/ 4246 w 23276"/>
                <a:gd name="connsiteY20" fmla="*/ 3251 h 21582"/>
                <a:gd name="connsiteX21" fmla="*/ 3001 w 23276"/>
                <a:gd name="connsiteY21" fmla="*/ 5257 h 21582"/>
                <a:gd name="connsiteX22" fmla="*/ 2239 w 23276"/>
                <a:gd name="connsiteY22" fmla="*/ 8232 h 21582"/>
                <a:gd name="connsiteX23" fmla="*/ 1893 w 23276"/>
                <a:gd name="connsiteY23" fmla="*/ 8508 h 21582"/>
                <a:gd name="connsiteX24" fmla="*/ 717 w 23276"/>
                <a:gd name="connsiteY24" fmla="*/ 15149 h 21582"/>
                <a:gd name="connsiteX25" fmla="*/ 2655 w 23276"/>
                <a:gd name="connsiteY25" fmla="*/ 18400 h 21582"/>
                <a:gd name="connsiteX26" fmla="*/ 6184 w 23276"/>
                <a:gd name="connsiteY26" fmla="*/ 20890 h 21582"/>
                <a:gd name="connsiteX27" fmla="*/ 9714 w 23276"/>
                <a:gd name="connsiteY27" fmla="*/ 21513 h 21582"/>
                <a:gd name="connsiteX28" fmla="*/ 10683 w 23276"/>
                <a:gd name="connsiteY28" fmla="*/ 21582 h 21582"/>
                <a:gd name="connsiteX29" fmla="*/ 11998 w 23276"/>
                <a:gd name="connsiteY29" fmla="*/ 21444 h 21582"/>
                <a:gd name="connsiteX30" fmla="*/ 16012 w 23276"/>
                <a:gd name="connsiteY30" fmla="*/ 20406 h 21582"/>
                <a:gd name="connsiteX31" fmla="*/ 17120 w 23276"/>
                <a:gd name="connsiteY31" fmla="*/ 19991 h 21582"/>
                <a:gd name="connsiteX32" fmla="*/ 20442 w 23276"/>
                <a:gd name="connsiteY32" fmla="*/ 18262 h 21582"/>
                <a:gd name="connsiteX33" fmla="*/ 23072 w 23276"/>
                <a:gd name="connsiteY33" fmla="*/ 12175 h 21582"/>
                <a:gd name="connsiteX34" fmla="*/ 22103 w 23276"/>
                <a:gd name="connsiteY34" fmla="*/ 8923 h 21582"/>
                <a:gd name="connsiteX35" fmla="*/ 21480 w 23276"/>
                <a:gd name="connsiteY35" fmla="*/ 7540 h 21582"/>
                <a:gd name="connsiteX36" fmla="*/ 19334 w 23276"/>
                <a:gd name="connsiteY36" fmla="*/ 4289 h 21582"/>
                <a:gd name="connsiteX37" fmla="*/ 17881 w 23276"/>
                <a:gd name="connsiteY37" fmla="*/ 2836 h 21582"/>
                <a:gd name="connsiteX38" fmla="*/ 14974 w 23276"/>
                <a:gd name="connsiteY38" fmla="*/ 899 h 21582"/>
                <a:gd name="connsiteX39" fmla="*/ 12067 w 23276"/>
                <a:gd name="connsiteY39" fmla="*/ 0 h 21582"/>
                <a:gd name="connsiteX40" fmla="*/ 12067 w 23276"/>
                <a:gd name="connsiteY40" fmla="*/ 0 h 21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 h="21582">
                  <a:moveTo>
                    <a:pt x="11929" y="5119"/>
                  </a:moveTo>
                  <a:lnTo>
                    <a:pt x="14836" y="7056"/>
                  </a:lnTo>
                  <a:lnTo>
                    <a:pt x="16981" y="10307"/>
                  </a:lnTo>
                  <a:lnTo>
                    <a:pt x="17950" y="13558"/>
                  </a:lnTo>
                  <a:lnTo>
                    <a:pt x="14628" y="15287"/>
                  </a:lnTo>
                  <a:lnTo>
                    <a:pt x="10614" y="16325"/>
                  </a:lnTo>
                  <a:lnTo>
                    <a:pt x="7084" y="15702"/>
                  </a:lnTo>
                  <a:lnTo>
                    <a:pt x="5146" y="12451"/>
                  </a:lnTo>
                  <a:lnTo>
                    <a:pt x="6046" y="13212"/>
                  </a:lnTo>
                  <a:lnTo>
                    <a:pt x="7292" y="13835"/>
                  </a:lnTo>
                  <a:lnTo>
                    <a:pt x="8537" y="13835"/>
                  </a:lnTo>
                  <a:cubicBezTo>
                    <a:pt x="8537" y="13835"/>
                    <a:pt x="9507" y="13143"/>
                    <a:pt x="9507" y="13143"/>
                  </a:cubicBezTo>
                  <a:lnTo>
                    <a:pt x="9368" y="11414"/>
                  </a:lnTo>
                  <a:lnTo>
                    <a:pt x="8122" y="9753"/>
                  </a:lnTo>
                  <a:lnTo>
                    <a:pt x="7430" y="8024"/>
                  </a:lnTo>
                  <a:lnTo>
                    <a:pt x="8676" y="6018"/>
                  </a:lnTo>
                  <a:lnTo>
                    <a:pt x="11998" y="5188"/>
                  </a:lnTo>
                  <a:moveTo>
                    <a:pt x="11998" y="0"/>
                  </a:moveTo>
                  <a:cubicBezTo>
                    <a:pt x="11583" y="0"/>
                    <a:pt x="11098" y="0"/>
                    <a:pt x="10683" y="138"/>
                  </a:cubicBezTo>
                  <a:lnTo>
                    <a:pt x="7361" y="969"/>
                  </a:lnTo>
                  <a:cubicBezTo>
                    <a:pt x="6046" y="1314"/>
                    <a:pt x="4939" y="2144"/>
                    <a:pt x="4246" y="3251"/>
                  </a:cubicBezTo>
                  <a:lnTo>
                    <a:pt x="3001" y="5257"/>
                  </a:lnTo>
                  <a:cubicBezTo>
                    <a:pt x="2447" y="6157"/>
                    <a:pt x="2170" y="7194"/>
                    <a:pt x="2239" y="8232"/>
                  </a:cubicBezTo>
                  <a:cubicBezTo>
                    <a:pt x="2101" y="8301"/>
                    <a:pt x="2032" y="8370"/>
                    <a:pt x="1893" y="8508"/>
                  </a:cubicBezTo>
                  <a:cubicBezTo>
                    <a:pt x="-45" y="10099"/>
                    <a:pt x="-598" y="12935"/>
                    <a:pt x="717" y="15149"/>
                  </a:cubicBezTo>
                  <a:lnTo>
                    <a:pt x="2655" y="18400"/>
                  </a:lnTo>
                  <a:cubicBezTo>
                    <a:pt x="3416" y="19714"/>
                    <a:pt x="4731" y="20614"/>
                    <a:pt x="6184" y="20890"/>
                  </a:cubicBezTo>
                  <a:lnTo>
                    <a:pt x="9714" y="21513"/>
                  </a:lnTo>
                  <a:cubicBezTo>
                    <a:pt x="9714" y="21513"/>
                    <a:pt x="10337" y="21582"/>
                    <a:pt x="10683" y="21582"/>
                  </a:cubicBezTo>
                  <a:cubicBezTo>
                    <a:pt x="11098" y="21582"/>
                    <a:pt x="11583" y="21582"/>
                    <a:pt x="11998" y="21444"/>
                  </a:cubicBezTo>
                  <a:lnTo>
                    <a:pt x="16012" y="20406"/>
                  </a:lnTo>
                  <a:cubicBezTo>
                    <a:pt x="16358" y="20337"/>
                    <a:pt x="16774" y="20199"/>
                    <a:pt x="17120" y="19991"/>
                  </a:cubicBezTo>
                  <a:lnTo>
                    <a:pt x="20442" y="18262"/>
                  </a:lnTo>
                  <a:cubicBezTo>
                    <a:pt x="22657" y="17086"/>
                    <a:pt x="23764" y="14596"/>
                    <a:pt x="23072" y="12175"/>
                  </a:cubicBezTo>
                  <a:lnTo>
                    <a:pt x="22103" y="8923"/>
                  </a:lnTo>
                  <a:cubicBezTo>
                    <a:pt x="21964" y="8439"/>
                    <a:pt x="21757" y="7955"/>
                    <a:pt x="21480" y="7540"/>
                  </a:cubicBezTo>
                  <a:lnTo>
                    <a:pt x="19334" y="4289"/>
                  </a:lnTo>
                  <a:cubicBezTo>
                    <a:pt x="18919" y="3735"/>
                    <a:pt x="18435" y="3182"/>
                    <a:pt x="17881" y="2836"/>
                  </a:cubicBezTo>
                  <a:lnTo>
                    <a:pt x="14974" y="899"/>
                  </a:lnTo>
                  <a:cubicBezTo>
                    <a:pt x="14144" y="346"/>
                    <a:pt x="13105" y="0"/>
                    <a:pt x="12067" y="0"/>
                  </a:cubicBezTo>
                  <a:lnTo>
                    <a:pt x="1206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3" name="Freeform 2912">
              <a:extLst>
                <a:ext uri="{FF2B5EF4-FFF2-40B4-BE49-F238E27FC236}">
                  <a16:creationId xmlns:a16="http://schemas.microsoft.com/office/drawing/2014/main" id="{CC9898B4-3805-46C1-4CD8-E128004E1656}"/>
                </a:ext>
              </a:extLst>
            </p:cNvPr>
            <p:cNvSpPr/>
            <p:nvPr/>
          </p:nvSpPr>
          <p:spPr>
            <a:xfrm>
              <a:off x="2873619" y="4413351"/>
              <a:ext cx="6728" cy="4330"/>
            </a:xfrm>
            <a:custGeom>
              <a:avLst/>
              <a:gdLst>
                <a:gd name="connsiteX0" fmla="*/ 4222 w 5052"/>
                <a:gd name="connsiteY0" fmla="*/ 1868 h 3251"/>
                <a:gd name="connsiteX1" fmla="*/ 3115 w 5052"/>
                <a:gd name="connsiteY1" fmla="*/ 623 h 3251"/>
                <a:gd name="connsiteX2" fmla="*/ 1730 w 5052"/>
                <a:gd name="connsiteY2" fmla="*/ 0 h 3251"/>
                <a:gd name="connsiteX3" fmla="*/ 0 w 5052"/>
                <a:gd name="connsiteY3" fmla="*/ 208 h 3251"/>
                <a:gd name="connsiteX4" fmla="*/ 969 w 5052"/>
                <a:gd name="connsiteY4" fmla="*/ 1384 h 3251"/>
                <a:gd name="connsiteX5" fmla="*/ 2215 w 5052"/>
                <a:gd name="connsiteY5" fmla="*/ 2352 h 3251"/>
                <a:gd name="connsiteX6" fmla="*/ 3737 w 5052"/>
                <a:gd name="connsiteY6" fmla="*/ 3044 h 3251"/>
                <a:gd name="connsiteX7" fmla="*/ 5052 w 5052"/>
                <a:gd name="connsiteY7" fmla="*/ 3251 h 3251"/>
                <a:gd name="connsiteX8" fmla="*/ 4222 w 5052"/>
                <a:gd name="connsiteY8" fmla="*/ 1868 h 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2" h="3251">
                  <a:moveTo>
                    <a:pt x="4222" y="1868"/>
                  </a:moveTo>
                  <a:lnTo>
                    <a:pt x="3115" y="623"/>
                  </a:lnTo>
                  <a:lnTo>
                    <a:pt x="1730" y="0"/>
                  </a:lnTo>
                  <a:lnTo>
                    <a:pt x="0" y="208"/>
                  </a:lnTo>
                  <a:lnTo>
                    <a:pt x="969" y="1384"/>
                  </a:lnTo>
                  <a:lnTo>
                    <a:pt x="2215" y="2352"/>
                  </a:lnTo>
                  <a:lnTo>
                    <a:pt x="3737" y="3044"/>
                  </a:lnTo>
                  <a:lnTo>
                    <a:pt x="5052" y="3251"/>
                  </a:lnTo>
                  <a:lnTo>
                    <a:pt x="4222" y="18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4" name="Freeform 2913">
              <a:extLst>
                <a:ext uri="{FF2B5EF4-FFF2-40B4-BE49-F238E27FC236}">
                  <a16:creationId xmlns:a16="http://schemas.microsoft.com/office/drawing/2014/main" id="{864A5C05-18F7-8A92-0135-6A1AB5B30BCD}"/>
                </a:ext>
              </a:extLst>
            </p:cNvPr>
            <p:cNvSpPr/>
            <p:nvPr/>
          </p:nvSpPr>
          <p:spPr>
            <a:xfrm>
              <a:off x="2866672" y="4406350"/>
              <a:ext cx="20741" cy="18241"/>
            </a:xfrm>
            <a:custGeom>
              <a:avLst/>
              <a:gdLst>
                <a:gd name="connsiteX0" fmla="*/ 6946 w 15573"/>
                <a:gd name="connsiteY0" fmla="*/ 5257 h 13696"/>
                <a:gd name="connsiteX1" fmla="*/ 8330 w 15573"/>
                <a:gd name="connsiteY1" fmla="*/ 5880 h 13696"/>
                <a:gd name="connsiteX2" fmla="*/ 9437 w 15573"/>
                <a:gd name="connsiteY2" fmla="*/ 7125 h 13696"/>
                <a:gd name="connsiteX3" fmla="*/ 10268 w 15573"/>
                <a:gd name="connsiteY3" fmla="*/ 8578 h 13696"/>
                <a:gd name="connsiteX4" fmla="*/ 8884 w 15573"/>
                <a:gd name="connsiteY4" fmla="*/ 8370 h 13696"/>
                <a:gd name="connsiteX5" fmla="*/ 7430 w 15573"/>
                <a:gd name="connsiteY5" fmla="*/ 7678 h 13696"/>
                <a:gd name="connsiteX6" fmla="*/ 6115 w 15573"/>
                <a:gd name="connsiteY6" fmla="*/ 6641 h 13696"/>
                <a:gd name="connsiteX7" fmla="*/ 5146 w 15573"/>
                <a:gd name="connsiteY7" fmla="*/ 5465 h 13696"/>
                <a:gd name="connsiteX8" fmla="*/ 6877 w 15573"/>
                <a:gd name="connsiteY8" fmla="*/ 5257 h 13696"/>
                <a:gd name="connsiteX9" fmla="*/ 6877 w 15573"/>
                <a:gd name="connsiteY9" fmla="*/ 69 h 13696"/>
                <a:gd name="connsiteX10" fmla="*/ 6254 w 15573"/>
                <a:gd name="connsiteY10" fmla="*/ 69 h 13696"/>
                <a:gd name="connsiteX11" fmla="*/ 4523 w 15573"/>
                <a:gd name="connsiteY11" fmla="*/ 277 h 13696"/>
                <a:gd name="connsiteX12" fmla="*/ 371 w 15573"/>
                <a:gd name="connsiteY12" fmla="*/ 3528 h 13696"/>
                <a:gd name="connsiteX13" fmla="*/ 1201 w 15573"/>
                <a:gd name="connsiteY13" fmla="*/ 8716 h 13696"/>
                <a:gd name="connsiteX14" fmla="*/ 2170 w 15573"/>
                <a:gd name="connsiteY14" fmla="*/ 9892 h 13696"/>
                <a:gd name="connsiteX15" fmla="*/ 3001 w 15573"/>
                <a:gd name="connsiteY15" fmla="*/ 10722 h 13696"/>
                <a:gd name="connsiteX16" fmla="*/ 4316 w 15573"/>
                <a:gd name="connsiteY16" fmla="*/ 11760 h 13696"/>
                <a:gd name="connsiteX17" fmla="*/ 5354 w 15573"/>
                <a:gd name="connsiteY17" fmla="*/ 12382 h 13696"/>
                <a:gd name="connsiteX18" fmla="*/ 6807 w 15573"/>
                <a:gd name="connsiteY18" fmla="*/ 13074 h 13696"/>
                <a:gd name="connsiteX19" fmla="*/ 8192 w 15573"/>
                <a:gd name="connsiteY19" fmla="*/ 13489 h 13696"/>
                <a:gd name="connsiteX20" fmla="*/ 9576 w 15573"/>
                <a:gd name="connsiteY20" fmla="*/ 13696 h 13696"/>
                <a:gd name="connsiteX21" fmla="*/ 10406 w 15573"/>
                <a:gd name="connsiteY21" fmla="*/ 13696 h 13696"/>
                <a:gd name="connsiteX22" fmla="*/ 14697 w 15573"/>
                <a:gd name="connsiteY22" fmla="*/ 11414 h 13696"/>
                <a:gd name="connsiteX23" fmla="*/ 14836 w 15573"/>
                <a:gd name="connsiteY23" fmla="*/ 5811 h 13696"/>
                <a:gd name="connsiteX24" fmla="*/ 14005 w 15573"/>
                <a:gd name="connsiteY24" fmla="*/ 4358 h 13696"/>
                <a:gd name="connsiteX25" fmla="*/ 13452 w 15573"/>
                <a:gd name="connsiteY25" fmla="*/ 3597 h 13696"/>
                <a:gd name="connsiteX26" fmla="*/ 12344 w 15573"/>
                <a:gd name="connsiteY26" fmla="*/ 2352 h 13696"/>
                <a:gd name="connsiteX27" fmla="*/ 10614 w 15573"/>
                <a:gd name="connsiteY27" fmla="*/ 1107 h 13696"/>
                <a:gd name="connsiteX28" fmla="*/ 9230 w 15573"/>
                <a:gd name="connsiteY28" fmla="*/ 484 h 13696"/>
                <a:gd name="connsiteX29" fmla="*/ 7084 w 15573"/>
                <a:gd name="connsiteY29" fmla="*/ 0 h 13696"/>
                <a:gd name="connsiteX30" fmla="*/ 7084 w 15573"/>
                <a:gd name="connsiteY30" fmla="*/ 0 h 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573" h="13696">
                  <a:moveTo>
                    <a:pt x="6946" y="5257"/>
                  </a:moveTo>
                  <a:lnTo>
                    <a:pt x="8330" y="5880"/>
                  </a:lnTo>
                  <a:lnTo>
                    <a:pt x="9437" y="7125"/>
                  </a:lnTo>
                  <a:lnTo>
                    <a:pt x="10268" y="8578"/>
                  </a:lnTo>
                  <a:lnTo>
                    <a:pt x="8884" y="8370"/>
                  </a:lnTo>
                  <a:lnTo>
                    <a:pt x="7430" y="7678"/>
                  </a:lnTo>
                  <a:lnTo>
                    <a:pt x="6115" y="6641"/>
                  </a:lnTo>
                  <a:lnTo>
                    <a:pt x="5146" y="5465"/>
                  </a:lnTo>
                  <a:lnTo>
                    <a:pt x="6877" y="5257"/>
                  </a:lnTo>
                  <a:moveTo>
                    <a:pt x="6877" y="69"/>
                  </a:moveTo>
                  <a:cubicBezTo>
                    <a:pt x="6877" y="69"/>
                    <a:pt x="6461" y="69"/>
                    <a:pt x="6254" y="69"/>
                  </a:cubicBezTo>
                  <a:lnTo>
                    <a:pt x="4523" y="277"/>
                  </a:lnTo>
                  <a:cubicBezTo>
                    <a:pt x="2655" y="484"/>
                    <a:pt x="1063" y="1729"/>
                    <a:pt x="371" y="3528"/>
                  </a:cubicBezTo>
                  <a:cubicBezTo>
                    <a:pt x="-321" y="5326"/>
                    <a:pt x="-45" y="7263"/>
                    <a:pt x="1201" y="8716"/>
                  </a:cubicBezTo>
                  <a:lnTo>
                    <a:pt x="2170" y="9892"/>
                  </a:lnTo>
                  <a:cubicBezTo>
                    <a:pt x="2170" y="9892"/>
                    <a:pt x="2724" y="10445"/>
                    <a:pt x="3001" y="10722"/>
                  </a:cubicBezTo>
                  <a:lnTo>
                    <a:pt x="4316" y="11760"/>
                  </a:lnTo>
                  <a:cubicBezTo>
                    <a:pt x="4316" y="11760"/>
                    <a:pt x="4939" y="12175"/>
                    <a:pt x="5354" y="12382"/>
                  </a:cubicBezTo>
                  <a:lnTo>
                    <a:pt x="6807" y="13074"/>
                  </a:lnTo>
                  <a:cubicBezTo>
                    <a:pt x="7223" y="13281"/>
                    <a:pt x="7707" y="13420"/>
                    <a:pt x="8192" y="13489"/>
                  </a:cubicBezTo>
                  <a:lnTo>
                    <a:pt x="9576" y="13696"/>
                  </a:lnTo>
                  <a:cubicBezTo>
                    <a:pt x="9576" y="13696"/>
                    <a:pt x="10129" y="13696"/>
                    <a:pt x="10406" y="13696"/>
                  </a:cubicBezTo>
                  <a:cubicBezTo>
                    <a:pt x="12137" y="13696"/>
                    <a:pt x="13729" y="12866"/>
                    <a:pt x="14697" y="11414"/>
                  </a:cubicBezTo>
                  <a:cubicBezTo>
                    <a:pt x="15805" y="9753"/>
                    <a:pt x="15874" y="7540"/>
                    <a:pt x="14836" y="5811"/>
                  </a:cubicBezTo>
                  <a:lnTo>
                    <a:pt x="14005" y="4358"/>
                  </a:lnTo>
                  <a:cubicBezTo>
                    <a:pt x="14005" y="4358"/>
                    <a:pt x="13659" y="3805"/>
                    <a:pt x="13452" y="3597"/>
                  </a:cubicBezTo>
                  <a:lnTo>
                    <a:pt x="12344" y="2352"/>
                  </a:lnTo>
                  <a:cubicBezTo>
                    <a:pt x="11860" y="1799"/>
                    <a:pt x="11306" y="1384"/>
                    <a:pt x="10614" y="1107"/>
                  </a:cubicBezTo>
                  <a:lnTo>
                    <a:pt x="9230" y="484"/>
                  </a:lnTo>
                  <a:cubicBezTo>
                    <a:pt x="8538" y="138"/>
                    <a:pt x="7776" y="0"/>
                    <a:pt x="7084" y="0"/>
                  </a:cubicBezTo>
                  <a:lnTo>
                    <a:pt x="708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5" name="Freeform 2914">
              <a:extLst>
                <a:ext uri="{FF2B5EF4-FFF2-40B4-BE49-F238E27FC236}">
                  <a16:creationId xmlns:a16="http://schemas.microsoft.com/office/drawing/2014/main" id="{61CDCF35-FC77-144D-891D-FA7F7C51F3F5}"/>
                </a:ext>
              </a:extLst>
            </p:cNvPr>
            <p:cNvSpPr/>
            <p:nvPr/>
          </p:nvSpPr>
          <p:spPr>
            <a:xfrm>
              <a:off x="2879980" y="4417220"/>
              <a:ext cx="5530" cy="5066"/>
            </a:xfrm>
            <a:custGeom>
              <a:avLst/>
              <a:gdLst>
                <a:gd name="connsiteX0" fmla="*/ 1869 w 4152"/>
                <a:gd name="connsiteY0" fmla="*/ 3735 h 3804"/>
                <a:gd name="connsiteX1" fmla="*/ 2976 w 4152"/>
                <a:gd name="connsiteY1" fmla="*/ 3804 h 3804"/>
                <a:gd name="connsiteX2" fmla="*/ 4153 w 4152"/>
                <a:gd name="connsiteY2" fmla="*/ 3459 h 3804"/>
                <a:gd name="connsiteX3" fmla="*/ 2491 w 4152"/>
                <a:gd name="connsiteY3" fmla="*/ 1798 h 3804"/>
                <a:gd name="connsiteX4" fmla="*/ 1800 w 4152"/>
                <a:gd name="connsiteY4" fmla="*/ 899 h 3804"/>
                <a:gd name="connsiteX5" fmla="*/ 1176 w 4152"/>
                <a:gd name="connsiteY5" fmla="*/ 0 h 3804"/>
                <a:gd name="connsiteX6" fmla="*/ 208 w 4152"/>
                <a:gd name="connsiteY6" fmla="*/ 1729 h 3804"/>
                <a:gd name="connsiteX7" fmla="*/ 0 w 4152"/>
                <a:gd name="connsiteY7" fmla="*/ 2283 h 3804"/>
                <a:gd name="connsiteX8" fmla="*/ 900 w 4152"/>
                <a:gd name="connsiteY8" fmla="*/ 3182 h 3804"/>
                <a:gd name="connsiteX9" fmla="*/ 1869 w 4152"/>
                <a:gd name="connsiteY9" fmla="*/ 3735 h 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52" h="3804">
                  <a:moveTo>
                    <a:pt x="1869" y="3735"/>
                  </a:moveTo>
                  <a:lnTo>
                    <a:pt x="2976" y="3804"/>
                  </a:lnTo>
                  <a:lnTo>
                    <a:pt x="4153" y="3459"/>
                  </a:lnTo>
                  <a:lnTo>
                    <a:pt x="2491" y="1798"/>
                  </a:lnTo>
                  <a:lnTo>
                    <a:pt x="1800" y="899"/>
                  </a:lnTo>
                  <a:lnTo>
                    <a:pt x="1176" y="0"/>
                  </a:lnTo>
                  <a:lnTo>
                    <a:pt x="208" y="1729"/>
                  </a:lnTo>
                  <a:lnTo>
                    <a:pt x="0" y="2283"/>
                  </a:lnTo>
                  <a:lnTo>
                    <a:pt x="900" y="3182"/>
                  </a:lnTo>
                  <a:lnTo>
                    <a:pt x="1869" y="373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6" name="Freeform 2915">
              <a:extLst>
                <a:ext uri="{FF2B5EF4-FFF2-40B4-BE49-F238E27FC236}">
                  <a16:creationId xmlns:a16="http://schemas.microsoft.com/office/drawing/2014/main" id="{D81AFBB4-BC0A-5AE9-CD9D-10665D5EA258}"/>
                </a:ext>
              </a:extLst>
            </p:cNvPr>
            <p:cNvSpPr/>
            <p:nvPr/>
          </p:nvSpPr>
          <p:spPr>
            <a:xfrm>
              <a:off x="2873206" y="4410127"/>
              <a:ext cx="19317" cy="18977"/>
            </a:xfrm>
            <a:custGeom>
              <a:avLst/>
              <a:gdLst>
                <a:gd name="connsiteX0" fmla="*/ 6262 w 14504"/>
                <a:gd name="connsiteY0" fmla="*/ 5326 h 14249"/>
                <a:gd name="connsiteX1" fmla="*/ 6885 w 14504"/>
                <a:gd name="connsiteY1" fmla="*/ 6226 h 14249"/>
                <a:gd name="connsiteX2" fmla="*/ 7577 w 14504"/>
                <a:gd name="connsiteY2" fmla="*/ 7056 h 14249"/>
                <a:gd name="connsiteX3" fmla="*/ 9239 w 14504"/>
                <a:gd name="connsiteY3" fmla="*/ 8716 h 14249"/>
                <a:gd name="connsiteX4" fmla="*/ 8131 w 14504"/>
                <a:gd name="connsiteY4" fmla="*/ 9062 h 14249"/>
                <a:gd name="connsiteX5" fmla="*/ 7024 w 14504"/>
                <a:gd name="connsiteY5" fmla="*/ 9062 h 14249"/>
                <a:gd name="connsiteX6" fmla="*/ 5986 w 14504"/>
                <a:gd name="connsiteY6" fmla="*/ 8439 h 14249"/>
                <a:gd name="connsiteX7" fmla="*/ 5155 w 14504"/>
                <a:gd name="connsiteY7" fmla="*/ 7471 h 14249"/>
                <a:gd name="connsiteX8" fmla="*/ 5363 w 14504"/>
                <a:gd name="connsiteY8" fmla="*/ 6917 h 14249"/>
                <a:gd name="connsiteX9" fmla="*/ 6332 w 14504"/>
                <a:gd name="connsiteY9" fmla="*/ 5257 h 14249"/>
                <a:gd name="connsiteX10" fmla="*/ 6332 w 14504"/>
                <a:gd name="connsiteY10" fmla="*/ 69 h 14249"/>
                <a:gd name="connsiteX11" fmla="*/ 6124 w 14504"/>
                <a:gd name="connsiteY11" fmla="*/ 69 h 14249"/>
                <a:gd name="connsiteX12" fmla="*/ 1833 w 14504"/>
                <a:gd name="connsiteY12" fmla="*/ 2767 h 14249"/>
                <a:gd name="connsiteX13" fmla="*/ 864 w 14504"/>
                <a:gd name="connsiteY13" fmla="*/ 4427 h 14249"/>
                <a:gd name="connsiteX14" fmla="*/ 587 w 14504"/>
                <a:gd name="connsiteY14" fmla="*/ 4980 h 14249"/>
                <a:gd name="connsiteX15" fmla="*/ 380 w 14504"/>
                <a:gd name="connsiteY15" fmla="*/ 5534 h 14249"/>
                <a:gd name="connsiteX16" fmla="*/ 1348 w 14504"/>
                <a:gd name="connsiteY16" fmla="*/ 10999 h 14249"/>
                <a:gd name="connsiteX17" fmla="*/ 2179 w 14504"/>
                <a:gd name="connsiteY17" fmla="*/ 11967 h 14249"/>
                <a:gd name="connsiteX18" fmla="*/ 3563 w 14504"/>
                <a:gd name="connsiteY18" fmla="*/ 13005 h 14249"/>
                <a:gd name="connsiteX19" fmla="*/ 4601 w 14504"/>
                <a:gd name="connsiteY19" fmla="*/ 13558 h 14249"/>
                <a:gd name="connsiteX20" fmla="*/ 6747 w 14504"/>
                <a:gd name="connsiteY20" fmla="*/ 14181 h 14249"/>
                <a:gd name="connsiteX21" fmla="*/ 7854 w 14504"/>
                <a:gd name="connsiteY21" fmla="*/ 14181 h 14249"/>
                <a:gd name="connsiteX22" fmla="*/ 8200 w 14504"/>
                <a:gd name="connsiteY22" fmla="*/ 14250 h 14249"/>
                <a:gd name="connsiteX23" fmla="*/ 9792 w 14504"/>
                <a:gd name="connsiteY23" fmla="*/ 13973 h 14249"/>
                <a:gd name="connsiteX24" fmla="*/ 10900 w 14504"/>
                <a:gd name="connsiteY24" fmla="*/ 13627 h 14249"/>
                <a:gd name="connsiteX25" fmla="*/ 14360 w 14504"/>
                <a:gd name="connsiteY25" fmla="*/ 9892 h 14249"/>
                <a:gd name="connsiteX26" fmla="*/ 12976 w 14504"/>
                <a:gd name="connsiteY26" fmla="*/ 4980 h 14249"/>
                <a:gd name="connsiteX27" fmla="*/ 11522 w 14504"/>
                <a:gd name="connsiteY27" fmla="*/ 3528 h 14249"/>
                <a:gd name="connsiteX28" fmla="*/ 11107 w 14504"/>
                <a:gd name="connsiteY28" fmla="*/ 3044 h 14249"/>
                <a:gd name="connsiteX29" fmla="*/ 10623 w 14504"/>
                <a:gd name="connsiteY29" fmla="*/ 2283 h 14249"/>
                <a:gd name="connsiteX30" fmla="*/ 6332 w 14504"/>
                <a:gd name="connsiteY30" fmla="*/ 0 h 14249"/>
                <a:gd name="connsiteX31" fmla="*/ 6332 w 14504"/>
                <a:gd name="connsiteY31" fmla="*/ 0 h 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04" h="14249">
                  <a:moveTo>
                    <a:pt x="6262" y="5326"/>
                  </a:moveTo>
                  <a:lnTo>
                    <a:pt x="6885" y="6226"/>
                  </a:lnTo>
                  <a:lnTo>
                    <a:pt x="7577" y="7056"/>
                  </a:lnTo>
                  <a:lnTo>
                    <a:pt x="9239" y="8716"/>
                  </a:lnTo>
                  <a:lnTo>
                    <a:pt x="8131" y="9062"/>
                  </a:lnTo>
                  <a:lnTo>
                    <a:pt x="7024" y="9062"/>
                  </a:lnTo>
                  <a:cubicBezTo>
                    <a:pt x="7024" y="9062"/>
                    <a:pt x="5986" y="8439"/>
                    <a:pt x="5986" y="8439"/>
                  </a:cubicBezTo>
                  <a:lnTo>
                    <a:pt x="5155" y="7471"/>
                  </a:lnTo>
                  <a:lnTo>
                    <a:pt x="5363" y="6917"/>
                  </a:lnTo>
                  <a:lnTo>
                    <a:pt x="6332" y="5257"/>
                  </a:lnTo>
                  <a:moveTo>
                    <a:pt x="6332" y="69"/>
                  </a:moveTo>
                  <a:cubicBezTo>
                    <a:pt x="6332" y="69"/>
                    <a:pt x="6193" y="69"/>
                    <a:pt x="6124" y="69"/>
                  </a:cubicBezTo>
                  <a:cubicBezTo>
                    <a:pt x="4324" y="138"/>
                    <a:pt x="2663" y="1176"/>
                    <a:pt x="1833" y="2767"/>
                  </a:cubicBezTo>
                  <a:lnTo>
                    <a:pt x="864" y="4427"/>
                  </a:lnTo>
                  <a:cubicBezTo>
                    <a:pt x="864" y="4427"/>
                    <a:pt x="656" y="4842"/>
                    <a:pt x="587" y="4980"/>
                  </a:cubicBezTo>
                  <a:lnTo>
                    <a:pt x="380" y="5534"/>
                  </a:lnTo>
                  <a:cubicBezTo>
                    <a:pt x="-382" y="7402"/>
                    <a:pt x="33" y="9477"/>
                    <a:pt x="1348" y="10999"/>
                  </a:cubicBezTo>
                  <a:lnTo>
                    <a:pt x="2179" y="11967"/>
                  </a:lnTo>
                  <a:cubicBezTo>
                    <a:pt x="2594" y="12382"/>
                    <a:pt x="3009" y="12728"/>
                    <a:pt x="3563" y="13005"/>
                  </a:cubicBezTo>
                  <a:lnTo>
                    <a:pt x="4601" y="13558"/>
                  </a:lnTo>
                  <a:cubicBezTo>
                    <a:pt x="5224" y="13904"/>
                    <a:pt x="5986" y="14111"/>
                    <a:pt x="6747" y="14181"/>
                  </a:cubicBezTo>
                  <a:lnTo>
                    <a:pt x="7854" y="14181"/>
                  </a:lnTo>
                  <a:cubicBezTo>
                    <a:pt x="7854" y="14181"/>
                    <a:pt x="8062" y="14250"/>
                    <a:pt x="8200" y="14250"/>
                  </a:cubicBezTo>
                  <a:cubicBezTo>
                    <a:pt x="8754" y="14250"/>
                    <a:pt x="9308" y="14181"/>
                    <a:pt x="9792" y="13973"/>
                  </a:cubicBezTo>
                  <a:lnTo>
                    <a:pt x="10900" y="13627"/>
                  </a:lnTo>
                  <a:cubicBezTo>
                    <a:pt x="12630" y="13074"/>
                    <a:pt x="13945" y="11690"/>
                    <a:pt x="14360" y="9892"/>
                  </a:cubicBezTo>
                  <a:cubicBezTo>
                    <a:pt x="14775" y="8162"/>
                    <a:pt x="14291" y="6295"/>
                    <a:pt x="12976" y="4980"/>
                  </a:cubicBezTo>
                  <a:lnTo>
                    <a:pt x="11522" y="3528"/>
                  </a:lnTo>
                  <a:lnTo>
                    <a:pt x="11107" y="3044"/>
                  </a:lnTo>
                  <a:lnTo>
                    <a:pt x="10623" y="2283"/>
                  </a:lnTo>
                  <a:cubicBezTo>
                    <a:pt x="9654" y="830"/>
                    <a:pt x="8062" y="0"/>
                    <a:pt x="6332" y="0"/>
                  </a:cubicBezTo>
                  <a:lnTo>
                    <a:pt x="633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7" name="Freeform 2916">
              <a:extLst>
                <a:ext uri="{FF2B5EF4-FFF2-40B4-BE49-F238E27FC236}">
                  <a16:creationId xmlns:a16="http://schemas.microsoft.com/office/drawing/2014/main" id="{E1B436AD-35F8-C9BC-AF94-919F929A4FFF}"/>
                </a:ext>
              </a:extLst>
            </p:cNvPr>
            <p:cNvSpPr/>
            <p:nvPr/>
          </p:nvSpPr>
          <p:spPr>
            <a:xfrm>
              <a:off x="2836103" y="4402204"/>
              <a:ext cx="7742" cy="4974"/>
            </a:xfrm>
            <a:custGeom>
              <a:avLst/>
              <a:gdLst>
                <a:gd name="connsiteX0" fmla="*/ 4222 w 5813"/>
                <a:gd name="connsiteY0" fmla="*/ 3113 h 3735"/>
                <a:gd name="connsiteX1" fmla="*/ 5814 w 5813"/>
                <a:gd name="connsiteY1" fmla="*/ 3735 h 3735"/>
                <a:gd name="connsiteX2" fmla="*/ 4706 w 5813"/>
                <a:gd name="connsiteY2" fmla="*/ 2490 h 3735"/>
                <a:gd name="connsiteX3" fmla="*/ 3322 w 5813"/>
                <a:gd name="connsiteY3" fmla="*/ 1314 h 3735"/>
                <a:gd name="connsiteX4" fmla="*/ 1661 w 5813"/>
                <a:gd name="connsiteY4" fmla="*/ 484 h 3735"/>
                <a:gd name="connsiteX5" fmla="*/ 0 w 5813"/>
                <a:gd name="connsiteY5" fmla="*/ 0 h 3735"/>
                <a:gd name="connsiteX6" fmla="*/ 1246 w 5813"/>
                <a:gd name="connsiteY6" fmla="*/ 1176 h 3735"/>
                <a:gd name="connsiteX7" fmla="*/ 2630 w 5813"/>
                <a:gd name="connsiteY7" fmla="*/ 2283 h 3735"/>
                <a:gd name="connsiteX8" fmla="*/ 4222 w 5813"/>
                <a:gd name="connsiteY8" fmla="*/ 3113 h 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3" h="3735">
                  <a:moveTo>
                    <a:pt x="4222" y="3113"/>
                  </a:moveTo>
                  <a:lnTo>
                    <a:pt x="5814" y="3735"/>
                  </a:lnTo>
                  <a:lnTo>
                    <a:pt x="4706" y="2490"/>
                  </a:lnTo>
                  <a:lnTo>
                    <a:pt x="3322" y="1314"/>
                  </a:lnTo>
                  <a:lnTo>
                    <a:pt x="1661" y="484"/>
                  </a:lnTo>
                  <a:lnTo>
                    <a:pt x="0" y="0"/>
                  </a:lnTo>
                  <a:lnTo>
                    <a:pt x="1246" y="1176"/>
                  </a:lnTo>
                  <a:lnTo>
                    <a:pt x="2630" y="2283"/>
                  </a:lnTo>
                  <a:lnTo>
                    <a:pt x="4222" y="311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8" name="Freeform 2917">
              <a:extLst>
                <a:ext uri="{FF2B5EF4-FFF2-40B4-BE49-F238E27FC236}">
                  <a16:creationId xmlns:a16="http://schemas.microsoft.com/office/drawing/2014/main" id="{FA8990E5-7D2F-CE41-CA15-38BE6B9BB268}"/>
                </a:ext>
              </a:extLst>
            </p:cNvPr>
            <p:cNvSpPr/>
            <p:nvPr/>
          </p:nvSpPr>
          <p:spPr>
            <a:xfrm>
              <a:off x="2829284" y="4395294"/>
              <a:ext cx="21510" cy="18885"/>
            </a:xfrm>
            <a:custGeom>
              <a:avLst/>
              <a:gdLst>
                <a:gd name="connsiteX0" fmla="*/ 5120 w 16151"/>
                <a:gd name="connsiteY0" fmla="*/ 5188 h 14180"/>
                <a:gd name="connsiteX1" fmla="*/ 6781 w 16151"/>
                <a:gd name="connsiteY1" fmla="*/ 5672 h 14180"/>
                <a:gd name="connsiteX2" fmla="*/ 8442 w 16151"/>
                <a:gd name="connsiteY2" fmla="*/ 6502 h 14180"/>
                <a:gd name="connsiteX3" fmla="*/ 9826 w 16151"/>
                <a:gd name="connsiteY3" fmla="*/ 7678 h 14180"/>
                <a:gd name="connsiteX4" fmla="*/ 10933 w 16151"/>
                <a:gd name="connsiteY4" fmla="*/ 8923 h 14180"/>
                <a:gd name="connsiteX5" fmla="*/ 9341 w 16151"/>
                <a:gd name="connsiteY5" fmla="*/ 8301 h 14180"/>
                <a:gd name="connsiteX6" fmla="*/ 7819 w 16151"/>
                <a:gd name="connsiteY6" fmla="*/ 7471 h 14180"/>
                <a:gd name="connsiteX7" fmla="*/ 6435 w 16151"/>
                <a:gd name="connsiteY7" fmla="*/ 6364 h 14180"/>
                <a:gd name="connsiteX8" fmla="*/ 5189 w 16151"/>
                <a:gd name="connsiteY8" fmla="*/ 5188 h 14180"/>
                <a:gd name="connsiteX9" fmla="*/ 5189 w 16151"/>
                <a:gd name="connsiteY9" fmla="*/ 0 h 14180"/>
                <a:gd name="connsiteX10" fmla="*/ 690 w 16151"/>
                <a:gd name="connsiteY10" fmla="*/ 2629 h 14180"/>
                <a:gd name="connsiteX11" fmla="*/ 1590 w 16151"/>
                <a:gd name="connsiteY11" fmla="*/ 8923 h 14180"/>
                <a:gd name="connsiteX12" fmla="*/ 2836 w 16151"/>
                <a:gd name="connsiteY12" fmla="*/ 10099 h 14180"/>
                <a:gd name="connsiteX13" fmla="*/ 3320 w 16151"/>
                <a:gd name="connsiteY13" fmla="*/ 10514 h 14180"/>
                <a:gd name="connsiteX14" fmla="*/ 4704 w 16151"/>
                <a:gd name="connsiteY14" fmla="*/ 11621 h 14180"/>
                <a:gd name="connsiteX15" fmla="*/ 5327 w 16151"/>
                <a:gd name="connsiteY15" fmla="*/ 12036 h 14180"/>
                <a:gd name="connsiteX16" fmla="*/ 6850 w 16151"/>
                <a:gd name="connsiteY16" fmla="*/ 12866 h 14180"/>
                <a:gd name="connsiteX17" fmla="*/ 7542 w 16151"/>
                <a:gd name="connsiteY17" fmla="*/ 13212 h 14180"/>
                <a:gd name="connsiteX18" fmla="*/ 9134 w 16151"/>
                <a:gd name="connsiteY18" fmla="*/ 13835 h 14180"/>
                <a:gd name="connsiteX19" fmla="*/ 10933 w 16151"/>
                <a:gd name="connsiteY19" fmla="*/ 14180 h 14180"/>
                <a:gd name="connsiteX20" fmla="*/ 15224 w 16151"/>
                <a:gd name="connsiteY20" fmla="*/ 11967 h 14180"/>
                <a:gd name="connsiteX21" fmla="*/ 14878 w 16151"/>
                <a:gd name="connsiteY21" fmla="*/ 5603 h 14180"/>
                <a:gd name="connsiteX22" fmla="*/ 13771 w 16151"/>
                <a:gd name="connsiteY22" fmla="*/ 4358 h 14180"/>
                <a:gd name="connsiteX23" fmla="*/ 13217 w 16151"/>
                <a:gd name="connsiteY23" fmla="*/ 3804 h 14180"/>
                <a:gd name="connsiteX24" fmla="*/ 11833 w 16151"/>
                <a:gd name="connsiteY24" fmla="*/ 2629 h 14180"/>
                <a:gd name="connsiteX25" fmla="*/ 10864 w 16151"/>
                <a:gd name="connsiteY25" fmla="*/ 2006 h 14180"/>
                <a:gd name="connsiteX26" fmla="*/ 9203 w 16151"/>
                <a:gd name="connsiteY26" fmla="*/ 1176 h 14180"/>
                <a:gd name="connsiteX27" fmla="*/ 8234 w 16151"/>
                <a:gd name="connsiteY27" fmla="*/ 761 h 14180"/>
                <a:gd name="connsiteX28" fmla="*/ 6573 w 16151"/>
                <a:gd name="connsiteY28" fmla="*/ 277 h 14180"/>
                <a:gd name="connsiteX29" fmla="*/ 5189 w 16151"/>
                <a:gd name="connsiteY29" fmla="*/ 69 h 14180"/>
                <a:gd name="connsiteX30" fmla="*/ 5189 w 16151"/>
                <a:gd name="connsiteY30" fmla="*/ 69 h 1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51" h="14180">
                  <a:moveTo>
                    <a:pt x="5120" y="5188"/>
                  </a:moveTo>
                  <a:lnTo>
                    <a:pt x="6781" y="5672"/>
                  </a:lnTo>
                  <a:lnTo>
                    <a:pt x="8442" y="6502"/>
                  </a:lnTo>
                  <a:lnTo>
                    <a:pt x="9826" y="7678"/>
                  </a:lnTo>
                  <a:lnTo>
                    <a:pt x="10933" y="8923"/>
                  </a:lnTo>
                  <a:lnTo>
                    <a:pt x="9341" y="8301"/>
                  </a:lnTo>
                  <a:lnTo>
                    <a:pt x="7819" y="7471"/>
                  </a:lnTo>
                  <a:lnTo>
                    <a:pt x="6435" y="6364"/>
                  </a:lnTo>
                  <a:lnTo>
                    <a:pt x="5189" y="5188"/>
                  </a:lnTo>
                  <a:moveTo>
                    <a:pt x="5189" y="0"/>
                  </a:moveTo>
                  <a:cubicBezTo>
                    <a:pt x="3389" y="0"/>
                    <a:pt x="1659" y="968"/>
                    <a:pt x="690" y="2629"/>
                  </a:cubicBezTo>
                  <a:cubicBezTo>
                    <a:pt x="-487" y="4704"/>
                    <a:pt x="-140" y="7263"/>
                    <a:pt x="1590" y="8923"/>
                  </a:cubicBezTo>
                  <a:lnTo>
                    <a:pt x="2836" y="10099"/>
                  </a:lnTo>
                  <a:cubicBezTo>
                    <a:pt x="2836" y="10099"/>
                    <a:pt x="3112" y="10376"/>
                    <a:pt x="3320" y="10514"/>
                  </a:cubicBezTo>
                  <a:lnTo>
                    <a:pt x="4704" y="11621"/>
                  </a:lnTo>
                  <a:cubicBezTo>
                    <a:pt x="4704" y="11621"/>
                    <a:pt x="5120" y="11898"/>
                    <a:pt x="5327" y="12036"/>
                  </a:cubicBezTo>
                  <a:lnTo>
                    <a:pt x="6850" y="12866"/>
                  </a:lnTo>
                  <a:cubicBezTo>
                    <a:pt x="6850" y="12866"/>
                    <a:pt x="7334" y="13074"/>
                    <a:pt x="7542" y="13212"/>
                  </a:cubicBezTo>
                  <a:lnTo>
                    <a:pt x="9134" y="13835"/>
                  </a:lnTo>
                  <a:cubicBezTo>
                    <a:pt x="9757" y="14042"/>
                    <a:pt x="10380" y="14180"/>
                    <a:pt x="10933" y="14180"/>
                  </a:cubicBezTo>
                  <a:cubicBezTo>
                    <a:pt x="12594" y="14180"/>
                    <a:pt x="14186" y="13350"/>
                    <a:pt x="15224" y="11967"/>
                  </a:cubicBezTo>
                  <a:cubicBezTo>
                    <a:pt x="16609" y="10030"/>
                    <a:pt x="16401" y="7401"/>
                    <a:pt x="14878" y="5603"/>
                  </a:cubicBezTo>
                  <a:lnTo>
                    <a:pt x="13771" y="4358"/>
                  </a:lnTo>
                  <a:cubicBezTo>
                    <a:pt x="13771" y="4358"/>
                    <a:pt x="13425" y="4012"/>
                    <a:pt x="13217" y="3804"/>
                  </a:cubicBezTo>
                  <a:lnTo>
                    <a:pt x="11833" y="2629"/>
                  </a:lnTo>
                  <a:cubicBezTo>
                    <a:pt x="11833" y="2629"/>
                    <a:pt x="11210" y="2144"/>
                    <a:pt x="10864" y="2006"/>
                  </a:cubicBezTo>
                  <a:lnTo>
                    <a:pt x="9203" y="1176"/>
                  </a:lnTo>
                  <a:cubicBezTo>
                    <a:pt x="9203" y="1176"/>
                    <a:pt x="8580" y="899"/>
                    <a:pt x="8234" y="761"/>
                  </a:cubicBezTo>
                  <a:lnTo>
                    <a:pt x="6573" y="277"/>
                  </a:lnTo>
                  <a:cubicBezTo>
                    <a:pt x="6089" y="138"/>
                    <a:pt x="5604" y="69"/>
                    <a:pt x="5189" y="69"/>
                  </a:cubicBezTo>
                  <a:lnTo>
                    <a:pt x="518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19" name="Freeform 2918">
              <a:extLst>
                <a:ext uri="{FF2B5EF4-FFF2-40B4-BE49-F238E27FC236}">
                  <a16:creationId xmlns:a16="http://schemas.microsoft.com/office/drawing/2014/main" id="{4370F11F-B25E-7CA0-BFCD-AA97867B6BF7}"/>
                </a:ext>
              </a:extLst>
            </p:cNvPr>
            <p:cNvSpPr/>
            <p:nvPr/>
          </p:nvSpPr>
          <p:spPr>
            <a:xfrm>
              <a:off x="4905111" y="3332792"/>
              <a:ext cx="11891" cy="11607"/>
            </a:xfrm>
            <a:custGeom>
              <a:avLst/>
              <a:gdLst>
                <a:gd name="connsiteX0" fmla="*/ 4153 w 8928"/>
                <a:gd name="connsiteY0" fmla="*/ 2075 h 8715"/>
                <a:gd name="connsiteX1" fmla="*/ 1592 w 8928"/>
                <a:gd name="connsiteY1" fmla="*/ 5672 h 8715"/>
                <a:gd name="connsiteX2" fmla="*/ 0 w 8928"/>
                <a:gd name="connsiteY2" fmla="*/ 8716 h 8715"/>
                <a:gd name="connsiteX3" fmla="*/ 3115 w 8928"/>
                <a:gd name="connsiteY3" fmla="*/ 8508 h 8715"/>
                <a:gd name="connsiteX4" fmla="*/ 6368 w 8928"/>
                <a:gd name="connsiteY4" fmla="*/ 7125 h 8715"/>
                <a:gd name="connsiteX5" fmla="*/ 8651 w 8928"/>
                <a:gd name="connsiteY5" fmla="*/ 4635 h 8715"/>
                <a:gd name="connsiteX6" fmla="*/ 8928 w 8928"/>
                <a:gd name="connsiteY6" fmla="*/ 1660 h 8715"/>
                <a:gd name="connsiteX7" fmla="*/ 6852 w 8928"/>
                <a:gd name="connsiteY7" fmla="*/ 0 h 8715"/>
                <a:gd name="connsiteX8" fmla="*/ 4153 w 8928"/>
                <a:gd name="connsiteY8" fmla="*/ 2075 h 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28" h="8715">
                  <a:moveTo>
                    <a:pt x="4153" y="2075"/>
                  </a:moveTo>
                  <a:lnTo>
                    <a:pt x="1592" y="5672"/>
                  </a:lnTo>
                  <a:lnTo>
                    <a:pt x="0" y="8716"/>
                  </a:lnTo>
                  <a:lnTo>
                    <a:pt x="3115" y="8508"/>
                  </a:lnTo>
                  <a:lnTo>
                    <a:pt x="6368" y="7125"/>
                  </a:lnTo>
                  <a:lnTo>
                    <a:pt x="8651" y="4635"/>
                  </a:lnTo>
                  <a:lnTo>
                    <a:pt x="8928" y="1660"/>
                  </a:lnTo>
                  <a:lnTo>
                    <a:pt x="6852" y="0"/>
                  </a:lnTo>
                  <a:lnTo>
                    <a:pt x="4153" y="20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0" name="Freeform 2919">
              <a:extLst>
                <a:ext uri="{FF2B5EF4-FFF2-40B4-BE49-F238E27FC236}">
                  <a16:creationId xmlns:a16="http://schemas.microsoft.com/office/drawing/2014/main" id="{7AE3AB4F-A671-B841-861D-39723F433BCE}"/>
                </a:ext>
              </a:extLst>
            </p:cNvPr>
            <p:cNvSpPr/>
            <p:nvPr/>
          </p:nvSpPr>
          <p:spPr>
            <a:xfrm>
              <a:off x="4898316" y="3325883"/>
              <a:ext cx="25528" cy="25426"/>
            </a:xfrm>
            <a:custGeom>
              <a:avLst/>
              <a:gdLst>
                <a:gd name="connsiteX0" fmla="*/ 11953 w 19168"/>
                <a:gd name="connsiteY0" fmla="*/ 5188 h 19091"/>
                <a:gd name="connsiteX1" fmla="*/ 14030 w 19168"/>
                <a:gd name="connsiteY1" fmla="*/ 6848 h 19091"/>
                <a:gd name="connsiteX2" fmla="*/ 13753 w 19168"/>
                <a:gd name="connsiteY2" fmla="*/ 9892 h 19091"/>
                <a:gd name="connsiteX3" fmla="*/ 11469 w 19168"/>
                <a:gd name="connsiteY3" fmla="*/ 12313 h 19091"/>
                <a:gd name="connsiteX4" fmla="*/ 8216 w 19168"/>
                <a:gd name="connsiteY4" fmla="*/ 13766 h 19091"/>
                <a:gd name="connsiteX5" fmla="*/ 5171 w 19168"/>
                <a:gd name="connsiteY5" fmla="*/ 13973 h 19091"/>
                <a:gd name="connsiteX6" fmla="*/ 6763 w 19168"/>
                <a:gd name="connsiteY6" fmla="*/ 10930 h 19091"/>
                <a:gd name="connsiteX7" fmla="*/ 9323 w 19168"/>
                <a:gd name="connsiteY7" fmla="*/ 7263 h 19091"/>
                <a:gd name="connsiteX8" fmla="*/ 12023 w 19168"/>
                <a:gd name="connsiteY8" fmla="*/ 5188 h 19091"/>
                <a:gd name="connsiteX9" fmla="*/ 12023 w 19168"/>
                <a:gd name="connsiteY9" fmla="*/ 0 h 19091"/>
                <a:gd name="connsiteX10" fmla="*/ 8839 w 19168"/>
                <a:gd name="connsiteY10" fmla="*/ 1107 h 19091"/>
                <a:gd name="connsiteX11" fmla="*/ 6140 w 19168"/>
                <a:gd name="connsiteY11" fmla="*/ 3182 h 19091"/>
                <a:gd name="connsiteX12" fmla="*/ 5102 w 19168"/>
                <a:gd name="connsiteY12" fmla="*/ 4289 h 19091"/>
                <a:gd name="connsiteX13" fmla="*/ 2541 w 19168"/>
                <a:gd name="connsiteY13" fmla="*/ 7955 h 19091"/>
                <a:gd name="connsiteX14" fmla="*/ 2195 w 19168"/>
                <a:gd name="connsiteY14" fmla="*/ 8508 h 19091"/>
                <a:gd name="connsiteX15" fmla="*/ 603 w 19168"/>
                <a:gd name="connsiteY15" fmla="*/ 11552 h 19091"/>
                <a:gd name="connsiteX16" fmla="*/ 810 w 19168"/>
                <a:gd name="connsiteY16" fmla="*/ 16740 h 19091"/>
                <a:gd name="connsiteX17" fmla="*/ 5171 w 19168"/>
                <a:gd name="connsiteY17" fmla="*/ 19092 h 19091"/>
                <a:gd name="connsiteX18" fmla="*/ 5448 w 19168"/>
                <a:gd name="connsiteY18" fmla="*/ 19092 h 19091"/>
                <a:gd name="connsiteX19" fmla="*/ 8493 w 19168"/>
                <a:gd name="connsiteY19" fmla="*/ 18884 h 19091"/>
                <a:gd name="connsiteX20" fmla="*/ 10292 w 19168"/>
                <a:gd name="connsiteY20" fmla="*/ 18469 h 19091"/>
                <a:gd name="connsiteX21" fmla="*/ 13546 w 19168"/>
                <a:gd name="connsiteY21" fmla="*/ 17017 h 19091"/>
                <a:gd name="connsiteX22" fmla="*/ 15207 w 19168"/>
                <a:gd name="connsiteY22" fmla="*/ 15841 h 19091"/>
                <a:gd name="connsiteX23" fmla="*/ 17491 w 19168"/>
                <a:gd name="connsiteY23" fmla="*/ 13420 h 19091"/>
                <a:gd name="connsiteX24" fmla="*/ 18874 w 19168"/>
                <a:gd name="connsiteY24" fmla="*/ 10307 h 19091"/>
                <a:gd name="connsiteX25" fmla="*/ 19152 w 19168"/>
                <a:gd name="connsiteY25" fmla="*/ 7263 h 19091"/>
                <a:gd name="connsiteX26" fmla="*/ 17213 w 19168"/>
                <a:gd name="connsiteY26" fmla="*/ 2767 h 19091"/>
                <a:gd name="connsiteX27" fmla="*/ 15137 w 19168"/>
                <a:gd name="connsiteY27" fmla="*/ 1107 h 19091"/>
                <a:gd name="connsiteX28" fmla="*/ 11885 w 19168"/>
                <a:gd name="connsiteY28" fmla="*/ 0 h 19091"/>
                <a:gd name="connsiteX29" fmla="*/ 11885 w 19168"/>
                <a:gd name="connsiteY29" fmla="*/ 0 h 1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168" h="19091">
                  <a:moveTo>
                    <a:pt x="11953" y="5188"/>
                  </a:moveTo>
                  <a:lnTo>
                    <a:pt x="14030" y="6848"/>
                  </a:lnTo>
                  <a:lnTo>
                    <a:pt x="13753" y="9892"/>
                  </a:lnTo>
                  <a:lnTo>
                    <a:pt x="11469" y="12313"/>
                  </a:lnTo>
                  <a:lnTo>
                    <a:pt x="8216" y="13766"/>
                  </a:lnTo>
                  <a:lnTo>
                    <a:pt x="5171" y="13973"/>
                  </a:lnTo>
                  <a:lnTo>
                    <a:pt x="6763" y="10930"/>
                  </a:lnTo>
                  <a:lnTo>
                    <a:pt x="9323" y="7263"/>
                  </a:lnTo>
                  <a:lnTo>
                    <a:pt x="12023" y="5188"/>
                  </a:lnTo>
                  <a:moveTo>
                    <a:pt x="12023" y="0"/>
                  </a:moveTo>
                  <a:cubicBezTo>
                    <a:pt x="10915" y="0"/>
                    <a:pt x="9739" y="346"/>
                    <a:pt x="8839" y="1107"/>
                  </a:cubicBezTo>
                  <a:lnTo>
                    <a:pt x="6140" y="3182"/>
                  </a:lnTo>
                  <a:cubicBezTo>
                    <a:pt x="5725" y="3528"/>
                    <a:pt x="5379" y="3874"/>
                    <a:pt x="5102" y="4289"/>
                  </a:cubicBezTo>
                  <a:lnTo>
                    <a:pt x="2541" y="7955"/>
                  </a:lnTo>
                  <a:cubicBezTo>
                    <a:pt x="2541" y="7955"/>
                    <a:pt x="2264" y="8301"/>
                    <a:pt x="2195" y="8508"/>
                  </a:cubicBezTo>
                  <a:lnTo>
                    <a:pt x="603" y="11552"/>
                  </a:lnTo>
                  <a:cubicBezTo>
                    <a:pt x="-297" y="13212"/>
                    <a:pt x="-159" y="15218"/>
                    <a:pt x="810" y="16740"/>
                  </a:cubicBezTo>
                  <a:cubicBezTo>
                    <a:pt x="1780" y="18193"/>
                    <a:pt x="3441" y="19092"/>
                    <a:pt x="5171" y="19092"/>
                  </a:cubicBezTo>
                  <a:cubicBezTo>
                    <a:pt x="5240" y="19092"/>
                    <a:pt x="5379" y="19092"/>
                    <a:pt x="5448" y="19092"/>
                  </a:cubicBezTo>
                  <a:lnTo>
                    <a:pt x="8493" y="18884"/>
                  </a:lnTo>
                  <a:cubicBezTo>
                    <a:pt x="9116" y="18884"/>
                    <a:pt x="9739" y="18677"/>
                    <a:pt x="10292" y="18469"/>
                  </a:cubicBezTo>
                  <a:lnTo>
                    <a:pt x="13546" y="17017"/>
                  </a:lnTo>
                  <a:cubicBezTo>
                    <a:pt x="14168" y="16740"/>
                    <a:pt x="14791" y="16325"/>
                    <a:pt x="15207" y="15841"/>
                  </a:cubicBezTo>
                  <a:lnTo>
                    <a:pt x="17491" y="13420"/>
                  </a:lnTo>
                  <a:cubicBezTo>
                    <a:pt x="18321" y="12590"/>
                    <a:pt x="18806" y="11483"/>
                    <a:pt x="18874" y="10307"/>
                  </a:cubicBezTo>
                  <a:lnTo>
                    <a:pt x="19152" y="7263"/>
                  </a:lnTo>
                  <a:cubicBezTo>
                    <a:pt x="19290" y="5534"/>
                    <a:pt x="18598" y="3874"/>
                    <a:pt x="17213" y="2767"/>
                  </a:cubicBezTo>
                  <a:lnTo>
                    <a:pt x="15137" y="1107"/>
                  </a:lnTo>
                  <a:cubicBezTo>
                    <a:pt x="14168" y="346"/>
                    <a:pt x="13061" y="0"/>
                    <a:pt x="11885" y="0"/>
                  </a:cubicBezTo>
                  <a:lnTo>
                    <a:pt x="1188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1" name="Freeform 2920">
              <a:extLst>
                <a:ext uri="{FF2B5EF4-FFF2-40B4-BE49-F238E27FC236}">
                  <a16:creationId xmlns:a16="http://schemas.microsoft.com/office/drawing/2014/main" id="{81B3570B-F2D7-FC1A-5844-5F735DDAE02A}"/>
                </a:ext>
              </a:extLst>
            </p:cNvPr>
            <p:cNvSpPr/>
            <p:nvPr/>
          </p:nvSpPr>
          <p:spPr>
            <a:xfrm>
              <a:off x="4975627" y="3535658"/>
              <a:ext cx="6176" cy="3592"/>
            </a:xfrm>
            <a:custGeom>
              <a:avLst/>
              <a:gdLst>
                <a:gd name="connsiteX0" fmla="*/ 2076 w 4637"/>
                <a:gd name="connsiteY0" fmla="*/ 0 h 2697"/>
                <a:gd name="connsiteX1" fmla="*/ 485 w 4637"/>
                <a:gd name="connsiteY1" fmla="*/ 623 h 2697"/>
                <a:gd name="connsiteX2" fmla="*/ 0 w 4637"/>
                <a:gd name="connsiteY2" fmla="*/ 2698 h 2697"/>
                <a:gd name="connsiteX3" fmla="*/ 2907 w 4637"/>
                <a:gd name="connsiteY3" fmla="*/ 2698 h 2697"/>
                <a:gd name="connsiteX4" fmla="*/ 4083 w 4637"/>
                <a:gd name="connsiteY4" fmla="*/ 2490 h 2697"/>
                <a:gd name="connsiteX5" fmla="*/ 4637 w 4637"/>
                <a:gd name="connsiteY5" fmla="*/ 1798 h 2697"/>
                <a:gd name="connsiteX6" fmla="*/ 3807 w 4637"/>
                <a:gd name="connsiteY6" fmla="*/ 484 h 2697"/>
                <a:gd name="connsiteX7" fmla="*/ 2076 w 4637"/>
                <a:gd name="connsiteY7" fmla="*/ 0 h 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7" h="2697">
                  <a:moveTo>
                    <a:pt x="2076" y="0"/>
                  </a:moveTo>
                  <a:lnTo>
                    <a:pt x="485" y="623"/>
                  </a:lnTo>
                  <a:lnTo>
                    <a:pt x="0" y="2698"/>
                  </a:lnTo>
                  <a:lnTo>
                    <a:pt x="2907" y="2698"/>
                  </a:lnTo>
                  <a:lnTo>
                    <a:pt x="4083" y="2490"/>
                  </a:lnTo>
                  <a:lnTo>
                    <a:pt x="4637" y="1798"/>
                  </a:lnTo>
                  <a:lnTo>
                    <a:pt x="3807" y="484"/>
                  </a:lnTo>
                  <a:lnTo>
                    <a:pt x="207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2" name="Freeform 2921">
              <a:extLst>
                <a:ext uri="{FF2B5EF4-FFF2-40B4-BE49-F238E27FC236}">
                  <a16:creationId xmlns:a16="http://schemas.microsoft.com/office/drawing/2014/main" id="{281C812E-5293-DE2B-2771-B4EC45B1E19D}"/>
                </a:ext>
              </a:extLst>
            </p:cNvPr>
            <p:cNvSpPr/>
            <p:nvPr/>
          </p:nvSpPr>
          <p:spPr>
            <a:xfrm>
              <a:off x="4968723" y="3528748"/>
              <a:ext cx="19936" cy="17411"/>
            </a:xfrm>
            <a:custGeom>
              <a:avLst/>
              <a:gdLst>
                <a:gd name="connsiteX0" fmla="*/ 7260 w 14969"/>
                <a:gd name="connsiteY0" fmla="*/ 5188 h 13073"/>
                <a:gd name="connsiteX1" fmla="*/ 8990 w 14969"/>
                <a:gd name="connsiteY1" fmla="*/ 5672 h 13073"/>
                <a:gd name="connsiteX2" fmla="*/ 9820 w 14969"/>
                <a:gd name="connsiteY2" fmla="*/ 6986 h 13073"/>
                <a:gd name="connsiteX3" fmla="*/ 9336 w 14969"/>
                <a:gd name="connsiteY3" fmla="*/ 7678 h 13073"/>
                <a:gd name="connsiteX4" fmla="*/ 8090 w 14969"/>
                <a:gd name="connsiteY4" fmla="*/ 7886 h 13073"/>
                <a:gd name="connsiteX5" fmla="*/ 5183 w 14969"/>
                <a:gd name="connsiteY5" fmla="*/ 7886 h 13073"/>
                <a:gd name="connsiteX6" fmla="*/ 5668 w 14969"/>
                <a:gd name="connsiteY6" fmla="*/ 5811 h 13073"/>
                <a:gd name="connsiteX7" fmla="*/ 7190 w 14969"/>
                <a:gd name="connsiteY7" fmla="*/ 5188 h 13073"/>
                <a:gd name="connsiteX8" fmla="*/ 7190 w 14969"/>
                <a:gd name="connsiteY8" fmla="*/ 0 h 13073"/>
                <a:gd name="connsiteX9" fmla="*/ 5183 w 14969"/>
                <a:gd name="connsiteY9" fmla="*/ 415 h 13073"/>
                <a:gd name="connsiteX10" fmla="*/ 3660 w 14969"/>
                <a:gd name="connsiteY10" fmla="*/ 1038 h 13073"/>
                <a:gd name="connsiteX11" fmla="*/ 615 w 14969"/>
                <a:gd name="connsiteY11" fmla="*/ 4565 h 13073"/>
                <a:gd name="connsiteX12" fmla="*/ 131 w 14969"/>
                <a:gd name="connsiteY12" fmla="*/ 6641 h 13073"/>
                <a:gd name="connsiteX13" fmla="*/ 1100 w 14969"/>
                <a:gd name="connsiteY13" fmla="*/ 11068 h 13073"/>
                <a:gd name="connsiteX14" fmla="*/ 5114 w 14969"/>
                <a:gd name="connsiteY14" fmla="*/ 13074 h 13073"/>
                <a:gd name="connsiteX15" fmla="*/ 8021 w 14969"/>
                <a:gd name="connsiteY15" fmla="*/ 13074 h 13073"/>
                <a:gd name="connsiteX16" fmla="*/ 8021 w 14969"/>
                <a:gd name="connsiteY16" fmla="*/ 13074 h 13073"/>
                <a:gd name="connsiteX17" fmla="*/ 8782 w 14969"/>
                <a:gd name="connsiteY17" fmla="*/ 13074 h 13073"/>
                <a:gd name="connsiteX18" fmla="*/ 10028 w 14969"/>
                <a:gd name="connsiteY18" fmla="*/ 12866 h 13073"/>
                <a:gd name="connsiteX19" fmla="*/ 13558 w 14969"/>
                <a:gd name="connsiteY19" fmla="*/ 10722 h 13073"/>
                <a:gd name="connsiteX20" fmla="*/ 14042 w 14969"/>
                <a:gd name="connsiteY20" fmla="*/ 10030 h 13073"/>
                <a:gd name="connsiteX21" fmla="*/ 14181 w 14969"/>
                <a:gd name="connsiteY21" fmla="*/ 4289 h 13073"/>
                <a:gd name="connsiteX22" fmla="*/ 13350 w 14969"/>
                <a:gd name="connsiteY22" fmla="*/ 2974 h 13073"/>
                <a:gd name="connsiteX23" fmla="*/ 10374 w 14969"/>
                <a:gd name="connsiteY23" fmla="*/ 761 h 13073"/>
                <a:gd name="connsiteX24" fmla="*/ 8644 w 14969"/>
                <a:gd name="connsiteY24" fmla="*/ 277 h 13073"/>
                <a:gd name="connsiteX25" fmla="*/ 7190 w 14969"/>
                <a:gd name="connsiteY25" fmla="*/ 69 h 13073"/>
                <a:gd name="connsiteX26" fmla="*/ 7190 w 14969"/>
                <a:gd name="connsiteY26" fmla="*/ 69 h 1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969" h="13073">
                  <a:moveTo>
                    <a:pt x="7260" y="5188"/>
                  </a:moveTo>
                  <a:lnTo>
                    <a:pt x="8990" y="5672"/>
                  </a:lnTo>
                  <a:lnTo>
                    <a:pt x="9820" y="6986"/>
                  </a:lnTo>
                  <a:lnTo>
                    <a:pt x="9336" y="7678"/>
                  </a:lnTo>
                  <a:lnTo>
                    <a:pt x="8090" y="7886"/>
                  </a:lnTo>
                  <a:lnTo>
                    <a:pt x="5183" y="7886"/>
                  </a:lnTo>
                  <a:cubicBezTo>
                    <a:pt x="5183" y="7886"/>
                    <a:pt x="5668" y="5811"/>
                    <a:pt x="5668" y="5811"/>
                  </a:cubicBezTo>
                  <a:lnTo>
                    <a:pt x="7190" y="5188"/>
                  </a:lnTo>
                  <a:moveTo>
                    <a:pt x="7190" y="0"/>
                  </a:moveTo>
                  <a:cubicBezTo>
                    <a:pt x="6498" y="0"/>
                    <a:pt x="5806" y="138"/>
                    <a:pt x="5183" y="415"/>
                  </a:cubicBezTo>
                  <a:lnTo>
                    <a:pt x="3660" y="1038"/>
                  </a:lnTo>
                  <a:cubicBezTo>
                    <a:pt x="2138" y="1660"/>
                    <a:pt x="1030" y="2974"/>
                    <a:pt x="615" y="4565"/>
                  </a:cubicBezTo>
                  <a:lnTo>
                    <a:pt x="131" y="6641"/>
                  </a:lnTo>
                  <a:cubicBezTo>
                    <a:pt x="-215" y="8162"/>
                    <a:pt x="131" y="9823"/>
                    <a:pt x="1100" y="11068"/>
                  </a:cubicBezTo>
                  <a:cubicBezTo>
                    <a:pt x="2069" y="12313"/>
                    <a:pt x="3522" y="13074"/>
                    <a:pt x="5114" y="13074"/>
                  </a:cubicBezTo>
                  <a:lnTo>
                    <a:pt x="8021" y="13074"/>
                  </a:lnTo>
                  <a:cubicBezTo>
                    <a:pt x="8021" y="13074"/>
                    <a:pt x="8021" y="13074"/>
                    <a:pt x="8021" y="13074"/>
                  </a:cubicBezTo>
                  <a:cubicBezTo>
                    <a:pt x="8298" y="13074"/>
                    <a:pt x="8505" y="13074"/>
                    <a:pt x="8782" y="13074"/>
                  </a:cubicBezTo>
                  <a:lnTo>
                    <a:pt x="10028" y="12866"/>
                  </a:lnTo>
                  <a:cubicBezTo>
                    <a:pt x="11412" y="12659"/>
                    <a:pt x="12727" y="11898"/>
                    <a:pt x="13558" y="10722"/>
                  </a:cubicBezTo>
                  <a:lnTo>
                    <a:pt x="14042" y="10030"/>
                  </a:lnTo>
                  <a:cubicBezTo>
                    <a:pt x="15219" y="8301"/>
                    <a:pt x="15288" y="6087"/>
                    <a:pt x="14181" y="4289"/>
                  </a:cubicBezTo>
                  <a:lnTo>
                    <a:pt x="13350" y="2974"/>
                  </a:lnTo>
                  <a:cubicBezTo>
                    <a:pt x="12658" y="1868"/>
                    <a:pt x="11620" y="1107"/>
                    <a:pt x="10374" y="761"/>
                  </a:cubicBezTo>
                  <a:lnTo>
                    <a:pt x="8644" y="277"/>
                  </a:lnTo>
                  <a:cubicBezTo>
                    <a:pt x="8159" y="138"/>
                    <a:pt x="7675" y="69"/>
                    <a:pt x="7190" y="69"/>
                  </a:cubicBezTo>
                  <a:lnTo>
                    <a:pt x="719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3" name="Freeform 2922">
              <a:extLst>
                <a:ext uri="{FF2B5EF4-FFF2-40B4-BE49-F238E27FC236}">
                  <a16:creationId xmlns:a16="http://schemas.microsoft.com/office/drawing/2014/main" id="{083DF7A7-EAA0-09D6-ADA2-B07DDFD923D7}"/>
                </a:ext>
              </a:extLst>
            </p:cNvPr>
            <p:cNvSpPr/>
            <p:nvPr/>
          </p:nvSpPr>
          <p:spPr>
            <a:xfrm>
              <a:off x="4964289" y="3526075"/>
              <a:ext cx="3501" cy="2672"/>
            </a:xfrm>
            <a:custGeom>
              <a:avLst/>
              <a:gdLst>
                <a:gd name="connsiteX0" fmla="*/ 1315 w 2629"/>
                <a:gd name="connsiteY0" fmla="*/ 415 h 2006"/>
                <a:gd name="connsiteX1" fmla="*/ 623 w 2629"/>
                <a:gd name="connsiteY1" fmla="*/ 761 h 2006"/>
                <a:gd name="connsiteX2" fmla="*/ 0 w 2629"/>
                <a:gd name="connsiteY2" fmla="*/ 1107 h 2006"/>
                <a:gd name="connsiteX3" fmla="*/ 1038 w 2629"/>
                <a:gd name="connsiteY3" fmla="*/ 1937 h 2006"/>
                <a:gd name="connsiteX4" fmla="*/ 1868 w 2629"/>
                <a:gd name="connsiteY4" fmla="*/ 2006 h 2006"/>
                <a:gd name="connsiteX5" fmla="*/ 2353 w 2629"/>
                <a:gd name="connsiteY5" fmla="*/ 1384 h 2006"/>
                <a:gd name="connsiteX6" fmla="*/ 2630 w 2629"/>
                <a:gd name="connsiteY6" fmla="*/ 0 h 2006"/>
                <a:gd name="connsiteX7" fmla="*/ 1938 w 2629"/>
                <a:gd name="connsiteY7" fmla="*/ 208 h 2006"/>
                <a:gd name="connsiteX8" fmla="*/ 1315 w 2629"/>
                <a:gd name="connsiteY8" fmla="*/ 415 h 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9" h="2006">
                  <a:moveTo>
                    <a:pt x="1315" y="415"/>
                  </a:moveTo>
                  <a:lnTo>
                    <a:pt x="623" y="761"/>
                  </a:lnTo>
                  <a:lnTo>
                    <a:pt x="0" y="1107"/>
                  </a:lnTo>
                  <a:lnTo>
                    <a:pt x="1038" y="1937"/>
                  </a:lnTo>
                  <a:lnTo>
                    <a:pt x="1868" y="2006"/>
                  </a:lnTo>
                  <a:lnTo>
                    <a:pt x="2353" y="1384"/>
                  </a:lnTo>
                  <a:lnTo>
                    <a:pt x="2630" y="0"/>
                  </a:lnTo>
                  <a:lnTo>
                    <a:pt x="1938" y="208"/>
                  </a:lnTo>
                  <a:lnTo>
                    <a:pt x="1315" y="4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4" name="Freeform 2923">
              <a:extLst>
                <a:ext uri="{FF2B5EF4-FFF2-40B4-BE49-F238E27FC236}">
                  <a16:creationId xmlns:a16="http://schemas.microsoft.com/office/drawing/2014/main" id="{FCA27DCD-2F5A-7DDF-CDA8-70B3B0E8ECF3}"/>
                </a:ext>
              </a:extLst>
            </p:cNvPr>
            <p:cNvSpPr/>
            <p:nvPr/>
          </p:nvSpPr>
          <p:spPr>
            <a:xfrm>
              <a:off x="4957462" y="3519074"/>
              <a:ext cx="17276" cy="16491"/>
            </a:xfrm>
            <a:custGeom>
              <a:avLst/>
              <a:gdLst>
                <a:gd name="connsiteX0" fmla="*/ 7756 w 12972"/>
                <a:gd name="connsiteY0" fmla="*/ 5257 h 12382"/>
                <a:gd name="connsiteX1" fmla="*/ 7479 w 12972"/>
                <a:gd name="connsiteY1" fmla="*/ 6641 h 12382"/>
                <a:gd name="connsiteX2" fmla="*/ 6995 w 12972"/>
                <a:gd name="connsiteY2" fmla="*/ 7263 h 12382"/>
                <a:gd name="connsiteX3" fmla="*/ 6233 w 12972"/>
                <a:gd name="connsiteY3" fmla="*/ 7125 h 12382"/>
                <a:gd name="connsiteX4" fmla="*/ 5195 w 12972"/>
                <a:gd name="connsiteY4" fmla="*/ 6364 h 12382"/>
                <a:gd name="connsiteX5" fmla="*/ 5818 w 12972"/>
                <a:gd name="connsiteY5" fmla="*/ 6018 h 12382"/>
                <a:gd name="connsiteX6" fmla="*/ 6441 w 12972"/>
                <a:gd name="connsiteY6" fmla="*/ 5672 h 12382"/>
                <a:gd name="connsiteX7" fmla="*/ 7064 w 12972"/>
                <a:gd name="connsiteY7" fmla="*/ 5396 h 12382"/>
                <a:gd name="connsiteX8" fmla="*/ 7756 w 12972"/>
                <a:gd name="connsiteY8" fmla="*/ 5188 h 12382"/>
                <a:gd name="connsiteX9" fmla="*/ 7756 w 12972"/>
                <a:gd name="connsiteY9" fmla="*/ 0 h 12382"/>
                <a:gd name="connsiteX10" fmla="*/ 6441 w 12972"/>
                <a:gd name="connsiteY10" fmla="*/ 138 h 12382"/>
                <a:gd name="connsiteX11" fmla="*/ 5749 w 12972"/>
                <a:gd name="connsiteY11" fmla="*/ 346 h 12382"/>
                <a:gd name="connsiteX12" fmla="*/ 5195 w 12972"/>
                <a:gd name="connsiteY12" fmla="*/ 554 h 12382"/>
                <a:gd name="connsiteX13" fmla="*/ 4572 w 12972"/>
                <a:gd name="connsiteY13" fmla="*/ 830 h 12382"/>
                <a:gd name="connsiteX14" fmla="*/ 4157 w 12972"/>
                <a:gd name="connsiteY14" fmla="*/ 1038 h 12382"/>
                <a:gd name="connsiteX15" fmla="*/ 3534 w 12972"/>
                <a:gd name="connsiteY15" fmla="*/ 1384 h 12382"/>
                <a:gd name="connsiteX16" fmla="*/ 3188 w 12972"/>
                <a:gd name="connsiteY16" fmla="*/ 1522 h 12382"/>
                <a:gd name="connsiteX17" fmla="*/ 2565 w 12972"/>
                <a:gd name="connsiteY17" fmla="*/ 1868 h 12382"/>
                <a:gd name="connsiteX18" fmla="*/ 4 w 12972"/>
                <a:gd name="connsiteY18" fmla="*/ 6018 h 12382"/>
                <a:gd name="connsiteX19" fmla="*/ 2081 w 12972"/>
                <a:gd name="connsiteY19" fmla="*/ 10445 h 12382"/>
                <a:gd name="connsiteX20" fmla="*/ 3119 w 12972"/>
                <a:gd name="connsiteY20" fmla="*/ 11206 h 12382"/>
                <a:gd name="connsiteX21" fmla="*/ 5542 w 12972"/>
                <a:gd name="connsiteY21" fmla="*/ 12244 h 12382"/>
                <a:gd name="connsiteX22" fmla="*/ 6303 w 12972"/>
                <a:gd name="connsiteY22" fmla="*/ 12382 h 12382"/>
                <a:gd name="connsiteX23" fmla="*/ 6995 w 12972"/>
                <a:gd name="connsiteY23" fmla="*/ 12382 h 12382"/>
                <a:gd name="connsiteX24" fmla="*/ 11078 w 12972"/>
                <a:gd name="connsiteY24" fmla="*/ 10376 h 12382"/>
                <a:gd name="connsiteX25" fmla="*/ 11563 w 12972"/>
                <a:gd name="connsiteY25" fmla="*/ 9753 h 12382"/>
                <a:gd name="connsiteX26" fmla="*/ 12601 w 12972"/>
                <a:gd name="connsiteY26" fmla="*/ 7540 h 12382"/>
                <a:gd name="connsiteX27" fmla="*/ 12878 w 12972"/>
                <a:gd name="connsiteY27" fmla="*/ 6157 h 12382"/>
                <a:gd name="connsiteX28" fmla="*/ 11286 w 12972"/>
                <a:gd name="connsiteY28" fmla="*/ 1384 h 12382"/>
                <a:gd name="connsiteX29" fmla="*/ 7756 w 12972"/>
                <a:gd name="connsiteY29" fmla="*/ 0 h 12382"/>
                <a:gd name="connsiteX30" fmla="*/ 7756 w 12972"/>
                <a:gd name="connsiteY30" fmla="*/ 0 h 1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72" h="12382">
                  <a:moveTo>
                    <a:pt x="7756" y="5257"/>
                  </a:moveTo>
                  <a:lnTo>
                    <a:pt x="7479" y="6641"/>
                  </a:lnTo>
                  <a:lnTo>
                    <a:pt x="6995" y="7263"/>
                  </a:lnTo>
                  <a:lnTo>
                    <a:pt x="6233" y="7125"/>
                  </a:lnTo>
                  <a:lnTo>
                    <a:pt x="5195" y="6364"/>
                  </a:lnTo>
                  <a:lnTo>
                    <a:pt x="5818" y="6018"/>
                  </a:lnTo>
                  <a:lnTo>
                    <a:pt x="6441" y="5672"/>
                  </a:lnTo>
                  <a:lnTo>
                    <a:pt x="7064" y="5396"/>
                  </a:lnTo>
                  <a:lnTo>
                    <a:pt x="7756" y="5188"/>
                  </a:lnTo>
                  <a:moveTo>
                    <a:pt x="7756" y="0"/>
                  </a:moveTo>
                  <a:cubicBezTo>
                    <a:pt x="7341" y="0"/>
                    <a:pt x="6857" y="0"/>
                    <a:pt x="6441" y="138"/>
                  </a:cubicBezTo>
                  <a:lnTo>
                    <a:pt x="5749" y="346"/>
                  </a:lnTo>
                  <a:cubicBezTo>
                    <a:pt x="5749" y="346"/>
                    <a:pt x="5403" y="484"/>
                    <a:pt x="5195" y="554"/>
                  </a:cubicBezTo>
                  <a:lnTo>
                    <a:pt x="4572" y="830"/>
                  </a:lnTo>
                  <a:cubicBezTo>
                    <a:pt x="4572" y="830"/>
                    <a:pt x="4295" y="969"/>
                    <a:pt x="4157" y="1038"/>
                  </a:cubicBezTo>
                  <a:lnTo>
                    <a:pt x="3534" y="1384"/>
                  </a:lnTo>
                  <a:cubicBezTo>
                    <a:pt x="3534" y="1384"/>
                    <a:pt x="3327" y="1522"/>
                    <a:pt x="3188" y="1522"/>
                  </a:cubicBezTo>
                  <a:lnTo>
                    <a:pt x="2565" y="1868"/>
                  </a:lnTo>
                  <a:cubicBezTo>
                    <a:pt x="1043" y="2767"/>
                    <a:pt x="143" y="4289"/>
                    <a:pt x="4" y="6018"/>
                  </a:cubicBezTo>
                  <a:cubicBezTo>
                    <a:pt x="-65" y="7747"/>
                    <a:pt x="697" y="9408"/>
                    <a:pt x="2081" y="10445"/>
                  </a:cubicBezTo>
                  <a:lnTo>
                    <a:pt x="3119" y="11206"/>
                  </a:lnTo>
                  <a:cubicBezTo>
                    <a:pt x="3811" y="11760"/>
                    <a:pt x="4642" y="12105"/>
                    <a:pt x="5542" y="12244"/>
                  </a:cubicBezTo>
                  <a:lnTo>
                    <a:pt x="6303" y="12382"/>
                  </a:lnTo>
                  <a:cubicBezTo>
                    <a:pt x="6303" y="12382"/>
                    <a:pt x="6787" y="12382"/>
                    <a:pt x="6995" y="12382"/>
                  </a:cubicBezTo>
                  <a:cubicBezTo>
                    <a:pt x="8587" y="12382"/>
                    <a:pt x="10109" y="11621"/>
                    <a:pt x="11078" y="10376"/>
                  </a:cubicBezTo>
                  <a:lnTo>
                    <a:pt x="11563" y="9753"/>
                  </a:lnTo>
                  <a:cubicBezTo>
                    <a:pt x="12047" y="9131"/>
                    <a:pt x="12393" y="8301"/>
                    <a:pt x="12601" y="7540"/>
                  </a:cubicBezTo>
                  <a:lnTo>
                    <a:pt x="12878" y="6157"/>
                  </a:lnTo>
                  <a:cubicBezTo>
                    <a:pt x="13224" y="4427"/>
                    <a:pt x="12601" y="2629"/>
                    <a:pt x="11286" y="1384"/>
                  </a:cubicBezTo>
                  <a:cubicBezTo>
                    <a:pt x="10317" y="484"/>
                    <a:pt x="9071" y="0"/>
                    <a:pt x="7756" y="0"/>
                  </a:cubicBezTo>
                  <a:lnTo>
                    <a:pt x="775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5" name="Freeform 2924">
              <a:extLst>
                <a:ext uri="{FF2B5EF4-FFF2-40B4-BE49-F238E27FC236}">
                  <a16:creationId xmlns:a16="http://schemas.microsoft.com/office/drawing/2014/main" id="{7631E8B3-6712-DA7C-2E10-A93F3AD1A451}"/>
                </a:ext>
              </a:extLst>
            </p:cNvPr>
            <p:cNvSpPr/>
            <p:nvPr/>
          </p:nvSpPr>
          <p:spPr>
            <a:xfrm>
              <a:off x="4755415" y="3346797"/>
              <a:ext cx="8849" cy="4605"/>
            </a:xfrm>
            <a:custGeom>
              <a:avLst/>
              <a:gdLst>
                <a:gd name="connsiteX0" fmla="*/ 3668 w 6644"/>
                <a:gd name="connsiteY0" fmla="*/ 1383 h 3458"/>
                <a:gd name="connsiteX1" fmla="*/ 5191 w 6644"/>
                <a:gd name="connsiteY1" fmla="*/ 2213 h 3458"/>
                <a:gd name="connsiteX2" fmla="*/ 6506 w 6644"/>
                <a:gd name="connsiteY2" fmla="*/ 3459 h 3458"/>
                <a:gd name="connsiteX3" fmla="*/ 6644 w 6644"/>
                <a:gd name="connsiteY3" fmla="*/ 2421 h 3458"/>
                <a:gd name="connsiteX4" fmla="*/ 6506 w 6644"/>
                <a:gd name="connsiteY4" fmla="*/ 1522 h 3458"/>
                <a:gd name="connsiteX5" fmla="*/ 6091 w 6644"/>
                <a:gd name="connsiteY5" fmla="*/ 830 h 3458"/>
                <a:gd name="connsiteX6" fmla="*/ 5606 w 6644"/>
                <a:gd name="connsiteY6" fmla="*/ 138 h 3458"/>
                <a:gd name="connsiteX7" fmla="*/ 4083 w 6644"/>
                <a:gd name="connsiteY7" fmla="*/ 0 h 3458"/>
                <a:gd name="connsiteX8" fmla="*/ 2630 w 6644"/>
                <a:gd name="connsiteY8" fmla="*/ 0 h 3458"/>
                <a:gd name="connsiteX9" fmla="*/ 1315 w 6644"/>
                <a:gd name="connsiteY9" fmla="*/ 208 h 3458"/>
                <a:gd name="connsiteX10" fmla="*/ 0 w 6644"/>
                <a:gd name="connsiteY10" fmla="*/ 899 h 3458"/>
                <a:gd name="connsiteX11" fmla="*/ 1938 w 6644"/>
                <a:gd name="connsiteY11" fmla="*/ 968 h 3458"/>
                <a:gd name="connsiteX12" fmla="*/ 3668 w 6644"/>
                <a:gd name="connsiteY12" fmla="*/ 1383 h 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4" h="3458">
                  <a:moveTo>
                    <a:pt x="3668" y="1383"/>
                  </a:moveTo>
                  <a:lnTo>
                    <a:pt x="5191" y="2213"/>
                  </a:lnTo>
                  <a:lnTo>
                    <a:pt x="6506" y="3459"/>
                  </a:lnTo>
                  <a:lnTo>
                    <a:pt x="6644" y="2421"/>
                  </a:lnTo>
                  <a:lnTo>
                    <a:pt x="6506" y="1522"/>
                  </a:lnTo>
                  <a:lnTo>
                    <a:pt x="6091" y="830"/>
                  </a:lnTo>
                  <a:lnTo>
                    <a:pt x="5606" y="138"/>
                  </a:lnTo>
                  <a:lnTo>
                    <a:pt x="4083" y="0"/>
                  </a:lnTo>
                  <a:lnTo>
                    <a:pt x="2630" y="0"/>
                  </a:lnTo>
                  <a:lnTo>
                    <a:pt x="1315" y="208"/>
                  </a:lnTo>
                  <a:lnTo>
                    <a:pt x="0" y="899"/>
                  </a:lnTo>
                  <a:lnTo>
                    <a:pt x="1938" y="968"/>
                  </a:lnTo>
                  <a:lnTo>
                    <a:pt x="3668" y="138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6" name="Freeform 2925">
              <a:extLst>
                <a:ext uri="{FF2B5EF4-FFF2-40B4-BE49-F238E27FC236}">
                  <a16:creationId xmlns:a16="http://schemas.microsoft.com/office/drawing/2014/main" id="{4E7512F1-4E1D-859B-82D0-88DB8B9641AE}"/>
                </a:ext>
              </a:extLst>
            </p:cNvPr>
            <p:cNvSpPr/>
            <p:nvPr/>
          </p:nvSpPr>
          <p:spPr>
            <a:xfrm>
              <a:off x="4748628" y="3339887"/>
              <a:ext cx="22497" cy="18516"/>
            </a:xfrm>
            <a:custGeom>
              <a:avLst/>
              <a:gdLst>
                <a:gd name="connsiteX0" fmla="*/ 9180 w 16892"/>
                <a:gd name="connsiteY0" fmla="*/ 5188 h 13903"/>
                <a:gd name="connsiteX1" fmla="*/ 10702 w 16892"/>
                <a:gd name="connsiteY1" fmla="*/ 5396 h 13903"/>
                <a:gd name="connsiteX2" fmla="*/ 11187 w 16892"/>
                <a:gd name="connsiteY2" fmla="*/ 6087 h 13903"/>
                <a:gd name="connsiteX3" fmla="*/ 11602 w 16892"/>
                <a:gd name="connsiteY3" fmla="*/ 6779 h 13903"/>
                <a:gd name="connsiteX4" fmla="*/ 11740 w 16892"/>
                <a:gd name="connsiteY4" fmla="*/ 7609 h 13903"/>
                <a:gd name="connsiteX5" fmla="*/ 11602 w 16892"/>
                <a:gd name="connsiteY5" fmla="*/ 8647 h 13903"/>
                <a:gd name="connsiteX6" fmla="*/ 10287 w 16892"/>
                <a:gd name="connsiteY6" fmla="*/ 7401 h 13903"/>
                <a:gd name="connsiteX7" fmla="*/ 8764 w 16892"/>
                <a:gd name="connsiteY7" fmla="*/ 6571 h 13903"/>
                <a:gd name="connsiteX8" fmla="*/ 7034 w 16892"/>
                <a:gd name="connsiteY8" fmla="*/ 6156 h 13903"/>
                <a:gd name="connsiteX9" fmla="*/ 5165 w 16892"/>
                <a:gd name="connsiteY9" fmla="*/ 6156 h 13903"/>
                <a:gd name="connsiteX10" fmla="*/ 6411 w 16892"/>
                <a:gd name="connsiteY10" fmla="*/ 5465 h 13903"/>
                <a:gd name="connsiteX11" fmla="*/ 7726 w 16892"/>
                <a:gd name="connsiteY11" fmla="*/ 5188 h 13903"/>
                <a:gd name="connsiteX12" fmla="*/ 9180 w 16892"/>
                <a:gd name="connsiteY12" fmla="*/ 5188 h 13903"/>
                <a:gd name="connsiteX13" fmla="*/ 9180 w 16892"/>
                <a:gd name="connsiteY13" fmla="*/ 0 h 13903"/>
                <a:gd name="connsiteX14" fmla="*/ 7726 w 16892"/>
                <a:gd name="connsiteY14" fmla="*/ 0 h 13903"/>
                <a:gd name="connsiteX15" fmla="*/ 6757 w 16892"/>
                <a:gd name="connsiteY15" fmla="*/ 69 h 13903"/>
                <a:gd name="connsiteX16" fmla="*/ 5442 w 16892"/>
                <a:gd name="connsiteY16" fmla="*/ 346 h 13903"/>
                <a:gd name="connsiteX17" fmla="*/ 4058 w 16892"/>
                <a:gd name="connsiteY17" fmla="*/ 830 h 13903"/>
                <a:gd name="connsiteX18" fmla="*/ 2812 w 16892"/>
                <a:gd name="connsiteY18" fmla="*/ 1453 h 13903"/>
                <a:gd name="connsiteX19" fmla="*/ 113 w 16892"/>
                <a:gd name="connsiteY19" fmla="*/ 7194 h 13903"/>
                <a:gd name="connsiteX20" fmla="*/ 4958 w 16892"/>
                <a:gd name="connsiteY20" fmla="*/ 11275 h 13903"/>
                <a:gd name="connsiteX21" fmla="*/ 6273 w 16892"/>
                <a:gd name="connsiteY21" fmla="*/ 11275 h 13903"/>
                <a:gd name="connsiteX22" fmla="*/ 6826 w 16892"/>
                <a:gd name="connsiteY22" fmla="*/ 11483 h 13903"/>
                <a:gd name="connsiteX23" fmla="*/ 7173 w 16892"/>
                <a:gd name="connsiteY23" fmla="*/ 11690 h 13903"/>
                <a:gd name="connsiteX24" fmla="*/ 8003 w 16892"/>
                <a:gd name="connsiteY24" fmla="*/ 12451 h 13903"/>
                <a:gd name="connsiteX25" fmla="*/ 11602 w 16892"/>
                <a:gd name="connsiteY25" fmla="*/ 13904 h 13903"/>
                <a:gd name="connsiteX26" fmla="*/ 13332 w 16892"/>
                <a:gd name="connsiteY26" fmla="*/ 13627 h 13903"/>
                <a:gd name="connsiteX27" fmla="*/ 16724 w 16892"/>
                <a:gd name="connsiteY27" fmla="*/ 9477 h 13903"/>
                <a:gd name="connsiteX28" fmla="*/ 16862 w 16892"/>
                <a:gd name="connsiteY28" fmla="*/ 8439 h 13903"/>
                <a:gd name="connsiteX29" fmla="*/ 16862 w 16892"/>
                <a:gd name="connsiteY29" fmla="*/ 6848 h 13903"/>
                <a:gd name="connsiteX30" fmla="*/ 16724 w 16892"/>
                <a:gd name="connsiteY30" fmla="*/ 6018 h 13903"/>
                <a:gd name="connsiteX31" fmla="*/ 16170 w 16892"/>
                <a:gd name="connsiteY31" fmla="*/ 4358 h 13903"/>
                <a:gd name="connsiteX32" fmla="*/ 15755 w 16892"/>
                <a:gd name="connsiteY32" fmla="*/ 3666 h 13903"/>
                <a:gd name="connsiteX33" fmla="*/ 15408 w 16892"/>
                <a:gd name="connsiteY33" fmla="*/ 3113 h 13903"/>
                <a:gd name="connsiteX34" fmla="*/ 14924 w 16892"/>
                <a:gd name="connsiteY34" fmla="*/ 2421 h 13903"/>
                <a:gd name="connsiteX35" fmla="*/ 11325 w 16892"/>
                <a:gd name="connsiteY35" fmla="*/ 346 h 13903"/>
                <a:gd name="connsiteX36" fmla="*/ 9802 w 16892"/>
                <a:gd name="connsiteY36" fmla="*/ 138 h 13903"/>
                <a:gd name="connsiteX37" fmla="*/ 9180 w 16892"/>
                <a:gd name="connsiteY37" fmla="*/ 138 h 13903"/>
                <a:gd name="connsiteX38" fmla="*/ 9180 w 16892"/>
                <a:gd name="connsiteY38" fmla="*/ 138 h 1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892" h="13903">
                  <a:moveTo>
                    <a:pt x="9180" y="5188"/>
                  </a:moveTo>
                  <a:lnTo>
                    <a:pt x="10702" y="5396"/>
                  </a:lnTo>
                  <a:lnTo>
                    <a:pt x="11187" y="6087"/>
                  </a:lnTo>
                  <a:lnTo>
                    <a:pt x="11602" y="6779"/>
                  </a:lnTo>
                  <a:lnTo>
                    <a:pt x="11740" y="7609"/>
                  </a:lnTo>
                  <a:lnTo>
                    <a:pt x="11602" y="8647"/>
                  </a:lnTo>
                  <a:lnTo>
                    <a:pt x="10287" y="7401"/>
                  </a:lnTo>
                  <a:lnTo>
                    <a:pt x="8764" y="6571"/>
                  </a:lnTo>
                  <a:lnTo>
                    <a:pt x="7034" y="6156"/>
                  </a:lnTo>
                  <a:lnTo>
                    <a:pt x="5165" y="6156"/>
                  </a:lnTo>
                  <a:cubicBezTo>
                    <a:pt x="5165" y="6156"/>
                    <a:pt x="6411" y="5465"/>
                    <a:pt x="6411" y="5465"/>
                  </a:cubicBezTo>
                  <a:lnTo>
                    <a:pt x="7726" y="5188"/>
                  </a:lnTo>
                  <a:lnTo>
                    <a:pt x="9180" y="5188"/>
                  </a:lnTo>
                  <a:moveTo>
                    <a:pt x="9180" y="0"/>
                  </a:moveTo>
                  <a:lnTo>
                    <a:pt x="7726" y="0"/>
                  </a:lnTo>
                  <a:cubicBezTo>
                    <a:pt x="7726" y="0"/>
                    <a:pt x="7103" y="0"/>
                    <a:pt x="6757" y="69"/>
                  </a:cubicBezTo>
                  <a:lnTo>
                    <a:pt x="5442" y="346"/>
                  </a:lnTo>
                  <a:cubicBezTo>
                    <a:pt x="4958" y="415"/>
                    <a:pt x="4473" y="623"/>
                    <a:pt x="4058" y="830"/>
                  </a:cubicBezTo>
                  <a:lnTo>
                    <a:pt x="2812" y="1453"/>
                  </a:lnTo>
                  <a:cubicBezTo>
                    <a:pt x="736" y="2559"/>
                    <a:pt x="-372" y="4911"/>
                    <a:pt x="113" y="7194"/>
                  </a:cubicBezTo>
                  <a:cubicBezTo>
                    <a:pt x="597" y="9477"/>
                    <a:pt x="2605" y="11137"/>
                    <a:pt x="4958" y="11275"/>
                  </a:cubicBezTo>
                  <a:lnTo>
                    <a:pt x="6273" y="11275"/>
                  </a:lnTo>
                  <a:cubicBezTo>
                    <a:pt x="6273" y="11275"/>
                    <a:pt x="6826" y="11483"/>
                    <a:pt x="6826" y="11483"/>
                  </a:cubicBezTo>
                  <a:lnTo>
                    <a:pt x="7173" y="11690"/>
                  </a:lnTo>
                  <a:lnTo>
                    <a:pt x="8003" y="12451"/>
                  </a:lnTo>
                  <a:cubicBezTo>
                    <a:pt x="8972" y="13350"/>
                    <a:pt x="10287" y="13904"/>
                    <a:pt x="11602" y="13904"/>
                  </a:cubicBezTo>
                  <a:cubicBezTo>
                    <a:pt x="12156" y="13904"/>
                    <a:pt x="12779" y="13835"/>
                    <a:pt x="13332" y="13627"/>
                  </a:cubicBezTo>
                  <a:cubicBezTo>
                    <a:pt x="15201" y="13004"/>
                    <a:pt x="16516" y="11344"/>
                    <a:pt x="16724" y="9477"/>
                  </a:cubicBezTo>
                  <a:lnTo>
                    <a:pt x="16862" y="8439"/>
                  </a:lnTo>
                  <a:cubicBezTo>
                    <a:pt x="16931" y="7886"/>
                    <a:pt x="16862" y="7401"/>
                    <a:pt x="16862" y="6848"/>
                  </a:cubicBezTo>
                  <a:lnTo>
                    <a:pt x="16724" y="6018"/>
                  </a:lnTo>
                  <a:cubicBezTo>
                    <a:pt x="16654" y="5465"/>
                    <a:pt x="16447" y="4911"/>
                    <a:pt x="16170" y="4358"/>
                  </a:cubicBezTo>
                  <a:lnTo>
                    <a:pt x="15755" y="3666"/>
                  </a:lnTo>
                  <a:cubicBezTo>
                    <a:pt x="15755" y="3666"/>
                    <a:pt x="15547" y="3251"/>
                    <a:pt x="15408" y="3113"/>
                  </a:cubicBezTo>
                  <a:lnTo>
                    <a:pt x="14924" y="2421"/>
                  </a:lnTo>
                  <a:cubicBezTo>
                    <a:pt x="14094" y="1245"/>
                    <a:pt x="12779" y="484"/>
                    <a:pt x="11325" y="346"/>
                  </a:cubicBezTo>
                  <a:lnTo>
                    <a:pt x="9802" y="138"/>
                  </a:lnTo>
                  <a:cubicBezTo>
                    <a:pt x="9802" y="138"/>
                    <a:pt x="9387" y="138"/>
                    <a:pt x="9180" y="138"/>
                  </a:cubicBezTo>
                  <a:lnTo>
                    <a:pt x="918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7" name="Freeform 2926">
              <a:extLst>
                <a:ext uri="{FF2B5EF4-FFF2-40B4-BE49-F238E27FC236}">
                  <a16:creationId xmlns:a16="http://schemas.microsoft.com/office/drawing/2014/main" id="{529E80FA-9450-829F-6A14-B6B2642210DC}"/>
                </a:ext>
              </a:extLst>
            </p:cNvPr>
            <p:cNvSpPr/>
            <p:nvPr/>
          </p:nvSpPr>
          <p:spPr>
            <a:xfrm>
              <a:off x="4829525" y="3240297"/>
              <a:ext cx="2673" cy="1473"/>
            </a:xfrm>
            <a:custGeom>
              <a:avLst/>
              <a:gdLst>
                <a:gd name="connsiteX0" fmla="*/ 1800 w 2007"/>
                <a:gd name="connsiteY0" fmla="*/ 1038 h 1106"/>
                <a:gd name="connsiteX1" fmla="*/ 2007 w 2007"/>
                <a:gd name="connsiteY1" fmla="*/ 346 h 1106"/>
                <a:gd name="connsiteX2" fmla="*/ 0 w 2007"/>
                <a:gd name="connsiteY2" fmla="*/ 0 h 1106"/>
                <a:gd name="connsiteX3" fmla="*/ 692 w 2007"/>
                <a:gd name="connsiteY3" fmla="*/ 1107 h 1106"/>
                <a:gd name="connsiteX4" fmla="*/ 1800 w 2007"/>
                <a:gd name="connsiteY4" fmla="*/ 1038 h 1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 h="1106">
                  <a:moveTo>
                    <a:pt x="1800" y="1038"/>
                  </a:moveTo>
                  <a:lnTo>
                    <a:pt x="2007" y="346"/>
                  </a:lnTo>
                  <a:lnTo>
                    <a:pt x="0" y="0"/>
                  </a:lnTo>
                  <a:lnTo>
                    <a:pt x="692" y="1107"/>
                  </a:lnTo>
                  <a:lnTo>
                    <a:pt x="1800" y="10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8" name="Freeform 2927">
              <a:extLst>
                <a:ext uri="{FF2B5EF4-FFF2-40B4-BE49-F238E27FC236}">
                  <a16:creationId xmlns:a16="http://schemas.microsoft.com/office/drawing/2014/main" id="{D5DF2B82-1877-E551-6B53-3532537BD3D3}"/>
                </a:ext>
              </a:extLst>
            </p:cNvPr>
            <p:cNvSpPr/>
            <p:nvPr/>
          </p:nvSpPr>
          <p:spPr>
            <a:xfrm>
              <a:off x="4822561" y="3233387"/>
              <a:ext cx="16436" cy="15384"/>
            </a:xfrm>
            <a:custGeom>
              <a:avLst/>
              <a:gdLst>
                <a:gd name="connsiteX0" fmla="*/ 5229 w 12341"/>
                <a:gd name="connsiteY0" fmla="*/ 5188 h 11551"/>
                <a:gd name="connsiteX1" fmla="*/ 7236 w 12341"/>
                <a:gd name="connsiteY1" fmla="*/ 5534 h 11551"/>
                <a:gd name="connsiteX2" fmla="*/ 7028 w 12341"/>
                <a:gd name="connsiteY2" fmla="*/ 6226 h 11551"/>
                <a:gd name="connsiteX3" fmla="*/ 5921 w 12341"/>
                <a:gd name="connsiteY3" fmla="*/ 6364 h 11551"/>
                <a:gd name="connsiteX4" fmla="*/ 5229 w 12341"/>
                <a:gd name="connsiteY4" fmla="*/ 5188 h 11551"/>
                <a:gd name="connsiteX5" fmla="*/ 5229 w 12341"/>
                <a:gd name="connsiteY5" fmla="*/ 0 h 11551"/>
                <a:gd name="connsiteX6" fmla="*/ 938 w 12341"/>
                <a:gd name="connsiteY6" fmla="*/ 2213 h 11551"/>
                <a:gd name="connsiteX7" fmla="*/ 730 w 12341"/>
                <a:gd name="connsiteY7" fmla="*/ 7816 h 11551"/>
                <a:gd name="connsiteX8" fmla="*/ 1422 w 12341"/>
                <a:gd name="connsiteY8" fmla="*/ 8992 h 11551"/>
                <a:gd name="connsiteX9" fmla="*/ 5852 w 12341"/>
                <a:gd name="connsiteY9" fmla="*/ 11552 h 11551"/>
                <a:gd name="connsiteX10" fmla="*/ 6336 w 12341"/>
                <a:gd name="connsiteY10" fmla="*/ 11552 h 11551"/>
                <a:gd name="connsiteX11" fmla="*/ 7444 w 12341"/>
                <a:gd name="connsiteY11" fmla="*/ 11414 h 11551"/>
                <a:gd name="connsiteX12" fmla="*/ 11873 w 12341"/>
                <a:gd name="connsiteY12" fmla="*/ 7816 h 11551"/>
                <a:gd name="connsiteX13" fmla="*/ 12081 w 12341"/>
                <a:gd name="connsiteY13" fmla="*/ 7125 h 11551"/>
                <a:gd name="connsiteX14" fmla="*/ 11596 w 12341"/>
                <a:gd name="connsiteY14" fmla="*/ 2905 h 11551"/>
                <a:gd name="connsiteX15" fmla="*/ 8066 w 12341"/>
                <a:gd name="connsiteY15" fmla="*/ 484 h 11551"/>
                <a:gd name="connsiteX16" fmla="*/ 6059 w 12341"/>
                <a:gd name="connsiteY16" fmla="*/ 138 h 11551"/>
                <a:gd name="connsiteX17" fmla="*/ 5159 w 12341"/>
                <a:gd name="connsiteY17" fmla="*/ 69 h 11551"/>
                <a:gd name="connsiteX18" fmla="*/ 5159 w 12341"/>
                <a:gd name="connsiteY18" fmla="*/ 69 h 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41" h="11551">
                  <a:moveTo>
                    <a:pt x="5229" y="5188"/>
                  </a:moveTo>
                  <a:lnTo>
                    <a:pt x="7236" y="5534"/>
                  </a:lnTo>
                  <a:lnTo>
                    <a:pt x="7028" y="6226"/>
                  </a:lnTo>
                  <a:lnTo>
                    <a:pt x="5921" y="6364"/>
                  </a:lnTo>
                  <a:lnTo>
                    <a:pt x="5229" y="5188"/>
                  </a:lnTo>
                  <a:moveTo>
                    <a:pt x="5229" y="0"/>
                  </a:moveTo>
                  <a:cubicBezTo>
                    <a:pt x="3568" y="0"/>
                    <a:pt x="1976" y="830"/>
                    <a:pt x="938" y="2213"/>
                  </a:cubicBezTo>
                  <a:cubicBezTo>
                    <a:pt x="-239" y="3874"/>
                    <a:pt x="-308" y="6087"/>
                    <a:pt x="730" y="7816"/>
                  </a:cubicBezTo>
                  <a:lnTo>
                    <a:pt x="1422" y="8992"/>
                  </a:lnTo>
                  <a:cubicBezTo>
                    <a:pt x="2391" y="10584"/>
                    <a:pt x="4052" y="11552"/>
                    <a:pt x="5852" y="11552"/>
                  </a:cubicBezTo>
                  <a:cubicBezTo>
                    <a:pt x="5990" y="11552"/>
                    <a:pt x="6198" y="11552"/>
                    <a:pt x="6336" y="11552"/>
                  </a:cubicBezTo>
                  <a:lnTo>
                    <a:pt x="7444" y="11414"/>
                  </a:lnTo>
                  <a:cubicBezTo>
                    <a:pt x="9520" y="11206"/>
                    <a:pt x="11250" y="9823"/>
                    <a:pt x="11873" y="7816"/>
                  </a:cubicBezTo>
                  <a:lnTo>
                    <a:pt x="12081" y="7125"/>
                  </a:lnTo>
                  <a:cubicBezTo>
                    <a:pt x="12565" y="5672"/>
                    <a:pt x="12357" y="4150"/>
                    <a:pt x="11596" y="2905"/>
                  </a:cubicBezTo>
                  <a:cubicBezTo>
                    <a:pt x="10835" y="1660"/>
                    <a:pt x="9520" y="761"/>
                    <a:pt x="8066" y="484"/>
                  </a:cubicBezTo>
                  <a:lnTo>
                    <a:pt x="6059" y="138"/>
                  </a:lnTo>
                  <a:cubicBezTo>
                    <a:pt x="6059" y="138"/>
                    <a:pt x="5436" y="69"/>
                    <a:pt x="5159" y="69"/>
                  </a:cubicBezTo>
                  <a:lnTo>
                    <a:pt x="515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29" name="Freeform 2928">
              <a:extLst>
                <a:ext uri="{FF2B5EF4-FFF2-40B4-BE49-F238E27FC236}">
                  <a16:creationId xmlns:a16="http://schemas.microsoft.com/office/drawing/2014/main" id="{AA461395-9033-1F91-AB6A-411D5FF9D3FD}"/>
                </a:ext>
              </a:extLst>
            </p:cNvPr>
            <p:cNvSpPr/>
            <p:nvPr/>
          </p:nvSpPr>
          <p:spPr>
            <a:xfrm>
              <a:off x="4832475" y="3225373"/>
              <a:ext cx="4608" cy="11147"/>
            </a:xfrm>
            <a:custGeom>
              <a:avLst/>
              <a:gdLst>
                <a:gd name="connsiteX0" fmla="*/ 1038 w 3460"/>
                <a:gd name="connsiteY0" fmla="*/ 0 h 8370"/>
                <a:gd name="connsiteX1" fmla="*/ 69 w 3460"/>
                <a:gd name="connsiteY1" fmla="*/ 3390 h 8370"/>
                <a:gd name="connsiteX2" fmla="*/ 0 w 3460"/>
                <a:gd name="connsiteY2" fmla="*/ 5396 h 8370"/>
                <a:gd name="connsiteX3" fmla="*/ 484 w 3460"/>
                <a:gd name="connsiteY3" fmla="*/ 7263 h 8370"/>
                <a:gd name="connsiteX4" fmla="*/ 1592 w 3460"/>
                <a:gd name="connsiteY4" fmla="*/ 8370 h 8370"/>
                <a:gd name="connsiteX5" fmla="*/ 3461 w 3460"/>
                <a:gd name="connsiteY5" fmla="*/ 8093 h 8370"/>
                <a:gd name="connsiteX6" fmla="*/ 3045 w 3460"/>
                <a:gd name="connsiteY6" fmla="*/ 4704 h 8370"/>
                <a:gd name="connsiteX7" fmla="*/ 2146 w 3460"/>
                <a:gd name="connsiteY7" fmla="*/ 1245 h 8370"/>
                <a:gd name="connsiteX8" fmla="*/ 1038 w 3460"/>
                <a:gd name="connsiteY8" fmla="*/ 0 h 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0" h="8370">
                  <a:moveTo>
                    <a:pt x="1038" y="0"/>
                  </a:moveTo>
                  <a:lnTo>
                    <a:pt x="69" y="3390"/>
                  </a:lnTo>
                  <a:lnTo>
                    <a:pt x="0" y="5396"/>
                  </a:lnTo>
                  <a:lnTo>
                    <a:pt x="484" y="7263"/>
                  </a:lnTo>
                  <a:lnTo>
                    <a:pt x="1592" y="8370"/>
                  </a:lnTo>
                  <a:lnTo>
                    <a:pt x="3461" y="8093"/>
                  </a:lnTo>
                  <a:lnTo>
                    <a:pt x="3045" y="4704"/>
                  </a:lnTo>
                  <a:lnTo>
                    <a:pt x="2146" y="1245"/>
                  </a:lnTo>
                  <a:lnTo>
                    <a:pt x="1038"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0" name="Freeform 2929">
              <a:extLst>
                <a:ext uri="{FF2B5EF4-FFF2-40B4-BE49-F238E27FC236}">
                  <a16:creationId xmlns:a16="http://schemas.microsoft.com/office/drawing/2014/main" id="{02B4C428-AEA2-F179-D21B-A91B35870D9C}"/>
                </a:ext>
              </a:extLst>
            </p:cNvPr>
            <p:cNvSpPr/>
            <p:nvPr/>
          </p:nvSpPr>
          <p:spPr>
            <a:xfrm>
              <a:off x="4825562" y="3218463"/>
              <a:ext cx="18395" cy="25058"/>
            </a:xfrm>
            <a:custGeom>
              <a:avLst/>
              <a:gdLst>
                <a:gd name="connsiteX0" fmla="*/ 6229 w 13812"/>
                <a:gd name="connsiteY0" fmla="*/ 5188 h 18815"/>
                <a:gd name="connsiteX1" fmla="*/ 7336 w 13812"/>
                <a:gd name="connsiteY1" fmla="*/ 6433 h 18815"/>
                <a:gd name="connsiteX2" fmla="*/ 8236 w 13812"/>
                <a:gd name="connsiteY2" fmla="*/ 9892 h 18815"/>
                <a:gd name="connsiteX3" fmla="*/ 8651 w 13812"/>
                <a:gd name="connsiteY3" fmla="*/ 13281 h 18815"/>
                <a:gd name="connsiteX4" fmla="*/ 6783 w 13812"/>
                <a:gd name="connsiteY4" fmla="*/ 13558 h 18815"/>
                <a:gd name="connsiteX5" fmla="*/ 5675 w 13812"/>
                <a:gd name="connsiteY5" fmla="*/ 12451 h 18815"/>
                <a:gd name="connsiteX6" fmla="*/ 5191 w 13812"/>
                <a:gd name="connsiteY6" fmla="*/ 10584 h 18815"/>
                <a:gd name="connsiteX7" fmla="*/ 5191 w 13812"/>
                <a:gd name="connsiteY7" fmla="*/ 8578 h 18815"/>
                <a:gd name="connsiteX8" fmla="*/ 6229 w 13812"/>
                <a:gd name="connsiteY8" fmla="*/ 5188 h 18815"/>
                <a:gd name="connsiteX9" fmla="*/ 6229 w 13812"/>
                <a:gd name="connsiteY9" fmla="*/ 0 h 18815"/>
                <a:gd name="connsiteX10" fmla="*/ 5122 w 13812"/>
                <a:gd name="connsiteY10" fmla="*/ 138 h 18815"/>
                <a:gd name="connsiteX11" fmla="*/ 1246 w 13812"/>
                <a:gd name="connsiteY11" fmla="*/ 3735 h 18815"/>
                <a:gd name="connsiteX12" fmla="*/ 208 w 13812"/>
                <a:gd name="connsiteY12" fmla="*/ 7125 h 18815"/>
                <a:gd name="connsiteX13" fmla="*/ 0 w 13812"/>
                <a:gd name="connsiteY13" fmla="*/ 8508 h 18815"/>
                <a:gd name="connsiteX14" fmla="*/ 0 w 13812"/>
                <a:gd name="connsiteY14" fmla="*/ 10515 h 18815"/>
                <a:gd name="connsiteX15" fmla="*/ 138 w 13812"/>
                <a:gd name="connsiteY15" fmla="*/ 11898 h 18815"/>
                <a:gd name="connsiteX16" fmla="*/ 623 w 13812"/>
                <a:gd name="connsiteY16" fmla="*/ 13766 h 18815"/>
                <a:gd name="connsiteX17" fmla="*/ 2007 w 13812"/>
                <a:gd name="connsiteY17" fmla="*/ 16187 h 18815"/>
                <a:gd name="connsiteX18" fmla="*/ 3114 w 13812"/>
                <a:gd name="connsiteY18" fmla="*/ 17293 h 18815"/>
                <a:gd name="connsiteX19" fmla="*/ 6783 w 13812"/>
                <a:gd name="connsiteY19" fmla="*/ 18815 h 18815"/>
                <a:gd name="connsiteX20" fmla="*/ 7544 w 13812"/>
                <a:gd name="connsiteY20" fmla="*/ 18815 h 18815"/>
                <a:gd name="connsiteX21" fmla="*/ 9413 w 13812"/>
                <a:gd name="connsiteY21" fmla="*/ 18539 h 18815"/>
                <a:gd name="connsiteX22" fmla="*/ 13773 w 13812"/>
                <a:gd name="connsiteY22" fmla="*/ 12728 h 18815"/>
                <a:gd name="connsiteX23" fmla="*/ 13358 w 13812"/>
                <a:gd name="connsiteY23" fmla="*/ 9338 h 18815"/>
                <a:gd name="connsiteX24" fmla="*/ 13219 w 13812"/>
                <a:gd name="connsiteY24" fmla="*/ 8716 h 18815"/>
                <a:gd name="connsiteX25" fmla="*/ 12320 w 13812"/>
                <a:gd name="connsiteY25" fmla="*/ 5257 h 18815"/>
                <a:gd name="connsiteX26" fmla="*/ 11212 w 13812"/>
                <a:gd name="connsiteY26" fmla="*/ 3113 h 18815"/>
                <a:gd name="connsiteX27" fmla="*/ 10105 w 13812"/>
                <a:gd name="connsiteY27" fmla="*/ 1868 h 18815"/>
                <a:gd name="connsiteX28" fmla="*/ 6229 w 13812"/>
                <a:gd name="connsiteY28" fmla="*/ 138 h 18815"/>
                <a:gd name="connsiteX29" fmla="*/ 6229 w 13812"/>
                <a:gd name="connsiteY29" fmla="*/ 138 h 1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812" h="18815">
                  <a:moveTo>
                    <a:pt x="6229" y="5188"/>
                  </a:moveTo>
                  <a:lnTo>
                    <a:pt x="7336" y="6433"/>
                  </a:lnTo>
                  <a:lnTo>
                    <a:pt x="8236" y="9892"/>
                  </a:lnTo>
                  <a:lnTo>
                    <a:pt x="8651" y="13281"/>
                  </a:lnTo>
                  <a:lnTo>
                    <a:pt x="6783" y="13558"/>
                  </a:lnTo>
                  <a:lnTo>
                    <a:pt x="5675" y="12451"/>
                  </a:lnTo>
                  <a:lnTo>
                    <a:pt x="5191" y="10584"/>
                  </a:lnTo>
                  <a:lnTo>
                    <a:pt x="5191" y="8578"/>
                  </a:lnTo>
                  <a:cubicBezTo>
                    <a:pt x="5191" y="8578"/>
                    <a:pt x="6229" y="5188"/>
                    <a:pt x="6229" y="5188"/>
                  </a:cubicBezTo>
                  <a:moveTo>
                    <a:pt x="6229" y="0"/>
                  </a:moveTo>
                  <a:cubicBezTo>
                    <a:pt x="5883" y="0"/>
                    <a:pt x="5468" y="0"/>
                    <a:pt x="5122" y="138"/>
                  </a:cubicBezTo>
                  <a:cubicBezTo>
                    <a:pt x="3253" y="554"/>
                    <a:pt x="1799" y="1937"/>
                    <a:pt x="1246" y="3735"/>
                  </a:cubicBezTo>
                  <a:lnTo>
                    <a:pt x="208" y="7125"/>
                  </a:lnTo>
                  <a:cubicBezTo>
                    <a:pt x="69" y="7609"/>
                    <a:pt x="0" y="8024"/>
                    <a:pt x="0" y="8508"/>
                  </a:cubicBezTo>
                  <a:lnTo>
                    <a:pt x="0" y="10515"/>
                  </a:lnTo>
                  <a:cubicBezTo>
                    <a:pt x="0" y="10999"/>
                    <a:pt x="0" y="11414"/>
                    <a:pt x="138" y="11898"/>
                  </a:cubicBezTo>
                  <a:lnTo>
                    <a:pt x="623" y="13766"/>
                  </a:lnTo>
                  <a:cubicBezTo>
                    <a:pt x="830" y="14665"/>
                    <a:pt x="1315" y="15495"/>
                    <a:pt x="2007" y="16187"/>
                  </a:cubicBezTo>
                  <a:lnTo>
                    <a:pt x="3114" y="17293"/>
                  </a:lnTo>
                  <a:cubicBezTo>
                    <a:pt x="4083" y="18262"/>
                    <a:pt x="5398" y="18815"/>
                    <a:pt x="6783" y="18815"/>
                  </a:cubicBezTo>
                  <a:cubicBezTo>
                    <a:pt x="7059" y="18815"/>
                    <a:pt x="7336" y="18815"/>
                    <a:pt x="7544" y="18815"/>
                  </a:cubicBezTo>
                  <a:lnTo>
                    <a:pt x="9413" y="18539"/>
                  </a:lnTo>
                  <a:cubicBezTo>
                    <a:pt x="12181" y="18124"/>
                    <a:pt x="14119" y="15564"/>
                    <a:pt x="13773" y="12728"/>
                  </a:cubicBezTo>
                  <a:lnTo>
                    <a:pt x="13358" y="9338"/>
                  </a:lnTo>
                  <a:cubicBezTo>
                    <a:pt x="13358" y="9338"/>
                    <a:pt x="13288" y="8923"/>
                    <a:pt x="13219" y="8716"/>
                  </a:cubicBezTo>
                  <a:lnTo>
                    <a:pt x="12320" y="5257"/>
                  </a:lnTo>
                  <a:cubicBezTo>
                    <a:pt x="12112" y="4496"/>
                    <a:pt x="11697" y="3735"/>
                    <a:pt x="11212" y="3113"/>
                  </a:cubicBezTo>
                  <a:lnTo>
                    <a:pt x="10105" y="1868"/>
                  </a:lnTo>
                  <a:cubicBezTo>
                    <a:pt x="9136" y="761"/>
                    <a:pt x="7682" y="138"/>
                    <a:pt x="6229" y="138"/>
                  </a:cubicBezTo>
                  <a:lnTo>
                    <a:pt x="6229"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1" name="Freeform 2930">
              <a:extLst>
                <a:ext uri="{FF2B5EF4-FFF2-40B4-BE49-F238E27FC236}">
                  <a16:creationId xmlns:a16="http://schemas.microsoft.com/office/drawing/2014/main" id="{B48D313A-C6DE-8462-755F-A9B5E78B7C3F}"/>
                </a:ext>
              </a:extLst>
            </p:cNvPr>
            <p:cNvSpPr/>
            <p:nvPr/>
          </p:nvSpPr>
          <p:spPr>
            <a:xfrm>
              <a:off x="4858008" y="3277701"/>
              <a:ext cx="11430" cy="11423"/>
            </a:xfrm>
            <a:custGeom>
              <a:avLst/>
              <a:gdLst>
                <a:gd name="connsiteX0" fmla="*/ 4153 w 8582"/>
                <a:gd name="connsiteY0" fmla="*/ 7471 h 8577"/>
                <a:gd name="connsiteX1" fmla="*/ 3876 w 8582"/>
                <a:gd name="connsiteY1" fmla="*/ 8577 h 8577"/>
                <a:gd name="connsiteX2" fmla="*/ 7475 w 8582"/>
                <a:gd name="connsiteY2" fmla="*/ 7678 h 8577"/>
                <a:gd name="connsiteX3" fmla="*/ 8582 w 8582"/>
                <a:gd name="connsiteY3" fmla="*/ 5949 h 8577"/>
                <a:gd name="connsiteX4" fmla="*/ 8305 w 8582"/>
                <a:gd name="connsiteY4" fmla="*/ 3320 h 8577"/>
                <a:gd name="connsiteX5" fmla="*/ 7544 w 8582"/>
                <a:gd name="connsiteY5" fmla="*/ 0 h 8577"/>
                <a:gd name="connsiteX6" fmla="*/ 5744 w 8582"/>
                <a:gd name="connsiteY6" fmla="*/ 830 h 8577"/>
                <a:gd name="connsiteX7" fmla="*/ 969 w 8582"/>
                <a:gd name="connsiteY7" fmla="*/ 2559 h 8577"/>
                <a:gd name="connsiteX8" fmla="*/ 623 w 8582"/>
                <a:gd name="connsiteY8" fmla="*/ 3389 h 8577"/>
                <a:gd name="connsiteX9" fmla="*/ 138 w 8582"/>
                <a:gd name="connsiteY9" fmla="*/ 5257 h 8577"/>
                <a:gd name="connsiteX10" fmla="*/ 0 w 8582"/>
                <a:gd name="connsiteY10" fmla="*/ 6156 h 8577"/>
                <a:gd name="connsiteX11" fmla="*/ 1038 w 8582"/>
                <a:gd name="connsiteY11" fmla="*/ 5534 h 8577"/>
                <a:gd name="connsiteX12" fmla="*/ 2146 w 8582"/>
                <a:gd name="connsiteY12" fmla="*/ 4911 h 8577"/>
                <a:gd name="connsiteX13" fmla="*/ 3253 w 8582"/>
                <a:gd name="connsiteY13" fmla="*/ 4427 h 8577"/>
                <a:gd name="connsiteX14" fmla="*/ 4291 w 8582"/>
                <a:gd name="connsiteY14" fmla="*/ 4150 h 8577"/>
                <a:gd name="connsiteX15" fmla="*/ 4360 w 8582"/>
                <a:gd name="connsiteY15" fmla="*/ 5326 h 8577"/>
                <a:gd name="connsiteX16" fmla="*/ 4360 w 8582"/>
                <a:gd name="connsiteY16" fmla="*/ 6364 h 8577"/>
                <a:gd name="connsiteX17" fmla="*/ 4153 w 8582"/>
                <a:gd name="connsiteY17" fmla="*/ 7471 h 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82" h="8577">
                  <a:moveTo>
                    <a:pt x="4153" y="7471"/>
                  </a:moveTo>
                  <a:lnTo>
                    <a:pt x="3876" y="8577"/>
                  </a:lnTo>
                  <a:lnTo>
                    <a:pt x="7475" y="7678"/>
                  </a:lnTo>
                  <a:lnTo>
                    <a:pt x="8582" y="5949"/>
                  </a:lnTo>
                  <a:lnTo>
                    <a:pt x="8305" y="3320"/>
                  </a:lnTo>
                  <a:lnTo>
                    <a:pt x="7544" y="0"/>
                  </a:lnTo>
                  <a:lnTo>
                    <a:pt x="5744" y="830"/>
                  </a:lnTo>
                  <a:lnTo>
                    <a:pt x="969" y="2559"/>
                  </a:lnTo>
                  <a:lnTo>
                    <a:pt x="623" y="3389"/>
                  </a:lnTo>
                  <a:lnTo>
                    <a:pt x="138" y="5257"/>
                  </a:lnTo>
                  <a:lnTo>
                    <a:pt x="0" y="6156"/>
                  </a:lnTo>
                  <a:lnTo>
                    <a:pt x="1038" y="5534"/>
                  </a:lnTo>
                  <a:lnTo>
                    <a:pt x="2146" y="4911"/>
                  </a:lnTo>
                  <a:lnTo>
                    <a:pt x="3253" y="4427"/>
                  </a:lnTo>
                  <a:lnTo>
                    <a:pt x="4291" y="4150"/>
                  </a:lnTo>
                  <a:lnTo>
                    <a:pt x="4360" y="5326"/>
                  </a:lnTo>
                  <a:lnTo>
                    <a:pt x="4360" y="6364"/>
                  </a:lnTo>
                  <a:lnTo>
                    <a:pt x="4153" y="747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2" name="Freeform 2931">
              <a:extLst>
                <a:ext uri="{FF2B5EF4-FFF2-40B4-BE49-F238E27FC236}">
                  <a16:creationId xmlns:a16="http://schemas.microsoft.com/office/drawing/2014/main" id="{6B35CA17-0B47-8E92-4143-C25598D17E21}"/>
                </a:ext>
              </a:extLst>
            </p:cNvPr>
            <p:cNvSpPr/>
            <p:nvPr/>
          </p:nvSpPr>
          <p:spPr>
            <a:xfrm>
              <a:off x="4850997" y="3270607"/>
              <a:ext cx="25215" cy="25242"/>
            </a:xfrm>
            <a:custGeom>
              <a:avLst/>
              <a:gdLst>
                <a:gd name="connsiteX0" fmla="*/ 12808 w 18933"/>
                <a:gd name="connsiteY0" fmla="*/ 5326 h 18953"/>
                <a:gd name="connsiteX1" fmla="*/ 13569 w 18933"/>
                <a:gd name="connsiteY1" fmla="*/ 8647 h 18953"/>
                <a:gd name="connsiteX2" fmla="*/ 13915 w 18933"/>
                <a:gd name="connsiteY2" fmla="*/ 11275 h 18953"/>
                <a:gd name="connsiteX3" fmla="*/ 12808 w 18933"/>
                <a:gd name="connsiteY3" fmla="*/ 13005 h 18953"/>
                <a:gd name="connsiteX4" fmla="*/ 9140 w 18933"/>
                <a:gd name="connsiteY4" fmla="*/ 13835 h 18953"/>
                <a:gd name="connsiteX5" fmla="*/ 9486 w 18933"/>
                <a:gd name="connsiteY5" fmla="*/ 12728 h 18953"/>
                <a:gd name="connsiteX6" fmla="*/ 9624 w 18933"/>
                <a:gd name="connsiteY6" fmla="*/ 11621 h 18953"/>
                <a:gd name="connsiteX7" fmla="*/ 9624 w 18933"/>
                <a:gd name="connsiteY7" fmla="*/ 10584 h 18953"/>
                <a:gd name="connsiteX8" fmla="*/ 9555 w 18933"/>
                <a:gd name="connsiteY8" fmla="*/ 9408 h 18953"/>
                <a:gd name="connsiteX9" fmla="*/ 8517 w 18933"/>
                <a:gd name="connsiteY9" fmla="*/ 9684 h 18953"/>
                <a:gd name="connsiteX10" fmla="*/ 7410 w 18933"/>
                <a:gd name="connsiteY10" fmla="*/ 10169 h 18953"/>
                <a:gd name="connsiteX11" fmla="*/ 6302 w 18933"/>
                <a:gd name="connsiteY11" fmla="*/ 10722 h 18953"/>
                <a:gd name="connsiteX12" fmla="*/ 5264 w 18933"/>
                <a:gd name="connsiteY12" fmla="*/ 11345 h 18953"/>
                <a:gd name="connsiteX13" fmla="*/ 5402 w 18933"/>
                <a:gd name="connsiteY13" fmla="*/ 10515 h 18953"/>
                <a:gd name="connsiteX14" fmla="*/ 5887 w 18933"/>
                <a:gd name="connsiteY14" fmla="*/ 8647 h 18953"/>
                <a:gd name="connsiteX15" fmla="*/ 6233 w 18933"/>
                <a:gd name="connsiteY15" fmla="*/ 7817 h 18953"/>
                <a:gd name="connsiteX16" fmla="*/ 11008 w 18933"/>
                <a:gd name="connsiteY16" fmla="*/ 6087 h 18953"/>
                <a:gd name="connsiteX17" fmla="*/ 12739 w 18933"/>
                <a:gd name="connsiteY17" fmla="*/ 5257 h 18953"/>
                <a:gd name="connsiteX18" fmla="*/ 12739 w 18933"/>
                <a:gd name="connsiteY18" fmla="*/ 69 h 18953"/>
                <a:gd name="connsiteX19" fmla="*/ 10524 w 18933"/>
                <a:gd name="connsiteY19" fmla="*/ 554 h 18953"/>
                <a:gd name="connsiteX20" fmla="*/ 8932 w 18933"/>
                <a:gd name="connsiteY20" fmla="*/ 1314 h 18953"/>
                <a:gd name="connsiteX21" fmla="*/ 4364 w 18933"/>
                <a:gd name="connsiteY21" fmla="*/ 2975 h 18953"/>
                <a:gd name="connsiteX22" fmla="*/ 1388 w 18933"/>
                <a:gd name="connsiteY22" fmla="*/ 5742 h 18953"/>
                <a:gd name="connsiteX23" fmla="*/ 1042 w 18933"/>
                <a:gd name="connsiteY23" fmla="*/ 6572 h 18953"/>
                <a:gd name="connsiteX24" fmla="*/ 765 w 18933"/>
                <a:gd name="connsiteY24" fmla="*/ 7402 h 18953"/>
                <a:gd name="connsiteX25" fmla="*/ 281 w 18933"/>
                <a:gd name="connsiteY25" fmla="*/ 9269 h 18953"/>
                <a:gd name="connsiteX26" fmla="*/ 212 w 18933"/>
                <a:gd name="connsiteY26" fmla="*/ 9684 h 18953"/>
                <a:gd name="connsiteX27" fmla="*/ 73 w 18933"/>
                <a:gd name="connsiteY27" fmla="*/ 10515 h 18953"/>
                <a:gd name="connsiteX28" fmla="*/ 2357 w 18933"/>
                <a:gd name="connsiteY28" fmla="*/ 15703 h 18953"/>
                <a:gd name="connsiteX29" fmla="*/ 4641 w 18933"/>
                <a:gd name="connsiteY29" fmla="*/ 16533 h 18953"/>
                <a:gd name="connsiteX30" fmla="*/ 5264 w 18933"/>
                <a:gd name="connsiteY30" fmla="*/ 17363 h 18953"/>
                <a:gd name="connsiteX31" fmla="*/ 9002 w 18933"/>
                <a:gd name="connsiteY31" fmla="*/ 18954 h 18953"/>
                <a:gd name="connsiteX32" fmla="*/ 10178 w 18933"/>
                <a:gd name="connsiteY32" fmla="*/ 18815 h 18953"/>
                <a:gd name="connsiteX33" fmla="*/ 13846 w 18933"/>
                <a:gd name="connsiteY33" fmla="*/ 17985 h 18953"/>
                <a:gd name="connsiteX34" fmla="*/ 17030 w 18933"/>
                <a:gd name="connsiteY34" fmla="*/ 15703 h 18953"/>
                <a:gd name="connsiteX35" fmla="*/ 18137 w 18933"/>
                <a:gd name="connsiteY35" fmla="*/ 13973 h 18953"/>
                <a:gd name="connsiteX36" fmla="*/ 18899 w 18933"/>
                <a:gd name="connsiteY36" fmla="*/ 10584 h 18953"/>
                <a:gd name="connsiteX37" fmla="*/ 18553 w 18933"/>
                <a:gd name="connsiteY37" fmla="*/ 7955 h 18953"/>
                <a:gd name="connsiteX38" fmla="*/ 18483 w 18933"/>
                <a:gd name="connsiteY38" fmla="*/ 7402 h 18953"/>
                <a:gd name="connsiteX39" fmla="*/ 17722 w 18933"/>
                <a:gd name="connsiteY39" fmla="*/ 4081 h 18953"/>
                <a:gd name="connsiteX40" fmla="*/ 14954 w 18933"/>
                <a:gd name="connsiteY40" fmla="*/ 554 h 18953"/>
                <a:gd name="connsiteX41" fmla="*/ 12670 w 18933"/>
                <a:gd name="connsiteY41" fmla="*/ 0 h 18953"/>
                <a:gd name="connsiteX42" fmla="*/ 12670 w 18933"/>
                <a:gd name="connsiteY42" fmla="*/ 0 h 1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933" h="18953">
                  <a:moveTo>
                    <a:pt x="12808" y="5326"/>
                  </a:moveTo>
                  <a:lnTo>
                    <a:pt x="13569" y="8647"/>
                  </a:lnTo>
                  <a:lnTo>
                    <a:pt x="13915" y="11275"/>
                  </a:lnTo>
                  <a:lnTo>
                    <a:pt x="12808" y="13005"/>
                  </a:lnTo>
                  <a:lnTo>
                    <a:pt x="9140" y="13835"/>
                  </a:lnTo>
                  <a:lnTo>
                    <a:pt x="9486" y="12728"/>
                  </a:lnTo>
                  <a:lnTo>
                    <a:pt x="9624" y="11621"/>
                  </a:lnTo>
                  <a:lnTo>
                    <a:pt x="9624" y="10584"/>
                  </a:lnTo>
                  <a:cubicBezTo>
                    <a:pt x="9624" y="10584"/>
                    <a:pt x="9555" y="9408"/>
                    <a:pt x="9555" y="9408"/>
                  </a:cubicBezTo>
                  <a:lnTo>
                    <a:pt x="8517" y="9684"/>
                  </a:lnTo>
                  <a:lnTo>
                    <a:pt x="7410" y="10169"/>
                  </a:lnTo>
                  <a:lnTo>
                    <a:pt x="6302" y="10722"/>
                  </a:lnTo>
                  <a:lnTo>
                    <a:pt x="5264" y="11345"/>
                  </a:lnTo>
                  <a:lnTo>
                    <a:pt x="5402" y="10515"/>
                  </a:lnTo>
                  <a:lnTo>
                    <a:pt x="5887" y="8647"/>
                  </a:lnTo>
                  <a:lnTo>
                    <a:pt x="6233" y="7817"/>
                  </a:lnTo>
                  <a:lnTo>
                    <a:pt x="11008" y="6087"/>
                  </a:lnTo>
                  <a:lnTo>
                    <a:pt x="12739" y="5257"/>
                  </a:lnTo>
                  <a:moveTo>
                    <a:pt x="12739" y="69"/>
                  </a:moveTo>
                  <a:cubicBezTo>
                    <a:pt x="11978" y="69"/>
                    <a:pt x="11216" y="208"/>
                    <a:pt x="10524" y="554"/>
                  </a:cubicBezTo>
                  <a:lnTo>
                    <a:pt x="8932" y="1314"/>
                  </a:lnTo>
                  <a:lnTo>
                    <a:pt x="4364" y="2975"/>
                  </a:lnTo>
                  <a:cubicBezTo>
                    <a:pt x="3049" y="3459"/>
                    <a:pt x="1942" y="4496"/>
                    <a:pt x="1388" y="5742"/>
                  </a:cubicBezTo>
                  <a:lnTo>
                    <a:pt x="1042" y="6572"/>
                  </a:lnTo>
                  <a:cubicBezTo>
                    <a:pt x="1042" y="6572"/>
                    <a:pt x="834" y="7125"/>
                    <a:pt x="765" y="7402"/>
                  </a:cubicBezTo>
                  <a:lnTo>
                    <a:pt x="281" y="9269"/>
                  </a:lnTo>
                  <a:cubicBezTo>
                    <a:pt x="281" y="9269"/>
                    <a:pt x="281" y="9546"/>
                    <a:pt x="212" y="9684"/>
                  </a:cubicBezTo>
                  <a:lnTo>
                    <a:pt x="73" y="10515"/>
                  </a:lnTo>
                  <a:cubicBezTo>
                    <a:pt x="-273" y="12520"/>
                    <a:pt x="627" y="14596"/>
                    <a:pt x="2357" y="15703"/>
                  </a:cubicBezTo>
                  <a:cubicBezTo>
                    <a:pt x="3049" y="16187"/>
                    <a:pt x="3880" y="16463"/>
                    <a:pt x="4641" y="16533"/>
                  </a:cubicBezTo>
                  <a:cubicBezTo>
                    <a:pt x="4849" y="16809"/>
                    <a:pt x="5056" y="17086"/>
                    <a:pt x="5264" y="17363"/>
                  </a:cubicBezTo>
                  <a:cubicBezTo>
                    <a:pt x="6233" y="18400"/>
                    <a:pt x="7617" y="18954"/>
                    <a:pt x="9002" y="18954"/>
                  </a:cubicBezTo>
                  <a:cubicBezTo>
                    <a:pt x="9417" y="18954"/>
                    <a:pt x="9832" y="18954"/>
                    <a:pt x="10178" y="18815"/>
                  </a:cubicBezTo>
                  <a:lnTo>
                    <a:pt x="13846" y="17985"/>
                  </a:lnTo>
                  <a:cubicBezTo>
                    <a:pt x="15161" y="17639"/>
                    <a:pt x="16338" y="16878"/>
                    <a:pt x="17030" y="15703"/>
                  </a:cubicBezTo>
                  <a:lnTo>
                    <a:pt x="18137" y="13973"/>
                  </a:lnTo>
                  <a:cubicBezTo>
                    <a:pt x="18760" y="12935"/>
                    <a:pt x="19037" y="11760"/>
                    <a:pt x="18899" y="10584"/>
                  </a:cubicBezTo>
                  <a:lnTo>
                    <a:pt x="18553" y="7955"/>
                  </a:lnTo>
                  <a:cubicBezTo>
                    <a:pt x="18553" y="7955"/>
                    <a:pt x="18553" y="7609"/>
                    <a:pt x="18483" y="7402"/>
                  </a:cubicBezTo>
                  <a:lnTo>
                    <a:pt x="17722" y="4081"/>
                  </a:lnTo>
                  <a:cubicBezTo>
                    <a:pt x="17376" y="2559"/>
                    <a:pt x="16338" y="1245"/>
                    <a:pt x="14954" y="554"/>
                  </a:cubicBezTo>
                  <a:cubicBezTo>
                    <a:pt x="14261" y="208"/>
                    <a:pt x="13431" y="0"/>
                    <a:pt x="12670" y="0"/>
                  </a:cubicBezTo>
                  <a:lnTo>
                    <a:pt x="1267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3" name="Freeform 2932">
              <a:extLst>
                <a:ext uri="{FF2B5EF4-FFF2-40B4-BE49-F238E27FC236}">
                  <a16:creationId xmlns:a16="http://schemas.microsoft.com/office/drawing/2014/main" id="{40A2AB2B-361E-BF19-711D-D1FD8DB816DC}"/>
                </a:ext>
              </a:extLst>
            </p:cNvPr>
            <p:cNvSpPr/>
            <p:nvPr/>
          </p:nvSpPr>
          <p:spPr>
            <a:xfrm>
              <a:off x="4911194" y="3368908"/>
              <a:ext cx="14378" cy="9304"/>
            </a:xfrm>
            <a:custGeom>
              <a:avLst/>
              <a:gdLst>
                <a:gd name="connsiteX0" fmla="*/ 0 w 10796"/>
                <a:gd name="connsiteY0" fmla="*/ 830 h 6986"/>
                <a:gd name="connsiteX1" fmla="*/ 692 w 10796"/>
                <a:gd name="connsiteY1" fmla="*/ 5534 h 6986"/>
                <a:gd name="connsiteX2" fmla="*/ 3599 w 10796"/>
                <a:gd name="connsiteY2" fmla="*/ 6987 h 6986"/>
                <a:gd name="connsiteX3" fmla="*/ 7336 w 10796"/>
                <a:gd name="connsiteY3" fmla="*/ 6018 h 6986"/>
                <a:gd name="connsiteX4" fmla="*/ 10797 w 10796"/>
                <a:gd name="connsiteY4" fmla="*/ 3182 h 6986"/>
                <a:gd name="connsiteX5" fmla="*/ 7821 w 10796"/>
                <a:gd name="connsiteY5" fmla="*/ 2698 h 6986"/>
                <a:gd name="connsiteX6" fmla="*/ 5675 w 10796"/>
                <a:gd name="connsiteY6" fmla="*/ 1107 h 6986"/>
                <a:gd name="connsiteX7" fmla="*/ 3322 w 10796"/>
                <a:gd name="connsiteY7" fmla="*/ 0 h 6986"/>
                <a:gd name="connsiteX8" fmla="*/ 0 w 10796"/>
                <a:gd name="connsiteY8" fmla="*/ 830 h 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6986">
                  <a:moveTo>
                    <a:pt x="0" y="830"/>
                  </a:moveTo>
                  <a:lnTo>
                    <a:pt x="692" y="5534"/>
                  </a:lnTo>
                  <a:lnTo>
                    <a:pt x="3599" y="6987"/>
                  </a:lnTo>
                  <a:lnTo>
                    <a:pt x="7336" y="6018"/>
                  </a:lnTo>
                  <a:lnTo>
                    <a:pt x="10797" y="3182"/>
                  </a:lnTo>
                  <a:lnTo>
                    <a:pt x="7821" y="2698"/>
                  </a:lnTo>
                  <a:lnTo>
                    <a:pt x="5675" y="1107"/>
                  </a:lnTo>
                  <a:lnTo>
                    <a:pt x="3322" y="0"/>
                  </a:lnTo>
                  <a:lnTo>
                    <a:pt x="0" y="83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4" name="Freeform 2933">
              <a:extLst>
                <a:ext uri="{FF2B5EF4-FFF2-40B4-BE49-F238E27FC236}">
                  <a16:creationId xmlns:a16="http://schemas.microsoft.com/office/drawing/2014/main" id="{C6112F5D-6FB0-3C90-840A-07DCF25949D0}"/>
                </a:ext>
              </a:extLst>
            </p:cNvPr>
            <p:cNvSpPr/>
            <p:nvPr/>
          </p:nvSpPr>
          <p:spPr>
            <a:xfrm>
              <a:off x="4904292" y="3361998"/>
              <a:ext cx="27999" cy="23123"/>
            </a:xfrm>
            <a:custGeom>
              <a:avLst/>
              <a:gdLst>
                <a:gd name="connsiteX0" fmla="*/ 8505 w 21023"/>
                <a:gd name="connsiteY0" fmla="*/ 5188 h 17362"/>
                <a:gd name="connsiteX1" fmla="*/ 10789 w 21023"/>
                <a:gd name="connsiteY1" fmla="*/ 6295 h 17362"/>
                <a:gd name="connsiteX2" fmla="*/ 13004 w 21023"/>
                <a:gd name="connsiteY2" fmla="*/ 7817 h 17362"/>
                <a:gd name="connsiteX3" fmla="*/ 15911 w 21023"/>
                <a:gd name="connsiteY3" fmla="*/ 8301 h 17362"/>
                <a:gd name="connsiteX4" fmla="*/ 12520 w 21023"/>
                <a:gd name="connsiteY4" fmla="*/ 11137 h 17362"/>
                <a:gd name="connsiteX5" fmla="*/ 8782 w 21023"/>
                <a:gd name="connsiteY5" fmla="*/ 12175 h 17362"/>
                <a:gd name="connsiteX6" fmla="*/ 5875 w 21023"/>
                <a:gd name="connsiteY6" fmla="*/ 10722 h 17362"/>
                <a:gd name="connsiteX7" fmla="*/ 5183 w 21023"/>
                <a:gd name="connsiteY7" fmla="*/ 6018 h 17362"/>
                <a:gd name="connsiteX8" fmla="*/ 8505 w 21023"/>
                <a:gd name="connsiteY8" fmla="*/ 5188 h 17362"/>
                <a:gd name="connsiteX9" fmla="*/ 8505 w 21023"/>
                <a:gd name="connsiteY9" fmla="*/ 0 h 17362"/>
                <a:gd name="connsiteX10" fmla="*/ 7259 w 21023"/>
                <a:gd name="connsiteY10" fmla="*/ 138 h 17362"/>
                <a:gd name="connsiteX11" fmla="*/ 3937 w 21023"/>
                <a:gd name="connsiteY11" fmla="*/ 968 h 17362"/>
                <a:gd name="connsiteX12" fmla="*/ 62 w 21023"/>
                <a:gd name="connsiteY12" fmla="*/ 6779 h 17362"/>
                <a:gd name="connsiteX13" fmla="*/ 754 w 21023"/>
                <a:gd name="connsiteY13" fmla="*/ 11483 h 17362"/>
                <a:gd name="connsiteX14" fmla="*/ 3522 w 21023"/>
                <a:gd name="connsiteY14" fmla="*/ 15357 h 17362"/>
                <a:gd name="connsiteX15" fmla="*/ 6429 w 21023"/>
                <a:gd name="connsiteY15" fmla="*/ 16809 h 17362"/>
                <a:gd name="connsiteX16" fmla="*/ 8782 w 21023"/>
                <a:gd name="connsiteY16" fmla="*/ 17363 h 17362"/>
                <a:gd name="connsiteX17" fmla="*/ 10097 w 21023"/>
                <a:gd name="connsiteY17" fmla="*/ 17155 h 17362"/>
                <a:gd name="connsiteX18" fmla="*/ 13835 w 21023"/>
                <a:gd name="connsiteY18" fmla="*/ 16117 h 17362"/>
                <a:gd name="connsiteX19" fmla="*/ 15772 w 21023"/>
                <a:gd name="connsiteY19" fmla="*/ 15080 h 17362"/>
                <a:gd name="connsiteX20" fmla="*/ 19164 w 21023"/>
                <a:gd name="connsiteY20" fmla="*/ 12244 h 17362"/>
                <a:gd name="connsiteX21" fmla="*/ 20825 w 21023"/>
                <a:gd name="connsiteY21" fmla="*/ 6917 h 17362"/>
                <a:gd name="connsiteX22" fmla="*/ 16672 w 21023"/>
                <a:gd name="connsiteY22" fmla="*/ 3182 h 17362"/>
                <a:gd name="connsiteX23" fmla="*/ 14942 w 21023"/>
                <a:gd name="connsiteY23" fmla="*/ 2905 h 17362"/>
                <a:gd name="connsiteX24" fmla="*/ 13696 w 21023"/>
                <a:gd name="connsiteY24" fmla="*/ 2075 h 17362"/>
                <a:gd name="connsiteX25" fmla="*/ 12935 w 21023"/>
                <a:gd name="connsiteY25" fmla="*/ 1660 h 17362"/>
                <a:gd name="connsiteX26" fmla="*/ 10651 w 21023"/>
                <a:gd name="connsiteY26" fmla="*/ 553 h 17362"/>
                <a:gd name="connsiteX27" fmla="*/ 8367 w 21023"/>
                <a:gd name="connsiteY27" fmla="*/ 0 h 17362"/>
                <a:gd name="connsiteX28" fmla="*/ 8367 w 21023"/>
                <a:gd name="connsiteY28" fmla="*/ 0 h 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023" h="17362">
                  <a:moveTo>
                    <a:pt x="8505" y="5188"/>
                  </a:moveTo>
                  <a:lnTo>
                    <a:pt x="10789" y="6295"/>
                  </a:lnTo>
                  <a:lnTo>
                    <a:pt x="13004" y="7817"/>
                  </a:lnTo>
                  <a:lnTo>
                    <a:pt x="15911" y="8301"/>
                  </a:lnTo>
                  <a:lnTo>
                    <a:pt x="12520" y="11137"/>
                  </a:lnTo>
                  <a:lnTo>
                    <a:pt x="8782" y="12175"/>
                  </a:lnTo>
                  <a:lnTo>
                    <a:pt x="5875" y="10722"/>
                  </a:lnTo>
                  <a:lnTo>
                    <a:pt x="5183" y="6018"/>
                  </a:lnTo>
                  <a:lnTo>
                    <a:pt x="8505" y="5188"/>
                  </a:lnTo>
                  <a:moveTo>
                    <a:pt x="8505" y="0"/>
                  </a:moveTo>
                  <a:cubicBezTo>
                    <a:pt x="8090" y="0"/>
                    <a:pt x="7675" y="0"/>
                    <a:pt x="7259" y="138"/>
                  </a:cubicBezTo>
                  <a:lnTo>
                    <a:pt x="3937" y="968"/>
                  </a:lnTo>
                  <a:cubicBezTo>
                    <a:pt x="1376" y="1591"/>
                    <a:pt x="-354" y="4081"/>
                    <a:pt x="62" y="6779"/>
                  </a:cubicBezTo>
                  <a:lnTo>
                    <a:pt x="754" y="11483"/>
                  </a:lnTo>
                  <a:cubicBezTo>
                    <a:pt x="1030" y="13143"/>
                    <a:pt x="2069" y="14595"/>
                    <a:pt x="3522" y="15357"/>
                  </a:cubicBezTo>
                  <a:lnTo>
                    <a:pt x="6429" y="16809"/>
                  </a:lnTo>
                  <a:cubicBezTo>
                    <a:pt x="7190" y="17155"/>
                    <a:pt x="7951" y="17363"/>
                    <a:pt x="8782" y="17363"/>
                  </a:cubicBezTo>
                  <a:cubicBezTo>
                    <a:pt x="9266" y="17363"/>
                    <a:pt x="9682" y="17363"/>
                    <a:pt x="10097" y="17155"/>
                  </a:cubicBezTo>
                  <a:lnTo>
                    <a:pt x="13835" y="16117"/>
                  </a:lnTo>
                  <a:cubicBezTo>
                    <a:pt x="14527" y="15910"/>
                    <a:pt x="15218" y="15564"/>
                    <a:pt x="15772" y="15080"/>
                  </a:cubicBezTo>
                  <a:lnTo>
                    <a:pt x="19164" y="12244"/>
                  </a:lnTo>
                  <a:cubicBezTo>
                    <a:pt x="20756" y="10929"/>
                    <a:pt x="21378" y="8854"/>
                    <a:pt x="20825" y="6917"/>
                  </a:cubicBezTo>
                  <a:cubicBezTo>
                    <a:pt x="20271" y="4980"/>
                    <a:pt x="18679" y="3459"/>
                    <a:pt x="16672" y="3182"/>
                  </a:cubicBezTo>
                  <a:lnTo>
                    <a:pt x="14942" y="2905"/>
                  </a:lnTo>
                  <a:lnTo>
                    <a:pt x="13696" y="2075"/>
                  </a:lnTo>
                  <a:cubicBezTo>
                    <a:pt x="13696" y="2075"/>
                    <a:pt x="13211" y="1799"/>
                    <a:pt x="12935" y="1660"/>
                  </a:cubicBezTo>
                  <a:lnTo>
                    <a:pt x="10651" y="553"/>
                  </a:lnTo>
                  <a:cubicBezTo>
                    <a:pt x="9959" y="208"/>
                    <a:pt x="9197" y="0"/>
                    <a:pt x="8367" y="0"/>
                  </a:cubicBezTo>
                  <a:lnTo>
                    <a:pt x="836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5" name="Freeform 2934">
              <a:extLst>
                <a:ext uri="{FF2B5EF4-FFF2-40B4-BE49-F238E27FC236}">
                  <a16:creationId xmlns:a16="http://schemas.microsoft.com/office/drawing/2014/main" id="{D4E254F3-845E-8B38-A12B-69ED688B9E65}"/>
                </a:ext>
              </a:extLst>
            </p:cNvPr>
            <p:cNvSpPr/>
            <p:nvPr/>
          </p:nvSpPr>
          <p:spPr>
            <a:xfrm>
              <a:off x="4853215" y="3252090"/>
              <a:ext cx="4977" cy="2947"/>
            </a:xfrm>
            <a:custGeom>
              <a:avLst/>
              <a:gdLst>
                <a:gd name="connsiteX0" fmla="*/ 2561 w 3737"/>
                <a:gd name="connsiteY0" fmla="*/ 69 h 2213"/>
                <a:gd name="connsiteX1" fmla="*/ 1453 w 3737"/>
                <a:gd name="connsiteY1" fmla="*/ 484 h 2213"/>
                <a:gd name="connsiteX2" fmla="*/ 623 w 3737"/>
                <a:gd name="connsiteY2" fmla="*/ 1176 h 2213"/>
                <a:gd name="connsiteX3" fmla="*/ 0 w 3737"/>
                <a:gd name="connsiteY3" fmla="*/ 2213 h 2213"/>
                <a:gd name="connsiteX4" fmla="*/ 1107 w 3737"/>
                <a:gd name="connsiteY4" fmla="*/ 1937 h 2213"/>
                <a:gd name="connsiteX5" fmla="*/ 2146 w 3737"/>
                <a:gd name="connsiteY5" fmla="*/ 1522 h 2213"/>
                <a:gd name="connsiteX6" fmla="*/ 2976 w 3737"/>
                <a:gd name="connsiteY6" fmla="*/ 830 h 2213"/>
                <a:gd name="connsiteX7" fmla="*/ 3737 w 3737"/>
                <a:gd name="connsiteY7" fmla="*/ 0 h 2213"/>
                <a:gd name="connsiteX8" fmla="*/ 2561 w 3737"/>
                <a:gd name="connsiteY8" fmla="*/ 69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37" h="2213">
                  <a:moveTo>
                    <a:pt x="2561" y="69"/>
                  </a:moveTo>
                  <a:lnTo>
                    <a:pt x="1453" y="484"/>
                  </a:lnTo>
                  <a:lnTo>
                    <a:pt x="623" y="1176"/>
                  </a:lnTo>
                  <a:lnTo>
                    <a:pt x="0" y="2213"/>
                  </a:lnTo>
                  <a:lnTo>
                    <a:pt x="1107" y="1937"/>
                  </a:lnTo>
                  <a:lnTo>
                    <a:pt x="2146" y="1522"/>
                  </a:lnTo>
                  <a:lnTo>
                    <a:pt x="2976" y="830"/>
                  </a:lnTo>
                  <a:lnTo>
                    <a:pt x="3737" y="0"/>
                  </a:lnTo>
                  <a:lnTo>
                    <a:pt x="2561"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6" name="Freeform 2935">
              <a:extLst>
                <a:ext uri="{FF2B5EF4-FFF2-40B4-BE49-F238E27FC236}">
                  <a16:creationId xmlns:a16="http://schemas.microsoft.com/office/drawing/2014/main" id="{8A5DB91A-7476-0589-0307-EF020BCA1E9C}"/>
                </a:ext>
              </a:extLst>
            </p:cNvPr>
            <p:cNvSpPr/>
            <p:nvPr/>
          </p:nvSpPr>
          <p:spPr>
            <a:xfrm>
              <a:off x="4846398" y="3245181"/>
              <a:ext cx="18753" cy="16858"/>
            </a:xfrm>
            <a:custGeom>
              <a:avLst/>
              <a:gdLst>
                <a:gd name="connsiteX0" fmla="*/ 8855 w 14081"/>
                <a:gd name="connsiteY0" fmla="*/ 5188 h 12658"/>
                <a:gd name="connsiteX1" fmla="*/ 8094 w 14081"/>
                <a:gd name="connsiteY1" fmla="*/ 6018 h 12658"/>
                <a:gd name="connsiteX2" fmla="*/ 7263 w 14081"/>
                <a:gd name="connsiteY2" fmla="*/ 6641 h 12658"/>
                <a:gd name="connsiteX3" fmla="*/ 6225 w 14081"/>
                <a:gd name="connsiteY3" fmla="*/ 7125 h 12658"/>
                <a:gd name="connsiteX4" fmla="*/ 5118 w 14081"/>
                <a:gd name="connsiteY4" fmla="*/ 7401 h 12658"/>
                <a:gd name="connsiteX5" fmla="*/ 5741 w 14081"/>
                <a:gd name="connsiteY5" fmla="*/ 6364 h 12658"/>
                <a:gd name="connsiteX6" fmla="*/ 6571 w 14081"/>
                <a:gd name="connsiteY6" fmla="*/ 5672 h 12658"/>
                <a:gd name="connsiteX7" fmla="*/ 7609 w 14081"/>
                <a:gd name="connsiteY7" fmla="*/ 5257 h 12658"/>
                <a:gd name="connsiteX8" fmla="*/ 8855 w 14081"/>
                <a:gd name="connsiteY8" fmla="*/ 5257 h 12658"/>
                <a:gd name="connsiteX9" fmla="*/ 8855 w 14081"/>
                <a:gd name="connsiteY9" fmla="*/ 0 h 12658"/>
                <a:gd name="connsiteX10" fmla="*/ 8579 w 14081"/>
                <a:gd name="connsiteY10" fmla="*/ 0 h 12658"/>
                <a:gd name="connsiteX11" fmla="*/ 7333 w 14081"/>
                <a:gd name="connsiteY11" fmla="*/ 0 h 12658"/>
                <a:gd name="connsiteX12" fmla="*/ 5672 w 14081"/>
                <a:gd name="connsiteY12" fmla="*/ 484 h 12658"/>
                <a:gd name="connsiteX13" fmla="*/ 4633 w 14081"/>
                <a:gd name="connsiteY13" fmla="*/ 899 h 12658"/>
                <a:gd name="connsiteX14" fmla="*/ 3318 w 14081"/>
                <a:gd name="connsiteY14" fmla="*/ 1729 h 12658"/>
                <a:gd name="connsiteX15" fmla="*/ 2488 w 14081"/>
                <a:gd name="connsiteY15" fmla="*/ 2421 h 12658"/>
                <a:gd name="connsiteX16" fmla="*/ 1380 w 14081"/>
                <a:gd name="connsiteY16" fmla="*/ 3735 h 12658"/>
                <a:gd name="connsiteX17" fmla="*/ 758 w 14081"/>
                <a:gd name="connsiteY17" fmla="*/ 4773 h 12658"/>
                <a:gd name="connsiteX18" fmla="*/ 965 w 14081"/>
                <a:gd name="connsiteY18" fmla="*/ 10514 h 12658"/>
                <a:gd name="connsiteX19" fmla="*/ 5187 w 14081"/>
                <a:gd name="connsiteY19" fmla="*/ 12659 h 12658"/>
                <a:gd name="connsiteX20" fmla="*/ 6364 w 14081"/>
                <a:gd name="connsiteY20" fmla="*/ 12520 h 12658"/>
                <a:gd name="connsiteX21" fmla="*/ 7471 w 14081"/>
                <a:gd name="connsiteY21" fmla="*/ 12244 h 12658"/>
                <a:gd name="connsiteX22" fmla="*/ 8509 w 14081"/>
                <a:gd name="connsiteY22" fmla="*/ 11898 h 12658"/>
                <a:gd name="connsiteX23" fmla="*/ 9547 w 14081"/>
                <a:gd name="connsiteY23" fmla="*/ 11414 h 12658"/>
                <a:gd name="connsiteX24" fmla="*/ 10447 w 14081"/>
                <a:gd name="connsiteY24" fmla="*/ 10860 h 12658"/>
                <a:gd name="connsiteX25" fmla="*/ 11278 w 14081"/>
                <a:gd name="connsiteY25" fmla="*/ 10238 h 12658"/>
                <a:gd name="connsiteX26" fmla="*/ 12039 w 14081"/>
                <a:gd name="connsiteY26" fmla="*/ 9477 h 12658"/>
                <a:gd name="connsiteX27" fmla="*/ 12800 w 14081"/>
                <a:gd name="connsiteY27" fmla="*/ 8647 h 12658"/>
                <a:gd name="connsiteX28" fmla="*/ 13562 w 14081"/>
                <a:gd name="connsiteY28" fmla="*/ 2974 h 12658"/>
                <a:gd name="connsiteX29" fmla="*/ 8924 w 14081"/>
                <a:gd name="connsiteY29" fmla="*/ 69 h 12658"/>
                <a:gd name="connsiteX30" fmla="*/ 8924 w 14081"/>
                <a:gd name="connsiteY30" fmla="*/ 69 h 1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81" h="12658">
                  <a:moveTo>
                    <a:pt x="8855" y="5188"/>
                  </a:moveTo>
                  <a:lnTo>
                    <a:pt x="8094" y="6018"/>
                  </a:lnTo>
                  <a:lnTo>
                    <a:pt x="7263" y="6641"/>
                  </a:lnTo>
                  <a:lnTo>
                    <a:pt x="6225" y="7125"/>
                  </a:lnTo>
                  <a:lnTo>
                    <a:pt x="5118" y="7401"/>
                  </a:lnTo>
                  <a:lnTo>
                    <a:pt x="5741" y="6364"/>
                  </a:lnTo>
                  <a:lnTo>
                    <a:pt x="6571" y="5672"/>
                  </a:lnTo>
                  <a:lnTo>
                    <a:pt x="7609" y="5257"/>
                  </a:lnTo>
                  <a:lnTo>
                    <a:pt x="8855" y="5257"/>
                  </a:lnTo>
                  <a:moveTo>
                    <a:pt x="8855" y="0"/>
                  </a:moveTo>
                  <a:cubicBezTo>
                    <a:pt x="8855" y="0"/>
                    <a:pt x="8648" y="0"/>
                    <a:pt x="8579" y="0"/>
                  </a:cubicBezTo>
                  <a:lnTo>
                    <a:pt x="7333" y="0"/>
                  </a:lnTo>
                  <a:cubicBezTo>
                    <a:pt x="6779" y="138"/>
                    <a:pt x="6156" y="208"/>
                    <a:pt x="5672" y="484"/>
                  </a:cubicBezTo>
                  <a:lnTo>
                    <a:pt x="4633" y="899"/>
                  </a:lnTo>
                  <a:cubicBezTo>
                    <a:pt x="4149" y="1107"/>
                    <a:pt x="3664" y="1383"/>
                    <a:pt x="3318" y="1729"/>
                  </a:cubicBezTo>
                  <a:lnTo>
                    <a:pt x="2488" y="2421"/>
                  </a:lnTo>
                  <a:cubicBezTo>
                    <a:pt x="2073" y="2767"/>
                    <a:pt x="1657" y="3251"/>
                    <a:pt x="1380" y="3735"/>
                  </a:cubicBezTo>
                  <a:lnTo>
                    <a:pt x="758" y="4773"/>
                  </a:lnTo>
                  <a:cubicBezTo>
                    <a:pt x="-350" y="6571"/>
                    <a:pt x="-211" y="8785"/>
                    <a:pt x="965" y="10514"/>
                  </a:cubicBezTo>
                  <a:cubicBezTo>
                    <a:pt x="1934" y="11898"/>
                    <a:pt x="3526" y="12659"/>
                    <a:pt x="5187" y="12659"/>
                  </a:cubicBezTo>
                  <a:cubicBezTo>
                    <a:pt x="5533" y="12659"/>
                    <a:pt x="5948" y="12659"/>
                    <a:pt x="6364" y="12520"/>
                  </a:cubicBezTo>
                  <a:lnTo>
                    <a:pt x="7471" y="12244"/>
                  </a:lnTo>
                  <a:cubicBezTo>
                    <a:pt x="7817" y="12174"/>
                    <a:pt x="8163" y="12036"/>
                    <a:pt x="8509" y="11898"/>
                  </a:cubicBezTo>
                  <a:lnTo>
                    <a:pt x="9547" y="11414"/>
                  </a:lnTo>
                  <a:cubicBezTo>
                    <a:pt x="9547" y="11414"/>
                    <a:pt x="10170" y="11068"/>
                    <a:pt x="10447" y="10860"/>
                  </a:cubicBezTo>
                  <a:lnTo>
                    <a:pt x="11278" y="10238"/>
                  </a:lnTo>
                  <a:cubicBezTo>
                    <a:pt x="11278" y="10238"/>
                    <a:pt x="11831" y="9753"/>
                    <a:pt x="12039" y="9477"/>
                  </a:cubicBezTo>
                  <a:lnTo>
                    <a:pt x="12800" y="8647"/>
                  </a:lnTo>
                  <a:cubicBezTo>
                    <a:pt x="14185" y="7056"/>
                    <a:pt x="14461" y="4842"/>
                    <a:pt x="13562" y="2974"/>
                  </a:cubicBezTo>
                  <a:cubicBezTo>
                    <a:pt x="12662" y="1176"/>
                    <a:pt x="10862" y="69"/>
                    <a:pt x="8924" y="69"/>
                  </a:cubicBezTo>
                  <a:lnTo>
                    <a:pt x="8924"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7" name="Freeform 2936">
              <a:extLst>
                <a:ext uri="{FF2B5EF4-FFF2-40B4-BE49-F238E27FC236}">
                  <a16:creationId xmlns:a16="http://schemas.microsoft.com/office/drawing/2014/main" id="{87BA4417-76C0-2BE0-DAC0-0056A478D107}"/>
                </a:ext>
              </a:extLst>
            </p:cNvPr>
            <p:cNvSpPr/>
            <p:nvPr/>
          </p:nvSpPr>
          <p:spPr>
            <a:xfrm>
              <a:off x="4888335" y="3285531"/>
              <a:ext cx="7835" cy="9120"/>
            </a:xfrm>
            <a:custGeom>
              <a:avLst/>
              <a:gdLst>
                <a:gd name="connsiteX0" fmla="*/ 3945 w 5883"/>
                <a:gd name="connsiteY0" fmla="*/ 6848 h 6848"/>
                <a:gd name="connsiteX1" fmla="*/ 5883 w 5883"/>
                <a:gd name="connsiteY1" fmla="*/ 6087 h 6848"/>
                <a:gd name="connsiteX2" fmla="*/ 5745 w 5883"/>
                <a:gd name="connsiteY2" fmla="*/ 2905 h 6848"/>
                <a:gd name="connsiteX3" fmla="*/ 4430 w 5883"/>
                <a:gd name="connsiteY3" fmla="*/ 969 h 6848"/>
                <a:gd name="connsiteX4" fmla="*/ 2769 w 5883"/>
                <a:gd name="connsiteY4" fmla="*/ 0 h 6848"/>
                <a:gd name="connsiteX5" fmla="*/ 1177 w 5883"/>
                <a:gd name="connsiteY5" fmla="*/ 277 h 6848"/>
                <a:gd name="connsiteX6" fmla="*/ 0 w 5883"/>
                <a:gd name="connsiteY6" fmla="*/ 2352 h 6848"/>
                <a:gd name="connsiteX7" fmla="*/ 1454 w 5883"/>
                <a:gd name="connsiteY7" fmla="*/ 5534 h 6848"/>
                <a:gd name="connsiteX8" fmla="*/ 3945 w 5883"/>
                <a:gd name="connsiteY8" fmla="*/ 6848 h 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83" h="6848">
                  <a:moveTo>
                    <a:pt x="3945" y="6848"/>
                  </a:moveTo>
                  <a:lnTo>
                    <a:pt x="5883" y="6087"/>
                  </a:lnTo>
                  <a:lnTo>
                    <a:pt x="5745" y="2905"/>
                  </a:lnTo>
                  <a:lnTo>
                    <a:pt x="4430" y="969"/>
                  </a:lnTo>
                  <a:lnTo>
                    <a:pt x="2769" y="0"/>
                  </a:lnTo>
                  <a:lnTo>
                    <a:pt x="1177" y="277"/>
                  </a:lnTo>
                  <a:lnTo>
                    <a:pt x="0" y="2352"/>
                  </a:lnTo>
                  <a:lnTo>
                    <a:pt x="1454" y="5534"/>
                  </a:lnTo>
                  <a:lnTo>
                    <a:pt x="3945" y="684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8" name="Freeform 2937">
              <a:extLst>
                <a:ext uri="{FF2B5EF4-FFF2-40B4-BE49-F238E27FC236}">
                  <a16:creationId xmlns:a16="http://schemas.microsoft.com/office/drawing/2014/main" id="{042FE833-E6D6-610D-594A-F90C81FFDAE5}"/>
                </a:ext>
              </a:extLst>
            </p:cNvPr>
            <p:cNvSpPr/>
            <p:nvPr/>
          </p:nvSpPr>
          <p:spPr>
            <a:xfrm>
              <a:off x="4881521" y="3278530"/>
              <a:ext cx="21565" cy="23123"/>
            </a:xfrm>
            <a:custGeom>
              <a:avLst/>
              <a:gdLst>
                <a:gd name="connsiteX0" fmla="*/ 7884 w 16192"/>
                <a:gd name="connsiteY0" fmla="*/ 5257 h 17362"/>
                <a:gd name="connsiteX1" fmla="*/ 9545 w 16192"/>
                <a:gd name="connsiteY1" fmla="*/ 6295 h 17362"/>
                <a:gd name="connsiteX2" fmla="*/ 10791 w 16192"/>
                <a:gd name="connsiteY2" fmla="*/ 8232 h 17362"/>
                <a:gd name="connsiteX3" fmla="*/ 10930 w 16192"/>
                <a:gd name="connsiteY3" fmla="*/ 11414 h 17362"/>
                <a:gd name="connsiteX4" fmla="*/ 8991 w 16192"/>
                <a:gd name="connsiteY4" fmla="*/ 12174 h 17362"/>
                <a:gd name="connsiteX5" fmla="*/ 6569 w 16192"/>
                <a:gd name="connsiteY5" fmla="*/ 10860 h 17362"/>
                <a:gd name="connsiteX6" fmla="*/ 5116 w 16192"/>
                <a:gd name="connsiteY6" fmla="*/ 7678 h 17362"/>
                <a:gd name="connsiteX7" fmla="*/ 6223 w 16192"/>
                <a:gd name="connsiteY7" fmla="*/ 5603 h 17362"/>
                <a:gd name="connsiteX8" fmla="*/ 7884 w 16192"/>
                <a:gd name="connsiteY8" fmla="*/ 5257 h 17362"/>
                <a:gd name="connsiteX9" fmla="*/ 7884 w 16192"/>
                <a:gd name="connsiteY9" fmla="*/ 69 h 17362"/>
                <a:gd name="connsiteX10" fmla="*/ 6915 w 16192"/>
                <a:gd name="connsiteY10" fmla="*/ 138 h 17362"/>
                <a:gd name="connsiteX11" fmla="*/ 5254 w 16192"/>
                <a:gd name="connsiteY11" fmla="*/ 484 h 17362"/>
                <a:gd name="connsiteX12" fmla="*/ 1724 w 16192"/>
                <a:gd name="connsiteY12" fmla="*/ 3113 h 17362"/>
                <a:gd name="connsiteX13" fmla="*/ 617 w 16192"/>
                <a:gd name="connsiteY13" fmla="*/ 5188 h 17362"/>
                <a:gd name="connsiteX14" fmla="*/ 479 w 16192"/>
                <a:gd name="connsiteY14" fmla="*/ 9823 h 17362"/>
                <a:gd name="connsiteX15" fmla="*/ 1932 w 16192"/>
                <a:gd name="connsiteY15" fmla="*/ 13005 h 17362"/>
                <a:gd name="connsiteX16" fmla="*/ 4147 w 16192"/>
                <a:gd name="connsiteY16" fmla="*/ 15426 h 17362"/>
                <a:gd name="connsiteX17" fmla="*/ 6569 w 16192"/>
                <a:gd name="connsiteY17" fmla="*/ 16740 h 17362"/>
                <a:gd name="connsiteX18" fmla="*/ 9061 w 16192"/>
                <a:gd name="connsiteY18" fmla="*/ 17362 h 17362"/>
                <a:gd name="connsiteX19" fmla="*/ 10999 w 16192"/>
                <a:gd name="connsiteY19" fmla="*/ 16947 h 17362"/>
                <a:gd name="connsiteX20" fmla="*/ 12937 w 16192"/>
                <a:gd name="connsiteY20" fmla="*/ 16187 h 17362"/>
                <a:gd name="connsiteX21" fmla="*/ 16190 w 16192"/>
                <a:gd name="connsiteY21" fmla="*/ 11137 h 17362"/>
                <a:gd name="connsiteX22" fmla="*/ 16051 w 16192"/>
                <a:gd name="connsiteY22" fmla="*/ 7955 h 17362"/>
                <a:gd name="connsiteX23" fmla="*/ 15221 w 16192"/>
                <a:gd name="connsiteY23" fmla="*/ 5326 h 17362"/>
                <a:gd name="connsiteX24" fmla="*/ 13975 w 16192"/>
                <a:gd name="connsiteY24" fmla="*/ 3389 h 17362"/>
                <a:gd name="connsiteX25" fmla="*/ 12314 w 16192"/>
                <a:gd name="connsiteY25" fmla="*/ 1798 h 17362"/>
                <a:gd name="connsiteX26" fmla="*/ 10653 w 16192"/>
                <a:gd name="connsiteY26" fmla="*/ 761 h 17362"/>
                <a:gd name="connsiteX27" fmla="*/ 7954 w 16192"/>
                <a:gd name="connsiteY27" fmla="*/ 0 h 17362"/>
                <a:gd name="connsiteX28" fmla="*/ 7954 w 16192"/>
                <a:gd name="connsiteY28" fmla="*/ 0 h 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192" h="17362">
                  <a:moveTo>
                    <a:pt x="7884" y="5257"/>
                  </a:moveTo>
                  <a:lnTo>
                    <a:pt x="9545" y="6295"/>
                  </a:lnTo>
                  <a:lnTo>
                    <a:pt x="10791" y="8232"/>
                  </a:lnTo>
                  <a:lnTo>
                    <a:pt x="10930" y="11414"/>
                  </a:lnTo>
                  <a:lnTo>
                    <a:pt x="8991" y="12174"/>
                  </a:lnTo>
                  <a:lnTo>
                    <a:pt x="6569" y="10860"/>
                  </a:lnTo>
                  <a:lnTo>
                    <a:pt x="5116" y="7678"/>
                  </a:lnTo>
                  <a:lnTo>
                    <a:pt x="6223" y="5603"/>
                  </a:lnTo>
                  <a:lnTo>
                    <a:pt x="7884" y="5257"/>
                  </a:lnTo>
                  <a:moveTo>
                    <a:pt x="7884" y="69"/>
                  </a:moveTo>
                  <a:cubicBezTo>
                    <a:pt x="7884" y="69"/>
                    <a:pt x="7192" y="69"/>
                    <a:pt x="6915" y="138"/>
                  </a:cubicBezTo>
                  <a:lnTo>
                    <a:pt x="5254" y="484"/>
                  </a:lnTo>
                  <a:cubicBezTo>
                    <a:pt x="3732" y="761"/>
                    <a:pt x="2416" y="1729"/>
                    <a:pt x="1724" y="3113"/>
                  </a:cubicBezTo>
                  <a:lnTo>
                    <a:pt x="617" y="5188"/>
                  </a:lnTo>
                  <a:cubicBezTo>
                    <a:pt x="-144" y="6641"/>
                    <a:pt x="-214" y="8301"/>
                    <a:pt x="479" y="9823"/>
                  </a:cubicBezTo>
                  <a:lnTo>
                    <a:pt x="1932" y="13005"/>
                  </a:lnTo>
                  <a:cubicBezTo>
                    <a:pt x="2416" y="14042"/>
                    <a:pt x="3178" y="14872"/>
                    <a:pt x="4147" y="15426"/>
                  </a:cubicBezTo>
                  <a:lnTo>
                    <a:pt x="6569" y="16740"/>
                  </a:lnTo>
                  <a:cubicBezTo>
                    <a:pt x="7330" y="17155"/>
                    <a:pt x="8161" y="17362"/>
                    <a:pt x="9061" y="17362"/>
                  </a:cubicBezTo>
                  <a:cubicBezTo>
                    <a:pt x="9753" y="17362"/>
                    <a:pt x="10376" y="17224"/>
                    <a:pt x="10999" y="16947"/>
                  </a:cubicBezTo>
                  <a:lnTo>
                    <a:pt x="12937" y="16187"/>
                  </a:lnTo>
                  <a:cubicBezTo>
                    <a:pt x="14944" y="15357"/>
                    <a:pt x="16259" y="13350"/>
                    <a:pt x="16190" y="11137"/>
                  </a:cubicBezTo>
                  <a:lnTo>
                    <a:pt x="16051" y="7955"/>
                  </a:lnTo>
                  <a:cubicBezTo>
                    <a:pt x="16051" y="6986"/>
                    <a:pt x="15705" y="6087"/>
                    <a:pt x="15221" y="5326"/>
                  </a:cubicBezTo>
                  <a:lnTo>
                    <a:pt x="13975" y="3389"/>
                  </a:lnTo>
                  <a:cubicBezTo>
                    <a:pt x="13560" y="2767"/>
                    <a:pt x="13006" y="2214"/>
                    <a:pt x="12314" y="1798"/>
                  </a:cubicBezTo>
                  <a:lnTo>
                    <a:pt x="10653" y="761"/>
                  </a:lnTo>
                  <a:cubicBezTo>
                    <a:pt x="9822" y="277"/>
                    <a:pt x="8923" y="0"/>
                    <a:pt x="7954" y="0"/>
                  </a:cubicBezTo>
                  <a:lnTo>
                    <a:pt x="795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39" name="Freeform 2938">
              <a:extLst>
                <a:ext uri="{FF2B5EF4-FFF2-40B4-BE49-F238E27FC236}">
                  <a16:creationId xmlns:a16="http://schemas.microsoft.com/office/drawing/2014/main" id="{17EC7649-FA74-A280-E63C-4A66AEDF3D15}"/>
                </a:ext>
              </a:extLst>
            </p:cNvPr>
            <p:cNvSpPr/>
            <p:nvPr/>
          </p:nvSpPr>
          <p:spPr>
            <a:xfrm>
              <a:off x="4994246" y="3474576"/>
              <a:ext cx="13734" cy="5988"/>
            </a:xfrm>
            <a:custGeom>
              <a:avLst/>
              <a:gdLst>
                <a:gd name="connsiteX0" fmla="*/ 5052 w 10312"/>
                <a:gd name="connsiteY0" fmla="*/ 0 h 4496"/>
                <a:gd name="connsiteX1" fmla="*/ 2353 w 10312"/>
                <a:gd name="connsiteY1" fmla="*/ 899 h 4496"/>
                <a:gd name="connsiteX2" fmla="*/ 0 w 10312"/>
                <a:gd name="connsiteY2" fmla="*/ 2905 h 4496"/>
                <a:gd name="connsiteX3" fmla="*/ 3461 w 10312"/>
                <a:gd name="connsiteY3" fmla="*/ 3597 h 4496"/>
                <a:gd name="connsiteX4" fmla="*/ 5606 w 10312"/>
                <a:gd name="connsiteY4" fmla="*/ 4496 h 4496"/>
                <a:gd name="connsiteX5" fmla="*/ 7613 w 10312"/>
                <a:gd name="connsiteY5" fmla="*/ 4427 h 4496"/>
                <a:gd name="connsiteX6" fmla="*/ 10312 w 10312"/>
                <a:gd name="connsiteY6" fmla="*/ 2144 h 4496"/>
                <a:gd name="connsiteX7" fmla="*/ 7752 w 10312"/>
                <a:gd name="connsiteY7" fmla="*/ 415 h 4496"/>
                <a:gd name="connsiteX8" fmla="*/ 5052 w 10312"/>
                <a:gd name="connsiteY8" fmla="*/ 0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12" h="4496">
                  <a:moveTo>
                    <a:pt x="5052" y="0"/>
                  </a:moveTo>
                  <a:lnTo>
                    <a:pt x="2353" y="899"/>
                  </a:lnTo>
                  <a:lnTo>
                    <a:pt x="0" y="2905"/>
                  </a:lnTo>
                  <a:lnTo>
                    <a:pt x="3461" y="3597"/>
                  </a:lnTo>
                  <a:lnTo>
                    <a:pt x="5606" y="4496"/>
                  </a:lnTo>
                  <a:lnTo>
                    <a:pt x="7613" y="4427"/>
                  </a:lnTo>
                  <a:lnTo>
                    <a:pt x="10312" y="2144"/>
                  </a:lnTo>
                  <a:lnTo>
                    <a:pt x="7752" y="415"/>
                  </a:lnTo>
                  <a:lnTo>
                    <a:pt x="5052"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0" name="Freeform 2939">
              <a:extLst>
                <a:ext uri="{FF2B5EF4-FFF2-40B4-BE49-F238E27FC236}">
                  <a16:creationId xmlns:a16="http://schemas.microsoft.com/office/drawing/2014/main" id="{65A9854B-2314-16B6-46CA-36306637AE1E}"/>
                </a:ext>
              </a:extLst>
            </p:cNvPr>
            <p:cNvSpPr/>
            <p:nvPr/>
          </p:nvSpPr>
          <p:spPr>
            <a:xfrm>
              <a:off x="4987314" y="3467575"/>
              <a:ext cx="27770" cy="19715"/>
            </a:xfrm>
            <a:custGeom>
              <a:avLst/>
              <a:gdLst>
                <a:gd name="connsiteX0" fmla="*/ 10258 w 20851"/>
                <a:gd name="connsiteY0" fmla="*/ 5257 h 14803"/>
                <a:gd name="connsiteX1" fmla="*/ 13026 w 20851"/>
                <a:gd name="connsiteY1" fmla="*/ 5603 h 14803"/>
                <a:gd name="connsiteX2" fmla="*/ 15587 w 20851"/>
                <a:gd name="connsiteY2" fmla="*/ 7332 h 14803"/>
                <a:gd name="connsiteX3" fmla="*/ 12819 w 20851"/>
                <a:gd name="connsiteY3" fmla="*/ 9615 h 14803"/>
                <a:gd name="connsiteX4" fmla="*/ 10812 w 20851"/>
                <a:gd name="connsiteY4" fmla="*/ 9615 h 14803"/>
                <a:gd name="connsiteX5" fmla="*/ 8666 w 20851"/>
                <a:gd name="connsiteY5" fmla="*/ 8785 h 14803"/>
                <a:gd name="connsiteX6" fmla="*/ 5205 w 20851"/>
                <a:gd name="connsiteY6" fmla="*/ 8093 h 14803"/>
                <a:gd name="connsiteX7" fmla="*/ 7558 w 20851"/>
                <a:gd name="connsiteY7" fmla="*/ 6087 h 14803"/>
                <a:gd name="connsiteX8" fmla="*/ 10188 w 20851"/>
                <a:gd name="connsiteY8" fmla="*/ 5188 h 14803"/>
                <a:gd name="connsiteX9" fmla="*/ 10188 w 20851"/>
                <a:gd name="connsiteY9" fmla="*/ 0 h 14803"/>
                <a:gd name="connsiteX10" fmla="*/ 8527 w 20851"/>
                <a:gd name="connsiteY10" fmla="*/ 277 h 14803"/>
                <a:gd name="connsiteX11" fmla="*/ 5897 w 20851"/>
                <a:gd name="connsiteY11" fmla="*/ 1176 h 14803"/>
                <a:gd name="connsiteX12" fmla="*/ 4236 w 20851"/>
                <a:gd name="connsiteY12" fmla="*/ 2075 h 14803"/>
                <a:gd name="connsiteX13" fmla="*/ 1883 w 20851"/>
                <a:gd name="connsiteY13" fmla="*/ 4081 h 14803"/>
                <a:gd name="connsiteX14" fmla="*/ 153 w 20851"/>
                <a:gd name="connsiteY14" fmla="*/ 9338 h 14803"/>
                <a:gd name="connsiteX15" fmla="*/ 4167 w 20851"/>
                <a:gd name="connsiteY15" fmla="*/ 13143 h 14803"/>
                <a:gd name="connsiteX16" fmla="*/ 7143 w 20851"/>
                <a:gd name="connsiteY16" fmla="*/ 13696 h 14803"/>
                <a:gd name="connsiteX17" fmla="*/ 8804 w 20851"/>
                <a:gd name="connsiteY17" fmla="*/ 14388 h 14803"/>
                <a:gd name="connsiteX18" fmla="*/ 10812 w 20851"/>
                <a:gd name="connsiteY18" fmla="*/ 14803 h 14803"/>
                <a:gd name="connsiteX19" fmla="*/ 11019 w 20851"/>
                <a:gd name="connsiteY19" fmla="*/ 14803 h 14803"/>
                <a:gd name="connsiteX20" fmla="*/ 13026 w 20851"/>
                <a:gd name="connsiteY20" fmla="*/ 14803 h 14803"/>
                <a:gd name="connsiteX21" fmla="*/ 16210 w 20851"/>
                <a:gd name="connsiteY21" fmla="*/ 13489 h 14803"/>
                <a:gd name="connsiteX22" fmla="*/ 18978 w 20851"/>
                <a:gd name="connsiteY22" fmla="*/ 11206 h 14803"/>
                <a:gd name="connsiteX23" fmla="*/ 20847 w 20851"/>
                <a:gd name="connsiteY23" fmla="*/ 6987 h 14803"/>
                <a:gd name="connsiteX24" fmla="*/ 18563 w 20851"/>
                <a:gd name="connsiteY24" fmla="*/ 2974 h 14803"/>
                <a:gd name="connsiteX25" fmla="*/ 16002 w 20851"/>
                <a:gd name="connsiteY25" fmla="*/ 1245 h 14803"/>
                <a:gd name="connsiteX26" fmla="*/ 13788 w 20851"/>
                <a:gd name="connsiteY26" fmla="*/ 415 h 14803"/>
                <a:gd name="connsiteX27" fmla="*/ 11019 w 20851"/>
                <a:gd name="connsiteY27" fmla="*/ 69 h 14803"/>
                <a:gd name="connsiteX28" fmla="*/ 10327 w 20851"/>
                <a:gd name="connsiteY28" fmla="*/ 69 h 14803"/>
                <a:gd name="connsiteX29" fmla="*/ 10327 w 20851"/>
                <a:gd name="connsiteY29" fmla="*/ 69 h 1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851" h="14803">
                  <a:moveTo>
                    <a:pt x="10258" y="5257"/>
                  </a:moveTo>
                  <a:lnTo>
                    <a:pt x="13026" y="5603"/>
                  </a:lnTo>
                  <a:lnTo>
                    <a:pt x="15587" y="7332"/>
                  </a:lnTo>
                  <a:lnTo>
                    <a:pt x="12819" y="9615"/>
                  </a:lnTo>
                  <a:lnTo>
                    <a:pt x="10812" y="9615"/>
                  </a:lnTo>
                  <a:cubicBezTo>
                    <a:pt x="10812" y="9615"/>
                    <a:pt x="8666" y="8785"/>
                    <a:pt x="8666" y="8785"/>
                  </a:cubicBezTo>
                  <a:lnTo>
                    <a:pt x="5205" y="8093"/>
                  </a:lnTo>
                  <a:lnTo>
                    <a:pt x="7558" y="6087"/>
                  </a:lnTo>
                  <a:lnTo>
                    <a:pt x="10188" y="5188"/>
                  </a:lnTo>
                  <a:moveTo>
                    <a:pt x="10188" y="0"/>
                  </a:moveTo>
                  <a:cubicBezTo>
                    <a:pt x="9635" y="0"/>
                    <a:pt x="9081" y="69"/>
                    <a:pt x="8527" y="277"/>
                  </a:cubicBezTo>
                  <a:lnTo>
                    <a:pt x="5897" y="1176"/>
                  </a:lnTo>
                  <a:cubicBezTo>
                    <a:pt x="5274" y="1384"/>
                    <a:pt x="4721" y="1729"/>
                    <a:pt x="4236" y="2075"/>
                  </a:cubicBezTo>
                  <a:lnTo>
                    <a:pt x="1883" y="4081"/>
                  </a:lnTo>
                  <a:cubicBezTo>
                    <a:pt x="361" y="5396"/>
                    <a:pt x="-332" y="7402"/>
                    <a:pt x="153" y="9338"/>
                  </a:cubicBezTo>
                  <a:cubicBezTo>
                    <a:pt x="637" y="11275"/>
                    <a:pt x="2229" y="12728"/>
                    <a:pt x="4167" y="13143"/>
                  </a:cubicBezTo>
                  <a:lnTo>
                    <a:pt x="7143" y="13696"/>
                  </a:lnTo>
                  <a:lnTo>
                    <a:pt x="8804" y="14388"/>
                  </a:lnTo>
                  <a:cubicBezTo>
                    <a:pt x="9427" y="14665"/>
                    <a:pt x="10119" y="14803"/>
                    <a:pt x="10812" y="14803"/>
                  </a:cubicBezTo>
                  <a:cubicBezTo>
                    <a:pt x="10812" y="14803"/>
                    <a:pt x="10950" y="14803"/>
                    <a:pt x="11019" y="14803"/>
                  </a:cubicBezTo>
                  <a:lnTo>
                    <a:pt x="13026" y="14803"/>
                  </a:lnTo>
                  <a:cubicBezTo>
                    <a:pt x="14203" y="14665"/>
                    <a:pt x="15310" y="14250"/>
                    <a:pt x="16210" y="13489"/>
                  </a:cubicBezTo>
                  <a:lnTo>
                    <a:pt x="18978" y="11206"/>
                  </a:lnTo>
                  <a:cubicBezTo>
                    <a:pt x="20224" y="10169"/>
                    <a:pt x="20916" y="8577"/>
                    <a:pt x="20847" y="6987"/>
                  </a:cubicBezTo>
                  <a:cubicBezTo>
                    <a:pt x="20778" y="5396"/>
                    <a:pt x="19947" y="3874"/>
                    <a:pt x="18563" y="2974"/>
                  </a:cubicBezTo>
                  <a:lnTo>
                    <a:pt x="16002" y="1245"/>
                  </a:lnTo>
                  <a:cubicBezTo>
                    <a:pt x="15310" y="761"/>
                    <a:pt x="14549" y="484"/>
                    <a:pt x="13788" y="415"/>
                  </a:cubicBezTo>
                  <a:lnTo>
                    <a:pt x="11019" y="69"/>
                  </a:lnTo>
                  <a:cubicBezTo>
                    <a:pt x="11019" y="69"/>
                    <a:pt x="10534" y="69"/>
                    <a:pt x="10327" y="69"/>
                  </a:cubicBezTo>
                  <a:lnTo>
                    <a:pt x="1032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1" name="Freeform 2940">
              <a:extLst>
                <a:ext uri="{FF2B5EF4-FFF2-40B4-BE49-F238E27FC236}">
                  <a16:creationId xmlns:a16="http://schemas.microsoft.com/office/drawing/2014/main" id="{D64F1711-2BC5-06F6-3295-32E7B620F400}"/>
                </a:ext>
              </a:extLst>
            </p:cNvPr>
            <p:cNvSpPr/>
            <p:nvPr/>
          </p:nvSpPr>
          <p:spPr>
            <a:xfrm>
              <a:off x="4859667" y="3238916"/>
              <a:ext cx="4700" cy="2947"/>
            </a:xfrm>
            <a:custGeom>
              <a:avLst/>
              <a:gdLst>
                <a:gd name="connsiteX0" fmla="*/ 2561 w 3529"/>
                <a:gd name="connsiteY0" fmla="*/ 2075 h 2213"/>
                <a:gd name="connsiteX1" fmla="*/ 3530 w 3529"/>
                <a:gd name="connsiteY1" fmla="*/ 1522 h 2213"/>
                <a:gd name="connsiteX2" fmla="*/ 3115 w 3529"/>
                <a:gd name="connsiteY2" fmla="*/ 484 h 2213"/>
                <a:gd name="connsiteX3" fmla="*/ 2284 w 3529"/>
                <a:gd name="connsiteY3" fmla="*/ 0 h 2213"/>
                <a:gd name="connsiteX4" fmla="*/ 1246 w 3529"/>
                <a:gd name="connsiteY4" fmla="*/ 138 h 2213"/>
                <a:gd name="connsiteX5" fmla="*/ 0 w 3529"/>
                <a:gd name="connsiteY5" fmla="*/ 761 h 2213"/>
                <a:gd name="connsiteX6" fmla="*/ 900 w 3529"/>
                <a:gd name="connsiteY6" fmla="*/ 1868 h 2213"/>
                <a:gd name="connsiteX7" fmla="*/ 1661 w 3529"/>
                <a:gd name="connsiteY7" fmla="*/ 2214 h 2213"/>
                <a:gd name="connsiteX8" fmla="*/ 2561 w 3529"/>
                <a:gd name="connsiteY8" fmla="*/ 2075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9" h="2213">
                  <a:moveTo>
                    <a:pt x="2561" y="2075"/>
                  </a:moveTo>
                  <a:lnTo>
                    <a:pt x="3530" y="1522"/>
                  </a:lnTo>
                  <a:lnTo>
                    <a:pt x="3115" y="484"/>
                  </a:lnTo>
                  <a:lnTo>
                    <a:pt x="2284" y="0"/>
                  </a:lnTo>
                  <a:lnTo>
                    <a:pt x="1246" y="138"/>
                  </a:lnTo>
                  <a:lnTo>
                    <a:pt x="0" y="761"/>
                  </a:lnTo>
                  <a:lnTo>
                    <a:pt x="900" y="1868"/>
                  </a:lnTo>
                  <a:lnTo>
                    <a:pt x="1661" y="2214"/>
                  </a:lnTo>
                  <a:lnTo>
                    <a:pt x="2561" y="20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2" name="Freeform 2941">
              <a:extLst>
                <a:ext uri="{FF2B5EF4-FFF2-40B4-BE49-F238E27FC236}">
                  <a16:creationId xmlns:a16="http://schemas.microsoft.com/office/drawing/2014/main" id="{C2BDF5F7-7FEA-5EF7-B48D-DC381C46FC4C}"/>
                </a:ext>
              </a:extLst>
            </p:cNvPr>
            <p:cNvSpPr/>
            <p:nvPr/>
          </p:nvSpPr>
          <p:spPr>
            <a:xfrm>
              <a:off x="4852766" y="3232006"/>
              <a:ext cx="18550" cy="16858"/>
            </a:xfrm>
            <a:custGeom>
              <a:avLst/>
              <a:gdLst>
                <a:gd name="connsiteX0" fmla="*/ 7466 w 13928"/>
                <a:gd name="connsiteY0" fmla="*/ 5188 h 12658"/>
                <a:gd name="connsiteX1" fmla="*/ 8297 w 13928"/>
                <a:gd name="connsiteY1" fmla="*/ 5672 h 12658"/>
                <a:gd name="connsiteX2" fmla="*/ 8781 w 13928"/>
                <a:gd name="connsiteY2" fmla="*/ 6779 h 12658"/>
                <a:gd name="connsiteX3" fmla="*/ 7743 w 13928"/>
                <a:gd name="connsiteY3" fmla="*/ 7263 h 12658"/>
                <a:gd name="connsiteX4" fmla="*/ 6912 w 13928"/>
                <a:gd name="connsiteY4" fmla="*/ 7471 h 12658"/>
                <a:gd name="connsiteX5" fmla="*/ 6151 w 13928"/>
                <a:gd name="connsiteY5" fmla="*/ 7056 h 12658"/>
                <a:gd name="connsiteX6" fmla="*/ 5251 w 13928"/>
                <a:gd name="connsiteY6" fmla="*/ 5949 h 12658"/>
                <a:gd name="connsiteX7" fmla="*/ 6497 w 13928"/>
                <a:gd name="connsiteY7" fmla="*/ 5326 h 12658"/>
                <a:gd name="connsiteX8" fmla="*/ 7535 w 13928"/>
                <a:gd name="connsiteY8" fmla="*/ 5188 h 12658"/>
                <a:gd name="connsiteX9" fmla="*/ 7535 w 13928"/>
                <a:gd name="connsiteY9" fmla="*/ 0 h 12658"/>
                <a:gd name="connsiteX10" fmla="*/ 6982 w 13928"/>
                <a:gd name="connsiteY10" fmla="*/ 0 h 12658"/>
                <a:gd name="connsiteX11" fmla="*/ 5944 w 13928"/>
                <a:gd name="connsiteY11" fmla="*/ 138 h 12658"/>
                <a:gd name="connsiteX12" fmla="*/ 4144 w 13928"/>
                <a:gd name="connsiteY12" fmla="*/ 692 h 12658"/>
                <a:gd name="connsiteX13" fmla="*/ 2898 w 13928"/>
                <a:gd name="connsiteY13" fmla="*/ 1314 h 12658"/>
                <a:gd name="connsiteX14" fmla="*/ 130 w 13928"/>
                <a:gd name="connsiteY14" fmla="*/ 4842 h 12658"/>
                <a:gd name="connsiteX15" fmla="*/ 1168 w 13928"/>
                <a:gd name="connsiteY15" fmla="*/ 9200 h 12658"/>
                <a:gd name="connsiteX16" fmla="*/ 2068 w 13928"/>
                <a:gd name="connsiteY16" fmla="*/ 10307 h 12658"/>
                <a:gd name="connsiteX17" fmla="*/ 3798 w 13928"/>
                <a:gd name="connsiteY17" fmla="*/ 11690 h 12658"/>
                <a:gd name="connsiteX18" fmla="*/ 4559 w 13928"/>
                <a:gd name="connsiteY18" fmla="*/ 12105 h 12658"/>
                <a:gd name="connsiteX19" fmla="*/ 6912 w 13928"/>
                <a:gd name="connsiteY19" fmla="*/ 12659 h 12658"/>
                <a:gd name="connsiteX20" fmla="*/ 7950 w 13928"/>
                <a:gd name="connsiteY20" fmla="*/ 12520 h 12658"/>
                <a:gd name="connsiteX21" fmla="*/ 8781 w 13928"/>
                <a:gd name="connsiteY21" fmla="*/ 12313 h 12658"/>
                <a:gd name="connsiteX22" fmla="*/ 10027 w 13928"/>
                <a:gd name="connsiteY22" fmla="*/ 11898 h 12658"/>
                <a:gd name="connsiteX23" fmla="*/ 11065 w 13928"/>
                <a:gd name="connsiteY23" fmla="*/ 11414 h 12658"/>
                <a:gd name="connsiteX24" fmla="*/ 13488 w 13928"/>
                <a:gd name="connsiteY24" fmla="*/ 4704 h 12658"/>
                <a:gd name="connsiteX25" fmla="*/ 13003 w 13928"/>
                <a:gd name="connsiteY25" fmla="*/ 3597 h 12658"/>
                <a:gd name="connsiteX26" fmla="*/ 10788 w 13928"/>
                <a:gd name="connsiteY26" fmla="*/ 1176 h 12658"/>
                <a:gd name="connsiteX27" fmla="*/ 9958 w 13928"/>
                <a:gd name="connsiteY27" fmla="*/ 692 h 12658"/>
                <a:gd name="connsiteX28" fmla="*/ 7397 w 13928"/>
                <a:gd name="connsiteY28" fmla="*/ 0 h 12658"/>
                <a:gd name="connsiteX29" fmla="*/ 7397 w 13928"/>
                <a:gd name="connsiteY29" fmla="*/ 0 h 1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928" h="12658">
                  <a:moveTo>
                    <a:pt x="7466" y="5188"/>
                  </a:moveTo>
                  <a:lnTo>
                    <a:pt x="8297" y="5672"/>
                  </a:lnTo>
                  <a:lnTo>
                    <a:pt x="8781" y="6779"/>
                  </a:lnTo>
                  <a:lnTo>
                    <a:pt x="7743" y="7263"/>
                  </a:lnTo>
                  <a:lnTo>
                    <a:pt x="6912" y="7471"/>
                  </a:lnTo>
                  <a:lnTo>
                    <a:pt x="6151" y="7056"/>
                  </a:lnTo>
                  <a:lnTo>
                    <a:pt x="5251" y="5949"/>
                  </a:lnTo>
                  <a:lnTo>
                    <a:pt x="6497" y="5326"/>
                  </a:lnTo>
                  <a:lnTo>
                    <a:pt x="7535" y="5188"/>
                  </a:lnTo>
                  <a:moveTo>
                    <a:pt x="7535" y="0"/>
                  </a:moveTo>
                  <a:cubicBezTo>
                    <a:pt x="7535" y="0"/>
                    <a:pt x="7189" y="0"/>
                    <a:pt x="6982" y="0"/>
                  </a:cubicBezTo>
                  <a:lnTo>
                    <a:pt x="5944" y="138"/>
                  </a:lnTo>
                  <a:cubicBezTo>
                    <a:pt x="5321" y="138"/>
                    <a:pt x="4698" y="346"/>
                    <a:pt x="4144" y="692"/>
                  </a:cubicBezTo>
                  <a:lnTo>
                    <a:pt x="2898" y="1314"/>
                  </a:lnTo>
                  <a:cubicBezTo>
                    <a:pt x="1514" y="2006"/>
                    <a:pt x="476" y="3320"/>
                    <a:pt x="130" y="4842"/>
                  </a:cubicBezTo>
                  <a:cubicBezTo>
                    <a:pt x="-216" y="6364"/>
                    <a:pt x="130" y="7955"/>
                    <a:pt x="1168" y="9200"/>
                  </a:cubicBezTo>
                  <a:lnTo>
                    <a:pt x="2068" y="10307"/>
                  </a:lnTo>
                  <a:cubicBezTo>
                    <a:pt x="2552" y="10860"/>
                    <a:pt x="3106" y="11345"/>
                    <a:pt x="3798" y="11690"/>
                  </a:cubicBezTo>
                  <a:lnTo>
                    <a:pt x="4559" y="12105"/>
                  </a:lnTo>
                  <a:cubicBezTo>
                    <a:pt x="5251" y="12451"/>
                    <a:pt x="6082" y="12659"/>
                    <a:pt x="6912" y="12659"/>
                  </a:cubicBezTo>
                  <a:cubicBezTo>
                    <a:pt x="7259" y="12659"/>
                    <a:pt x="7605" y="12659"/>
                    <a:pt x="7950" y="12520"/>
                  </a:cubicBezTo>
                  <a:lnTo>
                    <a:pt x="8781" y="12313"/>
                  </a:lnTo>
                  <a:cubicBezTo>
                    <a:pt x="9196" y="12244"/>
                    <a:pt x="9612" y="12105"/>
                    <a:pt x="10027" y="11898"/>
                  </a:cubicBezTo>
                  <a:lnTo>
                    <a:pt x="11065" y="11414"/>
                  </a:lnTo>
                  <a:cubicBezTo>
                    <a:pt x="13557" y="10169"/>
                    <a:pt x="14595" y="7263"/>
                    <a:pt x="13488" y="4704"/>
                  </a:cubicBezTo>
                  <a:lnTo>
                    <a:pt x="13003" y="3597"/>
                  </a:lnTo>
                  <a:cubicBezTo>
                    <a:pt x="12588" y="2560"/>
                    <a:pt x="11757" y="1729"/>
                    <a:pt x="10788" y="1176"/>
                  </a:cubicBezTo>
                  <a:lnTo>
                    <a:pt x="9958" y="692"/>
                  </a:lnTo>
                  <a:cubicBezTo>
                    <a:pt x="9196" y="277"/>
                    <a:pt x="8297" y="0"/>
                    <a:pt x="7397" y="0"/>
                  </a:cubicBezTo>
                  <a:lnTo>
                    <a:pt x="739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3" name="Freeform 2942">
              <a:extLst>
                <a:ext uri="{FF2B5EF4-FFF2-40B4-BE49-F238E27FC236}">
                  <a16:creationId xmlns:a16="http://schemas.microsoft.com/office/drawing/2014/main" id="{2DBAA39D-CC2D-E7DC-EBFE-F70C07BE4C63}"/>
                </a:ext>
              </a:extLst>
            </p:cNvPr>
            <p:cNvSpPr/>
            <p:nvPr/>
          </p:nvSpPr>
          <p:spPr>
            <a:xfrm>
              <a:off x="4870175" y="3271068"/>
              <a:ext cx="9032" cy="9488"/>
            </a:xfrm>
            <a:custGeom>
              <a:avLst/>
              <a:gdLst>
                <a:gd name="connsiteX0" fmla="*/ 5260 w 6782"/>
                <a:gd name="connsiteY0" fmla="*/ 2974 h 7124"/>
                <a:gd name="connsiteX1" fmla="*/ 5675 w 6782"/>
                <a:gd name="connsiteY1" fmla="*/ 2283 h 7124"/>
                <a:gd name="connsiteX2" fmla="*/ 6783 w 6782"/>
                <a:gd name="connsiteY2" fmla="*/ 0 h 7124"/>
                <a:gd name="connsiteX3" fmla="*/ 4845 w 6782"/>
                <a:gd name="connsiteY3" fmla="*/ 484 h 7124"/>
                <a:gd name="connsiteX4" fmla="*/ 2976 w 6782"/>
                <a:gd name="connsiteY4" fmla="*/ 1314 h 7124"/>
                <a:gd name="connsiteX5" fmla="*/ 2007 w 6782"/>
                <a:gd name="connsiteY5" fmla="*/ 2559 h 7124"/>
                <a:gd name="connsiteX6" fmla="*/ 2907 w 6782"/>
                <a:gd name="connsiteY6" fmla="*/ 3804 h 7124"/>
                <a:gd name="connsiteX7" fmla="*/ 485 w 6782"/>
                <a:gd name="connsiteY7" fmla="*/ 5326 h 7124"/>
                <a:gd name="connsiteX8" fmla="*/ 0 w 6782"/>
                <a:gd name="connsiteY8" fmla="*/ 7125 h 7124"/>
                <a:gd name="connsiteX9" fmla="*/ 1523 w 6782"/>
                <a:gd name="connsiteY9" fmla="*/ 7056 h 7124"/>
                <a:gd name="connsiteX10" fmla="*/ 5260 w 6782"/>
                <a:gd name="connsiteY10" fmla="*/ 2974 h 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82" h="7124">
                  <a:moveTo>
                    <a:pt x="5260" y="2974"/>
                  </a:moveTo>
                  <a:lnTo>
                    <a:pt x="5675" y="2283"/>
                  </a:lnTo>
                  <a:lnTo>
                    <a:pt x="6783" y="0"/>
                  </a:lnTo>
                  <a:lnTo>
                    <a:pt x="4845" y="484"/>
                  </a:lnTo>
                  <a:lnTo>
                    <a:pt x="2976" y="1314"/>
                  </a:lnTo>
                  <a:lnTo>
                    <a:pt x="2007" y="2559"/>
                  </a:lnTo>
                  <a:lnTo>
                    <a:pt x="2907" y="3804"/>
                  </a:lnTo>
                  <a:lnTo>
                    <a:pt x="485" y="5326"/>
                  </a:lnTo>
                  <a:lnTo>
                    <a:pt x="0" y="7125"/>
                  </a:lnTo>
                  <a:lnTo>
                    <a:pt x="1523" y="7056"/>
                  </a:lnTo>
                  <a:lnTo>
                    <a:pt x="5260" y="297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4" name="Freeform 2943">
              <a:extLst>
                <a:ext uri="{FF2B5EF4-FFF2-40B4-BE49-F238E27FC236}">
                  <a16:creationId xmlns:a16="http://schemas.microsoft.com/office/drawing/2014/main" id="{10119AB5-F34C-7021-0974-DC225CBDC0C6}"/>
                </a:ext>
              </a:extLst>
            </p:cNvPr>
            <p:cNvSpPr/>
            <p:nvPr/>
          </p:nvSpPr>
          <p:spPr>
            <a:xfrm>
              <a:off x="4863293" y="3264250"/>
              <a:ext cx="22817" cy="23307"/>
            </a:xfrm>
            <a:custGeom>
              <a:avLst/>
              <a:gdLst>
                <a:gd name="connsiteX0" fmla="*/ 11951 w 17132"/>
                <a:gd name="connsiteY0" fmla="*/ 5119 h 17500"/>
                <a:gd name="connsiteX1" fmla="*/ 10844 w 17132"/>
                <a:gd name="connsiteY1" fmla="*/ 7402 h 17500"/>
                <a:gd name="connsiteX2" fmla="*/ 10428 w 17132"/>
                <a:gd name="connsiteY2" fmla="*/ 8093 h 17500"/>
                <a:gd name="connsiteX3" fmla="*/ 6691 w 17132"/>
                <a:gd name="connsiteY3" fmla="*/ 12175 h 17500"/>
                <a:gd name="connsiteX4" fmla="*/ 5168 w 17132"/>
                <a:gd name="connsiteY4" fmla="*/ 12175 h 17500"/>
                <a:gd name="connsiteX5" fmla="*/ 5653 w 17132"/>
                <a:gd name="connsiteY5" fmla="*/ 10445 h 17500"/>
                <a:gd name="connsiteX6" fmla="*/ 8075 w 17132"/>
                <a:gd name="connsiteY6" fmla="*/ 8923 h 17500"/>
                <a:gd name="connsiteX7" fmla="*/ 7245 w 17132"/>
                <a:gd name="connsiteY7" fmla="*/ 7678 h 17500"/>
                <a:gd name="connsiteX8" fmla="*/ 8214 w 17132"/>
                <a:gd name="connsiteY8" fmla="*/ 6502 h 17500"/>
                <a:gd name="connsiteX9" fmla="*/ 10082 w 17132"/>
                <a:gd name="connsiteY9" fmla="*/ 5672 h 17500"/>
                <a:gd name="connsiteX10" fmla="*/ 12020 w 17132"/>
                <a:gd name="connsiteY10" fmla="*/ 5188 h 17500"/>
                <a:gd name="connsiteX11" fmla="*/ 12020 w 17132"/>
                <a:gd name="connsiteY11" fmla="*/ 0 h 17500"/>
                <a:gd name="connsiteX12" fmla="*/ 10774 w 17132"/>
                <a:gd name="connsiteY12" fmla="*/ 138 h 17500"/>
                <a:gd name="connsiteX13" fmla="*/ 8836 w 17132"/>
                <a:gd name="connsiteY13" fmla="*/ 623 h 17500"/>
                <a:gd name="connsiteX14" fmla="*/ 7867 w 17132"/>
                <a:gd name="connsiteY14" fmla="*/ 969 h 17500"/>
                <a:gd name="connsiteX15" fmla="*/ 5999 w 17132"/>
                <a:gd name="connsiteY15" fmla="*/ 1799 h 17500"/>
                <a:gd name="connsiteX16" fmla="*/ 4130 w 17132"/>
                <a:gd name="connsiteY16" fmla="*/ 3251 h 17500"/>
                <a:gd name="connsiteX17" fmla="*/ 3161 w 17132"/>
                <a:gd name="connsiteY17" fmla="*/ 4427 h 17500"/>
                <a:gd name="connsiteX18" fmla="*/ 2123 w 17132"/>
                <a:gd name="connsiteY18" fmla="*/ 6710 h 17500"/>
                <a:gd name="connsiteX19" fmla="*/ 670 w 17132"/>
                <a:gd name="connsiteY19" fmla="*/ 9131 h 17500"/>
                <a:gd name="connsiteX20" fmla="*/ 185 w 17132"/>
                <a:gd name="connsiteY20" fmla="*/ 10930 h 17500"/>
                <a:gd name="connsiteX21" fmla="*/ 1085 w 17132"/>
                <a:gd name="connsiteY21" fmla="*/ 15495 h 17500"/>
                <a:gd name="connsiteX22" fmla="*/ 5168 w 17132"/>
                <a:gd name="connsiteY22" fmla="*/ 17501 h 17500"/>
                <a:gd name="connsiteX23" fmla="*/ 5307 w 17132"/>
                <a:gd name="connsiteY23" fmla="*/ 17501 h 17500"/>
                <a:gd name="connsiteX24" fmla="*/ 6829 w 17132"/>
                <a:gd name="connsiteY24" fmla="*/ 17501 h 17500"/>
                <a:gd name="connsiteX25" fmla="*/ 10497 w 17132"/>
                <a:gd name="connsiteY25" fmla="*/ 15772 h 17500"/>
                <a:gd name="connsiteX26" fmla="*/ 14235 w 17132"/>
                <a:gd name="connsiteY26" fmla="*/ 11690 h 17500"/>
                <a:gd name="connsiteX27" fmla="*/ 14788 w 17132"/>
                <a:gd name="connsiteY27" fmla="*/ 10930 h 17500"/>
                <a:gd name="connsiteX28" fmla="*/ 15204 w 17132"/>
                <a:gd name="connsiteY28" fmla="*/ 10238 h 17500"/>
                <a:gd name="connsiteX29" fmla="*/ 15550 w 17132"/>
                <a:gd name="connsiteY29" fmla="*/ 9684 h 17500"/>
                <a:gd name="connsiteX30" fmla="*/ 16657 w 17132"/>
                <a:gd name="connsiteY30" fmla="*/ 7402 h 17500"/>
                <a:gd name="connsiteX31" fmla="*/ 15965 w 17132"/>
                <a:gd name="connsiteY31" fmla="*/ 1937 h 17500"/>
                <a:gd name="connsiteX32" fmla="*/ 11951 w 17132"/>
                <a:gd name="connsiteY32" fmla="*/ 69 h 17500"/>
                <a:gd name="connsiteX33" fmla="*/ 11951 w 17132"/>
                <a:gd name="connsiteY33" fmla="*/ 69 h 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132" h="17500">
                  <a:moveTo>
                    <a:pt x="11951" y="5119"/>
                  </a:moveTo>
                  <a:lnTo>
                    <a:pt x="10844" y="7402"/>
                  </a:lnTo>
                  <a:lnTo>
                    <a:pt x="10428" y="8093"/>
                  </a:lnTo>
                  <a:lnTo>
                    <a:pt x="6691" y="12175"/>
                  </a:lnTo>
                  <a:lnTo>
                    <a:pt x="5168" y="12175"/>
                  </a:lnTo>
                  <a:cubicBezTo>
                    <a:pt x="5168" y="12175"/>
                    <a:pt x="5653" y="10445"/>
                    <a:pt x="5653" y="10445"/>
                  </a:cubicBezTo>
                  <a:lnTo>
                    <a:pt x="8075" y="8923"/>
                  </a:lnTo>
                  <a:lnTo>
                    <a:pt x="7245" y="7678"/>
                  </a:lnTo>
                  <a:lnTo>
                    <a:pt x="8214" y="6502"/>
                  </a:lnTo>
                  <a:lnTo>
                    <a:pt x="10082" y="5672"/>
                  </a:lnTo>
                  <a:lnTo>
                    <a:pt x="12020" y="5188"/>
                  </a:lnTo>
                  <a:moveTo>
                    <a:pt x="12020" y="0"/>
                  </a:moveTo>
                  <a:cubicBezTo>
                    <a:pt x="11605" y="0"/>
                    <a:pt x="11190" y="0"/>
                    <a:pt x="10774" y="138"/>
                  </a:cubicBezTo>
                  <a:lnTo>
                    <a:pt x="8836" y="623"/>
                  </a:lnTo>
                  <a:cubicBezTo>
                    <a:pt x="8836" y="623"/>
                    <a:pt x="8214" y="830"/>
                    <a:pt x="7867" y="969"/>
                  </a:cubicBezTo>
                  <a:lnTo>
                    <a:pt x="5999" y="1799"/>
                  </a:lnTo>
                  <a:cubicBezTo>
                    <a:pt x="5307" y="2144"/>
                    <a:pt x="4684" y="2629"/>
                    <a:pt x="4130" y="3251"/>
                  </a:cubicBezTo>
                  <a:lnTo>
                    <a:pt x="3161" y="4427"/>
                  </a:lnTo>
                  <a:cubicBezTo>
                    <a:pt x="2607" y="5119"/>
                    <a:pt x="2261" y="5880"/>
                    <a:pt x="2123" y="6710"/>
                  </a:cubicBezTo>
                  <a:cubicBezTo>
                    <a:pt x="1431" y="7332"/>
                    <a:pt x="946" y="8163"/>
                    <a:pt x="670" y="9131"/>
                  </a:cubicBezTo>
                  <a:lnTo>
                    <a:pt x="185" y="10930"/>
                  </a:lnTo>
                  <a:cubicBezTo>
                    <a:pt x="-230" y="12520"/>
                    <a:pt x="47" y="14181"/>
                    <a:pt x="1085" y="15495"/>
                  </a:cubicBezTo>
                  <a:cubicBezTo>
                    <a:pt x="2054" y="16740"/>
                    <a:pt x="3576" y="17501"/>
                    <a:pt x="5168" y="17501"/>
                  </a:cubicBezTo>
                  <a:cubicBezTo>
                    <a:pt x="5168" y="17501"/>
                    <a:pt x="5237" y="17501"/>
                    <a:pt x="5307" y="17501"/>
                  </a:cubicBezTo>
                  <a:lnTo>
                    <a:pt x="6829" y="17501"/>
                  </a:lnTo>
                  <a:cubicBezTo>
                    <a:pt x="8214" y="17432"/>
                    <a:pt x="9598" y="16809"/>
                    <a:pt x="10497" y="15772"/>
                  </a:cubicBezTo>
                  <a:lnTo>
                    <a:pt x="14235" y="11690"/>
                  </a:lnTo>
                  <a:cubicBezTo>
                    <a:pt x="14235" y="11690"/>
                    <a:pt x="14650" y="11206"/>
                    <a:pt x="14788" y="10930"/>
                  </a:cubicBezTo>
                  <a:lnTo>
                    <a:pt x="15204" y="10238"/>
                  </a:lnTo>
                  <a:cubicBezTo>
                    <a:pt x="15204" y="10238"/>
                    <a:pt x="15411" y="9892"/>
                    <a:pt x="15550" y="9684"/>
                  </a:cubicBezTo>
                  <a:lnTo>
                    <a:pt x="16657" y="7402"/>
                  </a:lnTo>
                  <a:cubicBezTo>
                    <a:pt x="17488" y="5603"/>
                    <a:pt x="17211" y="3459"/>
                    <a:pt x="15965" y="1937"/>
                  </a:cubicBezTo>
                  <a:cubicBezTo>
                    <a:pt x="14996" y="692"/>
                    <a:pt x="13473" y="69"/>
                    <a:pt x="11951" y="69"/>
                  </a:cubicBezTo>
                  <a:lnTo>
                    <a:pt x="1195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5" name="Freeform 2944">
              <a:extLst>
                <a:ext uri="{FF2B5EF4-FFF2-40B4-BE49-F238E27FC236}">
                  <a16:creationId xmlns:a16="http://schemas.microsoft.com/office/drawing/2014/main" id="{D65041DE-4B99-6826-526A-EC9041264B1F}"/>
                </a:ext>
              </a:extLst>
            </p:cNvPr>
            <p:cNvSpPr/>
            <p:nvPr/>
          </p:nvSpPr>
          <p:spPr>
            <a:xfrm>
              <a:off x="4850911" y="3214686"/>
              <a:ext cx="28943" cy="24045"/>
            </a:xfrm>
            <a:custGeom>
              <a:avLst/>
              <a:gdLst>
                <a:gd name="connsiteX0" fmla="*/ 8997 w 21732"/>
                <a:gd name="connsiteY0" fmla="*/ 0 h 18054"/>
                <a:gd name="connsiteX1" fmla="*/ 2768 w 21732"/>
                <a:gd name="connsiteY1" fmla="*/ 2559 h 18054"/>
                <a:gd name="connsiteX2" fmla="*/ 2768 w 21732"/>
                <a:gd name="connsiteY2" fmla="*/ 4565 h 18054"/>
                <a:gd name="connsiteX3" fmla="*/ 1176 w 21732"/>
                <a:gd name="connsiteY3" fmla="*/ 5326 h 18054"/>
                <a:gd name="connsiteX4" fmla="*/ 0 w 21732"/>
                <a:gd name="connsiteY4" fmla="*/ 6156 h 18054"/>
                <a:gd name="connsiteX5" fmla="*/ 1176 w 21732"/>
                <a:gd name="connsiteY5" fmla="*/ 8439 h 18054"/>
                <a:gd name="connsiteX6" fmla="*/ 2215 w 21732"/>
                <a:gd name="connsiteY6" fmla="*/ 9062 h 18054"/>
                <a:gd name="connsiteX7" fmla="*/ 4845 w 21732"/>
                <a:gd name="connsiteY7" fmla="*/ 9407 h 18054"/>
                <a:gd name="connsiteX8" fmla="*/ 6021 w 21732"/>
                <a:gd name="connsiteY8" fmla="*/ 9823 h 18054"/>
                <a:gd name="connsiteX9" fmla="*/ 6575 w 21732"/>
                <a:gd name="connsiteY9" fmla="*/ 10514 h 18054"/>
                <a:gd name="connsiteX10" fmla="*/ 7544 w 21732"/>
                <a:gd name="connsiteY10" fmla="*/ 12382 h 18054"/>
                <a:gd name="connsiteX11" fmla="*/ 8236 w 21732"/>
                <a:gd name="connsiteY11" fmla="*/ 13004 h 18054"/>
                <a:gd name="connsiteX12" fmla="*/ 9828 w 21732"/>
                <a:gd name="connsiteY12" fmla="*/ 13904 h 18054"/>
                <a:gd name="connsiteX13" fmla="*/ 11281 w 21732"/>
                <a:gd name="connsiteY13" fmla="*/ 14319 h 18054"/>
                <a:gd name="connsiteX14" fmla="*/ 12873 w 21732"/>
                <a:gd name="connsiteY14" fmla="*/ 14319 h 18054"/>
                <a:gd name="connsiteX15" fmla="*/ 14811 w 21732"/>
                <a:gd name="connsiteY15" fmla="*/ 13904 h 18054"/>
                <a:gd name="connsiteX16" fmla="*/ 16403 w 21732"/>
                <a:gd name="connsiteY16" fmla="*/ 18054 h 18054"/>
                <a:gd name="connsiteX17" fmla="*/ 19933 w 21732"/>
                <a:gd name="connsiteY17" fmla="*/ 16048 h 18054"/>
                <a:gd name="connsiteX18" fmla="*/ 21732 w 21732"/>
                <a:gd name="connsiteY18" fmla="*/ 12451 h 18054"/>
                <a:gd name="connsiteX19" fmla="*/ 17995 w 21732"/>
                <a:gd name="connsiteY19" fmla="*/ 11967 h 18054"/>
                <a:gd name="connsiteX20" fmla="*/ 14603 w 21732"/>
                <a:gd name="connsiteY20" fmla="*/ 11483 h 18054"/>
                <a:gd name="connsiteX21" fmla="*/ 13219 w 21732"/>
                <a:gd name="connsiteY21" fmla="*/ 10030 h 18054"/>
                <a:gd name="connsiteX22" fmla="*/ 12527 w 21732"/>
                <a:gd name="connsiteY22" fmla="*/ 4773 h 18054"/>
                <a:gd name="connsiteX23" fmla="*/ 11005 w 21732"/>
                <a:gd name="connsiteY23" fmla="*/ 692 h 18054"/>
                <a:gd name="connsiteX24" fmla="*/ 8997 w 21732"/>
                <a:gd name="connsiteY24" fmla="*/ 0 h 1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32" h="18054">
                  <a:moveTo>
                    <a:pt x="8997" y="0"/>
                  </a:moveTo>
                  <a:lnTo>
                    <a:pt x="2768" y="2559"/>
                  </a:lnTo>
                  <a:lnTo>
                    <a:pt x="2768" y="4565"/>
                  </a:lnTo>
                  <a:lnTo>
                    <a:pt x="1176" y="5326"/>
                  </a:lnTo>
                  <a:lnTo>
                    <a:pt x="0" y="6156"/>
                  </a:lnTo>
                  <a:lnTo>
                    <a:pt x="1176" y="8439"/>
                  </a:lnTo>
                  <a:lnTo>
                    <a:pt x="2215" y="9062"/>
                  </a:lnTo>
                  <a:lnTo>
                    <a:pt x="4845" y="9407"/>
                  </a:lnTo>
                  <a:lnTo>
                    <a:pt x="6021" y="9823"/>
                  </a:lnTo>
                  <a:lnTo>
                    <a:pt x="6575" y="10514"/>
                  </a:lnTo>
                  <a:lnTo>
                    <a:pt x="7544" y="12382"/>
                  </a:lnTo>
                  <a:lnTo>
                    <a:pt x="8236" y="13004"/>
                  </a:lnTo>
                  <a:lnTo>
                    <a:pt x="9828" y="13904"/>
                  </a:lnTo>
                  <a:lnTo>
                    <a:pt x="11281" y="14319"/>
                  </a:lnTo>
                  <a:lnTo>
                    <a:pt x="12873" y="14319"/>
                  </a:lnTo>
                  <a:lnTo>
                    <a:pt x="14811" y="13904"/>
                  </a:lnTo>
                  <a:lnTo>
                    <a:pt x="16403" y="18054"/>
                  </a:lnTo>
                  <a:lnTo>
                    <a:pt x="19933" y="16048"/>
                  </a:lnTo>
                  <a:lnTo>
                    <a:pt x="21732" y="12451"/>
                  </a:lnTo>
                  <a:lnTo>
                    <a:pt x="17995" y="11967"/>
                  </a:lnTo>
                  <a:lnTo>
                    <a:pt x="14603" y="11483"/>
                  </a:lnTo>
                  <a:lnTo>
                    <a:pt x="13219" y="10030"/>
                  </a:lnTo>
                  <a:lnTo>
                    <a:pt x="12527" y="4773"/>
                  </a:lnTo>
                  <a:lnTo>
                    <a:pt x="11005" y="692"/>
                  </a:lnTo>
                  <a:lnTo>
                    <a:pt x="8997"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6" name="Freeform 2945">
              <a:extLst>
                <a:ext uri="{FF2B5EF4-FFF2-40B4-BE49-F238E27FC236}">
                  <a16:creationId xmlns:a16="http://schemas.microsoft.com/office/drawing/2014/main" id="{F4DD2EA8-E155-1C89-149D-9F304916DADE}"/>
                </a:ext>
              </a:extLst>
            </p:cNvPr>
            <p:cNvSpPr/>
            <p:nvPr/>
          </p:nvSpPr>
          <p:spPr>
            <a:xfrm>
              <a:off x="4843912" y="3207868"/>
              <a:ext cx="42786" cy="37956"/>
            </a:xfrm>
            <a:custGeom>
              <a:avLst/>
              <a:gdLst>
                <a:gd name="connsiteX0" fmla="*/ 14252 w 32126"/>
                <a:gd name="connsiteY0" fmla="*/ 5119 h 28499"/>
                <a:gd name="connsiteX1" fmla="*/ 16260 w 32126"/>
                <a:gd name="connsiteY1" fmla="*/ 5811 h 28499"/>
                <a:gd name="connsiteX2" fmla="*/ 17713 w 32126"/>
                <a:gd name="connsiteY2" fmla="*/ 9892 h 28499"/>
                <a:gd name="connsiteX3" fmla="*/ 18405 w 32126"/>
                <a:gd name="connsiteY3" fmla="*/ 15149 h 28499"/>
                <a:gd name="connsiteX4" fmla="*/ 19789 w 32126"/>
                <a:gd name="connsiteY4" fmla="*/ 16602 h 28499"/>
                <a:gd name="connsiteX5" fmla="*/ 23181 w 32126"/>
                <a:gd name="connsiteY5" fmla="*/ 17086 h 28499"/>
                <a:gd name="connsiteX6" fmla="*/ 26918 w 32126"/>
                <a:gd name="connsiteY6" fmla="*/ 17639 h 28499"/>
                <a:gd name="connsiteX7" fmla="*/ 25119 w 32126"/>
                <a:gd name="connsiteY7" fmla="*/ 21167 h 28499"/>
                <a:gd name="connsiteX8" fmla="*/ 21658 w 32126"/>
                <a:gd name="connsiteY8" fmla="*/ 23173 h 28499"/>
                <a:gd name="connsiteX9" fmla="*/ 20066 w 32126"/>
                <a:gd name="connsiteY9" fmla="*/ 19023 h 28499"/>
                <a:gd name="connsiteX10" fmla="*/ 18128 w 32126"/>
                <a:gd name="connsiteY10" fmla="*/ 19507 h 28499"/>
                <a:gd name="connsiteX11" fmla="*/ 16536 w 32126"/>
                <a:gd name="connsiteY11" fmla="*/ 19507 h 28499"/>
                <a:gd name="connsiteX12" fmla="*/ 15083 w 32126"/>
                <a:gd name="connsiteY12" fmla="*/ 19023 h 28499"/>
                <a:gd name="connsiteX13" fmla="*/ 13491 w 32126"/>
                <a:gd name="connsiteY13" fmla="*/ 18193 h 28499"/>
                <a:gd name="connsiteX14" fmla="*/ 12868 w 32126"/>
                <a:gd name="connsiteY14" fmla="*/ 17570 h 28499"/>
                <a:gd name="connsiteX15" fmla="*/ 11830 w 32126"/>
                <a:gd name="connsiteY15" fmla="*/ 15703 h 28499"/>
                <a:gd name="connsiteX16" fmla="*/ 11276 w 32126"/>
                <a:gd name="connsiteY16" fmla="*/ 15011 h 28499"/>
                <a:gd name="connsiteX17" fmla="*/ 10100 w 32126"/>
                <a:gd name="connsiteY17" fmla="*/ 14596 h 28499"/>
                <a:gd name="connsiteX18" fmla="*/ 7470 w 32126"/>
                <a:gd name="connsiteY18" fmla="*/ 14250 h 28499"/>
                <a:gd name="connsiteX19" fmla="*/ 6431 w 32126"/>
                <a:gd name="connsiteY19" fmla="*/ 13627 h 28499"/>
                <a:gd name="connsiteX20" fmla="*/ 5255 w 32126"/>
                <a:gd name="connsiteY20" fmla="*/ 11345 h 28499"/>
                <a:gd name="connsiteX21" fmla="*/ 6501 w 32126"/>
                <a:gd name="connsiteY21" fmla="*/ 10515 h 28499"/>
                <a:gd name="connsiteX22" fmla="*/ 8093 w 32126"/>
                <a:gd name="connsiteY22" fmla="*/ 9753 h 28499"/>
                <a:gd name="connsiteX23" fmla="*/ 8093 w 32126"/>
                <a:gd name="connsiteY23" fmla="*/ 7747 h 28499"/>
                <a:gd name="connsiteX24" fmla="*/ 14322 w 32126"/>
                <a:gd name="connsiteY24" fmla="*/ 5188 h 28499"/>
                <a:gd name="connsiteX25" fmla="*/ 14322 w 32126"/>
                <a:gd name="connsiteY25" fmla="*/ 0 h 28499"/>
                <a:gd name="connsiteX26" fmla="*/ 12314 w 32126"/>
                <a:gd name="connsiteY26" fmla="*/ 415 h 28499"/>
                <a:gd name="connsiteX27" fmla="*/ 6016 w 32126"/>
                <a:gd name="connsiteY27" fmla="*/ 2974 h 28499"/>
                <a:gd name="connsiteX28" fmla="*/ 2902 w 32126"/>
                <a:gd name="connsiteY28" fmla="*/ 6641 h 28499"/>
                <a:gd name="connsiteX29" fmla="*/ 2210 w 32126"/>
                <a:gd name="connsiteY29" fmla="*/ 7125 h 28499"/>
                <a:gd name="connsiteX30" fmla="*/ 618 w 32126"/>
                <a:gd name="connsiteY30" fmla="*/ 13766 h 28499"/>
                <a:gd name="connsiteX31" fmla="*/ 1794 w 32126"/>
                <a:gd name="connsiteY31" fmla="*/ 16048 h 28499"/>
                <a:gd name="connsiteX32" fmla="*/ 3801 w 32126"/>
                <a:gd name="connsiteY32" fmla="*/ 18123 h 28499"/>
                <a:gd name="connsiteX33" fmla="*/ 4840 w 32126"/>
                <a:gd name="connsiteY33" fmla="*/ 18746 h 28499"/>
                <a:gd name="connsiteX34" fmla="*/ 6778 w 32126"/>
                <a:gd name="connsiteY34" fmla="*/ 19438 h 28499"/>
                <a:gd name="connsiteX35" fmla="*/ 8023 w 32126"/>
                <a:gd name="connsiteY35" fmla="*/ 19576 h 28499"/>
                <a:gd name="connsiteX36" fmla="*/ 8300 w 32126"/>
                <a:gd name="connsiteY36" fmla="*/ 20060 h 28499"/>
                <a:gd name="connsiteX37" fmla="*/ 9200 w 32126"/>
                <a:gd name="connsiteY37" fmla="*/ 21236 h 28499"/>
                <a:gd name="connsiteX38" fmla="*/ 9823 w 32126"/>
                <a:gd name="connsiteY38" fmla="*/ 21859 h 28499"/>
                <a:gd name="connsiteX39" fmla="*/ 10999 w 32126"/>
                <a:gd name="connsiteY39" fmla="*/ 22758 h 28499"/>
                <a:gd name="connsiteX40" fmla="*/ 12591 w 32126"/>
                <a:gd name="connsiteY40" fmla="*/ 23588 h 28499"/>
                <a:gd name="connsiteX41" fmla="*/ 13491 w 32126"/>
                <a:gd name="connsiteY41" fmla="*/ 24003 h 28499"/>
                <a:gd name="connsiteX42" fmla="*/ 14944 w 32126"/>
                <a:gd name="connsiteY42" fmla="*/ 24487 h 28499"/>
                <a:gd name="connsiteX43" fmla="*/ 16536 w 32126"/>
                <a:gd name="connsiteY43" fmla="*/ 24764 h 28499"/>
                <a:gd name="connsiteX44" fmla="*/ 16675 w 32126"/>
                <a:gd name="connsiteY44" fmla="*/ 24764 h 28499"/>
                <a:gd name="connsiteX45" fmla="*/ 16813 w 32126"/>
                <a:gd name="connsiteY45" fmla="*/ 25179 h 28499"/>
                <a:gd name="connsiteX46" fmla="*/ 19928 w 32126"/>
                <a:gd name="connsiteY46" fmla="*/ 28223 h 28499"/>
                <a:gd name="connsiteX47" fmla="*/ 21658 w 32126"/>
                <a:gd name="connsiteY47" fmla="*/ 28499 h 28499"/>
                <a:gd name="connsiteX48" fmla="*/ 24288 w 32126"/>
                <a:gd name="connsiteY48" fmla="*/ 27808 h 28499"/>
                <a:gd name="connsiteX49" fmla="*/ 27749 w 32126"/>
                <a:gd name="connsiteY49" fmla="*/ 25802 h 28499"/>
                <a:gd name="connsiteX50" fmla="*/ 29756 w 32126"/>
                <a:gd name="connsiteY50" fmla="*/ 23657 h 28499"/>
                <a:gd name="connsiteX51" fmla="*/ 31555 w 32126"/>
                <a:gd name="connsiteY51" fmla="*/ 20130 h 28499"/>
                <a:gd name="connsiteX52" fmla="*/ 31555 w 32126"/>
                <a:gd name="connsiteY52" fmla="*/ 15426 h 28499"/>
                <a:gd name="connsiteX53" fmla="*/ 27679 w 32126"/>
                <a:gd name="connsiteY53" fmla="*/ 12659 h 28499"/>
                <a:gd name="connsiteX54" fmla="*/ 23942 w 32126"/>
                <a:gd name="connsiteY54" fmla="*/ 12105 h 28499"/>
                <a:gd name="connsiteX55" fmla="*/ 23181 w 32126"/>
                <a:gd name="connsiteY55" fmla="*/ 12105 h 28499"/>
                <a:gd name="connsiteX56" fmla="*/ 22834 w 32126"/>
                <a:gd name="connsiteY56" fmla="*/ 9338 h 28499"/>
                <a:gd name="connsiteX57" fmla="*/ 22558 w 32126"/>
                <a:gd name="connsiteY57" fmla="*/ 8301 h 28499"/>
                <a:gd name="connsiteX58" fmla="*/ 21104 w 32126"/>
                <a:gd name="connsiteY58" fmla="*/ 4220 h 28499"/>
                <a:gd name="connsiteX59" fmla="*/ 17921 w 32126"/>
                <a:gd name="connsiteY59" fmla="*/ 1107 h 28499"/>
                <a:gd name="connsiteX60" fmla="*/ 15913 w 32126"/>
                <a:gd name="connsiteY60" fmla="*/ 415 h 28499"/>
                <a:gd name="connsiteX61" fmla="*/ 14252 w 32126"/>
                <a:gd name="connsiteY61" fmla="*/ 138 h 28499"/>
                <a:gd name="connsiteX62" fmla="*/ 14252 w 32126"/>
                <a:gd name="connsiteY62" fmla="*/ 138 h 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126" h="28499">
                  <a:moveTo>
                    <a:pt x="14252" y="5119"/>
                  </a:moveTo>
                  <a:lnTo>
                    <a:pt x="16260" y="5811"/>
                  </a:lnTo>
                  <a:lnTo>
                    <a:pt x="17713" y="9892"/>
                  </a:lnTo>
                  <a:lnTo>
                    <a:pt x="18405" y="15149"/>
                  </a:lnTo>
                  <a:lnTo>
                    <a:pt x="19789" y="16602"/>
                  </a:lnTo>
                  <a:lnTo>
                    <a:pt x="23181" y="17086"/>
                  </a:lnTo>
                  <a:lnTo>
                    <a:pt x="26918" y="17639"/>
                  </a:lnTo>
                  <a:lnTo>
                    <a:pt x="25119" y="21167"/>
                  </a:lnTo>
                  <a:lnTo>
                    <a:pt x="21658" y="23173"/>
                  </a:lnTo>
                  <a:lnTo>
                    <a:pt x="20066" y="19023"/>
                  </a:lnTo>
                  <a:lnTo>
                    <a:pt x="18128" y="19507"/>
                  </a:lnTo>
                  <a:lnTo>
                    <a:pt x="16536" y="19507"/>
                  </a:lnTo>
                  <a:lnTo>
                    <a:pt x="15083" y="19023"/>
                  </a:lnTo>
                  <a:lnTo>
                    <a:pt x="13491" y="18193"/>
                  </a:lnTo>
                  <a:lnTo>
                    <a:pt x="12868" y="17570"/>
                  </a:lnTo>
                  <a:lnTo>
                    <a:pt x="11830" y="15703"/>
                  </a:lnTo>
                  <a:lnTo>
                    <a:pt x="11276" y="15011"/>
                  </a:lnTo>
                  <a:lnTo>
                    <a:pt x="10100" y="14596"/>
                  </a:lnTo>
                  <a:lnTo>
                    <a:pt x="7470" y="14250"/>
                  </a:lnTo>
                  <a:lnTo>
                    <a:pt x="6431" y="13627"/>
                  </a:lnTo>
                  <a:lnTo>
                    <a:pt x="5255" y="11345"/>
                  </a:lnTo>
                  <a:lnTo>
                    <a:pt x="6501" y="10515"/>
                  </a:lnTo>
                  <a:lnTo>
                    <a:pt x="8093" y="9753"/>
                  </a:lnTo>
                  <a:lnTo>
                    <a:pt x="8093" y="7747"/>
                  </a:lnTo>
                  <a:cubicBezTo>
                    <a:pt x="8093" y="7747"/>
                    <a:pt x="14322" y="5188"/>
                    <a:pt x="14322" y="5188"/>
                  </a:cubicBezTo>
                  <a:moveTo>
                    <a:pt x="14322" y="0"/>
                  </a:moveTo>
                  <a:cubicBezTo>
                    <a:pt x="13629" y="0"/>
                    <a:pt x="12937" y="138"/>
                    <a:pt x="12314" y="415"/>
                  </a:cubicBezTo>
                  <a:lnTo>
                    <a:pt x="6016" y="2974"/>
                  </a:lnTo>
                  <a:cubicBezTo>
                    <a:pt x="4424" y="3597"/>
                    <a:pt x="3317" y="4980"/>
                    <a:pt x="2902" y="6641"/>
                  </a:cubicBezTo>
                  <a:lnTo>
                    <a:pt x="2210" y="7125"/>
                  </a:lnTo>
                  <a:cubicBezTo>
                    <a:pt x="64" y="8647"/>
                    <a:pt x="-628" y="11483"/>
                    <a:pt x="618" y="13766"/>
                  </a:cubicBezTo>
                  <a:lnTo>
                    <a:pt x="1794" y="16048"/>
                  </a:lnTo>
                  <a:cubicBezTo>
                    <a:pt x="2279" y="16878"/>
                    <a:pt x="2902" y="17639"/>
                    <a:pt x="3801" y="18123"/>
                  </a:cubicBezTo>
                  <a:lnTo>
                    <a:pt x="4840" y="18746"/>
                  </a:lnTo>
                  <a:cubicBezTo>
                    <a:pt x="5463" y="19092"/>
                    <a:pt x="6085" y="19299"/>
                    <a:pt x="6778" y="19438"/>
                  </a:cubicBezTo>
                  <a:lnTo>
                    <a:pt x="8023" y="19576"/>
                  </a:lnTo>
                  <a:lnTo>
                    <a:pt x="8300" y="20060"/>
                  </a:lnTo>
                  <a:cubicBezTo>
                    <a:pt x="8508" y="20475"/>
                    <a:pt x="8854" y="20891"/>
                    <a:pt x="9200" y="21236"/>
                  </a:cubicBezTo>
                  <a:lnTo>
                    <a:pt x="9823" y="21859"/>
                  </a:lnTo>
                  <a:cubicBezTo>
                    <a:pt x="10169" y="22205"/>
                    <a:pt x="10584" y="22481"/>
                    <a:pt x="10999" y="22758"/>
                  </a:cubicBezTo>
                  <a:lnTo>
                    <a:pt x="12591" y="23588"/>
                  </a:lnTo>
                  <a:cubicBezTo>
                    <a:pt x="12591" y="23588"/>
                    <a:pt x="13214" y="23865"/>
                    <a:pt x="13491" y="24003"/>
                  </a:cubicBezTo>
                  <a:lnTo>
                    <a:pt x="14944" y="24487"/>
                  </a:lnTo>
                  <a:cubicBezTo>
                    <a:pt x="15429" y="24626"/>
                    <a:pt x="15983" y="24764"/>
                    <a:pt x="16536" y="24764"/>
                  </a:cubicBezTo>
                  <a:lnTo>
                    <a:pt x="16675" y="24764"/>
                  </a:lnTo>
                  <a:lnTo>
                    <a:pt x="16813" y="25179"/>
                  </a:lnTo>
                  <a:cubicBezTo>
                    <a:pt x="17367" y="26563"/>
                    <a:pt x="18474" y="27669"/>
                    <a:pt x="19928" y="28223"/>
                  </a:cubicBezTo>
                  <a:cubicBezTo>
                    <a:pt x="20481" y="28430"/>
                    <a:pt x="21104" y="28499"/>
                    <a:pt x="21658" y="28499"/>
                  </a:cubicBezTo>
                  <a:cubicBezTo>
                    <a:pt x="22558" y="28499"/>
                    <a:pt x="23457" y="28292"/>
                    <a:pt x="24288" y="27808"/>
                  </a:cubicBezTo>
                  <a:lnTo>
                    <a:pt x="27749" y="25802"/>
                  </a:lnTo>
                  <a:cubicBezTo>
                    <a:pt x="28648" y="25318"/>
                    <a:pt x="29340" y="24557"/>
                    <a:pt x="29756" y="23657"/>
                  </a:cubicBezTo>
                  <a:lnTo>
                    <a:pt x="31555" y="20130"/>
                  </a:lnTo>
                  <a:cubicBezTo>
                    <a:pt x="32317" y="18608"/>
                    <a:pt x="32317" y="16878"/>
                    <a:pt x="31555" y="15426"/>
                  </a:cubicBezTo>
                  <a:cubicBezTo>
                    <a:pt x="30794" y="13973"/>
                    <a:pt x="29340" y="12935"/>
                    <a:pt x="27679" y="12659"/>
                  </a:cubicBezTo>
                  <a:lnTo>
                    <a:pt x="23942" y="12105"/>
                  </a:lnTo>
                  <a:lnTo>
                    <a:pt x="23181" y="12105"/>
                  </a:lnTo>
                  <a:cubicBezTo>
                    <a:pt x="23181" y="12105"/>
                    <a:pt x="22834" y="9338"/>
                    <a:pt x="22834" y="9338"/>
                  </a:cubicBezTo>
                  <a:cubicBezTo>
                    <a:pt x="22834" y="8993"/>
                    <a:pt x="22696" y="8647"/>
                    <a:pt x="22558" y="8301"/>
                  </a:cubicBezTo>
                  <a:lnTo>
                    <a:pt x="21104" y="4220"/>
                  </a:lnTo>
                  <a:cubicBezTo>
                    <a:pt x="20551" y="2767"/>
                    <a:pt x="19374" y="1591"/>
                    <a:pt x="17921" y="1107"/>
                  </a:cubicBezTo>
                  <a:lnTo>
                    <a:pt x="15913" y="415"/>
                  </a:lnTo>
                  <a:cubicBezTo>
                    <a:pt x="15360" y="208"/>
                    <a:pt x="14806" y="138"/>
                    <a:pt x="14252" y="138"/>
                  </a:cubicBezTo>
                  <a:lnTo>
                    <a:pt x="14252"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7" name="Freeform 2946">
              <a:extLst>
                <a:ext uri="{FF2B5EF4-FFF2-40B4-BE49-F238E27FC236}">
                  <a16:creationId xmlns:a16="http://schemas.microsoft.com/office/drawing/2014/main" id="{D20CBC00-0D3D-BBF2-C8E0-438F8377B91B}"/>
                </a:ext>
              </a:extLst>
            </p:cNvPr>
            <p:cNvSpPr/>
            <p:nvPr/>
          </p:nvSpPr>
          <p:spPr>
            <a:xfrm>
              <a:off x="4862986" y="3252735"/>
              <a:ext cx="15208" cy="12528"/>
            </a:xfrm>
            <a:custGeom>
              <a:avLst/>
              <a:gdLst>
                <a:gd name="connsiteX0" fmla="*/ 8582 w 11419"/>
                <a:gd name="connsiteY0" fmla="*/ 8716 h 9407"/>
                <a:gd name="connsiteX1" fmla="*/ 10935 w 11419"/>
                <a:gd name="connsiteY1" fmla="*/ 6987 h 9407"/>
                <a:gd name="connsiteX2" fmla="*/ 11420 w 11419"/>
                <a:gd name="connsiteY2" fmla="*/ 4012 h 9407"/>
                <a:gd name="connsiteX3" fmla="*/ 9274 w 11419"/>
                <a:gd name="connsiteY3" fmla="*/ 3044 h 9407"/>
                <a:gd name="connsiteX4" fmla="*/ 5260 w 11419"/>
                <a:gd name="connsiteY4" fmla="*/ 484 h 9407"/>
                <a:gd name="connsiteX5" fmla="*/ 3114 w 11419"/>
                <a:gd name="connsiteY5" fmla="*/ 0 h 9407"/>
                <a:gd name="connsiteX6" fmla="*/ 138 w 11419"/>
                <a:gd name="connsiteY6" fmla="*/ 554 h 9407"/>
                <a:gd name="connsiteX7" fmla="*/ 623 w 11419"/>
                <a:gd name="connsiteY7" fmla="*/ 2006 h 9407"/>
                <a:gd name="connsiteX8" fmla="*/ 3461 w 11419"/>
                <a:gd name="connsiteY8" fmla="*/ 4496 h 9407"/>
                <a:gd name="connsiteX9" fmla="*/ 2768 w 11419"/>
                <a:gd name="connsiteY9" fmla="*/ 6710 h 9407"/>
                <a:gd name="connsiteX10" fmla="*/ 0 w 11419"/>
                <a:gd name="connsiteY10" fmla="*/ 8647 h 9407"/>
                <a:gd name="connsiteX11" fmla="*/ 2076 w 11419"/>
                <a:gd name="connsiteY11" fmla="*/ 9269 h 9407"/>
                <a:gd name="connsiteX12" fmla="*/ 5329 w 11419"/>
                <a:gd name="connsiteY12" fmla="*/ 9408 h 9407"/>
                <a:gd name="connsiteX13" fmla="*/ 8582 w 11419"/>
                <a:gd name="connsiteY13" fmla="*/ 8716 h 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19" h="9407">
                  <a:moveTo>
                    <a:pt x="8582" y="8716"/>
                  </a:moveTo>
                  <a:lnTo>
                    <a:pt x="10935" y="6987"/>
                  </a:lnTo>
                  <a:lnTo>
                    <a:pt x="11420" y="4012"/>
                  </a:lnTo>
                  <a:lnTo>
                    <a:pt x="9274" y="3044"/>
                  </a:lnTo>
                  <a:lnTo>
                    <a:pt x="5260" y="484"/>
                  </a:lnTo>
                  <a:lnTo>
                    <a:pt x="3114" y="0"/>
                  </a:lnTo>
                  <a:lnTo>
                    <a:pt x="138" y="554"/>
                  </a:lnTo>
                  <a:lnTo>
                    <a:pt x="623" y="2006"/>
                  </a:lnTo>
                  <a:lnTo>
                    <a:pt x="3461" y="4496"/>
                  </a:lnTo>
                  <a:lnTo>
                    <a:pt x="2768" y="6710"/>
                  </a:lnTo>
                  <a:lnTo>
                    <a:pt x="0" y="8647"/>
                  </a:lnTo>
                  <a:lnTo>
                    <a:pt x="2076" y="9269"/>
                  </a:lnTo>
                  <a:lnTo>
                    <a:pt x="5329" y="9408"/>
                  </a:lnTo>
                  <a:lnTo>
                    <a:pt x="8582" y="871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8" name="Freeform 2947">
              <a:extLst>
                <a:ext uri="{FF2B5EF4-FFF2-40B4-BE49-F238E27FC236}">
                  <a16:creationId xmlns:a16="http://schemas.microsoft.com/office/drawing/2014/main" id="{ADF211B8-42C5-2FD8-41C8-1E33FB6BCD18}"/>
                </a:ext>
              </a:extLst>
            </p:cNvPr>
            <p:cNvSpPr/>
            <p:nvPr/>
          </p:nvSpPr>
          <p:spPr>
            <a:xfrm>
              <a:off x="4855980" y="3245734"/>
              <a:ext cx="28958" cy="26439"/>
            </a:xfrm>
            <a:custGeom>
              <a:avLst/>
              <a:gdLst>
                <a:gd name="connsiteX0" fmla="*/ 8375 w 21743"/>
                <a:gd name="connsiteY0" fmla="*/ 5257 h 19852"/>
                <a:gd name="connsiteX1" fmla="*/ 10452 w 21743"/>
                <a:gd name="connsiteY1" fmla="*/ 5741 h 19852"/>
                <a:gd name="connsiteX2" fmla="*/ 14466 w 21743"/>
                <a:gd name="connsiteY2" fmla="*/ 8301 h 19852"/>
                <a:gd name="connsiteX3" fmla="*/ 16612 w 21743"/>
                <a:gd name="connsiteY3" fmla="*/ 9269 h 19852"/>
                <a:gd name="connsiteX4" fmla="*/ 16127 w 21743"/>
                <a:gd name="connsiteY4" fmla="*/ 12244 h 19852"/>
                <a:gd name="connsiteX5" fmla="*/ 13774 w 21743"/>
                <a:gd name="connsiteY5" fmla="*/ 13973 h 19852"/>
                <a:gd name="connsiteX6" fmla="*/ 10521 w 21743"/>
                <a:gd name="connsiteY6" fmla="*/ 14665 h 19852"/>
                <a:gd name="connsiteX7" fmla="*/ 7268 w 21743"/>
                <a:gd name="connsiteY7" fmla="*/ 14526 h 19852"/>
                <a:gd name="connsiteX8" fmla="*/ 5192 w 21743"/>
                <a:gd name="connsiteY8" fmla="*/ 13904 h 19852"/>
                <a:gd name="connsiteX9" fmla="*/ 7960 w 21743"/>
                <a:gd name="connsiteY9" fmla="*/ 11967 h 19852"/>
                <a:gd name="connsiteX10" fmla="*/ 8652 w 21743"/>
                <a:gd name="connsiteY10" fmla="*/ 9753 h 19852"/>
                <a:gd name="connsiteX11" fmla="*/ 5745 w 21743"/>
                <a:gd name="connsiteY11" fmla="*/ 7263 h 19852"/>
                <a:gd name="connsiteX12" fmla="*/ 5330 w 21743"/>
                <a:gd name="connsiteY12" fmla="*/ 5811 h 19852"/>
                <a:gd name="connsiteX13" fmla="*/ 8306 w 21743"/>
                <a:gd name="connsiteY13" fmla="*/ 5257 h 19852"/>
                <a:gd name="connsiteX14" fmla="*/ 8306 w 21743"/>
                <a:gd name="connsiteY14" fmla="*/ 69 h 19852"/>
                <a:gd name="connsiteX15" fmla="*/ 7337 w 21743"/>
                <a:gd name="connsiteY15" fmla="*/ 138 h 19852"/>
                <a:gd name="connsiteX16" fmla="*/ 4361 w 21743"/>
                <a:gd name="connsiteY16" fmla="*/ 692 h 19852"/>
                <a:gd name="connsiteX17" fmla="*/ 901 w 21743"/>
                <a:gd name="connsiteY17" fmla="*/ 3113 h 19852"/>
                <a:gd name="connsiteX18" fmla="*/ 347 w 21743"/>
                <a:gd name="connsiteY18" fmla="*/ 7263 h 19852"/>
                <a:gd name="connsiteX19" fmla="*/ 762 w 21743"/>
                <a:gd name="connsiteY19" fmla="*/ 8716 h 19852"/>
                <a:gd name="connsiteX20" fmla="*/ 1524 w 21743"/>
                <a:gd name="connsiteY20" fmla="*/ 10238 h 19852"/>
                <a:gd name="connsiteX21" fmla="*/ 70 w 21743"/>
                <a:gd name="connsiteY21" fmla="*/ 14734 h 19852"/>
                <a:gd name="connsiteX22" fmla="*/ 3738 w 21743"/>
                <a:gd name="connsiteY22" fmla="*/ 18884 h 19852"/>
                <a:gd name="connsiteX23" fmla="*/ 5815 w 21743"/>
                <a:gd name="connsiteY23" fmla="*/ 19507 h 19852"/>
                <a:gd name="connsiteX24" fmla="*/ 7060 w 21743"/>
                <a:gd name="connsiteY24" fmla="*/ 19714 h 19852"/>
                <a:gd name="connsiteX25" fmla="*/ 10313 w 21743"/>
                <a:gd name="connsiteY25" fmla="*/ 19853 h 19852"/>
                <a:gd name="connsiteX26" fmla="*/ 10521 w 21743"/>
                <a:gd name="connsiteY26" fmla="*/ 19853 h 19852"/>
                <a:gd name="connsiteX27" fmla="*/ 11559 w 21743"/>
                <a:gd name="connsiteY27" fmla="*/ 19714 h 19852"/>
                <a:gd name="connsiteX28" fmla="*/ 14812 w 21743"/>
                <a:gd name="connsiteY28" fmla="*/ 19023 h 19852"/>
                <a:gd name="connsiteX29" fmla="*/ 16819 w 21743"/>
                <a:gd name="connsiteY29" fmla="*/ 18123 h 19852"/>
                <a:gd name="connsiteX30" fmla="*/ 19172 w 21743"/>
                <a:gd name="connsiteY30" fmla="*/ 16394 h 19852"/>
                <a:gd name="connsiteX31" fmla="*/ 21180 w 21743"/>
                <a:gd name="connsiteY31" fmla="*/ 13074 h 19852"/>
                <a:gd name="connsiteX32" fmla="*/ 21664 w 21743"/>
                <a:gd name="connsiteY32" fmla="*/ 10099 h 19852"/>
                <a:gd name="connsiteX33" fmla="*/ 18688 w 21743"/>
                <a:gd name="connsiteY33" fmla="*/ 4496 h 19852"/>
                <a:gd name="connsiteX34" fmla="*/ 16888 w 21743"/>
                <a:gd name="connsiteY34" fmla="*/ 3666 h 19852"/>
                <a:gd name="connsiteX35" fmla="*/ 13151 w 21743"/>
                <a:gd name="connsiteY35" fmla="*/ 1314 h 19852"/>
                <a:gd name="connsiteX36" fmla="*/ 11559 w 21743"/>
                <a:gd name="connsiteY36" fmla="*/ 623 h 19852"/>
                <a:gd name="connsiteX37" fmla="*/ 9483 w 21743"/>
                <a:gd name="connsiteY37" fmla="*/ 138 h 19852"/>
                <a:gd name="connsiteX38" fmla="*/ 8237 w 21743"/>
                <a:gd name="connsiteY38" fmla="*/ 0 h 19852"/>
                <a:gd name="connsiteX39" fmla="*/ 8237 w 21743"/>
                <a:gd name="connsiteY39" fmla="*/ 0 h 1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743" h="19852">
                  <a:moveTo>
                    <a:pt x="8375" y="5257"/>
                  </a:moveTo>
                  <a:lnTo>
                    <a:pt x="10452" y="5741"/>
                  </a:lnTo>
                  <a:lnTo>
                    <a:pt x="14466" y="8301"/>
                  </a:lnTo>
                  <a:lnTo>
                    <a:pt x="16612" y="9269"/>
                  </a:lnTo>
                  <a:lnTo>
                    <a:pt x="16127" y="12244"/>
                  </a:lnTo>
                  <a:lnTo>
                    <a:pt x="13774" y="13973"/>
                  </a:lnTo>
                  <a:lnTo>
                    <a:pt x="10521" y="14665"/>
                  </a:lnTo>
                  <a:lnTo>
                    <a:pt x="7268" y="14526"/>
                  </a:lnTo>
                  <a:lnTo>
                    <a:pt x="5192" y="13904"/>
                  </a:lnTo>
                  <a:lnTo>
                    <a:pt x="7960" y="11967"/>
                  </a:lnTo>
                  <a:lnTo>
                    <a:pt x="8652" y="9753"/>
                  </a:lnTo>
                  <a:lnTo>
                    <a:pt x="5745" y="7263"/>
                  </a:lnTo>
                  <a:lnTo>
                    <a:pt x="5330" y="5811"/>
                  </a:lnTo>
                  <a:lnTo>
                    <a:pt x="8306" y="5257"/>
                  </a:lnTo>
                  <a:moveTo>
                    <a:pt x="8306" y="69"/>
                  </a:moveTo>
                  <a:cubicBezTo>
                    <a:pt x="8306" y="69"/>
                    <a:pt x="7614" y="69"/>
                    <a:pt x="7337" y="138"/>
                  </a:cubicBezTo>
                  <a:lnTo>
                    <a:pt x="4361" y="692"/>
                  </a:lnTo>
                  <a:cubicBezTo>
                    <a:pt x="2908" y="968"/>
                    <a:pt x="1662" y="1868"/>
                    <a:pt x="901" y="3113"/>
                  </a:cubicBezTo>
                  <a:cubicBezTo>
                    <a:pt x="139" y="4358"/>
                    <a:pt x="-68" y="5880"/>
                    <a:pt x="347" y="7263"/>
                  </a:cubicBezTo>
                  <a:lnTo>
                    <a:pt x="762" y="8716"/>
                  </a:lnTo>
                  <a:cubicBezTo>
                    <a:pt x="901" y="9269"/>
                    <a:pt x="1178" y="9753"/>
                    <a:pt x="1524" y="10238"/>
                  </a:cubicBezTo>
                  <a:cubicBezTo>
                    <a:pt x="347" y="11414"/>
                    <a:pt x="-207" y="13074"/>
                    <a:pt x="70" y="14734"/>
                  </a:cubicBezTo>
                  <a:cubicBezTo>
                    <a:pt x="416" y="16671"/>
                    <a:pt x="1801" y="18331"/>
                    <a:pt x="3738" y="18884"/>
                  </a:cubicBezTo>
                  <a:lnTo>
                    <a:pt x="5815" y="19507"/>
                  </a:lnTo>
                  <a:cubicBezTo>
                    <a:pt x="6230" y="19645"/>
                    <a:pt x="6645" y="19714"/>
                    <a:pt x="7060" y="19714"/>
                  </a:cubicBezTo>
                  <a:lnTo>
                    <a:pt x="10313" y="19853"/>
                  </a:lnTo>
                  <a:cubicBezTo>
                    <a:pt x="10313" y="19853"/>
                    <a:pt x="10452" y="19853"/>
                    <a:pt x="10521" y="19853"/>
                  </a:cubicBezTo>
                  <a:cubicBezTo>
                    <a:pt x="10867" y="19853"/>
                    <a:pt x="11213" y="19853"/>
                    <a:pt x="11559" y="19714"/>
                  </a:cubicBezTo>
                  <a:lnTo>
                    <a:pt x="14812" y="19023"/>
                  </a:lnTo>
                  <a:cubicBezTo>
                    <a:pt x="15573" y="18884"/>
                    <a:pt x="16266" y="18538"/>
                    <a:pt x="16819" y="18123"/>
                  </a:cubicBezTo>
                  <a:lnTo>
                    <a:pt x="19172" y="16394"/>
                  </a:lnTo>
                  <a:cubicBezTo>
                    <a:pt x="20280" y="15564"/>
                    <a:pt x="20972" y="14388"/>
                    <a:pt x="21180" y="13074"/>
                  </a:cubicBezTo>
                  <a:lnTo>
                    <a:pt x="21664" y="10099"/>
                  </a:lnTo>
                  <a:cubicBezTo>
                    <a:pt x="22079" y="7747"/>
                    <a:pt x="20834" y="5465"/>
                    <a:pt x="18688" y="4496"/>
                  </a:cubicBezTo>
                  <a:lnTo>
                    <a:pt x="16888" y="3666"/>
                  </a:lnTo>
                  <a:lnTo>
                    <a:pt x="13151" y="1314"/>
                  </a:lnTo>
                  <a:cubicBezTo>
                    <a:pt x="12666" y="1038"/>
                    <a:pt x="12113" y="761"/>
                    <a:pt x="11559" y="623"/>
                  </a:cubicBezTo>
                  <a:lnTo>
                    <a:pt x="9483" y="138"/>
                  </a:lnTo>
                  <a:cubicBezTo>
                    <a:pt x="9068" y="69"/>
                    <a:pt x="8652" y="0"/>
                    <a:pt x="8237" y="0"/>
                  </a:cubicBezTo>
                  <a:lnTo>
                    <a:pt x="823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49" name="Freeform 2948">
              <a:extLst>
                <a:ext uri="{FF2B5EF4-FFF2-40B4-BE49-F238E27FC236}">
                  <a16:creationId xmlns:a16="http://schemas.microsoft.com/office/drawing/2014/main" id="{94403E2C-99C7-1B5F-93FD-FDB444D77DE5}"/>
                </a:ext>
              </a:extLst>
            </p:cNvPr>
            <p:cNvSpPr/>
            <p:nvPr/>
          </p:nvSpPr>
          <p:spPr>
            <a:xfrm>
              <a:off x="4841324" y="3179769"/>
              <a:ext cx="24888" cy="30216"/>
            </a:xfrm>
            <a:custGeom>
              <a:avLst/>
              <a:gdLst>
                <a:gd name="connsiteX0" fmla="*/ 7198 w 18687"/>
                <a:gd name="connsiteY0" fmla="*/ 5603 h 22688"/>
                <a:gd name="connsiteX1" fmla="*/ 6575 w 18687"/>
                <a:gd name="connsiteY1" fmla="*/ 7056 h 22688"/>
                <a:gd name="connsiteX2" fmla="*/ 7613 w 18687"/>
                <a:gd name="connsiteY2" fmla="*/ 9269 h 22688"/>
                <a:gd name="connsiteX3" fmla="*/ 5675 w 18687"/>
                <a:gd name="connsiteY3" fmla="*/ 9200 h 22688"/>
                <a:gd name="connsiteX4" fmla="*/ 3737 w 18687"/>
                <a:gd name="connsiteY4" fmla="*/ 8647 h 22688"/>
                <a:gd name="connsiteX5" fmla="*/ 2007 w 18687"/>
                <a:gd name="connsiteY5" fmla="*/ 8439 h 22688"/>
                <a:gd name="connsiteX6" fmla="*/ 623 w 18687"/>
                <a:gd name="connsiteY6" fmla="*/ 9200 h 22688"/>
                <a:gd name="connsiteX7" fmla="*/ 0 w 18687"/>
                <a:gd name="connsiteY7" fmla="*/ 10653 h 22688"/>
                <a:gd name="connsiteX8" fmla="*/ 138 w 18687"/>
                <a:gd name="connsiteY8" fmla="*/ 11967 h 22688"/>
                <a:gd name="connsiteX9" fmla="*/ 969 w 18687"/>
                <a:gd name="connsiteY9" fmla="*/ 13005 h 22688"/>
                <a:gd name="connsiteX10" fmla="*/ 2284 w 18687"/>
                <a:gd name="connsiteY10" fmla="*/ 13627 h 22688"/>
                <a:gd name="connsiteX11" fmla="*/ 1176 w 18687"/>
                <a:gd name="connsiteY11" fmla="*/ 14941 h 22688"/>
                <a:gd name="connsiteX12" fmla="*/ 1800 w 18687"/>
                <a:gd name="connsiteY12" fmla="*/ 15979 h 22688"/>
                <a:gd name="connsiteX13" fmla="*/ 3253 w 18687"/>
                <a:gd name="connsiteY13" fmla="*/ 16809 h 22688"/>
                <a:gd name="connsiteX14" fmla="*/ 4914 w 18687"/>
                <a:gd name="connsiteY14" fmla="*/ 17570 h 22688"/>
                <a:gd name="connsiteX15" fmla="*/ 1523 w 18687"/>
                <a:gd name="connsiteY15" fmla="*/ 20199 h 22688"/>
                <a:gd name="connsiteX16" fmla="*/ 208 w 18687"/>
                <a:gd name="connsiteY16" fmla="*/ 20960 h 22688"/>
                <a:gd name="connsiteX17" fmla="*/ 2353 w 18687"/>
                <a:gd name="connsiteY17" fmla="*/ 22689 h 22688"/>
                <a:gd name="connsiteX18" fmla="*/ 4499 w 18687"/>
                <a:gd name="connsiteY18" fmla="*/ 21859 h 22688"/>
                <a:gd name="connsiteX19" fmla="*/ 8513 w 18687"/>
                <a:gd name="connsiteY19" fmla="*/ 17985 h 22688"/>
                <a:gd name="connsiteX20" fmla="*/ 10589 w 18687"/>
                <a:gd name="connsiteY20" fmla="*/ 16463 h 22688"/>
                <a:gd name="connsiteX21" fmla="*/ 13219 w 18687"/>
                <a:gd name="connsiteY21" fmla="*/ 14250 h 22688"/>
                <a:gd name="connsiteX22" fmla="*/ 14257 w 18687"/>
                <a:gd name="connsiteY22" fmla="*/ 12382 h 22688"/>
                <a:gd name="connsiteX23" fmla="*/ 11212 w 18687"/>
                <a:gd name="connsiteY23" fmla="*/ 12313 h 22688"/>
                <a:gd name="connsiteX24" fmla="*/ 14188 w 18687"/>
                <a:gd name="connsiteY24" fmla="*/ 10722 h 22688"/>
                <a:gd name="connsiteX25" fmla="*/ 16541 w 18687"/>
                <a:gd name="connsiteY25" fmla="*/ 8162 h 22688"/>
                <a:gd name="connsiteX26" fmla="*/ 18133 w 18687"/>
                <a:gd name="connsiteY26" fmla="*/ 5050 h 22688"/>
                <a:gd name="connsiteX27" fmla="*/ 18687 w 18687"/>
                <a:gd name="connsiteY27" fmla="*/ 1660 h 22688"/>
                <a:gd name="connsiteX28" fmla="*/ 17510 w 18687"/>
                <a:gd name="connsiteY28" fmla="*/ 0 h 22688"/>
                <a:gd name="connsiteX29" fmla="*/ 15434 w 18687"/>
                <a:gd name="connsiteY29" fmla="*/ 484 h 22688"/>
                <a:gd name="connsiteX30" fmla="*/ 11074 w 18687"/>
                <a:gd name="connsiteY30" fmla="*/ 3459 h 22688"/>
                <a:gd name="connsiteX31" fmla="*/ 8997 w 18687"/>
                <a:gd name="connsiteY31" fmla="*/ 4496 h 22688"/>
                <a:gd name="connsiteX32" fmla="*/ 7198 w 18687"/>
                <a:gd name="connsiteY32" fmla="*/ 5603 h 2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687" h="22688">
                  <a:moveTo>
                    <a:pt x="7198" y="5603"/>
                  </a:moveTo>
                  <a:lnTo>
                    <a:pt x="6575" y="7056"/>
                  </a:lnTo>
                  <a:lnTo>
                    <a:pt x="7613" y="9269"/>
                  </a:lnTo>
                  <a:lnTo>
                    <a:pt x="5675" y="9200"/>
                  </a:lnTo>
                  <a:lnTo>
                    <a:pt x="3737" y="8647"/>
                  </a:lnTo>
                  <a:lnTo>
                    <a:pt x="2007" y="8439"/>
                  </a:lnTo>
                  <a:lnTo>
                    <a:pt x="623" y="9200"/>
                  </a:lnTo>
                  <a:lnTo>
                    <a:pt x="0" y="10653"/>
                  </a:lnTo>
                  <a:lnTo>
                    <a:pt x="138" y="11967"/>
                  </a:lnTo>
                  <a:lnTo>
                    <a:pt x="969" y="13005"/>
                  </a:lnTo>
                  <a:lnTo>
                    <a:pt x="2284" y="13627"/>
                  </a:lnTo>
                  <a:lnTo>
                    <a:pt x="1176" y="14941"/>
                  </a:lnTo>
                  <a:lnTo>
                    <a:pt x="1800" y="15979"/>
                  </a:lnTo>
                  <a:lnTo>
                    <a:pt x="3253" y="16809"/>
                  </a:lnTo>
                  <a:lnTo>
                    <a:pt x="4914" y="17570"/>
                  </a:lnTo>
                  <a:lnTo>
                    <a:pt x="1523" y="20199"/>
                  </a:lnTo>
                  <a:lnTo>
                    <a:pt x="208" y="20960"/>
                  </a:lnTo>
                  <a:lnTo>
                    <a:pt x="2353" y="22689"/>
                  </a:lnTo>
                  <a:lnTo>
                    <a:pt x="4499" y="21859"/>
                  </a:lnTo>
                  <a:lnTo>
                    <a:pt x="8513" y="17985"/>
                  </a:lnTo>
                  <a:lnTo>
                    <a:pt x="10589" y="16463"/>
                  </a:lnTo>
                  <a:lnTo>
                    <a:pt x="13219" y="14250"/>
                  </a:lnTo>
                  <a:lnTo>
                    <a:pt x="14257" y="12382"/>
                  </a:lnTo>
                  <a:lnTo>
                    <a:pt x="11212" y="12313"/>
                  </a:lnTo>
                  <a:lnTo>
                    <a:pt x="14188" y="10722"/>
                  </a:lnTo>
                  <a:lnTo>
                    <a:pt x="16541" y="8162"/>
                  </a:lnTo>
                  <a:lnTo>
                    <a:pt x="18133" y="5050"/>
                  </a:lnTo>
                  <a:lnTo>
                    <a:pt x="18687" y="1660"/>
                  </a:lnTo>
                  <a:lnTo>
                    <a:pt x="17510" y="0"/>
                  </a:lnTo>
                  <a:lnTo>
                    <a:pt x="15434" y="484"/>
                  </a:lnTo>
                  <a:lnTo>
                    <a:pt x="11074" y="3459"/>
                  </a:lnTo>
                  <a:lnTo>
                    <a:pt x="8997" y="4496"/>
                  </a:lnTo>
                  <a:lnTo>
                    <a:pt x="7198" y="560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0" name="Freeform 2949">
              <a:extLst>
                <a:ext uri="{FF2B5EF4-FFF2-40B4-BE49-F238E27FC236}">
                  <a16:creationId xmlns:a16="http://schemas.microsoft.com/office/drawing/2014/main" id="{CBEB4896-5A56-FC1B-ED77-4EB7E45D2312}"/>
                </a:ext>
              </a:extLst>
            </p:cNvPr>
            <p:cNvSpPr/>
            <p:nvPr/>
          </p:nvSpPr>
          <p:spPr>
            <a:xfrm>
              <a:off x="4834572" y="3172768"/>
              <a:ext cx="38732" cy="44036"/>
            </a:xfrm>
            <a:custGeom>
              <a:avLst/>
              <a:gdLst>
                <a:gd name="connsiteX0" fmla="*/ 22580 w 29082"/>
                <a:gd name="connsiteY0" fmla="*/ 5257 h 33064"/>
                <a:gd name="connsiteX1" fmla="*/ 23757 w 29082"/>
                <a:gd name="connsiteY1" fmla="*/ 6917 h 33064"/>
                <a:gd name="connsiteX2" fmla="*/ 23203 w 29082"/>
                <a:gd name="connsiteY2" fmla="*/ 10238 h 33064"/>
                <a:gd name="connsiteX3" fmla="*/ 21611 w 29082"/>
                <a:gd name="connsiteY3" fmla="*/ 13420 h 33064"/>
                <a:gd name="connsiteX4" fmla="*/ 19258 w 29082"/>
                <a:gd name="connsiteY4" fmla="*/ 15910 h 33064"/>
                <a:gd name="connsiteX5" fmla="*/ 16282 w 29082"/>
                <a:gd name="connsiteY5" fmla="*/ 17501 h 33064"/>
                <a:gd name="connsiteX6" fmla="*/ 19327 w 29082"/>
                <a:gd name="connsiteY6" fmla="*/ 17501 h 33064"/>
                <a:gd name="connsiteX7" fmla="*/ 18289 w 29082"/>
                <a:gd name="connsiteY7" fmla="*/ 19438 h 33064"/>
                <a:gd name="connsiteX8" fmla="*/ 15659 w 29082"/>
                <a:gd name="connsiteY8" fmla="*/ 21721 h 33064"/>
                <a:gd name="connsiteX9" fmla="*/ 13652 w 29082"/>
                <a:gd name="connsiteY9" fmla="*/ 23173 h 33064"/>
                <a:gd name="connsiteX10" fmla="*/ 9638 w 29082"/>
                <a:gd name="connsiteY10" fmla="*/ 27047 h 33064"/>
                <a:gd name="connsiteX11" fmla="*/ 7492 w 29082"/>
                <a:gd name="connsiteY11" fmla="*/ 27877 h 33064"/>
                <a:gd name="connsiteX12" fmla="*/ 5347 w 29082"/>
                <a:gd name="connsiteY12" fmla="*/ 26217 h 33064"/>
                <a:gd name="connsiteX13" fmla="*/ 6662 w 29082"/>
                <a:gd name="connsiteY13" fmla="*/ 25387 h 33064"/>
                <a:gd name="connsiteX14" fmla="*/ 10053 w 29082"/>
                <a:gd name="connsiteY14" fmla="*/ 22827 h 33064"/>
                <a:gd name="connsiteX15" fmla="*/ 8392 w 29082"/>
                <a:gd name="connsiteY15" fmla="*/ 22066 h 33064"/>
                <a:gd name="connsiteX16" fmla="*/ 6938 w 29082"/>
                <a:gd name="connsiteY16" fmla="*/ 21236 h 33064"/>
                <a:gd name="connsiteX17" fmla="*/ 6315 w 29082"/>
                <a:gd name="connsiteY17" fmla="*/ 20199 h 33064"/>
                <a:gd name="connsiteX18" fmla="*/ 7423 w 29082"/>
                <a:gd name="connsiteY18" fmla="*/ 18884 h 33064"/>
                <a:gd name="connsiteX19" fmla="*/ 6108 w 29082"/>
                <a:gd name="connsiteY19" fmla="*/ 18262 h 33064"/>
                <a:gd name="connsiteX20" fmla="*/ 5347 w 29082"/>
                <a:gd name="connsiteY20" fmla="*/ 17224 h 33064"/>
                <a:gd name="connsiteX21" fmla="*/ 5208 w 29082"/>
                <a:gd name="connsiteY21" fmla="*/ 15910 h 33064"/>
                <a:gd name="connsiteX22" fmla="*/ 5831 w 29082"/>
                <a:gd name="connsiteY22" fmla="*/ 14526 h 33064"/>
                <a:gd name="connsiteX23" fmla="*/ 7215 w 29082"/>
                <a:gd name="connsiteY23" fmla="*/ 13765 h 33064"/>
                <a:gd name="connsiteX24" fmla="*/ 8946 w 29082"/>
                <a:gd name="connsiteY24" fmla="*/ 13973 h 33064"/>
                <a:gd name="connsiteX25" fmla="*/ 10883 w 29082"/>
                <a:gd name="connsiteY25" fmla="*/ 14526 h 33064"/>
                <a:gd name="connsiteX26" fmla="*/ 12891 w 29082"/>
                <a:gd name="connsiteY26" fmla="*/ 14665 h 33064"/>
                <a:gd name="connsiteX27" fmla="*/ 11783 w 29082"/>
                <a:gd name="connsiteY27" fmla="*/ 12382 h 33064"/>
                <a:gd name="connsiteX28" fmla="*/ 12406 w 29082"/>
                <a:gd name="connsiteY28" fmla="*/ 10930 h 33064"/>
                <a:gd name="connsiteX29" fmla="*/ 14136 w 29082"/>
                <a:gd name="connsiteY29" fmla="*/ 9823 h 33064"/>
                <a:gd name="connsiteX30" fmla="*/ 16282 w 29082"/>
                <a:gd name="connsiteY30" fmla="*/ 8785 h 33064"/>
                <a:gd name="connsiteX31" fmla="*/ 20642 w 29082"/>
                <a:gd name="connsiteY31" fmla="*/ 5811 h 33064"/>
                <a:gd name="connsiteX32" fmla="*/ 22718 w 29082"/>
                <a:gd name="connsiteY32" fmla="*/ 5326 h 33064"/>
                <a:gd name="connsiteX33" fmla="*/ 22718 w 29082"/>
                <a:gd name="connsiteY33" fmla="*/ 138 h 33064"/>
                <a:gd name="connsiteX34" fmla="*/ 21473 w 29082"/>
                <a:gd name="connsiteY34" fmla="*/ 277 h 33064"/>
                <a:gd name="connsiteX35" fmla="*/ 19396 w 29082"/>
                <a:gd name="connsiteY35" fmla="*/ 761 h 33064"/>
                <a:gd name="connsiteX36" fmla="*/ 17666 w 29082"/>
                <a:gd name="connsiteY36" fmla="*/ 1522 h 33064"/>
                <a:gd name="connsiteX37" fmla="*/ 13652 w 29082"/>
                <a:gd name="connsiteY37" fmla="*/ 4289 h 33064"/>
                <a:gd name="connsiteX38" fmla="*/ 11852 w 29082"/>
                <a:gd name="connsiteY38" fmla="*/ 5188 h 33064"/>
                <a:gd name="connsiteX39" fmla="*/ 11437 w 29082"/>
                <a:gd name="connsiteY39" fmla="*/ 5396 h 33064"/>
                <a:gd name="connsiteX40" fmla="*/ 9707 w 29082"/>
                <a:gd name="connsiteY40" fmla="*/ 6502 h 33064"/>
                <a:gd name="connsiteX41" fmla="*/ 7769 w 29082"/>
                <a:gd name="connsiteY41" fmla="*/ 8577 h 33064"/>
                <a:gd name="connsiteX42" fmla="*/ 7215 w 29082"/>
                <a:gd name="connsiteY42" fmla="*/ 8577 h 33064"/>
                <a:gd name="connsiteX43" fmla="*/ 4654 w 29082"/>
                <a:gd name="connsiteY43" fmla="*/ 9269 h 33064"/>
                <a:gd name="connsiteX44" fmla="*/ 3270 w 29082"/>
                <a:gd name="connsiteY44" fmla="*/ 10030 h 33064"/>
                <a:gd name="connsiteX45" fmla="*/ 1055 w 29082"/>
                <a:gd name="connsiteY45" fmla="*/ 12451 h 33064"/>
                <a:gd name="connsiteX46" fmla="*/ 432 w 29082"/>
                <a:gd name="connsiteY46" fmla="*/ 13835 h 33064"/>
                <a:gd name="connsiteX47" fmla="*/ 17 w 29082"/>
                <a:gd name="connsiteY47" fmla="*/ 16463 h 33064"/>
                <a:gd name="connsiteX48" fmla="*/ 156 w 29082"/>
                <a:gd name="connsiteY48" fmla="*/ 17778 h 33064"/>
                <a:gd name="connsiteX49" fmla="*/ 1194 w 29082"/>
                <a:gd name="connsiteY49" fmla="*/ 20337 h 33064"/>
                <a:gd name="connsiteX50" fmla="*/ 1748 w 29082"/>
                <a:gd name="connsiteY50" fmla="*/ 22551 h 33064"/>
                <a:gd name="connsiteX51" fmla="*/ 225 w 29082"/>
                <a:gd name="connsiteY51" fmla="*/ 25940 h 33064"/>
                <a:gd name="connsiteX52" fmla="*/ 2163 w 29082"/>
                <a:gd name="connsiteY52" fmla="*/ 30298 h 33064"/>
                <a:gd name="connsiteX53" fmla="*/ 4308 w 29082"/>
                <a:gd name="connsiteY53" fmla="*/ 31958 h 33064"/>
                <a:gd name="connsiteX54" fmla="*/ 7561 w 29082"/>
                <a:gd name="connsiteY54" fmla="*/ 33065 h 33064"/>
                <a:gd name="connsiteX55" fmla="*/ 9430 w 29082"/>
                <a:gd name="connsiteY55" fmla="*/ 32719 h 33064"/>
                <a:gd name="connsiteX56" fmla="*/ 11576 w 29082"/>
                <a:gd name="connsiteY56" fmla="*/ 31889 h 33064"/>
                <a:gd name="connsiteX57" fmla="*/ 13306 w 29082"/>
                <a:gd name="connsiteY57" fmla="*/ 30782 h 33064"/>
                <a:gd name="connsiteX58" fmla="*/ 17112 w 29082"/>
                <a:gd name="connsiteY58" fmla="*/ 27116 h 33064"/>
                <a:gd name="connsiteX59" fmla="*/ 18843 w 29082"/>
                <a:gd name="connsiteY59" fmla="*/ 25871 h 33064"/>
                <a:gd name="connsiteX60" fmla="*/ 19120 w 29082"/>
                <a:gd name="connsiteY60" fmla="*/ 25663 h 33064"/>
                <a:gd name="connsiteX61" fmla="*/ 21750 w 29082"/>
                <a:gd name="connsiteY61" fmla="*/ 23381 h 33064"/>
                <a:gd name="connsiteX62" fmla="*/ 22926 w 29082"/>
                <a:gd name="connsiteY62" fmla="*/ 21928 h 33064"/>
                <a:gd name="connsiteX63" fmla="*/ 23964 w 29082"/>
                <a:gd name="connsiteY63" fmla="*/ 20060 h 33064"/>
                <a:gd name="connsiteX64" fmla="*/ 24587 w 29082"/>
                <a:gd name="connsiteY64" fmla="*/ 17916 h 33064"/>
                <a:gd name="connsiteX65" fmla="*/ 25556 w 29082"/>
                <a:gd name="connsiteY65" fmla="*/ 16948 h 33064"/>
                <a:gd name="connsiteX66" fmla="*/ 26387 w 29082"/>
                <a:gd name="connsiteY66" fmla="*/ 15702 h 33064"/>
                <a:gd name="connsiteX67" fmla="*/ 27979 w 29082"/>
                <a:gd name="connsiteY67" fmla="*/ 12520 h 33064"/>
                <a:gd name="connsiteX68" fmla="*/ 28463 w 29082"/>
                <a:gd name="connsiteY68" fmla="*/ 10999 h 33064"/>
                <a:gd name="connsiteX69" fmla="*/ 29017 w 29082"/>
                <a:gd name="connsiteY69" fmla="*/ 7678 h 33064"/>
                <a:gd name="connsiteX70" fmla="*/ 28117 w 29082"/>
                <a:gd name="connsiteY70" fmla="*/ 3874 h 33064"/>
                <a:gd name="connsiteX71" fmla="*/ 26940 w 29082"/>
                <a:gd name="connsiteY71" fmla="*/ 2214 h 33064"/>
                <a:gd name="connsiteX72" fmla="*/ 22718 w 29082"/>
                <a:gd name="connsiteY72" fmla="*/ 0 h 33064"/>
                <a:gd name="connsiteX73" fmla="*/ 22718 w 29082"/>
                <a:gd name="connsiteY73" fmla="*/ 0 h 3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9082" h="33064">
                  <a:moveTo>
                    <a:pt x="22580" y="5257"/>
                  </a:moveTo>
                  <a:lnTo>
                    <a:pt x="23757" y="6917"/>
                  </a:lnTo>
                  <a:lnTo>
                    <a:pt x="23203" y="10238"/>
                  </a:lnTo>
                  <a:lnTo>
                    <a:pt x="21611" y="13420"/>
                  </a:lnTo>
                  <a:lnTo>
                    <a:pt x="19258" y="15910"/>
                  </a:lnTo>
                  <a:lnTo>
                    <a:pt x="16282" y="17501"/>
                  </a:lnTo>
                  <a:lnTo>
                    <a:pt x="19327" y="17501"/>
                  </a:lnTo>
                  <a:cubicBezTo>
                    <a:pt x="19327" y="17501"/>
                    <a:pt x="18289" y="19438"/>
                    <a:pt x="18289" y="19438"/>
                  </a:cubicBezTo>
                  <a:lnTo>
                    <a:pt x="15659" y="21721"/>
                  </a:lnTo>
                  <a:lnTo>
                    <a:pt x="13652" y="23173"/>
                  </a:lnTo>
                  <a:lnTo>
                    <a:pt x="9638" y="27047"/>
                  </a:lnTo>
                  <a:lnTo>
                    <a:pt x="7492" y="27877"/>
                  </a:lnTo>
                  <a:lnTo>
                    <a:pt x="5347" y="26217"/>
                  </a:lnTo>
                  <a:lnTo>
                    <a:pt x="6662" y="25387"/>
                  </a:lnTo>
                  <a:lnTo>
                    <a:pt x="10053" y="22827"/>
                  </a:lnTo>
                  <a:lnTo>
                    <a:pt x="8392" y="22066"/>
                  </a:lnTo>
                  <a:lnTo>
                    <a:pt x="6938" y="21236"/>
                  </a:lnTo>
                  <a:lnTo>
                    <a:pt x="6315" y="20199"/>
                  </a:lnTo>
                  <a:lnTo>
                    <a:pt x="7423" y="18884"/>
                  </a:lnTo>
                  <a:lnTo>
                    <a:pt x="6108" y="18262"/>
                  </a:lnTo>
                  <a:lnTo>
                    <a:pt x="5347" y="17224"/>
                  </a:lnTo>
                  <a:lnTo>
                    <a:pt x="5208" y="15910"/>
                  </a:lnTo>
                  <a:lnTo>
                    <a:pt x="5831" y="14526"/>
                  </a:lnTo>
                  <a:lnTo>
                    <a:pt x="7215" y="13765"/>
                  </a:lnTo>
                  <a:lnTo>
                    <a:pt x="8946" y="13973"/>
                  </a:lnTo>
                  <a:lnTo>
                    <a:pt x="10883" y="14526"/>
                  </a:lnTo>
                  <a:lnTo>
                    <a:pt x="12891" y="14665"/>
                  </a:lnTo>
                  <a:lnTo>
                    <a:pt x="11783" y="12382"/>
                  </a:lnTo>
                  <a:lnTo>
                    <a:pt x="12406" y="10930"/>
                  </a:lnTo>
                  <a:lnTo>
                    <a:pt x="14136" y="9823"/>
                  </a:lnTo>
                  <a:lnTo>
                    <a:pt x="16282" y="8785"/>
                  </a:lnTo>
                  <a:lnTo>
                    <a:pt x="20642" y="5811"/>
                  </a:lnTo>
                  <a:lnTo>
                    <a:pt x="22718" y="5326"/>
                  </a:lnTo>
                  <a:moveTo>
                    <a:pt x="22718" y="138"/>
                  </a:moveTo>
                  <a:cubicBezTo>
                    <a:pt x="22303" y="138"/>
                    <a:pt x="21888" y="138"/>
                    <a:pt x="21473" y="277"/>
                  </a:cubicBezTo>
                  <a:lnTo>
                    <a:pt x="19396" y="761"/>
                  </a:lnTo>
                  <a:cubicBezTo>
                    <a:pt x="18774" y="899"/>
                    <a:pt x="18220" y="1176"/>
                    <a:pt x="17666" y="1522"/>
                  </a:cubicBezTo>
                  <a:lnTo>
                    <a:pt x="13652" y="4289"/>
                  </a:lnTo>
                  <a:lnTo>
                    <a:pt x="11852" y="5188"/>
                  </a:lnTo>
                  <a:cubicBezTo>
                    <a:pt x="11852" y="5188"/>
                    <a:pt x="11576" y="5326"/>
                    <a:pt x="11437" y="5396"/>
                  </a:cubicBezTo>
                  <a:lnTo>
                    <a:pt x="9707" y="6502"/>
                  </a:lnTo>
                  <a:cubicBezTo>
                    <a:pt x="8876" y="6987"/>
                    <a:pt x="8184" y="7747"/>
                    <a:pt x="7769" y="8577"/>
                  </a:cubicBezTo>
                  <a:cubicBezTo>
                    <a:pt x="7561" y="8577"/>
                    <a:pt x="7423" y="8577"/>
                    <a:pt x="7215" y="8577"/>
                  </a:cubicBezTo>
                  <a:cubicBezTo>
                    <a:pt x="6315" y="8577"/>
                    <a:pt x="5416" y="8785"/>
                    <a:pt x="4654" y="9269"/>
                  </a:cubicBezTo>
                  <a:lnTo>
                    <a:pt x="3270" y="10030"/>
                  </a:lnTo>
                  <a:cubicBezTo>
                    <a:pt x="2301" y="10584"/>
                    <a:pt x="1540" y="11414"/>
                    <a:pt x="1055" y="12451"/>
                  </a:cubicBezTo>
                  <a:lnTo>
                    <a:pt x="432" y="13835"/>
                  </a:lnTo>
                  <a:cubicBezTo>
                    <a:pt x="87" y="14665"/>
                    <a:pt x="-52" y="15564"/>
                    <a:pt x="17" y="16463"/>
                  </a:cubicBezTo>
                  <a:lnTo>
                    <a:pt x="156" y="17778"/>
                  </a:lnTo>
                  <a:cubicBezTo>
                    <a:pt x="225" y="18677"/>
                    <a:pt x="640" y="19576"/>
                    <a:pt x="1194" y="20337"/>
                  </a:cubicBezTo>
                  <a:cubicBezTo>
                    <a:pt x="1194" y="21098"/>
                    <a:pt x="1402" y="21859"/>
                    <a:pt x="1748" y="22551"/>
                  </a:cubicBezTo>
                  <a:cubicBezTo>
                    <a:pt x="848" y="23450"/>
                    <a:pt x="294" y="24626"/>
                    <a:pt x="225" y="25940"/>
                  </a:cubicBezTo>
                  <a:cubicBezTo>
                    <a:pt x="156" y="27600"/>
                    <a:pt x="848" y="29260"/>
                    <a:pt x="2163" y="30298"/>
                  </a:cubicBezTo>
                  <a:lnTo>
                    <a:pt x="4308" y="31958"/>
                  </a:lnTo>
                  <a:cubicBezTo>
                    <a:pt x="5208" y="32719"/>
                    <a:pt x="6385" y="33065"/>
                    <a:pt x="7561" y="33065"/>
                  </a:cubicBezTo>
                  <a:cubicBezTo>
                    <a:pt x="8184" y="33065"/>
                    <a:pt x="8807" y="32927"/>
                    <a:pt x="9430" y="32719"/>
                  </a:cubicBezTo>
                  <a:lnTo>
                    <a:pt x="11576" y="31889"/>
                  </a:lnTo>
                  <a:cubicBezTo>
                    <a:pt x="12198" y="31612"/>
                    <a:pt x="12821" y="31266"/>
                    <a:pt x="13306" y="30782"/>
                  </a:cubicBezTo>
                  <a:lnTo>
                    <a:pt x="17112" y="27116"/>
                  </a:lnTo>
                  <a:lnTo>
                    <a:pt x="18843" y="25871"/>
                  </a:lnTo>
                  <a:cubicBezTo>
                    <a:pt x="18843" y="25871"/>
                    <a:pt x="19050" y="25733"/>
                    <a:pt x="19120" y="25663"/>
                  </a:cubicBezTo>
                  <a:lnTo>
                    <a:pt x="21750" y="23381"/>
                  </a:lnTo>
                  <a:cubicBezTo>
                    <a:pt x="22234" y="22966"/>
                    <a:pt x="22649" y="22481"/>
                    <a:pt x="22926" y="21928"/>
                  </a:cubicBezTo>
                  <a:lnTo>
                    <a:pt x="23964" y="20060"/>
                  </a:lnTo>
                  <a:cubicBezTo>
                    <a:pt x="24310" y="19369"/>
                    <a:pt x="24518" y="18677"/>
                    <a:pt x="24587" y="17916"/>
                  </a:cubicBezTo>
                  <a:lnTo>
                    <a:pt x="25556" y="16948"/>
                  </a:lnTo>
                  <a:cubicBezTo>
                    <a:pt x="25902" y="16602"/>
                    <a:pt x="26179" y="16187"/>
                    <a:pt x="26387" y="15702"/>
                  </a:cubicBezTo>
                  <a:lnTo>
                    <a:pt x="27979" y="12520"/>
                  </a:lnTo>
                  <a:cubicBezTo>
                    <a:pt x="28186" y="12036"/>
                    <a:pt x="28394" y="11552"/>
                    <a:pt x="28463" y="10999"/>
                  </a:cubicBezTo>
                  <a:lnTo>
                    <a:pt x="29017" y="7678"/>
                  </a:lnTo>
                  <a:cubicBezTo>
                    <a:pt x="29224" y="6364"/>
                    <a:pt x="28948" y="4980"/>
                    <a:pt x="28117" y="3874"/>
                  </a:cubicBezTo>
                  <a:lnTo>
                    <a:pt x="26940" y="2214"/>
                  </a:lnTo>
                  <a:cubicBezTo>
                    <a:pt x="25971" y="830"/>
                    <a:pt x="24380" y="0"/>
                    <a:pt x="22718" y="0"/>
                  </a:cubicBezTo>
                  <a:lnTo>
                    <a:pt x="2271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1" name="Freeform 2950">
              <a:extLst>
                <a:ext uri="{FF2B5EF4-FFF2-40B4-BE49-F238E27FC236}">
                  <a16:creationId xmlns:a16="http://schemas.microsoft.com/office/drawing/2014/main" id="{26B8135A-0FA7-FDB5-7541-C314DD5A8AB3}"/>
                </a:ext>
              </a:extLst>
            </p:cNvPr>
            <p:cNvSpPr/>
            <p:nvPr/>
          </p:nvSpPr>
          <p:spPr>
            <a:xfrm>
              <a:off x="4830078" y="3214225"/>
              <a:ext cx="11614" cy="4974"/>
            </a:xfrm>
            <a:custGeom>
              <a:avLst/>
              <a:gdLst>
                <a:gd name="connsiteX0" fmla="*/ 4568 w 8720"/>
                <a:gd name="connsiteY0" fmla="*/ 3735 h 3735"/>
                <a:gd name="connsiteX1" fmla="*/ 6852 w 8720"/>
                <a:gd name="connsiteY1" fmla="*/ 3459 h 3735"/>
                <a:gd name="connsiteX2" fmla="*/ 8721 w 8720"/>
                <a:gd name="connsiteY2" fmla="*/ 1176 h 3735"/>
                <a:gd name="connsiteX3" fmla="*/ 6783 w 8720"/>
                <a:gd name="connsiteY3" fmla="*/ 277 h 3735"/>
                <a:gd name="connsiteX4" fmla="*/ 1315 w 8720"/>
                <a:gd name="connsiteY4" fmla="*/ 0 h 3735"/>
                <a:gd name="connsiteX5" fmla="*/ 0 w 8720"/>
                <a:gd name="connsiteY5" fmla="*/ 1591 h 3735"/>
                <a:gd name="connsiteX6" fmla="*/ 1661 w 8720"/>
                <a:gd name="connsiteY6" fmla="*/ 2974 h 3735"/>
                <a:gd name="connsiteX7" fmla="*/ 4568 w 8720"/>
                <a:gd name="connsiteY7" fmla="*/ 3735 h 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20" h="3735">
                  <a:moveTo>
                    <a:pt x="4568" y="3735"/>
                  </a:moveTo>
                  <a:lnTo>
                    <a:pt x="6852" y="3459"/>
                  </a:lnTo>
                  <a:lnTo>
                    <a:pt x="8721" y="1176"/>
                  </a:lnTo>
                  <a:lnTo>
                    <a:pt x="6783" y="277"/>
                  </a:lnTo>
                  <a:lnTo>
                    <a:pt x="1315" y="0"/>
                  </a:lnTo>
                  <a:lnTo>
                    <a:pt x="0" y="1591"/>
                  </a:lnTo>
                  <a:lnTo>
                    <a:pt x="1661" y="2974"/>
                  </a:lnTo>
                  <a:lnTo>
                    <a:pt x="4568" y="373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2" name="Freeform 2951">
              <a:extLst>
                <a:ext uri="{FF2B5EF4-FFF2-40B4-BE49-F238E27FC236}">
                  <a16:creationId xmlns:a16="http://schemas.microsoft.com/office/drawing/2014/main" id="{F8A349F2-B4B7-5759-2F20-130796DBF174}"/>
                </a:ext>
              </a:extLst>
            </p:cNvPr>
            <p:cNvSpPr/>
            <p:nvPr/>
          </p:nvSpPr>
          <p:spPr>
            <a:xfrm>
              <a:off x="4823281" y="3207408"/>
              <a:ext cx="25485" cy="18793"/>
            </a:xfrm>
            <a:custGeom>
              <a:avLst/>
              <a:gdLst>
                <a:gd name="connsiteX0" fmla="*/ 6419 w 19135"/>
                <a:gd name="connsiteY0" fmla="*/ 5119 h 14111"/>
                <a:gd name="connsiteX1" fmla="*/ 11956 w 19135"/>
                <a:gd name="connsiteY1" fmla="*/ 5396 h 14111"/>
                <a:gd name="connsiteX2" fmla="*/ 13894 w 19135"/>
                <a:gd name="connsiteY2" fmla="*/ 6295 h 14111"/>
                <a:gd name="connsiteX3" fmla="*/ 12025 w 19135"/>
                <a:gd name="connsiteY3" fmla="*/ 8577 h 14111"/>
                <a:gd name="connsiteX4" fmla="*/ 9741 w 19135"/>
                <a:gd name="connsiteY4" fmla="*/ 8854 h 14111"/>
                <a:gd name="connsiteX5" fmla="*/ 6834 w 19135"/>
                <a:gd name="connsiteY5" fmla="*/ 8093 h 14111"/>
                <a:gd name="connsiteX6" fmla="*/ 5173 w 19135"/>
                <a:gd name="connsiteY6" fmla="*/ 6710 h 14111"/>
                <a:gd name="connsiteX7" fmla="*/ 6419 w 19135"/>
                <a:gd name="connsiteY7" fmla="*/ 5188 h 14111"/>
                <a:gd name="connsiteX8" fmla="*/ 6419 w 19135"/>
                <a:gd name="connsiteY8" fmla="*/ 0 h 14111"/>
                <a:gd name="connsiteX9" fmla="*/ 2405 w 19135"/>
                <a:gd name="connsiteY9" fmla="*/ 1937 h 14111"/>
                <a:gd name="connsiteX10" fmla="*/ 1159 w 19135"/>
                <a:gd name="connsiteY10" fmla="*/ 3459 h 14111"/>
                <a:gd name="connsiteX11" fmla="*/ 1851 w 19135"/>
                <a:gd name="connsiteY11" fmla="*/ 10722 h 14111"/>
                <a:gd name="connsiteX12" fmla="*/ 3512 w 19135"/>
                <a:gd name="connsiteY12" fmla="*/ 12105 h 14111"/>
                <a:gd name="connsiteX13" fmla="*/ 5519 w 19135"/>
                <a:gd name="connsiteY13" fmla="*/ 13143 h 14111"/>
                <a:gd name="connsiteX14" fmla="*/ 8426 w 19135"/>
                <a:gd name="connsiteY14" fmla="*/ 13904 h 14111"/>
                <a:gd name="connsiteX15" fmla="*/ 9810 w 19135"/>
                <a:gd name="connsiteY15" fmla="*/ 14111 h 14111"/>
                <a:gd name="connsiteX16" fmla="*/ 10433 w 19135"/>
                <a:gd name="connsiteY16" fmla="*/ 14111 h 14111"/>
                <a:gd name="connsiteX17" fmla="*/ 12717 w 19135"/>
                <a:gd name="connsiteY17" fmla="*/ 13835 h 14111"/>
                <a:gd name="connsiteX18" fmla="*/ 16108 w 19135"/>
                <a:gd name="connsiteY18" fmla="*/ 11967 h 14111"/>
                <a:gd name="connsiteX19" fmla="*/ 17977 w 19135"/>
                <a:gd name="connsiteY19" fmla="*/ 9684 h 14111"/>
                <a:gd name="connsiteX20" fmla="*/ 19015 w 19135"/>
                <a:gd name="connsiteY20" fmla="*/ 5257 h 14111"/>
                <a:gd name="connsiteX21" fmla="*/ 16178 w 19135"/>
                <a:gd name="connsiteY21" fmla="*/ 1729 h 14111"/>
                <a:gd name="connsiteX22" fmla="*/ 14240 w 19135"/>
                <a:gd name="connsiteY22" fmla="*/ 830 h 14111"/>
                <a:gd name="connsiteX23" fmla="*/ 12302 w 19135"/>
                <a:gd name="connsiteY23" fmla="*/ 346 h 14111"/>
                <a:gd name="connsiteX24" fmla="*/ 6765 w 19135"/>
                <a:gd name="connsiteY24" fmla="*/ 69 h 14111"/>
                <a:gd name="connsiteX25" fmla="*/ 6488 w 19135"/>
                <a:gd name="connsiteY25" fmla="*/ 69 h 14111"/>
                <a:gd name="connsiteX26" fmla="*/ 6488 w 19135"/>
                <a:gd name="connsiteY26" fmla="*/ 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135" h="14111">
                  <a:moveTo>
                    <a:pt x="6419" y="5119"/>
                  </a:moveTo>
                  <a:lnTo>
                    <a:pt x="11956" y="5396"/>
                  </a:lnTo>
                  <a:lnTo>
                    <a:pt x="13894" y="6295"/>
                  </a:lnTo>
                  <a:lnTo>
                    <a:pt x="12025" y="8577"/>
                  </a:lnTo>
                  <a:lnTo>
                    <a:pt x="9741" y="8854"/>
                  </a:lnTo>
                  <a:lnTo>
                    <a:pt x="6834" y="8093"/>
                  </a:lnTo>
                  <a:lnTo>
                    <a:pt x="5173" y="6710"/>
                  </a:lnTo>
                  <a:lnTo>
                    <a:pt x="6419" y="5188"/>
                  </a:lnTo>
                  <a:moveTo>
                    <a:pt x="6419" y="0"/>
                  </a:moveTo>
                  <a:cubicBezTo>
                    <a:pt x="4896" y="0"/>
                    <a:pt x="3374" y="692"/>
                    <a:pt x="2405" y="1937"/>
                  </a:cubicBezTo>
                  <a:lnTo>
                    <a:pt x="1159" y="3459"/>
                  </a:lnTo>
                  <a:cubicBezTo>
                    <a:pt x="-641" y="5672"/>
                    <a:pt x="-295" y="8854"/>
                    <a:pt x="1851" y="10722"/>
                  </a:cubicBezTo>
                  <a:lnTo>
                    <a:pt x="3512" y="12105"/>
                  </a:lnTo>
                  <a:cubicBezTo>
                    <a:pt x="4066" y="12590"/>
                    <a:pt x="4758" y="12935"/>
                    <a:pt x="5519" y="13143"/>
                  </a:cubicBezTo>
                  <a:lnTo>
                    <a:pt x="8426" y="13904"/>
                  </a:lnTo>
                  <a:cubicBezTo>
                    <a:pt x="8841" y="14042"/>
                    <a:pt x="9326" y="14111"/>
                    <a:pt x="9810" y="14111"/>
                  </a:cubicBezTo>
                  <a:cubicBezTo>
                    <a:pt x="10018" y="14111"/>
                    <a:pt x="10225" y="14111"/>
                    <a:pt x="10433" y="14111"/>
                  </a:cubicBezTo>
                  <a:lnTo>
                    <a:pt x="12717" y="13835"/>
                  </a:lnTo>
                  <a:cubicBezTo>
                    <a:pt x="14032" y="13696"/>
                    <a:pt x="15278" y="13005"/>
                    <a:pt x="16108" y="11967"/>
                  </a:cubicBezTo>
                  <a:lnTo>
                    <a:pt x="17977" y="9684"/>
                  </a:lnTo>
                  <a:cubicBezTo>
                    <a:pt x="18946" y="8439"/>
                    <a:pt x="19361" y="6848"/>
                    <a:pt x="19015" y="5257"/>
                  </a:cubicBezTo>
                  <a:cubicBezTo>
                    <a:pt x="18669" y="3735"/>
                    <a:pt x="17631" y="2421"/>
                    <a:pt x="16178" y="1729"/>
                  </a:cubicBezTo>
                  <a:lnTo>
                    <a:pt x="14240" y="830"/>
                  </a:lnTo>
                  <a:cubicBezTo>
                    <a:pt x="13617" y="553"/>
                    <a:pt x="12994" y="346"/>
                    <a:pt x="12302" y="346"/>
                  </a:cubicBezTo>
                  <a:lnTo>
                    <a:pt x="6765" y="69"/>
                  </a:lnTo>
                  <a:cubicBezTo>
                    <a:pt x="6765" y="69"/>
                    <a:pt x="6557" y="69"/>
                    <a:pt x="6488" y="69"/>
                  </a:cubicBezTo>
                  <a:lnTo>
                    <a:pt x="648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3" name="Freeform 2952">
              <a:extLst>
                <a:ext uri="{FF2B5EF4-FFF2-40B4-BE49-F238E27FC236}">
                  <a16:creationId xmlns:a16="http://schemas.microsoft.com/office/drawing/2014/main" id="{4BD1C983-FCF3-F5AA-E5F9-3D0C3EF9FB77}"/>
                </a:ext>
              </a:extLst>
            </p:cNvPr>
            <p:cNvSpPr/>
            <p:nvPr/>
          </p:nvSpPr>
          <p:spPr>
            <a:xfrm>
              <a:off x="5532745" y="2027629"/>
              <a:ext cx="256620" cy="89730"/>
            </a:xfrm>
            <a:custGeom>
              <a:avLst/>
              <a:gdLst>
                <a:gd name="connsiteX0" fmla="*/ 9274 w 192683"/>
                <a:gd name="connsiteY0" fmla="*/ 23312 h 67374"/>
                <a:gd name="connsiteX1" fmla="*/ 13980 w 192683"/>
                <a:gd name="connsiteY1" fmla="*/ 24418 h 67374"/>
                <a:gd name="connsiteX2" fmla="*/ 19518 w 192683"/>
                <a:gd name="connsiteY2" fmla="*/ 25248 h 67374"/>
                <a:gd name="connsiteX3" fmla="*/ 17857 w 192683"/>
                <a:gd name="connsiteY3" fmla="*/ 26701 h 67374"/>
                <a:gd name="connsiteX4" fmla="*/ 16126 w 192683"/>
                <a:gd name="connsiteY4" fmla="*/ 27946 h 67374"/>
                <a:gd name="connsiteX5" fmla="*/ 14257 w 192683"/>
                <a:gd name="connsiteY5" fmla="*/ 28915 h 67374"/>
                <a:gd name="connsiteX6" fmla="*/ 12250 w 192683"/>
                <a:gd name="connsiteY6" fmla="*/ 29814 h 67374"/>
                <a:gd name="connsiteX7" fmla="*/ 7959 w 192683"/>
                <a:gd name="connsiteY7" fmla="*/ 31266 h 67374"/>
                <a:gd name="connsiteX8" fmla="*/ 7406 w 192683"/>
                <a:gd name="connsiteY8" fmla="*/ 32512 h 67374"/>
                <a:gd name="connsiteX9" fmla="*/ 8513 w 192683"/>
                <a:gd name="connsiteY9" fmla="*/ 35002 h 67374"/>
                <a:gd name="connsiteX10" fmla="*/ 11143 w 192683"/>
                <a:gd name="connsiteY10" fmla="*/ 37492 h 67374"/>
                <a:gd name="connsiteX11" fmla="*/ 14949 w 192683"/>
                <a:gd name="connsiteY11" fmla="*/ 39291 h 67374"/>
                <a:gd name="connsiteX12" fmla="*/ 19171 w 192683"/>
                <a:gd name="connsiteY12" fmla="*/ 40467 h 67374"/>
                <a:gd name="connsiteX13" fmla="*/ 22770 w 192683"/>
                <a:gd name="connsiteY13" fmla="*/ 41089 h 67374"/>
                <a:gd name="connsiteX14" fmla="*/ 32183 w 192683"/>
                <a:gd name="connsiteY14" fmla="*/ 41297 h 67374"/>
                <a:gd name="connsiteX15" fmla="*/ 50247 w 192683"/>
                <a:gd name="connsiteY15" fmla="*/ 39775 h 67374"/>
                <a:gd name="connsiteX16" fmla="*/ 59521 w 192683"/>
                <a:gd name="connsiteY16" fmla="*/ 40397 h 67374"/>
                <a:gd name="connsiteX17" fmla="*/ 57307 w 192683"/>
                <a:gd name="connsiteY17" fmla="*/ 42749 h 67374"/>
                <a:gd name="connsiteX18" fmla="*/ 54608 w 192683"/>
                <a:gd name="connsiteY18" fmla="*/ 44409 h 67374"/>
                <a:gd name="connsiteX19" fmla="*/ 51562 w 192683"/>
                <a:gd name="connsiteY19" fmla="*/ 45447 h 67374"/>
                <a:gd name="connsiteX20" fmla="*/ 48586 w 192683"/>
                <a:gd name="connsiteY20" fmla="*/ 45724 h 67374"/>
                <a:gd name="connsiteX21" fmla="*/ 42219 w 192683"/>
                <a:gd name="connsiteY21" fmla="*/ 45378 h 67374"/>
                <a:gd name="connsiteX22" fmla="*/ 39173 w 192683"/>
                <a:gd name="connsiteY22" fmla="*/ 45862 h 67374"/>
                <a:gd name="connsiteX23" fmla="*/ 36543 w 192683"/>
                <a:gd name="connsiteY23" fmla="*/ 47522 h 67374"/>
                <a:gd name="connsiteX24" fmla="*/ 43811 w 192683"/>
                <a:gd name="connsiteY24" fmla="*/ 50912 h 67374"/>
                <a:gd name="connsiteX25" fmla="*/ 61459 w 192683"/>
                <a:gd name="connsiteY25" fmla="*/ 56584 h 67374"/>
                <a:gd name="connsiteX26" fmla="*/ 64920 w 192683"/>
                <a:gd name="connsiteY26" fmla="*/ 57276 h 67374"/>
                <a:gd name="connsiteX27" fmla="*/ 74402 w 192683"/>
                <a:gd name="connsiteY27" fmla="*/ 57898 h 67374"/>
                <a:gd name="connsiteX28" fmla="*/ 102778 w 192683"/>
                <a:gd name="connsiteY28" fmla="*/ 56307 h 67374"/>
                <a:gd name="connsiteX29" fmla="*/ 100633 w 192683"/>
                <a:gd name="connsiteY29" fmla="*/ 62948 h 67374"/>
                <a:gd name="connsiteX30" fmla="*/ 105547 w 192683"/>
                <a:gd name="connsiteY30" fmla="*/ 65992 h 67374"/>
                <a:gd name="connsiteX31" fmla="*/ 113644 w 192683"/>
                <a:gd name="connsiteY31" fmla="*/ 66960 h 67374"/>
                <a:gd name="connsiteX32" fmla="*/ 124303 w 192683"/>
                <a:gd name="connsiteY32" fmla="*/ 67375 h 67374"/>
                <a:gd name="connsiteX33" fmla="*/ 126725 w 192683"/>
                <a:gd name="connsiteY33" fmla="*/ 67029 h 67374"/>
                <a:gd name="connsiteX34" fmla="*/ 128871 w 192683"/>
                <a:gd name="connsiteY34" fmla="*/ 65992 h 67374"/>
                <a:gd name="connsiteX35" fmla="*/ 137522 w 192683"/>
                <a:gd name="connsiteY35" fmla="*/ 60665 h 67374"/>
                <a:gd name="connsiteX36" fmla="*/ 140706 w 192683"/>
                <a:gd name="connsiteY36" fmla="*/ 59351 h 67374"/>
                <a:gd name="connsiteX37" fmla="*/ 144097 w 192683"/>
                <a:gd name="connsiteY37" fmla="*/ 58867 h 67374"/>
                <a:gd name="connsiteX38" fmla="*/ 151780 w 192683"/>
                <a:gd name="connsiteY38" fmla="*/ 59489 h 67374"/>
                <a:gd name="connsiteX39" fmla="*/ 155240 w 192683"/>
                <a:gd name="connsiteY39" fmla="*/ 59143 h 67374"/>
                <a:gd name="connsiteX40" fmla="*/ 159324 w 192683"/>
                <a:gd name="connsiteY40" fmla="*/ 57206 h 67374"/>
                <a:gd name="connsiteX41" fmla="*/ 161608 w 192683"/>
                <a:gd name="connsiteY41" fmla="*/ 55201 h 67374"/>
                <a:gd name="connsiteX42" fmla="*/ 164930 w 192683"/>
                <a:gd name="connsiteY42" fmla="*/ 50012 h 67374"/>
                <a:gd name="connsiteX43" fmla="*/ 166868 w 192683"/>
                <a:gd name="connsiteY43" fmla="*/ 47591 h 67374"/>
                <a:gd name="connsiteX44" fmla="*/ 172820 w 192683"/>
                <a:gd name="connsiteY44" fmla="*/ 43233 h 67374"/>
                <a:gd name="connsiteX45" fmla="*/ 186801 w 192683"/>
                <a:gd name="connsiteY45" fmla="*/ 36939 h 67374"/>
                <a:gd name="connsiteX46" fmla="*/ 192683 w 192683"/>
                <a:gd name="connsiteY46" fmla="*/ 32512 h 67374"/>
                <a:gd name="connsiteX47" fmla="*/ 191230 w 192683"/>
                <a:gd name="connsiteY47" fmla="*/ 25179 h 67374"/>
                <a:gd name="connsiteX48" fmla="*/ 188392 w 192683"/>
                <a:gd name="connsiteY48" fmla="*/ 20337 h 67374"/>
                <a:gd name="connsiteX49" fmla="*/ 183547 w 192683"/>
                <a:gd name="connsiteY49" fmla="*/ 17570 h 67374"/>
                <a:gd name="connsiteX50" fmla="*/ 176073 w 192683"/>
                <a:gd name="connsiteY50" fmla="*/ 16532 h 67374"/>
                <a:gd name="connsiteX51" fmla="*/ 168667 w 192683"/>
                <a:gd name="connsiteY51" fmla="*/ 16394 h 67374"/>
                <a:gd name="connsiteX52" fmla="*/ 165276 w 192683"/>
                <a:gd name="connsiteY52" fmla="*/ 15979 h 67374"/>
                <a:gd name="connsiteX53" fmla="*/ 147627 w 192683"/>
                <a:gd name="connsiteY53" fmla="*/ 10099 h 67374"/>
                <a:gd name="connsiteX54" fmla="*/ 143751 w 192683"/>
                <a:gd name="connsiteY54" fmla="*/ 8093 h 67374"/>
                <a:gd name="connsiteX55" fmla="*/ 142644 w 192683"/>
                <a:gd name="connsiteY55" fmla="*/ 7678 h 67374"/>
                <a:gd name="connsiteX56" fmla="*/ 141537 w 192683"/>
                <a:gd name="connsiteY56" fmla="*/ 7678 h 67374"/>
                <a:gd name="connsiteX57" fmla="*/ 139599 w 192683"/>
                <a:gd name="connsiteY57" fmla="*/ 8578 h 67374"/>
                <a:gd name="connsiteX58" fmla="*/ 138699 w 192683"/>
                <a:gd name="connsiteY58" fmla="*/ 8578 h 67374"/>
                <a:gd name="connsiteX59" fmla="*/ 137592 w 192683"/>
                <a:gd name="connsiteY59" fmla="*/ 7886 h 67374"/>
                <a:gd name="connsiteX60" fmla="*/ 135653 w 192683"/>
                <a:gd name="connsiteY60" fmla="*/ 5811 h 67374"/>
                <a:gd name="connsiteX61" fmla="*/ 134616 w 192683"/>
                <a:gd name="connsiteY61" fmla="*/ 5326 h 67374"/>
                <a:gd name="connsiteX62" fmla="*/ 132885 w 192683"/>
                <a:gd name="connsiteY62" fmla="*/ 5326 h 67374"/>
                <a:gd name="connsiteX63" fmla="*/ 132401 w 192683"/>
                <a:gd name="connsiteY63" fmla="*/ 5949 h 67374"/>
                <a:gd name="connsiteX64" fmla="*/ 132193 w 192683"/>
                <a:gd name="connsiteY64" fmla="*/ 6779 h 67374"/>
                <a:gd name="connsiteX65" fmla="*/ 131155 w 192683"/>
                <a:gd name="connsiteY65" fmla="*/ 7471 h 67374"/>
                <a:gd name="connsiteX66" fmla="*/ 129701 w 192683"/>
                <a:gd name="connsiteY66" fmla="*/ 7609 h 67374"/>
                <a:gd name="connsiteX67" fmla="*/ 126518 w 192683"/>
                <a:gd name="connsiteY67" fmla="*/ 7263 h 67374"/>
                <a:gd name="connsiteX68" fmla="*/ 125272 w 192683"/>
                <a:gd name="connsiteY68" fmla="*/ 7402 h 67374"/>
                <a:gd name="connsiteX69" fmla="*/ 124095 w 192683"/>
                <a:gd name="connsiteY69" fmla="*/ 8301 h 67374"/>
                <a:gd name="connsiteX70" fmla="*/ 122157 w 192683"/>
                <a:gd name="connsiteY70" fmla="*/ 11206 h 67374"/>
                <a:gd name="connsiteX71" fmla="*/ 121119 w 192683"/>
                <a:gd name="connsiteY71" fmla="*/ 12451 h 67374"/>
                <a:gd name="connsiteX72" fmla="*/ 118143 w 192683"/>
                <a:gd name="connsiteY72" fmla="*/ 14526 h 67374"/>
                <a:gd name="connsiteX73" fmla="*/ 115029 w 192683"/>
                <a:gd name="connsiteY73" fmla="*/ 15633 h 67374"/>
                <a:gd name="connsiteX74" fmla="*/ 111707 w 192683"/>
                <a:gd name="connsiteY74" fmla="*/ 15979 h 67374"/>
                <a:gd name="connsiteX75" fmla="*/ 107900 w 192683"/>
                <a:gd name="connsiteY75" fmla="*/ 15702 h 67374"/>
                <a:gd name="connsiteX76" fmla="*/ 111291 w 192683"/>
                <a:gd name="connsiteY76" fmla="*/ 4220 h 67374"/>
                <a:gd name="connsiteX77" fmla="*/ 111430 w 192683"/>
                <a:gd name="connsiteY77" fmla="*/ 1799 h 67374"/>
                <a:gd name="connsiteX78" fmla="*/ 108661 w 192683"/>
                <a:gd name="connsiteY78" fmla="*/ 0 h 67374"/>
                <a:gd name="connsiteX79" fmla="*/ 105132 w 192683"/>
                <a:gd name="connsiteY79" fmla="*/ 208 h 67374"/>
                <a:gd name="connsiteX80" fmla="*/ 98695 w 192683"/>
                <a:gd name="connsiteY80" fmla="*/ 2836 h 67374"/>
                <a:gd name="connsiteX81" fmla="*/ 96411 w 192683"/>
                <a:gd name="connsiteY81" fmla="*/ 3390 h 67374"/>
                <a:gd name="connsiteX82" fmla="*/ 95165 w 192683"/>
                <a:gd name="connsiteY82" fmla="*/ 3459 h 67374"/>
                <a:gd name="connsiteX83" fmla="*/ 94542 w 192683"/>
                <a:gd name="connsiteY83" fmla="*/ 3943 h 67374"/>
                <a:gd name="connsiteX84" fmla="*/ 93781 w 192683"/>
                <a:gd name="connsiteY84" fmla="*/ 6087 h 67374"/>
                <a:gd name="connsiteX85" fmla="*/ 93504 w 192683"/>
                <a:gd name="connsiteY85" fmla="*/ 7955 h 67374"/>
                <a:gd name="connsiteX86" fmla="*/ 93919 w 192683"/>
                <a:gd name="connsiteY86" fmla="*/ 12451 h 67374"/>
                <a:gd name="connsiteX87" fmla="*/ 93989 w 192683"/>
                <a:gd name="connsiteY87" fmla="*/ 14457 h 67374"/>
                <a:gd name="connsiteX88" fmla="*/ 93642 w 192683"/>
                <a:gd name="connsiteY88" fmla="*/ 17985 h 67374"/>
                <a:gd name="connsiteX89" fmla="*/ 92881 w 192683"/>
                <a:gd name="connsiteY89" fmla="*/ 21236 h 67374"/>
                <a:gd name="connsiteX90" fmla="*/ 91289 w 192683"/>
                <a:gd name="connsiteY90" fmla="*/ 23312 h 67374"/>
                <a:gd name="connsiteX91" fmla="*/ 88244 w 192683"/>
                <a:gd name="connsiteY91" fmla="*/ 23519 h 67374"/>
                <a:gd name="connsiteX92" fmla="*/ 80215 w 192683"/>
                <a:gd name="connsiteY92" fmla="*/ 18954 h 67374"/>
                <a:gd name="connsiteX93" fmla="*/ 79247 w 192683"/>
                <a:gd name="connsiteY93" fmla="*/ 17570 h 67374"/>
                <a:gd name="connsiteX94" fmla="*/ 78347 w 192683"/>
                <a:gd name="connsiteY94" fmla="*/ 14734 h 67374"/>
                <a:gd name="connsiteX95" fmla="*/ 77655 w 192683"/>
                <a:gd name="connsiteY95" fmla="*/ 13627 h 67374"/>
                <a:gd name="connsiteX96" fmla="*/ 74125 w 192683"/>
                <a:gd name="connsiteY96" fmla="*/ 11829 h 67374"/>
                <a:gd name="connsiteX97" fmla="*/ 70111 w 192683"/>
                <a:gd name="connsiteY97" fmla="*/ 11829 h 67374"/>
                <a:gd name="connsiteX98" fmla="*/ 65820 w 192683"/>
                <a:gd name="connsiteY98" fmla="*/ 12105 h 67374"/>
                <a:gd name="connsiteX99" fmla="*/ 61875 w 192683"/>
                <a:gd name="connsiteY99" fmla="*/ 11414 h 67374"/>
                <a:gd name="connsiteX100" fmla="*/ 49417 w 192683"/>
                <a:gd name="connsiteY100" fmla="*/ 3182 h 67374"/>
                <a:gd name="connsiteX101" fmla="*/ 42496 w 192683"/>
                <a:gd name="connsiteY101" fmla="*/ 138 h 67374"/>
                <a:gd name="connsiteX102" fmla="*/ 35228 w 192683"/>
                <a:gd name="connsiteY102" fmla="*/ 623 h 67374"/>
                <a:gd name="connsiteX103" fmla="*/ 38343 w 192683"/>
                <a:gd name="connsiteY103" fmla="*/ 6364 h 67374"/>
                <a:gd name="connsiteX104" fmla="*/ 38689 w 192683"/>
                <a:gd name="connsiteY104" fmla="*/ 8923 h 67374"/>
                <a:gd name="connsiteX105" fmla="*/ 38066 w 192683"/>
                <a:gd name="connsiteY105" fmla="*/ 13005 h 67374"/>
                <a:gd name="connsiteX106" fmla="*/ 35367 w 192683"/>
                <a:gd name="connsiteY106" fmla="*/ 11344 h 67374"/>
                <a:gd name="connsiteX107" fmla="*/ 32045 w 192683"/>
                <a:gd name="connsiteY107" fmla="*/ 8578 h 67374"/>
                <a:gd name="connsiteX108" fmla="*/ 28653 w 192683"/>
                <a:gd name="connsiteY108" fmla="*/ 6364 h 67374"/>
                <a:gd name="connsiteX109" fmla="*/ 26162 w 192683"/>
                <a:gd name="connsiteY109" fmla="*/ 6295 h 67374"/>
                <a:gd name="connsiteX110" fmla="*/ 25539 w 192683"/>
                <a:gd name="connsiteY110" fmla="*/ 9200 h 67374"/>
                <a:gd name="connsiteX111" fmla="*/ 27684 w 192683"/>
                <a:gd name="connsiteY111" fmla="*/ 12728 h 67374"/>
                <a:gd name="connsiteX112" fmla="*/ 30937 w 192683"/>
                <a:gd name="connsiteY112" fmla="*/ 15772 h 67374"/>
                <a:gd name="connsiteX113" fmla="*/ 33636 w 192683"/>
                <a:gd name="connsiteY113" fmla="*/ 17363 h 67374"/>
                <a:gd name="connsiteX114" fmla="*/ 29345 w 192683"/>
                <a:gd name="connsiteY114" fmla="*/ 19369 h 67374"/>
                <a:gd name="connsiteX115" fmla="*/ 26023 w 192683"/>
                <a:gd name="connsiteY115" fmla="*/ 18815 h 67374"/>
                <a:gd name="connsiteX116" fmla="*/ 22632 w 192683"/>
                <a:gd name="connsiteY116" fmla="*/ 16948 h 67374"/>
                <a:gd name="connsiteX117" fmla="*/ 18203 w 192683"/>
                <a:gd name="connsiteY117" fmla="*/ 15426 h 67374"/>
                <a:gd name="connsiteX118" fmla="*/ 13911 w 192683"/>
                <a:gd name="connsiteY118" fmla="*/ 15149 h 67374"/>
                <a:gd name="connsiteX119" fmla="*/ 8928 w 192683"/>
                <a:gd name="connsiteY119" fmla="*/ 15564 h 67374"/>
                <a:gd name="connsiteX120" fmla="*/ 3945 w 192683"/>
                <a:gd name="connsiteY120" fmla="*/ 16809 h 67374"/>
                <a:gd name="connsiteX121" fmla="*/ 0 w 192683"/>
                <a:gd name="connsiteY121" fmla="*/ 18677 h 67374"/>
                <a:gd name="connsiteX122" fmla="*/ 4706 w 192683"/>
                <a:gd name="connsiteY122" fmla="*/ 21513 h 67374"/>
                <a:gd name="connsiteX123" fmla="*/ 9274 w 192683"/>
                <a:gd name="connsiteY123" fmla="*/ 23312 h 6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192683" h="67374">
                  <a:moveTo>
                    <a:pt x="9274" y="23312"/>
                  </a:moveTo>
                  <a:lnTo>
                    <a:pt x="13980" y="24418"/>
                  </a:lnTo>
                  <a:lnTo>
                    <a:pt x="19518" y="25248"/>
                  </a:lnTo>
                  <a:lnTo>
                    <a:pt x="17857" y="26701"/>
                  </a:lnTo>
                  <a:lnTo>
                    <a:pt x="16126" y="27946"/>
                  </a:lnTo>
                  <a:lnTo>
                    <a:pt x="14257" y="28915"/>
                  </a:lnTo>
                  <a:lnTo>
                    <a:pt x="12250" y="29814"/>
                  </a:lnTo>
                  <a:lnTo>
                    <a:pt x="7959" y="31266"/>
                  </a:lnTo>
                  <a:lnTo>
                    <a:pt x="7406" y="32512"/>
                  </a:lnTo>
                  <a:lnTo>
                    <a:pt x="8513" y="35002"/>
                  </a:lnTo>
                  <a:lnTo>
                    <a:pt x="11143" y="37492"/>
                  </a:lnTo>
                  <a:lnTo>
                    <a:pt x="14949" y="39291"/>
                  </a:lnTo>
                  <a:lnTo>
                    <a:pt x="19171" y="40467"/>
                  </a:lnTo>
                  <a:lnTo>
                    <a:pt x="22770" y="41089"/>
                  </a:lnTo>
                  <a:lnTo>
                    <a:pt x="32183" y="41297"/>
                  </a:lnTo>
                  <a:lnTo>
                    <a:pt x="50247" y="39775"/>
                  </a:lnTo>
                  <a:lnTo>
                    <a:pt x="59521" y="40397"/>
                  </a:lnTo>
                  <a:lnTo>
                    <a:pt x="57307" y="42749"/>
                  </a:lnTo>
                  <a:lnTo>
                    <a:pt x="54608" y="44409"/>
                  </a:lnTo>
                  <a:lnTo>
                    <a:pt x="51562" y="45447"/>
                  </a:lnTo>
                  <a:lnTo>
                    <a:pt x="48586" y="45724"/>
                  </a:lnTo>
                  <a:lnTo>
                    <a:pt x="42219" y="45378"/>
                  </a:lnTo>
                  <a:lnTo>
                    <a:pt x="39173" y="45862"/>
                  </a:lnTo>
                  <a:lnTo>
                    <a:pt x="36543" y="47522"/>
                  </a:lnTo>
                  <a:lnTo>
                    <a:pt x="43811" y="50912"/>
                  </a:lnTo>
                  <a:lnTo>
                    <a:pt x="61459" y="56584"/>
                  </a:lnTo>
                  <a:lnTo>
                    <a:pt x="64920" y="57276"/>
                  </a:lnTo>
                  <a:lnTo>
                    <a:pt x="74402" y="57898"/>
                  </a:lnTo>
                  <a:lnTo>
                    <a:pt x="102778" y="56307"/>
                  </a:lnTo>
                  <a:lnTo>
                    <a:pt x="100633" y="62948"/>
                  </a:lnTo>
                  <a:lnTo>
                    <a:pt x="105547" y="65992"/>
                  </a:lnTo>
                  <a:lnTo>
                    <a:pt x="113644" y="66960"/>
                  </a:lnTo>
                  <a:lnTo>
                    <a:pt x="124303" y="67375"/>
                  </a:lnTo>
                  <a:lnTo>
                    <a:pt x="126725" y="67029"/>
                  </a:lnTo>
                  <a:lnTo>
                    <a:pt x="128871" y="65992"/>
                  </a:lnTo>
                  <a:lnTo>
                    <a:pt x="137522" y="60665"/>
                  </a:lnTo>
                  <a:lnTo>
                    <a:pt x="140706" y="59351"/>
                  </a:lnTo>
                  <a:lnTo>
                    <a:pt x="144097" y="58867"/>
                  </a:lnTo>
                  <a:lnTo>
                    <a:pt x="151780" y="59489"/>
                  </a:lnTo>
                  <a:lnTo>
                    <a:pt x="155240" y="59143"/>
                  </a:lnTo>
                  <a:lnTo>
                    <a:pt x="159324" y="57206"/>
                  </a:lnTo>
                  <a:lnTo>
                    <a:pt x="161608" y="55201"/>
                  </a:lnTo>
                  <a:lnTo>
                    <a:pt x="164930" y="50012"/>
                  </a:lnTo>
                  <a:lnTo>
                    <a:pt x="166868" y="47591"/>
                  </a:lnTo>
                  <a:lnTo>
                    <a:pt x="172820" y="43233"/>
                  </a:lnTo>
                  <a:lnTo>
                    <a:pt x="186801" y="36939"/>
                  </a:lnTo>
                  <a:lnTo>
                    <a:pt x="192683" y="32512"/>
                  </a:lnTo>
                  <a:lnTo>
                    <a:pt x="191230" y="25179"/>
                  </a:lnTo>
                  <a:lnTo>
                    <a:pt x="188392" y="20337"/>
                  </a:lnTo>
                  <a:lnTo>
                    <a:pt x="183547" y="17570"/>
                  </a:lnTo>
                  <a:lnTo>
                    <a:pt x="176073" y="16532"/>
                  </a:lnTo>
                  <a:lnTo>
                    <a:pt x="168667" y="16394"/>
                  </a:lnTo>
                  <a:lnTo>
                    <a:pt x="165276" y="15979"/>
                  </a:lnTo>
                  <a:lnTo>
                    <a:pt x="147627" y="10099"/>
                  </a:lnTo>
                  <a:lnTo>
                    <a:pt x="143751" y="8093"/>
                  </a:lnTo>
                  <a:lnTo>
                    <a:pt x="142644" y="7678"/>
                  </a:lnTo>
                  <a:lnTo>
                    <a:pt x="141537" y="7678"/>
                  </a:lnTo>
                  <a:lnTo>
                    <a:pt x="139599" y="8578"/>
                  </a:lnTo>
                  <a:lnTo>
                    <a:pt x="138699" y="8578"/>
                  </a:lnTo>
                  <a:lnTo>
                    <a:pt x="137592" y="7886"/>
                  </a:lnTo>
                  <a:lnTo>
                    <a:pt x="135653" y="5811"/>
                  </a:lnTo>
                  <a:lnTo>
                    <a:pt x="134616" y="5326"/>
                  </a:lnTo>
                  <a:lnTo>
                    <a:pt x="132885" y="5326"/>
                  </a:lnTo>
                  <a:lnTo>
                    <a:pt x="132401" y="5949"/>
                  </a:lnTo>
                  <a:lnTo>
                    <a:pt x="132193" y="6779"/>
                  </a:lnTo>
                  <a:lnTo>
                    <a:pt x="131155" y="7471"/>
                  </a:lnTo>
                  <a:lnTo>
                    <a:pt x="129701" y="7609"/>
                  </a:lnTo>
                  <a:lnTo>
                    <a:pt x="126518" y="7263"/>
                  </a:lnTo>
                  <a:lnTo>
                    <a:pt x="125272" y="7402"/>
                  </a:lnTo>
                  <a:lnTo>
                    <a:pt x="124095" y="8301"/>
                  </a:lnTo>
                  <a:lnTo>
                    <a:pt x="122157" y="11206"/>
                  </a:lnTo>
                  <a:lnTo>
                    <a:pt x="121119" y="12451"/>
                  </a:lnTo>
                  <a:lnTo>
                    <a:pt x="118143" y="14526"/>
                  </a:lnTo>
                  <a:lnTo>
                    <a:pt x="115029" y="15633"/>
                  </a:lnTo>
                  <a:lnTo>
                    <a:pt x="111707" y="15979"/>
                  </a:lnTo>
                  <a:lnTo>
                    <a:pt x="107900" y="15702"/>
                  </a:lnTo>
                  <a:lnTo>
                    <a:pt x="111291" y="4220"/>
                  </a:lnTo>
                  <a:lnTo>
                    <a:pt x="111430" y="1799"/>
                  </a:lnTo>
                  <a:lnTo>
                    <a:pt x="108661" y="0"/>
                  </a:lnTo>
                  <a:lnTo>
                    <a:pt x="105132" y="208"/>
                  </a:lnTo>
                  <a:lnTo>
                    <a:pt x="98695" y="2836"/>
                  </a:lnTo>
                  <a:lnTo>
                    <a:pt x="96411" y="3390"/>
                  </a:lnTo>
                  <a:lnTo>
                    <a:pt x="95165" y="3459"/>
                  </a:lnTo>
                  <a:lnTo>
                    <a:pt x="94542" y="3943"/>
                  </a:lnTo>
                  <a:lnTo>
                    <a:pt x="93781" y="6087"/>
                  </a:lnTo>
                  <a:lnTo>
                    <a:pt x="93504" y="7955"/>
                  </a:lnTo>
                  <a:lnTo>
                    <a:pt x="93919" y="12451"/>
                  </a:lnTo>
                  <a:lnTo>
                    <a:pt x="93989" y="14457"/>
                  </a:lnTo>
                  <a:lnTo>
                    <a:pt x="93642" y="17985"/>
                  </a:lnTo>
                  <a:lnTo>
                    <a:pt x="92881" y="21236"/>
                  </a:lnTo>
                  <a:lnTo>
                    <a:pt x="91289" y="23312"/>
                  </a:lnTo>
                  <a:lnTo>
                    <a:pt x="88244" y="23519"/>
                  </a:lnTo>
                  <a:lnTo>
                    <a:pt x="80215" y="18954"/>
                  </a:lnTo>
                  <a:lnTo>
                    <a:pt x="79247" y="17570"/>
                  </a:lnTo>
                  <a:lnTo>
                    <a:pt x="78347" y="14734"/>
                  </a:lnTo>
                  <a:lnTo>
                    <a:pt x="77655" y="13627"/>
                  </a:lnTo>
                  <a:lnTo>
                    <a:pt x="74125" y="11829"/>
                  </a:lnTo>
                  <a:lnTo>
                    <a:pt x="70111" y="11829"/>
                  </a:lnTo>
                  <a:lnTo>
                    <a:pt x="65820" y="12105"/>
                  </a:lnTo>
                  <a:lnTo>
                    <a:pt x="61875" y="11414"/>
                  </a:lnTo>
                  <a:lnTo>
                    <a:pt x="49417" y="3182"/>
                  </a:lnTo>
                  <a:lnTo>
                    <a:pt x="42496" y="138"/>
                  </a:lnTo>
                  <a:lnTo>
                    <a:pt x="35228" y="623"/>
                  </a:lnTo>
                  <a:lnTo>
                    <a:pt x="38343" y="6364"/>
                  </a:lnTo>
                  <a:lnTo>
                    <a:pt x="38689" y="8923"/>
                  </a:lnTo>
                  <a:lnTo>
                    <a:pt x="38066" y="13005"/>
                  </a:lnTo>
                  <a:lnTo>
                    <a:pt x="35367" y="11344"/>
                  </a:lnTo>
                  <a:lnTo>
                    <a:pt x="32045" y="8578"/>
                  </a:lnTo>
                  <a:lnTo>
                    <a:pt x="28653" y="6364"/>
                  </a:lnTo>
                  <a:lnTo>
                    <a:pt x="26162" y="6295"/>
                  </a:lnTo>
                  <a:lnTo>
                    <a:pt x="25539" y="9200"/>
                  </a:lnTo>
                  <a:lnTo>
                    <a:pt x="27684" y="12728"/>
                  </a:lnTo>
                  <a:lnTo>
                    <a:pt x="30937" y="15772"/>
                  </a:lnTo>
                  <a:lnTo>
                    <a:pt x="33636" y="17363"/>
                  </a:lnTo>
                  <a:lnTo>
                    <a:pt x="29345" y="19369"/>
                  </a:lnTo>
                  <a:lnTo>
                    <a:pt x="26023" y="18815"/>
                  </a:lnTo>
                  <a:lnTo>
                    <a:pt x="22632" y="16948"/>
                  </a:lnTo>
                  <a:lnTo>
                    <a:pt x="18203" y="15426"/>
                  </a:lnTo>
                  <a:lnTo>
                    <a:pt x="13911" y="15149"/>
                  </a:lnTo>
                  <a:lnTo>
                    <a:pt x="8928" y="15564"/>
                  </a:lnTo>
                  <a:lnTo>
                    <a:pt x="3945" y="16809"/>
                  </a:lnTo>
                  <a:lnTo>
                    <a:pt x="0" y="18677"/>
                  </a:lnTo>
                  <a:lnTo>
                    <a:pt x="4706" y="21513"/>
                  </a:lnTo>
                  <a:lnTo>
                    <a:pt x="9274" y="2331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4" name="Freeform 2953">
              <a:extLst>
                <a:ext uri="{FF2B5EF4-FFF2-40B4-BE49-F238E27FC236}">
                  <a16:creationId xmlns:a16="http://schemas.microsoft.com/office/drawing/2014/main" id="{23D9FB8A-42A0-6D96-B9F0-B89AEEADB592}"/>
                </a:ext>
              </a:extLst>
            </p:cNvPr>
            <p:cNvSpPr/>
            <p:nvPr/>
          </p:nvSpPr>
          <p:spPr>
            <a:xfrm>
              <a:off x="5526275" y="2021180"/>
              <a:ext cx="270522" cy="103643"/>
            </a:xfrm>
            <a:custGeom>
              <a:avLst/>
              <a:gdLst>
                <a:gd name="connsiteX0" fmla="*/ 113519 w 203121"/>
                <a:gd name="connsiteY0" fmla="*/ 4842 h 77820"/>
                <a:gd name="connsiteX1" fmla="*/ 116288 w 203121"/>
                <a:gd name="connsiteY1" fmla="*/ 6710 h 77820"/>
                <a:gd name="connsiteX2" fmla="*/ 116288 w 203121"/>
                <a:gd name="connsiteY2" fmla="*/ 9131 h 77820"/>
                <a:gd name="connsiteX3" fmla="*/ 112827 w 203121"/>
                <a:gd name="connsiteY3" fmla="*/ 20614 h 77820"/>
                <a:gd name="connsiteX4" fmla="*/ 116634 w 203121"/>
                <a:gd name="connsiteY4" fmla="*/ 20890 h 77820"/>
                <a:gd name="connsiteX5" fmla="*/ 119956 w 203121"/>
                <a:gd name="connsiteY5" fmla="*/ 20545 h 77820"/>
                <a:gd name="connsiteX6" fmla="*/ 123071 w 203121"/>
                <a:gd name="connsiteY6" fmla="*/ 19438 h 77820"/>
                <a:gd name="connsiteX7" fmla="*/ 126047 w 203121"/>
                <a:gd name="connsiteY7" fmla="*/ 17363 h 77820"/>
                <a:gd name="connsiteX8" fmla="*/ 127015 w 203121"/>
                <a:gd name="connsiteY8" fmla="*/ 16117 h 77820"/>
                <a:gd name="connsiteX9" fmla="*/ 129023 w 203121"/>
                <a:gd name="connsiteY9" fmla="*/ 13212 h 77820"/>
                <a:gd name="connsiteX10" fmla="*/ 130199 w 203121"/>
                <a:gd name="connsiteY10" fmla="*/ 12244 h 77820"/>
                <a:gd name="connsiteX11" fmla="*/ 131445 w 203121"/>
                <a:gd name="connsiteY11" fmla="*/ 12105 h 77820"/>
                <a:gd name="connsiteX12" fmla="*/ 134629 w 203121"/>
                <a:gd name="connsiteY12" fmla="*/ 12451 h 77820"/>
                <a:gd name="connsiteX13" fmla="*/ 136082 w 203121"/>
                <a:gd name="connsiteY13" fmla="*/ 12313 h 77820"/>
                <a:gd name="connsiteX14" fmla="*/ 137120 w 203121"/>
                <a:gd name="connsiteY14" fmla="*/ 11621 h 77820"/>
                <a:gd name="connsiteX15" fmla="*/ 137328 w 203121"/>
                <a:gd name="connsiteY15" fmla="*/ 10791 h 77820"/>
                <a:gd name="connsiteX16" fmla="*/ 137812 w 203121"/>
                <a:gd name="connsiteY16" fmla="*/ 10169 h 77820"/>
                <a:gd name="connsiteX17" fmla="*/ 139542 w 203121"/>
                <a:gd name="connsiteY17" fmla="*/ 10169 h 77820"/>
                <a:gd name="connsiteX18" fmla="*/ 140581 w 203121"/>
                <a:gd name="connsiteY18" fmla="*/ 10653 h 77820"/>
                <a:gd name="connsiteX19" fmla="*/ 142588 w 203121"/>
                <a:gd name="connsiteY19" fmla="*/ 12728 h 77820"/>
                <a:gd name="connsiteX20" fmla="*/ 143695 w 203121"/>
                <a:gd name="connsiteY20" fmla="*/ 13420 h 77820"/>
                <a:gd name="connsiteX21" fmla="*/ 144664 w 203121"/>
                <a:gd name="connsiteY21" fmla="*/ 13420 h 77820"/>
                <a:gd name="connsiteX22" fmla="*/ 146602 w 203121"/>
                <a:gd name="connsiteY22" fmla="*/ 12520 h 77820"/>
                <a:gd name="connsiteX23" fmla="*/ 147710 w 203121"/>
                <a:gd name="connsiteY23" fmla="*/ 12520 h 77820"/>
                <a:gd name="connsiteX24" fmla="*/ 148817 w 203121"/>
                <a:gd name="connsiteY24" fmla="*/ 12866 h 77820"/>
                <a:gd name="connsiteX25" fmla="*/ 152762 w 203121"/>
                <a:gd name="connsiteY25" fmla="*/ 14941 h 77820"/>
                <a:gd name="connsiteX26" fmla="*/ 170341 w 203121"/>
                <a:gd name="connsiteY26" fmla="*/ 20821 h 77820"/>
                <a:gd name="connsiteX27" fmla="*/ 173733 w 203121"/>
                <a:gd name="connsiteY27" fmla="*/ 21236 h 77820"/>
                <a:gd name="connsiteX28" fmla="*/ 181138 w 203121"/>
                <a:gd name="connsiteY28" fmla="*/ 21375 h 77820"/>
                <a:gd name="connsiteX29" fmla="*/ 188682 w 203121"/>
                <a:gd name="connsiteY29" fmla="*/ 22481 h 77820"/>
                <a:gd name="connsiteX30" fmla="*/ 193527 w 203121"/>
                <a:gd name="connsiteY30" fmla="*/ 25248 h 77820"/>
                <a:gd name="connsiteX31" fmla="*/ 196365 w 203121"/>
                <a:gd name="connsiteY31" fmla="*/ 30090 h 77820"/>
                <a:gd name="connsiteX32" fmla="*/ 197818 w 203121"/>
                <a:gd name="connsiteY32" fmla="*/ 37492 h 77820"/>
                <a:gd name="connsiteX33" fmla="*/ 192004 w 203121"/>
                <a:gd name="connsiteY33" fmla="*/ 41919 h 77820"/>
                <a:gd name="connsiteX34" fmla="*/ 178024 w 203121"/>
                <a:gd name="connsiteY34" fmla="*/ 48214 h 77820"/>
                <a:gd name="connsiteX35" fmla="*/ 172002 w 203121"/>
                <a:gd name="connsiteY35" fmla="*/ 52572 h 77820"/>
                <a:gd name="connsiteX36" fmla="*/ 170065 w 203121"/>
                <a:gd name="connsiteY36" fmla="*/ 54993 h 77820"/>
                <a:gd name="connsiteX37" fmla="*/ 166743 w 203121"/>
                <a:gd name="connsiteY37" fmla="*/ 60112 h 77820"/>
                <a:gd name="connsiteX38" fmla="*/ 164459 w 203121"/>
                <a:gd name="connsiteY38" fmla="*/ 62118 h 77820"/>
                <a:gd name="connsiteX39" fmla="*/ 160375 w 203121"/>
                <a:gd name="connsiteY39" fmla="*/ 64055 h 77820"/>
                <a:gd name="connsiteX40" fmla="*/ 156914 w 203121"/>
                <a:gd name="connsiteY40" fmla="*/ 64400 h 77820"/>
                <a:gd name="connsiteX41" fmla="*/ 149232 w 203121"/>
                <a:gd name="connsiteY41" fmla="*/ 63778 h 77820"/>
                <a:gd name="connsiteX42" fmla="*/ 145910 w 203121"/>
                <a:gd name="connsiteY42" fmla="*/ 64262 h 77820"/>
                <a:gd name="connsiteX43" fmla="*/ 142726 w 203121"/>
                <a:gd name="connsiteY43" fmla="*/ 65577 h 77820"/>
                <a:gd name="connsiteX44" fmla="*/ 134075 w 203121"/>
                <a:gd name="connsiteY44" fmla="*/ 70903 h 77820"/>
                <a:gd name="connsiteX45" fmla="*/ 131860 w 203121"/>
                <a:gd name="connsiteY45" fmla="*/ 71940 h 77820"/>
                <a:gd name="connsiteX46" fmla="*/ 129507 w 203121"/>
                <a:gd name="connsiteY46" fmla="*/ 72286 h 77820"/>
                <a:gd name="connsiteX47" fmla="*/ 118848 w 203121"/>
                <a:gd name="connsiteY47" fmla="*/ 71871 h 77820"/>
                <a:gd name="connsiteX48" fmla="*/ 110751 w 203121"/>
                <a:gd name="connsiteY48" fmla="*/ 70903 h 77820"/>
                <a:gd name="connsiteX49" fmla="*/ 105837 w 203121"/>
                <a:gd name="connsiteY49" fmla="*/ 67859 h 77820"/>
                <a:gd name="connsiteX50" fmla="*/ 107982 w 203121"/>
                <a:gd name="connsiteY50" fmla="*/ 61219 h 77820"/>
                <a:gd name="connsiteX51" fmla="*/ 79675 w 203121"/>
                <a:gd name="connsiteY51" fmla="*/ 62740 h 77820"/>
                <a:gd name="connsiteX52" fmla="*/ 70193 w 203121"/>
                <a:gd name="connsiteY52" fmla="*/ 62118 h 77820"/>
                <a:gd name="connsiteX53" fmla="*/ 66733 w 203121"/>
                <a:gd name="connsiteY53" fmla="*/ 61426 h 77820"/>
                <a:gd name="connsiteX54" fmla="*/ 49084 w 203121"/>
                <a:gd name="connsiteY54" fmla="*/ 55754 h 77820"/>
                <a:gd name="connsiteX55" fmla="*/ 41748 w 203121"/>
                <a:gd name="connsiteY55" fmla="*/ 52364 h 77820"/>
                <a:gd name="connsiteX56" fmla="*/ 44377 w 203121"/>
                <a:gd name="connsiteY56" fmla="*/ 50773 h 77820"/>
                <a:gd name="connsiteX57" fmla="*/ 47422 w 203121"/>
                <a:gd name="connsiteY57" fmla="*/ 50289 h 77820"/>
                <a:gd name="connsiteX58" fmla="*/ 53790 w 203121"/>
                <a:gd name="connsiteY58" fmla="*/ 50635 h 77820"/>
                <a:gd name="connsiteX59" fmla="*/ 56766 w 203121"/>
                <a:gd name="connsiteY59" fmla="*/ 50358 h 77820"/>
                <a:gd name="connsiteX60" fmla="*/ 59742 w 203121"/>
                <a:gd name="connsiteY60" fmla="*/ 49321 h 77820"/>
                <a:gd name="connsiteX61" fmla="*/ 62511 w 203121"/>
                <a:gd name="connsiteY61" fmla="*/ 47661 h 77820"/>
                <a:gd name="connsiteX62" fmla="*/ 64725 w 203121"/>
                <a:gd name="connsiteY62" fmla="*/ 45378 h 77820"/>
                <a:gd name="connsiteX63" fmla="*/ 55451 w 203121"/>
                <a:gd name="connsiteY63" fmla="*/ 44755 h 77820"/>
                <a:gd name="connsiteX64" fmla="*/ 37318 w 203121"/>
                <a:gd name="connsiteY64" fmla="*/ 46277 h 77820"/>
                <a:gd name="connsiteX65" fmla="*/ 27974 w 203121"/>
                <a:gd name="connsiteY65" fmla="*/ 46070 h 77820"/>
                <a:gd name="connsiteX66" fmla="*/ 24376 w 203121"/>
                <a:gd name="connsiteY66" fmla="*/ 45516 h 77820"/>
                <a:gd name="connsiteX67" fmla="*/ 20153 w 203121"/>
                <a:gd name="connsiteY67" fmla="*/ 44340 h 77820"/>
                <a:gd name="connsiteX68" fmla="*/ 16278 w 203121"/>
                <a:gd name="connsiteY68" fmla="*/ 42542 h 77820"/>
                <a:gd name="connsiteX69" fmla="*/ 13647 w 203121"/>
                <a:gd name="connsiteY69" fmla="*/ 40051 h 77820"/>
                <a:gd name="connsiteX70" fmla="*/ 12540 w 203121"/>
                <a:gd name="connsiteY70" fmla="*/ 37561 h 77820"/>
                <a:gd name="connsiteX71" fmla="*/ 13025 w 203121"/>
                <a:gd name="connsiteY71" fmla="*/ 36316 h 77820"/>
                <a:gd name="connsiteX72" fmla="*/ 17385 w 203121"/>
                <a:gd name="connsiteY72" fmla="*/ 34863 h 77820"/>
                <a:gd name="connsiteX73" fmla="*/ 19392 w 203121"/>
                <a:gd name="connsiteY73" fmla="*/ 34033 h 77820"/>
                <a:gd name="connsiteX74" fmla="*/ 21261 w 203121"/>
                <a:gd name="connsiteY74" fmla="*/ 32996 h 77820"/>
                <a:gd name="connsiteX75" fmla="*/ 22991 w 203121"/>
                <a:gd name="connsiteY75" fmla="*/ 31751 h 77820"/>
                <a:gd name="connsiteX76" fmla="*/ 24652 w 203121"/>
                <a:gd name="connsiteY76" fmla="*/ 30298 h 77820"/>
                <a:gd name="connsiteX77" fmla="*/ 19115 w 203121"/>
                <a:gd name="connsiteY77" fmla="*/ 29537 h 77820"/>
                <a:gd name="connsiteX78" fmla="*/ 14340 w 203121"/>
                <a:gd name="connsiteY78" fmla="*/ 28430 h 77820"/>
                <a:gd name="connsiteX79" fmla="*/ 9772 w 203121"/>
                <a:gd name="connsiteY79" fmla="*/ 26632 h 77820"/>
                <a:gd name="connsiteX80" fmla="*/ 5065 w 203121"/>
                <a:gd name="connsiteY80" fmla="*/ 23727 h 77820"/>
                <a:gd name="connsiteX81" fmla="*/ 9010 w 203121"/>
                <a:gd name="connsiteY81" fmla="*/ 21859 h 77820"/>
                <a:gd name="connsiteX82" fmla="*/ 13925 w 203121"/>
                <a:gd name="connsiteY82" fmla="*/ 20683 h 77820"/>
                <a:gd name="connsiteX83" fmla="*/ 18977 w 203121"/>
                <a:gd name="connsiteY83" fmla="*/ 20268 h 77820"/>
                <a:gd name="connsiteX84" fmla="*/ 23199 w 203121"/>
                <a:gd name="connsiteY84" fmla="*/ 20545 h 77820"/>
                <a:gd name="connsiteX85" fmla="*/ 27698 w 203121"/>
                <a:gd name="connsiteY85" fmla="*/ 22066 h 77820"/>
                <a:gd name="connsiteX86" fmla="*/ 31089 w 203121"/>
                <a:gd name="connsiteY86" fmla="*/ 23934 h 77820"/>
                <a:gd name="connsiteX87" fmla="*/ 34411 w 203121"/>
                <a:gd name="connsiteY87" fmla="*/ 24487 h 77820"/>
                <a:gd name="connsiteX88" fmla="*/ 38702 w 203121"/>
                <a:gd name="connsiteY88" fmla="*/ 22481 h 77820"/>
                <a:gd name="connsiteX89" fmla="*/ 35934 w 203121"/>
                <a:gd name="connsiteY89" fmla="*/ 20960 h 77820"/>
                <a:gd name="connsiteX90" fmla="*/ 32681 w 203121"/>
                <a:gd name="connsiteY90" fmla="*/ 17847 h 77820"/>
                <a:gd name="connsiteX91" fmla="*/ 30535 w 203121"/>
                <a:gd name="connsiteY91" fmla="*/ 14319 h 77820"/>
                <a:gd name="connsiteX92" fmla="*/ 31158 w 203121"/>
                <a:gd name="connsiteY92" fmla="*/ 11414 h 77820"/>
                <a:gd name="connsiteX93" fmla="*/ 33650 w 203121"/>
                <a:gd name="connsiteY93" fmla="*/ 11552 h 77820"/>
                <a:gd name="connsiteX94" fmla="*/ 36972 w 203121"/>
                <a:gd name="connsiteY94" fmla="*/ 13766 h 77820"/>
                <a:gd name="connsiteX95" fmla="*/ 40363 w 203121"/>
                <a:gd name="connsiteY95" fmla="*/ 16532 h 77820"/>
                <a:gd name="connsiteX96" fmla="*/ 42993 w 203121"/>
                <a:gd name="connsiteY96" fmla="*/ 18193 h 77820"/>
                <a:gd name="connsiteX97" fmla="*/ 43616 w 203121"/>
                <a:gd name="connsiteY97" fmla="*/ 14111 h 77820"/>
                <a:gd name="connsiteX98" fmla="*/ 43270 w 203121"/>
                <a:gd name="connsiteY98" fmla="*/ 11552 h 77820"/>
                <a:gd name="connsiteX99" fmla="*/ 40155 w 203121"/>
                <a:gd name="connsiteY99" fmla="*/ 5880 h 77820"/>
                <a:gd name="connsiteX100" fmla="*/ 47422 w 203121"/>
                <a:gd name="connsiteY100" fmla="*/ 5326 h 77820"/>
                <a:gd name="connsiteX101" fmla="*/ 54344 w 203121"/>
                <a:gd name="connsiteY101" fmla="*/ 8370 h 77820"/>
                <a:gd name="connsiteX102" fmla="*/ 66802 w 203121"/>
                <a:gd name="connsiteY102" fmla="*/ 16602 h 77820"/>
                <a:gd name="connsiteX103" fmla="*/ 70747 w 203121"/>
                <a:gd name="connsiteY103" fmla="*/ 17293 h 77820"/>
                <a:gd name="connsiteX104" fmla="*/ 74969 w 203121"/>
                <a:gd name="connsiteY104" fmla="*/ 17017 h 77820"/>
                <a:gd name="connsiteX105" fmla="*/ 78983 w 203121"/>
                <a:gd name="connsiteY105" fmla="*/ 17017 h 77820"/>
                <a:gd name="connsiteX106" fmla="*/ 82443 w 203121"/>
                <a:gd name="connsiteY106" fmla="*/ 18815 h 77820"/>
                <a:gd name="connsiteX107" fmla="*/ 83136 w 203121"/>
                <a:gd name="connsiteY107" fmla="*/ 19991 h 77820"/>
                <a:gd name="connsiteX108" fmla="*/ 84035 w 203121"/>
                <a:gd name="connsiteY108" fmla="*/ 22827 h 77820"/>
                <a:gd name="connsiteX109" fmla="*/ 85004 w 203121"/>
                <a:gd name="connsiteY109" fmla="*/ 24142 h 77820"/>
                <a:gd name="connsiteX110" fmla="*/ 93033 w 203121"/>
                <a:gd name="connsiteY110" fmla="*/ 28776 h 77820"/>
                <a:gd name="connsiteX111" fmla="*/ 96078 w 203121"/>
                <a:gd name="connsiteY111" fmla="*/ 28569 h 77820"/>
                <a:gd name="connsiteX112" fmla="*/ 97670 w 203121"/>
                <a:gd name="connsiteY112" fmla="*/ 26424 h 77820"/>
                <a:gd name="connsiteX113" fmla="*/ 98362 w 203121"/>
                <a:gd name="connsiteY113" fmla="*/ 23173 h 77820"/>
                <a:gd name="connsiteX114" fmla="*/ 98708 w 203121"/>
                <a:gd name="connsiteY114" fmla="*/ 19714 h 77820"/>
                <a:gd name="connsiteX115" fmla="*/ 98708 w 203121"/>
                <a:gd name="connsiteY115" fmla="*/ 17708 h 77820"/>
                <a:gd name="connsiteX116" fmla="*/ 98293 w 203121"/>
                <a:gd name="connsiteY116" fmla="*/ 13212 h 77820"/>
                <a:gd name="connsiteX117" fmla="*/ 98500 w 203121"/>
                <a:gd name="connsiteY117" fmla="*/ 11275 h 77820"/>
                <a:gd name="connsiteX118" fmla="*/ 99262 w 203121"/>
                <a:gd name="connsiteY118" fmla="*/ 9131 h 77820"/>
                <a:gd name="connsiteX119" fmla="*/ 99954 w 203121"/>
                <a:gd name="connsiteY119" fmla="*/ 8647 h 77820"/>
                <a:gd name="connsiteX120" fmla="*/ 101200 w 203121"/>
                <a:gd name="connsiteY120" fmla="*/ 8647 h 77820"/>
                <a:gd name="connsiteX121" fmla="*/ 103484 w 203121"/>
                <a:gd name="connsiteY121" fmla="*/ 8093 h 77820"/>
                <a:gd name="connsiteX122" fmla="*/ 109920 w 203121"/>
                <a:gd name="connsiteY122" fmla="*/ 5465 h 77820"/>
                <a:gd name="connsiteX123" fmla="*/ 113450 w 203121"/>
                <a:gd name="connsiteY123" fmla="*/ 5188 h 77820"/>
                <a:gd name="connsiteX124" fmla="*/ 113450 w 203121"/>
                <a:gd name="connsiteY124" fmla="*/ 0 h 77820"/>
                <a:gd name="connsiteX125" fmla="*/ 113104 w 203121"/>
                <a:gd name="connsiteY125" fmla="*/ 0 h 77820"/>
                <a:gd name="connsiteX126" fmla="*/ 109574 w 203121"/>
                <a:gd name="connsiteY126" fmla="*/ 277 h 77820"/>
                <a:gd name="connsiteX127" fmla="*/ 107982 w 203121"/>
                <a:gd name="connsiteY127" fmla="*/ 623 h 77820"/>
                <a:gd name="connsiteX128" fmla="*/ 101961 w 203121"/>
                <a:gd name="connsiteY128" fmla="*/ 3113 h 77820"/>
                <a:gd name="connsiteX129" fmla="*/ 100577 w 203121"/>
                <a:gd name="connsiteY129" fmla="*/ 3459 h 77820"/>
                <a:gd name="connsiteX130" fmla="*/ 99885 w 203121"/>
                <a:gd name="connsiteY130" fmla="*/ 3459 h 77820"/>
                <a:gd name="connsiteX131" fmla="*/ 96978 w 203121"/>
                <a:gd name="connsiteY131" fmla="*/ 4496 h 77820"/>
                <a:gd name="connsiteX132" fmla="*/ 96285 w 203121"/>
                <a:gd name="connsiteY132" fmla="*/ 4980 h 77820"/>
                <a:gd name="connsiteX133" fmla="*/ 94486 w 203121"/>
                <a:gd name="connsiteY133" fmla="*/ 7402 h 77820"/>
                <a:gd name="connsiteX134" fmla="*/ 93725 w 203121"/>
                <a:gd name="connsiteY134" fmla="*/ 9546 h 77820"/>
                <a:gd name="connsiteX135" fmla="*/ 93448 w 203121"/>
                <a:gd name="connsiteY135" fmla="*/ 10722 h 77820"/>
                <a:gd name="connsiteX136" fmla="*/ 93240 w 203121"/>
                <a:gd name="connsiteY136" fmla="*/ 12659 h 77820"/>
                <a:gd name="connsiteX137" fmla="*/ 93240 w 203121"/>
                <a:gd name="connsiteY137" fmla="*/ 13696 h 77820"/>
                <a:gd name="connsiteX138" fmla="*/ 93656 w 203121"/>
                <a:gd name="connsiteY138" fmla="*/ 17985 h 77820"/>
                <a:gd name="connsiteX139" fmla="*/ 93656 w 203121"/>
                <a:gd name="connsiteY139" fmla="*/ 19507 h 77820"/>
                <a:gd name="connsiteX140" fmla="*/ 93379 w 203121"/>
                <a:gd name="connsiteY140" fmla="*/ 22412 h 77820"/>
                <a:gd name="connsiteX141" fmla="*/ 93240 w 203121"/>
                <a:gd name="connsiteY141" fmla="*/ 22896 h 77820"/>
                <a:gd name="connsiteX142" fmla="*/ 88742 w 203121"/>
                <a:gd name="connsiteY142" fmla="*/ 20337 h 77820"/>
                <a:gd name="connsiteX143" fmla="*/ 88119 w 203121"/>
                <a:gd name="connsiteY143" fmla="*/ 18469 h 77820"/>
                <a:gd name="connsiteX144" fmla="*/ 87565 w 203121"/>
                <a:gd name="connsiteY144" fmla="*/ 17293 h 77820"/>
                <a:gd name="connsiteX145" fmla="*/ 86873 w 203121"/>
                <a:gd name="connsiteY145" fmla="*/ 16117 h 77820"/>
                <a:gd name="connsiteX146" fmla="*/ 84797 w 203121"/>
                <a:gd name="connsiteY146" fmla="*/ 14250 h 77820"/>
                <a:gd name="connsiteX147" fmla="*/ 81336 w 203121"/>
                <a:gd name="connsiteY147" fmla="*/ 12520 h 77820"/>
                <a:gd name="connsiteX148" fmla="*/ 79052 w 203121"/>
                <a:gd name="connsiteY148" fmla="*/ 11967 h 77820"/>
                <a:gd name="connsiteX149" fmla="*/ 75038 w 203121"/>
                <a:gd name="connsiteY149" fmla="*/ 11967 h 77820"/>
                <a:gd name="connsiteX150" fmla="*/ 75038 w 203121"/>
                <a:gd name="connsiteY150" fmla="*/ 11967 h 77820"/>
                <a:gd name="connsiteX151" fmla="*/ 74692 w 203121"/>
                <a:gd name="connsiteY151" fmla="*/ 11967 h 77820"/>
                <a:gd name="connsiteX152" fmla="*/ 71093 w 203121"/>
                <a:gd name="connsiteY152" fmla="*/ 12244 h 77820"/>
                <a:gd name="connsiteX153" fmla="*/ 68809 w 203121"/>
                <a:gd name="connsiteY153" fmla="*/ 11829 h 77820"/>
                <a:gd name="connsiteX154" fmla="*/ 57251 w 203121"/>
                <a:gd name="connsiteY154" fmla="*/ 4220 h 77820"/>
                <a:gd name="connsiteX155" fmla="*/ 56489 w 203121"/>
                <a:gd name="connsiteY155" fmla="*/ 3805 h 77820"/>
                <a:gd name="connsiteX156" fmla="*/ 49568 w 203121"/>
                <a:gd name="connsiteY156" fmla="*/ 761 h 77820"/>
                <a:gd name="connsiteX157" fmla="*/ 47492 w 203121"/>
                <a:gd name="connsiteY157" fmla="*/ 346 h 77820"/>
                <a:gd name="connsiteX158" fmla="*/ 47077 w 203121"/>
                <a:gd name="connsiteY158" fmla="*/ 346 h 77820"/>
                <a:gd name="connsiteX159" fmla="*/ 39809 w 203121"/>
                <a:gd name="connsiteY159" fmla="*/ 899 h 77820"/>
                <a:gd name="connsiteX160" fmla="*/ 35657 w 203121"/>
                <a:gd name="connsiteY160" fmla="*/ 3597 h 77820"/>
                <a:gd name="connsiteX161" fmla="*/ 35103 w 203121"/>
                <a:gd name="connsiteY161" fmla="*/ 6848 h 77820"/>
                <a:gd name="connsiteX162" fmla="*/ 33857 w 203121"/>
                <a:gd name="connsiteY162" fmla="*/ 6641 h 77820"/>
                <a:gd name="connsiteX163" fmla="*/ 31366 w 203121"/>
                <a:gd name="connsiteY163" fmla="*/ 6502 h 77820"/>
                <a:gd name="connsiteX164" fmla="*/ 31158 w 203121"/>
                <a:gd name="connsiteY164" fmla="*/ 6502 h 77820"/>
                <a:gd name="connsiteX165" fmla="*/ 26106 w 203121"/>
                <a:gd name="connsiteY165" fmla="*/ 10584 h 77820"/>
                <a:gd name="connsiteX166" fmla="*/ 25483 w 203121"/>
                <a:gd name="connsiteY166" fmla="*/ 13489 h 77820"/>
                <a:gd name="connsiteX167" fmla="*/ 25621 w 203121"/>
                <a:gd name="connsiteY167" fmla="*/ 16187 h 77820"/>
                <a:gd name="connsiteX168" fmla="*/ 24929 w 203121"/>
                <a:gd name="connsiteY168" fmla="*/ 15979 h 77820"/>
                <a:gd name="connsiteX169" fmla="*/ 23545 w 203121"/>
                <a:gd name="connsiteY169" fmla="*/ 15702 h 77820"/>
                <a:gd name="connsiteX170" fmla="*/ 19323 w 203121"/>
                <a:gd name="connsiteY170" fmla="*/ 15426 h 77820"/>
                <a:gd name="connsiteX171" fmla="*/ 19046 w 203121"/>
                <a:gd name="connsiteY171" fmla="*/ 15426 h 77820"/>
                <a:gd name="connsiteX172" fmla="*/ 18631 w 203121"/>
                <a:gd name="connsiteY172" fmla="*/ 15426 h 77820"/>
                <a:gd name="connsiteX173" fmla="*/ 13579 w 203121"/>
                <a:gd name="connsiteY173" fmla="*/ 15841 h 77820"/>
                <a:gd name="connsiteX174" fmla="*/ 12817 w 203121"/>
                <a:gd name="connsiteY174" fmla="*/ 15979 h 77820"/>
                <a:gd name="connsiteX175" fmla="*/ 7903 w 203121"/>
                <a:gd name="connsiteY175" fmla="*/ 17155 h 77820"/>
                <a:gd name="connsiteX176" fmla="*/ 6934 w 203121"/>
                <a:gd name="connsiteY176" fmla="*/ 17501 h 77820"/>
                <a:gd name="connsiteX177" fmla="*/ 2989 w 203121"/>
                <a:gd name="connsiteY177" fmla="*/ 19369 h 77820"/>
                <a:gd name="connsiteX178" fmla="*/ 13 w 203121"/>
                <a:gd name="connsiteY178" fmla="*/ 23796 h 77820"/>
                <a:gd name="connsiteX179" fmla="*/ 2505 w 203121"/>
                <a:gd name="connsiteY179" fmla="*/ 28500 h 77820"/>
                <a:gd name="connsiteX180" fmla="*/ 7211 w 203121"/>
                <a:gd name="connsiteY180" fmla="*/ 31405 h 77820"/>
                <a:gd name="connsiteX181" fmla="*/ 8041 w 203121"/>
                <a:gd name="connsiteY181" fmla="*/ 31820 h 77820"/>
                <a:gd name="connsiteX182" fmla="*/ 10049 w 203121"/>
                <a:gd name="connsiteY182" fmla="*/ 32581 h 77820"/>
                <a:gd name="connsiteX183" fmla="*/ 8388 w 203121"/>
                <a:gd name="connsiteY183" fmla="*/ 34725 h 77820"/>
                <a:gd name="connsiteX184" fmla="*/ 7903 w 203121"/>
                <a:gd name="connsiteY184" fmla="*/ 35970 h 77820"/>
                <a:gd name="connsiteX185" fmla="*/ 7903 w 203121"/>
                <a:gd name="connsiteY185" fmla="*/ 39982 h 77820"/>
                <a:gd name="connsiteX186" fmla="*/ 9010 w 203121"/>
                <a:gd name="connsiteY186" fmla="*/ 42473 h 77820"/>
                <a:gd name="connsiteX187" fmla="*/ 10187 w 203121"/>
                <a:gd name="connsiteY187" fmla="*/ 44133 h 77820"/>
                <a:gd name="connsiteX188" fmla="*/ 12817 w 203121"/>
                <a:gd name="connsiteY188" fmla="*/ 46623 h 77820"/>
                <a:gd name="connsiteX189" fmla="*/ 14201 w 203121"/>
                <a:gd name="connsiteY189" fmla="*/ 47591 h 77820"/>
                <a:gd name="connsiteX190" fmla="*/ 18077 w 203121"/>
                <a:gd name="connsiteY190" fmla="*/ 49390 h 77820"/>
                <a:gd name="connsiteX191" fmla="*/ 18838 w 203121"/>
                <a:gd name="connsiteY191" fmla="*/ 49667 h 77820"/>
                <a:gd name="connsiteX192" fmla="*/ 23060 w 203121"/>
                <a:gd name="connsiteY192" fmla="*/ 50843 h 77820"/>
                <a:gd name="connsiteX193" fmla="*/ 23683 w 203121"/>
                <a:gd name="connsiteY193" fmla="*/ 50981 h 77820"/>
                <a:gd name="connsiteX194" fmla="*/ 27282 w 203121"/>
                <a:gd name="connsiteY194" fmla="*/ 51534 h 77820"/>
                <a:gd name="connsiteX195" fmla="*/ 27974 w 203121"/>
                <a:gd name="connsiteY195" fmla="*/ 51534 h 77820"/>
                <a:gd name="connsiteX196" fmla="*/ 36695 w 203121"/>
                <a:gd name="connsiteY196" fmla="*/ 51742 h 77820"/>
                <a:gd name="connsiteX197" fmla="*/ 36626 w 203121"/>
                <a:gd name="connsiteY197" fmla="*/ 53056 h 77820"/>
                <a:gd name="connsiteX198" fmla="*/ 39602 w 203121"/>
                <a:gd name="connsiteY198" fmla="*/ 57483 h 77820"/>
                <a:gd name="connsiteX199" fmla="*/ 46938 w 203121"/>
                <a:gd name="connsiteY199" fmla="*/ 60873 h 77820"/>
                <a:gd name="connsiteX200" fmla="*/ 47561 w 203121"/>
                <a:gd name="connsiteY200" fmla="*/ 61080 h 77820"/>
                <a:gd name="connsiteX201" fmla="*/ 65210 w 203121"/>
                <a:gd name="connsiteY201" fmla="*/ 66752 h 77820"/>
                <a:gd name="connsiteX202" fmla="*/ 65764 w 203121"/>
                <a:gd name="connsiteY202" fmla="*/ 66891 h 77820"/>
                <a:gd name="connsiteX203" fmla="*/ 69224 w 203121"/>
                <a:gd name="connsiteY203" fmla="*/ 67583 h 77820"/>
                <a:gd name="connsiteX204" fmla="*/ 69916 w 203121"/>
                <a:gd name="connsiteY204" fmla="*/ 67652 h 77820"/>
                <a:gd name="connsiteX205" fmla="*/ 79398 w 203121"/>
                <a:gd name="connsiteY205" fmla="*/ 68274 h 77820"/>
                <a:gd name="connsiteX206" fmla="*/ 79744 w 203121"/>
                <a:gd name="connsiteY206" fmla="*/ 68274 h 77820"/>
                <a:gd name="connsiteX207" fmla="*/ 80021 w 203121"/>
                <a:gd name="connsiteY207" fmla="*/ 68274 h 77820"/>
                <a:gd name="connsiteX208" fmla="*/ 100854 w 203121"/>
                <a:gd name="connsiteY208" fmla="*/ 67167 h 77820"/>
                <a:gd name="connsiteX209" fmla="*/ 103207 w 203121"/>
                <a:gd name="connsiteY209" fmla="*/ 72632 h 77820"/>
                <a:gd name="connsiteX210" fmla="*/ 108121 w 203121"/>
                <a:gd name="connsiteY210" fmla="*/ 75676 h 77820"/>
                <a:gd name="connsiteX211" fmla="*/ 110266 w 203121"/>
                <a:gd name="connsiteY211" fmla="*/ 76437 h 77820"/>
                <a:gd name="connsiteX212" fmla="*/ 118364 w 203121"/>
                <a:gd name="connsiteY212" fmla="*/ 77405 h 77820"/>
                <a:gd name="connsiteX213" fmla="*/ 118779 w 203121"/>
                <a:gd name="connsiteY213" fmla="*/ 77405 h 77820"/>
                <a:gd name="connsiteX214" fmla="*/ 129438 w 203121"/>
                <a:gd name="connsiteY214" fmla="*/ 77820 h 77820"/>
                <a:gd name="connsiteX215" fmla="*/ 129645 w 203121"/>
                <a:gd name="connsiteY215" fmla="*/ 77820 h 77820"/>
                <a:gd name="connsiteX216" fmla="*/ 130407 w 203121"/>
                <a:gd name="connsiteY216" fmla="*/ 77820 h 77820"/>
                <a:gd name="connsiteX217" fmla="*/ 132760 w 203121"/>
                <a:gd name="connsiteY217" fmla="*/ 77474 h 77820"/>
                <a:gd name="connsiteX218" fmla="*/ 134144 w 203121"/>
                <a:gd name="connsiteY218" fmla="*/ 77059 h 77820"/>
                <a:gd name="connsiteX219" fmla="*/ 136359 w 203121"/>
                <a:gd name="connsiteY219" fmla="*/ 76022 h 77820"/>
                <a:gd name="connsiteX220" fmla="*/ 136913 w 203121"/>
                <a:gd name="connsiteY220" fmla="*/ 75745 h 77820"/>
                <a:gd name="connsiteX221" fmla="*/ 145148 w 203121"/>
                <a:gd name="connsiteY221" fmla="*/ 70626 h 77820"/>
                <a:gd name="connsiteX222" fmla="*/ 147363 w 203121"/>
                <a:gd name="connsiteY222" fmla="*/ 69727 h 77820"/>
                <a:gd name="connsiteX223" fmla="*/ 149509 w 203121"/>
                <a:gd name="connsiteY223" fmla="*/ 69381 h 77820"/>
                <a:gd name="connsiteX224" fmla="*/ 156568 w 203121"/>
                <a:gd name="connsiteY224" fmla="*/ 69934 h 77820"/>
                <a:gd name="connsiteX225" fmla="*/ 156984 w 203121"/>
                <a:gd name="connsiteY225" fmla="*/ 69934 h 77820"/>
                <a:gd name="connsiteX226" fmla="*/ 157538 w 203121"/>
                <a:gd name="connsiteY226" fmla="*/ 69934 h 77820"/>
                <a:gd name="connsiteX227" fmla="*/ 160998 w 203121"/>
                <a:gd name="connsiteY227" fmla="*/ 69588 h 77820"/>
                <a:gd name="connsiteX228" fmla="*/ 162728 w 203121"/>
                <a:gd name="connsiteY228" fmla="*/ 69104 h 77820"/>
                <a:gd name="connsiteX229" fmla="*/ 166812 w 203121"/>
                <a:gd name="connsiteY229" fmla="*/ 67167 h 77820"/>
                <a:gd name="connsiteX230" fmla="*/ 167988 w 203121"/>
                <a:gd name="connsiteY230" fmla="*/ 66337 h 77820"/>
                <a:gd name="connsiteX231" fmla="*/ 170272 w 203121"/>
                <a:gd name="connsiteY231" fmla="*/ 64331 h 77820"/>
                <a:gd name="connsiteX232" fmla="*/ 171172 w 203121"/>
                <a:gd name="connsiteY232" fmla="*/ 63294 h 77820"/>
                <a:gd name="connsiteX233" fmla="*/ 174425 w 203121"/>
                <a:gd name="connsiteY233" fmla="*/ 58313 h 77820"/>
                <a:gd name="connsiteX234" fmla="*/ 175740 w 203121"/>
                <a:gd name="connsiteY234" fmla="*/ 56653 h 77820"/>
                <a:gd name="connsiteX235" fmla="*/ 180723 w 203121"/>
                <a:gd name="connsiteY235" fmla="*/ 53056 h 77820"/>
                <a:gd name="connsiteX236" fmla="*/ 194219 w 203121"/>
                <a:gd name="connsiteY236" fmla="*/ 47038 h 77820"/>
                <a:gd name="connsiteX237" fmla="*/ 195258 w 203121"/>
                <a:gd name="connsiteY237" fmla="*/ 46415 h 77820"/>
                <a:gd name="connsiteX238" fmla="*/ 201071 w 203121"/>
                <a:gd name="connsiteY238" fmla="*/ 41988 h 77820"/>
                <a:gd name="connsiteX239" fmla="*/ 203009 w 203121"/>
                <a:gd name="connsiteY239" fmla="*/ 36869 h 77820"/>
                <a:gd name="connsiteX240" fmla="*/ 201556 w 203121"/>
                <a:gd name="connsiteY240" fmla="*/ 29468 h 77820"/>
                <a:gd name="connsiteX241" fmla="*/ 200933 w 203121"/>
                <a:gd name="connsiteY241" fmla="*/ 27877 h 77820"/>
                <a:gd name="connsiteX242" fmla="*/ 198095 w 203121"/>
                <a:gd name="connsiteY242" fmla="*/ 23035 h 77820"/>
                <a:gd name="connsiteX243" fmla="*/ 196157 w 203121"/>
                <a:gd name="connsiteY243" fmla="*/ 21098 h 77820"/>
                <a:gd name="connsiteX244" fmla="*/ 191313 w 203121"/>
                <a:gd name="connsiteY244" fmla="*/ 18331 h 77820"/>
                <a:gd name="connsiteX245" fmla="*/ 189513 w 203121"/>
                <a:gd name="connsiteY245" fmla="*/ 17708 h 77820"/>
                <a:gd name="connsiteX246" fmla="*/ 181969 w 203121"/>
                <a:gd name="connsiteY246" fmla="*/ 16602 h 77820"/>
                <a:gd name="connsiteX247" fmla="*/ 181346 w 203121"/>
                <a:gd name="connsiteY247" fmla="*/ 16602 h 77820"/>
                <a:gd name="connsiteX248" fmla="*/ 174217 w 203121"/>
                <a:gd name="connsiteY248" fmla="*/ 16463 h 77820"/>
                <a:gd name="connsiteX249" fmla="*/ 171587 w 203121"/>
                <a:gd name="connsiteY249" fmla="*/ 16187 h 77820"/>
                <a:gd name="connsiteX250" fmla="*/ 154907 w 203121"/>
                <a:gd name="connsiteY250" fmla="*/ 10653 h 77820"/>
                <a:gd name="connsiteX251" fmla="*/ 151378 w 203121"/>
                <a:gd name="connsiteY251" fmla="*/ 8785 h 77820"/>
                <a:gd name="connsiteX252" fmla="*/ 150686 w 203121"/>
                <a:gd name="connsiteY252" fmla="*/ 8508 h 77820"/>
                <a:gd name="connsiteX253" fmla="*/ 149578 w 203121"/>
                <a:gd name="connsiteY253" fmla="*/ 8093 h 77820"/>
                <a:gd name="connsiteX254" fmla="*/ 147848 w 203121"/>
                <a:gd name="connsiteY254" fmla="*/ 7817 h 77820"/>
                <a:gd name="connsiteX255" fmla="*/ 147710 w 203121"/>
                <a:gd name="connsiteY255" fmla="*/ 7817 h 77820"/>
                <a:gd name="connsiteX256" fmla="*/ 146602 w 203121"/>
                <a:gd name="connsiteY256" fmla="*/ 7817 h 77820"/>
                <a:gd name="connsiteX257" fmla="*/ 145148 w 203121"/>
                <a:gd name="connsiteY257" fmla="*/ 8093 h 77820"/>
                <a:gd name="connsiteX258" fmla="*/ 144595 w 203121"/>
                <a:gd name="connsiteY258" fmla="*/ 7540 h 77820"/>
                <a:gd name="connsiteX259" fmla="*/ 143280 w 203121"/>
                <a:gd name="connsiteY259" fmla="*/ 6571 h 77820"/>
                <a:gd name="connsiteX260" fmla="*/ 142242 w 203121"/>
                <a:gd name="connsiteY260" fmla="*/ 6018 h 77820"/>
                <a:gd name="connsiteX261" fmla="*/ 139820 w 203121"/>
                <a:gd name="connsiteY261" fmla="*/ 5396 h 77820"/>
                <a:gd name="connsiteX262" fmla="*/ 139681 w 203121"/>
                <a:gd name="connsiteY262" fmla="*/ 5396 h 77820"/>
                <a:gd name="connsiteX263" fmla="*/ 137951 w 203121"/>
                <a:gd name="connsiteY263" fmla="*/ 5396 h 77820"/>
                <a:gd name="connsiteX264" fmla="*/ 133936 w 203121"/>
                <a:gd name="connsiteY264" fmla="*/ 7471 h 77820"/>
                <a:gd name="connsiteX265" fmla="*/ 133936 w 203121"/>
                <a:gd name="connsiteY265" fmla="*/ 7471 h 77820"/>
                <a:gd name="connsiteX266" fmla="*/ 132345 w 203121"/>
                <a:gd name="connsiteY266" fmla="*/ 7402 h 77820"/>
                <a:gd name="connsiteX267" fmla="*/ 131791 w 203121"/>
                <a:gd name="connsiteY267" fmla="*/ 7402 h 77820"/>
                <a:gd name="connsiteX268" fmla="*/ 131168 w 203121"/>
                <a:gd name="connsiteY268" fmla="*/ 7402 h 77820"/>
                <a:gd name="connsiteX269" fmla="*/ 129922 w 203121"/>
                <a:gd name="connsiteY269" fmla="*/ 7540 h 77820"/>
                <a:gd name="connsiteX270" fmla="*/ 127292 w 203121"/>
                <a:gd name="connsiteY270" fmla="*/ 8647 h 77820"/>
                <a:gd name="connsiteX271" fmla="*/ 126115 w 203121"/>
                <a:gd name="connsiteY271" fmla="*/ 9615 h 77820"/>
                <a:gd name="connsiteX272" fmla="*/ 125008 w 203121"/>
                <a:gd name="connsiteY272" fmla="*/ 10791 h 77820"/>
                <a:gd name="connsiteX273" fmla="*/ 123139 w 203121"/>
                <a:gd name="connsiteY273" fmla="*/ 13558 h 77820"/>
                <a:gd name="connsiteX274" fmla="*/ 122724 w 203121"/>
                <a:gd name="connsiteY274" fmla="*/ 14042 h 77820"/>
                <a:gd name="connsiteX275" fmla="*/ 120925 w 203121"/>
                <a:gd name="connsiteY275" fmla="*/ 15287 h 77820"/>
                <a:gd name="connsiteX276" fmla="*/ 120163 w 203121"/>
                <a:gd name="connsiteY276" fmla="*/ 15564 h 77820"/>
                <a:gd name="connsiteX277" fmla="*/ 121478 w 203121"/>
                <a:gd name="connsiteY277" fmla="*/ 11068 h 77820"/>
                <a:gd name="connsiteX278" fmla="*/ 121686 w 203121"/>
                <a:gd name="connsiteY278" fmla="*/ 9753 h 77820"/>
                <a:gd name="connsiteX279" fmla="*/ 121686 w 203121"/>
                <a:gd name="connsiteY279" fmla="*/ 7332 h 77820"/>
                <a:gd name="connsiteX280" fmla="*/ 119471 w 203121"/>
                <a:gd name="connsiteY280" fmla="*/ 2905 h 77820"/>
                <a:gd name="connsiteX281" fmla="*/ 116703 w 203121"/>
                <a:gd name="connsiteY281" fmla="*/ 1038 h 77820"/>
                <a:gd name="connsiteX282" fmla="*/ 113796 w 203121"/>
                <a:gd name="connsiteY282" fmla="*/ 138 h 77820"/>
                <a:gd name="connsiteX283" fmla="*/ 113796 w 203121"/>
                <a:gd name="connsiteY283" fmla="*/ 138 h 7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203121" h="77820">
                  <a:moveTo>
                    <a:pt x="113519" y="4842"/>
                  </a:moveTo>
                  <a:lnTo>
                    <a:pt x="116288" y="6710"/>
                  </a:lnTo>
                  <a:lnTo>
                    <a:pt x="116288" y="9131"/>
                  </a:lnTo>
                  <a:cubicBezTo>
                    <a:pt x="116288" y="9131"/>
                    <a:pt x="112827" y="20614"/>
                    <a:pt x="112827" y="20614"/>
                  </a:cubicBezTo>
                  <a:lnTo>
                    <a:pt x="116634" y="20890"/>
                  </a:lnTo>
                  <a:lnTo>
                    <a:pt x="119956" y="20545"/>
                  </a:lnTo>
                  <a:lnTo>
                    <a:pt x="123071" y="19438"/>
                  </a:lnTo>
                  <a:lnTo>
                    <a:pt x="126047" y="17363"/>
                  </a:lnTo>
                  <a:lnTo>
                    <a:pt x="127015" y="16117"/>
                  </a:lnTo>
                  <a:lnTo>
                    <a:pt x="129023" y="13212"/>
                  </a:lnTo>
                  <a:lnTo>
                    <a:pt x="130199" y="12244"/>
                  </a:lnTo>
                  <a:lnTo>
                    <a:pt x="131445" y="12105"/>
                  </a:lnTo>
                  <a:lnTo>
                    <a:pt x="134629" y="12451"/>
                  </a:lnTo>
                  <a:lnTo>
                    <a:pt x="136082" y="12313"/>
                  </a:lnTo>
                  <a:lnTo>
                    <a:pt x="137120" y="11621"/>
                  </a:lnTo>
                  <a:lnTo>
                    <a:pt x="137328" y="10791"/>
                  </a:lnTo>
                  <a:lnTo>
                    <a:pt x="137812" y="10169"/>
                  </a:lnTo>
                  <a:lnTo>
                    <a:pt x="139542" y="10169"/>
                  </a:lnTo>
                  <a:cubicBezTo>
                    <a:pt x="139542" y="10169"/>
                    <a:pt x="140581" y="10653"/>
                    <a:pt x="140581" y="10653"/>
                  </a:cubicBezTo>
                  <a:lnTo>
                    <a:pt x="142588" y="12728"/>
                  </a:lnTo>
                  <a:lnTo>
                    <a:pt x="143695" y="13420"/>
                  </a:lnTo>
                  <a:lnTo>
                    <a:pt x="144664" y="13420"/>
                  </a:lnTo>
                  <a:cubicBezTo>
                    <a:pt x="144664" y="13420"/>
                    <a:pt x="146602" y="12520"/>
                    <a:pt x="146602" y="12520"/>
                  </a:cubicBezTo>
                  <a:lnTo>
                    <a:pt x="147710" y="12520"/>
                  </a:lnTo>
                  <a:cubicBezTo>
                    <a:pt x="147710" y="12520"/>
                    <a:pt x="148817" y="12866"/>
                    <a:pt x="148817" y="12866"/>
                  </a:cubicBezTo>
                  <a:lnTo>
                    <a:pt x="152762" y="14941"/>
                  </a:lnTo>
                  <a:lnTo>
                    <a:pt x="170341" y="20821"/>
                  </a:lnTo>
                  <a:lnTo>
                    <a:pt x="173733" y="21236"/>
                  </a:lnTo>
                  <a:lnTo>
                    <a:pt x="181138" y="21375"/>
                  </a:lnTo>
                  <a:lnTo>
                    <a:pt x="188682" y="22481"/>
                  </a:lnTo>
                  <a:lnTo>
                    <a:pt x="193527" y="25248"/>
                  </a:lnTo>
                  <a:lnTo>
                    <a:pt x="196365" y="30090"/>
                  </a:lnTo>
                  <a:lnTo>
                    <a:pt x="197818" y="37492"/>
                  </a:lnTo>
                  <a:lnTo>
                    <a:pt x="192004" y="41919"/>
                  </a:lnTo>
                  <a:lnTo>
                    <a:pt x="178024" y="48214"/>
                  </a:lnTo>
                  <a:lnTo>
                    <a:pt x="172002" y="52572"/>
                  </a:lnTo>
                  <a:lnTo>
                    <a:pt x="170065" y="54993"/>
                  </a:lnTo>
                  <a:lnTo>
                    <a:pt x="166743" y="60112"/>
                  </a:lnTo>
                  <a:lnTo>
                    <a:pt x="164459" y="62118"/>
                  </a:lnTo>
                  <a:lnTo>
                    <a:pt x="160375" y="64055"/>
                  </a:lnTo>
                  <a:lnTo>
                    <a:pt x="156914" y="64400"/>
                  </a:lnTo>
                  <a:lnTo>
                    <a:pt x="149232" y="63778"/>
                  </a:lnTo>
                  <a:lnTo>
                    <a:pt x="145910" y="64262"/>
                  </a:lnTo>
                  <a:lnTo>
                    <a:pt x="142726" y="65577"/>
                  </a:lnTo>
                  <a:lnTo>
                    <a:pt x="134075" y="70903"/>
                  </a:lnTo>
                  <a:lnTo>
                    <a:pt x="131860" y="71940"/>
                  </a:lnTo>
                  <a:lnTo>
                    <a:pt x="129507" y="72286"/>
                  </a:lnTo>
                  <a:lnTo>
                    <a:pt x="118848" y="71871"/>
                  </a:lnTo>
                  <a:lnTo>
                    <a:pt x="110751" y="70903"/>
                  </a:lnTo>
                  <a:lnTo>
                    <a:pt x="105837" y="67859"/>
                  </a:lnTo>
                  <a:lnTo>
                    <a:pt x="107982" y="61219"/>
                  </a:lnTo>
                  <a:lnTo>
                    <a:pt x="79675" y="62740"/>
                  </a:lnTo>
                  <a:lnTo>
                    <a:pt x="70193" y="62118"/>
                  </a:lnTo>
                  <a:lnTo>
                    <a:pt x="66733" y="61426"/>
                  </a:lnTo>
                  <a:lnTo>
                    <a:pt x="49084" y="55754"/>
                  </a:lnTo>
                  <a:lnTo>
                    <a:pt x="41748" y="52364"/>
                  </a:lnTo>
                  <a:lnTo>
                    <a:pt x="44377" y="50773"/>
                  </a:lnTo>
                  <a:lnTo>
                    <a:pt x="47422" y="50289"/>
                  </a:lnTo>
                  <a:lnTo>
                    <a:pt x="53790" y="50635"/>
                  </a:lnTo>
                  <a:lnTo>
                    <a:pt x="56766" y="50358"/>
                  </a:lnTo>
                  <a:lnTo>
                    <a:pt x="59742" y="49321"/>
                  </a:lnTo>
                  <a:lnTo>
                    <a:pt x="62511" y="47661"/>
                  </a:lnTo>
                  <a:lnTo>
                    <a:pt x="64725" y="45378"/>
                  </a:lnTo>
                  <a:lnTo>
                    <a:pt x="55451" y="44755"/>
                  </a:lnTo>
                  <a:lnTo>
                    <a:pt x="37318" y="46277"/>
                  </a:lnTo>
                  <a:lnTo>
                    <a:pt x="27974" y="46070"/>
                  </a:lnTo>
                  <a:lnTo>
                    <a:pt x="24376" y="45516"/>
                  </a:lnTo>
                  <a:lnTo>
                    <a:pt x="20153" y="44340"/>
                  </a:lnTo>
                  <a:lnTo>
                    <a:pt x="16278" y="42542"/>
                  </a:lnTo>
                  <a:lnTo>
                    <a:pt x="13647" y="40051"/>
                  </a:lnTo>
                  <a:lnTo>
                    <a:pt x="12540" y="37561"/>
                  </a:lnTo>
                  <a:lnTo>
                    <a:pt x="13025" y="36316"/>
                  </a:lnTo>
                  <a:lnTo>
                    <a:pt x="17385" y="34863"/>
                  </a:lnTo>
                  <a:lnTo>
                    <a:pt x="19392" y="34033"/>
                  </a:lnTo>
                  <a:lnTo>
                    <a:pt x="21261" y="32996"/>
                  </a:lnTo>
                  <a:lnTo>
                    <a:pt x="22991" y="31751"/>
                  </a:lnTo>
                  <a:lnTo>
                    <a:pt x="24652" y="30298"/>
                  </a:lnTo>
                  <a:lnTo>
                    <a:pt x="19115" y="29537"/>
                  </a:lnTo>
                  <a:lnTo>
                    <a:pt x="14340" y="28430"/>
                  </a:lnTo>
                  <a:lnTo>
                    <a:pt x="9772" y="26632"/>
                  </a:lnTo>
                  <a:lnTo>
                    <a:pt x="5065" y="23727"/>
                  </a:lnTo>
                  <a:lnTo>
                    <a:pt x="9010" y="21859"/>
                  </a:lnTo>
                  <a:lnTo>
                    <a:pt x="13925" y="20683"/>
                  </a:lnTo>
                  <a:lnTo>
                    <a:pt x="18977" y="20268"/>
                  </a:lnTo>
                  <a:lnTo>
                    <a:pt x="23199" y="20545"/>
                  </a:lnTo>
                  <a:lnTo>
                    <a:pt x="27698" y="22066"/>
                  </a:lnTo>
                  <a:lnTo>
                    <a:pt x="31089" y="23934"/>
                  </a:lnTo>
                  <a:lnTo>
                    <a:pt x="34411" y="24487"/>
                  </a:lnTo>
                  <a:lnTo>
                    <a:pt x="38702" y="22481"/>
                  </a:lnTo>
                  <a:lnTo>
                    <a:pt x="35934" y="20960"/>
                  </a:lnTo>
                  <a:lnTo>
                    <a:pt x="32681" y="17847"/>
                  </a:lnTo>
                  <a:lnTo>
                    <a:pt x="30535" y="14319"/>
                  </a:lnTo>
                  <a:lnTo>
                    <a:pt x="31158" y="11414"/>
                  </a:lnTo>
                  <a:lnTo>
                    <a:pt x="33650" y="11552"/>
                  </a:lnTo>
                  <a:lnTo>
                    <a:pt x="36972" y="13766"/>
                  </a:lnTo>
                  <a:lnTo>
                    <a:pt x="40363" y="16532"/>
                  </a:lnTo>
                  <a:lnTo>
                    <a:pt x="42993" y="18193"/>
                  </a:lnTo>
                  <a:lnTo>
                    <a:pt x="43616" y="14111"/>
                  </a:lnTo>
                  <a:lnTo>
                    <a:pt x="43270" y="11552"/>
                  </a:lnTo>
                  <a:lnTo>
                    <a:pt x="40155" y="5880"/>
                  </a:lnTo>
                  <a:lnTo>
                    <a:pt x="47422" y="5326"/>
                  </a:lnTo>
                  <a:lnTo>
                    <a:pt x="54344" y="8370"/>
                  </a:lnTo>
                  <a:lnTo>
                    <a:pt x="66802" y="16602"/>
                  </a:lnTo>
                  <a:lnTo>
                    <a:pt x="70747" y="17293"/>
                  </a:lnTo>
                  <a:lnTo>
                    <a:pt x="74969" y="17017"/>
                  </a:lnTo>
                  <a:lnTo>
                    <a:pt x="78983" y="17017"/>
                  </a:lnTo>
                  <a:cubicBezTo>
                    <a:pt x="78983" y="17017"/>
                    <a:pt x="82443" y="18815"/>
                    <a:pt x="82443" y="18815"/>
                  </a:cubicBezTo>
                  <a:lnTo>
                    <a:pt x="83136" y="19991"/>
                  </a:lnTo>
                  <a:lnTo>
                    <a:pt x="84035" y="22827"/>
                  </a:lnTo>
                  <a:lnTo>
                    <a:pt x="85004" y="24142"/>
                  </a:lnTo>
                  <a:lnTo>
                    <a:pt x="93033" y="28776"/>
                  </a:lnTo>
                  <a:lnTo>
                    <a:pt x="96078" y="28569"/>
                  </a:lnTo>
                  <a:lnTo>
                    <a:pt x="97670" y="26424"/>
                  </a:lnTo>
                  <a:lnTo>
                    <a:pt x="98362" y="23173"/>
                  </a:lnTo>
                  <a:lnTo>
                    <a:pt x="98708" y="19714"/>
                  </a:lnTo>
                  <a:lnTo>
                    <a:pt x="98708" y="17708"/>
                  </a:lnTo>
                  <a:cubicBezTo>
                    <a:pt x="98708" y="17708"/>
                    <a:pt x="98293" y="13212"/>
                    <a:pt x="98293" y="13212"/>
                  </a:cubicBezTo>
                  <a:lnTo>
                    <a:pt x="98500" y="11275"/>
                  </a:lnTo>
                  <a:lnTo>
                    <a:pt x="99262" y="9131"/>
                  </a:lnTo>
                  <a:lnTo>
                    <a:pt x="99954" y="8647"/>
                  </a:lnTo>
                  <a:lnTo>
                    <a:pt x="101200" y="8647"/>
                  </a:lnTo>
                  <a:cubicBezTo>
                    <a:pt x="101200" y="8647"/>
                    <a:pt x="103484" y="8093"/>
                    <a:pt x="103484" y="8093"/>
                  </a:cubicBezTo>
                  <a:lnTo>
                    <a:pt x="109920" y="5465"/>
                  </a:lnTo>
                  <a:lnTo>
                    <a:pt x="113450" y="5188"/>
                  </a:lnTo>
                  <a:moveTo>
                    <a:pt x="113450" y="0"/>
                  </a:moveTo>
                  <a:cubicBezTo>
                    <a:pt x="113450" y="0"/>
                    <a:pt x="113173" y="0"/>
                    <a:pt x="113104" y="0"/>
                  </a:cubicBezTo>
                  <a:lnTo>
                    <a:pt x="109574" y="277"/>
                  </a:lnTo>
                  <a:cubicBezTo>
                    <a:pt x="109020" y="277"/>
                    <a:pt x="108467" y="415"/>
                    <a:pt x="107982" y="623"/>
                  </a:cubicBezTo>
                  <a:lnTo>
                    <a:pt x="101961" y="3113"/>
                  </a:lnTo>
                  <a:lnTo>
                    <a:pt x="100577" y="3459"/>
                  </a:lnTo>
                  <a:lnTo>
                    <a:pt x="99885" y="3459"/>
                  </a:lnTo>
                  <a:cubicBezTo>
                    <a:pt x="98847" y="3459"/>
                    <a:pt x="97808" y="3874"/>
                    <a:pt x="96978" y="4496"/>
                  </a:cubicBezTo>
                  <a:lnTo>
                    <a:pt x="96285" y="4980"/>
                  </a:lnTo>
                  <a:cubicBezTo>
                    <a:pt x="95455" y="5603"/>
                    <a:pt x="94832" y="6433"/>
                    <a:pt x="94486" y="7402"/>
                  </a:cubicBezTo>
                  <a:lnTo>
                    <a:pt x="93725" y="9546"/>
                  </a:lnTo>
                  <a:cubicBezTo>
                    <a:pt x="93587" y="9892"/>
                    <a:pt x="93517" y="10307"/>
                    <a:pt x="93448" y="10722"/>
                  </a:cubicBezTo>
                  <a:lnTo>
                    <a:pt x="93240" y="12659"/>
                  </a:lnTo>
                  <a:cubicBezTo>
                    <a:pt x="93240" y="12659"/>
                    <a:pt x="93240" y="13351"/>
                    <a:pt x="93240" y="13696"/>
                  </a:cubicBezTo>
                  <a:lnTo>
                    <a:pt x="93656" y="17985"/>
                  </a:lnTo>
                  <a:lnTo>
                    <a:pt x="93656" y="19507"/>
                  </a:lnTo>
                  <a:cubicBezTo>
                    <a:pt x="93656" y="19507"/>
                    <a:pt x="93379" y="22412"/>
                    <a:pt x="93379" y="22412"/>
                  </a:cubicBezTo>
                  <a:lnTo>
                    <a:pt x="93240" y="22896"/>
                  </a:lnTo>
                  <a:lnTo>
                    <a:pt x="88742" y="20337"/>
                  </a:lnTo>
                  <a:lnTo>
                    <a:pt x="88119" y="18469"/>
                  </a:lnTo>
                  <a:cubicBezTo>
                    <a:pt x="87980" y="18054"/>
                    <a:pt x="87773" y="17639"/>
                    <a:pt x="87565" y="17293"/>
                  </a:cubicBezTo>
                  <a:lnTo>
                    <a:pt x="86873" y="16117"/>
                  </a:lnTo>
                  <a:cubicBezTo>
                    <a:pt x="86388" y="15287"/>
                    <a:pt x="85627" y="14665"/>
                    <a:pt x="84797" y="14250"/>
                  </a:cubicBezTo>
                  <a:lnTo>
                    <a:pt x="81336" y="12520"/>
                  </a:lnTo>
                  <a:cubicBezTo>
                    <a:pt x="80644" y="12175"/>
                    <a:pt x="79814" y="11967"/>
                    <a:pt x="79052" y="11967"/>
                  </a:cubicBezTo>
                  <a:lnTo>
                    <a:pt x="75038" y="11967"/>
                  </a:lnTo>
                  <a:cubicBezTo>
                    <a:pt x="75038" y="11967"/>
                    <a:pt x="75038" y="11967"/>
                    <a:pt x="75038" y="11967"/>
                  </a:cubicBezTo>
                  <a:cubicBezTo>
                    <a:pt x="74900" y="11967"/>
                    <a:pt x="74830" y="11967"/>
                    <a:pt x="74692" y="11967"/>
                  </a:cubicBezTo>
                  <a:lnTo>
                    <a:pt x="71093" y="12244"/>
                  </a:lnTo>
                  <a:lnTo>
                    <a:pt x="68809" y="11829"/>
                  </a:lnTo>
                  <a:lnTo>
                    <a:pt x="57251" y="4220"/>
                  </a:lnTo>
                  <a:cubicBezTo>
                    <a:pt x="57251" y="4220"/>
                    <a:pt x="56766" y="3943"/>
                    <a:pt x="56489" y="3805"/>
                  </a:cubicBezTo>
                  <a:lnTo>
                    <a:pt x="49568" y="761"/>
                  </a:lnTo>
                  <a:cubicBezTo>
                    <a:pt x="48876" y="484"/>
                    <a:pt x="48184" y="346"/>
                    <a:pt x="47492" y="346"/>
                  </a:cubicBezTo>
                  <a:cubicBezTo>
                    <a:pt x="47354" y="346"/>
                    <a:pt x="47215" y="346"/>
                    <a:pt x="47077" y="346"/>
                  </a:cubicBezTo>
                  <a:lnTo>
                    <a:pt x="39809" y="899"/>
                  </a:lnTo>
                  <a:cubicBezTo>
                    <a:pt x="38079" y="1038"/>
                    <a:pt x="36487" y="2075"/>
                    <a:pt x="35657" y="3597"/>
                  </a:cubicBezTo>
                  <a:cubicBezTo>
                    <a:pt x="35103" y="4565"/>
                    <a:pt x="34895" y="5741"/>
                    <a:pt x="35103" y="6848"/>
                  </a:cubicBezTo>
                  <a:cubicBezTo>
                    <a:pt x="34688" y="6710"/>
                    <a:pt x="34273" y="6641"/>
                    <a:pt x="33857" y="6641"/>
                  </a:cubicBezTo>
                  <a:lnTo>
                    <a:pt x="31366" y="6502"/>
                  </a:lnTo>
                  <a:cubicBezTo>
                    <a:pt x="31366" y="6502"/>
                    <a:pt x="31227" y="6502"/>
                    <a:pt x="31158" y="6502"/>
                  </a:cubicBezTo>
                  <a:cubicBezTo>
                    <a:pt x="28736" y="6502"/>
                    <a:pt x="26590" y="8163"/>
                    <a:pt x="26106" y="10584"/>
                  </a:cubicBezTo>
                  <a:lnTo>
                    <a:pt x="25483" y="13489"/>
                  </a:lnTo>
                  <a:cubicBezTo>
                    <a:pt x="25275" y="14388"/>
                    <a:pt x="25344" y="15287"/>
                    <a:pt x="25621" y="16187"/>
                  </a:cubicBezTo>
                  <a:lnTo>
                    <a:pt x="24929" y="15979"/>
                  </a:lnTo>
                  <a:cubicBezTo>
                    <a:pt x="24514" y="15841"/>
                    <a:pt x="24029" y="15702"/>
                    <a:pt x="23545" y="15702"/>
                  </a:cubicBezTo>
                  <a:lnTo>
                    <a:pt x="19323" y="15426"/>
                  </a:lnTo>
                  <a:cubicBezTo>
                    <a:pt x="19323" y="15426"/>
                    <a:pt x="19115" y="15426"/>
                    <a:pt x="19046" y="15426"/>
                  </a:cubicBezTo>
                  <a:cubicBezTo>
                    <a:pt x="18908" y="15426"/>
                    <a:pt x="18769" y="15426"/>
                    <a:pt x="18631" y="15426"/>
                  </a:cubicBezTo>
                  <a:lnTo>
                    <a:pt x="13579" y="15841"/>
                  </a:lnTo>
                  <a:cubicBezTo>
                    <a:pt x="13579" y="15841"/>
                    <a:pt x="13094" y="15841"/>
                    <a:pt x="12817" y="15979"/>
                  </a:cubicBezTo>
                  <a:lnTo>
                    <a:pt x="7903" y="17155"/>
                  </a:lnTo>
                  <a:cubicBezTo>
                    <a:pt x="7903" y="17155"/>
                    <a:pt x="7211" y="17363"/>
                    <a:pt x="6934" y="17501"/>
                  </a:cubicBezTo>
                  <a:lnTo>
                    <a:pt x="2989" y="19369"/>
                  </a:lnTo>
                  <a:cubicBezTo>
                    <a:pt x="1259" y="20199"/>
                    <a:pt x="152" y="21859"/>
                    <a:pt x="13" y="23796"/>
                  </a:cubicBezTo>
                  <a:cubicBezTo>
                    <a:pt x="-125" y="25733"/>
                    <a:pt x="844" y="27531"/>
                    <a:pt x="2505" y="28500"/>
                  </a:cubicBezTo>
                  <a:lnTo>
                    <a:pt x="7211" y="31405"/>
                  </a:lnTo>
                  <a:cubicBezTo>
                    <a:pt x="7211" y="31405"/>
                    <a:pt x="7765" y="31681"/>
                    <a:pt x="8041" y="31820"/>
                  </a:cubicBezTo>
                  <a:lnTo>
                    <a:pt x="10049" y="32581"/>
                  </a:lnTo>
                  <a:cubicBezTo>
                    <a:pt x="9288" y="33134"/>
                    <a:pt x="8734" y="33895"/>
                    <a:pt x="8388" y="34725"/>
                  </a:cubicBezTo>
                  <a:lnTo>
                    <a:pt x="7903" y="35970"/>
                  </a:lnTo>
                  <a:cubicBezTo>
                    <a:pt x="7349" y="37284"/>
                    <a:pt x="7349" y="38737"/>
                    <a:pt x="7903" y="39982"/>
                  </a:cubicBezTo>
                  <a:lnTo>
                    <a:pt x="9010" y="42473"/>
                  </a:lnTo>
                  <a:cubicBezTo>
                    <a:pt x="9288" y="43095"/>
                    <a:pt x="9703" y="43648"/>
                    <a:pt x="10187" y="44133"/>
                  </a:cubicBezTo>
                  <a:lnTo>
                    <a:pt x="12817" y="46623"/>
                  </a:lnTo>
                  <a:cubicBezTo>
                    <a:pt x="13232" y="47038"/>
                    <a:pt x="13717" y="47315"/>
                    <a:pt x="14201" y="47591"/>
                  </a:cubicBezTo>
                  <a:lnTo>
                    <a:pt x="18077" y="49390"/>
                  </a:lnTo>
                  <a:cubicBezTo>
                    <a:pt x="18077" y="49390"/>
                    <a:pt x="18562" y="49597"/>
                    <a:pt x="18838" y="49667"/>
                  </a:cubicBezTo>
                  <a:lnTo>
                    <a:pt x="23060" y="50843"/>
                  </a:lnTo>
                  <a:cubicBezTo>
                    <a:pt x="23060" y="50843"/>
                    <a:pt x="23476" y="50912"/>
                    <a:pt x="23683" y="50981"/>
                  </a:cubicBezTo>
                  <a:lnTo>
                    <a:pt x="27282" y="51534"/>
                  </a:lnTo>
                  <a:cubicBezTo>
                    <a:pt x="27282" y="51534"/>
                    <a:pt x="27767" y="51534"/>
                    <a:pt x="27974" y="51534"/>
                  </a:cubicBezTo>
                  <a:lnTo>
                    <a:pt x="36695" y="51742"/>
                  </a:lnTo>
                  <a:cubicBezTo>
                    <a:pt x="36626" y="52157"/>
                    <a:pt x="36557" y="52641"/>
                    <a:pt x="36626" y="53056"/>
                  </a:cubicBezTo>
                  <a:cubicBezTo>
                    <a:pt x="36764" y="54993"/>
                    <a:pt x="37871" y="56653"/>
                    <a:pt x="39602" y="57483"/>
                  </a:cubicBezTo>
                  <a:lnTo>
                    <a:pt x="46938" y="60873"/>
                  </a:lnTo>
                  <a:cubicBezTo>
                    <a:pt x="46938" y="60873"/>
                    <a:pt x="47354" y="61080"/>
                    <a:pt x="47561" y="61080"/>
                  </a:cubicBezTo>
                  <a:lnTo>
                    <a:pt x="65210" y="66752"/>
                  </a:lnTo>
                  <a:cubicBezTo>
                    <a:pt x="65210" y="66752"/>
                    <a:pt x="65625" y="66891"/>
                    <a:pt x="65764" y="66891"/>
                  </a:cubicBezTo>
                  <a:lnTo>
                    <a:pt x="69224" y="67583"/>
                  </a:lnTo>
                  <a:cubicBezTo>
                    <a:pt x="69224" y="67583"/>
                    <a:pt x="69639" y="67652"/>
                    <a:pt x="69916" y="67652"/>
                  </a:cubicBezTo>
                  <a:lnTo>
                    <a:pt x="79398" y="68274"/>
                  </a:lnTo>
                  <a:cubicBezTo>
                    <a:pt x="79398" y="68274"/>
                    <a:pt x="79606" y="68274"/>
                    <a:pt x="79744" y="68274"/>
                  </a:cubicBezTo>
                  <a:cubicBezTo>
                    <a:pt x="79814" y="68274"/>
                    <a:pt x="79952" y="68274"/>
                    <a:pt x="80021" y="68274"/>
                  </a:cubicBezTo>
                  <a:lnTo>
                    <a:pt x="100854" y="67167"/>
                  </a:lnTo>
                  <a:cubicBezTo>
                    <a:pt x="100438" y="69243"/>
                    <a:pt x="101338" y="71456"/>
                    <a:pt x="103207" y="72632"/>
                  </a:cubicBezTo>
                  <a:lnTo>
                    <a:pt x="108121" y="75676"/>
                  </a:lnTo>
                  <a:cubicBezTo>
                    <a:pt x="108744" y="76091"/>
                    <a:pt x="109505" y="76298"/>
                    <a:pt x="110266" y="76437"/>
                  </a:cubicBezTo>
                  <a:lnTo>
                    <a:pt x="118364" y="77405"/>
                  </a:lnTo>
                  <a:cubicBezTo>
                    <a:pt x="118364" y="77405"/>
                    <a:pt x="118641" y="77405"/>
                    <a:pt x="118779" y="77405"/>
                  </a:cubicBezTo>
                  <a:lnTo>
                    <a:pt x="129438" y="77820"/>
                  </a:lnTo>
                  <a:cubicBezTo>
                    <a:pt x="129438" y="77820"/>
                    <a:pt x="129576" y="77820"/>
                    <a:pt x="129645" y="77820"/>
                  </a:cubicBezTo>
                  <a:cubicBezTo>
                    <a:pt x="129922" y="77820"/>
                    <a:pt x="130199" y="77820"/>
                    <a:pt x="130407" y="77820"/>
                  </a:cubicBezTo>
                  <a:lnTo>
                    <a:pt x="132760" y="77474"/>
                  </a:lnTo>
                  <a:cubicBezTo>
                    <a:pt x="133244" y="77405"/>
                    <a:pt x="133729" y="77267"/>
                    <a:pt x="134144" y="77059"/>
                  </a:cubicBezTo>
                  <a:lnTo>
                    <a:pt x="136359" y="76022"/>
                  </a:lnTo>
                  <a:cubicBezTo>
                    <a:pt x="136359" y="76022"/>
                    <a:pt x="136705" y="75814"/>
                    <a:pt x="136913" y="75745"/>
                  </a:cubicBezTo>
                  <a:lnTo>
                    <a:pt x="145148" y="70626"/>
                  </a:lnTo>
                  <a:lnTo>
                    <a:pt x="147363" y="69727"/>
                  </a:lnTo>
                  <a:lnTo>
                    <a:pt x="149509" y="69381"/>
                  </a:lnTo>
                  <a:lnTo>
                    <a:pt x="156568" y="69934"/>
                  </a:lnTo>
                  <a:cubicBezTo>
                    <a:pt x="156568" y="69934"/>
                    <a:pt x="156845" y="69934"/>
                    <a:pt x="156984" y="69934"/>
                  </a:cubicBezTo>
                  <a:cubicBezTo>
                    <a:pt x="157192" y="69934"/>
                    <a:pt x="157330" y="69934"/>
                    <a:pt x="157538" y="69934"/>
                  </a:cubicBezTo>
                  <a:lnTo>
                    <a:pt x="160998" y="69588"/>
                  </a:lnTo>
                  <a:cubicBezTo>
                    <a:pt x="161621" y="69588"/>
                    <a:pt x="162175" y="69381"/>
                    <a:pt x="162728" y="69104"/>
                  </a:cubicBezTo>
                  <a:lnTo>
                    <a:pt x="166812" y="67167"/>
                  </a:lnTo>
                  <a:cubicBezTo>
                    <a:pt x="167227" y="66960"/>
                    <a:pt x="167642" y="66683"/>
                    <a:pt x="167988" y="66337"/>
                  </a:cubicBezTo>
                  <a:lnTo>
                    <a:pt x="170272" y="64331"/>
                  </a:lnTo>
                  <a:cubicBezTo>
                    <a:pt x="170618" y="64055"/>
                    <a:pt x="170895" y="63640"/>
                    <a:pt x="171172" y="63294"/>
                  </a:cubicBezTo>
                  <a:lnTo>
                    <a:pt x="174425" y="58313"/>
                  </a:lnTo>
                  <a:lnTo>
                    <a:pt x="175740" y="56653"/>
                  </a:lnTo>
                  <a:lnTo>
                    <a:pt x="180723" y="53056"/>
                  </a:lnTo>
                  <a:lnTo>
                    <a:pt x="194219" y="47038"/>
                  </a:lnTo>
                  <a:cubicBezTo>
                    <a:pt x="194565" y="46900"/>
                    <a:pt x="194911" y="46692"/>
                    <a:pt x="195258" y="46415"/>
                  </a:cubicBezTo>
                  <a:lnTo>
                    <a:pt x="201071" y="41988"/>
                  </a:lnTo>
                  <a:cubicBezTo>
                    <a:pt x="202663" y="40812"/>
                    <a:pt x="203424" y="38806"/>
                    <a:pt x="203009" y="36869"/>
                  </a:cubicBezTo>
                  <a:lnTo>
                    <a:pt x="201556" y="29468"/>
                  </a:lnTo>
                  <a:cubicBezTo>
                    <a:pt x="201417" y="28915"/>
                    <a:pt x="201210" y="28361"/>
                    <a:pt x="200933" y="27877"/>
                  </a:cubicBezTo>
                  <a:lnTo>
                    <a:pt x="198095" y="23035"/>
                  </a:lnTo>
                  <a:cubicBezTo>
                    <a:pt x="197611" y="22274"/>
                    <a:pt x="196988" y="21582"/>
                    <a:pt x="196157" y="21098"/>
                  </a:cubicBezTo>
                  <a:lnTo>
                    <a:pt x="191313" y="18331"/>
                  </a:lnTo>
                  <a:cubicBezTo>
                    <a:pt x="190759" y="17985"/>
                    <a:pt x="190136" y="17778"/>
                    <a:pt x="189513" y="17708"/>
                  </a:cubicBezTo>
                  <a:lnTo>
                    <a:pt x="181969" y="16602"/>
                  </a:lnTo>
                  <a:cubicBezTo>
                    <a:pt x="181969" y="16602"/>
                    <a:pt x="181554" y="16602"/>
                    <a:pt x="181346" y="16602"/>
                  </a:cubicBezTo>
                  <a:lnTo>
                    <a:pt x="174217" y="16463"/>
                  </a:lnTo>
                  <a:lnTo>
                    <a:pt x="171587" y="16187"/>
                  </a:lnTo>
                  <a:lnTo>
                    <a:pt x="154907" y="10653"/>
                  </a:lnTo>
                  <a:lnTo>
                    <a:pt x="151378" y="8785"/>
                  </a:lnTo>
                  <a:cubicBezTo>
                    <a:pt x="151378" y="8785"/>
                    <a:pt x="150962" y="8578"/>
                    <a:pt x="150686" y="8508"/>
                  </a:cubicBezTo>
                  <a:lnTo>
                    <a:pt x="149578" y="8093"/>
                  </a:lnTo>
                  <a:cubicBezTo>
                    <a:pt x="149025" y="7886"/>
                    <a:pt x="148402" y="7817"/>
                    <a:pt x="147848" y="7817"/>
                  </a:cubicBezTo>
                  <a:cubicBezTo>
                    <a:pt x="147848" y="7817"/>
                    <a:pt x="147710" y="7817"/>
                    <a:pt x="147710" y="7817"/>
                  </a:cubicBezTo>
                  <a:lnTo>
                    <a:pt x="146602" y="7817"/>
                  </a:lnTo>
                  <a:cubicBezTo>
                    <a:pt x="146118" y="7817"/>
                    <a:pt x="145633" y="7955"/>
                    <a:pt x="145148" y="8093"/>
                  </a:cubicBezTo>
                  <a:lnTo>
                    <a:pt x="144595" y="7540"/>
                  </a:lnTo>
                  <a:cubicBezTo>
                    <a:pt x="144249" y="7125"/>
                    <a:pt x="143765" y="6848"/>
                    <a:pt x="143280" y="6571"/>
                  </a:cubicBezTo>
                  <a:lnTo>
                    <a:pt x="142242" y="6018"/>
                  </a:lnTo>
                  <a:cubicBezTo>
                    <a:pt x="141480" y="5603"/>
                    <a:pt x="140650" y="5396"/>
                    <a:pt x="139820" y="5396"/>
                  </a:cubicBezTo>
                  <a:cubicBezTo>
                    <a:pt x="139820" y="5396"/>
                    <a:pt x="139750" y="5396"/>
                    <a:pt x="139681" y="5396"/>
                  </a:cubicBezTo>
                  <a:lnTo>
                    <a:pt x="137951" y="5396"/>
                  </a:lnTo>
                  <a:cubicBezTo>
                    <a:pt x="136359" y="5396"/>
                    <a:pt x="134905" y="6226"/>
                    <a:pt x="133936" y="7471"/>
                  </a:cubicBezTo>
                  <a:lnTo>
                    <a:pt x="133936" y="7471"/>
                  </a:lnTo>
                  <a:cubicBezTo>
                    <a:pt x="133936" y="7471"/>
                    <a:pt x="132345" y="7402"/>
                    <a:pt x="132345" y="7402"/>
                  </a:cubicBezTo>
                  <a:cubicBezTo>
                    <a:pt x="132137" y="7402"/>
                    <a:pt x="131929" y="7402"/>
                    <a:pt x="131791" y="7402"/>
                  </a:cubicBezTo>
                  <a:cubicBezTo>
                    <a:pt x="131653" y="7402"/>
                    <a:pt x="131376" y="7402"/>
                    <a:pt x="131168" y="7402"/>
                  </a:cubicBezTo>
                  <a:lnTo>
                    <a:pt x="129922" y="7540"/>
                  </a:lnTo>
                  <a:cubicBezTo>
                    <a:pt x="128953" y="7678"/>
                    <a:pt x="128054" y="8024"/>
                    <a:pt x="127292" y="8647"/>
                  </a:cubicBezTo>
                  <a:lnTo>
                    <a:pt x="126115" y="9615"/>
                  </a:lnTo>
                  <a:cubicBezTo>
                    <a:pt x="125700" y="9961"/>
                    <a:pt x="125354" y="10307"/>
                    <a:pt x="125008" y="10791"/>
                  </a:cubicBezTo>
                  <a:lnTo>
                    <a:pt x="123139" y="13558"/>
                  </a:lnTo>
                  <a:lnTo>
                    <a:pt x="122724" y="14042"/>
                  </a:lnTo>
                  <a:lnTo>
                    <a:pt x="120925" y="15287"/>
                  </a:lnTo>
                  <a:lnTo>
                    <a:pt x="120163" y="15564"/>
                  </a:lnTo>
                  <a:lnTo>
                    <a:pt x="121478" y="11068"/>
                  </a:lnTo>
                  <a:cubicBezTo>
                    <a:pt x="121617" y="10653"/>
                    <a:pt x="121686" y="10169"/>
                    <a:pt x="121686" y="9753"/>
                  </a:cubicBezTo>
                  <a:lnTo>
                    <a:pt x="121686" y="7332"/>
                  </a:lnTo>
                  <a:cubicBezTo>
                    <a:pt x="121824" y="5534"/>
                    <a:pt x="120925" y="3874"/>
                    <a:pt x="119471" y="2905"/>
                  </a:cubicBezTo>
                  <a:lnTo>
                    <a:pt x="116703" y="1038"/>
                  </a:lnTo>
                  <a:cubicBezTo>
                    <a:pt x="115872" y="484"/>
                    <a:pt x="114834" y="138"/>
                    <a:pt x="113796" y="138"/>
                  </a:cubicBezTo>
                  <a:lnTo>
                    <a:pt x="113796"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5" name="Freeform 2954">
              <a:extLst>
                <a:ext uri="{FF2B5EF4-FFF2-40B4-BE49-F238E27FC236}">
                  <a16:creationId xmlns:a16="http://schemas.microsoft.com/office/drawing/2014/main" id="{02B19A99-67A7-9BC0-CBE1-CE2E104F71D1}"/>
                </a:ext>
              </a:extLst>
            </p:cNvPr>
            <p:cNvSpPr/>
            <p:nvPr/>
          </p:nvSpPr>
          <p:spPr>
            <a:xfrm>
              <a:off x="5333919" y="2060241"/>
              <a:ext cx="293768" cy="204706"/>
            </a:xfrm>
            <a:custGeom>
              <a:avLst/>
              <a:gdLst>
                <a:gd name="connsiteX0" fmla="*/ 1384 w 220575"/>
                <a:gd name="connsiteY0" fmla="*/ 23104 h 153703"/>
                <a:gd name="connsiteX1" fmla="*/ 1107 w 220575"/>
                <a:gd name="connsiteY1" fmla="*/ 24280 h 153703"/>
                <a:gd name="connsiteX2" fmla="*/ 969 w 220575"/>
                <a:gd name="connsiteY2" fmla="*/ 25594 h 153703"/>
                <a:gd name="connsiteX3" fmla="*/ 1315 w 220575"/>
                <a:gd name="connsiteY3" fmla="*/ 27462 h 153703"/>
                <a:gd name="connsiteX4" fmla="*/ 4152 w 220575"/>
                <a:gd name="connsiteY4" fmla="*/ 35209 h 153703"/>
                <a:gd name="connsiteX5" fmla="*/ 7752 w 220575"/>
                <a:gd name="connsiteY5" fmla="*/ 42473 h 153703"/>
                <a:gd name="connsiteX6" fmla="*/ 10174 w 220575"/>
                <a:gd name="connsiteY6" fmla="*/ 46000 h 153703"/>
                <a:gd name="connsiteX7" fmla="*/ 12735 w 220575"/>
                <a:gd name="connsiteY7" fmla="*/ 47591 h 153703"/>
                <a:gd name="connsiteX8" fmla="*/ 14396 w 220575"/>
                <a:gd name="connsiteY8" fmla="*/ 47107 h 153703"/>
                <a:gd name="connsiteX9" fmla="*/ 16126 w 220575"/>
                <a:gd name="connsiteY9" fmla="*/ 45862 h 153703"/>
                <a:gd name="connsiteX10" fmla="*/ 17579 w 220575"/>
                <a:gd name="connsiteY10" fmla="*/ 44271 h 153703"/>
                <a:gd name="connsiteX11" fmla="*/ 18549 w 220575"/>
                <a:gd name="connsiteY11" fmla="*/ 42749 h 153703"/>
                <a:gd name="connsiteX12" fmla="*/ 18964 w 220575"/>
                <a:gd name="connsiteY12" fmla="*/ 40605 h 153703"/>
                <a:gd name="connsiteX13" fmla="*/ 18687 w 220575"/>
                <a:gd name="connsiteY13" fmla="*/ 39360 h 153703"/>
                <a:gd name="connsiteX14" fmla="*/ 19172 w 220575"/>
                <a:gd name="connsiteY14" fmla="*/ 38668 h 153703"/>
                <a:gd name="connsiteX15" fmla="*/ 22009 w 220575"/>
                <a:gd name="connsiteY15" fmla="*/ 38322 h 153703"/>
                <a:gd name="connsiteX16" fmla="*/ 26646 w 220575"/>
                <a:gd name="connsiteY16" fmla="*/ 38875 h 153703"/>
                <a:gd name="connsiteX17" fmla="*/ 26854 w 220575"/>
                <a:gd name="connsiteY17" fmla="*/ 41089 h 153703"/>
                <a:gd name="connsiteX18" fmla="*/ 25400 w 220575"/>
                <a:gd name="connsiteY18" fmla="*/ 44409 h 153703"/>
                <a:gd name="connsiteX19" fmla="*/ 24708 w 220575"/>
                <a:gd name="connsiteY19" fmla="*/ 48283 h 153703"/>
                <a:gd name="connsiteX20" fmla="*/ 26162 w 220575"/>
                <a:gd name="connsiteY20" fmla="*/ 51949 h 153703"/>
                <a:gd name="connsiteX21" fmla="*/ 28584 w 220575"/>
                <a:gd name="connsiteY21" fmla="*/ 53333 h 153703"/>
                <a:gd name="connsiteX22" fmla="*/ 31629 w 220575"/>
                <a:gd name="connsiteY22" fmla="*/ 53886 h 153703"/>
                <a:gd name="connsiteX23" fmla="*/ 34813 w 220575"/>
                <a:gd name="connsiteY23" fmla="*/ 55062 h 153703"/>
                <a:gd name="connsiteX24" fmla="*/ 30799 w 220575"/>
                <a:gd name="connsiteY24" fmla="*/ 57345 h 153703"/>
                <a:gd name="connsiteX25" fmla="*/ 18687 w 220575"/>
                <a:gd name="connsiteY25" fmla="*/ 54163 h 153703"/>
                <a:gd name="connsiteX26" fmla="*/ 13288 w 220575"/>
                <a:gd name="connsiteY26" fmla="*/ 55200 h 153703"/>
                <a:gd name="connsiteX27" fmla="*/ 23601 w 220575"/>
                <a:gd name="connsiteY27" fmla="*/ 60803 h 153703"/>
                <a:gd name="connsiteX28" fmla="*/ 20417 w 220575"/>
                <a:gd name="connsiteY28" fmla="*/ 63570 h 153703"/>
                <a:gd name="connsiteX29" fmla="*/ 23463 w 220575"/>
                <a:gd name="connsiteY29" fmla="*/ 67167 h 153703"/>
                <a:gd name="connsiteX30" fmla="*/ 31837 w 220575"/>
                <a:gd name="connsiteY30" fmla="*/ 72148 h 153703"/>
                <a:gd name="connsiteX31" fmla="*/ 33775 w 220575"/>
                <a:gd name="connsiteY31" fmla="*/ 74085 h 153703"/>
                <a:gd name="connsiteX32" fmla="*/ 37028 w 220575"/>
                <a:gd name="connsiteY32" fmla="*/ 78512 h 153703"/>
                <a:gd name="connsiteX33" fmla="*/ 39173 w 220575"/>
                <a:gd name="connsiteY33" fmla="*/ 80380 h 153703"/>
                <a:gd name="connsiteX34" fmla="*/ 45402 w 220575"/>
                <a:gd name="connsiteY34" fmla="*/ 84737 h 153703"/>
                <a:gd name="connsiteX35" fmla="*/ 50109 w 220575"/>
                <a:gd name="connsiteY35" fmla="*/ 86813 h 153703"/>
                <a:gd name="connsiteX36" fmla="*/ 54884 w 220575"/>
                <a:gd name="connsiteY36" fmla="*/ 87297 h 153703"/>
                <a:gd name="connsiteX37" fmla="*/ 64851 w 220575"/>
                <a:gd name="connsiteY37" fmla="*/ 86398 h 153703"/>
                <a:gd name="connsiteX38" fmla="*/ 69350 w 220575"/>
                <a:gd name="connsiteY38" fmla="*/ 85360 h 153703"/>
                <a:gd name="connsiteX39" fmla="*/ 76963 w 220575"/>
                <a:gd name="connsiteY39" fmla="*/ 81694 h 153703"/>
                <a:gd name="connsiteX40" fmla="*/ 81254 w 220575"/>
                <a:gd name="connsiteY40" fmla="*/ 80103 h 153703"/>
                <a:gd name="connsiteX41" fmla="*/ 80423 w 220575"/>
                <a:gd name="connsiteY41" fmla="*/ 79411 h 153703"/>
                <a:gd name="connsiteX42" fmla="*/ 77862 w 220575"/>
                <a:gd name="connsiteY42" fmla="*/ 77682 h 153703"/>
                <a:gd name="connsiteX43" fmla="*/ 77309 w 220575"/>
                <a:gd name="connsiteY43" fmla="*/ 77198 h 153703"/>
                <a:gd name="connsiteX44" fmla="*/ 77309 w 220575"/>
                <a:gd name="connsiteY44" fmla="*/ 76091 h 153703"/>
                <a:gd name="connsiteX45" fmla="*/ 78554 w 220575"/>
                <a:gd name="connsiteY45" fmla="*/ 71664 h 153703"/>
                <a:gd name="connsiteX46" fmla="*/ 78624 w 220575"/>
                <a:gd name="connsiteY46" fmla="*/ 70004 h 153703"/>
                <a:gd name="connsiteX47" fmla="*/ 78278 w 220575"/>
                <a:gd name="connsiteY47" fmla="*/ 69104 h 153703"/>
                <a:gd name="connsiteX48" fmla="*/ 78278 w 220575"/>
                <a:gd name="connsiteY48" fmla="*/ 68413 h 153703"/>
                <a:gd name="connsiteX49" fmla="*/ 79385 w 220575"/>
                <a:gd name="connsiteY49" fmla="*/ 67167 h 153703"/>
                <a:gd name="connsiteX50" fmla="*/ 80215 w 220575"/>
                <a:gd name="connsiteY50" fmla="*/ 66683 h 153703"/>
                <a:gd name="connsiteX51" fmla="*/ 81254 w 220575"/>
                <a:gd name="connsiteY51" fmla="*/ 66199 h 153703"/>
                <a:gd name="connsiteX52" fmla="*/ 82430 w 220575"/>
                <a:gd name="connsiteY52" fmla="*/ 65991 h 153703"/>
                <a:gd name="connsiteX53" fmla="*/ 83469 w 220575"/>
                <a:gd name="connsiteY53" fmla="*/ 66061 h 153703"/>
                <a:gd name="connsiteX54" fmla="*/ 85406 w 220575"/>
                <a:gd name="connsiteY54" fmla="*/ 67513 h 153703"/>
                <a:gd name="connsiteX55" fmla="*/ 86583 w 220575"/>
                <a:gd name="connsiteY55" fmla="*/ 69312 h 153703"/>
                <a:gd name="connsiteX56" fmla="*/ 88106 w 220575"/>
                <a:gd name="connsiteY56" fmla="*/ 70280 h 153703"/>
                <a:gd name="connsiteX57" fmla="*/ 90943 w 220575"/>
                <a:gd name="connsiteY57" fmla="*/ 69243 h 153703"/>
                <a:gd name="connsiteX58" fmla="*/ 92466 w 220575"/>
                <a:gd name="connsiteY58" fmla="*/ 67306 h 153703"/>
                <a:gd name="connsiteX59" fmla="*/ 94196 w 220575"/>
                <a:gd name="connsiteY59" fmla="*/ 64746 h 153703"/>
                <a:gd name="connsiteX60" fmla="*/ 95788 w 220575"/>
                <a:gd name="connsiteY60" fmla="*/ 63432 h 153703"/>
                <a:gd name="connsiteX61" fmla="*/ 96895 w 220575"/>
                <a:gd name="connsiteY61" fmla="*/ 65438 h 153703"/>
                <a:gd name="connsiteX62" fmla="*/ 96619 w 220575"/>
                <a:gd name="connsiteY62" fmla="*/ 67790 h 153703"/>
                <a:gd name="connsiteX63" fmla="*/ 94542 w 220575"/>
                <a:gd name="connsiteY63" fmla="*/ 71802 h 153703"/>
                <a:gd name="connsiteX64" fmla="*/ 94542 w 220575"/>
                <a:gd name="connsiteY64" fmla="*/ 74154 h 153703"/>
                <a:gd name="connsiteX65" fmla="*/ 95857 w 220575"/>
                <a:gd name="connsiteY65" fmla="*/ 76644 h 153703"/>
                <a:gd name="connsiteX66" fmla="*/ 97934 w 220575"/>
                <a:gd name="connsiteY66" fmla="*/ 77682 h 153703"/>
                <a:gd name="connsiteX67" fmla="*/ 100425 w 220575"/>
                <a:gd name="connsiteY67" fmla="*/ 77959 h 153703"/>
                <a:gd name="connsiteX68" fmla="*/ 103193 w 220575"/>
                <a:gd name="connsiteY68" fmla="*/ 77820 h 153703"/>
                <a:gd name="connsiteX69" fmla="*/ 109353 w 220575"/>
                <a:gd name="connsiteY69" fmla="*/ 76160 h 153703"/>
                <a:gd name="connsiteX70" fmla="*/ 119804 w 220575"/>
                <a:gd name="connsiteY70" fmla="*/ 70349 h 153703"/>
                <a:gd name="connsiteX71" fmla="*/ 125756 w 220575"/>
                <a:gd name="connsiteY71" fmla="*/ 68758 h 153703"/>
                <a:gd name="connsiteX72" fmla="*/ 123542 w 220575"/>
                <a:gd name="connsiteY72" fmla="*/ 71318 h 153703"/>
                <a:gd name="connsiteX73" fmla="*/ 121119 w 220575"/>
                <a:gd name="connsiteY73" fmla="*/ 73739 h 153703"/>
                <a:gd name="connsiteX74" fmla="*/ 119735 w 220575"/>
                <a:gd name="connsiteY74" fmla="*/ 76160 h 153703"/>
                <a:gd name="connsiteX75" fmla="*/ 120635 w 220575"/>
                <a:gd name="connsiteY75" fmla="*/ 78719 h 153703"/>
                <a:gd name="connsiteX76" fmla="*/ 123403 w 220575"/>
                <a:gd name="connsiteY76" fmla="*/ 80310 h 153703"/>
                <a:gd name="connsiteX77" fmla="*/ 127002 w 220575"/>
                <a:gd name="connsiteY77" fmla="*/ 80864 h 153703"/>
                <a:gd name="connsiteX78" fmla="*/ 130740 w 220575"/>
                <a:gd name="connsiteY78" fmla="*/ 80587 h 153703"/>
                <a:gd name="connsiteX79" fmla="*/ 133854 w 220575"/>
                <a:gd name="connsiteY79" fmla="*/ 79965 h 153703"/>
                <a:gd name="connsiteX80" fmla="*/ 129217 w 220575"/>
                <a:gd name="connsiteY80" fmla="*/ 82040 h 153703"/>
                <a:gd name="connsiteX81" fmla="*/ 124234 w 220575"/>
                <a:gd name="connsiteY81" fmla="*/ 82731 h 153703"/>
                <a:gd name="connsiteX82" fmla="*/ 110599 w 220575"/>
                <a:gd name="connsiteY82" fmla="*/ 82731 h 153703"/>
                <a:gd name="connsiteX83" fmla="*/ 106101 w 220575"/>
                <a:gd name="connsiteY83" fmla="*/ 83354 h 153703"/>
                <a:gd name="connsiteX84" fmla="*/ 102917 w 220575"/>
                <a:gd name="connsiteY84" fmla="*/ 84876 h 153703"/>
                <a:gd name="connsiteX85" fmla="*/ 103263 w 220575"/>
                <a:gd name="connsiteY85" fmla="*/ 87850 h 153703"/>
                <a:gd name="connsiteX86" fmla="*/ 99248 w 220575"/>
                <a:gd name="connsiteY86" fmla="*/ 87781 h 153703"/>
                <a:gd name="connsiteX87" fmla="*/ 95719 w 220575"/>
                <a:gd name="connsiteY87" fmla="*/ 88611 h 153703"/>
                <a:gd name="connsiteX88" fmla="*/ 88521 w 220575"/>
                <a:gd name="connsiteY88" fmla="*/ 91240 h 153703"/>
                <a:gd name="connsiteX89" fmla="*/ 73156 w 220575"/>
                <a:gd name="connsiteY89" fmla="*/ 94837 h 153703"/>
                <a:gd name="connsiteX90" fmla="*/ 73502 w 220575"/>
                <a:gd name="connsiteY90" fmla="*/ 95598 h 153703"/>
                <a:gd name="connsiteX91" fmla="*/ 73987 w 220575"/>
                <a:gd name="connsiteY91" fmla="*/ 97258 h 153703"/>
                <a:gd name="connsiteX92" fmla="*/ 74402 w 220575"/>
                <a:gd name="connsiteY92" fmla="*/ 97950 h 153703"/>
                <a:gd name="connsiteX93" fmla="*/ 69003 w 220575"/>
                <a:gd name="connsiteY93" fmla="*/ 94975 h 153703"/>
                <a:gd name="connsiteX94" fmla="*/ 65958 w 220575"/>
                <a:gd name="connsiteY94" fmla="*/ 94076 h 153703"/>
                <a:gd name="connsiteX95" fmla="*/ 63259 w 220575"/>
                <a:gd name="connsiteY95" fmla="*/ 94698 h 153703"/>
                <a:gd name="connsiteX96" fmla="*/ 61805 w 220575"/>
                <a:gd name="connsiteY96" fmla="*/ 96566 h 153703"/>
                <a:gd name="connsiteX97" fmla="*/ 61390 w 220575"/>
                <a:gd name="connsiteY97" fmla="*/ 99056 h 153703"/>
                <a:gd name="connsiteX98" fmla="*/ 61875 w 220575"/>
                <a:gd name="connsiteY98" fmla="*/ 101685 h 153703"/>
                <a:gd name="connsiteX99" fmla="*/ 62774 w 220575"/>
                <a:gd name="connsiteY99" fmla="*/ 103968 h 153703"/>
                <a:gd name="connsiteX100" fmla="*/ 66996 w 220575"/>
                <a:gd name="connsiteY100" fmla="*/ 108395 h 153703"/>
                <a:gd name="connsiteX101" fmla="*/ 72948 w 220575"/>
                <a:gd name="connsiteY101" fmla="*/ 110332 h 153703"/>
                <a:gd name="connsiteX102" fmla="*/ 79454 w 220575"/>
                <a:gd name="connsiteY102" fmla="*/ 110470 h 153703"/>
                <a:gd name="connsiteX103" fmla="*/ 85545 w 220575"/>
                <a:gd name="connsiteY103" fmla="*/ 109502 h 153703"/>
                <a:gd name="connsiteX104" fmla="*/ 88451 w 220575"/>
                <a:gd name="connsiteY104" fmla="*/ 108602 h 153703"/>
                <a:gd name="connsiteX105" fmla="*/ 93919 w 220575"/>
                <a:gd name="connsiteY105" fmla="*/ 106181 h 153703"/>
                <a:gd name="connsiteX106" fmla="*/ 96688 w 220575"/>
                <a:gd name="connsiteY106" fmla="*/ 105213 h 153703"/>
                <a:gd name="connsiteX107" fmla="*/ 100217 w 220575"/>
                <a:gd name="connsiteY107" fmla="*/ 104936 h 153703"/>
                <a:gd name="connsiteX108" fmla="*/ 107208 w 220575"/>
                <a:gd name="connsiteY108" fmla="*/ 105835 h 153703"/>
                <a:gd name="connsiteX109" fmla="*/ 110738 w 220575"/>
                <a:gd name="connsiteY109" fmla="*/ 105905 h 153703"/>
                <a:gd name="connsiteX110" fmla="*/ 123196 w 220575"/>
                <a:gd name="connsiteY110" fmla="*/ 103553 h 153703"/>
                <a:gd name="connsiteX111" fmla="*/ 126518 w 220575"/>
                <a:gd name="connsiteY111" fmla="*/ 103276 h 153703"/>
                <a:gd name="connsiteX112" fmla="*/ 128179 w 220575"/>
                <a:gd name="connsiteY112" fmla="*/ 103899 h 153703"/>
                <a:gd name="connsiteX113" fmla="*/ 130947 w 220575"/>
                <a:gd name="connsiteY113" fmla="*/ 108533 h 153703"/>
                <a:gd name="connsiteX114" fmla="*/ 122019 w 220575"/>
                <a:gd name="connsiteY114" fmla="*/ 108810 h 153703"/>
                <a:gd name="connsiteX115" fmla="*/ 89421 w 220575"/>
                <a:gd name="connsiteY115" fmla="*/ 113583 h 153703"/>
                <a:gd name="connsiteX116" fmla="*/ 87552 w 220575"/>
                <a:gd name="connsiteY116" fmla="*/ 114136 h 153703"/>
                <a:gd name="connsiteX117" fmla="*/ 86306 w 220575"/>
                <a:gd name="connsiteY117" fmla="*/ 115243 h 153703"/>
                <a:gd name="connsiteX118" fmla="*/ 83884 w 220575"/>
                <a:gd name="connsiteY118" fmla="*/ 118217 h 153703"/>
                <a:gd name="connsiteX119" fmla="*/ 82638 w 220575"/>
                <a:gd name="connsiteY119" fmla="*/ 119047 h 153703"/>
                <a:gd name="connsiteX120" fmla="*/ 79454 w 220575"/>
                <a:gd name="connsiteY120" fmla="*/ 118771 h 153703"/>
                <a:gd name="connsiteX121" fmla="*/ 75509 w 220575"/>
                <a:gd name="connsiteY121" fmla="*/ 117664 h 153703"/>
                <a:gd name="connsiteX122" fmla="*/ 71633 w 220575"/>
                <a:gd name="connsiteY122" fmla="*/ 117111 h 153703"/>
                <a:gd name="connsiteX123" fmla="*/ 68519 w 220575"/>
                <a:gd name="connsiteY123" fmla="*/ 118632 h 153703"/>
                <a:gd name="connsiteX124" fmla="*/ 68796 w 220575"/>
                <a:gd name="connsiteY124" fmla="*/ 123890 h 153703"/>
                <a:gd name="connsiteX125" fmla="*/ 75371 w 220575"/>
                <a:gd name="connsiteY125" fmla="*/ 128109 h 153703"/>
                <a:gd name="connsiteX126" fmla="*/ 88936 w 220575"/>
                <a:gd name="connsiteY126" fmla="*/ 133021 h 153703"/>
                <a:gd name="connsiteX127" fmla="*/ 92258 w 220575"/>
                <a:gd name="connsiteY127" fmla="*/ 134957 h 153703"/>
                <a:gd name="connsiteX128" fmla="*/ 101325 w 220575"/>
                <a:gd name="connsiteY128" fmla="*/ 141806 h 153703"/>
                <a:gd name="connsiteX129" fmla="*/ 111499 w 220575"/>
                <a:gd name="connsiteY129" fmla="*/ 146855 h 153703"/>
                <a:gd name="connsiteX130" fmla="*/ 114752 w 220575"/>
                <a:gd name="connsiteY130" fmla="*/ 148723 h 153703"/>
                <a:gd name="connsiteX131" fmla="*/ 117866 w 220575"/>
                <a:gd name="connsiteY131" fmla="*/ 150936 h 153703"/>
                <a:gd name="connsiteX132" fmla="*/ 121327 w 220575"/>
                <a:gd name="connsiteY132" fmla="*/ 152873 h 153703"/>
                <a:gd name="connsiteX133" fmla="*/ 124995 w 220575"/>
                <a:gd name="connsiteY133" fmla="*/ 153703 h 153703"/>
                <a:gd name="connsiteX134" fmla="*/ 128940 w 220575"/>
                <a:gd name="connsiteY134" fmla="*/ 152389 h 153703"/>
                <a:gd name="connsiteX135" fmla="*/ 130601 w 220575"/>
                <a:gd name="connsiteY135" fmla="*/ 150867 h 153703"/>
                <a:gd name="connsiteX136" fmla="*/ 130947 w 220575"/>
                <a:gd name="connsiteY136" fmla="*/ 149691 h 153703"/>
                <a:gd name="connsiteX137" fmla="*/ 130601 w 220575"/>
                <a:gd name="connsiteY137" fmla="*/ 148377 h 153703"/>
                <a:gd name="connsiteX138" fmla="*/ 130463 w 220575"/>
                <a:gd name="connsiteY138" fmla="*/ 146440 h 153703"/>
                <a:gd name="connsiteX139" fmla="*/ 130601 w 220575"/>
                <a:gd name="connsiteY139" fmla="*/ 144780 h 153703"/>
                <a:gd name="connsiteX140" fmla="*/ 130947 w 220575"/>
                <a:gd name="connsiteY140" fmla="*/ 143812 h 153703"/>
                <a:gd name="connsiteX141" fmla="*/ 133577 w 220575"/>
                <a:gd name="connsiteY141" fmla="*/ 140353 h 153703"/>
                <a:gd name="connsiteX142" fmla="*/ 135031 w 220575"/>
                <a:gd name="connsiteY142" fmla="*/ 138900 h 153703"/>
                <a:gd name="connsiteX143" fmla="*/ 135446 w 220575"/>
                <a:gd name="connsiteY143" fmla="*/ 138070 h 153703"/>
                <a:gd name="connsiteX144" fmla="*/ 135238 w 220575"/>
                <a:gd name="connsiteY144" fmla="*/ 137586 h 153703"/>
                <a:gd name="connsiteX145" fmla="*/ 133992 w 220575"/>
                <a:gd name="connsiteY145" fmla="*/ 136341 h 153703"/>
                <a:gd name="connsiteX146" fmla="*/ 133785 w 220575"/>
                <a:gd name="connsiteY146" fmla="*/ 135857 h 153703"/>
                <a:gd name="connsiteX147" fmla="*/ 134546 w 220575"/>
                <a:gd name="connsiteY147" fmla="*/ 134542 h 153703"/>
                <a:gd name="connsiteX148" fmla="*/ 138007 w 220575"/>
                <a:gd name="connsiteY148" fmla="*/ 130738 h 153703"/>
                <a:gd name="connsiteX149" fmla="*/ 142367 w 220575"/>
                <a:gd name="connsiteY149" fmla="*/ 124581 h 153703"/>
                <a:gd name="connsiteX150" fmla="*/ 144859 w 220575"/>
                <a:gd name="connsiteY150" fmla="*/ 121884 h 153703"/>
                <a:gd name="connsiteX151" fmla="*/ 148181 w 220575"/>
                <a:gd name="connsiteY151" fmla="*/ 120085 h 153703"/>
                <a:gd name="connsiteX152" fmla="*/ 155240 w 220575"/>
                <a:gd name="connsiteY152" fmla="*/ 118494 h 153703"/>
                <a:gd name="connsiteX153" fmla="*/ 157317 w 220575"/>
                <a:gd name="connsiteY153" fmla="*/ 116696 h 153703"/>
                <a:gd name="connsiteX154" fmla="*/ 158839 w 220575"/>
                <a:gd name="connsiteY154" fmla="*/ 112407 h 153703"/>
                <a:gd name="connsiteX155" fmla="*/ 159462 w 220575"/>
                <a:gd name="connsiteY155" fmla="*/ 99748 h 153703"/>
                <a:gd name="connsiteX156" fmla="*/ 160500 w 220575"/>
                <a:gd name="connsiteY156" fmla="*/ 96912 h 153703"/>
                <a:gd name="connsiteX157" fmla="*/ 163546 w 220575"/>
                <a:gd name="connsiteY157" fmla="*/ 95529 h 153703"/>
                <a:gd name="connsiteX158" fmla="*/ 166937 w 220575"/>
                <a:gd name="connsiteY158" fmla="*/ 95736 h 153703"/>
                <a:gd name="connsiteX159" fmla="*/ 169913 w 220575"/>
                <a:gd name="connsiteY159" fmla="*/ 95252 h 153703"/>
                <a:gd name="connsiteX160" fmla="*/ 171989 w 220575"/>
                <a:gd name="connsiteY160" fmla="*/ 92070 h 153703"/>
                <a:gd name="connsiteX161" fmla="*/ 171920 w 220575"/>
                <a:gd name="connsiteY161" fmla="*/ 91309 h 153703"/>
                <a:gd name="connsiteX162" fmla="*/ 171367 w 220575"/>
                <a:gd name="connsiteY162" fmla="*/ 89165 h 153703"/>
                <a:gd name="connsiteX163" fmla="*/ 171297 w 220575"/>
                <a:gd name="connsiteY163" fmla="*/ 88127 h 153703"/>
                <a:gd name="connsiteX164" fmla="*/ 171574 w 220575"/>
                <a:gd name="connsiteY164" fmla="*/ 87089 h 153703"/>
                <a:gd name="connsiteX165" fmla="*/ 171920 w 220575"/>
                <a:gd name="connsiteY165" fmla="*/ 85983 h 153703"/>
                <a:gd name="connsiteX166" fmla="*/ 172474 w 220575"/>
                <a:gd name="connsiteY166" fmla="*/ 84876 h 153703"/>
                <a:gd name="connsiteX167" fmla="*/ 172958 w 220575"/>
                <a:gd name="connsiteY167" fmla="*/ 83977 h 153703"/>
                <a:gd name="connsiteX168" fmla="*/ 174273 w 220575"/>
                <a:gd name="connsiteY168" fmla="*/ 82247 h 153703"/>
                <a:gd name="connsiteX169" fmla="*/ 175796 w 220575"/>
                <a:gd name="connsiteY169" fmla="*/ 80725 h 153703"/>
                <a:gd name="connsiteX170" fmla="*/ 184448 w 220575"/>
                <a:gd name="connsiteY170" fmla="*/ 73255 h 153703"/>
                <a:gd name="connsiteX171" fmla="*/ 187077 w 220575"/>
                <a:gd name="connsiteY171" fmla="*/ 71525 h 153703"/>
                <a:gd name="connsiteX172" fmla="*/ 190538 w 220575"/>
                <a:gd name="connsiteY172" fmla="*/ 70557 h 153703"/>
                <a:gd name="connsiteX173" fmla="*/ 213724 w 220575"/>
                <a:gd name="connsiteY173" fmla="*/ 67998 h 153703"/>
                <a:gd name="connsiteX174" fmla="*/ 218084 w 220575"/>
                <a:gd name="connsiteY174" fmla="*/ 67167 h 153703"/>
                <a:gd name="connsiteX175" fmla="*/ 220576 w 220575"/>
                <a:gd name="connsiteY175" fmla="*/ 65231 h 153703"/>
                <a:gd name="connsiteX176" fmla="*/ 218707 w 220575"/>
                <a:gd name="connsiteY176" fmla="*/ 61910 h 153703"/>
                <a:gd name="connsiteX177" fmla="*/ 215108 w 220575"/>
                <a:gd name="connsiteY177" fmla="*/ 59489 h 153703"/>
                <a:gd name="connsiteX178" fmla="*/ 206803 w 220575"/>
                <a:gd name="connsiteY178" fmla="*/ 55961 h 153703"/>
                <a:gd name="connsiteX179" fmla="*/ 202927 w 220575"/>
                <a:gd name="connsiteY179" fmla="*/ 53679 h 153703"/>
                <a:gd name="connsiteX180" fmla="*/ 208464 w 220575"/>
                <a:gd name="connsiteY180" fmla="*/ 49943 h 153703"/>
                <a:gd name="connsiteX181" fmla="*/ 206041 w 220575"/>
                <a:gd name="connsiteY181" fmla="*/ 48283 h 153703"/>
                <a:gd name="connsiteX182" fmla="*/ 202719 w 220575"/>
                <a:gd name="connsiteY182" fmla="*/ 46623 h 153703"/>
                <a:gd name="connsiteX183" fmla="*/ 199189 w 220575"/>
                <a:gd name="connsiteY183" fmla="*/ 45585 h 153703"/>
                <a:gd name="connsiteX184" fmla="*/ 196213 w 220575"/>
                <a:gd name="connsiteY184" fmla="*/ 45793 h 153703"/>
                <a:gd name="connsiteX185" fmla="*/ 195313 w 220575"/>
                <a:gd name="connsiteY185" fmla="*/ 46623 h 153703"/>
                <a:gd name="connsiteX186" fmla="*/ 195037 w 220575"/>
                <a:gd name="connsiteY186" fmla="*/ 47591 h 153703"/>
                <a:gd name="connsiteX187" fmla="*/ 194829 w 220575"/>
                <a:gd name="connsiteY187" fmla="*/ 48560 h 153703"/>
                <a:gd name="connsiteX188" fmla="*/ 194206 w 220575"/>
                <a:gd name="connsiteY188" fmla="*/ 49321 h 153703"/>
                <a:gd name="connsiteX189" fmla="*/ 191922 w 220575"/>
                <a:gd name="connsiteY189" fmla="*/ 50082 h 153703"/>
                <a:gd name="connsiteX190" fmla="*/ 190746 w 220575"/>
                <a:gd name="connsiteY190" fmla="*/ 49666 h 153703"/>
                <a:gd name="connsiteX191" fmla="*/ 189777 w 220575"/>
                <a:gd name="connsiteY191" fmla="*/ 48560 h 153703"/>
                <a:gd name="connsiteX192" fmla="*/ 188392 w 220575"/>
                <a:gd name="connsiteY192" fmla="*/ 47245 h 153703"/>
                <a:gd name="connsiteX193" fmla="*/ 185555 w 220575"/>
                <a:gd name="connsiteY193" fmla="*/ 45724 h 153703"/>
                <a:gd name="connsiteX194" fmla="*/ 183063 w 220575"/>
                <a:gd name="connsiteY194" fmla="*/ 45032 h 153703"/>
                <a:gd name="connsiteX195" fmla="*/ 180295 w 220575"/>
                <a:gd name="connsiteY195" fmla="*/ 44755 h 153703"/>
                <a:gd name="connsiteX196" fmla="*/ 175035 w 220575"/>
                <a:gd name="connsiteY196" fmla="*/ 44894 h 153703"/>
                <a:gd name="connsiteX197" fmla="*/ 173650 w 220575"/>
                <a:gd name="connsiteY197" fmla="*/ 44686 h 153703"/>
                <a:gd name="connsiteX198" fmla="*/ 172405 w 220575"/>
                <a:gd name="connsiteY198" fmla="*/ 44271 h 153703"/>
                <a:gd name="connsiteX199" fmla="*/ 170813 w 220575"/>
                <a:gd name="connsiteY199" fmla="*/ 43372 h 153703"/>
                <a:gd name="connsiteX200" fmla="*/ 169429 w 220575"/>
                <a:gd name="connsiteY200" fmla="*/ 42265 h 153703"/>
                <a:gd name="connsiteX201" fmla="*/ 168321 w 220575"/>
                <a:gd name="connsiteY201" fmla="*/ 41020 h 153703"/>
                <a:gd name="connsiteX202" fmla="*/ 167076 w 220575"/>
                <a:gd name="connsiteY202" fmla="*/ 40121 h 153703"/>
                <a:gd name="connsiteX203" fmla="*/ 165068 w 220575"/>
                <a:gd name="connsiteY203" fmla="*/ 39913 h 153703"/>
                <a:gd name="connsiteX204" fmla="*/ 167906 w 220575"/>
                <a:gd name="connsiteY204" fmla="*/ 36109 h 153703"/>
                <a:gd name="connsiteX205" fmla="*/ 168113 w 220575"/>
                <a:gd name="connsiteY205" fmla="*/ 31405 h 153703"/>
                <a:gd name="connsiteX206" fmla="*/ 166037 w 220575"/>
                <a:gd name="connsiteY206" fmla="*/ 26908 h 153703"/>
                <a:gd name="connsiteX207" fmla="*/ 162507 w 220575"/>
                <a:gd name="connsiteY207" fmla="*/ 23588 h 153703"/>
                <a:gd name="connsiteX208" fmla="*/ 157386 w 220575"/>
                <a:gd name="connsiteY208" fmla="*/ 22827 h 153703"/>
                <a:gd name="connsiteX209" fmla="*/ 152680 w 220575"/>
                <a:gd name="connsiteY209" fmla="*/ 25456 h 153703"/>
                <a:gd name="connsiteX210" fmla="*/ 144167 w 220575"/>
                <a:gd name="connsiteY210" fmla="*/ 33272 h 153703"/>
                <a:gd name="connsiteX211" fmla="*/ 144859 w 220575"/>
                <a:gd name="connsiteY211" fmla="*/ 30782 h 153703"/>
                <a:gd name="connsiteX212" fmla="*/ 145067 w 220575"/>
                <a:gd name="connsiteY212" fmla="*/ 26148 h 153703"/>
                <a:gd name="connsiteX213" fmla="*/ 145482 w 220575"/>
                <a:gd name="connsiteY213" fmla="*/ 23934 h 153703"/>
                <a:gd name="connsiteX214" fmla="*/ 147281 w 220575"/>
                <a:gd name="connsiteY214" fmla="*/ 20821 h 153703"/>
                <a:gd name="connsiteX215" fmla="*/ 148804 w 220575"/>
                <a:gd name="connsiteY215" fmla="*/ 19092 h 153703"/>
                <a:gd name="connsiteX216" fmla="*/ 149150 w 220575"/>
                <a:gd name="connsiteY216" fmla="*/ 17086 h 153703"/>
                <a:gd name="connsiteX217" fmla="*/ 147627 w 220575"/>
                <a:gd name="connsiteY217" fmla="*/ 13489 h 153703"/>
                <a:gd name="connsiteX218" fmla="*/ 145067 w 220575"/>
                <a:gd name="connsiteY218" fmla="*/ 11275 h 153703"/>
                <a:gd name="connsiteX219" fmla="*/ 142436 w 220575"/>
                <a:gd name="connsiteY219" fmla="*/ 9477 h 153703"/>
                <a:gd name="connsiteX220" fmla="*/ 139529 w 220575"/>
                <a:gd name="connsiteY220" fmla="*/ 7955 h 153703"/>
                <a:gd name="connsiteX221" fmla="*/ 133577 w 220575"/>
                <a:gd name="connsiteY221" fmla="*/ 5811 h 153703"/>
                <a:gd name="connsiteX222" fmla="*/ 132124 w 220575"/>
                <a:gd name="connsiteY222" fmla="*/ 5465 h 153703"/>
                <a:gd name="connsiteX223" fmla="*/ 130809 w 220575"/>
                <a:gd name="connsiteY223" fmla="*/ 5396 h 153703"/>
                <a:gd name="connsiteX224" fmla="*/ 129909 w 220575"/>
                <a:gd name="connsiteY224" fmla="*/ 5880 h 153703"/>
                <a:gd name="connsiteX225" fmla="*/ 129079 w 220575"/>
                <a:gd name="connsiteY225" fmla="*/ 6571 h 153703"/>
                <a:gd name="connsiteX226" fmla="*/ 128386 w 220575"/>
                <a:gd name="connsiteY226" fmla="*/ 7263 h 153703"/>
                <a:gd name="connsiteX227" fmla="*/ 127971 w 220575"/>
                <a:gd name="connsiteY227" fmla="*/ 7609 h 153703"/>
                <a:gd name="connsiteX228" fmla="*/ 123680 w 220575"/>
                <a:gd name="connsiteY228" fmla="*/ 5465 h 153703"/>
                <a:gd name="connsiteX229" fmla="*/ 118974 w 220575"/>
                <a:gd name="connsiteY229" fmla="*/ 1522 h 153703"/>
                <a:gd name="connsiteX230" fmla="*/ 114406 w 220575"/>
                <a:gd name="connsiteY230" fmla="*/ 0 h 153703"/>
                <a:gd name="connsiteX231" fmla="*/ 110738 w 220575"/>
                <a:gd name="connsiteY231" fmla="*/ 5119 h 153703"/>
                <a:gd name="connsiteX232" fmla="*/ 110738 w 220575"/>
                <a:gd name="connsiteY232" fmla="*/ 5880 h 153703"/>
                <a:gd name="connsiteX233" fmla="*/ 111360 w 220575"/>
                <a:gd name="connsiteY233" fmla="*/ 7540 h 153703"/>
                <a:gd name="connsiteX234" fmla="*/ 111360 w 220575"/>
                <a:gd name="connsiteY234" fmla="*/ 8232 h 153703"/>
                <a:gd name="connsiteX235" fmla="*/ 110945 w 220575"/>
                <a:gd name="connsiteY235" fmla="*/ 9062 h 153703"/>
                <a:gd name="connsiteX236" fmla="*/ 109976 w 220575"/>
                <a:gd name="connsiteY236" fmla="*/ 10238 h 153703"/>
                <a:gd name="connsiteX237" fmla="*/ 106862 w 220575"/>
                <a:gd name="connsiteY237" fmla="*/ 15149 h 153703"/>
                <a:gd name="connsiteX238" fmla="*/ 106308 w 220575"/>
                <a:gd name="connsiteY238" fmla="*/ 16671 h 153703"/>
                <a:gd name="connsiteX239" fmla="*/ 105962 w 220575"/>
                <a:gd name="connsiteY239" fmla="*/ 19092 h 153703"/>
                <a:gd name="connsiteX240" fmla="*/ 106031 w 220575"/>
                <a:gd name="connsiteY240" fmla="*/ 21444 h 153703"/>
                <a:gd name="connsiteX241" fmla="*/ 106447 w 220575"/>
                <a:gd name="connsiteY241" fmla="*/ 23796 h 153703"/>
                <a:gd name="connsiteX242" fmla="*/ 116620 w 220575"/>
                <a:gd name="connsiteY242" fmla="*/ 53955 h 153703"/>
                <a:gd name="connsiteX243" fmla="*/ 110461 w 220575"/>
                <a:gd name="connsiteY243" fmla="*/ 50151 h 153703"/>
                <a:gd name="connsiteX244" fmla="*/ 105339 w 220575"/>
                <a:gd name="connsiteY244" fmla="*/ 44548 h 153703"/>
                <a:gd name="connsiteX245" fmla="*/ 93919 w 220575"/>
                <a:gd name="connsiteY245" fmla="*/ 24833 h 153703"/>
                <a:gd name="connsiteX246" fmla="*/ 88798 w 220575"/>
                <a:gd name="connsiteY246" fmla="*/ 18054 h 153703"/>
                <a:gd name="connsiteX247" fmla="*/ 82569 w 220575"/>
                <a:gd name="connsiteY247" fmla="*/ 14457 h 153703"/>
                <a:gd name="connsiteX248" fmla="*/ 75648 w 220575"/>
                <a:gd name="connsiteY248" fmla="*/ 17293 h 153703"/>
                <a:gd name="connsiteX249" fmla="*/ 72672 w 220575"/>
                <a:gd name="connsiteY249" fmla="*/ 20060 h 153703"/>
                <a:gd name="connsiteX250" fmla="*/ 70318 w 220575"/>
                <a:gd name="connsiteY250" fmla="*/ 22551 h 153703"/>
                <a:gd name="connsiteX251" fmla="*/ 68865 w 220575"/>
                <a:gd name="connsiteY251" fmla="*/ 25387 h 153703"/>
                <a:gd name="connsiteX252" fmla="*/ 68381 w 220575"/>
                <a:gd name="connsiteY252" fmla="*/ 29330 h 153703"/>
                <a:gd name="connsiteX253" fmla="*/ 68450 w 220575"/>
                <a:gd name="connsiteY253" fmla="*/ 32996 h 153703"/>
                <a:gd name="connsiteX254" fmla="*/ 68035 w 220575"/>
                <a:gd name="connsiteY254" fmla="*/ 34933 h 153703"/>
                <a:gd name="connsiteX255" fmla="*/ 66512 w 220575"/>
                <a:gd name="connsiteY255" fmla="*/ 34794 h 153703"/>
                <a:gd name="connsiteX256" fmla="*/ 61805 w 220575"/>
                <a:gd name="connsiteY256" fmla="*/ 31197 h 153703"/>
                <a:gd name="connsiteX257" fmla="*/ 58622 w 220575"/>
                <a:gd name="connsiteY257" fmla="*/ 29537 h 153703"/>
                <a:gd name="connsiteX258" fmla="*/ 57099 w 220575"/>
                <a:gd name="connsiteY258" fmla="*/ 28638 h 153703"/>
                <a:gd name="connsiteX259" fmla="*/ 56130 w 220575"/>
                <a:gd name="connsiteY259" fmla="*/ 27531 h 153703"/>
                <a:gd name="connsiteX260" fmla="*/ 55023 w 220575"/>
                <a:gd name="connsiteY260" fmla="*/ 24972 h 153703"/>
                <a:gd name="connsiteX261" fmla="*/ 54261 w 220575"/>
                <a:gd name="connsiteY261" fmla="*/ 24003 h 153703"/>
                <a:gd name="connsiteX262" fmla="*/ 50870 w 220575"/>
                <a:gd name="connsiteY262" fmla="*/ 22896 h 153703"/>
                <a:gd name="connsiteX263" fmla="*/ 46441 w 220575"/>
                <a:gd name="connsiteY263" fmla="*/ 22896 h 153703"/>
                <a:gd name="connsiteX264" fmla="*/ 37997 w 220575"/>
                <a:gd name="connsiteY264" fmla="*/ 23934 h 153703"/>
                <a:gd name="connsiteX265" fmla="*/ 43049 w 220575"/>
                <a:gd name="connsiteY265" fmla="*/ 21582 h 153703"/>
                <a:gd name="connsiteX266" fmla="*/ 47548 w 220575"/>
                <a:gd name="connsiteY266" fmla="*/ 19853 h 153703"/>
                <a:gd name="connsiteX267" fmla="*/ 52185 w 220575"/>
                <a:gd name="connsiteY267" fmla="*/ 18746 h 153703"/>
                <a:gd name="connsiteX268" fmla="*/ 57653 w 220575"/>
                <a:gd name="connsiteY268" fmla="*/ 17985 h 153703"/>
                <a:gd name="connsiteX269" fmla="*/ 61598 w 220575"/>
                <a:gd name="connsiteY269" fmla="*/ 17086 h 153703"/>
                <a:gd name="connsiteX270" fmla="*/ 65405 w 220575"/>
                <a:gd name="connsiteY270" fmla="*/ 15218 h 153703"/>
                <a:gd name="connsiteX271" fmla="*/ 66442 w 220575"/>
                <a:gd name="connsiteY271" fmla="*/ 13005 h 153703"/>
                <a:gd name="connsiteX272" fmla="*/ 62359 w 220575"/>
                <a:gd name="connsiteY272" fmla="*/ 10791 h 153703"/>
                <a:gd name="connsiteX273" fmla="*/ 57376 w 220575"/>
                <a:gd name="connsiteY273" fmla="*/ 10445 h 153703"/>
                <a:gd name="connsiteX274" fmla="*/ 52393 w 220575"/>
                <a:gd name="connsiteY274" fmla="*/ 11552 h 153703"/>
                <a:gd name="connsiteX275" fmla="*/ 42634 w 220575"/>
                <a:gd name="connsiteY275" fmla="*/ 14457 h 153703"/>
                <a:gd name="connsiteX276" fmla="*/ 34190 w 220575"/>
                <a:gd name="connsiteY276" fmla="*/ 13420 h 153703"/>
                <a:gd name="connsiteX277" fmla="*/ 31214 w 220575"/>
                <a:gd name="connsiteY277" fmla="*/ 14042 h 153703"/>
                <a:gd name="connsiteX278" fmla="*/ 32460 w 220575"/>
                <a:gd name="connsiteY278" fmla="*/ 17570 h 153703"/>
                <a:gd name="connsiteX279" fmla="*/ 28307 w 220575"/>
                <a:gd name="connsiteY279" fmla="*/ 16463 h 153703"/>
                <a:gd name="connsiteX280" fmla="*/ 20833 w 220575"/>
                <a:gd name="connsiteY280" fmla="*/ 13350 h 153703"/>
                <a:gd name="connsiteX281" fmla="*/ 16611 w 220575"/>
                <a:gd name="connsiteY281" fmla="*/ 13005 h 153703"/>
                <a:gd name="connsiteX282" fmla="*/ 14188 w 220575"/>
                <a:gd name="connsiteY282" fmla="*/ 13212 h 153703"/>
                <a:gd name="connsiteX283" fmla="*/ 12942 w 220575"/>
                <a:gd name="connsiteY283" fmla="*/ 13420 h 153703"/>
                <a:gd name="connsiteX284" fmla="*/ 11904 w 220575"/>
                <a:gd name="connsiteY284" fmla="*/ 13835 h 153703"/>
                <a:gd name="connsiteX285" fmla="*/ 11212 w 220575"/>
                <a:gd name="connsiteY285" fmla="*/ 14596 h 153703"/>
                <a:gd name="connsiteX286" fmla="*/ 9897 w 220575"/>
                <a:gd name="connsiteY286" fmla="*/ 16809 h 153703"/>
                <a:gd name="connsiteX287" fmla="*/ 9551 w 220575"/>
                <a:gd name="connsiteY287" fmla="*/ 17293 h 153703"/>
                <a:gd name="connsiteX288" fmla="*/ 8513 w 220575"/>
                <a:gd name="connsiteY288" fmla="*/ 17017 h 153703"/>
                <a:gd name="connsiteX289" fmla="*/ 6021 w 220575"/>
                <a:gd name="connsiteY289" fmla="*/ 15218 h 153703"/>
                <a:gd name="connsiteX290" fmla="*/ 4845 w 220575"/>
                <a:gd name="connsiteY290" fmla="*/ 14526 h 153703"/>
                <a:gd name="connsiteX291" fmla="*/ 830 w 220575"/>
                <a:gd name="connsiteY291" fmla="*/ 13904 h 153703"/>
                <a:gd name="connsiteX292" fmla="*/ 0 w 220575"/>
                <a:gd name="connsiteY292" fmla="*/ 15633 h 153703"/>
                <a:gd name="connsiteX293" fmla="*/ 1384 w 220575"/>
                <a:gd name="connsiteY293" fmla="*/ 21513 h 153703"/>
                <a:gd name="connsiteX294" fmla="*/ 1384 w 220575"/>
                <a:gd name="connsiteY294" fmla="*/ 23104 h 15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220575" h="153703">
                  <a:moveTo>
                    <a:pt x="1384" y="23104"/>
                  </a:moveTo>
                  <a:lnTo>
                    <a:pt x="1107" y="24280"/>
                  </a:lnTo>
                  <a:lnTo>
                    <a:pt x="969" y="25594"/>
                  </a:lnTo>
                  <a:lnTo>
                    <a:pt x="1315" y="27462"/>
                  </a:lnTo>
                  <a:lnTo>
                    <a:pt x="4152" y="35209"/>
                  </a:lnTo>
                  <a:lnTo>
                    <a:pt x="7752" y="42473"/>
                  </a:lnTo>
                  <a:lnTo>
                    <a:pt x="10174" y="46000"/>
                  </a:lnTo>
                  <a:lnTo>
                    <a:pt x="12735" y="47591"/>
                  </a:lnTo>
                  <a:lnTo>
                    <a:pt x="14396" y="47107"/>
                  </a:lnTo>
                  <a:lnTo>
                    <a:pt x="16126" y="45862"/>
                  </a:lnTo>
                  <a:lnTo>
                    <a:pt x="17579" y="44271"/>
                  </a:lnTo>
                  <a:lnTo>
                    <a:pt x="18549" y="42749"/>
                  </a:lnTo>
                  <a:lnTo>
                    <a:pt x="18964" y="40605"/>
                  </a:lnTo>
                  <a:lnTo>
                    <a:pt x="18687" y="39360"/>
                  </a:lnTo>
                  <a:lnTo>
                    <a:pt x="19172" y="38668"/>
                  </a:lnTo>
                  <a:lnTo>
                    <a:pt x="22009" y="38322"/>
                  </a:lnTo>
                  <a:lnTo>
                    <a:pt x="26646" y="38875"/>
                  </a:lnTo>
                  <a:lnTo>
                    <a:pt x="26854" y="41089"/>
                  </a:lnTo>
                  <a:lnTo>
                    <a:pt x="25400" y="44409"/>
                  </a:lnTo>
                  <a:lnTo>
                    <a:pt x="24708" y="48283"/>
                  </a:lnTo>
                  <a:lnTo>
                    <a:pt x="26162" y="51949"/>
                  </a:lnTo>
                  <a:lnTo>
                    <a:pt x="28584" y="53333"/>
                  </a:lnTo>
                  <a:lnTo>
                    <a:pt x="31629" y="53886"/>
                  </a:lnTo>
                  <a:lnTo>
                    <a:pt x="34813" y="55062"/>
                  </a:lnTo>
                  <a:lnTo>
                    <a:pt x="30799" y="57345"/>
                  </a:lnTo>
                  <a:lnTo>
                    <a:pt x="18687" y="54163"/>
                  </a:lnTo>
                  <a:lnTo>
                    <a:pt x="13288" y="55200"/>
                  </a:lnTo>
                  <a:lnTo>
                    <a:pt x="23601" y="60803"/>
                  </a:lnTo>
                  <a:lnTo>
                    <a:pt x="20417" y="63570"/>
                  </a:lnTo>
                  <a:lnTo>
                    <a:pt x="23463" y="67167"/>
                  </a:lnTo>
                  <a:lnTo>
                    <a:pt x="31837" y="72148"/>
                  </a:lnTo>
                  <a:lnTo>
                    <a:pt x="33775" y="74085"/>
                  </a:lnTo>
                  <a:lnTo>
                    <a:pt x="37028" y="78512"/>
                  </a:lnTo>
                  <a:lnTo>
                    <a:pt x="39173" y="80380"/>
                  </a:lnTo>
                  <a:lnTo>
                    <a:pt x="45402" y="84737"/>
                  </a:lnTo>
                  <a:lnTo>
                    <a:pt x="50109" y="86813"/>
                  </a:lnTo>
                  <a:lnTo>
                    <a:pt x="54884" y="87297"/>
                  </a:lnTo>
                  <a:lnTo>
                    <a:pt x="64851" y="86398"/>
                  </a:lnTo>
                  <a:lnTo>
                    <a:pt x="69350" y="85360"/>
                  </a:lnTo>
                  <a:lnTo>
                    <a:pt x="76963" y="81694"/>
                  </a:lnTo>
                  <a:lnTo>
                    <a:pt x="81254" y="80103"/>
                  </a:lnTo>
                  <a:lnTo>
                    <a:pt x="80423" y="79411"/>
                  </a:lnTo>
                  <a:lnTo>
                    <a:pt x="77862" y="77682"/>
                  </a:lnTo>
                  <a:lnTo>
                    <a:pt x="77309" y="77198"/>
                  </a:lnTo>
                  <a:lnTo>
                    <a:pt x="77309" y="76091"/>
                  </a:lnTo>
                  <a:lnTo>
                    <a:pt x="78554" y="71664"/>
                  </a:lnTo>
                  <a:lnTo>
                    <a:pt x="78624" y="70004"/>
                  </a:lnTo>
                  <a:lnTo>
                    <a:pt x="78278" y="69104"/>
                  </a:lnTo>
                  <a:lnTo>
                    <a:pt x="78278" y="68413"/>
                  </a:lnTo>
                  <a:lnTo>
                    <a:pt x="79385" y="67167"/>
                  </a:lnTo>
                  <a:lnTo>
                    <a:pt x="80215" y="66683"/>
                  </a:lnTo>
                  <a:lnTo>
                    <a:pt x="81254" y="66199"/>
                  </a:lnTo>
                  <a:lnTo>
                    <a:pt x="82430" y="65991"/>
                  </a:lnTo>
                  <a:lnTo>
                    <a:pt x="83469" y="66061"/>
                  </a:lnTo>
                  <a:lnTo>
                    <a:pt x="85406" y="67513"/>
                  </a:lnTo>
                  <a:lnTo>
                    <a:pt x="86583" y="69312"/>
                  </a:lnTo>
                  <a:lnTo>
                    <a:pt x="88106" y="70280"/>
                  </a:lnTo>
                  <a:lnTo>
                    <a:pt x="90943" y="69243"/>
                  </a:lnTo>
                  <a:lnTo>
                    <a:pt x="92466" y="67306"/>
                  </a:lnTo>
                  <a:lnTo>
                    <a:pt x="94196" y="64746"/>
                  </a:lnTo>
                  <a:lnTo>
                    <a:pt x="95788" y="63432"/>
                  </a:lnTo>
                  <a:lnTo>
                    <a:pt x="96895" y="65438"/>
                  </a:lnTo>
                  <a:lnTo>
                    <a:pt x="96619" y="67790"/>
                  </a:lnTo>
                  <a:lnTo>
                    <a:pt x="94542" y="71802"/>
                  </a:lnTo>
                  <a:lnTo>
                    <a:pt x="94542" y="74154"/>
                  </a:lnTo>
                  <a:lnTo>
                    <a:pt x="95857" y="76644"/>
                  </a:lnTo>
                  <a:lnTo>
                    <a:pt x="97934" y="77682"/>
                  </a:lnTo>
                  <a:lnTo>
                    <a:pt x="100425" y="77959"/>
                  </a:lnTo>
                  <a:lnTo>
                    <a:pt x="103193" y="77820"/>
                  </a:lnTo>
                  <a:lnTo>
                    <a:pt x="109353" y="76160"/>
                  </a:lnTo>
                  <a:lnTo>
                    <a:pt x="119804" y="70349"/>
                  </a:lnTo>
                  <a:lnTo>
                    <a:pt x="125756" y="68758"/>
                  </a:lnTo>
                  <a:lnTo>
                    <a:pt x="123542" y="71318"/>
                  </a:lnTo>
                  <a:lnTo>
                    <a:pt x="121119" y="73739"/>
                  </a:lnTo>
                  <a:lnTo>
                    <a:pt x="119735" y="76160"/>
                  </a:lnTo>
                  <a:lnTo>
                    <a:pt x="120635" y="78719"/>
                  </a:lnTo>
                  <a:lnTo>
                    <a:pt x="123403" y="80310"/>
                  </a:lnTo>
                  <a:lnTo>
                    <a:pt x="127002" y="80864"/>
                  </a:lnTo>
                  <a:lnTo>
                    <a:pt x="130740" y="80587"/>
                  </a:lnTo>
                  <a:lnTo>
                    <a:pt x="133854" y="79965"/>
                  </a:lnTo>
                  <a:lnTo>
                    <a:pt x="129217" y="82040"/>
                  </a:lnTo>
                  <a:lnTo>
                    <a:pt x="124234" y="82731"/>
                  </a:lnTo>
                  <a:lnTo>
                    <a:pt x="110599" y="82731"/>
                  </a:lnTo>
                  <a:lnTo>
                    <a:pt x="106101" y="83354"/>
                  </a:lnTo>
                  <a:lnTo>
                    <a:pt x="102917" y="84876"/>
                  </a:lnTo>
                  <a:lnTo>
                    <a:pt x="103263" y="87850"/>
                  </a:lnTo>
                  <a:lnTo>
                    <a:pt x="99248" y="87781"/>
                  </a:lnTo>
                  <a:lnTo>
                    <a:pt x="95719" y="88611"/>
                  </a:lnTo>
                  <a:lnTo>
                    <a:pt x="88521" y="91240"/>
                  </a:lnTo>
                  <a:lnTo>
                    <a:pt x="73156" y="94837"/>
                  </a:lnTo>
                  <a:lnTo>
                    <a:pt x="73502" y="95598"/>
                  </a:lnTo>
                  <a:lnTo>
                    <a:pt x="73987" y="97258"/>
                  </a:lnTo>
                  <a:lnTo>
                    <a:pt x="74402" y="97950"/>
                  </a:lnTo>
                  <a:lnTo>
                    <a:pt x="69003" y="94975"/>
                  </a:lnTo>
                  <a:lnTo>
                    <a:pt x="65958" y="94076"/>
                  </a:lnTo>
                  <a:lnTo>
                    <a:pt x="63259" y="94698"/>
                  </a:lnTo>
                  <a:lnTo>
                    <a:pt x="61805" y="96566"/>
                  </a:lnTo>
                  <a:lnTo>
                    <a:pt x="61390" y="99056"/>
                  </a:lnTo>
                  <a:lnTo>
                    <a:pt x="61875" y="101685"/>
                  </a:lnTo>
                  <a:lnTo>
                    <a:pt x="62774" y="103968"/>
                  </a:lnTo>
                  <a:lnTo>
                    <a:pt x="66996" y="108395"/>
                  </a:lnTo>
                  <a:lnTo>
                    <a:pt x="72948" y="110332"/>
                  </a:lnTo>
                  <a:lnTo>
                    <a:pt x="79454" y="110470"/>
                  </a:lnTo>
                  <a:lnTo>
                    <a:pt x="85545" y="109502"/>
                  </a:lnTo>
                  <a:lnTo>
                    <a:pt x="88451" y="108602"/>
                  </a:lnTo>
                  <a:lnTo>
                    <a:pt x="93919" y="106181"/>
                  </a:lnTo>
                  <a:lnTo>
                    <a:pt x="96688" y="105213"/>
                  </a:lnTo>
                  <a:lnTo>
                    <a:pt x="100217" y="104936"/>
                  </a:lnTo>
                  <a:lnTo>
                    <a:pt x="107208" y="105835"/>
                  </a:lnTo>
                  <a:lnTo>
                    <a:pt x="110738" y="105905"/>
                  </a:lnTo>
                  <a:lnTo>
                    <a:pt x="123196" y="103553"/>
                  </a:lnTo>
                  <a:lnTo>
                    <a:pt x="126518" y="103276"/>
                  </a:lnTo>
                  <a:lnTo>
                    <a:pt x="128179" y="103899"/>
                  </a:lnTo>
                  <a:lnTo>
                    <a:pt x="130947" y="108533"/>
                  </a:lnTo>
                  <a:lnTo>
                    <a:pt x="122019" y="108810"/>
                  </a:lnTo>
                  <a:lnTo>
                    <a:pt x="89421" y="113583"/>
                  </a:lnTo>
                  <a:lnTo>
                    <a:pt x="87552" y="114136"/>
                  </a:lnTo>
                  <a:lnTo>
                    <a:pt x="86306" y="115243"/>
                  </a:lnTo>
                  <a:lnTo>
                    <a:pt x="83884" y="118217"/>
                  </a:lnTo>
                  <a:lnTo>
                    <a:pt x="82638" y="119047"/>
                  </a:lnTo>
                  <a:lnTo>
                    <a:pt x="79454" y="118771"/>
                  </a:lnTo>
                  <a:lnTo>
                    <a:pt x="75509" y="117664"/>
                  </a:lnTo>
                  <a:lnTo>
                    <a:pt x="71633" y="117111"/>
                  </a:lnTo>
                  <a:lnTo>
                    <a:pt x="68519" y="118632"/>
                  </a:lnTo>
                  <a:lnTo>
                    <a:pt x="68796" y="123890"/>
                  </a:lnTo>
                  <a:lnTo>
                    <a:pt x="75371" y="128109"/>
                  </a:lnTo>
                  <a:lnTo>
                    <a:pt x="88936" y="133021"/>
                  </a:lnTo>
                  <a:lnTo>
                    <a:pt x="92258" y="134957"/>
                  </a:lnTo>
                  <a:lnTo>
                    <a:pt x="101325" y="141806"/>
                  </a:lnTo>
                  <a:lnTo>
                    <a:pt x="111499" y="146855"/>
                  </a:lnTo>
                  <a:lnTo>
                    <a:pt x="114752" y="148723"/>
                  </a:lnTo>
                  <a:lnTo>
                    <a:pt x="117866" y="150936"/>
                  </a:lnTo>
                  <a:lnTo>
                    <a:pt x="121327" y="152873"/>
                  </a:lnTo>
                  <a:lnTo>
                    <a:pt x="124995" y="153703"/>
                  </a:lnTo>
                  <a:lnTo>
                    <a:pt x="128940" y="152389"/>
                  </a:lnTo>
                  <a:lnTo>
                    <a:pt x="130601" y="150867"/>
                  </a:lnTo>
                  <a:lnTo>
                    <a:pt x="130947" y="149691"/>
                  </a:lnTo>
                  <a:lnTo>
                    <a:pt x="130601" y="148377"/>
                  </a:lnTo>
                  <a:lnTo>
                    <a:pt x="130463" y="146440"/>
                  </a:lnTo>
                  <a:lnTo>
                    <a:pt x="130601" y="144780"/>
                  </a:lnTo>
                  <a:lnTo>
                    <a:pt x="130947" y="143812"/>
                  </a:lnTo>
                  <a:lnTo>
                    <a:pt x="133577" y="140353"/>
                  </a:lnTo>
                  <a:lnTo>
                    <a:pt x="135031" y="138900"/>
                  </a:lnTo>
                  <a:lnTo>
                    <a:pt x="135446" y="138070"/>
                  </a:lnTo>
                  <a:lnTo>
                    <a:pt x="135238" y="137586"/>
                  </a:lnTo>
                  <a:lnTo>
                    <a:pt x="133992" y="136341"/>
                  </a:lnTo>
                  <a:lnTo>
                    <a:pt x="133785" y="135857"/>
                  </a:lnTo>
                  <a:lnTo>
                    <a:pt x="134546" y="134542"/>
                  </a:lnTo>
                  <a:lnTo>
                    <a:pt x="138007" y="130738"/>
                  </a:lnTo>
                  <a:lnTo>
                    <a:pt x="142367" y="124581"/>
                  </a:lnTo>
                  <a:lnTo>
                    <a:pt x="144859" y="121884"/>
                  </a:lnTo>
                  <a:lnTo>
                    <a:pt x="148181" y="120085"/>
                  </a:lnTo>
                  <a:lnTo>
                    <a:pt x="155240" y="118494"/>
                  </a:lnTo>
                  <a:lnTo>
                    <a:pt x="157317" y="116696"/>
                  </a:lnTo>
                  <a:lnTo>
                    <a:pt x="158839" y="112407"/>
                  </a:lnTo>
                  <a:lnTo>
                    <a:pt x="159462" y="99748"/>
                  </a:lnTo>
                  <a:lnTo>
                    <a:pt x="160500" y="96912"/>
                  </a:lnTo>
                  <a:lnTo>
                    <a:pt x="163546" y="95529"/>
                  </a:lnTo>
                  <a:lnTo>
                    <a:pt x="166937" y="95736"/>
                  </a:lnTo>
                  <a:lnTo>
                    <a:pt x="169913" y="95252"/>
                  </a:lnTo>
                  <a:lnTo>
                    <a:pt x="171989" y="92070"/>
                  </a:lnTo>
                  <a:lnTo>
                    <a:pt x="171920" y="91309"/>
                  </a:lnTo>
                  <a:lnTo>
                    <a:pt x="171367" y="89165"/>
                  </a:lnTo>
                  <a:lnTo>
                    <a:pt x="171297" y="88127"/>
                  </a:lnTo>
                  <a:lnTo>
                    <a:pt x="171574" y="87089"/>
                  </a:lnTo>
                  <a:lnTo>
                    <a:pt x="171920" y="85983"/>
                  </a:lnTo>
                  <a:lnTo>
                    <a:pt x="172474" y="84876"/>
                  </a:lnTo>
                  <a:lnTo>
                    <a:pt x="172958" y="83977"/>
                  </a:lnTo>
                  <a:lnTo>
                    <a:pt x="174273" y="82247"/>
                  </a:lnTo>
                  <a:lnTo>
                    <a:pt x="175796" y="80725"/>
                  </a:lnTo>
                  <a:lnTo>
                    <a:pt x="184448" y="73255"/>
                  </a:lnTo>
                  <a:lnTo>
                    <a:pt x="187077" y="71525"/>
                  </a:lnTo>
                  <a:lnTo>
                    <a:pt x="190538" y="70557"/>
                  </a:lnTo>
                  <a:lnTo>
                    <a:pt x="213724" y="67998"/>
                  </a:lnTo>
                  <a:lnTo>
                    <a:pt x="218084" y="67167"/>
                  </a:lnTo>
                  <a:lnTo>
                    <a:pt x="220576" y="65231"/>
                  </a:lnTo>
                  <a:lnTo>
                    <a:pt x="218707" y="61910"/>
                  </a:lnTo>
                  <a:lnTo>
                    <a:pt x="215108" y="59489"/>
                  </a:lnTo>
                  <a:lnTo>
                    <a:pt x="206803" y="55961"/>
                  </a:lnTo>
                  <a:lnTo>
                    <a:pt x="202927" y="53679"/>
                  </a:lnTo>
                  <a:lnTo>
                    <a:pt x="208464" y="49943"/>
                  </a:lnTo>
                  <a:lnTo>
                    <a:pt x="206041" y="48283"/>
                  </a:lnTo>
                  <a:lnTo>
                    <a:pt x="202719" y="46623"/>
                  </a:lnTo>
                  <a:lnTo>
                    <a:pt x="199189" y="45585"/>
                  </a:lnTo>
                  <a:lnTo>
                    <a:pt x="196213" y="45793"/>
                  </a:lnTo>
                  <a:lnTo>
                    <a:pt x="195313" y="46623"/>
                  </a:lnTo>
                  <a:lnTo>
                    <a:pt x="195037" y="47591"/>
                  </a:lnTo>
                  <a:lnTo>
                    <a:pt x="194829" y="48560"/>
                  </a:lnTo>
                  <a:lnTo>
                    <a:pt x="194206" y="49321"/>
                  </a:lnTo>
                  <a:lnTo>
                    <a:pt x="191922" y="50082"/>
                  </a:lnTo>
                  <a:lnTo>
                    <a:pt x="190746" y="49666"/>
                  </a:lnTo>
                  <a:lnTo>
                    <a:pt x="189777" y="48560"/>
                  </a:lnTo>
                  <a:lnTo>
                    <a:pt x="188392" y="47245"/>
                  </a:lnTo>
                  <a:lnTo>
                    <a:pt x="185555" y="45724"/>
                  </a:lnTo>
                  <a:lnTo>
                    <a:pt x="183063" y="45032"/>
                  </a:lnTo>
                  <a:lnTo>
                    <a:pt x="180295" y="44755"/>
                  </a:lnTo>
                  <a:lnTo>
                    <a:pt x="175035" y="44894"/>
                  </a:lnTo>
                  <a:lnTo>
                    <a:pt x="173650" y="44686"/>
                  </a:lnTo>
                  <a:lnTo>
                    <a:pt x="172405" y="44271"/>
                  </a:lnTo>
                  <a:lnTo>
                    <a:pt x="170813" y="43372"/>
                  </a:lnTo>
                  <a:lnTo>
                    <a:pt x="169429" y="42265"/>
                  </a:lnTo>
                  <a:lnTo>
                    <a:pt x="168321" y="41020"/>
                  </a:lnTo>
                  <a:lnTo>
                    <a:pt x="167076" y="40121"/>
                  </a:lnTo>
                  <a:lnTo>
                    <a:pt x="165068" y="39913"/>
                  </a:lnTo>
                  <a:lnTo>
                    <a:pt x="167906" y="36109"/>
                  </a:lnTo>
                  <a:lnTo>
                    <a:pt x="168113" y="31405"/>
                  </a:lnTo>
                  <a:lnTo>
                    <a:pt x="166037" y="26908"/>
                  </a:lnTo>
                  <a:lnTo>
                    <a:pt x="162507" y="23588"/>
                  </a:lnTo>
                  <a:lnTo>
                    <a:pt x="157386" y="22827"/>
                  </a:lnTo>
                  <a:lnTo>
                    <a:pt x="152680" y="25456"/>
                  </a:lnTo>
                  <a:lnTo>
                    <a:pt x="144167" y="33272"/>
                  </a:lnTo>
                  <a:lnTo>
                    <a:pt x="144859" y="30782"/>
                  </a:lnTo>
                  <a:lnTo>
                    <a:pt x="145067" y="26148"/>
                  </a:lnTo>
                  <a:lnTo>
                    <a:pt x="145482" y="23934"/>
                  </a:lnTo>
                  <a:lnTo>
                    <a:pt x="147281" y="20821"/>
                  </a:lnTo>
                  <a:lnTo>
                    <a:pt x="148804" y="19092"/>
                  </a:lnTo>
                  <a:lnTo>
                    <a:pt x="149150" y="17086"/>
                  </a:lnTo>
                  <a:lnTo>
                    <a:pt x="147627" y="13489"/>
                  </a:lnTo>
                  <a:lnTo>
                    <a:pt x="145067" y="11275"/>
                  </a:lnTo>
                  <a:lnTo>
                    <a:pt x="142436" y="9477"/>
                  </a:lnTo>
                  <a:lnTo>
                    <a:pt x="139529" y="7955"/>
                  </a:lnTo>
                  <a:lnTo>
                    <a:pt x="133577" y="5811"/>
                  </a:lnTo>
                  <a:lnTo>
                    <a:pt x="132124" y="5465"/>
                  </a:lnTo>
                  <a:lnTo>
                    <a:pt x="130809" y="5396"/>
                  </a:lnTo>
                  <a:lnTo>
                    <a:pt x="129909" y="5880"/>
                  </a:lnTo>
                  <a:lnTo>
                    <a:pt x="129079" y="6571"/>
                  </a:lnTo>
                  <a:lnTo>
                    <a:pt x="128386" y="7263"/>
                  </a:lnTo>
                  <a:lnTo>
                    <a:pt x="127971" y="7609"/>
                  </a:lnTo>
                  <a:lnTo>
                    <a:pt x="123680" y="5465"/>
                  </a:lnTo>
                  <a:lnTo>
                    <a:pt x="118974" y="1522"/>
                  </a:lnTo>
                  <a:lnTo>
                    <a:pt x="114406" y="0"/>
                  </a:lnTo>
                  <a:lnTo>
                    <a:pt x="110738" y="5119"/>
                  </a:lnTo>
                  <a:lnTo>
                    <a:pt x="110738" y="5880"/>
                  </a:lnTo>
                  <a:lnTo>
                    <a:pt x="111360" y="7540"/>
                  </a:lnTo>
                  <a:lnTo>
                    <a:pt x="111360" y="8232"/>
                  </a:lnTo>
                  <a:lnTo>
                    <a:pt x="110945" y="9062"/>
                  </a:lnTo>
                  <a:lnTo>
                    <a:pt x="109976" y="10238"/>
                  </a:lnTo>
                  <a:lnTo>
                    <a:pt x="106862" y="15149"/>
                  </a:lnTo>
                  <a:lnTo>
                    <a:pt x="106308" y="16671"/>
                  </a:lnTo>
                  <a:lnTo>
                    <a:pt x="105962" y="19092"/>
                  </a:lnTo>
                  <a:lnTo>
                    <a:pt x="106031" y="21444"/>
                  </a:lnTo>
                  <a:lnTo>
                    <a:pt x="106447" y="23796"/>
                  </a:lnTo>
                  <a:lnTo>
                    <a:pt x="116620" y="53955"/>
                  </a:lnTo>
                  <a:lnTo>
                    <a:pt x="110461" y="50151"/>
                  </a:lnTo>
                  <a:lnTo>
                    <a:pt x="105339" y="44548"/>
                  </a:lnTo>
                  <a:lnTo>
                    <a:pt x="93919" y="24833"/>
                  </a:lnTo>
                  <a:lnTo>
                    <a:pt x="88798" y="18054"/>
                  </a:lnTo>
                  <a:lnTo>
                    <a:pt x="82569" y="14457"/>
                  </a:lnTo>
                  <a:lnTo>
                    <a:pt x="75648" y="17293"/>
                  </a:lnTo>
                  <a:lnTo>
                    <a:pt x="72672" y="20060"/>
                  </a:lnTo>
                  <a:lnTo>
                    <a:pt x="70318" y="22551"/>
                  </a:lnTo>
                  <a:lnTo>
                    <a:pt x="68865" y="25387"/>
                  </a:lnTo>
                  <a:lnTo>
                    <a:pt x="68381" y="29330"/>
                  </a:lnTo>
                  <a:lnTo>
                    <a:pt x="68450" y="32996"/>
                  </a:lnTo>
                  <a:lnTo>
                    <a:pt x="68035" y="34933"/>
                  </a:lnTo>
                  <a:lnTo>
                    <a:pt x="66512" y="34794"/>
                  </a:lnTo>
                  <a:lnTo>
                    <a:pt x="61805" y="31197"/>
                  </a:lnTo>
                  <a:lnTo>
                    <a:pt x="58622" y="29537"/>
                  </a:lnTo>
                  <a:lnTo>
                    <a:pt x="57099" y="28638"/>
                  </a:lnTo>
                  <a:lnTo>
                    <a:pt x="56130" y="27531"/>
                  </a:lnTo>
                  <a:lnTo>
                    <a:pt x="55023" y="24972"/>
                  </a:lnTo>
                  <a:lnTo>
                    <a:pt x="54261" y="24003"/>
                  </a:lnTo>
                  <a:lnTo>
                    <a:pt x="50870" y="22896"/>
                  </a:lnTo>
                  <a:lnTo>
                    <a:pt x="46441" y="22896"/>
                  </a:lnTo>
                  <a:lnTo>
                    <a:pt x="37997" y="23934"/>
                  </a:lnTo>
                  <a:lnTo>
                    <a:pt x="43049" y="21582"/>
                  </a:lnTo>
                  <a:lnTo>
                    <a:pt x="47548" y="19853"/>
                  </a:lnTo>
                  <a:lnTo>
                    <a:pt x="52185" y="18746"/>
                  </a:lnTo>
                  <a:lnTo>
                    <a:pt x="57653" y="17985"/>
                  </a:lnTo>
                  <a:lnTo>
                    <a:pt x="61598" y="17086"/>
                  </a:lnTo>
                  <a:lnTo>
                    <a:pt x="65405" y="15218"/>
                  </a:lnTo>
                  <a:lnTo>
                    <a:pt x="66442" y="13005"/>
                  </a:lnTo>
                  <a:lnTo>
                    <a:pt x="62359" y="10791"/>
                  </a:lnTo>
                  <a:lnTo>
                    <a:pt x="57376" y="10445"/>
                  </a:lnTo>
                  <a:lnTo>
                    <a:pt x="52393" y="11552"/>
                  </a:lnTo>
                  <a:lnTo>
                    <a:pt x="42634" y="14457"/>
                  </a:lnTo>
                  <a:lnTo>
                    <a:pt x="34190" y="13420"/>
                  </a:lnTo>
                  <a:lnTo>
                    <a:pt x="31214" y="14042"/>
                  </a:lnTo>
                  <a:lnTo>
                    <a:pt x="32460" y="17570"/>
                  </a:lnTo>
                  <a:lnTo>
                    <a:pt x="28307" y="16463"/>
                  </a:lnTo>
                  <a:lnTo>
                    <a:pt x="20833" y="13350"/>
                  </a:lnTo>
                  <a:lnTo>
                    <a:pt x="16611" y="13005"/>
                  </a:lnTo>
                  <a:lnTo>
                    <a:pt x="14188" y="13212"/>
                  </a:lnTo>
                  <a:lnTo>
                    <a:pt x="12942" y="13420"/>
                  </a:lnTo>
                  <a:lnTo>
                    <a:pt x="11904" y="13835"/>
                  </a:lnTo>
                  <a:lnTo>
                    <a:pt x="11212" y="14596"/>
                  </a:lnTo>
                  <a:lnTo>
                    <a:pt x="9897" y="16809"/>
                  </a:lnTo>
                  <a:lnTo>
                    <a:pt x="9551" y="17293"/>
                  </a:lnTo>
                  <a:lnTo>
                    <a:pt x="8513" y="17017"/>
                  </a:lnTo>
                  <a:lnTo>
                    <a:pt x="6021" y="15218"/>
                  </a:lnTo>
                  <a:lnTo>
                    <a:pt x="4845" y="14526"/>
                  </a:lnTo>
                  <a:lnTo>
                    <a:pt x="830" y="13904"/>
                  </a:lnTo>
                  <a:lnTo>
                    <a:pt x="0" y="15633"/>
                  </a:lnTo>
                  <a:lnTo>
                    <a:pt x="1384" y="21513"/>
                  </a:lnTo>
                  <a:lnTo>
                    <a:pt x="1384" y="2310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6" name="Freeform 2955">
              <a:extLst>
                <a:ext uri="{FF2B5EF4-FFF2-40B4-BE49-F238E27FC236}">
                  <a16:creationId xmlns:a16="http://schemas.microsoft.com/office/drawing/2014/main" id="{330630E6-A739-B670-71BA-6AC1CD283B75}"/>
                </a:ext>
              </a:extLst>
            </p:cNvPr>
            <p:cNvSpPr/>
            <p:nvPr/>
          </p:nvSpPr>
          <p:spPr>
            <a:xfrm>
              <a:off x="5326728" y="2053884"/>
              <a:ext cx="307645" cy="218248"/>
            </a:xfrm>
            <a:custGeom>
              <a:avLst/>
              <a:gdLst>
                <a:gd name="connsiteX0" fmla="*/ 119804 w 230995"/>
                <a:gd name="connsiteY0" fmla="*/ 4773 h 163871"/>
                <a:gd name="connsiteX1" fmla="*/ 124372 w 230995"/>
                <a:gd name="connsiteY1" fmla="*/ 6295 h 163871"/>
                <a:gd name="connsiteX2" fmla="*/ 129148 w 230995"/>
                <a:gd name="connsiteY2" fmla="*/ 10238 h 163871"/>
                <a:gd name="connsiteX3" fmla="*/ 133370 w 230995"/>
                <a:gd name="connsiteY3" fmla="*/ 12313 h 163871"/>
                <a:gd name="connsiteX4" fmla="*/ 133785 w 230995"/>
                <a:gd name="connsiteY4" fmla="*/ 11967 h 163871"/>
                <a:gd name="connsiteX5" fmla="*/ 134477 w 230995"/>
                <a:gd name="connsiteY5" fmla="*/ 11275 h 163871"/>
                <a:gd name="connsiteX6" fmla="*/ 135308 w 230995"/>
                <a:gd name="connsiteY6" fmla="*/ 10584 h 163871"/>
                <a:gd name="connsiteX7" fmla="*/ 136138 w 230995"/>
                <a:gd name="connsiteY7" fmla="*/ 10169 h 163871"/>
                <a:gd name="connsiteX8" fmla="*/ 137453 w 230995"/>
                <a:gd name="connsiteY8" fmla="*/ 10169 h 163871"/>
                <a:gd name="connsiteX9" fmla="*/ 138906 w 230995"/>
                <a:gd name="connsiteY9" fmla="*/ 10584 h 163871"/>
                <a:gd name="connsiteX10" fmla="*/ 144859 w 230995"/>
                <a:gd name="connsiteY10" fmla="*/ 12728 h 163871"/>
                <a:gd name="connsiteX11" fmla="*/ 147766 w 230995"/>
                <a:gd name="connsiteY11" fmla="*/ 14181 h 163871"/>
                <a:gd name="connsiteX12" fmla="*/ 150396 w 230995"/>
                <a:gd name="connsiteY12" fmla="*/ 15979 h 163871"/>
                <a:gd name="connsiteX13" fmla="*/ 152956 w 230995"/>
                <a:gd name="connsiteY13" fmla="*/ 18193 h 163871"/>
                <a:gd name="connsiteX14" fmla="*/ 154479 w 230995"/>
                <a:gd name="connsiteY14" fmla="*/ 21859 h 163871"/>
                <a:gd name="connsiteX15" fmla="*/ 154133 w 230995"/>
                <a:gd name="connsiteY15" fmla="*/ 23796 h 163871"/>
                <a:gd name="connsiteX16" fmla="*/ 152679 w 230995"/>
                <a:gd name="connsiteY16" fmla="*/ 25525 h 163871"/>
                <a:gd name="connsiteX17" fmla="*/ 150811 w 230995"/>
                <a:gd name="connsiteY17" fmla="*/ 28638 h 163871"/>
                <a:gd name="connsiteX18" fmla="*/ 150396 w 230995"/>
                <a:gd name="connsiteY18" fmla="*/ 30851 h 163871"/>
                <a:gd name="connsiteX19" fmla="*/ 150188 w 230995"/>
                <a:gd name="connsiteY19" fmla="*/ 35486 h 163871"/>
                <a:gd name="connsiteX20" fmla="*/ 149496 w 230995"/>
                <a:gd name="connsiteY20" fmla="*/ 37976 h 163871"/>
                <a:gd name="connsiteX21" fmla="*/ 158078 w 230995"/>
                <a:gd name="connsiteY21" fmla="*/ 30160 h 163871"/>
                <a:gd name="connsiteX22" fmla="*/ 162784 w 230995"/>
                <a:gd name="connsiteY22" fmla="*/ 27600 h 163871"/>
                <a:gd name="connsiteX23" fmla="*/ 167906 w 230995"/>
                <a:gd name="connsiteY23" fmla="*/ 28361 h 163871"/>
                <a:gd name="connsiteX24" fmla="*/ 171505 w 230995"/>
                <a:gd name="connsiteY24" fmla="*/ 31681 h 163871"/>
                <a:gd name="connsiteX25" fmla="*/ 173512 w 230995"/>
                <a:gd name="connsiteY25" fmla="*/ 36178 h 163871"/>
                <a:gd name="connsiteX26" fmla="*/ 173305 w 230995"/>
                <a:gd name="connsiteY26" fmla="*/ 40882 h 163871"/>
                <a:gd name="connsiteX27" fmla="*/ 170467 w 230995"/>
                <a:gd name="connsiteY27" fmla="*/ 44686 h 163871"/>
                <a:gd name="connsiteX28" fmla="*/ 172474 w 230995"/>
                <a:gd name="connsiteY28" fmla="*/ 44963 h 163871"/>
                <a:gd name="connsiteX29" fmla="*/ 173720 w 230995"/>
                <a:gd name="connsiteY29" fmla="*/ 45862 h 163871"/>
                <a:gd name="connsiteX30" fmla="*/ 174827 w 230995"/>
                <a:gd name="connsiteY30" fmla="*/ 47038 h 163871"/>
                <a:gd name="connsiteX31" fmla="*/ 176211 w 230995"/>
                <a:gd name="connsiteY31" fmla="*/ 48214 h 163871"/>
                <a:gd name="connsiteX32" fmla="*/ 177803 w 230995"/>
                <a:gd name="connsiteY32" fmla="*/ 49113 h 163871"/>
                <a:gd name="connsiteX33" fmla="*/ 179049 w 230995"/>
                <a:gd name="connsiteY33" fmla="*/ 49528 h 163871"/>
                <a:gd name="connsiteX34" fmla="*/ 180433 w 230995"/>
                <a:gd name="connsiteY34" fmla="*/ 49667 h 163871"/>
                <a:gd name="connsiteX35" fmla="*/ 185693 w 230995"/>
                <a:gd name="connsiteY35" fmla="*/ 49667 h 163871"/>
                <a:gd name="connsiteX36" fmla="*/ 188462 w 230995"/>
                <a:gd name="connsiteY36" fmla="*/ 49805 h 163871"/>
                <a:gd name="connsiteX37" fmla="*/ 190953 w 230995"/>
                <a:gd name="connsiteY37" fmla="*/ 50497 h 163871"/>
                <a:gd name="connsiteX38" fmla="*/ 193791 w 230995"/>
                <a:gd name="connsiteY38" fmla="*/ 52018 h 163871"/>
                <a:gd name="connsiteX39" fmla="*/ 195175 w 230995"/>
                <a:gd name="connsiteY39" fmla="*/ 53264 h 163871"/>
                <a:gd name="connsiteX40" fmla="*/ 196144 w 230995"/>
                <a:gd name="connsiteY40" fmla="*/ 54439 h 163871"/>
                <a:gd name="connsiteX41" fmla="*/ 197390 w 230995"/>
                <a:gd name="connsiteY41" fmla="*/ 54855 h 163871"/>
                <a:gd name="connsiteX42" fmla="*/ 199605 w 230995"/>
                <a:gd name="connsiteY42" fmla="*/ 54094 h 163871"/>
                <a:gd name="connsiteX43" fmla="*/ 200228 w 230995"/>
                <a:gd name="connsiteY43" fmla="*/ 53333 h 163871"/>
                <a:gd name="connsiteX44" fmla="*/ 200435 w 230995"/>
                <a:gd name="connsiteY44" fmla="*/ 52364 h 163871"/>
                <a:gd name="connsiteX45" fmla="*/ 200712 w 230995"/>
                <a:gd name="connsiteY45" fmla="*/ 51396 h 163871"/>
                <a:gd name="connsiteX46" fmla="*/ 201681 w 230995"/>
                <a:gd name="connsiteY46" fmla="*/ 50566 h 163871"/>
                <a:gd name="connsiteX47" fmla="*/ 204588 w 230995"/>
                <a:gd name="connsiteY47" fmla="*/ 50358 h 163871"/>
                <a:gd name="connsiteX48" fmla="*/ 208117 w 230995"/>
                <a:gd name="connsiteY48" fmla="*/ 51396 h 163871"/>
                <a:gd name="connsiteX49" fmla="*/ 211440 w 230995"/>
                <a:gd name="connsiteY49" fmla="*/ 53056 h 163871"/>
                <a:gd name="connsiteX50" fmla="*/ 213862 w 230995"/>
                <a:gd name="connsiteY50" fmla="*/ 54716 h 163871"/>
                <a:gd name="connsiteX51" fmla="*/ 208325 w 230995"/>
                <a:gd name="connsiteY51" fmla="*/ 58452 h 163871"/>
                <a:gd name="connsiteX52" fmla="*/ 212201 w 230995"/>
                <a:gd name="connsiteY52" fmla="*/ 60734 h 163871"/>
                <a:gd name="connsiteX53" fmla="*/ 220507 w 230995"/>
                <a:gd name="connsiteY53" fmla="*/ 64193 h 163871"/>
                <a:gd name="connsiteX54" fmla="*/ 224175 w 230995"/>
                <a:gd name="connsiteY54" fmla="*/ 66614 h 163871"/>
                <a:gd name="connsiteX55" fmla="*/ 225974 w 230995"/>
                <a:gd name="connsiteY55" fmla="*/ 70004 h 163871"/>
                <a:gd name="connsiteX56" fmla="*/ 223552 w 230995"/>
                <a:gd name="connsiteY56" fmla="*/ 71871 h 163871"/>
                <a:gd name="connsiteX57" fmla="*/ 219192 w 230995"/>
                <a:gd name="connsiteY57" fmla="*/ 72701 h 163871"/>
                <a:gd name="connsiteX58" fmla="*/ 196006 w 230995"/>
                <a:gd name="connsiteY58" fmla="*/ 75261 h 163871"/>
                <a:gd name="connsiteX59" fmla="*/ 192614 w 230995"/>
                <a:gd name="connsiteY59" fmla="*/ 76229 h 163871"/>
                <a:gd name="connsiteX60" fmla="*/ 189915 w 230995"/>
                <a:gd name="connsiteY60" fmla="*/ 77959 h 163871"/>
                <a:gd name="connsiteX61" fmla="*/ 181333 w 230995"/>
                <a:gd name="connsiteY61" fmla="*/ 85429 h 163871"/>
                <a:gd name="connsiteX62" fmla="*/ 179741 w 230995"/>
                <a:gd name="connsiteY62" fmla="*/ 86951 h 163871"/>
                <a:gd name="connsiteX63" fmla="*/ 178426 w 230995"/>
                <a:gd name="connsiteY63" fmla="*/ 88680 h 163871"/>
                <a:gd name="connsiteX64" fmla="*/ 177942 w 230995"/>
                <a:gd name="connsiteY64" fmla="*/ 89580 h 163871"/>
                <a:gd name="connsiteX65" fmla="*/ 177457 w 230995"/>
                <a:gd name="connsiteY65" fmla="*/ 90686 h 163871"/>
                <a:gd name="connsiteX66" fmla="*/ 177111 w 230995"/>
                <a:gd name="connsiteY66" fmla="*/ 91793 h 163871"/>
                <a:gd name="connsiteX67" fmla="*/ 176834 w 230995"/>
                <a:gd name="connsiteY67" fmla="*/ 92831 h 163871"/>
                <a:gd name="connsiteX68" fmla="*/ 176834 w 230995"/>
                <a:gd name="connsiteY68" fmla="*/ 93868 h 163871"/>
                <a:gd name="connsiteX69" fmla="*/ 177388 w 230995"/>
                <a:gd name="connsiteY69" fmla="*/ 96013 h 163871"/>
                <a:gd name="connsiteX70" fmla="*/ 177388 w 230995"/>
                <a:gd name="connsiteY70" fmla="*/ 96774 h 163871"/>
                <a:gd name="connsiteX71" fmla="*/ 175381 w 230995"/>
                <a:gd name="connsiteY71" fmla="*/ 99956 h 163871"/>
                <a:gd name="connsiteX72" fmla="*/ 172405 w 230995"/>
                <a:gd name="connsiteY72" fmla="*/ 100371 h 163871"/>
                <a:gd name="connsiteX73" fmla="*/ 169014 w 230995"/>
                <a:gd name="connsiteY73" fmla="*/ 100163 h 163871"/>
                <a:gd name="connsiteX74" fmla="*/ 165968 w 230995"/>
                <a:gd name="connsiteY74" fmla="*/ 101547 h 163871"/>
                <a:gd name="connsiteX75" fmla="*/ 164861 w 230995"/>
                <a:gd name="connsiteY75" fmla="*/ 104383 h 163871"/>
                <a:gd name="connsiteX76" fmla="*/ 164238 w 230995"/>
                <a:gd name="connsiteY76" fmla="*/ 117111 h 163871"/>
                <a:gd name="connsiteX77" fmla="*/ 162715 w 230995"/>
                <a:gd name="connsiteY77" fmla="*/ 121399 h 163871"/>
                <a:gd name="connsiteX78" fmla="*/ 160639 w 230995"/>
                <a:gd name="connsiteY78" fmla="*/ 123198 h 163871"/>
                <a:gd name="connsiteX79" fmla="*/ 153579 w 230995"/>
                <a:gd name="connsiteY79" fmla="*/ 124789 h 163871"/>
                <a:gd name="connsiteX80" fmla="*/ 150257 w 230995"/>
                <a:gd name="connsiteY80" fmla="*/ 126587 h 163871"/>
                <a:gd name="connsiteX81" fmla="*/ 147766 w 230995"/>
                <a:gd name="connsiteY81" fmla="*/ 129285 h 163871"/>
                <a:gd name="connsiteX82" fmla="*/ 143405 w 230995"/>
                <a:gd name="connsiteY82" fmla="*/ 135373 h 163871"/>
                <a:gd name="connsiteX83" fmla="*/ 139945 w 230995"/>
                <a:gd name="connsiteY83" fmla="*/ 139246 h 163871"/>
                <a:gd name="connsiteX84" fmla="*/ 139252 w 230995"/>
                <a:gd name="connsiteY84" fmla="*/ 140491 h 163871"/>
                <a:gd name="connsiteX85" fmla="*/ 139460 w 230995"/>
                <a:gd name="connsiteY85" fmla="*/ 141045 h 163871"/>
                <a:gd name="connsiteX86" fmla="*/ 140706 w 230995"/>
                <a:gd name="connsiteY86" fmla="*/ 142290 h 163871"/>
                <a:gd name="connsiteX87" fmla="*/ 140914 w 230995"/>
                <a:gd name="connsiteY87" fmla="*/ 142774 h 163871"/>
                <a:gd name="connsiteX88" fmla="*/ 140499 w 230995"/>
                <a:gd name="connsiteY88" fmla="*/ 143604 h 163871"/>
                <a:gd name="connsiteX89" fmla="*/ 139045 w 230995"/>
                <a:gd name="connsiteY89" fmla="*/ 145057 h 163871"/>
                <a:gd name="connsiteX90" fmla="*/ 136484 w 230995"/>
                <a:gd name="connsiteY90" fmla="*/ 148515 h 163871"/>
                <a:gd name="connsiteX91" fmla="*/ 136138 w 230995"/>
                <a:gd name="connsiteY91" fmla="*/ 149484 h 163871"/>
                <a:gd name="connsiteX92" fmla="*/ 135930 w 230995"/>
                <a:gd name="connsiteY92" fmla="*/ 151213 h 163871"/>
                <a:gd name="connsiteX93" fmla="*/ 136138 w 230995"/>
                <a:gd name="connsiteY93" fmla="*/ 153081 h 163871"/>
                <a:gd name="connsiteX94" fmla="*/ 136484 w 230995"/>
                <a:gd name="connsiteY94" fmla="*/ 154464 h 163871"/>
                <a:gd name="connsiteX95" fmla="*/ 136138 w 230995"/>
                <a:gd name="connsiteY95" fmla="*/ 155640 h 163871"/>
                <a:gd name="connsiteX96" fmla="*/ 134477 w 230995"/>
                <a:gd name="connsiteY96" fmla="*/ 157093 h 163871"/>
                <a:gd name="connsiteX97" fmla="*/ 130601 w 230995"/>
                <a:gd name="connsiteY97" fmla="*/ 158407 h 163871"/>
                <a:gd name="connsiteX98" fmla="*/ 126864 w 230995"/>
                <a:gd name="connsiteY98" fmla="*/ 157646 h 163871"/>
                <a:gd name="connsiteX99" fmla="*/ 123403 w 230995"/>
                <a:gd name="connsiteY99" fmla="*/ 155709 h 163871"/>
                <a:gd name="connsiteX100" fmla="*/ 120289 w 230995"/>
                <a:gd name="connsiteY100" fmla="*/ 153496 h 163871"/>
                <a:gd name="connsiteX101" fmla="*/ 117036 w 230995"/>
                <a:gd name="connsiteY101" fmla="*/ 151559 h 163871"/>
                <a:gd name="connsiteX102" fmla="*/ 106862 w 230995"/>
                <a:gd name="connsiteY102" fmla="*/ 146509 h 163871"/>
                <a:gd name="connsiteX103" fmla="*/ 97795 w 230995"/>
                <a:gd name="connsiteY103" fmla="*/ 139661 h 163871"/>
                <a:gd name="connsiteX104" fmla="*/ 94473 w 230995"/>
                <a:gd name="connsiteY104" fmla="*/ 137794 h 163871"/>
                <a:gd name="connsiteX105" fmla="*/ 80839 w 230995"/>
                <a:gd name="connsiteY105" fmla="*/ 132882 h 163871"/>
                <a:gd name="connsiteX106" fmla="*/ 74264 w 230995"/>
                <a:gd name="connsiteY106" fmla="*/ 128663 h 163871"/>
                <a:gd name="connsiteX107" fmla="*/ 73986 w 230995"/>
                <a:gd name="connsiteY107" fmla="*/ 123405 h 163871"/>
                <a:gd name="connsiteX108" fmla="*/ 77032 w 230995"/>
                <a:gd name="connsiteY108" fmla="*/ 121884 h 163871"/>
                <a:gd name="connsiteX109" fmla="*/ 80977 w 230995"/>
                <a:gd name="connsiteY109" fmla="*/ 122437 h 163871"/>
                <a:gd name="connsiteX110" fmla="*/ 84922 w 230995"/>
                <a:gd name="connsiteY110" fmla="*/ 123544 h 163871"/>
                <a:gd name="connsiteX111" fmla="*/ 88036 w 230995"/>
                <a:gd name="connsiteY111" fmla="*/ 123820 h 163871"/>
                <a:gd name="connsiteX112" fmla="*/ 89352 w 230995"/>
                <a:gd name="connsiteY112" fmla="*/ 122990 h 163871"/>
                <a:gd name="connsiteX113" fmla="*/ 91704 w 230995"/>
                <a:gd name="connsiteY113" fmla="*/ 120085 h 163871"/>
                <a:gd name="connsiteX114" fmla="*/ 92951 w 230995"/>
                <a:gd name="connsiteY114" fmla="*/ 118978 h 163871"/>
                <a:gd name="connsiteX115" fmla="*/ 94819 w 230995"/>
                <a:gd name="connsiteY115" fmla="*/ 118356 h 163871"/>
                <a:gd name="connsiteX116" fmla="*/ 127418 w 230995"/>
                <a:gd name="connsiteY116" fmla="*/ 113583 h 163871"/>
                <a:gd name="connsiteX117" fmla="*/ 136415 w 230995"/>
                <a:gd name="connsiteY117" fmla="*/ 113306 h 163871"/>
                <a:gd name="connsiteX118" fmla="*/ 133646 w 230995"/>
                <a:gd name="connsiteY118" fmla="*/ 108672 h 163871"/>
                <a:gd name="connsiteX119" fmla="*/ 131985 w 230995"/>
                <a:gd name="connsiteY119" fmla="*/ 108049 h 163871"/>
                <a:gd name="connsiteX120" fmla="*/ 128663 w 230995"/>
                <a:gd name="connsiteY120" fmla="*/ 108326 h 163871"/>
                <a:gd name="connsiteX121" fmla="*/ 116275 w 230995"/>
                <a:gd name="connsiteY121" fmla="*/ 110678 h 163871"/>
                <a:gd name="connsiteX122" fmla="*/ 112745 w 230995"/>
                <a:gd name="connsiteY122" fmla="*/ 110678 h 163871"/>
                <a:gd name="connsiteX123" fmla="*/ 105755 w 230995"/>
                <a:gd name="connsiteY123" fmla="*/ 109709 h 163871"/>
                <a:gd name="connsiteX124" fmla="*/ 102225 w 230995"/>
                <a:gd name="connsiteY124" fmla="*/ 109986 h 163871"/>
                <a:gd name="connsiteX125" fmla="*/ 99456 w 230995"/>
                <a:gd name="connsiteY125" fmla="*/ 110954 h 163871"/>
                <a:gd name="connsiteX126" fmla="*/ 93989 w 230995"/>
                <a:gd name="connsiteY126" fmla="*/ 113375 h 163871"/>
                <a:gd name="connsiteX127" fmla="*/ 91082 w 230995"/>
                <a:gd name="connsiteY127" fmla="*/ 114275 h 163871"/>
                <a:gd name="connsiteX128" fmla="*/ 84991 w 230995"/>
                <a:gd name="connsiteY128" fmla="*/ 115243 h 163871"/>
                <a:gd name="connsiteX129" fmla="*/ 78416 w 230995"/>
                <a:gd name="connsiteY129" fmla="*/ 115105 h 163871"/>
                <a:gd name="connsiteX130" fmla="*/ 72533 w 230995"/>
                <a:gd name="connsiteY130" fmla="*/ 113168 h 163871"/>
                <a:gd name="connsiteX131" fmla="*/ 68311 w 230995"/>
                <a:gd name="connsiteY131" fmla="*/ 108810 h 163871"/>
                <a:gd name="connsiteX132" fmla="*/ 67412 w 230995"/>
                <a:gd name="connsiteY132" fmla="*/ 106527 h 163871"/>
                <a:gd name="connsiteX133" fmla="*/ 66927 w 230995"/>
                <a:gd name="connsiteY133" fmla="*/ 103899 h 163871"/>
                <a:gd name="connsiteX134" fmla="*/ 67273 w 230995"/>
                <a:gd name="connsiteY134" fmla="*/ 101408 h 163871"/>
                <a:gd name="connsiteX135" fmla="*/ 68727 w 230995"/>
                <a:gd name="connsiteY135" fmla="*/ 99541 h 163871"/>
                <a:gd name="connsiteX136" fmla="*/ 71495 w 230995"/>
                <a:gd name="connsiteY136" fmla="*/ 98918 h 163871"/>
                <a:gd name="connsiteX137" fmla="*/ 74471 w 230995"/>
                <a:gd name="connsiteY137" fmla="*/ 99748 h 163871"/>
                <a:gd name="connsiteX138" fmla="*/ 79870 w 230995"/>
                <a:gd name="connsiteY138" fmla="*/ 102792 h 163871"/>
                <a:gd name="connsiteX139" fmla="*/ 79454 w 230995"/>
                <a:gd name="connsiteY139" fmla="*/ 102100 h 163871"/>
                <a:gd name="connsiteX140" fmla="*/ 78970 w 230995"/>
                <a:gd name="connsiteY140" fmla="*/ 100440 h 163871"/>
                <a:gd name="connsiteX141" fmla="*/ 78624 w 230995"/>
                <a:gd name="connsiteY141" fmla="*/ 99679 h 163871"/>
                <a:gd name="connsiteX142" fmla="*/ 93989 w 230995"/>
                <a:gd name="connsiteY142" fmla="*/ 96082 h 163871"/>
                <a:gd name="connsiteX143" fmla="*/ 101186 w 230995"/>
                <a:gd name="connsiteY143" fmla="*/ 93453 h 163871"/>
                <a:gd name="connsiteX144" fmla="*/ 104716 w 230995"/>
                <a:gd name="connsiteY144" fmla="*/ 92623 h 163871"/>
                <a:gd name="connsiteX145" fmla="*/ 108731 w 230995"/>
                <a:gd name="connsiteY145" fmla="*/ 92623 h 163871"/>
                <a:gd name="connsiteX146" fmla="*/ 108385 w 230995"/>
                <a:gd name="connsiteY146" fmla="*/ 89718 h 163871"/>
                <a:gd name="connsiteX147" fmla="*/ 111637 w 230995"/>
                <a:gd name="connsiteY147" fmla="*/ 88196 h 163871"/>
                <a:gd name="connsiteX148" fmla="*/ 116136 w 230995"/>
                <a:gd name="connsiteY148" fmla="*/ 87643 h 163871"/>
                <a:gd name="connsiteX149" fmla="*/ 129771 w 230995"/>
                <a:gd name="connsiteY149" fmla="*/ 87643 h 163871"/>
                <a:gd name="connsiteX150" fmla="*/ 134754 w 230995"/>
                <a:gd name="connsiteY150" fmla="*/ 86951 h 163871"/>
                <a:gd name="connsiteX151" fmla="*/ 139391 w 230995"/>
                <a:gd name="connsiteY151" fmla="*/ 84876 h 163871"/>
                <a:gd name="connsiteX152" fmla="*/ 136276 w 230995"/>
                <a:gd name="connsiteY152" fmla="*/ 85498 h 163871"/>
                <a:gd name="connsiteX153" fmla="*/ 132539 w 230995"/>
                <a:gd name="connsiteY153" fmla="*/ 85775 h 163871"/>
                <a:gd name="connsiteX154" fmla="*/ 128871 w 230995"/>
                <a:gd name="connsiteY154" fmla="*/ 85291 h 163871"/>
                <a:gd name="connsiteX155" fmla="*/ 126103 w 230995"/>
                <a:gd name="connsiteY155" fmla="*/ 83700 h 163871"/>
                <a:gd name="connsiteX156" fmla="*/ 125203 w 230995"/>
                <a:gd name="connsiteY156" fmla="*/ 81140 h 163871"/>
                <a:gd name="connsiteX157" fmla="*/ 126587 w 230995"/>
                <a:gd name="connsiteY157" fmla="*/ 78719 h 163871"/>
                <a:gd name="connsiteX158" fmla="*/ 129009 w 230995"/>
                <a:gd name="connsiteY158" fmla="*/ 76367 h 163871"/>
                <a:gd name="connsiteX159" fmla="*/ 131224 w 230995"/>
                <a:gd name="connsiteY159" fmla="*/ 73808 h 163871"/>
                <a:gd name="connsiteX160" fmla="*/ 125272 w 230995"/>
                <a:gd name="connsiteY160" fmla="*/ 75399 h 163871"/>
                <a:gd name="connsiteX161" fmla="*/ 114821 w 230995"/>
                <a:gd name="connsiteY161" fmla="*/ 81210 h 163871"/>
                <a:gd name="connsiteX162" fmla="*/ 108661 w 230995"/>
                <a:gd name="connsiteY162" fmla="*/ 82870 h 163871"/>
                <a:gd name="connsiteX163" fmla="*/ 105893 w 230995"/>
                <a:gd name="connsiteY163" fmla="*/ 83008 h 163871"/>
                <a:gd name="connsiteX164" fmla="*/ 103401 w 230995"/>
                <a:gd name="connsiteY164" fmla="*/ 82732 h 163871"/>
                <a:gd name="connsiteX165" fmla="*/ 101325 w 230995"/>
                <a:gd name="connsiteY165" fmla="*/ 81694 h 163871"/>
                <a:gd name="connsiteX166" fmla="*/ 100010 w 230995"/>
                <a:gd name="connsiteY166" fmla="*/ 79204 h 163871"/>
                <a:gd name="connsiteX167" fmla="*/ 100010 w 230995"/>
                <a:gd name="connsiteY167" fmla="*/ 76852 h 163871"/>
                <a:gd name="connsiteX168" fmla="*/ 102017 w 230995"/>
                <a:gd name="connsiteY168" fmla="*/ 72840 h 163871"/>
                <a:gd name="connsiteX169" fmla="*/ 102294 w 230995"/>
                <a:gd name="connsiteY169" fmla="*/ 70488 h 163871"/>
                <a:gd name="connsiteX170" fmla="*/ 101186 w 230995"/>
                <a:gd name="connsiteY170" fmla="*/ 68482 h 163871"/>
                <a:gd name="connsiteX171" fmla="*/ 99664 w 230995"/>
                <a:gd name="connsiteY171" fmla="*/ 69796 h 163871"/>
                <a:gd name="connsiteX172" fmla="*/ 97934 w 230995"/>
                <a:gd name="connsiteY172" fmla="*/ 72355 h 163871"/>
                <a:gd name="connsiteX173" fmla="*/ 96411 w 230995"/>
                <a:gd name="connsiteY173" fmla="*/ 74292 h 163871"/>
                <a:gd name="connsiteX174" fmla="*/ 93573 w 230995"/>
                <a:gd name="connsiteY174" fmla="*/ 75330 h 163871"/>
                <a:gd name="connsiteX175" fmla="*/ 92051 w 230995"/>
                <a:gd name="connsiteY175" fmla="*/ 74361 h 163871"/>
                <a:gd name="connsiteX176" fmla="*/ 90805 w 230995"/>
                <a:gd name="connsiteY176" fmla="*/ 72563 h 163871"/>
                <a:gd name="connsiteX177" fmla="*/ 88867 w 230995"/>
                <a:gd name="connsiteY177" fmla="*/ 71110 h 163871"/>
                <a:gd name="connsiteX178" fmla="*/ 87829 w 230995"/>
                <a:gd name="connsiteY178" fmla="*/ 71110 h 163871"/>
                <a:gd name="connsiteX179" fmla="*/ 86652 w 230995"/>
                <a:gd name="connsiteY179" fmla="*/ 71318 h 163871"/>
                <a:gd name="connsiteX180" fmla="*/ 85545 w 230995"/>
                <a:gd name="connsiteY180" fmla="*/ 71802 h 163871"/>
                <a:gd name="connsiteX181" fmla="*/ 84783 w 230995"/>
                <a:gd name="connsiteY181" fmla="*/ 72286 h 163871"/>
                <a:gd name="connsiteX182" fmla="*/ 83607 w 230995"/>
                <a:gd name="connsiteY182" fmla="*/ 73531 h 163871"/>
                <a:gd name="connsiteX183" fmla="*/ 83607 w 230995"/>
                <a:gd name="connsiteY183" fmla="*/ 74223 h 163871"/>
                <a:gd name="connsiteX184" fmla="*/ 84022 w 230995"/>
                <a:gd name="connsiteY184" fmla="*/ 75122 h 163871"/>
                <a:gd name="connsiteX185" fmla="*/ 84022 w 230995"/>
                <a:gd name="connsiteY185" fmla="*/ 76783 h 163871"/>
                <a:gd name="connsiteX186" fmla="*/ 82638 w 230995"/>
                <a:gd name="connsiteY186" fmla="*/ 81210 h 163871"/>
                <a:gd name="connsiteX187" fmla="*/ 82638 w 230995"/>
                <a:gd name="connsiteY187" fmla="*/ 82316 h 163871"/>
                <a:gd name="connsiteX188" fmla="*/ 83192 w 230995"/>
                <a:gd name="connsiteY188" fmla="*/ 82801 h 163871"/>
                <a:gd name="connsiteX189" fmla="*/ 85752 w 230995"/>
                <a:gd name="connsiteY189" fmla="*/ 84530 h 163871"/>
                <a:gd name="connsiteX190" fmla="*/ 86514 w 230995"/>
                <a:gd name="connsiteY190" fmla="*/ 85153 h 163871"/>
                <a:gd name="connsiteX191" fmla="*/ 82223 w 230995"/>
                <a:gd name="connsiteY191" fmla="*/ 86743 h 163871"/>
                <a:gd name="connsiteX192" fmla="*/ 74610 w 230995"/>
                <a:gd name="connsiteY192" fmla="*/ 90410 h 163871"/>
                <a:gd name="connsiteX193" fmla="*/ 70111 w 230995"/>
                <a:gd name="connsiteY193" fmla="*/ 91516 h 163871"/>
                <a:gd name="connsiteX194" fmla="*/ 60075 w 230995"/>
                <a:gd name="connsiteY194" fmla="*/ 92416 h 163871"/>
                <a:gd name="connsiteX195" fmla="*/ 55300 w 230995"/>
                <a:gd name="connsiteY195" fmla="*/ 91862 h 163871"/>
                <a:gd name="connsiteX196" fmla="*/ 50593 w 230995"/>
                <a:gd name="connsiteY196" fmla="*/ 89856 h 163871"/>
                <a:gd name="connsiteX197" fmla="*/ 44364 w 230995"/>
                <a:gd name="connsiteY197" fmla="*/ 85498 h 163871"/>
                <a:gd name="connsiteX198" fmla="*/ 42219 w 230995"/>
                <a:gd name="connsiteY198" fmla="*/ 83562 h 163871"/>
                <a:gd name="connsiteX199" fmla="*/ 38966 w 230995"/>
                <a:gd name="connsiteY199" fmla="*/ 79134 h 163871"/>
                <a:gd name="connsiteX200" fmla="*/ 37028 w 230995"/>
                <a:gd name="connsiteY200" fmla="*/ 77198 h 163871"/>
                <a:gd name="connsiteX201" fmla="*/ 28653 w 230995"/>
                <a:gd name="connsiteY201" fmla="*/ 72148 h 163871"/>
                <a:gd name="connsiteX202" fmla="*/ 25608 w 230995"/>
                <a:gd name="connsiteY202" fmla="*/ 68551 h 163871"/>
                <a:gd name="connsiteX203" fmla="*/ 28792 w 230995"/>
                <a:gd name="connsiteY203" fmla="*/ 65784 h 163871"/>
                <a:gd name="connsiteX204" fmla="*/ 18479 w 230995"/>
                <a:gd name="connsiteY204" fmla="*/ 60181 h 163871"/>
                <a:gd name="connsiteX205" fmla="*/ 23808 w 230995"/>
                <a:gd name="connsiteY205" fmla="*/ 59143 h 163871"/>
                <a:gd name="connsiteX206" fmla="*/ 35920 w 230995"/>
                <a:gd name="connsiteY206" fmla="*/ 62325 h 163871"/>
                <a:gd name="connsiteX207" fmla="*/ 39935 w 230995"/>
                <a:gd name="connsiteY207" fmla="*/ 60043 h 163871"/>
                <a:gd name="connsiteX208" fmla="*/ 36751 w 230995"/>
                <a:gd name="connsiteY208" fmla="*/ 58867 h 163871"/>
                <a:gd name="connsiteX209" fmla="*/ 33706 w 230995"/>
                <a:gd name="connsiteY209" fmla="*/ 58313 h 163871"/>
                <a:gd name="connsiteX210" fmla="*/ 31214 w 230995"/>
                <a:gd name="connsiteY210" fmla="*/ 56930 h 163871"/>
                <a:gd name="connsiteX211" fmla="*/ 29761 w 230995"/>
                <a:gd name="connsiteY211" fmla="*/ 53264 h 163871"/>
                <a:gd name="connsiteX212" fmla="*/ 30453 w 230995"/>
                <a:gd name="connsiteY212" fmla="*/ 49390 h 163871"/>
                <a:gd name="connsiteX213" fmla="*/ 31906 w 230995"/>
                <a:gd name="connsiteY213" fmla="*/ 46070 h 163871"/>
                <a:gd name="connsiteX214" fmla="*/ 31629 w 230995"/>
                <a:gd name="connsiteY214" fmla="*/ 43856 h 163871"/>
                <a:gd name="connsiteX215" fmla="*/ 26992 w 230995"/>
                <a:gd name="connsiteY215" fmla="*/ 43372 h 163871"/>
                <a:gd name="connsiteX216" fmla="*/ 24155 w 230995"/>
                <a:gd name="connsiteY216" fmla="*/ 43718 h 163871"/>
                <a:gd name="connsiteX217" fmla="*/ 23670 w 230995"/>
                <a:gd name="connsiteY217" fmla="*/ 44409 h 163871"/>
                <a:gd name="connsiteX218" fmla="*/ 23947 w 230995"/>
                <a:gd name="connsiteY218" fmla="*/ 45655 h 163871"/>
                <a:gd name="connsiteX219" fmla="*/ 23532 w 230995"/>
                <a:gd name="connsiteY219" fmla="*/ 47799 h 163871"/>
                <a:gd name="connsiteX220" fmla="*/ 22563 w 230995"/>
                <a:gd name="connsiteY220" fmla="*/ 49251 h 163871"/>
                <a:gd name="connsiteX221" fmla="*/ 21110 w 230995"/>
                <a:gd name="connsiteY221" fmla="*/ 50843 h 163871"/>
                <a:gd name="connsiteX222" fmla="*/ 19379 w 230995"/>
                <a:gd name="connsiteY222" fmla="*/ 52088 h 163871"/>
                <a:gd name="connsiteX223" fmla="*/ 17718 w 230995"/>
                <a:gd name="connsiteY223" fmla="*/ 52572 h 163871"/>
                <a:gd name="connsiteX224" fmla="*/ 15157 w 230995"/>
                <a:gd name="connsiteY224" fmla="*/ 51050 h 163871"/>
                <a:gd name="connsiteX225" fmla="*/ 12735 w 230995"/>
                <a:gd name="connsiteY225" fmla="*/ 47522 h 163871"/>
                <a:gd name="connsiteX226" fmla="*/ 9205 w 230995"/>
                <a:gd name="connsiteY226" fmla="*/ 40259 h 163871"/>
                <a:gd name="connsiteX227" fmla="*/ 6298 w 230995"/>
                <a:gd name="connsiteY227" fmla="*/ 32512 h 163871"/>
                <a:gd name="connsiteX228" fmla="*/ 5952 w 230995"/>
                <a:gd name="connsiteY228" fmla="*/ 30644 h 163871"/>
                <a:gd name="connsiteX229" fmla="*/ 6090 w 230995"/>
                <a:gd name="connsiteY229" fmla="*/ 29399 h 163871"/>
                <a:gd name="connsiteX230" fmla="*/ 6368 w 230995"/>
                <a:gd name="connsiteY230" fmla="*/ 28223 h 163871"/>
                <a:gd name="connsiteX231" fmla="*/ 6368 w 230995"/>
                <a:gd name="connsiteY231" fmla="*/ 26632 h 163871"/>
                <a:gd name="connsiteX232" fmla="*/ 4983 w 230995"/>
                <a:gd name="connsiteY232" fmla="*/ 20752 h 163871"/>
                <a:gd name="connsiteX233" fmla="*/ 5814 w 230995"/>
                <a:gd name="connsiteY233" fmla="*/ 19092 h 163871"/>
                <a:gd name="connsiteX234" fmla="*/ 9759 w 230995"/>
                <a:gd name="connsiteY234" fmla="*/ 19714 h 163871"/>
                <a:gd name="connsiteX235" fmla="*/ 11005 w 230995"/>
                <a:gd name="connsiteY235" fmla="*/ 20406 h 163871"/>
                <a:gd name="connsiteX236" fmla="*/ 13427 w 230995"/>
                <a:gd name="connsiteY236" fmla="*/ 22205 h 163871"/>
                <a:gd name="connsiteX237" fmla="*/ 14534 w 230995"/>
                <a:gd name="connsiteY237" fmla="*/ 22481 h 163871"/>
                <a:gd name="connsiteX238" fmla="*/ 14880 w 230995"/>
                <a:gd name="connsiteY238" fmla="*/ 21997 h 163871"/>
                <a:gd name="connsiteX239" fmla="*/ 16195 w 230995"/>
                <a:gd name="connsiteY239" fmla="*/ 19784 h 163871"/>
                <a:gd name="connsiteX240" fmla="*/ 16887 w 230995"/>
                <a:gd name="connsiteY240" fmla="*/ 19092 h 163871"/>
                <a:gd name="connsiteX241" fmla="*/ 17926 w 230995"/>
                <a:gd name="connsiteY241" fmla="*/ 18677 h 163871"/>
                <a:gd name="connsiteX242" fmla="*/ 19241 w 230995"/>
                <a:gd name="connsiteY242" fmla="*/ 18469 h 163871"/>
                <a:gd name="connsiteX243" fmla="*/ 21594 w 230995"/>
                <a:gd name="connsiteY243" fmla="*/ 18262 h 163871"/>
                <a:gd name="connsiteX244" fmla="*/ 25816 w 230995"/>
                <a:gd name="connsiteY244" fmla="*/ 18608 h 163871"/>
                <a:gd name="connsiteX245" fmla="*/ 33290 w 230995"/>
                <a:gd name="connsiteY245" fmla="*/ 21720 h 163871"/>
                <a:gd name="connsiteX246" fmla="*/ 37443 w 230995"/>
                <a:gd name="connsiteY246" fmla="*/ 22896 h 163871"/>
                <a:gd name="connsiteX247" fmla="*/ 36197 w 230995"/>
                <a:gd name="connsiteY247" fmla="*/ 19299 h 163871"/>
                <a:gd name="connsiteX248" fmla="*/ 39174 w 230995"/>
                <a:gd name="connsiteY248" fmla="*/ 18677 h 163871"/>
                <a:gd name="connsiteX249" fmla="*/ 47686 w 230995"/>
                <a:gd name="connsiteY249" fmla="*/ 19714 h 163871"/>
                <a:gd name="connsiteX250" fmla="*/ 57376 w 230995"/>
                <a:gd name="connsiteY250" fmla="*/ 16809 h 163871"/>
                <a:gd name="connsiteX251" fmla="*/ 62359 w 230995"/>
                <a:gd name="connsiteY251" fmla="*/ 15702 h 163871"/>
                <a:gd name="connsiteX252" fmla="*/ 67342 w 230995"/>
                <a:gd name="connsiteY252" fmla="*/ 16048 h 163871"/>
                <a:gd name="connsiteX253" fmla="*/ 71426 w 230995"/>
                <a:gd name="connsiteY253" fmla="*/ 18262 h 163871"/>
                <a:gd name="connsiteX254" fmla="*/ 70318 w 230995"/>
                <a:gd name="connsiteY254" fmla="*/ 20545 h 163871"/>
                <a:gd name="connsiteX255" fmla="*/ 66512 w 230995"/>
                <a:gd name="connsiteY255" fmla="*/ 22412 h 163871"/>
                <a:gd name="connsiteX256" fmla="*/ 62567 w 230995"/>
                <a:gd name="connsiteY256" fmla="*/ 23311 h 163871"/>
                <a:gd name="connsiteX257" fmla="*/ 57099 w 230995"/>
                <a:gd name="connsiteY257" fmla="*/ 24003 h 163871"/>
                <a:gd name="connsiteX258" fmla="*/ 52462 w 230995"/>
                <a:gd name="connsiteY258" fmla="*/ 25110 h 163871"/>
                <a:gd name="connsiteX259" fmla="*/ 47963 w 230995"/>
                <a:gd name="connsiteY259" fmla="*/ 26839 h 163871"/>
                <a:gd name="connsiteX260" fmla="*/ 42980 w 230995"/>
                <a:gd name="connsiteY260" fmla="*/ 29191 h 163871"/>
                <a:gd name="connsiteX261" fmla="*/ 51424 w 230995"/>
                <a:gd name="connsiteY261" fmla="*/ 28154 h 163871"/>
                <a:gd name="connsiteX262" fmla="*/ 55853 w 230995"/>
                <a:gd name="connsiteY262" fmla="*/ 28154 h 163871"/>
                <a:gd name="connsiteX263" fmla="*/ 59244 w 230995"/>
                <a:gd name="connsiteY263" fmla="*/ 29260 h 163871"/>
                <a:gd name="connsiteX264" fmla="*/ 60006 w 230995"/>
                <a:gd name="connsiteY264" fmla="*/ 30229 h 163871"/>
                <a:gd name="connsiteX265" fmla="*/ 61183 w 230995"/>
                <a:gd name="connsiteY265" fmla="*/ 32719 h 163871"/>
                <a:gd name="connsiteX266" fmla="*/ 62152 w 230995"/>
                <a:gd name="connsiteY266" fmla="*/ 33826 h 163871"/>
                <a:gd name="connsiteX267" fmla="*/ 63605 w 230995"/>
                <a:gd name="connsiteY267" fmla="*/ 34794 h 163871"/>
                <a:gd name="connsiteX268" fmla="*/ 66789 w 230995"/>
                <a:gd name="connsiteY268" fmla="*/ 36385 h 163871"/>
                <a:gd name="connsiteX269" fmla="*/ 71564 w 230995"/>
                <a:gd name="connsiteY269" fmla="*/ 39982 h 163871"/>
                <a:gd name="connsiteX270" fmla="*/ 73018 w 230995"/>
                <a:gd name="connsiteY270" fmla="*/ 40190 h 163871"/>
                <a:gd name="connsiteX271" fmla="*/ 73433 w 230995"/>
                <a:gd name="connsiteY271" fmla="*/ 38253 h 163871"/>
                <a:gd name="connsiteX272" fmla="*/ 73433 w 230995"/>
                <a:gd name="connsiteY272" fmla="*/ 34518 h 163871"/>
                <a:gd name="connsiteX273" fmla="*/ 73848 w 230995"/>
                <a:gd name="connsiteY273" fmla="*/ 30575 h 163871"/>
                <a:gd name="connsiteX274" fmla="*/ 75301 w 230995"/>
                <a:gd name="connsiteY274" fmla="*/ 27739 h 163871"/>
                <a:gd name="connsiteX275" fmla="*/ 77586 w 230995"/>
                <a:gd name="connsiteY275" fmla="*/ 25248 h 163871"/>
                <a:gd name="connsiteX276" fmla="*/ 80631 w 230995"/>
                <a:gd name="connsiteY276" fmla="*/ 22481 h 163871"/>
                <a:gd name="connsiteX277" fmla="*/ 87552 w 230995"/>
                <a:gd name="connsiteY277" fmla="*/ 19714 h 163871"/>
                <a:gd name="connsiteX278" fmla="*/ 93712 w 230995"/>
                <a:gd name="connsiteY278" fmla="*/ 23311 h 163871"/>
                <a:gd name="connsiteX279" fmla="*/ 98833 w 230995"/>
                <a:gd name="connsiteY279" fmla="*/ 30090 h 163871"/>
                <a:gd name="connsiteX280" fmla="*/ 110253 w 230995"/>
                <a:gd name="connsiteY280" fmla="*/ 49805 h 163871"/>
                <a:gd name="connsiteX281" fmla="*/ 115306 w 230995"/>
                <a:gd name="connsiteY281" fmla="*/ 55477 h 163871"/>
                <a:gd name="connsiteX282" fmla="*/ 121466 w 230995"/>
                <a:gd name="connsiteY282" fmla="*/ 59282 h 163871"/>
                <a:gd name="connsiteX283" fmla="*/ 111222 w 230995"/>
                <a:gd name="connsiteY283" fmla="*/ 29122 h 163871"/>
                <a:gd name="connsiteX284" fmla="*/ 110807 w 230995"/>
                <a:gd name="connsiteY284" fmla="*/ 26770 h 163871"/>
                <a:gd name="connsiteX285" fmla="*/ 110807 w 230995"/>
                <a:gd name="connsiteY285" fmla="*/ 24418 h 163871"/>
                <a:gd name="connsiteX286" fmla="*/ 111084 w 230995"/>
                <a:gd name="connsiteY286" fmla="*/ 21997 h 163871"/>
                <a:gd name="connsiteX287" fmla="*/ 111637 w 230995"/>
                <a:gd name="connsiteY287" fmla="*/ 20475 h 163871"/>
                <a:gd name="connsiteX288" fmla="*/ 114683 w 230995"/>
                <a:gd name="connsiteY288" fmla="*/ 15564 h 163871"/>
                <a:gd name="connsiteX289" fmla="*/ 115721 w 230995"/>
                <a:gd name="connsiteY289" fmla="*/ 14388 h 163871"/>
                <a:gd name="connsiteX290" fmla="*/ 116136 w 230995"/>
                <a:gd name="connsiteY290" fmla="*/ 13558 h 163871"/>
                <a:gd name="connsiteX291" fmla="*/ 116136 w 230995"/>
                <a:gd name="connsiteY291" fmla="*/ 12866 h 163871"/>
                <a:gd name="connsiteX292" fmla="*/ 115582 w 230995"/>
                <a:gd name="connsiteY292" fmla="*/ 11275 h 163871"/>
                <a:gd name="connsiteX293" fmla="*/ 115582 w 230995"/>
                <a:gd name="connsiteY293" fmla="*/ 10514 h 163871"/>
                <a:gd name="connsiteX294" fmla="*/ 119251 w 230995"/>
                <a:gd name="connsiteY294" fmla="*/ 5396 h 163871"/>
                <a:gd name="connsiteX295" fmla="*/ 119251 w 230995"/>
                <a:gd name="connsiteY295" fmla="*/ 208 h 163871"/>
                <a:gd name="connsiteX296" fmla="*/ 115029 w 230995"/>
                <a:gd name="connsiteY296" fmla="*/ 2421 h 163871"/>
                <a:gd name="connsiteX297" fmla="*/ 111361 w 230995"/>
                <a:gd name="connsiteY297" fmla="*/ 7540 h 163871"/>
                <a:gd name="connsiteX298" fmla="*/ 110392 w 230995"/>
                <a:gd name="connsiteY298" fmla="*/ 10514 h 163871"/>
                <a:gd name="connsiteX299" fmla="*/ 110392 w 230995"/>
                <a:gd name="connsiteY299" fmla="*/ 11275 h 163871"/>
                <a:gd name="connsiteX300" fmla="*/ 110530 w 230995"/>
                <a:gd name="connsiteY300" fmla="*/ 12590 h 163871"/>
                <a:gd name="connsiteX301" fmla="*/ 110322 w 230995"/>
                <a:gd name="connsiteY301" fmla="*/ 12866 h 163871"/>
                <a:gd name="connsiteX302" fmla="*/ 107277 w 230995"/>
                <a:gd name="connsiteY302" fmla="*/ 17778 h 163871"/>
                <a:gd name="connsiteX303" fmla="*/ 106862 w 230995"/>
                <a:gd name="connsiteY303" fmla="*/ 18677 h 163871"/>
                <a:gd name="connsiteX304" fmla="*/ 106308 w 230995"/>
                <a:gd name="connsiteY304" fmla="*/ 20199 h 163871"/>
                <a:gd name="connsiteX305" fmla="*/ 106031 w 230995"/>
                <a:gd name="connsiteY305" fmla="*/ 21305 h 163871"/>
                <a:gd name="connsiteX306" fmla="*/ 105685 w 230995"/>
                <a:gd name="connsiteY306" fmla="*/ 23727 h 163871"/>
                <a:gd name="connsiteX307" fmla="*/ 105685 w 230995"/>
                <a:gd name="connsiteY307" fmla="*/ 24626 h 163871"/>
                <a:gd name="connsiteX308" fmla="*/ 105685 w 230995"/>
                <a:gd name="connsiteY308" fmla="*/ 26978 h 163871"/>
                <a:gd name="connsiteX309" fmla="*/ 105824 w 230995"/>
                <a:gd name="connsiteY309" fmla="*/ 27669 h 163871"/>
                <a:gd name="connsiteX310" fmla="*/ 106239 w 230995"/>
                <a:gd name="connsiteY310" fmla="*/ 30021 h 163871"/>
                <a:gd name="connsiteX311" fmla="*/ 106446 w 230995"/>
                <a:gd name="connsiteY311" fmla="*/ 30851 h 163871"/>
                <a:gd name="connsiteX312" fmla="*/ 108107 w 230995"/>
                <a:gd name="connsiteY312" fmla="*/ 35763 h 163871"/>
                <a:gd name="connsiteX313" fmla="*/ 103332 w 230995"/>
                <a:gd name="connsiteY313" fmla="*/ 27531 h 163871"/>
                <a:gd name="connsiteX314" fmla="*/ 102986 w 230995"/>
                <a:gd name="connsiteY314" fmla="*/ 26978 h 163871"/>
                <a:gd name="connsiteX315" fmla="*/ 97864 w 230995"/>
                <a:gd name="connsiteY315" fmla="*/ 20199 h 163871"/>
                <a:gd name="connsiteX316" fmla="*/ 96342 w 230995"/>
                <a:gd name="connsiteY316" fmla="*/ 18815 h 163871"/>
                <a:gd name="connsiteX317" fmla="*/ 90182 w 230995"/>
                <a:gd name="connsiteY317" fmla="*/ 15287 h 163871"/>
                <a:gd name="connsiteX318" fmla="*/ 87621 w 230995"/>
                <a:gd name="connsiteY318" fmla="*/ 14596 h 163871"/>
                <a:gd name="connsiteX319" fmla="*/ 85683 w 230995"/>
                <a:gd name="connsiteY319" fmla="*/ 14941 h 163871"/>
                <a:gd name="connsiteX320" fmla="*/ 78762 w 230995"/>
                <a:gd name="connsiteY320" fmla="*/ 17708 h 163871"/>
                <a:gd name="connsiteX321" fmla="*/ 77170 w 230995"/>
                <a:gd name="connsiteY321" fmla="*/ 18677 h 163871"/>
                <a:gd name="connsiteX322" fmla="*/ 76547 w 230995"/>
                <a:gd name="connsiteY322" fmla="*/ 19230 h 163871"/>
                <a:gd name="connsiteX323" fmla="*/ 73918 w 230995"/>
                <a:gd name="connsiteY323" fmla="*/ 13627 h 163871"/>
                <a:gd name="connsiteX324" fmla="*/ 69834 w 230995"/>
                <a:gd name="connsiteY324" fmla="*/ 11414 h 163871"/>
                <a:gd name="connsiteX325" fmla="*/ 67758 w 230995"/>
                <a:gd name="connsiteY325" fmla="*/ 10791 h 163871"/>
                <a:gd name="connsiteX326" fmla="*/ 62774 w 230995"/>
                <a:gd name="connsiteY326" fmla="*/ 10445 h 163871"/>
                <a:gd name="connsiteX327" fmla="*/ 62428 w 230995"/>
                <a:gd name="connsiteY327" fmla="*/ 10445 h 163871"/>
                <a:gd name="connsiteX328" fmla="*/ 61321 w 230995"/>
                <a:gd name="connsiteY328" fmla="*/ 10584 h 163871"/>
                <a:gd name="connsiteX329" fmla="*/ 56338 w 230995"/>
                <a:gd name="connsiteY329" fmla="*/ 11690 h 163871"/>
                <a:gd name="connsiteX330" fmla="*/ 55992 w 230995"/>
                <a:gd name="connsiteY330" fmla="*/ 11759 h 163871"/>
                <a:gd name="connsiteX331" fmla="*/ 47340 w 230995"/>
                <a:gd name="connsiteY331" fmla="*/ 14388 h 163871"/>
                <a:gd name="connsiteX332" fmla="*/ 39935 w 230995"/>
                <a:gd name="connsiteY332" fmla="*/ 13489 h 163871"/>
                <a:gd name="connsiteX333" fmla="*/ 39312 w 230995"/>
                <a:gd name="connsiteY333" fmla="*/ 13489 h 163871"/>
                <a:gd name="connsiteX334" fmla="*/ 38274 w 230995"/>
                <a:gd name="connsiteY334" fmla="*/ 13627 h 163871"/>
                <a:gd name="connsiteX335" fmla="*/ 35298 w 230995"/>
                <a:gd name="connsiteY335" fmla="*/ 14250 h 163871"/>
                <a:gd name="connsiteX336" fmla="*/ 32598 w 230995"/>
                <a:gd name="connsiteY336" fmla="*/ 15772 h 163871"/>
                <a:gd name="connsiteX337" fmla="*/ 27961 w 230995"/>
                <a:gd name="connsiteY337" fmla="*/ 13835 h 163871"/>
                <a:gd name="connsiteX338" fmla="*/ 26438 w 230995"/>
                <a:gd name="connsiteY338" fmla="*/ 13489 h 163871"/>
                <a:gd name="connsiteX339" fmla="*/ 22217 w 230995"/>
                <a:gd name="connsiteY339" fmla="*/ 13143 h 163871"/>
                <a:gd name="connsiteX340" fmla="*/ 21801 w 230995"/>
                <a:gd name="connsiteY340" fmla="*/ 13143 h 163871"/>
                <a:gd name="connsiteX341" fmla="*/ 21317 w 230995"/>
                <a:gd name="connsiteY341" fmla="*/ 13143 h 163871"/>
                <a:gd name="connsiteX342" fmla="*/ 18964 w 230995"/>
                <a:gd name="connsiteY342" fmla="*/ 13351 h 163871"/>
                <a:gd name="connsiteX343" fmla="*/ 18549 w 230995"/>
                <a:gd name="connsiteY343" fmla="*/ 13351 h 163871"/>
                <a:gd name="connsiteX344" fmla="*/ 17234 w 230995"/>
                <a:gd name="connsiteY344" fmla="*/ 13558 h 163871"/>
                <a:gd name="connsiteX345" fmla="*/ 16057 w 230995"/>
                <a:gd name="connsiteY345" fmla="*/ 13904 h 163871"/>
                <a:gd name="connsiteX346" fmla="*/ 15019 w 230995"/>
                <a:gd name="connsiteY346" fmla="*/ 14319 h 163871"/>
                <a:gd name="connsiteX347" fmla="*/ 13289 w 230995"/>
                <a:gd name="connsiteY347" fmla="*/ 15495 h 163871"/>
                <a:gd name="connsiteX348" fmla="*/ 13150 w 230995"/>
                <a:gd name="connsiteY348" fmla="*/ 15633 h 163871"/>
                <a:gd name="connsiteX349" fmla="*/ 12458 w 230995"/>
                <a:gd name="connsiteY349" fmla="*/ 15218 h 163871"/>
                <a:gd name="connsiteX350" fmla="*/ 10728 w 230995"/>
                <a:gd name="connsiteY350" fmla="*/ 14596 h 163871"/>
                <a:gd name="connsiteX351" fmla="*/ 6783 w 230995"/>
                <a:gd name="connsiteY351" fmla="*/ 13973 h 163871"/>
                <a:gd name="connsiteX352" fmla="*/ 6021 w 230995"/>
                <a:gd name="connsiteY352" fmla="*/ 13973 h 163871"/>
                <a:gd name="connsiteX353" fmla="*/ 1384 w 230995"/>
                <a:gd name="connsiteY353" fmla="*/ 16809 h 163871"/>
                <a:gd name="connsiteX354" fmla="*/ 554 w 230995"/>
                <a:gd name="connsiteY354" fmla="*/ 18469 h 163871"/>
                <a:gd name="connsiteX355" fmla="*/ 138 w 230995"/>
                <a:gd name="connsiteY355" fmla="*/ 21997 h 163871"/>
                <a:gd name="connsiteX356" fmla="*/ 1384 w 230995"/>
                <a:gd name="connsiteY356" fmla="*/ 27254 h 163871"/>
                <a:gd name="connsiteX357" fmla="*/ 1384 w 230995"/>
                <a:gd name="connsiteY357" fmla="*/ 27739 h 163871"/>
                <a:gd name="connsiteX358" fmla="*/ 1246 w 230995"/>
                <a:gd name="connsiteY358" fmla="*/ 28430 h 163871"/>
                <a:gd name="connsiteX359" fmla="*/ 1177 w 230995"/>
                <a:gd name="connsiteY359" fmla="*/ 28915 h 163871"/>
                <a:gd name="connsiteX360" fmla="*/ 1038 w 230995"/>
                <a:gd name="connsiteY360" fmla="*/ 30160 h 163871"/>
                <a:gd name="connsiteX361" fmla="*/ 1038 w 230995"/>
                <a:gd name="connsiteY361" fmla="*/ 31612 h 163871"/>
                <a:gd name="connsiteX362" fmla="*/ 1384 w 230995"/>
                <a:gd name="connsiteY362" fmla="*/ 33480 h 163871"/>
                <a:gd name="connsiteX363" fmla="*/ 1661 w 230995"/>
                <a:gd name="connsiteY363" fmla="*/ 34379 h 163871"/>
                <a:gd name="connsiteX364" fmla="*/ 4568 w 230995"/>
                <a:gd name="connsiteY364" fmla="*/ 42127 h 163871"/>
                <a:gd name="connsiteX365" fmla="*/ 4775 w 230995"/>
                <a:gd name="connsiteY365" fmla="*/ 42611 h 163871"/>
                <a:gd name="connsiteX366" fmla="*/ 8305 w 230995"/>
                <a:gd name="connsiteY366" fmla="*/ 49874 h 163871"/>
                <a:gd name="connsiteX367" fmla="*/ 8720 w 230995"/>
                <a:gd name="connsiteY367" fmla="*/ 50566 h 163871"/>
                <a:gd name="connsiteX368" fmla="*/ 11143 w 230995"/>
                <a:gd name="connsiteY368" fmla="*/ 54094 h 163871"/>
                <a:gd name="connsiteX369" fmla="*/ 12735 w 230995"/>
                <a:gd name="connsiteY369" fmla="*/ 55546 h 163871"/>
                <a:gd name="connsiteX370" fmla="*/ 14742 w 230995"/>
                <a:gd name="connsiteY370" fmla="*/ 56791 h 163871"/>
                <a:gd name="connsiteX371" fmla="*/ 13427 w 230995"/>
                <a:gd name="connsiteY371" fmla="*/ 59489 h 163871"/>
                <a:gd name="connsiteX372" fmla="*/ 16057 w 230995"/>
                <a:gd name="connsiteY372" fmla="*/ 64816 h 163871"/>
                <a:gd name="connsiteX373" fmla="*/ 20625 w 230995"/>
                <a:gd name="connsiteY373" fmla="*/ 67306 h 163871"/>
                <a:gd name="connsiteX374" fmla="*/ 21732 w 230995"/>
                <a:gd name="connsiteY374" fmla="*/ 72010 h 163871"/>
                <a:gd name="connsiteX375" fmla="*/ 24778 w 230995"/>
                <a:gd name="connsiteY375" fmla="*/ 75607 h 163871"/>
                <a:gd name="connsiteX376" fmla="*/ 26023 w 230995"/>
                <a:gd name="connsiteY376" fmla="*/ 76644 h 163871"/>
                <a:gd name="connsiteX377" fmla="*/ 33844 w 230995"/>
                <a:gd name="connsiteY377" fmla="*/ 81348 h 163871"/>
                <a:gd name="connsiteX378" fmla="*/ 35090 w 230995"/>
                <a:gd name="connsiteY378" fmla="*/ 82524 h 163871"/>
                <a:gd name="connsiteX379" fmla="*/ 38135 w 230995"/>
                <a:gd name="connsiteY379" fmla="*/ 86605 h 163871"/>
                <a:gd name="connsiteX380" fmla="*/ 38896 w 230995"/>
                <a:gd name="connsiteY380" fmla="*/ 87435 h 163871"/>
                <a:gd name="connsiteX381" fmla="*/ 41042 w 230995"/>
                <a:gd name="connsiteY381" fmla="*/ 89372 h 163871"/>
                <a:gd name="connsiteX382" fmla="*/ 41526 w 230995"/>
                <a:gd name="connsiteY382" fmla="*/ 89718 h 163871"/>
                <a:gd name="connsiteX383" fmla="*/ 47756 w 230995"/>
                <a:gd name="connsiteY383" fmla="*/ 94076 h 163871"/>
                <a:gd name="connsiteX384" fmla="*/ 48655 w 230995"/>
                <a:gd name="connsiteY384" fmla="*/ 94560 h 163871"/>
                <a:gd name="connsiteX385" fmla="*/ 53362 w 230995"/>
                <a:gd name="connsiteY385" fmla="*/ 96566 h 163871"/>
                <a:gd name="connsiteX386" fmla="*/ 54815 w 230995"/>
                <a:gd name="connsiteY386" fmla="*/ 96981 h 163871"/>
                <a:gd name="connsiteX387" fmla="*/ 59591 w 230995"/>
                <a:gd name="connsiteY387" fmla="*/ 97535 h 163871"/>
                <a:gd name="connsiteX388" fmla="*/ 60144 w 230995"/>
                <a:gd name="connsiteY388" fmla="*/ 97535 h 163871"/>
                <a:gd name="connsiteX389" fmla="*/ 60629 w 230995"/>
                <a:gd name="connsiteY389" fmla="*/ 97535 h 163871"/>
                <a:gd name="connsiteX390" fmla="*/ 63951 w 230995"/>
                <a:gd name="connsiteY390" fmla="*/ 97258 h 163871"/>
                <a:gd name="connsiteX391" fmla="*/ 63051 w 230995"/>
                <a:gd name="connsiteY391" fmla="*/ 98434 h 163871"/>
                <a:gd name="connsiteX392" fmla="*/ 62013 w 230995"/>
                <a:gd name="connsiteY392" fmla="*/ 100924 h 163871"/>
                <a:gd name="connsiteX393" fmla="*/ 61667 w 230995"/>
                <a:gd name="connsiteY393" fmla="*/ 103414 h 163871"/>
                <a:gd name="connsiteX394" fmla="*/ 61667 w 230995"/>
                <a:gd name="connsiteY394" fmla="*/ 105075 h 163871"/>
                <a:gd name="connsiteX395" fmla="*/ 62152 w 230995"/>
                <a:gd name="connsiteY395" fmla="*/ 107703 h 163871"/>
                <a:gd name="connsiteX396" fmla="*/ 62428 w 230995"/>
                <a:gd name="connsiteY396" fmla="*/ 108672 h 163871"/>
                <a:gd name="connsiteX397" fmla="*/ 63328 w 230995"/>
                <a:gd name="connsiteY397" fmla="*/ 110954 h 163871"/>
                <a:gd name="connsiteX398" fmla="*/ 64435 w 230995"/>
                <a:gd name="connsiteY398" fmla="*/ 112684 h 163871"/>
                <a:gd name="connsiteX399" fmla="*/ 68657 w 230995"/>
                <a:gd name="connsiteY399" fmla="*/ 117041 h 163871"/>
                <a:gd name="connsiteX400" fmla="*/ 70734 w 230995"/>
                <a:gd name="connsiteY400" fmla="*/ 118356 h 163871"/>
                <a:gd name="connsiteX401" fmla="*/ 72049 w 230995"/>
                <a:gd name="connsiteY401" fmla="*/ 118771 h 163871"/>
                <a:gd name="connsiteX402" fmla="*/ 71564 w 230995"/>
                <a:gd name="connsiteY402" fmla="*/ 118978 h 163871"/>
                <a:gd name="connsiteX403" fmla="*/ 68657 w 230995"/>
                <a:gd name="connsiteY403" fmla="*/ 123890 h 163871"/>
                <a:gd name="connsiteX404" fmla="*/ 68934 w 230995"/>
                <a:gd name="connsiteY404" fmla="*/ 129147 h 163871"/>
                <a:gd name="connsiteX405" fmla="*/ 71288 w 230995"/>
                <a:gd name="connsiteY405" fmla="*/ 133228 h 163871"/>
                <a:gd name="connsiteX406" fmla="*/ 77862 w 230995"/>
                <a:gd name="connsiteY406" fmla="*/ 137448 h 163871"/>
                <a:gd name="connsiteX407" fmla="*/ 78901 w 230995"/>
                <a:gd name="connsiteY407" fmla="*/ 138001 h 163871"/>
                <a:gd name="connsiteX408" fmla="*/ 92120 w 230995"/>
                <a:gd name="connsiteY408" fmla="*/ 142774 h 163871"/>
                <a:gd name="connsiteX409" fmla="*/ 94750 w 230995"/>
                <a:gd name="connsiteY409" fmla="*/ 144227 h 163871"/>
                <a:gd name="connsiteX410" fmla="*/ 103470 w 230995"/>
                <a:gd name="connsiteY410" fmla="*/ 150867 h 163871"/>
                <a:gd name="connsiteX411" fmla="*/ 104301 w 230995"/>
                <a:gd name="connsiteY411" fmla="*/ 151421 h 163871"/>
                <a:gd name="connsiteX412" fmla="*/ 114337 w 230995"/>
                <a:gd name="connsiteY412" fmla="*/ 156401 h 163871"/>
                <a:gd name="connsiteX413" fmla="*/ 117243 w 230995"/>
                <a:gd name="connsiteY413" fmla="*/ 158131 h 163871"/>
                <a:gd name="connsiteX414" fmla="*/ 120219 w 230995"/>
                <a:gd name="connsiteY414" fmla="*/ 160206 h 163871"/>
                <a:gd name="connsiteX415" fmla="*/ 120635 w 230995"/>
                <a:gd name="connsiteY415" fmla="*/ 160482 h 163871"/>
                <a:gd name="connsiteX416" fmla="*/ 124096 w 230995"/>
                <a:gd name="connsiteY416" fmla="*/ 162419 h 163871"/>
                <a:gd name="connsiteX417" fmla="*/ 125549 w 230995"/>
                <a:gd name="connsiteY417" fmla="*/ 162973 h 163871"/>
                <a:gd name="connsiteX418" fmla="*/ 129286 w 230995"/>
                <a:gd name="connsiteY418" fmla="*/ 163734 h 163871"/>
                <a:gd name="connsiteX419" fmla="*/ 130394 w 230995"/>
                <a:gd name="connsiteY419" fmla="*/ 163872 h 163871"/>
                <a:gd name="connsiteX420" fmla="*/ 132055 w 230995"/>
                <a:gd name="connsiteY420" fmla="*/ 163595 h 163871"/>
                <a:gd name="connsiteX421" fmla="*/ 135930 w 230995"/>
                <a:gd name="connsiteY421" fmla="*/ 162281 h 163871"/>
                <a:gd name="connsiteX422" fmla="*/ 137730 w 230995"/>
                <a:gd name="connsiteY422" fmla="*/ 161243 h 163871"/>
                <a:gd name="connsiteX423" fmla="*/ 139391 w 230995"/>
                <a:gd name="connsiteY423" fmla="*/ 159791 h 163871"/>
                <a:gd name="connsiteX424" fmla="*/ 140983 w 230995"/>
                <a:gd name="connsiteY424" fmla="*/ 157231 h 163871"/>
                <a:gd name="connsiteX425" fmla="*/ 141329 w 230995"/>
                <a:gd name="connsiteY425" fmla="*/ 156055 h 163871"/>
                <a:gd name="connsiteX426" fmla="*/ 141329 w 230995"/>
                <a:gd name="connsiteY426" fmla="*/ 153496 h 163871"/>
                <a:gd name="connsiteX427" fmla="*/ 141052 w 230995"/>
                <a:gd name="connsiteY427" fmla="*/ 152458 h 163871"/>
                <a:gd name="connsiteX428" fmla="*/ 141052 w 230995"/>
                <a:gd name="connsiteY428" fmla="*/ 151490 h 163871"/>
                <a:gd name="connsiteX429" fmla="*/ 141052 w 230995"/>
                <a:gd name="connsiteY429" fmla="*/ 151144 h 163871"/>
                <a:gd name="connsiteX430" fmla="*/ 142852 w 230995"/>
                <a:gd name="connsiteY430" fmla="*/ 148723 h 163871"/>
                <a:gd name="connsiteX431" fmla="*/ 144028 w 230995"/>
                <a:gd name="connsiteY431" fmla="*/ 147478 h 163871"/>
                <a:gd name="connsiteX432" fmla="*/ 144928 w 230995"/>
                <a:gd name="connsiteY432" fmla="*/ 146233 h 163871"/>
                <a:gd name="connsiteX433" fmla="*/ 145343 w 230995"/>
                <a:gd name="connsiteY433" fmla="*/ 145403 h 163871"/>
                <a:gd name="connsiteX434" fmla="*/ 145551 w 230995"/>
                <a:gd name="connsiteY434" fmla="*/ 140976 h 163871"/>
                <a:gd name="connsiteX435" fmla="*/ 147212 w 230995"/>
                <a:gd name="connsiteY435" fmla="*/ 139177 h 163871"/>
                <a:gd name="connsiteX436" fmla="*/ 147627 w 230995"/>
                <a:gd name="connsiteY436" fmla="*/ 138693 h 163871"/>
                <a:gd name="connsiteX437" fmla="*/ 151780 w 230995"/>
                <a:gd name="connsiteY437" fmla="*/ 132813 h 163871"/>
                <a:gd name="connsiteX438" fmla="*/ 153441 w 230995"/>
                <a:gd name="connsiteY438" fmla="*/ 131015 h 163871"/>
                <a:gd name="connsiteX439" fmla="*/ 155379 w 230995"/>
                <a:gd name="connsiteY439" fmla="*/ 129977 h 163871"/>
                <a:gd name="connsiteX440" fmla="*/ 161746 w 230995"/>
                <a:gd name="connsiteY440" fmla="*/ 128524 h 163871"/>
                <a:gd name="connsiteX441" fmla="*/ 164030 w 230995"/>
                <a:gd name="connsiteY441" fmla="*/ 127418 h 163871"/>
                <a:gd name="connsiteX442" fmla="*/ 166106 w 230995"/>
                <a:gd name="connsiteY442" fmla="*/ 125619 h 163871"/>
                <a:gd name="connsiteX443" fmla="*/ 167629 w 230995"/>
                <a:gd name="connsiteY443" fmla="*/ 123405 h 163871"/>
                <a:gd name="connsiteX444" fmla="*/ 169152 w 230995"/>
                <a:gd name="connsiteY444" fmla="*/ 119117 h 163871"/>
                <a:gd name="connsiteX445" fmla="*/ 169429 w 230995"/>
                <a:gd name="connsiteY445" fmla="*/ 117664 h 163871"/>
                <a:gd name="connsiteX446" fmla="*/ 169982 w 230995"/>
                <a:gd name="connsiteY446" fmla="*/ 105766 h 163871"/>
                <a:gd name="connsiteX447" fmla="*/ 169982 w 230995"/>
                <a:gd name="connsiteY447" fmla="*/ 105766 h 163871"/>
                <a:gd name="connsiteX448" fmla="*/ 172059 w 230995"/>
                <a:gd name="connsiteY448" fmla="*/ 105835 h 163871"/>
                <a:gd name="connsiteX449" fmla="*/ 172335 w 230995"/>
                <a:gd name="connsiteY449" fmla="*/ 105835 h 163871"/>
                <a:gd name="connsiteX450" fmla="*/ 173097 w 230995"/>
                <a:gd name="connsiteY450" fmla="*/ 105835 h 163871"/>
                <a:gd name="connsiteX451" fmla="*/ 176073 w 230995"/>
                <a:gd name="connsiteY451" fmla="*/ 105420 h 163871"/>
                <a:gd name="connsiteX452" fmla="*/ 179672 w 230995"/>
                <a:gd name="connsiteY452" fmla="*/ 103068 h 163871"/>
                <a:gd name="connsiteX453" fmla="*/ 181748 w 230995"/>
                <a:gd name="connsiteY453" fmla="*/ 99887 h 163871"/>
                <a:gd name="connsiteX454" fmla="*/ 182509 w 230995"/>
                <a:gd name="connsiteY454" fmla="*/ 96566 h 163871"/>
                <a:gd name="connsiteX455" fmla="*/ 182509 w 230995"/>
                <a:gd name="connsiteY455" fmla="*/ 95805 h 163871"/>
                <a:gd name="connsiteX456" fmla="*/ 182302 w 230995"/>
                <a:gd name="connsiteY456" fmla="*/ 95044 h 163871"/>
                <a:gd name="connsiteX457" fmla="*/ 181956 w 230995"/>
                <a:gd name="connsiteY457" fmla="*/ 93523 h 163871"/>
                <a:gd name="connsiteX458" fmla="*/ 181956 w 230995"/>
                <a:gd name="connsiteY458" fmla="*/ 93523 h 163871"/>
                <a:gd name="connsiteX459" fmla="*/ 182163 w 230995"/>
                <a:gd name="connsiteY459" fmla="*/ 92831 h 163871"/>
                <a:gd name="connsiteX460" fmla="*/ 182440 w 230995"/>
                <a:gd name="connsiteY460" fmla="*/ 92208 h 163871"/>
                <a:gd name="connsiteX461" fmla="*/ 182717 w 230995"/>
                <a:gd name="connsiteY461" fmla="*/ 91724 h 163871"/>
                <a:gd name="connsiteX462" fmla="*/ 183548 w 230995"/>
                <a:gd name="connsiteY462" fmla="*/ 90548 h 163871"/>
                <a:gd name="connsiteX463" fmla="*/ 184793 w 230995"/>
                <a:gd name="connsiteY463" fmla="*/ 89303 h 163871"/>
                <a:gd name="connsiteX464" fmla="*/ 192891 w 230995"/>
                <a:gd name="connsiteY464" fmla="*/ 82316 h 163871"/>
                <a:gd name="connsiteX465" fmla="*/ 194552 w 230995"/>
                <a:gd name="connsiteY465" fmla="*/ 81210 h 163871"/>
                <a:gd name="connsiteX466" fmla="*/ 196836 w 230995"/>
                <a:gd name="connsiteY466" fmla="*/ 80587 h 163871"/>
                <a:gd name="connsiteX467" fmla="*/ 219607 w 230995"/>
                <a:gd name="connsiteY467" fmla="*/ 78028 h 163871"/>
                <a:gd name="connsiteX468" fmla="*/ 220022 w 230995"/>
                <a:gd name="connsiteY468" fmla="*/ 78028 h 163871"/>
                <a:gd name="connsiteX469" fmla="*/ 224382 w 230995"/>
                <a:gd name="connsiteY469" fmla="*/ 77198 h 163871"/>
                <a:gd name="connsiteX470" fmla="*/ 226528 w 230995"/>
                <a:gd name="connsiteY470" fmla="*/ 76229 h 163871"/>
                <a:gd name="connsiteX471" fmla="*/ 228950 w 230995"/>
                <a:gd name="connsiteY471" fmla="*/ 74361 h 163871"/>
                <a:gd name="connsiteX472" fmla="*/ 230404 w 230995"/>
                <a:gd name="connsiteY472" fmla="*/ 67790 h 163871"/>
                <a:gd name="connsiteX473" fmla="*/ 228604 w 230995"/>
                <a:gd name="connsiteY473" fmla="*/ 64400 h 163871"/>
                <a:gd name="connsiteX474" fmla="*/ 226874 w 230995"/>
                <a:gd name="connsiteY474" fmla="*/ 62533 h 163871"/>
                <a:gd name="connsiteX475" fmla="*/ 223205 w 230995"/>
                <a:gd name="connsiteY475" fmla="*/ 60112 h 163871"/>
                <a:gd name="connsiteX476" fmla="*/ 222375 w 230995"/>
                <a:gd name="connsiteY476" fmla="*/ 59627 h 163871"/>
                <a:gd name="connsiteX477" fmla="*/ 218015 w 230995"/>
                <a:gd name="connsiteY477" fmla="*/ 57829 h 163871"/>
                <a:gd name="connsiteX478" fmla="*/ 218914 w 230995"/>
                <a:gd name="connsiteY478" fmla="*/ 54924 h 163871"/>
                <a:gd name="connsiteX479" fmla="*/ 216631 w 230995"/>
                <a:gd name="connsiteY479" fmla="*/ 50635 h 163871"/>
                <a:gd name="connsiteX480" fmla="*/ 214208 w 230995"/>
                <a:gd name="connsiteY480" fmla="*/ 48975 h 163871"/>
                <a:gd name="connsiteX481" fmla="*/ 213654 w 230995"/>
                <a:gd name="connsiteY481" fmla="*/ 48629 h 163871"/>
                <a:gd name="connsiteX482" fmla="*/ 210332 w 230995"/>
                <a:gd name="connsiteY482" fmla="*/ 46969 h 163871"/>
                <a:gd name="connsiteX483" fmla="*/ 209433 w 230995"/>
                <a:gd name="connsiteY483" fmla="*/ 46623 h 163871"/>
                <a:gd name="connsiteX484" fmla="*/ 205903 w 230995"/>
                <a:gd name="connsiteY484" fmla="*/ 45585 h 163871"/>
                <a:gd name="connsiteX485" fmla="*/ 204450 w 230995"/>
                <a:gd name="connsiteY485" fmla="*/ 45378 h 163871"/>
                <a:gd name="connsiteX486" fmla="*/ 204034 w 230995"/>
                <a:gd name="connsiteY486" fmla="*/ 45378 h 163871"/>
                <a:gd name="connsiteX487" fmla="*/ 201127 w 230995"/>
                <a:gd name="connsiteY487" fmla="*/ 45585 h 163871"/>
                <a:gd name="connsiteX488" fmla="*/ 198082 w 230995"/>
                <a:gd name="connsiteY488" fmla="*/ 46900 h 163871"/>
                <a:gd name="connsiteX489" fmla="*/ 197113 w 230995"/>
                <a:gd name="connsiteY489" fmla="*/ 47730 h 163871"/>
                <a:gd name="connsiteX490" fmla="*/ 196767 w 230995"/>
                <a:gd name="connsiteY490" fmla="*/ 48076 h 163871"/>
                <a:gd name="connsiteX491" fmla="*/ 196144 w 230995"/>
                <a:gd name="connsiteY491" fmla="*/ 47730 h 163871"/>
                <a:gd name="connsiteX492" fmla="*/ 193307 w 230995"/>
                <a:gd name="connsiteY492" fmla="*/ 46208 h 163871"/>
                <a:gd name="connsiteX493" fmla="*/ 192199 w 230995"/>
                <a:gd name="connsiteY493" fmla="*/ 45793 h 163871"/>
                <a:gd name="connsiteX494" fmla="*/ 189708 w 230995"/>
                <a:gd name="connsiteY494" fmla="*/ 45101 h 163871"/>
                <a:gd name="connsiteX495" fmla="*/ 188669 w 230995"/>
                <a:gd name="connsiteY495" fmla="*/ 44894 h 163871"/>
                <a:gd name="connsiteX496" fmla="*/ 185901 w 230995"/>
                <a:gd name="connsiteY496" fmla="*/ 44686 h 163871"/>
                <a:gd name="connsiteX497" fmla="*/ 185486 w 230995"/>
                <a:gd name="connsiteY497" fmla="*/ 44686 h 163871"/>
                <a:gd name="connsiteX498" fmla="*/ 185416 w 230995"/>
                <a:gd name="connsiteY498" fmla="*/ 44686 h 163871"/>
                <a:gd name="connsiteX499" fmla="*/ 180433 w 230995"/>
                <a:gd name="connsiteY499" fmla="*/ 44686 h 163871"/>
                <a:gd name="connsiteX500" fmla="*/ 179949 w 230995"/>
                <a:gd name="connsiteY500" fmla="*/ 44686 h 163871"/>
                <a:gd name="connsiteX501" fmla="*/ 179672 w 230995"/>
                <a:gd name="connsiteY501" fmla="*/ 44686 h 163871"/>
                <a:gd name="connsiteX502" fmla="*/ 178911 w 230995"/>
                <a:gd name="connsiteY502" fmla="*/ 44133 h 163871"/>
                <a:gd name="connsiteX503" fmla="*/ 178149 w 230995"/>
                <a:gd name="connsiteY503" fmla="*/ 43510 h 163871"/>
                <a:gd name="connsiteX504" fmla="*/ 177872 w 230995"/>
                <a:gd name="connsiteY504" fmla="*/ 43164 h 163871"/>
                <a:gd name="connsiteX505" fmla="*/ 178288 w 230995"/>
                <a:gd name="connsiteY505" fmla="*/ 41366 h 163871"/>
                <a:gd name="connsiteX506" fmla="*/ 178495 w 230995"/>
                <a:gd name="connsiteY506" fmla="*/ 36662 h 163871"/>
                <a:gd name="connsiteX507" fmla="*/ 178080 w 230995"/>
                <a:gd name="connsiteY507" fmla="*/ 34310 h 163871"/>
                <a:gd name="connsiteX508" fmla="*/ 176073 w 230995"/>
                <a:gd name="connsiteY508" fmla="*/ 29814 h 163871"/>
                <a:gd name="connsiteX509" fmla="*/ 174896 w 230995"/>
                <a:gd name="connsiteY509" fmla="*/ 28154 h 163871"/>
                <a:gd name="connsiteX510" fmla="*/ 171366 w 230995"/>
                <a:gd name="connsiteY510" fmla="*/ 24833 h 163871"/>
                <a:gd name="connsiteX511" fmla="*/ 168598 w 230995"/>
                <a:gd name="connsiteY511" fmla="*/ 23450 h 163871"/>
                <a:gd name="connsiteX512" fmla="*/ 163476 w 230995"/>
                <a:gd name="connsiteY512" fmla="*/ 22689 h 163871"/>
                <a:gd name="connsiteX513" fmla="*/ 162715 w 230995"/>
                <a:gd name="connsiteY513" fmla="*/ 22689 h 163871"/>
                <a:gd name="connsiteX514" fmla="*/ 160224 w 230995"/>
                <a:gd name="connsiteY514" fmla="*/ 23311 h 163871"/>
                <a:gd name="connsiteX515" fmla="*/ 159462 w 230995"/>
                <a:gd name="connsiteY515" fmla="*/ 23727 h 163871"/>
                <a:gd name="connsiteX516" fmla="*/ 159600 w 230995"/>
                <a:gd name="connsiteY516" fmla="*/ 23104 h 163871"/>
                <a:gd name="connsiteX517" fmla="*/ 159255 w 230995"/>
                <a:gd name="connsiteY517" fmla="*/ 20130 h 163871"/>
                <a:gd name="connsiteX518" fmla="*/ 157732 w 230995"/>
                <a:gd name="connsiteY518" fmla="*/ 16463 h 163871"/>
                <a:gd name="connsiteX519" fmla="*/ 156348 w 230995"/>
                <a:gd name="connsiteY519" fmla="*/ 14596 h 163871"/>
                <a:gd name="connsiteX520" fmla="*/ 153787 w 230995"/>
                <a:gd name="connsiteY520" fmla="*/ 12382 h 163871"/>
                <a:gd name="connsiteX521" fmla="*/ 153302 w 230995"/>
                <a:gd name="connsiteY521" fmla="*/ 12036 h 163871"/>
                <a:gd name="connsiteX522" fmla="*/ 150672 w 230995"/>
                <a:gd name="connsiteY522" fmla="*/ 10238 h 163871"/>
                <a:gd name="connsiteX523" fmla="*/ 150119 w 230995"/>
                <a:gd name="connsiteY523" fmla="*/ 9892 h 163871"/>
                <a:gd name="connsiteX524" fmla="*/ 147212 w 230995"/>
                <a:gd name="connsiteY524" fmla="*/ 8439 h 163871"/>
                <a:gd name="connsiteX525" fmla="*/ 146658 w 230995"/>
                <a:gd name="connsiteY525" fmla="*/ 8163 h 163871"/>
                <a:gd name="connsiteX526" fmla="*/ 140706 w 230995"/>
                <a:gd name="connsiteY526" fmla="*/ 6018 h 163871"/>
                <a:gd name="connsiteX527" fmla="*/ 140221 w 230995"/>
                <a:gd name="connsiteY527" fmla="*/ 5880 h 163871"/>
                <a:gd name="connsiteX528" fmla="*/ 138768 w 230995"/>
                <a:gd name="connsiteY528" fmla="*/ 5534 h 163871"/>
                <a:gd name="connsiteX529" fmla="*/ 137661 w 230995"/>
                <a:gd name="connsiteY529" fmla="*/ 5396 h 163871"/>
                <a:gd name="connsiteX530" fmla="*/ 136346 w 230995"/>
                <a:gd name="connsiteY530" fmla="*/ 5396 h 163871"/>
                <a:gd name="connsiteX531" fmla="*/ 136208 w 230995"/>
                <a:gd name="connsiteY531" fmla="*/ 5396 h 163871"/>
                <a:gd name="connsiteX532" fmla="*/ 133854 w 230995"/>
                <a:gd name="connsiteY532" fmla="*/ 5949 h 163871"/>
                <a:gd name="connsiteX533" fmla="*/ 133024 w 230995"/>
                <a:gd name="connsiteY533" fmla="*/ 6364 h 163871"/>
                <a:gd name="connsiteX534" fmla="*/ 132608 w 230995"/>
                <a:gd name="connsiteY534" fmla="*/ 6571 h 163871"/>
                <a:gd name="connsiteX535" fmla="*/ 131916 w 230995"/>
                <a:gd name="connsiteY535" fmla="*/ 6226 h 163871"/>
                <a:gd name="connsiteX536" fmla="*/ 127625 w 230995"/>
                <a:gd name="connsiteY536" fmla="*/ 2698 h 163871"/>
                <a:gd name="connsiteX537" fmla="*/ 125964 w 230995"/>
                <a:gd name="connsiteY537" fmla="*/ 1798 h 163871"/>
                <a:gd name="connsiteX538" fmla="*/ 121396 w 230995"/>
                <a:gd name="connsiteY538" fmla="*/ 277 h 163871"/>
                <a:gd name="connsiteX539" fmla="*/ 119735 w 230995"/>
                <a:gd name="connsiteY539" fmla="*/ 0 h 163871"/>
                <a:gd name="connsiteX540" fmla="*/ 119735 w 230995"/>
                <a:gd name="connsiteY540" fmla="*/ 0 h 163871"/>
                <a:gd name="connsiteX541" fmla="*/ 64574 w 230995"/>
                <a:gd name="connsiteY541" fmla="*/ 28292 h 163871"/>
                <a:gd name="connsiteX542" fmla="*/ 67550 w 230995"/>
                <a:gd name="connsiteY542" fmla="*/ 27600 h 163871"/>
                <a:gd name="connsiteX543" fmla="*/ 68727 w 230995"/>
                <a:gd name="connsiteY543" fmla="*/ 27185 h 163871"/>
                <a:gd name="connsiteX544" fmla="*/ 70111 w 230995"/>
                <a:gd name="connsiteY544" fmla="*/ 26493 h 163871"/>
                <a:gd name="connsiteX545" fmla="*/ 69142 w 230995"/>
                <a:gd name="connsiteY545" fmla="*/ 28430 h 163871"/>
                <a:gd name="connsiteX546" fmla="*/ 68588 w 230995"/>
                <a:gd name="connsiteY546" fmla="*/ 30229 h 163871"/>
                <a:gd name="connsiteX547" fmla="*/ 68380 w 230995"/>
                <a:gd name="connsiteY547" fmla="*/ 31681 h 163871"/>
                <a:gd name="connsiteX548" fmla="*/ 66027 w 230995"/>
                <a:gd name="connsiteY548" fmla="*/ 30506 h 163871"/>
                <a:gd name="connsiteX549" fmla="*/ 65404 w 230995"/>
                <a:gd name="connsiteY549" fmla="*/ 30090 h 163871"/>
                <a:gd name="connsiteX550" fmla="*/ 64574 w 230995"/>
                <a:gd name="connsiteY550" fmla="*/ 28292 h 163871"/>
                <a:gd name="connsiteX551" fmla="*/ 64574 w 230995"/>
                <a:gd name="connsiteY551" fmla="*/ 28292 h 163871"/>
                <a:gd name="connsiteX552" fmla="*/ 87898 w 230995"/>
                <a:gd name="connsiteY552" fmla="*/ 80380 h 163871"/>
                <a:gd name="connsiteX553" fmla="*/ 88313 w 230995"/>
                <a:gd name="connsiteY553" fmla="*/ 78858 h 163871"/>
                <a:gd name="connsiteX554" fmla="*/ 88659 w 230995"/>
                <a:gd name="connsiteY554" fmla="*/ 79065 h 163871"/>
                <a:gd name="connsiteX555" fmla="*/ 90182 w 230995"/>
                <a:gd name="connsiteY555" fmla="*/ 80034 h 163871"/>
                <a:gd name="connsiteX556" fmla="*/ 93019 w 230995"/>
                <a:gd name="connsiteY556" fmla="*/ 80864 h 163871"/>
                <a:gd name="connsiteX557" fmla="*/ 94404 w 230995"/>
                <a:gd name="connsiteY557" fmla="*/ 80656 h 163871"/>
                <a:gd name="connsiteX558" fmla="*/ 94888 w 230995"/>
                <a:gd name="connsiteY558" fmla="*/ 81971 h 163871"/>
                <a:gd name="connsiteX559" fmla="*/ 96203 w 230995"/>
                <a:gd name="connsiteY559" fmla="*/ 84461 h 163871"/>
                <a:gd name="connsiteX560" fmla="*/ 98418 w 230995"/>
                <a:gd name="connsiteY560" fmla="*/ 86674 h 163871"/>
                <a:gd name="connsiteX561" fmla="*/ 100494 w 230995"/>
                <a:gd name="connsiteY561" fmla="*/ 87712 h 163871"/>
                <a:gd name="connsiteX562" fmla="*/ 102225 w 230995"/>
                <a:gd name="connsiteY562" fmla="*/ 88265 h 163871"/>
                <a:gd name="connsiteX563" fmla="*/ 102433 w 230995"/>
                <a:gd name="connsiteY563" fmla="*/ 88265 h 163871"/>
                <a:gd name="connsiteX564" fmla="*/ 99387 w 230995"/>
                <a:gd name="connsiteY564" fmla="*/ 89026 h 163871"/>
                <a:gd name="connsiteX565" fmla="*/ 98764 w 230995"/>
                <a:gd name="connsiteY565" fmla="*/ 89234 h 163871"/>
                <a:gd name="connsiteX566" fmla="*/ 91912 w 230995"/>
                <a:gd name="connsiteY566" fmla="*/ 91724 h 163871"/>
                <a:gd name="connsiteX567" fmla="*/ 77032 w 230995"/>
                <a:gd name="connsiteY567" fmla="*/ 95183 h 163871"/>
                <a:gd name="connsiteX568" fmla="*/ 83884 w 230995"/>
                <a:gd name="connsiteY568" fmla="*/ 91862 h 163871"/>
                <a:gd name="connsiteX569" fmla="*/ 87967 w 230995"/>
                <a:gd name="connsiteY569" fmla="*/ 90341 h 163871"/>
                <a:gd name="connsiteX570" fmla="*/ 91289 w 230995"/>
                <a:gd name="connsiteY570" fmla="*/ 86328 h 163871"/>
                <a:gd name="connsiteX571" fmla="*/ 89421 w 230995"/>
                <a:gd name="connsiteY571" fmla="*/ 81486 h 163871"/>
                <a:gd name="connsiteX572" fmla="*/ 88659 w 230995"/>
                <a:gd name="connsiteY572" fmla="*/ 80864 h 163871"/>
                <a:gd name="connsiteX573" fmla="*/ 88313 w 230995"/>
                <a:gd name="connsiteY573" fmla="*/ 80587 h 163871"/>
                <a:gd name="connsiteX574" fmla="*/ 87967 w 230995"/>
                <a:gd name="connsiteY574" fmla="*/ 80380 h 163871"/>
                <a:gd name="connsiteX575" fmla="*/ 87967 w 230995"/>
                <a:gd name="connsiteY575" fmla="*/ 80380 h 16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Lst>
              <a:rect l="l" t="t" r="r" b="b"/>
              <a:pathLst>
                <a:path w="230995" h="163871">
                  <a:moveTo>
                    <a:pt x="119804" y="4773"/>
                  </a:moveTo>
                  <a:lnTo>
                    <a:pt x="124372" y="6295"/>
                  </a:lnTo>
                  <a:lnTo>
                    <a:pt x="129148" y="10238"/>
                  </a:lnTo>
                  <a:lnTo>
                    <a:pt x="133370" y="12313"/>
                  </a:lnTo>
                  <a:lnTo>
                    <a:pt x="133785" y="11967"/>
                  </a:lnTo>
                  <a:lnTo>
                    <a:pt x="134477" y="11275"/>
                  </a:lnTo>
                  <a:lnTo>
                    <a:pt x="135308" y="10584"/>
                  </a:lnTo>
                  <a:lnTo>
                    <a:pt x="136138" y="10169"/>
                  </a:lnTo>
                  <a:lnTo>
                    <a:pt x="137453" y="10169"/>
                  </a:lnTo>
                  <a:cubicBezTo>
                    <a:pt x="137453" y="10169"/>
                    <a:pt x="138906" y="10584"/>
                    <a:pt x="138906" y="10584"/>
                  </a:cubicBezTo>
                  <a:lnTo>
                    <a:pt x="144859" y="12728"/>
                  </a:lnTo>
                  <a:lnTo>
                    <a:pt x="147766" y="14181"/>
                  </a:lnTo>
                  <a:lnTo>
                    <a:pt x="150396" y="15979"/>
                  </a:lnTo>
                  <a:lnTo>
                    <a:pt x="152956" y="18193"/>
                  </a:lnTo>
                  <a:lnTo>
                    <a:pt x="154479" y="21859"/>
                  </a:lnTo>
                  <a:lnTo>
                    <a:pt x="154133" y="23796"/>
                  </a:lnTo>
                  <a:lnTo>
                    <a:pt x="152679" y="25525"/>
                  </a:lnTo>
                  <a:lnTo>
                    <a:pt x="150811" y="28638"/>
                  </a:lnTo>
                  <a:lnTo>
                    <a:pt x="150396" y="30851"/>
                  </a:lnTo>
                  <a:lnTo>
                    <a:pt x="150188" y="35486"/>
                  </a:lnTo>
                  <a:lnTo>
                    <a:pt x="149496" y="37976"/>
                  </a:lnTo>
                  <a:lnTo>
                    <a:pt x="158078" y="30160"/>
                  </a:lnTo>
                  <a:lnTo>
                    <a:pt x="162784" y="27600"/>
                  </a:lnTo>
                  <a:lnTo>
                    <a:pt x="167906" y="28361"/>
                  </a:lnTo>
                  <a:lnTo>
                    <a:pt x="171505" y="31681"/>
                  </a:lnTo>
                  <a:lnTo>
                    <a:pt x="173512" y="36178"/>
                  </a:lnTo>
                  <a:lnTo>
                    <a:pt x="173305" y="40882"/>
                  </a:lnTo>
                  <a:lnTo>
                    <a:pt x="170467" y="44686"/>
                  </a:lnTo>
                  <a:lnTo>
                    <a:pt x="172474" y="44963"/>
                  </a:lnTo>
                  <a:lnTo>
                    <a:pt x="173720" y="45862"/>
                  </a:lnTo>
                  <a:lnTo>
                    <a:pt x="174827" y="47038"/>
                  </a:lnTo>
                  <a:lnTo>
                    <a:pt x="176211" y="48214"/>
                  </a:lnTo>
                  <a:lnTo>
                    <a:pt x="177803" y="49113"/>
                  </a:lnTo>
                  <a:lnTo>
                    <a:pt x="179049" y="49528"/>
                  </a:lnTo>
                  <a:lnTo>
                    <a:pt x="180433" y="49667"/>
                  </a:lnTo>
                  <a:lnTo>
                    <a:pt x="185693" y="49667"/>
                  </a:lnTo>
                  <a:cubicBezTo>
                    <a:pt x="185693" y="49667"/>
                    <a:pt x="188462" y="49805"/>
                    <a:pt x="188462" y="49805"/>
                  </a:cubicBezTo>
                  <a:lnTo>
                    <a:pt x="190953" y="50497"/>
                  </a:lnTo>
                  <a:lnTo>
                    <a:pt x="193791" y="52018"/>
                  </a:lnTo>
                  <a:lnTo>
                    <a:pt x="195175" y="53264"/>
                  </a:lnTo>
                  <a:lnTo>
                    <a:pt x="196144" y="54439"/>
                  </a:lnTo>
                  <a:lnTo>
                    <a:pt x="197390" y="54855"/>
                  </a:lnTo>
                  <a:lnTo>
                    <a:pt x="199605" y="54094"/>
                  </a:lnTo>
                  <a:lnTo>
                    <a:pt x="200228" y="53333"/>
                  </a:lnTo>
                  <a:lnTo>
                    <a:pt x="200435" y="52364"/>
                  </a:lnTo>
                  <a:lnTo>
                    <a:pt x="200712" y="51396"/>
                  </a:lnTo>
                  <a:lnTo>
                    <a:pt x="201681" y="50566"/>
                  </a:lnTo>
                  <a:lnTo>
                    <a:pt x="204588" y="50358"/>
                  </a:lnTo>
                  <a:lnTo>
                    <a:pt x="208117" y="51396"/>
                  </a:lnTo>
                  <a:lnTo>
                    <a:pt x="211440" y="53056"/>
                  </a:lnTo>
                  <a:lnTo>
                    <a:pt x="213862" y="54716"/>
                  </a:lnTo>
                  <a:lnTo>
                    <a:pt x="208325" y="58452"/>
                  </a:lnTo>
                  <a:lnTo>
                    <a:pt x="212201" y="60734"/>
                  </a:lnTo>
                  <a:lnTo>
                    <a:pt x="220507" y="64193"/>
                  </a:lnTo>
                  <a:lnTo>
                    <a:pt x="224175" y="66614"/>
                  </a:lnTo>
                  <a:lnTo>
                    <a:pt x="225974" y="70004"/>
                  </a:lnTo>
                  <a:lnTo>
                    <a:pt x="223552" y="71871"/>
                  </a:lnTo>
                  <a:lnTo>
                    <a:pt x="219192" y="72701"/>
                  </a:lnTo>
                  <a:lnTo>
                    <a:pt x="196006" y="75261"/>
                  </a:lnTo>
                  <a:lnTo>
                    <a:pt x="192614" y="76229"/>
                  </a:lnTo>
                  <a:lnTo>
                    <a:pt x="189915" y="77959"/>
                  </a:lnTo>
                  <a:lnTo>
                    <a:pt x="181333" y="85429"/>
                  </a:lnTo>
                  <a:lnTo>
                    <a:pt x="179741" y="86951"/>
                  </a:lnTo>
                  <a:lnTo>
                    <a:pt x="178426" y="88680"/>
                  </a:lnTo>
                  <a:lnTo>
                    <a:pt x="177942" y="89580"/>
                  </a:lnTo>
                  <a:lnTo>
                    <a:pt x="177457" y="90686"/>
                  </a:lnTo>
                  <a:lnTo>
                    <a:pt x="177111" y="91793"/>
                  </a:lnTo>
                  <a:lnTo>
                    <a:pt x="176834" y="92831"/>
                  </a:lnTo>
                  <a:lnTo>
                    <a:pt x="176834" y="93868"/>
                  </a:lnTo>
                  <a:cubicBezTo>
                    <a:pt x="176834" y="93868"/>
                    <a:pt x="177388" y="96013"/>
                    <a:pt x="177388" y="96013"/>
                  </a:cubicBezTo>
                  <a:lnTo>
                    <a:pt x="177388" y="96774"/>
                  </a:lnTo>
                  <a:cubicBezTo>
                    <a:pt x="177388" y="96774"/>
                    <a:pt x="175381" y="99956"/>
                    <a:pt x="175381" y="99956"/>
                  </a:cubicBezTo>
                  <a:lnTo>
                    <a:pt x="172405" y="100371"/>
                  </a:lnTo>
                  <a:lnTo>
                    <a:pt x="169014" y="100163"/>
                  </a:lnTo>
                  <a:lnTo>
                    <a:pt x="165968" y="101547"/>
                  </a:lnTo>
                  <a:lnTo>
                    <a:pt x="164861" y="104383"/>
                  </a:lnTo>
                  <a:lnTo>
                    <a:pt x="164238" y="117111"/>
                  </a:lnTo>
                  <a:lnTo>
                    <a:pt x="162715" y="121399"/>
                  </a:lnTo>
                  <a:lnTo>
                    <a:pt x="160639" y="123198"/>
                  </a:lnTo>
                  <a:lnTo>
                    <a:pt x="153579" y="124789"/>
                  </a:lnTo>
                  <a:lnTo>
                    <a:pt x="150257" y="126587"/>
                  </a:lnTo>
                  <a:lnTo>
                    <a:pt x="147766" y="129285"/>
                  </a:lnTo>
                  <a:lnTo>
                    <a:pt x="143405" y="135373"/>
                  </a:lnTo>
                  <a:lnTo>
                    <a:pt x="139945" y="139246"/>
                  </a:lnTo>
                  <a:lnTo>
                    <a:pt x="139252" y="140491"/>
                  </a:lnTo>
                  <a:lnTo>
                    <a:pt x="139460" y="141045"/>
                  </a:lnTo>
                  <a:lnTo>
                    <a:pt x="140706" y="142290"/>
                  </a:lnTo>
                  <a:lnTo>
                    <a:pt x="140914" y="142774"/>
                  </a:lnTo>
                  <a:lnTo>
                    <a:pt x="140499" y="143604"/>
                  </a:lnTo>
                  <a:lnTo>
                    <a:pt x="139045" y="145057"/>
                  </a:lnTo>
                  <a:lnTo>
                    <a:pt x="136484" y="148515"/>
                  </a:lnTo>
                  <a:lnTo>
                    <a:pt x="136138" y="149484"/>
                  </a:lnTo>
                  <a:lnTo>
                    <a:pt x="135930" y="151213"/>
                  </a:lnTo>
                  <a:lnTo>
                    <a:pt x="136138" y="153081"/>
                  </a:lnTo>
                  <a:lnTo>
                    <a:pt x="136484" y="154464"/>
                  </a:lnTo>
                  <a:lnTo>
                    <a:pt x="136138" y="155640"/>
                  </a:lnTo>
                  <a:lnTo>
                    <a:pt x="134477" y="157093"/>
                  </a:lnTo>
                  <a:lnTo>
                    <a:pt x="130601" y="158407"/>
                  </a:lnTo>
                  <a:lnTo>
                    <a:pt x="126864" y="157646"/>
                  </a:lnTo>
                  <a:lnTo>
                    <a:pt x="123403" y="155709"/>
                  </a:lnTo>
                  <a:lnTo>
                    <a:pt x="120289" y="153496"/>
                  </a:lnTo>
                  <a:lnTo>
                    <a:pt x="117036" y="151559"/>
                  </a:lnTo>
                  <a:lnTo>
                    <a:pt x="106862" y="146509"/>
                  </a:lnTo>
                  <a:lnTo>
                    <a:pt x="97795" y="139661"/>
                  </a:lnTo>
                  <a:lnTo>
                    <a:pt x="94473" y="137794"/>
                  </a:lnTo>
                  <a:lnTo>
                    <a:pt x="80839" y="132882"/>
                  </a:lnTo>
                  <a:lnTo>
                    <a:pt x="74264" y="128663"/>
                  </a:lnTo>
                  <a:lnTo>
                    <a:pt x="73986" y="123405"/>
                  </a:lnTo>
                  <a:lnTo>
                    <a:pt x="77032" y="121884"/>
                  </a:lnTo>
                  <a:lnTo>
                    <a:pt x="80977" y="122437"/>
                  </a:lnTo>
                  <a:lnTo>
                    <a:pt x="84922" y="123544"/>
                  </a:lnTo>
                  <a:lnTo>
                    <a:pt x="88036" y="123820"/>
                  </a:lnTo>
                  <a:lnTo>
                    <a:pt x="89352" y="122990"/>
                  </a:lnTo>
                  <a:lnTo>
                    <a:pt x="91704" y="120085"/>
                  </a:lnTo>
                  <a:lnTo>
                    <a:pt x="92951" y="118978"/>
                  </a:lnTo>
                  <a:lnTo>
                    <a:pt x="94819" y="118356"/>
                  </a:lnTo>
                  <a:lnTo>
                    <a:pt x="127418" y="113583"/>
                  </a:lnTo>
                  <a:lnTo>
                    <a:pt x="136415" y="113306"/>
                  </a:lnTo>
                  <a:lnTo>
                    <a:pt x="133646" y="108672"/>
                  </a:lnTo>
                  <a:lnTo>
                    <a:pt x="131985" y="108049"/>
                  </a:lnTo>
                  <a:lnTo>
                    <a:pt x="128663" y="108326"/>
                  </a:lnTo>
                  <a:lnTo>
                    <a:pt x="116275" y="110678"/>
                  </a:lnTo>
                  <a:lnTo>
                    <a:pt x="112745" y="110678"/>
                  </a:lnTo>
                  <a:cubicBezTo>
                    <a:pt x="112745" y="110678"/>
                    <a:pt x="105755" y="109709"/>
                    <a:pt x="105755" y="109709"/>
                  </a:cubicBezTo>
                  <a:lnTo>
                    <a:pt x="102225" y="109986"/>
                  </a:lnTo>
                  <a:lnTo>
                    <a:pt x="99456" y="110954"/>
                  </a:lnTo>
                  <a:lnTo>
                    <a:pt x="93989" y="113375"/>
                  </a:lnTo>
                  <a:lnTo>
                    <a:pt x="91082" y="114275"/>
                  </a:lnTo>
                  <a:lnTo>
                    <a:pt x="84991" y="115243"/>
                  </a:lnTo>
                  <a:lnTo>
                    <a:pt x="78416" y="115105"/>
                  </a:lnTo>
                  <a:lnTo>
                    <a:pt x="72533" y="113168"/>
                  </a:lnTo>
                  <a:lnTo>
                    <a:pt x="68311" y="108810"/>
                  </a:lnTo>
                  <a:lnTo>
                    <a:pt x="67412" y="106527"/>
                  </a:lnTo>
                  <a:lnTo>
                    <a:pt x="66927" y="103899"/>
                  </a:lnTo>
                  <a:lnTo>
                    <a:pt x="67273" y="101408"/>
                  </a:lnTo>
                  <a:lnTo>
                    <a:pt x="68727" y="99541"/>
                  </a:lnTo>
                  <a:lnTo>
                    <a:pt x="71495" y="98918"/>
                  </a:lnTo>
                  <a:lnTo>
                    <a:pt x="74471" y="99748"/>
                  </a:lnTo>
                  <a:lnTo>
                    <a:pt x="79870" y="102792"/>
                  </a:lnTo>
                  <a:lnTo>
                    <a:pt x="79454" y="102100"/>
                  </a:lnTo>
                  <a:lnTo>
                    <a:pt x="78970" y="100440"/>
                  </a:lnTo>
                  <a:lnTo>
                    <a:pt x="78624" y="99679"/>
                  </a:lnTo>
                  <a:lnTo>
                    <a:pt x="93989" y="96082"/>
                  </a:lnTo>
                  <a:lnTo>
                    <a:pt x="101186" y="93453"/>
                  </a:lnTo>
                  <a:lnTo>
                    <a:pt x="104716" y="92623"/>
                  </a:lnTo>
                  <a:lnTo>
                    <a:pt x="108731" y="92623"/>
                  </a:lnTo>
                  <a:cubicBezTo>
                    <a:pt x="108731" y="92623"/>
                    <a:pt x="108385" y="89718"/>
                    <a:pt x="108385" y="89718"/>
                  </a:cubicBezTo>
                  <a:lnTo>
                    <a:pt x="111637" y="88196"/>
                  </a:lnTo>
                  <a:lnTo>
                    <a:pt x="116136" y="87643"/>
                  </a:lnTo>
                  <a:lnTo>
                    <a:pt x="129771" y="87643"/>
                  </a:lnTo>
                  <a:cubicBezTo>
                    <a:pt x="129771" y="87643"/>
                    <a:pt x="134754" y="86951"/>
                    <a:pt x="134754" y="86951"/>
                  </a:cubicBezTo>
                  <a:lnTo>
                    <a:pt x="139391" y="84876"/>
                  </a:lnTo>
                  <a:lnTo>
                    <a:pt x="136276" y="85498"/>
                  </a:lnTo>
                  <a:lnTo>
                    <a:pt x="132539" y="85775"/>
                  </a:lnTo>
                  <a:lnTo>
                    <a:pt x="128871" y="85291"/>
                  </a:lnTo>
                  <a:lnTo>
                    <a:pt x="126103" y="83700"/>
                  </a:lnTo>
                  <a:lnTo>
                    <a:pt x="125203" y="81140"/>
                  </a:lnTo>
                  <a:lnTo>
                    <a:pt x="126587" y="78719"/>
                  </a:lnTo>
                  <a:lnTo>
                    <a:pt x="129009" y="76367"/>
                  </a:lnTo>
                  <a:lnTo>
                    <a:pt x="131224" y="73808"/>
                  </a:lnTo>
                  <a:lnTo>
                    <a:pt x="125272" y="75399"/>
                  </a:lnTo>
                  <a:lnTo>
                    <a:pt x="114821" y="81210"/>
                  </a:lnTo>
                  <a:lnTo>
                    <a:pt x="108661" y="82870"/>
                  </a:lnTo>
                  <a:lnTo>
                    <a:pt x="105893" y="83008"/>
                  </a:lnTo>
                  <a:lnTo>
                    <a:pt x="103401" y="82732"/>
                  </a:lnTo>
                  <a:lnTo>
                    <a:pt x="101325" y="81694"/>
                  </a:lnTo>
                  <a:lnTo>
                    <a:pt x="100010" y="79204"/>
                  </a:lnTo>
                  <a:lnTo>
                    <a:pt x="100010" y="76852"/>
                  </a:lnTo>
                  <a:lnTo>
                    <a:pt x="102017" y="72840"/>
                  </a:lnTo>
                  <a:lnTo>
                    <a:pt x="102294" y="70488"/>
                  </a:lnTo>
                  <a:lnTo>
                    <a:pt x="101186" y="68482"/>
                  </a:lnTo>
                  <a:lnTo>
                    <a:pt x="99664" y="69796"/>
                  </a:lnTo>
                  <a:lnTo>
                    <a:pt x="97934" y="72355"/>
                  </a:lnTo>
                  <a:lnTo>
                    <a:pt x="96411" y="74292"/>
                  </a:lnTo>
                  <a:lnTo>
                    <a:pt x="93573" y="75330"/>
                  </a:lnTo>
                  <a:lnTo>
                    <a:pt x="92051" y="74361"/>
                  </a:lnTo>
                  <a:lnTo>
                    <a:pt x="90805" y="72563"/>
                  </a:lnTo>
                  <a:lnTo>
                    <a:pt x="88867" y="71110"/>
                  </a:lnTo>
                  <a:lnTo>
                    <a:pt x="87829" y="71110"/>
                  </a:lnTo>
                  <a:cubicBezTo>
                    <a:pt x="87829" y="71110"/>
                    <a:pt x="86652" y="71318"/>
                    <a:pt x="86652" y="71318"/>
                  </a:cubicBezTo>
                  <a:lnTo>
                    <a:pt x="85545" y="71802"/>
                  </a:lnTo>
                  <a:lnTo>
                    <a:pt x="84783" y="72286"/>
                  </a:lnTo>
                  <a:lnTo>
                    <a:pt x="83607" y="73531"/>
                  </a:lnTo>
                  <a:lnTo>
                    <a:pt x="83607" y="74223"/>
                  </a:lnTo>
                  <a:lnTo>
                    <a:pt x="84022" y="75122"/>
                  </a:lnTo>
                  <a:lnTo>
                    <a:pt x="84022" y="76783"/>
                  </a:lnTo>
                  <a:cubicBezTo>
                    <a:pt x="84022" y="76783"/>
                    <a:pt x="82638" y="81210"/>
                    <a:pt x="82638" y="81210"/>
                  </a:cubicBezTo>
                  <a:lnTo>
                    <a:pt x="82638" y="82316"/>
                  </a:lnTo>
                  <a:lnTo>
                    <a:pt x="83192" y="82801"/>
                  </a:lnTo>
                  <a:lnTo>
                    <a:pt x="85752" y="84530"/>
                  </a:lnTo>
                  <a:lnTo>
                    <a:pt x="86514" y="85153"/>
                  </a:lnTo>
                  <a:lnTo>
                    <a:pt x="82223" y="86743"/>
                  </a:lnTo>
                  <a:lnTo>
                    <a:pt x="74610" y="90410"/>
                  </a:lnTo>
                  <a:lnTo>
                    <a:pt x="70111" y="91516"/>
                  </a:lnTo>
                  <a:lnTo>
                    <a:pt x="60075" y="92416"/>
                  </a:lnTo>
                  <a:lnTo>
                    <a:pt x="55300" y="91862"/>
                  </a:lnTo>
                  <a:lnTo>
                    <a:pt x="50593" y="89856"/>
                  </a:lnTo>
                  <a:lnTo>
                    <a:pt x="44364" y="85498"/>
                  </a:lnTo>
                  <a:lnTo>
                    <a:pt x="42219" y="83562"/>
                  </a:lnTo>
                  <a:lnTo>
                    <a:pt x="38966" y="79134"/>
                  </a:lnTo>
                  <a:lnTo>
                    <a:pt x="37028" y="77198"/>
                  </a:lnTo>
                  <a:lnTo>
                    <a:pt x="28653" y="72148"/>
                  </a:lnTo>
                  <a:lnTo>
                    <a:pt x="25608" y="68551"/>
                  </a:lnTo>
                  <a:lnTo>
                    <a:pt x="28792" y="65784"/>
                  </a:lnTo>
                  <a:lnTo>
                    <a:pt x="18479" y="60181"/>
                  </a:lnTo>
                  <a:lnTo>
                    <a:pt x="23808" y="59143"/>
                  </a:lnTo>
                  <a:lnTo>
                    <a:pt x="35920" y="62325"/>
                  </a:lnTo>
                  <a:lnTo>
                    <a:pt x="39935" y="60043"/>
                  </a:lnTo>
                  <a:lnTo>
                    <a:pt x="36751" y="58867"/>
                  </a:lnTo>
                  <a:lnTo>
                    <a:pt x="33706" y="58313"/>
                  </a:lnTo>
                  <a:lnTo>
                    <a:pt x="31214" y="56930"/>
                  </a:lnTo>
                  <a:lnTo>
                    <a:pt x="29761" y="53264"/>
                  </a:lnTo>
                  <a:lnTo>
                    <a:pt x="30453" y="49390"/>
                  </a:lnTo>
                  <a:lnTo>
                    <a:pt x="31906" y="46070"/>
                  </a:lnTo>
                  <a:lnTo>
                    <a:pt x="31629" y="43856"/>
                  </a:lnTo>
                  <a:lnTo>
                    <a:pt x="26992" y="43372"/>
                  </a:lnTo>
                  <a:lnTo>
                    <a:pt x="24155" y="43718"/>
                  </a:lnTo>
                  <a:lnTo>
                    <a:pt x="23670" y="44409"/>
                  </a:lnTo>
                  <a:lnTo>
                    <a:pt x="23947" y="45655"/>
                  </a:lnTo>
                  <a:lnTo>
                    <a:pt x="23532" y="47799"/>
                  </a:lnTo>
                  <a:lnTo>
                    <a:pt x="22563" y="49251"/>
                  </a:lnTo>
                  <a:lnTo>
                    <a:pt x="21110" y="50843"/>
                  </a:lnTo>
                  <a:lnTo>
                    <a:pt x="19379" y="52088"/>
                  </a:lnTo>
                  <a:lnTo>
                    <a:pt x="17718" y="52572"/>
                  </a:lnTo>
                  <a:lnTo>
                    <a:pt x="15157" y="51050"/>
                  </a:lnTo>
                  <a:lnTo>
                    <a:pt x="12735" y="47522"/>
                  </a:lnTo>
                  <a:lnTo>
                    <a:pt x="9205" y="40259"/>
                  </a:lnTo>
                  <a:lnTo>
                    <a:pt x="6298" y="32512"/>
                  </a:lnTo>
                  <a:lnTo>
                    <a:pt x="5952" y="30644"/>
                  </a:lnTo>
                  <a:lnTo>
                    <a:pt x="6090" y="29399"/>
                  </a:lnTo>
                  <a:lnTo>
                    <a:pt x="6368" y="28223"/>
                  </a:lnTo>
                  <a:lnTo>
                    <a:pt x="6368" y="26632"/>
                  </a:lnTo>
                  <a:cubicBezTo>
                    <a:pt x="6368" y="26632"/>
                    <a:pt x="4983" y="20752"/>
                    <a:pt x="4983" y="20752"/>
                  </a:cubicBezTo>
                  <a:lnTo>
                    <a:pt x="5814" y="19092"/>
                  </a:lnTo>
                  <a:lnTo>
                    <a:pt x="9759" y="19714"/>
                  </a:lnTo>
                  <a:lnTo>
                    <a:pt x="11005" y="20406"/>
                  </a:lnTo>
                  <a:lnTo>
                    <a:pt x="13427" y="22205"/>
                  </a:lnTo>
                  <a:lnTo>
                    <a:pt x="14534" y="22481"/>
                  </a:lnTo>
                  <a:lnTo>
                    <a:pt x="14880" y="21997"/>
                  </a:lnTo>
                  <a:lnTo>
                    <a:pt x="16195" y="19784"/>
                  </a:lnTo>
                  <a:lnTo>
                    <a:pt x="16887" y="19092"/>
                  </a:lnTo>
                  <a:lnTo>
                    <a:pt x="17926" y="18677"/>
                  </a:lnTo>
                  <a:lnTo>
                    <a:pt x="19241" y="18469"/>
                  </a:lnTo>
                  <a:lnTo>
                    <a:pt x="21594" y="18262"/>
                  </a:lnTo>
                  <a:lnTo>
                    <a:pt x="25816" y="18608"/>
                  </a:lnTo>
                  <a:lnTo>
                    <a:pt x="33290" y="21720"/>
                  </a:lnTo>
                  <a:lnTo>
                    <a:pt x="37443" y="22896"/>
                  </a:lnTo>
                  <a:lnTo>
                    <a:pt x="36197" y="19299"/>
                  </a:lnTo>
                  <a:lnTo>
                    <a:pt x="39174" y="18677"/>
                  </a:lnTo>
                  <a:lnTo>
                    <a:pt x="47686" y="19714"/>
                  </a:lnTo>
                  <a:lnTo>
                    <a:pt x="57376" y="16809"/>
                  </a:lnTo>
                  <a:lnTo>
                    <a:pt x="62359" y="15702"/>
                  </a:lnTo>
                  <a:lnTo>
                    <a:pt x="67342" y="16048"/>
                  </a:lnTo>
                  <a:lnTo>
                    <a:pt x="71426" y="18262"/>
                  </a:lnTo>
                  <a:lnTo>
                    <a:pt x="70318" y="20545"/>
                  </a:lnTo>
                  <a:lnTo>
                    <a:pt x="66512" y="22412"/>
                  </a:lnTo>
                  <a:lnTo>
                    <a:pt x="62567" y="23311"/>
                  </a:lnTo>
                  <a:lnTo>
                    <a:pt x="57099" y="24003"/>
                  </a:lnTo>
                  <a:lnTo>
                    <a:pt x="52462" y="25110"/>
                  </a:lnTo>
                  <a:lnTo>
                    <a:pt x="47963" y="26839"/>
                  </a:lnTo>
                  <a:lnTo>
                    <a:pt x="42980" y="29191"/>
                  </a:lnTo>
                  <a:lnTo>
                    <a:pt x="51424" y="28154"/>
                  </a:lnTo>
                  <a:lnTo>
                    <a:pt x="55853" y="28154"/>
                  </a:lnTo>
                  <a:cubicBezTo>
                    <a:pt x="55853" y="28154"/>
                    <a:pt x="59244" y="29260"/>
                    <a:pt x="59244" y="29260"/>
                  </a:cubicBezTo>
                  <a:lnTo>
                    <a:pt x="60006" y="30229"/>
                  </a:lnTo>
                  <a:lnTo>
                    <a:pt x="61183" y="32719"/>
                  </a:lnTo>
                  <a:lnTo>
                    <a:pt x="62152" y="33826"/>
                  </a:lnTo>
                  <a:lnTo>
                    <a:pt x="63605" y="34794"/>
                  </a:lnTo>
                  <a:lnTo>
                    <a:pt x="66789" y="36385"/>
                  </a:lnTo>
                  <a:lnTo>
                    <a:pt x="71564" y="39982"/>
                  </a:lnTo>
                  <a:lnTo>
                    <a:pt x="73018" y="40190"/>
                  </a:lnTo>
                  <a:lnTo>
                    <a:pt x="73433" y="38253"/>
                  </a:lnTo>
                  <a:lnTo>
                    <a:pt x="73433" y="34518"/>
                  </a:lnTo>
                  <a:cubicBezTo>
                    <a:pt x="73433" y="34518"/>
                    <a:pt x="73848" y="30575"/>
                    <a:pt x="73848" y="30575"/>
                  </a:cubicBezTo>
                  <a:lnTo>
                    <a:pt x="75301" y="27739"/>
                  </a:lnTo>
                  <a:lnTo>
                    <a:pt x="77586" y="25248"/>
                  </a:lnTo>
                  <a:lnTo>
                    <a:pt x="80631" y="22481"/>
                  </a:lnTo>
                  <a:lnTo>
                    <a:pt x="87552" y="19714"/>
                  </a:lnTo>
                  <a:lnTo>
                    <a:pt x="93712" y="23311"/>
                  </a:lnTo>
                  <a:lnTo>
                    <a:pt x="98833" y="30090"/>
                  </a:lnTo>
                  <a:lnTo>
                    <a:pt x="110253" y="49805"/>
                  </a:lnTo>
                  <a:lnTo>
                    <a:pt x="115306" y="55477"/>
                  </a:lnTo>
                  <a:lnTo>
                    <a:pt x="121466" y="59282"/>
                  </a:lnTo>
                  <a:lnTo>
                    <a:pt x="111222" y="29122"/>
                  </a:lnTo>
                  <a:lnTo>
                    <a:pt x="110807" y="26770"/>
                  </a:lnTo>
                  <a:lnTo>
                    <a:pt x="110807" y="24418"/>
                  </a:lnTo>
                  <a:cubicBezTo>
                    <a:pt x="110807" y="24418"/>
                    <a:pt x="111084" y="21997"/>
                    <a:pt x="111084" y="21997"/>
                  </a:cubicBezTo>
                  <a:lnTo>
                    <a:pt x="111637" y="20475"/>
                  </a:lnTo>
                  <a:lnTo>
                    <a:pt x="114683" y="15564"/>
                  </a:lnTo>
                  <a:lnTo>
                    <a:pt x="115721" y="14388"/>
                  </a:lnTo>
                  <a:lnTo>
                    <a:pt x="116136" y="13558"/>
                  </a:lnTo>
                  <a:lnTo>
                    <a:pt x="116136" y="12866"/>
                  </a:lnTo>
                  <a:lnTo>
                    <a:pt x="115582" y="11275"/>
                  </a:lnTo>
                  <a:lnTo>
                    <a:pt x="115582" y="10514"/>
                  </a:lnTo>
                  <a:lnTo>
                    <a:pt x="119251" y="5396"/>
                  </a:lnTo>
                  <a:moveTo>
                    <a:pt x="119251" y="208"/>
                  </a:moveTo>
                  <a:cubicBezTo>
                    <a:pt x="117590" y="208"/>
                    <a:pt x="115998" y="968"/>
                    <a:pt x="115029" y="2421"/>
                  </a:cubicBezTo>
                  <a:lnTo>
                    <a:pt x="111361" y="7540"/>
                  </a:lnTo>
                  <a:cubicBezTo>
                    <a:pt x="110737" y="8439"/>
                    <a:pt x="110392" y="9477"/>
                    <a:pt x="110392" y="10514"/>
                  </a:cubicBezTo>
                  <a:lnTo>
                    <a:pt x="110392" y="11275"/>
                  </a:lnTo>
                  <a:cubicBezTo>
                    <a:pt x="110392" y="11690"/>
                    <a:pt x="110392" y="12174"/>
                    <a:pt x="110530" y="12590"/>
                  </a:cubicBezTo>
                  <a:cubicBezTo>
                    <a:pt x="110461" y="12659"/>
                    <a:pt x="110392" y="12797"/>
                    <a:pt x="110322" y="12866"/>
                  </a:cubicBezTo>
                  <a:lnTo>
                    <a:pt x="107277" y="17778"/>
                  </a:lnTo>
                  <a:cubicBezTo>
                    <a:pt x="107277" y="17778"/>
                    <a:pt x="106931" y="18331"/>
                    <a:pt x="106862" y="18677"/>
                  </a:cubicBezTo>
                  <a:lnTo>
                    <a:pt x="106308" y="20199"/>
                  </a:lnTo>
                  <a:cubicBezTo>
                    <a:pt x="106170" y="20545"/>
                    <a:pt x="106100" y="20890"/>
                    <a:pt x="106031" y="21305"/>
                  </a:cubicBezTo>
                  <a:lnTo>
                    <a:pt x="105685" y="23727"/>
                  </a:lnTo>
                  <a:cubicBezTo>
                    <a:pt x="105685" y="23727"/>
                    <a:pt x="105685" y="24349"/>
                    <a:pt x="105685" y="24626"/>
                  </a:cubicBezTo>
                  <a:lnTo>
                    <a:pt x="105685" y="26978"/>
                  </a:lnTo>
                  <a:cubicBezTo>
                    <a:pt x="105685" y="26978"/>
                    <a:pt x="105755" y="27462"/>
                    <a:pt x="105824" y="27669"/>
                  </a:cubicBezTo>
                  <a:lnTo>
                    <a:pt x="106239" y="30021"/>
                  </a:lnTo>
                  <a:cubicBezTo>
                    <a:pt x="106239" y="30021"/>
                    <a:pt x="106377" y="30575"/>
                    <a:pt x="106446" y="30851"/>
                  </a:cubicBezTo>
                  <a:lnTo>
                    <a:pt x="108107" y="35763"/>
                  </a:lnTo>
                  <a:lnTo>
                    <a:pt x="103332" y="27531"/>
                  </a:lnTo>
                  <a:cubicBezTo>
                    <a:pt x="103332" y="27531"/>
                    <a:pt x="103124" y="27185"/>
                    <a:pt x="102986" y="26978"/>
                  </a:cubicBezTo>
                  <a:lnTo>
                    <a:pt x="97864" y="20199"/>
                  </a:lnTo>
                  <a:cubicBezTo>
                    <a:pt x="97449" y="19645"/>
                    <a:pt x="96895" y="19161"/>
                    <a:pt x="96342" y="18815"/>
                  </a:cubicBezTo>
                  <a:lnTo>
                    <a:pt x="90182" y="15287"/>
                  </a:lnTo>
                  <a:cubicBezTo>
                    <a:pt x="89352" y="14803"/>
                    <a:pt x="88521" y="14596"/>
                    <a:pt x="87621" y="14596"/>
                  </a:cubicBezTo>
                  <a:cubicBezTo>
                    <a:pt x="86998" y="14596"/>
                    <a:pt x="86306" y="14734"/>
                    <a:pt x="85683" y="14941"/>
                  </a:cubicBezTo>
                  <a:lnTo>
                    <a:pt x="78762" y="17708"/>
                  </a:lnTo>
                  <a:cubicBezTo>
                    <a:pt x="78209" y="17916"/>
                    <a:pt x="77655" y="18262"/>
                    <a:pt x="77170" y="18677"/>
                  </a:cubicBezTo>
                  <a:lnTo>
                    <a:pt x="76547" y="19230"/>
                  </a:lnTo>
                  <a:cubicBezTo>
                    <a:pt x="76962" y="17017"/>
                    <a:pt x="75994" y="14734"/>
                    <a:pt x="73918" y="13627"/>
                  </a:cubicBezTo>
                  <a:lnTo>
                    <a:pt x="69834" y="11414"/>
                  </a:lnTo>
                  <a:cubicBezTo>
                    <a:pt x="69211" y="11068"/>
                    <a:pt x="68450" y="10860"/>
                    <a:pt x="67758" y="10791"/>
                  </a:cubicBezTo>
                  <a:lnTo>
                    <a:pt x="62774" y="10445"/>
                  </a:lnTo>
                  <a:cubicBezTo>
                    <a:pt x="62774" y="10445"/>
                    <a:pt x="62498" y="10445"/>
                    <a:pt x="62428" y="10445"/>
                  </a:cubicBezTo>
                  <a:cubicBezTo>
                    <a:pt x="62013" y="10445"/>
                    <a:pt x="61667" y="10445"/>
                    <a:pt x="61321" y="10584"/>
                  </a:cubicBezTo>
                  <a:lnTo>
                    <a:pt x="56338" y="11690"/>
                  </a:lnTo>
                  <a:cubicBezTo>
                    <a:pt x="56338" y="11690"/>
                    <a:pt x="56130" y="11690"/>
                    <a:pt x="55992" y="11759"/>
                  </a:cubicBezTo>
                  <a:lnTo>
                    <a:pt x="47340" y="14388"/>
                  </a:lnTo>
                  <a:lnTo>
                    <a:pt x="39935" y="13489"/>
                  </a:lnTo>
                  <a:cubicBezTo>
                    <a:pt x="39935" y="13489"/>
                    <a:pt x="39519" y="13489"/>
                    <a:pt x="39312" y="13489"/>
                  </a:cubicBezTo>
                  <a:cubicBezTo>
                    <a:pt x="38966" y="13489"/>
                    <a:pt x="38620" y="13489"/>
                    <a:pt x="38274" y="13627"/>
                  </a:cubicBezTo>
                  <a:lnTo>
                    <a:pt x="35298" y="14250"/>
                  </a:lnTo>
                  <a:cubicBezTo>
                    <a:pt x="34259" y="14457"/>
                    <a:pt x="33290" y="15011"/>
                    <a:pt x="32598" y="15772"/>
                  </a:cubicBezTo>
                  <a:lnTo>
                    <a:pt x="27961" y="13835"/>
                  </a:lnTo>
                  <a:cubicBezTo>
                    <a:pt x="27477" y="13627"/>
                    <a:pt x="26923" y="13489"/>
                    <a:pt x="26438" y="13489"/>
                  </a:cubicBezTo>
                  <a:lnTo>
                    <a:pt x="22217" y="13143"/>
                  </a:lnTo>
                  <a:cubicBezTo>
                    <a:pt x="22217" y="13143"/>
                    <a:pt x="21940" y="13143"/>
                    <a:pt x="21801" y="13143"/>
                  </a:cubicBezTo>
                  <a:cubicBezTo>
                    <a:pt x="21663" y="13143"/>
                    <a:pt x="21456" y="13143"/>
                    <a:pt x="21317" y="13143"/>
                  </a:cubicBezTo>
                  <a:lnTo>
                    <a:pt x="18964" y="13351"/>
                  </a:lnTo>
                  <a:cubicBezTo>
                    <a:pt x="18964" y="13351"/>
                    <a:pt x="18687" y="13351"/>
                    <a:pt x="18549" y="13351"/>
                  </a:cubicBezTo>
                  <a:lnTo>
                    <a:pt x="17234" y="13558"/>
                  </a:lnTo>
                  <a:cubicBezTo>
                    <a:pt x="16818" y="13558"/>
                    <a:pt x="16403" y="13766"/>
                    <a:pt x="16057" y="13904"/>
                  </a:cubicBezTo>
                  <a:lnTo>
                    <a:pt x="15019" y="14319"/>
                  </a:lnTo>
                  <a:cubicBezTo>
                    <a:pt x="14396" y="14596"/>
                    <a:pt x="13773" y="15011"/>
                    <a:pt x="13289" y="15495"/>
                  </a:cubicBezTo>
                  <a:lnTo>
                    <a:pt x="13150" y="15633"/>
                  </a:lnTo>
                  <a:lnTo>
                    <a:pt x="12458" y="15218"/>
                  </a:lnTo>
                  <a:cubicBezTo>
                    <a:pt x="11904" y="14941"/>
                    <a:pt x="11351" y="14734"/>
                    <a:pt x="10728" y="14596"/>
                  </a:cubicBezTo>
                  <a:lnTo>
                    <a:pt x="6783" y="13973"/>
                  </a:lnTo>
                  <a:cubicBezTo>
                    <a:pt x="6783" y="13973"/>
                    <a:pt x="6229" y="13973"/>
                    <a:pt x="6021" y="13973"/>
                  </a:cubicBezTo>
                  <a:cubicBezTo>
                    <a:pt x="4083" y="13973"/>
                    <a:pt x="2284" y="15080"/>
                    <a:pt x="1384" y="16809"/>
                  </a:cubicBezTo>
                  <a:lnTo>
                    <a:pt x="554" y="18469"/>
                  </a:lnTo>
                  <a:cubicBezTo>
                    <a:pt x="0" y="19576"/>
                    <a:pt x="-138" y="20821"/>
                    <a:pt x="138" y="21997"/>
                  </a:cubicBezTo>
                  <a:lnTo>
                    <a:pt x="1384" y="27254"/>
                  </a:lnTo>
                  <a:lnTo>
                    <a:pt x="1384" y="27739"/>
                  </a:lnTo>
                  <a:cubicBezTo>
                    <a:pt x="1384" y="27739"/>
                    <a:pt x="1246" y="28430"/>
                    <a:pt x="1246" y="28430"/>
                  </a:cubicBezTo>
                  <a:cubicBezTo>
                    <a:pt x="1246" y="28569"/>
                    <a:pt x="1246" y="28776"/>
                    <a:pt x="1177" y="28915"/>
                  </a:cubicBezTo>
                  <a:lnTo>
                    <a:pt x="1038" y="30160"/>
                  </a:lnTo>
                  <a:cubicBezTo>
                    <a:pt x="1038" y="30644"/>
                    <a:pt x="1038" y="31128"/>
                    <a:pt x="1038" y="31612"/>
                  </a:cubicBezTo>
                  <a:lnTo>
                    <a:pt x="1384" y="33480"/>
                  </a:lnTo>
                  <a:cubicBezTo>
                    <a:pt x="1384" y="33480"/>
                    <a:pt x="1523" y="34103"/>
                    <a:pt x="1661" y="34379"/>
                  </a:cubicBezTo>
                  <a:lnTo>
                    <a:pt x="4568" y="42127"/>
                  </a:lnTo>
                  <a:cubicBezTo>
                    <a:pt x="4568" y="42127"/>
                    <a:pt x="4707" y="42473"/>
                    <a:pt x="4775" y="42611"/>
                  </a:cubicBezTo>
                  <a:lnTo>
                    <a:pt x="8305" y="49874"/>
                  </a:lnTo>
                  <a:cubicBezTo>
                    <a:pt x="8305" y="49874"/>
                    <a:pt x="8582" y="50358"/>
                    <a:pt x="8720" y="50566"/>
                  </a:cubicBezTo>
                  <a:lnTo>
                    <a:pt x="11143" y="54094"/>
                  </a:lnTo>
                  <a:cubicBezTo>
                    <a:pt x="11558" y="54716"/>
                    <a:pt x="12112" y="55200"/>
                    <a:pt x="12735" y="55546"/>
                  </a:cubicBezTo>
                  <a:lnTo>
                    <a:pt x="14742" y="56791"/>
                  </a:lnTo>
                  <a:cubicBezTo>
                    <a:pt x="14050" y="57552"/>
                    <a:pt x="13565" y="58452"/>
                    <a:pt x="13427" y="59489"/>
                  </a:cubicBezTo>
                  <a:cubicBezTo>
                    <a:pt x="13081" y="61634"/>
                    <a:pt x="14119" y="63778"/>
                    <a:pt x="16057" y="64816"/>
                  </a:cubicBezTo>
                  <a:lnTo>
                    <a:pt x="20625" y="67306"/>
                  </a:lnTo>
                  <a:cubicBezTo>
                    <a:pt x="20210" y="68897"/>
                    <a:pt x="20556" y="70695"/>
                    <a:pt x="21732" y="72010"/>
                  </a:cubicBezTo>
                  <a:lnTo>
                    <a:pt x="24778" y="75607"/>
                  </a:lnTo>
                  <a:cubicBezTo>
                    <a:pt x="25123" y="76022"/>
                    <a:pt x="25539" y="76367"/>
                    <a:pt x="26023" y="76644"/>
                  </a:cubicBezTo>
                  <a:lnTo>
                    <a:pt x="33844" y="81348"/>
                  </a:lnTo>
                  <a:lnTo>
                    <a:pt x="35090" y="82524"/>
                  </a:lnTo>
                  <a:lnTo>
                    <a:pt x="38135" y="86605"/>
                  </a:lnTo>
                  <a:cubicBezTo>
                    <a:pt x="38135" y="86605"/>
                    <a:pt x="38620" y="87159"/>
                    <a:pt x="38896" y="87435"/>
                  </a:cubicBezTo>
                  <a:lnTo>
                    <a:pt x="41042" y="89372"/>
                  </a:lnTo>
                  <a:cubicBezTo>
                    <a:pt x="41042" y="89372"/>
                    <a:pt x="41319" y="89649"/>
                    <a:pt x="41526" y="89718"/>
                  </a:cubicBezTo>
                  <a:lnTo>
                    <a:pt x="47756" y="94076"/>
                  </a:lnTo>
                  <a:cubicBezTo>
                    <a:pt x="47756" y="94076"/>
                    <a:pt x="48379" y="94422"/>
                    <a:pt x="48655" y="94560"/>
                  </a:cubicBezTo>
                  <a:lnTo>
                    <a:pt x="53362" y="96566"/>
                  </a:lnTo>
                  <a:cubicBezTo>
                    <a:pt x="53846" y="96774"/>
                    <a:pt x="54331" y="96912"/>
                    <a:pt x="54815" y="96981"/>
                  </a:cubicBezTo>
                  <a:lnTo>
                    <a:pt x="59591" y="97535"/>
                  </a:lnTo>
                  <a:cubicBezTo>
                    <a:pt x="59591" y="97535"/>
                    <a:pt x="60006" y="97535"/>
                    <a:pt x="60144" y="97535"/>
                  </a:cubicBezTo>
                  <a:cubicBezTo>
                    <a:pt x="60283" y="97535"/>
                    <a:pt x="60421" y="97535"/>
                    <a:pt x="60629" y="97535"/>
                  </a:cubicBezTo>
                  <a:lnTo>
                    <a:pt x="63951" y="97258"/>
                  </a:lnTo>
                  <a:lnTo>
                    <a:pt x="63051" y="98434"/>
                  </a:lnTo>
                  <a:cubicBezTo>
                    <a:pt x="62498" y="99126"/>
                    <a:pt x="62152" y="100025"/>
                    <a:pt x="62013" y="100924"/>
                  </a:cubicBezTo>
                  <a:lnTo>
                    <a:pt x="61667" y="103414"/>
                  </a:lnTo>
                  <a:cubicBezTo>
                    <a:pt x="61598" y="103968"/>
                    <a:pt x="61598" y="104521"/>
                    <a:pt x="61667" y="105075"/>
                  </a:cubicBezTo>
                  <a:lnTo>
                    <a:pt x="62152" y="107703"/>
                  </a:lnTo>
                  <a:cubicBezTo>
                    <a:pt x="62152" y="107703"/>
                    <a:pt x="62290" y="108395"/>
                    <a:pt x="62428" y="108672"/>
                  </a:cubicBezTo>
                  <a:lnTo>
                    <a:pt x="63328" y="110954"/>
                  </a:lnTo>
                  <a:cubicBezTo>
                    <a:pt x="63605" y="111577"/>
                    <a:pt x="63951" y="112199"/>
                    <a:pt x="64435" y="112684"/>
                  </a:cubicBezTo>
                  <a:lnTo>
                    <a:pt x="68657" y="117041"/>
                  </a:lnTo>
                  <a:cubicBezTo>
                    <a:pt x="69211" y="117664"/>
                    <a:pt x="69973" y="118079"/>
                    <a:pt x="70734" y="118356"/>
                  </a:cubicBezTo>
                  <a:lnTo>
                    <a:pt x="72049" y="118771"/>
                  </a:lnTo>
                  <a:lnTo>
                    <a:pt x="71564" y="118978"/>
                  </a:lnTo>
                  <a:cubicBezTo>
                    <a:pt x="69695" y="119878"/>
                    <a:pt x="68588" y="121814"/>
                    <a:pt x="68657" y="123890"/>
                  </a:cubicBezTo>
                  <a:lnTo>
                    <a:pt x="68934" y="129147"/>
                  </a:lnTo>
                  <a:cubicBezTo>
                    <a:pt x="69003" y="130807"/>
                    <a:pt x="69903" y="132329"/>
                    <a:pt x="71288" y="133228"/>
                  </a:cubicBezTo>
                  <a:lnTo>
                    <a:pt x="77862" y="137448"/>
                  </a:lnTo>
                  <a:cubicBezTo>
                    <a:pt x="77862" y="137448"/>
                    <a:pt x="78555" y="137863"/>
                    <a:pt x="78901" y="138001"/>
                  </a:cubicBezTo>
                  <a:lnTo>
                    <a:pt x="92120" y="142774"/>
                  </a:lnTo>
                  <a:lnTo>
                    <a:pt x="94750" y="144227"/>
                  </a:lnTo>
                  <a:lnTo>
                    <a:pt x="103470" y="150867"/>
                  </a:lnTo>
                  <a:cubicBezTo>
                    <a:pt x="103470" y="150867"/>
                    <a:pt x="104024" y="151213"/>
                    <a:pt x="104301" y="151421"/>
                  </a:cubicBezTo>
                  <a:lnTo>
                    <a:pt x="114337" y="156401"/>
                  </a:lnTo>
                  <a:lnTo>
                    <a:pt x="117243" y="158131"/>
                  </a:lnTo>
                  <a:lnTo>
                    <a:pt x="120219" y="160206"/>
                  </a:lnTo>
                  <a:cubicBezTo>
                    <a:pt x="120219" y="160206"/>
                    <a:pt x="120496" y="160413"/>
                    <a:pt x="120635" y="160482"/>
                  </a:cubicBezTo>
                  <a:lnTo>
                    <a:pt x="124096" y="162419"/>
                  </a:lnTo>
                  <a:cubicBezTo>
                    <a:pt x="124580" y="162696"/>
                    <a:pt x="125064" y="162834"/>
                    <a:pt x="125549" y="162973"/>
                  </a:cubicBezTo>
                  <a:lnTo>
                    <a:pt x="129286" y="163734"/>
                  </a:lnTo>
                  <a:cubicBezTo>
                    <a:pt x="129632" y="163803"/>
                    <a:pt x="129978" y="163872"/>
                    <a:pt x="130394" y="163872"/>
                  </a:cubicBezTo>
                  <a:cubicBezTo>
                    <a:pt x="130947" y="163872"/>
                    <a:pt x="131501" y="163803"/>
                    <a:pt x="132055" y="163595"/>
                  </a:cubicBezTo>
                  <a:lnTo>
                    <a:pt x="135930" y="162281"/>
                  </a:lnTo>
                  <a:cubicBezTo>
                    <a:pt x="136554" y="162073"/>
                    <a:pt x="137176" y="161728"/>
                    <a:pt x="137730" y="161243"/>
                  </a:cubicBezTo>
                  <a:lnTo>
                    <a:pt x="139391" y="159791"/>
                  </a:lnTo>
                  <a:cubicBezTo>
                    <a:pt x="140152" y="159099"/>
                    <a:pt x="140706" y="158200"/>
                    <a:pt x="140983" y="157231"/>
                  </a:cubicBezTo>
                  <a:lnTo>
                    <a:pt x="141329" y="156055"/>
                  </a:lnTo>
                  <a:cubicBezTo>
                    <a:pt x="141537" y="155225"/>
                    <a:pt x="141606" y="154326"/>
                    <a:pt x="141329" y="153496"/>
                  </a:cubicBezTo>
                  <a:lnTo>
                    <a:pt x="141052" y="152458"/>
                  </a:lnTo>
                  <a:lnTo>
                    <a:pt x="141052" y="151490"/>
                  </a:lnTo>
                  <a:cubicBezTo>
                    <a:pt x="141052" y="151490"/>
                    <a:pt x="141052" y="151144"/>
                    <a:pt x="141052" y="151144"/>
                  </a:cubicBezTo>
                  <a:lnTo>
                    <a:pt x="142852" y="148723"/>
                  </a:lnTo>
                  <a:lnTo>
                    <a:pt x="144028" y="147478"/>
                  </a:lnTo>
                  <a:cubicBezTo>
                    <a:pt x="144374" y="147132"/>
                    <a:pt x="144651" y="146717"/>
                    <a:pt x="144928" y="146233"/>
                  </a:cubicBezTo>
                  <a:lnTo>
                    <a:pt x="145343" y="145403"/>
                  </a:lnTo>
                  <a:cubicBezTo>
                    <a:pt x="146035" y="144019"/>
                    <a:pt x="146105" y="142428"/>
                    <a:pt x="145551" y="140976"/>
                  </a:cubicBezTo>
                  <a:lnTo>
                    <a:pt x="147212" y="139177"/>
                  </a:lnTo>
                  <a:cubicBezTo>
                    <a:pt x="147212" y="139177"/>
                    <a:pt x="147489" y="138900"/>
                    <a:pt x="147627" y="138693"/>
                  </a:cubicBezTo>
                  <a:lnTo>
                    <a:pt x="151780" y="132813"/>
                  </a:lnTo>
                  <a:lnTo>
                    <a:pt x="153441" y="131015"/>
                  </a:lnTo>
                  <a:lnTo>
                    <a:pt x="155379" y="129977"/>
                  </a:lnTo>
                  <a:lnTo>
                    <a:pt x="161746" y="128524"/>
                  </a:lnTo>
                  <a:cubicBezTo>
                    <a:pt x="162577" y="128317"/>
                    <a:pt x="163338" y="127971"/>
                    <a:pt x="164030" y="127418"/>
                  </a:cubicBezTo>
                  <a:lnTo>
                    <a:pt x="166106" y="125619"/>
                  </a:lnTo>
                  <a:cubicBezTo>
                    <a:pt x="166799" y="124997"/>
                    <a:pt x="167283" y="124236"/>
                    <a:pt x="167629" y="123405"/>
                  </a:cubicBezTo>
                  <a:lnTo>
                    <a:pt x="169152" y="119117"/>
                  </a:lnTo>
                  <a:cubicBezTo>
                    <a:pt x="169290" y="118632"/>
                    <a:pt x="169429" y="118148"/>
                    <a:pt x="169429" y="117664"/>
                  </a:cubicBezTo>
                  <a:lnTo>
                    <a:pt x="169982" y="105766"/>
                  </a:lnTo>
                  <a:lnTo>
                    <a:pt x="169982" y="105766"/>
                  </a:lnTo>
                  <a:cubicBezTo>
                    <a:pt x="169982" y="105766"/>
                    <a:pt x="172059" y="105835"/>
                    <a:pt x="172059" y="105835"/>
                  </a:cubicBezTo>
                  <a:cubicBezTo>
                    <a:pt x="172128" y="105835"/>
                    <a:pt x="172266" y="105835"/>
                    <a:pt x="172335" y="105835"/>
                  </a:cubicBezTo>
                  <a:cubicBezTo>
                    <a:pt x="172612" y="105835"/>
                    <a:pt x="172820" y="105835"/>
                    <a:pt x="173097" y="105835"/>
                  </a:cubicBezTo>
                  <a:lnTo>
                    <a:pt x="176073" y="105420"/>
                  </a:lnTo>
                  <a:cubicBezTo>
                    <a:pt x="177596" y="105213"/>
                    <a:pt x="178911" y="104383"/>
                    <a:pt x="179672" y="103068"/>
                  </a:cubicBezTo>
                  <a:lnTo>
                    <a:pt x="181748" y="99887"/>
                  </a:lnTo>
                  <a:cubicBezTo>
                    <a:pt x="182371" y="98918"/>
                    <a:pt x="182648" y="97742"/>
                    <a:pt x="182509" y="96566"/>
                  </a:cubicBezTo>
                  <a:lnTo>
                    <a:pt x="182509" y="95805"/>
                  </a:lnTo>
                  <a:cubicBezTo>
                    <a:pt x="182509" y="95805"/>
                    <a:pt x="182371" y="95321"/>
                    <a:pt x="182302" y="95044"/>
                  </a:cubicBezTo>
                  <a:lnTo>
                    <a:pt x="181956" y="93523"/>
                  </a:lnTo>
                  <a:lnTo>
                    <a:pt x="181956" y="93523"/>
                  </a:lnTo>
                  <a:cubicBezTo>
                    <a:pt x="181956" y="93523"/>
                    <a:pt x="182163" y="92831"/>
                    <a:pt x="182163" y="92831"/>
                  </a:cubicBezTo>
                  <a:lnTo>
                    <a:pt x="182440" y="92208"/>
                  </a:lnTo>
                  <a:lnTo>
                    <a:pt x="182717" y="91724"/>
                  </a:lnTo>
                  <a:lnTo>
                    <a:pt x="183548" y="90548"/>
                  </a:lnTo>
                  <a:lnTo>
                    <a:pt x="184793" y="89303"/>
                  </a:lnTo>
                  <a:lnTo>
                    <a:pt x="192891" y="82316"/>
                  </a:lnTo>
                  <a:lnTo>
                    <a:pt x="194552" y="81210"/>
                  </a:lnTo>
                  <a:lnTo>
                    <a:pt x="196836" y="80587"/>
                  </a:lnTo>
                  <a:lnTo>
                    <a:pt x="219607" y="78028"/>
                  </a:lnTo>
                  <a:cubicBezTo>
                    <a:pt x="219607" y="78028"/>
                    <a:pt x="219883" y="78028"/>
                    <a:pt x="220022" y="78028"/>
                  </a:cubicBezTo>
                  <a:lnTo>
                    <a:pt x="224382" y="77198"/>
                  </a:lnTo>
                  <a:cubicBezTo>
                    <a:pt x="225144" y="77059"/>
                    <a:pt x="225905" y="76713"/>
                    <a:pt x="226528" y="76229"/>
                  </a:cubicBezTo>
                  <a:lnTo>
                    <a:pt x="228950" y="74361"/>
                  </a:lnTo>
                  <a:cubicBezTo>
                    <a:pt x="230957" y="72840"/>
                    <a:pt x="231580" y="70073"/>
                    <a:pt x="230404" y="67790"/>
                  </a:cubicBezTo>
                  <a:lnTo>
                    <a:pt x="228604" y="64400"/>
                  </a:lnTo>
                  <a:cubicBezTo>
                    <a:pt x="228189" y="63640"/>
                    <a:pt x="227635" y="63017"/>
                    <a:pt x="226874" y="62533"/>
                  </a:cubicBezTo>
                  <a:lnTo>
                    <a:pt x="223205" y="60112"/>
                  </a:lnTo>
                  <a:cubicBezTo>
                    <a:pt x="223205" y="60112"/>
                    <a:pt x="222652" y="59766"/>
                    <a:pt x="222375" y="59627"/>
                  </a:cubicBezTo>
                  <a:lnTo>
                    <a:pt x="218015" y="57829"/>
                  </a:lnTo>
                  <a:cubicBezTo>
                    <a:pt x="218568" y="56999"/>
                    <a:pt x="218914" y="55961"/>
                    <a:pt x="218914" y="54924"/>
                  </a:cubicBezTo>
                  <a:cubicBezTo>
                    <a:pt x="218914" y="53194"/>
                    <a:pt x="218084" y="51603"/>
                    <a:pt x="216631" y="50635"/>
                  </a:cubicBezTo>
                  <a:lnTo>
                    <a:pt x="214208" y="48975"/>
                  </a:lnTo>
                  <a:cubicBezTo>
                    <a:pt x="214208" y="48975"/>
                    <a:pt x="213862" y="48767"/>
                    <a:pt x="213654" y="48629"/>
                  </a:cubicBezTo>
                  <a:lnTo>
                    <a:pt x="210332" y="46969"/>
                  </a:lnTo>
                  <a:cubicBezTo>
                    <a:pt x="210332" y="46969"/>
                    <a:pt x="209778" y="46692"/>
                    <a:pt x="209433" y="46623"/>
                  </a:cubicBezTo>
                  <a:lnTo>
                    <a:pt x="205903" y="45585"/>
                  </a:lnTo>
                  <a:cubicBezTo>
                    <a:pt x="205419" y="45447"/>
                    <a:pt x="204934" y="45378"/>
                    <a:pt x="204450" y="45378"/>
                  </a:cubicBezTo>
                  <a:cubicBezTo>
                    <a:pt x="204311" y="45378"/>
                    <a:pt x="204172" y="45378"/>
                    <a:pt x="204034" y="45378"/>
                  </a:cubicBezTo>
                  <a:lnTo>
                    <a:pt x="201127" y="45585"/>
                  </a:lnTo>
                  <a:cubicBezTo>
                    <a:pt x="200020" y="45655"/>
                    <a:pt x="198913" y="46139"/>
                    <a:pt x="198082" y="46900"/>
                  </a:cubicBezTo>
                  <a:lnTo>
                    <a:pt x="197113" y="47730"/>
                  </a:lnTo>
                  <a:cubicBezTo>
                    <a:pt x="197113" y="47730"/>
                    <a:pt x="196836" y="47937"/>
                    <a:pt x="196767" y="48076"/>
                  </a:cubicBezTo>
                  <a:cubicBezTo>
                    <a:pt x="196559" y="47937"/>
                    <a:pt x="196352" y="47799"/>
                    <a:pt x="196144" y="47730"/>
                  </a:cubicBezTo>
                  <a:lnTo>
                    <a:pt x="193307" y="46208"/>
                  </a:lnTo>
                  <a:cubicBezTo>
                    <a:pt x="193307" y="46208"/>
                    <a:pt x="192614" y="45862"/>
                    <a:pt x="192199" y="45793"/>
                  </a:cubicBezTo>
                  <a:lnTo>
                    <a:pt x="189708" y="45101"/>
                  </a:lnTo>
                  <a:cubicBezTo>
                    <a:pt x="189708" y="45101"/>
                    <a:pt x="189015" y="44963"/>
                    <a:pt x="188669" y="44894"/>
                  </a:cubicBezTo>
                  <a:lnTo>
                    <a:pt x="185901" y="44686"/>
                  </a:lnTo>
                  <a:cubicBezTo>
                    <a:pt x="185901" y="44686"/>
                    <a:pt x="185624" y="44686"/>
                    <a:pt x="185486" y="44686"/>
                  </a:cubicBezTo>
                  <a:cubicBezTo>
                    <a:pt x="185486" y="44686"/>
                    <a:pt x="185486" y="44686"/>
                    <a:pt x="185416" y="44686"/>
                  </a:cubicBezTo>
                  <a:lnTo>
                    <a:pt x="180433" y="44686"/>
                  </a:lnTo>
                  <a:cubicBezTo>
                    <a:pt x="180433" y="44686"/>
                    <a:pt x="179949" y="44686"/>
                    <a:pt x="179949" y="44686"/>
                  </a:cubicBezTo>
                  <a:lnTo>
                    <a:pt x="179672" y="44686"/>
                  </a:lnTo>
                  <a:cubicBezTo>
                    <a:pt x="179672" y="44686"/>
                    <a:pt x="178911" y="44133"/>
                    <a:pt x="178911" y="44133"/>
                  </a:cubicBezTo>
                  <a:lnTo>
                    <a:pt x="178149" y="43510"/>
                  </a:lnTo>
                  <a:lnTo>
                    <a:pt x="177872" y="43164"/>
                  </a:lnTo>
                  <a:cubicBezTo>
                    <a:pt x="178080" y="42611"/>
                    <a:pt x="178218" y="41988"/>
                    <a:pt x="178288" y="41366"/>
                  </a:cubicBezTo>
                  <a:lnTo>
                    <a:pt x="178495" y="36662"/>
                  </a:lnTo>
                  <a:cubicBezTo>
                    <a:pt x="178495" y="35832"/>
                    <a:pt x="178357" y="35071"/>
                    <a:pt x="178080" y="34310"/>
                  </a:cubicBezTo>
                  <a:lnTo>
                    <a:pt x="176073" y="29814"/>
                  </a:lnTo>
                  <a:cubicBezTo>
                    <a:pt x="175796" y="29191"/>
                    <a:pt x="175381" y="28638"/>
                    <a:pt x="174896" y="28154"/>
                  </a:cubicBezTo>
                  <a:lnTo>
                    <a:pt x="171366" y="24833"/>
                  </a:lnTo>
                  <a:cubicBezTo>
                    <a:pt x="170605" y="24142"/>
                    <a:pt x="169636" y="23657"/>
                    <a:pt x="168598" y="23450"/>
                  </a:cubicBezTo>
                  <a:lnTo>
                    <a:pt x="163476" y="22689"/>
                  </a:lnTo>
                  <a:cubicBezTo>
                    <a:pt x="163476" y="22689"/>
                    <a:pt x="162992" y="22689"/>
                    <a:pt x="162715" y="22689"/>
                  </a:cubicBezTo>
                  <a:cubicBezTo>
                    <a:pt x="161815" y="22689"/>
                    <a:pt x="160985" y="22896"/>
                    <a:pt x="160224" y="23311"/>
                  </a:cubicBezTo>
                  <a:lnTo>
                    <a:pt x="159462" y="23727"/>
                  </a:lnTo>
                  <a:lnTo>
                    <a:pt x="159600" y="23104"/>
                  </a:lnTo>
                  <a:cubicBezTo>
                    <a:pt x="159808" y="22135"/>
                    <a:pt x="159670" y="21098"/>
                    <a:pt x="159255" y="20130"/>
                  </a:cubicBezTo>
                  <a:lnTo>
                    <a:pt x="157732" y="16463"/>
                  </a:lnTo>
                  <a:cubicBezTo>
                    <a:pt x="157455" y="15772"/>
                    <a:pt x="156971" y="15080"/>
                    <a:pt x="156348" y="14596"/>
                  </a:cubicBezTo>
                  <a:lnTo>
                    <a:pt x="153787" y="12382"/>
                  </a:lnTo>
                  <a:cubicBezTo>
                    <a:pt x="153787" y="12382"/>
                    <a:pt x="153441" y="12105"/>
                    <a:pt x="153302" y="12036"/>
                  </a:cubicBezTo>
                  <a:lnTo>
                    <a:pt x="150672" y="10238"/>
                  </a:lnTo>
                  <a:cubicBezTo>
                    <a:pt x="150672" y="10238"/>
                    <a:pt x="150257" y="9961"/>
                    <a:pt x="150119" y="9892"/>
                  </a:cubicBezTo>
                  <a:lnTo>
                    <a:pt x="147212" y="8439"/>
                  </a:lnTo>
                  <a:cubicBezTo>
                    <a:pt x="147212" y="8439"/>
                    <a:pt x="146866" y="8232"/>
                    <a:pt x="146658" y="8163"/>
                  </a:cubicBezTo>
                  <a:lnTo>
                    <a:pt x="140706" y="6018"/>
                  </a:lnTo>
                  <a:cubicBezTo>
                    <a:pt x="140706" y="6018"/>
                    <a:pt x="140360" y="5880"/>
                    <a:pt x="140221" y="5880"/>
                  </a:cubicBezTo>
                  <a:lnTo>
                    <a:pt x="138768" y="5534"/>
                  </a:lnTo>
                  <a:cubicBezTo>
                    <a:pt x="138422" y="5465"/>
                    <a:pt x="138007" y="5396"/>
                    <a:pt x="137661" y="5396"/>
                  </a:cubicBezTo>
                  <a:lnTo>
                    <a:pt x="136346" y="5396"/>
                  </a:lnTo>
                  <a:cubicBezTo>
                    <a:pt x="136346" y="5396"/>
                    <a:pt x="136276" y="5396"/>
                    <a:pt x="136208" y="5396"/>
                  </a:cubicBezTo>
                  <a:cubicBezTo>
                    <a:pt x="135377" y="5396"/>
                    <a:pt x="134615" y="5603"/>
                    <a:pt x="133854" y="5949"/>
                  </a:cubicBezTo>
                  <a:lnTo>
                    <a:pt x="133024" y="6364"/>
                  </a:lnTo>
                  <a:cubicBezTo>
                    <a:pt x="133024" y="6364"/>
                    <a:pt x="132747" y="6502"/>
                    <a:pt x="132608" y="6571"/>
                  </a:cubicBezTo>
                  <a:lnTo>
                    <a:pt x="131916" y="6226"/>
                  </a:lnTo>
                  <a:lnTo>
                    <a:pt x="127625" y="2698"/>
                  </a:lnTo>
                  <a:cubicBezTo>
                    <a:pt x="127140" y="2283"/>
                    <a:pt x="126587" y="2006"/>
                    <a:pt x="125964" y="1798"/>
                  </a:cubicBezTo>
                  <a:lnTo>
                    <a:pt x="121396" y="277"/>
                  </a:lnTo>
                  <a:cubicBezTo>
                    <a:pt x="120842" y="69"/>
                    <a:pt x="120289" y="0"/>
                    <a:pt x="119735" y="0"/>
                  </a:cubicBezTo>
                  <a:lnTo>
                    <a:pt x="119735" y="0"/>
                  </a:lnTo>
                  <a:close/>
                  <a:moveTo>
                    <a:pt x="64574" y="28292"/>
                  </a:moveTo>
                  <a:lnTo>
                    <a:pt x="67550" y="27600"/>
                  </a:lnTo>
                  <a:cubicBezTo>
                    <a:pt x="67965" y="27531"/>
                    <a:pt x="68311" y="27393"/>
                    <a:pt x="68727" y="27185"/>
                  </a:cubicBezTo>
                  <a:lnTo>
                    <a:pt x="70111" y="26493"/>
                  </a:lnTo>
                  <a:lnTo>
                    <a:pt x="69142" y="28430"/>
                  </a:lnTo>
                  <a:cubicBezTo>
                    <a:pt x="68865" y="28984"/>
                    <a:pt x="68657" y="29606"/>
                    <a:pt x="68588" y="30229"/>
                  </a:cubicBezTo>
                  <a:lnTo>
                    <a:pt x="68380" y="31681"/>
                  </a:lnTo>
                  <a:lnTo>
                    <a:pt x="66027" y="30506"/>
                  </a:lnTo>
                  <a:lnTo>
                    <a:pt x="65404" y="30090"/>
                  </a:lnTo>
                  <a:lnTo>
                    <a:pt x="64574" y="28292"/>
                  </a:lnTo>
                  <a:lnTo>
                    <a:pt x="64574" y="28292"/>
                  </a:lnTo>
                  <a:close/>
                  <a:moveTo>
                    <a:pt x="87898" y="80380"/>
                  </a:moveTo>
                  <a:lnTo>
                    <a:pt x="88313" y="78858"/>
                  </a:lnTo>
                  <a:cubicBezTo>
                    <a:pt x="88313" y="78858"/>
                    <a:pt x="88521" y="78996"/>
                    <a:pt x="88659" y="79065"/>
                  </a:cubicBezTo>
                  <a:lnTo>
                    <a:pt x="90182" y="80034"/>
                  </a:lnTo>
                  <a:cubicBezTo>
                    <a:pt x="91013" y="80587"/>
                    <a:pt x="91982" y="80864"/>
                    <a:pt x="93019" y="80864"/>
                  </a:cubicBezTo>
                  <a:cubicBezTo>
                    <a:pt x="93504" y="80864"/>
                    <a:pt x="93919" y="80864"/>
                    <a:pt x="94404" y="80656"/>
                  </a:cubicBezTo>
                  <a:cubicBezTo>
                    <a:pt x="94473" y="81071"/>
                    <a:pt x="94681" y="81555"/>
                    <a:pt x="94888" y="81971"/>
                  </a:cubicBezTo>
                  <a:lnTo>
                    <a:pt x="96203" y="84461"/>
                  </a:lnTo>
                  <a:cubicBezTo>
                    <a:pt x="96688" y="85429"/>
                    <a:pt x="97518" y="86190"/>
                    <a:pt x="98418" y="86674"/>
                  </a:cubicBezTo>
                  <a:lnTo>
                    <a:pt x="100494" y="87712"/>
                  </a:lnTo>
                  <a:cubicBezTo>
                    <a:pt x="101048" y="87989"/>
                    <a:pt x="101671" y="88196"/>
                    <a:pt x="102225" y="88265"/>
                  </a:cubicBezTo>
                  <a:lnTo>
                    <a:pt x="102433" y="88265"/>
                  </a:lnTo>
                  <a:cubicBezTo>
                    <a:pt x="102433" y="88265"/>
                    <a:pt x="99387" y="89026"/>
                    <a:pt x="99387" y="89026"/>
                  </a:cubicBezTo>
                  <a:cubicBezTo>
                    <a:pt x="99179" y="89026"/>
                    <a:pt x="98972" y="89165"/>
                    <a:pt x="98764" y="89234"/>
                  </a:cubicBezTo>
                  <a:lnTo>
                    <a:pt x="91912" y="91724"/>
                  </a:lnTo>
                  <a:lnTo>
                    <a:pt x="77032" y="95183"/>
                  </a:lnTo>
                  <a:lnTo>
                    <a:pt x="83884" y="91862"/>
                  </a:lnTo>
                  <a:lnTo>
                    <a:pt x="87967" y="90341"/>
                  </a:lnTo>
                  <a:cubicBezTo>
                    <a:pt x="89697" y="89718"/>
                    <a:pt x="91013" y="88196"/>
                    <a:pt x="91289" y="86328"/>
                  </a:cubicBezTo>
                  <a:cubicBezTo>
                    <a:pt x="91566" y="84461"/>
                    <a:pt x="90874" y="82662"/>
                    <a:pt x="89421" y="81486"/>
                  </a:cubicBezTo>
                  <a:lnTo>
                    <a:pt x="88659" y="80864"/>
                  </a:lnTo>
                  <a:cubicBezTo>
                    <a:pt x="88659" y="80864"/>
                    <a:pt x="88452" y="80656"/>
                    <a:pt x="88313" y="80587"/>
                  </a:cubicBezTo>
                  <a:lnTo>
                    <a:pt x="87967" y="80380"/>
                  </a:lnTo>
                  <a:lnTo>
                    <a:pt x="87967" y="8038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7" name="Freeform 2956">
              <a:extLst>
                <a:ext uri="{FF2B5EF4-FFF2-40B4-BE49-F238E27FC236}">
                  <a16:creationId xmlns:a16="http://schemas.microsoft.com/office/drawing/2014/main" id="{CD2D6CC1-A33F-049F-92E7-66BA3E69D302}"/>
                </a:ext>
              </a:extLst>
            </p:cNvPr>
            <p:cNvSpPr/>
            <p:nvPr/>
          </p:nvSpPr>
          <p:spPr>
            <a:xfrm>
              <a:off x="5329309" y="2136707"/>
              <a:ext cx="43046" cy="40350"/>
            </a:xfrm>
            <a:custGeom>
              <a:avLst/>
              <a:gdLst>
                <a:gd name="connsiteX0" fmla="*/ 1107 w 32321"/>
                <a:gd name="connsiteY0" fmla="*/ 5534 h 30297"/>
                <a:gd name="connsiteX1" fmla="*/ 4568 w 32321"/>
                <a:gd name="connsiteY1" fmla="*/ 10030 h 30297"/>
                <a:gd name="connsiteX2" fmla="*/ 9551 w 32321"/>
                <a:gd name="connsiteY2" fmla="*/ 18608 h 30297"/>
                <a:gd name="connsiteX3" fmla="*/ 11697 w 32321"/>
                <a:gd name="connsiteY3" fmla="*/ 20752 h 30297"/>
                <a:gd name="connsiteX4" fmla="*/ 14050 w 32321"/>
                <a:gd name="connsiteY4" fmla="*/ 21790 h 30297"/>
                <a:gd name="connsiteX5" fmla="*/ 19310 w 32321"/>
                <a:gd name="connsiteY5" fmla="*/ 22966 h 30297"/>
                <a:gd name="connsiteX6" fmla="*/ 21940 w 32321"/>
                <a:gd name="connsiteY6" fmla="*/ 24141 h 30297"/>
                <a:gd name="connsiteX7" fmla="*/ 24362 w 32321"/>
                <a:gd name="connsiteY7" fmla="*/ 26148 h 30297"/>
                <a:gd name="connsiteX8" fmla="*/ 26785 w 32321"/>
                <a:gd name="connsiteY8" fmla="*/ 28569 h 30297"/>
                <a:gd name="connsiteX9" fmla="*/ 29415 w 32321"/>
                <a:gd name="connsiteY9" fmla="*/ 30298 h 30297"/>
                <a:gd name="connsiteX10" fmla="*/ 32321 w 32321"/>
                <a:gd name="connsiteY10" fmla="*/ 30229 h 30297"/>
                <a:gd name="connsiteX11" fmla="*/ 29761 w 32321"/>
                <a:gd name="connsiteY11" fmla="*/ 25663 h 30297"/>
                <a:gd name="connsiteX12" fmla="*/ 25054 w 32321"/>
                <a:gd name="connsiteY12" fmla="*/ 21029 h 30297"/>
                <a:gd name="connsiteX13" fmla="*/ 19587 w 32321"/>
                <a:gd name="connsiteY13" fmla="*/ 17708 h 30297"/>
                <a:gd name="connsiteX14" fmla="*/ 14673 w 32321"/>
                <a:gd name="connsiteY14" fmla="*/ 17363 h 30297"/>
                <a:gd name="connsiteX15" fmla="*/ 14603 w 32321"/>
                <a:gd name="connsiteY15" fmla="*/ 15287 h 30297"/>
                <a:gd name="connsiteX16" fmla="*/ 13842 w 32321"/>
                <a:gd name="connsiteY16" fmla="*/ 14250 h 30297"/>
                <a:gd name="connsiteX17" fmla="*/ 12804 w 32321"/>
                <a:gd name="connsiteY17" fmla="*/ 13350 h 30297"/>
                <a:gd name="connsiteX18" fmla="*/ 11973 w 32321"/>
                <a:gd name="connsiteY18" fmla="*/ 11898 h 30297"/>
                <a:gd name="connsiteX19" fmla="*/ 11766 w 32321"/>
                <a:gd name="connsiteY19" fmla="*/ 10445 h 30297"/>
                <a:gd name="connsiteX20" fmla="*/ 11904 w 32321"/>
                <a:gd name="connsiteY20" fmla="*/ 8301 h 30297"/>
                <a:gd name="connsiteX21" fmla="*/ 11558 w 32321"/>
                <a:gd name="connsiteY21" fmla="*/ 6848 h 30297"/>
                <a:gd name="connsiteX22" fmla="*/ 9690 w 32321"/>
                <a:gd name="connsiteY22" fmla="*/ 3943 h 30297"/>
                <a:gd name="connsiteX23" fmla="*/ 6852 w 32321"/>
                <a:gd name="connsiteY23" fmla="*/ 1868 h 30297"/>
                <a:gd name="connsiteX24" fmla="*/ 3391 w 32321"/>
                <a:gd name="connsiteY24" fmla="*/ 553 h 30297"/>
                <a:gd name="connsiteX25" fmla="*/ 0 w 32321"/>
                <a:gd name="connsiteY25" fmla="*/ 0 h 30297"/>
                <a:gd name="connsiteX26" fmla="*/ 139 w 32321"/>
                <a:gd name="connsiteY26" fmla="*/ 3113 h 30297"/>
                <a:gd name="connsiteX27" fmla="*/ 1107 w 32321"/>
                <a:gd name="connsiteY27" fmla="*/ 5534 h 3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321" h="30297">
                  <a:moveTo>
                    <a:pt x="1107" y="5534"/>
                  </a:moveTo>
                  <a:lnTo>
                    <a:pt x="4568" y="10030"/>
                  </a:lnTo>
                  <a:lnTo>
                    <a:pt x="9551" y="18608"/>
                  </a:lnTo>
                  <a:lnTo>
                    <a:pt x="11697" y="20752"/>
                  </a:lnTo>
                  <a:lnTo>
                    <a:pt x="14050" y="21790"/>
                  </a:lnTo>
                  <a:lnTo>
                    <a:pt x="19310" y="22966"/>
                  </a:lnTo>
                  <a:lnTo>
                    <a:pt x="21940" y="24141"/>
                  </a:lnTo>
                  <a:lnTo>
                    <a:pt x="24362" y="26148"/>
                  </a:lnTo>
                  <a:lnTo>
                    <a:pt x="26785" y="28569"/>
                  </a:lnTo>
                  <a:lnTo>
                    <a:pt x="29415" y="30298"/>
                  </a:lnTo>
                  <a:lnTo>
                    <a:pt x="32321" y="30229"/>
                  </a:lnTo>
                  <a:lnTo>
                    <a:pt x="29761" y="25663"/>
                  </a:lnTo>
                  <a:lnTo>
                    <a:pt x="25054" y="21029"/>
                  </a:lnTo>
                  <a:lnTo>
                    <a:pt x="19587" y="17708"/>
                  </a:lnTo>
                  <a:lnTo>
                    <a:pt x="14673" y="17363"/>
                  </a:lnTo>
                  <a:lnTo>
                    <a:pt x="14603" y="15287"/>
                  </a:lnTo>
                  <a:lnTo>
                    <a:pt x="13842" y="14250"/>
                  </a:lnTo>
                  <a:lnTo>
                    <a:pt x="12804" y="13350"/>
                  </a:lnTo>
                  <a:lnTo>
                    <a:pt x="11973" y="11898"/>
                  </a:lnTo>
                  <a:lnTo>
                    <a:pt x="11766" y="10445"/>
                  </a:lnTo>
                  <a:lnTo>
                    <a:pt x="11904" y="8301"/>
                  </a:lnTo>
                  <a:lnTo>
                    <a:pt x="11558" y="6848"/>
                  </a:lnTo>
                  <a:lnTo>
                    <a:pt x="9690" y="3943"/>
                  </a:lnTo>
                  <a:lnTo>
                    <a:pt x="6852" y="1868"/>
                  </a:lnTo>
                  <a:lnTo>
                    <a:pt x="3391" y="553"/>
                  </a:lnTo>
                  <a:lnTo>
                    <a:pt x="0" y="0"/>
                  </a:lnTo>
                  <a:lnTo>
                    <a:pt x="139" y="3113"/>
                  </a:lnTo>
                  <a:lnTo>
                    <a:pt x="1107" y="553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8" name="Freeform 2957">
              <a:extLst>
                <a:ext uri="{FF2B5EF4-FFF2-40B4-BE49-F238E27FC236}">
                  <a16:creationId xmlns:a16="http://schemas.microsoft.com/office/drawing/2014/main" id="{6F6B060D-DE14-4571-0D62-75DAF64C136B}"/>
                </a:ext>
              </a:extLst>
            </p:cNvPr>
            <p:cNvSpPr/>
            <p:nvPr/>
          </p:nvSpPr>
          <p:spPr>
            <a:xfrm>
              <a:off x="5322397" y="2129613"/>
              <a:ext cx="56849" cy="54171"/>
            </a:xfrm>
            <a:custGeom>
              <a:avLst/>
              <a:gdLst>
                <a:gd name="connsiteX0" fmla="*/ 5191 w 42685"/>
                <a:gd name="connsiteY0" fmla="*/ 5326 h 40674"/>
                <a:gd name="connsiteX1" fmla="*/ 8582 w 42685"/>
                <a:gd name="connsiteY1" fmla="*/ 5880 h 40674"/>
                <a:gd name="connsiteX2" fmla="*/ 12043 w 42685"/>
                <a:gd name="connsiteY2" fmla="*/ 7125 h 40674"/>
                <a:gd name="connsiteX3" fmla="*/ 14949 w 42685"/>
                <a:gd name="connsiteY3" fmla="*/ 9200 h 40674"/>
                <a:gd name="connsiteX4" fmla="*/ 16818 w 42685"/>
                <a:gd name="connsiteY4" fmla="*/ 12174 h 40674"/>
                <a:gd name="connsiteX5" fmla="*/ 17095 w 42685"/>
                <a:gd name="connsiteY5" fmla="*/ 13558 h 40674"/>
                <a:gd name="connsiteX6" fmla="*/ 16957 w 42685"/>
                <a:gd name="connsiteY6" fmla="*/ 15772 h 40674"/>
                <a:gd name="connsiteX7" fmla="*/ 17164 w 42685"/>
                <a:gd name="connsiteY7" fmla="*/ 17224 h 40674"/>
                <a:gd name="connsiteX8" fmla="*/ 17925 w 42685"/>
                <a:gd name="connsiteY8" fmla="*/ 18677 h 40674"/>
                <a:gd name="connsiteX9" fmla="*/ 19033 w 42685"/>
                <a:gd name="connsiteY9" fmla="*/ 19507 h 40674"/>
                <a:gd name="connsiteX10" fmla="*/ 19794 w 42685"/>
                <a:gd name="connsiteY10" fmla="*/ 20614 h 40674"/>
                <a:gd name="connsiteX11" fmla="*/ 19794 w 42685"/>
                <a:gd name="connsiteY11" fmla="*/ 22689 h 40674"/>
                <a:gd name="connsiteX12" fmla="*/ 24778 w 42685"/>
                <a:gd name="connsiteY12" fmla="*/ 23035 h 40674"/>
                <a:gd name="connsiteX13" fmla="*/ 30245 w 42685"/>
                <a:gd name="connsiteY13" fmla="*/ 26286 h 40674"/>
                <a:gd name="connsiteX14" fmla="*/ 34951 w 42685"/>
                <a:gd name="connsiteY14" fmla="*/ 30921 h 40674"/>
                <a:gd name="connsiteX15" fmla="*/ 37512 w 42685"/>
                <a:gd name="connsiteY15" fmla="*/ 35486 h 40674"/>
                <a:gd name="connsiteX16" fmla="*/ 34606 w 42685"/>
                <a:gd name="connsiteY16" fmla="*/ 35486 h 40674"/>
                <a:gd name="connsiteX17" fmla="*/ 31975 w 42685"/>
                <a:gd name="connsiteY17" fmla="*/ 33826 h 40674"/>
                <a:gd name="connsiteX18" fmla="*/ 29553 w 42685"/>
                <a:gd name="connsiteY18" fmla="*/ 31474 h 40674"/>
                <a:gd name="connsiteX19" fmla="*/ 27131 w 42685"/>
                <a:gd name="connsiteY19" fmla="*/ 29399 h 40674"/>
                <a:gd name="connsiteX20" fmla="*/ 24570 w 42685"/>
                <a:gd name="connsiteY20" fmla="*/ 28292 h 40674"/>
                <a:gd name="connsiteX21" fmla="*/ 19310 w 42685"/>
                <a:gd name="connsiteY21" fmla="*/ 27047 h 40674"/>
                <a:gd name="connsiteX22" fmla="*/ 16957 w 42685"/>
                <a:gd name="connsiteY22" fmla="*/ 26009 h 40674"/>
                <a:gd name="connsiteX23" fmla="*/ 14811 w 42685"/>
                <a:gd name="connsiteY23" fmla="*/ 23865 h 40674"/>
                <a:gd name="connsiteX24" fmla="*/ 9828 w 42685"/>
                <a:gd name="connsiteY24" fmla="*/ 15287 h 40674"/>
                <a:gd name="connsiteX25" fmla="*/ 6367 w 42685"/>
                <a:gd name="connsiteY25" fmla="*/ 10791 h 40674"/>
                <a:gd name="connsiteX26" fmla="*/ 5329 w 42685"/>
                <a:gd name="connsiteY26" fmla="*/ 8370 h 40674"/>
                <a:gd name="connsiteX27" fmla="*/ 5191 w 42685"/>
                <a:gd name="connsiteY27" fmla="*/ 5257 h 40674"/>
                <a:gd name="connsiteX28" fmla="*/ 5191 w 42685"/>
                <a:gd name="connsiteY28" fmla="*/ 69 h 40674"/>
                <a:gd name="connsiteX29" fmla="*/ 1800 w 42685"/>
                <a:gd name="connsiteY29" fmla="*/ 1383 h 40674"/>
                <a:gd name="connsiteX30" fmla="*/ 0 w 42685"/>
                <a:gd name="connsiteY30" fmla="*/ 5465 h 40674"/>
                <a:gd name="connsiteX31" fmla="*/ 139 w 42685"/>
                <a:gd name="connsiteY31" fmla="*/ 8578 h 40674"/>
                <a:gd name="connsiteX32" fmla="*/ 554 w 42685"/>
                <a:gd name="connsiteY32" fmla="*/ 10376 h 40674"/>
                <a:gd name="connsiteX33" fmla="*/ 1592 w 42685"/>
                <a:gd name="connsiteY33" fmla="*/ 12797 h 40674"/>
                <a:gd name="connsiteX34" fmla="*/ 2284 w 42685"/>
                <a:gd name="connsiteY34" fmla="*/ 13973 h 40674"/>
                <a:gd name="connsiteX35" fmla="*/ 5537 w 42685"/>
                <a:gd name="connsiteY35" fmla="*/ 18193 h 40674"/>
                <a:gd name="connsiteX36" fmla="*/ 10382 w 42685"/>
                <a:gd name="connsiteY36" fmla="*/ 26493 h 40674"/>
                <a:gd name="connsiteX37" fmla="*/ 11212 w 42685"/>
                <a:gd name="connsiteY37" fmla="*/ 27531 h 40674"/>
                <a:gd name="connsiteX38" fmla="*/ 13358 w 42685"/>
                <a:gd name="connsiteY38" fmla="*/ 29675 h 40674"/>
                <a:gd name="connsiteX39" fmla="*/ 14949 w 42685"/>
                <a:gd name="connsiteY39" fmla="*/ 30782 h 40674"/>
                <a:gd name="connsiteX40" fmla="*/ 17303 w 42685"/>
                <a:gd name="connsiteY40" fmla="*/ 31820 h 40674"/>
                <a:gd name="connsiteX41" fmla="*/ 18203 w 42685"/>
                <a:gd name="connsiteY41" fmla="*/ 32096 h 40674"/>
                <a:gd name="connsiteX42" fmla="*/ 22978 w 42685"/>
                <a:gd name="connsiteY42" fmla="*/ 33203 h 40674"/>
                <a:gd name="connsiteX43" fmla="*/ 24431 w 42685"/>
                <a:gd name="connsiteY43" fmla="*/ 33826 h 40674"/>
                <a:gd name="connsiteX44" fmla="*/ 26231 w 42685"/>
                <a:gd name="connsiteY44" fmla="*/ 35348 h 40674"/>
                <a:gd name="connsiteX45" fmla="*/ 28446 w 42685"/>
                <a:gd name="connsiteY45" fmla="*/ 37492 h 40674"/>
                <a:gd name="connsiteX46" fmla="*/ 29207 w 42685"/>
                <a:gd name="connsiteY46" fmla="*/ 38115 h 40674"/>
                <a:gd name="connsiteX47" fmla="*/ 31837 w 42685"/>
                <a:gd name="connsiteY47" fmla="*/ 39844 h 40674"/>
                <a:gd name="connsiteX48" fmla="*/ 34675 w 42685"/>
                <a:gd name="connsiteY48" fmla="*/ 40674 h 40674"/>
                <a:gd name="connsiteX49" fmla="*/ 34675 w 42685"/>
                <a:gd name="connsiteY49" fmla="*/ 40674 h 40674"/>
                <a:gd name="connsiteX50" fmla="*/ 37582 w 42685"/>
                <a:gd name="connsiteY50" fmla="*/ 40674 h 40674"/>
                <a:gd name="connsiteX51" fmla="*/ 42011 w 42685"/>
                <a:gd name="connsiteY51" fmla="*/ 38045 h 40674"/>
                <a:gd name="connsiteX52" fmla="*/ 42011 w 42685"/>
                <a:gd name="connsiteY52" fmla="*/ 32927 h 40674"/>
                <a:gd name="connsiteX53" fmla="*/ 39450 w 42685"/>
                <a:gd name="connsiteY53" fmla="*/ 28361 h 40674"/>
                <a:gd name="connsiteX54" fmla="*/ 38551 w 42685"/>
                <a:gd name="connsiteY54" fmla="*/ 27185 h 40674"/>
                <a:gd name="connsiteX55" fmla="*/ 33844 w 42685"/>
                <a:gd name="connsiteY55" fmla="*/ 22551 h 40674"/>
                <a:gd name="connsiteX56" fmla="*/ 32875 w 42685"/>
                <a:gd name="connsiteY56" fmla="*/ 21790 h 40674"/>
                <a:gd name="connsiteX57" fmla="*/ 27408 w 42685"/>
                <a:gd name="connsiteY57" fmla="*/ 18538 h 40674"/>
                <a:gd name="connsiteX58" fmla="*/ 25124 w 42685"/>
                <a:gd name="connsiteY58" fmla="*/ 17847 h 40674"/>
                <a:gd name="connsiteX59" fmla="*/ 24155 w 42685"/>
                <a:gd name="connsiteY59" fmla="*/ 17847 h 40674"/>
                <a:gd name="connsiteX60" fmla="*/ 24016 w 42685"/>
                <a:gd name="connsiteY60" fmla="*/ 17570 h 40674"/>
                <a:gd name="connsiteX61" fmla="*/ 23255 w 42685"/>
                <a:gd name="connsiteY61" fmla="*/ 16463 h 40674"/>
                <a:gd name="connsiteX62" fmla="*/ 22217 w 42685"/>
                <a:gd name="connsiteY62" fmla="*/ 15357 h 40674"/>
                <a:gd name="connsiteX63" fmla="*/ 22078 w 42685"/>
                <a:gd name="connsiteY63" fmla="*/ 15357 h 40674"/>
                <a:gd name="connsiteX64" fmla="*/ 22148 w 42685"/>
                <a:gd name="connsiteY64" fmla="*/ 13696 h 40674"/>
                <a:gd name="connsiteX65" fmla="*/ 22078 w 42685"/>
                <a:gd name="connsiteY65" fmla="*/ 12382 h 40674"/>
                <a:gd name="connsiteX66" fmla="*/ 21802 w 42685"/>
                <a:gd name="connsiteY66" fmla="*/ 10999 h 40674"/>
                <a:gd name="connsiteX67" fmla="*/ 21109 w 42685"/>
                <a:gd name="connsiteY67" fmla="*/ 9269 h 40674"/>
                <a:gd name="connsiteX68" fmla="*/ 19240 w 42685"/>
                <a:gd name="connsiteY68" fmla="*/ 6295 h 40674"/>
                <a:gd name="connsiteX69" fmla="*/ 17925 w 42685"/>
                <a:gd name="connsiteY69" fmla="*/ 4842 h 40674"/>
                <a:gd name="connsiteX70" fmla="*/ 15019 w 42685"/>
                <a:gd name="connsiteY70" fmla="*/ 2767 h 40674"/>
                <a:gd name="connsiteX71" fmla="*/ 13773 w 42685"/>
                <a:gd name="connsiteY71" fmla="*/ 2075 h 40674"/>
                <a:gd name="connsiteX72" fmla="*/ 10312 w 42685"/>
                <a:gd name="connsiteY72" fmla="*/ 830 h 40674"/>
                <a:gd name="connsiteX73" fmla="*/ 9413 w 42685"/>
                <a:gd name="connsiteY73" fmla="*/ 623 h 40674"/>
                <a:gd name="connsiteX74" fmla="*/ 6021 w 42685"/>
                <a:gd name="connsiteY74" fmla="*/ 69 h 40674"/>
                <a:gd name="connsiteX75" fmla="*/ 5122 w 42685"/>
                <a:gd name="connsiteY75" fmla="*/ 0 h 40674"/>
                <a:gd name="connsiteX76" fmla="*/ 5122 w 42685"/>
                <a:gd name="connsiteY76" fmla="*/ 0 h 4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2685" h="40674">
                  <a:moveTo>
                    <a:pt x="5191" y="5326"/>
                  </a:moveTo>
                  <a:lnTo>
                    <a:pt x="8582" y="5880"/>
                  </a:lnTo>
                  <a:lnTo>
                    <a:pt x="12043" y="7125"/>
                  </a:lnTo>
                  <a:lnTo>
                    <a:pt x="14949" y="9200"/>
                  </a:lnTo>
                  <a:lnTo>
                    <a:pt x="16818" y="12174"/>
                  </a:lnTo>
                  <a:lnTo>
                    <a:pt x="17095" y="13558"/>
                  </a:lnTo>
                  <a:lnTo>
                    <a:pt x="16957" y="15772"/>
                  </a:lnTo>
                  <a:lnTo>
                    <a:pt x="17164" y="17224"/>
                  </a:lnTo>
                  <a:lnTo>
                    <a:pt x="17925" y="18677"/>
                  </a:lnTo>
                  <a:lnTo>
                    <a:pt x="19033" y="19507"/>
                  </a:lnTo>
                  <a:lnTo>
                    <a:pt x="19794" y="20614"/>
                  </a:lnTo>
                  <a:lnTo>
                    <a:pt x="19794" y="22689"/>
                  </a:lnTo>
                  <a:cubicBezTo>
                    <a:pt x="19794" y="22689"/>
                    <a:pt x="24778" y="23035"/>
                    <a:pt x="24778" y="23035"/>
                  </a:cubicBezTo>
                  <a:lnTo>
                    <a:pt x="30245" y="26286"/>
                  </a:lnTo>
                  <a:lnTo>
                    <a:pt x="34951" y="30921"/>
                  </a:lnTo>
                  <a:lnTo>
                    <a:pt x="37512" y="35486"/>
                  </a:lnTo>
                  <a:lnTo>
                    <a:pt x="34606" y="35486"/>
                  </a:lnTo>
                  <a:cubicBezTo>
                    <a:pt x="34606" y="35486"/>
                    <a:pt x="31975" y="33826"/>
                    <a:pt x="31975" y="33826"/>
                  </a:cubicBezTo>
                  <a:lnTo>
                    <a:pt x="29553" y="31474"/>
                  </a:lnTo>
                  <a:lnTo>
                    <a:pt x="27131" y="29399"/>
                  </a:lnTo>
                  <a:lnTo>
                    <a:pt x="24570" y="28292"/>
                  </a:lnTo>
                  <a:lnTo>
                    <a:pt x="19310" y="27047"/>
                  </a:lnTo>
                  <a:lnTo>
                    <a:pt x="16957" y="26009"/>
                  </a:lnTo>
                  <a:lnTo>
                    <a:pt x="14811" y="23865"/>
                  </a:lnTo>
                  <a:lnTo>
                    <a:pt x="9828" y="15287"/>
                  </a:lnTo>
                  <a:lnTo>
                    <a:pt x="6367" y="10791"/>
                  </a:lnTo>
                  <a:lnTo>
                    <a:pt x="5329" y="8370"/>
                  </a:lnTo>
                  <a:lnTo>
                    <a:pt x="5191" y="5257"/>
                  </a:lnTo>
                  <a:moveTo>
                    <a:pt x="5191" y="69"/>
                  </a:moveTo>
                  <a:cubicBezTo>
                    <a:pt x="3945" y="69"/>
                    <a:pt x="2699" y="484"/>
                    <a:pt x="1800" y="1383"/>
                  </a:cubicBezTo>
                  <a:cubicBezTo>
                    <a:pt x="623" y="2421"/>
                    <a:pt x="0" y="3943"/>
                    <a:pt x="0" y="5465"/>
                  </a:cubicBezTo>
                  <a:lnTo>
                    <a:pt x="139" y="8578"/>
                  </a:lnTo>
                  <a:cubicBezTo>
                    <a:pt x="139" y="9200"/>
                    <a:pt x="277" y="9823"/>
                    <a:pt x="554" y="10376"/>
                  </a:cubicBezTo>
                  <a:lnTo>
                    <a:pt x="1592" y="12797"/>
                  </a:lnTo>
                  <a:cubicBezTo>
                    <a:pt x="1800" y="13212"/>
                    <a:pt x="2007" y="13627"/>
                    <a:pt x="2284" y="13973"/>
                  </a:cubicBezTo>
                  <a:lnTo>
                    <a:pt x="5537" y="18193"/>
                  </a:lnTo>
                  <a:lnTo>
                    <a:pt x="10382" y="26493"/>
                  </a:lnTo>
                  <a:cubicBezTo>
                    <a:pt x="10589" y="26908"/>
                    <a:pt x="10866" y="27254"/>
                    <a:pt x="11212" y="27531"/>
                  </a:cubicBezTo>
                  <a:lnTo>
                    <a:pt x="13358" y="29675"/>
                  </a:lnTo>
                  <a:cubicBezTo>
                    <a:pt x="13842" y="30160"/>
                    <a:pt x="14327" y="30506"/>
                    <a:pt x="14949" y="30782"/>
                  </a:cubicBezTo>
                  <a:lnTo>
                    <a:pt x="17303" y="31820"/>
                  </a:lnTo>
                  <a:cubicBezTo>
                    <a:pt x="17303" y="31820"/>
                    <a:pt x="17925" y="32027"/>
                    <a:pt x="18203" y="32096"/>
                  </a:cubicBezTo>
                  <a:lnTo>
                    <a:pt x="22978" y="33203"/>
                  </a:lnTo>
                  <a:lnTo>
                    <a:pt x="24431" y="33826"/>
                  </a:lnTo>
                  <a:lnTo>
                    <a:pt x="26231" y="35348"/>
                  </a:lnTo>
                  <a:lnTo>
                    <a:pt x="28446" y="37492"/>
                  </a:lnTo>
                  <a:cubicBezTo>
                    <a:pt x="28446" y="37492"/>
                    <a:pt x="28930" y="37907"/>
                    <a:pt x="29207" y="38115"/>
                  </a:cubicBezTo>
                  <a:lnTo>
                    <a:pt x="31837" y="39844"/>
                  </a:lnTo>
                  <a:cubicBezTo>
                    <a:pt x="32667" y="40397"/>
                    <a:pt x="33636" y="40674"/>
                    <a:pt x="34675" y="40674"/>
                  </a:cubicBezTo>
                  <a:cubicBezTo>
                    <a:pt x="34675" y="40674"/>
                    <a:pt x="34675" y="40674"/>
                    <a:pt x="34675" y="40674"/>
                  </a:cubicBezTo>
                  <a:lnTo>
                    <a:pt x="37582" y="40674"/>
                  </a:lnTo>
                  <a:cubicBezTo>
                    <a:pt x="39381" y="40674"/>
                    <a:pt x="41111" y="39636"/>
                    <a:pt x="42011" y="38045"/>
                  </a:cubicBezTo>
                  <a:cubicBezTo>
                    <a:pt x="42911" y="36454"/>
                    <a:pt x="42911" y="34518"/>
                    <a:pt x="42011" y="32927"/>
                  </a:cubicBezTo>
                  <a:lnTo>
                    <a:pt x="39450" y="28361"/>
                  </a:lnTo>
                  <a:cubicBezTo>
                    <a:pt x="39243" y="27946"/>
                    <a:pt x="38897" y="27531"/>
                    <a:pt x="38551" y="27185"/>
                  </a:cubicBezTo>
                  <a:lnTo>
                    <a:pt x="33844" y="22551"/>
                  </a:lnTo>
                  <a:cubicBezTo>
                    <a:pt x="33844" y="22551"/>
                    <a:pt x="33221" y="21997"/>
                    <a:pt x="32875" y="21790"/>
                  </a:cubicBezTo>
                  <a:lnTo>
                    <a:pt x="27408" y="18538"/>
                  </a:lnTo>
                  <a:cubicBezTo>
                    <a:pt x="26715" y="18123"/>
                    <a:pt x="25954" y="17847"/>
                    <a:pt x="25124" y="17847"/>
                  </a:cubicBezTo>
                  <a:lnTo>
                    <a:pt x="24155" y="17847"/>
                  </a:lnTo>
                  <a:cubicBezTo>
                    <a:pt x="24155" y="17847"/>
                    <a:pt x="24085" y="17639"/>
                    <a:pt x="24016" y="17570"/>
                  </a:cubicBezTo>
                  <a:lnTo>
                    <a:pt x="23255" y="16463"/>
                  </a:lnTo>
                  <a:cubicBezTo>
                    <a:pt x="22978" y="16048"/>
                    <a:pt x="22632" y="15702"/>
                    <a:pt x="22217" y="15357"/>
                  </a:cubicBezTo>
                  <a:lnTo>
                    <a:pt x="22078" y="15357"/>
                  </a:lnTo>
                  <a:cubicBezTo>
                    <a:pt x="22078" y="15357"/>
                    <a:pt x="22148" y="13696"/>
                    <a:pt x="22148" y="13696"/>
                  </a:cubicBezTo>
                  <a:cubicBezTo>
                    <a:pt x="22148" y="13281"/>
                    <a:pt x="22148" y="12797"/>
                    <a:pt x="22078" y="12382"/>
                  </a:cubicBezTo>
                  <a:lnTo>
                    <a:pt x="21802" y="10999"/>
                  </a:lnTo>
                  <a:cubicBezTo>
                    <a:pt x="21663" y="10376"/>
                    <a:pt x="21455" y="9823"/>
                    <a:pt x="21109" y="9269"/>
                  </a:cubicBezTo>
                  <a:lnTo>
                    <a:pt x="19240" y="6295"/>
                  </a:lnTo>
                  <a:cubicBezTo>
                    <a:pt x="18894" y="5741"/>
                    <a:pt x="18410" y="5257"/>
                    <a:pt x="17925" y="4842"/>
                  </a:cubicBezTo>
                  <a:lnTo>
                    <a:pt x="15019" y="2767"/>
                  </a:lnTo>
                  <a:cubicBezTo>
                    <a:pt x="14603" y="2490"/>
                    <a:pt x="14188" y="2283"/>
                    <a:pt x="13773" y="2075"/>
                  </a:cubicBezTo>
                  <a:lnTo>
                    <a:pt x="10312" y="830"/>
                  </a:lnTo>
                  <a:cubicBezTo>
                    <a:pt x="10312" y="830"/>
                    <a:pt x="9690" y="623"/>
                    <a:pt x="9413" y="623"/>
                  </a:cubicBezTo>
                  <a:lnTo>
                    <a:pt x="6021" y="69"/>
                  </a:lnTo>
                  <a:cubicBezTo>
                    <a:pt x="6021" y="69"/>
                    <a:pt x="5468" y="0"/>
                    <a:pt x="5122" y="0"/>
                  </a:cubicBezTo>
                  <a:lnTo>
                    <a:pt x="512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59" name="Freeform 2958">
              <a:extLst>
                <a:ext uri="{FF2B5EF4-FFF2-40B4-BE49-F238E27FC236}">
                  <a16:creationId xmlns:a16="http://schemas.microsoft.com/office/drawing/2014/main" id="{E9E69A3F-DF44-9821-A6A3-52A8CC3C52D3}"/>
                </a:ext>
              </a:extLst>
            </p:cNvPr>
            <p:cNvSpPr/>
            <p:nvPr/>
          </p:nvSpPr>
          <p:spPr>
            <a:xfrm>
              <a:off x="5596623" y="2156607"/>
              <a:ext cx="129232" cy="73701"/>
            </a:xfrm>
            <a:custGeom>
              <a:avLst/>
              <a:gdLst>
                <a:gd name="connsiteX0" fmla="*/ 84991 w 97034"/>
                <a:gd name="connsiteY0" fmla="*/ 41297 h 55338"/>
                <a:gd name="connsiteX1" fmla="*/ 97034 w 97034"/>
                <a:gd name="connsiteY1" fmla="*/ 38391 h 55338"/>
                <a:gd name="connsiteX2" fmla="*/ 88175 w 97034"/>
                <a:gd name="connsiteY2" fmla="*/ 32857 h 55338"/>
                <a:gd name="connsiteX3" fmla="*/ 85060 w 97034"/>
                <a:gd name="connsiteY3" fmla="*/ 31751 h 55338"/>
                <a:gd name="connsiteX4" fmla="*/ 81946 w 97034"/>
                <a:gd name="connsiteY4" fmla="*/ 31543 h 55338"/>
                <a:gd name="connsiteX5" fmla="*/ 75648 w 97034"/>
                <a:gd name="connsiteY5" fmla="*/ 32442 h 55338"/>
                <a:gd name="connsiteX6" fmla="*/ 72464 w 97034"/>
                <a:gd name="connsiteY6" fmla="*/ 32096 h 55338"/>
                <a:gd name="connsiteX7" fmla="*/ 66304 w 97034"/>
                <a:gd name="connsiteY7" fmla="*/ 29745 h 55338"/>
                <a:gd name="connsiteX8" fmla="*/ 62774 w 97034"/>
                <a:gd name="connsiteY8" fmla="*/ 28015 h 55338"/>
                <a:gd name="connsiteX9" fmla="*/ 60698 w 97034"/>
                <a:gd name="connsiteY9" fmla="*/ 26493 h 55338"/>
                <a:gd name="connsiteX10" fmla="*/ 59868 w 97034"/>
                <a:gd name="connsiteY10" fmla="*/ 23727 h 55338"/>
                <a:gd name="connsiteX11" fmla="*/ 61598 w 97034"/>
                <a:gd name="connsiteY11" fmla="*/ 21790 h 55338"/>
                <a:gd name="connsiteX12" fmla="*/ 66927 w 97034"/>
                <a:gd name="connsiteY12" fmla="*/ 18954 h 55338"/>
                <a:gd name="connsiteX13" fmla="*/ 63397 w 97034"/>
                <a:gd name="connsiteY13" fmla="*/ 16463 h 55338"/>
                <a:gd name="connsiteX14" fmla="*/ 59660 w 97034"/>
                <a:gd name="connsiteY14" fmla="*/ 15149 h 55338"/>
                <a:gd name="connsiteX15" fmla="*/ 55715 w 97034"/>
                <a:gd name="connsiteY15" fmla="*/ 14734 h 55338"/>
                <a:gd name="connsiteX16" fmla="*/ 51424 w 97034"/>
                <a:gd name="connsiteY16" fmla="*/ 15080 h 55338"/>
                <a:gd name="connsiteX17" fmla="*/ 46579 w 97034"/>
                <a:gd name="connsiteY17" fmla="*/ 15910 h 55338"/>
                <a:gd name="connsiteX18" fmla="*/ 44503 w 97034"/>
                <a:gd name="connsiteY18" fmla="*/ 15633 h 55338"/>
                <a:gd name="connsiteX19" fmla="*/ 42703 w 97034"/>
                <a:gd name="connsiteY19" fmla="*/ 14250 h 55338"/>
                <a:gd name="connsiteX20" fmla="*/ 41457 w 97034"/>
                <a:gd name="connsiteY20" fmla="*/ 11690 h 55338"/>
                <a:gd name="connsiteX21" fmla="*/ 40142 w 97034"/>
                <a:gd name="connsiteY21" fmla="*/ 5534 h 55338"/>
                <a:gd name="connsiteX22" fmla="*/ 38758 w 97034"/>
                <a:gd name="connsiteY22" fmla="*/ 2905 h 55338"/>
                <a:gd name="connsiteX23" fmla="*/ 35367 w 97034"/>
                <a:gd name="connsiteY23" fmla="*/ 830 h 55338"/>
                <a:gd name="connsiteX24" fmla="*/ 30799 w 97034"/>
                <a:gd name="connsiteY24" fmla="*/ 0 h 55338"/>
                <a:gd name="connsiteX25" fmla="*/ 25816 w 97034"/>
                <a:gd name="connsiteY25" fmla="*/ 0 h 55338"/>
                <a:gd name="connsiteX26" fmla="*/ 4706 w 97034"/>
                <a:gd name="connsiteY26" fmla="*/ 3113 h 55338"/>
                <a:gd name="connsiteX27" fmla="*/ 0 w 97034"/>
                <a:gd name="connsiteY27" fmla="*/ 5188 h 55338"/>
                <a:gd name="connsiteX28" fmla="*/ 1384 w 97034"/>
                <a:gd name="connsiteY28" fmla="*/ 6710 h 55338"/>
                <a:gd name="connsiteX29" fmla="*/ 3045 w 97034"/>
                <a:gd name="connsiteY29" fmla="*/ 7609 h 55338"/>
                <a:gd name="connsiteX30" fmla="*/ 4914 w 97034"/>
                <a:gd name="connsiteY30" fmla="*/ 7955 h 55338"/>
                <a:gd name="connsiteX31" fmla="*/ 6921 w 97034"/>
                <a:gd name="connsiteY31" fmla="*/ 7540 h 55338"/>
                <a:gd name="connsiteX32" fmla="*/ 6160 w 97034"/>
                <a:gd name="connsiteY32" fmla="*/ 10238 h 55338"/>
                <a:gd name="connsiteX33" fmla="*/ 7129 w 97034"/>
                <a:gd name="connsiteY33" fmla="*/ 11690 h 55338"/>
                <a:gd name="connsiteX34" fmla="*/ 9067 w 97034"/>
                <a:gd name="connsiteY34" fmla="*/ 12728 h 55338"/>
                <a:gd name="connsiteX35" fmla="*/ 11074 w 97034"/>
                <a:gd name="connsiteY35" fmla="*/ 14111 h 55338"/>
                <a:gd name="connsiteX36" fmla="*/ 12043 w 97034"/>
                <a:gd name="connsiteY36" fmla="*/ 15564 h 55338"/>
                <a:gd name="connsiteX37" fmla="*/ 13773 w 97034"/>
                <a:gd name="connsiteY37" fmla="*/ 19023 h 55338"/>
                <a:gd name="connsiteX38" fmla="*/ 14811 w 97034"/>
                <a:gd name="connsiteY38" fmla="*/ 20614 h 55338"/>
                <a:gd name="connsiteX39" fmla="*/ 17995 w 97034"/>
                <a:gd name="connsiteY39" fmla="*/ 23727 h 55338"/>
                <a:gd name="connsiteX40" fmla="*/ 21594 w 97034"/>
                <a:gd name="connsiteY40" fmla="*/ 26009 h 55338"/>
                <a:gd name="connsiteX41" fmla="*/ 29622 w 97034"/>
                <a:gd name="connsiteY41" fmla="*/ 29606 h 55338"/>
                <a:gd name="connsiteX42" fmla="*/ 27684 w 97034"/>
                <a:gd name="connsiteY42" fmla="*/ 31266 h 55338"/>
                <a:gd name="connsiteX43" fmla="*/ 25677 w 97034"/>
                <a:gd name="connsiteY43" fmla="*/ 33549 h 55338"/>
                <a:gd name="connsiteX44" fmla="*/ 20763 w 97034"/>
                <a:gd name="connsiteY44" fmla="*/ 41573 h 55338"/>
                <a:gd name="connsiteX45" fmla="*/ 19310 w 97034"/>
                <a:gd name="connsiteY45" fmla="*/ 43441 h 55338"/>
                <a:gd name="connsiteX46" fmla="*/ 17164 w 97034"/>
                <a:gd name="connsiteY46" fmla="*/ 44617 h 55338"/>
                <a:gd name="connsiteX47" fmla="*/ 13427 w 97034"/>
                <a:gd name="connsiteY47" fmla="*/ 45655 h 55338"/>
                <a:gd name="connsiteX48" fmla="*/ 16195 w 97034"/>
                <a:gd name="connsiteY48" fmla="*/ 49113 h 55338"/>
                <a:gd name="connsiteX49" fmla="*/ 22355 w 97034"/>
                <a:gd name="connsiteY49" fmla="*/ 49597 h 55338"/>
                <a:gd name="connsiteX50" fmla="*/ 47548 w 97034"/>
                <a:gd name="connsiteY50" fmla="*/ 46000 h 55338"/>
                <a:gd name="connsiteX51" fmla="*/ 52047 w 97034"/>
                <a:gd name="connsiteY51" fmla="*/ 46415 h 55338"/>
                <a:gd name="connsiteX52" fmla="*/ 50663 w 97034"/>
                <a:gd name="connsiteY52" fmla="*/ 47453 h 55338"/>
                <a:gd name="connsiteX53" fmla="*/ 47479 w 97034"/>
                <a:gd name="connsiteY53" fmla="*/ 48837 h 55338"/>
                <a:gd name="connsiteX54" fmla="*/ 46233 w 97034"/>
                <a:gd name="connsiteY54" fmla="*/ 49805 h 55338"/>
                <a:gd name="connsiteX55" fmla="*/ 46026 w 97034"/>
                <a:gd name="connsiteY55" fmla="*/ 50635 h 55338"/>
                <a:gd name="connsiteX56" fmla="*/ 46302 w 97034"/>
                <a:gd name="connsiteY56" fmla="*/ 51534 h 55338"/>
                <a:gd name="connsiteX57" fmla="*/ 46371 w 97034"/>
                <a:gd name="connsiteY57" fmla="*/ 52433 h 55338"/>
                <a:gd name="connsiteX58" fmla="*/ 45679 w 97034"/>
                <a:gd name="connsiteY58" fmla="*/ 53540 h 55338"/>
                <a:gd name="connsiteX59" fmla="*/ 49070 w 97034"/>
                <a:gd name="connsiteY59" fmla="*/ 55339 h 55338"/>
                <a:gd name="connsiteX60" fmla="*/ 52254 w 97034"/>
                <a:gd name="connsiteY60" fmla="*/ 54855 h 55338"/>
                <a:gd name="connsiteX61" fmla="*/ 58553 w 97034"/>
                <a:gd name="connsiteY61" fmla="*/ 51673 h 55338"/>
                <a:gd name="connsiteX62" fmla="*/ 61944 w 97034"/>
                <a:gd name="connsiteY62" fmla="*/ 50981 h 55338"/>
                <a:gd name="connsiteX63" fmla="*/ 68588 w 97034"/>
                <a:gd name="connsiteY63" fmla="*/ 50289 h 55338"/>
                <a:gd name="connsiteX64" fmla="*/ 72118 w 97034"/>
                <a:gd name="connsiteY64" fmla="*/ 49113 h 55338"/>
                <a:gd name="connsiteX65" fmla="*/ 74540 w 97034"/>
                <a:gd name="connsiteY65" fmla="*/ 47661 h 55338"/>
                <a:gd name="connsiteX66" fmla="*/ 78901 w 97034"/>
                <a:gd name="connsiteY66" fmla="*/ 44271 h 55338"/>
                <a:gd name="connsiteX67" fmla="*/ 81323 w 97034"/>
                <a:gd name="connsiteY67" fmla="*/ 42749 h 55338"/>
                <a:gd name="connsiteX68" fmla="*/ 84991 w 97034"/>
                <a:gd name="connsiteY68" fmla="*/ 41297 h 5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97034" h="55338">
                  <a:moveTo>
                    <a:pt x="84991" y="41297"/>
                  </a:moveTo>
                  <a:lnTo>
                    <a:pt x="97034" y="38391"/>
                  </a:lnTo>
                  <a:lnTo>
                    <a:pt x="88175" y="32857"/>
                  </a:lnTo>
                  <a:lnTo>
                    <a:pt x="85060" y="31751"/>
                  </a:lnTo>
                  <a:lnTo>
                    <a:pt x="81946" y="31543"/>
                  </a:lnTo>
                  <a:lnTo>
                    <a:pt x="75648" y="32442"/>
                  </a:lnTo>
                  <a:lnTo>
                    <a:pt x="72464" y="32096"/>
                  </a:lnTo>
                  <a:lnTo>
                    <a:pt x="66304" y="29745"/>
                  </a:lnTo>
                  <a:lnTo>
                    <a:pt x="62774" y="28015"/>
                  </a:lnTo>
                  <a:lnTo>
                    <a:pt x="60698" y="26493"/>
                  </a:lnTo>
                  <a:lnTo>
                    <a:pt x="59868" y="23727"/>
                  </a:lnTo>
                  <a:lnTo>
                    <a:pt x="61598" y="21790"/>
                  </a:lnTo>
                  <a:lnTo>
                    <a:pt x="66927" y="18954"/>
                  </a:lnTo>
                  <a:lnTo>
                    <a:pt x="63397" y="16463"/>
                  </a:lnTo>
                  <a:lnTo>
                    <a:pt x="59660" y="15149"/>
                  </a:lnTo>
                  <a:lnTo>
                    <a:pt x="55715" y="14734"/>
                  </a:lnTo>
                  <a:lnTo>
                    <a:pt x="51424" y="15080"/>
                  </a:lnTo>
                  <a:lnTo>
                    <a:pt x="46579" y="15910"/>
                  </a:lnTo>
                  <a:lnTo>
                    <a:pt x="44503" y="15633"/>
                  </a:lnTo>
                  <a:lnTo>
                    <a:pt x="42703" y="14250"/>
                  </a:lnTo>
                  <a:lnTo>
                    <a:pt x="41457" y="11690"/>
                  </a:lnTo>
                  <a:lnTo>
                    <a:pt x="40142" y="5534"/>
                  </a:lnTo>
                  <a:lnTo>
                    <a:pt x="38758" y="2905"/>
                  </a:lnTo>
                  <a:lnTo>
                    <a:pt x="35367" y="830"/>
                  </a:lnTo>
                  <a:lnTo>
                    <a:pt x="30799" y="0"/>
                  </a:lnTo>
                  <a:lnTo>
                    <a:pt x="25816" y="0"/>
                  </a:lnTo>
                  <a:lnTo>
                    <a:pt x="4706" y="3113"/>
                  </a:lnTo>
                  <a:lnTo>
                    <a:pt x="0" y="5188"/>
                  </a:lnTo>
                  <a:lnTo>
                    <a:pt x="1384" y="6710"/>
                  </a:lnTo>
                  <a:lnTo>
                    <a:pt x="3045" y="7609"/>
                  </a:lnTo>
                  <a:lnTo>
                    <a:pt x="4914" y="7955"/>
                  </a:lnTo>
                  <a:lnTo>
                    <a:pt x="6921" y="7540"/>
                  </a:lnTo>
                  <a:lnTo>
                    <a:pt x="6160" y="10238"/>
                  </a:lnTo>
                  <a:lnTo>
                    <a:pt x="7129" y="11690"/>
                  </a:lnTo>
                  <a:lnTo>
                    <a:pt x="9067" y="12728"/>
                  </a:lnTo>
                  <a:lnTo>
                    <a:pt x="11074" y="14111"/>
                  </a:lnTo>
                  <a:lnTo>
                    <a:pt x="12043" y="15564"/>
                  </a:lnTo>
                  <a:lnTo>
                    <a:pt x="13773" y="19023"/>
                  </a:lnTo>
                  <a:lnTo>
                    <a:pt x="14811" y="20614"/>
                  </a:lnTo>
                  <a:lnTo>
                    <a:pt x="17995" y="23727"/>
                  </a:lnTo>
                  <a:lnTo>
                    <a:pt x="21594" y="26009"/>
                  </a:lnTo>
                  <a:lnTo>
                    <a:pt x="29622" y="29606"/>
                  </a:lnTo>
                  <a:lnTo>
                    <a:pt x="27684" y="31266"/>
                  </a:lnTo>
                  <a:lnTo>
                    <a:pt x="25677" y="33549"/>
                  </a:lnTo>
                  <a:lnTo>
                    <a:pt x="20763" y="41573"/>
                  </a:lnTo>
                  <a:lnTo>
                    <a:pt x="19310" y="43441"/>
                  </a:lnTo>
                  <a:lnTo>
                    <a:pt x="17164" y="44617"/>
                  </a:lnTo>
                  <a:lnTo>
                    <a:pt x="13427" y="45655"/>
                  </a:lnTo>
                  <a:lnTo>
                    <a:pt x="16195" y="49113"/>
                  </a:lnTo>
                  <a:lnTo>
                    <a:pt x="22355" y="49597"/>
                  </a:lnTo>
                  <a:lnTo>
                    <a:pt x="47548" y="46000"/>
                  </a:lnTo>
                  <a:lnTo>
                    <a:pt x="52047" y="46415"/>
                  </a:lnTo>
                  <a:lnTo>
                    <a:pt x="50663" y="47453"/>
                  </a:lnTo>
                  <a:lnTo>
                    <a:pt x="47479" y="48837"/>
                  </a:lnTo>
                  <a:lnTo>
                    <a:pt x="46233" y="49805"/>
                  </a:lnTo>
                  <a:lnTo>
                    <a:pt x="46026" y="50635"/>
                  </a:lnTo>
                  <a:lnTo>
                    <a:pt x="46302" y="51534"/>
                  </a:lnTo>
                  <a:lnTo>
                    <a:pt x="46371" y="52433"/>
                  </a:lnTo>
                  <a:lnTo>
                    <a:pt x="45679" y="53540"/>
                  </a:lnTo>
                  <a:lnTo>
                    <a:pt x="49070" y="55339"/>
                  </a:lnTo>
                  <a:lnTo>
                    <a:pt x="52254" y="54855"/>
                  </a:lnTo>
                  <a:lnTo>
                    <a:pt x="58553" y="51673"/>
                  </a:lnTo>
                  <a:lnTo>
                    <a:pt x="61944" y="50981"/>
                  </a:lnTo>
                  <a:lnTo>
                    <a:pt x="68588" y="50289"/>
                  </a:lnTo>
                  <a:lnTo>
                    <a:pt x="72118" y="49113"/>
                  </a:lnTo>
                  <a:lnTo>
                    <a:pt x="74540" y="47661"/>
                  </a:lnTo>
                  <a:lnTo>
                    <a:pt x="78901" y="44271"/>
                  </a:lnTo>
                  <a:lnTo>
                    <a:pt x="81323" y="42749"/>
                  </a:lnTo>
                  <a:lnTo>
                    <a:pt x="84991" y="4129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0" name="Freeform 2959">
              <a:extLst>
                <a:ext uri="{FF2B5EF4-FFF2-40B4-BE49-F238E27FC236}">
                  <a16:creationId xmlns:a16="http://schemas.microsoft.com/office/drawing/2014/main" id="{C0A0EC9E-0B88-EBE0-ADF9-3B6D6E058F67}"/>
                </a:ext>
              </a:extLst>
            </p:cNvPr>
            <p:cNvSpPr/>
            <p:nvPr/>
          </p:nvSpPr>
          <p:spPr>
            <a:xfrm>
              <a:off x="5590117" y="2149420"/>
              <a:ext cx="143021" cy="87705"/>
            </a:xfrm>
            <a:custGeom>
              <a:avLst/>
              <a:gdLst>
                <a:gd name="connsiteX0" fmla="*/ 35685 w 107387"/>
                <a:gd name="connsiteY0" fmla="*/ 5396 h 65853"/>
                <a:gd name="connsiteX1" fmla="*/ 40252 w 107387"/>
                <a:gd name="connsiteY1" fmla="*/ 6226 h 65853"/>
                <a:gd name="connsiteX2" fmla="*/ 43644 w 107387"/>
                <a:gd name="connsiteY2" fmla="*/ 8301 h 65853"/>
                <a:gd name="connsiteX3" fmla="*/ 45097 w 107387"/>
                <a:gd name="connsiteY3" fmla="*/ 10929 h 65853"/>
                <a:gd name="connsiteX4" fmla="*/ 46412 w 107387"/>
                <a:gd name="connsiteY4" fmla="*/ 17086 h 65853"/>
                <a:gd name="connsiteX5" fmla="*/ 47658 w 107387"/>
                <a:gd name="connsiteY5" fmla="*/ 19645 h 65853"/>
                <a:gd name="connsiteX6" fmla="*/ 49458 w 107387"/>
                <a:gd name="connsiteY6" fmla="*/ 21029 h 65853"/>
                <a:gd name="connsiteX7" fmla="*/ 51534 w 107387"/>
                <a:gd name="connsiteY7" fmla="*/ 21305 h 65853"/>
                <a:gd name="connsiteX8" fmla="*/ 56448 w 107387"/>
                <a:gd name="connsiteY8" fmla="*/ 20475 h 65853"/>
                <a:gd name="connsiteX9" fmla="*/ 60670 w 107387"/>
                <a:gd name="connsiteY9" fmla="*/ 20130 h 65853"/>
                <a:gd name="connsiteX10" fmla="*/ 64615 w 107387"/>
                <a:gd name="connsiteY10" fmla="*/ 20545 h 65853"/>
                <a:gd name="connsiteX11" fmla="*/ 68352 w 107387"/>
                <a:gd name="connsiteY11" fmla="*/ 21859 h 65853"/>
                <a:gd name="connsiteX12" fmla="*/ 71951 w 107387"/>
                <a:gd name="connsiteY12" fmla="*/ 24280 h 65853"/>
                <a:gd name="connsiteX13" fmla="*/ 66552 w 107387"/>
                <a:gd name="connsiteY13" fmla="*/ 27185 h 65853"/>
                <a:gd name="connsiteX14" fmla="*/ 64822 w 107387"/>
                <a:gd name="connsiteY14" fmla="*/ 29122 h 65853"/>
                <a:gd name="connsiteX15" fmla="*/ 65653 w 107387"/>
                <a:gd name="connsiteY15" fmla="*/ 31958 h 65853"/>
                <a:gd name="connsiteX16" fmla="*/ 67729 w 107387"/>
                <a:gd name="connsiteY16" fmla="*/ 33411 h 65853"/>
                <a:gd name="connsiteX17" fmla="*/ 71259 w 107387"/>
                <a:gd name="connsiteY17" fmla="*/ 35140 h 65853"/>
                <a:gd name="connsiteX18" fmla="*/ 77419 w 107387"/>
                <a:gd name="connsiteY18" fmla="*/ 37561 h 65853"/>
                <a:gd name="connsiteX19" fmla="*/ 80672 w 107387"/>
                <a:gd name="connsiteY19" fmla="*/ 37838 h 65853"/>
                <a:gd name="connsiteX20" fmla="*/ 86970 w 107387"/>
                <a:gd name="connsiteY20" fmla="*/ 36939 h 65853"/>
                <a:gd name="connsiteX21" fmla="*/ 90084 w 107387"/>
                <a:gd name="connsiteY21" fmla="*/ 37146 h 65853"/>
                <a:gd name="connsiteX22" fmla="*/ 93199 w 107387"/>
                <a:gd name="connsiteY22" fmla="*/ 38322 h 65853"/>
                <a:gd name="connsiteX23" fmla="*/ 102058 w 107387"/>
                <a:gd name="connsiteY23" fmla="*/ 43856 h 65853"/>
                <a:gd name="connsiteX24" fmla="*/ 90015 w 107387"/>
                <a:gd name="connsiteY24" fmla="*/ 46761 h 65853"/>
                <a:gd name="connsiteX25" fmla="*/ 86347 w 107387"/>
                <a:gd name="connsiteY25" fmla="*/ 48214 h 65853"/>
                <a:gd name="connsiteX26" fmla="*/ 83994 w 107387"/>
                <a:gd name="connsiteY26" fmla="*/ 49736 h 65853"/>
                <a:gd name="connsiteX27" fmla="*/ 79633 w 107387"/>
                <a:gd name="connsiteY27" fmla="*/ 53125 h 65853"/>
                <a:gd name="connsiteX28" fmla="*/ 77211 w 107387"/>
                <a:gd name="connsiteY28" fmla="*/ 54578 h 65853"/>
                <a:gd name="connsiteX29" fmla="*/ 73751 w 107387"/>
                <a:gd name="connsiteY29" fmla="*/ 55754 h 65853"/>
                <a:gd name="connsiteX30" fmla="*/ 67106 w 107387"/>
                <a:gd name="connsiteY30" fmla="*/ 56446 h 65853"/>
                <a:gd name="connsiteX31" fmla="*/ 63715 w 107387"/>
                <a:gd name="connsiteY31" fmla="*/ 57137 h 65853"/>
                <a:gd name="connsiteX32" fmla="*/ 57417 w 107387"/>
                <a:gd name="connsiteY32" fmla="*/ 60250 h 65853"/>
                <a:gd name="connsiteX33" fmla="*/ 54233 w 107387"/>
                <a:gd name="connsiteY33" fmla="*/ 60804 h 65853"/>
                <a:gd name="connsiteX34" fmla="*/ 50842 w 107387"/>
                <a:gd name="connsiteY34" fmla="*/ 59005 h 65853"/>
                <a:gd name="connsiteX35" fmla="*/ 51534 w 107387"/>
                <a:gd name="connsiteY35" fmla="*/ 57898 h 65853"/>
                <a:gd name="connsiteX36" fmla="*/ 51534 w 107387"/>
                <a:gd name="connsiteY36" fmla="*/ 56930 h 65853"/>
                <a:gd name="connsiteX37" fmla="*/ 51188 w 107387"/>
                <a:gd name="connsiteY37" fmla="*/ 56100 h 65853"/>
                <a:gd name="connsiteX38" fmla="*/ 51395 w 107387"/>
                <a:gd name="connsiteY38" fmla="*/ 55270 h 65853"/>
                <a:gd name="connsiteX39" fmla="*/ 52641 w 107387"/>
                <a:gd name="connsiteY39" fmla="*/ 54301 h 65853"/>
                <a:gd name="connsiteX40" fmla="*/ 55825 w 107387"/>
                <a:gd name="connsiteY40" fmla="*/ 52918 h 65853"/>
                <a:gd name="connsiteX41" fmla="*/ 57209 w 107387"/>
                <a:gd name="connsiteY41" fmla="*/ 51880 h 65853"/>
                <a:gd name="connsiteX42" fmla="*/ 52641 w 107387"/>
                <a:gd name="connsiteY42" fmla="*/ 51396 h 65853"/>
                <a:gd name="connsiteX43" fmla="*/ 27448 w 107387"/>
                <a:gd name="connsiteY43" fmla="*/ 55062 h 65853"/>
                <a:gd name="connsiteX44" fmla="*/ 21289 w 107387"/>
                <a:gd name="connsiteY44" fmla="*/ 54578 h 65853"/>
                <a:gd name="connsiteX45" fmla="*/ 18520 w 107387"/>
                <a:gd name="connsiteY45" fmla="*/ 51119 h 65853"/>
                <a:gd name="connsiteX46" fmla="*/ 22258 w 107387"/>
                <a:gd name="connsiteY46" fmla="*/ 50082 h 65853"/>
                <a:gd name="connsiteX47" fmla="*/ 24403 w 107387"/>
                <a:gd name="connsiteY47" fmla="*/ 48906 h 65853"/>
                <a:gd name="connsiteX48" fmla="*/ 25856 w 107387"/>
                <a:gd name="connsiteY48" fmla="*/ 47038 h 65853"/>
                <a:gd name="connsiteX49" fmla="*/ 30840 w 107387"/>
                <a:gd name="connsiteY49" fmla="*/ 39014 h 65853"/>
                <a:gd name="connsiteX50" fmla="*/ 32847 w 107387"/>
                <a:gd name="connsiteY50" fmla="*/ 36731 h 65853"/>
                <a:gd name="connsiteX51" fmla="*/ 34785 w 107387"/>
                <a:gd name="connsiteY51" fmla="*/ 35071 h 65853"/>
                <a:gd name="connsiteX52" fmla="*/ 26756 w 107387"/>
                <a:gd name="connsiteY52" fmla="*/ 31474 h 65853"/>
                <a:gd name="connsiteX53" fmla="*/ 23157 w 107387"/>
                <a:gd name="connsiteY53" fmla="*/ 29191 h 65853"/>
                <a:gd name="connsiteX54" fmla="*/ 19974 w 107387"/>
                <a:gd name="connsiteY54" fmla="*/ 26078 h 65853"/>
                <a:gd name="connsiteX55" fmla="*/ 18935 w 107387"/>
                <a:gd name="connsiteY55" fmla="*/ 24487 h 65853"/>
                <a:gd name="connsiteX56" fmla="*/ 17205 w 107387"/>
                <a:gd name="connsiteY56" fmla="*/ 21029 h 65853"/>
                <a:gd name="connsiteX57" fmla="*/ 16167 w 107387"/>
                <a:gd name="connsiteY57" fmla="*/ 19645 h 65853"/>
                <a:gd name="connsiteX58" fmla="*/ 14160 w 107387"/>
                <a:gd name="connsiteY58" fmla="*/ 18193 h 65853"/>
                <a:gd name="connsiteX59" fmla="*/ 12291 w 107387"/>
                <a:gd name="connsiteY59" fmla="*/ 17155 h 65853"/>
                <a:gd name="connsiteX60" fmla="*/ 11322 w 107387"/>
                <a:gd name="connsiteY60" fmla="*/ 15702 h 65853"/>
                <a:gd name="connsiteX61" fmla="*/ 12083 w 107387"/>
                <a:gd name="connsiteY61" fmla="*/ 13005 h 65853"/>
                <a:gd name="connsiteX62" fmla="*/ 10076 w 107387"/>
                <a:gd name="connsiteY62" fmla="*/ 13420 h 65853"/>
                <a:gd name="connsiteX63" fmla="*/ 8208 w 107387"/>
                <a:gd name="connsiteY63" fmla="*/ 13074 h 65853"/>
                <a:gd name="connsiteX64" fmla="*/ 6547 w 107387"/>
                <a:gd name="connsiteY64" fmla="*/ 12105 h 65853"/>
                <a:gd name="connsiteX65" fmla="*/ 5162 w 107387"/>
                <a:gd name="connsiteY65" fmla="*/ 10653 h 65853"/>
                <a:gd name="connsiteX66" fmla="*/ 9869 w 107387"/>
                <a:gd name="connsiteY66" fmla="*/ 8508 h 65853"/>
                <a:gd name="connsiteX67" fmla="*/ 30978 w 107387"/>
                <a:gd name="connsiteY67" fmla="*/ 5465 h 65853"/>
                <a:gd name="connsiteX68" fmla="*/ 35961 w 107387"/>
                <a:gd name="connsiteY68" fmla="*/ 5465 h 65853"/>
                <a:gd name="connsiteX69" fmla="*/ 35961 w 107387"/>
                <a:gd name="connsiteY69" fmla="*/ 208 h 65853"/>
                <a:gd name="connsiteX70" fmla="*/ 35961 w 107387"/>
                <a:gd name="connsiteY70" fmla="*/ 208 h 65853"/>
                <a:gd name="connsiteX71" fmla="*/ 30978 w 107387"/>
                <a:gd name="connsiteY71" fmla="*/ 208 h 65853"/>
                <a:gd name="connsiteX72" fmla="*/ 30286 w 107387"/>
                <a:gd name="connsiteY72" fmla="*/ 277 h 65853"/>
                <a:gd name="connsiteX73" fmla="*/ 9177 w 107387"/>
                <a:gd name="connsiteY73" fmla="*/ 3320 h 65853"/>
                <a:gd name="connsiteX74" fmla="*/ 7792 w 107387"/>
                <a:gd name="connsiteY74" fmla="*/ 3735 h 65853"/>
                <a:gd name="connsiteX75" fmla="*/ 3086 w 107387"/>
                <a:gd name="connsiteY75" fmla="*/ 5880 h 65853"/>
                <a:gd name="connsiteX76" fmla="*/ 110 w 107387"/>
                <a:gd name="connsiteY76" fmla="*/ 9546 h 65853"/>
                <a:gd name="connsiteX77" fmla="*/ 1356 w 107387"/>
                <a:gd name="connsiteY77" fmla="*/ 14111 h 65853"/>
                <a:gd name="connsiteX78" fmla="*/ 2740 w 107387"/>
                <a:gd name="connsiteY78" fmla="*/ 15564 h 65853"/>
                <a:gd name="connsiteX79" fmla="*/ 3986 w 107387"/>
                <a:gd name="connsiteY79" fmla="*/ 16532 h 65853"/>
                <a:gd name="connsiteX80" fmla="*/ 5647 w 107387"/>
                <a:gd name="connsiteY80" fmla="*/ 17501 h 65853"/>
                <a:gd name="connsiteX81" fmla="*/ 6685 w 107387"/>
                <a:gd name="connsiteY81" fmla="*/ 17916 h 65853"/>
                <a:gd name="connsiteX82" fmla="*/ 7031 w 107387"/>
                <a:gd name="connsiteY82" fmla="*/ 18469 h 65853"/>
                <a:gd name="connsiteX83" fmla="*/ 8000 w 107387"/>
                <a:gd name="connsiteY83" fmla="*/ 19922 h 65853"/>
                <a:gd name="connsiteX84" fmla="*/ 9869 w 107387"/>
                <a:gd name="connsiteY84" fmla="*/ 21582 h 65853"/>
                <a:gd name="connsiteX85" fmla="*/ 11461 w 107387"/>
                <a:gd name="connsiteY85" fmla="*/ 22412 h 65853"/>
                <a:gd name="connsiteX86" fmla="*/ 12499 w 107387"/>
                <a:gd name="connsiteY86" fmla="*/ 23173 h 65853"/>
                <a:gd name="connsiteX87" fmla="*/ 12776 w 107387"/>
                <a:gd name="connsiteY87" fmla="*/ 23519 h 65853"/>
                <a:gd name="connsiteX88" fmla="*/ 14298 w 107387"/>
                <a:gd name="connsiteY88" fmla="*/ 26632 h 65853"/>
                <a:gd name="connsiteX89" fmla="*/ 14506 w 107387"/>
                <a:gd name="connsiteY89" fmla="*/ 27047 h 65853"/>
                <a:gd name="connsiteX90" fmla="*/ 15544 w 107387"/>
                <a:gd name="connsiteY90" fmla="*/ 28638 h 65853"/>
                <a:gd name="connsiteX91" fmla="*/ 16306 w 107387"/>
                <a:gd name="connsiteY91" fmla="*/ 29606 h 65853"/>
                <a:gd name="connsiteX92" fmla="*/ 19489 w 107387"/>
                <a:gd name="connsiteY92" fmla="*/ 32719 h 65853"/>
                <a:gd name="connsiteX93" fmla="*/ 20389 w 107387"/>
                <a:gd name="connsiteY93" fmla="*/ 33411 h 65853"/>
                <a:gd name="connsiteX94" fmla="*/ 23988 w 107387"/>
                <a:gd name="connsiteY94" fmla="*/ 35694 h 65853"/>
                <a:gd name="connsiteX95" fmla="*/ 24611 w 107387"/>
                <a:gd name="connsiteY95" fmla="*/ 36039 h 65853"/>
                <a:gd name="connsiteX96" fmla="*/ 26133 w 107387"/>
                <a:gd name="connsiteY96" fmla="*/ 36731 h 65853"/>
                <a:gd name="connsiteX97" fmla="*/ 21704 w 107387"/>
                <a:gd name="connsiteY97" fmla="*/ 43925 h 65853"/>
                <a:gd name="connsiteX98" fmla="*/ 21081 w 107387"/>
                <a:gd name="connsiteY98" fmla="*/ 44686 h 65853"/>
                <a:gd name="connsiteX99" fmla="*/ 20389 w 107387"/>
                <a:gd name="connsiteY99" fmla="*/ 45032 h 65853"/>
                <a:gd name="connsiteX100" fmla="*/ 17274 w 107387"/>
                <a:gd name="connsiteY100" fmla="*/ 45931 h 65853"/>
                <a:gd name="connsiteX101" fmla="*/ 13744 w 107387"/>
                <a:gd name="connsiteY101" fmla="*/ 49321 h 65853"/>
                <a:gd name="connsiteX102" fmla="*/ 14644 w 107387"/>
                <a:gd name="connsiteY102" fmla="*/ 54163 h 65853"/>
                <a:gd name="connsiteX103" fmla="*/ 17413 w 107387"/>
                <a:gd name="connsiteY103" fmla="*/ 57622 h 65853"/>
                <a:gd name="connsiteX104" fmla="*/ 21012 w 107387"/>
                <a:gd name="connsiteY104" fmla="*/ 59558 h 65853"/>
                <a:gd name="connsiteX105" fmla="*/ 27171 w 107387"/>
                <a:gd name="connsiteY105" fmla="*/ 60043 h 65853"/>
                <a:gd name="connsiteX106" fmla="*/ 27587 w 107387"/>
                <a:gd name="connsiteY106" fmla="*/ 60043 h 65853"/>
                <a:gd name="connsiteX107" fmla="*/ 28348 w 107387"/>
                <a:gd name="connsiteY107" fmla="*/ 60043 h 65853"/>
                <a:gd name="connsiteX108" fmla="*/ 45858 w 107387"/>
                <a:gd name="connsiteY108" fmla="*/ 57483 h 65853"/>
                <a:gd name="connsiteX109" fmla="*/ 45858 w 107387"/>
                <a:gd name="connsiteY109" fmla="*/ 60181 h 65853"/>
                <a:gd name="connsiteX110" fmla="*/ 48489 w 107387"/>
                <a:gd name="connsiteY110" fmla="*/ 63432 h 65853"/>
                <a:gd name="connsiteX111" fmla="*/ 51880 w 107387"/>
                <a:gd name="connsiteY111" fmla="*/ 65231 h 65853"/>
                <a:gd name="connsiteX112" fmla="*/ 54302 w 107387"/>
                <a:gd name="connsiteY112" fmla="*/ 65853 h 65853"/>
                <a:gd name="connsiteX113" fmla="*/ 55133 w 107387"/>
                <a:gd name="connsiteY113" fmla="*/ 65784 h 65853"/>
                <a:gd name="connsiteX114" fmla="*/ 58316 w 107387"/>
                <a:gd name="connsiteY114" fmla="*/ 65231 h 65853"/>
                <a:gd name="connsiteX115" fmla="*/ 59770 w 107387"/>
                <a:gd name="connsiteY115" fmla="*/ 64746 h 65853"/>
                <a:gd name="connsiteX116" fmla="*/ 65515 w 107387"/>
                <a:gd name="connsiteY116" fmla="*/ 61910 h 65853"/>
                <a:gd name="connsiteX117" fmla="*/ 68006 w 107387"/>
                <a:gd name="connsiteY117" fmla="*/ 61357 h 65853"/>
                <a:gd name="connsiteX118" fmla="*/ 74373 w 107387"/>
                <a:gd name="connsiteY118" fmla="*/ 60734 h 65853"/>
                <a:gd name="connsiteX119" fmla="*/ 75481 w 107387"/>
                <a:gd name="connsiteY119" fmla="*/ 60527 h 65853"/>
                <a:gd name="connsiteX120" fmla="*/ 78942 w 107387"/>
                <a:gd name="connsiteY120" fmla="*/ 59351 h 65853"/>
                <a:gd name="connsiteX121" fmla="*/ 79979 w 107387"/>
                <a:gd name="connsiteY121" fmla="*/ 58867 h 65853"/>
                <a:gd name="connsiteX122" fmla="*/ 82402 w 107387"/>
                <a:gd name="connsiteY122" fmla="*/ 57414 h 65853"/>
                <a:gd name="connsiteX123" fmla="*/ 82955 w 107387"/>
                <a:gd name="connsiteY123" fmla="*/ 57068 h 65853"/>
                <a:gd name="connsiteX124" fmla="*/ 87108 w 107387"/>
                <a:gd name="connsiteY124" fmla="*/ 53817 h 65853"/>
                <a:gd name="connsiteX125" fmla="*/ 88839 w 107387"/>
                <a:gd name="connsiteY125" fmla="*/ 52710 h 65853"/>
                <a:gd name="connsiteX126" fmla="*/ 91676 w 107387"/>
                <a:gd name="connsiteY126" fmla="*/ 51534 h 65853"/>
                <a:gd name="connsiteX127" fmla="*/ 103373 w 107387"/>
                <a:gd name="connsiteY127" fmla="*/ 48767 h 65853"/>
                <a:gd name="connsiteX128" fmla="*/ 107318 w 107387"/>
                <a:gd name="connsiteY128" fmla="*/ 44548 h 65853"/>
                <a:gd name="connsiteX129" fmla="*/ 104965 w 107387"/>
                <a:gd name="connsiteY129" fmla="*/ 39291 h 65853"/>
                <a:gd name="connsiteX130" fmla="*/ 96106 w 107387"/>
                <a:gd name="connsiteY130" fmla="*/ 33757 h 65853"/>
                <a:gd name="connsiteX131" fmla="*/ 95206 w 107387"/>
                <a:gd name="connsiteY131" fmla="*/ 33273 h 65853"/>
                <a:gd name="connsiteX132" fmla="*/ 92091 w 107387"/>
                <a:gd name="connsiteY132" fmla="*/ 32096 h 65853"/>
                <a:gd name="connsiteX133" fmla="*/ 90638 w 107387"/>
                <a:gd name="connsiteY133" fmla="*/ 31751 h 65853"/>
                <a:gd name="connsiteX134" fmla="*/ 87524 w 107387"/>
                <a:gd name="connsiteY134" fmla="*/ 31543 h 65853"/>
                <a:gd name="connsiteX135" fmla="*/ 87178 w 107387"/>
                <a:gd name="connsiteY135" fmla="*/ 31543 h 65853"/>
                <a:gd name="connsiteX136" fmla="*/ 86416 w 107387"/>
                <a:gd name="connsiteY136" fmla="*/ 31543 h 65853"/>
                <a:gd name="connsiteX137" fmla="*/ 80741 w 107387"/>
                <a:gd name="connsiteY137" fmla="*/ 32373 h 65853"/>
                <a:gd name="connsiteX138" fmla="*/ 78872 w 107387"/>
                <a:gd name="connsiteY138" fmla="*/ 32235 h 65853"/>
                <a:gd name="connsiteX139" fmla="*/ 73612 w 107387"/>
                <a:gd name="connsiteY139" fmla="*/ 30160 h 65853"/>
                <a:gd name="connsiteX140" fmla="*/ 72712 w 107387"/>
                <a:gd name="connsiteY140" fmla="*/ 29745 h 65853"/>
                <a:gd name="connsiteX141" fmla="*/ 74650 w 107387"/>
                <a:gd name="connsiteY141" fmla="*/ 28707 h 65853"/>
                <a:gd name="connsiteX142" fmla="*/ 77349 w 107387"/>
                <a:gd name="connsiteY142" fmla="*/ 24418 h 65853"/>
                <a:gd name="connsiteX143" fmla="*/ 75135 w 107387"/>
                <a:gd name="connsiteY143" fmla="*/ 19853 h 65853"/>
                <a:gd name="connsiteX144" fmla="*/ 71536 w 107387"/>
                <a:gd name="connsiteY144" fmla="*/ 17432 h 65853"/>
                <a:gd name="connsiteX145" fmla="*/ 70290 w 107387"/>
                <a:gd name="connsiteY145" fmla="*/ 16809 h 65853"/>
                <a:gd name="connsiteX146" fmla="*/ 66552 w 107387"/>
                <a:gd name="connsiteY146" fmla="*/ 15495 h 65853"/>
                <a:gd name="connsiteX147" fmla="*/ 65445 w 107387"/>
                <a:gd name="connsiteY147" fmla="*/ 15218 h 65853"/>
                <a:gd name="connsiteX148" fmla="*/ 61500 w 107387"/>
                <a:gd name="connsiteY148" fmla="*/ 14803 h 65853"/>
                <a:gd name="connsiteX149" fmla="*/ 60946 w 107387"/>
                <a:gd name="connsiteY149" fmla="*/ 14803 h 65853"/>
                <a:gd name="connsiteX150" fmla="*/ 60531 w 107387"/>
                <a:gd name="connsiteY150" fmla="*/ 14803 h 65853"/>
                <a:gd name="connsiteX151" fmla="*/ 56309 w 107387"/>
                <a:gd name="connsiteY151" fmla="*/ 15149 h 65853"/>
                <a:gd name="connsiteX152" fmla="*/ 55825 w 107387"/>
                <a:gd name="connsiteY152" fmla="*/ 15149 h 65853"/>
                <a:gd name="connsiteX153" fmla="*/ 51949 w 107387"/>
                <a:gd name="connsiteY153" fmla="*/ 15772 h 65853"/>
                <a:gd name="connsiteX154" fmla="*/ 51672 w 107387"/>
                <a:gd name="connsiteY154" fmla="*/ 15149 h 65853"/>
                <a:gd name="connsiteX155" fmla="*/ 50495 w 107387"/>
                <a:gd name="connsiteY155" fmla="*/ 9615 h 65853"/>
                <a:gd name="connsiteX156" fmla="*/ 50011 w 107387"/>
                <a:gd name="connsiteY156" fmla="*/ 8232 h 65853"/>
                <a:gd name="connsiteX157" fmla="*/ 48558 w 107387"/>
                <a:gd name="connsiteY157" fmla="*/ 5603 h 65853"/>
                <a:gd name="connsiteX158" fmla="*/ 46689 w 107387"/>
                <a:gd name="connsiteY158" fmla="*/ 3666 h 65853"/>
                <a:gd name="connsiteX159" fmla="*/ 43298 w 107387"/>
                <a:gd name="connsiteY159" fmla="*/ 1591 h 65853"/>
                <a:gd name="connsiteX160" fmla="*/ 41498 w 107387"/>
                <a:gd name="connsiteY160" fmla="*/ 899 h 65853"/>
                <a:gd name="connsiteX161" fmla="*/ 36930 w 107387"/>
                <a:gd name="connsiteY161" fmla="*/ 69 h 65853"/>
                <a:gd name="connsiteX162" fmla="*/ 36031 w 107387"/>
                <a:gd name="connsiteY162" fmla="*/ 0 h 65853"/>
                <a:gd name="connsiteX163" fmla="*/ 36031 w 107387"/>
                <a:gd name="connsiteY163" fmla="*/ 0 h 6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07387" h="65853">
                  <a:moveTo>
                    <a:pt x="35685" y="5396"/>
                  </a:moveTo>
                  <a:lnTo>
                    <a:pt x="40252" y="6226"/>
                  </a:lnTo>
                  <a:lnTo>
                    <a:pt x="43644" y="8301"/>
                  </a:lnTo>
                  <a:lnTo>
                    <a:pt x="45097" y="10929"/>
                  </a:lnTo>
                  <a:lnTo>
                    <a:pt x="46412" y="17086"/>
                  </a:lnTo>
                  <a:lnTo>
                    <a:pt x="47658" y="19645"/>
                  </a:lnTo>
                  <a:lnTo>
                    <a:pt x="49458" y="21029"/>
                  </a:lnTo>
                  <a:lnTo>
                    <a:pt x="51534" y="21305"/>
                  </a:lnTo>
                  <a:lnTo>
                    <a:pt x="56448" y="20475"/>
                  </a:lnTo>
                  <a:lnTo>
                    <a:pt x="60670" y="20130"/>
                  </a:lnTo>
                  <a:lnTo>
                    <a:pt x="64615" y="20545"/>
                  </a:lnTo>
                  <a:lnTo>
                    <a:pt x="68352" y="21859"/>
                  </a:lnTo>
                  <a:lnTo>
                    <a:pt x="71951" y="24280"/>
                  </a:lnTo>
                  <a:lnTo>
                    <a:pt x="66552" y="27185"/>
                  </a:lnTo>
                  <a:lnTo>
                    <a:pt x="64822" y="29122"/>
                  </a:lnTo>
                  <a:lnTo>
                    <a:pt x="65653" y="31958"/>
                  </a:lnTo>
                  <a:lnTo>
                    <a:pt x="67729" y="33411"/>
                  </a:lnTo>
                  <a:lnTo>
                    <a:pt x="71259" y="35140"/>
                  </a:lnTo>
                  <a:lnTo>
                    <a:pt x="77419" y="37561"/>
                  </a:lnTo>
                  <a:lnTo>
                    <a:pt x="80672" y="37838"/>
                  </a:lnTo>
                  <a:lnTo>
                    <a:pt x="86970" y="36939"/>
                  </a:lnTo>
                  <a:lnTo>
                    <a:pt x="90084" y="37146"/>
                  </a:lnTo>
                  <a:lnTo>
                    <a:pt x="93199" y="38322"/>
                  </a:lnTo>
                  <a:lnTo>
                    <a:pt x="102058" y="43856"/>
                  </a:lnTo>
                  <a:lnTo>
                    <a:pt x="90015" y="46761"/>
                  </a:lnTo>
                  <a:lnTo>
                    <a:pt x="86347" y="48214"/>
                  </a:lnTo>
                  <a:lnTo>
                    <a:pt x="83994" y="49736"/>
                  </a:lnTo>
                  <a:lnTo>
                    <a:pt x="79633" y="53125"/>
                  </a:lnTo>
                  <a:lnTo>
                    <a:pt x="77211" y="54578"/>
                  </a:lnTo>
                  <a:lnTo>
                    <a:pt x="73751" y="55754"/>
                  </a:lnTo>
                  <a:lnTo>
                    <a:pt x="67106" y="56446"/>
                  </a:lnTo>
                  <a:lnTo>
                    <a:pt x="63715" y="57137"/>
                  </a:lnTo>
                  <a:lnTo>
                    <a:pt x="57417" y="60250"/>
                  </a:lnTo>
                  <a:lnTo>
                    <a:pt x="54233" y="60804"/>
                  </a:lnTo>
                  <a:lnTo>
                    <a:pt x="50842" y="59005"/>
                  </a:lnTo>
                  <a:lnTo>
                    <a:pt x="51534" y="57898"/>
                  </a:lnTo>
                  <a:lnTo>
                    <a:pt x="51534" y="56930"/>
                  </a:lnTo>
                  <a:cubicBezTo>
                    <a:pt x="51534" y="56930"/>
                    <a:pt x="51188" y="56100"/>
                    <a:pt x="51188" y="56100"/>
                  </a:cubicBezTo>
                  <a:lnTo>
                    <a:pt x="51395" y="55270"/>
                  </a:lnTo>
                  <a:lnTo>
                    <a:pt x="52641" y="54301"/>
                  </a:lnTo>
                  <a:lnTo>
                    <a:pt x="55825" y="52918"/>
                  </a:lnTo>
                  <a:lnTo>
                    <a:pt x="57209" y="51880"/>
                  </a:lnTo>
                  <a:lnTo>
                    <a:pt x="52641" y="51396"/>
                  </a:lnTo>
                  <a:lnTo>
                    <a:pt x="27448" y="55062"/>
                  </a:lnTo>
                  <a:lnTo>
                    <a:pt x="21289" y="54578"/>
                  </a:lnTo>
                  <a:lnTo>
                    <a:pt x="18520" y="51119"/>
                  </a:lnTo>
                  <a:lnTo>
                    <a:pt x="22258" y="50082"/>
                  </a:lnTo>
                  <a:lnTo>
                    <a:pt x="24403" y="48906"/>
                  </a:lnTo>
                  <a:lnTo>
                    <a:pt x="25856" y="47038"/>
                  </a:lnTo>
                  <a:lnTo>
                    <a:pt x="30840" y="39014"/>
                  </a:lnTo>
                  <a:lnTo>
                    <a:pt x="32847" y="36731"/>
                  </a:lnTo>
                  <a:lnTo>
                    <a:pt x="34785" y="35071"/>
                  </a:lnTo>
                  <a:lnTo>
                    <a:pt x="26756" y="31474"/>
                  </a:lnTo>
                  <a:lnTo>
                    <a:pt x="23157" y="29191"/>
                  </a:lnTo>
                  <a:lnTo>
                    <a:pt x="19974" y="26078"/>
                  </a:lnTo>
                  <a:lnTo>
                    <a:pt x="18935" y="24487"/>
                  </a:lnTo>
                  <a:lnTo>
                    <a:pt x="17205" y="21029"/>
                  </a:lnTo>
                  <a:lnTo>
                    <a:pt x="16167" y="19645"/>
                  </a:lnTo>
                  <a:lnTo>
                    <a:pt x="14160" y="18193"/>
                  </a:lnTo>
                  <a:lnTo>
                    <a:pt x="12291" y="17155"/>
                  </a:lnTo>
                  <a:lnTo>
                    <a:pt x="11322" y="15702"/>
                  </a:lnTo>
                  <a:lnTo>
                    <a:pt x="12083" y="13005"/>
                  </a:lnTo>
                  <a:lnTo>
                    <a:pt x="10076" y="13420"/>
                  </a:lnTo>
                  <a:lnTo>
                    <a:pt x="8208" y="13074"/>
                  </a:lnTo>
                  <a:lnTo>
                    <a:pt x="6547" y="12105"/>
                  </a:lnTo>
                  <a:lnTo>
                    <a:pt x="5162" y="10653"/>
                  </a:lnTo>
                  <a:lnTo>
                    <a:pt x="9869" y="8508"/>
                  </a:lnTo>
                  <a:lnTo>
                    <a:pt x="30978" y="5465"/>
                  </a:lnTo>
                  <a:lnTo>
                    <a:pt x="35961" y="5465"/>
                  </a:lnTo>
                  <a:moveTo>
                    <a:pt x="35961" y="208"/>
                  </a:moveTo>
                  <a:cubicBezTo>
                    <a:pt x="35961" y="208"/>
                    <a:pt x="35961" y="208"/>
                    <a:pt x="35961" y="208"/>
                  </a:cubicBezTo>
                  <a:lnTo>
                    <a:pt x="30978" y="208"/>
                  </a:lnTo>
                  <a:cubicBezTo>
                    <a:pt x="30978" y="208"/>
                    <a:pt x="30494" y="208"/>
                    <a:pt x="30286" y="277"/>
                  </a:cubicBezTo>
                  <a:lnTo>
                    <a:pt x="9177" y="3320"/>
                  </a:lnTo>
                  <a:cubicBezTo>
                    <a:pt x="8692" y="3390"/>
                    <a:pt x="8208" y="3528"/>
                    <a:pt x="7792" y="3735"/>
                  </a:cubicBezTo>
                  <a:lnTo>
                    <a:pt x="3086" y="5880"/>
                  </a:lnTo>
                  <a:cubicBezTo>
                    <a:pt x="1564" y="6572"/>
                    <a:pt x="456" y="7955"/>
                    <a:pt x="110" y="9546"/>
                  </a:cubicBezTo>
                  <a:cubicBezTo>
                    <a:pt x="-236" y="11206"/>
                    <a:pt x="249" y="12866"/>
                    <a:pt x="1356" y="14111"/>
                  </a:cubicBezTo>
                  <a:lnTo>
                    <a:pt x="2740" y="15564"/>
                  </a:lnTo>
                  <a:cubicBezTo>
                    <a:pt x="3086" y="15979"/>
                    <a:pt x="3501" y="16325"/>
                    <a:pt x="3986" y="16532"/>
                  </a:cubicBezTo>
                  <a:lnTo>
                    <a:pt x="5647" y="17501"/>
                  </a:lnTo>
                  <a:cubicBezTo>
                    <a:pt x="5647" y="17501"/>
                    <a:pt x="6339" y="17847"/>
                    <a:pt x="6685" y="17916"/>
                  </a:cubicBezTo>
                  <a:cubicBezTo>
                    <a:pt x="6754" y="18124"/>
                    <a:pt x="6893" y="18331"/>
                    <a:pt x="7031" y="18469"/>
                  </a:cubicBezTo>
                  <a:lnTo>
                    <a:pt x="8000" y="19922"/>
                  </a:lnTo>
                  <a:cubicBezTo>
                    <a:pt x="8485" y="20614"/>
                    <a:pt x="9107" y="21167"/>
                    <a:pt x="9869" y="21582"/>
                  </a:cubicBezTo>
                  <a:lnTo>
                    <a:pt x="11461" y="22412"/>
                  </a:lnTo>
                  <a:lnTo>
                    <a:pt x="12499" y="23173"/>
                  </a:lnTo>
                  <a:lnTo>
                    <a:pt x="12776" y="23519"/>
                  </a:lnTo>
                  <a:lnTo>
                    <a:pt x="14298" y="26632"/>
                  </a:lnTo>
                  <a:cubicBezTo>
                    <a:pt x="14298" y="26632"/>
                    <a:pt x="14437" y="26908"/>
                    <a:pt x="14506" y="27047"/>
                  </a:cubicBezTo>
                  <a:lnTo>
                    <a:pt x="15544" y="28638"/>
                  </a:lnTo>
                  <a:cubicBezTo>
                    <a:pt x="15544" y="28638"/>
                    <a:pt x="16029" y="29330"/>
                    <a:pt x="16306" y="29606"/>
                  </a:cubicBezTo>
                  <a:lnTo>
                    <a:pt x="19489" y="32719"/>
                  </a:lnTo>
                  <a:cubicBezTo>
                    <a:pt x="19489" y="32719"/>
                    <a:pt x="20043" y="33203"/>
                    <a:pt x="20389" y="33411"/>
                  </a:cubicBezTo>
                  <a:lnTo>
                    <a:pt x="23988" y="35694"/>
                  </a:lnTo>
                  <a:cubicBezTo>
                    <a:pt x="23988" y="35694"/>
                    <a:pt x="24403" y="35970"/>
                    <a:pt x="24611" y="36039"/>
                  </a:cubicBezTo>
                  <a:lnTo>
                    <a:pt x="26133" y="36731"/>
                  </a:lnTo>
                  <a:lnTo>
                    <a:pt x="21704" y="43925"/>
                  </a:lnTo>
                  <a:lnTo>
                    <a:pt x="21081" y="44686"/>
                  </a:lnTo>
                  <a:lnTo>
                    <a:pt x="20389" y="45032"/>
                  </a:lnTo>
                  <a:lnTo>
                    <a:pt x="17274" y="45931"/>
                  </a:lnTo>
                  <a:cubicBezTo>
                    <a:pt x="15613" y="46415"/>
                    <a:pt x="14229" y="47661"/>
                    <a:pt x="13744" y="49321"/>
                  </a:cubicBezTo>
                  <a:cubicBezTo>
                    <a:pt x="13191" y="50981"/>
                    <a:pt x="13537" y="52779"/>
                    <a:pt x="14644" y="54163"/>
                  </a:cubicBezTo>
                  <a:lnTo>
                    <a:pt x="17413" y="57622"/>
                  </a:lnTo>
                  <a:cubicBezTo>
                    <a:pt x="18313" y="58728"/>
                    <a:pt x="19628" y="59420"/>
                    <a:pt x="21012" y="59558"/>
                  </a:cubicBezTo>
                  <a:lnTo>
                    <a:pt x="27171" y="60043"/>
                  </a:lnTo>
                  <a:cubicBezTo>
                    <a:pt x="27171" y="60043"/>
                    <a:pt x="27448" y="60043"/>
                    <a:pt x="27587" y="60043"/>
                  </a:cubicBezTo>
                  <a:cubicBezTo>
                    <a:pt x="27864" y="60043"/>
                    <a:pt x="28071" y="60043"/>
                    <a:pt x="28348" y="60043"/>
                  </a:cubicBezTo>
                  <a:lnTo>
                    <a:pt x="45858" y="57483"/>
                  </a:lnTo>
                  <a:cubicBezTo>
                    <a:pt x="45651" y="58382"/>
                    <a:pt x="45582" y="59282"/>
                    <a:pt x="45858" y="60181"/>
                  </a:cubicBezTo>
                  <a:cubicBezTo>
                    <a:pt x="46204" y="61564"/>
                    <a:pt x="47173" y="62810"/>
                    <a:pt x="48489" y="63432"/>
                  </a:cubicBezTo>
                  <a:lnTo>
                    <a:pt x="51880" y="65231"/>
                  </a:lnTo>
                  <a:cubicBezTo>
                    <a:pt x="52641" y="65646"/>
                    <a:pt x="53472" y="65853"/>
                    <a:pt x="54302" y="65853"/>
                  </a:cubicBezTo>
                  <a:cubicBezTo>
                    <a:pt x="54579" y="65853"/>
                    <a:pt x="54856" y="65853"/>
                    <a:pt x="55133" y="65784"/>
                  </a:cubicBezTo>
                  <a:lnTo>
                    <a:pt x="58316" y="65231"/>
                  </a:lnTo>
                  <a:cubicBezTo>
                    <a:pt x="58801" y="65161"/>
                    <a:pt x="59285" y="64954"/>
                    <a:pt x="59770" y="64746"/>
                  </a:cubicBezTo>
                  <a:lnTo>
                    <a:pt x="65515" y="61910"/>
                  </a:lnTo>
                  <a:lnTo>
                    <a:pt x="68006" y="61357"/>
                  </a:lnTo>
                  <a:lnTo>
                    <a:pt x="74373" y="60734"/>
                  </a:lnTo>
                  <a:cubicBezTo>
                    <a:pt x="74719" y="60734"/>
                    <a:pt x="75135" y="60596"/>
                    <a:pt x="75481" y="60527"/>
                  </a:cubicBezTo>
                  <a:lnTo>
                    <a:pt x="78942" y="59351"/>
                  </a:lnTo>
                  <a:cubicBezTo>
                    <a:pt x="79288" y="59213"/>
                    <a:pt x="79633" y="59074"/>
                    <a:pt x="79979" y="58867"/>
                  </a:cubicBezTo>
                  <a:lnTo>
                    <a:pt x="82402" y="57414"/>
                  </a:lnTo>
                  <a:cubicBezTo>
                    <a:pt x="82402" y="57414"/>
                    <a:pt x="82748" y="57206"/>
                    <a:pt x="82955" y="57068"/>
                  </a:cubicBezTo>
                  <a:lnTo>
                    <a:pt x="87108" y="53817"/>
                  </a:lnTo>
                  <a:lnTo>
                    <a:pt x="88839" y="52710"/>
                  </a:lnTo>
                  <a:lnTo>
                    <a:pt x="91676" y="51534"/>
                  </a:lnTo>
                  <a:lnTo>
                    <a:pt x="103373" y="48767"/>
                  </a:lnTo>
                  <a:cubicBezTo>
                    <a:pt x="105380" y="48283"/>
                    <a:pt x="106972" y="46623"/>
                    <a:pt x="107318" y="44548"/>
                  </a:cubicBezTo>
                  <a:cubicBezTo>
                    <a:pt x="107664" y="42473"/>
                    <a:pt x="106695" y="40397"/>
                    <a:pt x="104965" y="39291"/>
                  </a:cubicBezTo>
                  <a:lnTo>
                    <a:pt x="96106" y="33757"/>
                  </a:lnTo>
                  <a:cubicBezTo>
                    <a:pt x="96106" y="33757"/>
                    <a:pt x="95483" y="33411"/>
                    <a:pt x="95206" y="33273"/>
                  </a:cubicBezTo>
                  <a:lnTo>
                    <a:pt x="92091" y="32096"/>
                  </a:lnTo>
                  <a:cubicBezTo>
                    <a:pt x="91607" y="31889"/>
                    <a:pt x="91123" y="31820"/>
                    <a:pt x="90638" y="31751"/>
                  </a:cubicBezTo>
                  <a:lnTo>
                    <a:pt x="87524" y="31543"/>
                  </a:lnTo>
                  <a:cubicBezTo>
                    <a:pt x="87524" y="31543"/>
                    <a:pt x="87316" y="31543"/>
                    <a:pt x="87178" y="31543"/>
                  </a:cubicBezTo>
                  <a:cubicBezTo>
                    <a:pt x="86901" y="31543"/>
                    <a:pt x="86693" y="31543"/>
                    <a:pt x="86416" y="31543"/>
                  </a:cubicBezTo>
                  <a:lnTo>
                    <a:pt x="80741" y="32373"/>
                  </a:lnTo>
                  <a:lnTo>
                    <a:pt x="78872" y="32235"/>
                  </a:lnTo>
                  <a:lnTo>
                    <a:pt x="73612" y="30160"/>
                  </a:lnTo>
                  <a:lnTo>
                    <a:pt x="72712" y="29745"/>
                  </a:lnTo>
                  <a:lnTo>
                    <a:pt x="74650" y="28707"/>
                  </a:lnTo>
                  <a:cubicBezTo>
                    <a:pt x="76242" y="27877"/>
                    <a:pt x="77281" y="26217"/>
                    <a:pt x="77349" y="24418"/>
                  </a:cubicBezTo>
                  <a:cubicBezTo>
                    <a:pt x="77419" y="22620"/>
                    <a:pt x="76588" y="20890"/>
                    <a:pt x="75135" y="19853"/>
                  </a:cubicBezTo>
                  <a:lnTo>
                    <a:pt x="71536" y="17432"/>
                  </a:lnTo>
                  <a:cubicBezTo>
                    <a:pt x="71121" y="17155"/>
                    <a:pt x="70705" y="16948"/>
                    <a:pt x="70290" y="16809"/>
                  </a:cubicBezTo>
                  <a:lnTo>
                    <a:pt x="66552" y="15495"/>
                  </a:lnTo>
                  <a:cubicBezTo>
                    <a:pt x="66207" y="15357"/>
                    <a:pt x="65791" y="15287"/>
                    <a:pt x="65445" y="15218"/>
                  </a:cubicBezTo>
                  <a:lnTo>
                    <a:pt x="61500" y="14803"/>
                  </a:lnTo>
                  <a:cubicBezTo>
                    <a:pt x="61500" y="14803"/>
                    <a:pt x="61154" y="14803"/>
                    <a:pt x="60946" y="14803"/>
                  </a:cubicBezTo>
                  <a:cubicBezTo>
                    <a:pt x="60808" y="14803"/>
                    <a:pt x="60670" y="14803"/>
                    <a:pt x="60531" y="14803"/>
                  </a:cubicBezTo>
                  <a:lnTo>
                    <a:pt x="56309" y="15149"/>
                  </a:lnTo>
                  <a:cubicBezTo>
                    <a:pt x="56309" y="15149"/>
                    <a:pt x="55963" y="15149"/>
                    <a:pt x="55825" y="15149"/>
                  </a:cubicBezTo>
                  <a:lnTo>
                    <a:pt x="51949" y="15772"/>
                  </a:lnTo>
                  <a:lnTo>
                    <a:pt x="51672" y="15149"/>
                  </a:lnTo>
                  <a:lnTo>
                    <a:pt x="50495" y="9615"/>
                  </a:lnTo>
                  <a:cubicBezTo>
                    <a:pt x="50427" y="9131"/>
                    <a:pt x="50219" y="8647"/>
                    <a:pt x="50011" y="8232"/>
                  </a:cubicBezTo>
                  <a:lnTo>
                    <a:pt x="48558" y="5603"/>
                  </a:lnTo>
                  <a:cubicBezTo>
                    <a:pt x="48143" y="4773"/>
                    <a:pt x="47451" y="4081"/>
                    <a:pt x="46689" y="3666"/>
                  </a:cubicBezTo>
                  <a:lnTo>
                    <a:pt x="43298" y="1591"/>
                  </a:lnTo>
                  <a:cubicBezTo>
                    <a:pt x="42744" y="1245"/>
                    <a:pt x="42121" y="1038"/>
                    <a:pt x="41498" y="899"/>
                  </a:cubicBezTo>
                  <a:lnTo>
                    <a:pt x="36930" y="69"/>
                  </a:lnTo>
                  <a:cubicBezTo>
                    <a:pt x="36930" y="69"/>
                    <a:pt x="36307" y="0"/>
                    <a:pt x="36031" y="0"/>
                  </a:cubicBezTo>
                  <a:lnTo>
                    <a:pt x="3603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1" name="Freeform 2960">
              <a:extLst>
                <a:ext uri="{FF2B5EF4-FFF2-40B4-BE49-F238E27FC236}">
                  <a16:creationId xmlns:a16="http://schemas.microsoft.com/office/drawing/2014/main" id="{97183467-0604-B529-54CA-C119DCAB10B3}"/>
                </a:ext>
              </a:extLst>
            </p:cNvPr>
            <p:cNvSpPr/>
            <p:nvPr/>
          </p:nvSpPr>
          <p:spPr>
            <a:xfrm>
              <a:off x="5539566" y="2034999"/>
              <a:ext cx="16038" cy="8015"/>
            </a:xfrm>
            <a:custGeom>
              <a:avLst/>
              <a:gdLst>
                <a:gd name="connsiteX0" fmla="*/ 5814 w 12042"/>
                <a:gd name="connsiteY0" fmla="*/ 5603 h 6018"/>
                <a:gd name="connsiteX1" fmla="*/ 7129 w 12042"/>
                <a:gd name="connsiteY1" fmla="*/ 6018 h 6018"/>
                <a:gd name="connsiteX2" fmla="*/ 8375 w 12042"/>
                <a:gd name="connsiteY2" fmla="*/ 5465 h 6018"/>
                <a:gd name="connsiteX3" fmla="*/ 9690 w 12042"/>
                <a:gd name="connsiteY3" fmla="*/ 4427 h 6018"/>
                <a:gd name="connsiteX4" fmla="*/ 12043 w 12042"/>
                <a:gd name="connsiteY4" fmla="*/ 2075 h 6018"/>
                <a:gd name="connsiteX5" fmla="*/ 9205 w 12042"/>
                <a:gd name="connsiteY5" fmla="*/ 1107 h 6018"/>
                <a:gd name="connsiteX6" fmla="*/ 4706 w 12042"/>
                <a:gd name="connsiteY6" fmla="*/ 0 h 6018"/>
                <a:gd name="connsiteX7" fmla="*/ 830 w 12042"/>
                <a:gd name="connsiteY7" fmla="*/ 138 h 6018"/>
                <a:gd name="connsiteX8" fmla="*/ 0 w 12042"/>
                <a:gd name="connsiteY8" fmla="*/ 3044 h 6018"/>
                <a:gd name="connsiteX9" fmla="*/ 1107 w 12042"/>
                <a:gd name="connsiteY9" fmla="*/ 3666 h 6018"/>
                <a:gd name="connsiteX10" fmla="*/ 5814 w 12042"/>
                <a:gd name="connsiteY10" fmla="*/ 5603 h 6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42" h="6018">
                  <a:moveTo>
                    <a:pt x="5814" y="5603"/>
                  </a:moveTo>
                  <a:lnTo>
                    <a:pt x="7129" y="6018"/>
                  </a:lnTo>
                  <a:lnTo>
                    <a:pt x="8375" y="5465"/>
                  </a:lnTo>
                  <a:lnTo>
                    <a:pt x="9690" y="4427"/>
                  </a:lnTo>
                  <a:lnTo>
                    <a:pt x="12043" y="2075"/>
                  </a:lnTo>
                  <a:lnTo>
                    <a:pt x="9205" y="1107"/>
                  </a:lnTo>
                  <a:lnTo>
                    <a:pt x="4706" y="0"/>
                  </a:lnTo>
                  <a:lnTo>
                    <a:pt x="830" y="138"/>
                  </a:lnTo>
                  <a:lnTo>
                    <a:pt x="0" y="3044"/>
                  </a:lnTo>
                  <a:lnTo>
                    <a:pt x="1107" y="3666"/>
                  </a:lnTo>
                  <a:lnTo>
                    <a:pt x="5814" y="560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2" name="Freeform 2961">
              <a:extLst>
                <a:ext uri="{FF2B5EF4-FFF2-40B4-BE49-F238E27FC236}">
                  <a16:creationId xmlns:a16="http://schemas.microsoft.com/office/drawing/2014/main" id="{CA8BCE93-A9B7-EE05-90C8-8002B48B6E8B}"/>
                </a:ext>
              </a:extLst>
            </p:cNvPr>
            <p:cNvSpPr/>
            <p:nvPr/>
          </p:nvSpPr>
          <p:spPr>
            <a:xfrm>
              <a:off x="5532737" y="2028181"/>
              <a:ext cx="29962" cy="21926"/>
            </a:xfrm>
            <a:custGeom>
              <a:avLst/>
              <a:gdLst>
                <a:gd name="connsiteX0" fmla="*/ 9834 w 22497"/>
                <a:gd name="connsiteY0" fmla="*/ 5119 h 16463"/>
                <a:gd name="connsiteX1" fmla="*/ 14402 w 22497"/>
                <a:gd name="connsiteY1" fmla="*/ 6226 h 16463"/>
                <a:gd name="connsiteX2" fmla="*/ 17239 w 22497"/>
                <a:gd name="connsiteY2" fmla="*/ 7263 h 16463"/>
                <a:gd name="connsiteX3" fmla="*/ 14886 w 22497"/>
                <a:gd name="connsiteY3" fmla="*/ 9615 h 16463"/>
                <a:gd name="connsiteX4" fmla="*/ 13571 w 22497"/>
                <a:gd name="connsiteY4" fmla="*/ 10653 h 16463"/>
                <a:gd name="connsiteX5" fmla="*/ 12325 w 22497"/>
                <a:gd name="connsiteY5" fmla="*/ 11206 h 16463"/>
                <a:gd name="connsiteX6" fmla="*/ 11010 w 22497"/>
                <a:gd name="connsiteY6" fmla="*/ 10860 h 16463"/>
                <a:gd name="connsiteX7" fmla="*/ 6304 w 22497"/>
                <a:gd name="connsiteY7" fmla="*/ 8923 h 16463"/>
                <a:gd name="connsiteX8" fmla="*/ 5197 w 22497"/>
                <a:gd name="connsiteY8" fmla="*/ 8301 h 16463"/>
                <a:gd name="connsiteX9" fmla="*/ 6027 w 22497"/>
                <a:gd name="connsiteY9" fmla="*/ 5396 h 16463"/>
                <a:gd name="connsiteX10" fmla="*/ 9834 w 22497"/>
                <a:gd name="connsiteY10" fmla="*/ 5188 h 16463"/>
                <a:gd name="connsiteX11" fmla="*/ 9834 w 22497"/>
                <a:gd name="connsiteY11" fmla="*/ 0 h 16463"/>
                <a:gd name="connsiteX12" fmla="*/ 9557 w 22497"/>
                <a:gd name="connsiteY12" fmla="*/ 0 h 16463"/>
                <a:gd name="connsiteX13" fmla="*/ 5751 w 22497"/>
                <a:gd name="connsiteY13" fmla="*/ 208 h 16463"/>
                <a:gd name="connsiteX14" fmla="*/ 1044 w 22497"/>
                <a:gd name="connsiteY14" fmla="*/ 3943 h 16463"/>
                <a:gd name="connsiteX15" fmla="*/ 213 w 22497"/>
                <a:gd name="connsiteY15" fmla="*/ 6848 h 16463"/>
                <a:gd name="connsiteX16" fmla="*/ 2636 w 22497"/>
                <a:gd name="connsiteY16" fmla="*/ 12866 h 16463"/>
                <a:gd name="connsiteX17" fmla="*/ 3743 w 22497"/>
                <a:gd name="connsiteY17" fmla="*/ 13489 h 16463"/>
                <a:gd name="connsiteX18" fmla="*/ 4297 w 22497"/>
                <a:gd name="connsiteY18" fmla="*/ 13765 h 16463"/>
                <a:gd name="connsiteX19" fmla="*/ 9003 w 22497"/>
                <a:gd name="connsiteY19" fmla="*/ 15702 h 16463"/>
                <a:gd name="connsiteX20" fmla="*/ 9626 w 22497"/>
                <a:gd name="connsiteY20" fmla="*/ 15910 h 16463"/>
                <a:gd name="connsiteX21" fmla="*/ 10941 w 22497"/>
                <a:gd name="connsiteY21" fmla="*/ 16256 h 16463"/>
                <a:gd name="connsiteX22" fmla="*/ 12325 w 22497"/>
                <a:gd name="connsiteY22" fmla="*/ 16463 h 16463"/>
                <a:gd name="connsiteX23" fmla="*/ 14402 w 22497"/>
                <a:gd name="connsiteY23" fmla="*/ 16048 h 16463"/>
                <a:gd name="connsiteX24" fmla="*/ 15648 w 22497"/>
                <a:gd name="connsiteY24" fmla="*/ 15495 h 16463"/>
                <a:gd name="connsiteX25" fmla="*/ 16824 w 22497"/>
                <a:gd name="connsiteY25" fmla="*/ 14803 h 16463"/>
                <a:gd name="connsiteX26" fmla="*/ 18139 w 22497"/>
                <a:gd name="connsiteY26" fmla="*/ 13765 h 16463"/>
                <a:gd name="connsiteX27" fmla="*/ 18624 w 22497"/>
                <a:gd name="connsiteY27" fmla="*/ 13350 h 16463"/>
                <a:gd name="connsiteX28" fmla="*/ 20977 w 22497"/>
                <a:gd name="connsiteY28" fmla="*/ 10999 h 16463"/>
                <a:gd name="connsiteX29" fmla="*/ 22361 w 22497"/>
                <a:gd name="connsiteY29" fmla="*/ 6226 h 16463"/>
                <a:gd name="connsiteX30" fmla="*/ 19039 w 22497"/>
                <a:gd name="connsiteY30" fmla="*/ 2490 h 16463"/>
                <a:gd name="connsiteX31" fmla="*/ 16201 w 22497"/>
                <a:gd name="connsiteY31" fmla="*/ 1453 h 16463"/>
                <a:gd name="connsiteX32" fmla="*/ 15717 w 22497"/>
                <a:gd name="connsiteY32" fmla="*/ 1314 h 16463"/>
                <a:gd name="connsiteX33" fmla="*/ 11149 w 22497"/>
                <a:gd name="connsiteY33" fmla="*/ 208 h 16463"/>
                <a:gd name="connsiteX34" fmla="*/ 9903 w 22497"/>
                <a:gd name="connsiteY34" fmla="*/ 69 h 16463"/>
                <a:gd name="connsiteX35" fmla="*/ 9903 w 22497"/>
                <a:gd name="connsiteY35" fmla="*/ 69 h 1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497" h="16463">
                  <a:moveTo>
                    <a:pt x="9834" y="5119"/>
                  </a:moveTo>
                  <a:lnTo>
                    <a:pt x="14402" y="6226"/>
                  </a:lnTo>
                  <a:lnTo>
                    <a:pt x="17239" y="7263"/>
                  </a:lnTo>
                  <a:lnTo>
                    <a:pt x="14886" y="9615"/>
                  </a:lnTo>
                  <a:lnTo>
                    <a:pt x="13571" y="10653"/>
                  </a:lnTo>
                  <a:lnTo>
                    <a:pt x="12325" y="11206"/>
                  </a:lnTo>
                  <a:lnTo>
                    <a:pt x="11010" y="10860"/>
                  </a:lnTo>
                  <a:lnTo>
                    <a:pt x="6304" y="8923"/>
                  </a:lnTo>
                  <a:lnTo>
                    <a:pt x="5197" y="8301"/>
                  </a:lnTo>
                  <a:lnTo>
                    <a:pt x="6027" y="5396"/>
                  </a:lnTo>
                  <a:lnTo>
                    <a:pt x="9834" y="5188"/>
                  </a:lnTo>
                  <a:moveTo>
                    <a:pt x="9834" y="0"/>
                  </a:moveTo>
                  <a:cubicBezTo>
                    <a:pt x="9834" y="0"/>
                    <a:pt x="9695" y="0"/>
                    <a:pt x="9557" y="0"/>
                  </a:cubicBezTo>
                  <a:lnTo>
                    <a:pt x="5751" y="208"/>
                  </a:lnTo>
                  <a:cubicBezTo>
                    <a:pt x="3536" y="346"/>
                    <a:pt x="1667" y="1798"/>
                    <a:pt x="1044" y="3943"/>
                  </a:cubicBezTo>
                  <a:lnTo>
                    <a:pt x="213" y="6848"/>
                  </a:lnTo>
                  <a:cubicBezTo>
                    <a:pt x="-479" y="9131"/>
                    <a:pt x="560" y="11621"/>
                    <a:pt x="2636" y="12866"/>
                  </a:cubicBezTo>
                  <a:lnTo>
                    <a:pt x="3743" y="13489"/>
                  </a:lnTo>
                  <a:cubicBezTo>
                    <a:pt x="3743" y="13489"/>
                    <a:pt x="4159" y="13696"/>
                    <a:pt x="4297" y="13765"/>
                  </a:cubicBezTo>
                  <a:lnTo>
                    <a:pt x="9003" y="15702"/>
                  </a:lnTo>
                  <a:cubicBezTo>
                    <a:pt x="9003" y="15702"/>
                    <a:pt x="9419" y="15841"/>
                    <a:pt x="9626" y="15910"/>
                  </a:cubicBezTo>
                  <a:lnTo>
                    <a:pt x="10941" y="16256"/>
                  </a:lnTo>
                  <a:cubicBezTo>
                    <a:pt x="11357" y="16394"/>
                    <a:pt x="11841" y="16463"/>
                    <a:pt x="12325" y="16463"/>
                  </a:cubicBezTo>
                  <a:cubicBezTo>
                    <a:pt x="13018" y="16463"/>
                    <a:pt x="13710" y="16325"/>
                    <a:pt x="14402" y="16048"/>
                  </a:cubicBezTo>
                  <a:lnTo>
                    <a:pt x="15648" y="15495"/>
                  </a:lnTo>
                  <a:cubicBezTo>
                    <a:pt x="16063" y="15287"/>
                    <a:pt x="16409" y="15080"/>
                    <a:pt x="16824" y="14803"/>
                  </a:cubicBezTo>
                  <a:lnTo>
                    <a:pt x="18139" y="13765"/>
                  </a:lnTo>
                  <a:cubicBezTo>
                    <a:pt x="18139" y="13765"/>
                    <a:pt x="18485" y="13489"/>
                    <a:pt x="18624" y="13350"/>
                  </a:cubicBezTo>
                  <a:lnTo>
                    <a:pt x="20977" y="10999"/>
                  </a:lnTo>
                  <a:cubicBezTo>
                    <a:pt x="22222" y="9753"/>
                    <a:pt x="22776" y="7955"/>
                    <a:pt x="22361" y="6226"/>
                  </a:cubicBezTo>
                  <a:cubicBezTo>
                    <a:pt x="21946" y="4496"/>
                    <a:pt x="20700" y="3044"/>
                    <a:pt x="19039" y="2490"/>
                  </a:cubicBezTo>
                  <a:lnTo>
                    <a:pt x="16201" y="1453"/>
                  </a:lnTo>
                  <a:cubicBezTo>
                    <a:pt x="16201" y="1453"/>
                    <a:pt x="15855" y="1314"/>
                    <a:pt x="15717" y="1314"/>
                  </a:cubicBezTo>
                  <a:lnTo>
                    <a:pt x="11149" y="208"/>
                  </a:lnTo>
                  <a:cubicBezTo>
                    <a:pt x="10734" y="138"/>
                    <a:pt x="10318" y="69"/>
                    <a:pt x="9903" y="69"/>
                  </a:cubicBezTo>
                  <a:lnTo>
                    <a:pt x="990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3" name="Freeform 2962">
              <a:extLst>
                <a:ext uri="{FF2B5EF4-FFF2-40B4-BE49-F238E27FC236}">
                  <a16:creationId xmlns:a16="http://schemas.microsoft.com/office/drawing/2014/main" id="{B80AED7C-0962-BDFE-C219-57CFB434BFF0}"/>
                </a:ext>
              </a:extLst>
            </p:cNvPr>
            <p:cNvSpPr/>
            <p:nvPr/>
          </p:nvSpPr>
          <p:spPr>
            <a:xfrm>
              <a:off x="5767519" y="2142788"/>
              <a:ext cx="16500" cy="9765"/>
            </a:xfrm>
            <a:custGeom>
              <a:avLst/>
              <a:gdLst>
                <a:gd name="connsiteX0" fmla="*/ 5814 w 12389"/>
                <a:gd name="connsiteY0" fmla="*/ 1384 h 7332"/>
                <a:gd name="connsiteX1" fmla="*/ 2561 w 12389"/>
                <a:gd name="connsiteY1" fmla="*/ 0 h 7332"/>
                <a:gd name="connsiteX2" fmla="*/ 0 w 12389"/>
                <a:gd name="connsiteY2" fmla="*/ 1038 h 7332"/>
                <a:gd name="connsiteX3" fmla="*/ 1661 w 12389"/>
                <a:gd name="connsiteY3" fmla="*/ 4704 h 7332"/>
                <a:gd name="connsiteX4" fmla="*/ 5122 w 12389"/>
                <a:gd name="connsiteY4" fmla="*/ 6987 h 7332"/>
                <a:gd name="connsiteX5" fmla="*/ 9067 w 12389"/>
                <a:gd name="connsiteY5" fmla="*/ 7332 h 7332"/>
                <a:gd name="connsiteX6" fmla="*/ 12389 w 12389"/>
                <a:gd name="connsiteY6" fmla="*/ 5188 h 7332"/>
                <a:gd name="connsiteX7" fmla="*/ 9274 w 12389"/>
                <a:gd name="connsiteY7" fmla="*/ 3666 h 7332"/>
                <a:gd name="connsiteX8" fmla="*/ 5814 w 12389"/>
                <a:gd name="connsiteY8" fmla="*/ 1384 h 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89" h="7332">
                  <a:moveTo>
                    <a:pt x="5814" y="1384"/>
                  </a:moveTo>
                  <a:lnTo>
                    <a:pt x="2561" y="0"/>
                  </a:lnTo>
                  <a:lnTo>
                    <a:pt x="0" y="1038"/>
                  </a:lnTo>
                  <a:lnTo>
                    <a:pt x="1661" y="4704"/>
                  </a:lnTo>
                  <a:lnTo>
                    <a:pt x="5122" y="6987"/>
                  </a:lnTo>
                  <a:lnTo>
                    <a:pt x="9067" y="7332"/>
                  </a:lnTo>
                  <a:lnTo>
                    <a:pt x="12389" y="5188"/>
                  </a:lnTo>
                  <a:lnTo>
                    <a:pt x="9274" y="3666"/>
                  </a:lnTo>
                  <a:lnTo>
                    <a:pt x="5814" y="13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4" name="Freeform 2963">
              <a:extLst>
                <a:ext uri="{FF2B5EF4-FFF2-40B4-BE49-F238E27FC236}">
                  <a16:creationId xmlns:a16="http://schemas.microsoft.com/office/drawing/2014/main" id="{CCF83E6F-33B7-6F67-B908-4381CD09343C}"/>
                </a:ext>
              </a:extLst>
            </p:cNvPr>
            <p:cNvSpPr/>
            <p:nvPr/>
          </p:nvSpPr>
          <p:spPr>
            <a:xfrm>
              <a:off x="5760512" y="2135695"/>
              <a:ext cx="30439" cy="23768"/>
            </a:xfrm>
            <a:custGeom>
              <a:avLst/>
              <a:gdLst>
                <a:gd name="connsiteX0" fmla="*/ 7822 w 22855"/>
                <a:gd name="connsiteY0" fmla="*/ 5326 h 17846"/>
                <a:gd name="connsiteX1" fmla="*/ 11075 w 22855"/>
                <a:gd name="connsiteY1" fmla="*/ 6710 h 17846"/>
                <a:gd name="connsiteX2" fmla="*/ 14536 w 22855"/>
                <a:gd name="connsiteY2" fmla="*/ 8993 h 17846"/>
                <a:gd name="connsiteX3" fmla="*/ 17651 w 22855"/>
                <a:gd name="connsiteY3" fmla="*/ 10514 h 17846"/>
                <a:gd name="connsiteX4" fmla="*/ 14328 w 22855"/>
                <a:gd name="connsiteY4" fmla="*/ 12659 h 17846"/>
                <a:gd name="connsiteX5" fmla="*/ 10314 w 22855"/>
                <a:gd name="connsiteY5" fmla="*/ 12244 h 17846"/>
                <a:gd name="connsiteX6" fmla="*/ 6854 w 22855"/>
                <a:gd name="connsiteY6" fmla="*/ 9961 h 17846"/>
                <a:gd name="connsiteX7" fmla="*/ 5192 w 22855"/>
                <a:gd name="connsiteY7" fmla="*/ 6295 h 17846"/>
                <a:gd name="connsiteX8" fmla="*/ 7753 w 22855"/>
                <a:gd name="connsiteY8" fmla="*/ 5188 h 17846"/>
                <a:gd name="connsiteX9" fmla="*/ 7753 w 22855"/>
                <a:gd name="connsiteY9" fmla="*/ 0 h 17846"/>
                <a:gd name="connsiteX10" fmla="*/ 5746 w 22855"/>
                <a:gd name="connsiteY10" fmla="*/ 415 h 17846"/>
                <a:gd name="connsiteX11" fmla="*/ 3185 w 22855"/>
                <a:gd name="connsiteY11" fmla="*/ 1522 h 17846"/>
                <a:gd name="connsiteX12" fmla="*/ 348 w 22855"/>
                <a:gd name="connsiteY12" fmla="*/ 4427 h 17846"/>
                <a:gd name="connsiteX13" fmla="*/ 486 w 22855"/>
                <a:gd name="connsiteY13" fmla="*/ 8439 h 17846"/>
                <a:gd name="connsiteX14" fmla="*/ 2147 w 22855"/>
                <a:gd name="connsiteY14" fmla="*/ 12105 h 17846"/>
                <a:gd name="connsiteX15" fmla="*/ 4016 w 22855"/>
                <a:gd name="connsiteY15" fmla="*/ 14319 h 17846"/>
                <a:gd name="connsiteX16" fmla="*/ 7476 w 22855"/>
                <a:gd name="connsiteY16" fmla="*/ 16602 h 17846"/>
                <a:gd name="connsiteX17" fmla="*/ 9830 w 22855"/>
                <a:gd name="connsiteY17" fmla="*/ 17432 h 17846"/>
                <a:gd name="connsiteX18" fmla="*/ 13844 w 22855"/>
                <a:gd name="connsiteY18" fmla="*/ 17847 h 17846"/>
                <a:gd name="connsiteX19" fmla="*/ 14328 w 22855"/>
                <a:gd name="connsiteY19" fmla="*/ 17847 h 17846"/>
                <a:gd name="connsiteX20" fmla="*/ 17166 w 22855"/>
                <a:gd name="connsiteY20" fmla="*/ 17017 h 17846"/>
                <a:gd name="connsiteX21" fmla="*/ 20488 w 22855"/>
                <a:gd name="connsiteY21" fmla="*/ 14872 h 17846"/>
                <a:gd name="connsiteX22" fmla="*/ 22841 w 22855"/>
                <a:gd name="connsiteY22" fmla="*/ 10169 h 17846"/>
                <a:gd name="connsiteX23" fmla="*/ 19934 w 22855"/>
                <a:gd name="connsiteY23" fmla="*/ 5811 h 17846"/>
                <a:gd name="connsiteX24" fmla="*/ 17097 w 22855"/>
                <a:gd name="connsiteY24" fmla="*/ 4427 h 17846"/>
                <a:gd name="connsiteX25" fmla="*/ 13913 w 22855"/>
                <a:gd name="connsiteY25" fmla="*/ 2352 h 17846"/>
                <a:gd name="connsiteX26" fmla="*/ 13082 w 22855"/>
                <a:gd name="connsiteY26" fmla="*/ 1868 h 17846"/>
                <a:gd name="connsiteX27" fmla="*/ 9830 w 22855"/>
                <a:gd name="connsiteY27" fmla="*/ 484 h 17846"/>
                <a:gd name="connsiteX28" fmla="*/ 7753 w 22855"/>
                <a:gd name="connsiteY28" fmla="*/ 69 h 17846"/>
                <a:gd name="connsiteX29" fmla="*/ 7753 w 22855"/>
                <a:gd name="connsiteY29" fmla="*/ 69 h 1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855" h="17846">
                  <a:moveTo>
                    <a:pt x="7822" y="5326"/>
                  </a:moveTo>
                  <a:lnTo>
                    <a:pt x="11075" y="6710"/>
                  </a:lnTo>
                  <a:lnTo>
                    <a:pt x="14536" y="8993"/>
                  </a:lnTo>
                  <a:lnTo>
                    <a:pt x="17651" y="10514"/>
                  </a:lnTo>
                  <a:lnTo>
                    <a:pt x="14328" y="12659"/>
                  </a:lnTo>
                  <a:lnTo>
                    <a:pt x="10314" y="12244"/>
                  </a:lnTo>
                  <a:lnTo>
                    <a:pt x="6854" y="9961"/>
                  </a:lnTo>
                  <a:lnTo>
                    <a:pt x="5192" y="6295"/>
                  </a:lnTo>
                  <a:lnTo>
                    <a:pt x="7753" y="5188"/>
                  </a:lnTo>
                  <a:moveTo>
                    <a:pt x="7753" y="0"/>
                  </a:moveTo>
                  <a:cubicBezTo>
                    <a:pt x="7061" y="0"/>
                    <a:pt x="6369" y="138"/>
                    <a:pt x="5746" y="415"/>
                  </a:cubicBezTo>
                  <a:lnTo>
                    <a:pt x="3185" y="1522"/>
                  </a:lnTo>
                  <a:cubicBezTo>
                    <a:pt x="1870" y="2075"/>
                    <a:pt x="901" y="3113"/>
                    <a:pt x="348" y="4427"/>
                  </a:cubicBezTo>
                  <a:cubicBezTo>
                    <a:pt x="-137" y="5741"/>
                    <a:pt x="-137" y="7194"/>
                    <a:pt x="486" y="8439"/>
                  </a:cubicBezTo>
                  <a:lnTo>
                    <a:pt x="2147" y="12105"/>
                  </a:lnTo>
                  <a:cubicBezTo>
                    <a:pt x="2563" y="13005"/>
                    <a:pt x="3185" y="13765"/>
                    <a:pt x="4016" y="14319"/>
                  </a:cubicBezTo>
                  <a:lnTo>
                    <a:pt x="7476" y="16602"/>
                  </a:lnTo>
                  <a:cubicBezTo>
                    <a:pt x="8169" y="17086"/>
                    <a:pt x="8999" y="17363"/>
                    <a:pt x="9830" y="17432"/>
                  </a:cubicBezTo>
                  <a:lnTo>
                    <a:pt x="13844" y="17847"/>
                  </a:lnTo>
                  <a:cubicBezTo>
                    <a:pt x="13844" y="17847"/>
                    <a:pt x="14190" y="17847"/>
                    <a:pt x="14328" y="17847"/>
                  </a:cubicBezTo>
                  <a:cubicBezTo>
                    <a:pt x="15366" y="17847"/>
                    <a:pt x="16335" y="17570"/>
                    <a:pt x="17166" y="17017"/>
                  </a:cubicBezTo>
                  <a:lnTo>
                    <a:pt x="20488" y="14872"/>
                  </a:lnTo>
                  <a:cubicBezTo>
                    <a:pt x="22080" y="13835"/>
                    <a:pt x="22979" y="12036"/>
                    <a:pt x="22841" y="10169"/>
                  </a:cubicBezTo>
                  <a:cubicBezTo>
                    <a:pt x="22703" y="8301"/>
                    <a:pt x="21596" y="6641"/>
                    <a:pt x="19934" y="5811"/>
                  </a:cubicBezTo>
                  <a:lnTo>
                    <a:pt x="17097" y="4427"/>
                  </a:lnTo>
                  <a:lnTo>
                    <a:pt x="13913" y="2352"/>
                  </a:lnTo>
                  <a:cubicBezTo>
                    <a:pt x="13913" y="2352"/>
                    <a:pt x="13359" y="2006"/>
                    <a:pt x="13082" y="1868"/>
                  </a:cubicBezTo>
                  <a:lnTo>
                    <a:pt x="9830" y="484"/>
                  </a:lnTo>
                  <a:cubicBezTo>
                    <a:pt x="9207" y="208"/>
                    <a:pt x="8515" y="69"/>
                    <a:pt x="7753" y="69"/>
                  </a:cubicBezTo>
                  <a:lnTo>
                    <a:pt x="775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5" name="Freeform 2964">
              <a:extLst>
                <a:ext uri="{FF2B5EF4-FFF2-40B4-BE49-F238E27FC236}">
                  <a16:creationId xmlns:a16="http://schemas.microsoft.com/office/drawing/2014/main" id="{2583F940-B64E-861B-2F9D-294A11544EEF}"/>
                </a:ext>
              </a:extLst>
            </p:cNvPr>
            <p:cNvSpPr/>
            <p:nvPr/>
          </p:nvSpPr>
          <p:spPr>
            <a:xfrm>
              <a:off x="5907722" y="2044488"/>
              <a:ext cx="59361" cy="13173"/>
            </a:xfrm>
            <a:custGeom>
              <a:avLst/>
              <a:gdLst>
                <a:gd name="connsiteX0" fmla="*/ 22355 w 44571"/>
                <a:gd name="connsiteY0" fmla="*/ 8163 h 9891"/>
                <a:gd name="connsiteX1" fmla="*/ 36474 w 44571"/>
                <a:gd name="connsiteY1" fmla="*/ 4704 h 9891"/>
                <a:gd name="connsiteX2" fmla="*/ 44572 w 44571"/>
                <a:gd name="connsiteY2" fmla="*/ 1038 h 9891"/>
                <a:gd name="connsiteX3" fmla="*/ 39935 w 44571"/>
                <a:gd name="connsiteY3" fmla="*/ 0 h 9891"/>
                <a:gd name="connsiteX4" fmla="*/ 35575 w 44571"/>
                <a:gd name="connsiteY4" fmla="*/ 138 h 9891"/>
                <a:gd name="connsiteX5" fmla="*/ 0 w 44571"/>
                <a:gd name="connsiteY5" fmla="*/ 8232 h 9891"/>
                <a:gd name="connsiteX6" fmla="*/ 8236 w 44571"/>
                <a:gd name="connsiteY6" fmla="*/ 9892 h 9891"/>
                <a:gd name="connsiteX7" fmla="*/ 22355 w 44571"/>
                <a:gd name="connsiteY7" fmla="*/ 8163 h 9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71" h="9891">
                  <a:moveTo>
                    <a:pt x="22355" y="8163"/>
                  </a:moveTo>
                  <a:lnTo>
                    <a:pt x="36474" y="4704"/>
                  </a:lnTo>
                  <a:lnTo>
                    <a:pt x="44572" y="1038"/>
                  </a:lnTo>
                  <a:lnTo>
                    <a:pt x="39935" y="0"/>
                  </a:lnTo>
                  <a:lnTo>
                    <a:pt x="35575" y="138"/>
                  </a:lnTo>
                  <a:lnTo>
                    <a:pt x="0" y="8232"/>
                  </a:lnTo>
                  <a:lnTo>
                    <a:pt x="8236" y="9892"/>
                  </a:lnTo>
                  <a:lnTo>
                    <a:pt x="22355" y="816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6" name="Freeform 2965">
              <a:extLst>
                <a:ext uri="{FF2B5EF4-FFF2-40B4-BE49-F238E27FC236}">
                  <a16:creationId xmlns:a16="http://schemas.microsoft.com/office/drawing/2014/main" id="{CCD9CD8A-5E97-8F17-AF6C-D2B95DBAFE5C}"/>
                </a:ext>
              </a:extLst>
            </p:cNvPr>
            <p:cNvSpPr/>
            <p:nvPr/>
          </p:nvSpPr>
          <p:spPr>
            <a:xfrm>
              <a:off x="5900898" y="2037579"/>
              <a:ext cx="73221" cy="26992"/>
            </a:xfrm>
            <a:custGeom>
              <a:avLst/>
              <a:gdLst>
                <a:gd name="connsiteX0" fmla="*/ 45058 w 54978"/>
                <a:gd name="connsiteY0" fmla="*/ 5188 h 20267"/>
                <a:gd name="connsiteX1" fmla="*/ 49765 w 54978"/>
                <a:gd name="connsiteY1" fmla="*/ 6226 h 20267"/>
                <a:gd name="connsiteX2" fmla="*/ 41667 w 54978"/>
                <a:gd name="connsiteY2" fmla="*/ 9892 h 20267"/>
                <a:gd name="connsiteX3" fmla="*/ 27548 w 54978"/>
                <a:gd name="connsiteY3" fmla="*/ 13351 h 20267"/>
                <a:gd name="connsiteX4" fmla="*/ 13429 w 54978"/>
                <a:gd name="connsiteY4" fmla="*/ 15080 h 20267"/>
                <a:gd name="connsiteX5" fmla="*/ 5193 w 54978"/>
                <a:gd name="connsiteY5" fmla="*/ 13420 h 20267"/>
                <a:gd name="connsiteX6" fmla="*/ 40767 w 54978"/>
                <a:gd name="connsiteY6" fmla="*/ 5326 h 20267"/>
                <a:gd name="connsiteX7" fmla="*/ 45058 w 54978"/>
                <a:gd name="connsiteY7" fmla="*/ 5188 h 20267"/>
                <a:gd name="connsiteX8" fmla="*/ 45058 w 54978"/>
                <a:gd name="connsiteY8" fmla="*/ 0 h 20267"/>
                <a:gd name="connsiteX9" fmla="*/ 44851 w 54978"/>
                <a:gd name="connsiteY9" fmla="*/ 0 h 20267"/>
                <a:gd name="connsiteX10" fmla="*/ 40560 w 54978"/>
                <a:gd name="connsiteY10" fmla="*/ 138 h 20267"/>
                <a:gd name="connsiteX11" fmla="*/ 39591 w 54978"/>
                <a:gd name="connsiteY11" fmla="*/ 277 h 20267"/>
                <a:gd name="connsiteX12" fmla="*/ 4016 w 54978"/>
                <a:gd name="connsiteY12" fmla="*/ 8370 h 20267"/>
                <a:gd name="connsiteX13" fmla="*/ 2 w 54978"/>
                <a:gd name="connsiteY13" fmla="*/ 13489 h 20267"/>
                <a:gd name="connsiteX14" fmla="*/ 4155 w 54978"/>
                <a:gd name="connsiteY14" fmla="*/ 18539 h 20267"/>
                <a:gd name="connsiteX15" fmla="*/ 12391 w 54978"/>
                <a:gd name="connsiteY15" fmla="*/ 20199 h 20267"/>
                <a:gd name="connsiteX16" fmla="*/ 13429 w 54978"/>
                <a:gd name="connsiteY16" fmla="*/ 20268 h 20267"/>
                <a:gd name="connsiteX17" fmla="*/ 14052 w 54978"/>
                <a:gd name="connsiteY17" fmla="*/ 20268 h 20267"/>
                <a:gd name="connsiteX18" fmla="*/ 28171 w 54978"/>
                <a:gd name="connsiteY18" fmla="*/ 18539 h 20267"/>
                <a:gd name="connsiteX19" fmla="*/ 28794 w 54978"/>
                <a:gd name="connsiteY19" fmla="*/ 18400 h 20267"/>
                <a:gd name="connsiteX20" fmla="*/ 42913 w 54978"/>
                <a:gd name="connsiteY20" fmla="*/ 14941 h 20267"/>
                <a:gd name="connsiteX21" fmla="*/ 43812 w 54978"/>
                <a:gd name="connsiteY21" fmla="*/ 14596 h 20267"/>
                <a:gd name="connsiteX22" fmla="*/ 51910 w 54978"/>
                <a:gd name="connsiteY22" fmla="*/ 10929 h 20267"/>
                <a:gd name="connsiteX23" fmla="*/ 54956 w 54978"/>
                <a:gd name="connsiteY23" fmla="*/ 5672 h 20267"/>
                <a:gd name="connsiteX24" fmla="*/ 50872 w 54978"/>
                <a:gd name="connsiteY24" fmla="*/ 1176 h 20267"/>
                <a:gd name="connsiteX25" fmla="*/ 46166 w 54978"/>
                <a:gd name="connsiteY25" fmla="*/ 138 h 20267"/>
                <a:gd name="connsiteX26" fmla="*/ 45058 w 54978"/>
                <a:gd name="connsiteY26" fmla="*/ 0 h 20267"/>
                <a:gd name="connsiteX27" fmla="*/ 45058 w 54978"/>
                <a:gd name="connsiteY27" fmla="*/ 0 h 2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4978" h="20267">
                  <a:moveTo>
                    <a:pt x="45058" y="5188"/>
                  </a:moveTo>
                  <a:lnTo>
                    <a:pt x="49765" y="6226"/>
                  </a:lnTo>
                  <a:lnTo>
                    <a:pt x="41667" y="9892"/>
                  </a:lnTo>
                  <a:lnTo>
                    <a:pt x="27548" y="13351"/>
                  </a:lnTo>
                  <a:lnTo>
                    <a:pt x="13429" y="15080"/>
                  </a:lnTo>
                  <a:lnTo>
                    <a:pt x="5193" y="13420"/>
                  </a:lnTo>
                  <a:lnTo>
                    <a:pt x="40767" y="5326"/>
                  </a:lnTo>
                  <a:lnTo>
                    <a:pt x="45058" y="5188"/>
                  </a:lnTo>
                  <a:moveTo>
                    <a:pt x="45058" y="0"/>
                  </a:moveTo>
                  <a:cubicBezTo>
                    <a:pt x="45058" y="0"/>
                    <a:pt x="44920" y="0"/>
                    <a:pt x="44851" y="0"/>
                  </a:cubicBezTo>
                  <a:lnTo>
                    <a:pt x="40560" y="138"/>
                  </a:lnTo>
                  <a:cubicBezTo>
                    <a:pt x="40560" y="138"/>
                    <a:pt x="39936" y="138"/>
                    <a:pt x="39591" y="277"/>
                  </a:cubicBezTo>
                  <a:lnTo>
                    <a:pt x="4016" y="8370"/>
                  </a:lnTo>
                  <a:cubicBezTo>
                    <a:pt x="1663" y="8923"/>
                    <a:pt x="-67" y="11068"/>
                    <a:pt x="2" y="13489"/>
                  </a:cubicBezTo>
                  <a:cubicBezTo>
                    <a:pt x="2" y="15910"/>
                    <a:pt x="1802" y="18054"/>
                    <a:pt x="4155" y="18539"/>
                  </a:cubicBezTo>
                  <a:lnTo>
                    <a:pt x="12391" y="20199"/>
                  </a:lnTo>
                  <a:cubicBezTo>
                    <a:pt x="12391" y="20199"/>
                    <a:pt x="13083" y="20268"/>
                    <a:pt x="13429" y="20268"/>
                  </a:cubicBezTo>
                  <a:cubicBezTo>
                    <a:pt x="13636" y="20268"/>
                    <a:pt x="13844" y="20268"/>
                    <a:pt x="14052" y="20268"/>
                  </a:cubicBezTo>
                  <a:lnTo>
                    <a:pt x="28171" y="18539"/>
                  </a:lnTo>
                  <a:cubicBezTo>
                    <a:pt x="28171" y="18539"/>
                    <a:pt x="28586" y="18539"/>
                    <a:pt x="28794" y="18400"/>
                  </a:cubicBezTo>
                  <a:lnTo>
                    <a:pt x="42913" y="14941"/>
                  </a:lnTo>
                  <a:cubicBezTo>
                    <a:pt x="42913" y="14941"/>
                    <a:pt x="43536" y="14734"/>
                    <a:pt x="43812" y="14596"/>
                  </a:cubicBezTo>
                  <a:lnTo>
                    <a:pt x="51910" y="10929"/>
                  </a:lnTo>
                  <a:cubicBezTo>
                    <a:pt x="53917" y="10030"/>
                    <a:pt x="55163" y="7886"/>
                    <a:pt x="54956" y="5672"/>
                  </a:cubicBezTo>
                  <a:cubicBezTo>
                    <a:pt x="54748" y="3459"/>
                    <a:pt x="53087" y="1591"/>
                    <a:pt x="50872" y="1176"/>
                  </a:cubicBezTo>
                  <a:lnTo>
                    <a:pt x="46166" y="138"/>
                  </a:lnTo>
                  <a:cubicBezTo>
                    <a:pt x="45820" y="69"/>
                    <a:pt x="45474" y="0"/>
                    <a:pt x="45058" y="0"/>
                  </a:cubicBezTo>
                  <a:lnTo>
                    <a:pt x="4505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7" name="Freeform 2966">
              <a:extLst>
                <a:ext uri="{FF2B5EF4-FFF2-40B4-BE49-F238E27FC236}">
                  <a16:creationId xmlns:a16="http://schemas.microsoft.com/office/drawing/2014/main" id="{BF70D0E1-31AD-0669-C184-364152D74AEB}"/>
                </a:ext>
              </a:extLst>
            </p:cNvPr>
            <p:cNvSpPr/>
            <p:nvPr/>
          </p:nvSpPr>
          <p:spPr>
            <a:xfrm>
              <a:off x="5808446" y="2132469"/>
              <a:ext cx="49959" cy="8660"/>
            </a:xfrm>
            <a:custGeom>
              <a:avLst/>
              <a:gdLst>
                <a:gd name="connsiteX0" fmla="*/ 9067 w 37512"/>
                <a:gd name="connsiteY0" fmla="*/ 5811 h 6502"/>
                <a:gd name="connsiteX1" fmla="*/ 14327 w 37512"/>
                <a:gd name="connsiteY1" fmla="*/ 4635 h 6502"/>
                <a:gd name="connsiteX2" fmla="*/ 19033 w 37512"/>
                <a:gd name="connsiteY2" fmla="*/ 4220 h 6502"/>
                <a:gd name="connsiteX3" fmla="*/ 28377 w 37512"/>
                <a:gd name="connsiteY3" fmla="*/ 4704 h 6502"/>
                <a:gd name="connsiteX4" fmla="*/ 32599 w 37512"/>
                <a:gd name="connsiteY4" fmla="*/ 4289 h 6502"/>
                <a:gd name="connsiteX5" fmla="*/ 37513 w 37512"/>
                <a:gd name="connsiteY5" fmla="*/ 3113 h 6502"/>
                <a:gd name="connsiteX6" fmla="*/ 35367 w 37512"/>
                <a:gd name="connsiteY6" fmla="*/ 2490 h 6502"/>
                <a:gd name="connsiteX7" fmla="*/ 28030 w 37512"/>
                <a:gd name="connsiteY7" fmla="*/ 2975 h 6502"/>
                <a:gd name="connsiteX8" fmla="*/ 25331 w 37512"/>
                <a:gd name="connsiteY8" fmla="*/ 2490 h 6502"/>
                <a:gd name="connsiteX9" fmla="*/ 20625 w 37512"/>
                <a:gd name="connsiteY9" fmla="*/ 761 h 6502"/>
                <a:gd name="connsiteX10" fmla="*/ 18064 w 37512"/>
                <a:gd name="connsiteY10" fmla="*/ 0 h 6502"/>
                <a:gd name="connsiteX11" fmla="*/ 13496 w 37512"/>
                <a:gd name="connsiteY11" fmla="*/ 69 h 6502"/>
                <a:gd name="connsiteX12" fmla="*/ 8790 w 37512"/>
                <a:gd name="connsiteY12" fmla="*/ 1383 h 6502"/>
                <a:gd name="connsiteX13" fmla="*/ 4153 w 37512"/>
                <a:gd name="connsiteY13" fmla="*/ 3390 h 6502"/>
                <a:gd name="connsiteX14" fmla="*/ 0 w 37512"/>
                <a:gd name="connsiteY14" fmla="*/ 5603 h 6502"/>
                <a:gd name="connsiteX15" fmla="*/ 4014 w 37512"/>
                <a:gd name="connsiteY15" fmla="*/ 6502 h 6502"/>
                <a:gd name="connsiteX16" fmla="*/ 9067 w 37512"/>
                <a:gd name="connsiteY16" fmla="*/ 5811 h 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12" h="6502">
                  <a:moveTo>
                    <a:pt x="9067" y="5811"/>
                  </a:moveTo>
                  <a:lnTo>
                    <a:pt x="14327" y="4635"/>
                  </a:lnTo>
                  <a:lnTo>
                    <a:pt x="19033" y="4220"/>
                  </a:lnTo>
                  <a:lnTo>
                    <a:pt x="28377" y="4704"/>
                  </a:lnTo>
                  <a:lnTo>
                    <a:pt x="32599" y="4289"/>
                  </a:lnTo>
                  <a:lnTo>
                    <a:pt x="37513" y="3113"/>
                  </a:lnTo>
                  <a:lnTo>
                    <a:pt x="35367" y="2490"/>
                  </a:lnTo>
                  <a:lnTo>
                    <a:pt x="28030" y="2975"/>
                  </a:lnTo>
                  <a:lnTo>
                    <a:pt x="25331" y="2490"/>
                  </a:lnTo>
                  <a:lnTo>
                    <a:pt x="20625" y="761"/>
                  </a:lnTo>
                  <a:lnTo>
                    <a:pt x="18064" y="0"/>
                  </a:lnTo>
                  <a:lnTo>
                    <a:pt x="13496" y="69"/>
                  </a:lnTo>
                  <a:lnTo>
                    <a:pt x="8790" y="1383"/>
                  </a:lnTo>
                  <a:lnTo>
                    <a:pt x="4153" y="3390"/>
                  </a:lnTo>
                  <a:lnTo>
                    <a:pt x="0" y="5603"/>
                  </a:lnTo>
                  <a:lnTo>
                    <a:pt x="4014" y="6502"/>
                  </a:lnTo>
                  <a:lnTo>
                    <a:pt x="9067" y="581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8" name="Freeform 2967">
              <a:extLst>
                <a:ext uri="{FF2B5EF4-FFF2-40B4-BE49-F238E27FC236}">
                  <a16:creationId xmlns:a16="http://schemas.microsoft.com/office/drawing/2014/main" id="{49CD489A-991E-6413-7F03-7FC006E115CA}"/>
                </a:ext>
              </a:extLst>
            </p:cNvPr>
            <p:cNvSpPr/>
            <p:nvPr/>
          </p:nvSpPr>
          <p:spPr>
            <a:xfrm>
              <a:off x="5801566" y="2125284"/>
              <a:ext cx="63753" cy="22570"/>
            </a:xfrm>
            <a:custGeom>
              <a:avLst/>
              <a:gdLst>
                <a:gd name="connsiteX0" fmla="*/ 23230 w 47869"/>
                <a:gd name="connsiteY0" fmla="*/ 5396 h 16947"/>
                <a:gd name="connsiteX1" fmla="*/ 25791 w 47869"/>
                <a:gd name="connsiteY1" fmla="*/ 6087 h 16947"/>
                <a:gd name="connsiteX2" fmla="*/ 30497 w 47869"/>
                <a:gd name="connsiteY2" fmla="*/ 7817 h 16947"/>
                <a:gd name="connsiteX3" fmla="*/ 33265 w 47869"/>
                <a:gd name="connsiteY3" fmla="*/ 8301 h 16947"/>
                <a:gd name="connsiteX4" fmla="*/ 40602 w 47869"/>
                <a:gd name="connsiteY4" fmla="*/ 7817 h 16947"/>
                <a:gd name="connsiteX5" fmla="*/ 42747 w 47869"/>
                <a:gd name="connsiteY5" fmla="*/ 8439 h 16947"/>
                <a:gd name="connsiteX6" fmla="*/ 37834 w 47869"/>
                <a:gd name="connsiteY6" fmla="*/ 9615 h 16947"/>
                <a:gd name="connsiteX7" fmla="*/ 33611 w 47869"/>
                <a:gd name="connsiteY7" fmla="*/ 10030 h 16947"/>
                <a:gd name="connsiteX8" fmla="*/ 24268 w 47869"/>
                <a:gd name="connsiteY8" fmla="*/ 9477 h 16947"/>
                <a:gd name="connsiteX9" fmla="*/ 19562 w 47869"/>
                <a:gd name="connsiteY9" fmla="*/ 9892 h 16947"/>
                <a:gd name="connsiteX10" fmla="*/ 14302 w 47869"/>
                <a:gd name="connsiteY10" fmla="*/ 11068 h 16947"/>
                <a:gd name="connsiteX11" fmla="*/ 9249 w 47869"/>
                <a:gd name="connsiteY11" fmla="*/ 11759 h 16947"/>
                <a:gd name="connsiteX12" fmla="*/ 5235 w 47869"/>
                <a:gd name="connsiteY12" fmla="*/ 10791 h 16947"/>
                <a:gd name="connsiteX13" fmla="*/ 9387 w 47869"/>
                <a:gd name="connsiteY13" fmla="*/ 8578 h 16947"/>
                <a:gd name="connsiteX14" fmla="*/ 13956 w 47869"/>
                <a:gd name="connsiteY14" fmla="*/ 6571 h 16947"/>
                <a:gd name="connsiteX15" fmla="*/ 18662 w 47869"/>
                <a:gd name="connsiteY15" fmla="*/ 5257 h 16947"/>
                <a:gd name="connsiteX16" fmla="*/ 23230 w 47869"/>
                <a:gd name="connsiteY16" fmla="*/ 5257 h 16947"/>
                <a:gd name="connsiteX17" fmla="*/ 23230 w 47869"/>
                <a:gd name="connsiteY17" fmla="*/ 0 h 16947"/>
                <a:gd name="connsiteX18" fmla="*/ 23161 w 47869"/>
                <a:gd name="connsiteY18" fmla="*/ 0 h 16947"/>
                <a:gd name="connsiteX19" fmla="*/ 18593 w 47869"/>
                <a:gd name="connsiteY19" fmla="*/ 0 h 16947"/>
                <a:gd name="connsiteX20" fmla="*/ 17278 w 47869"/>
                <a:gd name="connsiteY20" fmla="*/ 277 h 16947"/>
                <a:gd name="connsiteX21" fmla="*/ 12571 w 47869"/>
                <a:gd name="connsiteY21" fmla="*/ 1591 h 16947"/>
                <a:gd name="connsiteX22" fmla="*/ 11879 w 47869"/>
                <a:gd name="connsiteY22" fmla="*/ 1798 h 16947"/>
                <a:gd name="connsiteX23" fmla="*/ 7311 w 47869"/>
                <a:gd name="connsiteY23" fmla="*/ 3805 h 16947"/>
                <a:gd name="connsiteX24" fmla="*/ 6896 w 47869"/>
                <a:gd name="connsiteY24" fmla="*/ 4012 h 16947"/>
                <a:gd name="connsiteX25" fmla="*/ 2744 w 47869"/>
                <a:gd name="connsiteY25" fmla="*/ 6226 h 16947"/>
                <a:gd name="connsiteX26" fmla="*/ 44 w 47869"/>
                <a:gd name="connsiteY26" fmla="*/ 11483 h 16947"/>
                <a:gd name="connsiteX27" fmla="*/ 3989 w 47869"/>
                <a:gd name="connsiteY27" fmla="*/ 15841 h 16947"/>
                <a:gd name="connsiteX28" fmla="*/ 8004 w 47869"/>
                <a:gd name="connsiteY28" fmla="*/ 16809 h 16947"/>
                <a:gd name="connsiteX29" fmla="*/ 9180 w 47869"/>
                <a:gd name="connsiteY29" fmla="*/ 16947 h 16947"/>
                <a:gd name="connsiteX30" fmla="*/ 9941 w 47869"/>
                <a:gd name="connsiteY30" fmla="*/ 16947 h 16947"/>
                <a:gd name="connsiteX31" fmla="*/ 14994 w 47869"/>
                <a:gd name="connsiteY31" fmla="*/ 16256 h 16947"/>
                <a:gd name="connsiteX32" fmla="*/ 15409 w 47869"/>
                <a:gd name="connsiteY32" fmla="*/ 16187 h 16947"/>
                <a:gd name="connsiteX33" fmla="*/ 20323 w 47869"/>
                <a:gd name="connsiteY33" fmla="*/ 15080 h 16947"/>
                <a:gd name="connsiteX34" fmla="*/ 24268 w 47869"/>
                <a:gd name="connsiteY34" fmla="*/ 14734 h 16947"/>
                <a:gd name="connsiteX35" fmla="*/ 33265 w 47869"/>
                <a:gd name="connsiteY35" fmla="*/ 15218 h 16947"/>
                <a:gd name="connsiteX36" fmla="*/ 33543 w 47869"/>
                <a:gd name="connsiteY36" fmla="*/ 15218 h 16947"/>
                <a:gd name="connsiteX37" fmla="*/ 34096 w 47869"/>
                <a:gd name="connsiteY37" fmla="*/ 15218 h 16947"/>
                <a:gd name="connsiteX38" fmla="*/ 38318 w 47869"/>
                <a:gd name="connsiteY38" fmla="*/ 14803 h 16947"/>
                <a:gd name="connsiteX39" fmla="*/ 39010 w 47869"/>
                <a:gd name="connsiteY39" fmla="*/ 14665 h 16947"/>
                <a:gd name="connsiteX40" fmla="*/ 43924 w 47869"/>
                <a:gd name="connsiteY40" fmla="*/ 13489 h 16947"/>
                <a:gd name="connsiteX41" fmla="*/ 47869 w 47869"/>
                <a:gd name="connsiteY41" fmla="*/ 8578 h 16947"/>
                <a:gd name="connsiteX42" fmla="*/ 44201 w 47869"/>
                <a:gd name="connsiteY42" fmla="*/ 3459 h 16947"/>
                <a:gd name="connsiteX43" fmla="*/ 42055 w 47869"/>
                <a:gd name="connsiteY43" fmla="*/ 2836 h 16947"/>
                <a:gd name="connsiteX44" fmla="*/ 40532 w 47869"/>
                <a:gd name="connsiteY44" fmla="*/ 2629 h 16947"/>
                <a:gd name="connsiteX45" fmla="*/ 40186 w 47869"/>
                <a:gd name="connsiteY45" fmla="*/ 2629 h 16947"/>
                <a:gd name="connsiteX46" fmla="*/ 33473 w 47869"/>
                <a:gd name="connsiteY46" fmla="*/ 3113 h 16947"/>
                <a:gd name="connsiteX47" fmla="*/ 31812 w 47869"/>
                <a:gd name="connsiteY47" fmla="*/ 2836 h 16947"/>
                <a:gd name="connsiteX48" fmla="*/ 27521 w 47869"/>
                <a:gd name="connsiteY48" fmla="*/ 1245 h 16947"/>
                <a:gd name="connsiteX49" fmla="*/ 27106 w 47869"/>
                <a:gd name="connsiteY49" fmla="*/ 1107 h 16947"/>
                <a:gd name="connsiteX50" fmla="*/ 24545 w 47869"/>
                <a:gd name="connsiteY50" fmla="*/ 415 h 16947"/>
                <a:gd name="connsiteX51" fmla="*/ 23161 w 47869"/>
                <a:gd name="connsiteY51" fmla="*/ 208 h 16947"/>
                <a:gd name="connsiteX52" fmla="*/ 23161 w 47869"/>
                <a:gd name="connsiteY52" fmla="*/ 208 h 1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7869" h="16947">
                  <a:moveTo>
                    <a:pt x="23230" y="5396"/>
                  </a:moveTo>
                  <a:lnTo>
                    <a:pt x="25791" y="6087"/>
                  </a:lnTo>
                  <a:lnTo>
                    <a:pt x="30497" y="7817"/>
                  </a:lnTo>
                  <a:lnTo>
                    <a:pt x="33265" y="8301"/>
                  </a:lnTo>
                  <a:lnTo>
                    <a:pt x="40602" y="7817"/>
                  </a:lnTo>
                  <a:lnTo>
                    <a:pt x="42747" y="8439"/>
                  </a:lnTo>
                  <a:lnTo>
                    <a:pt x="37834" y="9615"/>
                  </a:lnTo>
                  <a:lnTo>
                    <a:pt x="33611" y="10030"/>
                  </a:lnTo>
                  <a:lnTo>
                    <a:pt x="24268" y="9477"/>
                  </a:lnTo>
                  <a:lnTo>
                    <a:pt x="19562" y="9892"/>
                  </a:lnTo>
                  <a:lnTo>
                    <a:pt x="14302" y="11068"/>
                  </a:lnTo>
                  <a:lnTo>
                    <a:pt x="9249" y="11759"/>
                  </a:lnTo>
                  <a:lnTo>
                    <a:pt x="5235" y="10791"/>
                  </a:lnTo>
                  <a:lnTo>
                    <a:pt x="9387" y="8578"/>
                  </a:lnTo>
                  <a:lnTo>
                    <a:pt x="13956" y="6571"/>
                  </a:lnTo>
                  <a:lnTo>
                    <a:pt x="18662" y="5257"/>
                  </a:lnTo>
                  <a:lnTo>
                    <a:pt x="23230" y="5257"/>
                  </a:lnTo>
                  <a:moveTo>
                    <a:pt x="23230" y="0"/>
                  </a:moveTo>
                  <a:cubicBezTo>
                    <a:pt x="23230" y="0"/>
                    <a:pt x="23230" y="0"/>
                    <a:pt x="23161" y="0"/>
                  </a:cubicBezTo>
                  <a:lnTo>
                    <a:pt x="18593" y="0"/>
                  </a:lnTo>
                  <a:cubicBezTo>
                    <a:pt x="18177" y="69"/>
                    <a:pt x="17693" y="138"/>
                    <a:pt x="17278" y="277"/>
                  </a:cubicBezTo>
                  <a:lnTo>
                    <a:pt x="12571" y="1591"/>
                  </a:lnTo>
                  <a:cubicBezTo>
                    <a:pt x="12571" y="1591"/>
                    <a:pt x="12087" y="1729"/>
                    <a:pt x="11879" y="1798"/>
                  </a:cubicBezTo>
                  <a:lnTo>
                    <a:pt x="7311" y="3805"/>
                  </a:lnTo>
                  <a:cubicBezTo>
                    <a:pt x="7311" y="3805"/>
                    <a:pt x="7035" y="3943"/>
                    <a:pt x="6896" y="4012"/>
                  </a:cubicBezTo>
                  <a:lnTo>
                    <a:pt x="2744" y="6226"/>
                  </a:lnTo>
                  <a:cubicBezTo>
                    <a:pt x="805" y="7263"/>
                    <a:pt x="-233" y="9338"/>
                    <a:pt x="44" y="11483"/>
                  </a:cubicBezTo>
                  <a:cubicBezTo>
                    <a:pt x="321" y="13627"/>
                    <a:pt x="1913" y="15357"/>
                    <a:pt x="3989" y="15841"/>
                  </a:cubicBezTo>
                  <a:lnTo>
                    <a:pt x="8004" y="16809"/>
                  </a:lnTo>
                  <a:cubicBezTo>
                    <a:pt x="8419" y="16878"/>
                    <a:pt x="8765" y="16947"/>
                    <a:pt x="9180" y="16947"/>
                  </a:cubicBezTo>
                  <a:cubicBezTo>
                    <a:pt x="9457" y="16947"/>
                    <a:pt x="9665" y="16947"/>
                    <a:pt x="9941" y="16947"/>
                  </a:cubicBezTo>
                  <a:lnTo>
                    <a:pt x="14994" y="16256"/>
                  </a:lnTo>
                  <a:cubicBezTo>
                    <a:pt x="14994" y="16256"/>
                    <a:pt x="15271" y="16256"/>
                    <a:pt x="15409" y="16187"/>
                  </a:cubicBezTo>
                  <a:lnTo>
                    <a:pt x="20323" y="15080"/>
                  </a:lnTo>
                  <a:lnTo>
                    <a:pt x="24268" y="14734"/>
                  </a:lnTo>
                  <a:lnTo>
                    <a:pt x="33265" y="15218"/>
                  </a:lnTo>
                  <a:cubicBezTo>
                    <a:pt x="33265" y="15218"/>
                    <a:pt x="33473" y="15218"/>
                    <a:pt x="33543" y="15218"/>
                  </a:cubicBezTo>
                  <a:cubicBezTo>
                    <a:pt x="33750" y="15218"/>
                    <a:pt x="33888" y="15218"/>
                    <a:pt x="34096" y="15218"/>
                  </a:cubicBezTo>
                  <a:lnTo>
                    <a:pt x="38318" y="14803"/>
                  </a:lnTo>
                  <a:cubicBezTo>
                    <a:pt x="38318" y="14803"/>
                    <a:pt x="38802" y="14803"/>
                    <a:pt x="39010" y="14665"/>
                  </a:cubicBezTo>
                  <a:lnTo>
                    <a:pt x="43924" y="13489"/>
                  </a:lnTo>
                  <a:cubicBezTo>
                    <a:pt x="46208" y="12935"/>
                    <a:pt x="47800" y="10929"/>
                    <a:pt x="47869" y="8578"/>
                  </a:cubicBezTo>
                  <a:cubicBezTo>
                    <a:pt x="47869" y="6226"/>
                    <a:pt x="46416" y="4150"/>
                    <a:pt x="44201" y="3459"/>
                  </a:cubicBezTo>
                  <a:lnTo>
                    <a:pt x="42055" y="2836"/>
                  </a:lnTo>
                  <a:cubicBezTo>
                    <a:pt x="41571" y="2698"/>
                    <a:pt x="41086" y="2629"/>
                    <a:pt x="40532" y="2629"/>
                  </a:cubicBezTo>
                  <a:cubicBezTo>
                    <a:pt x="40394" y="2629"/>
                    <a:pt x="40325" y="2629"/>
                    <a:pt x="40186" y="2629"/>
                  </a:cubicBezTo>
                  <a:lnTo>
                    <a:pt x="33473" y="3113"/>
                  </a:lnTo>
                  <a:lnTo>
                    <a:pt x="31812" y="2836"/>
                  </a:lnTo>
                  <a:lnTo>
                    <a:pt x="27521" y="1245"/>
                  </a:lnTo>
                  <a:cubicBezTo>
                    <a:pt x="27521" y="1245"/>
                    <a:pt x="27244" y="1176"/>
                    <a:pt x="27106" y="1107"/>
                  </a:cubicBezTo>
                  <a:lnTo>
                    <a:pt x="24545" y="415"/>
                  </a:lnTo>
                  <a:cubicBezTo>
                    <a:pt x="24061" y="277"/>
                    <a:pt x="23645" y="208"/>
                    <a:pt x="23161" y="208"/>
                  </a:cubicBezTo>
                  <a:lnTo>
                    <a:pt x="23161"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69" name="Freeform 2968">
              <a:extLst>
                <a:ext uri="{FF2B5EF4-FFF2-40B4-BE49-F238E27FC236}">
                  <a16:creationId xmlns:a16="http://schemas.microsoft.com/office/drawing/2014/main" id="{7BFAEC6D-F0BF-E01F-8D38-AE8C31D2BE43}"/>
                </a:ext>
              </a:extLst>
            </p:cNvPr>
            <p:cNvSpPr/>
            <p:nvPr/>
          </p:nvSpPr>
          <p:spPr>
            <a:xfrm>
              <a:off x="9572315" y="5617545"/>
              <a:ext cx="81115" cy="65963"/>
            </a:xfrm>
            <a:custGeom>
              <a:avLst/>
              <a:gdLst>
                <a:gd name="connsiteX0" fmla="*/ 54054 w 60905"/>
                <a:gd name="connsiteY0" fmla="*/ 48767 h 49528"/>
                <a:gd name="connsiteX1" fmla="*/ 56476 w 60905"/>
                <a:gd name="connsiteY1" fmla="*/ 49528 h 49528"/>
                <a:gd name="connsiteX2" fmla="*/ 60075 w 60905"/>
                <a:gd name="connsiteY2" fmla="*/ 49113 h 49528"/>
                <a:gd name="connsiteX3" fmla="*/ 60906 w 60905"/>
                <a:gd name="connsiteY3" fmla="*/ 46969 h 49528"/>
                <a:gd name="connsiteX4" fmla="*/ 59729 w 60905"/>
                <a:gd name="connsiteY4" fmla="*/ 44063 h 49528"/>
                <a:gd name="connsiteX5" fmla="*/ 57376 w 60905"/>
                <a:gd name="connsiteY5" fmla="*/ 41504 h 49528"/>
                <a:gd name="connsiteX6" fmla="*/ 43119 w 60905"/>
                <a:gd name="connsiteY6" fmla="*/ 30575 h 49528"/>
                <a:gd name="connsiteX7" fmla="*/ 35990 w 60905"/>
                <a:gd name="connsiteY7" fmla="*/ 26355 h 49528"/>
                <a:gd name="connsiteX8" fmla="*/ 32599 w 60905"/>
                <a:gd name="connsiteY8" fmla="*/ 24003 h 49528"/>
                <a:gd name="connsiteX9" fmla="*/ 29691 w 60905"/>
                <a:gd name="connsiteY9" fmla="*/ 21098 h 49528"/>
                <a:gd name="connsiteX10" fmla="*/ 27269 w 60905"/>
                <a:gd name="connsiteY10" fmla="*/ 18331 h 49528"/>
                <a:gd name="connsiteX11" fmla="*/ 25054 w 60905"/>
                <a:gd name="connsiteY11" fmla="*/ 16048 h 49528"/>
                <a:gd name="connsiteX12" fmla="*/ 16957 w 60905"/>
                <a:gd name="connsiteY12" fmla="*/ 9961 h 49528"/>
                <a:gd name="connsiteX13" fmla="*/ 12389 w 60905"/>
                <a:gd name="connsiteY13" fmla="*/ 5741 h 49528"/>
                <a:gd name="connsiteX14" fmla="*/ 9897 w 60905"/>
                <a:gd name="connsiteY14" fmla="*/ 4219 h 49528"/>
                <a:gd name="connsiteX15" fmla="*/ 5122 w 60905"/>
                <a:gd name="connsiteY15" fmla="*/ 2697 h 49528"/>
                <a:gd name="connsiteX16" fmla="*/ 2976 w 60905"/>
                <a:gd name="connsiteY16" fmla="*/ 1798 h 49528"/>
                <a:gd name="connsiteX17" fmla="*/ 485 w 60905"/>
                <a:gd name="connsiteY17" fmla="*/ 0 h 49528"/>
                <a:gd name="connsiteX18" fmla="*/ 207 w 60905"/>
                <a:gd name="connsiteY18" fmla="*/ 484 h 49528"/>
                <a:gd name="connsiteX19" fmla="*/ 69 w 60905"/>
                <a:gd name="connsiteY19" fmla="*/ 968 h 49528"/>
                <a:gd name="connsiteX20" fmla="*/ 0 w 60905"/>
                <a:gd name="connsiteY20" fmla="*/ 1452 h 49528"/>
                <a:gd name="connsiteX21" fmla="*/ 0 w 60905"/>
                <a:gd name="connsiteY21" fmla="*/ 2075 h 49528"/>
                <a:gd name="connsiteX22" fmla="*/ 2007 w 60905"/>
                <a:gd name="connsiteY22" fmla="*/ 4081 h 49528"/>
                <a:gd name="connsiteX23" fmla="*/ 4983 w 60905"/>
                <a:gd name="connsiteY23" fmla="*/ 9892 h 49528"/>
                <a:gd name="connsiteX24" fmla="*/ 6713 w 60905"/>
                <a:gd name="connsiteY24" fmla="*/ 12658 h 49528"/>
                <a:gd name="connsiteX25" fmla="*/ 18479 w 60905"/>
                <a:gd name="connsiteY25" fmla="*/ 25456 h 49528"/>
                <a:gd name="connsiteX26" fmla="*/ 22009 w 60905"/>
                <a:gd name="connsiteY26" fmla="*/ 28361 h 49528"/>
                <a:gd name="connsiteX27" fmla="*/ 42772 w 60905"/>
                <a:gd name="connsiteY27" fmla="*/ 41711 h 49528"/>
                <a:gd name="connsiteX28" fmla="*/ 45680 w 60905"/>
                <a:gd name="connsiteY28" fmla="*/ 44063 h 49528"/>
                <a:gd name="connsiteX29" fmla="*/ 47755 w 60905"/>
                <a:gd name="connsiteY29" fmla="*/ 45516 h 49528"/>
                <a:gd name="connsiteX30" fmla="*/ 50801 w 60905"/>
                <a:gd name="connsiteY30" fmla="*/ 47314 h 49528"/>
                <a:gd name="connsiteX31" fmla="*/ 54054 w 60905"/>
                <a:gd name="connsiteY31" fmla="*/ 48767 h 4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905" h="49528">
                  <a:moveTo>
                    <a:pt x="54054" y="48767"/>
                  </a:moveTo>
                  <a:lnTo>
                    <a:pt x="56476" y="49528"/>
                  </a:lnTo>
                  <a:lnTo>
                    <a:pt x="60075" y="49113"/>
                  </a:lnTo>
                  <a:lnTo>
                    <a:pt x="60906" y="46969"/>
                  </a:lnTo>
                  <a:lnTo>
                    <a:pt x="59729" y="44063"/>
                  </a:lnTo>
                  <a:lnTo>
                    <a:pt x="57376" y="41504"/>
                  </a:lnTo>
                  <a:lnTo>
                    <a:pt x="43119" y="30575"/>
                  </a:lnTo>
                  <a:lnTo>
                    <a:pt x="35990" y="26355"/>
                  </a:lnTo>
                  <a:lnTo>
                    <a:pt x="32599" y="24003"/>
                  </a:lnTo>
                  <a:lnTo>
                    <a:pt x="29691" y="21098"/>
                  </a:lnTo>
                  <a:lnTo>
                    <a:pt x="27269" y="18331"/>
                  </a:lnTo>
                  <a:lnTo>
                    <a:pt x="25054" y="16048"/>
                  </a:lnTo>
                  <a:lnTo>
                    <a:pt x="16957" y="9961"/>
                  </a:lnTo>
                  <a:lnTo>
                    <a:pt x="12389" y="5741"/>
                  </a:lnTo>
                  <a:lnTo>
                    <a:pt x="9897" y="4219"/>
                  </a:lnTo>
                  <a:lnTo>
                    <a:pt x="5122" y="2697"/>
                  </a:lnTo>
                  <a:lnTo>
                    <a:pt x="2976" y="1798"/>
                  </a:lnTo>
                  <a:lnTo>
                    <a:pt x="485" y="0"/>
                  </a:lnTo>
                  <a:lnTo>
                    <a:pt x="207" y="484"/>
                  </a:lnTo>
                  <a:lnTo>
                    <a:pt x="69" y="968"/>
                  </a:lnTo>
                  <a:lnTo>
                    <a:pt x="0" y="1452"/>
                  </a:lnTo>
                  <a:lnTo>
                    <a:pt x="0" y="2075"/>
                  </a:lnTo>
                  <a:lnTo>
                    <a:pt x="2007" y="4081"/>
                  </a:lnTo>
                  <a:lnTo>
                    <a:pt x="4983" y="9892"/>
                  </a:lnTo>
                  <a:lnTo>
                    <a:pt x="6713" y="12658"/>
                  </a:lnTo>
                  <a:lnTo>
                    <a:pt x="18479" y="25456"/>
                  </a:lnTo>
                  <a:lnTo>
                    <a:pt x="22009" y="28361"/>
                  </a:lnTo>
                  <a:lnTo>
                    <a:pt x="42772" y="41711"/>
                  </a:lnTo>
                  <a:lnTo>
                    <a:pt x="45680" y="44063"/>
                  </a:lnTo>
                  <a:lnTo>
                    <a:pt x="47755" y="45516"/>
                  </a:lnTo>
                  <a:lnTo>
                    <a:pt x="50801" y="47314"/>
                  </a:lnTo>
                  <a:lnTo>
                    <a:pt x="54054" y="4876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0" name="Freeform 2969">
              <a:extLst>
                <a:ext uri="{FF2B5EF4-FFF2-40B4-BE49-F238E27FC236}">
                  <a16:creationId xmlns:a16="http://schemas.microsoft.com/office/drawing/2014/main" id="{EA90F7A1-8A32-E3CE-B595-0F50BB412273}"/>
                </a:ext>
              </a:extLst>
            </p:cNvPr>
            <p:cNvSpPr/>
            <p:nvPr/>
          </p:nvSpPr>
          <p:spPr>
            <a:xfrm>
              <a:off x="9565494" y="5610636"/>
              <a:ext cx="94781" cy="79782"/>
            </a:xfrm>
            <a:custGeom>
              <a:avLst/>
              <a:gdLst>
                <a:gd name="connsiteX0" fmla="*/ 5606 w 71166"/>
                <a:gd name="connsiteY0" fmla="*/ 5188 h 59904"/>
                <a:gd name="connsiteX1" fmla="*/ 8098 w 71166"/>
                <a:gd name="connsiteY1" fmla="*/ 6917 h 59904"/>
                <a:gd name="connsiteX2" fmla="*/ 10312 w 71166"/>
                <a:gd name="connsiteY2" fmla="*/ 7885 h 59904"/>
                <a:gd name="connsiteX3" fmla="*/ 15019 w 71166"/>
                <a:gd name="connsiteY3" fmla="*/ 9407 h 59904"/>
                <a:gd name="connsiteX4" fmla="*/ 17579 w 71166"/>
                <a:gd name="connsiteY4" fmla="*/ 10929 h 59904"/>
                <a:gd name="connsiteX5" fmla="*/ 22148 w 71166"/>
                <a:gd name="connsiteY5" fmla="*/ 15149 h 59904"/>
                <a:gd name="connsiteX6" fmla="*/ 30245 w 71166"/>
                <a:gd name="connsiteY6" fmla="*/ 21236 h 59904"/>
                <a:gd name="connsiteX7" fmla="*/ 32460 w 71166"/>
                <a:gd name="connsiteY7" fmla="*/ 23519 h 59904"/>
                <a:gd name="connsiteX8" fmla="*/ 34882 w 71166"/>
                <a:gd name="connsiteY8" fmla="*/ 26286 h 59904"/>
                <a:gd name="connsiteX9" fmla="*/ 37789 w 71166"/>
                <a:gd name="connsiteY9" fmla="*/ 29191 h 59904"/>
                <a:gd name="connsiteX10" fmla="*/ 41181 w 71166"/>
                <a:gd name="connsiteY10" fmla="*/ 31612 h 59904"/>
                <a:gd name="connsiteX11" fmla="*/ 48310 w 71166"/>
                <a:gd name="connsiteY11" fmla="*/ 35832 h 59904"/>
                <a:gd name="connsiteX12" fmla="*/ 62636 w 71166"/>
                <a:gd name="connsiteY12" fmla="*/ 46761 h 59904"/>
                <a:gd name="connsiteX13" fmla="*/ 64989 w 71166"/>
                <a:gd name="connsiteY13" fmla="*/ 49321 h 59904"/>
                <a:gd name="connsiteX14" fmla="*/ 66166 w 71166"/>
                <a:gd name="connsiteY14" fmla="*/ 52226 h 59904"/>
                <a:gd name="connsiteX15" fmla="*/ 65335 w 71166"/>
                <a:gd name="connsiteY15" fmla="*/ 54370 h 59904"/>
                <a:gd name="connsiteX16" fmla="*/ 61736 w 71166"/>
                <a:gd name="connsiteY16" fmla="*/ 54785 h 59904"/>
                <a:gd name="connsiteX17" fmla="*/ 59314 w 71166"/>
                <a:gd name="connsiteY17" fmla="*/ 54024 h 59904"/>
                <a:gd name="connsiteX18" fmla="*/ 56130 w 71166"/>
                <a:gd name="connsiteY18" fmla="*/ 52572 h 59904"/>
                <a:gd name="connsiteX19" fmla="*/ 53085 w 71166"/>
                <a:gd name="connsiteY19" fmla="*/ 50842 h 59904"/>
                <a:gd name="connsiteX20" fmla="*/ 50940 w 71166"/>
                <a:gd name="connsiteY20" fmla="*/ 49390 h 59904"/>
                <a:gd name="connsiteX21" fmla="*/ 48032 w 71166"/>
                <a:gd name="connsiteY21" fmla="*/ 47038 h 59904"/>
                <a:gd name="connsiteX22" fmla="*/ 27269 w 71166"/>
                <a:gd name="connsiteY22" fmla="*/ 33687 h 59904"/>
                <a:gd name="connsiteX23" fmla="*/ 23809 w 71166"/>
                <a:gd name="connsiteY23" fmla="*/ 30782 h 59904"/>
                <a:gd name="connsiteX24" fmla="*/ 11973 w 71166"/>
                <a:gd name="connsiteY24" fmla="*/ 17916 h 59904"/>
                <a:gd name="connsiteX25" fmla="*/ 10243 w 71166"/>
                <a:gd name="connsiteY25" fmla="*/ 15149 h 59904"/>
                <a:gd name="connsiteX26" fmla="*/ 7267 w 71166"/>
                <a:gd name="connsiteY26" fmla="*/ 9338 h 59904"/>
                <a:gd name="connsiteX27" fmla="*/ 5260 w 71166"/>
                <a:gd name="connsiteY27" fmla="*/ 7263 h 59904"/>
                <a:gd name="connsiteX28" fmla="*/ 5260 w 71166"/>
                <a:gd name="connsiteY28" fmla="*/ 6156 h 59904"/>
                <a:gd name="connsiteX29" fmla="*/ 5468 w 71166"/>
                <a:gd name="connsiteY29" fmla="*/ 5672 h 59904"/>
                <a:gd name="connsiteX30" fmla="*/ 5745 w 71166"/>
                <a:gd name="connsiteY30" fmla="*/ 5188 h 59904"/>
                <a:gd name="connsiteX31" fmla="*/ 5745 w 71166"/>
                <a:gd name="connsiteY31" fmla="*/ 0 h 59904"/>
                <a:gd name="connsiteX32" fmla="*/ 4498 w 71166"/>
                <a:gd name="connsiteY32" fmla="*/ 138 h 59904"/>
                <a:gd name="connsiteX33" fmla="*/ 1107 w 71166"/>
                <a:gd name="connsiteY33" fmla="*/ 2836 h 59904"/>
                <a:gd name="connsiteX34" fmla="*/ 830 w 71166"/>
                <a:gd name="connsiteY34" fmla="*/ 3320 h 59904"/>
                <a:gd name="connsiteX35" fmla="*/ 485 w 71166"/>
                <a:gd name="connsiteY35" fmla="*/ 4150 h 59904"/>
                <a:gd name="connsiteX36" fmla="*/ 346 w 71166"/>
                <a:gd name="connsiteY36" fmla="*/ 4635 h 59904"/>
                <a:gd name="connsiteX37" fmla="*/ 138 w 71166"/>
                <a:gd name="connsiteY37" fmla="*/ 5395 h 59904"/>
                <a:gd name="connsiteX38" fmla="*/ 138 w 71166"/>
                <a:gd name="connsiteY38" fmla="*/ 5880 h 59904"/>
                <a:gd name="connsiteX39" fmla="*/ 0 w 71166"/>
                <a:gd name="connsiteY39" fmla="*/ 6640 h 59904"/>
                <a:gd name="connsiteX40" fmla="*/ 0 w 71166"/>
                <a:gd name="connsiteY40" fmla="*/ 7194 h 59904"/>
                <a:gd name="connsiteX41" fmla="*/ 1453 w 71166"/>
                <a:gd name="connsiteY41" fmla="*/ 10860 h 59904"/>
                <a:gd name="connsiteX42" fmla="*/ 2907 w 71166"/>
                <a:gd name="connsiteY42" fmla="*/ 12313 h 59904"/>
                <a:gd name="connsiteX43" fmla="*/ 5468 w 71166"/>
                <a:gd name="connsiteY43" fmla="*/ 17362 h 59904"/>
                <a:gd name="connsiteX44" fmla="*/ 5675 w 71166"/>
                <a:gd name="connsiteY44" fmla="*/ 17778 h 59904"/>
                <a:gd name="connsiteX45" fmla="*/ 7406 w 71166"/>
                <a:gd name="connsiteY45" fmla="*/ 20544 h 59904"/>
                <a:gd name="connsiteX46" fmla="*/ 7959 w 71166"/>
                <a:gd name="connsiteY46" fmla="*/ 21305 h 59904"/>
                <a:gd name="connsiteX47" fmla="*/ 19794 w 71166"/>
                <a:gd name="connsiteY47" fmla="*/ 34172 h 59904"/>
                <a:gd name="connsiteX48" fmla="*/ 20348 w 71166"/>
                <a:gd name="connsiteY48" fmla="*/ 34656 h 59904"/>
                <a:gd name="connsiteX49" fmla="*/ 23809 w 71166"/>
                <a:gd name="connsiteY49" fmla="*/ 37561 h 59904"/>
                <a:gd name="connsiteX50" fmla="*/ 24293 w 71166"/>
                <a:gd name="connsiteY50" fmla="*/ 37907 h 59904"/>
                <a:gd name="connsiteX51" fmla="*/ 44780 w 71166"/>
                <a:gd name="connsiteY51" fmla="*/ 51119 h 59904"/>
                <a:gd name="connsiteX52" fmla="*/ 47410 w 71166"/>
                <a:gd name="connsiteY52" fmla="*/ 53332 h 59904"/>
                <a:gd name="connsiteX53" fmla="*/ 47825 w 71166"/>
                <a:gd name="connsiteY53" fmla="*/ 53609 h 59904"/>
                <a:gd name="connsiteX54" fmla="*/ 49971 w 71166"/>
                <a:gd name="connsiteY54" fmla="*/ 55062 h 59904"/>
                <a:gd name="connsiteX55" fmla="*/ 50316 w 71166"/>
                <a:gd name="connsiteY55" fmla="*/ 55270 h 59904"/>
                <a:gd name="connsiteX56" fmla="*/ 53362 w 71166"/>
                <a:gd name="connsiteY56" fmla="*/ 56999 h 59904"/>
                <a:gd name="connsiteX57" fmla="*/ 53777 w 71166"/>
                <a:gd name="connsiteY57" fmla="*/ 57206 h 59904"/>
                <a:gd name="connsiteX58" fmla="*/ 56961 w 71166"/>
                <a:gd name="connsiteY58" fmla="*/ 58659 h 59904"/>
                <a:gd name="connsiteX59" fmla="*/ 57514 w 71166"/>
                <a:gd name="connsiteY59" fmla="*/ 58866 h 59904"/>
                <a:gd name="connsiteX60" fmla="*/ 59937 w 71166"/>
                <a:gd name="connsiteY60" fmla="*/ 59627 h 59904"/>
                <a:gd name="connsiteX61" fmla="*/ 61528 w 71166"/>
                <a:gd name="connsiteY61" fmla="*/ 59904 h 59904"/>
                <a:gd name="connsiteX62" fmla="*/ 62152 w 71166"/>
                <a:gd name="connsiteY62" fmla="*/ 59904 h 59904"/>
                <a:gd name="connsiteX63" fmla="*/ 65750 w 71166"/>
                <a:gd name="connsiteY63" fmla="*/ 59489 h 59904"/>
                <a:gd name="connsiteX64" fmla="*/ 69973 w 71166"/>
                <a:gd name="connsiteY64" fmla="*/ 56169 h 59904"/>
                <a:gd name="connsiteX65" fmla="*/ 70803 w 71166"/>
                <a:gd name="connsiteY65" fmla="*/ 54024 h 59904"/>
                <a:gd name="connsiteX66" fmla="*/ 70803 w 71166"/>
                <a:gd name="connsiteY66" fmla="*/ 50220 h 59904"/>
                <a:gd name="connsiteX67" fmla="*/ 69626 w 71166"/>
                <a:gd name="connsiteY67" fmla="*/ 47314 h 59904"/>
                <a:gd name="connsiteX68" fmla="*/ 68588 w 71166"/>
                <a:gd name="connsiteY68" fmla="*/ 45724 h 59904"/>
                <a:gd name="connsiteX69" fmla="*/ 66235 w 71166"/>
                <a:gd name="connsiteY69" fmla="*/ 43164 h 59904"/>
                <a:gd name="connsiteX70" fmla="*/ 65612 w 71166"/>
                <a:gd name="connsiteY70" fmla="*/ 42611 h 59904"/>
                <a:gd name="connsiteX71" fmla="*/ 51285 w 71166"/>
                <a:gd name="connsiteY71" fmla="*/ 31681 h 59904"/>
                <a:gd name="connsiteX72" fmla="*/ 50801 w 71166"/>
                <a:gd name="connsiteY72" fmla="*/ 31335 h 59904"/>
                <a:gd name="connsiteX73" fmla="*/ 43880 w 71166"/>
                <a:gd name="connsiteY73" fmla="*/ 27254 h 59904"/>
                <a:gd name="connsiteX74" fmla="*/ 41042 w 71166"/>
                <a:gd name="connsiteY74" fmla="*/ 25248 h 59904"/>
                <a:gd name="connsiteX75" fmla="*/ 38551 w 71166"/>
                <a:gd name="connsiteY75" fmla="*/ 22827 h 59904"/>
                <a:gd name="connsiteX76" fmla="*/ 36266 w 71166"/>
                <a:gd name="connsiteY76" fmla="*/ 20199 h 59904"/>
                <a:gd name="connsiteX77" fmla="*/ 33844 w 71166"/>
                <a:gd name="connsiteY77" fmla="*/ 17708 h 59904"/>
                <a:gd name="connsiteX78" fmla="*/ 33290 w 71166"/>
                <a:gd name="connsiteY78" fmla="*/ 17224 h 59904"/>
                <a:gd name="connsiteX79" fmla="*/ 25470 w 71166"/>
                <a:gd name="connsiteY79" fmla="*/ 11275 h 59904"/>
                <a:gd name="connsiteX80" fmla="*/ 21109 w 71166"/>
                <a:gd name="connsiteY80" fmla="*/ 7263 h 59904"/>
                <a:gd name="connsiteX81" fmla="*/ 20279 w 71166"/>
                <a:gd name="connsiteY81" fmla="*/ 6640 h 59904"/>
                <a:gd name="connsiteX82" fmla="*/ 17718 w 71166"/>
                <a:gd name="connsiteY82" fmla="*/ 5119 h 59904"/>
                <a:gd name="connsiteX83" fmla="*/ 16610 w 71166"/>
                <a:gd name="connsiteY83" fmla="*/ 4635 h 59904"/>
                <a:gd name="connsiteX84" fmla="*/ 12112 w 71166"/>
                <a:gd name="connsiteY84" fmla="*/ 3182 h 59904"/>
                <a:gd name="connsiteX85" fmla="*/ 10658 w 71166"/>
                <a:gd name="connsiteY85" fmla="*/ 2559 h 59904"/>
                <a:gd name="connsiteX86" fmla="*/ 8651 w 71166"/>
                <a:gd name="connsiteY86" fmla="*/ 1107 h 59904"/>
                <a:gd name="connsiteX87" fmla="*/ 5675 w 71166"/>
                <a:gd name="connsiteY87" fmla="*/ 138 h 59904"/>
                <a:gd name="connsiteX88" fmla="*/ 5675 w 71166"/>
                <a:gd name="connsiteY88" fmla="*/ 138 h 59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71166" h="59904">
                  <a:moveTo>
                    <a:pt x="5606" y="5188"/>
                  </a:moveTo>
                  <a:lnTo>
                    <a:pt x="8098" y="6917"/>
                  </a:lnTo>
                  <a:lnTo>
                    <a:pt x="10312" y="7885"/>
                  </a:lnTo>
                  <a:lnTo>
                    <a:pt x="15019" y="9407"/>
                  </a:lnTo>
                  <a:lnTo>
                    <a:pt x="17579" y="10929"/>
                  </a:lnTo>
                  <a:lnTo>
                    <a:pt x="22148" y="15149"/>
                  </a:lnTo>
                  <a:lnTo>
                    <a:pt x="30245" y="21236"/>
                  </a:lnTo>
                  <a:lnTo>
                    <a:pt x="32460" y="23519"/>
                  </a:lnTo>
                  <a:lnTo>
                    <a:pt x="34882" y="26286"/>
                  </a:lnTo>
                  <a:lnTo>
                    <a:pt x="37789" y="29191"/>
                  </a:lnTo>
                  <a:lnTo>
                    <a:pt x="41181" y="31612"/>
                  </a:lnTo>
                  <a:lnTo>
                    <a:pt x="48310" y="35832"/>
                  </a:lnTo>
                  <a:lnTo>
                    <a:pt x="62636" y="46761"/>
                  </a:lnTo>
                  <a:lnTo>
                    <a:pt x="64989" y="49321"/>
                  </a:lnTo>
                  <a:lnTo>
                    <a:pt x="66166" y="52226"/>
                  </a:lnTo>
                  <a:lnTo>
                    <a:pt x="65335" y="54370"/>
                  </a:lnTo>
                  <a:lnTo>
                    <a:pt x="61736" y="54785"/>
                  </a:lnTo>
                  <a:lnTo>
                    <a:pt x="59314" y="54024"/>
                  </a:lnTo>
                  <a:lnTo>
                    <a:pt x="56130" y="52572"/>
                  </a:lnTo>
                  <a:lnTo>
                    <a:pt x="53085" y="50842"/>
                  </a:lnTo>
                  <a:lnTo>
                    <a:pt x="50940" y="49390"/>
                  </a:lnTo>
                  <a:lnTo>
                    <a:pt x="48032" y="47038"/>
                  </a:lnTo>
                  <a:lnTo>
                    <a:pt x="27269" y="33687"/>
                  </a:lnTo>
                  <a:lnTo>
                    <a:pt x="23809" y="30782"/>
                  </a:lnTo>
                  <a:lnTo>
                    <a:pt x="11973" y="17916"/>
                  </a:lnTo>
                  <a:lnTo>
                    <a:pt x="10243" y="15149"/>
                  </a:lnTo>
                  <a:lnTo>
                    <a:pt x="7267" y="9338"/>
                  </a:lnTo>
                  <a:lnTo>
                    <a:pt x="5260" y="7263"/>
                  </a:lnTo>
                  <a:lnTo>
                    <a:pt x="5260" y="6156"/>
                  </a:lnTo>
                  <a:cubicBezTo>
                    <a:pt x="5260" y="6156"/>
                    <a:pt x="5468" y="5672"/>
                    <a:pt x="5468" y="5672"/>
                  </a:cubicBezTo>
                  <a:lnTo>
                    <a:pt x="5745" y="5188"/>
                  </a:lnTo>
                  <a:moveTo>
                    <a:pt x="5745" y="0"/>
                  </a:moveTo>
                  <a:cubicBezTo>
                    <a:pt x="5329" y="0"/>
                    <a:pt x="4914" y="0"/>
                    <a:pt x="4498" y="138"/>
                  </a:cubicBezTo>
                  <a:cubicBezTo>
                    <a:pt x="3045" y="484"/>
                    <a:pt x="1800" y="1522"/>
                    <a:pt x="1107" y="2836"/>
                  </a:cubicBezTo>
                  <a:lnTo>
                    <a:pt x="830" y="3320"/>
                  </a:lnTo>
                  <a:cubicBezTo>
                    <a:pt x="830" y="3320"/>
                    <a:pt x="623" y="3874"/>
                    <a:pt x="485" y="4150"/>
                  </a:cubicBezTo>
                  <a:lnTo>
                    <a:pt x="346" y="4635"/>
                  </a:lnTo>
                  <a:cubicBezTo>
                    <a:pt x="346" y="4635"/>
                    <a:pt x="207" y="5119"/>
                    <a:pt x="138" y="5395"/>
                  </a:cubicBezTo>
                  <a:lnTo>
                    <a:pt x="138" y="5880"/>
                  </a:lnTo>
                  <a:cubicBezTo>
                    <a:pt x="138" y="5880"/>
                    <a:pt x="0" y="6364"/>
                    <a:pt x="0" y="6640"/>
                  </a:cubicBezTo>
                  <a:lnTo>
                    <a:pt x="0" y="7194"/>
                  </a:lnTo>
                  <a:cubicBezTo>
                    <a:pt x="0" y="8577"/>
                    <a:pt x="554" y="9892"/>
                    <a:pt x="1453" y="10860"/>
                  </a:cubicBezTo>
                  <a:lnTo>
                    <a:pt x="2907" y="12313"/>
                  </a:lnTo>
                  <a:lnTo>
                    <a:pt x="5468" y="17362"/>
                  </a:lnTo>
                  <a:cubicBezTo>
                    <a:pt x="5468" y="17362"/>
                    <a:pt x="5606" y="17639"/>
                    <a:pt x="5675" y="17778"/>
                  </a:cubicBezTo>
                  <a:lnTo>
                    <a:pt x="7406" y="20544"/>
                  </a:lnTo>
                  <a:cubicBezTo>
                    <a:pt x="7406" y="20544"/>
                    <a:pt x="7752" y="21029"/>
                    <a:pt x="7959" y="21305"/>
                  </a:cubicBezTo>
                  <a:lnTo>
                    <a:pt x="19794" y="34172"/>
                  </a:lnTo>
                  <a:cubicBezTo>
                    <a:pt x="19794" y="34172"/>
                    <a:pt x="20140" y="34517"/>
                    <a:pt x="20348" y="34656"/>
                  </a:cubicBezTo>
                  <a:lnTo>
                    <a:pt x="23809" y="37561"/>
                  </a:lnTo>
                  <a:cubicBezTo>
                    <a:pt x="23809" y="37561"/>
                    <a:pt x="24155" y="37838"/>
                    <a:pt x="24293" y="37907"/>
                  </a:cubicBezTo>
                  <a:lnTo>
                    <a:pt x="44780" y="51119"/>
                  </a:lnTo>
                  <a:lnTo>
                    <a:pt x="47410" y="53332"/>
                  </a:lnTo>
                  <a:cubicBezTo>
                    <a:pt x="47410" y="53332"/>
                    <a:pt x="47686" y="53540"/>
                    <a:pt x="47825" y="53609"/>
                  </a:cubicBezTo>
                  <a:lnTo>
                    <a:pt x="49971" y="55062"/>
                  </a:lnTo>
                  <a:cubicBezTo>
                    <a:pt x="49971" y="55062"/>
                    <a:pt x="50178" y="55200"/>
                    <a:pt x="50316" y="55270"/>
                  </a:cubicBezTo>
                  <a:lnTo>
                    <a:pt x="53362" y="56999"/>
                  </a:lnTo>
                  <a:cubicBezTo>
                    <a:pt x="53362" y="56999"/>
                    <a:pt x="53638" y="57137"/>
                    <a:pt x="53777" y="57206"/>
                  </a:cubicBezTo>
                  <a:lnTo>
                    <a:pt x="56961" y="58659"/>
                  </a:lnTo>
                  <a:cubicBezTo>
                    <a:pt x="56961" y="58659"/>
                    <a:pt x="57307" y="58797"/>
                    <a:pt x="57514" y="58866"/>
                  </a:cubicBezTo>
                  <a:lnTo>
                    <a:pt x="59937" y="59627"/>
                  </a:lnTo>
                  <a:cubicBezTo>
                    <a:pt x="60422" y="59766"/>
                    <a:pt x="60975" y="59904"/>
                    <a:pt x="61528" y="59904"/>
                  </a:cubicBezTo>
                  <a:cubicBezTo>
                    <a:pt x="61736" y="59904"/>
                    <a:pt x="61944" y="59904"/>
                    <a:pt x="62152" y="59904"/>
                  </a:cubicBezTo>
                  <a:lnTo>
                    <a:pt x="65750" y="59489"/>
                  </a:lnTo>
                  <a:cubicBezTo>
                    <a:pt x="67688" y="59282"/>
                    <a:pt x="69280" y="57967"/>
                    <a:pt x="69973" y="56169"/>
                  </a:cubicBezTo>
                  <a:lnTo>
                    <a:pt x="70803" y="54024"/>
                  </a:lnTo>
                  <a:cubicBezTo>
                    <a:pt x="71287" y="52779"/>
                    <a:pt x="71287" y="51465"/>
                    <a:pt x="70803" y="50220"/>
                  </a:cubicBezTo>
                  <a:lnTo>
                    <a:pt x="69626" y="47314"/>
                  </a:lnTo>
                  <a:cubicBezTo>
                    <a:pt x="69418" y="46692"/>
                    <a:pt x="69073" y="46208"/>
                    <a:pt x="68588" y="45724"/>
                  </a:cubicBezTo>
                  <a:lnTo>
                    <a:pt x="66235" y="43164"/>
                  </a:lnTo>
                  <a:cubicBezTo>
                    <a:pt x="66235" y="43164"/>
                    <a:pt x="65819" y="42749"/>
                    <a:pt x="65612" y="42611"/>
                  </a:cubicBezTo>
                  <a:lnTo>
                    <a:pt x="51285" y="31681"/>
                  </a:lnTo>
                  <a:cubicBezTo>
                    <a:pt x="51285" y="31681"/>
                    <a:pt x="50940" y="31405"/>
                    <a:pt x="50801" y="31335"/>
                  </a:cubicBezTo>
                  <a:lnTo>
                    <a:pt x="43880" y="27254"/>
                  </a:lnTo>
                  <a:lnTo>
                    <a:pt x="41042" y="25248"/>
                  </a:lnTo>
                  <a:lnTo>
                    <a:pt x="38551" y="22827"/>
                  </a:lnTo>
                  <a:lnTo>
                    <a:pt x="36266" y="20199"/>
                  </a:lnTo>
                  <a:lnTo>
                    <a:pt x="33844" y="17708"/>
                  </a:lnTo>
                  <a:cubicBezTo>
                    <a:pt x="33844" y="17708"/>
                    <a:pt x="33498" y="17362"/>
                    <a:pt x="33290" y="17224"/>
                  </a:cubicBezTo>
                  <a:lnTo>
                    <a:pt x="25470" y="11275"/>
                  </a:lnTo>
                  <a:lnTo>
                    <a:pt x="21109" y="7263"/>
                  </a:lnTo>
                  <a:cubicBezTo>
                    <a:pt x="21109" y="7263"/>
                    <a:pt x="20555" y="6779"/>
                    <a:pt x="20279" y="6640"/>
                  </a:cubicBezTo>
                  <a:lnTo>
                    <a:pt x="17718" y="5119"/>
                  </a:lnTo>
                  <a:cubicBezTo>
                    <a:pt x="17372" y="4911"/>
                    <a:pt x="17026" y="4773"/>
                    <a:pt x="16610" y="4635"/>
                  </a:cubicBezTo>
                  <a:lnTo>
                    <a:pt x="12112" y="3182"/>
                  </a:lnTo>
                  <a:lnTo>
                    <a:pt x="10658" y="2559"/>
                  </a:lnTo>
                  <a:lnTo>
                    <a:pt x="8651" y="1107"/>
                  </a:lnTo>
                  <a:cubicBezTo>
                    <a:pt x="7752" y="484"/>
                    <a:pt x="6713" y="138"/>
                    <a:pt x="5675" y="138"/>
                  </a:cubicBezTo>
                  <a:lnTo>
                    <a:pt x="5675"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1" name="Freeform 2970">
              <a:extLst>
                <a:ext uri="{FF2B5EF4-FFF2-40B4-BE49-F238E27FC236}">
                  <a16:creationId xmlns:a16="http://schemas.microsoft.com/office/drawing/2014/main" id="{C59EC6D7-5B3E-FAF1-6EE7-1056D49BD161}"/>
                </a:ext>
              </a:extLst>
            </p:cNvPr>
            <p:cNvSpPr/>
            <p:nvPr/>
          </p:nvSpPr>
          <p:spPr>
            <a:xfrm>
              <a:off x="9655091" y="5633575"/>
              <a:ext cx="10508" cy="13542"/>
            </a:xfrm>
            <a:custGeom>
              <a:avLst/>
              <a:gdLst>
                <a:gd name="connsiteX0" fmla="*/ 0 w 7890"/>
                <a:gd name="connsiteY0" fmla="*/ 5257 h 10168"/>
                <a:gd name="connsiteX1" fmla="*/ 1800 w 7890"/>
                <a:gd name="connsiteY1" fmla="*/ 7817 h 10168"/>
                <a:gd name="connsiteX2" fmla="*/ 4637 w 7890"/>
                <a:gd name="connsiteY2" fmla="*/ 9823 h 10168"/>
                <a:gd name="connsiteX3" fmla="*/ 7128 w 7890"/>
                <a:gd name="connsiteY3" fmla="*/ 10168 h 10168"/>
                <a:gd name="connsiteX4" fmla="*/ 7890 w 7890"/>
                <a:gd name="connsiteY4" fmla="*/ 7609 h 10168"/>
                <a:gd name="connsiteX5" fmla="*/ 5467 w 7890"/>
                <a:gd name="connsiteY5" fmla="*/ 1591 h 10168"/>
                <a:gd name="connsiteX6" fmla="*/ 5260 w 7890"/>
                <a:gd name="connsiteY6" fmla="*/ 692 h 10168"/>
                <a:gd name="connsiteX7" fmla="*/ 3875 w 7890"/>
                <a:gd name="connsiteY7" fmla="*/ 0 h 10168"/>
                <a:gd name="connsiteX8" fmla="*/ 2491 w 7890"/>
                <a:gd name="connsiteY8" fmla="*/ 0 h 10168"/>
                <a:gd name="connsiteX9" fmla="*/ 1176 w 7890"/>
                <a:gd name="connsiteY9" fmla="*/ 554 h 10168"/>
                <a:gd name="connsiteX10" fmla="*/ 276 w 7890"/>
                <a:gd name="connsiteY10" fmla="*/ 1660 h 10168"/>
                <a:gd name="connsiteX11" fmla="*/ 2353 w 7890"/>
                <a:gd name="connsiteY11" fmla="*/ 2075 h 10168"/>
                <a:gd name="connsiteX12" fmla="*/ 2768 w 7890"/>
                <a:gd name="connsiteY12" fmla="*/ 3182 h 10168"/>
                <a:gd name="connsiteX13" fmla="*/ 1868 w 7890"/>
                <a:gd name="connsiteY13" fmla="*/ 4427 h 10168"/>
                <a:gd name="connsiteX14" fmla="*/ 0 w 7890"/>
                <a:gd name="connsiteY14" fmla="*/ 5257 h 1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90" h="10168">
                  <a:moveTo>
                    <a:pt x="0" y="5257"/>
                  </a:moveTo>
                  <a:lnTo>
                    <a:pt x="1800" y="7817"/>
                  </a:lnTo>
                  <a:lnTo>
                    <a:pt x="4637" y="9823"/>
                  </a:lnTo>
                  <a:lnTo>
                    <a:pt x="7128" y="10168"/>
                  </a:lnTo>
                  <a:lnTo>
                    <a:pt x="7890" y="7609"/>
                  </a:lnTo>
                  <a:lnTo>
                    <a:pt x="5467" y="1591"/>
                  </a:lnTo>
                  <a:lnTo>
                    <a:pt x="5260" y="692"/>
                  </a:lnTo>
                  <a:lnTo>
                    <a:pt x="3875" y="0"/>
                  </a:lnTo>
                  <a:lnTo>
                    <a:pt x="2491" y="0"/>
                  </a:lnTo>
                  <a:lnTo>
                    <a:pt x="1176" y="554"/>
                  </a:lnTo>
                  <a:lnTo>
                    <a:pt x="276" y="1660"/>
                  </a:lnTo>
                  <a:lnTo>
                    <a:pt x="2353" y="2075"/>
                  </a:lnTo>
                  <a:lnTo>
                    <a:pt x="2768" y="3182"/>
                  </a:lnTo>
                  <a:lnTo>
                    <a:pt x="1868" y="4427"/>
                  </a:lnTo>
                  <a:lnTo>
                    <a:pt x="0" y="525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2" name="Freeform 2971">
              <a:extLst>
                <a:ext uri="{FF2B5EF4-FFF2-40B4-BE49-F238E27FC236}">
                  <a16:creationId xmlns:a16="http://schemas.microsoft.com/office/drawing/2014/main" id="{D9B18EA3-525C-2DAB-BD28-CD3CF56CDAC2}"/>
                </a:ext>
              </a:extLst>
            </p:cNvPr>
            <p:cNvSpPr/>
            <p:nvPr/>
          </p:nvSpPr>
          <p:spPr>
            <a:xfrm>
              <a:off x="9648110" y="5626572"/>
              <a:ext cx="24419" cy="27361"/>
            </a:xfrm>
            <a:custGeom>
              <a:avLst/>
              <a:gdLst>
                <a:gd name="connsiteX0" fmla="*/ 7733 w 18335"/>
                <a:gd name="connsiteY0" fmla="*/ 5257 h 20544"/>
                <a:gd name="connsiteX1" fmla="*/ 9117 w 18335"/>
                <a:gd name="connsiteY1" fmla="*/ 5257 h 20544"/>
                <a:gd name="connsiteX2" fmla="*/ 10432 w 18335"/>
                <a:gd name="connsiteY2" fmla="*/ 5949 h 20544"/>
                <a:gd name="connsiteX3" fmla="*/ 10639 w 18335"/>
                <a:gd name="connsiteY3" fmla="*/ 6848 h 20544"/>
                <a:gd name="connsiteX4" fmla="*/ 13062 w 18335"/>
                <a:gd name="connsiteY4" fmla="*/ 12866 h 20544"/>
                <a:gd name="connsiteX5" fmla="*/ 12300 w 18335"/>
                <a:gd name="connsiteY5" fmla="*/ 15426 h 20544"/>
                <a:gd name="connsiteX6" fmla="*/ 9809 w 18335"/>
                <a:gd name="connsiteY6" fmla="*/ 15149 h 20544"/>
                <a:gd name="connsiteX7" fmla="*/ 6972 w 18335"/>
                <a:gd name="connsiteY7" fmla="*/ 13074 h 20544"/>
                <a:gd name="connsiteX8" fmla="*/ 5172 w 18335"/>
                <a:gd name="connsiteY8" fmla="*/ 10583 h 20544"/>
                <a:gd name="connsiteX9" fmla="*/ 7041 w 18335"/>
                <a:gd name="connsiteY9" fmla="*/ 9753 h 20544"/>
                <a:gd name="connsiteX10" fmla="*/ 7872 w 18335"/>
                <a:gd name="connsiteY10" fmla="*/ 8508 h 20544"/>
                <a:gd name="connsiteX11" fmla="*/ 7456 w 18335"/>
                <a:gd name="connsiteY11" fmla="*/ 7402 h 20544"/>
                <a:gd name="connsiteX12" fmla="*/ 5379 w 18335"/>
                <a:gd name="connsiteY12" fmla="*/ 6987 h 20544"/>
                <a:gd name="connsiteX13" fmla="*/ 6348 w 18335"/>
                <a:gd name="connsiteY13" fmla="*/ 5880 h 20544"/>
                <a:gd name="connsiteX14" fmla="*/ 7664 w 18335"/>
                <a:gd name="connsiteY14" fmla="*/ 5326 h 20544"/>
                <a:gd name="connsiteX15" fmla="*/ 7664 w 18335"/>
                <a:gd name="connsiteY15" fmla="*/ 138 h 20544"/>
                <a:gd name="connsiteX16" fmla="*/ 5587 w 18335"/>
                <a:gd name="connsiteY16" fmla="*/ 554 h 20544"/>
                <a:gd name="connsiteX17" fmla="*/ 4272 w 18335"/>
                <a:gd name="connsiteY17" fmla="*/ 1107 h 20544"/>
                <a:gd name="connsiteX18" fmla="*/ 2473 w 18335"/>
                <a:gd name="connsiteY18" fmla="*/ 2421 h 20544"/>
                <a:gd name="connsiteX19" fmla="*/ 1504 w 18335"/>
                <a:gd name="connsiteY19" fmla="*/ 3528 h 20544"/>
                <a:gd name="connsiteX20" fmla="*/ 466 w 18335"/>
                <a:gd name="connsiteY20" fmla="*/ 8370 h 20544"/>
                <a:gd name="connsiteX21" fmla="*/ 188 w 18335"/>
                <a:gd name="connsiteY21" fmla="*/ 9200 h 20544"/>
                <a:gd name="connsiteX22" fmla="*/ 950 w 18335"/>
                <a:gd name="connsiteY22" fmla="*/ 13558 h 20544"/>
                <a:gd name="connsiteX23" fmla="*/ 2750 w 18335"/>
                <a:gd name="connsiteY23" fmla="*/ 16048 h 20544"/>
                <a:gd name="connsiteX24" fmla="*/ 3926 w 18335"/>
                <a:gd name="connsiteY24" fmla="*/ 17224 h 20544"/>
                <a:gd name="connsiteX25" fmla="*/ 6764 w 18335"/>
                <a:gd name="connsiteY25" fmla="*/ 19299 h 20544"/>
                <a:gd name="connsiteX26" fmla="*/ 9255 w 18335"/>
                <a:gd name="connsiteY26" fmla="*/ 20268 h 20544"/>
                <a:gd name="connsiteX27" fmla="*/ 11747 w 18335"/>
                <a:gd name="connsiteY27" fmla="*/ 20544 h 20544"/>
                <a:gd name="connsiteX28" fmla="*/ 12370 w 18335"/>
                <a:gd name="connsiteY28" fmla="*/ 20544 h 20544"/>
                <a:gd name="connsiteX29" fmla="*/ 17353 w 18335"/>
                <a:gd name="connsiteY29" fmla="*/ 16809 h 20544"/>
                <a:gd name="connsiteX30" fmla="*/ 18115 w 18335"/>
                <a:gd name="connsiteY30" fmla="*/ 14250 h 20544"/>
                <a:gd name="connsiteX31" fmla="*/ 17976 w 18335"/>
                <a:gd name="connsiteY31" fmla="*/ 10791 h 20544"/>
                <a:gd name="connsiteX32" fmla="*/ 15692 w 18335"/>
                <a:gd name="connsiteY32" fmla="*/ 5119 h 20544"/>
                <a:gd name="connsiteX33" fmla="*/ 15554 w 18335"/>
                <a:gd name="connsiteY33" fmla="*/ 4635 h 20544"/>
                <a:gd name="connsiteX34" fmla="*/ 12785 w 18335"/>
                <a:gd name="connsiteY34" fmla="*/ 1176 h 20544"/>
                <a:gd name="connsiteX35" fmla="*/ 11470 w 18335"/>
                <a:gd name="connsiteY35" fmla="*/ 554 h 20544"/>
                <a:gd name="connsiteX36" fmla="*/ 9325 w 18335"/>
                <a:gd name="connsiteY36" fmla="*/ 0 h 20544"/>
                <a:gd name="connsiteX37" fmla="*/ 7941 w 18335"/>
                <a:gd name="connsiteY37" fmla="*/ 0 h 20544"/>
                <a:gd name="connsiteX38" fmla="*/ 7802 w 18335"/>
                <a:gd name="connsiteY38" fmla="*/ 0 h 20544"/>
                <a:gd name="connsiteX39" fmla="*/ 7802 w 18335"/>
                <a:gd name="connsiteY39" fmla="*/ 0 h 2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35" h="20544">
                  <a:moveTo>
                    <a:pt x="7733" y="5257"/>
                  </a:moveTo>
                  <a:lnTo>
                    <a:pt x="9117" y="5257"/>
                  </a:lnTo>
                  <a:cubicBezTo>
                    <a:pt x="9117" y="5257"/>
                    <a:pt x="10432" y="5949"/>
                    <a:pt x="10432" y="5949"/>
                  </a:cubicBezTo>
                  <a:lnTo>
                    <a:pt x="10639" y="6848"/>
                  </a:lnTo>
                  <a:lnTo>
                    <a:pt x="13062" y="12866"/>
                  </a:lnTo>
                  <a:lnTo>
                    <a:pt x="12300" y="15426"/>
                  </a:lnTo>
                  <a:lnTo>
                    <a:pt x="9809" y="15149"/>
                  </a:lnTo>
                  <a:lnTo>
                    <a:pt x="6972" y="13074"/>
                  </a:lnTo>
                  <a:lnTo>
                    <a:pt x="5172" y="10583"/>
                  </a:lnTo>
                  <a:lnTo>
                    <a:pt x="7041" y="9753"/>
                  </a:lnTo>
                  <a:lnTo>
                    <a:pt x="7872" y="8508"/>
                  </a:lnTo>
                  <a:lnTo>
                    <a:pt x="7456" y="7402"/>
                  </a:lnTo>
                  <a:lnTo>
                    <a:pt x="5379" y="6987"/>
                  </a:lnTo>
                  <a:lnTo>
                    <a:pt x="6348" y="5880"/>
                  </a:lnTo>
                  <a:lnTo>
                    <a:pt x="7664" y="5326"/>
                  </a:lnTo>
                  <a:moveTo>
                    <a:pt x="7664" y="138"/>
                  </a:moveTo>
                  <a:cubicBezTo>
                    <a:pt x="6972" y="138"/>
                    <a:pt x="6211" y="277"/>
                    <a:pt x="5587" y="554"/>
                  </a:cubicBezTo>
                  <a:lnTo>
                    <a:pt x="4272" y="1107"/>
                  </a:lnTo>
                  <a:cubicBezTo>
                    <a:pt x="3581" y="1384"/>
                    <a:pt x="2957" y="1868"/>
                    <a:pt x="2473" y="2421"/>
                  </a:cubicBezTo>
                  <a:lnTo>
                    <a:pt x="1504" y="3528"/>
                  </a:lnTo>
                  <a:cubicBezTo>
                    <a:pt x="327" y="4842"/>
                    <a:pt x="-19" y="6710"/>
                    <a:pt x="466" y="8370"/>
                  </a:cubicBezTo>
                  <a:cubicBezTo>
                    <a:pt x="327" y="8647"/>
                    <a:pt x="258" y="8923"/>
                    <a:pt x="188" y="9200"/>
                  </a:cubicBezTo>
                  <a:cubicBezTo>
                    <a:pt x="-226" y="10722"/>
                    <a:pt x="51" y="12313"/>
                    <a:pt x="950" y="13558"/>
                  </a:cubicBezTo>
                  <a:lnTo>
                    <a:pt x="2750" y="16048"/>
                  </a:lnTo>
                  <a:cubicBezTo>
                    <a:pt x="3096" y="16533"/>
                    <a:pt x="3442" y="16878"/>
                    <a:pt x="3926" y="17224"/>
                  </a:cubicBezTo>
                  <a:lnTo>
                    <a:pt x="6764" y="19299"/>
                  </a:lnTo>
                  <a:cubicBezTo>
                    <a:pt x="7456" y="19853"/>
                    <a:pt x="8356" y="20129"/>
                    <a:pt x="9255" y="20268"/>
                  </a:cubicBezTo>
                  <a:lnTo>
                    <a:pt x="11747" y="20544"/>
                  </a:lnTo>
                  <a:cubicBezTo>
                    <a:pt x="11747" y="20544"/>
                    <a:pt x="12163" y="20544"/>
                    <a:pt x="12370" y="20544"/>
                  </a:cubicBezTo>
                  <a:cubicBezTo>
                    <a:pt x="14654" y="20544"/>
                    <a:pt x="16661" y="19023"/>
                    <a:pt x="17353" y="16809"/>
                  </a:cubicBezTo>
                  <a:lnTo>
                    <a:pt x="18115" y="14250"/>
                  </a:lnTo>
                  <a:cubicBezTo>
                    <a:pt x="18460" y="13143"/>
                    <a:pt x="18391" y="11898"/>
                    <a:pt x="17976" y="10791"/>
                  </a:cubicBezTo>
                  <a:lnTo>
                    <a:pt x="15692" y="5119"/>
                  </a:lnTo>
                  <a:lnTo>
                    <a:pt x="15554" y="4635"/>
                  </a:lnTo>
                  <a:cubicBezTo>
                    <a:pt x="15208" y="3113"/>
                    <a:pt x="14169" y="1868"/>
                    <a:pt x="12785" y="1176"/>
                  </a:cubicBezTo>
                  <a:lnTo>
                    <a:pt x="11470" y="554"/>
                  </a:lnTo>
                  <a:cubicBezTo>
                    <a:pt x="10778" y="207"/>
                    <a:pt x="10086" y="69"/>
                    <a:pt x="9325" y="0"/>
                  </a:cubicBezTo>
                  <a:lnTo>
                    <a:pt x="7941" y="0"/>
                  </a:lnTo>
                  <a:cubicBezTo>
                    <a:pt x="7941" y="0"/>
                    <a:pt x="7872" y="0"/>
                    <a:pt x="7802" y="0"/>
                  </a:cubicBezTo>
                  <a:lnTo>
                    <a:pt x="780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3" name="Freeform 2972">
              <a:extLst>
                <a:ext uri="{FF2B5EF4-FFF2-40B4-BE49-F238E27FC236}">
                  <a16:creationId xmlns:a16="http://schemas.microsoft.com/office/drawing/2014/main" id="{70809BCD-BF53-D76D-E45F-7C1F6AFB49E9}"/>
                </a:ext>
              </a:extLst>
            </p:cNvPr>
            <p:cNvSpPr/>
            <p:nvPr/>
          </p:nvSpPr>
          <p:spPr>
            <a:xfrm>
              <a:off x="9640250" y="5625652"/>
              <a:ext cx="4884" cy="8660"/>
            </a:xfrm>
            <a:custGeom>
              <a:avLst/>
              <a:gdLst>
                <a:gd name="connsiteX0" fmla="*/ 2837 w 3667"/>
                <a:gd name="connsiteY0" fmla="*/ 207 h 6502"/>
                <a:gd name="connsiteX1" fmla="*/ 2353 w 3667"/>
                <a:gd name="connsiteY1" fmla="*/ 69 h 6502"/>
                <a:gd name="connsiteX2" fmla="*/ 1868 w 3667"/>
                <a:gd name="connsiteY2" fmla="*/ 0 h 6502"/>
                <a:gd name="connsiteX3" fmla="*/ 1799 w 3667"/>
                <a:gd name="connsiteY3" fmla="*/ 1660 h 6502"/>
                <a:gd name="connsiteX4" fmla="*/ 1453 w 3667"/>
                <a:gd name="connsiteY4" fmla="*/ 3389 h 6502"/>
                <a:gd name="connsiteX5" fmla="*/ 899 w 3667"/>
                <a:gd name="connsiteY5" fmla="*/ 5050 h 6502"/>
                <a:gd name="connsiteX6" fmla="*/ 0 w 3667"/>
                <a:gd name="connsiteY6" fmla="*/ 6502 h 6502"/>
                <a:gd name="connsiteX7" fmla="*/ 1730 w 3667"/>
                <a:gd name="connsiteY7" fmla="*/ 5465 h 6502"/>
                <a:gd name="connsiteX8" fmla="*/ 2284 w 3667"/>
                <a:gd name="connsiteY8" fmla="*/ 4012 h 6502"/>
                <a:gd name="connsiteX9" fmla="*/ 2561 w 3667"/>
                <a:gd name="connsiteY9" fmla="*/ 2282 h 6502"/>
                <a:gd name="connsiteX10" fmla="*/ 3668 w 3667"/>
                <a:gd name="connsiteY10" fmla="*/ 761 h 6502"/>
                <a:gd name="connsiteX11" fmla="*/ 3183 w 3667"/>
                <a:gd name="connsiteY11" fmla="*/ 415 h 6502"/>
                <a:gd name="connsiteX12" fmla="*/ 2837 w 3667"/>
                <a:gd name="connsiteY12" fmla="*/ 207 h 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67" h="6502">
                  <a:moveTo>
                    <a:pt x="2837" y="207"/>
                  </a:moveTo>
                  <a:lnTo>
                    <a:pt x="2353" y="69"/>
                  </a:lnTo>
                  <a:lnTo>
                    <a:pt x="1868" y="0"/>
                  </a:lnTo>
                  <a:lnTo>
                    <a:pt x="1799" y="1660"/>
                  </a:lnTo>
                  <a:lnTo>
                    <a:pt x="1453" y="3389"/>
                  </a:lnTo>
                  <a:lnTo>
                    <a:pt x="899" y="5050"/>
                  </a:lnTo>
                  <a:lnTo>
                    <a:pt x="0" y="6502"/>
                  </a:lnTo>
                  <a:lnTo>
                    <a:pt x="1730" y="5465"/>
                  </a:lnTo>
                  <a:lnTo>
                    <a:pt x="2284" y="4012"/>
                  </a:lnTo>
                  <a:lnTo>
                    <a:pt x="2561" y="2282"/>
                  </a:lnTo>
                  <a:lnTo>
                    <a:pt x="3668" y="761"/>
                  </a:lnTo>
                  <a:lnTo>
                    <a:pt x="3183" y="415"/>
                  </a:lnTo>
                  <a:lnTo>
                    <a:pt x="2837" y="2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4" name="Freeform 2973">
              <a:extLst>
                <a:ext uri="{FF2B5EF4-FFF2-40B4-BE49-F238E27FC236}">
                  <a16:creationId xmlns:a16="http://schemas.microsoft.com/office/drawing/2014/main" id="{97B73754-B0FD-3A5D-0B3D-BBF1F1C67417}"/>
                </a:ext>
              </a:extLst>
            </p:cNvPr>
            <p:cNvSpPr/>
            <p:nvPr/>
          </p:nvSpPr>
          <p:spPr>
            <a:xfrm>
              <a:off x="9633320" y="5618743"/>
              <a:ext cx="18853" cy="22570"/>
            </a:xfrm>
            <a:custGeom>
              <a:avLst/>
              <a:gdLst>
                <a:gd name="connsiteX0" fmla="*/ 7072 w 14156"/>
                <a:gd name="connsiteY0" fmla="*/ 5188 h 16947"/>
                <a:gd name="connsiteX1" fmla="*/ 7557 w 14156"/>
                <a:gd name="connsiteY1" fmla="*/ 5326 h 16947"/>
                <a:gd name="connsiteX2" fmla="*/ 8041 w 14156"/>
                <a:gd name="connsiteY2" fmla="*/ 5465 h 16947"/>
                <a:gd name="connsiteX3" fmla="*/ 8457 w 14156"/>
                <a:gd name="connsiteY3" fmla="*/ 5672 h 16947"/>
                <a:gd name="connsiteX4" fmla="*/ 8941 w 14156"/>
                <a:gd name="connsiteY4" fmla="*/ 6018 h 16947"/>
                <a:gd name="connsiteX5" fmla="*/ 7833 w 14156"/>
                <a:gd name="connsiteY5" fmla="*/ 7540 h 16947"/>
                <a:gd name="connsiteX6" fmla="*/ 7557 w 14156"/>
                <a:gd name="connsiteY6" fmla="*/ 9200 h 16947"/>
                <a:gd name="connsiteX7" fmla="*/ 7003 w 14156"/>
                <a:gd name="connsiteY7" fmla="*/ 10653 h 16947"/>
                <a:gd name="connsiteX8" fmla="*/ 5272 w 14156"/>
                <a:gd name="connsiteY8" fmla="*/ 11690 h 16947"/>
                <a:gd name="connsiteX9" fmla="*/ 6172 w 14156"/>
                <a:gd name="connsiteY9" fmla="*/ 10238 h 16947"/>
                <a:gd name="connsiteX10" fmla="*/ 6726 w 14156"/>
                <a:gd name="connsiteY10" fmla="*/ 8647 h 16947"/>
                <a:gd name="connsiteX11" fmla="*/ 7072 w 14156"/>
                <a:gd name="connsiteY11" fmla="*/ 6917 h 16947"/>
                <a:gd name="connsiteX12" fmla="*/ 7072 w 14156"/>
                <a:gd name="connsiteY12" fmla="*/ 5257 h 16947"/>
                <a:gd name="connsiteX13" fmla="*/ 7072 w 14156"/>
                <a:gd name="connsiteY13" fmla="*/ 69 h 16947"/>
                <a:gd name="connsiteX14" fmla="*/ 3819 w 14156"/>
                <a:gd name="connsiteY14" fmla="*/ 1176 h 16947"/>
                <a:gd name="connsiteX15" fmla="*/ 1881 w 14156"/>
                <a:gd name="connsiteY15" fmla="*/ 5119 h 16947"/>
                <a:gd name="connsiteX16" fmla="*/ 1881 w 14156"/>
                <a:gd name="connsiteY16" fmla="*/ 6364 h 16947"/>
                <a:gd name="connsiteX17" fmla="*/ 1674 w 14156"/>
                <a:gd name="connsiteY17" fmla="*/ 7332 h 16947"/>
                <a:gd name="connsiteX18" fmla="*/ 1397 w 14156"/>
                <a:gd name="connsiteY18" fmla="*/ 8024 h 16947"/>
                <a:gd name="connsiteX19" fmla="*/ 774 w 14156"/>
                <a:gd name="connsiteY19" fmla="*/ 8992 h 16947"/>
                <a:gd name="connsiteX20" fmla="*/ 1466 w 14156"/>
                <a:gd name="connsiteY20" fmla="*/ 15356 h 16947"/>
                <a:gd name="connsiteX21" fmla="*/ 5204 w 14156"/>
                <a:gd name="connsiteY21" fmla="*/ 16947 h 16947"/>
                <a:gd name="connsiteX22" fmla="*/ 7833 w 14156"/>
                <a:gd name="connsiteY22" fmla="*/ 16256 h 16947"/>
                <a:gd name="connsiteX23" fmla="*/ 9564 w 14156"/>
                <a:gd name="connsiteY23" fmla="*/ 15218 h 16947"/>
                <a:gd name="connsiteX24" fmla="*/ 11848 w 14156"/>
                <a:gd name="connsiteY24" fmla="*/ 12520 h 16947"/>
                <a:gd name="connsiteX25" fmla="*/ 12401 w 14156"/>
                <a:gd name="connsiteY25" fmla="*/ 11068 h 16947"/>
                <a:gd name="connsiteX26" fmla="*/ 12679 w 14156"/>
                <a:gd name="connsiteY26" fmla="*/ 10168 h 16947"/>
                <a:gd name="connsiteX27" fmla="*/ 12679 w 14156"/>
                <a:gd name="connsiteY27" fmla="*/ 9684 h 16947"/>
                <a:gd name="connsiteX28" fmla="*/ 13163 w 14156"/>
                <a:gd name="connsiteY28" fmla="*/ 9131 h 16947"/>
                <a:gd name="connsiteX29" fmla="*/ 14062 w 14156"/>
                <a:gd name="connsiteY29" fmla="*/ 5188 h 16947"/>
                <a:gd name="connsiteX30" fmla="*/ 11917 w 14156"/>
                <a:gd name="connsiteY30" fmla="*/ 1798 h 16947"/>
                <a:gd name="connsiteX31" fmla="*/ 11432 w 14156"/>
                <a:gd name="connsiteY31" fmla="*/ 1452 h 16947"/>
                <a:gd name="connsiteX32" fmla="*/ 10948 w 14156"/>
                <a:gd name="connsiteY32" fmla="*/ 1176 h 16947"/>
                <a:gd name="connsiteX33" fmla="*/ 10533 w 14156"/>
                <a:gd name="connsiteY33" fmla="*/ 968 h 16947"/>
                <a:gd name="connsiteX34" fmla="*/ 9564 w 14156"/>
                <a:gd name="connsiteY34" fmla="*/ 553 h 16947"/>
                <a:gd name="connsiteX35" fmla="*/ 9079 w 14156"/>
                <a:gd name="connsiteY35" fmla="*/ 415 h 16947"/>
                <a:gd name="connsiteX36" fmla="*/ 8665 w 14156"/>
                <a:gd name="connsiteY36" fmla="*/ 277 h 16947"/>
                <a:gd name="connsiteX37" fmla="*/ 8180 w 14156"/>
                <a:gd name="connsiteY37" fmla="*/ 138 h 16947"/>
                <a:gd name="connsiteX38" fmla="*/ 7072 w 14156"/>
                <a:gd name="connsiteY38" fmla="*/ 0 h 16947"/>
                <a:gd name="connsiteX39" fmla="*/ 7072 w 14156"/>
                <a:gd name="connsiteY39" fmla="*/ 0 h 1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56" h="16947">
                  <a:moveTo>
                    <a:pt x="7072" y="5188"/>
                  </a:moveTo>
                  <a:lnTo>
                    <a:pt x="7557" y="5326"/>
                  </a:lnTo>
                  <a:lnTo>
                    <a:pt x="8041" y="5465"/>
                  </a:lnTo>
                  <a:lnTo>
                    <a:pt x="8457" y="5672"/>
                  </a:lnTo>
                  <a:lnTo>
                    <a:pt x="8941" y="6018"/>
                  </a:lnTo>
                  <a:lnTo>
                    <a:pt x="7833" y="7540"/>
                  </a:lnTo>
                  <a:lnTo>
                    <a:pt x="7557" y="9200"/>
                  </a:lnTo>
                  <a:lnTo>
                    <a:pt x="7003" y="10653"/>
                  </a:lnTo>
                  <a:lnTo>
                    <a:pt x="5272" y="11690"/>
                  </a:lnTo>
                  <a:lnTo>
                    <a:pt x="6172" y="10238"/>
                  </a:lnTo>
                  <a:lnTo>
                    <a:pt x="6726" y="8647"/>
                  </a:lnTo>
                  <a:lnTo>
                    <a:pt x="7072" y="6917"/>
                  </a:lnTo>
                  <a:lnTo>
                    <a:pt x="7072" y="5257"/>
                  </a:lnTo>
                  <a:moveTo>
                    <a:pt x="7072" y="69"/>
                  </a:moveTo>
                  <a:cubicBezTo>
                    <a:pt x="5896" y="69"/>
                    <a:pt x="4788" y="484"/>
                    <a:pt x="3819" y="1176"/>
                  </a:cubicBezTo>
                  <a:cubicBezTo>
                    <a:pt x="2574" y="2144"/>
                    <a:pt x="1881" y="3597"/>
                    <a:pt x="1881" y="5119"/>
                  </a:cubicBezTo>
                  <a:lnTo>
                    <a:pt x="1881" y="6364"/>
                  </a:lnTo>
                  <a:cubicBezTo>
                    <a:pt x="1881" y="6364"/>
                    <a:pt x="1674" y="7332"/>
                    <a:pt x="1674" y="7332"/>
                  </a:cubicBezTo>
                  <a:lnTo>
                    <a:pt x="1397" y="8024"/>
                  </a:lnTo>
                  <a:lnTo>
                    <a:pt x="774" y="8992"/>
                  </a:lnTo>
                  <a:cubicBezTo>
                    <a:pt x="-472" y="10998"/>
                    <a:pt x="-195" y="13627"/>
                    <a:pt x="1466" y="15356"/>
                  </a:cubicBezTo>
                  <a:cubicBezTo>
                    <a:pt x="2505" y="16394"/>
                    <a:pt x="3819" y="16947"/>
                    <a:pt x="5204" y="16947"/>
                  </a:cubicBezTo>
                  <a:cubicBezTo>
                    <a:pt x="6103" y="16947"/>
                    <a:pt x="7003" y="16740"/>
                    <a:pt x="7833" y="16256"/>
                  </a:cubicBezTo>
                  <a:lnTo>
                    <a:pt x="9564" y="15218"/>
                  </a:lnTo>
                  <a:cubicBezTo>
                    <a:pt x="10602" y="14595"/>
                    <a:pt x="11432" y="13627"/>
                    <a:pt x="11848" y="12520"/>
                  </a:cubicBezTo>
                  <a:lnTo>
                    <a:pt x="12401" y="11068"/>
                  </a:lnTo>
                  <a:cubicBezTo>
                    <a:pt x="12401" y="11068"/>
                    <a:pt x="12609" y="10445"/>
                    <a:pt x="12679" y="10168"/>
                  </a:cubicBezTo>
                  <a:lnTo>
                    <a:pt x="12679" y="9684"/>
                  </a:lnTo>
                  <a:cubicBezTo>
                    <a:pt x="12679" y="9684"/>
                    <a:pt x="13163" y="9131"/>
                    <a:pt x="13163" y="9131"/>
                  </a:cubicBezTo>
                  <a:cubicBezTo>
                    <a:pt x="13993" y="8024"/>
                    <a:pt x="14340" y="6571"/>
                    <a:pt x="14062" y="5188"/>
                  </a:cubicBezTo>
                  <a:cubicBezTo>
                    <a:pt x="13855" y="3804"/>
                    <a:pt x="13024" y="2559"/>
                    <a:pt x="11917" y="1798"/>
                  </a:cubicBezTo>
                  <a:lnTo>
                    <a:pt x="11432" y="1452"/>
                  </a:lnTo>
                  <a:cubicBezTo>
                    <a:pt x="11432" y="1452"/>
                    <a:pt x="11087" y="1245"/>
                    <a:pt x="10948" y="1176"/>
                  </a:cubicBezTo>
                  <a:lnTo>
                    <a:pt x="10533" y="968"/>
                  </a:lnTo>
                  <a:cubicBezTo>
                    <a:pt x="10533" y="968"/>
                    <a:pt x="9910" y="692"/>
                    <a:pt x="9564" y="553"/>
                  </a:cubicBezTo>
                  <a:lnTo>
                    <a:pt x="9079" y="415"/>
                  </a:lnTo>
                  <a:cubicBezTo>
                    <a:pt x="9079" y="415"/>
                    <a:pt x="8802" y="346"/>
                    <a:pt x="8665" y="277"/>
                  </a:cubicBezTo>
                  <a:lnTo>
                    <a:pt x="8180" y="138"/>
                  </a:lnTo>
                  <a:cubicBezTo>
                    <a:pt x="7833" y="69"/>
                    <a:pt x="7488" y="0"/>
                    <a:pt x="7072" y="0"/>
                  </a:cubicBezTo>
                  <a:lnTo>
                    <a:pt x="707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5" name="Freeform 2974">
              <a:extLst>
                <a:ext uri="{FF2B5EF4-FFF2-40B4-BE49-F238E27FC236}">
                  <a16:creationId xmlns:a16="http://schemas.microsoft.com/office/drawing/2014/main" id="{26C3AC4B-5BA1-8C26-349F-4E305CA34F56}"/>
                </a:ext>
              </a:extLst>
            </p:cNvPr>
            <p:cNvSpPr/>
            <p:nvPr/>
          </p:nvSpPr>
          <p:spPr>
            <a:xfrm>
              <a:off x="9665875" y="5688758"/>
              <a:ext cx="3042" cy="2855"/>
            </a:xfrm>
            <a:custGeom>
              <a:avLst/>
              <a:gdLst>
                <a:gd name="connsiteX0" fmla="*/ 0 w 2284"/>
                <a:gd name="connsiteY0" fmla="*/ 1729 h 2144"/>
                <a:gd name="connsiteX1" fmla="*/ 1592 w 2284"/>
                <a:gd name="connsiteY1" fmla="*/ 2144 h 2144"/>
                <a:gd name="connsiteX2" fmla="*/ 2285 w 2284"/>
                <a:gd name="connsiteY2" fmla="*/ 1868 h 2144"/>
                <a:gd name="connsiteX3" fmla="*/ 2007 w 2284"/>
                <a:gd name="connsiteY3" fmla="*/ 1038 h 2144"/>
                <a:gd name="connsiteX4" fmla="*/ 485 w 2284"/>
                <a:gd name="connsiteY4" fmla="*/ 0 h 2144"/>
                <a:gd name="connsiteX5" fmla="*/ 0 w 2284"/>
                <a:gd name="connsiteY5" fmla="*/ 1729 h 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 h="2144">
                  <a:moveTo>
                    <a:pt x="0" y="1729"/>
                  </a:moveTo>
                  <a:lnTo>
                    <a:pt x="1592" y="2144"/>
                  </a:lnTo>
                  <a:lnTo>
                    <a:pt x="2285" y="1868"/>
                  </a:lnTo>
                  <a:lnTo>
                    <a:pt x="2007" y="1038"/>
                  </a:lnTo>
                  <a:lnTo>
                    <a:pt x="485" y="0"/>
                  </a:lnTo>
                  <a:lnTo>
                    <a:pt x="0" y="17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6" name="Freeform 2975">
              <a:extLst>
                <a:ext uri="{FF2B5EF4-FFF2-40B4-BE49-F238E27FC236}">
                  <a16:creationId xmlns:a16="http://schemas.microsoft.com/office/drawing/2014/main" id="{E3BF4D28-AB5C-1931-E673-6558D3ADB5E8}"/>
                </a:ext>
              </a:extLst>
            </p:cNvPr>
            <p:cNvSpPr/>
            <p:nvPr/>
          </p:nvSpPr>
          <p:spPr>
            <a:xfrm>
              <a:off x="9659121" y="5681942"/>
              <a:ext cx="16809" cy="16674"/>
            </a:xfrm>
            <a:custGeom>
              <a:avLst/>
              <a:gdLst>
                <a:gd name="connsiteX0" fmla="*/ 5556 w 12621"/>
                <a:gd name="connsiteY0" fmla="*/ 5119 h 12520"/>
                <a:gd name="connsiteX1" fmla="*/ 7078 w 12621"/>
                <a:gd name="connsiteY1" fmla="*/ 6225 h 12520"/>
                <a:gd name="connsiteX2" fmla="*/ 7355 w 12621"/>
                <a:gd name="connsiteY2" fmla="*/ 7055 h 12520"/>
                <a:gd name="connsiteX3" fmla="*/ 6663 w 12621"/>
                <a:gd name="connsiteY3" fmla="*/ 7332 h 12520"/>
                <a:gd name="connsiteX4" fmla="*/ 5140 w 12621"/>
                <a:gd name="connsiteY4" fmla="*/ 6917 h 12520"/>
                <a:gd name="connsiteX5" fmla="*/ 5556 w 12621"/>
                <a:gd name="connsiteY5" fmla="*/ 5188 h 12520"/>
                <a:gd name="connsiteX6" fmla="*/ 5556 w 12621"/>
                <a:gd name="connsiteY6" fmla="*/ 0 h 12520"/>
                <a:gd name="connsiteX7" fmla="*/ 3756 w 12621"/>
                <a:gd name="connsiteY7" fmla="*/ 346 h 12520"/>
                <a:gd name="connsiteX8" fmla="*/ 572 w 12621"/>
                <a:gd name="connsiteY8" fmla="*/ 3943 h 12520"/>
                <a:gd name="connsiteX9" fmla="*/ 157 w 12621"/>
                <a:gd name="connsiteY9" fmla="*/ 5672 h 12520"/>
                <a:gd name="connsiteX10" fmla="*/ 3825 w 12621"/>
                <a:gd name="connsiteY10" fmla="*/ 11898 h 12520"/>
                <a:gd name="connsiteX11" fmla="*/ 5348 w 12621"/>
                <a:gd name="connsiteY11" fmla="*/ 12313 h 12520"/>
                <a:gd name="connsiteX12" fmla="*/ 6732 w 12621"/>
                <a:gd name="connsiteY12" fmla="*/ 12520 h 12520"/>
                <a:gd name="connsiteX13" fmla="*/ 8670 w 12621"/>
                <a:gd name="connsiteY13" fmla="*/ 12175 h 12520"/>
                <a:gd name="connsiteX14" fmla="*/ 9362 w 12621"/>
                <a:gd name="connsiteY14" fmla="*/ 11898 h 12520"/>
                <a:gd name="connsiteX15" fmla="*/ 12338 w 12621"/>
                <a:gd name="connsiteY15" fmla="*/ 5395 h 12520"/>
                <a:gd name="connsiteX16" fmla="*/ 12061 w 12621"/>
                <a:gd name="connsiteY16" fmla="*/ 4565 h 12520"/>
                <a:gd name="connsiteX17" fmla="*/ 10123 w 12621"/>
                <a:gd name="connsiteY17" fmla="*/ 2006 h 12520"/>
                <a:gd name="connsiteX18" fmla="*/ 8601 w 12621"/>
                <a:gd name="connsiteY18" fmla="*/ 899 h 12520"/>
                <a:gd name="connsiteX19" fmla="*/ 5625 w 12621"/>
                <a:gd name="connsiteY19" fmla="*/ 0 h 12520"/>
                <a:gd name="connsiteX20" fmla="*/ 5625 w 12621"/>
                <a:gd name="connsiteY20" fmla="*/ 0 h 1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21" h="12520">
                  <a:moveTo>
                    <a:pt x="5556" y="5119"/>
                  </a:moveTo>
                  <a:lnTo>
                    <a:pt x="7078" y="6225"/>
                  </a:lnTo>
                  <a:lnTo>
                    <a:pt x="7355" y="7055"/>
                  </a:lnTo>
                  <a:lnTo>
                    <a:pt x="6663" y="7332"/>
                  </a:lnTo>
                  <a:lnTo>
                    <a:pt x="5140" y="6917"/>
                  </a:lnTo>
                  <a:lnTo>
                    <a:pt x="5556" y="5188"/>
                  </a:lnTo>
                  <a:moveTo>
                    <a:pt x="5556" y="0"/>
                  </a:moveTo>
                  <a:cubicBezTo>
                    <a:pt x="4932" y="0"/>
                    <a:pt x="4310" y="138"/>
                    <a:pt x="3756" y="346"/>
                  </a:cubicBezTo>
                  <a:cubicBezTo>
                    <a:pt x="2164" y="969"/>
                    <a:pt x="918" y="2283"/>
                    <a:pt x="572" y="3943"/>
                  </a:cubicBezTo>
                  <a:lnTo>
                    <a:pt x="157" y="5672"/>
                  </a:lnTo>
                  <a:cubicBezTo>
                    <a:pt x="-535" y="8370"/>
                    <a:pt x="1126" y="11137"/>
                    <a:pt x="3825" y="11898"/>
                  </a:cubicBezTo>
                  <a:lnTo>
                    <a:pt x="5348" y="12313"/>
                  </a:lnTo>
                  <a:cubicBezTo>
                    <a:pt x="5832" y="12451"/>
                    <a:pt x="6248" y="12520"/>
                    <a:pt x="6732" y="12520"/>
                  </a:cubicBezTo>
                  <a:cubicBezTo>
                    <a:pt x="7355" y="12520"/>
                    <a:pt x="8047" y="12382"/>
                    <a:pt x="8670" y="12175"/>
                  </a:cubicBezTo>
                  <a:lnTo>
                    <a:pt x="9362" y="11898"/>
                  </a:lnTo>
                  <a:cubicBezTo>
                    <a:pt x="11923" y="10860"/>
                    <a:pt x="13238" y="8024"/>
                    <a:pt x="12338" y="5395"/>
                  </a:cubicBezTo>
                  <a:lnTo>
                    <a:pt x="12061" y="4565"/>
                  </a:lnTo>
                  <a:cubicBezTo>
                    <a:pt x="11716" y="3528"/>
                    <a:pt x="11023" y="2629"/>
                    <a:pt x="10123" y="2006"/>
                  </a:cubicBezTo>
                  <a:lnTo>
                    <a:pt x="8601" y="899"/>
                  </a:lnTo>
                  <a:cubicBezTo>
                    <a:pt x="7701" y="277"/>
                    <a:pt x="6663" y="0"/>
                    <a:pt x="5625" y="0"/>
                  </a:cubicBezTo>
                  <a:lnTo>
                    <a:pt x="562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7" name="Freeform 2976">
              <a:extLst>
                <a:ext uri="{FF2B5EF4-FFF2-40B4-BE49-F238E27FC236}">
                  <a16:creationId xmlns:a16="http://schemas.microsoft.com/office/drawing/2014/main" id="{EA59E865-99CE-1430-53B4-F3424B30D871}"/>
                </a:ext>
              </a:extLst>
            </p:cNvPr>
            <p:cNvSpPr/>
            <p:nvPr/>
          </p:nvSpPr>
          <p:spPr>
            <a:xfrm>
              <a:off x="9676752" y="5652921"/>
              <a:ext cx="9032" cy="8843"/>
            </a:xfrm>
            <a:custGeom>
              <a:avLst/>
              <a:gdLst>
                <a:gd name="connsiteX0" fmla="*/ 6021 w 6782"/>
                <a:gd name="connsiteY0" fmla="*/ 5949 h 6640"/>
                <a:gd name="connsiteX1" fmla="*/ 6783 w 6782"/>
                <a:gd name="connsiteY1" fmla="*/ 4496 h 6640"/>
                <a:gd name="connsiteX2" fmla="*/ 6713 w 6782"/>
                <a:gd name="connsiteY2" fmla="*/ 2352 h 6640"/>
                <a:gd name="connsiteX3" fmla="*/ 5399 w 6782"/>
                <a:gd name="connsiteY3" fmla="*/ 2421 h 6640"/>
                <a:gd name="connsiteX4" fmla="*/ 4360 w 6782"/>
                <a:gd name="connsiteY4" fmla="*/ 2075 h 6640"/>
                <a:gd name="connsiteX5" fmla="*/ 3738 w 6782"/>
                <a:gd name="connsiteY5" fmla="*/ 1245 h 6640"/>
                <a:gd name="connsiteX6" fmla="*/ 3599 w 6782"/>
                <a:gd name="connsiteY6" fmla="*/ 0 h 6640"/>
                <a:gd name="connsiteX7" fmla="*/ 2699 w 6782"/>
                <a:gd name="connsiteY7" fmla="*/ 415 h 6640"/>
                <a:gd name="connsiteX8" fmla="*/ 900 w 6782"/>
                <a:gd name="connsiteY8" fmla="*/ 899 h 6640"/>
                <a:gd name="connsiteX9" fmla="*/ 0 w 6782"/>
                <a:gd name="connsiteY9" fmla="*/ 1176 h 6640"/>
                <a:gd name="connsiteX10" fmla="*/ 1038 w 6782"/>
                <a:gd name="connsiteY10" fmla="*/ 4219 h 6640"/>
                <a:gd name="connsiteX11" fmla="*/ 1800 w 6782"/>
                <a:gd name="connsiteY11" fmla="*/ 5534 h 6640"/>
                <a:gd name="connsiteX12" fmla="*/ 2906 w 6782"/>
                <a:gd name="connsiteY12" fmla="*/ 6364 h 6640"/>
                <a:gd name="connsiteX13" fmla="*/ 4706 w 6782"/>
                <a:gd name="connsiteY13" fmla="*/ 6641 h 6640"/>
                <a:gd name="connsiteX14" fmla="*/ 6021 w 6782"/>
                <a:gd name="connsiteY14" fmla="*/ 5949 h 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2" h="6640">
                  <a:moveTo>
                    <a:pt x="6021" y="5949"/>
                  </a:moveTo>
                  <a:lnTo>
                    <a:pt x="6783" y="4496"/>
                  </a:lnTo>
                  <a:lnTo>
                    <a:pt x="6713" y="2352"/>
                  </a:lnTo>
                  <a:lnTo>
                    <a:pt x="5399" y="2421"/>
                  </a:lnTo>
                  <a:lnTo>
                    <a:pt x="4360" y="2075"/>
                  </a:lnTo>
                  <a:lnTo>
                    <a:pt x="3738" y="1245"/>
                  </a:lnTo>
                  <a:lnTo>
                    <a:pt x="3599" y="0"/>
                  </a:lnTo>
                  <a:lnTo>
                    <a:pt x="2699" y="415"/>
                  </a:lnTo>
                  <a:lnTo>
                    <a:pt x="900" y="899"/>
                  </a:lnTo>
                  <a:lnTo>
                    <a:pt x="0" y="1176"/>
                  </a:lnTo>
                  <a:lnTo>
                    <a:pt x="1038" y="4219"/>
                  </a:lnTo>
                  <a:lnTo>
                    <a:pt x="1800" y="5534"/>
                  </a:lnTo>
                  <a:lnTo>
                    <a:pt x="2906" y="6364"/>
                  </a:lnTo>
                  <a:lnTo>
                    <a:pt x="4706" y="6641"/>
                  </a:lnTo>
                  <a:lnTo>
                    <a:pt x="6021" y="594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8" name="Freeform 2977">
              <a:extLst>
                <a:ext uri="{FF2B5EF4-FFF2-40B4-BE49-F238E27FC236}">
                  <a16:creationId xmlns:a16="http://schemas.microsoft.com/office/drawing/2014/main" id="{F9ED0C55-B81C-65C5-A99B-3EA8043F969F}"/>
                </a:ext>
              </a:extLst>
            </p:cNvPr>
            <p:cNvSpPr/>
            <p:nvPr/>
          </p:nvSpPr>
          <p:spPr>
            <a:xfrm>
              <a:off x="9669820" y="5645920"/>
              <a:ext cx="22878" cy="22662"/>
            </a:xfrm>
            <a:custGeom>
              <a:avLst/>
              <a:gdLst>
                <a:gd name="connsiteX0" fmla="*/ 8804 w 17178"/>
                <a:gd name="connsiteY0" fmla="*/ 5257 h 17016"/>
                <a:gd name="connsiteX1" fmla="*/ 8943 w 17178"/>
                <a:gd name="connsiteY1" fmla="*/ 6572 h 17016"/>
                <a:gd name="connsiteX2" fmla="*/ 9566 w 17178"/>
                <a:gd name="connsiteY2" fmla="*/ 7332 h 17016"/>
                <a:gd name="connsiteX3" fmla="*/ 10604 w 17178"/>
                <a:gd name="connsiteY3" fmla="*/ 7747 h 17016"/>
                <a:gd name="connsiteX4" fmla="*/ 11919 w 17178"/>
                <a:gd name="connsiteY4" fmla="*/ 7747 h 17016"/>
                <a:gd name="connsiteX5" fmla="*/ 11919 w 17178"/>
                <a:gd name="connsiteY5" fmla="*/ 9823 h 17016"/>
                <a:gd name="connsiteX6" fmla="*/ 11227 w 17178"/>
                <a:gd name="connsiteY6" fmla="*/ 11275 h 17016"/>
                <a:gd name="connsiteX7" fmla="*/ 9911 w 17178"/>
                <a:gd name="connsiteY7" fmla="*/ 11967 h 17016"/>
                <a:gd name="connsiteX8" fmla="*/ 8112 w 17178"/>
                <a:gd name="connsiteY8" fmla="*/ 11690 h 17016"/>
                <a:gd name="connsiteX9" fmla="*/ 7005 w 17178"/>
                <a:gd name="connsiteY9" fmla="*/ 10930 h 17016"/>
                <a:gd name="connsiteX10" fmla="*/ 6244 w 17178"/>
                <a:gd name="connsiteY10" fmla="*/ 9615 h 17016"/>
                <a:gd name="connsiteX11" fmla="*/ 5205 w 17178"/>
                <a:gd name="connsiteY11" fmla="*/ 6572 h 17016"/>
                <a:gd name="connsiteX12" fmla="*/ 6105 w 17178"/>
                <a:gd name="connsiteY12" fmla="*/ 6295 h 17016"/>
                <a:gd name="connsiteX13" fmla="*/ 7905 w 17178"/>
                <a:gd name="connsiteY13" fmla="*/ 5811 h 17016"/>
                <a:gd name="connsiteX14" fmla="*/ 8804 w 17178"/>
                <a:gd name="connsiteY14" fmla="*/ 5326 h 17016"/>
                <a:gd name="connsiteX15" fmla="*/ 8804 w 17178"/>
                <a:gd name="connsiteY15" fmla="*/ 138 h 17016"/>
                <a:gd name="connsiteX16" fmla="*/ 6381 w 17178"/>
                <a:gd name="connsiteY16" fmla="*/ 692 h 17016"/>
                <a:gd name="connsiteX17" fmla="*/ 6036 w 17178"/>
                <a:gd name="connsiteY17" fmla="*/ 899 h 17016"/>
                <a:gd name="connsiteX18" fmla="*/ 4790 w 17178"/>
                <a:gd name="connsiteY18" fmla="*/ 1245 h 17016"/>
                <a:gd name="connsiteX19" fmla="*/ 3614 w 17178"/>
                <a:gd name="connsiteY19" fmla="*/ 1591 h 17016"/>
                <a:gd name="connsiteX20" fmla="*/ 568 w 17178"/>
                <a:gd name="connsiteY20" fmla="*/ 4151 h 17016"/>
                <a:gd name="connsiteX21" fmla="*/ 292 w 17178"/>
                <a:gd name="connsiteY21" fmla="*/ 8162 h 17016"/>
                <a:gd name="connsiteX22" fmla="*/ 1329 w 17178"/>
                <a:gd name="connsiteY22" fmla="*/ 11206 h 17016"/>
                <a:gd name="connsiteX23" fmla="*/ 1745 w 17178"/>
                <a:gd name="connsiteY23" fmla="*/ 12105 h 17016"/>
                <a:gd name="connsiteX24" fmla="*/ 2506 w 17178"/>
                <a:gd name="connsiteY24" fmla="*/ 13420 h 17016"/>
                <a:gd name="connsiteX25" fmla="*/ 4028 w 17178"/>
                <a:gd name="connsiteY25" fmla="*/ 15080 h 17016"/>
                <a:gd name="connsiteX26" fmla="*/ 5136 w 17178"/>
                <a:gd name="connsiteY26" fmla="*/ 15841 h 17016"/>
                <a:gd name="connsiteX27" fmla="*/ 7350 w 17178"/>
                <a:gd name="connsiteY27" fmla="*/ 16740 h 17016"/>
                <a:gd name="connsiteX28" fmla="*/ 9150 w 17178"/>
                <a:gd name="connsiteY28" fmla="*/ 17017 h 17016"/>
                <a:gd name="connsiteX29" fmla="*/ 9981 w 17178"/>
                <a:gd name="connsiteY29" fmla="*/ 17017 h 17016"/>
                <a:gd name="connsiteX30" fmla="*/ 12334 w 17178"/>
                <a:gd name="connsiteY30" fmla="*/ 16463 h 17016"/>
                <a:gd name="connsiteX31" fmla="*/ 13649 w 17178"/>
                <a:gd name="connsiteY31" fmla="*/ 15772 h 17016"/>
                <a:gd name="connsiteX32" fmla="*/ 15933 w 17178"/>
                <a:gd name="connsiteY32" fmla="*/ 13489 h 17016"/>
                <a:gd name="connsiteX33" fmla="*/ 16625 w 17178"/>
                <a:gd name="connsiteY33" fmla="*/ 12037 h 17016"/>
                <a:gd name="connsiteX34" fmla="*/ 17179 w 17178"/>
                <a:gd name="connsiteY34" fmla="*/ 9615 h 17016"/>
                <a:gd name="connsiteX35" fmla="*/ 17179 w 17178"/>
                <a:gd name="connsiteY35" fmla="*/ 7471 h 17016"/>
                <a:gd name="connsiteX36" fmla="*/ 15518 w 17178"/>
                <a:gd name="connsiteY36" fmla="*/ 3736 h 17016"/>
                <a:gd name="connsiteX37" fmla="*/ 13372 w 17178"/>
                <a:gd name="connsiteY37" fmla="*/ 2559 h 17016"/>
                <a:gd name="connsiteX38" fmla="*/ 11365 w 17178"/>
                <a:gd name="connsiteY38" fmla="*/ 623 h 17016"/>
                <a:gd name="connsiteX39" fmla="*/ 8874 w 17178"/>
                <a:gd name="connsiteY39" fmla="*/ 0 h 17016"/>
                <a:gd name="connsiteX40" fmla="*/ 8874 w 17178"/>
                <a:gd name="connsiteY40" fmla="*/ 0 h 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178" h="17016">
                  <a:moveTo>
                    <a:pt x="8804" y="5257"/>
                  </a:moveTo>
                  <a:lnTo>
                    <a:pt x="8943" y="6572"/>
                  </a:lnTo>
                  <a:lnTo>
                    <a:pt x="9566" y="7332"/>
                  </a:lnTo>
                  <a:lnTo>
                    <a:pt x="10604" y="7747"/>
                  </a:lnTo>
                  <a:lnTo>
                    <a:pt x="11919" y="7747"/>
                  </a:lnTo>
                  <a:cubicBezTo>
                    <a:pt x="11919" y="7747"/>
                    <a:pt x="11919" y="9823"/>
                    <a:pt x="11919" y="9823"/>
                  </a:cubicBezTo>
                  <a:lnTo>
                    <a:pt x="11227" y="11275"/>
                  </a:lnTo>
                  <a:lnTo>
                    <a:pt x="9911" y="11967"/>
                  </a:lnTo>
                  <a:lnTo>
                    <a:pt x="8112" y="11690"/>
                  </a:lnTo>
                  <a:lnTo>
                    <a:pt x="7005" y="10930"/>
                  </a:lnTo>
                  <a:lnTo>
                    <a:pt x="6244" y="9615"/>
                  </a:lnTo>
                  <a:lnTo>
                    <a:pt x="5205" y="6572"/>
                  </a:lnTo>
                  <a:lnTo>
                    <a:pt x="6105" y="6295"/>
                  </a:lnTo>
                  <a:lnTo>
                    <a:pt x="7905" y="5811"/>
                  </a:lnTo>
                  <a:lnTo>
                    <a:pt x="8804" y="5326"/>
                  </a:lnTo>
                  <a:moveTo>
                    <a:pt x="8804" y="138"/>
                  </a:moveTo>
                  <a:cubicBezTo>
                    <a:pt x="7974" y="138"/>
                    <a:pt x="7143" y="346"/>
                    <a:pt x="6381" y="692"/>
                  </a:cubicBezTo>
                  <a:lnTo>
                    <a:pt x="6036" y="899"/>
                  </a:lnTo>
                  <a:lnTo>
                    <a:pt x="4790" y="1245"/>
                  </a:lnTo>
                  <a:lnTo>
                    <a:pt x="3614" y="1591"/>
                  </a:lnTo>
                  <a:cubicBezTo>
                    <a:pt x="2298" y="2006"/>
                    <a:pt x="1191" y="2974"/>
                    <a:pt x="568" y="4151"/>
                  </a:cubicBezTo>
                  <a:cubicBezTo>
                    <a:pt x="-55" y="5396"/>
                    <a:pt x="-193" y="6849"/>
                    <a:pt x="292" y="8162"/>
                  </a:cubicBezTo>
                  <a:lnTo>
                    <a:pt x="1329" y="11206"/>
                  </a:lnTo>
                  <a:cubicBezTo>
                    <a:pt x="1329" y="11206"/>
                    <a:pt x="1606" y="11829"/>
                    <a:pt x="1745" y="12105"/>
                  </a:cubicBezTo>
                  <a:lnTo>
                    <a:pt x="2506" y="13420"/>
                  </a:lnTo>
                  <a:cubicBezTo>
                    <a:pt x="2852" y="14112"/>
                    <a:pt x="3406" y="14665"/>
                    <a:pt x="4028" y="15080"/>
                  </a:cubicBezTo>
                  <a:lnTo>
                    <a:pt x="5136" y="15841"/>
                  </a:lnTo>
                  <a:cubicBezTo>
                    <a:pt x="5759" y="16325"/>
                    <a:pt x="6520" y="16602"/>
                    <a:pt x="7350" y="16740"/>
                  </a:cubicBezTo>
                  <a:lnTo>
                    <a:pt x="9150" y="17017"/>
                  </a:lnTo>
                  <a:cubicBezTo>
                    <a:pt x="9150" y="17017"/>
                    <a:pt x="9704" y="17017"/>
                    <a:pt x="9981" y="17017"/>
                  </a:cubicBezTo>
                  <a:cubicBezTo>
                    <a:pt x="10811" y="17017"/>
                    <a:pt x="11642" y="16809"/>
                    <a:pt x="12334" y="16463"/>
                  </a:cubicBezTo>
                  <a:lnTo>
                    <a:pt x="13649" y="15772"/>
                  </a:lnTo>
                  <a:cubicBezTo>
                    <a:pt x="14618" y="15287"/>
                    <a:pt x="15448" y="14457"/>
                    <a:pt x="15933" y="13489"/>
                  </a:cubicBezTo>
                  <a:lnTo>
                    <a:pt x="16625" y="12037"/>
                  </a:lnTo>
                  <a:cubicBezTo>
                    <a:pt x="16971" y="11275"/>
                    <a:pt x="17179" y="10445"/>
                    <a:pt x="17179" y="9615"/>
                  </a:cubicBezTo>
                  <a:lnTo>
                    <a:pt x="17179" y="7471"/>
                  </a:lnTo>
                  <a:cubicBezTo>
                    <a:pt x="17179" y="6087"/>
                    <a:pt x="16556" y="4704"/>
                    <a:pt x="15518" y="3736"/>
                  </a:cubicBezTo>
                  <a:cubicBezTo>
                    <a:pt x="14895" y="3182"/>
                    <a:pt x="14202" y="2767"/>
                    <a:pt x="13372" y="2559"/>
                  </a:cubicBezTo>
                  <a:cubicBezTo>
                    <a:pt x="12888" y="1729"/>
                    <a:pt x="12196" y="1038"/>
                    <a:pt x="11365" y="623"/>
                  </a:cubicBezTo>
                  <a:cubicBezTo>
                    <a:pt x="10604" y="208"/>
                    <a:pt x="9704" y="0"/>
                    <a:pt x="8874" y="0"/>
                  </a:cubicBezTo>
                  <a:lnTo>
                    <a:pt x="887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79" name="Freeform 2978">
              <a:extLst>
                <a:ext uri="{FF2B5EF4-FFF2-40B4-BE49-F238E27FC236}">
                  <a16:creationId xmlns:a16="http://schemas.microsoft.com/office/drawing/2014/main" id="{DF59A3C3-33D5-43CA-529A-39C899FA76CB}"/>
                </a:ext>
              </a:extLst>
            </p:cNvPr>
            <p:cNvSpPr/>
            <p:nvPr/>
          </p:nvSpPr>
          <p:spPr>
            <a:xfrm>
              <a:off x="9665506" y="5432553"/>
              <a:ext cx="3593" cy="4974"/>
            </a:xfrm>
            <a:custGeom>
              <a:avLst/>
              <a:gdLst>
                <a:gd name="connsiteX0" fmla="*/ 484 w 2698"/>
                <a:gd name="connsiteY0" fmla="*/ 3735 h 3735"/>
                <a:gd name="connsiteX1" fmla="*/ 2145 w 2698"/>
                <a:gd name="connsiteY1" fmla="*/ 2421 h 3735"/>
                <a:gd name="connsiteX2" fmla="*/ 2698 w 2698"/>
                <a:gd name="connsiteY2" fmla="*/ 0 h 3735"/>
                <a:gd name="connsiteX3" fmla="*/ 0 w 2698"/>
                <a:gd name="connsiteY3" fmla="*/ 207 h 3735"/>
                <a:gd name="connsiteX4" fmla="*/ 484 w 2698"/>
                <a:gd name="connsiteY4" fmla="*/ 3735 h 3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 h="3735">
                  <a:moveTo>
                    <a:pt x="484" y="3735"/>
                  </a:moveTo>
                  <a:lnTo>
                    <a:pt x="2145" y="2421"/>
                  </a:lnTo>
                  <a:lnTo>
                    <a:pt x="2698" y="0"/>
                  </a:lnTo>
                  <a:lnTo>
                    <a:pt x="0" y="207"/>
                  </a:lnTo>
                  <a:lnTo>
                    <a:pt x="484" y="373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0" name="Freeform 2979">
              <a:extLst>
                <a:ext uri="{FF2B5EF4-FFF2-40B4-BE49-F238E27FC236}">
                  <a16:creationId xmlns:a16="http://schemas.microsoft.com/office/drawing/2014/main" id="{04D618CB-C1F7-9224-22E9-40AF5E164587}"/>
                </a:ext>
              </a:extLst>
            </p:cNvPr>
            <p:cNvSpPr/>
            <p:nvPr/>
          </p:nvSpPr>
          <p:spPr>
            <a:xfrm>
              <a:off x="9658615" y="5425552"/>
              <a:ext cx="17386" cy="18885"/>
            </a:xfrm>
            <a:custGeom>
              <a:avLst/>
              <a:gdLst>
                <a:gd name="connsiteX0" fmla="*/ 7873 w 13054"/>
                <a:gd name="connsiteY0" fmla="*/ 5257 h 14180"/>
                <a:gd name="connsiteX1" fmla="*/ 7319 w 13054"/>
                <a:gd name="connsiteY1" fmla="*/ 7678 h 14180"/>
                <a:gd name="connsiteX2" fmla="*/ 5658 w 13054"/>
                <a:gd name="connsiteY2" fmla="*/ 8992 h 14180"/>
                <a:gd name="connsiteX3" fmla="*/ 5174 w 13054"/>
                <a:gd name="connsiteY3" fmla="*/ 5396 h 14180"/>
                <a:gd name="connsiteX4" fmla="*/ 7873 w 13054"/>
                <a:gd name="connsiteY4" fmla="*/ 5188 h 14180"/>
                <a:gd name="connsiteX5" fmla="*/ 7873 w 13054"/>
                <a:gd name="connsiteY5" fmla="*/ 0 h 14180"/>
                <a:gd name="connsiteX6" fmla="*/ 7527 w 13054"/>
                <a:gd name="connsiteY6" fmla="*/ 0 h 14180"/>
                <a:gd name="connsiteX7" fmla="*/ 4828 w 13054"/>
                <a:gd name="connsiteY7" fmla="*/ 208 h 14180"/>
                <a:gd name="connsiteX8" fmla="*/ 1159 w 13054"/>
                <a:gd name="connsiteY8" fmla="*/ 2075 h 14180"/>
                <a:gd name="connsiteX9" fmla="*/ 53 w 13054"/>
                <a:gd name="connsiteY9" fmla="*/ 6018 h 14180"/>
                <a:gd name="connsiteX10" fmla="*/ 537 w 13054"/>
                <a:gd name="connsiteY10" fmla="*/ 9615 h 14180"/>
                <a:gd name="connsiteX11" fmla="*/ 3720 w 13054"/>
                <a:gd name="connsiteY11" fmla="*/ 13765 h 14180"/>
                <a:gd name="connsiteX12" fmla="*/ 5658 w 13054"/>
                <a:gd name="connsiteY12" fmla="*/ 14180 h 14180"/>
                <a:gd name="connsiteX13" fmla="*/ 8842 w 13054"/>
                <a:gd name="connsiteY13" fmla="*/ 13074 h 14180"/>
                <a:gd name="connsiteX14" fmla="*/ 10503 w 13054"/>
                <a:gd name="connsiteY14" fmla="*/ 11760 h 14180"/>
                <a:gd name="connsiteX15" fmla="*/ 12372 w 13054"/>
                <a:gd name="connsiteY15" fmla="*/ 8785 h 14180"/>
                <a:gd name="connsiteX16" fmla="*/ 12926 w 13054"/>
                <a:gd name="connsiteY16" fmla="*/ 6364 h 14180"/>
                <a:gd name="connsiteX17" fmla="*/ 11818 w 13054"/>
                <a:gd name="connsiteY17" fmla="*/ 1868 h 14180"/>
                <a:gd name="connsiteX18" fmla="*/ 7873 w 13054"/>
                <a:gd name="connsiteY18" fmla="*/ 69 h 14180"/>
                <a:gd name="connsiteX19" fmla="*/ 7873 w 13054"/>
                <a:gd name="connsiteY19" fmla="*/ 69 h 1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54" h="14180">
                  <a:moveTo>
                    <a:pt x="7873" y="5257"/>
                  </a:moveTo>
                  <a:lnTo>
                    <a:pt x="7319" y="7678"/>
                  </a:lnTo>
                  <a:lnTo>
                    <a:pt x="5658" y="8992"/>
                  </a:lnTo>
                  <a:lnTo>
                    <a:pt x="5174" y="5396"/>
                  </a:lnTo>
                  <a:lnTo>
                    <a:pt x="7873" y="5188"/>
                  </a:lnTo>
                  <a:moveTo>
                    <a:pt x="7873" y="0"/>
                  </a:moveTo>
                  <a:cubicBezTo>
                    <a:pt x="7873" y="0"/>
                    <a:pt x="7666" y="0"/>
                    <a:pt x="7527" y="0"/>
                  </a:cubicBezTo>
                  <a:lnTo>
                    <a:pt x="4828" y="208"/>
                  </a:lnTo>
                  <a:cubicBezTo>
                    <a:pt x="3375" y="277"/>
                    <a:pt x="2059" y="969"/>
                    <a:pt x="1159" y="2075"/>
                  </a:cubicBezTo>
                  <a:cubicBezTo>
                    <a:pt x="260" y="3182"/>
                    <a:pt x="-155" y="4635"/>
                    <a:pt x="53" y="6018"/>
                  </a:cubicBezTo>
                  <a:lnTo>
                    <a:pt x="537" y="9615"/>
                  </a:lnTo>
                  <a:cubicBezTo>
                    <a:pt x="814" y="11483"/>
                    <a:pt x="1990" y="13074"/>
                    <a:pt x="3720" y="13765"/>
                  </a:cubicBezTo>
                  <a:cubicBezTo>
                    <a:pt x="4344" y="14042"/>
                    <a:pt x="5036" y="14180"/>
                    <a:pt x="5658" y="14180"/>
                  </a:cubicBezTo>
                  <a:cubicBezTo>
                    <a:pt x="6835" y="14180"/>
                    <a:pt x="7942" y="13835"/>
                    <a:pt x="8842" y="13074"/>
                  </a:cubicBezTo>
                  <a:lnTo>
                    <a:pt x="10503" y="11760"/>
                  </a:lnTo>
                  <a:cubicBezTo>
                    <a:pt x="11472" y="10999"/>
                    <a:pt x="12095" y="9961"/>
                    <a:pt x="12372" y="8785"/>
                  </a:cubicBezTo>
                  <a:lnTo>
                    <a:pt x="12926" y="6364"/>
                  </a:lnTo>
                  <a:cubicBezTo>
                    <a:pt x="13271" y="4773"/>
                    <a:pt x="12926" y="3113"/>
                    <a:pt x="11818" y="1868"/>
                  </a:cubicBezTo>
                  <a:cubicBezTo>
                    <a:pt x="10849" y="692"/>
                    <a:pt x="9396" y="69"/>
                    <a:pt x="7873" y="69"/>
                  </a:cubicBezTo>
                  <a:lnTo>
                    <a:pt x="787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1" name="Freeform 2980">
              <a:extLst>
                <a:ext uri="{FF2B5EF4-FFF2-40B4-BE49-F238E27FC236}">
                  <a16:creationId xmlns:a16="http://schemas.microsoft.com/office/drawing/2014/main" id="{7C3F3F33-5B12-0898-ABBD-F7C4A4EAD569}"/>
                </a:ext>
              </a:extLst>
            </p:cNvPr>
            <p:cNvSpPr/>
            <p:nvPr/>
          </p:nvSpPr>
          <p:spPr>
            <a:xfrm>
              <a:off x="9657210" y="5486816"/>
              <a:ext cx="3503" cy="3223"/>
            </a:xfrm>
            <a:custGeom>
              <a:avLst/>
              <a:gdLst>
                <a:gd name="connsiteX0" fmla="*/ 0 w 2630"/>
                <a:gd name="connsiteY0" fmla="*/ 415 h 2420"/>
                <a:gd name="connsiteX1" fmla="*/ 346 w 2630"/>
                <a:gd name="connsiteY1" fmla="*/ 1245 h 2420"/>
                <a:gd name="connsiteX2" fmla="*/ 1938 w 2630"/>
                <a:gd name="connsiteY2" fmla="*/ 2421 h 2420"/>
                <a:gd name="connsiteX3" fmla="*/ 2214 w 2630"/>
                <a:gd name="connsiteY3" fmla="*/ 1867 h 2420"/>
                <a:gd name="connsiteX4" fmla="*/ 2422 w 2630"/>
                <a:gd name="connsiteY4" fmla="*/ 1314 h 2420"/>
                <a:gd name="connsiteX5" fmla="*/ 2561 w 2630"/>
                <a:gd name="connsiteY5" fmla="*/ 761 h 2420"/>
                <a:gd name="connsiteX6" fmla="*/ 2630 w 2630"/>
                <a:gd name="connsiteY6" fmla="*/ 138 h 2420"/>
                <a:gd name="connsiteX7" fmla="*/ 830 w 2630"/>
                <a:gd name="connsiteY7" fmla="*/ 0 h 2420"/>
                <a:gd name="connsiteX8" fmla="*/ 0 w 2630"/>
                <a:gd name="connsiteY8" fmla="*/ 415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0" h="2420">
                  <a:moveTo>
                    <a:pt x="0" y="415"/>
                  </a:moveTo>
                  <a:lnTo>
                    <a:pt x="346" y="1245"/>
                  </a:lnTo>
                  <a:lnTo>
                    <a:pt x="1938" y="2421"/>
                  </a:lnTo>
                  <a:lnTo>
                    <a:pt x="2214" y="1867"/>
                  </a:lnTo>
                  <a:lnTo>
                    <a:pt x="2422" y="1314"/>
                  </a:lnTo>
                  <a:lnTo>
                    <a:pt x="2561" y="761"/>
                  </a:lnTo>
                  <a:lnTo>
                    <a:pt x="2630" y="138"/>
                  </a:lnTo>
                  <a:lnTo>
                    <a:pt x="830" y="0"/>
                  </a:lnTo>
                  <a:lnTo>
                    <a:pt x="0" y="4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2" name="Freeform 2981">
              <a:extLst>
                <a:ext uri="{FF2B5EF4-FFF2-40B4-BE49-F238E27FC236}">
                  <a16:creationId xmlns:a16="http://schemas.microsoft.com/office/drawing/2014/main" id="{2834537F-E1D0-57A9-B7C5-9746DC31A2B1}"/>
                </a:ext>
              </a:extLst>
            </p:cNvPr>
            <p:cNvSpPr/>
            <p:nvPr/>
          </p:nvSpPr>
          <p:spPr>
            <a:xfrm>
              <a:off x="9650223" y="5479814"/>
              <a:ext cx="17295" cy="17135"/>
            </a:xfrm>
            <a:custGeom>
              <a:avLst/>
              <a:gdLst>
                <a:gd name="connsiteX0" fmla="*/ 6076 w 12986"/>
                <a:gd name="connsiteY0" fmla="*/ 5257 h 12866"/>
                <a:gd name="connsiteX1" fmla="*/ 7876 w 12986"/>
                <a:gd name="connsiteY1" fmla="*/ 5465 h 12866"/>
                <a:gd name="connsiteX2" fmla="*/ 7876 w 12986"/>
                <a:gd name="connsiteY2" fmla="*/ 6087 h 12866"/>
                <a:gd name="connsiteX3" fmla="*/ 7668 w 12986"/>
                <a:gd name="connsiteY3" fmla="*/ 6640 h 12866"/>
                <a:gd name="connsiteX4" fmla="*/ 7460 w 12986"/>
                <a:gd name="connsiteY4" fmla="*/ 7194 h 12866"/>
                <a:gd name="connsiteX5" fmla="*/ 7184 w 12986"/>
                <a:gd name="connsiteY5" fmla="*/ 7747 h 12866"/>
                <a:gd name="connsiteX6" fmla="*/ 5591 w 12986"/>
                <a:gd name="connsiteY6" fmla="*/ 6572 h 12866"/>
                <a:gd name="connsiteX7" fmla="*/ 5246 w 12986"/>
                <a:gd name="connsiteY7" fmla="*/ 5742 h 12866"/>
                <a:gd name="connsiteX8" fmla="*/ 6076 w 12986"/>
                <a:gd name="connsiteY8" fmla="*/ 5326 h 12866"/>
                <a:gd name="connsiteX9" fmla="*/ 6076 w 12986"/>
                <a:gd name="connsiteY9" fmla="*/ 138 h 12866"/>
                <a:gd name="connsiteX10" fmla="*/ 3654 w 12986"/>
                <a:gd name="connsiteY10" fmla="*/ 692 h 12866"/>
                <a:gd name="connsiteX11" fmla="*/ 2824 w 12986"/>
                <a:gd name="connsiteY11" fmla="*/ 1107 h 12866"/>
                <a:gd name="connsiteX12" fmla="*/ 401 w 12986"/>
                <a:gd name="connsiteY12" fmla="*/ 7678 h 12866"/>
                <a:gd name="connsiteX13" fmla="*/ 747 w 12986"/>
                <a:gd name="connsiteY13" fmla="*/ 8508 h 12866"/>
                <a:gd name="connsiteX14" fmla="*/ 2477 w 12986"/>
                <a:gd name="connsiteY14" fmla="*/ 10722 h 12866"/>
                <a:gd name="connsiteX15" fmla="*/ 4069 w 12986"/>
                <a:gd name="connsiteY15" fmla="*/ 11898 h 12866"/>
                <a:gd name="connsiteX16" fmla="*/ 7115 w 12986"/>
                <a:gd name="connsiteY16" fmla="*/ 12866 h 12866"/>
                <a:gd name="connsiteX17" fmla="*/ 8429 w 12986"/>
                <a:gd name="connsiteY17" fmla="*/ 12728 h 12866"/>
                <a:gd name="connsiteX18" fmla="*/ 11821 w 12986"/>
                <a:gd name="connsiteY18" fmla="*/ 9892 h 12866"/>
                <a:gd name="connsiteX19" fmla="*/ 12098 w 12986"/>
                <a:gd name="connsiteY19" fmla="*/ 9338 h 12866"/>
                <a:gd name="connsiteX20" fmla="*/ 12443 w 12986"/>
                <a:gd name="connsiteY20" fmla="*/ 8508 h 12866"/>
                <a:gd name="connsiteX21" fmla="*/ 12651 w 12986"/>
                <a:gd name="connsiteY21" fmla="*/ 7886 h 12866"/>
                <a:gd name="connsiteX22" fmla="*/ 12790 w 12986"/>
                <a:gd name="connsiteY22" fmla="*/ 7332 h 12866"/>
                <a:gd name="connsiteX23" fmla="*/ 12928 w 12986"/>
                <a:gd name="connsiteY23" fmla="*/ 6640 h 12866"/>
                <a:gd name="connsiteX24" fmla="*/ 12928 w 12986"/>
                <a:gd name="connsiteY24" fmla="*/ 6018 h 12866"/>
                <a:gd name="connsiteX25" fmla="*/ 11890 w 12986"/>
                <a:gd name="connsiteY25" fmla="*/ 2144 h 12866"/>
                <a:gd name="connsiteX26" fmla="*/ 8360 w 12986"/>
                <a:gd name="connsiteY26" fmla="*/ 207 h 12866"/>
                <a:gd name="connsiteX27" fmla="*/ 6560 w 12986"/>
                <a:gd name="connsiteY27" fmla="*/ 0 h 12866"/>
                <a:gd name="connsiteX28" fmla="*/ 6076 w 12986"/>
                <a:gd name="connsiteY28" fmla="*/ 0 h 12866"/>
                <a:gd name="connsiteX29" fmla="*/ 6076 w 12986"/>
                <a:gd name="connsiteY29" fmla="*/ 0 h 1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86" h="12866">
                  <a:moveTo>
                    <a:pt x="6076" y="5257"/>
                  </a:moveTo>
                  <a:lnTo>
                    <a:pt x="7876" y="5465"/>
                  </a:lnTo>
                  <a:lnTo>
                    <a:pt x="7876" y="6087"/>
                  </a:lnTo>
                  <a:cubicBezTo>
                    <a:pt x="7876" y="6087"/>
                    <a:pt x="7668" y="6640"/>
                    <a:pt x="7668" y="6640"/>
                  </a:cubicBezTo>
                  <a:lnTo>
                    <a:pt x="7460" y="7194"/>
                  </a:lnTo>
                  <a:lnTo>
                    <a:pt x="7184" y="7747"/>
                  </a:lnTo>
                  <a:lnTo>
                    <a:pt x="5591" y="6572"/>
                  </a:lnTo>
                  <a:lnTo>
                    <a:pt x="5246" y="5742"/>
                  </a:lnTo>
                  <a:lnTo>
                    <a:pt x="6076" y="5326"/>
                  </a:lnTo>
                  <a:moveTo>
                    <a:pt x="6076" y="138"/>
                  </a:moveTo>
                  <a:cubicBezTo>
                    <a:pt x="5246" y="138"/>
                    <a:pt x="4415" y="346"/>
                    <a:pt x="3654" y="692"/>
                  </a:cubicBezTo>
                  <a:lnTo>
                    <a:pt x="2824" y="1107"/>
                  </a:lnTo>
                  <a:cubicBezTo>
                    <a:pt x="401" y="2352"/>
                    <a:pt x="-637" y="5188"/>
                    <a:pt x="401" y="7678"/>
                  </a:cubicBezTo>
                  <a:lnTo>
                    <a:pt x="747" y="8508"/>
                  </a:lnTo>
                  <a:cubicBezTo>
                    <a:pt x="1093" y="9407"/>
                    <a:pt x="1716" y="10168"/>
                    <a:pt x="2477" y="10722"/>
                  </a:cubicBezTo>
                  <a:lnTo>
                    <a:pt x="4069" y="11898"/>
                  </a:lnTo>
                  <a:cubicBezTo>
                    <a:pt x="4969" y="12520"/>
                    <a:pt x="6007" y="12866"/>
                    <a:pt x="7115" y="12866"/>
                  </a:cubicBezTo>
                  <a:cubicBezTo>
                    <a:pt x="7530" y="12866"/>
                    <a:pt x="8014" y="12866"/>
                    <a:pt x="8429" y="12728"/>
                  </a:cubicBezTo>
                  <a:cubicBezTo>
                    <a:pt x="9952" y="12313"/>
                    <a:pt x="11198" y="11275"/>
                    <a:pt x="11821" y="9892"/>
                  </a:cubicBezTo>
                  <a:lnTo>
                    <a:pt x="12098" y="9338"/>
                  </a:lnTo>
                  <a:lnTo>
                    <a:pt x="12443" y="8508"/>
                  </a:lnTo>
                  <a:cubicBezTo>
                    <a:pt x="12443" y="8508"/>
                    <a:pt x="12582" y="8093"/>
                    <a:pt x="12651" y="7886"/>
                  </a:cubicBezTo>
                  <a:lnTo>
                    <a:pt x="12790" y="7332"/>
                  </a:lnTo>
                  <a:cubicBezTo>
                    <a:pt x="12790" y="7332"/>
                    <a:pt x="12859" y="6917"/>
                    <a:pt x="12928" y="6640"/>
                  </a:cubicBezTo>
                  <a:lnTo>
                    <a:pt x="12928" y="6018"/>
                  </a:lnTo>
                  <a:cubicBezTo>
                    <a:pt x="13136" y="4635"/>
                    <a:pt x="12790" y="3251"/>
                    <a:pt x="11890" y="2144"/>
                  </a:cubicBezTo>
                  <a:cubicBezTo>
                    <a:pt x="10990" y="1037"/>
                    <a:pt x="9745" y="346"/>
                    <a:pt x="8360" y="207"/>
                  </a:cubicBezTo>
                  <a:lnTo>
                    <a:pt x="6560" y="0"/>
                  </a:lnTo>
                  <a:cubicBezTo>
                    <a:pt x="6560" y="0"/>
                    <a:pt x="6215" y="0"/>
                    <a:pt x="6076" y="0"/>
                  </a:cubicBezTo>
                  <a:lnTo>
                    <a:pt x="607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3" name="Freeform 2982">
              <a:extLst>
                <a:ext uri="{FF2B5EF4-FFF2-40B4-BE49-F238E27FC236}">
                  <a16:creationId xmlns:a16="http://schemas.microsoft.com/office/drawing/2014/main" id="{C0891F3F-F464-F975-5E81-3C291523F849}"/>
                </a:ext>
              </a:extLst>
            </p:cNvPr>
            <p:cNvSpPr/>
            <p:nvPr/>
          </p:nvSpPr>
          <p:spPr>
            <a:xfrm>
              <a:off x="9672880" y="5476682"/>
              <a:ext cx="9124" cy="5711"/>
            </a:xfrm>
            <a:custGeom>
              <a:avLst/>
              <a:gdLst>
                <a:gd name="connsiteX0" fmla="*/ 6852 w 6851"/>
                <a:gd name="connsiteY0" fmla="*/ 0 h 4288"/>
                <a:gd name="connsiteX1" fmla="*/ 4776 w 6851"/>
                <a:gd name="connsiteY1" fmla="*/ 138 h 4288"/>
                <a:gd name="connsiteX2" fmla="*/ 2976 w 6851"/>
                <a:gd name="connsiteY2" fmla="*/ 899 h 4288"/>
                <a:gd name="connsiteX3" fmla="*/ 1315 w 6851"/>
                <a:gd name="connsiteY3" fmla="*/ 2006 h 4288"/>
                <a:gd name="connsiteX4" fmla="*/ 0 w 6851"/>
                <a:gd name="connsiteY4" fmla="*/ 3597 h 4288"/>
                <a:gd name="connsiteX5" fmla="*/ 2285 w 6851"/>
                <a:gd name="connsiteY5" fmla="*/ 4289 h 4288"/>
                <a:gd name="connsiteX6" fmla="*/ 4222 w 6851"/>
                <a:gd name="connsiteY6" fmla="*/ 3666 h 4288"/>
                <a:gd name="connsiteX7" fmla="*/ 5745 w 6851"/>
                <a:gd name="connsiteY7" fmla="*/ 2075 h 4288"/>
                <a:gd name="connsiteX8" fmla="*/ 6852 w 6851"/>
                <a:gd name="connsiteY8" fmla="*/ 0 h 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51" h="4288">
                  <a:moveTo>
                    <a:pt x="6852" y="0"/>
                  </a:moveTo>
                  <a:lnTo>
                    <a:pt x="4776" y="138"/>
                  </a:lnTo>
                  <a:lnTo>
                    <a:pt x="2976" y="899"/>
                  </a:lnTo>
                  <a:lnTo>
                    <a:pt x="1315" y="2006"/>
                  </a:lnTo>
                  <a:lnTo>
                    <a:pt x="0" y="3597"/>
                  </a:lnTo>
                  <a:lnTo>
                    <a:pt x="2285" y="4289"/>
                  </a:lnTo>
                  <a:lnTo>
                    <a:pt x="4222" y="3666"/>
                  </a:lnTo>
                  <a:lnTo>
                    <a:pt x="5745" y="2075"/>
                  </a:lnTo>
                  <a:lnTo>
                    <a:pt x="6852"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4" name="Freeform 2983">
              <a:extLst>
                <a:ext uri="{FF2B5EF4-FFF2-40B4-BE49-F238E27FC236}">
                  <a16:creationId xmlns:a16="http://schemas.microsoft.com/office/drawing/2014/main" id="{3C230B4E-C80D-C8AA-CB3F-C38776E5AADD}"/>
                </a:ext>
              </a:extLst>
            </p:cNvPr>
            <p:cNvSpPr/>
            <p:nvPr/>
          </p:nvSpPr>
          <p:spPr>
            <a:xfrm>
              <a:off x="9665977" y="5469772"/>
              <a:ext cx="22998" cy="19530"/>
            </a:xfrm>
            <a:custGeom>
              <a:avLst/>
              <a:gdLst>
                <a:gd name="connsiteX0" fmla="*/ 12035 w 17268"/>
                <a:gd name="connsiteY0" fmla="*/ 5188 h 14664"/>
                <a:gd name="connsiteX1" fmla="*/ 10928 w 17268"/>
                <a:gd name="connsiteY1" fmla="*/ 7263 h 14664"/>
                <a:gd name="connsiteX2" fmla="*/ 9405 w 17268"/>
                <a:gd name="connsiteY2" fmla="*/ 8854 h 14664"/>
                <a:gd name="connsiteX3" fmla="*/ 7467 w 17268"/>
                <a:gd name="connsiteY3" fmla="*/ 9477 h 14664"/>
                <a:gd name="connsiteX4" fmla="*/ 5183 w 17268"/>
                <a:gd name="connsiteY4" fmla="*/ 8785 h 14664"/>
                <a:gd name="connsiteX5" fmla="*/ 6498 w 17268"/>
                <a:gd name="connsiteY5" fmla="*/ 7263 h 14664"/>
                <a:gd name="connsiteX6" fmla="*/ 8159 w 17268"/>
                <a:gd name="connsiteY6" fmla="*/ 6087 h 14664"/>
                <a:gd name="connsiteX7" fmla="*/ 9959 w 17268"/>
                <a:gd name="connsiteY7" fmla="*/ 5396 h 14664"/>
                <a:gd name="connsiteX8" fmla="*/ 12035 w 17268"/>
                <a:gd name="connsiteY8" fmla="*/ 5188 h 14664"/>
                <a:gd name="connsiteX9" fmla="*/ 12035 w 17268"/>
                <a:gd name="connsiteY9" fmla="*/ 0 h 14664"/>
                <a:gd name="connsiteX10" fmla="*/ 11550 w 17268"/>
                <a:gd name="connsiteY10" fmla="*/ 0 h 14664"/>
                <a:gd name="connsiteX11" fmla="*/ 9474 w 17268"/>
                <a:gd name="connsiteY11" fmla="*/ 208 h 14664"/>
                <a:gd name="connsiteX12" fmla="*/ 8021 w 17268"/>
                <a:gd name="connsiteY12" fmla="*/ 554 h 14664"/>
                <a:gd name="connsiteX13" fmla="*/ 6221 w 17268"/>
                <a:gd name="connsiteY13" fmla="*/ 1245 h 14664"/>
                <a:gd name="connsiteX14" fmla="*/ 5183 w 17268"/>
                <a:gd name="connsiteY14" fmla="*/ 1799 h 14664"/>
                <a:gd name="connsiteX15" fmla="*/ 3522 w 17268"/>
                <a:gd name="connsiteY15" fmla="*/ 2974 h 14664"/>
                <a:gd name="connsiteX16" fmla="*/ 2553 w 17268"/>
                <a:gd name="connsiteY16" fmla="*/ 3874 h 14664"/>
                <a:gd name="connsiteX17" fmla="*/ 1238 w 17268"/>
                <a:gd name="connsiteY17" fmla="*/ 5396 h 14664"/>
                <a:gd name="connsiteX18" fmla="*/ 200 w 17268"/>
                <a:gd name="connsiteY18" fmla="*/ 10238 h 14664"/>
                <a:gd name="connsiteX19" fmla="*/ 3660 w 17268"/>
                <a:gd name="connsiteY19" fmla="*/ 13765 h 14664"/>
                <a:gd name="connsiteX20" fmla="*/ 5944 w 17268"/>
                <a:gd name="connsiteY20" fmla="*/ 14457 h 14664"/>
                <a:gd name="connsiteX21" fmla="*/ 7467 w 17268"/>
                <a:gd name="connsiteY21" fmla="*/ 14665 h 14664"/>
                <a:gd name="connsiteX22" fmla="*/ 9128 w 17268"/>
                <a:gd name="connsiteY22" fmla="*/ 14388 h 14664"/>
                <a:gd name="connsiteX23" fmla="*/ 11066 w 17268"/>
                <a:gd name="connsiteY23" fmla="*/ 13765 h 14664"/>
                <a:gd name="connsiteX24" fmla="*/ 13142 w 17268"/>
                <a:gd name="connsiteY24" fmla="*/ 12451 h 14664"/>
                <a:gd name="connsiteX25" fmla="*/ 14665 w 17268"/>
                <a:gd name="connsiteY25" fmla="*/ 10860 h 14664"/>
                <a:gd name="connsiteX26" fmla="*/ 15564 w 17268"/>
                <a:gd name="connsiteY26" fmla="*/ 9615 h 14664"/>
                <a:gd name="connsiteX27" fmla="*/ 16672 w 17268"/>
                <a:gd name="connsiteY27" fmla="*/ 7540 h 14664"/>
                <a:gd name="connsiteX28" fmla="*/ 16395 w 17268"/>
                <a:gd name="connsiteY28" fmla="*/ 2283 h 14664"/>
                <a:gd name="connsiteX29" fmla="*/ 12104 w 17268"/>
                <a:gd name="connsiteY29" fmla="*/ 0 h 14664"/>
                <a:gd name="connsiteX30" fmla="*/ 12104 w 17268"/>
                <a:gd name="connsiteY30" fmla="*/ 0 h 1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268" h="14664">
                  <a:moveTo>
                    <a:pt x="12035" y="5188"/>
                  </a:moveTo>
                  <a:lnTo>
                    <a:pt x="10928" y="7263"/>
                  </a:lnTo>
                  <a:lnTo>
                    <a:pt x="9405" y="8854"/>
                  </a:lnTo>
                  <a:lnTo>
                    <a:pt x="7467" y="9477"/>
                  </a:lnTo>
                  <a:lnTo>
                    <a:pt x="5183" y="8785"/>
                  </a:lnTo>
                  <a:lnTo>
                    <a:pt x="6498" y="7263"/>
                  </a:lnTo>
                  <a:lnTo>
                    <a:pt x="8159" y="6087"/>
                  </a:lnTo>
                  <a:lnTo>
                    <a:pt x="9959" y="5396"/>
                  </a:lnTo>
                  <a:lnTo>
                    <a:pt x="12035" y="5188"/>
                  </a:lnTo>
                  <a:moveTo>
                    <a:pt x="12035" y="0"/>
                  </a:moveTo>
                  <a:cubicBezTo>
                    <a:pt x="12035" y="0"/>
                    <a:pt x="11758" y="0"/>
                    <a:pt x="11550" y="0"/>
                  </a:cubicBezTo>
                  <a:lnTo>
                    <a:pt x="9474" y="208"/>
                  </a:lnTo>
                  <a:cubicBezTo>
                    <a:pt x="8990" y="208"/>
                    <a:pt x="8435" y="346"/>
                    <a:pt x="8021" y="554"/>
                  </a:cubicBezTo>
                  <a:lnTo>
                    <a:pt x="6221" y="1245"/>
                  </a:lnTo>
                  <a:cubicBezTo>
                    <a:pt x="5875" y="1384"/>
                    <a:pt x="5529" y="1591"/>
                    <a:pt x="5183" y="1799"/>
                  </a:cubicBezTo>
                  <a:lnTo>
                    <a:pt x="3522" y="2974"/>
                  </a:lnTo>
                  <a:cubicBezTo>
                    <a:pt x="3176" y="3251"/>
                    <a:pt x="2830" y="3528"/>
                    <a:pt x="2553" y="3874"/>
                  </a:cubicBezTo>
                  <a:lnTo>
                    <a:pt x="1238" y="5396"/>
                  </a:lnTo>
                  <a:cubicBezTo>
                    <a:pt x="130" y="6710"/>
                    <a:pt x="-284" y="8509"/>
                    <a:pt x="200" y="10238"/>
                  </a:cubicBezTo>
                  <a:cubicBezTo>
                    <a:pt x="684" y="11898"/>
                    <a:pt x="1999" y="13212"/>
                    <a:pt x="3660" y="13765"/>
                  </a:cubicBezTo>
                  <a:lnTo>
                    <a:pt x="5944" y="14457"/>
                  </a:lnTo>
                  <a:cubicBezTo>
                    <a:pt x="6429" y="14596"/>
                    <a:pt x="6982" y="14665"/>
                    <a:pt x="7467" y="14665"/>
                  </a:cubicBezTo>
                  <a:cubicBezTo>
                    <a:pt x="8021" y="14665"/>
                    <a:pt x="8574" y="14596"/>
                    <a:pt x="9128" y="14388"/>
                  </a:cubicBezTo>
                  <a:lnTo>
                    <a:pt x="11066" y="13765"/>
                  </a:lnTo>
                  <a:cubicBezTo>
                    <a:pt x="11828" y="13489"/>
                    <a:pt x="12520" y="13074"/>
                    <a:pt x="13142" y="12451"/>
                  </a:cubicBezTo>
                  <a:lnTo>
                    <a:pt x="14665" y="10860"/>
                  </a:lnTo>
                  <a:cubicBezTo>
                    <a:pt x="15011" y="10515"/>
                    <a:pt x="15357" y="10099"/>
                    <a:pt x="15564" y="9615"/>
                  </a:cubicBezTo>
                  <a:lnTo>
                    <a:pt x="16672" y="7540"/>
                  </a:lnTo>
                  <a:cubicBezTo>
                    <a:pt x="17572" y="5880"/>
                    <a:pt x="17433" y="3874"/>
                    <a:pt x="16395" y="2283"/>
                  </a:cubicBezTo>
                  <a:cubicBezTo>
                    <a:pt x="15426" y="830"/>
                    <a:pt x="13834" y="0"/>
                    <a:pt x="12104" y="0"/>
                  </a:cubicBezTo>
                  <a:lnTo>
                    <a:pt x="1210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5" name="Freeform 2984">
              <a:extLst>
                <a:ext uri="{FF2B5EF4-FFF2-40B4-BE49-F238E27FC236}">
                  <a16:creationId xmlns:a16="http://schemas.microsoft.com/office/drawing/2014/main" id="{078B50E5-2BD6-CBC3-3352-2A2F46ADBC81}"/>
                </a:ext>
              </a:extLst>
            </p:cNvPr>
            <p:cNvSpPr/>
            <p:nvPr/>
          </p:nvSpPr>
          <p:spPr>
            <a:xfrm>
              <a:off x="9665506" y="5444622"/>
              <a:ext cx="5253" cy="4328"/>
            </a:xfrm>
            <a:custGeom>
              <a:avLst/>
              <a:gdLst>
                <a:gd name="connsiteX0" fmla="*/ 900 w 3944"/>
                <a:gd name="connsiteY0" fmla="*/ 3251 h 3250"/>
                <a:gd name="connsiteX1" fmla="*/ 2214 w 3944"/>
                <a:gd name="connsiteY1" fmla="*/ 3113 h 3250"/>
                <a:gd name="connsiteX2" fmla="*/ 3461 w 3944"/>
                <a:gd name="connsiteY2" fmla="*/ 2006 h 3250"/>
                <a:gd name="connsiteX3" fmla="*/ 3945 w 3944"/>
                <a:gd name="connsiteY3" fmla="*/ 484 h 3250"/>
                <a:gd name="connsiteX4" fmla="*/ 2698 w 3944"/>
                <a:gd name="connsiteY4" fmla="*/ 0 h 3250"/>
                <a:gd name="connsiteX5" fmla="*/ 1176 w 3944"/>
                <a:gd name="connsiteY5" fmla="*/ 0 h 3250"/>
                <a:gd name="connsiteX6" fmla="*/ 69 w 3944"/>
                <a:gd name="connsiteY6" fmla="*/ 623 h 3250"/>
                <a:gd name="connsiteX7" fmla="*/ 0 w 3944"/>
                <a:gd name="connsiteY7" fmla="*/ 2144 h 3250"/>
                <a:gd name="connsiteX8" fmla="*/ 900 w 3944"/>
                <a:gd name="connsiteY8" fmla="*/ 3251 h 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4" h="3250">
                  <a:moveTo>
                    <a:pt x="900" y="3251"/>
                  </a:moveTo>
                  <a:lnTo>
                    <a:pt x="2214" y="3113"/>
                  </a:lnTo>
                  <a:lnTo>
                    <a:pt x="3461" y="2006"/>
                  </a:lnTo>
                  <a:lnTo>
                    <a:pt x="3945" y="484"/>
                  </a:lnTo>
                  <a:lnTo>
                    <a:pt x="2698" y="0"/>
                  </a:lnTo>
                  <a:lnTo>
                    <a:pt x="1176" y="0"/>
                  </a:lnTo>
                  <a:lnTo>
                    <a:pt x="69" y="623"/>
                  </a:lnTo>
                  <a:lnTo>
                    <a:pt x="0" y="2144"/>
                  </a:lnTo>
                  <a:lnTo>
                    <a:pt x="900" y="325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6" name="Freeform 2985">
              <a:extLst>
                <a:ext uri="{FF2B5EF4-FFF2-40B4-BE49-F238E27FC236}">
                  <a16:creationId xmlns:a16="http://schemas.microsoft.com/office/drawing/2014/main" id="{4068F0F9-1346-0061-FAFA-3A2CB401F99D}"/>
                </a:ext>
              </a:extLst>
            </p:cNvPr>
            <p:cNvSpPr/>
            <p:nvPr/>
          </p:nvSpPr>
          <p:spPr>
            <a:xfrm>
              <a:off x="9658582" y="5437713"/>
              <a:ext cx="19088" cy="18147"/>
            </a:xfrm>
            <a:custGeom>
              <a:avLst/>
              <a:gdLst>
                <a:gd name="connsiteX0" fmla="*/ 7898 w 14332"/>
                <a:gd name="connsiteY0" fmla="*/ 5188 h 13626"/>
                <a:gd name="connsiteX1" fmla="*/ 9213 w 14332"/>
                <a:gd name="connsiteY1" fmla="*/ 5672 h 13626"/>
                <a:gd name="connsiteX2" fmla="*/ 8660 w 14332"/>
                <a:gd name="connsiteY2" fmla="*/ 7263 h 13626"/>
                <a:gd name="connsiteX3" fmla="*/ 7414 w 14332"/>
                <a:gd name="connsiteY3" fmla="*/ 8301 h 13626"/>
                <a:gd name="connsiteX4" fmla="*/ 6099 w 14332"/>
                <a:gd name="connsiteY4" fmla="*/ 8439 h 13626"/>
                <a:gd name="connsiteX5" fmla="*/ 5199 w 14332"/>
                <a:gd name="connsiteY5" fmla="*/ 7332 h 13626"/>
                <a:gd name="connsiteX6" fmla="*/ 5337 w 14332"/>
                <a:gd name="connsiteY6" fmla="*/ 5811 h 13626"/>
                <a:gd name="connsiteX7" fmla="*/ 6445 w 14332"/>
                <a:gd name="connsiteY7" fmla="*/ 5188 h 13626"/>
                <a:gd name="connsiteX8" fmla="*/ 7967 w 14332"/>
                <a:gd name="connsiteY8" fmla="*/ 5188 h 13626"/>
                <a:gd name="connsiteX9" fmla="*/ 7967 w 14332"/>
                <a:gd name="connsiteY9" fmla="*/ 0 h 13626"/>
                <a:gd name="connsiteX10" fmla="*/ 6445 w 14332"/>
                <a:gd name="connsiteY10" fmla="*/ 0 h 13626"/>
                <a:gd name="connsiteX11" fmla="*/ 3884 w 14332"/>
                <a:gd name="connsiteY11" fmla="*/ 692 h 13626"/>
                <a:gd name="connsiteX12" fmla="*/ 2776 w 14332"/>
                <a:gd name="connsiteY12" fmla="*/ 1314 h 13626"/>
                <a:gd name="connsiteX13" fmla="*/ 146 w 14332"/>
                <a:gd name="connsiteY13" fmla="*/ 5465 h 13626"/>
                <a:gd name="connsiteX14" fmla="*/ 9 w 14332"/>
                <a:gd name="connsiteY14" fmla="*/ 6987 h 13626"/>
                <a:gd name="connsiteX15" fmla="*/ 1115 w 14332"/>
                <a:gd name="connsiteY15" fmla="*/ 10583 h 13626"/>
                <a:gd name="connsiteX16" fmla="*/ 2015 w 14332"/>
                <a:gd name="connsiteY16" fmla="*/ 11690 h 13626"/>
                <a:gd name="connsiteX17" fmla="*/ 6030 w 14332"/>
                <a:gd name="connsiteY17" fmla="*/ 13627 h 13626"/>
                <a:gd name="connsiteX18" fmla="*/ 6583 w 14332"/>
                <a:gd name="connsiteY18" fmla="*/ 13627 h 13626"/>
                <a:gd name="connsiteX19" fmla="*/ 7898 w 14332"/>
                <a:gd name="connsiteY19" fmla="*/ 13489 h 13626"/>
                <a:gd name="connsiteX20" fmla="*/ 10736 w 14332"/>
                <a:gd name="connsiteY20" fmla="*/ 12244 h 13626"/>
                <a:gd name="connsiteX21" fmla="*/ 11982 w 14332"/>
                <a:gd name="connsiteY21" fmla="*/ 11206 h 13626"/>
                <a:gd name="connsiteX22" fmla="*/ 13504 w 14332"/>
                <a:gd name="connsiteY22" fmla="*/ 8923 h 13626"/>
                <a:gd name="connsiteX23" fmla="*/ 14058 w 14332"/>
                <a:gd name="connsiteY23" fmla="*/ 7332 h 13626"/>
                <a:gd name="connsiteX24" fmla="*/ 10944 w 14332"/>
                <a:gd name="connsiteY24" fmla="*/ 761 h 13626"/>
                <a:gd name="connsiteX25" fmla="*/ 9628 w 14332"/>
                <a:gd name="connsiteY25" fmla="*/ 277 h 13626"/>
                <a:gd name="connsiteX26" fmla="*/ 7898 w 14332"/>
                <a:gd name="connsiteY26" fmla="*/ 0 h 13626"/>
                <a:gd name="connsiteX27" fmla="*/ 7898 w 14332"/>
                <a:gd name="connsiteY27" fmla="*/ 0 h 1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32" h="13626">
                  <a:moveTo>
                    <a:pt x="7898" y="5188"/>
                  </a:moveTo>
                  <a:lnTo>
                    <a:pt x="9213" y="5672"/>
                  </a:lnTo>
                  <a:lnTo>
                    <a:pt x="8660" y="7263"/>
                  </a:lnTo>
                  <a:lnTo>
                    <a:pt x="7414" y="8301"/>
                  </a:lnTo>
                  <a:lnTo>
                    <a:pt x="6099" y="8439"/>
                  </a:lnTo>
                  <a:lnTo>
                    <a:pt x="5199" y="7332"/>
                  </a:lnTo>
                  <a:lnTo>
                    <a:pt x="5337" y="5811"/>
                  </a:lnTo>
                  <a:lnTo>
                    <a:pt x="6445" y="5188"/>
                  </a:lnTo>
                  <a:lnTo>
                    <a:pt x="7967" y="5188"/>
                  </a:lnTo>
                  <a:moveTo>
                    <a:pt x="7967" y="0"/>
                  </a:moveTo>
                  <a:lnTo>
                    <a:pt x="6445" y="0"/>
                  </a:lnTo>
                  <a:cubicBezTo>
                    <a:pt x="5545" y="0"/>
                    <a:pt x="4645" y="207"/>
                    <a:pt x="3884" y="692"/>
                  </a:cubicBezTo>
                  <a:lnTo>
                    <a:pt x="2776" y="1314"/>
                  </a:lnTo>
                  <a:cubicBezTo>
                    <a:pt x="1254" y="2144"/>
                    <a:pt x="285" y="3735"/>
                    <a:pt x="146" y="5465"/>
                  </a:cubicBezTo>
                  <a:lnTo>
                    <a:pt x="9" y="6987"/>
                  </a:lnTo>
                  <a:cubicBezTo>
                    <a:pt x="-61" y="8301"/>
                    <a:pt x="285" y="9615"/>
                    <a:pt x="1115" y="10583"/>
                  </a:cubicBezTo>
                  <a:lnTo>
                    <a:pt x="2015" y="11690"/>
                  </a:lnTo>
                  <a:cubicBezTo>
                    <a:pt x="2984" y="12935"/>
                    <a:pt x="4507" y="13627"/>
                    <a:pt x="6030" y="13627"/>
                  </a:cubicBezTo>
                  <a:cubicBezTo>
                    <a:pt x="6237" y="13627"/>
                    <a:pt x="6376" y="13627"/>
                    <a:pt x="6583" y="13627"/>
                  </a:cubicBezTo>
                  <a:lnTo>
                    <a:pt x="7898" y="13489"/>
                  </a:lnTo>
                  <a:cubicBezTo>
                    <a:pt x="8936" y="13350"/>
                    <a:pt x="9905" y="12935"/>
                    <a:pt x="10736" y="12244"/>
                  </a:cubicBezTo>
                  <a:lnTo>
                    <a:pt x="11982" y="11206"/>
                  </a:lnTo>
                  <a:cubicBezTo>
                    <a:pt x="12674" y="10583"/>
                    <a:pt x="13227" y="9823"/>
                    <a:pt x="13504" y="8923"/>
                  </a:cubicBezTo>
                  <a:lnTo>
                    <a:pt x="14058" y="7332"/>
                  </a:lnTo>
                  <a:cubicBezTo>
                    <a:pt x="14958" y="4635"/>
                    <a:pt x="13574" y="1729"/>
                    <a:pt x="10944" y="761"/>
                  </a:cubicBezTo>
                  <a:lnTo>
                    <a:pt x="9628" y="277"/>
                  </a:lnTo>
                  <a:cubicBezTo>
                    <a:pt x="9075" y="69"/>
                    <a:pt x="8452" y="0"/>
                    <a:pt x="7898" y="0"/>
                  </a:cubicBezTo>
                  <a:lnTo>
                    <a:pt x="789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7" name="Freeform 2986">
              <a:extLst>
                <a:ext uri="{FF2B5EF4-FFF2-40B4-BE49-F238E27FC236}">
                  <a16:creationId xmlns:a16="http://schemas.microsoft.com/office/drawing/2014/main" id="{9274BC91-8E0C-9B74-1511-F0FF6F72FAEE}"/>
                </a:ext>
              </a:extLst>
            </p:cNvPr>
            <p:cNvSpPr/>
            <p:nvPr/>
          </p:nvSpPr>
          <p:spPr>
            <a:xfrm>
              <a:off x="9709473" y="5573600"/>
              <a:ext cx="9309" cy="9765"/>
            </a:xfrm>
            <a:custGeom>
              <a:avLst/>
              <a:gdLst>
                <a:gd name="connsiteX0" fmla="*/ 3530 w 6990"/>
                <a:gd name="connsiteY0" fmla="*/ 1107 h 7332"/>
                <a:gd name="connsiteX1" fmla="*/ 1593 w 6990"/>
                <a:gd name="connsiteY1" fmla="*/ 0 h 7332"/>
                <a:gd name="connsiteX2" fmla="*/ 208 w 6990"/>
                <a:gd name="connsiteY2" fmla="*/ 346 h 7332"/>
                <a:gd name="connsiteX3" fmla="*/ 0 w 6990"/>
                <a:gd name="connsiteY3" fmla="*/ 3389 h 7332"/>
                <a:gd name="connsiteX4" fmla="*/ 900 w 6990"/>
                <a:gd name="connsiteY4" fmla="*/ 5326 h 7332"/>
                <a:gd name="connsiteX5" fmla="*/ 2699 w 6990"/>
                <a:gd name="connsiteY5" fmla="*/ 6779 h 7332"/>
                <a:gd name="connsiteX6" fmla="*/ 4915 w 6990"/>
                <a:gd name="connsiteY6" fmla="*/ 7332 h 7332"/>
                <a:gd name="connsiteX7" fmla="*/ 6990 w 6990"/>
                <a:gd name="connsiteY7" fmla="*/ 6572 h 7332"/>
                <a:gd name="connsiteX8" fmla="*/ 5745 w 6990"/>
                <a:gd name="connsiteY8" fmla="*/ 4842 h 7332"/>
                <a:gd name="connsiteX9" fmla="*/ 5122 w 6990"/>
                <a:gd name="connsiteY9" fmla="*/ 4081 h 7332"/>
                <a:gd name="connsiteX10" fmla="*/ 4223 w 6990"/>
                <a:gd name="connsiteY10" fmla="*/ 3389 h 7332"/>
                <a:gd name="connsiteX11" fmla="*/ 5399 w 6990"/>
                <a:gd name="connsiteY11" fmla="*/ 2698 h 7332"/>
                <a:gd name="connsiteX12" fmla="*/ 3530 w 6990"/>
                <a:gd name="connsiteY12" fmla="*/ 1107 h 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90" h="7332">
                  <a:moveTo>
                    <a:pt x="3530" y="1107"/>
                  </a:moveTo>
                  <a:lnTo>
                    <a:pt x="1593" y="0"/>
                  </a:lnTo>
                  <a:lnTo>
                    <a:pt x="208" y="346"/>
                  </a:lnTo>
                  <a:lnTo>
                    <a:pt x="0" y="3389"/>
                  </a:lnTo>
                  <a:lnTo>
                    <a:pt x="900" y="5326"/>
                  </a:lnTo>
                  <a:lnTo>
                    <a:pt x="2699" y="6779"/>
                  </a:lnTo>
                  <a:lnTo>
                    <a:pt x="4915" y="7332"/>
                  </a:lnTo>
                  <a:lnTo>
                    <a:pt x="6990" y="6572"/>
                  </a:lnTo>
                  <a:lnTo>
                    <a:pt x="5745" y="4842"/>
                  </a:lnTo>
                  <a:lnTo>
                    <a:pt x="5122" y="4081"/>
                  </a:lnTo>
                  <a:lnTo>
                    <a:pt x="4223" y="3389"/>
                  </a:lnTo>
                  <a:lnTo>
                    <a:pt x="5399" y="2698"/>
                  </a:lnTo>
                  <a:lnTo>
                    <a:pt x="3530" y="11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8" name="Freeform 2987">
              <a:extLst>
                <a:ext uri="{FF2B5EF4-FFF2-40B4-BE49-F238E27FC236}">
                  <a16:creationId xmlns:a16="http://schemas.microsoft.com/office/drawing/2014/main" id="{BCAC296A-B807-ABCA-E873-B21BCC22601B}"/>
                </a:ext>
              </a:extLst>
            </p:cNvPr>
            <p:cNvSpPr/>
            <p:nvPr/>
          </p:nvSpPr>
          <p:spPr>
            <a:xfrm>
              <a:off x="9702469" y="5566598"/>
              <a:ext cx="23013" cy="23676"/>
            </a:xfrm>
            <a:custGeom>
              <a:avLst/>
              <a:gdLst>
                <a:gd name="connsiteX0" fmla="*/ 6852 w 17279"/>
                <a:gd name="connsiteY0" fmla="*/ 5257 h 17777"/>
                <a:gd name="connsiteX1" fmla="*/ 8789 w 17279"/>
                <a:gd name="connsiteY1" fmla="*/ 6433 h 17777"/>
                <a:gd name="connsiteX2" fmla="*/ 10658 w 17279"/>
                <a:gd name="connsiteY2" fmla="*/ 8024 h 17777"/>
                <a:gd name="connsiteX3" fmla="*/ 9482 w 17279"/>
                <a:gd name="connsiteY3" fmla="*/ 8716 h 17777"/>
                <a:gd name="connsiteX4" fmla="*/ 10382 w 17279"/>
                <a:gd name="connsiteY4" fmla="*/ 9407 h 17777"/>
                <a:gd name="connsiteX5" fmla="*/ 11004 w 17279"/>
                <a:gd name="connsiteY5" fmla="*/ 10169 h 17777"/>
                <a:gd name="connsiteX6" fmla="*/ 12180 w 17279"/>
                <a:gd name="connsiteY6" fmla="*/ 11898 h 17777"/>
                <a:gd name="connsiteX7" fmla="*/ 10174 w 17279"/>
                <a:gd name="connsiteY7" fmla="*/ 12659 h 17777"/>
                <a:gd name="connsiteX8" fmla="*/ 7889 w 17279"/>
                <a:gd name="connsiteY8" fmla="*/ 12105 h 17777"/>
                <a:gd name="connsiteX9" fmla="*/ 6090 w 17279"/>
                <a:gd name="connsiteY9" fmla="*/ 10653 h 17777"/>
                <a:gd name="connsiteX10" fmla="*/ 5191 w 17279"/>
                <a:gd name="connsiteY10" fmla="*/ 8716 h 17777"/>
                <a:gd name="connsiteX11" fmla="*/ 5398 w 17279"/>
                <a:gd name="connsiteY11" fmla="*/ 5672 h 17777"/>
                <a:gd name="connsiteX12" fmla="*/ 6783 w 17279"/>
                <a:gd name="connsiteY12" fmla="*/ 5326 h 17777"/>
                <a:gd name="connsiteX13" fmla="*/ 6783 w 17279"/>
                <a:gd name="connsiteY13" fmla="*/ 138 h 17777"/>
                <a:gd name="connsiteX14" fmla="*/ 5467 w 17279"/>
                <a:gd name="connsiteY14" fmla="*/ 277 h 17777"/>
                <a:gd name="connsiteX15" fmla="*/ 4083 w 17279"/>
                <a:gd name="connsiteY15" fmla="*/ 623 h 17777"/>
                <a:gd name="connsiteX16" fmla="*/ 207 w 17279"/>
                <a:gd name="connsiteY16" fmla="*/ 5257 h 17777"/>
                <a:gd name="connsiteX17" fmla="*/ 0 w 17279"/>
                <a:gd name="connsiteY17" fmla="*/ 8301 h 17777"/>
                <a:gd name="connsiteX18" fmla="*/ 484 w 17279"/>
                <a:gd name="connsiteY18" fmla="*/ 10860 h 17777"/>
                <a:gd name="connsiteX19" fmla="*/ 1384 w 17279"/>
                <a:gd name="connsiteY19" fmla="*/ 12797 h 17777"/>
                <a:gd name="connsiteX20" fmla="*/ 2837 w 17279"/>
                <a:gd name="connsiteY20" fmla="*/ 14665 h 17777"/>
                <a:gd name="connsiteX21" fmla="*/ 4637 w 17279"/>
                <a:gd name="connsiteY21" fmla="*/ 16118 h 17777"/>
                <a:gd name="connsiteX22" fmla="*/ 6575 w 17279"/>
                <a:gd name="connsiteY22" fmla="*/ 17086 h 17777"/>
                <a:gd name="connsiteX23" fmla="*/ 8858 w 17279"/>
                <a:gd name="connsiteY23" fmla="*/ 17639 h 17777"/>
                <a:gd name="connsiteX24" fmla="*/ 10105 w 17279"/>
                <a:gd name="connsiteY24" fmla="*/ 17778 h 17777"/>
                <a:gd name="connsiteX25" fmla="*/ 11904 w 17279"/>
                <a:gd name="connsiteY25" fmla="*/ 17432 h 17777"/>
                <a:gd name="connsiteX26" fmla="*/ 13911 w 17279"/>
                <a:gd name="connsiteY26" fmla="*/ 16671 h 17777"/>
                <a:gd name="connsiteX27" fmla="*/ 17026 w 17279"/>
                <a:gd name="connsiteY27" fmla="*/ 13420 h 17777"/>
                <a:gd name="connsiteX28" fmla="*/ 16403 w 17279"/>
                <a:gd name="connsiteY28" fmla="*/ 8923 h 17777"/>
                <a:gd name="connsiteX29" fmla="*/ 15710 w 17279"/>
                <a:gd name="connsiteY29" fmla="*/ 7886 h 17777"/>
                <a:gd name="connsiteX30" fmla="*/ 13911 w 17279"/>
                <a:gd name="connsiteY30" fmla="*/ 4012 h 17777"/>
                <a:gd name="connsiteX31" fmla="*/ 12043 w 17279"/>
                <a:gd name="connsiteY31" fmla="*/ 2421 h 17777"/>
                <a:gd name="connsiteX32" fmla="*/ 11281 w 17279"/>
                <a:gd name="connsiteY32" fmla="*/ 1868 h 17777"/>
                <a:gd name="connsiteX33" fmla="*/ 9343 w 17279"/>
                <a:gd name="connsiteY33" fmla="*/ 692 h 17777"/>
                <a:gd name="connsiteX34" fmla="*/ 6713 w 17279"/>
                <a:gd name="connsiteY34" fmla="*/ 0 h 17777"/>
                <a:gd name="connsiteX35" fmla="*/ 6713 w 17279"/>
                <a:gd name="connsiteY35" fmla="*/ 0 h 1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279" h="17777">
                  <a:moveTo>
                    <a:pt x="6852" y="5257"/>
                  </a:moveTo>
                  <a:lnTo>
                    <a:pt x="8789" y="6433"/>
                  </a:lnTo>
                  <a:lnTo>
                    <a:pt x="10658" y="8024"/>
                  </a:lnTo>
                  <a:lnTo>
                    <a:pt x="9482" y="8716"/>
                  </a:lnTo>
                  <a:lnTo>
                    <a:pt x="10382" y="9407"/>
                  </a:lnTo>
                  <a:lnTo>
                    <a:pt x="11004" y="10169"/>
                  </a:lnTo>
                  <a:lnTo>
                    <a:pt x="12180" y="11898"/>
                  </a:lnTo>
                  <a:lnTo>
                    <a:pt x="10174" y="12659"/>
                  </a:lnTo>
                  <a:lnTo>
                    <a:pt x="7889" y="12105"/>
                  </a:lnTo>
                  <a:lnTo>
                    <a:pt x="6090" y="10653"/>
                  </a:lnTo>
                  <a:lnTo>
                    <a:pt x="5191" y="8716"/>
                  </a:lnTo>
                  <a:lnTo>
                    <a:pt x="5398" y="5672"/>
                  </a:lnTo>
                  <a:lnTo>
                    <a:pt x="6783" y="5326"/>
                  </a:lnTo>
                  <a:moveTo>
                    <a:pt x="6783" y="138"/>
                  </a:moveTo>
                  <a:cubicBezTo>
                    <a:pt x="6367" y="138"/>
                    <a:pt x="5952" y="138"/>
                    <a:pt x="5467" y="277"/>
                  </a:cubicBezTo>
                  <a:lnTo>
                    <a:pt x="4083" y="623"/>
                  </a:lnTo>
                  <a:cubicBezTo>
                    <a:pt x="1937" y="1176"/>
                    <a:pt x="346" y="3044"/>
                    <a:pt x="207" y="5257"/>
                  </a:cubicBezTo>
                  <a:lnTo>
                    <a:pt x="0" y="8301"/>
                  </a:lnTo>
                  <a:cubicBezTo>
                    <a:pt x="0" y="9200"/>
                    <a:pt x="68" y="10030"/>
                    <a:pt x="484" y="10860"/>
                  </a:cubicBezTo>
                  <a:lnTo>
                    <a:pt x="1384" y="12797"/>
                  </a:lnTo>
                  <a:cubicBezTo>
                    <a:pt x="1730" y="13558"/>
                    <a:pt x="2214" y="14180"/>
                    <a:pt x="2837" y="14665"/>
                  </a:cubicBezTo>
                  <a:lnTo>
                    <a:pt x="4637" y="16118"/>
                  </a:lnTo>
                  <a:cubicBezTo>
                    <a:pt x="5191" y="16602"/>
                    <a:pt x="5883" y="16878"/>
                    <a:pt x="6575" y="17086"/>
                  </a:cubicBezTo>
                  <a:lnTo>
                    <a:pt x="8858" y="17639"/>
                  </a:lnTo>
                  <a:cubicBezTo>
                    <a:pt x="9274" y="17778"/>
                    <a:pt x="9689" y="17778"/>
                    <a:pt x="10105" y="17778"/>
                  </a:cubicBezTo>
                  <a:cubicBezTo>
                    <a:pt x="10727" y="17778"/>
                    <a:pt x="11350" y="17639"/>
                    <a:pt x="11904" y="17432"/>
                  </a:cubicBezTo>
                  <a:lnTo>
                    <a:pt x="13911" y="16671"/>
                  </a:lnTo>
                  <a:cubicBezTo>
                    <a:pt x="15365" y="16118"/>
                    <a:pt x="16541" y="14872"/>
                    <a:pt x="17026" y="13420"/>
                  </a:cubicBezTo>
                  <a:cubicBezTo>
                    <a:pt x="17510" y="11898"/>
                    <a:pt x="17303" y="10238"/>
                    <a:pt x="16403" y="8923"/>
                  </a:cubicBezTo>
                  <a:lnTo>
                    <a:pt x="15710" y="7886"/>
                  </a:lnTo>
                  <a:cubicBezTo>
                    <a:pt x="15710" y="6433"/>
                    <a:pt x="15018" y="4981"/>
                    <a:pt x="13911" y="4012"/>
                  </a:cubicBezTo>
                  <a:lnTo>
                    <a:pt x="12043" y="2421"/>
                  </a:lnTo>
                  <a:cubicBezTo>
                    <a:pt x="12043" y="2421"/>
                    <a:pt x="11558" y="2075"/>
                    <a:pt x="11281" y="1868"/>
                  </a:cubicBezTo>
                  <a:lnTo>
                    <a:pt x="9343" y="692"/>
                  </a:lnTo>
                  <a:cubicBezTo>
                    <a:pt x="8513" y="208"/>
                    <a:pt x="7613" y="0"/>
                    <a:pt x="6713" y="0"/>
                  </a:cubicBezTo>
                  <a:lnTo>
                    <a:pt x="671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89" name="Freeform 2988">
              <a:extLst>
                <a:ext uri="{FF2B5EF4-FFF2-40B4-BE49-F238E27FC236}">
                  <a16:creationId xmlns:a16="http://schemas.microsoft.com/office/drawing/2014/main" id="{C2C5FF06-5413-4D47-6799-42A80D9774E5}"/>
                </a:ext>
              </a:extLst>
            </p:cNvPr>
            <p:cNvSpPr/>
            <p:nvPr/>
          </p:nvSpPr>
          <p:spPr>
            <a:xfrm>
              <a:off x="9658409" y="5493819"/>
              <a:ext cx="18712" cy="19346"/>
            </a:xfrm>
            <a:custGeom>
              <a:avLst/>
              <a:gdLst>
                <a:gd name="connsiteX0" fmla="*/ 3806 w 14050"/>
                <a:gd name="connsiteY0" fmla="*/ 761 h 14526"/>
                <a:gd name="connsiteX1" fmla="*/ 2491 w 14050"/>
                <a:gd name="connsiteY1" fmla="*/ 0 h 14526"/>
                <a:gd name="connsiteX2" fmla="*/ 1661 w 14050"/>
                <a:gd name="connsiteY2" fmla="*/ 69 h 14526"/>
                <a:gd name="connsiteX3" fmla="*/ 1038 w 14050"/>
                <a:gd name="connsiteY3" fmla="*/ 692 h 14526"/>
                <a:gd name="connsiteX4" fmla="*/ 553 w 14050"/>
                <a:gd name="connsiteY4" fmla="*/ 1867 h 14526"/>
                <a:gd name="connsiteX5" fmla="*/ 0 w 14050"/>
                <a:gd name="connsiteY5" fmla="*/ 4289 h 14526"/>
                <a:gd name="connsiteX6" fmla="*/ 1038 w 14050"/>
                <a:gd name="connsiteY6" fmla="*/ 4980 h 14526"/>
                <a:gd name="connsiteX7" fmla="*/ 2491 w 14050"/>
                <a:gd name="connsiteY7" fmla="*/ 4980 h 14526"/>
                <a:gd name="connsiteX8" fmla="*/ 3461 w 14050"/>
                <a:gd name="connsiteY8" fmla="*/ 4980 h 14526"/>
                <a:gd name="connsiteX9" fmla="*/ 4775 w 14050"/>
                <a:gd name="connsiteY9" fmla="*/ 8024 h 14526"/>
                <a:gd name="connsiteX10" fmla="*/ 5329 w 14050"/>
                <a:gd name="connsiteY10" fmla="*/ 10860 h 14526"/>
                <a:gd name="connsiteX11" fmla="*/ 6091 w 14050"/>
                <a:gd name="connsiteY11" fmla="*/ 13143 h 14526"/>
                <a:gd name="connsiteX12" fmla="*/ 8236 w 14050"/>
                <a:gd name="connsiteY12" fmla="*/ 14526 h 14526"/>
                <a:gd name="connsiteX13" fmla="*/ 9482 w 14050"/>
                <a:gd name="connsiteY13" fmla="*/ 14388 h 14526"/>
                <a:gd name="connsiteX14" fmla="*/ 11420 w 14050"/>
                <a:gd name="connsiteY14" fmla="*/ 13765 h 14526"/>
                <a:gd name="connsiteX15" fmla="*/ 13150 w 14050"/>
                <a:gd name="connsiteY15" fmla="*/ 12866 h 14526"/>
                <a:gd name="connsiteX16" fmla="*/ 14050 w 14050"/>
                <a:gd name="connsiteY16" fmla="*/ 11967 h 14526"/>
                <a:gd name="connsiteX17" fmla="*/ 13704 w 14050"/>
                <a:gd name="connsiteY17" fmla="*/ 11068 h 14526"/>
                <a:gd name="connsiteX18" fmla="*/ 12873 w 14050"/>
                <a:gd name="connsiteY18" fmla="*/ 10030 h 14526"/>
                <a:gd name="connsiteX19" fmla="*/ 11143 w 14050"/>
                <a:gd name="connsiteY19" fmla="*/ 8439 h 14526"/>
                <a:gd name="connsiteX20" fmla="*/ 6713 w 14050"/>
                <a:gd name="connsiteY20" fmla="*/ 5395 h 14526"/>
                <a:gd name="connsiteX21" fmla="*/ 4914 w 14050"/>
                <a:gd name="connsiteY21" fmla="*/ 3527 h 14526"/>
                <a:gd name="connsiteX22" fmla="*/ 3806 w 14050"/>
                <a:gd name="connsiteY22" fmla="*/ 761 h 1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050" h="14526">
                  <a:moveTo>
                    <a:pt x="3806" y="761"/>
                  </a:moveTo>
                  <a:lnTo>
                    <a:pt x="2491" y="0"/>
                  </a:lnTo>
                  <a:lnTo>
                    <a:pt x="1661" y="69"/>
                  </a:lnTo>
                  <a:lnTo>
                    <a:pt x="1038" y="692"/>
                  </a:lnTo>
                  <a:lnTo>
                    <a:pt x="553" y="1867"/>
                  </a:lnTo>
                  <a:lnTo>
                    <a:pt x="0" y="4289"/>
                  </a:lnTo>
                  <a:lnTo>
                    <a:pt x="1038" y="4980"/>
                  </a:lnTo>
                  <a:lnTo>
                    <a:pt x="2491" y="4980"/>
                  </a:lnTo>
                  <a:lnTo>
                    <a:pt x="3461" y="4980"/>
                  </a:lnTo>
                  <a:lnTo>
                    <a:pt x="4775" y="8024"/>
                  </a:lnTo>
                  <a:lnTo>
                    <a:pt x="5329" y="10860"/>
                  </a:lnTo>
                  <a:lnTo>
                    <a:pt x="6091" y="13143"/>
                  </a:lnTo>
                  <a:lnTo>
                    <a:pt x="8236" y="14526"/>
                  </a:lnTo>
                  <a:lnTo>
                    <a:pt x="9482" y="14388"/>
                  </a:lnTo>
                  <a:lnTo>
                    <a:pt x="11420" y="13765"/>
                  </a:lnTo>
                  <a:lnTo>
                    <a:pt x="13150" y="12866"/>
                  </a:lnTo>
                  <a:lnTo>
                    <a:pt x="14050" y="11967"/>
                  </a:lnTo>
                  <a:lnTo>
                    <a:pt x="13704" y="11068"/>
                  </a:lnTo>
                  <a:lnTo>
                    <a:pt x="12873" y="10030"/>
                  </a:lnTo>
                  <a:lnTo>
                    <a:pt x="11143" y="8439"/>
                  </a:lnTo>
                  <a:lnTo>
                    <a:pt x="6713" y="5395"/>
                  </a:lnTo>
                  <a:lnTo>
                    <a:pt x="4914" y="3527"/>
                  </a:lnTo>
                  <a:lnTo>
                    <a:pt x="3806" y="76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0" name="Freeform 2989">
              <a:extLst>
                <a:ext uri="{FF2B5EF4-FFF2-40B4-BE49-F238E27FC236}">
                  <a16:creationId xmlns:a16="http://schemas.microsoft.com/office/drawing/2014/main" id="{60BF6671-6938-D504-7BCB-519B408E7439}"/>
                </a:ext>
              </a:extLst>
            </p:cNvPr>
            <p:cNvSpPr/>
            <p:nvPr/>
          </p:nvSpPr>
          <p:spPr>
            <a:xfrm>
              <a:off x="9651539" y="5486816"/>
              <a:ext cx="32474" cy="33165"/>
            </a:xfrm>
            <a:custGeom>
              <a:avLst/>
              <a:gdLst>
                <a:gd name="connsiteX0" fmla="*/ 7650 w 24383"/>
                <a:gd name="connsiteY0" fmla="*/ 5257 h 24902"/>
                <a:gd name="connsiteX1" fmla="*/ 8964 w 24383"/>
                <a:gd name="connsiteY1" fmla="*/ 6018 h 24902"/>
                <a:gd name="connsiteX2" fmla="*/ 10072 w 24383"/>
                <a:gd name="connsiteY2" fmla="*/ 8785 h 24902"/>
                <a:gd name="connsiteX3" fmla="*/ 11872 w 24383"/>
                <a:gd name="connsiteY3" fmla="*/ 10653 h 24902"/>
                <a:gd name="connsiteX4" fmla="*/ 16301 w 24383"/>
                <a:gd name="connsiteY4" fmla="*/ 13696 h 24902"/>
                <a:gd name="connsiteX5" fmla="*/ 18031 w 24383"/>
                <a:gd name="connsiteY5" fmla="*/ 15218 h 24902"/>
                <a:gd name="connsiteX6" fmla="*/ 18793 w 24383"/>
                <a:gd name="connsiteY6" fmla="*/ 16256 h 24902"/>
                <a:gd name="connsiteX7" fmla="*/ 19139 w 24383"/>
                <a:gd name="connsiteY7" fmla="*/ 17155 h 24902"/>
                <a:gd name="connsiteX8" fmla="*/ 18309 w 24383"/>
                <a:gd name="connsiteY8" fmla="*/ 18123 h 24902"/>
                <a:gd name="connsiteX9" fmla="*/ 16578 w 24383"/>
                <a:gd name="connsiteY9" fmla="*/ 18953 h 24902"/>
                <a:gd name="connsiteX10" fmla="*/ 14640 w 24383"/>
                <a:gd name="connsiteY10" fmla="*/ 19576 h 24902"/>
                <a:gd name="connsiteX11" fmla="*/ 13394 w 24383"/>
                <a:gd name="connsiteY11" fmla="*/ 19714 h 24902"/>
                <a:gd name="connsiteX12" fmla="*/ 11249 w 24383"/>
                <a:gd name="connsiteY12" fmla="*/ 18331 h 24902"/>
                <a:gd name="connsiteX13" fmla="*/ 10488 w 24383"/>
                <a:gd name="connsiteY13" fmla="*/ 16048 h 24902"/>
                <a:gd name="connsiteX14" fmla="*/ 9933 w 24383"/>
                <a:gd name="connsiteY14" fmla="*/ 13143 h 24902"/>
                <a:gd name="connsiteX15" fmla="*/ 8619 w 24383"/>
                <a:gd name="connsiteY15" fmla="*/ 10168 h 24902"/>
                <a:gd name="connsiteX16" fmla="*/ 7650 w 24383"/>
                <a:gd name="connsiteY16" fmla="*/ 10168 h 24902"/>
                <a:gd name="connsiteX17" fmla="*/ 6197 w 24383"/>
                <a:gd name="connsiteY17" fmla="*/ 10168 h 24902"/>
                <a:gd name="connsiteX18" fmla="*/ 5158 w 24383"/>
                <a:gd name="connsiteY18" fmla="*/ 9477 h 24902"/>
                <a:gd name="connsiteX19" fmla="*/ 5642 w 24383"/>
                <a:gd name="connsiteY19" fmla="*/ 7055 h 24902"/>
                <a:gd name="connsiteX20" fmla="*/ 6197 w 24383"/>
                <a:gd name="connsiteY20" fmla="*/ 5949 h 24902"/>
                <a:gd name="connsiteX21" fmla="*/ 6750 w 24383"/>
                <a:gd name="connsiteY21" fmla="*/ 5257 h 24902"/>
                <a:gd name="connsiteX22" fmla="*/ 7580 w 24383"/>
                <a:gd name="connsiteY22" fmla="*/ 5257 h 24902"/>
                <a:gd name="connsiteX23" fmla="*/ 7580 w 24383"/>
                <a:gd name="connsiteY23" fmla="*/ 0 h 24902"/>
                <a:gd name="connsiteX24" fmla="*/ 7373 w 24383"/>
                <a:gd name="connsiteY24" fmla="*/ 0 h 24902"/>
                <a:gd name="connsiteX25" fmla="*/ 6542 w 24383"/>
                <a:gd name="connsiteY25" fmla="*/ 0 h 24902"/>
                <a:gd name="connsiteX26" fmla="*/ 2804 w 24383"/>
                <a:gd name="connsiteY26" fmla="*/ 1867 h 24902"/>
                <a:gd name="connsiteX27" fmla="*/ 2251 w 24383"/>
                <a:gd name="connsiteY27" fmla="*/ 2559 h 24902"/>
                <a:gd name="connsiteX28" fmla="*/ 1559 w 24383"/>
                <a:gd name="connsiteY28" fmla="*/ 3666 h 24902"/>
                <a:gd name="connsiteX29" fmla="*/ 1006 w 24383"/>
                <a:gd name="connsiteY29" fmla="*/ 4773 h 24902"/>
                <a:gd name="connsiteX30" fmla="*/ 590 w 24383"/>
                <a:gd name="connsiteY30" fmla="*/ 6018 h 24902"/>
                <a:gd name="connsiteX31" fmla="*/ 106 w 24383"/>
                <a:gd name="connsiteY31" fmla="*/ 8439 h 24902"/>
                <a:gd name="connsiteX32" fmla="*/ 2182 w 24383"/>
                <a:gd name="connsiteY32" fmla="*/ 13696 h 24902"/>
                <a:gd name="connsiteX33" fmla="*/ 3220 w 24383"/>
                <a:gd name="connsiteY33" fmla="*/ 14388 h 24902"/>
                <a:gd name="connsiteX34" fmla="*/ 5089 w 24383"/>
                <a:gd name="connsiteY34" fmla="*/ 15218 h 24902"/>
                <a:gd name="connsiteX35" fmla="*/ 5435 w 24383"/>
                <a:gd name="connsiteY35" fmla="*/ 16947 h 24902"/>
                <a:gd name="connsiteX36" fmla="*/ 5573 w 24383"/>
                <a:gd name="connsiteY36" fmla="*/ 17639 h 24902"/>
                <a:gd name="connsiteX37" fmla="*/ 6334 w 24383"/>
                <a:gd name="connsiteY37" fmla="*/ 19922 h 24902"/>
                <a:gd name="connsiteX38" fmla="*/ 8480 w 24383"/>
                <a:gd name="connsiteY38" fmla="*/ 22689 h 24902"/>
                <a:gd name="connsiteX39" fmla="*/ 10625 w 24383"/>
                <a:gd name="connsiteY39" fmla="*/ 24072 h 24902"/>
                <a:gd name="connsiteX40" fmla="*/ 13394 w 24383"/>
                <a:gd name="connsiteY40" fmla="*/ 24902 h 24902"/>
                <a:gd name="connsiteX41" fmla="*/ 14017 w 24383"/>
                <a:gd name="connsiteY41" fmla="*/ 24902 h 24902"/>
                <a:gd name="connsiteX42" fmla="*/ 15263 w 24383"/>
                <a:gd name="connsiteY42" fmla="*/ 24764 h 24902"/>
                <a:gd name="connsiteX43" fmla="*/ 16370 w 24383"/>
                <a:gd name="connsiteY43" fmla="*/ 24556 h 24902"/>
                <a:gd name="connsiteX44" fmla="*/ 18309 w 24383"/>
                <a:gd name="connsiteY44" fmla="*/ 23934 h 24902"/>
                <a:gd name="connsiteX45" fmla="*/ 18931 w 24383"/>
                <a:gd name="connsiteY45" fmla="*/ 23657 h 24902"/>
                <a:gd name="connsiteX46" fmla="*/ 20661 w 24383"/>
                <a:gd name="connsiteY46" fmla="*/ 22827 h 24902"/>
                <a:gd name="connsiteX47" fmla="*/ 22184 w 24383"/>
                <a:gd name="connsiteY47" fmla="*/ 21720 h 24902"/>
                <a:gd name="connsiteX48" fmla="*/ 23014 w 24383"/>
                <a:gd name="connsiteY48" fmla="*/ 20752 h 24902"/>
                <a:gd name="connsiteX49" fmla="*/ 24053 w 24383"/>
                <a:gd name="connsiteY49" fmla="*/ 15495 h 24902"/>
                <a:gd name="connsiteX50" fmla="*/ 23706 w 24383"/>
                <a:gd name="connsiteY50" fmla="*/ 14595 h 24902"/>
                <a:gd name="connsiteX51" fmla="*/ 22945 w 24383"/>
                <a:gd name="connsiteY51" fmla="*/ 13212 h 24902"/>
                <a:gd name="connsiteX52" fmla="*/ 22184 w 24383"/>
                <a:gd name="connsiteY52" fmla="*/ 12175 h 24902"/>
                <a:gd name="connsiteX53" fmla="*/ 21492 w 24383"/>
                <a:gd name="connsiteY53" fmla="*/ 11483 h 24902"/>
                <a:gd name="connsiteX54" fmla="*/ 19762 w 24383"/>
                <a:gd name="connsiteY54" fmla="*/ 9961 h 24902"/>
                <a:gd name="connsiteX55" fmla="*/ 19277 w 24383"/>
                <a:gd name="connsiteY55" fmla="*/ 9546 h 24902"/>
                <a:gd name="connsiteX56" fmla="*/ 15263 w 24383"/>
                <a:gd name="connsiteY56" fmla="*/ 6779 h 24902"/>
                <a:gd name="connsiteX57" fmla="*/ 14502 w 24383"/>
                <a:gd name="connsiteY57" fmla="*/ 6018 h 24902"/>
                <a:gd name="connsiteX58" fmla="*/ 13740 w 24383"/>
                <a:gd name="connsiteY58" fmla="*/ 4150 h 24902"/>
                <a:gd name="connsiteX59" fmla="*/ 11456 w 24383"/>
                <a:gd name="connsiteY59" fmla="*/ 1591 h 24902"/>
                <a:gd name="connsiteX60" fmla="*/ 10141 w 24383"/>
                <a:gd name="connsiteY60" fmla="*/ 830 h 24902"/>
                <a:gd name="connsiteX61" fmla="*/ 7580 w 24383"/>
                <a:gd name="connsiteY61" fmla="*/ 138 h 24902"/>
                <a:gd name="connsiteX62" fmla="*/ 7580 w 24383"/>
                <a:gd name="connsiteY62" fmla="*/ 138 h 2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383" h="24902">
                  <a:moveTo>
                    <a:pt x="7650" y="5257"/>
                  </a:moveTo>
                  <a:lnTo>
                    <a:pt x="8964" y="6018"/>
                  </a:lnTo>
                  <a:lnTo>
                    <a:pt x="10072" y="8785"/>
                  </a:lnTo>
                  <a:lnTo>
                    <a:pt x="11872" y="10653"/>
                  </a:lnTo>
                  <a:lnTo>
                    <a:pt x="16301" y="13696"/>
                  </a:lnTo>
                  <a:lnTo>
                    <a:pt x="18031" y="15218"/>
                  </a:lnTo>
                  <a:lnTo>
                    <a:pt x="18793" y="16256"/>
                  </a:lnTo>
                  <a:lnTo>
                    <a:pt x="19139" y="17155"/>
                  </a:lnTo>
                  <a:lnTo>
                    <a:pt x="18309" y="18123"/>
                  </a:lnTo>
                  <a:lnTo>
                    <a:pt x="16578" y="18953"/>
                  </a:lnTo>
                  <a:lnTo>
                    <a:pt x="14640" y="19576"/>
                  </a:lnTo>
                  <a:lnTo>
                    <a:pt x="13394" y="19714"/>
                  </a:lnTo>
                  <a:lnTo>
                    <a:pt x="11249" y="18331"/>
                  </a:lnTo>
                  <a:lnTo>
                    <a:pt x="10488" y="16048"/>
                  </a:lnTo>
                  <a:lnTo>
                    <a:pt x="9933" y="13143"/>
                  </a:lnTo>
                  <a:lnTo>
                    <a:pt x="8619" y="10168"/>
                  </a:lnTo>
                  <a:lnTo>
                    <a:pt x="7650" y="10168"/>
                  </a:lnTo>
                  <a:cubicBezTo>
                    <a:pt x="7650" y="10168"/>
                    <a:pt x="6197" y="10168"/>
                    <a:pt x="6197" y="10168"/>
                  </a:cubicBezTo>
                  <a:lnTo>
                    <a:pt x="5158" y="9477"/>
                  </a:lnTo>
                  <a:lnTo>
                    <a:pt x="5642" y="7055"/>
                  </a:lnTo>
                  <a:lnTo>
                    <a:pt x="6197" y="5949"/>
                  </a:lnTo>
                  <a:lnTo>
                    <a:pt x="6750" y="5257"/>
                  </a:lnTo>
                  <a:lnTo>
                    <a:pt x="7580" y="5257"/>
                  </a:lnTo>
                  <a:moveTo>
                    <a:pt x="7580" y="0"/>
                  </a:moveTo>
                  <a:cubicBezTo>
                    <a:pt x="7580" y="0"/>
                    <a:pt x="7442" y="0"/>
                    <a:pt x="7373" y="0"/>
                  </a:cubicBezTo>
                  <a:lnTo>
                    <a:pt x="6542" y="0"/>
                  </a:lnTo>
                  <a:cubicBezTo>
                    <a:pt x="5089" y="69"/>
                    <a:pt x="3704" y="761"/>
                    <a:pt x="2804" y="1867"/>
                  </a:cubicBezTo>
                  <a:lnTo>
                    <a:pt x="2251" y="2559"/>
                  </a:lnTo>
                  <a:cubicBezTo>
                    <a:pt x="2251" y="2559"/>
                    <a:pt x="1767" y="3251"/>
                    <a:pt x="1559" y="3666"/>
                  </a:cubicBezTo>
                  <a:lnTo>
                    <a:pt x="1006" y="4773"/>
                  </a:lnTo>
                  <a:cubicBezTo>
                    <a:pt x="798" y="5188"/>
                    <a:pt x="659" y="5534"/>
                    <a:pt x="590" y="6018"/>
                  </a:cubicBezTo>
                  <a:lnTo>
                    <a:pt x="106" y="8439"/>
                  </a:lnTo>
                  <a:cubicBezTo>
                    <a:pt x="-310" y="10445"/>
                    <a:pt x="521" y="12520"/>
                    <a:pt x="2182" y="13696"/>
                  </a:cubicBezTo>
                  <a:lnTo>
                    <a:pt x="3220" y="14388"/>
                  </a:lnTo>
                  <a:cubicBezTo>
                    <a:pt x="3774" y="14803"/>
                    <a:pt x="4397" y="15080"/>
                    <a:pt x="5089" y="15218"/>
                  </a:cubicBezTo>
                  <a:lnTo>
                    <a:pt x="5435" y="16947"/>
                  </a:lnTo>
                  <a:cubicBezTo>
                    <a:pt x="5435" y="16947"/>
                    <a:pt x="5504" y="17363"/>
                    <a:pt x="5573" y="17639"/>
                  </a:cubicBezTo>
                  <a:lnTo>
                    <a:pt x="6334" y="19922"/>
                  </a:lnTo>
                  <a:cubicBezTo>
                    <a:pt x="6681" y="21098"/>
                    <a:pt x="7442" y="22066"/>
                    <a:pt x="8480" y="22689"/>
                  </a:cubicBezTo>
                  <a:lnTo>
                    <a:pt x="10625" y="24072"/>
                  </a:lnTo>
                  <a:cubicBezTo>
                    <a:pt x="11456" y="24626"/>
                    <a:pt x="12425" y="24902"/>
                    <a:pt x="13394" y="24902"/>
                  </a:cubicBezTo>
                  <a:cubicBezTo>
                    <a:pt x="13602" y="24902"/>
                    <a:pt x="13810" y="24902"/>
                    <a:pt x="14017" y="24902"/>
                  </a:cubicBezTo>
                  <a:lnTo>
                    <a:pt x="15263" y="24764"/>
                  </a:lnTo>
                  <a:cubicBezTo>
                    <a:pt x="15609" y="24764"/>
                    <a:pt x="16024" y="24626"/>
                    <a:pt x="16370" y="24556"/>
                  </a:cubicBezTo>
                  <a:lnTo>
                    <a:pt x="18309" y="23934"/>
                  </a:lnTo>
                  <a:cubicBezTo>
                    <a:pt x="18309" y="23934"/>
                    <a:pt x="18723" y="23796"/>
                    <a:pt x="18931" y="23657"/>
                  </a:cubicBezTo>
                  <a:lnTo>
                    <a:pt x="20661" y="22827"/>
                  </a:lnTo>
                  <a:cubicBezTo>
                    <a:pt x="21215" y="22551"/>
                    <a:pt x="21769" y="22135"/>
                    <a:pt x="22184" y="21720"/>
                  </a:cubicBezTo>
                  <a:lnTo>
                    <a:pt x="23014" y="20752"/>
                  </a:lnTo>
                  <a:cubicBezTo>
                    <a:pt x="24330" y="19299"/>
                    <a:pt x="24745" y="17293"/>
                    <a:pt x="24053" y="15495"/>
                  </a:cubicBezTo>
                  <a:lnTo>
                    <a:pt x="23706" y="14595"/>
                  </a:lnTo>
                  <a:cubicBezTo>
                    <a:pt x="23499" y="14111"/>
                    <a:pt x="23292" y="13627"/>
                    <a:pt x="22945" y="13212"/>
                  </a:cubicBezTo>
                  <a:lnTo>
                    <a:pt x="22184" y="12175"/>
                  </a:lnTo>
                  <a:cubicBezTo>
                    <a:pt x="22184" y="12175"/>
                    <a:pt x="21769" y="11690"/>
                    <a:pt x="21492" y="11483"/>
                  </a:cubicBezTo>
                  <a:lnTo>
                    <a:pt x="19762" y="9961"/>
                  </a:lnTo>
                  <a:cubicBezTo>
                    <a:pt x="19762" y="9961"/>
                    <a:pt x="19415" y="9684"/>
                    <a:pt x="19277" y="9546"/>
                  </a:cubicBezTo>
                  <a:lnTo>
                    <a:pt x="15263" y="6779"/>
                  </a:lnTo>
                  <a:lnTo>
                    <a:pt x="14502" y="6018"/>
                  </a:lnTo>
                  <a:lnTo>
                    <a:pt x="13740" y="4150"/>
                  </a:lnTo>
                  <a:cubicBezTo>
                    <a:pt x="13325" y="3044"/>
                    <a:pt x="12494" y="2144"/>
                    <a:pt x="11456" y="1591"/>
                  </a:cubicBezTo>
                  <a:lnTo>
                    <a:pt x="10141" y="830"/>
                  </a:lnTo>
                  <a:cubicBezTo>
                    <a:pt x="9380" y="415"/>
                    <a:pt x="8480" y="138"/>
                    <a:pt x="7580" y="138"/>
                  </a:cubicBezTo>
                  <a:lnTo>
                    <a:pt x="758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1" name="Freeform 2990">
              <a:extLst>
                <a:ext uri="{FF2B5EF4-FFF2-40B4-BE49-F238E27FC236}">
                  <a16:creationId xmlns:a16="http://schemas.microsoft.com/office/drawing/2014/main" id="{1A65E7A1-89BC-153B-E1B5-443F3CFB5183}"/>
                </a:ext>
              </a:extLst>
            </p:cNvPr>
            <p:cNvSpPr/>
            <p:nvPr/>
          </p:nvSpPr>
          <p:spPr>
            <a:xfrm>
              <a:off x="9641172" y="5458164"/>
              <a:ext cx="18619" cy="27914"/>
            </a:xfrm>
            <a:custGeom>
              <a:avLst/>
              <a:gdLst>
                <a:gd name="connsiteX0" fmla="*/ 3253 w 13980"/>
                <a:gd name="connsiteY0" fmla="*/ 1314 h 20959"/>
                <a:gd name="connsiteX1" fmla="*/ 1661 w 13980"/>
                <a:gd name="connsiteY1" fmla="*/ 0 h 20959"/>
                <a:gd name="connsiteX2" fmla="*/ 692 w 13980"/>
                <a:gd name="connsiteY2" fmla="*/ 484 h 20959"/>
                <a:gd name="connsiteX3" fmla="*/ 139 w 13980"/>
                <a:gd name="connsiteY3" fmla="*/ 1799 h 20959"/>
                <a:gd name="connsiteX4" fmla="*/ 0 w 13980"/>
                <a:gd name="connsiteY4" fmla="*/ 3321 h 20959"/>
                <a:gd name="connsiteX5" fmla="*/ 0 w 13980"/>
                <a:gd name="connsiteY5" fmla="*/ 4566 h 20959"/>
                <a:gd name="connsiteX6" fmla="*/ 484 w 13980"/>
                <a:gd name="connsiteY6" fmla="*/ 7886 h 20959"/>
                <a:gd name="connsiteX7" fmla="*/ 1384 w 13980"/>
                <a:gd name="connsiteY7" fmla="*/ 12313 h 20959"/>
                <a:gd name="connsiteX8" fmla="*/ 2699 w 13980"/>
                <a:gd name="connsiteY8" fmla="*/ 16671 h 20959"/>
                <a:gd name="connsiteX9" fmla="*/ 4152 w 13980"/>
                <a:gd name="connsiteY9" fmla="*/ 19438 h 20959"/>
                <a:gd name="connsiteX10" fmla="*/ 5260 w 13980"/>
                <a:gd name="connsiteY10" fmla="*/ 20683 h 20959"/>
                <a:gd name="connsiteX11" fmla="*/ 5675 w 13980"/>
                <a:gd name="connsiteY11" fmla="*/ 20960 h 20959"/>
                <a:gd name="connsiteX12" fmla="*/ 6436 w 13980"/>
                <a:gd name="connsiteY12" fmla="*/ 20683 h 20959"/>
                <a:gd name="connsiteX13" fmla="*/ 8513 w 13980"/>
                <a:gd name="connsiteY13" fmla="*/ 20199 h 20959"/>
                <a:gd name="connsiteX14" fmla="*/ 11973 w 13980"/>
                <a:gd name="connsiteY14" fmla="*/ 19853 h 20959"/>
                <a:gd name="connsiteX15" fmla="*/ 13288 w 13980"/>
                <a:gd name="connsiteY15" fmla="*/ 19092 h 20959"/>
                <a:gd name="connsiteX16" fmla="*/ 13981 w 13980"/>
                <a:gd name="connsiteY16" fmla="*/ 17293 h 20959"/>
                <a:gd name="connsiteX17" fmla="*/ 12043 w 13980"/>
                <a:gd name="connsiteY17" fmla="*/ 11760 h 20959"/>
                <a:gd name="connsiteX18" fmla="*/ 11212 w 13980"/>
                <a:gd name="connsiteY18" fmla="*/ 8716 h 20959"/>
                <a:gd name="connsiteX19" fmla="*/ 11351 w 13980"/>
                <a:gd name="connsiteY19" fmla="*/ 6434 h 20959"/>
                <a:gd name="connsiteX20" fmla="*/ 9413 w 13980"/>
                <a:gd name="connsiteY20" fmla="*/ 7471 h 20959"/>
                <a:gd name="connsiteX21" fmla="*/ 8374 w 13980"/>
                <a:gd name="connsiteY21" fmla="*/ 9684 h 20959"/>
                <a:gd name="connsiteX22" fmla="*/ 7405 w 13980"/>
                <a:gd name="connsiteY22" fmla="*/ 10999 h 20959"/>
                <a:gd name="connsiteX23" fmla="*/ 5536 w 13980"/>
                <a:gd name="connsiteY23" fmla="*/ 9339 h 20959"/>
                <a:gd name="connsiteX24" fmla="*/ 4983 w 13980"/>
                <a:gd name="connsiteY24" fmla="*/ 7402 h 20959"/>
                <a:gd name="connsiteX25" fmla="*/ 4291 w 13980"/>
                <a:gd name="connsiteY25" fmla="*/ 4220 h 20959"/>
                <a:gd name="connsiteX26" fmla="*/ 3253 w 13980"/>
                <a:gd name="connsiteY26" fmla="*/ 1314 h 2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80" h="20959">
                  <a:moveTo>
                    <a:pt x="3253" y="1314"/>
                  </a:moveTo>
                  <a:lnTo>
                    <a:pt x="1661" y="0"/>
                  </a:lnTo>
                  <a:lnTo>
                    <a:pt x="692" y="484"/>
                  </a:lnTo>
                  <a:lnTo>
                    <a:pt x="139" y="1799"/>
                  </a:lnTo>
                  <a:lnTo>
                    <a:pt x="0" y="3321"/>
                  </a:lnTo>
                  <a:lnTo>
                    <a:pt x="0" y="4566"/>
                  </a:lnTo>
                  <a:lnTo>
                    <a:pt x="484" y="7886"/>
                  </a:lnTo>
                  <a:lnTo>
                    <a:pt x="1384" y="12313"/>
                  </a:lnTo>
                  <a:lnTo>
                    <a:pt x="2699" y="16671"/>
                  </a:lnTo>
                  <a:lnTo>
                    <a:pt x="4152" y="19438"/>
                  </a:lnTo>
                  <a:lnTo>
                    <a:pt x="5260" y="20683"/>
                  </a:lnTo>
                  <a:lnTo>
                    <a:pt x="5675" y="20960"/>
                  </a:lnTo>
                  <a:lnTo>
                    <a:pt x="6436" y="20683"/>
                  </a:lnTo>
                  <a:lnTo>
                    <a:pt x="8513" y="20199"/>
                  </a:lnTo>
                  <a:lnTo>
                    <a:pt x="11973" y="19853"/>
                  </a:lnTo>
                  <a:lnTo>
                    <a:pt x="13288" y="19092"/>
                  </a:lnTo>
                  <a:lnTo>
                    <a:pt x="13981" y="17293"/>
                  </a:lnTo>
                  <a:lnTo>
                    <a:pt x="12043" y="11760"/>
                  </a:lnTo>
                  <a:lnTo>
                    <a:pt x="11212" y="8716"/>
                  </a:lnTo>
                  <a:lnTo>
                    <a:pt x="11351" y="6434"/>
                  </a:lnTo>
                  <a:lnTo>
                    <a:pt x="9413" y="7471"/>
                  </a:lnTo>
                  <a:lnTo>
                    <a:pt x="8374" y="9684"/>
                  </a:lnTo>
                  <a:lnTo>
                    <a:pt x="7405" y="10999"/>
                  </a:lnTo>
                  <a:lnTo>
                    <a:pt x="5536" y="9339"/>
                  </a:lnTo>
                  <a:lnTo>
                    <a:pt x="4983" y="7402"/>
                  </a:lnTo>
                  <a:lnTo>
                    <a:pt x="4291" y="4220"/>
                  </a:lnTo>
                  <a:lnTo>
                    <a:pt x="3253"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2" name="Freeform 2991">
              <a:extLst>
                <a:ext uri="{FF2B5EF4-FFF2-40B4-BE49-F238E27FC236}">
                  <a16:creationId xmlns:a16="http://schemas.microsoft.com/office/drawing/2014/main" id="{7A57DC04-4860-BAE5-08F8-E844DC9D44F1}"/>
                </a:ext>
              </a:extLst>
            </p:cNvPr>
            <p:cNvSpPr/>
            <p:nvPr/>
          </p:nvSpPr>
          <p:spPr>
            <a:xfrm>
              <a:off x="9634350" y="5451071"/>
              <a:ext cx="32481" cy="41733"/>
            </a:xfrm>
            <a:custGeom>
              <a:avLst/>
              <a:gdLst>
                <a:gd name="connsiteX0" fmla="*/ 6783 w 24388"/>
                <a:gd name="connsiteY0" fmla="*/ 5326 h 31335"/>
                <a:gd name="connsiteX1" fmla="*/ 8374 w 24388"/>
                <a:gd name="connsiteY1" fmla="*/ 6640 h 31335"/>
                <a:gd name="connsiteX2" fmla="*/ 9413 w 24388"/>
                <a:gd name="connsiteY2" fmla="*/ 9546 h 31335"/>
                <a:gd name="connsiteX3" fmla="*/ 10105 w 24388"/>
                <a:gd name="connsiteY3" fmla="*/ 12658 h 31335"/>
                <a:gd name="connsiteX4" fmla="*/ 10658 w 24388"/>
                <a:gd name="connsiteY4" fmla="*/ 14595 h 31335"/>
                <a:gd name="connsiteX5" fmla="*/ 12527 w 24388"/>
                <a:gd name="connsiteY5" fmla="*/ 16256 h 31335"/>
                <a:gd name="connsiteX6" fmla="*/ 13496 w 24388"/>
                <a:gd name="connsiteY6" fmla="*/ 14941 h 31335"/>
                <a:gd name="connsiteX7" fmla="*/ 14534 w 24388"/>
                <a:gd name="connsiteY7" fmla="*/ 12728 h 31335"/>
                <a:gd name="connsiteX8" fmla="*/ 16542 w 24388"/>
                <a:gd name="connsiteY8" fmla="*/ 11690 h 31335"/>
                <a:gd name="connsiteX9" fmla="*/ 16403 w 24388"/>
                <a:gd name="connsiteY9" fmla="*/ 13973 h 31335"/>
                <a:gd name="connsiteX10" fmla="*/ 17164 w 24388"/>
                <a:gd name="connsiteY10" fmla="*/ 17016 h 31335"/>
                <a:gd name="connsiteX11" fmla="*/ 19171 w 24388"/>
                <a:gd name="connsiteY11" fmla="*/ 22619 h 31335"/>
                <a:gd name="connsiteX12" fmla="*/ 18479 w 24388"/>
                <a:gd name="connsiteY12" fmla="*/ 24349 h 31335"/>
                <a:gd name="connsiteX13" fmla="*/ 17164 w 24388"/>
                <a:gd name="connsiteY13" fmla="*/ 25110 h 31335"/>
                <a:gd name="connsiteX14" fmla="*/ 13704 w 24388"/>
                <a:gd name="connsiteY14" fmla="*/ 25456 h 31335"/>
                <a:gd name="connsiteX15" fmla="*/ 11627 w 24388"/>
                <a:gd name="connsiteY15" fmla="*/ 25940 h 31335"/>
                <a:gd name="connsiteX16" fmla="*/ 10866 w 24388"/>
                <a:gd name="connsiteY16" fmla="*/ 26217 h 31335"/>
                <a:gd name="connsiteX17" fmla="*/ 10451 w 24388"/>
                <a:gd name="connsiteY17" fmla="*/ 25940 h 31335"/>
                <a:gd name="connsiteX18" fmla="*/ 9343 w 24388"/>
                <a:gd name="connsiteY18" fmla="*/ 24695 h 31335"/>
                <a:gd name="connsiteX19" fmla="*/ 7890 w 24388"/>
                <a:gd name="connsiteY19" fmla="*/ 21928 h 31335"/>
                <a:gd name="connsiteX20" fmla="*/ 6575 w 24388"/>
                <a:gd name="connsiteY20" fmla="*/ 17639 h 31335"/>
                <a:gd name="connsiteX21" fmla="*/ 5606 w 24388"/>
                <a:gd name="connsiteY21" fmla="*/ 13143 h 31335"/>
                <a:gd name="connsiteX22" fmla="*/ 5122 w 24388"/>
                <a:gd name="connsiteY22" fmla="*/ 9823 h 31335"/>
                <a:gd name="connsiteX23" fmla="*/ 5122 w 24388"/>
                <a:gd name="connsiteY23" fmla="*/ 8577 h 31335"/>
                <a:gd name="connsiteX24" fmla="*/ 5260 w 24388"/>
                <a:gd name="connsiteY24" fmla="*/ 7055 h 31335"/>
                <a:gd name="connsiteX25" fmla="*/ 5813 w 24388"/>
                <a:gd name="connsiteY25" fmla="*/ 5810 h 31335"/>
                <a:gd name="connsiteX26" fmla="*/ 6783 w 24388"/>
                <a:gd name="connsiteY26" fmla="*/ 5326 h 31335"/>
                <a:gd name="connsiteX27" fmla="*/ 6783 w 24388"/>
                <a:gd name="connsiteY27" fmla="*/ 138 h 31335"/>
                <a:gd name="connsiteX28" fmla="*/ 4430 w 24388"/>
                <a:gd name="connsiteY28" fmla="*/ 692 h 31335"/>
                <a:gd name="connsiteX29" fmla="*/ 3461 w 24388"/>
                <a:gd name="connsiteY29" fmla="*/ 1176 h 31335"/>
                <a:gd name="connsiteX30" fmla="*/ 1107 w 24388"/>
                <a:gd name="connsiteY30" fmla="*/ 3735 h 31335"/>
                <a:gd name="connsiteX31" fmla="*/ 553 w 24388"/>
                <a:gd name="connsiteY31" fmla="*/ 4980 h 31335"/>
                <a:gd name="connsiteX32" fmla="*/ 138 w 24388"/>
                <a:gd name="connsiteY32" fmla="*/ 6572 h 31335"/>
                <a:gd name="connsiteX33" fmla="*/ 0 w 24388"/>
                <a:gd name="connsiteY33" fmla="*/ 8093 h 31335"/>
                <a:gd name="connsiteX34" fmla="*/ 0 w 24388"/>
                <a:gd name="connsiteY34" fmla="*/ 8577 h 31335"/>
                <a:gd name="connsiteX35" fmla="*/ 0 w 24388"/>
                <a:gd name="connsiteY35" fmla="*/ 9823 h 31335"/>
                <a:gd name="connsiteX36" fmla="*/ 0 w 24388"/>
                <a:gd name="connsiteY36" fmla="*/ 10514 h 31335"/>
                <a:gd name="connsiteX37" fmla="*/ 484 w 24388"/>
                <a:gd name="connsiteY37" fmla="*/ 13835 h 31335"/>
                <a:gd name="connsiteX38" fmla="*/ 1453 w 24388"/>
                <a:gd name="connsiteY38" fmla="*/ 18608 h 31335"/>
                <a:gd name="connsiteX39" fmla="*/ 1592 w 24388"/>
                <a:gd name="connsiteY39" fmla="*/ 19092 h 31335"/>
                <a:gd name="connsiteX40" fmla="*/ 2906 w 24388"/>
                <a:gd name="connsiteY40" fmla="*/ 23381 h 31335"/>
                <a:gd name="connsiteX41" fmla="*/ 3253 w 24388"/>
                <a:gd name="connsiteY41" fmla="*/ 24280 h 31335"/>
                <a:gd name="connsiteX42" fmla="*/ 4706 w 24388"/>
                <a:gd name="connsiteY42" fmla="*/ 27047 h 31335"/>
                <a:gd name="connsiteX43" fmla="*/ 5398 w 24388"/>
                <a:gd name="connsiteY43" fmla="*/ 28015 h 31335"/>
                <a:gd name="connsiteX44" fmla="*/ 6505 w 24388"/>
                <a:gd name="connsiteY44" fmla="*/ 29260 h 31335"/>
                <a:gd name="connsiteX45" fmla="*/ 7405 w 24388"/>
                <a:gd name="connsiteY45" fmla="*/ 30090 h 31335"/>
                <a:gd name="connsiteX46" fmla="*/ 7821 w 24388"/>
                <a:gd name="connsiteY46" fmla="*/ 30367 h 31335"/>
                <a:gd name="connsiteX47" fmla="*/ 10866 w 24388"/>
                <a:gd name="connsiteY47" fmla="*/ 31335 h 31335"/>
                <a:gd name="connsiteX48" fmla="*/ 12735 w 24388"/>
                <a:gd name="connsiteY48" fmla="*/ 30990 h 31335"/>
                <a:gd name="connsiteX49" fmla="*/ 13149 w 24388"/>
                <a:gd name="connsiteY49" fmla="*/ 30851 h 31335"/>
                <a:gd name="connsiteX50" fmla="*/ 14603 w 24388"/>
                <a:gd name="connsiteY50" fmla="*/ 30505 h 31335"/>
                <a:gd name="connsiteX51" fmla="*/ 17787 w 24388"/>
                <a:gd name="connsiteY51" fmla="*/ 30160 h 31335"/>
                <a:gd name="connsiteX52" fmla="*/ 19933 w 24388"/>
                <a:gd name="connsiteY52" fmla="*/ 29399 h 31335"/>
                <a:gd name="connsiteX53" fmla="*/ 21247 w 24388"/>
                <a:gd name="connsiteY53" fmla="*/ 28638 h 31335"/>
                <a:gd name="connsiteX54" fmla="*/ 23324 w 24388"/>
                <a:gd name="connsiteY54" fmla="*/ 26147 h 31335"/>
                <a:gd name="connsiteX55" fmla="*/ 24016 w 24388"/>
                <a:gd name="connsiteY55" fmla="*/ 24418 h 31335"/>
                <a:gd name="connsiteX56" fmla="*/ 24085 w 24388"/>
                <a:gd name="connsiteY56" fmla="*/ 20752 h 31335"/>
                <a:gd name="connsiteX57" fmla="*/ 22147 w 24388"/>
                <a:gd name="connsiteY57" fmla="*/ 15356 h 31335"/>
                <a:gd name="connsiteX58" fmla="*/ 21594 w 24388"/>
                <a:gd name="connsiteY58" fmla="*/ 13350 h 31335"/>
                <a:gd name="connsiteX59" fmla="*/ 21594 w 24388"/>
                <a:gd name="connsiteY59" fmla="*/ 11898 h 31335"/>
                <a:gd name="connsiteX60" fmla="*/ 19309 w 24388"/>
                <a:gd name="connsiteY60" fmla="*/ 7194 h 31335"/>
                <a:gd name="connsiteX61" fmla="*/ 16472 w 24388"/>
                <a:gd name="connsiteY61" fmla="*/ 6364 h 31335"/>
                <a:gd name="connsiteX62" fmla="*/ 14049 w 24388"/>
                <a:gd name="connsiteY62" fmla="*/ 6987 h 31335"/>
                <a:gd name="connsiteX63" fmla="*/ 14049 w 24388"/>
                <a:gd name="connsiteY63" fmla="*/ 6987 h 31335"/>
                <a:gd name="connsiteX64" fmla="*/ 13288 w 24388"/>
                <a:gd name="connsiteY64" fmla="*/ 4773 h 31335"/>
                <a:gd name="connsiteX65" fmla="*/ 11696 w 24388"/>
                <a:gd name="connsiteY65" fmla="*/ 2490 h 31335"/>
                <a:gd name="connsiteX66" fmla="*/ 10105 w 24388"/>
                <a:gd name="connsiteY66" fmla="*/ 1176 h 31335"/>
                <a:gd name="connsiteX67" fmla="*/ 6783 w 24388"/>
                <a:gd name="connsiteY67" fmla="*/ 0 h 31335"/>
                <a:gd name="connsiteX68" fmla="*/ 6783 w 24388"/>
                <a:gd name="connsiteY68" fmla="*/ 0 h 3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4388" h="31335">
                  <a:moveTo>
                    <a:pt x="6783" y="5326"/>
                  </a:moveTo>
                  <a:lnTo>
                    <a:pt x="8374" y="6640"/>
                  </a:lnTo>
                  <a:lnTo>
                    <a:pt x="9413" y="9546"/>
                  </a:lnTo>
                  <a:lnTo>
                    <a:pt x="10105" y="12658"/>
                  </a:lnTo>
                  <a:lnTo>
                    <a:pt x="10658" y="14595"/>
                  </a:lnTo>
                  <a:lnTo>
                    <a:pt x="12527" y="16256"/>
                  </a:lnTo>
                  <a:lnTo>
                    <a:pt x="13496" y="14941"/>
                  </a:lnTo>
                  <a:lnTo>
                    <a:pt x="14534" y="12728"/>
                  </a:lnTo>
                  <a:lnTo>
                    <a:pt x="16542" y="11690"/>
                  </a:lnTo>
                  <a:lnTo>
                    <a:pt x="16403" y="13973"/>
                  </a:lnTo>
                  <a:lnTo>
                    <a:pt x="17164" y="17016"/>
                  </a:lnTo>
                  <a:lnTo>
                    <a:pt x="19171" y="22619"/>
                  </a:lnTo>
                  <a:lnTo>
                    <a:pt x="18479" y="24349"/>
                  </a:lnTo>
                  <a:lnTo>
                    <a:pt x="17164" y="25110"/>
                  </a:lnTo>
                  <a:lnTo>
                    <a:pt x="13704" y="25456"/>
                  </a:lnTo>
                  <a:lnTo>
                    <a:pt x="11627" y="25940"/>
                  </a:lnTo>
                  <a:lnTo>
                    <a:pt x="10866" y="26217"/>
                  </a:lnTo>
                  <a:lnTo>
                    <a:pt x="10451" y="25940"/>
                  </a:lnTo>
                  <a:lnTo>
                    <a:pt x="9343" y="24695"/>
                  </a:lnTo>
                  <a:lnTo>
                    <a:pt x="7890" y="21928"/>
                  </a:lnTo>
                  <a:lnTo>
                    <a:pt x="6575" y="17639"/>
                  </a:lnTo>
                  <a:lnTo>
                    <a:pt x="5606" y="13143"/>
                  </a:lnTo>
                  <a:lnTo>
                    <a:pt x="5122" y="9823"/>
                  </a:lnTo>
                  <a:lnTo>
                    <a:pt x="5122" y="8577"/>
                  </a:lnTo>
                  <a:lnTo>
                    <a:pt x="5260" y="7055"/>
                  </a:lnTo>
                  <a:lnTo>
                    <a:pt x="5813" y="5810"/>
                  </a:lnTo>
                  <a:lnTo>
                    <a:pt x="6783" y="5326"/>
                  </a:lnTo>
                  <a:moveTo>
                    <a:pt x="6783" y="138"/>
                  </a:moveTo>
                  <a:cubicBezTo>
                    <a:pt x="5952" y="138"/>
                    <a:pt x="5122" y="346"/>
                    <a:pt x="4430" y="692"/>
                  </a:cubicBezTo>
                  <a:lnTo>
                    <a:pt x="3461" y="1176"/>
                  </a:lnTo>
                  <a:cubicBezTo>
                    <a:pt x="2422" y="1729"/>
                    <a:pt x="1522" y="2629"/>
                    <a:pt x="1107" y="3735"/>
                  </a:cubicBezTo>
                  <a:lnTo>
                    <a:pt x="553" y="4980"/>
                  </a:lnTo>
                  <a:cubicBezTo>
                    <a:pt x="346" y="5465"/>
                    <a:pt x="207" y="6018"/>
                    <a:pt x="138" y="6572"/>
                  </a:cubicBezTo>
                  <a:lnTo>
                    <a:pt x="0" y="8093"/>
                  </a:lnTo>
                  <a:cubicBezTo>
                    <a:pt x="0" y="8093"/>
                    <a:pt x="0" y="8439"/>
                    <a:pt x="0" y="8577"/>
                  </a:cubicBezTo>
                  <a:lnTo>
                    <a:pt x="0" y="9823"/>
                  </a:lnTo>
                  <a:cubicBezTo>
                    <a:pt x="0" y="9823"/>
                    <a:pt x="0" y="10307"/>
                    <a:pt x="0" y="10514"/>
                  </a:cubicBezTo>
                  <a:lnTo>
                    <a:pt x="484" y="13835"/>
                  </a:lnTo>
                  <a:lnTo>
                    <a:pt x="1453" y="18608"/>
                  </a:lnTo>
                  <a:cubicBezTo>
                    <a:pt x="1453" y="18608"/>
                    <a:pt x="1522" y="18884"/>
                    <a:pt x="1592" y="19092"/>
                  </a:cubicBezTo>
                  <a:lnTo>
                    <a:pt x="2906" y="23381"/>
                  </a:lnTo>
                  <a:cubicBezTo>
                    <a:pt x="2906" y="23381"/>
                    <a:pt x="3114" y="24003"/>
                    <a:pt x="3253" y="24280"/>
                  </a:cubicBezTo>
                  <a:lnTo>
                    <a:pt x="4706" y="27047"/>
                  </a:lnTo>
                  <a:cubicBezTo>
                    <a:pt x="4914" y="27392"/>
                    <a:pt x="5122" y="27739"/>
                    <a:pt x="5398" y="28015"/>
                  </a:cubicBezTo>
                  <a:lnTo>
                    <a:pt x="6505" y="29260"/>
                  </a:lnTo>
                  <a:cubicBezTo>
                    <a:pt x="6505" y="29260"/>
                    <a:pt x="7059" y="29814"/>
                    <a:pt x="7405" y="30090"/>
                  </a:cubicBezTo>
                  <a:lnTo>
                    <a:pt x="7821" y="30367"/>
                  </a:lnTo>
                  <a:cubicBezTo>
                    <a:pt x="8721" y="30990"/>
                    <a:pt x="9827" y="31335"/>
                    <a:pt x="10866" y="31335"/>
                  </a:cubicBezTo>
                  <a:cubicBezTo>
                    <a:pt x="11488" y="31335"/>
                    <a:pt x="12112" y="31197"/>
                    <a:pt x="12735" y="30990"/>
                  </a:cubicBezTo>
                  <a:lnTo>
                    <a:pt x="13149" y="30851"/>
                  </a:lnTo>
                  <a:lnTo>
                    <a:pt x="14603" y="30505"/>
                  </a:lnTo>
                  <a:lnTo>
                    <a:pt x="17787" y="30160"/>
                  </a:lnTo>
                  <a:cubicBezTo>
                    <a:pt x="18548" y="30090"/>
                    <a:pt x="19309" y="29814"/>
                    <a:pt x="19933" y="29399"/>
                  </a:cubicBezTo>
                  <a:lnTo>
                    <a:pt x="21247" y="28638"/>
                  </a:lnTo>
                  <a:cubicBezTo>
                    <a:pt x="22216" y="28084"/>
                    <a:pt x="22908" y="27185"/>
                    <a:pt x="23324" y="26147"/>
                  </a:cubicBezTo>
                  <a:lnTo>
                    <a:pt x="24016" y="24418"/>
                  </a:lnTo>
                  <a:cubicBezTo>
                    <a:pt x="24500" y="23242"/>
                    <a:pt x="24500" y="21928"/>
                    <a:pt x="24085" y="20752"/>
                  </a:cubicBezTo>
                  <a:lnTo>
                    <a:pt x="22147" y="15356"/>
                  </a:lnTo>
                  <a:lnTo>
                    <a:pt x="21594" y="13350"/>
                  </a:lnTo>
                  <a:lnTo>
                    <a:pt x="21594" y="11898"/>
                  </a:lnTo>
                  <a:cubicBezTo>
                    <a:pt x="21801" y="10030"/>
                    <a:pt x="20901" y="8232"/>
                    <a:pt x="19309" y="7194"/>
                  </a:cubicBezTo>
                  <a:cubicBezTo>
                    <a:pt x="18479" y="6640"/>
                    <a:pt x="17440" y="6364"/>
                    <a:pt x="16472" y="6364"/>
                  </a:cubicBezTo>
                  <a:cubicBezTo>
                    <a:pt x="15642" y="6364"/>
                    <a:pt x="14811" y="6572"/>
                    <a:pt x="14049" y="6987"/>
                  </a:cubicBezTo>
                  <a:lnTo>
                    <a:pt x="14049" y="6987"/>
                  </a:lnTo>
                  <a:cubicBezTo>
                    <a:pt x="14049" y="6987"/>
                    <a:pt x="13288" y="4773"/>
                    <a:pt x="13288" y="4773"/>
                  </a:cubicBezTo>
                  <a:cubicBezTo>
                    <a:pt x="12942" y="3874"/>
                    <a:pt x="12388" y="3044"/>
                    <a:pt x="11696" y="2490"/>
                  </a:cubicBezTo>
                  <a:lnTo>
                    <a:pt x="10105" y="1176"/>
                  </a:lnTo>
                  <a:cubicBezTo>
                    <a:pt x="9135" y="415"/>
                    <a:pt x="7959" y="0"/>
                    <a:pt x="6783" y="0"/>
                  </a:cubicBezTo>
                  <a:lnTo>
                    <a:pt x="678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3" name="Freeform 2992">
              <a:extLst>
                <a:ext uri="{FF2B5EF4-FFF2-40B4-BE49-F238E27FC236}">
                  <a16:creationId xmlns:a16="http://schemas.microsoft.com/office/drawing/2014/main" id="{D7CD36E3-CCBA-47A6-ED58-33F6FAA0BA81}"/>
                </a:ext>
              </a:extLst>
            </p:cNvPr>
            <p:cNvSpPr/>
            <p:nvPr/>
          </p:nvSpPr>
          <p:spPr>
            <a:xfrm>
              <a:off x="9684864" y="5468206"/>
              <a:ext cx="2304" cy="11515"/>
            </a:xfrm>
            <a:custGeom>
              <a:avLst/>
              <a:gdLst>
                <a:gd name="connsiteX0" fmla="*/ 623 w 1730"/>
                <a:gd name="connsiteY0" fmla="*/ 0 h 8646"/>
                <a:gd name="connsiteX1" fmla="*/ 0 w 1730"/>
                <a:gd name="connsiteY1" fmla="*/ 1729 h 8646"/>
                <a:gd name="connsiteX2" fmla="*/ 0 w 1730"/>
                <a:gd name="connsiteY2" fmla="*/ 4150 h 8646"/>
                <a:gd name="connsiteX3" fmla="*/ 484 w 1730"/>
                <a:gd name="connsiteY3" fmla="*/ 6572 h 8646"/>
                <a:gd name="connsiteX4" fmla="*/ 1384 w 1730"/>
                <a:gd name="connsiteY4" fmla="*/ 8647 h 8646"/>
                <a:gd name="connsiteX5" fmla="*/ 1730 w 1730"/>
                <a:gd name="connsiteY5" fmla="*/ 7332 h 8646"/>
                <a:gd name="connsiteX6" fmla="*/ 1730 w 1730"/>
                <a:gd name="connsiteY6" fmla="*/ 5465 h 8646"/>
                <a:gd name="connsiteX7" fmla="*/ 1522 w 1730"/>
                <a:gd name="connsiteY7" fmla="*/ 3597 h 8646"/>
                <a:gd name="connsiteX8" fmla="*/ 623 w 1730"/>
                <a:gd name="connsiteY8" fmla="*/ 0 h 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 h="8646">
                  <a:moveTo>
                    <a:pt x="623" y="0"/>
                  </a:moveTo>
                  <a:lnTo>
                    <a:pt x="0" y="1729"/>
                  </a:lnTo>
                  <a:lnTo>
                    <a:pt x="0" y="4150"/>
                  </a:lnTo>
                  <a:lnTo>
                    <a:pt x="484" y="6572"/>
                  </a:lnTo>
                  <a:lnTo>
                    <a:pt x="1384" y="8647"/>
                  </a:lnTo>
                  <a:lnTo>
                    <a:pt x="1730" y="7332"/>
                  </a:lnTo>
                  <a:lnTo>
                    <a:pt x="1730" y="5465"/>
                  </a:lnTo>
                  <a:lnTo>
                    <a:pt x="1522" y="3597"/>
                  </a:lnTo>
                  <a:lnTo>
                    <a:pt x="62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4" name="Freeform 2993">
              <a:extLst>
                <a:ext uri="{FF2B5EF4-FFF2-40B4-BE49-F238E27FC236}">
                  <a16:creationId xmlns:a16="http://schemas.microsoft.com/office/drawing/2014/main" id="{C917540D-57C0-24B6-75AA-BF22DFE381A4}"/>
                </a:ext>
              </a:extLst>
            </p:cNvPr>
            <p:cNvSpPr/>
            <p:nvPr/>
          </p:nvSpPr>
          <p:spPr>
            <a:xfrm>
              <a:off x="9677859" y="5461205"/>
              <a:ext cx="16223" cy="25426"/>
            </a:xfrm>
            <a:custGeom>
              <a:avLst/>
              <a:gdLst>
                <a:gd name="connsiteX0" fmla="*/ 5883 w 12181"/>
                <a:gd name="connsiteY0" fmla="*/ 5257 h 19091"/>
                <a:gd name="connsiteX1" fmla="*/ 6713 w 12181"/>
                <a:gd name="connsiteY1" fmla="*/ 8854 h 19091"/>
                <a:gd name="connsiteX2" fmla="*/ 6921 w 12181"/>
                <a:gd name="connsiteY2" fmla="*/ 10722 h 19091"/>
                <a:gd name="connsiteX3" fmla="*/ 6921 w 12181"/>
                <a:gd name="connsiteY3" fmla="*/ 12590 h 19091"/>
                <a:gd name="connsiteX4" fmla="*/ 6575 w 12181"/>
                <a:gd name="connsiteY4" fmla="*/ 13904 h 19091"/>
                <a:gd name="connsiteX5" fmla="*/ 5675 w 12181"/>
                <a:gd name="connsiteY5" fmla="*/ 11829 h 19091"/>
                <a:gd name="connsiteX6" fmla="*/ 5191 w 12181"/>
                <a:gd name="connsiteY6" fmla="*/ 9339 h 19091"/>
                <a:gd name="connsiteX7" fmla="*/ 5191 w 12181"/>
                <a:gd name="connsiteY7" fmla="*/ 6917 h 19091"/>
                <a:gd name="connsiteX8" fmla="*/ 5813 w 12181"/>
                <a:gd name="connsiteY8" fmla="*/ 5188 h 19091"/>
                <a:gd name="connsiteX9" fmla="*/ 5813 w 12181"/>
                <a:gd name="connsiteY9" fmla="*/ 0 h 19091"/>
                <a:gd name="connsiteX10" fmla="*/ 969 w 12181"/>
                <a:gd name="connsiteY10" fmla="*/ 3389 h 19091"/>
                <a:gd name="connsiteX11" fmla="*/ 346 w 12181"/>
                <a:gd name="connsiteY11" fmla="*/ 5119 h 19091"/>
                <a:gd name="connsiteX12" fmla="*/ 0 w 12181"/>
                <a:gd name="connsiteY12" fmla="*/ 6917 h 19091"/>
                <a:gd name="connsiteX13" fmla="*/ 0 w 12181"/>
                <a:gd name="connsiteY13" fmla="*/ 9339 h 19091"/>
                <a:gd name="connsiteX14" fmla="*/ 69 w 12181"/>
                <a:gd name="connsiteY14" fmla="*/ 10307 h 19091"/>
                <a:gd name="connsiteX15" fmla="*/ 553 w 12181"/>
                <a:gd name="connsiteY15" fmla="*/ 12797 h 19091"/>
                <a:gd name="connsiteX16" fmla="*/ 900 w 12181"/>
                <a:gd name="connsiteY16" fmla="*/ 13904 h 19091"/>
                <a:gd name="connsiteX17" fmla="*/ 1800 w 12181"/>
                <a:gd name="connsiteY17" fmla="*/ 15979 h 19091"/>
                <a:gd name="connsiteX18" fmla="*/ 6575 w 12181"/>
                <a:gd name="connsiteY18" fmla="*/ 19092 h 19091"/>
                <a:gd name="connsiteX19" fmla="*/ 6990 w 12181"/>
                <a:gd name="connsiteY19" fmla="*/ 19092 h 19091"/>
                <a:gd name="connsiteX20" fmla="*/ 11627 w 12181"/>
                <a:gd name="connsiteY20" fmla="*/ 15287 h 19091"/>
                <a:gd name="connsiteX21" fmla="*/ 11973 w 12181"/>
                <a:gd name="connsiteY21" fmla="*/ 13973 h 19091"/>
                <a:gd name="connsiteX22" fmla="*/ 12181 w 12181"/>
                <a:gd name="connsiteY22" fmla="*/ 12590 h 19091"/>
                <a:gd name="connsiteX23" fmla="*/ 12181 w 12181"/>
                <a:gd name="connsiteY23" fmla="*/ 10722 h 19091"/>
                <a:gd name="connsiteX24" fmla="*/ 12181 w 12181"/>
                <a:gd name="connsiteY24" fmla="*/ 10099 h 19091"/>
                <a:gd name="connsiteX25" fmla="*/ 11973 w 12181"/>
                <a:gd name="connsiteY25" fmla="*/ 8232 h 19091"/>
                <a:gd name="connsiteX26" fmla="*/ 11835 w 12181"/>
                <a:gd name="connsiteY26" fmla="*/ 7609 h 19091"/>
                <a:gd name="connsiteX27" fmla="*/ 11004 w 12181"/>
                <a:gd name="connsiteY27" fmla="*/ 4012 h 19091"/>
                <a:gd name="connsiteX28" fmla="*/ 6298 w 12181"/>
                <a:gd name="connsiteY28" fmla="*/ 69 h 19091"/>
                <a:gd name="connsiteX29" fmla="*/ 5952 w 12181"/>
                <a:gd name="connsiteY29" fmla="*/ 69 h 19091"/>
                <a:gd name="connsiteX30" fmla="*/ 5952 w 12181"/>
                <a:gd name="connsiteY30" fmla="*/ 69 h 1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181" h="19091">
                  <a:moveTo>
                    <a:pt x="5883" y="5257"/>
                  </a:moveTo>
                  <a:lnTo>
                    <a:pt x="6713" y="8854"/>
                  </a:lnTo>
                  <a:lnTo>
                    <a:pt x="6921" y="10722"/>
                  </a:lnTo>
                  <a:lnTo>
                    <a:pt x="6921" y="12590"/>
                  </a:lnTo>
                  <a:lnTo>
                    <a:pt x="6575" y="13904"/>
                  </a:lnTo>
                  <a:lnTo>
                    <a:pt x="5675" y="11829"/>
                  </a:lnTo>
                  <a:lnTo>
                    <a:pt x="5191" y="9339"/>
                  </a:lnTo>
                  <a:lnTo>
                    <a:pt x="5191" y="6917"/>
                  </a:lnTo>
                  <a:lnTo>
                    <a:pt x="5813" y="5188"/>
                  </a:lnTo>
                  <a:moveTo>
                    <a:pt x="5813" y="0"/>
                  </a:moveTo>
                  <a:cubicBezTo>
                    <a:pt x="3668" y="0"/>
                    <a:pt x="1730" y="1314"/>
                    <a:pt x="969" y="3389"/>
                  </a:cubicBezTo>
                  <a:lnTo>
                    <a:pt x="346" y="5119"/>
                  </a:lnTo>
                  <a:cubicBezTo>
                    <a:pt x="139" y="5672"/>
                    <a:pt x="0" y="6295"/>
                    <a:pt x="0" y="6917"/>
                  </a:cubicBezTo>
                  <a:lnTo>
                    <a:pt x="0" y="9339"/>
                  </a:lnTo>
                  <a:cubicBezTo>
                    <a:pt x="0" y="9339"/>
                    <a:pt x="0" y="9961"/>
                    <a:pt x="69" y="10307"/>
                  </a:cubicBezTo>
                  <a:lnTo>
                    <a:pt x="553" y="12797"/>
                  </a:lnTo>
                  <a:cubicBezTo>
                    <a:pt x="623" y="13212"/>
                    <a:pt x="761" y="13558"/>
                    <a:pt x="900" y="13904"/>
                  </a:cubicBezTo>
                  <a:lnTo>
                    <a:pt x="1800" y="15979"/>
                  </a:lnTo>
                  <a:cubicBezTo>
                    <a:pt x="2630" y="17847"/>
                    <a:pt x="4499" y="19092"/>
                    <a:pt x="6575" y="19092"/>
                  </a:cubicBezTo>
                  <a:cubicBezTo>
                    <a:pt x="6713" y="19092"/>
                    <a:pt x="6852" y="19092"/>
                    <a:pt x="6990" y="19092"/>
                  </a:cubicBezTo>
                  <a:cubicBezTo>
                    <a:pt x="9205" y="18953"/>
                    <a:pt x="11004" y="17363"/>
                    <a:pt x="11627" y="15287"/>
                  </a:cubicBezTo>
                  <a:lnTo>
                    <a:pt x="11973" y="13973"/>
                  </a:lnTo>
                  <a:cubicBezTo>
                    <a:pt x="12112" y="13558"/>
                    <a:pt x="12181" y="13074"/>
                    <a:pt x="12181" y="12590"/>
                  </a:cubicBezTo>
                  <a:lnTo>
                    <a:pt x="12181" y="10722"/>
                  </a:lnTo>
                  <a:cubicBezTo>
                    <a:pt x="12181" y="10722"/>
                    <a:pt x="12181" y="10307"/>
                    <a:pt x="12181" y="10099"/>
                  </a:cubicBezTo>
                  <a:lnTo>
                    <a:pt x="11973" y="8232"/>
                  </a:lnTo>
                  <a:cubicBezTo>
                    <a:pt x="11973" y="8232"/>
                    <a:pt x="11973" y="7817"/>
                    <a:pt x="11835" y="7609"/>
                  </a:cubicBezTo>
                  <a:lnTo>
                    <a:pt x="11004" y="4012"/>
                  </a:lnTo>
                  <a:cubicBezTo>
                    <a:pt x="10451" y="1799"/>
                    <a:pt x="8582" y="208"/>
                    <a:pt x="6298" y="69"/>
                  </a:cubicBezTo>
                  <a:cubicBezTo>
                    <a:pt x="6160" y="69"/>
                    <a:pt x="6091" y="69"/>
                    <a:pt x="5952" y="69"/>
                  </a:cubicBezTo>
                  <a:lnTo>
                    <a:pt x="595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5" name="Freeform 2994">
              <a:extLst>
                <a:ext uri="{FF2B5EF4-FFF2-40B4-BE49-F238E27FC236}">
                  <a16:creationId xmlns:a16="http://schemas.microsoft.com/office/drawing/2014/main" id="{CDE4DD5A-708C-0F68-684E-AB739FD7DF18}"/>
                </a:ext>
              </a:extLst>
            </p:cNvPr>
            <p:cNvSpPr/>
            <p:nvPr/>
          </p:nvSpPr>
          <p:spPr>
            <a:xfrm>
              <a:off x="9686154" y="5481750"/>
              <a:ext cx="3132" cy="13911"/>
            </a:xfrm>
            <a:custGeom>
              <a:avLst/>
              <a:gdLst>
                <a:gd name="connsiteX0" fmla="*/ 0 w 2352"/>
                <a:gd name="connsiteY0" fmla="*/ 3044 h 10445"/>
                <a:gd name="connsiteX1" fmla="*/ 207 w 2352"/>
                <a:gd name="connsiteY1" fmla="*/ 7471 h 10445"/>
                <a:gd name="connsiteX2" fmla="*/ 900 w 2352"/>
                <a:gd name="connsiteY2" fmla="*/ 10445 h 10445"/>
                <a:gd name="connsiteX3" fmla="*/ 2353 w 2352"/>
                <a:gd name="connsiteY3" fmla="*/ 9269 h 10445"/>
                <a:gd name="connsiteX4" fmla="*/ 830 w 2352"/>
                <a:gd name="connsiteY4" fmla="*/ 2283 h 10445"/>
                <a:gd name="connsiteX5" fmla="*/ 139 w 2352"/>
                <a:gd name="connsiteY5" fmla="*/ 0 h 10445"/>
                <a:gd name="connsiteX6" fmla="*/ 0 w 2352"/>
                <a:gd name="connsiteY6" fmla="*/ 3044 h 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2" h="10445">
                  <a:moveTo>
                    <a:pt x="0" y="3044"/>
                  </a:moveTo>
                  <a:lnTo>
                    <a:pt x="207" y="7471"/>
                  </a:lnTo>
                  <a:lnTo>
                    <a:pt x="900" y="10445"/>
                  </a:lnTo>
                  <a:lnTo>
                    <a:pt x="2353" y="9269"/>
                  </a:lnTo>
                  <a:lnTo>
                    <a:pt x="830" y="2283"/>
                  </a:lnTo>
                  <a:lnTo>
                    <a:pt x="139" y="0"/>
                  </a:lnTo>
                  <a:lnTo>
                    <a:pt x="0" y="304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6" name="Freeform 2995">
              <a:extLst>
                <a:ext uri="{FF2B5EF4-FFF2-40B4-BE49-F238E27FC236}">
                  <a16:creationId xmlns:a16="http://schemas.microsoft.com/office/drawing/2014/main" id="{C524653F-B7A3-A8E9-9130-E7EBA851D66D}"/>
                </a:ext>
              </a:extLst>
            </p:cNvPr>
            <p:cNvSpPr/>
            <p:nvPr/>
          </p:nvSpPr>
          <p:spPr>
            <a:xfrm>
              <a:off x="9679149" y="5474748"/>
              <a:ext cx="16983" cy="27638"/>
            </a:xfrm>
            <a:custGeom>
              <a:avLst/>
              <a:gdLst>
                <a:gd name="connsiteX0" fmla="*/ 5399 w 12752"/>
                <a:gd name="connsiteY0" fmla="*/ 5257 h 20752"/>
                <a:gd name="connsiteX1" fmla="*/ 6091 w 12752"/>
                <a:gd name="connsiteY1" fmla="*/ 7470 h 20752"/>
                <a:gd name="connsiteX2" fmla="*/ 7544 w 12752"/>
                <a:gd name="connsiteY2" fmla="*/ 14457 h 20752"/>
                <a:gd name="connsiteX3" fmla="*/ 6091 w 12752"/>
                <a:gd name="connsiteY3" fmla="*/ 15633 h 20752"/>
                <a:gd name="connsiteX4" fmla="*/ 5399 w 12752"/>
                <a:gd name="connsiteY4" fmla="*/ 12658 h 20752"/>
                <a:gd name="connsiteX5" fmla="*/ 5191 w 12752"/>
                <a:gd name="connsiteY5" fmla="*/ 8300 h 20752"/>
                <a:gd name="connsiteX6" fmla="*/ 5329 w 12752"/>
                <a:gd name="connsiteY6" fmla="*/ 5257 h 20752"/>
                <a:gd name="connsiteX7" fmla="*/ 5329 w 12752"/>
                <a:gd name="connsiteY7" fmla="*/ 69 h 20752"/>
                <a:gd name="connsiteX8" fmla="*/ 4637 w 12752"/>
                <a:gd name="connsiteY8" fmla="*/ 69 h 20752"/>
                <a:gd name="connsiteX9" fmla="*/ 139 w 12752"/>
                <a:gd name="connsiteY9" fmla="*/ 4980 h 20752"/>
                <a:gd name="connsiteX10" fmla="*/ 0 w 12752"/>
                <a:gd name="connsiteY10" fmla="*/ 8024 h 20752"/>
                <a:gd name="connsiteX11" fmla="*/ 0 w 12752"/>
                <a:gd name="connsiteY11" fmla="*/ 8508 h 20752"/>
                <a:gd name="connsiteX12" fmla="*/ 208 w 12752"/>
                <a:gd name="connsiteY12" fmla="*/ 12866 h 20752"/>
                <a:gd name="connsiteX13" fmla="*/ 346 w 12752"/>
                <a:gd name="connsiteY13" fmla="*/ 13765 h 20752"/>
                <a:gd name="connsiteX14" fmla="*/ 1038 w 12752"/>
                <a:gd name="connsiteY14" fmla="*/ 16740 h 20752"/>
                <a:gd name="connsiteX15" fmla="*/ 4360 w 12752"/>
                <a:gd name="connsiteY15" fmla="*/ 20475 h 20752"/>
                <a:gd name="connsiteX16" fmla="*/ 6091 w 12752"/>
                <a:gd name="connsiteY16" fmla="*/ 20752 h 20752"/>
                <a:gd name="connsiteX17" fmla="*/ 9343 w 12752"/>
                <a:gd name="connsiteY17" fmla="*/ 19645 h 20752"/>
                <a:gd name="connsiteX18" fmla="*/ 10796 w 12752"/>
                <a:gd name="connsiteY18" fmla="*/ 18469 h 20752"/>
                <a:gd name="connsiteX19" fmla="*/ 12665 w 12752"/>
                <a:gd name="connsiteY19" fmla="*/ 13350 h 20752"/>
                <a:gd name="connsiteX20" fmla="*/ 11212 w 12752"/>
                <a:gd name="connsiteY20" fmla="*/ 6364 h 20752"/>
                <a:gd name="connsiteX21" fmla="*/ 11074 w 12752"/>
                <a:gd name="connsiteY21" fmla="*/ 5810 h 20752"/>
                <a:gd name="connsiteX22" fmla="*/ 10382 w 12752"/>
                <a:gd name="connsiteY22" fmla="*/ 3597 h 20752"/>
                <a:gd name="connsiteX23" fmla="*/ 5467 w 12752"/>
                <a:gd name="connsiteY23" fmla="*/ 0 h 20752"/>
                <a:gd name="connsiteX24" fmla="*/ 5467 w 12752"/>
                <a:gd name="connsiteY24" fmla="*/ 0 h 2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52" h="20752">
                  <a:moveTo>
                    <a:pt x="5399" y="5257"/>
                  </a:moveTo>
                  <a:lnTo>
                    <a:pt x="6091" y="7470"/>
                  </a:lnTo>
                  <a:lnTo>
                    <a:pt x="7544" y="14457"/>
                  </a:lnTo>
                  <a:lnTo>
                    <a:pt x="6091" y="15633"/>
                  </a:lnTo>
                  <a:lnTo>
                    <a:pt x="5399" y="12658"/>
                  </a:lnTo>
                  <a:lnTo>
                    <a:pt x="5191" y="8300"/>
                  </a:lnTo>
                  <a:lnTo>
                    <a:pt x="5329" y="5257"/>
                  </a:lnTo>
                  <a:moveTo>
                    <a:pt x="5329" y="69"/>
                  </a:moveTo>
                  <a:cubicBezTo>
                    <a:pt x="5329" y="69"/>
                    <a:pt x="4844" y="69"/>
                    <a:pt x="4637" y="69"/>
                  </a:cubicBezTo>
                  <a:cubicBezTo>
                    <a:pt x="2145" y="415"/>
                    <a:pt x="276" y="2490"/>
                    <a:pt x="139" y="4980"/>
                  </a:cubicBezTo>
                  <a:lnTo>
                    <a:pt x="0" y="8024"/>
                  </a:lnTo>
                  <a:cubicBezTo>
                    <a:pt x="0" y="8024"/>
                    <a:pt x="0" y="8370"/>
                    <a:pt x="0" y="8508"/>
                  </a:cubicBezTo>
                  <a:lnTo>
                    <a:pt x="208" y="12866"/>
                  </a:lnTo>
                  <a:cubicBezTo>
                    <a:pt x="208" y="12866"/>
                    <a:pt x="208" y="13488"/>
                    <a:pt x="346" y="13765"/>
                  </a:cubicBezTo>
                  <a:lnTo>
                    <a:pt x="1038" y="16740"/>
                  </a:lnTo>
                  <a:cubicBezTo>
                    <a:pt x="1453" y="18469"/>
                    <a:pt x="2699" y="19922"/>
                    <a:pt x="4360" y="20475"/>
                  </a:cubicBezTo>
                  <a:cubicBezTo>
                    <a:pt x="4914" y="20683"/>
                    <a:pt x="5467" y="20752"/>
                    <a:pt x="6091" y="20752"/>
                  </a:cubicBezTo>
                  <a:cubicBezTo>
                    <a:pt x="7267" y="20752"/>
                    <a:pt x="8374" y="20337"/>
                    <a:pt x="9343" y="19645"/>
                  </a:cubicBezTo>
                  <a:lnTo>
                    <a:pt x="10796" y="18469"/>
                  </a:lnTo>
                  <a:cubicBezTo>
                    <a:pt x="12320" y="17224"/>
                    <a:pt x="13012" y="15287"/>
                    <a:pt x="12665" y="13350"/>
                  </a:cubicBezTo>
                  <a:lnTo>
                    <a:pt x="11212" y="6364"/>
                  </a:lnTo>
                  <a:cubicBezTo>
                    <a:pt x="11212" y="6364"/>
                    <a:pt x="11143" y="6018"/>
                    <a:pt x="11074" y="5810"/>
                  </a:cubicBezTo>
                  <a:lnTo>
                    <a:pt x="10382" y="3597"/>
                  </a:lnTo>
                  <a:cubicBezTo>
                    <a:pt x="9690" y="1452"/>
                    <a:pt x="7682" y="0"/>
                    <a:pt x="5467" y="0"/>
                  </a:cubicBezTo>
                  <a:lnTo>
                    <a:pt x="546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7" name="Freeform 2996">
              <a:extLst>
                <a:ext uri="{FF2B5EF4-FFF2-40B4-BE49-F238E27FC236}">
                  <a16:creationId xmlns:a16="http://schemas.microsoft.com/office/drawing/2014/main" id="{8275F813-157D-2F69-AE86-2D154475F596}"/>
                </a:ext>
              </a:extLst>
            </p:cNvPr>
            <p:cNvSpPr/>
            <p:nvPr/>
          </p:nvSpPr>
          <p:spPr>
            <a:xfrm>
              <a:off x="9730675" y="5618005"/>
              <a:ext cx="3686" cy="2303"/>
            </a:xfrm>
            <a:custGeom>
              <a:avLst/>
              <a:gdLst>
                <a:gd name="connsiteX0" fmla="*/ 346 w 2768"/>
                <a:gd name="connsiteY0" fmla="*/ 0 h 1729"/>
                <a:gd name="connsiteX1" fmla="*/ 0 w 2768"/>
                <a:gd name="connsiteY1" fmla="*/ 899 h 1729"/>
                <a:gd name="connsiteX2" fmla="*/ 1038 w 2768"/>
                <a:gd name="connsiteY2" fmla="*/ 1729 h 1729"/>
                <a:gd name="connsiteX3" fmla="*/ 2769 w 2768"/>
                <a:gd name="connsiteY3" fmla="*/ 692 h 1729"/>
                <a:gd name="connsiteX4" fmla="*/ 346 w 2768"/>
                <a:gd name="connsiteY4" fmla="*/ 0 h 1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 h="1729">
                  <a:moveTo>
                    <a:pt x="346" y="0"/>
                  </a:moveTo>
                  <a:lnTo>
                    <a:pt x="0" y="899"/>
                  </a:lnTo>
                  <a:lnTo>
                    <a:pt x="1038" y="1729"/>
                  </a:lnTo>
                  <a:lnTo>
                    <a:pt x="2769" y="692"/>
                  </a:lnTo>
                  <a:lnTo>
                    <a:pt x="34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8" name="Freeform 2997">
              <a:extLst>
                <a:ext uri="{FF2B5EF4-FFF2-40B4-BE49-F238E27FC236}">
                  <a16:creationId xmlns:a16="http://schemas.microsoft.com/office/drawing/2014/main" id="{7CACADAD-8BB1-E08C-CD33-65E4896CE667}"/>
                </a:ext>
              </a:extLst>
            </p:cNvPr>
            <p:cNvSpPr/>
            <p:nvPr/>
          </p:nvSpPr>
          <p:spPr>
            <a:xfrm>
              <a:off x="9723667" y="5611095"/>
              <a:ext cx="17579" cy="16122"/>
            </a:xfrm>
            <a:custGeom>
              <a:avLst/>
              <a:gdLst>
                <a:gd name="connsiteX0" fmla="*/ 5609 w 13199"/>
                <a:gd name="connsiteY0" fmla="*/ 5188 h 12105"/>
                <a:gd name="connsiteX1" fmla="*/ 7962 w 13199"/>
                <a:gd name="connsiteY1" fmla="*/ 5880 h 12105"/>
                <a:gd name="connsiteX2" fmla="*/ 6231 w 13199"/>
                <a:gd name="connsiteY2" fmla="*/ 6917 h 12105"/>
                <a:gd name="connsiteX3" fmla="*/ 5193 w 13199"/>
                <a:gd name="connsiteY3" fmla="*/ 6157 h 12105"/>
                <a:gd name="connsiteX4" fmla="*/ 5540 w 13199"/>
                <a:gd name="connsiteY4" fmla="*/ 5188 h 12105"/>
                <a:gd name="connsiteX5" fmla="*/ 5540 w 13199"/>
                <a:gd name="connsiteY5" fmla="*/ 0 h 12105"/>
                <a:gd name="connsiteX6" fmla="*/ 694 w 13199"/>
                <a:gd name="connsiteY6" fmla="*/ 3320 h 12105"/>
                <a:gd name="connsiteX7" fmla="*/ 349 w 13199"/>
                <a:gd name="connsiteY7" fmla="*/ 4289 h 12105"/>
                <a:gd name="connsiteX8" fmla="*/ 2010 w 13199"/>
                <a:gd name="connsiteY8" fmla="*/ 10238 h 12105"/>
                <a:gd name="connsiteX9" fmla="*/ 3048 w 13199"/>
                <a:gd name="connsiteY9" fmla="*/ 10998 h 12105"/>
                <a:gd name="connsiteX10" fmla="*/ 6231 w 13199"/>
                <a:gd name="connsiteY10" fmla="*/ 12105 h 12105"/>
                <a:gd name="connsiteX11" fmla="*/ 8931 w 13199"/>
                <a:gd name="connsiteY11" fmla="*/ 11345 h 12105"/>
                <a:gd name="connsiteX12" fmla="*/ 10661 w 13199"/>
                <a:gd name="connsiteY12" fmla="*/ 10307 h 12105"/>
                <a:gd name="connsiteX13" fmla="*/ 13153 w 13199"/>
                <a:gd name="connsiteY13" fmla="*/ 5188 h 12105"/>
                <a:gd name="connsiteX14" fmla="*/ 9415 w 13199"/>
                <a:gd name="connsiteY14" fmla="*/ 899 h 12105"/>
                <a:gd name="connsiteX15" fmla="*/ 7062 w 13199"/>
                <a:gd name="connsiteY15" fmla="*/ 207 h 12105"/>
                <a:gd name="connsiteX16" fmla="*/ 5609 w 13199"/>
                <a:gd name="connsiteY16" fmla="*/ 0 h 12105"/>
                <a:gd name="connsiteX17" fmla="*/ 5609 w 13199"/>
                <a:gd name="connsiteY17" fmla="*/ 0 h 1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99" h="12105">
                  <a:moveTo>
                    <a:pt x="5609" y="5188"/>
                  </a:moveTo>
                  <a:lnTo>
                    <a:pt x="7962" y="5880"/>
                  </a:lnTo>
                  <a:lnTo>
                    <a:pt x="6231" y="6917"/>
                  </a:lnTo>
                  <a:lnTo>
                    <a:pt x="5193" y="6157"/>
                  </a:lnTo>
                  <a:lnTo>
                    <a:pt x="5540" y="5188"/>
                  </a:lnTo>
                  <a:moveTo>
                    <a:pt x="5540" y="0"/>
                  </a:moveTo>
                  <a:cubicBezTo>
                    <a:pt x="3463" y="0"/>
                    <a:pt x="1455" y="1245"/>
                    <a:pt x="694" y="3320"/>
                  </a:cubicBezTo>
                  <a:lnTo>
                    <a:pt x="349" y="4289"/>
                  </a:lnTo>
                  <a:cubicBezTo>
                    <a:pt x="-482" y="6433"/>
                    <a:pt x="210" y="8854"/>
                    <a:pt x="2010" y="10238"/>
                  </a:cubicBezTo>
                  <a:lnTo>
                    <a:pt x="3048" y="10998"/>
                  </a:lnTo>
                  <a:cubicBezTo>
                    <a:pt x="4016" y="11760"/>
                    <a:pt x="5124" y="12105"/>
                    <a:pt x="6231" y="12105"/>
                  </a:cubicBezTo>
                  <a:cubicBezTo>
                    <a:pt x="7131" y="12105"/>
                    <a:pt x="8100" y="11828"/>
                    <a:pt x="8931" y="11345"/>
                  </a:cubicBezTo>
                  <a:lnTo>
                    <a:pt x="10661" y="10307"/>
                  </a:lnTo>
                  <a:cubicBezTo>
                    <a:pt x="12461" y="9269"/>
                    <a:pt x="13430" y="7263"/>
                    <a:pt x="13153" y="5188"/>
                  </a:cubicBezTo>
                  <a:cubicBezTo>
                    <a:pt x="12875" y="3113"/>
                    <a:pt x="11422" y="1452"/>
                    <a:pt x="9415" y="899"/>
                  </a:cubicBezTo>
                  <a:lnTo>
                    <a:pt x="7062" y="207"/>
                  </a:lnTo>
                  <a:cubicBezTo>
                    <a:pt x="6578" y="69"/>
                    <a:pt x="6093" y="0"/>
                    <a:pt x="5609" y="0"/>
                  </a:cubicBezTo>
                  <a:lnTo>
                    <a:pt x="560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2999" name="Freeform 2998">
              <a:extLst>
                <a:ext uri="{FF2B5EF4-FFF2-40B4-BE49-F238E27FC236}">
                  <a16:creationId xmlns:a16="http://schemas.microsoft.com/office/drawing/2014/main" id="{1A1C4AAF-0E71-21D8-EDCA-C8FB07F38761}"/>
                </a:ext>
              </a:extLst>
            </p:cNvPr>
            <p:cNvSpPr/>
            <p:nvPr/>
          </p:nvSpPr>
          <p:spPr>
            <a:xfrm>
              <a:off x="9716204" y="5593776"/>
              <a:ext cx="6912" cy="8843"/>
            </a:xfrm>
            <a:custGeom>
              <a:avLst/>
              <a:gdLst>
                <a:gd name="connsiteX0" fmla="*/ 69 w 5190"/>
                <a:gd name="connsiteY0" fmla="*/ 3735 h 6640"/>
                <a:gd name="connsiteX1" fmla="*/ 1592 w 5190"/>
                <a:gd name="connsiteY1" fmla="*/ 5949 h 6640"/>
                <a:gd name="connsiteX2" fmla="*/ 3668 w 5190"/>
                <a:gd name="connsiteY2" fmla="*/ 6641 h 6640"/>
                <a:gd name="connsiteX3" fmla="*/ 5191 w 5190"/>
                <a:gd name="connsiteY3" fmla="*/ 4635 h 6640"/>
                <a:gd name="connsiteX4" fmla="*/ 3668 w 5190"/>
                <a:gd name="connsiteY4" fmla="*/ 3251 h 6640"/>
                <a:gd name="connsiteX5" fmla="*/ 2284 w 5190"/>
                <a:gd name="connsiteY5" fmla="*/ 1245 h 6640"/>
                <a:gd name="connsiteX6" fmla="*/ 1037 w 5190"/>
                <a:gd name="connsiteY6" fmla="*/ 0 h 6640"/>
                <a:gd name="connsiteX7" fmla="*/ 0 w 5190"/>
                <a:gd name="connsiteY7" fmla="*/ 1038 h 6640"/>
                <a:gd name="connsiteX8" fmla="*/ 69 w 5190"/>
                <a:gd name="connsiteY8" fmla="*/ 3735 h 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90" h="6640">
                  <a:moveTo>
                    <a:pt x="69" y="3735"/>
                  </a:moveTo>
                  <a:lnTo>
                    <a:pt x="1592" y="5949"/>
                  </a:lnTo>
                  <a:lnTo>
                    <a:pt x="3668" y="6641"/>
                  </a:lnTo>
                  <a:lnTo>
                    <a:pt x="5191" y="4635"/>
                  </a:lnTo>
                  <a:lnTo>
                    <a:pt x="3668" y="3251"/>
                  </a:lnTo>
                  <a:lnTo>
                    <a:pt x="2284" y="1245"/>
                  </a:lnTo>
                  <a:lnTo>
                    <a:pt x="1037" y="0"/>
                  </a:lnTo>
                  <a:lnTo>
                    <a:pt x="0" y="1038"/>
                  </a:lnTo>
                  <a:lnTo>
                    <a:pt x="69" y="373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0" name="Freeform 2999">
              <a:extLst>
                <a:ext uri="{FF2B5EF4-FFF2-40B4-BE49-F238E27FC236}">
                  <a16:creationId xmlns:a16="http://schemas.microsoft.com/office/drawing/2014/main" id="{DD78A838-EE11-57E7-8AA1-3D7AE23B9A20}"/>
                </a:ext>
              </a:extLst>
            </p:cNvPr>
            <p:cNvSpPr/>
            <p:nvPr/>
          </p:nvSpPr>
          <p:spPr>
            <a:xfrm>
              <a:off x="9709291" y="5586867"/>
              <a:ext cx="20800" cy="22662"/>
            </a:xfrm>
            <a:custGeom>
              <a:avLst/>
              <a:gdLst>
                <a:gd name="connsiteX0" fmla="*/ 6228 w 15618"/>
                <a:gd name="connsiteY0" fmla="*/ 5188 h 17016"/>
                <a:gd name="connsiteX1" fmla="*/ 7474 w 15618"/>
                <a:gd name="connsiteY1" fmla="*/ 6433 h 17016"/>
                <a:gd name="connsiteX2" fmla="*/ 8858 w 15618"/>
                <a:gd name="connsiteY2" fmla="*/ 8439 h 17016"/>
                <a:gd name="connsiteX3" fmla="*/ 10382 w 15618"/>
                <a:gd name="connsiteY3" fmla="*/ 9823 h 17016"/>
                <a:gd name="connsiteX4" fmla="*/ 8858 w 15618"/>
                <a:gd name="connsiteY4" fmla="*/ 11829 h 17016"/>
                <a:gd name="connsiteX5" fmla="*/ 6852 w 15618"/>
                <a:gd name="connsiteY5" fmla="*/ 11206 h 17016"/>
                <a:gd name="connsiteX6" fmla="*/ 5260 w 15618"/>
                <a:gd name="connsiteY6" fmla="*/ 8923 h 17016"/>
                <a:gd name="connsiteX7" fmla="*/ 5260 w 15618"/>
                <a:gd name="connsiteY7" fmla="*/ 6295 h 17016"/>
                <a:gd name="connsiteX8" fmla="*/ 6298 w 15618"/>
                <a:gd name="connsiteY8" fmla="*/ 5257 h 17016"/>
                <a:gd name="connsiteX9" fmla="*/ 6298 w 15618"/>
                <a:gd name="connsiteY9" fmla="*/ 69 h 17016"/>
                <a:gd name="connsiteX10" fmla="*/ 2698 w 15618"/>
                <a:gd name="connsiteY10" fmla="*/ 1522 h 17016"/>
                <a:gd name="connsiteX11" fmla="*/ 1592 w 15618"/>
                <a:gd name="connsiteY11" fmla="*/ 2559 h 17016"/>
                <a:gd name="connsiteX12" fmla="*/ 0 w 15618"/>
                <a:gd name="connsiteY12" fmla="*/ 6433 h 17016"/>
                <a:gd name="connsiteX13" fmla="*/ 0 w 15618"/>
                <a:gd name="connsiteY13" fmla="*/ 9062 h 17016"/>
                <a:gd name="connsiteX14" fmla="*/ 1037 w 15618"/>
                <a:gd name="connsiteY14" fmla="*/ 11898 h 17016"/>
                <a:gd name="connsiteX15" fmla="*/ 2630 w 15618"/>
                <a:gd name="connsiteY15" fmla="*/ 14180 h 17016"/>
                <a:gd name="connsiteX16" fmla="*/ 5329 w 15618"/>
                <a:gd name="connsiteY16" fmla="*/ 16118 h 17016"/>
                <a:gd name="connsiteX17" fmla="*/ 7336 w 15618"/>
                <a:gd name="connsiteY17" fmla="*/ 16740 h 17016"/>
                <a:gd name="connsiteX18" fmla="*/ 8928 w 15618"/>
                <a:gd name="connsiteY18" fmla="*/ 17017 h 17016"/>
                <a:gd name="connsiteX19" fmla="*/ 13012 w 15618"/>
                <a:gd name="connsiteY19" fmla="*/ 15011 h 17016"/>
                <a:gd name="connsiteX20" fmla="*/ 14534 w 15618"/>
                <a:gd name="connsiteY20" fmla="*/ 13005 h 17016"/>
                <a:gd name="connsiteX21" fmla="*/ 13911 w 15618"/>
                <a:gd name="connsiteY21" fmla="*/ 6018 h 17016"/>
                <a:gd name="connsiteX22" fmla="*/ 12873 w 15618"/>
                <a:gd name="connsiteY22" fmla="*/ 5050 h 17016"/>
                <a:gd name="connsiteX23" fmla="*/ 11835 w 15618"/>
                <a:gd name="connsiteY23" fmla="*/ 3528 h 17016"/>
                <a:gd name="connsiteX24" fmla="*/ 11143 w 15618"/>
                <a:gd name="connsiteY24" fmla="*/ 2698 h 17016"/>
                <a:gd name="connsiteX25" fmla="*/ 9897 w 15618"/>
                <a:gd name="connsiteY25" fmla="*/ 1453 h 17016"/>
                <a:gd name="connsiteX26" fmla="*/ 6298 w 15618"/>
                <a:gd name="connsiteY26" fmla="*/ 0 h 17016"/>
                <a:gd name="connsiteX27" fmla="*/ 6298 w 15618"/>
                <a:gd name="connsiteY27" fmla="*/ 0 h 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618" h="17016">
                  <a:moveTo>
                    <a:pt x="6228" y="5188"/>
                  </a:moveTo>
                  <a:lnTo>
                    <a:pt x="7474" y="6433"/>
                  </a:lnTo>
                  <a:lnTo>
                    <a:pt x="8858" y="8439"/>
                  </a:lnTo>
                  <a:lnTo>
                    <a:pt x="10382" y="9823"/>
                  </a:lnTo>
                  <a:lnTo>
                    <a:pt x="8858" y="11829"/>
                  </a:lnTo>
                  <a:lnTo>
                    <a:pt x="6852" y="11206"/>
                  </a:lnTo>
                  <a:lnTo>
                    <a:pt x="5260" y="8923"/>
                  </a:lnTo>
                  <a:lnTo>
                    <a:pt x="5260" y="6295"/>
                  </a:lnTo>
                  <a:cubicBezTo>
                    <a:pt x="5260" y="6295"/>
                    <a:pt x="6298" y="5257"/>
                    <a:pt x="6298" y="5257"/>
                  </a:cubicBezTo>
                  <a:moveTo>
                    <a:pt x="6298" y="69"/>
                  </a:moveTo>
                  <a:cubicBezTo>
                    <a:pt x="4983" y="69"/>
                    <a:pt x="3668" y="554"/>
                    <a:pt x="2698" y="1522"/>
                  </a:cubicBezTo>
                  <a:lnTo>
                    <a:pt x="1592" y="2559"/>
                  </a:lnTo>
                  <a:cubicBezTo>
                    <a:pt x="553" y="3597"/>
                    <a:pt x="0" y="4980"/>
                    <a:pt x="0" y="6433"/>
                  </a:cubicBezTo>
                  <a:lnTo>
                    <a:pt x="0" y="9062"/>
                  </a:lnTo>
                  <a:cubicBezTo>
                    <a:pt x="69" y="10099"/>
                    <a:pt x="415" y="11068"/>
                    <a:pt x="1037" y="11898"/>
                  </a:cubicBezTo>
                  <a:lnTo>
                    <a:pt x="2630" y="14180"/>
                  </a:lnTo>
                  <a:cubicBezTo>
                    <a:pt x="3253" y="15080"/>
                    <a:pt x="4222" y="15771"/>
                    <a:pt x="5329" y="16118"/>
                  </a:cubicBezTo>
                  <a:lnTo>
                    <a:pt x="7336" y="16740"/>
                  </a:lnTo>
                  <a:cubicBezTo>
                    <a:pt x="7889" y="16878"/>
                    <a:pt x="8374" y="17017"/>
                    <a:pt x="8928" y="17017"/>
                  </a:cubicBezTo>
                  <a:cubicBezTo>
                    <a:pt x="10519" y="17017"/>
                    <a:pt x="12043" y="16256"/>
                    <a:pt x="13012" y="15011"/>
                  </a:cubicBezTo>
                  <a:lnTo>
                    <a:pt x="14534" y="13005"/>
                  </a:lnTo>
                  <a:cubicBezTo>
                    <a:pt x="16195" y="10860"/>
                    <a:pt x="15918" y="7817"/>
                    <a:pt x="13911" y="6018"/>
                  </a:cubicBezTo>
                  <a:lnTo>
                    <a:pt x="12873" y="5050"/>
                  </a:lnTo>
                  <a:lnTo>
                    <a:pt x="11835" y="3528"/>
                  </a:lnTo>
                  <a:cubicBezTo>
                    <a:pt x="11835" y="3528"/>
                    <a:pt x="11419" y="2974"/>
                    <a:pt x="11143" y="2698"/>
                  </a:cubicBezTo>
                  <a:lnTo>
                    <a:pt x="9897" y="1453"/>
                  </a:lnTo>
                  <a:cubicBezTo>
                    <a:pt x="8858" y="484"/>
                    <a:pt x="7613" y="0"/>
                    <a:pt x="6298" y="0"/>
                  </a:cubicBezTo>
                  <a:lnTo>
                    <a:pt x="629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1" name="Freeform 3000">
              <a:extLst>
                <a:ext uri="{FF2B5EF4-FFF2-40B4-BE49-F238E27FC236}">
                  <a16:creationId xmlns:a16="http://schemas.microsoft.com/office/drawing/2014/main" id="{02E72603-4107-F5C3-2AE5-E0302FADA00E}"/>
                </a:ext>
              </a:extLst>
            </p:cNvPr>
            <p:cNvSpPr/>
            <p:nvPr/>
          </p:nvSpPr>
          <p:spPr>
            <a:xfrm>
              <a:off x="9685048" y="5515192"/>
              <a:ext cx="10046" cy="5158"/>
            </a:xfrm>
            <a:custGeom>
              <a:avLst/>
              <a:gdLst>
                <a:gd name="connsiteX0" fmla="*/ 3875 w 7543"/>
                <a:gd name="connsiteY0" fmla="*/ 1176 h 3873"/>
                <a:gd name="connsiteX1" fmla="*/ 2007 w 7543"/>
                <a:gd name="connsiteY1" fmla="*/ 0 h 3873"/>
                <a:gd name="connsiteX2" fmla="*/ 692 w 7543"/>
                <a:gd name="connsiteY2" fmla="*/ 69 h 3873"/>
                <a:gd name="connsiteX3" fmla="*/ 0 w 7543"/>
                <a:gd name="connsiteY3" fmla="*/ 2352 h 3873"/>
                <a:gd name="connsiteX4" fmla="*/ 2353 w 7543"/>
                <a:gd name="connsiteY4" fmla="*/ 3528 h 3873"/>
                <a:gd name="connsiteX5" fmla="*/ 5606 w 7543"/>
                <a:gd name="connsiteY5" fmla="*/ 3874 h 3873"/>
                <a:gd name="connsiteX6" fmla="*/ 7544 w 7543"/>
                <a:gd name="connsiteY6" fmla="*/ 3666 h 3873"/>
                <a:gd name="connsiteX7" fmla="*/ 5813 w 7543"/>
                <a:gd name="connsiteY7" fmla="*/ 2698 h 3873"/>
                <a:gd name="connsiteX8" fmla="*/ 3875 w 7543"/>
                <a:gd name="connsiteY8" fmla="*/ 1176 h 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3" h="3873">
                  <a:moveTo>
                    <a:pt x="3875" y="1176"/>
                  </a:moveTo>
                  <a:lnTo>
                    <a:pt x="2007" y="0"/>
                  </a:lnTo>
                  <a:lnTo>
                    <a:pt x="692" y="69"/>
                  </a:lnTo>
                  <a:lnTo>
                    <a:pt x="0" y="2352"/>
                  </a:lnTo>
                  <a:lnTo>
                    <a:pt x="2353" y="3528"/>
                  </a:lnTo>
                  <a:lnTo>
                    <a:pt x="5606" y="3874"/>
                  </a:lnTo>
                  <a:lnTo>
                    <a:pt x="7544" y="3666"/>
                  </a:lnTo>
                  <a:lnTo>
                    <a:pt x="5813" y="2698"/>
                  </a:lnTo>
                  <a:lnTo>
                    <a:pt x="3875" y="117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2" name="Freeform 3001">
              <a:extLst>
                <a:ext uri="{FF2B5EF4-FFF2-40B4-BE49-F238E27FC236}">
                  <a16:creationId xmlns:a16="http://schemas.microsoft.com/office/drawing/2014/main" id="{166B41C7-6DAF-0723-DD9D-C08154CCCA43}"/>
                </a:ext>
              </a:extLst>
            </p:cNvPr>
            <p:cNvSpPr/>
            <p:nvPr/>
          </p:nvSpPr>
          <p:spPr>
            <a:xfrm>
              <a:off x="9678221" y="5508374"/>
              <a:ext cx="23816" cy="18977"/>
            </a:xfrm>
            <a:custGeom>
              <a:avLst/>
              <a:gdLst>
                <a:gd name="connsiteX0" fmla="*/ 7133 w 17882"/>
                <a:gd name="connsiteY0" fmla="*/ 5119 h 14249"/>
                <a:gd name="connsiteX1" fmla="*/ 9002 w 17882"/>
                <a:gd name="connsiteY1" fmla="*/ 6295 h 14249"/>
                <a:gd name="connsiteX2" fmla="*/ 11009 w 17882"/>
                <a:gd name="connsiteY2" fmla="*/ 7817 h 14249"/>
                <a:gd name="connsiteX3" fmla="*/ 12670 w 17882"/>
                <a:gd name="connsiteY3" fmla="*/ 8785 h 14249"/>
                <a:gd name="connsiteX4" fmla="*/ 10732 w 17882"/>
                <a:gd name="connsiteY4" fmla="*/ 9062 h 14249"/>
                <a:gd name="connsiteX5" fmla="*/ 7548 w 17882"/>
                <a:gd name="connsiteY5" fmla="*/ 8716 h 14249"/>
                <a:gd name="connsiteX6" fmla="*/ 5195 w 17882"/>
                <a:gd name="connsiteY6" fmla="*/ 7540 h 14249"/>
                <a:gd name="connsiteX7" fmla="*/ 5887 w 17882"/>
                <a:gd name="connsiteY7" fmla="*/ 5257 h 14249"/>
                <a:gd name="connsiteX8" fmla="*/ 7202 w 17882"/>
                <a:gd name="connsiteY8" fmla="*/ 5257 h 14249"/>
                <a:gd name="connsiteX9" fmla="*/ 7202 w 17882"/>
                <a:gd name="connsiteY9" fmla="*/ 0 h 14249"/>
                <a:gd name="connsiteX10" fmla="*/ 6926 w 17882"/>
                <a:gd name="connsiteY10" fmla="*/ 0 h 14249"/>
                <a:gd name="connsiteX11" fmla="*/ 5610 w 17882"/>
                <a:gd name="connsiteY11" fmla="*/ 0 h 14249"/>
                <a:gd name="connsiteX12" fmla="*/ 904 w 17882"/>
                <a:gd name="connsiteY12" fmla="*/ 3736 h 14249"/>
                <a:gd name="connsiteX13" fmla="*/ 212 w 17882"/>
                <a:gd name="connsiteY13" fmla="*/ 6018 h 14249"/>
                <a:gd name="connsiteX14" fmla="*/ 2842 w 17882"/>
                <a:gd name="connsiteY14" fmla="*/ 12175 h 14249"/>
                <a:gd name="connsiteX15" fmla="*/ 5195 w 17882"/>
                <a:gd name="connsiteY15" fmla="*/ 13350 h 14249"/>
                <a:gd name="connsiteX16" fmla="*/ 6994 w 17882"/>
                <a:gd name="connsiteY16" fmla="*/ 13904 h 14249"/>
                <a:gd name="connsiteX17" fmla="*/ 10178 w 17882"/>
                <a:gd name="connsiteY17" fmla="*/ 14250 h 14249"/>
                <a:gd name="connsiteX18" fmla="*/ 10732 w 17882"/>
                <a:gd name="connsiteY18" fmla="*/ 14250 h 14249"/>
                <a:gd name="connsiteX19" fmla="*/ 11424 w 17882"/>
                <a:gd name="connsiteY19" fmla="*/ 14250 h 14249"/>
                <a:gd name="connsiteX20" fmla="*/ 13362 w 17882"/>
                <a:gd name="connsiteY20" fmla="*/ 13973 h 14249"/>
                <a:gd name="connsiteX21" fmla="*/ 17791 w 17882"/>
                <a:gd name="connsiteY21" fmla="*/ 9823 h 14249"/>
                <a:gd name="connsiteX22" fmla="*/ 15231 w 17882"/>
                <a:gd name="connsiteY22" fmla="*/ 4289 h 14249"/>
                <a:gd name="connsiteX23" fmla="*/ 13847 w 17882"/>
                <a:gd name="connsiteY23" fmla="*/ 3528 h 14249"/>
                <a:gd name="connsiteX24" fmla="*/ 12185 w 17882"/>
                <a:gd name="connsiteY24" fmla="*/ 2283 h 14249"/>
                <a:gd name="connsiteX25" fmla="*/ 11839 w 17882"/>
                <a:gd name="connsiteY25" fmla="*/ 2075 h 14249"/>
                <a:gd name="connsiteX26" fmla="*/ 9971 w 17882"/>
                <a:gd name="connsiteY26" fmla="*/ 899 h 14249"/>
                <a:gd name="connsiteX27" fmla="*/ 7133 w 17882"/>
                <a:gd name="connsiteY27" fmla="*/ 69 h 14249"/>
                <a:gd name="connsiteX28" fmla="*/ 7133 w 17882"/>
                <a:gd name="connsiteY28" fmla="*/ 69 h 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882" h="14249">
                  <a:moveTo>
                    <a:pt x="7133" y="5119"/>
                  </a:moveTo>
                  <a:lnTo>
                    <a:pt x="9002" y="6295"/>
                  </a:lnTo>
                  <a:lnTo>
                    <a:pt x="11009" y="7817"/>
                  </a:lnTo>
                  <a:lnTo>
                    <a:pt x="12670" y="8785"/>
                  </a:lnTo>
                  <a:lnTo>
                    <a:pt x="10732" y="9062"/>
                  </a:lnTo>
                  <a:lnTo>
                    <a:pt x="7548" y="8716"/>
                  </a:lnTo>
                  <a:lnTo>
                    <a:pt x="5195" y="7540"/>
                  </a:lnTo>
                  <a:lnTo>
                    <a:pt x="5887" y="5257"/>
                  </a:lnTo>
                  <a:lnTo>
                    <a:pt x="7202" y="5257"/>
                  </a:lnTo>
                  <a:moveTo>
                    <a:pt x="7202" y="0"/>
                  </a:moveTo>
                  <a:cubicBezTo>
                    <a:pt x="7202" y="0"/>
                    <a:pt x="6994" y="0"/>
                    <a:pt x="6926" y="0"/>
                  </a:cubicBezTo>
                  <a:lnTo>
                    <a:pt x="5610" y="0"/>
                  </a:lnTo>
                  <a:cubicBezTo>
                    <a:pt x="3465" y="208"/>
                    <a:pt x="1527" y="1660"/>
                    <a:pt x="904" y="3736"/>
                  </a:cubicBezTo>
                  <a:lnTo>
                    <a:pt x="212" y="6018"/>
                  </a:lnTo>
                  <a:cubicBezTo>
                    <a:pt x="-480" y="8439"/>
                    <a:pt x="558" y="10999"/>
                    <a:pt x="2842" y="12175"/>
                  </a:cubicBezTo>
                  <a:lnTo>
                    <a:pt x="5195" y="13350"/>
                  </a:lnTo>
                  <a:cubicBezTo>
                    <a:pt x="5749" y="13627"/>
                    <a:pt x="6371" y="13835"/>
                    <a:pt x="6994" y="13904"/>
                  </a:cubicBezTo>
                  <a:lnTo>
                    <a:pt x="10178" y="14250"/>
                  </a:lnTo>
                  <a:cubicBezTo>
                    <a:pt x="10178" y="14250"/>
                    <a:pt x="10593" y="14250"/>
                    <a:pt x="10732" y="14250"/>
                  </a:cubicBezTo>
                  <a:cubicBezTo>
                    <a:pt x="10940" y="14250"/>
                    <a:pt x="11147" y="14250"/>
                    <a:pt x="11424" y="14250"/>
                  </a:cubicBezTo>
                  <a:lnTo>
                    <a:pt x="13362" y="13973"/>
                  </a:lnTo>
                  <a:cubicBezTo>
                    <a:pt x="15577" y="13697"/>
                    <a:pt x="17376" y="11967"/>
                    <a:pt x="17791" y="9823"/>
                  </a:cubicBezTo>
                  <a:cubicBezTo>
                    <a:pt x="18207" y="7609"/>
                    <a:pt x="17169" y="5396"/>
                    <a:pt x="15231" y="4289"/>
                  </a:cubicBezTo>
                  <a:lnTo>
                    <a:pt x="13847" y="3528"/>
                  </a:lnTo>
                  <a:lnTo>
                    <a:pt x="12185" y="2283"/>
                  </a:lnTo>
                  <a:cubicBezTo>
                    <a:pt x="12185" y="2283"/>
                    <a:pt x="11978" y="2144"/>
                    <a:pt x="11839" y="2075"/>
                  </a:cubicBezTo>
                  <a:lnTo>
                    <a:pt x="9971" y="899"/>
                  </a:lnTo>
                  <a:cubicBezTo>
                    <a:pt x="9140" y="346"/>
                    <a:pt x="8171" y="69"/>
                    <a:pt x="7133" y="69"/>
                  </a:cubicBezTo>
                  <a:lnTo>
                    <a:pt x="713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3" name="Freeform 3002">
              <a:extLst>
                <a:ext uri="{FF2B5EF4-FFF2-40B4-BE49-F238E27FC236}">
                  <a16:creationId xmlns:a16="http://schemas.microsoft.com/office/drawing/2014/main" id="{B078044D-8ED2-6A71-BBC4-00D55EBC909B}"/>
                </a:ext>
              </a:extLst>
            </p:cNvPr>
            <p:cNvSpPr/>
            <p:nvPr/>
          </p:nvSpPr>
          <p:spPr>
            <a:xfrm>
              <a:off x="9679977" y="5499529"/>
              <a:ext cx="10139" cy="7553"/>
            </a:xfrm>
            <a:custGeom>
              <a:avLst/>
              <a:gdLst>
                <a:gd name="connsiteX0" fmla="*/ 1384 w 7613"/>
                <a:gd name="connsiteY0" fmla="*/ 2697 h 5671"/>
                <a:gd name="connsiteX1" fmla="*/ 0 w 7613"/>
                <a:gd name="connsiteY1" fmla="*/ 3182 h 5671"/>
                <a:gd name="connsiteX2" fmla="*/ 1592 w 7613"/>
                <a:gd name="connsiteY2" fmla="*/ 4704 h 5671"/>
                <a:gd name="connsiteX3" fmla="*/ 3876 w 7613"/>
                <a:gd name="connsiteY3" fmla="*/ 5603 h 5671"/>
                <a:gd name="connsiteX4" fmla="*/ 6091 w 7613"/>
                <a:gd name="connsiteY4" fmla="*/ 5672 h 5671"/>
                <a:gd name="connsiteX5" fmla="*/ 7613 w 7613"/>
                <a:gd name="connsiteY5" fmla="*/ 4704 h 5671"/>
                <a:gd name="connsiteX6" fmla="*/ 6783 w 7613"/>
                <a:gd name="connsiteY6" fmla="*/ 3597 h 5671"/>
                <a:gd name="connsiteX7" fmla="*/ 4844 w 7613"/>
                <a:gd name="connsiteY7" fmla="*/ 0 h 5671"/>
                <a:gd name="connsiteX8" fmla="*/ 3807 w 7613"/>
                <a:gd name="connsiteY8" fmla="*/ 1176 h 5671"/>
                <a:gd name="connsiteX9" fmla="*/ 2630 w 7613"/>
                <a:gd name="connsiteY9" fmla="*/ 2006 h 5671"/>
                <a:gd name="connsiteX10" fmla="*/ 1384 w 7613"/>
                <a:gd name="connsiteY10" fmla="*/ 2697 h 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3" h="5671">
                  <a:moveTo>
                    <a:pt x="1384" y="2697"/>
                  </a:moveTo>
                  <a:lnTo>
                    <a:pt x="0" y="3182"/>
                  </a:lnTo>
                  <a:lnTo>
                    <a:pt x="1592" y="4704"/>
                  </a:lnTo>
                  <a:lnTo>
                    <a:pt x="3876" y="5603"/>
                  </a:lnTo>
                  <a:lnTo>
                    <a:pt x="6091" y="5672"/>
                  </a:lnTo>
                  <a:lnTo>
                    <a:pt x="7613" y="4704"/>
                  </a:lnTo>
                  <a:lnTo>
                    <a:pt x="6783" y="3597"/>
                  </a:lnTo>
                  <a:lnTo>
                    <a:pt x="4844" y="0"/>
                  </a:lnTo>
                  <a:lnTo>
                    <a:pt x="3807" y="1176"/>
                  </a:lnTo>
                  <a:lnTo>
                    <a:pt x="2630" y="2006"/>
                  </a:lnTo>
                  <a:lnTo>
                    <a:pt x="1384" y="269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4" name="Freeform 3003">
              <a:extLst>
                <a:ext uri="{FF2B5EF4-FFF2-40B4-BE49-F238E27FC236}">
                  <a16:creationId xmlns:a16="http://schemas.microsoft.com/office/drawing/2014/main" id="{7018C04F-65D2-529A-966C-173E44539588}"/>
                </a:ext>
              </a:extLst>
            </p:cNvPr>
            <p:cNvSpPr/>
            <p:nvPr/>
          </p:nvSpPr>
          <p:spPr>
            <a:xfrm>
              <a:off x="9673115" y="5492620"/>
              <a:ext cx="23948" cy="21465"/>
            </a:xfrm>
            <a:custGeom>
              <a:avLst/>
              <a:gdLst>
                <a:gd name="connsiteX0" fmla="*/ 9998 w 17981"/>
                <a:gd name="connsiteY0" fmla="*/ 5188 h 16117"/>
                <a:gd name="connsiteX1" fmla="*/ 11936 w 17981"/>
                <a:gd name="connsiteY1" fmla="*/ 8785 h 16117"/>
                <a:gd name="connsiteX2" fmla="*/ 12766 w 17981"/>
                <a:gd name="connsiteY2" fmla="*/ 9892 h 16117"/>
                <a:gd name="connsiteX3" fmla="*/ 11244 w 17981"/>
                <a:gd name="connsiteY3" fmla="*/ 10860 h 16117"/>
                <a:gd name="connsiteX4" fmla="*/ 9029 w 17981"/>
                <a:gd name="connsiteY4" fmla="*/ 10860 h 16117"/>
                <a:gd name="connsiteX5" fmla="*/ 6745 w 17981"/>
                <a:gd name="connsiteY5" fmla="*/ 9892 h 16117"/>
                <a:gd name="connsiteX6" fmla="*/ 5153 w 17981"/>
                <a:gd name="connsiteY6" fmla="*/ 8370 h 16117"/>
                <a:gd name="connsiteX7" fmla="*/ 6537 w 17981"/>
                <a:gd name="connsiteY7" fmla="*/ 7885 h 16117"/>
                <a:gd name="connsiteX8" fmla="*/ 7853 w 17981"/>
                <a:gd name="connsiteY8" fmla="*/ 7194 h 16117"/>
                <a:gd name="connsiteX9" fmla="*/ 9029 w 17981"/>
                <a:gd name="connsiteY9" fmla="*/ 6364 h 16117"/>
                <a:gd name="connsiteX10" fmla="*/ 10067 w 17981"/>
                <a:gd name="connsiteY10" fmla="*/ 5188 h 16117"/>
                <a:gd name="connsiteX11" fmla="*/ 10067 w 17981"/>
                <a:gd name="connsiteY11" fmla="*/ 0 h 16117"/>
                <a:gd name="connsiteX12" fmla="*/ 6192 w 17981"/>
                <a:gd name="connsiteY12" fmla="*/ 1798 h 16117"/>
                <a:gd name="connsiteX13" fmla="*/ 5569 w 17981"/>
                <a:gd name="connsiteY13" fmla="*/ 2490 h 16117"/>
                <a:gd name="connsiteX14" fmla="*/ 5153 w 17981"/>
                <a:gd name="connsiteY14" fmla="*/ 2767 h 16117"/>
                <a:gd name="connsiteX15" fmla="*/ 4461 w 17981"/>
                <a:gd name="connsiteY15" fmla="*/ 3112 h 16117"/>
                <a:gd name="connsiteX16" fmla="*/ 3423 w 17981"/>
                <a:gd name="connsiteY16" fmla="*/ 3527 h 16117"/>
                <a:gd name="connsiteX17" fmla="*/ 101 w 17981"/>
                <a:gd name="connsiteY17" fmla="*/ 7401 h 16117"/>
                <a:gd name="connsiteX18" fmla="*/ 1623 w 17981"/>
                <a:gd name="connsiteY18" fmla="*/ 12243 h 16117"/>
                <a:gd name="connsiteX19" fmla="*/ 3215 w 17981"/>
                <a:gd name="connsiteY19" fmla="*/ 13765 h 16117"/>
                <a:gd name="connsiteX20" fmla="*/ 4876 w 17981"/>
                <a:gd name="connsiteY20" fmla="*/ 14803 h 16117"/>
                <a:gd name="connsiteX21" fmla="*/ 7161 w 17981"/>
                <a:gd name="connsiteY21" fmla="*/ 15702 h 16117"/>
                <a:gd name="connsiteX22" fmla="*/ 8891 w 17981"/>
                <a:gd name="connsiteY22" fmla="*/ 16048 h 16117"/>
                <a:gd name="connsiteX23" fmla="*/ 11105 w 17981"/>
                <a:gd name="connsiteY23" fmla="*/ 16048 h 16117"/>
                <a:gd name="connsiteX24" fmla="*/ 11244 w 17981"/>
                <a:gd name="connsiteY24" fmla="*/ 16117 h 16117"/>
                <a:gd name="connsiteX25" fmla="*/ 14012 w 17981"/>
                <a:gd name="connsiteY25" fmla="*/ 15356 h 16117"/>
                <a:gd name="connsiteX26" fmla="*/ 15535 w 17981"/>
                <a:gd name="connsiteY26" fmla="*/ 14388 h 16117"/>
                <a:gd name="connsiteX27" fmla="*/ 17888 w 17981"/>
                <a:gd name="connsiteY27" fmla="*/ 10929 h 16117"/>
                <a:gd name="connsiteX28" fmla="*/ 16988 w 17981"/>
                <a:gd name="connsiteY28" fmla="*/ 6848 h 16117"/>
                <a:gd name="connsiteX29" fmla="*/ 16365 w 17981"/>
                <a:gd name="connsiteY29" fmla="*/ 6018 h 16117"/>
                <a:gd name="connsiteX30" fmla="*/ 14566 w 17981"/>
                <a:gd name="connsiteY30" fmla="*/ 2767 h 16117"/>
                <a:gd name="connsiteX31" fmla="*/ 10552 w 17981"/>
                <a:gd name="connsiteY31" fmla="*/ 69 h 16117"/>
                <a:gd name="connsiteX32" fmla="*/ 9998 w 17981"/>
                <a:gd name="connsiteY32" fmla="*/ 69 h 16117"/>
                <a:gd name="connsiteX33" fmla="*/ 9998 w 17981"/>
                <a:gd name="connsiteY33" fmla="*/ 69 h 1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981" h="16117">
                  <a:moveTo>
                    <a:pt x="9998" y="5188"/>
                  </a:moveTo>
                  <a:lnTo>
                    <a:pt x="11936" y="8785"/>
                  </a:lnTo>
                  <a:lnTo>
                    <a:pt x="12766" y="9892"/>
                  </a:lnTo>
                  <a:lnTo>
                    <a:pt x="11244" y="10860"/>
                  </a:lnTo>
                  <a:lnTo>
                    <a:pt x="9029" y="10860"/>
                  </a:lnTo>
                  <a:cubicBezTo>
                    <a:pt x="9029" y="10860"/>
                    <a:pt x="6745" y="9892"/>
                    <a:pt x="6745" y="9892"/>
                  </a:cubicBezTo>
                  <a:lnTo>
                    <a:pt x="5153" y="8370"/>
                  </a:lnTo>
                  <a:lnTo>
                    <a:pt x="6537" y="7885"/>
                  </a:lnTo>
                  <a:lnTo>
                    <a:pt x="7853" y="7194"/>
                  </a:lnTo>
                  <a:lnTo>
                    <a:pt x="9029" y="6364"/>
                  </a:lnTo>
                  <a:lnTo>
                    <a:pt x="10067" y="5188"/>
                  </a:lnTo>
                  <a:moveTo>
                    <a:pt x="10067" y="0"/>
                  </a:moveTo>
                  <a:cubicBezTo>
                    <a:pt x="8544" y="0"/>
                    <a:pt x="7161" y="622"/>
                    <a:pt x="6192" y="1798"/>
                  </a:cubicBezTo>
                  <a:lnTo>
                    <a:pt x="5569" y="2490"/>
                  </a:lnTo>
                  <a:lnTo>
                    <a:pt x="5153" y="2767"/>
                  </a:lnTo>
                  <a:lnTo>
                    <a:pt x="4461" y="3112"/>
                  </a:lnTo>
                  <a:lnTo>
                    <a:pt x="3423" y="3527"/>
                  </a:lnTo>
                  <a:cubicBezTo>
                    <a:pt x="1762" y="4150"/>
                    <a:pt x="516" y="5603"/>
                    <a:pt x="101" y="7401"/>
                  </a:cubicBezTo>
                  <a:cubicBezTo>
                    <a:pt x="-245" y="9200"/>
                    <a:pt x="309" y="10998"/>
                    <a:pt x="1623" y="12243"/>
                  </a:cubicBezTo>
                  <a:lnTo>
                    <a:pt x="3215" y="13765"/>
                  </a:lnTo>
                  <a:cubicBezTo>
                    <a:pt x="3700" y="14180"/>
                    <a:pt x="4253" y="14526"/>
                    <a:pt x="4876" y="14803"/>
                  </a:cubicBezTo>
                  <a:lnTo>
                    <a:pt x="7161" y="15702"/>
                  </a:lnTo>
                  <a:cubicBezTo>
                    <a:pt x="7714" y="15910"/>
                    <a:pt x="8337" y="16048"/>
                    <a:pt x="8891" y="16048"/>
                  </a:cubicBezTo>
                  <a:lnTo>
                    <a:pt x="11105" y="16048"/>
                  </a:lnTo>
                  <a:cubicBezTo>
                    <a:pt x="11105" y="16048"/>
                    <a:pt x="11244" y="16117"/>
                    <a:pt x="11244" y="16117"/>
                  </a:cubicBezTo>
                  <a:cubicBezTo>
                    <a:pt x="12213" y="16117"/>
                    <a:pt x="13182" y="15841"/>
                    <a:pt x="14012" y="15356"/>
                  </a:cubicBezTo>
                  <a:lnTo>
                    <a:pt x="15535" y="14388"/>
                  </a:lnTo>
                  <a:cubicBezTo>
                    <a:pt x="16781" y="13627"/>
                    <a:pt x="17612" y="12382"/>
                    <a:pt x="17888" y="10929"/>
                  </a:cubicBezTo>
                  <a:cubicBezTo>
                    <a:pt x="18165" y="9477"/>
                    <a:pt x="17819" y="8024"/>
                    <a:pt x="16988" y="6848"/>
                  </a:cubicBezTo>
                  <a:lnTo>
                    <a:pt x="16365" y="6018"/>
                  </a:lnTo>
                  <a:lnTo>
                    <a:pt x="14566" y="2767"/>
                  </a:lnTo>
                  <a:cubicBezTo>
                    <a:pt x="13735" y="1245"/>
                    <a:pt x="12282" y="277"/>
                    <a:pt x="10552" y="69"/>
                  </a:cubicBezTo>
                  <a:cubicBezTo>
                    <a:pt x="10344" y="69"/>
                    <a:pt x="10136" y="69"/>
                    <a:pt x="9998" y="69"/>
                  </a:cubicBezTo>
                  <a:lnTo>
                    <a:pt x="999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5" name="Freeform 3004">
              <a:extLst>
                <a:ext uri="{FF2B5EF4-FFF2-40B4-BE49-F238E27FC236}">
                  <a16:creationId xmlns:a16="http://schemas.microsoft.com/office/drawing/2014/main" id="{DFE15AE9-7256-EB69-97FC-F980E3FB0BCA}"/>
                </a:ext>
              </a:extLst>
            </p:cNvPr>
            <p:cNvSpPr/>
            <p:nvPr/>
          </p:nvSpPr>
          <p:spPr>
            <a:xfrm>
              <a:off x="9686246" y="5541908"/>
              <a:ext cx="11797" cy="7369"/>
            </a:xfrm>
            <a:custGeom>
              <a:avLst/>
              <a:gdLst>
                <a:gd name="connsiteX0" fmla="*/ 4014 w 8858"/>
                <a:gd name="connsiteY0" fmla="*/ 5465 h 5533"/>
                <a:gd name="connsiteX1" fmla="*/ 6021 w 8858"/>
                <a:gd name="connsiteY1" fmla="*/ 5534 h 5533"/>
                <a:gd name="connsiteX2" fmla="*/ 7752 w 8858"/>
                <a:gd name="connsiteY2" fmla="*/ 4911 h 5533"/>
                <a:gd name="connsiteX3" fmla="*/ 8858 w 8858"/>
                <a:gd name="connsiteY3" fmla="*/ 3182 h 5533"/>
                <a:gd name="connsiteX4" fmla="*/ 6644 w 8858"/>
                <a:gd name="connsiteY4" fmla="*/ 1038 h 5533"/>
                <a:gd name="connsiteX5" fmla="*/ 4152 w 8858"/>
                <a:gd name="connsiteY5" fmla="*/ 0 h 5533"/>
                <a:gd name="connsiteX6" fmla="*/ 1868 w 8858"/>
                <a:gd name="connsiteY6" fmla="*/ 623 h 5533"/>
                <a:gd name="connsiteX7" fmla="*/ 0 w 8858"/>
                <a:gd name="connsiteY7" fmla="*/ 3459 h 5533"/>
                <a:gd name="connsiteX8" fmla="*/ 1107 w 8858"/>
                <a:gd name="connsiteY8" fmla="*/ 3389 h 5533"/>
                <a:gd name="connsiteX9" fmla="*/ 1730 w 8858"/>
                <a:gd name="connsiteY9" fmla="*/ 3597 h 5533"/>
                <a:gd name="connsiteX10" fmla="*/ 2284 w 8858"/>
                <a:gd name="connsiteY10" fmla="*/ 3874 h 5533"/>
                <a:gd name="connsiteX11" fmla="*/ 3114 w 8858"/>
                <a:gd name="connsiteY11" fmla="*/ 4289 h 5533"/>
                <a:gd name="connsiteX12" fmla="*/ 2007 w 8858"/>
                <a:gd name="connsiteY12" fmla="*/ 5050 h 5533"/>
                <a:gd name="connsiteX13" fmla="*/ 4014 w 8858"/>
                <a:gd name="connsiteY13" fmla="*/ 5465 h 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58" h="5533">
                  <a:moveTo>
                    <a:pt x="4014" y="5465"/>
                  </a:moveTo>
                  <a:lnTo>
                    <a:pt x="6021" y="5534"/>
                  </a:lnTo>
                  <a:lnTo>
                    <a:pt x="7752" y="4911"/>
                  </a:lnTo>
                  <a:lnTo>
                    <a:pt x="8858" y="3182"/>
                  </a:lnTo>
                  <a:lnTo>
                    <a:pt x="6644" y="1038"/>
                  </a:lnTo>
                  <a:lnTo>
                    <a:pt x="4152" y="0"/>
                  </a:lnTo>
                  <a:lnTo>
                    <a:pt x="1868" y="623"/>
                  </a:lnTo>
                  <a:lnTo>
                    <a:pt x="0" y="3459"/>
                  </a:lnTo>
                  <a:lnTo>
                    <a:pt x="1107" y="3389"/>
                  </a:lnTo>
                  <a:lnTo>
                    <a:pt x="1730" y="3597"/>
                  </a:lnTo>
                  <a:lnTo>
                    <a:pt x="2284" y="3874"/>
                  </a:lnTo>
                  <a:lnTo>
                    <a:pt x="3114" y="4289"/>
                  </a:lnTo>
                  <a:lnTo>
                    <a:pt x="2007" y="5050"/>
                  </a:lnTo>
                  <a:lnTo>
                    <a:pt x="4014" y="546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6" name="Freeform 3005">
              <a:extLst>
                <a:ext uri="{FF2B5EF4-FFF2-40B4-BE49-F238E27FC236}">
                  <a16:creationId xmlns:a16="http://schemas.microsoft.com/office/drawing/2014/main" id="{E61B38D3-1494-C41A-C43C-5DC46AD1BB83}"/>
                </a:ext>
              </a:extLst>
            </p:cNvPr>
            <p:cNvSpPr/>
            <p:nvPr/>
          </p:nvSpPr>
          <p:spPr>
            <a:xfrm>
              <a:off x="9679342" y="5534907"/>
              <a:ext cx="25548" cy="21281"/>
            </a:xfrm>
            <a:custGeom>
              <a:avLst/>
              <a:gdLst>
                <a:gd name="connsiteX0" fmla="*/ 9337 w 19183"/>
                <a:gd name="connsiteY0" fmla="*/ 5257 h 15979"/>
                <a:gd name="connsiteX1" fmla="*/ 11759 w 19183"/>
                <a:gd name="connsiteY1" fmla="*/ 6295 h 15979"/>
                <a:gd name="connsiteX2" fmla="*/ 13973 w 19183"/>
                <a:gd name="connsiteY2" fmla="*/ 8439 h 15979"/>
                <a:gd name="connsiteX3" fmla="*/ 12867 w 19183"/>
                <a:gd name="connsiteY3" fmla="*/ 10169 h 15979"/>
                <a:gd name="connsiteX4" fmla="*/ 11206 w 19183"/>
                <a:gd name="connsiteY4" fmla="*/ 10791 h 15979"/>
                <a:gd name="connsiteX5" fmla="*/ 9198 w 19183"/>
                <a:gd name="connsiteY5" fmla="*/ 10791 h 15979"/>
                <a:gd name="connsiteX6" fmla="*/ 7122 w 19183"/>
                <a:gd name="connsiteY6" fmla="*/ 10238 h 15979"/>
                <a:gd name="connsiteX7" fmla="*/ 8229 w 19183"/>
                <a:gd name="connsiteY7" fmla="*/ 9477 h 15979"/>
                <a:gd name="connsiteX8" fmla="*/ 7399 w 19183"/>
                <a:gd name="connsiteY8" fmla="*/ 9131 h 15979"/>
                <a:gd name="connsiteX9" fmla="*/ 6915 w 19183"/>
                <a:gd name="connsiteY9" fmla="*/ 8785 h 15979"/>
                <a:gd name="connsiteX10" fmla="*/ 6291 w 19183"/>
                <a:gd name="connsiteY10" fmla="*/ 8577 h 15979"/>
                <a:gd name="connsiteX11" fmla="*/ 5184 w 19183"/>
                <a:gd name="connsiteY11" fmla="*/ 8577 h 15979"/>
                <a:gd name="connsiteX12" fmla="*/ 7052 w 19183"/>
                <a:gd name="connsiteY12" fmla="*/ 5811 h 15979"/>
                <a:gd name="connsiteX13" fmla="*/ 9337 w 19183"/>
                <a:gd name="connsiteY13" fmla="*/ 5188 h 15979"/>
                <a:gd name="connsiteX14" fmla="*/ 9337 w 19183"/>
                <a:gd name="connsiteY14" fmla="*/ 0 h 15979"/>
                <a:gd name="connsiteX15" fmla="*/ 8021 w 19183"/>
                <a:gd name="connsiteY15" fmla="*/ 208 h 15979"/>
                <a:gd name="connsiteX16" fmla="*/ 5738 w 19183"/>
                <a:gd name="connsiteY16" fmla="*/ 830 h 15979"/>
                <a:gd name="connsiteX17" fmla="*/ 2692 w 19183"/>
                <a:gd name="connsiteY17" fmla="*/ 3044 h 15979"/>
                <a:gd name="connsiteX18" fmla="*/ 824 w 19183"/>
                <a:gd name="connsiteY18" fmla="*/ 5880 h 15979"/>
                <a:gd name="connsiteX19" fmla="*/ 686 w 19183"/>
                <a:gd name="connsiteY19" fmla="*/ 11345 h 15979"/>
                <a:gd name="connsiteX20" fmla="*/ 2969 w 19183"/>
                <a:gd name="connsiteY20" fmla="*/ 13420 h 15979"/>
                <a:gd name="connsiteX21" fmla="*/ 5946 w 19183"/>
                <a:gd name="connsiteY21" fmla="*/ 15287 h 15979"/>
                <a:gd name="connsiteX22" fmla="*/ 8021 w 19183"/>
                <a:gd name="connsiteY22" fmla="*/ 15772 h 15979"/>
                <a:gd name="connsiteX23" fmla="*/ 8990 w 19183"/>
                <a:gd name="connsiteY23" fmla="*/ 15910 h 15979"/>
                <a:gd name="connsiteX24" fmla="*/ 10998 w 19183"/>
                <a:gd name="connsiteY24" fmla="*/ 15910 h 15979"/>
                <a:gd name="connsiteX25" fmla="*/ 11206 w 19183"/>
                <a:gd name="connsiteY25" fmla="*/ 15979 h 15979"/>
                <a:gd name="connsiteX26" fmla="*/ 13074 w 19183"/>
                <a:gd name="connsiteY26" fmla="*/ 15633 h 15979"/>
                <a:gd name="connsiteX27" fmla="*/ 14736 w 19183"/>
                <a:gd name="connsiteY27" fmla="*/ 15011 h 15979"/>
                <a:gd name="connsiteX28" fmla="*/ 17227 w 19183"/>
                <a:gd name="connsiteY28" fmla="*/ 13005 h 15979"/>
                <a:gd name="connsiteX29" fmla="*/ 18334 w 19183"/>
                <a:gd name="connsiteY29" fmla="*/ 11275 h 15979"/>
                <a:gd name="connsiteX30" fmla="*/ 17573 w 19183"/>
                <a:gd name="connsiteY30" fmla="*/ 4704 h 15979"/>
                <a:gd name="connsiteX31" fmla="*/ 15358 w 19183"/>
                <a:gd name="connsiteY31" fmla="*/ 2559 h 15979"/>
                <a:gd name="connsiteX32" fmla="*/ 13836 w 19183"/>
                <a:gd name="connsiteY32" fmla="*/ 1522 h 15979"/>
                <a:gd name="connsiteX33" fmla="*/ 11413 w 19183"/>
                <a:gd name="connsiteY33" fmla="*/ 484 h 15979"/>
                <a:gd name="connsiteX34" fmla="*/ 9406 w 19183"/>
                <a:gd name="connsiteY34" fmla="*/ 69 h 15979"/>
                <a:gd name="connsiteX35" fmla="*/ 9406 w 19183"/>
                <a:gd name="connsiteY35" fmla="*/ 69 h 1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183" h="15979">
                  <a:moveTo>
                    <a:pt x="9337" y="5257"/>
                  </a:moveTo>
                  <a:lnTo>
                    <a:pt x="11759" y="6295"/>
                  </a:lnTo>
                  <a:lnTo>
                    <a:pt x="13973" y="8439"/>
                  </a:lnTo>
                  <a:lnTo>
                    <a:pt x="12867" y="10169"/>
                  </a:lnTo>
                  <a:lnTo>
                    <a:pt x="11206" y="10791"/>
                  </a:lnTo>
                  <a:lnTo>
                    <a:pt x="9198" y="10791"/>
                  </a:lnTo>
                  <a:cubicBezTo>
                    <a:pt x="9198" y="10791"/>
                    <a:pt x="7122" y="10238"/>
                    <a:pt x="7122" y="10238"/>
                  </a:cubicBezTo>
                  <a:lnTo>
                    <a:pt x="8229" y="9477"/>
                  </a:lnTo>
                  <a:lnTo>
                    <a:pt x="7399" y="9131"/>
                  </a:lnTo>
                  <a:lnTo>
                    <a:pt x="6915" y="8785"/>
                  </a:lnTo>
                  <a:lnTo>
                    <a:pt x="6291" y="8577"/>
                  </a:lnTo>
                  <a:lnTo>
                    <a:pt x="5184" y="8577"/>
                  </a:lnTo>
                  <a:cubicBezTo>
                    <a:pt x="5184" y="8577"/>
                    <a:pt x="7052" y="5811"/>
                    <a:pt x="7052" y="5811"/>
                  </a:cubicBezTo>
                  <a:lnTo>
                    <a:pt x="9337" y="5188"/>
                  </a:lnTo>
                  <a:moveTo>
                    <a:pt x="9337" y="0"/>
                  </a:moveTo>
                  <a:cubicBezTo>
                    <a:pt x="8921" y="0"/>
                    <a:pt x="8437" y="0"/>
                    <a:pt x="8021" y="208"/>
                  </a:cubicBezTo>
                  <a:lnTo>
                    <a:pt x="5738" y="830"/>
                  </a:lnTo>
                  <a:cubicBezTo>
                    <a:pt x="4492" y="1176"/>
                    <a:pt x="3385" y="1937"/>
                    <a:pt x="2692" y="3044"/>
                  </a:cubicBezTo>
                  <a:lnTo>
                    <a:pt x="824" y="5880"/>
                  </a:lnTo>
                  <a:cubicBezTo>
                    <a:pt x="-214" y="7540"/>
                    <a:pt x="-284" y="9615"/>
                    <a:pt x="686" y="11345"/>
                  </a:cubicBezTo>
                  <a:cubicBezTo>
                    <a:pt x="1239" y="12244"/>
                    <a:pt x="2069" y="13005"/>
                    <a:pt x="2969" y="13420"/>
                  </a:cubicBezTo>
                  <a:cubicBezTo>
                    <a:pt x="3661" y="14388"/>
                    <a:pt x="4699" y="15011"/>
                    <a:pt x="5946" y="15287"/>
                  </a:cubicBezTo>
                  <a:lnTo>
                    <a:pt x="8021" y="15772"/>
                  </a:lnTo>
                  <a:cubicBezTo>
                    <a:pt x="8021" y="15772"/>
                    <a:pt x="8645" y="15910"/>
                    <a:pt x="8990" y="15910"/>
                  </a:cubicBezTo>
                  <a:lnTo>
                    <a:pt x="10998" y="15910"/>
                  </a:lnTo>
                  <a:cubicBezTo>
                    <a:pt x="10998" y="15910"/>
                    <a:pt x="11136" y="15979"/>
                    <a:pt x="11206" y="15979"/>
                  </a:cubicBezTo>
                  <a:cubicBezTo>
                    <a:pt x="11828" y="15979"/>
                    <a:pt x="12451" y="15841"/>
                    <a:pt x="13074" y="15633"/>
                  </a:cubicBezTo>
                  <a:lnTo>
                    <a:pt x="14736" y="15011"/>
                  </a:lnTo>
                  <a:cubicBezTo>
                    <a:pt x="15773" y="14595"/>
                    <a:pt x="16604" y="13904"/>
                    <a:pt x="17227" y="13005"/>
                  </a:cubicBezTo>
                  <a:lnTo>
                    <a:pt x="18334" y="11275"/>
                  </a:lnTo>
                  <a:cubicBezTo>
                    <a:pt x="19719" y="9200"/>
                    <a:pt x="19372" y="6433"/>
                    <a:pt x="17573" y="4704"/>
                  </a:cubicBezTo>
                  <a:lnTo>
                    <a:pt x="15358" y="2559"/>
                  </a:lnTo>
                  <a:cubicBezTo>
                    <a:pt x="14943" y="2144"/>
                    <a:pt x="14389" y="1799"/>
                    <a:pt x="13836" y="1522"/>
                  </a:cubicBezTo>
                  <a:lnTo>
                    <a:pt x="11413" y="484"/>
                  </a:lnTo>
                  <a:cubicBezTo>
                    <a:pt x="10790" y="208"/>
                    <a:pt x="10098" y="69"/>
                    <a:pt x="9406" y="69"/>
                  </a:cubicBezTo>
                  <a:lnTo>
                    <a:pt x="940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7" name="Freeform 3006">
              <a:extLst>
                <a:ext uri="{FF2B5EF4-FFF2-40B4-BE49-F238E27FC236}">
                  <a16:creationId xmlns:a16="http://schemas.microsoft.com/office/drawing/2014/main" id="{AC038832-1282-723C-9DE6-804A676B6149}"/>
                </a:ext>
              </a:extLst>
            </p:cNvPr>
            <p:cNvSpPr/>
            <p:nvPr/>
          </p:nvSpPr>
          <p:spPr>
            <a:xfrm>
              <a:off x="9449811" y="5306799"/>
              <a:ext cx="33551" cy="17872"/>
            </a:xfrm>
            <a:custGeom>
              <a:avLst/>
              <a:gdLst>
                <a:gd name="connsiteX0" fmla="*/ 20832 w 25192"/>
                <a:gd name="connsiteY0" fmla="*/ 6433 h 13419"/>
                <a:gd name="connsiteX1" fmla="*/ 16541 w 25192"/>
                <a:gd name="connsiteY1" fmla="*/ 4081 h 13419"/>
                <a:gd name="connsiteX2" fmla="*/ 13427 w 25192"/>
                <a:gd name="connsiteY2" fmla="*/ 2974 h 13419"/>
                <a:gd name="connsiteX3" fmla="*/ 12250 w 25192"/>
                <a:gd name="connsiteY3" fmla="*/ 2974 h 13419"/>
                <a:gd name="connsiteX4" fmla="*/ 9759 w 25192"/>
                <a:gd name="connsiteY4" fmla="*/ 3182 h 13419"/>
                <a:gd name="connsiteX5" fmla="*/ 8582 w 25192"/>
                <a:gd name="connsiteY5" fmla="*/ 3113 h 13419"/>
                <a:gd name="connsiteX6" fmla="*/ 7544 w 25192"/>
                <a:gd name="connsiteY6" fmla="*/ 2698 h 13419"/>
                <a:gd name="connsiteX7" fmla="*/ 5675 w 25192"/>
                <a:gd name="connsiteY7" fmla="*/ 1522 h 13419"/>
                <a:gd name="connsiteX8" fmla="*/ 2146 w 25192"/>
                <a:gd name="connsiteY8" fmla="*/ 0 h 13419"/>
                <a:gd name="connsiteX9" fmla="*/ 1176 w 25192"/>
                <a:gd name="connsiteY9" fmla="*/ 208 h 13419"/>
                <a:gd name="connsiteX10" fmla="*/ 0 w 25192"/>
                <a:gd name="connsiteY10" fmla="*/ 1591 h 13419"/>
                <a:gd name="connsiteX11" fmla="*/ 484 w 25192"/>
                <a:gd name="connsiteY11" fmla="*/ 5465 h 13419"/>
                <a:gd name="connsiteX12" fmla="*/ 2284 w 25192"/>
                <a:gd name="connsiteY12" fmla="*/ 8370 h 13419"/>
                <a:gd name="connsiteX13" fmla="*/ 5122 w 25192"/>
                <a:gd name="connsiteY13" fmla="*/ 10307 h 13419"/>
                <a:gd name="connsiteX14" fmla="*/ 17441 w 25192"/>
                <a:gd name="connsiteY14" fmla="*/ 13005 h 13419"/>
                <a:gd name="connsiteX15" fmla="*/ 22494 w 25192"/>
                <a:gd name="connsiteY15" fmla="*/ 13420 h 13419"/>
                <a:gd name="connsiteX16" fmla="*/ 25192 w 25192"/>
                <a:gd name="connsiteY16" fmla="*/ 12313 h 13419"/>
                <a:gd name="connsiteX17" fmla="*/ 24362 w 25192"/>
                <a:gd name="connsiteY17" fmla="*/ 9339 h 13419"/>
                <a:gd name="connsiteX18" fmla="*/ 20832 w 25192"/>
                <a:gd name="connsiteY18" fmla="*/ 6433 h 1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192" h="13419">
                  <a:moveTo>
                    <a:pt x="20832" y="6433"/>
                  </a:moveTo>
                  <a:lnTo>
                    <a:pt x="16541" y="4081"/>
                  </a:lnTo>
                  <a:lnTo>
                    <a:pt x="13427" y="2974"/>
                  </a:lnTo>
                  <a:lnTo>
                    <a:pt x="12250" y="2974"/>
                  </a:lnTo>
                  <a:lnTo>
                    <a:pt x="9759" y="3182"/>
                  </a:lnTo>
                  <a:lnTo>
                    <a:pt x="8582" y="3113"/>
                  </a:lnTo>
                  <a:lnTo>
                    <a:pt x="7544" y="2698"/>
                  </a:lnTo>
                  <a:lnTo>
                    <a:pt x="5675" y="1522"/>
                  </a:lnTo>
                  <a:lnTo>
                    <a:pt x="2146" y="0"/>
                  </a:lnTo>
                  <a:lnTo>
                    <a:pt x="1176" y="208"/>
                  </a:lnTo>
                  <a:lnTo>
                    <a:pt x="0" y="1591"/>
                  </a:lnTo>
                  <a:lnTo>
                    <a:pt x="484" y="5465"/>
                  </a:lnTo>
                  <a:lnTo>
                    <a:pt x="2284" y="8370"/>
                  </a:lnTo>
                  <a:lnTo>
                    <a:pt x="5122" y="10307"/>
                  </a:lnTo>
                  <a:lnTo>
                    <a:pt x="17441" y="13005"/>
                  </a:lnTo>
                  <a:lnTo>
                    <a:pt x="22494" y="13420"/>
                  </a:lnTo>
                  <a:lnTo>
                    <a:pt x="25192" y="12313"/>
                  </a:lnTo>
                  <a:lnTo>
                    <a:pt x="24362" y="9339"/>
                  </a:lnTo>
                  <a:lnTo>
                    <a:pt x="20832" y="643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8" name="Freeform 3007">
              <a:extLst>
                <a:ext uri="{FF2B5EF4-FFF2-40B4-BE49-F238E27FC236}">
                  <a16:creationId xmlns:a16="http://schemas.microsoft.com/office/drawing/2014/main" id="{DA826C37-CC40-CAEF-6B77-B6827A19AEA6}"/>
                </a:ext>
              </a:extLst>
            </p:cNvPr>
            <p:cNvSpPr/>
            <p:nvPr/>
          </p:nvSpPr>
          <p:spPr>
            <a:xfrm>
              <a:off x="9443105" y="5299706"/>
              <a:ext cx="47333" cy="31875"/>
            </a:xfrm>
            <a:custGeom>
              <a:avLst/>
              <a:gdLst>
                <a:gd name="connsiteX0" fmla="*/ 7181 w 35540"/>
                <a:gd name="connsiteY0" fmla="*/ 5326 h 23933"/>
                <a:gd name="connsiteX1" fmla="*/ 10711 w 35540"/>
                <a:gd name="connsiteY1" fmla="*/ 6779 h 23933"/>
                <a:gd name="connsiteX2" fmla="*/ 12649 w 35540"/>
                <a:gd name="connsiteY2" fmla="*/ 7955 h 23933"/>
                <a:gd name="connsiteX3" fmla="*/ 13687 w 35540"/>
                <a:gd name="connsiteY3" fmla="*/ 8370 h 23933"/>
                <a:gd name="connsiteX4" fmla="*/ 14864 w 35540"/>
                <a:gd name="connsiteY4" fmla="*/ 8370 h 23933"/>
                <a:gd name="connsiteX5" fmla="*/ 17355 w 35540"/>
                <a:gd name="connsiteY5" fmla="*/ 8232 h 23933"/>
                <a:gd name="connsiteX6" fmla="*/ 18532 w 35540"/>
                <a:gd name="connsiteY6" fmla="*/ 8232 h 23933"/>
                <a:gd name="connsiteX7" fmla="*/ 21646 w 35540"/>
                <a:gd name="connsiteY7" fmla="*/ 9338 h 23933"/>
                <a:gd name="connsiteX8" fmla="*/ 25937 w 35540"/>
                <a:gd name="connsiteY8" fmla="*/ 11690 h 23933"/>
                <a:gd name="connsiteX9" fmla="*/ 29467 w 35540"/>
                <a:gd name="connsiteY9" fmla="*/ 14595 h 23933"/>
                <a:gd name="connsiteX10" fmla="*/ 30298 w 35540"/>
                <a:gd name="connsiteY10" fmla="*/ 17570 h 23933"/>
                <a:gd name="connsiteX11" fmla="*/ 27529 w 35540"/>
                <a:gd name="connsiteY11" fmla="*/ 18746 h 23933"/>
                <a:gd name="connsiteX12" fmla="*/ 22546 w 35540"/>
                <a:gd name="connsiteY12" fmla="*/ 18331 h 23933"/>
                <a:gd name="connsiteX13" fmla="*/ 10227 w 35540"/>
                <a:gd name="connsiteY13" fmla="*/ 15564 h 23933"/>
                <a:gd name="connsiteX14" fmla="*/ 7389 w 35540"/>
                <a:gd name="connsiteY14" fmla="*/ 13627 h 23933"/>
                <a:gd name="connsiteX15" fmla="*/ 5589 w 35540"/>
                <a:gd name="connsiteY15" fmla="*/ 10722 h 23933"/>
                <a:gd name="connsiteX16" fmla="*/ 5174 w 35540"/>
                <a:gd name="connsiteY16" fmla="*/ 6779 h 23933"/>
                <a:gd name="connsiteX17" fmla="*/ 6282 w 35540"/>
                <a:gd name="connsiteY17" fmla="*/ 5395 h 23933"/>
                <a:gd name="connsiteX18" fmla="*/ 7250 w 35540"/>
                <a:gd name="connsiteY18" fmla="*/ 5188 h 23933"/>
                <a:gd name="connsiteX19" fmla="*/ 7250 w 35540"/>
                <a:gd name="connsiteY19" fmla="*/ 0 h 23933"/>
                <a:gd name="connsiteX20" fmla="*/ 6282 w 35540"/>
                <a:gd name="connsiteY20" fmla="*/ 69 h 23933"/>
                <a:gd name="connsiteX21" fmla="*/ 5313 w 35540"/>
                <a:gd name="connsiteY21" fmla="*/ 277 h 23933"/>
                <a:gd name="connsiteX22" fmla="*/ 2267 w 35540"/>
                <a:gd name="connsiteY22" fmla="*/ 2075 h 23933"/>
                <a:gd name="connsiteX23" fmla="*/ 1160 w 35540"/>
                <a:gd name="connsiteY23" fmla="*/ 3459 h 23933"/>
                <a:gd name="connsiteX24" fmla="*/ 52 w 35540"/>
                <a:gd name="connsiteY24" fmla="*/ 7332 h 23933"/>
                <a:gd name="connsiteX25" fmla="*/ 468 w 35540"/>
                <a:gd name="connsiteY25" fmla="*/ 11275 h 23933"/>
                <a:gd name="connsiteX26" fmla="*/ 1229 w 35540"/>
                <a:gd name="connsiteY26" fmla="*/ 13488 h 23933"/>
                <a:gd name="connsiteX27" fmla="*/ 3028 w 35540"/>
                <a:gd name="connsiteY27" fmla="*/ 16394 h 23933"/>
                <a:gd name="connsiteX28" fmla="*/ 4551 w 35540"/>
                <a:gd name="connsiteY28" fmla="*/ 17985 h 23933"/>
                <a:gd name="connsiteX29" fmla="*/ 7389 w 35540"/>
                <a:gd name="connsiteY29" fmla="*/ 19922 h 23933"/>
                <a:gd name="connsiteX30" fmla="*/ 9188 w 35540"/>
                <a:gd name="connsiteY30" fmla="*/ 20683 h 23933"/>
                <a:gd name="connsiteX31" fmla="*/ 21508 w 35540"/>
                <a:gd name="connsiteY31" fmla="*/ 23449 h 23933"/>
                <a:gd name="connsiteX32" fmla="*/ 22200 w 35540"/>
                <a:gd name="connsiteY32" fmla="*/ 23519 h 23933"/>
                <a:gd name="connsiteX33" fmla="*/ 27183 w 35540"/>
                <a:gd name="connsiteY33" fmla="*/ 23934 h 23933"/>
                <a:gd name="connsiteX34" fmla="*/ 27598 w 35540"/>
                <a:gd name="connsiteY34" fmla="*/ 23934 h 23933"/>
                <a:gd name="connsiteX35" fmla="*/ 29606 w 35540"/>
                <a:gd name="connsiteY35" fmla="*/ 23519 h 23933"/>
                <a:gd name="connsiteX36" fmla="*/ 32374 w 35540"/>
                <a:gd name="connsiteY36" fmla="*/ 22343 h 23933"/>
                <a:gd name="connsiteX37" fmla="*/ 35350 w 35540"/>
                <a:gd name="connsiteY37" fmla="*/ 16186 h 23933"/>
                <a:gd name="connsiteX38" fmla="*/ 34519 w 35540"/>
                <a:gd name="connsiteY38" fmla="*/ 13212 h 23933"/>
                <a:gd name="connsiteX39" fmla="*/ 32858 w 35540"/>
                <a:gd name="connsiteY39" fmla="*/ 10583 h 23933"/>
                <a:gd name="connsiteX40" fmla="*/ 29329 w 35540"/>
                <a:gd name="connsiteY40" fmla="*/ 7678 h 23933"/>
                <a:gd name="connsiteX41" fmla="*/ 28498 w 35540"/>
                <a:gd name="connsiteY41" fmla="*/ 7125 h 23933"/>
                <a:gd name="connsiteX42" fmla="*/ 24207 w 35540"/>
                <a:gd name="connsiteY42" fmla="*/ 4773 h 23933"/>
                <a:gd name="connsiteX43" fmla="*/ 23446 w 35540"/>
                <a:gd name="connsiteY43" fmla="*/ 4427 h 23933"/>
                <a:gd name="connsiteX44" fmla="*/ 20331 w 35540"/>
                <a:gd name="connsiteY44" fmla="*/ 3320 h 23933"/>
                <a:gd name="connsiteX45" fmla="*/ 18809 w 35540"/>
                <a:gd name="connsiteY45" fmla="*/ 3044 h 23933"/>
                <a:gd name="connsiteX46" fmla="*/ 17632 w 35540"/>
                <a:gd name="connsiteY46" fmla="*/ 3044 h 23933"/>
                <a:gd name="connsiteX47" fmla="*/ 17494 w 35540"/>
                <a:gd name="connsiteY47" fmla="*/ 3044 h 23933"/>
                <a:gd name="connsiteX48" fmla="*/ 17079 w 35540"/>
                <a:gd name="connsiteY48" fmla="*/ 3044 h 23933"/>
                <a:gd name="connsiteX49" fmla="*/ 15071 w 35540"/>
                <a:gd name="connsiteY49" fmla="*/ 3251 h 23933"/>
                <a:gd name="connsiteX50" fmla="*/ 13618 w 35540"/>
                <a:gd name="connsiteY50" fmla="*/ 2352 h 23933"/>
                <a:gd name="connsiteX51" fmla="*/ 12857 w 35540"/>
                <a:gd name="connsiteY51" fmla="*/ 1937 h 23933"/>
                <a:gd name="connsiteX52" fmla="*/ 9327 w 35540"/>
                <a:gd name="connsiteY52" fmla="*/ 484 h 23933"/>
                <a:gd name="connsiteX53" fmla="*/ 7320 w 35540"/>
                <a:gd name="connsiteY53" fmla="*/ 69 h 23933"/>
                <a:gd name="connsiteX54" fmla="*/ 7320 w 35540"/>
                <a:gd name="connsiteY54" fmla="*/ 69 h 2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5540" h="23933">
                  <a:moveTo>
                    <a:pt x="7181" y="5326"/>
                  </a:moveTo>
                  <a:lnTo>
                    <a:pt x="10711" y="6779"/>
                  </a:lnTo>
                  <a:lnTo>
                    <a:pt x="12649" y="7955"/>
                  </a:lnTo>
                  <a:lnTo>
                    <a:pt x="13687" y="8370"/>
                  </a:lnTo>
                  <a:lnTo>
                    <a:pt x="14864" y="8370"/>
                  </a:lnTo>
                  <a:cubicBezTo>
                    <a:pt x="14864" y="8370"/>
                    <a:pt x="17355" y="8232"/>
                    <a:pt x="17355" y="8232"/>
                  </a:cubicBezTo>
                  <a:lnTo>
                    <a:pt x="18532" y="8232"/>
                  </a:lnTo>
                  <a:cubicBezTo>
                    <a:pt x="18532" y="8232"/>
                    <a:pt x="21646" y="9338"/>
                    <a:pt x="21646" y="9338"/>
                  </a:cubicBezTo>
                  <a:lnTo>
                    <a:pt x="25937" y="11690"/>
                  </a:lnTo>
                  <a:lnTo>
                    <a:pt x="29467" y="14595"/>
                  </a:lnTo>
                  <a:lnTo>
                    <a:pt x="30298" y="17570"/>
                  </a:lnTo>
                  <a:lnTo>
                    <a:pt x="27529" y="18746"/>
                  </a:lnTo>
                  <a:lnTo>
                    <a:pt x="22546" y="18331"/>
                  </a:lnTo>
                  <a:lnTo>
                    <a:pt x="10227" y="15564"/>
                  </a:lnTo>
                  <a:lnTo>
                    <a:pt x="7389" y="13627"/>
                  </a:lnTo>
                  <a:lnTo>
                    <a:pt x="5589" y="10722"/>
                  </a:lnTo>
                  <a:lnTo>
                    <a:pt x="5174" y="6779"/>
                  </a:lnTo>
                  <a:lnTo>
                    <a:pt x="6282" y="5395"/>
                  </a:lnTo>
                  <a:lnTo>
                    <a:pt x="7250" y="5188"/>
                  </a:lnTo>
                  <a:moveTo>
                    <a:pt x="7250" y="0"/>
                  </a:moveTo>
                  <a:cubicBezTo>
                    <a:pt x="7250" y="0"/>
                    <a:pt x="6628" y="0"/>
                    <a:pt x="6282" y="69"/>
                  </a:cubicBezTo>
                  <a:lnTo>
                    <a:pt x="5313" y="277"/>
                  </a:lnTo>
                  <a:cubicBezTo>
                    <a:pt x="4136" y="484"/>
                    <a:pt x="3028" y="1176"/>
                    <a:pt x="2267" y="2075"/>
                  </a:cubicBezTo>
                  <a:lnTo>
                    <a:pt x="1160" y="3459"/>
                  </a:lnTo>
                  <a:cubicBezTo>
                    <a:pt x="260" y="4565"/>
                    <a:pt x="-155" y="5949"/>
                    <a:pt x="52" y="7332"/>
                  </a:cubicBezTo>
                  <a:lnTo>
                    <a:pt x="468" y="11275"/>
                  </a:lnTo>
                  <a:cubicBezTo>
                    <a:pt x="537" y="12036"/>
                    <a:pt x="814" y="12797"/>
                    <a:pt x="1229" y="13488"/>
                  </a:cubicBezTo>
                  <a:lnTo>
                    <a:pt x="3028" y="16394"/>
                  </a:lnTo>
                  <a:cubicBezTo>
                    <a:pt x="3444" y="17016"/>
                    <a:pt x="3928" y="17570"/>
                    <a:pt x="4551" y="17985"/>
                  </a:cubicBezTo>
                  <a:lnTo>
                    <a:pt x="7389" y="19922"/>
                  </a:lnTo>
                  <a:cubicBezTo>
                    <a:pt x="7943" y="20268"/>
                    <a:pt x="8496" y="20544"/>
                    <a:pt x="9188" y="20683"/>
                  </a:cubicBezTo>
                  <a:lnTo>
                    <a:pt x="21508" y="23449"/>
                  </a:lnTo>
                  <a:cubicBezTo>
                    <a:pt x="21508" y="23449"/>
                    <a:pt x="21923" y="23519"/>
                    <a:pt x="22200" y="23519"/>
                  </a:cubicBezTo>
                  <a:lnTo>
                    <a:pt x="27183" y="23934"/>
                  </a:lnTo>
                  <a:cubicBezTo>
                    <a:pt x="27183" y="23934"/>
                    <a:pt x="27460" y="23934"/>
                    <a:pt x="27598" y="23934"/>
                  </a:cubicBezTo>
                  <a:cubicBezTo>
                    <a:pt x="28291" y="23934"/>
                    <a:pt x="28983" y="23796"/>
                    <a:pt x="29606" y="23519"/>
                  </a:cubicBezTo>
                  <a:lnTo>
                    <a:pt x="32374" y="22343"/>
                  </a:lnTo>
                  <a:cubicBezTo>
                    <a:pt x="34797" y="21305"/>
                    <a:pt x="36042" y="18676"/>
                    <a:pt x="35350" y="16186"/>
                  </a:cubicBezTo>
                  <a:lnTo>
                    <a:pt x="34519" y="13212"/>
                  </a:lnTo>
                  <a:cubicBezTo>
                    <a:pt x="34243" y="12174"/>
                    <a:pt x="33620" y="11275"/>
                    <a:pt x="32858" y="10583"/>
                  </a:cubicBezTo>
                  <a:lnTo>
                    <a:pt x="29329" y="7678"/>
                  </a:lnTo>
                  <a:cubicBezTo>
                    <a:pt x="29329" y="7678"/>
                    <a:pt x="28775" y="7263"/>
                    <a:pt x="28498" y="7125"/>
                  </a:cubicBezTo>
                  <a:lnTo>
                    <a:pt x="24207" y="4773"/>
                  </a:lnTo>
                  <a:cubicBezTo>
                    <a:pt x="24207" y="4773"/>
                    <a:pt x="23723" y="4496"/>
                    <a:pt x="23446" y="4427"/>
                  </a:cubicBezTo>
                  <a:lnTo>
                    <a:pt x="20331" y="3320"/>
                  </a:lnTo>
                  <a:cubicBezTo>
                    <a:pt x="19847" y="3112"/>
                    <a:pt x="19293" y="3044"/>
                    <a:pt x="18809" y="3044"/>
                  </a:cubicBezTo>
                  <a:lnTo>
                    <a:pt x="17632" y="3044"/>
                  </a:lnTo>
                  <a:cubicBezTo>
                    <a:pt x="17632" y="3044"/>
                    <a:pt x="17494" y="3044"/>
                    <a:pt x="17494" y="3044"/>
                  </a:cubicBezTo>
                  <a:cubicBezTo>
                    <a:pt x="17355" y="3044"/>
                    <a:pt x="17217" y="3044"/>
                    <a:pt x="17079" y="3044"/>
                  </a:cubicBezTo>
                  <a:lnTo>
                    <a:pt x="15071" y="3251"/>
                  </a:lnTo>
                  <a:lnTo>
                    <a:pt x="13618" y="2352"/>
                  </a:lnTo>
                  <a:cubicBezTo>
                    <a:pt x="13618" y="2352"/>
                    <a:pt x="13133" y="2075"/>
                    <a:pt x="12857" y="1937"/>
                  </a:cubicBezTo>
                  <a:lnTo>
                    <a:pt x="9327" y="484"/>
                  </a:lnTo>
                  <a:cubicBezTo>
                    <a:pt x="8704" y="207"/>
                    <a:pt x="8012" y="69"/>
                    <a:pt x="7320" y="69"/>
                  </a:cubicBezTo>
                  <a:lnTo>
                    <a:pt x="732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09" name="Freeform 3008">
              <a:extLst>
                <a:ext uri="{FF2B5EF4-FFF2-40B4-BE49-F238E27FC236}">
                  <a16:creationId xmlns:a16="http://schemas.microsoft.com/office/drawing/2014/main" id="{634EE318-3D74-9C67-FD67-1916E5419004}"/>
                </a:ext>
              </a:extLst>
            </p:cNvPr>
            <p:cNvSpPr/>
            <p:nvPr/>
          </p:nvSpPr>
          <p:spPr>
            <a:xfrm>
              <a:off x="9434142" y="5298876"/>
              <a:ext cx="4423" cy="3777"/>
            </a:xfrm>
            <a:custGeom>
              <a:avLst/>
              <a:gdLst>
                <a:gd name="connsiteX0" fmla="*/ 0 w 3321"/>
                <a:gd name="connsiteY0" fmla="*/ 1660 h 2836"/>
                <a:gd name="connsiteX1" fmla="*/ 2768 w 3321"/>
                <a:gd name="connsiteY1" fmla="*/ 2836 h 2836"/>
                <a:gd name="connsiteX2" fmla="*/ 3322 w 3321"/>
                <a:gd name="connsiteY2" fmla="*/ 1314 h 2836"/>
                <a:gd name="connsiteX3" fmla="*/ 2215 w 3321"/>
                <a:gd name="connsiteY3" fmla="*/ 0 h 2836"/>
                <a:gd name="connsiteX4" fmla="*/ 0 w 3321"/>
                <a:gd name="connsiteY4" fmla="*/ 1660 h 2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1" h="2836">
                  <a:moveTo>
                    <a:pt x="0" y="1660"/>
                  </a:moveTo>
                  <a:lnTo>
                    <a:pt x="2768" y="2836"/>
                  </a:lnTo>
                  <a:lnTo>
                    <a:pt x="3322" y="1314"/>
                  </a:lnTo>
                  <a:lnTo>
                    <a:pt x="2215" y="0"/>
                  </a:lnTo>
                  <a:lnTo>
                    <a:pt x="0" y="166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0" name="Freeform 3009">
              <a:extLst>
                <a:ext uri="{FF2B5EF4-FFF2-40B4-BE49-F238E27FC236}">
                  <a16:creationId xmlns:a16="http://schemas.microsoft.com/office/drawing/2014/main" id="{EE7388E0-21DE-36EC-6804-2B815327DE27}"/>
                </a:ext>
              </a:extLst>
            </p:cNvPr>
            <p:cNvSpPr/>
            <p:nvPr/>
          </p:nvSpPr>
          <p:spPr>
            <a:xfrm>
              <a:off x="9427246" y="5291875"/>
              <a:ext cx="18243" cy="17596"/>
            </a:xfrm>
            <a:custGeom>
              <a:avLst/>
              <a:gdLst>
                <a:gd name="connsiteX0" fmla="*/ 7392 w 13698"/>
                <a:gd name="connsiteY0" fmla="*/ 5257 h 13212"/>
                <a:gd name="connsiteX1" fmla="*/ 8500 w 13698"/>
                <a:gd name="connsiteY1" fmla="*/ 6572 h 13212"/>
                <a:gd name="connsiteX2" fmla="*/ 7946 w 13698"/>
                <a:gd name="connsiteY2" fmla="*/ 8024 h 13212"/>
                <a:gd name="connsiteX3" fmla="*/ 5178 w 13698"/>
                <a:gd name="connsiteY3" fmla="*/ 6917 h 13212"/>
                <a:gd name="connsiteX4" fmla="*/ 7392 w 13698"/>
                <a:gd name="connsiteY4" fmla="*/ 5257 h 13212"/>
                <a:gd name="connsiteX5" fmla="*/ 7392 w 13698"/>
                <a:gd name="connsiteY5" fmla="*/ 69 h 13212"/>
                <a:gd name="connsiteX6" fmla="*/ 4278 w 13698"/>
                <a:gd name="connsiteY6" fmla="*/ 1107 h 13212"/>
                <a:gd name="connsiteX7" fmla="*/ 2063 w 13698"/>
                <a:gd name="connsiteY7" fmla="*/ 2767 h 13212"/>
                <a:gd name="connsiteX8" fmla="*/ 56 w 13698"/>
                <a:gd name="connsiteY8" fmla="*/ 7609 h 13212"/>
                <a:gd name="connsiteX9" fmla="*/ 3240 w 13698"/>
                <a:gd name="connsiteY9" fmla="*/ 11760 h 13212"/>
                <a:gd name="connsiteX10" fmla="*/ 6008 w 13698"/>
                <a:gd name="connsiteY10" fmla="*/ 12866 h 13212"/>
                <a:gd name="connsiteX11" fmla="*/ 7946 w 13698"/>
                <a:gd name="connsiteY11" fmla="*/ 13212 h 13212"/>
                <a:gd name="connsiteX12" fmla="*/ 10023 w 13698"/>
                <a:gd name="connsiteY12" fmla="*/ 12797 h 13212"/>
                <a:gd name="connsiteX13" fmla="*/ 12791 w 13698"/>
                <a:gd name="connsiteY13" fmla="*/ 9892 h 13212"/>
                <a:gd name="connsiteX14" fmla="*/ 13345 w 13698"/>
                <a:gd name="connsiteY14" fmla="*/ 8439 h 13212"/>
                <a:gd name="connsiteX15" fmla="*/ 12514 w 13698"/>
                <a:gd name="connsiteY15" fmla="*/ 3182 h 13212"/>
                <a:gd name="connsiteX16" fmla="*/ 11406 w 13698"/>
                <a:gd name="connsiteY16" fmla="*/ 1868 h 13212"/>
                <a:gd name="connsiteX17" fmla="*/ 7392 w 13698"/>
                <a:gd name="connsiteY17" fmla="*/ 0 h 13212"/>
                <a:gd name="connsiteX18" fmla="*/ 7392 w 13698"/>
                <a:gd name="connsiteY18" fmla="*/ 0 h 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98" h="13212">
                  <a:moveTo>
                    <a:pt x="7392" y="5257"/>
                  </a:moveTo>
                  <a:lnTo>
                    <a:pt x="8500" y="6572"/>
                  </a:lnTo>
                  <a:lnTo>
                    <a:pt x="7946" y="8024"/>
                  </a:lnTo>
                  <a:lnTo>
                    <a:pt x="5178" y="6917"/>
                  </a:lnTo>
                  <a:lnTo>
                    <a:pt x="7392" y="5257"/>
                  </a:lnTo>
                  <a:moveTo>
                    <a:pt x="7392" y="69"/>
                  </a:moveTo>
                  <a:cubicBezTo>
                    <a:pt x="6285" y="69"/>
                    <a:pt x="5178" y="415"/>
                    <a:pt x="4278" y="1107"/>
                  </a:cubicBezTo>
                  <a:lnTo>
                    <a:pt x="2063" y="2767"/>
                  </a:lnTo>
                  <a:cubicBezTo>
                    <a:pt x="541" y="3874"/>
                    <a:pt x="-221" y="5742"/>
                    <a:pt x="56" y="7609"/>
                  </a:cubicBezTo>
                  <a:cubicBezTo>
                    <a:pt x="333" y="9477"/>
                    <a:pt x="1509" y="11068"/>
                    <a:pt x="3240" y="11760"/>
                  </a:cubicBezTo>
                  <a:lnTo>
                    <a:pt x="6008" y="12866"/>
                  </a:lnTo>
                  <a:cubicBezTo>
                    <a:pt x="6631" y="13143"/>
                    <a:pt x="7323" y="13212"/>
                    <a:pt x="7946" y="13212"/>
                  </a:cubicBezTo>
                  <a:cubicBezTo>
                    <a:pt x="8638" y="13212"/>
                    <a:pt x="9330" y="13074"/>
                    <a:pt x="10023" y="12797"/>
                  </a:cubicBezTo>
                  <a:cubicBezTo>
                    <a:pt x="11268" y="12244"/>
                    <a:pt x="12306" y="11206"/>
                    <a:pt x="12791" y="9892"/>
                  </a:cubicBezTo>
                  <a:lnTo>
                    <a:pt x="13345" y="8439"/>
                  </a:lnTo>
                  <a:cubicBezTo>
                    <a:pt x="14036" y="6641"/>
                    <a:pt x="13690" y="4704"/>
                    <a:pt x="12514" y="3182"/>
                  </a:cubicBezTo>
                  <a:lnTo>
                    <a:pt x="11406" y="1868"/>
                  </a:lnTo>
                  <a:cubicBezTo>
                    <a:pt x="10369" y="623"/>
                    <a:pt x="8915" y="0"/>
                    <a:pt x="7392" y="0"/>
                  </a:cubicBezTo>
                  <a:lnTo>
                    <a:pt x="739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1" name="Freeform 3010">
              <a:extLst>
                <a:ext uri="{FF2B5EF4-FFF2-40B4-BE49-F238E27FC236}">
                  <a16:creationId xmlns:a16="http://schemas.microsoft.com/office/drawing/2014/main" id="{680BB9D4-11D0-0D90-BB81-842DA6F71477}"/>
                </a:ext>
              </a:extLst>
            </p:cNvPr>
            <p:cNvSpPr/>
            <p:nvPr/>
          </p:nvSpPr>
          <p:spPr>
            <a:xfrm>
              <a:off x="9647346" y="5371196"/>
              <a:ext cx="4977" cy="3132"/>
            </a:xfrm>
            <a:custGeom>
              <a:avLst/>
              <a:gdLst>
                <a:gd name="connsiteX0" fmla="*/ 2077 w 3737"/>
                <a:gd name="connsiteY0" fmla="*/ 623 h 2352"/>
                <a:gd name="connsiteX1" fmla="*/ 1593 w 3737"/>
                <a:gd name="connsiteY1" fmla="*/ 138 h 2352"/>
                <a:gd name="connsiteX2" fmla="*/ 969 w 3737"/>
                <a:gd name="connsiteY2" fmla="*/ 0 h 2352"/>
                <a:gd name="connsiteX3" fmla="*/ 0 w 3737"/>
                <a:gd name="connsiteY3" fmla="*/ 415 h 2352"/>
                <a:gd name="connsiteX4" fmla="*/ 554 w 3737"/>
                <a:gd name="connsiteY4" fmla="*/ 1522 h 2352"/>
                <a:gd name="connsiteX5" fmla="*/ 1454 w 3737"/>
                <a:gd name="connsiteY5" fmla="*/ 2214 h 2352"/>
                <a:gd name="connsiteX6" fmla="*/ 2491 w 3737"/>
                <a:gd name="connsiteY6" fmla="*/ 2352 h 2352"/>
                <a:gd name="connsiteX7" fmla="*/ 3738 w 3737"/>
                <a:gd name="connsiteY7" fmla="*/ 2006 h 2352"/>
                <a:gd name="connsiteX8" fmla="*/ 2630 w 3737"/>
                <a:gd name="connsiteY8" fmla="*/ 1245 h 2352"/>
                <a:gd name="connsiteX9" fmla="*/ 2077 w 3737"/>
                <a:gd name="connsiteY9" fmla="*/ 623 h 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7" h="2352">
                  <a:moveTo>
                    <a:pt x="2077" y="623"/>
                  </a:moveTo>
                  <a:lnTo>
                    <a:pt x="1593" y="138"/>
                  </a:lnTo>
                  <a:lnTo>
                    <a:pt x="969" y="0"/>
                  </a:lnTo>
                  <a:lnTo>
                    <a:pt x="0" y="415"/>
                  </a:lnTo>
                  <a:lnTo>
                    <a:pt x="554" y="1522"/>
                  </a:lnTo>
                  <a:lnTo>
                    <a:pt x="1454" y="2214"/>
                  </a:lnTo>
                  <a:lnTo>
                    <a:pt x="2491" y="2352"/>
                  </a:lnTo>
                  <a:lnTo>
                    <a:pt x="3738" y="2006"/>
                  </a:lnTo>
                  <a:lnTo>
                    <a:pt x="2630" y="1245"/>
                  </a:lnTo>
                  <a:lnTo>
                    <a:pt x="2077" y="62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2" name="Freeform 3011">
              <a:extLst>
                <a:ext uri="{FF2B5EF4-FFF2-40B4-BE49-F238E27FC236}">
                  <a16:creationId xmlns:a16="http://schemas.microsoft.com/office/drawing/2014/main" id="{BA89B38D-D9D3-5D8D-CD95-637BD7264880}"/>
                </a:ext>
              </a:extLst>
            </p:cNvPr>
            <p:cNvSpPr/>
            <p:nvPr/>
          </p:nvSpPr>
          <p:spPr>
            <a:xfrm>
              <a:off x="9640513" y="5364196"/>
              <a:ext cx="18823" cy="16950"/>
            </a:xfrm>
            <a:custGeom>
              <a:avLst/>
              <a:gdLst>
                <a:gd name="connsiteX0" fmla="*/ 6100 w 14133"/>
                <a:gd name="connsiteY0" fmla="*/ 5257 h 12727"/>
                <a:gd name="connsiteX1" fmla="*/ 6724 w 14133"/>
                <a:gd name="connsiteY1" fmla="*/ 5395 h 12727"/>
                <a:gd name="connsiteX2" fmla="*/ 7208 w 14133"/>
                <a:gd name="connsiteY2" fmla="*/ 5880 h 12727"/>
                <a:gd name="connsiteX3" fmla="*/ 7761 w 14133"/>
                <a:gd name="connsiteY3" fmla="*/ 6502 h 12727"/>
                <a:gd name="connsiteX4" fmla="*/ 8869 w 14133"/>
                <a:gd name="connsiteY4" fmla="*/ 7263 h 12727"/>
                <a:gd name="connsiteX5" fmla="*/ 7623 w 14133"/>
                <a:gd name="connsiteY5" fmla="*/ 7609 h 12727"/>
                <a:gd name="connsiteX6" fmla="*/ 6585 w 14133"/>
                <a:gd name="connsiteY6" fmla="*/ 7470 h 12727"/>
                <a:gd name="connsiteX7" fmla="*/ 5755 w 14133"/>
                <a:gd name="connsiteY7" fmla="*/ 6848 h 12727"/>
                <a:gd name="connsiteX8" fmla="*/ 5131 w 14133"/>
                <a:gd name="connsiteY8" fmla="*/ 5741 h 12727"/>
                <a:gd name="connsiteX9" fmla="*/ 6100 w 14133"/>
                <a:gd name="connsiteY9" fmla="*/ 5326 h 12727"/>
                <a:gd name="connsiteX10" fmla="*/ 6100 w 14133"/>
                <a:gd name="connsiteY10" fmla="*/ 138 h 12727"/>
                <a:gd name="connsiteX11" fmla="*/ 4162 w 14133"/>
                <a:gd name="connsiteY11" fmla="*/ 553 h 12727"/>
                <a:gd name="connsiteX12" fmla="*/ 3194 w 14133"/>
                <a:gd name="connsiteY12" fmla="*/ 968 h 12727"/>
                <a:gd name="connsiteX13" fmla="*/ 287 w 14133"/>
                <a:gd name="connsiteY13" fmla="*/ 4012 h 12727"/>
                <a:gd name="connsiteX14" fmla="*/ 633 w 14133"/>
                <a:gd name="connsiteY14" fmla="*/ 8232 h 12727"/>
                <a:gd name="connsiteX15" fmla="*/ 1256 w 14133"/>
                <a:gd name="connsiteY15" fmla="*/ 9338 h 12727"/>
                <a:gd name="connsiteX16" fmla="*/ 2709 w 14133"/>
                <a:gd name="connsiteY16" fmla="*/ 10998 h 12727"/>
                <a:gd name="connsiteX17" fmla="*/ 3539 w 14133"/>
                <a:gd name="connsiteY17" fmla="*/ 11621 h 12727"/>
                <a:gd name="connsiteX18" fmla="*/ 5962 w 14133"/>
                <a:gd name="connsiteY18" fmla="*/ 12590 h 12727"/>
                <a:gd name="connsiteX19" fmla="*/ 7000 w 14133"/>
                <a:gd name="connsiteY19" fmla="*/ 12728 h 12727"/>
                <a:gd name="connsiteX20" fmla="*/ 7692 w 14133"/>
                <a:gd name="connsiteY20" fmla="*/ 12728 h 12727"/>
                <a:gd name="connsiteX21" fmla="*/ 9007 w 14133"/>
                <a:gd name="connsiteY21" fmla="*/ 12590 h 12727"/>
                <a:gd name="connsiteX22" fmla="*/ 10253 w 14133"/>
                <a:gd name="connsiteY22" fmla="*/ 12243 h 12727"/>
                <a:gd name="connsiteX23" fmla="*/ 14060 w 14133"/>
                <a:gd name="connsiteY23" fmla="*/ 8093 h 12727"/>
                <a:gd name="connsiteX24" fmla="*/ 11845 w 14133"/>
                <a:gd name="connsiteY24" fmla="*/ 2905 h 12727"/>
                <a:gd name="connsiteX25" fmla="*/ 11360 w 14133"/>
                <a:gd name="connsiteY25" fmla="*/ 2559 h 12727"/>
                <a:gd name="connsiteX26" fmla="*/ 11291 w 14133"/>
                <a:gd name="connsiteY26" fmla="*/ 2559 h 12727"/>
                <a:gd name="connsiteX27" fmla="*/ 10946 w 14133"/>
                <a:gd name="connsiteY27" fmla="*/ 2144 h 12727"/>
                <a:gd name="connsiteX28" fmla="*/ 10461 w 14133"/>
                <a:gd name="connsiteY28" fmla="*/ 1660 h 12727"/>
                <a:gd name="connsiteX29" fmla="*/ 7623 w 14133"/>
                <a:gd name="connsiteY29" fmla="*/ 207 h 12727"/>
                <a:gd name="connsiteX30" fmla="*/ 7000 w 14133"/>
                <a:gd name="connsiteY30" fmla="*/ 69 h 12727"/>
                <a:gd name="connsiteX31" fmla="*/ 6170 w 14133"/>
                <a:gd name="connsiteY31" fmla="*/ 0 h 12727"/>
                <a:gd name="connsiteX32" fmla="*/ 6170 w 14133"/>
                <a:gd name="connsiteY32" fmla="*/ 0 h 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133" h="12727">
                  <a:moveTo>
                    <a:pt x="6100" y="5257"/>
                  </a:moveTo>
                  <a:lnTo>
                    <a:pt x="6724" y="5395"/>
                  </a:lnTo>
                  <a:lnTo>
                    <a:pt x="7208" y="5880"/>
                  </a:lnTo>
                  <a:lnTo>
                    <a:pt x="7761" y="6502"/>
                  </a:lnTo>
                  <a:lnTo>
                    <a:pt x="8869" y="7263"/>
                  </a:lnTo>
                  <a:lnTo>
                    <a:pt x="7623" y="7609"/>
                  </a:lnTo>
                  <a:lnTo>
                    <a:pt x="6585" y="7470"/>
                  </a:lnTo>
                  <a:lnTo>
                    <a:pt x="5755" y="6848"/>
                  </a:lnTo>
                  <a:lnTo>
                    <a:pt x="5131" y="5741"/>
                  </a:lnTo>
                  <a:lnTo>
                    <a:pt x="6100" y="5326"/>
                  </a:lnTo>
                  <a:moveTo>
                    <a:pt x="6100" y="138"/>
                  </a:moveTo>
                  <a:cubicBezTo>
                    <a:pt x="5408" y="138"/>
                    <a:pt x="4786" y="277"/>
                    <a:pt x="4162" y="553"/>
                  </a:cubicBezTo>
                  <a:lnTo>
                    <a:pt x="3194" y="968"/>
                  </a:lnTo>
                  <a:cubicBezTo>
                    <a:pt x="1809" y="1522"/>
                    <a:pt x="771" y="2629"/>
                    <a:pt x="287" y="4012"/>
                  </a:cubicBezTo>
                  <a:cubicBezTo>
                    <a:pt x="-197" y="5395"/>
                    <a:pt x="-60" y="6917"/>
                    <a:pt x="633" y="8232"/>
                  </a:cubicBezTo>
                  <a:lnTo>
                    <a:pt x="1256" y="9338"/>
                  </a:lnTo>
                  <a:cubicBezTo>
                    <a:pt x="1601" y="9961"/>
                    <a:pt x="2086" y="10514"/>
                    <a:pt x="2709" y="10998"/>
                  </a:cubicBezTo>
                  <a:lnTo>
                    <a:pt x="3539" y="11621"/>
                  </a:lnTo>
                  <a:cubicBezTo>
                    <a:pt x="4231" y="12174"/>
                    <a:pt x="5062" y="12520"/>
                    <a:pt x="5962" y="12590"/>
                  </a:cubicBezTo>
                  <a:lnTo>
                    <a:pt x="7000" y="12728"/>
                  </a:lnTo>
                  <a:cubicBezTo>
                    <a:pt x="7000" y="12728"/>
                    <a:pt x="7485" y="12728"/>
                    <a:pt x="7692" y="12728"/>
                  </a:cubicBezTo>
                  <a:cubicBezTo>
                    <a:pt x="8108" y="12728"/>
                    <a:pt x="8592" y="12728"/>
                    <a:pt x="9007" y="12590"/>
                  </a:cubicBezTo>
                  <a:lnTo>
                    <a:pt x="10253" y="12243"/>
                  </a:lnTo>
                  <a:cubicBezTo>
                    <a:pt x="12191" y="11690"/>
                    <a:pt x="13713" y="10099"/>
                    <a:pt x="14060" y="8093"/>
                  </a:cubicBezTo>
                  <a:cubicBezTo>
                    <a:pt x="14406" y="6087"/>
                    <a:pt x="13506" y="4081"/>
                    <a:pt x="11845" y="2905"/>
                  </a:cubicBezTo>
                  <a:lnTo>
                    <a:pt x="11360" y="2559"/>
                  </a:lnTo>
                  <a:lnTo>
                    <a:pt x="11291" y="2559"/>
                  </a:lnTo>
                  <a:cubicBezTo>
                    <a:pt x="11291" y="2559"/>
                    <a:pt x="11083" y="2214"/>
                    <a:pt x="10946" y="2144"/>
                  </a:cubicBezTo>
                  <a:lnTo>
                    <a:pt x="10461" y="1660"/>
                  </a:lnTo>
                  <a:cubicBezTo>
                    <a:pt x="9699" y="899"/>
                    <a:pt x="8730" y="415"/>
                    <a:pt x="7623" y="207"/>
                  </a:cubicBezTo>
                  <a:lnTo>
                    <a:pt x="7000" y="69"/>
                  </a:lnTo>
                  <a:cubicBezTo>
                    <a:pt x="7000" y="69"/>
                    <a:pt x="6447" y="0"/>
                    <a:pt x="6170" y="0"/>
                  </a:cubicBezTo>
                  <a:lnTo>
                    <a:pt x="617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3" name="Freeform 3012">
              <a:extLst>
                <a:ext uri="{FF2B5EF4-FFF2-40B4-BE49-F238E27FC236}">
                  <a16:creationId xmlns:a16="http://schemas.microsoft.com/office/drawing/2014/main" id="{5949F13E-FA6D-B85C-FE47-4A2E99F91458}"/>
                </a:ext>
              </a:extLst>
            </p:cNvPr>
            <p:cNvSpPr/>
            <p:nvPr/>
          </p:nvSpPr>
          <p:spPr>
            <a:xfrm>
              <a:off x="9376623" y="5267369"/>
              <a:ext cx="6543" cy="7093"/>
            </a:xfrm>
            <a:custGeom>
              <a:avLst/>
              <a:gdLst>
                <a:gd name="connsiteX0" fmla="*/ 2076 w 4913"/>
                <a:gd name="connsiteY0" fmla="*/ 0 h 5326"/>
                <a:gd name="connsiteX1" fmla="*/ 623 w 4913"/>
                <a:gd name="connsiteY1" fmla="*/ 969 h 5326"/>
                <a:gd name="connsiteX2" fmla="*/ 0 w 4913"/>
                <a:gd name="connsiteY2" fmla="*/ 3113 h 5326"/>
                <a:gd name="connsiteX3" fmla="*/ 1522 w 4913"/>
                <a:gd name="connsiteY3" fmla="*/ 4773 h 5326"/>
                <a:gd name="connsiteX4" fmla="*/ 3322 w 4913"/>
                <a:gd name="connsiteY4" fmla="*/ 5326 h 5326"/>
                <a:gd name="connsiteX5" fmla="*/ 4706 w 4913"/>
                <a:gd name="connsiteY5" fmla="*/ 4565 h 5326"/>
                <a:gd name="connsiteX6" fmla="*/ 4914 w 4913"/>
                <a:gd name="connsiteY6" fmla="*/ 2352 h 5326"/>
                <a:gd name="connsiteX7" fmla="*/ 3807 w 4913"/>
                <a:gd name="connsiteY7" fmla="*/ 346 h 5326"/>
                <a:gd name="connsiteX8" fmla="*/ 2076 w 4913"/>
                <a:gd name="connsiteY8" fmla="*/ 0 h 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3" h="5326">
                  <a:moveTo>
                    <a:pt x="2076" y="0"/>
                  </a:moveTo>
                  <a:lnTo>
                    <a:pt x="623" y="969"/>
                  </a:lnTo>
                  <a:lnTo>
                    <a:pt x="0" y="3113"/>
                  </a:lnTo>
                  <a:lnTo>
                    <a:pt x="1522" y="4773"/>
                  </a:lnTo>
                  <a:lnTo>
                    <a:pt x="3322" y="5326"/>
                  </a:lnTo>
                  <a:lnTo>
                    <a:pt x="4706" y="4565"/>
                  </a:lnTo>
                  <a:lnTo>
                    <a:pt x="4914" y="2352"/>
                  </a:lnTo>
                  <a:lnTo>
                    <a:pt x="3807" y="346"/>
                  </a:lnTo>
                  <a:lnTo>
                    <a:pt x="207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4" name="Freeform 3013">
              <a:extLst>
                <a:ext uri="{FF2B5EF4-FFF2-40B4-BE49-F238E27FC236}">
                  <a16:creationId xmlns:a16="http://schemas.microsoft.com/office/drawing/2014/main" id="{AB4CE6F1-FFD6-B710-22F4-489E52346BC4}"/>
                </a:ext>
              </a:extLst>
            </p:cNvPr>
            <p:cNvSpPr/>
            <p:nvPr/>
          </p:nvSpPr>
          <p:spPr>
            <a:xfrm>
              <a:off x="9369646" y="5260460"/>
              <a:ext cx="20481" cy="20912"/>
            </a:xfrm>
            <a:custGeom>
              <a:avLst/>
              <a:gdLst>
                <a:gd name="connsiteX0" fmla="*/ 7315 w 15378"/>
                <a:gd name="connsiteY0" fmla="*/ 5188 h 15702"/>
                <a:gd name="connsiteX1" fmla="*/ 8976 w 15378"/>
                <a:gd name="connsiteY1" fmla="*/ 5603 h 15702"/>
                <a:gd name="connsiteX2" fmla="*/ 10153 w 15378"/>
                <a:gd name="connsiteY2" fmla="*/ 7609 h 15702"/>
                <a:gd name="connsiteX3" fmla="*/ 9876 w 15378"/>
                <a:gd name="connsiteY3" fmla="*/ 9823 h 15702"/>
                <a:gd name="connsiteX4" fmla="*/ 8492 w 15378"/>
                <a:gd name="connsiteY4" fmla="*/ 10583 h 15702"/>
                <a:gd name="connsiteX5" fmla="*/ 6692 w 15378"/>
                <a:gd name="connsiteY5" fmla="*/ 10030 h 15702"/>
                <a:gd name="connsiteX6" fmla="*/ 5170 w 15378"/>
                <a:gd name="connsiteY6" fmla="*/ 8370 h 15702"/>
                <a:gd name="connsiteX7" fmla="*/ 5792 w 15378"/>
                <a:gd name="connsiteY7" fmla="*/ 6225 h 15702"/>
                <a:gd name="connsiteX8" fmla="*/ 7246 w 15378"/>
                <a:gd name="connsiteY8" fmla="*/ 5257 h 15702"/>
                <a:gd name="connsiteX9" fmla="*/ 7246 w 15378"/>
                <a:gd name="connsiteY9" fmla="*/ 69 h 15702"/>
                <a:gd name="connsiteX10" fmla="*/ 4408 w 15378"/>
                <a:gd name="connsiteY10" fmla="*/ 899 h 15702"/>
                <a:gd name="connsiteX11" fmla="*/ 2955 w 15378"/>
                <a:gd name="connsiteY11" fmla="*/ 1867 h 15702"/>
                <a:gd name="connsiteX12" fmla="*/ 809 w 15378"/>
                <a:gd name="connsiteY12" fmla="*/ 4773 h 15702"/>
                <a:gd name="connsiteX13" fmla="*/ 186 w 15378"/>
                <a:gd name="connsiteY13" fmla="*/ 6917 h 15702"/>
                <a:gd name="connsiteX14" fmla="*/ 1363 w 15378"/>
                <a:gd name="connsiteY14" fmla="*/ 11828 h 15702"/>
                <a:gd name="connsiteX15" fmla="*/ 2886 w 15378"/>
                <a:gd name="connsiteY15" fmla="*/ 13489 h 15702"/>
                <a:gd name="connsiteX16" fmla="*/ 5239 w 15378"/>
                <a:gd name="connsiteY16" fmla="*/ 14941 h 15702"/>
                <a:gd name="connsiteX17" fmla="*/ 7038 w 15378"/>
                <a:gd name="connsiteY17" fmla="*/ 15495 h 15702"/>
                <a:gd name="connsiteX18" fmla="*/ 8561 w 15378"/>
                <a:gd name="connsiteY18" fmla="*/ 15702 h 15702"/>
                <a:gd name="connsiteX19" fmla="*/ 11052 w 15378"/>
                <a:gd name="connsiteY19" fmla="*/ 15080 h 15702"/>
                <a:gd name="connsiteX20" fmla="*/ 12437 w 15378"/>
                <a:gd name="connsiteY20" fmla="*/ 14319 h 15702"/>
                <a:gd name="connsiteX21" fmla="*/ 15067 w 15378"/>
                <a:gd name="connsiteY21" fmla="*/ 10376 h 15702"/>
                <a:gd name="connsiteX22" fmla="*/ 15344 w 15378"/>
                <a:gd name="connsiteY22" fmla="*/ 8162 h 15702"/>
                <a:gd name="connsiteX23" fmla="*/ 14652 w 15378"/>
                <a:gd name="connsiteY23" fmla="*/ 4980 h 15702"/>
                <a:gd name="connsiteX24" fmla="*/ 13475 w 15378"/>
                <a:gd name="connsiteY24" fmla="*/ 2974 h 15702"/>
                <a:gd name="connsiteX25" fmla="*/ 10153 w 15378"/>
                <a:gd name="connsiteY25" fmla="*/ 554 h 15702"/>
                <a:gd name="connsiteX26" fmla="*/ 8492 w 15378"/>
                <a:gd name="connsiteY26" fmla="*/ 138 h 15702"/>
                <a:gd name="connsiteX27" fmla="*/ 7315 w 15378"/>
                <a:gd name="connsiteY27" fmla="*/ 0 h 15702"/>
                <a:gd name="connsiteX28" fmla="*/ 7315 w 15378"/>
                <a:gd name="connsiteY28" fmla="*/ 0 h 1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378" h="15702">
                  <a:moveTo>
                    <a:pt x="7315" y="5188"/>
                  </a:moveTo>
                  <a:lnTo>
                    <a:pt x="8976" y="5603"/>
                  </a:lnTo>
                  <a:lnTo>
                    <a:pt x="10153" y="7609"/>
                  </a:lnTo>
                  <a:lnTo>
                    <a:pt x="9876" y="9823"/>
                  </a:lnTo>
                  <a:lnTo>
                    <a:pt x="8492" y="10583"/>
                  </a:lnTo>
                  <a:lnTo>
                    <a:pt x="6692" y="10030"/>
                  </a:lnTo>
                  <a:lnTo>
                    <a:pt x="5170" y="8370"/>
                  </a:lnTo>
                  <a:lnTo>
                    <a:pt x="5792" y="6225"/>
                  </a:lnTo>
                  <a:lnTo>
                    <a:pt x="7246" y="5257"/>
                  </a:lnTo>
                  <a:moveTo>
                    <a:pt x="7246" y="69"/>
                  </a:moveTo>
                  <a:cubicBezTo>
                    <a:pt x="6208" y="69"/>
                    <a:pt x="5239" y="346"/>
                    <a:pt x="4408" y="899"/>
                  </a:cubicBezTo>
                  <a:lnTo>
                    <a:pt x="2955" y="1867"/>
                  </a:lnTo>
                  <a:cubicBezTo>
                    <a:pt x="1917" y="2559"/>
                    <a:pt x="1155" y="3597"/>
                    <a:pt x="809" y="4773"/>
                  </a:cubicBezTo>
                  <a:lnTo>
                    <a:pt x="186" y="6917"/>
                  </a:lnTo>
                  <a:cubicBezTo>
                    <a:pt x="-298" y="8647"/>
                    <a:pt x="186" y="10514"/>
                    <a:pt x="1363" y="11828"/>
                  </a:cubicBezTo>
                  <a:lnTo>
                    <a:pt x="2886" y="13489"/>
                  </a:lnTo>
                  <a:cubicBezTo>
                    <a:pt x="3509" y="14180"/>
                    <a:pt x="4339" y="14665"/>
                    <a:pt x="5239" y="14941"/>
                  </a:cubicBezTo>
                  <a:lnTo>
                    <a:pt x="7038" y="15495"/>
                  </a:lnTo>
                  <a:cubicBezTo>
                    <a:pt x="7523" y="15633"/>
                    <a:pt x="8007" y="15702"/>
                    <a:pt x="8561" y="15702"/>
                  </a:cubicBezTo>
                  <a:cubicBezTo>
                    <a:pt x="9461" y="15702"/>
                    <a:pt x="10291" y="15495"/>
                    <a:pt x="11052" y="15080"/>
                  </a:cubicBezTo>
                  <a:lnTo>
                    <a:pt x="12437" y="14319"/>
                  </a:lnTo>
                  <a:cubicBezTo>
                    <a:pt x="13890" y="13489"/>
                    <a:pt x="14859" y="12036"/>
                    <a:pt x="15067" y="10376"/>
                  </a:cubicBezTo>
                  <a:lnTo>
                    <a:pt x="15344" y="8162"/>
                  </a:lnTo>
                  <a:cubicBezTo>
                    <a:pt x="15482" y="7055"/>
                    <a:pt x="15205" y="5949"/>
                    <a:pt x="14652" y="4980"/>
                  </a:cubicBezTo>
                  <a:lnTo>
                    <a:pt x="13475" y="2974"/>
                  </a:lnTo>
                  <a:cubicBezTo>
                    <a:pt x="12783" y="1729"/>
                    <a:pt x="11537" y="830"/>
                    <a:pt x="10153" y="554"/>
                  </a:cubicBezTo>
                  <a:lnTo>
                    <a:pt x="8492" y="138"/>
                  </a:lnTo>
                  <a:cubicBezTo>
                    <a:pt x="8076" y="69"/>
                    <a:pt x="7730" y="0"/>
                    <a:pt x="7315" y="0"/>
                  </a:cubicBezTo>
                  <a:lnTo>
                    <a:pt x="731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5" name="Freeform 3014">
              <a:extLst>
                <a:ext uri="{FF2B5EF4-FFF2-40B4-BE49-F238E27FC236}">
                  <a16:creationId xmlns:a16="http://schemas.microsoft.com/office/drawing/2014/main" id="{070F99F6-0244-B228-45F9-2353825EA0A7}"/>
                </a:ext>
              </a:extLst>
            </p:cNvPr>
            <p:cNvSpPr/>
            <p:nvPr/>
          </p:nvSpPr>
          <p:spPr>
            <a:xfrm>
              <a:off x="9464099" y="5299245"/>
              <a:ext cx="7927" cy="4053"/>
            </a:xfrm>
            <a:custGeom>
              <a:avLst/>
              <a:gdLst>
                <a:gd name="connsiteX0" fmla="*/ 4706 w 5952"/>
                <a:gd name="connsiteY0" fmla="*/ 3044 h 3043"/>
                <a:gd name="connsiteX1" fmla="*/ 5952 w 5952"/>
                <a:gd name="connsiteY1" fmla="*/ 2767 h 3043"/>
                <a:gd name="connsiteX2" fmla="*/ 4291 w 5952"/>
                <a:gd name="connsiteY2" fmla="*/ 1384 h 3043"/>
                <a:gd name="connsiteX3" fmla="*/ 2007 w 5952"/>
                <a:gd name="connsiteY3" fmla="*/ 208 h 3043"/>
                <a:gd name="connsiteX4" fmla="*/ 207 w 5952"/>
                <a:gd name="connsiteY4" fmla="*/ 0 h 3043"/>
                <a:gd name="connsiteX5" fmla="*/ 0 w 5952"/>
                <a:gd name="connsiteY5" fmla="*/ 1522 h 3043"/>
                <a:gd name="connsiteX6" fmla="*/ 1038 w 5952"/>
                <a:gd name="connsiteY6" fmla="*/ 2421 h 3043"/>
                <a:gd name="connsiteX7" fmla="*/ 2907 w 5952"/>
                <a:gd name="connsiteY7" fmla="*/ 2975 h 3043"/>
                <a:gd name="connsiteX8" fmla="*/ 4706 w 5952"/>
                <a:gd name="connsiteY8" fmla="*/ 3044 h 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2" h="3043">
                  <a:moveTo>
                    <a:pt x="4706" y="3044"/>
                  </a:moveTo>
                  <a:lnTo>
                    <a:pt x="5952" y="2767"/>
                  </a:lnTo>
                  <a:lnTo>
                    <a:pt x="4291" y="1384"/>
                  </a:lnTo>
                  <a:lnTo>
                    <a:pt x="2007" y="208"/>
                  </a:lnTo>
                  <a:lnTo>
                    <a:pt x="207" y="0"/>
                  </a:lnTo>
                  <a:lnTo>
                    <a:pt x="0" y="1522"/>
                  </a:lnTo>
                  <a:lnTo>
                    <a:pt x="1038" y="2421"/>
                  </a:lnTo>
                  <a:lnTo>
                    <a:pt x="2907" y="2975"/>
                  </a:lnTo>
                  <a:lnTo>
                    <a:pt x="4706" y="304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6" name="Freeform 3015">
              <a:extLst>
                <a:ext uri="{FF2B5EF4-FFF2-40B4-BE49-F238E27FC236}">
                  <a16:creationId xmlns:a16="http://schemas.microsoft.com/office/drawing/2014/main" id="{64F02DA5-3C98-BCE3-BBEE-532708B4D771}"/>
                </a:ext>
              </a:extLst>
            </p:cNvPr>
            <p:cNvSpPr/>
            <p:nvPr/>
          </p:nvSpPr>
          <p:spPr>
            <a:xfrm>
              <a:off x="9457134" y="5292244"/>
              <a:ext cx="21697" cy="17964"/>
            </a:xfrm>
            <a:custGeom>
              <a:avLst/>
              <a:gdLst>
                <a:gd name="connsiteX0" fmla="*/ 5438 w 16291"/>
                <a:gd name="connsiteY0" fmla="*/ 5257 h 13488"/>
                <a:gd name="connsiteX1" fmla="*/ 7237 w 16291"/>
                <a:gd name="connsiteY1" fmla="*/ 5465 h 13488"/>
                <a:gd name="connsiteX2" fmla="*/ 9521 w 16291"/>
                <a:gd name="connsiteY2" fmla="*/ 6640 h 13488"/>
                <a:gd name="connsiteX3" fmla="*/ 11182 w 16291"/>
                <a:gd name="connsiteY3" fmla="*/ 8024 h 13488"/>
                <a:gd name="connsiteX4" fmla="*/ 9937 w 16291"/>
                <a:gd name="connsiteY4" fmla="*/ 8300 h 13488"/>
                <a:gd name="connsiteX5" fmla="*/ 8068 w 16291"/>
                <a:gd name="connsiteY5" fmla="*/ 8162 h 13488"/>
                <a:gd name="connsiteX6" fmla="*/ 6199 w 16291"/>
                <a:gd name="connsiteY6" fmla="*/ 7678 h 13488"/>
                <a:gd name="connsiteX7" fmla="*/ 5161 w 16291"/>
                <a:gd name="connsiteY7" fmla="*/ 6710 h 13488"/>
                <a:gd name="connsiteX8" fmla="*/ 5369 w 16291"/>
                <a:gd name="connsiteY8" fmla="*/ 5188 h 13488"/>
                <a:gd name="connsiteX9" fmla="*/ 5369 w 16291"/>
                <a:gd name="connsiteY9" fmla="*/ 0 h 13488"/>
                <a:gd name="connsiteX10" fmla="*/ 2185 w 16291"/>
                <a:gd name="connsiteY10" fmla="*/ 1107 h 13488"/>
                <a:gd name="connsiteX11" fmla="*/ 247 w 16291"/>
                <a:gd name="connsiteY11" fmla="*/ 4565 h 13488"/>
                <a:gd name="connsiteX12" fmla="*/ 40 w 16291"/>
                <a:gd name="connsiteY12" fmla="*/ 6087 h 13488"/>
                <a:gd name="connsiteX13" fmla="*/ 1631 w 16291"/>
                <a:gd name="connsiteY13" fmla="*/ 10514 h 13488"/>
                <a:gd name="connsiteX14" fmla="*/ 2670 w 16291"/>
                <a:gd name="connsiteY14" fmla="*/ 11483 h 13488"/>
                <a:gd name="connsiteX15" fmla="*/ 4815 w 16291"/>
                <a:gd name="connsiteY15" fmla="*/ 12658 h 13488"/>
                <a:gd name="connsiteX16" fmla="*/ 6684 w 16291"/>
                <a:gd name="connsiteY16" fmla="*/ 13143 h 13488"/>
                <a:gd name="connsiteX17" fmla="*/ 7722 w 16291"/>
                <a:gd name="connsiteY17" fmla="*/ 13350 h 13488"/>
                <a:gd name="connsiteX18" fmla="*/ 9591 w 16291"/>
                <a:gd name="connsiteY18" fmla="*/ 13488 h 13488"/>
                <a:gd name="connsiteX19" fmla="*/ 9867 w 16291"/>
                <a:gd name="connsiteY19" fmla="*/ 13488 h 13488"/>
                <a:gd name="connsiteX20" fmla="*/ 11044 w 16291"/>
                <a:gd name="connsiteY20" fmla="*/ 13350 h 13488"/>
                <a:gd name="connsiteX21" fmla="*/ 12290 w 16291"/>
                <a:gd name="connsiteY21" fmla="*/ 13073 h 13488"/>
                <a:gd name="connsiteX22" fmla="*/ 16166 w 16291"/>
                <a:gd name="connsiteY22" fmla="*/ 9200 h 13488"/>
                <a:gd name="connsiteX23" fmla="*/ 14436 w 16291"/>
                <a:gd name="connsiteY23" fmla="*/ 4012 h 13488"/>
                <a:gd name="connsiteX24" fmla="*/ 12774 w 16291"/>
                <a:gd name="connsiteY24" fmla="*/ 2629 h 13488"/>
                <a:gd name="connsiteX25" fmla="*/ 11874 w 16291"/>
                <a:gd name="connsiteY25" fmla="*/ 2006 h 13488"/>
                <a:gd name="connsiteX26" fmla="*/ 9591 w 16291"/>
                <a:gd name="connsiteY26" fmla="*/ 830 h 13488"/>
                <a:gd name="connsiteX27" fmla="*/ 7791 w 16291"/>
                <a:gd name="connsiteY27" fmla="*/ 277 h 13488"/>
                <a:gd name="connsiteX28" fmla="*/ 5992 w 16291"/>
                <a:gd name="connsiteY28" fmla="*/ 69 h 13488"/>
                <a:gd name="connsiteX29" fmla="*/ 5369 w 16291"/>
                <a:gd name="connsiteY29" fmla="*/ 69 h 13488"/>
                <a:gd name="connsiteX30" fmla="*/ 5369 w 16291"/>
                <a:gd name="connsiteY30" fmla="*/ 69 h 1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291" h="13488">
                  <a:moveTo>
                    <a:pt x="5438" y="5257"/>
                  </a:moveTo>
                  <a:lnTo>
                    <a:pt x="7237" y="5465"/>
                  </a:lnTo>
                  <a:lnTo>
                    <a:pt x="9521" y="6640"/>
                  </a:lnTo>
                  <a:lnTo>
                    <a:pt x="11182" y="8024"/>
                  </a:lnTo>
                  <a:lnTo>
                    <a:pt x="9937" y="8300"/>
                  </a:lnTo>
                  <a:lnTo>
                    <a:pt x="8068" y="8162"/>
                  </a:lnTo>
                  <a:lnTo>
                    <a:pt x="6199" y="7678"/>
                  </a:lnTo>
                  <a:lnTo>
                    <a:pt x="5161" y="6710"/>
                  </a:lnTo>
                  <a:lnTo>
                    <a:pt x="5369" y="5188"/>
                  </a:lnTo>
                  <a:moveTo>
                    <a:pt x="5369" y="0"/>
                  </a:moveTo>
                  <a:cubicBezTo>
                    <a:pt x="4192" y="0"/>
                    <a:pt x="3085" y="415"/>
                    <a:pt x="2185" y="1107"/>
                  </a:cubicBezTo>
                  <a:cubicBezTo>
                    <a:pt x="1077" y="1937"/>
                    <a:pt x="386" y="3182"/>
                    <a:pt x="247" y="4565"/>
                  </a:cubicBezTo>
                  <a:lnTo>
                    <a:pt x="40" y="6087"/>
                  </a:lnTo>
                  <a:cubicBezTo>
                    <a:pt x="-168" y="7747"/>
                    <a:pt x="455" y="9338"/>
                    <a:pt x="1631" y="10514"/>
                  </a:cubicBezTo>
                  <a:lnTo>
                    <a:pt x="2670" y="11483"/>
                  </a:lnTo>
                  <a:cubicBezTo>
                    <a:pt x="3292" y="12036"/>
                    <a:pt x="4054" y="12451"/>
                    <a:pt x="4815" y="12658"/>
                  </a:cubicBezTo>
                  <a:lnTo>
                    <a:pt x="6684" y="13143"/>
                  </a:lnTo>
                  <a:cubicBezTo>
                    <a:pt x="7030" y="13212"/>
                    <a:pt x="7376" y="13281"/>
                    <a:pt x="7722" y="13350"/>
                  </a:cubicBezTo>
                  <a:lnTo>
                    <a:pt x="9591" y="13488"/>
                  </a:lnTo>
                  <a:cubicBezTo>
                    <a:pt x="9591" y="13488"/>
                    <a:pt x="9798" y="13488"/>
                    <a:pt x="9867" y="13488"/>
                  </a:cubicBezTo>
                  <a:cubicBezTo>
                    <a:pt x="10283" y="13488"/>
                    <a:pt x="10698" y="13488"/>
                    <a:pt x="11044" y="13350"/>
                  </a:cubicBezTo>
                  <a:lnTo>
                    <a:pt x="12290" y="13073"/>
                  </a:lnTo>
                  <a:cubicBezTo>
                    <a:pt x="14228" y="12589"/>
                    <a:pt x="15681" y="11137"/>
                    <a:pt x="16166" y="9200"/>
                  </a:cubicBezTo>
                  <a:cubicBezTo>
                    <a:pt x="16581" y="7263"/>
                    <a:pt x="15958" y="5257"/>
                    <a:pt x="14436" y="4012"/>
                  </a:cubicBezTo>
                  <a:lnTo>
                    <a:pt x="12774" y="2629"/>
                  </a:lnTo>
                  <a:cubicBezTo>
                    <a:pt x="12774" y="2629"/>
                    <a:pt x="12221" y="2213"/>
                    <a:pt x="11874" y="2006"/>
                  </a:cubicBezTo>
                  <a:lnTo>
                    <a:pt x="9591" y="830"/>
                  </a:lnTo>
                  <a:cubicBezTo>
                    <a:pt x="9037" y="553"/>
                    <a:pt x="8414" y="346"/>
                    <a:pt x="7791" y="277"/>
                  </a:cubicBezTo>
                  <a:lnTo>
                    <a:pt x="5992" y="69"/>
                  </a:lnTo>
                  <a:cubicBezTo>
                    <a:pt x="5992" y="69"/>
                    <a:pt x="5576" y="69"/>
                    <a:pt x="5369" y="69"/>
                  </a:cubicBezTo>
                  <a:lnTo>
                    <a:pt x="536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7" name="Freeform 3016">
              <a:extLst>
                <a:ext uri="{FF2B5EF4-FFF2-40B4-BE49-F238E27FC236}">
                  <a16:creationId xmlns:a16="http://schemas.microsoft.com/office/drawing/2014/main" id="{61F239EB-AB39-C854-764D-F3CECE2D2232}"/>
                </a:ext>
              </a:extLst>
            </p:cNvPr>
            <p:cNvSpPr/>
            <p:nvPr/>
          </p:nvSpPr>
          <p:spPr>
            <a:xfrm>
              <a:off x="9341227" y="5242587"/>
              <a:ext cx="3870" cy="4053"/>
            </a:xfrm>
            <a:custGeom>
              <a:avLst/>
              <a:gdLst>
                <a:gd name="connsiteX0" fmla="*/ 1384 w 2906"/>
                <a:gd name="connsiteY0" fmla="*/ 0 h 3043"/>
                <a:gd name="connsiteX1" fmla="*/ 0 w 2906"/>
                <a:gd name="connsiteY1" fmla="*/ 2352 h 3043"/>
                <a:gd name="connsiteX2" fmla="*/ 2907 w 2906"/>
                <a:gd name="connsiteY2" fmla="*/ 3044 h 3043"/>
                <a:gd name="connsiteX3" fmla="*/ 2838 w 2906"/>
                <a:gd name="connsiteY3" fmla="*/ 1245 h 3043"/>
                <a:gd name="connsiteX4" fmla="*/ 1384 w 2906"/>
                <a:gd name="connsiteY4" fmla="*/ 0 h 3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6" h="3043">
                  <a:moveTo>
                    <a:pt x="1384" y="0"/>
                  </a:moveTo>
                  <a:lnTo>
                    <a:pt x="0" y="2352"/>
                  </a:lnTo>
                  <a:lnTo>
                    <a:pt x="2907" y="3044"/>
                  </a:lnTo>
                  <a:lnTo>
                    <a:pt x="2838" y="1245"/>
                  </a:lnTo>
                  <a:lnTo>
                    <a:pt x="138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8" name="Freeform 3017">
              <a:extLst>
                <a:ext uri="{FF2B5EF4-FFF2-40B4-BE49-F238E27FC236}">
                  <a16:creationId xmlns:a16="http://schemas.microsoft.com/office/drawing/2014/main" id="{57615032-548E-960B-F2BD-B46D9C8F2AAF}"/>
                </a:ext>
              </a:extLst>
            </p:cNvPr>
            <p:cNvSpPr/>
            <p:nvPr/>
          </p:nvSpPr>
          <p:spPr>
            <a:xfrm>
              <a:off x="9334351" y="5235677"/>
              <a:ext cx="17665" cy="17780"/>
            </a:xfrm>
            <a:custGeom>
              <a:avLst/>
              <a:gdLst>
                <a:gd name="connsiteX0" fmla="*/ 6547 w 13264"/>
                <a:gd name="connsiteY0" fmla="*/ 5188 h 13350"/>
                <a:gd name="connsiteX1" fmla="*/ 8000 w 13264"/>
                <a:gd name="connsiteY1" fmla="*/ 6433 h 13350"/>
                <a:gd name="connsiteX2" fmla="*/ 8000 w 13264"/>
                <a:gd name="connsiteY2" fmla="*/ 8162 h 13350"/>
                <a:gd name="connsiteX3" fmla="*/ 5163 w 13264"/>
                <a:gd name="connsiteY3" fmla="*/ 7471 h 13350"/>
                <a:gd name="connsiteX4" fmla="*/ 6547 w 13264"/>
                <a:gd name="connsiteY4" fmla="*/ 5188 h 13350"/>
                <a:gd name="connsiteX5" fmla="*/ 6547 w 13264"/>
                <a:gd name="connsiteY5" fmla="*/ 0 h 13350"/>
                <a:gd name="connsiteX6" fmla="*/ 5716 w 13264"/>
                <a:gd name="connsiteY6" fmla="*/ 69 h 13350"/>
                <a:gd name="connsiteX7" fmla="*/ 2117 w 13264"/>
                <a:gd name="connsiteY7" fmla="*/ 2559 h 13350"/>
                <a:gd name="connsiteX8" fmla="*/ 733 w 13264"/>
                <a:gd name="connsiteY8" fmla="*/ 4842 h 13350"/>
                <a:gd name="connsiteX9" fmla="*/ 387 w 13264"/>
                <a:gd name="connsiteY9" fmla="*/ 9477 h 13350"/>
                <a:gd name="connsiteX10" fmla="*/ 3917 w 13264"/>
                <a:gd name="connsiteY10" fmla="*/ 12520 h 13350"/>
                <a:gd name="connsiteX11" fmla="*/ 6824 w 13264"/>
                <a:gd name="connsiteY11" fmla="*/ 13212 h 13350"/>
                <a:gd name="connsiteX12" fmla="*/ 8069 w 13264"/>
                <a:gd name="connsiteY12" fmla="*/ 13350 h 13350"/>
                <a:gd name="connsiteX13" fmla="*/ 11322 w 13264"/>
                <a:gd name="connsiteY13" fmla="*/ 12244 h 13350"/>
                <a:gd name="connsiteX14" fmla="*/ 13260 w 13264"/>
                <a:gd name="connsiteY14" fmla="*/ 8093 h 13350"/>
                <a:gd name="connsiteX15" fmla="*/ 13260 w 13264"/>
                <a:gd name="connsiteY15" fmla="*/ 6364 h 13350"/>
                <a:gd name="connsiteX16" fmla="*/ 11392 w 13264"/>
                <a:gd name="connsiteY16" fmla="*/ 2559 h 13350"/>
                <a:gd name="connsiteX17" fmla="*/ 9938 w 13264"/>
                <a:gd name="connsiteY17" fmla="*/ 1314 h 13350"/>
                <a:gd name="connsiteX18" fmla="*/ 6547 w 13264"/>
                <a:gd name="connsiteY18" fmla="*/ 69 h 13350"/>
                <a:gd name="connsiteX19" fmla="*/ 6547 w 13264"/>
                <a:gd name="connsiteY19" fmla="*/ 69 h 1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264" h="13350">
                  <a:moveTo>
                    <a:pt x="6547" y="5188"/>
                  </a:moveTo>
                  <a:lnTo>
                    <a:pt x="8000" y="6433"/>
                  </a:lnTo>
                  <a:lnTo>
                    <a:pt x="8000" y="8162"/>
                  </a:lnTo>
                  <a:cubicBezTo>
                    <a:pt x="8000" y="8162"/>
                    <a:pt x="5163" y="7471"/>
                    <a:pt x="5163" y="7471"/>
                  </a:cubicBezTo>
                  <a:lnTo>
                    <a:pt x="6547" y="5188"/>
                  </a:lnTo>
                  <a:moveTo>
                    <a:pt x="6547" y="0"/>
                  </a:moveTo>
                  <a:cubicBezTo>
                    <a:pt x="6547" y="0"/>
                    <a:pt x="5993" y="0"/>
                    <a:pt x="5716" y="69"/>
                  </a:cubicBezTo>
                  <a:cubicBezTo>
                    <a:pt x="4194" y="346"/>
                    <a:pt x="2879" y="1245"/>
                    <a:pt x="2117" y="2559"/>
                  </a:cubicBezTo>
                  <a:lnTo>
                    <a:pt x="733" y="4842"/>
                  </a:lnTo>
                  <a:cubicBezTo>
                    <a:pt x="-97" y="6225"/>
                    <a:pt x="-236" y="7955"/>
                    <a:pt x="387" y="9477"/>
                  </a:cubicBezTo>
                  <a:cubicBezTo>
                    <a:pt x="1010" y="10998"/>
                    <a:pt x="2325" y="12105"/>
                    <a:pt x="3917" y="12520"/>
                  </a:cubicBezTo>
                  <a:lnTo>
                    <a:pt x="6824" y="13212"/>
                  </a:lnTo>
                  <a:cubicBezTo>
                    <a:pt x="7239" y="13350"/>
                    <a:pt x="7654" y="13350"/>
                    <a:pt x="8069" y="13350"/>
                  </a:cubicBezTo>
                  <a:cubicBezTo>
                    <a:pt x="9246" y="13350"/>
                    <a:pt x="10353" y="12935"/>
                    <a:pt x="11322" y="12244"/>
                  </a:cubicBezTo>
                  <a:cubicBezTo>
                    <a:pt x="12568" y="11206"/>
                    <a:pt x="13329" y="9684"/>
                    <a:pt x="13260" y="8093"/>
                  </a:cubicBezTo>
                  <a:lnTo>
                    <a:pt x="13260" y="6364"/>
                  </a:lnTo>
                  <a:cubicBezTo>
                    <a:pt x="13260" y="4911"/>
                    <a:pt x="12499" y="3459"/>
                    <a:pt x="11392" y="2559"/>
                  </a:cubicBezTo>
                  <a:lnTo>
                    <a:pt x="9938" y="1314"/>
                  </a:lnTo>
                  <a:cubicBezTo>
                    <a:pt x="8969" y="484"/>
                    <a:pt x="7793" y="69"/>
                    <a:pt x="6547" y="69"/>
                  </a:cubicBezTo>
                  <a:lnTo>
                    <a:pt x="654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19" name="Freeform 3018">
              <a:extLst>
                <a:ext uri="{FF2B5EF4-FFF2-40B4-BE49-F238E27FC236}">
                  <a16:creationId xmlns:a16="http://schemas.microsoft.com/office/drawing/2014/main" id="{8CC28AC2-FAE1-A973-FF2F-DE0AB530F87D}"/>
                </a:ext>
              </a:extLst>
            </p:cNvPr>
            <p:cNvSpPr/>
            <p:nvPr/>
          </p:nvSpPr>
          <p:spPr>
            <a:xfrm>
              <a:off x="9498481" y="5308918"/>
              <a:ext cx="5438" cy="10593"/>
            </a:xfrm>
            <a:custGeom>
              <a:avLst/>
              <a:gdLst>
                <a:gd name="connsiteX0" fmla="*/ 1246 w 4083"/>
                <a:gd name="connsiteY0" fmla="*/ 5741 h 7954"/>
                <a:gd name="connsiteX1" fmla="*/ 2007 w 4083"/>
                <a:gd name="connsiteY1" fmla="*/ 7678 h 7954"/>
                <a:gd name="connsiteX2" fmla="*/ 4084 w 4083"/>
                <a:gd name="connsiteY2" fmla="*/ 7955 h 7954"/>
                <a:gd name="connsiteX3" fmla="*/ 3668 w 4083"/>
                <a:gd name="connsiteY3" fmla="*/ 5741 h 7954"/>
                <a:gd name="connsiteX4" fmla="*/ 2838 w 4083"/>
                <a:gd name="connsiteY4" fmla="*/ 3459 h 7954"/>
                <a:gd name="connsiteX5" fmla="*/ 1592 w 4083"/>
                <a:gd name="connsiteY5" fmla="*/ 1383 h 7954"/>
                <a:gd name="connsiteX6" fmla="*/ 0 w 4083"/>
                <a:gd name="connsiteY6" fmla="*/ 0 h 7954"/>
                <a:gd name="connsiteX7" fmla="*/ 900 w 4083"/>
                <a:gd name="connsiteY7" fmla="*/ 2974 h 7954"/>
                <a:gd name="connsiteX8" fmla="*/ 1246 w 4083"/>
                <a:gd name="connsiteY8" fmla="*/ 5741 h 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 h="7954">
                  <a:moveTo>
                    <a:pt x="1246" y="5741"/>
                  </a:moveTo>
                  <a:lnTo>
                    <a:pt x="2007" y="7678"/>
                  </a:lnTo>
                  <a:lnTo>
                    <a:pt x="4084" y="7955"/>
                  </a:lnTo>
                  <a:lnTo>
                    <a:pt x="3668" y="5741"/>
                  </a:lnTo>
                  <a:lnTo>
                    <a:pt x="2838" y="3459"/>
                  </a:lnTo>
                  <a:lnTo>
                    <a:pt x="1592" y="1383"/>
                  </a:lnTo>
                  <a:lnTo>
                    <a:pt x="0" y="0"/>
                  </a:lnTo>
                  <a:lnTo>
                    <a:pt x="900" y="2974"/>
                  </a:lnTo>
                  <a:lnTo>
                    <a:pt x="1246" y="574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0" name="Freeform 3019">
              <a:extLst>
                <a:ext uri="{FF2B5EF4-FFF2-40B4-BE49-F238E27FC236}">
                  <a16:creationId xmlns:a16="http://schemas.microsoft.com/office/drawing/2014/main" id="{DFC7F123-8EA9-60C4-F1E7-B0AAC6CEFCF6}"/>
                </a:ext>
              </a:extLst>
            </p:cNvPr>
            <p:cNvSpPr/>
            <p:nvPr/>
          </p:nvSpPr>
          <p:spPr>
            <a:xfrm>
              <a:off x="9491455" y="5302009"/>
              <a:ext cx="19109" cy="24412"/>
            </a:xfrm>
            <a:custGeom>
              <a:avLst/>
              <a:gdLst>
                <a:gd name="connsiteX0" fmla="*/ 5275 w 14348"/>
                <a:gd name="connsiteY0" fmla="*/ 5188 h 18330"/>
                <a:gd name="connsiteX1" fmla="*/ 6867 w 14348"/>
                <a:gd name="connsiteY1" fmla="*/ 6640 h 18330"/>
                <a:gd name="connsiteX2" fmla="*/ 8113 w 14348"/>
                <a:gd name="connsiteY2" fmla="*/ 8647 h 18330"/>
                <a:gd name="connsiteX3" fmla="*/ 8944 w 14348"/>
                <a:gd name="connsiteY3" fmla="*/ 10929 h 18330"/>
                <a:gd name="connsiteX4" fmla="*/ 9290 w 14348"/>
                <a:gd name="connsiteY4" fmla="*/ 13143 h 18330"/>
                <a:gd name="connsiteX5" fmla="*/ 7213 w 14348"/>
                <a:gd name="connsiteY5" fmla="*/ 12866 h 18330"/>
                <a:gd name="connsiteX6" fmla="*/ 6452 w 14348"/>
                <a:gd name="connsiteY6" fmla="*/ 10929 h 18330"/>
                <a:gd name="connsiteX7" fmla="*/ 6106 w 14348"/>
                <a:gd name="connsiteY7" fmla="*/ 8162 h 18330"/>
                <a:gd name="connsiteX8" fmla="*/ 5206 w 14348"/>
                <a:gd name="connsiteY8" fmla="*/ 5188 h 18330"/>
                <a:gd name="connsiteX9" fmla="*/ 5206 w 14348"/>
                <a:gd name="connsiteY9" fmla="*/ 0 h 18330"/>
                <a:gd name="connsiteX10" fmla="*/ 2438 w 14348"/>
                <a:gd name="connsiteY10" fmla="*/ 830 h 18330"/>
                <a:gd name="connsiteX11" fmla="*/ 223 w 14348"/>
                <a:gd name="connsiteY11" fmla="*/ 6710 h 18330"/>
                <a:gd name="connsiteX12" fmla="*/ 984 w 14348"/>
                <a:gd name="connsiteY12" fmla="*/ 9269 h 18330"/>
                <a:gd name="connsiteX13" fmla="*/ 1261 w 14348"/>
                <a:gd name="connsiteY13" fmla="*/ 11621 h 18330"/>
                <a:gd name="connsiteX14" fmla="*/ 1538 w 14348"/>
                <a:gd name="connsiteY14" fmla="*/ 12866 h 18330"/>
                <a:gd name="connsiteX15" fmla="*/ 2299 w 14348"/>
                <a:gd name="connsiteY15" fmla="*/ 14803 h 18330"/>
                <a:gd name="connsiteX16" fmla="*/ 6383 w 14348"/>
                <a:gd name="connsiteY16" fmla="*/ 18054 h 18330"/>
                <a:gd name="connsiteX17" fmla="*/ 8459 w 14348"/>
                <a:gd name="connsiteY17" fmla="*/ 18331 h 18330"/>
                <a:gd name="connsiteX18" fmla="*/ 9151 w 14348"/>
                <a:gd name="connsiteY18" fmla="*/ 18331 h 18330"/>
                <a:gd name="connsiteX19" fmla="*/ 12889 w 14348"/>
                <a:gd name="connsiteY19" fmla="*/ 16740 h 18330"/>
                <a:gd name="connsiteX20" fmla="*/ 14273 w 14348"/>
                <a:gd name="connsiteY20" fmla="*/ 12313 h 18330"/>
                <a:gd name="connsiteX21" fmla="*/ 13927 w 14348"/>
                <a:gd name="connsiteY21" fmla="*/ 10099 h 18330"/>
                <a:gd name="connsiteX22" fmla="*/ 13650 w 14348"/>
                <a:gd name="connsiteY22" fmla="*/ 9131 h 18330"/>
                <a:gd name="connsiteX23" fmla="*/ 12820 w 14348"/>
                <a:gd name="connsiteY23" fmla="*/ 6848 h 18330"/>
                <a:gd name="connsiteX24" fmla="*/ 12335 w 14348"/>
                <a:gd name="connsiteY24" fmla="*/ 5949 h 18330"/>
                <a:gd name="connsiteX25" fmla="*/ 11089 w 14348"/>
                <a:gd name="connsiteY25" fmla="*/ 3943 h 18330"/>
                <a:gd name="connsiteX26" fmla="*/ 10190 w 14348"/>
                <a:gd name="connsiteY26" fmla="*/ 2836 h 18330"/>
                <a:gd name="connsiteX27" fmla="*/ 8597 w 14348"/>
                <a:gd name="connsiteY27" fmla="*/ 1383 h 18330"/>
                <a:gd name="connsiteX28" fmla="*/ 5137 w 14348"/>
                <a:gd name="connsiteY28" fmla="*/ 69 h 18330"/>
                <a:gd name="connsiteX29" fmla="*/ 5137 w 14348"/>
                <a:gd name="connsiteY29" fmla="*/ 69 h 1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48" h="18330">
                  <a:moveTo>
                    <a:pt x="5275" y="5188"/>
                  </a:moveTo>
                  <a:lnTo>
                    <a:pt x="6867" y="6640"/>
                  </a:lnTo>
                  <a:lnTo>
                    <a:pt x="8113" y="8647"/>
                  </a:lnTo>
                  <a:lnTo>
                    <a:pt x="8944" y="10929"/>
                  </a:lnTo>
                  <a:lnTo>
                    <a:pt x="9290" y="13143"/>
                  </a:lnTo>
                  <a:lnTo>
                    <a:pt x="7213" y="12866"/>
                  </a:lnTo>
                  <a:lnTo>
                    <a:pt x="6452" y="10929"/>
                  </a:lnTo>
                  <a:lnTo>
                    <a:pt x="6106" y="8162"/>
                  </a:lnTo>
                  <a:lnTo>
                    <a:pt x="5206" y="5188"/>
                  </a:lnTo>
                  <a:moveTo>
                    <a:pt x="5206" y="0"/>
                  </a:moveTo>
                  <a:cubicBezTo>
                    <a:pt x="4237" y="0"/>
                    <a:pt x="3268" y="277"/>
                    <a:pt x="2438" y="830"/>
                  </a:cubicBezTo>
                  <a:cubicBezTo>
                    <a:pt x="500" y="2075"/>
                    <a:pt x="-469" y="4496"/>
                    <a:pt x="223" y="6710"/>
                  </a:cubicBezTo>
                  <a:lnTo>
                    <a:pt x="984" y="9269"/>
                  </a:lnTo>
                  <a:lnTo>
                    <a:pt x="1261" y="11621"/>
                  </a:lnTo>
                  <a:cubicBezTo>
                    <a:pt x="1261" y="12036"/>
                    <a:pt x="1400" y="12451"/>
                    <a:pt x="1538" y="12866"/>
                  </a:cubicBezTo>
                  <a:lnTo>
                    <a:pt x="2299" y="14803"/>
                  </a:lnTo>
                  <a:cubicBezTo>
                    <a:pt x="2991" y="16532"/>
                    <a:pt x="4583" y="17778"/>
                    <a:pt x="6383" y="18054"/>
                  </a:cubicBezTo>
                  <a:lnTo>
                    <a:pt x="8459" y="18331"/>
                  </a:lnTo>
                  <a:cubicBezTo>
                    <a:pt x="8459" y="18331"/>
                    <a:pt x="8944" y="18331"/>
                    <a:pt x="9151" y="18331"/>
                  </a:cubicBezTo>
                  <a:cubicBezTo>
                    <a:pt x="10535" y="18331"/>
                    <a:pt x="11851" y="17778"/>
                    <a:pt x="12889" y="16740"/>
                  </a:cubicBezTo>
                  <a:cubicBezTo>
                    <a:pt x="14065" y="15564"/>
                    <a:pt x="14550" y="13904"/>
                    <a:pt x="14273" y="12313"/>
                  </a:cubicBezTo>
                  <a:lnTo>
                    <a:pt x="13927" y="10099"/>
                  </a:lnTo>
                  <a:cubicBezTo>
                    <a:pt x="13927" y="10099"/>
                    <a:pt x="13788" y="9407"/>
                    <a:pt x="13650" y="9131"/>
                  </a:cubicBezTo>
                  <a:lnTo>
                    <a:pt x="12820" y="6848"/>
                  </a:lnTo>
                  <a:cubicBezTo>
                    <a:pt x="12820" y="6848"/>
                    <a:pt x="12542" y="6225"/>
                    <a:pt x="12335" y="5949"/>
                  </a:cubicBezTo>
                  <a:lnTo>
                    <a:pt x="11089" y="3943"/>
                  </a:lnTo>
                  <a:cubicBezTo>
                    <a:pt x="10812" y="3527"/>
                    <a:pt x="10535" y="3182"/>
                    <a:pt x="10190" y="2836"/>
                  </a:cubicBezTo>
                  <a:lnTo>
                    <a:pt x="8597" y="1383"/>
                  </a:lnTo>
                  <a:cubicBezTo>
                    <a:pt x="7629" y="484"/>
                    <a:pt x="6383" y="69"/>
                    <a:pt x="5137" y="69"/>
                  </a:cubicBezTo>
                  <a:lnTo>
                    <a:pt x="513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1" name="Freeform 3020">
              <a:extLst>
                <a:ext uri="{FF2B5EF4-FFF2-40B4-BE49-F238E27FC236}">
                  <a16:creationId xmlns:a16="http://schemas.microsoft.com/office/drawing/2014/main" id="{6CAA03D1-81C8-2C71-A107-61CA04246A4E}"/>
                </a:ext>
              </a:extLst>
            </p:cNvPr>
            <p:cNvSpPr/>
            <p:nvPr/>
          </p:nvSpPr>
          <p:spPr>
            <a:xfrm>
              <a:off x="9363995" y="5259723"/>
              <a:ext cx="8572" cy="9580"/>
            </a:xfrm>
            <a:custGeom>
              <a:avLst/>
              <a:gdLst>
                <a:gd name="connsiteX0" fmla="*/ 3045 w 6436"/>
                <a:gd name="connsiteY0" fmla="*/ 554 h 7193"/>
                <a:gd name="connsiteX1" fmla="*/ 1522 w 6436"/>
                <a:gd name="connsiteY1" fmla="*/ 0 h 7193"/>
                <a:gd name="connsiteX2" fmla="*/ 0 w 6436"/>
                <a:gd name="connsiteY2" fmla="*/ 1038 h 7193"/>
                <a:gd name="connsiteX3" fmla="*/ 761 w 6436"/>
                <a:gd name="connsiteY3" fmla="*/ 2629 h 7193"/>
                <a:gd name="connsiteX4" fmla="*/ 3529 w 6436"/>
                <a:gd name="connsiteY4" fmla="*/ 7194 h 7193"/>
                <a:gd name="connsiteX5" fmla="*/ 5052 w 6436"/>
                <a:gd name="connsiteY5" fmla="*/ 5050 h 7193"/>
                <a:gd name="connsiteX6" fmla="*/ 6437 w 6436"/>
                <a:gd name="connsiteY6" fmla="*/ 2767 h 7193"/>
                <a:gd name="connsiteX7" fmla="*/ 4637 w 6436"/>
                <a:gd name="connsiteY7" fmla="*/ 1729 h 7193"/>
                <a:gd name="connsiteX8" fmla="*/ 3045 w 6436"/>
                <a:gd name="connsiteY8" fmla="*/ 554 h 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6" h="7193">
                  <a:moveTo>
                    <a:pt x="3045" y="554"/>
                  </a:moveTo>
                  <a:lnTo>
                    <a:pt x="1522" y="0"/>
                  </a:lnTo>
                  <a:lnTo>
                    <a:pt x="0" y="1038"/>
                  </a:lnTo>
                  <a:lnTo>
                    <a:pt x="761" y="2629"/>
                  </a:lnTo>
                  <a:lnTo>
                    <a:pt x="3529" y="7194"/>
                  </a:lnTo>
                  <a:lnTo>
                    <a:pt x="5052" y="5050"/>
                  </a:lnTo>
                  <a:lnTo>
                    <a:pt x="6437" y="2767"/>
                  </a:lnTo>
                  <a:lnTo>
                    <a:pt x="4637" y="1729"/>
                  </a:lnTo>
                  <a:lnTo>
                    <a:pt x="3045" y="55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2" name="Freeform 3021">
              <a:extLst>
                <a:ext uri="{FF2B5EF4-FFF2-40B4-BE49-F238E27FC236}">
                  <a16:creationId xmlns:a16="http://schemas.microsoft.com/office/drawing/2014/main" id="{648820A9-8323-8915-108C-302442662F19}"/>
                </a:ext>
              </a:extLst>
            </p:cNvPr>
            <p:cNvSpPr/>
            <p:nvPr/>
          </p:nvSpPr>
          <p:spPr>
            <a:xfrm>
              <a:off x="9357020" y="5252814"/>
              <a:ext cx="22403" cy="23492"/>
            </a:xfrm>
            <a:custGeom>
              <a:avLst/>
              <a:gdLst>
                <a:gd name="connsiteX0" fmla="*/ 6760 w 16821"/>
                <a:gd name="connsiteY0" fmla="*/ 5188 h 17639"/>
                <a:gd name="connsiteX1" fmla="*/ 8283 w 16821"/>
                <a:gd name="connsiteY1" fmla="*/ 5742 h 17639"/>
                <a:gd name="connsiteX2" fmla="*/ 9874 w 16821"/>
                <a:gd name="connsiteY2" fmla="*/ 6987 h 17639"/>
                <a:gd name="connsiteX3" fmla="*/ 11605 w 16821"/>
                <a:gd name="connsiteY3" fmla="*/ 7955 h 17639"/>
                <a:gd name="connsiteX4" fmla="*/ 10220 w 16821"/>
                <a:gd name="connsiteY4" fmla="*/ 10307 h 17639"/>
                <a:gd name="connsiteX5" fmla="*/ 8698 w 16821"/>
                <a:gd name="connsiteY5" fmla="*/ 12451 h 17639"/>
                <a:gd name="connsiteX6" fmla="*/ 5929 w 16821"/>
                <a:gd name="connsiteY6" fmla="*/ 7886 h 17639"/>
                <a:gd name="connsiteX7" fmla="*/ 5168 w 16821"/>
                <a:gd name="connsiteY7" fmla="*/ 6226 h 17639"/>
                <a:gd name="connsiteX8" fmla="*/ 6621 w 16821"/>
                <a:gd name="connsiteY8" fmla="*/ 5188 h 17639"/>
                <a:gd name="connsiteX9" fmla="*/ 6621 w 16821"/>
                <a:gd name="connsiteY9" fmla="*/ 0 h 17639"/>
                <a:gd name="connsiteX10" fmla="*/ 3714 w 16821"/>
                <a:gd name="connsiteY10" fmla="*/ 899 h 17639"/>
                <a:gd name="connsiteX11" fmla="*/ 2261 w 16821"/>
                <a:gd name="connsiteY11" fmla="*/ 1937 h 17639"/>
                <a:gd name="connsiteX12" fmla="*/ 462 w 16821"/>
                <a:gd name="connsiteY12" fmla="*/ 8370 h 17639"/>
                <a:gd name="connsiteX13" fmla="*/ 1223 w 16821"/>
                <a:gd name="connsiteY13" fmla="*/ 10030 h 17639"/>
                <a:gd name="connsiteX14" fmla="*/ 1500 w 16821"/>
                <a:gd name="connsiteY14" fmla="*/ 10584 h 17639"/>
                <a:gd name="connsiteX15" fmla="*/ 4268 w 16821"/>
                <a:gd name="connsiteY15" fmla="*/ 15149 h 17639"/>
                <a:gd name="connsiteX16" fmla="*/ 8490 w 16821"/>
                <a:gd name="connsiteY16" fmla="*/ 17639 h 17639"/>
                <a:gd name="connsiteX17" fmla="*/ 8698 w 16821"/>
                <a:gd name="connsiteY17" fmla="*/ 17639 h 17639"/>
                <a:gd name="connsiteX18" fmla="*/ 12920 w 16821"/>
                <a:gd name="connsiteY18" fmla="*/ 15495 h 17639"/>
                <a:gd name="connsiteX19" fmla="*/ 14442 w 16821"/>
                <a:gd name="connsiteY19" fmla="*/ 13350 h 17639"/>
                <a:gd name="connsiteX20" fmla="*/ 14719 w 16821"/>
                <a:gd name="connsiteY20" fmla="*/ 12935 h 17639"/>
                <a:gd name="connsiteX21" fmla="*/ 16103 w 16821"/>
                <a:gd name="connsiteY21" fmla="*/ 10584 h 17639"/>
                <a:gd name="connsiteX22" fmla="*/ 16657 w 16821"/>
                <a:gd name="connsiteY22" fmla="*/ 6572 h 17639"/>
                <a:gd name="connsiteX23" fmla="*/ 14165 w 16821"/>
                <a:gd name="connsiteY23" fmla="*/ 3389 h 17639"/>
                <a:gd name="connsiteX24" fmla="*/ 12712 w 16821"/>
                <a:gd name="connsiteY24" fmla="*/ 2629 h 17639"/>
                <a:gd name="connsiteX25" fmla="*/ 11397 w 16821"/>
                <a:gd name="connsiteY25" fmla="*/ 1660 h 17639"/>
                <a:gd name="connsiteX26" fmla="*/ 9944 w 16821"/>
                <a:gd name="connsiteY26" fmla="*/ 899 h 17639"/>
                <a:gd name="connsiteX27" fmla="*/ 8421 w 16821"/>
                <a:gd name="connsiteY27" fmla="*/ 346 h 17639"/>
                <a:gd name="connsiteX28" fmla="*/ 6690 w 16821"/>
                <a:gd name="connsiteY28" fmla="*/ 69 h 17639"/>
                <a:gd name="connsiteX29" fmla="*/ 6690 w 16821"/>
                <a:gd name="connsiteY29" fmla="*/ 69 h 1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821" h="17639">
                  <a:moveTo>
                    <a:pt x="6760" y="5188"/>
                  </a:moveTo>
                  <a:lnTo>
                    <a:pt x="8283" y="5742"/>
                  </a:lnTo>
                  <a:lnTo>
                    <a:pt x="9874" y="6987"/>
                  </a:lnTo>
                  <a:lnTo>
                    <a:pt x="11605" y="7955"/>
                  </a:lnTo>
                  <a:lnTo>
                    <a:pt x="10220" y="10307"/>
                  </a:lnTo>
                  <a:lnTo>
                    <a:pt x="8698" y="12451"/>
                  </a:lnTo>
                  <a:lnTo>
                    <a:pt x="5929" y="7886"/>
                  </a:lnTo>
                  <a:lnTo>
                    <a:pt x="5168" y="6226"/>
                  </a:lnTo>
                  <a:lnTo>
                    <a:pt x="6621" y="5188"/>
                  </a:lnTo>
                  <a:moveTo>
                    <a:pt x="6621" y="0"/>
                  </a:moveTo>
                  <a:cubicBezTo>
                    <a:pt x="5583" y="0"/>
                    <a:pt x="4545" y="277"/>
                    <a:pt x="3714" y="899"/>
                  </a:cubicBezTo>
                  <a:lnTo>
                    <a:pt x="2261" y="1937"/>
                  </a:lnTo>
                  <a:cubicBezTo>
                    <a:pt x="185" y="3389"/>
                    <a:pt x="-577" y="6087"/>
                    <a:pt x="462" y="8370"/>
                  </a:cubicBezTo>
                  <a:lnTo>
                    <a:pt x="1223" y="10030"/>
                  </a:lnTo>
                  <a:cubicBezTo>
                    <a:pt x="1223" y="10030"/>
                    <a:pt x="1430" y="10376"/>
                    <a:pt x="1500" y="10584"/>
                  </a:cubicBezTo>
                  <a:lnTo>
                    <a:pt x="4268" y="15149"/>
                  </a:lnTo>
                  <a:cubicBezTo>
                    <a:pt x="5168" y="16671"/>
                    <a:pt x="6760" y="17570"/>
                    <a:pt x="8490" y="17639"/>
                  </a:cubicBezTo>
                  <a:cubicBezTo>
                    <a:pt x="8559" y="17639"/>
                    <a:pt x="8629" y="17639"/>
                    <a:pt x="8698" y="17639"/>
                  </a:cubicBezTo>
                  <a:cubicBezTo>
                    <a:pt x="10359" y="17639"/>
                    <a:pt x="11881" y="16878"/>
                    <a:pt x="12920" y="15495"/>
                  </a:cubicBezTo>
                  <a:lnTo>
                    <a:pt x="14442" y="13350"/>
                  </a:lnTo>
                  <a:cubicBezTo>
                    <a:pt x="14442" y="13350"/>
                    <a:pt x="14650" y="13074"/>
                    <a:pt x="14719" y="12935"/>
                  </a:cubicBezTo>
                  <a:lnTo>
                    <a:pt x="16103" y="10584"/>
                  </a:lnTo>
                  <a:cubicBezTo>
                    <a:pt x="16795" y="9407"/>
                    <a:pt x="17003" y="7955"/>
                    <a:pt x="16657" y="6572"/>
                  </a:cubicBezTo>
                  <a:cubicBezTo>
                    <a:pt x="16311" y="5257"/>
                    <a:pt x="15411" y="4081"/>
                    <a:pt x="14165" y="3389"/>
                  </a:cubicBezTo>
                  <a:lnTo>
                    <a:pt x="12712" y="2629"/>
                  </a:lnTo>
                  <a:lnTo>
                    <a:pt x="11397" y="1660"/>
                  </a:lnTo>
                  <a:cubicBezTo>
                    <a:pt x="10981" y="1314"/>
                    <a:pt x="10497" y="1107"/>
                    <a:pt x="9944" y="899"/>
                  </a:cubicBezTo>
                  <a:lnTo>
                    <a:pt x="8421" y="346"/>
                  </a:lnTo>
                  <a:cubicBezTo>
                    <a:pt x="7867" y="138"/>
                    <a:pt x="7314" y="69"/>
                    <a:pt x="6690" y="69"/>
                  </a:cubicBezTo>
                  <a:lnTo>
                    <a:pt x="669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3" name="Freeform 3022">
              <a:extLst>
                <a:ext uri="{FF2B5EF4-FFF2-40B4-BE49-F238E27FC236}">
                  <a16:creationId xmlns:a16="http://schemas.microsoft.com/office/drawing/2014/main" id="{798E0396-EEA0-1B79-85DD-92A9A73BC81F}"/>
                </a:ext>
              </a:extLst>
            </p:cNvPr>
            <p:cNvSpPr/>
            <p:nvPr/>
          </p:nvSpPr>
          <p:spPr>
            <a:xfrm>
              <a:off x="9365102" y="5269949"/>
              <a:ext cx="1842" cy="6632"/>
            </a:xfrm>
            <a:custGeom>
              <a:avLst/>
              <a:gdLst>
                <a:gd name="connsiteX0" fmla="*/ 623 w 1383"/>
                <a:gd name="connsiteY0" fmla="*/ 0 h 4980"/>
                <a:gd name="connsiteX1" fmla="*/ 207 w 1383"/>
                <a:gd name="connsiteY1" fmla="*/ 554 h 4980"/>
                <a:gd name="connsiteX2" fmla="*/ 69 w 1383"/>
                <a:gd name="connsiteY2" fmla="*/ 1038 h 4980"/>
                <a:gd name="connsiteX3" fmla="*/ 0 w 1383"/>
                <a:gd name="connsiteY3" fmla="*/ 2421 h 4980"/>
                <a:gd name="connsiteX4" fmla="*/ 1107 w 1383"/>
                <a:gd name="connsiteY4" fmla="*/ 4981 h 4980"/>
                <a:gd name="connsiteX5" fmla="*/ 1384 w 1383"/>
                <a:gd name="connsiteY5" fmla="*/ 3736 h 4980"/>
                <a:gd name="connsiteX6" fmla="*/ 1384 w 1383"/>
                <a:gd name="connsiteY6" fmla="*/ 2491 h 4980"/>
                <a:gd name="connsiteX7" fmla="*/ 1107 w 1383"/>
                <a:gd name="connsiteY7" fmla="*/ 1176 h 4980"/>
                <a:gd name="connsiteX8" fmla="*/ 623 w 1383"/>
                <a:gd name="connsiteY8" fmla="*/ 0 h 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3" h="4980">
                  <a:moveTo>
                    <a:pt x="623" y="0"/>
                  </a:moveTo>
                  <a:lnTo>
                    <a:pt x="207" y="554"/>
                  </a:lnTo>
                  <a:lnTo>
                    <a:pt x="69" y="1038"/>
                  </a:lnTo>
                  <a:lnTo>
                    <a:pt x="0" y="2421"/>
                  </a:lnTo>
                  <a:lnTo>
                    <a:pt x="1107" y="4981"/>
                  </a:lnTo>
                  <a:lnTo>
                    <a:pt x="1384" y="3736"/>
                  </a:lnTo>
                  <a:lnTo>
                    <a:pt x="1384" y="2491"/>
                  </a:lnTo>
                  <a:lnTo>
                    <a:pt x="1107" y="1176"/>
                  </a:lnTo>
                  <a:lnTo>
                    <a:pt x="62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4" name="Freeform 3023">
              <a:extLst>
                <a:ext uri="{FF2B5EF4-FFF2-40B4-BE49-F238E27FC236}">
                  <a16:creationId xmlns:a16="http://schemas.microsoft.com/office/drawing/2014/main" id="{1840F543-B61B-87C8-789E-140ED4BF4DFD}"/>
                </a:ext>
              </a:extLst>
            </p:cNvPr>
            <p:cNvSpPr/>
            <p:nvPr/>
          </p:nvSpPr>
          <p:spPr>
            <a:xfrm>
              <a:off x="9358209" y="5263040"/>
              <a:ext cx="15648" cy="20543"/>
            </a:xfrm>
            <a:custGeom>
              <a:avLst/>
              <a:gdLst>
                <a:gd name="connsiteX0" fmla="*/ 5798 w 11749"/>
                <a:gd name="connsiteY0" fmla="*/ 5188 h 15425"/>
                <a:gd name="connsiteX1" fmla="*/ 6282 w 11749"/>
                <a:gd name="connsiteY1" fmla="*/ 6433 h 15425"/>
                <a:gd name="connsiteX2" fmla="*/ 6559 w 11749"/>
                <a:gd name="connsiteY2" fmla="*/ 7679 h 15425"/>
                <a:gd name="connsiteX3" fmla="*/ 6559 w 11749"/>
                <a:gd name="connsiteY3" fmla="*/ 8924 h 15425"/>
                <a:gd name="connsiteX4" fmla="*/ 6282 w 11749"/>
                <a:gd name="connsiteY4" fmla="*/ 10169 h 15425"/>
                <a:gd name="connsiteX5" fmla="*/ 5175 w 11749"/>
                <a:gd name="connsiteY5" fmla="*/ 7609 h 15425"/>
                <a:gd name="connsiteX6" fmla="*/ 5175 w 11749"/>
                <a:gd name="connsiteY6" fmla="*/ 6295 h 15425"/>
                <a:gd name="connsiteX7" fmla="*/ 5452 w 11749"/>
                <a:gd name="connsiteY7" fmla="*/ 5742 h 15425"/>
                <a:gd name="connsiteX8" fmla="*/ 5867 w 11749"/>
                <a:gd name="connsiteY8" fmla="*/ 5188 h 15425"/>
                <a:gd name="connsiteX9" fmla="*/ 5867 w 11749"/>
                <a:gd name="connsiteY9" fmla="*/ 0 h 15425"/>
                <a:gd name="connsiteX10" fmla="*/ 1714 w 11749"/>
                <a:gd name="connsiteY10" fmla="*/ 2144 h 15425"/>
                <a:gd name="connsiteX11" fmla="*/ 1299 w 11749"/>
                <a:gd name="connsiteY11" fmla="*/ 2698 h 15425"/>
                <a:gd name="connsiteX12" fmla="*/ 537 w 11749"/>
                <a:gd name="connsiteY12" fmla="*/ 4151 h 15425"/>
                <a:gd name="connsiteX13" fmla="*/ 330 w 11749"/>
                <a:gd name="connsiteY13" fmla="*/ 4704 h 15425"/>
                <a:gd name="connsiteX14" fmla="*/ 53 w 11749"/>
                <a:gd name="connsiteY14" fmla="*/ 6087 h 15425"/>
                <a:gd name="connsiteX15" fmla="*/ 53 w 11749"/>
                <a:gd name="connsiteY15" fmla="*/ 7402 h 15425"/>
                <a:gd name="connsiteX16" fmla="*/ 399 w 11749"/>
                <a:gd name="connsiteY16" fmla="*/ 9754 h 15425"/>
                <a:gd name="connsiteX17" fmla="*/ 1506 w 11749"/>
                <a:gd name="connsiteY17" fmla="*/ 12313 h 15425"/>
                <a:gd name="connsiteX18" fmla="*/ 6282 w 11749"/>
                <a:gd name="connsiteY18" fmla="*/ 15426 h 15425"/>
                <a:gd name="connsiteX19" fmla="*/ 6767 w 11749"/>
                <a:gd name="connsiteY19" fmla="*/ 15426 h 15425"/>
                <a:gd name="connsiteX20" fmla="*/ 11334 w 11749"/>
                <a:gd name="connsiteY20" fmla="*/ 11483 h 15425"/>
                <a:gd name="connsiteX21" fmla="*/ 11611 w 11749"/>
                <a:gd name="connsiteY21" fmla="*/ 10238 h 15425"/>
                <a:gd name="connsiteX22" fmla="*/ 11750 w 11749"/>
                <a:gd name="connsiteY22" fmla="*/ 9062 h 15425"/>
                <a:gd name="connsiteX23" fmla="*/ 11750 w 11749"/>
                <a:gd name="connsiteY23" fmla="*/ 7817 h 15425"/>
                <a:gd name="connsiteX24" fmla="*/ 11681 w 11749"/>
                <a:gd name="connsiteY24" fmla="*/ 6779 h 15425"/>
                <a:gd name="connsiteX25" fmla="*/ 11404 w 11749"/>
                <a:gd name="connsiteY25" fmla="*/ 5534 h 15425"/>
                <a:gd name="connsiteX26" fmla="*/ 11127 w 11749"/>
                <a:gd name="connsiteY26" fmla="*/ 4566 h 15425"/>
                <a:gd name="connsiteX27" fmla="*/ 10642 w 11749"/>
                <a:gd name="connsiteY27" fmla="*/ 3321 h 15425"/>
                <a:gd name="connsiteX28" fmla="*/ 6490 w 11749"/>
                <a:gd name="connsiteY28" fmla="*/ 138 h 15425"/>
                <a:gd name="connsiteX29" fmla="*/ 5867 w 11749"/>
                <a:gd name="connsiteY29" fmla="*/ 138 h 15425"/>
                <a:gd name="connsiteX30" fmla="*/ 5867 w 11749"/>
                <a:gd name="connsiteY30" fmla="*/ 138 h 1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749" h="15425">
                  <a:moveTo>
                    <a:pt x="5798" y="5188"/>
                  </a:moveTo>
                  <a:lnTo>
                    <a:pt x="6282" y="6433"/>
                  </a:lnTo>
                  <a:lnTo>
                    <a:pt x="6559" y="7679"/>
                  </a:lnTo>
                  <a:lnTo>
                    <a:pt x="6559" y="8924"/>
                  </a:lnTo>
                  <a:lnTo>
                    <a:pt x="6282" y="10169"/>
                  </a:lnTo>
                  <a:lnTo>
                    <a:pt x="5175" y="7609"/>
                  </a:lnTo>
                  <a:lnTo>
                    <a:pt x="5175" y="6295"/>
                  </a:lnTo>
                  <a:cubicBezTo>
                    <a:pt x="5175" y="6295"/>
                    <a:pt x="5452" y="5742"/>
                    <a:pt x="5452" y="5742"/>
                  </a:cubicBezTo>
                  <a:lnTo>
                    <a:pt x="5867" y="5188"/>
                  </a:lnTo>
                  <a:moveTo>
                    <a:pt x="5867" y="0"/>
                  </a:moveTo>
                  <a:cubicBezTo>
                    <a:pt x="4206" y="0"/>
                    <a:pt x="2683" y="761"/>
                    <a:pt x="1714" y="2144"/>
                  </a:cubicBezTo>
                  <a:lnTo>
                    <a:pt x="1299" y="2698"/>
                  </a:lnTo>
                  <a:cubicBezTo>
                    <a:pt x="953" y="3113"/>
                    <a:pt x="745" y="3597"/>
                    <a:pt x="537" y="4151"/>
                  </a:cubicBezTo>
                  <a:lnTo>
                    <a:pt x="330" y="4704"/>
                  </a:lnTo>
                  <a:cubicBezTo>
                    <a:pt x="191" y="5119"/>
                    <a:pt x="122" y="5603"/>
                    <a:pt x="53" y="6087"/>
                  </a:cubicBezTo>
                  <a:lnTo>
                    <a:pt x="53" y="7402"/>
                  </a:lnTo>
                  <a:cubicBezTo>
                    <a:pt x="-85" y="8232"/>
                    <a:pt x="53" y="8993"/>
                    <a:pt x="399" y="9754"/>
                  </a:cubicBezTo>
                  <a:lnTo>
                    <a:pt x="1506" y="12313"/>
                  </a:lnTo>
                  <a:cubicBezTo>
                    <a:pt x="2337" y="14250"/>
                    <a:pt x="4206" y="15426"/>
                    <a:pt x="6282" y="15426"/>
                  </a:cubicBezTo>
                  <a:cubicBezTo>
                    <a:pt x="6421" y="15426"/>
                    <a:pt x="6559" y="15426"/>
                    <a:pt x="6767" y="15426"/>
                  </a:cubicBezTo>
                  <a:cubicBezTo>
                    <a:pt x="8981" y="15218"/>
                    <a:pt x="10850" y="13627"/>
                    <a:pt x="11334" y="11483"/>
                  </a:cubicBezTo>
                  <a:lnTo>
                    <a:pt x="11611" y="10238"/>
                  </a:lnTo>
                  <a:cubicBezTo>
                    <a:pt x="11681" y="9823"/>
                    <a:pt x="11750" y="9477"/>
                    <a:pt x="11750" y="9062"/>
                  </a:cubicBezTo>
                  <a:lnTo>
                    <a:pt x="11750" y="7817"/>
                  </a:lnTo>
                  <a:cubicBezTo>
                    <a:pt x="11750" y="7817"/>
                    <a:pt x="11750" y="7125"/>
                    <a:pt x="11681" y="6779"/>
                  </a:cubicBezTo>
                  <a:lnTo>
                    <a:pt x="11404" y="5534"/>
                  </a:lnTo>
                  <a:cubicBezTo>
                    <a:pt x="11404" y="5534"/>
                    <a:pt x="11265" y="4911"/>
                    <a:pt x="11127" y="4566"/>
                  </a:cubicBezTo>
                  <a:lnTo>
                    <a:pt x="10642" y="3321"/>
                  </a:lnTo>
                  <a:cubicBezTo>
                    <a:pt x="9950" y="1591"/>
                    <a:pt x="8358" y="346"/>
                    <a:pt x="6490" y="138"/>
                  </a:cubicBezTo>
                  <a:cubicBezTo>
                    <a:pt x="6282" y="138"/>
                    <a:pt x="6075" y="138"/>
                    <a:pt x="5867" y="138"/>
                  </a:cubicBezTo>
                  <a:lnTo>
                    <a:pt x="5867"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5" name="Freeform 3024">
              <a:extLst>
                <a:ext uri="{FF2B5EF4-FFF2-40B4-BE49-F238E27FC236}">
                  <a16:creationId xmlns:a16="http://schemas.microsoft.com/office/drawing/2014/main" id="{F41CF331-8708-29D3-3D0C-91EDCF13518C}"/>
                </a:ext>
              </a:extLst>
            </p:cNvPr>
            <p:cNvSpPr/>
            <p:nvPr/>
          </p:nvSpPr>
          <p:spPr>
            <a:xfrm>
              <a:off x="9362704" y="5233191"/>
              <a:ext cx="29404" cy="21188"/>
            </a:xfrm>
            <a:custGeom>
              <a:avLst/>
              <a:gdLst>
                <a:gd name="connsiteX0" fmla="*/ 16126 w 22078"/>
                <a:gd name="connsiteY0" fmla="*/ 15080 h 15909"/>
                <a:gd name="connsiteX1" fmla="*/ 19656 w 22078"/>
                <a:gd name="connsiteY1" fmla="*/ 15910 h 15909"/>
                <a:gd name="connsiteX2" fmla="*/ 22078 w 22078"/>
                <a:gd name="connsiteY2" fmla="*/ 15149 h 15909"/>
                <a:gd name="connsiteX3" fmla="*/ 21179 w 22078"/>
                <a:gd name="connsiteY3" fmla="*/ 14734 h 15909"/>
                <a:gd name="connsiteX4" fmla="*/ 19102 w 22078"/>
                <a:gd name="connsiteY4" fmla="*/ 13904 h 15909"/>
                <a:gd name="connsiteX5" fmla="*/ 18341 w 22078"/>
                <a:gd name="connsiteY5" fmla="*/ 13420 h 15909"/>
                <a:gd name="connsiteX6" fmla="*/ 16680 w 22078"/>
                <a:gd name="connsiteY6" fmla="*/ 11621 h 15909"/>
                <a:gd name="connsiteX7" fmla="*/ 14742 w 22078"/>
                <a:gd name="connsiteY7" fmla="*/ 8439 h 15909"/>
                <a:gd name="connsiteX8" fmla="*/ 13427 w 22078"/>
                <a:gd name="connsiteY8" fmla="*/ 6641 h 15909"/>
                <a:gd name="connsiteX9" fmla="*/ 10866 w 22078"/>
                <a:gd name="connsiteY9" fmla="*/ 4496 h 15909"/>
                <a:gd name="connsiteX10" fmla="*/ 6990 w 22078"/>
                <a:gd name="connsiteY10" fmla="*/ 2006 h 15909"/>
                <a:gd name="connsiteX11" fmla="*/ 2907 w 22078"/>
                <a:gd name="connsiteY11" fmla="*/ 208 h 15909"/>
                <a:gd name="connsiteX12" fmla="*/ 0 w 22078"/>
                <a:gd name="connsiteY12" fmla="*/ 0 h 15909"/>
                <a:gd name="connsiteX13" fmla="*/ 1246 w 22078"/>
                <a:gd name="connsiteY13" fmla="*/ 2698 h 15909"/>
                <a:gd name="connsiteX14" fmla="*/ 4152 w 22078"/>
                <a:gd name="connsiteY14" fmla="*/ 6157 h 15909"/>
                <a:gd name="connsiteX15" fmla="*/ 9966 w 22078"/>
                <a:gd name="connsiteY15" fmla="*/ 11760 h 15909"/>
                <a:gd name="connsiteX16" fmla="*/ 12596 w 22078"/>
                <a:gd name="connsiteY16" fmla="*/ 13489 h 15909"/>
                <a:gd name="connsiteX17" fmla="*/ 16126 w 22078"/>
                <a:gd name="connsiteY17" fmla="*/ 15080 h 1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78" h="15909">
                  <a:moveTo>
                    <a:pt x="16126" y="15080"/>
                  </a:moveTo>
                  <a:lnTo>
                    <a:pt x="19656" y="15910"/>
                  </a:lnTo>
                  <a:lnTo>
                    <a:pt x="22078" y="15149"/>
                  </a:lnTo>
                  <a:lnTo>
                    <a:pt x="21179" y="14734"/>
                  </a:lnTo>
                  <a:lnTo>
                    <a:pt x="19102" y="13904"/>
                  </a:lnTo>
                  <a:lnTo>
                    <a:pt x="18341" y="13420"/>
                  </a:lnTo>
                  <a:lnTo>
                    <a:pt x="16680" y="11621"/>
                  </a:lnTo>
                  <a:lnTo>
                    <a:pt x="14742" y="8439"/>
                  </a:lnTo>
                  <a:lnTo>
                    <a:pt x="13427" y="6641"/>
                  </a:lnTo>
                  <a:lnTo>
                    <a:pt x="10866" y="4496"/>
                  </a:lnTo>
                  <a:lnTo>
                    <a:pt x="6990" y="2006"/>
                  </a:lnTo>
                  <a:lnTo>
                    <a:pt x="2907" y="208"/>
                  </a:lnTo>
                  <a:lnTo>
                    <a:pt x="0" y="0"/>
                  </a:lnTo>
                  <a:lnTo>
                    <a:pt x="1246" y="2698"/>
                  </a:lnTo>
                  <a:lnTo>
                    <a:pt x="4152" y="6157"/>
                  </a:lnTo>
                  <a:lnTo>
                    <a:pt x="9966" y="11760"/>
                  </a:lnTo>
                  <a:lnTo>
                    <a:pt x="12596" y="13489"/>
                  </a:lnTo>
                  <a:lnTo>
                    <a:pt x="16126" y="1508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6" name="Freeform 3025">
              <a:extLst>
                <a:ext uri="{FF2B5EF4-FFF2-40B4-BE49-F238E27FC236}">
                  <a16:creationId xmlns:a16="http://schemas.microsoft.com/office/drawing/2014/main" id="{DA1F800F-A93C-865C-C972-712964504DAA}"/>
                </a:ext>
              </a:extLst>
            </p:cNvPr>
            <p:cNvSpPr/>
            <p:nvPr/>
          </p:nvSpPr>
          <p:spPr>
            <a:xfrm>
              <a:off x="9355937" y="5226096"/>
              <a:ext cx="43208" cy="35100"/>
            </a:xfrm>
            <a:custGeom>
              <a:avLst/>
              <a:gdLst>
                <a:gd name="connsiteX0" fmla="*/ 5081 w 32443"/>
                <a:gd name="connsiteY0" fmla="*/ 5326 h 26355"/>
                <a:gd name="connsiteX1" fmla="*/ 7987 w 32443"/>
                <a:gd name="connsiteY1" fmla="*/ 5603 h 26355"/>
                <a:gd name="connsiteX2" fmla="*/ 12071 w 32443"/>
                <a:gd name="connsiteY2" fmla="*/ 7402 h 26355"/>
                <a:gd name="connsiteX3" fmla="*/ 16016 w 32443"/>
                <a:gd name="connsiteY3" fmla="*/ 9823 h 26355"/>
                <a:gd name="connsiteX4" fmla="*/ 18577 w 32443"/>
                <a:gd name="connsiteY4" fmla="*/ 11967 h 26355"/>
                <a:gd name="connsiteX5" fmla="*/ 19823 w 32443"/>
                <a:gd name="connsiteY5" fmla="*/ 13697 h 26355"/>
                <a:gd name="connsiteX6" fmla="*/ 21830 w 32443"/>
                <a:gd name="connsiteY6" fmla="*/ 16948 h 26355"/>
                <a:gd name="connsiteX7" fmla="*/ 23491 w 32443"/>
                <a:gd name="connsiteY7" fmla="*/ 18677 h 26355"/>
                <a:gd name="connsiteX8" fmla="*/ 24252 w 32443"/>
                <a:gd name="connsiteY8" fmla="*/ 19161 h 26355"/>
                <a:gd name="connsiteX9" fmla="*/ 26328 w 32443"/>
                <a:gd name="connsiteY9" fmla="*/ 19922 h 26355"/>
                <a:gd name="connsiteX10" fmla="*/ 27228 w 32443"/>
                <a:gd name="connsiteY10" fmla="*/ 20406 h 26355"/>
                <a:gd name="connsiteX11" fmla="*/ 24806 w 32443"/>
                <a:gd name="connsiteY11" fmla="*/ 21098 h 26355"/>
                <a:gd name="connsiteX12" fmla="*/ 21276 w 32443"/>
                <a:gd name="connsiteY12" fmla="*/ 20337 h 26355"/>
                <a:gd name="connsiteX13" fmla="*/ 17677 w 32443"/>
                <a:gd name="connsiteY13" fmla="*/ 18746 h 26355"/>
                <a:gd name="connsiteX14" fmla="*/ 15116 w 32443"/>
                <a:gd name="connsiteY14" fmla="*/ 17017 h 26355"/>
                <a:gd name="connsiteX15" fmla="*/ 9302 w 32443"/>
                <a:gd name="connsiteY15" fmla="*/ 11345 h 26355"/>
                <a:gd name="connsiteX16" fmla="*/ 6396 w 32443"/>
                <a:gd name="connsiteY16" fmla="*/ 7886 h 26355"/>
                <a:gd name="connsiteX17" fmla="*/ 5150 w 32443"/>
                <a:gd name="connsiteY17" fmla="*/ 5188 h 26355"/>
                <a:gd name="connsiteX18" fmla="*/ 5150 w 32443"/>
                <a:gd name="connsiteY18" fmla="*/ 0 h 26355"/>
                <a:gd name="connsiteX19" fmla="*/ 928 w 32443"/>
                <a:gd name="connsiteY19" fmla="*/ 2214 h 26355"/>
                <a:gd name="connsiteX20" fmla="*/ 512 w 32443"/>
                <a:gd name="connsiteY20" fmla="*/ 7402 h 26355"/>
                <a:gd name="connsiteX21" fmla="*/ 1758 w 32443"/>
                <a:gd name="connsiteY21" fmla="*/ 10099 h 26355"/>
                <a:gd name="connsiteX22" fmla="*/ 2520 w 32443"/>
                <a:gd name="connsiteY22" fmla="*/ 11275 h 26355"/>
                <a:gd name="connsiteX23" fmla="*/ 5427 w 32443"/>
                <a:gd name="connsiteY23" fmla="*/ 14734 h 26355"/>
                <a:gd name="connsiteX24" fmla="*/ 5772 w 32443"/>
                <a:gd name="connsiteY24" fmla="*/ 15080 h 26355"/>
                <a:gd name="connsiteX25" fmla="*/ 11586 w 32443"/>
                <a:gd name="connsiteY25" fmla="*/ 20752 h 26355"/>
                <a:gd name="connsiteX26" fmla="*/ 12348 w 32443"/>
                <a:gd name="connsiteY26" fmla="*/ 21375 h 26355"/>
                <a:gd name="connsiteX27" fmla="*/ 14908 w 32443"/>
                <a:gd name="connsiteY27" fmla="*/ 23104 h 26355"/>
                <a:gd name="connsiteX28" fmla="*/ 15670 w 32443"/>
                <a:gd name="connsiteY28" fmla="*/ 23519 h 26355"/>
                <a:gd name="connsiteX29" fmla="*/ 19269 w 32443"/>
                <a:gd name="connsiteY29" fmla="*/ 25110 h 26355"/>
                <a:gd name="connsiteX30" fmla="*/ 20238 w 32443"/>
                <a:gd name="connsiteY30" fmla="*/ 25456 h 26355"/>
                <a:gd name="connsiteX31" fmla="*/ 23768 w 32443"/>
                <a:gd name="connsiteY31" fmla="*/ 26217 h 26355"/>
                <a:gd name="connsiteX32" fmla="*/ 24875 w 32443"/>
                <a:gd name="connsiteY32" fmla="*/ 26355 h 26355"/>
                <a:gd name="connsiteX33" fmla="*/ 26328 w 32443"/>
                <a:gd name="connsiteY33" fmla="*/ 26148 h 26355"/>
                <a:gd name="connsiteX34" fmla="*/ 28751 w 32443"/>
                <a:gd name="connsiteY34" fmla="*/ 25456 h 26355"/>
                <a:gd name="connsiteX35" fmla="*/ 32419 w 32443"/>
                <a:gd name="connsiteY35" fmla="*/ 20960 h 26355"/>
                <a:gd name="connsiteX36" fmla="*/ 29650 w 32443"/>
                <a:gd name="connsiteY36" fmla="*/ 15841 h 26355"/>
                <a:gd name="connsiteX37" fmla="*/ 28751 w 32443"/>
                <a:gd name="connsiteY37" fmla="*/ 15357 h 26355"/>
                <a:gd name="connsiteX38" fmla="*/ 28197 w 32443"/>
                <a:gd name="connsiteY38" fmla="*/ 15149 h 26355"/>
                <a:gd name="connsiteX39" fmla="*/ 26744 w 32443"/>
                <a:gd name="connsiteY39" fmla="*/ 14596 h 26355"/>
                <a:gd name="connsiteX40" fmla="*/ 25982 w 32443"/>
                <a:gd name="connsiteY40" fmla="*/ 13766 h 26355"/>
                <a:gd name="connsiteX41" fmla="*/ 24252 w 32443"/>
                <a:gd name="connsiteY41" fmla="*/ 10999 h 26355"/>
                <a:gd name="connsiteX42" fmla="*/ 24044 w 32443"/>
                <a:gd name="connsiteY42" fmla="*/ 10722 h 26355"/>
                <a:gd name="connsiteX43" fmla="*/ 22799 w 32443"/>
                <a:gd name="connsiteY43" fmla="*/ 8993 h 26355"/>
                <a:gd name="connsiteX44" fmla="*/ 21899 w 32443"/>
                <a:gd name="connsiteY44" fmla="*/ 8024 h 26355"/>
                <a:gd name="connsiteX45" fmla="*/ 19338 w 32443"/>
                <a:gd name="connsiteY45" fmla="*/ 5880 h 26355"/>
                <a:gd name="connsiteX46" fmla="*/ 18715 w 32443"/>
                <a:gd name="connsiteY46" fmla="*/ 5465 h 26355"/>
                <a:gd name="connsiteX47" fmla="*/ 14770 w 32443"/>
                <a:gd name="connsiteY47" fmla="*/ 3044 h 26355"/>
                <a:gd name="connsiteX48" fmla="*/ 14147 w 32443"/>
                <a:gd name="connsiteY48" fmla="*/ 2698 h 26355"/>
                <a:gd name="connsiteX49" fmla="*/ 10064 w 32443"/>
                <a:gd name="connsiteY49" fmla="*/ 899 h 26355"/>
                <a:gd name="connsiteX50" fmla="*/ 8403 w 32443"/>
                <a:gd name="connsiteY50" fmla="*/ 484 h 26355"/>
                <a:gd name="connsiteX51" fmla="*/ 5496 w 32443"/>
                <a:gd name="connsiteY51" fmla="*/ 208 h 26355"/>
                <a:gd name="connsiteX52" fmla="*/ 5081 w 32443"/>
                <a:gd name="connsiteY52" fmla="*/ 208 h 26355"/>
                <a:gd name="connsiteX53" fmla="*/ 5081 w 32443"/>
                <a:gd name="connsiteY53" fmla="*/ 208 h 26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2443" h="26355">
                  <a:moveTo>
                    <a:pt x="5081" y="5326"/>
                  </a:moveTo>
                  <a:lnTo>
                    <a:pt x="7987" y="5603"/>
                  </a:lnTo>
                  <a:lnTo>
                    <a:pt x="12071" y="7402"/>
                  </a:lnTo>
                  <a:lnTo>
                    <a:pt x="16016" y="9823"/>
                  </a:lnTo>
                  <a:lnTo>
                    <a:pt x="18577" y="11967"/>
                  </a:lnTo>
                  <a:lnTo>
                    <a:pt x="19823" y="13697"/>
                  </a:lnTo>
                  <a:lnTo>
                    <a:pt x="21830" y="16948"/>
                  </a:lnTo>
                  <a:lnTo>
                    <a:pt x="23491" y="18677"/>
                  </a:lnTo>
                  <a:lnTo>
                    <a:pt x="24252" y="19161"/>
                  </a:lnTo>
                  <a:lnTo>
                    <a:pt x="26328" y="19922"/>
                  </a:lnTo>
                  <a:lnTo>
                    <a:pt x="27228" y="20406"/>
                  </a:lnTo>
                  <a:lnTo>
                    <a:pt x="24806" y="21098"/>
                  </a:lnTo>
                  <a:lnTo>
                    <a:pt x="21276" y="20337"/>
                  </a:lnTo>
                  <a:lnTo>
                    <a:pt x="17677" y="18746"/>
                  </a:lnTo>
                  <a:lnTo>
                    <a:pt x="15116" y="17017"/>
                  </a:lnTo>
                  <a:lnTo>
                    <a:pt x="9302" y="11345"/>
                  </a:lnTo>
                  <a:lnTo>
                    <a:pt x="6396" y="7886"/>
                  </a:lnTo>
                  <a:lnTo>
                    <a:pt x="5150" y="5188"/>
                  </a:lnTo>
                  <a:moveTo>
                    <a:pt x="5150" y="0"/>
                  </a:moveTo>
                  <a:cubicBezTo>
                    <a:pt x="3488" y="0"/>
                    <a:pt x="1897" y="830"/>
                    <a:pt x="928" y="2214"/>
                  </a:cubicBezTo>
                  <a:cubicBezTo>
                    <a:pt x="-110" y="3736"/>
                    <a:pt x="-318" y="5672"/>
                    <a:pt x="512" y="7402"/>
                  </a:cubicBezTo>
                  <a:lnTo>
                    <a:pt x="1758" y="10099"/>
                  </a:lnTo>
                  <a:cubicBezTo>
                    <a:pt x="1966" y="10515"/>
                    <a:pt x="2174" y="10930"/>
                    <a:pt x="2520" y="11275"/>
                  </a:cubicBezTo>
                  <a:lnTo>
                    <a:pt x="5427" y="14734"/>
                  </a:lnTo>
                  <a:cubicBezTo>
                    <a:pt x="5427" y="14734"/>
                    <a:pt x="5634" y="15011"/>
                    <a:pt x="5772" y="15080"/>
                  </a:cubicBezTo>
                  <a:lnTo>
                    <a:pt x="11586" y="20752"/>
                  </a:lnTo>
                  <a:cubicBezTo>
                    <a:pt x="11586" y="20752"/>
                    <a:pt x="12071" y="21167"/>
                    <a:pt x="12348" y="21375"/>
                  </a:cubicBezTo>
                  <a:lnTo>
                    <a:pt x="14908" y="23104"/>
                  </a:lnTo>
                  <a:cubicBezTo>
                    <a:pt x="14908" y="23104"/>
                    <a:pt x="15393" y="23381"/>
                    <a:pt x="15670" y="23519"/>
                  </a:cubicBezTo>
                  <a:lnTo>
                    <a:pt x="19269" y="25110"/>
                  </a:lnTo>
                  <a:cubicBezTo>
                    <a:pt x="19269" y="25110"/>
                    <a:pt x="19892" y="25387"/>
                    <a:pt x="20238" y="25456"/>
                  </a:cubicBezTo>
                  <a:lnTo>
                    <a:pt x="23768" y="26217"/>
                  </a:lnTo>
                  <a:cubicBezTo>
                    <a:pt x="24114" y="26286"/>
                    <a:pt x="24529" y="26355"/>
                    <a:pt x="24875" y="26355"/>
                  </a:cubicBezTo>
                  <a:cubicBezTo>
                    <a:pt x="25359" y="26355"/>
                    <a:pt x="25844" y="26286"/>
                    <a:pt x="26328" y="26148"/>
                  </a:cubicBezTo>
                  <a:lnTo>
                    <a:pt x="28751" y="25456"/>
                  </a:lnTo>
                  <a:cubicBezTo>
                    <a:pt x="30758" y="24833"/>
                    <a:pt x="32211" y="23104"/>
                    <a:pt x="32419" y="20960"/>
                  </a:cubicBezTo>
                  <a:cubicBezTo>
                    <a:pt x="32626" y="18885"/>
                    <a:pt x="31519" y="16810"/>
                    <a:pt x="29650" y="15841"/>
                  </a:cubicBezTo>
                  <a:lnTo>
                    <a:pt x="28751" y="15357"/>
                  </a:lnTo>
                  <a:cubicBezTo>
                    <a:pt x="28751" y="15357"/>
                    <a:pt x="28405" y="15218"/>
                    <a:pt x="28197" y="15149"/>
                  </a:cubicBezTo>
                  <a:lnTo>
                    <a:pt x="26744" y="14596"/>
                  </a:lnTo>
                  <a:lnTo>
                    <a:pt x="25982" y="13766"/>
                  </a:lnTo>
                  <a:lnTo>
                    <a:pt x="24252" y="10999"/>
                  </a:lnTo>
                  <a:cubicBezTo>
                    <a:pt x="24252" y="10999"/>
                    <a:pt x="24114" y="10791"/>
                    <a:pt x="24044" y="10722"/>
                  </a:cubicBezTo>
                  <a:lnTo>
                    <a:pt x="22799" y="8993"/>
                  </a:lnTo>
                  <a:cubicBezTo>
                    <a:pt x="22521" y="8647"/>
                    <a:pt x="22245" y="8301"/>
                    <a:pt x="21899" y="8024"/>
                  </a:cubicBezTo>
                  <a:lnTo>
                    <a:pt x="19338" y="5880"/>
                  </a:lnTo>
                  <a:cubicBezTo>
                    <a:pt x="19338" y="5880"/>
                    <a:pt x="18923" y="5603"/>
                    <a:pt x="18715" y="5465"/>
                  </a:cubicBezTo>
                  <a:lnTo>
                    <a:pt x="14770" y="3044"/>
                  </a:lnTo>
                  <a:cubicBezTo>
                    <a:pt x="14770" y="3044"/>
                    <a:pt x="14355" y="2767"/>
                    <a:pt x="14147" y="2698"/>
                  </a:cubicBezTo>
                  <a:lnTo>
                    <a:pt x="10064" y="899"/>
                  </a:lnTo>
                  <a:cubicBezTo>
                    <a:pt x="9510" y="692"/>
                    <a:pt x="8956" y="554"/>
                    <a:pt x="8403" y="484"/>
                  </a:cubicBezTo>
                  <a:lnTo>
                    <a:pt x="5496" y="208"/>
                  </a:lnTo>
                  <a:cubicBezTo>
                    <a:pt x="5496" y="208"/>
                    <a:pt x="5219" y="208"/>
                    <a:pt x="5081" y="208"/>
                  </a:cubicBezTo>
                  <a:lnTo>
                    <a:pt x="5081"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7" name="Freeform 3026">
              <a:extLst>
                <a:ext uri="{FF2B5EF4-FFF2-40B4-BE49-F238E27FC236}">
                  <a16:creationId xmlns:a16="http://schemas.microsoft.com/office/drawing/2014/main" id="{0D4B96C5-6B7B-E79C-EA41-8BFBC9C1BDA4}"/>
                </a:ext>
              </a:extLst>
            </p:cNvPr>
            <p:cNvSpPr/>
            <p:nvPr/>
          </p:nvSpPr>
          <p:spPr>
            <a:xfrm>
              <a:off x="9496269" y="5332964"/>
              <a:ext cx="30142" cy="17227"/>
            </a:xfrm>
            <a:custGeom>
              <a:avLst/>
              <a:gdLst>
                <a:gd name="connsiteX0" fmla="*/ 19518 w 22632"/>
                <a:gd name="connsiteY0" fmla="*/ 7886 h 12935"/>
                <a:gd name="connsiteX1" fmla="*/ 18133 w 22632"/>
                <a:gd name="connsiteY1" fmla="*/ 6225 h 12935"/>
                <a:gd name="connsiteX2" fmla="*/ 16611 w 22632"/>
                <a:gd name="connsiteY2" fmla="*/ 5465 h 12935"/>
                <a:gd name="connsiteX3" fmla="*/ 15019 w 22632"/>
                <a:gd name="connsiteY3" fmla="*/ 5257 h 12935"/>
                <a:gd name="connsiteX4" fmla="*/ 13288 w 22632"/>
                <a:gd name="connsiteY4" fmla="*/ 5188 h 12935"/>
                <a:gd name="connsiteX5" fmla="*/ 11558 w 22632"/>
                <a:gd name="connsiteY5" fmla="*/ 4980 h 12935"/>
                <a:gd name="connsiteX6" fmla="*/ 5122 w 22632"/>
                <a:gd name="connsiteY6" fmla="*/ 1107 h 12935"/>
                <a:gd name="connsiteX7" fmla="*/ 1869 w 22632"/>
                <a:gd name="connsiteY7" fmla="*/ 0 h 12935"/>
                <a:gd name="connsiteX8" fmla="*/ 0 w 22632"/>
                <a:gd name="connsiteY8" fmla="*/ 1522 h 12935"/>
                <a:gd name="connsiteX9" fmla="*/ 623 w 22632"/>
                <a:gd name="connsiteY9" fmla="*/ 1937 h 12935"/>
                <a:gd name="connsiteX10" fmla="*/ 1038 w 22632"/>
                <a:gd name="connsiteY10" fmla="*/ 2075 h 12935"/>
                <a:gd name="connsiteX11" fmla="*/ 1592 w 22632"/>
                <a:gd name="connsiteY11" fmla="*/ 2214 h 12935"/>
                <a:gd name="connsiteX12" fmla="*/ 2353 w 22632"/>
                <a:gd name="connsiteY12" fmla="*/ 2559 h 12935"/>
                <a:gd name="connsiteX13" fmla="*/ 3253 w 22632"/>
                <a:gd name="connsiteY13" fmla="*/ 3251 h 12935"/>
                <a:gd name="connsiteX14" fmla="*/ 3599 w 22632"/>
                <a:gd name="connsiteY14" fmla="*/ 3804 h 12935"/>
                <a:gd name="connsiteX15" fmla="*/ 3876 w 22632"/>
                <a:gd name="connsiteY15" fmla="*/ 4358 h 12935"/>
                <a:gd name="connsiteX16" fmla="*/ 6367 w 22632"/>
                <a:gd name="connsiteY16" fmla="*/ 7609 h 12935"/>
                <a:gd name="connsiteX17" fmla="*/ 7406 w 22632"/>
                <a:gd name="connsiteY17" fmla="*/ 8716 h 12935"/>
                <a:gd name="connsiteX18" fmla="*/ 9274 w 22632"/>
                <a:gd name="connsiteY18" fmla="*/ 9892 h 12935"/>
                <a:gd name="connsiteX19" fmla="*/ 12458 w 22632"/>
                <a:gd name="connsiteY19" fmla="*/ 11413 h 12935"/>
                <a:gd name="connsiteX20" fmla="*/ 15780 w 22632"/>
                <a:gd name="connsiteY20" fmla="*/ 12244 h 12935"/>
                <a:gd name="connsiteX21" fmla="*/ 22632 w 22632"/>
                <a:gd name="connsiteY21" fmla="*/ 12935 h 12935"/>
                <a:gd name="connsiteX22" fmla="*/ 21248 w 22632"/>
                <a:gd name="connsiteY22" fmla="*/ 11413 h 12935"/>
                <a:gd name="connsiteX23" fmla="*/ 19518 w 22632"/>
                <a:gd name="connsiteY23" fmla="*/ 7886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632" h="12935">
                  <a:moveTo>
                    <a:pt x="19518" y="7886"/>
                  </a:moveTo>
                  <a:lnTo>
                    <a:pt x="18133" y="6225"/>
                  </a:lnTo>
                  <a:lnTo>
                    <a:pt x="16611" y="5465"/>
                  </a:lnTo>
                  <a:lnTo>
                    <a:pt x="15019" y="5257"/>
                  </a:lnTo>
                  <a:lnTo>
                    <a:pt x="13288" y="5188"/>
                  </a:lnTo>
                  <a:lnTo>
                    <a:pt x="11558" y="4980"/>
                  </a:lnTo>
                  <a:lnTo>
                    <a:pt x="5122" y="1107"/>
                  </a:lnTo>
                  <a:lnTo>
                    <a:pt x="1869" y="0"/>
                  </a:lnTo>
                  <a:lnTo>
                    <a:pt x="0" y="1522"/>
                  </a:lnTo>
                  <a:lnTo>
                    <a:pt x="623" y="1937"/>
                  </a:lnTo>
                  <a:lnTo>
                    <a:pt x="1038" y="2075"/>
                  </a:lnTo>
                  <a:lnTo>
                    <a:pt x="1592" y="2214"/>
                  </a:lnTo>
                  <a:lnTo>
                    <a:pt x="2353" y="2559"/>
                  </a:lnTo>
                  <a:lnTo>
                    <a:pt x="3253" y="3251"/>
                  </a:lnTo>
                  <a:lnTo>
                    <a:pt x="3599" y="3804"/>
                  </a:lnTo>
                  <a:lnTo>
                    <a:pt x="3876" y="4358"/>
                  </a:lnTo>
                  <a:lnTo>
                    <a:pt x="6367" y="7609"/>
                  </a:lnTo>
                  <a:lnTo>
                    <a:pt x="7406" y="8716"/>
                  </a:lnTo>
                  <a:lnTo>
                    <a:pt x="9274" y="9892"/>
                  </a:lnTo>
                  <a:lnTo>
                    <a:pt x="12458" y="11413"/>
                  </a:lnTo>
                  <a:lnTo>
                    <a:pt x="15780" y="12244"/>
                  </a:lnTo>
                  <a:lnTo>
                    <a:pt x="22632" y="12935"/>
                  </a:lnTo>
                  <a:lnTo>
                    <a:pt x="21248" y="11413"/>
                  </a:lnTo>
                  <a:lnTo>
                    <a:pt x="19518" y="788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8" name="Freeform 3027">
              <a:extLst>
                <a:ext uri="{FF2B5EF4-FFF2-40B4-BE49-F238E27FC236}">
                  <a16:creationId xmlns:a16="http://schemas.microsoft.com/office/drawing/2014/main" id="{DE710FB9-2F92-9E3B-3DC5-69BA36E2458C}"/>
                </a:ext>
              </a:extLst>
            </p:cNvPr>
            <p:cNvSpPr/>
            <p:nvPr/>
          </p:nvSpPr>
          <p:spPr>
            <a:xfrm>
              <a:off x="9489264" y="5326055"/>
              <a:ext cx="43773" cy="30954"/>
            </a:xfrm>
            <a:custGeom>
              <a:avLst/>
              <a:gdLst>
                <a:gd name="connsiteX0" fmla="*/ 7129 w 32867"/>
                <a:gd name="connsiteY0" fmla="*/ 5188 h 23242"/>
                <a:gd name="connsiteX1" fmla="*/ 10382 w 32867"/>
                <a:gd name="connsiteY1" fmla="*/ 6364 h 23242"/>
                <a:gd name="connsiteX2" fmla="*/ 16818 w 32867"/>
                <a:gd name="connsiteY2" fmla="*/ 10168 h 23242"/>
                <a:gd name="connsiteX3" fmla="*/ 18549 w 32867"/>
                <a:gd name="connsiteY3" fmla="*/ 10445 h 23242"/>
                <a:gd name="connsiteX4" fmla="*/ 20210 w 32867"/>
                <a:gd name="connsiteY4" fmla="*/ 10445 h 23242"/>
                <a:gd name="connsiteX5" fmla="*/ 21802 w 32867"/>
                <a:gd name="connsiteY5" fmla="*/ 10722 h 23242"/>
                <a:gd name="connsiteX6" fmla="*/ 23255 w 32867"/>
                <a:gd name="connsiteY6" fmla="*/ 11413 h 23242"/>
                <a:gd name="connsiteX7" fmla="*/ 24639 w 32867"/>
                <a:gd name="connsiteY7" fmla="*/ 13074 h 23242"/>
                <a:gd name="connsiteX8" fmla="*/ 26369 w 32867"/>
                <a:gd name="connsiteY8" fmla="*/ 16671 h 23242"/>
                <a:gd name="connsiteX9" fmla="*/ 27754 w 32867"/>
                <a:gd name="connsiteY9" fmla="*/ 18123 h 23242"/>
                <a:gd name="connsiteX10" fmla="*/ 20902 w 32867"/>
                <a:gd name="connsiteY10" fmla="*/ 17501 h 23242"/>
                <a:gd name="connsiteX11" fmla="*/ 17579 w 32867"/>
                <a:gd name="connsiteY11" fmla="*/ 16671 h 23242"/>
                <a:gd name="connsiteX12" fmla="*/ 14396 w 32867"/>
                <a:gd name="connsiteY12" fmla="*/ 15218 h 23242"/>
                <a:gd name="connsiteX13" fmla="*/ 12527 w 32867"/>
                <a:gd name="connsiteY13" fmla="*/ 13973 h 23242"/>
                <a:gd name="connsiteX14" fmla="*/ 11420 w 32867"/>
                <a:gd name="connsiteY14" fmla="*/ 12866 h 23242"/>
                <a:gd name="connsiteX15" fmla="*/ 8928 w 32867"/>
                <a:gd name="connsiteY15" fmla="*/ 9615 h 23242"/>
                <a:gd name="connsiteX16" fmla="*/ 8651 w 32867"/>
                <a:gd name="connsiteY16" fmla="*/ 9062 h 23242"/>
                <a:gd name="connsiteX17" fmla="*/ 8305 w 32867"/>
                <a:gd name="connsiteY17" fmla="*/ 8508 h 23242"/>
                <a:gd name="connsiteX18" fmla="*/ 7406 w 32867"/>
                <a:gd name="connsiteY18" fmla="*/ 7817 h 23242"/>
                <a:gd name="connsiteX19" fmla="*/ 6714 w 32867"/>
                <a:gd name="connsiteY19" fmla="*/ 7471 h 23242"/>
                <a:gd name="connsiteX20" fmla="*/ 6160 w 32867"/>
                <a:gd name="connsiteY20" fmla="*/ 7471 h 23242"/>
                <a:gd name="connsiteX21" fmla="*/ 5745 w 32867"/>
                <a:gd name="connsiteY21" fmla="*/ 7263 h 23242"/>
                <a:gd name="connsiteX22" fmla="*/ 5191 w 32867"/>
                <a:gd name="connsiteY22" fmla="*/ 6779 h 23242"/>
                <a:gd name="connsiteX23" fmla="*/ 7060 w 32867"/>
                <a:gd name="connsiteY23" fmla="*/ 5257 h 23242"/>
                <a:gd name="connsiteX24" fmla="*/ 7060 w 32867"/>
                <a:gd name="connsiteY24" fmla="*/ 69 h 23242"/>
                <a:gd name="connsiteX25" fmla="*/ 3737 w 32867"/>
                <a:gd name="connsiteY25" fmla="*/ 1245 h 23242"/>
                <a:gd name="connsiteX26" fmla="*/ 1869 w 32867"/>
                <a:gd name="connsiteY26" fmla="*/ 2767 h 23242"/>
                <a:gd name="connsiteX27" fmla="*/ 0 w 32867"/>
                <a:gd name="connsiteY27" fmla="*/ 6779 h 23242"/>
                <a:gd name="connsiteX28" fmla="*/ 1938 w 32867"/>
                <a:gd name="connsiteY28" fmla="*/ 10791 h 23242"/>
                <a:gd name="connsiteX29" fmla="*/ 2491 w 32867"/>
                <a:gd name="connsiteY29" fmla="*/ 11275 h 23242"/>
                <a:gd name="connsiteX30" fmla="*/ 4084 w 32867"/>
                <a:gd name="connsiteY30" fmla="*/ 12175 h 23242"/>
                <a:gd name="connsiteX31" fmla="*/ 4499 w 32867"/>
                <a:gd name="connsiteY31" fmla="*/ 12313 h 23242"/>
                <a:gd name="connsiteX32" fmla="*/ 4499 w 32867"/>
                <a:gd name="connsiteY32" fmla="*/ 12313 h 23242"/>
                <a:gd name="connsiteX33" fmla="*/ 4776 w 32867"/>
                <a:gd name="connsiteY33" fmla="*/ 12728 h 23242"/>
                <a:gd name="connsiteX34" fmla="*/ 7267 w 32867"/>
                <a:gd name="connsiteY34" fmla="*/ 15979 h 23242"/>
                <a:gd name="connsiteX35" fmla="*/ 7752 w 32867"/>
                <a:gd name="connsiteY35" fmla="*/ 16533 h 23242"/>
                <a:gd name="connsiteX36" fmla="*/ 8859 w 32867"/>
                <a:gd name="connsiteY36" fmla="*/ 17639 h 23242"/>
                <a:gd name="connsiteX37" fmla="*/ 9620 w 32867"/>
                <a:gd name="connsiteY37" fmla="*/ 18262 h 23242"/>
                <a:gd name="connsiteX38" fmla="*/ 11489 w 32867"/>
                <a:gd name="connsiteY38" fmla="*/ 19507 h 23242"/>
                <a:gd name="connsiteX39" fmla="*/ 12181 w 32867"/>
                <a:gd name="connsiteY39" fmla="*/ 19922 h 23242"/>
                <a:gd name="connsiteX40" fmla="*/ 15365 w 32867"/>
                <a:gd name="connsiteY40" fmla="*/ 21374 h 23242"/>
                <a:gd name="connsiteX41" fmla="*/ 16196 w 32867"/>
                <a:gd name="connsiteY41" fmla="*/ 21651 h 23242"/>
                <a:gd name="connsiteX42" fmla="*/ 19518 w 32867"/>
                <a:gd name="connsiteY42" fmla="*/ 22481 h 23242"/>
                <a:gd name="connsiteX43" fmla="*/ 20348 w 32867"/>
                <a:gd name="connsiteY43" fmla="*/ 22620 h 23242"/>
                <a:gd name="connsiteX44" fmla="*/ 27200 w 32867"/>
                <a:gd name="connsiteY44" fmla="*/ 23242 h 23242"/>
                <a:gd name="connsiteX45" fmla="*/ 27684 w 32867"/>
                <a:gd name="connsiteY45" fmla="*/ 23242 h 23242"/>
                <a:gd name="connsiteX46" fmla="*/ 32321 w 32867"/>
                <a:gd name="connsiteY46" fmla="*/ 20337 h 23242"/>
                <a:gd name="connsiteX47" fmla="*/ 31491 w 32867"/>
                <a:gd name="connsiteY47" fmla="*/ 14526 h 23242"/>
                <a:gd name="connsiteX48" fmla="*/ 30660 w 32867"/>
                <a:gd name="connsiteY48" fmla="*/ 13627 h 23242"/>
                <a:gd name="connsiteX49" fmla="*/ 29276 w 32867"/>
                <a:gd name="connsiteY49" fmla="*/ 10791 h 23242"/>
                <a:gd name="connsiteX50" fmla="*/ 28584 w 32867"/>
                <a:gd name="connsiteY50" fmla="*/ 9684 h 23242"/>
                <a:gd name="connsiteX51" fmla="*/ 27200 w 32867"/>
                <a:gd name="connsiteY51" fmla="*/ 8024 h 23242"/>
                <a:gd name="connsiteX52" fmla="*/ 25539 w 32867"/>
                <a:gd name="connsiteY52" fmla="*/ 6710 h 23242"/>
                <a:gd name="connsiteX53" fmla="*/ 24085 w 32867"/>
                <a:gd name="connsiteY53" fmla="*/ 6018 h 23242"/>
                <a:gd name="connsiteX54" fmla="*/ 22494 w 32867"/>
                <a:gd name="connsiteY54" fmla="*/ 5534 h 23242"/>
                <a:gd name="connsiteX55" fmla="*/ 20902 w 32867"/>
                <a:gd name="connsiteY55" fmla="*/ 5326 h 23242"/>
                <a:gd name="connsiteX56" fmla="*/ 20417 w 32867"/>
                <a:gd name="connsiteY56" fmla="*/ 5326 h 23242"/>
                <a:gd name="connsiteX57" fmla="*/ 18964 w 32867"/>
                <a:gd name="connsiteY57" fmla="*/ 5326 h 23242"/>
                <a:gd name="connsiteX58" fmla="*/ 18479 w 32867"/>
                <a:gd name="connsiteY58" fmla="*/ 5188 h 23242"/>
                <a:gd name="connsiteX59" fmla="*/ 12942 w 32867"/>
                <a:gd name="connsiteY59" fmla="*/ 1868 h 23242"/>
                <a:gd name="connsiteX60" fmla="*/ 12043 w 32867"/>
                <a:gd name="connsiteY60" fmla="*/ 1453 h 23242"/>
                <a:gd name="connsiteX61" fmla="*/ 8790 w 32867"/>
                <a:gd name="connsiteY61" fmla="*/ 277 h 23242"/>
                <a:gd name="connsiteX62" fmla="*/ 7060 w 32867"/>
                <a:gd name="connsiteY62" fmla="*/ 0 h 23242"/>
                <a:gd name="connsiteX63" fmla="*/ 7060 w 32867"/>
                <a:gd name="connsiteY63" fmla="*/ 0 h 2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2867" h="23242">
                  <a:moveTo>
                    <a:pt x="7129" y="5188"/>
                  </a:moveTo>
                  <a:lnTo>
                    <a:pt x="10382" y="6364"/>
                  </a:lnTo>
                  <a:lnTo>
                    <a:pt x="16818" y="10168"/>
                  </a:lnTo>
                  <a:lnTo>
                    <a:pt x="18549" y="10445"/>
                  </a:lnTo>
                  <a:lnTo>
                    <a:pt x="20210" y="10445"/>
                  </a:lnTo>
                  <a:cubicBezTo>
                    <a:pt x="20210" y="10445"/>
                    <a:pt x="21802" y="10722"/>
                    <a:pt x="21802" y="10722"/>
                  </a:cubicBezTo>
                  <a:lnTo>
                    <a:pt x="23255" y="11413"/>
                  </a:lnTo>
                  <a:lnTo>
                    <a:pt x="24639" y="13074"/>
                  </a:lnTo>
                  <a:lnTo>
                    <a:pt x="26369" y="16671"/>
                  </a:lnTo>
                  <a:lnTo>
                    <a:pt x="27754" y="18123"/>
                  </a:lnTo>
                  <a:lnTo>
                    <a:pt x="20902" y="17501"/>
                  </a:lnTo>
                  <a:lnTo>
                    <a:pt x="17579" y="16671"/>
                  </a:lnTo>
                  <a:lnTo>
                    <a:pt x="14396" y="15218"/>
                  </a:lnTo>
                  <a:lnTo>
                    <a:pt x="12527" y="13973"/>
                  </a:lnTo>
                  <a:lnTo>
                    <a:pt x="11420" y="12866"/>
                  </a:lnTo>
                  <a:lnTo>
                    <a:pt x="8928" y="9615"/>
                  </a:lnTo>
                  <a:lnTo>
                    <a:pt x="8651" y="9062"/>
                  </a:lnTo>
                  <a:lnTo>
                    <a:pt x="8305" y="8508"/>
                  </a:lnTo>
                  <a:lnTo>
                    <a:pt x="7406" y="7817"/>
                  </a:lnTo>
                  <a:lnTo>
                    <a:pt x="6714" y="7471"/>
                  </a:lnTo>
                  <a:lnTo>
                    <a:pt x="6160" y="7471"/>
                  </a:lnTo>
                  <a:cubicBezTo>
                    <a:pt x="6160" y="7471"/>
                    <a:pt x="5745" y="7263"/>
                    <a:pt x="5745" y="7263"/>
                  </a:cubicBezTo>
                  <a:lnTo>
                    <a:pt x="5191" y="6779"/>
                  </a:lnTo>
                  <a:lnTo>
                    <a:pt x="7060" y="5257"/>
                  </a:lnTo>
                  <a:moveTo>
                    <a:pt x="7060" y="69"/>
                  </a:moveTo>
                  <a:cubicBezTo>
                    <a:pt x="5883" y="69"/>
                    <a:pt x="4706" y="484"/>
                    <a:pt x="3737" y="1245"/>
                  </a:cubicBezTo>
                  <a:lnTo>
                    <a:pt x="1869" y="2767"/>
                  </a:lnTo>
                  <a:cubicBezTo>
                    <a:pt x="692" y="3735"/>
                    <a:pt x="0" y="5257"/>
                    <a:pt x="0" y="6779"/>
                  </a:cubicBezTo>
                  <a:cubicBezTo>
                    <a:pt x="0" y="8301"/>
                    <a:pt x="692" y="9823"/>
                    <a:pt x="1938" y="10791"/>
                  </a:cubicBezTo>
                  <a:lnTo>
                    <a:pt x="2491" y="11275"/>
                  </a:lnTo>
                  <a:cubicBezTo>
                    <a:pt x="2976" y="11690"/>
                    <a:pt x="3530" y="11967"/>
                    <a:pt x="4084" y="12175"/>
                  </a:cubicBezTo>
                  <a:lnTo>
                    <a:pt x="4499" y="12313"/>
                  </a:lnTo>
                  <a:cubicBezTo>
                    <a:pt x="4499" y="12313"/>
                    <a:pt x="4499" y="12313"/>
                    <a:pt x="4499" y="12313"/>
                  </a:cubicBezTo>
                  <a:cubicBezTo>
                    <a:pt x="4568" y="12451"/>
                    <a:pt x="4706" y="12590"/>
                    <a:pt x="4776" y="12728"/>
                  </a:cubicBezTo>
                  <a:lnTo>
                    <a:pt x="7267" y="15979"/>
                  </a:lnTo>
                  <a:cubicBezTo>
                    <a:pt x="7267" y="15979"/>
                    <a:pt x="7544" y="16325"/>
                    <a:pt x="7752" y="16533"/>
                  </a:cubicBezTo>
                  <a:lnTo>
                    <a:pt x="8859" y="17639"/>
                  </a:lnTo>
                  <a:cubicBezTo>
                    <a:pt x="8859" y="17639"/>
                    <a:pt x="9344" y="18123"/>
                    <a:pt x="9620" y="18262"/>
                  </a:cubicBezTo>
                  <a:lnTo>
                    <a:pt x="11489" y="19507"/>
                  </a:lnTo>
                  <a:cubicBezTo>
                    <a:pt x="11489" y="19507"/>
                    <a:pt x="11973" y="19784"/>
                    <a:pt x="12181" y="19922"/>
                  </a:cubicBezTo>
                  <a:lnTo>
                    <a:pt x="15365" y="21374"/>
                  </a:lnTo>
                  <a:cubicBezTo>
                    <a:pt x="15365" y="21374"/>
                    <a:pt x="15918" y="21582"/>
                    <a:pt x="16196" y="21651"/>
                  </a:cubicBezTo>
                  <a:lnTo>
                    <a:pt x="19518" y="22481"/>
                  </a:lnTo>
                  <a:cubicBezTo>
                    <a:pt x="19518" y="22481"/>
                    <a:pt x="20071" y="22620"/>
                    <a:pt x="20348" y="22620"/>
                  </a:cubicBezTo>
                  <a:lnTo>
                    <a:pt x="27200" y="23242"/>
                  </a:lnTo>
                  <a:cubicBezTo>
                    <a:pt x="27200" y="23242"/>
                    <a:pt x="27546" y="23242"/>
                    <a:pt x="27684" y="23242"/>
                  </a:cubicBezTo>
                  <a:cubicBezTo>
                    <a:pt x="29623" y="23242"/>
                    <a:pt x="31422" y="22136"/>
                    <a:pt x="32321" y="20337"/>
                  </a:cubicBezTo>
                  <a:cubicBezTo>
                    <a:pt x="33290" y="18400"/>
                    <a:pt x="32945" y="16118"/>
                    <a:pt x="31491" y="14526"/>
                  </a:cubicBezTo>
                  <a:lnTo>
                    <a:pt x="30660" y="13627"/>
                  </a:lnTo>
                  <a:lnTo>
                    <a:pt x="29276" y="10791"/>
                  </a:lnTo>
                  <a:cubicBezTo>
                    <a:pt x="29069" y="10376"/>
                    <a:pt x="28861" y="10030"/>
                    <a:pt x="28584" y="9684"/>
                  </a:cubicBezTo>
                  <a:lnTo>
                    <a:pt x="27200" y="8024"/>
                  </a:lnTo>
                  <a:cubicBezTo>
                    <a:pt x="26715" y="7471"/>
                    <a:pt x="26162" y="7056"/>
                    <a:pt x="25539" y="6710"/>
                  </a:cubicBezTo>
                  <a:lnTo>
                    <a:pt x="24085" y="6018"/>
                  </a:lnTo>
                  <a:cubicBezTo>
                    <a:pt x="23601" y="5742"/>
                    <a:pt x="23047" y="5603"/>
                    <a:pt x="22494" y="5534"/>
                  </a:cubicBezTo>
                  <a:lnTo>
                    <a:pt x="20902" y="5326"/>
                  </a:lnTo>
                  <a:cubicBezTo>
                    <a:pt x="20902" y="5326"/>
                    <a:pt x="20625" y="5326"/>
                    <a:pt x="20417" y="5326"/>
                  </a:cubicBezTo>
                  <a:lnTo>
                    <a:pt x="18964" y="5326"/>
                  </a:lnTo>
                  <a:cubicBezTo>
                    <a:pt x="18964" y="5326"/>
                    <a:pt x="18479" y="5188"/>
                    <a:pt x="18479" y="5188"/>
                  </a:cubicBezTo>
                  <a:lnTo>
                    <a:pt x="12942" y="1868"/>
                  </a:lnTo>
                  <a:cubicBezTo>
                    <a:pt x="12942" y="1868"/>
                    <a:pt x="12320" y="1522"/>
                    <a:pt x="12043" y="1453"/>
                  </a:cubicBezTo>
                  <a:lnTo>
                    <a:pt x="8790" y="277"/>
                  </a:lnTo>
                  <a:cubicBezTo>
                    <a:pt x="8236" y="69"/>
                    <a:pt x="7613" y="0"/>
                    <a:pt x="7060" y="0"/>
                  </a:cubicBezTo>
                  <a:lnTo>
                    <a:pt x="70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29" name="Freeform 3028">
              <a:extLst>
                <a:ext uri="{FF2B5EF4-FFF2-40B4-BE49-F238E27FC236}">
                  <a16:creationId xmlns:a16="http://schemas.microsoft.com/office/drawing/2014/main" id="{98EA99A9-EE50-4229-54B8-A5C5A8800223}"/>
                </a:ext>
              </a:extLst>
            </p:cNvPr>
            <p:cNvSpPr/>
            <p:nvPr/>
          </p:nvSpPr>
          <p:spPr>
            <a:xfrm>
              <a:off x="9477188" y="5280083"/>
              <a:ext cx="21385" cy="36021"/>
            </a:xfrm>
            <a:custGeom>
              <a:avLst/>
              <a:gdLst>
                <a:gd name="connsiteX0" fmla="*/ 15988 w 16057"/>
                <a:gd name="connsiteY0" fmla="*/ 25041 h 27046"/>
                <a:gd name="connsiteX1" fmla="*/ 15365 w 16057"/>
                <a:gd name="connsiteY1" fmla="*/ 22619 h 27046"/>
                <a:gd name="connsiteX2" fmla="*/ 13773 w 16057"/>
                <a:gd name="connsiteY2" fmla="*/ 18261 h 27046"/>
                <a:gd name="connsiteX3" fmla="*/ 12596 w 16057"/>
                <a:gd name="connsiteY3" fmla="*/ 16117 h 27046"/>
                <a:gd name="connsiteX4" fmla="*/ 9482 w 16057"/>
                <a:gd name="connsiteY4" fmla="*/ 12590 h 27046"/>
                <a:gd name="connsiteX5" fmla="*/ 8305 w 16057"/>
                <a:gd name="connsiteY5" fmla="*/ 10929 h 27046"/>
                <a:gd name="connsiteX6" fmla="*/ 7682 w 16057"/>
                <a:gd name="connsiteY6" fmla="*/ 9269 h 27046"/>
                <a:gd name="connsiteX7" fmla="*/ 7406 w 16057"/>
                <a:gd name="connsiteY7" fmla="*/ 6087 h 27046"/>
                <a:gd name="connsiteX8" fmla="*/ 6852 w 16057"/>
                <a:gd name="connsiteY8" fmla="*/ 4219 h 27046"/>
                <a:gd name="connsiteX9" fmla="*/ 5606 w 16057"/>
                <a:gd name="connsiteY9" fmla="*/ 2144 h 27046"/>
                <a:gd name="connsiteX10" fmla="*/ 4014 w 16057"/>
                <a:gd name="connsiteY10" fmla="*/ 692 h 27046"/>
                <a:gd name="connsiteX11" fmla="*/ 2146 w 16057"/>
                <a:gd name="connsiteY11" fmla="*/ 0 h 27046"/>
                <a:gd name="connsiteX12" fmla="*/ 0 w 16057"/>
                <a:gd name="connsiteY12" fmla="*/ 138 h 27046"/>
                <a:gd name="connsiteX13" fmla="*/ 346 w 16057"/>
                <a:gd name="connsiteY13" fmla="*/ 1037 h 27046"/>
                <a:gd name="connsiteX14" fmla="*/ 1315 w 16057"/>
                <a:gd name="connsiteY14" fmla="*/ 2629 h 27046"/>
                <a:gd name="connsiteX15" fmla="*/ 1661 w 16057"/>
                <a:gd name="connsiteY15" fmla="*/ 3389 h 27046"/>
                <a:gd name="connsiteX16" fmla="*/ 1661 w 16057"/>
                <a:gd name="connsiteY16" fmla="*/ 4219 h 27046"/>
                <a:gd name="connsiteX17" fmla="*/ 1523 w 16057"/>
                <a:gd name="connsiteY17" fmla="*/ 5949 h 27046"/>
                <a:gd name="connsiteX18" fmla="*/ 1592 w 16057"/>
                <a:gd name="connsiteY18" fmla="*/ 6779 h 27046"/>
                <a:gd name="connsiteX19" fmla="*/ 2353 w 16057"/>
                <a:gd name="connsiteY19" fmla="*/ 9546 h 27046"/>
                <a:gd name="connsiteX20" fmla="*/ 3322 w 16057"/>
                <a:gd name="connsiteY20" fmla="*/ 12313 h 27046"/>
                <a:gd name="connsiteX21" fmla="*/ 5814 w 16057"/>
                <a:gd name="connsiteY21" fmla="*/ 17501 h 27046"/>
                <a:gd name="connsiteX22" fmla="*/ 8651 w 16057"/>
                <a:gd name="connsiteY22" fmla="*/ 19645 h 27046"/>
                <a:gd name="connsiteX23" fmla="*/ 13496 w 16057"/>
                <a:gd name="connsiteY23" fmla="*/ 24833 h 27046"/>
                <a:gd name="connsiteX24" fmla="*/ 16057 w 16057"/>
                <a:gd name="connsiteY24" fmla="*/ 27047 h 27046"/>
                <a:gd name="connsiteX25" fmla="*/ 15988 w 16057"/>
                <a:gd name="connsiteY25" fmla="*/ 25041 h 2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057" h="27046">
                  <a:moveTo>
                    <a:pt x="15988" y="25041"/>
                  </a:moveTo>
                  <a:lnTo>
                    <a:pt x="15365" y="22619"/>
                  </a:lnTo>
                  <a:lnTo>
                    <a:pt x="13773" y="18261"/>
                  </a:lnTo>
                  <a:lnTo>
                    <a:pt x="12596" y="16117"/>
                  </a:lnTo>
                  <a:lnTo>
                    <a:pt x="9482" y="12590"/>
                  </a:lnTo>
                  <a:lnTo>
                    <a:pt x="8305" y="10929"/>
                  </a:lnTo>
                  <a:lnTo>
                    <a:pt x="7682" y="9269"/>
                  </a:lnTo>
                  <a:lnTo>
                    <a:pt x="7406" y="6087"/>
                  </a:lnTo>
                  <a:lnTo>
                    <a:pt x="6852" y="4219"/>
                  </a:lnTo>
                  <a:lnTo>
                    <a:pt x="5606" y="2144"/>
                  </a:lnTo>
                  <a:lnTo>
                    <a:pt x="4014" y="692"/>
                  </a:lnTo>
                  <a:lnTo>
                    <a:pt x="2146" y="0"/>
                  </a:lnTo>
                  <a:lnTo>
                    <a:pt x="0" y="138"/>
                  </a:lnTo>
                  <a:lnTo>
                    <a:pt x="346" y="1037"/>
                  </a:lnTo>
                  <a:lnTo>
                    <a:pt x="1315" y="2629"/>
                  </a:lnTo>
                  <a:lnTo>
                    <a:pt x="1661" y="3389"/>
                  </a:lnTo>
                  <a:lnTo>
                    <a:pt x="1661" y="4219"/>
                  </a:lnTo>
                  <a:lnTo>
                    <a:pt x="1523" y="5949"/>
                  </a:lnTo>
                  <a:lnTo>
                    <a:pt x="1592" y="6779"/>
                  </a:lnTo>
                  <a:lnTo>
                    <a:pt x="2353" y="9546"/>
                  </a:lnTo>
                  <a:lnTo>
                    <a:pt x="3322" y="12313"/>
                  </a:lnTo>
                  <a:lnTo>
                    <a:pt x="5814" y="17501"/>
                  </a:lnTo>
                  <a:lnTo>
                    <a:pt x="8651" y="19645"/>
                  </a:lnTo>
                  <a:lnTo>
                    <a:pt x="13496" y="24833"/>
                  </a:lnTo>
                  <a:lnTo>
                    <a:pt x="16057" y="27047"/>
                  </a:lnTo>
                  <a:lnTo>
                    <a:pt x="15988" y="2504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0" name="Freeform 3029">
              <a:extLst>
                <a:ext uri="{FF2B5EF4-FFF2-40B4-BE49-F238E27FC236}">
                  <a16:creationId xmlns:a16="http://schemas.microsoft.com/office/drawing/2014/main" id="{CF89BCFC-FC4D-E29E-3944-D9C61B774FA9}"/>
                </a:ext>
              </a:extLst>
            </p:cNvPr>
            <p:cNvSpPr/>
            <p:nvPr/>
          </p:nvSpPr>
          <p:spPr>
            <a:xfrm>
              <a:off x="9470167" y="5273082"/>
              <a:ext cx="35412" cy="49840"/>
            </a:xfrm>
            <a:custGeom>
              <a:avLst/>
              <a:gdLst>
                <a:gd name="connsiteX0" fmla="*/ 7418 w 26589"/>
                <a:gd name="connsiteY0" fmla="*/ 5257 h 37422"/>
                <a:gd name="connsiteX1" fmla="*/ 9286 w 26589"/>
                <a:gd name="connsiteY1" fmla="*/ 5949 h 37422"/>
                <a:gd name="connsiteX2" fmla="*/ 10809 w 26589"/>
                <a:gd name="connsiteY2" fmla="*/ 7332 h 37422"/>
                <a:gd name="connsiteX3" fmla="*/ 12124 w 26589"/>
                <a:gd name="connsiteY3" fmla="*/ 9407 h 37422"/>
                <a:gd name="connsiteX4" fmla="*/ 12678 w 26589"/>
                <a:gd name="connsiteY4" fmla="*/ 11275 h 37422"/>
                <a:gd name="connsiteX5" fmla="*/ 12954 w 26589"/>
                <a:gd name="connsiteY5" fmla="*/ 14457 h 37422"/>
                <a:gd name="connsiteX6" fmla="*/ 13577 w 26589"/>
                <a:gd name="connsiteY6" fmla="*/ 16118 h 37422"/>
                <a:gd name="connsiteX7" fmla="*/ 14823 w 26589"/>
                <a:gd name="connsiteY7" fmla="*/ 17778 h 37422"/>
                <a:gd name="connsiteX8" fmla="*/ 17938 w 26589"/>
                <a:gd name="connsiteY8" fmla="*/ 21236 h 37422"/>
                <a:gd name="connsiteX9" fmla="*/ 19114 w 26589"/>
                <a:gd name="connsiteY9" fmla="*/ 23381 h 37422"/>
                <a:gd name="connsiteX10" fmla="*/ 20706 w 26589"/>
                <a:gd name="connsiteY10" fmla="*/ 27739 h 37422"/>
                <a:gd name="connsiteX11" fmla="*/ 21329 w 26589"/>
                <a:gd name="connsiteY11" fmla="*/ 30160 h 37422"/>
                <a:gd name="connsiteX12" fmla="*/ 21329 w 26589"/>
                <a:gd name="connsiteY12" fmla="*/ 32165 h 37422"/>
                <a:gd name="connsiteX13" fmla="*/ 18768 w 26589"/>
                <a:gd name="connsiteY13" fmla="*/ 29952 h 37422"/>
                <a:gd name="connsiteX14" fmla="*/ 13993 w 26589"/>
                <a:gd name="connsiteY14" fmla="*/ 24764 h 37422"/>
                <a:gd name="connsiteX15" fmla="*/ 11086 w 26589"/>
                <a:gd name="connsiteY15" fmla="*/ 22620 h 37422"/>
                <a:gd name="connsiteX16" fmla="*/ 8594 w 26589"/>
                <a:gd name="connsiteY16" fmla="*/ 17432 h 37422"/>
                <a:gd name="connsiteX17" fmla="*/ 7625 w 26589"/>
                <a:gd name="connsiteY17" fmla="*/ 14665 h 37422"/>
                <a:gd name="connsiteX18" fmla="*/ 6933 w 26589"/>
                <a:gd name="connsiteY18" fmla="*/ 11829 h 37422"/>
                <a:gd name="connsiteX19" fmla="*/ 6795 w 26589"/>
                <a:gd name="connsiteY19" fmla="*/ 11068 h 37422"/>
                <a:gd name="connsiteX20" fmla="*/ 6933 w 26589"/>
                <a:gd name="connsiteY20" fmla="*/ 9338 h 37422"/>
                <a:gd name="connsiteX21" fmla="*/ 6933 w 26589"/>
                <a:gd name="connsiteY21" fmla="*/ 8508 h 37422"/>
                <a:gd name="connsiteX22" fmla="*/ 6587 w 26589"/>
                <a:gd name="connsiteY22" fmla="*/ 7747 h 37422"/>
                <a:gd name="connsiteX23" fmla="*/ 5549 w 26589"/>
                <a:gd name="connsiteY23" fmla="*/ 6157 h 37422"/>
                <a:gd name="connsiteX24" fmla="*/ 5203 w 26589"/>
                <a:gd name="connsiteY24" fmla="*/ 5326 h 37422"/>
                <a:gd name="connsiteX25" fmla="*/ 7348 w 26589"/>
                <a:gd name="connsiteY25" fmla="*/ 5188 h 37422"/>
                <a:gd name="connsiteX26" fmla="*/ 7348 w 26589"/>
                <a:gd name="connsiteY26" fmla="*/ 0 h 37422"/>
                <a:gd name="connsiteX27" fmla="*/ 7002 w 26589"/>
                <a:gd name="connsiteY27" fmla="*/ 0 h 37422"/>
                <a:gd name="connsiteX28" fmla="*/ 4857 w 26589"/>
                <a:gd name="connsiteY28" fmla="*/ 138 h 37422"/>
                <a:gd name="connsiteX29" fmla="*/ 842 w 26589"/>
                <a:gd name="connsiteY29" fmla="*/ 2490 h 37422"/>
                <a:gd name="connsiteX30" fmla="*/ 358 w 26589"/>
                <a:gd name="connsiteY30" fmla="*/ 7125 h 37422"/>
                <a:gd name="connsiteX31" fmla="*/ 704 w 26589"/>
                <a:gd name="connsiteY31" fmla="*/ 7955 h 37422"/>
                <a:gd name="connsiteX32" fmla="*/ 1189 w 26589"/>
                <a:gd name="connsiteY32" fmla="*/ 8923 h 37422"/>
                <a:gd name="connsiteX33" fmla="*/ 1673 w 26589"/>
                <a:gd name="connsiteY33" fmla="*/ 9684 h 37422"/>
                <a:gd name="connsiteX34" fmla="*/ 1673 w 26589"/>
                <a:gd name="connsiteY34" fmla="*/ 10722 h 37422"/>
                <a:gd name="connsiteX35" fmla="*/ 1673 w 26589"/>
                <a:gd name="connsiteY35" fmla="*/ 11829 h 37422"/>
                <a:gd name="connsiteX36" fmla="*/ 1812 w 26589"/>
                <a:gd name="connsiteY36" fmla="*/ 12590 h 37422"/>
                <a:gd name="connsiteX37" fmla="*/ 1950 w 26589"/>
                <a:gd name="connsiteY37" fmla="*/ 13143 h 37422"/>
                <a:gd name="connsiteX38" fmla="*/ 2642 w 26589"/>
                <a:gd name="connsiteY38" fmla="*/ 15979 h 37422"/>
                <a:gd name="connsiteX39" fmla="*/ 2781 w 26589"/>
                <a:gd name="connsiteY39" fmla="*/ 16463 h 37422"/>
                <a:gd name="connsiteX40" fmla="*/ 3750 w 26589"/>
                <a:gd name="connsiteY40" fmla="*/ 19230 h 37422"/>
                <a:gd name="connsiteX41" fmla="*/ 3957 w 26589"/>
                <a:gd name="connsiteY41" fmla="*/ 19714 h 37422"/>
                <a:gd name="connsiteX42" fmla="*/ 6449 w 26589"/>
                <a:gd name="connsiteY42" fmla="*/ 24902 h 37422"/>
                <a:gd name="connsiteX43" fmla="*/ 8041 w 26589"/>
                <a:gd name="connsiteY43" fmla="*/ 26839 h 37422"/>
                <a:gd name="connsiteX44" fmla="*/ 10532 w 26589"/>
                <a:gd name="connsiteY44" fmla="*/ 28638 h 37422"/>
                <a:gd name="connsiteX45" fmla="*/ 14962 w 26589"/>
                <a:gd name="connsiteY45" fmla="*/ 33480 h 37422"/>
                <a:gd name="connsiteX46" fmla="*/ 15446 w 26589"/>
                <a:gd name="connsiteY46" fmla="*/ 33964 h 37422"/>
                <a:gd name="connsiteX47" fmla="*/ 18007 w 26589"/>
                <a:gd name="connsiteY47" fmla="*/ 36178 h 37422"/>
                <a:gd name="connsiteX48" fmla="*/ 21398 w 26589"/>
                <a:gd name="connsiteY48" fmla="*/ 37423 h 37422"/>
                <a:gd name="connsiteX49" fmla="*/ 23613 w 26589"/>
                <a:gd name="connsiteY49" fmla="*/ 36938 h 37422"/>
                <a:gd name="connsiteX50" fmla="*/ 26589 w 26589"/>
                <a:gd name="connsiteY50" fmla="*/ 32165 h 37422"/>
                <a:gd name="connsiteX51" fmla="*/ 26589 w 26589"/>
                <a:gd name="connsiteY51" fmla="*/ 30160 h 37422"/>
                <a:gd name="connsiteX52" fmla="*/ 26381 w 26589"/>
                <a:gd name="connsiteY52" fmla="*/ 28914 h 37422"/>
                <a:gd name="connsiteX53" fmla="*/ 25759 w 26589"/>
                <a:gd name="connsiteY53" fmla="*/ 26494 h 37422"/>
                <a:gd name="connsiteX54" fmla="*/ 25620 w 26589"/>
                <a:gd name="connsiteY54" fmla="*/ 26009 h 37422"/>
                <a:gd name="connsiteX55" fmla="*/ 24028 w 26589"/>
                <a:gd name="connsiteY55" fmla="*/ 21651 h 37422"/>
                <a:gd name="connsiteX56" fmla="*/ 23751 w 26589"/>
                <a:gd name="connsiteY56" fmla="*/ 21029 h 37422"/>
                <a:gd name="connsiteX57" fmla="*/ 22575 w 26589"/>
                <a:gd name="connsiteY57" fmla="*/ 18884 h 37422"/>
                <a:gd name="connsiteX58" fmla="*/ 21883 w 26589"/>
                <a:gd name="connsiteY58" fmla="*/ 17916 h 37422"/>
                <a:gd name="connsiteX59" fmla="*/ 18976 w 26589"/>
                <a:gd name="connsiteY59" fmla="*/ 14595 h 37422"/>
                <a:gd name="connsiteX60" fmla="*/ 18353 w 26589"/>
                <a:gd name="connsiteY60" fmla="*/ 13696 h 37422"/>
                <a:gd name="connsiteX61" fmla="*/ 18215 w 26589"/>
                <a:gd name="connsiteY61" fmla="*/ 13350 h 37422"/>
                <a:gd name="connsiteX62" fmla="*/ 18007 w 26589"/>
                <a:gd name="connsiteY62" fmla="*/ 10930 h 37422"/>
                <a:gd name="connsiteX63" fmla="*/ 17799 w 26589"/>
                <a:gd name="connsiteY63" fmla="*/ 9892 h 37422"/>
                <a:gd name="connsiteX64" fmla="*/ 17245 w 26589"/>
                <a:gd name="connsiteY64" fmla="*/ 8024 h 37422"/>
                <a:gd name="connsiteX65" fmla="*/ 16692 w 26589"/>
                <a:gd name="connsiteY65" fmla="*/ 6710 h 37422"/>
                <a:gd name="connsiteX66" fmla="*/ 15377 w 26589"/>
                <a:gd name="connsiteY66" fmla="*/ 4635 h 37422"/>
                <a:gd name="connsiteX67" fmla="*/ 14477 w 26589"/>
                <a:gd name="connsiteY67" fmla="*/ 3528 h 37422"/>
                <a:gd name="connsiteX68" fmla="*/ 12954 w 26589"/>
                <a:gd name="connsiteY68" fmla="*/ 2144 h 37422"/>
                <a:gd name="connsiteX69" fmla="*/ 11363 w 26589"/>
                <a:gd name="connsiteY69" fmla="*/ 1176 h 37422"/>
                <a:gd name="connsiteX70" fmla="*/ 9494 w 26589"/>
                <a:gd name="connsiteY70" fmla="*/ 484 h 37422"/>
                <a:gd name="connsiteX71" fmla="*/ 7625 w 26589"/>
                <a:gd name="connsiteY71" fmla="*/ 138 h 37422"/>
                <a:gd name="connsiteX72" fmla="*/ 7625 w 26589"/>
                <a:gd name="connsiteY72" fmla="*/ 138 h 3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6589" h="37422">
                  <a:moveTo>
                    <a:pt x="7418" y="5257"/>
                  </a:moveTo>
                  <a:lnTo>
                    <a:pt x="9286" y="5949"/>
                  </a:lnTo>
                  <a:lnTo>
                    <a:pt x="10809" y="7332"/>
                  </a:lnTo>
                  <a:lnTo>
                    <a:pt x="12124" y="9407"/>
                  </a:lnTo>
                  <a:lnTo>
                    <a:pt x="12678" y="11275"/>
                  </a:lnTo>
                  <a:lnTo>
                    <a:pt x="12954" y="14457"/>
                  </a:lnTo>
                  <a:lnTo>
                    <a:pt x="13577" y="16118"/>
                  </a:lnTo>
                  <a:lnTo>
                    <a:pt x="14823" y="17778"/>
                  </a:lnTo>
                  <a:lnTo>
                    <a:pt x="17938" y="21236"/>
                  </a:lnTo>
                  <a:lnTo>
                    <a:pt x="19114" y="23381"/>
                  </a:lnTo>
                  <a:lnTo>
                    <a:pt x="20706" y="27739"/>
                  </a:lnTo>
                  <a:lnTo>
                    <a:pt x="21329" y="30160"/>
                  </a:lnTo>
                  <a:lnTo>
                    <a:pt x="21329" y="32165"/>
                  </a:lnTo>
                  <a:cubicBezTo>
                    <a:pt x="21329" y="32165"/>
                    <a:pt x="18768" y="29952"/>
                    <a:pt x="18768" y="29952"/>
                  </a:cubicBezTo>
                  <a:lnTo>
                    <a:pt x="13993" y="24764"/>
                  </a:lnTo>
                  <a:lnTo>
                    <a:pt x="11086" y="22620"/>
                  </a:lnTo>
                  <a:lnTo>
                    <a:pt x="8594" y="17432"/>
                  </a:lnTo>
                  <a:lnTo>
                    <a:pt x="7625" y="14665"/>
                  </a:lnTo>
                  <a:lnTo>
                    <a:pt x="6933" y="11829"/>
                  </a:lnTo>
                  <a:lnTo>
                    <a:pt x="6795" y="11068"/>
                  </a:lnTo>
                  <a:lnTo>
                    <a:pt x="6933" y="9338"/>
                  </a:lnTo>
                  <a:lnTo>
                    <a:pt x="6933" y="8508"/>
                  </a:lnTo>
                  <a:lnTo>
                    <a:pt x="6587" y="7747"/>
                  </a:lnTo>
                  <a:lnTo>
                    <a:pt x="5549" y="6157"/>
                  </a:lnTo>
                  <a:lnTo>
                    <a:pt x="5203" y="5326"/>
                  </a:lnTo>
                  <a:lnTo>
                    <a:pt x="7348" y="5188"/>
                  </a:lnTo>
                  <a:moveTo>
                    <a:pt x="7348" y="0"/>
                  </a:moveTo>
                  <a:cubicBezTo>
                    <a:pt x="7348" y="0"/>
                    <a:pt x="7141" y="0"/>
                    <a:pt x="7002" y="0"/>
                  </a:cubicBezTo>
                  <a:lnTo>
                    <a:pt x="4857" y="138"/>
                  </a:lnTo>
                  <a:cubicBezTo>
                    <a:pt x="3196" y="277"/>
                    <a:pt x="1742" y="1107"/>
                    <a:pt x="842" y="2490"/>
                  </a:cubicBezTo>
                  <a:cubicBezTo>
                    <a:pt x="-57" y="3874"/>
                    <a:pt x="-265" y="5603"/>
                    <a:pt x="358" y="7125"/>
                  </a:cubicBezTo>
                  <a:lnTo>
                    <a:pt x="704" y="7955"/>
                  </a:lnTo>
                  <a:cubicBezTo>
                    <a:pt x="704" y="7955"/>
                    <a:pt x="981" y="8647"/>
                    <a:pt x="1189" y="8923"/>
                  </a:cubicBezTo>
                  <a:lnTo>
                    <a:pt x="1673" y="9684"/>
                  </a:lnTo>
                  <a:lnTo>
                    <a:pt x="1673" y="10722"/>
                  </a:lnTo>
                  <a:cubicBezTo>
                    <a:pt x="1535" y="11068"/>
                    <a:pt x="1604" y="11483"/>
                    <a:pt x="1673" y="11829"/>
                  </a:cubicBezTo>
                  <a:lnTo>
                    <a:pt x="1812" y="12590"/>
                  </a:lnTo>
                  <a:cubicBezTo>
                    <a:pt x="1812" y="12590"/>
                    <a:pt x="1812" y="13005"/>
                    <a:pt x="1950" y="13143"/>
                  </a:cubicBezTo>
                  <a:lnTo>
                    <a:pt x="2642" y="15979"/>
                  </a:lnTo>
                  <a:cubicBezTo>
                    <a:pt x="2642" y="15979"/>
                    <a:pt x="2711" y="16256"/>
                    <a:pt x="2781" y="16463"/>
                  </a:cubicBezTo>
                  <a:lnTo>
                    <a:pt x="3750" y="19230"/>
                  </a:lnTo>
                  <a:cubicBezTo>
                    <a:pt x="3750" y="19230"/>
                    <a:pt x="3888" y="19576"/>
                    <a:pt x="3957" y="19714"/>
                  </a:cubicBezTo>
                  <a:lnTo>
                    <a:pt x="6449" y="24902"/>
                  </a:lnTo>
                  <a:cubicBezTo>
                    <a:pt x="6795" y="25664"/>
                    <a:pt x="7348" y="26355"/>
                    <a:pt x="8041" y="26839"/>
                  </a:cubicBezTo>
                  <a:lnTo>
                    <a:pt x="10532" y="28638"/>
                  </a:lnTo>
                  <a:lnTo>
                    <a:pt x="14962" y="33480"/>
                  </a:lnTo>
                  <a:cubicBezTo>
                    <a:pt x="14962" y="33480"/>
                    <a:pt x="15238" y="33757"/>
                    <a:pt x="15446" y="33964"/>
                  </a:cubicBezTo>
                  <a:lnTo>
                    <a:pt x="18007" y="36178"/>
                  </a:lnTo>
                  <a:cubicBezTo>
                    <a:pt x="18976" y="37008"/>
                    <a:pt x="20153" y="37423"/>
                    <a:pt x="21398" y="37423"/>
                  </a:cubicBezTo>
                  <a:cubicBezTo>
                    <a:pt x="22160" y="37423"/>
                    <a:pt x="22921" y="37285"/>
                    <a:pt x="23613" y="36938"/>
                  </a:cubicBezTo>
                  <a:cubicBezTo>
                    <a:pt x="25482" y="36040"/>
                    <a:pt x="26589" y="34172"/>
                    <a:pt x="26589" y="32165"/>
                  </a:cubicBezTo>
                  <a:lnTo>
                    <a:pt x="26589" y="30160"/>
                  </a:lnTo>
                  <a:cubicBezTo>
                    <a:pt x="26589" y="29745"/>
                    <a:pt x="26520" y="29329"/>
                    <a:pt x="26381" y="28914"/>
                  </a:cubicBezTo>
                  <a:lnTo>
                    <a:pt x="25759" y="26494"/>
                  </a:lnTo>
                  <a:cubicBezTo>
                    <a:pt x="25759" y="26494"/>
                    <a:pt x="25689" y="26147"/>
                    <a:pt x="25620" y="26009"/>
                  </a:cubicBezTo>
                  <a:lnTo>
                    <a:pt x="24028" y="21651"/>
                  </a:lnTo>
                  <a:cubicBezTo>
                    <a:pt x="24028" y="21651"/>
                    <a:pt x="23821" y="21236"/>
                    <a:pt x="23751" y="21029"/>
                  </a:cubicBezTo>
                  <a:lnTo>
                    <a:pt x="22575" y="18884"/>
                  </a:lnTo>
                  <a:cubicBezTo>
                    <a:pt x="22367" y="18538"/>
                    <a:pt x="22160" y="18193"/>
                    <a:pt x="21883" y="17916"/>
                  </a:cubicBezTo>
                  <a:lnTo>
                    <a:pt x="18976" y="14595"/>
                  </a:lnTo>
                  <a:lnTo>
                    <a:pt x="18353" y="13696"/>
                  </a:lnTo>
                  <a:lnTo>
                    <a:pt x="18215" y="13350"/>
                  </a:lnTo>
                  <a:lnTo>
                    <a:pt x="18007" y="10930"/>
                  </a:lnTo>
                  <a:cubicBezTo>
                    <a:pt x="18007" y="10930"/>
                    <a:pt x="17938" y="10238"/>
                    <a:pt x="17799" y="9892"/>
                  </a:cubicBezTo>
                  <a:lnTo>
                    <a:pt x="17245" y="8024"/>
                  </a:lnTo>
                  <a:cubicBezTo>
                    <a:pt x="17107" y="7540"/>
                    <a:pt x="16899" y="7125"/>
                    <a:pt x="16692" y="6710"/>
                  </a:cubicBezTo>
                  <a:lnTo>
                    <a:pt x="15377" y="4635"/>
                  </a:lnTo>
                  <a:cubicBezTo>
                    <a:pt x="15100" y="4219"/>
                    <a:pt x="14823" y="3874"/>
                    <a:pt x="14477" y="3528"/>
                  </a:cubicBezTo>
                  <a:lnTo>
                    <a:pt x="12954" y="2144"/>
                  </a:lnTo>
                  <a:cubicBezTo>
                    <a:pt x="12470" y="1729"/>
                    <a:pt x="11916" y="1384"/>
                    <a:pt x="11363" y="1176"/>
                  </a:cubicBezTo>
                  <a:lnTo>
                    <a:pt x="9494" y="484"/>
                  </a:lnTo>
                  <a:cubicBezTo>
                    <a:pt x="8871" y="277"/>
                    <a:pt x="8248" y="138"/>
                    <a:pt x="7625" y="138"/>
                  </a:cubicBezTo>
                  <a:lnTo>
                    <a:pt x="7625"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1" name="Freeform 3030">
              <a:extLst>
                <a:ext uri="{FF2B5EF4-FFF2-40B4-BE49-F238E27FC236}">
                  <a16:creationId xmlns:a16="http://schemas.microsoft.com/office/drawing/2014/main" id="{49F102CD-8129-70BB-36C5-B9F5F30A5448}"/>
                </a:ext>
              </a:extLst>
            </p:cNvPr>
            <p:cNvSpPr/>
            <p:nvPr/>
          </p:nvSpPr>
          <p:spPr>
            <a:xfrm>
              <a:off x="9383721" y="5282755"/>
              <a:ext cx="4885" cy="8660"/>
            </a:xfrm>
            <a:custGeom>
              <a:avLst/>
              <a:gdLst>
                <a:gd name="connsiteX0" fmla="*/ 2976 w 3668"/>
                <a:gd name="connsiteY0" fmla="*/ 1314 h 6502"/>
                <a:gd name="connsiteX1" fmla="*/ 2146 w 3668"/>
                <a:gd name="connsiteY1" fmla="*/ 0 h 6502"/>
                <a:gd name="connsiteX2" fmla="*/ 0 w 3668"/>
                <a:gd name="connsiteY2" fmla="*/ 3113 h 6502"/>
                <a:gd name="connsiteX3" fmla="*/ 762 w 3668"/>
                <a:gd name="connsiteY3" fmla="*/ 4081 h 6502"/>
                <a:gd name="connsiteX4" fmla="*/ 1661 w 3668"/>
                <a:gd name="connsiteY4" fmla="*/ 5050 h 6502"/>
                <a:gd name="connsiteX5" fmla="*/ 2561 w 3668"/>
                <a:gd name="connsiteY5" fmla="*/ 5811 h 6502"/>
                <a:gd name="connsiteX6" fmla="*/ 3668 w 3668"/>
                <a:gd name="connsiteY6" fmla="*/ 6502 h 6502"/>
                <a:gd name="connsiteX7" fmla="*/ 3253 w 3668"/>
                <a:gd name="connsiteY7" fmla="*/ 4358 h 6502"/>
                <a:gd name="connsiteX8" fmla="*/ 2976 w 3668"/>
                <a:gd name="connsiteY8" fmla="*/ 1314 h 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8" h="6502">
                  <a:moveTo>
                    <a:pt x="2976" y="1314"/>
                  </a:moveTo>
                  <a:lnTo>
                    <a:pt x="2146" y="0"/>
                  </a:lnTo>
                  <a:lnTo>
                    <a:pt x="0" y="3113"/>
                  </a:lnTo>
                  <a:lnTo>
                    <a:pt x="762" y="4081"/>
                  </a:lnTo>
                  <a:lnTo>
                    <a:pt x="1661" y="5050"/>
                  </a:lnTo>
                  <a:lnTo>
                    <a:pt x="2561" y="5811"/>
                  </a:lnTo>
                  <a:lnTo>
                    <a:pt x="3668" y="6502"/>
                  </a:lnTo>
                  <a:lnTo>
                    <a:pt x="3253" y="4358"/>
                  </a:lnTo>
                  <a:lnTo>
                    <a:pt x="2976"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2" name="Freeform 3031">
              <a:extLst>
                <a:ext uri="{FF2B5EF4-FFF2-40B4-BE49-F238E27FC236}">
                  <a16:creationId xmlns:a16="http://schemas.microsoft.com/office/drawing/2014/main" id="{952A9A6F-5A20-61B2-F570-43E4DDAF87E6}"/>
                </a:ext>
              </a:extLst>
            </p:cNvPr>
            <p:cNvSpPr/>
            <p:nvPr/>
          </p:nvSpPr>
          <p:spPr>
            <a:xfrm>
              <a:off x="9376736" y="5275845"/>
              <a:ext cx="18923" cy="22479"/>
            </a:xfrm>
            <a:custGeom>
              <a:avLst/>
              <a:gdLst>
                <a:gd name="connsiteX0" fmla="*/ 7389 w 14208"/>
                <a:gd name="connsiteY0" fmla="*/ 5188 h 16878"/>
                <a:gd name="connsiteX1" fmla="*/ 8219 w 14208"/>
                <a:gd name="connsiteY1" fmla="*/ 6502 h 16878"/>
                <a:gd name="connsiteX2" fmla="*/ 8497 w 14208"/>
                <a:gd name="connsiteY2" fmla="*/ 9546 h 16878"/>
                <a:gd name="connsiteX3" fmla="*/ 8912 w 14208"/>
                <a:gd name="connsiteY3" fmla="*/ 11690 h 16878"/>
                <a:gd name="connsiteX4" fmla="*/ 7804 w 14208"/>
                <a:gd name="connsiteY4" fmla="*/ 11068 h 16878"/>
                <a:gd name="connsiteX5" fmla="*/ 6836 w 14208"/>
                <a:gd name="connsiteY5" fmla="*/ 10307 h 16878"/>
                <a:gd name="connsiteX6" fmla="*/ 5936 w 14208"/>
                <a:gd name="connsiteY6" fmla="*/ 9338 h 16878"/>
                <a:gd name="connsiteX7" fmla="*/ 5174 w 14208"/>
                <a:gd name="connsiteY7" fmla="*/ 8301 h 16878"/>
                <a:gd name="connsiteX8" fmla="*/ 7389 w 14208"/>
                <a:gd name="connsiteY8" fmla="*/ 5188 h 16878"/>
                <a:gd name="connsiteX9" fmla="*/ 7389 w 14208"/>
                <a:gd name="connsiteY9" fmla="*/ 0 h 16878"/>
                <a:gd name="connsiteX10" fmla="*/ 3167 w 14208"/>
                <a:gd name="connsiteY10" fmla="*/ 2214 h 16878"/>
                <a:gd name="connsiteX11" fmla="*/ 952 w 14208"/>
                <a:gd name="connsiteY11" fmla="*/ 5326 h 16878"/>
                <a:gd name="connsiteX12" fmla="*/ 1022 w 14208"/>
                <a:gd name="connsiteY12" fmla="*/ 11414 h 16878"/>
                <a:gd name="connsiteX13" fmla="*/ 1783 w 14208"/>
                <a:gd name="connsiteY13" fmla="*/ 12451 h 16878"/>
                <a:gd name="connsiteX14" fmla="*/ 2198 w 14208"/>
                <a:gd name="connsiteY14" fmla="*/ 12935 h 16878"/>
                <a:gd name="connsiteX15" fmla="*/ 3098 w 14208"/>
                <a:gd name="connsiteY15" fmla="*/ 13904 h 16878"/>
                <a:gd name="connsiteX16" fmla="*/ 3513 w 14208"/>
                <a:gd name="connsiteY16" fmla="*/ 14250 h 16878"/>
                <a:gd name="connsiteX17" fmla="*/ 4482 w 14208"/>
                <a:gd name="connsiteY17" fmla="*/ 15011 h 16878"/>
                <a:gd name="connsiteX18" fmla="*/ 5243 w 14208"/>
                <a:gd name="connsiteY18" fmla="*/ 15564 h 16878"/>
                <a:gd name="connsiteX19" fmla="*/ 6351 w 14208"/>
                <a:gd name="connsiteY19" fmla="*/ 16187 h 16878"/>
                <a:gd name="connsiteX20" fmla="*/ 8981 w 14208"/>
                <a:gd name="connsiteY20" fmla="*/ 16878 h 16878"/>
                <a:gd name="connsiteX21" fmla="*/ 12026 w 14208"/>
                <a:gd name="connsiteY21" fmla="*/ 15910 h 16878"/>
                <a:gd name="connsiteX22" fmla="*/ 14103 w 14208"/>
                <a:gd name="connsiteY22" fmla="*/ 10653 h 16878"/>
                <a:gd name="connsiteX23" fmla="*/ 13757 w 14208"/>
                <a:gd name="connsiteY23" fmla="*/ 8854 h 16878"/>
                <a:gd name="connsiteX24" fmla="*/ 13549 w 14208"/>
                <a:gd name="connsiteY24" fmla="*/ 6087 h 16878"/>
                <a:gd name="connsiteX25" fmla="*/ 12788 w 14208"/>
                <a:gd name="connsiteY25" fmla="*/ 3804 h 16878"/>
                <a:gd name="connsiteX26" fmla="*/ 11957 w 14208"/>
                <a:gd name="connsiteY26" fmla="*/ 2490 h 16878"/>
                <a:gd name="connsiteX27" fmla="*/ 7666 w 14208"/>
                <a:gd name="connsiteY27" fmla="*/ 69 h 16878"/>
                <a:gd name="connsiteX28" fmla="*/ 7527 w 14208"/>
                <a:gd name="connsiteY28" fmla="*/ 69 h 16878"/>
                <a:gd name="connsiteX29" fmla="*/ 7527 w 14208"/>
                <a:gd name="connsiteY29" fmla="*/ 69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08" h="16878">
                  <a:moveTo>
                    <a:pt x="7389" y="5188"/>
                  </a:moveTo>
                  <a:lnTo>
                    <a:pt x="8219" y="6502"/>
                  </a:lnTo>
                  <a:lnTo>
                    <a:pt x="8497" y="9546"/>
                  </a:lnTo>
                  <a:lnTo>
                    <a:pt x="8912" y="11690"/>
                  </a:lnTo>
                  <a:lnTo>
                    <a:pt x="7804" y="11068"/>
                  </a:lnTo>
                  <a:lnTo>
                    <a:pt x="6836" y="10307"/>
                  </a:lnTo>
                  <a:lnTo>
                    <a:pt x="5936" y="9338"/>
                  </a:lnTo>
                  <a:lnTo>
                    <a:pt x="5174" y="8301"/>
                  </a:lnTo>
                  <a:lnTo>
                    <a:pt x="7389" y="5188"/>
                  </a:lnTo>
                  <a:moveTo>
                    <a:pt x="7389" y="0"/>
                  </a:moveTo>
                  <a:cubicBezTo>
                    <a:pt x="5728" y="0"/>
                    <a:pt x="4136" y="830"/>
                    <a:pt x="3167" y="2214"/>
                  </a:cubicBezTo>
                  <a:lnTo>
                    <a:pt x="952" y="5326"/>
                  </a:lnTo>
                  <a:cubicBezTo>
                    <a:pt x="-363" y="7194"/>
                    <a:pt x="-293" y="9615"/>
                    <a:pt x="1022" y="11414"/>
                  </a:cubicBezTo>
                  <a:lnTo>
                    <a:pt x="1783" y="12451"/>
                  </a:lnTo>
                  <a:cubicBezTo>
                    <a:pt x="1783" y="12451"/>
                    <a:pt x="2060" y="12797"/>
                    <a:pt x="2198" y="12935"/>
                  </a:cubicBezTo>
                  <a:lnTo>
                    <a:pt x="3098" y="13904"/>
                  </a:lnTo>
                  <a:cubicBezTo>
                    <a:pt x="3098" y="13904"/>
                    <a:pt x="3375" y="14180"/>
                    <a:pt x="3513" y="14250"/>
                  </a:cubicBezTo>
                  <a:lnTo>
                    <a:pt x="4482" y="15011"/>
                  </a:lnTo>
                  <a:cubicBezTo>
                    <a:pt x="4482" y="15011"/>
                    <a:pt x="4967" y="15357"/>
                    <a:pt x="5243" y="15564"/>
                  </a:cubicBezTo>
                  <a:lnTo>
                    <a:pt x="6351" y="16187"/>
                  </a:lnTo>
                  <a:cubicBezTo>
                    <a:pt x="7181" y="16671"/>
                    <a:pt x="8081" y="16878"/>
                    <a:pt x="8981" y="16878"/>
                  </a:cubicBezTo>
                  <a:cubicBezTo>
                    <a:pt x="10019" y="16878"/>
                    <a:pt x="11127" y="16533"/>
                    <a:pt x="12026" y="15910"/>
                  </a:cubicBezTo>
                  <a:cubicBezTo>
                    <a:pt x="13687" y="14734"/>
                    <a:pt x="14518" y="12659"/>
                    <a:pt x="14103" y="10653"/>
                  </a:cubicBezTo>
                  <a:lnTo>
                    <a:pt x="13757" y="8854"/>
                  </a:lnTo>
                  <a:lnTo>
                    <a:pt x="13549" y="6087"/>
                  </a:lnTo>
                  <a:cubicBezTo>
                    <a:pt x="13549" y="5257"/>
                    <a:pt x="13203" y="4496"/>
                    <a:pt x="12788" y="3804"/>
                  </a:cubicBezTo>
                  <a:lnTo>
                    <a:pt x="11957" y="2490"/>
                  </a:lnTo>
                  <a:cubicBezTo>
                    <a:pt x="11057" y="1038"/>
                    <a:pt x="9466" y="69"/>
                    <a:pt x="7666" y="69"/>
                  </a:cubicBezTo>
                  <a:cubicBezTo>
                    <a:pt x="7666" y="69"/>
                    <a:pt x="7597" y="69"/>
                    <a:pt x="7527" y="69"/>
                  </a:cubicBezTo>
                  <a:lnTo>
                    <a:pt x="752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3" name="Freeform 3032">
              <a:extLst>
                <a:ext uri="{FF2B5EF4-FFF2-40B4-BE49-F238E27FC236}">
                  <a16:creationId xmlns:a16="http://schemas.microsoft.com/office/drawing/2014/main" id="{473343E9-B4CC-EFD5-73B3-EB559157BC4E}"/>
                </a:ext>
              </a:extLst>
            </p:cNvPr>
            <p:cNvSpPr/>
            <p:nvPr/>
          </p:nvSpPr>
          <p:spPr>
            <a:xfrm>
              <a:off x="9620799" y="5345770"/>
              <a:ext cx="10323" cy="4605"/>
            </a:xfrm>
            <a:custGeom>
              <a:avLst/>
              <a:gdLst>
                <a:gd name="connsiteX0" fmla="*/ 1593 w 7751"/>
                <a:gd name="connsiteY0" fmla="*/ 830 h 3458"/>
                <a:gd name="connsiteX1" fmla="*/ 0 w 7751"/>
                <a:gd name="connsiteY1" fmla="*/ 1867 h 3458"/>
                <a:gd name="connsiteX2" fmla="*/ 1385 w 7751"/>
                <a:gd name="connsiteY2" fmla="*/ 3459 h 3458"/>
                <a:gd name="connsiteX3" fmla="*/ 3807 w 7751"/>
                <a:gd name="connsiteY3" fmla="*/ 3251 h 3458"/>
                <a:gd name="connsiteX4" fmla="*/ 6229 w 7751"/>
                <a:gd name="connsiteY4" fmla="*/ 2075 h 3458"/>
                <a:gd name="connsiteX5" fmla="*/ 7752 w 7751"/>
                <a:gd name="connsiteY5" fmla="*/ 484 h 3458"/>
                <a:gd name="connsiteX6" fmla="*/ 5468 w 7751"/>
                <a:gd name="connsiteY6" fmla="*/ 0 h 3458"/>
                <a:gd name="connsiteX7" fmla="*/ 3391 w 7751"/>
                <a:gd name="connsiteY7" fmla="*/ 207 h 3458"/>
                <a:gd name="connsiteX8" fmla="*/ 1593 w 7751"/>
                <a:gd name="connsiteY8" fmla="*/ 830 h 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51" h="3458">
                  <a:moveTo>
                    <a:pt x="1593" y="830"/>
                  </a:moveTo>
                  <a:lnTo>
                    <a:pt x="0" y="1867"/>
                  </a:lnTo>
                  <a:lnTo>
                    <a:pt x="1385" y="3459"/>
                  </a:lnTo>
                  <a:lnTo>
                    <a:pt x="3807" y="3251"/>
                  </a:lnTo>
                  <a:lnTo>
                    <a:pt x="6229" y="2075"/>
                  </a:lnTo>
                  <a:lnTo>
                    <a:pt x="7752" y="484"/>
                  </a:lnTo>
                  <a:lnTo>
                    <a:pt x="5468" y="0"/>
                  </a:lnTo>
                  <a:lnTo>
                    <a:pt x="3391" y="207"/>
                  </a:lnTo>
                  <a:lnTo>
                    <a:pt x="1593" y="83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4" name="Freeform 3033">
              <a:extLst>
                <a:ext uri="{FF2B5EF4-FFF2-40B4-BE49-F238E27FC236}">
                  <a16:creationId xmlns:a16="http://schemas.microsoft.com/office/drawing/2014/main" id="{AD8BBBE4-E40B-F408-4E5F-5B31A9A5F7F9}"/>
                </a:ext>
              </a:extLst>
            </p:cNvPr>
            <p:cNvSpPr/>
            <p:nvPr/>
          </p:nvSpPr>
          <p:spPr>
            <a:xfrm>
              <a:off x="9613910" y="5338860"/>
              <a:ext cx="24019" cy="18424"/>
            </a:xfrm>
            <a:custGeom>
              <a:avLst/>
              <a:gdLst>
                <a:gd name="connsiteX0" fmla="*/ 10641 w 18035"/>
                <a:gd name="connsiteY0" fmla="*/ 5188 h 13834"/>
                <a:gd name="connsiteX1" fmla="*/ 12925 w 18035"/>
                <a:gd name="connsiteY1" fmla="*/ 5672 h 13834"/>
                <a:gd name="connsiteX2" fmla="*/ 11403 w 18035"/>
                <a:gd name="connsiteY2" fmla="*/ 7263 h 13834"/>
                <a:gd name="connsiteX3" fmla="*/ 8980 w 18035"/>
                <a:gd name="connsiteY3" fmla="*/ 8439 h 13834"/>
                <a:gd name="connsiteX4" fmla="*/ 6558 w 18035"/>
                <a:gd name="connsiteY4" fmla="*/ 8647 h 13834"/>
                <a:gd name="connsiteX5" fmla="*/ 5243 w 18035"/>
                <a:gd name="connsiteY5" fmla="*/ 7055 h 13834"/>
                <a:gd name="connsiteX6" fmla="*/ 6835 w 18035"/>
                <a:gd name="connsiteY6" fmla="*/ 6018 h 13834"/>
                <a:gd name="connsiteX7" fmla="*/ 8634 w 18035"/>
                <a:gd name="connsiteY7" fmla="*/ 5395 h 13834"/>
                <a:gd name="connsiteX8" fmla="*/ 10711 w 18035"/>
                <a:gd name="connsiteY8" fmla="*/ 5188 h 13834"/>
                <a:gd name="connsiteX9" fmla="*/ 10711 w 18035"/>
                <a:gd name="connsiteY9" fmla="*/ 0 h 13834"/>
                <a:gd name="connsiteX10" fmla="*/ 10227 w 18035"/>
                <a:gd name="connsiteY10" fmla="*/ 0 h 13834"/>
                <a:gd name="connsiteX11" fmla="*/ 8150 w 18035"/>
                <a:gd name="connsiteY11" fmla="*/ 207 h 13834"/>
                <a:gd name="connsiteX12" fmla="*/ 6835 w 18035"/>
                <a:gd name="connsiteY12" fmla="*/ 484 h 13834"/>
                <a:gd name="connsiteX13" fmla="*/ 5036 w 18035"/>
                <a:gd name="connsiteY13" fmla="*/ 1107 h 13834"/>
                <a:gd name="connsiteX14" fmla="*/ 3997 w 18035"/>
                <a:gd name="connsiteY14" fmla="*/ 1591 h 13834"/>
                <a:gd name="connsiteX15" fmla="*/ 2406 w 18035"/>
                <a:gd name="connsiteY15" fmla="*/ 2629 h 13834"/>
                <a:gd name="connsiteX16" fmla="*/ 52 w 18035"/>
                <a:gd name="connsiteY16" fmla="*/ 6225 h 13834"/>
                <a:gd name="connsiteX17" fmla="*/ 1229 w 18035"/>
                <a:gd name="connsiteY17" fmla="*/ 10376 h 13834"/>
                <a:gd name="connsiteX18" fmla="*/ 2543 w 18035"/>
                <a:gd name="connsiteY18" fmla="*/ 11967 h 13834"/>
                <a:gd name="connsiteX19" fmla="*/ 6489 w 18035"/>
                <a:gd name="connsiteY19" fmla="*/ 13835 h 13834"/>
                <a:gd name="connsiteX20" fmla="*/ 6835 w 18035"/>
                <a:gd name="connsiteY20" fmla="*/ 13835 h 13834"/>
                <a:gd name="connsiteX21" fmla="*/ 9258 w 18035"/>
                <a:gd name="connsiteY21" fmla="*/ 13627 h 13834"/>
                <a:gd name="connsiteX22" fmla="*/ 11126 w 18035"/>
                <a:gd name="connsiteY22" fmla="*/ 13143 h 13834"/>
                <a:gd name="connsiteX23" fmla="*/ 13549 w 18035"/>
                <a:gd name="connsiteY23" fmla="*/ 11967 h 13834"/>
                <a:gd name="connsiteX24" fmla="*/ 15071 w 18035"/>
                <a:gd name="connsiteY24" fmla="*/ 10860 h 13834"/>
                <a:gd name="connsiteX25" fmla="*/ 16594 w 18035"/>
                <a:gd name="connsiteY25" fmla="*/ 9269 h 13834"/>
                <a:gd name="connsiteX26" fmla="*/ 17840 w 18035"/>
                <a:gd name="connsiteY26" fmla="*/ 4150 h 13834"/>
                <a:gd name="connsiteX27" fmla="*/ 14033 w 18035"/>
                <a:gd name="connsiteY27" fmla="*/ 622 h 13834"/>
                <a:gd name="connsiteX28" fmla="*/ 11749 w 18035"/>
                <a:gd name="connsiteY28" fmla="*/ 138 h 13834"/>
                <a:gd name="connsiteX29" fmla="*/ 10641 w 18035"/>
                <a:gd name="connsiteY29" fmla="*/ 0 h 13834"/>
                <a:gd name="connsiteX30" fmla="*/ 10641 w 18035"/>
                <a:gd name="connsiteY30" fmla="*/ 0 h 1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035" h="13834">
                  <a:moveTo>
                    <a:pt x="10641" y="5188"/>
                  </a:moveTo>
                  <a:lnTo>
                    <a:pt x="12925" y="5672"/>
                  </a:lnTo>
                  <a:lnTo>
                    <a:pt x="11403" y="7263"/>
                  </a:lnTo>
                  <a:lnTo>
                    <a:pt x="8980" y="8439"/>
                  </a:lnTo>
                  <a:lnTo>
                    <a:pt x="6558" y="8647"/>
                  </a:lnTo>
                  <a:lnTo>
                    <a:pt x="5243" y="7055"/>
                  </a:lnTo>
                  <a:lnTo>
                    <a:pt x="6835" y="6018"/>
                  </a:lnTo>
                  <a:lnTo>
                    <a:pt x="8634" y="5395"/>
                  </a:lnTo>
                  <a:lnTo>
                    <a:pt x="10711" y="5188"/>
                  </a:lnTo>
                  <a:moveTo>
                    <a:pt x="10711" y="0"/>
                  </a:moveTo>
                  <a:cubicBezTo>
                    <a:pt x="10711" y="0"/>
                    <a:pt x="10434" y="0"/>
                    <a:pt x="10227" y="0"/>
                  </a:cubicBezTo>
                  <a:lnTo>
                    <a:pt x="8150" y="207"/>
                  </a:lnTo>
                  <a:cubicBezTo>
                    <a:pt x="7734" y="207"/>
                    <a:pt x="7250" y="346"/>
                    <a:pt x="6835" y="484"/>
                  </a:cubicBezTo>
                  <a:lnTo>
                    <a:pt x="5036" y="1107"/>
                  </a:lnTo>
                  <a:cubicBezTo>
                    <a:pt x="4689" y="1245"/>
                    <a:pt x="4343" y="1383"/>
                    <a:pt x="3997" y="1591"/>
                  </a:cubicBezTo>
                  <a:lnTo>
                    <a:pt x="2406" y="2629"/>
                  </a:lnTo>
                  <a:cubicBezTo>
                    <a:pt x="1160" y="3459"/>
                    <a:pt x="260" y="4773"/>
                    <a:pt x="52" y="6225"/>
                  </a:cubicBezTo>
                  <a:cubicBezTo>
                    <a:pt x="-155" y="7678"/>
                    <a:pt x="260" y="9200"/>
                    <a:pt x="1229" y="10376"/>
                  </a:cubicBezTo>
                  <a:lnTo>
                    <a:pt x="2543" y="11967"/>
                  </a:lnTo>
                  <a:cubicBezTo>
                    <a:pt x="3513" y="13143"/>
                    <a:pt x="4967" y="13835"/>
                    <a:pt x="6489" y="13835"/>
                  </a:cubicBezTo>
                  <a:cubicBezTo>
                    <a:pt x="6628" y="13835"/>
                    <a:pt x="6766" y="13835"/>
                    <a:pt x="6835" y="13835"/>
                  </a:cubicBezTo>
                  <a:lnTo>
                    <a:pt x="9258" y="13627"/>
                  </a:lnTo>
                  <a:cubicBezTo>
                    <a:pt x="9880" y="13627"/>
                    <a:pt x="10503" y="13420"/>
                    <a:pt x="11126" y="13143"/>
                  </a:cubicBezTo>
                  <a:lnTo>
                    <a:pt x="13549" y="11967"/>
                  </a:lnTo>
                  <a:cubicBezTo>
                    <a:pt x="14102" y="11690"/>
                    <a:pt x="14655" y="11344"/>
                    <a:pt x="15071" y="10860"/>
                  </a:cubicBezTo>
                  <a:lnTo>
                    <a:pt x="16594" y="9269"/>
                  </a:lnTo>
                  <a:cubicBezTo>
                    <a:pt x="17909" y="7885"/>
                    <a:pt x="18324" y="5949"/>
                    <a:pt x="17840" y="4150"/>
                  </a:cubicBezTo>
                  <a:cubicBezTo>
                    <a:pt x="17285" y="2352"/>
                    <a:pt x="15832" y="968"/>
                    <a:pt x="14033" y="622"/>
                  </a:cubicBezTo>
                  <a:lnTo>
                    <a:pt x="11749" y="138"/>
                  </a:lnTo>
                  <a:cubicBezTo>
                    <a:pt x="11403" y="69"/>
                    <a:pt x="10988" y="0"/>
                    <a:pt x="10641" y="0"/>
                  </a:cubicBezTo>
                  <a:lnTo>
                    <a:pt x="1064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5" name="Freeform 3034">
              <a:extLst>
                <a:ext uri="{FF2B5EF4-FFF2-40B4-BE49-F238E27FC236}">
                  <a16:creationId xmlns:a16="http://schemas.microsoft.com/office/drawing/2014/main" id="{329D12AC-001E-FABC-30D5-4CE4B278DDA4}"/>
                </a:ext>
              </a:extLst>
            </p:cNvPr>
            <p:cNvSpPr/>
            <p:nvPr/>
          </p:nvSpPr>
          <p:spPr>
            <a:xfrm>
              <a:off x="9418103" y="5258433"/>
              <a:ext cx="39358" cy="28191"/>
            </a:xfrm>
            <a:custGeom>
              <a:avLst/>
              <a:gdLst>
                <a:gd name="connsiteX0" fmla="*/ 24570 w 29552"/>
                <a:gd name="connsiteY0" fmla="*/ 20268 h 21167"/>
                <a:gd name="connsiteX1" fmla="*/ 25539 w 29552"/>
                <a:gd name="connsiteY1" fmla="*/ 20130 h 21167"/>
                <a:gd name="connsiteX2" fmla="*/ 24916 w 29552"/>
                <a:gd name="connsiteY2" fmla="*/ 18746 h 21167"/>
                <a:gd name="connsiteX3" fmla="*/ 24293 w 29552"/>
                <a:gd name="connsiteY3" fmla="*/ 18055 h 21167"/>
                <a:gd name="connsiteX4" fmla="*/ 29553 w 29552"/>
                <a:gd name="connsiteY4" fmla="*/ 21167 h 21167"/>
                <a:gd name="connsiteX5" fmla="*/ 28653 w 29552"/>
                <a:gd name="connsiteY5" fmla="*/ 19161 h 21167"/>
                <a:gd name="connsiteX6" fmla="*/ 28169 w 29552"/>
                <a:gd name="connsiteY6" fmla="*/ 17708 h 21167"/>
                <a:gd name="connsiteX7" fmla="*/ 27684 w 29552"/>
                <a:gd name="connsiteY7" fmla="*/ 16394 h 21167"/>
                <a:gd name="connsiteX8" fmla="*/ 26508 w 29552"/>
                <a:gd name="connsiteY8" fmla="*/ 14734 h 21167"/>
                <a:gd name="connsiteX9" fmla="*/ 24639 w 29552"/>
                <a:gd name="connsiteY9" fmla="*/ 12935 h 21167"/>
                <a:gd name="connsiteX10" fmla="*/ 4776 w 29552"/>
                <a:gd name="connsiteY10" fmla="*/ 1591 h 21167"/>
                <a:gd name="connsiteX11" fmla="*/ 0 w 29552"/>
                <a:gd name="connsiteY11" fmla="*/ 0 h 21167"/>
                <a:gd name="connsiteX12" fmla="*/ 1522 w 29552"/>
                <a:gd name="connsiteY12" fmla="*/ 1522 h 21167"/>
                <a:gd name="connsiteX13" fmla="*/ 4152 w 29552"/>
                <a:gd name="connsiteY13" fmla="*/ 4981 h 21167"/>
                <a:gd name="connsiteX14" fmla="*/ 5675 w 29552"/>
                <a:gd name="connsiteY14" fmla="*/ 6641 h 21167"/>
                <a:gd name="connsiteX15" fmla="*/ 7267 w 29552"/>
                <a:gd name="connsiteY15" fmla="*/ 7955 h 21167"/>
                <a:gd name="connsiteX16" fmla="*/ 24085 w 29552"/>
                <a:gd name="connsiteY16" fmla="*/ 17916 h 21167"/>
                <a:gd name="connsiteX17" fmla="*/ 23324 w 29552"/>
                <a:gd name="connsiteY17" fmla="*/ 17916 h 21167"/>
                <a:gd name="connsiteX18" fmla="*/ 22424 w 29552"/>
                <a:gd name="connsiteY18" fmla="*/ 18953 h 21167"/>
                <a:gd name="connsiteX19" fmla="*/ 23186 w 29552"/>
                <a:gd name="connsiteY19" fmla="*/ 19576 h 21167"/>
                <a:gd name="connsiteX20" fmla="*/ 23809 w 29552"/>
                <a:gd name="connsiteY20" fmla="*/ 20060 h 21167"/>
                <a:gd name="connsiteX21" fmla="*/ 24570 w 29552"/>
                <a:gd name="connsiteY21" fmla="*/ 20268 h 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552" h="21167">
                  <a:moveTo>
                    <a:pt x="24570" y="20268"/>
                  </a:moveTo>
                  <a:lnTo>
                    <a:pt x="25539" y="20130"/>
                  </a:lnTo>
                  <a:lnTo>
                    <a:pt x="24916" y="18746"/>
                  </a:lnTo>
                  <a:lnTo>
                    <a:pt x="24293" y="18055"/>
                  </a:lnTo>
                  <a:lnTo>
                    <a:pt x="29553" y="21167"/>
                  </a:lnTo>
                  <a:lnTo>
                    <a:pt x="28653" y="19161"/>
                  </a:lnTo>
                  <a:lnTo>
                    <a:pt x="28169" y="17708"/>
                  </a:lnTo>
                  <a:lnTo>
                    <a:pt x="27684" y="16394"/>
                  </a:lnTo>
                  <a:lnTo>
                    <a:pt x="26508" y="14734"/>
                  </a:lnTo>
                  <a:lnTo>
                    <a:pt x="24639" y="12935"/>
                  </a:lnTo>
                  <a:lnTo>
                    <a:pt x="4776" y="1591"/>
                  </a:lnTo>
                  <a:lnTo>
                    <a:pt x="0" y="0"/>
                  </a:lnTo>
                  <a:lnTo>
                    <a:pt x="1522" y="1522"/>
                  </a:lnTo>
                  <a:lnTo>
                    <a:pt x="4152" y="4981"/>
                  </a:lnTo>
                  <a:lnTo>
                    <a:pt x="5675" y="6641"/>
                  </a:lnTo>
                  <a:lnTo>
                    <a:pt x="7267" y="7955"/>
                  </a:lnTo>
                  <a:lnTo>
                    <a:pt x="24085" y="17916"/>
                  </a:lnTo>
                  <a:lnTo>
                    <a:pt x="23324" y="17916"/>
                  </a:lnTo>
                  <a:lnTo>
                    <a:pt x="22424" y="18953"/>
                  </a:lnTo>
                  <a:lnTo>
                    <a:pt x="23186" y="19576"/>
                  </a:lnTo>
                  <a:lnTo>
                    <a:pt x="23809" y="20060"/>
                  </a:lnTo>
                  <a:lnTo>
                    <a:pt x="24570" y="202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6" name="Freeform 3035">
              <a:extLst>
                <a:ext uri="{FF2B5EF4-FFF2-40B4-BE49-F238E27FC236}">
                  <a16:creationId xmlns:a16="http://schemas.microsoft.com/office/drawing/2014/main" id="{1206C774-4B15-1BDA-CAA7-CBF8B48E27D8}"/>
                </a:ext>
              </a:extLst>
            </p:cNvPr>
            <p:cNvSpPr/>
            <p:nvPr/>
          </p:nvSpPr>
          <p:spPr>
            <a:xfrm>
              <a:off x="9411363" y="5251523"/>
              <a:ext cx="53093" cy="42102"/>
            </a:xfrm>
            <a:custGeom>
              <a:avLst/>
              <a:gdLst>
                <a:gd name="connsiteX0" fmla="*/ 5061 w 39865"/>
                <a:gd name="connsiteY0" fmla="*/ 5188 h 31612"/>
                <a:gd name="connsiteX1" fmla="*/ 9836 w 39865"/>
                <a:gd name="connsiteY1" fmla="*/ 6779 h 31612"/>
                <a:gd name="connsiteX2" fmla="*/ 29700 w 39865"/>
                <a:gd name="connsiteY2" fmla="*/ 18123 h 31612"/>
                <a:gd name="connsiteX3" fmla="*/ 31637 w 39865"/>
                <a:gd name="connsiteY3" fmla="*/ 19853 h 31612"/>
                <a:gd name="connsiteX4" fmla="*/ 32814 w 39865"/>
                <a:gd name="connsiteY4" fmla="*/ 21513 h 31612"/>
                <a:gd name="connsiteX5" fmla="*/ 33298 w 39865"/>
                <a:gd name="connsiteY5" fmla="*/ 22828 h 31612"/>
                <a:gd name="connsiteX6" fmla="*/ 33783 w 39865"/>
                <a:gd name="connsiteY6" fmla="*/ 24280 h 31612"/>
                <a:gd name="connsiteX7" fmla="*/ 34752 w 39865"/>
                <a:gd name="connsiteY7" fmla="*/ 26286 h 31612"/>
                <a:gd name="connsiteX8" fmla="*/ 29492 w 39865"/>
                <a:gd name="connsiteY8" fmla="*/ 23173 h 31612"/>
                <a:gd name="connsiteX9" fmla="*/ 30115 w 39865"/>
                <a:gd name="connsiteY9" fmla="*/ 23865 h 31612"/>
                <a:gd name="connsiteX10" fmla="*/ 30738 w 39865"/>
                <a:gd name="connsiteY10" fmla="*/ 25248 h 31612"/>
                <a:gd name="connsiteX11" fmla="*/ 29700 w 39865"/>
                <a:gd name="connsiteY11" fmla="*/ 25387 h 31612"/>
                <a:gd name="connsiteX12" fmla="*/ 29007 w 39865"/>
                <a:gd name="connsiteY12" fmla="*/ 25179 h 31612"/>
                <a:gd name="connsiteX13" fmla="*/ 28315 w 39865"/>
                <a:gd name="connsiteY13" fmla="*/ 24695 h 31612"/>
                <a:gd name="connsiteX14" fmla="*/ 27623 w 39865"/>
                <a:gd name="connsiteY14" fmla="*/ 24073 h 31612"/>
                <a:gd name="connsiteX15" fmla="*/ 28454 w 39865"/>
                <a:gd name="connsiteY15" fmla="*/ 23035 h 31612"/>
                <a:gd name="connsiteX16" fmla="*/ 29215 w 39865"/>
                <a:gd name="connsiteY16" fmla="*/ 23035 h 31612"/>
                <a:gd name="connsiteX17" fmla="*/ 12397 w 39865"/>
                <a:gd name="connsiteY17" fmla="*/ 13074 h 31612"/>
                <a:gd name="connsiteX18" fmla="*/ 10874 w 39865"/>
                <a:gd name="connsiteY18" fmla="*/ 11760 h 31612"/>
                <a:gd name="connsiteX19" fmla="*/ 9352 w 39865"/>
                <a:gd name="connsiteY19" fmla="*/ 10099 h 31612"/>
                <a:gd name="connsiteX20" fmla="*/ 6722 w 39865"/>
                <a:gd name="connsiteY20" fmla="*/ 6710 h 31612"/>
                <a:gd name="connsiteX21" fmla="*/ 5199 w 39865"/>
                <a:gd name="connsiteY21" fmla="*/ 5188 h 31612"/>
                <a:gd name="connsiteX22" fmla="*/ 5199 w 39865"/>
                <a:gd name="connsiteY22" fmla="*/ 0 h 31612"/>
                <a:gd name="connsiteX23" fmla="*/ 769 w 39865"/>
                <a:gd name="connsiteY23" fmla="*/ 2421 h 31612"/>
                <a:gd name="connsiteX24" fmla="*/ 1531 w 39865"/>
                <a:gd name="connsiteY24" fmla="*/ 8854 h 31612"/>
                <a:gd name="connsiteX25" fmla="*/ 2846 w 39865"/>
                <a:gd name="connsiteY25" fmla="*/ 10169 h 31612"/>
                <a:gd name="connsiteX26" fmla="*/ 5268 w 39865"/>
                <a:gd name="connsiteY26" fmla="*/ 13350 h 31612"/>
                <a:gd name="connsiteX27" fmla="*/ 5545 w 39865"/>
                <a:gd name="connsiteY27" fmla="*/ 13697 h 31612"/>
                <a:gd name="connsiteX28" fmla="*/ 7067 w 39865"/>
                <a:gd name="connsiteY28" fmla="*/ 15357 h 31612"/>
                <a:gd name="connsiteX29" fmla="*/ 7483 w 39865"/>
                <a:gd name="connsiteY29" fmla="*/ 15772 h 31612"/>
                <a:gd name="connsiteX30" fmla="*/ 9006 w 39865"/>
                <a:gd name="connsiteY30" fmla="*/ 17086 h 31612"/>
                <a:gd name="connsiteX31" fmla="*/ 9767 w 39865"/>
                <a:gd name="connsiteY31" fmla="*/ 17640 h 31612"/>
                <a:gd name="connsiteX32" fmla="*/ 22501 w 39865"/>
                <a:gd name="connsiteY32" fmla="*/ 25179 h 31612"/>
                <a:gd name="connsiteX33" fmla="*/ 24232 w 39865"/>
                <a:gd name="connsiteY33" fmla="*/ 28154 h 31612"/>
                <a:gd name="connsiteX34" fmla="*/ 24924 w 39865"/>
                <a:gd name="connsiteY34" fmla="*/ 28776 h 31612"/>
                <a:gd name="connsiteX35" fmla="*/ 25339 w 39865"/>
                <a:gd name="connsiteY35" fmla="*/ 29122 h 31612"/>
                <a:gd name="connsiteX36" fmla="*/ 26031 w 39865"/>
                <a:gd name="connsiteY36" fmla="*/ 29606 h 31612"/>
                <a:gd name="connsiteX37" fmla="*/ 27485 w 39865"/>
                <a:gd name="connsiteY37" fmla="*/ 30298 h 31612"/>
                <a:gd name="connsiteX38" fmla="*/ 28177 w 39865"/>
                <a:gd name="connsiteY38" fmla="*/ 30506 h 31612"/>
                <a:gd name="connsiteX39" fmla="*/ 29700 w 39865"/>
                <a:gd name="connsiteY39" fmla="*/ 30713 h 31612"/>
                <a:gd name="connsiteX40" fmla="*/ 30253 w 39865"/>
                <a:gd name="connsiteY40" fmla="*/ 30713 h 31612"/>
                <a:gd name="connsiteX41" fmla="*/ 31291 w 39865"/>
                <a:gd name="connsiteY41" fmla="*/ 30575 h 31612"/>
                <a:gd name="connsiteX42" fmla="*/ 31430 w 39865"/>
                <a:gd name="connsiteY42" fmla="*/ 30575 h 31612"/>
                <a:gd name="connsiteX43" fmla="*/ 32053 w 39865"/>
                <a:gd name="connsiteY43" fmla="*/ 30921 h 31612"/>
                <a:gd name="connsiteX44" fmla="*/ 34683 w 39865"/>
                <a:gd name="connsiteY44" fmla="*/ 31612 h 31612"/>
                <a:gd name="connsiteX45" fmla="*/ 38143 w 39865"/>
                <a:gd name="connsiteY45" fmla="*/ 30298 h 31612"/>
                <a:gd name="connsiteX46" fmla="*/ 39389 w 39865"/>
                <a:gd name="connsiteY46" fmla="*/ 24280 h 31612"/>
                <a:gd name="connsiteX47" fmla="*/ 38558 w 39865"/>
                <a:gd name="connsiteY47" fmla="*/ 22551 h 31612"/>
                <a:gd name="connsiteX48" fmla="*/ 38212 w 39865"/>
                <a:gd name="connsiteY48" fmla="*/ 21375 h 31612"/>
                <a:gd name="connsiteX49" fmla="*/ 37728 w 39865"/>
                <a:gd name="connsiteY49" fmla="*/ 19922 h 31612"/>
                <a:gd name="connsiteX50" fmla="*/ 37105 w 39865"/>
                <a:gd name="connsiteY50" fmla="*/ 18746 h 31612"/>
                <a:gd name="connsiteX51" fmla="*/ 35928 w 39865"/>
                <a:gd name="connsiteY51" fmla="*/ 17086 h 31612"/>
                <a:gd name="connsiteX52" fmla="*/ 35167 w 39865"/>
                <a:gd name="connsiteY52" fmla="*/ 16187 h 31612"/>
                <a:gd name="connsiteX53" fmla="*/ 33229 w 39865"/>
                <a:gd name="connsiteY53" fmla="*/ 14457 h 31612"/>
                <a:gd name="connsiteX54" fmla="*/ 32260 w 39865"/>
                <a:gd name="connsiteY54" fmla="*/ 13765 h 31612"/>
                <a:gd name="connsiteX55" fmla="*/ 12397 w 39865"/>
                <a:gd name="connsiteY55" fmla="*/ 2421 h 31612"/>
                <a:gd name="connsiteX56" fmla="*/ 11497 w 39865"/>
                <a:gd name="connsiteY56" fmla="*/ 2006 h 31612"/>
                <a:gd name="connsiteX57" fmla="*/ 6722 w 39865"/>
                <a:gd name="connsiteY57" fmla="*/ 415 h 31612"/>
                <a:gd name="connsiteX58" fmla="*/ 5061 w 39865"/>
                <a:gd name="connsiteY58" fmla="*/ 138 h 31612"/>
                <a:gd name="connsiteX59" fmla="*/ 5061 w 39865"/>
                <a:gd name="connsiteY59" fmla="*/ 138 h 3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865" h="31612">
                  <a:moveTo>
                    <a:pt x="5061" y="5188"/>
                  </a:moveTo>
                  <a:lnTo>
                    <a:pt x="9836" y="6779"/>
                  </a:lnTo>
                  <a:lnTo>
                    <a:pt x="29700" y="18123"/>
                  </a:lnTo>
                  <a:lnTo>
                    <a:pt x="31637" y="19853"/>
                  </a:lnTo>
                  <a:lnTo>
                    <a:pt x="32814" y="21513"/>
                  </a:lnTo>
                  <a:lnTo>
                    <a:pt x="33298" y="22828"/>
                  </a:lnTo>
                  <a:lnTo>
                    <a:pt x="33783" y="24280"/>
                  </a:lnTo>
                  <a:lnTo>
                    <a:pt x="34752" y="26286"/>
                  </a:lnTo>
                  <a:lnTo>
                    <a:pt x="29492" y="23173"/>
                  </a:lnTo>
                  <a:lnTo>
                    <a:pt x="30115" y="23865"/>
                  </a:lnTo>
                  <a:lnTo>
                    <a:pt x="30738" y="25248"/>
                  </a:lnTo>
                  <a:lnTo>
                    <a:pt x="29700" y="25387"/>
                  </a:lnTo>
                  <a:lnTo>
                    <a:pt x="29007" y="25179"/>
                  </a:lnTo>
                  <a:lnTo>
                    <a:pt x="28315" y="24695"/>
                  </a:lnTo>
                  <a:lnTo>
                    <a:pt x="27623" y="24073"/>
                  </a:lnTo>
                  <a:lnTo>
                    <a:pt x="28454" y="23035"/>
                  </a:lnTo>
                  <a:lnTo>
                    <a:pt x="29215" y="23035"/>
                  </a:lnTo>
                  <a:lnTo>
                    <a:pt x="12397" y="13074"/>
                  </a:lnTo>
                  <a:lnTo>
                    <a:pt x="10874" y="11760"/>
                  </a:lnTo>
                  <a:lnTo>
                    <a:pt x="9352" y="10099"/>
                  </a:lnTo>
                  <a:lnTo>
                    <a:pt x="6722" y="6710"/>
                  </a:lnTo>
                  <a:lnTo>
                    <a:pt x="5199" y="5188"/>
                  </a:lnTo>
                  <a:moveTo>
                    <a:pt x="5199" y="0"/>
                  </a:moveTo>
                  <a:cubicBezTo>
                    <a:pt x="3468" y="0"/>
                    <a:pt x="1738" y="899"/>
                    <a:pt x="769" y="2421"/>
                  </a:cubicBezTo>
                  <a:cubicBezTo>
                    <a:pt x="-477" y="4496"/>
                    <a:pt x="-200" y="7125"/>
                    <a:pt x="1531" y="8854"/>
                  </a:cubicBezTo>
                  <a:lnTo>
                    <a:pt x="2846" y="10169"/>
                  </a:lnTo>
                  <a:lnTo>
                    <a:pt x="5268" y="13350"/>
                  </a:lnTo>
                  <a:cubicBezTo>
                    <a:pt x="5268" y="13350"/>
                    <a:pt x="5476" y="13558"/>
                    <a:pt x="5545" y="13697"/>
                  </a:cubicBezTo>
                  <a:lnTo>
                    <a:pt x="7067" y="15357"/>
                  </a:lnTo>
                  <a:cubicBezTo>
                    <a:pt x="7067" y="15357"/>
                    <a:pt x="7344" y="15633"/>
                    <a:pt x="7483" y="15772"/>
                  </a:cubicBezTo>
                  <a:lnTo>
                    <a:pt x="9006" y="17086"/>
                  </a:lnTo>
                  <a:cubicBezTo>
                    <a:pt x="9006" y="17086"/>
                    <a:pt x="9490" y="17432"/>
                    <a:pt x="9767" y="17640"/>
                  </a:cubicBezTo>
                  <a:lnTo>
                    <a:pt x="22501" y="25179"/>
                  </a:lnTo>
                  <a:cubicBezTo>
                    <a:pt x="22709" y="26286"/>
                    <a:pt x="23332" y="27324"/>
                    <a:pt x="24232" y="28154"/>
                  </a:cubicBezTo>
                  <a:lnTo>
                    <a:pt x="24924" y="28776"/>
                  </a:lnTo>
                  <a:cubicBezTo>
                    <a:pt x="24924" y="28776"/>
                    <a:pt x="25201" y="28984"/>
                    <a:pt x="25339" y="29122"/>
                  </a:cubicBezTo>
                  <a:lnTo>
                    <a:pt x="26031" y="29606"/>
                  </a:lnTo>
                  <a:cubicBezTo>
                    <a:pt x="26446" y="29883"/>
                    <a:pt x="26931" y="30160"/>
                    <a:pt x="27485" y="30298"/>
                  </a:cubicBezTo>
                  <a:lnTo>
                    <a:pt x="28177" y="30506"/>
                  </a:lnTo>
                  <a:cubicBezTo>
                    <a:pt x="28661" y="30644"/>
                    <a:pt x="29146" y="30713"/>
                    <a:pt x="29700" y="30713"/>
                  </a:cubicBezTo>
                  <a:cubicBezTo>
                    <a:pt x="29907" y="30713"/>
                    <a:pt x="30046" y="30713"/>
                    <a:pt x="30253" y="30713"/>
                  </a:cubicBezTo>
                  <a:lnTo>
                    <a:pt x="31291" y="30575"/>
                  </a:lnTo>
                  <a:cubicBezTo>
                    <a:pt x="31291" y="30575"/>
                    <a:pt x="31430" y="30575"/>
                    <a:pt x="31430" y="30575"/>
                  </a:cubicBezTo>
                  <a:lnTo>
                    <a:pt x="32053" y="30921"/>
                  </a:lnTo>
                  <a:cubicBezTo>
                    <a:pt x="32883" y="31405"/>
                    <a:pt x="33783" y="31612"/>
                    <a:pt x="34683" y="31612"/>
                  </a:cubicBezTo>
                  <a:cubicBezTo>
                    <a:pt x="35928" y="31612"/>
                    <a:pt x="37174" y="31128"/>
                    <a:pt x="38143" y="30298"/>
                  </a:cubicBezTo>
                  <a:cubicBezTo>
                    <a:pt x="39804" y="28776"/>
                    <a:pt x="40358" y="26355"/>
                    <a:pt x="39389" y="24280"/>
                  </a:cubicBezTo>
                  <a:lnTo>
                    <a:pt x="38558" y="22551"/>
                  </a:lnTo>
                  <a:lnTo>
                    <a:pt x="38212" y="21375"/>
                  </a:lnTo>
                  <a:lnTo>
                    <a:pt x="37728" y="19922"/>
                  </a:lnTo>
                  <a:cubicBezTo>
                    <a:pt x="37589" y="19507"/>
                    <a:pt x="37382" y="19092"/>
                    <a:pt x="37105" y="18746"/>
                  </a:cubicBezTo>
                  <a:lnTo>
                    <a:pt x="35928" y="17086"/>
                  </a:lnTo>
                  <a:cubicBezTo>
                    <a:pt x="35928" y="17086"/>
                    <a:pt x="35444" y="16463"/>
                    <a:pt x="35167" y="16187"/>
                  </a:cubicBezTo>
                  <a:lnTo>
                    <a:pt x="33229" y="14457"/>
                  </a:lnTo>
                  <a:cubicBezTo>
                    <a:pt x="33229" y="14457"/>
                    <a:pt x="32606" y="13973"/>
                    <a:pt x="32260" y="13765"/>
                  </a:cubicBezTo>
                  <a:lnTo>
                    <a:pt x="12397" y="2421"/>
                  </a:lnTo>
                  <a:cubicBezTo>
                    <a:pt x="12397" y="2421"/>
                    <a:pt x="11774" y="2144"/>
                    <a:pt x="11497" y="2006"/>
                  </a:cubicBezTo>
                  <a:lnTo>
                    <a:pt x="6722" y="415"/>
                  </a:lnTo>
                  <a:cubicBezTo>
                    <a:pt x="6168" y="208"/>
                    <a:pt x="5614" y="138"/>
                    <a:pt x="5061" y="138"/>
                  </a:cubicBezTo>
                  <a:lnTo>
                    <a:pt x="5061"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7" name="Freeform 3036">
              <a:extLst>
                <a:ext uri="{FF2B5EF4-FFF2-40B4-BE49-F238E27FC236}">
                  <a16:creationId xmlns:a16="http://schemas.microsoft.com/office/drawing/2014/main" id="{17E57EE8-26A8-9BC4-9512-421DC72010C3}"/>
                </a:ext>
              </a:extLst>
            </p:cNvPr>
            <p:cNvSpPr/>
            <p:nvPr/>
          </p:nvSpPr>
          <p:spPr>
            <a:xfrm>
              <a:off x="9460135" y="5369170"/>
              <a:ext cx="16591" cy="8474"/>
            </a:xfrm>
            <a:custGeom>
              <a:avLst/>
              <a:gdLst>
                <a:gd name="connsiteX0" fmla="*/ 5883 w 12457"/>
                <a:gd name="connsiteY0" fmla="*/ 1522 h 6363"/>
                <a:gd name="connsiteX1" fmla="*/ 2076 w 12457"/>
                <a:gd name="connsiteY1" fmla="*/ 0 h 6363"/>
                <a:gd name="connsiteX2" fmla="*/ 0 w 12457"/>
                <a:gd name="connsiteY2" fmla="*/ 830 h 6363"/>
                <a:gd name="connsiteX3" fmla="*/ 2561 w 12457"/>
                <a:gd name="connsiteY3" fmla="*/ 2629 h 6363"/>
                <a:gd name="connsiteX4" fmla="*/ 6159 w 12457"/>
                <a:gd name="connsiteY4" fmla="*/ 4773 h 6363"/>
                <a:gd name="connsiteX5" fmla="*/ 9759 w 12457"/>
                <a:gd name="connsiteY5" fmla="*/ 6295 h 6363"/>
                <a:gd name="connsiteX6" fmla="*/ 12458 w 12457"/>
                <a:gd name="connsiteY6" fmla="*/ 6364 h 6363"/>
                <a:gd name="connsiteX7" fmla="*/ 9759 w 12457"/>
                <a:gd name="connsiteY7" fmla="*/ 4081 h 6363"/>
                <a:gd name="connsiteX8" fmla="*/ 5883 w 12457"/>
                <a:gd name="connsiteY8" fmla="*/ 1522 h 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57" h="6363">
                  <a:moveTo>
                    <a:pt x="5883" y="1522"/>
                  </a:moveTo>
                  <a:lnTo>
                    <a:pt x="2076" y="0"/>
                  </a:lnTo>
                  <a:lnTo>
                    <a:pt x="0" y="830"/>
                  </a:lnTo>
                  <a:lnTo>
                    <a:pt x="2561" y="2629"/>
                  </a:lnTo>
                  <a:lnTo>
                    <a:pt x="6159" y="4773"/>
                  </a:lnTo>
                  <a:lnTo>
                    <a:pt x="9759" y="6295"/>
                  </a:lnTo>
                  <a:lnTo>
                    <a:pt x="12458" y="6364"/>
                  </a:lnTo>
                  <a:lnTo>
                    <a:pt x="9759" y="4081"/>
                  </a:lnTo>
                  <a:lnTo>
                    <a:pt x="5883" y="15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8" name="Freeform 3037">
              <a:extLst>
                <a:ext uri="{FF2B5EF4-FFF2-40B4-BE49-F238E27FC236}">
                  <a16:creationId xmlns:a16="http://schemas.microsoft.com/office/drawing/2014/main" id="{C27A54E7-C2F7-6FC0-7014-BFDF82A5ECD5}"/>
                </a:ext>
              </a:extLst>
            </p:cNvPr>
            <p:cNvSpPr/>
            <p:nvPr/>
          </p:nvSpPr>
          <p:spPr>
            <a:xfrm>
              <a:off x="9453178" y="5362167"/>
              <a:ext cx="30335" cy="22293"/>
            </a:xfrm>
            <a:custGeom>
              <a:avLst/>
              <a:gdLst>
                <a:gd name="connsiteX0" fmla="*/ 7301 w 22777"/>
                <a:gd name="connsiteY0" fmla="*/ 5257 h 16739"/>
                <a:gd name="connsiteX1" fmla="*/ 11038 w 22777"/>
                <a:gd name="connsiteY1" fmla="*/ 6779 h 16739"/>
                <a:gd name="connsiteX2" fmla="*/ 14914 w 22777"/>
                <a:gd name="connsiteY2" fmla="*/ 9339 h 16739"/>
                <a:gd name="connsiteX3" fmla="*/ 17613 w 22777"/>
                <a:gd name="connsiteY3" fmla="*/ 11552 h 16739"/>
                <a:gd name="connsiteX4" fmla="*/ 14983 w 22777"/>
                <a:gd name="connsiteY4" fmla="*/ 11552 h 16739"/>
                <a:gd name="connsiteX5" fmla="*/ 11315 w 22777"/>
                <a:gd name="connsiteY5" fmla="*/ 10030 h 16739"/>
                <a:gd name="connsiteX6" fmla="*/ 7716 w 22777"/>
                <a:gd name="connsiteY6" fmla="*/ 7886 h 16739"/>
                <a:gd name="connsiteX7" fmla="*/ 5224 w 22777"/>
                <a:gd name="connsiteY7" fmla="*/ 6087 h 16739"/>
                <a:gd name="connsiteX8" fmla="*/ 7301 w 22777"/>
                <a:gd name="connsiteY8" fmla="*/ 5257 h 16739"/>
                <a:gd name="connsiteX9" fmla="*/ 7301 w 22777"/>
                <a:gd name="connsiteY9" fmla="*/ 69 h 16739"/>
                <a:gd name="connsiteX10" fmla="*/ 5363 w 22777"/>
                <a:gd name="connsiteY10" fmla="*/ 415 h 16739"/>
                <a:gd name="connsiteX11" fmla="*/ 3286 w 22777"/>
                <a:gd name="connsiteY11" fmla="*/ 1245 h 16739"/>
                <a:gd name="connsiteX12" fmla="*/ 34 w 22777"/>
                <a:gd name="connsiteY12" fmla="*/ 5465 h 16739"/>
                <a:gd name="connsiteX13" fmla="*/ 2179 w 22777"/>
                <a:gd name="connsiteY13" fmla="*/ 10307 h 16739"/>
                <a:gd name="connsiteX14" fmla="*/ 4671 w 22777"/>
                <a:gd name="connsiteY14" fmla="*/ 12105 h 16739"/>
                <a:gd name="connsiteX15" fmla="*/ 5017 w 22777"/>
                <a:gd name="connsiteY15" fmla="*/ 12313 h 16739"/>
                <a:gd name="connsiteX16" fmla="*/ 8616 w 22777"/>
                <a:gd name="connsiteY16" fmla="*/ 14457 h 16739"/>
                <a:gd name="connsiteX17" fmla="*/ 9308 w 22777"/>
                <a:gd name="connsiteY17" fmla="*/ 14803 h 16739"/>
                <a:gd name="connsiteX18" fmla="*/ 12976 w 22777"/>
                <a:gd name="connsiteY18" fmla="*/ 16325 h 16739"/>
                <a:gd name="connsiteX19" fmla="*/ 14914 w 22777"/>
                <a:gd name="connsiteY19" fmla="*/ 16740 h 16739"/>
                <a:gd name="connsiteX20" fmla="*/ 17544 w 22777"/>
                <a:gd name="connsiteY20" fmla="*/ 16740 h 16739"/>
                <a:gd name="connsiteX21" fmla="*/ 17613 w 22777"/>
                <a:gd name="connsiteY21" fmla="*/ 16740 h 16739"/>
                <a:gd name="connsiteX22" fmla="*/ 22458 w 22777"/>
                <a:gd name="connsiteY22" fmla="*/ 13350 h 16739"/>
                <a:gd name="connsiteX23" fmla="*/ 20866 w 22777"/>
                <a:gd name="connsiteY23" fmla="*/ 7540 h 16739"/>
                <a:gd name="connsiteX24" fmla="*/ 18167 w 22777"/>
                <a:gd name="connsiteY24" fmla="*/ 5326 h 16739"/>
                <a:gd name="connsiteX25" fmla="*/ 17682 w 22777"/>
                <a:gd name="connsiteY25" fmla="*/ 4981 h 16739"/>
                <a:gd name="connsiteX26" fmla="*/ 13807 w 22777"/>
                <a:gd name="connsiteY26" fmla="*/ 2421 h 16739"/>
                <a:gd name="connsiteX27" fmla="*/ 12907 w 22777"/>
                <a:gd name="connsiteY27" fmla="*/ 1937 h 16739"/>
                <a:gd name="connsiteX28" fmla="*/ 9170 w 22777"/>
                <a:gd name="connsiteY28" fmla="*/ 415 h 16739"/>
                <a:gd name="connsiteX29" fmla="*/ 7162 w 22777"/>
                <a:gd name="connsiteY29" fmla="*/ 0 h 16739"/>
                <a:gd name="connsiteX30" fmla="*/ 7162 w 22777"/>
                <a:gd name="connsiteY30" fmla="*/ 0 h 1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777" h="16739">
                  <a:moveTo>
                    <a:pt x="7301" y="5257"/>
                  </a:moveTo>
                  <a:lnTo>
                    <a:pt x="11038" y="6779"/>
                  </a:lnTo>
                  <a:lnTo>
                    <a:pt x="14914" y="9339"/>
                  </a:lnTo>
                  <a:lnTo>
                    <a:pt x="17613" y="11552"/>
                  </a:lnTo>
                  <a:lnTo>
                    <a:pt x="14983" y="11552"/>
                  </a:lnTo>
                  <a:cubicBezTo>
                    <a:pt x="14983" y="11552"/>
                    <a:pt x="11315" y="10030"/>
                    <a:pt x="11315" y="10030"/>
                  </a:cubicBezTo>
                  <a:lnTo>
                    <a:pt x="7716" y="7886"/>
                  </a:lnTo>
                  <a:lnTo>
                    <a:pt x="5224" y="6087"/>
                  </a:lnTo>
                  <a:lnTo>
                    <a:pt x="7301" y="5257"/>
                  </a:lnTo>
                  <a:moveTo>
                    <a:pt x="7301" y="69"/>
                  </a:moveTo>
                  <a:cubicBezTo>
                    <a:pt x="6678" y="69"/>
                    <a:pt x="5986" y="208"/>
                    <a:pt x="5363" y="415"/>
                  </a:cubicBezTo>
                  <a:lnTo>
                    <a:pt x="3286" y="1245"/>
                  </a:lnTo>
                  <a:cubicBezTo>
                    <a:pt x="1487" y="1937"/>
                    <a:pt x="310" y="3528"/>
                    <a:pt x="34" y="5465"/>
                  </a:cubicBezTo>
                  <a:cubicBezTo>
                    <a:pt x="-174" y="7332"/>
                    <a:pt x="587" y="9200"/>
                    <a:pt x="2179" y="10307"/>
                  </a:cubicBezTo>
                  <a:lnTo>
                    <a:pt x="4671" y="12105"/>
                  </a:lnTo>
                  <a:cubicBezTo>
                    <a:pt x="4671" y="12105"/>
                    <a:pt x="4878" y="12244"/>
                    <a:pt x="5017" y="12313"/>
                  </a:cubicBezTo>
                  <a:lnTo>
                    <a:pt x="8616" y="14457"/>
                  </a:lnTo>
                  <a:cubicBezTo>
                    <a:pt x="8616" y="14457"/>
                    <a:pt x="9031" y="14734"/>
                    <a:pt x="9308" y="14803"/>
                  </a:cubicBezTo>
                  <a:lnTo>
                    <a:pt x="12976" y="16325"/>
                  </a:lnTo>
                  <a:cubicBezTo>
                    <a:pt x="13599" y="16602"/>
                    <a:pt x="14222" y="16740"/>
                    <a:pt x="14914" y="16740"/>
                  </a:cubicBezTo>
                  <a:lnTo>
                    <a:pt x="17544" y="16740"/>
                  </a:lnTo>
                  <a:cubicBezTo>
                    <a:pt x="17544" y="16740"/>
                    <a:pt x="17544" y="16740"/>
                    <a:pt x="17613" y="16740"/>
                  </a:cubicBezTo>
                  <a:cubicBezTo>
                    <a:pt x="19759" y="16740"/>
                    <a:pt x="21766" y="15357"/>
                    <a:pt x="22458" y="13350"/>
                  </a:cubicBezTo>
                  <a:cubicBezTo>
                    <a:pt x="23219" y="11275"/>
                    <a:pt x="22596" y="8992"/>
                    <a:pt x="20866" y="7540"/>
                  </a:cubicBezTo>
                  <a:lnTo>
                    <a:pt x="18167" y="5326"/>
                  </a:lnTo>
                  <a:cubicBezTo>
                    <a:pt x="18167" y="5326"/>
                    <a:pt x="17890" y="5119"/>
                    <a:pt x="17682" y="4981"/>
                  </a:cubicBezTo>
                  <a:lnTo>
                    <a:pt x="13807" y="2421"/>
                  </a:lnTo>
                  <a:cubicBezTo>
                    <a:pt x="13807" y="2421"/>
                    <a:pt x="13253" y="2075"/>
                    <a:pt x="12907" y="1937"/>
                  </a:cubicBezTo>
                  <a:lnTo>
                    <a:pt x="9170" y="415"/>
                  </a:lnTo>
                  <a:cubicBezTo>
                    <a:pt x="8546" y="138"/>
                    <a:pt x="7854" y="0"/>
                    <a:pt x="7162" y="0"/>
                  </a:cubicBezTo>
                  <a:lnTo>
                    <a:pt x="716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39" name="Freeform 3038">
              <a:extLst>
                <a:ext uri="{FF2B5EF4-FFF2-40B4-BE49-F238E27FC236}">
                  <a16:creationId xmlns:a16="http://schemas.microsoft.com/office/drawing/2014/main" id="{5378AF81-594E-8F46-6775-E9FBD03DF1DC}"/>
                </a:ext>
              </a:extLst>
            </p:cNvPr>
            <p:cNvSpPr/>
            <p:nvPr/>
          </p:nvSpPr>
          <p:spPr>
            <a:xfrm>
              <a:off x="9409807" y="5290033"/>
              <a:ext cx="2672" cy="3869"/>
            </a:xfrm>
            <a:custGeom>
              <a:avLst/>
              <a:gdLst>
                <a:gd name="connsiteX0" fmla="*/ 1038 w 2006"/>
                <a:gd name="connsiteY0" fmla="*/ 0 h 2905"/>
                <a:gd name="connsiteX1" fmla="*/ 0 w 2006"/>
                <a:gd name="connsiteY1" fmla="*/ 2214 h 2905"/>
                <a:gd name="connsiteX2" fmla="*/ 830 w 2006"/>
                <a:gd name="connsiteY2" fmla="*/ 2906 h 2905"/>
                <a:gd name="connsiteX3" fmla="*/ 1246 w 2006"/>
                <a:gd name="connsiteY3" fmla="*/ 2906 h 2905"/>
                <a:gd name="connsiteX4" fmla="*/ 2007 w 2006"/>
                <a:gd name="connsiteY4" fmla="*/ 2491 h 2905"/>
                <a:gd name="connsiteX5" fmla="*/ 1592 w 2006"/>
                <a:gd name="connsiteY5" fmla="*/ 1245 h 2905"/>
                <a:gd name="connsiteX6" fmla="*/ 1038 w 2006"/>
                <a:gd name="connsiteY6" fmla="*/ 0 h 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6" h="2905">
                  <a:moveTo>
                    <a:pt x="1038" y="0"/>
                  </a:moveTo>
                  <a:lnTo>
                    <a:pt x="0" y="2214"/>
                  </a:lnTo>
                  <a:lnTo>
                    <a:pt x="830" y="2906"/>
                  </a:lnTo>
                  <a:lnTo>
                    <a:pt x="1246" y="2906"/>
                  </a:lnTo>
                  <a:lnTo>
                    <a:pt x="2007" y="2491"/>
                  </a:lnTo>
                  <a:lnTo>
                    <a:pt x="1592" y="1245"/>
                  </a:lnTo>
                  <a:lnTo>
                    <a:pt x="1038"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0" name="Freeform 3039">
              <a:extLst>
                <a:ext uri="{FF2B5EF4-FFF2-40B4-BE49-F238E27FC236}">
                  <a16:creationId xmlns:a16="http://schemas.microsoft.com/office/drawing/2014/main" id="{F9F8D151-9A23-0721-5D46-E4A712904D2B}"/>
                </a:ext>
              </a:extLst>
            </p:cNvPr>
            <p:cNvSpPr/>
            <p:nvPr/>
          </p:nvSpPr>
          <p:spPr>
            <a:xfrm>
              <a:off x="9402756" y="5283032"/>
              <a:ext cx="16611" cy="17780"/>
            </a:xfrm>
            <a:custGeom>
              <a:avLst/>
              <a:gdLst>
                <a:gd name="connsiteX0" fmla="*/ 6332 w 12472"/>
                <a:gd name="connsiteY0" fmla="*/ 5257 h 13350"/>
                <a:gd name="connsiteX1" fmla="*/ 6885 w 12472"/>
                <a:gd name="connsiteY1" fmla="*/ 6502 h 13350"/>
                <a:gd name="connsiteX2" fmla="*/ 7300 w 12472"/>
                <a:gd name="connsiteY2" fmla="*/ 7747 h 13350"/>
                <a:gd name="connsiteX3" fmla="*/ 6539 w 12472"/>
                <a:gd name="connsiteY3" fmla="*/ 8162 h 13350"/>
                <a:gd name="connsiteX4" fmla="*/ 6055 w 12472"/>
                <a:gd name="connsiteY4" fmla="*/ 8162 h 13350"/>
                <a:gd name="connsiteX5" fmla="*/ 5224 w 12472"/>
                <a:gd name="connsiteY5" fmla="*/ 7470 h 13350"/>
                <a:gd name="connsiteX6" fmla="*/ 6332 w 12472"/>
                <a:gd name="connsiteY6" fmla="*/ 5188 h 13350"/>
                <a:gd name="connsiteX7" fmla="*/ 6332 w 12472"/>
                <a:gd name="connsiteY7" fmla="*/ 0 h 13350"/>
                <a:gd name="connsiteX8" fmla="*/ 1626 w 12472"/>
                <a:gd name="connsiteY8" fmla="*/ 2974 h 13350"/>
                <a:gd name="connsiteX9" fmla="*/ 518 w 12472"/>
                <a:gd name="connsiteY9" fmla="*/ 5257 h 13350"/>
                <a:gd name="connsiteX10" fmla="*/ 1902 w 12472"/>
                <a:gd name="connsiteY10" fmla="*/ 11483 h 13350"/>
                <a:gd name="connsiteX11" fmla="*/ 2733 w 12472"/>
                <a:gd name="connsiteY11" fmla="*/ 12174 h 13350"/>
                <a:gd name="connsiteX12" fmla="*/ 6055 w 12472"/>
                <a:gd name="connsiteY12" fmla="*/ 13350 h 13350"/>
                <a:gd name="connsiteX13" fmla="*/ 6539 w 12472"/>
                <a:gd name="connsiteY13" fmla="*/ 13350 h 13350"/>
                <a:gd name="connsiteX14" fmla="*/ 9100 w 12472"/>
                <a:gd name="connsiteY14" fmla="*/ 12658 h 13350"/>
                <a:gd name="connsiteX15" fmla="*/ 9861 w 12472"/>
                <a:gd name="connsiteY15" fmla="*/ 12243 h 13350"/>
                <a:gd name="connsiteX16" fmla="*/ 12215 w 12472"/>
                <a:gd name="connsiteY16" fmla="*/ 6087 h 13350"/>
                <a:gd name="connsiteX17" fmla="*/ 11799 w 12472"/>
                <a:gd name="connsiteY17" fmla="*/ 4842 h 13350"/>
                <a:gd name="connsiteX18" fmla="*/ 11661 w 12472"/>
                <a:gd name="connsiteY18" fmla="*/ 4496 h 13350"/>
                <a:gd name="connsiteX19" fmla="*/ 11107 w 12472"/>
                <a:gd name="connsiteY19" fmla="*/ 3251 h 13350"/>
                <a:gd name="connsiteX20" fmla="*/ 6470 w 12472"/>
                <a:gd name="connsiteY20" fmla="*/ 138 h 13350"/>
                <a:gd name="connsiteX21" fmla="*/ 6332 w 12472"/>
                <a:gd name="connsiteY21" fmla="*/ 138 h 13350"/>
                <a:gd name="connsiteX22" fmla="*/ 6332 w 12472"/>
                <a:gd name="connsiteY22" fmla="*/ 138 h 1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472" h="13350">
                  <a:moveTo>
                    <a:pt x="6332" y="5257"/>
                  </a:moveTo>
                  <a:lnTo>
                    <a:pt x="6885" y="6502"/>
                  </a:lnTo>
                  <a:lnTo>
                    <a:pt x="7300" y="7747"/>
                  </a:lnTo>
                  <a:lnTo>
                    <a:pt x="6539" y="8162"/>
                  </a:lnTo>
                  <a:lnTo>
                    <a:pt x="6055" y="8162"/>
                  </a:lnTo>
                  <a:lnTo>
                    <a:pt x="5224" y="7470"/>
                  </a:lnTo>
                  <a:lnTo>
                    <a:pt x="6332" y="5188"/>
                  </a:lnTo>
                  <a:moveTo>
                    <a:pt x="6332" y="0"/>
                  </a:moveTo>
                  <a:cubicBezTo>
                    <a:pt x="4324" y="0"/>
                    <a:pt x="2525" y="1176"/>
                    <a:pt x="1626" y="2974"/>
                  </a:cubicBezTo>
                  <a:lnTo>
                    <a:pt x="518" y="5257"/>
                  </a:lnTo>
                  <a:cubicBezTo>
                    <a:pt x="-520" y="7401"/>
                    <a:pt x="33" y="9961"/>
                    <a:pt x="1902" y="11483"/>
                  </a:cubicBezTo>
                  <a:lnTo>
                    <a:pt x="2733" y="12174"/>
                  </a:lnTo>
                  <a:cubicBezTo>
                    <a:pt x="3632" y="12935"/>
                    <a:pt x="4809" y="13350"/>
                    <a:pt x="6055" y="13350"/>
                  </a:cubicBezTo>
                  <a:lnTo>
                    <a:pt x="6539" y="13350"/>
                  </a:lnTo>
                  <a:cubicBezTo>
                    <a:pt x="7439" y="13350"/>
                    <a:pt x="8339" y="13143"/>
                    <a:pt x="9100" y="12658"/>
                  </a:cubicBezTo>
                  <a:lnTo>
                    <a:pt x="9861" y="12243"/>
                  </a:lnTo>
                  <a:cubicBezTo>
                    <a:pt x="12007" y="10998"/>
                    <a:pt x="12976" y="8439"/>
                    <a:pt x="12215" y="6087"/>
                  </a:cubicBezTo>
                  <a:lnTo>
                    <a:pt x="11799" y="4842"/>
                  </a:lnTo>
                  <a:cubicBezTo>
                    <a:pt x="11799" y="4842"/>
                    <a:pt x="11730" y="4635"/>
                    <a:pt x="11661" y="4496"/>
                  </a:cubicBezTo>
                  <a:lnTo>
                    <a:pt x="11107" y="3251"/>
                  </a:lnTo>
                  <a:cubicBezTo>
                    <a:pt x="10277" y="1383"/>
                    <a:pt x="8477" y="138"/>
                    <a:pt x="6470" y="138"/>
                  </a:cubicBezTo>
                  <a:cubicBezTo>
                    <a:pt x="6470" y="138"/>
                    <a:pt x="6401" y="138"/>
                    <a:pt x="6332" y="138"/>
                  </a:cubicBezTo>
                  <a:lnTo>
                    <a:pt x="6332"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1" name="Freeform 3040">
              <a:extLst>
                <a:ext uri="{FF2B5EF4-FFF2-40B4-BE49-F238E27FC236}">
                  <a16:creationId xmlns:a16="http://schemas.microsoft.com/office/drawing/2014/main" id="{08D62FBF-DBB2-6D88-31FC-217AD2C5B143}"/>
                </a:ext>
              </a:extLst>
            </p:cNvPr>
            <p:cNvSpPr/>
            <p:nvPr/>
          </p:nvSpPr>
          <p:spPr>
            <a:xfrm>
              <a:off x="9384090" y="5270410"/>
              <a:ext cx="18250" cy="17780"/>
            </a:xfrm>
            <a:custGeom>
              <a:avLst/>
              <a:gdLst>
                <a:gd name="connsiteX0" fmla="*/ 13427 w 13703"/>
                <a:gd name="connsiteY0" fmla="*/ 9062 h 13350"/>
                <a:gd name="connsiteX1" fmla="*/ 12389 w 13703"/>
                <a:gd name="connsiteY1" fmla="*/ 7332 h 13350"/>
                <a:gd name="connsiteX2" fmla="*/ 11420 w 13703"/>
                <a:gd name="connsiteY2" fmla="*/ 6364 h 13350"/>
                <a:gd name="connsiteX3" fmla="*/ 9343 w 13703"/>
                <a:gd name="connsiteY3" fmla="*/ 5257 h 13350"/>
                <a:gd name="connsiteX4" fmla="*/ 8374 w 13703"/>
                <a:gd name="connsiteY4" fmla="*/ 4496 h 13350"/>
                <a:gd name="connsiteX5" fmla="*/ 7821 w 13703"/>
                <a:gd name="connsiteY5" fmla="*/ 3112 h 13350"/>
                <a:gd name="connsiteX6" fmla="*/ 7821 w 13703"/>
                <a:gd name="connsiteY6" fmla="*/ 1798 h 13350"/>
                <a:gd name="connsiteX7" fmla="*/ 7474 w 13703"/>
                <a:gd name="connsiteY7" fmla="*/ 692 h 13350"/>
                <a:gd name="connsiteX8" fmla="*/ 6021 w 13703"/>
                <a:gd name="connsiteY8" fmla="*/ 0 h 13350"/>
                <a:gd name="connsiteX9" fmla="*/ 4498 w 13703"/>
                <a:gd name="connsiteY9" fmla="*/ 553 h 13350"/>
                <a:gd name="connsiteX10" fmla="*/ 2491 w 13703"/>
                <a:gd name="connsiteY10" fmla="*/ 2144 h 13350"/>
                <a:gd name="connsiteX11" fmla="*/ 761 w 13703"/>
                <a:gd name="connsiteY11" fmla="*/ 3943 h 13350"/>
                <a:gd name="connsiteX12" fmla="*/ 0 w 13703"/>
                <a:gd name="connsiteY12" fmla="*/ 5188 h 13350"/>
                <a:gd name="connsiteX13" fmla="*/ 485 w 13703"/>
                <a:gd name="connsiteY13" fmla="*/ 6986 h 13350"/>
                <a:gd name="connsiteX14" fmla="*/ 1868 w 13703"/>
                <a:gd name="connsiteY14" fmla="*/ 6986 h 13350"/>
                <a:gd name="connsiteX15" fmla="*/ 3737 w 13703"/>
                <a:gd name="connsiteY15" fmla="*/ 6225 h 13350"/>
                <a:gd name="connsiteX16" fmla="*/ 5744 w 13703"/>
                <a:gd name="connsiteY16" fmla="*/ 5880 h 13350"/>
                <a:gd name="connsiteX17" fmla="*/ 6713 w 13703"/>
                <a:gd name="connsiteY17" fmla="*/ 6710 h 13350"/>
                <a:gd name="connsiteX18" fmla="*/ 6852 w 13703"/>
                <a:gd name="connsiteY18" fmla="*/ 7678 h 13350"/>
                <a:gd name="connsiteX19" fmla="*/ 6921 w 13703"/>
                <a:gd name="connsiteY19" fmla="*/ 8716 h 13350"/>
                <a:gd name="connsiteX20" fmla="*/ 7474 w 13703"/>
                <a:gd name="connsiteY20" fmla="*/ 9823 h 13350"/>
                <a:gd name="connsiteX21" fmla="*/ 8721 w 13703"/>
                <a:gd name="connsiteY21" fmla="*/ 10860 h 13350"/>
                <a:gd name="connsiteX22" fmla="*/ 11143 w 13703"/>
                <a:gd name="connsiteY22" fmla="*/ 12174 h 13350"/>
                <a:gd name="connsiteX23" fmla="*/ 12319 w 13703"/>
                <a:gd name="connsiteY23" fmla="*/ 13350 h 13350"/>
                <a:gd name="connsiteX24" fmla="*/ 13427 w 13703"/>
                <a:gd name="connsiteY24" fmla="*/ 12243 h 13350"/>
                <a:gd name="connsiteX25" fmla="*/ 13704 w 13703"/>
                <a:gd name="connsiteY25" fmla="*/ 10722 h 13350"/>
                <a:gd name="connsiteX26" fmla="*/ 13427 w 13703"/>
                <a:gd name="connsiteY26" fmla="*/ 9062 h 1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703" h="13350">
                  <a:moveTo>
                    <a:pt x="13427" y="9062"/>
                  </a:moveTo>
                  <a:lnTo>
                    <a:pt x="12389" y="7332"/>
                  </a:lnTo>
                  <a:lnTo>
                    <a:pt x="11420" y="6364"/>
                  </a:lnTo>
                  <a:lnTo>
                    <a:pt x="9343" y="5257"/>
                  </a:lnTo>
                  <a:lnTo>
                    <a:pt x="8374" y="4496"/>
                  </a:lnTo>
                  <a:lnTo>
                    <a:pt x="7821" y="3112"/>
                  </a:lnTo>
                  <a:lnTo>
                    <a:pt x="7821" y="1798"/>
                  </a:lnTo>
                  <a:lnTo>
                    <a:pt x="7474" y="692"/>
                  </a:lnTo>
                  <a:lnTo>
                    <a:pt x="6021" y="0"/>
                  </a:lnTo>
                  <a:lnTo>
                    <a:pt x="4498" y="553"/>
                  </a:lnTo>
                  <a:lnTo>
                    <a:pt x="2491" y="2144"/>
                  </a:lnTo>
                  <a:lnTo>
                    <a:pt x="761" y="3943"/>
                  </a:lnTo>
                  <a:lnTo>
                    <a:pt x="0" y="5188"/>
                  </a:lnTo>
                  <a:lnTo>
                    <a:pt x="485" y="6986"/>
                  </a:lnTo>
                  <a:lnTo>
                    <a:pt x="1868" y="6986"/>
                  </a:lnTo>
                  <a:lnTo>
                    <a:pt x="3737" y="6225"/>
                  </a:lnTo>
                  <a:lnTo>
                    <a:pt x="5744" y="5880"/>
                  </a:lnTo>
                  <a:lnTo>
                    <a:pt x="6713" y="6710"/>
                  </a:lnTo>
                  <a:lnTo>
                    <a:pt x="6852" y="7678"/>
                  </a:lnTo>
                  <a:lnTo>
                    <a:pt x="6921" y="8716"/>
                  </a:lnTo>
                  <a:lnTo>
                    <a:pt x="7474" y="9823"/>
                  </a:lnTo>
                  <a:lnTo>
                    <a:pt x="8721" y="10860"/>
                  </a:lnTo>
                  <a:lnTo>
                    <a:pt x="11143" y="12174"/>
                  </a:lnTo>
                  <a:lnTo>
                    <a:pt x="12319" y="13350"/>
                  </a:lnTo>
                  <a:lnTo>
                    <a:pt x="13427" y="12243"/>
                  </a:lnTo>
                  <a:lnTo>
                    <a:pt x="13704" y="10722"/>
                  </a:lnTo>
                  <a:lnTo>
                    <a:pt x="13427" y="906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2" name="Freeform 3041">
              <a:extLst>
                <a:ext uri="{FF2B5EF4-FFF2-40B4-BE49-F238E27FC236}">
                  <a16:creationId xmlns:a16="http://schemas.microsoft.com/office/drawing/2014/main" id="{53C56A7C-6933-CAE4-A2A4-EC52FA185BC6}"/>
                </a:ext>
              </a:extLst>
            </p:cNvPr>
            <p:cNvSpPr/>
            <p:nvPr/>
          </p:nvSpPr>
          <p:spPr>
            <a:xfrm>
              <a:off x="9377325" y="5263592"/>
              <a:ext cx="32065" cy="31691"/>
            </a:xfrm>
            <a:custGeom>
              <a:avLst/>
              <a:gdLst>
                <a:gd name="connsiteX0" fmla="*/ 11100 w 24076"/>
                <a:gd name="connsiteY0" fmla="*/ 5119 h 23795"/>
                <a:gd name="connsiteX1" fmla="*/ 12553 w 24076"/>
                <a:gd name="connsiteY1" fmla="*/ 5811 h 23795"/>
                <a:gd name="connsiteX2" fmla="*/ 12899 w 24076"/>
                <a:gd name="connsiteY2" fmla="*/ 6917 h 23795"/>
                <a:gd name="connsiteX3" fmla="*/ 12899 w 24076"/>
                <a:gd name="connsiteY3" fmla="*/ 8232 h 23795"/>
                <a:gd name="connsiteX4" fmla="*/ 13522 w 24076"/>
                <a:gd name="connsiteY4" fmla="*/ 9615 h 23795"/>
                <a:gd name="connsiteX5" fmla="*/ 14491 w 24076"/>
                <a:gd name="connsiteY5" fmla="*/ 10376 h 23795"/>
                <a:gd name="connsiteX6" fmla="*/ 16567 w 24076"/>
                <a:gd name="connsiteY6" fmla="*/ 11483 h 23795"/>
                <a:gd name="connsiteX7" fmla="*/ 17536 w 24076"/>
                <a:gd name="connsiteY7" fmla="*/ 12452 h 23795"/>
                <a:gd name="connsiteX8" fmla="*/ 18574 w 24076"/>
                <a:gd name="connsiteY8" fmla="*/ 14181 h 23795"/>
                <a:gd name="connsiteX9" fmla="*/ 18921 w 24076"/>
                <a:gd name="connsiteY9" fmla="*/ 15841 h 23795"/>
                <a:gd name="connsiteX10" fmla="*/ 18574 w 24076"/>
                <a:gd name="connsiteY10" fmla="*/ 17363 h 23795"/>
                <a:gd name="connsiteX11" fmla="*/ 17467 w 24076"/>
                <a:gd name="connsiteY11" fmla="*/ 18470 h 23795"/>
                <a:gd name="connsiteX12" fmla="*/ 16291 w 24076"/>
                <a:gd name="connsiteY12" fmla="*/ 17293 h 23795"/>
                <a:gd name="connsiteX13" fmla="*/ 13868 w 24076"/>
                <a:gd name="connsiteY13" fmla="*/ 15979 h 23795"/>
                <a:gd name="connsiteX14" fmla="*/ 12692 w 24076"/>
                <a:gd name="connsiteY14" fmla="*/ 14942 h 23795"/>
                <a:gd name="connsiteX15" fmla="*/ 12138 w 24076"/>
                <a:gd name="connsiteY15" fmla="*/ 13835 h 23795"/>
                <a:gd name="connsiteX16" fmla="*/ 12138 w 24076"/>
                <a:gd name="connsiteY16" fmla="*/ 12797 h 23795"/>
                <a:gd name="connsiteX17" fmla="*/ 11861 w 24076"/>
                <a:gd name="connsiteY17" fmla="*/ 11829 h 23795"/>
                <a:gd name="connsiteX18" fmla="*/ 10892 w 24076"/>
                <a:gd name="connsiteY18" fmla="*/ 10999 h 23795"/>
                <a:gd name="connsiteX19" fmla="*/ 8885 w 24076"/>
                <a:gd name="connsiteY19" fmla="*/ 11345 h 23795"/>
                <a:gd name="connsiteX20" fmla="*/ 7016 w 24076"/>
                <a:gd name="connsiteY20" fmla="*/ 12105 h 23795"/>
                <a:gd name="connsiteX21" fmla="*/ 5632 w 24076"/>
                <a:gd name="connsiteY21" fmla="*/ 12105 h 23795"/>
                <a:gd name="connsiteX22" fmla="*/ 5148 w 24076"/>
                <a:gd name="connsiteY22" fmla="*/ 10376 h 23795"/>
                <a:gd name="connsiteX23" fmla="*/ 5909 w 24076"/>
                <a:gd name="connsiteY23" fmla="*/ 9131 h 23795"/>
                <a:gd name="connsiteX24" fmla="*/ 7639 w 24076"/>
                <a:gd name="connsiteY24" fmla="*/ 7264 h 23795"/>
                <a:gd name="connsiteX25" fmla="*/ 9646 w 24076"/>
                <a:gd name="connsiteY25" fmla="*/ 5742 h 23795"/>
                <a:gd name="connsiteX26" fmla="*/ 11169 w 24076"/>
                <a:gd name="connsiteY26" fmla="*/ 5188 h 23795"/>
                <a:gd name="connsiteX27" fmla="*/ 11169 w 24076"/>
                <a:gd name="connsiteY27" fmla="*/ 0 h 23795"/>
                <a:gd name="connsiteX28" fmla="*/ 9300 w 24076"/>
                <a:gd name="connsiteY28" fmla="*/ 346 h 23795"/>
                <a:gd name="connsiteX29" fmla="*/ 7777 w 24076"/>
                <a:gd name="connsiteY29" fmla="*/ 899 h 23795"/>
                <a:gd name="connsiteX30" fmla="*/ 6462 w 24076"/>
                <a:gd name="connsiteY30" fmla="*/ 1661 h 23795"/>
                <a:gd name="connsiteX31" fmla="*/ 4455 w 24076"/>
                <a:gd name="connsiteY31" fmla="*/ 3182 h 23795"/>
                <a:gd name="connsiteX32" fmla="*/ 3902 w 24076"/>
                <a:gd name="connsiteY32" fmla="*/ 3736 h 23795"/>
                <a:gd name="connsiteX33" fmla="*/ 2171 w 24076"/>
                <a:gd name="connsiteY33" fmla="*/ 5603 h 23795"/>
                <a:gd name="connsiteX34" fmla="*/ 1479 w 24076"/>
                <a:gd name="connsiteY34" fmla="*/ 6502 h 23795"/>
                <a:gd name="connsiteX35" fmla="*/ 718 w 24076"/>
                <a:gd name="connsiteY35" fmla="*/ 7747 h 23795"/>
                <a:gd name="connsiteX36" fmla="*/ 164 w 24076"/>
                <a:gd name="connsiteY36" fmla="*/ 11690 h 23795"/>
                <a:gd name="connsiteX37" fmla="*/ 649 w 24076"/>
                <a:gd name="connsiteY37" fmla="*/ 13489 h 23795"/>
                <a:gd name="connsiteX38" fmla="*/ 5701 w 24076"/>
                <a:gd name="connsiteY38" fmla="*/ 17363 h 23795"/>
                <a:gd name="connsiteX39" fmla="*/ 5840 w 24076"/>
                <a:gd name="connsiteY39" fmla="*/ 17363 h 23795"/>
                <a:gd name="connsiteX40" fmla="*/ 7224 w 24076"/>
                <a:gd name="connsiteY40" fmla="*/ 17363 h 23795"/>
                <a:gd name="connsiteX41" fmla="*/ 8055 w 24076"/>
                <a:gd name="connsiteY41" fmla="*/ 17225 h 23795"/>
                <a:gd name="connsiteX42" fmla="*/ 8055 w 24076"/>
                <a:gd name="connsiteY42" fmla="*/ 17363 h 23795"/>
                <a:gd name="connsiteX43" fmla="*/ 9370 w 24076"/>
                <a:gd name="connsiteY43" fmla="*/ 18954 h 23795"/>
                <a:gd name="connsiteX44" fmla="*/ 10546 w 24076"/>
                <a:gd name="connsiteY44" fmla="*/ 19991 h 23795"/>
                <a:gd name="connsiteX45" fmla="*/ 11446 w 24076"/>
                <a:gd name="connsiteY45" fmla="*/ 20614 h 23795"/>
                <a:gd name="connsiteX46" fmla="*/ 13176 w 24076"/>
                <a:gd name="connsiteY46" fmla="*/ 21582 h 23795"/>
                <a:gd name="connsiteX47" fmla="*/ 13799 w 24076"/>
                <a:gd name="connsiteY47" fmla="*/ 22205 h 23795"/>
                <a:gd name="connsiteX48" fmla="*/ 17467 w 24076"/>
                <a:gd name="connsiteY48" fmla="*/ 23796 h 23795"/>
                <a:gd name="connsiteX49" fmla="*/ 17467 w 24076"/>
                <a:gd name="connsiteY49" fmla="*/ 23796 h 23795"/>
                <a:gd name="connsiteX50" fmla="*/ 21136 w 24076"/>
                <a:gd name="connsiteY50" fmla="*/ 22274 h 23795"/>
                <a:gd name="connsiteX51" fmla="*/ 22243 w 24076"/>
                <a:gd name="connsiteY51" fmla="*/ 21167 h 23795"/>
                <a:gd name="connsiteX52" fmla="*/ 23627 w 24076"/>
                <a:gd name="connsiteY52" fmla="*/ 18608 h 23795"/>
                <a:gd name="connsiteX53" fmla="*/ 23973 w 24076"/>
                <a:gd name="connsiteY53" fmla="*/ 17086 h 23795"/>
                <a:gd name="connsiteX54" fmla="*/ 23973 w 24076"/>
                <a:gd name="connsiteY54" fmla="*/ 15011 h 23795"/>
                <a:gd name="connsiteX55" fmla="*/ 23627 w 24076"/>
                <a:gd name="connsiteY55" fmla="*/ 13350 h 23795"/>
                <a:gd name="connsiteX56" fmla="*/ 23073 w 24076"/>
                <a:gd name="connsiteY56" fmla="*/ 11760 h 23795"/>
                <a:gd name="connsiteX57" fmla="*/ 22035 w 24076"/>
                <a:gd name="connsiteY57" fmla="*/ 10030 h 23795"/>
                <a:gd name="connsiteX58" fmla="*/ 21204 w 24076"/>
                <a:gd name="connsiteY58" fmla="*/ 8924 h 23795"/>
                <a:gd name="connsiteX59" fmla="*/ 20236 w 24076"/>
                <a:gd name="connsiteY59" fmla="*/ 7955 h 23795"/>
                <a:gd name="connsiteX60" fmla="*/ 18921 w 24076"/>
                <a:gd name="connsiteY60" fmla="*/ 6987 h 23795"/>
                <a:gd name="connsiteX61" fmla="*/ 18090 w 24076"/>
                <a:gd name="connsiteY61" fmla="*/ 6572 h 23795"/>
                <a:gd name="connsiteX62" fmla="*/ 17882 w 24076"/>
                <a:gd name="connsiteY62" fmla="*/ 5672 h 23795"/>
                <a:gd name="connsiteX63" fmla="*/ 17536 w 24076"/>
                <a:gd name="connsiteY63" fmla="*/ 4566 h 23795"/>
                <a:gd name="connsiteX64" fmla="*/ 14768 w 24076"/>
                <a:gd name="connsiteY64" fmla="*/ 1314 h 23795"/>
                <a:gd name="connsiteX65" fmla="*/ 13315 w 24076"/>
                <a:gd name="connsiteY65" fmla="*/ 623 h 23795"/>
                <a:gd name="connsiteX66" fmla="*/ 11100 w 24076"/>
                <a:gd name="connsiteY66" fmla="*/ 138 h 23795"/>
                <a:gd name="connsiteX67" fmla="*/ 11100 w 24076"/>
                <a:gd name="connsiteY67" fmla="*/ 138 h 2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076" h="23795">
                  <a:moveTo>
                    <a:pt x="11100" y="5119"/>
                  </a:moveTo>
                  <a:lnTo>
                    <a:pt x="12553" y="5811"/>
                  </a:lnTo>
                  <a:lnTo>
                    <a:pt x="12899" y="6917"/>
                  </a:lnTo>
                  <a:lnTo>
                    <a:pt x="12899" y="8232"/>
                  </a:lnTo>
                  <a:cubicBezTo>
                    <a:pt x="12899" y="8232"/>
                    <a:pt x="13522" y="9615"/>
                    <a:pt x="13522" y="9615"/>
                  </a:cubicBezTo>
                  <a:lnTo>
                    <a:pt x="14491" y="10376"/>
                  </a:lnTo>
                  <a:lnTo>
                    <a:pt x="16567" y="11483"/>
                  </a:lnTo>
                  <a:lnTo>
                    <a:pt x="17536" y="12452"/>
                  </a:lnTo>
                  <a:lnTo>
                    <a:pt x="18574" y="14181"/>
                  </a:lnTo>
                  <a:lnTo>
                    <a:pt x="18921" y="15841"/>
                  </a:lnTo>
                  <a:lnTo>
                    <a:pt x="18574" y="17363"/>
                  </a:lnTo>
                  <a:lnTo>
                    <a:pt x="17467" y="18470"/>
                  </a:lnTo>
                  <a:lnTo>
                    <a:pt x="16291" y="17293"/>
                  </a:lnTo>
                  <a:lnTo>
                    <a:pt x="13868" y="15979"/>
                  </a:lnTo>
                  <a:lnTo>
                    <a:pt x="12692" y="14942"/>
                  </a:lnTo>
                  <a:lnTo>
                    <a:pt x="12138" y="13835"/>
                  </a:lnTo>
                  <a:lnTo>
                    <a:pt x="12138" y="12797"/>
                  </a:lnTo>
                  <a:cubicBezTo>
                    <a:pt x="12138" y="12797"/>
                    <a:pt x="11861" y="11829"/>
                    <a:pt x="11861" y="11829"/>
                  </a:cubicBezTo>
                  <a:lnTo>
                    <a:pt x="10892" y="10999"/>
                  </a:lnTo>
                  <a:lnTo>
                    <a:pt x="8885" y="11345"/>
                  </a:lnTo>
                  <a:lnTo>
                    <a:pt x="7016" y="12105"/>
                  </a:lnTo>
                  <a:lnTo>
                    <a:pt x="5632" y="12105"/>
                  </a:lnTo>
                  <a:cubicBezTo>
                    <a:pt x="5632" y="12105"/>
                    <a:pt x="5148" y="10376"/>
                    <a:pt x="5148" y="10376"/>
                  </a:cubicBezTo>
                  <a:lnTo>
                    <a:pt x="5909" y="9131"/>
                  </a:lnTo>
                  <a:lnTo>
                    <a:pt x="7639" y="7264"/>
                  </a:lnTo>
                  <a:lnTo>
                    <a:pt x="9646" y="5742"/>
                  </a:lnTo>
                  <a:lnTo>
                    <a:pt x="11169" y="5188"/>
                  </a:lnTo>
                  <a:moveTo>
                    <a:pt x="11169" y="0"/>
                  </a:moveTo>
                  <a:cubicBezTo>
                    <a:pt x="10546" y="0"/>
                    <a:pt x="9923" y="138"/>
                    <a:pt x="9300" y="346"/>
                  </a:cubicBezTo>
                  <a:lnTo>
                    <a:pt x="7777" y="899"/>
                  </a:lnTo>
                  <a:cubicBezTo>
                    <a:pt x="7293" y="1107"/>
                    <a:pt x="6878" y="1314"/>
                    <a:pt x="6462" y="1661"/>
                  </a:cubicBezTo>
                  <a:lnTo>
                    <a:pt x="4455" y="3182"/>
                  </a:lnTo>
                  <a:cubicBezTo>
                    <a:pt x="4455" y="3182"/>
                    <a:pt x="4040" y="3528"/>
                    <a:pt x="3902" y="3736"/>
                  </a:cubicBezTo>
                  <a:lnTo>
                    <a:pt x="2171" y="5603"/>
                  </a:lnTo>
                  <a:cubicBezTo>
                    <a:pt x="2171" y="5603"/>
                    <a:pt x="1687" y="6226"/>
                    <a:pt x="1479" y="6502"/>
                  </a:cubicBezTo>
                  <a:lnTo>
                    <a:pt x="718" y="7747"/>
                  </a:lnTo>
                  <a:cubicBezTo>
                    <a:pt x="26" y="8924"/>
                    <a:pt x="-182" y="10376"/>
                    <a:pt x="164" y="11690"/>
                  </a:cubicBezTo>
                  <a:lnTo>
                    <a:pt x="649" y="13489"/>
                  </a:lnTo>
                  <a:cubicBezTo>
                    <a:pt x="1272" y="15772"/>
                    <a:pt x="3348" y="17363"/>
                    <a:pt x="5701" y="17363"/>
                  </a:cubicBezTo>
                  <a:cubicBezTo>
                    <a:pt x="5701" y="17363"/>
                    <a:pt x="5770" y="17363"/>
                    <a:pt x="5840" y="17363"/>
                  </a:cubicBezTo>
                  <a:lnTo>
                    <a:pt x="7224" y="17363"/>
                  </a:lnTo>
                  <a:cubicBezTo>
                    <a:pt x="7224" y="17363"/>
                    <a:pt x="7777" y="17293"/>
                    <a:pt x="8055" y="17225"/>
                  </a:cubicBezTo>
                  <a:lnTo>
                    <a:pt x="8055" y="17363"/>
                  </a:lnTo>
                  <a:cubicBezTo>
                    <a:pt x="8401" y="17985"/>
                    <a:pt x="8885" y="18470"/>
                    <a:pt x="9370" y="18954"/>
                  </a:cubicBezTo>
                  <a:lnTo>
                    <a:pt x="10546" y="19991"/>
                  </a:lnTo>
                  <a:cubicBezTo>
                    <a:pt x="10546" y="19991"/>
                    <a:pt x="11100" y="20406"/>
                    <a:pt x="11446" y="20614"/>
                  </a:cubicBezTo>
                  <a:lnTo>
                    <a:pt x="13176" y="21582"/>
                  </a:lnTo>
                  <a:lnTo>
                    <a:pt x="13799" y="22205"/>
                  </a:lnTo>
                  <a:cubicBezTo>
                    <a:pt x="14768" y="23173"/>
                    <a:pt x="16083" y="23796"/>
                    <a:pt x="17467" y="23796"/>
                  </a:cubicBezTo>
                  <a:lnTo>
                    <a:pt x="17467" y="23796"/>
                  </a:lnTo>
                  <a:cubicBezTo>
                    <a:pt x="18851" y="23796"/>
                    <a:pt x="20166" y="23243"/>
                    <a:pt x="21136" y="22274"/>
                  </a:cubicBezTo>
                  <a:lnTo>
                    <a:pt x="22243" y="21167"/>
                  </a:lnTo>
                  <a:cubicBezTo>
                    <a:pt x="22935" y="20475"/>
                    <a:pt x="23419" y="19576"/>
                    <a:pt x="23627" y="18608"/>
                  </a:cubicBezTo>
                  <a:lnTo>
                    <a:pt x="23973" y="17086"/>
                  </a:lnTo>
                  <a:cubicBezTo>
                    <a:pt x="24112" y="16394"/>
                    <a:pt x="24112" y="15703"/>
                    <a:pt x="23973" y="15011"/>
                  </a:cubicBezTo>
                  <a:lnTo>
                    <a:pt x="23627" y="13350"/>
                  </a:lnTo>
                  <a:cubicBezTo>
                    <a:pt x="23488" y="12797"/>
                    <a:pt x="23350" y="12244"/>
                    <a:pt x="23073" y="11760"/>
                  </a:cubicBezTo>
                  <a:lnTo>
                    <a:pt x="22035" y="10030"/>
                  </a:lnTo>
                  <a:cubicBezTo>
                    <a:pt x="21827" y="9615"/>
                    <a:pt x="21551" y="9269"/>
                    <a:pt x="21204" y="8924"/>
                  </a:cubicBezTo>
                  <a:lnTo>
                    <a:pt x="20236" y="7955"/>
                  </a:lnTo>
                  <a:cubicBezTo>
                    <a:pt x="19889" y="7609"/>
                    <a:pt x="19405" y="7264"/>
                    <a:pt x="18921" y="6987"/>
                  </a:cubicBezTo>
                  <a:lnTo>
                    <a:pt x="18090" y="6572"/>
                  </a:lnTo>
                  <a:cubicBezTo>
                    <a:pt x="18090" y="6572"/>
                    <a:pt x="18021" y="5949"/>
                    <a:pt x="17882" y="5672"/>
                  </a:cubicBezTo>
                  <a:lnTo>
                    <a:pt x="17536" y="4566"/>
                  </a:lnTo>
                  <a:cubicBezTo>
                    <a:pt x="17121" y="3113"/>
                    <a:pt x="16152" y="1937"/>
                    <a:pt x="14768" y="1314"/>
                  </a:cubicBezTo>
                  <a:lnTo>
                    <a:pt x="13315" y="623"/>
                  </a:lnTo>
                  <a:cubicBezTo>
                    <a:pt x="12622" y="277"/>
                    <a:pt x="11861" y="138"/>
                    <a:pt x="11100" y="138"/>
                  </a:cubicBezTo>
                  <a:lnTo>
                    <a:pt x="1110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3" name="Freeform 3042">
              <a:extLst>
                <a:ext uri="{FF2B5EF4-FFF2-40B4-BE49-F238E27FC236}">
                  <a16:creationId xmlns:a16="http://schemas.microsoft.com/office/drawing/2014/main" id="{9F59F470-18EF-5B45-9622-AD72551504EF}"/>
                </a:ext>
              </a:extLst>
            </p:cNvPr>
            <p:cNvSpPr/>
            <p:nvPr/>
          </p:nvSpPr>
          <p:spPr>
            <a:xfrm>
              <a:off x="9402064" y="5285703"/>
              <a:ext cx="7005" cy="5988"/>
            </a:xfrm>
            <a:custGeom>
              <a:avLst/>
              <a:gdLst>
                <a:gd name="connsiteX0" fmla="*/ 3530 w 5260"/>
                <a:gd name="connsiteY0" fmla="*/ 0 h 4496"/>
                <a:gd name="connsiteX1" fmla="*/ 1869 w 5260"/>
                <a:gd name="connsiteY1" fmla="*/ 207 h 4496"/>
                <a:gd name="connsiteX2" fmla="*/ 692 w 5260"/>
                <a:gd name="connsiteY2" fmla="*/ 1314 h 4496"/>
                <a:gd name="connsiteX3" fmla="*/ 0 w 5260"/>
                <a:gd name="connsiteY3" fmla="*/ 3044 h 4496"/>
                <a:gd name="connsiteX4" fmla="*/ 1661 w 5260"/>
                <a:gd name="connsiteY4" fmla="*/ 4427 h 4496"/>
                <a:gd name="connsiteX5" fmla="*/ 3392 w 5260"/>
                <a:gd name="connsiteY5" fmla="*/ 4496 h 4496"/>
                <a:gd name="connsiteX6" fmla="*/ 4430 w 5260"/>
                <a:gd name="connsiteY6" fmla="*/ 3459 h 4496"/>
                <a:gd name="connsiteX7" fmla="*/ 4014 w 5260"/>
                <a:gd name="connsiteY7" fmla="*/ 1729 h 4496"/>
                <a:gd name="connsiteX8" fmla="*/ 5260 w 5260"/>
                <a:gd name="connsiteY8" fmla="*/ 692 h 4496"/>
                <a:gd name="connsiteX9" fmla="*/ 3530 w 5260"/>
                <a:gd name="connsiteY9" fmla="*/ 0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 h="4496">
                  <a:moveTo>
                    <a:pt x="3530" y="0"/>
                  </a:moveTo>
                  <a:lnTo>
                    <a:pt x="1869" y="207"/>
                  </a:lnTo>
                  <a:lnTo>
                    <a:pt x="692" y="1314"/>
                  </a:lnTo>
                  <a:lnTo>
                    <a:pt x="0" y="3044"/>
                  </a:lnTo>
                  <a:lnTo>
                    <a:pt x="1661" y="4427"/>
                  </a:lnTo>
                  <a:lnTo>
                    <a:pt x="3392" y="4496"/>
                  </a:lnTo>
                  <a:lnTo>
                    <a:pt x="4430" y="3459"/>
                  </a:lnTo>
                  <a:lnTo>
                    <a:pt x="4014" y="1729"/>
                  </a:lnTo>
                  <a:lnTo>
                    <a:pt x="5260" y="692"/>
                  </a:lnTo>
                  <a:lnTo>
                    <a:pt x="353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4" name="Freeform 3043">
              <a:extLst>
                <a:ext uri="{FF2B5EF4-FFF2-40B4-BE49-F238E27FC236}">
                  <a16:creationId xmlns:a16="http://schemas.microsoft.com/office/drawing/2014/main" id="{6464BFBD-FF9E-3669-E81D-4A1B50BC9F40}"/>
                </a:ext>
              </a:extLst>
            </p:cNvPr>
            <p:cNvSpPr/>
            <p:nvPr/>
          </p:nvSpPr>
          <p:spPr>
            <a:xfrm>
              <a:off x="9395257" y="5278609"/>
              <a:ext cx="20815" cy="19899"/>
            </a:xfrm>
            <a:custGeom>
              <a:avLst/>
              <a:gdLst>
                <a:gd name="connsiteX0" fmla="*/ 8641 w 15629"/>
                <a:gd name="connsiteY0" fmla="*/ 5326 h 14941"/>
                <a:gd name="connsiteX1" fmla="*/ 10371 w 15629"/>
                <a:gd name="connsiteY1" fmla="*/ 6018 h 14941"/>
                <a:gd name="connsiteX2" fmla="*/ 9056 w 15629"/>
                <a:gd name="connsiteY2" fmla="*/ 7125 h 14941"/>
                <a:gd name="connsiteX3" fmla="*/ 9541 w 15629"/>
                <a:gd name="connsiteY3" fmla="*/ 8854 h 14941"/>
                <a:gd name="connsiteX4" fmla="*/ 8503 w 15629"/>
                <a:gd name="connsiteY4" fmla="*/ 9892 h 14941"/>
                <a:gd name="connsiteX5" fmla="*/ 6773 w 15629"/>
                <a:gd name="connsiteY5" fmla="*/ 9892 h 14941"/>
                <a:gd name="connsiteX6" fmla="*/ 5180 w 15629"/>
                <a:gd name="connsiteY6" fmla="*/ 8439 h 14941"/>
                <a:gd name="connsiteX7" fmla="*/ 5873 w 15629"/>
                <a:gd name="connsiteY7" fmla="*/ 6710 h 14941"/>
                <a:gd name="connsiteX8" fmla="*/ 7049 w 15629"/>
                <a:gd name="connsiteY8" fmla="*/ 5603 h 14941"/>
                <a:gd name="connsiteX9" fmla="*/ 8641 w 15629"/>
                <a:gd name="connsiteY9" fmla="*/ 5396 h 14941"/>
                <a:gd name="connsiteX10" fmla="*/ 8641 w 15629"/>
                <a:gd name="connsiteY10" fmla="*/ 208 h 14941"/>
                <a:gd name="connsiteX11" fmla="*/ 7949 w 15629"/>
                <a:gd name="connsiteY11" fmla="*/ 208 h 14941"/>
                <a:gd name="connsiteX12" fmla="*/ 6357 w 15629"/>
                <a:gd name="connsiteY12" fmla="*/ 415 h 14941"/>
                <a:gd name="connsiteX13" fmla="*/ 3519 w 15629"/>
                <a:gd name="connsiteY13" fmla="*/ 1729 h 14941"/>
                <a:gd name="connsiteX14" fmla="*/ 2343 w 15629"/>
                <a:gd name="connsiteY14" fmla="*/ 2836 h 14941"/>
                <a:gd name="connsiteX15" fmla="*/ 1028 w 15629"/>
                <a:gd name="connsiteY15" fmla="*/ 4773 h 14941"/>
                <a:gd name="connsiteX16" fmla="*/ 336 w 15629"/>
                <a:gd name="connsiteY16" fmla="*/ 6502 h 14941"/>
                <a:gd name="connsiteX17" fmla="*/ 1789 w 15629"/>
                <a:gd name="connsiteY17" fmla="*/ 12313 h 14941"/>
                <a:gd name="connsiteX18" fmla="*/ 3381 w 15629"/>
                <a:gd name="connsiteY18" fmla="*/ 13697 h 14941"/>
                <a:gd name="connsiteX19" fmla="*/ 6703 w 15629"/>
                <a:gd name="connsiteY19" fmla="*/ 14942 h 14941"/>
                <a:gd name="connsiteX20" fmla="*/ 8434 w 15629"/>
                <a:gd name="connsiteY20" fmla="*/ 14942 h 14941"/>
                <a:gd name="connsiteX21" fmla="*/ 8572 w 15629"/>
                <a:gd name="connsiteY21" fmla="*/ 14942 h 14941"/>
                <a:gd name="connsiteX22" fmla="*/ 12171 w 15629"/>
                <a:gd name="connsiteY22" fmla="*/ 13489 h 14941"/>
                <a:gd name="connsiteX23" fmla="*/ 13209 w 15629"/>
                <a:gd name="connsiteY23" fmla="*/ 12451 h 14941"/>
                <a:gd name="connsiteX24" fmla="*/ 14801 w 15629"/>
                <a:gd name="connsiteY24" fmla="*/ 8716 h 14941"/>
                <a:gd name="connsiteX25" fmla="*/ 15562 w 15629"/>
                <a:gd name="connsiteY25" fmla="*/ 5050 h 14941"/>
                <a:gd name="connsiteX26" fmla="*/ 12309 w 15629"/>
                <a:gd name="connsiteY26" fmla="*/ 1038 h 14941"/>
                <a:gd name="connsiteX27" fmla="*/ 10579 w 15629"/>
                <a:gd name="connsiteY27" fmla="*/ 346 h 14941"/>
                <a:gd name="connsiteX28" fmla="*/ 8710 w 15629"/>
                <a:gd name="connsiteY28" fmla="*/ 0 h 14941"/>
                <a:gd name="connsiteX29" fmla="*/ 8710 w 15629"/>
                <a:gd name="connsiteY29" fmla="*/ 0 h 1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629" h="14941">
                  <a:moveTo>
                    <a:pt x="8641" y="5326"/>
                  </a:moveTo>
                  <a:lnTo>
                    <a:pt x="10371" y="6018"/>
                  </a:lnTo>
                  <a:lnTo>
                    <a:pt x="9056" y="7125"/>
                  </a:lnTo>
                  <a:lnTo>
                    <a:pt x="9541" y="8854"/>
                  </a:lnTo>
                  <a:lnTo>
                    <a:pt x="8503" y="9892"/>
                  </a:lnTo>
                  <a:lnTo>
                    <a:pt x="6773" y="9892"/>
                  </a:lnTo>
                  <a:cubicBezTo>
                    <a:pt x="6773" y="9892"/>
                    <a:pt x="5180" y="8439"/>
                    <a:pt x="5180" y="8439"/>
                  </a:cubicBezTo>
                  <a:lnTo>
                    <a:pt x="5873" y="6710"/>
                  </a:lnTo>
                  <a:lnTo>
                    <a:pt x="7049" y="5603"/>
                  </a:lnTo>
                  <a:lnTo>
                    <a:pt x="8641" y="5396"/>
                  </a:lnTo>
                  <a:moveTo>
                    <a:pt x="8641" y="208"/>
                  </a:moveTo>
                  <a:cubicBezTo>
                    <a:pt x="8641" y="208"/>
                    <a:pt x="8156" y="208"/>
                    <a:pt x="7949" y="208"/>
                  </a:cubicBezTo>
                  <a:lnTo>
                    <a:pt x="6357" y="415"/>
                  </a:lnTo>
                  <a:cubicBezTo>
                    <a:pt x="5319" y="554"/>
                    <a:pt x="4350" y="1038"/>
                    <a:pt x="3519" y="1729"/>
                  </a:cubicBezTo>
                  <a:lnTo>
                    <a:pt x="2343" y="2836"/>
                  </a:lnTo>
                  <a:cubicBezTo>
                    <a:pt x="1720" y="3389"/>
                    <a:pt x="1305" y="4081"/>
                    <a:pt x="1028" y="4773"/>
                  </a:cubicBezTo>
                  <a:lnTo>
                    <a:pt x="336" y="6502"/>
                  </a:lnTo>
                  <a:cubicBezTo>
                    <a:pt x="-426" y="8577"/>
                    <a:pt x="128" y="10860"/>
                    <a:pt x="1789" y="12313"/>
                  </a:cubicBezTo>
                  <a:lnTo>
                    <a:pt x="3381" y="13697"/>
                  </a:lnTo>
                  <a:cubicBezTo>
                    <a:pt x="4281" y="14457"/>
                    <a:pt x="5458" y="14942"/>
                    <a:pt x="6703" y="14942"/>
                  </a:cubicBezTo>
                  <a:lnTo>
                    <a:pt x="8434" y="14942"/>
                  </a:lnTo>
                  <a:cubicBezTo>
                    <a:pt x="8434" y="14942"/>
                    <a:pt x="8503" y="14942"/>
                    <a:pt x="8572" y="14942"/>
                  </a:cubicBezTo>
                  <a:cubicBezTo>
                    <a:pt x="9887" y="14942"/>
                    <a:pt x="11202" y="14388"/>
                    <a:pt x="12171" y="13489"/>
                  </a:cubicBezTo>
                  <a:lnTo>
                    <a:pt x="13209" y="12451"/>
                  </a:lnTo>
                  <a:cubicBezTo>
                    <a:pt x="14247" y="11483"/>
                    <a:pt x="14801" y="10099"/>
                    <a:pt x="14801" y="8716"/>
                  </a:cubicBezTo>
                  <a:cubicBezTo>
                    <a:pt x="15493" y="7679"/>
                    <a:pt x="15770" y="6364"/>
                    <a:pt x="15562" y="5050"/>
                  </a:cubicBezTo>
                  <a:cubicBezTo>
                    <a:pt x="15285" y="3251"/>
                    <a:pt x="14040" y="1729"/>
                    <a:pt x="12309" y="1038"/>
                  </a:cubicBezTo>
                  <a:lnTo>
                    <a:pt x="10579" y="346"/>
                  </a:lnTo>
                  <a:cubicBezTo>
                    <a:pt x="9956" y="138"/>
                    <a:pt x="9333" y="0"/>
                    <a:pt x="8710" y="0"/>
                  </a:cubicBezTo>
                  <a:lnTo>
                    <a:pt x="871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5" name="Freeform 3044">
              <a:extLst>
                <a:ext uri="{FF2B5EF4-FFF2-40B4-BE49-F238E27FC236}">
                  <a16:creationId xmlns:a16="http://schemas.microsoft.com/office/drawing/2014/main" id="{2C1B8075-205C-48E4-9543-7AAC17C69EE2}"/>
                </a:ext>
              </a:extLst>
            </p:cNvPr>
            <p:cNvSpPr/>
            <p:nvPr/>
          </p:nvSpPr>
          <p:spPr>
            <a:xfrm>
              <a:off x="9390357" y="5290494"/>
              <a:ext cx="5254" cy="2764"/>
            </a:xfrm>
            <a:custGeom>
              <a:avLst/>
              <a:gdLst>
                <a:gd name="connsiteX0" fmla="*/ 2561 w 3945"/>
                <a:gd name="connsiteY0" fmla="*/ 277 h 2075"/>
                <a:gd name="connsiteX1" fmla="*/ 1384 w 3945"/>
                <a:gd name="connsiteY1" fmla="*/ 0 h 2075"/>
                <a:gd name="connsiteX2" fmla="*/ 0 w 3945"/>
                <a:gd name="connsiteY2" fmla="*/ 207 h 2075"/>
                <a:gd name="connsiteX3" fmla="*/ 761 w 3945"/>
                <a:gd name="connsiteY3" fmla="*/ 899 h 2075"/>
                <a:gd name="connsiteX4" fmla="*/ 1661 w 3945"/>
                <a:gd name="connsiteY4" fmla="*/ 1452 h 2075"/>
                <a:gd name="connsiteX5" fmla="*/ 2768 w 3945"/>
                <a:gd name="connsiteY5" fmla="*/ 1867 h 2075"/>
                <a:gd name="connsiteX6" fmla="*/ 3945 w 3945"/>
                <a:gd name="connsiteY6" fmla="*/ 2075 h 2075"/>
                <a:gd name="connsiteX7" fmla="*/ 3461 w 3945"/>
                <a:gd name="connsiteY7" fmla="*/ 899 h 2075"/>
                <a:gd name="connsiteX8" fmla="*/ 2561 w 3945"/>
                <a:gd name="connsiteY8" fmla="*/ 277 h 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5" h="2075">
                  <a:moveTo>
                    <a:pt x="2561" y="277"/>
                  </a:moveTo>
                  <a:lnTo>
                    <a:pt x="1384" y="0"/>
                  </a:lnTo>
                  <a:lnTo>
                    <a:pt x="0" y="207"/>
                  </a:lnTo>
                  <a:lnTo>
                    <a:pt x="761" y="899"/>
                  </a:lnTo>
                  <a:lnTo>
                    <a:pt x="1661" y="1452"/>
                  </a:lnTo>
                  <a:lnTo>
                    <a:pt x="2768" y="1867"/>
                  </a:lnTo>
                  <a:lnTo>
                    <a:pt x="3945" y="2075"/>
                  </a:lnTo>
                  <a:lnTo>
                    <a:pt x="3461" y="899"/>
                  </a:lnTo>
                  <a:lnTo>
                    <a:pt x="2561" y="2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6" name="Freeform 3045">
              <a:extLst>
                <a:ext uri="{FF2B5EF4-FFF2-40B4-BE49-F238E27FC236}">
                  <a16:creationId xmlns:a16="http://schemas.microsoft.com/office/drawing/2014/main" id="{2B939227-F36B-8C6B-06B3-641D71CB2BF9}"/>
                </a:ext>
              </a:extLst>
            </p:cNvPr>
            <p:cNvSpPr/>
            <p:nvPr/>
          </p:nvSpPr>
          <p:spPr>
            <a:xfrm>
              <a:off x="9383477" y="5283491"/>
              <a:ext cx="18941" cy="16583"/>
            </a:xfrm>
            <a:custGeom>
              <a:avLst/>
              <a:gdLst>
                <a:gd name="connsiteX0" fmla="*/ 6551 w 14222"/>
                <a:gd name="connsiteY0" fmla="*/ 5257 h 12451"/>
                <a:gd name="connsiteX1" fmla="*/ 7728 w 14222"/>
                <a:gd name="connsiteY1" fmla="*/ 5534 h 12451"/>
                <a:gd name="connsiteX2" fmla="*/ 8627 w 14222"/>
                <a:gd name="connsiteY2" fmla="*/ 6157 h 12451"/>
                <a:gd name="connsiteX3" fmla="*/ 9112 w 14222"/>
                <a:gd name="connsiteY3" fmla="*/ 7332 h 12451"/>
                <a:gd name="connsiteX4" fmla="*/ 8004 w 14222"/>
                <a:gd name="connsiteY4" fmla="*/ 7125 h 12451"/>
                <a:gd name="connsiteX5" fmla="*/ 6897 w 14222"/>
                <a:gd name="connsiteY5" fmla="*/ 6710 h 12451"/>
                <a:gd name="connsiteX6" fmla="*/ 5928 w 14222"/>
                <a:gd name="connsiteY6" fmla="*/ 6157 h 12451"/>
                <a:gd name="connsiteX7" fmla="*/ 5236 w 14222"/>
                <a:gd name="connsiteY7" fmla="*/ 5465 h 12451"/>
                <a:gd name="connsiteX8" fmla="*/ 6620 w 14222"/>
                <a:gd name="connsiteY8" fmla="*/ 5257 h 12451"/>
                <a:gd name="connsiteX9" fmla="*/ 6620 w 14222"/>
                <a:gd name="connsiteY9" fmla="*/ 69 h 12451"/>
                <a:gd name="connsiteX10" fmla="*/ 5928 w 14222"/>
                <a:gd name="connsiteY10" fmla="*/ 69 h 12451"/>
                <a:gd name="connsiteX11" fmla="*/ 4544 w 14222"/>
                <a:gd name="connsiteY11" fmla="*/ 277 h 12451"/>
                <a:gd name="connsiteX12" fmla="*/ 253 w 14222"/>
                <a:gd name="connsiteY12" fmla="*/ 3804 h 12451"/>
                <a:gd name="connsiteX13" fmla="*/ 1637 w 14222"/>
                <a:gd name="connsiteY13" fmla="*/ 9200 h 12451"/>
                <a:gd name="connsiteX14" fmla="*/ 2329 w 14222"/>
                <a:gd name="connsiteY14" fmla="*/ 9892 h 12451"/>
                <a:gd name="connsiteX15" fmla="*/ 3159 w 14222"/>
                <a:gd name="connsiteY15" fmla="*/ 10514 h 12451"/>
                <a:gd name="connsiteX16" fmla="*/ 4128 w 14222"/>
                <a:gd name="connsiteY16" fmla="*/ 11068 h 12451"/>
                <a:gd name="connsiteX17" fmla="*/ 5097 w 14222"/>
                <a:gd name="connsiteY17" fmla="*/ 11552 h 12451"/>
                <a:gd name="connsiteX18" fmla="*/ 6205 w 14222"/>
                <a:gd name="connsiteY18" fmla="*/ 11967 h 12451"/>
                <a:gd name="connsiteX19" fmla="*/ 6966 w 14222"/>
                <a:gd name="connsiteY19" fmla="*/ 12175 h 12451"/>
                <a:gd name="connsiteX20" fmla="*/ 8074 w 14222"/>
                <a:gd name="connsiteY20" fmla="*/ 12382 h 12451"/>
                <a:gd name="connsiteX21" fmla="*/ 9043 w 14222"/>
                <a:gd name="connsiteY21" fmla="*/ 12451 h 12451"/>
                <a:gd name="connsiteX22" fmla="*/ 13057 w 14222"/>
                <a:gd name="connsiteY22" fmla="*/ 10583 h 12451"/>
                <a:gd name="connsiteX23" fmla="*/ 13818 w 14222"/>
                <a:gd name="connsiteY23" fmla="*/ 5326 h 12451"/>
                <a:gd name="connsiteX24" fmla="*/ 13334 w 14222"/>
                <a:gd name="connsiteY24" fmla="*/ 4150 h 12451"/>
                <a:gd name="connsiteX25" fmla="*/ 11534 w 14222"/>
                <a:gd name="connsiteY25" fmla="*/ 1867 h 12451"/>
                <a:gd name="connsiteX26" fmla="*/ 10634 w 14222"/>
                <a:gd name="connsiteY26" fmla="*/ 1245 h 12451"/>
                <a:gd name="connsiteX27" fmla="*/ 8697 w 14222"/>
                <a:gd name="connsiteY27" fmla="*/ 415 h 12451"/>
                <a:gd name="connsiteX28" fmla="*/ 7520 w 14222"/>
                <a:gd name="connsiteY28" fmla="*/ 138 h 12451"/>
                <a:gd name="connsiteX29" fmla="*/ 6413 w 14222"/>
                <a:gd name="connsiteY29" fmla="*/ 0 h 12451"/>
                <a:gd name="connsiteX30" fmla="*/ 6413 w 14222"/>
                <a:gd name="connsiteY30" fmla="*/ 0 h 1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222" h="12451">
                  <a:moveTo>
                    <a:pt x="6551" y="5257"/>
                  </a:moveTo>
                  <a:lnTo>
                    <a:pt x="7728" y="5534"/>
                  </a:lnTo>
                  <a:lnTo>
                    <a:pt x="8627" y="6157"/>
                  </a:lnTo>
                  <a:lnTo>
                    <a:pt x="9112" y="7332"/>
                  </a:lnTo>
                  <a:lnTo>
                    <a:pt x="8004" y="7125"/>
                  </a:lnTo>
                  <a:lnTo>
                    <a:pt x="6897" y="6710"/>
                  </a:lnTo>
                  <a:lnTo>
                    <a:pt x="5928" y="6157"/>
                  </a:lnTo>
                  <a:lnTo>
                    <a:pt x="5236" y="5465"/>
                  </a:lnTo>
                  <a:lnTo>
                    <a:pt x="6620" y="5257"/>
                  </a:lnTo>
                  <a:moveTo>
                    <a:pt x="6620" y="69"/>
                  </a:moveTo>
                  <a:cubicBezTo>
                    <a:pt x="6620" y="69"/>
                    <a:pt x="6136" y="69"/>
                    <a:pt x="5928" y="69"/>
                  </a:cubicBezTo>
                  <a:lnTo>
                    <a:pt x="4544" y="277"/>
                  </a:lnTo>
                  <a:cubicBezTo>
                    <a:pt x="2537" y="554"/>
                    <a:pt x="876" y="1937"/>
                    <a:pt x="253" y="3804"/>
                  </a:cubicBezTo>
                  <a:cubicBezTo>
                    <a:pt x="-370" y="5672"/>
                    <a:pt x="183" y="7817"/>
                    <a:pt x="1637" y="9200"/>
                  </a:cubicBezTo>
                  <a:lnTo>
                    <a:pt x="2329" y="9892"/>
                  </a:lnTo>
                  <a:cubicBezTo>
                    <a:pt x="2329" y="9892"/>
                    <a:pt x="2883" y="10376"/>
                    <a:pt x="3159" y="10514"/>
                  </a:cubicBezTo>
                  <a:lnTo>
                    <a:pt x="4128" y="11068"/>
                  </a:lnTo>
                  <a:cubicBezTo>
                    <a:pt x="4128" y="11068"/>
                    <a:pt x="4752" y="11413"/>
                    <a:pt x="5097" y="11552"/>
                  </a:cubicBezTo>
                  <a:lnTo>
                    <a:pt x="6205" y="11967"/>
                  </a:lnTo>
                  <a:cubicBezTo>
                    <a:pt x="6205" y="11967"/>
                    <a:pt x="6689" y="12105"/>
                    <a:pt x="6966" y="12175"/>
                  </a:cubicBezTo>
                  <a:lnTo>
                    <a:pt x="8074" y="12382"/>
                  </a:lnTo>
                  <a:cubicBezTo>
                    <a:pt x="8074" y="12382"/>
                    <a:pt x="8765" y="12451"/>
                    <a:pt x="9043" y="12451"/>
                  </a:cubicBezTo>
                  <a:cubicBezTo>
                    <a:pt x="10565" y="12451"/>
                    <a:pt x="12088" y="11760"/>
                    <a:pt x="13057" y="10583"/>
                  </a:cubicBezTo>
                  <a:cubicBezTo>
                    <a:pt x="14233" y="9131"/>
                    <a:pt x="14579" y="7125"/>
                    <a:pt x="13818" y="5326"/>
                  </a:cubicBezTo>
                  <a:lnTo>
                    <a:pt x="13334" y="4150"/>
                  </a:lnTo>
                  <a:cubicBezTo>
                    <a:pt x="12988" y="3251"/>
                    <a:pt x="12365" y="2490"/>
                    <a:pt x="11534" y="1867"/>
                  </a:cubicBezTo>
                  <a:lnTo>
                    <a:pt x="10634" y="1245"/>
                  </a:lnTo>
                  <a:cubicBezTo>
                    <a:pt x="10080" y="830"/>
                    <a:pt x="9389" y="554"/>
                    <a:pt x="8697" y="415"/>
                  </a:cubicBezTo>
                  <a:lnTo>
                    <a:pt x="7520" y="138"/>
                  </a:lnTo>
                  <a:cubicBezTo>
                    <a:pt x="7174" y="69"/>
                    <a:pt x="6758" y="0"/>
                    <a:pt x="6413" y="0"/>
                  </a:cubicBezTo>
                  <a:lnTo>
                    <a:pt x="641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7" name="Freeform 3046">
              <a:extLst>
                <a:ext uri="{FF2B5EF4-FFF2-40B4-BE49-F238E27FC236}">
                  <a16:creationId xmlns:a16="http://schemas.microsoft.com/office/drawing/2014/main" id="{A2639401-EEBE-01A9-C291-9D96F673A6AC}"/>
                </a:ext>
              </a:extLst>
            </p:cNvPr>
            <p:cNvSpPr/>
            <p:nvPr/>
          </p:nvSpPr>
          <p:spPr>
            <a:xfrm>
              <a:off x="5908550" y="3645011"/>
              <a:ext cx="17697" cy="7830"/>
            </a:xfrm>
            <a:custGeom>
              <a:avLst/>
              <a:gdLst>
                <a:gd name="connsiteX0" fmla="*/ 5260 w 13288"/>
                <a:gd name="connsiteY0" fmla="*/ 4773 h 5879"/>
                <a:gd name="connsiteX1" fmla="*/ 9620 w 13288"/>
                <a:gd name="connsiteY1" fmla="*/ 5534 h 5879"/>
                <a:gd name="connsiteX2" fmla="*/ 13289 w 13288"/>
                <a:gd name="connsiteY2" fmla="*/ 5880 h 5879"/>
                <a:gd name="connsiteX3" fmla="*/ 9828 w 13288"/>
                <a:gd name="connsiteY3" fmla="*/ 4565 h 5879"/>
                <a:gd name="connsiteX4" fmla="*/ 6022 w 13288"/>
                <a:gd name="connsiteY4" fmla="*/ 3735 h 5879"/>
                <a:gd name="connsiteX5" fmla="*/ 2561 w 13288"/>
                <a:gd name="connsiteY5" fmla="*/ 2490 h 5879"/>
                <a:gd name="connsiteX6" fmla="*/ 0 w 13288"/>
                <a:gd name="connsiteY6" fmla="*/ 0 h 5879"/>
                <a:gd name="connsiteX7" fmla="*/ 1592 w 13288"/>
                <a:gd name="connsiteY7" fmla="*/ 3113 h 5879"/>
                <a:gd name="connsiteX8" fmla="*/ 5260 w 13288"/>
                <a:gd name="connsiteY8" fmla="*/ 4773 h 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88" h="5879">
                  <a:moveTo>
                    <a:pt x="5260" y="4773"/>
                  </a:moveTo>
                  <a:lnTo>
                    <a:pt x="9620" y="5534"/>
                  </a:lnTo>
                  <a:lnTo>
                    <a:pt x="13289" y="5880"/>
                  </a:lnTo>
                  <a:lnTo>
                    <a:pt x="9828" y="4565"/>
                  </a:lnTo>
                  <a:lnTo>
                    <a:pt x="6022" y="3735"/>
                  </a:lnTo>
                  <a:lnTo>
                    <a:pt x="2561" y="2490"/>
                  </a:lnTo>
                  <a:lnTo>
                    <a:pt x="0" y="0"/>
                  </a:lnTo>
                  <a:lnTo>
                    <a:pt x="1592" y="3113"/>
                  </a:lnTo>
                  <a:lnTo>
                    <a:pt x="5260" y="477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8" name="Freeform 3047">
              <a:extLst>
                <a:ext uri="{FF2B5EF4-FFF2-40B4-BE49-F238E27FC236}">
                  <a16:creationId xmlns:a16="http://schemas.microsoft.com/office/drawing/2014/main" id="{02CF3D64-2128-520C-237F-17977CE54BFA}"/>
                </a:ext>
              </a:extLst>
            </p:cNvPr>
            <p:cNvSpPr/>
            <p:nvPr/>
          </p:nvSpPr>
          <p:spPr>
            <a:xfrm>
              <a:off x="5901682" y="3638010"/>
              <a:ext cx="31550" cy="21742"/>
            </a:xfrm>
            <a:custGeom>
              <a:avLst/>
              <a:gdLst>
                <a:gd name="connsiteX0" fmla="*/ 5157 w 23689"/>
                <a:gd name="connsiteY0" fmla="*/ 5257 h 16325"/>
                <a:gd name="connsiteX1" fmla="*/ 7719 w 23689"/>
                <a:gd name="connsiteY1" fmla="*/ 7747 h 16325"/>
                <a:gd name="connsiteX2" fmla="*/ 11179 w 23689"/>
                <a:gd name="connsiteY2" fmla="*/ 8993 h 16325"/>
                <a:gd name="connsiteX3" fmla="*/ 14986 w 23689"/>
                <a:gd name="connsiteY3" fmla="*/ 9823 h 16325"/>
                <a:gd name="connsiteX4" fmla="*/ 18446 w 23689"/>
                <a:gd name="connsiteY4" fmla="*/ 11137 h 16325"/>
                <a:gd name="connsiteX5" fmla="*/ 14778 w 23689"/>
                <a:gd name="connsiteY5" fmla="*/ 10791 h 16325"/>
                <a:gd name="connsiteX6" fmla="*/ 10417 w 23689"/>
                <a:gd name="connsiteY6" fmla="*/ 10030 h 16325"/>
                <a:gd name="connsiteX7" fmla="*/ 6750 w 23689"/>
                <a:gd name="connsiteY7" fmla="*/ 8370 h 16325"/>
                <a:gd name="connsiteX8" fmla="*/ 5157 w 23689"/>
                <a:gd name="connsiteY8" fmla="*/ 5188 h 16325"/>
                <a:gd name="connsiteX9" fmla="*/ 5157 w 23689"/>
                <a:gd name="connsiteY9" fmla="*/ 0 h 16325"/>
                <a:gd name="connsiteX10" fmla="*/ 2113 w 23689"/>
                <a:gd name="connsiteY10" fmla="*/ 1038 h 16325"/>
                <a:gd name="connsiteX11" fmla="*/ 590 w 23689"/>
                <a:gd name="connsiteY11" fmla="*/ 7609 h 16325"/>
                <a:gd name="connsiteX12" fmla="*/ 2181 w 23689"/>
                <a:gd name="connsiteY12" fmla="*/ 10791 h 16325"/>
                <a:gd name="connsiteX13" fmla="*/ 4673 w 23689"/>
                <a:gd name="connsiteY13" fmla="*/ 13143 h 16325"/>
                <a:gd name="connsiteX14" fmla="*/ 8341 w 23689"/>
                <a:gd name="connsiteY14" fmla="*/ 14803 h 16325"/>
                <a:gd name="connsiteX15" fmla="*/ 9587 w 23689"/>
                <a:gd name="connsiteY15" fmla="*/ 15218 h 16325"/>
                <a:gd name="connsiteX16" fmla="*/ 13947 w 23689"/>
                <a:gd name="connsiteY16" fmla="*/ 15979 h 16325"/>
                <a:gd name="connsiteX17" fmla="*/ 14363 w 23689"/>
                <a:gd name="connsiteY17" fmla="*/ 15979 h 16325"/>
                <a:gd name="connsiteX18" fmla="*/ 18031 w 23689"/>
                <a:gd name="connsiteY18" fmla="*/ 16325 h 16325"/>
                <a:gd name="connsiteX19" fmla="*/ 18515 w 23689"/>
                <a:gd name="connsiteY19" fmla="*/ 16325 h 16325"/>
                <a:gd name="connsiteX20" fmla="*/ 23568 w 23689"/>
                <a:gd name="connsiteY20" fmla="*/ 12313 h 16325"/>
                <a:gd name="connsiteX21" fmla="*/ 20315 w 23689"/>
                <a:gd name="connsiteY21" fmla="*/ 6295 h 16325"/>
                <a:gd name="connsiteX22" fmla="*/ 16854 w 23689"/>
                <a:gd name="connsiteY22" fmla="*/ 4980 h 16325"/>
                <a:gd name="connsiteX23" fmla="*/ 16162 w 23689"/>
                <a:gd name="connsiteY23" fmla="*/ 4773 h 16325"/>
                <a:gd name="connsiteX24" fmla="*/ 12702 w 23689"/>
                <a:gd name="connsiteY24" fmla="*/ 4012 h 16325"/>
                <a:gd name="connsiteX25" fmla="*/ 10625 w 23689"/>
                <a:gd name="connsiteY25" fmla="*/ 3251 h 16325"/>
                <a:gd name="connsiteX26" fmla="*/ 8895 w 23689"/>
                <a:gd name="connsiteY26" fmla="*/ 1522 h 16325"/>
                <a:gd name="connsiteX27" fmla="*/ 5227 w 23689"/>
                <a:gd name="connsiteY27" fmla="*/ 0 h 16325"/>
                <a:gd name="connsiteX28" fmla="*/ 5227 w 23689"/>
                <a:gd name="connsiteY28" fmla="*/ 0 h 1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89" h="16325">
                  <a:moveTo>
                    <a:pt x="5157" y="5257"/>
                  </a:moveTo>
                  <a:lnTo>
                    <a:pt x="7719" y="7747"/>
                  </a:lnTo>
                  <a:lnTo>
                    <a:pt x="11179" y="8993"/>
                  </a:lnTo>
                  <a:lnTo>
                    <a:pt x="14986" y="9823"/>
                  </a:lnTo>
                  <a:lnTo>
                    <a:pt x="18446" y="11137"/>
                  </a:lnTo>
                  <a:lnTo>
                    <a:pt x="14778" y="10791"/>
                  </a:lnTo>
                  <a:lnTo>
                    <a:pt x="10417" y="10030"/>
                  </a:lnTo>
                  <a:lnTo>
                    <a:pt x="6750" y="8370"/>
                  </a:lnTo>
                  <a:lnTo>
                    <a:pt x="5157" y="5188"/>
                  </a:lnTo>
                  <a:moveTo>
                    <a:pt x="5157" y="0"/>
                  </a:moveTo>
                  <a:cubicBezTo>
                    <a:pt x="4119" y="0"/>
                    <a:pt x="3012" y="346"/>
                    <a:pt x="2113" y="1038"/>
                  </a:cubicBezTo>
                  <a:cubicBezTo>
                    <a:pt x="36" y="2559"/>
                    <a:pt x="-587" y="5326"/>
                    <a:pt x="590" y="7609"/>
                  </a:cubicBezTo>
                  <a:lnTo>
                    <a:pt x="2181" y="10791"/>
                  </a:lnTo>
                  <a:cubicBezTo>
                    <a:pt x="2735" y="11829"/>
                    <a:pt x="3566" y="12659"/>
                    <a:pt x="4673" y="13143"/>
                  </a:cubicBezTo>
                  <a:lnTo>
                    <a:pt x="8341" y="14803"/>
                  </a:lnTo>
                  <a:cubicBezTo>
                    <a:pt x="8756" y="15011"/>
                    <a:pt x="9172" y="15149"/>
                    <a:pt x="9587" y="15218"/>
                  </a:cubicBezTo>
                  <a:lnTo>
                    <a:pt x="13947" y="15979"/>
                  </a:lnTo>
                  <a:cubicBezTo>
                    <a:pt x="13947" y="15979"/>
                    <a:pt x="14224" y="15979"/>
                    <a:pt x="14363" y="15979"/>
                  </a:cubicBezTo>
                  <a:lnTo>
                    <a:pt x="18031" y="16325"/>
                  </a:lnTo>
                  <a:cubicBezTo>
                    <a:pt x="18031" y="16325"/>
                    <a:pt x="18308" y="16325"/>
                    <a:pt x="18515" y="16325"/>
                  </a:cubicBezTo>
                  <a:cubicBezTo>
                    <a:pt x="20938" y="16325"/>
                    <a:pt x="23014" y="14665"/>
                    <a:pt x="23568" y="12313"/>
                  </a:cubicBezTo>
                  <a:cubicBezTo>
                    <a:pt x="24122" y="9753"/>
                    <a:pt x="22737" y="7194"/>
                    <a:pt x="20315" y="6295"/>
                  </a:cubicBezTo>
                  <a:lnTo>
                    <a:pt x="16854" y="4980"/>
                  </a:lnTo>
                  <a:cubicBezTo>
                    <a:pt x="16854" y="4980"/>
                    <a:pt x="16370" y="4842"/>
                    <a:pt x="16162" y="4773"/>
                  </a:cubicBezTo>
                  <a:lnTo>
                    <a:pt x="12702" y="4012"/>
                  </a:lnTo>
                  <a:lnTo>
                    <a:pt x="10625" y="3251"/>
                  </a:lnTo>
                  <a:lnTo>
                    <a:pt x="8895" y="1522"/>
                  </a:lnTo>
                  <a:cubicBezTo>
                    <a:pt x="7926" y="554"/>
                    <a:pt x="6542" y="0"/>
                    <a:pt x="5227" y="0"/>
                  </a:cubicBezTo>
                  <a:lnTo>
                    <a:pt x="522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49" name="Freeform 3048">
              <a:extLst>
                <a:ext uri="{FF2B5EF4-FFF2-40B4-BE49-F238E27FC236}">
                  <a16:creationId xmlns:a16="http://schemas.microsoft.com/office/drawing/2014/main" id="{625BCF56-35F8-DA49-3CE9-5943F9D19FA3}"/>
                </a:ext>
              </a:extLst>
            </p:cNvPr>
            <p:cNvSpPr/>
            <p:nvPr/>
          </p:nvSpPr>
          <p:spPr>
            <a:xfrm>
              <a:off x="5930489" y="4009282"/>
              <a:ext cx="62311" cy="33441"/>
            </a:xfrm>
            <a:custGeom>
              <a:avLst/>
              <a:gdLst>
                <a:gd name="connsiteX0" fmla="*/ 37097 w 46786"/>
                <a:gd name="connsiteY0" fmla="*/ 5949 h 25109"/>
                <a:gd name="connsiteX1" fmla="*/ 43880 w 46786"/>
                <a:gd name="connsiteY1" fmla="*/ 2075 h 25109"/>
                <a:gd name="connsiteX2" fmla="*/ 46787 w 46786"/>
                <a:gd name="connsiteY2" fmla="*/ 0 h 25109"/>
                <a:gd name="connsiteX3" fmla="*/ 42704 w 46786"/>
                <a:gd name="connsiteY3" fmla="*/ 1176 h 25109"/>
                <a:gd name="connsiteX4" fmla="*/ 30938 w 46786"/>
                <a:gd name="connsiteY4" fmla="*/ 6156 h 25109"/>
                <a:gd name="connsiteX5" fmla="*/ 26508 w 46786"/>
                <a:gd name="connsiteY5" fmla="*/ 7125 h 25109"/>
                <a:gd name="connsiteX6" fmla="*/ 22148 w 46786"/>
                <a:gd name="connsiteY6" fmla="*/ 7471 h 25109"/>
                <a:gd name="connsiteX7" fmla="*/ 17787 w 46786"/>
                <a:gd name="connsiteY7" fmla="*/ 7263 h 25109"/>
                <a:gd name="connsiteX8" fmla="*/ 13220 w 46786"/>
                <a:gd name="connsiteY8" fmla="*/ 6433 h 25109"/>
                <a:gd name="connsiteX9" fmla="*/ 12874 w 46786"/>
                <a:gd name="connsiteY9" fmla="*/ 9131 h 25109"/>
                <a:gd name="connsiteX10" fmla="*/ 11905 w 46786"/>
                <a:gd name="connsiteY10" fmla="*/ 10376 h 25109"/>
                <a:gd name="connsiteX11" fmla="*/ 10382 w 46786"/>
                <a:gd name="connsiteY11" fmla="*/ 10999 h 25109"/>
                <a:gd name="connsiteX12" fmla="*/ 8236 w 46786"/>
                <a:gd name="connsiteY12" fmla="*/ 11552 h 25109"/>
                <a:gd name="connsiteX13" fmla="*/ 4084 w 46786"/>
                <a:gd name="connsiteY13" fmla="*/ 13350 h 25109"/>
                <a:gd name="connsiteX14" fmla="*/ 1869 w 46786"/>
                <a:gd name="connsiteY14" fmla="*/ 13973 h 25109"/>
                <a:gd name="connsiteX15" fmla="*/ 0 w 46786"/>
                <a:gd name="connsiteY15" fmla="*/ 13696 h 25109"/>
                <a:gd name="connsiteX16" fmla="*/ 415 w 46786"/>
                <a:gd name="connsiteY16" fmla="*/ 17224 h 25109"/>
                <a:gd name="connsiteX17" fmla="*/ 1938 w 46786"/>
                <a:gd name="connsiteY17" fmla="*/ 20199 h 25109"/>
                <a:gd name="connsiteX18" fmla="*/ 4291 w 46786"/>
                <a:gd name="connsiteY18" fmla="*/ 22481 h 25109"/>
                <a:gd name="connsiteX19" fmla="*/ 7475 w 46786"/>
                <a:gd name="connsiteY19" fmla="*/ 23726 h 25109"/>
                <a:gd name="connsiteX20" fmla="*/ 13635 w 46786"/>
                <a:gd name="connsiteY20" fmla="*/ 25041 h 25109"/>
                <a:gd name="connsiteX21" fmla="*/ 14950 w 46786"/>
                <a:gd name="connsiteY21" fmla="*/ 25110 h 25109"/>
                <a:gd name="connsiteX22" fmla="*/ 14950 w 46786"/>
                <a:gd name="connsiteY22" fmla="*/ 24764 h 25109"/>
                <a:gd name="connsiteX23" fmla="*/ 15780 w 46786"/>
                <a:gd name="connsiteY23" fmla="*/ 24003 h 25109"/>
                <a:gd name="connsiteX24" fmla="*/ 16611 w 46786"/>
                <a:gd name="connsiteY24" fmla="*/ 23242 h 25109"/>
                <a:gd name="connsiteX25" fmla="*/ 17234 w 46786"/>
                <a:gd name="connsiteY25" fmla="*/ 22827 h 25109"/>
                <a:gd name="connsiteX26" fmla="*/ 18895 w 46786"/>
                <a:gd name="connsiteY26" fmla="*/ 22274 h 25109"/>
                <a:gd name="connsiteX27" fmla="*/ 22425 w 46786"/>
                <a:gd name="connsiteY27" fmla="*/ 21651 h 25109"/>
                <a:gd name="connsiteX28" fmla="*/ 24086 w 46786"/>
                <a:gd name="connsiteY28" fmla="*/ 20890 h 25109"/>
                <a:gd name="connsiteX29" fmla="*/ 25539 w 46786"/>
                <a:gd name="connsiteY29" fmla="*/ 19784 h 25109"/>
                <a:gd name="connsiteX30" fmla="*/ 28169 w 46786"/>
                <a:gd name="connsiteY30" fmla="*/ 17224 h 25109"/>
                <a:gd name="connsiteX31" fmla="*/ 29623 w 46786"/>
                <a:gd name="connsiteY31" fmla="*/ 16325 h 25109"/>
                <a:gd name="connsiteX32" fmla="*/ 31076 w 46786"/>
                <a:gd name="connsiteY32" fmla="*/ 16048 h 25109"/>
                <a:gd name="connsiteX33" fmla="*/ 34606 w 46786"/>
                <a:gd name="connsiteY33" fmla="*/ 16117 h 25109"/>
                <a:gd name="connsiteX34" fmla="*/ 36267 w 46786"/>
                <a:gd name="connsiteY34" fmla="*/ 15910 h 25109"/>
                <a:gd name="connsiteX35" fmla="*/ 34052 w 46786"/>
                <a:gd name="connsiteY35" fmla="*/ 12174 h 25109"/>
                <a:gd name="connsiteX36" fmla="*/ 33844 w 46786"/>
                <a:gd name="connsiteY36" fmla="*/ 10445 h 25109"/>
                <a:gd name="connsiteX37" fmla="*/ 34744 w 46786"/>
                <a:gd name="connsiteY37" fmla="*/ 8301 h 25109"/>
                <a:gd name="connsiteX38" fmla="*/ 37097 w 46786"/>
                <a:gd name="connsiteY38" fmla="*/ 5949 h 2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786" h="25109">
                  <a:moveTo>
                    <a:pt x="37097" y="5949"/>
                  </a:moveTo>
                  <a:lnTo>
                    <a:pt x="43880" y="2075"/>
                  </a:lnTo>
                  <a:lnTo>
                    <a:pt x="46787" y="0"/>
                  </a:lnTo>
                  <a:lnTo>
                    <a:pt x="42704" y="1176"/>
                  </a:lnTo>
                  <a:lnTo>
                    <a:pt x="30938" y="6156"/>
                  </a:lnTo>
                  <a:lnTo>
                    <a:pt x="26508" y="7125"/>
                  </a:lnTo>
                  <a:lnTo>
                    <a:pt x="22148" y="7471"/>
                  </a:lnTo>
                  <a:lnTo>
                    <a:pt x="17787" y="7263"/>
                  </a:lnTo>
                  <a:lnTo>
                    <a:pt x="13220" y="6433"/>
                  </a:lnTo>
                  <a:lnTo>
                    <a:pt x="12874" y="9131"/>
                  </a:lnTo>
                  <a:lnTo>
                    <a:pt x="11905" y="10376"/>
                  </a:lnTo>
                  <a:lnTo>
                    <a:pt x="10382" y="10999"/>
                  </a:lnTo>
                  <a:lnTo>
                    <a:pt x="8236" y="11552"/>
                  </a:lnTo>
                  <a:lnTo>
                    <a:pt x="4084" y="13350"/>
                  </a:lnTo>
                  <a:lnTo>
                    <a:pt x="1869" y="13973"/>
                  </a:lnTo>
                  <a:lnTo>
                    <a:pt x="0" y="13696"/>
                  </a:lnTo>
                  <a:lnTo>
                    <a:pt x="415" y="17224"/>
                  </a:lnTo>
                  <a:lnTo>
                    <a:pt x="1938" y="20199"/>
                  </a:lnTo>
                  <a:lnTo>
                    <a:pt x="4291" y="22481"/>
                  </a:lnTo>
                  <a:lnTo>
                    <a:pt x="7475" y="23726"/>
                  </a:lnTo>
                  <a:lnTo>
                    <a:pt x="13635" y="25041"/>
                  </a:lnTo>
                  <a:lnTo>
                    <a:pt x="14950" y="25110"/>
                  </a:lnTo>
                  <a:lnTo>
                    <a:pt x="14950" y="24764"/>
                  </a:lnTo>
                  <a:lnTo>
                    <a:pt x="15780" y="24003"/>
                  </a:lnTo>
                  <a:lnTo>
                    <a:pt x="16611" y="23242"/>
                  </a:lnTo>
                  <a:lnTo>
                    <a:pt x="17234" y="22827"/>
                  </a:lnTo>
                  <a:lnTo>
                    <a:pt x="18895" y="22274"/>
                  </a:lnTo>
                  <a:lnTo>
                    <a:pt x="22425" y="21651"/>
                  </a:lnTo>
                  <a:lnTo>
                    <a:pt x="24086" y="20890"/>
                  </a:lnTo>
                  <a:lnTo>
                    <a:pt x="25539" y="19784"/>
                  </a:lnTo>
                  <a:lnTo>
                    <a:pt x="28169" y="17224"/>
                  </a:lnTo>
                  <a:lnTo>
                    <a:pt x="29623" y="16325"/>
                  </a:lnTo>
                  <a:lnTo>
                    <a:pt x="31076" y="16048"/>
                  </a:lnTo>
                  <a:lnTo>
                    <a:pt x="34606" y="16117"/>
                  </a:lnTo>
                  <a:lnTo>
                    <a:pt x="36267" y="15910"/>
                  </a:lnTo>
                  <a:lnTo>
                    <a:pt x="34052" y="12174"/>
                  </a:lnTo>
                  <a:lnTo>
                    <a:pt x="33844" y="10445"/>
                  </a:lnTo>
                  <a:lnTo>
                    <a:pt x="34744" y="8301"/>
                  </a:lnTo>
                  <a:lnTo>
                    <a:pt x="37097" y="594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0" name="Freeform 3049">
              <a:extLst>
                <a:ext uri="{FF2B5EF4-FFF2-40B4-BE49-F238E27FC236}">
                  <a16:creationId xmlns:a16="http://schemas.microsoft.com/office/drawing/2014/main" id="{7A348CB1-8FE8-4113-56A2-3938D8A696A6}"/>
                </a:ext>
              </a:extLst>
            </p:cNvPr>
            <p:cNvSpPr/>
            <p:nvPr/>
          </p:nvSpPr>
          <p:spPr>
            <a:xfrm>
              <a:off x="5923979" y="4002280"/>
              <a:ext cx="75724" cy="47353"/>
            </a:xfrm>
            <a:custGeom>
              <a:avLst/>
              <a:gdLst>
                <a:gd name="connsiteX0" fmla="*/ 51674 w 56857"/>
                <a:gd name="connsiteY0" fmla="*/ 5257 h 35555"/>
                <a:gd name="connsiteX1" fmla="*/ 48767 w 56857"/>
                <a:gd name="connsiteY1" fmla="*/ 7332 h 35555"/>
                <a:gd name="connsiteX2" fmla="*/ 42054 w 56857"/>
                <a:gd name="connsiteY2" fmla="*/ 11206 h 35555"/>
                <a:gd name="connsiteX3" fmla="*/ 39701 w 56857"/>
                <a:gd name="connsiteY3" fmla="*/ 13558 h 35555"/>
                <a:gd name="connsiteX4" fmla="*/ 38801 w 56857"/>
                <a:gd name="connsiteY4" fmla="*/ 15702 h 35555"/>
                <a:gd name="connsiteX5" fmla="*/ 39009 w 56857"/>
                <a:gd name="connsiteY5" fmla="*/ 17432 h 35555"/>
                <a:gd name="connsiteX6" fmla="*/ 41223 w 56857"/>
                <a:gd name="connsiteY6" fmla="*/ 21236 h 35555"/>
                <a:gd name="connsiteX7" fmla="*/ 39562 w 56857"/>
                <a:gd name="connsiteY7" fmla="*/ 21375 h 35555"/>
                <a:gd name="connsiteX8" fmla="*/ 36032 w 56857"/>
                <a:gd name="connsiteY8" fmla="*/ 21375 h 35555"/>
                <a:gd name="connsiteX9" fmla="*/ 34579 w 56857"/>
                <a:gd name="connsiteY9" fmla="*/ 21651 h 35555"/>
                <a:gd name="connsiteX10" fmla="*/ 33126 w 56857"/>
                <a:gd name="connsiteY10" fmla="*/ 22551 h 35555"/>
                <a:gd name="connsiteX11" fmla="*/ 30565 w 56857"/>
                <a:gd name="connsiteY11" fmla="*/ 25110 h 35555"/>
                <a:gd name="connsiteX12" fmla="*/ 29111 w 56857"/>
                <a:gd name="connsiteY12" fmla="*/ 26217 h 35555"/>
                <a:gd name="connsiteX13" fmla="*/ 27381 w 56857"/>
                <a:gd name="connsiteY13" fmla="*/ 26908 h 35555"/>
                <a:gd name="connsiteX14" fmla="*/ 23852 w 56857"/>
                <a:gd name="connsiteY14" fmla="*/ 27600 h 35555"/>
                <a:gd name="connsiteX15" fmla="*/ 22190 w 56857"/>
                <a:gd name="connsiteY15" fmla="*/ 28154 h 35555"/>
                <a:gd name="connsiteX16" fmla="*/ 21637 w 56857"/>
                <a:gd name="connsiteY16" fmla="*/ 28569 h 35555"/>
                <a:gd name="connsiteX17" fmla="*/ 20806 w 56857"/>
                <a:gd name="connsiteY17" fmla="*/ 29329 h 35555"/>
                <a:gd name="connsiteX18" fmla="*/ 20045 w 56857"/>
                <a:gd name="connsiteY18" fmla="*/ 30090 h 35555"/>
                <a:gd name="connsiteX19" fmla="*/ 20045 w 56857"/>
                <a:gd name="connsiteY19" fmla="*/ 30436 h 35555"/>
                <a:gd name="connsiteX20" fmla="*/ 18730 w 56857"/>
                <a:gd name="connsiteY20" fmla="*/ 30298 h 35555"/>
                <a:gd name="connsiteX21" fmla="*/ 12570 w 56857"/>
                <a:gd name="connsiteY21" fmla="*/ 29053 h 35555"/>
                <a:gd name="connsiteX22" fmla="*/ 9386 w 56857"/>
                <a:gd name="connsiteY22" fmla="*/ 27739 h 35555"/>
                <a:gd name="connsiteX23" fmla="*/ 7033 w 56857"/>
                <a:gd name="connsiteY23" fmla="*/ 25525 h 35555"/>
                <a:gd name="connsiteX24" fmla="*/ 5580 w 56857"/>
                <a:gd name="connsiteY24" fmla="*/ 22551 h 35555"/>
                <a:gd name="connsiteX25" fmla="*/ 5164 w 56857"/>
                <a:gd name="connsiteY25" fmla="*/ 19023 h 35555"/>
                <a:gd name="connsiteX26" fmla="*/ 7033 w 56857"/>
                <a:gd name="connsiteY26" fmla="*/ 19299 h 35555"/>
                <a:gd name="connsiteX27" fmla="*/ 9248 w 56857"/>
                <a:gd name="connsiteY27" fmla="*/ 18677 h 35555"/>
                <a:gd name="connsiteX28" fmla="*/ 13401 w 56857"/>
                <a:gd name="connsiteY28" fmla="*/ 16809 h 35555"/>
                <a:gd name="connsiteX29" fmla="*/ 15546 w 56857"/>
                <a:gd name="connsiteY29" fmla="*/ 16256 h 35555"/>
                <a:gd name="connsiteX30" fmla="*/ 17069 w 56857"/>
                <a:gd name="connsiteY30" fmla="*/ 15702 h 35555"/>
                <a:gd name="connsiteX31" fmla="*/ 18038 w 56857"/>
                <a:gd name="connsiteY31" fmla="*/ 14457 h 35555"/>
                <a:gd name="connsiteX32" fmla="*/ 18384 w 56857"/>
                <a:gd name="connsiteY32" fmla="*/ 11690 h 35555"/>
                <a:gd name="connsiteX33" fmla="*/ 22952 w 56857"/>
                <a:gd name="connsiteY33" fmla="*/ 12520 h 35555"/>
                <a:gd name="connsiteX34" fmla="*/ 27312 w 56857"/>
                <a:gd name="connsiteY34" fmla="*/ 12797 h 35555"/>
                <a:gd name="connsiteX35" fmla="*/ 31603 w 56857"/>
                <a:gd name="connsiteY35" fmla="*/ 12451 h 35555"/>
                <a:gd name="connsiteX36" fmla="*/ 36032 w 56857"/>
                <a:gd name="connsiteY36" fmla="*/ 11483 h 35555"/>
                <a:gd name="connsiteX37" fmla="*/ 47798 w 56857"/>
                <a:gd name="connsiteY37" fmla="*/ 6502 h 35555"/>
                <a:gd name="connsiteX38" fmla="*/ 51882 w 56857"/>
                <a:gd name="connsiteY38" fmla="*/ 5326 h 35555"/>
                <a:gd name="connsiteX39" fmla="*/ 51882 w 56857"/>
                <a:gd name="connsiteY39" fmla="*/ 138 h 35555"/>
                <a:gd name="connsiteX40" fmla="*/ 50498 w 56857"/>
                <a:gd name="connsiteY40" fmla="*/ 346 h 35555"/>
                <a:gd name="connsiteX41" fmla="*/ 46414 w 56857"/>
                <a:gd name="connsiteY41" fmla="*/ 1522 h 35555"/>
                <a:gd name="connsiteX42" fmla="*/ 45791 w 56857"/>
                <a:gd name="connsiteY42" fmla="*/ 1729 h 35555"/>
                <a:gd name="connsiteX43" fmla="*/ 34441 w 56857"/>
                <a:gd name="connsiteY43" fmla="*/ 6571 h 35555"/>
                <a:gd name="connsiteX44" fmla="*/ 30841 w 56857"/>
                <a:gd name="connsiteY44" fmla="*/ 7332 h 35555"/>
                <a:gd name="connsiteX45" fmla="*/ 27243 w 56857"/>
                <a:gd name="connsiteY45" fmla="*/ 7609 h 35555"/>
                <a:gd name="connsiteX46" fmla="*/ 23505 w 56857"/>
                <a:gd name="connsiteY46" fmla="*/ 7402 h 35555"/>
                <a:gd name="connsiteX47" fmla="*/ 19283 w 56857"/>
                <a:gd name="connsiteY47" fmla="*/ 6641 h 35555"/>
                <a:gd name="connsiteX48" fmla="*/ 18384 w 56857"/>
                <a:gd name="connsiteY48" fmla="*/ 6571 h 35555"/>
                <a:gd name="connsiteX49" fmla="*/ 15338 w 56857"/>
                <a:gd name="connsiteY49" fmla="*/ 7540 h 35555"/>
                <a:gd name="connsiteX50" fmla="*/ 13262 w 56857"/>
                <a:gd name="connsiteY50" fmla="*/ 11068 h 35555"/>
                <a:gd name="connsiteX51" fmla="*/ 13262 w 56857"/>
                <a:gd name="connsiteY51" fmla="*/ 11552 h 35555"/>
                <a:gd name="connsiteX52" fmla="*/ 12016 w 56857"/>
                <a:gd name="connsiteY52" fmla="*/ 11829 h 35555"/>
                <a:gd name="connsiteX53" fmla="*/ 11255 w 56857"/>
                <a:gd name="connsiteY53" fmla="*/ 12105 h 35555"/>
                <a:gd name="connsiteX54" fmla="*/ 7448 w 56857"/>
                <a:gd name="connsiteY54" fmla="*/ 13765 h 35555"/>
                <a:gd name="connsiteX55" fmla="*/ 6687 w 56857"/>
                <a:gd name="connsiteY55" fmla="*/ 13973 h 35555"/>
                <a:gd name="connsiteX56" fmla="*/ 5926 w 56857"/>
                <a:gd name="connsiteY56" fmla="*/ 13835 h 35555"/>
                <a:gd name="connsiteX57" fmla="*/ 5164 w 56857"/>
                <a:gd name="connsiteY57" fmla="*/ 13835 h 35555"/>
                <a:gd name="connsiteX58" fmla="*/ 1565 w 56857"/>
                <a:gd name="connsiteY58" fmla="*/ 15287 h 35555"/>
                <a:gd name="connsiteX59" fmla="*/ 43 w 56857"/>
                <a:gd name="connsiteY59" fmla="*/ 19645 h 35555"/>
                <a:gd name="connsiteX60" fmla="*/ 458 w 56857"/>
                <a:gd name="connsiteY60" fmla="*/ 23173 h 35555"/>
                <a:gd name="connsiteX61" fmla="*/ 943 w 56857"/>
                <a:gd name="connsiteY61" fmla="*/ 24833 h 35555"/>
                <a:gd name="connsiteX62" fmla="*/ 2396 w 56857"/>
                <a:gd name="connsiteY62" fmla="*/ 27808 h 35555"/>
                <a:gd name="connsiteX63" fmla="*/ 3503 w 56857"/>
                <a:gd name="connsiteY63" fmla="*/ 29260 h 35555"/>
                <a:gd name="connsiteX64" fmla="*/ 5856 w 56857"/>
                <a:gd name="connsiteY64" fmla="*/ 31474 h 35555"/>
                <a:gd name="connsiteX65" fmla="*/ 7448 w 56857"/>
                <a:gd name="connsiteY65" fmla="*/ 32511 h 35555"/>
                <a:gd name="connsiteX66" fmla="*/ 10632 w 56857"/>
                <a:gd name="connsiteY66" fmla="*/ 33826 h 35555"/>
                <a:gd name="connsiteX67" fmla="*/ 11532 w 56857"/>
                <a:gd name="connsiteY67" fmla="*/ 34102 h 35555"/>
                <a:gd name="connsiteX68" fmla="*/ 17692 w 56857"/>
                <a:gd name="connsiteY68" fmla="*/ 35348 h 35555"/>
                <a:gd name="connsiteX69" fmla="*/ 18314 w 56857"/>
                <a:gd name="connsiteY69" fmla="*/ 35417 h 35555"/>
                <a:gd name="connsiteX70" fmla="*/ 19629 w 56857"/>
                <a:gd name="connsiteY70" fmla="*/ 35555 h 35555"/>
                <a:gd name="connsiteX71" fmla="*/ 20045 w 56857"/>
                <a:gd name="connsiteY71" fmla="*/ 35555 h 35555"/>
                <a:gd name="connsiteX72" fmla="*/ 23574 w 56857"/>
                <a:gd name="connsiteY72" fmla="*/ 34172 h 35555"/>
                <a:gd name="connsiteX73" fmla="*/ 24613 w 56857"/>
                <a:gd name="connsiteY73" fmla="*/ 32857 h 35555"/>
                <a:gd name="connsiteX74" fmla="*/ 24751 w 56857"/>
                <a:gd name="connsiteY74" fmla="*/ 32719 h 35555"/>
                <a:gd name="connsiteX75" fmla="*/ 25235 w 56857"/>
                <a:gd name="connsiteY75" fmla="*/ 32581 h 35555"/>
                <a:gd name="connsiteX76" fmla="*/ 28419 w 56857"/>
                <a:gd name="connsiteY76" fmla="*/ 31958 h 35555"/>
                <a:gd name="connsiteX77" fmla="*/ 29458 w 56857"/>
                <a:gd name="connsiteY77" fmla="*/ 31681 h 35555"/>
                <a:gd name="connsiteX78" fmla="*/ 31188 w 56857"/>
                <a:gd name="connsiteY78" fmla="*/ 30990 h 35555"/>
                <a:gd name="connsiteX79" fmla="*/ 32364 w 56857"/>
                <a:gd name="connsiteY79" fmla="*/ 30298 h 35555"/>
                <a:gd name="connsiteX80" fmla="*/ 33818 w 56857"/>
                <a:gd name="connsiteY80" fmla="*/ 29191 h 35555"/>
                <a:gd name="connsiteX81" fmla="*/ 34302 w 56857"/>
                <a:gd name="connsiteY81" fmla="*/ 28776 h 35555"/>
                <a:gd name="connsiteX82" fmla="*/ 36448 w 56857"/>
                <a:gd name="connsiteY82" fmla="*/ 26632 h 35555"/>
                <a:gd name="connsiteX83" fmla="*/ 36586 w 56857"/>
                <a:gd name="connsiteY83" fmla="*/ 26632 h 35555"/>
                <a:gd name="connsiteX84" fmla="*/ 36586 w 56857"/>
                <a:gd name="connsiteY84" fmla="*/ 26493 h 35555"/>
                <a:gd name="connsiteX85" fmla="*/ 39562 w 56857"/>
                <a:gd name="connsiteY85" fmla="*/ 26493 h 35555"/>
                <a:gd name="connsiteX86" fmla="*/ 39562 w 56857"/>
                <a:gd name="connsiteY86" fmla="*/ 26493 h 35555"/>
                <a:gd name="connsiteX87" fmla="*/ 39977 w 56857"/>
                <a:gd name="connsiteY87" fmla="*/ 26493 h 35555"/>
                <a:gd name="connsiteX88" fmla="*/ 41638 w 56857"/>
                <a:gd name="connsiteY88" fmla="*/ 26355 h 35555"/>
                <a:gd name="connsiteX89" fmla="*/ 45791 w 56857"/>
                <a:gd name="connsiteY89" fmla="*/ 23588 h 35555"/>
                <a:gd name="connsiteX90" fmla="*/ 45653 w 56857"/>
                <a:gd name="connsiteY90" fmla="*/ 18608 h 35555"/>
                <a:gd name="connsiteX91" fmla="*/ 44268 w 56857"/>
                <a:gd name="connsiteY91" fmla="*/ 16256 h 35555"/>
                <a:gd name="connsiteX92" fmla="*/ 45168 w 56857"/>
                <a:gd name="connsiteY92" fmla="*/ 15357 h 35555"/>
                <a:gd name="connsiteX93" fmla="*/ 51328 w 56857"/>
                <a:gd name="connsiteY93" fmla="*/ 11829 h 35555"/>
                <a:gd name="connsiteX94" fmla="*/ 51743 w 56857"/>
                <a:gd name="connsiteY94" fmla="*/ 11552 h 35555"/>
                <a:gd name="connsiteX95" fmla="*/ 54650 w 56857"/>
                <a:gd name="connsiteY95" fmla="*/ 9477 h 35555"/>
                <a:gd name="connsiteX96" fmla="*/ 56380 w 56857"/>
                <a:gd name="connsiteY96" fmla="*/ 2974 h 35555"/>
                <a:gd name="connsiteX97" fmla="*/ 51674 w 56857"/>
                <a:gd name="connsiteY97" fmla="*/ 0 h 35555"/>
                <a:gd name="connsiteX98" fmla="*/ 51674 w 56857"/>
                <a:gd name="connsiteY98" fmla="*/ 0 h 3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56857" h="35555">
                  <a:moveTo>
                    <a:pt x="51674" y="5257"/>
                  </a:moveTo>
                  <a:lnTo>
                    <a:pt x="48767" y="7332"/>
                  </a:lnTo>
                  <a:lnTo>
                    <a:pt x="42054" y="11206"/>
                  </a:lnTo>
                  <a:lnTo>
                    <a:pt x="39701" y="13558"/>
                  </a:lnTo>
                  <a:lnTo>
                    <a:pt x="38801" y="15702"/>
                  </a:lnTo>
                  <a:lnTo>
                    <a:pt x="39009" y="17432"/>
                  </a:lnTo>
                  <a:lnTo>
                    <a:pt x="41223" y="21236"/>
                  </a:lnTo>
                  <a:lnTo>
                    <a:pt x="39562" y="21375"/>
                  </a:lnTo>
                  <a:lnTo>
                    <a:pt x="36032" y="21375"/>
                  </a:lnTo>
                  <a:cubicBezTo>
                    <a:pt x="36032" y="21375"/>
                    <a:pt x="34579" y="21651"/>
                    <a:pt x="34579" y="21651"/>
                  </a:cubicBezTo>
                  <a:lnTo>
                    <a:pt x="33126" y="22551"/>
                  </a:lnTo>
                  <a:lnTo>
                    <a:pt x="30565" y="25110"/>
                  </a:lnTo>
                  <a:lnTo>
                    <a:pt x="29111" y="26217"/>
                  </a:lnTo>
                  <a:lnTo>
                    <a:pt x="27381" y="26908"/>
                  </a:lnTo>
                  <a:lnTo>
                    <a:pt x="23852" y="27600"/>
                  </a:lnTo>
                  <a:lnTo>
                    <a:pt x="22190" y="28154"/>
                  </a:lnTo>
                  <a:lnTo>
                    <a:pt x="21637" y="28569"/>
                  </a:lnTo>
                  <a:lnTo>
                    <a:pt x="20806" y="29329"/>
                  </a:lnTo>
                  <a:lnTo>
                    <a:pt x="20045" y="30090"/>
                  </a:lnTo>
                  <a:lnTo>
                    <a:pt x="20045" y="30436"/>
                  </a:lnTo>
                  <a:lnTo>
                    <a:pt x="18730" y="30298"/>
                  </a:lnTo>
                  <a:lnTo>
                    <a:pt x="12570" y="29053"/>
                  </a:lnTo>
                  <a:lnTo>
                    <a:pt x="9386" y="27739"/>
                  </a:lnTo>
                  <a:lnTo>
                    <a:pt x="7033" y="25525"/>
                  </a:lnTo>
                  <a:lnTo>
                    <a:pt x="5580" y="22551"/>
                  </a:lnTo>
                  <a:lnTo>
                    <a:pt x="5164" y="19023"/>
                  </a:lnTo>
                  <a:lnTo>
                    <a:pt x="7033" y="19299"/>
                  </a:lnTo>
                  <a:lnTo>
                    <a:pt x="9248" y="18677"/>
                  </a:lnTo>
                  <a:lnTo>
                    <a:pt x="13401" y="16809"/>
                  </a:lnTo>
                  <a:lnTo>
                    <a:pt x="15546" y="16256"/>
                  </a:lnTo>
                  <a:lnTo>
                    <a:pt x="17069" y="15702"/>
                  </a:lnTo>
                  <a:lnTo>
                    <a:pt x="18038" y="14457"/>
                  </a:lnTo>
                  <a:lnTo>
                    <a:pt x="18384" y="11690"/>
                  </a:lnTo>
                  <a:lnTo>
                    <a:pt x="22952" y="12520"/>
                  </a:lnTo>
                  <a:lnTo>
                    <a:pt x="27312" y="12797"/>
                  </a:lnTo>
                  <a:lnTo>
                    <a:pt x="31603" y="12451"/>
                  </a:lnTo>
                  <a:lnTo>
                    <a:pt x="36032" y="11483"/>
                  </a:lnTo>
                  <a:lnTo>
                    <a:pt x="47798" y="6502"/>
                  </a:lnTo>
                  <a:lnTo>
                    <a:pt x="51882" y="5326"/>
                  </a:lnTo>
                  <a:moveTo>
                    <a:pt x="51882" y="138"/>
                  </a:moveTo>
                  <a:cubicBezTo>
                    <a:pt x="51397" y="138"/>
                    <a:pt x="50913" y="138"/>
                    <a:pt x="50498" y="346"/>
                  </a:cubicBezTo>
                  <a:lnTo>
                    <a:pt x="46414" y="1522"/>
                  </a:lnTo>
                  <a:cubicBezTo>
                    <a:pt x="46414" y="1522"/>
                    <a:pt x="45999" y="1660"/>
                    <a:pt x="45791" y="1729"/>
                  </a:cubicBezTo>
                  <a:lnTo>
                    <a:pt x="34441" y="6571"/>
                  </a:lnTo>
                  <a:lnTo>
                    <a:pt x="30841" y="7332"/>
                  </a:lnTo>
                  <a:lnTo>
                    <a:pt x="27243" y="7609"/>
                  </a:lnTo>
                  <a:lnTo>
                    <a:pt x="23505" y="7402"/>
                  </a:lnTo>
                  <a:lnTo>
                    <a:pt x="19283" y="6641"/>
                  </a:lnTo>
                  <a:cubicBezTo>
                    <a:pt x="19283" y="6641"/>
                    <a:pt x="18661" y="6571"/>
                    <a:pt x="18384" y="6571"/>
                  </a:cubicBezTo>
                  <a:cubicBezTo>
                    <a:pt x="17276" y="6571"/>
                    <a:pt x="16238" y="6917"/>
                    <a:pt x="15338" y="7540"/>
                  </a:cubicBezTo>
                  <a:cubicBezTo>
                    <a:pt x="14162" y="8370"/>
                    <a:pt x="13401" y="9615"/>
                    <a:pt x="13262" y="11068"/>
                  </a:cubicBezTo>
                  <a:lnTo>
                    <a:pt x="13262" y="11552"/>
                  </a:lnTo>
                  <a:cubicBezTo>
                    <a:pt x="13262" y="11552"/>
                    <a:pt x="12016" y="11829"/>
                    <a:pt x="12016" y="11829"/>
                  </a:cubicBezTo>
                  <a:cubicBezTo>
                    <a:pt x="11740" y="11898"/>
                    <a:pt x="11532" y="11967"/>
                    <a:pt x="11255" y="12105"/>
                  </a:cubicBezTo>
                  <a:lnTo>
                    <a:pt x="7448" y="13765"/>
                  </a:lnTo>
                  <a:lnTo>
                    <a:pt x="6687" y="13973"/>
                  </a:lnTo>
                  <a:lnTo>
                    <a:pt x="5926" y="13835"/>
                  </a:lnTo>
                  <a:cubicBezTo>
                    <a:pt x="5926" y="13835"/>
                    <a:pt x="5372" y="13835"/>
                    <a:pt x="5164" y="13835"/>
                  </a:cubicBezTo>
                  <a:cubicBezTo>
                    <a:pt x="3849" y="13835"/>
                    <a:pt x="2534" y="14319"/>
                    <a:pt x="1565" y="15287"/>
                  </a:cubicBezTo>
                  <a:cubicBezTo>
                    <a:pt x="389" y="16394"/>
                    <a:pt x="-165" y="18054"/>
                    <a:pt x="43" y="19645"/>
                  </a:cubicBezTo>
                  <a:lnTo>
                    <a:pt x="458" y="23173"/>
                  </a:lnTo>
                  <a:cubicBezTo>
                    <a:pt x="527" y="23726"/>
                    <a:pt x="666" y="24349"/>
                    <a:pt x="943" y="24833"/>
                  </a:cubicBezTo>
                  <a:lnTo>
                    <a:pt x="2396" y="27808"/>
                  </a:lnTo>
                  <a:cubicBezTo>
                    <a:pt x="2673" y="28361"/>
                    <a:pt x="3019" y="28845"/>
                    <a:pt x="3503" y="29260"/>
                  </a:cubicBezTo>
                  <a:lnTo>
                    <a:pt x="5856" y="31474"/>
                  </a:lnTo>
                  <a:cubicBezTo>
                    <a:pt x="6341" y="31889"/>
                    <a:pt x="6895" y="32235"/>
                    <a:pt x="7448" y="32511"/>
                  </a:cubicBezTo>
                  <a:lnTo>
                    <a:pt x="10632" y="33826"/>
                  </a:lnTo>
                  <a:cubicBezTo>
                    <a:pt x="10632" y="33826"/>
                    <a:pt x="11255" y="34033"/>
                    <a:pt x="11532" y="34102"/>
                  </a:cubicBezTo>
                  <a:lnTo>
                    <a:pt x="17692" y="35348"/>
                  </a:lnTo>
                  <a:cubicBezTo>
                    <a:pt x="17692" y="35348"/>
                    <a:pt x="18107" y="35417"/>
                    <a:pt x="18314" y="35417"/>
                  </a:cubicBezTo>
                  <a:lnTo>
                    <a:pt x="19629" y="35555"/>
                  </a:lnTo>
                  <a:cubicBezTo>
                    <a:pt x="19629" y="35555"/>
                    <a:pt x="19906" y="35555"/>
                    <a:pt x="20045" y="35555"/>
                  </a:cubicBezTo>
                  <a:cubicBezTo>
                    <a:pt x="21360" y="35555"/>
                    <a:pt x="22605" y="35071"/>
                    <a:pt x="23574" y="34172"/>
                  </a:cubicBezTo>
                  <a:cubicBezTo>
                    <a:pt x="23990" y="33826"/>
                    <a:pt x="24336" y="33342"/>
                    <a:pt x="24613" y="32857"/>
                  </a:cubicBezTo>
                  <a:lnTo>
                    <a:pt x="24751" y="32719"/>
                  </a:lnTo>
                  <a:lnTo>
                    <a:pt x="25235" y="32581"/>
                  </a:lnTo>
                  <a:lnTo>
                    <a:pt x="28419" y="31958"/>
                  </a:lnTo>
                  <a:cubicBezTo>
                    <a:pt x="28419" y="31958"/>
                    <a:pt x="29111" y="31820"/>
                    <a:pt x="29458" y="31681"/>
                  </a:cubicBezTo>
                  <a:lnTo>
                    <a:pt x="31188" y="30990"/>
                  </a:lnTo>
                  <a:cubicBezTo>
                    <a:pt x="31603" y="30782"/>
                    <a:pt x="32018" y="30575"/>
                    <a:pt x="32364" y="30298"/>
                  </a:cubicBezTo>
                  <a:lnTo>
                    <a:pt x="33818" y="29191"/>
                  </a:lnTo>
                  <a:cubicBezTo>
                    <a:pt x="33818" y="29191"/>
                    <a:pt x="34164" y="28914"/>
                    <a:pt x="34302" y="28776"/>
                  </a:cubicBezTo>
                  <a:lnTo>
                    <a:pt x="36448" y="26632"/>
                  </a:lnTo>
                  <a:lnTo>
                    <a:pt x="36586" y="26632"/>
                  </a:lnTo>
                  <a:cubicBezTo>
                    <a:pt x="36586" y="26632"/>
                    <a:pt x="36586" y="26493"/>
                    <a:pt x="36586" y="26493"/>
                  </a:cubicBezTo>
                  <a:lnTo>
                    <a:pt x="39562" y="26493"/>
                  </a:lnTo>
                  <a:cubicBezTo>
                    <a:pt x="39562" y="26493"/>
                    <a:pt x="39562" y="26493"/>
                    <a:pt x="39562" y="26493"/>
                  </a:cubicBezTo>
                  <a:cubicBezTo>
                    <a:pt x="39701" y="26493"/>
                    <a:pt x="39839" y="26493"/>
                    <a:pt x="39977" y="26493"/>
                  </a:cubicBezTo>
                  <a:lnTo>
                    <a:pt x="41638" y="26355"/>
                  </a:lnTo>
                  <a:cubicBezTo>
                    <a:pt x="43438" y="26217"/>
                    <a:pt x="44961" y="25179"/>
                    <a:pt x="45791" y="23588"/>
                  </a:cubicBezTo>
                  <a:cubicBezTo>
                    <a:pt x="46622" y="21997"/>
                    <a:pt x="46553" y="20130"/>
                    <a:pt x="45653" y="18608"/>
                  </a:cubicBezTo>
                  <a:lnTo>
                    <a:pt x="44268" y="16256"/>
                  </a:lnTo>
                  <a:lnTo>
                    <a:pt x="45168" y="15357"/>
                  </a:lnTo>
                  <a:lnTo>
                    <a:pt x="51328" y="11829"/>
                  </a:lnTo>
                  <a:cubicBezTo>
                    <a:pt x="51328" y="11829"/>
                    <a:pt x="51605" y="11690"/>
                    <a:pt x="51743" y="11552"/>
                  </a:cubicBezTo>
                  <a:lnTo>
                    <a:pt x="54650" y="9477"/>
                  </a:lnTo>
                  <a:cubicBezTo>
                    <a:pt x="56727" y="8024"/>
                    <a:pt x="57419" y="5257"/>
                    <a:pt x="56380" y="2974"/>
                  </a:cubicBezTo>
                  <a:cubicBezTo>
                    <a:pt x="55481" y="1107"/>
                    <a:pt x="53681" y="0"/>
                    <a:pt x="51674" y="0"/>
                  </a:cubicBezTo>
                  <a:lnTo>
                    <a:pt x="5167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1" name="Freeform 3050">
              <a:extLst>
                <a:ext uri="{FF2B5EF4-FFF2-40B4-BE49-F238E27FC236}">
                  <a16:creationId xmlns:a16="http://schemas.microsoft.com/office/drawing/2014/main" id="{E9EA6B40-00F0-F24B-A4B1-C9B6F4F30D64}"/>
                </a:ext>
              </a:extLst>
            </p:cNvPr>
            <p:cNvSpPr/>
            <p:nvPr/>
          </p:nvSpPr>
          <p:spPr>
            <a:xfrm>
              <a:off x="5221095" y="3361076"/>
              <a:ext cx="4423" cy="1750"/>
            </a:xfrm>
            <a:custGeom>
              <a:avLst/>
              <a:gdLst>
                <a:gd name="connsiteX0" fmla="*/ 3322 w 3321"/>
                <a:gd name="connsiteY0" fmla="*/ 0 h 1314"/>
                <a:gd name="connsiteX1" fmla="*/ 1453 w 3321"/>
                <a:gd name="connsiteY1" fmla="*/ 277 h 1314"/>
                <a:gd name="connsiteX2" fmla="*/ 692 w 3321"/>
                <a:gd name="connsiteY2" fmla="*/ 623 h 1314"/>
                <a:gd name="connsiteX3" fmla="*/ 0 w 3321"/>
                <a:gd name="connsiteY3" fmla="*/ 1245 h 1314"/>
                <a:gd name="connsiteX4" fmla="*/ 1038 w 3321"/>
                <a:gd name="connsiteY4" fmla="*/ 1314 h 1314"/>
                <a:gd name="connsiteX5" fmla="*/ 1800 w 3321"/>
                <a:gd name="connsiteY5" fmla="*/ 1038 h 1314"/>
                <a:gd name="connsiteX6" fmla="*/ 3322 w 3321"/>
                <a:gd name="connsiteY6" fmla="*/ 0 h 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1" h="1314">
                  <a:moveTo>
                    <a:pt x="3322" y="0"/>
                  </a:moveTo>
                  <a:lnTo>
                    <a:pt x="1453" y="277"/>
                  </a:lnTo>
                  <a:lnTo>
                    <a:pt x="692" y="623"/>
                  </a:lnTo>
                  <a:lnTo>
                    <a:pt x="0" y="1245"/>
                  </a:lnTo>
                  <a:lnTo>
                    <a:pt x="1038" y="1314"/>
                  </a:lnTo>
                  <a:lnTo>
                    <a:pt x="1800" y="1038"/>
                  </a:lnTo>
                  <a:lnTo>
                    <a:pt x="3322"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2" name="Freeform 3051">
              <a:extLst>
                <a:ext uri="{FF2B5EF4-FFF2-40B4-BE49-F238E27FC236}">
                  <a16:creationId xmlns:a16="http://schemas.microsoft.com/office/drawing/2014/main" id="{5A649CEF-C2D1-7E43-9BED-557E0B616087}"/>
                </a:ext>
              </a:extLst>
            </p:cNvPr>
            <p:cNvSpPr/>
            <p:nvPr/>
          </p:nvSpPr>
          <p:spPr>
            <a:xfrm>
              <a:off x="5214192" y="3353982"/>
              <a:ext cx="18387" cy="15661"/>
            </a:xfrm>
            <a:custGeom>
              <a:avLst/>
              <a:gdLst>
                <a:gd name="connsiteX0" fmla="*/ 8504 w 13806"/>
                <a:gd name="connsiteY0" fmla="*/ 5326 h 11759"/>
                <a:gd name="connsiteX1" fmla="*/ 6982 w 13806"/>
                <a:gd name="connsiteY1" fmla="*/ 6433 h 11759"/>
                <a:gd name="connsiteX2" fmla="*/ 6220 w 13806"/>
                <a:gd name="connsiteY2" fmla="*/ 6710 h 11759"/>
                <a:gd name="connsiteX3" fmla="*/ 5182 w 13806"/>
                <a:gd name="connsiteY3" fmla="*/ 6710 h 11759"/>
                <a:gd name="connsiteX4" fmla="*/ 5874 w 13806"/>
                <a:gd name="connsiteY4" fmla="*/ 6018 h 11759"/>
                <a:gd name="connsiteX5" fmla="*/ 6636 w 13806"/>
                <a:gd name="connsiteY5" fmla="*/ 5672 h 11759"/>
                <a:gd name="connsiteX6" fmla="*/ 8504 w 13806"/>
                <a:gd name="connsiteY6" fmla="*/ 5326 h 11759"/>
                <a:gd name="connsiteX7" fmla="*/ 8504 w 13806"/>
                <a:gd name="connsiteY7" fmla="*/ 138 h 11759"/>
                <a:gd name="connsiteX8" fmla="*/ 7605 w 13806"/>
                <a:gd name="connsiteY8" fmla="*/ 208 h 11759"/>
                <a:gd name="connsiteX9" fmla="*/ 5736 w 13806"/>
                <a:gd name="connsiteY9" fmla="*/ 553 h 11759"/>
                <a:gd name="connsiteX10" fmla="*/ 4629 w 13806"/>
                <a:gd name="connsiteY10" fmla="*/ 899 h 11759"/>
                <a:gd name="connsiteX11" fmla="*/ 3867 w 13806"/>
                <a:gd name="connsiteY11" fmla="*/ 1245 h 11759"/>
                <a:gd name="connsiteX12" fmla="*/ 2414 w 13806"/>
                <a:gd name="connsiteY12" fmla="*/ 2144 h 11759"/>
                <a:gd name="connsiteX13" fmla="*/ 1722 w 13806"/>
                <a:gd name="connsiteY13" fmla="*/ 2767 h 11759"/>
                <a:gd name="connsiteX14" fmla="*/ 338 w 13806"/>
                <a:gd name="connsiteY14" fmla="*/ 8370 h 11759"/>
                <a:gd name="connsiteX15" fmla="*/ 5044 w 13806"/>
                <a:gd name="connsiteY15" fmla="*/ 11759 h 11759"/>
                <a:gd name="connsiteX16" fmla="*/ 6082 w 13806"/>
                <a:gd name="connsiteY16" fmla="*/ 11759 h 11759"/>
                <a:gd name="connsiteX17" fmla="*/ 6290 w 13806"/>
                <a:gd name="connsiteY17" fmla="*/ 11759 h 11759"/>
                <a:gd name="connsiteX18" fmla="*/ 7951 w 13806"/>
                <a:gd name="connsiteY18" fmla="*/ 11483 h 11759"/>
                <a:gd name="connsiteX19" fmla="*/ 8712 w 13806"/>
                <a:gd name="connsiteY19" fmla="*/ 11206 h 11759"/>
                <a:gd name="connsiteX20" fmla="*/ 10096 w 13806"/>
                <a:gd name="connsiteY20" fmla="*/ 10514 h 11759"/>
                <a:gd name="connsiteX21" fmla="*/ 11619 w 13806"/>
                <a:gd name="connsiteY21" fmla="*/ 9407 h 11759"/>
                <a:gd name="connsiteX22" fmla="*/ 13419 w 13806"/>
                <a:gd name="connsiteY22" fmla="*/ 3182 h 11759"/>
                <a:gd name="connsiteX23" fmla="*/ 8643 w 13806"/>
                <a:gd name="connsiteY23" fmla="*/ 0 h 11759"/>
                <a:gd name="connsiteX24" fmla="*/ 8643 w 13806"/>
                <a:gd name="connsiteY24" fmla="*/ 0 h 1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806" h="11759">
                  <a:moveTo>
                    <a:pt x="8504" y="5326"/>
                  </a:moveTo>
                  <a:lnTo>
                    <a:pt x="6982" y="6433"/>
                  </a:lnTo>
                  <a:lnTo>
                    <a:pt x="6220" y="6710"/>
                  </a:lnTo>
                  <a:lnTo>
                    <a:pt x="5182" y="6710"/>
                  </a:lnTo>
                  <a:cubicBezTo>
                    <a:pt x="5182" y="6710"/>
                    <a:pt x="5874" y="6018"/>
                    <a:pt x="5874" y="6018"/>
                  </a:cubicBezTo>
                  <a:lnTo>
                    <a:pt x="6636" y="5672"/>
                  </a:lnTo>
                  <a:lnTo>
                    <a:pt x="8504" y="5326"/>
                  </a:lnTo>
                  <a:moveTo>
                    <a:pt x="8504" y="138"/>
                  </a:moveTo>
                  <a:cubicBezTo>
                    <a:pt x="8504" y="138"/>
                    <a:pt x="7882" y="138"/>
                    <a:pt x="7605" y="208"/>
                  </a:cubicBezTo>
                  <a:lnTo>
                    <a:pt x="5736" y="553"/>
                  </a:lnTo>
                  <a:cubicBezTo>
                    <a:pt x="5321" y="623"/>
                    <a:pt x="4975" y="761"/>
                    <a:pt x="4629" y="899"/>
                  </a:cubicBezTo>
                  <a:lnTo>
                    <a:pt x="3867" y="1245"/>
                  </a:lnTo>
                  <a:cubicBezTo>
                    <a:pt x="3314" y="1453"/>
                    <a:pt x="2829" y="1798"/>
                    <a:pt x="2414" y="2144"/>
                  </a:cubicBezTo>
                  <a:lnTo>
                    <a:pt x="1722" y="2767"/>
                  </a:lnTo>
                  <a:cubicBezTo>
                    <a:pt x="130" y="4150"/>
                    <a:pt x="-424" y="6433"/>
                    <a:pt x="338" y="8370"/>
                  </a:cubicBezTo>
                  <a:cubicBezTo>
                    <a:pt x="1030" y="10376"/>
                    <a:pt x="2898" y="11690"/>
                    <a:pt x="5044" y="11759"/>
                  </a:cubicBezTo>
                  <a:lnTo>
                    <a:pt x="6082" y="11759"/>
                  </a:lnTo>
                  <a:cubicBezTo>
                    <a:pt x="6082" y="11759"/>
                    <a:pt x="6220" y="11759"/>
                    <a:pt x="6290" y="11759"/>
                  </a:cubicBezTo>
                  <a:cubicBezTo>
                    <a:pt x="6843" y="11759"/>
                    <a:pt x="7397" y="11690"/>
                    <a:pt x="7951" y="11483"/>
                  </a:cubicBezTo>
                  <a:lnTo>
                    <a:pt x="8712" y="11206"/>
                  </a:lnTo>
                  <a:cubicBezTo>
                    <a:pt x="9196" y="11068"/>
                    <a:pt x="9681" y="10791"/>
                    <a:pt x="10096" y="10514"/>
                  </a:cubicBezTo>
                  <a:lnTo>
                    <a:pt x="11619" y="9407"/>
                  </a:lnTo>
                  <a:cubicBezTo>
                    <a:pt x="13626" y="8024"/>
                    <a:pt x="14318" y="5396"/>
                    <a:pt x="13419" y="3182"/>
                  </a:cubicBezTo>
                  <a:cubicBezTo>
                    <a:pt x="12588" y="1245"/>
                    <a:pt x="10719" y="0"/>
                    <a:pt x="8643" y="0"/>
                  </a:cubicBezTo>
                  <a:lnTo>
                    <a:pt x="864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3" name="Freeform 3052">
              <a:extLst>
                <a:ext uri="{FF2B5EF4-FFF2-40B4-BE49-F238E27FC236}">
                  <a16:creationId xmlns:a16="http://schemas.microsoft.com/office/drawing/2014/main" id="{1186683C-145C-8A7A-FE8E-434418BADBF0}"/>
                </a:ext>
              </a:extLst>
            </p:cNvPr>
            <p:cNvSpPr/>
            <p:nvPr/>
          </p:nvSpPr>
          <p:spPr>
            <a:xfrm>
              <a:off x="5193717" y="3366603"/>
              <a:ext cx="7650" cy="1197"/>
            </a:xfrm>
            <a:custGeom>
              <a:avLst/>
              <a:gdLst>
                <a:gd name="connsiteX0" fmla="*/ 4291 w 5744"/>
                <a:gd name="connsiteY0" fmla="*/ 830 h 899"/>
                <a:gd name="connsiteX1" fmla="*/ 5745 w 5744"/>
                <a:gd name="connsiteY1" fmla="*/ 553 h 899"/>
                <a:gd name="connsiteX2" fmla="*/ 4430 w 5744"/>
                <a:gd name="connsiteY2" fmla="*/ 138 h 899"/>
                <a:gd name="connsiteX3" fmla="*/ 3045 w 5744"/>
                <a:gd name="connsiteY3" fmla="*/ 0 h 899"/>
                <a:gd name="connsiteX4" fmla="*/ 1523 w 5744"/>
                <a:gd name="connsiteY4" fmla="*/ 69 h 899"/>
                <a:gd name="connsiteX5" fmla="*/ 0 w 5744"/>
                <a:gd name="connsiteY5" fmla="*/ 346 h 899"/>
                <a:gd name="connsiteX6" fmla="*/ 1384 w 5744"/>
                <a:gd name="connsiteY6" fmla="*/ 761 h 899"/>
                <a:gd name="connsiteX7" fmla="*/ 2769 w 5744"/>
                <a:gd name="connsiteY7" fmla="*/ 899 h 899"/>
                <a:gd name="connsiteX8" fmla="*/ 4291 w 5744"/>
                <a:gd name="connsiteY8" fmla="*/ 830 h 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4" h="899">
                  <a:moveTo>
                    <a:pt x="4291" y="830"/>
                  </a:moveTo>
                  <a:lnTo>
                    <a:pt x="5745" y="553"/>
                  </a:lnTo>
                  <a:lnTo>
                    <a:pt x="4430" y="138"/>
                  </a:lnTo>
                  <a:lnTo>
                    <a:pt x="3045" y="0"/>
                  </a:lnTo>
                  <a:lnTo>
                    <a:pt x="1523" y="69"/>
                  </a:lnTo>
                  <a:lnTo>
                    <a:pt x="0" y="346"/>
                  </a:lnTo>
                  <a:lnTo>
                    <a:pt x="1384" y="761"/>
                  </a:lnTo>
                  <a:lnTo>
                    <a:pt x="2769" y="899"/>
                  </a:lnTo>
                  <a:lnTo>
                    <a:pt x="4291" y="83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4" name="Freeform 3053">
              <a:extLst>
                <a:ext uri="{FF2B5EF4-FFF2-40B4-BE49-F238E27FC236}">
                  <a16:creationId xmlns:a16="http://schemas.microsoft.com/office/drawing/2014/main" id="{9B54E8C3-F1EE-ACC1-5C7D-D4909C0BFFC5}"/>
                </a:ext>
              </a:extLst>
            </p:cNvPr>
            <p:cNvSpPr/>
            <p:nvPr/>
          </p:nvSpPr>
          <p:spPr>
            <a:xfrm>
              <a:off x="5186961" y="3359694"/>
              <a:ext cx="21331" cy="15016"/>
            </a:xfrm>
            <a:custGeom>
              <a:avLst/>
              <a:gdLst>
                <a:gd name="connsiteX0" fmla="*/ 8118 w 16016"/>
                <a:gd name="connsiteY0" fmla="*/ 5188 h 11275"/>
                <a:gd name="connsiteX1" fmla="*/ 9572 w 16016"/>
                <a:gd name="connsiteY1" fmla="*/ 5326 h 11275"/>
                <a:gd name="connsiteX2" fmla="*/ 10887 w 16016"/>
                <a:gd name="connsiteY2" fmla="*/ 5672 h 11275"/>
                <a:gd name="connsiteX3" fmla="*/ 9433 w 16016"/>
                <a:gd name="connsiteY3" fmla="*/ 5949 h 11275"/>
                <a:gd name="connsiteX4" fmla="*/ 7980 w 16016"/>
                <a:gd name="connsiteY4" fmla="*/ 6087 h 11275"/>
                <a:gd name="connsiteX5" fmla="*/ 6526 w 16016"/>
                <a:gd name="connsiteY5" fmla="*/ 5949 h 11275"/>
                <a:gd name="connsiteX6" fmla="*/ 5211 w 16016"/>
                <a:gd name="connsiteY6" fmla="*/ 5465 h 11275"/>
                <a:gd name="connsiteX7" fmla="*/ 6665 w 16016"/>
                <a:gd name="connsiteY7" fmla="*/ 5257 h 11275"/>
                <a:gd name="connsiteX8" fmla="*/ 8187 w 16016"/>
                <a:gd name="connsiteY8" fmla="*/ 5257 h 11275"/>
                <a:gd name="connsiteX9" fmla="*/ 8187 w 16016"/>
                <a:gd name="connsiteY9" fmla="*/ 0 h 11275"/>
                <a:gd name="connsiteX10" fmla="*/ 7911 w 16016"/>
                <a:gd name="connsiteY10" fmla="*/ 0 h 11275"/>
                <a:gd name="connsiteX11" fmla="*/ 6388 w 16016"/>
                <a:gd name="connsiteY11" fmla="*/ 0 h 11275"/>
                <a:gd name="connsiteX12" fmla="*/ 5903 w 16016"/>
                <a:gd name="connsiteY12" fmla="*/ 138 h 11275"/>
                <a:gd name="connsiteX13" fmla="*/ 4450 w 16016"/>
                <a:gd name="connsiteY13" fmla="*/ 346 h 11275"/>
                <a:gd name="connsiteX14" fmla="*/ 21 w 16016"/>
                <a:gd name="connsiteY14" fmla="*/ 4980 h 11275"/>
                <a:gd name="connsiteX15" fmla="*/ 3481 w 16016"/>
                <a:gd name="connsiteY15" fmla="*/ 10376 h 11275"/>
                <a:gd name="connsiteX16" fmla="*/ 4796 w 16016"/>
                <a:gd name="connsiteY16" fmla="*/ 10860 h 11275"/>
                <a:gd name="connsiteX17" fmla="*/ 5973 w 16016"/>
                <a:gd name="connsiteY17" fmla="*/ 11137 h 11275"/>
                <a:gd name="connsiteX18" fmla="*/ 7426 w 16016"/>
                <a:gd name="connsiteY18" fmla="*/ 11275 h 11275"/>
                <a:gd name="connsiteX19" fmla="*/ 7911 w 16016"/>
                <a:gd name="connsiteY19" fmla="*/ 11275 h 11275"/>
                <a:gd name="connsiteX20" fmla="*/ 8257 w 16016"/>
                <a:gd name="connsiteY20" fmla="*/ 11275 h 11275"/>
                <a:gd name="connsiteX21" fmla="*/ 9710 w 16016"/>
                <a:gd name="connsiteY21" fmla="*/ 11137 h 11275"/>
                <a:gd name="connsiteX22" fmla="*/ 10333 w 16016"/>
                <a:gd name="connsiteY22" fmla="*/ 11068 h 11275"/>
                <a:gd name="connsiteX23" fmla="*/ 11787 w 16016"/>
                <a:gd name="connsiteY23" fmla="*/ 10791 h 11275"/>
                <a:gd name="connsiteX24" fmla="*/ 16008 w 16016"/>
                <a:gd name="connsiteY24" fmla="*/ 5880 h 11275"/>
                <a:gd name="connsiteX25" fmla="*/ 12202 w 16016"/>
                <a:gd name="connsiteY25" fmla="*/ 692 h 11275"/>
                <a:gd name="connsiteX26" fmla="*/ 10887 w 16016"/>
                <a:gd name="connsiteY26" fmla="*/ 346 h 11275"/>
                <a:gd name="connsiteX27" fmla="*/ 9987 w 16016"/>
                <a:gd name="connsiteY27" fmla="*/ 208 h 11275"/>
                <a:gd name="connsiteX28" fmla="*/ 8533 w 16016"/>
                <a:gd name="connsiteY28" fmla="*/ 69 h 11275"/>
                <a:gd name="connsiteX29" fmla="*/ 8049 w 16016"/>
                <a:gd name="connsiteY29" fmla="*/ 69 h 11275"/>
                <a:gd name="connsiteX30" fmla="*/ 8049 w 16016"/>
                <a:gd name="connsiteY30" fmla="*/ 6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016" h="11275">
                  <a:moveTo>
                    <a:pt x="8118" y="5188"/>
                  </a:moveTo>
                  <a:lnTo>
                    <a:pt x="9572" y="5326"/>
                  </a:lnTo>
                  <a:lnTo>
                    <a:pt x="10887" y="5672"/>
                  </a:lnTo>
                  <a:lnTo>
                    <a:pt x="9433" y="5949"/>
                  </a:lnTo>
                  <a:lnTo>
                    <a:pt x="7980" y="6087"/>
                  </a:lnTo>
                  <a:lnTo>
                    <a:pt x="6526" y="5949"/>
                  </a:lnTo>
                  <a:lnTo>
                    <a:pt x="5211" y="5465"/>
                  </a:lnTo>
                  <a:lnTo>
                    <a:pt x="6665" y="5257"/>
                  </a:lnTo>
                  <a:lnTo>
                    <a:pt x="8187" y="5257"/>
                  </a:lnTo>
                  <a:moveTo>
                    <a:pt x="8187" y="0"/>
                  </a:moveTo>
                  <a:cubicBezTo>
                    <a:pt x="8187" y="0"/>
                    <a:pt x="8049" y="0"/>
                    <a:pt x="7911" y="0"/>
                  </a:cubicBezTo>
                  <a:lnTo>
                    <a:pt x="6388" y="0"/>
                  </a:lnTo>
                  <a:cubicBezTo>
                    <a:pt x="6388" y="0"/>
                    <a:pt x="6042" y="69"/>
                    <a:pt x="5903" y="138"/>
                  </a:cubicBezTo>
                  <a:lnTo>
                    <a:pt x="4450" y="346"/>
                  </a:lnTo>
                  <a:cubicBezTo>
                    <a:pt x="2097" y="692"/>
                    <a:pt x="297" y="2629"/>
                    <a:pt x="21" y="4980"/>
                  </a:cubicBezTo>
                  <a:cubicBezTo>
                    <a:pt x="-187" y="7332"/>
                    <a:pt x="1197" y="9615"/>
                    <a:pt x="3481" y="10376"/>
                  </a:cubicBezTo>
                  <a:lnTo>
                    <a:pt x="4796" y="10860"/>
                  </a:lnTo>
                  <a:cubicBezTo>
                    <a:pt x="5211" y="10999"/>
                    <a:pt x="5557" y="11068"/>
                    <a:pt x="5973" y="11137"/>
                  </a:cubicBezTo>
                  <a:lnTo>
                    <a:pt x="7426" y="11275"/>
                  </a:lnTo>
                  <a:cubicBezTo>
                    <a:pt x="7426" y="11275"/>
                    <a:pt x="7772" y="11275"/>
                    <a:pt x="7911" y="11275"/>
                  </a:cubicBezTo>
                  <a:cubicBezTo>
                    <a:pt x="8049" y="11275"/>
                    <a:pt x="8187" y="11275"/>
                    <a:pt x="8257" y="11275"/>
                  </a:cubicBezTo>
                  <a:lnTo>
                    <a:pt x="9710" y="11137"/>
                  </a:lnTo>
                  <a:cubicBezTo>
                    <a:pt x="9710" y="11137"/>
                    <a:pt x="10126" y="11137"/>
                    <a:pt x="10333" y="11068"/>
                  </a:cubicBezTo>
                  <a:lnTo>
                    <a:pt x="11787" y="10791"/>
                  </a:lnTo>
                  <a:cubicBezTo>
                    <a:pt x="14139" y="10307"/>
                    <a:pt x="15870" y="8301"/>
                    <a:pt x="16008" y="5880"/>
                  </a:cubicBezTo>
                  <a:cubicBezTo>
                    <a:pt x="16147" y="3459"/>
                    <a:pt x="14555" y="1314"/>
                    <a:pt x="12202" y="692"/>
                  </a:cubicBezTo>
                  <a:lnTo>
                    <a:pt x="10887" y="346"/>
                  </a:lnTo>
                  <a:cubicBezTo>
                    <a:pt x="10887" y="346"/>
                    <a:pt x="10333" y="208"/>
                    <a:pt x="9987" y="208"/>
                  </a:cubicBezTo>
                  <a:lnTo>
                    <a:pt x="8533" y="69"/>
                  </a:lnTo>
                  <a:cubicBezTo>
                    <a:pt x="8533" y="69"/>
                    <a:pt x="8187" y="69"/>
                    <a:pt x="8049" y="69"/>
                  </a:cubicBezTo>
                  <a:lnTo>
                    <a:pt x="804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5" name="Freeform 3054">
              <a:extLst>
                <a:ext uri="{FF2B5EF4-FFF2-40B4-BE49-F238E27FC236}">
                  <a16:creationId xmlns:a16="http://schemas.microsoft.com/office/drawing/2014/main" id="{C59A0031-ADBD-5387-E7AA-86A1CCE8DBC5}"/>
                </a:ext>
              </a:extLst>
            </p:cNvPr>
            <p:cNvSpPr/>
            <p:nvPr/>
          </p:nvSpPr>
          <p:spPr>
            <a:xfrm>
              <a:off x="5173162" y="3372960"/>
              <a:ext cx="5530" cy="2395"/>
            </a:xfrm>
            <a:custGeom>
              <a:avLst/>
              <a:gdLst>
                <a:gd name="connsiteX0" fmla="*/ 900 w 4152"/>
                <a:gd name="connsiteY0" fmla="*/ 968 h 1798"/>
                <a:gd name="connsiteX1" fmla="*/ 0 w 4152"/>
                <a:gd name="connsiteY1" fmla="*/ 1798 h 1798"/>
                <a:gd name="connsiteX2" fmla="*/ 900 w 4152"/>
                <a:gd name="connsiteY2" fmla="*/ 1591 h 1798"/>
                <a:gd name="connsiteX3" fmla="*/ 2007 w 4152"/>
                <a:gd name="connsiteY3" fmla="*/ 1245 h 1798"/>
                <a:gd name="connsiteX4" fmla="*/ 3184 w 4152"/>
                <a:gd name="connsiteY4" fmla="*/ 692 h 1798"/>
                <a:gd name="connsiteX5" fmla="*/ 4152 w 4152"/>
                <a:gd name="connsiteY5" fmla="*/ 0 h 1798"/>
                <a:gd name="connsiteX6" fmla="*/ 2976 w 4152"/>
                <a:gd name="connsiteY6" fmla="*/ 69 h 1798"/>
                <a:gd name="connsiteX7" fmla="*/ 1869 w 4152"/>
                <a:gd name="connsiteY7" fmla="*/ 346 h 1798"/>
                <a:gd name="connsiteX8" fmla="*/ 900 w 4152"/>
                <a:gd name="connsiteY8" fmla="*/ 968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2" h="1798">
                  <a:moveTo>
                    <a:pt x="900" y="968"/>
                  </a:moveTo>
                  <a:lnTo>
                    <a:pt x="0" y="1798"/>
                  </a:lnTo>
                  <a:lnTo>
                    <a:pt x="900" y="1591"/>
                  </a:lnTo>
                  <a:lnTo>
                    <a:pt x="2007" y="1245"/>
                  </a:lnTo>
                  <a:lnTo>
                    <a:pt x="3184" y="692"/>
                  </a:lnTo>
                  <a:lnTo>
                    <a:pt x="4152" y="0"/>
                  </a:lnTo>
                  <a:lnTo>
                    <a:pt x="2976" y="69"/>
                  </a:lnTo>
                  <a:lnTo>
                    <a:pt x="1869" y="346"/>
                  </a:lnTo>
                  <a:lnTo>
                    <a:pt x="900" y="9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6" name="Freeform 3055">
              <a:extLst>
                <a:ext uri="{FF2B5EF4-FFF2-40B4-BE49-F238E27FC236}">
                  <a16:creationId xmlns:a16="http://schemas.microsoft.com/office/drawing/2014/main" id="{9501756A-30FD-33EA-E058-253CDEC2196C}"/>
                </a:ext>
              </a:extLst>
            </p:cNvPr>
            <p:cNvSpPr/>
            <p:nvPr/>
          </p:nvSpPr>
          <p:spPr>
            <a:xfrm>
              <a:off x="5166051" y="3366051"/>
              <a:ext cx="19558" cy="16214"/>
            </a:xfrm>
            <a:custGeom>
              <a:avLst/>
              <a:gdLst>
                <a:gd name="connsiteX0" fmla="*/ 9491 w 14685"/>
                <a:gd name="connsiteY0" fmla="*/ 5188 h 12174"/>
                <a:gd name="connsiteX1" fmla="*/ 8453 w 14685"/>
                <a:gd name="connsiteY1" fmla="*/ 5880 h 12174"/>
                <a:gd name="connsiteX2" fmla="*/ 7345 w 14685"/>
                <a:gd name="connsiteY2" fmla="*/ 6433 h 12174"/>
                <a:gd name="connsiteX3" fmla="*/ 6238 w 14685"/>
                <a:gd name="connsiteY3" fmla="*/ 6848 h 12174"/>
                <a:gd name="connsiteX4" fmla="*/ 5269 w 14685"/>
                <a:gd name="connsiteY4" fmla="*/ 7056 h 12174"/>
                <a:gd name="connsiteX5" fmla="*/ 6238 w 14685"/>
                <a:gd name="connsiteY5" fmla="*/ 6226 h 12174"/>
                <a:gd name="connsiteX6" fmla="*/ 7207 w 14685"/>
                <a:gd name="connsiteY6" fmla="*/ 5672 h 12174"/>
                <a:gd name="connsiteX7" fmla="*/ 8314 w 14685"/>
                <a:gd name="connsiteY7" fmla="*/ 5396 h 12174"/>
                <a:gd name="connsiteX8" fmla="*/ 9491 w 14685"/>
                <a:gd name="connsiteY8" fmla="*/ 5396 h 12174"/>
                <a:gd name="connsiteX9" fmla="*/ 9491 w 14685"/>
                <a:gd name="connsiteY9" fmla="*/ 138 h 12174"/>
                <a:gd name="connsiteX10" fmla="*/ 9145 w 14685"/>
                <a:gd name="connsiteY10" fmla="*/ 138 h 12174"/>
                <a:gd name="connsiteX11" fmla="*/ 7968 w 14685"/>
                <a:gd name="connsiteY11" fmla="*/ 138 h 12174"/>
                <a:gd name="connsiteX12" fmla="*/ 6930 w 14685"/>
                <a:gd name="connsiteY12" fmla="*/ 346 h 12174"/>
                <a:gd name="connsiteX13" fmla="*/ 5823 w 14685"/>
                <a:gd name="connsiteY13" fmla="*/ 623 h 12174"/>
                <a:gd name="connsiteX14" fmla="*/ 4508 w 14685"/>
                <a:gd name="connsiteY14" fmla="*/ 1176 h 12174"/>
                <a:gd name="connsiteX15" fmla="*/ 3539 w 14685"/>
                <a:gd name="connsiteY15" fmla="*/ 1729 h 12174"/>
                <a:gd name="connsiteX16" fmla="*/ 2639 w 14685"/>
                <a:gd name="connsiteY16" fmla="*/ 2352 h 12174"/>
                <a:gd name="connsiteX17" fmla="*/ 1670 w 14685"/>
                <a:gd name="connsiteY17" fmla="*/ 3182 h 12174"/>
                <a:gd name="connsiteX18" fmla="*/ 563 w 14685"/>
                <a:gd name="connsiteY18" fmla="*/ 9338 h 12174"/>
                <a:gd name="connsiteX19" fmla="*/ 5200 w 14685"/>
                <a:gd name="connsiteY19" fmla="*/ 12174 h 12174"/>
                <a:gd name="connsiteX20" fmla="*/ 6169 w 14685"/>
                <a:gd name="connsiteY20" fmla="*/ 12105 h 12174"/>
                <a:gd name="connsiteX21" fmla="*/ 7138 w 14685"/>
                <a:gd name="connsiteY21" fmla="*/ 11898 h 12174"/>
                <a:gd name="connsiteX22" fmla="*/ 7899 w 14685"/>
                <a:gd name="connsiteY22" fmla="*/ 11690 h 12174"/>
                <a:gd name="connsiteX23" fmla="*/ 9006 w 14685"/>
                <a:gd name="connsiteY23" fmla="*/ 11275 h 12174"/>
                <a:gd name="connsiteX24" fmla="*/ 9560 w 14685"/>
                <a:gd name="connsiteY24" fmla="*/ 11068 h 12174"/>
                <a:gd name="connsiteX25" fmla="*/ 10668 w 14685"/>
                <a:gd name="connsiteY25" fmla="*/ 10514 h 12174"/>
                <a:gd name="connsiteX26" fmla="*/ 11360 w 14685"/>
                <a:gd name="connsiteY26" fmla="*/ 10169 h 12174"/>
                <a:gd name="connsiteX27" fmla="*/ 12398 w 14685"/>
                <a:gd name="connsiteY27" fmla="*/ 9477 h 12174"/>
                <a:gd name="connsiteX28" fmla="*/ 14405 w 14685"/>
                <a:gd name="connsiteY28" fmla="*/ 3528 h 12174"/>
                <a:gd name="connsiteX29" fmla="*/ 9491 w 14685"/>
                <a:gd name="connsiteY29" fmla="*/ 0 h 12174"/>
                <a:gd name="connsiteX30" fmla="*/ 9491 w 14685"/>
                <a:gd name="connsiteY30" fmla="*/ 0 h 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685" h="12174">
                  <a:moveTo>
                    <a:pt x="9491" y="5188"/>
                  </a:moveTo>
                  <a:lnTo>
                    <a:pt x="8453" y="5880"/>
                  </a:lnTo>
                  <a:lnTo>
                    <a:pt x="7345" y="6433"/>
                  </a:lnTo>
                  <a:lnTo>
                    <a:pt x="6238" y="6848"/>
                  </a:lnTo>
                  <a:lnTo>
                    <a:pt x="5269" y="7056"/>
                  </a:lnTo>
                  <a:lnTo>
                    <a:pt x="6238" y="6226"/>
                  </a:lnTo>
                  <a:lnTo>
                    <a:pt x="7207" y="5672"/>
                  </a:lnTo>
                  <a:lnTo>
                    <a:pt x="8314" y="5396"/>
                  </a:lnTo>
                  <a:lnTo>
                    <a:pt x="9491" y="5396"/>
                  </a:lnTo>
                  <a:moveTo>
                    <a:pt x="9491" y="138"/>
                  </a:moveTo>
                  <a:cubicBezTo>
                    <a:pt x="9491" y="138"/>
                    <a:pt x="9283" y="138"/>
                    <a:pt x="9145" y="138"/>
                  </a:cubicBezTo>
                  <a:lnTo>
                    <a:pt x="7968" y="138"/>
                  </a:lnTo>
                  <a:cubicBezTo>
                    <a:pt x="7968" y="138"/>
                    <a:pt x="7276" y="277"/>
                    <a:pt x="6930" y="346"/>
                  </a:cubicBezTo>
                  <a:lnTo>
                    <a:pt x="5823" y="623"/>
                  </a:lnTo>
                  <a:cubicBezTo>
                    <a:pt x="5338" y="761"/>
                    <a:pt x="4923" y="899"/>
                    <a:pt x="4508" y="1176"/>
                  </a:cubicBezTo>
                  <a:lnTo>
                    <a:pt x="3539" y="1729"/>
                  </a:lnTo>
                  <a:cubicBezTo>
                    <a:pt x="3539" y="1729"/>
                    <a:pt x="2916" y="2144"/>
                    <a:pt x="2639" y="2352"/>
                  </a:cubicBezTo>
                  <a:lnTo>
                    <a:pt x="1670" y="3182"/>
                  </a:lnTo>
                  <a:cubicBezTo>
                    <a:pt x="-60" y="4773"/>
                    <a:pt x="-476" y="7263"/>
                    <a:pt x="563" y="9338"/>
                  </a:cubicBezTo>
                  <a:cubicBezTo>
                    <a:pt x="1463" y="11137"/>
                    <a:pt x="3262" y="12174"/>
                    <a:pt x="5200" y="12174"/>
                  </a:cubicBezTo>
                  <a:cubicBezTo>
                    <a:pt x="5546" y="12174"/>
                    <a:pt x="5823" y="12174"/>
                    <a:pt x="6169" y="12105"/>
                  </a:cubicBezTo>
                  <a:lnTo>
                    <a:pt x="7138" y="11898"/>
                  </a:lnTo>
                  <a:cubicBezTo>
                    <a:pt x="7138" y="11898"/>
                    <a:pt x="7622" y="11759"/>
                    <a:pt x="7899" y="11690"/>
                  </a:cubicBezTo>
                  <a:lnTo>
                    <a:pt x="9006" y="11275"/>
                  </a:lnTo>
                  <a:cubicBezTo>
                    <a:pt x="9006" y="11275"/>
                    <a:pt x="9353" y="11137"/>
                    <a:pt x="9560" y="11068"/>
                  </a:cubicBezTo>
                  <a:lnTo>
                    <a:pt x="10668" y="10514"/>
                  </a:lnTo>
                  <a:cubicBezTo>
                    <a:pt x="10668" y="10514"/>
                    <a:pt x="11083" y="10307"/>
                    <a:pt x="11360" y="10169"/>
                  </a:cubicBezTo>
                  <a:lnTo>
                    <a:pt x="12398" y="9477"/>
                  </a:lnTo>
                  <a:cubicBezTo>
                    <a:pt x="14336" y="8162"/>
                    <a:pt x="15166" y="5741"/>
                    <a:pt x="14405" y="3528"/>
                  </a:cubicBezTo>
                  <a:cubicBezTo>
                    <a:pt x="13713" y="1383"/>
                    <a:pt x="11706" y="0"/>
                    <a:pt x="9491" y="0"/>
                  </a:cubicBezTo>
                  <a:lnTo>
                    <a:pt x="949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7" name="Freeform 3056">
              <a:extLst>
                <a:ext uri="{FF2B5EF4-FFF2-40B4-BE49-F238E27FC236}">
                  <a16:creationId xmlns:a16="http://schemas.microsoft.com/office/drawing/2014/main" id="{013BB789-A9D1-B139-F646-22D320D73BB8}"/>
                </a:ext>
              </a:extLst>
            </p:cNvPr>
            <p:cNvSpPr/>
            <p:nvPr/>
          </p:nvSpPr>
          <p:spPr>
            <a:xfrm>
              <a:off x="5140992" y="3434041"/>
              <a:ext cx="9124" cy="4145"/>
            </a:xfrm>
            <a:custGeom>
              <a:avLst/>
              <a:gdLst>
                <a:gd name="connsiteX0" fmla="*/ 3322 w 6851"/>
                <a:gd name="connsiteY0" fmla="*/ 3113 h 3112"/>
                <a:gd name="connsiteX1" fmla="*/ 6852 w 6851"/>
                <a:gd name="connsiteY1" fmla="*/ 2836 h 3112"/>
                <a:gd name="connsiteX2" fmla="*/ 6367 w 6851"/>
                <a:gd name="connsiteY2" fmla="*/ 2006 h 3112"/>
                <a:gd name="connsiteX3" fmla="*/ 5745 w 6851"/>
                <a:gd name="connsiteY3" fmla="*/ 1245 h 3112"/>
                <a:gd name="connsiteX4" fmla="*/ 5052 w 6851"/>
                <a:gd name="connsiteY4" fmla="*/ 623 h 3112"/>
                <a:gd name="connsiteX5" fmla="*/ 4291 w 6851"/>
                <a:gd name="connsiteY5" fmla="*/ 69 h 3112"/>
                <a:gd name="connsiteX6" fmla="*/ 0 w 6851"/>
                <a:gd name="connsiteY6" fmla="*/ 0 h 3112"/>
                <a:gd name="connsiteX7" fmla="*/ 346 w 6851"/>
                <a:gd name="connsiteY7" fmla="*/ 1591 h 3112"/>
                <a:gd name="connsiteX8" fmla="*/ 3322 w 6851"/>
                <a:gd name="connsiteY8" fmla="*/ 3113 h 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51" h="3112">
                  <a:moveTo>
                    <a:pt x="3322" y="3113"/>
                  </a:moveTo>
                  <a:lnTo>
                    <a:pt x="6852" y="2836"/>
                  </a:lnTo>
                  <a:lnTo>
                    <a:pt x="6367" y="2006"/>
                  </a:lnTo>
                  <a:lnTo>
                    <a:pt x="5745" y="1245"/>
                  </a:lnTo>
                  <a:lnTo>
                    <a:pt x="5052" y="623"/>
                  </a:lnTo>
                  <a:lnTo>
                    <a:pt x="4291" y="69"/>
                  </a:lnTo>
                  <a:lnTo>
                    <a:pt x="0" y="0"/>
                  </a:lnTo>
                  <a:lnTo>
                    <a:pt x="346" y="1591"/>
                  </a:lnTo>
                  <a:lnTo>
                    <a:pt x="3322" y="311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8" name="Freeform 3057">
              <a:extLst>
                <a:ext uri="{FF2B5EF4-FFF2-40B4-BE49-F238E27FC236}">
                  <a16:creationId xmlns:a16="http://schemas.microsoft.com/office/drawing/2014/main" id="{910A2F50-14A2-30BB-84C3-BEF89E34A0F2}"/>
                </a:ext>
              </a:extLst>
            </p:cNvPr>
            <p:cNvSpPr/>
            <p:nvPr/>
          </p:nvSpPr>
          <p:spPr>
            <a:xfrm>
              <a:off x="5133918" y="3427131"/>
              <a:ext cx="23019" cy="17872"/>
            </a:xfrm>
            <a:custGeom>
              <a:avLst/>
              <a:gdLst>
                <a:gd name="connsiteX0" fmla="*/ 5311 w 17284"/>
                <a:gd name="connsiteY0" fmla="*/ 5188 h 13419"/>
                <a:gd name="connsiteX1" fmla="*/ 9602 w 17284"/>
                <a:gd name="connsiteY1" fmla="*/ 5188 h 13419"/>
                <a:gd name="connsiteX2" fmla="*/ 10364 w 17284"/>
                <a:gd name="connsiteY2" fmla="*/ 5741 h 13419"/>
                <a:gd name="connsiteX3" fmla="*/ 11056 w 17284"/>
                <a:gd name="connsiteY3" fmla="*/ 6364 h 13419"/>
                <a:gd name="connsiteX4" fmla="*/ 11679 w 17284"/>
                <a:gd name="connsiteY4" fmla="*/ 7125 h 13419"/>
                <a:gd name="connsiteX5" fmla="*/ 12163 w 17284"/>
                <a:gd name="connsiteY5" fmla="*/ 7955 h 13419"/>
                <a:gd name="connsiteX6" fmla="*/ 8564 w 17284"/>
                <a:gd name="connsiteY6" fmla="*/ 8232 h 13419"/>
                <a:gd name="connsiteX7" fmla="*/ 5588 w 17284"/>
                <a:gd name="connsiteY7" fmla="*/ 6710 h 13419"/>
                <a:gd name="connsiteX8" fmla="*/ 5242 w 17284"/>
                <a:gd name="connsiteY8" fmla="*/ 5188 h 13419"/>
                <a:gd name="connsiteX9" fmla="*/ 5242 w 17284"/>
                <a:gd name="connsiteY9" fmla="*/ 0 h 13419"/>
                <a:gd name="connsiteX10" fmla="*/ 1158 w 17284"/>
                <a:gd name="connsiteY10" fmla="*/ 1937 h 13419"/>
                <a:gd name="connsiteX11" fmla="*/ 120 w 17284"/>
                <a:gd name="connsiteY11" fmla="*/ 6364 h 13419"/>
                <a:gd name="connsiteX12" fmla="*/ 466 w 17284"/>
                <a:gd name="connsiteY12" fmla="*/ 7886 h 13419"/>
                <a:gd name="connsiteX13" fmla="*/ 3166 w 17284"/>
                <a:gd name="connsiteY13" fmla="*/ 11344 h 13419"/>
                <a:gd name="connsiteX14" fmla="*/ 6142 w 17284"/>
                <a:gd name="connsiteY14" fmla="*/ 12866 h 13419"/>
                <a:gd name="connsiteX15" fmla="*/ 8495 w 17284"/>
                <a:gd name="connsiteY15" fmla="*/ 13420 h 13419"/>
                <a:gd name="connsiteX16" fmla="*/ 8841 w 17284"/>
                <a:gd name="connsiteY16" fmla="*/ 13420 h 13419"/>
                <a:gd name="connsiteX17" fmla="*/ 12440 w 17284"/>
                <a:gd name="connsiteY17" fmla="*/ 13143 h 13419"/>
                <a:gd name="connsiteX18" fmla="*/ 16662 w 17284"/>
                <a:gd name="connsiteY18" fmla="*/ 10445 h 13419"/>
                <a:gd name="connsiteX19" fmla="*/ 16662 w 17284"/>
                <a:gd name="connsiteY19" fmla="*/ 5465 h 13419"/>
                <a:gd name="connsiteX20" fmla="*/ 16178 w 17284"/>
                <a:gd name="connsiteY20" fmla="*/ 4635 h 13419"/>
                <a:gd name="connsiteX21" fmla="*/ 15693 w 17284"/>
                <a:gd name="connsiteY21" fmla="*/ 3943 h 13419"/>
                <a:gd name="connsiteX22" fmla="*/ 15070 w 17284"/>
                <a:gd name="connsiteY22" fmla="*/ 3182 h 13419"/>
                <a:gd name="connsiteX23" fmla="*/ 14517 w 17284"/>
                <a:gd name="connsiteY23" fmla="*/ 2559 h 13419"/>
                <a:gd name="connsiteX24" fmla="*/ 13824 w 17284"/>
                <a:gd name="connsiteY24" fmla="*/ 1937 h 13419"/>
                <a:gd name="connsiteX25" fmla="*/ 13270 w 17284"/>
                <a:gd name="connsiteY25" fmla="*/ 1522 h 13419"/>
                <a:gd name="connsiteX26" fmla="*/ 12509 w 17284"/>
                <a:gd name="connsiteY26" fmla="*/ 968 h 13419"/>
                <a:gd name="connsiteX27" fmla="*/ 9602 w 17284"/>
                <a:gd name="connsiteY27" fmla="*/ 69 h 13419"/>
                <a:gd name="connsiteX28" fmla="*/ 5311 w 17284"/>
                <a:gd name="connsiteY28" fmla="*/ 69 h 13419"/>
                <a:gd name="connsiteX29" fmla="*/ 5311 w 17284"/>
                <a:gd name="connsiteY29" fmla="*/ 69 h 13419"/>
                <a:gd name="connsiteX30" fmla="*/ 5311 w 17284"/>
                <a:gd name="connsiteY30" fmla="*/ 69 h 1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284" h="13419">
                  <a:moveTo>
                    <a:pt x="5311" y="5188"/>
                  </a:moveTo>
                  <a:lnTo>
                    <a:pt x="9602" y="5188"/>
                  </a:lnTo>
                  <a:cubicBezTo>
                    <a:pt x="9602" y="5188"/>
                    <a:pt x="10364" y="5741"/>
                    <a:pt x="10364" y="5741"/>
                  </a:cubicBezTo>
                  <a:lnTo>
                    <a:pt x="11056" y="6364"/>
                  </a:lnTo>
                  <a:lnTo>
                    <a:pt x="11679" y="7125"/>
                  </a:lnTo>
                  <a:lnTo>
                    <a:pt x="12163" y="7955"/>
                  </a:lnTo>
                  <a:lnTo>
                    <a:pt x="8564" y="8232"/>
                  </a:lnTo>
                  <a:lnTo>
                    <a:pt x="5588" y="6710"/>
                  </a:lnTo>
                  <a:lnTo>
                    <a:pt x="5242" y="5188"/>
                  </a:lnTo>
                  <a:moveTo>
                    <a:pt x="5242" y="0"/>
                  </a:moveTo>
                  <a:cubicBezTo>
                    <a:pt x="3650" y="0"/>
                    <a:pt x="2197" y="692"/>
                    <a:pt x="1158" y="1937"/>
                  </a:cubicBezTo>
                  <a:cubicBezTo>
                    <a:pt x="190" y="3182"/>
                    <a:pt x="-225" y="4773"/>
                    <a:pt x="120" y="6364"/>
                  </a:cubicBezTo>
                  <a:lnTo>
                    <a:pt x="466" y="7886"/>
                  </a:lnTo>
                  <a:cubicBezTo>
                    <a:pt x="812" y="9407"/>
                    <a:pt x="1781" y="10653"/>
                    <a:pt x="3166" y="11344"/>
                  </a:cubicBezTo>
                  <a:lnTo>
                    <a:pt x="6142" y="12866"/>
                  </a:lnTo>
                  <a:cubicBezTo>
                    <a:pt x="6903" y="13212"/>
                    <a:pt x="7664" y="13420"/>
                    <a:pt x="8495" y="13420"/>
                  </a:cubicBezTo>
                  <a:cubicBezTo>
                    <a:pt x="8633" y="13420"/>
                    <a:pt x="8772" y="13420"/>
                    <a:pt x="8841" y="13420"/>
                  </a:cubicBezTo>
                  <a:lnTo>
                    <a:pt x="12440" y="13143"/>
                  </a:lnTo>
                  <a:cubicBezTo>
                    <a:pt x="14239" y="13004"/>
                    <a:pt x="15831" y="11967"/>
                    <a:pt x="16662" y="10445"/>
                  </a:cubicBezTo>
                  <a:cubicBezTo>
                    <a:pt x="17493" y="8854"/>
                    <a:pt x="17493" y="6986"/>
                    <a:pt x="16662" y="5465"/>
                  </a:cubicBezTo>
                  <a:lnTo>
                    <a:pt x="16178" y="4635"/>
                  </a:lnTo>
                  <a:cubicBezTo>
                    <a:pt x="16178" y="4635"/>
                    <a:pt x="15900" y="4150"/>
                    <a:pt x="15693" y="3943"/>
                  </a:cubicBezTo>
                  <a:lnTo>
                    <a:pt x="15070" y="3182"/>
                  </a:lnTo>
                  <a:cubicBezTo>
                    <a:pt x="15070" y="3182"/>
                    <a:pt x="14724" y="2767"/>
                    <a:pt x="14517" y="2559"/>
                  </a:cubicBezTo>
                  <a:lnTo>
                    <a:pt x="13824" y="1937"/>
                  </a:lnTo>
                  <a:cubicBezTo>
                    <a:pt x="13824" y="1937"/>
                    <a:pt x="13478" y="1660"/>
                    <a:pt x="13270" y="1522"/>
                  </a:cubicBezTo>
                  <a:lnTo>
                    <a:pt x="12509" y="968"/>
                  </a:lnTo>
                  <a:cubicBezTo>
                    <a:pt x="11679" y="415"/>
                    <a:pt x="10640" y="69"/>
                    <a:pt x="9602" y="69"/>
                  </a:cubicBezTo>
                  <a:lnTo>
                    <a:pt x="5311" y="69"/>
                  </a:lnTo>
                  <a:cubicBezTo>
                    <a:pt x="5311" y="69"/>
                    <a:pt x="5311" y="69"/>
                    <a:pt x="5311" y="69"/>
                  </a:cubicBezTo>
                  <a:lnTo>
                    <a:pt x="531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59" name="Freeform 3058">
              <a:extLst>
                <a:ext uri="{FF2B5EF4-FFF2-40B4-BE49-F238E27FC236}">
                  <a16:creationId xmlns:a16="http://schemas.microsoft.com/office/drawing/2014/main" id="{3B45D8B4-DCD6-BAF1-5C1C-ACC3CC45289F}"/>
                </a:ext>
              </a:extLst>
            </p:cNvPr>
            <p:cNvSpPr/>
            <p:nvPr/>
          </p:nvSpPr>
          <p:spPr>
            <a:xfrm>
              <a:off x="5168553" y="3377751"/>
              <a:ext cx="4055" cy="6172"/>
            </a:xfrm>
            <a:custGeom>
              <a:avLst/>
              <a:gdLst>
                <a:gd name="connsiteX0" fmla="*/ 1384 w 3045"/>
                <a:gd name="connsiteY0" fmla="*/ 4496 h 4634"/>
                <a:gd name="connsiteX1" fmla="*/ 2769 w 3045"/>
                <a:gd name="connsiteY1" fmla="*/ 2698 h 4634"/>
                <a:gd name="connsiteX2" fmla="*/ 3045 w 3045"/>
                <a:gd name="connsiteY2" fmla="*/ 0 h 4634"/>
                <a:gd name="connsiteX3" fmla="*/ 623 w 3045"/>
                <a:gd name="connsiteY3" fmla="*/ 1937 h 4634"/>
                <a:gd name="connsiteX4" fmla="*/ 0 w 3045"/>
                <a:gd name="connsiteY4" fmla="*/ 2629 h 4634"/>
                <a:gd name="connsiteX5" fmla="*/ 69 w 3045"/>
                <a:gd name="connsiteY5" fmla="*/ 4635 h 4634"/>
                <a:gd name="connsiteX6" fmla="*/ 1384 w 3045"/>
                <a:gd name="connsiteY6" fmla="*/ 4496 h 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5" h="4634">
                  <a:moveTo>
                    <a:pt x="1384" y="4496"/>
                  </a:moveTo>
                  <a:lnTo>
                    <a:pt x="2769" y="2698"/>
                  </a:lnTo>
                  <a:lnTo>
                    <a:pt x="3045" y="0"/>
                  </a:lnTo>
                  <a:lnTo>
                    <a:pt x="623" y="1937"/>
                  </a:lnTo>
                  <a:lnTo>
                    <a:pt x="0" y="2629"/>
                  </a:lnTo>
                  <a:lnTo>
                    <a:pt x="69" y="4635"/>
                  </a:lnTo>
                  <a:lnTo>
                    <a:pt x="1384" y="449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0" name="Freeform 3059">
              <a:extLst>
                <a:ext uri="{FF2B5EF4-FFF2-40B4-BE49-F238E27FC236}">
                  <a16:creationId xmlns:a16="http://schemas.microsoft.com/office/drawing/2014/main" id="{E7ACFE22-0DAE-2AB9-285A-9653C76C39D4}"/>
                </a:ext>
              </a:extLst>
            </p:cNvPr>
            <p:cNvSpPr/>
            <p:nvPr/>
          </p:nvSpPr>
          <p:spPr>
            <a:xfrm>
              <a:off x="5161732" y="3370749"/>
              <a:ext cx="17805" cy="20176"/>
            </a:xfrm>
            <a:custGeom>
              <a:avLst/>
              <a:gdLst>
                <a:gd name="connsiteX0" fmla="*/ 8167 w 13369"/>
                <a:gd name="connsiteY0" fmla="*/ 5257 h 15149"/>
                <a:gd name="connsiteX1" fmla="*/ 7959 w 13369"/>
                <a:gd name="connsiteY1" fmla="*/ 7955 h 15149"/>
                <a:gd name="connsiteX2" fmla="*/ 6575 w 13369"/>
                <a:gd name="connsiteY2" fmla="*/ 9684 h 15149"/>
                <a:gd name="connsiteX3" fmla="*/ 5260 w 13369"/>
                <a:gd name="connsiteY3" fmla="*/ 9892 h 15149"/>
                <a:gd name="connsiteX4" fmla="*/ 5260 w 13369"/>
                <a:gd name="connsiteY4" fmla="*/ 7817 h 15149"/>
                <a:gd name="connsiteX5" fmla="*/ 5813 w 13369"/>
                <a:gd name="connsiteY5" fmla="*/ 7125 h 15149"/>
                <a:gd name="connsiteX6" fmla="*/ 8167 w 13369"/>
                <a:gd name="connsiteY6" fmla="*/ 5188 h 15149"/>
                <a:gd name="connsiteX7" fmla="*/ 8167 w 13369"/>
                <a:gd name="connsiteY7" fmla="*/ 0 h 15149"/>
                <a:gd name="connsiteX8" fmla="*/ 4914 w 13369"/>
                <a:gd name="connsiteY8" fmla="*/ 1176 h 15149"/>
                <a:gd name="connsiteX9" fmla="*/ 2561 w 13369"/>
                <a:gd name="connsiteY9" fmla="*/ 3113 h 15149"/>
                <a:gd name="connsiteX10" fmla="*/ 2076 w 13369"/>
                <a:gd name="connsiteY10" fmla="*/ 3597 h 15149"/>
                <a:gd name="connsiteX11" fmla="*/ 1453 w 13369"/>
                <a:gd name="connsiteY11" fmla="*/ 4289 h 15149"/>
                <a:gd name="connsiteX12" fmla="*/ 0 w 13369"/>
                <a:gd name="connsiteY12" fmla="*/ 8024 h 15149"/>
                <a:gd name="connsiteX13" fmla="*/ 0 w 13369"/>
                <a:gd name="connsiteY13" fmla="*/ 10099 h 15149"/>
                <a:gd name="connsiteX14" fmla="*/ 1938 w 13369"/>
                <a:gd name="connsiteY14" fmla="*/ 13904 h 15149"/>
                <a:gd name="connsiteX15" fmla="*/ 5260 w 13369"/>
                <a:gd name="connsiteY15" fmla="*/ 15149 h 15149"/>
                <a:gd name="connsiteX16" fmla="*/ 5952 w 13369"/>
                <a:gd name="connsiteY16" fmla="*/ 15149 h 15149"/>
                <a:gd name="connsiteX17" fmla="*/ 7267 w 13369"/>
                <a:gd name="connsiteY17" fmla="*/ 14941 h 15149"/>
                <a:gd name="connsiteX18" fmla="*/ 10658 w 13369"/>
                <a:gd name="connsiteY18" fmla="*/ 13005 h 15149"/>
                <a:gd name="connsiteX19" fmla="*/ 12043 w 13369"/>
                <a:gd name="connsiteY19" fmla="*/ 11275 h 15149"/>
                <a:gd name="connsiteX20" fmla="*/ 13150 w 13369"/>
                <a:gd name="connsiteY20" fmla="*/ 8439 h 15149"/>
                <a:gd name="connsiteX21" fmla="*/ 13358 w 13369"/>
                <a:gd name="connsiteY21" fmla="*/ 5742 h 15149"/>
                <a:gd name="connsiteX22" fmla="*/ 10589 w 13369"/>
                <a:gd name="connsiteY22" fmla="*/ 761 h 15149"/>
                <a:gd name="connsiteX23" fmla="*/ 8167 w 13369"/>
                <a:gd name="connsiteY23" fmla="*/ 138 h 15149"/>
                <a:gd name="connsiteX24" fmla="*/ 8167 w 13369"/>
                <a:gd name="connsiteY24" fmla="*/ 138 h 1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69" h="15149">
                  <a:moveTo>
                    <a:pt x="8167" y="5257"/>
                  </a:moveTo>
                  <a:lnTo>
                    <a:pt x="7959" y="7955"/>
                  </a:lnTo>
                  <a:lnTo>
                    <a:pt x="6575" y="9684"/>
                  </a:lnTo>
                  <a:lnTo>
                    <a:pt x="5260" y="9892"/>
                  </a:lnTo>
                  <a:lnTo>
                    <a:pt x="5260" y="7817"/>
                  </a:lnTo>
                  <a:cubicBezTo>
                    <a:pt x="5260" y="7817"/>
                    <a:pt x="5813" y="7125"/>
                    <a:pt x="5813" y="7125"/>
                  </a:cubicBezTo>
                  <a:lnTo>
                    <a:pt x="8167" y="5188"/>
                  </a:lnTo>
                  <a:moveTo>
                    <a:pt x="8167" y="0"/>
                  </a:moveTo>
                  <a:cubicBezTo>
                    <a:pt x="6990" y="0"/>
                    <a:pt x="5883" y="415"/>
                    <a:pt x="4914" y="1176"/>
                  </a:cubicBezTo>
                  <a:lnTo>
                    <a:pt x="2561" y="3113"/>
                  </a:lnTo>
                  <a:cubicBezTo>
                    <a:pt x="2561" y="3113"/>
                    <a:pt x="2215" y="3390"/>
                    <a:pt x="2076" y="3597"/>
                  </a:cubicBezTo>
                  <a:lnTo>
                    <a:pt x="1453" y="4289"/>
                  </a:lnTo>
                  <a:cubicBezTo>
                    <a:pt x="485" y="5326"/>
                    <a:pt x="0" y="6641"/>
                    <a:pt x="0" y="8024"/>
                  </a:cubicBezTo>
                  <a:lnTo>
                    <a:pt x="0" y="10099"/>
                  </a:lnTo>
                  <a:cubicBezTo>
                    <a:pt x="138" y="11552"/>
                    <a:pt x="761" y="12936"/>
                    <a:pt x="1938" y="13904"/>
                  </a:cubicBezTo>
                  <a:cubicBezTo>
                    <a:pt x="2907" y="14665"/>
                    <a:pt x="4083" y="15149"/>
                    <a:pt x="5260" y="15149"/>
                  </a:cubicBezTo>
                  <a:cubicBezTo>
                    <a:pt x="5468" y="15149"/>
                    <a:pt x="5745" y="15149"/>
                    <a:pt x="5952" y="15149"/>
                  </a:cubicBezTo>
                  <a:lnTo>
                    <a:pt x="7267" y="14941"/>
                  </a:lnTo>
                  <a:cubicBezTo>
                    <a:pt x="8582" y="14734"/>
                    <a:pt x="9828" y="14111"/>
                    <a:pt x="10658" y="13005"/>
                  </a:cubicBezTo>
                  <a:lnTo>
                    <a:pt x="12043" y="11275"/>
                  </a:lnTo>
                  <a:cubicBezTo>
                    <a:pt x="12666" y="10445"/>
                    <a:pt x="13081" y="9477"/>
                    <a:pt x="13150" y="8439"/>
                  </a:cubicBezTo>
                  <a:lnTo>
                    <a:pt x="13358" y="5742"/>
                  </a:lnTo>
                  <a:cubicBezTo>
                    <a:pt x="13496" y="3666"/>
                    <a:pt x="12458" y="1729"/>
                    <a:pt x="10589" y="761"/>
                  </a:cubicBezTo>
                  <a:cubicBezTo>
                    <a:pt x="9828" y="346"/>
                    <a:pt x="8997" y="138"/>
                    <a:pt x="8167" y="138"/>
                  </a:cubicBezTo>
                  <a:lnTo>
                    <a:pt x="8167"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1" name="Freeform 3060">
              <a:extLst>
                <a:ext uri="{FF2B5EF4-FFF2-40B4-BE49-F238E27FC236}">
                  <a16:creationId xmlns:a16="http://schemas.microsoft.com/office/drawing/2014/main" id="{5479491E-A7A8-3F3C-B8A7-A9835EB30C49}"/>
                </a:ext>
              </a:extLst>
            </p:cNvPr>
            <p:cNvSpPr/>
            <p:nvPr/>
          </p:nvSpPr>
          <p:spPr>
            <a:xfrm>
              <a:off x="5180997" y="3368078"/>
              <a:ext cx="10784" cy="2026"/>
            </a:xfrm>
            <a:custGeom>
              <a:avLst/>
              <a:gdLst>
                <a:gd name="connsiteX0" fmla="*/ 8098 w 8097"/>
                <a:gd name="connsiteY0" fmla="*/ 0 h 1521"/>
                <a:gd name="connsiteX1" fmla="*/ 6021 w 8097"/>
                <a:gd name="connsiteY1" fmla="*/ 69 h 1521"/>
                <a:gd name="connsiteX2" fmla="*/ 4014 w 8097"/>
                <a:gd name="connsiteY2" fmla="*/ 346 h 1521"/>
                <a:gd name="connsiteX3" fmla="*/ 0 w 8097"/>
                <a:gd name="connsiteY3" fmla="*/ 1314 h 1521"/>
                <a:gd name="connsiteX4" fmla="*/ 2007 w 8097"/>
                <a:gd name="connsiteY4" fmla="*/ 1522 h 1521"/>
                <a:gd name="connsiteX5" fmla="*/ 4084 w 8097"/>
                <a:gd name="connsiteY5" fmla="*/ 1245 h 1521"/>
                <a:gd name="connsiteX6" fmla="*/ 8098 w 8097"/>
                <a:gd name="connsiteY6" fmla="*/ 0 h 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7" h="1521">
                  <a:moveTo>
                    <a:pt x="8098" y="0"/>
                  </a:moveTo>
                  <a:lnTo>
                    <a:pt x="6021" y="69"/>
                  </a:lnTo>
                  <a:lnTo>
                    <a:pt x="4014" y="346"/>
                  </a:lnTo>
                  <a:lnTo>
                    <a:pt x="0" y="1314"/>
                  </a:lnTo>
                  <a:lnTo>
                    <a:pt x="2007" y="1522"/>
                  </a:lnTo>
                  <a:lnTo>
                    <a:pt x="4084" y="1245"/>
                  </a:lnTo>
                  <a:lnTo>
                    <a:pt x="8098"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2" name="Freeform 3061">
              <a:extLst>
                <a:ext uri="{FF2B5EF4-FFF2-40B4-BE49-F238E27FC236}">
                  <a16:creationId xmlns:a16="http://schemas.microsoft.com/office/drawing/2014/main" id="{1040F658-0538-EBEC-2DBA-DC68EC06DE11}"/>
                </a:ext>
              </a:extLst>
            </p:cNvPr>
            <p:cNvSpPr/>
            <p:nvPr/>
          </p:nvSpPr>
          <p:spPr>
            <a:xfrm>
              <a:off x="5174165" y="3361076"/>
              <a:ext cx="24527" cy="15938"/>
            </a:xfrm>
            <a:custGeom>
              <a:avLst/>
              <a:gdLst>
                <a:gd name="connsiteX0" fmla="*/ 13227 w 18416"/>
                <a:gd name="connsiteY0" fmla="*/ 5257 h 11967"/>
                <a:gd name="connsiteX1" fmla="*/ 9213 w 18416"/>
                <a:gd name="connsiteY1" fmla="*/ 6502 h 11967"/>
                <a:gd name="connsiteX2" fmla="*/ 7137 w 18416"/>
                <a:gd name="connsiteY2" fmla="*/ 6848 h 11967"/>
                <a:gd name="connsiteX3" fmla="*/ 5129 w 18416"/>
                <a:gd name="connsiteY3" fmla="*/ 6572 h 11967"/>
                <a:gd name="connsiteX4" fmla="*/ 9144 w 18416"/>
                <a:gd name="connsiteY4" fmla="*/ 5603 h 11967"/>
                <a:gd name="connsiteX5" fmla="*/ 11220 w 18416"/>
                <a:gd name="connsiteY5" fmla="*/ 5257 h 11967"/>
                <a:gd name="connsiteX6" fmla="*/ 13296 w 18416"/>
                <a:gd name="connsiteY6" fmla="*/ 5257 h 11967"/>
                <a:gd name="connsiteX7" fmla="*/ 13296 w 18416"/>
                <a:gd name="connsiteY7" fmla="*/ 0 h 11967"/>
                <a:gd name="connsiteX8" fmla="*/ 13227 w 18416"/>
                <a:gd name="connsiteY8" fmla="*/ 0 h 11967"/>
                <a:gd name="connsiteX9" fmla="*/ 11151 w 18416"/>
                <a:gd name="connsiteY9" fmla="*/ 0 h 11967"/>
                <a:gd name="connsiteX10" fmla="*/ 10459 w 18416"/>
                <a:gd name="connsiteY10" fmla="*/ 69 h 11967"/>
                <a:gd name="connsiteX11" fmla="*/ 8382 w 18416"/>
                <a:gd name="connsiteY11" fmla="*/ 415 h 11967"/>
                <a:gd name="connsiteX12" fmla="*/ 8036 w 18416"/>
                <a:gd name="connsiteY12" fmla="*/ 484 h 11967"/>
                <a:gd name="connsiteX13" fmla="*/ 4022 w 18416"/>
                <a:gd name="connsiteY13" fmla="*/ 1453 h 11967"/>
                <a:gd name="connsiteX14" fmla="*/ 8 w 18416"/>
                <a:gd name="connsiteY14" fmla="*/ 6779 h 11967"/>
                <a:gd name="connsiteX15" fmla="*/ 4576 w 18416"/>
                <a:gd name="connsiteY15" fmla="*/ 11690 h 11967"/>
                <a:gd name="connsiteX16" fmla="*/ 6583 w 18416"/>
                <a:gd name="connsiteY16" fmla="*/ 11967 h 11967"/>
                <a:gd name="connsiteX17" fmla="*/ 7206 w 18416"/>
                <a:gd name="connsiteY17" fmla="*/ 11967 h 11967"/>
                <a:gd name="connsiteX18" fmla="*/ 7967 w 18416"/>
                <a:gd name="connsiteY18" fmla="*/ 11967 h 11967"/>
                <a:gd name="connsiteX19" fmla="*/ 10043 w 18416"/>
                <a:gd name="connsiteY19" fmla="*/ 11621 h 11967"/>
                <a:gd name="connsiteX20" fmla="*/ 10735 w 18416"/>
                <a:gd name="connsiteY20" fmla="*/ 11483 h 11967"/>
                <a:gd name="connsiteX21" fmla="*/ 14750 w 18416"/>
                <a:gd name="connsiteY21" fmla="*/ 10238 h 11967"/>
                <a:gd name="connsiteX22" fmla="*/ 18349 w 18416"/>
                <a:gd name="connsiteY22" fmla="*/ 4496 h 11967"/>
                <a:gd name="connsiteX23" fmla="*/ 13227 w 18416"/>
                <a:gd name="connsiteY23" fmla="*/ 138 h 11967"/>
                <a:gd name="connsiteX24" fmla="*/ 13227 w 18416"/>
                <a:gd name="connsiteY24" fmla="*/ 138 h 1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16" h="11967">
                  <a:moveTo>
                    <a:pt x="13227" y="5257"/>
                  </a:moveTo>
                  <a:lnTo>
                    <a:pt x="9213" y="6502"/>
                  </a:lnTo>
                  <a:lnTo>
                    <a:pt x="7137" y="6848"/>
                  </a:lnTo>
                  <a:lnTo>
                    <a:pt x="5129" y="6572"/>
                  </a:lnTo>
                  <a:lnTo>
                    <a:pt x="9144" y="5603"/>
                  </a:lnTo>
                  <a:lnTo>
                    <a:pt x="11220" y="5257"/>
                  </a:lnTo>
                  <a:lnTo>
                    <a:pt x="13296" y="5257"/>
                  </a:lnTo>
                  <a:moveTo>
                    <a:pt x="13296" y="0"/>
                  </a:moveTo>
                  <a:cubicBezTo>
                    <a:pt x="13296" y="0"/>
                    <a:pt x="13296" y="0"/>
                    <a:pt x="13227" y="0"/>
                  </a:cubicBezTo>
                  <a:lnTo>
                    <a:pt x="11151" y="0"/>
                  </a:lnTo>
                  <a:cubicBezTo>
                    <a:pt x="11151" y="0"/>
                    <a:pt x="10666" y="0"/>
                    <a:pt x="10459" y="69"/>
                  </a:cubicBezTo>
                  <a:lnTo>
                    <a:pt x="8382" y="415"/>
                  </a:lnTo>
                  <a:cubicBezTo>
                    <a:pt x="8382" y="415"/>
                    <a:pt x="8105" y="415"/>
                    <a:pt x="8036" y="484"/>
                  </a:cubicBezTo>
                  <a:lnTo>
                    <a:pt x="4022" y="1453"/>
                  </a:lnTo>
                  <a:cubicBezTo>
                    <a:pt x="1600" y="2006"/>
                    <a:pt x="-130" y="4289"/>
                    <a:pt x="8" y="6779"/>
                  </a:cubicBezTo>
                  <a:cubicBezTo>
                    <a:pt x="146" y="9269"/>
                    <a:pt x="2084" y="11345"/>
                    <a:pt x="4576" y="11690"/>
                  </a:cubicBezTo>
                  <a:lnTo>
                    <a:pt x="6583" y="11967"/>
                  </a:lnTo>
                  <a:cubicBezTo>
                    <a:pt x="6583" y="11967"/>
                    <a:pt x="6998" y="11967"/>
                    <a:pt x="7206" y="11967"/>
                  </a:cubicBezTo>
                  <a:cubicBezTo>
                    <a:pt x="7483" y="11967"/>
                    <a:pt x="7759" y="11967"/>
                    <a:pt x="7967" y="11967"/>
                  </a:cubicBezTo>
                  <a:lnTo>
                    <a:pt x="10043" y="11621"/>
                  </a:lnTo>
                  <a:cubicBezTo>
                    <a:pt x="10043" y="11621"/>
                    <a:pt x="10528" y="11552"/>
                    <a:pt x="10735" y="11483"/>
                  </a:cubicBezTo>
                  <a:lnTo>
                    <a:pt x="14750" y="10238"/>
                  </a:lnTo>
                  <a:cubicBezTo>
                    <a:pt x="17241" y="9477"/>
                    <a:pt x="18764" y="7056"/>
                    <a:pt x="18349" y="4496"/>
                  </a:cubicBezTo>
                  <a:cubicBezTo>
                    <a:pt x="17934" y="1937"/>
                    <a:pt x="15788" y="138"/>
                    <a:pt x="13227" y="138"/>
                  </a:cubicBezTo>
                  <a:lnTo>
                    <a:pt x="13227"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3" name="Freeform 3062">
              <a:extLst>
                <a:ext uri="{FF2B5EF4-FFF2-40B4-BE49-F238E27FC236}">
                  <a16:creationId xmlns:a16="http://schemas.microsoft.com/office/drawing/2014/main" id="{F03DF998-B6E8-6440-92A9-3EB2D16ADE3D}"/>
                </a:ext>
              </a:extLst>
            </p:cNvPr>
            <p:cNvSpPr/>
            <p:nvPr/>
          </p:nvSpPr>
          <p:spPr>
            <a:xfrm>
              <a:off x="5207728" y="3365314"/>
              <a:ext cx="4793" cy="1014"/>
            </a:xfrm>
            <a:custGeom>
              <a:avLst/>
              <a:gdLst>
                <a:gd name="connsiteX0" fmla="*/ 3599 w 3599"/>
                <a:gd name="connsiteY0" fmla="*/ 0 h 761"/>
                <a:gd name="connsiteX1" fmla="*/ 1730 w 3599"/>
                <a:gd name="connsiteY1" fmla="*/ 138 h 761"/>
                <a:gd name="connsiteX2" fmla="*/ 900 w 3599"/>
                <a:gd name="connsiteY2" fmla="*/ 415 h 761"/>
                <a:gd name="connsiteX3" fmla="*/ 0 w 3599"/>
                <a:gd name="connsiteY3" fmla="*/ 761 h 761"/>
                <a:gd name="connsiteX4" fmla="*/ 969 w 3599"/>
                <a:gd name="connsiteY4" fmla="*/ 761 h 761"/>
                <a:gd name="connsiteX5" fmla="*/ 1800 w 3599"/>
                <a:gd name="connsiteY5" fmla="*/ 623 h 761"/>
                <a:gd name="connsiteX6" fmla="*/ 3599 w 3599"/>
                <a:gd name="connsiteY6" fmla="*/ 0 h 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9" h="761">
                  <a:moveTo>
                    <a:pt x="3599" y="0"/>
                  </a:moveTo>
                  <a:lnTo>
                    <a:pt x="1730" y="138"/>
                  </a:lnTo>
                  <a:lnTo>
                    <a:pt x="900" y="415"/>
                  </a:lnTo>
                  <a:lnTo>
                    <a:pt x="0" y="761"/>
                  </a:lnTo>
                  <a:lnTo>
                    <a:pt x="969" y="761"/>
                  </a:lnTo>
                  <a:lnTo>
                    <a:pt x="1800" y="623"/>
                  </a:lnTo>
                  <a:lnTo>
                    <a:pt x="3599"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4" name="Freeform 3063">
              <a:extLst>
                <a:ext uri="{FF2B5EF4-FFF2-40B4-BE49-F238E27FC236}">
                  <a16:creationId xmlns:a16="http://schemas.microsoft.com/office/drawing/2014/main" id="{465650BD-1CD9-F6DD-15E7-FED368831292}"/>
                </a:ext>
              </a:extLst>
            </p:cNvPr>
            <p:cNvSpPr/>
            <p:nvPr/>
          </p:nvSpPr>
          <p:spPr>
            <a:xfrm>
              <a:off x="5200825" y="3358405"/>
              <a:ext cx="18580" cy="14833"/>
            </a:xfrm>
            <a:custGeom>
              <a:avLst/>
              <a:gdLst>
                <a:gd name="connsiteX0" fmla="*/ 8782 w 13951"/>
                <a:gd name="connsiteY0" fmla="*/ 5188 h 11137"/>
                <a:gd name="connsiteX1" fmla="*/ 6983 w 13951"/>
                <a:gd name="connsiteY1" fmla="*/ 5811 h 11137"/>
                <a:gd name="connsiteX2" fmla="*/ 6152 w 13951"/>
                <a:gd name="connsiteY2" fmla="*/ 5949 h 11137"/>
                <a:gd name="connsiteX3" fmla="*/ 5183 w 13951"/>
                <a:gd name="connsiteY3" fmla="*/ 5949 h 11137"/>
                <a:gd name="connsiteX4" fmla="*/ 6014 w 13951"/>
                <a:gd name="connsiteY4" fmla="*/ 5534 h 11137"/>
                <a:gd name="connsiteX5" fmla="*/ 6844 w 13951"/>
                <a:gd name="connsiteY5" fmla="*/ 5326 h 11137"/>
                <a:gd name="connsiteX6" fmla="*/ 8713 w 13951"/>
                <a:gd name="connsiteY6" fmla="*/ 5188 h 11137"/>
                <a:gd name="connsiteX7" fmla="*/ 8713 w 13951"/>
                <a:gd name="connsiteY7" fmla="*/ 0 h 11137"/>
                <a:gd name="connsiteX8" fmla="*/ 8298 w 13951"/>
                <a:gd name="connsiteY8" fmla="*/ 0 h 11137"/>
                <a:gd name="connsiteX9" fmla="*/ 6429 w 13951"/>
                <a:gd name="connsiteY9" fmla="*/ 138 h 11137"/>
                <a:gd name="connsiteX10" fmla="*/ 5599 w 13951"/>
                <a:gd name="connsiteY10" fmla="*/ 277 h 11137"/>
                <a:gd name="connsiteX11" fmla="*/ 4768 w 13951"/>
                <a:gd name="connsiteY11" fmla="*/ 484 h 11137"/>
                <a:gd name="connsiteX12" fmla="*/ 3868 w 13951"/>
                <a:gd name="connsiteY12" fmla="*/ 830 h 11137"/>
                <a:gd name="connsiteX13" fmla="*/ 3038 w 13951"/>
                <a:gd name="connsiteY13" fmla="*/ 1245 h 11137"/>
                <a:gd name="connsiteX14" fmla="*/ 131 w 13951"/>
                <a:gd name="connsiteY14" fmla="*/ 7056 h 11137"/>
                <a:gd name="connsiteX15" fmla="*/ 5183 w 13951"/>
                <a:gd name="connsiteY15" fmla="*/ 11137 h 11137"/>
                <a:gd name="connsiteX16" fmla="*/ 6152 w 13951"/>
                <a:gd name="connsiteY16" fmla="*/ 11137 h 11137"/>
                <a:gd name="connsiteX17" fmla="*/ 6983 w 13951"/>
                <a:gd name="connsiteY17" fmla="*/ 11068 h 11137"/>
                <a:gd name="connsiteX18" fmla="*/ 7813 w 13951"/>
                <a:gd name="connsiteY18" fmla="*/ 10930 h 11137"/>
                <a:gd name="connsiteX19" fmla="*/ 8644 w 13951"/>
                <a:gd name="connsiteY19" fmla="*/ 10722 h 11137"/>
                <a:gd name="connsiteX20" fmla="*/ 10443 w 13951"/>
                <a:gd name="connsiteY20" fmla="*/ 10099 h 11137"/>
                <a:gd name="connsiteX21" fmla="*/ 13835 w 13951"/>
                <a:gd name="connsiteY21" fmla="*/ 4150 h 11137"/>
                <a:gd name="connsiteX22" fmla="*/ 8782 w 13951"/>
                <a:gd name="connsiteY22" fmla="*/ 0 h 11137"/>
                <a:gd name="connsiteX23" fmla="*/ 8782 w 13951"/>
                <a:gd name="connsiteY23" fmla="*/ 0 h 1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951" h="11137">
                  <a:moveTo>
                    <a:pt x="8782" y="5188"/>
                  </a:moveTo>
                  <a:lnTo>
                    <a:pt x="6983" y="5811"/>
                  </a:lnTo>
                  <a:lnTo>
                    <a:pt x="6152" y="5949"/>
                  </a:lnTo>
                  <a:lnTo>
                    <a:pt x="5183" y="5949"/>
                  </a:lnTo>
                  <a:lnTo>
                    <a:pt x="6014" y="5534"/>
                  </a:lnTo>
                  <a:lnTo>
                    <a:pt x="6844" y="5326"/>
                  </a:lnTo>
                  <a:lnTo>
                    <a:pt x="8713" y="5188"/>
                  </a:lnTo>
                  <a:moveTo>
                    <a:pt x="8713" y="0"/>
                  </a:moveTo>
                  <a:cubicBezTo>
                    <a:pt x="8713" y="0"/>
                    <a:pt x="8436" y="0"/>
                    <a:pt x="8298" y="0"/>
                  </a:cubicBezTo>
                  <a:lnTo>
                    <a:pt x="6429" y="138"/>
                  </a:lnTo>
                  <a:cubicBezTo>
                    <a:pt x="6429" y="138"/>
                    <a:pt x="5875" y="138"/>
                    <a:pt x="5599" y="277"/>
                  </a:cubicBezTo>
                  <a:lnTo>
                    <a:pt x="4768" y="484"/>
                  </a:lnTo>
                  <a:cubicBezTo>
                    <a:pt x="4768" y="484"/>
                    <a:pt x="4145" y="692"/>
                    <a:pt x="3868" y="830"/>
                  </a:cubicBezTo>
                  <a:lnTo>
                    <a:pt x="3038" y="1245"/>
                  </a:lnTo>
                  <a:cubicBezTo>
                    <a:pt x="823" y="2283"/>
                    <a:pt x="-423" y="4704"/>
                    <a:pt x="131" y="7056"/>
                  </a:cubicBezTo>
                  <a:cubicBezTo>
                    <a:pt x="684" y="9408"/>
                    <a:pt x="2761" y="11137"/>
                    <a:pt x="5183" y="11137"/>
                  </a:cubicBezTo>
                  <a:lnTo>
                    <a:pt x="6152" y="11137"/>
                  </a:lnTo>
                  <a:cubicBezTo>
                    <a:pt x="6152" y="11137"/>
                    <a:pt x="6706" y="11137"/>
                    <a:pt x="6983" y="11068"/>
                  </a:cubicBezTo>
                  <a:lnTo>
                    <a:pt x="7813" y="10930"/>
                  </a:lnTo>
                  <a:cubicBezTo>
                    <a:pt x="7813" y="10930"/>
                    <a:pt x="8367" y="10791"/>
                    <a:pt x="8644" y="10722"/>
                  </a:cubicBezTo>
                  <a:lnTo>
                    <a:pt x="10443" y="10099"/>
                  </a:lnTo>
                  <a:cubicBezTo>
                    <a:pt x="12935" y="9269"/>
                    <a:pt x="14388" y="6710"/>
                    <a:pt x="13835" y="4150"/>
                  </a:cubicBezTo>
                  <a:cubicBezTo>
                    <a:pt x="13350" y="1729"/>
                    <a:pt x="11205" y="0"/>
                    <a:pt x="8782" y="0"/>
                  </a:cubicBezTo>
                  <a:lnTo>
                    <a:pt x="878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5" name="Freeform 3064">
              <a:extLst>
                <a:ext uri="{FF2B5EF4-FFF2-40B4-BE49-F238E27FC236}">
                  <a16:creationId xmlns:a16="http://schemas.microsoft.com/office/drawing/2014/main" id="{AF971021-F8F2-E638-2CA2-F66EC2B46FB2}"/>
                </a:ext>
              </a:extLst>
            </p:cNvPr>
            <p:cNvSpPr/>
            <p:nvPr/>
          </p:nvSpPr>
          <p:spPr>
            <a:xfrm>
              <a:off x="5442780" y="3701025"/>
              <a:ext cx="5438" cy="4514"/>
            </a:xfrm>
            <a:custGeom>
              <a:avLst/>
              <a:gdLst>
                <a:gd name="connsiteX0" fmla="*/ 1800 w 4083"/>
                <a:gd name="connsiteY0" fmla="*/ 2352 h 3389"/>
                <a:gd name="connsiteX1" fmla="*/ 2907 w 4083"/>
                <a:gd name="connsiteY1" fmla="*/ 2905 h 3389"/>
                <a:gd name="connsiteX2" fmla="*/ 4084 w 4083"/>
                <a:gd name="connsiteY2" fmla="*/ 3390 h 3389"/>
                <a:gd name="connsiteX3" fmla="*/ 3322 w 4083"/>
                <a:gd name="connsiteY3" fmla="*/ 1591 h 3389"/>
                <a:gd name="connsiteX4" fmla="*/ 2284 w 4083"/>
                <a:gd name="connsiteY4" fmla="*/ 277 h 3389"/>
                <a:gd name="connsiteX5" fmla="*/ 1176 w 4083"/>
                <a:gd name="connsiteY5" fmla="*/ 0 h 3389"/>
                <a:gd name="connsiteX6" fmla="*/ 0 w 4083"/>
                <a:gd name="connsiteY6" fmla="*/ 1038 h 3389"/>
                <a:gd name="connsiteX7" fmla="*/ 830 w 4083"/>
                <a:gd name="connsiteY7" fmla="*/ 1729 h 3389"/>
                <a:gd name="connsiteX8" fmla="*/ 1800 w 4083"/>
                <a:gd name="connsiteY8" fmla="*/ 2352 h 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 h="3389">
                  <a:moveTo>
                    <a:pt x="1800" y="2352"/>
                  </a:moveTo>
                  <a:lnTo>
                    <a:pt x="2907" y="2905"/>
                  </a:lnTo>
                  <a:lnTo>
                    <a:pt x="4084" y="3390"/>
                  </a:lnTo>
                  <a:lnTo>
                    <a:pt x="3322" y="1591"/>
                  </a:lnTo>
                  <a:lnTo>
                    <a:pt x="2284" y="277"/>
                  </a:lnTo>
                  <a:lnTo>
                    <a:pt x="1176" y="0"/>
                  </a:lnTo>
                  <a:lnTo>
                    <a:pt x="0" y="1038"/>
                  </a:lnTo>
                  <a:lnTo>
                    <a:pt x="830" y="1729"/>
                  </a:lnTo>
                  <a:lnTo>
                    <a:pt x="1800" y="235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6" name="Freeform 3065">
              <a:extLst>
                <a:ext uri="{FF2B5EF4-FFF2-40B4-BE49-F238E27FC236}">
                  <a16:creationId xmlns:a16="http://schemas.microsoft.com/office/drawing/2014/main" id="{AC00C6AB-19C9-A743-FEBC-6A9344107AB4}"/>
                </a:ext>
              </a:extLst>
            </p:cNvPr>
            <p:cNvSpPr/>
            <p:nvPr/>
          </p:nvSpPr>
          <p:spPr>
            <a:xfrm>
              <a:off x="5435860" y="3694116"/>
              <a:ext cx="19165" cy="18424"/>
            </a:xfrm>
            <a:custGeom>
              <a:avLst/>
              <a:gdLst>
                <a:gd name="connsiteX0" fmla="*/ 6373 w 14390"/>
                <a:gd name="connsiteY0" fmla="*/ 5188 h 13834"/>
                <a:gd name="connsiteX1" fmla="*/ 7480 w 14390"/>
                <a:gd name="connsiteY1" fmla="*/ 5534 h 13834"/>
                <a:gd name="connsiteX2" fmla="*/ 8518 w 14390"/>
                <a:gd name="connsiteY2" fmla="*/ 6848 h 13834"/>
                <a:gd name="connsiteX3" fmla="*/ 9280 w 14390"/>
                <a:gd name="connsiteY3" fmla="*/ 8578 h 13834"/>
                <a:gd name="connsiteX4" fmla="*/ 8103 w 14390"/>
                <a:gd name="connsiteY4" fmla="*/ 8093 h 13834"/>
                <a:gd name="connsiteX5" fmla="*/ 6996 w 14390"/>
                <a:gd name="connsiteY5" fmla="*/ 7540 h 13834"/>
                <a:gd name="connsiteX6" fmla="*/ 6027 w 14390"/>
                <a:gd name="connsiteY6" fmla="*/ 6917 h 13834"/>
                <a:gd name="connsiteX7" fmla="*/ 5196 w 14390"/>
                <a:gd name="connsiteY7" fmla="*/ 6226 h 13834"/>
                <a:gd name="connsiteX8" fmla="*/ 6373 w 14390"/>
                <a:gd name="connsiteY8" fmla="*/ 5188 h 13834"/>
                <a:gd name="connsiteX9" fmla="*/ 6373 w 14390"/>
                <a:gd name="connsiteY9" fmla="*/ 0 h 13834"/>
                <a:gd name="connsiteX10" fmla="*/ 2912 w 14390"/>
                <a:gd name="connsiteY10" fmla="*/ 1314 h 13834"/>
                <a:gd name="connsiteX11" fmla="*/ 1735 w 14390"/>
                <a:gd name="connsiteY11" fmla="*/ 2352 h 13834"/>
                <a:gd name="connsiteX12" fmla="*/ 5 w 14390"/>
                <a:gd name="connsiteY12" fmla="*/ 6364 h 13834"/>
                <a:gd name="connsiteX13" fmla="*/ 1943 w 14390"/>
                <a:gd name="connsiteY13" fmla="*/ 10307 h 13834"/>
                <a:gd name="connsiteX14" fmla="*/ 2774 w 14390"/>
                <a:gd name="connsiteY14" fmla="*/ 10999 h 13834"/>
                <a:gd name="connsiteX15" fmla="*/ 3120 w 14390"/>
                <a:gd name="connsiteY15" fmla="*/ 11275 h 13834"/>
                <a:gd name="connsiteX16" fmla="*/ 4089 w 14390"/>
                <a:gd name="connsiteY16" fmla="*/ 11898 h 13834"/>
                <a:gd name="connsiteX17" fmla="*/ 4712 w 14390"/>
                <a:gd name="connsiteY17" fmla="*/ 12244 h 13834"/>
                <a:gd name="connsiteX18" fmla="*/ 5819 w 14390"/>
                <a:gd name="connsiteY18" fmla="*/ 12797 h 13834"/>
                <a:gd name="connsiteX19" fmla="*/ 7272 w 14390"/>
                <a:gd name="connsiteY19" fmla="*/ 13420 h 13834"/>
                <a:gd name="connsiteX20" fmla="*/ 9210 w 14390"/>
                <a:gd name="connsiteY20" fmla="*/ 13835 h 13834"/>
                <a:gd name="connsiteX21" fmla="*/ 12948 w 14390"/>
                <a:gd name="connsiteY21" fmla="*/ 12244 h 13834"/>
                <a:gd name="connsiteX22" fmla="*/ 13917 w 14390"/>
                <a:gd name="connsiteY22" fmla="*/ 6502 h 13834"/>
                <a:gd name="connsiteX23" fmla="*/ 13155 w 14390"/>
                <a:gd name="connsiteY23" fmla="*/ 4773 h 13834"/>
                <a:gd name="connsiteX24" fmla="*/ 12532 w 14390"/>
                <a:gd name="connsiteY24" fmla="*/ 3735 h 13834"/>
                <a:gd name="connsiteX25" fmla="*/ 11494 w 14390"/>
                <a:gd name="connsiteY25" fmla="*/ 2421 h 13834"/>
                <a:gd name="connsiteX26" fmla="*/ 8864 w 14390"/>
                <a:gd name="connsiteY26" fmla="*/ 623 h 13834"/>
                <a:gd name="connsiteX27" fmla="*/ 7757 w 14390"/>
                <a:gd name="connsiteY27" fmla="*/ 277 h 13834"/>
                <a:gd name="connsiteX28" fmla="*/ 6303 w 14390"/>
                <a:gd name="connsiteY28" fmla="*/ 69 h 13834"/>
                <a:gd name="connsiteX29" fmla="*/ 6303 w 14390"/>
                <a:gd name="connsiteY29" fmla="*/ 69 h 1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90" h="13834">
                  <a:moveTo>
                    <a:pt x="6373" y="5188"/>
                  </a:moveTo>
                  <a:lnTo>
                    <a:pt x="7480" y="5534"/>
                  </a:lnTo>
                  <a:lnTo>
                    <a:pt x="8518" y="6848"/>
                  </a:lnTo>
                  <a:lnTo>
                    <a:pt x="9280" y="8578"/>
                  </a:lnTo>
                  <a:lnTo>
                    <a:pt x="8103" y="8093"/>
                  </a:lnTo>
                  <a:lnTo>
                    <a:pt x="6996" y="7540"/>
                  </a:lnTo>
                  <a:lnTo>
                    <a:pt x="6027" y="6917"/>
                  </a:lnTo>
                  <a:lnTo>
                    <a:pt x="5196" y="6226"/>
                  </a:lnTo>
                  <a:lnTo>
                    <a:pt x="6373" y="5188"/>
                  </a:lnTo>
                  <a:moveTo>
                    <a:pt x="6373" y="0"/>
                  </a:moveTo>
                  <a:cubicBezTo>
                    <a:pt x="5127" y="0"/>
                    <a:pt x="3881" y="415"/>
                    <a:pt x="2912" y="1314"/>
                  </a:cubicBezTo>
                  <a:lnTo>
                    <a:pt x="1735" y="2352"/>
                  </a:lnTo>
                  <a:cubicBezTo>
                    <a:pt x="559" y="3390"/>
                    <a:pt x="-64" y="4842"/>
                    <a:pt x="5" y="6364"/>
                  </a:cubicBezTo>
                  <a:cubicBezTo>
                    <a:pt x="5" y="7886"/>
                    <a:pt x="766" y="9338"/>
                    <a:pt x="1943" y="10307"/>
                  </a:cubicBezTo>
                  <a:lnTo>
                    <a:pt x="2774" y="10999"/>
                  </a:lnTo>
                  <a:cubicBezTo>
                    <a:pt x="2774" y="10999"/>
                    <a:pt x="2981" y="11137"/>
                    <a:pt x="3120" y="11275"/>
                  </a:cubicBezTo>
                  <a:lnTo>
                    <a:pt x="4089" y="11898"/>
                  </a:lnTo>
                  <a:cubicBezTo>
                    <a:pt x="4089" y="11898"/>
                    <a:pt x="4504" y="12175"/>
                    <a:pt x="4712" y="12244"/>
                  </a:cubicBezTo>
                  <a:lnTo>
                    <a:pt x="5819" y="12797"/>
                  </a:lnTo>
                  <a:lnTo>
                    <a:pt x="7272" y="13420"/>
                  </a:lnTo>
                  <a:cubicBezTo>
                    <a:pt x="7895" y="13696"/>
                    <a:pt x="8587" y="13835"/>
                    <a:pt x="9210" y="13835"/>
                  </a:cubicBezTo>
                  <a:cubicBezTo>
                    <a:pt x="10594" y="13835"/>
                    <a:pt x="11979" y="13281"/>
                    <a:pt x="12948" y="12244"/>
                  </a:cubicBezTo>
                  <a:cubicBezTo>
                    <a:pt x="14401" y="10722"/>
                    <a:pt x="14816" y="8439"/>
                    <a:pt x="13917" y="6502"/>
                  </a:cubicBezTo>
                  <a:lnTo>
                    <a:pt x="13155" y="4773"/>
                  </a:lnTo>
                  <a:cubicBezTo>
                    <a:pt x="13017" y="4427"/>
                    <a:pt x="12740" y="4012"/>
                    <a:pt x="12532" y="3735"/>
                  </a:cubicBezTo>
                  <a:lnTo>
                    <a:pt x="11494" y="2421"/>
                  </a:lnTo>
                  <a:cubicBezTo>
                    <a:pt x="10802" y="1591"/>
                    <a:pt x="9902" y="899"/>
                    <a:pt x="8864" y="623"/>
                  </a:cubicBezTo>
                  <a:lnTo>
                    <a:pt x="7757" y="277"/>
                  </a:lnTo>
                  <a:cubicBezTo>
                    <a:pt x="7272" y="138"/>
                    <a:pt x="6788" y="69"/>
                    <a:pt x="6303" y="69"/>
                  </a:cubicBezTo>
                  <a:lnTo>
                    <a:pt x="630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7" name="Freeform 3066">
              <a:extLst>
                <a:ext uri="{FF2B5EF4-FFF2-40B4-BE49-F238E27FC236}">
                  <a16:creationId xmlns:a16="http://schemas.microsoft.com/office/drawing/2014/main" id="{CA0F2EF5-0E80-B200-924B-FBED8AE59537}"/>
                </a:ext>
              </a:extLst>
            </p:cNvPr>
            <p:cNvSpPr/>
            <p:nvPr/>
          </p:nvSpPr>
          <p:spPr>
            <a:xfrm>
              <a:off x="5453934" y="3725439"/>
              <a:ext cx="5069" cy="4697"/>
            </a:xfrm>
            <a:custGeom>
              <a:avLst/>
              <a:gdLst>
                <a:gd name="connsiteX0" fmla="*/ 3045 w 3806"/>
                <a:gd name="connsiteY0" fmla="*/ 2490 h 3527"/>
                <a:gd name="connsiteX1" fmla="*/ 2214 w 3806"/>
                <a:gd name="connsiteY1" fmla="*/ 1591 h 3527"/>
                <a:gd name="connsiteX2" fmla="*/ 1176 w 3806"/>
                <a:gd name="connsiteY2" fmla="*/ 761 h 3527"/>
                <a:gd name="connsiteX3" fmla="*/ 0 w 3806"/>
                <a:gd name="connsiteY3" fmla="*/ 0 h 3527"/>
                <a:gd name="connsiteX4" fmla="*/ 761 w 3806"/>
                <a:gd name="connsiteY4" fmla="*/ 1107 h 3527"/>
                <a:gd name="connsiteX5" fmla="*/ 1592 w 3806"/>
                <a:gd name="connsiteY5" fmla="*/ 2075 h 3527"/>
                <a:gd name="connsiteX6" fmla="*/ 2630 w 3806"/>
                <a:gd name="connsiteY6" fmla="*/ 2905 h 3527"/>
                <a:gd name="connsiteX7" fmla="*/ 3807 w 3806"/>
                <a:gd name="connsiteY7" fmla="*/ 3528 h 3527"/>
                <a:gd name="connsiteX8" fmla="*/ 3045 w 3806"/>
                <a:gd name="connsiteY8" fmla="*/ 2490 h 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6" h="3527">
                  <a:moveTo>
                    <a:pt x="3045" y="2490"/>
                  </a:moveTo>
                  <a:lnTo>
                    <a:pt x="2214" y="1591"/>
                  </a:lnTo>
                  <a:lnTo>
                    <a:pt x="1176" y="761"/>
                  </a:lnTo>
                  <a:lnTo>
                    <a:pt x="0" y="0"/>
                  </a:lnTo>
                  <a:lnTo>
                    <a:pt x="761" y="1107"/>
                  </a:lnTo>
                  <a:lnTo>
                    <a:pt x="1592" y="2075"/>
                  </a:lnTo>
                  <a:lnTo>
                    <a:pt x="2630" y="2905"/>
                  </a:lnTo>
                  <a:lnTo>
                    <a:pt x="3807" y="3528"/>
                  </a:lnTo>
                  <a:lnTo>
                    <a:pt x="3045" y="249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8" name="Freeform 3067">
              <a:extLst>
                <a:ext uri="{FF2B5EF4-FFF2-40B4-BE49-F238E27FC236}">
                  <a16:creationId xmlns:a16="http://schemas.microsoft.com/office/drawing/2014/main" id="{8AE68D6F-B2BF-30BB-F16E-4B57377A2C01}"/>
                </a:ext>
              </a:extLst>
            </p:cNvPr>
            <p:cNvSpPr/>
            <p:nvPr/>
          </p:nvSpPr>
          <p:spPr>
            <a:xfrm>
              <a:off x="5446992" y="3718529"/>
              <a:ext cx="18799" cy="18424"/>
            </a:xfrm>
            <a:custGeom>
              <a:avLst/>
              <a:gdLst>
                <a:gd name="connsiteX0" fmla="*/ 5212 w 14115"/>
                <a:gd name="connsiteY0" fmla="*/ 5188 h 13834"/>
                <a:gd name="connsiteX1" fmla="*/ 6389 w 14115"/>
                <a:gd name="connsiteY1" fmla="*/ 5880 h 13834"/>
                <a:gd name="connsiteX2" fmla="*/ 7427 w 14115"/>
                <a:gd name="connsiteY2" fmla="*/ 6710 h 13834"/>
                <a:gd name="connsiteX3" fmla="*/ 8258 w 14115"/>
                <a:gd name="connsiteY3" fmla="*/ 7609 h 13834"/>
                <a:gd name="connsiteX4" fmla="*/ 8949 w 14115"/>
                <a:gd name="connsiteY4" fmla="*/ 8647 h 13834"/>
                <a:gd name="connsiteX5" fmla="*/ 7773 w 14115"/>
                <a:gd name="connsiteY5" fmla="*/ 8024 h 13834"/>
                <a:gd name="connsiteX6" fmla="*/ 6735 w 14115"/>
                <a:gd name="connsiteY6" fmla="*/ 7263 h 13834"/>
                <a:gd name="connsiteX7" fmla="*/ 5904 w 14115"/>
                <a:gd name="connsiteY7" fmla="*/ 6295 h 13834"/>
                <a:gd name="connsiteX8" fmla="*/ 5212 w 14115"/>
                <a:gd name="connsiteY8" fmla="*/ 5188 h 13834"/>
                <a:gd name="connsiteX9" fmla="*/ 5212 w 14115"/>
                <a:gd name="connsiteY9" fmla="*/ 0 h 13834"/>
                <a:gd name="connsiteX10" fmla="*/ 1475 w 14115"/>
                <a:gd name="connsiteY10" fmla="*/ 1591 h 13834"/>
                <a:gd name="connsiteX11" fmla="*/ 852 w 14115"/>
                <a:gd name="connsiteY11" fmla="*/ 8093 h 13834"/>
                <a:gd name="connsiteX12" fmla="*/ 1544 w 14115"/>
                <a:gd name="connsiteY12" fmla="*/ 9200 h 13834"/>
                <a:gd name="connsiteX13" fmla="*/ 1959 w 14115"/>
                <a:gd name="connsiteY13" fmla="*/ 9753 h 13834"/>
                <a:gd name="connsiteX14" fmla="*/ 2790 w 14115"/>
                <a:gd name="connsiteY14" fmla="*/ 10722 h 13834"/>
                <a:gd name="connsiteX15" fmla="*/ 3482 w 14115"/>
                <a:gd name="connsiteY15" fmla="*/ 11345 h 13834"/>
                <a:gd name="connsiteX16" fmla="*/ 4520 w 14115"/>
                <a:gd name="connsiteY16" fmla="*/ 12105 h 13834"/>
                <a:gd name="connsiteX17" fmla="*/ 5212 w 14115"/>
                <a:gd name="connsiteY17" fmla="*/ 12521 h 13834"/>
                <a:gd name="connsiteX18" fmla="*/ 6389 w 14115"/>
                <a:gd name="connsiteY18" fmla="*/ 13143 h 13834"/>
                <a:gd name="connsiteX19" fmla="*/ 8949 w 14115"/>
                <a:gd name="connsiteY19" fmla="*/ 13835 h 13834"/>
                <a:gd name="connsiteX20" fmla="*/ 12756 w 14115"/>
                <a:gd name="connsiteY20" fmla="*/ 12175 h 13834"/>
                <a:gd name="connsiteX21" fmla="*/ 13171 w 14115"/>
                <a:gd name="connsiteY21" fmla="*/ 5742 h 13834"/>
                <a:gd name="connsiteX22" fmla="*/ 12479 w 14115"/>
                <a:gd name="connsiteY22" fmla="*/ 4704 h 13834"/>
                <a:gd name="connsiteX23" fmla="*/ 11925 w 14115"/>
                <a:gd name="connsiteY23" fmla="*/ 4081 h 13834"/>
                <a:gd name="connsiteX24" fmla="*/ 11095 w 14115"/>
                <a:gd name="connsiteY24" fmla="*/ 3182 h 13834"/>
                <a:gd name="connsiteX25" fmla="*/ 10610 w 14115"/>
                <a:gd name="connsiteY25" fmla="*/ 2767 h 13834"/>
                <a:gd name="connsiteX26" fmla="*/ 9573 w 14115"/>
                <a:gd name="connsiteY26" fmla="*/ 1937 h 13834"/>
                <a:gd name="connsiteX27" fmla="*/ 9019 w 14115"/>
                <a:gd name="connsiteY27" fmla="*/ 1522 h 13834"/>
                <a:gd name="connsiteX28" fmla="*/ 7842 w 14115"/>
                <a:gd name="connsiteY28" fmla="*/ 830 h 13834"/>
                <a:gd name="connsiteX29" fmla="*/ 5074 w 14115"/>
                <a:gd name="connsiteY29" fmla="*/ 69 h 13834"/>
                <a:gd name="connsiteX30" fmla="*/ 5074 w 14115"/>
                <a:gd name="connsiteY30" fmla="*/ 69 h 1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115" h="13834">
                  <a:moveTo>
                    <a:pt x="5212" y="5188"/>
                  </a:moveTo>
                  <a:lnTo>
                    <a:pt x="6389" y="5880"/>
                  </a:lnTo>
                  <a:lnTo>
                    <a:pt x="7427" y="6710"/>
                  </a:lnTo>
                  <a:lnTo>
                    <a:pt x="8258" y="7609"/>
                  </a:lnTo>
                  <a:lnTo>
                    <a:pt x="8949" y="8647"/>
                  </a:lnTo>
                  <a:lnTo>
                    <a:pt x="7773" y="8024"/>
                  </a:lnTo>
                  <a:lnTo>
                    <a:pt x="6735" y="7263"/>
                  </a:lnTo>
                  <a:lnTo>
                    <a:pt x="5904" y="6295"/>
                  </a:lnTo>
                  <a:lnTo>
                    <a:pt x="5212" y="5188"/>
                  </a:lnTo>
                  <a:moveTo>
                    <a:pt x="5212" y="0"/>
                  </a:moveTo>
                  <a:cubicBezTo>
                    <a:pt x="3828" y="0"/>
                    <a:pt x="2513" y="554"/>
                    <a:pt x="1475" y="1591"/>
                  </a:cubicBezTo>
                  <a:cubicBezTo>
                    <a:pt x="-256" y="3320"/>
                    <a:pt x="-463" y="6018"/>
                    <a:pt x="852" y="8093"/>
                  </a:cubicBezTo>
                  <a:lnTo>
                    <a:pt x="1544" y="9200"/>
                  </a:lnTo>
                  <a:cubicBezTo>
                    <a:pt x="1544" y="9200"/>
                    <a:pt x="1821" y="9615"/>
                    <a:pt x="1959" y="9753"/>
                  </a:cubicBezTo>
                  <a:lnTo>
                    <a:pt x="2790" y="10722"/>
                  </a:lnTo>
                  <a:cubicBezTo>
                    <a:pt x="2790" y="10722"/>
                    <a:pt x="3205" y="11137"/>
                    <a:pt x="3482" y="11345"/>
                  </a:cubicBezTo>
                  <a:lnTo>
                    <a:pt x="4520" y="12105"/>
                  </a:lnTo>
                  <a:cubicBezTo>
                    <a:pt x="4520" y="12105"/>
                    <a:pt x="4935" y="12382"/>
                    <a:pt x="5212" y="12521"/>
                  </a:cubicBezTo>
                  <a:lnTo>
                    <a:pt x="6389" y="13143"/>
                  </a:lnTo>
                  <a:cubicBezTo>
                    <a:pt x="7219" y="13558"/>
                    <a:pt x="8050" y="13835"/>
                    <a:pt x="8949" y="13835"/>
                  </a:cubicBezTo>
                  <a:cubicBezTo>
                    <a:pt x="10403" y="13835"/>
                    <a:pt x="11787" y="13281"/>
                    <a:pt x="12756" y="12175"/>
                  </a:cubicBezTo>
                  <a:cubicBezTo>
                    <a:pt x="14417" y="10376"/>
                    <a:pt x="14556" y="7748"/>
                    <a:pt x="13171" y="5742"/>
                  </a:cubicBezTo>
                  <a:lnTo>
                    <a:pt x="12479" y="4704"/>
                  </a:lnTo>
                  <a:cubicBezTo>
                    <a:pt x="12479" y="4704"/>
                    <a:pt x="12133" y="4289"/>
                    <a:pt x="11925" y="4081"/>
                  </a:cubicBezTo>
                  <a:lnTo>
                    <a:pt x="11095" y="3182"/>
                  </a:lnTo>
                  <a:cubicBezTo>
                    <a:pt x="11095" y="3182"/>
                    <a:pt x="10818" y="2905"/>
                    <a:pt x="10610" y="2767"/>
                  </a:cubicBezTo>
                  <a:lnTo>
                    <a:pt x="9573" y="1937"/>
                  </a:lnTo>
                  <a:cubicBezTo>
                    <a:pt x="9573" y="1937"/>
                    <a:pt x="9226" y="1660"/>
                    <a:pt x="9019" y="1522"/>
                  </a:cubicBezTo>
                  <a:lnTo>
                    <a:pt x="7842" y="830"/>
                  </a:lnTo>
                  <a:cubicBezTo>
                    <a:pt x="7011" y="277"/>
                    <a:pt x="6043" y="69"/>
                    <a:pt x="5074" y="69"/>
                  </a:cubicBezTo>
                  <a:lnTo>
                    <a:pt x="5074"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69" name="Freeform 3068">
              <a:extLst>
                <a:ext uri="{FF2B5EF4-FFF2-40B4-BE49-F238E27FC236}">
                  <a16:creationId xmlns:a16="http://schemas.microsoft.com/office/drawing/2014/main" id="{EEB055F1-0848-9E0F-7ECA-B82302A83B54}"/>
                </a:ext>
              </a:extLst>
            </p:cNvPr>
            <p:cNvSpPr/>
            <p:nvPr/>
          </p:nvSpPr>
          <p:spPr>
            <a:xfrm>
              <a:off x="5444992" y="3706091"/>
              <a:ext cx="13826" cy="14003"/>
            </a:xfrm>
            <a:custGeom>
              <a:avLst/>
              <a:gdLst>
                <a:gd name="connsiteX0" fmla="*/ 3876 w 10381"/>
                <a:gd name="connsiteY0" fmla="*/ 5672 h 10514"/>
                <a:gd name="connsiteX1" fmla="*/ 6229 w 10381"/>
                <a:gd name="connsiteY1" fmla="*/ 8162 h 10514"/>
                <a:gd name="connsiteX2" fmla="*/ 8790 w 10381"/>
                <a:gd name="connsiteY2" fmla="*/ 10514 h 10514"/>
                <a:gd name="connsiteX3" fmla="*/ 10382 w 10381"/>
                <a:gd name="connsiteY3" fmla="*/ 9407 h 10514"/>
                <a:gd name="connsiteX4" fmla="*/ 4983 w 10381"/>
                <a:gd name="connsiteY4" fmla="*/ 4911 h 10514"/>
                <a:gd name="connsiteX5" fmla="*/ 0 w 10381"/>
                <a:gd name="connsiteY5" fmla="*/ 0 h 10514"/>
                <a:gd name="connsiteX6" fmla="*/ 1800 w 10381"/>
                <a:gd name="connsiteY6" fmla="*/ 2974 h 10514"/>
                <a:gd name="connsiteX7" fmla="*/ 3876 w 10381"/>
                <a:gd name="connsiteY7" fmla="*/ 5672 h 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1" h="10514">
                  <a:moveTo>
                    <a:pt x="3876" y="5672"/>
                  </a:moveTo>
                  <a:lnTo>
                    <a:pt x="6229" y="8162"/>
                  </a:lnTo>
                  <a:lnTo>
                    <a:pt x="8790" y="10514"/>
                  </a:lnTo>
                  <a:lnTo>
                    <a:pt x="10382" y="9407"/>
                  </a:lnTo>
                  <a:lnTo>
                    <a:pt x="4983" y="4911"/>
                  </a:lnTo>
                  <a:lnTo>
                    <a:pt x="0" y="0"/>
                  </a:lnTo>
                  <a:lnTo>
                    <a:pt x="1800" y="2974"/>
                  </a:lnTo>
                  <a:lnTo>
                    <a:pt x="3876" y="567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0" name="Freeform 3069">
              <a:extLst>
                <a:ext uri="{FF2B5EF4-FFF2-40B4-BE49-F238E27FC236}">
                  <a16:creationId xmlns:a16="http://schemas.microsoft.com/office/drawing/2014/main" id="{A7A34B04-938D-F90E-8DBD-E914B29B94ED}"/>
                </a:ext>
              </a:extLst>
            </p:cNvPr>
            <p:cNvSpPr/>
            <p:nvPr/>
          </p:nvSpPr>
          <p:spPr>
            <a:xfrm>
              <a:off x="5438212" y="3699274"/>
              <a:ext cx="27526" cy="27638"/>
            </a:xfrm>
            <a:custGeom>
              <a:avLst/>
              <a:gdLst>
                <a:gd name="connsiteX0" fmla="*/ 5092 w 20668"/>
                <a:gd name="connsiteY0" fmla="*/ 5119 h 20752"/>
                <a:gd name="connsiteX1" fmla="*/ 10075 w 20668"/>
                <a:gd name="connsiteY1" fmla="*/ 10030 h 20752"/>
                <a:gd name="connsiteX2" fmla="*/ 15473 w 20668"/>
                <a:gd name="connsiteY2" fmla="*/ 14526 h 20752"/>
                <a:gd name="connsiteX3" fmla="*/ 13881 w 20668"/>
                <a:gd name="connsiteY3" fmla="*/ 15633 h 20752"/>
                <a:gd name="connsiteX4" fmla="*/ 11321 w 20668"/>
                <a:gd name="connsiteY4" fmla="*/ 13351 h 20752"/>
                <a:gd name="connsiteX5" fmla="*/ 8967 w 20668"/>
                <a:gd name="connsiteY5" fmla="*/ 10860 h 20752"/>
                <a:gd name="connsiteX6" fmla="*/ 6891 w 20668"/>
                <a:gd name="connsiteY6" fmla="*/ 8163 h 20752"/>
                <a:gd name="connsiteX7" fmla="*/ 5161 w 20668"/>
                <a:gd name="connsiteY7" fmla="*/ 5188 h 20752"/>
                <a:gd name="connsiteX8" fmla="*/ 5161 w 20668"/>
                <a:gd name="connsiteY8" fmla="*/ 0 h 20752"/>
                <a:gd name="connsiteX9" fmla="*/ 1977 w 20668"/>
                <a:gd name="connsiteY9" fmla="*/ 1107 h 20752"/>
                <a:gd name="connsiteX10" fmla="*/ 731 w 20668"/>
                <a:gd name="connsiteY10" fmla="*/ 7817 h 20752"/>
                <a:gd name="connsiteX11" fmla="*/ 2461 w 20668"/>
                <a:gd name="connsiteY11" fmla="*/ 10791 h 20752"/>
                <a:gd name="connsiteX12" fmla="*/ 2807 w 20668"/>
                <a:gd name="connsiteY12" fmla="*/ 11275 h 20752"/>
                <a:gd name="connsiteX13" fmla="*/ 4884 w 20668"/>
                <a:gd name="connsiteY13" fmla="*/ 13973 h 20752"/>
                <a:gd name="connsiteX14" fmla="*/ 5161 w 20668"/>
                <a:gd name="connsiteY14" fmla="*/ 14319 h 20752"/>
                <a:gd name="connsiteX15" fmla="*/ 7514 w 20668"/>
                <a:gd name="connsiteY15" fmla="*/ 16809 h 20752"/>
                <a:gd name="connsiteX16" fmla="*/ 7860 w 20668"/>
                <a:gd name="connsiteY16" fmla="*/ 17155 h 20752"/>
                <a:gd name="connsiteX17" fmla="*/ 10421 w 20668"/>
                <a:gd name="connsiteY17" fmla="*/ 19438 h 20752"/>
                <a:gd name="connsiteX18" fmla="*/ 13881 w 20668"/>
                <a:gd name="connsiteY18" fmla="*/ 20752 h 20752"/>
                <a:gd name="connsiteX19" fmla="*/ 16857 w 20668"/>
                <a:gd name="connsiteY19" fmla="*/ 19853 h 20752"/>
                <a:gd name="connsiteX20" fmla="*/ 18449 w 20668"/>
                <a:gd name="connsiteY20" fmla="*/ 18746 h 20752"/>
                <a:gd name="connsiteX21" fmla="*/ 20664 w 20668"/>
                <a:gd name="connsiteY21" fmla="*/ 14734 h 20752"/>
                <a:gd name="connsiteX22" fmla="*/ 18795 w 20668"/>
                <a:gd name="connsiteY22" fmla="*/ 10515 h 20752"/>
                <a:gd name="connsiteX23" fmla="*/ 13535 w 20668"/>
                <a:gd name="connsiteY23" fmla="*/ 6226 h 20752"/>
                <a:gd name="connsiteX24" fmla="*/ 8760 w 20668"/>
                <a:gd name="connsiteY24" fmla="*/ 1522 h 20752"/>
                <a:gd name="connsiteX25" fmla="*/ 5092 w 20668"/>
                <a:gd name="connsiteY25" fmla="*/ 0 h 20752"/>
                <a:gd name="connsiteX26" fmla="*/ 5092 w 20668"/>
                <a:gd name="connsiteY26" fmla="*/ 0 h 2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668" h="20752">
                  <a:moveTo>
                    <a:pt x="5092" y="5119"/>
                  </a:moveTo>
                  <a:lnTo>
                    <a:pt x="10075" y="10030"/>
                  </a:lnTo>
                  <a:lnTo>
                    <a:pt x="15473" y="14526"/>
                  </a:lnTo>
                  <a:lnTo>
                    <a:pt x="13881" y="15633"/>
                  </a:lnTo>
                  <a:lnTo>
                    <a:pt x="11321" y="13351"/>
                  </a:lnTo>
                  <a:lnTo>
                    <a:pt x="8967" y="10860"/>
                  </a:lnTo>
                  <a:lnTo>
                    <a:pt x="6891" y="8163"/>
                  </a:lnTo>
                  <a:lnTo>
                    <a:pt x="5161" y="5188"/>
                  </a:lnTo>
                  <a:moveTo>
                    <a:pt x="5161" y="0"/>
                  </a:moveTo>
                  <a:cubicBezTo>
                    <a:pt x="4054" y="0"/>
                    <a:pt x="2877" y="346"/>
                    <a:pt x="1977" y="1107"/>
                  </a:cubicBezTo>
                  <a:cubicBezTo>
                    <a:pt x="-99" y="2698"/>
                    <a:pt x="-584" y="5603"/>
                    <a:pt x="731" y="7817"/>
                  </a:cubicBezTo>
                  <a:lnTo>
                    <a:pt x="2461" y="10791"/>
                  </a:lnTo>
                  <a:cubicBezTo>
                    <a:pt x="2461" y="10791"/>
                    <a:pt x="2669" y="11137"/>
                    <a:pt x="2807" y="11275"/>
                  </a:cubicBezTo>
                  <a:lnTo>
                    <a:pt x="4884" y="13973"/>
                  </a:lnTo>
                  <a:cubicBezTo>
                    <a:pt x="4884" y="13973"/>
                    <a:pt x="5092" y="14181"/>
                    <a:pt x="5161" y="14319"/>
                  </a:cubicBezTo>
                  <a:lnTo>
                    <a:pt x="7514" y="16809"/>
                  </a:lnTo>
                  <a:cubicBezTo>
                    <a:pt x="7514" y="16809"/>
                    <a:pt x="7722" y="17017"/>
                    <a:pt x="7860" y="17155"/>
                  </a:cubicBezTo>
                  <a:lnTo>
                    <a:pt x="10421" y="19438"/>
                  </a:lnTo>
                  <a:cubicBezTo>
                    <a:pt x="11390" y="20337"/>
                    <a:pt x="12636" y="20752"/>
                    <a:pt x="13881" y="20752"/>
                  </a:cubicBezTo>
                  <a:cubicBezTo>
                    <a:pt x="14919" y="20752"/>
                    <a:pt x="15958" y="20475"/>
                    <a:pt x="16857" y="19853"/>
                  </a:cubicBezTo>
                  <a:lnTo>
                    <a:pt x="18449" y="18746"/>
                  </a:lnTo>
                  <a:cubicBezTo>
                    <a:pt x="19764" y="17847"/>
                    <a:pt x="20595" y="16325"/>
                    <a:pt x="20664" y="14734"/>
                  </a:cubicBezTo>
                  <a:cubicBezTo>
                    <a:pt x="20733" y="13143"/>
                    <a:pt x="20041" y="11552"/>
                    <a:pt x="18795" y="10515"/>
                  </a:cubicBezTo>
                  <a:lnTo>
                    <a:pt x="13535" y="6226"/>
                  </a:lnTo>
                  <a:lnTo>
                    <a:pt x="8760" y="1522"/>
                  </a:lnTo>
                  <a:cubicBezTo>
                    <a:pt x="7722" y="554"/>
                    <a:pt x="6407" y="0"/>
                    <a:pt x="5092" y="0"/>
                  </a:cubicBezTo>
                  <a:lnTo>
                    <a:pt x="509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1" name="Freeform 3070">
              <a:extLst>
                <a:ext uri="{FF2B5EF4-FFF2-40B4-BE49-F238E27FC236}">
                  <a16:creationId xmlns:a16="http://schemas.microsoft.com/office/drawing/2014/main" id="{4B69B77C-A981-954A-D33F-065161461B75}"/>
                </a:ext>
              </a:extLst>
            </p:cNvPr>
            <p:cNvSpPr/>
            <p:nvPr/>
          </p:nvSpPr>
          <p:spPr>
            <a:xfrm>
              <a:off x="5491634" y="3752892"/>
              <a:ext cx="12812" cy="4053"/>
            </a:xfrm>
            <a:custGeom>
              <a:avLst/>
              <a:gdLst>
                <a:gd name="connsiteX0" fmla="*/ 7544 w 9620"/>
                <a:gd name="connsiteY0" fmla="*/ 2559 h 3043"/>
                <a:gd name="connsiteX1" fmla="*/ 9620 w 9620"/>
                <a:gd name="connsiteY1" fmla="*/ 1799 h 3043"/>
                <a:gd name="connsiteX2" fmla="*/ 7475 w 9620"/>
                <a:gd name="connsiteY2" fmla="*/ 761 h 3043"/>
                <a:gd name="connsiteX3" fmla="*/ 4153 w 9620"/>
                <a:gd name="connsiteY3" fmla="*/ 0 h 3043"/>
                <a:gd name="connsiteX4" fmla="*/ 1108 w 9620"/>
                <a:gd name="connsiteY4" fmla="*/ 0 h 3043"/>
                <a:gd name="connsiteX5" fmla="*/ 0 w 9620"/>
                <a:gd name="connsiteY5" fmla="*/ 1384 h 3043"/>
                <a:gd name="connsiteX6" fmla="*/ 1454 w 9620"/>
                <a:gd name="connsiteY6" fmla="*/ 2836 h 3043"/>
                <a:gd name="connsiteX7" fmla="*/ 4360 w 9620"/>
                <a:gd name="connsiteY7" fmla="*/ 3044 h 3043"/>
                <a:gd name="connsiteX8" fmla="*/ 7544 w 9620"/>
                <a:gd name="connsiteY8" fmla="*/ 2559 h 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0" h="3043">
                  <a:moveTo>
                    <a:pt x="7544" y="2559"/>
                  </a:moveTo>
                  <a:lnTo>
                    <a:pt x="9620" y="1799"/>
                  </a:lnTo>
                  <a:lnTo>
                    <a:pt x="7475" y="761"/>
                  </a:lnTo>
                  <a:lnTo>
                    <a:pt x="4153" y="0"/>
                  </a:lnTo>
                  <a:lnTo>
                    <a:pt x="1108" y="0"/>
                  </a:lnTo>
                  <a:lnTo>
                    <a:pt x="0" y="1384"/>
                  </a:lnTo>
                  <a:lnTo>
                    <a:pt x="1454" y="2836"/>
                  </a:lnTo>
                  <a:lnTo>
                    <a:pt x="4360" y="3044"/>
                  </a:lnTo>
                  <a:lnTo>
                    <a:pt x="7544" y="255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2" name="Freeform 3071">
              <a:extLst>
                <a:ext uri="{FF2B5EF4-FFF2-40B4-BE49-F238E27FC236}">
                  <a16:creationId xmlns:a16="http://schemas.microsoft.com/office/drawing/2014/main" id="{A3D8D1B6-4BAA-506A-B858-B3920FF4DDA9}"/>
                </a:ext>
              </a:extLst>
            </p:cNvPr>
            <p:cNvSpPr/>
            <p:nvPr/>
          </p:nvSpPr>
          <p:spPr>
            <a:xfrm>
              <a:off x="5484603" y="3745982"/>
              <a:ext cx="26756" cy="17964"/>
            </a:xfrm>
            <a:custGeom>
              <a:avLst/>
              <a:gdLst>
                <a:gd name="connsiteX0" fmla="*/ 6386 w 20090"/>
                <a:gd name="connsiteY0" fmla="*/ 5188 h 13488"/>
                <a:gd name="connsiteX1" fmla="*/ 9432 w 20090"/>
                <a:gd name="connsiteY1" fmla="*/ 5188 h 13488"/>
                <a:gd name="connsiteX2" fmla="*/ 12754 w 20090"/>
                <a:gd name="connsiteY2" fmla="*/ 6018 h 13488"/>
                <a:gd name="connsiteX3" fmla="*/ 14899 w 20090"/>
                <a:gd name="connsiteY3" fmla="*/ 6987 h 13488"/>
                <a:gd name="connsiteX4" fmla="*/ 12823 w 20090"/>
                <a:gd name="connsiteY4" fmla="*/ 7817 h 13488"/>
                <a:gd name="connsiteX5" fmla="*/ 9639 w 20090"/>
                <a:gd name="connsiteY5" fmla="*/ 8301 h 13488"/>
                <a:gd name="connsiteX6" fmla="*/ 6663 w 20090"/>
                <a:gd name="connsiteY6" fmla="*/ 8024 h 13488"/>
                <a:gd name="connsiteX7" fmla="*/ 5210 w 20090"/>
                <a:gd name="connsiteY7" fmla="*/ 6572 h 13488"/>
                <a:gd name="connsiteX8" fmla="*/ 6317 w 20090"/>
                <a:gd name="connsiteY8" fmla="*/ 5188 h 13488"/>
                <a:gd name="connsiteX9" fmla="*/ 6317 w 20090"/>
                <a:gd name="connsiteY9" fmla="*/ 0 h 13488"/>
                <a:gd name="connsiteX10" fmla="*/ 2234 w 20090"/>
                <a:gd name="connsiteY10" fmla="*/ 1937 h 13488"/>
                <a:gd name="connsiteX11" fmla="*/ 1126 w 20090"/>
                <a:gd name="connsiteY11" fmla="*/ 3320 h 13488"/>
                <a:gd name="connsiteX12" fmla="*/ 1542 w 20090"/>
                <a:gd name="connsiteY12" fmla="*/ 10238 h 13488"/>
                <a:gd name="connsiteX13" fmla="*/ 2995 w 20090"/>
                <a:gd name="connsiteY13" fmla="*/ 11690 h 13488"/>
                <a:gd name="connsiteX14" fmla="*/ 6248 w 20090"/>
                <a:gd name="connsiteY14" fmla="*/ 13212 h 13488"/>
                <a:gd name="connsiteX15" fmla="*/ 9224 w 20090"/>
                <a:gd name="connsiteY15" fmla="*/ 13489 h 13488"/>
                <a:gd name="connsiteX16" fmla="*/ 9639 w 20090"/>
                <a:gd name="connsiteY16" fmla="*/ 13489 h 13488"/>
                <a:gd name="connsiteX17" fmla="*/ 10400 w 20090"/>
                <a:gd name="connsiteY17" fmla="*/ 13489 h 13488"/>
                <a:gd name="connsiteX18" fmla="*/ 13584 w 20090"/>
                <a:gd name="connsiteY18" fmla="*/ 13005 h 13488"/>
                <a:gd name="connsiteX19" fmla="*/ 14761 w 20090"/>
                <a:gd name="connsiteY19" fmla="*/ 12728 h 13488"/>
                <a:gd name="connsiteX20" fmla="*/ 16837 w 20090"/>
                <a:gd name="connsiteY20" fmla="*/ 11898 h 13488"/>
                <a:gd name="connsiteX21" fmla="*/ 20090 w 20090"/>
                <a:gd name="connsiteY21" fmla="*/ 7194 h 13488"/>
                <a:gd name="connsiteX22" fmla="*/ 17045 w 20090"/>
                <a:gd name="connsiteY22" fmla="*/ 2352 h 13488"/>
                <a:gd name="connsiteX23" fmla="*/ 14899 w 20090"/>
                <a:gd name="connsiteY23" fmla="*/ 1384 h 13488"/>
                <a:gd name="connsiteX24" fmla="*/ 13999 w 20090"/>
                <a:gd name="connsiteY24" fmla="*/ 1038 h 13488"/>
                <a:gd name="connsiteX25" fmla="*/ 10677 w 20090"/>
                <a:gd name="connsiteY25" fmla="*/ 277 h 13488"/>
                <a:gd name="connsiteX26" fmla="*/ 9501 w 20090"/>
                <a:gd name="connsiteY26" fmla="*/ 138 h 13488"/>
                <a:gd name="connsiteX27" fmla="*/ 6455 w 20090"/>
                <a:gd name="connsiteY27" fmla="*/ 138 h 13488"/>
                <a:gd name="connsiteX28" fmla="*/ 6455 w 20090"/>
                <a:gd name="connsiteY28" fmla="*/ 138 h 13488"/>
                <a:gd name="connsiteX29" fmla="*/ 6455 w 20090"/>
                <a:gd name="connsiteY29" fmla="*/ 138 h 1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090" h="13488">
                  <a:moveTo>
                    <a:pt x="6386" y="5188"/>
                  </a:moveTo>
                  <a:lnTo>
                    <a:pt x="9432" y="5188"/>
                  </a:lnTo>
                  <a:cubicBezTo>
                    <a:pt x="9432" y="5188"/>
                    <a:pt x="12754" y="6018"/>
                    <a:pt x="12754" y="6018"/>
                  </a:cubicBezTo>
                  <a:lnTo>
                    <a:pt x="14899" y="6987"/>
                  </a:lnTo>
                  <a:lnTo>
                    <a:pt x="12823" y="7817"/>
                  </a:lnTo>
                  <a:lnTo>
                    <a:pt x="9639" y="8301"/>
                  </a:lnTo>
                  <a:lnTo>
                    <a:pt x="6663" y="8024"/>
                  </a:lnTo>
                  <a:lnTo>
                    <a:pt x="5210" y="6572"/>
                  </a:lnTo>
                  <a:lnTo>
                    <a:pt x="6317" y="5188"/>
                  </a:lnTo>
                  <a:moveTo>
                    <a:pt x="6317" y="0"/>
                  </a:moveTo>
                  <a:cubicBezTo>
                    <a:pt x="4725" y="0"/>
                    <a:pt x="3272" y="692"/>
                    <a:pt x="2234" y="1937"/>
                  </a:cubicBezTo>
                  <a:lnTo>
                    <a:pt x="1126" y="3320"/>
                  </a:lnTo>
                  <a:cubicBezTo>
                    <a:pt x="-535" y="5396"/>
                    <a:pt x="-327" y="8370"/>
                    <a:pt x="1542" y="10238"/>
                  </a:cubicBezTo>
                  <a:lnTo>
                    <a:pt x="2995" y="11690"/>
                  </a:lnTo>
                  <a:cubicBezTo>
                    <a:pt x="3895" y="12590"/>
                    <a:pt x="5002" y="13074"/>
                    <a:pt x="6248" y="13212"/>
                  </a:cubicBezTo>
                  <a:lnTo>
                    <a:pt x="9224" y="13489"/>
                  </a:lnTo>
                  <a:cubicBezTo>
                    <a:pt x="9224" y="13489"/>
                    <a:pt x="9501" y="13489"/>
                    <a:pt x="9639" y="13489"/>
                  </a:cubicBezTo>
                  <a:cubicBezTo>
                    <a:pt x="9916" y="13489"/>
                    <a:pt x="10124" y="13489"/>
                    <a:pt x="10400" y="13489"/>
                  </a:cubicBezTo>
                  <a:lnTo>
                    <a:pt x="13584" y="13005"/>
                  </a:lnTo>
                  <a:cubicBezTo>
                    <a:pt x="13999" y="13005"/>
                    <a:pt x="14345" y="12866"/>
                    <a:pt x="14761" y="12728"/>
                  </a:cubicBezTo>
                  <a:lnTo>
                    <a:pt x="16837" y="11898"/>
                  </a:lnTo>
                  <a:cubicBezTo>
                    <a:pt x="18775" y="11137"/>
                    <a:pt x="20090" y="9269"/>
                    <a:pt x="20090" y="7194"/>
                  </a:cubicBezTo>
                  <a:cubicBezTo>
                    <a:pt x="20090" y="5119"/>
                    <a:pt x="18914" y="3182"/>
                    <a:pt x="17045" y="2352"/>
                  </a:cubicBezTo>
                  <a:lnTo>
                    <a:pt x="14899" y="1384"/>
                  </a:lnTo>
                  <a:cubicBezTo>
                    <a:pt x="14899" y="1384"/>
                    <a:pt x="14276" y="1176"/>
                    <a:pt x="13999" y="1038"/>
                  </a:cubicBezTo>
                  <a:lnTo>
                    <a:pt x="10677" y="277"/>
                  </a:lnTo>
                  <a:cubicBezTo>
                    <a:pt x="10331" y="208"/>
                    <a:pt x="9916" y="138"/>
                    <a:pt x="9501" y="138"/>
                  </a:cubicBezTo>
                  <a:lnTo>
                    <a:pt x="6455" y="138"/>
                  </a:lnTo>
                  <a:cubicBezTo>
                    <a:pt x="6455" y="138"/>
                    <a:pt x="6455" y="138"/>
                    <a:pt x="6455" y="138"/>
                  </a:cubicBezTo>
                  <a:lnTo>
                    <a:pt x="6455"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3" name="Freeform 3072">
              <a:extLst>
                <a:ext uri="{FF2B5EF4-FFF2-40B4-BE49-F238E27FC236}">
                  <a16:creationId xmlns:a16="http://schemas.microsoft.com/office/drawing/2014/main" id="{7E2202E6-79E7-8B9C-809B-13F0CDDF1B8C}"/>
                </a:ext>
              </a:extLst>
            </p:cNvPr>
            <p:cNvSpPr/>
            <p:nvPr/>
          </p:nvSpPr>
          <p:spPr>
            <a:xfrm>
              <a:off x="5448403" y="3725070"/>
              <a:ext cx="9309" cy="9673"/>
            </a:xfrm>
            <a:custGeom>
              <a:avLst/>
              <a:gdLst>
                <a:gd name="connsiteX0" fmla="*/ 2976 w 6990"/>
                <a:gd name="connsiteY0" fmla="*/ 4358 h 7263"/>
                <a:gd name="connsiteX1" fmla="*/ 4914 w 6990"/>
                <a:gd name="connsiteY1" fmla="*/ 6226 h 7263"/>
                <a:gd name="connsiteX2" fmla="*/ 6990 w 6990"/>
                <a:gd name="connsiteY2" fmla="*/ 7263 h 7263"/>
                <a:gd name="connsiteX3" fmla="*/ 5606 w 6990"/>
                <a:gd name="connsiteY3" fmla="*/ 5257 h 7263"/>
                <a:gd name="connsiteX4" fmla="*/ 3945 w 6990"/>
                <a:gd name="connsiteY4" fmla="*/ 3320 h 7263"/>
                <a:gd name="connsiteX5" fmla="*/ 2007 w 6990"/>
                <a:gd name="connsiteY5" fmla="*/ 1522 h 7263"/>
                <a:gd name="connsiteX6" fmla="*/ 0 w 6990"/>
                <a:gd name="connsiteY6" fmla="*/ 0 h 7263"/>
                <a:gd name="connsiteX7" fmla="*/ 1315 w 6990"/>
                <a:gd name="connsiteY7" fmla="*/ 2213 h 7263"/>
                <a:gd name="connsiteX8" fmla="*/ 2976 w 6990"/>
                <a:gd name="connsiteY8" fmla="*/ 4358 h 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90" h="7263">
                  <a:moveTo>
                    <a:pt x="2976" y="4358"/>
                  </a:moveTo>
                  <a:lnTo>
                    <a:pt x="4914" y="6226"/>
                  </a:lnTo>
                  <a:lnTo>
                    <a:pt x="6990" y="7263"/>
                  </a:lnTo>
                  <a:lnTo>
                    <a:pt x="5606" y="5257"/>
                  </a:lnTo>
                  <a:lnTo>
                    <a:pt x="3945" y="3320"/>
                  </a:lnTo>
                  <a:lnTo>
                    <a:pt x="2007" y="1522"/>
                  </a:lnTo>
                  <a:lnTo>
                    <a:pt x="0" y="0"/>
                  </a:lnTo>
                  <a:lnTo>
                    <a:pt x="1315" y="2213"/>
                  </a:lnTo>
                  <a:lnTo>
                    <a:pt x="2976" y="435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4" name="Freeform 3073">
              <a:extLst>
                <a:ext uri="{FF2B5EF4-FFF2-40B4-BE49-F238E27FC236}">
                  <a16:creationId xmlns:a16="http://schemas.microsoft.com/office/drawing/2014/main" id="{16C332BF-AF3F-F809-6798-CA7D7448A0AE}"/>
                </a:ext>
              </a:extLst>
            </p:cNvPr>
            <p:cNvSpPr/>
            <p:nvPr/>
          </p:nvSpPr>
          <p:spPr>
            <a:xfrm>
              <a:off x="5441463" y="3718160"/>
              <a:ext cx="23199" cy="23584"/>
            </a:xfrm>
            <a:custGeom>
              <a:avLst/>
              <a:gdLst>
                <a:gd name="connsiteX0" fmla="*/ 5211 w 17419"/>
                <a:gd name="connsiteY0" fmla="*/ 5188 h 17708"/>
                <a:gd name="connsiteX1" fmla="*/ 7218 w 17419"/>
                <a:gd name="connsiteY1" fmla="*/ 6710 h 17708"/>
                <a:gd name="connsiteX2" fmla="*/ 9156 w 17419"/>
                <a:gd name="connsiteY2" fmla="*/ 8508 h 17708"/>
                <a:gd name="connsiteX3" fmla="*/ 10817 w 17419"/>
                <a:gd name="connsiteY3" fmla="*/ 10445 h 17708"/>
                <a:gd name="connsiteX4" fmla="*/ 12201 w 17419"/>
                <a:gd name="connsiteY4" fmla="*/ 12451 h 17708"/>
                <a:gd name="connsiteX5" fmla="*/ 10125 w 17419"/>
                <a:gd name="connsiteY5" fmla="*/ 11414 h 17708"/>
                <a:gd name="connsiteX6" fmla="*/ 8187 w 17419"/>
                <a:gd name="connsiteY6" fmla="*/ 9546 h 17708"/>
                <a:gd name="connsiteX7" fmla="*/ 6526 w 17419"/>
                <a:gd name="connsiteY7" fmla="*/ 7401 h 17708"/>
                <a:gd name="connsiteX8" fmla="*/ 5211 w 17419"/>
                <a:gd name="connsiteY8" fmla="*/ 5188 h 17708"/>
                <a:gd name="connsiteX9" fmla="*/ 5211 w 17419"/>
                <a:gd name="connsiteY9" fmla="*/ 0 h 17708"/>
                <a:gd name="connsiteX10" fmla="*/ 1750 w 17419"/>
                <a:gd name="connsiteY10" fmla="*/ 1314 h 17708"/>
                <a:gd name="connsiteX11" fmla="*/ 712 w 17419"/>
                <a:gd name="connsiteY11" fmla="*/ 7817 h 17708"/>
                <a:gd name="connsiteX12" fmla="*/ 2027 w 17419"/>
                <a:gd name="connsiteY12" fmla="*/ 10030 h 17708"/>
                <a:gd name="connsiteX13" fmla="*/ 2373 w 17419"/>
                <a:gd name="connsiteY13" fmla="*/ 10584 h 17708"/>
                <a:gd name="connsiteX14" fmla="*/ 4034 w 17419"/>
                <a:gd name="connsiteY14" fmla="*/ 12728 h 17708"/>
                <a:gd name="connsiteX15" fmla="*/ 4588 w 17419"/>
                <a:gd name="connsiteY15" fmla="*/ 13350 h 17708"/>
                <a:gd name="connsiteX16" fmla="*/ 6526 w 17419"/>
                <a:gd name="connsiteY16" fmla="*/ 15218 h 17708"/>
                <a:gd name="connsiteX17" fmla="*/ 7772 w 17419"/>
                <a:gd name="connsiteY17" fmla="*/ 16117 h 17708"/>
                <a:gd name="connsiteX18" fmla="*/ 9848 w 17419"/>
                <a:gd name="connsiteY18" fmla="*/ 17155 h 17708"/>
                <a:gd name="connsiteX19" fmla="*/ 12201 w 17419"/>
                <a:gd name="connsiteY19" fmla="*/ 17708 h 17708"/>
                <a:gd name="connsiteX20" fmla="*/ 16146 w 17419"/>
                <a:gd name="connsiteY20" fmla="*/ 15910 h 17708"/>
                <a:gd name="connsiteX21" fmla="*/ 16492 w 17419"/>
                <a:gd name="connsiteY21" fmla="*/ 9546 h 17708"/>
                <a:gd name="connsiteX22" fmla="*/ 15108 w 17419"/>
                <a:gd name="connsiteY22" fmla="*/ 7540 h 17708"/>
                <a:gd name="connsiteX23" fmla="*/ 14762 w 17419"/>
                <a:gd name="connsiteY23" fmla="*/ 7056 h 17708"/>
                <a:gd name="connsiteX24" fmla="*/ 13101 w 17419"/>
                <a:gd name="connsiteY24" fmla="*/ 5119 h 17708"/>
                <a:gd name="connsiteX25" fmla="*/ 12686 w 17419"/>
                <a:gd name="connsiteY25" fmla="*/ 4704 h 17708"/>
                <a:gd name="connsiteX26" fmla="*/ 10748 w 17419"/>
                <a:gd name="connsiteY26" fmla="*/ 2905 h 17708"/>
                <a:gd name="connsiteX27" fmla="*/ 10402 w 17419"/>
                <a:gd name="connsiteY27" fmla="*/ 2559 h 17708"/>
                <a:gd name="connsiteX28" fmla="*/ 8395 w 17419"/>
                <a:gd name="connsiteY28" fmla="*/ 1038 h 17708"/>
                <a:gd name="connsiteX29" fmla="*/ 5280 w 17419"/>
                <a:gd name="connsiteY29" fmla="*/ 0 h 17708"/>
                <a:gd name="connsiteX30" fmla="*/ 5280 w 17419"/>
                <a:gd name="connsiteY30" fmla="*/ 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419" h="17708">
                  <a:moveTo>
                    <a:pt x="5211" y="5188"/>
                  </a:moveTo>
                  <a:lnTo>
                    <a:pt x="7218" y="6710"/>
                  </a:lnTo>
                  <a:lnTo>
                    <a:pt x="9156" y="8508"/>
                  </a:lnTo>
                  <a:lnTo>
                    <a:pt x="10817" y="10445"/>
                  </a:lnTo>
                  <a:lnTo>
                    <a:pt x="12201" y="12451"/>
                  </a:lnTo>
                  <a:lnTo>
                    <a:pt x="10125" y="11414"/>
                  </a:lnTo>
                  <a:lnTo>
                    <a:pt x="8187" y="9546"/>
                  </a:lnTo>
                  <a:lnTo>
                    <a:pt x="6526" y="7401"/>
                  </a:lnTo>
                  <a:lnTo>
                    <a:pt x="5211" y="5188"/>
                  </a:lnTo>
                  <a:moveTo>
                    <a:pt x="5211" y="0"/>
                  </a:moveTo>
                  <a:cubicBezTo>
                    <a:pt x="3965" y="0"/>
                    <a:pt x="2719" y="415"/>
                    <a:pt x="1750" y="1314"/>
                  </a:cubicBezTo>
                  <a:cubicBezTo>
                    <a:pt x="-118" y="2974"/>
                    <a:pt x="-534" y="5672"/>
                    <a:pt x="712" y="7817"/>
                  </a:cubicBezTo>
                  <a:lnTo>
                    <a:pt x="2027" y="10030"/>
                  </a:lnTo>
                  <a:cubicBezTo>
                    <a:pt x="2027" y="10030"/>
                    <a:pt x="2235" y="10376"/>
                    <a:pt x="2373" y="10584"/>
                  </a:cubicBezTo>
                  <a:lnTo>
                    <a:pt x="4034" y="12728"/>
                  </a:lnTo>
                  <a:cubicBezTo>
                    <a:pt x="4034" y="12728"/>
                    <a:pt x="4380" y="13143"/>
                    <a:pt x="4588" y="13350"/>
                  </a:cubicBezTo>
                  <a:lnTo>
                    <a:pt x="6526" y="15218"/>
                  </a:lnTo>
                  <a:cubicBezTo>
                    <a:pt x="6872" y="15564"/>
                    <a:pt x="7287" y="15841"/>
                    <a:pt x="7772" y="16117"/>
                  </a:cubicBezTo>
                  <a:lnTo>
                    <a:pt x="9848" y="17155"/>
                  </a:lnTo>
                  <a:cubicBezTo>
                    <a:pt x="10609" y="17501"/>
                    <a:pt x="11371" y="17708"/>
                    <a:pt x="12201" y="17708"/>
                  </a:cubicBezTo>
                  <a:cubicBezTo>
                    <a:pt x="13655" y="17708"/>
                    <a:pt x="15108" y="17086"/>
                    <a:pt x="16146" y="15910"/>
                  </a:cubicBezTo>
                  <a:cubicBezTo>
                    <a:pt x="17669" y="14111"/>
                    <a:pt x="17876" y="11483"/>
                    <a:pt x="16492" y="9546"/>
                  </a:cubicBezTo>
                  <a:lnTo>
                    <a:pt x="15108" y="7540"/>
                  </a:lnTo>
                  <a:cubicBezTo>
                    <a:pt x="15108" y="7540"/>
                    <a:pt x="14900" y="7194"/>
                    <a:pt x="14762" y="7056"/>
                  </a:cubicBezTo>
                  <a:lnTo>
                    <a:pt x="13101" y="5119"/>
                  </a:lnTo>
                  <a:cubicBezTo>
                    <a:pt x="13101" y="5119"/>
                    <a:pt x="12824" y="4842"/>
                    <a:pt x="12686" y="4704"/>
                  </a:cubicBezTo>
                  <a:lnTo>
                    <a:pt x="10748" y="2905"/>
                  </a:lnTo>
                  <a:cubicBezTo>
                    <a:pt x="10748" y="2905"/>
                    <a:pt x="10471" y="2698"/>
                    <a:pt x="10402" y="2559"/>
                  </a:cubicBezTo>
                  <a:lnTo>
                    <a:pt x="8395" y="1038"/>
                  </a:lnTo>
                  <a:cubicBezTo>
                    <a:pt x="7495" y="346"/>
                    <a:pt x="6318" y="0"/>
                    <a:pt x="5280" y="0"/>
                  </a:cubicBezTo>
                  <a:lnTo>
                    <a:pt x="528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5" name="Freeform 3074">
              <a:extLst>
                <a:ext uri="{FF2B5EF4-FFF2-40B4-BE49-F238E27FC236}">
                  <a16:creationId xmlns:a16="http://schemas.microsoft.com/office/drawing/2014/main" id="{1883C417-8DA7-DB01-C011-149B16AF4185}"/>
                </a:ext>
              </a:extLst>
            </p:cNvPr>
            <p:cNvSpPr/>
            <p:nvPr/>
          </p:nvSpPr>
          <p:spPr>
            <a:xfrm>
              <a:off x="5437250" y="3686929"/>
              <a:ext cx="9678" cy="9581"/>
            </a:xfrm>
            <a:custGeom>
              <a:avLst/>
              <a:gdLst>
                <a:gd name="connsiteX0" fmla="*/ 2699 w 7267"/>
                <a:gd name="connsiteY0" fmla="*/ 5811 h 7194"/>
                <a:gd name="connsiteX1" fmla="*/ 4014 w 7267"/>
                <a:gd name="connsiteY1" fmla="*/ 6710 h 7194"/>
                <a:gd name="connsiteX2" fmla="*/ 5398 w 7267"/>
                <a:gd name="connsiteY2" fmla="*/ 7194 h 7194"/>
                <a:gd name="connsiteX3" fmla="*/ 7267 w 7267"/>
                <a:gd name="connsiteY3" fmla="*/ 6779 h 7194"/>
                <a:gd name="connsiteX4" fmla="*/ 4914 w 7267"/>
                <a:gd name="connsiteY4" fmla="*/ 3320 h 7194"/>
                <a:gd name="connsiteX5" fmla="*/ 2284 w 7267"/>
                <a:gd name="connsiteY5" fmla="*/ 0 h 7194"/>
                <a:gd name="connsiteX6" fmla="*/ 277 w 7267"/>
                <a:gd name="connsiteY6" fmla="*/ 2698 h 7194"/>
                <a:gd name="connsiteX7" fmla="*/ 0 w 7267"/>
                <a:gd name="connsiteY7" fmla="*/ 3874 h 7194"/>
                <a:gd name="connsiteX8" fmla="*/ 1038 w 7267"/>
                <a:gd name="connsiteY8" fmla="*/ 5188 h 7194"/>
                <a:gd name="connsiteX9" fmla="*/ 2699 w 7267"/>
                <a:gd name="connsiteY9" fmla="*/ 5811 h 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7" h="7194">
                  <a:moveTo>
                    <a:pt x="2699" y="5811"/>
                  </a:moveTo>
                  <a:lnTo>
                    <a:pt x="4014" y="6710"/>
                  </a:lnTo>
                  <a:lnTo>
                    <a:pt x="5398" y="7194"/>
                  </a:lnTo>
                  <a:lnTo>
                    <a:pt x="7267" y="6779"/>
                  </a:lnTo>
                  <a:lnTo>
                    <a:pt x="4914" y="3320"/>
                  </a:lnTo>
                  <a:lnTo>
                    <a:pt x="2284" y="0"/>
                  </a:lnTo>
                  <a:lnTo>
                    <a:pt x="277" y="2698"/>
                  </a:lnTo>
                  <a:lnTo>
                    <a:pt x="0" y="3874"/>
                  </a:lnTo>
                  <a:lnTo>
                    <a:pt x="1038" y="5188"/>
                  </a:lnTo>
                  <a:lnTo>
                    <a:pt x="2699" y="581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6" name="Freeform 3075">
              <a:extLst>
                <a:ext uri="{FF2B5EF4-FFF2-40B4-BE49-F238E27FC236}">
                  <a16:creationId xmlns:a16="http://schemas.microsoft.com/office/drawing/2014/main" id="{B8DDA564-3D4A-A1A6-E357-19100FAE87EB}"/>
                </a:ext>
              </a:extLst>
            </p:cNvPr>
            <p:cNvSpPr/>
            <p:nvPr/>
          </p:nvSpPr>
          <p:spPr>
            <a:xfrm>
              <a:off x="5430407" y="3679928"/>
              <a:ext cx="23449" cy="23492"/>
            </a:xfrm>
            <a:custGeom>
              <a:avLst/>
              <a:gdLst>
                <a:gd name="connsiteX0" fmla="*/ 7421 w 17607"/>
                <a:gd name="connsiteY0" fmla="*/ 5257 h 17639"/>
                <a:gd name="connsiteX1" fmla="*/ 10051 w 17607"/>
                <a:gd name="connsiteY1" fmla="*/ 8577 h 17639"/>
                <a:gd name="connsiteX2" fmla="*/ 12404 w 17607"/>
                <a:gd name="connsiteY2" fmla="*/ 12036 h 17639"/>
                <a:gd name="connsiteX3" fmla="*/ 10536 w 17607"/>
                <a:gd name="connsiteY3" fmla="*/ 12451 h 17639"/>
                <a:gd name="connsiteX4" fmla="*/ 9151 w 17607"/>
                <a:gd name="connsiteY4" fmla="*/ 11898 h 17639"/>
                <a:gd name="connsiteX5" fmla="*/ 7836 w 17607"/>
                <a:gd name="connsiteY5" fmla="*/ 11068 h 17639"/>
                <a:gd name="connsiteX6" fmla="*/ 6245 w 17607"/>
                <a:gd name="connsiteY6" fmla="*/ 10445 h 17639"/>
                <a:gd name="connsiteX7" fmla="*/ 5206 w 17607"/>
                <a:gd name="connsiteY7" fmla="*/ 9131 h 17639"/>
                <a:gd name="connsiteX8" fmla="*/ 5414 w 17607"/>
                <a:gd name="connsiteY8" fmla="*/ 7955 h 17639"/>
                <a:gd name="connsiteX9" fmla="*/ 7490 w 17607"/>
                <a:gd name="connsiteY9" fmla="*/ 5188 h 17639"/>
                <a:gd name="connsiteX10" fmla="*/ 7490 w 17607"/>
                <a:gd name="connsiteY10" fmla="*/ 0 h 17639"/>
                <a:gd name="connsiteX11" fmla="*/ 7421 w 17607"/>
                <a:gd name="connsiteY11" fmla="*/ 0 h 17639"/>
                <a:gd name="connsiteX12" fmla="*/ 3338 w 17607"/>
                <a:gd name="connsiteY12" fmla="*/ 2075 h 17639"/>
                <a:gd name="connsiteX13" fmla="*/ 1262 w 17607"/>
                <a:gd name="connsiteY13" fmla="*/ 4842 h 17639"/>
                <a:gd name="connsiteX14" fmla="*/ 293 w 17607"/>
                <a:gd name="connsiteY14" fmla="*/ 7056 h 17639"/>
                <a:gd name="connsiteX15" fmla="*/ 85 w 17607"/>
                <a:gd name="connsiteY15" fmla="*/ 8231 h 17639"/>
                <a:gd name="connsiteX16" fmla="*/ 1123 w 17607"/>
                <a:gd name="connsiteY16" fmla="*/ 12382 h 17639"/>
                <a:gd name="connsiteX17" fmla="*/ 2161 w 17607"/>
                <a:gd name="connsiteY17" fmla="*/ 13696 h 17639"/>
                <a:gd name="connsiteX18" fmla="*/ 4376 w 17607"/>
                <a:gd name="connsiteY18" fmla="*/ 15287 h 17639"/>
                <a:gd name="connsiteX19" fmla="*/ 5483 w 17607"/>
                <a:gd name="connsiteY19" fmla="*/ 15702 h 17639"/>
                <a:gd name="connsiteX20" fmla="*/ 6314 w 17607"/>
                <a:gd name="connsiteY20" fmla="*/ 16256 h 17639"/>
                <a:gd name="connsiteX21" fmla="*/ 7283 w 17607"/>
                <a:gd name="connsiteY21" fmla="*/ 16740 h 17639"/>
                <a:gd name="connsiteX22" fmla="*/ 8667 w 17607"/>
                <a:gd name="connsiteY22" fmla="*/ 17293 h 17639"/>
                <a:gd name="connsiteX23" fmla="*/ 10536 w 17607"/>
                <a:gd name="connsiteY23" fmla="*/ 17639 h 17639"/>
                <a:gd name="connsiteX24" fmla="*/ 11712 w 17607"/>
                <a:gd name="connsiteY24" fmla="*/ 17501 h 17639"/>
                <a:gd name="connsiteX25" fmla="*/ 13581 w 17607"/>
                <a:gd name="connsiteY25" fmla="*/ 17086 h 17639"/>
                <a:gd name="connsiteX26" fmla="*/ 17249 w 17607"/>
                <a:gd name="connsiteY26" fmla="*/ 13904 h 17639"/>
                <a:gd name="connsiteX27" fmla="*/ 16765 w 17607"/>
                <a:gd name="connsiteY27" fmla="*/ 9131 h 17639"/>
                <a:gd name="connsiteX28" fmla="*/ 14411 w 17607"/>
                <a:gd name="connsiteY28" fmla="*/ 5672 h 17639"/>
                <a:gd name="connsiteX29" fmla="*/ 14135 w 17607"/>
                <a:gd name="connsiteY29" fmla="*/ 5326 h 17639"/>
                <a:gd name="connsiteX30" fmla="*/ 11505 w 17607"/>
                <a:gd name="connsiteY30" fmla="*/ 2006 h 17639"/>
                <a:gd name="connsiteX31" fmla="*/ 7421 w 17607"/>
                <a:gd name="connsiteY31" fmla="*/ 69 h 17639"/>
                <a:gd name="connsiteX32" fmla="*/ 7421 w 17607"/>
                <a:gd name="connsiteY32" fmla="*/ 69 h 1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607" h="17639">
                  <a:moveTo>
                    <a:pt x="7421" y="5257"/>
                  </a:moveTo>
                  <a:lnTo>
                    <a:pt x="10051" y="8577"/>
                  </a:lnTo>
                  <a:lnTo>
                    <a:pt x="12404" y="12036"/>
                  </a:lnTo>
                  <a:lnTo>
                    <a:pt x="10536" y="12451"/>
                  </a:lnTo>
                  <a:lnTo>
                    <a:pt x="9151" y="11898"/>
                  </a:lnTo>
                  <a:lnTo>
                    <a:pt x="7836" y="11068"/>
                  </a:lnTo>
                  <a:lnTo>
                    <a:pt x="6245" y="10445"/>
                  </a:lnTo>
                  <a:lnTo>
                    <a:pt x="5206" y="9131"/>
                  </a:lnTo>
                  <a:lnTo>
                    <a:pt x="5414" y="7955"/>
                  </a:lnTo>
                  <a:lnTo>
                    <a:pt x="7490" y="5188"/>
                  </a:lnTo>
                  <a:moveTo>
                    <a:pt x="7490" y="0"/>
                  </a:moveTo>
                  <a:cubicBezTo>
                    <a:pt x="7490" y="0"/>
                    <a:pt x="7490" y="0"/>
                    <a:pt x="7421" y="0"/>
                  </a:cubicBezTo>
                  <a:cubicBezTo>
                    <a:pt x="5829" y="0"/>
                    <a:pt x="4306" y="761"/>
                    <a:pt x="3338" y="2075"/>
                  </a:cubicBezTo>
                  <a:lnTo>
                    <a:pt x="1262" y="4842"/>
                  </a:lnTo>
                  <a:cubicBezTo>
                    <a:pt x="777" y="5465"/>
                    <a:pt x="431" y="6226"/>
                    <a:pt x="293" y="7056"/>
                  </a:cubicBezTo>
                  <a:lnTo>
                    <a:pt x="85" y="8231"/>
                  </a:lnTo>
                  <a:cubicBezTo>
                    <a:pt x="-192" y="9684"/>
                    <a:pt x="223" y="11275"/>
                    <a:pt x="1123" y="12382"/>
                  </a:cubicBezTo>
                  <a:lnTo>
                    <a:pt x="2161" y="13696"/>
                  </a:lnTo>
                  <a:cubicBezTo>
                    <a:pt x="2715" y="14388"/>
                    <a:pt x="3476" y="14941"/>
                    <a:pt x="4376" y="15287"/>
                  </a:cubicBezTo>
                  <a:lnTo>
                    <a:pt x="5483" y="15702"/>
                  </a:lnTo>
                  <a:lnTo>
                    <a:pt x="6314" y="16256"/>
                  </a:lnTo>
                  <a:cubicBezTo>
                    <a:pt x="6314" y="16256"/>
                    <a:pt x="6937" y="16602"/>
                    <a:pt x="7283" y="16740"/>
                  </a:cubicBezTo>
                  <a:lnTo>
                    <a:pt x="8667" y="17293"/>
                  </a:lnTo>
                  <a:cubicBezTo>
                    <a:pt x="9290" y="17501"/>
                    <a:pt x="9913" y="17639"/>
                    <a:pt x="10536" y="17639"/>
                  </a:cubicBezTo>
                  <a:cubicBezTo>
                    <a:pt x="10951" y="17639"/>
                    <a:pt x="11366" y="17639"/>
                    <a:pt x="11712" y="17501"/>
                  </a:cubicBezTo>
                  <a:lnTo>
                    <a:pt x="13581" y="17086"/>
                  </a:lnTo>
                  <a:cubicBezTo>
                    <a:pt x="15242" y="16671"/>
                    <a:pt x="16626" y="15495"/>
                    <a:pt x="17249" y="13904"/>
                  </a:cubicBezTo>
                  <a:cubicBezTo>
                    <a:pt x="17872" y="12313"/>
                    <a:pt x="17665" y="10514"/>
                    <a:pt x="16765" y="9131"/>
                  </a:cubicBezTo>
                  <a:lnTo>
                    <a:pt x="14411" y="5672"/>
                  </a:lnTo>
                  <a:cubicBezTo>
                    <a:pt x="14411" y="5672"/>
                    <a:pt x="14273" y="5465"/>
                    <a:pt x="14135" y="5326"/>
                  </a:cubicBezTo>
                  <a:lnTo>
                    <a:pt x="11505" y="2006"/>
                  </a:lnTo>
                  <a:cubicBezTo>
                    <a:pt x="10536" y="761"/>
                    <a:pt x="9013" y="69"/>
                    <a:pt x="7421" y="69"/>
                  </a:cubicBezTo>
                  <a:lnTo>
                    <a:pt x="742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7" name="Freeform 3076">
              <a:extLst>
                <a:ext uri="{FF2B5EF4-FFF2-40B4-BE49-F238E27FC236}">
                  <a16:creationId xmlns:a16="http://schemas.microsoft.com/office/drawing/2014/main" id="{6019C1A5-3253-8666-02FE-9CD1BA63D3DD}"/>
                </a:ext>
              </a:extLst>
            </p:cNvPr>
            <p:cNvSpPr/>
            <p:nvPr/>
          </p:nvSpPr>
          <p:spPr>
            <a:xfrm>
              <a:off x="5459649" y="3730690"/>
              <a:ext cx="4608" cy="3961"/>
            </a:xfrm>
            <a:custGeom>
              <a:avLst/>
              <a:gdLst>
                <a:gd name="connsiteX0" fmla="*/ 1107 w 3460"/>
                <a:gd name="connsiteY0" fmla="*/ 415 h 2974"/>
                <a:gd name="connsiteX1" fmla="*/ 0 w 3460"/>
                <a:gd name="connsiteY1" fmla="*/ 0 h 2974"/>
                <a:gd name="connsiteX2" fmla="*/ 553 w 3460"/>
                <a:gd name="connsiteY2" fmla="*/ 1038 h 2974"/>
                <a:gd name="connsiteX3" fmla="*/ 1384 w 3460"/>
                <a:gd name="connsiteY3" fmla="*/ 1937 h 2974"/>
                <a:gd name="connsiteX4" fmla="*/ 2353 w 3460"/>
                <a:gd name="connsiteY4" fmla="*/ 2559 h 2974"/>
                <a:gd name="connsiteX5" fmla="*/ 3461 w 3460"/>
                <a:gd name="connsiteY5" fmla="*/ 2974 h 2974"/>
                <a:gd name="connsiteX6" fmla="*/ 2837 w 3460"/>
                <a:gd name="connsiteY6" fmla="*/ 1937 h 2974"/>
                <a:gd name="connsiteX7" fmla="*/ 2076 w 3460"/>
                <a:gd name="connsiteY7" fmla="*/ 1107 h 2974"/>
                <a:gd name="connsiteX8" fmla="*/ 1107 w 3460"/>
                <a:gd name="connsiteY8" fmla="*/ 415 h 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0" h="2974">
                  <a:moveTo>
                    <a:pt x="1107" y="415"/>
                  </a:moveTo>
                  <a:lnTo>
                    <a:pt x="0" y="0"/>
                  </a:lnTo>
                  <a:lnTo>
                    <a:pt x="553" y="1038"/>
                  </a:lnTo>
                  <a:lnTo>
                    <a:pt x="1384" y="1937"/>
                  </a:lnTo>
                  <a:lnTo>
                    <a:pt x="2353" y="2559"/>
                  </a:lnTo>
                  <a:lnTo>
                    <a:pt x="3461" y="2974"/>
                  </a:lnTo>
                  <a:lnTo>
                    <a:pt x="2837" y="1937"/>
                  </a:lnTo>
                  <a:lnTo>
                    <a:pt x="2076" y="1107"/>
                  </a:lnTo>
                  <a:lnTo>
                    <a:pt x="1107" y="4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8" name="Freeform 3077">
              <a:extLst>
                <a:ext uri="{FF2B5EF4-FFF2-40B4-BE49-F238E27FC236}">
                  <a16:creationId xmlns:a16="http://schemas.microsoft.com/office/drawing/2014/main" id="{25F19674-361E-2D16-19A8-061D71A9C950}"/>
                </a:ext>
              </a:extLst>
            </p:cNvPr>
            <p:cNvSpPr/>
            <p:nvPr/>
          </p:nvSpPr>
          <p:spPr>
            <a:xfrm>
              <a:off x="5452701" y="3723781"/>
              <a:ext cx="18326" cy="17688"/>
            </a:xfrm>
            <a:custGeom>
              <a:avLst/>
              <a:gdLst>
                <a:gd name="connsiteX0" fmla="*/ 5217 w 13760"/>
                <a:gd name="connsiteY0" fmla="*/ 5188 h 13281"/>
                <a:gd name="connsiteX1" fmla="*/ 6324 w 13760"/>
                <a:gd name="connsiteY1" fmla="*/ 5603 h 13281"/>
                <a:gd name="connsiteX2" fmla="*/ 7293 w 13760"/>
                <a:gd name="connsiteY2" fmla="*/ 6226 h 13281"/>
                <a:gd name="connsiteX3" fmla="*/ 8054 w 13760"/>
                <a:gd name="connsiteY3" fmla="*/ 7056 h 13281"/>
                <a:gd name="connsiteX4" fmla="*/ 8608 w 13760"/>
                <a:gd name="connsiteY4" fmla="*/ 8093 h 13281"/>
                <a:gd name="connsiteX5" fmla="*/ 7501 w 13760"/>
                <a:gd name="connsiteY5" fmla="*/ 7678 h 13281"/>
                <a:gd name="connsiteX6" fmla="*/ 6532 w 13760"/>
                <a:gd name="connsiteY6" fmla="*/ 7056 h 13281"/>
                <a:gd name="connsiteX7" fmla="*/ 5770 w 13760"/>
                <a:gd name="connsiteY7" fmla="*/ 6226 h 13281"/>
                <a:gd name="connsiteX8" fmla="*/ 5217 w 13760"/>
                <a:gd name="connsiteY8" fmla="*/ 5188 h 13281"/>
                <a:gd name="connsiteX9" fmla="*/ 5217 w 13760"/>
                <a:gd name="connsiteY9" fmla="*/ 0 h 13281"/>
                <a:gd name="connsiteX10" fmla="*/ 1272 w 13760"/>
                <a:gd name="connsiteY10" fmla="*/ 1799 h 13281"/>
                <a:gd name="connsiteX11" fmla="*/ 649 w 13760"/>
                <a:gd name="connsiteY11" fmla="*/ 7747 h 13281"/>
                <a:gd name="connsiteX12" fmla="*/ 1203 w 13760"/>
                <a:gd name="connsiteY12" fmla="*/ 8785 h 13281"/>
                <a:gd name="connsiteX13" fmla="*/ 1894 w 13760"/>
                <a:gd name="connsiteY13" fmla="*/ 9753 h 13281"/>
                <a:gd name="connsiteX14" fmla="*/ 2656 w 13760"/>
                <a:gd name="connsiteY14" fmla="*/ 10584 h 13281"/>
                <a:gd name="connsiteX15" fmla="*/ 3625 w 13760"/>
                <a:gd name="connsiteY15" fmla="*/ 11414 h 13281"/>
                <a:gd name="connsiteX16" fmla="*/ 4594 w 13760"/>
                <a:gd name="connsiteY16" fmla="*/ 12036 h 13281"/>
                <a:gd name="connsiteX17" fmla="*/ 5701 w 13760"/>
                <a:gd name="connsiteY17" fmla="*/ 12590 h 13281"/>
                <a:gd name="connsiteX18" fmla="*/ 6809 w 13760"/>
                <a:gd name="connsiteY18" fmla="*/ 13005 h 13281"/>
                <a:gd name="connsiteX19" fmla="*/ 8539 w 13760"/>
                <a:gd name="connsiteY19" fmla="*/ 13281 h 13281"/>
                <a:gd name="connsiteX20" fmla="*/ 12553 w 13760"/>
                <a:gd name="connsiteY20" fmla="*/ 11414 h 13281"/>
                <a:gd name="connsiteX21" fmla="*/ 13107 w 13760"/>
                <a:gd name="connsiteY21" fmla="*/ 5534 h 13281"/>
                <a:gd name="connsiteX22" fmla="*/ 12553 w 13760"/>
                <a:gd name="connsiteY22" fmla="*/ 4496 h 13281"/>
                <a:gd name="connsiteX23" fmla="*/ 11861 w 13760"/>
                <a:gd name="connsiteY23" fmla="*/ 3597 h 13281"/>
                <a:gd name="connsiteX24" fmla="*/ 11100 w 13760"/>
                <a:gd name="connsiteY24" fmla="*/ 2767 h 13281"/>
                <a:gd name="connsiteX25" fmla="*/ 10131 w 13760"/>
                <a:gd name="connsiteY25" fmla="*/ 1937 h 13281"/>
                <a:gd name="connsiteX26" fmla="*/ 9162 w 13760"/>
                <a:gd name="connsiteY26" fmla="*/ 1314 h 13281"/>
                <a:gd name="connsiteX27" fmla="*/ 8193 w 13760"/>
                <a:gd name="connsiteY27" fmla="*/ 761 h 13281"/>
                <a:gd name="connsiteX28" fmla="*/ 7085 w 13760"/>
                <a:gd name="connsiteY28" fmla="*/ 346 h 13281"/>
                <a:gd name="connsiteX29" fmla="*/ 5217 w 13760"/>
                <a:gd name="connsiteY29" fmla="*/ 0 h 13281"/>
                <a:gd name="connsiteX30" fmla="*/ 5217 w 13760"/>
                <a:gd name="connsiteY30" fmla="*/ 0 h 1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60" h="13281">
                  <a:moveTo>
                    <a:pt x="5217" y="5188"/>
                  </a:moveTo>
                  <a:lnTo>
                    <a:pt x="6324" y="5603"/>
                  </a:lnTo>
                  <a:lnTo>
                    <a:pt x="7293" y="6226"/>
                  </a:lnTo>
                  <a:lnTo>
                    <a:pt x="8054" y="7056"/>
                  </a:lnTo>
                  <a:lnTo>
                    <a:pt x="8608" y="8093"/>
                  </a:lnTo>
                  <a:lnTo>
                    <a:pt x="7501" y="7678"/>
                  </a:lnTo>
                  <a:lnTo>
                    <a:pt x="6532" y="7056"/>
                  </a:lnTo>
                  <a:lnTo>
                    <a:pt x="5770" y="6226"/>
                  </a:lnTo>
                  <a:lnTo>
                    <a:pt x="5217" y="5188"/>
                  </a:lnTo>
                  <a:moveTo>
                    <a:pt x="5217" y="0"/>
                  </a:moveTo>
                  <a:cubicBezTo>
                    <a:pt x="3763" y="0"/>
                    <a:pt x="2310" y="623"/>
                    <a:pt x="1272" y="1799"/>
                  </a:cubicBezTo>
                  <a:cubicBezTo>
                    <a:pt x="-182" y="3459"/>
                    <a:pt x="-389" y="5811"/>
                    <a:pt x="649" y="7747"/>
                  </a:cubicBezTo>
                  <a:lnTo>
                    <a:pt x="1203" y="8785"/>
                  </a:lnTo>
                  <a:cubicBezTo>
                    <a:pt x="1410" y="9131"/>
                    <a:pt x="1618" y="9477"/>
                    <a:pt x="1894" y="9753"/>
                  </a:cubicBezTo>
                  <a:lnTo>
                    <a:pt x="2656" y="10584"/>
                  </a:lnTo>
                  <a:cubicBezTo>
                    <a:pt x="2656" y="10584"/>
                    <a:pt x="3279" y="11137"/>
                    <a:pt x="3625" y="11414"/>
                  </a:cubicBezTo>
                  <a:lnTo>
                    <a:pt x="4594" y="12036"/>
                  </a:lnTo>
                  <a:cubicBezTo>
                    <a:pt x="4940" y="12244"/>
                    <a:pt x="5355" y="12451"/>
                    <a:pt x="5701" y="12590"/>
                  </a:cubicBezTo>
                  <a:lnTo>
                    <a:pt x="6809" y="13005"/>
                  </a:lnTo>
                  <a:cubicBezTo>
                    <a:pt x="7362" y="13212"/>
                    <a:pt x="7985" y="13281"/>
                    <a:pt x="8539" y="13281"/>
                  </a:cubicBezTo>
                  <a:cubicBezTo>
                    <a:pt x="10061" y="13281"/>
                    <a:pt x="11515" y="12590"/>
                    <a:pt x="12553" y="11414"/>
                  </a:cubicBezTo>
                  <a:cubicBezTo>
                    <a:pt x="13938" y="9753"/>
                    <a:pt x="14145" y="7402"/>
                    <a:pt x="13107" y="5534"/>
                  </a:cubicBezTo>
                  <a:lnTo>
                    <a:pt x="12553" y="4496"/>
                  </a:lnTo>
                  <a:cubicBezTo>
                    <a:pt x="12553" y="4496"/>
                    <a:pt x="12138" y="3874"/>
                    <a:pt x="11861" y="3597"/>
                  </a:cubicBezTo>
                  <a:lnTo>
                    <a:pt x="11100" y="2767"/>
                  </a:lnTo>
                  <a:cubicBezTo>
                    <a:pt x="11100" y="2767"/>
                    <a:pt x="10477" y="2214"/>
                    <a:pt x="10131" y="1937"/>
                  </a:cubicBezTo>
                  <a:lnTo>
                    <a:pt x="9162" y="1314"/>
                  </a:lnTo>
                  <a:cubicBezTo>
                    <a:pt x="9162" y="1314"/>
                    <a:pt x="8539" y="899"/>
                    <a:pt x="8193" y="761"/>
                  </a:cubicBezTo>
                  <a:lnTo>
                    <a:pt x="7085" y="346"/>
                  </a:lnTo>
                  <a:cubicBezTo>
                    <a:pt x="6463" y="138"/>
                    <a:pt x="5840" y="0"/>
                    <a:pt x="5217" y="0"/>
                  </a:cubicBezTo>
                  <a:lnTo>
                    <a:pt x="521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79" name="Freeform 3078">
              <a:extLst>
                <a:ext uri="{FF2B5EF4-FFF2-40B4-BE49-F238E27FC236}">
                  <a16:creationId xmlns:a16="http://schemas.microsoft.com/office/drawing/2014/main" id="{1D64D9CF-E9F7-06D6-1339-FF65F4135AA2}"/>
                </a:ext>
              </a:extLst>
            </p:cNvPr>
            <p:cNvSpPr/>
            <p:nvPr/>
          </p:nvSpPr>
          <p:spPr>
            <a:xfrm>
              <a:off x="5432457" y="3689048"/>
              <a:ext cx="5346" cy="19807"/>
            </a:xfrm>
            <a:custGeom>
              <a:avLst/>
              <a:gdLst>
                <a:gd name="connsiteX0" fmla="*/ 1592 w 4014"/>
                <a:gd name="connsiteY0" fmla="*/ 2075 h 14872"/>
                <a:gd name="connsiteX1" fmla="*/ 1454 w 4014"/>
                <a:gd name="connsiteY1" fmla="*/ 0 h 14872"/>
                <a:gd name="connsiteX2" fmla="*/ 1038 w 4014"/>
                <a:gd name="connsiteY2" fmla="*/ 69 h 14872"/>
                <a:gd name="connsiteX3" fmla="*/ 692 w 4014"/>
                <a:gd name="connsiteY3" fmla="*/ 208 h 14872"/>
                <a:gd name="connsiteX4" fmla="*/ 0 w 4014"/>
                <a:gd name="connsiteY4" fmla="*/ 623 h 14872"/>
                <a:gd name="connsiteX5" fmla="*/ 1038 w 4014"/>
                <a:gd name="connsiteY5" fmla="*/ 4150 h 14872"/>
                <a:gd name="connsiteX6" fmla="*/ 1315 w 4014"/>
                <a:gd name="connsiteY6" fmla="*/ 7817 h 14872"/>
                <a:gd name="connsiteX7" fmla="*/ 1869 w 4014"/>
                <a:gd name="connsiteY7" fmla="*/ 11414 h 14872"/>
                <a:gd name="connsiteX8" fmla="*/ 4014 w 4014"/>
                <a:gd name="connsiteY8" fmla="*/ 14872 h 14872"/>
                <a:gd name="connsiteX9" fmla="*/ 3945 w 4014"/>
                <a:gd name="connsiteY9" fmla="*/ 11483 h 14872"/>
                <a:gd name="connsiteX10" fmla="*/ 3461 w 4014"/>
                <a:gd name="connsiteY10" fmla="*/ 8162 h 14872"/>
                <a:gd name="connsiteX11" fmla="*/ 1592 w 4014"/>
                <a:gd name="connsiteY11" fmla="*/ 2075 h 1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14" h="14872">
                  <a:moveTo>
                    <a:pt x="1592" y="2075"/>
                  </a:moveTo>
                  <a:lnTo>
                    <a:pt x="1454" y="0"/>
                  </a:lnTo>
                  <a:lnTo>
                    <a:pt x="1038" y="69"/>
                  </a:lnTo>
                  <a:lnTo>
                    <a:pt x="692" y="208"/>
                  </a:lnTo>
                  <a:lnTo>
                    <a:pt x="0" y="623"/>
                  </a:lnTo>
                  <a:lnTo>
                    <a:pt x="1038" y="4150"/>
                  </a:lnTo>
                  <a:lnTo>
                    <a:pt x="1315" y="7817"/>
                  </a:lnTo>
                  <a:lnTo>
                    <a:pt x="1869" y="11414"/>
                  </a:lnTo>
                  <a:lnTo>
                    <a:pt x="4014" y="14872"/>
                  </a:lnTo>
                  <a:lnTo>
                    <a:pt x="3945" y="11483"/>
                  </a:lnTo>
                  <a:lnTo>
                    <a:pt x="3461" y="8162"/>
                  </a:lnTo>
                  <a:lnTo>
                    <a:pt x="1592" y="20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0" name="Freeform 3079">
              <a:extLst>
                <a:ext uri="{FF2B5EF4-FFF2-40B4-BE49-F238E27FC236}">
                  <a16:creationId xmlns:a16="http://schemas.microsoft.com/office/drawing/2014/main" id="{C528D602-1550-DAA6-3202-7D74593F4D21}"/>
                </a:ext>
              </a:extLst>
            </p:cNvPr>
            <p:cNvSpPr/>
            <p:nvPr/>
          </p:nvSpPr>
          <p:spPr>
            <a:xfrm>
              <a:off x="5425651" y="3682139"/>
              <a:ext cx="19066" cy="33626"/>
            </a:xfrm>
            <a:custGeom>
              <a:avLst/>
              <a:gdLst>
                <a:gd name="connsiteX0" fmla="*/ 6563 w 14316"/>
                <a:gd name="connsiteY0" fmla="*/ 5188 h 25248"/>
                <a:gd name="connsiteX1" fmla="*/ 6701 w 14316"/>
                <a:gd name="connsiteY1" fmla="*/ 7263 h 25248"/>
                <a:gd name="connsiteX2" fmla="*/ 8570 w 14316"/>
                <a:gd name="connsiteY2" fmla="*/ 13350 h 25248"/>
                <a:gd name="connsiteX3" fmla="*/ 9055 w 14316"/>
                <a:gd name="connsiteY3" fmla="*/ 16671 h 25248"/>
                <a:gd name="connsiteX4" fmla="*/ 9193 w 14316"/>
                <a:gd name="connsiteY4" fmla="*/ 20060 h 25248"/>
                <a:gd name="connsiteX5" fmla="*/ 7047 w 14316"/>
                <a:gd name="connsiteY5" fmla="*/ 16602 h 25248"/>
                <a:gd name="connsiteX6" fmla="*/ 6494 w 14316"/>
                <a:gd name="connsiteY6" fmla="*/ 13005 h 25248"/>
                <a:gd name="connsiteX7" fmla="*/ 6217 w 14316"/>
                <a:gd name="connsiteY7" fmla="*/ 9338 h 25248"/>
                <a:gd name="connsiteX8" fmla="*/ 5179 w 14316"/>
                <a:gd name="connsiteY8" fmla="*/ 5811 h 25248"/>
                <a:gd name="connsiteX9" fmla="*/ 5871 w 14316"/>
                <a:gd name="connsiteY9" fmla="*/ 5396 h 25248"/>
                <a:gd name="connsiteX10" fmla="*/ 6217 w 14316"/>
                <a:gd name="connsiteY10" fmla="*/ 5257 h 25248"/>
                <a:gd name="connsiteX11" fmla="*/ 6632 w 14316"/>
                <a:gd name="connsiteY11" fmla="*/ 5257 h 25248"/>
                <a:gd name="connsiteX12" fmla="*/ 6632 w 14316"/>
                <a:gd name="connsiteY12" fmla="*/ 0 h 25248"/>
                <a:gd name="connsiteX13" fmla="*/ 5801 w 14316"/>
                <a:gd name="connsiteY13" fmla="*/ 69 h 25248"/>
                <a:gd name="connsiteX14" fmla="*/ 5386 w 14316"/>
                <a:gd name="connsiteY14" fmla="*/ 69 h 25248"/>
                <a:gd name="connsiteX15" fmla="*/ 4279 w 14316"/>
                <a:gd name="connsiteY15" fmla="*/ 415 h 25248"/>
                <a:gd name="connsiteX16" fmla="*/ 3933 w 14316"/>
                <a:gd name="connsiteY16" fmla="*/ 553 h 25248"/>
                <a:gd name="connsiteX17" fmla="*/ 3103 w 14316"/>
                <a:gd name="connsiteY17" fmla="*/ 968 h 25248"/>
                <a:gd name="connsiteX18" fmla="*/ 2410 w 14316"/>
                <a:gd name="connsiteY18" fmla="*/ 1383 h 25248"/>
                <a:gd name="connsiteX19" fmla="*/ 195 w 14316"/>
                <a:gd name="connsiteY19" fmla="*/ 7263 h 25248"/>
                <a:gd name="connsiteX20" fmla="*/ 1095 w 14316"/>
                <a:gd name="connsiteY20" fmla="*/ 10238 h 25248"/>
                <a:gd name="connsiteX21" fmla="*/ 1303 w 14316"/>
                <a:gd name="connsiteY21" fmla="*/ 13350 h 25248"/>
                <a:gd name="connsiteX22" fmla="*/ 1303 w 14316"/>
                <a:gd name="connsiteY22" fmla="*/ 13835 h 25248"/>
                <a:gd name="connsiteX23" fmla="*/ 1856 w 14316"/>
                <a:gd name="connsiteY23" fmla="*/ 17432 h 25248"/>
                <a:gd name="connsiteX24" fmla="*/ 2549 w 14316"/>
                <a:gd name="connsiteY24" fmla="*/ 19368 h 25248"/>
                <a:gd name="connsiteX25" fmla="*/ 4694 w 14316"/>
                <a:gd name="connsiteY25" fmla="*/ 22827 h 25248"/>
                <a:gd name="connsiteX26" fmla="*/ 9124 w 14316"/>
                <a:gd name="connsiteY26" fmla="*/ 25248 h 25248"/>
                <a:gd name="connsiteX27" fmla="*/ 10646 w 14316"/>
                <a:gd name="connsiteY27" fmla="*/ 25041 h 25248"/>
                <a:gd name="connsiteX28" fmla="*/ 14315 w 14316"/>
                <a:gd name="connsiteY28" fmla="*/ 19922 h 25248"/>
                <a:gd name="connsiteX29" fmla="*/ 14176 w 14316"/>
                <a:gd name="connsiteY29" fmla="*/ 16532 h 25248"/>
                <a:gd name="connsiteX30" fmla="*/ 14176 w 14316"/>
                <a:gd name="connsiteY30" fmla="*/ 15979 h 25248"/>
                <a:gd name="connsiteX31" fmla="*/ 13692 w 14316"/>
                <a:gd name="connsiteY31" fmla="*/ 12659 h 25248"/>
                <a:gd name="connsiteX32" fmla="*/ 13553 w 14316"/>
                <a:gd name="connsiteY32" fmla="*/ 11898 h 25248"/>
                <a:gd name="connsiteX33" fmla="*/ 11892 w 14316"/>
                <a:gd name="connsiteY33" fmla="*/ 6364 h 25248"/>
                <a:gd name="connsiteX34" fmla="*/ 11754 w 14316"/>
                <a:gd name="connsiteY34" fmla="*/ 4842 h 25248"/>
                <a:gd name="connsiteX35" fmla="*/ 9816 w 14316"/>
                <a:gd name="connsiteY35" fmla="*/ 1107 h 25248"/>
                <a:gd name="connsiteX36" fmla="*/ 6632 w 14316"/>
                <a:gd name="connsiteY36" fmla="*/ 0 h 25248"/>
                <a:gd name="connsiteX37" fmla="*/ 6632 w 14316"/>
                <a:gd name="connsiteY37" fmla="*/ 0 h 2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316" h="25248">
                  <a:moveTo>
                    <a:pt x="6563" y="5188"/>
                  </a:moveTo>
                  <a:lnTo>
                    <a:pt x="6701" y="7263"/>
                  </a:lnTo>
                  <a:lnTo>
                    <a:pt x="8570" y="13350"/>
                  </a:lnTo>
                  <a:lnTo>
                    <a:pt x="9055" y="16671"/>
                  </a:lnTo>
                  <a:lnTo>
                    <a:pt x="9193" y="20060"/>
                  </a:lnTo>
                  <a:lnTo>
                    <a:pt x="7047" y="16602"/>
                  </a:lnTo>
                  <a:lnTo>
                    <a:pt x="6494" y="13005"/>
                  </a:lnTo>
                  <a:lnTo>
                    <a:pt x="6217" y="9338"/>
                  </a:lnTo>
                  <a:lnTo>
                    <a:pt x="5179" y="5811"/>
                  </a:lnTo>
                  <a:lnTo>
                    <a:pt x="5871" y="5396"/>
                  </a:lnTo>
                  <a:lnTo>
                    <a:pt x="6217" y="5257"/>
                  </a:lnTo>
                  <a:lnTo>
                    <a:pt x="6632" y="5257"/>
                  </a:lnTo>
                  <a:moveTo>
                    <a:pt x="6632" y="0"/>
                  </a:moveTo>
                  <a:cubicBezTo>
                    <a:pt x="6632" y="0"/>
                    <a:pt x="6079" y="0"/>
                    <a:pt x="5801" y="69"/>
                  </a:cubicBezTo>
                  <a:lnTo>
                    <a:pt x="5386" y="69"/>
                  </a:lnTo>
                  <a:cubicBezTo>
                    <a:pt x="5040" y="208"/>
                    <a:pt x="4625" y="277"/>
                    <a:pt x="4279" y="415"/>
                  </a:cubicBezTo>
                  <a:lnTo>
                    <a:pt x="3933" y="553"/>
                  </a:lnTo>
                  <a:cubicBezTo>
                    <a:pt x="3933" y="553"/>
                    <a:pt x="3379" y="830"/>
                    <a:pt x="3103" y="968"/>
                  </a:cubicBezTo>
                  <a:lnTo>
                    <a:pt x="2410" y="1383"/>
                  </a:lnTo>
                  <a:cubicBezTo>
                    <a:pt x="472" y="2629"/>
                    <a:pt x="-427" y="5050"/>
                    <a:pt x="195" y="7263"/>
                  </a:cubicBezTo>
                  <a:lnTo>
                    <a:pt x="1095" y="10238"/>
                  </a:lnTo>
                  <a:lnTo>
                    <a:pt x="1303" y="13350"/>
                  </a:lnTo>
                  <a:cubicBezTo>
                    <a:pt x="1303" y="13350"/>
                    <a:pt x="1303" y="13627"/>
                    <a:pt x="1303" y="13835"/>
                  </a:cubicBezTo>
                  <a:lnTo>
                    <a:pt x="1856" y="17432"/>
                  </a:lnTo>
                  <a:cubicBezTo>
                    <a:pt x="1995" y="18123"/>
                    <a:pt x="2203" y="18746"/>
                    <a:pt x="2549" y="19368"/>
                  </a:cubicBezTo>
                  <a:lnTo>
                    <a:pt x="4694" y="22827"/>
                  </a:lnTo>
                  <a:cubicBezTo>
                    <a:pt x="5663" y="24349"/>
                    <a:pt x="7324" y="25248"/>
                    <a:pt x="9124" y="25248"/>
                  </a:cubicBezTo>
                  <a:cubicBezTo>
                    <a:pt x="9608" y="25248"/>
                    <a:pt x="10162" y="25179"/>
                    <a:pt x="10646" y="25041"/>
                  </a:cubicBezTo>
                  <a:cubicBezTo>
                    <a:pt x="12861" y="24349"/>
                    <a:pt x="14384" y="22274"/>
                    <a:pt x="14315" y="19922"/>
                  </a:cubicBezTo>
                  <a:lnTo>
                    <a:pt x="14176" y="16532"/>
                  </a:lnTo>
                  <a:cubicBezTo>
                    <a:pt x="14176" y="16532"/>
                    <a:pt x="14176" y="16187"/>
                    <a:pt x="14176" y="15979"/>
                  </a:cubicBezTo>
                  <a:lnTo>
                    <a:pt x="13692" y="12659"/>
                  </a:lnTo>
                  <a:cubicBezTo>
                    <a:pt x="13692" y="12659"/>
                    <a:pt x="13622" y="12105"/>
                    <a:pt x="13553" y="11898"/>
                  </a:cubicBezTo>
                  <a:lnTo>
                    <a:pt x="11892" y="6364"/>
                  </a:lnTo>
                  <a:lnTo>
                    <a:pt x="11754" y="4842"/>
                  </a:lnTo>
                  <a:cubicBezTo>
                    <a:pt x="11685" y="3389"/>
                    <a:pt x="10923" y="2006"/>
                    <a:pt x="9816" y="1107"/>
                  </a:cubicBezTo>
                  <a:cubicBezTo>
                    <a:pt x="8916" y="346"/>
                    <a:pt x="7740" y="0"/>
                    <a:pt x="6632" y="0"/>
                  </a:cubicBezTo>
                  <a:lnTo>
                    <a:pt x="663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1" name="Freeform 3080">
              <a:extLst>
                <a:ext uri="{FF2B5EF4-FFF2-40B4-BE49-F238E27FC236}">
                  <a16:creationId xmlns:a16="http://schemas.microsoft.com/office/drawing/2014/main" id="{46BA4911-CD7E-60E9-DABB-681A02F62A61}"/>
                </a:ext>
              </a:extLst>
            </p:cNvPr>
            <p:cNvSpPr/>
            <p:nvPr/>
          </p:nvSpPr>
          <p:spPr>
            <a:xfrm>
              <a:off x="5497810" y="3766435"/>
              <a:ext cx="14841" cy="3408"/>
            </a:xfrm>
            <a:custGeom>
              <a:avLst/>
              <a:gdLst>
                <a:gd name="connsiteX0" fmla="*/ 4845 w 11143"/>
                <a:gd name="connsiteY0" fmla="*/ 2559 h 2559"/>
                <a:gd name="connsiteX1" fmla="*/ 11143 w 11143"/>
                <a:gd name="connsiteY1" fmla="*/ 2075 h 2559"/>
                <a:gd name="connsiteX2" fmla="*/ 8583 w 11143"/>
                <a:gd name="connsiteY2" fmla="*/ 830 h 2559"/>
                <a:gd name="connsiteX3" fmla="*/ 5814 w 11143"/>
                <a:gd name="connsiteY3" fmla="*/ 484 h 2559"/>
                <a:gd name="connsiteX4" fmla="*/ 2838 w 11143"/>
                <a:gd name="connsiteY4" fmla="*/ 415 h 2559"/>
                <a:gd name="connsiteX5" fmla="*/ 0 w 11143"/>
                <a:gd name="connsiteY5" fmla="*/ 0 h 2559"/>
                <a:gd name="connsiteX6" fmla="*/ 1800 w 11143"/>
                <a:gd name="connsiteY6" fmla="*/ 2075 h 2559"/>
                <a:gd name="connsiteX7" fmla="*/ 4845 w 11143"/>
                <a:gd name="connsiteY7" fmla="*/ 2559 h 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 h="2559">
                  <a:moveTo>
                    <a:pt x="4845" y="2559"/>
                  </a:moveTo>
                  <a:lnTo>
                    <a:pt x="11143" y="2075"/>
                  </a:lnTo>
                  <a:lnTo>
                    <a:pt x="8583" y="830"/>
                  </a:lnTo>
                  <a:lnTo>
                    <a:pt x="5814" y="484"/>
                  </a:lnTo>
                  <a:lnTo>
                    <a:pt x="2838" y="415"/>
                  </a:lnTo>
                  <a:lnTo>
                    <a:pt x="0" y="0"/>
                  </a:lnTo>
                  <a:lnTo>
                    <a:pt x="1800" y="2075"/>
                  </a:lnTo>
                  <a:lnTo>
                    <a:pt x="4845" y="255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2" name="Freeform 3081">
              <a:extLst>
                <a:ext uri="{FF2B5EF4-FFF2-40B4-BE49-F238E27FC236}">
                  <a16:creationId xmlns:a16="http://schemas.microsoft.com/office/drawing/2014/main" id="{0DFF8BD7-6E28-8756-0E8E-B2B449A1EE34}"/>
                </a:ext>
              </a:extLst>
            </p:cNvPr>
            <p:cNvSpPr/>
            <p:nvPr/>
          </p:nvSpPr>
          <p:spPr>
            <a:xfrm>
              <a:off x="5491046" y="3759526"/>
              <a:ext cx="28753" cy="17227"/>
            </a:xfrm>
            <a:custGeom>
              <a:avLst/>
              <a:gdLst>
                <a:gd name="connsiteX0" fmla="*/ 5078 w 21589"/>
                <a:gd name="connsiteY0" fmla="*/ 5188 h 12935"/>
                <a:gd name="connsiteX1" fmla="*/ 7985 w 21589"/>
                <a:gd name="connsiteY1" fmla="*/ 5672 h 12935"/>
                <a:gd name="connsiteX2" fmla="*/ 10892 w 21589"/>
                <a:gd name="connsiteY2" fmla="*/ 5672 h 12935"/>
                <a:gd name="connsiteX3" fmla="*/ 13729 w 21589"/>
                <a:gd name="connsiteY3" fmla="*/ 6018 h 12935"/>
                <a:gd name="connsiteX4" fmla="*/ 16291 w 21589"/>
                <a:gd name="connsiteY4" fmla="*/ 7332 h 12935"/>
                <a:gd name="connsiteX5" fmla="*/ 9992 w 21589"/>
                <a:gd name="connsiteY5" fmla="*/ 7817 h 12935"/>
                <a:gd name="connsiteX6" fmla="*/ 6947 w 21589"/>
                <a:gd name="connsiteY6" fmla="*/ 7332 h 12935"/>
                <a:gd name="connsiteX7" fmla="*/ 5147 w 21589"/>
                <a:gd name="connsiteY7" fmla="*/ 5257 h 12935"/>
                <a:gd name="connsiteX8" fmla="*/ 5147 w 21589"/>
                <a:gd name="connsiteY8" fmla="*/ 69 h 12935"/>
                <a:gd name="connsiteX9" fmla="*/ 649 w 21589"/>
                <a:gd name="connsiteY9" fmla="*/ 2698 h 12935"/>
                <a:gd name="connsiteX10" fmla="*/ 1272 w 21589"/>
                <a:gd name="connsiteY10" fmla="*/ 8647 h 12935"/>
                <a:gd name="connsiteX11" fmla="*/ 3071 w 21589"/>
                <a:gd name="connsiteY11" fmla="*/ 10722 h 12935"/>
                <a:gd name="connsiteX12" fmla="*/ 6186 w 21589"/>
                <a:gd name="connsiteY12" fmla="*/ 12451 h 12935"/>
                <a:gd name="connsiteX13" fmla="*/ 9231 w 21589"/>
                <a:gd name="connsiteY13" fmla="*/ 12935 h 12935"/>
                <a:gd name="connsiteX14" fmla="*/ 10062 w 21589"/>
                <a:gd name="connsiteY14" fmla="*/ 12935 h 12935"/>
                <a:gd name="connsiteX15" fmla="*/ 10477 w 21589"/>
                <a:gd name="connsiteY15" fmla="*/ 12935 h 12935"/>
                <a:gd name="connsiteX16" fmla="*/ 16775 w 21589"/>
                <a:gd name="connsiteY16" fmla="*/ 12451 h 12935"/>
                <a:gd name="connsiteX17" fmla="*/ 21482 w 21589"/>
                <a:gd name="connsiteY17" fmla="*/ 8301 h 12935"/>
                <a:gd name="connsiteX18" fmla="*/ 18713 w 21589"/>
                <a:gd name="connsiteY18" fmla="*/ 2629 h 12935"/>
                <a:gd name="connsiteX19" fmla="*/ 16152 w 21589"/>
                <a:gd name="connsiteY19" fmla="*/ 1314 h 12935"/>
                <a:gd name="connsiteX20" fmla="*/ 14422 w 21589"/>
                <a:gd name="connsiteY20" fmla="*/ 761 h 12935"/>
                <a:gd name="connsiteX21" fmla="*/ 11584 w 21589"/>
                <a:gd name="connsiteY21" fmla="*/ 415 h 12935"/>
                <a:gd name="connsiteX22" fmla="*/ 11031 w 21589"/>
                <a:gd name="connsiteY22" fmla="*/ 415 h 12935"/>
                <a:gd name="connsiteX23" fmla="*/ 8470 w 21589"/>
                <a:gd name="connsiteY23" fmla="*/ 415 h 12935"/>
                <a:gd name="connsiteX24" fmla="*/ 5978 w 21589"/>
                <a:gd name="connsiteY24" fmla="*/ 0 h 12935"/>
                <a:gd name="connsiteX25" fmla="*/ 5147 w 21589"/>
                <a:gd name="connsiteY25" fmla="*/ 0 h 12935"/>
                <a:gd name="connsiteX26" fmla="*/ 5147 w 21589"/>
                <a:gd name="connsiteY26" fmla="*/ 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589" h="12935">
                  <a:moveTo>
                    <a:pt x="5078" y="5188"/>
                  </a:moveTo>
                  <a:lnTo>
                    <a:pt x="7985" y="5672"/>
                  </a:lnTo>
                  <a:lnTo>
                    <a:pt x="10892" y="5672"/>
                  </a:lnTo>
                  <a:cubicBezTo>
                    <a:pt x="10892" y="5672"/>
                    <a:pt x="13729" y="6018"/>
                    <a:pt x="13729" y="6018"/>
                  </a:cubicBezTo>
                  <a:lnTo>
                    <a:pt x="16291" y="7332"/>
                  </a:lnTo>
                  <a:lnTo>
                    <a:pt x="9992" y="7817"/>
                  </a:lnTo>
                  <a:lnTo>
                    <a:pt x="6947" y="7332"/>
                  </a:lnTo>
                  <a:lnTo>
                    <a:pt x="5147" y="5257"/>
                  </a:lnTo>
                  <a:moveTo>
                    <a:pt x="5147" y="69"/>
                  </a:moveTo>
                  <a:cubicBezTo>
                    <a:pt x="3279" y="69"/>
                    <a:pt x="1549" y="1038"/>
                    <a:pt x="649" y="2698"/>
                  </a:cubicBezTo>
                  <a:cubicBezTo>
                    <a:pt x="-389" y="4635"/>
                    <a:pt x="-182" y="6987"/>
                    <a:pt x="1272" y="8647"/>
                  </a:cubicBezTo>
                  <a:lnTo>
                    <a:pt x="3071" y="10722"/>
                  </a:lnTo>
                  <a:cubicBezTo>
                    <a:pt x="3832" y="11621"/>
                    <a:pt x="4940" y="12244"/>
                    <a:pt x="6186" y="12451"/>
                  </a:cubicBezTo>
                  <a:lnTo>
                    <a:pt x="9231" y="12935"/>
                  </a:lnTo>
                  <a:cubicBezTo>
                    <a:pt x="9231" y="12935"/>
                    <a:pt x="9785" y="12935"/>
                    <a:pt x="10062" y="12935"/>
                  </a:cubicBezTo>
                  <a:cubicBezTo>
                    <a:pt x="10200" y="12935"/>
                    <a:pt x="10338" y="12935"/>
                    <a:pt x="10477" y="12935"/>
                  </a:cubicBezTo>
                  <a:lnTo>
                    <a:pt x="16775" y="12451"/>
                  </a:lnTo>
                  <a:cubicBezTo>
                    <a:pt x="19128" y="12313"/>
                    <a:pt x="20997" y="10584"/>
                    <a:pt x="21482" y="8301"/>
                  </a:cubicBezTo>
                  <a:cubicBezTo>
                    <a:pt x="21966" y="6018"/>
                    <a:pt x="20789" y="3735"/>
                    <a:pt x="18713" y="2629"/>
                  </a:cubicBezTo>
                  <a:lnTo>
                    <a:pt x="16152" y="1314"/>
                  </a:lnTo>
                  <a:cubicBezTo>
                    <a:pt x="15598" y="1038"/>
                    <a:pt x="15045" y="830"/>
                    <a:pt x="14422" y="761"/>
                  </a:cubicBezTo>
                  <a:lnTo>
                    <a:pt x="11584" y="415"/>
                  </a:lnTo>
                  <a:cubicBezTo>
                    <a:pt x="11584" y="415"/>
                    <a:pt x="11238" y="415"/>
                    <a:pt x="11031" y="415"/>
                  </a:cubicBezTo>
                  <a:lnTo>
                    <a:pt x="8470" y="415"/>
                  </a:lnTo>
                  <a:cubicBezTo>
                    <a:pt x="8470" y="415"/>
                    <a:pt x="5978" y="0"/>
                    <a:pt x="5978" y="0"/>
                  </a:cubicBezTo>
                  <a:cubicBezTo>
                    <a:pt x="5701" y="0"/>
                    <a:pt x="5425" y="0"/>
                    <a:pt x="5147" y="0"/>
                  </a:cubicBezTo>
                  <a:lnTo>
                    <a:pt x="514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3" name="Freeform 3082">
              <a:extLst>
                <a:ext uri="{FF2B5EF4-FFF2-40B4-BE49-F238E27FC236}">
                  <a16:creationId xmlns:a16="http://schemas.microsoft.com/office/drawing/2014/main" id="{17322B3A-2EFB-DE49-2210-A724370F41C7}"/>
                </a:ext>
              </a:extLst>
            </p:cNvPr>
            <p:cNvSpPr/>
            <p:nvPr/>
          </p:nvSpPr>
          <p:spPr>
            <a:xfrm>
              <a:off x="5490251" y="3758420"/>
              <a:ext cx="22582" cy="4145"/>
            </a:xfrm>
            <a:custGeom>
              <a:avLst/>
              <a:gdLst>
                <a:gd name="connsiteX0" fmla="*/ 3807 w 16956"/>
                <a:gd name="connsiteY0" fmla="*/ 2075 h 3112"/>
                <a:gd name="connsiteX1" fmla="*/ 8167 w 16956"/>
                <a:gd name="connsiteY1" fmla="*/ 2974 h 3112"/>
                <a:gd name="connsiteX2" fmla="*/ 12735 w 16956"/>
                <a:gd name="connsiteY2" fmla="*/ 3113 h 3112"/>
                <a:gd name="connsiteX3" fmla="*/ 16956 w 16956"/>
                <a:gd name="connsiteY3" fmla="*/ 2559 h 3112"/>
                <a:gd name="connsiteX4" fmla="*/ 8374 w 16956"/>
                <a:gd name="connsiteY4" fmla="*/ 623 h 3112"/>
                <a:gd name="connsiteX5" fmla="*/ 3945 w 16956"/>
                <a:gd name="connsiteY5" fmla="*/ 0 h 3112"/>
                <a:gd name="connsiteX6" fmla="*/ 0 w 16956"/>
                <a:gd name="connsiteY6" fmla="*/ 277 h 3112"/>
                <a:gd name="connsiteX7" fmla="*/ 3807 w 16956"/>
                <a:gd name="connsiteY7" fmla="*/ 2075 h 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56" h="3112">
                  <a:moveTo>
                    <a:pt x="3807" y="2075"/>
                  </a:moveTo>
                  <a:lnTo>
                    <a:pt x="8167" y="2974"/>
                  </a:lnTo>
                  <a:lnTo>
                    <a:pt x="12735" y="3113"/>
                  </a:lnTo>
                  <a:lnTo>
                    <a:pt x="16956" y="2559"/>
                  </a:lnTo>
                  <a:lnTo>
                    <a:pt x="8374" y="623"/>
                  </a:lnTo>
                  <a:lnTo>
                    <a:pt x="3945" y="0"/>
                  </a:lnTo>
                  <a:lnTo>
                    <a:pt x="0" y="277"/>
                  </a:lnTo>
                  <a:lnTo>
                    <a:pt x="3807" y="20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4" name="Freeform 3083">
              <a:extLst>
                <a:ext uri="{FF2B5EF4-FFF2-40B4-BE49-F238E27FC236}">
                  <a16:creationId xmlns:a16="http://schemas.microsoft.com/office/drawing/2014/main" id="{45EA97BE-41C3-E319-5EED-69EF411D3464}"/>
                </a:ext>
              </a:extLst>
            </p:cNvPr>
            <p:cNvSpPr/>
            <p:nvPr/>
          </p:nvSpPr>
          <p:spPr>
            <a:xfrm>
              <a:off x="5483319" y="3751603"/>
              <a:ext cx="36437" cy="17872"/>
            </a:xfrm>
            <a:custGeom>
              <a:avLst/>
              <a:gdLst>
                <a:gd name="connsiteX0" fmla="*/ 9149 w 27359"/>
                <a:gd name="connsiteY0" fmla="*/ 5119 h 13419"/>
                <a:gd name="connsiteX1" fmla="*/ 13579 w 27359"/>
                <a:gd name="connsiteY1" fmla="*/ 5741 h 13419"/>
                <a:gd name="connsiteX2" fmla="*/ 22092 w 27359"/>
                <a:gd name="connsiteY2" fmla="*/ 7747 h 13419"/>
                <a:gd name="connsiteX3" fmla="*/ 17870 w 27359"/>
                <a:gd name="connsiteY3" fmla="*/ 8231 h 13419"/>
                <a:gd name="connsiteX4" fmla="*/ 13302 w 27359"/>
                <a:gd name="connsiteY4" fmla="*/ 8093 h 13419"/>
                <a:gd name="connsiteX5" fmla="*/ 8942 w 27359"/>
                <a:gd name="connsiteY5" fmla="*/ 7263 h 13419"/>
                <a:gd name="connsiteX6" fmla="*/ 5135 w 27359"/>
                <a:gd name="connsiteY6" fmla="*/ 5465 h 13419"/>
                <a:gd name="connsiteX7" fmla="*/ 9149 w 27359"/>
                <a:gd name="connsiteY7" fmla="*/ 5188 h 13419"/>
                <a:gd name="connsiteX8" fmla="*/ 9149 w 27359"/>
                <a:gd name="connsiteY8" fmla="*/ 0 h 13419"/>
                <a:gd name="connsiteX9" fmla="*/ 8803 w 27359"/>
                <a:gd name="connsiteY9" fmla="*/ 0 h 13419"/>
                <a:gd name="connsiteX10" fmla="*/ 4789 w 27359"/>
                <a:gd name="connsiteY10" fmla="*/ 277 h 13419"/>
                <a:gd name="connsiteX11" fmla="*/ 83 w 27359"/>
                <a:gd name="connsiteY11" fmla="*/ 4496 h 13419"/>
                <a:gd name="connsiteX12" fmla="*/ 2990 w 27359"/>
                <a:gd name="connsiteY12" fmla="*/ 10169 h 13419"/>
                <a:gd name="connsiteX13" fmla="*/ 6796 w 27359"/>
                <a:gd name="connsiteY13" fmla="*/ 11967 h 13419"/>
                <a:gd name="connsiteX14" fmla="*/ 8042 w 27359"/>
                <a:gd name="connsiteY14" fmla="*/ 12382 h 13419"/>
                <a:gd name="connsiteX15" fmla="*/ 12402 w 27359"/>
                <a:gd name="connsiteY15" fmla="*/ 13212 h 13419"/>
                <a:gd name="connsiteX16" fmla="*/ 13233 w 27359"/>
                <a:gd name="connsiteY16" fmla="*/ 13281 h 13419"/>
                <a:gd name="connsiteX17" fmla="*/ 17801 w 27359"/>
                <a:gd name="connsiteY17" fmla="*/ 13419 h 13419"/>
                <a:gd name="connsiteX18" fmla="*/ 17939 w 27359"/>
                <a:gd name="connsiteY18" fmla="*/ 13419 h 13419"/>
                <a:gd name="connsiteX19" fmla="*/ 18562 w 27359"/>
                <a:gd name="connsiteY19" fmla="*/ 13419 h 13419"/>
                <a:gd name="connsiteX20" fmla="*/ 22784 w 27359"/>
                <a:gd name="connsiteY20" fmla="*/ 12935 h 13419"/>
                <a:gd name="connsiteX21" fmla="*/ 27352 w 27359"/>
                <a:gd name="connsiteY21" fmla="*/ 8093 h 13419"/>
                <a:gd name="connsiteX22" fmla="*/ 23338 w 27359"/>
                <a:gd name="connsiteY22" fmla="*/ 2767 h 13419"/>
                <a:gd name="connsiteX23" fmla="*/ 14825 w 27359"/>
                <a:gd name="connsiteY23" fmla="*/ 761 h 13419"/>
                <a:gd name="connsiteX24" fmla="*/ 14340 w 27359"/>
                <a:gd name="connsiteY24" fmla="*/ 692 h 13419"/>
                <a:gd name="connsiteX25" fmla="*/ 9911 w 27359"/>
                <a:gd name="connsiteY25" fmla="*/ 69 h 13419"/>
                <a:gd name="connsiteX26" fmla="*/ 9219 w 27359"/>
                <a:gd name="connsiteY26" fmla="*/ 69 h 13419"/>
                <a:gd name="connsiteX27" fmla="*/ 9219 w 27359"/>
                <a:gd name="connsiteY27" fmla="*/ 69 h 1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359" h="13419">
                  <a:moveTo>
                    <a:pt x="9149" y="5119"/>
                  </a:moveTo>
                  <a:lnTo>
                    <a:pt x="13579" y="5741"/>
                  </a:lnTo>
                  <a:lnTo>
                    <a:pt x="22092" y="7747"/>
                  </a:lnTo>
                  <a:lnTo>
                    <a:pt x="17870" y="8231"/>
                  </a:lnTo>
                  <a:lnTo>
                    <a:pt x="13302" y="8093"/>
                  </a:lnTo>
                  <a:lnTo>
                    <a:pt x="8942" y="7263"/>
                  </a:lnTo>
                  <a:lnTo>
                    <a:pt x="5135" y="5465"/>
                  </a:lnTo>
                  <a:lnTo>
                    <a:pt x="9149" y="5188"/>
                  </a:lnTo>
                  <a:moveTo>
                    <a:pt x="9149" y="0"/>
                  </a:moveTo>
                  <a:cubicBezTo>
                    <a:pt x="9149" y="0"/>
                    <a:pt x="8873" y="0"/>
                    <a:pt x="8803" y="0"/>
                  </a:cubicBezTo>
                  <a:lnTo>
                    <a:pt x="4789" y="277"/>
                  </a:lnTo>
                  <a:cubicBezTo>
                    <a:pt x="2436" y="415"/>
                    <a:pt x="498" y="2213"/>
                    <a:pt x="83" y="4496"/>
                  </a:cubicBezTo>
                  <a:cubicBezTo>
                    <a:pt x="-333" y="6779"/>
                    <a:pt x="844" y="9131"/>
                    <a:pt x="2990" y="10169"/>
                  </a:cubicBezTo>
                  <a:lnTo>
                    <a:pt x="6796" y="11967"/>
                  </a:lnTo>
                  <a:cubicBezTo>
                    <a:pt x="7212" y="12174"/>
                    <a:pt x="7558" y="12313"/>
                    <a:pt x="8042" y="12382"/>
                  </a:cubicBezTo>
                  <a:lnTo>
                    <a:pt x="12402" y="13212"/>
                  </a:lnTo>
                  <a:cubicBezTo>
                    <a:pt x="12402" y="13212"/>
                    <a:pt x="12956" y="13281"/>
                    <a:pt x="13233" y="13281"/>
                  </a:cubicBezTo>
                  <a:lnTo>
                    <a:pt x="17801" y="13419"/>
                  </a:lnTo>
                  <a:cubicBezTo>
                    <a:pt x="17801" y="13419"/>
                    <a:pt x="17939" y="13419"/>
                    <a:pt x="17939" y="13419"/>
                  </a:cubicBezTo>
                  <a:cubicBezTo>
                    <a:pt x="18147" y="13419"/>
                    <a:pt x="18354" y="13419"/>
                    <a:pt x="18562" y="13419"/>
                  </a:cubicBezTo>
                  <a:lnTo>
                    <a:pt x="22784" y="12935"/>
                  </a:lnTo>
                  <a:cubicBezTo>
                    <a:pt x="25276" y="12659"/>
                    <a:pt x="27214" y="10584"/>
                    <a:pt x="27352" y="8093"/>
                  </a:cubicBezTo>
                  <a:cubicBezTo>
                    <a:pt x="27490" y="5603"/>
                    <a:pt x="25829" y="3320"/>
                    <a:pt x="23338" y="2767"/>
                  </a:cubicBezTo>
                  <a:lnTo>
                    <a:pt x="14825" y="761"/>
                  </a:lnTo>
                  <a:cubicBezTo>
                    <a:pt x="14825" y="761"/>
                    <a:pt x="14548" y="761"/>
                    <a:pt x="14340" y="692"/>
                  </a:cubicBezTo>
                  <a:lnTo>
                    <a:pt x="9911" y="69"/>
                  </a:lnTo>
                  <a:cubicBezTo>
                    <a:pt x="9911" y="69"/>
                    <a:pt x="9426" y="69"/>
                    <a:pt x="9219" y="69"/>
                  </a:cubicBezTo>
                  <a:lnTo>
                    <a:pt x="921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5" name="Freeform 3084">
              <a:extLst>
                <a:ext uri="{FF2B5EF4-FFF2-40B4-BE49-F238E27FC236}">
                  <a16:creationId xmlns:a16="http://schemas.microsoft.com/office/drawing/2014/main" id="{EAB627FA-3544-4496-8A8B-C087885AB155}"/>
                </a:ext>
              </a:extLst>
            </p:cNvPr>
            <p:cNvSpPr/>
            <p:nvPr/>
          </p:nvSpPr>
          <p:spPr>
            <a:xfrm>
              <a:off x="5516982" y="3773437"/>
              <a:ext cx="11061" cy="3408"/>
            </a:xfrm>
            <a:custGeom>
              <a:avLst/>
              <a:gdLst>
                <a:gd name="connsiteX0" fmla="*/ 2146 w 8305"/>
                <a:gd name="connsiteY0" fmla="*/ 0 h 2559"/>
                <a:gd name="connsiteX1" fmla="*/ 0 w 8305"/>
                <a:gd name="connsiteY1" fmla="*/ 138 h 2559"/>
                <a:gd name="connsiteX2" fmla="*/ 8305 w 8305"/>
                <a:gd name="connsiteY2" fmla="*/ 2559 h 2559"/>
                <a:gd name="connsiteX3" fmla="*/ 6506 w 8305"/>
                <a:gd name="connsiteY3" fmla="*/ 1314 h 2559"/>
                <a:gd name="connsiteX4" fmla="*/ 4360 w 8305"/>
                <a:gd name="connsiteY4" fmla="*/ 415 h 2559"/>
                <a:gd name="connsiteX5" fmla="*/ 2146 w 8305"/>
                <a:gd name="connsiteY5" fmla="*/ 0 h 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5" h="2559">
                  <a:moveTo>
                    <a:pt x="2146" y="0"/>
                  </a:moveTo>
                  <a:lnTo>
                    <a:pt x="0" y="138"/>
                  </a:lnTo>
                  <a:lnTo>
                    <a:pt x="8305" y="2559"/>
                  </a:lnTo>
                  <a:lnTo>
                    <a:pt x="6506" y="1314"/>
                  </a:lnTo>
                  <a:lnTo>
                    <a:pt x="4360" y="415"/>
                  </a:lnTo>
                  <a:lnTo>
                    <a:pt x="214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6" name="Freeform 3085">
              <a:extLst>
                <a:ext uri="{FF2B5EF4-FFF2-40B4-BE49-F238E27FC236}">
                  <a16:creationId xmlns:a16="http://schemas.microsoft.com/office/drawing/2014/main" id="{A605CA73-6514-CBAC-FB6D-1052BFFA7F3F}"/>
                </a:ext>
              </a:extLst>
            </p:cNvPr>
            <p:cNvSpPr/>
            <p:nvPr/>
          </p:nvSpPr>
          <p:spPr>
            <a:xfrm>
              <a:off x="5509936" y="3766527"/>
              <a:ext cx="24957" cy="17227"/>
            </a:xfrm>
            <a:custGeom>
              <a:avLst/>
              <a:gdLst>
                <a:gd name="connsiteX0" fmla="*/ 7437 w 18739"/>
                <a:gd name="connsiteY0" fmla="*/ 5188 h 12935"/>
                <a:gd name="connsiteX1" fmla="*/ 9652 w 18739"/>
                <a:gd name="connsiteY1" fmla="*/ 5603 h 12935"/>
                <a:gd name="connsiteX2" fmla="*/ 11728 w 18739"/>
                <a:gd name="connsiteY2" fmla="*/ 6502 h 12935"/>
                <a:gd name="connsiteX3" fmla="*/ 13527 w 18739"/>
                <a:gd name="connsiteY3" fmla="*/ 7747 h 12935"/>
                <a:gd name="connsiteX4" fmla="*/ 5222 w 18739"/>
                <a:gd name="connsiteY4" fmla="*/ 5396 h 12935"/>
                <a:gd name="connsiteX5" fmla="*/ 7368 w 18739"/>
                <a:gd name="connsiteY5" fmla="*/ 5257 h 12935"/>
                <a:gd name="connsiteX6" fmla="*/ 7368 w 18739"/>
                <a:gd name="connsiteY6" fmla="*/ 69 h 12935"/>
                <a:gd name="connsiteX7" fmla="*/ 7022 w 18739"/>
                <a:gd name="connsiteY7" fmla="*/ 69 h 12935"/>
                <a:gd name="connsiteX8" fmla="*/ 4876 w 18739"/>
                <a:gd name="connsiteY8" fmla="*/ 208 h 12935"/>
                <a:gd name="connsiteX9" fmla="*/ 31 w 18739"/>
                <a:gd name="connsiteY9" fmla="*/ 4842 h 12935"/>
                <a:gd name="connsiteX10" fmla="*/ 3769 w 18739"/>
                <a:gd name="connsiteY10" fmla="*/ 10376 h 12935"/>
                <a:gd name="connsiteX11" fmla="*/ 12074 w 18739"/>
                <a:gd name="connsiteY11" fmla="*/ 12728 h 12935"/>
                <a:gd name="connsiteX12" fmla="*/ 13527 w 18739"/>
                <a:gd name="connsiteY12" fmla="*/ 12935 h 12935"/>
                <a:gd name="connsiteX13" fmla="*/ 18234 w 18739"/>
                <a:gd name="connsiteY13" fmla="*/ 9961 h 12935"/>
                <a:gd name="connsiteX14" fmla="*/ 16434 w 18739"/>
                <a:gd name="connsiteY14" fmla="*/ 3459 h 12935"/>
                <a:gd name="connsiteX15" fmla="*/ 14635 w 18739"/>
                <a:gd name="connsiteY15" fmla="*/ 2213 h 12935"/>
                <a:gd name="connsiteX16" fmla="*/ 13804 w 18739"/>
                <a:gd name="connsiteY16" fmla="*/ 1729 h 12935"/>
                <a:gd name="connsiteX17" fmla="*/ 11728 w 18739"/>
                <a:gd name="connsiteY17" fmla="*/ 830 h 12935"/>
                <a:gd name="connsiteX18" fmla="*/ 10551 w 18739"/>
                <a:gd name="connsiteY18" fmla="*/ 484 h 12935"/>
                <a:gd name="connsiteX19" fmla="*/ 8337 w 18739"/>
                <a:gd name="connsiteY19" fmla="*/ 69 h 12935"/>
                <a:gd name="connsiteX20" fmla="*/ 7437 w 18739"/>
                <a:gd name="connsiteY20" fmla="*/ 0 h 12935"/>
                <a:gd name="connsiteX21" fmla="*/ 7437 w 18739"/>
                <a:gd name="connsiteY21" fmla="*/ 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739" h="12935">
                  <a:moveTo>
                    <a:pt x="7437" y="5188"/>
                  </a:moveTo>
                  <a:lnTo>
                    <a:pt x="9652" y="5603"/>
                  </a:lnTo>
                  <a:lnTo>
                    <a:pt x="11728" y="6502"/>
                  </a:lnTo>
                  <a:lnTo>
                    <a:pt x="13527" y="7747"/>
                  </a:lnTo>
                  <a:lnTo>
                    <a:pt x="5222" y="5396"/>
                  </a:lnTo>
                  <a:lnTo>
                    <a:pt x="7368" y="5257"/>
                  </a:lnTo>
                  <a:moveTo>
                    <a:pt x="7368" y="69"/>
                  </a:moveTo>
                  <a:cubicBezTo>
                    <a:pt x="7368" y="69"/>
                    <a:pt x="7160" y="69"/>
                    <a:pt x="7022" y="69"/>
                  </a:cubicBezTo>
                  <a:lnTo>
                    <a:pt x="4876" y="208"/>
                  </a:lnTo>
                  <a:cubicBezTo>
                    <a:pt x="2385" y="346"/>
                    <a:pt x="308" y="2352"/>
                    <a:pt x="31" y="4842"/>
                  </a:cubicBezTo>
                  <a:cubicBezTo>
                    <a:pt x="-246" y="7332"/>
                    <a:pt x="1346" y="9684"/>
                    <a:pt x="3769" y="10376"/>
                  </a:cubicBezTo>
                  <a:lnTo>
                    <a:pt x="12074" y="12728"/>
                  </a:lnTo>
                  <a:cubicBezTo>
                    <a:pt x="12558" y="12866"/>
                    <a:pt x="13043" y="12935"/>
                    <a:pt x="13527" y="12935"/>
                  </a:cubicBezTo>
                  <a:cubicBezTo>
                    <a:pt x="15466" y="12935"/>
                    <a:pt x="17334" y="11829"/>
                    <a:pt x="18234" y="9961"/>
                  </a:cubicBezTo>
                  <a:cubicBezTo>
                    <a:pt x="19341" y="7678"/>
                    <a:pt x="18580" y="4911"/>
                    <a:pt x="16434" y="3459"/>
                  </a:cubicBezTo>
                  <a:lnTo>
                    <a:pt x="14635" y="2213"/>
                  </a:lnTo>
                  <a:cubicBezTo>
                    <a:pt x="14635" y="2213"/>
                    <a:pt x="14081" y="1868"/>
                    <a:pt x="13804" y="1729"/>
                  </a:cubicBezTo>
                  <a:lnTo>
                    <a:pt x="11728" y="830"/>
                  </a:lnTo>
                  <a:cubicBezTo>
                    <a:pt x="11382" y="692"/>
                    <a:pt x="10967" y="553"/>
                    <a:pt x="10551" y="484"/>
                  </a:cubicBezTo>
                  <a:lnTo>
                    <a:pt x="8337" y="69"/>
                  </a:lnTo>
                  <a:cubicBezTo>
                    <a:pt x="8337" y="69"/>
                    <a:pt x="7714" y="0"/>
                    <a:pt x="7437" y="0"/>
                  </a:cubicBezTo>
                  <a:lnTo>
                    <a:pt x="743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7" name="Freeform 3086">
              <a:extLst>
                <a:ext uri="{FF2B5EF4-FFF2-40B4-BE49-F238E27FC236}">
                  <a16:creationId xmlns:a16="http://schemas.microsoft.com/office/drawing/2014/main" id="{17E36D7B-CD95-B237-BAB4-385D67A0A72F}"/>
                </a:ext>
              </a:extLst>
            </p:cNvPr>
            <p:cNvSpPr/>
            <p:nvPr/>
          </p:nvSpPr>
          <p:spPr>
            <a:xfrm>
              <a:off x="5747149" y="3861418"/>
              <a:ext cx="8295" cy="3869"/>
            </a:xfrm>
            <a:custGeom>
              <a:avLst/>
              <a:gdLst>
                <a:gd name="connsiteX0" fmla="*/ 3668 w 6228"/>
                <a:gd name="connsiteY0" fmla="*/ 0 h 2905"/>
                <a:gd name="connsiteX1" fmla="*/ 1730 w 6228"/>
                <a:gd name="connsiteY1" fmla="*/ 830 h 2905"/>
                <a:gd name="connsiteX2" fmla="*/ 0 w 6228"/>
                <a:gd name="connsiteY2" fmla="*/ 2421 h 2905"/>
                <a:gd name="connsiteX3" fmla="*/ 1522 w 6228"/>
                <a:gd name="connsiteY3" fmla="*/ 2836 h 2905"/>
                <a:gd name="connsiteX4" fmla="*/ 2976 w 6228"/>
                <a:gd name="connsiteY4" fmla="*/ 2905 h 2905"/>
                <a:gd name="connsiteX5" fmla="*/ 6229 w 6228"/>
                <a:gd name="connsiteY5" fmla="*/ 2421 h 2905"/>
                <a:gd name="connsiteX6" fmla="*/ 5398 w 6228"/>
                <a:gd name="connsiteY6" fmla="*/ 346 h 2905"/>
                <a:gd name="connsiteX7" fmla="*/ 3668 w 6228"/>
                <a:gd name="connsiteY7" fmla="*/ 0 h 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8" h="2905">
                  <a:moveTo>
                    <a:pt x="3668" y="0"/>
                  </a:moveTo>
                  <a:lnTo>
                    <a:pt x="1730" y="830"/>
                  </a:lnTo>
                  <a:lnTo>
                    <a:pt x="0" y="2421"/>
                  </a:lnTo>
                  <a:lnTo>
                    <a:pt x="1522" y="2836"/>
                  </a:lnTo>
                  <a:lnTo>
                    <a:pt x="2976" y="2905"/>
                  </a:lnTo>
                  <a:lnTo>
                    <a:pt x="6229" y="2421"/>
                  </a:lnTo>
                  <a:lnTo>
                    <a:pt x="5398" y="346"/>
                  </a:lnTo>
                  <a:lnTo>
                    <a:pt x="3668"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8" name="Freeform 3087">
              <a:extLst>
                <a:ext uri="{FF2B5EF4-FFF2-40B4-BE49-F238E27FC236}">
                  <a16:creationId xmlns:a16="http://schemas.microsoft.com/office/drawing/2014/main" id="{DDC7940F-B760-8F3E-93DA-3997C378650D}"/>
                </a:ext>
              </a:extLst>
            </p:cNvPr>
            <p:cNvSpPr/>
            <p:nvPr/>
          </p:nvSpPr>
          <p:spPr>
            <a:xfrm>
              <a:off x="5740158" y="3854417"/>
              <a:ext cx="22130" cy="17872"/>
            </a:xfrm>
            <a:custGeom>
              <a:avLst/>
              <a:gdLst>
                <a:gd name="connsiteX0" fmla="*/ 8917 w 16616"/>
                <a:gd name="connsiteY0" fmla="*/ 5257 h 13419"/>
                <a:gd name="connsiteX1" fmla="*/ 10578 w 16616"/>
                <a:gd name="connsiteY1" fmla="*/ 5672 h 13419"/>
                <a:gd name="connsiteX2" fmla="*/ 11408 w 16616"/>
                <a:gd name="connsiteY2" fmla="*/ 7678 h 13419"/>
                <a:gd name="connsiteX3" fmla="*/ 8225 w 16616"/>
                <a:gd name="connsiteY3" fmla="*/ 8232 h 13419"/>
                <a:gd name="connsiteX4" fmla="*/ 6702 w 16616"/>
                <a:gd name="connsiteY4" fmla="*/ 8232 h 13419"/>
                <a:gd name="connsiteX5" fmla="*/ 5180 w 16616"/>
                <a:gd name="connsiteY5" fmla="*/ 7678 h 13419"/>
                <a:gd name="connsiteX6" fmla="*/ 6910 w 16616"/>
                <a:gd name="connsiteY6" fmla="*/ 6087 h 13419"/>
                <a:gd name="connsiteX7" fmla="*/ 8848 w 16616"/>
                <a:gd name="connsiteY7" fmla="*/ 5257 h 13419"/>
                <a:gd name="connsiteX8" fmla="*/ 8848 w 16616"/>
                <a:gd name="connsiteY8" fmla="*/ 69 h 13419"/>
                <a:gd name="connsiteX9" fmla="*/ 6841 w 16616"/>
                <a:gd name="connsiteY9" fmla="*/ 484 h 13419"/>
                <a:gd name="connsiteX10" fmla="*/ 4902 w 16616"/>
                <a:gd name="connsiteY10" fmla="*/ 1314 h 13419"/>
                <a:gd name="connsiteX11" fmla="*/ 3449 w 16616"/>
                <a:gd name="connsiteY11" fmla="*/ 2214 h 13419"/>
                <a:gd name="connsiteX12" fmla="*/ 1719 w 16616"/>
                <a:gd name="connsiteY12" fmla="*/ 3805 h 13419"/>
                <a:gd name="connsiteX13" fmla="*/ 127 w 16616"/>
                <a:gd name="connsiteY13" fmla="*/ 8785 h 13419"/>
                <a:gd name="connsiteX14" fmla="*/ 3657 w 16616"/>
                <a:gd name="connsiteY14" fmla="*/ 12659 h 13419"/>
                <a:gd name="connsiteX15" fmla="*/ 5180 w 16616"/>
                <a:gd name="connsiteY15" fmla="*/ 13143 h 13419"/>
                <a:gd name="connsiteX16" fmla="*/ 6495 w 16616"/>
                <a:gd name="connsiteY16" fmla="*/ 13351 h 13419"/>
                <a:gd name="connsiteX17" fmla="*/ 8017 w 16616"/>
                <a:gd name="connsiteY17" fmla="*/ 13351 h 13419"/>
                <a:gd name="connsiteX18" fmla="*/ 8294 w 16616"/>
                <a:gd name="connsiteY18" fmla="*/ 13420 h 13419"/>
                <a:gd name="connsiteX19" fmla="*/ 9125 w 16616"/>
                <a:gd name="connsiteY19" fmla="*/ 13351 h 13419"/>
                <a:gd name="connsiteX20" fmla="*/ 12308 w 16616"/>
                <a:gd name="connsiteY20" fmla="*/ 12797 h 13419"/>
                <a:gd name="connsiteX21" fmla="*/ 15976 w 16616"/>
                <a:gd name="connsiteY21" fmla="*/ 10169 h 13419"/>
                <a:gd name="connsiteX22" fmla="*/ 16253 w 16616"/>
                <a:gd name="connsiteY22" fmla="*/ 5672 h 13419"/>
                <a:gd name="connsiteX23" fmla="*/ 15423 w 16616"/>
                <a:gd name="connsiteY23" fmla="*/ 3666 h 13419"/>
                <a:gd name="connsiteX24" fmla="*/ 11824 w 16616"/>
                <a:gd name="connsiteY24" fmla="*/ 554 h 13419"/>
                <a:gd name="connsiteX25" fmla="*/ 10163 w 16616"/>
                <a:gd name="connsiteY25" fmla="*/ 138 h 13419"/>
                <a:gd name="connsiteX26" fmla="*/ 8986 w 16616"/>
                <a:gd name="connsiteY26" fmla="*/ 0 h 13419"/>
                <a:gd name="connsiteX27" fmla="*/ 8986 w 16616"/>
                <a:gd name="connsiteY27" fmla="*/ 0 h 1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16" h="13419">
                  <a:moveTo>
                    <a:pt x="8917" y="5257"/>
                  </a:moveTo>
                  <a:lnTo>
                    <a:pt x="10578" y="5672"/>
                  </a:lnTo>
                  <a:lnTo>
                    <a:pt x="11408" y="7678"/>
                  </a:lnTo>
                  <a:lnTo>
                    <a:pt x="8225" y="8232"/>
                  </a:lnTo>
                  <a:lnTo>
                    <a:pt x="6702" y="8232"/>
                  </a:lnTo>
                  <a:cubicBezTo>
                    <a:pt x="6702" y="8232"/>
                    <a:pt x="5180" y="7678"/>
                    <a:pt x="5180" y="7678"/>
                  </a:cubicBezTo>
                  <a:lnTo>
                    <a:pt x="6910" y="6087"/>
                  </a:lnTo>
                  <a:lnTo>
                    <a:pt x="8848" y="5257"/>
                  </a:lnTo>
                  <a:moveTo>
                    <a:pt x="8848" y="69"/>
                  </a:moveTo>
                  <a:cubicBezTo>
                    <a:pt x="8156" y="69"/>
                    <a:pt x="7464" y="208"/>
                    <a:pt x="6841" y="484"/>
                  </a:cubicBezTo>
                  <a:lnTo>
                    <a:pt x="4902" y="1314"/>
                  </a:lnTo>
                  <a:cubicBezTo>
                    <a:pt x="4349" y="1522"/>
                    <a:pt x="3865" y="1868"/>
                    <a:pt x="3449" y="2214"/>
                  </a:cubicBezTo>
                  <a:lnTo>
                    <a:pt x="1719" y="3805"/>
                  </a:lnTo>
                  <a:cubicBezTo>
                    <a:pt x="335" y="5050"/>
                    <a:pt x="-288" y="6917"/>
                    <a:pt x="127" y="8785"/>
                  </a:cubicBezTo>
                  <a:cubicBezTo>
                    <a:pt x="543" y="10584"/>
                    <a:pt x="1857" y="12105"/>
                    <a:pt x="3657" y="12659"/>
                  </a:cubicBezTo>
                  <a:lnTo>
                    <a:pt x="5180" y="13143"/>
                  </a:lnTo>
                  <a:cubicBezTo>
                    <a:pt x="5595" y="13281"/>
                    <a:pt x="6010" y="13351"/>
                    <a:pt x="6495" y="13351"/>
                  </a:cubicBezTo>
                  <a:lnTo>
                    <a:pt x="8017" y="13351"/>
                  </a:lnTo>
                  <a:cubicBezTo>
                    <a:pt x="8017" y="13351"/>
                    <a:pt x="8156" y="13420"/>
                    <a:pt x="8294" y="13420"/>
                  </a:cubicBezTo>
                  <a:cubicBezTo>
                    <a:pt x="8571" y="13420"/>
                    <a:pt x="8848" y="13420"/>
                    <a:pt x="9125" y="13351"/>
                  </a:cubicBezTo>
                  <a:lnTo>
                    <a:pt x="12308" y="12797"/>
                  </a:lnTo>
                  <a:cubicBezTo>
                    <a:pt x="13831" y="12521"/>
                    <a:pt x="15215" y="11552"/>
                    <a:pt x="15976" y="10169"/>
                  </a:cubicBezTo>
                  <a:cubicBezTo>
                    <a:pt x="16738" y="8785"/>
                    <a:pt x="16807" y="7125"/>
                    <a:pt x="16253" y="5672"/>
                  </a:cubicBezTo>
                  <a:lnTo>
                    <a:pt x="15423" y="3666"/>
                  </a:lnTo>
                  <a:cubicBezTo>
                    <a:pt x="14800" y="2145"/>
                    <a:pt x="13416" y="969"/>
                    <a:pt x="11824" y="554"/>
                  </a:cubicBezTo>
                  <a:lnTo>
                    <a:pt x="10163" y="138"/>
                  </a:lnTo>
                  <a:cubicBezTo>
                    <a:pt x="9747" y="69"/>
                    <a:pt x="9401" y="0"/>
                    <a:pt x="8986" y="0"/>
                  </a:cubicBezTo>
                  <a:lnTo>
                    <a:pt x="898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89" name="Freeform 3088">
              <a:extLst>
                <a:ext uri="{FF2B5EF4-FFF2-40B4-BE49-F238E27FC236}">
                  <a16:creationId xmlns:a16="http://schemas.microsoft.com/office/drawing/2014/main" id="{F26D8409-4D2F-7E24-B936-834F47763C39}"/>
                </a:ext>
              </a:extLst>
            </p:cNvPr>
            <p:cNvSpPr/>
            <p:nvPr/>
          </p:nvSpPr>
          <p:spPr>
            <a:xfrm>
              <a:off x="5647228" y="3154988"/>
              <a:ext cx="26362" cy="15661"/>
            </a:xfrm>
            <a:custGeom>
              <a:avLst/>
              <a:gdLst>
                <a:gd name="connsiteX0" fmla="*/ 1384 w 19794"/>
                <a:gd name="connsiteY0" fmla="*/ 5257 h 11759"/>
                <a:gd name="connsiteX1" fmla="*/ 2699 w 19794"/>
                <a:gd name="connsiteY1" fmla="*/ 5396 h 11759"/>
                <a:gd name="connsiteX2" fmla="*/ 3945 w 19794"/>
                <a:gd name="connsiteY2" fmla="*/ 5465 h 11759"/>
                <a:gd name="connsiteX3" fmla="*/ 5191 w 19794"/>
                <a:gd name="connsiteY3" fmla="*/ 5949 h 11759"/>
                <a:gd name="connsiteX4" fmla="*/ 6506 w 19794"/>
                <a:gd name="connsiteY4" fmla="*/ 6987 h 11759"/>
                <a:gd name="connsiteX5" fmla="*/ 7198 w 19794"/>
                <a:gd name="connsiteY5" fmla="*/ 8093 h 11759"/>
                <a:gd name="connsiteX6" fmla="*/ 7752 w 19794"/>
                <a:gd name="connsiteY6" fmla="*/ 9131 h 11759"/>
                <a:gd name="connsiteX7" fmla="*/ 8790 w 19794"/>
                <a:gd name="connsiteY7" fmla="*/ 10376 h 11759"/>
                <a:gd name="connsiteX8" fmla="*/ 10243 w 19794"/>
                <a:gd name="connsiteY8" fmla="*/ 11414 h 11759"/>
                <a:gd name="connsiteX9" fmla="*/ 11835 w 19794"/>
                <a:gd name="connsiteY9" fmla="*/ 11759 h 11759"/>
                <a:gd name="connsiteX10" fmla="*/ 13427 w 19794"/>
                <a:gd name="connsiteY10" fmla="*/ 10860 h 11759"/>
                <a:gd name="connsiteX11" fmla="*/ 14811 w 19794"/>
                <a:gd name="connsiteY11" fmla="*/ 8232 h 11759"/>
                <a:gd name="connsiteX12" fmla="*/ 15849 w 19794"/>
                <a:gd name="connsiteY12" fmla="*/ 9062 h 11759"/>
                <a:gd name="connsiteX13" fmla="*/ 17095 w 19794"/>
                <a:gd name="connsiteY13" fmla="*/ 9062 h 11759"/>
                <a:gd name="connsiteX14" fmla="*/ 18410 w 19794"/>
                <a:gd name="connsiteY14" fmla="*/ 8577 h 11759"/>
                <a:gd name="connsiteX15" fmla="*/ 19794 w 19794"/>
                <a:gd name="connsiteY15" fmla="*/ 7817 h 11759"/>
                <a:gd name="connsiteX16" fmla="*/ 19448 w 19794"/>
                <a:gd name="connsiteY16" fmla="*/ 6018 h 11759"/>
                <a:gd name="connsiteX17" fmla="*/ 18756 w 19794"/>
                <a:gd name="connsiteY17" fmla="*/ 4773 h 11759"/>
                <a:gd name="connsiteX18" fmla="*/ 16749 w 19794"/>
                <a:gd name="connsiteY18" fmla="*/ 2698 h 11759"/>
                <a:gd name="connsiteX19" fmla="*/ 16126 w 19794"/>
                <a:gd name="connsiteY19" fmla="*/ 2559 h 11759"/>
                <a:gd name="connsiteX20" fmla="*/ 14396 w 19794"/>
                <a:gd name="connsiteY20" fmla="*/ 1591 h 11759"/>
                <a:gd name="connsiteX21" fmla="*/ 12804 w 19794"/>
                <a:gd name="connsiteY21" fmla="*/ 553 h 11759"/>
                <a:gd name="connsiteX22" fmla="*/ 12596 w 19794"/>
                <a:gd name="connsiteY22" fmla="*/ 0 h 11759"/>
                <a:gd name="connsiteX23" fmla="*/ 11005 w 19794"/>
                <a:gd name="connsiteY23" fmla="*/ 484 h 11759"/>
                <a:gd name="connsiteX24" fmla="*/ 10174 w 19794"/>
                <a:gd name="connsiteY24" fmla="*/ 1453 h 11759"/>
                <a:gd name="connsiteX25" fmla="*/ 9482 w 19794"/>
                <a:gd name="connsiteY25" fmla="*/ 2559 h 11759"/>
                <a:gd name="connsiteX26" fmla="*/ 8375 w 19794"/>
                <a:gd name="connsiteY26" fmla="*/ 3459 h 11759"/>
                <a:gd name="connsiteX27" fmla="*/ 6506 w 19794"/>
                <a:gd name="connsiteY27" fmla="*/ 4012 h 11759"/>
                <a:gd name="connsiteX28" fmla="*/ 0 w 19794"/>
                <a:gd name="connsiteY28" fmla="*/ 4427 h 11759"/>
                <a:gd name="connsiteX29" fmla="*/ 1384 w 19794"/>
                <a:gd name="connsiteY29" fmla="*/ 5257 h 1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794" h="11759">
                  <a:moveTo>
                    <a:pt x="1384" y="5257"/>
                  </a:moveTo>
                  <a:lnTo>
                    <a:pt x="2699" y="5396"/>
                  </a:lnTo>
                  <a:lnTo>
                    <a:pt x="3945" y="5465"/>
                  </a:lnTo>
                  <a:lnTo>
                    <a:pt x="5191" y="5949"/>
                  </a:lnTo>
                  <a:lnTo>
                    <a:pt x="6506" y="6987"/>
                  </a:lnTo>
                  <a:lnTo>
                    <a:pt x="7198" y="8093"/>
                  </a:lnTo>
                  <a:lnTo>
                    <a:pt x="7752" y="9131"/>
                  </a:lnTo>
                  <a:lnTo>
                    <a:pt x="8790" y="10376"/>
                  </a:lnTo>
                  <a:lnTo>
                    <a:pt x="10243" y="11414"/>
                  </a:lnTo>
                  <a:lnTo>
                    <a:pt x="11835" y="11759"/>
                  </a:lnTo>
                  <a:lnTo>
                    <a:pt x="13427" y="10860"/>
                  </a:lnTo>
                  <a:lnTo>
                    <a:pt x="14811" y="8232"/>
                  </a:lnTo>
                  <a:lnTo>
                    <a:pt x="15849" y="9062"/>
                  </a:lnTo>
                  <a:lnTo>
                    <a:pt x="17095" y="9062"/>
                  </a:lnTo>
                  <a:lnTo>
                    <a:pt x="18410" y="8577"/>
                  </a:lnTo>
                  <a:lnTo>
                    <a:pt x="19794" y="7817"/>
                  </a:lnTo>
                  <a:lnTo>
                    <a:pt x="19448" y="6018"/>
                  </a:lnTo>
                  <a:lnTo>
                    <a:pt x="18756" y="4773"/>
                  </a:lnTo>
                  <a:lnTo>
                    <a:pt x="16749" y="2698"/>
                  </a:lnTo>
                  <a:lnTo>
                    <a:pt x="16126" y="2559"/>
                  </a:lnTo>
                  <a:lnTo>
                    <a:pt x="14396" y="1591"/>
                  </a:lnTo>
                  <a:lnTo>
                    <a:pt x="12804" y="553"/>
                  </a:lnTo>
                  <a:lnTo>
                    <a:pt x="12596" y="0"/>
                  </a:lnTo>
                  <a:lnTo>
                    <a:pt x="11005" y="484"/>
                  </a:lnTo>
                  <a:lnTo>
                    <a:pt x="10174" y="1453"/>
                  </a:lnTo>
                  <a:lnTo>
                    <a:pt x="9482" y="2559"/>
                  </a:lnTo>
                  <a:lnTo>
                    <a:pt x="8375" y="3459"/>
                  </a:lnTo>
                  <a:lnTo>
                    <a:pt x="6506" y="4012"/>
                  </a:lnTo>
                  <a:lnTo>
                    <a:pt x="0" y="4427"/>
                  </a:lnTo>
                  <a:lnTo>
                    <a:pt x="1384" y="525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0" name="Freeform 3089">
              <a:extLst>
                <a:ext uri="{FF2B5EF4-FFF2-40B4-BE49-F238E27FC236}">
                  <a16:creationId xmlns:a16="http://schemas.microsoft.com/office/drawing/2014/main" id="{4F70C447-2358-3193-A786-20A859302748}"/>
                </a:ext>
              </a:extLst>
            </p:cNvPr>
            <p:cNvSpPr/>
            <p:nvPr/>
          </p:nvSpPr>
          <p:spPr>
            <a:xfrm>
              <a:off x="5640479" y="3147894"/>
              <a:ext cx="40147" cy="29480"/>
            </a:xfrm>
            <a:custGeom>
              <a:avLst/>
              <a:gdLst>
                <a:gd name="connsiteX0" fmla="*/ 17665 w 30144"/>
                <a:gd name="connsiteY0" fmla="*/ 5326 h 22135"/>
                <a:gd name="connsiteX1" fmla="*/ 17942 w 30144"/>
                <a:gd name="connsiteY1" fmla="*/ 5811 h 22135"/>
                <a:gd name="connsiteX2" fmla="*/ 19534 w 30144"/>
                <a:gd name="connsiteY2" fmla="*/ 6917 h 22135"/>
                <a:gd name="connsiteX3" fmla="*/ 21264 w 30144"/>
                <a:gd name="connsiteY3" fmla="*/ 7886 h 22135"/>
                <a:gd name="connsiteX4" fmla="*/ 21817 w 30144"/>
                <a:gd name="connsiteY4" fmla="*/ 8093 h 22135"/>
                <a:gd name="connsiteX5" fmla="*/ 23894 w 30144"/>
                <a:gd name="connsiteY5" fmla="*/ 10168 h 22135"/>
                <a:gd name="connsiteX6" fmla="*/ 24586 w 30144"/>
                <a:gd name="connsiteY6" fmla="*/ 11414 h 22135"/>
                <a:gd name="connsiteX7" fmla="*/ 24932 w 30144"/>
                <a:gd name="connsiteY7" fmla="*/ 13212 h 22135"/>
                <a:gd name="connsiteX8" fmla="*/ 23548 w 30144"/>
                <a:gd name="connsiteY8" fmla="*/ 13973 h 22135"/>
                <a:gd name="connsiteX9" fmla="*/ 22302 w 30144"/>
                <a:gd name="connsiteY9" fmla="*/ 14457 h 22135"/>
                <a:gd name="connsiteX10" fmla="*/ 21056 w 30144"/>
                <a:gd name="connsiteY10" fmla="*/ 14457 h 22135"/>
                <a:gd name="connsiteX11" fmla="*/ 19949 w 30144"/>
                <a:gd name="connsiteY11" fmla="*/ 13627 h 22135"/>
                <a:gd name="connsiteX12" fmla="*/ 18565 w 30144"/>
                <a:gd name="connsiteY12" fmla="*/ 16256 h 22135"/>
                <a:gd name="connsiteX13" fmla="*/ 16973 w 30144"/>
                <a:gd name="connsiteY13" fmla="*/ 17155 h 22135"/>
                <a:gd name="connsiteX14" fmla="*/ 15381 w 30144"/>
                <a:gd name="connsiteY14" fmla="*/ 16809 h 22135"/>
                <a:gd name="connsiteX15" fmla="*/ 13928 w 30144"/>
                <a:gd name="connsiteY15" fmla="*/ 15702 h 22135"/>
                <a:gd name="connsiteX16" fmla="*/ 12889 w 30144"/>
                <a:gd name="connsiteY16" fmla="*/ 14526 h 22135"/>
                <a:gd name="connsiteX17" fmla="*/ 12336 w 30144"/>
                <a:gd name="connsiteY17" fmla="*/ 13419 h 22135"/>
                <a:gd name="connsiteX18" fmla="*/ 11644 w 30144"/>
                <a:gd name="connsiteY18" fmla="*/ 12313 h 22135"/>
                <a:gd name="connsiteX19" fmla="*/ 10329 w 30144"/>
                <a:gd name="connsiteY19" fmla="*/ 11206 h 22135"/>
                <a:gd name="connsiteX20" fmla="*/ 9083 w 30144"/>
                <a:gd name="connsiteY20" fmla="*/ 10791 h 22135"/>
                <a:gd name="connsiteX21" fmla="*/ 7837 w 30144"/>
                <a:gd name="connsiteY21" fmla="*/ 10791 h 22135"/>
                <a:gd name="connsiteX22" fmla="*/ 6522 w 30144"/>
                <a:gd name="connsiteY22" fmla="*/ 10514 h 22135"/>
                <a:gd name="connsiteX23" fmla="*/ 5138 w 30144"/>
                <a:gd name="connsiteY23" fmla="*/ 9684 h 22135"/>
                <a:gd name="connsiteX24" fmla="*/ 11644 w 30144"/>
                <a:gd name="connsiteY24" fmla="*/ 9269 h 22135"/>
                <a:gd name="connsiteX25" fmla="*/ 13513 w 30144"/>
                <a:gd name="connsiteY25" fmla="*/ 8716 h 22135"/>
                <a:gd name="connsiteX26" fmla="*/ 14620 w 30144"/>
                <a:gd name="connsiteY26" fmla="*/ 7816 h 22135"/>
                <a:gd name="connsiteX27" fmla="*/ 15312 w 30144"/>
                <a:gd name="connsiteY27" fmla="*/ 6710 h 22135"/>
                <a:gd name="connsiteX28" fmla="*/ 16142 w 30144"/>
                <a:gd name="connsiteY28" fmla="*/ 5741 h 22135"/>
                <a:gd name="connsiteX29" fmla="*/ 17734 w 30144"/>
                <a:gd name="connsiteY29" fmla="*/ 5257 h 22135"/>
                <a:gd name="connsiteX30" fmla="*/ 17734 w 30144"/>
                <a:gd name="connsiteY30" fmla="*/ 69 h 22135"/>
                <a:gd name="connsiteX31" fmla="*/ 16281 w 30144"/>
                <a:gd name="connsiteY31" fmla="*/ 277 h 22135"/>
                <a:gd name="connsiteX32" fmla="*/ 14689 w 30144"/>
                <a:gd name="connsiteY32" fmla="*/ 761 h 22135"/>
                <a:gd name="connsiteX33" fmla="*/ 12266 w 30144"/>
                <a:gd name="connsiteY33" fmla="*/ 2283 h 22135"/>
                <a:gd name="connsiteX34" fmla="*/ 11436 w 30144"/>
                <a:gd name="connsiteY34" fmla="*/ 3251 h 22135"/>
                <a:gd name="connsiteX35" fmla="*/ 10882 w 30144"/>
                <a:gd name="connsiteY35" fmla="*/ 3943 h 22135"/>
                <a:gd name="connsiteX36" fmla="*/ 10882 w 30144"/>
                <a:gd name="connsiteY36" fmla="*/ 4081 h 22135"/>
                <a:gd name="connsiteX37" fmla="*/ 10744 w 30144"/>
                <a:gd name="connsiteY37" fmla="*/ 4081 h 22135"/>
                <a:gd name="connsiteX38" fmla="*/ 4861 w 30144"/>
                <a:gd name="connsiteY38" fmla="*/ 4427 h 22135"/>
                <a:gd name="connsiteX39" fmla="*/ 154 w 30144"/>
                <a:gd name="connsiteY39" fmla="*/ 8370 h 22135"/>
                <a:gd name="connsiteX40" fmla="*/ 2508 w 30144"/>
                <a:gd name="connsiteY40" fmla="*/ 14042 h 22135"/>
                <a:gd name="connsiteX41" fmla="*/ 3892 w 30144"/>
                <a:gd name="connsiteY41" fmla="*/ 14872 h 22135"/>
                <a:gd name="connsiteX42" fmla="*/ 5899 w 30144"/>
                <a:gd name="connsiteY42" fmla="*/ 15564 h 22135"/>
                <a:gd name="connsiteX43" fmla="*/ 7214 w 30144"/>
                <a:gd name="connsiteY43" fmla="*/ 15772 h 22135"/>
                <a:gd name="connsiteX44" fmla="*/ 7629 w 30144"/>
                <a:gd name="connsiteY44" fmla="*/ 15772 h 22135"/>
                <a:gd name="connsiteX45" fmla="*/ 7906 w 30144"/>
                <a:gd name="connsiteY45" fmla="*/ 15772 h 22135"/>
                <a:gd name="connsiteX46" fmla="*/ 7906 w 30144"/>
                <a:gd name="connsiteY46" fmla="*/ 15841 h 22135"/>
                <a:gd name="connsiteX47" fmla="*/ 8391 w 30144"/>
                <a:gd name="connsiteY47" fmla="*/ 16740 h 22135"/>
                <a:gd name="connsiteX48" fmla="*/ 9014 w 30144"/>
                <a:gd name="connsiteY48" fmla="*/ 17639 h 22135"/>
                <a:gd name="connsiteX49" fmla="*/ 10052 w 30144"/>
                <a:gd name="connsiteY49" fmla="*/ 18815 h 22135"/>
                <a:gd name="connsiteX50" fmla="*/ 10951 w 30144"/>
                <a:gd name="connsiteY50" fmla="*/ 19645 h 22135"/>
                <a:gd name="connsiteX51" fmla="*/ 12405 w 30144"/>
                <a:gd name="connsiteY51" fmla="*/ 20752 h 22135"/>
                <a:gd name="connsiteX52" fmla="*/ 14412 w 30144"/>
                <a:gd name="connsiteY52" fmla="*/ 21651 h 22135"/>
                <a:gd name="connsiteX53" fmla="*/ 16004 w 30144"/>
                <a:gd name="connsiteY53" fmla="*/ 21997 h 22135"/>
                <a:gd name="connsiteX54" fmla="*/ 17042 w 30144"/>
                <a:gd name="connsiteY54" fmla="*/ 22135 h 22135"/>
                <a:gd name="connsiteX55" fmla="*/ 19603 w 30144"/>
                <a:gd name="connsiteY55" fmla="*/ 21444 h 22135"/>
                <a:gd name="connsiteX56" fmla="*/ 21195 w 30144"/>
                <a:gd name="connsiteY56" fmla="*/ 20544 h 22135"/>
                <a:gd name="connsiteX57" fmla="*/ 22510 w 30144"/>
                <a:gd name="connsiteY57" fmla="*/ 19438 h 22135"/>
                <a:gd name="connsiteX58" fmla="*/ 24240 w 30144"/>
                <a:gd name="connsiteY58" fmla="*/ 19092 h 22135"/>
                <a:gd name="connsiteX59" fmla="*/ 25486 w 30144"/>
                <a:gd name="connsiteY59" fmla="*/ 18607 h 22135"/>
                <a:gd name="connsiteX60" fmla="*/ 26040 w 30144"/>
                <a:gd name="connsiteY60" fmla="*/ 18331 h 22135"/>
                <a:gd name="connsiteX61" fmla="*/ 27424 w 30144"/>
                <a:gd name="connsiteY61" fmla="*/ 17570 h 22135"/>
                <a:gd name="connsiteX62" fmla="*/ 30054 w 30144"/>
                <a:gd name="connsiteY62" fmla="*/ 12105 h 22135"/>
                <a:gd name="connsiteX63" fmla="*/ 29708 w 30144"/>
                <a:gd name="connsiteY63" fmla="*/ 10307 h 22135"/>
                <a:gd name="connsiteX64" fmla="*/ 29154 w 30144"/>
                <a:gd name="connsiteY64" fmla="*/ 8716 h 22135"/>
                <a:gd name="connsiteX65" fmla="*/ 28462 w 30144"/>
                <a:gd name="connsiteY65" fmla="*/ 7471 h 22135"/>
                <a:gd name="connsiteX66" fmla="*/ 27631 w 30144"/>
                <a:gd name="connsiteY66" fmla="*/ 6364 h 22135"/>
                <a:gd name="connsiteX67" fmla="*/ 25555 w 30144"/>
                <a:gd name="connsiteY67" fmla="*/ 4289 h 22135"/>
                <a:gd name="connsiteX68" fmla="*/ 23410 w 30144"/>
                <a:gd name="connsiteY68" fmla="*/ 2974 h 22135"/>
                <a:gd name="connsiteX69" fmla="*/ 23340 w 30144"/>
                <a:gd name="connsiteY69" fmla="*/ 2974 h 22135"/>
                <a:gd name="connsiteX70" fmla="*/ 22302 w 30144"/>
                <a:gd name="connsiteY70" fmla="*/ 2352 h 22135"/>
                <a:gd name="connsiteX71" fmla="*/ 21887 w 30144"/>
                <a:gd name="connsiteY71" fmla="*/ 2075 h 22135"/>
                <a:gd name="connsiteX72" fmla="*/ 17734 w 30144"/>
                <a:gd name="connsiteY72" fmla="*/ 0 h 22135"/>
                <a:gd name="connsiteX73" fmla="*/ 17734 w 30144"/>
                <a:gd name="connsiteY73" fmla="*/ 0 h 2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0144" h="22135">
                  <a:moveTo>
                    <a:pt x="17665" y="5326"/>
                  </a:moveTo>
                  <a:lnTo>
                    <a:pt x="17942" y="5811"/>
                  </a:lnTo>
                  <a:lnTo>
                    <a:pt x="19534" y="6917"/>
                  </a:lnTo>
                  <a:lnTo>
                    <a:pt x="21264" y="7886"/>
                  </a:lnTo>
                  <a:lnTo>
                    <a:pt x="21817" y="8093"/>
                  </a:lnTo>
                  <a:lnTo>
                    <a:pt x="23894" y="10168"/>
                  </a:lnTo>
                  <a:lnTo>
                    <a:pt x="24586" y="11414"/>
                  </a:lnTo>
                  <a:lnTo>
                    <a:pt x="24932" y="13212"/>
                  </a:lnTo>
                  <a:lnTo>
                    <a:pt x="23548" y="13973"/>
                  </a:lnTo>
                  <a:lnTo>
                    <a:pt x="22302" y="14457"/>
                  </a:lnTo>
                  <a:lnTo>
                    <a:pt x="21056" y="14457"/>
                  </a:lnTo>
                  <a:lnTo>
                    <a:pt x="19949" y="13627"/>
                  </a:lnTo>
                  <a:lnTo>
                    <a:pt x="18565" y="16256"/>
                  </a:lnTo>
                  <a:lnTo>
                    <a:pt x="16973" y="17155"/>
                  </a:lnTo>
                  <a:lnTo>
                    <a:pt x="15381" y="16809"/>
                  </a:lnTo>
                  <a:lnTo>
                    <a:pt x="13928" y="15702"/>
                  </a:lnTo>
                  <a:lnTo>
                    <a:pt x="12889" y="14526"/>
                  </a:lnTo>
                  <a:lnTo>
                    <a:pt x="12336" y="13419"/>
                  </a:lnTo>
                  <a:lnTo>
                    <a:pt x="11644" y="12313"/>
                  </a:lnTo>
                  <a:lnTo>
                    <a:pt x="10329" y="11206"/>
                  </a:lnTo>
                  <a:lnTo>
                    <a:pt x="9083" y="10791"/>
                  </a:lnTo>
                  <a:lnTo>
                    <a:pt x="7837" y="10791"/>
                  </a:lnTo>
                  <a:cubicBezTo>
                    <a:pt x="7837" y="10791"/>
                    <a:pt x="6522" y="10514"/>
                    <a:pt x="6522" y="10514"/>
                  </a:cubicBezTo>
                  <a:lnTo>
                    <a:pt x="5138" y="9684"/>
                  </a:lnTo>
                  <a:lnTo>
                    <a:pt x="11644" y="9269"/>
                  </a:lnTo>
                  <a:lnTo>
                    <a:pt x="13513" y="8716"/>
                  </a:lnTo>
                  <a:lnTo>
                    <a:pt x="14620" y="7816"/>
                  </a:lnTo>
                  <a:lnTo>
                    <a:pt x="15312" y="6710"/>
                  </a:lnTo>
                  <a:lnTo>
                    <a:pt x="16142" y="5741"/>
                  </a:lnTo>
                  <a:lnTo>
                    <a:pt x="17734" y="5257"/>
                  </a:lnTo>
                  <a:moveTo>
                    <a:pt x="17734" y="69"/>
                  </a:moveTo>
                  <a:cubicBezTo>
                    <a:pt x="17250" y="69"/>
                    <a:pt x="16765" y="69"/>
                    <a:pt x="16281" y="277"/>
                  </a:cubicBezTo>
                  <a:lnTo>
                    <a:pt x="14689" y="761"/>
                  </a:lnTo>
                  <a:cubicBezTo>
                    <a:pt x="13720" y="1038"/>
                    <a:pt x="12889" y="1591"/>
                    <a:pt x="12266" y="2283"/>
                  </a:cubicBezTo>
                  <a:lnTo>
                    <a:pt x="11436" y="3251"/>
                  </a:lnTo>
                  <a:cubicBezTo>
                    <a:pt x="11436" y="3251"/>
                    <a:pt x="11090" y="3735"/>
                    <a:pt x="10882" y="3943"/>
                  </a:cubicBezTo>
                  <a:lnTo>
                    <a:pt x="10882" y="4081"/>
                  </a:lnTo>
                  <a:cubicBezTo>
                    <a:pt x="10882" y="4081"/>
                    <a:pt x="10744" y="4081"/>
                    <a:pt x="10744" y="4081"/>
                  </a:cubicBezTo>
                  <a:lnTo>
                    <a:pt x="4861" y="4427"/>
                  </a:lnTo>
                  <a:cubicBezTo>
                    <a:pt x="2577" y="4565"/>
                    <a:pt x="708" y="6156"/>
                    <a:pt x="154" y="8370"/>
                  </a:cubicBezTo>
                  <a:cubicBezTo>
                    <a:pt x="-399" y="10584"/>
                    <a:pt x="570" y="12866"/>
                    <a:pt x="2508" y="14042"/>
                  </a:cubicBezTo>
                  <a:lnTo>
                    <a:pt x="3892" y="14872"/>
                  </a:lnTo>
                  <a:cubicBezTo>
                    <a:pt x="4515" y="15218"/>
                    <a:pt x="5138" y="15495"/>
                    <a:pt x="5899" y="15564"/>
                  </a:cubicBezTo>
                  <a:lnTo>
                    <a:pt x="7214" y="15772"/>
                  </a:lnTo>
                  <a:cubicBezTo>
                    <a:pt x="7214" y="15772"/>
                    <a:pt x="7491" y="15772"/>
                    <a:pt x="7629" y="15772"/>
                  </a:cubicBezTo>
                  <a:lnTo>
                    <a:pt x="7906" y="15772"/>
                  </a:lnTo>
                  <a:cubicBezTo>
                    <a:pt x="7906" y="15772"/>
                    <a:pt x="7906" y="15841"/>
                    <a:pt x="7906" y="15841"/>
                  </a:cubicBezTo>
                  <a:lnTo>
                    <a:pt x="8391" y="16740"/>
                  </a:lnTo>
                  <a:cubicBezTo>
                    <a:pt x="8391" y="16740"/>
                    <a:pt x="8806" y="17362"/>
                    <a:pt x="9014" y="17639"/>
                  </a:cubicBezTo>
                  <a:lnTo>
                    <a:pt x="10052" y="18815"/>
                  </a:lnTo>
                  <a:cubicBezTo>
                    <a:pt x="10052" y="18815"/>
                    <a:pt x="10605" y="19438"/>
                    <a:pt x="10951" y="19645"/>
                  </a:cubicBezTo>
                  <a:lnTo>
                    <a:pt x="12405" y="20752"/>
                  </a:lnTo>
                  <a:cubicBezTo>
                    <a:pt x="13028" y="21167"/>
                    <a:pt x="13720" y="21513"/>
                    <a:pt x="14412" y="21651"/>
                  </a:cubicBezTo>
                  <a:lnTo>
                    <a:pt x="16004" y="21997"/>
                  </a:lnTo>
                  <a:cubicBezTo>
                    <a:pt x="16004" y="21997"/>
                    <a:pt x="16696" y="22135"/>
                    <a:pt x="17042" y="22135"/>
                  </a:cubicBezTo>
                  <a:cubicBezTo>
                    <a:pt x="17942" y="22135"/>
                    <a:pt x="18841" y="21928"/>
                    <a:pt x="19603" y="21444"/>
                  </a:cubicBezTo>
                  <a:lnTo>
                    <a:pt x="21195" y="20544"/>
                  </a:lnTo>
                  <a:cubicBezTo>
                    <a:pt x="21679" y="20268"/>
                    <a:pt x="22164" y="19922"/>
                    <a:pt x="22510" y="19438"/>
                  </a:cubicBezTo>
                  <a:cubicBezTo>
                    <a:pt x="23133" y="19438"/>
                    <a:pt x="23686" y="19299"/>
                    <a:pt x="24240" y="19092"/>
                  </a:cubicBezTo>
                  <a:lnTo>
                    <a:pt x="25486" y="18607"/>
                  </a:lnTo>
                  <a:cubicBezTo>
                    <a:pt x="25486" y="18607"/>
                    <a:pt x="25832" y="18469"/>
                    <a:pt x="26040" y="18331"/>
                  </a:cubicBezTo>
                  <a:lnTo>
                    <a:pt x="27424" y="17570"/>
                  </a:lnTo>
                  <a:cubicBezTo>
                    <a:pt x="29431" y="16532"/>
                    <a:pt x="30469" y="14319"/>
                    <a:pt x="30054" y="12105"/>
                  </a:cubicBezTo>
                  <a:lnTo>
                    <a:pt x="29708" y="10307"/>
                  </a:lnTo>
                  <a:cubicBezTo>
                    <a:pt x="29638" y="9753"/>
                    <a:pt x="29431" y="9200"/>
                    <a:pt x="29154" y="8716"/>
                  </a:cubicBezTo>
                  <a:lnTo>
                    <a:pt x="28462" y="7471"/>
                  </a:lnTo>
                  <a:cubicBezTo>
                    <a:pt x="28254" y="7056"/>
                    <a:pt x="27977" y="6710"/>
                    <a:pt x="27631" y="6364"/>
                  </a:cubicBezTo>
                  <a:lnTo>
                    <a:pt x="25555" y="4289"/>
                  </a:lnTo>
                  <a:cubicBezTo>
                    <a:pt x="24932" y="3666"/>
                    <a:pt x="24240" y="3251"/>
                    <a:pt x="23410" y="2974"/>
                  </a:cubicBezTo>
                  <a:lnTo>
                    <a:pt x="23340" y="2974"/>
                  </a:lnTo>
                  <a:cubicBezTo>
                    <a:pt x="23340" y="2974"/>
                    <a:pt x="22302" y="2352"/>
                    <a:pt x="22302" y="2352"/>
                  </a:cubicBezTo>
                  <a:lnTo>
                    <a:pt x="21887" y="2075"/>
                  </a:lnTo>
                  <a:cubicBezTo>
                    <a:pt x="20918" y="761"/>
                    <a:pt x="19326" y="0"/>
                    <a:pt x="17734" y="0"/>
                  </a:cubicBezTo>
                  <a:lnTo>
                    <a:pt x="1773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1" name="Freeform 3090">
              <a:extLst>
                <a:ext uri="{FF2B5EF4-FFF2-40B4-BE49-F238E27FC236}">
                  <a16:creationId xmlns:a16="http://schemas.microsoft.com/office/drawing/2014/main" id="{A17ABAFB-E583-9871-D28B-CFD7E28836A1}"/>
                </a:ext>
              </a:extLst>
            </p:cNvPr>
            <p:cNvSpPr/>
            <p:nvPr/>
          </p:nvSpPr>
          <p:spPr>
            <a:xfrm>
              <a:off x="5641606" y="3174150"/>
              <a:ext cx="40649" cy="28558"/>
            </a:xfrm>
            <a:custGeom>
              <a:avLst/>
              <a:gdLst>
                <a:gd name="connsiteX0" fmla="*/ 207 w 30521"/>
                <a:gd name="connsiteY0" fmla="*/ 3943 h 21443"/>
                <a:gd name="connsiteX1" fmla="*/ 1592 w 30521"/>
                <a:gd name="connsiteY1" fmla="*/ 5672 h 21443"/>
                <a:gd name="connsiteX2" fmla="*/ 2353 w 30521"/>
                <a:gd name="connsiteY2" fmla="*/ 7540 h 21443"/>
                <a:gd name="connsiteX3" fmla="*/ 2007 w 30521"/>
                <a:gd name="connsiteY3" fmla="*/ 9062 h 21443"/>
                <a:gd name="connsiteX4" fmla="*/ 0 w 30521"/>
                <a:gd name="connsiteY4" fmla="*/ 10030 h 21443"/>
                <a:gd name="connsiteX5" fmla="*/ 1246 w 30521"/>
                <a:gd name="connsiteY5" fmla="*/ 11552 h 21443"/>
                <a:gd name="connsiteX6" fmla="*/ 3045 w 30521"/>
                <a:gd name="connsiteY6" fmla="*/ 12797 h 21443"/>
                <a:gd name="connsiteX7" fmla="*/ 6921 w 30521"/>
                <a:gd name="connsiteY7" fmla="*/ 14665 h 21443"/>
                <a:gd name="connsiteX8" fmla="*/ 3668 w 30521"/>
                <a:gd name="connsiteY8" fmla="*/ 18884 h 21443"/>
                <a:gd name="connsiteX9" fmla="*/ 2768 w 30521"/>
                <a:gd name="connsiteY9" fmla="*/ 21098 h 21443"/>
                <a:gd name="connsiteX10" fmla="*/ 4568 w 30521"/>
                <a:gd name="connsiteY10" fmla="*/ 21444 h 21443"/>
                <a:gd name="connsiteX11" fmla="*/ 6852 w 30521"/>
                <a:gd name="connsiteY11" fmla="*/ 19853 h 21443"/>
                <a:gd name="connsiteX12" fmla="*/ 9136 w 30521"/>
                <a:gd name="connsiteY12" fmla="*/ 14596 h 21443"/>
                <a:gd name="connsiteX13" fmla="*/ 11074 w 30521"/>
                <a:gd name="connsiteY13" fmla="*/ 12590 h 21443"/>
                <a:gd name="connsiteX14" fmla="*/ 12666 w 30521"/>
                <a:gd name="connsiteY14" fmla="*/ 12175 h 21443"/>
                <a:gd name="connsiteX15" fmla="*/ 15918 w 30521"/>
                <a:gd name="connsiteY15" fmla="*/ 12382 h 21443"/>
                <a:gd name="connsiteX16" fmla="*/ 17441 w 30521"/>
                <a:gd name="connsiteY16" fmla="*/ 12244 h 21443"/>
                <a:gd name="connsiteX17" fmla="*/ 18410 w 30521"/>
                <a:gd name="connsiteY17" fmla="*/ 11829 h 21443"/>
                <a:gd name="connsiteX18" fmla="*/ 25608 w 30521"/>
                <a:gd name="connsiteY18" fmla="*/ 6710 h 21443"/>
                <a:gd name="connsiteX19" fmla="*/ 27892 w 30521"/>
                <a:gd name="connsiteY19" fmla="*/ 5672 h 21443"/>
                <a:gd name="connsiteX20" fmla="*/ 30522 w 30521"/>
                <a:gd name="connsiteY20" fmla="*/ 5396 h 21443"/>
                <a:gd name="connsiteX21" fmla="*/ 28999 w 30521"/>
                <a:gd name="connsiteY21" fmla="*/ 3874 h 21443"/>
                <a:gd name="connsiteX22" fmla="*/ 27131 w 30521"/>
                <a:gd name="connsiteY22" fmla="*/ 2629 h 21443"/>
                <a:gd name="connsiteX23" fmla="*/ 23047 w 30521"/>
                <a:gd name="connsiteY23" fmla="*/ 554 h 21443"/>
                <a:gd name="connsiteX24" fmla="*/ 20210 w 30521"/>
                <a:gd name="connsiteY24" fmla="*/ 69 h 21443"/>
                <a:gd name="connsiteX25" fmla="*/ 16818 w 30521"/>
                <a:gd name="connsiteY25" fmla="*/ 0 h 21443"/>
                <a:gd name="connsiteX26" fmla="*/ 13496 w 30521"/>
                <a:gd name="connsiteY26" fmla="*/ 415 h 21443"/>
                <a:gd name="connsiteX27" fmla="*/ 10658 w 30521"/>
                <a:gd name="connsiteY27" fmla="*/ 1176 h 21443"/>
                <a:gd name="connsiteX28" fmla="*/ 9482 w 30521"/>
                <a:gd name="connsiteY28" fmla="*/ 1729 h 21443"/>
                <a:gd name="connsiteX29" fmla="*/ 7752 w 30521"/>
                <a:gd name="connsiteY29" fmla="*/ 2836 h 21443"/>
                <a:gd name="connsiteX30" fmla="*/ 6575 w 30521"/>
                <a:gd name="connsiteY30" fmla="*/ 3390 h 21443"/>
                <a:gd name="connsiteX31" fmla="*/ 4914 w 30521"/>
                <a:gd name="connsiteY31" fmla="*/ 3597 h 21443"/>
                <a:gd name="connsiteX32" fmla="*/ 1800 w 30521"/>
                <a:gd name="connsiteY32" fmla="*/ 3459 h 21443"/>
                <a:gd name="connsiteX33" fmla="*/ 207 w 30521"/>
                <a:gd name="connsiteY33" fmla="*/ 3943 h 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521" h="21443">
                  <a:moveTo>
                    <a:pt x="207" y="3943"/>
                  </a:moveTo>
                  <a:lnTo>
                    <a:pt x="1592" y="5672"/>
                  </a:lnTo>
                  <a:lnTo>
                    <a:pt x="2353" y="7540"/>
                  </a:lnTo>
                  <a:lnTo>
                    <a:pt x="2007" y="9062"/>
                  </a:lnTo>
                  <a:lnTo>
                    <a:pt x="0" y="10030"/>
                  </a:lnTo>
                  <a:lnTo>
                    <a:pt x="1246" y="11552"/>
                  </a:lnTo>
                  <a:lnTo>
                    <a:pt x="3045" y="12797"/>
                  </a:lnTo>
                  <a:lnTo>
                    <a:pt x="6921" y="14665"/>
                  </a:lnTo>
                  <a:lnTo>
                    <a:pt x="3668" y="18884"/>
                  </a:lnTo>
                  <a:lnTo>
                    <a:pt x="2768" y="21098"/>
                  </a:lnTo>
                  <a:lnTo>
                    <a:pt x="4568" y="21444"/>
                  </a:lnTo>
                  <a:lnTo>
                    <a:pt x="6852" y="19853"/>
                  </a:lnTo>
                  <a:lnTo>
                    <a:pt x="9136" y="14596"/>
                  </a:lnTo>
                  <a:lnTo>
                    <a:pt x="11074" y="12590"/>
                  </a:lnTo>
                  <a:lnTo>
                    <a:pt x="12666" y="12175"/>
                  </a:lnTo>
                  <a:lnTo>
                    <a:pt x="15918" y="12382"/>
                  </a:lnTo>
                  <a:lnTo>
                    <a:pt x="17441" y="12244"/>
                  </a:lnTo>
                  <a:lnTo>
                    <a:pt x="18410" y="11829"/>
                  </a:lnTo>
                  <a:lnTo>
                    <a:pt x="25608" y="6710"/>
                  </a:lnTo>
                  <a:lnTo>
                    <a:pt x="27892" y="5672"/>
                  </a:lnTo>
                  <a:lnTo>
                    <a:pt x="30522" y="5396"/>
                  </a:lnTo>
                  <a:lnTo>
                    <a:pt x="28999" y="3874"/>
                  </a:lnTo>
                  <a:lnTo>
                    <a:pt x="27131" y="2629"/>
                  </a:lnTo>
                  <a:lnTo>
                    <a:pt x="23047" y="554"/>
                  </a:lnTo>
                  <a:lnTo>
                    <a:pt x="20210" y="69"/>
                  </a:lnTo>
                  <a:lnTo>
                    <a:pt x="16818" y="0"/>
                  </a:lnTo>
                  <a:lnTo>
                    <a:pt x="13496" y="415"/>
                  </a:lnTo>
                  <a:lnTo>
                    <a:pt x="10658" y="1176"/>
                  </a:lnTo>
                  <a:lnTo>
                    <a:pt x="9482" y="1729"/>
                  </a:lnTo>
                  <a:lnTo>
                    <a:pt x="7752" y="2836"/>
                  </a:lnTo>
                  <a:lnTo>
                    <a:pt x="6575" y="3390"/>
                  </a:lnTo>
                  <a:lnTo>
                    <a:pt x="4914" y="3597"/>
                  </a:lnTo>
                  <a:lnTo>
                    <a:pt x="1800" y="3459"/>
                  </a:lnTo>
                  <a:lnTo>
                    <a:pt x="207" y="394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2" name="Freeform 3091">
              <a:extLst>
                <a:ext uri="{FF2B5EF4-FFF2-40B4-BE49-F238E27FC236}">
                  <a16:creationId xmlns:a16="http://schemas.microsoft.com/office/drawing/2014/main" id="{4C06EBDE-DCCB-BEBB-B09C-2F9EF6CA9C9C}"/>
                </a:ext>
              </a:extLst>
            </p:cNvPr>
            <p:cNvSpPr/>
            <p:nvPr/>
          </p:nvSpPr>
          <p:spPr>
            <a:xfrm>
              <a:off x="5634612" y="3167333"/>
              <a:ext cx="54236" cy="42286"/>
            </a:xfrm>
            <a:custGeom>
              <a:avLst/>
              <a:gdLst>
                <a:gd name="connsiteX0" fmla="*/ 22070 w 40723"/>
                <a:gd name="connsiteY0" fmla="*/ 5119 h 31750"/>
                <a:gd name="connsiteX1" fmla="*/ 25392 w 40723"/>
                <a:gd name="connsiteY1" fmla="*/ 5119 h 31750"/>
                <a:gd name="connsiteX2" fmla="*/ 28299 w 40723"/>
                <a:gd name="connsiteY2" fmla="*/ 5672 h 31750"/>
                <a:gd name="connsiteX3" fmla="*/ 32313 w 40723"/>
                <a:gd name="connsiteY3" fmla="*/ 7747 h 31750"/>
                <a:gd name="connsiteX4" fmla="*/ 34251 w 40723"/>
                <a:gd name="connsiteY4" fmla="*/ 8992 h 31750"/>
                <a:gd name="connsiteX5" fmla="*/ 35773 w 40723"/>
                <a:gd name="connsiteY5" fmla="*/ 10514 h 31750"/>
                <a:gd name="connsiteX6" fmla="*/ 33143 w 40723"/>
                <a:gd name="connsiteY6" fmla="*/ 10791 h 31750"/>
                <a:gd name="connsiteX7" fmla="*/ 30860 w 40723"/>
                <a:gd name="connsiteY7" fmla="*/ 11829 h 31750"/>
                <a:gd name="connsiteX8" fmla="*/ 23661 w 40723"/>
                <a:gd name="connsiteY8" fmla="*/ 16948 h 31750"/>
                <a:gd name="connsiteX9" fmla="*/ 22693 w 40723"/>
                <a:gd name="connsiteY9" fmla="*/ 17363 h 31750"/>
                <a:gd name="connsiteX10" fmla="*/ 21170 w 40723"/>
                <a:gd name="connsiteY10" fmla="*/ 17570 h 31750"/>
                <a:gd name="connsiteX11" fmla="*/ 17917 w 40723"/>
                <a:gd name="connsiteY11" fmla="*/ 17363 h 31750"/>
                <a:gd name="connsiteX12" fmla="*/ 16325 w 40723"/>
                <a:gd name="connsiteY12" fmla="*/ 17778 h 31750"/>
                <a:gd name="connsiteX13" fmla="*/ 14387 w 40723"/>
                <a:gd name="connsiteY13" fmla="*/ 19784 h 31750"/>
                <a:gd name="connsiteX14" fmla="*/ 12103 w 40723"/>
                <a:gd name="connsiteY14" fmla="*/ 25041 h 31750"/>
                <a:gd name="connsiteX15" fmla="*/ 9888 w 40723"/>
                <a:gd name="connsiteY15" fmla="*/ 26632 h 31750"/>
                <a:gd name="connsiteX16" fmla="*/ 8020 w 40723"/>
                <a:gd name="connsiteY16" fmla="*/ 26286 h 31750"/>
                <a:gd name="connsiteX17" fmla="*/ 8919 w 40723"/>
                <a:gd name="connsiteY17" fmla="*/ 24141 h 31750"/>
                <a:gd name="connsiteX18" fmla="*/ 12173 w 40723"/>
                <a:gd name="connsiteY18" fmla="*/ 19853 h 31750"/>
                <a:gd name="connsiteX19" fmla="*/ 8297 w 40723"/>
                <a:gd name="connsiteY19" fmla="*/ 17985 h 31750"/>
                <a:gd name="connsiteX20" fmla="*/ 6497 w 40723"/>
                <a:gd name="connsiteY20" fmla="*/ 16740 h 31750"/>
                <a:gd name="connsiteX21" fmla="*/ 5251 w 40723"/>
                <a:gd name="connsiteY21" fmla="*/ 15218 h 31750"/>
                <a:gd name="connsiteX22" fmla="*/ 7189 w 40723"/>
                <a:gd name="connsiteY22" fmla="*/ 14250 h 31750"/>
                <a:gd name="connsiteX23" fmla="*/ 7536 w 40723"/>
                <a:gd name="connsiteY23" fmla="*/ 12659 h 31750"/>
                <a:gd name="connsiteX24" fmla="*/ 6843 w 40723"/>
                <a:gd name="connsiteY24" fmla="*/ 10791 h 31750"/>
                <a:gd name="connsiteX25" fmla="*/ 5459 w 40723"/>
                <a:gd name="connsiteY25" fmla="*/ 9062 h 31750"/>
                <a:gd name="connsiteX26" fmla="*/ 7051 w 40723"/>
                <a:gd name="connsiteY26" fmla="*/ 8577 h 31750"/>
                <a:gd name="connsiteX27" fmla="*/ 10165 w 40723"/>
                <a:gd name="connsiteY27" fmla="*/ 8716 h 31750"/>
                <a:gd name="connsiteX28" fmla="*/ 11757 w 40723"/>
                <a:gd name="connsiteY28" fmla="*/ 8508 h 31750"/>
                <a:gd name="connsiteX29" fmla="*/ 13003 w 40723"/>
                <a:gd name="connsiteY29" fmla="*/ 8024 h 31750"/>
                <a:gd name="connsiteX30" fmla="*/ 14664 w 40723"/>
                <a:gd name="connsiteY30" fmla="*/ 6917 h 31750"/>
                <a:gd name="connsiteX31" fmla="*/ 15841 w 40723"/>
                <a:gd name="connsiteY31" fmla="*/ 6364 h 31750"/>
                <a:gd name="connsiteX32" fmla="*/ 18678 w 40723"/>
                <a:gd name="connsiteY32" fmla="*/ 5603 h 31750"/>
                <a:gd name="connsiteX33" fmla="*/ 22000 w 40723"/>
                <a:gd name="connsiteY33" fmla="*/ 5188 h 31750"/>
                <a:gd name="connsiteX34" fmla="*/ 22000 w 40723"/>
                <a:gd name="connsiteY34" fmla="*/ 0 h 31750"/>
                <a:gd name="connsiteX35" fmla="*/ 21378 w 40723"/>
                <a:gd name="connsiteY35" fmla="*/ 0 h 31750"/>
                <a:gd name="connsiteX36" fmla="*/ 18055 w 40723"/>
                <a:gd name="connsiteY36" fmla="*/ 415 h 31750"/>
                <a:gd name="connsiteX37" fmla="*/ 17294 w 40723"/>
                <a:gd name="connsiteY37" fmla="*/ 553 h 31750"/>
                <a:gd name="connsiteX38" fmla="*/ 14457 w 40723"/>
                <a:gd name="connsiteY38" fmla="*/ 1314 h 31750"/>
                <a:gd name="connsiteX39" fmla="*/ 13557 w 40723"/>
                <a:gd name="connsiteY39" fmla="*/ 1660 h 31750"/>
                <a:gd name="connsiteX40" fmla="*/ 12380 w 40723"/>
                <a:gd name="connsiteY40" fmla="*/ 2214 h 31750"/>
                <a:gd name="connsiteX41" fmla="*/ 11757 w 40723"/>
                <a:gd name="connsiteY41" fmla="*/ 2559 h 31750"/>
                <a:gd name="connsiteX42" fmla="*/ 10512 w 40723"/>
                <a:gd name="connsiteY42" fmla="*/ 3389 h 31750"/>
                <a:gd name="connsiteX43" fmla="*/ 10373 w 40723"/>
                <a:gd name="connsiteY43" fmla="*/ 3389 h 31750"/>
                <a:gd name="connsiteX44" fmla="*/ 9819 w 40723"/>
                <a:gd name="connsiteY44" fmla="*/ 3528 h 31750"/>
                <a:gd name="connsiteX45" fmla="*/ 7189 w 40723"/>
                <a:gd name="connsiteY45" fmla="*/ 3528 h 31750"/>
                <a:gd name="connsiteX46" fmla="*/ 6982 w 40723"/>
                <a:gd name="connsiteY46" fmla="*/ 3459 h 31750"/>
                <a:gd name="connsiteX47" fmla="*/ 5528 w 40723"/>
                <a:gd name="connsiteY47" fmla="*/ 3666 h 31750"/>
                <a:gd name="connsiteX48" fmla="*/ 3936 w 40723"/>
                <a:gd name="connsiteY48" fmla="*/ 4150 h 31750"/>
                <a:gd name="connsiteX49" fmla="*/ 407 w 40723"/>
                <a:gd name="connsiteY49" fmla="*/ 7609 h 31750"/>
                <a:gd name="connsiteX50" fmla="*/ 1099 w 40723"/>
                <a:gd name="connsiteY50" fmla="*/ 12105 h 31750"/>
                <a:gd name="connsiteX51" fmla="*/ 130 w 40723"/>
                <a:gd name="connsiteY51" fmla="*/ 14180 h 31750"/>
                <a:gd name="connsiteX52" fmla="*/ 1168 w 40723"/>
                <a:gd name="connsiteY52" fmla="*/ 18538 h 31750"/>
                <a:gd name="connsiteX53" fmla="*/ 2414 w 40723"/>
                <a:gd name="connsiteY53" fmla="*/ 20060 h 31750"/>
                <a:gd name="connsiteX54" fmla="*/ 3521 w 40723"/>
                <a:gd name="connsiteY54" fmla="*/ 21098 h 31750"/>
                <a:gd name="connsiteX55" fmla="*/ 4282 w 40723"/>
                <a:gd name="connsiteY55" fmla="*/ 21651 h 31750"/>
                <a:gd name="connsiteX56" fmla="*/ 4006 w 40723"/>
                <a:gd name="connsiteY56" fmla="*/ 22136 h 31750"/>
                <a:gd name="connsiteX57" fmla="*/ 3106 w 40723"/>
                <a:gd name="connsiteY57" fmla="*/ 24280 h 31750"/>
                <a:gd name="connsiteX58" fmla="*/ 3313 w 40723"/>
                <a:gd name="connsiteY58" fmla="*/ 28707 h 31750"/>
                <a:gd name="connsiteX59" fmla="*/ 6912 w 40723"/>
                <a:gd name="connsiteY59" fmla="*/ 31336 h 31750"/>
                <a:gd name="connsiteX60" fmla="*/ 8781 w 40723"/>
                <a:gd name="connsiteY60" fmla="*/ 31681 h 31750"/>
                <a:gd name="connsiteX61" fmla="*/ 9750 w 40723"/>
                <a:gd name="connsiteY61" fmla="*/ 31751 h 31750"/>
                <a:gd name="connsiteX62" fmla="*/ 12726 w 40723"/>
                <a:gd name="connsiteY62" fmla="*/ 30782 h 31750"/>
                <a:gd name="connsiteX63" fmla="*/ 14941 w 40723"/>
                <a:gd name="connsiteY63" fmla="*/ 29191 h 31750"/>
                <a:gd name="connsiteX64" fmla="*/ 16671 w 40723"/>
                <a:gd name="connsiteY64" fmla="*/ 27047 h 31750"/>
                <a:gd name="connsiteX65" fmla="*/ 18609 w 40723"/>
                <a:gd name="connsiteY65" fmla="*/ 22689 h 31750"/>
                <a:gd name="connsiteX66" fmla="*/ 18678 w 40723"/>
                <a:gd name="connsiteY66" fmla="*/ 22689 h 31750"/>
                <a:gd name="connsiteX67" fmla="*/ 20616 w 40723"/>
                <a:gd name="connsiteY67" fmla="*/ 22689 h 31750"/>
                <a:gd name="connsiteX68" fmla="*/ 20963 w 40723"/>
                <a:gd name="connsiteY68" fmla="*/ 22689 h 31750"/>
                <a:gd name="connsiteX69" fmla="*/ 21585 w 40723"/>
                <a:gd name="connsiteY69" fmla="*/ 22689 h 31750"/>
                <a:gd name="connsiteX70" fmla="*/ 23108 w 40723"/>
                <a:gd name="connsiteY70" fmla="*/ 22481 h 31750"/>
                <a:gd name="connsiteX71" fmla="*/ 24492 w 40723"/>
                <a:gd name="connsiteY71" fmla="*/ 22136 h 31750"/>
                <a:gd name="connsiteX72" fmla="*/ 25461 w 40723"/>
                <a:gd name="connsiteY72" fmla="*/ 21721 h 31750"/>
                <a:gd name="connsiteX73" fmla="*/ 26499 w 40723"/>
                <a:gd name="connsiteY73" fmla="*/ 21167 h 31750"/>
                <a:gd name="connsiteX74" fmla="*/ 33282 w 40723"/>
                <a:gd name="connsiteY74" fmla="*/ 16325 h 31750"/>
                <a:gd name="connsiteX75" fmla="*/ 34320 w 40723"/>
                <a:gd name="connsiteY75" fmla="*/ 15841 h 31750"/>
                <a:gd name="connsiteX76" fmla="*/ 36050 w 40723"/>
                <a:gd name="connsiteY76" fmla="*/ 15702 h 31750"/>
                <a:gd name="connsiteX77" fmla="*/ 40411 w 40723"/>
                <a:gd name="connsiteY77" fmla="*/ 12313 h 31750"/>
                <a:gd name="connsiteX78" fmla="*/ 39234 w 40723"/>
                <a:gd name="connsiteY78" fmla="*/ 6917 h 31750"/>
                <a:gd name="connsiteX79" fmla="*/ 37711 w 40723"/>
                <a:gd name="connsiteY79" fmla="*/ 5396 h 31750"/>
                <a:gd name="connsiteX80" fmla="*/ 36881 w 40723"/>
                <a:gd name="connsiteY80" fmla="*/ 4704 h 31750"/>
                <a:gd name="connsiteX81" fmla="*/ 34943 w 40723"/>
                <a:gd name="connsiteY81" fmla="*/ 3459 h 31750"/>
                <a:gd name="connsiteX82" fmla="*/ 34458 w 40723"/>
                <a:gd name="connsiteY82" fmla="*/ 3182 h 31750"/>
                <a:gd name="connsiteX83" fmla="*/ 30444 w 40723"/>
                <a:gd name="connsiteY83" fmla="*/ 1107 h 31750"/>
                <a:gd name="connsiteX84" fmla="*/ 28991 w 40723"/>
                <a:gd name="connsiteY84" fmla="*/ 623 h 31750"/>
                <a:gd name="connsiteX85" fmla="*/ 26084 w 40723"/>
                <a:gd name="connsiteY85" fmla="*/ 138 h 31750"/>
                <a:gd name="connsiteX86" fmla="*/ 25322 w 40723"/>
                <a:gd name="connsiteY86" fmla="*/ 69 h 31750"/>
                <a:gd name="connsiteX87" fmla="*/ 22000 w 40723"/>
                <a:gd name="connsiteY87" fmla="*/ 69 h 31750"/>
                <a:gd name="connsiteX88" fmla="*/ 21862 w 40723"/>
                <a:gd name="connsiteY88" fmla="*/ 0 h 31750"/>
                <a:gd name="connsiteX89" fmla="*/ 21862 w 40723"/>
                <a:gd name="connsiteY89" fmla="*/ 0 h 3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0723" h="31750">
                  <a:moveTo>
                    <a:pt x="22070" y="5119"/>
                  </a:moveTo>
                  <a:lnTo>
                    <a:pt x="25392" y="5119"/>
                  </a:lnTo>
                  <a:cubicBezTo>
                    <a:pt x="25392" y="5119"/>
                    <a:pt x="28299" y="5672"/>
                    <a:pt x="28299" y="5672"/>
                  </a:cubicBezTo>
                  <a:lnTo>
                    <a:pt x="32313" y="7747"/>
                  </a:lnTo>
                  <a:lnTo>
                    <a:pt x="34251" y="8992"/>
                  </a:lnTo>
                  <a:lnTo>
                    <a:pt x="35773" y="10514"/>
                  </a:lnTo>
                  <a:lnTo>
                    <a:pt x="33143" y="10791"/>
                  </a:lnTo>
                  <a:lnTo>
                    <a:pt x="30860" y="11829"/>
                  </a:lnTo>
                  <a:lnTo>
                    <a:pt x="23661" y="16948"/>
                  </a:lnTo>
                  <a:lnTo>
                    <a:pt x="22693" y="17363"/>
                  </a:lnTo>
                  <a:lnTo>
                    <a:pt x="21170" y="17570"/>
                  </a:lnTo>
                  <a:lnTo>
                    <a:pt x="17917" y="17363"/>
                  </a:lnTo>
                  <a:lnTo>
                    <a:pt x="16325" y="17778"/>
                  </a:lnTo>
                  <a:lnTo>
                    <a:pt x="14387" y="19784"/>
                  </a:lnTo>
                  <a:lnTo>
                    <a:pt x="12103" y="25041"/>
                  </a:lnTo>
                  <a:lnTo>
                    <a:pt x="9888" y="26632"/>
                  </a:lnTo>
                  <a:lnTo>
                    <a:pt x="8020" y="26286"/>
                  </a:lnTo>
                  <a:lnTo>
                    <a:pt x="8919" y="24141"/>
                  </a:lnTo>
                  <a:lnTo>
                    <a:pt x="12173" y="19853"/>
                  </a:lnTo>
                  <a:lnTo>
                    <a:pt x="8297" y="17985"/>
                  </a:lnTo>
                  <a:lnTo>
                    <a:pt x="6497" y="16740"/>
                  </a:lnTo>
                  <a:lnTo>
                    <a:pt x="5251" y="15218"/>
                  </a:lnTo>
                  <a:lnTo>
                    <a:pt x="7189" y="14250"/>
                  </a:lnTo>
                  <a:lnTo>
                    <a:pt x="7536" y="12659"/>
                  </a:lnTo>
                  <a:lnTo>
                    <a:pt x="6843" y="10791"/>
                  </a:lnTo>
                  <a:lnTo>
                    <a:pt x="5459" y="9062"/>
                  </a:lnTo>
                  <a:lnTo>
                    <a:pt x="7051" y="8577"/>
                  </a:lnTo>
                  <a:lnTo>
                    <a:pt x="10165" y="8716"/>
                  </a:lnTo>
                  <a:lnTo>
                    <a:pt x="11757" y="8508"/>
                  </a:lnTo>
                  <a:lnTo>
                    <a:pt x="13003" y="8024"/>
                  </a:lnTo>
                  <a:lnTo>
                    <a:pt x="14664" y="6917"/>
                  </a:lnTo>
                  <a:lnTo>
                    <a:pt x="15841" y="6364"/>
                  </a:lnTo>
                  <a:lnTo>
                    <a:pt x="18678" y="5603"/>
                  </a:lnTo>
                  <a:lnTo>
                    <a:pt x="22000" y="5188"/>
                  </a:lnTo>
                  <a:moveTo>
                    <a:pt x="22000" y="0"/>
                  </a:moveTo>
                  <a:cubicBezTo>
                    <a:pt x="22000" y="0"/>
                    <a:pt x="21585" y="0"/>
                    <a:pt x="21378" y="0"/>
                  </a:cubicBezTo>
                  <a:lnTo>
                    <a:pt x="18055" y="415"/>
                  </a:lnTo>
                  <a:cubicBezTo>
                    <a:pt x="18055" y="415"/>
                    <a:pt x="17502" y="484"/>
                    <a:pt x="17294" y="553"/>
                  </a:cubicBezTo>
                  <a:lnTo>
                    <a:pt x="14457" y="1314"/>
                  </a:lnTo>
                  <a:cubicBezTo>
                    <a:pt x="14457" y="1314"/>
                    <a:pt x="13834" y="1522"/>
                    <a:pt x="13557" y="1660"/>
                  </a:cubicBezTo>
                  <a:lnTo>
                    <a:pt x="12380" y="2214"/>
                  </a:lnTo>
                  <a:cubicBezTo>
                    <a:pt x="12380" y="2214"/>
                    <a:pt x="11965" y="2421"/>
                    <a:pt x="11757" y="2559"/>
                  </a:cubicBezTo>
                  <a:lnTo>
                    <a:pt x="10512" y="3389"/>
                  </a:lnTo>
                  <a:lnTo>
                    <a:pt x="10373" y="3389"/>
                  </a:lnTo>
                  <a:cubicBezTo>
                    <a:pt x="10373" y="3389"/>
                    <a:pt x="9819" y="3528"/>
                    <a:pt x="9819" y="3528"/>
                  </a:cubicBezTo>
                  <a:lnTo>
                    <a:pt x="7189" y="3528"/>
                  </a:lnTo>
                  <a:cubicBezTo>
                    <a:pt x="7189" y="3528"/>
                    <a:pt x="7051" y="3459"/>
                    <a:pt x="6982" y="3459"/>
                  </a:cubicBezTo>
                  <a:cubicBezTo>
                    <a:pt x="6497" y="3459"/>
                    <a:pt x="6013" y="3459"/>
                    <a:pt x="5528" y="3666"/>
                  </a:cubicBezTo>
                  <a:lnTo>
                    <a:pt x="3936" y="4150"/>
                  </a:lnTo>
                  <a:cubicBezTo>
                    <a:pt x="2275" y="4635"/>
                    <a:pt x="960" y="5949"/>
                    <a:pt x="407" y="7609"/>
                  </a:cubicBezTo>
                  <a:cubicBezTo>
                    <a:pt x="-78" y="9131"/>
                    <a:pt x="199" y="10791"/>
                    <a:pt x="1099" y="12105"/>
                  </a:cubicBezTo>
                  <a:cubicBezTo>
                    <a:pt x="614" y="12728"/>
                    <a:pt x="268" y="13420"/>
                    <a:pt x="130" y="14180"/>
                  </a:cubicBezTo>
                  <a:cubicBezTo>
                    <a:pt x="-216" y="15702"/>
                    <a:pt x="130" y="17293"/>
                    <a:pt x="1168" y="18538"/>
                  </a:cubicBezTo>
                  <a:lnTo>
                    <a:pt x="2414" y="20060"/>
                  </a:lnTo>
                  <a:cubicBezTo>
                    <a:pt x="2760" y="20475"/>
                    <a:pt x="3106" y="20821"/>
                    <a:pt x="3521" y="21098"/>
                  </a:cubicBezTo>
                  <a:lnTo>
                    <a:pt x="4282" y="21651"/>
                  </a:lnTo>
                  <a:cubicBezTo>
                    <a:pt x="4282" y="21651"/>
                    <a:pt x="4075" y="21997"/>
                    <a:pt x="4006" y="22136"/>
                  </a:cubicBezTo>
                  <a:lnTo>
                    <a:pt x="3106" y="24280"/>
                  </a:lnTo>
                  <a:cubicBezTo>
                    <a:pt x="2483" y="25733"/>
                    <a:pt x="2552" y="27324"/>
                    <a:pt x="3313" y="28707"/>
                  </a:cubicBezTo>
                  <a:cubicBezTo>
                    <a:pt x="4075" y="30090"/>
                    <a:pt x="5390" y="31059"/>
                    <a:pt x="6912" y="31336"/>
                  </a:cubicBezTo>
                  <a:lnTo>
                    <a:pt x="8781" y="31681"/>
                  </a:lnTo>
                  <a:cubicBezTo>
                    <a:pt x="8781" y="31681"/>
                    <a:pt x="9473" y="31751"/>
                    <a:pt x="9750" y="31751"/>
                  </a:cubicBezTo>
                  <a:cubicBezTo>
                    <a:pt x="10788" y="31751"/>
                    <a:pt x="11895" y="31405"/>
                    <a:pt x="12726" y="30782"/>
                  </a:cubicBezTo>
                  <a:lnTo>
                    <a:pt x="14941" y="29191"/>
                  </a:lnTo>
                  <a:cubicBezTo>
                    <a:pt x="15702" y="28638"/>
                    <a:pt x="16325" y="27877"/>
                    <a:pt x="16671" y="27047"/>
                  </a:cubicBezTo>
                  <a:lnTo>
                    <a:pt x="18609" y="22689"/>
                  </a:lnTo>
                  <a:lnTo>
                    <a:pt x="18678" y="22689"/>
                  </a:lnTo>
                  <a:cubicBezTo>
                    <a:pt x="18678" y="22689"/>
                    <a:pt x="20616" y="22689"/>
                    <a:pt x="20616" y="22689"/>
                  </a:cubicBezTo>
                  <a:cubicBezTo>
                    <a:pt x="20755" y="22689"/>
                    <a:pt x="20824" y="22689"/>
                    <a:pt x="20963" y="22689"/>
                  </a:cubicBezTo>
                  <a:cubicBezTo>
                    <a:pt x="21170" y="22689"/>
                    <a:pt x="21378" y="22689"/>
                    <a:pt x="21585" y="22689"/>
                  </a:cubicBezTo>
                  <a:lnTo>
                    <a:pt x="23108" y="22481"/>
                  </a:lnTo>
                  <a:cubicBezTo>
                    <a:pt x="23592" y="22481"/>
                    <a:pt x="24007" y="22343"/>
                    <a:pt x="24492" y="22136"/>
                  </a:cubicBezTo>
                  <a:lnTo>
                    <a:pt x="25461" y="21721"/>
                  </a:lnTo>
                  <a:cubicBezTo>
                    <a:pt x="25807" y="21582"/>
                    <a:pt x="26153" y="21375"/>
                    <a:pt x="26499" y="21167"/>
                  </a:cubicBezTo>
                  <a:lnTo>
                    <a:pt x="33282" y="16325"/>
                  </a:lnTo>
                  <a:lnTo>
                    <a:pt x="34320" y="15841"/>
                  </a:lnTo>
                  <a:lnTo>
                    <a:pt x="36050" y="15702"/>
                  </a:lnTo>
                  <a:cubicBezTo>
                    <a:pt x="38057" y="15495"/>
                    <a:pt x="39718" y="14180"/>
                    <a:pt x="40411" y="12313"/>
                  </a:cubicBezTo>
                  <a:cubicBezTo>
                    <a:pt x="41103" y="10445"/>
                    <a:pt x="40618" y="8301"/>
                    <a:pt x="39234" y="6917"/>
                  </a:cubicBezTo>
                  <a:lnTo>
                    <a:pt x="37711" y="5396"/>
                  </a:lnTo>
                  <a:cubicBezTo>
                    <a:pt x="37711" y="5396"/>
                    <a:pt x="37158" y="4911"/>
                    <a:pt x="36881" y="4704"/>
                  </a:cubicBezTo>
                  <a:lnTo>
                    <a:pt x="34943" y="3459"/>
                  </a:lnTo>
                  <a:cubicBezTo>
                    <a:pt x="34943" y="3459"/>
                    <a:pt x="34597" y="3251"/>
                    <a:pt x="34458" y="3182"/>
                  </a:cubicBezTo>
                  <a:lnTo>
                    <a:pt x="30444" y="1107"/>
                  </a:lnTo>
                  <a:cubicBezTo>
                    <a:pt x="29960" y="899"/>
                    <a:pt x="29475" y="692"/>
                    <a:pt x="28991" y="623"/>
                  </a:cubicBezTo>
                  <a:lnTo>
                    <a:pt x="26084" y="138"/>
                  </a:lnTo>
                  <a:cubicBezTo>
                    <a:pt x="26084" y="138"/>
                    <a:pt x="25530" y="69"/>
                    <a:pt x="25322" y="69"/>
                  </a:cubicBezTo>
                  <a:lnTo>
                    <a:pt x="22000" y="69"/>
                  </a:lnTo>
                  <a:cubicBezTo>
                    <a:pt x="22000" y="69"/>
                    <a:pt x="21931" y="0"/>
                    <a:pt x="21862" y="0"/>
                  </a:cubicBezTo>
                  <a:lnTo>
                    <a:pt x="2186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3" name="Freeform 3092">
              <a:extLst>
                <a:ext uri="{FF2B5EF4-FFF2-40B4-BE49-F238E27FC236}">
                  <a16:creationId xmlns:a16="http://schemas.microsoft.com/office/drawing/2014/main" id="{F0CBEE32-DBBE-0900-9F87-E879F35B5D77}"/>
                </a:ext>
              </a:extLst>
            </p:cNvPr>
            <p:cNvSpPr/>
            <p:nvPr/>
          </p:nvSpPr>
          <p:spPr>
            <a:xfrm>
              <a:off x="5675066" y="3172123"/>
              <a:ext cx="8111" cy="5250"/>
            </a:xfrm>
            <a:custGeom>
              <a:avLst/>
              <a:gdLst>
                <a:gd name="connsiteX0" fmla="*/ 4776 w 6090"/>
                <a:gd name="connsiteY0" fmla="*/ 3943 h 3942"/>
                <a:gd name="connsiteX1" fmla="*/ 6091 w 6090"/>
                <a:gd name="connsiteY1" fmla="*/ 3044 h 3942"/>
                <a:gd name="connsiteX2" fmla="*/ 5329 w 6090"/>
                <a:gd name="connsiteY2" fmla="*/ 969 h 3942"/>
                <a:gd name="connsiteX3" fmla="*/ 3599 w 6090"/>
                <a:gd name="connsiteY3" fmla="*/ 0 h 3942"/>
                <a:gd name="connsiteX4" fmla="*/ 1522 w 6090"/>
                <a:gd name="connsiteY4" fmla="*/ 346 h 3942"/>
                <a:gd name="connsiteX5" fmla="*/ 0 w 6090"/>
                <a:gd name="connsiteY5" fmla="*/ 1937 h 3942"/>
                <a:gd name="connsiteX6" fmla="*/ 1522 w 6090"/>
                <a:gd name="connsiteY6" fmla="*/ 2975 h 3942"/>
                <a:gd name="connsiteX7" fmla="*/ 3183 w 6090"/>
                <a:gd name="connsiteY7" fmla="*/ 3805 h 3942"/>
                <a:gd name="connsiteX8" fmla="*/ 4776 w 6090"/>
                <a:gd name="connsiteY8" fmla="*/ 3943 h 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0" h="3942">
                  <a:moveTo>
                    <a:pt x="4776" y="3943"/>
                  </a:moveTo>
                  <a:lnTo>
                    <a:pt x="6091" y="3044"/>
                  </a:lnTo>
                  <a:lnTo>
                    <a:pt x="5329" y="969"/>
                  </a:lnTo>
                  <a:lnTo>
                    <a:pt x="3599" y="0"/>
                  </a:lnTo>
                  <a:lnTo>
                    <a:pt x="1522" y="346"/>
                  </a:lnTo>
                  <a:lnTo>
                    <a:pt x="0" y="1937"/>
                  </a:lnTo>
                  <a:lnTo>
                    <a:pt x="1522" y="2975"/>
                  </a:lnTo>
                  <a:lnTo>
                    <a:pt x="3183" y="3805"/>
                  </a:lnTo>
                  <a:lnTo>
                    <a:pt x="4776" y="394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4" name="Freeform 3093">
              <a:extLst>
                <a:ext uri="{FF2B5EF4-FFF2-40B4-BE49-F238E27FC236}">
                  <a16:creationId xmlns:a16="http://schemas.microsoft.com/office/drawing/2014/main" id="{5A0DB0F4-36F3-06E1-1BFB-0B450845CAAE}"/>
                </a:ext>
              </a:extLst>
            </p:cNvPr>
            <p:cNvSpPr/>
            <p:nvPr/>
          </p:nvSpPr>
          <p:spPr>
            <a:xfrm>
              <a:off x="5668096" y="3164937"/>
              <a:ext cx="22051" cy="19162"/>
            </a:xfrm>
            <a:custGeom>
              <a:avLst/>
              <a:gdLst>
                <a:gd name="connsiteX0" fmla="*/ 8833 w 16557"/>
                <a:gd name="connsiteY0" fmla="*/ 5396 h 14388"/>
                <a:gd name="connsiteX1" fmla="*/ 10563 w 16557"/>
                <a:gd name="connsiteY1" fmla="*/ 6364 h 14388"/>
                <a:gd name="connsiteX2" fmla="*/ 11325 w 16557"/>
                <a:gd name="connsiteY2" fmla="*/ 8508 h 14388"/>
                <a:gd name="connsiteX3" fmla="*/ 10010 w 16557"/>
                <a:gd name="connsiteY3" fmla="*/ 9338 h 14388"/>
                <a:gd name="connsiteX4" fmla="*/ 8418 w 16557"/>
                <a:gd name="connsiteY4" fmla="*/ 9200 h 14388"/>
                <a:gd name="connsiteX5" fmla="*/ 6757 w 16557"/>
                <a:gd name="connsiteY5" fmla="*/ 8370 h 14388"/>
                <a:gd name="connsiteX6" fmla="*/ 5234 w 16557"/>
                <a:gd name="connsiteY6" fmla="*/ 7332 h 14388"/>
                <a:gd name="connsiteX7" fmla="*/ 6757 w 16557"/>
                <a:gd name="connsiteY7" fmla="*/ 5742 h 14388"/>
                <a:gd name="connsiteX8" fmla="*/ 8833 w 16557"/>
                <a:gd name="connsiteY8" fmla="*/ 5396 h 14388"/>
                <a:gd name="connsiteX9" fmla="*/ 8833 w 16557"/>
                <a:gd name="connsiteY9" fmla="*/ 208 h 14388"/>
                <a:gd name="connsiteX10" fmla="*/ 8002 w 16557"/>
                <a:gd name="connsiteY10" fmla="*/ 208 h 14388"/>
                <a:gd name="connsiteX11" fmla="*/ 5926 w 16557"/>
                <a:gd name="connsiteY11" fmla="*/ 554 h 14388"/>
                <a:gd name="connsiteX12" fmla="*/ 2950 w 16557"/>
                <a:gd name="connsiteY12" fmla="*/ 2075 h 14388"/>
                <a:gd name="connsiteX13" fmla="*/ 1428 w 16557"/>
                <a:gd name="connsiteY13" fmla="*/ 3666 h 14388"/>
                <a:gd name="connsiteX14" fmla="*/ 43 w 16557"/>
                <a:gd name="connsiteY14" fmla="*/ 7747 h 14388"/>
                <a:gd name="connsiteX15" fmla="*/ 2258 w 16557"/>
                <a:gd name="connsiteY15" fmla="*/ 11483 h 14388"/>
                <a:gd name="connsiteX16" fmla="*/ 3781 w 16557"/>
                <a:gd name="connsiteY16" fmla="*/ 12520 h 14388"/>
                <a:gd name="connsiteX17" fmla="*/ 4404 w 16557"/>
                <a:gd name="connsiteY17" fmla="*/ 12866 h 14388"/>
                <a:gd name="connsiteX18" fmla="*/ 6065 w 16557"/>
                <a:gd name="connsiteY18" fmla="*/ 13696 h 14388"/>
                <a:gd name="connsiteX19" fmla="*/ 8072 w 16557"/>
                <a:gd name="connsiteY19" fmla="*/ 14250 h 14388"/>
                <a:gd name="connsiteX20" fmla="*/ 9664 w 16557"/>
                <a:gd name="connsiteY20" fmla="*/ 14388 h 14388"/>
                <a:gd name="connsiteX21" fmla="*/ 10010 w 16557"/>
                <a:gd name="connsiteY21" fmla="*/ 14388 h 14388"/>
                <a:gd name="connsiteX22" fmla="*/ 12916 w 16557"/>
                <a:gd name="connsiteY22" fmla="*/ 13489 h 14388"/>
                <a:gd name="connsiteX23" fmla="*/ 14231 w 16557"/>
                <a:gd name="connsiteY23" fmla="*/ 12659 h 14388"/>
                <a:gd name="connsiteX24" fmla="*/ 16238 w 16557"/>
                <a:gd name="connsiteY24" fmla="*/ 6572 h 14388"/>
                <a:gd name="connsiteX25" fmla="*/ 15477 w 16557"/>
                <a:gd name="connsiteY25" fmla="*/ 4427 h 14388"/>
                <a:gd name="connsiteX26" fmla="*/ 13055 w 16557"/>
                <a:gd name="connsiteY26" fmla="*/ 1591 h 14388"/>
                <a:gd name="connsiteX27" fmla="*/ 11325 w 16557"/>
                <a:gd name="connsiteY27" fmla="*/ 623 h 14388"/>
                <a:gd name="connsiteX28" fmla="*/ 8833 w 16557"/>
                <a:gd name="connsiteY28" fmla="*/ 0 h 14388"/>
                <a:gd name="connsiteX29" fmla="*/ 8833 w 16557"/>
                <a:gd name="connsiteY29" fmla="*/ 0 h 1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57" h="14388">
                  <a:moveTo>
                    <a:pt x="8833" y="5396"/>
                  </a:moveTo>
                  <a:lnTo>
                    <a:pt x="10563" y="6364"/>
                  </a:lnTo>
                  <a:lnTo>
                    <a:pt x="11325" y="8508"/>
                  </a:lnTo>
                  <a:lnTo>
                    <a:pt x="10010" y="9338"/>
                  </a:lnTo>
                  <a:lnTo>
                    <a:pt x="8418" y="9200"/>
                  </a:lnTo>
                  <a:lnTo>
                    <a:pt x="6757" y="8370"/>
                  </a:lnTo>
                  <a:lnTo>
                    <a:pt x="5234" y="7332"/>
                  </a:lnTo>
                  <a:lnTo>
                    <a:pt x="6757" y="5742"/>
                  </a:lnTo>
                  <a:lnTo>
                    <a:pt x="8833" y="5396"/>
                  </a:lnTo>
                  <a:moveTo>
                    <a:pt x="8833" y="208"/>
                  </a:moveTo>
                  <a:cubicBezTo>
                    <a:pt x="8833" y="208"/>
                    <a:pt x="8279" y="208"/>
                    <a:pt x="8002" y="208"/>
                  </a:cubicBezTo>
                  <a:lnTo>
                    <a:pt x="5926" y="554"/>
                  </a:lnTo>
                  <a:cubicBezTo>
                    <a:pt x="4819" y="761"/>
                    <a:pt x="3781" y="1245"/>
                    <a:pt x="2950" y="2075"/>
                  </a:cubicBezTo>
                  <a:lnTo>
                    <a:pt x="1428" y="3666"/>
                  </a:lnTo>
                  <a:cubicBezTo>
                    <a:pt x="389" y="4773"/>
                    <a:pt x="-165" y="6295"/>
                    <a:pt x="43" y="7747"/>
                  </a:cubicBezTo>
                  <a:cubicBezTo>
                    <a:pt x="181" y="9269"/>
                    <a:pt x="1012" y="10653"/>
                    <a:pt x="2258" y="11483"/>
                  </a:cubicBezTo>
                  <a:lnTo>
                    <a:pt x="3781" y="12520"/>
                  </a:lnTo>
                  <a:cubicBezTo>
                    <a:pt x="3781" y="12520"/>
                    <a:pt x="4196" y="12797"/>
                    <a:pt x="4404" y="12866"/>
                  </a:cubicBezTo>
                  <a:lnTo>
                    <a:pt x="6065" y="13696"/>
                  </a:lnTo>
                  <a:cubicBezTo>
                    <a:pt x="6687" y="13973"/>
                    <a:pt x="7380" y="14181"/>
                    <a:pt x="8072" y="14250"/>
                  </a:cubicBezTo>
                  <a:lnTo>
                    <a:pt x="9664" y="14388"/>
                  </a:lnTo>
                  <a:cubicBezTo>
                    <a:pt x="9664" y="14388"/>
                    <a:pt x="9871" y="14388"/>
                    <a:pt x="10010" y="14388"/>
                  </a:cubicBezTo>
                  <a:cubicBezTo>
                    <a:pt x="11048" y="14388"/>
                    <a:pt x="12017" y="14111"/>
                    <a:pt x="12916" y="13489"/>
                  </a:cubicBezTo>
                  <a:lnTo>
                    <a:pt x="14231" y="12659"/>
                  </a:lnTo>
                  <a:cubicBezTo>
                    <a:pt x="16238" y="11345"/>
                    <a:pt x="17069" y="8854"/>
                    <a:pt x="16238" y="6572"/>
                  </a:cubicBezTo>
                  <a:lnTo>
                    <a:pt x="15477" y="4427"/>
                  </a:lnTo>
                  <a:cubicBezTo>
                    <a:pt x="15062" y="3251"/>
                    <a:pt x="14162" y="2214"/>
                    <a:pt x="13055" y="1591"/>
                  </a:cubicBezTo>
                  <a:lnTo>
                    <a:pt x="11325" y="623"/>
                  </a:lnTo>
                  <a:cubicBezTo>
                    <a:pt x="10563" y="208"/>
                    <a:pt x="9733" y="0"/>
                    <a:pt x="8833" y="0"/>
                  </a:cubicBezTo>
                  <a:lnTo>
                    <a:pt x="883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5" name="Freeform 3094">
              <a:extLst>
                <a:ext uri="{FF2B5EF4-FFF2-40B4-BE49-F238E27FC236}">
                  <a16:creationId xmlns:a16="http://schemas.microsoft.com/office/drawing/2014/main" id="{9CEF5A4B-0137-45FC-895C-9FDE4A329D61}"/>
                </a:ext>
              </a:extLst>
            </p:cNvPr>
            <p:cNvSpPr/>
            <p:nvPr/>
          </p:nvSpPr>
          <p:spPr>
            <a:xfrm>
              <a:off x="5601324" y="3112978"/>
              <a:ext cx="5899" cy="2395"/>
            </a:xfrm>
            <a:custGeom>
              <a:avLst/>
              <a:gdLst>
                <a:gd name="connsiteX0" fmla="*/ 2422 w 4429"/>
                <a:gd name="connsiteY0" fmla="*/ 1798 h 1798"/>
                <a:gd name="connsiteX1" fmla="*/ 3461 w 4429"/>
                <a:gd name="connsiteY1" fmla="*/ 1660 h 1798"/>
                <a:gd name="connsiteX2" fmla="*/ 4430 w 4429"/>
                <a:gd name="connsiteY2" fmla="*/ 1038 h 1798"/>
                <a:gd name="connsiteX3" fmla="*/ 3391 w 4429"/>
                <a:gd name="connsiteY3" fmla="*/ 277 h 1798"/>
                <a:gd name="connsiteX4" fmla="*/ 2284 w 4429"/>
                <a:gd name="connsiteY4" fmla="*/ 0 h 1798"/>
                <a:gd name="connsiteX5" fmla="*/ 1107 w 4429"/>
                <a:gd name="connsiteY5" fmla="*/ 277 h 1798"/>
                <a:gd name="connsiteX6" fmla="*/ 0 w 4429"/>
                <a:gd name="connsiteY6" fmla="*/ 1038 h 1798"/>
                <a:gd name="connsiteX7" fmla="*/ 1246 w 4429"/>
                <a:gd name="connsiteY7" fmla="*/ 1522 h 1798"/>
                <a:gd name="connsiteX8" fmla="*/ 2422 w 4429"/>
                <a:gd name="connsiteY8" fmla="*/ 1798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9" h="1798">
                  <a:moveTo>
                    <a:pt x="2422" y="1798"/>
                  </a:moveTo>
                  <a:lnTo>
                    <a:pt x="3461" y="1660"/>
                  </a:lnTo>
                  <a:lnTo>
                    <a:pt x="4430" y="1038"/>
                  </a:lnTo>
                  <a:lnTo>
                    <a:pt x="3391" y="277"/>
                  </a:lnTo>
                  <a:lnTo>
                    <a:pt x="2284" y="0"/>
                  </a:lnTo>
                  <a:lnTo>
                    <a:pt x="1107" y="277"/>
                  </a:lnTo>
                  <a:lnTo>
                    <a:pt x="0" y="1038"/>
                  </a:lnTo>
                  <a:lnTo>
                    <a:pt x="1246" y="1522"/>
                  </a:lnTo>
                  <a:lnTo>
                    <a:pt x="2422" y="179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6" name="Freeform 3095">
              <a:extLst>
                <a:ext uri="{FF2B5EF4-FFF2-40B4-BE49-F238E27FC236}">
                  <a16:creationId xmlns:a16="http://schemas.microsoft.com/office/drawing/2014/main" id="{F96775C3-B115-9D6E-6336-2F38DF0A7F8E}"/>
                </a:ext>
              </a:extLst>
            </p:cNvPr>
            <p:cNvSpPr/>
            <p:nvPr/>
          </p:nvSpPr>
          <p:spPr>
            <a:xfrm>
              <a:off x="5594464" y="3106069"/>
              <a:ext cx="19770" cy="16214"/>
            </a:xfrm>
            <a:custGeom>
              <a:avLst/>
              <a:gdLst>
                <a:gd name="connsiteX0" fmla="*/ 7435 w 14844"/>
                <a:gd name="connsiteY0" fmla="*/ 5188 h 12174"/>
                <a:gd name="connsiteX1" fmla="*/ 8612 w 14844"/>
                <a:gd name="connsiteY1" fmla="*/ 5465 h 12174"/>
                <a:gd name="connsiteX2" fmla="*/ 9650 w 14844"/>
                <a:gd name="connsiteY2" fmla="*/ 6226 h 12174"/>
                <a:gd name="connsiteX3" fmla="*/ 8681 w 14844"/>
                <a:gd name="connsiteY3" fmla="*/ 6848 h 12174"/>
                <a:gd name="connsiteX4" fmla="*/ 7643 w 14844"/>
                <a:gd name="connsiteY4" fmla="*/ 6986 h 12174"/>
                <a:gd name="connsiteX5" fmla="*/ 6466 w 14844"/>
                <a:gd name="connsiteY5" fmla="*/ 6710 h 12174"/>
                <a:gd name="connsiteX6" fmla="*/ 5220 w 14844"/>
                <a:gd name="connsiteY6" fmla="*/ 6226 h 12174"/>
                <a:gd name="connsiteX7" fmla="*/ 6328 w 14844"/>
                <a:gd name="connsiteY7" fmla="*/ 5465 h 12174"/>
                <a:gd name="connsiteX8" fmla="*/ 7504 w 14844"/>
                <a:gd name="connsiteY8" fmla="*/ 5188 h 12174"/>
                <a:gd name="connsiteX9" fmla="*/ 7504 w 14844"/>
                <a:gd name="connsiteY9" fmla="*/ 0 h 12174"/>
                <a:gd name="connsiteX10" fmla="*/ 6258 w 14844"/>
                <a:gd name="connsiteY10" fmla="*/ 138 h 12174"/>
                <a:gd name="connsiteX11" fmla="*/ 5082 w 14844"/>
                <a:gd name="connsiteY11" fmla="*/ 415 h 12174"/>
                <a:gd name="connsiteX12" fmla="*/ 3352 w 14844"/>
                <a:gd name="connsiteY12" fmla="*/ 1176 h 12174"/>
                <a:gd name="connsiteX13" fmla="*/ 2244 w 14844"/>
                <a:gd name="connsiteY13" fmla="*/ 1937 h 12174"/>
                <a:gd name="connsiteX14" fmla="*/ 30 w 14844"/>
                <a:gd name="connsiteY14" fmla="*/ 6779 h 12174"/>
                <a:gd name="connsiteX15" fmla="*/ 3213 w 14844"/>
                <a:gd name="connsiteY15" fmla="*/ 10999 h 12174"/>
                <a:gd name="connsiteX16" fmla="*/ 4459 w 14844"/>
                <a:gd name="connsiteY16" fmla="*/ 11483 h 12174"/>
                <a:gd name="connsiteX17" fmla="*/ 5359 w 14844"/>
                <a:gd name="connsiteY17" fmla="*/ 11759 h 12174"/>
                <a:gd name="connsiteX18" fmla="*/ 6536 w 14844"/>
                <a:gd name="connsiteY18" fmla="*/ 12036 h 12174"/>
                <a:gd name="connsiteX19" fmla="*/ 7643 w 14844"/>
                <a:gd name="connsiteY19" fmla="*/ 12174 h 12174"/>
                <a:gd name="connsiteX20" fmla="*/ 8335 w 14844"/>
                <a:gd name="connsiteY20" fmla="*/ 12174 h 12174"/>
                <a:gd name="connsiteX21" fmla="*/ 9373 w 14844"/>
                <a:gd name="connsiteY21" fmla="*/ 12036 h 12174"/>
                <a:gd name="connsiteX22" fmla="*/ 11449 w 14844"/>
                <a:gd name="connsiteY22" fmla="*/ 11275 h 12174"/>
                <a:gd name="connsiteX23" fmla="*/ 12418 w 14844"/>
                <a:gd name="connsiteY23" fmla="*/ 10653 h 12174"/>
                <a:gd name="connsiteX24" fmla="*/ 14841 w 14844"/>
                <a:gd name="connsiteY24" fmla="*/ 6502 h 12174"/>
                <a:gd name="connsiteX25" fmla="*/ 12764 w 14844"/>
                <a:gd name="connsiteY25" fmla="*/ 2144 h 12174"/>
                <a:gd name="connsiteX26" fmla="*/ 11726 w 14844"/>
                <a:gd name="connsiteY26" fmla="*/ 1383 h 12174"/>
                <a:gd name="connsiteX27" fmla="*/ 9719 w 14844"/>
                <a:gd name="connsiteY27" fmla="*/ 415 h 12174"/>
                <a:gd name="connsiteX28" fmla="*/ 8542 w 14844"/>
                <a:gd name="connsiteY28" fmla="*/ 138 h 12174"/>
                <a:gd name="connsiteX29" fmla="*/ 7435 w 14844"/>
                <a:gd name="connsiteY29" fmla="*/ 0 h 12174"/>
                <a:gd name="connsiteX30" fmla="*/ 7435 w 14844"/>
                <a:gd name="connsiteY30" fmla="*/ 0 h 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844" h="12174">
                  <a:moveTo>
                    <a:pt x="7435" y="5188"/>
                  </a:moveTo>
                  <a:lnTo>
                    <a:pt x="8612" y="5465"/>
                  </a:lnTo>
                  <a:lnTo>
                    <a:pt x="9650" y="6226"/>
                  </a:lnTo>
                  <a:lnTo>
                    <a:pt x="8681" y="6848"/>
                  </a:lnTo>
                  <a:lnTo>
                    <a:pt x="7643" y="6986"/>
                  </a:lnTo>
                  <a:lnTo>
                    <a:pt x="6466" y="6710"/>
                  </a:lnTo>
                  <a:lnTo>
                    <a:pt x="5220" y="6226"/>
                  </a:lnTo>
                  <a:lnTo>
                    <a:pt x="6328" y="5465"/>
                  </a:lnTo>
                  <a:lnTo>
                    <a:pt x="7504" y="5188"/>
                  </a:lnTo>
                  <a:moveTo>
                    <a:pt x="7504" y="0"/>
                  </a:moveTo>
                  <a:cubicBezTo>
                    <a:pt x="7089" y="0"/>
                    <a:pt x="6674" y="0"/>
                    <a:pt x="6258" y="138"/>
                  </a:cubicBezTo>
                  <a:lnTo>
                    <a:pt x="5082" y="415"/>
                  </a:lnTo>
                  <a:cubicBezTo>
                    <a:pt x="4459" y="553"/>
                    <a:pt x="3905" y="830"/>
                    <a:pt x="3352" y="1176"/>
                  </a:cubicBezTo>
                  <a:lnTo>
                    <a:pt x="2244" y="1937"/>
                  </a:lnTo>
                  <a:cubicBezTo>
                    <a:pt x="722" y="3044"/>
                    <a:pt x="-178" y="4842"/>
                    <a:pt x="30" y="6779"/>
                  </a:cubicBezTo>
                  <a:cubicBezTo>
                    <a:pt x="237" y="8647"/>
                    <a:pt x="1483" y="10307"/>
                    <a:pt x="3213" y="10999"/>
                  </a:cubicBezTo>
                  <a:lnTo>
                    <a:pt x="4459" y="11483"/>
                  </a:lnTo>
                  <a:cubicBezTo>
                    <a:pt x="4459" y="11483"/>
                    <a:pt x="5082" y="11690"/>
                    <a:pt x="5359" y="11759"/>
                  </a:cubicBezTo>
                  <a:lnTo>
                    <a:pt x="6536" y="12036"/>
                  </a:lnTo>
                  <a:cubicBezTo>
                    <a:pt x="6881" y="12105"/>
                    <a:pt x="7227" y="12174"/>
                    <a:pt x="7643" y="12174"/>
                  </a:cubicBezTo>
                  <a:cubicBezTo>
                    <a:pt x="7851" y="12174"/>
                    <a:pt x="8127" y="12174"/>
                    <a:pt x="8335" y="12174"/>
                  </a:cubicBezTo>
                  <a:lnTo>
                    <a:pt x="9373" y="12036"/>
                  </a:lnTo>
                  <a:cubicBezTo>
                    <a:pt x="10134" y="11967"/>
                    <a:pt x="10827" y="11690"/>
                    <a:pt x="11449" y="11275"/>
                  </a:cubicBezTo>
                  <a:lnTo>
                    <a:pt x="12418" y="10653"/>
                  </a:lnTo>
                  <a:cubicBezTo>
                    <a:pt x="13872" y="9753"/>
                    <a:pt x="14772" y="8162"/>
                    <a:pt x="14841" y="6502"/>
                  </a:cubicBezTo>
                  <a:cubicBezTo>
                    <a:pt x="14910" y="4842"/>
                    <a:pt x="14149" y="3182"/>
                    <a:pt x="12764" y="2144"/>
                  </a:cubicBezTo>
                  <a:lnTo>
                    <a:pt x="11726" y="1383"/>
                  </a:lnTo>
                  <a:cubicBezTo>
                    <a:pt x="11103" y="899"/>
                    <a:pt x="10411" y="623"/>
                    <a:pt x="9719" y="415"/>
                  </a:cubicBezTo>
                  <a:lnTo>
                    <a:pt x="8542" y="138"/>
                  </a:lnTo>
                  <a:cubicBezTo>
                    <a:pt x="8197" y="69"/>
                    <a:pt x="7781" y="0"/>
                    <a:pt x="7435" y="0"/>
                  </a:cubicBezTo>
                  <a:lnTo>
                    <a:pt x="743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7" name="Freeform 3096">
              <a:extLst>
                <a:ext uri="{FF2B5EF4-FFF2-40B4-BE49-F238E27FC236}">
                  <a16:creationId xmlns:a16="http://schemas.microsoft.com/office/drawing/2014/main" id="{D1B3B117-0348-6BE9-3EBA-E197FBD7042B}"/>
                </a:ext>
              </a:extLst>
            </p:cNvPr>
            <p:cNvSpPr/>
            <p:nvPr/>
          </p:nvSpPr>
          <p:spPr>
            <a:xfrm>
              <a:off x="5632388" y="3108832"/>
              <a:ext cx="3595" cy="3131"/>
            </a:xfrm>
            <a:custGeom>
              <a:avLst/>
              <a:gdLst>
                <a:gd name="connsiteX0" fmla="*/ 623 w 2699"/>
                <a:gd name="connsiteY0" fmla="*/ 0 h 2351"/>
                <a:gd name="connsiteX1" fmla="*/ 0 w 2699"/>
                <a:gd name="connsiteY1" fmla="*/ 1245 h 2351"/>
                <a:gd name="connsiteX2" fmla="*/ 692 w 2699"/>
                <a:gd name="connsiteY2" fmla="*/ 2352 h 2351"/>
                <a:gd name="connsiteX3" fmla="*/ 2699 w 2699"/>
                <a:gd name="connsiteY3" fmla="*/ 899 h 2351"/>
                <a:gd name="connsiteX4" fmla="*/ 623 w 2699"/>
                <a:gd name="connsiteY4" fmla="*/ 0 h 2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 h="2351">
                  <a:moveTo>
                    <a:pt x="623" y="0"/>
                  </a:moveTo>
                  <a:lnTo>
                    <a:pt x="0" y="1245"/>
                  </a:lnTo>
                  <a:lnTo>
                    <a:pt x="692" y="2352"/>
                  </a:lnTo>
                  <a:lnTo>
                    <a:pt x="2699" y="899"/>
                  </a:lnTo>
                  <a:lnTo>
                    <a:pt x="62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8" name="Freeform 3097">
              <a:extLst>
                <a:ext uri="{FF2B5EF4-FFF2-40B4-BE49-F238E27FC236}">
                  <a16:creationId xmlns:a16="http://schemas.microsoft.com/office/drawing/2014/main" id="{96D296B4-8463-4349-4D39-A0049A2E2921}"/>
                </a:ext>
              </a:extLst>
            </p:cNvPr>
            <p:cNvSpPr/>
            <p:nvPr/>
          </p:nvSpPr>
          <p:spPr>
            <a:xfrm>
              <a:off x="5625501" y="3101923"/>
              <a:ext cx="17344" cy="16950"/>
            </a:xfrm>
            <a:custGeom>
              <a:avLst/>
              <a:gdLst>
                <a:gd name="connsiteX0" fmla="*/ 5794 w 13023"/>
                <a:gd name="connsiteY0" fmla="*/ 5188 h 12727"/>
                <a:gd name="connsiteX1" fmla="*/ 7801 w 13023"/>
                <a:gd name="connsiteY1" fmla="*/ 6087 h 12727"/>
                <a:gd name="connsiteX2" fmla="*/ 5863 w 13023"/>
                <a:gd name="connsiteY2" fmla="*/ 7540 h 12727"/>
                <a:gd name="connsiteX3" fmla="*/ 5171 w 13023"/>
                <a:gd name="connsiteY3" fmla="*/ 6433 h 12727"/>
                <a:gd name="connsiteX4" fmla="*/ 5794 w 13023"/>
                <a:gd name="connsiteY4" fmla="*/ 5188 h 12727"/>
                <a:gd name="connsiteX5" fmla="*/ 5794 w 13023"/>
                <a:gd name="connsiteY5" fmla="*/ 0 h 12727"/>
                <a:gd name="connsiteX6" fmla="*/ 1226 w 13023"/>
                <a:gd name="connsiteY6" fmla="*/ 2767 h 12727"/>
                <a:gd name="connsiteX7" fmla="*/ 603 w 13023"/>
                <a:gd name="connsiteY7" fmla="*/ 4012 h 12727"/>
                <a:gd name="connsiteX8" fmla="*/ 811 w 13023"/>
                <a:gd name="connsiteY8" fmla="*/ 9269 h 12727"/>
                <a:gd name="connsiteX9" fmla="*/ 1503 w 13023"/>
                <a:gd name="connsiteY9" fmla="*/ 10376 h 12727"/>
                <a:gd name="connsiteX10" fmla="*/ 4963 w 13023"/>
                <a:gd name="connsiteY10" fmla="*/ 12659 h 12727"/>
                <a:gd name="connsiteX11" fmla="*/ 5863 w 13023"/>
                <a:gd name="connsiteY11" fmla="*/ 12728 h 12727"/>
                <a:gd name="connsiteX12" fmla="*/ 8978 w 13023"/>
                <a:gd name="connsiteY12" fmla="*/ 11690 h 12727"/>
                <a:gd name="connsiteX13" fmla="*/ 10916 w 13023"/>
                <a:gd name="connsiteY13" fmla="*/ 10238 h 12727"/>
                <a:gd name="connsiteX14" fmla="*/ 12992 w 13023"/>
                <a:gd name="connsiteY14" fmla="*/ 5534 h 12727"/>
                <a:gd name="connsiteX15" fmla="*/ 9947 w 13023"/>
                <a:gd name="connsiteY15" fmla="*/ 1384 h 12727"/>
                <a:gd name="connsiteX16" fmla="*/ 7939 w 13023"/>
                <a:gd name="connsiteY16" fmla="*/ 484 h 12727"/>
                <a:gd name="connsiteX17" fmla="*/ 5794 w 13023"/>
                <a:gd name="connsiteY17" fmla="*/ 0 h 12727"/>
                <a:gd name="connsiteX18" fmla="*/ 5794 w 13023"/>
                <a:gd name="connsiteY18" fmla="*/ 0 h 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23" h="12727">
                  <a:moveTo>
                    <a:pt x="5794" y="5188"/>
                  </a:moveTo>
                  <a:lnTo>
                    <a:pt x="7801" y="6087"/>
                  </a:lnTo>
                  <a:lnTo>
                    <a:pt x="5863" y="7540"/>
                  </a:lnTo>
                  <a:lnTo>
                    <a:pt x="5171" y="6433"/>
                  </a:lnTo>
                  <a:lnTo>
                    <a:pt x="5794" y="5188"/>
                  </a:lnTo>
                  <a:moveTo>
                    <a:pt x="5794" y="0"/>
                  </a:moveTo>
                  <a:cubicBezTo>
                    <a:pt x="3925" y="0"/>
                    <a:pt x="2126" y="1038"/>
                    <a:pt x="1226" y="2767"/>
                  </a:cubicBezTo>
                  <a:lnTo>
                    <a:pt x="603" y="4012"/>
                  </a:lnTo>
                  <a:cubicBezTo>
                    <a:pt x="-297" y="5672"/>
                    <a:pt x="-158" y="7678"/>
                    <a:pt x="811" y="9269"/>
                  </a:cubicBezTo>
                  <a:lnTo>
                    <a:pt x="1503" y="10376"/>
                  </a:lnTo>
                  <a:cubicBezTo>
                    <a:pt x="2264" y="11552"/>
                    <a:pt x="3510" y="12382"/>
                    <a:pt x="4963" y="12659"/>
                  </a:cubicBezTo>
                  <a:cubicBezTo>
                    <a:pt x="5240" y="12659"/>
                    <a:pt x="5586" y="12728"/>
                    <a:pt x="5863" y="12728"/>
                  </a:cubicBezTo>
                  <a:cubicBezTo>
                    <a:pt x="6971" y="12728"/>
                    <a:pt x="8078" y="12382"/>
                    <a:pt x="8978" y="11690"/>
                  </a:cubicBezTo>
                  <a:lnTo>
                    <a:pt x="10916" y="10238"/>
                  </a:lnTo>
                  <a:cubicBezTo>
                    <a:pt x="12369" y="9131"/>
                    <a:pt x="13199" y="7332"/>
                    <a:pt x="12992" y="5534"/>
                  </a:cubicBezTo>
                  <a:cubicBezTo>
                    <a:pt x="12784" y="3666"/>
                    <a:pt x="11608" y="2144"/>
                    <a:pt x="9947" y="1384"/>
                  </a:cubicBezTo>
                  <a:lnTo>
                    <a:pt x="7939" y="484"/>
                  </a:lnTo>
                  <a:cubicBezTo>
                    <a:pt x="7247" y="208"/>
                    <a:pt x="6555" y="0"/>
                    <a:pt x="5794" y="0"/>
                  </a:cubicBezTo>
                  <a:lnTo>
                    <a:pt x="579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099" name="Freeform 3098">
              <a:extLst>
                <a:ext uri="{FF2B5EF4-FFF2-40B4-BE49-F238E27FC236}">
                  <a16:creationId xmlns:a16="http://schemas.microsoft.com/office/drawing/2014/main" id="{C1966C12-8F71-22DE-1F81-D3E45D000E40}"/>
                </a:ext>
              </a:extLst>
            </p:cNvPr>
            <p:cNvSpPr/>
            <p:nvPr/>
          </p:nvSpPr>
          <p:spPr>
            <a:xfrm>
              <a:off x="5624277" y="3088196"/>
              <a:ext cx="6176" cy="7001"/>
            </a:xfrm>
            <a:custGeom>
              <a:avLst/>
              <a:gdLst>
                <a:gd name="connsiteX0" fmla="*/ 2976 w 4637"/>
                <a:gd name="connsiteY0" fmla="*/ 5257 h 5257"/>
                <a:gd name="connsiteX1" fmla="*/ 4637 w 4637"/>
                <a:gd name="connsiteY1" fmla="*/ 3666 h 5257"/>
                <a:gd name="connsiteX2" fmla="*/ 3461 w 4637"/>
                <a:gd name="connsiteY2" fmla="*/ 2974 h 5257"/>
                <a:gd name="connsiteX3" fmla="*/ 2422 w 4637"/>
                <a:gd name="connsiteY3" fmla="*/ 2144 h 5257"/>
                <a:gd name="connsiteX4" fmla="*/ 1522 w 4637"/>
                <a:gd name="connsiteY4" fmla="*/ 1176 h 5257"/>
                <a:gd name="connsiteX5" fmla="*/ 900 w 4637"/>
                <a:gd name="connsiteY5" fmla="*/ 0 h 5257"/>
                <a:gd name="connsiteX6" fmla="*/ 0 w 4637"/>
                <a:gd name="connsiteY6" fmla="*/ 2352 h 5257"/>
                <a:gd name="connsiteX7" fmla="*/ 1038 w 4637"/>
                <a:gd name="connsiteY7" fmla="*/ 4427 h 5257"/>
                <a:gd name="connsiteX8" fmla="*/ 2976 w 4637"/>
                <a:gd name="connsiteY8" fmla="*/ 5257 h 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37" h="5257">
                  <a:moveTo>
                    <a:pt x="2976" y="5257"/>
                  </a:moveTo>
                  <a:lnTo>
                    <a:pt x="4637" y="3666"/>
                  </a:lnTo>
                  <a:lnTo>
                    <a:pt x="3461" y="2974"/>
                  </a:lnTo>
                  <a:lnTo>
                    <a:pt x="2422" y="2144"/>
                  </a:lnTo>
                  <a:lnTo>
                    <a:pt x="1522" y="1176"/>
                  </a:lnTo>
                  <a:lnTo>
                    <a:pt x="900" y="0"/>
                  </a:lnTo>
                  <a:lnTo>
                    <a:pt x="0" y="2352"/>
                  </a:lnTo>
                  <a:lnTo>
                    <a:pt x="1038" y="4427"/>
                  </a:lnTo>
                  <a:lnTo>
                    <a:pt x="2976" y="525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0" name="Freeform 3099">
              <a:extLst>
                <a:ext uri="{FF2B5EF4-FFF2-40B4-BE49-F238E27FC236}">
                  <a16:creationId xmlns:a16="http://schemas.microsoft.com/office/drawing/2014/main" id="{A03E8EFD-7AE3-53D0-BD52-B0B9AEF6C94D}"/>
                </a:ext>
              </a:extLst>
            </p:cNvPr>
            <p:cNvSpPr/>
            <p:nvPr/>
          </p:nvSpPr>
          <p:spPr>
            <a:xfrm>
              <a:off x="5617270" y="3081286"/>
              <a:ext cx="20148" cy="20820"/>
            </a:xfrm>
            <a:custGeom>
              <a:avLst/>
              <a:gdLst>
                <a:gd name="connsiteX0" fmla="*/ 6161 w 15128"/>
                <a:gd name="connsiteY0" fmla="*/ 5188 h 15633"/>
                <a:gd name="connsiteX1" fmla="*/ 6783 w 15128"/>
                <a:gd name="connsiteY1" fmla="*/ 6364 h 15633"/>
                <a:gd name="connsiteX2" fmla="*/ 7683 w 15128"/>
                <a:gd name="connsiteY2" fmla="*/ 7402 h 15633"/>
                <a:gd name="connsiteX3" fmla="*/ 8721 w 15128"/>
                <a:gd name="connsiteY3" fmla="*/ 8232 h 15633"/>
                <a:gd name="connsiteX4" fmla="*/ 9898 w 15128"/>
                <a:gd name="connsiteY4" fmla="*/ 8854 h 15633"/>
                <a:gd name="connsiteX5" fmla="*/ 8237 w 15128"/>
                <a:gd name="connsiteY5" fmla="*/ 10445 h 15633"/>
                <a:gd name="connsiteX6" fmla="*/ 6299 w 15128"/>
                <a:gd name="connsiteY6" fmla="*/ 9684 h 15633"/>
                <a:gd name="connsiteX7" fmla="*/ 5192 w 15128"/>
                <a:gd name="connsiteY7" fmla="*/ 7609 h 15633"/>
                <a:gd name="connsiteX8" fmla="*/ 6091 w 15128"/>
                <a:gd name="connsiteY8" fmla="*/ 5257 h 15633"/>
                <a:gd name="connsiteX9" fmla="*/ 6091 w 15128"/>
                <a:gd name="connsiteY9" fmla="*/ 69 h 15633"/>
                <a:gd name="connsiteX10" fmla="*/ 5745 w 15128"/>
                <a:gd name="connsiteY10" fmla="*/ 69 h 15633"/>
                <a:gd name="connsiteX11" fmla="*/ 1246 w 15128"/>
                <a:gd name="connsiteY11" fmla="*/ 3389 h 15633"/>
                <a:gd name="connsiteX12" fmla="*/ 347 w 15128"/>
                <a:gd name="connsiteY12" fmla="*/ 5741 h 15633"/>
                <a:gd name="connsiteX13" fmla="*/ 555 w 15128"/>
                <a:gd name="connsiteY13" fmla="*/ 9961 h 15633"/>
                <a:gd name="connsiteX14" fmla="*/ 1662 w 15128"/>
                <a:gd name="connsiteY14" fmla="*/ 12036 h 15633"/>
                <a:gd name="connsiteX15" fmla="*/ 4292 w 15128"/>
                <a:gd name="connsiteY15" fmla="*/ 14457 h 15633"/>
                <a:gd name="connsiteX16" fmla="*/ 6230 w 15128"/>
                <a:gd name="connsiteY16" fmla="*/ 15218 h 15633"/>
                <a:gd name="connsiteX17" fmla="*/ 8237 w 15128"/>
                <a:gd name="connsiteY17" fmla="*/ 15633 h 15633"/>
                <a:gd name="connsiteX18" fmla="*/ 11836 w 15128"/>
                <a:gd name="connsiteY18" fmla="*/ 14180 h 15633"/>
                <a:gd name="connsiteX19" fmla="*/ 13497 w 15128"/>
                <a:gd name="connsiteY19" fmla="*/ 12590 h 15633"/>
                <a:gd name="connsiteX20" fmla="*/ 15089 w 15128"/>
                <a:gd name="connsiteY20" fmla="*/ 8162 h 15633"/>
                <a:gd name="connsiteX21" fmla="*/ 12459 w 15128"/>
                <a:gd name="connsiteY21" fmla="*/ 4289 h 15633"/>
                <a:gd name="connsiteX22" fmla="*/ 11697 w 15128"/>
                <a:gd name="connsiteY22" fmla="*/ 3874 h 15633"/>
                <a:gd name="connsiteX23" fmla="*/ 11351 w 15128"/>
                <a:gd name="connsiteY23" fmla="*/ 3597 h 15633"/>
                <a:gd name="connsiteX24" fmla="*/ 11144 w 15128"/>
                <a:gd name="connsiteY24" fmla="*/ 3320 h 15633"/>
                <a:gd name="connsiteX25" fmla="*/ 10798 w 15128"/>
                <a:gd name="connsiteY25" fmla="*/ 2629 h 15633"/>
                <a:gd name="connsiteX26" fmla="*/ 6299 w 15128"/>
                <a:gd name="connsiteY26" fmla="*/ 0 h 15633"/>
                <a:gd name="connsiteX27" fmla="*/ 6299 w 15128"/>
                <a:gd name="connsiteY27" fmla="*/ 0 h 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128" h="15633">
                  <a:moveTo>
                    <a:pt x="6161" y="5188"/>
                  </a:moveTo>
                  <a:lnTo>
                    <a:pt x="6783" y="6364"/>
                  </a:lnTo>
                  <a:lnTo>
                    <a:pt x="7683" y="7402"/>
                  </a:lnTo>
                  <a:lnTo>
                    <a:pt x="8721" y="8232"/>
                  </a:lnTo>
                  <a:lnTo>
                    <a:pt x="9898" y="8854"/>
                  </a:lnTo>
                  <a:lnTo>
                    <a:pt x="8237" y="10445"/>
                  </a:lnTo>
                  <a:lnTo>
                    <a:pt x="6299" y="9684"/>
                  </a:lnTo>
                  <a:lnTo>
                    <a:pt x="5192" y="7609"/>
                  </a:lnTo>
                  <a:lnTo>
                    <a:pt x="6091" y="5257"/>
                  </a:lnTo>
                  <a:moveTo>
                    <a:pt x="6091" y="69"/>
                  </a:moveTo>
                  <a:cubicBezTo>
                    <a:pt x="6091" y="69"/>
                    <a:pt x="5815" y="69"/>
                    <a:pt x="5745" y="69"/>
                  </a:cubicBezTo>
                  <a:cubicBezTo>
                    <a:pt x="3738" y="208"/>
                    <a:pt x="2008" y="1522"/>
                    <a:pt x="1246" y="3389"/>
                  </a:cubicBezTo>
                  <a:lnTo>
                    <a:pt x="347" y="5741"/>
                  </a:lnTo>
                  <a:cubicBezTo>
                    <a:pt x="-207" y="7125"/>
                    <a:pt x="-69" y="8647"/>
                    <a:pt x="555" y="9961"/>
                  </a:cubicBezTo>
                  <a:lnTo>
                    <a:pt x="1662" y="12036"/>
                  </a:lnTo>
                  <a:cubicBezTo>
                    <a:pt x="2216" y="13143"/>
                    <a:pt x="3185" y="13973"/>
                    <a:pt x="4292" y="14457"/>
                  </a:cubicBezTo>
                  <a:lnTo>
                    <a:pt x="6230" y="15218"/>
                  </a:lnTo>
                  <a:cubicBezTo>
                    <a:pt x="6853" y="15495"/>
                    <a:pt x="7545" y="15633"/>
                    <a:pt x="8237" y="15633"/>
                  </a:cubicBezTo>
                  <a:cubicBezTo>
                    <a:pt x="9552" y="15633"/>
                    <a:pt x="10867" y="15149"/>
                    <a:pt x="11836" y="14180"/>
                  </a:cubicBezTo>
                  <a:lnTo>
                    <a:pt x="13497" y="12590"/>
                  </a:lnTo>
                  <a:cubicBezTo>
                    <a:pt x="14673" y="11483"/>
                    <a:pt x="15297" y="9823"/>
                    <a:pt x="15089" y="8162"/>
                  </a:cubicBezTo>
                  <a:cubicBezTo>
                    <a:pt x="14881" y="6502"/>
                    <a:pt x="13912" y="5119"/>
                    <a:pt x="12459" y="4289"/>
                  </a:cubicBezTo>
                  <a:lnTo>
                    <a:pt x="11697" y="3874"/>
                  </a:lnTo>
                  <a:lnTo>
                    <a:pt x="11351" y="3597"/>
                  </a:lnTo>
                  <a:lnTo>
                    <a:pt x="11144" y="3320"/>
                  </a:lnTo>
                  <a:lnTo>
                    <a:pt x="10798" y="2629"/>
                  </a:lnTo>
                  <a:cubicBezTo>
                    <a:pt x="9898" y="968"/>
                    <a:pt x="8168" y="0"/>
                    <a:pt x="6299" y="0"/>
                  </a:cubicBezTo>
                  <a:lnTo>
                    <a:pt x="629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1" name="Freeform 3100">
              <a:extLst>
                <a:ext uri="{FF2B5EF4-FFF2-40B4-BE49-F238E27FC236}">
                  <a16:creationId xmlns:a16="http://schemas.microsoft.com/office/drawing/2014/main" id="{10F797B9-7A2D-E195-94AC-B62088B29264}"/>
                </a:ext>
              </a:extLst>
            </p:cNvPr>
            <p:cNvSpPr/>
            <p:nvPr/>
          </p:nvSpPr>
          <p:spPr>
            <a:xfrm>
              <a:off x="5647781" y="3100265"/>
              <a:ext cx="9309" cy="8660"/>
            </a:xfrm>
            <a:custGeom>
              <a:avLst/>
              <a:gdLst>
                <a:gd name="connsiteX0" fmla="*/ 6990 w 6990"/>
                <a:gd name="connsiteY0" fmla="*/ 2075 h 6502"/>
                <a:gd name="connsiteX1" fmla="*/ 5329 w 6990"/>
                <a:gd name="connsiteY1" fmla="*/ 553 h 6502"/>
                <a:gd name="connsiteX2" fmla="*/ 3253 w 6990"/>
                <a:gd name="connsiteY2" fmla="*/ 0 h 6502"/>
                <a:gd name="connsiteX3" fmla="*/ 1246 w 6990"/>
                <a:gd name="connsiteY3" fmla="*/ 623 h 6502"/>
                <a:gd name="connsiteX4" fmla="*/ 0 w 6990"/>
                <a:gd name="connsiteY4" fmla="*/ 2629 h 6502"/>
                <a:gd name="connsiteX5" fmla="*/ 1523 w 6990"/>
                <a:gd name="connsiteY5" fmla="*/ 3804 h 6502"/>
                <a:gd name="connsiteX6" fmla="*/ 2699 w 6990"/>
                <a:gd name="connsiteY6" fmla="*/ 5257 h 6502"/>
                <a:gd name="connsiteX7" fmla="*/ 3945 w 6990"/>
                <a:gd name="connsiteY7" fmla="*/ 6364 h 6502"/>
                <a:gd name="connsiteX8" fmla="*/ 5883 w 6990"/>
                <a:gd name="connsiteY8" fmla="*/ 6502 h 6502"/>
                <a:gd name="connsiteX9" fmla="*/ 5052 w 6990"/>
                <a:gd name="connsiteY9" fmla="*/ 5188 h 6502"/>
                <a:gd name="connsiteX10" fmla="*/ 4914 w 6990"/>
                <a:gd name="connsiteY10" fmla="*/ 3874 h 6502"/>
                <a:gd name="connsiteX11" fmla="*/ 5537 w 6990"/>
                <a:gd name="connsiteY11" fmla="*/ 2836 h 6502"/>
                <a:gd name="connsiteX12" fmla="*/ 6990 w 6990"/>
                <a:gd name="connsiteY12" fmla="*/ 2075 h 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90" h="6502">
                  <a:moveTo>
                    <a:pt x="6990" y="2075"/>
                  </a:moveTo>
                  <a:lnTo>
                    <a:pt x="5329" y="553"/>
                  </a:lnTo>
                  <a:lnTo>
                    <a:pt x="3253" y="0"/>
                  </a:lnTo>
                  <a:lnTo>
                    <a:pt x="1246" y="623"/>
                  </a:lnTo>
                  <a:lnTo>
                    <a:pt x="0" y="2629"/>
                  </a:lnTo>
                  <a:lnTo>
                    <a:pt x="1523" y="3804"/>
                  </a:lnTo>
                  <a:lnTo>
                    <a:pt x="2699" y="5257"/>
                  </a:lnTo>
                  <a:lnTo>
                    <a:pt x="3945" y="6364"/>
                  </a:lnTo>
                  <a:lnTo>
                    <a:pt x="5883" y="6502"/>
                  </a:lnTo>
                  <a:lnTo>
                    <a:pt x="5052" y="5188"/>
                  </a:lnTo>
                  <a:lnTo>
                    <a:pt x="4914" y="3874"/>
                  </a:lnTo>
                  <a:lnTo>
                    <a:pt x="5537" y="2836"/>
                  </a:lnTo>
                  <a:lnTo>
                    <a:pt x="6990" y="20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2" name="Freeform 3101">
              <a:extLst>
                <a:ext uri="{FF2B5EF4-FFF2-40B4-BE49-F238E27FC236}">
                  <a16:creationId xmlns:a16="http://schemas.microsoft.com/office/drawing/2014/main" id="{60F6682B-A358-EDE8-0426-DB272628BA0F}"/>
                </a:ext>
              </a:extLst>
            </p:cNvPr>
            <p:cNvSpPr/>
            <p:nvPr/>
          </p:nvSpPr>
          <p:spPr>
            <a:xfrm>
              <a:off x="5640776" y="3093355"/>
              <a:ext cx="23280" cy="22662"/>
            </a:xfrm>
            <a:custGeom>
              <a:avLst/>
              <a:gdLst>
                <a:gd name="connsiteX0" fmla="*/ 8513 w 17480"/>
                <a:gd name="connsiteY0" fmla="*/ 5188 h 17016"/>
                <a:gd name="connsiteX1" fmla="*/ 10590 w 17480"/>
                <a:gd name="connsiteY1" fmla="*/ 5741 h 17016"/>
                <a:gd name="connsiteX2" fmla="*/ 12251 w 17480"/>
                <a:gd name="connsiteY2" fmla="*/ 7263 h 17016"/>
                <a:gd name="connsiteX3" fmla="*/ 10797 w 17480"/>
                <a:gd name="connsiteY3" fmla="*/ 8024 h 17016"/>
                <a:gd name="connsiteX4" fmla="*/ 10174 w 17480"/>
                <a:gd name="connsiteY4" fmla="*/ 9131 h 17016"/>
                <a:gd name="connsiteX5" fmla="*/ 10313 w 17480"/>
                <a:gd name="connsiteY5" fmla="*/ 10376 h 17016"/>
                <a:gd name="connsiteX6" fmla="*/ 11074 w 17480"/>
                <a:gd name="connsiteY6" fmla="*/ 11760 h 17016"/>
                <a:gd name="connsiteX7" fmla="*/ 9136 w 17480"/>
                <a:gd name="connsiteY7" fmla="*/ 11552 h 17016"/>
                <a:gd name="connsiteX8" fmla="*/ 7890 w 17480"/>
                <a:gd name="connsiteY8" fmla="*/ 10445 h 17016"/>
                <a:gd name="connsiteX9" fmla="*/ 6714 w 17480"/>
                <a:gd name="connsiteY9" fmla="*/ 9062 h 17016"/>
                <a:gd name="connsiteX10" fmla="*/ 5191 w 17480"/>
                <a:gd name="connsiteY10" fmla="*/ 7817 h 17016"/>
                <a:gd name="connsiteX11" fmla="*/ 6437 w 17480"/>
                <a:gd name="connsiteY11" fmla="*/ 5811 h 17016"/>
                <a:gd name="connsiteX12" fmla="*/ 8444 w 17480"/>
                <a:gd name="connsiteY12" fmla="*/ 5188 h 17016"/>
                <a:gd name="connsiteX13" fmla="*/ 8444 w 17480"/>
                <a:gd name="connsiteY13" fmla="*/ 0 h 17016"/>
                <a:gd name="connsiteX14" fmla="*/ 6921 w 17480"/>
                <a:gd name="connsiteY14" fmla="*/ 208 h 17016"/>
                <a:gd name="connsiteX15" fmla="*/ 4914 w 17480"/>
                <a:gd name="connsiteY15" fmla="*/ 830 h 17016"/>
                <a:gd name="connsiteX16" fmla="*/ 2008 w 17480"/>
                <a:gd name="connsiteY16" fmla="*/ 3113 h 17016"/>
                <a:gd name="connsiteX17" fmla="*/ 762 w 17480"/>
                <a:gd name="connsiteY17" fmla="*/ 5119 h 17016"/>
                <a:gd name="connsiteX18" fmla="*/ 2008 w 17480"/>
                <a:gd name="connsiteY18" fmla="*/ 11898 h 17016"/>
                <a:gd name="connsiteX19" fmla="*/ 3115 w 17480"/>
                <a:gd name="connsiteY19" fmla="*/ 12797 h 17016"/>
                <a:gd name="connsiteX20" fmla="*/ 3945 w 17480"/>
                <a:gd name="connsiteY20" fmla="*/ 13765 h 17016"/>
                <a:gd name="connsiteX21" fmla="*/ 4499 w 17480"/>
                <a:gd name="connsiteY21" fmla="*/ 14388 h 17016"/>
                <a:gd name="connsiteX22" fmla="*/ 5745 w 17480"/>
                <a:gd name="connsiteY22" fmla="*/ 15495 h 17016"/>
                <a:gd name="connsiteX23" fmla="*/ 8721 w 17480"/>
                <a:gd name="connsiteY23" fmla="*/ 16809 h 17016"/>
                <a:gd name="connsiteX24" fmla="*/ 10659 w 17480"/>
                <a:gd name="connsiteY24" fmla="*/ 17017 h 17016"/>
                <a:gd name="connsiteX25" fmla="*/ 11143 w 17480"/>
                <a:gd name="connsiteY25" fmla="*/ 17017 h 17016"/>
                <a:gd name="connsiteX26" fmla="*/ 15503 w 17480"/>
                <a:gd name="connsiteY26" fmla="*/ 14595 h 17016"/>
                <a:gd name="connsiteX27" fmla="*/ 16196 w 17480"/>
                <a:gd name="connsiteY27" fmla="*/ 10722 h 17016"/>
                <a:gd name="connsiteX28" fmla="*/ 17441 w 17480"/>
                <a:gd name="connsiteY28" fmla="*/ 8024 h 17016"/>
                <a:gd name="connsiteX29" fmla="*/ 15780 w 17480"/>
                <a:gd name="connsiteY29" fmla="*/ 3528 h 17016"/>
                <a:gd name="connsiteX30" fmla="*/ 14119 w 17480"/>
                <a:gd name="connsiteY30" fmla="*/ 2006 h 17016"/>
                <a:gd name="connsiteX31" fmla="*/ 11905 w 17480"/>
                <a:gd name="connsiteY31" fmla="*/ 830 h 17016"/>
                <a:gd name="connsiteX32" fmla="*/ 9828 w 17480"/>
                <a:gd name="connsiteY32" fmla="*/ 277 h 17016"/>
                <a:gd name="connsiteX33" fmla="*/ 8513 w 17480"/>
                <a:gd name="connsiteY33" fmla="*/ 138 h 17016"/>
                <a:gd name="connsiteX34" fmla="*/ 8513 w 17480"/>
                <a:gd name="connsiteY34" fmla="*/ 138 h 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480" h="17016">
                  <a:moveTo>
                    <a:pt x="8513" y="5188"/>
                  </a:moveTo>
                  <a:lnTo>
                    <a:pt x="10590" y="5741"/>
                  </a:lnTo>
                  <a:lnTo>
                    <a:pt x="12251" y="7263"/>
                  </a:lnTo>
                  <a:lnTo>
                    <a:pt x="10797" y="8024"/>
                  </a:lnTo>
                  <a:lnTo>
                    <a:pt x="10174" y="9131"/>
                  </a:lnTo>
                  <a:lnTo>
                    <a:pt x="10313" y="10376"/>
                  </a:lnTo>
                  <a:lnTo>
                    <a:pt x="11074" y="11760"/>
                  </a:lnTo>
                  <a:lnTo>
                    <a:pt x="9136" y="11552"/>
                  </a:lnTo>
                  <a:lnTo>
                    <a:pt x="7890" y="10445"/>
                  </a:lnTo>
                  <a:lnTo>
                    <a:pt x="6714" y="9062"/>
                  </a:lnTo>
                  <a:lnTo>
                    <a:pt x="5191" y="7817"/>
                  </a:lnTo>
                  <a:lnTo>
                    <a:pt x="6437" y="5811"/>
                  </a:lnTo>
                  <a:lnTo>
                    <a:pt x="8444" y="5188"/>
                  </a:lnTo>
                  <a:moveTo>
                    <a:pt x="8444" y="0"/>
                  </a:moveTo>
                  <a:cubicBezTo>
                    <a:pt x="7960" y="0"/>
                    <a:pt x="7406" y="69"/>
                    <a:pt x="6921" y="208"/>
                  </a:cubicBezTo>
                  <a:lnTo>
                    <a:pt x="4914" y="830"/>
                  </a:lnTo>
                  <a:cubicBezTo>
                    <a:pt x="3669" y="1176"/>
                    <a:pt x="2630" y="2006"/>
                    <a:pt x="2008" y="3113"/>
                  </a:cubicBezTo>
                  <a:lnTo>
                    <a:pt x="762" y="5119"/>
                  </a:lnTo>
                  <a:cubicBezTo>
                    <a:pt x="-623" y="7332"/>
                    <a:pt x="-69" y="10238"/>
                    <a:pt x="2008" y="11898"/>
                  </a:cubicBezTo>
                  <a:lnTo>
                    <a:pt x="3115" y="12797"/>
                  </a:lnTo>
                  <a:lnTo>
                    <a:pt x="3945" y="13765"/>
                  </a:lnTo>
                  <a:cubicBezTo>
                    <a:pt x="3945" y="13765"/>
                    <a:pt x="4291" y="14180"/>
                    <a:pt x="4499" y="14388"/>
                  </a:cubicBezTo>
                  <a:lnTo>
                    <a:pt x="5745" y="15495"/>
                  </a:lnTo>
                  <a:cubicBezTo>
                    <a:pt x="6575" y="16256"/>
                    <a:pt x="7614" y="16671"/>
                    <a:pt x="8721" y="16809"/>
                  </a:cubicBezTo>
                  <a:lnTo>
                    <a:pt x="10659" y="17017"/>
                  </a:lnTo>
                  <a:cubicBezTo>
                    <a:pt x="10659" y="17017"/>
                    <a:pt x="11005" y="17017"/>
                    <a:pt x="11143" y="17017"/>
                  </a:cubicBezTo>
                  <a:cubicBezTo>
                    <a:pt x="12874" y="17017"/>
                    <a:pt x="14535" y="16117"/>
                    <a:pt x="15503" y="14595"/>
                  </a:cubicBezTo>
                  <a:cubicBezTo>
                    <a:pt x="16265" y="13420"/>
                    <a:pt x="16472" y="12036"/>
                    <a:pt x="16196" y="10722"/>
                  </a:cubicBezTo>
                  <a:cubicBezTo>
                    <a:pt x="16818" y="9961"/>
                    <a:pt x="17303" y="9062"/>
                    <a:pt x="17441" y="8024"/>
                  </a:cubicBezTo>
                  <a:cubicBezTo>
                    <a:pt x="17649" y="6364"/>
                    <a:pt x="17026" y="4635"/>
                    <a:pt x="15780" y="3528"/>
                  </a:cubicBezTo>
                  <a:lnTo>
                    <a:pt x="14119" y="2006"/>
                  </a:lnTo>
                  <a:cubicBezTo>
                    <a:pt x="13496" y="1453"/>
                    <a:pt x="12735" y="1038"/>
                    <a:pt x="11905" y="830"/>
                  </a:cubicBezTo>
                  <a:lnTo>
                    <a:pt x="9828" y="277"/>
                  </a:lnTo>
                  <a:cubicBezTo>
                    <a:pt x="9413" y="138"/>
                    <a:pt x="8997" y="138"/>
                    <a:pt x="8513" y="138"/>
                  </a:cubicBezTo>
                  <a:lnTo>
                    <a:pt x="8513"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3" name="Freeform 3102">
              <a:extLst>
                <a:ext uri="{FF2B5EF4-FFF2-40B4-BE49-F238E27FC236}">
                  <a16:creationId xmlns:a16="http://schemas.microsoft.com/office/drawing/2014/main" id="{120CD792-CB50-74DB-1C9A-497DCC7708AA}"/>
                </a:ext>
              </a:extLst>
            </p:cNvPr>
            <p:cNvSpPr/>
            <p:nvPr/>
          </p:nvSpPr>
          <p:spPr>
            <a:xfrm>
              <a:off x="5581599" y="3098513"/>
              <a:ext cx="15946" cy="13911"/>
            </a:xfrm>
            <a:custGeom>
              <a:avLst/>
              <a:gdLst>
                <a:gd name="connsiteX0" fmla="*/ 2007 w 11973"/>
                <a:gd name="connsiteY0" fmla="*/ 3943 h 10445"/>
                <a:gd name="connsiteX1" fmla="*/ 0 w 11973"/>
                <a:gd name="connsiteY1" fmla="*/ 5603 h 10445"/>
                <a:gd name="connsiteX2" fmla="*/ 554 w 11973"/>
                <a:gd name="connsiteY2" fmla="*/ 8370 h 10445"/>
                <a:gd name="connsiteX3" fmla="*/ 2907 w 11973"/>
                <a:gd name="connsiteY3" fmla="*/ 10445 h 10445"/>
                <a:gd name="connsiteX4" fmla="*/ 6506 w 11973"/>
                <a:gd name="connsiteY4" fmla="*/ 10307 h 10445"/>
                <a:gd name="connsiteX5" fmla="*/ 7129 w 11973"/>
                <a:gd name="connsiteY5" fmla="*/ 9615 h 10445"/>
                <a:gd name="connsiteX6" fmla="*/ 7475 w 11973"/>
                <a:gd name="connsiteY6" fmla="*/ 7817 h 10445"/>
                <a:gd name="connsiteX7" fmla="*/ 8098 w 11973"/>
                <a:gd name="connsiteY7" fmla="*/ 6987 h 10445"/>
                <a:gd name="connsiteX8" fmla="*/ 9274 w 11973"/>
                <a:gd name="connsiteY8" fmla="*/ 6572 h 10445"/>
                <a:gd name="connsiteX9" fmla="*/ 10174 w 11973"/>
                <a:gd name="connsiteY9" fmla="*/ 6710 h 10445"/>
                <a:gd name="connsiteX10" fmla="*/ 11005 w 11973"/>
                <a:gd name="connsiteY10" fmla="*/ 6433 h 10445"/>
                <a:gd name="connsiteX11" fmla="*/ 11973 w 11973"/>
                <a:gd name="connsiteY11" fmla="*/ 4773 h 10445"/>
                <a:gd name="connsiteX12" fmla="*/ 9343 w 11973"/>
                <a:gd name="connsiteY12" fmla="*/ 2421 h 10445"/>
                <a:gd name="connsiteX13" fmla="*/ 8375 w 11973"/>
                <a:gd name="connsiteY13" fmla="*/ 1729 h 10445"/>
                <a:gd name="connsiteX14" fmla="*/ 7752 w 11973"/>
                <a:gd name="connsiteY14" fmla="*/ 1591 h 10445"/>
                <a:gd name="connsiteX15" fmla="*/ 5883 w 11973"/>
                <a:gd name="connsiteY15" fmla="*/ 1176 h 10445"/>
                <a:gd name="connsiteX16" fmla="*/ 4360 w 11973"/>
                <a:gd name="connsiteY16" fmla="*/ 484 h 10445"/>
                <a:gd name="connsiteX17" fmla="*/ 4291 w 11973"/>
                <a:gd name="connsiteY17" fmla="*/ 0 h 10445"/>
                <a:gd name="connsiteX18" fmla="*/ 2630 w 11973"/>
                <a:gd name="connsiteY18" fmla="*/ 1314 h 10445"/>
                <a:gd name="connsiteX19" fmla="*/ 3807 w 11973"/>
                <a:gd name="connsiteY19" fmla="*/ 4704 h 10445"/>
                <a:gd name="connsiteX20" fmla="*/ 2146 w 11973"/>
                <a:gd name="connsiteY20" fmla="*/ 6295 h 10445"/>
                <a:gd name="connsiteX21" fmla="*/ 2007 w 11973"/>
                <a:gd name="connsiteY21" fmla="*/ 3943 h 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73" h="10445">
                  <a:moveTo>
                    <a:pt x="2007" y="3943"/>
                  </a:moveTo>
                  <a:lnTo>
                    <a:pt x="0" y="5603"/>
                  </a:lnTo>
                  <a:lnTo>
                    <a:pt x="554" y="8370"/>
                  </a:lnTo>
                  <a:lnTo>
                    <a:pt x="2907" y="10445"/>
                  </a:lnTo>
                  <a:lnTo>
                    <a:pt x="6506" y="10307"/>
                  </a:lnTo>
                  <a:lnTo>
                    <a:pt x="7129" y="9615"/>
                  </a:lnTo>
                  <a:lnTo>
                    <a:pt x="7475" y="7817"/>
                  </a:lnTo>
                  <a:lnTo>
                    <a:pt x="8098" y="6987"/>
                  </a:lnTo>
                  <a:lnTo>
                    <a:pt x="9274" y="6572"/>
                  </a:lnTo>
                  <a:lnTo>
                    <a:pt x="10174" y="6710"/>
                  </a:lnTo>
                  <a:lnTo>
                    <a:pt x="11005" y="6433"/>
                  </a:lnTo>
                  <a:lnTo>
                    <a:pt x="11973" y="4773"/>
                  </a:lnTo>
                  <a:lnTo>
                    <a:pt x="9343" y="2421"/>
                  </a:lnTo>
                  <a:lnTo>
                    <a:pt x="8375" y="1729"/>
                  </a:lnTo>
                  <a:lnTo>
                    <a:pt x="7752" y="1591"/>
                  </a:lnTo>
                  <a:lnTo>
                    <a:pt x="5883" y="1176"/>
                  </a:lnTo>
                  <a:lnTo>
                    <a:pt x="4360" y="484"/>
                  </a:lnTo>
                  <a:lnTo>
                    <a:pt x="4291" y="0"/>
                  </a:lnTo>
                  <a:lnTo>
                    <a:pt x="2630" y="1314"/>
                  </a:lnTo>
                  <a:lnTo>
                    <a:pt x="3807" y="4704"/>
                  </a:lnTo>
                  <a:lnTo>
                    <a:pt x="2146" y="6295"/>
                  </a:lnTo>
                  <a:lnTo>
                    <a:pt x="2007" y="394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4" name="Freeform 3103">
              <a:extLst>
                <a:ext uri="{FF2B5EF4-FFF2-40B4-BE49-F238E27FC236}">
                  <a16:creationId xmlns:a16="http://schemas.microsoft.com/office/drawing/2014/main" id="{AC7454BF-0480-D293-8B65-C2634FE14252}"/>
                </a:ext>
              </a:extLst>
            </p:cNvPr>
            <p:cNvSpPr/>
            <p:nvPr/>
          </p:nvSpPr>
          <p:spPr>
            <a:xfrm>
              <a:off x="5574661" y="3091604"/>
              <a:ext cx="29850" cy="27822"/>
            </a:xfrm>
            <a:custGeom>
              <a:avLst/>
              <a:gdLst>
                <a:gd name="connsiteX0" fmla="*/ 9500 w 22413"/>
                <a:gd name="connsiteY0" fmla="*/ 5188 h 20890"/>
                <a:gd name="connsiteX1" fmla="*/ 9500 w 22413"/>
                <a:gd name="connsiteY1" fmla="*/ 5672 h 20890"/>
                <a:gd name="connsiteX2" fmla="*/ 11161 w 22413"/>
                <a:gd name="connsiteY2" fmla="*/ 6295 h 20890"/>
                <a:gd name="connsiteX3" fmla="*/ 13030 w 22413"/>
                <a:gd name="connsiteY3" fmla="*/ 6779 h 20890"/>
                <a:gd name="connsiteX4" fmla="*/ 13653 w 22413"/>
                <a:gd name="connsiteY4" fmla="*/ 6917 h 20890"/>
                <a:gd name="connsiteX5" fmla="*/ 14691 w 22413"/>
                <a:gd name="connsiteY5" fmla="*/ 7609 h 20890"/>
                <a:gd name="connsiteX6" fmla="*/ 17252 w 22413"/>
                <a:gd name="connsiteY6" fmla="*/ 9961 h 20890"/>
                <a:gd name="connsiteX7" fmla="*/ 16283 w 22413"/>
                <a:gd name="connsiteY7" fmla="*/ 11621 h 20890"/>
                <a:gd name="connsiteX8" fmla="*/ 15452 w 22413"/>
                <a:gd name="connsiteY8" fmla="*/ 11898 h 20890"/>
                <a:gd name="connsiteX9" fmla="*/ 14484 w 22413"/>
                <a:gd name="connsiteY9" fmla="*/ 11760 h 20890"/>
                <a:gd name="connsiteX10" fmla="*/ 13307 w 22413"/>
                <a:gd name="connsiteY10" fmla="*/ 12175 h 20890"/>
                <a:gd name="connsiteX11" fmla="*/ 12684 w 22413"/>
                <a:gd name="connsiteY11" fmla="*/ 13005 h 20890"/>
                <a:gd name="connsiteX12" fmla="*/ 12338 w 22413"/>
                <a:gd name="connsiteY12" fmla="*/ 14803 h 20890"/>
                <a:gd name="connsiteX13" fmla="*/ 11715 w 22413"/>
                <a:gd name="connsiteY13" fmla="*/ 15426 h 20890"/>
                <a:gd name="connsiteX14" fmla="*/ 8116 w 22413"/>
                <a:gd name="connsiteY14" fmla="*/ 15633 h 20890"/>
                <a:gd name="connsiteX15" fmla="*/ 5763 w 22413"/>
                <a:gd name="connsiteY15" fmla="*/ 13489 h 20890"/>
                <a:gd name="connsiteX16" fmla="*/ 5209 w 22413"/>
                <a:gd name="connsiteY16" fmla="*/ 10722 h 20890"/>
                <a:gd name="connsiteX17" fmla="*/ 7216 w 22413"/>
                <a:gd name="connsiteY17" fmla="*/ 9131 h 20890"/>
                <a:gd name="connsiteX18" fmla="*/ 7355 w 22413"/>
                <a:gd name="connsiteY18" fmla="*/ 11483 h 20890"/>
                <a:gd name="connsiteX19" fmla="*/ 9016 w 22413"/>
                <a:gd name="connsiteY19" fmla="*/ 9892 h 20890"/>
                <a:gd name="connsiteX20" fmla="*/ 7770 w 22413"/>
                <a:gd name="connsiteY20" fmla="*/ 6502 h 20890"/>
                <a:gd name="connsiteX21" fmla="*/ 9431 w 22413"/>
                <a:gd name="connsiteY21" fmla="*/ 5188 h 20890"/>
                <a:gd name="connsiteX22" fmla="*/ 9431 w 22413"/>
                <a:gd name="connsiteY22" fmla="*/ 0 h 20890"/>
                <a:gd name="connsiteX23" fmla="*/ 6248 w 22413"/>
                <a:gd name="connsiteY23" fmla="*/ 1107 h 20890"/>
                <a:gd name="connsiteX24" fmla="*/ 4586 w 22413"/>
                <a:gd name="connsiteY24" fmla="*/ 2421 h 20890"/>
                <a:gd name="connsiteX25" fmla="*/ 2579 w 22413"/>
                <a:gd name="connsiteY25" fmla="*/ 6226 h 20890"/>
                <a:gd name="connsiteX26" fmla="*/ 1887 w 22413"/>
                <a:gd name="connsiteY26" fmla="*/ 6779 h 20890"/>
                <a:gd name="connsiteX27" fmla="*/ 88 w 22413"/>
                <a:gd name="connsiteY27" fmla="*/ 11760 h 20890"/>
                <a:gd name="connsiteX28" fmla="*/ 642 w 22413"/>
                <a:gd name="connsiteY28" fmla="*/ 14526 h 20890"/>
                <a:gd name="connsiteX29" fmla="*/ 2303 w 22413"/>
                <a:gd name="connsiteY29" fmla="*/ 17432 h 20890"/>
                <a:gd name="connsiteX30" fmla="*/ 4656 w 22413"/>
                <a:gd name="connsiteY30" fmla="*/ 19576 h 20890"/>
                <a:gd name="connsiteX31" fmla="*/ 8116 w 22413"/>
                <a:gd name="connsiteY31" fmla="*/ 20890 h 20890"/>
                <a:gd name="connsiteX32" fmla="*/ 8393 w 22413"/>
                <a:gd name="connsiteY32" fmla="*/ 20890 h 20890"/>
                <a:gd name="connsiteX33" fmla="*/ 11992 w 22413"/>
                <a:gd name="connsiteY33" fmla="*/ 20683 h 20890"/>
                <a:gd name="connsiteX34" fmla="*/ 15522 w 22413"/>
                <a:gd name="connsiteY34" fmla="*/ 19092 h 20890"/>
                <a:gd name="connsiteX35" fmla="*/ 16145 w 22413"/>
                <a:gd name="connsiteY35" fmla="*/ 18469 h 20890"/>
                <a:gd name="connsiteX36" fmla="*/ 17183 w 22413"/>
                <a:gd name="connsiteY36" fmla="*/ 16809 h 20890"/>
                <a:gd name="connsiteX37" fmla="*/ 17944 w 22413"/>
                <a:gd name="connsiteY37" fmla="*/ 16533 h 20890"/>
                <a:gd name="connsiteX38" fmla="*/ 20782 w 22413"/>
                <a:gd name="connsiteY38" fmla="*/ 14180 h 20890"/>
                <a:gd name="connsiteX39" fmla="*/ 21751 w 22413"/>
                <a:gd name="connsiteY39" fmla="*/ 12520 h 20890"/>
                <a:gd name="connsiteX40" fmla="*/ 20713 w 22413"/>
                <a:gd name="connsiteY40" fmla="*/ 6087 h 20890"/>
                <a:gd name="connsiteX41" fmla="*/ 18152 w 22413"/>
                <a:gd name="connsiteY41" fmla="*/ 3735 h 20890"/>
                <a:gd name="connsiteX42" fmla="*/ 17598 w 22413"/>
                <a:gd name="connsiteY42" fmla="*/ 3320 h 20890"/>
                <a:gd name="connsiteX43" fmla="*/ 16560 w 22413"/>
                <a:gd name="connsiteY43" fmla="*/ 2629 h 20890"/>
                <a:gd name="connsiteX44" fmla="*/ 14553 w 22413"/>
                <a:gd name="connsiteY44" fmla="*/ 1799 h 20890"/>
                <a:gd name="connsiteX45" fmla="*/ 14137 w 22413"/>
                <a:gd name="connsiteY45" fmla="*/ 1799 h 20890"/>
                <a:gd name="connsiteX46" fmla="*/ 13169 w 22413"/>
                <a:gd name="connsiteY46" fmla="*/ 1453 h 20890"/>
                <a:gd name="connsiteX47" fmla="*/ 11439 w 22413"/>
                <a:gd name="connsiteY47" fmla="*/ 346 h 20890"/>
                <a:gd name="connsiteX48" fmla="*/ 9500 w 22413"/>
                <a:gd name="connsiteY48" fmla="*/ 0 h 20890"/>
                <a:gd name="connsiteX49" fmla="*/ 9500 w 22413"/>
                <a:gd name="connsiteY49" fmla="*/ 0 h 2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2413" h="20890">
                  <a:moveTo>
                    <a:pt x="9500" y="5188"/>
                  </a:moveTo>
                  <a:lnTo>
                    <a:pt x="9500" y="5672"/>
                  </a:lnTo>
                  <a:cubicBezTo>
                    <a:pt x="9500" y="5672"/>
                    <a:pt x="11161" y="6295"/>
                    <a:pt x="11161" y="6295"/>
                  </a:cubicBezTo>
                  <a:lnTo>
                    <a:pt x="13030" y="6779"/>
                  </a:lnTo>
                  <a:lnTo>
                    <a:pt x="13653" y="6917"/>
                  </a:lnTo>
                  <a:lnTo>
                    <a:pt x="14691" y="7609"/>
                  </a:lnTo>
                  <a:lnTo>
                    <a:pt x="17252" y="9961"/>
                  </a:lnTo>
                  <a:lnTo>
                    <a:pt x="16283" y="11621"/>
                  </a:lnTo>
                  <a:lnTo>
                    <a:pt x="15452" y="11898"/>
                  </a:lnTo>
                  <a:lnTo>
                    <a:pt x="14484" y="11760"/>
                  </a:lnTo>
                  <a:lnTo>
                    <a:pt x="13307" y="12175"/>
                  </a:lnTo>
                  <a:lnTo>
                    <a:pt x="12684" y="13005"/>
                  </a:lnTo>
                  <a:lnTo>
                    <a:pt x="12338" y="14803"/>
                  </a:lnTo>
                  <a:lnTo>
                    <a:pt x="11715" y="15426"/>
                  </a:lnTo>
                  <a:lnTo>
                    <a:pt x="8116" y="15633"/>
                  </a:lnTo>
                  <a:lnTo>
                    <a:pt x="5763" y="13489"/>
                  </a:lnTo>
                  <a:lnTo>
                    <a:pt x="5209" y="10722"/>
                  </a:lnTo>
                  <a:lnTo>
                    <a:pt x="7216" y="9131"/>
                  </a:lnTo>
                  <a:lnTo>
                    <a:pt x="7355" y="11483"/>
                  </a:lnTo>
                  <a:lnTo>
                    <a:pt x="9016" y="9892"/>
                  </a:lnTo>
                  <a:lnTo>
                    <a:pt x="7770" y="6502"/>
                  </a:lnTo>
                  <a:lnTo>
                    <a:pt x="9431" y="5188"/>
                  </a:lnTo>
                  <a:moveTo>
                    <a:pt x="9431" y="0"/>
                  </a:moveTo>
                  <a:cubicBezTo>
                    <a:pt x="8255" y="0"/>
                    <a:pt x="7147" y="346"/>
                    <a:pt x="6248" y="1107"/>
                  </a:cubicBezTo>
                  <a:lnTo>
                    <a:pt x="4586" y="2421"/>
                  </a:lnTo>
                  <a:cubicBezTo>
                    <a:pt x="3410" y="3389"/>
                    <a:pt x="2718" y="4773"/>
                    <a:pt x="2579" y="6226"/>
                  </a:cubicBezTo>
                  <a:lnTo>
                    <a:pt x="1887" y="6779"/>
                  </a:lnTo>
                  <a:cubicBezTo>
                    <a:pt x="434" y="7955"/>
                    <a:pt x="-258" y="9892"/>
                    <a:pt x="88" y="11760"/>
                  </a:cubicBezTo>
                  <a:lnTo>
                    <a:pt x="642" y="14526"/>
                  </a:lnTo>
                  <a:cubicBezTo>
                    <a:pt x="849" y="15633"/>
                    <a:pt x="1403" y="16671"/>
                    <a:pt x="2303" y="17432"/>
                  </a:cubicBezTo>
                  <a:lnTo>
                    <a:pt x="4656" y="19576"/>
                  </a:lnTo>
                  <a:cubicBezTo>
                    <a:pt x="5625" y="20406"/>
                    <a:pt x="6870" y="20890"/>
                    <a:pt x="8116" y="20890"/>
                  </a:cubicBezTo>
                  <a:cubicBezTo>
                    <a:pt x="8185" y="20890"/>
                    <a:pt x="8324" y="20890"/>
                    <a:pt x="8393" y="20890"/>
                  </a:cubicBezTo>
                  <a:lnTo>
                    <a:pt x="11992" y="20683"/>
                  </a:lnTo>
                  <a:cubicBezTo>
                    <a:pt x="13307" y="20683"/>
                    <a:pt x="14622" y="20060"/>
                    <a:pt x="15522" y="19092"/>
                  </a:cubicBezTo>
                  <a:lnTo>
                    <a:pt x="16145" y="18469"/>
                  </a:lnTo>
                  <a:cubicBezTo>
                    <a:pt x="16560" y="17985"/>
                    <a:pt x="16975" y="17432"/>
                    <a:pt x="17183" y="16809"/>
                  </a:cubicBezTo>
                  <a:lnTo>
                    <a:pt x="17944" y="16533"/>
                  </a:lnTo>
                  <a:cubicBezTo>
                    <a:pt x="19121" y="16117"/>
                    <a:pt x="20159" y="15287"/>
                    <a:pt x="20782" y="14180"/>
                  </a:cubicBezTo>
                  <a:lnTo>
                    <a:pt x="21751" y="12520"/>
                  </a:lnTo>
                  <a:cubicBezTo>
                    <a:pt x="22927" y="10376"/>
                    <a:pt x="22512" y="7747"/>
                    <a:pt x="20713" y="6087"/>
                  </a:cubicBezTo>
                  <a:lnTo>
                    <a:pt x="18152" y="3735"/>
                  </a:lnTo>
                  <a:cubicBezTo>
                    <a:pt x="18152" y="3735"/>
                    <a:pt x="17806" y="3459"/>
                    <a:pt x="17598" y="3320"/>
                  </a:cubicBezTo>
                  <a:lnTo>
                    <a:pt x="16560" y="2629"/>
                  </a:lnTo>
                  <a:cubicBezTo>
                    <a:pt x="15937" y="2214"/>
                    <a:pt x="15245" y="1937"/>
                    <a:pt x="14553" y="1799"/>
                  </a:cubicBezTo>
                  <a:lnTo>
                    <a:pt x="14137" y="1799"/>
                  </a:lnTo>
                  <a:cubicBezTo>
                    <a:pt x="14137" y="1799"/>
                    <a:pt x="13169" y="1453"/>
                    <a:pt x="13169" y="1453"/>
                  </a:cubicBezTo>
                  <a:cubicBezTo>
                    <a:pt x="12684" y="969"/>
                    <a:pt x="12130" y="623"/>
                    <a:pt x="11439" y="346"/>
                  </a:cubicBezTo>
                  <a:cubicBezTo>
                    <a:pt x="10815" y="69"/>
                    <a:pt x="10124" y="0"/>
                    <a:pt x="9500" y="0"/>
                  </a:cubicBezTo>
                  <a:lnTo>
                    <a:pt x="950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5" name="Freeform 3104">
              <a:extLst>
                <a:ext uri="{FF2B5EF4-FFF2-40B4-BE49-F238E27FC236}">
                  <a16:creationId xmlns:a16="http://schemas.microsoft.com/office/drawing/2014/main" id="{915A62D7-92FF-BA0E-041B-1DFEECC60BBC}"/>
                </a:ext>
              </a:extLst>
            </p:cNvPr>
            <p:cNvSpPr/>
            <p:nvPr/>
          </p:nvSpPr>
          <p:spPr>
            <a:xfrm>
              <a:off x="5577911" y="3105700"/>
              <a:ext cx="3226" cy="3961"/>
            </a:xfrm>
            <a:custGeom>
              <a:avLst/>
              <a:gdLst>
                <a:gd name="connsiteX0" fmla="*/ 1384 w 2422"/>
                <a:gd name="connsiteY0" fmla="*/ 0 h 2974"/>
                <a:gd name="connsiteX1" fmla="*/ 139 w 2422"/>
                <a:gd name="connsiteY1" fmla="*/ 1176 h 2974"/>
                <a:gd name="connsiteX2" fmla="*/ 0 w 2422"/>
                <a:gd name="connsiteY2" fmla="*/ 2974 h 2974"/>
                <a:gd name="connsiteX3" fmla="*/ 2423 w 2422"/>
                <a:gd name="connsiteY3" fmla="*/ 2490 h 2974"/>
                <a:gd name="connsiteX4" fmla="*/ 1384 w 2422"/>
                <a:gd name="connsiteY4" fmla="*/ 0 h 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 h="2974">
                  <a:moveTo>
                    <a:pt x="1384" y="0"/>
                  </a:moveTo>
                  <a:lnTo>
                    <a:pt x="139" y="1176"/>
                  </a:lnTo>
                  <a:lnTo>
                    <a:pt x="0" y="2974"/>
                  </a:lnTo>
                  <a:lnTo>
                    <a:pt x="2423" y="2490"/>
                  </a:lnTo>
                  <a:lnTo>
                    <a:pt x="138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6" name="Freeform 3105">
              <a:extLst>
                <a:ext uri="{FF2B5EF4-FFF2-40B4-BE49-F238E27FC236}">
                  <a16:creationId xmlns:a16="http://schemas.microsoft.com/office/drawing/2014/main" id="{D69B3AE7-5E88-F2D9-532C-54BB45934CF0}"/>
                </a:ext>
              </a:extLst>
            </p:cNvPr>
            <p:cNvSpPr/>
            <p:nvPr/>
          </p:nvSpPr>
          <p:spPr>
            <a:xfrm>
              <a:off x="5570973" y="3098790"/>
              <a:ext cx="17101" cy="17780"/>
            </a:xfrm>
            <a:custGeom>
              <a:avLst/>
              <a:gdLst>
                <a:gd name="connsiteX0" fmla="*/ 6594 w 12840"/>
                <a:gd name="connsiteY0" fmla="*/ 5188 h 13350"/>
                <a:gd name="connsiteX1" fmla="*/ 7632 w 12840"/>
                <a:gd name="connsiteY1" fmla="*/ 7678 h 13350"/>
                <a:gd name="connsiteX2" fmla="*/ 5210 w 12840"/>
                <a:gd name="connsiteY2" fmla="*/ 8162 h 13350"/>
                <a:gd name="connsiteX3" fmla="*/ 5348 w 12840"/>
                <a:gd name="connsiteY3" fmla="*/ 6364 h 13350"/>
                <a:gd name="connsiteX4" fmla="*/ 6594 w 12840"/>
                <a:gd name="connsiteY4" fmla="*/ 5188 h 13350"/>
                <a:gd name="connsiteX5" fmla="*/ 6594 w 12840"/>
                <a:gd name="connsiteY5" fmla="*/ 0 h 13350"/>
                <a:gd name="connsiteX6" fmla="*/ 3064 w 12840"/>
                <a:gd name="connsiteY6" fmla="*/ 1384 h 13350"/>
                <a:gd name="connsiteX7" fmla="*/ 1818 w 12840"/>
                <a:gd name="connsiteY7" fmla="*/ 2559 h 13350"/>
                <a:gd name="connsiteX8" fmla="*/ 157 w 12840"/>
                <a:gd name="connsiteY8" fmla="*/ 5949 h 13350"/>
                <a:gd name="connsiteX9" fmla="*/ 19 w 12840"/>
                <a:gd name="connsiteY9" fmla="*/ 7747 h 13350"/>
                <a:gd name="connsiteX10" fmla="*/ 1749 w 12840"/>
                <a:gd name="connsiteY10" fmla="*/ 12036 h 13350"/>
                <a:gd name="connsiteX11" fmla="*/ 5210 w 12840"/>
                <a:gd name="connsiteY11" fmla="*/ 13350 h 13350"/>
                <a:gd name="connsiteX12" fmla="*/ 6179 w 12840"/>
                <a:gd name="connsiteY12" fmla="*/ 13281 h 13350"/>
                <a:gd name="connsiteX13" fmla="*/ 8601 w 12840"/>
                <a:gd name="connsiteY13" fmla="*/ 12797 h 13350"/>
                <a:gd name="connsiteX14" fmla="*/ 12200 w 12840"/>
                <a:gd name="connsiteY14" fmla="*/ 10169 h 13350"/>
                <a:gd name="connsiteX15" fmla="*/ 12477 w 12840"/>
                <a:gd name="connsiteY15" fmla="*/ 5742 h 13350"/>
                <a:gd name="connsiteX16" fmla="*/ 11439 w 12840"/>
                <a:gd name="connsiteY16" fmla="*/ 3251 h 13350"/>
                <a:gd name="connsiteX17" fmla="*/ 7771 w 12840"/>
                <a:gd name="connsiteY17" fmla="*/ 138 h 13350"/>
                <a:gd name="connsiteX18" fmla="*/ 6594 w 12840"/>
                <a:gd name="connsiteY18" fmla="*/ 0 h 13350"/>
                <a:gd name="connsiteX19" fmla="*/ 6594 w 12840"/>
                <a:gd name="connsiteY19" fmla="*/ 0 h 1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40" h="13350">
                  <a:moveTo>
                    <a:pt x="6594" y="5188"/>
                  </a:moveTo>
                  <a:lnTo>
                    <a:pt x="7632" y="7678"/>
                  </a:lnTo>
                  <a:lnTo>
                    <a:pt x="5210" y="8162"/>
                  </a:lnTo>
                  <a:lnTo>
                    <a:pt x="5348" y="6364"/>
                  </a:lnTo>
                  <a:lnTo>
                    <a:pt x="6594" y="5188"/>
                  </a:lnTo>
                  <a:moveTo>
                    <a:pt x="6594" y="0"/>
                  </a:moveTo>
                  <a:cubicBezTo>
                    <a:pt x="5279" y="0"/>
                    <a:pt x="4033" y="484"/>
                    <a:pt x="3064" y="1384"/>
                  </a:cubicBezTo>
                  <a:lnTo>
                    <a:pt x="1818" y="2559"/>
                  </a:lnTo>
                  <a:cubicBezTo>
                    <a:pt x="849" y="3459"/>
                    <a:pt x="227" y="4635"/>
                    <a:pt x="157" y="5949"/>
                  </a:cubicBezTo>
                  <a:lnTo>
                    <a:pt x="19" y="7747"/>
                  </a:lnTo>
                  <a:cubicBezTo>
                    <a:pt x="-119" y="9338"/>
                    <a:pt x="503" y="10930"/>
                    <a:pt x="1749" y="12036"/>
                  </a:cubicBezTo>
                  <a:cubicBezTo>
                    <a:pt x="2718" y="12866"/>
                    <a:pt x="3964" y="13350"/>
                    <a:pt x="5210" y="13350"/>
                  </a:cubicBezTo>
                  <a:cubicBezTo>
                    <a:pt x="5556" y="13350"/>
                    <a:pt x="5902" y="13350"/>
                    <a:pt x="6179" y="13281"/>
                  </a:cubicBezTo>
                  <a:lnTo>
                    <a:pt x="8601" y="12797"/>
                  </a:lnTo>
                  <a:cubicBezTo>
                    <a:pt x="10124" y="12520"/>
                    <a:pt x="11439" y="11552"/>
                    <a:pt x="12200" y="10169"/>
                  </a:cubicBezTo>
                  <a:cubicBezTo>
                    <a:pt x="12961" y="8785"/>
                    <a:pt x="13031" y="7194"/>
                    <a:pt x="12477" y="5742"/>
                  </a:cubicBezTo>
                  <a:lnTo>
                    <a:pt x="11439" y="3251"/>
                  </a:lnTo>
                  <a:cubicBezTo>
                    <a:pt x="10816" y="1660"/>
                    <a:pt x="9432" y="484"/>
                    <a:pt x="7771" y="138"/>
                  </a:cubicBezTo>
                  <a:cubicBezTo>
                    <a:pt x="7425" y="69"/>
                    <a:pt x="7009" y="0"/>
                    <a:pt x="6594" y="0"/>
                  </a:cubicBezTo>
                  <a:lnTo>
                    <a:pt x="659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7" name="Freeform 3106">
              <a:extLst>
                <a:ext uri="{FF2B5EF4-FFF2-40B4-BE49-F238E27FC236}">
                  <a16:creationId xmlns:a16="http://schemas.microsoft.com/office/drawing/2014/main" id="{7D89AAB3-FCA9-E9E1-CE71-91DDDD839BA8}"/>
                </a:ext>
              </a:extLst>
            </p:cNvPr>
            <p:cNvSpPr/>
            <p:nvPr/>
          </p:nvSpPr>
          <p:spPr>
            <a:xfrm>
              <a:off x="5637366" y="3107450"/>
              <a:ext cx="4608" cy="3684"/>
            </a:xfrm>
            <a:custGeom>
              <a:avLst/>
              <a:gdLst>
                <a:gd name="connsiteX0" fmla="*/ 0 w 3460"/>
                <a:gd name="connsiteY0" fmla="*/ 2006 h 2766"/>
                <a:gd name="connsiteX1" fmla="*/ 761 w 3460"/>
                <a:gd name="connsiteY1" fmla="*/ 2767 h 2766"/>
                <a:gd name="connsiteX2" fmla="*/ 2284 w 3460"/>
                <a:gd name="connsiteY2" fmla="*/ 2144 h 2766"/>
                <a:gd name="connsiteX3" fmla="*/ 3461 w 3460"/>
                <a:gd name="connsiteY3" fmla="*/ 0 h 2766"/>
                <a:gd name="connsiteX4" fmla="*/ 1315 w 3460"/>
                <a:gd name="connsiteY4" fmla="*/ 69 h 2766"/>
                <a:gd name="connsiteX5" fmla="*/ 0 w 3460"/>
                <a:gd name="connsiteY5" fmla="*/ 2006 h 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0" h="2766">
                  <a:moveTo>
                    <a:pt x="0" y="2006"/>
                  </a:moveTo>
                  <a:lnTo>
                    <a:pt x="761" y="2767"/>
                  </a:lnTo>
                  <a:lnTo>
                    <a:pt x="2284" y="2144"/>
                  </a:lnTo>
                  <a:lnTo>
                    <a:pt x="3461" y="0"/>
                  </a:lnTo>
                  <a:lnTo>
                    <a:pt x="1315" y="69"/>
                  </a:lnTo>
                  <a:lnTo>
                    <a:pt x="0" y="200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8" name="Freeform 3107">
              <a:extLst>
                <a:ext uri="{FF2B5EF4-FFF2-40B4-BE49-F238E27FC236}">
                  <a16:creationId xmlns:a16="http://schemas.microsoft.com/office/drawing/2014/main" id="{D4974D5A-E3F9-F2E4-5273-DC784168BA39}"/>
                </a:ext>
              </a:extLst>
            </p:cNvPr>
            <p:cNvSpPr/>
            <p:nvPr/>
          </p:nvSpPr>
          <p:spPr>
            <a:xfrm>
              <a:off x="5630494" y="3100449"/>
              <a:ext cx="18321" cy="17596"/>
            </a:xfrm>
            <a:custGeom>
              <a:avLst/>
              <a:gdLst>
                <a:gd name="connsiteX0" fmla="*/ 8620 w 13756"/>
                <a:gd name="connsiteY0" fmla="*/ 5257 h 13212"/>
                <a:gd name="connsiteX1" fmla="*/ 7512 w 13756"/>
                <a:gd name="connsiteY1" fmla="*/ 7402 h 13212"/>
                <a:gd name="connsiteX2" fmla="*/ 5990 w 13756"/>
                <a:gd name="connsiteY2" fmla="*/ 8024 h 13212"/>
                <a:gd name="connsiteX3" fmla="*/ 5228 w 13756"/>
                <a:gd name="connsiteY3" fmla="*/ 7263 h 13212"/>
                <a:gd name="connsiteX4" fmla="*/ 6543 w 13756"/>
                <a:gd name="connsiteY4" fmla="*/ 5326 h 13212"/>
                <a:gd name="connsiteX5" fmla="*/ 8620 w 13756"/>
                <a:gd name="connsiteY5" fmla="*/ 5188 h 13212"/>
                <a:gd name="connsiteX6" fmla="*/ 8620 w 13756"/>
                <a:gd name="connsiteY6" fmla="*/ 0 h 13212"/>
                <a:gd name="connsiteX7" fmla="*/ 8343 w 13756"/>
                <a:gd name="connsiteY7" fmla="*/ 0 h 13212"/>
                <a:gd name="connsiteX8" fmla="*/ 6267 w 13756"/>
                <a:gd name="connsiteY8" fmla="*/ 138 h 13212"/>
                <a:gd name="connsiteX9" fmla="*/ 2252 w 13756"/>
                <a:gd name="connsiteY9" fmla="*/ 2352 h 13212"/>
                <a:gd name="connsiteX10" fmla="*/ 937 w 13756"/>
                <a:gd name="connsiteY10" fmla="*/ 4289 h 13212"/>
                <a:gd name="connsiteX11" fmla="*/ 1491 w 13756"/>
                <a:gd name="connsiteY11" fmla="*/ 10930 h 13212"/>
                <a:gd name="connsiteX12" fmla="*/ 2252 w 13756"/>
                <a:gd name="connsiteY12" fmla="*/ 11690 h 13212"/>
                <a:gd name="connsiteX13" fmla="*/ 5920 w 13756"/>
                <a:gd name="connsiteY13" fmla="*/ 13212 h 13212"/>
                <a:gd name="connsiteX14" fmla="*/ 7858 w 13756"/>
                <a:gd name="connsiteY14" fmla="*/ 12866 h 13212"/>
                <a:gd name="connsiteX15" fmla="*/ 9381 w 13756"/>
                <a:gd name="connsiteY15" fmla="*/ 12244 h 13212"/>
                <a:gd name="connsiteX16" fmla="*/ 12080 w 13756"/>
                <a:gd name="connsiteY16" fmla="*/ 9823 h 13212"/>
                <a:gd name="connsiteX17" fmla="*/ 13188 w 13756"/>
                <a:gd name="connsiteY17" fmla="*/ 7678 h 13212"/>
                <a:gd name="connsiteX18" fmla="*/ 12911 w 13756"/>
                <a:gd name="connsiteY18" fmla="*/ 2490 h 13212"/>
                <a:gd name="connsiteX19" fmla="*/ 8550 w 13756"/>
                <a:gd name="connsiteY19" fmla="*/ 138 h 13212"/>
                <a:gd name="connsiteX20" fmla="*/ 8550 w 13756"/>
                <a:gd name="connsiteY20" fmla="*/ 138 h 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756" h="13212">
                  <a:moveTo>
                    <a:pt x="8620" y="5257"/>
                  </a:moveTo>
                  <a:lnTo>
                    <a:pt x="7512" y="7402"/>
                  </a:lnTo>
                  <a:lnTo>
                    <a:pt x="5990" y="8024"/>
                  </a:lnTo>
                  <a:lnTo>
                    <a:pt x="5228" y="7263"/>
                  </a:lnTo>
                  <a:lnTo>
                    <a:pt x="6543" y="5326"/>
                  </a:lnTo>
                  <a:lnTo>
                    <a:pt x="8620" y="5188"/>
                  </a:lnTo>
                  <a:moveTo>
                    <a:pt x="8620" y="0"/>
                  </a:moveTo>
                  <a:cubicBezTo>
                    <a:pt x="8620" y="0"/>
                    <a:pt x="8412" y="0"/>
                    <a:pt x="8343" y="0"/>
                  </a:cubicBezTo>
                  <a:lnTo>
                    <a:pt x="6267" y="138"/>
                  </a:lnTo>
                  <a:cubicBezTo>
                    <a:pt x="4675" y="208"/>
                    <a:pt x="3221" y="1038"/>
                    <a:pt x="2252" y="2352"/>
                  </a:cubicBezTo>
                  <a:lnTo>
                    <a:pt x="937" y="4289"/>
                  </a:lnTo>
                  <a:cubicBezTo>
                    <a:pt x="-516" y="6364"/>
                    <a:pt x="-239" y="9131"/>
                    <a:pt x="1491" y="10930"/>
                  </a:cubicBezTo>
                  <a:lnTo>
                    <a:pt x="2252" y="11690"/>
                  </a:lnTo>
                  <a:cubicBezTo>
                    <a:pt x="3221" y="12659"/>
                    <a:pt x="4605" y="13212"/>
                    <a:pt x="5920" y="13212"/>
                  </a:cubicBezTo>
                  <a:cubicBezTo>
                    <a:pt x="6543" y="13212"/>
                    <a:pt x="7235" y="13074"/>
                    <a:pt x="7858" y="12866"/>
                  </a:cubicBezTo>
                  <a:lnTo>
                    <a:pt x="9381" y="12244"/>
                  </a:lnTo>
                  <a:cubicBezTo>
                    <a:pt x="10558" y="11760"/>
                    <a:pt x="11526" y="10930"/>
                    <a:pt x="12080" y="9823"/>
                  </a:cubicBezTo>
                  <a:lnTo>
                    <a:pt x="13188" y="7678"/>
                  </a:lnTo>
                  <a:cubicBezTo>
                    <a:pt x="14018" y="6018"/>
                    <a:pt x="13949" y="4081"/>
                    <a:pt x="12911" y="2490"/>
                  </a:cubicBezTo>
                  <a:cubicBezTo>
                    <a:pt x="11942" y="1038"/>
                    <a:pt x="10281" y="138"/>
                    <a:pt x="8550" y="138"/>
                  </a:cubicBezTo>
                  <a:lnTo>
                    <a:pt x="855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09" name="Freeform 3108">
              <a:extLst>
                <a:ext uri="{FF2B5EF4-FFF2-40B4-BE49-F238E27FC236}">
                  <a16:creationId xmlns:a16="http://schemas.microsoft.com/office/drawing/2014/main" id="{44505B2F-BEA8-06B9-1361-BCD4ACE8F720}"/>
                </a:ext>
              </a:extLst>
            </p:cNvPr>
            <p:cNvSpPr/>
            <p:nvPr/>
          </p:nvSpPr>
          <p:spPr>
            <a:xfrm>
              <a:off x="5640500" y="3095658"/>
              <a:ext cx="4977" cy="5895"/>
            </a:xfrm>
            <a:custGeom>
              <a:avLst/>
              <a:gdLst>
                <a:gd name="connsiteX0" fmla="*/ 2146 w 3737"/>
                <a:gd name="connsiteY0" fmla="*/ 1314 h 4426"/>
                <a:gd name="connsiteX1" fmla="*/ 1453 w 3737"/>
                <a:gd name="connsiteY1" fmla="*/ 761 h 4426"/>
                <a:gd name="connsiteX2" fmla="*/ 277 w 3737"/>
                <a:gd name="connsiteY2" fmla="*/ 0 h 4426"/>
                <a:gd name="connsiteX3" fmla="*/ 0 w 3737"/>
                <a:gd name="connsiteY3" fmla="*/ 1660 h 4426"/>
                <a:gd name="connsiteX4" fmla="*/ 485 w 3737"/>
                <a:gd name="connsiteY4" fmla="*/ 3182 h 4426"/>
                <a:gd name="connsiteX5" fmla="*/ 1661 w 3737"/>
                <a:gd name="connsiteY5" fmla="*/ 4219 h 4426"/>
                <a:gd name="connsiteX6" fmla="*/ 3737 w 3737"/>
                <a:gd name="connsiteY6" fmla="*/ 4427 h 4426"/>
                <a:gd name="connsiteX7" fmla="*/ 2976 w 3737"/>
                <a:gd name="connsiteY7" fmla="*/ 3459 h 4426"/>
                <a:gd name="connsiteX8" fmla="*/ 2491 w 3737"/>
                <a:gd name="connsiteY8" fmla="*/ 2974 h 4426"/>
                <a:gd name="connsiteX9" fmla="*/ 2007 w 3737"/>
                <a:gd name="connsiteY9" fmla="*/ 2559 h 4426"/>
                <a:gd name="connsiteX10" fmla="*/ 2284 w 3737"/>
                <a:gd name="connsiteY10" fmla="*/ 1868 h 4426"/>
                <a:gd name="connsiteX11" fmla="*/ 2146 w 3737"/>
                <a:gd name="connsiteY11" fmla="*/ 1314 h 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37" h="4426">
                  <a:moveTo>
                    <a:pt x="2146" y="1314"/>
                  </a:moveTo>
                  <a:lnTo>
                    <a:pt x="1453" y="761"/>
                  </a:lnTo>
                  <a:lnTo>
                    <a:pt x="277" y="0"/>
                  </a:lnTo>
                  <a:lnTo>
                    <a:pt x="0" y="1660"/>
                  </a:lnTo>
                  <a:lnTo>
                    <a:pt x="485" y="3182"/>
                  </a:lnTo>
                  <a:lnTo>
                    <a:pt x="1661" y="4219"/>
                  </a:lnTo>
                  <a:lnTo>
                    <a:pt x="3737" y="4427"/>
                  </a:lnTo>
                  <a:lnTo>
                    <a:pt x="2976" y="3459"/>
                  </a:lnTo>
                  <a:lnTo>
                    <a:pt x="2491" y="2974"/>
                  </a:lnTo>
                  <a:lnTo>
                    <a:pt x="2007" y="2559"/>
                  </a:lnTo>
                  <a:lnTo>
                    <a:pt x="2284" y="1868"/>
                  </a:lnTo>
                  <a:lnTo>
                    <a:pt x="2146"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0" name="Freeform 3109">
              <a:extLst>
                <a:ext uri="{FF2B5EF4-FFF2-40B4-BE49-F238E27FC236}">
                  <a16:creationId xmlns:a16="http://schemas.microsoft.com/office/drawing/2014/main" id="{56594435-C1E6-25CD-2766-908EF5475F55}"/>
                </a:ext>
              </a:extLst>
            </p:cNvPr>
            <p:cNvSpPr/>
            <p:nvPr/>
          </p:nvSpPr>
          <p:spPr>
            <a:xfrm>
              <a:off x="5633603" y="3088748"/>
              <a:ext cx="18761" cy="19622"/>
            </a:xfrm>
            <a:custGeom>
              <a:avLst/>
              <a:gdLst>
                <a:gd name="connsiteX0" fmla="*/ 5456 w 14087"/>
                <a:gd name="connsiteY0" fmla="*/ 5188 h 14733"/>
                <a:gd name="connsiteX1" fmla="*/ 6632 w 14087"/>
                <a:gd name="connsiteY1" fmla="*/ 5880 h 14733"/>
                <a:gd name="connsiteX2" fmla="*/ 7324 w 14087"/>
                <a:gd name="connsiteY2" fmla="*/ 6433 h 14733"/>
                <a:gd name="connsiteX3" fmla="*/ 7463 w 14087"/>
                <a:gd name="connsiteY3" fmla="*/ 6987 h 14733"/>
                <a:gd name="connsiteX4" fmla="*/ 7186 w 14087"/>
                <a:gd name="connsiteY4" fmla="*/ 7678 h 14733"/>
                <a:gd name="connsiteX5" fmla="*/ 7740 w 14087"/>
                <a:gd name="connsiteY5" fmla="*/ 8093 h 14733"/>
                <a:gd name="connsiteX6" fmla="*/ 8155 w 14087"/>
                <a:gd name="connsiteY6" fmla="*/ 8577 h 14733"/>
                <a:gd name="connsiteX7" fmla="*/ 8916 w 14087"/>
                <a:gd name="connsiteY7" fmla="*/ 9546 h 14733"/>
                <a:gd name="connsiteX8" fmla="*/ 6840 w 14087"/>
                <a:gd name="connsiteY8" fmla="*/ 9338 h 14733"/>
                <a:gd name="connsiteX9" fmla="*/ 5663 w 14087"/>
                <a:gd name="connsiteY9" fmla="*/ 8301 h 14733"/>
                <a:gd name="connsiteX10" fmla="*/ 5179 w 14087"/>
                <a:gd name="connsiteY10" fmla="*/ 6779 h 14733"/>
                <a:gd name="connsiteX11" fmla="*/ 5456 w 14087"/>
                <a:gd name="connsiteY11" fmla="*/ 5188 h 14733"/>
                <a:gd name="connsiteX12" fmla="*/ 5456 w 14087"/>
                <a:gd name="connsiteY12" fmla="*/ 0 h 14733"/>
                <a:gd name="connsiteX13" fmla="*/ 3310 w 14087"/>
                <a:gd name="connsiteY13" fmla="*/ 484 h 14733"/>
                <a:gd name="connsiteX14" fmla="*/ 334 w 14087"/>
                <a:gd name="connsiteY14" fmla="*/ 4427 h 14733"/>
                <a:gd name="connsiteX15" fmla="*/ 57 w 14087"/>
                <a:gd name="connsiteY15" fmla="*/ 6018 h 14733"/>
                <a:gd name="connsiteX16" fmla="*/ 196 w 14087"/>
                <a:gd name="connsiteY16" fmla="*/ 8301 h 14733"/>
                <a:gd name="connsiteX17" fmla="*/ 680 w 14087"/>
                <a:gd name="connsiteY17" fmla="*/ 9823 h 14733"/>
                <a:gd name="connsiteX18" fmla="*/ 2203 w 14087"/>
                <a:gd name="connsiteY18" fmla="*/ 12244 h 14733"/>
                <a:gd name="connsiteX19" fmla="*/ 3379 w 14087"/>
                <a:gd name="connsiteY19" fmla="*/ 13281 h 14733"/>
                <a:gd name="connsiteX20" fmla="*/ 6355 w 14087"/>
                <a:gd name="connsiteY20" fmla="*/ 14526 h 14733"/>
                <a:gd name="connsiteX21" fmla="*/ 8432 w 14087"/>
                <a:gd name="connsiteY21" fmla="*/ 14734 h 14733"/>
                <a:gd name="connsiteX22" fmla="*/ 8916 w 14087"/>
                <a:gd name="connsiteY22" fmla="*/ 14734 h 14733"/>
                <a:gd name="connsiteX23" fmla="*/ 13484 w 14087"/>
                <a:gd name="connsiteY23" fmla="*/ 11967 h 14733"/>
                <a:gd name="connsiteX24" fmla="*/ 12931 w 14087"/>
                <a:gd name="connsiteY24" fmla="*/ 6295 h 14733"/>
                <a:gd name="connsiteX25" fmla="*/ 12446 w 14087"/>
                <a:gd name="connsiteY25" fmla="*/ 5741 h 14733"/>
                <a:gd name="connsiteX26" fmla="*/ 12446 w 14087"/>
                <a:gd name="connsiteY26" fmla="*/ 5741 h 14733"/>
                <a:gd name="connsiteX27" fmla="*/ 12307 w 14087"/>
                <a:gd name="connsiteY27" fmla="*/ 5188 h 14733"/>
                <a:gd name="connsiteX28" fmla="*/ 10646 w 14087"/>
                <a:gd name="connsiteY28" fmla="*/ 2559 h 14733"/>
                <a:gd name="connsiteX29" fmla="*/ 9955 w 14087"/>
                <a:gd name="connsiteY29" fmla="*/ 2006 h 14733"/>
                <a:gd name="connsiteX30" fmla="*/ 9331 w 14087"/>
                <a:gd name="connsiteY30" fmla="*/ 1591 h 14733"/>
                <a:gd name="connsiteX31" fmla="*/ 8155 w 14087"/>
                <a:gd name="connsiteY31" fmla="*/ 899 h 14733"/>
                <a:gd name="connsiteX32" fmla="*/ 5386 w 14087"/>
                <a:gd name="connsiteY32" fmla="*/ 138 h 14733"/>
                <a:gd name="connsiteX33" fmla="*/ 5386 w 14087"/>
                <a:gd name="connsiteY33" fmla="*/ 138 h 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087" h="14733">
                  <a:moveTo>
                    <a:pt x="5456" y="5188"/>
                  </a:moveTo>
                  <a:lnTo>
                    <a:pt x="6632" y="5880"/>
                  </a:lnTo>
                  <a:lnTo>
                    <a:pt x="7324" y="6433"/>
                  </a:lnTo>
                  <a:lnTo>
                    <a:pt x="7463" y="6987"/>
                  </a:lnTo>
                  <a:lnTo>
                    <a:pt x="7186" y="7678"/>
                  </a:lnTo>
                  <a:lnTo>
                    <a:pt x="7740" y="8093"/>
                  </a:lnTo>
                  <a:lnTo>
                    <a:pt x="8155" y="8577"/>
                  </a:lnTo>
                  <a:lnTo>
                    <a:pt x="8916" y="9546"/>
                  </a:lnTo>
                  <a:lnTo>
                    <a:pt x="6840" y="9338"/>
                  </a:lnTo>
                  <a:lnTo>
                    <a:pt x="5663" y="8301"/>
                  </a:lnTo>
                  <a:lnTo>
                    <a:pt x="5179" y="6779"/>
                  </a:lnTo>
                  <a:lnTo>
                    <a:pt x="5456" y="5188"/>
                  </a:lnTo>
                  <a:moveTo>
                    <a:pt x="5456" y="0"/>
                  </a:moveTo>
                  <a:cubicBezTo>
                    <a:pt x="4694" y="0"/>
                    <a:pt x="4002" y="138"/>
                    <a:pt x="3310" y="484"/>
                  </a:cubicBezTo>
                  <a:cubicBezTo>
                    <a:pt x="1718" y="1176"/>
                    <a:pt x="611" y="2698"/>
                    <a:pt x="334" y="4427"/>
                  </a:cubicBezTo>
                  <a:lnTo>
                    <a:pt x="57" y="6018"/>
                  </a:lnTo>
                  <a:cubicBezTo>
                    <a:pt x="-81" y="6779"/>
                    <a:pt x="57" y="7540"/>
                    <a:pt x="196" y="8301"/>
                  </a:cubicBezTo>
                  <a:lnTo>
                    <a:pt x="680" y="9823"/>
                  </a:lnTo>
                  <a:cubicBezTo>
                    <a:pt x="957" y="10722"/>
                    <a:pt x="1511" y="11552"/>
                    <a:pt x="2203" y="12244"/>
                  </a:cubicBezTo>
                  <a:lnTo>
                    <a:pt x="3379" y="13281"/>
                  </a:lnTo>
                  <a:cubicBezTo>
                    <a:pt x="4210" y="14042"/>
                    <a:pt x="5248" y="14457"/>
                    <a:pt x="6355" y="14526"/>
                  </a:cubicBezTo>
                  <a:lnTo>
                    <a:pt x="8432" y="14734"/>
                  </a:lnTo>
                  <a:cubicBezTo>
                    <a:pt x="8432" y="14734"/>
                    <a:pt x="8709" y="14734"/>
                    <a:pt x="8916" y="14734"/>
                  </a:cubicBezTo>
                  <a:cubicBezTo>
                    <a:pt x="10854" y="14734"/>
                    <a:pt x="12585" y="13696"/>
                    <a:pt x="13484" y="11967"/>
                  </a:cubicBezTo>
                  <a:cubicBezTo>
                    <a:pt x="14453" y="10099"/>
                    <a:pt x="14246" y="7886"/>
                    <a:pt x="12931" y="6295"/>
                  </a:cubicBezTo>
                  <a:lnTo>
                    <a:pt x="12446" y="5741"/>
                  </a:lnTo>
                  <a:cubicBezTo>
                    <a:pt x="12446" y="5741"/>
                    <a:pt x="12446" y="5741"/>
                    <a:pt x="12446" y="5741"/>
                  </a:cubicBezTo>
                  <a:lnTo>
                    <a:pt x="12307" y="5188"/>
                  </a:lnTo>
                  <a:cubicBezTo>
                    <a:pt x="12031" y="4150"/>
                    <a:pt x="11477" y="3251"/>
                    <a:pt x="10646" y="2559"/>
                  </a:cubicBezTo>
                  <a:lnTo>
                    <a:pt x="9955" y="2006"/>
                  </a:lnTo>
                  <a:cubicBezTo>
                    <a:pt x="9955" y="2006"/>
                    <a:pt x="9539" y="1729"/>
                    <a:pt x="9331" y="1591"/>
                  </a:cubicBezTo>
                  <a:lnTo>
                    <a:pt x="8155" y="899"/>
                  </a:lnTo>
                  <a:cubicBezTo>
                    <a:pt x="7324" y="346"/>
                    <a:pt x="6355" y="138"/>
                    <a:pt x="5386" y="138"/>
                  </a:cubicBezTo>
                  <a:lnTo>
                    <a:pt x="5386"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1" name="Freeform 3110">
              <a:extLst>
                <a:ext uri="{FF2B5EF4-FFF2-40B4-BE49-F238E27FC236}">
                  <a16:creationId xmlns:a16="http://schemas.microsoft.com/office/drawing/2014/main" id="{6482C811-5194-C824-E96F-7C249AEA5960}"/>
                </a:ext>
              </a:extLst>
            </p:cNvPr>
            <p:cNvSpPr/>
            <p:nvPr/>
          </p:nvSpPr>
          <p:spPr>
            <a:xfrm>
              <a:off x="5384431" y="3286914"/>
              <a:ext cx="3226" cy="3500"/>
            </a:xfrm>
            <a:custGeom>
              <a:avLst/>
              <a:gdLst>
                <a:gd name="connsiteX0" fmla="*/ 0 w 2422"/>
                <a:gd name="connsiteY0" fmla="*/ 2628 h 2628"/>
                <a:gd name="connsiteX1" fmla="*/ 2423 w 2422"/>
                <a:gd name="connsiteY1" fmla="*/ 1937 h 2628"/>
                <a:gd name="connsiteX2" fmla="*/ 1177 w 2422"/>
                <a:gd name="connsiteY2" fmla="*/ 0 h 2628"/>
                <a:gd name="connsiteX3" fmla="*/ 0 w 2422"/>
                <a:gd name="connsiteY3" fmla="*/ 1107 h 2628"/>
                <a:gd name="connsiteX4" fmla="*/ 0 w 2422"/>
                <a:gd name="connsiteY4" fmla="*/ 2628 h 2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 h="2628">
                  <a:moveTo>
                    <a:pt x="0" y="2628"/>
                  </a:moveTo>
                  <a:lnTo>
                    <a:pt x="2423" y="1937"/>
                  </a:lnTo>
                  <a:lnTo>
                    <a:pt x="1177" y="0"/>
                  </a:lnTo>
                  <a:lnTo>
                    <a:pt x="0" y="1107"/>
                  </a:lnTo>
                  <a:lnTo>
                    <a:pt x="0" y="262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2" name="Freeform 3111">
              <a:extLst>
                <a:ext uri="{FF2B5EF4-FFF2-40B4-BE49-F238E27FC236}">
                  <a16:creationId xmlns:a16="http://schemas.microsoft.com/office/drawing/2014/main" id="{28DDE2CE-EB6D-1290-AA1B-33F3DAE7E8A0}"/>
                </a:ext>
              </a:extLst>
            </p:cNvPr>
            <p:cNvSpPr/>
            <p:nvPr/>
          </p:nvSpPr>
          <p:spPr>
            <a:xfrm>
              <a:off x="5377519" y="3280004"/>
              <a:ext cx="17027" cy="17319"/>
            </a:xfrm>
            <a:custGeom>
              <a:avLst/>
              <a:gdLst>
                <a:gd name="connsiteX0" fmla="*/ 6368 w 12785"/>
                <a:gd name="connsiteY0" fmla="*/ 5188 h 13004"/>
                <a:gd name="connsiteX1" fmla="*/ 7613 w 12785"/>
                <a:gd name="connsiteY1" fmla="*/ 7125 h 13004"/>
                <a:gd name="connsiteX2" fmla="*/ 5191 w 12785"/>
                <a:gd name="connsiteY2" fmla="*/ 7816 h 13004"/>
                <a:gd name="connsiteX3" fmla="*/ 5191 w 12785"/>
                <a:gd name="connsiteY3" fmla="*/ 6295 h 13004"/>
                <a:gd name="connsiteX4" fmla="*/ 6368 w 12785"/>
                <a:gd name="connsiteY4" fmla="*/ 5188 h 13004"/>
                <a:gd name="connsiteX5" fmla="*/ 6368 w 12785"/>
                <a:gd name="connsiteY5" fmla="*/ 0 h 13004"/>
                <a:gd name="connsiteX6" fmla="*/ 2838 w 12785"/>
                <a:gd name="connsiteY6" fmla="*/ 1383 h 13004"/>
                <a:gd name="connsiteX7" fmla="*/ 1661 w 12785"/>
                <a:gd name="connsiteY7" fmla="*/ 2490 h 13004"/>
                <a:gd name="connsiteX8" fmla="*/ 0 w 12785"/>
                <a:gd name="connsiteY8" fmla="*/ 6295 h 13004"/>
                <a:gd name="connsiteX9" fmla="*/ 0 w 12785"/>
                <a:gd name="connsiteY9" fmla="*/ 7816 h 13004"/>
                <a:gd name="connsiteX10" fmla="*/ 2076 w 12785"/>
                <a:gd name="connsiteY10" fmla="*/ 11967 h 13004"/>
                <a:gd name="connsiteX11" fmla="*/ 5191 w 12785"/>
                <a:gd name="connsiteY11" fmla="*/ 13004 h 13004"/>
                <a:gd name="connsiteX12" fmla="*/ 6644 w 12785"/>
                <a:gd name="connsiteY12" fmla="*/ 12797 h 13004"/>
                <a:gd name="connsiteX13" fmla="*/ 9067 w 12785"/>
                <a:gd name="connsiteY13" fmla="*/ 12105 h 13004"/>
                <a:gd name="connsiteX14" fmla="*/ 12458 w 12785"/>
                <a:gd name="connsiteY14" fmla="*/ 8992 h 13004"/>
                <a:gd name="connsiteX15" fmla="*/ 11974 w 12785"/>
                <a:gd name="connsiteY15" fmla="*/ 4427 h 13004"/>
                <a:gd name="connsiteX16" fmla="*/ 10728 w 12785"/>
                <a:gd name="connsiteY16" fmla="*/ 2490 h 13004"/>
                <a:gd name="connsiteX17" fmla="*/ 6990 w 12785"/>
                <a:gd name="connsiteY17" fmla="*/ 138 h 13004"/>
                <a:gd name="connsiteX18" fmla="*/ 6298 w 12785"/>
                <a:gd name="connsiteY18" fmla="*/ 138 h 13004"/>
                <a:gd name="connsiteX19" fmla="*/ 6298 w 12785"/>
                <a:gd name="connsiteY19" fmla="*/ 138 h 1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85" h="13004">
                  <a:moveTo>
                    <a:pt x="6368" y="5188"/>
                  </a:moveTo>
                  <a:lnTo>
                    <a:pt x="7613" y="7125"/>
                  </a:lnTo>
                  <a:lnTo>
                    <a:pt x="5191" y="7816"/>
                  </a:lnTo>
                  <a:lnTo>
                    <a:pt x="5191" y="6295"/>
                  </a:lnTo>
                  <a:lnTo>
                    <a:pt x="6368" y="5188"/>
                  </a:lnTo>
                  <a:moveTo>
                    <a:pt x="6368" y="0"/>
                  </a:moveTo>
                  <a:cubicBezTo>
                    <a:pt x="5053" y="0"/>
                    <a:pt x="3807" y="484"/>
                    <a:pt x="2838" y="1383"/>
                  </a:cubicBezTo>
                  <a:lnTo>
                    <a:pt x="1661" y="2490"/>
                  </a:lnTo>
                  <a:cubicBezTo>
                    <a:pt x="623" y="3459"/>
                    <a:pt x="0" y="4842"/>
                    <a:pt x="0" y="6295"/>
                  </a:cubicBezTo>
                  <a:lnTo>
                    <a:pt x="0" y="7816"/>
                  </a:lnTo>
                  <a:cubicBezTo>
                    <a:pt x="0" y="9477"/>
                    <a:pt x="761" y="10999"/>
                    <a:pt x="2076" y="11967"/>
                  </a:cubicBezTo>
                  <a:cubicBezTo>
                    <a:pt x="2976" y="12659"/>
                    <a:pt x="4084" y="13004"/>
                    <a:pt x="5191" y="13004"/>
                  </a:cubicBezTo>
                  <a:cubicBezTo>
                    <a:pt x="5675" y="13004"/>
                    <a:pt x="6160" y="12935"/>
                    <a:pt x="6644" y="12797"/>
                  </a:cubicBezTo>
                  <a:lnTo>
                    <a:pt x="9067" y="12105"/>
                  </a:lnTo>
                  <a:cubicBezTo>
                    <a:pt x="10589" y="11621"/>
                    <a:pt x="11905" y="10445"/>
                    <a:pt x="12458" y="8992"/>
                  </a:cubicBezTo>
                  <a:cubicBezTo>
                    <a:pt x="13012" y="7471"/>
                    <a:pt x="12873" y="5741"/>
                    <a:pt x="11974" y="4427"/>
                  </a:cubicBezTo>
                  <a:lnTo>
                    <a:pt x="10728" y="2490"/>
                  </a:lnTo>
                  <a:cubicBezTo>
                    <a:pt x="9897" y="1176"/>
                    <a:pt x="8513" y="277"/>
                    <a:pt x="6990" y="138"/>
                  </a:cubicBezTo>
                  <a:cubicBezTo>
                    <a:pt x="6783" y="138"/>
                    <a:pt x="6575" y="138"/>
                    <a:pt x="6298" y="138"/>
                  </a:cubicBezTo>
                  <a:lnTo>
                    <a:pt x="6298"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3" name="Freeform 3112">
              <a:extLst>
                <a:ext uri="{FF2B5EF4-FFF2-40B4-BE49-F238E27FC236}">
                  <a16:creationId xmlns:a16="http://schemas.microsoft.com/office/drawing/2014/main" id="{D0DFB7A7-B95D-B692-C1A9-57BAF1F94D7A}"/>
                </a:ext>
              </a:extLst>
            </p:cNvPr>
            <p:cNvSpPr/>
            <p:nvPr/>
          </p:nvSpPr>
          <p:spPr>
            <a:xfrm>
              <a:off x="5341385" y="3271253"/>
              <a:ext cx="44614" cy="46892"/>
            </a:xfrm>
            <a:custGeom>
              <a:avLst/>
              <a:gdLst>
                <a:gd name="connsiteX0" fmla="*/ 16957 w 33498"/>
                <a:gd name="connsiteY0" fmla="*/ 10929 h 35209"/>
                <a:gd name="connsiteX1" fmla="*/ 14673 w 33498"/>
                <a:gd name="connsiteY1" fmla="*/ 9961 h 35209"/>
                <a:gd name="connsiteX2" fmla="*/ 14327 w 33498"/>
                <a:gd name="connsiteY2" fmla="*/ 7125 h 35209"/>
                <a:gd name="connsiteX3" fmla="*/ 13566 w 33498"/>
                <a:gd name="connsiteY3" fmla="*/ 4496 h 35209"/>
                <a:gd name="connsiteX4" fmla="*/ 10382 w 33498"/>
                <a:gd name="connsiteY4" fmla="*/ 4427 h 35209"/>
                <a:gd name="connsiteX5" fmla="*/ 9205 w 33498"/>
                <a:gd name="connsiteY5" fmla="*/ 5465 h 35209"/>
                <a:gd name="connsiteX6" fmla="*/ 8098 w 33498"/>
                <a:gd name="connsiteY6" fmla="*/ 7194 h 35209"/>
                <a:gd name="connsiteX7" fmla="*/ 6644 w 33498"/>
                <a:gd name="connsiteY7" fmla="*/ 8923 h 35209"/>
                <a:gd name="connsiteX8" fmla="*/ 4776 w 33498"/>
                <a:gd name="connsiteY8" fmla="*/ 10099 h 35209"/>
                <a:gd name="connsiteX9" fmla="*/ 3115 w 33498"/>
                <a:gd name="connsiteY9" fmla="*/ 10238 h 35209"/>
                <a:gd name="connsiteX10" fmla="*/ 1592 w 33498"/>
                <a:gd name="connsiteY10" fmla="*/ 10030 h 35209"/>
                <a:gd name="connsiteX11" fmla="*/ 554 w 33498"/>
                <a:gd name="connsiteY11" fmla="*/ 10099 h 35209"/>
                <a:gd name="connsiteX12" fmla="*/ 0 w 33498"/>
                <a:gd name="connsiteY12" fmla="*/ 11414 h 35209"/>
                <a:gd name="connsiteX13" fmla="*/ 277 w 33498"/>
                <a:gd name="connsiteY13" fmla="*/ 12105 h 35209"/>
                <a:gd name="connsiteX14" fmla="*/ 2007 w 33498"/>
                <a:gd name="connsiteY14" fmla="*/ 13558 h 35209"/>
                <a:gd name="connsiteX15" fmla="*/ 2630 w 33498"/>
                <a:gd name="connsiteY15" fmla="*/ 14250 h 35209"/>
                <a:gd name="connsiteX16" fmla="*/ 3391 w 33498"/>
                <a:gd name="connsiteY16" fmla="*/ 16878 h 35209"/>
                <a:gd name="connsiteX17" fmla="*/ 3807 w 33498"/>
                <a:gd name="connsiteY17" fmla="*/ 19784 h 35209"/>
                <a:gd name="connsiteX18" fmla="*/ 4568 w 33498"/>
                <a:gd name="connsiteY18" fmla="*/ 22343 h 35209"/>
                <a:gd name="connsiteX19" fmla="*/ 6575 w 33498"/>
                <a:gd name="connsiteY19" fmla="*/ 24280 h 35209"/>
                <a:gd name="connsiteX20" fmla="*/ 8028 w 33498"/>
                <a:gd name="connsiteY20" fmla="*/ 24418 h 35209"/>
                <a:gd name="connsiteX21" fmla="*/ 9759 w 33498"/>
                <a:gd name="connsiteY21" fmla="*/ 24141 h 35209"/>
                <a:gd name="connsiteX22" fmla="*/ 11627 w 33498"/>
                <a:gd name="connsiteY22" fmla="*/ 24003 h 35209"/>
                <a:gd name="connsiteX23" fmla="*/ 13219 w 33498"/>
                <a:gd name="connsiteY23" fmla="*/ 24487 h 35209"/>
                <a:gd name="connsiteX24" fmla="*/ 14050 w 33498"/>
                <a:gd name="connsiteY24" fmla="*/ 25663 h 35209"/>
                <a:gd name="connsiteX25" fmla="*/ 14603 w 33498"/>
                <a:gd name="connsiteY25" fmla="*/ 27185 h 35209"/>
                <a:gd name="connsiteX26" fmla="*/ 15503 w 33498"/>
                <a:gd name="connsiteY26" fmla="*/ 30367 h 35209"/>
                <a:gd name="connsiteX27" fmla="*/ 17026 w 33498"/>
                <a:gd name="connsiteY27" fmla="*/ 33480 h 35209"/>
                <a:gd name="connsiteX28" fmla="*/ 18894 w 33498"/>
                <a:gd name="connsiteY28" fmla="*/ 35209 h 35209"/>
                <a:gd name="connsiteX29" fmla="*/ 20763 w 33498"/>
                <a:gd name="connsiteY29" fmla="*/ 34863 h 35209"/>
                <a:gd name="connsiteX30" fmla="*/ 22355 w 33498"/>
                <a:gd name="connsiteY30" fmla="*/ 31612 h 35209"/>
                <a:gd name="connsiteX31" fmla="*/ 22424 w 33498"/>
                <a:gd name="connsiteY31" fmla="*/ 30090 h 35209"/>
                <a:gd name="connsiteX32" fmla="*/ 22217 w 33498"/>
                <a:gd name="connsiteY32" fmla="*/ 28223 h 35209"/>
                <a:gd name="connsiteX33" fmla="*/ 22148 w 33498"/>
                <a:gd name="connsiteY33" fmla="*/ 26493 h 35209"/>
                <a:gd name="connsiteX34" fmla="*/ 22701 w 33498"/>
                <a:gd name="connsiteY34" fmla="*/ 24972 h 35209"/>
                <a:gd name="connsiteX35" fmla="*/ 24085 w 33498"/>
                <a:gd name="connsiteY35" fmla="*/ 24211 h 35209"/>
                <a:gd name="connsiteX36" fmla="*/ 28169 w 33498"/>
                <a:gd name="connsiteY36" fmla="*/ 23173 h 35209"/>
                <a:gd name="connsiteX37" fmla="*/ 29484 w 33498"/>
                <a:gd name="connsiteY37" fmla="*/ 21997 h 35209"/>
                <a:gd name="connsiteX38" fmla="*/ 29276 w 33498"/>
                <a:gd name="connsiteY38" fmla="*/ 20130 h 35209"/>
                <a:gd name="connsiteX39" fmla="*/ 27961 w 33498"/>
                <a:gd name="connsiteY39" fmla="*/ 19023 h 35209"/>
                <a:gd name="connsiteX40" fmla="*/ 26300 w 33498"/>
                <a:gd name="connsiteY40" fmla="*/ 18054 h 35209"/>
                <a:gd name="connsiteX41" fmla="*/ 25470 w 33498"/>
                <a:gd name="connsiteY41" fmla="*/ 16671 h 35209"/>
                <a:gd name="connsiteX42" fmla="*/ 26093 w 33498"/>
                <a:gd name="connsiteY42" fmla="*/ 14941 h 35209"/>
                <a:gd name="connsiteX43" fmla="*/ 27615 w 33498"/>
                <a:gd name="connsiteY43" fmla="*/ 14042 h 35209"/>
                <a:gd name="connsiteX44" fmla="*/ 29415 w 33498"/>
                <a:gd name="connsiteY44" fmla="*/ 13489 h 35209"/>
                <a:gd name="connsiteX45" fmla="*/ 30868 w 33498"/>
                <a:gd name="connsiteY45" fmla="*/ 12728 h 35209"/>
                <a:gd name="connsiteX46" fmla="*/ 32183 w 33498"/>
                <a:gd name="connsiteY46" fmla="*/ 10169 h 35209"/>
                <a:gd name="connsiteX47" fmla="*/ 32045 w 33498"/>
                <a:gd name="connsiteY47" fmla="*/ 4704 h 35209"/>
                <a:gd name="connsiteX48" fmla="*/ 33498 w 33498"/>
                <a:gd name="connsiteY48" fmla="*/ 2144 h 35209"/>
                <a:gd name="connsiteX49" fmla="*/ 29899 w 33498"/>
                <a:gd name="connsiteY49" fmla="*/ 0 h 35209"/>
                <a:gd name="connsiteX50" fmla="*/ 25816 w 33498"/>
                <a:gd name="connsiteY50" fmla="*/ 138 h 35209"/>
                <a:gd name="connsiteX51" fmla="*/ 21732 w 33498"/>
                <a:gd name="connsiteY51" fmla="*/ 1729 h 35209"/>
                <a:gd name="connsiteX52" fmla="*/ 18133 w 33498"/>
                <a:gd name="connsiteY52" fmla="*/ 3804 h 35209"/>
                <a:gd name="connsiteX53" fmla="*/ 18964 w 33498"/>
                <a:gd name="connsiteY53" fmla="*/ 5465 h 35209"/>
                <a:gd name="connsiteX54" fmla="*/ 19033 w 33498"/>
                <a:gd name="connsiteY54" fmla="*/ 7747 h 35209"/>
                <a:gd name="connsiteX55" fmla="*/ 18272 w 33498"/>
                <a:gd name="connsiteY55" fmla="*/ 9892 h 35209"/>
                <a:gd name="connsiteX56" fmla="*/ 16957 w 33498"/>
                <a:gd name="connsiteY56" fmla="*/ 10929 h 3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3498" h="35209">
                  <a:moveTo>
                    <a:pt x="16957" y="10929"/>
                  </a:moveTo>
                  <a:lnTo>
                    <a:pt x="14673" y="9961"/>
                  </a:lnTo>
                  <a:lnTo>
                    <a:pt x="14327" y="7125"/>
                  </a:lnTo>
                  <a:lnTo>
                    <a:pt x="13566" y="4496"/>
                  </a:lnTo>
                  <a:lnTo>
                    <a:pt x="10382" y="4427"/>
                  </a:lnTo>
                  <a:lnTo>
                    <a:pt x="9205" y="5465"/>
                  </a:lnTo>
                  <a:lnTo>
                    <a:pt x="8098" y="7194"/>
                  </a:lnTo>
                  <a:lnTo>
                    <a:pt x="6644" y="8923"/>
                  </a:lnTo>
                  <a:lnTo>
                    <a:pt x="4776" y="10099"/>
                  </a:lnTo>
                  <a:lnTo>
                    <a:pt x="3115" y="10238"/>
                  </a:lnTo>
                  <a:lnTo>
                    <a:pt x="1592" y="10030"/>
                  </a:lnTo>
                  <a:lnTo>
                    <a:pt x="554" y="10099"/>
                  </a:lnTo>
                  <a:lnTo>
                    <a:pt x="0" y="11414"/>
                  </a:lnTo>
                  <a:lnTo>
                    <a:pt x="277" y="12105"/>
                  </a:lnTo>
                  <a:lnTo>
                    <a:pt x="2007" y="13558"/>
                  </a:lnTo>
                  <a:lnTo>
                    <a:pt x="2630" y="14250"/>
                  </a:lnTo>
                  <a:lnTo>
                    <a:pt x="3391" y="16878"/>
                  </a:lnTo>
                  <a:lnTo>
                    <a:pt x="3807" y="19784"/>
                  </a:lnTo>
                  <a:lnTo>
                    <a:pt x="4568" y="22343"/>
                  </a:lnTo>
                  <a:lnTo>
                    <a:pt x="6575" y="24280"/>
                  </a:lnTo>
                  <a:lnTo>
                    <a:pt x="8028" y="24418"/>
                  </a:lnTo>
                  <a:lnTo>
                    <a:pt x="9759" y="24141"/>
                  </a:lnTo>
                  <a:lnTo>
                    <a:pt x="11627" y="24003"/>
                  </a:lnTo>
                  <a:lnTo>
                    <a:pt x="13219" y="24487"/>
                  </a:lnTo>
                  <a:lnTo>
                    <a:pt x="14050" y="25663"/>
                  </a:lnTo>
                  <a:lnTo>
                    <a:pt x="14603" y="27185"/>
                  </a:lnTo>
                  <a:lnTo>
                    <a:pt x="15503" y="30367"/>
                  </a:lnTo>
                  <a:lnTo>
                    <a:pt x="17026" y="33480"/>
                  </a:lnTo>
                  <a:lnTo>
                    <a:pt x="18894" y="35209"/>
                  </a:lnTo>
                  <a:lnTo>
                    <a:pt x="20763" y="34863"/>
                  </a:lnTo>
                  <a:lnTo>
                    <a:pt x="22355" y="31612"/>
                  </a:lnTo>
                  <a:lnTo>
                    <a:pt x="22424" y="30090"/>
                  </a:lnTo>
                  <a:lnTo>
                    <a:pt x="22217" y="28223"/>
                  </a:lnTo>
                  <a:lnTo>
                    <a:pt x="22148" y="26493"/>
                  </a:lnTo>
                  <a:lnTo>
                    <a:pt x="22701" y="24972"/>
                  </a:lnTo>
                  <a:lnTo>
                    <a:pt x="24085" y="24211"/>
                  </a:lnTo>
                  <a:lnTo>
                    <a:pt x="28169" y="23173"/>
                  </a:lnTo>
                  <a:lnTo>
                    <a:pt x="29484" y="21997"/>
                  </a:lnTo>
                  <a:lnTo>
                    <a:pt x="29276" y="20130"/>
                  </a:lnTo>
                  <a:lnTo>
                    <a:pt x="27961" y="19023"/>
                  </a:lnTo>
                  <a:lnTo>
                    <a:pt x="26300" y="18054"/>
                  </a:lnTo>
                  <a:lnTo>
                    <a:pt x="25470" y="16671"/>
                  </a:lnTo>
                  <a:lnTo>
                    <a:pt x="26093" y="14941"/>
                  </a:lnTo>
                  <a:lnTo>
                    <a:pt x="27615" y="14042"/>
                  </a:lnTo>
                  <a:lnTo>
                    <a:pt x="29415" y="13489"/>
                  </a:lnTo>
                  <a:lnTo>
                    <a:pt x="30868" y="12728"/>
                  </a:lnTo>
                  <a:lnTo>
                    <a:pt x="32183" y="10169"/>
                  </a:lnTo>
                  <a:lnTo>
                    <a:pt x="32045" y="4704"/>
                  </a:lnTo>
                  <a:lnTo>
                    <a:pt x="33498" y="2144"/>
                  </a:lnTo>
                  <a:lnTo>
                    <a:pt x="29899" y="0"/>
                  </a:lnTo>
                  <a:lnTo>
                    <a:pt x="25816" y="138"/>
                  </a:lnTo>
                  <a:lnTo>
                    <a:pt x="21732" y="1729"/>
                  </a:lnTo>
                  <a:lnTo>
                    <a:pt x="18133" y="3804"/>
                  </a:lnTo>
                  <a:lnTo>
                    <a:pt x="18964" y="5465"/>
                  </a:lnTo>
                  <a:lnTo>
                    <a:pt x="19033" y="7747"/>
                  </a:lnTo>
                  <a:lnTo>
                    <a:pt x="18272" y="9892"/>
                  </a:lnTo>
                  <a:lnTo>
                    <a:pt x="16957" y="109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4" name="Freeform 3113">
              <a:extLst>
                <a:ext uri="{FF2B5EF4-FFF2-40B4-BE49-F238E27FC236}">
                  <a16:creationId xmlns:a16="http://schemas.microsoft.com/office/drawing/2014/main" id="{E51BC5D7-18FE-00D6-7E8E-9031F392F08F}"/>
                </a:ext>
              </a:extLst>
            </p:cNvPr>
            <p:cNvSpPr/>
            <p:nvPr/>
          </p:nvSpPr>
          <p:spPr>
            <a:xfrm>
              <a:off x="5334563" y="3264158"/>
              <a:ext cx="58317" cy="60895"/>
            </a:xfrm>
            <a:custGeom>
              <a:avLst/>
              <a:gdLst>
                <a:gd name="connsiteX0" fmla="*/ 35021 w 43787"/>
                <a:gd name="connsiteY0" fmla="*/ 5326 h 45723"/>
                <a:gd name="connsiteX1" fmla="*/ 38689 w 43787"/>
                <a:gd name="connsiteY1" fmla="*/ 7471 h 45723"/>
                <a:gd name="connsiteX2" fmla="*/ 37236 w 43787"/>
                <a:gd name="connsiteY2" fmla="*/ 10030 h 45723"/>
                <a:gd name="connsiteX3" fmla="*/ 37374 w 43787"/>
                <a:gd name="connsiteY3" fmla="*/ 15495 h 45723"/>
                <a:gd name="connsiteX4" fmla="*/ 36059 w 43787"/>
                <a:gd name="connsiteY4" fmla="*/ 18054 h 45723"/>
                <a:gd name="connsiteX5" fmla="*/ 34606 w 43787"/>
                <a:gd name="connsiteY5" fmla="*/ 18815 h 45723"/>
                <a:gd name="connsiteX6" fmla="*/ 32737 w 43787"/>
                <a:gd name="connsiteY6" fmla="*/ 19368 h 45723"/>
                <a:gd name="connsiteX7" fmla="*/ 31214 w 43787"/>
                <a:gd name="connsiteY7" fmla="*/ 20199 h 45723"/>
                <a:gd name="connsiteX8" fmla="*/ 30661 w 43787"/>
                <a:gd name="connsiteY8" fmla="*/ 21928 h 45723"/>
                <a:gd name="connsiteX9" fmla="*/ 31491 w 43787"/>
                <a:gd name="connsiteY9" fmla="*/ 23311 h 45723"/>
                <a:gd name="connsiteX10" fmla="*/ 33083 w 43787"/>
                <a:gd name="connsiteY10" fmla="*/ 24280 h 45723"/>
                <a:gd name="connsiteX11" fmla="*/ 34467 w 43787"/>
                <a:gd name="connsiteY11" fmla="*/ 25387 h 45723"/>
                <a:gd name="connsiteX12" fmla="*/ 34606 w 43787"/>
                <a:gd name="connsiteY12" fmla="*/ 27254 h 45723"/>
                <a:gd name="connsiteX13" fmla="*/ 33360 w 43787"/>
                <a:gd name="connsiteY13" fmla="*/ 28430 h 45723"/>
                <a:gd name="connsiteX14" fmla="*/ 29276 w 43787"/>
                <a:gd name="connsiteY14" fmla="*/ 29468 h 45723"/>
                <a:gd name="connsiteX15" fmla="*/ 27892 w 43787"/>
                <a:gd name="connsiteY15" fmla="*/ 30229 h 45723"/>
                <a:gd name="connsiteX16" fmla="*/ 27339 w 43787"/>
                <a:gd name="connsiteY16" fmla="*/ 31681 h 45723"/>
                <a:gd name="connsiteX17" fmla="*/ 27339 w 43787"/>
                <a:gd name="connsiteY17" fmla="*/ 33411 h 45723"/>
                <a:gd name="connsiteX18" fmla="*/ 27615 w 43787"/>
                <a:gd name="connsiteY18" fmla="*/ 35278 h 45723"/>
                <a:gd name="connsiteX19" fmla="*/ 27477 w 43787"/>
                <a:gd name="connsiteY19" fmla="*/ 36869 h 45723"/>
                <a:gd name="connsiteX20" fmla="*/ 25954 w 43787"/>
                <a:gd name="connsiteY20" fmla="*/ 40051 h 45723"/>
                <a:gd name="connsiteX21" fmla="*/ 24085 w 43787"/>
                <a:gd name="connsiteY21" fmla="*/ 40397 h 45723"/>
                <a:gd name="connsiteX22" fmla="*/ 22217 w 43787"/>
                <a:gd name="connsiteY22" fmla="*/ 38668 h 45723"/>
                <a:gd name="connsiteX23" fmla="*/ 20694 w 43787"/>
                <a:gd name="connsiteY23" fmla="*/ 35555 h 45723"/>
                <a:gd name="connsiteX24" fmla="*/ 19864 w 43787"/>
                <a:gd name="connsiteY24" fmla="*/ 32373 h 45723"/>
                <a:gd name="connsiteX25" fmla="*/ 19310 w 43787"/>
                <a:gd name="connsiteY25" fmla="*/ 30851 h 45723"/>
                <a:gd name="connsiteX26" fmla="*/ 18479 w 43787"/>
                <a:gd name="connsiteY26" fmla="*/ 29745 h 45723"/>
                <a:gd name="connsiteX27" fmla="*/ 16888 w 43787"/>
                <a:gd name="connsiteY27" fmla="*/ 29191 h 45723"/>
                <a:gd name="connsiteX28" fmla="*/ 15019 w 43787"/>
                <a:gd name="connsiteY28" fmla="*/ 29399 h 45723"/>
                <a:gd name="connsiteX29" fmla="*/ 13289 w 43787"/>
                <a:gd name="connsiteY29" fmla="*/ 29675 h 45723"/>
                <a:gd name="connsiteX30" fmla="*/ 11835 w 43787"/>
                <a:gd name="connsiteY30" fmla="*/ 29537 h 45723"/>
                <a:gd name="connsiteX31" fmla="*/ 9828 w 43787"/>
                <a:gd name="connsiteY31" fmla="*/ 27600 h 45723"/>
                <a:gd name="connsiteX32" fmla="*/ 9067 w 43787"/>
                <a:gd name="connsiteY32" fmla="*/ 25041 h 45723"/>
                <a:gd name="connsiteX33" fmla="*/ 8651 w 43787"/>
                <a:gd name="connsiteY33" fmla="*/ 22135 h 45723"/>
                <a:gd name="connsiteX34" fmla="*/ 7890 w 43787"/>
                <a:gd name="connsiteY34" fmla="*/ 19507 h 45723"/>
                <a:gd name="connsiteX35" fmla="*/ 7267 w 43787"/>
                <a:gd name="connsiteY35" fmla="*/ 18815 h 45723"/>
                <a:gd name="connsiteX36" fmla="*/ 5537 w 43787"/>
                <a:gd name="connsiteY36" fmla="*/ 17362 h 45723"/>
                <a:gd name="connsiteX37" fmla="*/ 5260 w 43787"/>
                <a:gd name="connsiteY37" fmla="*/ 16671 h 45723"/>
                <a:gd name="connsiteX38" fmla="*/ 5814 w 43787"/>
                <a:gd name="connsiteY38" fmla="*/ 15426 h 45723"/>
                <a:gd name="connsiteX39" fmla="*/ 6921 w 43787"/>
                <a:gd name="connsiteY39" fmla="*/ 15287 h 45723"/>
                <a:gd name="connsiteX40" fmla="*/ 8374 w 43787"/>
                <a:gd name="connsiteY40" fmla="*/ 15495 h 45723"/>
                <a:gd name="connsiteX41" fmla="*/ 10036 w 43787"/>
                <a:gd name="connsiteY41" fmla="*/ 15357 h 45723"/>
                <a:gd name="connsiteX42" fmla="*/ 11904 w 43787"/>
                <a:gd name="connsiteY42" fmla="*/ 14180 h 45723"/>
                <a:gd name="connsiteX43" fmla="*/ 13289 w 43787"/>
                <a:gd name="connsiteY43" fmla="*/ 12451 h 45723"/>
                <a:gd name="connsiteX44" fmla="*/ 14465 w 43787"/>
                <a:gd name="connsiteY44" fmla="*/ 10722 h 45723"/>
                <a:gd name="connsiteX45" fmla="*/ 15642 w 43787"/>
                <a:gd name="connsiteY45" fmla="*/ 9684 h 45723"/>
                <a:gd name="connsiteX46" fmla="*/ 18825 w 43787"/>
                <a:gd name="connsiteY46" fmla="*/ 9684 h 45723"/>
                <a:gd name="connsiteX47" fmla="*/ 19518 w 43787"/>
                <a:gd name="connsiteY47" fmla="*/ 12313 h 45723"/>
                <a:gd name="connsiteX48" fmla="*/ 19933 w 43787"/>
                <a:gd name="connsiteY48" fmla="*/ 15218 h 45723"/>
                <a:gd name="connsiteX49" fmla="*/ 22217 w 43787"/>
                <a:gd name="connsiteY49" fmla="*/ 16187 h 45723"/>
                <a:gd name="connsiteX50" fmla="*/ 23532 w 43787"/>
                <a:gd name="connsiteY50" fmla="*/ 15080 h 45723"/>
                <a:gd name="connsiteX51" fmla="*/ 24224 w 43787"/>
                <a:gd name="connsiteY51" fmla="*/ 12935 h 45723"/>
                <a:gd name="connsiteX52" fmla="*/ 24224 w 43787"/>
                <a:gd name="connsiteY52" fmla="*/ 10653 h 45723"/>
                <a:gd name="connsiteX53" fmla="*/ 23324 w 43787"/>
                <a:gd name="connsiteY53" fmla="*/ 9062 h 45723"/>
                <a:gd name="connsiteX54" fmla="*/ 26923 w 43787"/>
                <a:gd name="connsiteY54" fmla="*/ 6917 h 45723"/>
                <a:gd name="connsiteX55" fmla="*/ 31007 w 43787"/>
                <a:gd name="connsiteY55" fmla="*/ 5326 h 45723"/>
                <a:gd name="connsiteX56" fmla="*/ 35090 w 43787"/>
                <a:gd name="connsiteY56" fmla="*/ 5188 h 45723"/>
                <a:gd name="connsiteX57" fmla="*/ 35090 w 43787"/>
                <a:gd name="connsiteY57" fmla="*/ 0 h 45723"/>
                <a:gd name="connsiteX58" fmla="*/ 34882 w 43787"/>
                <a:gd name="connsiteY58" fmla="*/ 0 h 45723"/>
                <a:gd name="connsiteX59" fmla="*/ 30799 w 43787"/>
                <a:gd name="connsiteY59" fmla="*/ 138 h 45723"/>
                <a:gd name="connsiteX60" fmla="*/ 29069 w 43787"/>
                <a:gd name="connsiteY60" fmla="*/ 484 h 45723"/>
                <a:gd name="connsiteX61" fmla="*/ 24985 w 43787"/>
                <a:gd name="connsiteY61" fmla="*/ 2075 h 45723"/>
                <a:gd name="connsiteX62" fmla="*/ 24224 w 43787"/>
                <a:gd name="connsiteY62" fmla="*/ 2421 h 45723"/>
                <a:gd name="connsiteX63" fmla="*/ 20625 w 43787"/>
                <a:gd name="connsiteY63" fmla="*/ 4565 h 45723"/>
                <a:gd name="connsiteX64" fmla="*/ 20279 w 43787"/>
                <a:gd name="connsiteY64" fmla="*/ 4773 h 45723"/>
                <a:gd name="connsiteX65" fmla="*/ 18825 w 43787"/>
                <a:gd name="connsiteY65" fmla="*/ 4496 h 45723"/>
                <a:gd name="connsiteX66" fmla="*/ 15642 w 43787"/>
                <a:gd name="connsiteY66" fmla="*/ 4496 h 45723"/>
                <a:gd name="connsiteX67" fmla="*/ 15503 w 43787"/>
                <a:gd name="connsiteY67" fmla="*/ 4427 h 45723"/>
                <a:gd name="connsiteX68" fmla="*/ 12112 w 43787"/>
                <a:gd name="connsiteY68" fmla="*/ 5741 h 45723"/>
                <a:gd name="connsiteX69" fmla="*/ 10936 w 43787"/>
                <a:gd name="connsiteY69" fmla="*/ 6779 h 45723"/>
                <a:gd name="connsiteX70" fmla="*/ 10036 w 43787"/>
                <a:gd name="connsiteY70" fmla="*/ 7817 h 45723"/>
                <a:gd name="connsiteX71" fmla="*/ 8997 w 43787"/>
                <a:gd name="connsiteY71" fmla="*/ 9338 h 45723"/>
                <a:gd name="connsiteX72" fmla="*/ 8306 w 43787"/>
                <a:gd name="connsiteY72" fmla="*/ 10238 h 45723"/>
                <a:gd name="connsiteX73" fmla="*/ 8306 w 43787"/>
                <a:gd name="connsiteY73" fmla="*/ 10238 h 45723"/>
                <a:gd name="connsiteX74" fmla="*/ 7544 w 43787"/>
                <a:gd name="connsiteY74" fmla="*/ 10169 h 45723"/>
                <a:gd name="connsiteX75" fmla="*/ 6783 w 43787"/>
                <a:gd name="connsiteY75" fmla="*/ 10169 h 45723"/>
                <a:gd name="connsiteX76" fmla="*/ 6298 w 43787"/>
                <a:gd name="connsiteY76" fmla="*/ 10169 h 45723"/>
                <a:gd name="connsiteX77" fmla="*/ 5191 w 43787"/>
                <a:gd name="connsiteY77" fmla="*/ 10307 h 45723"/>
                <a:gd name="connsiteX78" fmla="*/ 969 w 43787"/>
                <a:gd name="connsiteY78" fmla="*/ 13420 h 45723"/>
                <a:gd name="connsiteX79" fmla="*/ 415 w 43787"/>
                <a:gd name="connsiteY79" fmla="*/ 14665 h 45723"/>
                <a:gd name="connsiteX80" fmla="*/ 415 w 43787"/>
                <a:gd name="connsiteY80" fmla="*/ 18608 h 45723"/>
                <a:gd name="connsiteX81" fmla="*/ 692 w 43787"/>
                <a:gd name="connsiteY81" fmla="*/ 19299 h 45723"/>
                <a:gd name="connsiteX82" fmla="*/ 2146 w 43787"/>
                <a:gd name="connsiteY82" fmla="*/ 21305 h 45723"/>
                <a:gd name="connsiteX83" fmla="*/ 3253 w 43787"/>
                <a:gd name="connsiteY83" fmla="*/ 22205 h 45723"/>
                <a:gd name="connsiteX84" fmla="*/ 3530 w 43787"/>
                <a:gd name="connsiteY84" fmla="*/ 23173 h 45723"/>
                <a:gd name="connsiteX85" fmla="*/ 3876 w 43787"/>
                <a:gd name="connsiteY85" fmla="*/ 25663 h 45723"/>
                <a:gd name="connsiteX86" fmla="*/ 4083 w 43787"/>
                <a:gd name="connsiteY86" fmla="*/ 26493 h 45723"/>
                <a:gd name="connsiteX87" fmla="*/ 4845 w 43787"/>
                <a:gd name="connsiteY87" fmla="*/ 29053 h 45723"/>
                <a:gd name="connsiteX88" fmla="*/ 6160 w 43787"/>
                <a:gd name="connsiteY88" fmla="*/ 31266 h 45723"/>
                <a:gd name="connsiteX89" fmla="*/ 8167 w 43787"/>
                <a:gd name="connsiteY89" fmla="*/ 33203 h 45723"/>
                <a:gd name="connsiteX90" fmla="*/ 11282 w 43787"/>
                <a:gd name="connsiteY90" fmla="*/ 34656 h 45723"/>
                <a:gd name="connsiteX91" fmla="*/ 12735 w 43787"/>
                <a:gd name="connsiteY91" fmla="*/ 34794 h 45723"/>
                <a:gd name="connsiteX92" fmla="*/ 13219 w 43787"/>
                <a:gd name="connsiteY92" fmla="*/ 34794 h 45723"/>
                <a:gd name="connsiteX93" fmla="*/ 14050 w 43787"/>
                <a:gd name="connsiteY93" fmla="*/ 34794 h 45723"/>
                <a:gd name="connsiteX94" fmla="*/ 15088 w 43787"/>
                <a:gd name="connsiteY94" fmla="*/ 34656 h 45723"/>
                <a:gd name="connsiteX95" fmla="*/ 15711 w 43787"/>
                <a:gd name="connsiteY95" fmla="*/ 37008 h 45723"/>
                <a:gd name="connsiteX96" fmla="*/ 16057 w 43787"/>
                <a:gd name="connsiteY96" fmla="*/ 37976 h 45723"/>
                <a:gd name="connsiteX97" fmla="*/ 17580 w 43787"/>
                <a:gd name="connsiteY97" fmla="*/ 41089 h 45723"/>
                <a:gd name="connsiteX98" fmla="*/ 18687 w 43787"/>
                <a:gd name="connsiteY98" fmla="*/ 42611 h 45723"/>
                <a:gd name="connsiteX99" fmla="*/ 20556 w 43787"/>
                <a:gd name="connsiteY99" fmla="*/ 44340 h 45723"/>
                <a:gd name="connsiteX100" fmla="*/ 24085 w 43787"/>
                <a:gd name="connsiteY100" fmla="*/ 45724 h 45723"/>
                <a:gd name="connsiteX101" fmla="*/ 25054 w 43787"/>
                <a:gd name="connsiteY101" fmla="*/ 45654 h 45723"/>
                <a:gd name="connsiteX102" fmla="*/ 26923 w 43787"/>
                <a:gd name="connsiteY102" fmla="*/ 45309 h 45723"/>
                <a:gd name="connsiteX103" fmla="*/ 30591 w 43787"/>
                <a:gd name="connsiteY103" fmla="*/ 42472 h 45723"/>
                <a:gd name="connsiteX104" fmla="*/ 32114 w 43787"/>
                <a:gd name="connsiteY104" fmla="*/ 39290 h 45723"/>
                <a:gd name="connsiteX105" fmla="*/ 32598 w 43787"/>
                <a:gd name="connsiteY105" fmla="*/ 37354 h 45723"/>
                <a:gd name="connsiteX106" fmla="*/ 32737 w 43787"/>
                <a:gd name="connsiteY106" fmla="*/ 35763 h 45723"/>
                <a:gd name="connsiteX107" fmla="*/ 32737 w 43787"/>
                <a:gd name="connsiteY107" fmla="*/ 34794 h 45723"/>
                <a:gd name="connsiteX108" fmla="*/ 32737 w 43787"/>
                <a:gd name="connsiteY108" fmla="*/ 34033 h 45723"/>
                <a:gd name="connsiteX109" fmla="*/ 34606 w 43787"/>
                <a:gd name="connsiteY109" fmla="*/ 33549 h 45723"/>
                <a:gd name="connsiteX110" fmla="*/ 36890 w 43787"/>
                <a:gd name="connsiteY110" fmla="*/ 32304 h 45723"/>
                <a:gd name="connsiteX111" fmla="*/ 38135 w 43787"/>
                <a:gd name="connsiteY111" fmla="*/ 31128 h 45723"/>
                <a:gd name="connsiteX112" fmla="*/ 39727 w 43787"/>
                <a:gd name="connsiteY112" fmla="*/ 26978 h 45723"/>
                <a:gd name="connsiteX113" fmla="*/ 39589 w 43787"/>
                <a:gd name="connsiteY113" fmla="*/ 25110 h 45723"/>
                <a:gd name="connsiteX114" fmla="*/ 38689 w 43787"/>
                <a:gd name="connsiteY114" fmla="*/ 22550 h 45723"/>
                <a:gd name="connsiteX115" fmla="*/ 40627 w 43787"/>
                <a:gd name="connsiteY115" fmla="*/ 20406 h 45723"/>
                <a:gd name="connsiteX116" fmla="*/ 41942 w 43787"/>
                <a:gd name="connsiteY116" fmla="*/ 17847 h 45723"/>
                <a:gd name="connsiteX117" fmla="*/ 42496 w 43787"/>
                <a:gd name="connsiteY117" fmla="*/ 15357 h 45723"/>
                <a:gd name="connsiteX118" fmla="*/ 42357 w 43787"/>
                <a:gd name="connsiteY118" fmla="*/ 11344 h 45723"/>
                <a:gd name="connsiteX119" fmla="*/ 43118 w 43787"/>
                <a:gd name="connsiteY119" fmla="*/ 10030 h 45723"/>
                <a:gd name="connsiteX120" fmla="*/ 41250 w 43787"/>
                <a:gd name="connsiteY120" fmla="*/ 2974 h 45723"/>
                <a:gd name="connsiteX121" fmla="*/ 37582 w 43787"/>
                <a:gd name="connsiteY121" fmla="*/ 830 h 45723"/>
                <a:gd name="connsiteX122" fmla="*/ 34952 w 43787"/>
                <a:gd name="connsiteY122" fmla="*/ 69 h 45723"/>
                <a:gd name="connsiteX123" fmla="*/ 34952 w 43787"/>
                <a:gd name="connsiteY123" fmla="*/ 69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3787" h="45723">
                  <a:moveTo>
                    <a:pt x="35021" y="5326"/>
                  </a:moveTo>
                  <a:lnTo>
                    <a:pt x="38689" y="7471"/>
                  </a:lnTo>
                  <a:lnTo>
                    <a:pt x="37236" y="10030"/>
                  </a:lnTo>
                  <a:lnTo>
                    <a:pt x="37374" y="15495"/>
                  </a:lnTo>
                  <a:lnTo>
                    <a:pt x="36059" y="18054"/>
                  </a:lnTo>
                  <a:lnTo>
                    <a:pt x="34606" y="18815"/>
                  </a:lnTo>
                  <a:lnTo>
                    <a:pt x="32737" y="19368"/>
                  </a:lnTo>
                  <a:lnTo>
                    <a:pt x="31214" y="20199"/>
                  </a:lnTo>
                  <a:lnTo>
                    <a:pt x="30661" y="21928"/>
                  </a:lnTo>
                  <a:lnTo>
                    <a:pt x="31491" y="23311"/>
                  </a:lnTo>
                  <a:lnTo>
                    <a:pt x="33083" y="24280"/>
                  </a:lnTo>
                  <a:lnTo>
                    <a:pt x="34467" y="25387"/>
                  </a:lnTo>
                  <a:lnTo>
                    <a:pt x="34606" y="27254"/>
                  </a:lnTo>
                  <a:lnTo>
                    <a:pt x="33360" y="28430"/>
                  </a:lnTo>
                  <a:lnTo>
                    <a:pt x="29276" y="29468"/>
                  </a:lnTo>
                  <a:lnTo>
                    <a:pt x="27892" y="30229"/>
                  </a:lnTo>
                  <a:lnTo>
                    <a:pt x="27339" y="31681"/>
                  </a:lnTo>
                  <a:lnTo>
                    <a:pt x="27339" y="33411"/>
                  </a:lnTo>
                  <a:cubicBezTo>
                    <a:pt x="27339" y="33411"/>
                    <a:pt x="27615" y="35278"/>
                    <a:pt x="27615" y="35278"/>
                  </a:cubicBezTo>
                  <a:lnTo>
                    <a:pt x="27477" y="36869"/>
                  </a:lnTo>
                  <a:lnTo>
                    <a:pt x="25954" y="40051"/>
                  </a:lnTo>
                  <a:lnTo>
                    <a:pt x="24085" y="40397"/>
                  </a:lnTo>
                  <a:lnTo>
                    <a:pt x="22217" y="38668"/>
                  </a:lnTo>
                  <a:lnTo>
                    <a:pt x="20694" y="35555"/>
                  </a:lnTo>
                  <a:lnTo>
                    <a:pt x="19864" y="32373"/>
                  </a:lnTo>
                  <a:lnTo>
                    <a:pt x="19310" y="30851"/>
                  </a:lnTo>
                  <a:lnTo>
                    <a:pt x="18479" y="29745"/>
                  </a:lnTo>
                  <a:lnTo>
                    <a:pt x="16888" y="29191"/>
                  </a:lnTo>
                  <a:lnTo>
                    <a:pt x="15019" y="29399"/>
                  </a:lnTo>
                  <a:lnTo>
                    <a:pt x="13289" y="29675"/>
                  </a:lnTo>
                  <a:lnTo>
                    <a:pt x="11835" y="29537"/>
                  </a:lnTo>
                  <a:lnTo>
                    <a:pt x="9828" y="27600"/>
                  </a:lnTo>
                  <a:lnTo>
                    <a:pt x="9067" y="25041"/>
                  </a:lnTo>
                  <a:lnTo>
                    <a:pt x="8651" y="22135"/>
                  </a:lnTo>
                  <a:lnTo>
                    <a:pt x="7890" y="19507"/>
                  </a:lnTo>
                  <a:lnTo>
                    <a:pt x="7267" y="18815"/>
                  </a:lnTo>
                  <a:lnTo>
                    <a:pt x="5537" y="17362"/>
                  </a:lnTo>
                  <a:lnTo>
                    <a:pt x="5260" y="16671"/>
                  </a:lnTo>
                  <a:lnTo>
                    <a:pt x="5814" y="15426"/>
                  </a:lnTo>
                  <a:lnTo>
                    <a:pt x="6921" y="15287"/>
                  </a:lnTo>
                  <a:lnTo>
                    <a:pt x="8374" y="15495"/>
                  </a:lnTo>
                  <a:lnTo>
                    <a:pt x="10036" y="15357"/>
                  </a:lnTo>
                  <a:lnTo>
                    <a:pt x="11904" y="14180"/>
                  </a:lnTo>
                  <a:lnTo>
                    <a:pt x="13289" y="12451"/>
                  </a:lnTo>
                  <a:lnTo>
                    <a:pt x="14465" y="10722"/>
                  </a:lnTo>
                  <a:lnTo>
                    <a:pt x="15642" y="9684"/>
                  </a:lnTo>
                  <a:lnTo>
                    <a:pt x="18825" y="9684"/>
                  </a:lnTo>
                  <a:cubicBezTo>
                    <a:pt x="18825" y="9684"/>
                    <a:pt x="19518" y="12313"/>
                    <a:pt x="19518" y="12313"/>
                  </a:cubicBezTo>
                  <a:lnTo>
                    <a:pt x="19933" y="15218"/>
                  </a:lnTo>
                  <a:lnTo>
                    <a:pt x="22217" y="16187"/>
                  </a:lnTo>
                  <a:lnTo>
                    <a:pt x="23532" y="15080"/>
                  </a:lnTo>
                  <a:lnTo>
                    <a:pt x="24224" y="12935"/>
                  </a:lnTo>
                  <a:lnTo>
                    <a:pt x="24224" y="10653"/>
                  </a:lnTo>
                  <a:cubicBezTo>
                    <a:pt x="24224" y="10653"/>
                    <a:pt x="23324" y="9062"/>
                    <a:pt x="23324" y="9062"/>
                  </a:cubicBezTo>
                  <a:lnTo>
                    <a:pt x="26923" y="6917"/>
                  </a:lnTo>
                  <a:lnTo>
                    <a:pt x="31007" y="5326"/>
                  </a:lnTo>
                  <a:lnTo>
                    <a:pt x="35090" y="5188"/>
                  </a:lnTo>
                  <a:moveTo>
                    <a:pt x="35090" y="0"/>
                  </a:moveTo>
                  <a:cubicBezTo>
                    <a:pt x="35090" y="0"/>
                    <a:pt x="34952" y="0"/>
                    <a:pt x="34882" y="0"/>
                  </a:cubicBezTo>
                  <a:lnTo>
                    <a:pt x="30799" y="138"/>
                  </a:lnTo>
                  <a:cubicBezTo>
                    <a:pt x="30245" y="138"/>
                    <a:pt x="29622" y="277"/>
                    <a:pt x="29069" y="484"/>
                  </a:cubicBezTo>
                  <a:lnTo>
                    <a:pt x="24985" y="2075"/>
                  </a:lnTo>
                  <a:cubicBezTo>
                    <a:pt x="24985" y="2075"/>
                    <a:pt x="24501" y="2283"/>
                    <a:pt x="24224" y="2421"/>
                  </a:cubicBezTo>
                  <a:lnTo>
                    <a:pt x="20625" y="4565"/>
                  </a:lnTo>
                  <a:cubicBezTo>
                    <a:pt x="20625" y="4565"/>
                    <a:pt x="20417" y="4704"/>
                    <a:pt x="20279" y="4773"/>
                  </a:cubicBezTo>
                  <a:cubicBezTo>
                    <a:pt x="19794" y="4635"/>
                    <a:pt x="19310" y="4565"/>
                    <a:pt x="18825" y="4496"/>
                  </a:cubicBezTo>
                  <a:lnTo>
                    <a:pt x="15642" y="4496"/>
                  </a:lnTo>
                  <a:cubicBezTo>
                    <a:pt x="15642" y="4496"/>
                    <a:pt x="15573" y="4427"/>
                    <a:pt x="15503" y="4427"/>
                  </a:cubicBezTo>
                  <a:cubicBezTo>
                    <a:pt x="14258" y="4427"/>
                    <a:pt x="13012" y="4911"/>
                    <a:pt x="12112" y="5741"/>
                  </a:cubicBezTo>
                  <a:lnTo>
                    <a:pt x="10936" y="6779"/>
                  </a:lnTo>
                  <a:cubicBezTo>
                    <a:pt x="10936" y="6779"/>
                    <a:pt x="10312" y="7401"/>
                    <a:pt x="10036" y="7817"/>
                  </a:cubicBezTo>
                  <a:lnTo>
                    <a:pt x="8997" y="9338"/>
                  </a:lnTo>
                  <a:lnTo>
                    <a:pt x="8306" y="10238"/>
                  </a:lnTo>
                  <a:lnTo>
                    <a:pt x="8306" y="10238"/>
                  </a:lnTo>
                  <a:cubicBezTo>
                    <a:pt x="8306" y="10238"/>
                    <a:pt x="7544" y="10169"/>
                    <a:pt x="7544" y="10169"/>
                  </a:cubicBezTo>
                  <a:cubicBezTo>
                    <a:pt x="7267" y="10169"/>
                    <a:pt x="7059" y="10169"/>
                    <a:pt x="6783" y="10169"/>
                  </a:cubicBezTo>
                  <a:cubicBezTo>
                    <a:pt x="6644" y="10169"/>
                    <a:pt x="6437" y="10169"/>
                    <a:pt x="6298" y="10169"/>
                  </a:cubicBezTo>
                  <a:lnTo>
                    <a:pt x="5191" y="10307"/>
                  </a:lnTo>
                  <a:cubicBezTo>
                    <a:pt x="3322" y="10514"/>
                    <a:pt x="1661" y="11690"/>
                    <a:pt x="969" y="13420"/>
                  </a:cubicBezTo>
                  <a:lnTo>
                    <a:pt x="415" y="14665"/>
                  </a:lnTo>
                  <a:cubicBezTo>
                    <a:pt x="-138" y="15910"/>
                    <a:pt x="-138" y="17362"/>
                    <a:pt x="415" y="18608"/>
                  </a:cubicBezTo>
                  <a:lnTo>
                    <a:pt x="692" y="19299"/>
                  </a:lnTo>
                  <a:cubicBezTo>
                    <a:pt x="1038" y="20060"/>
                    <a:pt x="1523" y="20752"/>
                    <a:pt x="2146" y="21305"/>
                  </a:cubicBezTo>
                  <a:lnTo>
                    <a:pt x="3253" y="22205"/>
                  </a:lnTo>
                  <a:lnTo>
                    <a:pt x="3530" y="23173"/>
                  </a:lnTo>
                  <a:lnTo>
                    <a:pt x="3876" y="25663"/>
                  </a:lnTo>
                  <a:cubicBezTo>
                    <a:pt x="3876" y="25663"/>
                    <a:pt x="3945" y="26217"/>
                    <a:pt x="4083" y="26493"/>
                  </a:cubicBezTo>
                  <a:lnTo>
                    <a:pt x="4845" y="29053"/>
                  </a:lnTo>
                  <a:cubicBezTo>
                    <a:pt x="5122" y="29883"/>
                    <a:pt x="5537" y="30644"/>
                    <a:pt x="6160" y="31266"/>
                  </a:cubicBezTo>
                  <a:lnTo>
                    <a:pt x="8167" y="33203"/>
                  </a:lnTo>
                  <a:cubicBezTo>
                    <a:pt x="8997" y="34033"/>
                    <a:pt x="10105" y="34517"/>
                    <a:pt x="11282" y="34656"/>
                  </a:cubicBezTo>
                  <a:lnTo>
                    <a:pt x="12735" y="34794"/>
                  </a:lnTo>
                  <a:cubicBezTo>
                    <a:pt x="12735" y="34794"/>
                    <a:pt x="13081" y="34794"/>
                    <a:pt x="13219" y="34794"/>
                  </a:cubicBezTo>
                  <a:cubicBezTo>
                    <a:pt x="13496" y="34794"/>
                    <a:pt x="13773" y="34794"/>
                    <a:pt x="14050" y="34794"/>
                  </a:cubicBezTo>
                  <a:lnTo>
                    <a:pt x="15088" y="34656"/>
                  </a:lnTo>
                  <a:lnTo>
                    <a:pt x="15711" y="37008"/>
                  </a:lnTo>
                  <a:cubicBezTo>
                    <a:pt x="15711" y="37008"/>
                    <a:pt x="15919" y="37699"/>
                    <a:pt x="16057" y="37976"/>
                  </a:cubicBezTo>
                  <a:lnTo>
                    <a:pt x="17580" y="41089"/>
                  </a:lnTo>
                  <a:cubicBezTo>
                    <a:pt x="17857" y="41642"/>
                    <a:pt x="18272" y="42127"/>
                    <a:pt x="18687" y="42611"/>
                  </a:cubicBezTo>
                  <a:lnTo>
                    <a:pt x="20556" y="44340"/>
                  </a:lnTo>
                  <a:cubicBezTo>
                    <a:pt x="21525" y="45239"/>
                    <a:pt x="22770" y="45724"/>
                    <a:pt x="24085" y="45724"/>
                  </a:cubicBezTo>
                  <a:cubicBezTo>
                    <a:pt x="24431" y="45724"/>
                    <a:pt x="24708" y="45724"/>
                    <a:pt x="25054" y="45654"/>
                  </a:cubicBezTo>
                  <a:lnTo>
                    <a:pt x="26923" y="45309"/>
                  </a:lnTo>
                  <a:cubicBezTo>
                    <a:pt x="28515" y="45032"/>
                    <a:pt x="29899" y="43925"/>
                    <a:pt x="30591" y="42472"/>
                  </a:cubicBezTo>
                  <a:lnTo>
                    <a:pt x="32114" y="39290"/>
                  </a:lnTo>
                  <a:cubicBezTo>
                    <a:pt x="32391" y="38668"/>
                    <a:pt x="32598" y="38045"/>
                    <a:pt x="32598" y="37354"/>
                  </a:cubicBezTo>
                  <a:lnTo>
                    <a:pt x="32737" y="35763"/>
                  </a:lnTo>
                  <a:cubicBezTo>
                    <a:pt x="32737" y="35763"/>
                    <a:pt x="32737" y="35140"/>
                    <a:pt x="32737" y="34794"/>
                  </a:cubicBezTo>
                  <a:lnTo>
                    <a:pt x="32737" y="34033"/>
                  </a:lnTo>
                  <a:cubicBezTo>
                    <a:pt x="32737" y="34033"/>
                    <a:pt x="34606" y="33549"/>
                    <a:pt x="34606" y="33549"/>
                  </a:cubicBezTo>
                  <a:cubicBezTo>
                    <a:pt x="35436" y="33341"/>
                    <a:pt x="36267" y="32926"/>
                    <a:pt x="36890" y="32304"/>
                  </a:cubicBezTo>
                  <a:lnTo>
                    <a:pt x="38135" y="31128"/>
                  </a:lnTo>
                  <a:cubicBezTo>
                    <a:pt x="39312" y="30021"/>
                    <a:pt x="39866" y="28499"/>
                    <a:pt x="39727" y="26978"/>
                  </a:cubicBezTo>
                  <a:lnTo>
                    <a:pt x="39589" y="25110"/>
                  </a:lnTo>
                  <a:cubicBezTo>
                    <a:pt x="39519" y="24211"/>
                    <a:pt x="39173" y="23311"/>
                    <a:pt x="38689" y="22550"/>
                  </a:cubicBezTo>
                  <a:cubicBezTo>
                    <a:pt x="39519" y="22066"/>
                    <a:pt x="40212" y="21305"/>
                    <a:pt x="40627" y="20406"/>
                  </a:cubicBezTo>
                  <a:lnTo>
                    <a:pt x="41942" y="17847"/>
                  </a:lnTo>
                  <a:cubicBezTo>
                    <a:pt x="42357" y="17086"/>
                    <a:pt x="42496" y="16256"/>
                    <a:pt x="42496" y="15357"/>
                  </a:cubicBezTo>
                  <a:lnTo>
                    <a:pt x="42357" y="11344"/>
                  </a:lnTo>
                  <a:lnTo>
                    <a:pt x="43118" y="10030"/>
                  </a:lnTo>
                  <a:cubicBezTo>
                    <a:pt x="44503" y="7540"/>
                    <a:pt x="43672" y="4427"/>
                    <a:pt x="41250" y="2974"/>
                  </a:cubicBezTo>
                  <a:lnTo>
                    <a:pt x="37582" y="830"/>
                  </a:lnTo>
                  <a:cubicBezTo>
                    <a:pt x="36751" y="346"/>
                    <a:pt x="35851" y="69"/>
                    <a:pt x="34952" y="69"/>
                  </a:cubicBezTo>
                  <a:lnTo>
                    <a:pt x="3495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5" name="Freeform 3114">
              <a:extLst>
                <a:ext uri="{FF2B5EF4-FFF2-40B4-BE49-F238E27FC236}">
                  <a16:creationId xmlns:a16="http://schemas.microsoft.com/office/drawing/2014/main" id="{8486FF08-2A2D-37BE-5616-E7A1C2F3DCFA}"/>
                </a:ext>
              </a:extLst>
            </p:cNvPr>
            <p:cNvSpPr/>
            <p:nvPr/>
          </p:nvSpPr>
          <p:spPr>
            <a:xfrm>
              <a:off x="5319447" y="3312064"/>
              <a:ext cx="8388" cy="4238"/>
            </a:xfrm>
            <a:custGeom>
              <a:avLst/>
              <a:gdLst>
                <a:gd name="connsiteX0" fmla="*/ 1246 w 6298"/>
                <a:gd name="connsiteY0" fmla="*/ 1522 h 3182"/>
                <a:gd name="connsiteX1" fmla="*/ 2769 w 6298"/>
                <a:gd name="connsiteY1" fmla="*/ 2629 h 3182"/>
                <a:gd name="connsiteX2" fmla="*/ 4499 w 6298"/>
                <a:gd name="connsiteY2" fmla="*/ 3182 h 3182"/>
                <a:gd name="connsiteX3" fmla="*/ 6298 w 6298"/>
                <a:gd name="connsiteY3" fmla="*/ 2698 h 3182"/>
                <a:gd name="connsiteX4" fmla="*/ 0 w 6298"/>
                <a:gd name="connsiteY4" fmla="*/ 0 h 3182"/>
                <a:gd name="connsiteX5" fmla="*/ 1246 w 6298"/>
                <a:gd name="connsiteY5" fmla="*/ 1522 h 3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8" h="3182">
                  <a:moveTo>
                    <a:pt x="1246" y="1522"/>
                  </a:moveTo>
                  <a:lnTo>
                    <a:pt x="2769" y="2629"/>
                  </a:lnTo>
                  <a:lnTo>
                    <a:pt x="4499" y="3182"/>
                  </a:lnTo>
                  <a:lnTo>
                    <a:pt x="6298" y="2698"/>
                  </a:lnTo>
                  <a:lnTo>
                    <a:pt x="0" y="0"/>
                  </a:lnTo>
                  <a:lnTo>
                    <a:pt x="1246" y="15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6" name="Freeform 3115">
              <a:extLst>
                <a:ext uri="{FF2B5EF4-FFF2-40B4-BE49-F238E27FC236}">
                  <a16:creationId xmlns:a16="http://schemas.microsoft.com/office/drawing/2014/main" id="{54664BC4-5CC1-BEB6-F467-216A063A3F4C}"/>
                </a:ext>
              </a:extLst>
            </p:cNvPr>
            <p:cNvSpPr/>
            <p:nvPr/>
          </p:nvSpPr>
          <p:spPr>
            <a:xfrm>
              <a:off x="5312520" y="3305154"/>
              <a:ext cx="22257" cy="18057"/>
            </a:xfrm>
            <a:custGeom>
              <a:avLst/>
              <a:gdLst>
                <a:gd name="connsiteX0" fmla="*/ 5201 w 16712"/>
                <a:gd name="connsiteY0" fmla="*/ 5188 h 13558"/>
                <a:gd name="connsiteX1" fmla="*/ 11568 w 16712"/>
                <a:gd name="connsiteY1" fmla="*/ 7955 h 13558"/>
                <a:gd name="connsiteX2" fmla="*/ 9700 w 16712"/>
                <a:gd name="connsiteY2" fmla="*/ 8370 h 13558"/>
                <a:gd name="connsiteX3" fmla="*/ 7969 w 16712"/>
                <a:gd name="connsiteY3" fmla="*/ 7886 h 13558"/>
                <a:gd name="connsiteX4" fmla="*/ 6447 w 16712"/>
                <a:gd name="connsiteY4" fmla="*/ 6710 h 13558"/>
                <a:gd name="connsiteX5" fmla="*/ 5201 w 16712"/>
                <a:gd name="connsiteY5" fmla="*/ 5188 h 13558"/>
                <a:gd name="connsiteX6" fmla="*/ 5201 w 16712"/>
                <a:gd name="connsiteY6" fmla="*/ 0 h 13558"/>
                <a:gd name="connsiteX7" fmla="*/ 1048 w 16712"/>
                <a:gd name="connsiteY7" fmla="*/ 2075 h 13558"/>
                <a:gd name="connsiteX8" fmla="*/ 1186 w 16712"/>
                <a:gd name="connsiteY8" fmla="*/ 8508 h 13558"/>
                <a:gd name="connsiteX9" fmla="*/ 2432 w 16712"/>
                <a:gd name="connsiteY9" fmla="*/ 10030 h 13558"/>
                <a:gd name="connsiteX10" fmla="*/ 3263 w 16712"/>
                <a:gd name="connsiteY10" fmla="*/ 10860 h 13558"/>
                <a:gd name="connsiteX11" fmla="*/ 4786 w 16712"/>
                <a:gd name="connsiteY11" fmla="*/ 12036 h 13558"/>
                <a:gd name="connsiteX12" fmla="*/ 6447 w 16712"/>
                <a:gd name="connsiteY12" fmla="*/ 12866 h 13558"/>
                <a:gd name="connsiteX13" fmla="*/ 8177 w 16712"/>
                <a:gd name="connsiteY13" fmla="*/ 13351 h 13558"/>
                <a:gd name="connsiteX14" fmla="*/ 9630 w 16712"/>
                <a:gd name="connsiteY14" fmla="*/ 13558 h 13558"/>
                <a:gd name="connsiteX15" fmla="*/ 10807 w 16712"/>
                <a:gd name="connsiteY15" fmla="*/ 13420 h 13558"/>
                <a:gd name="connsiteX16" fmla="*/ 12676 w 16712"/>
                <a:gd name="connsiteY16" fmla="*/ 13005 h 13558"/>
                <a:gd name="connsiteX17" fmla="*/ 16690 w 16712"/>
                <a:gd name="connsiteY17" fmla="*/ 8439 h 13558"/>
                <a:gd name="connsiteX18" fmla="*/ 13575 w 16712"/>
                <a:gd name="connsiteY18" fmla="*/ 3251 h 13558"/>
                <a:gd name="connsiteX19" fmla="*/ 7208 w 16712"/>
                <a:gd name="connsiteY19" fmla="*/ 484 h 13558"/>
                <a:gd name="connsiteX20" fmla="*/ 5132 w 16712"/>
                <a:gd name="connsiteY20" fmla="*/ 69 h 13558"/>
                <a:gd name="connsiteX21" fmla="*/ 5132 w 16712"/>
                <a:gd name="connsiteY21" fmla="*/ 69 h 1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12" h="13558">
                  <a:moveTo>
                    <a:pt x="5201" y="5188"/>
                  </a:moveTo>
                  <a:lnTo>
                    <a:pt x="11568" y="7955"/>
                  </a:lnTo>
                  <a:lnTo>
                    <a:pt x="9700" y="8370"/>
                  </a:lnTo>
                  <a:lnTo>
                    <a:pt x="7969" y="7886"/>
                  </a:lnTo>
                  <a:lnTo>
                    <a:pt x="6447" y="6710"/>
                  </a:lnTo>
                  <a:lnTo>
                    <a:pt x="5201" y="5188"/>
                  </a:lnTo>
                  <a:moveTo>
                    <a:pt x="5201" y="0"/>
                  </a:moveTo>
                  <a:cubicBezTo>
                    <a:pt x="3609" y="0"/>
                    <a:pt x="2017" y="761"/>
                    <a:pt x="1048" y="2075"/>
                  </a:cubicBezTo>
                  <a:cubicBezTo>
                    <a:pt x="-405" y="4012"/>
                    <a:pt x="-336" y="6641"/>
                    <a:pt x="1186" y="8508"/>
                  </a:cubicBezTo>
                  <a:lnTo>
                    <a:pt x="2432" y="10030"/>
                  </a:lnTo>
                  <a:cubicBezTo>
                    <a:pt x="2432" y="10030"/>
                    <a:pt x="2986" y="10584"/>
                    <a:pt x="3263" y="10860"/>
                  </a:cubicBezTo>
                  <a:lnTo>
                    <a:pt x="4786" y="12036"/>
                  </a:lnTo>
                  <a:cubicBezTo>
                    <a:pt x="5270" y="12451"/>
                    <a:pt x="5893" y="12728"/>
                    <a:pt x="6447" y="12866"/>
                  </a:cubicBezTo>
                  <a:lnTo>
                    <a:pt x="8177" y="13351"/>
                  </a:lnTo>
                  <a:cubicBezTo>
                    <a:pt x="8661" y="13489"/>
                    <a:pt x="9146" y="13558"/>
                    <a:pt x="9630" y="13558"/>
                  </a:cubicBezTo>
                  <a:cubicBezTo>
                    <a:pt x="10046" y="13558"/>
                    <a:pt x="10461" y="13558"/>
                    <a:pt x="10807" y="13420"/>
                  </a:cubicBezTo>
                  <a:lnTo>
                    <a:pt x="12676" y="13005"/>
                  </a:lnTo>
                  <a:cubicBezTo>
                    <a:pt x="14821" y="12520"/>
                    <a:pt x="16482" y="10653"/>
                    <a:pt x="16690" y="8439"/>
                  </a:cubicBezTo>
                  <a:cubicBezTo>
                    <a:pt x="16897" y="6226"/>
                    <a:pt x="15652" y="4081"/>
                    <a:pt x="13575" y="3251"/>
                  </a:cubicBezTo>
                  <a:lnTo>
                    <a:pt x="7208" y="484"/>
                  </a:lnTo>
                  <a:cubicBezTo>
                    <a:pt x="6516" y="208"/>
                    <a:pt x="5824" y="69"/>
                    <a:pt x="5132" y="69"/>
                  </a:cubicBezTo>
                  <a:lnTo>
                    <a:pt x="513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7" name="Freeform 3116">
              <a:extLst>
                <a:ext uri="{FF2B5EF4-FFF2-40B4-BE49-F238E27FC236}">
                  <a16:creationId xmlns:a16="http://schemas.microsoft.com/office/drawing/2014/main" id="{BEF1C3AA-CF90-9A6D-29D5-32A85422C6F2}"/>
                </a:ext>
              </a:extLst>
            </p:cNvPr>
            <p:cNvSpPr/>
            <p:nvPr/>
          </p:nvSpPr>
          <p:spPr>
            <a:xfrm>
              <a:off x="5331707" y="3305062"/>
              <a:ext cx="8480" cy="13911"/>
            </a:xfrm>
            <a:custGeom>
              <a:avLst/>
              <a:gdLst>
                <a:gd name="connsiteX0" fmla="*/ 3668 w 6367"/>
                <a:gd name="connsiteY0" fmla="*/ 7471 h 10445"/>
                <a:gd name="connsiteX1" fmla="*/ 5468 w 6367"/>
                <a:gd name="connsiteY1" fmla="*/ 3113 h 10445"/>
                <a:gd name="connsiteX2" fmla="*/ 6367 w 6367"/>
                <a:gd name="connsiteY2" fmla="*/ 0 h 10445"/>
                <a:gd name="connsiteX3" fmla="*/ 2353 w 6367"/>
                <a:gd name="connsiteY3" fmla="*/ 4565 h 10445"/>
                <a:gd name="connsiteX4" fmla="*/ 485 w 6367"/>
                <a:gd name="connsiteY4" fmla="*/ 7194 h 10445"/>
                <a:gd name="connsiteX5" fmla="*/ 0 w 6367"/>
                <a:gd name="connsiteY5" fmla="*/ 9477 h 10445"/>
                <a:gd name="connsiteX6" fmla="*/ 1592 w 6367"/>
                <a:gd name="connsiteY6" fmla="*/ 10445 h 10445"/>
                <a:gd name="connsiteX7" fmla="*/ 3668 w 6367"/>
                <a:gd name="connsiteY7" fmla="*/ 7471 h 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7" h="10445">
                  <a:moveTo>
                    <a:pt x="3668" y="7471"/>
                  </a:moveTo>
                  <a:lnTo>
                    <a:pt x="5468" y="3113"/>
                  </a:lnTo>
                  <a:lnTo>
                    <a:pt x="6367" y="0"/>
                  </a:lnTo>
                  <a:lnTo>
                    <a:pt x="2353" y="4565"/>
                  </a:lnTo>
                  <a:lnTo>
                    <a:pt x="485" y="7194"/>
                  </a:lnTo>
                  <a:lnTo>
                    <a:pt x="0" y="9477"/>
                  </a:lnTo>
                  <a:lnTo>
                    <a:pt x="1592" y="10445"/>
                  </a:lnTo>
                  <a:lnTo>
                    <a:pt x="3668" y="747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8" name="Freeform 3117">
              <a:extLst>
                <a:ext uri="{FF2B5EF4-FFF2-40B4-BE49-F238E27FC236}">
                  <a16:creationId xmlns:a16="http://schemas.microsoft.com/office/drawing/2014/main" id="{B442D647-4A38-7F80-4F6D-F9D9278F00EB}"/>
                </a:ext>
              </a:extLst>
            </p:cNvPr>
            <p:cNvSpPr/>
            <p:nvPr/>
          </p:nvSpPr>
          <p:spPr>
            <a:xfrm>
              <a:off x="5324844" y="3298153"/>
              <a:ext cx="22263" cy="27730"/>
            </a:xfrm>
            <a:custGeom>
              <a:avLst/>
              <a:gdLst>
                <a:gd name="connsiteX0" fmla="*/ 11520 w 16716"/>
                <a:gd name="connsiteY0" fmla="*/ 5188 h 20821"/>
                <a:gd name="connsiteX1" fmla="*/ 10620 w 16716"/>
                <a:gd name="connsiteY1" fmla="*/ 8232 h 20821"/>
                <a:gd name="connsiteX2" fmla="*/ 8821 w 16716"/>
                <a:gd name="connsiteY2" fmla="*/ 12589 h 20821"/>
                <a:gd name="connsiteX3" fmla="*/ 6744 w 16716"/>
                <a:gd name="connsiteY3" fmla="*/ 15633 h 20821"/>
                <a:gd name="connsiteX4" fmla="*/ 5153 w 16716"/>
                <a:gd name="connsiteY4" fmla="*/ 14595 h 20821"/>
                <a:gd name="connsiteX5" fmla="*/ 5637 w 16716"/>
                <a:gd name="connsiteY5" fmla="*/ 12313 h 20821"/>
                <a:gd name="connsiteX6" fmla="*/ 7506 w 16716"/>
                <a:gd name="connsiteY6" fmla="*/ 9684 h 20821"/>
                <a:gd name="connsiteX7" fmla="*/ 11520 w 16716"/>
                <a:gd name="connsiteY7" fmla="*/ 5188 h 20821"/>
                <a:gd name="connsiteX8" fmla="*/ 11520 w 16716"/>
                <a:gd name="connsiteY8" fmla="*/ 0 h 20821"/>
                <a:gd name="connsiteX9" fmla="*/ 7644 w 16716"/>
                <a:gd name="connsiteY9" fmla="*/ 1729 h 20821"/>
                <a:gd name="connsiteX10" fmla="*/ 3630 w 16716"/>
                <a:gd name="connsiteY10" fmla="*/ 6226 h 20821"/>
                <a:gd name="connsiteX11" fmla="*/ 3284 w 16716"/>
                <a:gd name="connsiteY11" fmla="*/ 6710 h 20821"/>
                <a:gd name="connsiteX12" fmla="*/ 1415 w 16716"/>
                <a:gd name="connsiteY12" fmla="*/ 9338 h 20821"/>
                <a:gd name="connsiteX13" fmla="*/ 585 w 16716"/>
                <a:gd name="connsiteY13" fmla="*/ 11275 h 20821"/>
                <a:gd name="connsiteX14" fmla="*/ 100 w 16716"/>
                <a:gd name="connsiteY14" fmla="*/ 13558 h 20821"/>
                <a:gd name="connsiteX15" fmla="*/ 2384 w 16716"/>
                <a:gd name="connsiteY15" fmla="*/ 18953 h 20821"/>
                <a:gd name="connsiteX16" fmla="*/ 3976 w 16716"/>
                <a:gd name="connsiteY16" fmla="*/ 19991 h 20821"/>
                <a:gd name="connsiteX17" fmla="*/ 6744 w 16716"/>
                <a:gd name="connsiteY17" fmla="*/ 20821 h 20821"/>
                <a:gd name="connsiteX18" fmla="*/ 11036 w 16716"/>
                <a:gd name="connsiteY18" fmla="*/ 18538 h 20821"/>
                <a:gd name="connsiteX19" fmla="*/ 13112 w 16716"/>
                <a:gd name="connsiteY19" fmla="*/ 15495 h 20821"/>
                <a:gd name="connsiteX20" fmla="*/ 13596 w 16716"/>
                <a:gd name="connsiteY20" fmla="*/ 14595 h 20821"/>
                <a:gd name="connsiteX21" fmla="*/ 15396 w 16716"/>
                <a:gd name="connsiteY21" fmla="*/ 10238 h 20821"/>
                <a:gd name="connsiteX22" fmla="*/ 15604 w 16716"/>
                <a:gd name="connsiteY22" fmla="*/ 9753 h 20821"/>
                <a:gd name="connsiteX23" fmla="*/ 16503 w 16716"/>
                <a:gd name="connsiteY23" fmla="*/ 6710 h 20821"/>
                <a:gd name="connsiteX24" fmla="*/ 14012 w 16716"/>
                <a:gd name="connsiteY24" fmla="*/ 692 h 20821"/>
                <a:gd name="connsiteX25" fmla="*/ 11520 w 16716"/>
                <a:gd name="connsiteY25" fmla="*/ 69 h 20821"/>
                <a:gd name="connsiteX26" fmla="*/ 11520 w 16716"/>
                <a:gd name="connsiteY26" fmla="*/ 69 h 2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716" h="20821">
                  <a:moveTo>
                    <a:pt x="11520" y="5188"/>
                  </a:moveTo>
                  <a:lnTo>
                    <a:pt x="10620" y="8232"/>
                  </a:lnTo>
                  <a:lnTo>
                    <a:pt x="8821" y="12589"/>
                  </a:lnTo>
                  <a:lnTo>
                    <a:pt x="6744" y="15633"/>
                  </a:lnTo>
                  <a:lnTo>
                    <a:pt x="5153" y="14595"/>
                  </a:lnTo>
                  <a:lnTo>
                    <a:pt x="5637" y="12313"/>
                  </a:lnTo>
                  <a:lnTo>
                    <a:pt x="7506" y="9684"/>
                  </a:lnTo>
                  <a:lnTo>
                    <a:pt x="11520" y="5188"/>
                  </a:lnTo>
                  <a:moveTo>
                    <a:pt x="11520" y="0"/>
                  </a:moveTo>
                  <a:cubicBezTo>
                    <a:pt x="10066" y="0"/>
                    <a:pt x="8683" y="623"/>
                    <a:pt x="7644" y="1729"/>
                  </a:cubicBezTo>
                  <a:lnTo>
                    <a:pt x="3630" y="6226"/>
                  </a:lnTo>
                  <a:cubicBezTo>
                    <a:pt x="3630" y="6226"/>
                    <a:pt x="3353" y="6502"/>
                    <a:pt x="3284" y="6710"/>
                  </a:cubicBezTo>
                  <a:lnTo>
                    <a:pt x="1415" y="9338"/>
                  </a:lnTo>
                  <a:cubicBezTo>
                    <a:pt x="1000" y="9892"/>
                    <a:pt x="723" y="10584"/>
                    <a:pt x="585" y="11275"/>
                  </a:cubicBezTo>
                  <a:lnTo>
                    <a:pt x="100" y="13558"/>
                  </a:lnTo>
                  <a:cubicBezTo>
                    <a:pt x="-315" y="15633"/>
                    <a:pt x="585" y="17847"/>
                    <a:pt x="2384" y="18953"/>
                  </a:cubicBezTo>
                  <a:lnTo>
                    <a:pt x="3976" y="19991"/>
                  </a:lnTo>
                  <a:cubicBezTo>
                    <a:pt x="4807" y="20545"/>
                    <a:pt x="5775" y="20821"/>
                    <a:pt x="6744" y="20821"/>
                  </a:cubicBezTo>
                  <a:cubicBezTo>
                    <a:pt x="8405" y="20821"/>
                    <a:pt x="10066" y="19991"/>
                    <a:pt x="11036" y="18538"/>
                  </a:cubicBezTo>
                  <a:lnTo>
                    <a:pt x="13112" y="15495"/>
                  </a:lnTo>
                  <a:cubicBezTo>
                    <a:pt x="13112" y="15495"/>
                    <a:pt x="13458" y="14872"/>
                    <a:pt x="13596" y="14595"/>
                  </a:cubicBezTo>
                  <a:lnTo>
                    <a:pt x="15396" y="10238"/>
                  </a:lnTo>
                  <a:cubicBezTo>
                    <a:pt x="15396" y="10238"/>
                    <a:pt x="15534" y="9892"/>
                    <a:pt x="15604" y="9753"/>
                  </a:cubicBezTo>
                  <a:lnTo>
                    <a:pt x="16503" y="6710"/>
                  </a:lnTo>
                  <a:cubicBezTo>
                    <a:pt x="17195" y="4358"/>
                    <a:pt x="16157" y="1868"/>
                    <a:pt x="14012" y="692"/>
                  </a:cubicBezTo>
                  <a:cubicBezTo>
                    <a:pt x="13250" y="277"/>
                    <a:pt x="12351" y="69"/>
                    <a:pt x="11520" y="69"/>
                  </a:cubicBezTo>
                  <a:lnTo>
                    <a:pt x="1152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19" name="Freeform 3118">
              <a:extLst>
                <a:ext uri="{FF2B5EF4-FFF2-40B4-BE49-F238E27FC236}">
                  <a16:creationId xmlns:a16="http://schemas.microsoft.com/office/drawing/2014/main" id="{84057E4E-BA85-DAB5-42DD-C014B860FE5F}"/>
                </a:ext>
              </a:extLst>
            </p:cNvPr>
            <p:cNvSpPr/>
            <p:nvPr/>
          </p:nvSpPr>
          <p:spPr>
            <a:xfrm>
              <a:off x="5443793" y="3300916"/>
              <a:ext cx="12074" cy="9304"/>
            </a:xfrm>
            <a:custGeom>
              <a:avLst/>
              <a:gdLst>
                <a:gd name="connsiteX0" fmla="*/ 6990 w 9066"/>
                <a:gd name="connsiteY0" fmla="*/ 6987 h 6986"/>
                <a:gd name="connsiteX1" fmla="*/ 9067 w 9066"/>
                <a:gd name="connsiteY1" fmla="*/ 5050 h 6986"/>
                <a:gd name="connsiteX2" fmla="*/ 7682 w 9066"/>
                <a:gd name="connsiteY2" fmla="*/ 2559 h 6986"/>
                <a:gd name="connsiteX3" fmla="*/ 4568 w 9066"/>
                <a:gd name="connsiteY3" fmla="*/ 346 h 6986"/>
                <a:gd name="connsiteX4" fmla="*/ 1384 w 9066"/>
                <a:gd name="connsiteY4" fmla="*/ 0 h 6986"/>
                <a:gd name="connsiteX5" fmla="*/ 0 w 9066"/>
                <a:gd name="connsiteY5" fmla="*/ 2767 h 6986"/>
                <a:gd name="connsiteX6" fmla="*/ 1176 w 9066"/>
                <a:gd name="connsiteY6" fmla="*/ 5050 h 6986"/>
                <a:gd name="connsiteX7" fmla="*/ 3945 w 9066"/>
                <a:gd name="connsiteY7" fmla="*/ 6779 h 6986"/>
                <a:gd name="connsiteX8" fmla="*/ 6990 w 9066"/>
                <a:gd name="connsiteY8" fmla="*/ 6987 h 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66" h="6986">
                  <a:moveTo>
                    <a:pt x="6990" y="6987"/>
                  </a:moveTo>
                  <a:lnTo>
                    <a:pt x="9067" y="5050"/>
                  </a:lnTo>
                  <a:lnTo>
                    <a:pt x="7682" y="2559"/>
                  </a:lnTo>
                  <a:lnTo>
                    <a:pt x="4568" y="346"/>
                  </a:lnTo>
                  <a:lnTo>
                    <a:pt x="1384" y="0"/>
                  </a:lnTo>
                  <a:lnTo>
                    <a:pt x="0" y="2767"/>
                  </a:lnTo>
                  <a:lnTo>
                    <a:pt x="1176" y="5050"/>
                  </a:lnTo>
                  <a:lnTo>
                    <a:pt x="3945" y="6779"/>
                  </a:lnTo>
                  <a:lnTo>
                    <a:pt x="6990" y="698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0" name="Freeform 3119">
              <a:extLst>
                <a:ext uri="{FF2B5EF4-FFF2-40B4-BE49-F238E27FC236}">
                  <a16:creationId xmlns:a16="http://schemas.microsoft.com/office/drawing/2014/main" id="{E636AF30-B4C7-8697-6CB7-F557CC32BBBE}"/>
                </a:ext>
              </a:extLst>
            </p:cNvPr>
            <p:cNvSpPr/>
            <p:nvPr/>
          </p:nvSpPr>
          <p:spPr>
            <a:xfrm>
              <a:off x="5436765" y="3293915"/>
              <a:ext cx="25891" cy="23123"/>
            </a:xfrm>
            <a:custGeom>
              <a:avLst/>
              <a:gdLst>
                <a:gd name="connsiteX0" fmla="*/ 6662 w 19440"/>
                <a:gd name="connsiteY0" fmla="*/ 5257 h 17362"/>
                <a:gd name="connsiteX1" fmla="*/ 9776 w 19440"/>
                <a:gd name="connsiteY1" fmla="*/ 5603 h 17362"/>
                <a:gd name="connsiteX2" fmla="*/ 12891 w 19440"/>
                <a:gd name="connsiteY2" fmla="*/ 7747 h 17362"/>
                <a:gd name="connsiteX3" fmla="*/ 14275 w 19440"/>
                <a:gd name="connsiteY3" fmla="*/ 10238 h 17362"/>
                <a:gd name="connsiteX4" fmla="*/ 12198 w 19440"/>
                <a:gd name="connsiteY4" fmla="*/ 12244 h 17362"/>
                <a:gd name="connsiteX5" fmla="*/ 9153 w 19440"/>
                <a:gd name="connsiteY5" fmla="*/ 11967 h 17362"/>
                <a:gd name="connsiteX6" fmla="*/ 6385 w 19440"/>
                <a:gd name="connsiteY6" fmla="*/ 10238 h 17362"/>
                <a:gd name="connsiteX7" fmla="*/ 5208 w 19440"/>
                <a:gd name="connsiteY7" fmla="*/ 8024 h 17362"/>
                <a:gd name="connsiteX8" fmla="*/ 6592 w 19440"/>
                <a:gd name="connsiteY8" fmla="*/ 5257 h 17362"/>
                <a:gd name="connsiteX9" fmla="*/ 6592 w 19440"/>
                <a:gd name="connsiteY9" fmla="*/ 69 h 17362"/>
                <a:gd name="connsiteX10" fmla="*/ 1955 w 19440"/>
                <a:gd name="connsiteY10" fmla="*/ 2905 h 17362"/>
                <a:gd name="connsiteX11" fmla="*/ 571 w 19440"/>
                <a:gd name="connsiteY11" fmla="*/ 5672 h 17362"/>
                <a:gd name="connsiteX12" fmla="*/ 571 w 19440"/>
                <a:gd name="connsiteY12" fmla="*/ 10445 h 17362"/>
                <a:gd name="connsiteX13" fmla="*/ 1747 w 19440"/>
                <a:gd name="connsiteY13" fmla="*/ 12659 h 17362"/>
                <a:gd name="connsiteX14" fmla="*/ 3616 w 19440"/>
                <a:gd name="connsiteY14" fmla="*/ 14596 h 17362"/>
                <a:gd name="connsiteX15" fmla="*/ 6385 w 19440"/>
                <a:gd name="connsiteY15" fmla="*/ 16325 h 17362"/>
                <a:gd name="connsiteX16" fmla="*/ 8668 w 19440"/>
                <a:gd name="connsiteY16" fmla="*/ 17086 h 17362"/>
                <a:gd name="connsiteX17" fmla="*/ 11714 w 19440"/>
                <a:gd name="connsiteY17" fmla="*/ 17363 h 17362"/>
                <a:gd name="connsiteX18" fmla="*/ 12129 w 19440"/>
                <a:gd name="connsiteY18" fmla="*/ 17363 h 17362"/>
                <a:gd name="connsiteX19" fmla="*/ 15728 w 19440"/>
                <a:gd name="connsiteY19" fmla="*/ 15910 h 17362"/>
                <a:gd name="connsiteX20" fmla="*/ 17804 w 19440"/>
                <a:gd name="connsiteY20" fmla="*/ 13904 h 17362"/>
                <a:gd name="connsiteX21" fmla="*/ 18773 w 19440"/>
                <a:gd name="connsiteY21" fmla="*/ 7609 h 17362"/>
                <a:gd name="connsiteX22" fmla="*/ 17389 w 19440"/>
                <a:gd name="connsiteY22" fmla="*/ 5119 h 17362"/>
                <a:gd name="connsiteX23" fmla="*/ 15797 w 19440"/>
                <a:gd name="connsiteY23" fmla="*/ 3390 h 17362"/>
                <a:gd name="connsiteX24" fmla="*/ 12683 w 19440"/>
                <a:gd name="connsiteY24" fmla="*/ 1245 h 17362"/>
                <a:gd name="connsiteX25" fmla="*/ 10330 w 19440"/>
                <a:gd name="connsiteY25" fmla="*/ 346 h 17362"/>
                <a:gd name="connsiteX26" fmla="*/ 7215 w 19440"/>
                <a:gd name="connsiteY26" fmla="*/ 0 h 17362"/>
                <a:gd name="connsiteX27" fmla="*/ 6592 w 19440"/>
                <a:gd name="connsiteY27" fmla="*/ 0 h 17362"/>
                <a:gd name="connsiteX28" fmla="*/ 6592 w 19440"/>
                <a:gd name="connsiteY28" fmla="*/ 0 h 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440" h="17362">
                  <a:moveTo>
                    <a:pt x="6662" y="5257"/>
                  </a:moveTo>
                  <a:lnTo>
                    <a:pt x="9776" y="5603"/>
                  </a:lnTo>
                  <a:lnTo>
                    <a:pt x="12891" y="7747"/>
                  </a:lnTo>
                  <a:lnTo>
                    <a:pt x="14275" y="10238"/>
                  </a:lnTo>
                  <a:lnTo>
                    <a:pt x="12198" y="12244"/>
                  </a:lnTo>
                  <a:lnTo>
                    <a:pt x="9153" y="11967"/>
                  </a:lnTo>
                  <a:lnTo>
                    <a:pt x="6385" y="10238"/>
                  </a:lnTo>
                  <a:lnTo>
                    <a:pt x="5208" y="8024"/>
                  </a:lnTo>
                  <a:lnTo>
                    <a:pt x="6592" y="5257"/>
                  </a:lnTo>
                  <a:moveTo>
                    <a:pt x="6592" y="69"/>
                  </a:moveTo>
                  <a:cubicBezTo>
                    <a:pt x="4655" y="69"/>
                    <a:pt x="2855" y="1176"/>
                    <a:pt x="1955" y="2905"/>
                  </a:cubicBezTo>
                  <a:lnTo>
                    <a:pt x="571" y="5672"/>
                  </a:lnTo>
                  <a:cubicBezTo>
                    <a:pt x="-190" y="7194"/>
                    <a:pt x="-190" y="8993"/>
                    <a:pt x="571" y="10445"/>
                  </a:cubicBezTo>
                  <a:lnTo>
                    <a:pt x="1747" y="12659"/>
                  </a:lnTo>
                  <a:cubicBezTo>
                    <a:pt x="2163" y="13489"/>
                    <a:pt x="2786" y="14111"/>
                    <a:pt x="3616" y="14596"/>
                  </a:cubicBezTo>
                  <a:lnTo>
                    <a:pt x="6385" y="16325"/>
                  </a:lnTo>
                  <a:cubicBezTo>
                    <a:pt x="7077" y="16740"/>
                    <a:pt x="7907" y="17017"/>
                    <a:pt x="8668" y="17086"/>
                  </a:cubicBezTo>
                  <a:lnTo>
                    <a:pt x="11714" y="17363"/>
                  </a:lnTo>
                  <a:cubicBezTo>
                    <a:pt x="11714" y="17363"/>
                    <a:pt x="11991" y="17363"/>
                    <a:pt x="12129" y="17363"/>
                  </a:cubicBezTo>
                  <a:cubicBezTo>
                    <a:pt x="13444" y="17363"/>
                    <a:pt x="14759" y="16878"/>
                    <a:pt x="15728" y="15910"/>
                  </a:cubicBezTo>
                  <a:lnTo>
                    <a:pt x="17804" y="13904"/>
                  </a:lnTo>
                  <a:cubicBezTo>
                    <a:pt x="19535" y="12244"/>
                    <a:pt x="19950" y="9684"/>
                    <a:pt x="18773" y="7609"/>
                  </a:cubicBezTo>
                  <a:lnTo>
                    <a:pt x="17389" y="5119"/>
                  </a:lnTo>
                  <a:cubicBezTo>
                    <a:pt x="16974" y="4427"/>
                    <a:pt x="16489" y="3874"/>
                    <a:pt x="15797" y="3390"/>
                  </a:cubicBezTo>
                  <a:lnTo>
                    <a:pt x="12683" y="1245"/>
                  </a:lnTo>
                  <a:cubicBezTo>
                    <a:pt x="11991" y="761"/>
                    <a:pt x="11160" y="484"/>
                    <a:pt x="10330" y="346"/>
                  </a:cubicBezTo>
                  <a:lnTo>
                    <a:pt x="7215" y="0"/>
                  </a:lnTo>
                  <a:cubicBezTo>
                    <a:pt x="7215" y="0"/>
                    <a:pt x="6800" y="0"/>
                    <a:pt x="6592" y="0"/>
                  </a:cubicBezTo>
                  <a:lnTo>
                    <a:pt x="659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1" name="Freeform 3120">
              <a:extLst>
                <a:ext uri="{FF2B5EF4-FFF2-40B4-BE49-F238E27FC236}">
                  <a16:creationId xmlns:a16="http://schemas.microsoft.com/office/drawing/2014/main" id="{451343DF-A069-4EF9-D178-80FF7905DD57}"/>
                </a:ext>
              </a:extLst>
            </p:cNvPr>
            <p:cNvSpPr/>
            <p:nvPr/>
          </p:nvSpPr>
          <p:spPr>
            <a:xfrm>
              <a:off x="5307280" y="3308656"/>
              <a:ext cx="8388" cy="6264"/>
            </a:xfrm>
            <a:custGeom>
              <a:avLst/>
              <a:gdLst>
                <a:gd name="connsiteX0" fmla="*/ 3045 w 6298"/>
                <a:gd name="connsiteY0" fmla="*/ 692 h 4703"/>
                <a:gd name="connsiteX1" fmla="*/ 1454 w 6298"/>
                <a:gd name="connsiteY1" fmla="*/ 0 h 4703"/>
                <a:gd name="connsiteX2" fmla="*/ 346 w 6298"/>
                <a:gd name="connsiteY2" fmla="*/ 277 h 4703"/>
                <a:gd name="connsiteX3" fmla="*/ 0 w 6298"/>
                <a:gd name="connsiteY3" fmla="*/ 1245 h 4703"/>
                <a:gd name="connsiteX4" fmla="*/ 208 w 6298"/>
                <a:gd name="connsiteY4" fmla="*/ 2559 h 4703"/>
                <a:gd name="connsiteX5" fmla="*/ 900 w 6298"/>
                <a:gd name="connsiteY5" fmla="*/ 3735 h 4703"/>
                <a:gd name="connsiteX6" fmla="*/ 1938 w 6298"/>
                <a:gd name="connsiteY6" fmla="*/ 4358 h 4703"/>
                <a:gd name="connsiteX7" fmla="*/ 3391 w 6298"/>
                <a:gd name="connsiteY7" fmla="*/ 4635 h 4703"/>
                <a:gd name="connsiteX8" fmla="*/ 4983 w 6298"/>
                <a:gd name="connsiteY8" fmla="*/ 4704 h 4703"/>
                <a:gd name="connsiteX9" fmla="*/ 6298 w 6298"/>
                <a:gd name="connsiteY9" fmla="*/ 4635 h 4703"/>
                <a:gd name="connsiteX10" fmla="*/ 5606 w 6298"/>
                <a:gd name="connsiteY10" fmla="*/ 2974 h 4703"/>
                <a:gd name="connsiteX11" fmla="*/ 4499 w 6298"/>
                <a:gd name="connsiteY11" fmla="*/ 1660 h 4703"/>
                <a:gd name="connsiteX12" fmla="*/ 3045 w 6298"/>
                <a:gd name="connsiteY12" fmla="*/ 692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98" h="4703">
                  <a:moveTo>
                    <a:pt x="3045" y="692"/>
                  </a:moveTo>
                  <a:lnTo>
                    <a:pt x="1454" y="0"/>
                  </a:lnTo>
                  <a:lnTo>
                    <a:pt x="346" y="277"/>
                  </a:lnTo>
                  <a:lnTo>
                    <a:pt x="0" y="1245"/>
                  </a:lnTo>
                  <a:lnTo>
                    <a:pt x="208" y="2559"/>
                  </a:lnTo>
                  <a:lnTo>
                    <a:pt x="900" y="3735"/>
                  </a:lnTo>
                  <a:lnTo>
                    <a:pt x="1938" y="4358"/>
                  </a:lnTo>
                  <a:lnTo>
                    <a:pt x="3391" y="4635"/>
                  </a:lnTo>
                  <a:lnTo>
                    <a:pt x="4983" y="4704"/>
                  </a:lnTo>
                  <a:lnTo>
                    <a:pt x="6298" y="4635"/>
                  </a:lnTo>
                  <a:lnTo>
                    <a:pt x="5606" y="2974"/>
                  </a:lnTo>
                  <a:lnTo>
                    <a:pt x="4499" y="1660"/>
                  </a:lnTo>
                  <a:lnTo>
                    <a:pt x="3045" y="69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2" name="Freeform 3121">
              <a:extLst>
                <a:ext uri="{FF2B5EF4-FFF2-40B4-BE49-F238E27FC236}">
                  <a16:creationId xmlns:a16="http://schemas.microsoft.com/office/drawing/2014/main" id="{F4E7179A-2245-450F-8141-3BABAFF02502}"/>
                </a:ext>
              </a:extLst>
            </p:cNvPr>
            <p:cNvSpPr/>
            <p:nvPr/>
          </p:nvSpPr>
          <p:spPr>
            <a:xfrm>
              <a:off x="5300274" y="3301562"/>
              <a:ext cx="22170" cy="20176"/>
            </a:xfrm>
            <a:custGeom>
              <a:avLst/>
              <a:gdLst>
                <a:gd name="connsiteX0" fmla="*/ 6714 w 16646"/>
                <a:gd name="connsiteY0" fmla="*/ 5326 h 15149"/>
                <a:gd name="connsiteX1" fmla="*/ 8305 w 16646"/>
                <a:gd name="connsiteY1" fmla="*/ 6018 h 15149"/>
                <a:gd name="connsiteX2" fmla="*/ 9759 w 16646"/>
                <a:gd name="connsiteY2" fmla="*/ 7056 h 15149"/>
                <a:gd name="connsiteX3" fmla="*/ 10866 w 16646"/>
                <a:gd name="connsiteY3" fmla="*/ 8370 h 15149"/>
                <a:gd name="connsiteX4" fmla="*/ 11489 w 16646"/>
                <a:gd name="connsiteY4" fmla="*/ 9961 h 15149"/>
                <a:gd name="connsiteX5" fmla="*/ 10174 w 16646"/>
                <a:gd name="connsiteY5" fmla="*/ 9961 h 15149"/>
                <a:gd name="connsiteX6" fmla="*/ 8582 w 16646"/>
                <a:gd name="connsiteY6" fmla="*/ 9961 h 15149"/>
                <a:gd name="connsiteX7" fmla="*/ 7129 w 16646"/>
                <a:gd name="connsiteY7" fmla="*/ 9684 h 15149"/>
                <a:gd name="connsiteX8" fmla="*/ 6091 w 16646"/>
                <a:gd name="connsiteY8" fmla="*/ 9062 h 15149"/>
                <a:gd name="connsiteX9" fmla="*/ 5399 w 16646"/>
                <a:gd name="connsiteY9" fmla="*/ 7886 h 15149"/>
                <a:gd name="connsiteX10" fmla="*/ 5191 w 16646"/>
                <a:gd name="connsiteY10" fmla="*/ 6571 h 15149"/>
                <a:gd name="connsiteX11" fmla="*/ 5537 w 16646"/>
                <a:gd name="connsiteY11" fmla="*/ 5534 h 15149"/>
                <a:gd name="connsiteX12" fmla="*/ 6644 w 16646"/>
                <a:gd name="connsiteY12" fmla="*/ 5257 h 15149"/>
                <a:gd name="connsiteX13" fmla="*/ 6644 w 16646"/>
                <a:gd name="connsiteY13" fmla="*/ 69 h 15149"/>
                <a:gd name="connsiteX14" fmla="*/ 5468 w 16646"/>
                <a:gd name="connsiteY14" fmla="*/ 208 h 15149"/>
                <a:gd name="connsiteX15" fmla="*/ 4360 w 16646"/>
                <a:gd name="connsiteY15" fmla="*/ 484 h 15149"/>
                <a:gd name="connsiteX16" fmla="*/ 623 w 16646"/>
                <a:gd name="connsiteY16" fmla="*/ 3804 h 15149"/>
                <a:gd name="connsiteX17" fmla="*/ 277 w 16646"/>
                <a:gd name="connsiteY17" fmla="*/ 4842 h 15149"/>
                <a:gd name="connsiteX18" fmla="*/ 69 w 16646"/>
                <a:gd name="connsiteY18" fmla="*/ 7471 h 15149"/>
                <a:gd name="connsiteX19" fmla="*/ 277 w 16646"/>
                <a:gd name="connsiteY19" fmla="*/ 8785 h 15149"/>
                <a:gd name="connsiteX20" fmla="*/ 900 w 16646"/>
                <a:gd name="connsiteY20" fmla="*/ 10514 h 15149"/>
                <a:gd name="connsiteX21" fmla="*/ 1592 w 16646"/>
                <a:gd name="connsiteY21" fmla="*/ 11690 h 15149"/>
                <a:gd name="connsiteX22" fmla="*/ 3461 w 16646"/>
                <a:gd name="connsiteY22" fmla="*/ 13558 h 15149"/>
                <a:gd name="connsiteX23" fmla="*/ 4499 w 16646"/>
                <a:gd name="connsiteY23" fmla="*/ 14180 h 15149"/>
                <a:gd name="connsiteX24" fmla="*/ 6091 w 16646"/>
                <a:gd name="connsiteY24" fmla="*/ 14803 h 15149"/>
                <a:gd name="connsiteX25" fmla="*/ 7544 w 16646"/>
                <a:gd name="connsiteY25" fmla="*/ 15080 h 15149"/>
                <a:gd name="connsiteX26" fmla="*/ 8444 w 16646"/>
                <a:gd name="connsiteY26" fmla="*/ 15149 h 15149"/>
                <a:gd name="connsiteX27" fmla="*/ 10036 w 16646"/>
                <a:gd name="connsiteY27" fmla="*/ 15149 h 15149"/>
                <a:gd name="connsiteX28" fmla="*/ 10174 w 16646"/>
                <a:gd name="connsiteY28" fmla="*/ 15149 h 15149"/>
                <a:gd name="connsiteX29" fmla="*/ 10451 w 16646"/>
                <a:gd name="connsiteY29" fmla="*/ 15149 h 15149"/>
                <a:gd name="connsiteX30" fmla="*/ 11766 w 16646"/>
                <a:gd name="connsiteY30" fmla="*/ 15149 h 15149"/>
                <a:gd name="connsiteX31" fmla="*/ 15850 w 16646"/>
                <a:gd name="connsiteY31" fmla="*/ 12659 h 15149"/>
                <a:gd name="connsiteX32" fmla="*/ 16265 w 16646"/>
                <a:gd name="connsiteY32" fmla="*/ 7955 h 15149"/>
                <a:gd name="connsiteX33" fmla="*/ 15642 w 16646"/>
                <a:gd name="connsiteY33" fmla="*/ 6364 h 15149"/>
                <a:gd name="connsiteX34" fmla="*/ 14742 w 16646"/>
                <a:gd name="connsiteY34" fmla="*/ 4911 h 15149"/>
                <a:gd name="connsiteX35" fmla="*/ 13635 w 16646"/>
                <a:gd name="connsiteY35" fmla="*/ 3597 h 15149"/>
                <a:gd name="connsiteX36" fmla="*/ 12666 w 16646"/>
                <a:gd name="connsiteY36" fmla="*/ 2698 h 15149"/>
                <a:gd name="connsiteX37" fmla="*/ 11212 w 16646"/>
                <a:gd name="connsiteY37" fmla="*/ 1660 h 15149"/>
                <a:gd name="connsiteX38" fmla="*/ 10244 w 16646"/>
                <a:gd name="connsiteY38" fmla="*/ 1107 h 15149"/>
                <a:gd name="connsiteX39" fmla="*/ 8651 w 16646"/>
                <a:gd name="connsiteY39" fmla="*/ 415 h 15149"/>
                <a:gd name="connsiteX40" fmla="*/ 6644 w 16646"/>
                <a:gd name="connsiteY40" fmla="*/ 0 h 15149"/>
                <a:gd name="connsiteX41" fmla="*/ 6644 w 16646"/>
                <a:gd name="connsiteY41" fmla="*/ 0 h 1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646" h="15149">
                  <a:moveTo>
                    <a:pt x="6714" y="5326"/>
                  </a:moveTo>
                  <a:lnTo>
                    <a:pt x="8305" y="6018"/>
                  </a:lnTo>
                  <a:lnTo>
                    <a:pt x="9759" y="7056"/>
                  </a:lnTo>
                  <a:lnTo>
                    <a:pt x="10866" y="8370"/>
                  </a:lnTo>
                  <a:lnTo>
                    <a:pt x="11489" y="9961"/>
                  </a:lnTo>
                  <a:lnTo>
                    <a:pt x="10174" y="9961"/>
                  </a:lnTo>
                  <a:cubicBezTo>
                    <a:pt x="10174" y="9961"/>
                    <a:pt x="8582" y="9961"/>
                    <a:pt x="8582" y="9961"/>
                  </a:cubicBezTo>
                  <a:lnTo>
                    <a:pt x="7129" y="9684"/>
                  </a:lnTo>
                  <a:lnTo>
                    <a:pt x="6091" y="9062"/>
                  </a:lnTo>
                  <a:lnTo>
                    <a:pt x="5399" y="7886"/>
                  </a:lnTo>
                  <a:lnTo>
                    <a:pt x="5191" y="6571"/>
                  </a:lnTo>
                  <a:lnTo>
                    <a:pt x="5537" y="5534"/>
                  </a:lnTo>
                  <a:lnTo>
                    <a:pt x="6644" y="5257"/>
                  </a:lnTo>
                  <a:moveTo>
                    <a:pt x="6644" y="69"/>
                  </a:moveTo>
                  <a:cubicBezTo>
                    <a:pt x="6229" y="69"/>
                    <a:pt x="5883" y="69"/>
                    <a:pt x="5468" y="208"/>
                  </a:cubicBezTo>
                  <a:lnTo>
                    <a:pt x="4360" y="484"/>
                  </a:lnTo>
                  <a:cubicBezTo>
                    <a:pt x="2630" y="899"/>
                    <a:pt x="1246" y="2144"/>
                    <a:pt x="623" y="3804"/>
                  </a:cubicBezTo>
                  <a:lnTo>
                    <a:pt x="277" y="4842"/>
                  </a:lnTo>
                  <a:cubicBezTo>
                    <a:pt x="0" y="5672"/>
                    <a:pt x="-69" y="6571"/>
                    <a:pt x="69" y="7471"/>
                  </a:cubicBezTo>
                  <a:lnTo>
                    <a:pt x="277" y="8785"/>
                  </a:lnTo>
                  <a:cubicBezTo>
                    <a:pt x="346" y="9407"/>
                    <a:pt x="623" y="9961"/>
                    <a:pt x="900" y="10514"/>
                  </a:cubicBezTo>
                  <a:lnTo>
                    <a:pt x="1592" y="11690"/>
                  </a:lnTo>
                  <a:cubicBezTo>
                    <a:pt x="2007" y="12451"/>
                    <a:pt x="2699" y="13143"/>
                    <a:pt x="3461" y="13558"/>
                  </a:cubicBezTo>
                  <a:lnTo>
                    <a:pt x="4499" y="14180"/>
                  </a:lnTo>
                  <a:cubicBezTo>
                    <a:pt x="4983" y="14457"/>
                    <a:pt x="5537" y="14665"/>
                    <a:pt x="6091" y="14803"/>
                  </a:cubicBezTo>
                  <a:lnTo>
                    <a:pt x="7544" y="15080"/>
                  </a:lnTo>
                  <a:cubicBezTo>
                    <a:pt x="7544" y="15080"/>
                    <a:pt x="8167" y="15149"/>
                    <a:pt x="8444" y="15149"/>
                  </a:cubicBezTo>
                  <a:lnTo>
                    <a:pt x="10036" y="15149"/>
                  </a:lnTo>
                  <a:cubicBezTo>
                    <a:pt x="10036" y="15149"/>
                    <a:pt x="10105" y="15149"/>
                    <a:pt x="10174" y="15149"/>
                  </a:cubicBezTo>
                  <a:cubicBezTo>
                    <a:pt x="10244" y="15149"/>
                    <a:pt x="10382" y="15149"/>
                    <a:pt x="10451" y="15149"/>
                  </a:cubicBezTo>
                  <a:lnTo>
                    <a:pt x="11766" y="15149"/>
                  </a:lnTo>
                  <a:cubicBezTo>
                    <a:pt x="13427" y="15011"/>
                    <a:pt x="14950" y="14111"/>
                    <a:pt x="15850" y="12659"/>
                  </a:cubicBezTo>
                  <a:cubicBezTo>
                    <a:pt x="16749" y="11275"/>
                    <a:pt x="16888" y="9477"/>
                    <a:pt x="16265" y="7955"/>
                  </a:cubicBezTo>
                  <a:lnTo>
                    <a:pt x="15642" y="6364"/>
                  </a:lnTo>
                  <a:cubicBezTo>
                    <a:pt x="15434" y="5811"/>
                    <a:pt x="15157" y="5326"/>
                    <a:pt x="14742" y="4911"/>
                  </a:cubicBezTo>
                  <a:lnTo>
                    <a:pt x="13635" y="3597"/>
                  </a:lnTo>
                  <a:cubicBezTo>
                    <a:pt x="13635" y="3597"/>
                    <a:pt x="13012" y="2974"/>
                    <a:pt x="12666" y="2698"/>
                  </a:cubicBezTo>
                  <a:lnTo>
                    <a:pt x="11212" y="1660"/>
                  </a:lnTo>
                  <a:cubicBezTo>
                    <a:pt x="11212" y="1660"/>
                    <a:pt x="10589" y="1245"/>
                    <a:pt x="10244" y="1107"/>
                  </a:cubicBezTo>
                  <a:lnTo>
                    <a:pt x="8651" y="415"/>
                  </a:lnTo>
                  <a:cubicBezTo>
                    <a:pt x="8029" y="138"/>
                    <a:pt x="7336" y="0"/>
                    <a:pt x="6644" y="0"/>
                  </a:cubicBezTo>
                  <a:lnTo>
                    <a:pt x="664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3" name="Freeform 3122">
              <a:extLst>
                <a:ext uri="{FF2B5EF4-FFF2-40B4-BE49-F238E27FC236}">
                  <a16:creationId xmlns:a16="http://schemas.microsoft.com/office/drawing/2014/main" id="{E66DE5B5-3F54-5BAB-32AA-8B304AE31C77}"/>
                </a:ext>
              </a:extLst>
            </p:cNvPr>
            <p:cNvSpPr/>
            <p:nvPr/>
          </p:nvSpPr>
          <p:spPr>
            <a:xfrm>
              <a:off x="5328849" y="3275582"/>
              <a:ext cx="3318" cy="7369"/>
            </a:xfrm>
            <a:custGeom>
              <a:avLst/>
              <a:gdLst>
                <a:gd name="connsiteX0" fmla="*/ 2491 w 2491"/>
                <a:gd name="connsiteY0" fmla="*/ 2974 h 5533"/>
                <a:gd name="connsiteX1" fmla="*/ 2076 w 2491"/>
                <a:gd name="connsiteY1" fmla="*/ 2144 h 5533"/>
                <a:gd name="connsiteX2" fmla="*/ 1522 w 2491"/>
                <a:gd name="connsiteY2" fmla="*/ 1384 h 5533"/>
                <a:gd name="connsiteX3" fmla="*/ 138 w 2491"/>
                <a:gd name="connsiteY3" fmla="*/ 0 h 5533"/>
                <a:gd name="connsiteX4" fmla="*/ 0 w 2491"/>
                <a:gd name="connsiteY4" fmla="*/ 2629 h 5533"/>
                <a:gd name="connsiteX5" fmla="*/ 553 w 2491"/>
                <a:gd name="connsiteY5" fmla="*/ 4911 h 5533"/>
                <a:gd name="connsiteX6" fmla="*/ 1522 w 2491"/>
                <a:gd name="connsiteY6" fmla="*/ 5534 h 5533"/>
                <a:gd name="connsiteX7" fmla="*/ 2491 w 2491"/>
                <a:gd name="connsiteY7" fmla="*/ 2974 h 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1" h="5533">
                  <a:moveTo>
                    <a:pt x="2491" y="2974"/>
                  </a:moveTo>
                  <a:lnTo>
                    <a:pt x="2076" y="2144"/>
                  </a:lnTo>
                  <a:lnTo>
                    <a:pt x="1522" y="1384"/>
                  </a:lnTo>
                  <a:lnTo>
                    <a:pt x="138" y="0"/>
                  </a:lnTo>
                  <a:lnTo>
                    <a:pt x="0" y="2629"/>
                  </a:lnTo>
                  <a:lnTo>
                    <a:pt x="553" y="4911"/>
                  </a:lnTo>
                  <a:lnTo>
                    <a:pt x="1522" y="5534"/>
                  </a:lnTo>
                  <a:lnTo>
                    <a:pt x="2491" y="297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4" name="Freeform 3123">
              <a:extLst>
                <a:ext uri="{FF2B5EF4-FFF2-40B4-BE49-F238E27FC236}">
                  <a16:creationId xmlns:a16="http://schemas.microsoft.com/office/drawing/2014/main" id="{D1845AB1-6899-36DF-6F6D-3B3D11980676}"/>
                </a:ext>
              </a:extLst>
            </p:cNvPr>
            <p:cNvSpPr/>
            <p:nvPr/>
          </p:nvSpPr>
          <p:spPr>
            <a:xfrm>
              <a:off x="5321843" y="3268673"/>
              <a:ext cx="17175" cy="21096"/>
            </a:xfrm>
            <a:custGeom>
              <a:avLst/>
              <a:gdLst>
                <a:gd name="connsiteX0" fmla="*/ 5398 w 12896"/>
                <a:gd name="connsiteY0" fmla="*/ 5188 h 15840"/>
                <a:gd name="connsiteX1" fmla="*/ 6713 w 12896"/>
                <a:gd name="connsiteY1" fmla="*/ 6572 h 15840"/>
                <a:gd name="connsiteX2" fmla="*/ 7267 w 12896"/>
                <a:gd name="connsiteY2" fmla="*/ 7332 h 15840"/>
                <a:gd name="connsiteX3" fmla="*/ 7682 w 12896"/>
                <a:gd name="connsiteY3" fmla="*/ 8162 h 15840"/>
                <a:gd name="connsiteX4" fmla="*/ 6644 w 12896"/>
                <a:gd name="connsiteY4" fmla="*/ 10653 h 15840"/>
                <a:gd name="connsiteX5" fmla="*/ 5675 w 12896"/>
                <a:gd name="connsiteY5" fmla="*/ 10099 h 15840"/>
                <a:gd name="connsiteX6" fmla="*/ 5122 w 12896"/>
                <a:gd name="connsiteY6" fmla="*/ 7817 h 15840"/>
                <a:gd name="connsiteX7" fmla="*/ 5329 w 12896"/>
                <a:gd name="connsiteY7" fmla="*/ 5188 h 15840"/>
                <a:gd name="connsiteX8" fmla="*/ 5329 w 12896"/>
                <a:gd name="connsiteY8" fmla="*/ 0 h 15840"/>
                <a:gd name="connsiteX9" fmla="*/ 3599 w 12896"/>
                <a:gd name="connsiteY9" fmla="*/ 277 h 15840"/>
                <a:gd name="connsiteX10" fmla="*/ 207 w 12896"/>
                <a:gd name="connsiteY10" fmla="*/ 4842 h 15840"/>
                <a:gd name="connsiteX11" fmla="*/ 0 w 12896"/>
                <a:gd name="connsiteY11" fmla="*/ 7471 h 15840"/>
                <a:gd name="connsiteX12" fmla="*/ 139 w 12896"/>
                <a:gd name="connsiteY12" fmla="*/ 9062 h 15840"/>
                <a:gd name="connsiteX13" fmla="*/ 692 w 12896"/>
                <a:gd name="connsiteY13" fmla="*/ 11345 h 15840"/>
                <a:gd name="connsiteX14" fmla="*/ 2976 w 12896"/>
                <a:gd name="connsiteY14" fmla="*/ 14526 h 15840"/>
                <a:gd name="connsiteX15" fmla="*/ 3945 w 12896"/>
                <a:gd name="connsiteY15" fmla="*/ 15080 h 15840"/>
                <a:gd name="connsiteX16" fmla="*/ 6644 w 12896"/>
                <a:gd name="connsiteY16" fmla="*/ 15841 h 15840"/>
                <a:gd name="connsiteX17" fmla="*/ 8305 w 12896"/>
                <a:gd name="connsiteY17" fmla="*/ 15564 h 15840"/>
                <a:gd name="connsiteX18" fmla="*/ 11489 w 12896"/>
                <a:gd name="connsiteY18" fmla="*/ 12590 h 15840"/>
                <a:gd name="connsiteX19" fmla="*/ 12527 w 12896"/>
                <a:gd name="connsiteY19" fmla="*/ 10099 h 15840"/>
                <a:gd name="connsiteX20" fmla="*/ 12319 w 12896"/>
                <a:gd name="connsiteY20" fmla="*/ 5741 h 15840"/>
                <a:gd name="connsiteX21" fmla="*/ 11904 w 12896"/>
                <a:gd name="connsiteY21" fmla="*/ 4911 h 15840"/>
                <a:gd name="connsiteX22" fmla="*/ 11489 w 12896"/>
                <a:gd name="connsiteY22" fmla="*/ 4289 h 15840"/>
                <a:gd name="connsiteX23" fmla="*/ 10935 w 12896"/>
                <a:gd name="connsiteY23" fmla="*/ 3528 h 15840"/>
                <a:gd name="connsiteX24" fmla="*/ 10520 w 12896"/>
                <a:gd name="connsiteY24" fmla="*/ 2974 h 15840"/>
                <a:gd name="connsiteX25" fmla="*/ 9205 w 12896"/>
                <a:gd name="connsiteY25" fmla="*/ 1591 h 15840"/>
                <a:gd name="connsiteX26" fmla="*/ 5468 w 12896"/>
                <a:gd name="connsiteY26" fmla="*/ 0 h 15840"/>
                <a:gd name="connsiteX27" fmla="*/ 5468 w 12896"/>
                <a:gd name="connsiteY27" fmla="*/ 0 h 1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896" h="15840">
                  <a:moveTo>
                    <a:pt x="5398" y="5188"/>
                  </a:moveTo>
                  <a:lnTo>
                    <a:pt x="6713" y="6572"/>
                  </a:lnTo>
                  <a:lnTo>
                    <a:pt x="7267" y="7332"/>
                  </a:lnTo>
                  <a:lnTo>
                    <a:pt x="7682" y="8162"/>
                  </a:lnTo>
                  <a:lnTo>
                    <a:pt x="6644" y="10653"/>
                  </a:lnTo>
                  <a:lnTo>
                    <a:pt x="5675" y="10099"/>
                  </a:lnTo>
                  <a:lnTo>
                    <a:pt x="5122" y="7817"/>
                  </a:lnTo>
                  <a:lnTo>
                    <a:pt x="5329" y="5188"/>
                  </a:lnTo>
                  <a:moveTo>
                    <a:pt x="5329" y="0"/>
                  </a:moveTo>
                  <a:cubicBezTo>
                    <a:pt x="4706" y="0"/>
                    <a:pt x="4152" y="69"/>
                    <a:pt x="3599" y="277"/>
                  </a:cubicBezTo>
                  <a:cubicBezTo>
                    <a:pt x="1661" y="969"/>
                    <a:pt x="346" y="2767"/>
                    <a:pt x="207" y="4842"/>
                  </a:cubicBezTo>
                  <a:lnTo>
                    <a:pt x="0" y="7471"/>
                  </a:lnTo>
                  <a:cubicBezTo>
                    <a:pt x="0" y="8024"/>
                    <a:pt x="0" y="8577"/>
                    <a:pt x="139" y="9062"/>
                  </a:cubicBezTo>
                  <a:lnTo>
                    <a:pt x="692" y="11345"/>
                  </a:lnTo>
                  <a:cubicBezTo>
                    <a:pt x="1038" y="12659"/>
                    <a:pt x="1869" y="13765"/>
                    <a:pt x="2976" y="14526"/>
                  </a:cubicBezTo>
                  <a:lnTo>
                    <a:pt x="3945" y="15080"/>
                  </a:lnTo>
                  <a:cubicBezTo>
                    <a:pt x="4776" y="15564"/>
                    <a:pt x="5745" y="15841"/>
                    <a:pt x="6644" y="15841"/>
                  </a:cubicBezTo>
                  <a:cubicBezTo>
                    <a:pt x="7198" y="15841"/>
                    <a:pt x="7752" y="15772"/>
                    <a:pt x="8305" y="15564"/>
                  </a:cubicBezTo>
                  <a:cubicBezTo>
                    <a:pt x="9759" y="15080"/>
                    <a:pt x="10935" y="13973"/>
                    <a:pt x="11489" y="12590"/>
                  </a:cubicBezTo>
                  <a:lnTo>
                    <a:pt x="12527" y="10099"/>
                  </a:lnTo>
                  <a:cubicBezTo>
                    <a:pt x="13081" y="8716"/>
                    <a:pt x="13012" y="7125"/>
                    <a:pt x="12319" y="5741"/>
                  </a:cubicBezTo>
                  <a:lnTo>
                    <a:pt x="11904" y="4911"/>
                  </a:lnTo>
                  <a:cubicBezTo>
                    <a:pt x="11904" y="4911"/>
                    <a:pt x="11627" y="4496"/>
                    <a:pt x="11489" y="4289"/>
                  </a:cubicBezTo>
                  <a:lnTo>
                    <a:pt x="10935" y="3528"/>
                  </a:lnTo>
                  <a:cubicBezTo>
                    <a:pt x="10935" y="3528"/>
                    <a:pt x="10658" y="3182"/>
                    <a:pt x="10520" y="2974"/>
                  </a:cubicBezTo>
                  <a:lnTo>
                    <a:pt x="9205" y="1591"/>
                  </a:lnTo>
                  <a:cubicBezTo>
                    <a:pt x="8236" y="553"/>
                    <a:pt x="6852" y="0"/>
                    <a:pt x="5468" y="0"/>
                  </a:cubicBezTo>
                  <a:lnTo>
                    <a:pt x="546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5" name="Freeform 3124">
              <a:extLst>
                <a:ext uri="{FF2B5EF4-FFF2-40B4-BE49-F238E27FC236}">
                  <a16:creationId xmlns:a16="http://schemas.microsoft.com/office/drawing/2014/main" id="{14543E7E-9E45-5859-51E7-0D07EA4D9677}"/>
                </a:ext>
              </a:extLst>
            </p:cNvPr>
            <p:cNvSpPr/>
            <p:nvPr/>
          </p:nvSpPr>
          <p:spPr>
            <a:xfrm>
              <a:off x="5338066" y="3227860"/>
              <a:ext cx="8295" cy="3777"/>
            </a:xfrm>
            <a:custGeom>
              <a:avLst/>
              <a:gdLst>
                <a:gd name="connsiteX0" fmla="*/ 3045 w 6228"/>
                <a:gd name="connsiteY0" fmla="*/ 69 h 2836"/>
                <a:gd name="connsiteX1" fmla="*/ 1868 w 6228"/>
                <a:gd name="connsiteY1" fmla="*/ 484 h 2836"/>
                <a:gd name="connsiteX2" fmla="*/ 900 w 6228"/>
                <a:gd name="connsiteY2" fmla="*/ 1176 h 2836"/>
                <a:gd name="connsiteX3" fmla="*/ 0 w 6228"/>
                <a:gd name="connsiteY3" fmla="*/ 2075 h 2836"/>
                <a:gd name="connsiteX4" fmla="*/ 1800 w 6228"/>
                <a:gd name="connsiteY4" fmla="*/ 2836 h 2836"/>
                <a:gd name="connsiteX5" fmla="*/ 3391 w 6228"/>
                <a:gd name="connsiteY5" fmla="*/ 2490 h 2836"/>
                <a:gd name="connsiteX6" fmla="*/ 4776 w 6228"/>
                <a:gd name="connsiteY6" fmla="*/ 1522 h 2836"/>
                <a:gd name="connsiteX7" fmla="*/ 6229 w 6228"/>
                <a:gd name="connsiteY7" fmla="*/ 208 h 2836"/>
                <a:gd name="connsiteX8" fmla="*/ 4429 w 6228"/>
                <a:gd name="connsiteY8" fmla="*/ 0 h 2836"/>
                <a:gd name="connsiteX9" fmla="*/ 3045 w 6228"/>
                <a:gd name="connsiteY9" fmla="*/ 69 h 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8" h="2836">
                  <a:moveTo>
                    <a:pt x="3045" y="69"/>
                  </a:moveTo>
                  <a:lnTo>
                    <a:pt x="1868" y="484"/>
                  </a:lnTo>
                  <a:lnTo>
                    <a:pt x="900" y="1176"/>
                  </a:lnTo>
                  <a:lnTo>
                    <a:pt x="0" y="2075"/>
                  </a:lnTo>
                  <a:lnTo>
                    <a:pt x="1800" y="2836"/>
                  </a:lnTo>
                  <a:lnTo>
                    <a:pt x="3391" y="2490"/>
                  </a:lnTo>
                  <a:lnTo>
                    <a:pt x="4776" y="1522"/>
                  </a:lnTo>
                  <a:lnTo>
                    <a:pt x="6229" y="208"/>
                  </a:lnTo>
                  <a:lnTo>
                    <a:pt x="4429" y="0"/>
                  </a:lnTo>
                  <a:lnTo>
                    <a:pt x="3045"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6" name="Freeform 3125">
              <a:extLst>
                <a:ext uri="{FF2B5EF4-FFF2-40B4-BE49-F238E27FC236}">
                  <a16:creationId xmlns:a16="http://schemas.microsoft.com/office/drawing/2014/main" id="{86654CF0-9E92-F2F6-5B4A-48F8DD066631}"/>
                </a:ext>
              </a:extLst>
            </p:cNvPr>
            <p:cNvSpPr/>
            <p:nvPr/>
          </p:nvSpPr>
          <p:spPr>
            <a:xfrm>
              <a:off x="5331285" y="3220951"/>
              <a:ext cx="22142" cy="17688"/>
            </a:xfrm>
            <a:custGeom>
              <a:avLst/>
              <a:gdLst>
                <a:gd name="connsiteX0" fmla="*/ 9522 w 16625"/>
                <a:gd name="connsiteY0" fmla="*/ 5188 h 13281"/>
                <a:gd name="connsiteX1" fmla="*/ 11391 w 16625"/>
                <a:gd name="connsiteY1" fmla="*/ 5396 h 13281"/>
                <a:gd name="connsiteX2" fmla="*/ 9938 w 16625"/>
                <a:gd name="connsiteY2" fmla="*/ 6710 h 13281"/>
                <a:gd name="connsiteX3" fmla="*/ 8484 w 16625"/>
                <a:gd name="connsiteY3" fmla="*/ 7747 h 13281"/>
                <a:gd name="connsiteX4" fmla="*/ 6892 w 16625"/>
                <a:gd name="connsiteY4" fmla="*/ 8093 h 13281"/>
                <a:gd name="connsiteX5" fmla="*/ 5162 w 16625"/>
                <a:gd name="connsiteY5" fmla="*/ 7332 h 13281"/>
                <a:gd name="connsiteX6" fmla="*/ 5993 w 16625"/>
                <a:gd name="connsiteY6" fmla="*/ 6433 h 13281"/>
                <a:gd name="connsiteX7" fmla="*/ 7030 w 16625"/>
                <a:gd name="connsiteY7" fmla="*/ 5741 h 13281"/>
                <a:gd name="connsiteX8" fmla="*/ 8207 w 16625"/>
                <a:gd name="connsiteY8" fmla="*/ 5326 h 13281"/>
                <a:gd name="connsiteX9" fmla="*/ 9591 w 16625"/>
                <a:gd name="connsiteY9" fmla="*/ 5326 h 13281"/>
                <a:gd name="connsiteX10" fmla="*/ 9591 w 16625"/>
                <a:gd name="connsiteY10" fmla="*/ 69 h 13281"/>
                <a:gd name="connsiteX11" fmla="*/ 9315 w 16625"/>
                <a:gd name="connsiteY11" fmla="*/ 69 h 13281"/>
                <a:gd name="connsiteX12" fmla="*/ 7930 w 16625"/>
                <a:gd name="connsiteY12" fmla="*/ 69 h 13281"/>
                <a:gd name="connsiteX13" fmla="*/ 6408 w 16625"/>
                <a:gd name="connsiteY13" fmla="*/ 484 h 13281"/>
                <a:gd name="connsiteX14" fmla="*/ 5231 w 16625"/>
                <a:gd name="connsiteY14" fmla="*/ 899 h 13281"/>
                <a:gd name="connsiteX15" fmla="*/ 4124 w 16625"/>
                <a:gd name="connsiteY15" fmla="*/ 1453 h 13281"/>
                <a:gd name="connsiteX16" fmla="*/ 3085 w 16625"/>
                <a:gd name="connsiteY16" fmla="*/ 2144 h 13281"/>
                <a:gd name="connsiteX17" fmla="*/ 2255 w 16625"/>
                <a:gd name="connsiteY17" fmla="*/ 2836 h 13281"/>
                <a:gd name="connsiteX18" fmla="*/ 1424 w 16625"/>
                <a:gd name="connsiteY18" fmla="*/ 3735 h 13281"/>
                <a:gd name="connsiteX19" fmla="*/ 109 w 16625"/>
                <a:gd name="connsiteY19" fmla="*/ 8370 h 13281"/>
                <a:gd name="connsiteX20" fmla="*/ 3155 w 16625"/>
                <a:gd name="connsiteY20" fmla="*/ 12105 h 13281"/>
                <a:gd name="connsiteX21" fmla="*/ 4885 w 16625"/>
                <a:gd name="connsiteY21" fmla="*/ 12866 h 13281"/>
                <a:gd name="connsiteX22" fmla="*/ 6961 w 16625"/>
                <a:gd name="connsiteY22" fmla="*/ 13281 h 13281"/>
                <a:gd name="connsiteX23" fmla="*/ 8000 w 16625"/>
                <a:gd name="connsiteY23" fmla="*/ 13143 h 13281"/>
                <a:gd name="connsiteX24" fmla="*/ 9591 w 16625"/>
                <a:gd name="connsiteY24" fmla="*/ 12797 h 13281"/>
                <a:gd name="connsiteX25" fmla="*/ 11529 w 16625"/>
                <a:gd name="connsiteY25" fmla="*/ 11967 h 13281"/>
                <a:gd name="connsiteX26" fmla="*/ 12983 w 16625"/>
                <a:gd name="connsiteY26" fmla="*/ 10929 h 13281"/>
                <a:gd name="connsiteX27" fmla="*/ 13467 w 16625"/>
                <a:gd name="connsiteY27" fmla="*/ 10514 h 13281"/>
                <a:gd name="connsiteX28" fmla="*/ 14921 w 16625"/>
                <a:gd name="connsiteY28" fmla="*/ 9200 h 13281"/>
                <a:gd name="connsiteX29" fmla="*/ 16374 w 16625"/>
                <a:gd name="connsiteY29" fmla="*/ 3804 h 13281"/>
                <a:gd name="connsiteX30" fmla="*/ 12014 w 16625"/>
                <a:gd name="connsiteY30" fmla="*/ 208 h 13281"/>
                <a:gd name="connsiteX31" fmla="*/ 10145 w 16625"/>
                <a:gd name="connsiteY31" fmla="*/ 0 h 13281"/>
                <a:gd name="connsiteX32" fmla="*/ 9522 w 16625"/>
                <a:gd name="connsiteY32" fmla="*/ 0 h 13281"/>
                <a:gd name="connsiteX33" fmla="*/ 9522 w 16625"/>
                <a:gd name="connsiteY33" fmla="*/ 0 h 1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625" h="13281">
                  <a:moveTo>
                    <a:pt x="9522" y="5188"/>
                  </a:moveTo>
                  <a:lnTo>
                    <a:pt x="11391" y="5396"/>
                  </a:lnTo>
                  <a:lnTo>
                    <a:pt x="9938" y="6710"/>
                  </a:lnTo>
                  <a:lnTo>
                    <a:pt x="8484" y="7747"/>
                  </a:lnTo>
                  <a:lnTo>
                    <a:pt x="6892" y="8093"/>
                  </a:lnTo>
                  <a:lnTo>
                    <a:pt x="5162" y="7332"/>
                  </a:lnTo>
                  <a:lnTo>
                    <a:pt x="5993" y="6433"/>
                  </a:lnTo>
                  <a:lnTo>
                    <a:pt x="7030" y="5741"/>
                  </a:lnTo>
                  <a:lnTo>
                    <a:pt x="8207" y="5326"/>
                  </a:lnTo>
                  <a:lnTo>
                    <a:pt x="9591" y="5326"/>
                  </a:lnTo>
                  <a:moveTo>
                    <a:pt x="9591" y="69"/>
                  </a:moveTo>
                  <a:cubicBezTo>
                    <a:pt x="9591" y="69"/>
                    <a:pt x="9384" y="69"/>
                    <a:pt x="9315" y="69"/>
                  </a:cubicBezTo>
                  <a:lnTo>
                    <a:pt x="7930" y="69"/>
                  </a:lnTo>
                  <a:cubicBezTo>
                    <a:pt x="7376" y="138"/>
                    <a:pt x="6892" y="277"/>
                    <a:pt x="6408" y="484"/>
                  </a:cubicBezTo>
                  <a:lnTo>
                    <a:pt x="5231" y="899"/>
                  </a:lnTo>
                  <a:cubicBezTo>
                    <a:pt x="4816" y="1038"/>
                    <a:pt x="4470" y="1245"/>
                    <a:pt x="4124" y="1453"/>
                  </a:cubicBezTo>
                  <a:lnTo>
                    <a:pt x="3085" y="2144"/>
                  </a:lnTo>
                  <a:cubicBezTo>
                    <a:pt x="3085" y="2144"/>
                    <a:pt x="2532" y="2559"/>
                    <a:pt x="2255" y="2836"/>
                  </a:cubicBezTo>
                  <a:lnTo>
                    <a:pt x="1424" y="3735"/>
                  </a:lnTo>
                  <a:cubicBezTo>
                    <a:pt x="248" y="4980"/>
                    <a:pt x="-237" y="6710"/>
                    <a:pt x="109" y="8370"/>
                  </a:cubicBezTo>
                  <a:cubicBezTo>
                    <a:pt x="455" y="10030"/>
                    <a:pt x="1563" y="11414"/>
                    <a:pt x="3155" y="12105"/>
                  </a:cubicBezTo>
                  <a:lnTo>
                    <a:pt x="4885" y="12866"/>
                  </a:lnTo>
                  <a:cubicBezTo>
                    <a:pt x="5508" y="13143"/>
                    <a:pt x="6200" y="13281"/>
                    <a:pt x="6961" y="13281"/>
                  </a:cubicBezTo>
                  <a:cubicBezTo>
                    <a:pt x="7308" y="13281"/>
                    <a:pt x="7654" y="13281"/>
                    <a:pt x="8000" y="13143"/>
                  </a:cubicBezTo>
                  <a:lnTo>
                    <a:pt x="9591" y="12797"/>
                  </a:lnTo>
                  <a:cubicBezTo>
                    <a:pt x="10284" y="12659"/>
                    <a:pt x="10976" y="12382"/>
                    <a:pt x="11529" y="11967"/>
                  </a:cubicBezTo>
                  <a:lnTo>
                    <a:pt x="12983" y="10929"/>
                  </a:lnTo>
                  <a:cubicBezTo>
                    <a:pt x="12983" y="10929"/>
                    <a:pt x="13329" y="10653"/>
                    <a:pt x="13467" y="10514"/>
                  </a:cubicBezTo>
                  <a:lnTo>
                    <a:pt x="14921" y="9200"/>
                  </a:lnTo>
                  <a:cubicBezTo>
                    <a:pt x="16443" y="7817"/>
                    <a:pt x="16997" y="5741"/>
                    <a:pt x="16374" y="3804"/>
                  </a:cubicBezTo>
                  <a:cubicBezTo>
                    <a:pt x="15751" y="1868"/>
                    <a:pt x="14090" y="484"/>
                    <a:pt x="12014" y="208"/>
                  </a:cubicBezTo>
                  <a:lnTo>
                    <a:pt x="10145" y="0"/>
                  </a:lnTo>
                  <a:cubicBezTo>
                    <a:pt x="10145" y="0"/>
                    <a:pt x="9730" y="0"/>
                    <a:pt x="9522" y="0"/>
                  </a:cubicBezTo>
                  <a:lnTo>
                    <a:pt x="952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7" name="Freeform 3126">
              <a:extLst>
                <a:ext uri="{FF2B5EF4-FFF2-40B4-BE49-F238E27FC236}">
                  <a16:creationId xmlns:a16="http://schemas.microsoft.com/office/drawing/2014/main" id="{E454065A-2D65-0B58-B4CD-65234FAE561A}"/>
                </a:ext>
              </a:extLst>
            </p:cNvPr>
            <p:cNvSpPr/>
            <p:nvPr/>
          </p:nvSpPr>
          <p:spPr>
            <a:xfrm>
              <a:off x="5342676" y="3312525"/>
              <a:ext cx="20186" cy="11607"/>
            </a:xfrm>
            <a:custGeom>
              <a:avLst/>
              <a:gdLst>
                <a:gd name="connsiteX0" fmla="*/ 10866 w 15157"/>
                <a:gd name="connsiteY0" fmla="*/ 8162 h 8715"/>
                <a:gd name="connsiteX1" fmla="*/ 13427 w 15157"/>
                <a:gd name="connsiteY1" fmla="*/ 7678 h 8715"/>
                <a:gd name="connsiteX2" fmla="*/ 15157 w 15157"/>
                <a:gd name="connsiteY2" fmla="*/ 6710 h 8715"/>
                <a:gd name="connsiteX3" fmla="*/ 14742 w 15157"/>
                <a:gd name="connsiteY3" fmla="*/ 4427 h 8715"/>
                <a:gd name="connsiteX4" fmla="*/ 13358 w 15157"/>
                <a:gd name="connsiteY4" fmla="*/ 3459 h 8715"/>
                <a:gd name="connsiteX5" fmla="*/ 6367 w 15157"/>
                <a:gd name="connsiteY5" fmla="*/ 1314 h 8715"/>
                <a:gd name="connsiteX6" fmla="*/ 4360 w 15157"/>
                <a:gd name="connsiteY6" fmla="*/ 553 h 8715"/>
                <a:gd name="connsiteX7" fmla="*/ 2491 w 15157"/>
                <a:gd name="connsiteY7" fmla="*/ 0 h 8715"/>
                <a:gd name="connsiteX8" fmla="*/ 969 w 15157"/>
                <a:gd name="connsiteY8" fmla="*/ 346 h 8715"/>
                <a:gd name="connsiteX9" fmla="*/ 0 w 15157"/>
                <a:gd name="connsiteY9" fmla="*/ 2352 h 8715"/>
                <a:gd name="connsiteX10" fmla="*/ 623 w 15157"/>
                <a:gd name="connsiteY10" fmla="*/ 4842 h 8715"/>
                <a:gd name="connsiteX11" fmla="*/ 2907 w 15157"/>
                <a:gd name="connsiteY11" fmla="*/ 6502 h 8715"/>
                <a:gd name="connsiteX12" fmla="*/ 8651 w 15157"/>
                <a:gd name="connsiteY12" fmla="*/ 8716 h 8715"/>
                <a:gd name="connsiteX13" fmla="*/ 10866 w 15157"/>
                <a:gd name="connsiteY13" fmla="*/ 8162 h 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57" h="8715">
                  <a:moveTo>
                    <a:pt x="10866" y="8162"/>
                  </a:moveTo>
                  <a:lnTo>
                    <a:pt x="13427" y="7678"/>
                  </a:lnTo>
                  <a:lnTo>
                    <a:pt x="15157" y="6710"/>
                  </a:lnTo>
                  <a:lnTo>
                    <a:pt x="14742" y="4427"/>
                  </a:lnTo>
                  <a:lnTo>
                    <a:pt x="13358" y="3459"/>
                  </a:lnTo>
                  <a:lnTo>
                    <a:pt x="6367" y="1314"/>
                  </a:lnTo>
                  <a:lnTo>
                    <a:pt x="4360" y="553"/>
                  </a:lnTo>
                  <a:lnTo>
                    <a:pt x="2491" y="0"/>
                  </a:lnTo>
                  <a:lnTo>
                    <a:pt x="969" y="346"/>
                  </a:lnTo>
                  <a:lnTo>
                    <a:pt x="0" y="2352"/>
                  </a:lnTo>
                  <a:lnTo>
                    <a:pt x="623" y="4842"/>
                  </a:lnTo>
                  <a:lnTo>
                    <a:pt x="2907" y="6502"/>
                  </a:lnTo>
                  <a:lnTo>
                    <a:pt x="8651" y="8716"/>
                  </a:lnTo>
                  <a:lnTo>
                    <a:pt x="10866" y="816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8" name="Freeform 3127">
              <a:extLst>
                <a:ext uri="{FF2B5EF4-FFF2-40B4-BE49-F238E27FC236}">
                  <a16:creationId xmlns:a16="http://schemas.microsoft.com/office/drawing/2014/main" id="{9CC4D695-8AD9-9D93-D04C-E1EE00BEFEE8}"/>
                </a:ext>
              </a:extLst>
            </p:cNvPr>
            <p:cNvSpPr/>
            <p:nvPr/>
          </p:nvSpPr>
          <p:spPr>
            <a:xfrm>
              <a:off x="5335758" y="3305707"/>
              <a:ext cx="34108" cy="25519"/>
            </a:xfrm>
            <a:custGeom>
              <a:avLst/>
              <a:gdLst>
                <a:gd name="connsiteX0" fmla="*/ 7685 w 25610"/>
                <a:gd name="connsiteY0" fmla="*/ 5119 h 19161"/>
                <a:gd name="connsiteX1" fmla="*/ 9554 w 25610"/>
                <a:gd name="connsiteY1" fmla="*/ 5742 h 19161"/>
                <a:gd name="connsiteX2" fmla="*/ 11561 w 25610"/>
                <a:gd name="connsiteY2" fmla="*/ 6502 h 19161"/>
                <a:gd name="connsiteX3" fmla="*/ 18482 w 25610"/>
                <a:gd name="connsiteY3" fmla="*/ 8647 h 19161"/>
                <a:gd name="connsiteX4" fmla="*/ 19866 w 25610"/>
                <a:gd name="connsiteY4" fmla="*/ 9615 h 19161"/>
                <a:gd name="connsiteX5" fmla="*/ 20282 w 25610"/>
                <a:gd name="connsiteY5" fmla="*/ 11898 h 19161"/>
                <a:gd name="connsiteX6" fmla="*/ 18621 w 25610"/>
                <a:gd name="connsiteY6" fmla="*/ 12936 h 19161"/>
                <a:gd name="connsiteX7" fmla="*/ 16060 w 25610"/>
                <a:gd name="connsiteY7" fmla="*/ 13420 h 19161"/>
                <a:gd name="connsiteX8" fmla="*/ 13914 w 25610"/>
                <a:gd name="connsiteY8" fmla="*/ 13973 h 19161"/>
                <a:gd name="connsiteX9" fmla="*/ 8100 w 25610"/>
                <a:gd name="connsiteY9" fmla="*/ 11760 h 19161"/>
                <a:gd name="connsiteX10" fmla="*/ 5816 w 25610"/>
                <a:gd name="connsiteY10" fmla="*/ 10099 h 19161"/>
                <a:gd name="connsiteX11" fmla="*/ 5194 w 25610"/>
                <a:gd name="connsiteY11" fmla="*/ 7609 h 19161"/>
                <a:gd name="connsiteX12" fmla="*/ 6162 w 25610"/>
                <a:gd name="connsiteY12" fmla="*/ 5603 h 19161"/>
                <a:gd name="connsiteX13" fmla="*/ 7685 w 25610"/>
                <a:gd name="connsiteY13" fmla="*/ 5257 h 19161"/>
                <a:gd name="connsiteX14" fmla="*/ 7685 w 25610"/>
                <a:gd name="connsiteY14" fmla="*/ 69 h 19161"/>
                <a:gd name="connsiteX15" fmla="*/ 6509 w 25610"/>
                <a:gd name="connsiteY15" fmla="*/ 208 h 19161"/>
                <a:gd name="connsiteX16" fmla="*/ 4986 w 25610"/>
                <a:gd name="connsiteY16" fmla="*/ 554 h 19161"/>
                <a:gd name="connsiteX17" fmla="*/ 1456 w 25610"/>
                <a:gd name="connsiteY17" fmla="*/ 3390 h 19161"/>
                <a:gd name="connsiteX18" fmla="*/ 487 w 25610"/>
                <a:gd name="connsiteY18" fmla="*/ 5396 h 19161"/>
                <a:gd name="connsiteX19" fmla="*/ 141 w 25610"/>
                <a:gd name="connsiteY19" fmla="*/ 8785 h 19161"/>
                <a:gd name="connsiteX20" fmla="*/ 764 w 25610"/>
                <a:gd name="connsiteY20" fmla="*/ 11275 h 19161"/>
                <a:gd name="connsiteX21" fmla="*/ 2771 w 25610"/>
                <a:gd name="connsiteY21" fmla="*/ 14250 h 19161"/>
                <a:gd name="connsiteX22" fmla="*/ 5055 w 25610"/>
                <a:gd name="connsiteY22" fmla="*/ 15910 h 19161"/>
                <a:gd name="connsiteX23" fmla="*/ 6301 w 25610"/>
                <a:gd name="connsiteY23" fmla="*/ 16602 h 19161"/>
                <a:gd name="connsiteX24" fmla="*/ 12115 w 25610"/>
                <a:gd name="connsiteY24" fmla="*/ 18815 h 19161"/>
                <a:gd name="connsiteX25" fmla="*/ 13983 w 25610"/>
                <a:gd name="connsiteY25" fmla="*/ 19161 h 19161"/>
                <a:gd name="connsiteX26" fmla="*/ 15229 w 25610"/>
                <a:gd name="connsiteY26" fmla="*/ 19023 h 19161"/>
                <a:gd name="connsiteX27" fmla="*/ 17375 w 25610"/>
                <a:gd name="connsiteY27" fmla="*/ 18469 h 19161"/>
                <a:gd name="connsiteX28" fmla="*/ 19659 w 25610"/>
                <a:gd name="connsiteY28" fmla="*/ 18054 h 19161"/>
                <a:gd name="connsiteX29" fmla="*/ 21389 w 25610"/>
                <a:gd name="connsiteY29" fmla="*/ 17432 h 19161"/>
                <a:gd name="connsiteX30" fmla="*/ 23050 w 25610"/>
                <a:gd name="connsiteY30" fmla="*/ 16394 h 19161"/>
                <a:gd name="connsiteX31" fmla="*/ 25542 w 25610"/>
                <a:gd name="connsiteY31" fmla="*/ 11068 h 19161"/>
                <a:gd name="connsiteX32" fmla="*/ 25126 w 25610"/>
                <a:gd name="connsiteY32" fmla="*/ 8785 h 19161"/>
                <a:gd name="connsiteX33" fmla="*/ 22912 w 25610"/>
                <a:gd name="connsiteY33" fmla="*/ 5326 h 19161"/>
                <a:gd name="connsiteX34" fmla="*/ 21527 w 25610"/>
                <a:gd name="connsiteY34" fmla="*/ 4358 h 19161"/>
                <a:gd name="connsiteX35" fmla="*/ 20143 w 25610"/>
                <a:gd name="connsiteY35" fmla="*/ 3735 h 19161"/>
                <a:gd name="connsiteX36" fmla="*/ 13222 w 25610"/>
                <a:gd name="connsiteY36" fmla="*/ 1591 h 19161"/>
                <a:gd name="connsiteX37" fmla="*/ 11492 w 25610"/>
                <a:gd name="connsiteY37" fmla="*/ 969 h 19161"/>
                <a:gd name="connsiteX38" fmla="*/ 9415 w 25610"/>
                <a:gd name="connsiteY38" fmla="*/ 277 h 19161"/>
                <a:gd name="connsiteX39" fmla="*/ 7824 w 25610"/>
                <a:gd name="connsiteY39" fmla="*/ 0 h 19161"/>
                <a:gd name="connsiteX40" fmla="*/ 7824 w 25610"/>
                <a:gd name="connsiteY40" fmla="*/ 0 h 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610" h="19161">
                  <a:moveTo>
                    <a:pt x="7685" y="5119"/>
                  </a:moveTo>
                  <a:lnTo>
                    <a:pt x="9554" y="5742"/>
                  </a:lnTo>
                  <a:lnTo>
                    <a:pt x="11561" y="6502"/>
                  </a:lnTo>
                  <a:lnTo>
                    <a:pt x="18482" y="8647"/>
                  </a:lnTo>
                  <a:lnTo>
                    <a:pt x="19866" y="9615"/>
                  </a:lnTo>
                  <a:lnTo>
                    <a:pt x="20282" y="11898"/>
                  </a:lnTo>
                  <a:lnTo>
                    <a:pt x="18621" y="12936"/>
                  </a:lnTo>
                  <a:lnTo>
                    <a:pt x="16060" y="13420"/>
                  </a:lnTo>
                  <a:lnTo>
                    <a:pt x="13914" y="13973"/>
                  </a:lnTo>
                  <a:lnTo>
                    <a:pt x="8100" y="11760"/>
                  </a:lnTo>
                  <a:lnTo>
                    <a:pt x="5816" y="10099"/>
                  </a:lnTo>
                  <a:lnTo>
                    <a:pt x="5194" y="7609"/>
                  </a:lnTo>
                  <a:lnTo>
                    <a:pt x="6162" y="5603"/>
                  </a:lnTo>
                  <a:lnTo>
                    <a:pt x="7685" y="5257"/>
                  </a:lnTo>
                  <a:moveTo>
                    <a:pt x="7685" y="69"/>
                  </a:moveTo>
                  <a:cubicBezTo>
                    <a:pt x="7270" y="69"/>
                    <a:pt x="6924" y="69"/>
                    <a:pt x="6509" y="208"/>
                  </a:cubicBezTo>
                  <a:lnTo>
                    <a:pt x="4986" y="554"/>
                  </a:lnTo>
                  <a:cubicBezTo>
                    <a:pt x="3463" y="899"/>
                    <a:pt x="2148" y="2006"/>
                    <a:pt x="1456" y="3390"/>
                  </a:cubicBezTo>
                  <a:lnTo>
                    <a:pt x="487" y="5396"/>
                  </a:lnTo>
                  <a:cubicBezTo>
                    <a:pt x="3" y="6433"/>
                    <a:pt x="-136" y="7678"/>
                    <a:pt x="141" y="8785"/>
                  </a:cubicBezTo>
                  <a:lnTo>
                    <a:pt x="764" y="11275"/>
                  </a:lnTo>
                  <a:cubicBezTo>
                    <a:pt x="1041" y="12451"/>
                    <a:pt x="1733" y="13489"/>
                    <a:pt x="2771" y="14250"/>
                  </a:cubicBezTo>
                  <a:lnTo>
                    <a:pt x="5055" y="15910"/>
                  </a:lnTo>
                  <a:cubicBezTo>
                    <a:pt x="5401" y="16187"/>
                    <a:pt x="5816" y="16394"/>
                    <a:pt x="6301" y="16602"/>
                  </a:cubicBezTo>
                  <a:lnTo>
                    <a:pt x="12115" y="18815"/>
                  </a:lnTo>
                  <a:cubicBezTo>
                    <a:pt x="12737" y="19023"/>
                    <a:pt x="13360" y="19161"/>
                    <a:pt x="13983" y="19161"/>
                  </a:cubicBezTo>
                  <a:cubicBezTo>
                    <a:pt x="14398" y="19161"/>
                    <a:pt x="14814" y="19161"/>
                    <a:pt x="15229" y="19023"/>
                  </a:cubicBezTo>
                  <a:lnTo>
                    <a:pt x="17375" y="18469"/>
                  </a:lnTo>
                  <a:lnTo>
                    <a:pt x="19659" y="18054"/>
                  </a:lnTo>
                  <a:cubicBezTo>
                    <a:pt x="20282" y="17916"/>
                    <a:pt x="20835" y="17708"/>
                    <a:pt x="21389" y="17432"/>
                  </a:cubicBezTo>
                  <a:lnTo>
                    <a:pt x="23050" y="16394"/>
                  </a:lnTo>
                  <a:cubicBezTo>
                    <a:pt x="24919" y="15287"/>
                    <a:pt x="25888" y="13143"/>
                    <a:pt x="25542" y="11068"/>
                  </a:cubicBezTo>
                  <a:lnTo>
                    <a:pt x="25126" y="8785"/>
                  </a:lnTo>
                  <a:cubicBezTo>
                    <a:pt x="24919" y="7402"/>
                    <a:pt x="24088" y="6157"/>
                    <a:pt x="22912" y="5326"/>
                  </a:cubicBezTo>
                  <a:lnTo>
                    <a:pt x="21527" y="4358"/>
                  </a:lnTo>
                  <a:cubicBezTo>
                    <a:pt x="21112" y="4081"/>
                    <a:pt x="20628" y="3874"/>
                    <a:pt x="20143" y="3735"/>
                  </a:cubicBezTo>
                  <a:lnTo>
                    <a:pt x="13222" y="1591"/>
                  </a:lnTo>
                  <a:lnTo>
                    <a:pt x="11492" y="969"/>
                  </a:lnTo>
                  <a:lnTo>
                    <a:pt x="9415" y="277"/>
                  </a:lnTo>
                  <a:cubicBezTo>
                    <a:pt x="8862" y="138"/>
                    <a:pt x="8377" y="0"/>
                    <a:pt x="7824" y="0"/>
                  </a:cubicBezTo>
                  <a:lnTo>
                    <a:pt x="782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29" name="Freeform 3128">
              <a:extLst>
                <a:ext uri="{FF2B5EF4-FFF2-40B4-BE49-F238E27FC236}">
                  <a16:creationId xmlns:a16="http://schemas.microsoft.com/office/drawing/2014/main" id="{3D8BF6D2-2153-D1A0-C362-4E9D626F61B7}"/>
                </a:ext>
              </a:extLst>
            </p:cNvPr>
            <p:cNvSpPr/>
            <p:nvPr/>
          </p:nvSpPr>
          <p:spPr>
            <a:xfrm>
              <a:off x="5310045" y="3289954"/>
              <a:ext cx="26546" cy="18793"/>
            </a:xfrm>
            <a:custGeom>
              <a:avLst/>
              <a:gdLst>
                <a:gd name="connsiteX0" fmla="*/ 17165 w 19932"/>
                <a:gd name="connsiteY0" fmla="*/ 13005 h 14111"/>
                <a:gd name="connsiteX1" fmla="*/ 18756 w 19932"/>
                <a:gd name="connsiteY1" fmla="*/ 10653 h 14111"/>
                <a:gd name="connsiteX2" fmla="*/ 19933 w 19932"/>
                <a:gd name="connsiteY2" fmla="*/ 6987 h 14111"/>
                <a:gd name="connsiteX3" fmla="*/ 16611 w 19932"/>
                <a:gd name="connsiteY3" fmla="*/ 899 h 14111"/>
                <a:gd name="connsiteX4" fmla="*/ 14742 w 19932"/>
                <a:gd name="connsiteY4" fmla="*/ 0 h 14111"/>
                <a:gd name="connsiteX5" fmla="*/ 3599 w 19932"/>
                <a:gd name="connsiteY5" fmla="*/ 623 h 14111"/>
                <a:gd name="connsiteX6" fmla="*/ 762 w 19932"/>
                <a:gd name="connsiteY6" fmla="*/ 2144 h 14111"/>
                <a:gd name="connsiteX7" fmla="*/ 0 w 19932"/>
                <a:gd name="connsiteY7" fmla="*/ 5672 h 14111"/>
                <a:gd name="connsiteX8" fmla="*/ 1177 w 19932"/>
                <a:gd name="connsiteY8" fmla="*/ 9062 h 14111"/>
                <a:gd name="connsiteX9" fmla="*/ 3530 w 19932"/>
                <a:gd name="connsiteY9" fmla="*/ 11345 h 14111"/>
                <a:gd name="connsiteX10" fmla="*/ 6644 w 19932"/>
                <a:gd name="connsiteY10" fmla="*/ 12866 h 14111"/>
                <a:gd name="connsiteX11" fmla="*/ 10174 w 19932"/>
                <a:gd name="connsiteY11" fmla="*/ 13765 h 14111"/>
                <a:gd name="connsiteX12" fmla="*/ 14465 w 19932"/>
                <a:gd name="connsiteY12" fmla="*/ 14111 h 14111"/>
                <a:gd name="connsiteX13" fmla="*/ 17165 w 19932"/>
                <a:gd name="connsiteY13" fmla="*/ 1300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932" h="14111">
                  <a:moveTo>
                    <a:pt x="17165" y="13005"/>
                  </a:moveTo>
                  <a:lnTo>
                    <a:pt x="18756" y="10653"/>
                  </a:lnTo>
                  <a:lnTo>
                    <a:pt x="19933" y="6987"/>
                  </a:lnTo>
                  <a:lnTo>
                    <a:pt x="16611" y="899"/>
                  </a:lnTo>
                  <a:lnTo>
                    <a:pt x="14742" y="0"/>
                  </a:lnTo>
                  <a:lnTo>
                    <a:pt x="3599" y="623"/>
                  </a:lnTo>
                  <a:lnTo>
                    <a:pt x="762" y="2144"/>
                  </a:lnTo>
                  <a:lnTo>
                    <a:pt x="0" y="5672"/>
                  </a:lnTo>
                  <a:lnTo>
                    <a:pt x="1177" y="9062"/>
                  </a:lnTo>
                  <a:lnTo>
                    <a:pt x="3530" y="11345"/>
                  </a:lnTo>
                  <a:lnTo>
                    <a:pt x="6644" y="12866"/>
                  </a:lnTo>
                  <a:lnTo>
                    <a:pt x="10174" y="13765"/>
                  </a:lnTo>
                  <a:lnTo>
                    <a:pt x="14465" y="14111"/>
                  </a:lnTo>
                  <a:lnTo>
                    <a:pt x="17165" y="1300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0" name="Freeform 3129">
              <a:extLst>
                <a:ext uri="{FF2B5EF4-FFF2-40B4-BE49-F238E27FC236}">
                  <a16:creationId xmlns:a16="http://schemas.microsoft.com/office/drawing/2014/main" id="{01DC3056-6BEB-E07E-AFB0-21A5D96FD6B4}"/>
                </a:ext>
              </a:extLst>
            </p:cNvPr>
            <p:cNvSpPr/>
            <p:nvPr/>
          </p:nvSpPr>
          <p:spPr>
            <a:xfrm>
              <a:off x="5303247" y="3283137"/>
              <a:ext cx="40200" cy="32612"/>
            </a:xfrm>
            <a:custGeom>
              <a:avLst/>
              <a:gdLst>
                <a:gd name="connsiteX0" fmla="*/ 19846 w 30184"/>
                <a:gd name="connsiteY0" fmla="*/ 5119 h 24487"/>
                <a:gd name="connsiteX1" fmla="*/ 21784 w 30184"/>
                <a:gd name="connsiteY1" fmla="*/ 6018 h 24487"/>
                <a:gd name="connsiteX2" fmla="*/ 25037 w 30184"/>
                <a:gd name="connsiteY2" fmla="*/ 12105 h 24487"/>
                <a:gd name="connsiteX3" fmla="*/ 23860 w 30184"/>
                <a:gd name="connsiteY3" fmla="*/ 15772 h 24487"/>
                <a:gd name="connsiteX4" fmla="*/ 22268 w 30184"/>
                <a:gd name="connsiteY4" fmla="*/ 18193 h 24487"/>
                <a:gd name="connsiteX5" fmla="*/ 19569 w 30184"/>
                <a:gd name="connsiteY5" fmla="*/ 19299 h 24487"/>
                <a:gd name="connsiteX6" fmla="*/ 15278 w 30184"/>
                <a:gd name="connsiteY6" fmla="*/ 18953 h 24487"/>
                <a:gd name="connsiteX7" fmla="*/ 11818 w 30184"/>
                <a:gd name="connsiteY7" fmla="*/ 18054 h 24487"/>
                <a:gd name="connsiteX8" fmla="*/ 8703 w 30184"/>
                <a:gd name="connsiteY8" fmla="*/ 16602 h 24487"/>
                <a:gd name="connsiteX9" fmla="*/ 6350 w 30184"/>
                <a:gd name="connsiteY9" fmla="*/ 14319 h 24487"/>
                <a:gd name="connsiteX10" fmla="*/ 5173 w 30184"/>
                <a:gd name="connsiteY10" fmla="*/ 10929 h 24487"/>
                <a:gd name="connsiteX11" fmla="*/ 5934 w 30184"/>
                <a:gd name="connsiteY11" fmla="*/ 7402 h 24487"/>
                <a:gd name="connsiteX12" fmla="*/ 8772 w 30184"/>
                <a:gd name="connsiteY12" fmla="*/ 5880 h 24487"/>
                <a:gd name="connsiteX13" fmla="*/ 19915 w 30184"/>
                <a:gd name="connsiteY13" fmla="*/ 5257 h 24487"/>
                <a:gd name="connsiteX14" fmla="*/ 19915 w 30184"/>
                <a:gd name="connsiteY14" fmla="*/ 69 h 24487"/>
                <a:gd name="connsiteX15" fmla="*/ 19638 w 30184"/>
                <a:gd name="connsiteY15" fmla="*/ 69 h 24487"/>
                <a:gd name="connsiteX16" fmla="*/ 8496 w 30184"/>
                <a:gd name="connsiteY16" fmla="*/ 692 h 24487"/>
                <a:gd name="connsiteX17" fmla="*/ 6350 w 30184"/>
                <a:gd name="connsiteY17" fmla="*/ 1314 h 24487"/>
                <a:gd name="connsiteX18" fmla="*/ 3512 w 30184"/>
                <a:gd name="connsiteY18" fmla="*/ 2836 h 24487"/>
                <a:gd name="connsiteX19" fmla="*/ 882 w 30184"/>
                <a:gd name="connsiteY19" fmla="*/ 6295 h 24487"/>
                <a:gd name="connsiteX20" fmla="*/ 121 w 30184"/>
                <a:gd name="connsiteY20" fmla="*/ 9823 h 24487"/>
                <a:gd name="connsiteX21" fmla="*/ 259 w 30184"/>
                <a:gd name="connsiteY21" fmla="*/ 12590 h 24487"/>
                <a:gd name="connsiteX22" fmla="*/ 1436 w 30184"/>
                <a:gd name="connsiteY22" fmla="*/ 15979 h 24487"/>
                <a:gd name="connsiteX23" fmla="*/ 2751 w 30184"/>
                <a:gd name="connsiteY23" fmla="*/ 18054 h 24487"/>
                <a:gd name="connsiteX24" fmla="*/ 5104 w 30184"/>
                <a:gd name="connsiteY24" fmla="*/ 20337 h 24487"/>
                <a:gd name="connsiteX25" fmla="*/ 6488 w 30184"/>
                <a:gd name="connsiteY25" fmla="*/ 21305 h 24487"/>
                <a:gd name="connsiteX26" fmla="*/ 9603 w 30184"/>
                <a:gd name="connsiteY26" fmla="*/ 22758 h 24487"/>
                <a:gd name="connsiteX27" fmla="*/ 10503 w 30184"/>
                <a:gd name="connsiteY27" fmla="*/ 23104 h 24487"/>
                <a:gd name="connsiteX28" fmla="*/ 13963 w 30184"/>
                <a:gd name="connsiteY28" fmla="*/ 24003 h 24487"/>
                <a:gd name="connsiteX29" fmla="*/ 14794 w 30184"/>
                <a:gd name="connsiteY29" fmla="*/ 24141 h 24487"/>
                <a:gd name="connsiteX30" fmla="*/ 19085 w 30184"/>
                <a:gd name="connsiteY30" fmla="*/ 24487 h 24487"/>
                <a:gd name="connsiteX31" fmla="*/ 19500 w 30184"/>
                <a:gd name="connsiteY31" fmla="*/ 24487 h 24487"/>
                <a:gd name="connsiteX32" fmla="*/ 21438 w 30184"/>
                <a:gd name="connsiteY32" fmla="*/ 24141 h 24487"/>
                <a:gd name="connsiteX33" fmla="*/ 24137 w 30184"/>
                <a:gd name="connsiteY33" fmla="*/ 23035 h 24487"/>
                <a:gd name="connsiteX34" fmla="*/ 26560 w 30184"/>
                <a:gd name="connsiteY34" fmla="*/ 21098 h 24487"/>
                <a:gd name="connsiteX35" fmla="*/ 28151 w 30184"/>
                <a:gd name="connsiteY35" fmla="*/ 18677 h 24487"/>
                <a:gd name="connsiteX36" fmla="*/ 28774 w 30184"/>
                <a:gd name="connsiteY36" fmla="*/ 17362 h 24487"/>
                <a:gd name="connsiteX37" fmla="*/ 29951 w 30184"/>
                <a:gd name="connsiteY37" fmla="*/ 13696 h 24487"/>
                <a:gd name="connsiteX38" fmla="*/ 29536 w 30184"/>
                <a:gd name="connsiteY38" fmla="*/ 9684 h 24487"/>
                <a:gd name="connsiteX39" fmla="*/ 26282 w 30184"/>
                <a:gd name="connsiteY39" fmla="*/ 3597 h 24487"/>
                <a:gd name="connsiteX40" fmla="*/ 23929 w 30184"/>
                <a:gd name="connsiteY40" fmla="*/ 1383 h 24487"/>
                <a:gd name="connsiteX41" fmla="*/ 21991 w 30184"/>
                <a:gd name="connsiteY41" fmla="*/ 484 h 24487"/>
                <a:gd name="connsiteX42" fmla="*/ 19777 w 30184"/>
                <a:gd name="connsiteY42" fmla="*/ 0 h 24487"/>
                <a:gd name="connsiteX43" fmla="*/ 19777 w 30184"/>
                <a:gd name="connsiteY43" fmla="*/ 0 h 2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0184" h="24487">
                  <a:moveTo>
                    <a:pt x="19846" y="5119"/>
                  </a:moveTo>
                  <a:lnTo>
                    <a:pt x="21784" y="6018"/>
                  </a:lnTo>
                  <a:lnTo>
                    <a:pt x="25037" y="12105"/>
                  </a:lnTo>
                  <a:lnTo>
                    <a:pt x="23860" y="15772"/>
                  </a:lnTo>
                  <a:lnTo>
                    <a:pt x="22268" y="18193"/>
                  </a:lnTo>
                  <a:lnTo>
                    <a:pt x="19569" y="19299"/>
                  </a:lnTo>
                  <a:lnTo>
                    <a:pt x="15278" y="18953"/>
                  </a:lnTo>
                  <a:lnTo>
                    <a:pt x="11818" y="18054"/>
                  </a:lnTo>
                  <a:lnTo>
                    <a:pt x="8703" y="16602"/>
                  </a:lnTo>
                  <a:lnTo>
                    <a:pt x="6350" y="14319"/>
                  </a:lnTo>
                  <a:lnTo>
                    <a:pt x="5173" y="10929"/>
                  </a:lnTo>
                  <a:lnTo>
                    <a:pt x="5934" y="7402"/>
                  </a:lnTo>
                  <a:lnTo>
                    <a:pt x="8772" y="5880"/>
                  </a:lnTo>
                  <a:lnTo>
                    <a:pt x="19915" y="5257"/>
                  </a:lnTo>
                  <a:moveTo>
                    <a:pt x="19915" y="69"/>
                  </a:moveTo>
                  <a:cubicBezTo>
                    <a:pt x="19915" y="69"/>
                    <a:pt x="19708" y="69"/>
                    <a:pt x="19638" y="69"/>
                  </a:cubicBezTo>
                  <a:lnTo>
                    <a:pt x="8496" y="692"/>
                  </a:lnTo>
                  <a:cubicBezTo>
                    <a:pt x="7734" y="692"/>
                    <a:pt x="6973" y="968"/>
                    <a:pt x="6350" y="1314"/>
                  </a:cubicBezTo>
                  <a:lnTo>
                    <a:pt x="3512" y="2836"/>
                  </a:lnTo>
                  <a:cubicBezTo>
                    <a:pt x="2197" y="3528"/>
                    <a:pt x="1228" y="4773"/>
                    <a:pt x="882" y="6295"/>
                  </a:cubicBezTo>
                  <a:lnTo>
                    <a:pt x="121" y="9823"/>
                  </a:lnTo>
                  <a:cubicBezTo>
                    <a:pt x="-87" y="10722"/>
                    <a:pt x="-18" y="11690"/>
                    <a:pt x="259" y="12590"/>
                  </a:cubicBezTo>
                  <a:lnTo>
                    <a:pt x="1436" y="15979"/>
                  </a:lnTo>
                  <a:cubicBezTo>
                    <a:pt x="1713" y="16740"/>
                    <a:pt x="2128" y="17501"/>
                    <a:pt x="2751" y="18054"/>
                  </a:cubicBezTo>
                  <a:lnTo>
                    <a:pt x="5104" y="20337"/>
                  </a:lnTo>
                  <a:cubicBezTo>
                    <a:pt x="5519" y="20752"/>
                    <a:pt x="6004" y="21029"/>
                    <a:pt x="6488" y="21305"/>
                  </a:cubicBezTo>
                  <a:lnTo>
                    <a:pt x="9603" y="22758"/>
                  </a:lnTo>
                  <a:cubicBezTo>
                    <a:pt x="9603" y="22758"/>
                    <a:pt x="10226" y="23035"/>
                    <a:pt x="10503" y="23104"/>
                  </a:cubicBezTo>
                  <a:lnTo>
                    <a:pt x="13963" y="24003"/>
                  </a:lnTo>
                  <a:cubicBezTo>
                    <a:pt x="13963" y="24003"/>
                    <a:pt x="14517" y="24141"/>
                    <a:pt x="14794" y="24141"/>
                  </a:cubicBezTo>
                  <a:lnTo>
                    <a:pt x="19085" y="24487"/>
                  </a:lnTo>
                  <a:cubicBezTo>
                    <a:pt x="19085" y="24487"/>
                    <a:pt x="19361" y="24487"/>
                    <a:pt x="19500" y="24487"/>
                  </a:cubicBezTo>
                  <a:cubicBezTo>
                    <a:pt x="20192" y="24487"/>
                    <a:pt x="20815" y="24349"/>
                    <a:pt x="21438" y="24141"/>
                  </a:cubicBezTo>
                  <a:lnTo>
                    <a:pt x="24137" y="23035"/>
                  </a:lnTo>
                  <a:cubicBezTo>
                    <a:pt x="25106" y="22620"/>
                    <a:pt x="25936" y="21928"/>
                    <a:pt x="26560" y="21098"/>
                  </a:cubicBezTo>
                  <a:lnTo>
                    <a:pt x="28151" y="18677"/>
                  </a:lnTo>
                  <a:cubicBezTo>
                    <a:pt x="28428" y="18262"/>
                    <a:pt x="28636" y="17847"/>
                    <a:pt x="28774" y="17362"/>
                  </a:cubicBezTo>
                  <a:lnTo>
                    <a:pt x="29951" y="13696"/>
                  </a:lnTo>
                  <a:cubicBezTo>
                    <a:pt x="30366" y="12382"/>
                    <a:pt x="30227" y="10929"/>
                    <a:pt x="29536" y="9684"/>
                  </a:cubicBezTo>
                  <a:lnTo>
                    <a:pt x="26282" y="3597"/>
                  </a:lnTo>
                  <a:cubicBezTo>
                    <a:pt x="25729" y="2629"/>
                    <a:pt x="24899" y="1868"/>
                    <a:pt x="23929" y="1383"/>
                  </a:cubicBezTo>
                  <a:lnTo>
                    <a:pt x="21991" y="484"/>
                  </a:lnTo>
                  <a:cubicBezTo>
                    <a:pt x="21299" y="138"/>
                    <a:pt x="20538" y="0"/>
                    <a:pt x="19777" y="0"/>
                  </a:cubicBezTo>
                  <a:lnTo>
                    <a:pt x="1977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1" name="Freeform 3130">
              <a:extLst>
                <a:ext uri="{FF2B5EF4-FFF2-40B4-BE49-F238E27FC236}">
                  <a16:creationId xmlns:a16="http://schemas.microsoft.com/office/drawing/2014/main" id="{E300AC68-B456-98BC-B0C8-84A48B76E7E7}"/>
                </a:ext>
              </a:extLst>
            </p:cNvPr>
            <p:cNvSpPr/>
            <p:nvPr/>
          </p:nvSpPr>
          <p:spPr>
            <a:xfrm>
              <a:off x="5372541" y="3308380"/>
              <a:ext cx="11891" cy="5619"/>
            </a:xfrm>
            <a:custGeom>
              <a:avLst/>
              <a:gdLst>
                <a:gd name="connsiteX0" fmla="*/ 6229 w 8928"/>
                <a:gd name="connsiteY0" fmla="*/ 969 h 4219"/>
                <a:gd name="connsiteX1" fmla="*/ 3184 w 8928"/>
                <a:gd name="connsiteY1" fmla="*/ 0 h 4219"/>
                <a:gd name="connsiteX2" fmla="*/ 2491 w 8928"/>
                <a:gd name="connsiteY2" fmla="*/ 1176 h 4219"/>
                <a:gd name="connsiteX3" fmla="*/ 0 w 8928"/>
                <a:gd name="connsiteY3" fmla="*/ 4081 h 4219"/>
                <a:gd name="connsiteX4" fmla="*/ 1800 w 8928"/>
                <a:gd name="connsiteY4" fmla="*/ 4220 h 4219"/>
                <a:gd name="connsiteX5" fmla="*/ 8928 w 8928"/>
                <a:gd name="connsiteY5" fmla="*/ 2698 h 4219"/>
                <a:gd name="connsiteX6" fmla="*/ 7613 w 8928"/>
                <a:gd name="connsiteY6" fmla="*/ 1591 h 4219"/>
                <a:gd name="connsiteX7" fmla="*/ 6229 w 8928"/>
                <a:gd name="connsiteY7" fmla="*/ 969 h 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8" h="4219">
                  <a:moveTo>
                    <a:pt x="6229" y="969"/>
                  </a:moveTo>
                  <a:lnTo>
                    <a:pt x="3184" y="0"/>
                  </a:lnTo>
                  <a:lnTo>
                    <a:pt x="2491" y="1176"/>
                  </a:lnTo>
                  <a:lnTo>
                    <a:pt x="0" y="4081"/>
                  </a:lnTo>
                  <a:lnTo>
                    <a:pt x="1800" y="4220"/>
                  </a:lnTo>
                  <a:lnTo>
                    <a:pt x="8928" y="2698"/>
                  </a:lnTo>
                  <a:lnTo>
                    <a:pt x="7613" y="1591"/>
                  </a:lnTo>
                  <a:lnTo>
                    <a:pt x="6229" y="9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2" name="Freeform 3131">
              <a:extLst>
                <a:ext uri="{FF2B5EF4-FFF2-40B4-BE49-F238E27FC236}">
                  <a16:creationId xmlns:a16="http://schemas.microsoft.com/office/drawing/2014/main" id="{8A72EE3E-CD9B-FB6B-3DE9-726238781154}"/>
                </a:ext>
              </a:extLst>
            </p:cNvPr>
            <p:cNvSpPr/>
            <p:nvPr/>
          </p:nvSpPr>
          <p:spPr>
            <a:xfrm>
              <a:off x="5365554" y="3301470"/>
              <a:ext cx="25728" cy="19438"/>
            </a:xfrm>
            <a:custGeom>
              <a:avLst/>
              <a:gdLst>
                <a:gd name="connsiteX0" fmla="*/ 8430 w 19318"/>
                <a:gd name="connsiteY0" fmla="*/ 5188 h 14595"/>
                <a:gd name="connsiteX1" fmla="*/ 11475 w 19318"/>
                <a:gd name="connsiteY1" fmla="*/ 6157 h 14595"/>
                <a:gd name="connsiteX2" fmla="*/ 12929 w 19318"/>
                <a:gd name="connsiteY2" fmla="*/ 6779 h 14595"/>
                <a:gd name="connsiteX3" fmla="*/ 14174 w 19318"/>
                <a:gd name="connsiteY3" fmla="*/ 7886 h 14595"/>
                <a:gd name="connsiteX4" fmla="*/ 7046 w 19318"/>
                <a:gd name="connsiteY4" fmla="*/ 9408 h 14595"/>
                <a:gd name="connsiteX5" fmla="*/ 5246 w 19318"/>
                <a:gd name="connsiteY5" fmla="*/ 9200 h 14595"/>
                <a:gd name="connsiteX6" fmla="*/ 7738 w 19318"/>
                <a:gd name="connsiteY6" fmla="*/ 6295 h 14595"/>
                <a:gd name="connsiteX7" fmla="*/ 8430 w 19318"/>
                <a:gd name="connsiteY7" fmla="*/ 5188 h 14595"/>
                <a:gd name="connsiteX8" fmla="*/ 8430 w 19318"/>
                <a:gd name="connsiteY8" fmla="*/ 0 h 14595"/>
                <a:gd name="connsiteX9" fmla="*/ 4070 w 19318"/>
                <a:gd name="connsiteY9" fmla="*/ 2352 h 14595"/>
                <a:gd name="connsiteX10" fmla="*/ 3516 w 19318"/>
                <a:gd name="connsiteY10" fmla="*/ 3182 h 14595"/>
                <a:gd name="connsiteX11" fmla="*/ 1232 w 19318"/>
                <a:gd name="connsiteY11" fmla="*/ 5811 h 14595"/>
                <a:gd name="connsiteX12" fmla="*/ 401 w 19318"/>
                <a:gd name="connsiteY12" fmla="*/ 11137 h 14595"/>
                <a:gd name="connsiteX13" fmla="*/ 4692 w 19318"/>
                <a:gd name="connsiteY13" fmla="*/ 14388 h 14595"/>
                <a:gd name="connsiteX14" fmla="*/ 6492 w 19318"/>
                <a:gd name="connsiteY14" fmla="*/ 14596 h 14595"/>
                <a:gd name="connsiteX15" fmla="*/ 6977 w 19318"/>
                <a:gd name="connsiteY15" fmla="*/ 14596 h 14595"/>
                <a:gd name="connsiteX16" fmla="*/ 8084 w 19318"/>
                <a:gd name="connsiteY16" fmla="*/ 14457 h 14595"/>
                <a:gd name="connsiteX17" fmla="*/ 15213 w 19318"/>
                <a:gd name="connsiteY17" fmla="*/ 12935 h 14595"/>
                <a:gd name="connsiteX18" fmla="*/ 19158 w 19318"/>
                <a:gd name="connsiteY18" fmla="*/ 9131 h 14595"/>
                <a:gd name="connsiteX19" fmla="*/ 17497 w 19318"/>
                <a:gd name="connsiteY19" fmla="*/ 3943 h 14595"/>
                <a:gd name="connsiteX20" fmla="*/ 16251 w 19318"/>
                <a:gd name="connsiteY20" fmla="*/ 2836 h 14595"/>
                <a:gd name="connsiteX21" fmla="*/ 14936 w 19318"/>
                <a:gd name="connsiteY21" fmla="*/ 2006 h 14595"/>
                <a:gd name="connsiteX22" fmla="*/ 13482 w 19318"/>
                <a:gd name="connsiteY22" fmla="*/ 1384 h 14595"/>
                <a:gd name="connsiteX23" fmla="*/ 13067 w 19318"/>
                <a:gd name="connsiteY23" fmla="*/ 1245 h 14595"/>
                <a:gd name="connsiteX24" fmla="*/ 10022 w 19318"/>
                <a:gd name="connsiteY24" fmla="*/ 277 h 14595"/>
                <a:gd name="connsiteX25" fmla="*/ 8430 w 19318"/>
                <a:gd name="connsiteY25" fmla="*/ 0 h 14595"/>
                <a:gd name="connsiteX26" fmla="*/ 8430 w 19318"/>
                <a:gd name="connsiteY26" fmla="*/ 0 h 1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18" h="14595">
                  <a:moveTo>
                    <a:pt x="8430" y="5188"/>
                  </a:moveTo>
                  <a:lnTo>
                    <a:pt x="11475" y="6157"/>
                  </a:lnTo>
                  <a:lnTo>
                    <a:pt x="12929" y="6779"/>
                  </a:lnTo>
                  <a:lnTo>
                    <a:pt x="14174" y="7886"/>
                  </a:lnTo>
                  <a:lnTo>
                    <a:pt x="7046" y="9408"/>
                  </a:lnTo>
                  <a:lnTo>
                    <a:pt x="5246" y="9200"/>
                  </a:lnTo>
                  <a:lnTo>
                    <a:pt x="7738" y="6295"/>
                  </a:lnTo>
                  <a:lnTo>
                    <a:pt x="8430" y="5188"/>
                  </a:lnTo>
                  <a:moveTo>
                    <a:pt x="8430" y="0"/>
                  </a:moveTo>
                  <a:cubicBezTo>
                    <a:pt x="6700" y="0"/>
                    <a:pt x="5038" y="899"/>
                    <a:pt x="4070" y="2352"/>
                  </a:cubicBezTo>
                  <a:lnTo>
                    <a:pt x="3516" y="3182"/>
                  </a:lnTo>
                  <a:lnTo>
                    <a:pt x="1232" y="5811"/>
                  </a:lnTo>
                  <a:cubicBezTo>
                    <a:pt x="-14" y="7263"/>
                    <a:pt x="-360" y="9338"/>
                    <a:pt x="401" y="11137"/>
                  </a:cubicBezTo>
                  <a:cubicBezTo>
                    <a:pt x="1093" y="12935"/>
                    <a:pt x="2755" y="14180"/>
                    <a:pt x="4692" y="14388"/>
                  </a:cubicBezTo>
                  <a:lnTo>
                    <a:pt x="6492" y="14596"/>
                  </a:lnTo>
                  <a:cubicBezTo>
                    <a:pt x="6492" y="14596"/>
                    <a:pt x="6838" y="14596"/>
                    <a:pt x="6977" y="14596"/>
                  </a:cubicBezTo>
                  <a:cubicBezTo>
                    <a:pt x="7322" y="14596"/>
                    <a:pt x="7738" y="14596"/>
                    <a:pt x="8084" y="14457"/>
                  </a:cubicBezTo>
                  <a:lnTo>
                    <a:pt x="15213" y="12935"/>
                  </a:lnTo>
                  <a:cubicBezTo>
                    <a:pt x="17150" y="12520"/>
                    <a:pt x="18673" y="11068"/>
                    <a:pt x="19158" y="9131"/>
                  </a:cubicBezTo>
                  <a:cubicBezTo>
                    <a:pt x="19642" y="7194"/>
                    <a:pt x="19019" y="5188"/>
                    <a:pt x="17497" y="3943"/>
                  </a:cubicBezTo>
                  <a:lnTo>
                    <a:pt x="16251" y="2836"/>
                  </a:lnTo>
                  <a:cubicBezTo>
                    <a:pt x="15835" y="2490"/>
                    <a:pt x="15420" y="2214"/>
                    <a:pt x="14936" y="2006"/>
                  </a:cubicBezTo>
                  <a:lnTo>
                    <a:pt x="13482" y="1384"/>
                  </a:lnTo>
                  <a:cubicBezTo>
                    <a:pt x="13482" y="1384"/>
                    <a:pt x="13205" y="1245"/>
                    <a:pt x="13067" y="1245"/>
                  </a:cubicBezTo>
                  <a:lnTo>
                    <a:pt x="10022" y="277"/>
                  </a:lnTo>
                  <a:cubicBezTo>
                    <a:pt x="9468" y="138"/>
                    <a:pt x="8983" y="0"/>
                    <a:pt x="8430" y="0"/>
                  </a:cubicBezTo>
                  <a:lnTo>
                    <a:pt x="843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3" name="Freeform 3132">
              <a:extLst>
                <a:ext uri="{FF2B5EF4-FFF2-40B4-BE49-F238E27FC236}">
                  <a16:creationId xmlns:a16="http://schemas.microsoft.com/office/drawing/2014/main" id="{C225DA8A-D3FB-D54F-A211-6566155DC194}"/>
                </a:ext>
              </a:extLst>
            </p:cNvPr>
            <p:cNvSpPr/>
            <p:nvPr/>
          </p:nvSpPr>
          <p:spPr>
            <a:xfrm>
              <a:off x="5266538" y="3308748"/>
              <a:ext cx="9493" cy="10318"/>
            </a:xfrm>
            <a:custGeom>
              <a:avLst/>
              <a:gdLst>
                <a:gd name="connsiteX0" fmla="*/ 1730 w 7128"/>
                <a:gd name="connsiteY0" fmla="*/ 968 h 7747"/>
                <a:gd name="connsiteX1" fmla="*/ 554 w 7128"/>
                <a:gd name="connsiteY1" fmla="*/ 3044 h 7747"/>
                <a:gd name="connsiteX2" fmla="*/ 0 w 7128"/>
                <a:gd name="connsiteY2" fmla="*/ 5534 h 7747"/>
                <a:gd name="connsiteX3" fmla="*/ 0 w 7128"/>
                <a:gd name="connsiteY3" fmla="*/ 7747 h 7747"/>
                <a:gd name="connsiteX4" fmla="*/ 1246 w 7128"/>
                <a:gd name="connsiteY4" fmla="*/ 6018 h 7747"/>
                <a:gd name="connsiteX5" fmla="*/ 3115 w 7128"/>
                <a:gd name="connsiteY5" fmla="*/ 5465 h 7747"/>
                <a:gd name="connsiteX6" fmla="*/ 5122 w 7128"/>
                <a:gd name="connsiteY6" fmla="*/ 5188 h 7747"/>
                <a:gd name="connsiteX7" fmla="*/ 7129 w 7128"/>
                <a:gd name="connsiteY7" fmla="*/ 4358 h 7747"/>
                <a:gd name="connsiteX8" fmla="*/ 4498 w 7128"/>
                <a:gd name="connsiteY8" fmla="*/ 4219 h 7747"/>
                <a:gd name="connsiteX9" fmla="*/ 2422 w 7128"/>
                <a:gd name="connsiteY9" fmla="*/ 3597 h 7747"/>
                <a:gd name="connsiteX10" fmla="*/ 1800 w 7128"/>
                <a:gd name="connsiteY10" fmla="*/ 2283 h 7747"/>
                <a:gd name="connsiteX11" fmla="*/ 3391 w 7128"/>
                <a:gd name="connsiteY11" fmla="*/ 0 h 7747"/>
                <a:gd name="connsiteX12" fmla="*/ 1730 w 7128"/>
                <a:gd name="connsiteY12" fmla="*/ 968 h 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28" h="7747">
                  <a:moveTo>
                    <a:pt x="1730" y="968"/>
                  </a:moveTo>
                  <a:lnTo>
                    <a:pt x="554" y="3044"/>
                  </a:lnTo>
                  <a:lnTo>
                    <a:pt x="0" y="5534"/>
                  </a:lnTo>
                  <a:lnTo>
                    <a:pt x="0" y="7747"/>
                  </a:lnTo>
                  <a:lnTo>
                    <a:pt x="1246" y="6018"/>
                  </a:lnTo>
                  <a:lnTo>
                    <a:pt x="3115" y="5465"/>
                  </a:lnTo>
                  <a:lnTo>
                    <a:pt x="5122" y="5188"/>
                  </a:lnTo>
                  <a:lnTo>
                    <a:pt x="7129" y="4358"/>
                  </a:lnTo>
                  <a:lnTo>
                    <a:pt x="4498" y="4219"/>
                  </a:lnTo>
                  <a:lnTo>
                    <a:pt x="2422" y="3597"/>
                  </a:lnTo>
                  <a:lnTo>
                    <a:pt x="1800" y="2283"/>
                  </a:lnTo>
                  <a:lnTo>
                    <a:pt x="3391" y="0"/>
                  </a:lnTo>
                  <a:lnTo>
                    <a:pt x="1730" y="9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4" name="Freeform 3133">
              <a:extLst>
                <a:ext uri="{FF2B5EF4-FFF2-40B4-BE49-F238E27FC236}">
                  <a16:creationId xmlns:a16="http://schemas.microsoft.com/office/drawing/2014/main" id="{804333EF-56E4-A90B-928B-8D6332DEE640}"/>
                </a:ext>
              </a:extLst>
            </p:cNvPr>
            <p:cNvSpPr/>
            <p:nvPr/>
          </p:nvSpPr>
          <p:spPr>
            <a:xfrm>
              <a:off x="5259620" y="3301746"/>
              <a:ext cx="23240" cy="24229"/>
            </a:xfrm>
            <a:custGeom>
              <a:avLst/>
              <a:gdLst>
                <a:gd name="connsiteX0" fmla="*/ 8584 w 17450"/>
                <a:gd name="connsiteY0" fmla="*/ 5257 h 18192"/>
                <a:gd name="connsiteX1" fmla="*/ 6993 w 17450"/>
                <a:gd name="connsiteY1" fmla="*/ 7609 h 18192"/>
                <a:gd name="connsiteX2" fmla="*/ 7615 w 17450"/>
                <a:gd name="connsiteY2" fmla="*/ 8923 h 18192"/>
                <a:gd name="connsiteX3" fmla="*/ 9692 w 17450"/>
                <a:gd name="connsiteY3" fmla="*/ 9546 h 18192"/>
                <a:gd name="connsiteX4" fmla="*/ 12322 w 17450"/>
                <a:gd name="connsiteY4" fmla="*/ 9753 h 18192"/>
                <a:gd name="connsiteX5" fmla="*/ 10315 w 17450"/>
                <a:gd name="connsiteY5" fmla="*/ 10514 h 18192"/>
                <a:gd name="connsiteX6" fmla="*/ 8308 w 17450"/>
                <a:gd name="connsiteY6" fmla="*/ 10791 h 18192"/>
                <a:gd name="connsiteX7" fmla="*/ 6439 w 17450"/>
                <a:gd name="connsiteY7" fmla="*/ 11345 h 18192"/>
                <a:gd name="connsiteX8" fmla="*/ 5124 w 17450"/>
                <a:gd name="connsiteY8" fmla="*/ 13074 h 18192"/>
                <a:gd name="connsiteX9" fmla="*/ 5124 w 17450"/>
                <a:gd name="connsiteY9" fmla="*/ 10860 h 18192"/>
                <a:gd name="connsiteX10" fmla="*/ 5747 w 17450"/>
                <a:gd name="connsiteY10" fmla="*/ 8370 h 18192"/>
                <a:gd name="connsiteX11" fmla="*/ 6854 w 17450"/>
                <a:gd name="connsiteY11" fmla="*/ 6295 h 18192"/>
                <a:gd name="connsiteX12" fmla="*/ 8584 w 17450"/>
                <a:gd name="connsiteY12" fmla="*/ 5257 h 18192"/>
                <a:gd name="connsiteX13" fmla="*/ 8584 w 17450"/>
                <a:gd name="connsiteY13" fmla="*/ 69 h 18192"/>
                <a:gd name="connsiteX14" fmla="*/ 5954 w 17450"/>
                <a:gd name="connsiteY14" fmla="*/ 761 h 18192"/>
                <a:gd name="connsiteX15" fmla="*/ 4224 w 17450"/>
                <a:gd name="connsiteY15" fmla="*/ 1799 h 18192"/>
                <a:gd name="connsiteX16" fmla="*/ 2286 w 17450"/>
                <a:gd name="connsiteY16" fmla="*/ 3805 h 18192"/>
                <a:gd name="connsiteX17" fmla="*/ 1179 w 17450"/>
                <a:gd name="connsiteY17" fmla="*/ 5880 h 18192"/>
                <a:gd name="connsiteX18" fmla="*/ 694 w 17450"/>
                <a:gd name="connsiteY18" fmla="*/ 7125 h 18192"/>
                <a:gd name="connsiteX19" fmla="*/ 141 w 17450"/>
                <a:gd name="connsiteY19" fmla="*/ 9615 h 18192"/>
                <a:gd name="connsiteX20" fmla="*/ 2 w 17450"/>
                <a:gd name="connsiteY20" fmla="*/ 10722 h 18192"/>
                <a:gd name="connsiteX21" fmla="*/ 2 w 17450"/>
                <a:gd name="connsiteY21" fmla="*/ 12935 h 18192"/>
                <a:gd name="connsiteX22" fmla="*/ 3463 w 17450"/>
                <a:gd name="connsiteY22" fmla="*/ 17916 h 18192"/>
                <a:gd name="connsiteX23" fmla="*/ 5124 w 17450"/>
                <a:gd name="connsiteY23" fmla="*/ 18193 h 18192"/>
                <a:gd name="connsiteX24" fmla="*/ 9276 w 17450"/>
                <a:gd name="connsiteY24" fmla="*/ 16048 h 18192"/>
                <a:gd name="connsiteX25" fmla="*/ 9484 w 17450"/>
                <a:gd name="connsiteY25" fmla="*/ 15702 h 18192"/>
                <a:gd name="connsiteX26" fmla="*/ 11007 w 17450"/>
                <a:gd name="connsiteY26" fmla="*/ 15495 h 18192"/>
                <a:gd name="connsiteX27" fmla="*/ 12184 w 17450"/>
                <a:gd name="connsiteY27" fmla="*/ 15149 h 18192"/>
                <a:gd name="connsiteX28" fmla="*/ 14191 w 17450"/>
                <a:gd name="connsiteY28" fmla="*/ 14388 h 18192"/>
                <a:gd name="connsiteX29" fmla="*/ 17374 w 17450"/>
                <a:gd name="connsiteY29" fmla="*/ 8785 h 18192"/>
                <a:gd name="connsiteX30" fmla="*/ 13706 w 17450"/>
                <a:gd name="connsiteY30" fmla="*/ 4635 h 18192"/>
                <a:gd name="connsiteX31" fmla="*/ 12322 w 17450"/>
                <a:gd name="connsiteY31" fmla="*/ 1660 h 18192"/>
                <a:gd name="connsiteX32" fmla="*/ 8515 w 17450"/>
                <a:gd name="connsiteY32" fmla="*/ 0 h 18192"/>
                <a:gd name="connsiteX33" fmla="*/ 8515 w 17450"/>
                <a:gd name="connsiteY33" fmla="*/ 0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450" h="18192">
                  <a:moveTo>
                    <a:pt x="8584" y="5257"/>
                  </a:moveTo>
                  <a:lnTo>
                    <a:pt x="6993" y="7609"/>
                  </a:lnTo>
                  <a:lnTo>
                    <a:pt x="7615" y="8923"/>
                  </a:lnTo>
                  <a:lnTo>
                    <a:pt x="9692" y="9546"/>
                  </a:lnTo>
                  <a:lnTo>
                    <a:pt x="12322" y="9753"/>
                  </a:lnTo>
                  <a:lnTo>
                    <a:pt x="10315" y="10514"/>
                  </a:lnTo>
                  <a:lnTo>
                    <a:pt x="8308" y="10791"/>
                  </a:lnTo>
                  <a:lnTo>
                    <a:pt x="6439" y="11345"/>
                  </a:lnTo>
                  <a:lnTo>
                    <a:pt x="5124" y="13074"/>
                  </a:lnTo>
                  <a:lnTo>
                    <a:pt x="5124" y="10860"/>
                  </a:lnTo>
                  <a:cubicBezTo>
                    <a:pt x="5124" y="10860"/>
                    <a:pt x="5747" y="8370"/>
                    <a:pt x="5747" y="8370"/>
                  </a:cubicBezTo>
                  <a:lnTo>
                    <a:pt x="6854" y="6295"/>
                  </a:lnTo>
                  <a:lnTo>
                    <a:pt x="8584" y="5257"/>
                  </a:lnTo>
                  <a:moveTo>
                    <a:pt x="8584" y="69"/>
                  </a:moveTo>
                  <a:cubicBezTo>
                    <a:pt x="7685" y="69"/>
                    <a:pt x="6785" y="277"/>
                    <a:pt x="5954" y="761"/>
                  </a:cubicBezTo>
                  <a:lnTo>
                    <a:pt x="4224" y="1799"/>
                  </a:lnTo>
                  <a:cubicBezTo>
                    <a:pt x="3394" y="2283"/>
                    <a:pt x="2702" y="2974"/>
                    <a:pt x="2286" y="3805"/>
                  </a:cubicBezTo>
                  <a:lnTo>
                    <a:pt x="1179" y="5880"/>
                  </a:lnTo>
                  <a:cubicBezTo>
                    <a:pt x="971" y="6295"/>
                    <a:pt x="833" y="6710"/>
                    <a:pt x="694" y="7125"/>
                  </a:cubicBezTo>
                  <a:lnTo>
                    <a:pt x="141" y="9615"/>
                  </a:lnTo>
                  <a:cubicBezTo>
                    <a:pt x="72" y="9961"/>
                    <a:pt x="2" y="10307"/>
                    <a:pt x="2" y="10722"/>
                  </a:cubicBezTo>
                  <a:lnTo>
                    <a:pt x="2" y="12935"/>
                  </a:lnTo>
                  <a:cubicBezTo>
                    <a:pt x="-67" y="15218"/>
                    <a:pt x="1387" y="17224"/>
                    <a:pt x="3463" y="17916"/>
                  </a:cubicBezTo>
                  <a:cubicBezTo>
                    <a:pt x="4017" y="18123"/>
                    <a:pt x="4570" y="18193"/>
                    <a:pt x="5124" y="18193"/>
                  </a:cubicBezTo>
                  <a:cubicBezTo>
                    <a:pt x="6716" y="18193"/>
                    <a:pt x="8308" y="17432"/>
                    <a:pt x="9276" y="16048"/>
                  </a:cubicBezTo>
                  <a:lnTo>
                    <a:pt x="9484" y="15702"/>
                  </a:lnTo>
                  <a:lnTo>
                    <a:pt x="11007" y="15495"/>
                  </a:lnTo>
                  <a:cubicBezTo>
                    <a:pt x="11422" y="15495"/>
                    <a:pt x="11838" y="15357"/>
                    <a:pt x="12184" y="15149"/>
                  </a:cubicBezTo>
                  <a:lnTo>
                    <a:pt x="14191" y="14388"/>
                  </a:lnTo>
                  <a:cubicBezTo>
                    <a:pt x="16475" y="13489"/>
                    <a:pt x="17790" y="11137"/>
                    <a:pt x="17374" y="8785"/>
                  </a:cubicBezTo>
                  <a:cubicBezTo>
                    <a:pt x="17028" y="6779"/>
                    <a:pt x="15575" y="5188"/>
                    <a:pt x="13706" y="4635"/>
                  </a:cubicBezTo>
                  <a:cubicBezTo>
                    <a:pt x="13568" y="3528"/>
                    <a:pt x="13152" y="2490"/>
                    <a:pt x="12322" y="1660"/>
                  </a:cubicBezTo>
                  <a:cubicBezTo>
                    <a:pt x="11284" y="554"/>
                    <a:pt x="9900" y="0"/>
                    <a:pt x="8515" y="0"/>
                  </a:cubicBezTo>
                  <a:lnTo>
                    <a:pt x="851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5" name="Freeform 3134">
              <a:extLst>
                <a:ext uri="{FF2B5EF4-FFF2-40B4-BE49-F238E27FC236}">
                  <a16:creationId xmlns:a16="http://schemas.microsoft.com/office/drawing/2014/main" id="{D66869B5-B778-2265-3E6A-D99C33D2BB57}"/>
                </a:ext>
              </a:extLst>
            </p:cNvPr>
            <p:cNvSpPr/>
            <p:nvPr/>
          </p:nvSpPr>
          <p:spPr>
            <a:xfrm>
              <a:off x="5401300" y="3321553"/>
              <a:ext cx="15854" cy="15753"/>
            </a:xfrm>
            <a:custGeom>
              <a:avLst/>
              <a:gdLst>
                <a:gd name="connsiteX0" fmla="*/ 9620 w 11904"/>
                <a:gd name="connsiteY0" fmla="*/ 5119 h 11828"/>
                <a:gd name="connsiteX1" fmla="*/ 9966 w 11904"/>
                <a:gd name="connsiteY1" fmla="*/ 4289 h 11828"/>
                <a:gd name="connsiteX2" fmla="*/ 9828 w 11904"/>
                <a:gd name="connsiteY2" fmla="*/ 3320 h 11828"/>
                <a:gd name="connsiteX3" fmla="*/ 9274 w 11904"/>
                <a:gd name="connsiteY3" fmla="*/ 3390 h 11828"/>
                <a:gd name="connsiteX4" fmla="*/ 7475 w 11904"/>
                <a:gd name="connsiteY4" fmla="*/ 2144 h 11828"/>
                <a:gd name="connsiteX5" fmla="*/ 5745 w 11904"/>
                <a:gd name="connsiteY5" fmla="*/ 692 h 11828"/>
                <a:gd name="connsiteX6" fmla="*/ 5398 w 11904"/>
                <a:gd name="connsiteY6" fmla="*/ 0 h 11828"/>
                <a:gd name="connsiteX7" fmla="*/ 3737 w 11904"/>
                <a:gd name="connsiteY7" fmla="*/ 208 h 11828"/>
                <a:gd name="connsiteX8" fmla="*/ 2630 w 11904"/>
                <a:gd name="connsiteY8" fmla="*/ 899 h 11828"/>
                <a:gd name="connsiteX9" fmla="*/ 1869 w 11904"/>
                <a:gd name="connsiteY9" fmla="*/ 2075 h 11828"/>
                <a:gd name="connsiteX10" fmla="*/ 1176 w 11904"/>
                <a:gd name="connsiteY10" fmla="*/ 3459 h 11828"/>
                <a:gd name="connsiteX11" fmla="*/ 277 w 11904"/>
                <a:gd name="connsiteY11" fmla="*/ 5672 h 11828"/>
                <a:gd name="connsiteX12" fmla="*/ 0 w 11904"/>
                <a:gd name="connsiteY12" fmla="*/ 8093 h 11828"/>
                <a:gd name="connsiteX13" fmla="*/ 761 w 11904"/>
                <a:gd name="connsiteY13" fmla="*/ 10238 h 11828"/>
                <a:gd name="connsiteX14" fmla="*/ 3045 w 11904"/>
                <a:gd name="connsiteY14" fmla="*/ 11690 h 11828"/>
                <a:gd name="connsiteX15" fmla="*/ 4776 w 11904"/>
                <a:gd name="connsiteY15" fmla="*/ 11829 h 11828"/>
                <a:gd name="connsiteX16" fmla="*/ 5329 w 11904"/>
                <a:gd name="connsiteY16" fmla="*/ 11206 h 11828"/>
                <a:gd name="connsiteX17" fmla="*/ 5606 w 11904"/>
                <a:gd name="connsiteY17" fmla="*/ 10376 h 11828"/>
                <a:gd name="connsiteX18" fmla="*/ 6713 w 11904"/>
                <a:gd name="connsiteY18" fmla="*/ 9892 h 11828"/>
                <a:gd name="connsiteX19" fmla="*/ 8305 w 11904"/>
                <a:gd name="connsiteY19" fmla="*/ 10099 h 11828"/>
                <a:gd name="connsiteX20" fmla="*/ 10797 w 11904"/>
                <a:gd name="connsiteY20" fmla="*/ 10653 h 11828"/>
                <a:gd name="connsiteX21" fmla="*/ 11904 w 11904"/>
                <a:gd name="connsiteY21" fmla="*/ 10445 h 11828"/>
                <a:gd name="connsiteX22" fmla="*/ 11281 w 11904"/>
                <a:gd name="connsiteY22" fmla="*/ 9200 h 11828"/>
                <a:gd name="connsiteX23" fmla="*/ 8928 w 11904"/>
                <a:gd name="connsiteY23" fmla="*/ 6087 h 11828"/>
                <a:gd name="connsiteX24" fmla="*/ 9067 w 11904"/>
                <a:gd name="connsiteY24" fmla="*/ 5742 h 11828"/>
                <a:gd name="connsiteX25" fmla="*/ 9620 w 11904"/>
                <a:gd name="connsiteY25" fmla="*/ 5119 h 1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904" h="11828">
                  <a:moveTo>
                    <a:pt x="9620" y="5119"/>
                  </a:moveTo>
                  <a:lnTo>
                    <a:pt x="9966" y="4289"/>
                  </a:lnTo>
                  <a:lnTo>
                    <a:pt x="9828" y="3320"/>
                  </a:lnTo>
                  <a:lnTo>
                    <a:pt x="9274" y="3390"/>
                  </a:lnTo>
                  <a:lnTo>
                    <a:pt x="7475" y="2144"/>
                  </a:lnTo>
                  <a:lnTo>
                    <a:pt x="5745" y="692"/>
                  </a:lnTo>
                  <a:lnTo>
                    <a:pt x="5398" y="0"/>
                  </a:lnTo>
                  <a:lnTo>
                    <a:pt x="3737" y="208"/>
                  </a:lnTo>
                  <a:lnTo>
                    <a:pt x="2630" y="899"/>
                  </a:lnTo>
                  <a:lnTo>
                    <a:pt x="1869" y="2075"/>
                  </a:lnTo>
                  <a:lnTo>
                    <a:pt x="1176" y="3459"/>
                  </a:lnTo>
                  <a:lnTo>
                    <a:pt x="277" y="5672"/>
                  </a:lnTo>
                  <a:lnTo>
                    <a:pt x="0" y="8093"/>
                  </a:lnTo>
                  <a:lnTo>
                    <a:pt x="761" y="10238"/>
                  </a:lnTo>
                  <a:lnTo>
                    <a:pt x="3045" y="11690"/>
                  </a:lnTo>
                  <a:lnTo>
                    <a:pt x="4776" y="11829"/>
                  </a:lnTo>
                  <a:lnTo>
                    <a:pt x="5329" y="11206"/>
                  </a:lnTo>
                  <a:lnTo>
                    <a:pt x="5606" y="10376"/>
                  </a:lnTo>
                  <a:lnTo>
                    <a:pt x="6713" y="9892"/>
                  </a:lnTo>
                  <a:lnTo>
                    <a:pt x="8305" y="10099"/>
                  </a:lnTo>
                  <a:lnTo>
                    <a:pt x="10797" y="10653"/>
                  </a:lnTo>
                  <a:lnTo>
                    <a:pt x="11904" y="10445"/>
                  </a:lnTo>
                  <a:lnTo>
                    <a:pt x="11281" y="9200"/>
                  </a:lnTo>
                  <a:lnTo>
                    <a:pt x="8928" y="6087"/>
                  </a:lnTo>
                  <a:lnTo>
                    <a:pt x="9067" y="5742"/>
                  </a:lnTo>
                  <a:lnTo>
                    <a:pt x="9620" y="511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6" name="Freeform 3135">
              <a:extLst>
                <a:ext uri="{FF2B5EF4-FFF2-40B4-BE49-F238E27FC236}">
                  <a16:creationId xmlns:a16="http://schemas.microsoft.com/office/drawing/2014/main" id="{DF9B2452-BB34-FA6A-8021-A9B93A42BAA0}"/>
                </a:ext>
              </a:extLst>
            </p:cNvPr>
            <p:cNvSpPr/>
            <p:nvPr/>
          </p:nvSpPr>
          <p:spPr>
            <a:xfrm>
              <a:off x="5394500" y="3314368"/>
              <a:ext cx="29706" cy="29572"/>
            </a:xfrm>
            <a:custGeom>
              <a:avLst/>
              <a:gdLst>
                <a:gd name="connsiteX0" fmla="*/ 10505 w 22305"/>
                <a:gd name="connsiteY0" fmla="*/ 5396 h 22204"/>
                <a:gd name="connsiteX1" fmla="*/ 10851 w 22305"/>
                <a:gd name="connsiteY1" fmla="*/ 6087 h 22204"/>
                <a:gd name="connsiteX2" fmla="*/ 12582 w 22305"/>
                <a:gd name="connsiteY2" fmla="*/ 7540 h 22204"/>
                <a:gd name="connsiteX3" fmla="*/ 14381 w 22305"/>
                <a:gd name="connsiteY3" fmla="*/ 8785 h 22204"/>
                <a:gd name="connsiteX4" fmla="*/ 14934 w 22305"/>
                <a:gd name="connsiteY4" fmla="*/ 8785 h 22204"/>
                <a:gd name="connsiteX5" fmla="*/ 15073 w 22305"/>
                <a:gd name="connsiteY5" fmla="*/ 9753 h 22204"/>
                <a:gd name="connsiteX6" fmla="*/ 14727 w 22305"/>
                <a:gd name="connsiteY6" fmla="*/ 10515 h 22204"/>
                <a:gd name="connsiteX7" fmla="*/ 14243 w 22305"/>
                <a:gd name="connsiteY7" fmla="*/ 11137 h 22204"/>
                <a:gd name="connsiteX8" fmla="*/ 14104 w 22305"/>
                <a:gd name="connsiteY8" fmla="*/ 11483 h 22204"/>
                <a:gd name="connsiteX9" fmla="*/ 16457 w 22305"/>
                <a:gd name="connsiteY9" fmla="*/ 14596 h 22204"/>
                <a:gd name="connsiteX10" fmla="*/ 17080 w 22305"/>
                <a:gd name="connsiteY10" fmla="*/ 15841 h 22204"/>
                <a:gd name="connsiteX11" fmla="*/ 15973 w 22305"/>
                <a:gd name="connsiteY11" fmla="*/ 16048 h 22204"/>
                <a:gd name="connsiteX12" fmla="*/ 13481 w 22305"/>
                <a:gd name="connsiteY12" fmla="*/ 15426 h 22204"/>
                <a:gd name="connsiteX13" fmla="*/ 11889 w 22305"/>
                <a:gd name="connsiteY13" fmla="*/ 15218 h 22204"/>
                <a:gd name="connsiteX14" fmla="*/ 10782 w 22305"/>
                <a:gd name="connsiteY14" fmla="*/ 15703 h 22204"/>
                <a:gd name="connsiteX15" fmla="*/ 10505 w 22305"/>
                <a:gd name="connsiteY15" fmla="*/ 16533 h 22204"/>
                <a:gd name="connsiteX16" fmla="*/ 9951 w 22305"/>
                <a:gd name="connsiteY16" fmla="*/ 17155 h 22204"/>
                <a:gd name="connsiteX17" fmla="*/ 8221 w 22305"/>
                <a:gd name="connsiteY17" fmla="*/ 17017 h 22204"/>
                <a:gd name="connsiteX18" fmla="*/ 5937 w 22305"/>
                <a:gd name="connsiteY18" fmla="*/ 15564 h 22204"/>
                <a:gd name="connsiteX19" fmla="*/ 5176 w 22305"/>
                <a:gd name="connsiteY19" fmla="*/ 13420 h 22204"/>
                <a:gd name="connsiteX20" fmla="*/ 5522 w 22305"/>
                <a:gd name="connsiteY20" fmla="*/ 10999 h 22204"/>
                <a:gd name="connsiteX21" fmla="*/ 6352 w 22305"/>
                <a:gd name="connsiteY21" fmla="*/ 8785 h 22204"/>
                <a:gd name="connsiteX22" fmla="*/ 7044 w 22305"/>
                <a:gd name="connsiteY22" fmla="*/ 7402 h 22204"/>
                <a:gd name="connsiteX23" fmla="*/ 7806 w 22305"/>
                <a:gd name="connsiteY23" fmla="*/ 6226 h 22204"/>
                <a:gd name="connsiteX24" fmla="*/ 8913 w 22305"/>
                <a:gd name="connsiteY24" fmla="*/ 5465 h 22204"/>
                <a:gd name="connsiteX25" fmla="*/ 10574 w 22305"/>
                <a:gd name="connsiteY25" fmla="*/ 5257 h 22204"/>
                <a:gd name="connsiteX26" fmla="*/ 10574 w 22305"/>
                <a:gd name="connsiteY26" fmla="*/ 69 h 22204"/>
                <a:gd name="connsiteX27" fmla="*/ 10021 w 22305"/>
                <a:gd name="connsiteY27" fmla="*/ 69 h 22204"/>
                <a:gd name="connsiteX28" fmla="*/ 8359 w 22305"/>
                <a:gd name="connsiteY28" fmla="*/ 277 h 22204"/>
                <a:gd name="connsiteX29" fmla="*/ 6006 w 22305"/>
                <a:gd name="connsiteY29" fmla="*/ 1107 h 22204"/>
                <a:gd name="connsiteX30" fmla="*/ 4899 w 22305"/>
                <a:gd name="connsiteY30" fmla="*/ 1868 h 22204"/>
                <a:gd name="connsiteX31" fmla="*/ 3515 w 22305"/>
                <a:gd name="connsiteY31" fmla="*/ 3251 h 22204"/>
                <a:gd name="connsiteX32" fmla="*/ 2753 w 22305"/>
                <a:gd name="connsiteY32" fmla="*/ 4427 h 22204"/>
                <a:gd name="connsiteX33" fmla="*/ 2407 w 22305"/>
                <a:gd name="connsiteY33" fmla="*/ 5050 h 22204"/>
                <a:gd name="connsiteX34" fmla="*/ 1715 w 22305"/>
                <a:gd name="connsiteY34" fmla="*/ 6433 h 22204"/>
                <a:gd name="connsiteX35" fmla="*/ 1508 w 22305"/>
                <a:gd name="connsiteY35" fmla="*/ 6848 h 22204"/>
                <a:gd name="connsiteX36" fmla="*/ 677 w 22305"/>
                <a:gd name="connsiteY36" fmla="*/ 9062 h 22204"/>
                <a:gd name="connsiteX37" fmla="*/ 400 w 22305"/>
                <a:gd name="connsiteY37" fmla="*/ 10238 h 22204"/>
                <a:gd name="connsiteX38" fmla="*/ 54 w 22305"/>
                <a:gd name="connsiteY38" fmla="*/ 12659 h 22204"/>
                <a:gd name="connsiteX39" fmla="*/ 331 w 22305"/>
                <a:gd name="connsiteY39" fmla="*/ 15149 h 22204"/>
                <a:gd name="connsiteX40" fmla="*/ 1092 w 22305"/>
                <a:gd name="connsiteY40" fmla="*/ 17293 h 22204"/>
                <a:gd name="connsiteX41" fmla="*/ 3169 w 22305"/>
                <a:gd name="connsiteY41" fmla="*/ 19853 h 22204"/>
                <a:gd name="connsiteX42" fmla="*/ 5453 w 22305"/>
                <a:gd name="connsiteY42" fmla="*/ 21306 h 22204"/>
                <a:gd name="connsiteX43" fmla="*/ 7806 w 22305"/>
                <a:gd name="connsiteY43" fmla="*/ 22066 h 22204"/>
                <a:gd name="connsiteX44" fmla="*/ 9536 w 22305"/>
                <a:gd name="connsiteY44" fmla="*/ 22205 h 22204"/>
                <a:gd name="connsiteX45" fmla="*/ 9951 w 22305"/>
                <a:gd name="connsiteY45" fmla="*/ 22205 h 22204"/>
                <a:gd name="connsiteX46" fmla="*/ 13689 w 22305"/>
                <a:gd name="connsiteY46" fmla="*/ 20614 h 22204"/>
                <a:gd name="connsiteX47" fmla="*/ 14796 w 22305"/>
                <a:gd name="connsiteY47" fmla="*/ 20891 h 22204"/>
                <a:gd name="connsiteX48" fmla="*/ 16042 w 22305"/>
                <a:gd name="connsiteY48" fmla="*/ 21029 h 22204"/>
                <a:gd name="connsiteX49" fmla="*/ 17080 w 22305"/>
                <a:gd name="connsiteY49" fmla="*/ 20960 h 22204"/>
                <a:gd name="connsiteX50" fmla="*/ 18188 w 22305"/>
                <a:gd name="connsiteY50" fmla="*/ 20752 h 22204"/>
                <a:gd name="connsiteX51" fmla="*/ 21786 w 22305"/>
                <a:gd name="connsiteY51" fmla="*/ 17985 h 22204"/>
                <a:gd name="connsiteX52" fmla="*/ 21786 w 22305"/>
                <a:gd name="connsiteY52" fmla="*/ 13420 h 22204"/>
                <a:gd name="connsiteX53" fmla="*/ 21164 w 22305"/>
                <a:gd name="connsiteY53" fmla="*/ 12175 h 22204"/>
                <a:gd name="connsiteX54" fmla="*/ 20679 w 22305"/>
                <a:gd name="connsiteY54" fmla="*/ 11345 h 22204"/>
                <a:gd name="connsiteX55" fmla="*/ 20264 w 22305"/>
                <a:gd name="connsiteY55" fmla="*/ 10722 h 22204"/>
                <a:gd name="connsiteX56" fmla="*/ 20402 w 22305"/>
                <a:gd name="connsiteY56" fmla="*/ 8923 h 22204"/>
                <a:gd name="connsiteX57" fmla="*/ 20264 w 22305"/>
                <a:gd name="connsiteY57" fmla="*/ 7955 h 22204"/>
                <a:gd name="connsiteX58" fmla="*/ 16388 w 22305"/>
                <a:gd name="connsiteY58" fmla="*/ 3528 h 22204"/>
                <a:gd name="connsiteX59" fmla="*/ 15904 w 22305"/>
                <a:gd name="connsiteY59" fmla="*/ 3182 h 22204"/>
                <a:gd name="connsiteX60" fmla="*/ 15142 w 22305"/>
                <a:gd name="connsiteY60" fmla="*/ 2559 h 22204"/>
                <a:gd name="connsiteX61" fmla="*/ 10713 w 22305"/>
                <a:gd name="connsiteY61" fmla="*/ 0 h 22204"/>
                <a:gd name="connsiteX62" fmla="*/ 10713 w 22305"/>
                <a:gd name="connsiteY62" fmla="*/ 0 h 2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2305" h="22204">
                  <a:moveTo>
                    <a:pt x="10505" y="5396"/>
                  </a:moveTo>
                  <a:lnTo>
                    <a:pt x="10851" y="6087"/>
                  </a:lnTo>
                  <a:lnTo>
                    <a:pt x="12582" y="7540"/>
                  </a:lnTo>
                  <a:lnTo>
                    <a:pt x="14381" y="8785"/>
                  </a:lnTo>
                  <a:lnTo>
                    <a:pt x="14934" y="8785"/>
                  </a:lnTo>
                  <a:cubicBezTo>
                    <a:pt x="14934" y="8785"/>
                    <a:pt x="15073" y="9753"/>
                    <a:pt x="15073" y="9753"/>
                  </a:cubicBezTo>
                  <a:lnTo>
                    <a:pt x="14727" y="10515"/>
                  </a:lnTo>
                  <a:lnTo>
                    <a:pt x="14243" y="11137"/>
                  </a:lnTo>
                  <a:lnTo>
                    <a:pt x="14104" y="11483"/>
                  </a:lnTo>
                  <a:lnTo>
                    <a:pt x="16457" y="14596"/>
                  </a:lnTo>
                  <a:lnTo>
                    <a:pt x="17080" y="15841"/>
                  </a:lnTo>
                  <a:lnTo>
                    <a:pt x="15973" y="16048"/>
                  </a:lnTo>
                  <a:lnTo>
                    <a:pt x="13481" y="15426"/>
                  </a:lnTo>
                  <a:lnTo>
                    <a:pt x="11889" y="15218"/>
                  </a:lnTo>
                  <a:lnTo>
                    <a:pt x="10782" y="15703"/>
                  </a:lnTo>
                  <a:lnTo>
                    <a:pt x="10505" y="16533"/>
                  </a:lnTo>
                  <a:lnTo>
                    <a:pt x="9951" y="17155"/>
                  </a:lnTo>
                  <a:lnTo>
                    <a:pt x="8221" y="17017"/>
                  </a:lnTo>
                  <a:lnTo>
                    <a:pt x="5937" y="15564"/>
                  </a:lnTo>
                  <a:lnTo>
                    <a:pt x="5176" y="13420"/>
                  </a:lnTo>
                  <a:lnTo>
                    <a:pt x="5522" y="10999"/>
                  </a:lnTo>
                  <a:lnTo>
                    <a:pt x="6352" y="8785"/>
                  </a:lnTo>
                  <a:lnTo>
                    <a:pt x="7044" y="7402"/>
                  </a:lnTo>
                  <a:lnTo>
                    <a:pt x="7806" y="6226"/>
                  </a:lnTo>
                  <a:lnTo>
                    <a:pt x="8913" y="5465"/>
                  </a:lnTo>
                  <a:lnTo>
                    <a:pt x="10574" y="5257"/>
                  </a:lnTo>
                  <a:moveTo>
                    <a:pt x="10574" y="69"/>
                  </a:moveTo>
                  <a:cubicBezTo>
                    <a:pt x="10574" y="69"/>
                    <a:pt x="10228" y="69"/>
                    <a:pt x="10021" y="69"/>
                  </a:cubicBezTo>
                  <a:lnTo>
                    <a:pt x="8359" y="277"/>
                  </a:lnTo>
                  <a:cubicBezTo>
                    <a:pt x="7529" y="346"/>
                    <a:pt x="6698" y="692"/>
                    <a:pt x="6006" y="1107"/>
                  </a:cubicBezTo>
                  <a:lnTo>
                    <a:pt x="4899" y="1868"/>
                  </a:lnTo>
                  <a:cubicBezTo>
                    <a:pt x="4345" y="2214"/>
                    <a:pt x="3930" y="2698"/>
                    <a:pt x="3515" y="3251"/>
                  </a:cubicBezTo>
                  <a:lnTo>
                    <a:pt x="2753" y="4427"/>
                  </a:lnTo>
                  <a:cubicBezTo>
                    <a:pt x="2753" y="4427"/>
                    <a:pt x="2477" y="4842"/>
                    <a:pt x="2407" y="5050"/>
                  </a:cubicBezTo>
                  <a:lnTo>
                    <a:pt x="1715" y="6433"/>
                  </a:lnTo>
                  <a:cubicBezTo>
                    <a:pt x="1715" y="6433"/>
                    <a:pt x="1577" y="6710"/>
                    <a:pt x="1508" y="6848"/>
                  </a:cubicBezTo>
                  <a:lnTo>
                    <a:pt x="677" y="9062"/>
                  </a:lnTo>
                  <a:cubicBezTo>
                    <a:pt x="539" y="9477"/>
                    <a:pt x="400" y="9823"/>
                    <a:pt x="400" y="10238"/>
                  </a:cubicBezTo>
                  <a:lnTo>
                    <a:pt x="54" y="12659"/>
                  </a:lnTo>
                  <a:cubicBezTo>
                    <a:pt x="-84" y="13489"/>
                    <a:pt x="54" y="14388"/>
                    <a:pt x="331" y="15149"/>
                  </a:cubicBezTo>
                  <a:lnTo>
                    <a:pt x="1092" y="17293"/>
                  </a:lnTo>
                  <a:cubicBezTo>
                    <a:pt x="1508" y="18331"/>
                    <a:pt x="2200" y="19230"/>
                    <a:pt x="3169" y="19853"/>
                  </a:cubicBezTo>
                  <a:lnTo>
                    <a:pt x="5453" y="21306"/>
                  </a:lnTo>
                  <a:cubicBezTo>
                    <a:pt x="6145" y="21721"/>
                    <a:pt x="6975" y="21997"/>
                    <a:pt x="7806" y="22066"/>
                  </a:cubicBezTo>
                  <a:lnTo>
                    <a:pt x="9536" y="22205"/>
                  </a:lnTo>
                  <a:cubicBezTo>
                    <a:pt x="9536" y="22205"/>
                    <a:pt x="9813" y="22205"/>
                    <a:pt x="9951" y="22205"/>
                  </a:cubicBezTo>
                  <a:cubicBezTo>
                    <a:pt x="11336" y="22205"/>
                    <a:pt x="12720" y="21651"/>
                    <a:pt x="13689" y="20614"/>
                  </a:cubicBezTo>
                  <a:lnTo>
                    <a:pt x="14796" y="20891"/>
                  </a:lnTo>
                  <a:cubicBezTo>
                    <a:pt x="15212" y="20960"/>
                    <a:pt x="15627" y="21029"/>
                    <a:pt x="16042" y="21029"/>
                  </a:cubicBezTo>
                  <a:cubicBezTo>
                    <a:pt x="16388" y="21029"/>
                    <a:pt x="16734" y="21029"/>
                    <a:pt x="17080" y="20960"/>
                  </a:cubicBezTo>
                  <a:lnTo>
                    <a:pt x="18188" y="20752"/>
                  </a:lnTo>
                  <a:cubicBezTo>
                    <a:pt x="19779" y="20406"/>
                    <a:pt x="21094" y="19438"/>
                    <a:pt x="21786" y="17985"/>
                  </a:cubicBezTo>
                  <a:cubicBezTo>
                    <a:pt x="22479" y="16533"/>
                    <a:pt x="22479" y="14872"/>
                    <a:pt x="21786" y="13420"/>
                  </a:cubicBezTo>
                  <a:lnTo>
                    <a:pt x="21164" y="12175"/>
                  </a:lnTo>
                  <a:cubicBezTo>
                    <a:pt x="21164" y="12175"/>
                    <a:pt x="20818" y="11621"/>
                    <a:pt x="20679" y="11345"/>
                  </a:cubicBezTo>
                  <a:lnTo>
                    <a:pt x="20264" y="10722"/>
                  </a:lnTo>
                  <a:cubicBezTo>
                    <a:pt x="20402" y="10169"/>
                    <a:pt x="20471" y="9546"/>
                    <a:pt x="20402" y="8923"/>
                  </a:cubicBezTo>
                  <a:lnTo>
                    <a:pt x="20264" y="7955"/>
                  </a:lnTo>
                  <a:cubicBezTo>
                    <a:pt x="19987" y="5742"/>
                    <a:pt x="18395" y="4012"/>
                    <a:pt x="16388" y="3528"/>
                  </a:cubicBezTo>
                  <a:lnTo>
                    <a:pt x="15904" y="3182"/>
                  </a:lnTo>
                  <a:lnTo>
                    <a:pt x="15142" y="2559"/>
                  </a:lnTo>
                  <a:cubicBezTo>
                    <a:pt x="14173" y="969"/>
                    <a:pt x="12512" y="0"/>
                    <a:pt x="10713" y="0"/>
                  </a:cubicBezTo>
                  <a:lnTo>
                    <a:pt x="1071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7" name="Freeform 3136">
              <a:extLst>
                <a:ext uri="{FF2B5EF4-FFF2-40B4-BE49-F238E27FC236}">
                  <a16:creationId xmlns:a16="http://schemas.microsoft.com/office/drawing/2014/main" id="{A0CFE7D2-EA52-D90B-A580-2A381117487B}"/>
                </a:ext>
              </a:extLst>
            </p:cNvPr>
            <p:cNvSpPr/>
            <p:nvPr/>
          </p:nvSpPr>
          <p:spPr>
            <a:xfrm>
              <a:off x="5269672" y="3319342"/>
              <a:ext cx="4332" cy="2764"/>
            </a:xfrm>
            <a:custGeom>
              <a:avLst/>
              <a:gdLst>
                <a:gd name="connsiteX0" fmla="*/ 0 w 3253"/>
                <a:gd name="connsiteY0" fmla="*/ 1245 h 2075"/>
                <a:gd name="connsiteX1" fmla="*/ 2699 w 3253"/>
                <a:gd name="connsiteY1" fmla="*/ 2075 h 2075"/>
                <a:gd name="connsiteX2" fmla="*/ 3253 w 3253"/>
                <a:gd name="connsiteY2" fmla="*/ 969 h 2075"/>
                <a:gd name="connsiteX3" fmla="*/ 2215 w 3253"/>
                <a:gd name="connsiteY3" fmla="*/ 0 h 2075"/>
                <a:gd name="connsiteX4" fmla="*/ 0 w 3253"/>
                <a:gd name="connsiteY4" fmla="*/ 1245 h 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3" h="2075">
                  <a:moveTo>
                    <a:pt x="0" y="1245"/>
                  </a:moveTo>
                  <a:lnTo>
                    <a:pt x="2699" y="2075"/>
                  </a:lnTo>
                  <a:lnTo>
                    <a:pt x="3253" y="969"/>
                  </a:lnTo>
                  <a:lnTo>
                    <a:pt x="2215" y="0"/>
                  </a:lnTo>
                  <a:lnTo>
                    <a:pt x="0" y="124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8" name="Freeform 3137">
              <a:extLst>
                <a:ext uri="{FF2B5EF4-FFF2-40B4-BE49-F238E27FC236}">
                  <a16:creationId xmlns:a16="http://schemas.microsoft.com/office/drawing/2014/main" id="{E12A4E53-DB45-6A00-5316-46C8F2CA18C1}"/>
                </a:ext>
              </a:extLst>
            </p:cNvPr>
            <p:cNvSpPr/>
            <p:nvPr/>
          </p:nvSpPr>
          <p:spPr>
            <a:xfrm>
              <a:off x="5262883" y="3312433"/>
              <a:ext cx="18169" cy="16583"/>
            </a:xfrm>
            <a:custGeom>
              <a:avLst/>
              <a:gdLst>
                <a:gd name="connsiteX0" fmla="*/ 7311 w 13642"/>
                <a:gd name="connsiteY0" fmla="*/ 5188 h 12451"/>
                <a:gd name="connsiteX1" fmla="*/ 8419 w 13642"/>
                <a:gd name="connsiteY1" fmla="*/ 6157 h 12451"/>
                <a:gd name="connsiteX2" fmla="*/ 7865 w 13642"/>
                <a:gd name="connsiteY2" fmla="*/ 7263 h 12451"/>
                <a:gd name="connsiteX3" fmla="*/ 5166 w 13642"/>
                <a:gd name="connsiteY3" fmla="*/ 6502 h 12451"/>
                <a:gd name="connsiteX4" fmla="*/ 7381 w 13642"/>
                <a:gd name="connsiteY4" fmla="*/ 5257 h 12451"/>
                <a:gd name="connsiteX5" fmla="*/ 7381 w 13642"/>
                <a:gd name="connsiteY5" fmla="*/ 69 h 12451"/>
                <a:gd name="connsiteX6" fmla="*/ 4820 w 13642"/>
                <a:gd name="connsiteY6" fmla="*/ 761 h 12451"/>
                <a:gd name="connsiteX7" fmla="*/ 2605 w 13642"/>
                <a:gd name="connsiteY7" fmla="*/ 2006 h 12451"/>
                <a:gd name="connsiteX8" fmla="*/ 44 w 13642"/>
                <a:gd name="connsiteY8" fmla="*/ 7125 h 12451"/>
                <a:gd name="connsiteX9" fmla="*/ 3713 w 13642"/>
                <a:gd name="connsiteY9" fmla="*/ 11483 h 12451"/>
                <a:gd name="connsiteX10" fmla="*/ 6412 w 13642"/>
                <a:gd name="connsiteY10" fmla="*/ 12244 h 12451"/>
                <a:gd name="connsiteX11" fmla="*/ 7865 w 13642"/>
                <a:gd name="connsiteY11" fmla="*/ 12451 h 12451"/>
                <a:gd name="connsiteX12" fmla="*/ 12502 w 13642"/>
                <a:gd name="connsiteY12" fmla="*/ 9615 h 12451"/>
                <a:gd name="connsiteX13" fmla="*/ 13056 w 13642"/>
                <a:gd name="connsiteY13" fmla="*/ 8508 h 12451"/>
                <a:gd name="connsiteX14" fmla="*/ 11810 w 13642"/>
                <a:gd name="connsiteY14" fmla="*/ 2214 h 12451"/>
                <a:gd name="connsiteX15" fmla="*/ 10703 w 13642"/>
                <a:gd name="connsiteY15" fmla="*/ 1245 h 12451"/>
                <a:gd name="connsiteX16" fmla="*/ 7311 w 13642"/>
                <a:gd name="connsiteY16" fmla="*/ 0 h 12451"/>
                <a:gd name="connsiteX17" fmla="*/ 7311 w 13642"/>
                <a:gd name="connsiteY17" fmla="*/ 0 h 1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2" h="12451">
                  <a:moveTo>
                    <a:pt x="7311" y="5188"/>
                  </a:moveTo>
                  <a:lnTo>
                    <a:pt x="8419" y="6157"/>
                  </a:lnTo>
                  <a:lnTo>
                    <a:pt x="7865" y="7263"/>
                  </a:lnTo>
                  <a:lnTo>
                    <a:pt x="5166" y="6502"/>
                  </a:lnTo>
                  <a:lnTo>
                    <a:pt x="7381" y="5257"/>
                  </a:lnTo>
                  <a:moveTo>
                    <a:pt x="7381" y="69"/>
                  </a:moveTo>
                  <a:cubicBezTo>
                    <a:pt x="6481" y="69"/>
                    <a:pt x="5581" y="277"/>
                    <a:pt x="4820" y="761"/>
                  </a:cubicBezTo>
                  <a:lnTo>
                    <a:pt x="2605" y="2006"/>
                  </a:lnTo>
                  <a:cubicBezTo>
                    <a:pt x="806" y="3044"/>
                    <a:pt x="-232" y="5050"/>
                    <a:pt x="44" y="7125"/>
                  </a:cubicBezTo>
                  <a:cubicBezTo>
                    <a:pt x="321" y="9200"/>
                    <a:pt x="1775" y="10929"/>
                    <a:pt x="3713" y="11483"/>
                  </a:cubicBezTo>
                  <a:lnTo>
                    <a:pt x="6412" y="12244"/>
                  </a:lnTo>
                  <a:cubicBezTo>
                    <a:pt x="6896" y="12382"/>
                    <a:pt x="7381" y="12451"/>
                    <a:pt x="7865" y="12451"/>
                  </a:cubicBezTo>
                  <a:cubicBezTo>
                    <a:pt x="9734" y="12451"/>
                    <a:pt x="11602" y="11414"/>
                    <a:pt x="12502" y="9615"/>
                  </a:cubicBezTo>
                  <a:lnTo>
                    <a:pt x="13056" y="8508"/>
                  </a:lnTo>
                  <a:cubicBezTo>
                    <a:pt x="14163" y="6364"/>
                    <a:pt x="13679" y="3804"/>
                    <a:pt x="11810" y="2214"/>
                  </a:cubicBezTo>
                  <a:lnTo>
                    <a:pt x="10703" y="1245"/>
                  </a:lnTo>
                  <a:cubicBezTo>
                    <a:pt x="9734" y="415"/>
                    <a:pt x="8557" y="0"/>
                    <a:pt x="7311" y="0"/>
                  </a:cubicBezTo>
                  <a:lnTo>
                    <a:pt x="731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39" name="Freeform 3138">
              <a:extLst>
                <a:ext uri="{FF2B5EF4-FFF2-40B4-BE49-F238E27FC236}">
                  <a16:creationId xmlns:a16="http://schemas.microsoft.com/office/drawing/2014/main" id="{5BC36424-8404-016F-8AED-92B777D8F9C7}"/>
                </a:ext>
              </a:extLst>
            </p:cNvPr>
            <p:cNvSpPr/>
            <p:nvPr/>
          </p:nvSpPr>
          <p:spPr>
            <a:xfrm>
              <a:off x="5341846" y="3327910"/>
              <a:ext cx="7466" cy="4053"/>
            </a:xfrm>
            <a:custGeom>
              <a:avLst/>
              <a:gdLst>
                <a:gd name="connsiteX0" fmla="*/ 1315 w 5606"/>
                <a:gd name="connsiteY0" fmla="*/ 69 h 3043"/>
                <a:gd name="connsiteX1" fmla="*/ 0 w 5606"/>
                <a:gd name="connsiteY1" fmla="*/ 1591 h 3043"/>
                <a:gd name="connsiteX2" fmla="*/ 1246 w 5606"/>
                <a:gd name="connsiteY2" fmla="*/ 2283 h 3043"/>
                <a:gd name="connsiteX3" fmla="*/ 2699 w 5606"/>
                <a:gd name="connsiteY3" fmla="*/ 2836 h 3043"/>
                <a:gd name="connsiteX4" fmla="*/ 4222 w 5606"/>
                <a:gd name="connsiteY4" fmla="*/ 3044 h 3043"/>
                <a:gd name="connsiteX5" fmla="*/ 5606 w 5606"/>
                <a:gd name="connsiteY5" fmla="*/ 2905 h 3043"/>
                <a:gd name="connsiteX6" fmla="*/ 4776 w 5606"/>
                <a:gd name="connsiteY6" fmla="*/ 1038 h 3043"/>
                <a:gd name="connsiteX7" fmla="*/ 3115 w 5606"/>
                <a:gd name="connsiteY7" fmla="*/ 0 h 3043"/>
                <a:gd name="connsiteX8" fmla="*/ 1315 w 5606"/>
                <a:gd name="connsiteY8" fmla="*/ 69 h 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6" h="3043">
                  <a:moveTo>
                    <a:pt x="1315" y="69"/>
                  </a:moveTo>
                  <a:lnTo>
                    <a:pt x="0" y="1591"/>
                  </a:lnTo>
                  <a:lnTo>
                    <a:pt x="1246" y="2283"/>
                  </a:lnTo>
                  <a:lnTo>
                    <a:pt x="2699" y="2836"/>
                  </a:lnTo>
                  <a:lnTo>
                    <a:pt x="4222" y="3044"/>
                  </a:lnTo>
                  <a:lnTo>
                    <a:pt x="5606" y="2905"/>
                  </a:lnTo>
                  <a:lnTo>
                    <a:pt x="4776" y="1038"/>
                  </a:lnTo>
                  <a:lnTo>
                    <a:pt x="3115" y="0"/>
                  </a:lnTo>
                  <a:lnTo>
                    <a:pt x="1315"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0" name="Freeform 3139">
              <a:extLst>
                <a:ext uri="{FF2B5EF4-FFF2-40B4-BE49-F238E27FC236}">
                  <a16:creationId xmlns:a16="http://schemas.microsoft.com/office/drawing/2014/main" id="{286AC871-E42C-E0CB-B06C-83260E898EB7}"/>
                </a:ext>
              </a:extLst>
            </p:cNvPr>
            <p:cNvSpPr/>
            <p:nvPr/>
          </p:nvSpPr>
          <p:spPr>
            <a:xfrm>
              <a:off x="5334912" y="3321000"/>
              <a:ext cx="21244" cy="17872"/>
            </a:xfrm>
            <a:custGeom>
              <a:avLst/>
              <a:gdLst>
                <a:gd name="connsiteX0" fmla="*/ 8320 w 15951"/>
                <a:gd name="connsiteY0" fmla="*/ 5188 h 13419"/>
                <a:gd name="connsiteX1" fmla="*/ 9981 w 15951"/>
                <a:gd name="connsiteY1" fmla="*/ 6226 h 13419"/>
                <a:gd name="connsiteX2" fmla="*/ 10812 w 15951"/>
                <a:gd name="connsiteY2" fmla="*/ 8093 h 13419"/>
                <a:gd name="connsiteX3" fmla="*/ 9359 w 15951"/>
                <a:gd name="connsiteY3" fmla="*/ 8301 h 13419"/>
                <a:gd name="connsiteX4" fmla="*/ 7836 w 15951"/>
                <a:gd name="connsiteY4" fmla="*/ 8024 h 13419"/>
                <a:gd name="connsiteX5" fmla="*/ 6451 w 15951"/>
                <a:gd name="connsiteY5" fmla="*/ 7471 h 13419"/>
                <a:gd name="connsiteX6" fmla="*/ 5206 w 15951"/>
                <a:gd name="connsiteY6" fmla="*/ 6779 h 13419"/>
                <a:gd name="connsiteX7" fmla="*/ 6521 w 15951"/>
                <a:gd name="connsiteY7" fmla="*/ 5257 h 13419"/>
                <a:gd name="connsiteX8" fmla="*/ 8320 w 15951"/>
                <a:gd name="connsiteY8" fmla="*/ 5257 h 13419"/>
                <a:gd name="connsiteX9" fmla="*/ 8320 w 15951"/>
                <a:gd name="connsiteY9" fmla="*/ 0 h 13419"/>
                <a:gd name="connsiteX10" fmla="*/ 8182 w 15951"/>
                <a:gd name="connsiteY10" fmla="*/ 0 h 13419"/>
                <a:gd name="connsiteX11" fmla="*/ 6382 w 15951"/>
                <a:gd name="connsiteY11" fmla="*/ 0 h 13419"/>
                <a:gd name="connsiteX12" fmla="*/ 2506 w 15951"/>
                <a:gd name="connsiteY12" fmla="*/ 1868 h 13419"/>
                <a:gd name="connsiteX13" fmla="*/ 1191 w 15951"/>
                <a:gd name="connsiteY13" fmla="*/ 3390 h 13419"/>
                <a:gd name="connsiteX14" fmla="*/ 84 w 15951"/>
                <a:gd name="connsiteY14" fmla="*/ 7678 h 13419"/>
                <a:gd name="connsiteX15" fmla="*/ 2714 w 15951"/>
                <a:gd name="connsiteY15" fmla="*/ 11275 h 13419"/>
                <a:gd name="connsiteX16" fmla="*/ 3960 w 15951"/>
                <a:gd name="connsiteY16" fmla="*/ 11967 h 13419"/>
                <a:gd name="connsiteX17" fmla="*/ 4583 w 15951"/>
                <a:gd name="connsiteY17" fmla="*/ 12244 h 13419"/>
                <a:gd name="connsiteX18" fmla="*/ 5967 w 15951"/>
                <a:gd name="connsiteY18" fmla="*/ 12797 h 13419"/>
                <a:gd name="connsiteX19" fmla="*/ 7005 w 15951"/>
                <a:gd name="connsiteY19" fmla="*/ 13074 h 13419"/>
                <a:gd name="connsiteX20" fmla="*/ 8528 w 15951"/>
                <a:gd name="connsiteY20" fmla="*/ 13350 h 13419"/>
                <a:gd name="connsiteX21" fmla="*/ 9359 w 15951"/>
                <a:gd name="connsiteY21" fmla="*/ 13420 h 13419"/>
                <a:gd name="connsiteX22" fmla="*/ 9981 w 15951"/>
                <a:gd name="connsiteY22" fmla="*/ 13420 h 13419"/>
                <a:gd name="connsiteX23" fmla="*/ 11435 w 15951"/>
                <a:gd name="connsiteY23" fmla="*/ 13212 h 13419"/>
                <a:gd name="connsiteX24" fmla="*/ 15311 w 15951"/>
                <a:gd name="connsiteY24" fmla="*/ 10584 h 13419"/>
                <a:gd name="connsiteX25" fmla="*/ 15449 w 15951"/>
                <a:gd name="connsiteY25" fmla="*/ 5880 h 13419"/>
                <a:gd name="connsiteX26" fmla="*/ 14618 w 15951"/>
                <a:gd name="connsiteY26" fmla="*/ 4012 h 13419"/>
                <a:gd name="connsiteX27" fmla="*/ 12681 w 15951"/>
                <a:gd name="connsiteY27" fmla="*/ 1868 h 13419"/>
                <a:gd name="connsiteX28" fmla="*/ 11020 w 15951"/>
                <a:gd name="connsiteY28" fmla="*/ 830 h 13419"/>
                <a:gd name="connsiteX29" fmla="*/ 8251 w 15951"/>
                <a:gd name="connsiteY29" fmla="*/ 0 h 13419"/>
                <a:gd name="connsiteX30" fmla="*/ 8251 w 15951"/>
                <a:gd name="connsiteY30" fmla="*/ 0 h 1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951" h="13419">
                  <a:moveTo>
                    <a:pt x="8320" y="5188"/>
                  </a:moveTo>
                  <a:lnTo>
                    <a:pt x="9981" y="6226"/>
                  </a:lnTo>
                  <a:lnTo>
                    <a:pt x="10812" y="8093"/>
                  </a:lnTo>
                  <a:lnTo>
                    <a:pt x="9359" y="8301"/>
                  </a:lnTo>
                  <a:lnTo>
                    <a:pt x="7836" y="8024"/>
                  </a:lnTo>
                  <a:lnTo>
                    <a:pt x="6451" y="7471"/>
                  </a:lnTo>
                  <a:lnTo>
                    <a:pt x="5206" y="6779"/>
                  </a:lnTo>
                  <a:lnTo>
                    <a:pt x="6521" y="5257"/>
                  </a:lnTo>
                  <a:lnTo>
                    <a:pt x="8320" y="5257"/>
                  </a:lnTo>
                  <a:moveTo>
                    <a:pt x="8320" y="0"/>
                  </a:moveTo>
                  <a:cubicBezTo>
                    <a:pt x="8320" y="0"/>
                    <a:pt x="8251" y="0"/>
                    <a:pt x="8182" y="0"/>
                  </a:cubicBezTo>
                  <a:lnTo>
                    <a:pt x="6382" y="0"/>
                  </a:lnTo>
                  <a:cubicBezTo>
                    <a:pt x="4860" y="0"/>
                    <a:pt x="3475" y="761"/>
                    <a:pt x="2506" y="1868"/>
                  </a:cubicBezTo>
                  <a:lnTo>
                    <a:pt x="1191" y="3390"/>
                  </a:lnTo>
                  <a:cubicBezTo>
                    <a:pt x="223" y="4565"/>
                    <a:pt x="-193" y="6157"/>
                    <a:pt x="84" y="7678"/>
                  </a:cubicBezTo>
                  <a:cubicBezTo>
                    <a:pt x="361" y="9200"/>
                    <a:pt x="1330" y="10515"/>
                    <a:pt x="2714" y="11275"/>
                  </a:cubicBezTo>
                  <a:lnTo>
                    <a:pt x="3960" y="11967"/>
                  </a:lnTo>
                  <a:cubicBezTo>
                    <a:pt x="3960" y="11967"/>
                    <a:pt x="4375" y="12175"/>
                    <a:pt x="4583" y="12244"/>
                  </a:cubicBezTo>
                  <a:lnTo>
                    <a:pt x="5967" y="12797"/>
                  </a:lnTo>
                  <a:cubicBezTo>
                    <a:pt x="5967" y="12797"/>
                    <a:pt x="6659" y="13005"/>
                    <a:pt x="7005" y="13074"/>
                  </a:cubicBezTo>
                  <a:lnTo>
                    <a:pt x="8528" y="13350"/>
                  </a:lnTo>
                  <a:cubicBezTo>
                    <a:pt x="8528" y="13350"/>
                    <a:pt x="9081" y="13420"/>
                    <a:pt x="9359" y="13420"/>
                  </a:cubicBezTo>
                  <a:cubicBezTo>
                    <a:pt x="9566" y="13420"/>
                    <a:pt x="9774" y="13420"/>
                    <a:pt x="9981" y="13420"/>
                  </a:cubicBezTo>
                  <a:lnTo>
                    <a:pt x="11435" y="13212"/>
                  </a:lnTo>
                  <a:cubicBezTo>
                    <a:pt x="13096" y="13005"/>
                    <a:pt x="14549" y="12036"/>
                    <a:pt x="15311" y="10584"/>
                  </a:cubicBezTo>
                  <a:cubicBezTo>
                    <a:pt x="16141" y="9131"/>
                    <a:pt x="16141" y="7402"/>
                    <a:pt x="15449" y="5880"/>
                  </a:cubicBezTo>
                  <a:lnTo>
                    <a:pt x="14618" y="4012"/>
                  </a:lnTo>
                  <a:cubicBezTo>
                    <a:pt x="14203" y="3113"/>
                    <a:pt x="13511" y="2352"/>
                    <a:pt x="12681" y="1868"/>
                  </a:cubicBezTo>
                  <a:lnTo>
                    <a:pt x="11020" y="830"/>
                  </a:lnTo>
                  <a:cubicBezTo>
                    <a:pt x="10189" y="277"/>
                    <a:pt x="9220" y="0"/>
                    <a:pt x="8251" y="0"/>
                  </a:cubicBezTo>
                  <a:lnTo>
                    <a:pt x="825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1" name="Freeform 3140">
              <a:extLst>
                <a:ext uri="{FF2B5EF4-FFF2-40B4-BE49-F238E27FC236}">
                  <a16:creationId xmlns:a16="http://schemas.microsoft.com/office/drawing/2014/main" id="{75108FBE-F238-591D-B704-E21447A56416}"/>
                </a:ext>
              </a:extLst>
            </p:cNvPr>
            <p:cNvSpPr/>
            <p:nvPr/>
          </p:nvSpPr>
          <p:spPr>
            <a:xfrm>
              <a:off x="5490066" y="3228229"/>
              <a:ext cx="20647" cy="36942"/>
            </a:xfrm>
            <a:custGeom>
              <a:avLst/>
              <a:gdLst>
                <a:gd name="connsiteX0" fmla="*/ 5122 w 15503"/>
                <a:gd name="connsiteY0" fmla="*/ 23796 h 27738"/>
                <a:gd name="connsiteX1" fmla="*/ 8375 w 15503"/>
                <a:gd name="connsiteY1" fmla="*/ 14388 h 27738"/>
                <a:gd name="connsiteX2" fmla="*/ 13496 w 15503"/>
                <a:gd name="connsiteY2" fmla="*/ 3113 h 27738"/>
                <a:gd name="connsiteX3" fmla="*/ 15503 w 15503"/>
                <a:gd name="connsiteY3" fmla="*/ 0 h 27738"/>
                <a:gd name="connsiteX4" fmla="*/ 13081 w 15503"/>
                <a:gd name="connsiteY4" fmla="*/ 484 h 27738"/>
                <a:gd name="connsiteX5" fmla="*/ 11004 w 15503"/>
                <a:gd name="connsiteY5" fmla="*/ 3943 h 27738"/>
                <a:gd name="connsiteX6" fmla="*/ 7682 w 15503"/>
                <a:gd name="connsiteY6" fmla="*/ 11206 h 27738"/>
                <a:gd name="connsiteX7" fmla="*/ 1938 w 15503"/>
                <a:gd name="connsiteY7" fmla="*/ 18193 h 27738"/>
                <a:gd name="connsiteX8" fmla="*/ 0 w 15503"/>
                <a:gd name="connsiteY8" fmla="*/ 22689 h 27738"/>
                <a:gd name="connsiteX9" fmla="*/ 623 w 15503"/>
                <a:gd name="connsiteY9" fmla="*/ 27116 h 27738"/>
                <a:gd name="connsiteX10" fmla="*/ 2907 w 15503"/>
                <a:gd name="connsiteY10" fmla="*/ 27739 h 27738"/>
                <a:gd name="connsiteX11" fmla="*/ 5122 w 15503"/>
                <a:gd name="connsiteY11" fmla="*/ 23796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03" h="27738">
                  <a:moveTo>
                    <a:pt x="5122" y="23796"/>
                  </a:moveTo>
                  <a:lnTo>
                    <a:pt x="8375" y="14388"/>
                  </a:lnTo>
                  <a:lnTo>
                    <a:pt x="13496" y="3113"/>
                  </a:lnTo>
                  <a:lnTo>
                    <a:pt x="15503" y="0"/>
                  </a:lnTo>
                  <a:lnTo>
                    <a:pt x="13081" y="484"/>
                  </a:lnTo>
                  <a:lnTo>
                    <a:pt x="11004" y="3943"/>
                  </a:lnTo>
                  <a:lnTo>
                    <a:pt x="7682" y="11206"/>
                  </a:lnTo>
                  <a:lnTo>
                    <a:pt x="1938" y="18193"/>
                  </a:lnTo>
                  <a:lnTo>
                    <a:pt x="0" y="22689"/>
                  </a:lnTo>
                  <a:lnTo>
                    <a:pt x="623" y="27116"/>
                  </a:lnTo>
                  <a:lnTo>
                    <a:pt x="2907" y="27739"/>
                  </a:lnTo>
                  <a:lnTo>
                    <a:pt x="5122" y="2379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2" name="Freeform 3141">
              <a:extLst>
                <a:ext uri="{FF2B5EF4-FFF2-40B4-BE49-F238E27FC236}">
                  <a16:creationId xmlns:a16="http://schemas.microsoft.com/office/drawing/2014/main" id="{E1039E22-6D59-E06F-BD21-AB3A168782FB}"/>
                </a:ext>
              </a:extLst>
            </p:cNvPr>
            <p:cNvSpPr/>
            <p:nvPr/>
          </p:nvSpPr>
          <p:spPr>
            <a:xfrm>
              <a:off x="5483085" y="3221227"/>
              <a:ext cx="34613" cy="50853"/>
            </a:xfrm>
            <a:custGeom>
              <a:avLst/>
              <a:gdLst>
                <a:gd name="connsiteX0" fmla="*/ 20746 w 25989"/>
                <a:gd name="connsiteY0" fmla="*/ 5257 h 38183"/>
                <a:gd name="connsiteX1" fmla="*/ 18739 w 25989"/>
                <a:gd name="connsiteY1" fmla="*/ 8370 h 38183"/>
                <a:gd name="connsiteX2" fmla="*/ 13617 w 25989"/>
                <a:gd name="connsiteY2" fmla="*/ 19645 h 38183"/>
                <a:gd name="connsiteX3" fmla="*/ 10364 w 25989"/>
                <a:gd name="connsiteY3" fmla="*/ 29053 h 38183"/>
                <a:gd name="connsiteX4" fmla="*/ 8150 w 25989"/>
                <a:gd name="connsiteY4" fmla="*/ 32996 h 38183"/>
                <a:gd name="connsiteX5" fmla="*/ 5865 w 25989"/>
                <a:gd name="connsiteY5" fmla="*/ 32373 h 38183"/>
                <a:gd name="connsiteX6" fmla="*/ 5243 w 25989"/>
                <a:gd name="connsiteY6" fmla="*/ 27877 h 38183"/>
                <a:gd name="connsiteX7" fmla="*/ 7250 w 25989"/>
                <a:gd name="connsiteY7" fmla="*/ 23381 h 38183"/>
                <a:gd name="connsiteX8" fmla="*/ 12994 w 25989"/>
                <a:gd name="connsiteY8" fmla="*/ 16394 h 38183"/>
                <a:gd name="connsiteX9" fmla="*/ 16316 w 25989"/>
                <a:gd name="connsiteY9" fmla="*/ 9062 h 38183"/>
                <a:gd name="connsiteX10" fmla="*/ 18393 w 25989"/>
                <a:gd name="connsiteY10" fmla="*/ 5672 h 38183"/>
                <a:gd name="connsiteX11" fmla="*/ 20746 w 25989"/>
                <a:gd name="connsiteY11" fmla="*/ 5188 h 38183"/>
                <a:gd name="connsiteX12" fmla="*/ 20746 w 25989"/>
                <a:gd name="connsiteY12" fmla="*/ 0 h 38183"/>
                <a:gd name="connsiteX13" fmla="*/ 19639 w 25989"/>
                <a:gd name="connsiteY13" fmla="*/ 138 h 38183"/>
                <a:gd name="connsiteX14" fmla="*/ 17285 w 25989"/>
                <a:gd name="connsiteY14" fmla="*/ 623 h 38183"/>
                <a:gd name="connsiteX15" fmla="*/ 13963 w 25989"/>
                <a:gd name="connsiteY15" fmla="*/ 2974 h 38183"/>
                <a:gd name="connsiteX16" fmla="*/ 11887 w 25989"/>
                <a:gd name="connsiteY16" fmla="*/ 6364 h 38183"/>
                <a:gd name="connsiteX17" fmla="*/ 11610 w 25989"/>
                <a:gd name="connsiteY17" fmla="*/ 6917 h 38183"/>
                <a:gd name="connsiteX18" fmla="*/ 8565 w 25989"/>
                <a:gd name="connsiteY18" fmla="*/ 13627 h 38183"/>
                <a:gd name="connsiteX19" fmla="*/ 3236 w 25989"/>
                <a:gd name="connsiteY19" fmla="*/ 20060 h 38183"/>
                <a:gd name="connsiteX20" fmla="*/ 2474 w 25989"/>
                <a:gd name="connsiteY20" fmla="*/ 21236 h 38183"/>
                <a:gd name="connsiteX21" fmla="*/ 467 w 25989"/>
                <a:gd name="connsiteY21" fmla="*/ 25733 h 38183"/>
                <a:gd name="connsiteX22" fmla="*/ 52 w 25989"/>
                <a:gd name="connsiteY22" fmla="*/ 28569 h 38183"/>
                <a:gd name="connsiteX23" fmla="*/ 675 w 25989"/>
                <a:gd name="connsiteY23" fmla="*/ 33065 h 38183"/>
                <a:gd name="connsiteX24" fmla="*/ 4482 w 25989"/>
                <a:gd name="connsiteY24" fmla="*/ 37354 h 38183"/>
                <a:gd name="connsiteX25" fmla="*/ 6765 w 25989"/>
                <a:gd name="connsiteY25" fmla="*/ 37976 h 38183"/>
                <a:gd name="connsiteX26" fmla="*/ 8150 w 25989"/>
                <a:gd name="connsiteY26" fmla="*/ 38184 h 38183"/>
                <a:gd name="connsiteX27" fmla="*/ 12648 w 25989"/>
                <a:gd name="connsiteY27" fmla="*/ 35555 h 38183"/>
                <a:gd name="connsiteX28" fmla="*/ 14863 w 25989"/>
                <a:gd name="connsiteY28" fmla="*/ 31612 h 38183"/>
                <a:gd name="connsiteX29" fmla="*/ 15278 w 25989"/>
                <a:gd name="connsiteY29" fmla="*/ 30713 h 38183"/>
                <a:gd name="connsiteX30" fmla="*/ 18462 w 25989"/>
                <a:gd name="connsiteY30" fmla="*/ 21513 h 38183"/>
                <a:gd name="connsiteX31" fmla="*/ 23376 w 25989"/>
                <a:gd name="connsiteY31" fmla="*/ 10791 h 38183"/>
                <a:gd name="connsiteX32" fmla="*/ 25176 w 25989"/>
                <a:gd name="connsiteY32" fmla="*/ 8024 h 38183"/>
                <a:gd name="connsiteX33" fmla="*/ 25037 w 25989"/>
                <a:gd name="connsiteY33" fmla="*/ 2283 h 38183"/>
                <a:gd name="connsiteX34" fmla="*/ 20746 w 25989"/>
                <a:gd name="connsiteY34" fmla="*/ 69 h 38183"/>
                <a:gd name="connsiteX35" fmla="*/ 20746 w 25989"/>
                <a:gd name="connsiteY35" fmla="*/ 69 h 38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989" h="38183">
                  <a:moveTo>
                    <a:pt x="20746" y="5257"/>
                  </a:moveTo>
                  <a:lnTo>
                    <a:pt x="18739" y="8370"/>
                  </a:lnTo>
                  <a:lnTo>
                    <a:pt x="13617" y="19645"/>
                  </a:lnTo>
                  <a:lnTo>
                    <a:pt x="10364" y="29053"/>
                  </a:lnTo>
                  <a:lnTo>
                    <a:pt x="8150" y="32996"/>
                  </a:lnTo>
                  <a:lnTo>
                    <a:pt x="5865" y="32373"/>
                  </a:lnTo>
                  <a:lnTo>
                    <a:pt x="5243" y="27877"/>
                  </a:lnTo>
                  <a:lnTo>
                    <a:pt x="7250" y="23381"/>
                  </a:lnTo>
                  <a:lnTo>
                    <a:pt x="12994" y="16394"/>
                  </a:lnTo>
                  <a:lnTo>
                    <a:pt x="16316" y="9062"/>
                  </a:lnTo>
                  <a:lnTo>
                    <a:pt x="18393" y="5672"/>
                  </a:lnTo>
                  <a:lnTo>
                    <a:pt x="20746" y="5188"/>
                  </a:lnTo>
                  <a:moveTo>
                    <a:pt x="20746" y="0"/>
                  </a:moveTo>
                  <a:cubicBezTo>
                    <a:pt x="20400" y="0"/>
                    <a:pt x="20054" y="0"/>
                    <a:pt x="19639" y="138"/>
                  </a:cubicBezTo>
                  <a:lnTo>
                    <a:pt x="17285" y="623"/>
                  </a:lnTo>
                  <a:cubicBezTo>
                    <a:pt x="15901" y="899"/>
                    <a:pt x="14655" y="1798"/>
                    <a:pt x="13963" y="2974"/>
                  </a:cubicBezTo>
                  <a:lnTo>
                    <a:pt x="11887" y="6364"/>
                  </a:lnTo>
                  <a:cubicBezTo>
                    <a:pt x="11887" y="6364"/>
                    <a:pt x="11679" y="6710"/>
                    <a:pt x="11610" y="6917"/>
                  </a:cubicBezTo>
                  <a:lnTo>
                    <a:pt x="8565" y="13627"/>
                  </a:lnTo>
                  <a:lnTo>
                    <a:pt x="3236" y="20060"/>
                  </a:lnTo>
                  <a:cubicBezTo>
                    <a:pt x="2959" y="20406"/>
                    <a:pt x="2682" y="20821"/>
                    <a:pt x="2474" y="21236"/>
                  </a:cubicBezTo>
                  <a:lnTo>
                    <a:pt x="467" y="25733"/>
                  </a:lnTo>
                  <a:cubicBezTo>
                    <a:pt x="52" y="26632"/>
                    <a:pt x="-87" y="27600"/>
                    <a:pt x="52" y="28569"/>
                  </a:cubicBezTo>
                  <a:lnTo>
                    <a:pt x="675" y="33065"/>
                  </a:lnTo>
                  <a:cubicBezTo>
                    <a:pt x="952" y="35140"/>
                    <a:pt x="2474" y="36800"/>
                    <a:pt x="4482" y="37354"/>
                  </a:cubicBezTo>
                  <a:lnTo>
                    <a:pt x="6765" y="37976"/>
                  </a:lnTo>
                  <a:cubicBezTo>
                    <a:pt x="7180" y="38114"/>
                    <a:pt x="7665" y="38184"/>
                    <a:pt x="8150" y="38184"/>
                  </a:cubicBezTo>
                  <a:cubicBezTo>
                    <a:pt x="9949" y="38184"/>
                    <a:pt x="11749" y="37215"/>
                    <a:pt x="12648" y="35555"/>
                  </a:cubicBezTo>
                  <a:lnTo>
                    <a:pt x="14863" y="31612"/>
                  </a:lnTo>
                  <a:cubicBezTo>
                    <a:pt x="14863" y="31612"/>
                    <a:pt x="15140" y="31059"/>
                    <a:pt x="15278" y="30713"/>
                  </a:cubicBezTo>
                  <a:lnTo>
                    <a:pt x="18462" y="21513"/>
                  </a:lnTo>
                  <a:lnTo>
                    <a:pt x="23376" y="10791"/>
                  </a:lnTo>
                  <a:lnTo>
                    <a:pt x="25176" y="8024"/>
                  </a:lnTo>
                  <a:cubicBezTo>
                    <a:pt x="26283" y="6295"/>
                    <a:pt x="26283" y="4012"/>
                    <a:pt x="25037" y="2283"/>
                  </a:cubicBezTo>
                  <a:cubicBezTo>
                    <a:pt x="24068" y="899"/>
                    <a:pt x="22476" y="69"/>
                    <a:pt x="20746" y="69"/>
                  </a:cubicBezTo>
                  <a:lnTo>
                    <a:pt x="2074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3" name="Freeform 3142">
              <a:extLst>
                <a:ext uri="{FF2B5EF4-FFF2-40B4-BE49-F238E27FC236}">
                  <a16:creationId xmlns:a16="http://schemas.microsoft.com/office/drawing/2014/main" id="{F49C4DA9-858A-A853-40B1-7DD18121F43E}"/>
                </a:ext>
              </a:extLst>
            </p:cNvPr>
            <p:cNvSpPr/>
            <p:nvPr/>
          </p:nvSpPr>
          <p:spPr>
            <a:xfrm>
              <a:off x="5538368" y="3203724"/>
              <a:ext cx="26454" cy="39522"/>
            </a:xfrm>
            <a:custGeom>
              <a:avLst/>
              <a:gdLst>
                <a:gd name="connsiteX0" fmla="*/ 1454 w 19863"/>
                <a:gd name="connsiteY0" fmla="*/ 9753 h 29675"/>
                <a:gd name="connsiteX1" fmla="*/ 139 w 19863"/>
                <a:gd name="connsiteY1" fmla="*/ 13627 h 29675"/>
                <a:gd name="connsiteX2" fmla="*/ 0 w 19863"/>
                <a:gd name="connsiteY2" fmla="*/ 17985 h 29675"/>
                <a:gd name="connsiteX3" fmla="*/ 1107 w 19863"/>
                <a:gd name="connsiteY3" fmla="*/ 22205 h 29675"/>
                <a:gd name="connsiteX4" fmla="*/ 3461 w 19863"/>
                <a:gd name="connsiteY4" fmla="*/ 25456 h 29675"/>
                <a:gd name="connsiteX5" fmla="*/ 2561 w 19863"/>
                <a:gd name="connsiteY5" fmla="*/ 26424 h 29675"/>
                <a:gd name="connsiteX6" fmla="*/ 1800 w 19863"/>
                <a:gd name="connsiteY6" fmla="*/ 27462 h 29675"/>
                <a:gd name="connsiteX7" fmla="*/ 1176 w 19863"/>
                <a:gd name="connsiteY7" fmla="*/ 28499 h 29675"/>
                <a:gd name="connsiteX8" fmla="*/ 554 w 19863"/>
                <a:gd name="connsiteY8" fmla="*/ 29675 h 29675"/>
                <a:gd name="connsiteX9" fmla="*/ 3253 w 19863"/>
                <a:gd name="connsiteY9" fmla="*/ 28914 h 29675"/>
                <a:gd name="connsiteX10" fmla="*/ 5191 w 19863"/>
                <a:gd name="connsiteY10" fmla="*/ 26978 h 29675"/>
                <a:gd name="connsiteX11" fmla="*/ 6921 w 19863"/>
                <a:gd name="connsiteY11" fmla="*/ 24556 h 29675"/>
                <a:gd name="connsiteX12" fmla="*/ 8721 w 19863"/>
                <a:gd name="connsiteY12" fmla="*/ 22274 h 29675"/>
                <a:gd name="connsiteX13" fmla="*/ 9482 w 19863"/>
                <a:gd name="connsiteY13" fmla="*/ 21859 h 29675"/>
                <a:gd name="connsiteX14" fmla="*/ 11281 w 19863"/>
                <a:gd name="connsiteY14" fmla="*/ 21305 h 29675"/>
                <a:gd name="connsiteX15" fmla="*/ 12043 w 19863"/>
                <a:gd name="connsiteY15" fmla="*/ 20890 h 29675"/>
                <a:gd name="connsiteX16" fmla="*/ 12320 w 19863"/>
                <a:gd name="connsiteY16" fmla="*/ 20268 h 29675"/>
                <a:gd name="connsiteX17" fmla="*/ 12666 w 19863"/>
                <a:gd name="connsiteY17" fmla="*/ 18815 h 29675"/>
                <a:gd name="connsiteX18" fmla="*/ 12942 w 19863"/>
                <a:gd name="connsiteY18" fmla="*/ 18331 h 29675"/>
                <a:gd name="connsiteX19" fmla="*/ 14465 w 19863"/>
                <a:gd name="connsiteY19" fmla="*/ 16809 h 29675"/>
                <a:gd name="connsiteX20" fmla="*/ 15227 w 19863"/>
                <a:gd name="connsiteY20" fmla="*/ 16256 h 29675"/>
                <a:gd name="connsiteX21" fmla="*/ 16403 w 19863"/>
                <a:gd name="connsiteY21" fmla="*/ 15979 h 29675"/>
                <a:gd name="connsiteX22" fmla="*/ 13773 w 19863"/>
                <a:gd name="connsiteY22" fmla="*/ 12382 h 29675"/>
                <a:gd name="connsiteX23" fmla="*/ 14257 w 19863"/>
                <a:gd name="connsiteY23" fmla="*/ 8439 h 29675"/>
                <a:gd name="connsiteX24" fmla="*/ 16749 w 19863"/>
                <a:gd name="connsiteY24" fmla="*/ 4842 h 29675"/>
                <a:gd name="connsiteX25" fmla="*/ 19864 w 19863"/>
                <a:gd name="connsiteY25" fmla="*/ 2352 h 29675"/>
                <a:gd name="connsiteX26" fmla="*/ 18064 w 19863"/>
                <a:gd name="connsiteY26" fmla="*/ 761 h 29675"/>
                <a:gd name="connsiteX27" fmla="*/ 17372 w 19863"/>
                <a:gd name="connsiteY27" fmla="*/ 346 h 29675"/>
                <a:gd name="connsiteX28" fmla="*/ 16126 w 19863"/>
                <a:gd name="connsiteY28" fmla="*/ 0 h 29675"/>
                <a:gd name="connsiteX29" fmla="*/ 15227 w 19863"/>
                <a:gd name="connsiteY29" fmla="*/ 277 h 29675"/>
                <a:gd name="connsiteX30" fmla="*/ 14603 w 19863"/>
                <a:gd name="connsiteY30" fmla="*/ 1107 h 29675"/>
                <a:gd name="connsiteX31" fmla="*/ 14257 w 19863"/>
                <a:gd name="connsiteY31" fmla="*/ 2421 h 29675"/>
                <a:gd name="connsiteX32" fmla="*/ 10728 w 19863"/>
                <a:gd name="connsiteY32" fmla="*/ 1868 h 29675"/>
                <a:gd name="connsiteX33" fmla="*/ 6990 w 19863"/>
                <a:gd name="connsiteY33" fmla="*/ 3666 h 29675"/>
                <a:gd name="connsiteX34" fmla="*/ 3599 w 19863"/>
                <a:gd name="connsiteY34" fmla="*/ 6779 h 29675"/>
                <a:gd name="connsiteX35" fmla="*/ 1454 w 19863"/>
                <a:gd name="connsiteY35" fmla="*/ 9753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863" h="29675">
                  <a:moveTo>
                    <a:pt x="1454" y="9753"/>
                  </a:moveTo>
                  <a:lnTo>
                    <a:pt x="139" y="13627"/>
                  </a:lnTo>
                  <a:lnTo>
                    <a:pt x="0" y="17985"/>
                  </a:lnTo>
                  <a:lnTo>
                    <a:pt x="1107" y="22205"/>
                  </a:lnTo>
                  <a:lnTo>
                    <a:pt x="3461" y="25456"/>
                  </a:lnTo>
                  <a:lnTo>
                    <a:pt x="2561" y="26424"/>
                  </a:lnTo>
                  <a:lnTo>
                    <a:pt x="1800" y="27462"/>
                  </a:lnTo>
                  <a:lnTo>
                    <a:pt x="1176" y="28499"/>
                  </a:lnTo>
                  <a:lnTo>
                    <a:pt x="554" y="29675"/>
                  </a:lnTo>
                  <a:lnTo>
                    <a:pt x="3253" y="28914"/>
                  </a:lnTo>
                  <a:lnTo>
                    <a:pt x="5191" y="26978"/>
                  </a:lnTo>
                  <a:lnTo>
                    <a:pt x="6921" y="24556"/>
                  </a:lnTo>
                  <a:lnTo>
                    <a:pt x="8721" y="22274"/>
                  </a:lnTo>
                  <a:lnTo>
                    <a:pt x="9482" y="21859"/>
                  </a:lnTo>
                  <a:lnTo>
                    <a:pt x="11281" y="21305"/>
                  </a:lnTo>
                  <a:lnTo>
                    <a:pt x="12043" y="20890"/>
                  </a:lnTo>
                  <a:lnTo>
                    <a:pt x="12320" y="20268"/>
                  </a:lnTo>
                  <a:lnTo>
                    <a:pt x="12666" y="18815"/>
                  </a:lnTo>
                  <a:lnTo>
                    <a:pt x="12942" y="18331"/>
                  </a:lnTo>
                  <a:lnTo>
                    <a:pt x="14465" y="16809"/>
                  </a:lnTo>
                  <a:lnTo>
                    <a:pt x="15227" y="16256"/>
                  </a:lnTo>
                  <a:lnTo>
                    <a:pt x="16403" y="15979"/>
                  </a:lnTo>
                  <a:lnTo>
                    <a:pt x="13773" y="12382"/>
                  </a:lnTo>
                  <a:lnTo>
                    <a:pt x="14257" y="8439"/>
                  </a:lnTo>
                  <a:lnTo>
                    <a:pt x="16749" y="4842"/>
                  </a:lnTo>
                  <a:lnTo>
                    <a:pt x="19864" y="2352"/>
                  </a:lnTo>
                  <a:lnTo>
                    <a:pt x="18064" y="761"/>
                  </a:lnTo>
                  <a:lnTo>
                    <a:pt x="17372" y="346"/>
                  </a:lnTo>
                  <a:lnTo>
                    <a:pt x="16126" y="0"/>
                  </a:lnTo>
                  <a:lnTo>
                    <a:pt x="15227" y="277"/>
                  </a:lnTo>
                  <a:lnTo>
                    <a:pt x="14603" y="1107"/>
                  </a:lnTo>
                  <a:lnTo>
                    <a:pt x="14257" y="2421"/>
                  </a:lnTo>
                  <a:lnTo>
                    <a:pt x="10728" y="1868"/>
                  </a:lnTo>
                  <a:lnTo>
                    <a:pt x="6990" y="3666"/>
                  </a:lnTo>
                  <a:lnTo>
                    <a:pt x="3599" y="6779"/>
                  </a:lnTo>
                  <a:lnTo>
                    <a:pt x="1454" y="97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4" name="Freeform 3143">
              <a:extLst>
                <a:ext uri="{FF2B5EF4-FFF2-40B4-BE49-F238E27FC236}">
                  <a16:creationId xmlns:a16="http://schemas.microsoft.com/office/drawing/2014/main" id="{9B450EB6-7CC6-B8DE-2288-D8DDF7042E30}"/>
                </a:ext>
              </a:extLst>
            </p:cNvPr>
            <p:cNvSpPr/>
            <p:nvPr/>
          </p:nvSpPr>
          <p:spPr>
            <a:xfrm>
              <a:off x="5531454" y="3196814"/>
              <a:ext cx="40281" cy="53341"/>
            </a:xfrm>
            <a:custGeom>
              <a:avLst/>
              <a:gdLst>
                <a:gd name="connsiteX0" fmla="*/ 21317 w 30245"/>
                <a:gd name="connsiteY0" fmla="*/ 5188 h 40051"/>
                <a:gd name="connsiteX1" fmla="*/ 22563 w 30245"/>
                <a:gd name="connsiteY1" fmla="*/ 5534 h 40051"/>
                <a:gd name="connsiteX2" fmla="*/ 23186 w 30245"/>
                <a:gd name="connsiteY2" fmla="*/ 5949 h 40051"/>
                <a:gd name="connsiteX3" fmla="*/ 25054 w 30245"/>
                <a:gd name="connsiteY3" fmla="*/ 7540 h 40051"/>
                <a:gd name="connsiteX4" fmla="*/ 21940 w 30245"/>
                <a:gd name="connsiteY4" fmla="*/ 10030 h 40051"/>
                <a:gd name="connsiteX5" fmla="*/ 19448 w 30245"/>
                <a:gd name="connsiteY5" fmla="*/ 13627 h 40051"/>
                <a:gd name="connsiteX6" fmla="*/ 18964 w 30245"/>
                <a:gd name="connsiteY6" fmla="*/ 17570 h 40051"/>
                <a:gd name="connsiteX7" fmla="*/ 21594 w 30245"/>
                <a:gd name="connsiteY7" fmla="*/ 21167 h 40051"/>
                <a:gd name="connsiteX8" fmla="*/ 20487 w 30245"/>
                <a:gd name="connsiteY8" fmla="*/ 21513 h 40051"/>
                <a:gd name="connsiteX9" fmla="*/ 19656 w 30245"/>
                <a:gd name="connsiteY9" fmla="*/ 22066 h 40051"/>
                <a:gd name="connsiteX10" fmla="*/ 18203 w 30245"/>
                <a:gd name="connsiteY10" fmla="*/ 23519 h 40051"/>
                <a:gd name="connsiteX11" fmla="*/ 17857 w 30245"/>
                <a:gd name="connsiteY11" fmla="*/ 24072 h 40051"/>
                <a:gd name="connsiteX12" fmla="*/ 17579 w 30245"/>
                <a:gd name="connsiteY12" fmla="*/ 25525 h 40051"/>
                <a:gd name="connsiteX13" fmla="*/ 17303 w 30245"/>
                <a:gd name="connsiteY13" fmla="*/ 26078 h 40051"/>
                <a:gd name="connsiteX14" fmla="*/ 16542 w 30245"/>
                <a:gd name="connsiteY14" fmla="*/ 26493 h 40051"/>
                <a:gd name="connsiteX15" fmla="*/ 14673 w 30245"/>
                <a:gd name="connsiteY15" fmla="*/ 27047 h 40051"/>
                <a:gd name="connsiteX16" fmla="*/ 13911 w 30245"/>
                <a:gd name="connsiteY16" fmla="*/ 27462 h 40051"/>
                <a:gd name="connsiteX17" fmla="*/ 12112 w 30245"/>
                <a:gd name="connsiteY17" fmla="*/ 29745 h 40051"/>
                <a:gd name="connsiteX18" fmla="*/ 10382 w 30245"/>
                <a:gd name="connsiteY18" fmla="*/ 32166 h 40051"/>
                <a:gd name="connsiteX19" fmla="*/ 8444 w 30245"/>
                <a:gd name="connsiteY19" fmla="*/ 34102 h 40051"/>
                <a:gd name="connsiteX20" fmla="*/ 5814 w 30245"/>
                <a:gd name="connsiteY20" fmla="*/ 34863 h 40051"/>
                <a:gd name="connsiteX21" fmla="*/ 6367 w 30245"/>
                <a:gd name="connsiteY21" fmla="*/ 33687 h 40051"/>
                <a:gd name="connsiteX22" fmla="*/ 7060 w 30245"/>
                <a:gd name="connsiteY22" fmla="*/ 32581 h 40051"/>
                <a:gd name="connsiteX23" fmla="*/ 7821 w 30245"/>
                <a:gd name="connsiteY23" fmla="*/ 31543 h 40051"/>
                <a:gd name="connsiteX24" fmla="*/ 8651 w 30245"/>
                <a:gd name="connsiteY24" fmla="*/ 30575 h 40051"/>
                <a:gd name="connsiteX25" fmla="*/ 6298 w 30245"/>
                <a:gd name="connsiteY25" fmla="*/ 27323 h 40051"/>
                <a:gd name="connsiteX26" fmla="*/ 5191 w 30245"/>
                <a:gd name="connsiteY26" fmla="*/ 23173 h 40051"/>
                <a:gd name="connsiteX27" fmla="*/ 5329 w 30245"/>
                <a:gd name="connsiteY27" fmla="*/ 18815 h 40051"/>
                <a:gd name="connsiteX28" fmla="*/ 6644 w 30245"/>
                <a:gd name="connsiteY28" fmla="*/ 14941 h 40051"/>
                <a:gd name="connsiteX29" fmla="*/ 8859 w 30245"/>
                <a:gd name="connsiteY29" fmla="*/ 11898 h 40051"/>
                <a:gd name="connsiteX30" fmla="*/ 12181 w 30245"/>
                <a:gd name="connsiteY30" fmla="*/ 8854 h 40051"/>
                <a:gd name="connsiteX31" fmla="*/ 15988 w 30245"/>
                <a:gd name="connsiteY31" fmla="*/ 6986 h 40051"/>
                <a:gd name="connsiteX32" fmla="*/ 19448 w 30245"/>
                <a:gd name="connsiteY32" fmla="*/ 7540 h 40051"/>
                <a:gd name="connsiteX33" fmla="*/ 19794 w 30245"/>
                <a:gd name="connsiteY33" fmla="*/ 6226 h 40051"/>
                <a:gd name="connsiteX34" fmla="*/ 20487 w 30245"/>
                <a:gd name="connsiteY34" fmla="*/ 5465 h 40051"/>
                <a:gd name="connsiteX35" fmla="*/ 21386 w 30245"/>
                <a:gd name="connsiteY35" fmla="*/ 5188 h 40051"/>
                <a:gd name="connsiteX36" fmla="*/ 21386 w 30245"/>
                <a:gd name="connsiteY36" fmla="*/ 0 h 40051"/>
                <a:gd name="connsiteX37" fmla="*/ 19794 w 30245"/>
                <a:gd name="connsiteY37" fmla="*/ 277 h 40051"/>
                <a:gd name="connsiteX38" fmla="*/ 18894 w 30245"/>
                <a:gd name="connsiteY38" fmla="*/ 553 h 40051"/>
                <a:gd name="connsiteX39" fmla="*/ 16749 w 30245"/>
                <a:gd name="connsiteY39" fmla="*/ 1937 h 40051"/>
                <a:gd name="connsiteX40" fmla="*/ 15988 w 30245"/>
                <a:gd name="connsiteY40" fmla="*/ 1937 h 40051"/>
                <a:gd name="connsiteX41" fmla="*/ 13704 w 30245"/>
                <a:gd name="connsiteY41" fmla="*/ 2490 h 40051"/>
                <a:gd name="connsiteX42" fmla="*/ 9897 w 30245"/>
                <a:gd name="connsiteY42" fmla="*/ 4358 h 40051"/>
                <a:gd name="connsiteX43" fmla="*/ 8651 w 30245"/>
                <a:gd name="connsiteY43" fmla="*/ 5188 h 40051"/>
                <a:gd name="connsiteX44" fmla="*/ 5329 w 30245"/>
                <a:gd name="connsiteY44" fmla="*/ 8232 h 40051"/>
                <a:gd name="connsiteX45" fmla="*/ 4637 w 30245"/>
                <a:gd name="connsiteY45" fmla="*/ 8992 h 40051"/>
                <a:gd name="connsiteX46" fmla="*/ 2422 w 30245"/>
                <a:gd name="connsiteY46" fmla="*/ 12036 h 40051"/>
                <a:gd name="connsiteX47" fmla="*/ 1730 w 30245"/>
                <a:gd name="connsiteY47" fmla="*/ 13420 h 40051"/>
                <a:gd name="connsiteX48" fmla="*/ 415 w 30245"/>
                <a:gd name="connsiteY48" fmla="*/ 17293 h 40051"/>
                <a:gd name="connsiteX49" fmla="*/ 139 w 30245"/>
                <a:gd name="connsiteY49" fmla="*/ 18746 h 40051"/>
                <a:gd name="connsiteX50" fmla="*/ 0 w 30245"/>
                <a:gd name="connsiteY50" fmla="*/ 23104 h 40051"/>
                <a:gd name="connsiteX51" fmla="*/ 139 w 30245"/>
                <a:gd name="connsiteY51" fmla="*/ 24556 h 40051"/>
                <a:gd name="connsiteX52" fmla="*/ 1246 w 30245"/>
                <a:gd name="connsiteY52" fmla="*/ 28707 h 40051"/>
                <a:gd name="connsiteX53" fmla="*/ 2076 w 30245"/>
                <a:gd name="connsiteY53" fmla="*/ 30436 h 40051"/>
                <a:gd name="connsiteX54" fmla="*/ 2215 w 30245"/>
                <a:gd name="connsiteY54" fmla="*/ 30575 h 40051"/>
                <a:gd name="connsiteX55" fmla="*/ 2007 w 30245"/>
                <a:gd name="connsiteY55" fmla="*/ 30921 h 40051"/>
                <a:gd name="connsiteX56" fmla="*/ 1730 w 30245"/>
                <a:gd name="connsiteY56" fmla="*/ 31405 h 40051"/>
                <a:gd name="connsiteX57" fmla="*/ 1176 w 30245"/>
                <a:gd name="connsiteY57" fmla="*/ 32581 h 40051"/>
                <a:gd name="connsiteX58" fmla="*/ 1800 w 30245"/>
                <a:gd name="connsiteY58" fmla="*/ 38184 h 40051"/>
                <a:gd name="connsiteX59" fmla="*/ 5814 w 30245"/>
                <a:gd name="connsiteY59" fmla="*/ 40051 h 40051"/>
                <a:gd name="connsiteX60" fmla="*/ 7198 w 30245"/>
                <a:gd name="connsiteY60" fmla="*/ 39844 h 40051"/>
                <a:gd name="connsiteX61" fmla="*/ 9828 w 30245"/>
                <a:gd name="connsiteY61" fmla="*/ 39083 h 40051"/>
                <a:gd name="connsiteX62" fmla="*/ 12112 w 30245"/>
                <a:gd name="connsiteY62" fmla="*/ 37769 h 40051"/>
                <a:gd name="connsiteX63" fmla="*/ 14050 w 30245"/>
                <a:gd name="connsiteY63" fmla="*/ 35832 h 40051"/>
                <a:gd name="connsiteX64" fmla="*/ 14603 w 30245"/>
                <a:gd name="connsiteY64" fmla="*/ 35140 h 40051"/>
                <a:gd name="connsiteX65" fmla="*/ 16334 w 30245"/>
                <a:gd name="connsiteY65" fmla="*/ 32719 h 40051"/>
                <a:gd name="connsiteX66" fmla="*/ 17164 w 30245"/>
                <a:gd name="connsiteY66" fmla="*/ 31681 h 40051"/>
                <a:gd name="connsiteX67" fmla="*/ 17995 w 30245"/>
                <a:gd name="connsiteY67" fmla="*/ 31474 h 40051"/>
                <a:gd name="connsiteX68" fmla="*/ 19102 w 30245"/>
                <a:gd name="connsiteY68" fmla="*/ 30990 h 40051"/>
                <a:gd name="connsiteX69" fmla="*/ 19864 w 30245"/>
                <a:gd name="connsiteY69" fmla="*/ 30575 h 40051"/>
                <a:gd name="connsiteX70" fmla="*/ 21940 w 30245"/>
                <a:gd name="connsiteY70" fmla="*/ 28361 h 40051"/>
                <a:gd name="connsiteX71" fmla="*/ 22217 w 30245"/>
                <a:gd name="connsiteY71" fmla="*/ 27808 h 40051"/>
                <a:gd name="connsiteX72" fmla="*/ 22632 w 30245"/>
                <a:gd name="connsiteY72" fmla="*/ 26493 h 40051"/>
                <a:gd name="connsiteX73" fmla="*/ 22632 w 30245"/>
                <a:gd name="connsiteY73" fmla="*/ 26355 h 40051"/>
                <a:gd name="connsiteX74" fmla="*/ 22770 w 30245"/>
                <a:gd name="connsiteY74" fmla="*/ 26217 h 40051"/>
                <a:gd name="connsiteX75" fmla="*/ 22978 w 30245"/>
                <a:gd name="connsiteY75" fmla="*/ 26217 h 40051"/>
                <a:gd name="connsiteX76" fmla="*/ 26439 w 30245"/>
                <a:gd name="connsiteY76" fmla="*/ 22827 h 40051"/>
                <a:gd name="connsiteX77" fmla="*/ 25677 w 30245"/>
                <a:gd name="connsiteY77" fmla="*/ 18054 h 40051"/>
                <a:gd name="connsiteX78" fmla="*/ 24293 w 30245"/>
                <a:gd name="connsiteY78" fmla="*/ 16187 h 40051"/>
                <a:gd name="connsiteX79" fmla="*/ 24293 w 30245"/>
                <a:gd name="connsiteY79" fmla="*/ 15564 h 40051"/>
                <a:gd name="connsiteX80" fmla="*/ 25747 w 30245"/>
                <a:gd name="connsiteY80" fmla="*/ 13627 h 40051"/>
                <a:gd name="connsiteX81" fmla="*/ 28308 w 30245"/>
                <a:gd name="connsiteY81" fmla="*/ 11552 h 40051"/>
                <a:gd name="connsiteX82" fmla="*/ 30245 w 30245"/>
                <a:gd name="connsiteY82" fmla="*/ 7609 h 40051"/>
                <a:gd name="connsiteX83" fmla="*/ 28446 w 30245"/>
                <a:gd name="connsiteY83" fmla="*/ 3597 h 40051"/>
                <a:gd name="connsiteX84" fmla="*/ 26577 w 30245"/>
                <a:gd name="connsiteY84" fmla="*/ 2006 h 40051"/>
                <a:gd name="connsiteX85" fmla="*/ 25885 w 30245"/>
                <a:gd name="connsiteY85" fmla="*/ 1522 h 40051"/>
                <a:gd name="connsiteX86" fmla="*/ 25262 w 30245"/>
                <a:gd name="connsiteY86" fmla="*/ 1107 h 40051"/>
                <a:gd name="connsiteX87" fmla="*/ 23878 w 30245"/>
                <a:gd name="connsiteY87" fmla="*/ 553 h 40051"/>
                <a:gd name="connsiteX88" fmla="*/ 22632 w 30245"/>
                <a:gd name="connsiteY88" fmla="*/ 208 h 40051"/>
                <a:gd name="connsiteX89" fmla="*/ 21317 w 30245"/>
                <a:gd name="connsiteY89" fmla="*/ 69 h 40051"/>
                <a:gd name="connsiteX90" fmla="*/ 21317 w 30245"/>
                <a:gd name="connsiteY90" fmla="*/ 69 h 4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0245" h="40051">
                  <a:moveTo>
                    <a:pt x="21317" y="5188"/>
                  </a:moveTo>
                  <a:lnTo>
                    <a:pt x="22563" y="5534"/>
                  </a:lnTo>
                  <a:lnTo>
                    <a:pt x="23186" y="5949"/>
                  </a:lnTo>
                  <a:lnTo>
                    <a:pt x="25054" y="7540"/>
                  </a:lnTo>
                  <a:lnTo>
                    <a:pt x="21940" y="10030"/>
                  </a:lnTo>
                  <a:lnTo>
                    <a:pt x="19448" y="13627"/>
                  </a:lnTo>
                  <a:lnTo>
                    <a:pt x="18964" y="17570"/>
                  </a:lnTo>
                  <a:lnTo>
                    <a:pt x="21594" y="21167"/>
                  </a:lnTo>
                  <a:lnTo>
                    <a:pt x="20487" y="21513"/>
                  </a:lnTo>
                  <a:lnTo>
                    <a:pt x="19656" y="22066"/>
                  </a:lnTo>
                  <a:lnTo>
                    <a:pt x="18203" y="23519"/>
                  </a:lnTo>
                  <a:lnTo>
                    <a:pt x="17857" y="24072"/>
                  </a:lnTo>
                  <a:lnTo>
                    <a:pt x="17579" y="25525"/>
                  </a:lnTo>
                  <a:lnTo>
                    <a:pt x="17303" y="26078"/>
                  </a:lnTo>
                  <a:lnTo>
                    <a:pt x="16542" y="26493"/>
                  </a:lnTo>
                  <a:lnTo>
                    <a:pt x="14673" y="27047"/>
                  </a:lnTo>
                  <a:lnTo>
                    <a:pt x="13911" y="27462"/>
                  </a:lnTo>
                  <a:lnTo>
                    <a:pt x="12112" y="29745"/>
                  </a:lnTo>
                  <a:lnTo>
                    <a:pt x="10382" y="32166"/>
                  </a:lnTo>
                  <a:lnTo>
                    <a:pt x="8444" y="34102"/>
                  </a:lnTo>
                  <a:lnTo>
                    <a:pt x="5814" y="34863"/>
                  </a:lnTo>
                  <a:lnTo>
                    <a:pt x="6367" y="33687"/>
                  </a:lnTo>
                  <a:lnTo>
                    <a:pt x="7060" y="32581"/>
                  </a:lnTo>
                  <a:lnTo>
                    <a:pt x="7821" y="31543"/>
                  </a:lnTo>
                  <a:lnTo>
                    <a:pt x="8651" y="30575"/>
                  </a:lnTo>
                  <a:lnTo>
                    <a:pt x="6298" y="27323"/>
                  </a:lnTo>
                  <a:lnTo>
                    <a:pt x="5191" y="23173"/>
                  </a:lnTo>
                  <a:lnTo>
                    <a:pt x="5329" y="18815"/>
                  </a:lnTo>
                  <a:lnTo>
                    <a:pt x="6644" y="14941"/>
                  </a:lnTo>
                  <a:lnTo>
                    <a:pt x="8859" y="11898"/>
                  </a:lnTo>
                  <a:lnTo>
                    <a:pt x="12181" y="8854"/>
                  </a:lnTo>
                  <a:lnTo>
                    <a:pt x="15988" y="6986"/>
                  </a:lnTo>
                  <a:lnTo>
                    <a:pt x="19448" y="7540"/>
                  </a:lnTo>
                  <a:lnTo>
                    <a:pt x="19794" y="6226"/>
                  </a:lnTo>
                  <a:lnTo>
                    <a:pt x="20487" y="5465"/>
                  </a:lnTo>
                  <a:lnTo>
                    <a:pt x="21386" y="5188"/>
                  </a:lnTo>
                  <a:moveTo>
                    <a:pt x="21386" y="0"/>
                  </a:moveTo>
                  <a:cubicBezTo>
                    <a:pt x="20833" y="0"/>
                    <a:pt x="20348" y="69"/>
                    <a:pt x="19794" y="277"/>
                  </a:cubicBezTo>
                  <a:lnTo>
                    <a:pt x="18894" y="553"/>
                  </a:lnTo>
                  <a:cubicBezTo>
                    <a:pt x="18064" y="830"/>
                    <a:pt x="17303" y="1314"/>
                    <a:pt x="16749" y="1937"/>
                  </a:cubicBezTo>
                  <a:cubicBezTo>
                    <a:pt x="16472" y="1937"/>
                    <a:pt x="16264" y="1937"/>
                    <a:pt x="15988" y="1937"/>
                  </a:cubicBezTo>
                  <a:cubicBezTo>
                    <a:pt x="15227" y="1937"/>
                    <a:pt x="14396" y="2144"/>
                    <a:pt x="13704" y="2490"/>
                  </a:cubicBezTo>
                  <a:lnTo>
                    <a:pt x="9897" y="4358"/>
                  </a:lnTo>
                  <a:cubicBezTo>
                    <a:pt x="9482" y="4565"/>
                    <a:pt x="9067" y="4842"/>
                    <a:pt x="8651" y="5188"/>
                  </a:cubicBezTo>
                  <a:lnTo>
                    <a:pt x="5329" y="8232"/>
                  </a:lnTo>
                  <a:cubicBezTo>
                    <a:pt x="5329" y="8232"/>
                    <a:pt x="4845" y="8716"/>
                    <a:pt x="4637" y="8992"/>
                  </a:cubicBezTo>
                  <a:lnTo>
                    <a:pt x="2422" y="12036"/>
                  </a:lnTo>
                  <a:cubicBezTo>
                    <a:pt x="2076" y="12451"/>
                    <a:pt x="1869" y="12935"/>
                    <a:pt x="1730" y="13420"/>
                  </a:cubicBezTo>
                  <a:lnTo>
                    <a:pt x="415" y="17293"/>
                  </a:lnTo>
                  <a:cubicBezTo>
                    <a:pt x="277" y="17777"/>
                    <a:pt x="139" y="18262"/>
                    <a:pt x="139" y="18746"/>
                  </a:cubicBezTo>
                  <a:lnTo>
                    <a:pt x="0" y="23104"/>
                  </a:lnTo>
                  <a:cubicBezTo>
                    <a:pt x="0" y="23588"/>
                    <a:pt x="0" y="24072"/>
                    <a:pt x="139" y="24556"/>
                  </a:cubicBezTo>
                  <a:lnTo>
                    <a:pt x="1246" y="28707"/>
                  </a:lnTo>
                  <a:cubicBezTo>
                    <a:pt x="1384" y="29329"/>
                    <a:pt x="1661" y="29952"/>
                    <a:pt x="2076" y="30436"/>
                  </a:cubicBezTo>
                  <a:lnTo>
                    <a:pt x="2215" y="30575"/>
                  </a:lnTo>
                  <a:lnTo>
                    <a:pt x="2007" y="30921"/>
                  </a:lnTo>
                  <a:cubicBezTo>
                    <a:pt x="2007" y="30921"/>
                    <a:pt x="1800" y="31197"/>
                    <a:pt x="1730" y="31405"/>
                  </a:cubicBezTo>
                  <a:lnTo>
                    <a:pt x="1176" y="32581"/>
                  </a:lnTo>
                  <a:cubicBezTo>
                    <a:pt x="277" y="34448"/>
                    <a:pt x="485" y="36662"/>
                    <a:pt x="1800" y="38184"/>
                  </a:cubicBezTo>
                  <a:cubicBezTo>
                    <a:pt x="2769" y="39360"/>
                    <a:pt x="4291" y="40051"/>
                    <a:pt x="5814" y="40051"/>
                  </a:cubicBezTo>
                  <a:cubicBezTo>
                    <a:pt x="6298" y="40051"/>
                    <a:pt x="6783" y="40051"/>
                    <a:pt x="7198" y="39844"/>
                  </a:cubicBezTo>
                  <a:lnTo>
                    <a:pt x="9828" y="39083"/>
                  </a:lnTo>
                  <a:cubicBezTo>
                    <a:pt x="10658" y="38875"/>
                    <a:pt x="11489" y="38391"/>
                    <a:pt x="12112" y="37769"/>
                  </a:cubicBezTo>
                  <a:lnTo>
                    <a:pt x="14050" y="35832"/>
                  </a:lnTo>
                  <a:cubicBezTo>
                    <a:pt x="14050" y="35832"/>
                    <a:pt x="14465" y="35417"/>
                    <a:pt x="14603" y="35140"/>
                  </a:cubicBezTo>
                  <a:lnTo>
                    <a:pt x="16334" y="32719"/>
                  </a:lnTo>
                  <a:lnTo>
                    <a:pt x="17164" y="31681"/>
                  </a:lnTo>
                  <a:lnTo>
                    <a:pt x="17995" y="31474"/>
                  </a:lnTo>
                  <a:cubicBezTo>
                    <a:pt x="18410" y="31336"/>
                    <a:pt x="18756" y="31197"/>
                    <a:pt x="19102" y="30990"/>
                  </a:cubicBezTo>
                  <a:lnTo>
                    <a:pt x="19864" y="30575"/>
                  </a:lnTo>
                  <a:cubicBezTo>
                    <a:pt x="20763" y="30090"/>
                    <a:pt x="21455" y="29329"/>
                    <a:pt x="21940" y="28361"/>
                  </a:cubicBezTo>
                  <a:lnTo>
                    <a:pt x="22217" y="27808"/>
                  </a:lnTo>
                  <a:cubicBezTo>
                    <a:pt x="22424" y="27393"/>
                    <a:pt x="22563" y="26978"/>
                    <a:pt x="22632" y="26493"/>
                  </a:cubicBezTo>
                  <a:lnTo>
                    <a:pt x="22632" y="26355"/>
                  </a:lnTo>
                  <a:cubicBezTo>
                    <a:pt x="22632" y="26355"/>
                    <a:pt x="22770" y="26217"/>
                    <a:pt x="22770" y="26217"/>
                  </a:cubicBezTo>
                  <a:lnTo>
                    <a:pt x="22978" y="26217"/>
                  </a:lnTo>
                  <a:cubicBezTo>
                    <a:pt x="24639" y="25663"/>
                    <a:pt x="25885" y="24418"/>
                    <a:pt x="26439" y="22827"/>
                  </a:cubicBezTo>
                  <a:cubicBezTo>
                    <a:pt x="26992" y="21236"/>
                    <a:pt x="26715" y="19438"/>
                    <a:pt x="25677" y="18054"/>
                  </a:cubicBezTo>
                  <a:lnTo>
                    <a:pt x="24293" y="16187"/>
                  </a:lnTo>
                  <a:lnTo>
                    <a:pt x="24293" y="15564"/>
                  </a:lnTo>
                  <a:cubicBezTo>
                    <a:pt x="24293" y="15564"/>
                    <a:pt x="25747" y="13627"/>
                    <a:pt x="25747" y="13627"/>
                  </a:cubicBezTo>
                  <a:lnTo>
                    <a:pt x="28308" y="11552"/>
                  </a:lnTo>
                  <a:cubicBezTo>
                    <a:pt x="29484" y="10584"/>
                    <a:pt x="30245" y="9131"/>
                    <a:pt x="30245" y="7609"/>
                  </a:cubicBezTo>
                  <a:cubicBezTo>
                    <a:pt x="30245" y="6087"/>
                    <a:pt x="29623" y="4565"/>
                    <a:pt x="28446" y="3597"/>
                  </a:cubicBezTo>
                  <a:lnTo>
                    <a:pt x="26577" y="2006"/>
                  </a:lnTo>
                  <a:cubicBezTo>
                    <a:pt x="26577" y="2006"/>
                    <a:pt x="26162" y="1660"/>
                    <a:pt x="25885" y="1522"/>
                  </a:cubicBezTo>
                  <a:lnTo>
                    <a:pt x="25262" y="1107"/>
                  </a:lnTo>
                  <a:cubicBezTo>
                    <a:pt x="24847" y="830"/>
                    <a:pt x="24362" y="623"/>
                    <a:pt x="23878" y="553"/>
                  </a:cubicBezTo>
                  <a:lnTo>
                    <a:pt x="22632" y="208"/>
                  </a:lnTo>
                  <a:cubicBezTo>
                    <a:pt x="22217" y="69"/>
                    <a:pt x="21732" y="69"/>
                    <a:pt x="21317" y="69"/>
                  </a:cubicBezTo>
                  <a:lnTo>
                    <a:pt x="2131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5" name="Freeform 3144">
              <a:extLst>
                <a:ext uri="{FF2B5EF4-FFF2-40B4-BE49-F238E27FC236}">
                  <a16:creationId xmlns:a16="http://schemas.microsoft.com/office/drawing/2014/main" id="{5D4AFA76-93F1-DDEA-4F7D-9C62D15716EC}"/>
                </a:ext>
              </a:extLst>
            </p:cNvPr>
            <p:cNvSpPr/>
            <p:nvPr/>
          </p:nvSpPr>
          <p:spPr>
            <a:xfrm>
              <a:off x="5544728" y="3154158"/>
              <a:ext cx="3778" cy="3408"/>
            </a:xfrm>
            <a:custGeom>
              <a:avLst/>
              <a:gdLst>
                <a:gd name="connsiteX0" fmla="*/ 2284 w 2837"/>
                <a:gd name="connsiteY0" fmla="*/ 1038 h 2559"/>
                <a:gd name="connsiteX1" fmla="*/ 2837 w 2837"/>
                <a:gd name="connsiteY1" fmla="*/ 0 h 2559"/>
                <a:gd name="connsiteX2" fmla="*/ 1800 w 2837"/>
                <a:gd name="connsiteY2" fmla="*/ 208 h 2559"/>
                <a:gd name="connsiteX3" fmla="*/ 969 w 2837"/>
                <a:gd name="connsiteY3" fmla="*/ 692 h 2559"/>
                <a:gd name="connsiteX4" fmla="*/ 346 w 2837"/>
                <a:gd name="connsiteY4" fmla="*/ 1453 h 2559"/>
                <a:gd name="connsiteX5" fmla="*/ 0 w 2837"/>
                <a:gd name="connsiteY5" fmla="*/ 2559 h 2559"/>
                <a:gd name="connsiteX6" fmla="*/ 1038 w 2837"/>
                <a:gd name="connsiteY6" fmla="*/ 2352 h 2559"/>
                <a:gd name="connsiteX7" fmla="*/ 1730 w 2837"/>
                <a:gd name="connsiteY7" fmla="*/ 1798 h 2559"/>
                <a:gd name="connsiteX8" fmla="*/ 2284 w 2837"/>
                <a:gd name="connsiteY8" fmla="*/ 1038 h 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7" h="2559">
                  <a:moveTo>
                    <a:pt x="2284" y="1038"/>
                  </a:moveTo>
                  <a:lnTo>
                    <a:pt x="2837" y="0"/>
                  </a:lnTo>
                  <a:lnTo>
                    <a:pt x="1800" y="208"/>
                  </a:lnTo>
                  <a:lnTo>
                    <a:pt x="969" y="692"/>
                  </a:lnTo>
                  <a:lnTo>
                    <a:pt x="346" y="1453"/>
                  </a:lnTo>
                  <a:lnTo>
                    <a:pt x="0" y="2559"/>
                  </a:lnTo>
                  <a:lnTo>
                    <a:pt x="1038" y="2352"/>
                  </a:lnTo>
                  <a:lnTo>
                    <a:pt x="1730" y="1798"/>
                  </a:lnTo>
                  <a:lnTo>
                    <a:pt x="2284" y="10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6" name="Freeform 3145">
              <a:extLst>
                <a:ext uri="{FF2B5EF4-FFF2-40B4-BE49-F238E27FC236}">
                  <a16:creationId xmlns:a16="http://schemas.microsoft.com/office/drawing/2014/main" id="{03EBFE11-F591-4F61-298B-FECA24186A14}"/>
                </a:ext>
              </a:extLst>
            </p:cNvPr>
            <p:cNvSpPr/>
            <p:nvPr/>
          </p:nvSpPr>
          <p:spPr>
            <a:xfrm>
              <a:off x="5537768" y="3147249"/>
              <a:ext cx="17753" cy="17227"/>
            </a:xfrm>
            <a:custGeom>
              <a:avLst/>
              <a:gdLst>
                <a:gd name="connsiteX0" fmla="*/ 8063 w 13330"/>
                <a:gd name="connsiteY0" fmla="*/ 5188 h 12935"/>
                <a:gd name="connsiteX1" fmla="*/ 7510 w 13330"/>
                <a:gd name="connsiteY1" fmla="*/ 6226 h 12935"/>
                <a:gd name="connsiteX2" fmla="*/ 6956 w 13330"/>
                <a:gd name="connsiteY2" fmla="*/ 7056 h 12935"/>
                <a:gd name="connsiteX3" fmla="*/ 6264 w 13330"/>
                <a:gd name="connsiteY3" fmla="*/ 7609 h 12935"/>
                <a:gd name="connsiteX4" fmla="*/ 5225 w 13330"/>
                <a:gd name="connsiteY4" fmla="*/ 7817 h 12935"/>
                <a:gd name="connsiteX5" fmla="*/ 5571 w 13330"/>
                <a:gd name="connsiteY5" fmla="*/ 6710 h 12935"/>
                <a:gd name="connsiteX6" fmla="*/ 6125 w 13330"/>
                <a:gd name="connsiteY6" fmla="*/ 5949 h 12935"/>
                <a:gd name="connsiteX7" fmla="*/ 6956 w 13330"/>
                <a:gd name="connsiteY7" fmla="*/ 5465 h 12935"/>
                <a:gd name="connsiteX8" fmla="*/ 8063 w 13330"/>
                <a:gd name="connsiteY8" fmla="*/ 5257 h 12935"/>
                <a:gd name="connsiteX9" fmla="*/ 8063 w 13330"/>
                <a:gd name="connsiteY9" fmla="*/ 69 h 12935"/>
                <a:gd name="connsiteX10" fmla="*/ 7025 w 13330"/>
                <a:gd name="connsiteY10" fmla="*/ 138 h 12935"/>
                <a:gd name="connsiteX11" fmla="*/ 5917 w 13330"/>
                <a:gd name="connsiteY11" fmla="*/ 346 h 12935"/>
                <a:gd name="connsiteX12" fmla="*/ 4395 w 13330"/>
                <a:gd name="connsiteY12" fmla="*/ 899 h 12935"/>
                <a:gd name="connsiteX13" fmla="*/ 3564 w 13330"/>
                <a:gd name="connsiteY13" fmla="*/ 1383 h 12935"/>
                <a:gd name="connsiteX14" fmla="*/ 1973 w 13330"/>
                <a:gd name="connsiteY14" fmla="*/ 2767 h 12935"/>
                <a:gd name="connsiteX15" fmla="*/ 1419 w 13330"/>
                <a:gd name="connsiteY15" fmla="*/ 3528 h 12935"/>
                <a:gd name="connsiteX16" fmla="*/ 588 w 13330"/>
                <a:gd name="connsiteY16" fmla="*/ 5050 h 12935"/>
                <a:gd name="connsiteX17" fmla="*/ 242 w 13330"/>
                <a:gd name="connsiteY17" fmla="*/ 6156 h 12935"/>
                <a:gd name="connsiteX18" fmla="*/ 1280 w 13330"/>
                <a:gd name="connsiteY18" fmla="*/ 11137 h 12935"/>
                <a:gd name="connsiteX19" fmla="*/ 5225 w 13330"/>
                <a:gd name="connsiteY19" fmla="*/ 12935 h 12935"/>
                <a:gd name="connsiteX20" fmla="*/ 6125 w 13330"/>
                <a:gd name="connsiteY20" fmla="*/ 12866 h 12935"/>
                <a:gd name="connsiteX21" fmla="*/ 7164 w 13330"/>
                <a:gd name="connsiteY21" fmla="*/ 12659 h 12935"/>
                <a:gd name="connsiteX22" fmla="*/ 9517 w 13330"/>
                <a:gd name="connsiteY22" fmla="*/ 11621 h 12935"/>
                <a:gd name="connsiteX23" fmla="*/ 10208 w 13330"/>
                <a:gd name="connsiteY23" fmla="*/ 11068 h 12935"/>
                <a:gd name="connsiteX24" fmla="*/ 11316 w 13330"/>
                <a:gd name="connsiteY24" fmla="*/ 9823 h 12935"/>
                <a:gd name="connsiteX25" fmla="*/ 11870 w 13330"/>
                <a:gd name="connsiteY25" fmla="*/ 8992 h 12935"/>
                <a:gd name="connsiteX26" fmla="*/ 12631 w 13330"/>
                <a:gd name="connsiteY26" fmla="*/ 7747 h 12935"/>
                <a:gd name="connsiteX27" fmla="*/ 12354 w 13330"/>
                <a:gd name="connsiteY27" fmla="*/ 2144 h 12935"/>
                <a:gd name="connsiteX28" fmla="*/ 8132 w 13330"/>
                <a:gd name="connsiteY28" fmla="*/ 0 h 12935"/>
                <a:gd name="connsiteX29" fmla="*/ 8132 w 13330"/>
                <a:gd name="connsiteY29" fmla="*/ 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30" h="12935">
                  <a:moveTo>
                    <a:pt x="8063" y="5188"/>
                  </a:moveTo>
                  <a:lnTo>
                    <a:pt x="7510" y="6226"/>
                  </a:lnTo>
                  <a:lnTo>
                    <a:pt x="6956" y="7056"/>
                  </a:lnTo>
                  <a:lnTo>
                    <a:pt x="6264" y="7609"/>
                  </a:lnTo>
                  <a:lnTo>
                    <a:pt x="5225" y="7817"/>
                  </a:lnTo>
                  <a:lnTo>
                    <a:pt x="5571" y="6710"/>
                  </a:lnTo>
                  <a:lnTo>
                    <a:pt x="6125" y="5949"/>
                  </a:lnTo>
                  <a:lnTo>
                    <a:pt x="6956" y="5465"/>
                  </a:lnTo>
                  <a:lnTo>
                    <a:pt x="8063" y="5257"/>
                  </a:lnTo>
                  <a:moveTo>
                    <a:pt x="8063" y="69"/>
                  </a:moveTo>
                  <a:cubicBezTo>
                    <a:pt x="8063" y="69"/>
                    <a:pt x="7371" y="69"/>
                    <a:pt x="7025" y="138"/>
                  </a:cubicBezTo>
                  <a:lnTo>
                    <a:pt x="5917" y="346"/>
                  </a:lnTo>
                  <a:cubicBezTo>
                    <a:pt x="5364" y="484"/>
                    <a:pt x="4879" y="623"/>
                    <a:pt x="4395" y="899"/>
                  </a:cubicBezTo>
                  <a:lnTo>
                    <a:pt x="3564" y="1383"/>
                  </a:lnTo>
                  <a:cubicBezTo>
                    <a:pt x="2941" y="1729"/>
                    <a:pt x="2388" y="2214"/>
                    <a:pt x="1973" y="2767"/>
                  </a:cubicBezTo>
                  <a:lnTo>
                    <a:pt x="1419" y="3528"/>
                  </a:lnTo>
                  <a:cubicBezTo>
                    <a:pt x="1073" y="4012"/>
                    <a:pt x="796" y="4496"/>
                    <a:pt x="588" y="5050"/>
                  </a:cubicBezTo>
                  <a:lnTo>
                    <a:pt x="242" y="6156"/>
                  </a:lnTo>
                  <a:cubicBezTo>
                    <a:pt x="-311" y="7886"/>
                    <a:pt x="104" y="9753"/>
                    <a:pt x="1280" y="11137"/>
                  </a:cubicBezTo>
                  <a:cubicBezTo>
                    <a:pt x="2249" y="12313"/>
                    <a:pt x="3703" y="12935"/>
                    <a:pt x="5225" y="12935"/>
                  </a:cubicBezTo>
                  <a:cubicBezTo>
                    <a:pt x="5502" y="12935"/>
                    <a:pt x="5779" y="12935"/>
                    <a:pt x="6125" y="12866"/>
                  </a:cubicBezTo>
                  <a:lnTo>
                    <a:pt x="7164" y="12659"/>
                  </a:lnTo>
                  <a:cubicBezTo>
                    <a:pt x="7994" y="12520"/>
                    <a:pt x="8825" y="12174"/>
                    <a:pt x="9517" y="11621"/>
                  </a:cubicBezTo>
                  <a:lnTo>
                    <a:pt x="10208" y="11068"/>
                  </a:lnTo>
                  <a:cubicBezTo>
                    <a:pt x="10624" y="10722"/>
                    <a:pt x="11039" y="10307"/>
                    <a:pt x="11316" y="9823"/>
                  </a:cubicBezTo>
                  <a:lnTo>
                    <a:pt x="11870" y="8992"/>
                  </a:lnTo>
                  <a:lnTo>
                    <a:pt x="12631" y="7747"/>
                  </a:lnTo>
                  <a:cubicBezTo>
                    <a:pt x="13669" y="5949"/>
                    <a:pt x="13531" y="3804"/>
                    <a:pt x="12354" y="2144"/>
                  </a:cubicBezTo>
                  <a:cubicBezTo>
                    <a:pt x="11385" y="761"/>
                    <a:pt x="9793" y="0"/>
                    <a:pt x="8132" y="0"/>
                  </a:cubicBezTo>
                  <a:lnTo>
                    <a:pt x="813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7" name="Freeform 3146">
              <a:extLst>
                <a:ext uri="{FF2B5EF4-FFF2-40B4-BE49-F238E27FC236}">
                  <a16:creationId xmlns:a16="http://schemas.microsoft.com/office/drawing/2014/main" id="{AC228EA5-6A9F-F30F-7966-98CE64B93F1F}"/>
                </a:ext>
              </a:extLst>
            </p:cNvPr>
            <p:cNvSpPr/>
            <p:nvPr/>
          </p:nvSpPr>
          <p:spPr>
            <a:xfrm>
              <a:off x="5564362" y="3201051"/>
              <a:ext cx="7558" cy="4789"/>
            </a:xfrm>
            <a:custGeom>
              <a:avLst/>
              <a:gdLst>
                <a:gd name="connsiteX0" fmla="*/ 2007 w 5675"/>
                <a:gd name="connsiteY0" fmla="*/ 2214 h 3596"/>
                <a:gd name="connsiteX1" fmla="*/ 2907 w 5675"/>
                <a:gd name="connsiteY1" fmla="*/ 1245 h 3596"/>
                <a:gd name="connsiteX2" fmla="*/ 4152 w 5675"/>
                <a:gd name="connsiteY2" fmla="*/ 692 h 3596"/>
                <a:gd name="connsiteX3" fmla="*/ 5675 w 5675"/>
                <a:gd name="connsiteY3" fmla="*/ 415 h 3596"/>
                <a:gd name="connsiteX4" fmla="*/ 2976 w 5675"/>
                <a:gd name="connsiteY4" fmla="*/ 0 h 3596"/>
                <a:gd name="connsiteX5" fmla="*/ 761 w 5675"/>
                <a:gd name="connsiteY5" fmla="*/ 899 h 3596"/>
                <a:gd name="connsiteX6" fmla="*/ 0 w 5675"/>
                <a:gd name="connsiteY6" fmla="*/ 2421 h 3596"/>
                <a:gd name="connsiteX7" fmla="*/ 1661 w 5675"/>
                <a:gd name="connsiteY7" fmla="*/ 3597 h 3596"/>
                <a:gd name="connsiteX8" fmla="*/ 2007 w 5675"/>
                <a:gd name="connsiteY8" fmla="*/ 2214 h 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5" h="3596">
                  <a:moveTo>
                    <a:pt x="2007" y="2214"/>
                  </a:moveTo>
                  <a:lnTo>
                    <a:pt x="2907" y="1245"/>
                  </a:lnTo>
                  <a:lnTo>
                    <a:pt x="4152" y="692"/>
                  </a:lnTo>
                  <a:lnTo>
                    <a:pt x="5675" y="415"/>
                  </a:lnTo>
                  <a:lnTo>
                    <a:pt x="2976" y="0"/>
                  </a:lnTo>
                  <a:lnTo>
                    <a:pt x="761" y="899"/>
                  </a:lnTo>
                  <a:lnTo>
                    <a:pt x="0" y="2421"/>
                  </a:lnTo>
                  <a:lnTo>
                    <a:pt x="1661" y="3597"/>
                  </a:lnTo>
                  <a:lnTo>
                    <a:pt x="2007" y="22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8" name="Freeform 3147">
              <a:extLst>
                <a:ext uri="{FF2B5EF4-FFF2-40B4-BE49-F238E27FC236}">
                  <a16:creationId xmlns:a16="http://schemas.microsoft.com/office/drawing/2014/main" id="{C46A6833-E3A7-9504-3F89-93F73D45AF65}"/>
                </a:ext>
              </a:extLst>
            </p:cNvPr>
            <p:cNvSpPr/>
            <p:nvPr/>
          </p:nvSpPr>
          <p:spPr>
            <a:xfrm>
              <a:off x="5557451" y="3194141"/>
              <a:ext cx="21289" cy="18608"/>
            </a:xfrm>
            <a:custGeom>
              <a:avLst/>
              <a:gdLst>
                <a:gd name="connsiteX0" fmla="*/ 8165 w 15985"/>
                <a:gd name="connsiteY0" fmla="*/ 5188 h 13972"/>
                <a:gd name="connsiteX1" fmla="*/ 10795 w 15985"/>
                <a:gd name="connsiteY1" fmla="*/ 5603 h 13972"/>
                <a:gd name="connsiteX2" fmla="*/ 9272 w 15985"/>
                <a:gd name="connsiteY2" fmla="*/ 5880 h 13972"/>
                <a:gd name="connsiteX3" fmla="*/ 8026 w 15985"/>
                <a:gd name="connsiteY3" fmla="*/ 6433 h 13972"/>
                <a:gd name="connsiteX4" fmla="*/ 7195 w 15985"/>
                <a:gd name="connsiteY4" fmla="*/ 7402 h 13972"/>
                <a:gd name="connsiteX5" fmla="*/ 6850 w 15985"/>
                <a:gd name="connsiteY5" fmla="*/ 8785 h 13972"/>
                <a:gd name="connsiteX6" fmla="*/ 5189 w 15985"/>
                <a:gd name="connsiteY6" fmla="*/ 7609 h 13972"/>
                <a:gd name="connsiteX7" fmla="*/ 5950 w 15985"/>
                <a:gd name="connsiteY7" fmla="*/ 6156 h 13972"/>
                <a:gd name="connsiteX8" fmla="*/ 8165 w 15985"/>
                <a:gd name="connsiteY8" fmla="*/ 5188 h 13972"/>
                <a:gd name="connsiteX9" fmla="*/ 8165 w 15985"/>
                <a:gd name="connsiteY9" fmla="*/ 0 h 13972"/>
                <a:gd name="connsiteX10" fmla="*/ 6158 w 15985"/>
                <a:gd name="connsiteY10" fmla="*/ 415 h 13972"/>
                <a:gd name="connsiteX11" fmla="*/ 3943 w 15985"/>
                <a:gd name="connsiteY11" fmla="*/ 1383 h 13972"/>
                <a:gd name="connsiteX12" fmla="*/ 1382 w 15985"/>
                <a:gd name="connsiteY12" fmla="*/ 3735 h 13972"/>
                <a:gd name="connsiteX13" fmla="*/ 620 w 15985"/>
                <a:gd name="connsiteY13" fmla="*/ 5188 h 13972"/>
                <a:gd name="connsiteX14" fmla="*/ 2143 w 15985"/>
                <a:gd name="connsiteY14" fmla="*/ 11829 h 13972"/>
                <a:gd name="connsiteX15" fmla="*/ 3804 w 15985"/>
                <a:gd name="connsiteY15" fmla="*/ 13005 h 13972"/>
                <a:gd name="connsiteX16" fmla="*/ 6850 w 15985"/>
                <a:gd name="connsiteY16" fmla="*/ 13973 h 13972"/>
                <a:gd name="connsiteX17" fmla="*/ 8580 w 15985"/>
                <a:gd name="connsiteY17" fmla="*/ 13696 h 13972"/>
                <a:gd name="connsiteX18" fmla="*/ 11625 w 15985"/>
                <a:gd name="connsiteY18" fmla="*/ 10791 h 13972"/>
                <a:gd name="connsiteX19" fmla="*/ 11764 w 15985"/>
                <a:gd name="connsiteY19" fmla="*/ 10791 h 13972"/>
                <a:gd name="connsiteX20" fmla="*/ 15985 w 15985"/>
                <a:gd name="connsiteY20" fmla="*/ 5603 h 13972"/>
                <a:gd name="connsiteX21" fmla="*/ 11625 w 15985"/>
                <a:gd name="connsiteY21" fmla="*/ 553 h 13972"/>
                <a:gd name="connsiteX22" fmla="*/ 8995 w 15985"/>
                <a:gd name="connsiteY22" fmla="*/ 138 h 13972"/>
                <a:gd name="connsiteX23" fmla="*/ 8165 w 15985"/>
                <a:gd name="connsiteY23" fmla="*/ 138 h 13972"/>
                <a:gd name="connsiteX24" fmla="*/ 8165 w 15985"/>
                <a:gd name="connsiteY24" fmla="*/ 138 h 13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85" h="13972">
                  <a:moveTo>
                    <a:pt x="8165" y="5188"/>
                  </a:moveTo>
                  <a:lnTo>
                    <a:pt x="10795" y="5603"/>
                  </a:lnTo>
                  <a:lnTo>
                    <a:pt x="9272" y="5880"/>
                  </a:lnTo>
                  <a:lnTo>
                    <a:pt x="8026" y="6433"/>
                  </a:lnTo>
                  <a:lnTo>
                    <a:pt x="7195" y="7402"/>
                  </a:lnTo>
                  <a:lnTo>
                    <a:pt x="6850" y="8785"/>
                  </a:lnTo>
                  <a:lnTo>
                    <a:pt x="5189" y="7609"/>
                  </a:lnTo>
                  <a:lnTo>
                    <a:pt x="5950" y="6156"/>
                  </a:lnTo>
                  <a:lnTo>
                    <a:pt x="8165" y="5188"/>
                  </a:lnTo>
                  <a:moveTo>
                    <a:pt x="8165" y="0"/>
                  </a:moveTo>
                  <a:cubicBezTo>
                    <a:pt x="7473" y="0"/>
                    <a:pt x="6780" y="138"/>
                    <a:pt x="6158" y="415"/>
                  </a:cubicBezTo>
                  <a:lnTo>
                    <a:pt x="3943" y="1383"/>
                  </a:lnTo>
                  <a:cubicBezTo>
                    <a:pt x="2835" y="1868"/>
                    <a:pt x="1935" y="2629"/>
                    <a:pt x="1382" y="3735"/>
                  </a:cubicBezTo>
                  <a:lnTo>
                    <a:pt x="620" y="5188"/>
                  </a:lnTo>
                  <a:cubicBezTo>
                    <a:pt x="-625" y="7471"/>
                    <a:pt x="67" y="10307"/>
                    <a:pt x="2143" y="11829"/>
                  </a:cubicBezTo>
                  <a:lnTo>
                    <a:pt x="3804" y="13005"/>
                  </a:lnTo>
                  <a:cubicBezTo>
                    <a:pt x="4704" y="13627"/>
                    <a:pt x="5742" y="13973"/>
                    <a:pt x="6850" y="13973"/>
                  </a:cubicBezTo>
                  <a:cubicBezTo>
                    <a:pt x="7473" y="13973"/>
                    <a:pt x="8026" y="13904"/>
                    <a:pt x="8580" y="13696"/>
                  </a:cubicBezTo>
                  <a:cubicBezTo>
                    <a:pt x="9964" y="13212"/>
                    <a:pt x="11071" y="12105"/>
                    <a:pt x="11625" y="10791"/>
                  </a:cubicBezTo>
                  <a:lnTo>
                    <a:pt x="11764" y="10791"/>
                  </a:lnTo>
                  <a:cubicBezTo>
                    <a:pt x="14255" y="10307"/>
                    <a:pt x="15985" y="8093"/>
                    <a:pt x="15985" y="5603"/>
                  </a:cubicBezTo>
                  <a:cubicBezTo>
                    <a:pt x="15985" y="3113"/>
                    <a:pt x="14117" y="968"/>
                    <a:pt x="11625" y="553"/>
                  </a:cubicBezTo>
                  <a:lnTo>
                    <a:pt x="8995" y="138"/>
                  </a:lnTo>
                  <a:cubicBezTo>
                    <a:pt x="8995" y="138"/>
                    <a:pt x="8441" y="138"/>
                    <a:pt x="8165" y="138"/>
                  </a:cubicBezTo>
                  <a:lnTo>
                    <a:pt x="8165"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49" name="Freeform 3148">
              <a:extLst>
                <a:ext uri="{FF2B5EF4-FFF2-40B4-BE49-F238E27FC236}">
                  <a16:creationId xmlns:a16="http://schemas.microsoft.com/office/drawing/2014/main" id="{7F8E0CC1-CCF8-1993-97FD-B08F23ED3CDF}"/>
                </a:ext>
              </a:extLst>
            </p:cNvPr>
            <p:cNvSpPr/>
            <p:nvPr/>
          </p:nvSpPr>
          <p:spPr>
            <a:xfrm>
              <a:off x="5550443" y="3135826"/>
              <a:ext cx="3964" cy="4330"/>
            </a:xfrm>
            <a:custGeom>
              <a:avLst/>
              <a:gdLst>
                <a:gd name="connsiteX0" fmla="*/ 415 w 2976"/>
                <a:gd name="connsiteY0" fmla="*/ 623 h 3251"/>
                <a:gd name="connsiteX1" fmla="*/ 0 w 2976"/>
                <a:gd name="connsiteY1" fmla="*/ 1729 h 3251"/>
                <a:gd name="connsiteX2" fmla="*/ 277 w 2976"/>
                <a:gd name="connsiteY2" fmla="*/ 3251 h 3251"/>
                <a:gd name="connsiteX3" fmla="*/ 900 w 2976"/>
                <a:gd name="connsiteY3" fmla="*/ 2352 h 3251"/>
                <a:gd name="connsiteX4" fmla="*/ 2976 w 2976"/>
                <a:gd name="connsiteY4" fmla="*/ 138 h 3251"/>
                <a:gd name="connsiteX5" fmla="*/ 1384 w 2976"/>
                <a:gd name="connsiteY5" fmla="*/ 0 h 3251"/>
                <a:gd name="connsiteX6" fmla="*/ 415 w 2976"/>
                <a:gd name="connsiteY6" fmla="*/ 623 h 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6" h="3251">
                  <a:moveTo>
                    <a:pt x="415" y="623"/>
                  </a:moveTo>
                  <a:lnTo>
                    <a:pt x="0" y="1729"/>
                  </a:lnTo>
                  <a:lnTo>
                    <a:pt x="277" y="3251"/>
                  </a:lnTo>
                  <a:lnTo>
                    <a:pt x="900" y="2352"/>
                  </a:lnTo>
                  <a:lnTo>
                    <a:pt x="2976" y="138"/>
                  </a:lnTo>
                  <a:lnTo>
                    <a:pt x="1384" y="0"/>
                  </a:lnTo>
                  <a:lnTo>
                    <a:pt x="415" y="62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0" name="Freeform 3149">
              <a:extLst>
                <a:ext uri="{FF2B5EF4-FFF2-40B4-BE49-F238E27FC236}">
                  <a16:creationId xmlns:a16="http://schemas.microsoft.com/office/drawing/2014/main" id="{2AC6701A-4591-4B01-B2F1-CF4C734B6373}"/>
                </a:ext>
              </a:extLst>
            </p:cNvPr>
            <p:cNvSpPr/>
            <p:nvPr/>
          </p:nvSpPr>
          <p:spPr>
            <a:xfrm>
              <a:off x="5543530" y="3128916"/>
              <a:ext cx="17837" cy="18149"/>
            </a:xfrm>
            <a:custGeom>
              <a:avLst/>
              <a:gdLst>
                <a:gd name="connsiteX0" fmla="*/ 6575 w 13393"/>
                <a:gd name="connsiteY0" fmla="*/ 5188 h 13627"/>
                <a:gd name="connsiteX1" fmla="*/ 8167 w 13393"/>
                <a:gd name="connsiteY1" fmla="*/ 5326 h 13627"/>
                <a:gd name="connsiteX2" fmla="*/ 6021 w 13393"/>
                <a:gd name="connsiteY2" fmla="*/ 7471 h 13627"/>
                <a:gd name="connsiteX3" fmla="*/ 5468 w 13393"/>
                <a:gd name="connsiteY3" fmla="*/ 8439 h 13627"/>
                <a:gd name="connsiteX4" fmla="*/ 5191 w 13393"/>
                <a:gd name="connsiteY4" fmla="*/ 6917 h 13627"/>
                <a:gd name="connsiteX5" fmla="*/ 5606 w 13393"/>
                <a:gd name="connsiteY5" fmla="*/ 5811 h 13627"/>
                <a:gd name="connsiteX6" fmla="*/ 6644 w 13393"/>
                <a:gd name="connsiteY6" fmla="*/ 5188 h 13627"/>
                <a:gd name="connsiteX7" fmla="*/ 6644 w 13393"/>
                <a:gd name="connsiteY7" fmla="*/ 0 h 13627"/>
                <a:gd name="connsiteX8" fmla="*/ 3945 w 13393"/>
                <a:gd name="connsiteY8" fmla="*/ 761 h 13627"/>
                <a:gd name="connsiteX9" fmla="*/ 2907 w 13393"/>
                <a:gd name="connsiteY9" fmla="*/ 1384 h 13627"/>
                <a:gd name="connsiteX10" fmla="*/ 692 w 13393"/>
                <a:gd name="connsiteY10" fmla="*/ 4081 h 13627"/>
                <a:gd name="connsiteX11" fmla="*/ 277 w 13393"/>
                <a:gd name="connsiteY11" fmla="*/ 5188 h 13627"/>
                <a:gd name="connsiteX12" fmla="*/ 69 w 13393"/>
                <a:gd name="connsiteY12" fmla="*/ 7886 h 13627"/>
                <a:gd name="connsiteX13" fmla="*/ 346 w 13393"/>
                <a:gd name="connsiteY13" fmla="*/ 9408 h 13627"/>
                <a:gd name="connsiteX14" fmla="*/ 4499 w 13393"/>
                <a:gd name="connsiteY14" fmla="*/ 13558 h 13627"/>
                <a:gd name="connsiteX15" fmla="*/ 5468 w 13393"/>
                <a:gd name="connsiteY15" fmla="*/ 13627 h 13627"/>
                <a:gd name="connsiteX16" fmla="*/ 9897 w 13393"/>
                <a:gd name="connsiteY16" fmla="*/ 11137 h 13627"/>
                <a:gd name="connsiteX17" fmla="*/ 10174 w 13393"/>
                <a:gd name="connsiteY17" fmla="*/ 10722 h 13627"/>
                <a:gd name="connsiteX18" fmla="*/ 11905 w 13393"/>
                <a:gd name="connsiteY18" fmla="*/ 8993 h 13627"/>
                <a:gd name="connsiteX19" fmla="*/ 13081 w 13393"/>
                <a:gd name="connsiteY19" fmla="*/ 3597 h 13627"/>
                <a:gd name="connsiteX20" fmla="*/ 8651 w 13393"/>
                <a:gd name="connsiteY20" fmla="*/ 208 h 13627"/>
                <a:gd name="connsiteX21" fmla="*/ 7060 w 13393"/>
                <a:gd name="connsiteY21" fmla="*/ 69 h 13627"/>
                <a:gd name="connsiteX22" fmla="*/ 6575 w 13393"/>
                <a:gd name="connsiteY22" fmla="*/ 69 h 13627"/>
                <a:gd name="connsiteX23" fmla="*/ 6575 w 13393"/>
                <a:gd name="connsiteY23" fmla="*/ 69 h 1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393" h="13627">
                  <a:moveTo>
                    <a:pt x="6575" y="5188"/>
                  </a:moveTo>
                  <a:lnTo>
                    <a:pt x="8167" y="5326"/>
                  </a:lnTo>
                  <a:lnTo>
                    <a:pt x="6021" y="7471"/>
                  </a:lnTo>
                  <a:lnTo>
                    <a:pt x="5468" y="8439"/>
                  </a:lnTo>
                  <a:lnTo>
                    <a:pt x="5191" y="6917"/>
                  </a:lnTo>
                  <a:lnTo>
                    <a:pt x="5606" y="5811"/>
                  </a:lnTo>
                  <a:lnTo>
                    <a:pt x="6644" y="5188"/>
                  </a:lnTo>
                  <a:moveTo>
                    <a:pt x="6644" y="0"/>
                  </a:moveTo>
                  <a:cubicBezTo>
                    <a:pt x="5675" y="0"/>
                    <a:pt x="4776" y="277"/>
                    <a:pt x="3945" y="761"/>
                  </a:cubicBezTo>
                  <a:lnTo>
                    <a:pt x="2907" y="1384"/>
                  </a:lnTo>
                  <a:cubicBezTo>
                    <a:pt x="1869" y="2006"/>
                    <a:pt x="1108" y="2975"/>
                    <a:pt x="692" y="4081"/>
                  </a:cubicBezTo>
                  <a:lnTo>
                    <a:pt x="277" y="5188"/>
                  </a:lnTo>
                  <a:cubicBezTo>
                    <a:pt x="0" y="6087"/>
                    <a:pt x="-69" y="6987"/>
                    <a:pt x="69" y="7886"/>
                  </a:cubicBezTo>
                  <a:lnTo>
                    <a:pt x="346" y="9408"/>
                  </a:lnTo>
                  <a:cubicBezTo>
                    <a:pt x="761" y="11483"/>
                    <a:pt x="2422" y="13143"/>
                    <a:pt x="4499" y="13558"/>
                  </a:cubicBezTo>
                  <a:cubicBezTo>
                    <a:pt x="4845" y="13558"/>
                    <a:pt x="5122" y="13627"/>
                    <a:pt x="5468" y="13627"/>
                  </a:cubicBezTo>
                  <a:cubicBezTo>
                    <a:pt x="7267" y="13627"/>
                    <a:pt x="8928" y="12728"/>
                    <a:pt x="9897" y="11137"/>
                  </a:cubicBezTo>
                  <a:lnTo>
                    <a:pt x="10174" y="10722"/>
                  </a:lnTo>
                  <a:lnTo>
                    <a:pt x="11905" y="8993"/>
                  </a:lnTo>
                  <a:cubicBezTo>
                    <a:pt x="13288" y="7540"/>
                    <a:pt x="13773" y="5465"/>
                    <a:pt x="13081" y="3597"/>
                  </a:cubicBezTo>
                  <a:cubicBezTo>
                    <a:pt x="12389" y="1729"/>
                    <a:pt x="10658" y="415"/>
                    <a:pt x="8651" y="208"/>
                  </a:cubicBezTo>
                  <a:lnTo>
                    <a:pt x="7060" y="69"/>
                  </a:lnTo>
                  <a:cubicBezTo>
                    <a:pt x="7060" y="69"/>
                    <a:pt x="6714" y="69"/>
                    <a:pt x="6575" y="69"/>
                  </a:cubicBezTo>
                  <a:lnTo>
                    <a:pt x="6575"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1" name="Freeform 3150">
              <a:extLst>
                <a:ext uri="{FF2B5EF4-FFF2-40B4-BE49-F238E27FC236}">
                  <a16:creationId xmlns:a16="http://schemas.microsoft.com/office/drawing/2014/main" id="{9759099B-8333-8CDB-E64B-149672DA593A}"/>
                </a:ext>
              </a:extLst>
            </p:cNvPr>
            <p:cNvSpPr/>
            <p:nvPr/>
          </p:nvSpPr>
          <p:spPr>
            <a:xfrm>
              <a:off x="5274280" y="3766804"/>
              <a:ext cx="27376" cy="54446"/>
            </a:xfrm>
            <a:custGeom>
              <a:avLst/>
              <a:gdLst>
                <a:gd name="connsiteX0" fmla="*/ 5537 w 20555"/>
                <a:gd name="connsiteY0" fmla="*/ 35624 h 40881"/>
                <a:gd name="connsiteX1" fmla="*/ 5260 w 20555"/>
                <a:gd name="connsiteY1" fmla="*/ 36247 h 40881"/>
                <a:gd name="connsiteX2" fmla="*/ 5399 w 20555"/>
                <a:gd name="connsiteY2" fmla="*/ 36869 h 40881"/>
                <a:gd name="connsiteX3" fmla="*/ 6091 w 20555"/>
                <a:gd name="connsiteY3" fmla="*/ 37561 h 40881"/>
                <a:gd name="connsiteX4" fmla="*/ 11005 w 20555"/>
                <a:gd name="connsiteY4" fmla="*/ 40674 h 40881"/>
                <a:gd name="connsiteX5" fmla="*/ 12527 w 20555"/>
                <a:gd name="connsiteY5" fmla="*/ 40882 h 40881"/>
                <a:gd name="connsiteX6" fmla="*/ 13704 w 20555"/>
                <a:gd name="connsiteY6" fmla="*/ 39913 h 40881"/>
                <a:gd name="connsiteX7" fmla="*/ 15088 w 20555"/>
                <a:gd name="connsiteY7" fmla="*/ 37561 h 40881"/>
                <a:gd name="connsiteX8" fmla="*/ 16126 w 20555"/>
                <a:gd name="connsiteY8" fmla="*/ 35279 h 40881"/>
                <a:gd name="connsiteX9" fmla="*/ 17303 w 20555"/>
                <a:gd name="connsiteY9" fmla="*/ 28499 h 40881"/>
                <a:gd name="connsiteX10" fmla="*/ 17995 w 20555"/>
                <a:gd name="connsiteY10" fmla="*/ 26701 h 40881"/>
                <a:gd name="connsiteX11" fmla="*/ 19864 w 20555"/>
                <a:gd name="connsiteY11" fmla="*/ 23381 h 40881"/>
                <a:gd name="connsiteX12" fmla="*/ 20556 w 20555"/>
                <a:gd name="connsiteY12" fmla="*/ 21651 h 40881"/>
                <a:gd name="connsiteX13" fmla="*/ 18480 w 20555"/>
                <a:gd name="connsiteY13" fmla="*/ 2214 h 40881"/>
                <a:gd name="connsiteX14" fmla="*/ 17926 w 20555"/>
                <a:gd name="connsiteY14" fmla="*/ 0 h 40881"/>
                <a:gd name="connsiteX15" fmla="*/ 17095 w 20555"/>
                <a:gd name="connsiteY15" fmla="*/ 138 h 40881"/>
                <a:gd name="connsiteX16" fmla="*/ 15780 w 20555"/>
                <a:gd name="connsiteY16" fmla="*/ 3666 h 40881"/>
                <a:gd name="connsiteX17" fmla="*/ 15019 w 20555"/>
                <a:gd name="connsiteY17" fmla="*/ 6087 h 40881"/>
                <a:gd name="connsiteX18" fmla="*/ 14535 w 20555"/>
                <a:gd name="connsiteY18" fmla="*/ 6917 h 40881"/>
                <a:gd name="connsiteX19" fmla="*/ 10866 w 20555"/>
                <a:gd name="connsiteY19" fmla="*/ 7402 h 40881"/>
                <a:gd name="connsiteX20" fmla="*/ 7406 w 20555"/>
                <a:gd name="connsiteY20" fmla="*/ 8854 h 40881"/>
                <a:gd name="connsiteX21" fmla="*/ 4707 w 20555"/>
                <a:gd name="connsiteY21" fmla="*/ 11068 h 40881"/>
                <a:gd name="connsiteX22" fmla="*/ 0 w 20555"/>
                <a:gd name="connsiteY22" fmla="*/ 16532 h 40881"/>
                <a:gd name="connsiteX23" fmla="*/ 762 w 20555"/>
                <a:gd name="connsiteY23" fmla="*/ 16878 h 40881"/>
                <a:gd name="connsiteX24" fmla="*/ 1246 w 20555"/>
                <a:gd name="connsiteY24" fmla="*/ 17362 h 40881"/>
                <a:gd name="connsiteX25" fmla="*/ 1592 w 20555"/>
                <a:gd name="connsiteY25" fmla="*/ 17847 h 40881"/>
                <a:gd name="connsiteX26" fmla="*/ 2284 w 20555"/>
                <a:gd name="connsiteY26" fmla="*/ 18400 h 40881"/>
                <a:gd name="connsiteX27" fmla="*/ 415 w 20555"/>
                <a:gd name="connsiteY27" fmla="*/ 19438 h 40881"/>
                <a:gd name="connsiteX28" fmla="*/ 485 w 20555"/>
                <a:gd name="connsiteY28" fmla="*/ 20545 h 40881"/>
                <a:gd name="connsiteX29" fmla="*/ 1315 w 20555"/>
                <a:gd name="connsiteY29" fmla="*/ 21651 h 40881"/>
                <a:gd name="connsiteX30" fmla="*/ 1869 w 20555"/>
                <a:gd name="connsiteY30" fmla="*/ 22896 h 40881"/>
                <a:gd name="connsiteX31" fmla="*/ 2007 w 20555"/>
                <a:gd name="connsiteY31" fmla="*/ 22896 h 40881"/>
                <a:gd name="connsiteX32" fmla="*/ 2284 w 20555"/>
                <a:gd name="connsiteY32" fmla="*/ 24003 h 40881"/>
                <a:gd name="connsiteX33" fmla="*/ 2492 w 20555"/>
                <a:gd name="connsiteY33" fmla="*/ 25110 h 40881"/>
                <a:gd name="connsiteX34" fmla="*/ 2353 w 20555"/>
                <a:gd name="connsiteY34" fmla="*/ 25318 h 40881"/>
                <a:gd name="connsiteX35" fmla="*/ 2146 w 20555"/>
                <a:gd name="connsiteY35" fmla="*/ 25594 h 40881"/>
                <a:gd name="connsiteX36" fmla="*/ 1315 w 20555"/>
                <a:gd name="connsiteY36" fmla="*/ 26908 h 40881"/>
                <a:gd name="connsiteX37" fmla="*/ 1108 w 20555"/>
                <a:gd name="connsiteY37" fmla="*/ 27393 h 40881"/>
                <a:gd name="connsiteX38" fmla="*/ 1523 w 20555"/>
                <a:gd name="connsiteY38" fmla="*/ 27738 h 40881"/>
                <a:gd name="connsiteX39" fmla="*/ 2353 w 20555"/>
                <a:gd name="connsiteY39" fmla="*/ 27808 h 40881"/>
                <a:gd name="connsiteX40" fmla="*/ 3253 w 20555"/>
                <a:gd name="connsiteY40" fmla="*/ 27738 h 40881"/>
                <a:gd name="connsiteX41" fmla="*/ 3599 w 20555"/>
                <a:gd name="connsiteY41" fmla="*/ 27738 h 40881"/>
                <a:gd name="connsiteX42" fmla="*/ 3599 w 20555"/>
                <a:gd name="connsiteY42" fmla="*/ 28499 h 40881"/>
                <a:gd name="connsiteX43" fmla="*/ 3322 w 20555"/>
                <a:gd name="connsiteY43" fmla="*/ 30575 h 40881"/>
                <a:gd name="connsiteX44" fmla="*/ 3184 w 20555"/>
                <a:gd name="connsiteY44" fmla="*/ 30921 h 40881"/>
                <a:gd name="connsiteX45" fmla="*/ 4637 w 20555"/>
                <a:gd name="connsiteY45" fmla="*/ 32719 h 40881"/>
                <a:gd name="connsiteX46" fmla="*/ 4845 w 20555"/>
                <a:gd name="connsiteY46" fmla="*/ 32857 h 40881"/>
                <a:gd name="connsiteX47" fmla="*/ 4983 w 20555"/>
                <a:gd name="connsiteY47" fmla="*/ 32650 h 40881"/>
                <a:gd name="connsiteX48" fmla="*/ 5537 w 20555"/>
                <a:gd name="connsiteY48" fmla="*/ 33757 h 40881"/>
                <a:gd name="connsiteX49" fmla="*/ 6022 w 20555"/>
                <a:gd name="connsiteY49" fmla="*/ 34794 h 40881"/>
                <a:gd name="connsiteX50" fmla="*/ 5883 w 20555"/>
                <a:gd name="connsiteY50" fmla="*/ 35209 h 40881"/>
                <a:gd name="connsiteX51" fmla="*/ 5537 w 20555"/>
                <a:gd name="connsiteY51" fmla="*/ 35624 h 4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555" h="40881">
                  <a:moveTo>
                    <a:pt x="5537" y="35624"/>
                  </a:moveTo>
                  <a:lnTo>
                    <a:pt x="5260" y="36247"/>
                  </a:lnTo>
                  <a:lnTo>
                    <a:pt x="5399" y="36869"/>
                  </a:lnTo>
                  <a:lnTo>
                    <a:pt x="6091" y="37561"/>
                  </a:lnTo>
                  <a:lnTo>
                    <a:pt x="11005" y="40674"/>
                  </a:lnTo>
                  <a:lnTo>
                    <a:pt x="12527" y="40882"/>
                  </a:lnTo>
                  <a:lnTo>
                    <a:pt x="13704" y="39913"/>
                  </a:lnTo>
                  <a:lnTo>
                    <a:pt x="15088" y="37561"/>
                  </a:lnTo>
                  <a:lnTo>
                    <a:pt x="16126" y="35279"/>
                  </a:lnTo>
                  <a:lnTo>
                    <a:pt x="17303" y="28499"/>
                  </a:lnTo>
                  <a:lnTo>
                    <a:pt x="17995" y="26701"/>
                  </a:lnTo>
                  <a:lnTo>
                    <a:pt x="19864" y="23381"/>
                  </a:lnTo>
                  <a:lnTo>
                    <a:pt x="20556" y="21651"/>
                  </a:lnTo>
                  <a:lnTo>
                    <a:pt x="18480" y="2214"/>
                  </a:lnTo>
                  <a:lnTo>
                    <a:pt x="17926" y="0"/>
                  </a:lnTo>
                  <a:lnTo>
                    <a:pt x="17095" y="138"/>
                  </a:lnTo>
                  <a:lnTo>
                    <a:pt x="15780" y="3666"/>
                  </a:lnTo>
                  <a:lnTo>
                    <a:pt x="15019" y="6087"/>
                  </a:lnTo>
                  <a:lnTo>
                    <a:pt x="14535" y="6917"/>
                  </a:lnTo>
                  <a:lnTo>
                    <a:pt x="10866" y="7402"/>
                  </a:lnTo>
                  <a:lnTo>
                    <a:pt x="7406" y="8854"/>
                  </a:lnTo>
                  <a:lnTo>
                    <a:pt x="4707" y="11068"/>
                  </a:lnTo>
                  <a:lnTo>
                    <a:pt x="0" y="16532"/>
                  </a:lnTo>
                  <a:lnTo>
                    <a:pt x="762" y="16878"/>
                  </a:lnTo>
                  <a:lnTo>
                    <a:pt x="1246" y="17362"/>
                  </a:lnTo>
                  <a:lnTo>
                    <a:pt x="1592" y="17847"/>
                  </a:lnTo>
                  <a:lnTo>
                    <a:pt x="2284" y="18400"/>
                  </a:lnTo>
                  <a:lnTo>
                    <a:pt x="415" y="19438"/>
                  </a:lnTo>
                  <a:lnTo>
                    <a:pt x="485" y="20545"/>
                  </a:lnTo>
                  <a:lnTo>
                    <a:pt x="1315" y="21651"/>
                  </a:lnTo>
                  <a:lnTo>
                    <a:pt x="1869" y="22896"/>
                  </a:lnTo>
                  <a:lnTo>
                    <a:pt x="2007" y="22896"/>
                  </a:lnTo>
                  <a:lnTo>
                    <a:pt x="2284" y="24003"/>
                  </a:lnTo>
                  <a:lnTo>
                    <a:pt x="2492" y="25110"/>
                  </a:lnTo>
                  <a:lnTo>
                    <a:pt x="2353" y="25318"/>
                  </a:lnTo>
                  <a:lnTo>
                    <a:pt x="2146" y="25594"/>
                  </a:lnTo>
                  <a:lnTo>
                    <a:pt x="1315" y="26908"/>
                  </a:lnTo>
                  <a:lnTo>
                    <a:pt x="1108" y="27393"/>
                  </a:lnTo>
                  <a:lnTo>
                    <a:pt x="1523" y="27738"/>
                  </a:lnTo>
                  <a:lnTo>
                    <a:pt x="2353" y="27808"/>
                  </a:lnTo>
                  <a:lnTo>
                    <a:pt x="3253" y="27738"/>
                  </a:lnTo>
                  <a:lnTo>
                    <a:pt x="3599" y="27738"/>
                  </a:lnTo>
                  <a:lnTo>
                    <a:pt x="3599" y="28499"/>
                  </a:lnTo>
                  <a:lnTo>
                    <a:pt x="3322" y="30575"/>
                  </a:lnTo>
                  <a:lnTo>
                    <a:pt x="3184" y="30921"/>
                  </a:lnTo>
                  <a:lnTo>
                    <a:pt x="4637" y="32719"/>
                  </a:lnTo>
                  <a:lnTo>
                    <a:pt x="4845" y="32857"/>
                  </a:lnTo>
                  <a:lnTo>
                    <a:pt x="4983" y="32650"/>
                  </a:lnTo>
                  <a:lnTo>
                    <a:pt x="5537" y="33757"/>
                  </a:lnTo>
                  <a:lnTo>
                    <a:pt x="6022" y="34794"/>
                  </a:lnTo>
                  <a:lnTo>
                    <a:pt x="5883" y="35209"/>
                  </a:lnTo>
                  <a:lnTo>
                    <a:pt x="5537" y="3562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2" name="Freeform 3151">
              <a:extLst>
                <a:ext uri="{FF2B5EF4-FFF2-40B4-BE49-F238E27FC236}">
                  <a16:creationId xmlns:a16="http://schemas.microsoft.com/office/drawing/2014/main" id="{9975BB77-6993-4B52-65A5-6026732FC927}"/>
                </a:ext>
              </a:extLst>
            </p:cNvPr>
            <p:cNvSpPr/>
            <p:nvPr/>
          </p:nvSpPr>
          <p:spPr>
            <a:xfrm>
              <a:off x="5267533" y="3759434"/>
              <a:ext cx="41153" cy="68451"/>
            </a:xfrm>
            <a:custGeom>
              <a:avLst/>
              <a:gdLst>
                <a:gd name="connsiteX0" fmla="*/ 22992 w 30900"/>
                <a:gd name="connsiteY0" fmla="*/ 5534 h 51396"/>
                <a:gd name="connsiteX1" fmla="*/ 23546 w 30900"/>
                <a:gd name="connsiteY1" fmla="*/ 7748 h 51396"/>
                <a:gd name="connsiteX2" fmla="*/ 25622 w 30900"/>
                <a:gd name="connsiteY2" fmla="*/ 27185 h 51396"/>
                <a:gd name="connsiteX3" fmla="*/ 24930 w 30900"/>
                <a:gd name="connsiteY3" fmla="*/ 28915 h 51396"/>
                <a:gd name="connsiteX4" fmla="*/ 23062 w 30900"/>
                <a:gd name="connsiteY4" fmla="*/ 32235 h 51396"/>
                <a:gd name="connsiteX5" fmla="*/ 22369 w 30900"/>
                <a:gd name="connsiteY5" fmla="*/ 34033 h 51396"/>
                <a:gd name="connsiteX6" fmla="*/ 21193 w 30900"/>
                <a:gd name="connsiteY6" fmla="*/ 40743 h 51396"/>
                <a:gd name="connsiteX7" fmla="*/ 20155 w 30900"/>
                <a:gd name="connsiteY7" fmla="*/ 43095 h 51396"/>
                <a:gd name="connsiteX8" fmla="*/ 18771 w 30900"/>
                <a:gd name="connsiteY8" fmla="*/ 45378 h 51396"/>
                <a:gd name="connsiteX9" fmla="*/ 17594 w 30900"/>
                <a:gd name="connsiteY9" fmla="*/ 46416 h 51396"/>
                <a:gd name="connsiteX10" fmla="*/ 16071 w 30900"/>
                <a:gd name="connsiteY10" fmla="*/ 46139 h 51396"/>
                <a:gd name="connsiteX11" fmla="*/ 11157 w 30900"/>
                <a:gd name="connsiteY11" fmla="*/ 43095 h 51396"/>
                <a:gd name="connsiteX12" fmla="*/ 10465 w 30900"/>
                <a:gd name="connsiteY12" fmla="*/ 42334 h 51396"/>
                <a:gd name="connsiteX13" fmla="*/ 10327 w 30900"/>
                <a:gd name="connsiteY13" fmla="*/ 41712 h 51396"/>
                <a:gd name="connsiteX14" fmla="*/ 10604 w 30900"/>
                <a:gd name="connsiteY14" fmla="*/ 41158 h 51396"/>
                <a:gd name="connsiteX15" fmla="*/ 10950 w 30900"/>
                <a:gd name="connsiteY15" fmla="*/ 40674 h 51396"/>
                <a:gd name="connsiteX16" fmla="*/ 11157 w 30900"/>
                <a:gd name="connsiteY16" fmla="*/ 40328 h 51396"/>
                <a:gd name="connsiteX17" fmla="*/ 10673 w 30900"/>
                <a:gd name="connsiteY17" fmla="*/ 39221 h 51396"/>
                <a:gd name="connsiteX18" fmla="*/ 10119 w 30900"/>
                <a:gd name="connsiteY18" fmla="*/ 38115 h 51396"/>
                <a:gd name="connsiteX19" fmla="*/ 9981 w 30900"/>
                <a:gd name="connsiteY19" fmla="*/ 38322 h 51396"/>
                <a:gd name="connsiteX20" fmla="*/ 9773 w 30900"/>
                <a:gd name="connsiteY20" fmla="*/ 38184 h 51396"/>
                <a:gd name="connsiteX21" fmla="*/ 8320 w 30900"/>
                <a:gd name="connsiteY21" fmla="*/ 36385 h 51396"/>
                <a:gd name="connsiteX22" fmla="*/ 8458 w 30900"/>
                <a:gd name="connsiteY22" fmla="*/ 36040 h 51396"/>
                <a:gd name="connsiteX23" fmla="*/ 8804 w 30900"/>
                <a:gd name="connsiteY23" fmla="*/ 33964 h 51396"/>
                <a:gd name="connsiteX24" fmla="*/ 8804 w 30900"/>
                <a:gd name="connsiteY24" fmla="*/ 33203 h 51396"/>
                <a:gd name="connsiteX25" fmla="*/ 7558 w 30900"/>
                <a:gd name="connsiteY25" fmla="*/ 33203 h 51396"/>
                <a:gd name="connsiteX26" fmla="*/ 6728 w 30900"/>
                <a:gd name="connsiteY26" fmla="*/ 33203 h 51396"/>
                <a:gd name="connsiteX27" fmla="*/ 6313 w 30900"/>
                <a:gd name="connsiteY27" fmla="*/ 32857 h 51396"/>
                <a:gd name="connsiteX28" fmla="*/ 6451 w 30900"/>
                <a:gd name="connsiteY28" fmla="*/ 32373 h 51396"/>
                <a:gd name="connsiteX29" fmla="*/ 7281 w 30900"/>
                <a:gd name="connsiteY29" fmla="*/ 31059 h 51396"/>
                <a:gd name="connsiteX30" fmla="*/ 7489 w 30900"/>
                <a:gd name="connsiteY30" fmla="*/ 30713 h 51396"/>
                <a:gd name="connsiteX31" fmla="*/ 7628 w 30900"/>
                <a:gd name="connsiteY31" fmla="*/ 30575 h 51396"/>
                <a:gd name="connsiteX32" fmla="*/ 7420 w 30900"/>
                <a:gd name="connsiteY32" fmla="*/ 29399 h 51396"/>
                <a:gd name="connsiteX33" fmla="*/ 7143 w 30900"/>
                <a:gd name="connsiteY33" fmla="*/ 28292 h 51396"/>
                <a:gd name="connsiteX34" fmla="*/ 7005 w 30900"/>
                <a:gd name="connsiteY34" fmla="*/ 28292 h 51396"/>
                <a:gd name="connsiteX35" fmla="*/ 6451 w 30900"/>
                <a:gd name="connsiteY35" fmla="*/ 27047 h 51396"/>
                <a:gd name="connsiteX36" fmla="*/ 5620 w 30900"/>
                <a:gd name="connsiteY36" fmla="*/ 25940 h 51396"/>
                <a:gd name="connsiteX37" fmla="*/ 5620 w 30900"/>
                <a:gd name="connsiteY37" fmla="*/ 24833 h 51396"/>
                <a:gd name="connsiteX38" fmla="*/ 7489 w 30900"/>
                <a:gd name="connsiteY38" fmla="*/ 23796 h 51396"/>
                <a:gd name="connsiteX39" fmla="*/ 6797 w 30900"/>
                <a:gd name="connsiteY39" fmla="*/ 23242 h 51396"/>
                <a:gd name="connsiteX40" fmla="*/ 6451 w 30900"/>
                <a:gd name="connsiteY40" fmla="*/ 22689 h 51396"/>
                <a:gd name="connsiteX41" fmla="*/ 5966 w 30900"/>
                <a:gd name="connsiteY41" fmla="*/ 22274 h 51396"/>
                <a:gd name="connsiteX42" fmla="*/ 5205 w 30900"/>
                <a:gd name="connsiteY42" fmla="*/ 21859 h 51396"/>
                <a:gd name="connsiteX43" fmla="*/ 9981 w 30900"/>
                <a:gd name="connsiteY43" fmla="*/ 16394 h 51396"/>
                <a:gd name="connsiteX44" fmla="*/ 12611 w 30900"/>
                <a:gd name="connsiteY44" fmla="*/ 14181 h 51396"/>
                <a:gd name="connsiteX45" fmla="*/ 16071 w 30900"/>
                <a:gd name="connsiteY45" fmla="*/ 12728 h 51396"/>
                <a:gd name="connsiteX46" fmla="*/ 19740 w 30900"/>
                <a:gd name="connsiteY46" fmla="*/ 12244 h 51396"/>
                <a:gd name="connsiteX47" fmla="*/ 20224 w 30900"/>
                <a:gd name="connsiteY47" fmla="*/ 11414 h 51396"/>
                <a:gd name="connsiteX48" fmla="*/ 20916 w 30900"/>
                <a:gd name="connsiteY48" fmla="*/ 8993 h 51396"/>
                <a:gd name="connsiteX49" fmla="*/ 22231 w 30900"/>
                <a:gd name="connsiteY49" fmla="*/ 5465 h 51396"/>
                <a:gd name="connsiteX50" fmla="*/ 23062 w 30900"/>
                <a:gd name="connsiteY50" fmla="*/ 5326 h 51396"/>
                <a:gd name="connsiteX51" fmla="*/ 23062 w 30900"/>
                <a:gd name="connsiteY51" fmla="*/ 138 h 51396"/>
                <a:gd name="connsiteX52" fmla="*/ 22162 w 30900"/>
                <a:gd name="connsiteY52" fmla="*/ 208 h 51396"/>
                <a:gd name="connsiteX53" fmla="*/ 21331 w 30900"/>
                <a:gd name="connsiteY53" fmla="*/ 346 h 51396"/>
                <a:gd name="connsiteX54" fmla="*/ 17386 w 30900"/>
                <a:gd name="connsiteY54" fmla="*/ 3597 h 51396"/>
                <a:gd name="connsiteX55" fmla="*/ 16071 w 30900"/>
                <a:gd name="connsiteY55" fmla="*/ 7125 h 51396"/>
                <a:gd name="connsiteX56" fmla="*/ 15933 w 30900"/>
                <a:gd name="connsiteY56" fmla="*/ 7471 h 51396"/>
                <a:gd name="connsiteX57" fmla="*/ 15379 w 30900"/>
                <a:gd name="connsiteY57" fmla="*/ 7471 h 51396"/>
                <a:gd name="connsiteX58" fmla="*/ 14064 w 30900"/>
                <a:gd name="connsiteY58" fmla="*/ 7886 h 51396"/>
                <a:gd name="connsiteX59" fmla="*/ 10604 w 30900"/>
                <a:gd name="connsiteY59" fmla="*/ 9338 h 51396"/>
                <a:gd name="connsiteX60" fmla="*/ 9289 w 30900"/>
                <a:gd name="connsiteY60" fmla="*/ 10099 h 51396"/>
                <a:gd name="connsiteX61" fmla="*/ 6659 w 30900"/>
                <a:gd name="connsiteY61" fmla="*/ 12313 h 51396"/>
                <a:gd name="connsiteX62" fmla="*/ 6036 w 30900"/>
                <a:gd name="connsiteY62" fmla="*/ 12936 h 51396"/>
                <a:gd name="connsiteX63" fmla="*/ 1260 w 30900"/>
                <a:gd name="connsiteY63" fmla="*/ 18400 h 51396"/>
                <a:gd name="connsiteX64" fmla="*/ 84 w 30900"/>
                <a:gd name="connsiteY64" fmla="*/ 22758 h 51396"/>
                <a:gd name="connsiteX65" fmla="*/ 430 w 30900"/>
                <a:gd name="connsiteY65" fmla="*/ 23934 h 51396"/>
                <a:gd name="connsiteX66" fmla="*/ 430 w 30900"/>
                <a:gd name="connsiteY66" fmla="*/ 25110 h 51396"/>
                <a:gd name="connsiteX67" fmla="*/ 430 w 30900"/>
                <a:gd name="connsiteY67" fmla="*/ 26217 h 51396"/>
                <a:gd name="connsiteX68" fmla="*/ 1606 w 30900"/>
                <a:gd name="connsiteY68" fmla="*/ 29053 h 51396"/>
                <a:gd name="connsiteX69" fmla="*/ 2021 w 30900"/>
                <a:gd name="connsiteY69" fmla="*/ 29606 h 51396"/>
                <a:gd name="connsiteX70" fmla="*/ 1537 w 30900"/>
                <a:gd name="connsiteY70" fmla="*/ 30782 h 51396"/>
                <a:gd name="connsiteX71" fmla="*/ 1399 w 30900"/>
                <a:gd name="connsiteY71" fmla="*/ 31267 h 51396"/>
                <a:gd name="connsiteX72" fmla="*/ 3129 w 30900"/>
                <a:gd name="connsiteY72" fmla="*/ 36731 h 51396"/>
                <a:gd name="connsiteX73" fmla="*/ 3267 w 30900"/>
                <a:gd name="connsiteY73" fmla="*/ 36870 h 51396"/>
                <a:gd name="connsiteX74" fmla="*/ 4375 w 30900"/>
                <a:gd name="connsiteY74" fmla="*/ 39498 h 51396"/>
                <a:gd name="connsiteX75" fmla="*/ 5413 w 30900"/>
                <a:gd name="connsiteY75" fmla="*/ 40743 h 51396"/>
                <a:gd name="connsiteX76" fmla="*/ 5413 w 30900"/>
                <a:gd name="connsiteY76" fmla="*/ 42473 h 51396"/>
                <a:gd name="connsiteX77" fmla="*/ 5551 w 30900"/>
                <a:gd name="connsiteY77" fmla="*/ 43095 h 51396"/>
                <a:gd name="connsiteX78" fmla="*/ 6797 w 30900"/>
                <a:gd name="connsiteY78" fmla="*/ 45655 h 51396"/>
                <a:gd name="connsiteX79" fmla="*/ 7489 w 30900"/>
                <a:gd name="connsiteY79" fmla="*/ 46416 h 51396"/>
                <a:gd name="connsiteX80" fmla="*/ 8596 w 30900"/>
                <a:gd name="connsiteY80" fmla="*/ 47315 h 51396"/>
                <a:gd name="connsiteX81" fmla="*/ 13511 w 30900"/>
                <a:gd name="connsiteY81" fmla="*/ 50358 h 51396"/>
                <a:gd name="connsiteX82" fmla="*/ 15379 w 30900"/>
                <a:gd name="connsiteY82" fmla="*/ 51050 h 51396"/>
                <a:gd name="connsiteX83" fmla="*/ 16902 w 30900"/>
                <a:gd name="connsiteY83" fmla="*/ 51327 h 51396"/>
                <a:gd name="connsiteX84" fmla="*/ 17732 w 30900"/>
                <a:gd name="connsiteY84" fmla="*/ 51396 h 51396"/>
                <a:gd name="connsiteX85" fmla="*/ 21124 w 30900"/>
                <a:gd name="connsiteY85" fmla="*/ 50151 h 51396"/>
                <a:gd name="connsiteX86" fmla="*/ 22300 w 30900"/>
                <a:gd name="connsiteY86" fmla="*/ 49113 h 51396"/>
                <a:gd name="connsiteX87" fmla="*/ 23408 w 30900"/>
                <a:gd name="connsiteY87" fmla="*/ 47799 h 51396"/>
                <a:gd name="connsiteX88" fmla="*/ 24792 w 30900"/>
                <a:gd name="connsiteY88" fmla="*/ 45516 h 51396"/>
                <a:gd name="connsiteX89" fmla="*/ 25069 w 30900"/>
                <a:gd name="connsiteY89" fmla="*/ 44963 h 51396"/>
                <a:gd name="connsiteX90" fmla="*/ 26107 w 30900"/>
                <a:gd name="connsiteY90" fmla="*/ 42611 h 51396"/>
                <a:gd name="connsiteX91" fmla="*/ 26453 w 30900"/>
                <a:gd name="connsiteY91" fmla="*/ 41366 h 51396"/>
                <a:gd name="connsiteX92" fmla="*/ 27560 w 30900"/>
                <a:gd name="connsiteY92" fmla="*/ 35140 h 51396"/>
                <a:gd name="connsiteX93" fmla="*/ 27907 w 30900"/>
                <a:gd name="connsiteY93" fmla="*/ 34172 h 51396"/>
                <a:gd name="connsiteX94" fmla="*/ 29568 w 30900"/>
                <a:gd name="connsiteY94" fmla="*/ 31128 h 51396"/>
                <a:gd name="connsiteX95" fmla="*/ 29844 w 30900"/>
                <a:gd name="connsiteY95" fmla="*/ 30506 h 51396"/>
                <a:gd name="connsiteX96" fmla="*/ 30537 w 30900"/>
                <a:gd name="connsiteY96" fmla="*/ 28776 h 51396"/>
                <a:gd name="connsiteX97" fmla="*/ 30883 w 30900"/>
                <a:gd name="connsiteY97" fmla="*/ 26286 h 51396"/>
                <a:gd name="connsiteX98" fmla="*/ 28806 w 30900"/>
                <a:gd name="connsiteY98" fmla="*/ 6848 h 51396"/>
                <a:gd name="connsiteX99" fmla="*/ 28668 w 30900"/>
                <a:gd name="connsiteY99" fmla="*/ 6157 h 51396"/>
                <a:gd name="connsiteX100" fmla="*/ 28114 w 30900"/>
                <a:gd name="connsiteY100" fmla="*/ 3943 h 51396"/>
                <a:gd name="connsiteX101" fmla="*/ 23062 w 30900"/>
                <a:gd name="connsiteY101" fmla="*/ 0 h 51396"/>
                <a:gd name="connsiteX102" fmla="*/ 23062 w 30900"/>
                <a:gd name="connsiteY102" fmla="*/ 0 h 5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0900" h="51396">
                  <a:moveTo>
                    <a:pt x="22992" y="5534"/>
                  </a:moveTo>
                  <a:lnTo>
                    <a:pt x="23546" y="7748"/>
                  </a:lnTo>
                  <a:lnTo>
                    <a:pt x="25622" y="27185"/>
                  </a:lnTo>
                  <a:lnTo>
                    <a:pt x="24930" y="28915"/>
                  </a:lnTo>
                  <a:lnTo>
                    <a:pt x="23062" y="32235"/>
                  </a:lnTo>
                  <a:lnTo>
                    <a:pt x="22369" y="34033"/>
                  </a:lnTo>
                  <a:lnTo>
                    <a:pt x="21193" y="40743"/>
                  </a:lnTo>
                  <a:lnTo>
                    <a:pt x="20155" y="43095"/>
                  </a:lnTo>
                  <a:lnTo>
                    <a:pt x="18771" y="45378"/>
                  </a:lnTo>
                  <a:lnTo>
                    <a:pt x="17594" y="46416"/>
                  </a:lnTo>
                  <a:lnTo>
                    <a:pt x="16071" y="46139"/>
                  </a:lnTo>
                  <a:lnTo>
                    <a:pt x="11157" y="43095"/>
                  </a:lnTo>
                  <a:lnTo>
                    <a:pt x="10465" y="42334"/>
                  </a:lnTo>
                  <a:lnTo>
                    <a:pt x="10327" y="41712"/>
                  </a:lnTo>
                  <a:lnTo>
                    <a:pt x="10604" y="41158"/>
                  </a:lnTo>
                  <a:lnTo>
                    <a:pt x="10950" y="40674"/>
                  </a:lnTo>
                  <a:lnTo>
                    <a:pt x="11157" y="40328"/>
                  </a:lnTo>
                  <a:lnTo>
                    <a:pt x="10673" y="39221"/>
                  </a:lnTo>
                  <a:lnTo>
                    <a:pt x="10119" y="38115"/>
                  </a:lnTo>
                  <a:lnTo>
                    <a:pt x="9981" y="38322"/>
                  </a:lnTo>
                  <a:lnTo>
                    <a:pt x="9773" y="38184"/>
                  </a:lnTo>
                  <a:lnTo>
                    <a:pt x="8320" y="36385"/>
                  </a:lnTo>
                  <a:lnTo>
                    <a:pt x="8458" y="36040"/>
                  </a:lnTo>
                  <a:lnTo>
                    <a:pt x="8804" y="33964"/>
                  </a:lnTo>
                  <a:lnTo>
                    <a:pt x="8804" y="33203"/>
                  </a:lnTo>
                  <a:lnTo>
                    <a:pt x="7558" y="33203"/>
                  </a:lnTo>
                  <a:cubicBezTo>
                    <a:pt x="7558" y="33203"/>
                    <a:pt x="6728" y="33203"/>
                    <a:pt x="6728" y="33203"/>
                  </a:cubicBezTo>
                  <a:lnTo>
                    <a:pt x="6313" y="32857"/>
                  </a:lnTo>
                  <a:lnTo>
                    <a:pt x="6451" y="32373"/>
                  </a:lnTo>
                  <a:lnTo>
                    <a:pt x="7281" y="31059"/>
                  </a:lnTo>
                  <a:lnTo>
                    <a:pt x="7489" y="30713"/>
                  </a:lnTo>
                  <a:lnTo>
                    <a:pt x="7628" y="30575"/>
                  </a:lnTo>
                  <a:lnTo>
                    <a:pt x="7420" y="29399"/>
                  </a:lnTo>
                  <a:lnTo>
                    <a:pt x="7143" y="28292"/>
                  </a:lnTo>
                  <a:lnTo>
                    <a:pt x="7005" y="28292"/>
                  </a:lnTo>
                  <a:lnTo>
                    <a:pt x="6451" y="27047"/>
                  </a:lnTo>
                  <a:lnTo>
                    <a:pt x="5620" y="25940"/>
                  </a:lnTo>
                  <a:lnTo>
                    <a:pt x="5620" y="24833"/>
                  </a:lnTo>
                  <a:cubicBezTo>
                    <a:pt x="5620" y="24833"/>
                    <a:pt x="7489" y="23796"/>
                    <a:pt x="7489" y="23796"/>
                  </a:cubicBezTo>
                  <a:lnTo>
                    <a:pt x="6797" y="23242"/>
                  </a:lnTo>
                  <a:lnTo>
                    <a:pt x="6451" y="22689"/>
                  </a:lnTo>
                  <a:lnTo>
                    <a:pt x="5966" y="22274"/>
                  </a:lnTo>
                  <a:lnTo>
                    <a:pt x="5205" y="21859"/>
                  </a:lnTo>
                  <a:lnTo>
                    <a:pt x="9981" y="16394"/>
                  </a:lnTo>
                  <a:lnTo>
                    <a:pt x="12611" y="14181"/>
                  </a:lnTo>
                  <a:lnTo>
                    <a:pt x="16071" y="12728"/>
                  </a:lnTo>
                  <a:lnTo>
                    <a:pt x="19740" y="12244"/>
                  </a:lnTo>
                  <a:lnTo>
                    <a:pt x="20224" y="11414"/>
                  </a:lnTo>
                  <a:lnTo>
                    <a:pt x="20916" y="8993"/>
                  </a:lnTo>
                  <a:lnTo>
                    <a:pt x="22231" y="5465"/>
                  </a:lnTo>
                  <a:lnTo>
                    <a:pt x="23062" y="5326"/>
                  </a:lnTo>
                  <a:moveTo>
                    <a:pt x="23062" y="138"/>
                  </a:moveTo>
                  <a:cubicBezTo>
                    <a:pt x="23062" y="138"/>
                    <a:pt x="22439" y="138"/>
                    <a:pt x="22162" y="208"/>
                  </a:cubicBezTo>
                  <a:lnTo>
                    <a:pt x="21331" y="346"/>
                  </a:lnTo>
                  <a:cubicBezTo>
                    <a:pt x="19532" y="692"/>
                    <a:pt x="18009" y="1937"/>
                    <a:pt x="17386" y="3597"/>
                  </a:cubicBezTo>
                  <a:lnTo>
                    <a:pt x="16071" y="7125"/>
                  </a:lnTo>
                  <a:cubicBezTo>
                    <a:pt x="16071" y="7125"/>
                    <a:pt x="16002" y="7332"/>
                    <a:pt x="15933" y="7471"/>
                  </a:cubicBezTo>
                  <a:lnTo>
                    <a:pt x="15379" y="7471"/>
                  </a:lnTo>
                  <a:cubicBezTo>
                    <a:pt x="14895" y="7609"/>
                    <a:pt x="14480" y="7748"/>
                    <a:pt x="14064" y="7886"/>
                  </a:cubicBezTo>
                  <a:lnTo>
                    <a:pt x="10604" y="9338"/>
                  </a:lnTo>
                  <a:cubicBezTo>
                    <a:pt x="10119" y="9546"/>
                    <a:pt x="9704" y="9823"/>
                    <a:pt x="9289" y="10099"/>
                  </a:cubicBezTo>
                  <a:lnTo>
                    <a:pt x="6659" y="12313"/>
                  </a:lnTo>
                  <a:cubicBezTo>
                    <a:pt x="6659" y="12313"/>
                    <a:pt x="6243" y="12728"/>
                    <a:pt x="6036" y="12936"/>
                  </a:cubicBezTo>
                  <a:lnTo>
                    <a:pt x="1260" y="18400"/>
                  </a:lnTo>
                  <a:cubicBezTo>
                    <a:pt x="222" y="19576"/>
                    <a:pt x="-193" y="21236"/>
                    <a:pt x="84" y="22758"/>
                  </a:cubicBezTo>
                  <a:cubicBezTo>
                    <a:pt x="153" y="23173"/>
                    <a:pt x="291" y="23588"/>
                    <a:pt x="430" y="23934"/>
                  </a:cubicBezTo>
                  <a:cubicBezTo>
                    <a:pt x="430" y="24280"/>
                    <a:pt x="360" y="24695"/>
                    <a:pt x="430" y="25110"/>
                  </a:cubicBezTo>
                  <a:lnTo>
                    <a:pt x="430" y="26217"/>
                  </a:lnTo>
                  <a:cubicBezTo>
                    <a:pt x="568" y="27254"/>
                    <a:pt x="914" y="28223"/>
                    <a:pt x="1606" y="29053"/>
                  </a:cubicBezTo>
                  <a:lnTo>
                    <a:pt x="2021" y="29606"/>
                  </a:lnTo>
                  <a:cubicBezTo>
                    <a:pt x="1814" y="29952"/>
                    <a:pt x="1606" y="30367"/>
                    <a:pt x="1537" y="30782"/>
                  </a:cubicBezTo>
                  <a:lnTo>
                    <a:pt x="1399" y="31267"/>
                  </a:lnTo>
                  <a:cubicBezTo>
                    <a:pt x="845" y="33272"/>
                    <a:pt x="1468" y="35417"/>
                    <a:pt x="3129" y="36731"/>
                  </a:cubicBezTo>
                  <a:lnTo>
                    <a:pt x="3267" y="36870"/>
                  </a:lnTo>
                  <a:cubicBezTo>
                    <a:pt x="3406" y="37838"/>
                    <a:pt x="3752" y="38737"/>
                    <a:pt x="4375" y="39498"/>
                  </a:cubicBezTo>
                  <a:lnTo>
                    <a:pt x="5413" y="40743"/>
                  </a:lnTo>
                  <a:cubicBezTo>
                    <a:pt x="5344" y="41297"/>
                    <a:pt x="5344" y="41850"/>
                    <a:pt x="5413" y="42473"/>
                  </a:cubicBezTo>
                  <a:lnTo>
                    <a:pt x="5551" y="43095"/>
                  </a:lnTo>
                  <a:cubicBezTo>
                    <a:pt x="5690" y="44064"/>
                    <a:pt x="6174" y="44963"/>
                    <a:pt x="6797" y="45655"/>
                  </a:cubicBezTo>
                  <a:lnTo>
                    <a:pt x="7489" y="46416"/>
                  </a:lnTo>
                  <a:cubicBezTo>
                    <a:pt x="7835" y="46761"/>
                    <a:pt x="8181" y="47107"/>
                    <a:pt x="8596" y="47315"/>
                  </a:cubicBezTo>
                  <a:lnTo>
                    <a:pt x="13511" y="50358"/>
                  </a:lnTo>
                  <a:cubicBezTo>
                    <a:pt x="14064" y="50704"/>
                    <a:pt x="14756" y="50981"/>
                    <a:pt x="15379" y="51050"/>
                  </a:cubicBezTo>
                  <a:lnTo>
                    <a:pt x="16902" y="51327"/>
                  </a:lnTo>
                  <a:cubicBezTo>
                    <a:pt x="16902" y="51327"/>
                    <a:pt x="17456" y="51396"/>
                    <a:pt x="17732" y="51396"/>
                  </a:cubicBezTo>
                  <a:cubicBezTo>
                    <a:pt x="18978" y="51396"/>
                    <a:pt x="20155" y="50981"/>
                    <a:pt x="21124" y="50151"/>
                  </a:cubicBezTo>
                  <a:lnTo>
                    <a:pt x="22300" y="49113"/>
                  </a:lnTo>
                  <a:cubicBezTo>
                    <a:pt x="22716" y="48767"/>
                    <a:pt x="23131" y="48283"/>
                    <a:pt x="23408" y="47799"/>
                  </a:cubicBezTo>
                  <a:lnTo>
                    <a:pt x="24792" y="45516"/>
                  </a:lnTo>
                  <a:cubicBezTo>
                    <a:pt x="24792" y="45516"/>
                    <a:pt x="24999" y="45170"/>
                    <a:pt x="25069" y="44963"/>
                  </a:cubicBezTo>
                  <a:lnTo>
                    <a:pt x="26107" y="42611"/>
                  </a:lnTo>
                  <a:cubicBezTo>
                    <a:pt x="26314" y="42196"/>
                    <a:pt x="26384" y="41850"/>
                    <a:pt x="26453" y="41366"/>
                  </a:cubicBezTo>
                  <a:lnTo>
                    <a:pt x="27560" y="35140"/>
                  </a:lnTo>
                  <a:lnTo>
                    <a:pt x="27907" y="34172"/>
                  </a:lnTo>
                  <a:lnTo>
                    <a:pt x="29568" y="31128"/>
                  </a:lnTo>
                  <a:cubicBezTo>
                    <a:pt x="29568" y="31128"/>
                    <a:pt x="29775" y="30713"/>
                    <a:pt x="29844" y="30506"/>
                  </a:cubicBezTo>
                  <a:lnTo>
                    <a:pt x="30537" y="28776"/>
                  </a:lnTo>
                  <a:cubicBezTo>
                    <a:pt x="30813" y="28015"/>
                    <a:pt x="30952" y="27116"/>
                    <a:pt x="30883" y="26286"/>
                  </a:cubicBezTo>
                  <a:lnTo>
                    <a:pt x="28806" y="6848"/>
                  </a:lnTo>
                  <a:cubicBezTo>
                    <a:pt x="28806" y="6848"/>
                    <a:pt x="28806" y="6364"/>
                    <a:pt x="28668" y="6157"/>
                  </a:cubicBezTo>
                  <a:lnTo>
                    <a:pt x="28114" y="3943"/>
                  </a:lnTo>
                  <a:cubicBezTo>
                    <a:pt x="27560" y="1591"/>
                    <a:pt x="25415" y="0"/>
                    <a:pt x="23062" y="0"/>
                  </a:cubicBezTo>
                  <a:lnTo>
                    <a:pt x="2306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3" name="Freeform 3152">
              <a:extLst>
                <a:ext uri="{FF2B5EF4-FFF2-40B4-BE49-F238E27FC236}">
                  <a16:creationId xmlns:a16="http://schemas.microsoft.com/office/drawing/2014/main" id="{D53F260D-5576-5E86-B2D8-7E455D32F0D6}"/>
                </a:ext>
              </a:extLst>
            </p:cNvPr>
            <p:cNvSpPr/>
            <p:nvPr/>
          </p:nvSpPr>
          <p:spPr>
            <a:xfrm>
              <a:off x="4999131" y="3657172"/>
              <a:ext cx="5346" cy="7922"/>
            </a:xfrm>
            <a:custGeom>
              <a:avLst/>
              <a:gdLst>
                <a:gd name="connsiteX0" fmla="*/ 3599 w 4014"/>
                <a:gd name="connsiteY0" fmla="*/ 5949 h 5948"/>
                <a:gd name="connsiteX1" fmla="*/ 4014 w 4014"/>
                <a:gd name="connsiteY1" fmla="*/ 3735 h 5948"/>
                <a:gd name="connsiteX2" fmla="*/ 3115 w 4014"/>
                <a:gd name="connsiteY2" fmla="*/ 1798 h 5948"/>
                <a:gd name="connsiteX3" fmla="*/ 1523 w 4014"/>
                <a:gd name="connsiteY3" fmla="*/ 415 h 5948"/>
                <a:gd name="connsiteX4" fmla="*/ 0 w 4014"/>
                <a:gd name="connsiteY4" fmla="*/ 0 h 5948"/>
                <a:gd name="connsiteX5" fmla="*/ 623 w 4014"/>
                <a:gd name="connsiteY5" fmla="*/ 1660 h 5948"/>
                <a:gd name="connsiteX6" fmla="*/ 3599 w 4014"/>
                <a:gd name="connsiteY6" fmla="*/ 5949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4" h="5948">
                  <a:moveTo>
                    <a:pt x="3599" y="5949"/>
                  </a:moveTo>
                  <a:lnTo>
                    <a:pt x="4014" y="3735"/>
                  </a:lnTo>
                  <a:lnTo>
                    <a:pt x="3115" y="1798"/>
                  </a:lnTo>
                  <a:lnTo>
                    <a:pt x="1523" y="415"/>
                  </a:lnTo>
                  <a:lnTo>
                    <a:pt x="0" y="0"/>
                  </a:lnTo>
                  <a:lnTo>
                    <a:pt x="623" y="1660"/>
                  </a:lnTo>
                  <a:lnTo>
                    <a:pt x="3599" y="594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4" name="Freeform 3153">
              <a:extLst>
                <a:ext uri="{FF2B5EF4-FFF2-40B4-BE49-F238E27FC236}">
                  <a16:creationId xmlns:a16="http://schemas.microsoft.com/office/drawing/2014/main" id="{2948C3E8-4BB6-0235-AB71-BA5015C45C15}"/>
                </a:ext>
              </a:extLst>
            </p:cNvPr>
            <p:cNvSpPr/>
            <p:nvPr/>
          </p:nvSpPr>
          <p:spPr>
            <a:xfrm>
              <a:off x="4992331" y="3650079"/>
              <a:ext cx="19092" cy="21926"/>
            </a:xfrm>
            <a:custGeom>
              <a:avLst/>
              <a:gdLst>
                <a:gd name="connsiteX0" fmla="*/ 5107 w 14335"/>
                <a:gd name="connsiteY0" fmla="*/ 5326 h 16463"/>
                <a:gd name="connsiteX1" fmla="*/ 6698 w 14335"/>
                <a:gd name="connsiteY1" fmla="*/ 5811 h 16463"/>
                <a:gd name="connsiteX2" fmla="*/ 8221 w 14335"/>
                <a:gd name="connsiteY2" fmla="*/ 7194 h 16463"/>
                <a:gd name="connsiteX3" fmla="*/ 9190 w 14335"/>
                <a:gd name="connsiteY3" fmla="*/ 9131 h 16463"/>
                <a:gd name="connsiteX4" fmla="*/ 8775 w 14335"/>
                <a:gd name="connsiteY4" fmla="*/ 11345 h 16463"/>
                <a:gd name="connsiteX5" fmla="*/ 5798 w 14335"/>
                <a:gd name="connsiteY5" fmla="*/ 7056 h 16463"/>
                <a:gd name="connsiteX6" fmla="*/ 5176 w 14335"/>
                <a:gd name="connsiteY6" fmla="*/ 5396 h 16463"/>
                <a:gd name="connsiteX7" fmla="*/ 5176 w 14335"/>
                <a:gd name="connsiteY7" fmla="*/ 208 h 16463"/>
                <a:gd name="connsiteX8" fmla="*/ 1369 w 14335"/>
                <a:gd name="connsiteY8" fmla="*/ 1868 h 16463"/>
                <a:gd name="connsiteX9" fmla="*/ 331 w 14335"/>
                <a:gd name="connsiteY9" fmla="*/ 7263 h 16463"/>
                <a:gd name="connsiteX10" fmla="*/ 954 w 14335"/>
                <a:gd name="connsiteY10" fmla="*/ 8923 h 16463"/>
                <a:gd name="connsiteX11" fmla="*/ 1507 w 14335"/>
                <a:gd name="connsiteY11" fmla="*/ 9961 h 16463"/>
                <a:gd name="connsiteX12" fmla="*/ 4483 w 14335"/>
                <a:gd name="connsiteY12" fmla="*/ 14250 h 16463"/>
                <a:gd name="connsiteX13" fmla="*/ 8775 w 14335"/>
                <a:gd name="connsiteY13" fmla="*/ 16463 h 16463"/>
                <a:gd name="connsiteX14" fmla="*/ 9813 w 14335"/>
                <a:gd name="connsiteY14" fmla="*/ 16325 h 16463"/>
                <a:gd name="connsiteX15" fmla="*/ 13827 w 14335"/>
                <a:gd name="connsiteY15" fmla="*/ 12244 h 16463"/>
                <a:gd name="connsiteX16" fmla="*/ 14242 w 14335"/>
                <a:gd name="connsiteY16" fmla="*/ 10030 h 16463"/>
                <a:gd name="connsiteX17" fmla="*/ 13827 w 14335"/>
                <a:gd name="connsiteY17" fmla="*/ 6779 h 16463"/>
                <a:gd name="connsiteX18" fmla="*/ 12858 w 14335"/>
                <a:gd name="connsiteY18" fmla="*/ 4842 h 16463"/>
                <a:gd name="connsiteX19" fmla="*/ 11612 w 14335"/>
                <a:gd name="connsiteY19" fmla="*/ 3182 h 16463"/>
                <a:gd name="connsiteX20" fmla="*/ 10090 w 14335"/>
                <a:gd name="connsiteY20" fmla="*/ 1799 h 16463"/>
                <a:gd name="connsiteX21" fmla="*/ 8152 w 14335"/>
                <a:gd name="connsiteY21" fmla="*/ 692 h 16463"/>
                <a:gd name="connsiteX22" fmla="*/ 6560 w 14335"/>
                <a:gd name="connsiteY22" fmla="*/ 208 h 16463"/>
                <a:gd name="connsiteX23" fmla="*/ 5107 w 14335"/>
                <a:gd name="connsiteY23" fmla="*/ 0 h 16463"/>
                <a:gd name="connsiteX24" fmla="*/ 5107 w 14335"/>
                <a:gd name="connsiteY24" fmla="*/ 0 h 1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335" h="16463">
                  <a:moveTo>
                    <a:pt x="5107" y="5326"/>
                  </a:moveTo>
                  <a:lnTo>
                    <a:pt x="6698" y="5811"/>
                  </a:lnTo>
                  <a:lnTo>
                    <a:pt x="8221" y="7194"/>
                  </a:lnTo>
                  <a:lnTo>
                    <a:pt x="9190" y="9131"/>
                  </a:lnTo>
                  <a:lnTo>
                    <a:pt x="8775" y="11345"/>
                  </a:lnTo>
                  <a:lnTo>
                    <a:pt x="5798" y="7056"/>
                  </a:lnTo>
                  <a:lnTo>
                    <a:pt x="5176" y="5396"/>
                  </a:lnTo>
                  <a:moveTo>
                    <a:pt x="5176" y="208"/>
                  </a:moveTo>
                  <a:cubicBezTo>
                    <a:pt x="3722" y="208"/>
                    <a:pt x="2338" y="830"/>
                    <a:pt x="1369" y="1868"/>
                  </a:cubicBezTo>
                  <a:cubicBezTo>
                    <a:pt x="54" y="3320"/>
                    <a:pt x="-361" y="5396"/>
                    <a:pt x="331" y="7263"/>
                  </a:cubicBezTo>
                  <a:lnTo>
                    <a:pt x="954" y="8923"/>
                  </a:lnTo>
                  <a:cubicBezTo>
                    <a:pt x="1092" y="9269"/>
                    <a:pt x="1300" y="9684"/>
                    <a:pt x="1507" y="9961"/>
                  </a:cubicBezTo>
                  <a:lnTo>
                    <a:pt x="4483" y="14250"/>
                  </a:lnTo>
                  <a:cubicBezTo>
                    <a:pt x="5452" y="15703"/>
                    <a:pt x="7045" y="16463"/>
                    <a:pt x="8775" y="16463"/>
                  </a:cubicBezTo>
                  <a:cubicBezTo>
                    <a:pt x="9121" y="16463"/>
                    <a:pt x="9467" y="16463"/>
                    <a:pt x="9813" y="16325"/>
                  </a:cubicBezTo>
                  <a:cubicBezTo>
                    <a:pt x="11889" y="15910"/>
                    <a:pt x="13412" y="14319"/>
                    <a:pt x="13827" y="12244"/>
                  </a:cubicBezTo>
                  <a:lnTo>
                    <a:pt x="14242" y="10030"/>
                  </a:lnTo>
                  <a:cubicBezTo>
                    <a:pt x="14450" y="8923"/>
                    <a:pt x="14312" y="7817"/>
                    <a:pt x="13827" y="6779"/>
                  </a:cubicBezTo>
                  <a:lnTo>
                    <a:pt x="12858" y="4842"/>
                  </a:lnTo>
                  <a:cubicBezTo>
                    <a:pt x="12581" y="4220"/>
                    <a:pt x="12166" y="3666"/>
                    <a:pt x="11612" y="3182"/>
                  </a:cubicBezTo>
                  <a:lnTo>
                    <a:pt x="10090" y="1799"/>
                  </a:lnTo>
                  <a:cubicBezTo>
                    <a:pt x="9536" y="1314"/>
                    <a:pt x="8844" y="899"/>
                    <a:pt x="8152" y="692"/>
                  </a:cubicBezTo>
                  <a:lnTo>
                    <a:pt x="6560" y="208"/>
                  </a:lnTo>
                  <a:cubicBezTo>
                    <a:pt x="6076" y="69"/>
                    <a:pt x="5591" y="0"/>
                    <a:pt x="5107" y="0"/>
                  </a:cubicBezTo>
                  <a:lnTo>
                    <a:pt x="510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5" name="Freeform 3154">
              <a:extLst>
                <a:ext uri="{FF2B5EF4-FFF2-40B4-BE49-F238E27FC236}">
                  <a16:creationId xmlns:a16="http://schemas.microsoft.com/office/drawing/2014/main" id="{95CA2C90-DCED-06E9-3B0F-1A89CEE263C7}"/>
                </a:ext>
              </a:extLst>
            </p:cNvPr>
            <p:cNvSpPr/>
            <p:nvPr/>
          </p:nvSpPr>
          <p:spPr>
            <a:xfrm>
              <a:off x="5333550" y="4065203"/>
              <a:ext cx="9032" cy="6080"/>
            </a:xfrm>
            <a:custGeom>
              <a:avLst/>
              <a:gdLst>
                <a:gd name="connsiteX0" fmla="*/ 1938 w 6782"/>
                <a:gd name="connsiteY0" fmla="*/ 0 h 4565"/>
                <a:gd name="connsiteX1" fmla="*/ 0 w 6782"/>
                <a:gd name="connsiteY1" fmla="*/ 1176 h 4565"/>
                <a:gd name="connsiteX2" fmla="*/ 484 w 6782"/>
                <a:gd name="connsiteY2" fmla="*/ 3597 h 4565"/>
                <a:gd name="connsiteX3" fmla="*/ 1938 w 6782"/>
                <a:gd name="connsiteY3" fmla="*/ 4565 h 4565"/>
                <a:gd name="connsiteX4" fmla="*/ 3737 w 6782"/>
                <a:gd name="connsiteY4" fmla="*/ 4358 h 4565"/>
                <a:gd name="connsiteX5" fmla="*/ 5468 w 6782"/>
                <a:gd name="connsiteY5" fmla="*/ 3528 h 4565"/>
                <a:gd name="connsiteX6" fmla="*/ 6783 w 6782"/>
                <a:gd name="connsiteY6" fmla="*/ 2352 h 4565"/>
                <a:gd name="connsiteX7" fmla="*/ 4706 w 6782"/>
                <a:gd name="connsiteY7" fmla="*/ 346 h 4565"/>
                <a:gd name="connsiteX8" fmla="*/ 1938 w 6782"/>
                <a:gd name="connsiteY8" fmla="*/ 0 h 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2" h="4565">
                  <a:moveTo>
                    <a:pt x="1938" y="0"/>
                  </a:moveTo>
                  <a:lnTo>
                    <a:pt x="0" y="1176"/>
                  </a:lnTo>
                  <a:lnTo>
                    <a:pt x="484" y="3597"/>
                  </a:lnTo>
                  <a:lnTo>
                    <a:pt x="1938" y="4565"/>
                  </a:lnTo>
                  <a:lnTo>
                    <a:pt x="3737" y="4358"/>
                  </a:lnTo>
                  <a:lnTo>
                    <a:pt x="5468" y="3528"/>
                  </a:lnTo>
                  <a:lnTo>
                    <a:pt x="6783" y="2352"/>
                  </a:lnTo>
                  <a:lnTo>
                    <a:pt x="4706" y="346"/>
                  </a:lnTo>
                  <a:lnTo>
                    <a:pt x="1938"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6" name="Freeform 3155">
              <a:extLst>
                <a:ext uri="{FF2B5EF4-FFF2-40B4-BE49-F238E27FC236}">
                  <a16:creationId xmlns:a16="http://schemas.microsoft.com/office/drawing/2014/main" id="{08BBE0DF-EDC3-9A45-1B30-66122C87EE5C}"/>
                </a:ext>
              </a:extLst>
            </p:cNvPr>
            <p:cNvSpPr/>
            <p:nvPr/>
          </p:nvSpPr>
          <p:spPr>
            <a:xfrm>
              <a:off x="5326694" y="4058386"/>
              <a:ext cx="22802" cy="19715"/>
            </a:xfrm>
            <a:custGeom>
              <a:avLst/>
              <a:gdLst>
                <a:gd name="connsiteX0" fmla="*/ 7086 w 17121"/>
                <a:gd name="connsiteY0" fmla="*/ 5119 h 14803"/>
                <a:gd name="connsiteX1" fmla="*/ 9854 w 17121"/>
                <a:gd name="connsiteY1" fmla="*/ 5465 h 14803"/>
                <a:gd name="connsiteX2" fmla="*/ 11931 w 17121"/>
                <a:gd name="connsiteY2" fmla="*/ 7540 h 14803"/>
                <a:gd name="connsiteX3" fmla="*/ 10616 w 17121"/>
                <a:gd name="connsiteY3" fmla="*/ 8716 h 14803"/>
                <a:gd name="connsiteX4" fmla="*/ 8885 w 17121"/>
                <a:gd name="connsiteY4" fmla="*/ 9546 h 14803"/>
                <a:gd name="connsiteX5" fmla="*/ 7086 w 17121"/>
                <a:gd name="connsiteY5" fmla="*/ 9684 h 14803"/>
                <a:gd name="connsiteX6" fmla="*/ 5632 w 17121"/>
                <a:gd name="connsiteY6" fmla="*/ 8716 h 14803"/>
                <a:gd name="connsiteX7" fmla="*/ 5217 w 17121"/>
                <a:gd name="connsiteY7" fmla="*/ 6364 h 14803"/>
                <a:gd name="connsiteX8" fmla="*/ 7155 w 17121"/>
                <a:gd name="connsiteY8" fmla="*/ 5188 h 14803"/>
                <a:gd name="connsiteX9" fmla="*/ 7155 w 17121"/>
                <a:gd name="connsiteY9" fmla="*/ 0 h 14803"/>
                <a:gd name="connsiteX10" fmla="*/ 4386 w 17121"/>
                <a:gd name="connsiteY10" fmla="*/ 761 h 14803"/>
                <a:gd name="connsiteX11" fmla="*/ 2449 w 17121"/>
                <a:gd name="connsiteY11" fmla="*/ 1937 h 14803"/>
                <a:gd name="connsiteX12" fmla="*/ 95 w 17121"/>
                <a:gd name="connsiteY12" fmla="*/ 7263 h 14803"/>
                <a:gd name="connsiteX13" fmla="*/ 511 w 17121"/>
                <a:gd name="connsiteY13" fmla="*/ 9615 h 14803"/>
                <a:gd name="connsiteX14" fmla="*/ 2795 w 17121"/>
                <a:gd name="connsiteY14" fmla="*/ 13005 h 14803"/>
                <a:gd name="connsiteX15" fmla="*/ 4248 w 17121"/>
                <a:gd name="connsiteY15" fmla="*/ 13973 h 14803"/>
                <a:gd name="connsiteX16" fmla="*/ 7086 w 17121"/>
                <a:gd name="connsiteY16" fmla="*/ 14803 h 14803"/>
                <a:gd name="connsiteX17" fmla="*/ 7501 w 17121"/>
                <a:gd name="connsiteY17" fmla="*/ 14803 h 14803"/>
                <a:gd name="connsiteX18" fmla="*/ 9301 w 17121"/>
                <a:gd name="connsiteY18" fmla="*/ 14665 h 14803"/>
                <a:gd name="connsiteX19" fmla="*/ 11169 w 17121"/>
                <a:gd name="connsiteY19" fmla="*/ 14180 h 14803"/>
                <a:gd name="connsiteX20" fmla="*/ 12900 w 17121"/>
                <a:gd name="connsiteY20" fmla="*/ 13350 h 14803"/>
                <a:gd name="connsiteX21" fmla="*/ 14076 w 17121"/>
                <a:gd name="connsiteY21" fmla="*/ 12590 h 14803"/>
                <a:gd name="connsiteX22" fmla="*/ 15391 w 17121"/>
                <a:gd name="connsiteY22" fmla="*/ 11414 h 14803"/>
                <a:gd name="connsiteX23" fmla="*/ 17121 w 17121"/>
                <a:gd name="connsiteY23" fmla="*/ 7678 h 14803"/>
                <a:gd name="connsiteX24" fmla="*/ 15599 w 17121"/>
                <a:gd name="connsiteY24" fmla="*/ 3874 h 14803"/>
                <a:gd name="connsiteX25" fmla="*/ 13522 w 17121"/>
                <a:gd name="connsiteY25" fmla="*/ 1799 h 14803"/>
                <a:gd name="connsiteX26" fmla="*/ 10477 w 17121"/>
                <a:gd name="connsiteY26" fmla="*/ 346 h 14803"/>
                <a:gd name="connsiteX27" fmla="*/ 7709 w 17121"/>
                <a:gd name="connsiteY27" fmla="*/ 0 h 14803"/>
                <a:gd name="connsiteX28" fmla="*/ 7086 w 17121"/>
                <a:gd name="connsiteY28" fmla="*/ 0 h 14803"/>
                <a:gd name="connsiteX29" fmla="*/ 7086 w 17121"/>
                <a:gd name="connsiteY29" fmla="*/ 0 h 1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121" h="14803">
                  <a:moveTo>
                    <a:pt x="7086" y="5119"/>
                  </a:moveTo>
                  <a:lnTo>
                    <a:pt x="9854" y="5465"/>
                  </a:lnTo>
                  <a:lnTo>
                    <a:pt x="11931" y="7540"/>
                  </a:lnTo>
                  <a:lnTo>
                    <a:pt x="10616" y="8716"/>
                  </a:lnTo>
                  <a:lnTo>
                    <a:pt x="8885" y="9546"/>
                  </a:lnTo>
                  <a:lnTo>
                    <a:pt x="7086" y="9684"/>
                  </a:lnTo>
                  <a:lnTo>
                    <a:pt x="5632" y="8716"/>
                  </a:lnTo>
                  <a:lnTo>
                    <a:pt x="5217" y="6364"/>
                  </a:lnTo>
                  <a:lnTo>
                    <a:pt x="7155" y="5188"/>
                  </a:lnTo>
                  <a:moveTo>
                    <a:pt x="7155" y="0"/>
                  </a:moveTo>
                  <a:cubicBezTo>
                    <a:pt x="6186" y="0"/>
                    <a:pt x="5217" y="277"/>
                    <a:pt x="4386" y="761"/>
                  </a:cubicBezTo>
                  <a:lnTo>
                    <a:pt x="2449" y="1937"/>
                  </a:lnTo>
                  <a:cubicBezTo>
                    <a:pt x="649" y="3044"/>
                    <a:pt x="-320" y="5188"/>
                    <a:pt x="95" y="7263"/>
                  </a:cubicBezTo>
                  <a:lnTo>
                    <a:pt x="511" y="9615"/>
                  </a:lnTo>
                  <a:cubicBezTo>
                    <a:pt x="788" y="10999"/>
                    <a:pt x="1549" y="12244"/>
                    <a:pt x="2795" y="13005"/>
                  </a:cubicBezTo>
                  <a:lnTo>
                    <a:pt x="4248" y="13973"/>
                  </a:lnTo>
                  <a:cubicBezTo>
                    <a:pt x="5079" y="14526"/>
                    <a:pt x="6117" y="14803"/>
                    <a:pt x="7086" y="14803"/>
                  </a:cubicBezTo>
                  <a:cubicBezTo>
                    <a:pt x="7224" y="14803"/>
                    <a:pt x="7362" y="14803"/>
                    <a:pt x="7501" y="14803"/>
                  </a:cubicBezTo>
                  <a:lnTo>
                    <a:pt x="9301" y="14665"/>
                  </a:lnTo>
                  <a:cubicBezTo>
                    <a:pt x="9924" y="14665"/>
                    <a:pt x="10616" y="14457"/>
                    <a:pt x="11169" y="14180"/>
                  </a:cubicBezTo>
                  <a:lnTo>
                    <a:pt x="12900" y="13350"/>
                  </a:lnTo>
                  <a:cubicBezTo>
                    <a:pt x="13315" y="13143"/>
                    <a:pt x="13730" y="12866"/>
                    <a:pt x="14076" y="12590"/>
                  </a:cubicBezTo>
                  <a:lnTo>
                    <a:pt x="15391" y="11414"/>
                  </a:lnTo>
                  <a:cubicBezTo>
                    <a:pt x="16498" y="10445"/>
                    <a:pt x="17121" y="9131"/>
                    <a:pt x="17121" y="7678"/>
                  </a:cubicBezTo>
                  <a:cubicBezTo>
                    <a:pt x="17121" y="6226"/>
                    <a:pt x="16568" y="4842"/>
                    <a:pt x="15599" y="3874"/>
                  </a:cubicBezTo>
                  <a:lnTo>
                    <a:pt x="13522" y="1799"/>
                  </a:lnTo>
                  <a:cubicBezTo>
                    <a:pt x="12692" y="968"/>
                    <a:pt x="11654" y="484"/>
                    <a:pt x="10477" y="346"/>
                  </a:cubicBezTo>
                  <a:lnTo>
                    <a:pt x="7709" y="0"/>
                  </a:lnTo>
                  <a:cubicBezTo>
                    <a:pt x="7709" y="0"/>
                    <a:pt x="7294" y="0"/>
                    <a:pt x="7086" y="0"/>
                  </a:cubicBezTo>
                  <a:lnTo>
                    <a:pt x="708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7" name="Freeform 3156">
              <a:extLst>
                <a:ext uri="{FF2B5EF4-FFF2-40B4-BE49-F238E27FC236}">
                  <a16:creationId xmlns:a16="http://schemas.microsoft.com/office/drawing/2014/main" id="{3B9B62DA-F4EE-39DA-29AE-3A83DDF62B01}"/>
                </a:ext>
              </a:extLst>
            </p:cNvPr>
            <p:cNvSpPr/>
            <p:nvPr/>
          </p:nvSpPr>
          <p:spPr>
            <a:xfrm>
              <a:off x="5344980" y="4036367"/>
              <a:ext cx="4331" cy="3777"/>
            </a:xfrm>
            <a:custGeom>
              <a:avLst/>
              <a:gdLst>
                <a:gd name="connsiteX0" fmla="*/ 2215 w 3252"/>
                <a:gd name="connsiteY0" fmla="*/ 1868 h 2836"/>
                <a:gd name="connsiteX1" fmla="*/ 2907 w 3252"/>
                <a:gd name="connsiteY1" fmla="*/ 1038 h 2836"/>
                <a:gd name="connsiteX2" fmla="*/ 3253 w 3252"/>
                <a:gd name="connsiteY2" fmla="*/ 0 h 2836"/>
                <a:gd name="connsiteX3" fmla="*/ 2215 w 3252"/>
                <a:gd name="connsiteY3" fmla="*/ 138 h 2836"/>
                <a:gd name="connsiteX4" fmla="*/ 1315 w 3252"/>
                <a:gd name="connsiteY4" fmla="*/ 761 h 2836"/>
                <a:gd name="connsiteX5" fmla="*/ 553 w 3252"/>
                <a:gd name="connsiteY5" fmla="*/ 1660 h 2836"/>
                <a:gd name="connsiteX6" fmla="*/ 0 w 3252"/>
                <a:gd name="connsiteY6" fmla="*/ 2836 h 2836"/>
                <a:gd name="connsiteX7" fmla="*/ 1246 w 3252"/>
                <a:gd name="connsiteY7" fmla="*/ 2490 h 2836"/>
                <a:gd name="connsiteX8" fmla="*/ 2215 w 3252"/>
                <a:gd name="connsiteY8" fmla="*/ 1868 h 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 h="2836">
                  <a:moveTo>
                    <a:pt x="2215" y="1868"/>
                  </a:moveTo>
                  <a:lnTo>
                    <a:pt x="2907" y="1038"/>
                  </a:lnTo>
                  <a:lnTo>
                    <a:pt x="3253" y="0"/>
                  </a:lnTo>
                  <a:lnTo>
                    <a:pt x="2215" y="138"/>
                  </a:lnTo>
                  <a:lnTo>
                    <a:pt x="1315" y="761"/>
                  </a:lnTo>
                  <a:lnTo>
                    <a:pt x="553" y="1660"/>
                  </a:lnTo>
                  <a:lnTo>
                    <a:pt x="0" y="2836"/>
                  </a:lnTo>
                  <a:lnTo>
                    <a:pt x="1246" y="2490"/>
                  </a:lnTo>
                  <a:lnTo>
                    <a:pt x="2215" y="18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8" name="Freeform 3157">
              <a:extLst>
                <a:ext uri="{FF2B5EF4-FFF2-40B4-BE49-F238E27FC236}">
                  <a16:creationId xmlns:a16="http://schemas.microsoft.com/office/drawing/2014/main" id="{A275A102-ED1D-4AF3-C1DC-8EF2BC6C6421}"/>
                </a:ext>
              </a:extLst>
            </p:cNvPr>
            <p:cNvSpPr/>
            <p:nvPr/>
          </p:nvSpPr>
          <p:spPr>
            <a:xfrm>
              <a:off x="5337957" y="4029458"/>
              <a:ext cx="18245" cy="17688"/>
            </a:xfrm>
            <a:custGeom>
              <a:avLst/>
              <a:gdLst>
                <a:gd name="connsiteX0" fmla="*/ 8526 w 13699"/>
                <a:gd name="connsiteY0" fmla="*/ 5188 h 13281"/>
                <a:gd name="connsiteX1" fmla="*/ 8180 w 13699"/>
                <a:gd name="connsiteY1" fmla="*/ 6295 h 13281"/>
                <a:gd name="connsiteX2" fmla="*/ 7488 w 13699"/>
                <a:gd name="connsiteY2" fmla="*/ 7056 h 13281"/>
                <a:gd name="connsiteX3" fmla="*/ 6450 w 13699"/>
                <a:gd name="connsiteY3" fmla="*/ 7678 h 13281"/>
                <a:gd name="connsiteX4" fmla="*/ 5204 w 13699"/>
                <a:gd name="connsiteY4" fmla="*/ 8093 h 13281"/>
                <a:gd name="connsiteX5" fmla="*/ 5758 w 13699"/>
                <a:gd name="connsiteY5" fmla="*/ 6848 h 13281"/>
                <a:gd name="connsiteX6" fmla="*/ 6450 w 13699"/>
                <a:gd name="connsiteY6" fmla="*/ 5949 h 13281"/>
                <a:gd name="connsiteX7" fmla="*/ 7419 w 13699"/>
                <a:gd name="connsiteY7" fmla="*/ 5326 h 13281"/>
                <a:gd name="connsiteX8" fmla="*/ 8457 w 13699"/>
                <a:gd name="connsiteY8" fmla="*/ 5188 h 13281"/>
                <a:gd name="connsiteX9" fmla="*/ 8457 w 13699"/>
                <a:gd name="connsiteY9" fmla="*/ 0 h 13281"/>
                <a:gd name="connsiteX10" fmla="*/ 7765 w 13699"/>
                <a:gd name="connsiteY10" fmla="*/ 0 h 13281"/>
                <a:gd name="connsiteX11" fmla="*/ 6726 w 13699"/>
                <a:gd name="connsiteY11" fmla="*/ 138 h 13281"/>
                <a:gd name="connsiteX12" fmla="*/ 4581 w 13699"/>
                <a:gd name="connsiteY12" fmla="*/ 969 h 13281"/>
                <a:gd name="connsiteX13" fmla="*/ 3612 w 13699"/>
                <a:gd name="connsiteY13" fmla="*/ 1591 h 13281"/>
                <a:gd name="connsiteX14" fmla="*/ 2366 w 13699"/>
                <a:gd name="connsiteY14" fmla="*/ 2698 h 13281"/>
                <a:gd name="connsiteX15" fmla="*/ 1674 w 13699"/>
                <a:gd name="connsiteY15" fmla="*/ 3597 h 13281"/>
                <a:gd name="connsiteX16" fmla="*/ 1051 w 13699"/>
                <a:gd name="connsiteY16" fmla="*/ 4635 h 13281"/>
                <a:gd name="connsiteX17" fmla="*/ 498 w 13699"/>
                <a:gd name="connsiteY17" fmla="*/ 5880 h 13281"/>
                <a:gd name="connsiteX18" fmla="*/ 1328 w 13699"/>
                <a:gd name="connsiteY18" fmla="*/ 11552 h 13281"/>
                <a:gd name="connsiteX19" fmla="*/ 5204 w 13699"/>
                <a:gd name="connsiteY19" fmla="*/ 13281 h 13281"/>
                <a:gd name="connsiteX20" fmla="*/ 6796 w 13699"/>
                <a:gd name="connsiteY20" fmla="*/ 13005 h 13281"/>
                <a:gd name="connsiteX21" fmla="*/ 8041 w 13699"/>
                <a:gd name="connsiteY21" fmla="*/ 12590 h 13281"/>
                <a:gd name="connsiteX22" fmla="*/ 9149 w 13699"/>
                <a:gd name="connsiteY22" fmla="*/ 12105 h 13281"/>
                <a:gd name="connsiteX23" fmla="*/ 10187 w 13699"/>
                <a:gd name="connsiteY23" fmla="*/ 11483 h 13281"/>
                <a:gd name="connsiteX24" fmla="*/ 11433 w 13699"/>
                <a:gd name="connsiteY24" fmla="*/ 10445 h 13281"/>
                <a:gd name="connsiteX25" fmla="*/ 12125 w 13699"/>
                <a:gd name="connsiteY25" fmla="*/ 9684 h 13281"/>
                <a:gd name="connsiteX26" fmla="*/ 13094 w 13699"/>
                <a:gd name="connsiteY26" fmla="*/ 7955 h 13281"/>
                <a:gd name="connsiteX27" fmla="*/ 13440 w 13699"/>
                <a:gd name="connsiteY27" fmla="*/ 6848 h 13281"/>
                <a:gd name="connsiteX28" fmla="*/ 12540 w 13699"/>
                <a:gd name="connsiteY28" fmla="*/ 1868 h 13281"/>
                <a:gd name="connsiteX29" fmla="*/ 8526 w 13699"/>
                <a:gd name="connsiteY29" fmla="*/ 0 h 13281"/>
                <a:gd name="connsiteX30" fmla="*/ 8526 w 13699"/>
                <a:gd name="connsiteY30" fmla="*/ 0 h 1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699" h="13281">
                  <a:moveTo>
                    <a:pt x="8526" y="5188"/>
                  </a:moveTo>
                  <a:lnTo>
                    <a:pt x="8180" y="6295"/>
                  </a:lnTo>
                  <a:lnTo>
                    <a:pt x="7488" y="7056"/>
                  </a:lnTo>
                  <a:lnTo>
                    <a:pt x="6450" y="7678"/>
                  </a:lnTo>
                  <a:lnTo>
                    <a:pt x="5204" y="8093"/>
                  </a:lnTo>
                  <a:lnTo>
                    <a:pt x="5758" y="6848"/>
                  </a:lnTo>
                  <a:lnTo>
                    <a:pt x="6450" y="5949"/>
                  </a:lnTo>
                  <a:lnTo>
                    <a:pt x="7419" y="5326"/>
                  </a:lnTo>
                  <a:lnTo>
                    <a:pt x="8457" y="5188"/>
                  </a:lnTo>
                  <a:moveTo>
                    <a:pt x="8457" y="0"/>
                  </a:moveTo>
                  <a:cubicBezTo>
                    <a:pt x="8457" y="0"/>
                    <a:pt x="7972" y="0"/>
                    <a:pt x="7765" y="0"/>
                  </a:cubicBezTo>
                  <a:lnTo>
                    <a:pt x="6726" y="138"/>
                  </a:lnTo>
                  <a:cubicBezTo>
                    <a:pt x="5965" y="277"/>
                    <a:pt x="5204" y="484"/>
                    <a:pt x="4581" y="969"/>
                  </a:cubicBezTo>
                  <a:lnTo>
                    <a:pt x="3612" y="1591"/>
                  </a:lnTo>
                  <a:cubicBezTo>
                    <a:pt x="3128" y="1868"/>
                    <a:pt x="2712" y="2283"/>
                    <a:pt x="2366" y="2698"/>
                  </a:cubicBezTo>
                  <a:lnTo>
                    <a:pt x="1674" y="3597"/>
                  </a:lnTo>
                  <a:cubicBezTo>
                    <a:pt x="1674" y="3597"/>
                    <a:pt x="1190" y="4289"/>
                    <a:pt x="1051" y="4635"/>
                  </a:cubicBezTo>
                  <a:lnTo>
                    <a:pt x="498" y="5880"/>
                  </a:lnTo>
                  <a:cubicBezTo>
                    <a:pt x="-402" y="7748"/>
                    <a:pt x="-56" y="9961"/>
                    <a:pt x="1328" y="11552"/>
                  </a:cubicBezTo>
                  <a:cubicBezTo>
                    <a:pt x="2297" y="12659"/>
                    <a:pt x="3750" y="13281"/>
                    <a:pt x="5204" y="13281"/>
                  </a:cubicBezTo>
                  <a:cubicBezTo>
                    <a:pt x="5758" y="13281"/>
                    <a:pt x="6242" y="13212"/>
                    <a:pt x="6796" y="13005"/>
                  </a:cubicBezTo>
                  <a:lnTo>
                    <a:pt x="8041" y="12590"/>
                  </a:lnTo>
                  <a:cubicBezTo>
                    <a:pt x="8457" y="12451"/>
                    <a:pt x="8803" y="12313"/>
                    <a:pt x="9149" y="12105"/>
                  </a:cubicBezTo>
                  <a:lnTo>
                    <a:pt x="10187" y="11483"/>
                  </a:lnTo>
                  <a:cubicBezTo>
                    <a:pt x="10671" y="11206"/>
                    <a:pt x="11087" y="10860"/>
                    <a:pt x="11433" y="10445"/>
                  </a:cubicBezTo>
                  <a:lnTo>
                    <a:pt x="12125" y="9684"/>
                  </a:lnTo>
                  <a:cubicBezTo>
                    <a:pt x="12540" y="9200"/>
                    <a:pt x="12886" y="8578"/>
                    <a:pt x="13094" y="7955"/>
                  </a:cubicBezTo>
                  <a:lnTo>
                    <a:pt x="13440" y="6848"/>
                  </a:lnTo>
                  <a:cubicBezTo>
                    <a:pt x="13994" y="5119"/>
                    <a:pt x="13648" y="3251"/>
                    <a:pt x="12540" y="1868"/>
                  </a:cubicBezTo>
                  <a:cubicBezTo>
                    <a:pt x="11571" y="692"/>
                    <a:pt x="10049" y="0"/>
                    <a:pt x="8526" y="0"/>
                  </a:cubicBezTo>
                  <a:lnTo>
                    <a:pt x="852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59" name="Freeform 3158">
              <a:extLst>
                <a:ext uri="{FF2B5EF4-FFF2-40B4-BE49-F238E27FC236}">
                  <a16:creationId xmlns:a16="http://schemas.microsoft.com/office/drawing/2014/main" id="{277CC628-B476-2126-0D5F-4F10916946D1}"/>
                </a:ext>
              </a:extLst>
            </p:cNvPr>
            <p:cNvSpPr/>
            <p:nvPr/>
          </p:nvSpPr>
          <p:spPr>
            <a:xfrm>
              <a:off x="4581938" y="4489356"/>
              <a:ext cx="3686" cy="7554"/>
            </a:xfrm>
            <a:custGeom>
              <a:avLst/>
              <a:gdLst>
                <a:gd name="connsiteX0" fmla="*/ 485 w 2768"/>
                <a:gd name="connsiteY0" fmla="*/ 5188 h 5672"/>
                <a:gd name="connsiteX1" fmla="*/ 831 w 2768"/>
                <a:gd name="connsiteY1" fmla="*/ 5672 h 5672"/>
                <a:gd name="connsiteX2" fmla="*/ 1661 w 2768"/>
                <a:gd name="connsiteY2" fmla="*/ 4358 h 5672"/>
                <a:gd name="connsiteX3" fmla="*/ 2215 w 2768"/>
                <a:gd name="connsiteY3" fmla="*/ 2974 h 5672"/>
                <a:gd name="connsiteX4" fmla="*/ 2630 w 2768"/>
                <a:gd name="connsiteY4" fmla="*/ 1522 h 5672"/>
                <a:gd name="connsiteX5" fmla="*/ 2769 w 2768"/>
                <a:gd name="connsiteY5" fmla="*/ 0 h 5672"/>
                <a:gd name="connsiteX6" fmla="*/ 1800 w 2768"/>
                <a:gd name="connsiteY6" fmla="*/ 553 h 5672"/>
                <a:gd name="connsiteX7" fmla="*/ 1107 w 2768"/>
                <a:gd name="connsiteY7" fmla="*/ 1384 h 5672"/>
                <a:gd name="connsiteX8" fmla="*/ 554 w 2768"/>
                <a:gd name="connsiteY8" fmla="*/ 2283 h 5672"/>
                <a:gd name="connsiteX9" fmla="*/ 0 w 2768"/>
                <a:gd name="connsiteY9" fmla="*/ 3459 h 5672"/>
                <a:gd name="connsiteX10" fmla="*/ 139 w 2768"/>
                <a:gd name="connsiteY10" fmla="*/ 4012 h 5672"/>
                <a:gd name="connsiteX11" fmla="*/ 277 w 2768"/>
                <a:gd name="connsiteY11" fmla="*/ 4635 h 5672"/>
                <a:gd name="connsiteX12" fmla="*/ 485 w 2768"/>
                <a:gd name="connsiteY12" fmla="*/ 5188 h 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68" h="5672">
                  <a:moveTo>
                    <a:pt x="485" y="5188"/>
                  </a:moveTo>
                  <a:lnTo>
                    <a:pt x="831" y="5672"/>
                  </a:lnTo>
                  <a:lnTo>
                    <a:pt x="1661" y="4358"/>
                  </a:lnTo>
                  <a:lnTo>
                    <a:pt x="2215" y="2974"/>
                  </a:lnTo>
                  <a:lnTo>
                    <a:pt x="2630" y="1522"/>
                  </a:lnTo>
                  <a:lnTo>
                    <a:pt x="2769" y="0"/>
                  </a:lnTo>
                  <a:lnTo>
                    <a:pt x="1800" y="553"/>
                  </a:lnTo>
                  <a:lnTo>
                    <a:pt x="1107" y="1384"/>
                  </a:lnTo>
                  <a:lnTo>
                    <a:pt x="554" y="2283"/>
                  </a:lnTo>
                  <a:lnTo>
                    <a:pt x="0" y="3459"/>
                  </a:lnTo>
                  <a:lnTo>
                    <a:pt x="139" y="4012"/>
                  </a:lnTo>
                  <a:lnTo>
                    <a:pt x="277" y="4635"/>
                  </a:lnTo>
                  <a:lnTo>
                    <a:pt x="485" y="518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0" name="Freeform 3159">
              <a:extLst>
                <a:ext uri="{FF2B5EF4-FFF2-40B4-BE49-F238E27FC236}">
                  <a16:creationId xmlns:a16="http://schemas.microsoft.com/office/drawing/2014/main" id="{E7D65A5B-218C-CB4D-DBEF-5C4BC62F3064}"/>
                </a:ext>
              </a:extLst>
            </p:cNvPr>
            <p:cNvSpPr/>
            <p:nvPr/>
          </p:nvSpPr>
          <p:spPr>
            <a:xfrm>
              <a:off x="4575232" y="4482263"/>
              <a:ext cx="17435" cy="21465"/>
            </a:xfrm>
            <a:custGeom>
              <a:avLst/>
              <a:gdLst>
                <a:gd name="connsiteX0" fmla="*/ 7804 w 13091"/>
                <a:gd name="connsiteY0" fmla="*/ 5326 h 16117"/>
                <a:gd name="connsiteX1" fmla="*/ 7665 w 13091"/>
                <a:gd name="connsiteY1" fmla="*/ 6848 h 16117"/>
                <a:gd name="connsiteX2" fmla="*/ 7250 w 13091"/>
                <a:gd name="connsiteY2" fmla="*/ 8301 h 16117"/>
                <a:gd name="connsiteX3" fmla="*/ 6696 w 13091"/>
                <a:gd name="connsiteY3" fmla="*/ 9684 h 16117"/>
                <a:gd name="connsiteX4" fmla="*/ 5866 w 13091"/>
                <a:gd name="connsiteY4" fmla="*/ 10999 h 16117"/>
                <a:gd name="connsiteX5" fmla="*/ 5520 w 13091"/>
                <a:gd name="connsiteY5" fmla="*/ 10514 h 16117"/>
                <a:gd name="connsiteX6" fmla="*/ 5312 w 13091"/>
                <a:gd name="connsiteY6" fmla="*/ 9961 h 16117"/>
                <a:gd name="connsiteX7" fmla="*/ 5174 w 13091"/>
                <a:gd name="connsiteY7" fmla="*/ 9407 h 16117"/>
                <a:gd name="connsiteX8" fmla="*/ 5174 w 13091"/>
                <a:gd name="connsiteY8" fmla="*/ 8785 h 16117"/>
                <a:gd name="connsiteX9" fmla="*/ 5589 w 13091"/>
                <a:gd name="connsiteY9" fmla="*/ 7678 h 16117"/>
                <a:gd name="connsiteX10" fmla="*/ 6142 w 13091"/>
                <a:gd name="connsiteY10" fmla="*/ 6710 h 16117"/>
                <a:gd name="connsiteX11" fmla="*/ 6835 w 13091"/>
                <a:gd name="connsiteY11" fmla="*/ 5949 h 16117"/>
                <a:gd name="connsiteX12" fmla="*/ 7804 w 13091"/>
                <a:gd name="connsiteY12" fmla="*/ 5396 h 16117"/>
                <a:gd name="connsiteX13" fmla="*/ 7804 w 13091"/>
                <a:gd name="connsiteY13" fmla="*/ 208 h 16117"/>
                <a:gd name="connsiteX14" fmla="*/ 5104 w 13091"/>
                <a:gd name="connsiteY14" fmla="*/ 968 h 16117"/>
                <a:gd name="connsiteX15" fmla="*/ 4136 w 13091"/>
                <a:gd name="connsiteY15" fmla="*/ 1522 h 16117"/>
                <a:gd name="connsiteX16" fmla="*/ 3028 w 13091"/>
                <a:gd name="connsiteY16" fmla="*/ 2421 h 16117"/>
                <a:gd name="connsiteX17" fmla="*/ 2336 w 13091"/>
                <a:gd name="connsiteY17" fmla="*/ 3182 h 16117"/>
                <a:gd name="connsiteX18" fmla="*/ 1782 w 13091"/>
                <a:gd name="connsiteY18" fmla="*/ 3943 h 16117"/>
                <a:gd name="connsiteX19" fmla="*/ 1229 w 13091"/>
                <a:gd name="connsiteY19" fmla="*/ 4911 h 16117"/>
                <a:gd name="connsiteX20" fmla="*/ 952 w 13091"/>
                <a:gd name="connsiteY20" fmla="*/ 5465 h 16117"/>
                <a:gd name="connsiteX21" fmla="*/ 467 w 13091"/>
                <a:gd name="connsiteY21" fmla="*/ 6571 h 16117"/>
                <a:gd name="connsiteX22" fmla="*/ 52 w 13091"/>
                <a:gd name="connsiteY22" fmla="*/ 9338 h 16117"/>
                <a:gd name="connsiteX23" fmla="*/ 52 w 13091"/>
                <a:gd name="connsiteY23" fmla="*/ 9961 h 16117"/>
                <a:gd name="connsiteX24" fmla="*/ 259 w 13091"/>
                <a:gd name="connsiteY24" fmla="*/ 10584 h 16117"/>
                <a:gd name="connsiteX25" fmla="*/ 398 w 13091"/>
                <a:gd name="connsiteY25" fmla="*/ 11137 h 16117"/>
                <a:gd name="connsiteX26" fmla="*/ 606 w 13091"/>
                <a:gd name="connsiteY26" fmla="*/ 11829 h 16117"/>
                <a:gd name="connsiteX27" fmla="*/ 813 w 13091"/>
                <a:gd name="connsiteY27" fmla="*/ 12382 h 16117"/>
                <a:gd name="connsiteX28" fmla="*/ 1436 w 13091"/>
                <a:gd name="connsiteY28" fmla="*/ 13489 h 16117"/>
                <a:gd name="connsiteX29" fmla="*/ 1782 w 13091"/>
                <a:gd name="connsiteY29" fmla="*/ 13973 h 16117"/>
                <a:gd name="connsiteX30" fmla="*/ 6004 w 13091"/>
                <a:gd name="connsiteY30" fmla="*/ 16117 h 16117"/>
                <a:gd name="connsiteX31" fmla="*/ 6142 w 13091"/>
                <a:gd name="connsiteY31" fmla="*/ 16117 h 16117"/>
                <a:gd name="connsiteX32" fmla="*/ 10364 w 13091"/>
                <a:gd name="connsiteY32" fmla="*/ 13696 h 16117"/>
                <a:gd name="connsiteX33" fmla="*/ 11195 w 13091"/>
                <a:gd name="connsiteY33" fmla="*/ 12382 h 16117"/>
                <a:gd name="connsiteX34" fmla="*/ 11610 w 13091"/>
                <a:gd name="connsiteY34" fmla="*/ 11552 h 16117"/>
                <a:gd name="connsiteX35" fmla="*/ 12164 w 13091"/>
                <a:gd name="connsiteY35" fmla="*/ 10169 h 16117"/>
                <a:gd name="connsiteX36" fmla="*/ 12371 w 13091"/>
                <a:gd name="connsiteY36" fmla="*/ 9546 h 16117"/>
                <a:gd name="connsiteX37" fmla="*/ 12787 w 13091"/>
                <a:gd name="connsiteY37" fmla="*/ 8093 h 16117"/>
                <a:gd name="connsiteX38" fmla="*/ 12925 w 13091"/>
                <a:gd name="connsiteY38" fmla="*/ 7194 h 16117"/>
                <a:gd name="connsiteX39" fmla="*/ 13064 w 13091"/>
                <a:gd name="connsiteY39" fmla="*/ 5672 h 16117"/>
                <a:gd name="connsiteX40" fmla="*/ 10641 w 13091"/>
                <a:gd name="connsiteY40" fmla="*/ 761 h 16117"/>
                <a:gd name="connsiteX41" fmla="*/ 7873 w 13091"/>
                <a:gd name="connsiteY41" fmla="*/ 0 h 16117"/>
                <a:gd name="connsiteX42" fmla="*/ 7873 w 13091"/>
                <a:gd name="connsiteY42" fmla="*/ 0 h 1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091" h="16117">
                  <a:moveTo>
                    <a:pt x="7804" y="5326"/>
                  </a:moveTo>
                  <a:lnTo>
                    <a:pt x="7665" y="6848"/>
                  </a:lnTo>
                  <a:lnTo>
                    <a:pt x="7250" y="8301"/>
                  </a:lnTo>
                  <a:lnTo>
                    <a:pt x="6696" y="9684"/>
                  </a:lnTo>
                  <a:lnTo>
                    <a:pt x="5866" y="10999"/>
                  </a:lnTo>
                  <a:lnTo>
                    <a:pt x="5520" y="10514"/>
                  </a:lnTo>
                  <a:lnTo>
                    <a:pt x="5312" y="9961"/>
                  </a:lnTo>
                  <a:lnTo>
                    <a:pt x="5174" y="9407"/>
                  </a:lnTo>
                  <a:lnTo>
                    <a:pt x="5174" y="8785"/>
                  </a:lnTo>
                  <a:cubicBezTo>
                    <a:pt x="5174" y="8785"/>
                    <a:pt x="5589" y="7678"/>
                    <a:pt x="5589" y="7678"/>
                  </a:cubicBezTo>
                  <a:lnTo>
                    <a:pt x="6142" y="6710"/>
                  </a:lnTo>
                  <a:lnTo>
                    <a:pt x="6835" y="5949"/>
                  </a:lnTo>
                  <a:lnTo>
                    <a:pt x="7804" y="5396"/>
                  </a:lnTo>
                  <a:moveTo>
                    <a:pt x="7804" y="208"/>
                  </a:moveTo>
                  <a:cubicBezTo>
                    <a:pt x="6835" y="208"/>
                    <a:pt x="5935" y="484"/>
                    <a:pt x="5104" y="968"/>
                  </a:cubicBezTo>
                  <a:lnTo>
                    <a:pt x="4136" y="1522"/>
                  </a:lnTo>
                  <a:cubicBezTo>
                    <a:pt x="3720" y="1798"/>
                    <a:pt x="3374" y="2075"/>
                    <a:pt x="3028" y="2421"/>
                  </a:cubicBezTo>
                  <a:lnTo>
                    <a:pt x="2336" y="3182"/>
                  </a:lnTo>
                  <a:cubicBezTo>
                    <a:pt x="2336" y="3182"/>
                    <a:pt x="1921" y="3666"/>
                    <a:pt x="1782" y="3943"/>
                  </a:cubicBezTo>
                  <a:lnTo>
                    <a:pt x="1229" y="4911"/>
                  </a:lnTo>
                  <a:cubicBezTo>
                    <a:pt x="1229" y="4911"/>
                    <a:pt x="1021" y="5326"/>
                    <a:pt x="952" y="5465"/>
                  </a:cubicBezTo>
                  <a:lnTo>
                    <a:pt x="467" y="6571"/>
                  </a:lnTo>
                  <a:cubicBezTo>
                    <a:pt x="52" y="7401"/>
                    <a:pt x="-86" y="8370"/>
                    <a:pt x="52" y="9338"/>
                  </a:cubicBezTo>
                  <a:lnTo>
                    <a:pt x="52" y="9961"/>
                  </a:lnTo>
                  <a:cubicBezTo>
                    <a:pt x="52" y="9961"/>
                    <a:pt x="190" y="10376"/>
                    <a:pt x="259" y="10584"/>
                  </a:cubicBezTo>
                  <a:lnTo>
                    <a:pt x="398" y="11137"/>
                  </a:lnTo>
                  <a:cubicBezTo>
                    <a:pt x="398" y="11137"/>
                    <a:pt x="536" y="11621"/>
                    <a:pt x="606" y="11829"/>
                  </a:cubicBezTo>
                  <a:lnTo>
                    <a:pt x="813" y="12382"/>
                  </a:lnTo>
                  <a:cubicBezTo>
                    <a:pt x="952" y="12797"/>
                    <a:pt x="1159" y="13143"/>
                    <a:pt x="1436" y="13489"/>
                  </a:cubicBezTo>
                  <a:lnTo>
                    <a:pt x="1782" y="13973"/>
                  </a:lnTo>
                  <a:cubicBezTo>
                    <a:pt x="2751" y="15357"/>
                    <a:pt x="4343" y="16117"/>
                    <a:pt x="6004" y="16117"/>
                  </a:cubicBezTo>
                  <a:cubicBezTo>
                    <a:pt x="6004" y="16117"/>
                    <a:pt x="6073" y="16117"/>
                    <a:pt x="6142" y="16117"/>
                  </a:cubicBezTo>
                  <a:cubicBezTo>
                    <a:pt x="7873" y="16117"/>
                    <a:pt x="9465" y="15149"/>
                    <a:pt x="10364" y="13696"/>
                  </a:cubicBezTo>
                  <a:lnTo>
                    <a:pt x="11195" y="12382"/>
                  </a:lnTo>
                  <a:cubicBezTo>
                    <a:pt x="11195" y="12382"/>
                    <a:pt x="11472" y="11829"/>
                    <a:pt x="11610" y="11552"/>
                  </a:cubicBezTo>
                  <a:lnTo>
                    <a:pt x="12164" y="10169"/>
                  </a:lnTo>
                  <a:cubicBezTo>
                    <a:pt x="12164" y="10169"/>
                    <a:pt x="12302" y="9753"/>
                    <a:pt x="12371" y="9546"/>
                  </a:cubicBezTo>
                  <a:lnTo>
                    <a:pt x="12787" y="8093"/>
                  </a:lnTo>
                  <a:cubicBezTo>
                    <a:pt x="12787" y="8093"/>
                    <a:pt x="12925" y="7540"/>
                    <a:pt x="12925" y="7194"/>
                  </a:cubicBezTo>
                  <a:lnTo>
                    <a:pt x="13064" y="5672"/>
                  </a:lnTo>
                  <a:cubicBezTo>
                    <a:pt x="13271" y="3735"/>
                    <a:pt x="12302" y="1798"/>
                    <a:pt x="10641" y="761"/>
                  </a:cubicBezTo>
                  <a:cubicBezTo>
                    <a:pt x="9811" y="208"/>
                    <a:pt x="8842" y="0"/>
                    <a:pt x="7873" y="0"/>
                  </a:cubicBezTo>
                  <a:lnTo>
                    <a:pt x="787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1" name="Freeform 3160">
              <a:extLst>
                <a:ext uri="{FF2B5EF4-FFF2-40B4-BE49-F238E27FC236}">
                  <a16:creationId xmlns:a16="http://schemas.microsoft.com/office/drawing/2014/main" id="{0B235D4E-07B1-7131-88CE-CCE1F5857324}"/>
                </a:ext>
              </a:extLst>
            </p:cNvPr>
            <p:cNvSpPr/>
            <p:nvPr/>
          </p:nvSpPr>
          <p:spPr>
            <a:xfrm>
              <a:off x="5670642" y="3986434"/>
              <a:ext cx="4700" cy="7554"/>
            </a:xfrm>
            <a:custGeom>
              <a:avLst/>
              <a:gdLst>
                <a:gd name="connsiteX0" fmla="*/ 2907 w 3529"/>
                <a:gd name="connsiteY0" fmla="*/ 5672 h 5672"/>
                <a:gd name="connsiteX1" fmla="*/ 3530 w 3529"/>
                <a:gd name="connsiteY1" fmla="*/ 4081 h 5672"/>
                <a:gd name="connsiteX2" fmla="*/ 3253 w 3529"/>
                <a:gd name="connsiteY2" fmla="*/ 2629 h 5672"/>
                <a:gd name="connsiteX3" fmla="*/ 2353 w 3529"/>
                <a:gd name="connsiteY3" fmla="*/ 1314 h 5672"/>
                <a:gd name="connsiteX4" fmla="*/ 969 w 3529"/>
                <a:gd name="connsiteY4" fmla="*/ 0 h 5672"/>
                <a:gd name="connsiteX5" fmla="*/ 692 w 3529"/>
                <a:gd name="connsiteY5" fmla="*/ 346 h 5672"/>
                <a:gd name="connsiteX6" fmla="*/ 485 w 3529"/>
                <a:gd name="connsiteY6" fmla="*/ 692 h 5672"/>
                <a:gd name="connsiteX7" fmla="*/ 69 w 3529"/>
                <a:gd name="connsiteY7" fmla="*/ 1522 h 5672"/>
                <a:gd name="connsiteX8" fmla="*/ 0 w 3529"/>
                <a:gd name="connsiteY8" fmla="*/ 3113 h 5672"/>
                <a:gd name="connsiteX9" fmla="*/ 485 w 3529"/>
                <a:gd name="connsiteY9" fmla="*/ 4289 h 5672"/>
                <a:gd name="connsiteX10" fmla="*/ 1454 w 3529"/>
                <a:gd name="connsiteY10" fmla="*/ 5188 h 5672"/>
                <a:gd name="connsiteX11" fmla="*/ 2907 w 3529"/>
                <a:gd name="connsiteY11" fmla="*/ 5672 h 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9" h="5672">
                  <a:moveTo>
                    <a:pt x="2907" y="5672"/>
                  </a:moveTo>
                  <a:lnTo>
                    <a:pt x="3530" y="4081"/>
                  </a:lnTo>
                  <a:lnTo>
                    <a:pt x="3253" y="2629"/>
                  </a:lnTo>
                  <a:lnTo>
                    <a:pt x="2353" y="1314"/>
                  </a:lnTo>
                  <a:lnTo>
                    <a:pt x="969" y="0"/>
                  </a:lnTo>
                  <a:lnTo>
                    <a:pt x="692" y="346"/>
                  </a:lnTo>
                  <a:lnTo>
                    <a:pt x="485" y="692"/>
                  </a:lnTo>
                  <a:lnTo>
                    <a:pt x="69" y="1522"/>
                  </a:lnTo>
                  <a:lnTo>
                    <a:pt x="0" y="3113"/>
                  </a:lnTo>
                  <a:lnTo>
                    <a:pt x="485" y="4289"/>
                  </a:lnTo>
                  <a:lnTo>
                    <a:pt x="1454" y="5188"/>
                  </a:lnTo>
                  <a:lnTo>
                    <a:pt x="2907" y="567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2" name="Freeform 3161">
              <a:extLst>
                <a:ext uri="{FF2B5EF4-FFF2-40B4-BE49-F238E27FC236}">
                  <a16:creationId xmlns:a16="http://schemas.microsoft.com/office/drawing/2014/main" id="{2A0EB27A-8286-1D4B-EB3F-EDBFCD0CB6D6}"/>
                </a:ext>
              </a:extLst>
            </p:cNvPr>
            <p:cNvSpPr/>
            <p:nvPr/>
          </p:nvSpPr>
          <p:spPr>
            <a:xfrm>
              <a:off x="5663912" y="3979525"/>
              <a:ext cx="18381" cy="21373"/>
            </a:xfrm>
            <a:custGeom>
              <a:avLst/>
              <a:gdLst>
                <a:gd name="connsiteX0" fmla="*/ 6021 w 13801"/>
                <a:gd name="connsiteY0" fmla="*/ 5188 h 16048"/>
                <a:gd name="connsiteX1" fmla="*/ 7406 w 13801"/>
                <a:gd name="connsiteY1" fmla="*/ 6502 h 16048"/>
                <a:gd name="connsiteX2" fmla="*/ 8375 w 13801"/>
                <a:gd name="connsiteY2" fmla="*/ 7817 h 16048"/>
                <a:gd name="connsiteX3" fmla="*/ 8651 w 13801"/>
                <a:gd name="connsiteY3" fmla="*/ 9269 h 16048"/>
                <a:gd name="connsiteX4" fmla="*/ 8029 w 13801"/>
                <a:gd name="connsiteY4" fmla="*/ 10860 h 16048"/>
                <a:gd name="connsiteX5" fmla="*/ 6575 w 13801"/>
                <a:gd name="connsiteY5" fmla="*/ 10376 h 16048"/>
                <a:gd name="connsiteX6" fmla="*/ 5606 w 13801"/>
                <a:gd name="connsiteY6" fmla="*/ 9546 h 16048"/>
                <a:gd name="connsiteX7" fmla="*/ 5122 w 13801"/>
                <a:gd name="connsiteY7" fmla="*/ 8301 h 16048"/>
                <a:gd name="connsiteX8" fmla="*/ 5122 w 13801"/>
                <a:gd name="connsiteY8" fmla="*/ 6710 h 16048"/>
                <a:gd name="connsiteX9" fmla="*/ 5606 w 13801"/>
                <a:gd name="connsiteY9" fmla="*/ 5949 h 16048"/>
                <a:gd name="connsiteX10" fmla="*/ 5814 w 13801"/>
                <a:gd name="connsiteY10" fmla="*/ 5603 h 16048"/>
                <a:gd name="connsiteX11" fmla="*/ 6091 w 13801"/>
                <a:gd name="connsiteY11" fmla="*/ 5257 h 16048"/>
                <a:gd name="connsiteX12" fmla="*/ 6091 w 13801"/>
                <a:gd name="connsiteY12" fmla="*/ 69 h 16048"/>
                <a:gd name="connsiteX13" fmla="*/ 5745 w 13801"/>
                <a:gd name="connsiteY13" fmla="*/ 69 h 16048"/>
                <a:gd name="connsiteX14" fmla="*/ 2076 w 13801"/>
                <a:gd name="connsiteY14" fmla="*/ 2006 h 16048"/>
                <a:gd name="connsiteX15" fmla="*/ 1800 w 13801"/>
                <a:gd name="connsiteY15" fmla="*/ 2352 h 16048"/>
                <a:gd name="connsiteX16" fmla="*/ 1384 w 13801"/>
                <a:gd name="connsiteY16" fmla="*/ 2905 h 16048"/>
                <a:gd name="connsiteX17" fmla="*/ 1176 w 13801"/>
                <a:gd name="connsiteY17" fmla="*/ 3251 h 16048"/>
                <a:gd name="connsiteX18" fmla="*/ 623 w 13801"/>
                <a:gd name="connsiteY18" fmla="*/ 4219 h 16048"/>
                <a:gd name="connsiteX19" fmla="*/ 0 w 13801"/>
                <a:gd name="connsiteY19" fmla="*/ 6571 h 16048"/>
                <a:gd name="connsiteX20" fmla="*/ 0 w 13801"/>
                <a:gd name="connsiteY20" fmla="*/ 8162 h 16048"/>
                <a:gd name="connsiteX21" fmla="*/ 277 w 13801"/>
                <a:gd name="connsiteY21" fmla="*/ 10169 h 16048"/>
                <a:gd name="connsiteX22" fmla="*/ 761 w 13801"/>
                <a:gd name="connsiteY22" fmla="*/ 11414 h 16048"/>
                <a:gd name="connsiteX23" fmla="*/ 2146 w 13801"/>
                <a:gd name="connsiteY23" fmla="*/ 13420 h 16048"/>
                <a:gd name="connsiteX24" fmla="*/ 3115 w 13801"/>
                <a:gd name="connsiteY24" fmla="*/ 14250 h 16048"/>
                <a:gd name="connsiteX25" fmla="*/ 4983 w 13801"/>
                <a:gd name="connsiteY25" fmla="*/ 15287 h 16048"/>
                <a:gd name="connsiteX26" fmla="*/ 6437 w 13801"/>
                <a:gd name="connsiteY26" fmla="*/ 15772 h 16048"/>
                <a:gd name="connsiteX27" fmla="*/ 8029 w 13801"/>
                <a:gd name="connsiteY27" fmla="*/ 16048 h 16048"/>
                <a:gd name="connsiteX28" fmla="*/ 12804 w 13801"/>
                <a:gd name="connsiteY28" fmla="*/ 12797 h 16048"/>
                <a:gd name="connsiteX29" fmla="*/ 13427 w 13801"/>
                <a:gd name="connsiteY29" fmla="*/ 11206 h 16048"/>
                <a:gd name="connsiteX30" fmla="*/ 13704 w 13801"/>
                <a:gd name="connsiteY30" fmla="*/ 8370 h 16048"/>
                <a:gd name="connsiteX31" fmla="*/ 13427 w 13801"/>
                <a:gd name="connsiteY31" fmla="*/ 6917 h 16048"/>
                <a:gd name="connsiteX32" fmla="*/ 12527 w 13801"/>
                <a:gd name="connsiteY32" fmla="*/ 4842 h 16048"/>
                <a:gd name="connsiteX33" fmla="*/ 11558 w 13801"/>
                <a:gd name="connsiteY33" fmla="*/ 3528 h 16048"/>
                <a:gd name="connsiteX34" fmla="*/ 10866 w 13801"/>
                <a:gd name="connsiteY34" fmla="*/ 2767 h 16048"/>
                <a:gd name="connsiteX35" fmla="*/ 9482 w 13801"/>
                <a:gd name="connsiteY35" fmla="*/ 1453 h 16048"/>
                <a:gd name="connsiteX36" fmla="*/ 5883 w 13801"/>
                <a:gd name="connsiteY36" fmla="*/ 0 h 16048"/>
                <a:gd name="connsiteX37" fmla="*/ 5883 w 13801"/>
                <a:gd name="connsiteY37" fmla="*/ 0 h 1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801" h="16048">
                  <a:moveTo>
                    <a:pt x="6021" y="5188"/>
                  </a:moveTo>
                  <a:lnTo>
                    <a:pt x="7406" y="6502"/>
                  </a:lnTo>
                  <a:lnTo>
                    <a:pt x="8375" y="7817"/>
                  </a:lnTo>
                  <a:lnTo>
                    <a:pt x="8651" y="9269"/>
                  </a:lnTo>
                  <a:lnTo>
                    <a:pt x="8029" y="10860"/>
                  </a:lnTo>
                  <a:lnTo>
                    <a:pt x="6575" y="10376"/>
                  </a:lnTo>
                  <a:lnTo>
                    <a:pt x="5606" y="9546"/>
                  </a:lnTo>
                  <a:lnTo>
                    <a:pt x="5122" y="8301"/>
                  </a:lnTo>
                  <a:lnTo>
                    <a:pt x="5122" y="6710"/>
                  </a:lnTo>
                  <a:cubicBezTo>
                    <a:pt x="5122" y="6710"/>
                    <a:pt x="5606" y="5949"/>
                    <a:pt x="5606" y="5949"/>
                  </a:cubicBezTo>
                  <a:lnTo>
                    <a:pt x="5814" y="5603"/>
                  </a:lnTo>
                  <a:lnTo>
                    <a:pt x="6091" y="5257"/>
                  </a:lnTo>
                  <a:moveTo>
                    <a:pt x="6091" y="69"/>
                  </a:moveTo>
                  <a:cubicBezTo>
                    <a:pt x="6091" y="69"/>
                    <a:pt x="5883" y="69"/>
                    <a:pt x="5745" y="69"/>
                  </a:cubicBezTo>
                  <a:cubicBezTo>
                    <a:pt x="4291" y="138"/>
                    <a:pt x="2976" y="899"/>
                    <a:pt x="2076" y="2006"/>
                  </a:cubicBezTo>
                  <a:lnTo>
                    <a:pt x="1800" y="2352"/>
                  </a:lnTo>
                  <a:cubicBezTo>
                    <a:pt x="1800" y="2352"/>
                    <a:pt x="1523" y="2698"/>
                    <a:pt x="1384" y="2905"/>
                  </a:cubicBezTo>
                  <a:lnTo>
                    <a:pt x="1176" y="3251"/>
                  </a:lnTo>
                  <a:lnTo>
                    <a:pt x="623" y="4219"/>
                  </a:lnTo>
                  <a:cubicBezTo>
                    <a:pt x="208" y="4980"/>
                    <a:pt x="0" y="5741"/>
                    <a:pt x="0" y="6571"/>
                  </a:cubicBezTo>
                  <a:lnTo>
                    <a:pt x="0" y="8162"/>
                  </a:lnTo>
                  <a:cubicBezTo>
                    <a:pt x="0" y="8854"/>
                    <a:pt x="0" y="9477"/>
                    <a:pt x="277" y="10169"/>
                  </a:cubicBezTo>
                  <a:lnTo>
                    <a:pt x="761" y="11414"/>
                  </a:lnTo>
                  <a:cubicBezTo>
                    <a:pt x="1038" y="12175"/>
                    <a:pt x="1523" y="12866"/>
                    <a:pt x="2146" y="13420"/>
                  </a:cubicBezTo>
                  <a:lnTo>
                    <a:pt x="3115" y="14250"/>
                  </a:lnTo>
                  <a:cubicBezTo>
                    <a:pt x="3668" y="14734"/>
                    <a:pt x="4291" y="15080"/>
                    <a:pt x="4983" y="15287"/>
                  </a:cubicBezTo>
                  <a:lnTo>
                    <a:pt x="6437" y="15772"/>
                  </a:lnTo>
                  <a:cubicBezTo>
                    <a:pt x="6990" y="15910"/>
                    <a:pt x="7544" y="16048"/>
                    <a:pt x="8029" y="16048"/>
                  </a:cubicBezTo>
                  <a:cubicBezTo>
                    <a:pt x="10105" y="16048"/>
                    <a:pt x="12043" y="14803"/>
                    <a:pt x="12804" y="12797"/>
                  </a:cubicBezTo>
                  <a:lnTo>
                    <a:pt x="13427" y="11206"/>
                  </a:lnTo>
                  <a:cubicBezTo>
                    <a:pt x="13773" y="10307"/>
                    <a:pt x="13911" y="9338"/>
                    <a:pt x="13704" y="8370"/>
                  </a:cubicBezTo>
                  <a:lnTo>
                    <a:pt x="13427" y="6917"/>
                  </a:lnTo>
                  <a:cubicBezTo>
                    <a:pt x="13288" y="6156"/>
                    <a:pt x="13012" y="5465"/>
                    <a:pt x="12527" y="4842"/>
                  </a:cubicBezTo>
                  <a:lnTo>
                    <a:pt x="11558" y="3528"/>
                  </a:lnTo>
                  <a:cubicBezTo>
                    <a:pt x="11558" y="3528"/>
                    <a:pt x="11143" y="2974"/>
                    <a:pt x="10866" y="2767"/>
                  </a:cubicBezTo>
                  <a:lnTo>
                    <a:pt x="9482" y="1453"/>
                  </a:lnTo>
                  <a:cubicBezTo>
                    <a:pt x="8513" y="553"/>
                    <a:pt x="7267" y="0"/>
                    <a:pt x="5883" y="0"/>
                  </a:cubicBezTo>
                  <a:lnTo>
                    <a:pt x="588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3" name="Freeform 3162">
              <a:extLst>
                <a:ext uri="{FF2B5EF4-FFF2-40B4-BE49-F238E27FC236}">
                  <a16:creationId xmlns:a16="http://schemas.microsoft.com/office/drawing/2014/main" id="{79DCB3FC-FE20-8D95-47CC-379569F382E4}"/>
                </a:ext>
              </a:extLst>
            </p:cNvPr>
            <p:cNvSpPr/>
            <p:nvPr/>
          </p:nvSpPr>
          <p:spPr>
            <a:xfrm>
              <a:off x="5684930" y="3935857"/>
              <a:ext cx="2949" cy="2211"/>
            </a:xfrm>
            <a:custGeom>
              <a:avLst/>
              <a:gdLst>
                <a:gd name="connsiteX0" fmla="*/ 2215 w 2214"/>
                <a:gd name="connsiteY0" fmla="*/ 69 h 1660"/>
                <a:gd name="connsiteX1" fmla="*/ 1384 w 2214"/>
                <a:gd name="connsiteY1" fmla="*/ 0 h 1660"/>
                <a:gd name="connsiteX2" fmla="*/ 0 w 2214"/>
                <a:gd name="connsiteY2" fmla="*/ 968 h 1660"/>
                <a:gd name="connsiteX3" fmla="*/ 207 w 2214"/>
                <a:gd name="connsiteY3" fmla="*/ 1176 h 1660"/>
                <a:gd name="connsiteX4" fmla="*/ 830 w 2214"/>
                <a:gd name="connsiteY4" fmla="*/ 1522 h 1660"/>
                <a:gd name="connsiteX5" fmla="*/ 969 w 2214"/>
                <a:gd name="connsiteY5" fmla="*/ 1660 h 1660"/>
                <a:gd name="connsiteX6" fmla="*/ 2215 w 2214"/>
                <a:gd name="connsiteY6" fmla="*/ 830 h 1660"/>
                <a:gd name="connsiteX7" fmla="*/ 2215 w 2214"/>
                <a:gd name="connsiteY7" fmla="*/ 69 h 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4" h="1660">
                  <a:moveTo>
                    <a:pt x="2215" y="69"/>
                  </a:moveTo>
                  <a:lnTo>
                    <a:pt x="1384" y="0"/>
                  </a:lnTo>
                  <a:lnTo>
                    <a:pt x="0" y="968"/>
                  </a:lnTo>
                  <a:lnTo>
                    <a:pt x="207" y="1176"/>
                  </a:lnTo>
                  <a:lnTo>
                    <a:pt x="830" y="1522"/>
                  </a:lnTo>
                  <a:lnTo>
                    <a:pt x="969" y="1660"/>
                  </a:lnTo>
                  <a:lnTo>
                    <a:pt x="2215" y="830"/>
                  </a:lnTo>
                  <a:lnTo>
                    <a:pt x="2215"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4" name="Freeform 3163">
              <a:extLst>
                <a:ext uri="{FF2B5EF4-FFF2-40B4-BE49-F238E27FC236}">
                  <a16:creationId xmlns:a16="http://schemas.microsoft.com/office/drawing/2014/main" id="{44D2F86A-42D9-8C01-F7AE-F78678418B43}"/>
                </a:ext>
              </a:extLst>
            </p:cNvPr>
            <p:cNvSpPr/>
            <p:nvPr/>
          </p:nvSpPr>
          <p:spPr>
            <a:xfrm>
              <a:off x="5678080" y="3928855"/>
              <a:ext cx="16804" cy="16214"/>
            </a:xfrm>
            <a:custGeom>
              <a:avLst/>
              <a:gdLst>
                <a:gd name="connsiteX0" fmla="*/ 6527 w 12617"/>
                <a:gd name="connsiteY0" fmla="*/ 5257 h 12174"/>
                <a:gd name="connsiteX1" fmla="*/ 7358 w 12617"/>
                <a:gd name="connsiteY1" fmla="*/ 5396 h 12174"/>
                <a:gd name="connsiteX2" fmla="*/ 7358 w 12617"/>
                <a:gd name="connsiteY2" fmla="*/ 6087 h 12174"/>
                <a:gd name="connsiteX3" fmla="*/ 6111 w 12617"/>
                <a:gd name="connsiteY3" fmla="*/ 6917 h 12174"/>
                <a:gd name="connsiteX4" fmla="*/ 5973 w 12617"/>
                <a:gd name="connsiteY4" fmla="*/ 6779 h 12174"/>
                <a:gd name="connsiteX5" fmla="*/ 5350 w 12617"/>
                <a:gd name="connsiteY5" fmla="*/ 6433 h 12174"/>
                <a:gd name="connsiteX6" fmla="*/ 5143 w 12617"/>
                <a:gd name="connsiteY6" fmla="*/ 6226 h 12174"/>
                <a:gd name="connsiteX7" fmla="*/ 6527 w 12617"/>
                <a:gd name="connsiteY7" fmla="*/ 5188 h 12174"/>
                <a:gd name="connsiteX8" fmla="*/ 6527 w 12617"/>
                <a:gd name="connsiteY8" fmla="*/ 0 h 12174"/>
                <a:gd name="connsiteX9" fmla="*/ 3481 w 12617"/>
                <a:gd name="connsiteY9" fmla="*/ 1038 h 12174"/>
                <a:gd name="connsiteX10" fmla="*/ 2097 w 12617"/>
                <a:gd name="connsiteY10" fmla="*/ 2075 h 12174"/>
                <a:gd name="connsiteX11" fmla="*/ 21 w 12617"/>
                <a:gd name="connsiteY11" fmla="*/ 5880 h 12174"/>
                <a:gd name="connsiteX12" fmla="*/ 1544 w 12617"/>
                <a:gd name="connsiteY12" fmla="*/ 9961 h 12174"/>
                <a:gd name="connsiteX13" fmla="*/ 2789 w 12617"/>
                <a:gd name="connsiteY13" fmla="*/ 10999 h 12174"/>
                <a:gd name="connsiteX14" fmla="*/ 3343 w 12617"/>
                <a:gd name="connsiteY14" fmla="*/ 11344 h 12174"/>
                <a:gd name="connsiteX15" fmla="*/ 6250 w 12617"/>
                <a:gd name="connsiteY15" fmla="*/ 12175 h 12174"/>
                <a:gd name="connsiteX16" fmla="*/ 9157 w 12617"/>
                <a:gd name="connsiteY16" fmla="*/ 11275 h 12174"/>
                <a:gd name="connsiteX17" fmla="*/ 10402 w 12617"/>
                <a:gd name="connsiteY17" fmla="*/ 10445 h 12174"/>
                <a:gd name="connsiteX18" fmla="*/ 12617 w 12617"/>
                <a:gd name="connsiteY18" fmla="*/ 6226 h 12174"/>
                <a:gd name="connsiteX19" fmla="*/ 12617 w 12617"/>
                <a:gd name="connsiteY19" fmla="*/ 5534 h 12174"/>
                <a:gd name="connsiteX20" fmla="*/ 8119 w 12617"/>
                <a:gd name="connsiteY20" fmla="*/ 415 h 12174"/>
                <a:gd name="connsiteX21" fmla="*/ 7288 w 12617"/>
                <a:gd name="connsiteY21" fmla="*/ 277 h 12174"/>
                <a:gd name="connsiteX22" fmla="*/ 6596 w 12617"/>
                <a:gd name="connsiteY22" fmla="*/ 277 h 12174"/>
                <a:gd name="connsiteX23" fmla="*/ 6596 w 12617"/>
                <a:gd name="connsiteY23" fmla="*/ 277 h 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17" h="12174">
                  <a:moveTo>
                    <a:pt x="6527" y="5257"/>
                  </a:moveTo>
                  <a:lnTo>
                    <a:pt x="7358" y="5396"/>
                  </a:lnTo>
                  <a:lnTo>
                    <a:pt x="7358" y="6087"/>
                  </a:lnTo>
                  <a:lnTo>
                    <a:pt x="6111" y="6917"/>
                  </a:lnTo>
                  <a:lnTo>
                    <a:pt x="5973" y="6779"/>
                  </a:lnTo>
                  <a:lnTo>
                    <a:pt x="5350" y="6433"/>
                  </a:lnTo>
                  <a:lnTo>
                    <a:pt x="5143" y="6226"/>
                  </a:lnTo>
                  <a:lnTo>
                    <a:pt x="6527" y="5188"/>
                  </a:lnTo>
                  <a:moveTo>
                    <a:pt x="6527" y="0"/>
                  </a:moveTo>
                  <a:cubicBezTo>
                    <a:pt x="5419" y="0"/>
                    <a:pt x="4312" y="346"/>
                    <a:pt x="3481" y="1038"/>
                  </a:cubicBezTo>
                  <a:lnTo>
                    <a:pt x="2097" y="2075"/>
                  </a:lnTo>
                  <a:cubicBezTo>
                    <a:pt x="852" y="2974"/>
                    <a:pt x="90" y="4358"/>
                    <a:pt x="21" y="5880"/>
                  </a:cubicBezTo>
                  <a:cubicBezTo>
                    <a:pt x="-117" y="7402"/>
                    <a:pt x="436" y="8854"/>
                    <a:pt x="1544" y="9961"/>
                  </a:cubicBezTo>
                  <a:cubicBezTo>
                    <a:pt x="1820" y="10238"/>
                    <a:pt x="2443" y="10791"/>
                    <a:pt x="2789" y="10999"/>
                  </a:cubicBezTo>
                  <a:lnTo>
                    <a:pt x="3343" y="11344"/>
                  </a:lnTo>
                  <a:cubicBezTo>
                    <a:pt x="4243" y="11898"/>
                    <a:pt x="5212" y="12175"/>
                    <a:pt x="6250" y="12175"/>
                  </a:cubicBezTo>
                  <a:cubicBezTo>
                    <a:pt x="7288" y="12175"/>
                    <a:pt x="8326" y="11898"/>
                    <a:pt x="9157" y="11275"/>
                  </a:cubicBezTo>
                  <a:lnTo>
                    <a:pt x="10402" y="10445"/>
                  </a:lnTo>
                  <a:cubicBezTo>
                    <a:pt x="11787" y="9477"/>
                    <a:pt x="12617" y="7886"/>
                    <a:pt x="12617" y="6226"/>
                  </a:cubicBezTo>
                  <a:lnTo>
                    <a:pt x="12617" y="5534"/>
                  </a:lnTo>
                  <a:cubicBezTo>
                    <a:pt x="12617" y="2905"/>
                    <a:pt x="10680" y="761"/>
                    <a:pt x="8119" y="415"/>
                  </a:cubicBezTo>
                  <a:lnTo>
                    <a:pt x="7288" y="277"/>
                  </a:lnTo>
                  <a:cubicBezTo>
                    <a:pt x="7288" y="277"/>
                    <a:pt x="6873" y="277"/>
                    <a:pt x="6596" y="277"/>
                  </a:cubicBezTo>
                  <a:lnTo>
                    <a:pt x="6596" y="277"/>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5" name="Freeform 3164">
              <a:extLst>
                <a:ext uri="{FF2B5EF4-FFF2-40B4-BE49-F238E27FC236}">
                  <a16:creationId xmlns:a16="http://schemas.microsoft.com/office/drawing/2014/main" id="{EAEB3192-6476-0F6A-6D7F-A9E746B6DC5F}"/>
                </a:ext>
              </a:extLst>
            </p:cNvPr>
            <p:cNvSpPr/>
            <p:nvPr/>
          </p:nvSpPr>
          <p:spPr>
            <a:xfrm>
              <a:off x="5580677" y="3875329"/>
              <a:ext cx="12443" cy="14556"/>
            </a:xfrm>
            <a:custGeom>
              <a:avLst/>
              <a:gdLst>
                <a:gd name="connsiteX0" fmla="*/ 5468 w 9343"/>
                <a:gd name="connsiteY0" fmla="*/ 2006 h 10929"/>
                <a:gd name="connsiteX1" fmla="*/ 5883 w 9343"/>
                <a:gd name="connsiteY1" fmla="*/ 1383 h 10929"/>
                <a:gd name="connsiteX2" fmla="*/ 5052 w 9343"/>
                <a:gd name="connsiteY2" fmla="*/ 415 h 10929"/>
                <a:gd name="connsiteX3" fmla="*/ 3807 w 9343"/>
                <a:gd name="connsiteY3" fmla="*/ 0 h 10929"/>
                <a:gd name="connsiteX4" fmla="*/ 2491 w 9343"/>
                <a:gd name="connsiteY4" fmla="*/ 69 h 10929"/>
                <a:gd name="connsiteX5" fmla="*/ 1107 w 9343"/>
                <a:gd name="connsiteY5" fmla="*/ 484 h 10929"/>
                <a:gd name="connsiteX6" fmla="*/ 0 w 9343"/>
                <a:gd name="connsiteY6" fmla="*/ 1176 h 10929"/>
                <a:gd name="connsiteX7" fmla="*/ 1246 w 9343"/>
                <a:gd name="connsiteY7" fmla="*/ 4081 h 10929"/>
                <a:gd name="connsiteX8" fmla="*/ 3599 w 9343"/>
                <a:gd name="connsiteY8" fmla="*/ 7125 h 10929"/>
                <a:gd name="connsiteX9" fmla="*/ 6437 w 9343"/>
                <a:gd name="connsiteY9" fmla="*/ 9546 h 10929"/>
                <a:gd name="connsiteX10" fmla="*/ 9343 w 9343"/>
                <a:gd name="connsiteY10" fmla="*/ 10929 h 10929"/>
                <a:gd name="connsiteX11" fmla="*/ 8098 w 9343"/>
                <a:gd name="connsiteY11" fmla="*/ 9131 h 10929"/>
                <a:gd name="connsiteX12" fmla="*/ 6575 w 9343"/>
                <a:gd name="connsiteY12" fmla="*/ 7471 h 10929"/>
                <a:gd name="connsiteX13" fmla="*/ 5260 w 9343"/>
                <a:gd name="connsiteY13" fmla="*/ 5672 h 10929"/>
                <a:gd name="connsiteX14" fmla="*/ 4291 w 9343"/>
                <a:gd name="connsiteY14" fmla="*/ 3320 h 10929"/>
                <a:gd name="connsiteX15" fmla="*/ 4568 w 9343"/>
                <a:gd name="connsiteY15" fmla="*/ 2559 h 10929"/>
                <a:gd name="connsiteX16" fmla="*/ 5468 w 9343"/>
                <a:gd name="connsiteY16" fmla="*/ 2006 h 1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43" h="10929">
                  <a:moveTo>
                    <a:pt x="5468" y="2006"/>
                  </a:moveTo>
                  <a:lnTo>
                    <a:pt x="5883" y="1383"/>
                  </a:lnTo>
                  <a:lnTo>
                    <a:pt x="5052" y="415"/>
                  </a:lnTo>
                  <a:lnTo>
                    <a:pt x="3807" y="0"/>
                  </a:lnTo>
                  <a:lnTo>
                    <a:pt x="2491" y="69"/>
                  </a:lnTo>
                  <a:lnTo>
                    <a:pt x="1107" y="484"/>
                  </a:lnTo>
                  <a:lnTo>
                    <a:pt x="0" y="1176"/>
                  </a:lnTo>
                  <a:lnTo>
                    <a:pt x="1246" y="4081"/>
                  </a:lnTo>
                  <a:lnTo>
                    <a:pt x="3599" y="7125"/>
                  </a:lnTo>
                  <a:lnTo>
                    <a:pt x="6437" y="9546"/>
                  </a:lnTo>
                  <a:lnTo>
                    <a:pt x="9343" y="10929"/>
                  </a:lnTo>
                  <a:lnTo>
                    <a:pt x="8098" y="9131"/>
                  </a:lnTo>
                  <a:lnTo>
                    <a:pt x="6575" y="7471"/>
                  </a:lnTo>
                  <a:lnTo>
                    <a:pt x="5260" y="5672"/>
                  </a:lnTo>
                  <a:lnTo>
                    <a:pt x="4291" y="3320"/>
                  </a:lnTo>
                  <a:lnTo>
                    <a:pt x="4568" y="2559"/>
                  </a:lnTo>
                  <a:lnTo>
                    <a:pt x="5468" y="200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6" name="Freeform 3165">
              <a:extLst>
                <a:ext uri="{FF2B5EF4-FFF2-40B4-BE49-F238E27FC236}">
                  <a16:creationId xmlns:a16="http://schemas.microsoft.com/office/drawing/2014/main" id="{D47B933C-4D29-AAD6-2FD5-75F3ACF55AF3}"/>
                </a:ext>
              </a:extLst>
            </p:cNvPr>
            <p:cNvSpPr/>
            <p:nvPr/>
          </p:nvSpPr>
          <p:spPr>
            <a:xfrm>
              <a:off x="5573742" y="3868328"/>
              <a:ext cx="26410" cy="28466"/>
            </a:xfrm>
            <a:custGeom>
              <a:avLst/>
              <a:gdLst>
                <a:gd name="connsiteX0" fmla="*/ 9014 w 19830"/>
                <a:gd name="connsiteY0" fmla="*/ 5257 h 21374"/>
                <a:gd name="connsiteX1" fmla="*/ 10259 w 19830"/>
                <a:gd name="connsiteY1" fmla="*/ 5742 h 21374"/>
                <a:gd name="connsiteX2" fmla="*/ 11090 w 19830"/>
                <a:gd name="connsiteY2" fmla="*/ 6710 h 21374"/>
                <a:gd name="connsiteX3" fmla="*/ 10675 w 19830"/>
                <a:gd name="connsiteY3" fmla="*/ 7263 h 21374"/>
                <a:gd name="connsiteX4" fmla="*/ 9844 w 19830"/>
                <a:gd name="connsiteY4" fmla="*/ 7817 h 21374"/>
                <a:gd name="connsiteX5" fmla="*/ 9498 w 19830"/>
                <a:gd name="connsiteY5" fmla="*/ 8647 h 21374"/>
                <a:gd name="connsiteX6" fmla="*/ 10467 w 19830"/>
                <a:gd name="connsiteY6" fmla="*/ 10930 h 21374"/>
                <a:gd name="connsiteX7" fmla="*/ 11782 w 19830"/>
                <a:gd name="connsiteY7" fmla="*/ 12728 h 21374"/>
                <a:gd name="connsiteX8" fmla="*/ 13305 w 19830"/>
                <a:gd name="connsiteY8" fmla="*/ 14388 h 21374"/>
                <a:gd name="connsiteX9" fmla="*/ 14620 w 19830"/>
                <a:gd name="connsiteY9" fmla="*/ 16187 h 21374"/>
                <a:gd name="connsiteX10" fmla="*/ 11644 w 19830"/>
                <a:gd name="connsiteY10" fmla="*/ 14803 h 21374"/>
                <a:gd name="connsiteX11" fmla="*/ 8806 w 19830"/>
                <a:gd name="connsiteY11" fmla="*/ 12382 h 21374"/>
                <a:gd name="connsiteX12" fmla="*/ 6453 w 19830"/>
                <a:gd name="connsiteY12" fmla="*/ 9408 h 21374"/>
                <a:gd name="connsiteX13" fmla="*/ 5207 w 19830"/>
                <a:gd name="connsiteY13" fmla="*/ 6502 h 21374"/>
                <a:gd name="connsiteX14" fmla="*/ 6384 w 19830"/>
                <a:gd name="connsiteY14" fmla="*/ 5811 h 21374"/>
                <a:gd name="connsiteX15" fmla="*/ 7699 w 19830"/>
                <a:gd name="connsiteY15" fmla="*/ 5396 h 21374"/>
                <a:gd name="connsiteX16" fmla="*/ 9014 w 19830"/>
                <a:gd name="connsiteY16" fmla="*/ 5396 h 21374"/>
                <a:gd name="connsiteX17" fmla="*/ 9014 w 19830"/>
                <a:gd name="connsiteY17" fmla="*/ 138 h 21374"/>
                <a:gd name="connsiteX18" fmla="*/ 8737 w 19830"/>
                <a:gd name="connsiteY18" fmla="*/ 138 h 21374"/>
                <a:gd name="connsiteX19" fmla="*/ 7422 w 19830"/>
                <a:gd name="connsiteY19" fmla="*/ 138 h 21374"/>
                <a:gd name="connsiteX20" fmla="*/ 6107 w 19830"/>
                <a:gd name="connsiteY20" fmla="*/ 484 h 21374"/>
                <a:gd name="connsiteX21" fmla="*/ 4792 w 19830"/>
                <a:gd name="connsiteY21" fmla="*/ 899 h 21374"/>
                <a:gd name="connsiteX22" fmla="*/ 3615 w 19830"/>
                <a:gd name="connsiteY22" fmla="*/ 1453 h 21374"/>
                <a:gd name="connsiteX23" fmla="*/ 2439 w 19830"/>
                <a:gd name="connsiteY23" fmla="*/ 2144 h 21374"/>
                <a:gd name="connsiteX24" fmla="*/ 432 w 19830"/>
                <a:gd name="connsiteY24" fmla="*/ 8577 h 21374"/>
                <a:gd name="connsiteX25" fmla="*/ 1677 w 19830"/>
                <a:gd name="connsiteY25" fmla="*/ 11483 h 21374"/>
                <a:gd name="connsiteX26" fmla="*/ 2369 w 19830"/>
                <a:gd name="connsiteY26" fmla="*/ 12590 h 21374"/>
                <a:gd name="connsiteX27" fmla="*/ 4723 w 19830"/>
                <a:gd name="connsiteY27" fmla="*/ 15564 h 21374"/>
                <a:gd name="connsiteX28" fmla="*/ 5415 w 19830"/>
                <a:gd name="connsiteY28" fmla="*/ 16325 h 21374"/>
                <a:gd name="connsiteX29" fmla="*/ 8252 w 19830"/>
                <a:gd name="connsiteY29" fmla="*/ 18746 h 21374"/>
                <a:gd name="connsiteX30" fmla="*/ 9429 w 19830"/>
                <a:gd name="connsiteY30" fmla="*/ 19507 h 21374"/>
                <a:gd name="connsiteX31" fmla="*/ 12405 w 19830"/>
                <a:gd name="connsiteY31" fmla="*/ 20890 h 21374"/>
                <a:gd name="connsiteX32" fmla="*/ 14620 w 19830"/>
                <a:gd name="connsiteY32" fmla="*/ 21375 h 21374"/>
                <a:gd name="connsiteX33" fmla="*/ 18634 w 19830"/>
                <a:gd name="connsiteY33" fmla="*/ 19507 h 21374"/>
                <a:gd name="connsiteX34" fmla="*/ 18842 w 19830"/>
                <a:gd name="connsiteY34" fmla="*/ 13143 h 21374"/>
                <a:gd name="connsiteX35" fmla="*/ 17527 w 19830"/>
                <a:gd name="connsiteY35" fmla="*/ 11345 h 21374"/>
                <a:gd name="connsiteX36" fmla="*/ 17181 w 19830"/>
                <a:gd name="connsiteY36" fmla="*/ 10930 h 21374"/>
                <a:gd name="connsiteX37" fmla="*/ 15796 w 19830"/>
                <a:gd name="connsiteY37" fmla="*/ 9408 h 21374"/>
                <a:gd name="connsiteX38" fmla="*/ 15589 w 19830"/>
                <a:gd name="connsiteY38" fmla="*/ 9131 h 21374"/>
                <a:gd name="connsiteX39" fmla="*/ 14966 w 19830"/>
                <a:gd name="connsiteY39" fmla="*/ 3182 h 21374"/>
                <a:gd name="connsiteX40" fmla="*/ 14135 w 19830"/>
                <a:gd name="connsiteY40" fmla="*/ 2214 h 21374"/>
                <a:gd name="connsiteX41" fmla="*/ 12128 w 19830"/>
                <a:gd name="connsiteY41" fmla="*/ 830 h 21374"/>
                <a:gd name="connsiteX42" fmla="*/ 10882 w 19830"/>
                <a:gd name="connsiteY42" fmla="*/ 346 h 21374"/>
                <a:gd name="connsiteX43" fmla="*/ 9014 w 19830"/>
                <a:gd name="connsiteY43" fmla="*/ 0 h 21374"/>
                <a:gd name="connsiteX44" fmla="*/ 9014 w 19830"/>
                <a:gd name="connsiteY44" fmla="*/ 0 h 2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830" h="21374">
                  <a:moveTo>
                    <a:pt x="9014" y="5257"/>
                  </a:moveTo>
                  <a:lnTo>
                    <a:pt x="10259" y="5742"/>
                  </a:lnTo>
                  <a:lnTo>
                    <a:pt x="11090" y="6710"/>
                  </a:lnTo>
                  <a:lnTo>
                    <a:pt x="10675" y="7263"/>
                  </a:lnTo>
                  <a:lnTo>
                    <a:pt x="9844" y="7817"/>
                  </a:lnTo>
                  <a:lnTo>
                    <a:pt x="9498" y="8647"/>
                  </a:lnTo>
                  <a:lnTo>
                    <a:pt x="10467" y="10930"/>
                  </a:lnTo>
                  <a:lnTo>
                    <a:pt x="11782" y="12728"/>
                  </a:lnTo>
                  <a:lnTo>
                    <a:pt x="13305" y="14388"/>
                  </a:lnTo>
                  <a:lnTo>
                    <a:pt x="14620" y="16187"/>
                  </a:lnTo>
                  <a:lnTo>
                    <a:pt x="11644" y="14803"/>
                  </a:lnTo>
                  <a:lnTo>
                    <a:pt x="8806" y="12382"/>
                  </a:lnTo>
                  <a:lnTo>
                    <a:pt x="6453" y="9408"/>
                  </a:lnTo>
                  <a:lnTo>
                    <a:pt x="5207" y="6502"/>
                  </a:lnTo>
                  <a:lnTo>
                    <a:pt x="6384" y="5811"/>
                  </a:lnTo>
                  <a:lnTo>
                    <a:pt x="7699" y="5396"/>
                  </a:lnTo>
                  <a:lnTo>
                    <a:pt x="9014" y="5396"/>
                  </a:lnTo>
                  <a:moveTo>
                    <a:pt x="9014" y="138"/>
                  </a:moveTo>
                  <a:cubicBezTo>
                    <a:pt x="9014" y="138"/>
                    <a:pt x="8806" y="138"/>
                    <a:pt x="8737" y="138"/>
                  </a:cubicBezTo>
                  <a:lnTo>
                    <a:pt x="7422" y="138"/>
                  </a:lnTo>
                  <a:cubicBezTo>
                    <a:pt x="6937" y="208"/>
                    <a:pt x="6522" y="346"/>
                    <a:pt x="6107" y="484"/>
                  </a:cubicBezTo>
                  <a:lnTo>
                    <a:pt x="4792" y="899"/>
                  </a:lnTo>
                  <a:cubicBezTo>
                    <a:pt x="4377" y="1038"/>
                    <a:pt x="4030" y="1176"/>
                    <a:pt x="3615" y="1453"/>
                  </a:cubicBezTo>
                  <a:lnTo>
                    <a:pt x="2439" y="2144"/>
                  </a:lnTo>
                  <a:cubicBezTo>
                    <a:pt x="293" y="3528"/>
                    <a:pt x="-607" y="6226"/>
                    <a:pt x="432" y="8577"/>
                  </a:cubicBezTo>
                  <a:lnTo>
                    <a:pt x="1677" y="11483"/>
                  </a:lnTo>
                  <a:cubicBezTo>
                    <a:pt x="1885" y="11898"/>
                    <a:pt x="2093" y="12244"/>
                    <a:pt x="2369" y="12590"/>
                  </a:cubicBezTo>
                  <a:lnTo>
                    <a:pt x="4723" y="15564"/>
                  </a:lnTo>
                  <a:cubicBezTo>
                    <a:pt x="4723" y="15564"/>
                    <a:pt x="5138" y="16048"/>
                    <a:pt x="5415" y="16325"/>
                  </a:cubicBezTo>
                  <a:lnTo>
                    <a:pt x="8252" y="18746"/>
                  </a:lnTo>
                  <a:cubicBezTo>
                    <a:pt x="8598" y="19023"/>
                    <a:pt x="9014" y="19299"/>
                    <a:pt x="9429" y="19507"/>
                  </a:cubicBezTo>
                  <a:lnTo>
                    <a:pt x="12405" y="20890"/>
                  </a:lnTo>
                  <a:cubicBezTo>
                    <a:pt x="13097" y="21236"/>
                    <a:pt x="13859" y="21375"/>
                    <a:pt x="14620" y="21375"/>
                  </a:cubicBezTo>
                  <a:cubicBezTo>
                    <a:pt x="16142" y="21375"/>
                    <a:pt x="17596" y="20752"/>
                    <a:pt x="18634" y="19507"/>
                  </a:cubicBezTo>
                  <a:cubicBezTo>
                    <a:pt x="20157" y="17708"/>
                    <a:pt x="20226" y="15080"/>
                    <a:pt x="18842" y="13143"/>
                  </a:cubicBezTo>
                  <a:lnTo>
                    <a:pt x="17527" y="11345"/>
                  </a:lnTo>
                  <a:cubicBezTo>
                    <a:pt x="17527" y="11345"/>
                    <a:pt x="17319" y="11068"/>
                    <a:pt x="17181" y="10930"/>
                  </a:cubicBezTo>
                  <a:lnTo>
                    <a:pt x="15796" y="9408"/>
                  </a:lnTo>
                  <a:lnTo>
                    <a:pt x="15589" y="9131"/>
                  </a:lnTo>
                  <a:cubicBezTo>
                    <a:pt x="16627" y="7194"/>
                    <a:pt x="16419" y="4842"/>
                    <a:pt x="14966" y="3182"/>
                  </a:cubicBezTo>
                  <a:lnTo>
                    <a:pt x="14135" y="2214"/>
                  </a:lnTo>
                  <a:cubicBezTo>
                    <a:pt x="13581" y="1591"/>
                    <a:pt x="12889" y="1107"/>
                    <a:pt x="12128" y="830"/>
                  </a:cubicBezTo>
                  <a:lnTo>
                    <a:pt x="10882" y="346"/>
                  </a:lnTo>
                  <a:cubicBezTo>
                    <a:pt x="10259" y="138"/>
                    <a:pt x="9636" y="0"/>
                    <a:pt x="9014" y="0"/>
                  </a:cubicBezTo>
                  <a:lnTo>
                    <a:pt x="901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7" name="Freeform 3166">
              <a:extLst>
                <a:ext uri="{FF2B5EF4-FFF2-40B4-BE49-F238E27FC236}">
                  <a16:creationId xmlns:a16="http://schemas.microsoft.com/office/drawing/2014/main" id="{3F05BBDE-9FC3-012C-5192-7B3FA5706B9D}"/>
                </a:ext>
              </a:extLst>
            </p:cNvPr>
            <p:cNvSpPr/>
            <p:nvPr/>
          </p:nvSpPr>
          <p:spPr>
            <a:xfrm>
              <a:off x="5688524" y="4009467"/>
              <a:ext cx="76599" cy="23400"/>
            </a:xfrm>
            <a:custGeom>
              <a:avLst/>
              <a:gdLst>
                <a:gd name="connsiteX0" fmla="*/ 6021 w 57514"/>
                <a:gd name="connsiteY0" fmla="*/ 2559 h 17570"/>
                <a:gd name="connsiteX1" fmla="*/ 3876 w 57514"/>
                <a:gd name="connsiteY1" fmla="*/ 0 h 17570"/>
                <a:gd name="connsiteX2" fmla="*/ 3668 w 57514"/>
                <a:gd name="connsiteY2" fmla="*/ 1522 h 17570"/>
                <a:gd name="connsiteX3" fmla="*/ 3184 w 57514"/>
                <a:gd name="connsiteY3" fmla="*/ 2629 h 17570"/>
                <a:gd name="connsiteX4" fmla="*/ 2353 w 57514"/>
                <a:gd name="connsiteY4" fmla="*/ 2905 h 17570"/>
                <a:gd name="connsiteX5" fmla="*/ 1246 w 57514"/>
                <a:gd name="connsiteY5" fmla="*/ 2144 h 17570"/>
                <a:gd name="connsiteX6" fmla="*/ 623 w 57514"/>
                <a:gd name="connsiteY6" fmla="*/ 2905 h 17570"/>
                <a:gd name="connsiteX7" fmla="*/ 277 w 57514"/>
                <a:gd name="connsiteY7" fmla="*/ 3735 h 17570"/>
                <a:gd name="connsiteX8" fmla="*/ 69 w 57514"/>
                <a:gd name="connsiteY8" fmla="*/ 4635 h 17570"/>
                <a:gd name="connsiteX9" fmla="*/ 0 w 57514"/>
                <a:gd name="connsiteY9" fmla="*/ 5672 h 17570"/>
                <a:gd name="connsiteX10" fmla="*/ 1108 w 57514"/>
                <a:gd name="connsiteY10" fmla="*/ 9062 h 17570"/>
                <a:gd name="connsiteX11" fmla="*/ 4707 w 57514"/>
                <a:gd name="connsiteY11" fmla="*/ 10376 h 17570"/>
                <a:gd name="connsiteX12" fmla="*/ 13220 w 57514"/>
                <a:gd name="connsiteY12" fmla="*/ 10860 h 17570"/>
                <a:gd name="connsiteX13" fmla="*/ 17787 w 57514"/>
                <a:gd name="connsiteY13" fmla="*/ 11483 h 17570"/>
                <a:gd name="connsiteX14" fmla="*/ 20071 w 57514"/>
                <a:gd name="connsiteY14" fmla="*/ 12036 h 17570"/>
                <a:gd name="connsiteX15" fmla="*/ 22148 w 57514"/>
                <a:gd name="connsiteY15" fmla="*/ 12935 h 17570"/>
                <a:gd name="connsiteX16" fmla="*/ 23186 w 57514"/>
                <a:gd name="connsiteY16" fmla="*/ 13904 h 17570"/>
                <a:gd name="connsiteX17" fmla="*/ 24778 w 57514"/>
                <a:gd name="connsiteY17" fmla="*/ 16187 h 17570"/>
                <a:gd name="connsiteX18" fmla="*/ 25401 w 57514"/>
                <a:gd name="connsiteY18" fmla="*/ 16878 h 17570"/>
                <a:gd name="connsiteX19" fmla="*/ 29623 w 57514"/>
                <a:gd name="connsiteY19" fmla="*/ 17570 h 17570"/>
                <a:gd name="connsiteX20" fmla="*/ 45056 w 57514"/>
                <a:gd name="connsiteY20" fmla="*/ 15149 h 17570"/>
                <a:gd name="connsiteX21" fmla="*/ 53016 w 57514"/>
                <a:gd name="connsiteY21" fmla="*/ 15426 h 17570"/>
                <a:gd name="connsiteX22" fmla="*/ 55161 w 57514"/>
                <a:gd name="connsiteY22" fmla="*/ 14734 h 17570"/>
                <a:gd name="connsiteX23" fmla="*/ 56199 w 57514"/>
                <a:gd name="connsiteY23" fmla="*/ 13489 h 17570"/>
                <a:gd name="connsiteX24" fmla="*/ 56753 w 57514"/>
                <a:gd name="connsiteY24" fmla="*/ 11759 h 17570"/>
                <a:gd name="connsiteX25" fmla="*/ 57514 w 57514"/>
                <a:gd name="connsiteY25" fmla="*/ 8093 h 17570"/>
                <a:gd name="connsiteX26" fmla="*/ 52116 w 57514"/>
                <a:gd name="connsiteY26" fmla="*/ 10860 h 17570"/>
                <a:gd name="connsiteX27" fmla="*/ 48656 w 57514"/>
                <a:gd name="connsiteY27" fmla="*/ 12244 h 17570"/>
                <a:gd name="connsiteX28" fmla="*/ 46510 w 57514"/>
                <a:gd name="connsiteY28" fmla="*/ 12590 h 17570"/>
                <a:gd name="connsiteX29" fmla="*/ 45472 w 57514"/>
                <a:gd name="connsiteY29" fmla="*/ 11621 h 17570"/>
                <a:gd name="connsiteX30" fmla="*/ 45680 w 57514"/>
                <a:gd name="connsiteY30" fmla="*/ 10238 h 17570"/>
                <a:gd name="connsiteX31" fmla="*/ 46095 w 57514"/>
                <a:gd name="connsiteY31" fmla="*/ 8923 h 17570"/>
                <a:gd name="connsiteX32" fmla="*/ 45818 w 57514"/>
                <a:gd name="connsiteY32" fmla="*/ 7747 h 17570"/>
                <a:gd name="connsiteX33" fmla="*/ 44503 w 57514"/>
                <a:gd name="connsiteY33" fmla="*/ 7332 h 17570"/>
                <a:gd name="connsiteX34" fmla="*/ 42773 w 57514"/>
                <a:gd name="connsiteY34" fmla="*/ 7471 h 17570"/>
                <a:gd name="connsiteX35" fmla="*/ 41043 w 57514"/>
                <a:gd name="connsiteY35" fmla="*/ 7955 h 17570"/>
                <a:gd name="connsiteX36" fmla="*/ 39520 w 57514"/>
                <a:gd name="connsiteY36" fmla="*/ 8162 h 17570"/>
                <a:gd name="connsiteX37" fmla="*/ 35298 w 57514"/>
                <a:gd name="connsiteY37" fmla="*/ 7678 h 17570"/>
                <a:gd name="connsiteX38" fmla="*/ 27616 w 57514"/>
                <a:gd name="connsiteY38" fmla="*/ 5741 h 17570"/>
                <a:gd name="connsiteX39" fmla="*/ 23324 w 57514"/>
                <a:gd name="connsiteY39" fmla="*/ 5672 h 17570"/>
                <a:gd name="connsiteX40" fmla="*/ 18064 w 57514"/>
                <a:gd name="connsiteY40" fmla="*/ 6917 h 17570"/>
                <a:gd name="connsiteX41" fmla="*/ 15642 w 57514"/>
                <a:gd name="connsiteY41" fmla="*/ 6710 h 17570"/>
                <a:gd name="connsiteX42" fmla="*/ 14604 w 57514"/>
                <a:gd name="connsiteY42" fmla="*/ 4427 h 17570"/>
                <a:gd name="connsiteX43" fmla="*/ 13704 w 57514"/>
                <a:gd name="connsiteY43" fmla="*/ 4358 h 17570"/>
                <a:gd name="connsiteX44" fmla="*/ 13012 w 57514"/>
                <a:gd name="connsiteY44" fmla="*/ 4150 h 17570"/>
                <a:gd name="connsiteX45" fmla="*/ 12389 w 57514"/>
                <a:gd name="connsiteY45" fmla="*/ 3943 h 17570"/>
                <a:gd name="connsiteX46" fmla="*/ 11628 w 57514"/>
                <a:gd name="connsiteY46" fmla="*/ 3804 h 17570"/>
                <a:gd name="connsiteX47" fmla="*/ 13496 w 57514"/>
                <a:gd name="connsiteY47" fmla="*/ 2767 h 17570"/>
                <a:gd name="connsiteX48" fmla="*/ 11559 w 57514"/>
                <a:gd name="connsiteY48" fmla="*/ 1868 h 17570"/>
                <a:gd name="connsiteX49" fmla="*/ 8859 w 57514"/>
                <a:gd name="connsiteY49" fmla="*/ 2421 h 17570"/>
                <a:gd name="connsiteX50" fmla="*/ 6021 w 57514"/>
                <a:gd name="connsiteY50" fmla="*/ 2559 h 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7514" h="17570">
                  <a:moveTo>
                    <a:pt x="6021" y="2559"/>
                  </a:moveTo>
                  <a:lnTo>
                    <a:pt x="3876" y="0"/>
                  </a:lnTo>
                  <a:lnTo>
                    <a:pt x="3668" y="1522"/>
                  </a:lnTo>
                  <a:lnTo>
                    <a:pt x="3184" y="2629"/>
                  </a:lnTo>
                  <a:lnTo>
                    <a:pt x="2353" y="2905"/>
                  </a:lnTo>
                  <a:lnTo>
                    <a:pt x="1246" y="2144"/>
                  </a:lnTo>
                  <a:lnTo>
                    <a:pt x="623" y="2905"/>
                  </a:lnTo>
                  <a:lnTo>
                    <a:pt x="277" y="3735"/>
                  </a:lnTo>
                  <a:lnTo>
                    <a:pt x="69" y="4635"/>
                  </a:lnTo>
                  <a:lnTo>
                    <a:pt x="0" y="5672"/>
                  </a:lnTo>
                  <a:lnTo>
                    <a:pt x="1108" y="9062"/>
                  </a:lnTo>
                  <a:lnTo>
                    <a:pt x="4707" y="10376"/>
                  </a:lnTo>
                  <a:lnTo>
                    <a:pt x="13220" y="10860"/>
                  </a:lnTo>
                  <a:lnTo>
                    <a:pt x="17787" y="11483"/>
                  </a:lnTo>
                  <a:lnTo>
                    <a:pt x="20071" y="12036"/>
                  </a:lnTo>
                  <a:lnTo>
                    <a:pt x="22148" y="12935"/>
                  </a:lnTo>
                  <a:lnTo>
                    <a:pt x="23186" y="13904"/>
                  </a:lnTo>
                  <a:lnTo>
                    <a:pt x="24778" y="16187"/>
                  </a:lnTo>
                  <a:lnTo>
                    <a:pt x="25401" y="16878"/>
                  </a:lnTo>
                  <a:lnTo>
                    <a:pt x="29623" y="17570"/>
                  </a:lnTo>
                  <a:lnTo>
                    <a:pt x="45056" y="15149"/>
                  </a:lnTo>
                  <a:lnTo>
                    <a:pt x="53016" y="15426"/>
                  </a:lnTo>
                  <a:lnTo>
                    <a:pt x="55161" y="14734"/>
                  </a:lnTo>
                  <a:lnTo>
                    <a:pt x="56199" y="13489"/>
                  </a:lnTo>
                  <a:lnTo>
                    <a:pt x="56753" y="11759"/>
                  </a:lnTo>
                  <a:lnTo>
                    <a:pt x="57514" y="8093"/>
                  </a:lnTo>
                  <a:lnTo>
                    <a:pt x="52116" y="10860"/>
                  </a:lnTo>
                  <a:lnTo>
                    <a:pt x="48656" y="12244"/>
                  </a:lnTo>
                  <a:lnTo>
                    <a:pt x="46510" y="12590"/>
                  </a:lnTo>
                  <a:lnTo>
                    <a:pt x="45472" y="11621"/>
                  </a:lnTo>
                  <a:lnTo>
                    <a:pt x="45680" y="10238"/>
                  </a:lnTo>
                  <a:lnTo>
                    <a:pt x="46095" y="8923"/>
                  </a:lnTo>
                  <a:lnTo>
                    <a:pt x="45818" y="7747"/>
                  </a:lnTo>
                  <a:lnTo>
                    <a:pt x="44503" y="7332"/>
                  </a:lnTo>
                  <a:lnTo>
                    <a:pt x="42773" y="7471"/>
                  </a:lnTo>
                  <a:lnTo>
                    <a:pt x="41043" y="7955"/>
                  </a:lnTo>
                  <a:lnTo>
                    <a:pt x="39520" y="8162"/>
                  </a:lnTo>
                  <a:lnTo>
                    <a:pt x="35298" y="7678"/>
                  </a:lnTo>
                  <a:lnTo>
                    <a:pt x="27616" y="5741"/>
                  </a:lnTo>
                  <a:lnTo>
                    <a:pt x="23324" y="5672"/>
                  </a:lnTo>
                  <a:lnTo>
                    <a:pt x="18064" y="6917"/>
                  </a:lnTo>
                  <a:lnTo>
                    <a:pt x="15642" y="6710"/>
                  </a:lnTo>
                  <a:lnTo>
                    <a:pt x="14604" y="4427"/>
                  </a:lnTo>
                  <a:lnTo>
                    <a:pt x="13704" y="4358"/>
                  </a:lnTo>
                  <a:lnTo>
                    <a:pt x="13012" y="4150"/>
                  </a:lnTo>
                  <a:lnTo>
                    <a:pt x="12389" y="3943"/>
                  </a:lnTo>
                  <a:lnTo>
                    <a:pt x="11628" y="3804"/>
                  </a:lnTo>
                  <a:lnTo>
                    <a:pt x="13496" y="2767"/>
                  </a:lnTo>
                  <a:lnTo>
                    <a:pt x="11559" y="1868"/>
                  </a:lnTo>
                  <a:lnTo>
                    <a:pt x="8859" y="2421"/>
                  </a:lnTo>
                  <a:lnTo>
                    <a:pt x="6021" y="255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8" name="Freeform 3167">
              <a:extLst>
                <a:ext uri="{FF2B5EF4-FFF2-40B4-BE49-F238E27FC236}">
                  <a16:creationId xmlns:a16="http://schemas.microsoft.com/office/drawing/2014/main" id="{FC20E925-9D1E-DDD4-3C0A-1DC10905E4E7}"/>
                </a:ext>
              </a:extLst>
            </p:cNvPr>
            <p:cNvSpPr/>
            <p:nvPr/>
          </p:nvSpPr>
          <p:spPr>
            <a:xfrm>
              <a:off x="5681353" y="4002464"/>
              <a:ext cx="90556" cy="37034"/>
            </a:xfrm>
            <a:custGeom>
              <a:avLst/>
              <a:gdLst>
                <a:gd name="connsiteX0" fmla="*/ 9261 w 67994"/>
                <a:gd name="connsiteY0" fmla="*/ 5257 h 27807"/>
                <a:gd name="connsiteX1" fmla="*/ 11406 w 67994"/>
                <a:gd name="connsiteY1" fmla="*/ 7817 h 27807"/>
                <a:gd name="connsiteX2" fmla="*/ 14244 w 67994"/>
                <a:gd name="connsiteY2" fmla="*/ 7678 h 27807"/>
                <a:gd name="connsiteX3" fmla="*/ 16943 w 67994"/>
                <a:gd name="connsiteY3" fmla="*/ 7056 h 27807"/>
                <a:gd name="connsiteX4" fmla="*/ 18881 w 67994"/>
                <a:gd name="connsiteY4" fmla="*/ 8024 h 27807"/>
                <a:gd name="connsiteX5" fmla="*/ 17013 w 67994"/>
                <a:gd name="connsiteY5" fmla="*/ 9062 h 27807"/>
                <a:gd name="connsiteX6" fmla="*/ 17774 w 67994"/>
                <a:gd name="connsiteY6" fmla="*/ 9269 h 27807"/>
                <a:gd name="connsiteX7" fmla="*/ 18396 w 67994"/>
                <a:gd name="connsiteY7" fmla="*/ 9477 h 27807"/>
                <a:gd name="connsiteX8" fmla="*/ 19089 w 67994"/>
                <a:gd name="connsiteY8" fmla="*/ 9684 h 27807"/>
                <a:gd name="connsiteX9" fmla="*/ 19989 w 67994"/>
                <a:gd name="connsiteY9" fmla="*/ 9684 h 27807"/>
                <a:gd name="connsiteX10" fmla="*/ 21027 w 67994"/>
                <a:gd name="connsiteY10" fmla="*/ 12036 h 27807"/>
                <a:gd name="connsiteX11" fmla="*/ 23449 w 67994"/>
                <a:gd name="connsiteY11" fmla="*/ 12313 h 27807"/>
                <a:gd name="connsiteX12" fmla="*/ 28709 w 67994"/>
                <a:gd name="connsiteY12" fmla="*/ 10999 h 27807"/>
                <a:gd name="connsiteX13" fmla="*/ 32931 w 67994"/>
                <a:gd name="connsiteY13" fmla="*/ 11137 h 27807"/>
                <a:gd name="connsiteX14" fmla="*/ 40683 w 67994"/>
                <a:gd name="connsiteY14" fmla="*/ 13074 h 27807"/>
                <a:gd name="connsiteX15" fmla="*/ 44835 w 67994"/>
                <a:gd name="connsiteY15" fmla="*/ 13558 h 27807"/>
                <a:gd name="connsiteX16" fmla="*/ 46358 w 67994"/>
                <a:gd name="connsiteY16" fmla="*/ 13281 h 27807"/>
                <a:gd name="connsiteX17" fmla="*/ 48088 w 67994"/>
                <a:gd name="connsiteY17" fmla="*/ 12866 h 27807"/>
                <a:gd name="connsiteX18" fmla="*/ 49749 w 67994"/>
                <a:gd name="connsiteY18" fmla="*/ 12659 h 27807"/>
                <a:gd name="connsiteX19" fmla="*/ 51064 w 67994"/>
                <a:gd name="connsiteY19" fmla="*/ 13143 h 27807"/>
                <a:gd name="connsiteX20" fmla="*/ 51410 w 67994"/>
                <a:gd name="connsiteY20" fmla="*/ 14319 h 27807"/>
                <a:gd name="connsiteX21" fmla="*/ 50926 w 67994"/>
                <a:gd name="connsiteY21" fmla="*/ 15633 h 27807"/>
                <a:gd name="connsiteX22" fmla="*/ 50718 w 67994"/>
                <a:gd name="connsiteY22" fmla="*/ 16948 h 27807"/>
                <a:gd name="connsiteX23" fmla="*/ 51756 w 67994"/>
                <a:gd name="connsiteY23" fmla="*/ 17985 h 27807"/>
                <a:gd name="connsiteX24" fmla="*/ 53902 w 67994"/>
                <a:gd name="connsiteY24" fmla="*/ 17639 h 27807"/>
                <a:gd name="connsiteX25" fmla="*/ 57362 w 67994"/>
                <a:gd name="connsiteY25" fmla="*/ 16256 h 27807"/>
                <a:gd name="connsiteX26" fmla="*/ 62761 w 67994"/>
                <a:gd name="connsiteY26" fmla="*/ 13489 h 27807"/>
                <a:gd name="connsiteX27" fmla="*/ 62000 w 67994"/>
                <a:gd name="connsiteY27" fmla="*/ 17155 h 27807"/>
                <a:gd name="connsiteX28" fmla="*/ 61446 w 67994"/>
                <a:gd name="connsiteY28" fmla="*/ 18884 h 27807"/>
                <a:gd name="connsiteX29" fmla="*/ 60408 w 67994"/>
                <a:gd name="connsiteY29" fmla="*/ 20130 h 27807"/>
                <a:gd name="connsiteX30" fmla="*/ 58262 w 67994"/>
                <a:gd name="connsiteY30" fmla="*/ 20752 h 27807"/>
                <a:gd name="connsiteX31" fmla="*/ 50303 w 67994"/>
                <a:gd name="connsiteY31" fmla="*/ 20475 h 27807"/>
                <a:gd name="connsiteX32" fmla="*/ 34869 w 67994"/>
                <a:gd name="connsiteY32" fmla="*/ 22896 h 27807"/>
                <a:gd name="connsiteX33" fmla="*/ 30647 w 67994"/>
                <a:gd name="connsiteY33" fmla="*/ 22205 h 27807"/>
                <a:gd name="connsiteX34" fmla="*/ 30024 w 67994"/>
                <a:gd name="connsiteY34" fmla="*/ 21513 h 27807"/>
                <a:gd name="connsiteX35" fmla="*/ 28501 w 67994"/>
                <a:gd name="connsiteY35" fmla="*/ 19230 h 27807"/>
                <a:gd name="connsiteX36" fmla="*/ 27463 w 67994"/>
                <a:gd name="connsiteY36" fmla="*/ 18262 h 27807"/>
                <a:gd name="connsiteX37" fmla="*/ 25387 w 67994"/>
                <a:gd name="connsiteY37" fmla="*/ 17293 h 27807"/>
                <a:gd name="connsiteX38" fmla="*/ 23103 w 67994"/>
                <a:gd name="connsiteY38" fmla="*/ 16740 h 27807"/>
                <a:gd name="connsiteX39" fmla="*/ 18535 w 67994"/>
                <a:gd name="connsiteY39" fmla="*/ 16118 h 27807"/>
                <a:gd name="connsiteX40" fmla="*/ 10022 w 67994"/>
                <a:gd name="connsiteY40" fmla="*/ 15633 h 27807"/>
                <a:gd name="connsiteX41" fmla="*/ 6354 w 67994"/>
                <a:gd name="connsiteY41" fmla="*/ 14319 h 27807"/>
                <a:gd name="connsiteX42" fmla="*/ 5247 w 67994"/>
                <a:gd name="connsiteY42" fmla="*/ 10930 h 27807"/>
                <a:gd name="connsiteX43" fmla="*/ 5247 w 67994"/>
                <a:gd name="connsiteY43" fmla="*/ 9892 h 27807"/>
                <a:gd name="connsiteX44" fmla="*/ 5523 w 67994"/>
                <a:gd name="connsiteY44" fmla="*/ 8923 h 27807"/>
                <a:gd name="connsiteX45" fmla="*/ 5939 w 67994"/>
                <a:gd name="connsiteY45" fmla="*/ 8093 h 27807"/>
                <a:gd name="connsiteX46" fmla="*/ 6492 w 67994"/>
                <a:gd name="connsiteY46" fmla="*/ 7332 h 27807"/>
                <a:gd name="connsiteX47" fmla="*/ 7600 w 67994"/>
                <a:gd name="connsiteY47" fmla="*/ 8093 h 27807"/>
                <a:gd name="connsiteX48" fmla="*/ 8430 w 67994"/>
                <a:gd name="connsiteY48" fmla="*/ 7817 h 27807"/>
                <a:gd name="connsiteX49" fmla="*/ 8915 w 67994"/>
                <a:gd name="connsiteY49" fmla="*/ 6710 h 27807"/>
                <a:gd name="connsiteX50" fmla="*/ 9122 w 67994"/>
                <a:gd name="connsiteY50" fmla="*/ 5188 h 27807"/>
                <a:gd name="connsiteX51" fmla="*/ 9122 w 67994"/>
                <a:gd name="connsiteY51" fmla="*/ 0 h 27807"/>
                <a:gd name="connsiteX52" fmla="*/ 7669 w 67994"/>
                <a:gd name="connsiteY52" fmla="*/ 208 h 27807"/>
                <a:gd name="connsiteX53" fmla="*/ 4693 w 67994"/>
                <a:gd name="connsiteY53" fmla="*/ 2421 h 27807"/>
                <a:gd name="connsiteX54" fmla="*/ 2271 w 67994"/>
                <a:gd name="connsiteY54" fmla="*/ 4150 h 27807"/>
                <a:gd name="connsiteX55" fmla="*/ 1717 w 67994"/>
                <a:gd name="connsiteY55" fmla="*/ 4911 h 27807"/>
                <a:gd name="connsiteX56" fmla="*/ 1163 w 67994"/>
                <a:gd name="connsiteY56" fmla="*/ 5811 h 27807"/>
                <a:gd name="connsiteX57" fmla="*/ 748 w 67994"/>
                <a:gd name="connsiteY57" fmla="*/ 6641 h 27807"/>
                <a:gd name="connsiteX58" fmla="*/ 402 w 67994"/>
                <a:gd name="connsiteY58" fmla="*/ 7678 h 27807"/>
                <a:gd name="connsiteX59" fmla="*/ 194 w 67994"/>
                <a:gd name="connsiteY59" fmla="*/ 8647 h 27807"/>
                <a:gd name="connsiteX60" fmla="*/ 56 w 67994"/>
                <a:gd name="connsiteY60" fmla="*/ 9477 h 27807"/>
                <a:gd name="connsiteX61" fmla="*/ 56 w 67994"/>
                <a:gd name="connsiteY61" fmla="*/ 10515 h 27807"/>
                <a:gd name="connsiteX62" fmla="*/ 263 w 67994"/>
                <a:gd name="connsiteY62" fmla="*/ 12520 h 27807"/>
                <a:gd name="connsiteX63" fmla="*/ 1371 w 67994"/>
                <a:gd name="connsiteY63" fmla="*/ 15910 h 27807"/>
                <a:gd name="connsiteX64" fmla="*/ 4485 w 67994"/>
                <a:gd name="connsiteY64" fmla="*/ 19161 h 27807"/>
                <a:gd name="connsiteX65" fmla="*/ 8153 w 67994"/>
                <a:gd name="connsiteY65" fmla="*/ 20475 h 27807"/>
                <a:gd name="connsiteX66" fmla="*/ 9676 w 67994"/>
                <a:gd name="connsiteY66" fmla="*/ 20752 h 27807"/>
                <a:gd name="connsiteX67" fmla="*/ 17981 w 67994"/>
                <a:gd name="connsiteY67" fmla="*/ 21236 h 27807"/>
                <a:gd name="connsiteX68" fmla="*/ 22134 w 67994"/>
                <a:gd name="connsiteY68" fmla="*/ 21790 h 27807"/>
                <a:gd name="connsiteX69" fmla="*/ 23726 w 67994"/>
                <a:gd name="connsiteY69" fmla="*/ 22136 h 27807"/>
                <a:gd name="connsiteX70" fmla="*/ 24556 w 67994"/>
                <a:gd name="connsiteY70" fmla="*/ 22481 h 27807"/>
                <a:gd name="connsiteX71" fmla="*/ 24556 w 67994"/>
                <a:gd name="connsiteY71" fmla="*/ 22481 h 27807"/>
                <a:gd name="connsiteX72" fmla="*/ 25802 w 67994"/>
                <a:gd name="connsiteY72" fmla="*/ 24280 h 27807"/>
                <a:gd name="connsiteX73" fmla="*/ 26287 w 67994"/>
                <a:gd name="connsiteY73" fmla="*/ 24902 h 27807"/>
                <a:gd name="connsiteX74" fmla="*/ 26910 w 67994"/>
                <a:gd name="connsiteY74" fmla="*/ 25594 h 27807"/>
                <a:gd name="connsiteX75" fmla="*/ 29816 w 67994"/>
                <a:gd name="connsiteY75" fmla="*/ 27116 h 27807"/>
                <a:gd name="connsiteX76" fmla="*/ 34038 w 67994"/>
                <a:gd name="connsiteY76" fmla="*/ 27808 h 27807"/>
                <a:gd name="connsiteX77" fmla="*/ 34869 w 67994"/>
                <a:gd name="connsiteY77" fmla="*/ 27808 h 27807"/>
                <a:gd name="connsiteX78" fmla="*/ 35699 w 67994"/>
                <a:gd name="connsiteY78" fmla="*/ 27808 h 27807"/>
                <a:gd name="connsiteX79" fmla="*/ 50649 w 67994"/>
                <a:gd name="connsiteY79" fmla="*/ 25456 h 27807"/>
                <a:gd name="connsiteX80" fmla="*/ 58124 w 67994"/>
                <a:gd name="connsiteY80" fmla="*/ 25663 h 27807"/>
                <a:gd name="connsiteX81" fmla="*/ 58262 w 67994"/>
                <a:gd name="connsiteY81" fmla="*/ 25663 h 27807"/>
                <a:gd name="connsiteX82" fmla="*/ 59785 w 67994"/>
                <a:gd name="connsiteY82" fmla="*/ 25456 h 27807"/>
                <a:gd name="connsiteX83" fmla="*/ 61930 w 67994"/>
                <a:gd name="connsiteY83" fmla="*/ 24833 h 27807"/>
                <a:gd name="connsiteX84" fmla="*/ 64422 w 67994"/>
                <a:gd name="connsiteY84" fmla="*/ 23173 h 27807"/>
                <a:gd name="connsiteX85" fmla="*/ 65460 w 67994"/>
                <a:gd name="connsiteY85" fmla="*/ 21928 h 27807"/>
                <a:gd name="connsiteX86" fmla="*/ 66429 w 67994"/>
                <a:gd name="connsiteY86" fmla="*/ 20199 h 27807"/>
                <a:gd name="connsiteX87" fmla="*/ 66983 w 67994"/>
                <a:gd name="connsiteY87" fmla="*/ 18469 h 27807"/>
                <a:gd name="connsiteX88" fmla="*/ 67121 w 67994"/>
                <a:gd name="connsiteY88" fmla="*/ 17916 h 27807"/>
                <a:gd name="connsiteX89" fmla="*/ 67883 w 67994"/>
                <a:gd name="connsiteY89" fmla="*/ 14250 h 27807"/>
                <a:gd name="connsiteX90" fmla="*/ 65944 w 67994"/>
                <a:gd name="connsiteY90" fmla="*/ 9062 h 27807"/>
                <a:gd name="connsiteX91" fmla="*/ 62830 w 67994"/>
                <a:gd name="connsiteY91" fmla="*/ 8024 h 27807"/>
                <a:gd name="connsiteX92" fmla="*/ 60477 w 67994"/>
                <a:gd name="connsiteY92" fmla="*/ 8578 h 27807"/>
                <a:gd name="connsiteX93" fmla="*/ 55978 w 67994"/>
                <a:gd name="connsiteY93" fmla="*/ 10930 h 27807"/>
                <a:gd name="connsiteX94" fmla="*/ 52933 w 67994"/>
                <a:gd name="connsiteY94" fmla="*/ 8024 h 27807"/>
                <a:gd name="connsiteX95" fmla="*/ 51618 w 67994"/>
                <a:gd name="connsiteY95" fmla="*/ 7540 h 27807"/>
                <a:gd name="connsiteX96" fmla="*/ 49888 w 67994"/>
                <a:gd name="connsiteY96" fmla="*/ 7263 h 27807"/>
                <a:gd name="connsiteX97" fmla="*/ 49334 w 67994"/>
                <a:gd name="connsiteY97" fmla="*/ 7263 h 27807"/>
                <a:gd name="connsiteX98" fmla="*/ 47673 w 67994"/>
                <a:gd name="connsiteY98" fmla="*/ 7471 h 27807"/>
                <a:gd name="connsiteX99" fmla="*/ 46981 w 67994"/>
                <a:gd name="connsiteY99" fmla="*/ 7609 h 27807"/>
                <a:gd name="connsiteX100" fmla="*/ 45458 w 67994"/>
                <a:gd name="connsiteY100" fmla="*/ 7955 h 27807"/>
                <a:gd name="connsiteX101" fmla="*/ 44835 w 67994"/>
                <a:gd name="connsiteY101" fmla="*/ 7955 h 27807"/>
                <a:gd name="connsiteX102" fmla="*/ 41721 w 67994"/>
                <a:gd name="connsiteY102" fmla="*/ 7678 h 27807"/>
                <a:gd name="connsiteX103" fmla="*/ 34315 w 67994"/>
                <a:gd name="connsiteY103" fmla="*/ 5880 h 27807"/>
                <a:gd name="connsiteX104" fmla="*/ 33208 w 67994"/>
                <a:gd name="connsiteY104" fmla="*/ 5742 h 27807"/>
                <a:gd name="connsiteX105" fmla="*/ 28986 w 67994"/>
                <a:gd name="connsiteY105" fmla="*/ 5603 h 27807"/>
                <a:gd name="connsiteX106" fmla="*/ 28847 w 67994"/>
                <a:gd name="connsiteY106" fmla="*/ 5603 h 27807"/>
                <a:gd name="connsiteX107" fmla="*/ 27602 w 67994"/>
                <a:gd name="connsiteY107" fmla="*/ 5742 h 27807"/>
                <a:gd name="connsiteX108" fmla="*/ 24349 w 67994"/>
                <a:gd name="connsiteY108" fmla="*/ 6572 h 27807"/>
                <a:gd name="connsiteX109" fmla="*/ 23726 w 67994"/>
                <a:gd name="connsiteY109" fmla="*/ 5880 h 27807"/>
                <a:gd name="connsiteX110" fmla="*/ 21234 w 67994"/>
                <a:gd name="connsiteY110" fmla="*/ 3320 h 27807"/>
                <a:gd name="connsiteX111" fmla="*/ 19296 w 67994"/>
                <a:gd name="connsiteY111" fmla="*/ 2352 h 27807"/>
                <a:gd name="connsiteX112" fmla="*/ 17013 w 67994"/>
                <a:gd name="connsiteY112" fmla="*/ 1799 h 27807"/>
                <a:gd name="connsiteX113" fmla="*/ 15836 w 67994"/>
                <a:gd name="connsiteY113" fmla="*/ 1937 h 27807"/>
                <a:gd name="connsiteX114" fmla="*/ 13759 w 67994"/>
                <a:gd name="connsiteY114" fmla="*/ 2421 h 27807"/>
                <a:gd name="connsiteX115" fmla="*/ 13275 w 67994"/>
                <a:gd name="connsiteY115" fmla="*/ 1868 h 27807"/>
                <a:gd name="connsiteX116" fmla="*/ 9261 w 67994"/>
                <a:gd name="connsiteY116" fmla="*/ 0 h 27807"/>
                <a:gd name="connsiteX117" fmla="*/ 9261 w 67994"/>
                <a:gd name="connsiteY117" fmla="*/ 0 h 2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7994" h="27807">
                  <a:moveTo>
                    <a:pt x="9261" y="5257"/>
                  </a:moveTo>
                  <a:lnTo>
                    <a:pt x="11406" y="7817"/>
                  </a:lnTo>
                  <a:lnTo>
                    <a:pt x="14244" y="7678"/>
                  </a:lnTo>
                  <a:lnTo>
                    <a:pt x="16943" y="7056"/>
                  </a:lnTo>
                  <a:lnTo>
                    <a:pt x="18881" y="8024"/>
                  </a:lnTo>
                  <a:lnTo>
                    <a:pt x="17013" y="9062"/>
                  </a:lnTo>
                  <a:lnTo>
                    <a:pt x="17774" y="9269"/>
                  </a:lnTo>
                  <a:lnTo>
                    <a:pt x="18396" y="9477"/>
                  </a:lnTo>
                  <a:lnTo>
                    <a:pt x="19089" y="9684"/>
                  </a:lnTo>
                  <a:lnTo>
                    <a:pt x="19989" y="9684"/>
                  </a:lnTo>
                  <a:cubicBezTo>
                    <a:pt x="19989" y="9684"/>
                    <a:pt x="21027" y="12036"/>
                    <a:pt x="21027" y="12036"/>
                  </a:cubicBezTo>
                  <a:lnTo>
                    <a:pt x="23449" y="12313"/>
                  </a:lnTo>
                  <a:lnTo>
                    <a:pt x="28709" y="10999"/>
                  </a:lnTo>
                  <a:lnTo>
                    <a:pt x="32931" y="11137"/>
                  </a:lnTo>
                  <a:lnTo>
                    <a:pt x="40683" y="13074"/>
                  </a:lnTo>
                  <a:lnTo>
                    <a:pt x="44835" y="13558"/>
                  </a:lnTo>
                  <a:lnTo>
                    <a:pt x="46358" y="13281"/>
                  </a:lnTo>
                  <a:lnTo>
                    <a:pt x="48088" y="12866"/>
                  </a:lnTo>
                  <a:lnTo>
                    <a:pt x="49749" y="12659"/>
                  </a:lnTo>
                  <a:lnTo>
                    <a:pt x="51064" y="13143"/>
                  </a:lnTo>
                  <a:lnTo>
                    <a:pt x="51410" y="14319"/>
                  </a:lnTo>
                  <a:lnTo>
                    <a:pt x="50926" y="15633"/>
                  </a:lnTo>
                  <a:lnTo>
                    <a:pt x="50718" y="16948"/>
                  </a:lnTo>
                  <a:lnTo>
                    <a:pt x="51756" y="17985"/>
                  </a:lnTo>
                  <a:lnTo>
                    <a:pt x="53902" y="17639"/>
                  </a:lnTo>
                  <a:lnTo>
                    <a:pt x="57362" y="16256"/>
                  </a:lnTo>
                  <a:lnTo>
                    <a:pt x="62761" y="13489"/>
                  </a:lnTo>
                  <a:lnTo>
                    <a:pt x="62000" y="17155"/>
                  </a:lnTo>
                  <a:lnTo>
                    <a:pt x="61446" y="18884"/>
                  </a:lnTo>
                  <a:lnTo>
                    <a:pt x="60408" y="20130"/>
                  </a:lnTo>
                  <a:lnTo>
                    <a:pt x="58262" y="20752"/>
                  </a:lnTo>
                  <a:lnTo>
                    <a:pt x="50303" y="20475"/>
                  </a:lnTo>
                  <a:lnTo>
                    <a:pt x="34869" y="22896"/>
                  </a:lnTo>
                  <a:lnTo>
                    <a:pt x="30647" y="22205"/>
                  </a:lnTo>
                  <a:lnTo>
                    <a:pt x="30024" y="21513"/>
                  </a:lnTo>
                  <a:lnTo>
                    <a:pt x="28501" y="19230"/>
                  </a:lnTo>
                  <a:lnTo>
                    <a:pt x="27463" y="18262"/>
                  </a:lnTo>
                  <a:lnTo>
                    <a:pt x="25387" y="17293"/>
                  </a:lnTo>
                  <a:lnTo>
                    <a:pt x="23103" y="16740"/>
                  </a:lnTo>
                  <a:lnTo>
                    <a:pt x="18535" y="16118"/>
                  </a:lnTo>
                  <a:lnTo>
                    <a:pt x="10022" y="15633"/>
                  </a:lnTo>
                  <a:lnTo>
                    <a:pt x="6354" y="14319"/>
                  </a:lnTo>
                  <a:lnTo>
                    <a:pt x="5247" y="10930"/>
                  </a:lnTo>
                  <a:lnTo>
                    <a:pt x="5247" y="9892"/>
                  </a:lnTo>
                  <a:cubicBezTo>
                    <a:pt x="5247" y="9892"/>
                    <a:pt x="5523" y="8923"/>
                    <a:pt x="5523" y="8923"/>
                  </a:cubicBezTo>
                  <a:lnTo>
                    <a:pt x="5939" y="8093"/>
                  </a:lnTo>
                  <a:lnTo>
                    <a:pt x="6492" y="7332"/>
                  </a:lnTo>
                  <a:lnTo>
                    <a:pt x="7600" y="8093"/>
                  </a:lnTo>
                  <a:lnTo>
                    <a:pt x="8430" y="7817"/>
                  </a:lnTo>
                  <a:lnTo>
                    <a:pt x="8915" y="6710"/>
                  </a:lnTo>
                  <a:lnTo>
                    <a:pt x="9122" y="5188"/>
                  </a:lnTo>
                  <a:moveTo>
                    <a:pt x="9122" y="0"/>
                  </a:moveTo>
                  <a:cubicBezTo>
                    <a:pt x="8638" y="0"/>
                    <a:pt x="8153" y="0"/>
                    <a:pt x="7669" y="208"/>
                  </a:cubicBezTo>
                  <a:cubicBezTo>
                    <a:pt x="6423" y="554"/>
                    <a:pt x="5385" y="1384"/>
                    <a:pt x="4693" y="2421"/>
                  </a:cubicBezTo>
                  <a:cubicBezTo>
                    <a:pt x="3793" y="2767"/>
                    <a:pt x="2893" y="3320"/>
                    <a:pt x="2271" y="4150"/>
                  </a:cubicBezTo>
                  <a:lnTo>
                    <a:pt x="1717" y="4911"/>
                  </a:lnTo>
                  <a:cubicBezTo>
                    <a:pt x="1717" y="4911"/>
                    <a:pt x="1302" y="5534"/>
                    <a:pt x="1163" y="5811"/>
                  </a:cubicBezTo>
                  <a:lnTo>
                    <a:pt x="748" y="6641"/>
                  </a:lnTo>
                  <a:cubicBezTo>
                    <a:pt x="748" y="6641"/>
                    <a:pt x="471" y="7332"/>
                    <a:pt x="402" y="7678"/>
                  </a:cubicBezTo>
                  <a:lnTo>
                    <a:pt x="194" y="8647"/>
                  </a:lnTo>
                  <a:cubicBezTo>
                    <a:pt x="194" y="8647"/>
                    <a:pt x="125" y="9200"/>
                    <a:pt x="56" y="9477"/>
                  </a:cubicBezTo>
                  <a:lnTo>
                    <a:pt x="56" y="10515"/>
                  </a:lnTo>
                  <a:cubicBezTo>
                    <a:pt x="-83" y="11206"/>
                    <a:pt x="56" y="11829"/>
                    <a:pt x="263" y="12520"/>
                  </a:cubicBezTo>
                  <a:lnTo>
                    <a:pt x="1371" y="15910"/>
                  </a:lnTo>
                  <a:cubicBezTo>
                    <a:pt x="1855" y="17432"/>
                    <a:pt x="3032" y="18608"/>
                    <a:pt x="4485" y="19161"/>
                  </a:cubicBezTo>
                  <a:lnTo>
                    <a:pt x="8153" y="20475"/>
                  </a:lnTo>
                  <a:cubicBezTo>
                    <a:pt x="8638" y="20683"/>
                    <a:pt x="9122" y="20752"/>
                    <a:pt x="9676" y="20752"/>
                  </a:cubicBezTo>
                  <a:lnTo>
                    <a:pt x="17981" y="21236"/>
                  </a:lnTo>
                  <a:lnTo>
                    <a:pt x="22134" y="21790"/>
                  </a:lnTo>
                  <a:lnTo>
                    <a:pt x="23726" y="22136"/>
                  </a:lnTo>
                  <a:lnTo>
                    <a:pt x="24556" y="22481"/>
                  </a:lnTo>
                  <a:lnTo>
                    <a:pt x="24556" y="22481"/>
                  </a:lnTo>
                  <a:cubicBezTo>
                    <a:pt x="24556" y="22481"/>
                    <a:pt x="25802" y="24280"/>
                    <a:pt x="25802" y="24280"/>
                  </a:cubicBezTo>
                  <a:cubicBezTo>
                    <a:pt x="25941" y="24487"/>
                    <a:pt x="26148" y="24695"/>
                    <a:pt x="26287" y="24902"/>
                  </a:cubicBezTo>
                  <a:lnTo>
                    <a:pt x="26910" y="25594"/>
                  </a:lnTo>
                  <a:cubicBezTo>
                    <a:pt x="27671" y="26424"/>
                    <a:pt x="28709" y="26978"/>
                    <a:pt x="29816" y="27116"/>
                  </a:cubicBezTo>
                  <a:lnTo>
                    <a:pt x="34038" y="27808"/>
                  </a:lnTo>
                  <a:cubicBezTo>
                    <a:pt x="34038" y="27808"/>
                    <a:pt x="34592" y="27808"/>
                    <a:pt x="34869" y="27808"/>
                  </a:cubicBezTo>
                  <a:cubicBezTo>
                    <a:pt x="35146" y="27808"/>
                    <a:pt x="35423" y="27808"/>
                    <a:pt x="35699" y="27808"/>
                  </a:cubicBezTo>
                  <a:lnTo>
                    <a:pt x="50649" y="25456"/>
                  </a:lnTo>
                  <a:lnTo>
                    <a:pt x="58124" y="25663"/>
                  </a:lnTo>
                  <a:cubicBezTo>
                    <a:pt x="58124" y="25663"/>
                    <a:pt x="58262" y="25663"/>
                    <a:pt x="58262" y="25663"/>
                  </a:cubicBezTo>
                  <a:cubicBezTo>
                    <a:pt x="58747" y="25663"/>
                    <a:pt x="59300" y="25594"/>
                    <a:pt x="59785" y="25456"/>
                  </a:cubicBezTo>
                  <a:lnTo>
                    <a:pt x="61930" y="24833"/>
                  </a:lnTo>
                  <a:cubicBezTo>
                    <a:pt x="62899" y="24557"/>
                    <a:pt x="63799" y="23934"/>
                    <a:pt x="64422" y="23173"/>
                  </a:cubicBezTo>
                  <a:lnTo>
                    <a:pt x="65460" y="21928"/>
                  </a:lnTo>
                  <a:cubicBezTo>
                    <a:pt x="65876" y="21444"/>
                    <a:pt x="66222" y="20821"/>
                    <a:pt x="66429" y="20199"/>
                  </a:cubicBezTo>
                  <a:lnTo>
                    <a:pt x="66983" y="18469"/>
                  </a:lnTo>
                  <a:cubicBezTo>
                    <a:pt x="66983" y="18469"/>
                    <a:pt x="67121" y="18123"/>
                    <a:pt x="67121" y="17916"/>
                  </a:cubicBezTo>
                  <a:lnTo>
                    <a:pt x="67883" y="14250"/>
                  </a:lnTo>
                  <a:cubicBezTo>
                    <a:pt x="68298" y="12313"/>
                    <a:pt x="67537" y="10307"/>
                    <a:pt x="65944" y="9062"/>
                  </a:cubicBezTo>
                  <a:cubicBezTo>
                    <a:pt x="65045" y="8370"/>
                    <a:pt x="63937" y="8024"/>
                    <a:pt x="62830" y="8024"/>
                  </a:cubicBezTo>
                  <a:cubicBezTo>
                    <a:pt x="62000" y="8024"/>
                    <a:pt x="61169" y="8232"/>
                    <a:pt x="60477" y="8578"/>
                  </a:cubicBezTo>
                  <a:lnTo>
                    <a:pt x="55978" y="10930"/>
                  </a:lnTo>
                  <a:cubicBezTo>
                    <a:pt x="55425" y="9546"/>
                    <a:pt x="54317" y="8508"/>
                    <a:pt x="52933" y="8024"/>
                  </a:cubicBezTo>
                  <a:lnTo>
                    <a:pt x="51618" y="7540"/>
                  </a:lnTo>
                  <a:cubicBezTo>
                    <a:pt x="51064" y="7332"/>
                    <a:pt x="50510" y="7263"/>
                    <a:pt x="49888" y="7263"/>
                  </a:cubicBezTo>
                  <a:cubicBezTo>
                    <a:pt x="49680" y="7263"/>
                    <a:pt x="49541" y="7263"/>
                    <a:pt x="49334" y="7263"/>
                  </a:cubicBezTo>
                  <a:lnTo>
                    <a:pt x="47673" y="7471"/>
                  </a:lnTo>
                  <a:cubicBezTo>
                    <a:pt x="47673" y="7471"/>
                    <a:pt x="47188" y="7471"/>
                    <a:pt x="46981" y="7609"/>
                  </a:cubicBezTo>
                  <a:lnTo>
                    <a:pt x="45458" y="7955"/>
                  </a:lnTo>
                  <a:lnTo>
                    <a:pt x="44835" y="7955"/>
                  </a:lnTo>
                  <a:cubicBezTo>
                    <a:pt x="44835" y="7955"/>
                    <a:pt x="41721" y="7678"/>
                    <a:pt x="41721" y="7678"/>
                  </a:cubicBezTo>
                  <a:lnTo>
                    <a:pt x="34315" y="5880"/>
                  </a:lnTo>
                  <a:cubicBezTo>
                    <a:pt x="33969" y="5811"/>
                    <a:pt x="33554" y="5742"/>
                    <a:pt x="33208" y="5742"/>
                  </a:cubicBezTo>
                  <a:lnTo>
                    <a:pt x="28986" y="5603"/>
                  </a:lnTo>
                  <a:cubicBezTo>
                    <a:pt x="28986" y="5603"/>
                    <a:pt x="28917" y="5603"/>
                    <a:pt x="28847" y="5603"/>
                  </a:cubicBezTo>
                  <a:cubicBezTo>
                    <a:pt x="28432" y="5603"/>
                    <a:pt x="28017" y="5603"/>
                    <a:pt x="27602" y="5742"/>
                  </a:cubicBezTo>
                  <a:lnTo>
                    <a:pt x="24349" y="6572"/>
                  </a:lnTo>
                  <a:cubicBezTo>
                    <a:pt x="24349" y="6572"/>
                    <a:pt x="23934" y="6087"/>
                    <a:pt x="23726" y="5880"/>
                  </a:cubicBezTo>
                  <a:cubicBezTo>
                    <a:pt x="23241" y="4773"/>
                    <a:pt x="22411" y="3874"/>
                    <a:pt x="21234" y="3320"/>
                  </a:cubicBezTo>
                  <a:lnTo>
                    <a:pt x="19296" y="2352"/>
                  </a:lnTo>
                  <a:cubicBezTo>
                    <a:pt x="18604" y="2006"/>
                    <a:pt x="17774" y="1799"/>
                    <a:pt x="17013" y="1799"/>
                  </a:cubicBezTo>
                  <a:cubicBezTo>
                    <a:pt x="16597" y="1799"/>
                    <a:pt x="16251" y="1799"/>
                    <a:pt x="15836" y="1937"/>
                  </a:cubicBezTo>
                  <a:lnTo>
                    <a:pt x="13759" y="2421"/>
                  </a:lnTo>
                  <a:lnTo>
                    <a:pt x="13275" y="1868"/>
                  </a:lnTo>
                  <a:cubicBezTo>
                    <a:pt x="12306" y="692"/>
                    <a:pt x="10783" y="0"/>
                    <a:pt x="9261" y="0"/>
                  </a:cubicBezTo>
                  <a:lnTo>
                    <a:pt x="926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69" name="Freeform 3168">
              <a:extLst>
                <a:ext uri="{FF2B5EF4-FFF2-40B4-BE49-F238E27FC236}">
                  <a16:creationId xmlns:a16="http://schemas.microsoft.com/office/drawing/2014/main" id="{6BD2E989-B2F9-7CE8-6D17-843BC2D3310E}"/>
                </a:ext>
              </a:extLst>
            </p:cNvPr>
            <p:cNvSpPr/>
            <p:nvPr/>
          </p:nvSpPr>
          <p:spPr>
            <a:xfrm>
              <a:off x="5752587" y="3890531"/>
              <a:ext cx="19818" cy="12806"/>
            </a:xfrm>
            <a:custGeom>
              <a:avLst/>
              <a:gdLst>
                <a:gd name="connsiteX0" fmla="*/ 14603 w 14880"/>
                <a:gd name="connsiteY0" fmla="*/ 6295 h 9615"/>
                <a:gd name="connsiteX1" fmla="*/ 13566 w 14880"/>
                <a:gd name="connsiteY1" fmla="*/ 4358 h 9615"/>
                <a:gd name="connsiteX2" fmla="*/ 12250 w 14880"/>
                <a:gd name="connsiteY2" fmla="*/ 2629 h 9615"/>
                <a:gd name="connsiteX3" fmla="*/ 11074 w 14880"/>
                <a:gd name="connsiteY3" fmla="*/ 1453 h 9615"/>
                <a:gd name="connsiteX4" fmla="*/ 9413 w 14880"/>
                <a:gd name="connsiteY4" fmla="*/ 277 h 9615"/>
                <a:gd name="connsiteX5" fmla="*/ 8305 w 14880"/>
                <a:gd name="connsiteY5" fmla="*/ 0 h 9615"/>
                <a:gd name="connsiteX6" fmla="*/ 5399 w 14880"/>
                <a:gd name="connsiteY6" fmla="*/ 1038 h 9615"/>
                <a:gd name="connsiteX7" fmla="*/ 1384 w 14880"/>
                <a:gd name="connsiteY7" fmla="*/ 2006 h 9615"/>
                <a:gd name="connsiteX8" fmla="*/ 0 w 14880"/>
                <a:gd name="connsiteY8" fmla="*/ 2974 h 9615"/>
                <a:gd name="connsiteX9" fmla="*/ 69 w 14880"/>
                <a:gd name="connsiteY9" fmla="*/ 4704 h 9615"/>
                <a:gd name="connsiteX10" fmla="*/ 1869 w 14880"/>
                <a:gd name="connsiteY10" fmla="*/ 6433 h 9615"/>
                <a:gd name="connsiteX11" fmla="*/ 4084 w 14880"/>
                <a:gd name="connsiteY11" fmla="*/ 5880 h 9615"/>
                <a:gd name="connsiteX12" fmla="*/ 6506 w 14880"/>
                <a:gd name="connsiteY12" fmla="*/ 4635 h 9615"/>
                <a:gd name="connsiteX13" fmla="*/ 8444 w 14880"/>
                <a:gd name="connsiteY13" fmla="*/ 4012 h 9615"/>
                <a:gd name="connsiteX14" fmla="*/ 5952 w 14880"/>
                <a:gd name="connsiteY14" fmla="*/ 6226 h 9615"/>
                <a:gd name="connsiteX15" fmla="*/ 4983 w 14880"/>
                <a:gd name="connsiteY15" fmla="*/ 6917 h 9615"/>
                <a:gd name="connsiteX16" fmla="*/ 6229 w 14880"/>
                <a:gd name="connsiteY16" fmla="*/ 8024 h 9615"/>
                <a:gd name="connsiteX17" fmla="*/ 7613 w 14880"/>
                <a:gd name="connsiteY17" fmla="*/ 8716 h 9615"/>
                <a:gd name="connsiteX18" fmla="*/ 10866 w 14880"/>
                <a:gd name="connsiteY18" fmla="*/ 9546 h 9615"/>
                <a:gd name="connsiteX19" fmla="*/ 11766 w 14880"/>
                <a:gd name="connsiteY19" fmla="*/ 9615 h 9615"/>
                <a:gd name="connsiteX20" fmla="*/ 12527 w 14880"/>
                <a:gd name="connsiteY20" fmla="*/ 9546 h 9615"/>
                <a:gd name="connsiteX21" fmla="*/ 13358 w 14880"/>
                <a:gd name="connsiteY21" fmla="*/ 9338 h 9615"/>
                <a:gd name="connsiteX22" fmla="*/ 14119 w 14880"/>
                <a:gd name="connsiteY22" fmla="*/ 9062 h 9615"/>
                <a:gd name="connsiteX23" fmla="*/ 13773 w 14880"/>
                <a:gd name="connsiteY23" fmla="*/ 8508 h 9615"/>
                <a:gd name="connsiteX24" fmla="*/ 13220 w 14880"/>
                <a:gd name="connsiteY24" fmla="*/ 7540 h 9615"/>
                <a:gd name="connsiteX25" fmla="*/ 12873 w 14880"/>
                <a:gd name="connsiteY25" fmla="*/ 7056 h 9615"/>
                <a:gd name="connsiteX26" fmla="*/ 14881 w 14880"/>
                <a:gd name="connsiteY26" fmla="*/ 8162 h 9615"/>
                <a:gd name="connsiteX27" fmla="*/ 14603 w 14880"/>
                <a:gd name="connsiteY27" fmla="*/ 6295 h 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880" h="9615">
                  <a:moveTo>
                    <a:pt x="14603" y="6295"/>
                  </a:moveTo>
                  <a:lnTo>
                    <a:pt x="13566" y="4358"/>
                  </a:lnTo>
                  <a:lnTo>
                    <a:pt x="12250" y="2629"/>
                  </a:lnTo>
                  <a:lnTo>
                    <a:pt x="11074" y="1453"/>
                  </a:lnTo>
                  <a:lnTo>
                    <a:pt x="9413" y="277"/>
                  </a:lnTo>
                  <a:lnTo>
                    <a:pt x="8305" y="0"/>
                  </a:lnTo>
                  <a:lnTo>
                    <a:pt x="5399" y="1038"/>
                  </a:lnTo>
                  <a:lnTo>
                    <a:pt x="1384" y="2006"/>
                  </a:lnTo>
                  <a:lnTo>
                    <a:pt x="0" y="2974"/>
                  </a:lnTo>
                  <a:lnTo>
                    <a:pt x="69" y="4704"/>
                  </a:lnTo>
                  <a:lnTo>
                    <a:pt x="1869" y="6433"/>
                  </a:lnTo>
                  <a:lnTo>
                    <a:pt x="4084" y="5880"/>
                  </a:lnTo>
                  <a:lnTo>
                    <a:pt x="6506" y="4635"/>
                  </a:lnTo>
                  <a:lnTo>
                    <a:pt x="8444" y="4012"/>
                  </a:lnTo>
                  <a:lnTo>
                    <a:pt x="5952" y="6226"/>
                  </a:lnTo>
                  <a:lnTo>
                    <a:pt x="4983" y="6917"/>
                  </a:lnTo>
                  <a:lnTo>
                    <a:pt x="6229" y="8024"/>
                  </a:lnTo>
                  <a:lnTo>
                    <a:pt x="7613" y="8716"/>
                  </a:lnTo>
                  <a:lnTo>
                    <a:pt x="10866" y="9546"/>
                  </a:lnTo>
                  <a:lnTo>
                    <a:pt x="11766" y="9615"/>
                  </a:lnTo>
                  <a:lnTo>
                    <a:pt x="12527" y="9546"/>
                  </a:lnTo>
                  <a:lnTo>
                    <a:pt x="13358" y="9338"/>
                  </a:lnTo>
                  <a:lnTo>
                    <a:pt x="14119" y="9062"/>
                  </a:lnTo>
                  <a:lnTo>
                    <a:pt x="13773" y="8508"/>
                  </a:lnTo>
                  <a:lnTo>
                    <a:pt x="13220" y="7540"/>
                  </a:lnTo>
                  <a:lnTo>
                    <a:pt x="12873" y="7056"/>
                  </a:lnTo>
                  <a:lnTo>
                    <a:pt x="14881" y="8162"/>
                  </a:lnTo>
                  <a:lnTo>
                    <a:pt x="14603" y="629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0" name="Freeform 3169">
              <a:extLst>
                <a:ext uri="{FF2B5EF4-FFF2-40B4-BE49-F238E27FC236}">
                  <a16:creationId xmlns:a16="http://schemas.microsoft.com/office/drawing/2014/main" id="{E78A650C-1723-BCB3-51DC-80C3363C1ABE}"/>
                </a:ext>
              </a:extLst>
            </p:cNvPr>
            <p:cNvSpPr/>
            <p:nvPr/>
          </p:nvSpPr>
          <p:spPr>
            <a:xfrm>
              <a:off x="5745853" y="3883621"/>
              <a:ext cx="33706" cy="26625"/>
            </a:xfrm>
            <a:custGeom>
              <a:avLst/>
              <a:gdLst>
                <a:gd name="connsiteX0" fmla="*/ 13362 w 25308"/>
                <a:gd name="connsiteY0" fmla="*/ 5188 h 19991"/>
                <a:gd name="connsiteX1" fmla="*/ 14469 w 25308"/>
                <a:gd name="connsiteY1" fmla="*/ 5465 h 19991"/>
                <a:gd name="connsiteX2" fmla="*/ 16130 w 25308"/>
                <a:gd name="connsiteY2" fmla="*/ 6641 h 19991"/>
                <a:gd name="connsiteX3" fmla="*/ 17307 w 25308"/>
                <a:gd name="connsiteY3" fmla="*/ 7817 h 19991"/>
                <a:gd name="connsiteX4" fmla="*/ 18622 w 25308"/>
                <a:gd name="connsiteY4" fmla="*/ 9546 h 19991"/>
                <a:gd name="connsiteX5" fmla="*/ 19660 w 25308"/>
                <a:gd name="connsiteY5" fmla="*/ 11483 h 19991"/>
                <a:gd name="connsiteX6" fmla="*/ 19937 w 25308"/>
                <a:gd name="connsiteY6" fmla="*/ 13350 h 19991"/>
                <a:gd name="connsiteX7" fmla="*/ 17929 w 25308"/>
                <a:gd name="connsiteY7" fmla="*/ 12244 h 19991"/>
                <a:gd name="connsiteX8" fmla="*/ 18276 w 25308"/>
                <a:gd name="connsiteY8" fmla="*/ 12728 h 19991"/>
                <a:gd name="connsiteX9" fmla="*/ 18829 w 25308"/>
                <a:gd name="connsiteY9" fmla="*/ 13765 h 19991"/>
                <a:gd name="connsiteX10" fmla="*/ 19176 w 25308"/>
                <a:gd name="connsiteY10" fmla="*/ 14319 h 19991"/>
                <a:gd name="connsiteX11" fmla="*/ 18414 w 25308"/>
                <a:gd name="connsiteY11" fmla="*/ 14595 h 19991"/>
                <a:gd name="connsiteX12" fmla="*/ 17583 w 25308"/>
                <a:gd name="connsiteY12" fmla="*/ 14803 h 19991"/>
                <a:gd name="connsiteX13" fmla="*/ 16822 w 25308"/>
                <a:gd name="connsiteY13" fmla="*/ 14803 h 19991"/>
                <a:gd name="connsiteX14" fmla="*/ 15992 w 25308"/>
                <a:gd name="connsiteY14" fmla="*/ 14803 h 19991"/>
                <a:gd name="connsiteX15" fmla="*/ 12739 w 25308"/>
                <a:gd name="connsiteY15" fmla="*/ 13973 h 19991"/>
                <a:gd name="connsiteX16" fmla="*/ 11355 w 25308"/>
                <a:gd name="connsiteY16" fmla="*/ 13281 h 19991"/>
                <a:gd name="connsiteX17" fmla="*/ 10109 w 25308"/>
                <a:gd name="connsiteY17" fmla="*/ 12175 h 19991"/>
                <a:gd name="connsiteX18" fmla="*/ 11078 w 25308"/>
                <a:gd name="connsiteY18" fmla="*/ 11483 h 19991"/>
                <a:gd name="connsiteX19" fmla="*/ 13500 w 25308"/>
                <a:gd name="connsiteY19" fmla="*/ 9269 h 19991"/>
                <a:gd name="connsiteX20" fmla="*/ 11562 w 25308"/>
                <a:gd name="connsiteY20" fmla="*/ 9892 h 19991"/>
                <a:gd name="connsiteX21" fmla="*/ 9209 w 25308"/>
                <a:gd name="connsiteY21" fmla="*/ 11137 h 19991"/>
                <a:gd name="connsiteX22" fmla="*/ 6925 w 25308"/>
                <a:gd name="connsiteY22" fmla="*/ 11690 h 19991"/>
                <a:gd name="connsiteX23" fmla="*/ 5126 w 25308"/>
                <a:gd name="connsiteY23" fmla="*/ 9961 h 19991"/>
                <a:gd name="connsiteX24" fmla="*/ 5126 w 25308"/>
                <a:gd name="connsiteY24" fmla="*/ 8232 h 19991"/>
                <a:gd name="connsiteX25" fmla="*/ 6510 w 25308"/>
                <a:gd name="connsiteY25" fmla="*/ 7263 h 19991"/>
                <a:gd name="connsiteX26" fmla="*/ 10524 w 25308"/>
                <a:gd name="connsiteY26" fmla="*/ 6226 h 19991"/>
                <a:gd name="connsiteX27" fmla="*/ 13431 w 25308"/>
                <a:gd name="connsiteY27" fmla="*/ 5188 h 19991"/>
                <a:gd name="connsiteX28" fmla="*/ 13431 w 25308"/>
                <a:gd name="connsiteY28" fmla="*/ 0 h 19991"/>
                <a:gd name="connsiteX29" fmla="*/ 11770 w 25308"/>
                <a:gd name="connsiteY29" fmla="*/ 277 h 19991"/>
                <a:gd name="connsiteX30" fmla="*/ 9071 w 25308"/>
                <a:gd name="connsiteY30" fmla="*/ 1245 h 19991"/>
                <a:gd name="connsiteX31" fmla="*/ 5264 w 25308"/>
                <a:gd name="connsiteY31" fmla="*/ 2214 h 19991"/>
                <a:gd name="connsiteX32" fmla="*/ 3603 w 25308"/>
                <a:gd name="connsiteY32" fmla="*/ 2974 h 19991"/>
                <a:gd name="connsiteX33" fmla="*/ 2219 w 25308"/>
                <a:gd name="connsiteY33" fmla="*/ 3943 h 19991"/>
                <a:gd name="connsiteX34" fmla="*/ 4 w 25308"/>
                <a:gd name="connsiteY34" fmla="*/ 8301 h 19991"/>
                <a:gd name="connsiteX35" fmla="*/ 4 w 25308"/>
                <a:gd name="connsiteY35" fmla="*/ 10030 h 19991"/>
                <a:gd name="connsiteX36" fmla="*/ 1665 w 25308"/>
                <a:gd name="connsiteY36" fmla="*/ 13696 h 19991"/>
                <a:gd name="connsiteX37" fmla="*/ 3465 w 25308"/>
                <a:gd name="connsiteY37" fmla="*/ 15426 h 19991"/>
                <a:gd name="connsiteX38" fmla="*/ 7064 w 25308"/>
                <a:gd name="connsiteY38" fmla="*/ 16878 h 19991"/>
                <a:gd name="connsiteX39" fmla="*/ 7686 w 25308"/>
                <a:gd name="connsiteY39" fmla="*/ 16878 h 19991"/>
                <a:gd name="connsiteX40" fmla="*/ 7963 w 25308"/>
                <a:gd name="connsiteY40" fmla="*/ 17155 h 19991"/>
                <a:gd name="connsiteX41" fmla="*/ 9209 w 25308"/>
                <a:gd name="connsiteY41" fmla="*/ 17985 h 19991"/>
                <a:gd name="connsiteX42" fmla="*/ 10593 w 25308"/>
                <a:gd name="connsiteY42" fmla="*/ 18677 h 19991"/>
                <a:gd name="connsiteX43" fmla="*/ 11562 w 25308"/>
                <a:gd name="connsiteY43" fmla="*/ 19023 h 19991"/>
                <a:gd name="connsiteX44" fmla="*/ 14815 w 25308"/>
                <a:gd name="connsiteY44" fmla="*/ 19853 h 19991"/>
                <a:gd name="connsiteX45" fmla="*/ 15922 w 25308"/>
                <a:gd name="connsiteY45" fmla="*/ 19991 h 19991"/>
                <a:gd name="connsiteX46" fmla="*/ 16753 w 25308"/>
                <a:gd name="connsiteY46" fmla="*/ 19991 h 19991"/>
                <a:gd name="connsiteX47" fmla="*/ 16961 w 25308"/>
                <a:gd name="connsiteY47" fmla="*/ 19991 h 19991"/>
                <a:gd name="connsiteX48" fmla="*/ 17445 w 25308"/>
                <a:gd name="connsiteY48" fmla="*/ 19991 h 19991"/>
                <a:gd name="connsiteX49" fmla="*/ 18207 w 25308"/>
                <a:gd name="connsiteY49" fmla="*/ 19991 h 19991"/>
                <a:gd name="connsiteX50" fmla="*/ 18829 w 25308"/>
                <a:gd name="connsiteY50" fmla="*/ 19853 h 19991"/>
                <a:gd name="connsiteX51" fmla="*/ 19660 w 25308"/>
                <a:gd name="connsiteY51" fmla="*/ 19645 h 19991"/>
                <a:gd name="connsiteX52" fmla="*/ 20421 w 25308"/>
                <a:gd name="connsiteY52" fmla="*/ 19438 h 19991"/>
                <a:gd name="connsiteX53" fmla="*/ 21183 w 25308"/>
                <a:gd name="connsiteY53" fmla="*/ 19161 h 19991"/>
                <a:gd name="connsiteX54" fmla="*/ 23743 w 25308"/>
                <a:gd name="connsiteY54" fmla="*/ 17086 h 19991"/>
                <a:gd name="connsiteX55" fmla="*/ 25266 w 25308"/>
                <a:gd name="connsiteY55" fmla="*/ 12659 h 19991"/>
                <a:gd name="connsiteX56" fmla="*/ 24989 w 25308"/>
                <a:gd name="connsiteY56" fmla="*/ 10791 h 19991"/>
                <a:gd name="connsiteX57" fmla="*/ 24435 w 25308"/>
                <a:gd name="connsiteY57" fmla="*/ 9062 h 19991"/>
                <a:gd name="connsiteX58" fmla="*/ 23397 w 25308"/>
                <a:gd name="connsiteY58" fmla="*/ 7125 h 19991"/>
                <a:gd name="connsiteX59" fmla="*/ 22982 w 25308"/>
                <a:gd name="connsiteY59" fmla="*/ 6433 h 19991"/>
                <a:gd name="connsiteX60" fmla="*/ 21667 w 25308"/>
                <a:gd name="connsiteY60" fmla="*/ 4704 h 19991"/>
                <a:gd name="connsiteX61" fmla="*/ 21183 w 25308"/>
                <a:gd name="connsiteY61" fmla="*/ 4150 h 19991"/>
                <a:gd name="connsiteX62" fmla="*/ 20006 w 25308"/>
                <a:gd name="connsiteY62" fmla="*/ 2974 h 19991"/>
                <a:gd name="connsiteX63" fmla="*/ 19383 w 25308"/>
                <a:gd name="connsiteY63" fmla="*/ 2421 h 19991"/>
                <a:gd name="connsiteX64" fmla="*/ 17722 w 25308"/>
                <a:gd name="connsiteY64" fmla="*/ 1245 h 19991"/>
                <a:gd name="connsiteX65" fmla="*/ 15853 w 25308"/>
                <a:gd name="connsiteY65" fmla="*/ 415 h 19991"/>
                <a:gd name="connsiteX66" fmla="*/ 14746 w 25308"/>
                <a:gd name="connsiteY66" fmla="*/ 138 h 19991"/>
                <a:gd name="connsiteX67" fmla="*/ 13570 w 25308"/>
                <a:gd name="connsiteY67" fmla="*/ 0 h 19991"/>
                <a:gd name="connsiteX68" fmla="*/ 13570 w 25308"/>
                <a:gd name="connsiteY68" fmla="*/ 0 h 1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5308" h="19991">
                  <a:moveTo>
                    <a:pt x="13362" y="5188"/>
                  </a:moveTo>
                  <a:lnTo>
                    <a:pt x="14469" y="5465"/>
                  </a:lnTo>
                  <a:lnTo>
                    <a:pt x="16130" y="6641"/>
                  </a:lnTo>
                  <a:lnTo>
                    <a:pt x="17307" y="7817"/>
                  </a:lnTo>
                  <a:lnTo>
                    <a:pt x="18622" y="9546"/>
                  </a:lnTo>
                  <a:lnTo>
                    <a:pt x="19660" y="11483"/>
                  </a:lnTo>
                  <a:lnTo>
                    <a:pt x="19937" y="13350"/>
                  </a:lnTo>
                  <a:lnTo>
                    <a:pt x="17929" y="12244"/>
                  </a:lnTo>
                  <a:lnTo>
                    <a:pt x="18276" y="12728"/>
                  </a:lnTo>
                  <a:lnTo>
                    <a:pt x="18829" y="13765"/>
                  </a:lnTo>
                  <a:lnTo>
                    <a:pt x="19176" y="14319"/>
                  </a:lnTo>
                  <a:lnTo>
                    <a:pt x="18414" y="14595"/>
                  </a:lnTo>
                  <a:lnTo>
                    <a:pt x="17583" y="14803"/>
                  </a:lnTo>
                  <a:lnTo>
                    <a:pt x="16822" y="14803"/>
                  </a:lnTo>
                  <a:cubicBezTo>
                    <a:pt x="16822" y="14803"/>
                    <a:pt x="15992" y="14803"/>
                    <a:pt x="15992" y="14803"/>
                  </a:cubicBezTo>
                  <a:lnTo>
                    <a:pt x="12739" y="13973"/>
                  </a:lnTo>
                  <a:lnTo>
                    <a:pt x="11355" y="13281"/>
                  </a:lnTo>
                  <a:lnTo>
                    <a:pt x="10109" y="12175"/>
                  </a:lnTo>
                  <a:lnTo>
                    <a:pt x="11078" y="11483"/>
                  </a:lnTo>
                  <a:lnTo>
                    <a:pt x="13500" y="9269"/>
                  </a:lnTo>
                  <a:lnTo>
                    <a:pt x="11562" y="9892"/>
                  </a:lnTo>
                  <a:lnTo>
                    <a:pt x="9209" y="11137"/>
                  </a:lnTo>
                  <a:lnTo>
                    <a:pt x="6925" y="11690"/>
                  </a:lnTo>
                  <a:lnTo>
                    <a:pt x="5126" y="9961"/>
                  </a:lnTo>
                  <a:lnTo>
                    <a:pt x="5126" y="8232"/>
                  </a:lnTo>
                  <a:cubicBezTo>
                    <a:pt x="5126" y="8232"/>
                    <a:pt x="6510" y="7263"/>
                    <a:pt x="6510" y="7263"/>
                  </a:cubicBezTo>
                  <a:lnTo>
                    <a:pt x="10524" y="6226"/>
                  </a:lnTo>
                  <a:lnTo>
                    <a:pt x="13431" y="5188"/>
                  </a:lnTo>
                  <a:moveTo>
                    <a:pt x="13431" y="0"/>
                  </a:moveTo>
                  <a:cubicBezTo>
                    <a:pt x="12877" y="0"/>
                    <a:pt x="12255" y="69"/>
                    <a:pt x="11770" y="277"/>
                  </a:cubicBezTo>
                  <a:lnTo>
                    <a:pt x="9071" y="1245"/>
                  </a:lnTo>
                  <a:lnTo>
                    <a:pt x="5264" y="2214"/>
                  </a:lnTo>
                  <a:cubicBezTo>
                    <a:pt x="4641" y="2352"/>
                    <a:pt x="4087" y="2629"/>
                    <a:pt x="3603" y="2974"/>
                  </a:cubicBezTo>
                  <a:lnTo>
                    <a:pt x="2219" y="3943"/>
                  </a:lnTo>
                  <a:cubicBezTo>
                    <a:pt x="765" y="4911"/>
                    <a:pt x="-65" y="6572"/>
                    <a:pt x="4" y="8301"/>
                  </a:cubicBezTo>
                  <a:lnTo>
                    <a:pt x="4" y="10030"/>
                  </a:lnTo>
                  <a:cubicBezTo>
                    <a:pt x="4" y="11414"/>
                    <a:pt x="627" y="12728"/>
                    <a:pt x="1665" y="13696"/>
                  </a:cubicBezTo>
                  <a:lnTo>
                    <a:pt x="3465" y="15426"/>
                  </a:lnTo>
                  <a:cubicBezTo>
                    <a:pt x="4434" y="16394"/>
                    <a:pt x="5749" y="16878"/>
                    <a:pt x="7064" y="16878"/>
                  </a:cubicBezTo>
                  <a:cubicBezTo>
                    <a:pt x="7271" y="16878"/>
                    <a:pt x="7479" y="16878"/>
                    <a:pt x="7686" y="16878"/>
                  </a:cubicBezTo>
                  <a:lnTo>
                    <a:pt x="7963" y="17155"/>
                  </a:lnTo>
                  <a:cubicBezTo>
                    <a:pt x="8309" y="17501"/>
                    <a:pt x="8725" y="17778"/>
                    <a:pt x="9209" y="17985"/>
                  </a:cubicBezTo>
                  <a:lnTo>
                    <a:pt x="10593" y="18677"/>
                  </a:lnTo>
                  <a:cubicBezTo>
                    <a:pt x="10593" y="18677"/>
                    <a:pt x="11216" y="18953"/>
                    <a:pt x="11562" y="19023"/>
                  </a:cubicBezTo>
                  <a:lnTo>
                    <a:pt x="14815" y="19853"/>
                  </a:lnTo>
                  <a:cubicBezTo>
                    <a:pt x="15161" y="19922"/>
                    <a:pt x="15577" y="19991"/>
                    <a:pt x="15922" y="19991"/>
                  </a:cubicBezTo>
                  <a:lnTo>
                    <a:pt x="16753" y="19991"/>
                  </a:lnTo>
                  <a:cubicBezTo>
                    <a:pt x="16753" y="19991"/>
                    <a:pt x="16892" y="19991"/>
                    <a:pt x="16961" y="19991"/>
                  </a:cubicBezTo>
                  <a:cubicBezTo>
                    <a:pt x="17099" y="19991"/>
                    <a:pt x="17307" y="19991"/>
                    <a:pt x="17445" y="19991"/>
                  </a:cubicBezTo>
                  <a:lnTo>
                    <a:pt x="18207" y="19991"/>
                  </a:lnTo>
                  <a:cubicBezTo>
                    <a:pt x="18207" y="19991"/>
                    <a:pt x="18622" y="19853"/>
                    <a:pt x="18829" y="19853"/>
                  </a:cubicBezTo>
                  <a:lnTo>
                    <a:pt x="19660" y="19645"/>
                  </a:lnTo>
                  <a:cubicBezTo>
                    <a:pt x="19660" y="19645"/>
                    <a:pt x="20144" y="19507"/>
                    <a:pt x="20421" y="19438"/>
                  </a:cubicBezTo>
                  <a:lnTo>
                    <a:pt x="21183" y="19161"/>
                  </a:lnTo>
                  <a:cubicBezTo>
                    <a:pt x="22221" y="18746"/>
                    <a:pt x="23120" y="18054"/>
                    <a:pt x="23743" y="17086"/>
                  </a:cubicBezTo>
                  <a:cubicBezTo>
                    <a:pt x="24920" y="15979"/>
                    <a:pt x="25474" y="14319"/>
                    <a:pt x="25266" y="12659"/>
                  </a:cubicBezTo>
                  <a:lnTo>
                    <a:pt x="24989" y="10791"/>
                  </a:lnTo>
                  <a:cubicBezTo>
                    <a:pt x="24920" y="10169"/>
                    <a:pt x="24712" y="9615"/>
                    <a:pt x="24435" y="9062"/>
                  </a:cubicBezTo>
                  <a:lnTo>
                    <a:pt x="23397" y="7125"/>
                  </a:lnTo>
                  <a:cubicBezTo>
                    <a:pt x="23397" y="7125"/>
                    <a:pt x="23120" y="6710"/>
                    <a:pt x="22982" y="6433"/>
                  </a:cubicBezTo>
                  <a:lnTo>
                    <a:pt x="21667" y="4704"/>
                  </a:lnTo>
                  <a:cubicBezTo>
                    <a:pt x="21667" y="4704"/>
                    <a:pt x="21390" y="4289"/>
                    <a:pt x="21183" y="4150"/>
                  </a:cubicBezTo>
                  <a:lnTo>
                    <a:pt x="20006" y="2974"/>
                  </a:lnTo>
                  <a:cubicBezTo>
                    <a:pt x="20006" y="2974"/>
                    <a:pt x="19591" y="2559"/>
                    <a:pt x="19383" y="2421"/>
                  </a:cubicBezTo>
                  <a:lnTo>
                    <a:pt x="17722" y="1245"/>
                  </a:lnTo>
                  <a:cubicBezTo>
                    <a:pt x="17168" y="830"/>
                    <a:pt x="16546" y="553"/>
                    <a:pt x="15853" y="415"/>
                  </a:cubicBezTo>
                  <a:lnTo>
                    <a:pt x="14746" y="138"/>
                  </a:lnTo>
                  <a:cubicBezTo>
                    <a:pt x="14400" y="69"/>
                    <a:pt x="13985" y="0"/>
                    <a:pt x="13570" y="0"/>
                  </a:cubicBezTo>
                  <a:lnTo>
                    <a:pt x="1357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1" name="Freeform 3170">
              <a:extLst>
                <a:ext uri="{FF2B5EF4-FFF2-40B4-BE49-F238E27FC236}">
                  <a16:creationId xmlns:a16="http://schemas.microsoft.com/office/drawing/2014/main" id="{1BC7F97A-BB23-578B-4D03-C9F65AACE0A8}"/>
                </a:ext>
              </a:extLst>
            </p:cNvPr>
            <p:cNvSpPr/>
            <p:nvPr/>
          </p:nvSpPr>
          <p:spPr>
            <a:xfrm>
              <a:off x="5710001" y="3974367"/>
              <a:ext cx="5807" cy="3500"/>
            </a:xfrm>
            <a:custGeom>
              <a:avLst/>
              <a:gdLst>
                <a:gd name="connsiteX0" fmla="*/ 3115 w 4360"/>
                <a:gd name="connsiteY0" fmla="*/ 2283 h 2628"/>
                <a:gd name="connsiteX1" fmla="*/ 4084 w 4360"/>
                <a:gd name="connsiteY1" fmla="*/ 1522 h 2628"/>
                <a:gd name="connsiteX2" fmla="*/ 4360 w 4360"/>
                <a:gd name="connsiteY2" fmla="*/ 0 h 2628"/>
                <a:gd name="connsiteX3" fmla="*/ 3184 w 4360"/>
                <a:gd name="connsiteY3" fmla="*/ 553 h 2628"/>
                <a:gd name="connsiteX4" fmla="*/ 2491 w 4360"/>
                <a:gd name="connsiteY4" fmla="*/ 692 h 2628"/>
                <a:gd name="connsiteX5" fmla="*/ 692 w 4360"/>
                <a:gd name="connsiteY5" fmla="*/ 484 h 2628"/>
                <a:gd name="connsiteX6" fmla="*/ 415 w 4360"/>
                <a:gd name="connsiteY6" fmla="*/ 968 h 2628"/>
                <a:gd name="connsiteX7" fmla="*/ 0 w 4360"/>
                <a:gd name="connsiteY7" fmla="*/ 2629 h 2628"/>
                <a:gd name="connsiteX8" fmla="*/ 1730 w 4360"/>
                <a:gd name="connsiteY8" fmla="*/ 2629 h 2628"/>
                <a:gd name="connsiteX9" fmla="*/ 3115 w 4360"/>
                <a:gd name="connsiteY9" fmla="*/ 2283 h 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60" h="2628">
                  <a:moveTo>
                    <a:pt x="3115" y="2283"/>
                  </a:moveTo>
                  <a:lnTo>
                    <a:pt x="4084" y="1522"/>
                  </a:lnTo>
                  <a:lnTo>
                    <a:pt x="4360" y="0"/>
                  </a:lnTo>
                  <a:lnTo>
                    <a:pt x="3184" y="553"/>
                  </a:lnTo>
                  <a:lnTo>
                    <a:pt x="2491" y="692"/>
                  </a:lnTo>
                  <a:lnTo>
                    <a:pt x="692" y="484"/>
                  </a:lnTo>
                  <a:lnTo>
                    <a:pt x="415" y="968"/>
                  </a:lnTo>
                  <a:lnTo>
                    <a:pt x="0" y="2629"/>
                  </a:lnTo>
                  <a:lnTo>
                    <a:pt x="1730" y="2629"/>
                  </a:lnTo>
                  <a:lnTo>
                    <a:pt x="3115" y="228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2" name="Freeform 3171">
              <a:extLst>
                <a:ext uri="{FF2B5EF4-FFF2-40B4-BE49-F238E27FC236}">
                  <a16:creationId xmlns:a16="http://schemas.microsoft.com/office/drawing/2014/main" id="{15786534-DE8A-AD32-57D8-722975C8E29E}"/>
                </a:ext>
              </a:extLst>
            </p:cNvPr>
            <p:cNvSpPr/>
            <p:nvPr/>
          </p:nvSpPr>
          <p:spPr>
            <a:xfrm>
              <a:off x="5703135" y="3967549"/>
              <a:ext cx="19569" cy="17227"/>
            </a:xfrm>
            <a:custGeom>
              <a:avLst/>
              <a:gdLst>
                <a:gd name="connsiteX0" fmla="*/ 9516 w 14693"/>
                <a:gd name="connsiteY0" fmla="*/ 5119 h 12935"/>
                <a:gd name="connsiteX1" fmla="*/ 9309 w 14693"/>
                <a:gd name="connsiteY1" fmla="*/ 6572 h 12935"/>
                <a:gd name="connsiteX2" fmla="*/ 8340 w 14693"/>
                <a:gd name="connsiteY2" fmla="*/ 7333 h 12935"/>
                <a:gd name="connsiteX3" fmla="*/ 6955 w 14693"/>
                <a:gd name="connsiteY3" fmla="*/ 7678 h 12935"/>
                <a:gd name="connsiteX4" fmla="*/ 5225 w 14693"/>
                <a:gd name="connsiteY4" fmla="*/ 7678 h 12935"/>
                <a:gd name="connsiteX5" fmla="*/ 5640 w 14693"/>
                <a:gd name="connsiteY5" fmla="*/ 6087 h 12935"/>
                <a:gd name="connsiteX6" fmla="*/ 5848 w 14693"/>
                <a:gd name="connsiteY6" fmla="*/ 5603 h 12935"/>
                <a:gd name="connsiteX7" fmla="*/ 7717 w 14693"/>
                <a:gd name="connsiteY7" fmla="*/ 5811 h 12935"/>
                <a:gd name="connsiteX8" fmla="*/ 8409 w 14693"/>
                <a:gd name="connsiteY8" fmla="*/ 5672 h 12935"/>
                <a:gd name="connsiteX9" fmla="*/ 9516 w 14693"/>
                <a:gd name="connsiteY9" fmla="*/ 5188 h 12935"/>
                <a:gd name="connsiteX10" fmla="*/ 9516 w 14693"/>
                <a:gd name="connsiteY10" fmla="*/ 0 h 12935"/>
                <a:gd name="connsiteX11" fmla="*/ 7371 w 14693"/>
                <a:gd name="connsiteY11" fmla="*/ 484 h 12935"/>
                <a:gd name="connsiteX12" fmla="*/ 7094 w 14693"/>
                <a:gd name="connsiteY12" fmla="*/ 623 h 12935"/>
                <a:gd name="connsiteX13" fmla="*/ 6332 w 14693"/>
                <a:gd name="connsiteY13" fmla="*/ 623 h 12935"/>
                <a:gd name="connsiteX14" fmla="*/ 5848 w 14693"/>
                <a:gd name="connsiteY14" fmla="*/ 554 h 12935"/>
                <a:gd name="connsiteX15" fmla="*/ 1073 w 14693"/>
                <a:gd name="connsiteY15" fmla="*/ 3666 h 12935"/>
                <a:gd name="connsiteX16" fmla="*/ 865 w 14693"/>
                <a:gd name="connsiteY16" fmla="*/ 4150 h 12935"/>
                <a:gd name="connsiteX17" fmla="*/ 588 w 14693"/>
                <a:gd name="connsiteY17" fmla="*/ 4842 h 12935"/>
                <a:gd name="connsiteX18" fmla="*/ 173 w 14693"/>
                <a:gd name="connsiteY18" fmla="*/ 6433 h 12935"/>
                <a:gd name="connsiteX19" fmla="*/ 1073 w 14693"/>
                <a:gd name="connsiteY19" fmla="*/ 10930 h 12935"/>
                <a:gd name="connsiteX20" fmla="*/ 5156 w 14693"/>
                <a:gd name="connsiteY20" fmla="*/ 12936 h 12935"/>
                <a:gd name="connsiteX21" fmla="*/ 6886 w 14693"/>
                <a:gd name="connsiteY21" fmla="*/ 12936 h 12935"/>
                <a:gd name="connsiteX22" fmla="*/ 8063 w 14693"/>
                <a:gd name="connsiteY22" fmla="*/ 12797 h 12935"/>
                <a:gd name="connsiteX23" fmla="*/ 9447 w 14693"/>
                <a:gd name="connsiteY23" fmla="*/ 12451 h 12935"/>
                <a:gd name="connsiteX24" fmla="*/ 11592 w 14693"/>
                <a:gd name="connsiteY24" fmla="*/ 11414 h 12935"/>
                <a:gd name="connsiteX25" fmla="*/ 12561 w 14693"/>
                <a:gd name="connsiteY25" fmla="*/ 10653 h 12935"/>
                <a:gd name="connsiteX26" fmla="*/ 14430 w 14693"/>
                <a:gd name="connsiteY26" fmla="*/ 7402 h 12935"/>
                <a:gd name="connsiteX27" fmla="*/ 14638 w 14693"/>
                <a:gd name="connsiteY27" fmla="*/ 5949 h 12935"/>
                <a:gd name="connsiteX28" fmla="*/ 12631 w 14693"/>
                <a:gd name="connsiteY28" fmla="*/ 1038 h 12935"/>
                <a:gd name="connsiteX29" fmla="*/ 9516 w 14693"/>
                <a:gd name="connsiteY29" fmla="*/ 0 h 12935"/>
                <a:gd name="connsiteX30" fmla="*/ 9516 w 14693"/>
                <a:gd name="connsiteY30" fmla="*/ 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693" h="12935">
                  <a:moveTo>
                    <a:pt x="9516" y="5119"/>
                  </a:moveTo>
                  <a:lnTo>
                    <a:pt x="9309" y="6572"/>
                  </a:lnTo>
                  <a:lnTo>
                    <a:pt x="8340" y="7333"/>
                  </a:lnTo>
                  <a:lnTo>
                    <a:pt x="6955" y="7678"/>
                  </a:lnTo>
                  <a:lnTo>
                    <a:pt x="5225" y="7678"/>
                  </a:lnTo>
                  <a:lnTo>
                    <a:pt x="5640" y="6087"/>
                  </a:lnTo>
                  <a:lnTo>
                    <a:pt x="5848" y="5603"/>
                  </a:lnTo>
                  <a:lnTo>
                    <a:pt x="7717" y="5811"/>
                  </a:lnTo>
                  <a:lnTo>
                    <a:pt x="8409" y="5672"/>
                  </a:lnTo>
                  <a:lnTo>
                    <a:pt x="9516" y="5188"/>
                  </a:lnTo>
                  <a:moveTo>
                    <a:pt x="9516" y="0"/>
                  </a:moveTo>
                  <a:cubicBezTo>
                    <a:pt x="8824" y="0"/>
                    <a:pt x="8063" y="138"/>
                    <a:pt x="7371" y="484"/>
                  </a:cubicBezTo>
                  <a:lnTo>
                    <a:pt x="7094" y="623"/>
                  </a:lnTo>
                  <a:lnTo>
                    <a:pt x="6332" y="623"/>
                  </a:lnTo>
                  <a:cubicBezTo>
                    <a:pt x="6332" y="623"/>
                    <a:pt x="5986" y="554"/>
                    <a:pt x="5848" y="554"/>
                  </a:cubicBezTo>
                  <a:cubicBezTo>
                    <a:pt x="3771" y="554"/>
                    <a:pt x="1903" y="1799"/>
                    <a:pt x="1073" y="3666"/>
                  </a:cubicBezTo>
                  <a:lnTo>
                    <a:pt x="865" y="4150"/>
                  </a:lnTo>
                  <a:cubicBezTo>
                    <a:pt x="865" y="4150"/>
                    <a:pt x="657" y="4635"/>
                    <a:pt x="588" y="4842"/>
                  </a:cubicBezTo>
                  <a:lnTo>
                    <a:pt x="173" y="6433"/>
                  </a:lnTo>
                  <a:cubicBezTo>
                    <a:pt x="-242" y="8024"/>
                    <a:pt x="104" y="9684"/>
                    <a:pt x="1073" y="10930"/>
                  </a:cubicBezTo>
                  <a:cubicBezTo>
                    <a:pt x="2041" y="12175"/>
                    <a:pt x="3564" y="12936"/>
                    <a:pt x="5156" y="12936"/>
                  </a:cubicBezTo>
                  <a:lnTo>
                    <a:pt x="6886" y="12936"/>
                  </a:lnTo>
                  <a:cubicBezTo>
                    <a:pt x="7301" y="12936"/>
                    <a:pt x="7647" y="12936"/>
                    <a:pt x="8063" y="12797"/>
                  </a:cubicBezTo>
                  <a:lnTo>
                    <a:pt x="9447" y="12451"/>
                  </a:lnTo>
                  <a:cubicBezTo>
                    <a:pt x="10208" y="12244"/>
                    <a:pt x="10970" y="11898"/>
                    <a:pt x="11592" y="11414"/>
                  </a:cubicBezTo>
                  <a:lnTo>
                    <a:pt x="12561" y="10653"/>
                  </a:lnTo>
                  <a:cubicBezTo>
                    <a:pt x="13600" y="9823"/>
                    <a:pt x="14222" y="8647"/>
                    <a:pt x="14430" y="7402"/>
                  </a:cubicBezTo>
                  <a:lnTo>
                    <a:pt x="14638" y="5949"/>
                  </a:lnTo>
                  <a:cubicBezTo>
                    <a:pt x="14915" y="4081"/>
                    <a:pt x="14153" y="2214"/>
                    <a:pt x="12631" y="1038"/>
                  </a:cubicBezTo>
                  <a:cubicBezTo>
                    <a:pt x="11731" y="346"/>
                    <a:pt x="10623" y="0"/>
                    <a:pt x="9516" y="0"/>
                  </a:cubicBezTo>
                  <a:lnTo>
                    <a:pt x="951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3" name="Freeform 3172">
              <a:extLst>
                <a:ext uri="{FF2B5EF4-FFF2-40B4-BE49-F238E27FC236}">
                  <a16:creationId xmlns:a16="http://schemas.microsoft.com/office/drawing/2014/main" id="{0471EE77-E298-95BB-57CC-CDA2831FF95C}"/>
                </a:ext>
              </a:extLst>
            </p:cNvPr>
            <p:cNvSpPr/>
            <p:nvPr/>
          </p:nvSpPr>
          <p:spPr>
            <a:xfrm>
              <a:off x="5755814" y="3945438"/>
              <a:ext cx="10139" cy="4697"/>
            </a:xfrm>
            <a:custGeom>
              <a:avLst/>
              <a:gdLst>
                <a:gd name="connsiteX0" fmla="*/ 1246 w 7613"/>
                <a:gd name="connsiteY0" fmla="*/ 1729 h 3527"/>
                <a:gd name="connsiteX1" fmla="*/ 0 w 7613"/>
                <a:gd name="connsiteY1" fmla="*/ 3528 h 3527"/>
                <a:gd name="connsiteX2" fmla="*/ 2146 w 7613"/>
                <a:gd name="connsiteY2" fmla="*/ 3182 h 3527"/>
                <a:gd name="connsiteX3" fmla="*/ 4222 w 7613"/>
                <a:gd name="connsiteY3" fmla="*/ 2559 h 3527"/>
                <a:gd name="connsiteX4" fmla="*/ 6091 w 7613"/>
                <a:gd name="connsiteY4" fmla="*/ 1522 h 3527"/>
                <a:gd name="connsiteX5" fmla="*/ 7613 w 7613"/>
                <a:gd name="connsiteY5" fmla="*/ 0 h 3527"/>
                <a:gd name="connsiteX6" fmla="*/ 3183 w 7613"/>
                <a:gd name="connsiteY6" fmla="*/ 830 h 3527"/>
                <a:gd name="connsiteX7" fmla="*/ 1246 w 7613"/>
                <a:gd name="connsiteY7" fmla="*/ 1729 h 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3" h="3527">
                  <a:moveTo>
                    <a:pt x="1246" y="1729"/>
                  </a:moveTo>
                  <a:lnTo>
                    <a:pt x="0" y="3528"/>
                  </a:lnTo>
                  <a:lnTo>
                    <a:pt x="2146" y="3182"/>
                  </a:lnTo>
                  <a:lnTo>
                    <a:pt x="4222" y="2559"/>
                  </a:lnTo>
                  <a:lnTo>
                    <a:pt x="6091" y="1522"/>
                  </a:lnTo>
                  <a:lnTo>
                    <a:pt x="7613" y="0"/>
                  </a:lnTo>
                  <a:lnTo>
                    <a:pt x="3183" y="830"/>
                  </a:lnTo>
                  <a:lnTo>
                    <a:pt x="1246" y="17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4" name="Freeform 3173">
              <a:extLst>
                <a:ext uri="{FF2B5EF4-FFF2-40B4-BE49-F238E27FC236}">
                  <a16:creationId xmlns:a16="http://schemas.microsoft.com/office/drawing/2014/main" id="{4B365365-8EC3-87B4-FB0B-55A5E376D68A}"/>
                </a:ext>
              </a:extLst>
            </p:cNvPr>
            <p:cNvSpPr/>
            <p:nvPr/>
          </p:nvSpPr>
          <p:spPr>
            <a:xfrm>
              <a:off x="5748876" y="3938529"/>
              <a:ext cx="23988" cy="18516"/>
            </a:xfrm>
            <a:custGeom>
              <a:avLst/>
              <a:gdLst>
                <a:gd name="connsiteX0" fmla="*/ 12822 w 18011"/>
                <a:gd name="connsiteY0" fmla="*/ 5188 h 13903"/>
                <a:gd name="connsiteX1" fmla="*/ 11300 w 18011"/>
                <a:gd name="connsiteY1" fmla="*/ 6710 h 13903"/>
                <a:gd name="connsiteX2" fmla="*/ 9431 w 18011"/>
                <a:gd name="connsiteY2" fmla="*/ 7747 h 13903"/>
                <a:gd name="connsiteX3" fmla="*/ 7355 w 18011"/>
                <a:gd name="connsiteY3" fmla="*/ 8370 h 13903"/>
                <a:gd name="connsiteX4" fmla="*/ 5209 w 18011"/>
                <a:gd name="connsiteY4" fmla="*/ 8716 h 13903"/>
                <a:gd name="connsiteX5" fmla="*/ 6455 w 18011"/>
                <a:gd name="connsiteY5" fmla="*/ 6848 h 13903"/>
                <a:gd name="connsiteX6" fmla="*/ 8393 w 18011"/>
                <a:gd name="connsiteY6" fmla="*/ 6018 h 13903"/>
                <a:gd name="connsiteX7" fmla="*/ 12891 w 18011"/>
                <a:gd name="connsiteY7" fmla="*/ 5188 h 13903"/>
                <a:gd name="connsiteX8" fmla="*/ 12891 w 18011"/>
                <a:gd name="connsiteY8" fmla="*/ 0 h 13903"/>
                <a:gd name="connsiteX9" fmla="*/ 11922 w 18011"/>
                <a:gd name="connsiteY9" fmla="*/ 69 h 13903"/>
                <a:gd name="connsiteX10" fmla="*/ 7424 w 18011"/>
                <a:gd name="connsiteY10" fmla="*/ 899 h 13903"/>
                <a:gd name="connsiteX11" fmla="*/ 6247 w 18011"/>
                <a:gd name="connsiteY11" fmla="*/ 1245 h 13903"/>
                <a:gd name="connsiteX12" fmla="*/ 4309 w 18011"/>
                <a:gd name="connsiteY12" fmla="*/ 2075 h 13903"/>
                <a:gd name="connsiteX13" fmla="*/ 2164 w 18011"/>
                <a:gd name="connsiteY13" fmla="*/ 3874 h 13903"/>
                <a:gd name="connsiteX14" fmla="*/ 918 w 18011"/>
                <a:gd name="connsiteY14" fmla="*/ 5742 h 13903"/>
                <a:gd name="connsiteX15" fmla="*/ 849 w 18011"/>
                <a:gd name="connsiteY15" fmla="*/ 11483 h 13903"/>
                <a:gd name="connsiteX16" fmla="*/ 5209 w 18011"/>
                <a:gd name="connsiteY16" fmla="*/ 13904 h 13903"/>
                <a:gd name="connsiteX17" fmla="*/ 6040 w 18011"/>
                <a:gd name="connsiteY17" fmla="*/ 13835 h 13903"/>
                <a:gd name="connsiteX18" fmla="*/ 8185 w 18011"/>
                <a:gd name="connsiteY18" fmla="*/ 13489 h 13903"/>
                <a:gd name="connsiteX19" fmla="*/ 8808 w 18011"/>
                <a:gd name="connsiteY19" fmla="*/ 13351 h 13903"/>
                <a:gd name="connsiteX20" fmla="*/ 10884 w 18011"/>
                <a:gd name="connsiteY20" fmla="*/ 12728 h 13903"/>
                <a:gd name="connsiteX21" fmla="*/ 11992 w 18011"/>
                <a:gd name="connsiteY21" fmla="*/ 12244 h 13903"/>
                <a:gd name="connsiteX22" fmla="*/ 13861 w 18011"/>
                <a:gd name="connsiteY22" fmla="*/ 11206 h 13903"/>
                <a:gd name="connsiteX23" fmla="*/ 14968 w 18011"/>
                <a:gd name="connsiteY23" fmla="*/ 10376 h 13903"/>
                <a:gd name="connsiteX24" fmla="*/ 16491 w 18011"/>
                <a:gd name="connsiteY24" fmla="*/ 8854 h 13903"/>
                <a:gd name="connsiteX25" fmla="*/ 17390 w 18011"/>
                <a:gd name="connsiteY25" fmla="*/ 2767 h 13903"/>
                <a:gd name="connsiteX26" fmla="*/ 12822 w 18011"/>
                <a:gd name="connsiteY26" fmla="*/ 0 h 13903"/>
                <a:gd name="connsiteX27" fmla="*/ 12822 w 18011"/>
                <a:gd name="connsiteY27" fmla="*/ 0 h 1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11" h="13903">
                  <a:moveTo>
                    <a:pt x="12822" y="5188"/>
                  </a:moveTo>
                  <a:lnTo>
                    <a:pt x="11300" y="6710"/>
                  </a:lnTo>
                  <a:lnTo>
                    <a:pt x="9431" y="7747"/>
                  </a:lnTo>
                  <a:lnTo>
                    <a:pt x="7355" y="8370"/>
                  </a:lnTo>
                  <a:lnTo>
                    <a:pt x="5209" y="8716"/>
                  </a:lnTo>
                  <a:lnTo>
                    <a:pt x="6455" y="6848"/>
                  </a:lnTo>
                  <a:lnTo>
                    <a:pt x="8393" y="6018"/>
                  </a:lnTo>
                  <a:lnTo>
                    <a:pt x="12891" y="5188"/>
                  </a:lnTo>
                  <a:moveTo>
                    <a:pt x="12891" y="0"/>
                  </a:moveTo>
                  <a:cubicBezTo>
                    <a:pt x="12891" y="0"/>
                    <a:pt x="12199" y="0"/>
                    <a:pt x="11922" y="69"/>
                  </a:cubicBezTo>
                  <a:lnTo>
                    <a:pt x="7424" y="899"/>
                  </a:lnTo>
                  <a:cubicBezTo>
                    <a:pt x="7008" y="969"/>
                    <a:pt x="6662" y="1107"/>
                    <a:pt x="6247" y="1245"/>
                  </a:cubicBezTo>
                  <a:lnTo>
                    <a:pt x="4309" y="2075"/>
                  </a:lnTo>
                  <a:cubicBezTo>
                    <a:pt x="3479" y="2490"/>
                    <a:pt x="2717" y="3113"/>
                    <a:pt x="2164" y="3874"/>
                  </a:cubicBezTo>
                  <a:lnTo>
                    <a:pt x="918" y="5742"/>
                  </a:lnTo>
                  <a:cubicBezTo>
                    <a:pt x="-259" y="7471"/>
                    <a:pt x="-328" y="9684"/>
                    <a:pt x="849" y="11483"/>
                  </a:cubicBezTo>
                  <a:cubicBezTo>
                    <a:pt x="1817" y="13005"/>
                    <a:pt x="3479" y="13904"/>
                    <a:pt x="5209" y="13904"/>
                  </a:cubicBezTo>
                  <a:cubicBezTo>
                    <a:pt x="5486" y="13904"/>
                    <a:pt x="5763" y="13904"/>
                    <a:pt x="6040" y="13835"/>
                  </a:cubicBezTo>
                  <a:lnTo>
                    <a:pt x="8185" y="13489"/>
                  </a:lnTo>
                  <a:cubicBezTo>
                    <a:pt x="8185" y="13489"/>
                    <a:pt x="8600" y="13420"/>
                    <a:pt x="8808" y="13351"/>
                  </a:cubicBezTo>
                  <a:lnTo>
                    <a:pt x="10884" y="12728"/>
                  </a:lnTo>
                  <a:cubicBezTo>
                    <a:pt x="11300" y="12590"/>
                    <a:pt x="11646" y="12451"/>
                    <a:pt x="11992" y="12244"/>
                  </a:cubicBezTo>
                  <a:lnTo>
                    <a:pt x="13861" y="11206"/>
                  </a:lnTo>
                  <a:cubicBezTo>
                    <a:pt x="14276" y="10999"/>
                    <a:pt x="14622" y="10722"/>
                    <a:pt x="14968" y="10376"/>
                  </a:cubicBezTo>
                  <a:lnTo>
                    <a:pt x="16491" y="8854"/>
                  </a:lnTo>
                  <a:cubicBezTo>
                    <a:pt x="18082" y="7263"/>
                    <a:pt x="18498" y="4773"/>
                    <a:pt x="17390" y="2767"/>
                  </a:cubicBezTo>
                  <a:cubicBezTo>
                    <a:pt x="16491" y="1038"/>
                    <a:pt x="14691" y="0"/>
                    <a:pt x="12822" y="0"/>
                  </a:cubicBezTo>
                  <a:lnTo>
                    <a:pt x="1282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5" name="Freeform 3174">
              <a:extLst>
                <a:ext uri="{FF2B5EF4-FFF2-40B4-BE49-F238E27FC236}">
                  <a16:creationId xmlns:a16="http://schemas.microsoft.com/office/drawing/2014/main" id="{9AC0961F-7E3A-7948-A244-1F6C7954A900}"/>
                </a:ext>
              </a:extLst>
            </p:cNvPr>
            <p:cNvSpPr/>
            <p:nvPr/>
          </p:nvSpPr>
          <p:spPr>
            <a:xfrm>
              <a:off x="5712858" y="3960362"/>
              <a:ext cx="2949" cy="2855"/>
            </a:xfrm>
            <a:custGeom>
              <a:avLst/>
              <a:gdLst>
                <a:gd name="connsiteX0" fmla="*/ 969 w 2214"/>
                <a:gd name="connsiteY0" fmla="*/ 0 h 2144"/>
                <a:gd name="connsiteX1" fmla="*/ 0 w 2214"/>
                <a:gd name="connsiteY1" fmla="*/ 1453 h 2144"/>
                <a:gd name="connsiteX2" fmla="*/ 1038 w 2214"/>
                <a:gd name="connsiteY2" fmla="*/ 2145 h 2144"/>
                <a:gd name="connsiteX3" fmla="*/ 2215 w 2214"/>
                <a:gd name="connsiteY3" fmla="*/ 899 h 2144"/>
                <a:gd name="connsiteX4" fmla="*/ 969 w 2214"/>
                <a:gd name="connsiteY4" fmla="*/ 0 h 2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 h="2144">
                  <a:moveTo>
                    <a:pt x="969" y="0"/>
                  </a:moveTo>
                  <a:lnTo>
                    <a:pt x="0" y="1453"/>
                  </a:lnTo>
                  <a:lnTo>
                    <a:pt x="1038" y="2145"/>
                  </a:lnTo>
                  <a:lnTo>
                    <a:pt x="2215" y="899"/>
                  </a:lnTo>
                  <a:lnTo>
                    <a:pt x="969"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6" name="Freeform 3175">
              <a:extLst>
                <a:ext uri="{FF2B5EF4-FFF2-40B4-BE49-F238E27FC236}">
                  <a16:creationId xmlns:a16="http://schemas.microsoft.com/office/drawing/2014/main" id="{9EE967AE-7B41-2FF9-1FEC-170F831AB9AF}"/>
                </a:ext>
              </a:extLst>
            </p:cNvPr>
            <p:cNvSpPr/>
            <p:nvPr/>
          </p:nvSpPr>
          <p:spPr>
            <a:xfrm>
              <a:off x="5705820" y="3953453"/>
              <a:ext cx="16748" cy="16674"/>
            </a:xfrm>
            <a:custGeom>
              <a:avLst/>
              <a:gdLst>
                <a:gd name="connsiteX0" fmla="*/ 6255 w 12575"/>
                <a:gd name="connsiteY0" fmla="*/ 5188 h 12520"/>
                <a:gd name="connsiteX1" fmla="*/ 7500 w 12575"/>
                <a:gd name="connsiteY1" fmla="*/ 6087 h 12520"/>
                <a:gd name="connsiteX2" fmla="*/ 6324 w 12575"/>
                <a:gd name="connsiteY2" fmla="*/ 7333 h 12520"/>
                <a:gd name="connsiteX3" fmla="*/ 5216 w 12575"/>
                <a:gd name="connsiteY3" fmla="*/ 6641 h 12520"/>
                <a:gd name="connsiteX4" fmla="*/ 6255 w 12575"/>
                <a:gd name="connsiteY4" fmla="*/ 5188 h 12520"/>
                <a:gd name="connsiteX5" fmla="*/ 6255 w 12575"/>
                <a:gd name="connsiteY5" fmla="*/ 0 h 12520"/>
                <a:gd name="connsiteX6" fmla="*/ 5355 w 12575"/>
                <a:gd name="connsiteY6" fmla="*/ 69 h 12520"/>
                <a:gd name="connsiteX7" fmla="*/ 1963 w 12575"/>
                <a:gd name="connsiteY7" fmla="*/ 2283 h 12520"/>
                <a:gd name="connsiteX8" fmla="*/ 925 w 12575"/>
                <a:gd name="connsiteY8" fmla="*/ 3735 h 12520"/>
                <a:gd name="connsiteX9" fmla="*/ 95 w 12575"/>
                <a:gd name="connsiteY9" fmla="*/ 7678 h 12520"/>
                <a:gd name="connsiteX10" fmla="*/ 2379 w 12575"/>
                <a:gd name="connsiteY10" fmla="*/ 10999 h 12520"/>
                <a:gd name="connsiteX11" fmla="*/ 3486 w 12575"/>
                <a:gd name="connsiteY11" fmla="*/ 11690 h 12520"/>
                <a:gd name="connsiteX12" fmla="*/ 6255 w 12575"/>
                <a:gd name="connsiteY12" fmla="*/ 12521 h 12520"/>
                <a:gd name="connsiteX13" fmla="*/ 10061 w 12575"/>
                <a:gd name="connsiteY13" fmla="*/ 10860 h 12520"/>
                <a:gd name="connsiteX14" fmla="*/ 11238 w 12575"/>
                <a:gd name="connsiteY14" fmla="*/ 9615 h 12520"/>
                <a:gd name="connsiteX15" fmla="*/ 12553 w 12575"/>
                <a:gd name="connsiteY15" fmla="*/ 5603 h 12520"/>
                <a:gd name="connsiteX16" fmla="*/ 10476 w 12575"/>
                <a:gd name="connsiteY16" fmla="*/ 1937 h 12520"/>
                <a:gd name="connsiteX17" fmla="*/ 9231 w 12575"/>
                <a:gd name="connsiteY17" fmla="*/ 1038 h 12520"/>
                <a:gd name="connsiteX18" fmla="*/ 6185 w 12575"/>
                <a:gd name="connsiteY18" fmla="*/ 0 h 12520"/>
                <a:gd name="connsiteX19" fmla="*/ 6185 w 12575"/>
                <a:gd name="connsiteY19" fmla="*/ 0 h 1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5" h="12520">
                  <a:moveTo>
                    <a:pt x="6255" y="5188"/>
                  </a:moveTo>
                  <a:lnTo>
                    <a:pt x="7500" y="6087"/>
                  </a:lnTo>
                  <a:lnTo>
                    <a:pt x="6324" y="7333"/>
                  </a:lnTo>
                  <a:lnTo>
                    <a:pt x="5216" y="6641"/>
                  </a:lnTo>
                  <a:lnTo>
                    <a:pt x="6255" y="5188"/>
                  </a:lnTo>
                  <a:moveTo>
                    <a:pt x="6255" y="0"/>
                  </a:moveTo>
                  <a:cubicBezTo>
                    <a:pt x="6255" y="0"/>
                    <a:pt x="5701" y="0"/>
                    <a:pt x="5355" y="69"/>
                  </a:cubicBezTo>
                  <a:cubicBezTo>
                    <a:pt x="3970" y="277"/>
                    <a:pt x="2725" y="1107"/>
                    <a:pt x="1963" y="2283"/>
                  </a:cubicBezTo>
                  <a:lnTo>
                    <a:pt x="925" y="3735"/>
                  </a:lnTo>
                  <a:cubicBezTo>
                    <a:pt x="164" y="4911"/>
                    <a:pt x="-182" y="6364"/>
                    <a:pt x="95" y="7678"/>
                  </a:cubicBezTo>
                  <a:cubicBezTo>
                    <a:pt x="372" y="9062"/>
                    <a:pt x="1202" y="10238"/>
                    <a:pt x="2379" y="10999"/>
                  </a:cubicBezTo>
                  <a:lnTo>
                    <a:pt x="3486" y="11690"/>
                  </a:lnTo>
                  <a:cubicBezTo>
                    <a:pt x="4316" y="12244"/>
                    <a:pt x="5285" y="12521"/>
                    <a:pt x="6255" y="12521"/>
                  </a:cubicBezTo>
                  <a:cubicBezTo>
                    <a:pt x="7639" y="12521"/>
                    <a:pt x="9092" y="11967"/>
                    <a:pt x="10061" y="10860"/>
                  </a:cubicBezTo>
                  <a:lnTo>
                    <a:pt x="11238" y="9615"/>
                  </a:lnTo>
                  <a:cubicBezTo>
                    <a:pt x="12207" y="8508"/>
                    <a:pt x="12691" y="7056"/>
                    <a:pt x="12553" y="5603"/>
                  </a:cubicBezTo>
                  <a:cubicBezTo>
                    <a:pt x="12414" y="4150"/>
                    <a:pt x="11653" y="2836"/>
                    <a:pt x="10476" y="1937"/>
                  </a:cubicBezTo>
                  <a:lnTo>
                    <a:pt x="9231" y="1038"/>
                  </a:lnTo>
                  <a:cubicBezTo>
                    <a:pt x="8331" y="346"/>
                    <a:pt x="7224" y="0"/>
                    <a:pt x="6185" y="0"/>
                  </a:cubicBezTo>
                  <a:lnTo>
                    <a:pt x="618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7" name="Freeform 3176">
              <a:extLst>
                <a:ext uri="{FF2B5EF4-FFF2-40B4-BE49-F238E27FC236}">
                  <a16:creationId xmlns:a16="http://schemas.microsoft.com/office/drawing/2014/main" id="{6875640B-F325-A8DD-7AFD-F9A81D0D1475}"/>
                </a:ext>
              </a:extLst>
            </p:cNvPr>
            <p:cNvSpPr/>
            <p:nvPr/>
          </p:nvSpPr>
          <p:spPr>
            <a:xfrm>
              <a:off x="5735811" y="3974273"/>
              <a:ext cx="3409" cy="3408"/>
            </a:xfrm>
            <a:custGeom>
              <a:avLst/>
              <a:gdLst>
                <a:gd name="connsiteX0" fmla="*/ 969 w 2560"/>
                <a:gd name="connsiteY0" fmla="*/ 1522 h 2559"/>
                <a:gd name="connsiteX1" fmla="*/ 2146 w 2560"/>
                <a:gd name="connsiteY1" fmla="*/ 2559 h 2559"/>
                <a:gd name="connsiteX2" fmla="*/ 2561 w 2560"/>
                <a:gd name="connsiteY2" fmla="*/ 1245 h 2559"/>
                <a:gd name="connsiteX3" fmla="*/ 2215 w 2560"/>
                <a:gd name="connsiteY3" fmla="*/ 346 h 2559"/>
                <a:gd name="connsiteX4" fmla="*/ 1246 w 2560"/>
                <a:gd name="connsiteY4" fmla="*/ 0 h 2559"/>
                <a:gd name="connsiteX5" fmla="*/ 0 w 2560"/>
                <a:gd name="connsiteY5" fmla="*/ 208 h 2559"/>
                <a:gd name="connsiteX6" fmla="*/ 415 w 2560"/>
                <a:gd name="connsiteY6" fmla="*/ 899 h 2559"/>
                <a:gd name="connsiteX7" fmla="*/ 969 w 2560"/>
                <a:gd name="connsiteY7" fmla="*/ 1522 h 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 h="2559">
                  <a:moveTo>
                    <a:pt x="969" y="1522"/>
                  </a:moveTo>
                  <a:lnTo>
                    <a:pt x="2146" y="2559"/>
                  </a:lnTo>
                  <a:lnTo>
                    <a:pt x="2561" y="1245"/>
                  </a:lnTo>
                  <a:lnTo>
                    <a:pt x="2215" y="346"/>
                  </a:lnTo>
                  <a:lnTo>
                    <a:pt x="1246" y="0"/>
                  </a:lnTo>
                  <a:lnTo>
                    <a:pt x="0" y="208"/>
                  </a:lnTo>
                  <a:lnTo>
                    <a:pt x="415" y="899"/>
                  </a:lnTo>
                  <a:lnTo>
                    <a:pt x="969" y="15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8" name="Freeform 3177">
              <a:extLst>
                <a:ext uri="{FF2B5EF4-FFF2-40B4-BE49-F238E27FC236}">
                  <a16:creationId xmlns:a16="http://schemas.microsoft.com/office/drawing/2014/main" id="{85757625-EDDC-3F27-410F-5470DF2311B2}"/>
                </a:ext>
              </a:extLst>
            </p:cNvPr>
            <p:cNvSpPr/>
            <p:nvPr/>
          </p:nvSpPr>
          <p:spPr>
            <a:xfrm>
              <a:off x="5728846" y="3967272"/>
              <a:ext cx="17190" cy="17227"/>
            </a:xfrm>
            <a:custGeom>
              <a:avLst/>
              <a:gdLst>
                <a:gd name="connsiteX0" fmla="*/ 6475 w 12907"/>
                <a:gd name="connsiteY0" fmla="*/ 5257 h 12935"/>
                <a:gd name="connsiteX1" fmla="*/ 7444 w 12907"/>
                <a:gd name="connsiteY1" fmla="*/ 5603 h 12935"/>
                <a:gd name="connsiteX2" fmla="*/ 7790 w 12907"/>
                <a:gd name="connsiteY2" fmla="*/ 6502 h 12935"/>
                <a:gd name="connsiteX3" fmla="*/ 7375 w 12907"/>
                <a:gd name="connsiteY3" fmla="*/ 7817 h 12935"/>
                <a:gd name="connsiteX4" fmla="*/ 6199 w 12907"/>
                <a:gd name="connsiteY4" fmla="*/ 6710 h 12935"/>
                <a:gd name="connsiteX5" fmla="*/ 5645 w 12907"/>
                <a:gd name="connsiteY5" fmla="*/ 6087 h 12935"/>
                <a:gd name="connsiteX6" fmla="*/ 5230 w 12907"/>
                <a:gd name="connsiteY6" fmla="*/ 5396 h 12935"/>
                <a:gd name="connsiteX7" fmla="*/ 6475 w 12907"/>
                <a:gd name="connsiteY7" fmla="*/ 5188 h 12935"/>
                <a:gd name="connsiteX8" fmla="*/ 6475 w 12907"/>
                <a:gd name="connsiteY8" fmla="*/ 0 h 12935"/>
                <a:gd name="connsiteX9" fmla="*/ 5714 w 12907"/>
                <a:gd name="connsiteY9" fmla="*/ 0 h 12935"/>
                <a:gd name="connsiteX10" fmla="*/ 4468 w 12907"/>
                <a:gd name="connsiteY10" fmla="*/ 208 h 12935"/>
                <a:gd name="connsiteX11" fmla="*/ 523 w 12907"/>
                <a:gd name="connsiteY11" fmla="*/ 3113 h 12935"/>
                <a:gd name="connsiteX12" fmla="*/ 731 w 12907"/>
                <a:gd name="connsiteY12" fmla="*/ 7955 h 12935"/>
                <a:gd name="connsiteX13" fmla="*/ 1146 w 12907"/>
                <a:gd name="connsiteY13" fmla="*/ 8647 h 12935"/>
                <a:gd name="connsiteX14" fmla="*/ 1838 w 12907"/>
                <a:gd name="connsiteY14" fmla="*/ 9615 h 12935"/>
                <a:gd name="connsiteX15" fmla="*/ 2392 w 12907"/>
                <a:gd name="connsiteY15" fmla="*/ 10238 h 12935"/>
                <a:gd name="connsiteX16" fmla="*/ 2669 w 12907"/>
                <a:gd name="connsiteY16" fmla="*/ 10515 h 12935"/>
                <a:gd name="connsiteX17" fmla="*/ 3846 w 12907"/>
                <a:gd name="connsiteY17" fmla="*/ 11621 h 12935"/>
                <a:gd name="connsiteX18" fmla="*/ 7306 w 12907"/>
                <a:gd name="connsiteY18" fmla="*/ 12936 h 12935"/>
                <a:gd name="connsiteX19" fmla="*/ 8621 w 12907"/>
                <a:gd name="connsiteY19" fmla="*/ 12797 h 12935"/>
                <a:gd name="connsiteX20" fmla="*/ 12220 w 12907"/>
                <a:gd name="connsiteY20" fmla="*/ 9408 h 12935"/>
                <a:gd name="connsiteX21" fmla="*/ 12635 w 12907"/>
                <a:gd name="connsiteY21" fmla="*/ 8093 h 12935"/>
                <a:gd name="connsiteX22" fmla="*/ 12497 w 12907"/>
                <a:gd name="connsiteY22" fmla="*/ 4496 h 12935"/>
                <a:gd name="connsiteX23" fmla="*/ 12151 w 12907"/>
                <a:gd name="connsiteY23" fmla="*/ 3597 h 12935"/>
                <a:gd name="connsiteX24" fmla="*/ 9105 w 12907"/>
                <a:gd name="connsiteY24" fmla="*/ 692 h 12935"/>
                <a:gd name="connsiteX25" fmla="*/ 8137 w 12907"/>
                <a:gd name="connsiteY25" fmla="*/ 346 h 12935"/>
                <a:gd name="connsiteX26" fmla="*/ 6337 w 12907"/>
                <a:gd name="connsiteY26" fmla="*/ 0 h 12935"/>
                <a:gd name="connsiteX27" fmla="*/ 6337 w 12907"/>
                <a:gd name="connsiteY27" fmla="*/ 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907" h="12935">
                  <a:moveTo>
                    <a:pt x="6475" y="5257"/>
                  </a:moveTo>
                  <a:lnTo>
                    <a:pt x="7444" y="5603"/>
                  </a:lnTo>
                  <a:lnTo>
                    <a:pt x="7790" y="6502"/>
                  </a:lnTo>
                  <a:lnTo>
                    <a:pt x="7375" y="7817"/>
                  </a:lnTo>
                  <a:lnTo>
                    <a:pt x="6199" y="6710"/>
                  </a:lnTo>
                  <a:lnTo>
                    <a:pt x="5645" y="6087"/>
                  </a:lnTo>
                  <a:lnTo>
                    <a:pt x="5230" y="5396"/>
                  </a:lnTo>
                  <a:lnTo>
                    <a:pt x="6475" y="5188"/>
                  </a:lnTo>
                  <a:moveTo>
                    <a:pt x="6475" y="0"/>
                  </a:moveTo>
                  <a:cubicBezTo>
                    <a:pt x="6475" y="0"/>
                    <a:pt x="5991" y="0"/>
                    <a:pt x="5714" y="0"/>
                  </a:cubicBezTo>
                  <a:lnTo>
                    <a:pt x="4468" y="208"/>
                  </a:lnTo>
                  <a:cubicBezTo>
                    <a:pt x="2738" y="484"/>
                    <a:pt x="1285" y="1522"/>
                    <a:pt x="523" y="3113"/>
                  </a:cubicBezTo>
                  <a:cubicBezTo>
                    <a:pt x="-238" y="4635"/>
                    <a:pt x="-169" y="6502"/>
                    <a:pt x="731" y="7955"/>
                  </a:cubicBezTo>
                  <a:lnTo>
                    <a:pt x="1146" y="8647"/>
                  </a:lnTo>
                  <a:cubicBezTo>
                    <a:pt x="1146" y="8647"/>
                    <a:pt x="1562" y="9338"/>
                    <a:pt x="1838" y="9615"/>
                  </a:cubicBezTo>
                  <a:lnTo>
                    <a:pt x="2392" y="10238"/>
                  </a:lnTo>
                  <a:cubicBezTo>
                    <a:pt x="2392" y="10238"/>
                    <a:pt x="2600" y="10445"/>
                    <a:pt x="2669" y="10515"/>
                  </a:cubicBezTo>
                  <a:lnTo>
                    <a:pt x="3846" y="11621"/>
                  </a:lnTo>
                  <a:cubicBezTo>
                    <a:pt x="4814" y="12521"/>
                    <a:pt x="6060" y="12936"/>
                    <a:pt x="7306" y="12936"/>
                  </a:cubicBezTo>
                  <a:cubicBezTo>
                    <a:pt x="7722" y="12936"/>
                    <a:pt x="8206" y="12936"/>
                    <a:pt x="8621" y="12797"/>
                  </a:cubicBezTo>
                  <a:cubicBezTo>
                    <a:pt x="10351" y="12382"/>
                    <a:pt x="11666" y="11068"/>
                    <a:pt x="12220" y="9408"/>
                  </a:cubicBezTo>
                  <a:lnTo>
                    <a:pt x="12635" y="8093"/>
                  </a:lnTo>
                  <a:cubicBezTo>
                    <a:pt x="13050" y="6917"/>
                    <a:pt x="12981" y="5672"/>
                    <a:pt x="12497" y="4496"/>
                  </a:cubicBezTo>
                  <a:lnTo>
                    <a:pt x="12151" y="3597"/>
                  </a:lnTo>
                  <a:cubicBezTo>
                    <a:pt x="11597" y="2214"/>
                    <a:pt x="10490" y="1176"/>
                    <a:pt x="9105" y="692"/>
                  </a:cubicBezTo>
                  <a:lnTo>
                    <a:pt x="8137" y="346"/>
                  </a:lnTo>
                  <a:cubicBezTo>
                    <a:pt x="7583" y="138"/>
                    <a:pt x="6960" y="0"/>
                    <a:pt x="6337" y="0"/>
                  </a:cubicBezTo>
                  <a:lnTo>
                    <a:pt x="633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79" name="Freeform 3178">
              <a:extLst>
                <a:ext uri="{FF2B5EF4-FFF2-40B4-BE49-F238E27FC236}">
                  <a16:creationId xmlns:a16="http://schemas.microsoft.com/office/drawing/2014/main" id="{CC17926A-482F-DD78-0AB8-88FCA4483D3D}"/>
                </a:ext>
              </a:extLst>
            </p:cNvPr>
            <p:cNvSpPr/>
            <p:nvPr/>
          </p:nvSpPr>
          <p:spPr>
            <a:xfrm>
              <a:off x="5763741" y="3978327"/>
              <a:ext cx="5254" cy="3592"/>
            </a:xfrm>
            <a:custGeom>
              <a:avLst/>
              <a:gdLst>
                <a:gd name="connsiteX0" fmla="*/ 554 w 3945"/>
                <a:gd name="connsiteY0" fmla="*/ 2352 h 2697"/>
                <a:gd name="connsiteX1" fmla="*/ 1522 w 3945"/>
                <a:gd name="connsiteY1" fmla="*/ 2698 h 2697"/>
                <a:gd name="connsiteX2" fmla="*/ 2699 w 3945"/>
                <a:gd name="connsiteY2" fmla="*/ 2214 h 2697"/>
                <a:gd name="connsiteX3" fmla="*/ 3945 w 3945"/>
                <a:gd name="connsiteY3" fmla="*/ 1314 h 2697"/>
                <a:gd name="connsiteX4" fmla="*/ 3530 w 3945"/>
                <a:gd name="connsiteY4" fmla="*/ 830 h 2697"/>
                <a:gd name="connsiteX5" fmla="*/ 3115 w 3945"/>
                <a:gd name="connsiteY5" fmla="*/ 484 h 2697"/>
                <a:gd name="connsiteX6" fmla="*/ 2699 w 3945"/>
                <a:gd name="connsiteY6" fmla="*/ 208 h 2697"/>
                <a:gd name="connsiteX7" fmla="*/ 2076 w 3945"/>
                <a:gd name="connsiteY7" fmla="*/ 0 h 2697"/>
                <a:gd name="connsiteX8" fmla="*/ 1453 w 3945"/>
                <a:gd name="connsiteY8" fmla="*/ 692 h 2697"/>
                <a:gd name="connsiteX9" fmla="*/ 0 w 3945"/>
                <a:gd name="connsiteY9" fmla="*/ 1038 h 2697"/>
                <a:gd name="connsiteX10" fmla="*/ 554 w 3945"/>
                <a:gd name="connsiteY10" fmla="*/ 2352 h 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5" h="2697">
                  <a:moveTo>
                    <a:pt x="554" y="2352"/>
                  </a:moveTo>
                  <a:lnTo>
                    <a:pt x="1522" y="2698"/>
                  </a:lnTo>
                  <a:lnTo>
                    <a:pt x="2699" y="2214"/>
                  </a:lnTo>
                  <a:lnTo>
                    <a:pt x="3945" y="1314"/>
                  </a:lnTo>
                  <a:lnTo>
                    <a:pt x="3530" y="830"/>
                  </a:lnTo>
                  <a:lnTo>
                    <a:pt x="3115" y="484"/>
                  </a:lnTo>
                  <a:lnTo>
                    <a:pt x="2699" y="208"/>
                  </a:lnTo>
                  <a:lnTo>
                    <a:pt x="2076" y="0"/>
                  </a:lnTo>
                  <a:lnTo>
                    <a:pt x="1453" y="692"/>
                  </a:lnTo>
                  <a:lnTo>
                    <a:pt x="0" y="1038"/>
                  </a:lnTo>
                  <a:lnTo>
                    <a:pt x="554" y="235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0" name="Freeform 3179">
              <a:extLst>
                <a:ext uri="{FF2B5EF4-FFF2-40B4-BE49-F238E27FC236}">
                  <a16:creationId xmlns:a16="http://schemas.microsoft.com/office/drawing/2014/main" id="{D5D9644C-596E-6565-363C-FA97489681DE}"/>
                </a:ext>
              </a:extLst>
            </p:cNvPr>
            <p:cNvSpPr/>
            <p:nvPr/>
          </p:nvSpPr>
          <p:spPr>
            <a:xfrm>
              <a:off x="5756964" y="3971510"/>
              <a:ext cx="19066" cy="17411"/>
            </a:xfrm>
            <a:custGeom>
              <a:avLst/>
              <a:gdLst>
                <a:gd name="connsiteX0" fmla="*/ 7164 w 14316"/>
                <a:gd name="connsiteY0" fmla="*/ 5119 h 13073"/>
                <a:gd name="connsiteX1" fmla="*/ 7787 w 14316"/>
                <a:gd name="connsiteY1" fmla="*/ 5257 h 13073"/>
                <a:gd name="connsiteX2" fmla="*/ 8203 w 14316"/>
                <a:gd name="connsiteY2" fmla="*/ 5534 h 13073"/>
                <a:gd name="connsiteX3" fmla="*/ 8618 w 14316"/>
                <a:gd name="connsiteY3" fmla="*/ 5949 h 13073"/>
                <a:gd name="connsiteX4" fmla="*/ 9033 w 14316"/>
                <a:gd name="connsiteY4" fmla="*/ 6364 h 13073"/>
                <a:gd name="connsiteX5" fmla="*/ 7787 w 14316"/>
                <a:gd name="connsiteY5" fmla="*/ 7332 h 13073"/>
                <a:gd name="connsiteX6" fmla="*/ 6541 w 14316"/>
                <a:gd name="connsiteY6" fmla="*/ 7817 h 13073"/>
                <a:gd name="connsiteX7" fmla="*/ 5573 w 14316"/>
                <a:gd name="connsiteY7" fmla="*/ 7471 h 13073"/>
                <a:gd name="connsiteX8" fmla="*/ 5088 w 14316"/>
                <a:gd name="connsiteY8" fmla="*/ 6156 h 13073"/>
                <a:gd name="connsiteX9" fmla="*/ 6541 w 14316"/>
                <a:gd name="connsiteY9" fmla="*/ 5811 h 13073"/>
                <a:gd name="connsiteX10" fmla="*/ 7164 w 14316"/>
                <a:gd name="connsiteY10" fmla="*/ 5188 h 13073"/>
                <a:gd name="connsiteX11" fmla="*/ 7164 w 14316"/>
                <a:gd name="connsiteY11" fmla="*/ 0 h 13073"/>
                <a:gd name="connsiteX12" fmla="*/ 3912 w 14316"/>
                <a:gd name="connsiteY12" fmla="*/ 1176 h 13073"/>
                <a:gd name="connsiteX13" fmla="*/ 3912 w 14316"/>
                <a:gd name="connsiteY13" fmla="*/ 1176 h 13073"/>
                <a:gd name="connsiteX14" fmla="*/ 589 w 14316"/>
                <a:gd name="connsiteY14" fmla="*/ 3804 h 13073"/>
                <a:gd name="connsiteX15" fmla="*/ 312 w 14316"/>
                <a:gd name="connsiteY15" fmla="*/ 8024 h 13073"/>
                <a:gd name="connsiteX16" fmla="*/ 797 w 14316"/>
                <a:gd name="connsiteY16" fmla="*/ 9338 h 13073"/>
                <a:gd name="connsiteX17" fmla="*/ 3980 w 14316"/>
                <a:gd name="connsiteY17" fmla="*/ 12451 h 13073"/>
                <a:gd name="connsiteX18" fmla="*/ 4949 w 14316"/>
                <a:gd name="connsiteY18" fmla="*/ 12797 h 13073"/>
                <a:gd name="connsiteX19" fmla="*/ 6610 w 14316"/>
                <a:gd name="connsiteY19" fmla="*/ 13074 h 13073"/>
                <a:gd name="connsiteX20" fmla="*/ 8479 w 14316"/>
                <a:gd name="connsiteY20" fmla="*/ 12728 h 13073"/>
                <a:gd name="connsiteX21" fmla="*/ 9725 w 14316"/>
                <a:gd name="connsiteY21" fmla="*/ 12244 h 13073"/>
                <a:gd name="connsiteX22" fmla="*/ 11040 w 14316"/>
                <a:gd name="connsiteY22" fmla="*/ 11552 h 13073"/>
                <a:gd name="connsiteX23" fmla="*/ 12286 w 14316"/>
                <a:gd name="connsiteY23" fmla="*/ 10584 h 13073"/>
                <a:gd name="connsiteX24" fmla="*/ 14293 w 14316"/>
                <a:gd name="connsiteY24" fmla="*/ 6917 h 13073"/>
                <a:gd name="connsiteX25" fmla="*/ 12978 w 14316"/>
                <a:gd name="connsiteY25" fmla="*/ 2974 h 13073"/>
                <a:gd name="connsiteX26" fmla="*/ 12563 w 14316"/>
                <a:gd name="connsiteY26" fmla="*/ 2559 h 13073"/>
                <a:gd name="connsiteX27" fmla="*/ 12216 w 14316"/>
                <a:gd name="connsiteY27" fmla="*/ 2213 h 13073"/>
                <a:gd name="connsiteX28" fmla="*/ 11801 w 14316"/>
                <a:gd name="connsiteY28" fmla="*/ 1798 h 13073"/>
                <a:gd name="connsiteX29" fmla="*/ 11179 w 14316"/>
                <a:gd name="connsiteY29" fmla="*/ 1314 h 13073"/>
                <a:gd name="connsiteX30" fmla="*/ 10763 w 14316"/>
                <a:gd name="connsiteY30" fmla="*/ 1038 h 13073"/>
                <a:gd name="connsiteX31" fmla="*/ 9102 w 14316"/>
                <a:gd name="connsiteY31" fmla="*/ 277 h 13073"/>
                <a:gd name="connsiteX32" fmla="*/ 8479 w 14316"/>
                <a:gd name="connsiteY32" fmla="*/ 138 h 13073"/>
                <a:gd name="connsiteX33" fmla="*/ 7303 w 14316"/>
                <a:gd name="connsiteY33" fmla="*/ 0 h 13073"/>
                <a:gd name="connsiteX34" fmla="*/ 7303 w 14316"/>
                <a:gd name="connsiteY34" fmla="*/ 0 h 1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316" h="13073">
                  <a:moveTo>
                    <a:pt x="7164" y="5119"/>
                  </a:moveTo>
                  <a:lnTo>
                    <a:pt x="7787" y="5257"/>
                  </a:lnTo>
                  <a:lnTo>
                    <a:pt x="8203" y="5534"/>
                  </a:lnTo>
                  <a:lnTo>
                    <a:pt x="8618" y="5949"/>
                  </a:lnTo>
                  <a:lnTo>
                    <a:pt x="9033" y="6364"/>
                  </a:lnTo>
                  <a:lnTo>
                    <a:pt x="7787" y="7332"/>
                  </a:lnTo>
                  <a:lnTo>
                    <a:pt x="6541" y="7817"/>
                  </a:lnTo>
                  <a:lnTo>
                    <a:pt x="5573" y="7471"/>
                  </a:lnTo>
                  <a:lnTo>
                    <a:pt x="5088" y="6156"/>
                  </a:lnTo>
                  <a:lnTo>
                    <a:pt x="6541" y="5811"/>
                  </a:lnTo>
                  <a:lnTo>
                    <a:pt x="7164" y="5188"/>
                  </a:lnTo>
                  <a:moveTo>
                    <a:pt x="7164" y="0"/>
                  </a:moveTo>
                  <a:cubicBezTo>
                    <a:pt x="5988" y="0"/>
                    <a:pt x="4811" y="415"/>
                    <a:pt x="3912" y="1176"/>
                  </a:cubicBezTo>
                  <a:lnTo>
                    <a:pt x="3912" y="1176"/>
                  </a:lnTo>
                  <a:cubicBezTo>
                    <a:pt x="2458" y="1522"/>
                    <a:pt x="1281" y="2490"/>
                    <a:pt x="589" y="3804"/>
                  </a:cubicBezTo>
                  <a:cubicBezTo>
                    <a:pt x="-103" y="5119"/>
                    <a:pt x="-172" y="6641"/>
                    <a:pt x="312" y="8024"/>
                  </a:cubicBezTo>
                  <a:lnTo>
                    <a:pt x="797" y="9338"/>
                  </a:lnTo>
                  <a:cubicBezTo>
                    <a:pt x="1350" y="10791"/>
                    <a:pt x="2527" y="11898"/>
                    <a:pt x="3980" y="12451"/>
                  </a:cubicBezTo>
                  <a:lnTo>
                    <a:pt x="4949" y="12797"/>
                  </a:lnTo>
                  <a:cubicBezTo>
                    <a:pt x="5503" y="13005"/>
                    <a:pt x="6057" y="13074"/>
                    <a:pt x="6610" y="13074"/>
                  </a:cubicBezTo>
                  <a:cubicBezTo>
                    <a:pt x="7234" y="13074"/>
                    <a:pt x="7856" y="12935"/>
                    <a:pt x="8479" y="12728"/>
                  </a:cubicBezTo>
                  <a:lnTo>
                    <a:pt x="9725" y="12244"/>
                  </a:lnTo>
                  <a:cubicBezTo>
                    <a:pt x="10210" y="12036"/>
                    <a:pt x="10625" y="11829"/>
                    <a:pt x="11040" y="11552"/>
                  </a:cubicBezTo>
                  <a:lnTo>
                    <a:pt x="12286" y="10584"/>
                  </a:lnTo>
                  <a:cubicBezTo>
                    <a:pt x="13462" y="9684"/>
                    <a:pt x="14155" y="8370"/>
                    <a:pt x="14293" y="6917"/>
                  </a:cubicBezTo>
                  <a:cubicBezTo>
                    <a:pt x="14431" y="5465"/>
                    <a:pt x="13947" y="4012"/>
                    <a:pt x="12978" y="2974"/>
                  </a:cubicBezTo>
                  <a:lnTo>
                    <a:pt x="12563" y="2559"/>
                  </a:lnTo>
                  <a:cubicBezTo>
                    <a:pt x="12563" y="2559"/>
                    <a:pt x="12355" y="2352"/>
                    <a:pt x="12216" y="2213"/>
                  </a:cubicBezTo>
                  <a:lnTo>
                    <a:pt x="11801" y="1798"/>
                  </a:lnTo>
                  <a:cubicBezTo>
                    <a:pt x="11801" y="1798"/>
                    <a:pt x="11386" y="1453"/>
                    <a:pt x="11179" y="1314"/>
                  </a:cubicBezTo>
                  <a:lnTo>
                    <a:pt x="10763" y="1038"/>
                  </a:lnTo>
                  <a:cubicBezTo>
                    <a:pt x="10279" y="692"/>
                    <a:pt x="9656" y="415"/>
                    <a:pt x="9102" y="277"/>
                  </a:cubicBezTo>
                  <a:lnTo>
                    <a:pt x="8479" y="138"/>
                  </a:lnTo>
                  <a:cubicBezTo>
                    <a:pt x="8064" y="69"/>
                    <a:pt x="7718" y="0"/>
                    <a:pt x="7303" y="0"/>
                  </a:cubicBezTo>
                  <a:lnTo>
                    <a:pt x="730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1" name="Freeform 3180">
              <a:extLst>
                <a:ext uri="{FF2B5EF4-FFF2-40B4-BE49-F238E27FC236}">
                  <a16:creationId xmlns:a16="http://schemas.microsoft.com/office/drawing/2014/main" id="{F69C0578-6688-9144-D6C7-B6C8249711D9}"/>
                </a:ext>
              </a:extLst>
            </p:cNvPr>
            <p:cNvSpPr/>
            <p:nvPr/>
          </p:nvSpPr>
          <p:spPr>
            <a:xfrm>
              <a:off x="5740973" y="3852113"/>
              <a:ext cx="6636" cy="3316"/>
            </a:xfrm>
            <a:custGeom>
              <a:avLst/>
              <a:gdLst>
                <a:gd name="connsiteX0" fmla="*/ 2907 w 4983"/>
                <a:gd name="connsiteY0" fmla="*/ 69 h 2490"/>
                <a:gd name="connsiteX1" fmla="*/ 1523 w 4983"/>
                <a:gd name="connsiteY1" fmla="*/ 0 h 2490"/>
                <a:gd name="connsiteX2" fmla="*/ 0 w 4983"/>
                <a:gd name="connsiteY2" fmla="*/ 623 h 2490"/>
                <a:gd name="connsiteX3" fmla="*/ 1108 w 4983"/>
                <a:gd name="connsiteY3" fmla="*/ 1729 h 2490"/>
                <a:gd name="connsiteX4" fmla="*/ 2284 w 4983"/>
                <a:gd name="connsiteY4" fmla="*/ 2352 h 2490"/>
                <a:gd name="connsiteX5" fmla="*/ 3599 w 4983"/>
                <a:gd name="connsiteY5" fmla="*/ 2490 h 2490"/>
                <a:gd name="connsiteX6" fmla="*/ 4983 w 4983"/>
                <a:gd name="connsiteY6" fmla="*/ 2006 h 2490"/>
                <a:gd name="connsiteX7" fmla="*/ 4153 w 4983"/>
                <a:gd name="connsiteY7" fmla="*/ 761 h 2490"/>
                <a:gd name="connsiteX8" fmla="*/ 2907 w 4983"/>
                <a:gd name="connsiteY8" fmla="*/ 69 h 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3" h="2490">
                  <a:moveTo>
                    <a:pt x="2907" y="69"/>
                  </a:moveTo>
                  <a:lnTo>
                    <a:pt x="1523" y="0"/>
                  </a:lnTo>
                  <a:lnTo>
                    <a:pt x="0" y="623"/>
                  </a:lnTo>
                  <a:lnTo>
                    <a:pt x="1108" y="1729"/>
                  </a:lnTo>
                  <a:lnTo>
                    <a:pt x="2284" y="2352"/>
                  </a:lnTo>
                  <a:lnTo>
                    <a:pt x="3599" y="2490"/>
                  </a:lnTo>
                  <a:lnTo>
                    <a:pt x="4983" y="2006"/>
                  </a:lnTo>
                  <a:lnTo>
                    <a:pt x="4153" y="761"/>
                  </a:lnTo>
                  <a:lnTo>
                    <a:pt x="2907"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2" name="Freeform 3181">
              <a:extLst>
                <a:ext uri="{FF2B5EF4-FFF2-40B4-BE49-F238E27FC236}">
                  <a16:creationId xmlns:a16="http://schemas.microsoft.com/office/drawing/2014/main" id="{D7461D73-571E-2472-D781-D126ED3EF09F}"/>
                </a:ext>
              </a:extLst>
            </p:cNvPr>
            <p:cNvSpPr/>
            <p:nvPr/>
          </p:nvSpPr>
          <p:spPr>
            <a:xfrm>
              <a:off x="5734098" y="3845203"/>
              <a:ext cx="20462" cy="17135"/>
            </a:xfrm>
            <a:custGeom>
              <a:avLst/>
              <a:gdLst>
                <a:gd name="connsiteX0" fmla="*/ 6685 w 15364"/>
                <a:gd name="connsiteY0" fmla="*/ 5188 h 12866"/>
                <a:gd name="connsiteX1" fmla="*/ 8069 w 15364"/>
                <a:gd name="connsiteY1" fmla="*/ 5188 h 12866"/>
                <a:gd name="connsiteX2" fmla="*/ 9315 w 15364"/>
                <a:gd name="connsiteY2" fmla="*/ 5949 h 12866"/>
                <a:gd name="connsiteX3" fmla="*/ 10145 w 15364"/>
                <a:gd name="connsiteY3" fmla="*/ 7263 h 12866"/>
                <a:gd name="connsiteX4" fmla="*/ 8761 w 15364"/>
                <a:gd name="connsiteY4" fmla="*/ 7678 h 12866"/>
                <a:gd name="connsiteX5" fmla="*/ 7446 w 15364"/>
                <a:gd name="connsiteY5" fmla="*/ 7540 h 12866"/>
                <a:gd name="connsiteX6" fmla="*/ 6269 w 15364"/>
                <a:gd name="connsiteY6" fmla="*/ 6917 h 12866"/>
                <a:gd name="connsiteX7" fmla="*/ 5162 w 15364"/>
                <a:gd name="connsiteY7" fmla="*/ 5811 h 12866"/>
                <a:gd name="connsiteX8" fmla="*/ 6685 w 15364"/>
                <a:gd name="connsiteY8" fmla="*/ 5188 h 12866"/>
                <a:gd name="connsiteX9" fmla="*/ 6685 w 15364"/>
                <a:gd name="connsiteY9" fmla="*/ 0 h 12866"/>
                <a:gd name="connsiteX10" fmla="*/ 4746 w 15364"/>
                <a:gd name="connsiteY10" fmla="*/ 346 h 12866"/>
                <a:gd name="connsiteX11" fmla="*/ 3224 w 15364"/>
                <a:gd name="connsiteY11" fmla="*/ 969 h 12866"/>
                <a:gd name="connsiteX12" fmla="*/ 109 w 15364"/>
                <a:gd name="connsiteY12" fmla="*/ 4704 h 12866"/>
                <a:gd name="connsiteX13" fmla="*/ 1424 w 15364"/>
                <a:gd name="connsiteY13" fmla="*/ 9408 h 12866"/>
                <a:gd name="connsiteX14" fmla="*/ 2532 w 15364"/>
                <a:gd name="connsiteY14" fmla="*/ 10515 h 12866"/>
                <a:gd name="connsiteX15" fmla="*/ 3778 w 15364"/>
                <a:gd name="connsiteY15" fmla="*/ 11483 h 12866"/>
                <a:gd name="connsiteX16" fmla="*/ 4954 w 15364"/>
                <a:gd name="connsiteY16" fmla="*/ 12105 h 12866"/>
                <a:gd name="connsiteX17" fmla="*/ 7030 w 15364"/>
                <a:gd name="connsiteY17" fmla="*/ 12728 h 12866"/>
                <a:gd name="connsiteX18" fmla="*/ 8346 w 15364"/>
                <a:gd name="connsiteY18" fmla="*/ 12866 h 12866"/>
                <a:gd name="connsiteX19" fmla="*/ 8761 w 15364"/>
                <a:gd name="connsiteY19" fmla="*/ 12866 h 12866"/>
                <a:gd name="connsiteX20" fmla="*/ 10284 w 15364"/>
                <a:gd name="connsiteY20" fmla="*/ 12659 h 12866"/>
                <a:gd name="connsiteX21" fmla="*/ 11668 w 15364"/>
                <a:gd name="connsiteY21" fmla="*/ 12244 h 12866"/>
                <a:gd name="connsiteX22" fmla="*/ 15059 w 15364"/>
                <a:gd name="connsiteY22" fmla="*/ 8993 h 12866"/>
                <a:gd name="connsiteX23" fmla="*/ 14505 w 15364"/>
                <a:gd name="connsiteY23" fmla="*/ 4358 h 12866"/>
                <a:gd name="connsiteX24" fmla="*/ 13675 w 15364"/>
                <a:gd name="connsiteY24" fmla="*/ 3044 h 12866"/>
                <a:gd name="connsiteX25" fmla="*/ 11875 w 15364"/>
                <a:gd name="connsiteY25" fmla="*/ 1384 h 12866"/>
                <a:gd name="connsiteX26" fmla="*/ 10630 w 15364"/>
                <a:gd name="connsiteY26" fmla="*/ 692 h 12866"/>
                <a:gd name="connsiteX27" fmla="*/ 8346 w 15364"/>
                <a:gd name="connsiteY27" fmla="*/ 69 h 12866"/>
                <a:gd name="connsiteX28" fmla="*/ 6961 w 15364"/>
                <a:gd name="connsiteY28" fmla="*/ 69 h 12866"/>
                <a:gd name="connsiteX29" fmla="*/ 6685 w 15364"/>
                <a:gd name="connsiteY29" fmla="*/ 0 h 12866"/>
                <a:gd name="connsiteX30" fmla="*/ 6685 w 15364"/>
                <a:gd name="connsiteY30" fmla="*/ 0 h 1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364" h="12866">
                  <a:moveTo>
                    <a:pt x="6685" y="5188"/>
                  </a:moveTo>
                  <a:lnTo>
                    <a:pt x="8069" y="5188"/>
                  </a:lnTo>
                  <a:cubicBezTo>
                    <a:pt x="8069" y="5188"/>
                    <a:pt x="9315" y="5949"/>
                    <a:pt x="9315" y="5949"/>
                  </a:cubicBezTo>
                  <a:lnTo>
                    <a:pt x="10145" y="7263"/>
                  </a:lnTo>
                  <a:lnTo>
                    <a:pt x="8761" y="7678"/>
                  </a:lnTo>
                  <a:lnTo>
                    <a:pt x="7446" y="7540"/>
                  </a:lnTo>
                  <a:lnTo>
                    <a:pt x="6269" y="6917"/>
                  </a:lnTo>
                  <a:lnTo>
                    <a:pt x="5162" y="5811"/>
                  </a:lnTo>
                  <a:lnTo>
                    <a:pt x="6685" y="5188"/>
                  </a:lnTo>
                  <a:moveTo>
                    <a:pt x="6685" y="0"/>
                  </a:moveTo>
                  <a:cubicBezTo>
                    <a:pt x="5992" y="0"/>
                    <a:pt x="5369" y="138"/>
                    <a:pt x="4746" y="346"/>
                  </a:cubicBezTo>
                  <a:lnTo>
                    <a:pt x="3224" y="969"/>
                  </a:lnTo>
                  <a:cubicBezTo>
                    <a:pt x="1632" y="1591"/>
                    <a:pt x="455" y="3044"/>
                    <a:pt x="109" y="4704"/>
                  </a:cubicBezTo>
                  <a:cubicBezTo>
                    <a:pt x="-237" y="6364"/>
                    <a:pt x="248" y="8163"/>
                    <a:pt x="1424" y="9408"/>
                  </a:cubicBezTo>
                  <a:lnTo>
                    <a:pt x="2532" y="10515"/>
                  </a:lnTo>
                  <a:cubicBezTo>
                    <a:pt x="2878" y="10860"/>
                    <a:pt x="3293" y="11206"/>
                    <a:pt x="3778" y="11483"/>
                  </a:cubicBezTo>
                  <a:lnTo>
                    <a:pt x="4954" y="12105"/>
                  </a:lnTo>
                  <a:cubicBezTo>
                    <a:pt x="5577" y="12451"/>
                    <a:pt x="6269" y="12659"/>
                    <a:pt x="7030" y="12728"/>
                  </a:cubicBezTo>
                  <a:lnTo>
                    <a:pt x="8346" y="12866"/>
                  </a:lnTo>
                  <a:cubicBezTo>
                    <a:pt x="8346" y="12866"/>
                    <a:pt x="8622" y="12866"/>
                    <a:pt x="8761" y="12866"/>
                  </a:cubicBezTo>
                  <a:cubicBezTo>
                    <a:pt x="9245" y="12866"/>
                    <a:pt x="9799" y="12797"/>
                    <a:pt x="10284" y="12659"/>
                  </a:cubicBezTo>
                  <a:lnTo>
                    <a:pt x="11668" y="12244"/>
                  </a:lnTo>
                  <a:cubicBezTo>
                    <a:pt x="13260" y="11760"/>
                    <a:pt x="14505" y="10584"/>
                    <a:pt x="15059" y="8993"/>
                  </a:cubicBezTo>
                  <a:cubicBezTo>
                    <a:pt x="15613" y="7471"/>
                    <a:pt x="15405" y="5742"/>
                    <a:pt x="14505" y="4358"/>
                  </a:cubicBezTo>
                  <a:lnTo>
                    <a:pt x="13675" y="3044"/>
                  </a:lnTo>
                  <a:cubicBezTo>
                    <a:pt x="13190" y="2352"/>
                    <a:pt x="12637" y="1799"/>
                    <a:pt x="11875" y="1384"/>
                  </a:cubicBezTo>
                  <a:lnTo>
                    <a:pt x="10630" y="692"/>
                  </a:lnTo>
                  <a:cubicBezTo>
                    <a:pt x="9937" y="277"/>
                    <a:pt x="9176" y="69"/>
                    <a:pt x="8346" y="69"/>
                  </a:cubicBezTo>
                  <a:lnTo>
                    <a:pt x="6961" y="69"/>
                  </a:lnTo>
                  <a:cubicBezTo>
                    <a:pt x="6961" y="69"/>
                    <a:pt x="6754" y="0"/>
                    <a:pt x="6685" y="0"/>
                  </a:cubicBezTo>
                  <a:lnTo>
                    <a:pt x="668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3" name="Freeform 3182">
              <a:extLst>
                <a:ext uri="{FF2B5EF4-FFF2-40B4-BE49-F238E27FC236}">
                  <a16:creationId xmlns:a16="http://schemas.microsoft.com/office/drawing/2014/main" id="{58A88CF2-BBBA-B0EF-92E1-8385E00A93B8}"/>
                </a:ext>
              </a:extLst>
            </p:cNvPr>
            <p:cNvSpPr/>
            <p:nvPr/>
          </p:nvSpPr>
          <p:spPr>
            <a:xfrm>
              <a:off x="5752126" y="3915773"/>
              <a:ext cx="8572" cy="14003"/>
            </a:xfrm>
            <a:custGeom>
              <a:avLst/>
              <a:gdLst>
                <a:gd name="connsiteX0" fmla="*/ 1038 w 6436"/>
                <a:gd name="connsiteY0" fmla="*/ 8647 h 10514"/>
                <a:gd name="connsiteX1" fmla="*/ 2353 w 6436"/>
                <a:gd name="connsiteY1" fmla="*/ 10030 h 10514"/>
                <a:gd name="connsiteX2" fmla="*/ 3115 w 6436"/>
                <a:gd name="connsiteY2" fmla="*/ 10515 h 10514"/>
                <a:gd name="connsiteX3" fmla="*/ 5052 w 6436"/>
                <a:gd name="connsiteY3" fmla="*/ 8439 h 10514"/>
                <a:gd name="connsiteX4" fmla="*/ 5814 w 6436"/>
                <a:gd name="connsiteY4" fmla="*/ 6433 h 10514"/>
                <a:gd name="connsiteX5" fmla="*/ 6437 w 6436"/>
                <a:gd name="connsiteY5" fmla="*/ 1314 h 10514"/>
                <a:gd name="connsiteX6" fmla="*/ 4568 w 6436"/>
                <a:gd name="connsiteY6" fmla="*/ 415 h 10514"/>
                <a:gd name="connsiteX7" fmla="*/ 2422 w 6436"/>
                <a:gd name="connsiteY7" fmla="*/ 0 h 10514"/>
                <a:gd name="connsiteX8" fmla="*/ 761 w 6436"/>
                <a:gd name="connsiteY8" fmla="*/ 346 h 10514"/>
                <a:gd name="connsiteX9" fmla="*/ 0 w 6436"/>
                <a:gd name="connsiteY9" fmla="*/ 2144 h 10514"/>
                <a:gd name="connsiteX10" fmla="*/ 830 w 6436"/>
                <a:gd name="connsiteY10" fmla="*/ 3666 h 10514"/>
                <a:gd name="connsiteX11" fmla="*/ 2284 w 6436"/>
                <a:gd name="connsiteY11" fmla="*/ 5188 h 10514"/>
                <a:gd name="connsiteX12" fmla="*/ 2699 w 6436"/>
                <a:gd name="connsiteY12" fmla="*/ 6572 h 10514"/>
                <a:gd name="connsiteX13" fmla="*/ 485 w 6436"/>
                <a:gd name="connsiteY13" fmla="*/ 7955 h 10514"/>
                <a:gd name="connsiteX14" fmla="*/ 1038 w 6436"/>
                <a:gd name="connsiteY14" fmla="*/ 8647 h 10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36" h="10514">
                  <a:moveTo>
                    <a:pt x="1038" y="8647"/>
                  </a:moveTo>
                  <a:lnTo>
                    <a:pt x="2353" y="10030"/>
                  </a:lnTo>
                  <a:lnTo>
                    <a:pt x="3115" y="10515"/>
                  </a:lnTo>
                  <a:lnTo>
                    <a:pt x="5052" y="8439"/>
                  </a:lnTo>
                  <a:lnTo>
                    <a:pt x="5814" y="6433"/>
                  </a:lnTo>
                  <a:lnTo>
                    <a:pt x="6437" y="1314"/>
                  </a:lnTo>
                  <a:lnTo>
                    <a:pt x="4568" y="415"/>
                  </a:lnTo>
                  <a:lnTo>
                    <a:pt x="2422" y="0"/>
                  </a:lnTo>
                  <a:lnTo>
                    <a:pt x="761" y="346"/>
                  </a:lnTo>
                  <a:lnTo>
                    <a:pt x="0" y="2144"/>
                  </a:lnTo>
                  <a:lnTo>
                    <a:pt x="830" y="3666"/>
                  </a:lnTo>
                  <a:lnTo>
                    <a:pt x="2284" y="5188"/>
                  </a:lnTo>
                  <a:lnTo>
                    <a:pt x="2699" y="6572"/>
                  </a:lnTo>
                  <a:lnTo>
                    <a:pt x="485" y="7955"/>
                  </a:lnTo>
                  <a:lnTo>
                    <a:pt x="1038" y="864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4" name="Freeform 3183">
              <a:extLst>
                <a:ext uri="{FF2B5EF4-FFF2-40B4-BE49-F238E27FC236}">
                  <a16:creationId xmlns:a16="http://schemas.microsoft.com/office/drawing/2014/main" id="{04569A03-DE86-37A7-F1CF-8704BB030CBF}"/>
                </a:ext>
              </a:extLst>
            </p:cNvPr>
            <p:cNvSpPr/>
            <p:nvPr/>
          </p:nvSpPr>
          <p:spPr>
            <a:xfrm>
              <a:off x="5745298" y="3908771"/>
              <a:ext cx="22550" cy="28006"/>
            </a:xfrm>
            <a:custGeom>
              <a:avLst/>
              <a:gdLst>
                <a:gd name="connsiteX0" fmla="*/ 7549 w 16932"/>
                <a:gd name="connsiteY0" fmla="*/ 5257 h 21028"/>
                <a:gd name="connsiteX1" fmla="*/ 9695 w 16932"/>
                <a:gd name="connsiteY1" fmla="*/ 5741 h 21028"/>
                <a:gd name="connsiteX2" fmla="*/ 11563 w 16932"/>
                <a:gd name="connsiteY2" fmla="*/ 6641 h 21028"/>
                <a:gd name="connsiteX3" fmla="*/ 10941 w 16932"/>
                <a:gd name="connsiteY3" fmla="*/ 11759 h 21028"/>
                <a:gd name="connsiteX4" fmla="*/ 10179 w 16932"/>
                <a:gd name="connsiteY4" fmla="*/ 13765 h 21028"/>
                <a:gd name="connsiteX5" fmla="*/ 8172 w 16932"/>
                <a:gd name="connsiteY5" fmla="*/ 15841 h 21028"/>
                <a:gd name="connsiteX6" fmla="*/ 7411 w 16932"/>
                <a:gd name="connsiteY6" fmla="*/ 15357 h 21028"/>
                <a:gd name="connsiteX7" fmla="*/ 6096 w 16932"/>
                <a:gd name="connsiteY7" fmla="*/ 13973 h 21028"/>
                <a:gd name="connsiteX8" fmla="*/ 5542 w 16932"/>
                <a:gd name="connsiteY8" fmla="*/ 13281 h 21028"/>
                <a:gd name="connsiteX9" fmla="*/ 7757 w 16932"/>
                <a:gd name="connsiteY9" fmla="*/ 11967 h 21028"/>
                <a:gd name="connsiteX10" fmla="*/ 7342 w 16932"/>
                <a:gd name="connsiteY10" fmla="*/ 10514 h 21028"/>
                <a:gd name="connsiteX11" fmla="*/ 5957 w 16932"/>
                <a:gd name="connsiteY11" fmla="*/ 8992 h 21028"/>
                <a:gd name="connsiteX12" fmla="*/ 5127 w 16932"/>
                <a:gd name="connsiteY12" fmla="*/ 7471 h 21028"/>
                <a:gd name="connsiteX13" fmla="*/ 5888 w 16932"/>
                <a:gd name="connsiteY13" fmla="*/ 5741 h 21028"/>
                <a:gd name="connsiteX14" fmla="*/ 7549 w 16932"/>
                <a:gd name="connsiteY14" fmla="*/ 5326 h 21028"/>
                <a:gd name="connsiteX15" fmla="*/ 7549 w 16932"/>
                <a:gd name="connsiteY15" fmla="*/ 138 h 21028"/>
                <a:gd name="connsiteX16" fmla="*/ 6373 w 16932"/>
                <a:gd name="connsiteY16" fmla="*/ 277 h 21028"/>
                <a:gd name="connsiteX17" fmla="*/ 4712 w 16932"/>
                <a:gd name="connsiteY17" fmla="*/ 692 h 21028"/>
                <a:gd name="connsiteX18" fmla="*/ 1182 w 16932"/>
                <a:gd name="connsiteY18" fmla="*/ 3666 h 21028"/>
                <a:gd name="connsiteX19" fmla="*/ 421 w 16932"/>
                <a:gd name="connsiteY19" fmla="*/ 5396 h 21028"/>
                <a:gd name="connsiteX20" fmla="*/ 628 w 16932"/>
                <a:gd name="connsiteY20" fmla="*/ 9961 h 21028"/>
                <a:gd name="connsiteX21" fmla="*/ 1113 w 16932"/>
                <a:gd name="connsiteY21" fmla="*/ 10791 h 21028"/>
                <a:gd name="connsiteX22" fmla="*/ 559 w 16932"/>
                <a:gd name="connsiteY22" fmla="*/ 12244 h 21028"/>
                <a:gd name="connsiteX23" fmla="*/ 1528 w 16932"/>
                <a:gd name="connsiteY23" fmla="*/ 16325 h 21028"/>
                <a:gd name="connsiteX24" fmla="*/ 2082 w 16932"/>
                <a:gd name="connsiteY24" fmla="*/ 17017 h 21028"/>
                <a:gd name="connsiteX25" fmla="*/ 2497 w 16932"/>
                <a:gd name="connsiteY25" fmla="*/ 17501 h 21028"/>
                <a:gd name="connsiteX26" fmla="*/ 3812 w 16932"/>
                <a:gd name="connsiteY26" fmla="*/ 18884 h 21028"/>
                <a:gd name="connsiteX27" fmla="*/ 4712 w 16932"/>
                <a:gd name="connsiteY27" fmla="*/ 19645 h 21028"/>
                <a:gd name="connsiteX28" fmla="*/ 5473 w 16932"/>
                <a:gd name="connsiteY28" fmla="*/ 20130 h 21028"/>
                <a:gd name="connsiteX29" fmla="*/ 8380 w 16932"/>
                <a:gd name="connsiteY29" fmla="*/ 21029 h 21028"/>
                <a:gd name="connsiteX30" fmla="*/ 12117 w 16932"/>
                <a:gd name="connsiteY30" fmla="*/ 19438 h 21028"/>
                <a:gd name="connsiteX31" fmla="*/ 14124 w 16932"/>
                <a:gd name="connsiteY31" fmla="*/ 17362 h 21028"/>
                <a:gd name="connsiteX32" fmla="*/ 15232 w 16932"/>
                <a:gd name="connsiteY32" fmla="*/ 15633 h 21028"/>
                <a:gd name="connsiteX33" fmla="*/ 15993 w 16932"/>
                <a:gd name="connsiteY33" fmla="*/ 13627 h 21028"/>
                <a:gd name="connsiteX34" fmla="*/ 16270 w 16932"/>
                <a:gd name="connsiteY34" fmla="*/ 12382 h 21028"/>
                <a:gd name="connsiteX35" fmla="*/ 16893 w 16932"/>
                <a:gd name="connsiteY35" fmla="*/ 7263 h 21028"/>
                <a:gd name="connsiteX36" fmla="*/ 13986 w 16932"/>
                <a:gd name="connsiteY36" fmla="*/ 1937 h 21028"/>
                <a:gd name="connsiteX37" fmla="*/ 12117 w 16932"/>
                <a:gd name="connsiteY37" fmla="*/ 1038 h 21028"/>
                <a:gd name="connsiteX38" fmla="*/ 11010 w 16932"/>
                <a:gd name="connsiteY38" fmla="*/ 623 h 21028"/>
                <a:gd name="connsiteX39" fmla="*/ 8864 w 16932"/>
                <a:gd name="connsiteY39" fmla="*/ 138 h 21028"/>
                <a:gd name="connsiteX40" fmla="*/ 7757 w 16932"/>
                <a:gd name="connsiteY40" fmla="*/ 0 h 21028"/>
                <a:gd name="connsiteX41" fmla="*/ 7757 w 16932"/>
                <a:gd name="connsiteY41" fmla="*/ 0 h 2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932" h="21028">
                  <a:moveTo>
                    <a:pt x="7549" y="5257"/>
                  </a:moveTo>
                  <a:lnTo>
                    <a:pt x="9695" y="5741"/>
                  </a:lnTo>
                  <a:lnTo>
                    <a:pt x="11563" y="6641"/>
                  </a:lnTo>
                  <a:lnTo>
                    <a:pt x="10941" y="11759"/>
                  </a:lnTo>
                  <a:lnTo>
                    <a:pt x="10179" y="13765"/>
                  </a:lnTo>
                  <a:lnTo>
                    <a:pt x="8172" y="15841"/>
                  </a:lnTo>
                  <a:lnTo>
                    <a:pt x="7411" y="15357"/>
                  </a:lnTo>
                  <a:lnTo>
                    <a:pt x="6096" y="13973"/>
                  </a:lnTo>
                  <a:lnTo>
                    <a:pt x="5542" y="13281"/>
                  </a:lnTo>
                  <a:lnTo>
                    <a:pt x="7757" y="11967"/>
                  </a:lnTo>
                  <a:lnTo>
                    <a:pt x="7342" y="10514"/>
                  </a:lnTo>
                  <a:lnTo>
                    <a:pt x="5957" y="8992"/>
                  </a:lnTo>
                  <a:lnTo>
                    <a:pt x="5127" y="7471"/>
                  </a:lnTo>
                  <a:lnTo>
                    <a:pt x="5888" y="5741"/>
                  </a:lnTo>
                  <a:lnTo>
                    <a:pt x="7549" y="5326"/>
                  </a:lnTo>
                  <a:moveTo>
                    <a:pt x="7549" y="138"/>
                  </a:moveTo>
                  <a:cubicBezTo>
                    <a:pt x="7134" y="138"/>
                    <a:pt x="6719" y="138"/>
                    <a:pt x="6373" y="277"/>
                  </a:cubicBezTo>
                  <a:lnTo>
                    <a:pt x="4712" y="692"/>
                  </a:lnTo>
                  <a:cubicBezTo>
                    <a:pt x="3120" y="1107"/>
                    <a:pt x="1805" y="2213"/>
                    <a:pt x="1182" y="3666"/>
                  </a:cubicBezTo>
                  <a:lnTo>
                    <a:pt x="421" y="5396"/>
                  </a:lnTo>
                  <a:cubicBezTo>
                    <a:pt x="-202" y="6848"/>
                    <a:pt x="-133" y="8508"/>
                    <a:pt x="628" y="9961"/>
                  </a:cubicBezTo>
                  <a:lnTo>
                    <a:pt x="1113" y="10791"/>
                  </a:lnTo>
                  <a:cubicBezTo>
                    <a:pt x="836" y="11275"/>
                    <a:pt x="697" y="11759"/>
                    <a:pt x="559" y="12244"/>
                  </a:cubicBezTo>
                  <a:cubicBezTo>
                    <a:pt x="282" y="13696"/>
                    <a:pt x="559" y="15149"/>
                    <a:pt x="1528" y="16325"/>
                  </a:cubicBezTo>
                  <a:lnTo>
                    <a:pt x="2082" y="17017"/>
                  </a:lnTo>
                  <a:cubicBezTo>
                    <a:pt x="2082" y="17017"/>
                    <a:pt x="2358" y="17362"/>
                    <a:pt x="2497" y="17501"/>
                  </a:cubicBezTo>
                  <a:lnTo>
                    <a:pt x="3812" y="18884"/>
                  </a:lnTo>
                  <a:cubicBezTo>
                    <a:pt x="3812" y="18884"/>
                    <a:pt x="4366" y="19438"/>
                    <a:pt x="4712" y="19645"/>
                  </a:cubicBezTo>
                  <a:lnTo>
                    <a:pt x="5473" y="20130"/>
                  </a:lnTo>
                  <a:cubicBezTo>
                    <a:pt x="6373" y="20683"/>
                    <a:pt x="7342" y="21029"/>
                    <a:pt x="8380" y="21029"/>
                  </a:cubicBezTo>
                  <a:cubicBezTo>
                    <a:pt x="9764" y="21029"/>
                    <a:pt x="11148" y="20475"/>
                    <a:pt x="12117" y="19438"/>
                  </a:cubicBezTo>
                  <a:lnTo>
                    <a:pt x="14124" y="17362"/>
                  </a:lnTo>
                  <a:cubicBezTo>
                    <a:pt x="14609" y="16878"/>
                    <a:pt x="14955" y="16256"/>
                    <a:pt x="15232" y="15633"/>
                  </a:cubicBezTo>
                  <a:lnTo>
                    <a:pt x="15993" y="13627"/>
                  </a:lnTo>
                  <a:cubicBezTo>
                    <a:pt x="16132" y="13212"/>
                    <a:pt x="16270" y="12797"/>
                    <a:pt x="16270" y="12382"/>
                  </a:cubicBezTo>
                  <a:lnTo>
                    <a:pt x="16893" y="7263"/>
                  </a:lnTo>
                  <a:cubicBezTo>
                    <a:pt x="17170" y="5050"/>
                    <a:pt x="15993" y="2905"/>
                    <a:pt x="13986" y="1937"/>
                  </a:cubicBezTo>
                  <a:lnTo>
                    <a:pt x="12117" y="1038"/>
                  </a:lnTo>
                  <a:cubicBezTo>
                    <a:pt x="11771" y="830"/>
                    <a:pt x="11356" y="761"/>
                    <a:pt x="11010" y="623"/>
                  </a:cubicBezTo>
                  <a:lnTo>
                    <a:pt x="8864" y="138"/>
                  </a:lnTo>
                  <a:cubicBezTo>
                    <a:pt x="8518" y="69"/>
                    <a:pt x="8103" y="0"/>
                    <a:pt x="7757" y="0"/>
                  </a:cubicBezTo>
                  <a:lnTo>
                    <a:pt x="775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5" name="Freeform 3184">
              <a:extLst>
                <a:ext uri="{FF2B5EF4-FFF2-40B4-BE49-F238E27FC236}">
                  <a16:creationId xmlns:a16="http://schemas.microsoft.com/office/drawing/2014/main" id="{3967F430-F04A-604C-DC50-F323A48D6B88}"/>
                </a:ext>
              </a:extLst>
            </p:cNvPr>
            <p:cNvSpPr/>
            <p:nvPr/>
          </p:nvSpPr>
          <p:spPr>
            <a:xfrm>
              <a:off x="5749177" y="3969668"/>
              <a:ext cx="8849" cy="3869"/>
            </a:xfrm>
            <a:custGeom>
              <a:avLst/>
              <a:gdLst>
                <a:gd name="connsiteX0" fmla="*/ 1869 w 6644"/>
                <a:gd name="connsiteY0" fmla="*/ 2905 h 2905"/>
                <a:gd name="connsiteX1" fmla="*/ 3461 w 6644"/>
                <a:gd name="connsiteY1" fmla="*/ 2075 h 2905"/>
                <a:gd name="connsiteX2" fmla="*/ 4983 w 6644"/>
                <a:gd name="connsiteY2" fmla="*/ 1038 h 2905"/>
                <a:gd name="connsiteX3" fmla="*/ 6644 w 6644"/>
                <a:gd name="connsiteY3" fmla="*/ 208 h 2905"/>
                <a:gd name="connsiteX4" fmla="*/ 5122 w 6644"/>
                <a:gd name="connsiteY4" fmla="*/ 0 h 2905"/>
                <a:gd name="connsiteX5" fmla="*/ 3391 w 6644"/>
                <a:gd name="connsiteY5" fmla="*/ 761 h 2905"/>
                <a:gd name="connsiteX6" fmla="*/ 0 w 6644"/>
                <a:gd name="connsiteY6" fmla="*/ 2905 h 2905"/>
                <a:gd name="connsiteX7" fmla="*/ 1869 w 6644"/>
                <a:gd name="connsiteY7" fmla="*/ 2905 h 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4" h="2905">
                  <a:moveTo>
                    <a:pt x="1869" y="2905"/>
                  </a:moveTo>
                  <a:lnTo>
                    <a:pt x="3461" y="2075"/>
                  </a:lnTo>
                  <a:lnTo>
                    <a:pt x="4983" y="1038"/>
                  </a:lnTo>
                  <a:lnTo>
                    <a:pt x="6644" y="208"/>
                  </a:lnTo>
                  <a:lnTo>
                    <a:pt x="5122" y="0"/>
                  </a:lnTo>
                  <a:lnTo>
                    <a:pt x="3391" y="761"/>
                  </a:lnTo>
                  <a:lnTo>
                    <a:pt x="0" y="2905"/>
                  </a:lnTo>
                  <a:lnTo>
                    <a:pt x="1869" y="290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6" name="Freeform 3185">
              <a:extLst>
                <a:ext uri="{FF2B5EF4-FFF2-40B4-BE49-F238E27FC236}">
                  <a16:creationId xmlns:a16="http://schemas.microsoft.com/office/drawing/2014/main" id="{196B1DB9-6A6D-775B-A988-974E7CCA98E9}"/>
                </a:ext>
              </a:extLst>
            </p:cNvPr>
            <p:cNvSpPr/>
            <p:nvPr/>
          </p:nvSpPr>
          <p:spPr>
            <a:xfrm>
              <a:off x="5742232" y="3962758"/>
              <a:ext cx="22764" cy="17780"/>
            </a:xfrm>
            <a:custGeom>
              <a:avLst/>
              <a:gdLst>
                <a:gd name="connsiteX0" fmla="*/ 10336 w 17092"/>
                <a:gd name="connsiteY0" fmla="*/ 5188 h 13350"/>
                <a:gd name="connsiteX1" fmla="*/ 11859 w 17092"/>
                <a:gd name="connsiteY1" fmla="*/ 5465 h 13350"/>
                <a:gd name="connsiteX2" fmla="*/ 10198 w 17092"/>
                <a:gd name="connsiteY2" fmla="*/ 6295 h 13350"/>
                <a:gd name="connsiteX3" fmla="*/ 8675 w 17092"/>
                <a:gd name="connsiteY3" fmla="*/ 7332 h 13350"/>
                <a:gd name="connsiteX4" fmla="*/ 7153 w 17092"/>
                <a:gd name="connsiteY4" fmla="*/ 8093 h 13350"/>
                <a:gd name="connsiteX5" fmla="*/ 5215 w 17092"/>
                <a:gd name="connsiteY5" fmla="*/ 8093 h 13350"/>
                <a:gd name="connsiteX6" fmla="*/ 8606 w 17092"/>
                <a:gd name="connsiteY6" fmla="*/ 5949 h 13350"/>
                <a:gd name="connsiteX7" fmla="*/ 10267 w 17092"/>
                <a:gd name="connsiteY7" fmla="*/ 5188 h 13350"/>
                <a:gd name="connsiteX8" fmla="*/ 10267 w 17092"/>
                <a:gd name="connsiteY8" fmla="*/ 0 h 13350"/>
                <a:gd name="connsiteX9" fmla="*/ 8122 w 17092"/>
                <a:gd name="connsiteY9" fmla="*/ 484 h 13350"/>
                <a:gd name="connsiteX10" fmla="*/ 6461 w 17092"/>
                <a:gd name="connsiteY10" fmla="*/ 1245 h 13350"/>
                <a:gd name="connsiteX11" fmla="*/ 5769 w 17092"/>
                <a:gd name="connsiteY11" fmla="*/ 1591 h 13350"/>
                <a:gd name="connsiteX12" fmla="*/ 2377 w 17092"/>
                <a:gd name="connsiteY12" fmla="*/ 3805 h 13350"/>
                <a:gd name="connsiteX13" fmla="*/ 232 w 17092"/>
                <a:gd name="connsiteY13" fmla="*/ 9684 h 13350"/>
                <a:gd name="connsiteX14" fmla="*/ 5215 w 17092"/>
                <a:gd name="connsiteY14" fmla="*/ 13350 h 13350"/>
                <a:gd name="connsiteX15" fmla="*/ 5284 w 17092"/>
                <a:gd name="connsiteY15" fmla="*/ 13350 h 13350"/>
                <a:gd name="connsiteX16" fmla="*/ 7222 w 17092"/>
                <a:gd name="connsiteY16" fmla="*/ 13350 h 13350"/>
                <a:gd name="connsiteX17" fmla="*/ 9506 w 17092"/>
                <a:gd name="connsiteY17" fmla="*/ 12728 h 13350"/>
                <a:gd name="connsiteX18" fmla="*/ 11029 w 17092"/>
                <a:gd name="connsiteY18" fmla="*/ 11967 h 13350"/>
                <a:gd name="connsiteX19" fmla="*/ 11582 w 17092"/>
                <a:gd name="connsiteY19" fmla="*/ 11621 h 13350"/>
                <a:gd name="connsiteX20" fmla="*/ 12828 w 17092"/>
                <a:gd name="connsiteY20" fmla="*/ 10791 h 13350"/>
                <a:gd name="connsiteX21" fmla="*/ 14212 w 17092"/>
                <a:gd name="connsiteY21" fmla="*/ 10099 h 13350"/>
                <a:gd name="connsiteX22" fmla="*/ 17050 w 17092"/>
                <a:gd name="connsiteY22" fmla="*/ 4704 h 13350"/>
                <a:gd name="connsiteX23" fmla="*/ 12759 w 17092"/>
                <a:gd name="connsiteY23" fmla="*/ 346 h 13350"/>
                <a:gd name="connsiteX24" fmla="*/ 11236 w 17092"/>
                <a:gd name="connsiteY24" fmla="*/ 69 h 13350"/>
                <a:gd name="connsiteX25" fmla="*/ 10406 w 17092"/>
                <a:gd name="connsiteY25" fmla="*/ 69 h 13350"/>
                <a:gd name="connsiteX26" fmla="*/ 10406 w 17092"/>
                <a:gd name="connsiteY26" fmla="*/ 69 h 1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092" h="13350">
                  <a:moveTo>
                    <a:pt x="10336" y="5188"/>
                  </a:moveTo>
                  <a:lnTo>
                    <a:pt x="11859" y="5465"/>
                  </a:lnTo>
                  <a:lnTo>
                    <a:pt x="10198" y="6295"/>
                  </a:lnTo>
                  <a:lnTo>
                    <a:pt x="8675" y="7332"/>
                  </a:lnTo>
                  <a:lnTo>
                    <a:pt x="7153" y="8093"/>
                  </a:lnTo>
                  <a:lnTo>
                    <a:pt x="5215" y="8093"/>
                  </a:lnTo>
                  <a:cubicBezTo>
                    <a:pt x="5215" y="8093"/>
                    <a:pt x="8606" y="5949"/>
                    <a:pt x="8606" y="5949"/>
                  </a:cubicBezTo>
                  <a:lnTo>
                    <a:pt x="10267" y="5188"/>
                  </a:lnTo>
                  <a:moveTo>
                    <a:pt x="10267" y="0"/>
                  </a:moveTo>
                  <a:cubicBezTo>
                    <a:pt x="9575" y="0"/>
                    <a:pt x="8814" y="138"/>
                    <a:pt x="8122" y="484"/>
                  </a:cubicBezTo>
                  <a:lnTo>
                    <a:pt x="6461" y="1245"/>
                  </a:lnTo>
                  <a:cubicBezTo>
                    <a:pt x="6461" y="1245"/>
                    <a:pt x="5976" y="1453"/>
                    <a:pt x="5769" y="1591"/>
                  </a:cubicBezTo>
                  <a:lnTo>
                    <a:pt x="2377" y="3805"/>
                  </a:lnTo>
                  <a:cubicBezTo>
                    <a:pt x="439" y="5050"/>
                    <a:pt x="-461" y="7471"/>
                    <a:pt x="232" y="9684"/>
                  </a:cubicBezTo>
                  <a:cubicBezTo>
                    <a:pt x="924" y="11898"/>
                    <a:pt x="2931" y="13350"/>
                    <a:pt x="5215" y="13350"/>
                  </a:cubicBezTo>
                  <a:cubicBezTo>
                    <a:pt x="5215" y="13350"/>
                    <a:pt x="5215" y="13350"/>
                    <a:pt x="5284" y="13350"/>
                  </a:cubicBezTo>
                  <a:lnTo>
                    <a:pt x="7222" y="13350"/>
                  </a:lnTo>
                  <a:cubicBezTo>
                    <a:pt x="7983" y="13350"/>
                    <a:pt x="8814" y="13074"/>
                    <a:pt x="9506" y="12728"/>
                  </a:cubicBezTo>
                  <a:lnTo>
                    <a:pt x="11029" y="11967"/>
                  </a:lnTo>
                  <a:cubicBezTo>
                    <a:pt x="11029" y="11967"/>
                    <a:pt x="11375" y="11760"/>
                    <a:pt x="11582" y="11621"/>
                  </a:cubicBezTo>
                  <a:lnTo>
                    <a:pt x="12828" y="10791"/>
                  </a:lnTo>
                  <a:lnTo>
                    <a:pt x="14212" y="10099"/>
                  </a:lnTo>
                  <a:cubicBezTo>
                    <a:pt x="16220" y="9062"/>
                    <a:pt x="17327" y="6917"/>
                    <a:pt x="17050" y="4704"/>
                  </a:cubicBezTo>
                  <a:cubicBezTo>
                    <a:pt x="16704" y="2490"/>
                    <a:pt x="14974" y="692"/>
                    <a:pt x="12759" y="346"/>
                  </a:cubicBezTo>
                  <a:lnTo>
                    <a:pt x="11236" y="69"/>
                  </a:lnTo>
                  <a:cubicBezTo>
                    <a:pt x="11236" y="69"/>
                    <a:pt x="10682" y="69"/>
                    <a:pt x="10406" y="69"/>
                  </a:cubicBezTo>
                  <a:lnTo>
                    <a:pt x="1040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7" name="Freeform 3186">
              <a:extLst>
                <a:ext uri="{FF2B5EF4-FFF2-40B4-BE49-F238E27FC236}">
                  <a16:creationId xmlns:a16="http://schemas.microsoft.com/office/drawing/2014/main" id="{0558553D-1B63-7C93-FBC8-A544A06BEA29}"/>
                </a:ext>
              </a:extLst>
            </p:cNvPr>
            <p:cNvSpPr/>
            <p:nvPr/>
          </p:nvSpPr>
          <p:spPr>
            <a:xfrm>
              <a:off x="5696635" y="3893478"/>
              <a:ext cx="3503" cy="4053"/>
            </a:xfrm>
            <a:custGeom>
              <a:avLst/>
              <a:gdLst>
                <a:gd name="connsiteX0" fmla="*/ 2215 w 2630"/>
                <a:gd name="connsiteY0" fmla="*/ 1107 h 3043"/>
                <a:gd name="connsiteX1" fmla="*/ 2630 w 2630"/>
                <a:gd name="connsiteY1" fmla="*/ 0 h 3043"/>
                <a:gd name="connsiteX2" fmla="*/ 1730 w 2630"/>
                <a:gd name="connsiteY2" fmla="*/ 623 h 3043"/>
                <a:gd name="connsiteX3" fmla="*/ 969 w 2630"/>
                <a:gd name="connsiteY3" fmla="*/ 1245 h 3043"/>
                <a:gd name="connsiteX4" fmla="*/ 415 w 2630"/>
                <a:gd name="connsiteY4" fmla="*/ 2006 h 3043"/>
                <a:gd name="connsiteX5" fmla="*/ 0 w 2630"/>
                <a:gd name="connsiteY5" fmla="*/ 3044 h 3043"/>
                <a:gd name="connsiteX6" fmla="*/ 1038 w 2630"/>
                <a:gd name="connsiteY6" fmla="*/ 2629 h 3043"/>
                <a:gd name="connsiteX7" fmla="*/ 1661 w 2630"/>
                <a:gd name="connsiteY7" fmla="*/ 1937 h 3043"/>
                <a:gd name="connsiteX8" fmla="*/ 2215 w 2630"/>
                <a:gd name="connsiteY8" fmla="*/ 1107 h 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0" h="3043">
                  <a:moveTo>
                    <a:pt x="2215" y="1107"/>
                  </a:moveTo>
                  <a:lnTo>
                    <a:pt x="2630" y="0"/>
                  </a:lnTo>
                  <a:lnTo>
                    <a:pt x="1730" y="623"/>
                  </a:lnTo>
                  <a:lnTo>
                    <a:pt x="969" y="1245"/>
                  </a:lnTo>
                  <a:lnTo>
                    <a:pt x="415" y="2006"/>
                  </a:lnTo>
                  <a:lnTo>
                    <a:pt x="0" y="3044"/>
                  </a:lnTo>
                  <a:lnTo>
                    <a:pt x="1038" y="2629"/>
                  </a:lnTo>
                  <a:lnTo>
                    <a:pt x="1661" y="1937"/>
                  </a:lnTo>
                  <a:lnTo>
                    <a:pt x="2215" y="11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8" name="Freeform 3187">
              <a:extLst>
                <a:ext uri="{FF2B5EF4-FFF2-40B4-BE49-F238E27FC236}">
                  <a16:creationId xmlns:a16="http://schemas.microsoft.com/office/drawing/2014/main" id="{2BD8D913-B065-FA0C-1F40-0DEA113FCF34}"/>
                </a:ext>
              </a:extLst>
            </p:cNvPr>
            <p:cNvSpPr/>
            <p:nvPr/>
          </p:nvSpPr>
          <p:spPr>
            <a:xfrm>
              <a:off x="5689807" y="3886477"/>
              <a:ext cx="17360" cy="17872"/>
            </a:xfrm>
            <a:custGeom>
              <a:avLst/>
              <a:gdLst>
                <a:gd name="connsiteX0" fmla="*/ 7757 w 13035"/>
                <a:gd name="connsiteY0" fmla="*/ 5257 h 13419"/>
                <a:gd name="connsiteX1" fmla="*/ 7342 w 13035"/>
                <a:gd name="connsiteY1" fmla="*/ 6364 h 13419"/>
                <a:gd name="connsiteX2" fmla="*/ 6857 w 13035"/>
                <a:gd name="connsiteY2" fmla="*/ 7194 h 13419"/>
                <a:gd name="connsiteX3" fmla="*/ 6165 w 13035"/>
                <a:gd name="connsiteY3" fmla="*/ 7817 h 13419"/>
                <a:gd name="connsiteX4" fmla="*/ 5127 w 13035"/>
                <a:gd name="connsiteY4" fmla="*/ 8232 h 13419"/>
                <a:gd name="connsiteX5" fmla="*/ 5542 w 13035"/>
                <a:gd name="connsiteY5" fmla="*/ 7194 h 13419"/>
                <a:gd name="connsiteX6" fmla="*/ 6096 w 13035"/>
                <a:gd name="connsiteY6" fmla="*/ 6433 h 13419"/>
                <a:gd name="connsiteX7" fmla="*/ 6857 w 13035"/>
                <a:gd name="connsiteY7" fmla="*/ 5811 h 13419"/>
                <a:gd name="connsiteX8" fmla="*/ 7757 w 13035"/>
                <a:gd name="connsiteY8" fmla="*/ 5257 h 13419"/>
                <a:gd name="connsiteX9" fmla="*/ 7757 w 13035"/>
                <a:gd name="connsiteY9" fmla="*/ 69 h 13419"/>
                <a:gd name="connsiteX10" fmla="*/ 4989 w 13035"/>
                <a:gd name="connsiteY10" fmla="*/ 899 h 13419"/>
                <a:gd name="connsiteX11" fmla="*/ 4089 w 13035"/>
                <a:gd name="connsiteY11" fmla="*/ 1453 h 13419"/>
                <a:gd name="connsiteX12" fmla="*/ 3535 w 13035"/>
                <a:gd name="connsiteY12" fmla="*/ 1868 h 13419"/>
                <a:gd name="connsiteX13" fmla="*/ 2774 w 13035"/>
                <a:gd name="connsiteY13" fmla="*/ 2490 h 13419"/>
                <a:gd name="connsiteX14" fmla="*/ 1943 w 13035"/>
                <a:gd name="connsiteY14" fmla="*/ 3389 h 13419"/>
                <a:gd name="connsiteX15" fmla="*/ 1390 w 13035"/>
                <a:gd name="connsiteY15" fmla="*/ 4150 h 13419"/>
                <a:gd name="connsiteX16" fmla="*/ 836 w 13035"/>
                <a:gd name="connsiteY16" fmla="*/ 5188 h 13419"/>
                <a:gd name="connsiteX17" fmla="*/ 421 w 13035"/>
                <a:gd name="connsiteY17" fmla="*/ 6226 h 13419"/>
                <a:gd name="connsiteX18" fmla="*/ 1528 w 13035"/>
                <a:gd name="connsiteY18" fmla="*/ 11898 h 13419"/>
                <a:gd name="connsiteX19" fmla="*/ 5196 w 13035"/>
                <a:gd name="connsiteY19" fmla="*/ 13420 h 13419"/>
                <a:gd name="connsiteX20" fmla="*/ 7203 w 13035"/>
                <a:gd name="connsiteY20" fmla="*/ 13005 h 13419"/>
                <a:gd name="connsiteX21" fmla="*/ 8241 w 13035"/>
                <a:gd name="connsiteY21" fmla="*/ 12590 h 13419"/>
                <a:gd name="connsiteX22" fmla="*/ 9833 w 13035"/>
                <a:gd name="connsiteY22" fmla="*/ 11552 h 13419"/>
                <a:gd name="connsiteX23" fmla="*/ 10525 w 13035"/>
                <a:gd name="connsiteY23" fmla="*/ 10930 h 13419"/>
                <a:gd name="connsiteX24" fmla="*/ 11425 w 13035"/>
                <a:gd name="connsiteY24" fmla="*/ 9753 h 13419"/>
                <a:gd name="connsiteX25" fmla="*/ 11910 w 13035"/>
                <a:gd name="connsiteY25" fmla="*/ 8923 h 13419"/>
                <a:gd name="connsiteX26" fmla="*/ 12256 w 13035"/>
                <a:gd name="connsiteY26" fmla="*/ 8232 h 13419"/>
                <a:gd name="connsiteX27" fmla="*/ 12671 w 13035"/>
                <a:gd name="connsiteY27" fmla="*/ 7125 h 13419"/>
                <a:gd name="connsiteX28" fmla="*/ 11148 w 13035"/>
                <a:gd name="connsiteY28" fmla="*/ 1176 h 13419"/>
                <a:gd name="connsiteX29" fmla="*/ 7826 w 13035"/>
                <a:gd name="connsiteY29" fmla="*/ 0 h 13419"/>
                <a:gd name="connsiteX30" fmla="*/ 7826 w 13035"/>
                <a:gd name="connsiteY30" fmla="*/ 0 h 1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035" h="13419">
                  <a:moveTo>
                    <a:pt x="7757" y="5257"/>
                  </a:moveTo>
                  <a:lnTo>
                    <a:pt x="7342" y="6364"/>
                  </a:lnTo>
                  <a:lnTo>
                    <a:pt x="6857" y="7194"/>
                  </a:lnTo>
                  <a:lnTo>
                    <a:pt x="6165" y="7817"/>
                  </a:lnTo>
                  <a:lnTo>
                    <a:pt x="5127" y="8232"/>
                  </a:lnTo>
                  <a:lnTo>
                    <a:pt x="5542" y="7194"/>
                  </a:lnTo>
                  <a:lnTo>
                    <a:pt x="6096" y="6433"/>
                  </a:lnTo>
                  <a:lnTo>
                    <a:pt x="6857" y="5811"/>
                  </a:lnTo>
                  <a:lnTo>
                    <a:pt x="7757" y="5257"/>
                  </a:lnTo>
                  <a:moveTo>
                    <a:pt x="7757" y="69"/>
                  </a:moveTo>
                  <a:cubicBezTo>
                    <a:pt x="6788" y="69"/>
                    <a:pt x="5819" y="346"/>
                    <a:pt x="4989" y="899"/>
                  </a:cubicBezTo>
                  <a:lnTo>
                    <a:pt x="4089" y="1453"/>
                  </a:lnTo>
                  <a:cubicBezTo>
                    <a:pt x="4089" y="1453"/>
                    <a:pt x="3674" y="1729"/>
                    <a:pt x="3535" y="1868"/>
                  </a:cubicBezTo>
                  <a:lnTo>
                    <a:pt x="2774" y="2490"/>
                  </a:lnTo>
                  <a:cubicBezTo>
                    <a:pt x="2774" y="2490"/>
                    <a:pt x="2220" y="3044"/>
                    <a:pt x="1943" y="3389"/>
                  </a:cubicBezTo>
                  <a:lnTo>
                    <a:pt x="1390" y="4150"/>
                  </a:lnTo>
                  <a:cubicBezTo>
                    <a:pt x="1390" y="4150"/>
                    <a:pt x="974" y="4773"/>
                    <a:pt x="836" y="5188"/>
                  </a:cubicBezTo>
                  <a:lnTo>
                    <a:pt x="421" y="6226"/>
                  </a:lnTo>
                  <a:cubicBezTo>
                    <a:pt x="-410" y="8162"/>
                    <a:pt x="5" y="10445"/>
                    <a:pt x="1528" y="11898"/>
                  </a:cubicBezTo>
                  <a:cubicBezTo>
                    <a:pt x="2497" y="12935"/>
                    <a:pt x="3881" y="13420"/>
                    <a:pt x="5196" y="13420"/>
                  </a:cubicBezTo>
                  <a:cubicBezTo>
                    <a:pt x="5888" y="13420"/>
                    <a:pt x="6511" y="13281"/>
                    <a:pt x="7203" y="13005"/>
                  </a:cubicBezTo>
                  <a:lnTo>
                    <a:pt x="8241" y="12590"/>
                  </a:lnTo>
                  <a:cubicBezTo>
                    <a:pt x="8795" y="12313"/>
                    <a:pt x="9349" y="11967"/>
                    <a:pt x="9833" y="11552"/>
                  </a:cubicBezTo>
                  <a:lnTo>
                    <a:pt x="10525" y="10930"/>
                  </a:lnTo>
                  <a:cubicBezTo>
                    <a:pt x="10871" y="10584"/>
                    <a:pt x="11217" y="10169"/>
                    <a:pt x="11425" y="9753"/>
                  </a:cubicBezTo>
                  <a:lnTo>
                    <a:pt x="11910" y="8923"/>
                  </a:lnTo>
                  <a:cubicBezTo>
                    <a:pt x="11910" y="8923"/>
                    <a:pt x="12117" y="8508"/>
                    <a:pt x="12256" y="8232"/>
                  </a:cubicBezTo>
                  <a:lnTo>
                    <a:pt x="12671" y="7125"/>
                  </a:lnTo>
                  <a:cubicBezTo>
                    <a:pt x="13502" y="5050"/>
                    <a:pt x="12878" y="2629"/>
                    <a:pt x="11148" y="1176"/>
                  </a:cubicBezTo>
                  <a:cubicBezTo>
                    <a:pt x="10180" y="415"/>
                    <a:pt x="9003" y="0"/>
                    <a:pt x="7826" y="0"/>
                  </a:cubicBezTo>
                  <a:lnTo>
                    <a:pt x="782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89" name="Freeform 3188">
              <a:extLst>
                <a:ext uri="{FF2B5EF4-FFF2-40B4-BE49-F238E27FC236}">
                  <a16:creationId xmlns:a16="http://schemas.microsoft.com/office/drawing/2014/main" id="{1ACC24FC-7783-2029-1D7E-E0325E79101C}"/>
                </a:ext>
              </a:extLst>
            </p:cNvPr>
            <p:cNvSpPr/>
            <p:nvPr/>
          </p:nvSpPr>
          <p:spPr>
            <a:xfrm>
              <a:off x="5725672" y="3950689"/>
              <a:ext cx="1291" cy="3777"/>
            </a:xfrm>
            <a:custGeom>
              <a:avLst/>
              <a:gdLst>
                <a:gd name="connsiteX0" fmla="*/ 346 w 969"/>
                <a:gd name="connsiteY0" fmla="*/ 2698 h 2836"/>
                <a:gd name="connsiteX1" fmla="*/ 969 w 969"/>
                <a:gd name="connsiteY1" fmla="*/ 2836 h 2836"/>
                <a:gd name="connsiteX2" fmla="*/ 900 w 969"/>
                <a:gd name="connsiteY2" fmla="*/ 1868 h 2836"/>
                <a:gd name="connsiteX3" fmla="*/ 761 w 969"/>
                <a:gd name="connsiteY3" fmla="*/ 1176 h 2836"/>
                <a:gd name="connsiteX4" fmla="*/ 623 w 969"/>
                <a:gd name="connsiteY4" fmla="*/ 623 h 2836"/>
                <a:gd name="connsiteX5" fmla="*/ 277 w 969"/>
                <a:gd name="connsiteY5" fmla="*/ 0 h 2836"/>
                <a:gd name="connsiteX6" fmla="*/ 0 w 969"/>
                <a:gd name="connsiteY6" fmla="*/ 1453 h 2836"/>
                <a:gd name="connsiteX7" fmla="*/ 139 w 969"/>
                <a:gd name="connsiteY7" fmla="*/ 2006 h 2836"/>
                <a:gd name="connsiteX8" fmla="*/ 139 w 969"/>
                <a:gd name="connsiteY8" fmla="*/ 2421 h 2836"/>
                <a:gd name="connsiteX9" fmla="*/ 346 w 969"/>
                <a:gd name="connsiteY9" fmla="*/ 2698 h 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9" h="2836">
                  <a:moveTo>
                    <a:pt x="346" y="2698"/>
                  </a:moveTo>
                  <a:lnTo>
                    <a:pt x="969" y="2836"/>
                  </a:lnTo>
                  <a:lnTo>
                    <a:pt x="900" y="1868"/>
                  </a:lnTo>
                  <a:lnTo>
                    <a:pt x="761" y="1176"/>
                  </a:lnTo>
                  <a:lnTo>
                    <a:pt x="623" y="623"/>
                  </a:lnTo>
                  <a:lnTo>
                    <a:pt x="277" y="0"/>
                  </a:lnTo>
                  <a:lnTo>
                    <a:pt x="0" y="1453"/>
                  </a:lnTo>
                  <a:lnTo>
                    <a:pt x="139" y="2006"/>
                  </a:lnTo>
                  <a:lnTo>
                    <a:pt x="139" y="2421"/>
                  </a:lnTo>
                  <a:lnTo>
                    <a:pt x="346" y="269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0" name="Freeform 3189">
              <a:extLst>
                <a:ext uri="{FF2B5EF4-FFF2-40B4-BE49-F238E27FC236}">
                  <a16:creationId xmlns:a16="http://schemas.microsoft.com/office/drawing/2014/main" id="{1BF88A5A-B84C-82A8-0AC0-CE6889A85E67}"/>
                </a:ext>
              </a:extLst>
            </p:cNvPr>
            <p:cNvSpPr/>
            <p:nvPr/>
          </p:nvSpPr>
          <p:spPr>
            <a:xfrm>
              <a:off x="5718805" y="3943596"/>
              <a:ext cx="15076" cy="17780"/>
            </a:xfrm>
            <a:custGeom>
              <a:avLst/>
              <a:gdLst>
                <a:gd name="connsiteX0" fmla="*/ 5433 w 11320"/>
                <a:gd name="connsiteY0" fmla="*/ 5326 h 13350"/>
                <a:gd name="connsiteX1" fmla="*/ 5710 w 11320"/>
                <a:gd name="connsiteY1" fmla="*/ 5949 h 13350"/>
                <a:gd name="connsiteX2" fmla="*/ 5917 w 11320"/>
                <a:gd name="connsiteY2" fmla="*/ 6502 h 13350"/>
                <a:gd name="connsiteX3" fmla="*/ 6056 w 11320"/>
                <a:gd name="connsiteY3" fmla="*/ 7194 h 13350"/>
                <a:gd name="connsiteX4" fmla="*/ 6056 w 11320"/>
                <a:gd name="connsiteY4" fmla="*/ 8232 h 13350"/>
                <a:gd name="connsiteX5" fmla="*/ 5502 w 11320"/>
                <a:gd name="connsiteY5" fmla="*/ 8093 h 13350"/>
                <a:gd name="connsiteX6" fmla="*/ 5295 w 11320"/>
                <a:gd name="connsiteY6" fmla="*/ 7817 h 13350"/>
                <a:gd name="connsiteX7" fmla="*/ 5295 w 11320"/>
                <a:gd name="connsiteY7" fmla="*/ 7401 h 13350"/>
                <a:gd name="connsiteX8" fmla="*/ 5156 w 11320"/>
                <a:gd name="connsiteY8" fmla="*/ 6848 h 13350"/>
                <a:gd name="connsiteX9" fmla="*/ 5433 w 11320"/>
                <a:gd name="connsiteY9" fmla="*/ 5396 h 13350"/>
                <a:gd name="connsiteX10" fmla="*/ 5433 w 11320"/>
                <a:gd name="connsiteY10" fmla="*/ 208 h 13350"/>
                <a:gd name="connsiteX11" fmla="*/ 4879 w 11320"/>
                <a:gd name="connsiteY11" fmla="*/ 208 h 13350"/>
                <a:gd name="connsiteX12" fmla="*/ 381 w 11320"/>
                <a:gd name="connsiteY12" fmla="*/ 4358 h 13350"/>
                <a:gd name="connsiteX13" fmla="*/ 104 w 11320"/>
                <a:gd name="connsiteY13" fmla="*/ 5811 h 13350"/>
                <a:gd name="connsiteX14" fmla="*/ 104 w 11320"/>
                <a:gd name="connsiteY14" fmla="*/ 7817 h 13350"/>
                <a:gd name="connsiteX15" fmla="*/ 104 w 11320"/>
                <a:gd name="connsiteY15" fmla="*/ 7817 h 13350"/>
                <a:gd name="connsiteX16" fmla="*/ 1142 w 11320"/>
                <a:gd name="connsiteY16" fmla="*/ 10860 h 13350"/>
                <a:gd name="connsiteX17" fmla="*/ 1350 w 11320"/>
                <a:gd name="connsiteY17" fmla="*/ 11137 h 13350"/>
                <a:gd name="connsiteX18" fmla="*/ 4326 w 11320"/>
                <a:gd name="connsiteY18" fmla="*/ 13074 h 13350"/>
                <a:gd name="connsiteX19" fmla="*/ 4948 w 11320"/>
                <a:gd name="connsiteY19" fmla="*/ 13212 h 13350"/>
                <a:gd name="connsiteX20" fmla="*/ 6125 w 11320"/>
                <a:gd name="connsiteY20" fmla="*/ 13350 h 13350"/>
                <a:gd name="connsiteX21" fmla="*/ 9447 w 11320"/>
                <a:gd name="connsiteY21" fmla="*/ 12174 h 13350"/>
                <a:gd name="connsiteX22" fmla="*/ 11316 w 11320"/>
                <a:gd name="connsiteY22" fmla="*/ 7955 h 13350"/>
                <a:gd name="connsiteX23" fmla="*/ 11316 w 11320"/>
                <a:gd name="connsiteY23" fmla="*/ 6917 h 13350"/>
                <a:gd name="connsiteX24" fmla="*/ 11178 w 11320"/>
                <a:gd name="connsiteY24" fmla="*/ 6018 h 13350"/>
                <a:gd name="connsiteX25" fmla="*/ 11039 w 11320"/>
                <a:gd name="connsiteY25" fmla="*/ 5326 h 13350"/>
                <a:gd name="connsiteX26" fmla="*/ 10901 w 11320"/>
                <a:gd name="connsiteY26" fmla="*/ 4773 h 13350"/>
                <a:gd name="connsiteX27" fmla="*/ 10693 w 11320"/>
                <a:gd name="connsiteY27" fmla="*/ 4219 h 13350"/>
                <a:gd name="connsiteX28" fmla="*/ 10486 w 11320"/>
                <a:gd name="connsiteY28" fmla="*/ 3735 h 13350"/>
                <a:gd name="connsiteX29" fmla="*/ 10208 w 11320"/>
                <a:gd name="connsiteY29" fmla="*/ 3113 h 13350"/>
                <a:gd name="connsiteX30" fmla="*/ 5433 w 11320"/>
                <a:gd name="connsiteY30" fmla="*/ 0 h 13350"/>
                <a:gd name="connsiteX31" fmla="*/ 5433 w 11320"/>
                <a:gd name="connsiteY31" fmla="*/ 0 h 1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320" h="13350">
                  <a:moveTo>
                    <a:pt x="5433" y="5326"/>
                  </a:moveTo>
                  <a:lnTo>
                    <a:pt x="5710" y="5949"/>
                  </a:lnTo>
                  <a:lnTo>
                    <a:pt x="5917" y="6502"/>
                  </a:lnTo>
                  <a:lnTo>
                    <a:pt x="6056" y="7194"/>
                  </a:lnTo>
                  <a:lnTo>
                    <a:pt x="6056" y="8232"/>
                  </a:lnTo>
                  <a:cubicBezTo>
                    <a:pt x="6056" y="8232"/>
                    <a:pt x="5502" y="8093"/>
                    <a:pt x="5502" y="8093"/>
                  </a:cubicBezTo>
                  <a:lnTo>
                    <a:pt x="5295" y="7817"/>
                  </a:lnTo>
                  <a:lnTo>
                    <a:pt x="5295" y="7401"/>
                  </a:lnTo>
                  <a:lnTo>
                    <a:pt x="5156" y="6848"/>
                  </a:lnTo>
                  <a:lnTo>
                    <a:pt x="5433" y="5396"/>
                  </a:lnTo>
                  <a:moveTo>
                    <a:pt x="5433" y="208"/>
                  </a:moveTo>
                  <a:cubicBezTo>
                    <a:pt x="5433" y="208"/>
                    <a:pt x="5018" y="208"/>
                    <a:pt x="4879" y="208"/>
                  </a:cubicBezTo>
                  <a:cubicBezTo>
                    <a:pt x="2595" y="484"/>
                    <a:pt x="796" y="2144"/>
                    <a:pt x="381" y="4358"/>
                  </a:cubicBezTo>
                  <a:lnTo>
                    <a:pt x="104" y="5811"/>
                  </a:lnTo>
                  <a:cubicBezTo>
                    <a:pt x="-35" y="6502"/>
                    <a:pt x="-35" y="7194"/>
                    <a:pt x="104" y="7817"/>
                  </a:cubicBezTo>
                  <a:lnTo>
                    <a:pt x="104" y="7817"/>
                  </a:lnTo>
                  <a:cubicBezTo>
                    <a:pt x="104" y="8923"/>
                    <a:pt x="519" y="10030"/>
                    <a:pt x="1142" y="10860"/>
                  </a:cubicBezTo>
                  <a:lnTo>
                    <a:pt x="1350" y="11137"/>
                  </a:lnTo>
                  <a:cubicBezTo>
                    <a:pt x="2111" y="12105"/>
                    <a:pt x="3149" y="12797"/>
                    <a:pt x="4326" y="13074"/>
                  </a:cubicBezTo>
                  <a:lnTo>
                    <a:pt x="4948" y="13212"/>
                  </a:lnTo>
                  <a:cubicBezTo>
                    <a:pt x="5364" y="13281"/>
                    <a:pt x="5710" y="13350"/>
                    <a:pt x="6125" y="13350"/>
                  </a:cubicBezTo>
                  <a:cubicBezTo>
                    <a:pt x="7302" y="13350"/>
                    <a:pt x="8478" y="12935"/>
                    <a:pt x="9447" y="12174"/>
                  </a:cubicBezTo>
                  <a:cubicBezTo>
                    <a:pt x="10693" y="11137"/>
                    <a:pt x="11385" y="9615"/>
                    <a:pt x="11316" y="7955"/>
                  </a:cubicBezTo>
                  <a:lnTo>
                    <a:pt x="11316" y="6917"/>
                  </a:lnTo>
                  <a:cubicBezTo>
                    <a:pt x="11316" y="6917"/>
                    <a:pt x="11247" y="6295"/>
                    <a:pt x="11178" y="6018"/>
                  </a:cubicBezTo>
                  <a:lnTo>
                    <a:pt x="11039" y="5326"/>
                  </a:lnTo>
                  <a:cubicBezTo>
                    <a:pt x="11039" y="5326"/>
                    <a:pt x="10970" y="4911"/>
                    <a:pt x="10901" y="4773"/>
                  </a:cubicBezTo>
                  <a:lnTo>
                    <a:pt x="10693" y="4219"/>
                  </a:lnTo>
                  <a:cubicBezTo>
                    <a:pt x="10693" y="4219"/>
                    <a:pt x="10554" y="3943"/>
                    <a:pt x="10486" y="3735"/>
                  </a:cubicBezTo>
                  <a:lnTo>
                    <a:pt x="10208" y="3113"/>
                  </a:lnTo>
                  <a:cubicBezTo>
                    <a:pt x="9378" y="1245"/>
                    <a:pt x="7509" y="0"/>
                    <a:pt x="5433" y="0"/>
                  </a:cubicBezTo>
                  <a:lnTo>
                    <a:pt x="543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1" name="Freeform 3190">
              <a:extLst>
                <a:ext uri="{FF2B5EF4-FFF2-40B4-BE49-F238E27FC236}">
                  <a16:creationId xmlns:a16="http://schemas.microsoft.com/office/drawing/2014/main" id="{F44DCA67-1650-C6E0-248B-3B87864513DC}"/>
                </a:ext>
              </a:extLst>
            </p:cNvPr>
            <p:cNvSpPr/>
            <p:nvPr/>
          </p:nvSpPr>
          <p:spPr>
            <a:xfrm>
              <a:off x="5720879" y="3935581"/>
              <a:ext cx="7466" cy="9212"/>
            </a:xfrm>
            <a:custGeom>
              <a:avLst/>
              <a:gdLst>
                <a:gd name="connsiteX0" fmla="*/ 5606 w 5606"/>
                <a:gd name="connsiteY0" fmla="*/ 5326 h 6917"/>
                <a:gd name="connsiteX1" fmla="*/ 5053 w 5606"/>
                <a:gd name="connsiteY1" fmla="*/ 3459 h 6917"/>
                <a:gd name="connsiteX2" fmla="*/ 3807 w 5606"/>
                <a:gd name="connsiteY2" fmla="*/ 1522 h 6917"/>
                <a:gd name="connsiteX3" fmla="*/ 2215 w 5606"/>
                <a:gd name="connsiteY3" fmla="*/ 138 h 6917"/>
                <a:gd name="connsiteX4" fmla="*/ 623 w 5606"/>
                <a:gd name="connsiteY4" fmla="*/ 0 h 6917"/>
                <a:gd name="connsiteX5" fmla="*/ 0 w 5606"/>
                <a:gd name="connsiteY5" fmla="*/ 1453 h 6917"/>
                <a:gd name="connsiteX6" fmla="*/ 1384 w 5606"/>
                <a:gd name="connsiteY6" fmla="*/ 3459 h 6917"/>
                <a:gd name="connsiteX7" fmla="*/ 5053 w 5606"/>
                <a:gd name="connsiteY7" fmla="*/ 6917 h 6917"/>
                <a:gd name="connsiteX8" fmla="*/ 5606 w 5606"/>
                <a:gd name="connsiteY8" fmla="*/ 5326 h 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6" h="6917">
                  <a:moveTo>
                    <a:pt x="5606" y="5326"/>
                  </a:moveTo>
                  <a:lnTo>
                    <a:pt x="5053" y="3459"/>
                  </a:lnTo>
                  <a:lnTo>
                    <a:pt x="3807" y="1522"/>
                  </a:lnTo>
                  <a:lnTo>
                    <a:pt x="2215" y="138"/>
                  </a:lnTo>
                  <a:lnTo>
                    <a:pt x="623" y="0"/>
                  </a:lnTo>
                  <a:lnTo>
                    <a:pt x="0" y="1453"/>
                  </a:lnTo>
                  <a:lnTo>
                    <a:pt x="1384" y="3459"/>
                  </a:lnTo>
                  <a:lnTo>
                    <a:pt x="5053" y="6917"/>
                  </a:lnTo>
                  <a:lnTo>
                    <a:pt x="5606" y="532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2" name="Freeform 3191">
              <a:extLst>
                <a:ext uri="{FF2B5EF4-FFF2-40B4-BE49-F238E27FC236}">
                  <a16:creationId xmlns:a16="http://schemas.microsoft.com/office/drawing/2014/main" id="{7FE80B77-E366-2440-CB13-C3B094876330}"/>
                </a:ext>
              </a:extLst>
            </p:cNvPr>
            <p:cNvSpPr/>
            <p:nvPr/>
          </p:nvSpPr>
          <p:spPr>
            <a:xfrm>
              <a:off x="5713981" y="3928487"/>
              <a:ext cx="21372" cy="23215"/>
            </a:xfrm>
            <a:custGeom>
              <a:avLst/>
              <a:gdLst>
                <a:gd name="connsiteX0" fmla="*/ 5802 w 16047"/>
                <a:gd name="connsiteY0" fmla="*/ 5326 h 17431"/>
                <a:gd name="connsiteX1" fmla="*/ 7394 w 16047"/>
                <a:gd name="connsiteY1" fmla="*/ 5465 h 17431"/>
                <a:gd name="connsiteX2" fmla="*/ 8985 w 16047"/>
                <a:gd name="connsiteY2" fmla="*/ 6848 h 17431"/>
                <a:gd name="connsiteX3" fmla="*/ 10232 w 16047"/>
                <a:gd name="connsiteY3" fmla="*/ 8854 h 17431"/>
                <a:gd name="connsiteX4" fmla="*/ 10854 w 16047"/>
                <a:gd name="connsiteY4" fmla="*/ 10722 h 17431"/>
                <a:gd name="connsiteX5" fmla="*/ 10232 w 16047"/>
                <a:gd name="connsiteY5" fmla="*/ 12313 h 17431"/>
                <a:gd name="connsiteX6" fmla="*/ 6563 w 16047"/>
                <a:gd name="connsiteY6" fmla="*/ 8854 h 17431"/>
                <a:gd name="connsiteX7" fmla="*/ 5179 w 16047"/>
                <a:gd name="connsiteY7" fmla="*/ 6848 h 17431"/>
                <a:gd name="connsiteX8" fmla="*/ 5802 w 16047"/>
                <a:gd name="connsiteY8" fmla="*/ 5396 h 17431"/>
                <a:gd name="connsiteX9" fmla="*/ 5802 w 16047"/>
                <a:gd name="connsiteY9" fmla="*/ 208 h 17431"/>
                <a:gd name="connsiteX10" fmla="*/ 1026 w 16047"/>
                <a:gd name="connsiteY10" fmla="*/ 3389 h 17431"/>
                <a:gd name="connsiteX11" fmla="*/ 403 w 16047"/>
                <a:gd name="connsiteY11" fmla="*/ 4842 h 17431"/>
                <a:gd name="connsiteX12" fmla="*/ 957 w 16047"/>
                <a:gd name="connsiteY12" fmla="*/ 9753 h 17431"/>
                <a:gd name="connsiteX13" fmla="*/ 2341 w 16047"/>
                <a:gd name="connsiteY13" fmla="*/ 11760 h 17431"/>
                <a:gd name="connsiteX14" fmla="*/ 3033 w 16047"/>
                <a:gd name="connsiteY14" fmla="*/ 12590 h 17431"/>
                <a:gd name="connsiteX15" fmla="*/ 6702 w 16047"/>
                <a:gd name="connsiteY15" fmla="*/ 16048 h 17431"/>
                <a:gd name="connsiteX16" fmla="*/ 10232 w 16047"/>
                <a:gd name="connsiteY16" fmla="*/ 17432 h 17431"/>
                <a:gd name="connsiteX17" fmla="*/ 11408 w 16047"/>
                <a:gd name="connsiteY17" fmla="*/ 17293 h 17431"/>
                <a:gd name="connsiteX18" fmla="*/ 15076 w 16047"/>
                <a:gd name="connsiteY18" fmla="*/ 14111 h 17431"/>
                <a:gd name="connsiteX19" fmla="*/ 15699 w 16047"/>
                <a:gd name="connsiteY19" fmla="*/ 12520 h 17431"/>
                <a:gd name="connsiteX20" fmla="*/ 15768 w 16047"/>
                <a:gd name="connsiteY20" fmla="*/ 8993 h 17431"/>
                <a:gd name="connsiteX21" fmla="*/ 15145 w 16047"/>
                <a:gd name="connsiteY21" fmla="*/ 7125 h 17431"/>
                <a:gd name="connsiteX22" fmla="*/ 14661 w 16047"/>
                <a:gd name="connsiteY22" fmla="*/ 6018 h 17431"/>
                <a:gd name="connsiteX23" fmla="*/ 13415 w 16047"/>
                <a:gd name="connsiteY23" fmla="*/ 4012 h 17431"/>
                <a:gd name="connsiteX24" fmla="*/ 12446 w 16047"/>
                <a:gd name="connsiteY24" fmla="*/ 2836 h 17431"/>
                <a:gd name="connsiteX25" fmla="*/ 10854 w 16047"/>
                <a:gd name="connsiteY25" fmla="*/ 1453 h 17431"/>
                <a:gd name="connsiteX26" fmla="*/ 7740 w 16047"/>
                <a:gd name="connsiteY26" fmla="*/ 138 h 17431"/>
                <a:gd name="connsiteX27" fmla="*/ 6148 w 16047"/>
                <a:gd name="connsiteY27" fmla="*/ 0 h 17431"/>
                <a:gd name="connsiteX28" fmla="*/ 5802 w 16047"/>
                <a:gd name="connsiteY28" fmla="*/ 0 h 17431"/>
                <a:gd name="connsiteX29" fmla="*/ 5802 w 16047"/>
                <a:gd name="connsiteY29" fmla="*/ 0 h 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047" h="17431">
                  <a:moveTo>
                    <a:pt x="5802" y="5326"/>
                  </a:moveTo>
                  <a:lnTo>
                    <a:pt x="7394" y="5465"/>
                  </a:lnTo>
                  <a:lnTo>
                    <a:pt x="8985" y="6848"/>
                  </a:lnTo>
                  <a:lnTo>
                    <a:pt x="10232" y="8854"/>
                  </a:lnTo>
                  <a:lnTo>
                    <a:pt x="10854" y="10722"/>
                  </a:lnTo>
                  <a:lnTo>
                    <a:pt x="10232" y="12313"/>
                  </a:lnTo>
                  <a:lnTo>
                    <a:pt x="6563" y="8854"/>
                  </a:lnTo>
                  <a:lnTo>
                    <a:pt x="5179" y="6848"/>
                  </a:lnTo>
                  <a:lnTo>
                    <a:pt x="5802" y="5396"/>
                  </a:lnTo>
                  <a:moveTo>
                    <a:pt x="5802" y="208"/>
                  </a:moveTo>
                  <a:cubicBezTo>
                    <a:pt x="3726" y="208"/>
                    <a:pt x="1788" y="1453"/>
                    <a:pt x="1026" y="3389"/>
                  </a:cubicBezTo>
                  <a:lnTo>
                    <a:pt x="403" y="4842"/>
                  </a:lnTo>
                  <a:cubicBezTo>
                    <a:pt x="-289" y="6502"/>
                    <a:pt x="-81" y="8301"/>
                    <a:pt x="957" y="9753"/>
                  </a:cubicBezTo>
                  <a:lnTo>
                    <a:pt x="2341" y="11760"/>
                  </a:lnTo>
                  <a:cubicBezTo>
                    <a:pt x="2341" y="11760"/>
                    <a:pt x="2757" y="12313"/>
                    <a:pt x="3033" y="12590"/>
                  </a:cubicBezTo>
                  <a:lnTo>
                    <a:pt x="6702" y="16048"/>
                  </a:lnTo>
                  <a:cubicBezTo>
                    <a:pt x="7670" y="16948"/>
                    <a:pt x="8985" y="17432"/>
                    <a:pt x="10232" y="17432"/>
                  </a:cubicBezTo>
                  <a:cubicBezTo>
                    <a:pt x="10647" y="17432"/>
                    <a:pt x="10993" y="17432"/>
                    <a:pt x="11408" y="17293"/>
                  </a:cubicBezTo>
                  <a:cubicBezTo>
                    <a:pt x="13069" y="16878"/>
                    <a:pt x="14453" y="15703"/>
                    <a:pt x="15076" y="14111"/>
                  </a:cubicBezTo>
                  <a:lnTo>
                    <a:pt x="15699" y="12520"/>
                  </a:lnTo>
                  <a:cubicBezTo>
                    <a:pt x="16114" y="11414"/>
                    <a:pt x="16184" y="10169"/>
                    <a:pt x="15768" y="8993"/>
                  </a:cubicBezTo>
                  <a:lnTo>
                    <a:pt x="15145" y="7125"/>
                  </a:lnTo>
                  <a:cubicBezTo>
                    <a:pt x="15007" y="6779"/>
                    <a:pt x="14869" y="6364"/>
                    <a:pt x="14661" y="6018"/>
                  </a:cubicBezTo>
                  <a:lnTo>
                    <a:pt x="13415" y="4012"/>
                  </a:lnTo>
                  <a:cubicBezTo>
                    <a:pt x="13138" y="3597"/>
                    <a:pt x="12792" y="3182"/>
                    <a:pt x="12446" y="2836"/>
                  </a:cubicBezTo>
                  <a:lnTo>
                    <a:pt x="10854" y="1453"/>
                  </a:lnTo>
                  <a:cubicBezTo>
                    <a:pt x="10024" y="692"/>
                    <a:pt x="8917" y="208"/>
                    <a:pt x="7740" y="138"/>
                  </a:cubicBezTo>
                  <a:lnTo>
                    <a:pt x="6148" y="0"/>
                  </a:lnTo>
                  <a:cubicBezTo>
                    <a:pt x="6148" y="0"/>
                    <a:pt x="5940" y="0"/>
                    <a:pt x="5802" y="0"/>
                  </a:cubicBezTo>
                  <a:lnTo>
                    <a:pt x="580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3" name="Freeform 3192">
              <a:extLst>
                <a:ext uri="{FF2B5EF4-FFF2-40B4-BE49-F238E27FC236}">
                  <a16:creationId xmlns:a16="http://schemas.microsoft.com/office/drawing/2014/main" id="{4857C360-091F-56AD-D67B-83426DFA1F2F}"/>
                </a:ext>
              </a:extLst>
            </p:cNvPr>
            <p:cNvSpPr/>
            <p:nvPr/>
          </p:nvSpPr>
          <p:spPr>
            <a:xfrm>
              <a:off x="5689722" y="3895505"/>
              <a:ext cx="5161" cy="3869"/>
            </a:xfrm>
            <a:custGeom>
              <a:avLst/>
              <a:gdLst>
                <a:gd name="connsiteX0" fmla="*/ 2561 w 3875"/>
                <a:gd name="connsiteY0" fmla="*/ 2905 h 2905"/>
                <a:gd name="connsiteX1" fmla="*/ 3876 w 3875"/>
                <a:gd name="connsiteY1" fmla="*/ 2352 h 2905"/>
                <a:gd name="connsiteX2" fmla="*/ 0 w 3875"/>
                <a:gd name="connsiteY2" fmla="*/ 0 h 2905"/>
                <a:gd name="connsiteX3" fmla="*/ 554 w 3875"/>
                <a:gd name="connsiteY3" fmla="*/ 1522 h 2905"/>
                <a:gd name="connsiteX4" fmla="*/ 1384 w 3875"/>
                <a:gd name="connsiteY4" fmla="*/ 2559 h 2905"/>
                <a:gd name="connsiteX5" fmla="*/ 2561 w 3875"/>
                <a:gd name="connsiteY5" fmla="*/ 2905 h 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5" h="2905">
                  <a:moveTo>
                    <a:pt x="2561" y="2905"/>
                  </a:moveTo>
                  <a:lnTo>
                    <a:pt x="3876" y="2352"/>
                  </a:lnTo>
                  <a:lnTo>
                    <a:pt x="0" y="0"/>
                  </a:lnTo>
                  <a:lnTo>
                    <a:pt x="554" y="1522"/>
                  </a:lnTo>
                  <a:lnTo>
                    <a:pt x="1384" y="2559"/>
                  </a:lnTo>
                  <a:lnTo>
                    <a:pt x="2561" y="290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4" name="Freeform 3193">
              <a:extLst>
                <a:ext uri="{FF2B5EF4-FFF2-40B4-BE49-F238E27FC236}">
                  <a16:creationId xmlns:a16="http://schemas.microsoft.com/office/drawing/2014/main" id="{F21585FD-6356-0DB6-E9EC-730B77B939F0}"/>
                </a:ext>
              </a:extLst>
            </p:cNvPr>
            <p:cNvSpPr/>
            <p:nvPr/>
          </p:nvSpPr>
          <p:spPr>
            <a:xfrm>
              <a:off x="5682751" y="3888504"/>
              <a:ext cx="18879" cy="17688"/>
            </a:xfrm>
            <a:custGeom>
              <a:avLst/>
              <a:gdLst>
                <a:gd name="connsiteX0" fmla="*/ 5234 w 14175"/>
                <a:gd name="connsiteY0" fmla="*/ 5257 h 13281"/>
                <a:gd name="connsiteX1" fmla="*/ 9110 w 14175"/>
                <a:gd name="connsiteY1" fmla="*/ 7609 h 13281"/>
                <a:gd name="connsiteX2" fmla="*/ 7795 w 14175"/>
                <a:gd name="connsiteY2" fmla="*/ 8162 h 13281"/>
                <a:gd name="connsiteX3" fmla="*/ 6618 w 14175"/>
                <a:gd name="connsiteY3" fmla="*/ 7817 h 13281"/>
                <a:gd name="connsiteX4" fmla="*/ 5788 w 14175"/>
                <a:gd name="connsiteY4" fmla="*/ 6779 h 13281"/>
                <a:gd name="connsiteX5" fmla="*/ 5234 w 14175"/>
                <a:gd name="connsiteY5" fmla="*/ 5257 h 13281"/>
                <a:gd name="connsiteX6" fmla="*/ 5234 w 14175"/>
                <a:gd name="connsiteY6" fmla="*/ 69 h 13281"/>
                <a:gd name="connsiteX7" fmla="*/ 1912 w 14175"/>
                <a:gd name="connsiteY7" fmla="*/ 1245 h 13281"/>
                <a:gd name="connsiteX8" fmla="*/ 320 w 14175"/>
                <a:gd name="connsiteY8" fmla="*/ 7056 h 13281"/>
                <a:gd name="connsiteX9" fmla="*/ 874 w 14175"/>
                <a:gd name="connsiteY9" fmla="*/ 8577 h 13281"/>
                <a:gd name="connsiteX10" fmla="*/ 1704 w 14175"/>
                <a:gd name="connsiteY10" fmla="*/ 10030 h 13281"/>
                <a:gd name="connsiteX11" fmla="*/ 2535 w 14175"/>
                <a:gd name="connsiteY11" fmla="*/ 11068 h 13281"/>
                <a:gd name="connsiteX12" fmla="*/ 5027 w 14175"/>
                <a:gd name="connsiteY12" fmla="*/ 12728 h 13281"/>
                <a:gd name="connsiteX13" fmla="*/ 6203 w 14175"/>
                <a:gd name="connsiteY13" fmla="*/ 13074 h 13281"/>
                <a:gd name="connsiteX14" fmla="*/ 7726 w 14175"/>
                <a:gd name="connsiteY14" fmla="*/ 13281 h 13281"/>
                <a:gd name="connsiteX15" fmla="*/ 9802 w 14175"/>
                <a:gd name="connsiteY15" fmla="*/ 12866 h 13281"/>
                <a:gd name="connsiteX16" fmla="*/ 11117 w 14175"/>
                <a:gd name="connsiteY16" fmla="*/ 12313 h 13281"/>
                <a:gd name="connsiteX17" fmla="*/ 14162 w 14175"/>
                <a:gd name="connsiteY17" fmla="*/ 7886 h 13281"/>
                <a:gd name="connsiteX18" fmla="*/ 11671 w 14175"/>
                <a:gd name="connsiteY18" fmla="*/ 3113 h 13281"/>
                <a:gd name="connsiteX19" fmla="*/ 7795 w 14175"/>
                <a:gd name="connsiteY19" fmla="*/ 761 h 13281"/>
                <a:gd name="connsiteX20" fmla="*/ 5096 w 14175"/>
                <a:gd name="connsiteY20" fmla="*/ 0 h 13281"/>
                <a:gd name="connsiteX21" fmla="*/ 5096 w 14175"/>
                <a:gd name="connsiteY21" fmla="*/ 0 h 1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75" h="13281">
                  <a:moveTo>
                    <a:pt x="5234" y="5257"/>
                  </a:moveTo>
                  <a:lnTo>
                    <a:pt x="9110" y="7609"/>
                  </a:lnTo>
                  <a:lnTo>
                    <a:pt x="7795" y="8162"/>
                  </a:lnTo>
                  <a:lnTo>
                    <a:pt x="6618" y="7817"/>
                  </a:lnTo>
                  <a:lnTo>
                    <a:pt x="5788" y="6779"/>
                  </a:lnTo>
                  <a:lnTo>
                    <a:pt x="5234" y="5257"/>
                  </a:lnTo>
                  <a:moveTo>
                    <a:pt x="5234" y="69"/>
                  </a:moveTo>
                  <a:cubicBezTo>
                    <a:pt x="4057" y="69"/>
                    <a:pt x="2881" y="484"/>
                    <a:pt x="1912" y="1245"/>
                  </a:cubicBezTo>
                  <a:cubicBezTo>
                    <a:pt x="182" y="2629"/>
                    <a:pt x="-441" y="4980"/>
                    <a:pt x="320" y="7056"/>
                  </a:cubicBezTo>
                  <a:lnTo>
                    <a:pt x="874" y="8577"/>
                  </a:lnTo>
                  <a:cubicBezTo>
                    <a:pt x="1081" y="9131"/>
                    <a:pt x="1358" y="9615"/>
                    <a:pt x="1704" y="10030"/>
                  </a:cubicBezTo>
                  <a:lnTo>
                    <a:pt x="2535" y="11068"/>
                  </a:lnTo>
                  <a:cubicBezTo>
                    <a:pt x="3158" y="11829"/>
                    <a:pt x="4057" y="12451"/>
                    <a:pt x="5027" y="12728"/>
                  </a:cubicBezTo>
                  <a:lnTo>
                    <a:pt x="6203" y="13074"/>
                  </a:lnTo>
                  <a:cubicBezTo>
                    <a:pt x="6688" y="13212"/>
                    <a:pt x="7241" y="13281"/>
                    <a:pt x="7726" y="13281"/>
                  </a:cubicBezTo>
                  <a:cubicBezTo>
                    <a:pt x="8418" y="13281"/>
                    <a:pt x="9179" y="13143"/>
                    <a:pt x="9802" y="12866"/>
                  </a:cubicBezTo>
                  <a:lnTo>
                    <a:pt x="11117" y="12313"/>
                  </a:lnTo>
                  <a:cubicBezTo>
                    <a:pt x="12917" y="11552"/>
                    <a:pt x="14093" y="9823"/>
                    <a:pt x="14162" y="7886"/>
                  </a:cubicBezTo>
                  <a:cubicBezTo>
                    <a:pt x="14301" y="5949"/>
                    <a:pt x="13332" y="4150"/>
                    <a:pt x="11671" y="3113"/>
                  </a:cubicBezTo>
                  <a:lnTo>
                    <a:pt x="7795" y="761"/>
                  </a:lnTo>
                  <a:cubicBezTo>
                    <a:pt x="6964" y="277"/>
                    <a:pt x="5996" y="0"/>
                    <a:pt x="5096" y="0"/>
                  </a:cubicBezTo>
                  <a:lnTo>
                    <a:pt x="509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5" name="Freeform 3194">
              <a:extLst>
                <a:ext uri="{FF2B5EF4-FFF2-40B4-BE49-F238E27FC236}">
                  <a16:creationId xmlns:a16="http://schemas.microsoft.com/office/drawing/2014/main" id="{2C500A97-E495-5789-4CB9-FC5159D1861D}"/>
                </a:ext>
              </a:extLst>
            </p:cNvPr>
            <p:cNvSpPr/>
            <p:nvPr/>
          </p:nvSpPr>
          <p:spPr>
            <a:xfrm>
              <a:off x="5715256" y="3842717"/>
              <a:ext cx="7466" cy="6632"/>
            </a:xfrm>
            <a:custGeom>
              <a:avLst/>
              <a:gdLst>
                <a:gd name="connsiteX0" fmla="*/ 2284 w 5606"/>
                <a:gd name="connsiteY0" fmla="*/ 0 h 4980"/>
                <a:gd name="connsiteX1" fmla="*/ 554 w 5606"/>
                <a:gd name="connsiteY1" fmla="*/ 899 h 4980"/>
                <a:gd name="connsiteX2" fmla="*/ 0 w 5606"/>
                <a:gd name="connsiteY2" fmla="*/ 3044 h 4980"/>
                <a:gd name="connsiteX3" fmla="*/ 1038 w 5606"/>
                <a:gd name="connsiteY3" fmla="*/ 4635 h 4980"/>
                <a:gd name="connsiteX4" fmla="*/ 2976 w 5606"/>
                <a:gd name="connsiteY4" fmla="*/ 4980 h 4980"/>
                <a:gd name="connsiteX5" fmla="*/ 4845 w 5606"/>
                <a:gd name="connsiteY5" fmla="*/ 4150 h 4980"/>
                <a:gd name="connsiteX6" fmla="*/ 5606 w 5606"/>
                <a:gd name="connsiteY6" fmla="*/ 2075 h 4980"/>
                <a:gd name="connsiteX7" fmla="*/ 4222 w 5606"/>
                <a:gd name="connsiteY7" fmla="*/ 415 h 4980"/>
                <a:gd name="connsiteX8" fmla="*/ 2284 w 5606"/>
                <a:gd name="connsiteY8" fmla="*/ 0 h 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06" h="4980">
                  <a:moveTo>
                    <a:pt x="2284" y="0"/>
                  </a:moveTo>
                  <a:lnTo>
                    <a:pt x="554" y="899"/>
                  </a:lnTo>
                  <a:lnTo>
                    <a:pt x="0" y="3044"/>
                  </a:lnTo>
                  <a:lnTo>
                    <a:pt x="1038" y="4635"/>
                  </a:lnTo>
                  <a:lnTo>
                    <a:pt x="2976" y="4980"/>
                  </a:lnTo>
                  <a:lnTo>
                    <a:pt x="4845" y="4150"/>
                  </a:lnTo>
                  <a:lnTo>
                    <a:pt x="5606" y="2075"/>
                  </a:lnTo>
                  <a:lnTo>
                    <a:pt x="4222" y="415"/>
                  </a:lnTo>
                  <a:lnTo>
                    <a:pt x="228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6" name="Freeform 3195">
              <a:extLst>
                <a:ext uri="{FF2B5EF4-FFF2-40B4-BE49-F238E27FC236}">
                  <a16:creationId xmlns:a16="http://schemas.microsoft.com/office/drawing/2014/main" id="{3A68E6B4-54F8-3E64-FB2F-CD0757B86148}"/>
                </a:ext>
              </a:extLst>
            </p:cNvPr>
            <p:cNvSpPr/>
            <p:nvPr/>
          </p:nvSpPr>
          <p:spPr>
            <a:xfrm>
              <a:off x="5708270" y="3835714"/>
              <a:ext cx="21311" cy="20543"/>
            </a:xfrm>
            <a:custGeom>
              <a:avLst/>
              <a:gdLst>
                <a:gd name="connsiteX0" fmla="*/ 7529 w 16001"/>
                <a:gd name="connsiteY0" fmla="*/ 5257 h 15425"/>
                <a:gd name="connsiteX1" fmla="*/ 9467 w 16001"/>
                <a:gd name="connsiteY1" fmla="*/ 5672 h 15425"/>
                <a:gd name="connsiteX2" fmla="*/ 10851 w 16001"/>
                <a:gd name="connsiteY2" fmla="*/ 7332 h 15425"/>
                <a:gd name="connsiteX3" fmla="*/ 10090 w 16001"/>
                <a:gd name="connsiteY3" fmla="*/ 9408 h 15425"/>
                <a:gd name="connsiteX4" fmla="*/ 8152 w 16001"/>
                <a:gd name="connsiteY4" fmla="*/ 10238 h 15425"/>
                <a:gd name="connsiteX5" fmla="*/ 6214 w 16001"/>
                <a:gd name="connsiteY5" fmla="*/ 9892 h 15425"/>
                <a:gd name="connsiteX6" fmla="*/ 5176 w 16001"/>
                <a:gd name="connsiteY6" fmla="*/ 8301 h 15425"/>
                <a:gd name="connsiteX7" fmla="*/ 5730 w 16001"/>
                <a:gd name="connsiteY7" fmla="*/ 6157 h 15425"/>
                <a:gd name="connsiteX8" fmla="*/ 7391 w 16001"/>
                <a:gd name="connsiteY8" fmla="*/ 5257 h 15425"/>
                <a:gd name="connsiteX9" fmla="*/ 7391 w 16001"/>
                <a:gd name="connsiteY9" fmla="*/ 69 h 15425"/>
                <a:gd name="connsiteX10" fmla="*/ 4968 w 16001"/>
                <a:gd name="connsiteY10" fmla="*/ 692 h 15425"/>
                <a:gd name="connsiteX11" fmla="*/ 3307 w 16001"/>
                <a:gd name="connsiteY11" fmla="*/ 1591 h 15425"/>
                <a:gd name="connsiteX12" fmla="*/ 746 w 16001"/>
                <a:gd name="connsiteY12" fmla="*/ 4842 h 15425"/>
                <a:gd name="connsiteX13" fmla="*/ 193 w 16001"/>
                <a:gd name="connsiteY13" fmla="*/ 6987 h 15425"/>
                <a:gd name="connsiteX14" fmla="*/ 816 w 16001"/>
                <a:gd name="connsiteY14" fmla="*/ 11137 h 15425"/>
                <a:gd name="connsiteX15" fmla="*/ 1854 w 16001"/>
                <a:gd name="connsiteY15" fmla="*/ 12728 h 15425"/>
                <a:gd name="connsiteX16" fmla="*/ 5245 w 16001"/>
                <a:gd name="connsiteY16" fmla="*/ 15011 h 15425"/>
                <a:gd name="connsiteX17" fmla="*/ 7183 w 16001"/>
                <a:gd name="connsiteY17" fmla="*/ 15357 h 15425"/>
                <a:gd name="connsiteX18" fmla="*/ 8152 w 16001"/>
                <a:gd name="connsiteY18" fmla="*/ 15426 h 15425"/>
                <a:gd name="connsiteX19" fmla="*/ 10297 w 16001"/>
                <a:gd name="connsiteY19" fmla="*/ 14941 h 15425"/>
                <a:gd name="connsiteX20" fmla="*/ 12236 w 16001"/>
                <a:gd name="connsiteY20" fmla="*/ 14111 h 15425"/>
                <a:gd name="connsiteX21" fmla="*/ 14935 w 16001"/>
                <a:gd name="connsiteY21" fmla="*/ 11206 h 15425"/>
                <a:gd name="connsiteX22" fmla="*/ 15696 w 16001"/>
                <a:gd name="connsiteY22" fmla="*/ 9131 h 15425"/>
                <a:gd name="connsiteX23" fmla="*/ 14796 w 16001"/>
                <a:gd name="connsiteY23" fmla="*/ 4012 h 15425"/>
                <a:gd name="connsiteX24" fmla="*/ 13412 w 16001"/>
                <a:gd name="connsiteY24" fmla="*/ 2352 h 15425"/>
                <a:gd name="connsiteX25" fmla="*/ 10436 w 16001"/>
                <a:gd name="connsiteY25" fmla="*/ 554 h 15425"/>
                <a:gd name="connsiteX26" fmla="*/ 8498 w 16001"/>
                <a:gd name="connsiteY26" fmla="*/ 138 h 15425"/>
                <a:gd name="connsiteX27" fmla="*/ 7460 w 16001"/>
                <a:gd name="connsiteY27" fmla="*/ 0 h 15425"/>
                <a:gd name="connsiteX28" fmla="*/ 7460 w 16001"/>
                <a:gd name="connsiteY28" fmla="*/ 0 h 1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001" h="15425">
                  <a:moveTo>
                    <a:pt x="7529" y="5257"/>
                  </a:moveTo>
                  <a:lnTo>
                    <a:pt x="9467" y="5672"/>
                  </a:lnTo>
                  <a:lnTo>
                    <a:pt x="10851" y="7332"/>
                  </a:lnTo>
                  <a:lnTo>
                    <a:pt x="10090" y="9408"/>
                  </a:lnTo>
                  <a:lnTo>
                    <a:pt x="8152" y="10238"/>
                  </a:lnTo>
                  <a:lnTo>
                    <a:pt x="6214" y="9892"/>
                  </a:lnTo>
                  <a:lnTo>
                    <a:pt x="5176" y="8301"/>
                  </a:lnTo>
                  <a:lnTo>
                    <a:pt x="5730" y="6157"/>
                  </a:lnTo>
                  <a:lnTo>
                    <a:pt x="7391" y="5257"/>
                  </a:lnTo>
                  <a:moveTo>
                    <a:pt x="7391" y="69"/>
                  </a:moveTo>
                  <a:cubicBezTo>
                    <a:pt x="6560" y="69"/>
                    <a:pt x="5730" y="277"/>
                    <a:pt x="4968" y="692"/>
                  </a:cubicBezTo>
                  <a:lnTo>
                    <a:pt x="3307" y="1591"/>
                  </a:lnTo>
                  <a:cubicBezTo>
                    <a:pt x="2061" y="2283"/>
                    <a:pt x="1093" y="3459"/>
                    <a:pt x="746" y="4842"/>
                  </a:cubicBezTo>
                  <a:lnTo>
                    <a:pt x="193" y="6987"/>
                  </a:lnTo>
                  <a:cubicBezTo>
                    <a:pt x="-222" y="8439"/>
                    <a:pt x="54" y="9892"/>
                    <a:pt x="816" y="11137"/>
                  </a:cubicBezTo>
                  <a:lnTo>
                    <a:pt x="1854" y="12728"/>
                  </a:lnTo>
                  <a:cubicBezTo>
                    <a:pt x="2615" y="13904"/>
                    <a:pt x="3861" y="14734"/>
                    <a:pt x="5245" y="15011"/>
                  </a:cubicBezTo>
                  <a:lnTo>
                    <a:pt x="7183" y="15357"/>
                  </a:lnTo>
                  <a:cubicBezTo>
                    <a:pt x="7183" y="15357"/>
                    <a:pt x="7806" y="15426"/>
                    <a:pt x="8152" y="15426"/>
                  </a:cubicBezTo>
                  <a:cubicBezTo>
                    <a:pt x="8914" y="15426"/>
                    <a:pt x="9606" y="15287"/>
                    <a:pt x="10297" y="14941"/>
                  </a:cubicBezTo>
                  <a:lnTo>
                    <a:pt x="12236" y="14111"/>
                  </a:lnTo>
                  <a:cubicBezTo>
                    <a:pt x="13481" y="13558"/>
                    <a:pt x="14450" y="12451"/>
                    <a:pt x="14935" y="11206"/>
                  </a:cubicBezTo>
                  <a:lnTo>
                    <a:pt x="15696" y="9131"/>
                  </a:lnTo>
                  <a:cubicBezTo>
                    <a:pt x="16319" y="7402"/>
                    <a:pt x="15973" y="5465"/>
                    <a:pt x="14796" y="4012"/>
                  </a:cubicBezTo>
                  <a:lnTo>
                    <a:pt x="13412" y="2352"/>
                  </a:lnTo>
                  <a:cubicBezTo>
                    <a:pt x="12651" y="1453"/>
                    <a:pt x="11612" y="830"/>
                    <a:pt x="10436" y="554"/>
                  </a:cubicBezTo>
                  <a:lnTo>
                    <a:pt x="8498" y="138"/>
                  </a:lnTo>
                  <a:cubicBezTo>
                    <a:pt x="8498" y="138"/>
                    <a:pt x="7806" y="0"/>
                    <a:pt x="7460" y="0"/>
                  </a:cubicBezTo>
                  <a:lnTo>
                    <a:pt x="74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7" name="Freeform 3196">
              <a:extLst>
                <a:ext uri="{FF2B5EF4-FFF2-40B4-BE49-F238E27FC236}">
                  <a16:creationId xmlns:a16="http://schemas.microsoft.com/office/drawing/2014/main" id="{6C910A6C-DA05-8F10-CFB0-9B89C3353150}"/>
                </a:ext>
              </a:extLst>
            </p:cNvPr>
            <p:cNvSpPr/>
            <p:nvPr/>
          </p:nvSpPr>
          <p:spPr>
            <a:xfrm>
              <a:off x="5713873" y="3903059"/>
              <a:ext cx="5807" cy="6264"/>
            </a:xfrm>
            <a:custGeom>
              <a:avLst/>
              <a:gdLst>
                <a:gd name="connsiteX0" fmla="*/ 0 w 4360"/>
                <a:gd name="connsiteY0" fmla="*/ 1591 h 4703"/>
                <a:gd name="connsiteX1" fmla="*/ 623 w 4360"/>
                <a:gd name="connsiteY1" fmla="*/ 2560 h 4703"/>
                <a:gd name="connsiteX2" fmla="*/ 1315 w 4360"/>
                <a:gd name="connsiteY2" fmla="*/ 3459 h 4703"/>
                <a:gd name="connsiteX3" fmla="*/ 1592 w 4360"/>
                <a:gd name="connsiteY3" fmla="*/ 4704 h 4703"/>
                <a:gd name="connsiteX4" fmla="*/ 2284 w 4360"/>
                <a:gd name="connsiteY4" fmla="*/ 4704 h 4703"/>
                <a:gd name="connsiteX5" fmla="*/ 2907 w 4360"/>
                <a:gd name="connsiteY5" fmla="*/ 4635 h 4703"/>
                <a:gd name="connsiteX6" fmla="*/ 3668 w 4360"/>
                <a:gd name="connsiteY6" fmla="*/ 4496 h 4703"/>
                <a:gd name="connsiteX7" fmla="*/ 4360 w 4360"/>
                <a:gd name="connsiteY7" fmla="*/ 4220 h 4703"/>
                <a:gd name="connsiteX8" fmla="*/ 1592 w 4360"/>
                <a:gd name="connsiteY8" fmla="*/ 969 h 4703"/>
                <a:gd name="connsiteX9" fmla="*/ 415 w 4360"/>
                <a:gd name="connsiteY9" fmla="*/ 0 h 4703"/>
                <a:gd name="connsiteX10" fmla="*/ 0 w 4360"/>
                <a:gd name="connsiteY10" fmla="*/ 1591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0" h="4703">
                  <a:moveTo>
                    <a:pt x="0" y="1591"/>
                  </a:moveTo>
                  <a:lnTo>
                    <a:pt x="623" y="2560"/>
                  </a:lnTo>
                  <a:lnTo>
                    <a:pt x="1315" y="3459"/>
                  </a:lnTo>
                  <a:lnTo>
                    <a:pt x="1592" y="4704"/>
                  </a:lnTo>
                  <a:lnTo>
                    <a:pt x="2284" y="4704"/>
                  </a:lnTo>
                  <a:lnTo>
                    <a:pt x="2907" y="4635"/>
                  </a:lnTo>
                  <a:lnTo>
                    <a:pt x="3668" y="4496"/>
                  </a:lnTo>
                  <a:lnTo>
                    <a:pt x="4360" y="4220"/>
                  </a:lnTo>
                  <a:lnTo>
                    <a:pt x="1592" y="969"/>
                  </a:lnTo>
                  <a:lnTo>
                    <a:pt x="415" y="0"/>
                  </a:lnTo>
                  <a:lnTo>
                    <a:pt x="0"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8" name="Freeform 3197">
              <a:extLst>
                <a:ext uri="{FF2B5EF4-FFF2-40B4-BE49-F238E27FC236}">
                  <a16:creationId xmlns:a16="http://schemas.microsoft.com/office/drawing/2014/main" id="{5E7B0246-7D98-264C-4C61-B55EEC1D3247}"/>
                </a:ext>
              </a:extLst>
            </p:cNvPr>
            <p:cNvSpPr/>
            <p:nvPr/>
          </p:nvSpPr>
          <p:spPr>
            <a:xfrm>
              <a:off x="5707017" y="3896150"/>
              <a:ext cx="19695" cy="20176"/>
            </a:xfrm>
            <a:custGeom>
              <a:avLst/>
              <a:gdLst>
                <a:gd name="connsiteX0" fmla="*/ 5563 w 14788"/>
                <a:gd name="connsiteY0" fmla="*/ 5188 h 15149"/>
                <a:gd name="connsiteX1" fmla="*/ 6740 w 14788"/>
                <a:gd name="connsiteY1" fmla="*/ 6157 h 15149"/>
                <a:gd name="connsiteX2" fmla="*/ 9508 w 14788"/>
                <a:gd name="connsiteY2" fmla="*/ 9408 h 15149"/>
                <a:gd name="connsiteX3" fmla="*/ 8816 w 14788"/>
                <a:gd name="connsiteY3" fmla="*/ 9684 h 15149"/>
                <a:gd name="connsiteX4" fmla="*/ 8124 w 14788"/>
                <a:gd name="connsiteY4" fmla="*/ 9892 h 15149"/>
                <a:gd name="connsiteX5" fmla="*/ 7431 w 14788"/>
                <a:gd name="connsiteY5" fmla="*/ 9892 h 15149"/>
                <a:gd name="connsiteX6" fmla="*/ 6740 w 14788"/>
                <a:gd name="connsiteY6" fmla="*/ 9961 h 15149"/>
                <a:gd name="connsiteX7" fmla="*/ 6462 w 14788"/>
                <a:gd name="connsiteY7" fmla="*/ 8716 h 15149"/>
                <a:gd name="connsiteX8" fmla="*/ 5770 w 14788"/>
                <a:gd name="connsiteY8" fmla="*/ 7817 h 15149"/>
                <a:gd name="connsiteX9" fmla="*/ 5217 w 14788"/>
                <a:gd name="connsiteY9" fmla="*/ 6779 h 15149"/>
                <a:gd name="connsiteX10" fmla="*/ 5632 w 14788"/>
                <a:gd name="connsiteY10" fmla="*/ 5188 h 15149"/>
                <a:gd name="connsiteX11" fmla="*/ 5632 w 14788"/>
                <a:gd name="connsiteY11" fmla="*/ 0 h 15149"/>
                <a:gd name="connsiteX12" fmla="*/ 4040 w 14788"/>
                <a:gd name="connsiteY12" fmla="*/ 277 h 15149"/>
                <a:gd name="connsiteX13" fmla="*/ 580 w 14788"/>
                <a:gd name="connsiteY13" fmla="*/ 3943 h 15149"/>
                <a:gd name="connsiteX14" fmla="*/ 164 w 14788"/>
                <a:gd name="connsiteY14" fmla="*/ 5534 h 15149"/>
                <a:gd name="connsiteX15" fmla="*/ 718 w 14788"/>
                <a:gd name="connsiteY15" fmla="*/ 9338 h 15149"/>
                <a:gd name="connsiteX16" fmla="*/ 1272 w 14788"/>
                <a:gd name="connsiteY16" fmla="*/ 10376 h 15149"/>
                <a:gd name="connsiteX17" fmla="*/ 1687 w 14788"/>
                <a:gd name="connsiteY17" fmla="*/ 10930 h 15149"/>
                <a:gd name="connsiteX18" fmla="*/ 1687 w 14788"/>
                <a:gd name="connsiteY18" fmla="*/ 10930 h 15149"/>
                <a:gd name="connsiteX19" fmla="*/ 6809 w 14788"/>
                <a:gd name="connsiteY19" fmla="*/ 15149 h 15149"/>
                <a:gd name="connsiteX20" fmla="*/ 7501 w 14788"/>
                <a:gd name="connsiteY20" fmla="*/ 15149 h 15149"/>
                <a:gd name="connsiteX21" fmla="*/ 8055 w 14788"/>
                <a:gd name="connsiteY21" fmla="*/ 15149 h 15149"/>
                <a:gd name="connsiteX22" fmla="*/ 8746 w 14788"/>
                <a:gd name="connsiteY22" fmla="*/ 15149 h 15149"/>
                <a:gd name="connsiteX23" fmla="*/ 9438 w 14788"/>
                <a:gd name="connsiteY23" fmla="*/ 14941 h 15149"/>
                <a:gd name="connsiteX24" fmla="*/ 10131 w 14788"/>
                <a:gd name="connsiteY24" fmla="*/ 14734 h 15149"/>
                <a:gd name="connsiteX25" fmla="*/ 10685 w 14788"/>
                <a:gd name="connsiteY25" fmla="*/ 14596 h 15149"/>
                <a:gd name="connsiteX26" fmla="*/ 11377 w 14788"/>
                <a:gd name="connsiteY26" fmla="*/ 14319 h 15149"/>
                <a:gd name="connsiteX27" fmla="*/ 14629 w 14788"/>
                <a:gd name="connsiteY27" fmla="*/ 10791 h 15149"/>
                <a:gd name="connsiteX28" fmla="*/ 13591 w 14788"/>
                <a:gd name="connsiteY28" fmla="*/ 6087 h 15149"/>
                <a:gd name="connsiteX29" fmla="*/ 10823 w 14788"/>
                <a:gd name="connsiteY29" fmla="*/ 2836 h 15149"/>
                <a:gd name="connsiteX30" fmla="*/ 10200 w 14788"/>
                <a:gd name="connsiteY30" fmla="*/ 2214 h 15149"/>
                <a:gd name="connsiteX31" fmla="*/ 9023 w 14788"/>
                <a:gd name="connsiteY31" fmla="*/ 1245 h 15149"/>
                <a:gd name="connsiteX32" fmla="*/ 5701 w 14788"/>
                <a:gd name="connsiteY32" fmla="*/ 0 h 15149"/>
                <a:gd name="connsiteX33" fmla="*/ 5701 w 14788"/>
                <a:gd name="connsiteY33" fmla="*/ 0 h 1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788" h="15149">
                  <a:moveTo>
                    <a:pt x="5563" y="5188"/>
                  </a:moveTo>
                  <a:lnTo>
                    <a:pt x="6740" y="6157"/>
                  </a:lnTo>
                  <a:lnTo>
                    <a:pt x="9508" y="9408"/>
                  </a:lnTo>
                  <a:lnTo>
                    <a:pt x="8816" y="9684"/>
                  </a:lnTo>
                  <a:lnTo>
                    <a:pt x="8124" y="9892"/>
                  </a:lnTo>
                  <a:lnTo>
                    <a:pt x="7431" y="9892"/>
                  </a:lnTo>
                  <a:cubicBezTo>
                    <a:pt x="7431" y="9892"/>
                    <a:pt x="6740" y="9961"/>
                    <a:pt x="6740" y="9961"/>
                  </a:cubicBezTo>
                  <a:lnTo>
                    <a:pt x="6462" y="8716"/>
                  </a:lnTo>
                  <a:lnTo>
                    <a:pt x="5770" y="7817"/>
                  </a:lnTo>
                  <a:lnTo>
                    <a:pt x="5217" y="6779"/>
                  </a:lnTo>
                  <a:lnTo>
                    <a:pt x="5632" y="5188"/>
                  </a:lnTo>
                  <a:moveTo>
                    <a:pt x="5632" y="0"/>
                  </a:moveTo>
                  <a:cubicBezTo>
                    <a:pt x="5079" y="0"/>
                    <a:pt x="4525" y="69"/>
                    <a:pt x="4040" y="277"/>
                  </a:cubicBezTo>
                  <a:cubicBezTo>
                    <a:pt x="2310" y="830"/>
                    <a:pt x="1064" y="2214"/>
                    <a:pt x="580" y="3943"/>
                  </a:cubicBezTo>
                  <a:lnTo>
                    <a:pt x="164" y="5534"/>
                  </a:lnTo>
                  <a:cubicBezTo>
                    <a:pt x="-182" y="6848"/>
                    <a:pt x="26" y="8232"/>
                    <a:pt x="718" y="9338"/>
                  </a:cubicBezTo>
                  <a:lnTo>
                    <a:pt x="1272" y="10376"/>
                  </a:lnTo>
                  <a:cubicBezTo>
                    <a:pt x="1272" y="10376"/>
                    <a:pt x="1549" y="10791"/>
                    <a:pt x="1687" y="10930"/>
                  </a:cubicBezTo>
                  <a:lnTo>
                    <a:pt x="1687" y="10930"/>
                  </a:lnTo>
                  <a:cubicBezTo>
                    <a:pt x="2171" y="13351"/>
                    <a:pt x="4317" y="15149"/>
                    <a:pt x="6809" y="15149"/>
                  </a:cubicBezTo>
                  <a:lnTo>
                    <a:pt x="7501" y="15149"/>
                  </a:lnTo>
                  <a:cubicBezTo>
                    <a:pt x="7501" y="15149"/>
                    <a:pt x="7847" y="15149"/>
                    <a:pt x="8055" y="15149"/>
                  </a:cubicBezTo>
                  <a:lnTo>
                    <a:pt x="8746" y="15149"/>
                  </a:lnTo>
                  <a:cubicBezTo>
                    <a:pt x="8746" y="15149"/>
                    <a:pt x="9231" y="15011"/>
                    <a:pt x="9438" y="14941"/>
                  </a:cubicBezTo>
                  <a:lnTo>
                    <a:pt x="10131" y="14734"/>
                  </a:lnTo>
                  <a:cubicBezTo>
                    <a:pt x="10131" y="14734"/>
                    <a:pt x="10477" y="14665"/>
                    <a:pt x="10685" y="14596"/>
                  </a:cubicBezTo>
                  <a:lnTo>
                    <a:pt x="11377" y="14319"/>
                  </a:lnTo>
                  <a:cubicBezTo>
                    <a:pt x="12968" y="13766"/>
                    <a:pt x="14145" y="12382"/>
                    <a:pt x="14629" y="10791"/>
                  </a:cubicBezTo>
                  <a:cubicBezTo>
                    <a:pt x="15045" y="9131"/>
                    <a:pt x="14629" y="7402"/>
                    <a:pt x="13591" y="6087"/>
                  </a:cubicBezTo>
                  <a:lnTo>
                    <a:pt x="10823" y="2836"/>
                  </a:lnTo>
                  <a:cubicBezTo>
                    <a:pt x="10823" y="2836"/>
                    <a:pt x="10407" y="2421"/>
                    <a:pt x="10200" y="2214"/>
                  </a:cubicBezTo>
                  <a:lnTo>
                    <a:pt x="9023" y="1245"/>
                  </a:lnTo>
                  <a:cubicBezTo>
                    <a:pt x="8055" y="415"/>
                    <a:pt x="6878" y="0"/>
                    <a:pt x="5701" y="0"/>
                  </a:cubicBezTo>
                  <a:lnTo>
                    <a:pt x="570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199" name="Freeform 3198">
              <a:extLst>
                <a:ext uri="{FF2B5EF4-FFF2-40B4-BE49-F238E27FC236}">
                  <a16:creationId xmlns:a16="http://schemas.microsoft.com/office/drawing/2014/main" id="{77C959B0-05AF-EB27-1A42-EBBADA11C532}"/>
                </a:ext>
              </a:extLst>
            </p:cNvPr>
            <p:cNvSpPr/>
            <p:nvPr/>
          </p:nvSpPr>
          <p:spPr>
            <a:xfrm>
              <a:off x="5708711" y="3945530"/>
              <a:ext cx="2765" cy="4514"/>
            </a:xfrm>
            <a:custGeom>
              <a:avLst/>
              <a:gdLst>
                <a:gd name="connsiteX0" fmla="*/ 0 w 2076"/>
                <a:gd name="connsiteY0" fmla="*/ 1660 h 3389"/>
                <a:gd name="connsiteX1" fmla="*/ 208 w 2076"/>
                <a:gd name="connsiteY1" fmla="*/ 3389 h 3389"/>
                <a:gd name="connsiteX2" fmla="*/ 1730 w 2076"/>
                <a:gd name="connsiteY2" fmla="*/ 1799 h 3389"/>
                <a:gd name="connsiteX3" fmla="*/ 2077 w 2076"/>
                <a:gd name="connsiteY3" fmla="*/ 346 h 3389"/>
                <a:gd name="connsiteX4" fmla="*/ 1454 w 2076"/>
                <a:gd name="connsiteY4" fmla="*/ 0 h 3389"/>
                <a:gd name="connsiteX5" fmla="*/ 0 w 2076"/>
                <a:gd name="connsiteY5" fmla="*/ 1660 h 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6" h="3389">
                  <a:moveTo>
                    <a:pt x="0" y="1660"/>
                  </a:moveTo>
                  <a:lnTo>
                    <a:pt x="208" y="3389"/>
                  </a:lnTo>
                  <a:lnTo>
                    <a:pt x="1730" y="1799"/>
                  </a:lnTo>
                  <a:lnTo>
                    <a:pt x="2077" y="346"/>
                  </a:lnTo>
                  <a:lnTo>
                    <a:pt x="1454" y="0"/>
                  </a:lnTo>
                  <a:lnTo>
                    <a:pt x="0" y="166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0" name="Freeform 3199">
              <a:extLst>
                <a:ext uri="{FF2B5EF4-FFF2-40B4-BE49-F238E27FC236}">
                  <a16:creationId xmlns:a16="http://schemas.microsoft.com/office/drawing/2014/main" id="{9759627D-1782-7B52-1274-50DEFF161B6B}"/>
                </a:ext>
              </a:extLst>
            </p:cNvPr>
            <p:cNvSpPr/>
            <p:nvPr/>
          </p:nvSpPr>
          <p:spPr>
            <a:xfrm>
              <a:off x="5701735" y="3938620"/>
              <a:ext cx="16668" cy="18424"/>
            </a:xfrm>
            <a:custGeom>
              <a:avLst/>
              <a:gdLst>
                <a:gd name="connsiteX0" fmla="*/ 6692 w 12515"/>
                <a:gd name="connsiteY0" fmla="*/ 5188 h 13834"/>
                <a:gd name="connsiteX1" fmla="*/ 7315 w 12515"/>
                <a:gd name="connsiteY1" fmla="*/ 5534 h 13834"/>
                <a:gd name="connsiteX2" fmla="*/ 6968 w 12515"/>
                <a:gd name="connsiteY2" fmla="*/ 6987 h 13834"/>
                <a:gd name="connsiteX3" fmla="*/ 5446 w 12515"/>
                <a:gd name="connsiteY3" fmla="*/ 8577 h 13834"/>
                <a:gd name="connsiteX4" fmla="*/ 5238 w 12515"/>
                <a:gd name="connsiteY4" fmla="*/ 6848 h 13834"/>
                <a:gd name="connsiteX5" fmla="*/ 6692 w 12515"/>
                <a:gd name="connsiteY5" fmla="*/ 5188 h 13834"/>
                <a:gd name="connsiteX6" fmla="*/ 6692 w 12515"/>
                <a:gd name="connsiteY6" fmla="*/ 0 h 13834"/>
                <a:gd name="connsiteX7" fmla="*/ 2747 w 12515"/>
                <a:gd name="connsiteY7" fmla="*/ 1799 h 13834"/>
                <a:gd name="connsiteX8" fmla="*/ 1293 w 12515"/>
                <a:gd name="connsiteY8" fmla="*/ 3459 h 13834"/>
                <a:gd name="connsiteX9" fmla="*/ 47 w 12515"/>
                <a:gd name="connsiteY9" fmla="*/ 7540 h 13834"/>
                <a:gd name="connsiteX10" fmla="*/ 255 w 12515"/>
                <a:gd name="connsiteY10" fmla="*/ 9269 h 13834"/>
                <a:gd name="connsiteX11" fmla="*/ 3785 w 12515"/>
                <a:gd name="connsiteY11" fmla="*/ 13558 h 13834"/>
                <a:gd name="connsiteX12" fmla="*/ 5446 w 12515"/>
                <a:gd name="connsiteY12" fmla="*/ 13835 h 13834"/>
                <a:gd name="connsiteX13" fmla="*/ 9183 w 12515"/>
                <a:gd name="connsiteY13" fmla="*/ 12244 h 13834"/>
                <a:gd name="connsiteX14" fmla="*/ 10706 w 12515"/>
                <a:gd name="connsiteY14" fmla="*/ 10653 h 13834"/>
                <a:gd name="connsiteX15" fmla="*/ 12021 w 12515"/>
                <a:gd name="connsiteY15" fmla="*/ 8301 h 13834"/>
                <a:gd name="connsiteX16" fmla="*/ 12367 w 12515"/>
                <a:gd name="connsiteY16" fmla="*/ 6848 h 13834"/>
                <a:gd name="connsiteX17" fmla="*/ 9876 w 12515"/>
                <a:gd name="connsiteY17" fmla="*/ 1038 h 13834"/>
                <a:gd name="connsiteX18" fmla="*/ 9253 w 12515"/>
                <a:gd name="connsiteY18" fmla="*/ 692 h 13834"/>
                <a:gd name="connsiteX19" fmla="*/ 6761 w 12515"/>
                <a:gd name="connsiteY19" fmla="*/ 69 h 13834"/>
                <a:gd name="connsiteX20" fmla="*/ 6761 w 12515"/>
                <a:gd name="connsiteY20" fmla="*/ 69 h 1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15" h="13834">
                  <a:moveTo>
                    <a:pt x="6692" y="5188"/>
                  </a:moveTo>
                  <a:lnTo>
                    <a:pt x="7315" y="5534"/>
                  </a:lnTo>
                  <a:lnTo>
                    <a:pt x="6968" y="6987"/>
                  </a:lnTo>
                  <a:lnTo>
                    <a:pt x="5446" y="8577"/>
                  </a:lnTo>
                  <a:lnTo>
                    <a:pt x="5238" y="6848"/>
                  </a:lnTo>
                  <a:lnTo>
                    <a:pt x="6692" y="5188"/>
                  </a:lnTo>
                  <a:moveTo>
                    <a:pt x="6692" y="0"/>
                  </a:moveTo>
                  <a:cubicBezTo>
                    <a:pt x="5238" y="0"/>
                    <a:pt x="3785" y="623"/>
                    <a:pt x="2747" y="1799"/>
                  </a:cubicBezTo>
                  <a:lnTo>
                    <a:pt x="1293" y="3459"/>
                  </a:lnTo>
                  <a:cubicBezTo>
                    <a:pt x="324" y="4565"/>
                    <a:pt x="-160" y="6018"/>
                    <a:pt x="47" y="7540"/>
                  </a:cubicBezTo>
                  <a:lnTo>
                    <a:pt x="255" y="9269"/>
                  </a:lnTo>
                  <a:cubicBezTo>
                    <a:pt x="532" y="11275"/>
                    <a:pt x="1847" y="12935"/>
                    <a:pt x="3785" y="13558"/>
                  </a:cubicBezTo>
                  <a:cubicBezTo>
                    <a:pt x="4338" y="13765"/>
                    <a:pt x="4892" y="13835"/>
                    <a:pt x="5446" y="13835"/>
                  </a:cubicBezTo>
                  <a:cubicBezTo>
                    <a:pt x="6830" y="13835"/>
                    <a:pt x="8214" y="13281"/>
                    <a:pt x="9183" y="12244"/>
                  </a:cubicBezTo>
                  <a:lnTo>
                    <a:pt x="10706" y="10653"/>
                  </a:lnTo>
                  <a:cubicBezTo>
                    <a:pt x="11329" y="10030"/>
                    <a:pt x="11744" y="9200"/>
                    <a:pt x="12021" y="8301"/>
                  </a:cubicBezTo>
                  <a:lnTo>
                    <a:pt x="12367" y="6848"/>
                  </a:lnTo>
                  <a:cubicBezTo>
                    <a:pt x="12921" y="4565"/>
                    <a:pt x="11883" y="2214"/>
                    <a:pt x="9876" y="1038"/>
                  </a:cubicBezTo>
                  <a:lnTo>
                    <a:pt x="9253" y="692"/>
                  </a:lnTo>
                  <a:cubicBezTo>
                    <a:pt x="8491" y="277"/>
                    <a:pt x="7592" y="69"/>
                    <a:pt x="6761" y="69"/>
                  </a:cubicBezTo>
                  <a:lnTo>
                    <a:pt x="676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1" name="Freeform 3200">
              <a:extLst>
                <a:ext uri="{FF2B5EF4-FFF2-40B4-BE49-F238E27FC236}">
                  <a16:creationId xmlns:a16="http://schemas.microsoft.com/office/drawing/2014/main" id="{DCB6E642-8C53-010D-0F9D-D28D527624A1}"/>
                </a:ext>
              </a:extLst>
            </p:cNvPr>
            <p:cNvSpPr/>
            <p:nvPr/>
          </p:nvSpPr>
          <p:spPr>
            <a:xfrm>
              <a:off x="5719496" y="3966350"/>
              <a:ext cx="1935" cy="3223"/>
            </a:xfrm>
            <a:custGeom>
              <a:avLst/>
              <a:gdLst>
                <a:gd name="connsiteX0" fmla="*/ 692 w 1453"/>
                <a:gd name="connsiteY0" fmla="*/ 2421 h 2420"/>
                <a:gd name="connsiteX1" fmla="*/ 1453 w 1453"/>
                <a:gd name="connsiteY1" fmla="*/ 1591 h 2420"/>
                <a:gd name="connsiteX2" fmla="*/ 1038 w 1453"/>
                <a:gd name="connsiteY2" fmla="*/ 0 h 2420"/>
                <a:gd name="connsiteX3" fmla="*/ 0 w 1453"/>
                <a:gd name="connsiteY3" fmla="*/ 415 h 2420"/>
                <a:gd name="connsiteX4" fmla="*/ 692 w 1453"/>
                <a:gd name="connsiteY4" fmla="*/ 2421 h 2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 h="2420">
                  <a:moveTo>
                    <a:pt x="692" y="2421"/>
                  </a:moveTo>
                  <a:lnTo>
                    <a:pt x="1453" y="1591"/>
                  </a:lnTo>
                  <a:lnTo>
                    <a:pt x="1038" y="0"/>
                  </a:lnTo>
                  <a:lnTo>
                    <a:pt x="0" y="415"/>
                  </a:lnTo>
                  <a:lnTo>
                    <a:pt x="692" y="242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2" name="Freeform 3201">
              <a:extLst>
                <a:ext uri="{FF2B5EF4-FFF2-40B4-BE49-F238E27FC236}">
                  <a16:creationId xmlns:a16="http://schemas.microsoft.com/office/drawing/2014/main" id="{E07D3890-72A6-4A6F-6113-498E3A7D7A65}"/>
                </a:ext>
              </a:extLst>
            </p:cNvPr>
            <p:cNvSpPr/>
            <p:nvPr/>
          </p:nvSpPr>
          <p:spPr>
            <a:xfrm>
              <a:off x="5712620" y="3959349"/>
              <a:ext cx="15640" cy="17135"/>
            </a:xfrm>
            <a:custGeom>
              <a:avLst/>
              <a:gdLst>
                <a:gd name="connsiteX0" fmla="*/ 6201 w 11743"/>
                <a:gd name="connsiteY0" fmla="*/ 5257 h 12866"/>
                <a:gd name="connsiteX1" fmla="*/ 6616 w 11743"/>
                <a:gd name="connsiteY1" fmla="*/ 6848 h 12866"/>
                <a:gd name="connsiteX2" fmla="*/ 5855 w 11743"/>
                <a:gd name="connsiteY2" fmla="*/ 7609 h 12866"/>
                <a:gd name="connsiteX3" fmla="*/ 5232 w 11743"/>
                <a:gd name="connsiteY3" fmla="*/ 5603 h 12866"/>
                <a:gd name="connsiteX4" fmla="*/ 6270 w 11743"/>
                <a:gd name="connsiteY4" fmla="*/ 5188 h 12866"/>
                <a:gd name="connsiteX5" fmla="*/ 6270 w 11743"/>
                <a:gd name="connsiteY5" fmla="*/ 0 h 12866"/>
                <a:gd name="connsiteX6" fmla="*/ 4263 w 11743"/>
                <a:gd name="connsiteY6" fmla="*/ 415 h 12866"/>
                <a:gd name="connsiteX7" fmla="*/ 3225 w 11743"/>
                <a:gd name="connsiteY7" fmla="*/ 830 h 12866"/>
                <a:gd name="connsiteX8" fmla="*/ 249 w 11743"/>
                <a:gd name="connsiteY8" fmla="*/ 7263 h 12866"/>
                <a:gd name="connsiteX9" fmla="*/ 872 w 11743"/>
                <a:gd name="connsiteY9" fmla="*/ 9269 h 12866"/>
                <a:gd name="connsiteX10" fmla="*/ 4609 w 11743"/>
                <a:gd name="connsiteY10" fmla="*/ 12728 h 12866"/>
                <a:gd name="connsiteX11" fmla="*/ 5785 w 11743"/>
                <a:gd name="connsiteY11" fmla="*/ 12866 h 12866"/>
                <a:gd name="connsiteX12" fmla="*/ 9454 w 11743"/>
                <a:gd name="connsiteY12" fmla="*/ 11344 h 12866"/>
                <a:gd name="connsiteX13" fmla="*/ 10215 w 11743"/>
                <a:gd name="connsiteY13" fmla="*/ 10584 h 12866"/>
                <a:gd name="connsiteX14" fmla="*/ 11599 w 11743"/>
                <a:gd name="connsiteY14" fmla="*/ 5672 h 12866"/>
                <a:gd name="connsiteX15" fmla="*/ 11184 w 11743"/>
                <a:gd name="connsiteY15" fmla="*/ 4081 h 12866"/>
                <a:gd name="connsiteX16" fmla="*/ 8485 w 11743"/>
                <a:gd name="connsiteY16" fmla="*/ 692 h 12866"/>
                <a:gd name="connsiteX17" fmla="*/ 6131 w 11743"/>
                <a:gd name="connsiteY17" fmla="*/ 138 h 12866"/>
                <a:gd name="connsiteX18" fmla="*/ 6131 w 11743"/>
                <a:gd name="connsiteY18" fmla="*/ 138 h 1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743" h="12866">
                  <a:moveTo>
                    <a:pt x="6201" y="5257"/>
                  </a:moveTo>
                  <a:lnTo>
                    <a:pt x="6616" y="6848"/>
                  </a:lnTo>
                  <a:lnTo>
                    <a:pt x="5855" y="7609"/>
                  </a:lnTo>
                  <a:lnTo>
                    <a:pt x="5232" y="5603"/>
                  </a:lnTo>
                  <a:lnTo>
                    <a:pt x="6270" y="5188"/>
                  </a:lnTo>
                  <a:moveTo>
                    <a:pt x="6270" y="0"/>
                  </a:moveTo>
                  <a:cubicBezTo>
                    <a:pt x="5578" y="0"/>
                    <a:pt x="4955" y="138"/>
                    <a:pt x="4263" y="415"/>
                  </a:cubicBezTo>
                  <a:lnTo>
                    <a:pt x="3225" y="830"/>
                  </a:lnTo>
                  <a:cubicBezTo>
                    <a:pt x="733" y="1868"/>
                    <a:pt x="-582" y="4635"/>
                    <a:pt x="249" y="7263"/>
                  </a:cubicBezTo>
                  <a:lnTo>
                    <a:pt x="872" y="9269"/>
                  </a:lnTo>
                  <a:cubicBezTo>
                    <a:pt x="1425" y="10999"/>
                    <a:pt x="2809" y="12313"/>
                    <a:pt x="4609" y="12728"/>
                  </a:cubicBezTo>
                  <a:cubicBezTo>
                    <a:pt x="5024" y="12797"/>
                    <a:pt x="5439" y="12866"/>
                    <a:pt x="5785" y="12866"/>
                  </a:cubicBezTo>
                  <a:cubicBezTo>
                    <a:pt x="7170" y="12866"/>
                    <a:pt x="8485" y="12313"/>
                    <a:pt x="9454" y="11344"/>
                  </a:cubicBezTo>
                  <a:lnTo>
                    <a:pt x="10215" y="10584"/>
                  </a:lnTo>
                  <a:cubicBezTo>
                    <a:pt x="11530" y="9269"/>
                    <a:pt x="12015" y="7471"/>
                    <a:pt x="11599" y="5672"/>
                  </a:cubicBezTo>
                  <a:lnTo>
                    <a:pt x="11184" y="4081"/>
                  </a:lnTo>
                  <a:cubicBezTo>
                    <a:pt x="10838" y="2629"/>
                    <a:pt x="9869" y="1384"/>
                    <a:pt x="8485" y="692"/>
                  </a:cubicBezTo>
                  <a:cubicBezTo>
                    <a:pt x="7724" y="346"/>
                    <a:pt x="6962" y="138"/>
                    <a:pt x="6131" y="138"/>
                  </a:cubicBezTo>
                  <a:lnTo>
                    <a:pt x="6131"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3" name="Freeform 3202">
              <a:extLst>
                <a:ext uri="{FF2B5EF4-FFF2-40B4-BE49-F238E27FC236}">
                  <a16:creationId xmlns:a16="http://schemas.microsoft.com/office/drawing/2014/main" id="{86B45210-9999-F1E2-DB98-35CDBAB2184E}"/>
                </a:ext>
              </a:extLst>
            </p:cNvPr>
            <p:cNvSpPr/>
            <p:nvPr/>
          </p:nvSpPr>
          <p:spPr>
            <a:xfrm>
              <a:off x="5711292" y="3951703"/>
              <a:ext cx="2949" cy="5158"/>
            </a:xfrm>
            <a:custGeom>
              <a:avLst/>
              <a:gdLst>
                <a:gd name="connsiteX0" fmla="*/ 139 w 2214"/>
                <a:gd name="connsiteY0" fmla="*/ 3874 h 3873"/>
                <a:gd name="connsiteX1" fmla="*/ 830 w 2214"/>
                <a:gd name="connsiteY1" fmla="*/ 3459 h 3873"/>
                <a:gd name="connsiteX2" fmla="*/ 1315 w 2214"/>
                <a:gd name="connsiteY2" fmla="*/ 2905 h 3873"/>
                <a:gd name="connsiteX3" fmla="*/ 1800 w 2214"/>
                <a:gd name="connsiteY3" fmla="*/ 2352 h 3873"/>
                <a:gd name="connsiteX4" fmla="*/ 2215 w 2214"/>
                <a:gd name="connsiteY4" fmla="*/ 1660 h 3873"/>
                <a:gd name="connsiteX5" fmla="*/ 1730 w 2214"/>
                <a:gd name="connsiteY5" fmla="*/ 899 h 3873"/>
                <a:gd name="connsiteX6" fmla="*/ 1176 w 2214"/>
                <a:gd name="connsiteY6" fmla="*/ 0 h 3873"/>
                <a:gd name="connsiteX7" fmla="*/ 554 w 2214"/>
                <a:gd name="connsiteY7" fmla="*/ 899 h 3873"/>
                <a:gd name="connsiteX8" fmla="*/ 139 w 2214"/>
                <a:gd name="connsiteY8" fmla="*/ 1729 h 3873"/>
                <a:gd name="connsiteX9" fmla="*/ 0 w 2214"/>
                <a:gd name="connsiteY9" fmla="*/ 2698 h 3873"/>
                <a:gd name="connsiteX10" fmla="*/ 139 w 2214"/>
                <a:gd name="connsiteY10" fmla="*/ 3874 h 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 h="3873">
                  <a:moveTo>
                    <a:pt x="139" y="3874"/>
                  </a:moveTo>
                  <a:lnTo>
                    <a:pt x="830" y="3459"/>
                  </a:lnTo>
                  <a:lnTo>
                    <a:pt x="1315" y="2905"/>
                  </a:lnTo>
                  <a:lnTo>
                    <a:pt x="1800" y="2352"/>
                  </a:lnTo>
                  <a:lnTo>
                    <a:pt x="2215" y="1660"/>
                  </a:lnTo>
                  <a:lnTo>
                    <a:pt x="1730" y="899"/>
                  </a:lnTo>
                  <a:lnTo>
                    <a:pt x="1176" y="0"/>
                  </a:lnTo>
                  <a:lnTo>
                    <a:pt x="554" y="899"/>
                  </a:lnTo>
                  <a:lnTo>
                    <a:pt x="139" y="1729"/>
                  </a:lnTo>
                  <a:lnTo>
                    <a:pt x="0" y="2698"/>
                  </a:lnTo>
                  <a:lnTo>
                    <a:pt x="139" y="387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4" name="Freeform 3203">
              <a:extLst>
                <a:ext uri="{FF2B5EF4-FFF2-40B4-BE49-F238E27FC236}">
                  <a16:creationId xmlns:a16="http://schemas.microsoft.com/office/drawing/2014/main" id="{C774F10A-6AC3-26CC-F73D-BB2BE261D9AD}"/>
                </a:ext>
              </a:extLst>
            </p:cNvPr>
            <p:cNvSpPr/>
            <p:nvPr/>
          </p:nvSpPr>
          <p:spPr>
            <a:xfrm>
              <a:off x="5704430" y="3944608"/>
              <a:ext cx="16774" cy="19069"/>
            </a:xfrm>
            <a:custGeom>
              <a:avLst/>
              <a:gdLst>
                <a:gd name="connsiteX0" fmla="*/ 6329 w 12595"/>
                <a:gd name="connsiteY0" fmla="*/ 5326 h 14318"/>
                <a:gd name="connsiteX1" fmla="*/ 6813 w 12595"/>
                <a:gd name="connsiteY1" fmla="*/ 6157 h 14318"/>
                <a:gd name="connsiteX2" fmla="*/ 7367 w 12595"/>
                <a:gd name="connsiteY2" fmla="*/ 6917 h 14318"/>
                <a:gd name="connsiteX3" fmla="*/ 6952 w 12595"/>
                <a:gd name="connsiteY3" fmla="*/ 7609 h 14318"/>
                <a:gd name="connsiteX4" fmla="*/ 6467 w 12595"/>
                <a:gd name="connsiteY4" fmla="*/ 8162 h 14318"/>
                <a:gd name="connsiteX5" fmla="*/ 5983 w 12595"/>
                <a:gd name="connsiteY5" fmla="*/ 8647 h 14318"/>
                <a:gd name="connsiteX6" fmla="*/ 5291 w 12595"/>
                <a:gd name="connsiteY6" fmla="*/ 9131 h 14318"/>
                <a:gd name="connsiteX7" fmla="*/ 5152 w 12595"/>
                <a:gd name="connsiteY7" fmla="*/ 7886 h 14318"/>
                <a:gd name="connsiteX8" fmla="*/ 5291 w 12595"/>
                <a:gd name="connsiteY8" fmla="*/ 6917 h 14318"/>
                <a:gd name="connsiteX9" fmla="*/ 5637 w 12595"/>
                <a:gd name="connsiteY9" fmla="*/ 6087 h 14318"/>
                <a:gd name="connsiteX10" fmla="*/ 6329 w 12595"/>
                <a:gd name="connsiteY10" fmla="*/ 5188 h 14318"/>
                <a:gd name="connsiteX11" fmla="*/ 6329 w 12595"/>
                <a:gd name="connsiteY11" fmla="*/ 0 h 14318"/>
                <a:gd name="connsiteX12" fmla="*/ 2176 w 12595"/>
                <a:gd name="connsiteY12" fmla="*/ 2075 h 14318"/>
                <a:gd name="connsiteX13" fmla="*/ 1484 w 12595"/>
                <a:gd name="connsiteY13" fmla="*/ 2974 h 14318"/>
                <a:gd name="connsiteX14" fmla="*/ 861 w 12595"/>
                <a:gd name="connsiteY14" fmla="*/ 4012 h 14318"/>
                <a:gd name="connsiteX15" fmla="*/ 515 w 12595"/>
                <a:gd name="connsiteY15" fmla="*/ 4842 h 14318"/>
                <a:gd name="connsiteX16" fmla="*/ 169 w 12595"/>
                <a:gd name="connsiteY16" fmla="*/ 6087 h 14318"/>
                <a:gd name="connsiteX17" fmla="*/ 31 w 12595"/>
                <a:gd name="connsiteY17" fmla="*/ 7056 h 14318"/>
                <a:gd name="connsiteX18" fmla="*/ 31 w 12595"/>
                <a:gd name="connsiteY18" fmla="*/ 8301 h 14318"/>
                <a:gd name="connsiteX19" fmla="*/ 169 w 12595"/>
                <a:gd name="connsiteY19" fmla="*/ 9546 h 14318"/>
                <a:gd name="connsiteX20" fmla="*/ 3076 w 12595"/>
                <a:gd name="connsiteY20" fmla="*/ 13765 h 14318"/>
                <a:gd name="connsiteX21" fmla="*/ 5360 w 12595"/>
                <a:gd name="connsiteY21" fmla="*/ 14319 h 14318"/>
                <a:gd name="connsiteX22" fmla="*/ 8198 w 12595"/>
                <a:gd name="connsiteY22" fmla="*/ 13489 h 14318"/>
                <a:gd name="connsiteX23" fmla="*/ 8890 w 12595"/>
                <a:gd name="connsiteY23" fmla="*/ 13005 h 14318"/>
                <a:gd name="connsiteX24" fmla="*/ 9720 w 12595"/>
                <a:gd name="connsiteY24" fmla="*/ 12313 h 14318"/>
                <a:gd name="connsiteX25" fmla="*/ 10205 w 12595"/>
                <a:gd name="connsiteY25" fmla="*/ 11829 h 14318"/>
                <a:gd name="connsiteX26" fmla="*/ 10551 w 12595"/>
                <a:gd name="connsiteY26" fmla="*/ 11414 h 14318"/>
                <a:gd name="connsiteX27" fmla="*/ 11035 w 12595"/>
                <a:gd name="connsiteY27" fmla="*/ 10860 h 14318"/>
                <a:gd name="connsiteX28" fmla="*/ 11450 w 12595"/>
                <a:gd name="connsiteY28" fmla="*/ 10238 h 14318"/>
                <a:gd name="connsiteX29" fmla="*/ 11866 w 12595"/>
                <a:gd name="connsiteY29" fmla="*/ 9546 h 14318"/>
                <a:gd name="connsiteX30" fmla="*/ 11658 w 12595"/>
                <a:gd name="connsiteY30" fmla="*/ 3874 h 14318"/>
                <a:gd name="connsiteX31" fmla="*/ 11243 w 12595"/>
                <a:gd name="connsiteY31" fmla="*/ 3320 h 14318"/>
                <a:gd name="connsiteX32" fmla="*/ 10828 w 12595"/>
                <a:gd name="connsiteY32" fmla="*/ 2629 h 14318"/>
                <a:gd name="connsiteX33" fmla="*/ 6675 w 12595"/>
                <a:gd name="connsiteY33" fmla="*/ 69 h 14318"/>
                <a:gd name="connsiteX34" fmla="*/ 6329 w 12595"/>
                <a:gd name="connsiteY34" fmla="*/ 69 h 14318"/>
                <a:gd name="connsiteX35" fmla="*/ 6329 w 12595"/>
                <a:gd name="connsiteY35" fmla="*/ 69 h 1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95" h="14318">
                  <a:moveTo>
                    <a:pt x="6329" y="5326"/>
                  </a:moveTo>
                  <a:lnTo>
                    <a:pt x="6813" y="6157"/>
                  </a:lnTo>
                  <a:lnTo>
                    <a:pt x="7367" y="6917"/>
                  </a:lnTo>
                  <a:lnTo>
                    <a:pt x="6952" y="7609"/>
                  </a:lnTo>
                  <a:lnTo>
                    <a:pt x="6467" y="8162"/>
                  </a:lnTo>
                  <a:lnTo>
                    <a:pt x="5983" y="8647"/>
                  </a:lnTo>
                  <a:lnTo>
                    <a:pt x="5291" y="9131"/>
                  </a:lnTo>
                  <a:lnTo>
                    <a:pt x="5152" y="7886"/>
                  </a:lnTo>
                  <a:lnTo>
                    <a:pt x="5291" y="6917"/>
                  </a:lnTo>
                  <a:lnTo>
                    <a:pt x="5637" y="6087"/>
                  </a:lnTo>
                  <a:lnTo>
                    <a:pt x="6329" y="5188"/>
                  </a:lnTo>
                  <a:moveTo>
                    <a:pt x="6329" y="0"/>
                  </a:moveTo>
                  <a:cubicBezTo>
                    <a:pt x="4737" y="0"/>
                    <a:pt x="3214" y="761"/>
                    <a:pt x="2176" y="2075"/>
                  </a:cubicBezTo>
                  <a:lnTo>
                    <a:pt x="1484" y="2974"/>
                  </a:lnTo>
                  <a:cubicBezTo>
                    <a:pt x="1484" y="2974"/>
                    <a:pt x="999" y="3666"/>
                    <a:pt x="861" y="4012"/>
                  </a:cubicBezTo>
                  <a:lnTo>
                    <a:pt x="515" y="4842"/>
                  </a:lnTo>
                  <a:cubicBezTo>
                    <a:pt x="307" y="5257"/>
                    <a:pt x="238" y="5672"/>
                    <a:pt x="169" y="6087"/>
                  </a:cubicBezTo>
                  <a:lnTo>
                    <a:pt x="31" y="7056"/>
                  </a:lnTo>
                  <a:cubicBezTo>
                    <a:pt x="31" y="7471"/>
                    <a:pt x="-38" y="7886"/>
                    <a:pt x="31" y="8301"/>
                  </a:cubicBezTo>
                  <a:lnTo>
                    <a:pt x="169" y="9546"/>
                  </a:lnTo>
                  <a:cubicBezTo>
                    <a:pt x="307" y="11345"/>
                    <a:pt x="1415" y="12935"/>
                    <a:pt x="3076" y="13765"/>
                  </a:cubicBezTo>
                  <a:cubicBezTo>
                    <a:pt x="3768" y="14111"/>
                    <a:pt x="4599" y="14319"/>
                    <a:pt x="5360" y="14319"/>
                  </a:cubicBezTo>
                  <a:cubicBezTo>
                    <a:pt x="6329" y="14319"/>
                    <a:pt x="7298" y="14042"/>
                    <a:pt x="8198" y="13489"/>
                  </a:cubicBezTo>
                  <a:lnTo>
                    <a:pt x="8890" y="13005"/>
                  </a:lnTo>
                  <a:cubicBezTo>
                    <a:pt x="8890" y="13005"/>
                    <a:pt x="9443" y="12590"/>
                    <a:pt x="9720" y="12313"/>
                  </a:cubicBezTo>
                  <a:lnTo>
                    <a:pt x="10205" y="11829"/>
                  </a:lnTo>
                  <a:cubicBezTo>
                    <a:pt x="10205" y="11829"/>
                    <a:pt x="10482" y="11552"/>
                    <a:pt x="10551" y="11414"/>
                  </a:cubicBezTo>
                  <a:lnTo>
                    <a:pt x="11035" y="10860"/>
                  </a:lnTo>
                  <a:cubicBezTo>
                    <a:pt x="11035" y="10860"/>
                    <a:pt x="11312" y="10445"/>
                    <a:pt x="11450" y="10238"/>
                  </a:cubicBezTo>
                  <a:lnTo>
                    <a:pt x="11866" y="9546"/>
                  </a:lnTo>
                  <a:cubicBezTo>
                    <a:pt x="12904" y="7747"/>
                    <a:pt x="12835" y="5534"/>
                    <a:pt x="11658" y="3874"/>
                  </a:cubicBezTo>
                  <a:lnTo>
                    <a:pt x="11243" y="3320"/>
                  </a:lnTo>
                  <a:lnTo>
                    <a:pt x="10828" y="2629"/>
                  </a:lnTo>
                  <a:cubicBezTo>
                    <a:pt x="9928" y="1107"/>
                    <a:pt x="8405" y="138"/>
                    <a:pt x="6675" y="69"/>
                  </a:cubicBezTo>
                  <a:cubicBezTo>
                    <a:pt x="6537" y="69"/>
                    <a:pt x="6467" y="69"/>
                    <a:pt x="6329" y="69"/>
                  </a:cubicBezTo>
                  <a:lnTo>
                    <a:pt x="632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5" name="Freeform 3204">
              <a:extLst>
                <a:ext uri="{FF2B5EF4-FFF2-40B4-BE49-F238E27FC236}">
                  <a16:creationId xmlns:a16="http://schemas.microsoft.com/office/drawing/2014/main" id="{C1D146BE-62D9-A07A-8B1A-9489EAEBC9D2}"/>
                </a:ext>
              </a:extLst>
            </p:cNvPr>
            <p:cNvSpPr/>
            <p:nvPr/>
          </p:nvSpPr>
          <p:spPr>
            <a:xfrm>
              <a:off x="5669720" y="3901678"/>
              <a:ext cx="47101" cy="32888"/>
            </a:xfrm>
            <a:custGeom>
              <a:avLst/>
              <a:gdLst>
                <a:gd name="connsiteX0" fmla="*/ 13358 w 35366"/>
                <a:gd name="connsiteY0" fmla="*/ 4911 h 24694"/>
                <a:gd name="connsiteX1" fmla="*/ 12458 w 35366"/>
                <a:gd name="connsiteY1" fmla="*/ 3874 h 24694"/>
                <a:gd name="connsiteX2" fmla="*/ 11281 w 35366"/>
                <a:gd name="connsiteY2" fmla="*/ 1522 h 24694"/>
                <a:gd name="connsiteX3" fmla="*/ 10243 w 35366"/>
                <a:gd name="connsiteY3" fmla="*/ 623 h 24694"/>
                <a:gd name="connsiteX4" fmla="*/ 7682 w 35366"/>
                <a:gd name="connsiteY4" fmla="*/ 0 h 24694"/>
                <a:gd name="connsiteX5" fmla="*/ 5122 w 35366"/>
                <a:gd name="connsiteY5" fmla="*/ 830 h 24694"/>
                <a:gd name="connsiteX6" fmla="*/ 0 w 35366"/>
                <a:gd name="connsiteY6" fmla="*/ 3735 h 24694"/>
                <a:gd name="connsiteX7" fmla="*/ 1592 w 35366"/>
                <a:gd name="connsiteY7" fmla="*/ 4220 h 24694"/>
                <a:gd name="connsiteX8" fmla="*/ 5329 w 35366"/>
                <a:gd name="connsiteY8" fmla="*/ 4565 h 24694"/>
                <a:gd name="connsiteX9" fmla="*/ 7406 w 35366"/>
                <a:gd name="connsiteY9" fmla="*/ 5188 h 24694"/>
                <a:gd name="connsiteX10" fmla="*/ 9067 w 35366"/>
                <a:gd name="connsiteY10" fmla="*/ 6226 h 24694"/>
                <a:gd name="connsiteX11" fmla="*/ 10520 w 35366"/>
                <a:gd name="connsiteY11" fmla="*/ 7402 h 24694"/>
                <a:gd name="connsiteX12" fmla="*/ 16680 w 35366"/>
                <a:gd name="connsiteY12" fmla="*/ 14111 h 24694"/>
                <a:gd name="connsiteX13" fmla="*/ 17926 w 35366"/>
                <a:gd name="connsiteY13" fmla="*/ 15080 h 24694"/>
                <a:gd name="connsiteX14" fmla="*/ 19656 w 35366"/>
                <a:gd name="connsiteY14" fmla="*/ 15633 h 24694"/>
                <a:gd name="connsiteX15" fmla="*/ 23117 w 35366"/>
                <a:gd name="connsiteY15" fmla="*/ 15979 h 24694"/>
                <a:gd name="connsiteX16" fmla="*/ 24708 w 35366"/>
                <a:gd name="connsiteY16" fmla="*/ 16671 h 24694"/>
                <a:gd name="connsiteX17" fmla="*/ 26577 w 35366"/>
                <a:gd name="connsiteY17" fmla="*/ 18815 h 24694"/>
                <a:gd name="connsiteX18" fmla="*/ 27892 w 35366"/>
                <a:gd name="connsiteY18" fmla="*/ 21306 h 24694"/>
                <a:gd name="connsiteX19" fmla="*/ 29484 w 35366"/>
                <a:gd name="connsiteY19" fmla="*/ 23450 h 24694"/>
                <a:gd name="connsiteX20" fmla="*/ 32252 w 35366"/>
                <a:gd name="connsiteY20" fmla="*/ 24695 h 24694"/>
                <a:gd name="connsiteX21" fmla="*/ 34813 w 35366"/>
                <a:gd name="connsiteY21" fmla="*/ 24487 h 24694"/>
                <a:gd name="connsiteX22" fmla="*/ 35367 w 35366"/>
                <a:gd name="connsiteY22" fmla="*/ 23311 h 24694"/>
                <a:gd name="connsiteX23" fmla="*/ 34052 w 35366"/>
                <a:gd name="connsiteY23" fmla="*/ 21928 h 24694"/>
                <a:gd name="connsiteX24" fmla="*/ 30938 w 35366"/>
                <a:gd name="connsiteY24" fmla="*/ 21098 h 24694"/>
                <a:gd name="connsiteX25" fmla="*/ 28930 w 35366"/>
                <a:gd name="connsiteY25" fmla="*/ 19023 h 24694"/>
                <a:gd name="connsiteX26" fmla="*/ 28376 w 35366"/>
                <a:gd name="connsiteY26" fmla="*/ 16671 h 24694"/>
                <a:gd name="connsiteX27" fmla="*/ 28169 w 35366"/>
                <a:gd name="connsiteY27" fmla="*/ 14250 h 24694"/>
                <a:gd name="connsiteX28" fmla="*/ 27615 w 35366"/>
                <a:gd name="connsiteY28" fmla="*/ 11898 h 24694"/>
                <a:gd name="connsiteX29" fmla="*/ 25954 w 35366"/>
                <a:gd name="connsiteY29" fmla="*/ 9684 h 24694"/>
                <a:gd name="connsiteX30" fmla="*/ 23809 w 35366"/>
                <a:gd name="connsiteY30" fmla="*/ 8439 h 24694"/>
                <a:gd name="connsiteX31" fmla="*/ 15711 w 35366"/>
                <a:gd name="connsiteY31" fmla="*/ 6157 h 24694"/>
                <a:gd name="connsiteX32" fmla="*/ 14465 w 35366"/>
                <a:gd name="connsiteY32" fmla="*/ 5603 h 24694"/>
                <a:gd name="connsiteX33" fmla="*/ 13358 w 35366"/>
                <a:gd name="connsiteY33" fmla="*/ 4911 h 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366" h="24694">
                  <a:moveTo>
                    <a:pt x="13358" y="4911"/>
                  </a:moveTo>
                  <a:lnTo>
                    <a:pt x="12458" y="3874"/>
                  </a:lnTo>
                  <a:lnTo>
                    <a:pt x="11281" y="1522"/>
                  </a:lnTo>
                  <a:lnTo>
                    <a:pt x="10243" y="623"/>
                  </a:lnTo>
                  <a:lnTo>
                    <a:pt x="7682" y="0"/>
                  </a:lnTo>
                  <a:lnTo>
                    <a:pt x="5122" y="830"/>
                  </a:lnTo>
                  <a:lnTo>
                    <a:pt x="0" y="3735"/>
                  </a:lnTo>
                  <a:lnTo>
                    <a:pt x="1592" y="4220"/>
                  </a:lnTo>
                  <a:lnTo>
                    <a:pt x="5329" y="4565"/>
                  </a:lnTo>
                  <a:lnTo>
                    <a:pt x="7406" y="5188"/>
                  </a:lnTo>
                  <a:lnTo>
                    <a:pt x="9067" y="6226"/>
                  </a:lnTo>
                  <a:lnTo>
                    <a:pt x="10520" y="7402"/>
                  </a:lnTo>
                  <a:lnTo>
                    <a:pt x="16680" y="14111"/>
                  </a:lnTo>
                  <a:lnTo>
                    <a:pt x="17926" y="15080"/>
                  </a:lnTo>
                  <a:lnTo>
                    <a:pt x="19656" y="15633"/>
                  </a:lnTo>
                  <a:lnTo>
                    <a:pt x="23117" y="15979"/>
                  </a:lnTo>
                  <a:lnTo>
                    <a:pt x="24708" y="16671"/>
                  </a:lnTo>
                  <a:lnTo>
                    <a:pt x="26577" y="18815"/>
                  </a:lnTo>
                  <a:lnTo>
                    <a:pt x="27892" y="21306"/>
                  </a:lnTo>
                  <a:lnTo>
                    <a:pt x="29484" y="23450"/>
                  </a:lnTo>
                  <a:lnTo>
                    <a:pt x="32252" y="24695"/>
                  </a:lnTo>
                  <a:lnTo>
                    <a:pt x="34813" y="24487"/>
                  </a:lnTo>
                  <a:lnTo>
                    <a:pt x="35367" y="23311"/>
                  </a:lnTo>
                  <a:lnTo>
                    <a:pt x="34052" y="21928"/>
                  </a:lnTo>
                  <a:lnTo>
                    <a:pt x="30938" y="21098"/>
                  </a:lnTo>
                  <a:lnTo>
                    <a:pt x="28930" y="19023"/>
                  </a:lnTo>
                  <a:lnTo>
                    <a:pt x="28376" y="16671"/>
                  </a:lnTo>
                  <a:lnTo>
                    <a:pt x="28169" y="14250"/>
                  </a:lnTo>
                  <a:lnTo>
                    <a:pt x="27615" y="11898"/>
                  </a:lnTo>
                  <a:lnTo>
                    <a:pt x="25954" y="9684"/>
                  </a:lnTo>
                  <a:lnTo>
                    <a:pt x="23809" y="8439"/>
                  </a:lnTo>
                  <a:lnTo>
                    <a:pt x="15711" y="6157"/>
                  </a:lnTo>
                  <a:lnTo>
                    <a:pt x="14465" y="5603"/>
                  </a:lnTo>
                  <a:lnTo>
                    <a:pt x="13358" y="491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6" name="Freeform 3205">
              <a:extLst>
                <a:ext uri="{FF2B5EF4-FFF2-40B4-BE49-F238E27FC236}">
                  <a16:creationId xmlns:a16="http://schemas.microsoft.com/office/drawing/2014/main" id="{8ADE5F9F-984C-32D3-CFFE-FB4902910FF1}"/>
                </a:ext>
              </a:extLst>
            </p:cNvPr>
            <p:cNvSpPr/>
            <p:nvPr/>
          </p:nvSpPr>
          <p:spPr>
            <a:xfrm>
              <a:off x="5663116" y="3894677"/>
              <a:ext cx="60817" cy="46615"/>
            </a:xfrm>
            <a:custGeom>
              <a:avLst/>
              <a:gdLst>
                <a:gd name="connsiteX0" fmla="*/ 12641 w 45664"/>
                <a:gd name="connsiteY0" fmla="*/ 5257 h 35001"/>
                <a:gd name="connsiteX1" fmla="*/ 15271 w 45664"/>
                <a:gd name="connsiteY1" fmla="*/ 5880 h 35001"/>
                <a:gd name="connsiteX2" fmla="*/ 16240 w 45664"/>
                <a:gd name="connsiteY2" fmla="*/ 6779 h 35001"/>
                <a:gd name="connsiteX3" fmla="*/ 17486 w 45664"/>
                <a:gd name="connsiteY3" fmla="*/ 9131 h 35001"/>
                <a:gd name="connsiteX4" fmla="*/ 18316 w 45664"/>
                <a:gd name="connsiteY4" fmla="*/ 10169 h 35001"/>
                <a:gd name="connsiteX5" fmla="*/ 19424 w 45664"/>
                <a:gd name="connsiteY5" fmla="*/ 10860 h 35001"/>
                <a:gd name="connsiteX6" fmla="*/ 20670 w 45664"/>
                <a:gd name="connsiteY6" fmla="*/ 11414 h 35001"/>
                <a:gd name="connsiteX7" fmla="*/ 28767 w 45664"/>
                <a:gd name="connsiteY7" fmla="*/ 13696 h 35001"/>
                <a:gd name="connsiteX8" fmla="*/ 30913 w 45664"/>
                <a:gd name="connsiteY8" fmla="*/ 14872 h 35001"/>
                <a:gd name="connsiteX9" fmla="*/ 32574 w 45664"/>
                <a:gd name="connsiteY9" fmla="*/ 17086 h 35001"/>
                <a:gd name="connsiteX10" fmla="*/ 33127 w 45664"/>
                <a:gd name="connsiteY10" fmla="*/ 19438 h 35001"/>
                <a:gd name="connsiteX11" fmla="*/ 33335 w 45664"/>
                <a:gd name="connsiteY11" fmla="*/ 21859 h 35001"/>
                <a:gd name="connsiteX12" fmla="*/ 33958 w 45664"/>
                <a:gd name="connsiteY12" fmla="*/ 24211 h 35001"/>
                <a:gd name="connsiteX13" fmla="*/ 35965 w 45664"/>
                <a:gd name="connsiteY13" fmla="*/ 26286 h 35001"/>
                <a:gd name="connsiteX14" fmla="*/ 39079 w 45664"/>
                <a:gd name="connsiteY14" fmla="*/ 27116 h 35001"/>
                <a:gd name="connsiteX15" fmla="*/ 40394 w 45664"/>
                <a:gd name="connsiteY15" fmla="*/ 28499 h 35001"/>
                <a:gd name="connsiteX16" fmla="*/ 39841 w 45664"/>
                <a:gd name="connsiteY16" fmla="*/ 29675 h 35001"/>
                <a:gd name="connsiteX17" fmla="*/ 37280 w 45664"/>
                <a:gd name="connsiteY17" fmla="*/ 29883 h 35001"/>
                <a:gd name="connsiteX18" fmla="*/ 34512 w 45664"/>
                <a:gd name="connsiteY18" fmla="*/ 28707 h 35001"/>
                <a:gd name="connsiteX19" fmla="*/ 32920 w 45664"/>
                <a:gd name="connsiteY19" fmla="*/ 26563 h 35001"/>
                <a:gd name="connsiteX20" fmla="*/ 31605 w 45664"/>
                <a:gd name="connsiteY20" fmla="*/ 24072 h 35001"/>
                <a:gd name="connsiteX21" fmla="*/ 29736 w 45664"/>
                <a:gd name="connsiteY21" fmla="*/ 21859 h 35001"/>
                <a:gd name="connsiteX22" fmla="*/ 28144 w 45664"/>
                <a:gd name="connsiteY22" fmla="*/ 21167 h 35001"/>
                <a:gd name="connsiteX23" fmla="*/ 24753 w 45664"/>
                <a:gd name="connsiteY23" fmla="*/ 20821 h 35001"/>
                <a:gd name="connsiteX24" fmla="*/ 23022 w 45664"/>
                <a:gd name="connsiteY24" fmla="*/ 20268 h 35001"/>
                <a:gd name="connsiteX25" fmla="*/ 21777 w 45664"/>
                <a:gd name="connsiteY25" fmla="*/ 19299 h 35001"/>
                <a:gd name="connsiteX26" fmla="*/ 15686 w 45664"/>
                <a:gd name="connsiteY26" fmla="*/ 12589 h 35001"/>
                <a:gd name="connsiteX27" fmla="*/ 14233 w 45664"/>
                <a:gd name="connsiteY27" fmla="*/ 11414 h 35001"/>
                <a:gd name="connsiteX28" fmla="*/ 12572 w 45664"/>
                <a:gd name="connsiteY28" fmla="*/ 10376 h 35001"/>
                <a:gd name="connsiteX29" fmla="*/ 10495 w 45664"/>
                <a:gd name="connsiteY29" fmla="*/ 9753 h 35001"/>
                <a:gd name="connsiteX30" fmla="*/ 6758 w 45664"/>
                <a:gd name="connsiteY30" fmla="*/ 9407 h 35001"/>
                <a:gd name="connsiteX31" fmla="*/ 5166 w 45664"/>
                <a:gd name="connsiteY31" fmla="*/ 8923 h 35001"/>
                <a:gd name="connsiteX32" fmla="*/ 10288 w 45664"/>
                <a:gd name="connsiteY32" fmla="*/ 6018 h 35001"/>
                <a:gd name="connsiteX33" fmla="*/ 12779 w 45664"/>
                <a:gd name="connsiteY33" fmla="*/ 5188 h 35001"/>
                <a:gd name="connsiteX34" fmla="*/ 12779 w 45664"/>
                <a:gd name="connsiteY34" fmla="*/ 0 h 35001"/>
                <a:gd name="connsiteX35" fmla="*/ 11188 w 45664"/>
                <a:gd name="connsiteY35" fmla="*/ 277 h 35001"/>
                <a:gd name="connsiteX36" fmla="*/ 8696 w 45664"/>
                <a:gd name="connsiteY36" fmla="*/ 1107 h 35001"/>
                <a:gd name="connsiteX37" fmla="*/ 7727 w 45664"/>
                <a:gd name="connsiteY37" fmla="*/ 1522 h 35001"/>
                <a:gd name="connsiteX38" fmla="*/ 2605 w 45664"/>
                <a:gd name="connsiteY38" fmla="*/ 4427 h 35001"/>
                <a:gd name="connsiteX39" fmla="*/ 44 w 45664"/>
                <a:gd name="connsiteY39" fmla="*/ 9546 h 35001"/>
                <a:gd name="connsiteX40" fmla="*/ 3713 w 45664"/>
                <a:gd name="connsiteY40" fmla="*/ 13904 h 35001"/>
                <a:gd name="connsiteX41" fmla="*/ 5304 w 45664"/>
                <a:gd name="connsiteY41" fmla="*/ 14388 h 35001"/>
                <a:gd name="connsiteX42" fmla="*/ 6343 w 45664"/>
                <a:gd name="connsiteY42" fmla="*/ 14595 h 35001"/>
                <a:gd name="connsiteX43" fmla="*/ 9526 w 45664"/>
                <a:gd name="connsiteY43" fmla="*/ 14872 h 35001"/>
                <a:gd name="connsiteX44" fmla="*/ 10426 w 45664"/>
                <a:gd name="connsiteY44" fmla="*/ 15149 h 35001"/>
                <a:gd name="connsiteX45" fmla="*/ 11256 w 45664"/>
                <a:gd name="connsiteY45" fmla="*/ 15633 h 35001"/>
                <a:gd name="connsiteX46" fmla="*/ 12156 w 45664"/>
                <a:gd name="connsiteY46" fmla="*/ 16325 h 35001"/>
                <a:gd name="connsiteX47" fmla="*/ 18039 w 45664"/>
                <a:gd name="connsiteY47" fmla="*/ 22758 h 35001"/>
                <a:gd name="connsiteX48" fmla="*/ 18801 w 45664"/>
                <a:gd name="connsiteY48" fmla="*/ 23450 h 35001"/>
                <a:gd name="connsiteX49" fmla="*/ 20046 w 45664"/>
                <a:gd name="connsiteY49" fmla="*/ 24418 h 35001"/>
                <a:gd name="connsiteX50" fmla="*/ 21500 w 45664"/>
                <a:gd name="connsiteY50" fmla="*/ 25179 h 35001"/>
                <a:gd name="connsiteX51" fmla="*/ 23230 w 45664"/>
                <a:gd name="connsiteY51" fmla="*/ 25733 h 35001"/>
                <a:gd name="connsiteX52" fmla="*/ 24337 w 45664"/>
                <a:gd name="connsiteY52" fmla="*/ 25940 h 35001"/>
                <a:gd name="connsiteX53" fmla="*/ 26760 w 45664"/>
                <a:gd name="connsiteY53" fmla="*/ 26148 h 35001"/>
                <a:gd name="connsiteX54" fmla="*/ 27383 w 45664"/>
                <a:gd name="connsiteY54" fmla="*/ 26908 h 35001"/>
                <a:gd name="connsiteX55" fmla="*/ 28421 w 45664"/>
                <a:gd name="connsiteY55" fmla="*/ 28914 h 35001"/>
                <a:gd name="connsiteX56" fmla="*/ 28836 w 45664"/>
                <a:gd name="connsiteY56" fmla="*/ 29606 h 35001"/>
                <a:gd name="connsiteX57" fmla="*/ 30428 w 45664"/>
                <a:gd name="connsiteY57" fmla="*/ 31751 h 35001"/>
                <a:gd name="connsiteX58" fmla="*/ 32504 w 45664"/>
                <a:gd name="connsiteY58" fmla="*/ 33411 h 35001"/>
                <a:gd name="connsiteX59" fmla="*/ 35273 w 45664"/>
                <a:gd name="connsiteY59" fmla="*/ 34587 h 35001"/>
                <a:gd name="connsiteX60" fmla="*/ 37349 w 45664"/>
                <a:gd name="connsiteY60" fmla="*/ 35002 h 35001"/>
                <a:gd name="connsiteX61" fmla="*/ 37695 w 45664"/>
                <a:gd name="connsiteY61" fmla="*/ 35002 h 35001"/>
                <a:gd name="connsiteX62" fmla="*/ 40256 w 45664"/>
                <a:gd name="connsiteY62" fmla="*/ 34794 h 35001"/>
                <a:gd name="connsiteX63" fmla="*/ 44616 w 45664"/>
                <a:gd name="connsiteY63" fmla="*/ 31820 h 35001"/>
                <a:gd name="connsiteX64" fmla="*/ 45170 w 45664"/>
                <a:gd name="connsiteY64" fmla="*/ 30644 h 35001"/>
                <a:gd name="connsiteX65" fmla="*/ 44270 w 45664"/>
                <a:gd name="connsiteY65" fmla="*/ 24902 h 35001"/>
                <a:gd name="connsiteX66" fmla="*/ 42955 w 45664"/>
                <a:gd name="connsiteY66" fmla="*/ 23519 h 35001"/>
                <a:gd name="connsiteX67" fmla="*/ 40533 w 45664"/>
                <a:gd name="connsiteY67" fmla="*/ 22066 h 35001"/>
                <a:gd name="connsiteX68" fmla="*/ 38803 w 45664"/>
                <a:gd name="connsiteY68" fmla="*/ 21582 h 35001"/>
                <a:gd name="connsiteX69" fmla="*/ 38803 w 45664"/>
                <a:gd name="connsiteY69" fmla="*/ 21582 h 35001"/>
                <a:gd name="connsiteX70" fmla="*/ 38664 w 45664"/>
                <a:gd name="connsiteY70" fmla="*/ 20960 h 35001"/>
                <a:gd name="connsiteX71" fmla="*/ 38526 w 45664"/>
                <a:gd name="connsiteY71" fmla="*/ 19023 h 35001"/>
                <a:gd name="connsiteX72" fmla="*/ 38388 w 45664"/>
                <a:gd name="connsiteY72" fmla="*/ 18262 h 35001"/>
                <a:gd name="connsiteX73" fmla="*/ 37834 w 45664"/>
                <a:gd name="connsiteY73" fmla="*/ 15910 h 35001"/>
                <a:gd name="connsiteX74" fmla="*/ 36934 w 45664"/>
                <a:gd name="connsiteY74" fmla="*/ 13904 h 35001"/>
                <a:gd name="connsiteX75" fmla="*/ 35273 w 45664"/>
                <a:gd name="connsiteY75" fmla="*/ 11690 h 35001"/>
                <a:gd name="connsiteX76" fmla="*/ 33612 w 45664"/>
                <a:gd name="connsiteY76" fmla="*/ 10307 h 35001"/>
                <a:gd name="connsiteX77" fmla="*/ 31466 w 45664"/>
                <a:gd name="connsiteY77" fmla="*/ 9131 h 35001"/>
                <a:gd name="connsiteX78" fmla="*/ 30359 w 45664"/>
                <a:gd name="connsiteY78" fmla="*/ 8716 h 35001"/>
                <a:gd name="connsiteX79" fmla="*/ 22607 w 45664"/>
                <a:gd name="connsiteY79" fmla="*/ 6502 h 35001"/>
                <a:gd name="connsiteX80" fmla="*/ 21985 w 45664"/>
                <a:gd name="connsiteY80" fmla="*/ 6226 h 35001"/>
                <a:gd name="connsiteX81" fmla="*/ 21985 w 45664"/>
                <a:gd name="connsiteY81" fmla="*/ 6226 h 35001"/>
                <a:gd name="connsiteX82" fmla="*/ 21015 w 45664"/>
                <a:gd name="connsiteY82" fmla="*/ 4358 h 35001"/>
                <a:gd name="connsiteX83" fmla="*/ 19908 w 45664"/>
                <a:gd name="connsiteY83" fmla="*/ 2905 h 35001"/>
                <a:gd name="connsiteX84" fmla="*/ 18939 w 45664"/>
                <a:gd name="connsiteY84" fmla="*/ 2006 h 35001"/>
                <a:gd name="connsiteX85" fmla="*/ 16586 w 45664"/>
                <a:gd name="connsiteY85" fmla="*/ 761 h 35001"/>
                <a:gd name="connsiteX86" fmla="*/ 13956 w 45664"/>
                <a:gd name="connsiteY86" fmla="*/ 138 h 35001"/>
                <a:gd name="connsiteX87" fmla="*/ 12779 w 45664"/>
                <a:gd name="connsiteY87" fmla="*/ 0 h 35001"/>
                <a:gd name="connsiteX88" fmla="*/ 12779 w 45664"/>
                <a:gd name="connsiteY88" fmla="*/ 0 h 3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5664" h="35001">
                  <a:moveTo>
                    <a:pt x="12641" y="5257"/>
                  </a:moveTo>
                  <a:lnTo>
                    <a:pt x="15271" y="5880"/>
                  </a:lnTo>
                  <a:lnTo>
                    <a:pt x="16240" y="6779"/>
                  </a:lnTo>
                  <a:lnTo>
                    <a:pt x="17486" y="9131"/>
                  </a:lnTo>
                  <a:lnTo>
                    <a:pt x="18316" y="10169"/>
                  </a:lnTo>
                  <a:lnTo>
                    <a:pt x="19424" y="10860"/>
                  </a:lnTo>
                  <a:lnTo>
                    <a:pt x="20670" y="11414"/>
                  </a:lnTo>
                  <a:lnTo>
                    <a:pt x="28767" y="13696"/>
                  </a:lnTo>
                  <a:lnTo>
                    <a:pt x="30913" y="14872"/>
                  </a:lnTo>
                  <a:lnTo>
                    <a:pt x="32574" y="17086"/>
                  </a:lnTo>
                  <a:lnTo>
                    <a:pt x="33127" y="19438"/>
                  </a:lnTo>
                  <a:lnTo>
                    <a:pt x="33335" y="21859"/>
                  </a:lnTo>
                  <a:lnTo>
                    <a:pt x="33958" y="24211"/>
                  </a:lnTo>
                  <a:lnTo>
                    <a:pt x="35965" y="26286"/>
                  </a:lnTo>
                  <a:lnTo>
                    <a:pt x="39079" y="27116"/>
                  </a:lnTo>
                  <a:lnTo>
                    <a:pt x="40394" y="28499"/>
                  </a:lnTo>
                  <a:lnTo>
                    <a:pt x="39841" y="29675"/>
                  </a:lnTo>
                  <a:lnTo>
                    <a:pt x="37280" y="29883"/>
                  </a:lnTo>
                  <a:lnTo>
                    <a:pt x="34512" y="28707"/>
                  </a:lnTo>
                  <a:lnTo>
                    <a:pt x="32920" y="26563"/>
                  </a:lnTo>
                  <a:lnTo>
                    <a:pt x="31605" y="24072"/>
                  </a:lnTo>
                  <a:lnTo>
                    <a:pt x="29736" y="21859"/>
                  </a:lnTo>
                  <a:lnTo>
                    <a:pt x="28144" y="21167"/>
                  </a:lnTo>
                  <a:lnTo>
                    <a:pt x="24753" y="20821"/>
                  </a:lnTo>
                  <a:lnTo>
                    <a:pt x="23022" y="20268"/>
                  </a:lnTo>
                  <a:lnTo>
                    <a:pt x="21777" y="19299"/>
                  </a:lnTo>
                  <a:lnTo>
                    <a:pt x="15686" y="12589"/>
                  </a:lnTo>
                  <a:lnTo>
                    <a:pt x="14233" y="11414"/>
                  </a:lnTo>
                  <a:lnTo>
                    <a:pt x="12572" y="10376"/>
                  </a:lnTo>
                  <a:lnTo>
                    <a:pt x="10495" y="9753"/>
                  </a:lnTo>
                  <a:lnTo>
                    <a:pt x="6758" y="9407"/>
                  </a:lnTo>
                  <a:lnTo>
                    <a:pt x="5166" y="8923"/>
                  </a:lnTo>
                  <a:lnTo>
                    <a:pt x="10288" y="6018"/>
                  </a:lnTo>
                  <a:lnTo>
                    <a:pt x="12779" y="5188"/>
                  </a:lnTo>
                  <a:moveTo>
                    <a:pt x="12779" y="0"/>
                  </a:moveTo>
                  <a:cubicBezTo>
                    <a:pt x="12226" y="0"/>
                    <a:pt x="11672" y="69"/>
                    <a:pt x="11188" y="277"/>
                  </a:cubicBezTo>
                  <a:lnTo>
                    <a:pt x="8696" y="1107"/>
                  </a:lnTo>
                  <a:cubicBezTo>
                    <a:pt x="8696" y="1107"/>
                    <a:pt x="8073" y="1383"/>
                    <a:pt x="7727" y="1522"/>
                  </a:cubicBezTo>
                  <a:lnTo>
                    <a:pt x="2605" y="4427"/>
                  </a:lnTo>
                  <a:cubicBezTo>
                    <a:pt x="806" y="5465"/>
                    <a:pt x="-232" y="7471"/>
                    <a:pt x="44" y="9546"/>
                  </a:cubicBezTo>
                  <a:cubicBezTo>
                    <a:pt x="252" y="11621"/>
                    <a:pt x="1706" y="13350"/>
                    <a:pt x="3713" y="13904"/>
                  </a:cubicBezTo>
                  <a:lnTo>
                    <a:pt x="5304" y="14388"/>
                  </a:lnTo>
                  <a:cubicBezTo>
                    <a:pt x="5304" y="14388"/>
                    <a:pt x="5997" y="14526"/>
                    <a:pt x="6343" y="14595"/>
                  </a:cubicBezTo>
                  <a:lnTo>
                    <a:pt x="9526" y="14872"/>
                  </a:lnTo>
                  <a:lnTo>
                    <a:pt x="10426" y="15149"/>
                  </a:lnTo>
                  <a:lnTo>
                    <a:pt x="11256" y="15633"/>
                  </a:lnTo>
                  <a:lnTo>
                    <a:pt x="12156" y="16325"/>
                  </a:lnTo>
                  <a:lnTo>
                    <a:pt x="18039" y="22758"/>
                  </a:lnTo>
                  <a:cubicBezTo>
                    <a:pt x="18039" y="22758"/>
                    <a:pt x="18524" y="23242"/>
                    <a:pt x="18801" y="23450"/>
                  </a:cubicBezTo>
                  <a:lnTo>
                    <a:pt x="20046" y="24418"/>
                  </a:lnTo>
                  <a:cubicBezTo>
                    <a:pt x="20531" y="24764"/>
                    <a:pt x="21015" y="25041"/>
                    <a:pt x="21500" y="25179"/>
                  </a:cubicBezTo>
                  <a:lnTo>
                    <a:pt x="23230" y="25733"/>
                  </a:lnTo>
                  <a:cubicBezTo>
                    <a:pt x="23576" y="25871"/>
                    <a:pt x="23992" y="25940"/>
                    <a:pt x="24337" y="25940"/>
                  </a:cubicBezTo>
                  <a:lnTo>
                    <a:pt x="26760" y="26148"/>
                  </a:lnTo>
                  <a:lnTo>
                    <a:pt x="27383" y="26908"/>
                  </a:lnTo>
                  <a:lnTo>
                    <a:pt x="28421" y="28914"/>
                  </a:lnTo>
                  <a:cubicBezTo>
                    <a:pt x="28421" y="28914"/>
                    <a:pt x="28698" y="29399"/>
                    <a:pt x="28836" y="29606"/>
                  </a:cubicBezTo>
                  <a:lnTo>
                    <a:pt x="30428" y="31751"/>
                  </a:lnTo>
                  <a:cubicBezTo>
                    <a:pt x="30982" y="32442"/>
                    <a:pt x="31674" y="33065"/>
                    <a:pt x="32504" y="33411"/>
                  </a:cubicBezTo>
                  <a:lnTo>
                    <a:pt x="35273" y="34587"/>
                  </a:lnTo>
                  <a:cubicBezTo>
                    <a:pt x="35896" y="34863"/>
                    <a:pt x="36588" y="35002"/>
                    <a:pt x="37349" y="35002"/>
                  </a:cubicBezTo>
                  <a:cubicBezTo>
                    <a:pt x="37488" y="35002"/>
                    <a:pt x="37626" y="35002"/>
                    <a:pt x="37695" y="35002"/>
                  </a:cubicBezTo>
                  <a:lnTo>
                    <a:pt x="40256" y="34794"/>
                  </a:lnTo>
                  <a:cubicBezTo>
                    <a:pt x="42125" y="34656"/>
                    <a:pt x="43786" y="33549"/>
                    <a:pt x="44616" y="31820"/>
                  </a:cubicBezTo>
                  <a:lnTo>
                    <a:pt x="45170" y="30644"/>
                  </a:lnTo>
                  <a:cubicBezTo>
                    <a:pt x="46070" y="28707"/>
                    <a:pt x="45724" y="26424"/>
                    <a:pt x="44270" y="24902"/>
                  </a:cubicBezTo>
                  <a:lnTo>
                    <a:pt x="42955" y="23519"/>
                  </a:lnTo>
                  <a:cubicBezTo>
                    <a:pt x="42333" y="22827"/>
                    <a:pt x="41502" y="22343"/>
                    <a:pt x="40533" y="22066"/>
                  </a:cubicBezTo>
                  <a:lnTo>
                    <a:pt x="38803" y="21582"/>
                  </a:lnTo>
                  <a:lnTo>
                    <a:pt x="38803" y="21582"/>
                  </a:lnTo>
                  <a:cubicBezTo>
                    <a:pt x="38803" y="21582"/>
                    <a:pt x="38664" y="20960"/>
                    <a:pt x="38664" y="20960"/>
                  </a:cubicBezTo>
                  <a:lnTo>
                    <a:pt x="38526" y="19023"/>
                  </a:lnTo>
                  <a:cubicBezTo>
                    <a:pt x="38526" y="19023"/>
                    <a:pt x="38526" y="18538"/>
                    <a:pt x="38388" y="18262"/>
                  </a:cubicBezTo>
                  <a:lnTo>
                    <a:pt x="37834" y="15910"/>
                  </a:lnTo>
                  <a:cubicBezTo>
                    <a:pt x="37695" y="15218"/>
                    <a:pt x="37349" y="14526"/>
                    <a:pt x="36934" y="13904"/>
                  </a:cubicBezTo>
                  <a:lnTo>
                    <a:pt x="35273" y="11690"/>
                  </a:lnTo>
                  <a:cubicBezTo>
                    <a:pt x="34858" y="11137"/>
                    <a:pt x="34304" y="10653"/>
                    <a:pt x="33612" y="10307"/>
                  </a:cubicBezTo>
                  <a:lnTo>
                    <a:pt x="31466" y="9131"/>
                  </a:lnTo>
                  <a:cubicBezTo>
                    <a:pt x="31466" y="9131"/>
                    <a:pt x="30774" y="8785"/>
                    <a:pt x="30359" y="8716"/>
                  </a:cubicBezTo>
                  <a:lnTo>
                    <a:pt x="22607" y="6502"/>
                  </a:lnTo>
                  <a:lnTo>
                    <a:pt x="21985" y="6226"/>
                  </a:lnTo>
                  <a:lnTo>
                    <a:pt x="21985" y="6226"/>
                  </a:lnTo>
                  <a:cubicBezTo>
                    <a:pt x="21985" y="6226"/>
                    <a:pt x="21015" y="4358"/>
                    <a:pt x="21015" y="4358"/>
                  </a:cubicBezTo>
                  <a:cubicBezTo>
                    <a:pt x="20739" y="3804"/>
                    <a:pt x="20392" y="3320"/>
                    <a:pt x="19908" y="2905"/>
                  </a:cubicBezTo>
                  <a:lnTo>
                    <a:pt x="18939" y="2006"/>
                  </a:lnTo>
                  <a:cubicBezTo>
                    <a:pt x="18247" y="1383"/>
                    <a:pt x="17486" y="968"/>
                    <a:pt x="16586" y="761"/>
                  </a:cubicBezTo>
                  <a:lnTo>
                    <a:pt x="13956" y="138"/>
                  </a:lnTo>
                  <a:cubicBezTo>
                    <a:pt x="13541" y="69"/>
                    <a:pt x="13195" y="0"/>
                    <a:pt x="12779" y="0"/>
                  </a:cubicBezTo>
                  <a:lnTo>
                    <a:pt x="1277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7" name="Freeform 3206">
              <a:extLst>
                <a:ext uri="{FF2B5EF4-FFF2-40B4-BE49-F238E27FC236}">
                  <a16:creationId xmlns:a16="http://schemas.microsoft.com/office/drawing/2014/main" id="{BE464B67-D258-C97B-7EE3-2E5F3450658C}"/>
                </a:ext>
              </a:extLst>
            </p:cNvPr>
            <p:cNvSpPr/>
            <p:nvPr/>
          </p:nvSpPr>
          <p:spPr>
            <a:xfrm>
              <a:off x="5729174" y="3945254"/>
              <a:ext cx="6359" cy="4514"/>
            </a:xfrm>
            <a:custGeom>
              <a:avLst/>
              <a:gdLst>
                <a:gd name="connsiteX0" fmla="*/ 830 w 4775"/>
                <a:gd name="connsiteY0" fmla="*/ 1314 h 3389"/>
                <a:gd name="connsiteX1" fmla="*/ 3737 w 4775"/>
                <a:gd name="connsiteY1" fmla="*/ 3389 h 3389"/>
                <a:gd name="connsiteX2" fmla="*/ 4776 w 4775"/>
                <a:gd name="connsiteY2" fmla="*/ 2075 h 3389"/>
                <a:gd name="connsiteX3" fmla="*/ 0 w 4775"/>
                <a:gd name="connsiteY3" fmla="*/ 0 h 3389"/>
                <a:gd name="connsiteX4" fmla="*/ 830 w 4775"/>
                <a:gd name="connsiteY4" fmla="*/ 1314 h 3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 h="3389">
                  <a:moveTo>
                    <a:pt x="830" y="1314"/>
                  </a:moveTo>
                  <a:lnTo>
                    <a:pt x="3737" y="3389"/>
                  </a:lnTo>
                  <a:lnTo>
                    <a:pt x="4776" y="2075"/>
                  </a:lnTo>
                  <a:lnTo>
                    <a:pt x="0" y="0"/>
                  </a:lnTo>
                  <a:lnTo>
                    <a:pt x="830"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8" name="Freeform 3207">
              <a:extLst>
                <a:ext uri="{FF2B5EF4-FFF2-40B4-BE49-F238E27FC236}">
                  <a16:creationId xmlns:a16="http://schemas.microsoft.com/office/drawing/2014/main" id="{6D54DC48-B8FE-1C35-B6BC-C15476DD8AA9}"/>
                </a:ext>
              </a:extLst>
            </p:cNvPr>
            <p:cNvSpPr/>
            <p:nvPr/>
          </p:nvSpPr>
          <p:spPr>
            <a:xfrm>
              <a:off x="5722205" y="3938251"/>
              <a:ext cx="20230" cy="18516"/>
            </a:xfrm>
            <a:custGeom>
              <a:avLst/>
              <a:gdLst>
                <a:gd name="connsiteX0" fmla="*/ 5233 w 15190"/>
                <a:gd name="connsiteY0" fmla="*/ 5257 h 13903"/>
                <a:gd name="connsiteX1" fmla="*/ 10078 w 15190"/>
                <a:gd name="connsiteY1" fmla="*/ 7332 h 13903"/>
                <a:gd name="connsiteX2" fmla="*/ 8970 w 15190"/>
                <a:gd name="connsiteY2" fmla="*/ 8647 h 13903"/>
                <a:gd name="connsiteX3" fmla="*/ 6063 w 15190"/>
                <a:gd name="connsiteY3" fmla="*/ 6572 h 13903"/>
                <a:gd name="connsiteX4" fmla="*/ 5233 w 15190"/>
                <a:gd name="connsiteY4" fmla="*/ 5188 h 13903"/>
                <a:gd name="connsiteX5" fmla="*/ 5233 w 15190"/>
                <a:gd name="connsiteY5" fmla="*/ 0 h 13903"/>
                <a:gd name="connsiteX6" fmla="*/ 1288 w 15190"/>
                <a:gd name="connsiteY6" fmla="*/ 1799 h 13903"/>
                <a:gd name="connsiteX7" fmla="*/ 734 w 15190"/>
                <a:gd name="connsiteY7" fmla="*/ 7886 h 13903"/>
                <a:gd name="connsiteX8" fmla="*/ 1564 w 15190"/>
                <a:gd name="connsiteY8" fmla="*/ 9269 h 13903"/>
                <a:gd name="connsiteX9" fmla="*/ 3018 w 15190"/>
                <a:gd name="connsiteY9" fmla="*/ 10860 h 13903"/>
                <a:gd name="connsiteX10" fmla="*/ 5925 w 15190"/>
                <a:gd name="connsiteY10" fmla="*/ 12935 h 13903"/>
                <a:gd name="connsiteX11" fmla="*/ 8901 w 15190"/>
                <a:gd name="connsiteY11" fmla="*/ 13904 h 13903"/>
                <a:gd name="connsiteX12" fmla="*/ 12915 w 15190"/>
                <a:gd name="connsiteY12" fmla="*/ 11967 h 13903"/>
                <a:gd name="connsiteX13" fmla="*/ 14023 w 15190"/>
                <a:gd name="connsiteY13" fmla="*/ 10653 h 13903"/>
                <a:gd name="connsiteX14" fmla="*/ 15061 w 15190"/>
                <a:gd name="connsiteY14" fmla="*/ 6157 h 13903"/>
                <a:gd name="connsiteX15" fmla="*/ 12085 w 15190"/>
                <a:gd name="connsiteY15" fmla="*/ 2629 h 13903"/>
                <a:gd name="connsiteX16" fmla="*/ 7240 w 15190"/>
                <a:gd name="connsiteY16" fmla="*/ 554 h 13903"/>
                <a:gd name="connsiteX17" fmla="*/ 5163 w 15190"/>
                <a:gd name="connsiteY17" fmla="*/ 138 h 13903"/>
                <a:gd name="connsiteX18" fmla="*/ 5163 w 15190"/>
                <a:gd name="connsiteY18" fmla="*/ 138 h 1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190" h="13903">
                  <a:moveTo>
                    <a:pt x="5233" y="5257"/>
                  </a:moveTo>
                  <a:lnTo>
                    <a:pt x="10078" y="7332"/>
                  </a:lnTo>
                  <a:lnTo>
                    <a:pt x="8970" y="8647"/>
                  </a:lnTo>
                  <a:lnTo>
                    <a:pt x="6063" y="6572"/>
                  </a:lnTo>
                  <a:lnTo>
                    <a:pt x="5233" y="5188"/>
                  </a:lnTo>
                  <a:moveTo>
                    <a:pt x="5233" y="0"/>
                  </a:moveTo>
                  <a:cubicBezTo>
                    <a:pt x="3779" y="0"/>
                    <a:pt x="2326" y="623"/>
                    <a:pt x="1288" y="1799"/>
                  </a:cubicBezTo>
                  <a:cubicBezTo>
                    <a:pt x="-166" y="3528"/>
                    <a:pt x="-443" y="5949"/>
                    <a:pt x="734" y="7886"/>
                  </a:cubicBezTo>
                  <a:lnTo>
                    <a:pt x="1564" y="9269"/>
                  </a:lnTo>
                  <a:cubicBezTo>
                    <a:pt x="1911" y="9892"/>
                    <a:pt x="2464" y="10445"/>
                    <a:pt x="3018" y="10860"/>
                  </a:cubicBezTo>
                  <a:lnTo>
                    <a:pt x="5925" y="12935"/>
                  </a:lnTo>
                  <a:cubicBezTo>
                    <a:pt x="6824" y="13558"/>
                    <a:pt x="7863" y="13904"/>
                    <a:pt x="8901" y="13904"/>
                  </a:cubicBezTo>
                  <a:cubicBezTo>
                    <a:pt x="10424" y="13904"/>
                    <a:pt x="11946" y="13212"/>
                    <a:pt x="12915" y="11967"/>
                  </a:cubicBezTo>
                  <a:lnTo>
                    <a:pt x="14023" y="10653"/>
                  </a:lnTo>
                  <a:cubicBezTo>
                    <a:pt x="15061" y="9408"/>
                    <a:pt x="15407" y="7747"/>
                    <a:pt x="15061" y="6157"/>
                  </a:cubicBezTo>
                  <a:cubicBezTo>
                    <a:pt x="14645" y="4565"/>
                    <a:pt x="13538" y="3251"/>
                    <a:pt x="12085" y="2629"/>
                  </a:cubicBezTo>
                  <a:lnTo>
                    <a:pt x="7240" y="554"/>
                  </a:lnTo>
                  <a:cubicBezTo>
                    <a:pt x="6548" y="277"/>
                    <a:pt x="5855" y="138"/>
                    <a:pt x="5163" y="138"/>
                  </a:cubicBezTo>
                  <a:lnTo>
                    <a:pt x="5163"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09" name="Freeform 3208">
              <a:extLst>
                <a:ext uri="{FF2B5EF4-FFF2-40B4-BE49-F238E27FC236}">
                  <a16:creationId xmlns:a16="http://schemas.microsoft.com/office/drawing/2014/main" id="{18EE8EC4-B8BA-5AA0-9CF1-12B89FF23E4B}"/>
                </a:ext>
              </a:extLst>
            </p:cNvPr>
            <p:cNvSpPr/>
            <p:nvPr/>
          </p:nvSpPr>
          <p:spPr>
            <a:xfrm>
              <a:off x="5730280" y="3867959"/>
              <a:ext cx="10784" cy="7554"/>
            </a:xfrm>
            <a:custGeom>
              <a:avLst/>
              <a:gdLst>
                <a:gd name="connsiteX0" fmla="*/ 4706 w 8097"/>
                <a:gd name="connsiteY0" fmla="*/ 1384 h 5672"/>
                <a:gd name="connsiteX1" fmla="*/ 2769 w 8097"/>
                <a:gd name="connsiteY1" fmla="*/ 969 h 5672"/>
                <a:gd name="connsiteX2" fmla="*/ 1038 w 8097"/>
                <a:gd name="connsiteY2" fmla="*/ 761 h 5672"/>
                <a:gd name="connsiteX3" fmla="*/ 0 w 8097"/>
                <a:gd name="connsiteY3" fmla="*/ 2283 h 5672"/>
                <a:gd name="connsiteX4" fmla="*/ 139 w 8097"/>
                <a:gd name="connsiteY4" fmla="*/ 4289 h 5672"/>
                <a:gd name="connsiteX5" fmla="*/ 1246 w 8097"/>
                <a:gd name="connsiteY5" fmla="*/ 5050 h 5672"/>
                <a:gd name="connsiteX6" fmla="*/ 2699 w 8097"/>
                <a:gd name="connsiteY6" fmla="*/ 4773 h 5672"/>
                <a:gd name="connsiteX7" fmla="*/ 3945 w 8097"/>
                <a:gd name="connsiteY7" fmla="*/ 3528 h 5672"/>
                <a:gd name="connsiteX8" fmla="*/ 4776 w 8097"/>
                <a:gd name="connsiteY8" fmla="*/ 5672 h 5672"/>
                <a:gd name="connsiteX9" fmla="*/ 6021 w 8097"/>
                <a:gd name="connsiteY9" fmla="*/ 4635 h 5672"/>
                <a:gd name="connsiteX10" fmla="*/ 8098 w 8097"/>
                <a:gd name="connsiteY10" fmla="*/ 0 h 5672"/>
                <a:gd name="connsiteX11" fmla="*/ 6506 w 8097"/>
                <a:gd name="connsiteY11" fmla="*/ 484 h 5672"/>
                <a:gd name="connsiteX12" fmla="*/ 4706 w 8097"/>
                <a:gd name="connsiteY12" fmla="*/ 1384 h 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97" h="5672">
                  <a:moveTo>
                    <a:pt x="4706" y="1384"/>
                  </a:moveTo>
                  <a:lnTo>
                    <a:pt x="2769" y="969"/>
                  </a:lnTo>
                  <a:lnTo>
                    <a:pt x="1038" y="761"/>
                  </a:lnTo>
                  <a:lnTo>
                    <a:pt x="0" y="2283"/>
                  </a:lnTo>
                  <a:lnTo>
                    <a:pt x="139" y="4289"/>
                  </a:lnTo>
                  <a:lnTo>
                    <a:pt x="1246" y="5050"/>
                  </a:lnTo>
                  <a:lnTo>
                    <a:pt x="2699" y="4773"/>
                  </a:lnTo>
                  <a:lnTo>
                    <a:pt x="3945" y="3528"/>
                  </a:lnTo>
                  <a:lnTo>
                    <a:pt x="4776" y="5672"/>
                  </a:lnTo>
                  <a:lnTo>
                    <a:pt x="6021" y="4635"/>
                  </a:lnTo>
                  <a:lnTo>
                    <a:pt x="8098" y="0"/>
                  </a:lnTo>
                  <a:lnTo>
                    <a:pt x="6506" y="484"/>
                  </a:lnTo>
                  <a:lnTo>
                    <a:pt x="4706" y="13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0" name="Freeform 3209">
              <a:extLst>
                <a:ext uri="{FF2B5EF4-FFF2-40B4-BE49-F238E27FC236}">
                  <a16:creationId xmlns:a16="http://schemas.microsoft.com/office/drawing/2014/main" id="{53EDCE24-DC74-5F9A-C9FE-485708362291}"/>
                </a:ext>
              </a:extLst>
            </p:cNvPr>
            <p:cNvSpPr/>
            <p:nvPr/>
          </p:nvSpPr>
          <p:spPr>
            <a:xfrm>
              <a:off x="5723448" y="3861141"/>
              <a:ext cx="24575" cy="21465"/>
            </a:xfrm>
            <a:custGeom>
              <a:avLst/>
              <a:gdLst>
                <a:gd name="connsiteX0" fmla="*/ 13228 w 18452"/>
                <a:gd name="connsiteY0" fmla="*/ 5119 h 16117"/>
                <a:gd name="connsiteX1" fmla="*/ 11152 w 18452"/>
                <a:gd name="connsiteY1" fmla="*/ 9753 h 16117"/>
                <a:gd name="connsiteX2" fmla="*/ 9975 w 18452"/>
                <a:gd name="connsiteY2" fmla="*/ 10791 h 16117"/>
                <a:gd name="connsiteX3" fmla="*/ 9145 w 18452"/>
                <a:gd name="connsiteY3" fmla="*/ 8647 h 16117"/>
                <a:gd name="connsiteX4" fmla="*/ 7899 w 18452"/>
                <a:gd name="connsiteY4" fmla="*/ 9892 h 16117"/>
                <a:gd name="connsiteX5" fmla="*/ 6445 w 18452"/>
                <a:gd name="connsiteY5" fmla="*/ 10169 h 16117"/>
                <a:gd name="connsiteX6" fmla="*/ 5338 w 18452"/>
                <a:gd name="connsiteY6" fmla="*/ 9408 h 16117"/>
                <a:gd name="connsiteX7" fmla="*/ 5130 w 18452"/>
                <a:gd name="connsiteY7" fmla="*/ 7402 h 16117"/>
                <a:gd name="connsiteX8" fmla="*/ 6237 w 18452"/>
                <a:gd name="connsiteY8" fmla="*/ 5880 h 16117"/>
                <a:gd name="connsiteX9" fmla="*/ 7968 w 18452"/>
                <a:gd name="connsiteY9" fmla="*/ 6087 h 16117"/>
                <a:gd name="connsiteX10" fmla="*/ 9906 w 18452"/>
                <a:gd name="connsiteY10" fmla="*/ 6502 h 16117"/>
                <a:gd name="connsiteX11" fmla="*/ 11705 w 18452"/>
                <a:gd name="connsiteY11" fmla="*/ 5672 h 16117"/>
                <a:gd name="connsiteX12" fmla="*/ 13228 w 18452"/>
                <a:gd name="connsiteY12" fmla="*/ 5188 h 16117"/>
                <a:gd name="connsiteX13" fmla="*/ 13228 w 18452"/>
                <a:gd name="connsiteY13" fmla="*/ 0 h 16117"/>
                <a:gd name="connsiteX14" fmla="*/ 11636 w 18452"/>
                <a:gd name="connsiteY14" fmla="*/ 277 h 16117"/>
                <a:gd name="connsiteX15" fmla="*/ 10113 w 18452"/>
                <a:gd name="connsiteY15" fmla="*/ 761 h 16117"/>
                <a:gd name="connsiteX16" fmla="*/ 9491 w 18452"/>
                <a:gd name="connsiteY16" fmla="*/ 1038 h 16117"/>
                <a:gd name="connsiteX17" fmla="*/ 9283 w 18452"/>
                <a:gd name="connsiteY17" fmla="*/ 1176 h 16117"/>
                <a:gd name="connsiteX18" fmla="*/ 9075 w 18452"/>
                <a:gd name="connsiteY18" fmla="*/ 1176 h 16117"/>
                <a:gd name="connsiteX19" fmla="*/ 8591 w 18452"/>
                <a:gd name="connsiteY19" fmla="*/ 1038 h 16117"/>
                <a:gd name="connsiteX20" fmla="*/ 6861 w 18452"/>
                <a:gd name="connsiteY20" fmla="*/ 830 h 16117"/>
                <a:gd name="connsiteX21" fmla="*/ 6307 w 18452"/>
                <a:gd name="connsiteY21" fmla="*/ 830 h 16117"/>
                <a:gd name="connsiteX22" fmla="*/ 2085 w 18452"/>
                <a:gd name="connsiteY22" fmla="*/ 2974 h 16117"/>
                <a:gd name="connsiteX23" fmla="*/ 978 w 18452"/>
                <a:gd name="connsiteY23" fmla="*/ 4496 h 16117"/>
                <a:gd name="connsiteX24" fmla="*/ 9 w 18452"/>
                <a:gd name="connsiteY24" fmla="*/ 7955 h 16117"/>
                <a:gd name="connsiteX25" fmla="*/ 216 w 18452"/>
                <a:gd name="connsiteY25" fmla="*/ 9961 h 16117"/>
                <a:gd name="connsiteX26" fmla="*/ 2431 w 18452"/>
                <a:gd name="connsiteY26" fmla="*/ 13765 h 16117"/>
                <a:gd name="connsiteX27" fmla="*/ 3539 w 18452"/>
                <a:gd name="connsiteY27" fmla="*/ 14526 h 16117"/>
                <a:gd name="connsiteX28" fmla="*/ 6515 w 18452"/>
                <a:gd name="connsiteY28" fmla="*/ 15495 h 16117"/>
                <a:gd name="connsiteX29" fmla="*/ 7483 w 18452"/>
                <a:gd name="connsiteY29" fmla="*/ 15426 h 16117"/>
                <a:gd name="connsiteX30" fmla="*/ 8868 w 18452"/>
                <a:gd name="connsiteY30" fmla="*/ 15979 h 16117"/>
                <a:gd name="connsiteX31" fmla="*/ 10044 w 18452"/>
                <a:gd name="connsiteY31" fmla="*/ 16118 h 16117"/>
                <a:gd name="connsiteX32" fmla="*/ 13436 w 18452"/>
                <a:gd name="connsiteY32" fmla="*/ 14803 h 16117"/>
                <a:gd name="connsiteX33" fmla="*/ 14612 w 18452"/>
                <a:gd name="connsiteY33" fmla="*/ 13765 h 16117"/>
                <a:gd name="connsiteX34" fmla="*/ 15927 w 18452"/>
                <a:gd name="connsiteY34" fmla="*/ 12036 h 16117"/>
                <a:gd name="connsiteX35" fmla="*/ 18003 w 18452"/>
                <a:gd name="connsiteY35" fmla="*/ 7402 h 16117"/>
                <a:gd name="connsiteX36" fmla="*/ 17173 w 18452"/>
                <a:gd name="connsiteY36" fmla="*/ 1799 h 16117"/>
                <a:gd name="connsiteX37" fmla="*/ 13297 w 18452"/>
                <a:gd name="connsiteY37" fmla="*/ 69 h 16117"/>
                <a:gd name="connsiteX38" fmla="*/ 13297 w 18452"/>
                <a:gd name="connsiteY38" fmla="*/ 69 h 1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452" h="16117">
                  <a:moveTo>
                    <a:pt x="13228" y="5119"/>
                  </a:moveTo>
                  <a:lnTo>
                    <a:pt x="11152" y="9753"/>
                  </a:lnTo>
                  <a:lnTo>
                    <a:pt x="9975" y="10791"/>
                  </a:lnTo>
                  <a:lnTo>
                    <a:pt x="9145" y="8647"/>
                  </a:lnTo>
                  <a:lnTo>
                    <a:pt x="7899" y="9892"/>
                  </a:lnTo>
                  <a:lnTo>
                    <a:pt x="6445" y="10169"/>
                  </a:lnTo>
                  <a:lnTo>
                    <a:pt x="5338" y="9408"/>
                  </a:lnTo>
                  <a:lnTo>
                    <a:pt x="5130" y="7402"/>
                  </a:lnTo>
                  <a:lnTo>
                    <a:pt x="6237" y="5880"/>
                  </a:lnTo>
                  <a:lnTo>
                    <a:pt x="7968" y="6087"/>
                  </a:lnTo>
                  <a:lnTo>
                    <a:pt x="9906" y="6502"/>
                  </a:lnTo>
                  <a:lnTo>
                    <a:pt x="11705" y="5672"/>
                  </a:lnTo>
                  <a:lnTo>
                    <a:pt x="13228" y="5188"/>
                  </a:lnTo>
                  <a:moveTo>
                    <a:pt x="13228" y="0"/>
                  </a:moveTo>
                  <a:cubicBezTo>
                    <a:pt x="12674" y="0"/>
                    <a:pt x="12121" y="69"/>
                    <a:pt x="11636" y="277"/>
                  </a:cubicBezTo>
                  <a:lnTo>
                    <a:pt x="10113" y="761"/>
                  </a:lnTo>
                  <a:cubicBezTo>
                    <a:pt x="10113" y="761"/>
                    <a:pt x="9698" y="899"/>
                    <a:pt x="9491" y="1038"/>
                  </a:cubicBezTo>
                  <a:lnTo>
                    <a:pt x="9283" y="1176"/>
                  </a:lnTo>
                  <a:lnTo>
                    <a:pt x="9075" y="1176"/>
                  </a:lnTo>
                  <a:cubicBezTo>
                    <a:pt x="9075" y="1176"/>
                    <a:pt x="8729" y="1038"/>
                    <a:pt x="8591" y="1038"/>
                  </a:cubicBezTo>
                  <a:lnTo>
                    <a:pt x="6861" y="830"/>
                  </a:lnTo>
                  <a:cubicBezTo>
                    <a:pt x="6861" y="830"/>
                    <a:pt x="6515" y="830"/>
                    <a:pt x="6307" y="830"/>
                  </a:cubicBezTo>
                  <a:cubicBezTo>
                    <a:pt x="4646" y="830"/>
                    <a:pt x="3054" y="1660"/>
                    <a:pt x="2085" y="2974"/>
                  </a:cubicBezTo>
                  <a:lnTo>
                    <a:pt x="978" y="4496"/>
                  </a:lnTo>
                  <a:cubicBezTo>
                    <a:pt x="285" y="5534"/>
                    <a:pt x="-61" y="6779"/>
                    <a:pt x="9" y="7955"/>
                  </a:cubicBezTo>
                  <a:lnTo>
                    <a:pt x="216" y="9961"/>
                  </a:lnTo>
                  <a:cubicBezTo>
                    <a:pt x="355" y="11483"/>
                    <a:pt x="1185" y="12866"/>
                    <a:pt x="2431" y="13765"/>
                  </a:cubicBezTo>
                  <a:lnTo>
                    <a:pt x="3539" y="14526"/>
                  </a:lnTo>
                  <a:cubicBezTo>
                    <a:pt x="4438" y="15149"/>
                    <a:pt x="5476" y="15495"/>
                    <a:pt x="6515" y="15495"/>
                  </a:cubicBezTo>
                  <a:cubicBezTo>
                    <a:pt x="6861" y="15495"/>
                    <a:pt x="7137" y="15495"/>
                    <a:pt x="7483" y="15426"/>
                  </a:cubicBezTo>
                  <a:cubicBezTo>
                    <a:pt x="7899" y="15702"/>
                    <a:pt x="8383" y="15841"/>
                    <a:pt x="8868" y="15979"/>
                  </a:cubicBezTo>
                  <a:cubicBezTo>
                    <a:pt x="9283" y="16048"/>
                    <a:pt x="9629" y="16118"/>
                    <a:pt x="10044" y="16118"/>
                  </a:cubicBezTo>
                  <a:cubicBezTo>
                    <a:pt x="11290" y="16118"/>
                    <a:pt x="12536" y="15633"/>
                    <a:pt x="13436" y="14803"/>
                  </a:cubicBezTo>
                  <a:lnTo>
                    <a:pt x="14612" y="13765"/>
                  </a:lnTo>
                  <a:cubicBezTo>
                    <a:pt x="15166" y="13281"/>
                    <a:pt x="15581" y="12659"/>
                    <a:pt x="15927" y="12036"/>
                  </a:cubicBezTo>
                  <a:lnTo>
                    <a:pt x="18003" y="7402"/>
                  </a:lnTo>
                  <a:cubicBezTo>
                    <a:pt x="18834" y="5534"/>
                    <a:pt x="18488" y="3320"/>
                    <a:pt x="17173" y="1799"/>
                  </a:cubicBezTo>
                  <a:cubicBezTo>
                    <a:pt x="16204" y="692"/>
                    <a:pt x="14751" y="69"/>
                    <a:pt x="13297" y="69"/>
                  </a:cubicBezTo>
                  <a:lnTo>
                    <a:pt x="1329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1" name="Freeform 3210">
              <a:extLst>
                <a:ext uri="{FF2B5EF4-FFF2-40B4-BE49-F238E27FC236}">
                  <a16:creationId xmlns:a16="http://schemas.microsoft.com/office/drawing/2014/main" id="{0072D7F3-65E2-316E-1563-618A39EE755C}"/>
                </a:ext>
              </a:extLst>
            </p:cNvPr>
            <p:cNvSpPr/>
            <p:nvPr/>
          </p:nvSpPr>
          <p:spPr>
            <a:xfrm>
              <a:off x="5785956" y="4004216"/>
              <a:ext cx="4332" cy="12989"/>
            </a:xfrm>
            <a:custGeom>
              <a:avLst/>
              <a:gdLst>
                <a:gd name="connsiteX0" fmla="*/ 2838 w 3253"/>
                <a:gd name="connsiteY0" fmla="*/ 2352 h 9753"/>
                <a:gd name="connsiteX1" fmla="*/ 3115 w 3253"/>
                <a:gd name="connsiteY1" fmla="*/ 0 h 9753"/>
                <a:gd name="connsiteX2" fmla="*/ 2146 w 3253"/>
                <a:gd name="connsiteY2" fmla="*/ 1245 h 9753"/>
                <a:gd name="connsiteX3" fmla="*/ 969 w 3253"/>
                <a:gd name="connsiteY3" fmla="*/ 3943 h 9753"/>
                <a:gd name="connsiteX4" fmla="*/ 0 w 3253"/>
                <a:gd name="connsiteY4" fmla="*/ 5326 h 9753"/>
                <a:gd name="connsiteX5" fmla="*/ 1315 w 3253"/>
                <a:gd name="connsiteY5" fmla="*/ 9753 h 9753"/>
                <a:gd name="connsiteX6" fmla="*/ 3253 w 3253"/>
                <a:gd name="connsiteY6" fmla="*/ 8093 h 9753"/>
                <a:gd name="connsiteX7" fmla="*/ 2492 w 3253"/>
                <a:gd name="connsiteY7" fmla="*/ 5880 h 9753"/>
                <a:gd name="connsiteX8" fmla="*/ 2492 w 3253"/>
                <a:gd name="connsiteY8" fmla="*/ 4150 h 9753"/>
                <a:gd name="connsiteX9" fmla="*/ 2838 w 3253"/>
                <a:gd name="connsiteY9" fmla="*/ 2352 h 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3" h="9753">
                  <a:moveTo>
                    <a:pt x="2838" y="2352"/>
                  </a:moveTo>
                  <a:lnTo>
                    <a:pt x="3115" y="0"/>
                  </a:lnTo>
                  <a:lnTo>
                    <a:pt x="2146" y="1245"/>
                  </a:lnTo>
                  <a:lnTo>
                    <a:pt x="969" y="3943"/>
                  </a:lnTo>
                  <a:lnTo>
                    <a:pt x="0" y="5326"/>
                  </a:lnTo>
                  <a:lnTo>
                    <a:pt x="1315" y="9753"/>
                  </a:lnTo>
                  <a:lnTo>
                    <a:pt x="3253" y="8093"/>
                  </a:lnTo>
                  <a:lnTo>
                    <a:pt x="2492" y="5880"/>
                  </a:lnTo>
                  <a:lnTo>
                    <a:pt x="2492" y="4150"/>
                  </a:lnTo>
                  <a:lnTo>
                    <a:pt x="2838" y="235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2" name="Freeform 3211">
              <a:extLst>
                <a:ext uri="{FF2B5EF4-FFF2-40B4-BE49-F238E27FC236}">
                  <a16:creationId xmlns:a16="http://schemas.microsoft.com/office/drawing/2014/main" id="{9D0F06DB-482A-D921-F981-9C1C63C9AFB6}"/>
                </a:ext>
              </a:extLst>
            </p:cNvPr>
            <p:cNvSpPr/>
            <p:nvPr/>
          </p:nvSpPr>
          <p:spPr>
            <a:xfrm>
              <a:off x="5779005" y="3997121"/>
              <a:ext cx="18290" cy="26900"/>
            </a:xfrm>
            <a:custGeom>
              <a:avLst/>
              <a:gdLst>
                <a:gd name="connsiteX0" fmla="*/ 8334 w 13733"/>
                <a:gd name="connsiteY0" fmla="*/ 5326 h 20198"/>
                <a:gd name="connsiteX1" fmla="*/ 8057 w 13733"/>
                <a:gd name="connsiteY1" fmla="*/ 7609 h 20198"/>
                <a:gd name="connsiteX2" fmla="*/ 7711 w 13733"/>
                <a:gd name="connsiteY2" fmla="*/ 9407 h 20198"/>
                <a:gd name="connsiteX3" fmla="*/ 7711 w 13733"/>
                <a:gd name="connsiteY3" fmla="*/ 11137 h 20198"/>
                <a:gd name="connsiteX4" fmla="*/ 8472 w 13733"/>
                <a:gd name="connsiteY4" fmla="*/ 13350 h 20198"/>
                <a:gd name="connsiteX5" fmla="*/ 6465 w 13733"/>
                <a:gd name="connsiteY5" fmla="*/ 15011 h 20198"/>
                <a:gd name="connsiteX6" fmla="*/ 5150 w 13733"/>
                <a:gd name="connsiteY6" fmla="*/ 10514 h 20198"/>
                <a:gd name="connsiteX7" fmla="*/ 6119 w 13733"/>
                <a:gd name="connsiteY7" fmla="*/ 9131 h 20198"/>
                <a:gd name="connsiteX8" fmla="*/ 7364 w 13733"/>
                <a:gd name="connsiteY8" fmla="*/ 6433 h 20198"/>
                <a:gd name="connsiteX9" fmla="*/ 8334 w 13733"/>
                <a:gd name="connsiteY9" fmla="*/ 5257 h 20198"/>
                <a:gd name="connsiteX10" fmla="*/ 8334 w 13733"/>
                <a:gd name="connsiteY10" fmla="*/ 69 h 20198"/>
                <a:gd name="connsiteX11" fmla="*/ 4250 w 13733"/>
                <a:gd name="connsiteY11" fmla="*/ 2075 h 20198"/>
                <a:gd name="connsiteX12" fmla="*/ 3281 w 13733"/>
                <a:gd name="connsiteY12" fmla="*/ 3251 h 20198"/>
                <a:gd name="connsiteX13" fmla="*/ 2658 w 13733"/>
                <a:gd name="connsiteY13" fmla="*/ 4289 h 20198"/>
                <a:gd name="connsiteX14" fmla="*/ 1620 w 13733"/>
                <a:gd name="connsiteY14" fmla="*/ 6571 h 20198"/>
                <a:gd name="connsiteX15" fmla="*/ 928 w 13733"/>
                <a:gd name="connsiteY15" fmla="*/ 7609 h 20198"/>
                <a:gd name="connsiteX16" fmla="*/ 236 w 13733"/>
                <a:gd name="connsiteY16" fmla="*/ 12036 h 20198"/>
                <a:gd name="connsiteX17" fmla="*/ 1551 w 13733"/>
                <a:gd name="connsiteY17" fmla="*/ 16532 h 20198"/>
                <a:gd name="connsiteX18" fmla="*/ 5012 w 13733"/>
                <a:gd name="connsiteY18" fmla="*/ 19991 h 20198"/>
                <a:gd name="connsiteX19" fmla="*/ 6534 w 13733"/>
                <a:gd name="connsiteY19" fmla="*/ 20199 h 20198"/>
                <a:gd name="connsiteX20" fmla="*/ 9856 w 13733"/>
                <a:gd name="connsiteY20" fmla="*/ 19023 h 20198"/>
                <a:gd name="connsiteX21" fmla="*/ 11863 w 13733"/>
                <a:gd name="connsiteY21" fmla="*/ 17362 h 20198"/>
                <a:gd name="connsiteX22" fmla="*/ 13455 w 13733"/>
                <a:gd name="connsiteY22" fmla="*/ 11621 h 20198"/>
                <a:gd name="connsiteX23" fmla="*/ 12971 w 13733"/>
                <a:gd name="connsiteY23" fmla="*/ 10238 h 20198"/>
                <a:gd name="connsiteX24" fmla="*/ 12971 w 13733"/>
                <a:gd name="connsiteY24" fmla="*/ 9892 h 20198"/>
                <a:gd name="connsiteX25" fmla="*/ 13248 w 13733"/>
                <a:gd name="connsiteY25" fmla="*/ 8577 h 20198"/>
                <a:gd name="connsiteX26" fmla="*/ 13317 w 13733"/>
                <a:gd name="connsiteY26" fmla="*/ 8093 h 20198"/>
                <a:gd name="connsiteX27" fmla="*/ 13594 w 13733"/>
                <a:gd name="connsiteY27" fmla="*/ 5811 h 20198"/>
                <a:gd name="connsiteX28" fmla="*/ 10410 w 13733"/>
                <a:gd name="connsiteY28" fmla="*/ 415 h 20198"/>
                <a:gd name="connsiteX29" fmla="*/ 8472 w 13733"/>
                <a:gd name="connsiteY29" fmla="*/ 0 h 20198"/>
                <a:gd name="connsiteX30" fmla="*/ 8472 w 13733"/>
                <a:gd name="connsiteY30" fmla="*/ 0 h 2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33" h="20198">
                  <a:moveTo>
                    <a:pt x="8334" y="5326"/>
                  </a:moveTo>
                  <a:lnTo>
                    <a:pt x="8057" y="7609"/>
                  </a:lnTo>
                  <a:lnTo>
                    <a:pt x="7711" y="9407"/>
                  </a:lnTo>
                  <a:lnTo>
                    <a:pt x="7711" y="11137"/>
                  </a:lnTo>
                  <a:lnTo>
                    <a:pt x="8472" y="13350"/>
                  </a:lnTo>
                  <a:lnTo>
                    <a:pt x="6465" y="15011"/>
                  </a:lnTo>
                  <a:lnTo>
                    <a:pt x="5150" y="10514"/>
                  </a:lnTo>
                  <a:lnTo>
                    <a:pt x="6119" y="9131"/>
                  </a:lnTo>
                  <a:lnTo>
                    <a:pt x="7364" y="6433"/>
                  </a:lnTo>
                  <a:lnTo>
                    <a:pt x="8334" y="5257"/>
                  </a:lnTo>
                  <a:moveTo>
                    <a:pt x="8334" y="69"/>
                  </a:moveTo>
                  <a:cubicBezTo>
                    <a:pt x="6811" y="69"/>
                    <a:pt x="5288" y="761"/>
                    <a:pt x="4250" y="2075"/>
                  </a:cubicBezTo>
                  <a:lnTo>
                    <a:pt x="3281" y="3251"/>
                  </a:lnTo>
                  <a:cubicBezTo>
                    <a:pt x="3281" y="3251"/>
                    <a:pt x="2797" y="3943"/>
                    <a:pt x="2658" y="4289"/>
                  </a:cubicBezTo>
                  <a:lnTo>
                    <a:pt x="1620" y="6571"/>
                  </a:lnTo>
                  <a:lnTo>
                    <a:pt x="928" y="7609"/>
                  </a:lnTo>
                  <a:cubicBezTo>
                    <a:pt x="28" y="8923"/>
                    <a:pt x="-249" y="10514"/>
                    <a:pt x="236" y="12036"/>
                  </a:cubicBezTo>
                  <a:lnTo>
                    <a:pt x="1551" y="16532"/>
                  </a:lnTo>
                  <a:cubicBezTo>
                    <a:pt x="2036" y="18193"/>
                    <a:pt x="3351" y="19507"/>
                    <a:pt x="5012" y="19991"/>
                  </a:cubicBezTo>
                  <a:cubicBezTo>
                    <a:pt x="5496" y="20130"/>
                    <a:pt x="5981" y="20199"/>
                    <a:pt x="6534" y="20199"/>
                  </a:cubicBezTo>
                  <a:cubicBezTo>
                    <a:pt x="7711" y="20199"/>
                    <a:pt x="8887" y="19784"/>
                    <a:pt x="9856" y="19023"/>
                  </a:cubicBezTo>
                  <a:lnTo>
                    <a:pt x="11863" y="17362"/>
                  </a:lnTo>
                  <a:cubicBezTo>
                    <a:pt x="13524" y="15979"/>
                    <a:pt x="14147" y="13696"/>
                    <a:pt x="13455" y="11621"/>
                  </a:cubicBezTo>
                  <a:lnTo>
                    <a:pt x="12971" y="10238"/>
                  </a:lnTo>
                  <a:lnTo>
                    <a:pt x="12971" y="9892"/>
                  </a:lnTo>
                  <a:lnTo>
                    <a:pt x="13248" y="8577"/>
                  </a:lnTo>
                  <a:cubicBezTo>
                    <a:pt x="13248" y="8577"/>
                    <a:pt x="13248" y="8301"/>
                    <a:pt x="13317" y="8093"/>
                  </a:cubicBezTo>
                  <a:lnTo>
                    <a:pt x="13594" y="5811"/>
                  </a:lnTo>
                  <a:cubicBezTo>
                    <a:pt x="13870" y="3528"/>
                    <a:pt x="12555" y="1314"/>
                    <a:pt x="10410" y="415"/>
                  </a:cubicBezTo>
                  <a:cubicBezTo>
                    <a:pt x="9787" y="138"/>
                    <a:pt x="9095" y="0"/>
                    <a:pt x="8472" y="0"/>
                  </a:cubicBezTo>
                  <a:lnTo>
                    <a:pt x="847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3" name="Freeform 3212">
              <a:extLst>
                <a:ext uri="{FF2B5EF4-FFF2-40B4-BE49-F238E27FC236}">
                  <a16:creationId xmlns:a16="http://schemas.microsoft.com/office/drawing/2014/main" id="{9FCACA0E-57F2-ED0F-9855-749EECDEB8F6}"/>
                </a:ext>
              </a:extLst>
            </p:cNvPr>
            <p:cNvSpPr/>
            <p:nvPr/>
          </p:nvSpPr>
          <p:spPr>
            <a:xfrm>
              <a:off x="5781623" y="3970221"/>
              <a:ext cx="12074" cy="5343"/>
            </a:xfrm>
            <a:custGeom>
              <a:avLst/>
              <a:gdLst>
                <a:gd name="connsiteX0" fmla="*/ 6644 w 9066"/>
                <a:gd name="connsiteY0" fmla="*/ 0 h 4012"/>
                <a:gd name="connsiteX1" fmla="*/ 4083 w 9066"/>
                <a:gd name="connsiteY1" fmla="*/ 623 h 4012"/>
                <a:gd name="connsiteX2" fmla="*/ 1730 w 9066"/>
                <a:gd name="connsiteY2" fmla="*/ 2075 h 4012"/>
                <a:gd name="connsiteX3" fmla="*/ 0 w 9066"/>
                <a:gd name="connsiteY3" fmla="*/ 4012 h 4012"/>
                <a:gd name="connsiteX4" fmla="*/ 4430 w 9066"/>
                <a:gd name="connsiteY4" fmla="*/ 2144 h 4012"/>
                <a:gd name="connsiteX5" fmla="*/ 9067 w 9066"/>
                <a:gd name="connsiteY5" fmla="*/ 623 h 4012"/>
                <a:gd name="connsiteX6" fmla="*/ 6644 w 9066"/>
                <a:gd name="connsiteY6" fmla="*/ 0 h 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66" h="4012">
                  <a:moveTo>
                    <a:pt x="6644" y="0"/>
                  </a:moveTo>
                  <a:lnTo>
                    <a:pt x="4083" y="623"/>
                  </a:lnTo>
                  <a:lnTo>
                    <a:pt x="1730" y="2075"/>
                  </a:lnTo>
                  <a:lnTo>
                    <a:pt x="0" y="4012"/>
                  </a:lnTo>
                  <a:lnTo>
                    <a:pt x="4430" y="2144"/>
                  </a:lnTo>
                  <a:lnTo>
                    <a:pt x="9067" y="623"/>
                  </a:lnTo>
                  <a:lnTo>
                    <a:pt x="664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4" name="Freeform 3213">
              <a:extLst>
                <a:ext uri="{FF2B5EF4-FFF2-40B4-BE49-F238E27FC236}">
                  <a16:creationId xmlns:a16="http://schemas.microsoft.com/office/drawing/2014/main" id="{572703CC-CC21-7488-EBD4-A8C2C16D311F}"/>
                </a:ext>
              </a:extLst>
            </p:cNvPr>
            <p:cNvSpPr/>
            <p:nvPr/>
          </p:nvSpPr>
          <p:spPr>
            <a:xfrm>
              <a:off x="5774748" y="3963219"/>
              <a:ext cx="25865" cy="19161"/>
            </a:xfrm>
            <a:custGeom>
              <a:avLst/>
              <a:gdLst>
                <a:gd name="connsiteX0" fmla="*/ 11806 w 19421"/>
                <a:gd name="connsiteY0" fmla="*/ 5257 h 14387"/>
                <a:gd name="connsiteX1" fmla="*/ 14228 w 19421"/>
                <a:gd name="connsiteY1" fmla="*/ 5880 h 14387"/>
                <a:gd name="connsiteX2" fmla="*/ 9591 w 19421"/>
                <a:gd name="connsiteY2" fmla="*/ 7401 h 14387"/>
                <a:gd name="connsiteX3" fmla="*/ 5231 w 19421"/>
                <a:gd name="connsiteY3" fmla="*/ 9269 h 14387"/>
                <a:gd name="connsiteX4" fmla="*/ 6892 w 19421"/>
                <a:gd name="connsiteY4" fmla="*/ 7332 h 14387"/>
                <a:gd name="connsiteX5" fmla="*/ 9245 w 19421"/>
                <a:gd name="connsiteY5" fmla="*/ 5880 h 14387"/>
                <a:gd name="connsiteX6" fmla="*/ 11806 w 19421"/>
                <a:gd name="connsiteY6" fmla="*/ 5257 h 14387"/>
                <a:gd name="connsiteX7" fmla="*/ 11806 w 19421"/>
                <a:gd name="connsiteY7" fmla="*/ 69 h 14387"/>
                <a:gd name="connsiteX8" fmla="*/ 10560 w 19421"/>
                <a:gd name="connsiteY8" fmla="*/ 208 h 14387"/>
                <a:gd name="connsiteX9" fmla="*/ 7999 w 19421"/>
                <a:gd name="connsiteY9" fmla="*/ 830 h 14387"/>
                <a:gd name="connsiteX10" fmla="*/ 6477 w 19421"/>
                <a:gd name="connsiteY10" fmla="*/ 1453 h 14387"/>
                <a:gd name="connsiteX11" fmla="*/ 4123 w 19421"/>
                <a:gd name="connsiteY11" fmla="*/ 2905 h 14387"/>
                <a:gd name="connsiteX12" fmla="*/ 2947 w 19421"/>
                <a:gd name="connsiteY12" fmla="*/ 3874 h 14387"/>
                <a:gd name="connsiteX13" fmla="*/ 1286 w 19421"/>
                <a:gd name="connsiteY13" fmla="*/ 5811 h 14387"/>
                <a:gd name="connsiteX14" fmla="*/ 1009 w 19421"/>
                <a:gd name="connsiteY14" fmla="*/ 12244 h 14387"/>
                <a:gd name="connsiteX15" fmla="*/ 5231 w 19421"/>
                <a:gd name="connsiteY15" fmla="*/ 14388 h 14387"/>
                <a:gd name="connsiteX16" fmla="*/ 7238 w 19421"/>
                <a:gd name="connsiteY16" fmla="*/ 13973 h 14387"/>
                <a:gd name="connsiteX17" fmla="*/ 11460 w 19421"/>
                <a:gd name="connsiteY17" fmla="*/ 12174 h 14387"/>
                <a:gd name="connsiteX18" fmla="*/ 15889 w 19421"/>
                <a:gd name="connsiteY18" fmla="*/ 10722 h 14387"/>
                <a:gd name="connsiteX19" fmla="*/ 19419 w 19421"/>
                <a:gd name="connsiteY19" fmla="*/ 5603 h 14387"/>
                <a:gd name="connsiteX20" fmla="*/ 15543 w 19421"/>
                <a:gd name="connsiteY20" fmla="*/ 761 h 14387"/>
                <a:gd name="connsiteX21" fmla="*/ 13121 w 19421"/>
                <a:gd name="connsiteY21" fmla="*/ 138 h 14387"/>
                <a:gd name="connsiteX22" fmla="*/ 11806 w 19421"/>
                <a:gd name="connsiteY22" fmla="*/ 0 h 14387"/>
                <a:gd name="connsiteX23" fmla="*/ 11806 w 19421"/>
                <a:gd name="connsiteY23" fmla="*/ 0 h 1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21" h="14387">
                  <a:moveTo>
                    <a:pt x="11806" y="5257"/>
                  </a:moveTo>
                  <a:lnTo>
                    <a:pt x="14228" y="5880"/>
                  </a:lnTo>
                  <a:lnTo>
                    <a:pt x="9591" y="7401"/>
                  </a:lnTo>
                  <a:lnTo>
                    <a:pt x="5231" y="9269"/>
                  </a:lnTo>
                  <a:lnTo>
                    <a:pt x="6892" y="7332"/>
                  </a:lnTo>
                  <a:lnTo>
                    <a:pt x="9245" y="5880"/>
                  </a:lnTo>
                  <a:lnTo>
                    <a:pt x="11806" y="5257"/>
                  </a:lnTo>
                  <a:moveTo>
                    <a:pt x="11806" y="69"/>
                  </a:moveTo>
                  <a:cubicBezTo>
                    <a:pt x="11390" y="69"/>
                    <a:pt x="10975" y="69"/>
                    <a:pt x="10560" y="208"/>
                  </a:cubicBezTo>
                  <a:lnTo>
                    <a:pt x="7999" y="830"/>
                  </a:lnTo>
                  <a:cubicBezTo>
                    <a:pt x="7446" y="968"/>
                    <a:pt x="6961" y="1176"/>
                    <a:pt x="6477" y="1453"/>
                  </a:cubicBezTo>
                  <a:lnTo>
                    <a:pt x="4123" y="2905"/>
                  </a:lnTo>
                  <a:cubicBezTo>
                    <a:pt x="3708" y="3182"/>
                    <a:pt x="3293" y="3528"/>
                    <a:pt x="2947" y="3874"/>
                  </a:cubicBezTo>
                  <a:lnTo>
                    <a:pt x="1286" y="5811"/>
                  </a:lnTo>
                  <a:cubicBezTo>
                    <a:pt x="-306" y="7609"/>
                    <a:pt x="-444" y="10307"/>
                    <a:pt x="1009" y="12244"/>
                  </a:cubicBezTo>
                  <a:cubicBezTo>
                    <a:pt x="1978" y="13627"/>
                    <a:pt x="3570" y="14388"/>
                    <a:pt x="5231" y="14388"/>
                  </a:cubicBezTo>
                  <a:cubicBezTo>
                    <a:pt x="5923" y="14388"/>
                    <a:pt x="6615" y="14250"/>
                    <a:pt x="7238" y="13973"/>
                  </a:cubicBezTo>
                  <a:lnTo>
                    <a:pt x="11460" y="12174"/>
                  </a:lnTo>
                  <a:lnTo>
                    <a:pt x="15889" y="10722"/>
                  </a:lnTo>
                  <a:cubicBezTo>
                    <a:pt x="18035" y="10030"/>
                    <a:pt x="19488" y="7955"/>
                    <a:pt x="19419" y="5603"/>
                  </a:cubicBezTo>
                  <a:cubicBezTo>
                    <a:pt x="19350" y="3251"/>
                    <a:pt x="17758" y="1314"/>
                    <a:pt x="15543" y="761"/>
                  </a:cubicBezTo>
                  <a:lnTo>
                    <a:pt x="13121" y="138"/>
                  </a:lnTo>
                  <a:cubicBezTo>
                    <a:pt x="12705" y="0"/>
                    <a:pt x="12221" y="0"/>
                    <a:pt x="11806" y="0"/>
                  </a:cubicBezTo>
                  <a:lnTo>
                    <a:pt x="1180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5" name="Freeform 3214">
              <a:extLst>
                <a:ext uri="{FF2B5EF4-FFF2-40B4-BE49-F238E27FC236}">
                  <a16:creationId xmlns:a16="http://schemas.microsoft.com/office/drawing/2014/main" id="{1EF6EDFC-68E8-DB46-A02D-E61CC1A31149}"/>
                </a:ext>
              </a:extLst>
            </p:cNvPr>
            <p:cNvSpPr/>
            <p:nvPr/>
          </p:nvSpPr>
          <p:spPr>
            <a:xfrm>
              <a:off x="5731570" y="3962112"/>
              <a:ext cx="4331" cy="5158"/>
            </a:xfrm>
            <a:custGeom>
              <a:avLst/>
              <a:gdLst>
                <a:gd name="connsiteX0" fmla="*/ 0 w 3252"/>
                <a:gd name="connsiteY0" fmla="*/ 2767 h 3873"/>
                <a:gd name="connsiteX1" fmla="*/ 2422 w 3252"/>
                <a:gd name="connsiteY1" fmla="*/ 3874 h 3873"/>
                <a:gd name="connsiteX2" fmla="*/ 3253 w 3252"/>
                <a:gd name="connsiteY2" fmla="*/ 1314 h 3873"/>
                <a:gd name="connsiteX3" fmla="*/ 2699 w 3252"/>
                <a:gd name="connsiteY3" fmla="*/ 0 h 3873"/>
                <a:gd name="connsiteX4" fmla="*/ 0 w 3252"/>
                <a:gd name="connsiteY4" fmla="*/ 2767 h 3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 h="3873">
                  <a:moveTo>
                    <a:pt x="0" y="2767"/>
                  </a:moveTo>
                  <a:lnTo>
                    <a:pt x="2422" y="3874"/>
                  </a:lnTo>
                  <a:lnTo>
                    <a:pt x="3253" y="1314"/>
                  </a:lnTo>
                  <a:lnTo>
                    <a:pt x="2699" y="0"/>
                  </a:lnTo>
                  <a:lnTo>
                    <a:pt x="0" y="276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6" name="Freeform 3215">
              <a:extLst>
                <a:ext uri="{FF2B5EF4-FFF2-40B4-BE49-F238E27FC236}">
                  <a16:creationId xmlns:a16="http://schemas.microsoft.com/office/drawing/2014/main" id="{E2E1C8DB-3361-A2EB-89E2-8509E59ECE59}"/>
                </a:ext>
              </a:extLst>
            </p:cNvPr>
            <p:cNvSpPr/>
            <p:nvPr/>
          </p:nvSpPr>
          <p:spPr>
            <a:xfrm>
              <a:off x="5724706" y="3955111"/>
              <a:ext cx="18197" cy="18977"/>
            </a:xfrm>
            <a:custGeom>
              <a:avLst/>
              <a:gdLst>
                <a:gd name="connsiteX0" fmla="*/ 7853 w 13663"/>
                <a:gd name="connsiteY0" fmla="*/ 5257 h 14249"/>
                <a:gd name="connsiteX1" fmla="*/ 8407 w 13663"/>
                <a:gd name="connsiteY1" fmla="*/ 6571 h 14249"/>
                <a:gd name="connsiteX2" fmla="*/ 7577 w 13663"/>
                <a:gd name="connsiteY2" fmla="*/ 9062 h 14249"/>
                <a:gd name="connsiteX3" fmla="*/ 5155 w 13663"/>
                <a:gd name="connsiteY3" fmla="*/ 7955 h 14249"/>
                <a:gd name="connsiteX4" fmla="*/ 7853 w 13663"/>
                <a:gd name="connsiteY4" fmla="*/ 5188 h 14249"/>
                <a:gd name="connsiteX5" fmla="*/ 7853 w 13663"/>
                <a:gd name="connsiteY5" fmla="*/ 0 h 14249"/>
                <a:gd name="connsiteX6" fmla="*/ 4185 w 13663"/>
                <a:gd name="connsiteY6" fmla="*/ 1522 h 14249"/>
                <a:gd name="connsiteX7" fmla="*/ 1486 w 13663"/>
                <a:gd name="connsiteY7" fmla="*/ 4289 h 14249"/>
                <a:gd name="connsiteX8" fmla="*/ 102 w 13663"/>
                <a:gd name="connsiteY8" fmla="*/ 8854 h 14249"/>
                <a:gd name="connsiteX9" fmla="*/ 3009 w 13663"/>
                <a:gd name="connsiteY9" fmla="*/ 12659 h 14249"/>
                <a:gd name="connsiteX10" fmla="*/ 5431 w 13663"/>
                <a:gd name="connsiteY10" fmla="*/ 13765 h 14249"/>
                <a:gd name="connsiteX11" fmla="*/ 7646 w 13663"/>
                <a:gd name="connsiteY11" fmla="*/ 14250 h 14249"/>
                <a:gd name="connsiteX12" fmla="*/ 9653 w 13663"/>
                <a:gd name="connsiteY12" fmla="*/ 13835 h 14249"/>
                <a:gd name="connsiteX13" fmla="*/ 12560 w 13663"/>
                <a:gd name="connsiteY13" fmla="*/ 10722 h 14249"/>
                <a:gd name="connsiteX14" fmla="*/ 13391 w 13663"/>
                <a:gd name="connsiteY14" fmla="*/ 8232 h 14249"/>
                <a:gd name="connsiteX15" fmla="*/ 13252 w 13663"/>
                <a:gd name="connsiteY15" fmla="*/ 4496 h 14249"/>
                <a:gd name="connsiteX16" fmla="*/ 12698 w 13663"/>
                <a:gd name="connsiteY16" fmla="*/ 3182 h 14249"/>
                <a:gd name="connsiteX17" fmla="*/ 8892 w 13663"/>
                <a:gd name="connsiteY17" fmla="*/ 138 h 14249"/>
                <a:gd name="connsiteX18" fmla="*/ 7923 w 13663"/>
                <a:gd name="connsiteY18" fmla="*/ 69 h 14249"/>
                <a:gd name="connsiteX19" fmla="*/ 7923 w 13663"/>
                <a:gd name="connsiteY19" fmla="*/ 69 h 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663" h="14249">
                  <a:moveTo>
                    <a:pt x="7853" y="5257"/>
                  </a:moveTo>
                  <a:lnTo>
                    <a:pt x="8407" y="6571"/>
                  </a:lnTo>
                  <a:lnTo>
                    <a:pt x="7577" y="9062"/>
                  </a:lnTo>
                  <a:lnTo>
                    <a:pt x="5155" y="7955"/>
                  </a:lnTo>
                  <a:lnTo>
                    <a:pt x="7853" y="5188"/>
                  </a:lnTo>
                  <a:moveTo>
                    <a:pt x="7853" y="0"/>
                  </a:moveTo>
                  <a:cubicBezTo>
                    <a:pt x="6470" y="0"/>
                    <a:pt x="5155" y="553"/>
                    <a:pt x="4185" y="1522"/>
                  </a:cubicBezTo>
                  <a:lnTo>
                    <a:pt x="1486" y="4289"/>
                  </a:lnTo>
                  <a:cubicBezTo>
                    <a:pt x="310" y="5465"/>
                    <a:pt x="-244" y="7194"/>
                    <a:pt x="102" y="8854"/>
                  </a:cubicBezTo>
                  <a:cubicBezTo>
                    <a:pt x="379" y="10514"/>
                    <a:pt x="1486" y="11898"/>
                    <a:pt x="3009" y="12659"/>
                  </a:cubicBezTo>
                  <a:lnTo>
                    <a:pt x="5431" y="13765"/>
                  </a:lnTo>
                  <a:cubicBezTo>
                    <a:pt x="6123" y="14111"/>
                    <a:pt x="6885" y="14250"/>
                    <a:pt x="7646" y="14250"/>
                  </a:cubicBezTo>
                  <a:cubicBezTo>
                    <a:pt x="8338" y="14250"/>
                    <a:pt x="9030" y="14111"/>
                    <a:pt x="9653" y="13835"/>
                  </a:cubicBezTo>
                  <a:cubicBezTo>
                    <a:pt x="11037" y="13281"/>
                    <a:pt x="12076" y="12105"/>
                    <a:pt x="12560" y="10722"/>
                  </a:cubicBezTo>
                  <a:lnTo>
                    <a:pt x="13391" y="8232"/>
                  </a:lnTo>
                  <a:cubicBezTo>
                    <a:pt x="13806" y="6986"/>
                    <a:pt x="13737" y="5672"/>
                    <a:pt x="13252" y="4496"/>
                  </a:cubicBezTo>
                  <a:lnTo>
                    <a:pt x="12698" y="3182"/>
                  </a:lnTo>
                  <a:cubicBezTo>
                    <a:pt x="12006" y="1591"/>
                    <a:pt x="10553" y="484"/>
                    <a:pt x="8892" y="138"/>
                  </a:cubicBezTo>
                  <a:cubicBezTo>
                    <a:pt x="8546" y="138"/>
                    <a:pt x="8269" y="69"/>
                    <a:pt x="7923" y="69"/>
                  </a:cubicBezTo>
                  <a:lnTo>
                    <a:pt x="792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7" name="Freeform 3216">
              <a:extLst>
                <a:ext uri="{FF2B5EF4-FFF2-40B4-BE49-F238E27FC236}">
                  <a16:creationId xmlns:a16="http://schemas.microsoft.com/office/drawing/2014/main" id="{0E7918F0-2F64-D223-8DD4-83338883D541}"/>
                </a:ext>
              </a:extLst>
            </p:cNvPr>
            <p:cNvSpPr/>
            <p:nvPr/>
          </p:nvSpPr>
          <p:spPr>
            <a:xfrm>
              <a:off x="5738853" y="3983855"/>
              <a:ext cx="2765" cy="3316"/>
            </a:xfrm>
            <a:custGeom>
              <a:avLst/>
              <a:gdLst>
                <a:gd name="connsiteX0" fmla="*/ 2076 w 2076"/>
                <a:gd name="connsiteY0" fmla="*/ 1729 h 2490"/>
                <a:gd name="connsiteX1" fmla="*/ 1800 w 2076"/>
                <a:gd name="connsiteY1" fmla="*/ 761 h 2490"/>
                <a:gd name="connsiteX2" fmla="*/ 554 w 2076"/>
                <a:gd name="connsiteY2" fmla="*/ 0 h 2490"/>
                <a:gd name="connsiteX3" fmla="*/ 900 w 2076"/>
                <a:gd name="connsiteY3" fmla="*/ 830 h 2490"/>
                <a:gd name="connsiteX4" fmla="*/ 692 w 2076"/>
                <a:gd name="connsiteY4" fmla="*/ 1383 h 2490"/>
                <a:gd name="connsiteX5" fmla="*/ 277 w 2076"/>
                <a:gd name="connsiteY5" fmla="*/ 1868 h 2490"/>
                <a:gd name="connsiteX6" fmla="*/ 0 w 2076"/>
                <a:gd name="connsiteY6" fmla="*/ 2490 h 2490"/>
                <a:gd name="connsiteX7" fmla="*/ 1523 w 2076"/>
                <a:gd name="connsiteY7" fmla="*/ 2421 h 2490"/>
                <a:gd name="connsiteX8" fmla="*/ 2076 w 2076"/>
                <a:gd name="connsiteY8" fmla="*/ 1729 h 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6" h="2490">
                  <a:moveTo>
                    <a:pt x="2076" y="1729"/>
                  </a:moveTo>
                  <a:lnTo>
                    <a:pt x="1800" y="761"/>
                  </a:lnTo>
                  <a:lnTo>
                    <a:pt x="554" y="0"/>
                  </a:lnTo>
                  <a:lnTo>
                    <a:pt x="900" y="830"/>
                  </a:lnTo>
                  <a:lnTo>
                    <a:pt x="692" y="1383"/>
                  </a:lnTo>
                  <a:lnTo>
                    <a:pt x="277" y="1868"/>
                  </a:lnTo>
                  <a:lnTo>
                    <a:pt x="0" y="2490"/>
                  </a:lnTo>
                  <a:lnTo>
                    <a:pt x="1523" y="2421"/>
                  </a:lnTo>
                  <a:lnTo>
                    <a:pt x="2076" y="17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8" name="Freeform 3217">
              <a:extLst>
                <a:ext uri="{FF2B5EF4-FFF2-40B4-BE49-F238E27FC236}">
                  <a16:creationId xmlns:a16="http://schemas.microsoft.com/office/drawing/2014/main" id="{65416A1C-9335-A49A-E805-099E9045236F}"/>
                </a:ext>
              </a:extLst>
            </p:cNvPr>
            <p:cNvSpPr/>
            <p:nvPr/>
          </p:nvSpPr>
          <p:spPr>
            <a:xfrm>
              <a:off x="5732051" y="3976853"/>
              <a:ext cx="16492" cy="17227"/>
            </a:xfrm>
            <a:custGeom>
              <a:avLst/>
              <a:gdLst>
                <a:gd name="connsiteX0" fmla="*/ 5661 w 12383"/>
                <a:gd name="connsiteY0" fmla="*/ 5257 h 12935"/>
                <a:gd name="connsiteX1" fmla="*/ 6907 w 12383"/>
                <a:gd name="connsiteY1" fmla="*/ 6018 h 12935"/>
                <a:gd name="connsiteX2" fmla="*/ 7253 w 12383"/>
                <a:gd name="connsiteY2" fmla="*/ 6987 h 12935"/>
                <a:gd name="connsiteX3" fmla="*/ 6630 w 12383"/>
                <a:gd name="connsiteY3" fmla="*/ 7678 h 12935"/>
                <a:gd name="connsiteX4" fmla="*/ 5177 w 12383"/>
                <a:gd name="connsiteY4" fmla="*/ 7817 h 12935"/>
                <a:gd name="connsiteX5" fmla="*/ 5453 w 12383"/>
                <a:gd name="connsiteY5" fmla="*/ 7194 h 12935"/>
                <a:gd name="connsiteX6" fmla="*/ 5869 w 12383"/>
                <a:gd name="connsiteY6" fmla="*/ 6710 h 12935"/>
                <a:gd name="connsiteX7" fmla="*/ 6076 w 12383"/>
                <a:gd name="connsiteY7" fmla="*/ 6157 h 12935"/>
                <a:gd name="connsiteX8" fmla="*/ 5730 w 12383"/>
                <a:gd name="connsiteY8" fmla="*/ 5326 h 12935"/>
                <a:gd name="connsiteX9" fmla="*/ 5730 w 12383"/>
                <a:gd name="connsiteY9" fmla="*/ 138 h 12935"/>
                <a:gd name="connsiteX10" fmla="*/ 2408 w 12383"/>
                <a:gd name="connsiteY10" fmla="*/ 1314 h 12935"/>
                <a:gd name="connsiteX11" fmla="*/ 540 w 12383"/>
                <a:gd name="connsiteY11" fmla="*/ 5465 h 12935"/>
                <a:gd name="connsiteX12" fmla="*/ 540 w 12383"/>
                <a:gd name="connsiteY12" fmla="*/ 5603 h 12935"/>
                <a:gd name="connsiteX13" fmla="*/ 886 w 12383"/>
                <a:gd name="connsiteY13" fmla="*/ 10722 h 12935"/>
                <a:gd name="connsiteX14" fmla="*/ 5177 w 12383"/>
                <a:gd name="connsiteY14" fmla="*/ 12935 h 12935"/>
                <a:gd name="connsiteX15" fmla="*/ 5523 w 12383"/>
                <a:gd name="connsiteY15" fmla="*/ 12935 h 12935"/>
                <a:gd name="connsiteX16" fmla="*/ 6976 w 12383"/>
                <a:gd name="connsiteY16" fmla="*/ 12797 h 12935"/>
                <a:gd name="connsiteX17" fmla="*/ 10437 w 12383"/>
                <a:gd name="connsiteY17" fmla="*/ 11068 h 12935"/>
                <a:gd name="connsiteX18" fmla="*/ 11059 w 12383"/>
                <a:gd name="connsiteY18" fmla="*/ 10376 h 12935"/>
                <a:gd name="connsiteX19" fmla="*/ 12098 w 12383"/>
                <a:gd name="connsiteY19" fmla="*/ 5188 h 12935"/>
                <a:gd name="connsiteX20" fmla="*/ 11752 w 12383"/>
                <a:gd name="connsiteY20" fmla="*/ 4220 h 12935"/>
                <a:gd name="connsiteX21" fmla="*/ 9537 w 12383"/>
                <a:gd name="connsiteY21" fmla="*/ 1522 h 12935"/>
                <a:gd name="connsiteX22" fmla="*/ 8291 w 12383"/>
                <a:gd name="connsiteY22" fmla="*/ 761 h 12935"/>
                <a:gd name="connsiteX23" fmla="*/ 5592 w 12383"/>
                <a:gd name="connsiteY23" fmla="*/ 0 h 12935"/>
                <a:gd name="connsiteX24" fmla="*/ 5592 w 12383"/>
                <a:gd name="connsiteY24" fmla="*/ 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83" h="12935">
                  <a:moveTo>
                    <a:pt x="5661" y="5257"/>
                  </a:moveTo>
                  <a:lnTo>
                    <a:pt x="6907" y="6018"/>
                  </a:lnTo>
                  <a:lnTo>
                    <a:pt x="7253" y="6987"/>
                  </a:lnTo>
                  <a:lnTo>
                    <a:pt x="6630" y="7678"/>
                  </a:lnTo>
                  <a:lnTo>
                    <a:pt x="5177" y="7817"/>
                  </a:lnTo>
                  <a:lnTo>
                    <a:pt x="5453" y="7194"/>
                  </a:lnTo>
                  <a:lnTo>
                    <a:pt x="5869" y="6710"/>
                  </a:lnTo>
                  <a:lnTo>
                    <a:pt x="6076" y="6157"/>
                  </a:lnTo>
                  <a:lnTo>
                    <a:pt x="5730" y="5326"/>
                  </a:lnTo>
                  <a:moveTo>
                    <a:pt x="5730" y="138"/>
                  </a:moveTo>
                  <a:cubicBezTo>
                    <a:pt x="4554" y="138"/>
                    <a:pt x="3377" y="554"/>
                    <a:pt x="2408" y="1314"/>
                  </a:cubicBezTo>
                  <a:cubicBezTo>
                    <a:pt x="1162" y="2352"/>
                    <a:pt x="470" y="3874"/>
                    <a:pt x="540" y="5465"/>
                  </a:cubicBezTo>
                  <a:lnTo>
                    <a:pt x="540" y="5603"/>
                  </a:lnTo>
                  <a:cubicBezTo>
                    <a:pt x="-291" y="7263"/>
                    <a:pt x="-153" y="9200"/>
                    <a:pt x="886" y="10722"/>
                  </a:cubicBezTo>
                  <a:cubicBezTo>
                    <a:pt x="1855" y="12105"/>
                    <a:pt x="3446" y="12935"/>
                    <a:pt x="5177" y="12935"/>
                  </a:cubicBezTo>
                  <a:cubicBezTo>
                    <a:pt x="5315" y="12935"/>
                    <a:pt x="5453" y="12935"/>
                    <a:pt x="5523" y="12935"/>
                  </a:cubicBezTo>
                  <a:lnTo>
                    <a:pt x="6976" y="12797"/>
                  </a:lnTo>
                  <a:cubicBezTo>
                    <a:pt x="8291" y="12728"/>
                    <a:pt x="9537" y="12105"/>
                    <a:pt x="10437" y="11068"/>
                  </a:cubicBezTo>
                  <a:lnTo>
                    <a:pt x="11059" y="10376"/>
                  </a:lnTo>
                  <a:cubicBezTo>
                    <a:pt x="12305" y="8993"/>
                    <a:pt x="12720" y="6987"/>
                    <a:pt x="12098" y="5188"/>
                  </a:cubicBezTo>
                  <a:lnTo>
                    <a:pt x="11752" y="4220"/>
                  </a:lnTo>
                  <a:cubicBezTo>
                    <a:pt x="11336" y="3113"/>
                    <a:pt x="10575" y="2144"/>
                    <a:pt x="9537" y="1522"/>
                  </a:cubicBezTo>
                  <a:lnTo>
                    <a:pt x="8291" y="761"/>
                  </a:lnTo>
                  <a:cubicBezTo>
                    <a:pt x="7461" y="277"/>
                    <a:pt x="6492" y="0"/>
                    <a:pt x="5592" y="0"/>
                  </a:cubicBezTo>
                  <a:lnTo>
                    <a:pt x="559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19" name="Freeform 3218">
              <a:extLst>
                <a:ext uri="{FF2B5EF4-FFF2-40B4-BE49-F238E27FC236}">
                  <a16:creationId xmlns:a16="http://schemas.microsoft.com/office/drawing/2014/main" id="{D2B2F16F-FAEA-B9CB-86A3-16E0D345BA59}"/>
                </a:ext>
              </a:extLst>
            </p:cNvPr>
            <p:cNvSpPr/>
            <p:nvPr/>
          </p:nvSpPr>
          <p:spPr>
            <a:xfrm>
              <a:off x="5737101" y="3950873"/>
              <a:ext cx="4332" cy="2947"/>
            </a:xfrm>
            <a:custGeom>
              <a:avLst/>
              <a:gdLst>
                <a:gd name="connsiteX0" fmla="*/ 1938 w 3253"/>
                <a:gd name="connsiteY0" fmla="*/ 1937 h 2213"/>
                <a:gd name="connsiteX1" fmla="*/ 2699 w 3253"/>
                <a:gd name="connsiteY1" fmla="*/ 1453 h 2213"/>
                <a:gd name="connsiteX2" fmla="*/ 3253 w 3253"/>
                <a:gd name="connsiteY2" fmla="*/ 761 h 2213"/>
                <a:gd name="connsiteX3" fmla="*/ 1869 w 3253"/>
                <a:gd name="connsiteY3" fmla="*/ 69 h 2213"/>
                <a:gd name="connsiteX4" fmla="*/ 830 w 3253"/>
                <a:gd name="connsiteY4" fmla="*/ 0 h 2213"/>
                <a:gd name="connsiteX5" fmla="*/ 208 w 3253"/>
                <a:gd name="connsiteY5" fmla="*/ 692 h 2213"/>
                <a:gd name="connsiteX6" fmla="*/ 0 w 3253"/>
                <a:gd name="connsiteY6" fmla="*/ 2144 h 2213"/>
                <a:gd name="connsiteX7" fmla="*/ 1108 w 3253"/>
                <a:gd name="connsiteY7" fmla="*/ 2214 h 2213"/>
                <a:gd name="connsiteX8" fmla="*/ 1938 w 3253"/>
                <a:gd name="connsiteY8" fmla="*/ 1937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3" h="2213">
                  <a:moveTo>
                    <a:pt x="1938" y="1937"/>
                  </a:moveTo>
                  <a:lnTo>
                    <a:pt x="2699" y="1453"/>
                  </a:lnTo>
                  <a:lnTo>
                    <a:pt x="3253" y="761"/>
                  </a:lnTo>
                  <a:lnTo>
                    <a:pt x="1869" y="69"/>
                  </a:lnTo>
                  <a:lnTo>
                    <a:pt x="830" y="0"/>
                  </a:lnTo>
                  <a:lnTo>
                    <a:pt x="208" y="692"/>
                  </a:lnTo>
                  <a:lnTo>
                    <a:pt x="0" y="2144"/>
                  </a:lnTo>
                  <a:lnTo>
                    <a:pt x="1108" y="2214"/>
                  </a:lnTo>
                  <a:lnTo>
                    <a:pt x="1938" y="193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0" name="Freeform 3219">
              <a:extLst>
                <a:ext uri="{FF2B5EF4-FFF2-40B4-BE49-F238E27FC236}">
                  <a16:creationId xmlns:a16="http://schemas.microsoft.com/office/drawing/2014/main" id="{74D466BE-B3BF-9E79-C1B4-44258245C5D7}"/>
                </a:ext>
              </a:extLst>
            </p:cNvPr>
            <p:cNvSpPr/>
            <p:nvPr/>
          </p:nvSpPr>
          <p:spPr>
            <a:xfrm>
              <a:off x="5730309" y="3943780"/>
              <a:ext cx="18013" cy="16766"/>
            </a:xfrm>
            <a:custGeom>
              <a:avLst/>
              <a:gdLst>
                <a:gd name="connsiteX0" fmla="*/ 5931 w 13525"/>
                <a:gd name="connsiteY0" fmla="*/ 5326 h 12589"/>
                <a:gd name="connsiteX1" fmla="*/ 6969 w 13525"/>
                <a:gd name="connsiteY1" fmla="*/ 5326 h 12589"/>
                <a:gd name="connsiteX2" fmla="*/ 8353 w 13525"/>
                <a:gd name="connsiteY2" fmla="*/ 6018 h 12589"/>
                <a:gd name="connsiteX3" fmla="*/ 7799 w 13525"/>
                <a:gd name="connsiteY3" fmla="*/ 6710 h 12589"/>
                <a:gd name="connsiteX4" fmla="*/ 7107 w 13525"/>
                <a:gd name="connsiteY4" fmla="*/ 7194 h 12589"/>
                <a:gd name="connsiteX5" fmla="*/ 6277 w 13525"/>
                <a:gd name="connsiteY5" fmla="*/ 7471 h 12589"/>
                <a:gd name="connsiteX6" fmla="*/ 5169 w 13525"/>
                <a:gd name="connsiteY6" fmla="*/ 7471 h 12589"/>
                <a:gd name="connsiteX7" fmla="*/ 5377 w 13525"/>
                <a:gd name="connsiteY7" fmla="*/ 6018 h 12589"/>
                <a:gd name="connsiteX8" fmla="*/ 6000 w 13525"/>
                <a:gd name="connsiteY8" fmla="*/ 5326 h 12589"/>
                <a:gd name="connsiteX9" fmla="*/ 6000 w 13525"/>
                <a:gd name="connsiteY9" fmla="*/ 138 h 12589"/>
                <a:gd name="connsiteX10" fmla="*/ 2263 w 13525"/>
                <a:gd name="connsiteY10" fmla="*/ 1729 h 12589"/>
                <a:gd name="connsiteX11" fmla="*/ 1639 w 13525"/>
                <a:gd name="connsiteY11" fmla="*/ 2421 h 12589"/>
                <a:gd name="connsiteX12" fmla="*/ 255 w 13525"/>
                <a:gd name="connsiteY12" fmla="*/ 5326 h 12589"/>
                <a:gd name="connsiteX13" fmla="*/ 48 w 13525"/>
                <a:gd name="connsiteY13" fmla="*/ 6779 h 12589"/>
                <a:gd name="connsiteX14" fmla="*/ 1224 w 13525"/>
                <a:gd name="connsiteY14" fmla="*/ 10791 h 12589"/>
                <a:gd name="connsiteX15" fmla="*/ 5031 w 13525"/>
                <a:gd name="connsiteY15" fmla="*/ 12590 h 12589"/>
                <a:gd name="connsiteX16" fmla="*/ 6138 w 13525"/>
                <a:gd name="connsiteY16" fmla="*/ 12590 h 12589"/>
                <a:gd name="connsiteX17" fmla="*/ 6277 w 13525"/>
                <a:gd name="connsiteY17" fmla="*/ 12590 h 12589"/>
                <a:gd name="connsiteX18" fmla="*/ 7730 w 13525"/>
                <a:gd name="connsiteY18" fmla="*/ 12382 h 12589"/>
                <a:gd name="connsiteX19" fmla="*/ 8561 w 13525"/>
                <a:gd name="connsiteY19" fmla="*/ 12105 h 12589"/>
                <a:gd name="connsiteX20" fmla="*/ 10083 w 13525"/>
                <a:gd name="connsiteY20" fmla="*/ 11345 h 12589"/>
                <a:gd name="connsiteX21" fmla="*/ 10775 w 13525"/>
                <a:gd name="connsiteY21" fmla="*/ 10860 h 12589"/>
                <a:gd name="connsiteX22" fmla="*/ 11744 w 13525"/>
                <a:gd name="connsiteY22" fmla="*/ 9961 h 12589"/>
                <a:gd name="connsiteX23" fmla="*/ 12298 w 13525"/>
                <a:gd name="connsiteY23" fmla="*/ 9269 h 12589"/>
                <a:gd name="connsiteX24" fmla="*/ 13405 w 13525"/>
                <a:gd name="connsiteY24" fmla="*/ 4773 h 12589"/>
                <a:gd name="connsiteX25" fmla="*/ 10499 w 13525"/>
                <a:gd name="connsiteY25" fmla="*/ 1176 h 12589"/>
                <a:gd name="connsiteX26" fmla="*/ 9114 w 13525"/>
                <a:gd name="connsiteY26" fmla="*/ 553 h 12589"/>
                <a:gd name="connsiteX27" fmla="*/ 7315 w 13525"/>
                <a:gd name="connsiteY27" fmla="*/ 69 h 12589"/>
                <a:gd name="connsiteX28" fmla="*/ 6277 w 13525"/>
                <a:gd name="connsiteY28" fmla="*/ 69 h 12589"/>
                <a:gd name="connsiteX29" fmla="*/ 5931 w 13525"/>
                <a:gd name="connsiteY29" fmla="*/ 0 h 12589"/>
                <a:gd name="connsiteX30" fmla="*/ 5931 w 13525"/>
                <a:gd name="connsiteY30" fmla="*/ 0 h 1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525" h="12589">
                  <a:moveTo>
                    <a:pt x="5931" y="5326"/>
                  </a:moveTo>
                  <a:lnTo>
                    <a:pt x="6969" y="5326"/>
                  </a:lnTo>
                  <a:cubicBezTo>
                    <a:pt x="6969" y="5326"/>
                    <a:pt x="8353" y="6018"/>
                    <a:pt x="8353" y="6018"/>
                  </a:cubicBezTo>
                  <a:lnTo>
                    <a:pt x="7799" y="6710"/>
                  </a:lnTo>
                  <a:lnTo>
                    <a:pt x="7107" y="7194"/>
                  </a:lnTo>
                  <a:lnTo>
                    <a:pt x="6277" y="7471"/>
                  </a:lnTo>
                  <a:lnTo>
                    <a:pt x="5169" y="7471"/>
                  </a:lnTo>
                  <a:cubicBezTo>
                    <a:pt x="5169" y="7471"/>
                    <a:pt x="5377" y="6018"/>
                    <a:pt x="5377" y="6018"/>
                  </a:cubicBezTo>
                  <a:lnTo>
                    <a:pt x="6000" y="5326"/>
                  </a:lnTo>
                  <a:moveTo>
                    <a:pt x="6000" y="138"/>
                  </a:moveTo>
                  <a:cubicBezTo>
                    <a:pt x="4546" y="138"/>
                    <a:pt x="3231" y="692"/>
                    <a:pt x="2263" y="1729"/>
                  </a:cubicBezTo>
                  <a:lnTo>
                    <a:pt x="1639" y="2421"/>
                  </a:lnTo>
                  <a:cubicBezTo>
                    <a:pt x="878" y="3251"/>
                    <a:pt x="394" y="4220"/>
                    <a:pt x="255" y="5326"/>
                  </a:cubicBezTo>
                  <a:lnTo>
                    <a:pt x="48" y="6779"/>
                  </a:lnTo>
                  <a:cubicBezTo>
                    <a:pt x="-160" y="8232"/>
                    <a:pt x="324" y="9684"/>
                    <a:pt x="1224" y="10791"/>
                  </a:cubicBezTo>
                  <a:cubicBezTo>
                    <a:pt x="2193" y="11898"/>
                    <a:pt x="3508" y="12590"/>
                    <a:pt x="5031" y="12590"/>
                  </a:cubicBezTo>
                  <a:lnTo>
                    <a:pt x="6138" y="12590"/>
                  </a:lnTo>
                  <a:cubicBezTo>
                    <a:pt x="6138" y="12590"/>
                    <a:pt x="6277" y="12590"/>
                    <a:pt x="6277" y="12590"/>
                  </a:cubicBezTo>
                  <a:cubicBezTo>
                    <a:pt x="6761" y="12590"/>
                    <a:pt x="7246" y="12520"/>
                    <a:pt x="7730" y="12382"/>
                  </a:cubicBezTo>
                  <a:lnTo>
                    <a:pt x="8561" y="12105"/>
                  </a:lnTo>
                  <a:cubicBezTo>
                    <a:pt x="9114" y="11967"/>
                    <a:pt x="9599" y="11690"/>
                    <a:pt x="10083" y="11345"/>
                  </a:cubicBezTo>
                  <a:lnTo>
                    <a:pt x="10775" y="10860"/>
                  </a:lnTo>
                  <a:cubicBezTo>
                    <a:pt x="11121" y="10584"/>
                    <a:pt x="11467" y="10307"/>
                    <a:pt x="11744" y="9961"/>
                  </a:cubicBezTo>
                  <a:lnTo>
                    <a:pt x="12298" y="9269"/>
                  </a:lnTo>
                  <a:cubicBezTo>
                    <a:pt x="13336" y="8024"/>
                    <a:pt x="13751" y="6364"/>
                    <a:pt x="13405" y="4773"/>
                  </a:cubicBezTo>
                  <a:cubicBezTo>
                    <a:pt x="13059" y="3182"/>
                    <a:pt x="11952" y="1868"/>
                    <a:pt x="10499" y="1176"/>
                  </a:cubicBezTo>
                  <a:lnTo>
                    <a:pt x="9114" y="553"/>
                  </a:lnTo>
                  <a:cubicBezTo>
                    <a:pt x="8561" y="277"/>
                    <a:pt x="7938" y="138"/>
                    <a:pt x="7315" y="69"/>
                  </a:cubicBezTo>
                  <a:lnTo>
                    <a:pt x="6277" y="69"/>
                  </a:lnTo>
                  <a:cubicBezTo>
                    <a:pt x="6277" y="69"/>
                    <a:pt x="6000" y="0"/>
                    <a:pt x="5931" y="0"/>
                  </a:cubicBezTo>
                  <a:lnTo>
                    <a:pt x="593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1" name="Freeform 3220">
              <a:extLst>
                <a:ext uri="{FF2B5EF4-FFF2-40B4-BE49-F238E27FC236}">
                  <a16:creationId xmlns:a16="http://schemas.microsoft.com/office/drawing/2014/main" id="{834FEFE1-EF0A-BDBE-4068-F5D100F2047A}"/>
                </a:ext>
              </a:extLst>
            </p:cNvPr>
            <p:cNvSpPr/>
            <p:nvPr/>
          </p:nvSpPr>
          <p:spPr>
            <a:xfrm>
              <a:off x="5803745" y="3984868"/>
              <a:ext cx="14288" cy="16491"/>
            </a:xfrm>
            <a:custGeom>
              <a:avLst/>
              <a:gdLst>
                <a:gd name="connsiteX0" fmla="*/ 0 w 10728"/>
                <a:gd name="connsiteY0" fmla="*/ 6779 h 12382"/>
                <a:gd name="connsiteX1" fmla="*/ 346 w 10728"/>
                <a:gd name="connsiteY1" fmla="*/ 11483 h 12382"/>
                <a:gd name="connsiteX2" fmla="*/ 554 w 10728"/>
                <a:gd name="connsiteY2" fmla="*/ 12382 h 12382"/>
                <a:gd name="connsiteX3" fmla="*/ 2215 w 10728"/>
                <a:gd name="connsiteY3" fmla="*/ 12244 h 12382"/>
                <a:gd name="connsiteX4" fmla="*/ 5745 w 10728"/>
                <a:gd name="connsiteY4" fmla="*/ 9408 h 12382"/>
                <a:gd name="connsiteX5" fmla="*/ 7683 w 10728"/>
                <a:gd name="connsiteY5" fmla="*/ 8716 h 12382"/>
                <a:gd name="connsiteX6" fmla="*/ 7890 w 10728"/>
                <a:gd name="connsiteY6" fmla="*/ 6641 h 12382"/>
                <a:gd name="connsiteX7" fmla="*/ 10036 w 10728"/>
                <a:gd name="connsiteY7" fmla="*/ 2352 h 12382"/>
                <a:gd name="connsiteX8" fmla="*/ 10728 w 10728"/>
                <a:gd name="connsiteY8" fmla="*/ 0 h 12382"/>
                <a:gd name="connsiteX9" fmla="*/ 7475 w 10728"/>
                <a:gd name="connsiteY9" fmla="*/ 761 h 12382"/>
                <a:gd name="connsiteX10" fmla="*/ 4360 w 10728"/>
                <a:gd name="connsiteY10" fmla="*/ 2075 h 12382"/>
                <a:gd name="connsiteX11" fmla="*/ 1730 w 10728"/>
                <a:gd name="connsiteY11" fmla="*/ 4081 h 12382"/>
                <a:gd name="connsiteX12" fmla="*/ 0 w 10728"/>
                <a:gd name="connsiteY12" fmla="*/ 6779 h 1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28" h="12382">
                  <a:moveTo>
                    <a:pt x="0" y="6779"/>
                  </a:moveTo>
                  <a:lnTo>
                    <a:pt x="346" y="11483"/>
                  </a:lnTo>
                  <a:lnTo>
                    <a:pt x="554" y="12382"/>
                  </a:lnTo>
                  <a:lnTo>
                    <a:pt x="2215" y="12244"/>
                  </a:lnTo>
                  <a:lnTo>
                    <a:pt x="5745" y="9408"/>
                  </a:lnTo>
                  <a:lnTo>
                    <a:pt x="7683" y="8716"/>
                  </a:lnTo>
                  <a:lnTo>
                    <a:pt x="7890" y="6641"/>
                  </a:lnTo>
                  <a:lnTo>
                    <a:pt x="10036" y="2352"/>
                  </a:lnTo>
                  <a:lnTo>
                    <a:pt x="10728" y="0"/>
                  </a:lnTo>
                  <a:lnTo>
                    <a:pt x="7475" y="761"/>
                  </a:lnTo>
                  <a:lnTo>
                    <a:pt x="4360" y="2075"/>
                  </a:lnTo>
                  <a:lnTo>
                    <a:pt x="1730" y="4081"/>
                  </a:lnTo>
                  <a:lnTo>
                    <a:pt x="0" y="677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2" name="Freeform 3221">
              <a:extLst>
                <a:ext uri="{FF2B5EF4-FFF2-40B4-BE49-F238E27FC236}">
                  <a16:creationId xmlns:a16="http://schemas.microsoft.com/office/drawing/2014/main" id="{E8AD362A-4EF7-3312-47EF-4643750F6A84}"/>
                </a:ext>
              </a:extLst>
            </p:cNvPr>
            <p:cNvSpPr/>
            <p:nvPr/>
          </p:nvSpPr>
          <p:spPr>
            <a:xfrm>
              <a:off x="5797003" y="3977959"/>
              <a:ext cx="28189" cy="30310"/>
            </a:xfrm>
            <a:custGeom>
              <a:avLst/>
              <a:gdLst>
                <a:gd name="connsiteX0" fmla="*/ 15791 w 21166"/>
                <a:gd name="connsiteY0" fmla="*/ 5188 h 22758"/>
                <a:gd name="connsiteX1" fmla="*/ 15168 w 21166"/>
                <a:gd name="connsiteY1" fmla="*/ 7540 h 22758"/>
                <a:gd name="connsiteX2" fmla="*/ 12953 w 21166"/>
                <a:gd name="connsiteY2" fmla="*/ 11829 h 22758"/>
                <a:gd name="connsiteX3" fmla="*/ 12814 w 21166"/>
                <a:gd name="connsiteY3" fmla="*/ 13904 h 22758"/>
                <a:gd name="connsiteX4" fmla="*/ 10877 w 21166"/>
                <a:gd name="connsiteY4" fmla="*/ 14596 h 22758"/>
                <a:gd name="connsiteX5" fmla="*/ 7347 w 21166"/>
                <a:gd name="connsiteY5" fmla="*/ 17432 h 22758"/>
                <a:gd name="connsiteX6" fmla="*/ 5755 w 21166"/>
                <a:gd name="connsiteY6" fmla="*/ 17570 h 22758"/>
                <a:gd name="connsiteX7" fmla="*/ 5478 w 21166"/>
                <a:gd name="connsiteY7" fmla="*/ 16671 h 22758"/>
                <a:gd name="connsiteX8" fmla="*/ 5132 w 21166"/>
                <a:gd name="connsiteY8" fmla="*/ 11967 h 22758"/>
                <a:gd name="connsiteX9" fmla="*/ 6793 w 21166"/>
                <a:gd name="connsiteY9" fmla="*/ 9269 h 22758"/>
                <a:gd name="connsiteX10" fmla="*/ 9423 w 21166"/>
                <a:gd name="connsiteY10" fmla="*/ 7263 h 22758"/>
                <a:gd name="connsiteX11" fmla="*/ 12538 w 21166"/>
                <a:gd name="connsiteY11" fmla="*/ 5880 h 22758"/>
                <a:gd name="connsiteX12" fmla="*/ 15791 w 21166"/>
                <a:gd name="connsiteY12" fmla="*/ 5188 h 22758"/>
                <a:gd name="connsiteX13" fmla="*/ 15791 w 21166"/>
                <a:gd name="connsiteY13" fmla="*/ 0 h 22758"/>
                <a:gd name="connsiteX14" fmla="*/ 14683 w 21166"/>
                <a:gd name="connsiteY14" fmla="*/ 138 h 22758"/>
                <a:gd name="connsiteX15" fmla="*/ 11430 w 21166"/>
                <a:gd name="connsiteY15" fmla="*/ 830 h 22758"/>
                <a:gd name="connsiteX16" fmla="*/ 10461 w 21166"/>
                <a:gd name="connsiteY16" fmla="*/ 1107 h 22758"/>
                <a:gd name="connsiteX17" fmla="*/ 7347 w 21166"/>
                <a:gd name="connsiteY17" fmla="*/ 2490 h 22758"/>
                <a:gd name="connsiteX18" fmla="*/ 6309 w 21166"/>
                <a:gd name="connsiteY18" fmla="*/ 3113 h 22758"/>
                <a:gd name="connsiteX19" fmla="*/ 3679 w 21166"/>
                <a:gd name="connsiteY19" fmla="*/ 5119 h 22758"/>
                <a:gd name="connsiteX20" fmla="*/ 2433 w 21166"/>
                <a:gd name="connsiteY20" fmla="*/ 6502 h 22758"/>
                <a:gd name="connsiteX21" fmla="*/ 772 w 21166"/>
                <a:gd name="connsiteY21" fmla="*/ 9200 h 22758"/>
                <a:gd name="connsiteX22" fmla="*/ 10 w 21166"/>
                <a:gd name="connsiteY22" fmla="*/ 12313 h 22758"/>
                <a:gd name="connsiteX23" fmla="*/ 356 w 21166"/>
                <a:gd name="connsiteY23" fmla="*/ 17017 h 22758"/>
                <a:gd name="connsiteX24" fmla="*/ 564 w 21166"/>
                <a:gd name="connsiteY24" fmla="*/ 18054 h 22758"/>
                <a:gd name="connsiteX25" fmla="*/ 841 w 21166"/>
                <a:gd name="connsiteY25" fmla="*/ 18954 h 22758"/>
                <a:gd name="connsiteX26" fmla="*/ 5824 w 21166"/>
                <a:gd name="connsiteY26" fmla="*/ 22758 h 22758"/>
                <a:gd name="connsiteX27" fmla="*/ 6309 w 21166"/>
                <a:gd name="connsiteY27" fmla="*/ 22758 h 22758"/>
                <a:gd name="connsiteX28" fmla="*/ 7901 w 21166"/>
                <a:gd name="connsiteY28" fmla="*/ 22620 h 22758"/>
                <a:gd name="connsiteX29" fmla="*/ 10669 w 21166"/>
                <a:gd name="connsiteY29" fmla="*/ 21513 h 22758"/>
                <a:gd name="connsiteX30" fmla="*/ 13576 w 21166"/>
                <a:gd name="connsiteY30" fmla="*/ 19230 h 22758"/>
                <a:gd name="connsiteX31" fmla="*/ 14752 w 21166"/>
                <a:gd name="connsiteY31" fmla="*/ 18815 h 22758"/>
                <a:gd name="connsiteX32" fmla="*/ 18144 w 21166"/>
                <a:gd name="connsiteY32" fmla="*/ 14319 h 22758"/>
                <a:gd name="connsiteX33" fmla="*/ 18144 w 21166"/>
                <a:gd name="connsiteY33" fmla="*/ 13281 h 22758"/>
                <a:gd name="connsiteX34" fmla="*/ 19943 w 21166"/>
                <a:gd name="connsiteY34" fmla="*/ 9961 h 22758"/>
                <a:gd name="connsiteX35" fmla="*/ 20359 w 21166"/>
                <a:gd name="connsiteY35" fmla="*/ 8993 h 22758"/>
                <a:gd name="connsiteX36" fmla="*/ 20982 w 21166"/>
                <a:gd name="connsiteY36" fmla="*/ 6641 h 22758"/>
                <a:gd name="connsiteX37" fmla="*/ 19735 w 21166"/>
                <a:gd name="connsiteY37" fmla="*/ 1660 h 22758"/>
                <a:gd name="connsiteX38" fmla="*/ 15998 w 21166"/>
                <a:gd name="connsiteY38" fmla="*/ 69 h 22758"/>
                <a:gd name="connsiteX39" fmla="*/ 15998 w 21166"/>
                <a:gd name="connsiteY39" fmla="*/ 69 h 2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166" h="22758">
                  <a:moveTo>
                    <a:pt x="15791" y="5188"/>
                  </a:moveTo>
                  <a:lnTo>
                    <a:pt x="15168" y="7540"/>
                  </a:lnTo>
                  <a:lnTo>
                    <a:pt x="12953" y="11829"/>
                  </a:lnTo>
                  <a:lnTo>
                    <a:pt x="12814" y="13904"/>
                  </a:lnTo>
                  <a:lnTo>
                    <a:pt x="10877" y="14596"/>
                  </a:lnTo>
                  <a:lnTo>
                    <a:pt x="7347" y="17432"/>
                  </a:lnTo>
                  <a:lnTo>
                    <a:pt x="5755" y="17570"/>
                  </a:lnTo>
                  <a:lnTo>
                    <a:pt x="5478" y="16671"/>
                  </a:lnTo>
                  <a:lnTo>
                    <a:pt x="5132" y="11967"/>
                  </a:lnTo>
                  <a:lnTo>
                    <a:pt x="6793" y="9269"/>
                  </a:lnTo>
                  <a:lnTo>
                    <a:pt x="9423" y="7263"/>
                  </a:lnTo>
                  <a:lnTo>
                    <a:pt x="12538" y="5880"/>
                  </a:lnTo>
                  <a:lnTo>
                    <a:pt x="15791" y="5188"/>
                  </a:lnTo>
                  <a:moveTo>
                    <a:pt x="15791" y="0"/>
                  </a:moveTo>
                  <a:cubicBezTo>
                    <a:pt x="15444" y="0"/>
                    <a:pt x="15029" y="0"/>
                    <a:pt x="14683" y="138"/>
                  </a:cubicBezTo>
                  <a:lnTo>
                    <a:pt x="11430" y="830"/>
                  </a:lnTo>
                  <a:cubicBezTo>
                    <a:pt x="11430" y="830"/>
                    <a:pt x="10807" y="1038"/>
                    <a:pt x="10461" y="1107"/>
                  </a:cubicBezTo>
                  <a:lnTo>
                    <a:pt x="7347" y="2490"/>
                  </a:lnTo>
                  <a:cubicBezTo>
                    <a:pt x="7001" y="2629"/>
                    <a:pt x="6655" y="2836"/>
                    <a:pt x="6309" y="3113"/>
                  </a:cubicBezTo>
                  <a:lnTo>
                    <a:pt x="3679" y="5119"/>
                  </a:lnTo>
                  <a:cubicBezTo>
                    <a:pt x="3194" y="5534"/>
                    <a:pt x="2710" y="5949"/>
                    <a:pt x="2433" y="6502"/>
                  </a:cubicBezTo>
                  <a:lnTo>
                    <a:pt x="772" y="9200"/>
                  </a:lnTo>
                  <a:cubicBezTo>
                    <a:pt x="218" y="10099"/>
                    <a:pt x="-59" y="11206"/>
                    <a:pt x="10" y="12313"/>
                  </a:cubicBezTo>
                  <a:lnTo>
                    <a:pt x="356" y="17017"/>
                  </a:lnTo>
                  <a:cubicBezTo>
                    <a:pt x="356" y="17363"/>
                    <a:pt x="426" y="17708"/>
                    <a:pt x="564" y="18054"/>
                  </a:cubicBezTo>
                  <a:lnTo>
                    <a:pt x="841" y="18954"/>
                  </a:lnTo>
                  <a:cubicBezTo>
                    <a:pt x="1464" y="21236"/>
                    <a:pt x="3540" y="22758"/>
                    <a:pt x="5824" y="22758"/>
                  </a:cubicBezTo>
                  <a:cubicBezTo>
                    <a:pt x="5963" y="22758"/>
                    <a:pt x="6101" y="22758"/>
                    <a:pt x="6309" y="22758"/>
                  </a:cubicBezTo>
                  <a:lnTo>
                    <a:pt x="7901" y="22620"/>
                  </a:lnTo>
                  <a:cubicBezTo>
                    <a:pt x="8939" y="22551"/>
                    <a:pt x="9838" y="22136"/>
                    <a:pt x="10669" y="21513"/>
                  </a:cubicBezTo>
                  <a:lnTo>
                    <a:pt x="13576" y="19230"/>
                  </a:lnTo>
                  <a:lnTo>
                    <a:pt x="14752" y="18815"/>
                  </a:lnTo>
                  <a:cubicBezTo>
                    <a:pt x="16691" y="18123"/>
                    <a:pt x="18005" y="16325"/>
                    <a:pt x="18144" y="14319"/>
                  </a:cubicBezTo>
                  <a:lnTo>
                    <a:pt x="18144" y="13281"/>
                  </a:lnTo>
                  <a:cubicBezTo>
                    <a:pt x="18144" y="13281"/>
                    <a:pt x="19943" y="9961"/>
                    <a:pt x="19943" y="9961"/>
                  </a:cubicBezTo>
                  <a:cubicBezTo>
                    <a:pt x="20082" y="9615"/>
                    <a:pt x="20220" y="9338"/>
                    <a:pt x="20359" y="8993"/>
                  </a:cubicBezTo>
                  <a:lnTo>
                    <a:pt x="20982" y="6641"/>
                  </a:lnTo>
                  <a:cubicBezTo>
                    <a:pt x="21466" y="4911"/>
                    <a:pt x="20982" y="2975"/>
                    <a:pt x="19735" y="1660"/>
                  </a:cubicBezTo>
                  <a:cubicBezTo>
                    <a:pt x="18767" y="623"/>
                    <a:pt x="17383" y="69"/>
                    <a:pt x="15998" y="69"/>
                  </a:cubicBezTo>
                  <a:lnTo>
                    <a:pt x="1599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3" name="Freeform 3222">
              <a:extLst>
                <a:ext uri="{FF2B5EF4-FFF2-40B4-BE49-F238E27FC236}">
                  <a16:creationId xmlns:a16="http://schemas.microsoft.com/office/drawing/2014/main" id="{8AEC128E-1FC5-7587-EC13-467C2229ACBA}"/>
                </a:ext>
              </a:extLst>
            </p:cNvPr>
            <p:cNvSpPr/>
            <p:nvPr/>
          </p:nvSpPr>
          <p:spPr>
            <a:xfrm>
              <a:off x="5739222" y="3960915"/>
              <a:ext cx="5715" cy="7554"/>
            </a:xfrm>
            <a:custGeom>
              <a:avLst/>
              <a:gdLst>
                <a:gd name="connsiteX0" fmla="*/ 4084 w 4291"/>
                <a:gd name="connsiteY0" fmla="*/ 3735 h 5672"/>
                <a:gd name="connsiteX1" fmla="*/ 4291 w 4291"/>
                <a:gd name="connsiteY1" fmla="*/ 2006 h 5672"/>
                <a:gd name="connsiteX2" fmla="*/ 3945 w 4291"/>
                <a:gd name="connsiteY2" fmla="*/ 623 h 5672"/>
                <a:gd name="connsiteX3" fmla="*/ 2699 w 4291"/>
                <a:gd name="connsiteY3" fmla="*/ 0 h 5672"/>
                <a:gd name="connsiteX4" fmla="*/ 554 w 4291"/>
                <a:gd name="connsiteY4" fmla="*/ 1245 h 5672"/>
                <a:gd name="connsiteX5" fmla="*/ 0 w 4291"/>
                <a:gd name="connsiteY5" fmla="*/ 3735 h 5672"/>
                <a:gd name="connsiteX6" fmla="*/ 900 w 4291"/>
                <a:gd name="connsiteY6" fmla="*/ 5672 h 5672"/>
                <a:gd name="connsiteX7" fmla="*/ 3392 w 4291"/>
                <a:gd name="connsiteY7" fmla="*/ 5257 h 5672"/>
                <a:gd name="connsiteX8" fmla="*/ 4084 w 4291"/>
                <a:gd name="connsiteY8" fmla="*/ 3735 h 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1" h="5672">
                  <a:moveTo>
                    <a:pt x="4084" y="3735"/>
                  </a:moveTo>
                  <a:lnTo>
                    <a:pt x="4291" y="2006"/>
                  </a:lnTo>
                  <a:lnTo>
                    <a:pt x="3945" y="623"/>
                  </a:lnTo>
                  <a:lnTo>
                    <a:pt x="2699" y="0"/>
                  </a:lnTo>
                  <a:lnTo>
                    <a:pt x="554" y="1245"/>
                  </a:lnTo>
                  <a:lnTo>
                    <a:pt x="0" y="3735"/>
                  </a:lnTo>
                  <a:lnTo>
                    <a:pt x="900" y="5672"/>
                  </a:lnTo>
                  <a:lnTo>
                    <a:pt x="3392" y="5257"/>
                  </a:lnTo>
                  <a:lnTo>
                    <a:pt x="4084" y="373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4" name="Freeform 3223">
              <a:extLst>
                <a:ext uri="{FF2B5EF4-FFF2-40B4-BE49-F238E27FC236}">
                  <a16:creationId xmlns:a16="http://schemas.microsoft.com/office/drawing/2014/main" id="{04C44919-586B-83DB-00A7-B48A49B67B7A}"/>
                </a:ext>
              </a:extLst>
            </p:cNvPr>
            <p:cNvSpPr/>
            <p:nvPr/>
          </p:nvSpPr>
          <p:spPr>
            <a:xfrm>
              <a:off x="5732212" y="3954006"/>
              <a:ext cx="19672" cy="21373"/>
            </a:xfrm>
            <a:custGeom>
              <a:avLst/>
              <a:gdLst>
                <a:gd name="connsiteX0" fmla="*/ 7962 w 14771"/>
                <a:gd name="connsiteY0" fmla="*/ 5188 h 16048"/>
                <a:gd name="connsiteX1" fmla="*/ 9208 w 14771"/>
                <a:gd name="connsiteY1" fmla="*/ 5811 h 16048"/>
                <a:gd name="connsiteX2" fmla="*/ 9554 w 14771"/>
                <a:gd name="connsiteY2" fmla="*/ 7194 h 16048"/>
                <a:gd name="connsiteX3" fmla="*/ 9277 w 14771"/>
                <a:gd name="connsiteY3" fmla="*/ 8923 h 16048"/>
                <a:gd name="connsiteX4" fmla="*/ 8585 w 14771"/>
                <a:gd name="connsiteY4" fmla="*/ 10445 h 16048"/>
                <a:gd name="connsiteX5" fmla="*/ 6093 w 14771"/>
                <a:gd name="connsiteY5" fmla="*/ 10860 h 16048"/>
                <a:gd name="connsiteX6" fmla="*/ 5194 w 14771"/>
                <a:gd name="connsiteY6" fmla="*/ 8923 h 16048"/>
                <a:gd name="connsiteX7" fmla="*/ 5747 w 14771"/>
                <a:gd name="connsiteY7" fmla="*/ 6433 h 16048"/>
                <a:gd name="connsiteX8" fmla="*/ 7893 w 14771"/>
                <a:gd name="connsiteY8" fmla="*/ 5188 h 16048"/>
                <a:gd name="connsiteX9" fmla="*/ 7893 w 14771"/>
                <a:gd name="connsiteY9" fmla="*/ 0 h 16048"/>
                <a:gd name="connsiteX10" fmla="*/ 5332 w 14771"/>
                <a:gd name="connsiteY10" fmla="*/ 692 h 16048"/>
                <a:gd name="connsiteX11" fmla="*/ 3186 w 14771"/>
                <a:gd name="connsiteY11" fmla="*/ 1937 h 16048"/>
                <a:gd name="connsiteX12" fmla="*/ 695 w 14771"/>
                <a:gd name="connsiteY12" fmla="*/ 5257 h 16048"/>
                <a:gd name="connsiteX13" fmla="*/ 141 w 14771"/>
                <a:gd name="connsiteY13" fmla="*/ 7747 h 16048"/>
                <a:gd name="connsiteX14" fmla="*/ 487 w 14771"/>
                <a:gd name="connsiteY14" fmla="*/ 11068 h 16048"/>
                <a:gd name="connsiteX15" fmla="*/ 1387 w 14771"/>
                <a:gd name="connsiteY15" fmla="*/ 13004 h 16048"/>
                <a:gd name="connsiteX16" fmla="*/ 6093 w 14771"/>
                <a:gd name="connsiteY16" fmla="*/ 16048 h 16048"/>
                <a:gd name="connsiteX17" fmla="*/ 6924 w 14771"/>
                <a:gd name="connsiteY17" fmla="*/ 16048 h 16048"/>
                <a:gd name="connsiteX18" fmla="*/ 9415 w 14771"/>
                <a:gd name="connsiteY18" fmla="*/ 15633 h 16048"/>
                <a:gd name="connsiteX19" fmla="*/ 13361 w 14771"/>
                <a:gd name="connsiteY19" fmla="*/ 12589 h 16048"/>
                <a:gd name="connsiteX20" fmla="*/ 14052 w 14771"/>
                <a:gd name="connsiteY20" fmla="*/ 11068 h 16048"/>
                <a:gd name="connsiteX21" fmla="*/ 14468 w 14771"/>
                <a:gd name="connsiteY21" fmla="*/ 9684 h 16048"/>
                <a:gd name="connsiteX22" fmla="*/ 14744 w 14771"/>
                <a:gd name="connsiteY22" fmla="*/ 7955 h 16048"/>
                <a:gd name="connsiteX23" fmla="*/ 14606 w 14771"/>
                <a:gd name="connsiteY23" fmla="*/ 5880 h 16048"/>
                <a:gd name="connsiteX24" fmla="*/ 14260 w 14771"/>
                <a:gd name="connsiteY24" fmla="*/ 4496 h 16048"/>
                <a:gd name="connsiteX25" fmla="*/ 11492 w 14771"/>
                <a:gd name="connsiteY25" fmla="*/ 1176 h 16048"/>
                <a:gd name="connsiteX26" fmla="*/ 10246 w 14771"/>
                <a:gd name="connsiteY26" fmla="*/ 553 h 16048"/>
                <a:gd name="connsiteX27" fmla="*/ 7962 w 14771"/>
                <a:gd name="connsiteY27" fmla="*/ 0 h 16048"/>
                <a:gd name="connsiteX28" fmla="*/ 7962 w 14771"/>
                <a:gd name="connsiteY28" fmla="*/ 0 h 1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771" h="16048">
                  <a:moveTo>
                    <a:pt x="7962" y="5188"/>
                  </a:moveTo>
                  <a:lnTo>
                    <a:pt x="9208" y="5811"/>
                  </a:lnTo>
                  <a:lnTo>
                    <a:pt x="9554" y="7194"/>
                  </a:lnTo>
                  <a:lnTo>
                    <a:pt x="9277" y="8923"/>
                  </a:lnTo>
                  <a:lnTo>
                    <a:pt x="8585" y="10445"/>
                  </a:lnTo>
                  <a:lnTo>
                    <a:pt x="6093" y="10860"/>
                  </a:lnTo>
                  <a:lnTo>
                    <a:pt x="5194" y="8923"/>
                  </a:lnTo>
                  <a:lnTo>
                    <a:pt x="5747" y="6433"/>
                  </a:lnTo>
                  <a:lnTo>
                    <a:pt x="7893" y="5188"/>
                  </a:lnTo>
                  <a:moveTo>
                    <a:pt x="7893" y="0"/>
                  </a:moveTo>
                  <a:cubicBezTo>
                    <a:pt x="6993" y="0"/>
                    <a:pt x="6093" y="208"/>
                    <a:pt x="5332" y="692"/>
                  </a:cubicBezTo>
                  <a:lnTo>
                    <a:pt x="3186" y="1937"/>
                  </a:lnTo>
                  <a:cubicBezTo>
                    <a:pt x="1941" y="2628"/>
                    <a:pt x="1041" y="3874"/>
                    <a:pt x="695" y="5257"/>
                  </a:cubicBezTo>
                  <a:lnTo>
                    <a:pt x="141" y="7747"/>
                  </a:lnTo>
                  <a:cubicBezTo>
                    <a:pt x="-136" y="8854"/>
                    <a:pt x="3" y="10030"/>
                    <a:pt x="487" y="11068"/>
                  </a:cubicBezTo>
                  <a:lnTo>
                    <a:pt x="1387" y="13004"/>
                  </a:lnTo>
                  <a:cubicBezTo>
                    <a:pt x="2217" y="14872"/>
                    <a:pt x="4086" y="16048"/>
                    <a:pt x="6093" y="16048"/>
                  </a:cubicBezTo>
                  <a:cubicBezTo>
                    <a:pt x="6370" y="16048"/>
                    <a:pt x="6647" y="16048"/>
                    <a:pt x="6924" y="16048"/>
                  </a:cubicBezTo>
                  <a:lnTo>
                    <a:pt x="9415" y="15633"/>
                  </a:lnTo>
                  <a:cubicBezTo>
                    <a:pt x="11146" y="15356"/>
                    <a:pt x="12599" y="14250"/>
                    <a:pt x="13361" y="12589"/>
                  </a:cubicBezTo>
                  <a:lnTo>
                    <a:pt x="14052" y="11068"/>
                  </a:lnTo>
                  <a:cubicBezTo>
                    <a:pt x="14260" y="10653"/>
                    <a:pt x="14398" y="10168"/>
                    <a:pt x="14468" y="9684"/>
                  </a:cubicBezTo>
                  <a:lnTo>
                    <a:pt x="14744" y="7955"/>
                  </a:lnTo>
                  <a:cubicBezTo>
                    <a:pt x="14814" y="7263"/>
                    <a:pt x="14744" y="6571"/>
                    <a:pt x="14606" y="5880"/>
                  </a:cubicBezTo>
                  <a:lnTo>
                    <a:pt x="14260" y="4496"/>
                  </a:lnTo>
                  <a:cubicBezTo>
                    <a:pt x="13845" y="3043"/>
                    <a:pt x="12876" y="1798"/>
                    <a:pt x="11492" y="1176"/>
                  </a:cubicBezTo>
                  <a:lnTo>
                    <a:pt x="10246" y="553"/>
                  </a:lnTo>
                  <a:cubicBezTo>
                    <a:pt x="9554" y="208"/>
                    <a:pt x="8723" y="0"/>
                    <a:pt x="7962" y="0"/>
                  </a:cubicBezTo>
                  <a:lnTo>
                    <a:pt x="796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5" name="Freeform 3224">
              <a:extLst>
                <a:ext uri="{FF2B5EF4-FFF2-40B4-BE49-F238E27FC236}">
                  <a16:creationId xmlns:a16="http://schemas.microsoft.com/office/drawing/2014/main" id="{1F022D84-1C23-E023-A05C-0F6C909B3657}"/>
                </a:ext>
              </a:extLst>
            </p:cNvPr>
            <p:cNvSpPr/>
            <p:nvPr/>
          </p:nvSpPr>
          <p:spPr>
            <a:xfrm>
              <a:off x="5772314" y="3941108"/>
              <a:ext cx="13181" cy="3869"/>
            </a:xfrm>
            <a:custGeom>
              <a:avLst/>
              <a:gdLst>
                <a:gd name="connsiteX0" fmla="*/ 5329 w 9897"/>
                <a:gd name="connsiteY0" fmla="*/ 0 h 2905"/>
                <a:gd name="connsiteX1" fmla="*/ 2215 w 9897"/>
                <a:gd name="connsiteY1" fmla="*/ 484 h 2905"/>
                <a:gd name="connsiteX2" fmla="*/ 0 w 9897"/>
                <a:gd name="connsiteY2" fmla="*/ 2006 h 2905"/>
                <a:gd name="connsiteX3" fmla="*/ 4845 w 9897"/>
                <a:gd name="connsiteY3" fmla="*/ 2836 h 2905"/>
                <a:gd name="connsiteX4" fmla="*/ 6921 w 9897"/>
                <a:gd name="connsiteY4" fmla="*/ 2905 h 2905"/>
                <a:gd name="connsiteX5" fmla="*/ 9897 w 9897"/>
                <a:gd name="connsiteY5" fmla="*/ 2352 h 2905"/>
                <a:gd name="connsiteX6" fmla="*/ 8167 w 9897"/>
                <a:gd name="connsiteY6" fmla="*/ 623 h 2905"/>
                <a:gd name="connsiteX7" fmla="*/ 5329 w 9897"/>
                <a:gd name="connsiteY7" fmla="*/ 0 h 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97" h="2905">
                  <a:moveTo>
                    <a:pt x="5329" y="0"/>
                  </a:moveTo>
                  <a:lnTo>
                    <a:pt x="2215" y="484"/>
                  </a:lnTo>
                  <a:lnTo>
                    <a:pt x="0" y="2006"/>
                  </a:lnTo>
                  <a:lnTo>
                    <a:pt x="4845" y="2836"/>
                  </a:lnTo>
                  <a:lnTo>
                    <a:pt x="6921" y="2905"/>
                  </a:lnTo>
                  <a:lnTo>
                    <a:pt x="9897" y="2352"/>
                  </a:lnTo>
                  <a:lnTo>
                    <a:pt x="8167" y="623"/>
                  </a:lnTo>
                  <a:lnTo>
                    <a:pt x="5329"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6" name="Freeform 3225">
              <a:extLst>
                <a:ext uri="{FF2B5EF4-FFF2-40B4-BE49-F238E27FC236}">
                  <a16:creationId xmlns:a16="http://schemas.microsoft.com/office/drawing/2014/main" id="{DC73146D-CD7F-F244-6B77-98758901012F}"/>
                </a:ext>
              </a:extLst>
            </p:cNvPr>
            <p:cNvSpPr/>
            <p:nvPr/>
          </p:nvSpPr>
          <p:spPr>
            <a:xfrm>
              <a:off x="5765403" y="3934015"/>
              <a:ext cx="26954" cy="17688"/>
            </a:xfrm>
            <a:custGeom>
              <a:avLst/>
              <a:gdLst>
                <a:gd name="connsiteX0" fmla="*/ 10518 w 20238"/>
                <a:gd name="connsiteY0" fmla="*/ 5326 h 13281"/>
                <a:gd name="connsiteX1" fmla="*/ 13425 w 20238"/>
                <a:gd name="connsiteY1" fmla="*/ 5949 h 13281"/>
                <a:gd name="connsiteX2" fmla="*/ 15086 w 20238"/>
                <a:gd name="connsiteY2" fmla="*/ 7678 h 13281"/>
                <a:gd name="connsiteX3" fmla="*/ 12110 w 20238"/>
                <a:gd name="connsiteY3" fmla="*/ 8232 h 13281"/>
                <a:gd name="connsiteX4" fmla="*/ 10034 w 20238"/>
                <a:gd name="connsiteY4" fmla="*/ 8093 h 13281"/>
                <a:gd name="connsiteX5" fmla="*/ 5189 w 20238"/>
                <a:gd name="connsiteY5" fmla="*/ 7332 h 13281"/>
                <a:gd name="connsiteX6" fmla="*/ 7404 w 20238"/>
                <a:gd name="connsiteY6" fmla="*/ 5741 h 13281"/>
                <a:gd name="connsiteX7" fmla="*/ 10518 w 20238"/>
                <a:gd name="connsiteY7" fmla="*/ 5257 h 13281"/>
                <a:gd name="connsiteX8" fmla="*/ 10518 w 20238"/>
                <a:gd name="connsiteY8" fmla="*/ 69 h 13281"/>
                <a:gd name="connsiteX9" fmla="*/ 9757 w 20238"/>
                <a:gd name="connsiteY9" fmla="*/ 69 h 13281"/>
                <a:gd name="connsiteX10" fmla="*/ 6642 w 20238"/>
                <a:gd name="connsiteY10" fmla="*/ 553 h 13281"/>
                <a:gd name="connsiteX11" fmla="*/ 4428 w 20238"/>
                <a:gd name="connsiteY11" fmla="*/ 1453 h 13281"/>
                <a:gd name="connsiteX12" fmla="*/ 2213 w 20238"/>
                <a:gd name="connsiteY12" fmla="*/ 3044 h 13281"/>
                <a:gd name="connsiteX13" fmla="*/ 137 w 20238"/>
                <a:gd name="connsiteY13" fmla="*/ 8439 h 13281"/>
                <a:gd name="connsiteX14" fmla="*/ 4358 w 20238"/>
                <a:gd name="connsiteY14" fmla="*/ 12382 h 13281"/>
                <a:gd name="connsiteX15" fmla="*/ 9203 w 20238"/>
                <a:gd name="connsiteY15" fmla="*/ 13143 h 13281"/>
                <a:gd name="connsiteX16" fmla="*/ 9757 w 20238"/>
                <a:gd name="connsiteY16" fmla="*/ 13143 h 13281"/>
                <a:gd name="connsiteX17" fmla="*/ 11833 w 20238"/>
                <a:gd name="connsiteY17" fmla="*/ 13281 h 13281"/>
                <a:gd name="connsiteX18" fmla="*/ 12110 w 20238"/>
                <a:gd name="connsiteY18" fmla="*/ 13281 h 13281"/>
                <a:gd name="connsiteX19" fmla="*/ 13079 w 20238"/>
                <a:gd name="connsiteY19" fmla="*/ 13212 h 13281"/>
                <a:gd name="connsiteX20" fmla="*/ 16055 w 20238"/>
                <a:gd name="connsiteY20" fmla="*/ 12659 h 13281"/>
                <a:gd name="connsiteX21" fmla="*/ 20000 w 20238"/>
                <a:gd name="connsiteY21" fmla="*/ 9131 h 13281"/>
                <a:gd name="connsiteX22" fmla="*/ 18823 w 20238"/>
                <a:gd name="connsiteY22" fmla="*/ 3943 h 13281"/>
                <a:gd name="connsiteX23" fmla="*/ 17162 w 20238"/>
                <a:gd name="connsiteY23" fmla="*/ 2214 h 13281"/>
                <a:gd name="connsiteX24" fmla="*/ 14463 w 20238"/>
                <a:gd name="connsiteY24" fmla="*/ 761 h 13281"/>
                <a:gd name="connsiteX25" fmla="*/ 11556 w 20238"/>
                <a:gd name="connsiteY25" fmla="*/ 138 h 13281"/>
                <a:gd name="connsiteX26" fmla="*/ 10449 w 20238"/>
                <a:gd name="connsiteY26" fmla="*/ 0 h 13281"/>
                <a:gd name="connsiteX27" fmla="*/ 10449 w 20238"/>
                <a:gd name="connsiteY27" fmla="*/ 0 h 1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238" h="13281">
                  <a:moveTo>
                    <a:pt x="10518" y="5326"/>
                  </a:moveTo>
                  <a:lnTo>
                    <a:pt x="13425" y="5949"/>
                  </a:lnTo>
                  <a:lnTo>
                    <a:pt x="15086" y="7678"/>
                  </a:lnTo>
                  <a:lnTo>
                    <a:pt x="12110" y="8232"/>
                  </a:lnTo>
                  <a:lnTo>
                    <a:pt x="10034" y="8093"/>
                  </a:lnTo>
                  <a:lnTo>
                    <a:pt x="5189" y="7332"/>
                  </a:lnTo>
                  <a:lnTo>
                    <a:pt x="7404" y="5741"/>
                  </a:lnTo>
                  <a:lnTo>
                    <a:pt x="10518" y="5257"/>
                  </a:lnTo>
                  <a:moveTo>
                    <a:pt x="10518" y="69"/>
                  </a:moveTo>
                  <a:cubicBezTo>
                    <a:pt x="10518" y="69"/>
                    <a:pt x="10034" y="69"/>
                    <a:pt x="9757" y="69"/>
                  </a:cubicBezTo>
                  <a:lnTo>
                    <a:pt x="6642" y="553"/>
                  </a:lnTo>
                  <a:cubicBezTo>
                    <a:pt x="5812" y="692"/>
                    <a:pt x="5050" y="968"/>
                    <a:pt x="4428" y="1453"/>
                  </a:cubicBezTo>
                  <a:lnTo>
                    <a:pt x="2213" y="3044"/>
                  </a:lnTo>
                  <a:cubicBezTo>
                    <a:pt x="483" y="4289"/>
                    <a:pt x="-348" y="6364"/>
                    <a:pt x="137" y="8439"/>
                  </a:cubicBezTo>
                  <a:cubicBezTo>
                    <a:pt x="621" y="10514"/>
                    <a:pt x="2282" y="12036"/>
                    <a:pt x="4358" y="12382"/>
                  </a:cubicBezTo>
                  <a:lnTo>
                    <a:pt x="9203" y="13143"/>
                  </a:lnTo>
                  <a:cubicBezTo>
                    <a:pt x="9203" y="13143"/>
                    <a:pt x="9549" y="13143"/>
                    <a:pt x="9757" y="13143"/>
                  </a:cubicBezTo>
                  <a:lnTo>
                    <a:pt x="11833" y="13281"/>
                  </a:lnTo>
                  <a:cubicBezTo>
                    <a:pt x="11833" y="13281"/>
                    <a:pt x="12041" y="13281"/>
                    <a:pt x="12110" y="13281"/>
                  </a:cubicBezTo>
                  <a:cubicBezTo>
                    <a:pt x="12456" y="13281"/>
                    <a:pt x="12802" y="13281"/>
                    <a:pt x="13079" y="13212"/>
                  </a:cubicBezTo>
                  <a:lnTo>
                    <a:pt x="16055" y="12659"/>
                  </a:lnTo>
                  <a:cubicBezTo>
                    <a:pt x="17924" y="12313"/>
                    <a:pt x="19446" y="10929"/>
                    <a:pt x="20000" y="9131"/>
                  </a:cubicBezTo>
                  <a:cubicBezTo>
                    <a:pt x="20554" y="7332"/>
                    <a:pt x="20138" y="5326"/>
                    <a:pt x="18823" y="3943"/>
                  </a:cubicBezTo>
                  <a:lnTo>
                    <a:pt x="17162" y="2214"/>
                  </a:lnTo>
                  <a:cubicBezTo>
                    <a:pt x="16470" y="1453"/>
                    <a:pt x="15501" y="968"/>
                    <a:pt x="14463" y="761"/>
                  </a:cubicBezTo>
                  <a:lnTo>
                    <a:pt x="11556" y="138"/>
                  </a:lnTo>
                  <a:cubicBezTo>
                    <a:pt x="11210" y="69"/>
                    <a:pt x="10864" y="0"/>
                    <a:pt x="10449" y="0"/>
                  </a:cubicBezTo>
                  <a:lnTo>
                    <a:pt x="1044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7" name="Freeform 3226">
              <a:extLst>
                <a:ext uri="{FF2B5EF4-FFF2-40B4-BE49-F238E27FC236}">
                  <a16:creationId xmlns:a16="http://schemas.microsoft.com/office/drawing/2014/main" id="{0953E489-E1D6-3917-8CE7-FFBFE2F0F3DB}"/>
                </a:ext>
              </a:extLst>
            </p:cNvPr>
            <p:cNvSpPr/>
            <p:nvPr/>
          </p:nvSpPr>
          <p:spPr>
            <a:xfrm>
              <a:off x="5806050" y="3978880"/>
              <a:ext cx="1935" cy="2672"/>
            </a:xfrm>
            <a:custGeom>
              <a:avLst/>
              <a:gdLst>
                <a:gd name="connsiteX0" fmla="*/ 1315 w 1453"/>
                <a:gd name="connsiteY0" fmla="*/ 1107 h 2006"/>
                <a:gd name="connsiteX1" fmla="*/ 1315 w 1453"/>
                <a:gd name="connsiteY1" fmla="*/ 623 h 2006"/>
                <a:gd name="connsiteX2" fmla="*/ 1454 w 1453"/>
                <a:gd name="connsiteY2" fmla="*/ 0 h 2006"/>
                <a:gd name="connsiteX3" fmla="*/ 485 w 1453"/>
                <a:gd name="connsiteY3" fmla="*/ 69 h 2006"/>
                <a:gd name="connsiteX4" fmla="*/ 0 w 1453"/>
                <a:gd name="connsiteY4" fmla="*/ 277 h 2006"/>
                <a:gd name="connsiteX5" fmla="*/ 0 w 1453"/>
                <a:gd name="connsiteY5" fmla="*/ 899 h 2006"/>
                <a:gd name="connsiteX6" fmla="*/ 830 w 1453"/>
                <a:gd name="connsiteY6" fmla="*/ 2006 h 2006"/>
                <a:gd name="connsiteX7" fmla="*/ 1177 w 1453"/>
                <a:gd name="connsiteY7" fmla="*/ 1522 h 2006"/>
                <a:gd name="connsiteX8" fmla="*/ 1315 w 1453"/>
                <a:gd name="connsiteY8" fmla="*/ 1107 h 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 h="2006">
                  <a:moveTo>
                    <a:pt x="1315" y="1107"/>
                  </a:moveTo>
                  <a:lnTo>
                    <a:pt x="1315" y="623"/>
                  </a:lnTo>
                  <a:lnTo>
                    <a:pt x="1454" y="0"/>
                  </a:lnTo>
                  <a:lnTo>
                    <a:pt x="485" y="69"/>
                  </a:lnTo>
                  <a:lnTo>
                    <a:pt x="0" y="277"/>
                  </a:lnTo>
                  <a:lnTo>
                    <a:pt x="0" y="899"/>
                  </a:lnTo>
                  <a:lnTo>
                    <a:pt x="830" y="2006"/>
                  </a:lnTo>
                  <a:lnTo>
                    <a:pt x="1177" y="1522"/>
                  </a:lnTo>
                  <a:lnTo>
                    <a:pt x="1315" y="11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8" name="Freeform 3227">
              <a:extLst>
                <a:ext uri="{FF2B5EF4-FFF2-40B4-BE49-F238E27FC236}">
                  <a16:creationId xmlns:a16="http://schemas.microsoft.com/office/drawing/2014/main" id="{540D6E3A-DB95-BDE3-DE99-D64D12E6D17F}"/>
                </a:ext>
              </a:extLst>
            </p:cNvPr>
            <p:cNvSpPr/>
            <p:nvPr/>
          </p:nvSpPr>
          <p:spPr>
            <a:xfrm>
              <a:off x="5799137" y="3971879"/>
              <a:ext cx="15588" cy="16583"/>
            </a:xfrm>
            <a:custGeom>
              <a:avLst/>
              <a:gdLst>
                <a:gd name="connsiteX0" fmla="*/ 6644 w 11704"/>
                <a:gd name="connsiteY0" fmla="*/ 5257 h 12451"/>
                <a:gd name="connsiteX1" fmla="*/ 6506 w 11704"/>
                <a:gd name="connsiteY1" fmla="*/ 5880 h 12451"/>
                <a:gd name="connsiteX2" fmla="*/ 6506 w 11704"/>
                <a:gd name="connsiteY2" fmla="*/ 6364 h 12451"/>
                <a:gd name="connsiteX3" fmla="*/ 6298 w 11704"/>
                <a:gd name="connsiteY3" fmla="*/ 6779 h 12451"/>
                <a:gd name="connsiteX4" fmla="*/ 5952 w 11704"/>
                <a:gd name="connsiteY4" fmla="*/ 7263 h 12451"/>
                <a:gd name="connsiteX5" fmla="*/ 5191 w 11704"/>
                <a:gd name="connsiteY5" fmla="*/ 6087 h 12451"/>
                <a:gd name="connsiteX6" fmla="*/ 5191 w 11704"/>
                <a:gd name="connsiteY6" fmla="*/ 5534 h 12451"/>
                <a:gd name="connsiteX7" fmla="*/ 5675 w 11704"/>
                <a:gd name="connsiteY7" fmla="*/ 5326 h 12451"/>
                <a:gd name="connsiteX8" fmla="*/ 6644 w 11704"/>
                <a:gd name="connsiteY8" fmla="*/ 5188 h 12451"/>
                <a:gd name="connsiteX9" fmla="*/ 6644 w 11704"/>
                <a:gd name="connsiteY9" fmla="*/ 0 h 12451"/>
                <a:gd name="connsiteX10" fmla="*/ 6021 w 11704"/>
                <a:gd name="connsiteY10" fmla="*/ 0 h 12451"/>
                <a:gd name="connsiteX11" fmla="*/ 5053 w 11704"/>
                <a:gd name="connsiteY11" fmla="*/ 138 h 12451"/>
                <a:gd name="connsiteX12" fmla="*/ 3599 w 11704"/>
                <a:gd name="connsiteY12" fmla="*/ 554 h 12451"/>
                <a:gd name="connsiteX13" fmla="*/ 3115 w 11704"/>
                <a:gd name="connsiteY13" fmla="*/ 761 h 12451"/>
                <a:gd name="connsiteX14" fmla="*/ 0 w 11704"/>
                <a:gd name="connsiteY14" fmla="*/ 5534 h 12451"/>
                <a:gd name="connsiteX15" fmla="*/ 0 w 11704"/>
                <a:gd name="connsiteY15" fmla="*/ 6087 h 12451"/>
                <a:gd name="connsiteX16" fmla="*/ 900 w 11704"/>
                <a:gd name="connsiteY16" fmla="*/ 9062 h 12451"/>
                <a:gd name="connsiteX17" fmla="*/ 1661 w 11704"/>
                <a:gd name="connsiteY17" fmla="*/ 10238 h 12451"/>
                <a:gd name="connsiteX18" fmla="*/ 5883 w 11704"/>
                <a:gd name="connsiteY18" fmla="*/ 12451 h 12451"/>
                <a:gd name="connsiteX19" fmla="*/ 5883 w 11704"/>
                <a:gd name="connsiteY19" fmla="*/ 12451 h 12451"/>
                <a:gd name="connsiteX20" fmla="*/ 10105 w 11704"/>
                <a:gd name="connsiteY20" fmla="*/ 10307 h 12451"/>
                <a:gd name="connsiteX21" fmla="*/ 10451 w 11704"/>
                <a:gd name="connsiteY21" fmla="*/ 9823 h 12451"/>
                <a:gd name="connsiteX22" fmla="*/ 11005 w 11704"/>
                <a:gd name="connsiteY22" fmla="*/ 8785 h 12451"/>
                <a:gd name="connsiteX23" fmla="*/ 11212 w 11704"/>
                <a:gd name="connsiteY23" fmla="*/ 8370 h 12451"/>
                <a:gd name="connsiteX24" fmla="*/ 11628 w 11704"/>
                <a:gd name="connsiteY24" fmla="*/ 6364 h 12451"/>
                <a:gd name="connsiteX25" fmla="*/ 11628 w 11704"/>
                <a:gd name="connsiteY25" fmla="*/ 6364 h 12451"/>
                <a:gd name="connsiteX26" fmla="*/ 11628 w 11704"/>
                <a:gd name="connsiteY26" fmla="*/ 6157 h 12451"/>
                <a:gd name="connsiteX27" fmla="*/ 10313 w 11704"/>
                <a:gd name="connsiteY27" fmla="*/ 1729 h 12451"/>
                <a:gd name="connsiteX28" fmla="*/ 6506 w 11704"/>
                <a:gd name="connsiteY28" fmla="*/ 69 h 12451"/>
                <a:gd name="connsiteX29" fmla="*/ 6506 w 11704"/>
                <a:gd name="connsiteY29" fmla="*/ 69 h 1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04" h="12451">
                  <a:moveTo>
                    <a:pt x="6644" y="5257"/>
                  </a:moveTo>
                  <a:lnTo>
                    <a:pt x="6506" y="5880"/>
                  </a:lnTo>
                  <a:lnTo>
                    <a:pt x="6506" y="6364"/>
                  </a:lnTo>
                  <a:lnTo>
                    <a:pt x="6298" y="6779"/>
                  </a:lnTo>
                  <a:lnTo>
                    <a:pt x="5952" y="7263"/>
                  </a:lnTo>
                  <a:lnTo>
                    <a:pt x="5191" y="6087"/>
                  </a:lnTo>
                  <a:lnTo>
                    <a:pt x="5191" y="5534"/>
                  </a:lnTo>
                  <a:lnTo>
                    <a:pt x="5675" y="5326"/>
                  </a:lnTo>
                  <a:lnTo>
                    <a:pt x="6644" y="5188"/>
                  </a:lnTo>
                  <a:moveTo>
                    <a:pt x="6644" y="0"/>
                  </a:moveTo>
                  <a:cubicBezTo>
                    <a:pt x="6644" y="0"/>
                    <a:pt x="6229" y="0"/>
                    <a:pt x="6021" y="0"/>
                  </a:cubicBezTo>
                  <a:lnTo>
                    <a:pt x="5053" y="138"/>
                  </a:lnTo>
                  <a:cubicBezTo>
                    <a:pt x="4568" y="138"/>
                    <a:pt x="4084" y="346"/>
                    <a:pt x="3599" y="554"/>
                  </a:cubicBezTo>
                  <a:lnTo>
                    <a:pt x="3115" y="761"/>
                  </a:lnTo>
                  <a:cubicBezTo>
                    <a:pt x="1177" y="1591"/>
                    <a:pt x="0" y="3459"/>
                    <a:pt x="0" y="5534"/>
                  </a:cubicBezTo>
                  <a:lnTo>
                    <a:pt x="0" y="6087"/>
                  </a:lnTo>
                  <a:cubicBezTo>
                    <a:pt x="0" y="7125"/>
                    <a:pt x="346" y="8163"/>
                    <a:pt x="900" y="9062"/>
                  </a:cubicBezTo>
                  <a:lnTo>
                    <a:pt x="1661" y="10238"/>
                  </a:lnTo>
                  <a:cubicBezTo>
                    <a:pt x="2630" y="11621"/>
                    <a:pt x="4222" y="12451"/>
                    <a:pt x="5883" y="12451"/>
                  </a:cubicBezTo>
                  <a:cubicBezTo>
                    <a:pt x="5883" y="12451"/>
                    <a:pt x="5883" y="12451"/>
                    <a:pt x="5883" y="12451"/>
                  </a:cubicBezTo>
                  <a:cubicBezTo>
                    <a:pt x="7544" y="12451"/>
                    <a:pt x="9136" y="11621"/>
                    <a:pt x="10105" y="10307"/>
                  </a:cubicBezTo>
                  <a:lnTo>
                    <a:pt x="10451" y="9823"/>
                  </a:lnTo>
                  <a:cubicBezTo>
                    <a:pt x="10451" y="9823"/>
                    <a:pt x="10866" y="9131"/>
                    <a:pt x="11005" y="8785"/>
                  </a:cubicBezTo>
                  <a:lnTo>
                    <a:pt x="11212" y="8370"/>
                  </a:lnTo>
                  <a:cubicBezTo>
                    <a:pt x="11489" y="7748"/>
                    <a:pt x="11628" y="7056"/>
                    <a:pt x="11628" y="6364"/>
                  </a:cubicBezTo>
                  <a:lnTo>
                    <a:pt x="11628" y="6364"/>
                  </a:lnTo>
                  <a:cubicBezTo>
                    <a:pt x="11628" y="6364"/>
                    <a:pt x="11628" y="6157"/>
                    <a:pt x="11628" y="6157"/>
                  </a:cubicBezTo>
                  <a:cubicBezTo>
                    <a:pt x="11905" y="4565"/>
                    <a:pt x="11420" y="2905"/>
                    <a:pt x="10313" y="1729"/>
                  </a:cubicBezTo>
                  <a:cubicBezTo>
                    <a:pt x="9344" y="692"/>
                    <a:pt x="7959" y="69"/>
                    <a:pt x="6506" y="69"/>
                  </a:cubicBezTo>
                  <a:lnTo>
                    <a:pt x="650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29" name="Freeform 3228">
              <a:extLst>
                <a:ext uri="{FF2B5EF4-FFF2-40B4-BE49-F238E27FC236}">
                  <a16:creationId xmlns:a16="http://schemas.microsoft.com/office/drawing/2014/main" id="{91012C11-8CE7-D724-917A-2CF23B07F43D}"/>
                </a:ext>
              </a:extLst>
            </p:cNvPr>
            <p:cNvSpPr/>
            <p:nvPr/>
          </p:nvSpPr>
          <p:spPr>
            <a:xfrm>
              <a:off x="5780793" y="3964140"/>
              <a:ext cx="4239" cy="4514"/>
            </a:xfrm>
            <a:custGeom>
              <a:avLst/>
              <a:gdLst>
                <a:gd name="connsiteX0" fmla="*/ 1661 w 3183"/>
                <a:gd name="connsiteY0" fmla="*/ 3251 h 3389"/>
                <a:gd name="connsiteX1" fmla="*/ 2284 w 3183"/>
                <a:gd name="connsiteY1" fmla="*/ 3044 h 3389"/>
                <a:gd name="connsiteX2" fmla="*/ 2699 w 3183"/>
                <a:gd name="connsiteY2" fmla="*/ 2629 h 3389"/>
                <a:gd name="connsiteX3" fmla="*/ 3184 w 3183"/>
                <a:gd name="connsiteY3" fmla="*/ 2006 h 3389"/>
                <a:gd name="connsiteX4" fmla="*/ 1661 w 3183"/>
                <a:gd name="connsiteY4" fmla="*/ 830 h 3389"/>
                <a:gd name="connsiteX5" fmla="*/ 830 w 3183"/>
                <a:gd name="connsiteY5" fmla="*/ 346 h 3389"/>
                <a:gd name="connsiteX6" fmla="*/ 0 w 3183"/>
                <a:gd name="connsiteY6" fmla="*/ 0 h 3389"/>
                <a:gd name="connsiteX7" fmla="*/ 415 w 3183"/>
                <a:gd name="connsiteY7" fmla="*/ 830 h 3389"/>
                <a:gd name="connsiteX8" fmla="*/ 761 w 3183"/>
                <a:gd name="connsiteY8" fmla="*/ 1522 h 3389"/>
                <a:gd name="connsiteX9" fmla="*/ 900 w 3183"/>
                <a:gd name="connsiteY9" fmla="*/ 2283 h 3389"/>
                <a:gd name="connsiteX10" fmla="*/ 692 w 3183"/>
                <a:gd name="connsiteY10" fmla="*/ 3390 h 3389"/>
                <a:gd name="connsiteX11" fmla="*/ 1661 w 3183"/>
                <a:gd name="connsiteY11" fmla="*/ 3251 h 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3" h="3389">
                  <a:moveTo>
                    <a:pt x="1661" y="3251"/>
                  </a:moveTo>
                  <a:lnTo>
                    <a:pt x="2284" y="3044"/>
                  </a:lnTo>
                  <a:lnTo>
                    <a:pt x="2699" y="2629"/>
                  </a:lnTo>
                  <a:lnTo>
                    <a:pt x="3184" y="2006"/>
                  </a:lnTo>
                  <a:lnTo>
                    <a:pt x="1661" y="830"/>
                  </a:lnTo>
                  <a:lnTo>
                    <a:pt x="830" y="346"/>
                  </a:lnTo>
                  <a:lnTo>
                    <a:pt x="0" y="0"/>
                  </a:lnTo>
                  <a:lnTo>
                    <a:pt x="415" y="830"/>
                  </a:lnTo>
                  <a:lnTo>
                    <a:pt x="761" y="1522"/>
                  </a:lnTo>
                  <a:lnTo>
                    <a:pt x="900" y="2283"/>
                  </a:lnTo>
                  <a:lnTo>
                    <a:pt x="692" y="3390"/>
                  </a:lnTo>
                  <a:lnTo>
                    <a:pt x="1661" y="325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0" name="Freeform 3229">
              <a:extLst>
                <a:ext uri="{FF2B5EF4-FFF2-40B4-BE49-F238E27FC236}">
                  <a16:creationId xmlns:a16="http://schemas.microsoft.com/office/drawing/2014/main" id="{AE9DE1AD-C3C4-5254-2A06-6A1DE0CCC248}"/>
                </a:ext>
              </a:extLst>
            </p:cNvPr>
            <p:cNvSpPr/>
            <p:nvPr/>
          </p:nvSpPr>
          <p:spPr>
            <a:xfrm>
              <a:off x="5773807" y="3957138"/>
              <a:ext cx="17984" cy="18241"/>
            </a:xfrm>
            <a:custGeom>
              <a:avLst/>
              <a:gdLst>
                <a:gd name="connsiteX0" fmla="*/ 5246 w 13503"/>
                <a:gd name="connsiteY0" fmla="*/ 5257 h 13696"/>
                <a:gd name="connsiteX1" fmla="*/ 6076 w 13503"/>
                <a:gd name="connsiteY1" fmla="*/ 5603 h 13696"/>
                <a:gd name="connsiteX2" fmla="*/ 6907 w 13503"/>
                <a:gd name="connsiteY2" fmla="*/ 6087 h 13696"/>
                <a:gd name="connsiteX3" fmla="*/ 8361 w 13503"/>
                <a:gd name="connsiteY3" fmla="*/ 7263 h 13696"/>
                <a:gd name="connsiteX4" fmla="*/ 7876 w 13503"/>
                <a:gd name="connsiteY4" fmla="*/ 7886 h 13696"/>
                <a:gd name="connsiteX5" fmla="*/ 7461 w 13503"/>
                <a:gd name="connsiteY5" fmla="*/ 8232 h 13696"/>
                <a:gd name="connsiteX6" fmla="*/ 6907 w 13503"/>
                <a:gd name="connsiteY6" fmla="*/ 8439 h 13696"/>
                <a:gd name="connsiteX7" fmla="*/ 5938 w 13503"/>
                <a:gd name="connsiteY7" fmla="*/ 8577 h 13696"/>
                <a:gd name="connsiteX8" fmla="*/ 6146 w 13503"/>
                <a:gd name="connsiteY8" fmla="*/ 7471 h 13696"/>
                <a:gd name="connsiteX9" fmla="*/ 6007 w 13503"/>
                <a:gd name="connsiteY9" fmla="*/ 6710 h 13696"/>
                <a:gd name="connsiteX10" fmla="*/ 5661 w 13503"/>
                <a:gd name="connsiteY10" fmla="*/ 6018 h 13696"/>
                <a:gd name="connsiteX11" fmla="*/ 5246 w 13503"/>
                <a:gd name="connsiteY11" fmla="*/ 5188 h 13696"/>
                <a:gd name="connsiteX12" fmla="*/ 5246 w 13503"/>
                <a:gd name="connsiteY12" fmla="*/ 0 h 13696"/>
                <a:gd name="connsiteX13" fmla="*/ 1509 w 13503"/>
                <a:gd name="connsiteY13" fmla="*/ 1522 h 13696"/>
                <a:gd name="connsiteX14" fmla="*/ 470 w 13503"/>
                <a:gd name="connsiteY14" fmla="*/ 7332 h 13696"/>
                <a:gd name="connsiteX15" fmla="*/ 748 w 13503"/>
                <a:gd name="connsiteY15" fmla="*/ 7886 h 13696"/>
                <a:gd name="connsiteX16" fmla="*/ 2131 w 13503"/>
                <a:gd name="connsiteY16" fmla="*/ 12105 h 13696"/>
                <a:gd name="connsiteX17" fmla="*/ 5869 w 13503"/>
                <a:gd name="connsiteY17" fmla="*/ 13696 h 13696"/>
                <a:gd name="connsiteX18" fmla="*/ 6630 w 13503"/>
                <a:gd name="connsiteY18" fmla="*/ 13696 h 13696"/>
                <a:gd name="connsiteX19" fmla="*/ 7599 w 13503"/>
                <a:gd name="connsiteY19" fmla="*/ 13558 h 13696"/>
                <a:gd name="connsiteX20" fmla="*/ 8637 w 13503"/>
                <a:gd name="connsiteY20" fmla="*/ 13281 h 13696"/>
                <a:gd name="connsiteX21" fmla="*/ 9191 w 13503"/>
                <a:gd name="connsiteY21" fmla="*/ 13074 h 13696"/>
                <a:gd name="connsiteX22" fmla="*/ 10714 w 13503"/>
                <a:gd name="connsiteY22" fmla="*/ 12174 h 13696"/>
                <a:gd name="connsiteX23" fmla="*/ 11129 w 13503"/>
                <a:gd name="connsiteY23" fmla="*/ 11829 h 13696"/>
                <a:gd name="connsiteX24" fmla="*/ 12029 w 13503"/>
                <a:gd name="connsiteY24" fmla="*/ 10860 h 13696"/>
                <a:gd name="connsiteX25" fmla="*/ 12513 w 13503"/>
                <a:gd name="connsiteY25" fmla="*/ 10238 h 13696"/>
                <a:gd name="connsiteX26" fmla="*/ 11475 w 13503"/>
                <a:gd name="connsiteY26" fmla="*/ 3113 h 13696"/>
                <a:gd name="connsiteX27" fmla="*/ 10022 w 13503"/>
                <a:gd name="connsiteY27" fmla="*/ 1937 h 13696"/>
                <a:gd name="connsiteX28" fmla="*/ 9537 w 13503"/>
                <a:gd name="connsiteY28" fmla="*/ 1591 h 13696"/>
                <a:gd name="connsiteX29" fmla="*/ 8707 w 13503"/>
                <a:gd name="connsiteY29" fmla="*/ 1107 h 13696"/>
                <a:gd name="connsiteX30" fmla="*/ 8084 w 13503"/>
                <a:gd name="connsiteY30" fmla="*/ 761 h 13696"/>
                <a:gd name="connsiteX31" fmla="*/ 7253 w 13503"/>
                <a:gd name="connsiteY31" fmla="*/ 415 h 13696"/>
                <a:gd name="connsiteX32" fmla="*/ 5177 w 13503"/>
                <a:gd name="connsiteY32" fmla="*/ 0 h 13696"/>
                <a:gd name="connsiteX33" fmla="*/ 5177 w 13503"/>
                <a:gd name="connsiteY33" fmla="*/ 0 h 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503" h="13696">
                  <a:moveTo>
                    <a:pt x="5246" y="5257"/>
                  </a:moveTo>
                  <a:lnTo>
                    <a:pt x="6076" y="5603"/>
                  </a:lnTo>
                  <a:lnTo>
                    <a:pt x="6907" y="6087"/>
                  </a:lnTo>
                  <a:lnTo>
                    <a:pt x="8361" y="7263"/>
                  </a:lnTo>
                  <a:lnTo>
                    <a:pt x="7876" y="7886"/>
                  </a:lnTo>
                  <a:lnTo>
                    <a:pt x="7461" y="8232"/>
                  </a:lnTo>
                  <a:lnTo>
                    <a:pt x="6907" y="8439"/>
                  </a:lnTo>
                  <a:lnTo>
                    <a:pt x="5938" y="8577"/>
                  </a:lnTo>
                  <a:lnTo>
                    <a:pt x="6146" y="7471"/>
                  </a:lnTo>
                  <a:lnTo>
                    <a:pt x="6007" y="6710"/>
                  </a:lnTo>
                  <a:lnTo>
                    <a:pt x="5661" y="6018"/>
                  </a:lnTo>
                  <a:lnTo>
                    <a:pt x="5246" y="5188"/>
                  </a:lnTo>
                  <a:moveTo>
                    <a:pt x="5246" y="0"/>
                  </a:moveTo>
                  <a:cubicBezTo>
                    <a:pt x="3862" y="0"/>
                    <a:pt x="2547" y="553"/>
                    <a:pt x="1509" y="1522"/>
                  </a:cubicBezTo>
                  <a:cubicBezTo>
                    <a:pt x="-14" y="3044"/>
                    <a:pt x="-429" y="5326"/>
                    <a:pt x="470" y="7332"/>
                  </a:cubicBezTo>
                  <a:lnTo>
                    <a:pt x="748" y="7886"/>
                  </a:lnTo>
                  <a:cubicBezTo>
                    <a:pt x="540" y="9407"/>
                    <a:pt x="1024" y="10999"/>
                    <a:pt x="2131" y="12105"/>
                  </a:cubicBezTo>
                  <a:cubicBezTo>
                    <a:pt x="3100" y="13143"/>
                    <a:pt x="4485" y="13696"/>
                    <a:pt x="5869" y="13696"/>
                  </a:cubicBezTo>
                  <a:cubicBezTo>
                    <a:pt x="6146" y="13696"/>
                    <a:pt x="6354" y="13696"/>
                    <a:pt x="6630" y="13696"/>
                  </a:cubicBezTo>
                  <a:lnTo>
                    <a:pt x="7599" y="13558"/>
                  </a:lnTo>
                  <a:cubicBezTo>
                    <a:pt x="7945" y="13558"/>
                    <a:pt x="8291" y="13420"/>
                    <a:pt x="8637" y="13281"/>
                  </a:cubicBezTo>
                  <a:lnTo>
                    <a:pt x="9191" y="13074"/>
                  </a:lnTo>
                  <a:cubicBezTo>
                    <a:pt x="9745" y="12866"/>
                    <a:pt x="10229" y="12589"/>
                    <a:pt x="10714" y="12174"/>
                  </a:cubicBezTo>
                  <a:lnTo>
                    <a:pt x="11129" y="11829"/>
                  </a:lnTo>
                  <a:cubicBezTo>
                    <a:pt x="11129" y="11829"/>
                    <a:pt x="11752" y="11206"/>
                    <a:pt x="12029" y="10860"/>
                  </a:cubicBezTo>
                  <a:lnTo>
                    <a:pt x="12513" y="10238"/>
                  </a:lnTo>
                  <a:cubicBezTo>
                    <a:pt x="14174" y="7955"/>
                    <a:pt x="13690" y="4842"/>
                    <a:pt x="11475" y="3113"/>
                  </a:cubicBezTo>
                  <a:lnTo>
                    <a:pt x="10022" y="1937"/>
                  </a:lnTo>
                  <a:cubicBezTo>
                    <a:pt x="10022" y="1937"/>
                    <a:pt x="9676" y="1729"/>
                    <a:pt x="9537" y="1591"/>
                  </a:cubicBezTo>
                  <a:lnTo>
                    <a:pt x="8707" y="1107"/>
                  </a:lnTo>
                  <a:cubicBezTo>
                    <a:pt x="8707" y="1107"/>
                    <a:pt x="8291" y="899"/>
                    <a:pt x="8084" y="761"/>
                  </a:cubicBezTo>
                  <a:lnTo>
                    <a:pt x="7253" y="415"/>
                  </a:lnTo>
                  <a:cubicBezTo>
                    <a:pt x="6561" y="138"/>
                    <a:pt x="5869" y="0"/>
                    <a:pt x="5177" y="0"/>
                  </a:cubicBezTo>
                  <a:lnTo>
                    <a:pt x="517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1" name="Freeform 3230">
              <a:extLst>
                <a:ext uri="{FF2B5EF4-FFF2-40B4-BE49-F238E27FC236}">
                  <a16:creationId xmlns:a16="http://schemas.microsoft.com/office/drawing/2014/main" id="{9AA2FD82-DEC9-ECE3-95D4-255A9F3E3B13}"/>
                </a:ext>
              </a:extLst>
            </p:cNvPr>
            <p:cNvSpPr/>
            <p:nvPr/>
          </p:nvSpPr>
          <p:spPr>
            <a:xfrm>
              <a:off x="5143757" y="3866301"/>
              <a:ext cx="13181" cy="7554"/>
            </a:xfrm>
            <a:custGeom>
              <a:avLst/>
              <a:gdLst>
                <a:gd name="connsiteX0" fmla="*/ 7959 w 9897"/>
                <a:gd name="connsiteY0" fmla="*/ 5672 h 5672"/>
                <a:gd name="connsiteX1" fmla="*/ 9897 w 9897"/>
                <a:gd name="connsiteY1" fmla="*/ 4704 h 5672"/>
                <a:gd name="connsiteX2" fmla="*/ 7959 w 9897"/>
                <a:gd name="connsiteY2" fmla="*/ 2352 h 5672"/>
                <a:gd name="connsiteX3" fmla="*/ 4637 w 9897"/>
                <a:gd name="connsiteY3" fmla="*/ 484 h 5672"/>
                <a:gd name="connsiteX4" fmla="*/ 1454 w 9897"/>
                <a:gd name="connsiteY4" fmla="*/ 0 h 5672"/>
                <a:gd name="connsiteX5" fmla="*/ 0 w 9897"/>
                <a:gd name="connsiteY5" fmla="*/ 1937 h 5672"/>
                <a:gd name="connsiteX6" fmla="*/ 1384 w 9897"/>
                <a:gd name="connsiteY6" fmla="*/ 3528 h 5672"/>
                <a:gd name="connsiteX7" fmla="*/ 4568 w 9897"/>
                <a:gd name="connsiteY7" fmla="*/ 4980 h 5672"/>
                <a:gd name="connsiteX8" fmla="*/ 7959 w 9897"/>
                <a:gd name="connsiteY8" fmla="*/ 5672 h 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7" h="5672">
                  <a:moveTo>
                    <a:pt x="7959" y="5672"/>
                  </a:moveTo>
                  <a:lnTo>
                    <a:pt x="9897" y="4704"/>
                  </a:lnTo>
                  <a:lnTo>
                    <a:pt x="7959" y="2352"/>
                  </a:lnTo>
                  <a:lnTo>
                    <a:pt x="4637" y="484"/>
                  </a:lnTo>
                  <a:lnTo>
                    <a:pt x="1454" y="0"/>
                  </a:lnTo>
                  <a:lnTo>
                    <a:pt x="0" y="1937"/>
                  </a:lnTo>
                  <a:lnTo>
                    <a:pt x="1384" y="3528"/>
                  </a:lnTo>
                  <a:lnTo>
                    <a:pt x="4568" y="4980"/>
                  </a:lnTo>
                  <a:lnTo>
                    <a:pt x="7959" y="567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2" name="Freeform 3231">
              <a:extLst>
                <a:ext uri="{FF2B5EF4-FFF2-40B4-BE49-F238E27FC236}">
                  <a16:creationId xmlns:a16="http://schemas.microsoft.com/office/drawing/2014/main" id="{B75D94AB-81D1-71EF-795D-24C5198498F5}"/>
                </a:ext>
              </a:extLst>
            </p:cNvPr>
            <p:cNvSpPr/>
            <p:nvPr/>
          </p:nvSpPr>
          <p:spPr>
            <a:xfrm>
              <a:off x="5136892" y="3859483"/>
              <a:ext cx="27172" cy="21281"/>
            </a:xfrm>
            <a:custGeom>
              <a:avLst/>
              <a:gdLst>
                <a:gd name="connsiteX0" fmla="*/ 6608 w 20402"/>
                <a:gd name="connsiteY0" fmla="*/ 5119 h 15979"/>
                <a:gd name="connsiteX1" fmla="*/ 9792 w 20402"/>
                <a:gd name="connsiteY1" fmla="*/ 5534 h 15979"/>
                <a:gd name="connsiteX2" fmla="*/ 13114 w 20402"/>
                <a:gd name="connsiteY2" fmla="*/ 7402 h 15979"/>
                <a:gd name="connsiteX3" fmla="*/ 15052 w 20402"/>
                <a:gd name="connsiteY3" fmla="*/ 9823 h 15979"/>
                <a:gd name="connsiteX4" fmla="*/ 13114 w 20402"/>
                <a:gd name="connsiteY4" fmla="*/ 10791 h 15979"/>
                <a:gd name="connsiteX5" fmla="*/ 9722 w 20402"/>
                <a:gd name="connsiteY5" fmla="*/ 10099 h 15979"/>
                <a:gd name="connsiteX6" fmla="*/ 6539 w 20402"/>
                <a:gd name="connsiteY6" fmla="*/ 8647 h 15979"/>
                <a:gd name="connsiteX7" fmla="*/ 5155 w 20402"/>
                <a:gd name="connsiteY7" fmla="*/ 7125 h 15979"/>
                <a:gd name="connsiteX8" fmla="*/ 6608 w 20402"/>
                <a:gd name="connsiteY8" fmla="*/ 5188 h 15979"/>
                <a:gd name="connsiteX9" fmla="*/ 6608 w 20402"/>
                <a:gd name="connsiteY9" fmla="*/ 0 h 15979"/>
                <a:gd name="connsiteX10" fmla="*/ 2455 w 20402"/>
                <a:gd name="connsiteY10" fmla="*/ 2075 h 15979"/>
                <a:gd name="connsiteX11" fmla="*/ 1002 w 20402"/>
                <a:gd name="connsiteY11" fmla="*/ 4012 h 15979"/>
                <a:gd name="connsiteX12" fmla="*/ 1348 w 20402"/>
                <a:gd name="connsiteY12" fmla="*/ 10584 h 15979"/>
                <a:gd name="connsiteX13" fmla="*/ 2732 w 20402"/>
                <a:gd name="connsiteY13" fmla="*/ 12105 h 15979"/>
                <a:gd name="connsiteX14" fmla="*/ 4393 w 20402"/>
                <a:gd name="connsiteY14" fmla="*/ 13350 h 15979"/>
                <a:gd name="connsiteX15" fmla="*/ 7577 w 20402"/>
                <a:gd name="connsiteY15" fmla="*/ 14803 h 15979"/>
                <a:gd name="connsiteX16" fmla="*/ 8754 w 20402"/>
                <a:gd name="connsiteY16" fmla="*/ 15218 h 15979"/>
                <a:gd name="connsiteX17" fmla="*/ 12145 w 20402"/>
                <a:gd name="connsiteY17" fmla="*/ 15910 h 15979"/>
                <a:gd name="connsiteX18" fmla="*/ 13183 w 20402"/>
                <a:gd name="connsiteY18" fmla="*/ 15979 h 15979"/>
                <a:gd name="connsiteX19" fmla="*/ 15467 w 20402"/>
                <a:gd name="connsiteY19" fmla="*/ 15495 h 15979"/>
                <a:gd name="connsiteX20" fmla="*/ 17405 w 20402"/>
                <a:gd name="connsiteY20" fmla="*/ 14526 h 15979"/>
                <a:gd name="connsiteX21" fmla="*/ 20242 w 20402"/>
                <a:gd name="connsiteY21" fmla="*/ 10999 h 15979"/>
                <a:gd name="connsiteX22" fmla="*/ 19273 w 20402"/>
                <a:gd name="connsiteY22" fmla="*/ 6641 h 15979"/>
                <a:gd name="connsiteX23" fmla="*/ 17336 w 20402"/>
                <a:gd name="connsiteY23" fmla="*/ 4219 h 15979"/>
                <a:gd name="connsiteX24" fmla="*/ 15813 w 20402"/>
                <a:gd name="connsiteY24" fmla="*/ 2905 h 15979"/>
                <a:gd name="connsiteX25" fmla="*/ 12491 w 20402"/>
                <a:gd name="connsiteY25" fmla="*/ 1038 h 15979"/>
                <a:gd name="connsiteX26" fmla="*/ 10622 w 20402"/>
                <a:gd name="connsiteY26" fmla="*/ 415 h 15979"/>
                <a:gd name="connsiteX27" fmla="*/ 7439 w 20402"/>
                <a:gd name="connsiteY27" fmla="*/ 0 h 15979"/>
                <a:gd name="connsiteX28" fmla="*/ 6746 w 20402"/>
                <a:gd name="connsiteY28" fmla="*/ 0 h 15979"/>
                <a:gd name="connsiteX29" fmla="*/ 6746 w 20402"/>
                <a:gd name="connsiteY29" fmla="*/ 0 h 1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402" h="15979">
                  <a:moveTo>
                    <a:pt x="6608" y="5119"/>
                  </a:moveTo>
                  <a:lnTo>
                    <a:pt x="9792" y="5534"/>
                  </a:lnTo>
                  <a:lnTo>
                    <a:pt x="13114" y="7402"/>
                  </a:lnTo>
                  <a:lnTo>
                    <a:pt x="15052" y="9823"/>
                  </a:lnTo>
                  <a:lnTo>
                    <a:pt x="13114" y="10791"/>
                  </a:lnTo>
                  <a:lnTo>
                    <a:pt x="9722" y="10099"/>
                  </a:lnTo>
                  <a:lnTo>
                    <a:pt x="6539" y="8647"/>
                  </a:lnTo>
                  <a:lnTo>
                    <a:pt x="5155" y="7125"/>
                  </a:lnTo>
                  <a:lnTo>
                    <a:pt x="6608" y="5188"/>
                  </a:lnTo>
                  <a:moveTo>
                    <a:pt x="6608" y="0"/>
                  </a:moveTo>
                  <a:cubicBezTo>
                    <a:pt x="4947" y="0"/>
                    <a:pt x="3424" y="761"/>
                    <a:pt x="2455" y="2075"/>
                  </a:cubicBezTo>
                  <a:lnTo>
                    <a:pt x="1002" y="4012"/>
                  </a:lnTo>
                  <a:cubicBezTo>
                    <a:pt x="-452" y="6018"/>
                    <a:pt x="-313" y="8785"/>
                    <a:pt x="1348" y="10584"/>
                  </a:cubicBezTo>
                  <a:lnTo>
                    <a:pt x="2732" y="12105"/>
                  </a:lnTo>
                  <a:cubicBezTo>
                    <a:pt x="3216" y="12590"/>
                    <a:pt x="3770" y="13005"/>
                    <a:pt x="4393" y="13350"/>
                  </a:cubicBezTo>
                  <a:lnTo>
                    <a:pt x="7577" y="14803"/>
                  </a:lnTo>
                  <a:cubicBezTo>
                    <a:pt x="7923" y="15011"/>
                    <a:pt x="8338" y="15080"/>
                    <a:pt x="8754" y="15218"/>
                  </a:cubicBezTo>
                  <a:lnTo>
                    <a:pt x="12145" y="15910"/>
                  </a:lnTo>
                  <a:cubicBezTo>
                    <a:pt x="12145" y="15910"/>
                    <a:pt x="12837" y="15979"/>
                    <a:pt x="13183" y="15979"/>
                  </a:cubicBezTo>
                  <a:cubicBezTo>
                    <a:pt x="13944" y="15979"/>
                    <a:pt x="14706" y="15772"/>
                    <a:pt x="15467" y="15495"/>
                  </a:cubicBezTo>
                  <a:lnTo>
                    <a:pt x="17405" y="14526"/>
                  </a:lnTo>
                  <a:cubicBezTo>
                    <a:pt x="18858" y="13835"/>
                    <a:pt x="19827" y="12520"/>
                    <a:pt x="20242" y="10999"/>
                  </a:cubicBezTo>
                  <a:cubicBezTo>
                    <a:pt x="20658" y="9477"/>
                    <a:pt x="20242" y="7817"/>
                    <a:pt x="19273" y="6641"/>
                  </a:cubicBezTo>
                  <a:lnTo>
                    <a:pt x="17336" y="4219"/>
                  </a:lnTo>
                  <a:cubicBezTo>
                    <a:pt x="16921" y="3666"/>
                    <a:pt x="16367" y="3251"/>
                    <a:pt x="15813" y="2905"/>
                  </a:cubicBezTo>
                  <a:lnTo>
                    <a:pt x="12491" y="1038"/>
                  </a:lnTo>
                  <a:cubicBezTo>
                    <a:pt x="11937" y="692"/>
                    <a:pt x="11314" y="484"/>
                    <a:pt x="10622" y="415"/>
                  </a:cubicBezTo>
                  <a:lnTo>
                    <a:pt x="7439" y="0"/>
                  </a:lnTo>
                  <a:cubicBezTo>
                    <a:pt x="7439" y="0"/>
                    <a:pt x="6954" y="0"/>
                    <a:pt x="6746" y="0"/>
                  </a:cubicBezTo>
                  <a:lnTo>
                    <a:pt x="674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3" name="Freeform 3232">
              <a:extLst>
                <a:ext uri="{FF2B5EF4-FFF2-40B4-BE49-F238E27FC236}">
                  <a16:creationId xmlns:a16="http://schemas.microsoft.com/office/drawing/2014/main" id="{A3BE561F-C8E8-13BB-7207-E91D035E61B8}"/>
                </a:ext>
              </a:extLst>
            </p:cNvPr>
            <p:cNvSpPr/>
            <p:nvPr/>
          </p:nvSpPr>
          <p:spPr>
            <a:xfrm>
              <a:off x="5104213" y="3870447"/>
              <a:ext cx="28942" cy="20729"/>
            </a:xfrm>
            <a:custGeom>
              <a:avLst/>
              <a:gdLst>
                <a:gd name="connsiteX0" fmla="*/ 16264 w 21731"/>
                <a:gd name="connsiteY0" fmla="*/ 0 h 15564"/>
                <a:gd name="connsiteX1" fmla="*/ 10935 w 21731"/>
                <a:gd name="connsiteY1" fmla="*/ 1245 h 15564"/>
                <a:gd name="connsiteX2" fmla="*/ 4291 w 21731"/>
                <a:gd name="connsiteY2" fmla="*/ 4496 h 15564"/>
                <a:gd name="connsiteX3" fmla="*/ 0 w 21731"/>
                <a:gd name="connsiteY3" fmla="*/ 8439 h 15564"/>
                <a:gd name="connsiteX4" fmla="*/ 1730 w 21731"/>
                <a:gd name="connsiteY4" fmla="*/ 12105 h 15564"/>
                <a:gd name="connsiteX5" fmla="*/ 4222 w 21731"/>
                <a:gd name="connsiteY5" fmla="*/ 10445 h 15564"/>
                <a:gd name="connsiteX6" fmla="*/ 6367 w 21731"/>
                <a:gd name="connsiteY6" fmla="*/ 11344 h 15564"/>
                <a:gd name="connsiteX7" fmla="*/ 8374 w 21731"/>
                <a:gd name="connsiteY7" fmla="*/ 13489 h 15564"/>
                <a:gd name="connsiteX8" fmla="*/ 10658 w 21731"/>
                <a:gd name="connsiteY8" fmla="*/ 15080 h 15564"/>
                <a:gd name="connsiteX9" fmla="*/ 14603 w 21731"/>
                <a:gd name="connsiteY9" fmla="*/ 15564 h 15564"/>
                <a:gd name="connsiteX10" fmla="*/ 17441 w 21731"/>
                <a:gd name="connsiteY10" fmla="*/ 13696 h 15564"/>
                <a:gd name="connsiteX11" fmla="*/ 19656 w 21731"/>
                <a:gd name="connsiteY11" fmla="*/ 10376 h 15564"/>
                <a:gd name="connsiteX12" fmla="*/ 21732 w 21731"/>
                <a:gd name="connsiteY12" fmla="*/ 6571 h 15564"/>
                <a:gd name="connsiteX13" fmla="*/ 20694 w 21731"/>
                <a:gd name="connsiteY13" fmla="*/ 4773 h 15564"/>
                <a:gd name="connsiteX14" fmla="*/ 18894 w 21731"/>
                <a:gd name="connsiteY14" fmla="*/ 4704 h 15564"/>
                <a:gd name="connsiteX15" fmla="*/ 16956 w 21731"/>
                <a:gd name="connsiteY15" fmla="*/ 4911 h 15564"/>
                <a:gd name="connsiteX16" fmla="*/ 15226 w 21731"/>
                <a:gd name="connsiteY16" fmla="*/ 4012 h 15564"/>
                <a:gd name="connsiteX17" fmla="*/ 15365 w 21731"/>
                <a:gd name="connsiteY17" fmla="*/ 3320 h 15564"/>
                <a:gd name="connsiteX18" fmla="*/ 16264 w 21731"/>
                <a:gd name="connsiteY18" fmla="*/ 0 h 1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731" h="15564">
                  <a:moveTo>
                    <a:pt x="16264" y="0"/>
                  </a:moveTo>
                  <a:lnTo>
                    <a:pt x="10935" y="1245"/>
                  </a:lnTo>
                  <a:lnTo>
                    <a:pt x="4291" y="4496"/>
                  </a:lnTo>
                  <a:lnTo>
                    <a:pt x="0" y="8439"/>
                  </a:lnTo>
                  <a:lnTo>
                    <a:pt x="1730" y="12105"/>
                  </a:lnTo>
                  <a:lnTo>
                    <a:pt x="4222" y="10445"/>
                  </a:lnTo>
                  <a:lnTo>
                    <a:pt x="6367" y="11344"/>
                  </a:lnTo>
                  <a:lnTo>
                    <a:pt x="8374" y="13489"/>
                  </a:lnTo>
                  <a:lnTo>
                    <a:pt x="10658" y="15080"/>
                  </a:lnTo>
                  <a:lnTo>
                    <a:pt x="14603" y="15564"/>
                  </a:lnTo>
                  <a:lnTo>
                    <a:pt x="17441" y="13696"/>
                  </a:lnTo>
                  <a:lnTo>
                    <a:pt x="19656" y="10376"/>
                  </a:lnTo>
                  <a:lnTo>
                    <a:pt x="21732" y="6571"/>
                  </a:lnTo>
                  <a:lnTo>
                    <a:pt x="20694" y="4773"/>
                  </a:lnTo>
                  <a:lnTo>
                    <a:pt x="18894" y="4704"/>
                  </a:lnTo>
                  <a:lnTo>
                    <a:pt x="16956" y="4911"/>
                  </a:lnTo>
                  <a:lnTo>
                    <a:pt x="15226" y="4012"/>
                  </a:lnTo>
                  <a:lnTo>
                    <a:pt x="15365" y="3320"/>
                  </a:lnTo>
                  <a:lnTo>
                    <a:pt x="1626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4" name="Freeform 3233">
              <a:extLst>
                <a:ext uri="{FF2B5EF4-FFF2-40B4-BE49-F238E27FC236}">
                  <a16:creationId xmlns:a16="http://schemas.microsoft.com/office/drawing/2014/main" id="{1C7CBA54-54E7-2633-AE8D-8A63C855CA19}"/>
                </a:ext>
              </a:extLst>
            </p:cNvPr>
            <p:cNvSpPr/>
            <p:nvPr/>
          </p:nvSpPr>
          <p:spPr>
            <a:xfrm>
              <a:off x="5097470" y="3863260"/>
              <a:ext cx="42634" cy="34639"/>
            </a:xfrm>
            <a:custGeom>
              <a:avLst/>
              <a:gdLst>
                <a:gd name="connsiteX0" fmla="*/ 21328 w 32012"/>
                <a:gd name="connsiteY0" fmla="*/ 5396 h 26009"/>
                <a:gd name="connsiteX1" fmla="*/ 20428 w 32012"/>
                <a:gd name="connsiteY1" fmla="*/ 8716 h 26009"/>
                <a:gd name="connsiteX2" fmla="*/ 20290 w 32012"/>
                <a:gd name="connsiteY2" fmla="*/ 9338 h 26009"/>
                <a:gd name="connsiteX3" fmla="*/ 21951 w 32012"/>
                <a:gd name="connsiteY3" fmla="*/ 10238 h 26009"/>
                <a:gd name="connsiteX4" fmla="*/ 23889 w 32012"/>
                <a:gd name="connsiteY4" fmla="*/ 10030 h 26009"/>
                <a:gd name="connsiteX5" fmla="*/ 25758 w 32012"/>
                <a:gd name="connsiteY5" fmla="*/ 10169 h 26009"/>
                <a:gd name="connsiteX6" fmla="*/ 26795 w 32012"/>
                <a:gd name="connsiteY6" fmla="*/ 11967 h 26009"/>
                <a:gd name="connsiteX7" fmla="*/ 24719 w 32012"/>
                <a:gd name="connsiteY7" fmla="*/ 15772 h 26009"/>
                <a:gd name="connsiteX8" fmla="*/ 22504 w 32012"/>
                <a:gd name="connsiteY8" fmla="*/ 19092 h 26009"/>
                <a:gd name="connsiteX9" fmla="*/ 19667 w 32012"/>
                <a:gd name="connsiteY9" fmla="*/ 20960 h 26009"/>
                <a:gd name="connsiteX10" fmla="*/ 15722 w 32012"/>
                <a:gd name="connsiteY10" fmla="*/ 20475 h 26009"/>
                <a:gd name="connsiteX11" fmla="*/ 13507 w 32012"/>
                <a:gd name="connsiteY11" fmla="*/ 18884 h 26009"/>
                <a:gd name="connsiteX12" fmla="*/ 11431 w 32012"/>
                <a:gd name="connsiteY12" fmla="*/ 16809 h 26009"/>
                <a:gd name="connsiteX13" fmla="*/ 9285 w 32012"/>
                <a:gd name="connsiteY13" fmla="*/ 15841 h 26009"/>
                <a:gd name="connsiteX14" fmla="*/ 6863 w 32012"/>
                <a:gd name="connsiteY14" fmla="*/ 17501 h 26009"/>
                <a:gd name="connsiteX15" fmla="*/ 5132 w 32012"/>
                <a:gd name="connsiteY15" fmla="*/ 13765 h 26009"/>
                <a:gd name="connsiteX16" fmla="*/ 9424 w 32012"/>
                <a:gd name="connsiteY16" fmla="*/ 9823 h 26009"/>
                <a:gd name="connsiteX17" fmla="*/ 16068 w 32012"/>
                <a:gd name="connsiteY17" fmla="*/ 6641 h 26009"/>
                <a:gd name="connsiteX18" fmla="*/ 21397 w 32012"/>
                <a:gd name="connsiteY18" fmla="*/ 5396 h 26009"/>
                <a:gd name="connsiteX19" fmla="*/ 21397 w 32012"/>
                <a:gd name="connsiteY19" fmla="*/ 208 h 26009"/>
                <a:gd name="connsiteX20" fmla="*/ 20221 w 32012"/>
                <a:gd name="connsiteY20" fmla="*/ 346 h 26009"/>
                <a:gd name="connsiteX21" fmla="*/ 14891 w 32012"/>
                <a:gd name="connsiteY21" fmla="*/ 1591 h 26009"/>
                <a:gd name="connsiteX22" fmla="*/ 13853 w 32012"/>
                <a:gd name="connsiteY22" fmla="*/ 1937 h 26009"/>
                <a:gd name="connsiteX23" fmla="*/ 7209 w 32012"/>
                <a:gd name="connsiteY23" fmla="*/ 5119 h 26009"/>
                <a:gd name="connsiteX24" fmla="*/ 5963 w 32012"/>
                <a:gd name="connsiteY24" fmla="*/ 5949 h 26009"/>
                <a:gd name="connsiteX25" fmla="*/ 1672 w 32012"/>
                <a:gd name="connsiteY25" fmla="*/ 9892 h 26009"/>
                <a:gd name="connsiteX26" fmla="*/ 495 w 32012"/>
                <a:gd name="connsiteY26" fmla="*/ 15979 h 26009"/>
                <a:gd name="connsiteX27" fmla="*/ 2226 w 32012"/>
                <a:gd name="connsiteY27" fmla="*/ 19714 h 26009"/>
                <a:gd name="connsiteX28" fmla="*/ 5548 w 32012"/>
                <a:gd name="connsiteY28" fmla="*/ 22481 h 26009"/>
                <a:gd name="connsiteX29" fmla="*/ 6863 w 32012"/>
                <a:gd name="connsiteY29" fmla="*/ 22689 h 26009"/>
                <a:gd name="connsiteX30" fmla="*/ 9424 w 32012"/>
                <a:gd name="connsiteY30" fmla="*/ 21997 h 26009"/>
                <a:gd name="connsiteX31" fmla="*/ 9839 w 32012"/>
                <a:gd name="connsiteY31" fmla="*/ 22412 h 26009"/>
                <a:gd name="connsiteX32" fmla="*/ 10462 w 32012"/>
                <a:gd name="connsiteY32" fmla="*/ 22965 h 26009"/>
                <a:gd name="connsiteX33" fmla="*/ 12677 w 32012"/>
                <a:gd name="connsiteY33" fmla="*/ 24556 h 26009"/>
                <a:gd name="connsiteX34" fmla="*/ 15099 w 32012"/>
                <a:gd name="connsiteY34" fmla="*/ 25525 h 26009"/>
                <a:gd name="connsiteX35" fmla="*/ 19044 w 32012"/>
                <a:gd name="connsiteY35" fmla="*/ 26009 h 26009"/>
                <a:gd name="connsiteX36" fmla="*/ 19667 w 32012"/>
                <a:gd name="connsiteY36" fmla="*/ 26009 h 26009"/>
                <a:gd name="connsiteX37" fmla="*/ 22504 w 32012"/>
                <a:gd name="connsiteY37" fmla="*/ 25179 h 26009"/>
                <a:gd name="connsiteX38" fmla="*/ 25342 w 32012"/>
                <a:gd name="connsiteY38" fmla="*/ 23311 h 26009"/>
                <a:gd name="connsiteX39" fmla="*/ 26795 w 32012"/>
                <a:gd name="connsiteY39" fmla="*/ 21859 h 26009"/>
                <a:gd name="connsiteX40" fmla="*/ 29010 w 32012"/>
                <a:gd name="connsiteY40" fmla="*/ 18538 h 26009"/>
                <a:gd name="connsiteX41" fmla="*/ 29287 w 32012"/>
                <a:gd name="connsiteY41" fmla="*/ 18123 h 26009"/>
                <a:gd name="connsiteX42" fmla="*/ 31364 w 32012"/>
                <a:gd name="connsiteY42" fmla="*/ 14319 h 26009"/>
                <a:gd name="connsiteX43" fmla="*/ 31364 w 32012"/>
                <a:gd name="connsiteY43" fmla="*/ 9200 h 26009"/>
                <a:gd name="connsiteX44" fmla="*/ 30325 w 32012"/>
                <a:gd name="connsiteY44" fmla="*/ 7401 h 26009"/>
                <a:gd name="connsiteX45" fmla="*/ 26519 w 32012"/>
                <a:gd name="connsiteY45" fmla="*/ 4842 h 26009"/>
                <a:gd name="connsiteX46" fmla="*/ 25065 w 32012"/>
                <a:gd name="connsiteY46" fmla="*/ 1591 h 26009"/>
                <a:gd name="connsiteX47" fmla="*/ 21328 w 32012"/>
                <a:gd name="connsiteY47" fmla="*/ 0 h 26009"/>
                <a:gd name="connsiteX48" fmla="*/ 21328 w 32012"/>
                <a:gd name="connsiteY48" fmla="*/ 0 h 2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2012" h="26009">
                  <a:moveTo>
                    <a:pt x="21328" y="5396"/>
                  </a:moveTo>
                  <a:lnTo>
                    <a:pt x="20428" y="8716"/>
                  </a:lnTo>
                  <a:lnTo>
                    <a:pt x="20290" y="9338"/>
                  </a:lnTo>
                  <a:lnTo>
                    <a:pt x="21951" y="10238"/>
                  </a:lnTo>
                  <a:lnTo>
                    <a:pt x="23889" y="10030"/>
                  </a:lnTo>
                  <a:lnTo>
                    <a:pt x="25758" y="10169"/>
                  </a:lnTo>
                  <a:lnTo>
                    <a:pt x="26795" y="11967"/>
                  </a:lnTo>
                  <a:lnTo>
                    <a:pt x="24719" y="15772"/>
                  </a:lnTo>
                  <a:lnTo>
                    <a:pt x="22504" y="19092"/>
                  </a:lnTo>
                  <a:lnTo>
                    <a:pt x="19667" y="20960"/>
                  </a:lnTo>
                  <a:lnTo>
                    <a:pt x="15722" y="20475"/>
                  </a:lnTo>
                  <a:lnTo>
                    <a:pt x="13507" y="18884"/>
                  </a:lnTo>
                  <a:lnTo>
                    <a:pt x="11431" y="16809"/>
                  </a:lnTo>
                  <a:lnTo>
                    <a:pt x="9285" y="15841"/>
                  </a:lnTo>
                  <a:lnTo>
                    <a:pt x="6863" y="17501"/>
                  </a:lnTo>
                  <a:lnTo>
                    <a:pt x="5132" y="13765"/>
                  </a:lnTo>
                  <a:lnTo>
                    <a:pt x="9424" y="9823"/>
                  </a:lnTo>
                  <a:lnTo>
                    <a:pt x="16068" y="6641"/>
                  </a:lnTo>
                  <a:lnTo>
                    <a:pt x="21397" y="5396"/>
                  </a:lnTo>
                  <a:moveTo>
                    <a:pt x="21397" y="208"/>
                  </a:moveTo>
                  <a:cubicBezTo>
                    <a:pt x="20982" y="208"/>
                    <a:pt x="20567" y="208"/>
                    <a:pt x="20221" y="346"/>
                  </a:cubicBezTo>
                  <a:lnTo>
                    <a:pt x="14891" y="1591"/>
                  </a:lnTo>
                  <a:cubicBezTo>
                    <a:pt x="14545" y="1660"/>
                    <a:pt x="14199" y="1798"/>
                    <a:pt x="13853" y="1937"/>
                  </a:cubicBezTo>
                  <a:lnTo>
                    <a:pt x="7209" y="5119"/>
                  </a:lnTo>
                  <a:cubicBezTo>
                    <a:pt x="6724" y="5326"/>
                    <a:pt x="6309" y="5603"/>
                    <a:pt x="5963" y="5949"/>
                  </a:cubicBezTo>
                  <a:lnTo>
                    <a:pt x="1672" y="9892"/>
                  </a:lnTo>
                  <a:cubicBezTo>
                    <a:pt x="11" y="11414"/>
                    <a:pt x="-474" y="13904"/>
                    <a:pt x="495" y="15979"/>
                  </a:cubicBezTo>
                  <a:lnTo>
                    <a:pt x="2226" y="19714"/>
                  </a:lnTo>
                  <a:cubicBezTo>
                    <a:pt x="2849" y="21098"/>
                    <a:pt x="4094" y="22135"/>
                    <a:pt x="5548" y="22481"/>
                  </a:cubicBezTo>
                  <a:cubicBezTo>
                    <a:pt x="5963" y="22620"/>
                    <a:pt x="6447" y="22689"/>
                    <a:pt x="6863" y="22689"/>
                  </a:cubicBezTo>
                  <a:cubicBezTo>
                    <a:pt x="7762" y="22689"/>
                    <a:pt x="8593" y="22481"/>
                    <a:pt x="9424" y="21997"/>
                  </a:cubicBezTo>
                  <a:lnTo>
                    <a:pt x="9839" y="22412"/>
                  </a:lnTo>
                  <a:cubicBezTo>
                    <a:pt x="9839" y="22412"/>
                    <a:pt x="10254" y="22827"/>
                    <a:pt x="10462" y="22965"/>
                  </a:cubicBezTo>
                  <a:lnTo>
                    <a:pt x="12677" y="24556"/>
                  </a:lnTo>
                  <a:cubicBezTo>
                    <a:pt x="13368" y="25041"/>
                    <a:pt x="14199" y="25387"/>
                    <a:pt x="15099" y="25525"/>
                  </a:cubicBezTo>
                  <a:lnTo>
                    <a:pt x="19044" y="26009"/>
                  </a:lnTo>
                  <a:cubicBezTo>
                    <a:pt x="19044" y="26009"/>
                    <a:pt x="19459" y="26009"/>
                    <a:pt x="19667" y="26009"/>
                  </a:cubicBezTo>
                  <a:cubicBezTo>
                    <a:pt x="20705" y="26009"/>
                    <a:pt x="21674" y="25733"/>
                    <a:pt x="22504" y="25179"/>
                  </a:cubicBezTo>
                  <a:lnTo>
                    <a:pt x="25342" y="23311"/>
                  </a:lnTo>
                  <a:cubicBezTo>
                    <a:pt x="25896" y="22965"/>
                    <a:pt x="26380" y="22412"/>
                    <a:pt x="26795" y="21859"/>
                  </a:cubicBezTo>
                  <a:lnTo>
                    <a:pt x="29010" y="18538"/>
                  </a:lnTo>
                  <a:cubicBezTo>
                    <a:pt x="29010" y="18538"/>
                    <a:pt x="29149" y="18262"/>
                    <a:pt x="29287" y="18123"/>
                  </a:cubicBezTo>
                  <a:lnTo>
                    <a:pt x="31364" y="14319"/>
                  </a:lnTo>
                  <a:cubicBezTo>
                    <a:pt x="32263" y="12728"/>
                    <a:pt x="32194" y="10791"/>
                    <a:pt x="31364" y="9200"/>
                  </a:cubicBezTo>
                  <a:lnTo>
                    <a:pt x="30325" y="7401"/>
                  </a:lnTo>
                  <a:cubicBezTo>
                    <a:pt x="29495" y="6018"/>
                    <a:pt x="28110" y="5119"/>
                    <a:pt x="26519" y="4842"/>
                  </a:cubicBezTo>
                  <a:cubicBezTo>
                    <a:pt x="26449" y="3666"/>
                    <a:pt x="25965" y="2490"/>
                    <a:pt x="25065" y="1591"/>
                  </a:cubicBezTo>
                  <a:cubicBezTo>
                    <a:pt x="24097" y="553"/>
                    <a:pt x="22712" y="0"/>
                    <a:pt x="21328" y="0"/>
                  </a:cubicBezTo>
                  <a:lnTo>
                    <a:pt x="2132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5" name="Freeform 3234">
              <a:extLst>
                <a:ext uri="{FF2B5EF4-FFF2-40B4-BE49-F238E27FC236}">
                  <a16:creationId xmlns:a16="http://schemas.microsoft.com/office/drawing/2014/main" id="{33D29DC2-653A-5804-6A2F-C11F71F7BD50}"/>
                </a:ext>
              </a:extLst>
            </p:cNvPr>
            <p:cNvSpPr/>
            <p:nvPr/>
          </p:nvSpPr>
          <p:spPr>
            <a:xfrm>
              <a:off x="5072228" y="3898638"/>
              <a:ext cx="10139" cy="8015"/>
            </a:xfrm>
            <a:custGeom>
              <a:avLst/>
              <a:gdLst>
                <a:gd name="connsiteX0" fmla="*/ 6160 w 7613"/>
                <a:gd name="connsiteY0" fmla="*/ 0 h 6018"/>
                <a:gd name="connsiteX1" fmla="*/ 3668 w 7613"/>
                <a:gd name="connsiteY1" fmla="*/ 277 h 6018"/>
                <a:gd name="connsiteX2" fmla="*/ 1176 w 7613"/>
                <a:gd name="connsiteY2" fmla="*/ 1729 h 6018"/>
                <a:gd name="connsiteX3" fmla="*/ 0 w 7613"/>
                <a:gd name="connsiteY3" fmla="*/ 3459 h 6018"/>
                <a:gd name="connsiteX4" fmla="*/ 554 w 7613"/>
                <a:gd name="connsiteY4" fmla="*/ 6018 h 6018"/>
                <a:gd name="connsiteX5" fmla="*/ 2769 w 7613"/>
                <a:gd name="connsiteY5" fmla="*/ 5811 h 6018"/>
                <a:gd name="connsiteX6" fmla="*/ 5468 w 7613"/>
                <a:gd name="connsiteY6" fmla="*/ 4012 h 6018"/>
                <a:gd name="connsiteX7" fmla="*/ 7613 w 7613"/>
                <a:gd name="connsiteY7" fmla="*/ 1868 h 6018"/>
                <a:gd name="connsiteX8" fmla="*/ 6160 w 7613"/>
                <a:gd name="connsiteY8" fmla="*/ 0 h 6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13" h="6018">
                  <a:moveTo>
                    <a:pt x="6160" y="0"/>
                  </a:moveTo>
                  <a:lnTo>
                    <a:pt x="3668" y="277"/>
                  </a:lnTo>
                  <a:lnTo>
                    <a:pt x="1176" y="1729"/>
                  </a:lnTo>
                  <a:lnTo>
                    <a:pt x="0" y="3459"/>
                  </a:lnTo>
                  <a:lnTo>
                    <a:pt x="554" y="6018"/>
                  </a:lnTo>
                  <a:lnTo>
                    <a:pt x="2769" y="5811"/>
                  </a:lnTo>
                  <a:lnTo>
                    <a:pt x="5468" y="4012"/>
                  </a:lnTo>
                  <a:lnTo>
                    <a:pt x="7613" y="1868"/>
                  </a:lnTo>
                  <a:lnTo>
                    <a:pt x="616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6" name="Freeform 3235">
              <a:extLst>
                <a:ext uri="{FF2B5EF4-FFF2-40B4-BE49-F238E27FC236}">
                  <a16:creationId xmlns:a16="http://schemas.microsoft.com/office/drawing/2014/main" id="{C6F58426-8438-EBE2-8170-D9AD3268E561}"/>
                </a:ext>
              </a:extLst>
            </p:cNvPr>
            <p:cNvSpPr/>
            <p:nvPr/>
          </p:nvSpPr>
          <p:spPr>
            <a:xfrm>
              <a:off x="5065305" y="3891636"/>
              <a:ext cx="23949" cy="21742"/>
            </a:xfrm>
            <a:custGeom>
              <a:avLst/>
              <a:gdLst>
                <a:gd name="connsiteX0" fmla="*/ 11358 w 17982"/>
                <a:gd name="connsiteY0" fmla="*/ 5257 h 16325"/>
                <a:gd name="connsiteX1" fmla="*/ 12811 w 17982"/>
                <a:gd name="connsiteY1" fmla="*/ 7125 h 16325"/>
                <a:gd name="connsiteX2" fmla="*/ 10666 w 17982"/>
                <a:gd name="connsiteY2" fmla="*/ 9269 h 16325"/>
                <a:gd name="connsiteX3" fmla="*/ 7967 w 17982"/>
                <a:gd name="connsiteY3" fmla="*/ 10999 h 16325"/>
                <a:gd name="connsiteX4" fmla="*/ 5752 w 17982"/>
                <a:gd name="connsiteY4" fmla="*/ 11206 h 16325"/>
                <a:gd name="connsiteX5" fmla="*/ 5198 w 17982"/>
                <a:gd name="connsiteY5" fmla="*/ 8716 h 16325"/>
                <a:gd name="connsiteX6" fmla="*/ 6444 w 17982"/>
                <a:gd name="connsiteY6" fmla="*/ 6987 h 16325"/>
                <a:gd name="connsiteX7" fmla="*/ 8866 w 17982"/>
                <a:gd name="connsiteY7" fmla="*/ 5534 h 16325"/>
                <a:gd name="connsiteX8" fmla="*/ 11358 w 17982"/>
                <a:gd name="connsiteY8" fmla="*/ 5257 h 16325"/>
                <a:gd name="connsiteX9" fmla="*/ 11358 w 17982"/>
                <a:gd name="connsiteY9" fmla="*/ 69 h 16325"/>
                <a:gd name="connsiteX10" fmla="*/ 10804 w 17982"/>
                <a:gd name="connsiteY10" fmla="*/ 69 h 16325"/>
                <a:gd name="connsiteX11" fmla="*/ 8313 w 17982"/>
                <a:gd name="connsiteY11" fmla="*/ 346 h 16325"/>
                <a:gd name="connsiteX12" fmla="*/ 6236 w 17982"/>
                <a:gd name="connsiteY12" fmla="*/ 1038 h 16325"/>
                <a:gd name="connsiteX13" fmla="*/ 3814 w 17982"/>
                <a:gd name="connsiteY13" fmla="*/ 2490 h 16325"/>
                <a:gd name="connsiteX14" fmla="*/ 2153 w 17982"/>
                <a:gd name="connsiteY14" fmla="*/ 4012 h 16325"/>
                <a:gd name="connsiteX15" fmla="*/ 907 w 17982"/>
                <a:gd name="connsiteY15" fmla="*/ 5742 h 16325"/>
                <a:gd name="connsiteX16" fmla="*/ 146 w 17982"/>
                <a:gd name="connsiteY16" fmla="*/ 9823 h 16325"/>
                <a:gd name="connsiteX17" fmla="*/ 699 w 17982"/>
                <a:gd name="connsiteY17" fmla="*/ 12313 h 16325"/>
                <a:gd name="connsiteX18" fmla="*/ 5752 w 17982"/>
                <a:gd name="connsiteY18" fmla="*/ 16325 h 16325"/>
                <a:gd name="connsiteX19" fmla="*/ 6236 w 17982"/>
                <a:gd name="connsiteY19" fmla="*/ 16325 h 16325"/>
                <a:gd name="connsiteX20" fmla="*/ 8451 w 17982"/>
                <a:gd name="connsiteY20" fmla="*/ 16118 h 16325"/>
                <a:gd name="connsiteX21" fmla="*/ 10804 w 17982"/>
                <a:gd name="connsiteY21" fmla="*/ 15287 h 16325"/>
                <a:gd name="connsiteX22" fmla="*/ 13503 w 17982"/>
                <a:gd name="connsiteY22" fmla="*/ 13558 h 16325"/>
                <a:gd name="connsiteX23" fmla="*/ 14334 w 17982"/>
                <a:gd name="connsiteY23" fmla="*/ 12866 h 16325"/>
                <a:gd name="connsiteX24" fmla="*/ 16479 w 17982"/>
                <a:gd name="connsiteY24" fmla="*/ 10722 h 16325"/>
                <a:gd name="connsiteX25" fmla="*/ 16825 w 17982"/>
                <a:gd name="connsiteY25" fmla="*/ 3805 h 16325"/>
                <a:gd name="connsiteX26" fmla="*/ 15372 w 17982"/>
                <a:gd name="connsiteY26" fmla="*/ 1937 h 16325"/>
                <a:gd name="connsiteX27" fmla="*/ 11358 w 17982"/>
                <a:gd name="connsiteY27" fmla="*/ 0 h 16325"/>
                <a:gd name="connsiteX28" fmla="*/ 11358 w 17982"/>
                <a:gd name="connsiteY28" fmla="*/ 0 h 1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982" h="16325">
                  <a:moveTo>
                    <a:pt x="11358" y="5257"/>
                  </a:moveTo>
                  <a:lnTo>
                    <a:pt x="12811" y="7125"/>
                  </a:lnTo>
                  <a:lnTo>
                    <a:pt x="10666" y="9269"/>
                  </a:lnTo>
                  <a:lnTo>
                    <a:pt x="7967" y="10999"/>
                  </a:lnTo>
                  <a:lnTo>
                    <a:pt x="5752" y="11206"/>
                  </a:lnTo>
                  <a:lnTo>
                    <a:pt x="5198" y="8716"/>
                  </a:lnTo>
                  <a:lnTo>
                    <a:pt x="6444" y="6987"/>
                  </a:lnTo>
                  <a:lnTo>
                    <a:pt x="8866" y="5534"/>
                  </a:lnTo>
                  <a:lnTo>
                    <a:pt x="11358" y="5257"/>
                  </a:lnTo>
                  <a:moveTo>
                    <a:pt x="11358" y="69"/>
                  </a:moveTo>
                  <a:cubicBezTo>
                    <a:pt x="11358" y="69"/>
                    <a:pt x="11012" y="69"/>
                    <a:pt x="10804" y="69"/>
                  </a:cubicBezTo>
                  <a:lnTo>
                    <a:pt x="8313" y="346"/>
                  </a:lnTo>
                  <a:cubicBezTo>
                    <a:pt x="7551" y="415"/>
                    <a:pt x="6859" y="623"/>
                    <a:pt x="6236" y="1038"/>
                  </a:cubicBezTo>
                  <a:lnTo>
                    <a:pt x="3814" y="2490"/>
                  </a:lnTo>
                  <a:cubicBezTo>
                    <a:pt x="3191" y="2905"/>
                    <a:pt x="2637" y="3389"/>
                    <a:pt x="2153" y="4012"/>
                  </a:cubicBezTo>
                  <a:lnTo>
                    <a:pt x="907" y="5742"/>
                  </a:lnTo>
                  <a:cubicBezTo>
                    <a:pt x="76" y="6917"/>
                    <a:pt x="-200" y="8439"/>
                    <a:pt x="146" y="9823"/>
                  </a:cubicBezTo>
                  <a:lnTo>
                    <a:pt x="699" y="12313"/>
                  </a:lnTo>
                  <a:cubicBezTo>
                    <a:pt x="1253" y="14665"/>
                    <a:pt x="3329" y="16325"/>
                    <a:pt x="5752" y="16325"/>
                  </a:cubicBezTo>
                  <a:cubicBezTo>
                    <a:pt x="5890" y="16325"/>
                    <a:pt x="6098" y="16325"/>
                    <a:pt x="6236" y="16325"/>
                  </a:cubicBezTo>
                  <a:lnTo>
                    <a:pt x="8451" y="16118"/>
                  </a:lnTo>
                  <a:cubicBezTo>
                    <a:pt x="9282" y="16048"/>
                    <a:pt x="10112" y="15772"/>
                    <a:pt x="10804" y="15287"/>
                  </a:cubicBezTo>
                  <a:lnTo>
                    <a:pt x="13503" y="13558"/>
                  </a:lnTo>
                  <a:cubicBezTo>
                    <a:pt x="13503" y="13558"/>
                    <a:pt x="14126" y="13143"/>
                    <a:pt x="14334" y="12866"/>
                  </a:cubicBezTo>
                  <a:lnTo>
                    <a:pt x="16479" y="10722"/>
                  </a:lnTo>
                  <a:cubicBezTo>
                    <a:pt x="18348" y="8854"/>
                    <a:pt x="18486" y="5880"/>
                    <a:pt x="16825" y="3805"/>
                  </a:cubicBezTo>
                  <a:lnTo>
                    <a:pt x="15372" y="1937"/>
                  </a:lnTo>
                  <a:cubicBezTo>
                    <a:pt x="14403" y="692"/>
                    <a:pt x="12880" y="0"/>
                    <a:pt x="11358" y="0"/>
                  </a:cubicBezTo>
                  <a:lnTo>
                    <a:pt x="1135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7" name="Freeform 3236">
              <a:extLst>
                <a:ext uri="{FF2B5EF4-FFF2-40B4-BE49-F238E27FC236}">
                  <a16:creationId xmlns:a16="http://schemas.microsoft.com/office/drawing/2014/main" id="{25C58A46-C060-AD1B-171B-F89842A8B048}"/>
                </a:ext>
              </a:extLst>
            </p:cNvPr>
            <p:cNvSpPr/>
            <p:nvPr/>
          </p:nvSpPr>
          <p:spPr>
            <a:xfrm>
              <a:off x="5076192" y="3910061"/>
              <a:ext cx="4516" cy="3500"/>
            </a:xfrm>
            <a:custGeom>
              <a:avLst/>
              <a:gdLst>
                <a:gd name="connsiteX0" fmla="*/ 0 w 3391"/>
                <a:gd name="connsiteY0" fmla="*/ 1453 h 2628"/>
                <a:gd name="connsiteX1" fmla="*/ 1384 w 3391"/>
                <a:gd name="connsiteY1" fmla="*/ 2421 h 2628"/>
                <a:gd name="connsiteX2" fmla="*/ 3045 w 3391"/>
                <a:gd name="connsiteY2" fmla="*/ 2629 h 2628"/>
                <a:gd name="connsiteX3" fmla="*/ 3391 w 3391"/>
                <a:gd name="connsiteY3" fmla="*/ 1799 h 2628"/>
                <a:gd name="connsiteX4" fmla="*/ 692 w 3391"/>
                <a:gd name="connsiteY4" fmla="*/ 0 h 2628"/>
                <a:gd name="connsiteX5" fmla="*/ 0 w 3391"/>
                <a:gd name="connsiteY5" fmla="*/ 1453 h 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1" h="2628">
                  <a:moveTo>
                    <a:pt x="0" y="1453"/>
                  </a:moveTo>
                  <a:lnTo>
                    <a:pt x="1384" y="2421"/>
                  </a:lnTo>
                  <a:lnTo>
                    <a:pt x="3045" y="2629"/>
                  </a:lnTo>
                  <a:lnTo>
                    <a:pt x="3391" y="1799"/>
                  </a:lnTo>
                  <a:lnTo>
                    <a:pt x="692" y="0"/>
                  </a:lnTo>
                  <a:lnTo>
                    <a:pt x="0" y="14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8" name="Freeform 3237">
              <a:extLst>
                <a:ext uri="{FF2B5EF4-FFF2-40B4-BE49-F238E27FC236}">
                  <a16:creationId xmlns:a16="http://schemas.microsoft.com/office/drawing/2014/main" id="{9AA46562-8D17-537F-ABEE-D9B0C86090AD}"/>
                </a:ext>
              </a:extLst>
            </p:cNvPr>
            <p:cNvSpPr/>
            <p:nvPr/>
          </p:nvSpPr>
          <p:spPr>
            <a:xfrm>
              <a:off x="5069222" y="3903059"/>
              <a:ext cx="18273" cy="17319"/>
            </a:xfrm>
            <a:custGeom>
              <a:avLst/>
              <a:gdLst>
                <a:gd name="connsiteX0" fmla="*/ 5925 w 13720"/>
                <a:gd name="connsiteY0" fmla="*/ 5257 h 13004"/>
                <a:gd name="connsiteX1" fmla="*/ 8624 w 13720"/>
                <a:gd name="connsiteY1" fmla="*/ 7056 h 13004"/>
                <a:gd name="connsiteX2" fmla="*/ 8278 w 13720"/>
                <a:gd name="connsiteY2" fmla="*/ 7817 h 13004"/>
                <a:gd name="connsiteX3" fmla="*/ 6617 w 13720"/>
                <a:gd name="connsiteY3" fmla="*/ 7609 h 13004"/>
                <a:gd name="connsiteX4" fmla="*/ 5232 w 13720"/>
                <a:gd name="connsiteY4" fmla="*/ 6572 h 13004"/>
                <a:gd name="connsiteX5" fmla="*/ 5925 w 13720"/>
                <a:gd name="connsiteY5" fmla="*/ 5188 h 13004"/>
                <a:gd name="connsiteX6" fmla="*/ 5925 w 13720"/>
                <a:gd name="connsiteY6" fmla="*/ 0 h 13004"/>
                <a:gd name="connsiteX7" fmla="*/ 4540 w 13720"/>
                <a:gd name="connsiteY7" fmla="*/ 208 h 13004"/>
                <a:gd name="connsiteX8" fmla="*/ 1218 w 13720"/>
                <a:gd name="connsiteY8" fmla="*/ 2975 h 13004"/>
                <a:gd name="connsiteX9" fmla="*/ 526 w 13720"/>
                <a:gd name="connsiteY9" fmla="*/ 4358 h 13004"/>
                <a:gd name="connsiteX10" fmla="*/ 2118 w 13720"/>
                <a:gd name="connsiteY10" fmla="*/ 10791 h 13004"/>
                <a:gd name="connsiteX11" fmla="*/ 3502 w 13720"/>
                <a:gd name="connsiteY11" fmla="*/ 11829 h 13004"/>
                <a:gd name="connsiteX12" fmla="*/ 5994 w 13720"/>
                <a:gd name="connsiteY12" fmla="*/ 12797 h 13004"/>
                <a:gd name="connsiteX13" fmla="*/ 7655 w 13720"/>
                <a:gd name="connsiteY13" fmla="*/ 13005 h 13004"/>
                <a:gd name="connsiteX14" fmla="*/ 8208 w 13720"/>
                <a:gd name="connsiteY14" fmla="*/ 13005 h 13004"/>
                <a:gd name="connsiteX15" fmla="*/ 12915 w 13720"/>
                <a:gd name="connsiteY15" fmla="*/ 9961 h 13004"/>
                <a:gd name="connsiteX16" fmla="*/ 13261 w 13720"/>
                <a:gd name="connsiteY16" fmla="*/ 9200 h 13004"/>
                <a:gd name="connsiteX17" fmla="*/ 11392 w 13720"/>
                <a:gd name="connsiteY17" fmla="*/ 2767 h 13004"/>
                <a:gd name="connsiteX18" fmla="*/ 8693 w 13720"/>
                <a:gd name="connsiteY18" fmla="*/ 969 h 13004"/>
                <a:gd name="connsiteX19" fmla="*/ 5786 w 13720"/>
                <a:gd name="connsiteY19" fmla="*/ 69 h 13004"/>
                <a:gd name="connsiteX20" fmla="*/ 5786 w 13720"/>
                <a:gd name="connsiteY20" fmla="*/ 69 h 1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720" h="13004">
                  <a:moveTo>
                    <a:pt x="5925" y="5257"/>
                  </a:moveTo>
                  <a:lnTo>
                    <a:pt x="8624" y="7056"/>
                  </a:lnTo>
                  <a:lnTo>
                    <a:pt x="8278" y="7817"/>
                  </a:lnTo>
                  <a:lnTo>
                    <a:pt x="6617" y="7609"/>
                  </a:lnTo>
                  <a:lnTo>
                    <a:pt x="5232" y="6572"/>
                  </a:lnTo>
                  <a:lnTo>
                    <a:pt x="5925" y="5188"/>
                  </a:lnTo>
                  <a:moveTo>
                    <a:pt x="5925" y="0"/>
                  </a:moveTo>
                  <a:cubicBezTo>
                    <a:pt x="5440" y="0"/>
                    <a:pt x="5025" y="0"/>
                    <a:pt x="4540" y="208"/>
                  </a:cubicBezTo>
                  <a:cubicBezTo>
                    <a:pt x="3087" y="623"/>
                    <a:pt x="1910" y="1591"/>
                    <a:pt x="1218" y="2975"/>
                  </a:cubicBezTo>
                  <a:lnTo>
                    <a:pt x="526" y="4358"/>
                  </a:lnTo>
                  <a:cubicBezTo>
                    <a:pt x="-581" y="6641"/>
                    <a:pt x="111" y="9338"/>
                    <a:pt x="2118" y="10791"/>
                  </a:cubicBezTo>
                  <a:lnTo>
                    <a:pt x="3502" y="11829"/>
                  </a:lnTo>
                  <a:cubicBezTo>
                    <a:pt x="4264" y="12382"/>
                    <a:pt x="5094" y="12728"/>
                    <a:pt x="5994" y="12797"/>
                  </a:cubicBezTo>
                  <a:lnTo>
                    <a:pt x="7655" y="13005"/>
                  </a:lnTo>
                  <a:cubicBezTo>
                    <a:pt x="7655" y="13005"/>
                    <a:pt x="8001" y="13005"/>
                    <a:pt x="8208" y="13005"/>
                  </a:cubicBezTo>
                  <a:cubicBezTo>
                    <a:pt x="10216" y="13005"/>
                    <a:pt x="12084" y="11829"/>
                    <a:pt x="12915" y="9961"/>
                  </a:cubicBezTo>
                  <a:lnTo>
                    <a:pt x="13261" y="9200"/>
                  </a:lnTo>
                  <a:cubicBezTo>
                    <a:pt x="14299" y="6917"/>
                    <a:pt x="13538" y="4150"/>
                    <a:pt x="11392" y="2767"/>
                  </a:cubicBezTo>
                  <a:lnTo>
                    <a:pt x="8693" y="969"/>
                  </a:lnTo>
                  <a:cubicBezTo>
                    <a:pt x="7862" y="415"/>
                    <a:pt x="6825" y="69"/>
                    <a:pt x="5786" y="69"/>
                  </a:cubicBezTo>
                  <a:lnTo>
                    <a:pt x="578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39" name="Freeform 3238">
              <a:extLst>
                <a:ext uri="{FF2B5EF4-FFF2-40B4-BE49-F238E27FC236}">
                  <a16:creationId xmlns:a16="http://schemas.microsoft.com/office/drawing/2014/main" id="{D0C2095D-926C-A6F6-2B9D-899F61AF8ADA}"/>
                </a:ext>
              </a:extLst>
            </p:cNvPr>
            <p:cNvSpPr/>
            <p:nvPr/>
          </p:nvSpPr>
          <p:spPr>
            <a:xfrm>
              <a:off x="6132265" y="5261288"/>
              <a:ext cx="8480" cy="9120"/>
            </a:xfrm>
            <a:custGeom>
              <a:avLst/>
              <a:gdLst>
                <a:gd name="connsiteX0" fmla="*/ 2215 w 6367"/>
                <a:gd name="connsiteY0" fmla="*/ 6849 h 6848"/>
                <a:gd name="connsiteX1" fmla="*/ 4222 w 6367"/>
                <a:gd name="connsiteY1" fmla="*/ 5257 h 6848"/>
                <a:gd name="connsiteX2" fmla="*/ 5675 w 6367"/>
                <a:gd name="connsiteY2" fmla="*/ 2559 h 6848"/>
                <a:gd name="connsiteX3" fmla="*/ 6367 w 6367"/>
                <a:gd name="connsiteY3" fmla="*/ 0 h 6848"/>
                <a:gd name="connsiteX4" fmla="*/ 4983 w 6367"/>
                <a:gd name="connsiteY4" fmla="*/ 1729 h 6848"/>
                <a:gd name="connsiteX5" fmla="*/ 0 w 6367"/>
                <a:gd name="connsiteY5" fmla="*/ 6087 h 6848"/>
                <a:gd name="connsiteX6" fmla="*/ 2215 w 6367"/>
                <a:gd name="connsiteY6" fmla="*/ 6849 h 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7" h="6848">
                  <a:moveTo>
                    <a:pt x="2215" y="6849"/>
                  </a:moveTo>
                  <a:lnTo>
                    <a:pt x="4222" y="5257"/>
                  </a:lnTo>
                  <a:lnTo>
                    <a:pt x="5675" y="2559"/>
                  </a:lnTo>
                  <a:lnTo>
                    <a:pt x="6367" y="0"/>
                  </a:lnTo>
                  <a:lnTo>
                    <a:pt x="4983" y="1729"/>
                  </a:lnTo>
                  <a:lnTo>
                    <a:pt x="0" y="6087"/>
                  </a:lnTo>
                  <a:lnTo>
                    <a:pt x="2215" y="684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0" name="Freeform 3239">
              <a:extLst>
                <a:ext uri="{FF2B5EF4-FFF2-40B4-BE49-F238E27FC236}">
                  <a16:creationId xmlns:a16="http://schemas.microsoft.com/office/drawing/2014/main" id="{19B27E40-D5B0-DF1D-8A4C-273F2A776CFC}"/>
                </a:ext>
              </a:extLst>
            </p:cNvPr>
            <p:cNvSpPr/>
            <p:nvPr/>
          </p:nvSpPr>
          <p:spPr>
            <a:xfrm>
              <a:off x="6125226" y="5254288"/>
              <a:ext cx="22336" cy="22939"/>
            </a:xfrm>
            <a:custGeom>
              <a:avLst/>
              <a:gdLst>
                <a:gd name="connsiteX0" fmla="*/ 11652 w 16771"/>
                <a:gd name="connsiteY0" fmla="*/ 5257 h 17224"/>
                <a:gd name="connsiteX1" fmla="*/ 10960 w 16771"/>
                <a:gd name="connsiteY1" fmla="*/ 7747 h 17224"/>
                <a:gd name="connsiteX2" fmla="*/ 9506 w 16771"/>
                <a:gd name="connsiteY2" fmla="*/ 10514 h 17224"/>
                <a:gd name="connsiteX3" fmla="*/ 7499 w 16771"/>
                <a:gd name="connsiteY3" fmla="*/ 12105 h 17224"/>
                <a:gd name="connsiteX4" fmla="*/ 5285 w 16771"/>
                <a:gd name="connsiteY4" fmla="*/ 11344 h 17224"/>
                <a:gd name="connsiteX5" fmla="*/ 10199 w 16771"/>
                <a:gd name="connsiteY5" fmla="*/ 6986 h 17224"/>
                <a:gd name="connsiteX6" fmla="*/ 11583 w 16771"/>
                <a:gd name="connsiteY6" fmla="*/ 5326 h 17224"/>
                <a:gd name="connsiteX7" fmla="*/ 11583 w 16771"/>
                <a:gd name="connsiteY7" fmla="*/ 138 h 17224"/>
                <a:gd name="connsiteX8" fmla="*/ 7569 w 16771"/>
                <a:gd name="connsiteY8" fmla="*/ 2006 h 17224"/>
                <a:gd name="connsiteX9" fmla="*/ 6392 w 16771"/>
                <a:gd name="connsiteY9" fmla="*/ 3389 h 17224"/>
                <a:gd name="connsiteX10" fmla="*/ 1755 w 16771"/>
                <a:gd name="connsiteY10" fmla="*/ 7470 h 17224"/>
                <a:gd name="connsiteX11" fmla="*/ 94 w 16771"/>
                <a:gd name="connsiteY11" fmla="*/ 12313 h 17224"/>
                <a:gd name="connsiteX12" fmla="*/ 3416 w 16771"/>
                <a:gd name="connsiteY12" fmla="*/ 16186 h 17224"/>
                <a:gd name="connsiteX13" fmla="*/ 5631 w 16771"/>
                <a:gd name="connsiteY13" fmla="*/ 16947 h 17224"/>
                <a:gd name="connsiteX14" fmla="*/ 7361 w 16771"/>
                <a:gd name="connsiteY14" fmla="*/ 17224 h 17224"/>
                <a:gd name="connsiteX15" fmla="*/ 10614 w 16771"/>
                <a:gd name="connsiteY15" fmla="*/ 16117 h 17224"/>
                <a:gd name="connsiteX16" fmla="*/ 12621 w 16771"/>
                <a:gd name="connsiteY16" fmla="*/ 14526 h 17224"/>
                <a:gd name="connsiteX17" fmla="*/ 14005 w 16771"/>
                <a:gd name="connsiteY17" fmla="*/ 12866 h 17224"/>
                <a:gd name="connsiteX18" fmla="*/ 15459 w 16771"/>
                <a:gd name="connsiteY18" fmla="*/ 10099 h 17224"/>
                <a:gd name="connsiteX19" fmla="*/ 15874 w 16771"/>
                <a:gd name="connsiteY19" fmla="*/ 9131 h 17224"/>
                <a:gd name="connsiteX20" fmla="*/ 16566 w 16771"/>
                <a:gd name="connsiteY20" fmla="*/ 6640 h 17224"/>
                <a:gd name="connsiteX21" fmla="*/ 14005 w 16771"/>
                <a:gd name="connsiteY21" fmla="*/ 622 h 17224"/>
                <a:gd name="connsiteX22" fmla="*/ 11583 w 16771"/>
                <a:gd name="connsiteY22" fmla="*/ 0 h 17224"/>
                <a:gd name="connsiteX23" fmla="*/ 11583 w 16771"/>
                <a:gd name="connsiteY23" fmla="*/ 0 h 1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771" h="17224">
                  <a:moveTo>
                    <a:pt x="11652" y="5257"/>
                  </a:moveTo>
                  <a:lnTo>
                    <a:pt x="10960" y="7747"/>
                  </a:lnTo>
                  <a:lnTo>
                    <a:pt x="9506" y="10514"/>
                  </a:lnTo>
                  <a:lnTo>
                    <a:pt x="7499" y="12105"/>
                  </a:lnTo>
                  <a:lnTo>
                    <a:pt x="5285" y="11344"/>
                  </a:lnTo>
                  <a:lnTo>
                    <a:pt x="10199" y="6986"/>
                  </a:lnTo>
                  <a:lnTo>
                    <a:pt x="11583" y="5326"/>
                  </a:lnTo>
                  <a:moveTo>
                    <a:pt x="11583" y="138"/>
                  </a:moveTo>
                  <a:cubicBezTo>
                    <a:pt x="10060" y="138"/>
                    <a:pt x="8607" y="761"/>
                    <a:pt x="7569" y="2006"/>
                  </a:cubicBezTo>
                  <a:lnTo>
                    <a:pt x="6392" y="3389"/>
                  </a:lnTo>
                  <a:lnTo>
                    <a:pt x="1755" y="7470"/>
                  </a:lnTo>
                  <a:cubicBezTo>
                    <a:pt x="371" y="8716"/>
                    <a:pt x="-252" y="10514"/>
                    <a:pt x="94" y="12313"/>
                  </a:cubicBezTo>
                  <a:cubicBezTo>
                    <a:pt x="440" y="14111"/>
                    <a:pt x="1686" y="15564"/>
                    <a:pt x="3416" y="16186"/>
                  </a:cubicBezTo>
                  <a:lnTo>
                    <a:pt x="5631" y="16947"/>
                  </a:lnTo>
                  <a:cubicBezTo>
                    <a:pt x="6184" y="17155"/>
                    <a:pt x="6808" y="17224"/>
                    <a:pt x="7361" y="17224"/>
                  </a:cubicBezTo>
                  <a:cubicBezTo>
                    <a:pt x="8538" y="17224"/>
                    <a:pt x="9645" y="16809"/>
                    <a:pt x="10614" y="16117"/>
                  </a:cubicBezTo>
                  <a:lnTo>
                    <a:pt x="12621" y="14526"/>
                  </a:lnTo>
                  <a:cubicBezTo>
                    <a:pt x="13175" y="14111"/>
                    <a:pt x="13659" y="13488"/>
                    <a:pt x="14005" y="12866"/>
                  </a:cubicBezTo>
                  <a:lnTo>
                    <a:pt x="15459" y="10099"/>
                  </a:lnTo>
                  <a:cubicBezTo>
                    <a:pt x="15459" y="10099"/>
                    <a:pt x="15736" y="9477"/>
                    <a:pt x="15874" y="9131"/>
                  </a:cubicBezTo>
                  <a:lnTo>
                    <a:pt x="16566" y="6640"/>
                  </a:lnTo>
                  <a:cubicBezTo>
                    <a:pt x="17258" y="4289"/>
                    <a:pt x="16151" y="1798"/>
                    <a:pt x="14005" y="622"/>
                  </a:cubicBezTo>
                  <a:cubicBezTo>
                    <a:pt x="13244" y="207"/>
                    <a:pt x="12414" y="0"/>
                    <a:pt x="11583" y="0"/>
                  </a:cubicBezTo>
                  <a:lnTo>
                    <a:pt x="1158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1" name="Freeform 3240">
              <a:extLst>
                <a:ext uri="{FF2B5EF4-FFF2-40B4-BE49-F238E27FC236}">
                  <a16:creationId xmlns:a16="http://schemas.microsoft.com/office/drawing/2014/main" id="{93275142-7686-901C-1AA7-8C4E3C1F67BB}"/>
                </a:ext>
              </a:extLst>
            </p:cNvPr>
            <p:cNvSpPr/>
            <p:nvPr/>
          </p:nvSpPr>
          <p:spPr>
            <a:xfrm>
              <a:off x="6133923" y="5185561"/>
              <a:ext cx="5715" cy="14279"/>
            </a:xfrm>
            <a:custGeom>
              <a:avLst/>
              <a:gdLst>
                <a:gd name="connsiteX0" fmla="*/ 139 w 4291"/>
                <a:gd name="connsiteY0" fmla="*/ 9338 h 10721"/>
                <a:gd name="connsiteX1" fmla="*/ 1384 w 4291"/>
                <a:gd name="connsiteY1" fmla="*/ 10722 h 10721"/>
                <a:gd name="connsiteX2" fmla="*/ 3184 w 4291"/>
                <a:gd name="connsiteY2" fmla="*/ 9407 h 10721"/>
                <a:gd name="connsiteX3" fmla="*/ 4014 w 4291"/>
                <a:gd name="connsiteY3" fmla="*/ 6502 h 10721"/>
                <a:gd name="connsiteX4" fmla="*/ 4291 w 4291"/>
                <a:gd name="connsiteY4" fmla="*/ 692 h 10721"/>
                <a:gd name="connsiteX5" fmla="*/ 3738 w 4291"/>
                <a:gd name="connsiteY5" fmla="*/ 207 h 10721"/>
                <a:gd name="connsiteX6" fmla="*/ 2769 w 4291"/>
                <a:gd name="connsiteY6" fmla="*/ 0 h 10721"/>
                <a:gd name="connsiteX7" fmla="*/ 1592 w 4291"/>
                <a:gd name="connsiteY7" fmla="*/ 0 h 10721"/>
                <a:gd name="connsiteX8" fmla="*/ 208 w 4291"/>
                <a:gd name="connsiteY8" fmla="*/ 69 h 10721"/>
                <a:gd name="connsiteX9" fmla="*/ 277 w 4291"/>
                <a:gd name="connsiteY9" fmla="*/ 2629 h 10721"/>
                <a:gd name="connsiteX10" fmla="*/ 0 w 4291"/>
                <a:gd name="connsiteY10" fmla="*/ 6157 h 10721"/>
                <a:gd name="connsiteX11" fmla="*/ 139 w 4291"/>
                <a:gd name="connsiteY11" fmla="*/ 9338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91" h="10721">
                  <a:moveTo>
                    <a:pt x="139" y="9338"/>
                  </a:moveTo>
                  <a:lnTo>
                    <a:pt x="1384" y="10722"/>
                  </a:lnTo>
                  <a:lnTo>
                    <a:pt x="3184" y="9407"/>
                  </a:lnTo>
                  <a:lnTo>
                    <a:pt x="4014" y="6502"/>
                  </a:lnTo>
                  <a:lnTo>
                    <a:pt x="4291" y="692"/>
                  </a:lnTo>
                  <a:lnTo>
                    <a:pt x="3738" y="207"/>
                  </a:lnTo>
                  <a:lnTo>
                    <a:pt x="2769" y="0"/>
                  </a:lnTo>
                  <a:lnTo>
                    <a:pt x="1592" y="0"/>
                  </a:lnTo>
                  <a:lnTo>
                    <a:pt x="208" y="69"/>
                  </a:lnTo>
                  <a:lnTo>
                    <a:pt x="277" y="2629"/>
                  </a:lnTo>
                  <a:lnTo>
                    <a:pt x="0" y="6157"/>
                  </a:lnTo>
                  <a:lnTo>
                    <a:pt x="139" y="93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2" name="Freeform 3241">
              <a:extLst>
                <a:ext uri="{FF2B5EF4-FFF2-40B4-BE49-F238E27FC236}">
                  <a16:creationId xmlns:a16="http://schemas.microsoft.com/office/drawing/2014/main" id="{7BBEB1D1-38C3-813B-2D38-6D33B8D76FEB}"/>
                </a:ext>
              </a:extLst>
            </p:cNvPr>
            <p:cNvSpPr/>
            <p:nvPr/>
          </p:nvSpPr>
          <p:spPr>
            <a:xfrm>
              <a:off x="6127011" y="5178559"/>
              <a:ext cx="19639" cy="28283"/>
            </a:xfrm>
            <a:custGeom>
              <a:avLst/>
              <a:gdLst>
                <a:gd name="connsiteX0" fmla="*/ 7959 w 14746"/>
                <a:gd name="connsiteY0" fmla="*/ 5257 h 21236"/>
                <a:gd name="connsiteX1" fmla="*/ 8928 w 14746"/>
                <a:gd name="connsiteY1" fmla="*/ 5534 h 21236"/>
                <a:gd name="connsiteX2" fmla="*/ 9551 w 14746"/>
                <a:gd name="connsiteY2" fmla="*/ 6018 h 21236"/>
                <a:gd name="connsiteX3" fmla="*/ 9205 w 14746"/>
                <a:gd name="connsiteY3" fmla="*/ 11829 h 21236"/>
                <a:gd name="connsiteX4" fmla="*/ 8444 w 14746"/>
                <a:gd name="connsiteY4" fmla="*/ 14734 h 21236"/>
                <a:gd name="connsiteX5" fmla="*/ 6575 w 14746"/>
                <a:gd name="connsiteY5" fmla="*/ 16048 h 21236"/>
                <a:gd name="connsiteX6" fmla="*/ 5329 w 14746"/>
                <a:gd name="connsiteY6" fmla="*/ 14665 h 21236"/>
                <a:gd name="connsiteX7" fmla="*/ 5191 w 14746"/>
                <a:gd name="connsiteY7" fmla="*/ 11483 h 21236"/>
                <a:gd name="connsiteX8" fmla="*/ 5468 w 14746"/>
                <a:gd name="connsiteY8" fmla="*/ 7955 h 21236"/>
                <a:gd name="connsiteX9" fmla="*/ 5468 w 14746"/>
                <a:gd name="connsiteY9" fmla="*/ 5465 h 21236"/>
                <a:gd name="connsiteX10" fmla="*/ 6783 w 14746"/>
                <a:gd name="connsiteY10" fmla="*/ 5326 h 21236"/>
                <a:gd name="connsiteX11" fmla="*/ 7959 w 14746"/>
                <a:gd name="connsiteY11" fmla="*/ 5326 h 21236"/>
                <a:gd name="connsiteX12" fmla="*/ 7959 w 14746"/>
                <a:gd name="connsiteY12" fmla="*/ 138 h 21236"/>
                <a:gd name="connsiteX13" fmla="*/ 6783 w 14746"/>
                <a:gd name="connsiteY13" fmla="*/ 138 h 21236"/>
                <a:gd name="connsiteX14" fmla="*/ 6368 w 14746"/>
                <a:gd name="connsiteY14" fmla="*/ 138 h 21236"/>
                <a:gd name="connsiteX15" fmla="*/ 4983 w 14746"/>
                <a:gd name="connsiteY15" fmla="*/ 277 h 21236"/>
                <a:gd name="connsiteX16" fmla="*/ 208 w 14746"/>
                <a:gd name="connsiteY16" fmla="*/ 5603 h 21236"/>
                <a:gd name="connsiteX17" fmla="*/ 208 w 14746"/>
                <a:gd name="connsiteY17" fmla="*/ 7817 h 21236"/>
                <a:gd name="connsiteX18" fmla="*/ 0 w 14746"/>
                <a:gd name="connsiteY18" fmla="*/ 11068 h 21236"/>
                <a:gd name="connsiteX19" fmla="*/ 0 w 14746"/>
                <a:gd name="connsiteY19" fmla="*/ 11690 h 21236"/>
                <a:gd name="connsiteX20" fmla="*/ 139 w 14746"/>
                <a:gd name="connsiteY20" fmla="*/ 14872 h 21236"/>
                <a:gd name="connsiteX21" fmla="*/ 1523 w 14746"/>
                <a:gd name="connsiteY21" fmla="*/ 18193 h 21236"/>
                <a:gd name="connsiteX22" fmla="*/ 2769 w 14746"/>
                <a:gd name="connsiteY22" fmla="*/ 19576 h 21236"/>
                <a:gd name="connsiteX23" fmla="*/ 6575 w 14746"/>
                <a:gd name="connsiteY23" fmla="*/ 21236 h 21236"/>
                <a:gd name="connsiteX24" fmla="*/ 9551 w 14746"/>
                <a:gd name="connsiteY24" fmla="*/ 20268 h 21236"/>
                <a:gd name="connsiteX25" fmla="*/ 11420 w 14746"/>
                <a:gd name="connsiteY25" fmla="*/ 18953 h 21236"/>
                <a:gd name="connsiteX26" fmla="*/ 13427 w 14746"/>
                <a:gd name="connsiteY26" fmla="*/ 16048 h 21236"/>
                <a:gd name="connsiteX27" fmla="*/ 14188 w 14746"/>
                <a:gd name="connsiteY27" fmla="*/ 13143 h 21236"/>
                <a:gd name="connsiteX28" fmla="*/ 14396 w 14746"/>
                <a:gd name="connsiteY28" fmla="*/ 12105 h 21236"/>
                <a:gd name="connsiteX29" fmla="*/ 14742 w 14746"/>
                <a:gd name="connsiteY29" fmla="*/ 6295 h 21236"/>
                <a:gd name="connsiteX30" fmla="*/ 12735 w 14746"/>
                <a:gd name="connsiteY30" fmla="*/ 1868 h 21236"/>
                <a:gd name="connsiteX31" fmla="*/ 12112 w 14746"/>
                <a:gd name="connsiteY31" fmla="*/ 1384 h 21236"/>
                <a:gd name="connsiteX32" fmla="*/ 10312 w 14746"/>
                <a:gd name="connsiteY32" fmla="*/ 484 h 21236"/>
                <a:gd name="connsiteX33" fmla="*/ 9344 w 14746"/>
                <a:gd name="connsiteY33" fmla="*/ 208 h 21236"/>
                <a:gd name="connsiteX34" fmla="*/ 7959 w 14746"/>
                <a:gd name="connsiteY34" fmla="*/ 0 h 21236"/>
                <a:gd name="connsiteX35" fmla="*/ 7959 w 14746"/>
                <a:gd name="connsiteY35" fmla="*/ 0 h 2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46" h="21236">
                  <a:moveTo>
                    <a:pt x="7959" y="5257"/>
                  </a:moveTo>
                  <a:lnTo>
                    <a:pt x="8928" y="5534"/>
                  </a:lnTo>
                  <a:lnTo>
                    <a:pt x="9551" y="6018"/>
                  </a:lnTo>
                  <a:lnTo>
                    <a:pt x="9205" y="11829"/>
                  </a:lnTo>
                  <a:lnTo>
                    <a:pt x="8444" y="14734"/>
                  </a:lnTo>
                  <a:lnTo>
                    <a:pt x="6575" y="16048"/>
                  </a:lnTo>
                  <a:lnTo>
                    <a:pt x="5329" y="14665"/>
                  </a:lnTo>
                  <a:lnTo>
                    <a:pt x="5191" y="11483"/>
                  </a:lnTo>
                  <a:lnTo>
                    <a:pt x="5468" y="7955"/>
                  </a:lnTo>
                  <a:lnTo>
                    <a:pt x="5468" y="5465"/>
                  </a:lnTo>
                  <a:cubicBezTo>
                    <a:pt x="5468" y="5465"/>
                    <a:pt x="6783" y="5326"/>
                    <a:pt x="6783" y="5326"/>
                  </a:cubicBezTo>
                  <a:lnTo>
                    <a:pt x="7959" y="5326"/>
                  </a:lnTo>
                  <a:moveTo>
                    <a:pt x="7959" y="138"/>
                  </a:moveTo>
                  <a:lnTo>
                    <a:pt x="6783" y="138"/>
                  </a:lnTo>
                  <a:cubicBezTo>
                    <a:pt x="6783" y="138"/>
                    <a:pt x="6506" y="138"/>
                    <a:pt x="6368" y="138"/>
                  </a:cubicBezTo>
                  <a:lnTo>
                    <a:pt x="4983" y="277"/>
                  </a:lnTo>
                  <a:cubicBezTo>
                    <a:pt x="2215" y="484"/>
                    <a:pt x="139" y="2836"/>
                    <a:pt x="208" y="5603"/>
                  </a:cubicBezTo>
                  <a:lnTo>
                    <a:pt x="208" y="7817"/>
                  </a:lnTo>
                  <a:cubicBezTo>
                    <a:pt x="208" y="7817"/>
                    <a:pt x="0" y="11068"/>
                    <a:pt x="0" y="11068"/>
                  </a:cubicBezTo>
                  <a:cubicBezTo>
                    <a:pt x="0" y="11275"/>
                    <a:pt x="0" y="11483"/>
                    <a:pt x="0" y="11690"/>
                  </a:cubicBezTo>
                  <a:lnTo>
                    <a:pt x="139" y="14872"/>
                  </a:lnTo>
                  <a:cubicBezTo>
                    <a:pt x="139" y="16118"/>
                    <a:pt x="692" y="17293"/>
                    <a:pt x="1523" y="18193"/>
                  </a:cubicBezTo>
                  <a:lnTo>
                    <a:pt x="2769" y="19576"/>
                  </a:lnTo>
                  <a:cubicBezTo>
                    <a:pt x="3807" y="20683"/>
                    <a:pt x="5191" y="21236"/>
                    <a:pt x="6575" y="21236"/>
                  </a:cubicBezTo>
                  <a:cubicBezTo>
                    <a:pt x="7613" y="21236"/>
                    <a:pt x="8651" y="20960"/>
                    <a:pt x="9551" y="20268"/>
                  </a:cubicBezTo>
                  <a:lnTo>
                    <a:pt x="11420" y="18953"/>
                  </a:lnTo>
                  <a:cubicBezTo>
                    <a:pt x="12389" y="18262"/>
                    <a:pt x="13150" y="17224"/>
                    <a:pt x="13427" y="16048"/>
                  </a:cubicBezTo>
                  <a:lnTo>
                    <a:pt x="14188" y="13143"/>
                  </a:lnTo>
                  <a:cubicBezTo>
                    <a:pt x="14257" y="12797"/>
                    <a:pt x="14327" y="12451"/>
                    <a:pt x="14396" y="12105"/>
                  </a:cubicBezTo>
                  <a:lnTo>
                    <a:pt x="14742" y="6295"/>
                  </a:lnTo>
                  <a:cubicBezTo>
                    <a:pt x="14811" y="4565"/>
                    <a:pt x="14050" y="2905"/>
                    <a:pt x="12735" y="1868"/>
                  </a:cubicBezTo>
                  <a:lnTo>
                    <a:pt x="12112" y="1384"/>
                  </a:lnTo>
                  <a:cubicBezTo>
                    <a:pt x="11559" y="969"/>
                    <a:pt x="10935" y="692"/>
                    <a:pt x="10312" y="484"/>
                  </a:cubicBezTo>
                  <a:lnTo>
                    <a:pt x="9344" y="208"/>
                  </a:lnTo>
                  <a:cubicBezTo>
                    <a:pt x="8928" y="69"/>
                    <a:pt x="8444" y="0"/>
                    <a:pt x="7959" y="0"/>
                  </a:cubicBezTo>
                  <a:lnTo>
                    <a:pt x="795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3" name="Freeform 3242">
              <a:extLst>
                <a:ext uri="{FF2B5EF4-FFF2-40B4-BE49-F238E27FC236}">
                  <a16:creationId xmlns:a16="http://schemas.microsoft.com/office/drawing/2014/main" id="{8B43B3D7-005C-7820-7EF2-832FCF9C00E9}"/>
                </a:ext>
              </a:extLst>
            </p:cNvPr>
            <p:cNvSpPr/>
            <p:nvPr/>
          </p:nvSpPr>
          <p:spPr>
            <a:xfrm>
              <a:off x="6121203" y="5207763"/>
              <a:ext cx="10231" cy="19622"/>
            </a:xfrm>
            <a:custGeom>
              <a:avLst/>
              <a:gdLst>
                <a:gd name="connsiteX0" fmla="*/ 2215 w 7682"/>
                <a:gd name="connsiteY0" fmla="*/ 0 h 14733"/>
                <a:gd name="connsiteX1" fmla="*/ 1730 w 7682"/>
                <a:gd name="connsiteY1" fmla="*/ 1868 h 14733"/>
                <a:gd name="connsiteX2" fmla="*/ 346 w 7682"/>
                <a:gd name="connsiteY2" fmla="*/ 4842 h 14733"/>
                <a:gd name="connsiteX3" fmla="*/ 0 w 7682"/>
                <a:gd name="connsiteY3" fmla="*/ 6710 h 14733"/>
                <a:gd name="connsiteX4" fmla="*/ 69 w 7682"/>
                <a:gd name="connsiteY4" fmla="*/ 8439 h 14733"/>
                <a:gd name="connsiteX5" fmla="*/ 346 w 7682"/>
                <a:gd name="connsiteY5" fmla="*/ 9546 h 14733"/>
                <a:gd name="connsiteX6" fmla="*/ 3115 w 7682"/>
                <a:gd name="connsiteY6" fmla="*/ 13005 h 14733"/>
                <a:gd name="connsiteX7" fmla="*/ 4706 w 7682"/>
                <a:gd name="connsiteY7" fmla="*/ 14250 h 14733"/>
                <a:gd name="connsiteX8" fmla="*/ 6298 w 7682"/>
                <a:gd name="connsiteY8" fmla="*/ 14734 h 14733"/>
                <a:gd name="connsiteX9" fmla="*/ 7683 w 7682"/>
                <a:gd name="connsiteY9" fmla="*/ 13835 h 14733"/>
                <a:gd name="connsiteX10" fmla="*/ 3738 w 7682"/>
                <a:gd name="connsiteY10" fmla="*/ 2974 h 14733"/>
                <a:gd name="connsiteX11" fmla="*/ 2215 w 7682"/>
                <a:gd name="connsiteY11" fmla="*/ 0 h 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82" h="14733">
                  <a:moveTo>
                    <a:pt x="2215" y="0"/>
                  </a:moveTo>
                  <a:lnTo>
                    <a:pt x="1730" y="1868"/>
                  </a:lnTo>
                  <a:lnTo>
                    <a:pt x="346" y="4842"/>
                  </a:lnTo>
                  <a:lnTo>
                    <a:pt x="0" y="6710"/>
                  </a:lnTo>
                  <a:lnTo>
                    <a:pt x="69" y="8439"/>
                  </a:lnTo>
                  <a:lnTo>
                    <a:pt x="346" y="9546"/>
                  </a:lnTo>
                  <a:lnTo>
                    <a:pt x="3115" y="13005"/>
                  </a:lnTo>
                  <a:lnTo>
                    <a:pt x="4706" y="14250"/>
                  </a:lnTo>
                  <a:lnTo>
                    <a:pt x="6298" y="14734"/>
                  </a:lnTo>
                  <a:lnTo>
                    <a:pt x="7683" y="13835"/>
                  </a:lnTo>
                  <a:lnTo>
                    <a:pt x="3738" y="2974"/>
                  </a:lnTo>
                  <a:lnTo>
                    <a:pt x="2215"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4" name="Freeform 3243">
              <a:extLst>
                <a:ext uri="{FF2B5EF4-FFF2-40B4-BE49-F238E27FC236}">
                  <a16:creationId xmlns:a16="http://schemas.microsoft.com/office/drawing/2014/main" id="{E9990600-7095-E17B-440B-33E0CF52B963}"/>
                </a:ext>
              </a:extLst>
            </p:cNvPr>
            <p:cNvSpPr/>
            <p:nvPr/>
          </p:nvSpPr>
          <p:spPr>
            <a:xfrm>
              <a:off x="6114475" y="5200854"/>
              <a:ext cx="23914" cy="33534"/>
            </a:xfrm>
            <a:custGeom>
              <a:avLst/>
              <a:gdLst>
                <a:gd name="connsiteX0" fmla="*/ 7267 w 17956"/>
                <a:gd name="connsiteY0" fmla="*/ 5188 h 25179"/>
                <a:gd name="connsiteX1" fmla="*/ 8790 w 17956"/>
                <a:gd name="connsiteY1" fmla="*/ 8162 h 25179"/>
                <a:gd name="connsiteX2" fmla="*/ 12735 w 17956"/>
                <a:gd name="connsiteY2" fmla="*/ 19092 h 25179"/>
                <a:gd name="connsiteX3" fmla="*/ 11351 w 17956"/>
                <a:gd name="connsiteY3" fmla="*/ 19991 h 25179"/>
                <a:gd name="connsiteX4" fmla="*/ 9828 w 17956"/>
                <a:gd name="connsiteY4" fmla="*/ 19507 h 25179"/>
                <a:gd name="connsiteX5" fmla="*/ 8236 w 17956"/>
                <a:gd name="connsiteY5" fmla="*/ 18262 h 25179"/>
                <a:gd name="connsiteX6" fmla="*/ 5468 w 17956"/>
                <a:gd name="connsiteY6" fmla="*/ 14803 h 25179"/>
                <a:gd name="connsiteX7" fmla="*/ 5122 w 17956"/>
                <a:gd name="connsiteY7" fmla="*/ 13697 h 25179"/>
                <a:gd name="connsiteX8" fmla="*/ 5122 w 17956"/>
                <a:gd name="connsiteY8" fmla="*/ 11967 h 25179"/>
                <a:gd name="connsiteX9" fmla="*/ 5468 w 17956"/>
                <a:gd name="connsiteY9" fmla="*/ 10099 h 25179"/>
                <a:gd name="connsiteX10" fmla="*/ 6783 w 17956"/>
                <a:gd name="connsiteY10" fmla="*/ 7125 h 25179"/>
                <a:gd name="connsiteX11" fmla="*/ 7336 w 17956"/>
                <a:gd name="connsiteY11" fmla="*/ 5257 h 25179"/>
                <a:gd name="connsiteX12" fmla="*/ 7336 w 17956"/>
                <a:gd name="connsiteY12" fmla="*/ 69 h 25179"/>
                <a:gd name="connsiteX13" fmla="*/ 6852 w 17956"/>
                <a:gd name="connsiteY13" fmla="*/ 69 h 25179"/>
                <a:gd name="connsiteX14" fmla="*/ 2353 w 17956"/>
                <a:gd name="connsiteY14" fmla="*/ 3805 h 25179"/>
                <a:gd name="connsiteX15" fmla="*/ 1938 w 17956"/>
                <a:gd name="connsiteY15" fmla="*/ 5326 h 25179"/>
                <a:gd name="connsiteX16" fmla="*/ 761 w 17956"/>
                <a:gd name="connsiteY16" fmla="*/ 7955 h 25179"/>
                <a:gd name="connsiteX17" fmla="*/ 415 w 17956"/>
                <a:gd name="connsiteY17" fmla="*/ 9062 h 25179"/>
                <a:gd name="connsiteX18" fmla="*/ 69 w 17956"/>
                <a:gd name="connsiteY18" fmla="*/ 10930 h 25179"/>
                <a:gd name="connsiteX19" fmla="*/ 0 w 17956"/>
                <a:gd name="connsiteY19" fmla="*/ 12036 h 25179"/>
                <a:gd name="connsiteX20" fmla="*/ 0 w 17956"/>
                <a:gd name="connsiteY20" fmla="*/ 13765 h 25179"/>
                <a:gd name="connsiteX21" fmla="*/ 208 w 17956"/>
                <a:gd name="connsiteY21" fmla="*/ 15080 h 25179"/>
                <a:gd name="connsiteX22" fmla="*/ 554 w 17956"/>
                <a:gd name="connsiteY22" fmla="*/ 16187 h 25179"/>
                <a:gd name="connsiteX23" fmla="*/ 1523 w 17956"/>
                <a:gd name="connsiteY23" fmla="*/ 17985 h 25179"/>
                <a:gd name="connsiteX24" fmla="*/ 4291 w 17956"/>
                <a:gd name="connsiteY24" fmla="*/ 21444 h 25179"/>
                <a:gd name="connsiteX25" fmla="*/ 5122 w 17956"/>
                <a:gd name="connsiteY25" fmla="*/ 22274 h 25179"/>
                <a:gd name="connsiteX26" fmla="*/ 6714 w 17956"/>
                <a:gd name="connsiteY26" fmla="*/ 23519 h 25179"/>
                <a:gd name="connsiteX27" fmla="*/ 8305 w 17956"/>
                <a:gd name="connsiteY27" fmla="*/ 24418 h 25179"/>
                <a:gd name="connsiteX28" fmla="*/ 9828 w 17956"/>
                <a:gd name="connsiteY28" fmla="*/ 24903 h 25179"/>
                <a:gd name="connsiteX29" fmla="*/ 11420 w 17956"/>
                <a:gd name="connsiteY29" fmla="*/ 25179 h 25179"/>
                <a:gd name="connsiteX30" fmla="*/ 14188 w 17956"/>
                <a:gd name="connsiteY30" fmla="*/ 24349 h 25179"/>
                <a:gd name="connsiteX31" fmla="*/ 15572 w 17956"/>
                <a:gd name="connsiteY31" fmla="*/ 23450 h 25179"/>
                <a:gd name="connsiteX32" fmla="*/ 17649 w 17956"/>
                <a:gd name="connsiteY32" fmla="*/ 17293 h 25179"/>
                <a:gd name="connsiteX33" fmla="*/ 13704 w 17956"/>
                <a:gd name="connsiteY33" fmla="*/ 6364 h 25179"/>
                <a:gd name="connsiteX34" fmla="*/ 13427 w 17956"/>
                <a:gd name="connsiteY34" fmla="*/ 5811 h 25179"/>
                <a:gd name="connsiteX35" fmla="*/ 11905 w 17956"/>
                <a:gd name="connsiteY35" fmla="*/ 2836 h 25179"/>
                <a:gd name="connsiteX36" fmla="*/ 7267 w 17956"/>
                <a:gd name="connsiteY36" fmla="*/ 0 h 25179"/>
                <a:gd name="connsiteX37" fmla="*/ 7267 w 17956"/>
                <a:gd name="connsiteY37" fmla="*/ 0 h 2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956" h="25179">
                  <a:moveTo>
                    <a:pt x="7267" y="5188"/>
                  </a:moveTo>
                  <a:lnTo>
                    <a:pt x="8790" y="8162"/>
                  </a:lnTo>
                  <a:lnTo>
                    <a:pt x="12735" y="19092"/>
                  </a:lnTo>
                  <a:lnTo>
                    <a:pt x="11351" y="19991"/>
                  </a:lnTo>
                  <a:lnTo>
                    <a:pt x="9828" y="19507"/>
                  </a:lnTo>
                  <a:lnTo>
                    <a:pt x="8236" y="18262"/>
                  </a:lnTo>
                  <a:lnTo>
                    <a:pt x="5468" y="14803"/>
                  </a:lnTo>
                  <a:lnTo>
                    <a:pt x="5122" y="13697"/>
                  </a:lnTo>
                  <a:lnTo>
                    <a:pt x="5122" y="11967"/>
                  </a:lnTo>
                  <a:cubicBezTo>
                    <a:pt x="5122" y="11967"/>
                    <a:pt x="5468" y="10099"/>
                    <a:pt x="5468" y="10099"/>
                  </a:cubicBezTo>
                  <a:lnTo>
                    <a:pt x="6783" y="7125"/>
                  </a:lnTo>
                  <a:lnTo>
                    <a:pt x="7336" y="5257"/>
                  </a:lnTo>
                  <a:moveTo>
                    <a:pt x="7336" y="69"/>
                  </a:moveTo>
                  <a:cubicBezTo>
                    <a:pt x="7336" y="69"/>
                    <a:pt x="6990" y="69"/>
                    <a:pt x="6852" y="69"/>
                  </a:cubicBezTo>
                  <a:cubicBezTo>
                    <a:pt x="4706" y="277"/>
                    <a:pt x="2976" y="1729"/>
                    <a:pt x="2353" y="3805"/>
                  </a:cubicBezTo>
                  <a:lnTo>
                    <a:pt x="1938" y="5326"/>
                  </a:lnTo>
                  <a:lnTo>
                    <a:pt x="761" y="7955"/>
                  </a:lnTo>
                  <a:cubicBezTo>
                    <a:pt x="623" y="8301"/>
                    <a:pt x="485" y="8716"/>
                    <a:pt x="415" y="9062"/>
                  </a:cubicBezTo>
                  <a:lnTo>
                    <a:pt x="69" y="10930"/>
                  </a:lnTo>
                  <a:cubicBezTo>
                    <a:pt x="69" y="11275"/>
                    <a:pt x="0" y="11621"/>
                    <a:pt x="0" y="12036"/>
                  </a:cubicBezTo>
                  <a:lnTo>
                    <a:pt x="0" y="13765"/>
                  </a:lnTo>
                  <a:cubicBezTo>
                    <a:pt x="0" y="14250"/>
                    <a:pt x="139" y="14665"/>
                    <a:pt x="208" y="15080"/>
                  </a:cubicBezTo>
                  <a:lnTo>
                    <a:pt x="554" y="16187"/>
                  </a:lnTo>
                  <a:cubicBezTo>
                    <a:pt x="761" y="16809"/>
                    <a:pt x="1038" y="17432"/>
                    <a:pt x="1523" y="17985"/>
                  </a:cubicBezTo>
                  <a:lnTo>
                    <a:pt x="4291" y="21444"/>
                  </a:lnTo>
                  <a:cubicBezTo>
                    <a:pt x="4291" y="21444"/>
                    <a:pt x="4776" y="21997"/>
                    <a:pt x="5122" y="22274"/>
                  </a:cubicBezTo>
                  <a:lnTo>
                    <a:pt x="6714" y="23519"/>
                  </a:lnTo>
                  <a:cubicBezTo>
                    <a:pt x="7198" y="23934"/>
                    <a:pt x="7752" y="24211"/>
                    <a:pt x="8305" y="24418"/>
                  </a:cubicBezTo>
                  <a:lnTo>
                    <a:pt x="9828" y="24903"/>
                  </a:lnTo>
                  <a:cubicBezTo>
                    <a:pt x="10382" y="25041"/>
                    <a:pt x="10866" y="25179"/>
                    <a:pt x="11420" y="25179"/>
                  </a:cubicBezTo>
                  <a:cubicBezTo>
                    <a:pt x="12389" y="25179"/>
                    <a:pt x="13358" y="24903"/>
                    <a:pt x="14188" y="24349"/>
                  </a:cubicBezTo>
                  <a:lnTo>
                    <a:pt x="15572" y="23450"/>
                  </a:lnTo>
                  <a:cubicBezTo>
                    <a:pt x="17579" y="22136"/>
                    <a:pt x="18479" y="19576"/>
                    <a:pt x="17649" y="17293"/>
                  </a:cubicBezTo>
                  <a:lnTo>
                    <a:pt x="13704" y="6364"/>
                  </a:lnTo>
                  <a:cubicBezTo>
                    <a:pt x="13704" y="6364"/>
                    <a:pt x="13566" y="5949"/>
                    <a:pt x="13427" y="5811"/>
                  </a:cubicBezTo>
                  <a:lnTo>
                    <a:pt x="11905" y="2836"/>
                  </a:lnTo>
                  <a:cubicBezTo>
                    <a:pt x="11005" y="1107"/>
                    <a:pt x="9205" y="0"/>
                    <a:pt x="7267" y="0"/>
                  </a:cubicBezTo>
                  <a:lnTo>
                    <a:pt x="726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5" name="Freeform 3244">
              <a:extLst>
                <a:ext uri="{FF2B5EF4-FFF2-40B4-BE49-F238E27FC236}">
                  <a16:creationId xmlns:a16="http://schemas.microsoft.com/office/drawing/2014/main" id="{CA036CCC-7B3B-E44D-BB9F-54C9F9AF3FDA}"/>
                </a:ext>
              </a:extLst>
            </p:cNvPr>
            <p:cNvSpPr/>
            <p:nvPr/>
          </p:nvSpPr>
          <p:spPr>
            <a:xfrm>
              <a:off x="5367655" y="3971879"/>
              <a:ext cx="2949" cy="2764"/>
            </a:xfrm>
            <a:custGeom>
              <a:avLst/>
              <a:gdLst>
                <a:gd name="connsiteX0" fmla="*/ 2215 w 2214"/>
                <a:gd name="connsiteY0" fmla="*/ 2075 h 2075"/>
                <a:gd name="connsiteX1" fmla="*/ 1869 w 2214"/>
                <a:gd name="connsiteY1" fmla="*/ 1245 h 2075"/>
                <a:gd name="connsiteX2" fmla="*/ 1523 w 2214"/>
                <a:gd name="connsiteY2" fmla="*/ 692 h 2075"/>
                <a:gd name="connsiteX3" fmla="*/ 1038 w 2214"/>
                <a:gd name="connsiteY3" fmla="*/ 208 h 2075"/>
                <a:gd name="connsiteX4" fmla="*/ 139 w 2214"/>
                <a:gd name="connsiteY4" fmla="*/ 0 h 2075"/>
                <a:gd name="connsiteX5" fmla="*/ 0 w 2214"/>
                <a:gd name="connsiteY5" fmla="*/ 1176 h 2075"/>
                <a:gd name="connsiteX6" fmla="*/ 346 w 2214"/>
                <a:gd name="connsiteY6" fmla="*/ 1729 h 2075"/>
                <a:gd name="connsiteX7" fmla="*/ 1177 w 2214"/>
                <a:gd name="connsiteY7" fmla="*/ 1937 h 2075"/>
                <a:gd name="connsiteX8" fmla="*/ 2215 w 2214"/>
                <a:gd name="connsiteY8" fmla="*/ 2075 h 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4" h="2075">
                  <a:moveTo>
                    <a:pt x="2215" y="2075"/>
                  </a:moveTo>
                  <a:lnTo>
                    <a:pt x="1869" y="1245"/>
                  </a:lnTo>
                  <a:lnTo>
                    <a:pt x="1523" y="692"/>
                  </a:lnTo>
                  <a:lnTo>
                    <a:pt x="1038" y="208"/>
                  </a:lnTo>
                  <a:lnTo>
                    <a:pt x="139" y="0"/>
                  </a:lnTo>
                  <a:lnTo>
                    <a:pt x="0" y="1176"/>
                  </a:lnTo>
                  <a:lnTo>
                    <a:pt x="346" y="1729"/>
                  </a:lnTo>
                  <a:lnTo>
                    <a:pt x="1177" y="1937"/>
                  </a:lnTo>
                  <a:lnTo>
                    <a:pt x="2215" y="20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6" name="Freeform 3245">
              <a:extLst>
                <a:ext uri="{FF2B5EF4-FFF2-40B4-BE49-F238E27FC236}">
                  <a16:creationId xmlns:a16="http://schemas.microsoft.com/office/drawing/2014/main" id="{42015755-113C-AA14-8D3D-CEA2995ECFEC}"/>
                </a:ext>
              </a:extLst>
            </p:cNvPr>
            <p:cNvSpPr/>
            <p:nvPr/>
          </p:nvSpPr>
          <p:spPr>
            <a:xfrm>
              <a:off x="5360788" y="3964877"/>
              <a:ext cx="16780" cy="16583"/>
            </a:xfrm>
            <a:custGeom>
              <a:avLst/>
              <a:gdLst>
                <a:gd name="connsiteX0" fmla="*/ 5295 w 12599"/>
                <a:gd name="connsiteY0" fmla="*/ 5257 h 12451"/>
                <a:gd name="connsiteX1" fmla="*/ 6195 w 12599"/>
                <a:gd name="connsiteY1" fmla="*/ 5465 h 12451"/>
                <a:gd name="connsiteX2" fmla="*/ 6749 w 12599"/>
                <a:gd name="connsiteY2" fmla="*/ 5880 h 12451"/>
                <a:gd name="connsiteX3" fmla="*/ 7094 w 12599"/>
                <a:gd name="connsiteY3" fmla="*/ 6433 h 12451"/>
                <a:gd name="connsiteX4" fmla="*/ 7440 w 12599"/>
                <a:gd name="connsiteY4" fmla="*/ 7263 h 12451"/>
                <a:gd name="connsiteX5" fmla="*/ 6333 w 12599"/>
                <a:gd name="connsiteY5" fmla="*/ 7125 h 12451"/>
                <a:gd name="connsiteX6" fmla="*/ 5572 w 12599"/>
                <a:gd name="connsiteY6" fmla="*/ 6917 h 12451"/>
                <a:gd name="connsiteX7" fmla="*/ 5226 w 12599"/>
                <a:gd name="connsiteY7" fmla="*/ 6364 h 12451"/>
                <a:gd name="connsiteX8" fmla="*/ 5364 w 12599"/>
                <a:gd name="connsiteY8" fmla="*/ 5188 h 12451"/>
                <a:gd name="connsiteX9" fmla="*/ 5364 w 12599"/>
                <a:gd name="connsiteY9" fmla="*/ 0 h 12451"/>
                <a:gd name="connsiteX10" fmla="*/ 2319 w 12599"/>
                <a:gd name="connsiteY10" fmla="*/ 968 h 12451"/>
                <a:gd name="connsiteX11" fmla="*/ 173 w 12599"/>
                <a:gd name="connsiteY11" fmla="*/ 4704 h 12451"/>
                <a:gd name="connsiteX12" fmla="*/ 35 w 12599"/>
                <a:gd name="connsiteY12" fmla="*/ 5880 h 12451"/>
                <a:gd name="connsiteX13" fmla="*/ 796 w 12599"/>
                <a:gd name="connsiteY13" fmla="*/ 9131 h 12451"/>
                <a:gd name="connsiteX14" fmla="*/ 1142 w 12599"/>
                <a:gd name="connsiteY14" fmla="*/ 9684 h 12451"/>
                <a:gd name="connsiteX15" fmla="*/ 4188 w 12599"/>
                <a:gd name="connsiteY15" fmla="*/ 11967 h 12451"/>
                <a:gd name="connsiteX16" fmla="*/ 4949 w 12599"/>
                <a:gd name="connsiteY16" fmla="*/ 12174 h 12451"/>
                <a:gd name="connsiteX17" fmla="*/ 5779 w 12599"/>
                <a:gd name="connsiteY17" fmla="*/ 12313 h 12451"/>
                <a:gd name="connsiteX18" fmla="*/ 6887 w 12599"/>
                <a:gd name="connsiteY18" fmla="*/ 12451 h 12451"/>
                <a:gd name="connsiteX19" fmla="*/ 7371 w 12599"/>
                <a:gd name="connsiteY19" fmla="*/ 12451 h 12451"/>
                <a:gd name="connsiteX20" fmla="*/ 11593 w 12599"/>
                <a:gd name="connsiteY20" fmla="*/ 10307 h 12451"/>
                <a:gd name="connsiteX21" fmla="*/ 12147 w 12599"/>
                <a:gd name="connsiteY21" fmla="*/ 5188 h 12451"/>
                <a:gd name="connsiteX22" fmla="*/ 11801 w 12599"/>
                <a:gd name="connsiteY22" fmla="*/ 4358 h 12451"/>
                <a:gd name="connsiteX23" fmla="*/ 11593 w 12599"/>
                <a:gd name="connsiteY23" fmla="*/ 3874 h 12451"/>
                <a:gd name="connsiteX24" fmla="*/ 11247 w 12599"/>
                <a:gd name="connsiteY24" fmla="*/ 3320 h 12451"/>
                <a:gd name="connsiteX25" fmla="*/ 10001 w 12599"/>
                <a:gd name="connsiteY25" fmla="*/ 1798 h 12451"/>
                <a:gd name="connsiteX26" fmla="*/ 9447 w 12599"/>
                <a:gd name="connsiteY26" fmla="*/ 1383 h 12451"/>
                <a:gd name="connsiteX27" fmla="*/ 7440 w 12599"/>
                <a:gd name="connsiteY27" fmla="*/ 415 h 12451"/>
                <a:gd name="connsiteX28" fmla="*/ 6541 w 12599"/>
                <a:gd name="connsiteY28" fmla="*/ 208 h 12451"/>
                <a:gd name="connsiteX29" fmla="*/ 5364 w 12599"/>
                <a:gd name="connsiteY29" fmla="*/ 69 h 12451"/>
                <a:gd name="connsiteX30" fmla="*/ 5364 w 12599"/>
                <a:gd name="connsiteY30" fmla="*/ 69 h 1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99" h="12451">
                  <a:moveTo>
                    <a:pt x="5295" y="5257"/>
                  </a:moveTo>
                  <a:lnTo>
                    <a:pt x="6195" y="5465"/>
                  </a:lnTo>
                  <a:lnTo>
                    <a:pt x="6749" y="5880"/>
                  </a:lnTo>
                  <a:lnTo>
                    <a:pt x="7094" y="6433"/>
                  </a:lnTo>
                  <a:lnTo>
                    <a:pt x="7440" y="7263"/>
                  </a:lnTo>
                  <a:lnTo>
                    <a:pt x="6333" y="7125"/>
                  </a:lnTo>
                  <a:lnTo>
                    <a:pt x="5572" y="6917"/>
                  </a:lnTo>
                  <a:lnTo>
                    <a:pt x="5226" y="6364"/>
                  </a:lnTo>
                  <a:lnTo>
                    <a:pt x="5364" y="5188"/>
                  </a:lnTo>
                  <a:moveTo>
                    <a:pt x="5364" y="0"/>
                  </a:moveTo>
                  <a:cubicBezTo>
                    <a:pt x="4257" y="0"/>
                    <a:pt x="3219" y="346"/>
                    <a:pt x="2319" y="968"/>
                  </a:cubicBezTo>
                  <a:cubicBezTo>
                    <a:pt x="1073" y="1868"/>
                    <a:pt x="312" y="3182"/>
                    <a:pt x="173" y="4704"/>
                  </a:cubicBezTo>
                  <a:lnTo>
                    <a:pt x="35" y="5880"/>
                  </a:lnTo>
                  <a:cubicBezTo>
                    <a:pt x="-103" y="6986"/>
                    <a:pt x="173" y="8162"/>
                    <a:pt x="796" y="9131"/>
                  </a:cubicBezTo>
                  <a:lnTo>
                    <a:pt x="1142" y="9684"/>
                  </a:lnTo>
                  <a:cubicBezTo>
                    <a:pt x="1834" y="10791"/>
                    <a:pt x="2942" y="11621"/>
                    <a:pt x="4188" y="11967"/>
                  </a:cubicBezTo>
                  <a:lnTo>
                    <a:pt x="4949" y="12174"/>
                  </a:lnTo>
                  <a:cubicBezTo>
                    <a:pt x="4949" y="12174"/>
                    <a:pt x="5503" y="12313"/>
                    <a:pt x="5779" y="12313"/>
                  </a:cubicBezTo>
                  <a:lnTo>
                    <a:pt x="6887" y="12451"/>
                  </a:lnTo>
                  <a:cubicBezTo>
                    <a:pt x="6887" y="12451"/>
                    <a:pt x="7233" y="12451"/>
                    <a:pt x="7371" y="12451"/>
                  </a:cubicBezTo>
                  <a:cubicBezTo>
                    <a:pt x="9032" y="12451"/>
                    <a:pt x="10555" y="11690"/>
                    <a:pt x="11593" y="10307"/>
                  </a:cubicBezTo>
                  <a:cubicBezTo>
                    <a:pt x="12701" y="8854"/>
                    <a:pt x="12908" y="6848"/>
                    <a:pt x="12147" y="5188"/>
                  </a:cubicBezTo>
                  <a:lnTo>
                    <a:pt x="11801" y="4358"/>
                  </a:lnTo>
                  <a:cubicBezTo>
                    <a:pt x="11801" y="4358"/>
                    <a:pt x="11662" y="4012"/>
                    <a:pt x="11593" y="3874"/>
                  </a:cubicBezTo>
                  <a:lnTo>
                    <a:pt x="11247" y="3320"/>
                  </a:lnTo>
                  <a:cubicBezTo>
                    <a:pt x="10901" y="2767"/>
                    <a:pt x="10486" y="2214"/>
                    <a:pt x="10001" y="1798"/>
                  </a:cubicBezTo>
                  <a:lnTo>
                    <a:pt x="9447" y="1383"/>
                  </a:lnTo>
                  <a:cubicBezTo>
                    <a:pt x="8825" y="899"/>
                    <a:pt x="8132" y="553"/>
                    <a:pt x="7440" y="415"/>
                  </a:cubicBezTo>
                  <a:lnTo>
                    <a:pt x="6541" y="208"/>
                  </a:lnTo>
                  <a:cubicBezTo>
                    <a:pt x="6125" y="138"/>
                    <a:pt x="5710" y="69"/>
                    <a:pt x="5364" y="69"/>
                  </a:cubicBezTo>
                  <a:lnTo>
                    <a:pt x="5364"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7" name="Freeform 3246">
              <a:extLst>
                <a:ext uri="{FF2B5EF4-FFF2-40B4-BE49-F238E27FC236}">
                  <a16:creationId xmlns:a16="http://schemas.microsoft.com/office/drawing/2014/main" id="{F9EE9767-874D-D468-CAB4-551FF51963A5}"/>
                </a:ext>
              </a:extLst>
            </p:cNvPr>
            <p:cNvSpPr/>
            <p:nvPr/>
          </p:nvSpPr>
          <p:spPr>
            <a:xfrm>
              <a:off x="5317050" y="3771318"/>
              <a:ext cx="8849" cy="5066"/>
            </a:xfrm>
            <a:custGeom>
              <a:avLst/>
              <a:gdLst>
                <a:gd name="connsiteX0" fmla="*/ 6506 w 6644"/>
                <a:gd name="connsiteY0" fmla="*/ 2144 h 3804"/>
                <a:gd name="connsiteX1" fmla="*/ 6644 w 6644"/>
                <a:gd name="connsiteY1" fmla="*/ 1591 h 3804"/>
                <a:gd name="connsiteX2" fmla="*/ 6367 w 6644"/>
                <a:gd name="connsiteY2" fmla="*/ 761 h 3804"/>
                <a:gd name="connsiteX3" fmla="*/ 6160 w 6644"/>
                <a:gd name="connsiteY3" fmla="*/ 346 h 3804"/>
                <a:gd name="connsiteX4" fmla="*/ 5883 w 6644"/>
                <a:gd name="connsiteY4" fmla="*/ 0 h 3804"/>
                <a:gd name="connsiteX5" fmla="*/ 4568 w 6644"/>
                <a:gd name="connsiteY5" fmla="*/ 484 h 3804"/>
                <a:gd name="connsiteX6" fmla="*/ 900 w 6644"/>
                <a:gd name="connsiteY6" fmla="*/ 1245 h 3804"/>
                <a:gd name="connsiteX7" fmla="*/ 0 w 6644"/>
                <a:gd name="connsiteY7" fmla="*/ 1729 h 3804"/>
                <a:gd name="connsiteX8" fmla="*/ 554 w 6644"/>
                <a:gd name="connsiteY8" fmla="*/ 2698 h 3804"/>
                <a:gd name="connsiteX9" fmla="*/ 2561 w 6644"/>
                <a:gd name="connsiteY9" fmla="*/ 3044 h 3804"/>
                <a:gd name="connsiteX10" fmla="*/ 4845 w 6644"/>
                <a:gd name="connsiteY10" fmla="*/ 3320 h 3804"/>
                <a:gd name="connsiteX11" fmla="*/ 6367 w 6644"/>
                <a:gd name="connsiteY11" fmla="*/ 3804 h 3804"/>
                <a:gd name="connsiteX12" fmla="*/ 6229 w 6644"/>
                <a:gd name="connsiteY12" fmla="*/ 3113 h 3804"/>
                <a:gd name="connsiteX13" fmla="*/ 6298 w 6644"/>
                <a:gd name="connsiteY13" fmla="*/ 2629 h 3804"/>
                <a:gd name="connsiteX14" fmla="*/ 6506 w 6644"/>
                <a:gd name="connsiteY14" fmla="*/ 2144 h 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4" h="3804">
                  <a:moveTo>
                    <a:pt x="6506" y="2144"/>
                  </a:moveTo>
                  <a:lnTo>
                    <a:pt x="6644" y="1591"/>
                  </a:lnTo>
                  <a:lnTo>
                    <a:pt x="6367" y="761"/>
                  </a:lnTo>
                  <a:lnTo>
                    <a:pt x="6160" y="346"/>
                  </a:lnTo>
                  <a:lnTo>
                    <a:pt x="5883" y="0"/>
                  </a:lnTo>
                  <a:lnTo>
                    <a:pt x="4568" y="484"/>
                  </a:lnTo>
                  <a:lnTo>
                    <a:pt x="900" y="1245"/>
                  </a:lnTo>
                  <a:lnTo>
                    <a:pt x="0" y="1729"/>
                  </a:lnTo>
                  <a:lnTo>
                    <a:pt x="554" y="2698"/>
                  </a:lnTo>
                  <a:lnTo>
                    <a:pt x="2561" y="3044"/>
                  </a:lnTo>
                  <a:lnTo>
                    <a:pt x="4845" y="3320"/>
                  </a:lnTo>
                  <a:lnTo>
                    <a:pt x="6367" y="3804"/>
                  </a:lnTo>
                  <a:lnTo>
                    <a:pt x="6229" y="3113"/>
                  </a:lnTo>
                  <a:lnTo>
                    <a:pt x="6298" y="2629"/>
                  </a:lnTo>
                  <a:lnTo>
                    <a:pt x="6506" y="214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8" name="Freeform 3247">
              <a:extLst>
                <a:ext uri="{FF2B5EF4-FFF2-40B4-BE49-F238E27FC236}">
                  <a16:creationId xmlns:a16="http://schemas.microsoft.com/office/drawing/2014/main" id="{C3EB892E-F3B5-1F38-FF5D-B2698BAB04B3}"/>
                </a:ext>
              </a:extLst>
            </p:cNvPr>
            <p:cNvSpPr/>
            <p:nvPr/>
          </p:nvSpPr>
          <p:spPr>
            <a:xfrm>
              <a:off x="5309986" y="3764408"/>
              <a:ext cx="22577" cy="18885"/>
            </a:xfrm>
            <a:custGeom>
              <a:avLst/>
              <a:gdLst>
                <a:gd name="connsiteX0" fmla="*/ 11187 w 16952"/>
                <a:gd name="connsiteY0" fmla="*/ 5188 h 14180"/>
                <a:gd name="connsiteX1" fmla="*/ 11464 w 16952"/>
                <a:gd name="connsiteY1" fmla="*/ 5534 h 14180"/>
                <a:gd name="connsiteX2" fmla="*/ 11671 w 16952"/>
                <a:gd name="connsiteY2" fmla="*/ 5949 h 14180"/>
                <a:gd name="connsiteX3" fmla="*/ 11948 w 16952"/>
                <a:gd name="connsiteY3" fmla="*/ 6779 h 14180"/>
                <a:gd name="connsiteX4" fmla="*/ 11810 w 16952"/>
                <a:gd name="connsiteY4" fmla="*/ 7332 h 14180"/>
                <a:gd name="connsiteX5" fmla="*/ 11602 w 16952"/>
                <a:gd name="connsiteY5" fmla="*/ 7817 h 14180"/>
                <a:gd name="connsiteX6" fmla="*/ 11464 w 16952"/>
                <a:gd name="connsiteY6" fmla="*/ 8301 h 14180"/>
                <a:gd name="connsiteX7" fmla="*/ 11602 w 16952"/>
                <a:gd name="connsiteY7" fmla="*/ 8992 h 14180"/>
                <a:gd name="connsiteX8" fmla="*/ 10079 w 16952"/>
                <a:gd name="connsiteY8" fmla="*/ 8508 h 14180"/>
                <a:gd name="connsiteX9" fmla="*/ 7795 w 16952"/>
                <a:gd name="connsiteY9" fmla="*/ 8232 h 14180"/>
                <a:gd name="connsiteX10" fmla="*/ 5788 w 16952"/>
                <a:gd name="connsiteY10" fmla="*/ 7886 h 14180"/>
                <a:gd name="connsiteX11" fmla="*/ 5235 w 16952"/>
                <a:gd name="connsiteY11" fmla="*/ 6917 h 14180"/>
                <a:gd name="connsiteX12" fmla="*/ 6134 w 16952"/>
                <a:gd name="connsiteY12" fmla="*/ 6433 h 14180"/>
                <a:gd name="connsiteX13" fmla="*/ 9803 w 16952"/>
                <a:gd name="connsiteY13" fmla="*/ 5672 h 14180"/>
                <a:gd name="connsiteX14" fmla="*/ 11048 w 16952"/>
                <a:gd name="connsiteY14" fmla="*/ 5188 h 14180"/>
                <a:gd name="connsiteX15" fmla="*/ 11048 w 16952"/>
                <a:gd name="connsiteY15" fmla="*/ 0 h 14180"/>
                <a:gd name="connsiteX16" fmla="*/ 9249 w 16952"/>
                <a:gd name="connsiteY16" fmla="*/ 346 h 14180"/>
                <a:gd name="connsiteX17" fmla="*/ 8349 w 16952"/>
                <a:gd name="connsiteY17" fmla="*/ 692 h 14180"/>
                <a:gd name="connsiteX18" fmla="*/ 5027 w 16952"/>
                <a:gd name="connsiteY18" fmla="*/ 1384 h 14180"/>
                <a:gd name="connsiteX19" fmla="*/ 3574 w 16952"/>
                <a:gd name="connsiteY19" fmla="*/ 1937 h 14180"/>
                <a:gd name="connsiteX20" fmla="*/ 2674 w 16952"/>
                <a:gd name="connsiteY20" fmla="*/ 2421 h 14180"/>
                <a:gd name="connsiteX21" fmla="*/ 182 w 16952"/>
                <a:gd name="connsiteY21" fmla="*/ 5603 h 14180"/>
                <a:gd name="connsiteX22" fmla="*/ 667 w 16952"/>
                <a:gd name="connsiteY22" fmla="*/ 9546 h 14180"/>
                <a:gd name="connsiteX23" fmla="*/ 1221 w 16952"/>
                <a:gd name="connsiteY23" fmla="*/ 10514 h 14180"/>
                <a:gd name="connsiteX24" fmla="*/ 4819 w 16952"/>
                <a:gd name="connsiteY24" fmla="*/ 13005 h 14180"/>
                <a:gd name="connsiteX25" fmla="*/ 6827 w 16952"/>
                <a:gd name="connsiteY25" fmla="*/ 13350 h 14180"/>
                <a:gd name="connsiteX26" fmla="*/ 7173 w 16952"/>
                <a:gd name="connsiteY26" fmla="*/ 13350 h 14180"/>
                <a:gd name="connsiteX27" fmla="*/ 8903 w 16952"/>
                <a:gd name="connsiteY27" fmla="*/ 13558 h 14180"/>
                <a:gd name="connsiteX28" fmla="*/ 9941 w 16952"/>
                <a:gd name="connsiteY28" fmla="*/ 13904 h 14180"/>
                <a:gd name="connsiteX29" fmla="*/ 11533 w 16952"/>
                <a:gd name="connsiteY29" fmla="*/ 14180 h 14180"/>
                <a:gd name="connsiteX30" fmla="*/ 14994 w 16952"/>
                <a:gd name="connsiteY30" fmla="*/ 12866 h 14180"/>
                <a:gd name="connsiteX31" fmla="*/ 16724 w 16952"/>
                <a:gd name="connsiteY31" fmla="*/ 8647 h 14180"/>
                <a:gd name="connsiteX32" fmla="*/ 16724 w 16952"/>
                <a:gd name="connsiteY32" fmla="*/ 8370 h 14180"/>
                <a:gd name="connsiteX33" fmla="*/ 16862 w 16952"/>
                <a:gd name="connsiteY33" fmla="*/ 7817 h 14180"/>
                <a:gd name="connsiteX34" fmla="*/ 16724 w 16952"/>
                <a:gd name="connsiteY34" fmla="*/ 5326 h 14180"/>
                <a:gd name="connsiteX35" fmla="*/ 16447 w 16952"/>
                <a:gd name="connsiteY35" fmla="*/ 4496 h 14180"/>
                <a:gd name="connsiteX36" fmla="*/ 16031 w 16952"/>
                <a:gd name="connsiteY36" fmla="*/ 3459 h 14180"/>
                <a:gd name="connsiteX37" fmla="*/ 15824 w 16952"/>
                <a:gd name="connsiteY37" fmla="*/ 3044 h 14180"/>
                <a:gd name="connsiteX38" fmla="*/ 15339 w 16952"/>
                <a:gd name="connsiteY38" fmla="*/ 2283 h 14180"/>
                <a:gd name="connsiteX39" fmla="*/ 15063 w 16952"/>
                <a:gd name="connsiteY39" fmla="*/ 1937 h 14180"/>
                <a:gd name="connsiteX40" fmla="*/ 11048 w 16952"/>
                <a:gd name="connsiteY40" fmla="*/ 0 h 14180"/>
                <a:gd name="connsiteX41" fmla="*/ 11048 w 16952"/>
                <a:gd name="connsiteY41" fmla="*/ 0 h 1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952" h="14180">
                  <a:moveTo>
                    <a:pt x="11187" y="5188"/>
                  </a:moveTo>
                  <a:lnTo>
                    <a:pt x="11464" y="5534"/>
                  </a:lnTo>
                  <a:lnTo>
                    <a:pt x="11671" y="5949"/>
                  </a:lnTo>
                  <a:lnTo>
                    <a:pt x="11948" y="6779"/>
                  </a:lnTo>
                  <a:lnTo>
                    <a:pt x="11810" y="7332"/>
                  </a:lnTo>
                  <a:lnTo>
                    <a:pt x="11602" y="7817"/>
                  </a:lnTo>
                  <a:lnTo>
                    <a:pt x="11464" y="8301"/>
                  </a:lnTo>
                  <a:lnTo>
                    <a:pt x="11602" y="8992"/>
                  </a:lnTo>
                  <a:lnTo>
                    <a:pt x="10079" y="8508"/>
                  </a:lnTo>
                  <a:lnTo>
                    <a:pt x="7795" y="8232"/>
                  </a:lnTo>
                  <a:lnTo>
                    <a:pt x="5788" y="7886"/>
                  </a:lnTo>
                  <a:lnTo>
                    <a:pt x="5235" y="6917"/>
                  </a:lnTo>
                  <a:lnTo>
                    <a:pt x="6134" y="6433"/>
                  </a:lnTo>
                  <a:lnTo>
                    <a:pt x="9803" y="5672"/>
                  </a:lnTo>
                  <a:lnTo>
                    <a:pt x="11048" y="5188"/>
                  </a:lnTo>
                  <a:moveTo>
                    <a:pt x="11048" y="0"/>
                  </a:moveTo>
                  <a:cubicBezTo>
                    <a:pt x="10425" y="0"/>
                    <a:pt x="9803" y="138"/>
                    <a:pt x="9249" y="346"/>
                  </a:cubicBezTo>
                  <a:lnTo>
                    <a:pt x="8349" y="692"/>
                  </a:lnTo>
                  <a:lnTo>
                    <a:pt x="5027" y="1384"/>
                  </a:lnTo>
                  <a:cubicBezTo>
                    <a:pt x="4543" y="1522"/>
                    <a:pt x="4058" y="1660"/>
                    <a:pt x="3574" y="1937"/>
                  </a:cubicBezTo>
                  <a:lnTo>
                    <a:pt x="2674" y="2421"/>
                  </a:lnTo>
                  <a:cubicBezTo>
                    <a:pt x="1497" y="3113"/>
                    <a:pt x="598" y="4220"/>
                    <a:pt x="182" y="5603"/>
                  </a:cubicBezTo>
                  <a:cubicBezTo>
                    <a:pt x="-164" y="6917"/>
                    <a:pt x="-25" y="8370"/>
                    <a:pt x="667" y="9546"/>
                  </a:cubicBezTo>
                  <a:lnTo>
                    <a:pt x="1221" y="10514"/>
                  </a:lnTo>
                  <a:cubicBezTo>
                    <a:pt x="1982" y="11829"/>
                    <a:pt x="3297" y="12728"/>
                    <a:pt x="4819" y="13005"/>
                  </a:cubicBezTo>
                  <a:lnTo>
                    <a:pt x="6827" y="13350"/>
                  </a:lnTo>
                  <a:cubicBezTo>
                    <a:pt x="6827" y="13350"/>
                    <a:pt x="7034" y="13350"/>
                    <a:pt x="7173" y="13350"/>
                  </a:cubicBezTo>
                  <a:lnTo>
                    <a:pt x="8903" y="13558"/>
                  </a:lnTo>
                  <a:lnTo>
                    <a:pt x="9941" y="13904"/>
                  </a:lnTo>
                  <a:cubicBezTo>
                    <a:pt x="10495" y="14042"/>
                    <a:pt x="10979" y="14180"/>
                    <a:pt x="11533" y="14180"/>
                  </a:cubicBezTo>
                  <a:cubicBezTo>
                    <a:pt x="12779" y="14180"/>
                    <a:pt x="14024" y="13696"/>
                    <a:pt x="14994" y="12866"/>
                  </a:cubicBezTo>
                  <a:cubicBezTo>
                    <a:pt x="16170" y="11760"/>
                    <a:pt x="16793" y="10238"/>
                    <a:pt x="16724" y="8647"/>
                  </a:cubicBezTo>
                  <a:cubicBezTo>
                    <a:pt x="16724" y="8577"/>
                    <a:pt x="16724" y="8508"/>
                    <a:pt x="16724" y="8370"/>
                  </a:cubicBezTo>
                  <a:lnTo>
                    <a:pt x="16862" y="7817"/>
                  </a:lnTo>
                  <a:cubicBezTo>
                    <a:pt x="17000" y="6987"/>
                    <a:pt x="17000" y="6157"/>
                    <a:pt x="16724" y="5326"/>
                  </a:cubicBezTo>
                  <a:lnTo>
                    <a:pt x="16447" y="4496"/>
                  </a:lnTo>
                  <a:cubicBezTo>
                    <a:pt x="16309" y="4150"/>
                    <a:pt x="16170" y="3804"/>
                    <a:pt x="16031" y="3459"/>
                  </a:cubicBezTo>
                  <a:lnTo>
                    <a:pt x="15824" y="3044"/>
                  </a:lnTo>
                  <a:cubicBezTo>
                    <a:pt x="15824" y="3044"/>
                    <a:pt x="15478" y="2490"/>
                    <a:pt x="15339" y="2283"/>
                  </a:cubicBezTo>
                  <a:lnTo>
                    <a:pt x="15063" y="1937"/>
                  </a:lnTo>
                  <a:cubicBezTo>
                    <a:pt x="14024" y="692"/>
                    <a:pt x="12571" y="0"/>
                    <a:pt x="11048" y="0"/>
                  </a:cubicBezTo>
                  <a:lnTo>
                    <a:pt x="1104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49" name="Freeform 3248">
              <a:extLst>
                <a:ext uri="{FF2B5EF4-FFF2-40B4-BE49-F238E27FC236}">
                  <a16:creationId xmlns:a16="http://schemas.microsoft.com/office/drawing/2014/main" id="{F8107E92-DB5A-975E-0F27-2E59D6507C66}"/>
                </a:ext>
              </a:extLst>
            </p:cNvPr>
            <p:cNvSpPr/>
            <p:nvPr/>
          </p:nvSpPr>
          <p:spPr>
            <a:xfrm>
              <a:off x="5264326" y="3831937"/>
              <a:ext cx="3778" cy="3592"/>
            </a:xfrm>
            <a:custGeom>
              <a:avLst/>
              <a:gdLst>
                <a:gd name="connsiteX0" fmla="*/ 1661 w 2837"/>
                <a:gd name="connsiteY0" fmla="*/ 1798 h 2697"/>
                <a:gd name="connsiteX1" fmla="*/ 2284 w 2837"/>
                <a:gd name="connsiteY1" fmla="*/ 1038 h 2697"/>
                <a:gd name="connsiteX2" fmla="*/ 2837 w 2837"/>
                <a:gd name="connsiteY2" fmla="*/ 69 h 2697"/>
                <a:gd name="connsiteX3" fmla="*/ 1868 w 2837"/>
                <a:gd name="connsiteY3" fmla="*/ 0 h 2697"/>
                <a:gd name="connsiteX4" fmla="*/ 1038 w 2837"/>
                <a:gd name="connsiteY4" fmla="*/ 553 h 2697"/>
                <a:gd name="connsiteX5" fmla="*/ 415 w 2837"/>
                <a:gd name="connsiteY5" fmla="*/ 1453 h 2697"/>
                <a:gd name="connsiteX6" fmla="*/ 0 w 2837"/>
                <a:gd name="connsiteY6" fmla="*/ 2698 h 2697"/>
                <a:gd name="connsiteX7" fmla="*/ 900 w 2837"/>
                <a:gd name="connsiteY7" fmla="*/ 2352 h 2697"/>
                <a:gd name="connsiteX8" fmla="*/ 1661 w 2837"/>
                <a:gd name="connsiteY8" fmla="*/ 1798 h 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7" h="2697">
                  <a:moveTo>
                    <a:pt x="1661" y="1798"/>
                  </a:moveTo>
                  <a:lnTo>
                    <a:pt x="2284" y="1038"/>
                  </a:lnTo>
                  <a:lnTo>
                    <a:pt x="2837" y="69"/>
                  </a:lnTo>
                  <a:lnTo>
                    <a:pt x="1868" y="0"/>
                  </a:lnTo>
                  <a:lnTo>
                    <a:pt x="1038" y="553"/>
                  </a:lnTo>
                  <a:lnTo>
                    <a:pt x="415" y="1453"/>
                  </a:lnTo>
                  <a:lnTo>
                    <a:pt x="0" y="2698"/>
                  </a:lnTo>
                  <a:lnTo>
                    <a:pt x="900" y="2352"/>
                  </a:lnTo>
                  <a:lnTo>
                    <a:pt x="1661" y="179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0" name="Freeform 3249">
              <a:extLst>
                <a:ext uri="{FF2B5EF4-FFF2-40B4-BE49-F238E27FC236}">
                  <a16:creationId xmlns:a16="http://schemas.microsoft.com/office/drawing/2014/main" id="{279487D8-337B-9865-A31C-6895654EBE52}"/>
                </a:ext>
              </a:extLst>
            </p:cNvPr>
            <p:cNvSpPr/>
            <p:nvPr/>
          </p:nvSpPr>
          <p:spPr>
            <a:xfrm>
              <a:off x="5257535" y="3825028"/>
              <a:ext cx="17541" cy="17503"/>
            </a:xfrm>
            <a:custGeom>
              <a:avLst/>
              <a:gdLst>
                <a:gd name="connsiteX0" fmla="*/ 6968 w 13171"/>
                <a:gd name="connsiteY0" fmla="*/ 5188 h 13142"/>
                <a:gd name="connsiteX1" fmla="*/ 8006 w 13171"/>
                <a:gd name="connsiteY1" fmla="*/ 5188 h 13142"/>
                <a:gd name="connsiteX2" fmla="*/ 7452 w 13171"/>
                <a:gd name="connsiteY2" fmla="*/ 6226 h 13142"/>
                <a:gd name="connsiteX3" fmla="*/ 6829 w 13171"/>
                <a:gd name="connsiteY3" fmla="*/ 6986 h 13142"/>
                <a:gd name="connsiteX4" fmla="*/ 6068 w 13171"/>
                <a:gd name="connsiteY4" fmla="*/ 7540 h 13142"/>
                <a:gd name="connsiteX5" fmla="*/ 5168 w 13171"/>
                <a:gd name="connsiteY5" fmla="*/ 7886 h 13142"/>
                <a:gd name="connsiteX6" fmla="*/ 5584 w 13171"/>
                <a:gd name="connsiteY6" fmla="*/ 6641 h 13142"/>
                <a:gd name="connsiteX7" fmla="*/ 6206 w 13171"/>
                <a:gd name="connsiteY7" fmla="*/ 5672 h 13142"/>
                <a:gd name="connsiteX8" fmla="*/ 6968 w 13171"/>
                <a:gd name="connsiteY8" fmla="*/ 5188 h 13142"/>
                <a:gd name="connsiteX9" fmla="*/ 6968 w 13171"/>
                <a:gd name="connsiteY9" fmla="*/ 0 h 13142"/>
                <a:gd name="connsiteX10" fmla="*/ 4199 w 13171"/>
                <a:gd name="connsiteY10" fmla="*/ 830 h 13142"/>
                <a:gd name="connsiteX11" fmla="*/ 3438 w 13171"/>
                <a:gd name="connsiteY11" fmla="*/ 1314 h 13142"/>
                <a:gd name="connsiteX12" fmla="*/ 1985 w 13171"/>
                <a:gd name="connsiteY12" fmla="*/ 2767 h 13142"/>
                <a:gd name="connsiteX13" fmla="*/ 1361 w 13171"/>
                <a:gd name="connsiteY13" fmla="*/ 3735 h 13142"/>
                <a:gd name="connsiteX14" fmla="*/ 669 w 13171"/>
                <a:gd name="connsiteY14" fmla="*/ 5119 h 13142"/>
                <a:gd name="connsiteX15" fmla="*/ 254 w 13171"/>
                <a:gd name="connsiteY15" fmla="*/ 6364 h 13142"/>
                <a:gd name="connsiteX16" fmla="*/ 1569 w 13171"/>
                <a:gd name="connsiteY16" fmla="*/ 11690 h 13142"/>
                <a:gd name="connsiteX17" fmla="*/ 5168 w 13171"/>
                <a:gd name="connsiteY17" fmla="*/ 13143 h 13142"/>
                <a:gd name="connsiteX18" fmla="*/ 6899 w 13171"/>
                <a:gd name="connsiteY18" fmla="*/ 12866 h 13142"/>
                <a:gd name="connsiteX19" fmla="*/ 7798 w 13171"/>
                <a:gd name="connsiteY19" fmla="*/ 12520 h 13142"/>
                <a:gd name="connsiteX20" fmla="*/ 9182 w 13171"/>
                <a:gd name="connsiteY20" fmla="*/ 11759 h 13142"/>
                <a:gd name="connsiteX21" fmla="*/ 9944 w 13171"/>
                <a:gd name="connsiteY21" fmla="*/ 11206 h 13142"/>
                <a:gd name="connsiteX22" fmla="*/ 10843 w 13171"/>
                <a:gd name="connsiteY22" fmla="*/ 10307 h 13142"/>
                <a:gd name="connsiteX23" fmla="*/ 11466 w 13171"/>
                <a:gd name="connsiteY23" fmla="*/ 9546 h 13142"/>
                <a:gd name="connsiteX24" fmla="*/ 11882 w 13171"/>
                <a:gd name="connsiteY24" fmla="*/ 8923 h 13142"/>
                <a:gd name="connsiteX25" fmla="*/ 12435 w 13171"/>
                <a:gd name="connsiteY25" fmla="*/ 7955 h 13142"/>
                <a:gd name="connsiteX26" fmla="*/ 12505 w 13171"/>
                <a:gd name="connsiteY26" fmla="*/ 2836 h 13142"/>
                <a:gd name="connsiteX27" fmla="*/ 8144 w 13171"/>
                <a:gd name="connsiteY27" fmla="*/ 138 h 13142"/>
                <a:gd name="connsiteX28" fmla="*/ 7106 w 13171"/>
                <a:gd name="connsiteY28" fmla="*/ 138 h 13142"/>
                <a:gd name="connsiteX29" fmla="*/ 6899 w 13171"/>
                <a:gd name="connsiteY29" fmla="*/ 138 h 13142"/>
                <a:gd name="connsiteX30" fmla="*/ 6899 w 13171"/>
                <a:gd name="connsiteY30" fmla="*/ 138 h 1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171" h="13142">
                  <a:moveTo>
                    <a:pt x="6968" y="5188"/>
                  </a:moveTo>
                  <a:lnTo>
                    <a:pt x="8006" y="5188"/>
                  </a:lnTo>
                  <a:cubicBezTo>
                    <a:pt x="8006" y="5188"/>
                    <a:pt x="7452" y="6226"/>
                    <a:pt x="7452" y="6226"/>
                  </a:cubicBezTo>
                  <a:lnTo>
                    <a:pt x="6829" y="6986"/>
                  </a:lnTo>
                  <a:lnTo>
                    <a:pt x="6068" y="7540"/>
                  </a:lnTo>
                  <a:lnTo>
                    <a:pt x="5168" y="7886"/>
                  </a:lnTo>
                  <a:lnTo>
                    <a:pt x="5584" y="6641"/>
                  </a:lnTo>
                  <a:lnTo>
                    <a:pt x="6206" y="5672"/>
                  </a:lnTo>
                  <a:lnTo>
                    <a:pt x="6968" y="5188"/>
                  </a:lnTo>
                  <a:moveTo>
                    <a:pt x="6968" y="0"/>
                  </a:moveTo>
                  <a:cubicBezTo>
                    <a:pt x="5999" y="0"/>
                    <a:pt x="5030" y="277"/>
                    <a:pt x="4199" y="830"/>
                  </a:cubicBezTo>
                  <a:lnTo>
                    <a:pt x="3438" y="1314"/>
                  </a:lnTo>
                  <a:cubicBezTo>
                    <a:pt x="2884" y="1660"/>
                    <a:pt x="2330" y="2144"/>
                    <a:pt x="1985" y="2767"/>
                  </a:cubicBezTo>
                  <a:lnTo>
                    <a:pt x="1361" y="3735"/>
                  </a:lnTo>
                  <a:cubicBezTo>
                    <a:pt x="1085" y="4150"/>
                    <a:pt x="877" y="4635"/>
                    <a:pt x="669" y="5119"/>
                  </a:cubicBezTo>
                  <a:lnTo>
                    <a:pt x="254" y="6364"/>
                  </a:lnTo>
                  <a:cubicBezTo>
                    <a:pt x="-369" y="8231"/>
                    <a:pt x="185" y="10307"/>
                    <a:pt x="1569" y="11690"/>
                  </a:cubicBezTo>
                  <a:cubicBezTo>
                    <a:pt x="2538" y="12659"/>
                    <a:pt x="3853" y="13143"/>
                    <a:pt x="5168" y="13143"/>
                  </a:cubicBezTo>
                  <a:cubicBezTo>
                    <a:pt x="5791" y="13143"/>
                    <a:pt x="6345" y="13074"/>
                    <a:pt x="6899" y="12866"/>
                  </a:cubicBezTo>
                  <a:lnTo>
                    <a:pt x="7798" y="12520"/>
                  </a:lnTo>
                  <a:cubicBezTo>
                    <a:pt x="8283" y="12313"/>
                    <a:pt x="8767" y="12105"/>
                    <a:pt x="9182" y="11759"/>
                  </a:cubicBezTo>
                  <a:lnTo>
                    <a:pt x="9944" y="11206"/>
                  </a:lnTo>
                  <a:cubicBezTo>
                    <a:pt x="9944" y="11206"/>
                    <a:pt x="10567" y="10653"/>
                    <a:pt x="10843" y="10307"/>
                  </a:cubicBezTo>
                  <a:lnTo>
                    <a:pt x="11466" y="9546"/>
                  </a:lnTo>
                  <a:cubicBezTo>
                    <a:pt x="11466" y="9546"/>
                    <a:pt x="11743" y="9131"/>
                    <a:pt x="11882" y="8923"/>
                  </a:cubicBezTo>
                  <a:lnTo>
                    <a:pt x="12435" y="7955"/>
                  </a:lnTo>
                  <a:cubicBezTo>
                    <a:pt x="13405" y="6364"/>
                    <a:pt x="13405" y="4427"/>
                    <a:pt x="12505" y="2836"/>
                  </a:cubicBezTo>
                  <a:cubicBezTo>
                    <a:pt x="11605" y="1245"/>
                    <a:pt x="9944" y="208"/>
                    <a:pt x="8144" y="138"/>
                  </a:cubicBezTo>
                  <a:lnTo>
                    <a:pt x="7106" y="138"/>
                  </a:lnTo>
                  <a:cubicBezTo>
                    <a:pt x="7106" y="138"/>
                    <a:pt x="6968" y="138"/>
                    <a:pt x="6899" y="138"/>
                  </a:cubicBezTo>
                  <a:lnTo>
                    <a:pt x="6899"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1" name="Freeform 3250">
              <a:extLst>
                <a:ext uri="{FF2B5EF4-FFF2-40B4-BE49-F238E27FC236}">
                  <a16:creationId xmlns:a16="http://schemas.microsoft.com/office/drawing/2014/main" id="{68F6A688-E55A-B963-DC56-0991E23A77AA}"/>
                </a:ext>
              </a:extLst>
            </p:cNvPr>
            <p:cNvSpPr/>
            <p:nvPr/>
          </p:nvSpPr>
          <p:spPr>
            <a:xfrm>
              <a:off x="5268565" y="3899190"/>
              <a:ext cx="2857" cy="4237"/>
            </a:xfrm>
            <a:custGeom>
              <a:avLst/>
              <a:gdLst>
                <a:gd name="connsiteX0" fmla="*/ 0 w 2145"/>
                <a:gd name="connsiteY0" fmla="*/ 0 h 3181"/>
                <a:gd name="connsiteX1" fmla="*/ 69 w 2145"/>
                <a:gd name="connsiteY1" fmla="*/ 899 h 3181"/>
                <a:gd name="connsiteX2" fmla="*/ 277 w 2145"/>
                <a:gd name="connsiteY2" fmla="*/ 1729 h 3181"/>
                <a:gd name="connsiteX3" fmla="*/ 623 w 2145"/>
                <a:gd name="connsiteY3" fmla="*/ 2490 h 3181"/>
                <a:gd name="connsiteX4" fmla="*/ 1246 w 2145"/>
                <a:gd name="connsiteY4" fmla="*/ 3182 h 3181"/>
                <a:gd name="connsiteX5" fmla="*/ 2146 w 2145"/>
                <a:gd name="connsiteY5" fmla="*/ 1729 h 3181"/>
                <a:gd name="connsiteX6" fmla="*/ 2077 w 2145"/>
                <a:gd name="connsiteY6" fmla="*/ 692 h 3181"/>
                <a:gd name="connsiteX7" fmla="*/ 1246 w 2145"/>
                <a:gd name="connsiteY7" fmla="*/ 69 h 3181"/>
                <a:gd name="connsiteX8" fmla="*/ 0 w 2145"/>
                <a:gd name="connsiteY8" fmla="*/ 0 h 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5" h="3181">
                  <a:moveTo>
                    <a:pt x="0" y="0"/>
                  </a:moveTo>
                  <a:lnTo>
                    <a:pt x="69" y="899"/>
                  </a:lnTo>
                  <a:lnTo>
                    <a:pt x="277" y="1729"/>
                  </a:lnTo>
                  <a:lnTo>
                    <a:pt x="623" y="2490"/>
                  </a:lnTo>
                  <a:lnTo>
                    <a:pt x="1246" y="3182"/>
                  </a:lnTo>
                  <a:lnTo>
                    <a:pt x="2146" y="1729"/>
                  </a:lnTo>
                  <a:lnTo>
                    <a:pt x="2077" y="692"/>
                  </a:lnTo>
                  <a:lnTo>
                    <a:pt x="1246" y="69"/>
                  </a:lnTo>
                  <a:lnTo>
                    <a:pt x="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2" name="Freeform 3251">
              <a:extLst>
                <a:ext uri="{FF2B5EF4-FFF2-40B4-BE49-F238E27FC236}">
                  <a16:creationId xmlns:a16="http://schemas.microsoft.com/office/drawing/2014/main" id="{C059E550-ABD1-2755-216F-2638DB6FD5CF}"/>
                </a:ext>
              </a:extLst>
            </p:cNvPr>
            <p:cNvSpPr/>
            <p:nvPr/>
          </p:nvSpPr>
          <p:spPr>
            <a:xfrm>
              <a:off x="5261529" y="3892281"/>
              <a:ext cx="16636" cy="18149"/>
            </a:xfrm>
            <a:custGeom>
              <a:avLst/>
              <a:gdLst>
                <a:gd name="connsiteX0" fmla="*/ 5283 w 12491"/>
                <a:gd name="connsiteY0" fmla="*/ 5188 h 13627"/>
                <a:gd name="connsiteX1" fmla="*/ 6529 w 12491"/>
                <a:gd name="connsiteY1" fmla="*/ 5188 h 13627"/>
                <a:gd name="connsiteX2" fmla="*/ 7360 w 12491"/>
                <a:gd name="connsiteY2" fmla="*/ 5880 h 13627"/>
                <a:gd name="connsiteX3" fmla="*/ 7360 w 12491"/>
                <a:gd name="connsiteY3" fmla="*/ 6987 h 13627"/>
                <a:gd name="connsiteX4" fmla="*/ 6529 w 12491"/>
                <a:gd name="connsiteY4" fmla="*/ 8439 h 13627"/>
                <a:gd name="connsiteX5" fmla="*/ 5906 w 12491"/>
                <a:gd name="connsiteY5" fmla="*/ 7678 h 13627"/>
                <a:gd name="connsiteX6" fmla="*/ 5560 w 12491"/>
                <a:gd name="connsiteY6" fmla="*/ 6987 h 13627"/>
                <a:gd name="connsiteX7" fmla="*/ 5352 w 12491"/>
                <a:gd name="connsiteY7" fmla="*/ 6156 h 13627"/>
                <a:gd name="connsiteX8" fmla="*/ 5214 w 12491"/>
                <a:gd name="connsiteY8" fmla="*/ 5257 h 13627"/>
                <a:gd name="connsiteX9" fmla="*/ 5214 w 12491"/>
                <a:gd name="connsiteY9" fmla="*/ 69 h 13627"/>
                <a:gd name="connsiteX10" fmla="*/ 1407 w 12491"/>
                <a:gd name="connsiteY10" fmla="*/ 1729 h 13627"/>
                <a:gd name="connsiteX11" fmla="*/ 23 w 12491"/>
                <a:gd name="connsiteY11" fmla="*/ 5880 h 13627"/>
                <a:gd name="connsiteX12" fmla="*/ 161 w 12491"/>
                <a:gd name="connsiteY12" fmla="*/ 6779 h 13627"/>
                <a:gd name="connsiteX13" fmla="*/ 231 w 12491"/>
                <a:gd name="connsiteY13" fmla="*/ 7194 h 13627"/>
                <a:gd name="connsiteX14" fmla="*/ 438 w 12491"/>
                <a:gd name="connsiteY14" fmla="*/ 8024 h 13627"/>
                <a:gd name="connsiteX15" fmla="*/ 784 w 12491"/>
                <a:gd name="connsiteY15" fmla="*/ 9131 h 13627"/>
                <a:gd name="connsiteX16" fmla="*/ 1130 w 12491"/>
                <a:gd name="connsiteY16" fmla="*/ 9823 h 13627"/>
                <a:gd name="connsiteX17" fmla="*/ 1892 w 12491"/>
                <a:gd name="connsiteY17" fmla="*/ 11068 h 13627"/>
                <a:gd name="connsiteX18" fmla="*/ 2515 w 12491"/>
                <a:gd name="connsiteY18" fmla="*/ 11829 h 13627"/>
                <a:gd name="connsiteX19" fmla="*/ 6460 w 12491"/>
                <a:gd name="connsiteY19" fmla="*/ 13627 h 13627"/>
                <a:gd name="connsiteX20" fmla="*/ 6944 w 12491"/>
                <a:gd name="connsiteY20" fmla="*/ 13627 h 13627"/>
                <a:gd name="connsiteX21" fmla="*/ 10958 w 12491"/>
                <a:gd name="connsiteY21" fmla="*/ 11068 h 13627"/>
                <a:gd name="connsiteX22" fmla="*/ 11789 w 12491"/>
                <a:gd name="connsiteY22" fmla="*/ 9615 h 13627"/>
                <a:gd name="connsiteX23" fmla="*/ 12481 w 12491"/>
                <a:gd name="connsiteY23" fmla="*/ 6848 h 13627"/>
                <a:gd name="connsiteX24" fmla="*/ 12481 w 12491"/>
                <a:gd name="connsiteY24" fmla="*/ 5741 h 13627"/>
                <a:gd name="connsiteX25" fmla="*/ 10336 w 12491"/>
                <a:gd name="connsiteY25" fmla="*/ 1729 h 13627"/>
                <a:gd name="connsiteX26" fmla="*/ 9505 w 12491"/>
                <a:gd name="connsiteY26" fmla="*/ 1107 h 13627"/>
                <a:gd name="connsiteX27" fmla="*/ 6736 w 12491"/>
                <a:gd name="connsiteY27" fmla="*/ 69 h 13627"/>
                <a:gd name="connsiteX28" fmla="*/ 5491 w 12491"/>
                <a:gd name="connsiteY28" fmla="*/ 69 h 13627"/>
                <a:gd name="connsiteX29" fmla="*/ 5214 w 12491"/>
                <a:gd name="connsiteY29" fmla="*/ 0 h 13627"/>
                <a:gd name="connsiteX30" fmla="*/ 5214 w 12491"/>
                <a:gd name="connsiteY30" fmla="*/ 0 h 1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491" h="13627">
                  <a:moveTo>
                    <a:pt x="5283" y="5188"/>
                  </a:moveTo>
                  <a:lnTo>
                    <a:pt x="6529" y="5188"/>
                  </a:lnTo>
                  <a:cubicBezTo>
                    <a:pt x="6529" y="5188"/>
                    <a:pt x="7360" y="5880"/>
                    <a:pt x="7360" y="5880"/>
                  </a:cubicBezTo>
                  <a:lnTo>
                    <a:pt x="7360" y="6987"/>
                  </a:lnTo>
                  <a:cubicBezTo>
                    <a:pt x="7360" y="6987"/>
                    <a:pt x="6529" y="8439"/>
                    <a:pt x="6529" y="8439"/>
                  </a:cubicBezTo>
                  <a:lnTo>
                    <a:pt x="5906" y="7678"/>
                  </a:lnTo>
                  <a:lnTo>
                    <a:pt x="5560" y="6987"/>
                  </a:lnTo>
                  <a:lnTo>
                    <a:pt x="5352" y="6156"/>
                  </a:lnTo>
                  <a:lnTo>
                    <a:pt x="5214" y="5257"/>
                  </a:lnTo>
                  <a:moveTo>
                    <a:pt x="5214" y="69"/>
                  </a:moveTo>
                  <a:cubicBezTo>
                    <a:pt x="3760" y="69"/>
                    <a:pt x="2445" y="692"/>
                    <a:pt x="1407" y="1729"/>
                  </a:cubicBezTo>
                  <a:cubicBezTo>
                    <a:pt x="369" y="2836"/>
                    <a:pt x="-115" y="4358"/>
                    <a:pt x="23" y="5880"/>
                  </a:cubicBezTo>
                  <a:lnTo>
                    <a:pt x="161" y="6779"/>
                  </a:lnTo>
                  <a:cubicBezTo>
                    <a:pt x="161" y="6779"/>
                    <a:pt x="161" y="7056"/>
                    <a:pt x="231" y="7194"/>
                  </a:cubicBezTo>
                  <a:lnTo>
                    <a:pt x="438" y="8024"/>
                  </a:lnTo>
                  <a:cubicBezTo>
                    <a:pt x="507" y="8370"/>
                    <a:pt x="646" y="8785"/>
                    <a:pt x="784" y="9131"/>
                  </a:cubicBezTo>
                  <a:lnTo>
                    <a:pt x="1130" y="9823"/>
                  </a:lnTo>
                  <a:cubicBezTo>
                    <a:pt x="1338" y="10307"/>
                    <a:pt x="1615" y="10722"/>
                    <a:pt x="1892" y="11068"/>
                  </a:cubicBezTo>
                  <a:lnTo>
                    <a:pt x="2515" y="11829"/>
                  </a:lnTo>
                  <a:cubicBezTo>
                    <a:pt x="3484" y="13005"/>
                    <a:pt x="4937" y="13627"/>
                    <a:pt x="6460" y="13627"/>
                  </a:cubicBezTo>
                  <a:cubicBezTo>
                    <a:pt x="6598" y="13627"/>
                    <a:pt x="6736" y="13627"/>
                    <a:pt x="6944" y="13627"/>
                  </a:cubicBezTo>
                  <a:cubicBezTo>
                    <a:pt x="8605" y="13489"/>
                    <a:pt x="10128" y="12520"/>
                    <a:pt x="10958" y="11068"/>
                  </a:cubicBezTo>
                  <a:lnTo>
                    <a:pt x="11789" y="9615"/>
                  </a:lnTo>
                  <a:cubicBezTo>
                    <a:pt x="12273" y="8785"/>
                    <a:pt x="12550" y="7817"/>
                    <a:pt x="12481" y="6848"/>
                  </a:cubicBezTo>
                  <a:lnTo>
                    <a:pt x="12481" y="5741"/>
                  </a:lnTo>
                  <a:cubicBezTo>
                    <a:pt x="12412" y="4150"/>
                    <a:pt x="11651" y="2698"/>
                    <a:pt x="10336" y="1729"/>
                  </a:cubicBezTo>
                  <a:lnTo>
                    <a:pt x="9505" y="1107"/>
                  </a:lnTo>
                  <a:cubicBezTo>
                    <a:pt x="8675" y="484"/>
                    <a:pt x="7706" y="138"/>
                    <a:pt x="6736" y="69"/>
                  </a:cubicBezTo>
                  <a:lnTo>
                    <a:pt x="5491" y="69"/>
                  </a:lnTo>
                  <a:cubicBezTo>
                    <a:pt x="5491" y="69"/>
                    <a:pt x="5283" y="0"/>
                    <a:pt x="5214" y="0"/>
                  </a:cubicBezTo>
                  <a:lnTo>
                    <a:pt x="521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3" name="Freeform 3252">
              <a:extLst>
                <a:ext uri="{FF2B5EF4-FFF2-40B4-BE49-F238E27FC236}">
                  <a16:creationId xmlns:a16="http://schemas.microsoft.com/office/drawing/2014/main" id="{C64D00CD-CFB7-11DE-C57E-109726A9ADAC}"/>
                </a:ext>
              </a:extLst>
            </p:cNvPr>
            <p:cNvSpPr/>
            <p:nvPr/>
          </p:nvSpPr>
          <p:spPr>
            <a:xfrm>
              <a:off x="5263588" y="3827699"/>
              <a:ext cx="44797" cy="77018"/>
            </a:xfrm>
            <a:custGeom>
              <a:avLst/>
              <a:gdLst>
                <a:gd name="connsiteX0" fmla="*/ 69 w 33636"/>
                <a:gd name="connsiteY0" fmla="*/ 10722 h 57829"/>
                <a:gd name="connsiteX1" fmla="*/ 0 w 33636"/>
                <a:gd name="connsiteY1" fmla="*/ 11690 h 57829"/>
                <a:gd name="connsiteX2" fmla="*/ 139 w 33636"/>
                <a:gd name="connsiteY2" fmla="*/ 13973 h 57829"/>
                <a:gd name="connsiteX3" fmla="*/ 1176 w 33636"/>
                <a:gd name="connsiteY3" fmla="*/ 15772 h 57829"/>
                <a:gd name="connsiteX4" fmla="*/ 3945 w 33636"/>
                <a:gd name="connsiteY4" fmla="*/ 19230 h 57829"/>
                <a:gd name="connsiteX5" fmla="*/ 4983 w 33636"/>
                <a:gd name="connsiteY5" fmla="*/ 21306 h 57829"/>
                <a:gd name="connsiteX6" fmla="*/ 5745 w 33636"/>
                <a:gd name="connsiteY6" fmla="*/ 23519 h 57829"/>
                <a:gd name="connsiteX7" fmla="*/ 6021 w 33636"/>
                <a:gd name="connsiteY7" fmla="*/ 25871 h 57829"/>
                <a:gd name="connsiteX8" fmla="*/ 5952 w 33636"/>
                <a:gd name="connsiteY8" fmla="*/ 28154 h 57829"/>
                <a:gd name="connsiteX9" fmla="*/ 5745 w 33636"/>
                <a:gd name="connsiteY9" fmla="*/ 28914 h 57829"/>
                <a:gd name="connsiteX10" fmla="*/ 4776 w 33636"/>
                <a:gd name="connsiteY10" fmla="*/ 30160 h 57829"/>
                <a:gd name="connsiteX11" fmla="*/ 4637 w 33636"/>
                <a:gd name="connsiteY11" fmla="*/ 30921 h 57829"/>
                <a:gd name="connsiteX12" fmla="*/ 4983 w 33636"/>
                <a:gd name="connsiteY12" fmla="*/ 32097 h 57829"/>
                <a:gd name="connsiteX13" fmla="*/ 5537 w 33636"/>
                <a:gd name="connsiteY13" fmla="*/ 32719 h 57829"/>
                <a:gd name="connsiteX14" fmla="*/ 6160 w 33636"/>
                <a:gd name="connsiteY14" fmla="*/ 33134 h 57829"/>
                <a:gd name="connsiteX15" fmla="*/ 6575 w 33636"/>
                <a:gd name="connsiteY15" fmla="*/ 33687 h 57829"/>
                <a:gd name="connsiteX16" fmla="*/ 7544 w 33636"/>
                <a:gd name="connsiteY16" fmla="*/ 36593 h 57829"/>
                <a:gd name="connsiteX17" fmla="*/ 7406 w 33636"/>
                <a:gd name="connsiteY17" fmla="*/ 37561 h 57829"/>
                <a:gd name="connsiteX18" fmla="*/ 6091 w 33636"/>
                <a:gd name="connsiteY18" fmla="*/ 37492 h 57829"/>
                <a:gd name="connsiteX19" fmla="*/ 5191 w 33636"/>
                <a:gd name="connsiteY19" fmla="*/ 41573 h 57829"/>
                <a:gd name="connsiteX20" fmla="*/ 4776 w 33636"/>
                <a:gd name="connsiteY20" fmla="*/ 45724 h 57829"/>
                <a:gd name="connsiteX21" fmla="*/ 5191 w 33636"/>
                <a:gd name="connsiteY21" fmla="*/ 49805 h 57829"/>
                <a:gd name="connsiteX22" fmla="*/ 6713 w 33636"/>
                <a:gd name="connsiteY22" fmla="*/ 53886 h 57829"/>
                <a:gd name="connsiteX23" fmla="*/ 10243 w 33636"/>
                <a:gd name="connsiteY23" fmla="*/ 57691 h 57829"/>
                <a:gd name="connsiteX24" fmla="*/ 13704 w 33636"/>
                <a:gd name="connsiteY24" fmla="*/ 57829 h 57829"/>
                <a:gd name="connsiteX25" fmla="*/ 16611 w 33636"/>
                <a:gd name="connsiteY25" fmla="*/ 55062 h 57829"/>
                <a:gd name="connsiteX26" fmla="*/ 18133 w 33636"/>
                <a:gd name="connsiteY26" fmla="*/ 50151 h 57829"/>
                <a:gd name="connsiteX27" fmla="*/ 20763 w 33636"/>
                <a:gd name="connsiteY27" fmla="*/ 51188 h 57829"/>
                <a:gd name="connsiteX28" fmla="*/ 23947 w 33636"/>
                <a:gd name="connsiteY28" fmla="*/ 51880 h 57829"/>
                <a:gd name="connsiteX29" fmla="*/ 26923 w 33636"/>
                <a:gd name="connsiteY29" fmla="*/ 51880 h 57829"/>
                <a:gd name="connsiteX30" fmla="*/ 28930 w 33636"/>
                <a:gd name="connsiteY30" fmla="*/ 50912 h 57829"/>
                <a:gd name="connsiteX31" fmla="*/ 30591 w 33636"/>
                <a:gd name="connsiteY31" fmla="*/ 46900 h 57829"/>
                <a:gd name="connsiteX32" fmla="*/ 31422 w 33636"/>
                <a:gd name="connsiteY32" fmla="*/ 41158 h 57829"/>
                <a:gd name="connsiteX33" fmla="*/ 31699 w 33636"/>
                <a:gd name="connsiteY33" fmla="*/ 30713 h 57829"/>
                <a:gd name="connsiteX34" fmla="*/ 31422 w 33636"/>
                <a:gd name="connsiteY34" fmla="*/ 28914 h 57829"/>
                <a:gd name="connsiteX35" fmla="*/ 30660 w 33636"/>
                <a:gd name="connsiteY35" fmla="*/ 25594 h 57829"/>
                <a:gd name="connsiteX36" fmla="*/ 30730 w 33636"/>
                <a:gd name="connsiteY36" fmla="*/ 23865 h 57829"/>
                <a:gd name="connsiteX37" fmla="*/ 31353 w 33636"/>
                <a:gd name="connsiteY37" fmla="*/ 22343 h 57829"/>
                <a:gd name="connsiteX38" fmla="*/ 33152 w 33636"/>
                <a:gd name="connsiteY38" fmla="*/ 19507 h 57829"/>
                <a:gd name="connsiteX39" fmla="*/ 33636 w 33636"/>
                <a:gd name="connsiteY39" fmla="*/ 17847 h 57829"/>
                <a:gd name="connsiteX40" fmla="*/ 32737 w 33636"/>
                <a:gd name="connsiteY40" fmla="*/ 14526 h 57829"/>
                <a:gd name="connsiteX41" fmla="*/ 29415 w 33636"/>
                <a:gd name="connsiteY41" fmla="*/ 7886 h 57829"/>
                <a:gd name="connsiteX42" fmla="*/ 29899 w 33636"/>
                <a:gd name="connsiteY42" fmla="*/ 5672 h 57829"/>
                <a:gd name="connsiteX43" fmla="*/ 28515 w 33636"/>
                <a:gd name="connsiteY43" fmla="*/ 4496 h 57829"/>
                <a:gd name="connsiteX44" fmla="*/ 25885 w 33636"/>
                <a:gd name="connsiteY44" fmla="*/ 1868 h 57829"/>
                <a:gd name="connsiteX45" fmla="*/ 24293 w 33636"/>
                <a:gd name="connsiteY45" fmla="*/ 830 h 57829"/>
                <a:gd name="connsiteX46" fmla="*/ 22355 w 33636"/>
                <a:gd name="connsiteY46" fmla="*/ 0 h 57829"/>
                <a:gd name="connsiteX47" fmla="*/ 21248 w 33636"/>
                <a:gd name="connsiteY47" fmla="*/ 0 h 57829"/>
                <a:gd name="connsiteX48" fmla="*/ 15019 w 33636"/>
                <a:gd name="connsiteY48" fmla="*/ 5603 h 57829"/>
                <a:gd name="connsiteX49" fmla="*/ 10382 w 33636"/>
                <a:gd name="connsiteY49" fmla="*/ 8647 h 57829"/>
                <a:gd name="connsiteX50" fmla="*/ 5468 w 33636"/>
                <a:gd name="connsiteY50" fmla="*/ 10030 h 57829"/>
                <a:gd name="connsiteX51" fmla="*/ 900 w 33636"/>
                <a:gd name="connsiteY51" fmla="*/ 8024 h 57829"/>
                <a:gd name="connsiteX52" fmla="*/ 277 w 33636"/>
                <a:gd name="connsiteY52" fmla="*/ 9823 h 57829"/>
                <a:gd name="connsiteX53" fmla="*/ 69 w 33636"/>
                <a:gd name="connsiteY53" fmla="*/ 10722 h 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3636" h="57829">
                  <a:moveTo>
                    <a:pt x="69" y="10722"/>
                  </a:moveTo>
                  <a:lnTo>
                    <a:pt x="0" y="11690"/>
                  </a:lnTo>
                  <a:lnTo>
                    <a:pt x="139" y="13973"/>
                  </a:lnTo>
                  <a:lnTo>
                    <a:pt x="1176" y="15772"/>
                  </a:lnTo>
                  <a:lnTo>
                    <a:pt x="3945" y="19230"/>
                  </a:lnTo>
                  <a:lnTo>
                    <a:pt x="4983" y="21306"/>
                  </a:lnTo>
                  <a:lnTo>
                    <a:pt x="5745" y="23519"/>
                  </a:lnTo>
                  <a:lnTo>
                    <a:pt x="6021" y="25871"/>
                  </a:lnTo>
                  <a:lnTo>
                    <a:pt x="5952" y="28154"/>
                  </a:lnTo>
                  <a:lnTo>
                    <a:pt x="5745" y="28914"/>
                  </a:lnTo>
                  <a:lnTo>
                    <a:pt x="4776" y="30160"/>
                  </a:lnTo>
                  <a:lnTo>
                    <a:pt x="4637" y="30921"/>
                  </a:lnTo>
                  <a:lnTo>
                    <a:pt x="4983" y="32097"/>
                  </a:lnTo>
                  <a:lnTo>
                    <a:pt x="5537" y="32719"/>
                  </a:lnTo>
                  <a:lnTo>
                    <a:pt x="6160" y="33134"/>
                  </a:lnTo>
                  <a:lnTo>
                    <a:pt x="6575" y="33687"/>
                  </a:lnTo>
                  <a:lnTo>
                    <a:pt x="7544" y="36593"/>
                  </a:lnTo>
                  <a:lnTo>
                    <a:pt x="7406" y="37561"/>
                  </a:lnTo>
                  <a:lnTo>
                    <a:pt x="6091" y="37492"/>
                  </a:lnTo>
                  <a:lnTo>
                    <a:pt x="5191" y="41573"/>
                  </a:lnTo>
                  <a:lnTo>
                    <a:pt x="4776" y="45724"/>
                  </a:lnTo>
                  <a:lnTo>
                    <a:pt x="5191" y="49805"/>
                  </a:lnTo>
                  <a:lnTo>
                    <a:pt x="6713" y="53886"/>
                  </a:lnTo>
                  <a:lnTo>
                    <a:pt x="10243" y="57691"/>
                  </a:lnTo>
                  <a:lnTo>
                    <a:pt x="13704" y="57829"/>
                  </a:lnTo>
                  <a:lnTo>
                    <a:pt x="16611" y="55062"/>
                  </a:lnTo>
                  <a:lnTo>
                    <a:pt x="18133" y="50151"/>
                  </a:lnTo>
                  <a:lnTo>
                    <a:pt x="20763" y="51188"/>
                  </a:lnTo>
                  <a:lnTo>
                    <a:pt x="23947" y="51880"/>
                  </a:lnTo>
                  <a:lnTo>
                    <a:pt x="26923" y="51880"/>
                  </a:lnTo>
                  <a:lnTo>
                    <a:pt x="28930" y="50912"/>
                  </a:lnTo>
                  <a:lnTo>
                    <a:pt x="30591" y="46900"/>
                  </a:lnTo>
                  <a:lnTo>
                    <a:pt x="31422" y="41158"/>
                  </a:lnTo>
                  <a:lnTo>
                    <a:pt x="31699" y="30713"/>
                  </a:lnTo>
                  <a:lnTo>
                    <a:pt x="31422" y="28914"/>
                  </a:lnTo>
                  <a:lnTo>
                    <a:pt x="30660" y="25594"/>
                  </a:lnTo>
                  <a:lnTo>
                    <a:pt x="30730" y="23865"/>
                  </a:lnTo>
                  <a:lnTo>
                    <a:pt x="31353" y="22343"/>
                  </a:lnTo>
                  <a:lnTo>
                    <a:pt x="33152" y="19507"/>
                  </a:lnTo>
                  <a:lnTo>
                    <a:pt x="33636" y="17847"/>
                  </a:lnTo>
                  <a:lnTo>
                    <a:pt x="32737" y="14526"/>
                  </a:lnTo>
                  <a:lnTo>
                    <a:pt x="29415" y="7886"/>
                  </a:lnTo>
                  <a:lnTo>
                    <a:pt x="29899" y="5672"/>
                  </a:lnTo>
                  <a:lnTo>
                    <a:pt x="28515" y="4496"/>
                  </a:lnTo>
                  <a:lnTo>
                    <a:pt x="25885" y="1868"/>
                  </a:lnTo>
                  <a:lnTo>
                    <a:pt x="24293" y="830"/>
                  </a:lnTo>
                  <a:lnTo>
                    <a:pt x="22355" y="0"/>
                  </a:lnTo>
                  <a:lnTo>
                    <a:pt x="21248" y="0"/>
                  </a:lnTo>
                  <a:lnTo>
                    <a:pt x="15019" y="5603"/>
                  </a:lnTo>
                  <a:lnTo>
                    <a:pt x="10382" y="8647"/>
                  </a:lnTo>
                  <a:lnTo>
                    <a:pt x="5468" y="10030"/>
                  </a:lnTo>
                  <a:lnTo>
                    <a:pt x="900" y="8024"/>
                  </a:lnTo>
                  <a:lnTo>
                    <a:pt x="277" y="9823"/>
                  </a:lnTo>
                  <a:lnTo>
                    <a:pt x="69" y="107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4" name="Freeform 3253">
              <a:extLst>
                <a:ext uri="{FF2B5EF4-FFF2-40B4-BE49-F238E27FC236}">
                  <a16:creationId xmlns:a16="http://schemas.microsoft.com/office/drawing/2014/main" id="{E294CF04-A4C1-370F-2651-29C3FB766E62}"/>
                </a:ext>
              </a:extLst>
            </p:cNvPr>
            <p:cNvSpPr/>
            <p:nvPr/>
          </p:nvSpPr>
          <p:spPr>
            <a:xfrm>
              <a:off x="5256766" y="3820514"/>
              <a:ext cx="58739" cy="91113"/>
            </a:xfrm>
            <a:custGeom>
              <a:avLst/>
              <a:gdLst>
                <a:gd name="connsiteX0" fmla="*/ 27477 w 44104"/>
                <a:gd name="connsiteY0" fmla="*/ 5396 h 68412"/>
                <a:gd name="connsiteX1" fmla="*/ 29484 w 44104"/>
                <a:gd name="connsiteY1" fmla="*/ 6226 h 68412"/>
                <a:gd name="connsiteX2" fmla="*/ 31076 w 44104"/>
                <a:gd name="connsiteY2" fmla="*/ 7263 h 68412"/>
                <a:gd name="connsiteX3" fmla="*/ 33636 w 44104"/>
                <a:gd name="connsiteY3" fmla="*/ 9892 h 68412"/>
                <a:gd name="connsiteX4" fmla="*/ 35021 w 44104"/>
                <a:gd name="connsiteY4" fmla="*/ 11068 h 68412"/>
                <a:gd name="connsiteX5" fmla="*/ 34536 w 44104"/>
                <a:gd name="connsiteY5" fmla="*/ 13281 h 68412"/>
                <a:gd name="connsiteX6" fmla="*/ 37858 w 44104"/>
                <a:gd name="connsiteY6" fmla="*/ 19922 h 68412"/>
                <a:gd name="connsiteX7" fmla="*/ 38689 w 44104"/>
                <a:gd name="connsiteY7" fmla="*/ 23173 h 68412"/>
                <a:gd name="connsiteX8" fmla="*/ 38273 w 44104"/>
                <a:gd name="connsiteY8" fmla="*/ 24902 h 68412"/>
                <a:gd name="connsiteX9" fmla="*/ 36405 w 44104"/>
                <a:gd name="connsiteY9" fmla="*/ 27669 h 68412"/>
                <a:gd name="connsiteX10" fmla="*/ 35782 w 44104"/>
                <a:gd name="connsiteY10" fmla="*/ 29191 h 68412"/>
                <a:gd name="connsiteX11" fmla="*/ 35782 w 44104"/>
                <a:gd name="connsiteY11" fmla="*/ 30921 h 68412"/>
                <a:gd name="connsiteX12" fmla="*/ 36474 w 44104"/>
                <a:gd name="connsiteY12" fmla="*/ 34172 h 68412"/>
                <a:gd name="connsiteX13" fmla="*/ 36751 w 44104"/>
                <a:gd name="connsiteY13" fmla="*/ 35970 h 68412"/>
                <a:gd name="connsiteX14" fmla="*/ 36474 w 44104"/>
                <a:gd name="connsiteY14" fmla="*/ 46415 h 68412"/>
                <a:gd name="connsiteX15" fmla="*/ 35643 w 44104"/>
                <a:gd name="connsiteY15" fmla="*/ 52157 h 68412"/>
                <a:gd name="connsiteX16" fmla="*/ 33982 w 44104"/>
                <a:gd name="connsiteY16" fmla="*/ 56169 h 68412"/>
                <a:gd name="connsiteX17" fmla="*/ 31975 w 44104"/>
                <a:gd name="connsiteY17" fmla="*/ 57137 h 68412"/>
                <a:gd name="connsiteX18" fmla="*/ 28999 w 44104"/>
                <a:gd name="connsiteY18" fmla="*/ 57137 h 68412"/>
                <a:gd name="connsiteX19" fmla="*/ 25885 w 44104"/>
                <a:gd name="connsiteY19" fmla="*/ 56446 h 68412"/>
                <a:gd name="connsiteX20" fmla="*/ 23255 w 44104"/>
                <a:gd name="connsiteY20" fmla="*/ 55408 h 68412"/>
                <a:gd name="connsiteX21" fmla="*/ 21663 w 44104"/>
                <a:gd name="connsiteY21" fmla="*/ 60319 h 68412"/>
                <a:gd name="connsiteX22" fmla="*/ 18756 w 44104"/>
                <a:gd name="connsiteY22" fmla="*/ 63086 h 68412"/>
                <a:gd name="connsiteX23" fmla="*/ 15295 w 44104"/>
                <a:gd name="connsiteY23" fmla="*/ 62879 h 68412"/>
                <a:gd name="connsiteX24" fmla="*/ 11766 w 44104"/>
                <a:gd name="connsiteY24" fmla="*/ 59074 h 68412"/>
                <a:gd name="connsiteX25" fmla="*/ 10243 w 44104"/>
                <a:gd name="connsiteY25" fmla="*/ 55062 h 68412"/>
                <a:gd name="connsiteX26" fmla="*/ 9828 w 44104"/>
                <a:gd name="connsiteY26" fmla="*/ 50981 h 68412"/>
                <a:gd name="connsiteX27" fmla="*/ 10243 w 44104"/>
                <a:gd name="connsiteY27" fmla="*/ 46831 h 68412"/>
                <a:gd name="connsiteX28" fmla="*/ 11074 w 44104"/>
                <a:gd name="connsiteY28" fmla="*/ 42680 h 68412"/>
                <a:gd name="connsiteX29" fmla="*/ 12389 w 44104"/>
                <a:gd name="connsiteY29" fmla="*/ 42680 h 68412"/>
                <a:gd name="connsiteX30" fmla="*/ 12527 w 44104"/>
                <a:gd name="connsiteY30" fmla="*/ 41850 h 68412"/>
                <a:gd name="connsiteX31" fmla="*/ 11558 w 44104"/>
                <a:gd name="connsiteY31" fmla="*/ 38945 h 68412"/>
                <a:gd name="connsiteX32" fmla="*/ 11143 w 44104"/>
                <a:gd name="connsiteY32" fmla="*/ 38322 h 68412"/>
                <a:gd name="connsiteX33" fmla="*/ 10589 w 44104"/>
                <a:gd name="connsiteY33" fmla="*/ 37907 h 68412"/>
                <a:gd name="connsiteX34" fmla="*/ 10036 w 44104"/>
                <a:gd name="connsiteY34" fmla="*/ 37285 h 68412"/>
                <a:gd name="connsiteX35" fmla="*/ 9689 w 44104"/>
                <a:gd name="connsiteY35" fmla="*/ 36109 h 68412"/>
                <a:gd name="connsiteX36" fmla="*/ 9828 w 44104"/>
                <a:gd name="connsiteY36" fmla="*/ 35348 h 68412"/>
                <a:gd name="connsiteX37" fmla="*/ 10797 w 44104"/>
                <a:gd name="connsiteY37" fmla="*/ 34102 h 68412"/>
                <a:gd name="connsiteX38" fmla="*/ 11074 w 44104"/>
                <a:gd name="connsiteY38" fmla="*/ 33342 h 68412"/>
                <a:gd name="connsiteX39" fmla="*/ 11074 w 44104"/>
                <a:gd name="connsiteY39" fmla="*/ 30990 h 68412"/>
                <a:gd name="connsiteX40" fmla="*/ 10797 w 44104"/>
                <a:gd name="connsiteY40" fmla="*/ 28707 h 68412"/>
                <a:gd name="connsiteX41" fmla="*/ 10105 w 44104"/>
                <a:gd name="connsiteY41" fmla="*/ 26494 h 68412"/>
                <a:gd name="connsiteX42" fmla="*/ 9067 w 44104"/>
                <a:gd name="connsiteY42" fmla="*/ 24418 h 68412"/>
                <a:gd name="connsiteX43" fmla="*/ 6298 w 44104"/>
                <a:gd name="connsiteY43" fmla="*/ 21029 h 68412"/>
                <a:gd name="connsiteX44" fmla="*/ 5260 w 44104"/>
                <a:gd name="connsiteY44" fmla="*/ 19161 h 68412"/>
                <a:gd name="connsiteX45" fmla="*/ 5122 w 44104"/>
                <a:gd name="connsiteY45" fmla="*/ 16878 h 68412"/>
                <a:gd name="connsiteX46" fmla="*/ 5122 w 44104"/>
                <a:gd name="connsiteY46" fmla="*/ 15910 h 68412"/>
                <a:gd name="connsiteX47" fmla="*/ 5398 w 44104"/>
                <a:gd name="connsiteY47" fmla="*/ 14941 h 68412"/>
                <a:gd name="connsiteX48" fmla="*/ 6021 w 44104"/>
                <a:gd name="connsiteY48" fmla="*/ 13212 h 68412"/>
                <a:gd name="connsiteX49" fmla="*/ 10589 w 44104"/>
                <a:gd name="connsiteY49" fmla="*/ 15218 h 68412"/>
                <a:gd name="connsiteX50" fmla="*/ 15503 w 44104"/>
                <a:gd name="connsiteY50" fmla="*/ 13904 h 68412"/>
                <a:gd name="connsiteX51" fmla="*/ 20140 w 44104"/>
                <a:gd name="connsiteY51" fmla="*/ 10791 h 68412"/>
                <a:gd name="connsiteX52" fmla="*/ 26369 w 44104"/>
                <a:gd name="connsiteY52" fmla="*/ 5188 h 68412"/>
                <a:gd name="connsiteX53" fmla="*/ 27477 w 44104"/>
                <a:gd name="connsiteY53" fmla="*/ 5188 h 68412"/>
                <a:gd name="connsiteX54" fmla="*/ 27477 w 44104"/>
                <a:gd name="connsiteY54" fmla="*/ 0 h 68412"/>
                <a:gd name="connsiteX55" fmla="*/ 26369 w 44104"/>
                <a:gd name="connsiteY55" fmla="*/ 0 h 68412"/>
                <a:gd name="connsiteX56" fmla="*/ 22909 w 44104"/>
                <a:gd name="connsiteY56" fmla="*/ 1314 h 68412"/>
                <a:gd name="connsiteX57" fmla="*/ 16957 w 44104"/>
                <a:gd name="connsiteY57" fmla="*/ 6710 h 68412"/>
                <a:gd name="connsiteX58" fmla="*/ 13358 w 44104"/>
                <a:gd name="connsiteY58" fmla="*/ 9131 h 68412"/>
                <a:gd name="connsiteX59" fmla="*/ 11074 w 44104"/>
                <a:gd name="connsiteY59" fmla="*/ 9753 h 68412"/>
                <a:gd name="connsiteX60" fmla="*/ 8167 w 44104"/>
                <a:gd name="connsiteY60" fmla="*/ 8508 h 68412"/>
                <a:gd name="connsiteX61" fmla="*/ 6091 w 44104"/>
                <a:gd name="connsiteY61" fmla="*/ 8093 h 68412"/>
                <a:gd name="connsiteX62" fmla="*/ 4014 w 44104"/>
                <a:gd name="connsiteY62" fmla="*/ 8508 h 68412"/>
                <a:gd name="connsiteX63" fmla="*/ 1176 w 44104"/>
                <a:gd name="connsiteY63" fmla="*/ 11552 h 68412"/>
                <a:gd name="connsiteX64" fmla="*/ 554 w 44104"/>
                <a:gd name="connsiteY64" fmla="*/ 13281 h 68412"/>
                <a:gd name="connsiteX65" fmla="*/ 415 w 44104"/>
                <a:gd name="connsiteY65" fmla="*/ 13835 h 68412"/>
                <a:gd name="connsiteX66" fmla="*/ 207 w 44104"/>
                <a:gd name="connsiteY66" fmla="*/ 14803 h 68412"/>
                <a:gd name="connsiteX67" fmla="*/ 69 w 44104"/>
                <a:gd name="connsiteY67" fmla="*/ 15564 h 68412"/>
                <a:gd name="connsiteX68" fmla="*/ 69 w 44104"/>
                <a:gd name="connsiteY68" fmla="*/ 16533 h 68412"/>
                <a:gd name="connsiteX69" fmla="*/ 0 w 44104"/>
                <a:gd name="connsiteY69" fmla="*/ 17224 h 68412"/>
                <a:gd name="connsiteX70" fmla="*/ 139 w 44104"/>
                <a:gd name="connsiteY70" fmla="*/ 19507 h 68412"/>
                <a:gd name="connsiteX71" fmla="*/ 761 w 44104"/>
                <a:gd name="connsiteY71" fmla="*/ 21651 h 68412"/>
                <a:gd name="connsiteX72" fmla="*/ 1800 w 44104"/>
                <a:gd name="connsiteY72" fmla="*/ 23519 h 68412"/>
                <a:gd name="connsiteX73" fmla="*/ 2284 w 44104"/>
                <a:gd name="connsiteY73" fmla="*/ 24280 h 68412"/>
                <a:gd name="connsiteX74" fmla="*/ 4706 w 44104"/>
                <a:gd name="connsiteY74" fmla="*/ 27254 h 68412"/>
                <a:gd name="connsiteX75" fmla="*/ 5329 w 44104"/>
                <a:gd name="connsiteY75" fmla="*/ 28499 h 68412"/>
                <a:gd name="connsiteX76" fmla="*/ 5813 w 44104"/>
                <a:gd name="connsiteY76" fmla="*/ 29952 h 68412"/>
                <a:gd name="connsiteX77" fmla="*/ 6021 w 44104"/>
                <a:gd name="connsiteY77" fmla="*/ 31405 h 68412"/>
                <a:gd name="connsiteX78" fmla="*/ 6021 w 44104"/>
                <a:gd name="connsiteY78" fmla="*/ 32097 h 68412"/>
                <a:gd name="connsiteX79" fmla="*/ 5813 w 44104"/>
                <a:gd name="connsiteY79" fmla="*/ 32373 h 68412"/>
                <a:gd name="connsiteX80" fmla="*/ 4845 w 44104"/>
                <a:gd name="connsiteY80" fmla="*/ 34725 h 68412"/>
                <a:gd name="connsiteX81" fmla="*/ 4706 w 44104"/>
                <a:gd name="connsiteY81" fmla="*/ 35486 h 68412"/>
                <a:gd name="connsiteX82" fmla="*/ 4845 w 44104"/>
                <a:gd name="connsiteY82" fmla="*/ 37630 h 68412"/>
                <a:gd name="connsiteX83" fmla="*/ 5191 w 44104"/>
                <a:gd name="connsiteY83" fmla="*/ 38806 h 68412"/>
                <a:gd name="connsiteX84" fmla="*/ 6437 w 44104"/>
                <a:gd name="connsiteY84" fmla="*/ 40951 h 68412"/>
                <a:gd name="connsiteX85" fmla="*/ 6229 w 44104"/>
                <a:gd name="connsiteY85" fmla="*/ 41712 h 68412"/>
                <a:gd name="connsiteX86" fmla="*/ 5398 w 44104"/>
                <a:gd name="connsiteY86" fmla="*/ 45862 h 68412"/>
                <a:gd name="connsiteX87" fmla="*/ 5329 w 44104"/>
                <a:gd name="connsiteY87" fmla="*/ 46415 h 68412"/>
                <a:gd name="connsiteX88" fmla="*/ 4914 w 44104"/>
                <a:gd name="connsiteY88" fmla="*/ 50566 h 68412"/>
                <a:gd name="connsiteX89" fmla="*/ 4914 w 44104"/>
                <a:gd name="connsiteY89" fmla="*/ 51603 h 68412"/>
                <a:gd name="connsiteX90" fmla="*/ 5329 w 44104"/>
                <a:gd name="connsiteY90" fmla="*/ 55685 h 68412"/>
                <a:gd name="connsiteX91" fmla="*/ 5675 w 44104"/>
                <a:gd name="connsiteY91" fmla="*/ 57068 h 68412"/>
                <a:gd name="connsiteX92" fmla="*/ 7198 w 44104"/>
                <a:gd name="connsiteY92" fmla="*/ 61080 h 68412"/>
                <a:gd name="connsiteX93" fmla="*/ 8236 w 44104"/>
                <a:gd name="connsiteY93" fmla="*/ 62740 h 68412"/>
                <a:gd name="connsiteX94" fmla="*/ 11766 w 44104"/>
                <a:gd name="connsiteY94" fmla="*/ 66545 h 68412"/>
                <a:gd name="connsiteX95" fmla="*/ 15295 w 44104"/>
                <a:gd name="connsiteY95" fmla="*/ 68205 h 68412"/>
                <a:gd name="connsiteX96" fmla="*/ 18756 w 44104"/>
                <a:gd name="connsiteY96" fmla="*/ 68413 h 68412"/>
                <a:gd name="connsiteX97" fmla="*/ 19033 w 44104"/>
                <a:gd name="connsiteY97" fmla="*/ 68413 h 68412"/>
                <a:gd name="connsiteX98" fmla="*/ 22632 w 44104"/>
                <a:gd name="connsiteY98" fmla="*/ 66960 h 68412"/>
                <a:gd name="connsiteX99" fmla="*/ 25539 w 44104"/>
                <a:gd name="connsiteY99" fmla="*/ 64193 h 68412"/>
                <a:gd name="connsiteX100" fmla="*/ 26854 w 44104"/>
                <a:gd name="connsiteY100" fmla="*/ 62049 h 68412"/>
                <a:gd name="connsiteX101" fmla="*/ 26854 w 44104"/>
                <a:gd name="connsiteY101" fmla="*/ 62049 h 68412"/>
                <a:gd name="connsiteX102" fmla="*/ 28169 w 44104"/>
                <a:gd name="connsiteY102" fmla="*/ 62325 h 68412"/>
                <a:gd name="connsiteX103" fmla="*/ 29276 w 44104"/>
                <a:gd name="connsiteY103" fmla="*/ 62464 h 68412"/>
                <a:gd name="connsiteX104" fmla="*/ 32252 w 44104"/>
                <a:gd name="connsiteY104" fmla="*/ 62464 h 68412"/>
                <a:gd name="connsiteX105" fmla="*/ 34536 w 44104"/>
                <a:gd name="connsiteY105" fmla="*/ 61979 h 68412"/>
                <a:gd name="connsiteX106" fmla="*/ 36543 w 44104"/>
                <a:gd name="connsiteY106" fmla="*/ 61011 h 68412"/>
                <a:gd name="connsiteX107" fmla="*/ 39104 w 44104"/>
                <a:gd name="connsiteY107" fmla="*/ 58313 h 68412"/>
                <a:gd name="connsiteX108" fmla="*/ 40765 w 44104"/>
                <a:gd name="connsiteY108" fmla="*/ 54301 h 68412"/>
                <a:gd name="connsiteX109" fmla="*/ 41111 w 44104"/>
                <a:gd name="connsiteY109" fmla="*/ 53056 h 68412"/>
                <a:gd name="connsiteX110" fmla="*/ 41942 w 44104"/>
                <a:gd name="connsiteY110" fmla="*/ 47315 h 68412"/>
                <a:gd name="connsiteX111" fmla="*/ 41942 w 44104"/>
                <a:gd name="connsiteY111" fmla="*/ 46692 h 68412"/>
                <a:gd name="connsiteX112" fmla="*/ 42219 w 44104"/>
                <a:gd name="connsiteY112" fmla="*/ 36247 h 68412"/>
                <a:gd name="connsiteX113" fmla="*/ 42219 w 44104"/>
                <a:gd name="connsiteY113" fmla="*/ 35417 h 68412"/>
                <a:gd name="connsiteX114" fmla="*/ 41942 w 44104"/>
                <a:gd name="connsiteY114" fmla="*/ 33618 h 68412"/>
                <a:gd name="connsiteX115" fmla="*/ 41873 w 44104"/>
                <a:gd name="connsiteY115" fmla="*/ 33134 h 68412"/>
                <a:gd name="connsiteX116" fmla="*/ 41250 w 44104"/>
                <a:gd name="connsiteY116" fmla="*/ 30575 h 68412"/>
                <a:gd name="connsiteX117" fmla="*/ 41250 w 44104"/>
                <a:gd name="connsiteY117" fmla="*/ 30436 h 68412"/>
                <a:gd name="connsiteX118" fmla="*/ 41319 w 44104"/>
                <a:gd name="connsiteY118" fmla="*/ 30229 h 68412"/>
                <a:gd name="connsiteX119" fmla="*/ 42842 w 44104"/>
                <a:gd name="connsiteY119" fmla="*/ 27877 h 68412"/>
                <a:gd name="connsiteX120" fmla="*/ 43534 w 44104"/>
                <a:gd name="connsiteY120" fmla="*/ 26286 h 68412"/>
                <a:gd name="connsiteX121" fmla="*/ 43949 w 44104"/>
                <a:gd name="connsiteY121" fmla="*/ 24557 h 68412"/>
                <a:gd name="connsiteX122" fmla="*/ 43949 w 44104"/>
                <a:gd name="connsiteY122" fmla="*/ 21997 h 68412"/>
                <a:gd name="connsiteX123" fmla="*/ 43118 w 44104"/>
                <a:gd name="connsiteY123" fmla="*/ 18746 h 68412"/>
                <a:gd name="connsiteX124" fmla="*/ 42772 w 44104"/>
                <a:gd name="connsiteY124" fmla="*/ 17778 h 68412"/>
                <a:gd name="connsiteX125" fmla="*/ 40281 w 44104"/>
                <a:gd name="connsiteY125" fmla="*/ 12797 h 68412"/>
                <a:gd name="connsiteX126" fmla="*/ 40281 w 44104"/>
                <a:gd name="connsiteY126" fmla="*/ 12313 h 68412"/>
                <a:gd name="connsiteX127" fmla="*/ 38620 w 44104"/>
                <a:gd name="connsiteY127" fmla="*/ 7263 h 68412"/>
                <a:gd name="connsiteX128" fmla="*/ 37374 w 44104"/>
                <a:gd name="connsiteY128" fmla="*/ 6226 h 68412"/>
                <a:gd name="connsiteX129" fmla="*/ 34951 w 44104"/>
                <a:gd name="connsiteY129" fmla="*/ 3735 h 68412"/>
                <a:gd name="connsiteX130" fmla="*/ 34121 w 44104"/>
                <a:gd name="connsiteY130" fmla="*/ 3044 h 68412"/>
                <a:gd name="connsiteX131" fmla="*/ 32529 w 44104"/>
                <a:gd name="connsiteY131" fmla="*/ 2006 h 68412"/>
                <a:gd name="connsiteX132" fmla="*/ 31768 w 44104"/>
                <a:gd name="connsiteY132" fmla="*/ 1591 h 68412"/>
                <a:gd name="connsiteX133" fmla="*/ 29761 w 44104"/>
                <a:gd name="connsiteY133" fmla="*/ 761 h 68412"/>
                <a:gd name="connsiteX134" fmla="*/ 27684 w 44104"/>
                <a:gd name="connsiteY134" fmla="*/ 346 h 68412"/>
                <a:gd name="connsiteX135" fmla="*/ 27684 w 44104"/>
                <a:gd name="connsiteY135" fmla="*/ 346 h 6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44104" h="68412">
                  <a:moveTo>
                    <a:pt x="27477" y="5396"/>
                  </a:moveTo>
                  <a:lnTo>
                    <a:pt x="29484" y="6226"/>
                  </a:lnTo>
                  <a:lnTo>
                    <a:pt x="31076" y="7263"/>
                  </a:lnTo>
                  <a:lnTo>
                    <a:pt x="33636" y="9892"/>
                  </a:lnTo>
                  <a:lnTo>
                    <a:pt x="35021" y="11068"/>
                  </a:lnTo>
                  <a:lnTo>
                    <a:pt x="34536" y="13281"/>
                  </a:lnTo>
                  <a:lnTo>
                    <a:pt x="37858" y="19922"/>
                  </a:lnTo>
                  <a:lnTo>
                    <a:pt x="38689" y="23173"/>
                  </a:lnTo>
                  <a:lnTo>
                    <a:pt x="38273" y="24902"/>
                  </a:lnTo>
                  <a:lnTo>
                    <a:pt x="36405" y="27669"/>
                  </a:lnTo>
                  <a:lnTo>
                    <a:pt x="35782" y="29191"/>
                  </a:lnTo>
                  <a:lnTo>
                    <a:pt x="35782" y="30921"/>
                  </a:lnTo>
                  <a:cubicBezTo>
                    <a:pt x="35782" y="30921"/>
                    <a:pt x="36474" y="34172"/>
                    <a:pt x="36474" y="34172"/>
                  </a:cubicBezTo>
                  <a:lnTo>
                    <a:pt x="36751" y="35970"/>
                  </a:lnTo>
                  <a:lnTo>
                    <a:pt x="36474" y="46415"/>
                  </a:lnTo>
                  <a:lnTo>
                    <a:pt x="35643" y="52157"/>
                  </a:lnTo>
                  <a:lnTo>
                    <a:pt x="33982" y="56169"/>
                  </a:lnTo>
                  <a:lnTo>
                    <a:pt x="31975" y="57137"/>
                  </a:lnTo>
                  <a:lnTo>
                    <a:pt x="28999" y="57137"/>
                  </a:lnTo>
                  <a:lnTo>
                    <a:pt x="25885" y="56446"/>
                  </a:lnTo>
                  <a:lnTo>
                    <a:pt x="23255" y="55408"/>
                  </a:lnTo>
                  <a:lnTo>
                    <a:pt x="21663" y="60319"/>
                  </a:lnTo>
                  <a:lnTo>
                    <a:pt x="18756" y="63086"/>
                  </a:lnTo>
                  <a:lnTo>
                    <a:pt x="15295" y="62879"/>
                  </a:lnTo>
                  <a:lnTo>
                    <a:pt x="11766" y="59074"/>
                  </a:lnTo>
                  <a:lnTo>
                    <a:pt x="10243" y="55062"/>
                  </a:lnTo>
                  <a:lnTo>
                    <a:pt x="9828" y="50981"/>
                  </a:lnTo>
                  <a:lnTo>
                    <a:pt x="10243" y="46831"/>
                  </a:lnTo>
                  <a:lnTo>
                    <a:pt x="11074" y="42680"/>
                  </a:lnTo>
                  <a:lnTo>
                    <a:pt x="12389" y="42680"/>
                  </a:lnTo>
                  <a:cubicBezTo>
                    <a:pt x="12389" y="42680"/>
                    <a:pt x="12527" y="41850"/>
                    <a:pt x="12527" y="41850"/>
                  </a:cubicBezTo>
                  <a:lnTo>
                    <a:pt x="11558" y="38945"/>
                  </a:lnTo>
                  <a:lnTo>
                    <a:pt x="11143" y="38322"/>
                  </a:lnTo>
                  <a:lnTo>
                    <a:pt x="10589" y="37907"/>
                  </a:lnTo>
                  <a:lnTo>
                    <a:pt x="10036" y="37285"/>
                  </a:lnTo>
                  <a:lnTo>
                    <a:pt x="9689" y="36109"/>
                  </a:lnTo>
                  <a:lnTo>
                    <a:pt x="9828" y="35348"/>
                  </a:lnTo>
                  <a:lnTo>
                    <a:pt x="10797" y="34102"/>
                  </a:lnTo>
                  <a:lnTo>
                    <a:pt x="11074" y="33342"/>
                  </a:lnTo>
                  <a:lnTo>
                    <a:pt x="11074" y="30990"/>
                  </a:lnTo>
                  <a:cubicBezTo>
                    <a:pt x="11074" y="30990"/>
                    <a:pt x="10797" y="28707"/>
                    <a:pt x="10797" y="28707"/>
                  </a:cubicBezTo>
                  <a:lnTo>
                    <a:pt x="10105" y="26494"/>
                  </a:lnTo>
                  <a:lnTo>
                    <a:pt x="9067" y="24418"/>
                  </a:lnTo>
                  <a:lnTo>
                    <a:pt x="6298" y="21029"/>
                  </a:lnTo>
                  <a:lnTo>
                    <a:pt x="5260" y="19161"/>
                  </a:lnTo>
                  <a:lnTo>
                    <a:pt x="5122" y="16878"/>
                  </a:lnTo>
                  <a:lnTo>
                    <a:pt x="5122" y="15910"/>
                  </a:lnTo>
                  <a:cubicBezTo>
                    <a:pt x="5122" y="15910"/>
                    <a:pt x="5398" y="14941"/>
                    <a:pt x="5398" y="14941"/>
                  </a:cubicBezTo>
                  <a:lnTo>
                    <a:pt x="6021" y="13212"/>
                  </a:lnTo>
                  <a:lnTo>
                    <a:pt x="10589" y="15218"/>
                  </a:lnTo>
                  <a:lnTo>
                    <a:pt x="15503" y="13904"/>
                  </a:lnTo>
                  <a:lnTo>
                    <a:pt x="20140" y="10791"/>
                  </a:lnTo>
                  <a:lnTo>
                    <a:pt x="26369" y="5188"/>
                  </a:lnTo>
                  <a:lnTo>
                    <a:pt x="27477" y="5188"/>
                  </a:lnTo>
                  <a:moveTo>
                    <a:pt x="27477" y="0"/>
                  </a:moveTo>
                  <a:lnTo>
                    <a:pt x="26369" y="0"/>
                  </a:lnTo>
                  <a:cubicBezTo>
                    <a:pt x="25054" y="0"/>
                    <a:pt x="23878" y="484"/>
                    <a:pt x="22909" y="1314"/>
                  </a:cubicBezTo>
                  <a:lnTo>
                    <a:pt x="16957" y="6710"/>
                  </a:lnTo>
                  <a:lnTo>
                    <a:pt x="13358" y="9131"/>
                  </a:lnTo>
                  <a:lnTo>
                    <a:pt x="11074" y="9753"/>
                  </a:lnTo>
                  <a:lnTo>
                    <a:pt x="8167" y="8508"/>
                  </a:lnTo>
                  <a:cubicBezTo>
                    <a:pt x="7475" y="8232"/>
                    <a:pt x="6783" y="8093"/>
                    <a:pt x="6091" y="8093"/>
                  </a:cubicBezTo>
                  <a:cubicBezTo>
                    <a:pt x="5398" y="8093"/>
                    <a:pt x="4637" y="8232"/>
                    <a:pt x="4014" y="8508"/>
                  </a:cubicBezTo>
                  <a:cubicBezTo>
                    <a:pt x="2699" y="9062"/>
                    <a:pt x="1661" y="10169"/>
                    <a:pt x="1176" y="11552"/>
                  </a:cubicBezTo>
                  <a:lnTo>
                    <a:pt x="554" y="13281"/>
                  </a:lnTo>
                  <a:cubicBezTo>
                    <a:pt x="554" y="13281"/>
                    <a:pt x="415" y="13627"/>
                    <a:pt x="415" y="13835"/>
                  </a:cubicBezTo>
                  <a:lnTo>
                    <a:pt x="207" y="14803"/>
                  </a:lnTo>
                  <a:cubicBezTo>
                    <a:pt x="207" y="14803"/>
                    <a:pt x="139" y="15287"/>
                    <a:pt x="69" y="15564"/>
                  </a:cubicBezTo>
                  <a:lnTo>
                    <a:pt x="69" y="16533"/>
                  </a:lnTo>
                  <a:cubicBezTo>
                    <a:pt x="69" y="16533"/>
                    <a:pt x="0" y="17017"/>
                    <a:pt x="0" y="17224"/>
                  </a:cubicBezTo>
                  <a:lnTo>
                    <a:pt x="139" y="19507"/>
                  </a:lnTo>
                  <a:cubicBezTo>
                    <a:pt x="139" y="20268"/>
                    <a:pt x="415" y="21029"/>
                    <a:pt x="761" y="21651"/>
                  </a:cubicBezTo>
                  <a:lnTo>
                    <a:pt x="1800" y="23519"/>
                  </a:lnTo>
                  <a:cubicBezTo>
                    <a:pt x="1800" y="23519"/>
                    <a:pt x="2146" y="24072"/>
                    <a:pt x="2284" y="24280"/>
                  </a:cubicBezTo>
                  <a:lnTo>
                    <a:pt x="4706" y="27254"/>
                  </a:lnTo>
                  <a:lnTo>
                    <a:pt x="5329" y="28499"/>
                  </a:lnTo>
                  <a:lnTo>
                    <a:pt x="5813" y="29952"/>
                  </a:lnTo>
                  <a:lnTo>
                    <a:pt x="6021" y="31405"/>
                  </a:lnTo>
                  <a:lnTo>
                    <a:pt x="6021" y="32097"/>
                  </a:lnTo>
                  <a:cubicBezTo>
                    <a:pt x="6021" y="32097"/>
                    <a:pt x="5813" y="32373"/>
                    <a:pt x="5813" y="32373"/>
                  </a:cubicBezTo>
                  <a:cubicBezTo>
                    <a:pt x="5329" y="33065"/>
                    <a:pt x="4983" y="33895"/>
                    <a:pt x="4845" y="34725"/>
                  </a:cubicBezTo>
                  <a:lnTo>
                    <a:pt x="4706" y="35486"/>
                  </a:lnTo>
                  <a:cubicBezTo>
                    <a:pt x="4637" y="36178"/>
                    <a:pt x="4706" y="36939"/>
                    <a:pt x="4845" y="37630"/>
                  </a:cubicBezTo>
                  <a:lnTo>
                    <a:pt x="5191" y="38806"/>
                  </a:lnTo>
                  <a:cubicBezTo>
                    <a:pt x="5398" y="39636"/>
                    <a:pt x="5813" y="40328"/>
                    <a:pt x="6437" y="40951"/>
                  </a:cubicBezTo>
                  <a:cubicBezTo>
                    <a:pt x="6367" y="41158"/>
                    <a:pt x="6298" y="41435"/>
                    <a:pt x="6229" y="41712"/>
                  </a:cubicBezTo>
                  <a:lnTo>
                    <a:pt x="5398" y="45862"/>
                  </a:lnTo>
                  <a:cubicBezTo>
                    <a:pt x="5398" y="45862"/>
                    <a:pt x="5398" y="46208"/>
                    <a:pt x="5329" y="46415"/>
                  </a:cubicBezTo>
                  <a:lnTo>
                    <a:pt x="4914" y="50566"/>
                  </a:lnTo>
                  <a:cubicBezTo>
                    <a:pt x="4914" y="50566"/>
                    <a:pt x="4914" y="51258"/>
                    <a:pt x="4914" y="51603"/>
                  </a:cubicBezTo>
                  <a:lnTo>
                    <a:pt x="5329" y="55685"/>
                  </a:lnTo>
                  <a:cubicBezTo>
                    <a:pt x="5329" y="56169"/>
                    <a:pt x="5468" y="56584"/>
                    <a:pt x="5675" y="57068"/>
                  </a:cubicBezTo>
                  <a:lnTo>
                    <a:pt x="7198" y="61080"/>
                  </a:lnTo>
                  <a:cubicBezTo>
                    <a:pt x="7406" y="61703"/>
                    <a:pt x="7752" y="62256"/>
                    <a:pt x="8236" y="62740"/>
                  </a:cubicBezTo>
                  <a:lnTo>
                    <a:pt x="11766" y="66545"/>
                  </a:lnTo>
                  <a:cubicBezTo>
                    <a:pt x="12666" y="67513"/>
                    <a:pt x="13981" y="68136"/>
                    <a:pt x="15295" y="68205"/>
                  </a:cubicBezTo>
                  <a:lnTo>
                    <a:pt x="18756" y="68413"/>
                  </a:lnTo>
                  <a:cubicBezTo>
                    <a:pt x="18756" y="68413"/>
                    <a:pt x="18964" y="68413"/>
                    <a:pt x="19033" y="68413"/>
                  </a:cubicBezTo>
                  <a:cubicBezTo>
                    <a:pt x="20348" y="68413"/>
                    <a:pt x="21663" y="67928"/>
                    <a:pt x="22632" y="66960"/>
                  </a:cubicBezTo>
                  <a:lnTo>
                    <a:pt x="25539" y="64193"/>
                  </a:lnTo>
                  <a:cubicBezTo>
                    <a:pt x="26162" y="63570"/>
                    <a:pt x="26646" y="62879"/>
                    <a:pt x="26854" y="62049"/>
                  </a:cubicBezTo>
                  <a:lnTo>
                    <a:pt x="26854" y="62049"/>
                  </a:lnTo>
                  <a:cubicBezTo>
                    <a:pt x="26854" y="62049"/>
                    <a:pt x="28169" y="62325"/>
                    <a:pt x="28169" y="62325"/>
                  </a:cubicBezTo>
                  <a:cubicBezTo>
                    <a:pt x="28515" y="62395"/>
                    <a:pt x="28930" y="62464"/>
                    <a:pt x="29276" y="62464"/>
                  </a:cubicBezTo>
                  <a:lnTo>
                    <a:pt x="32252" y="62464"/>
                  </a:lnTo>
                  <a:cubicBezTo>
                    <a:pt x="33014" y="62464"/>
                    <a:pt x="33775" y="62256"/>
                    <a:pt x="34536" y="61979"/>
                  </a:cubicBezTo>
                  <a:lnTo>
                    <a:pt x="36543" y="61011"/>
                  </a:lnTo>
                  <a:cubicBezTo>
                    <a:pt x="37720" y="60458"/>
                    <a:pt x="38620" y="59489"/>
                    <a:pt x="39104" y="58313"/>
                  </a:cubicBezTo>
                  <a:lnTo>
                    <a:pt x="40765" y="54301"/>
                  </a:lnTo>
                  <a:cubicBezTo>
                    <a:pt x="40904" y="53886"/>
                    <a:pt x="41042" y="53471"/>
                    <a:pt x="41111" y="53056"/>
                  </a:cubicBezTo>
                  <a:lnTo>
                    <a:pt x="41942" y="47315"/>
                  </a:lnTo>
                  <a:cubicBezTo>
                    <a:pt x="41942" y="47315"/>
                    <a:pt x="41942" y="46900"/>
                    <a:pt x="41942" y="46692"/>
                  </a:cubicBezTo>
                  <a:lnTo>
                    <a:pt x="42219" y="36247"/>
                  </a:lnTo>
                  <a:cubicBezTo>
                    <a:pt x="42219" y="36247"/>
                    <a:pt x="42219" y="35694"/>
                    <a:pt x="42219" y="35417"/>
                  </a:cubicBezTo>
                  <a:lnTo>
                    <a:pt x="41942" y="33618"/>
                  </a:lnTo>
                  <a:cubicBezTo>
                    <a:pt x="41942" y="33618"/>
                    <a:pt x="41942" y="33272"/>
                    <a:pt x="41873" y="33134"/>
                  </a:cubicBezTo>
                  <a:lnTo>
                    <a:pt x="41250" y="30575"/>
                  </a:lnTo>
                  <a:lnTo>
                    <a:pt x="41250" y="30436"/>
                  </a:lnTo>
                  <a:cubicBezTo>
                    <a:pt x="41250" y="30436"/>
                    <a:pt x="41319" y="30229"/>
                    <a:pt x="41319" y="30229"/>
                  </a:cubicBezTo>
                  <a:lnTo>
                    <a:pt x="42842" y="27877"/>
                  </a:lnTo>
                  <a:cubicBezTo>
                    <a:pt x="43188" y="27393"/>
                    <a:pt x="43395" y="26839"/>
                    <a:pt x="43534" y="26286"/>
                  </a:cubicBezTo>
                  <a:lnTo>
                    <a:pt x="43949" y="24557"/>
                  </a:lnTo>
                  <a:cubicBezTo>
                    <a:pt x="44157" y="23726"/>
                    <a:pt x="44157" y="22827"/>
                    <a:pt x="43949" y="21997"/>
                  </a:cubicBezTo>
                  <a:lnTo>
                    <a:pt x="43118" y="18746"/>
                  </a:lnTo>
                  <a:cubicBezTo>
                    <a:pt x="43118" y="18746"/>
                    <a:pt x="42911" y="18054"/>
                    <a:pt x="42772" y="17778"/>
                  </a:cubicBezTo>
                  <a:lnTo>
                    <a:pt x="40281" y="12797"/>
                  </a:lnTo>
                  <a:lnTo>
                    <a:pt x="40281" y="12313"/>
                  </a:lnTo>
                  <a:cubicBezTo>
                    <a:pt x="40765" y="10445"/>
                    <a:pt x="40073" y="8508"/>
                    <a:pt x="38620" y="7263"/>
                  </a:cubicBezTo>
                  <a:lnTo>
                    <a:pt x="37374" y="6226"/>
                  </a:lnTo>
                  <a:lnTo>
                    <a:pt x="34951" y="3735"/>
                  </a:lnTo>
                  <a:cubicBezTo>
                    <a:pt x="34951" y="3735"/>
                    <a:pt x="34398" y="3251"/>
                    <a:pt x="34121" y="3044"/>
                  </a:cubicBezTo>
                  <a:lnTo>
                    <a:pt x="32529" y="2006"/>
                  </a:lnTo>
                  <a:cubicBezTo>
                    <a:pt x="32529" y="2006"/>
                    <a:pt x="32045" y="1729"/>
                    <a:pt x="31768" y="1591"/>
                  </a:cubicBezTo>
                  <a:lnTo>
                    <a:pt x="29761" y="761"/>
                  </a:lnTo>
                  <a:cubicBezTo>
                    <a:pt x="29138" y="484"/>
                    <a:pt x="28376" y="346"/>
                    <a:pt x="27684" y="346"/>
                  </a:cubicBezTo>
                  <a:lnTo>
                    <a:pt x="27684" y="346"/>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5" name="Freeform 3254">
              <a:extLst>
                <a:ext uri="{FF2B5EF4-FFF2-40B4-BE49-F238E27FC236}">
                  <a16:creationId xmlns:a16="http://schemas.microsoft.com/office/drawing/2014/main" id="{0129F31D-0192-FF3E-B80F-F5F2EC18F296}"/>
                </a:ext>
              </a:extLst>
            </p:cNvPr>
            <p:cNvSpPr/>
            <p:nvPr/>
          </p:nvSpPr>
          <p:spPr>
            <a:xfrm>
              <a:off x="5420934" y="3843545"/>
              <a:ext cx="2488" cy="1842"/>
            </a:xfrm>
            <a:custGeom>
              <a:avLst/>
              <a:gdLst>
                <a:gd name="connsiteX0" fmla="*/ 1869 w 1868"/>
                <a:gd name="connsiteY0" fmla="*/ 554 h 1383"/>
                <a:gd name="connsiteX1" fmla="*/ 0 w 1868"/>
                <a:gd name="connsiteY1" fmla="*/ 0 h 1383"/>
                <a:gd name="connsiteX2" fmla="*/ 139 w 1868"/>
                <a:gd name="connsiteY2" fmla="*/ 1176 h 1383"/>
                <a:gd name="connsiteX3" fmla="*/ 485 w 1868"/>
                <a:gd name="connsiteY3" fmla="*/ 1384 h 1383"/>
                <a:gd name="connsiteX4" fmla="*/ 1869 w 1868"/>
                <a:gd name="connsiteY4" fmla="*/ 554 h 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8" h="1383">
                  <a:moveTo>
                    <a:pt x="1869" y="554"/>
                  </a:moveTo>
                  <a:lnTo>
                    <a:pt x="0" y="0"/>
                  </a:lnTo>
                  <a:lnTo>
                    <a:pt x="139" y="1176"/>
                  </a:lnTo>
                  <a:lnTo>
                    <a:pt x="485" y="1384"/>
                  </a:lnTo>
                  <a:lnTo>
                    <a:pt x="1869" y="55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6" name="Freeform 3255">
              <a:extLst>
                <a:ext uri="{FF2B5EF4-FFF2-40B4-BE49-F238E27FC236}">
                  <a16:creationId xmlns:a16="http://schemas.microsoft.com/office/drawing/2014/main" id="{FE1886A5-CB73-40FD-E688-730A83976A5E}"/>
                </a:ext>
              </a:extLst>
            </p:cNvPr>
            <p:cNvSpPr/>
            <p:nvPr/>
          </p:nvSpPr>
          <p:spPr>
            <a:xfrm>
              <a:off x="5413999" y="3836544"/>
              <a:ext cx="16307" cy="15845"/>
            </a:xfrm>
            <a:custGeom>
              <a:avLst/>
              <a:gdLst>
                <a:gd name="connsiteX0" fmla="*/ 5207 w 12244"/>
                <a:gd name="connsiteY0" fmla="*/ 5257 h 11897"/>
                <a:gd name="connsiteX1" fmla="*/ 7076 w 12244"/>
                <a:gd name="connsiteY1" fmla="*/ 5811 h 11897"/>
                <a:gd name="connsiteX2" fmla="*/ 5692 w 12244"/>
                <a:gd name="connsiteY2" fmla="*/ 6641 h 11897"/>
                <a:gd name="connsiteX3" fmla="*/ 5346 w 12244"/>
                <a:gd name="connsiteY3" fmla="*/ 6433 h 11897"/>
                <a:gd name="connsiteX4" fmla="*/ 5207 w 12244"/>
                <a:gd name="connsiteY4" fmla="*/ 5188 h 11897"/>
                <a:gd name="connsiteX5" fmla="*/ 5207 w 12244"/>
                <a:gd name="connsiteY5" fmla="*/ 0 h 11897"/>
                <a:gd name="connsiteX6" fmla="*/ 1954 w 12244"/>
                <a:gd name="connsiteY6" fmla="*/ 1176 h 11897"/>
                <a:gd name="connsiteX7" fmla="*/ 16 w 12244"/>
                <a:gd name="connsiteY7" fmla="*/ 5672 h 11897"/>
                <a:gd name="connsiteX8" fmla="*/ 155 w 12244"/>
                <a:gd name="connsiteY8" fmla="*/ 6917 h 11897"/>
                <a:gd name="connsiteX9" fmla="*/ 2646 w 12244"/>
                <a:gd name="connsiteY9" fmla="*/ 10929 h 11897"/>
                <a:gd name="connsiteX10" fmla="*/ 2992 w 12244"/>
                <a:gd name="connsiteY10" fmla="*/ 11137 h 11897"/>
                <a:gd name="connsiteX11" fmla="*/ 5692 w 12244"/>
                <a:gd name="connsiteY11" fmla="*/ 11898 h 11897"/>
                <a:gd name="connsiteX12" fmla="*/ 8391 w 12244"/>
                <a:gd name="connsiteY12" fmla="*/ 11137 h 11897"/>
                <a:gd name="connsiteX13" fmla="*/ 9775 w 12244"/>
                <a:gd name="connsiteY13" fmla="*/ 10307 h 11897"/>
                <a:gd name="connsiteX14" fmla="*/ 12197 w 12244"/>
                <a:gd name="connsiteY14" fmla="*/ 5257 h 11897"/>
                <a:gd name="connsiteX15" fmla="*/ 8598 w 12244"/>
                <a:gd name="connsiteY15" fmla="*/ 968 h 11897"/>
                <a:gd name="connsiteX16" fmla="*/ 6729 w 12244"/>
                <a:gd name="connsiteY16" fmla="*/ 415 h 11897"/>
                <a:gd name="connsiteX17" fmla="*/ 5207 w 12244"/>
                <a:gd name="connsiteY17" fmla="*/ 208 h 11897"/>
                <a:gd name="connsiteX18" fmla="*/ 5207 w 12244"/>
                <a:gd name="connsiteY18" fmla="*/ 208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44" h="11897">
                  <a:moveTo>
                    <a:pt x="5207" y="5257"/>
                  </a:moveTo>
                  <a:lnTo>
                    <a:pt x="7076" y="5811"/>
                  </a:lnTo>
                  <a:lnTo>
                    <a:pt x="5692" y="6641"/>
                  </a:lnTo>
                  <a:lnTo>
                    <a:pt x="5346" y="6433"/>
                  </a:lnTo>
                  <a:lnTo>
                    <a:pt x="5207" y="5188"/>
                  </a:lnTo>
                  <a:moveTo>
                    <a:pt x="5207" y="0"/>
                  </a:moveTo>
                  <a:cubicBezTo>
                    <a:pt x="4031" y="0"/>
                    <a:pt x="2854" y="415"/>
                    <a:pt x="1954" y="1176"/>
                  </a:cubicBezTo>
                  <a:cubicBezTo>
                    <a:pt x="639" y="2283"/>
                    <a:pt x="-122" y="3943"/>
                    <a:pt x="16" y="5672"/>
                  </a:cubicBezTo>
                  <a:lnTo>
                    <a:pt x="155" y="6917"/>
                  </a:lnTo>
                  <a:cubicBezTo>
                    <a:pt x="293" y="8577"/>
                    <a:pt x="1262" y="10030"/>
                    <a:pt x="2646" y="10929"/>
                  </a:cubicBezTo>
                  <a:lnTo>
                    <a:pt x="2992" y="11137"/>
                  </a:lnTo>
                  <a:cubicBezTo>
                    <a:pt x="3823" y="11621"/>
                    <a:pt x="4722" y="11898"/>
                    <a:pt x="5692" y="11898"/>
                  </a:cubicBezTo>
                  <a:cubicBezTo>
                    <a:pt x="6661" y="11898"/>
                    <a:pt x="7560" y="11621"/>
                    <a:pt x="8391" y="11137"/>
                  </a:cubicBezTo>
                  <a:lnTo>
                    <a:pt x="9775" y="10307"/>
                  </a:lnTo>
                  <a:cubicBezTo>
                    <a:pt x="11505" y="9269"/>
                    <a:pt x="12474" y="7263"/>
                    <a:pt x="12197" y="5257"/>
                  </a:cubicBezTo>
                  <a:cubicBezTo>
                    <a:pt x="11920" y="3251"/>
                    <a:pt x="10536" y="1522"/>
                    <a:pt x="8598" y="968"/>
                  </a:cubicBezTo>
                  <a:lnTo>
                    <a:pt x="6729" y="415"/>
                  </a:lnTo>
                  <a:cubicBezTo>
                    <a:pt x="6245" y="277"/>
                    <a:pt x="5692" y="208"/>
                    <a:pt x="5207" y="208"/>
                  </a:cubicBezTo>
                  <a:lnTo>
                    <a:pt x="5207"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7" name="Freeform 3256">
              <a:extLst>
                <a:ext uri="{FF2B5EF4-FFF2-40B4-BE49-F238E27FC236}">
                  <a16:creationId xmlns:a16="http://schemas.microsoft.com/office/drawing/2014/main" id="{445B949F-5E80-91E2-A323-174FA556EF62}"/>
                </a:ext>
              </a:extLst>
            </p:cNvPr>
            <p:cNvSpPr/>
            <p:nvPr/>
          </p:nvSpPr>
          <p:spPr>
            <a:xfrm>
              <a:off x="5381482" y="3925723"/>
              <a:ext cx="88214" cy="51130"/>
            </a:xfrm>
            <a:custGeom>
              <a:avLst/>
              <a:gdLst>
                <a:gd name="connsiteX0" fmla="*/ 26231 w 66235"/>
                <a:gd name="connsiteY0" fmla="*/ 7125 h 38391"/>
                <a:gd name="connsiteX1" fmla="*/ 24501 w 66235"/>
                <a:gd name="connsiteY1" fmla="*/ 6502 h 38391"/>
                <a:gd name="connsiteX2" fmla="*/ 19310 w 66235"/>
                <a:gd name="connsiteY2" fmla="*/ 3597 h 38391"/>
                <a:gd name="connsiteX3" fmla="*/ 17303 w 66235"/>
                <a:gd name="connsiteY3" fmla="*/ 2905 h 38391"/>
                <a:gd name="connsiteX4" fmla="*/ 15988 w 66235"/>
                <a:gd name="connsiteY4" fmla="*/ 2905 h 38391"/>
                <a:gd name="connsiteX5" fmla="*/ 10589 w 66235"/>
                <a:gd name="connsiteY5" fmla="*/ 5257 h 38391"/>
                <a:gd name="connsiteX6" fmla="*/ 9205 w 66235"/>
                <a:gd name="connsiteY6" fmla="*/ 5534 h 38391"/>
                <a:gd name="connsiteX7" fmla="*/ 7821 w 66235"/>
                <a:gd name="connsiteY7" fmla="*/ 4842 h 38391"/>
                <a:gd name="connsiteX8" fmla="*/ 6021 w 66235"/>
                <a:gd name="connsiteY8" fmla="*/ 2559 h 38391"/>
                <a:gd name="connsiteX9" fmla="*/ 969 w 66235"/>
                <a:gd name="connsiteY9" fmla="*/ 8439 h 38391"/>
                <a:gd name="connsiteX10" fmla="*/ 0 w 66235"/>
                <a:gd name="connsiteY10" fmla="*/ 11690 h 38391"/>
                <a:gd name="connsiteX11" fmla="*/ 2353 w 66235"/>
                <a:gd name="connsiteY11" fmla="*/ 15357 h 38391"/>
                <a:gd name="connsiteX12" fmla="*/ 4222 w 66235"/>
                <a:gd name="connsiteY12" fmla="*/ 16602 h 38391"/>
                <a:gd name="connsiteX13" fmla="*/ 6021 w 66235"/>
                <a:gd name="connsiteY13" fmla="*/ 16947 h 38391"/>
                <a:gd name="connsiteX14" fmla="*/ 7821 w 66235"/>
                <a:gd name="connsiteY14" fmla="*/ 17017 h 38391"/>
                <a:gd name="connsiteX15" fmla="*/ 9966 w 66235"/>
                <a:gd name="connsiteY15" fmla="*/ 17224 h 38391"/>
                <a:gd name="connsiteX16" fmla="*/ 11835 w 66235"/>
                <a:gd name="connsiteY16" fmla="*/ 17916 h 38391"/>
                <a:gd name="connsiteX17" fmla="*/ 24986 w 66235"/>
                <a:gd name="connsiteY17" fmla="*/ 26078 h 38391"/>
                <a:gd name="connsiteX18" fmla="*/ 27684 w 66235"/>
                <a:gd name="connsiteY18" fmla="*/ 27393 h 38391"/>
                <a:gd name="connsiteX19" fmla="*/ 30176 w 66235"/>
                <a:gd name="connsiteY19" fmla="*/ 28084 h 38391"/>
                <a:gd name="connsiteX20" fmla="*/ 35021 w 66235"/>
                <a:gd name="connsiteY20" fmla="*/ 28707 h 38391"/>
                <a:gd name="connsiteX21" fmla="*/ 37305 w 66235"/>
                <a:gd name="connsiteY21" fmla="*/ 29606 h 38391"/>
                <a:gd name="connsiteX22" fmla="*/ 39312 w 66235"/>
                <a:gd name="connsiteY22" fmla="*/ 31128 h 38391"/>
                <a:gd name="connsiteX23" fmla="*/ 42357 w 66235"/>
                <a:gd name="connsiteY23" fmla="*/ 34794 h 38391"/>
                <a:gd name="connsiteX24" fmla="*/ 44157 w 66235"/>
                <a:gd name="connsiteY24" fmla="*/ 36316 h 38391"/>
                <a:gd name="connsiteX25" fmla="*/ 46649 w 66235"/>
                <a:gd name="connsiteY25" fmla="*/ 37354 h 38391"/>
                <a:gd name="connsiteX26" fmla="*/ 49555 w 66235"/>
                <a:gd name="connsiteY26" fmla="*/ 37976 h 38391"/>
                <a:gd name="connsiteX27" fmla="*/ 52601 w 66235"/>
                <a:gd name="connsiteY27" fmla="*/ 38322 h 38391"/>
                <a:gd name="connsiteX28" fmla="*/ 55369 w 66235"/>
                <a:gd name="connsiteY28" fmla="*/ 38391 h 38391"/>
                <a:gd name="connsiteX29" fmla="*/ 55992 w 66235"/>
                <a:gd name="connsiteY29" fmla="*/ 34656 h 38391"/>
                <a:gd name="connsiteX30" fmla="*/ 57791 w 66235"/>
                <a:gd name="connsiteY30" fmla="*/ 31751 h 38391"/>
                <a:gd name="connsiteX31" fmla="*/ 58761 w 66235"/>
                <a:gd name="connsiteY31" fmla="*/ 29053 h 38391"/>
                <a:gd name="connsiteX32" fmla="*/ 56684 w 66235"/>
                <a:gd name="connsiteY32" fmla="*/ 25940 h 38391"/>
                <a:gd name="connsiteX33" fmla="*/ 57791 w 66235"/>
                <a:gd name="connsiteY33" fmla="*/ 25041 h 38391"/>
                <a:gd name="connsiteX34" fmla="*/ 55438 w 66235"/>
                <a:gd name="connsiteY34" fmla="*/ 19784 h 38391"/>
                <a:gd name="connsiteX35" fmla="*/ 57653 w 66235"/>
                <a:gd name="connsiteY35" fmla="*/ 12520 h 38391"/>
                <a:gd name="connsiteX36" fmla="*/ 62013 w 66235"/>
                <a:gd name="connsiteY36" fmla="*/ 5326 h 38391"/>
                <a:gd name="connsiteX37" fmla="*/ 66235 w 66235"/>
                <a:gd name="connsiteY37" fmla="*/ 553 h 38391"/>
                <a:gd name="connsiteX38" fmla="*/ 64435 w 66235"/>
                <a:gd name="connsiteY38" fmla="*/ 0 h 38391"/>
                <a:gd name="connsiteX39" fmla="*/ 62359 w 66235"/>
                <a:gd name="connsiteY39" fmla="*/ 277 h 38391"/>
                <a:gd name="connsiteX40" fmla="*/ 55369 w 66235"/>
                <a:gd name="connsiteY40" fmla="*/ 2490 h 38391"/>
                <a:gd name="connsiteX41" fmla="*/ 49693 w 66235"/>
                <a:gd name="connsiteY41" fmla="*/ 3251 h 38391"/>
                <a:gd name="connsiteX42" fmla="*/ 47963 w 66235"/>
                <a:gd name="connsiteY42" fmla="*/ 3804 h 38391"/>
                <a:gd name="connsiteX43" fmla="*/ 44157 w 66235"/>
                <a:gd name="connsiteY43" fmla="*/ 5396 h 38391"/>
                <a:gd name="connsiteX44" fmla="*/ 41665 w 66235"/>
                <a:gd name="connsiteY44" fmla="*/ 6018 h 38391"/>
                <a:gd name="connsiteX45" fmla="*/ 34121 w 66235"/>
                <a:gd name="connsiteY45" fmla="*/ 6087 h 38391"/>
                <a:gd name="connsiteX46" fmla="*/ 28169 w 66235"/>
                <a:gd name="connsiteY46" fmla="*/ 7194 h 38391"/>
                <a:gd name="connsiteX47" fmla="*/ 26231 w 66235"/>
                <a:gd name="connsiteY47" fmla="*/ 7125 h 3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6235" h="38391">
                  <a:moveTo>
                    <a:pt x="26231" y="7125"/>
                  </a:moveTo>
                  <a:lnTo>
                    <a:pt x="24501" y="6502"/>
                  </a:lnTo>
                  <a:lnTo>
                    <a:pt x="19310" y="3597"/>
                  </a:lnTo>
                  <a:lnTo>
                    <a:pt x="17303" y="2905"/>
                  </a:lnTo>
                  <a:lnTo>
                    <a:pt x="15988" y="2905"/>
                  </a:lnTo>
                  <a:lnTo>
                    <a:pt x="10589" y="5257"/>
                  </a:lnTo>
                  <a:lnTo>
                    <a:pt x="9205" y="5534"/>
                  </a:lnTo>
                  <a:lnTo>
                    <a:pt x="7821" y="4842"/>
                  </a:lnTo>
                  <a:lnTo>
                    <a:pt x="6021" y="2559"/>
                  </a:lnTo>
                  <a:lnTo>
                    <a:pt x="969" y="8439"/>
                  </a:lnTo>
                  <a:lnTo>
                    <a:pt x="0" y="11690"/>
                  </a:lnTo>
                  <a:lnTo>
                    <a:pt x="2353" y="15357"/>
                  </a:lnTo>
                  <a:lnTo>
                    <a:pt x="4222" y="16602"/>
                  </a:lnTo>
                  <a:lnTo>
                    <a:pt x="6021" y="16947"/>
                  </a:lnTo>
                  <a:lnTo>
                    <a:pt x="7821" y="17017"/>
                  </a:lnTo>
                  <a:lnTo>
                    <a:pt x="9966" y="17224"/>
                  </a:lnTo>
                  <a:lnTo>
                    <a:pt x="11835" y="17916"/>
                  </a:lnTo>
                  <a:lnTo>
                    <a:pt x="24986" y="26078"/>
                  </a:lnTo>
                  <a:lnTo>
                    <a:pt x="27684" y="27393"/>
                  </a:lnTo>
                  <a:lnTo>
                    <a:pt x="30176" y="28084"/>
                  </a:lnTo>
                  <a:lnTo>
                    <a:pt x="35021" y="28707"/>
                  </a:lnTo>
                  <a:lnTo>
                    <a:pt x="37305" y="29606"/>
                  </a:lnTo>
                  <a:lnTo>
                    <a:pt x="39312" y="31128"/>
                  </a:lnTo>
                  <a:lnTo>
                    <a:pt x="42357" y="34794"/>
                  </a:lnTo>
                  <a:lnTo>
                    <a:pt x="44157" y="36316"/>
                  </a:lnTo>
                  <a:lnTo>
                    <a:pt x="46649" y="37354"/>
                  </a:lnTo>
                  <a:lnTo>
                    <a:pt x="49555" y="37976"/>
                  </a:lnTo>
                  <a:lnTo>
                    <a:pt x="52601" y="38322"/>
                  </a:lnTo>
                  <a:lnTo>
                    <a:pt x="55369" y="38391"/>
                  </a:lnTo>
                  <a:lnTo>
                    <a:pt x="55992" y="34656"/>
                  </a:lnTo>
                  <a:lnTo>
                    <a:pt x="57791" y="31751"/>
                  </a:lnTo>
                  <a:lnTo>
                    <a:pt x="58761" y="29053"/>
                  </a:lnTo>
                  <a:lnTo>
                    <a:pt x="56684" y="25940"/>
                  </a:lnTo>
                  <a:lnTo>
                    <a:pt x="57791" y="25041"/>
                  </a:lnTo>
                  <a:lnTo>
                    <a:pt x="55438" y="19784"/>
                  </a:lnTo>
                  <a:lnTo>
                    <a:pt x="57653" y="12520"/>
                  </a:lnTo>
                  <a:lnTo>
                    <a:pt x="62013" y="5326"/>
                  </a:lnTo>
                  <a:lnTo>
                    <a:pt x="66235" y="553"/>
                  </a:lnTo>
                  <a:lnTo>
                    <a:pt x="64435" y="0"/>
                  </a:lnTo>
                  <a:lnTo>
                    <a:pt x="62359" y="277"/>
                  </a:lnTo>
                  <a:lnTo>
                    <a:pt x="55369" y="2490"/>
                  </a:lnTo>
                  <a:lnTo>
                    <a:pt x="49693" y="3251"/>
                  </a:lnTo>
                  <a:lnTo>
                    <a:pt x="47963" y="3804"/>
                  </a:lnTo>
                  <a:lnTo>
                    <a:pt x="44157" y="5396"/>
                  </a:lnTo>
                  <a:lnTo>
                    <a:pt x="41665" y="6018"/>
                  </a:lnTo>
                  <a:lnTo>
                    <a:pt x="34121" y="6087"/>
                  </a:lnTo>
                  <a:lnTo>
                    <a:pt x="28169" y="7194"/>
                  </a:lnTo>
                  <a:lnTo>
                    <a:pt x="26231" y="712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8" name="Freeform 3257">
              <a:extLst>
                <a:ext uri="{FF2B5EF4-FFF2-40B4-BE49-F238E27FC236}">
                  <a16:creationId xmlns:a16="http://schemas.microsoft.com/office/drawing/2014/main" id="{E1B25A6E-EB3F-6C36-48BE-CE3892332C8D}"/>
                </a:ext>
              </a:extLst>
            </p:cNvPr>
            <p:cNvSpPr/>
            <p:nvPr/>
          </p:nvSpPr>
          <p:spPr>
            <a:xfrm>
              <a:off x="5374196" y="3918261"/>
              <a:ext cx="101754" cy="65041"/>
            </a:xfrm>
            <a:custGeom>
              <a:avLst/>
              <a:gdLst>
                <a:gd name="connsiteX0" fmla="*/ 69906 w 76402"/>
                <a:gd name="connsiteY0" fmla="*/ 5603 h 48836"/>
                <a:gd name="connsiteX1" fmla="*/ 71774 w 76402"/>
                <a:gd name="connsiteY1" fmla="*/ 6087 h 48836"/>
                <a:gd name="connsiteX2" fmla="*/ 67553 w 76402"/>
                <a:gd name="connsiteY2" fmla="*/ 10860 h 48836"/>
                <a:gd name="connsiteX3" fmla="*/ 63192 w 76402"/>
                <a:gd name="connsiteY3" fmla="*/ 18054 h 48836"/>
                <a:gd name="connsiteX4" fmla="*/ 60978 w 76402"/>
                <a:gd name="connsiteY4" fmla="*/ 25387 h 48836"/>
                <a:gd name="connsiteX5" fmla="*/ 63331 w 76402"/>
                <a:gd name="connsiteY5" fmla="*/ 30644 h 48836"/>
                <a:gd name="connsiteX6" fmla="*/ 62154 w 76402"/>
                <a:gd name="connsiteY6" fmla="*/ 31474 h 48836"/>
                <a:gd name="connsiteX7" fmla="*/ 64231 w 76402"/>
                <a:gd name="connsiteY7" fmla="*/ 34587 h 48836"/>
                <a:gd name="connsiteX8" fmla="*/ 63262 w 76402"/>
                <a:gd name="connsiteY8" fmla="*/ 37284 h 48836"/>
                <a:gd name="connsiteX9" fmla="*/ 61393 w 76402"/>
                <a:gd name="connsiteY9" fmla="*/ 40190 h 48836"/>
                <a:gd name="connsiteX10" fmla="*/ 60839 w 76402"/>
                <a:gd name="connsiteY10" fmla="*/ 43925 h 48836"/>
                <a:gd name="connsiteX11" fmla="*/ 58071 w 76402"/>
                <a:gd name="connsiteY11" fmla="*/ 43925 h 48836"/>
                <a:gd name="connsiteX12" fmla="*/ 55026 w 76402"/>
                <a:gd name="connsiteY12" fmla="*/ 43510 h 48836"/>
                <a:gd name="connsiteX13" fmla="*/ 52050 w 76402"/>
                <a:gd name="connsiteY13" fmla="*/ 42887 h 48836"/>
                <a:gd name="connsiteX14" fmla="*/ 49558 w 76402"/>
                <a:gd name="connsiteY14" fmla="*/ 41850 h 48836"/>
                <a:gd name="connsiteX15" fmla="*/ 47758 w 76402"/>
                <a:gd name="connsiteY15" fmla="*/ 40328 h 48836"/>
                <a:gd name="connsiteX16" fmla="*/ 44713 w 76402"/>
                <a:gd name="connsiteY16" fmla="*/ 36662 h 48836"/>
                <a:gd name="connsiteX17" fmla="*/ 42706 w 76402"/>
                <a:gd name="connsiteY17" fmla="*/ 35140 h 48836"/>
                <a:gd name="connsiteX18" fmla="*/ 40353 w 76402"/>
                <a:gd name="connsiteY18" fmla="*/ 34241 h 48836"/>
                <a:gd name="connsiteX19" fmla="*/ 35508 w 76402"/>
                <a:gd name="connsiteY19" fmla="*/ 33549 h 48836"/>
                <a:gd name="connsiteX20" fmla="*/ 33016 w 76402"/>
                <a:gd name="connsiteY20" fmla="*/ 32857 h 48836"/>
                <a:gd name="connsiteX21" fmla="*/ 30317 w 76402"/>
                <a:gd name="connsiteY21" fmla="*/ 31543 h 48836"/>
                <a:gd name="connsiteX22" fmla="*/ 17167 w 76402"/>
                <a:gd name="connsiteY22" fmla="*/ 23381 h 48836"/>
                <a:gd name="connsiteX23" fmla="*/ 15298 w 76402"/>
                <a:gd name="connsiteY23" fmla="*/ 22689 h 48836"/>
                <a:gd name="connsiteX24" fmla="*/ 13153 w 76402"/>
                <a:gd name="connsiteY24" fmla="*/ 22412 h 48836"/>
                <a:gd name="connsiteX25" fmla="*/ 11353 w 76402"/>
                <a:gd name="connsiteY25" fmla="*/ 22412 h 48836"/>
                <a:gd name="connsiteX26" fmla="*/ 9623 w 76402"/>
                <a:gd name="connsiteY26" fmla="*/ 21997 h 48836"/>
                <a:gd name="connsiteX27" fmla="*/ 7685 w 76402"/>
                <a:gd name="connsiteY27" fmla="*/ 20752 h 48836"/>
                <a:gd name="connsiteX28" fmla="*/ 5401 w 76402"/>
                <a:gd name="connsiteY28" fmla="*/ 17017 h 48836"/>
                <a:gd name="connsiteX29" fmla="*/ 6370 w 76402"/>
                <a:gd name="connsiteY29" fmla="*/ 13765 h 48836"/>
                <a:gd name="connsiteX30" fmla="*/ 11353 w 76402"/>
                <a:gd name="connsiteY30" fmla="*/ 7886 h 48836"/>
                <a:gd name="connsiteX31" fmla="*/ 13222 w 76402"/>
                <a:gd name="connsiteY31" fmla="*/ 10169 h 48836"/>
                <a:gd name="connsiteX32" fmla="*/ 14537 w 76402"/>
                <a:gd name="connsiteY32" fmla="*/ 10860 h 48836"/>
                <a:gd name="connsiteX33" fmla="*/ 15990 w 76402"/>
                <a:gd name="connsiteY33" fmla="*/ 10514 h 48836"/>
                <a:gd name="connsiteX34" fmla="*/ 21320 w 76402"/>
                <a:gd name="connsiteY34" fmla="*/ 8232 h 48836"/>
                <a:gd name="connsiteX35" fmla="*/ 22635 w 76402"/>
                <a:gd name="connsiteY35" fmla="*/ 8232 h 48836"/>
                <a:gd name="connsiteX36" fmla="*/ 24711 w 76402"/>
                <a:gd name="connsiteY36" fmla="*/ 8854 h 48836"/>
                <a:gd name="connsiteX37" fmla="*/ 29833 w 76402"/>
                <a:gd name="connsiteY37" fmla="*/ 11759 h 48836"/>
                <a:gd name="connsiteX38" fmla="*/ 31563 w 76402"/>
                <a:gd name="connsiteY38" fmla="*/ 12382 h 48836"/>
                <a:gd name="connsiteX39" fmla="*/ 33501 w 76402"/>
                <a:gd name="connsiteY39" fmla="*/ 12382 h 48836"/>
                <a:gd name="connsiteX40" fmla="*/ 39384 w 76402"/>
                <a:gd name="connsiteY40" fmla="*/ 11275 h 48836"/>
                <a:gd name="connsiteX41" fmla="*/ 46928 w 76402"/>
                <a:gd name="connsiteY41" fmla="*/ 11275 h 48836"/>
                <a:gd name="connsiteX42" fmla="*/ 49419 w 76402"/>
                <a:gd name="connsiteY42" fmla="*/ 10584 h 48836"/>
                <a:gd name="connsiteX43" fmla="*/ 53226 w 76402"/>
                <a:gd name="connsiteY43" fmla="*/ 8992 h 48836"/>
                <a:gd name="connsiteX44" fmla="*/ 54956 w 76402"/>
                <a:gd name="connsiteY44" fmla="*/ 8439 h 48836"/>
                <a:gd name="connsiteX45" fmla="*/ 60632 w 76402"/>
                <a:gd name="connsiteY45" fmla="*/ 7678 h 48836"/>
                <a:gd name="connsiteX46" fmla="*/ 67553 w 76402"/>
                <a:gd name="connsiteY46" fmla="*/ 5465 h 48836"/>
                <a:gd name="connsiteX47" fmla="*/ 69629 w 76402"/>
                <a:gd name="connsiteY47" fmla="*/ 5188 h 48836"/>
                <a:gd name="connsiteX48" fmla="*/ 69629 w 76402"/>
                <a:gd name="connsiteY48" fmla="*/ 0 h 48836"/>
                <a:gd name="connsiteX49" fmla="*/ 69006 w 76402"/>
                <a:gd name="connsiteY49" fmla="*/ 0 h 48836"/>
                <a:gd name="connsiteX50" fmla="*/ 66930 w 76402"/>
                <a:gd name="connsiteY50" fmla="*/ 277 h 48836"/>
                <a:gd name="connsiteX51" fmla="*/ 66030 w 76402"/>
                <a:gd name="connsiteY51" fmla="*/ 484 h 48836"/>
                <a:gd name="connsiteX52" fmla="*/ 59524 w 76402"/>
                <a:gd name="connsiteY52" fmla="*/ 2559 h 48836"/>
                <a:gd name="connsiteX53" fmla="*/ 54264 w 76402"/>
                <a:gd name="connsiteY53" fmla="*/ 3251 h 48836"/>
                <a:gd name="connsiteX54" fmla="*/ 53365 w 76402"/>
                <a:gd name="connsiteY54" fmla="*/ 3459 h 48836"/>
                <a:gd name="connsiteX55" fmla="*/ 51634 w 76402"/>
                <a:gd name="connsiteY55" fmla="*/ 4012 h 48836"/>
                <a:gd name="connsiteX56" fmla="*/ 51288 w 76402"/>
                <a:gd name="connsiteY56" fmla="*/ 4150 h 48836"/>
                <a:gd name="connsiteX57" fmla="*/ 47827 w 76402"/>
                <a:gd name="connsiteY57" fmla="*/ 5603 h 48836"/>
                <a:gd name="connsiteX58" fmla="*/ 46305 w 76402"/>
                <a:gd name="connsiteY58" fmla="*/ 5949 h 48836"/>
                <a:gd name="connsiteX59" fmla="*/ 39314 w 76402"/>
                <a:gd name="connsiteY59" fmla="*/ 5949 h 48836"/>
                <a:gd name="connsiteX60" fmla="*/ 38345 w 76402"/>
                <a:gd name="connsiteY60" fmla="*/ 6087 h 48836"/>
                <a:gd name="connsiteX61" fmla="*/ 33016 w 76402"/>
                <a:gd name="connsiteY61" fmla="*/ 7125 h 48836"/>
                <a:gd name="connsiteX62" fmla="*/ 32463 w 76402"/>
                <a:gd name="connsiteY62" fmla="*/ 7125 h 48836"/>
                <a:gd name="connsiteX63" fmla="*/ 31840 w 76402"/>
                <a:gd name="connsiteY63" fmla="*/ 6917 h 48836"/>
                <a:gd name="connsiteX64" fmla="*/ 27064 w 76402"/>
                <a:gd name="connsiteY64" fmla="*/ 4219 h 48836"/>
                <a:gd name="connsiteX65" fmla="*/ 26095 w 76402"/>
                <a:gd name="connsiteY65" fmla="*/ 3804 h 48836"/>
                <a:gd name="connsiteX66" fmla="*/ 24019 w 76402"/>
                <a:gd name="connsiteY66" fmla="*/ 3182 h 48836"/>
                <a:gd name="connsiteX67" fmla="*/ 22427 w 76402"/>
                <a:gd name="connsiteY67" fmla="*/ 2974 h 48836"/>
                <a:gd name="connsiteX68" fmla="*/ 21112 w 76402"/>
                <a:gd name="connsiteY68" fmla="*/ 2974 h 48836"/>
                <a:gd name="connsiteX69" fmla="*/ 19036 w 76402"/>
                <a:gd name="connsiteY69" fmla="*/ 3389 h 48836"/>
                <a:gd name="connsiteX70" fmla="*/ 15506 w 76402"/>
                <a:gd name="connsiteY70" fmla="*/ 4911 h 48836"/>
                <a:gd name="connsiteX71" fmla="*/ 15229 w 76402"/>
                <a:gd name="connsiteY71" fmla="*/ 4496 h 48836"/>
                <a:gd name="connsiteX72" fmla="*/ 11215 w 76402"/>
                <a:gd name="connsiteY72" fmla="*/ 2559 h 48836"/>
                <a:gd name="connsiteX73" fmla="*/ 11146 w 76402"/>
                <a:gd name="connsiteY73" fmla="*/ 2559 h 48836"/>
                <a:gd name="connsiteX74" fmla="*/ 7200 w 76402"/>
                <a:gd name="connsiteY74" fmla="*/ 4427 h 48836"/>
                <a:gd name="connsiteX75" fmla="*/ 2217 w 76402"/>
                <a:gd name="connsiteY75" fmla="*/ 10307 h 48836"/>
                <a:gd name="connsiteX76" fmla="*/ 1179 w 76402"/>
                <a:gd name="connsiteY76" fmla="*/ 12174 h 48836"/>
                <a:gd name="connsiteX77" fmla="*/ 211 w 76402"/>
                <a:gd name="connsiteY77" fmla="*/ 15426 h 48836"/>
                <a:gd name="connsiteX78" fmla="*/ 764 w 76402"/>
                <a:gd name="connsiteY78" fmla="*/ 19645 h 48836"/>
                <a:gd name="connsiteX79" fmla="*/ 3048 w 76402"/>
                <a:gd name="connsiteY79" fmla="*/ 23381 h 48836"/>
                <a:gd name="connsiteX80" fmla="*/ 4640 w 76402"/>
                <a:gd name="connsiteY80" fmla="*/ 25041 h 48836"/>
                <a:gd name="connsiteX81" fmla="*/ 6578 w 76402"/>
                <a:gd name="connsiteY81" fmla="*/ 26286 h 48836"/>
                <a:gd name="connsiteX82" fmla="*/ 8377 w 76402"/>
                <a:gd name="connsiteY82" fmla="*/ 26978 h 48836"/>
                <a:gd name="connsiteX83" fmla="*/ 10108 w 76402"/>
                <a:gd name="connsiteY83" fmla="*/ 27323 h 48836"/>
                <a:gd name="connsiteX84" fmla="*/ 11007 w 76402"/>
                <a:gd name="connsiteY84" fmla="*/ 27393 h 48836"/>
                <a:gd name="connsiteX85" fmla="*/ 12530 w 76402"/>
                <a:gd name="connsiteY85" fmla="*/ 27393 h 48836"/>
                <a:gd name="connsiteX86" fmla="*/ 13845 w 76402"/>
                <a:gd name="connsiteY86" fmla="*/ 27600 h 48836"/>
                <a:gd name="connsiteX87" fmla="*/ 14606 w 76402"/>
                <a:gd name="connsiteY87" fmla="*/ 27877 h 48836"/>
                <a:gd name="connsiteX88" fmla="*/ 27341 w 76402"/>
                <a:gd name="connsiteY88" fmla="*/ 35763 h 48836"/>
                <a:gd name="connsiteX89" fmla="*/ 27826 w 76402"/>
                <a:gd name="connsiteY89" fmla="*/ 36039 h 48836"/>
                <a:gd name="connsiteX90" fmla="*/ 30525 w 76402"/>
                <a:gd name="connsiteY90" fmla="*/ 37354 h 48836"/>
                <a:gd name="connsiteX91" fmla="*/ 31424 w 76402"/>
                <a:gd name="connsiteY91" fmla="*/ 37699 h 48836"/>
                <a:gd name="connsiteX92" fmla="*/ 33916 w 76402"/>
                <a:gd name="connsiteY92" fmla="*/ 38391 h 48836"/>
                <a:gd name="connsiteX93" fmla="*/ 34539 w 76402"/>
                <a:gd name="connsiteY93" fmla="*/ 38529 h 48836"/>
                <a:gd name="connsiteX94" fmla="*/ 38761 w 76402"/>
                <a:gd name="connsiteY94" fmla="*/ 39152 h 48836"/>
                <a:gd name="connsiteX95" fmla="*/ 39868 w 76402"/>
                <a:gd name="connsiteY95" fmla="*/ 39567 h 48836"/>
                <a:gd name="connsiteX96" fmla="*/ 40768 w 76402"/>
                <a:gd name="connsiteY96" fmla="*/ 40259 h 48836"/>
                <a:gd name="connsiteX97" fmla="*/ 43398 w 76402"/>
                <a:gd name="connsiteY97" fmla="*/ 43441 h 48836"/>
                <a:gd name="connsiteX98" fmla="*/ 44021 w 76402"/>
                <a:gd name="connsiteY98" fmla="*/ 44063 h 48836"/>
                <a:gd name="connsiteX99" fmla="*/ 45820 w 76402"/>
                <a:gd name="connsiteY99" fmla="*/ 45585 h 48836"/>
                <a:gd name="connsiteX100" fmla="*/ 47205 w 76402"/>
                <a:gd name="connsiteY100" fmla="*/ 46415 h 48836"/>
                <a:gd name="connsiteX101" fmla="*/ 49696 w 76402"/>
                <a:gd name="connsiteY101" fmla="*/ 47453 h 48836"/>
                <a:gd name="connsiteX102" fmla="*/ 50665 w 76402"/>
                <a:gd name="connsiteY102" fmla="*/ 47730 h 48836"/>
                <a:gd name="connsiteX103" fmla="*/ 53641 w 76402"/>
                <a:gd name="connsiteY103" fmla="*/ 48352 h 48836"/>
                <a:gd name="connsiteX104" fmla="*/ 54126 w 76402"/>
                <a:gd name="connsiteY104" fmla="*/ 48421 h 48836"/>
                <a:gd name="connsiteX105" fmla="*/ 57171 w 76402"/>
                <a:gd name="connsiteY105" fmla="*/ 48767 h 48836"/>
                <a:gd name="connsiteX106" fmla="*/ 57586 w 76402"/>
                <a:gd name="connsiteY106" fmla="*/ 48767 h 48836"/>
                <a:gd name="connsiteX107" fmla="*/ 60355 w 76402"/>
                <a:gd name="connsiteY107" fmla="*/ 48767 h 48836"/>
                <a:gd name="connsiteX108" fmla="*/ 60493 w 76402"/>
                <a:gd name="connsiteY108" fmla="*/ 48836 h 48836"/>
                <a:gd name="connsiteX109" fmla="*/ 65615 w 76402"/>
                <a:gd name="connsiteY109" fmla="*/ 44409 h 48836"/>
                <a:gd name="connsiteX110" fmla="*/ 66030 w 76402"/>
                <a:gd name="connsiteY110" fmla="*/ 41712 h 48836"/>
                <a:gd name="connsiteX111" fmla="*/ 67276 w 76402"/>
                <a:gd name="connsiteY111" fmla="*/ 39706 h 48836"/>
                <a:gd name="connsiteX112" fmla="*/ 67760 w 76402"/>
                <a:gd name="connsiteY112" fmla="*/ 38668 h 48836"/>
                <a:gd name="connsiteX113" fmla="*/ 68729 w 76402"/>
                <a:gd name="connsiteY113" fmla="*/ 35970 h 48836"/>
                <a:gd name="connsiteX114" fmla="*/ 68107 w 76402"/>
                <a:gd name="connsiteY114" fmla="*/ 31405 h 48836"/>
                <a:gd name="connsiteX115" fmla="*/ 67968 w 76402"/>
                <a:gd name="connsiteY115" fmla="*/ 31197 h 48836"/>
                <a:gd name="connsiteX116" fmla="*/ 67553 w 76402"/>
                <a:gd name="connsiteY116" fmla="*/ 28153 h 48836"/>
                <a:gd name="connsiteX117" fmla="*/ 65961 w 76402"/>
                <a:gd name="connsiteY117" fmla="*/ 24695 h 48836"/>
                <a:gd name="connsiteX118" fmla="*/ 67414 w 76402"/>
                <a:gd name="connsiteY118" fmla="*/ 19853 h 48836"/>
                <a:gd name="connsiteX119" fmla="*/ 71221 w 76402"/>
                <a:gd name="connsiteY119" fmla="*/ 13627 h 48836"/>
                <a:gd name="connsiteX120" fmla="*/ 75096 w 76402"/>
                <a:gd name="connsiteY120" fmla="*/ 9200 h 48836"/>
                <a:gd name="connsiteX121" fmla="*/ 76204 w 76402"/>
                <a:gd name="connsiteY121" fmla="*/ 4289 h 48836"/>
                <a:gd name="connsiteX122" fmla="*/ 72605 w 76402"/>
                <a:gd name="connsiteY122" fmla="*/ 761 h 48836"/>
                <a:gd name="connsiteX123" fmla="*/ 70736 w 76402"/>
                <a:gd name="connsiteY123" fmla="*/ 277 h 48836"/>
                <a:gd name="connsiteX124" fmla="*/ 69352 w 76402"/>
                <a:gd name="connsiteY124" fmla="*/ 69 h 48836"/>
                <a:gd name="connsiteX125" fmla="*/ 69352 w 76402"/>
                <a:gd name="connsiteY125" fmla="*/ 69 h 4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76402" h="48836">
                  <a:moveTo>
                    <a:pt x="69906" y="5603"/>
                  </a:moveTo>
                  <a:lnTo>
                    <a:pt x="71774" y="6087"/>
                  </a:lnTo>
                  <a:lnTo>
                    <a:pt x="67553" y="10860"/>
                  </a:lnTo>
                  <a:lnTo>
                    <a:pt x="63192" y="18054"/>
                  </a:lnTo>
                  <a:lnTo>
                    <a:pt x="60978" y="25387"/>
                  </a:lnTo>
                  <a:lnTo>
                    <a:pt x="63331" y="30644"/>
                  </a:lnTo>
                  <a:lnTo>
                    <a:pt x="62154" y="31474"/>
                  </a:lnTo>
                  <a:lnTo>
                    <a:pt x="64231" y="34587"/>
                  </a:lnTo>
                  <a:lnTo>
                    <a:pt x="63262" y="37284"/>
                  </a:lnTo>
                  <a:lnTo>
                    <a:pt x="61393" y="40190"/>
                  </a:lnTo>
                  <a:lnTo>
                    <a:pt x="60839" y="43925"/>
                  </a:lnTo>
                  <a:lnTo>
                    <a:pt x="58071" y="43925"/>
                  </a:lnTo>
                  <a:cubicBezTo>
                    <a:pt x="58071" y="43925"/>
                    <a:pt x="55026" y="43510"/>
                    <a:pt x="55026" y="43510"/>
                  </a:cubicBezTo>
                  <a:lnTo>
                    <a:pt x="52050" y="42887"/>
                  </a:lnTo>
                  <a:lnTo>
                    <a:pt x="49558" y="41850"/>
                  </a:lnTo>
                  <a:lnTo>
                    <a:pt x="47758" y="40328"/>
                  </a:lnTo>
                  <a:lnTo>
                    <a:pt x="44713" y="36662"/>
                  </a:lnTo>
                  <a:lnTo>
                    <a:pt x="42706" y="35140"/>
                  </a:lnTo>
                  <a:lnTo>
                    <a:pt x="40353" y="34241"/>
                  </a:lnTo>
                  <a:lnTo>
                    <a:pt x="35508" y="33549"/>
                  </a:lnTo>
                  <a:lnTo>
                    <a:pt x="33016" y="32857"/>
                  </a:lnTo>
                  <a:lnTo>
                    <a:pt x="30317" y="31543"/>
                  </a:lnTo>
                  <a:lnTo>
                    <a:pt x="17167" y="23381"/>
                  </a:lnTo>
                  <a:lnTo>
                    <a:pt x="15298" y="22689"/>
                  </a:lnTo>
                  <a:lnTo>
                    <a:pt x="13153" y="22412"/>
                  </a:lnTo>
                  <a:lnTo>
                    <a:pt x="11353" y="22412"/>
                  </a:lnTo>
                  <a:cubicBezTo>
                    <a:pt x="11353" y="22412"/>
                    <a:pt x="9623" y="21997"/>
                    <a:pt x="9623" y="21997"/>
                  </a:cubicBezTo>
                  <a:lnTo>
                    <a:pt x="7685" y="20752"/>
                  </a:lnTo>
                  <a:lnTo>
                    <a:pt x="5401" y="17017"/>
                  </a:lnTo>
                  <a:lnTo>
                    <a:pt x="6370" y="13765"/>
                  </a:lnTo>
                  <a:lnTo>
                    <a:pt x="11353" y="7886"/>
                  </a:lnTo>
                  <a:lnTo>
                    <a:pt x="13222" y="10169"/>
                  </a:lnTo>
                  <a:lnTo>
                    <a:pt x="14537" y="10860"/>
                  </a:lnTo>
                  <a:lnTo>
                    <a:pt x="15990" y="10514"/>
                  </a:lnTo>
                  <a:lnTo>
                    <a:pt x="21320" y="8232"/>
                  </a:lnTo>
                  <a:lnTo>
                    <a:pt x="22635" y="8232"/>
                  </a:lnTo>
                  <a:lnTo>
                    <a:pt x="24711" y="8854"/>
                  </a:lnTo>
                  <a:lnTo>
                    <a:pt x="29833" y="11759"/>
                  </a:lnTo>
                  <a:lnTo>
                    <a:pt x="31563" y="12382"/>
                  </a:lnTo>
                  <a:lnTo>
                    <a:pt x="33501" y="12382"/>
                  </a:lnTo>
                  <a:cubicBezTo>
                    <a:pt x="33501" y="12382"/>
                    <a:pt x="39384" y="11275"/>
                    <a:pt x="39384" y="11275"/>
                  </a:cubicBezTo>
                  <a:lnTo>
                    <a:pt x="46928" y="11275"/>
                  </a:lnTo>
                  <a:cubicBezTo>
                    <a:pt x="46928" y="11275"/>
                    <a:pt x="49419" y="10584"/>
                    <a:pt x="49419" y="10584"/>
                  </a:cubicBezTo>
                  <a:lnTo>
                    <a:pt x="53226" y="8992"/>
                  </a:lnTo>
                  <a:lnTo>
                    <a:pt x="54956" y="8439"/>
                  </a:lnTo>
                  <a:lnTo>
                    <a:pt x="60632" y="7678"/>
                  </a:lnTo>
                  <a:lnTo>
                    <a:pt x="67553" y="5465"/>
                  </a:lnTo>
                  <a:lnTo>
                    <a:pt x="69629" y="5188"/>
                  </a:lnTo>
                  <a:moveTo>
                    <a:pt x="69629" y="0"/>
                  </a:moveTo>
                  <a:cubicBezTo>
                    <a:pt x="69629" y="0"/>
                    <a:pt x="69214" y="0"/>
                    <a:pt x="69006" y="0"/>
                  </a:cubicBezTo>
                  <a:lnTo>
                    <a:pt x="66930" y="277"/>
                  </a:lnTo>
                  <a:cubicBezTo>
                    <a:pt x="66930" y="277"/>
                    <a:pt x="66307" y="415"/>
                    <a:pt x="66030" y="484"/>
                  </a:cubicBezTo>
                  <a:lnTo>
                    <a:pt x="59524" y="2559"/>
                  </a:lnTo>
                  <a:lnTo>
                    <a:pt x="54264" y="3251"/>
                  </a:lnTo>
                  <a:cubicBezTo>
                    <a:pt x="54264" y="3251"/>
                    <a:pt x="53641" y="3389"/>
                    <a:pt x="53365" y="3459"/>
                  </a:cubicBezTo>
                  <a:lnTo>
                    <a:pt x="51634" y="4012"/>
                  </a:lnTo>
                  <a:cubicBezTo>
                    <a:pt x="51634" y="4012"/>
                    <a:pt x="51357" y="4081"/>
                    <a:pt x="51288" y="4150"/>
                  </a:cubicBezTo>
                  <a:lnTo>
                    <a:pt x="47827" y="5603"/>
                  </a:lnTo>
                  <a:lnTo>
                    <a:pt x="46305" y="5949"/>
                  </a:lnTo>
                  <a:lnTo>
                    <a:pt x="39314" y="5949"/>
                  </a:lnTo>
                  <a:cubicBezTo>
                    <a:pt x="39314" y="5949"/>
                    <a:pt x="38692" y="6018"/>
                    <a:pt x="38345" y="6087"/>
                  </a:cubicBezTo>
                  <a:lnTo>
                    <a:pt x="33016" y="7125"/>
                  </a:lnTo>
                  <a:lnTo>
                    <a:pt x="32463" y="7125"/>
                  </a:lnTo>
                  <a:cubicBezTo>
                    <a:pt x="32463" y="7125"/>
                    <a:pt x="31840" y="6917"/>
                    <a:pt x="31840" y="6917"/>
                  </a:cubicBezTo>
                  <a:lnTo>
                    <a:pt x="27064" y="4219"/>
                  </a:lnTo>
                  <a:cubicBezTo>
                    <a:pt x="27064" y="4219"/>
                    <a:pt x="26441" y="3874"/>
                    <a:pt x="26095" y="3804"/>
                  </a:cubicBezTo>
                  <a:lnTo>
                    <a:pt x="24019" y="3182"/>
                  </a:lnTo>
                  <a:cubicBezTo>
                    <a:pt x="23535" y="3044"/>
                    <a:pt x="22981" y="2974"/>
                    <a:pt x="22427" y="2974"/>
                  </a:cubicBezTo>
                  <a:lnTo>
                    <a:pt x="21112" y="2974"/>
                  </a:lnTo>
                  <a:cubicBezTo>
                    <a:pt x="20420" y="2974"/>
                    <a:pt x="19728" y="3113"/>
                    <a:pt x="19036" y="3389"/>
                  </a:cubicBezTo>
                  <a:lnTo>
                    <a:pt x="15506" y="4911"/>
                  </a:lnTo>
                  <a:lnTo>
                    <a:pt x="15229" y="4496"/>
                  </a:lnTo>
                  <a:cubicBezTo>
                    <a:pt x="14260" y="3251"/>
                    <a:pt x="12807" y="2559"/>
                    <a:pt x="11215" y="2559"/>
                  </a:cubicBezTo>
                  <a:cubicBezTo>
                    <a:pt x="11215" y="2559"/>
                    <a:pt x="11215" y="2559"/>
                    <a:pt x="11146" y="2559"/>
                  </a:cubicBezTo>
                  <a:cubicBezTo>
                    <a:pt x="9623" y="2559"/>
                    <a:pt x="8170" y="3251"/>
                    <a:pt x="7200" y="4427"/>
                  </a:cubicBezTo>
                  <a:lnTo>
                    <a:pt x="2217" y="10307"/>
                  </a:lnTo>
                  <a:cubicBezTo>
                    <a:pt x="1733" y="10860"/>
                    <a:pt x="1387" y="11483"/>
                    <a:pt x="1179" y="12174"/>
                  </a:cubicBezTo>
                  <a:lnTo>
                    <a:pt x="211" y="15426"/>
                  </a:lnTo>
                  <a:cubicBezTo>
                    <a:pt x="-205" y="16878"/>
                    <a:pt x="3" y="18400"/>
                    <a:pt x="764" y="19645"/>
                  </a:cubicBezTo>
                  <a:lnTo>
                    <a:pt x="3048" y="23381"/>
                  </a:lnTo>
                  <a:cubicBezTo>
                    <a:pt x="3463" y="24003"/>
                    <a:pt x="4017" y="24626"/>
                    <a:pt x="4640" y="25041"/>
                  </a:cubicBezTo>
                  <a:lnTo>
                    <a:pt x="6578" y="26286"/>
                  </a:lnTo>
                  <a:cubicBezTo>
                    <a:pt x="7132" y="26632"/>
                    <a:pt x="7685" y="26908"/>
                    <a:pt x="8377" y="26978"/>
                  </a:cubicBezTo>
                  <a:lnTo>
                    <a:pt x="10108" y="27323"/>
                  </a:lnTo>
                  <a:cubicBezTo>
                    <a:pt x="10108" y="27323"/>
                    <a:pt x="10730" y="27393"/>
                    <a:pt x="11007" y="27393"/>
                  </a:cubicBezTo>
                  <a:lnTo>
                    <a:pt x="12530" y="27393"/>
                  </a:lnTo>
                  <a:cubicBezTo>
                    <a:pt x="12530" y="27393"/>
                    <a:pt x="13845" y="27600"/>
                    <a:pt x="13845" y="27600"/>
                  </a:cubicBezTo>
                  <a:lnTo>
                    <a:pt x="14606" y="27877"/>
                  </a:lnTo>
                  <a:lnTo>
                    <a:pt x="27341" y="35763"/>
                  </a:lnTo>
                  <a:cubicBezTo>
                    <a:pt x="27341" y="35763"/>
                    <a:pt x="27687" y="35970"/>
                    <a:pt x="27826" y="36039"/>
                  </a:cubicBezTo>
                  <a:lnTo>
                    <a:pt x="30525" y="37354"/>
                  </a:lnTo>
                  <a:cubicBezTo>
                    <a:pt x="30525" y="37354"/>
                    <a:pt x="31078" y="37630"/>
                    <a:pt x="31424" y="37699"/>
                  </a:cubicBezTo>
                  <a:lnTo>
                    <a:pt x="33916" y="38391"/>
                  </a:lnTo>
                  <a:cubicBezTo>
                    <a:pt x="33916" y="38391"/>
                    <a:pt x="34332" y="38529"/>
                    <a:pt x="34539" y="38529"/>
                  </a:cubicBezTo>
                  <a:lnTo>
                    <a:pt x="38761" y="39152"/>
                  </a:lnTo>
                  <a:lnTo>
                    <a:pt x="39868" y="39567"/>
                  </a:lnTo>
                  <a:lnTo>
                    <a:pt x="40768" y="40259"/>
                  </a:lnTo>
                  <a:lnTo>
                    <a:pt x="43398" y="43441"/>
                  </a:lnTo>
                  <a:cubicBezTo>
                    <a:pt x="43398" y="43441"/>
                    <a:pt x="43813" y="43856"/>
                    <a:pt x="44021" y="44063"/>
                  </a:cubicBezTo>
                  <a:lnTo>
                    <a:pt x="45820" y="45585"/>
                  </a:lnTo>
                  <a:cubicBezTo>
                    <a:pt x="46236" y="45931"/>
                    <a:pt x="46720" y="46208"/>
                    <a:pt x="47205" y="46415"/>
                  </a:cubicBezTo>
                  <a:lnTo>
                    <a:pt x="49696" y="47453"/>
                  </a:lnTo>
                  <a:cubicBezTo>
                    <a:pt x="49696" y="47453"/>
                    <a:pt x="50319" y="47660"/>
                    <a:pt x="50665" y="47730"/>
                  </a:cubicBezTo>
                  <a:lnTo>
                    <a:pt x="53641" y="48352"/>
                  </a:lnTo>
                  <a:cubicBezTo>
                    <a:pt x="53641" y="48352"/>
                    <a:pt x="53987" y="48352"/>
                    <a:pt x="54126" y="48421"/>
                  </a:cubicBezTo>
                  <a:lnTo>
                    <a:pt x="57171" y="48767"/>
                  </a:lnTo>
                  <a:cubicBezTo>
                    <a:pt x="57171" y="48767"/>
                    <a:pt x="57448" y="48767"/>
                    <a:pt x="57586" y="48767"/>
                  </a:cubicBezTo>
                  <a:lnTo>
                    <a:pt x="60355" y="48767"/>
                  </a:lnTo>
                  <a:cubicBezTo>
                    <a:pt x="60355" y="48767"/>
                    <a:pt x="60424" y="48836"/>
                    <a:pt x="60493" y="48836"/>
                  </a:cubicBezTo>
                  <a:cubicBezTo>
                    <a:pt x="63054" y="48836"/>
                    <a:pt x="65199" y="46969"/>
                    <a:pt x="65615" y="44409"/>
                  </a:cubicBezTo>
                  <a:lnTo>
                    <a:pt x="66030" y="41712"/>
                  </a:lnTo>
                  <a:lnTo>
                    <a:pt x="67276" y="39706"/>
                  </a:lnTo>
                  <a:cubicBezTo>
                    <a:pt x="67276" y="39706"/>
                    <a:pt x="67691" y="39014"/>
                    <a:pt x="67760" y="38668"/>
                  </a:cubicBezTo>
                  <a:lnTo>
                    <a:pt x="68729" y="35970"/>
                  </a:lnTo>
                  <a:cubicBezTo>
                    <a:pt x="69283" y="34448"/>
                    <a:pt x="69075" y="32719"/>
                    <a:pt x="68107" y="31405"/>
                  </a:cubicBezTo>
                  <a:lnTo>
                    <a:pt x="67968" y="31197"/>
                  </a:lnTo>
                  <a:cubicBezTo>
                    <a:pt x="68107" y="30229"/>
                    <a:pt x="67968" y="29122"/>
                    <a:pt x="67553" y="28153"/>
                  </a:cubicBezTo>
                  <a:lnTo>
                    <a:pt x="65961" y="24695"/>
                  </a:lnTo>
                  <a:lnTo>
                    <a:pt x="67414" y="19853"/>
                  </a:lnTo>
                  <a:lnTo>
                    <a:pt x="71221" y="13627"/>
                  </a:lnTo>
                  <a:lnTo>
                    <a:pt x="75096" y="9200"/>
                  </a:lnTo>
                  <a:cubicBezTo>
                    <a:pt x="76273" y="7886"/>
                    <a:pt x="76689" y="6018"/>
                    <a:pt x="76204" y="4289"/>
                  </a:cubicBezTo>
                  <a:cubicBezTo>
                    <a:pt x="75720" y="2559"/>
                    <a:pt x="74335" y="1245"/>
                    <a:pt x="72605" y="761"/>
                  </a:cubicBezTo>
                  <a:lnTo>
                    <a:pt x="70736" y="277"/>
                  </a:lnTo>
                  <a:cubicBezTo>
                    <a:pt x="70321" y="138"/>
                    <a:pt x="69837" y="69"/>
                    <a:pt x="69352" y="69"/>
                  </a:cubicBezTo>
                  <a:lnTo>
                    <a:pt x="6935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59" name="Freeform 3258">
              <a:extLst>
                <a:ext uri="{FF2B5EF4-FFF2-40B4-BE49-F238E27FC236}">
                  <a16:creationId xmlns:a16="http://schemas.microsoft.com/office/drawing/2014/main" id="{863A37A2-8D80-CA7D-8F44-8F9B5852788E}"/>
                </a:ext>
              </a:extLst>
            </p:cNvPr>
            <p:cNvSpPr/>
            <p:nvPr/>
          </p:nvSpPr>
          <p:spPr>
            <a:xfrm>
              <a:off x="3065071" y="3813052"/>
              <a:ext cx="3409" cy="6355"/>
            </a:xfrm>
            <a:custGeom>
              <a:avLst/>
              <a:gdLst>
                <a:gd name="connsiteX0" fmla="*/ 2561 w 2560"/>
                <a:gd name="connsiteY0" fmla="*/ 1868 h 4772"/>
                <a:gd name="connsiteX1" fmla="*/ 2353 w 2560"/>
                <a:gd name="connsiteY1" fmla="*/ 0 h 4772"/>
                <a:gd name="connsiteX2" fmla="*/ 1523 w 2560"/>
                <a:gd name="connsiteY2" fmla="*/ 1038 h 4772"/>
                <a:gd name="connsiteX3" fmla="*/ 969 w 2560"/>
                <a:gd name="connsiteY3" fmla="*/ 2283 h 4772"/>
                <a:gd name="connsiteX4" fmla="*/ 0 w 2560"/>
                <a:gd name="connsiteY4" fmla="*/ 4773 h 4772"/>
                <a:gd name="connsiteX5" fmla="*/ 1592 w 2560"/>
                <a:gd name="connsiteY5" fmla="*/ 4427 h 4772"/>
                <a:gd name="connsiteX6" fmla="*/ 2284 w 2560"/>
                <a:gd name="connsiteY6" fmla="*/ 3389 h 4772"/>
                <a:gd name="connsiteX7" fmla="*/ 2561 w 2560"/>
                <a:gd name="connsiteY7" fmla="*/ 1868 h 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 h="4772">
                  <a:moveTo>
                    <a:pt x="2561" y="1868"/>
                  </a:moveTo>
                  <a:lnTo>
                    <a:pt x="2353" y="0"/>
                  </a:lnTo>
                  <a:lnTo>
                    <a:pt x="1523" y="1038"/>
                  </a:lnTo>
                  <a:lnTo>
                    <a:pt x="969" y="2283"/>
                  </a:lnTo>
                  <a:lnTo>
                    <a:pt x="0" y="4773"/>
                  </a:lnTo>
                  <a:lnTo>
                    <a:pt x="1592" y="4427"/>
                  </a:lnTo>
                  <a:lnTo>
                    <a:pt x="2284" y="3389"/>
                  </a:lnTo>
                  <a:lnTo>
                    <a:pt x="2561" y="18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0" name="Freeform 3259">
              <a:extLst>
                <a:ext uri="{FF2B5EF4-FFF2-40B4-BE49-F238E27FC236}">
                  <a16:creationId xmlns:a16="http://schemas.microsoft.com/office/drawing/2014/main" id="{871B1F7B-AD76-C6AA-BA31-B66A7746B706}"/>
                </a:ext>
              </a:extLst>
            </p:cNvPr>
            <p:cNvSpPr/>
            <p:nvPr/>
          </p:nvSpPr>
          <p:spPr>
            <a:xfrm>
              <a:off x="3058083" y="3806234"/>
              <a:ext cx="17127" cy="20083"/>
            </a:xfrm>
            <a:custGeom>
              <a:avLst/>
              <a:gdLst>
                <a:gd name="connsiteX0" fmla="*/ 7601 w 12860"/>
                <a:gd name="connsiteY0" fmla="*/ 5119 h 15079"/>
                <a:gd name="connsiteX1" fmla="*/ 7739 w 12860"/>
                <a:gd name="connsiteY1" fmla="*/ 6986 h 15079"/>
                <a:gd name="connsiteX2" fmla="*/ 7531 w 12860"/>
                <a:gd name="connsiteY2" fmla="*/ 8508 h 15079"/>
                <a:gd name="connsiteX3" fmla="*/ 6770 w 12860"/>
                <a:gd name="connsiteY3" fmla="*/ 9546 h 15079"/>
                <a:gd name="connsiteX4" fmla="*/ 5247 w 12860"/>
                <a:gd name="connsiteY4" fmla="*/ 9892 h 15079"/>
                <a:gd name="connsiteX5" fmla="*/ 6216 w 12860"/>
                <a:gd name="connsiteY5" fmla="*/ 7402 h 15079"/>
                <a:gd name="connsiteX6" fmla="*/ 6770 w 12860"/>
                <a:gd name="connsiteY6" fmla="*/ 6226 h 15079"/>
                <a:gd name="connsiteX7" fmla="*/ 7601 w 12860"/>
                <a:gd name="connsiteY7" fmla="*/ 5188 h 15079"/>
                <a:gd name="connsiteX8" fmla="*/ 7601 w 12860"/>
                <a:gd name="connsiteY8" fmla="*/ 0 h 15079"/>
                <a:gd name="connsiteX9" fmla="*/ 3586 w 12860"/>
                <a:gd name="connsiteY9" fmla="*/ 1868 h 15079"/>
                <a:gd name="connsiteX10" fmla="*/ 2756 w 12860"/>
                <a:gd name="connsiteY10" fmla="*/ 2905 h 15079"/>
                <a:gd name="connsiteX11" fmla="*/ 2064 w 12860"/>
                <a:gd name="connsiteY11" fmla="*/ 3943 h 15079"/>
                <a:gd name="connsiteX12" fmla="*/ 1510 w 12860"/>
                <a:gd name="connsiteY12" fmla="*/ 5119 h 15079"/>
                <a:gd name="connsiteX13" fmla="*/ 1302 w 12860"/>
                <a:gd name="connsiteY13" fmla="*/ 5603 h 15079"/>
                <a:gd name="connsiteX14" fmla="*/ 333 w 12860"/>
                <a:gd name="connsiteY14" fmla="*/ 8093 h 15079"/>
                <a:gd name="connsiteX15" fmla="*/ 1302 w 12860"/>
                <a:gd name="connsiteY15" fmla="*/ 13350 h 15079"/>
                <a:gd name="connsiteX16" fmla="*/ 5178 w 12860"/>
                <a:gd name="connsiteY16" fmla="*/ 15080 h 15079"/>
                <a:gd name="connsiteX17" fmla="*/ 6355 w 12860"/>
                <a:gd name="connsiteY17" fmla="*/ 14941 h 15079"/>
                <a:gd name="connsiteX18" fmla="*/ 7877 w 12860"/>
                <a:gd name="connsiteY18" fmla="*/ 14595 h 15079"/>
                <a:gd name="connsiteX19" fmla="*/ 10923 w 12860"/>
                <a:gd name="connsiteY19" fmla="*/ 12590 h 15079"/>
                <a:gd name="connsiteX20" fmla="*/ 11684 w 12860"/>
                <a:gd name="connsiteY20" fmla="*/ 11552 h 15079"/>
                <a:gd name="connsiteX21" fmla="*/ 12653 w 12860"/>
                <a:gd name="connsiteY21" fmla="*/ 9269 h 15079"/>
                <a:gd name="connsiteX22" fmla="*/ 12861 w 12860"/>
                <a:gd name="connsiteY22" fmla="*/ 7747 h 15079"/>
                <a:gd name="connsiteX23" fmla="*/ 12861 w 12860"/>
                <a:gd name="connsiteY23" fmla="*/ 6641 h 15079"/>
                <a:gd name="connsiteX24" fmla="*/ 12722 w 12860"/>
                <a:gd name="connsiteY24" fmla="*/ 4773 h 15079"/>
                <a:gd name="connsiteX25" fmla="*/ 9123 w 12860"/>
                <a:gd name="connsiteY25" fmla="*/ 208 h 15079"/>
                <a:gd name="connsiteX26" fmla="*/ 7531 w 12860"/>
                <a:gd name="connsiteY26" fmla="*/ 0 h 15079"/>
                <a:gd name="connsiteX27" fmla="*/ 7531 w 12860"/>
                <a:gd name="connsiteY27" fmla="*/ 0 h 1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860" h="15079">
                  <a:moveTo>
                    <a:pt x="7601" y="5119"/>
                  </a:moveTo>
                  <a:lnTo>
                    <a:pt x="7739" y="6986"/>
                  </a:lnTo>
                  <a:lnTo>
                    <a:pt x="7531" y="8508"/>
                  </a:lnTo>
                  <a:lnTo>
                    <a:pt x="6770" y="9546"/>
                  </a:lnTo>
                  <a:lnTo>
                    <a:pt x="5247" y="9892"/>
                  </a:lnTo>
                  <a:lnTo>
                    <a:pt x="6216" y="7402"/>
                  </a:lnTo>
                  <a:lnTo>
                    <a:pt x="6770" y="6226"/>
                  </a:lnTo>
                  <a:lnTo>
                    <a:pt x="7601" y="5188"/>
                  </a:lnTo>
                  <a:moveTo>
                    <a:pt x="7601" y="0"/>
                  </a:moveTo>
                  <a:cubicBezTo>
                    <a:pt x="6078" y="0"/>
                    <a:pt x="4624" y="692"/>
                    <a:pt x="3586" y="1868"/>
                  </a:cubicBezTo>
                  <a:lnTo>
                    <a:pt x="2756" y="2905"/>
                  </a:lnTo>
                  <a:cubicBezTo>
                    <a:pt x="2756" y="2905"/>
                    <a:pt x="2271" y="3597"/>
                    <a:pt x="2064" y="3943"/>
                  </a:cubicBezTo>
                  <a:lnTo>
                    <a:pt x="1510" y="5119"/>
                  </a:lnTo>
                  <a:cubicBezTo>
                    <a:pt x="1510" y="5119"/>
                    <a:pt x="1372" y="5396"/>
                    <a:pt x="1302" y="5603"/>
                  </a:cubicBezTo>
                  <a:lnTo>
                    <a:pt x="333" y="8093"/>
                  </a:lnTo>
                  <a:cubicBezTo>
                    <a:pt x="-359" y="9892"/>
                    <a:pt x="57" y="11898"/>
                    <a:pt x="1302" y="13350"/>
                  </a:cubicBezTo>
                  <a:cubicBezTo>
                    <a:pt x="2271" y="14457"/>
                    <a:pt x="3725" y="15080"/>
                    <a:pt x="5178" y="15080"/>
                  </a:cubicBezTo>
                  <a:cubicBezTo>
                    <a:pt x="5594" y="15080"/>
                    <a:pt x="5940" y="15080"/>
                    <a:pt x="6355" y="14941"/>
                  </a:cubicBezTo>
                  <a:lnTo>
                    <a:pt x="7877" y="14595"/>
                  </a:lnTo>
                  <a:cubicBezTo>
                    <a:pt x="9123" y="14319"/>
                    <a:pt x="10162" y="13627"/>
                    <a:pt x="10923" y="12590"/>
                  </a:cubicBezTo>
                  <a:lnTo>
                    <a:pt x="11684" y="11552"/>
                  </a:lnTo>
                  <a:cubicBezTo>
                    <a:pt x="12168" y="10860"/>
                    <a:pt x="12515" y="10099"/>
                    <a:pt x="12653" y="9269"/>
                  </a:cubicBezTo>
                  <a:lnTo>
                    <a:pt x="12861" y="7747"/>
                  </a:lnTo>
                  <a:cubicBezTo>
                    <a:pt x="12861" y="7402"/>
                    <a:pt x="12861" y="6986"/>
                    <a:pt x="12861" y="6641"/>
                  </a:cubicBezTo>
                  <a:lnTo>
                    <a:pt x="12722" y="4773"/>
                  </a:lnTo>
                  <a:cubicBezTo>
                    <a:pt x="12584" y="2698"/>
                    <a:pt x="11130" y="899"/>
                    <a:pt x="9123" y="208"/>
                  </a:cubicBezTo>
                  <a:cubicBezTo>
                    <a:pt x="8639" y="69"/>
                    <a:pt x="8085" y="0"/>
                    <a:pt x="7531" y="0"/>
                  </a:cubicBezTo>
                  <a:lnTo>
                    <a:pt x="753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1" name="Freeform 3260">
              <a:extLst>
                <a:ext uri="{FF2B5EF4-FFF2-40B4-BE49-F238E27FC236}">
                  <a16:creationId xmlns:a16="http://schemas.microsoft.com/office/drawing/2014/main" id="{4688802B-7685-4E26-3FB7-E556F9605F79}"/>
                </a:ext>
              </a:extLst>
            </p:cNvPr>
            <p:cNvSpPr/>
            <p:nvPr/>
          </p:nvSpPr>
          <p:spPr>
            <a:xfrm>
              <a:off x="3063780" y="3815999"/>
              <a:ext cx="1197" cy="3500"/>
            </a:xfrm>
            <a:custGeom>
              <a:avLst/>
              <a:gdLst>
                <a:gd name="connsiteX0" fmla="*/ 554 w 899"/>
                <a:gd name="connsiteY0" fmla="*/ 1799 h 2628"/>
                <a:gd name="connsiteX1" fmla="*/ 623 w 899"/>
                <a:gd name="connsiteY1" fmla="*/ 1314 h 2628"/>
                <a:gd name="connsiteX2" fmla="*/ 830 w 899"/>
                <a:gd name="connsiteY2" fmla="*/ 692 h 2628"/>
                <a:gd name="connsiteX3" fmla="*/ 900 w 899"/>
                <a:gd name="connsiteY3" fmla="*/ 484 h 2628"/>
                <a:gd name="connsiteX4" fmla="*/ 692 w 899"/>
                <a:gd name="connsiteY4" fmla="*/ 208 h 2628"/>
                <a:gd name="connsiteX5" fmla="*/ 415 w 899"/>
                <a:gd name="connsiteY5" fmla="*/ 69 h 2628"/>
                <a:gd name="connsiteX6" fmla="*/ 208 w 899"/>
                <a:gd name="connsiteY6" fmla="*/ 0 h 2628"/>
                <a:gd name="connsiteX7" fmla="*/ 0 w 899"/>
                <a:gd name="connsiteY7" fmla="*/ 1314 h 2628"/>
                <a:gd name="connsiteX8" fmla="*/ 0 w 899"/>
                <a:gd name="connsiteY8" fmla="*/ 1937 h 2628"/>
                <a:gd name="connsiteX9" fmla="*/ 0 w 899"/>
                <a:gd name="connsiteY9" fmla="*/ 2629 h 2628"/>
                <a:gd name="connsiteX10" fmla="*/ 415 w 899"/>
                <a:gd name="connsiteY10" fmla="*/ 2214 h 2628"/>
                <a:gd name="connsiteX11" fmla="*/ 554 w 899"/>
                <a:gd name="connsiteY11" fmla="*/ 1799 h 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9" h="2628">
                  <a:moveTo>
                    <a:pt x="554" y="1799"/>
                  </a:moveTo>
                  <a:lnTo>
                    <a:pt x="623" y="1314"/>
                  </a:lnTo>
                  <a:lnTo>
                    <a:pt x="830" y="692"/>
                  </a:lnTo>
                  <a:lnTo>
                    <a:pt x="900" y="484"/>
                  </a:lnTo>
                  <a:lnTo>
                    <a:pt x="692" y="208"/>
                  </a:lnTo>
                  <a:lnTo>
                    <a:pt x="415" y="69"/>
                  </a:lnTo>
                  <a:lnTo>
                    <a:pt x="208" y="0"/>
                  </a:lnTo>
                  <a:lnTo>
                    <a:pt x="0" y="1314"/>
                  </a:lnTo>
                  <a:lnTo>
                    <a:pt x="0" y="1937"/>
                  </a:lnTo>
                  <a:lnTo>
                    <a:pt x="0" y="2629"/>
                  </a:lnTo>
                  <a:lnTo>
                    <a:pt x="415" y="2214"/>
                  </a:lnTo>
                  <a:lnTo>
                    <a:pt x="554" y="17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2" name="Freeform 3261">
              <a:extLst>
                <a:ext uri="{FF2B5EF4-FFF2-40B4-BE49-F238E27FC236}">
                  <a16:creationId xmlns:a16="http://schemas.microsoft.com/office/drawing/2014/main" id="{1FC1EFF7-248E-888A-B910-792C1CBBDCEF}"/>
                </a:ext>
              </a:extLst>
            </p:cNvPr>
            <p:cNvSpPr/>
            <p:nvPr/>
          </p:nvSpPr>
          <p:spPr>
            <a:xfrm>
              <a:off x="3056868" y="3809183"/>
              <a:ext cx="15050" cy="17319"/>
            </a:xfrm>
            <a:custGeom>
              <a:avLst/>
              <a:gdLst>
                <a:gd name="connsiteX0" fmla="*/ 5398 w 11300"/>
                <a:gd name="connsiteY0" fmla="*/ 5119 h 13004"/>
                <a:gd name="connsiteX1" fmla="*/ 5606 w 11300"/>
                <a:gd name="connsiteY1" fmla="*/ 5119 h 13004"/>
                <a:gd name="connsiteX2" fmla="*/ 5883 w 11300"/>
                <a:gd name="connsiteY2" fmla="*/ 5396 h 13004"/>
                <a:gd name="connsiteX3" fmla="*/ 6091 w 11300"/>
                <a:gd name="connsiteY3" fmla="*/ 5672 h 13004"/>
                <a:gd name="connsiteX4" fmla="*/ 5952 w 11300"/>
                <a:gd name="connsiteY4" fmla="*/ 5880 h 13004"/>
                <a:gd name="connsiteX5" fmla="*/ 5814 w 11300"/>
                <a:gd name="connsiteY5" fmla="*/ 6502 h 13004"/>
                <a:gd name="connsiteX6" fmla="*/ 5814 w 11300"/>
                <a:gd name="connsiteY6" fmla="*/ 6986 h 13004"/>
                <a:gd name="connsiteX7" fmla="*/ 5537 w 11300"/>
                <a:gd name="connsiteY7" fmla="*/ 7471 h 13004"/>
                <a:gd name="connsiteX8" fmla="*/ 5122 w 11300"/>
                <a:gd name="connsiteY8" fmla="*/ 7886 h 13004"/>
                <a:gd name="connsiteX9" fmla="*/ 5122 w 11300"/>
                <a:gd name="connsiteY9" fmla="*/ 7194 h 13004"/>
                <a:gd name="connsiteX10" fmla="*/ 5122 w 11300"/>
                <a:gd name="connsiteY10" fmla="*/ 6571 h 13004"/>
                <a:gd name="connsiteX11" fmla="*/ 5329 w 11300"/>
                <a:gd name="connsiteY11" fmla="*/ 5257 h 13004"/>
                <a:gd name="connsiteX12" fmla="*/ 5468 w 11300"/>
                <a:gd name="connsiteY12" fmla="*/ 138 h 13004"/>
                <a:gd name="connsiteX13" fmla="*/ 2699 w 11300"/>
                <a:gd name="connsiteY13" fmla="*/ 899 h 13004"/>
                <a:gd name="connsiteX14" fmla="*/ 208 w 11300"/>
                <a:gd name="connsiteY14" fmla="*/ 4565 h 13004"/>
                <a:gd name="connsiteX15" fmla="*/ 0 w 11300"/>
                <a:gd name="connsiteY15" fmla="*/ 5880 h 13004"/>
                <a:gd name="connsiteX16" fmla="*/ 0 w 11300"/>
                <a:gd name="connsiteY16" fmla="*/ 6226 h 13004"/>
                <a:gd name="connsiteX17" fmla="*/ 0 w 11300"/>
                <a:gd name="connsiteY17" fmla="*/ 6848 h 13004"/>
                <a:gd name="connsiteX18" fmla="*/ 0 w 11300"/>
                <a:gd name="connsiteY18" fmla="*/ 7401 h 13004"/>
                <a:gd name="connsiteX19" fmla="*/ 0 w 11300"/>
                <a:gd name="connsiteY19" fmla="*/ 8093 h 13004"/>
                <a:gd name="connsiteX20" fmla="*/ 3391 w 11300"/>
                <a:gd name="connsiteY20" fmla="*/ 12659 h 13004"/>
                <a:gd name="connsiteX21" fmla="*/ 5260 w 11300"/>
                <a:gd name="connsiteY21" fmla="*/ 13004 h 13004"/>
                <a:gd name="connsiteX22" fmla="*/ 8928 w 11300"/>
                <a:gd name="connsiteY22" fmla="*/ 11483 h 13004"/>
                <a:gd name="connsiteX23" fmla="*/ 9344 w 11300"/>
                <a:gd name="connsiteY23" fmla="*/ 11068 h 13004"/>
                <a:gd name="connsiteX24" fmla="*/ 10520 w 11300"/>
                <a:gd name="connsiteY24" fmla="*/ 9269 h 13004"/>
                <a:gd name="connsiteX25" fmla="*/ 10728 w 11300"/>
                <a:gd name="connsiteY25" fmla="*/ 8785 h 13004"/>
                <a:gd name="connsiteX26" fmla="*/ 11005 w 11300"/>
                <a:gd name="connsiteY26" fmla="*/ 7678 h 13004"/>
                <a:gd name="connsiteX27" fmla="*/ 11005 w 11300"/>
                <a:gd name="connsiteY27" fmla="*/ 7401 h 13004"/>
                <a:gd name="connsiteX28" fmla="*/ 11074 w 11300"/>
                <a:gd name="connsiteY28" fmla="*/ 7194 h 13004"/>
                <a:gd name="connsiteX29" fmla="*/ 10105 w 11300"/>
                <a:gd name="connsiteY29" fmla="*/ 2213 h 13004"/>
                <a:gd name="connsiteX30" fmla="*/ 8720 w 11300"/>
                <a:gd name="connsiteY30" fmla="*/ 968 h 13004"/>
                <a:gd name="connsiteX31" fmla="*/ 7336 w 11300"/>
                <a:gd name="connsiteY31" fmla="*/ 277 h 13004"/>
                <a:gd name="connsiteX32" fmla="*/ 5606 w 11300"/>
                <a:gd name="connsiteY32" fmla="*/ 0 h 13004"/>
                <a:gd name="connsiteX33" fmla="*/ 5606 w 11300"/>
                <a:gd name="connsiteY33" fmla="*/ 0 h 1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300" h="13004">
                  <a:moveTo>
                    <a:pt x="5398" y="5119"/>
                  </a:moveTo>
                  <a:lnTo>
                    <a:pt x="5606" y="5119"/>
                  </a:lnTo>
                  <a:cubicBezTo>
                    <a:pt x="5606" y="5119"/>
                    <a:pt x="5883" y="5396"/>
                    <a:pt x="5883" y="5396"/>
                  </a:cubicBezTo>
                  <a:lnTo>
                    <a:pt x="6091" y="5672"/>
                  </a:lnTo>
                  <a:lnTo>
                    <a:pt x="5952" y="5880"/>
                  </a:lnTo>
                  <a:lnTo>
                    <a:pt x="5814" y="6502"/>
                  </a:lnTo>
                  <a:lnTo>
                    <a:pt x="5814" y="6986"/>
                  </a:lnTo>
                  <a:cubicBezTo>
                    <a:pt x="5814" y="6986"/>
                    <a:pt x="5537" y="7471"/>
                    <a:pt x="5537" y="7471"/>
                  </a:cubicBezTo>
                  <a:lnTo>
                    <a:pt x="5122" y="7886"/>
                  </a:lnTo>
                  <a:lnTo>
                    <a:pt x="5122" y="7194"/>
                  </a:lnTo>
                  <a:cubicBezTo>
                    <a:pt x="5122" y="7194"/>
                    <a:pt x="5122" y="6571"/>
                    <a:pt x="5122" y="6571"/>
                  </a:cubicBezTo>
                  <a:lnTo>
                    <a:pt x="5329" y="5257"/>
                  </a:lnTo>
                  <a:moveTo>
                    <a:pt x="5468" y="138"/>
                  </a:moveTo>
                  <a:cubicBezTo>
                    <a:pt x="4499" y="138"/>
                    <a:pt x="3530" y="415"/>
                    <a:pt x="2699" y="899"/>
                  </a:cubicBezTo>
                  <a:cubicBezTo>
                    <a:pt x="1384" y="1729"/>
                    <a:pt x="415" y="3043"/>
                    <a:pt x="208" y="4565"/>
                  </a:cubicBezTo>
                  <a:lnTo>
                    <a:pt x="0" y="5880"/>
                  </a:lnTo>
                  <a:cubicBezTo>
                    <a:pt x="0" y="5880"/>
                    <a:pt x="0" y="6156"/>
                    <a:pt x="0" y="6226"/>
                  </a:cubicBezTo>
                  <a:lnTo>
                    <a:pt x="0" y="6848"/>
                  </a:lnTo>
                  <a:cubicBezTo>
                    <a:pt x="0" y="6848"/>
                    <a:pt x="0" y="7263"/>
                    <a:pt x="0" y="7401"/>
                  </a:cubicBezTo>
                  <a:lnTo>
                    <a:pt x="0" y="8093"/>
                  </a:lnTo>
                  <a:cubicBezTo>
                    <a:pt x="138" y="10169"/>
                    <a:pt x="1453" y="11967"/>
                    <a:pt x="3391" y="12659"/>
                  </a:cubicBezTo>
                  <a:cubicBezTo>
                    <a:pt x="4014" y="12866"/>
                    <a:pt x="4637" y="13004"/>
                    <a:pt x="5260" y="13004"/>
                  </a:cubicBezTo>
                  <a:cubicBezTo>
                    <a:pt x="6644" y="13004"/>
                    <a:pt x="7959" y="12451"/>
                    <a:pt x="8928" y="11483"/>
                  </a:cubicBezTo>
                  <a:lnTo>
                    <a:pt x="9344" y="11068"/>
                  </a:lnTo>
                  <a:cubicBezTo>
                    <a:pt x="9828" y="10584"/>
                    <a:pt x="10243" y="9961"/>
                    <a:pt x="10520" y="9269"/>
                  </a:cubicBezTo>
                  <a:lnTo>
                    <a:pt x="10728" y="8785"/>
                  </a:lnTo>
                  <a:cubicBezTo>
                    <a:pt x="10866" y="8439"/>
                    <a:pt x="10935" y="8093"/>
                    <a:pt x="11005" y="7678"/>
                  </a:cubicBezTo>
                  <a:lnTo>
                    <a:pt x="11005" y="7401"/>
                  </a:lnTo>
                  <a:cubicBezTo>
                    <a:pt x="11005" y="7401"/>
                    <a:pt x="11074" y="7194"/>
                    <a:pt x="11074" y="7194"/>
                  </a:cubicBezTo>
                  <a:cubicBezTo>
                    <a:pt x="11558" y="5534"/>
                    <a:pt x="11281" y="3528"/>
                    <a:pt x="10105" y="2213"/>
                  </a:cubicBezTo>
                  <a:cubicBezTo>
                    <a:pt x="9759" y="1798"/>
                    <a:pt x="9136" y="1245"/>
                    <a:pt x="8720" y="968"/>
                  </a:cubicBezTo>
                  <a:cubicBezTo>
                    <a:pt x="8374" y="761"/>
                    <a:pt x="7682" y="415"/>
                    <a:pt x="7336" y="277"/>
                  </a:cubicBezTo>
                  <a:cubicBezTo>
                    <a:pt x="6783" y="69"/>
                    <a:pt x="6160" y="0"/>
                    <a:pt x="5606" y="0"/>
                  </a:cubicBezTo>
                  <a:lnTo>
                    <a:pt x="560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3" name="Freeform 3262">
              <a:extLst>
                <a:ext uri="{FF2B5EF4-FFF2-40B4-BE49-F238E27FC236}">
                  <a16:creationId xmlns:a16="http://schemas.microsoft.com/office/drawing/2014/main" id="{349BC7CC-1C35-6FC1-B9D5-5F8E8EE51F5B}"/>
                </a:ext>
              </a:extLst>
            </p:cNvPr>
            <p:cNvSpPr/>
            <p:nvPr/>
          </p:nvSpPr>
          <p:spPr>
            <a:xfrm>
              <a:off x="3079358" y="3820237"/>
              <a:ext cx="8849" cy="3684"/>
            </a:xfrm>
            <a:custGeom>
              <a:avLst/>
              <a:gdLst>
                <a:gd name="connsiteX0" fmla="*/ 3184 w 6644"/>
                <a:gd name="connsiteY0" fmla="*/ 2698 h 2766"/>
                <a:gd name="connsiteX1" fmla="*/ 6644 w 6644"/>
                <a:gd name="connsiteY1" fmla="*/ 1799 h 2766"/>
                <a:gd name="connsiteX2" fmla="*/ 5260 w 6644"/>
                <a:gd name="connsiteY2" fmla="*/ 0 h 2766"/>
                <a:gd name="connsiteX3" fmla="*/ 3599 w 6644"/>
                <a:gd name="connsiteY3" fmla="*/ 138 h 2766"/>
                <a:gd name="connsiteX4" fmla="*/ 0 w 6644"/>
                <a:gd name="connsiteY4" fmla="*/ 2214 h 2766"/>
                <a:gd name="connsiteX5" fmla="*/ 1523 w 6644"/>
                <a:gd name="connsiteY5" fmla="*/ 2767 h 2766"/>
                <a:gd name="connsiteX6" fmla="*/ 3184 w 6644"/>
                <a:gd name="connsiteY6" fmla="*/ 2698 h 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44" h="2766">
                  <a:moveTo>
                    <a:pt x="3184" y="2698"/>
                  </a:moveTo>
                  <a:lnTo>
                    <a:pt x="6644" y="1799"/>
                  </a:lnTo>
                  <a:lnTo>
                    <a:pt x="5260" y="0"/>
                  </a:lnTo>
                  <a:lnTo>
                    <a:pt x="3599" y="138"/>
                  </a:lnTo>
                  <a:lnTo>
                    <a:pt x="0" y="2214"/>
                  </a:lnTo>
                  <a:lnTo>
                    <a:pt x="1523" y="2767"/>
                  </a:lnTo>
                  <a:lnTo>
                    <a:pt x="3184" y="269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4" name="Freeform 3263">
              <a:extLst>
                <a:ext uri="{FF2B5EF4-FFF2-40B4-BE49-F238E27FC236}">
                  <a16:creationId xmlns:a16="http://schemas.microsoft.com/office/drawing/2014/main" id="{5EBD8102-77F2-FCCF-B236-59C46015BB6C}"/>
                </a:ext>
              </a:extLst>
            </p:cNvPr>
            <p:cNvSpPr/>
            <p:nvPr/>
          </p:nvSpPr>
          <p:spPr>
            <a:xfrm>
              <a:off x="3072428" y="3813327"/>
              <a:ext cx="22600" cy="17503"/>
            </a:xfrm>
            <a:custGeom>
              <a:avLst/>
              <a:gdLst>
                <a:gd name="connsiteX0" fmla="*/ 10464 w 16969"/>
                <a:gd name="connsiteY0" fmla="*/ 5188 h 13142"/>
                <a:gd name="connsiteX1" fmla="*/ 11848 w 16969"/>
                <a:gd name="connsiteY1" fmla="*/ 6987 h 13142"/>
                <a:gd name="connsiteX2" fmla="*/ 8388 w 16969"/>
                <a:gd name="connsiteY2" fmla="*/ 7886 h 13142"/>
                <a:gd name="connsiteX3" fmla="*/ 6727 w 16969"/>
                <a:gd name="connsiteY3" fmla="*/ 7886 h 13142"/>
                <a:gd name="connsiteX4" fmla="*/ 5204 w 16969"/>
                <a:gd name="connsiteY4" fmla="*/ 7402 h 13142"/>
                <a:gd name="connsiteX5" fmla="*/ 8803 w 16969"/>
                <a:gd name="connsiteY5" fmla="*/ 5326 h 13142"/>
                <a:gd name="connsiteX6" fmla="*/ 10464 w 16969"/>
                <a:gd name="connsiteY6" fmla="*/ 5188 h 13142"/>
                <a:gd name="connsiteX7" fmla="*/ 10464 w 16969"/>
                <a:gd name="connsiteY7" fmla="*/ 0 h 13142"/>
                <a:gd name="connsiteX8" fmla="*/ 9979 w 16969"/>
                <a:gd name="connsiteY8" fmla="*/ 0 h 13142"/>
                <a:gd name="connsiteX9" fmla="*/ 8318 w 16969"/>
                <a:gd name="connsiteY9" fmla="*/ 138 h 13142"/>
                <a:gd name="connsiteX10" fmla="*/ 6173 w 16969"/>
                <a:gd name="connsiteY10" fmla="*/ 830 h 13142"/>
                <a:gd name="connsiteX11" fmla="*/ 2574 w 16969"/>
                <a:gd name="connsiteY11" fmla="*/ 2905 h 13142"/>
                <a:gd name="connsiteX12" fmla="*/ 13 w 16969"/>
                <a:gd name="connsiteY12" fmla="*/ 7886 h 13142"/>
                <a:gd name="connsiteX13" fmla="*/ 3404 w 16969"/>
                <a:gd name="connsiteY13" fmla="*/ 12313 h 13142"/>
                <a:gd name="connsiteX14" fmla="*/ 4927 w 16969"/>
                <a:gd name="connsiteY14" fmla="*/ 12866 h 13142"/>
                <a:gd name="connsiteX15" fmla="*/ 6657 w 16969"/>
                <a:gd name="connsiteY15" fmla="*/ 13143 h 13142"/>
                <a:gd name="connsiteX16" fmla="*/ 6865 w 16969"/>
                <a:gd name="connsiteY16" fmla="*/ 13143 h 13142"/>
                <a:gd name="connsiteX17" fmla="*/ 8526 w 16969"/>
                <a:gd name="connsiteY17" fmla="*/ 13143 h 13142"/>
                <a:gd name="connsiteX18" fmla="*/ 9633 w 16969"/>
                <a:gd name="connsiteY18" fmla="*/ 12935 h 13142"/>
                <a:gd name="connsiteX19" fmla="*/ 13094 w 16969"/>
                <a:gd name="connsiteY19" fmla="*/ 12036 h 13142"/>
                <a:gd name="connsiteX20" fmla="*/ 16693 w 16969"/>
                <a:gd name="connsiteY20" fmla="*/ 8647 h 13142"/>
                <a:gd name="connsiteX21" fmla="*/ 15862 w 16969"/>
                <a:gd name="connsiteY21" fmla="*/ 3805 h 13142"/>
                <a:gd name="connsiteX22" fmla="*/ 14478 w 16969"/>
                <a:gd name="connsiteY22" fmla="*/ 2006 h 13142"/>
                <a:gd name="connsiteX23" fmla="*/ 10395 w 16969"/>
                <a:gd name="connsiteY23" fmla="*/ 0 h 13142"/>
                <a:gd name="connsiteX24" fmla="*/ 10395 w 16969"/>
                <a:gd name="connsiteY24" fmla="*/ 0 h 1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69" h="13142">
                  <a:moveTo>
                    <a:pt x="10464" y="5188"/>
                  </a:moveTo>
                  <a:lnTo>
                    <a:pt x="11848" y="6987"/>
                  </a:lnTo>
                  <a:lnTo>
                    <a:pt x="8388" y="7886"/>
                  </a:lnTo>
                  <a:lnTo>
                    <a:pt x="6727" y="7886"/>
                  </a:lnTo>
                  <a:cubicBezTo>
                    <a:pt x="6727" y="7886"/>
                    <a:pt x="5204" y="7402"/>
                    <a:pt x="5204" y="7402"/>
                  </a:cubicBezTo>
                  <a:lnTo>
                    <a:pt x="8803" y="5326"/>
                  </a:lnTo>
                  <a:lnTo>
                    <a:pt x="10464" y="5188"/>
                  </a:lnTo>
                  <a:moveTo>
                    <a:pt x="10464" y="0"/>
                  </a:moveTo>
                  <a:cubicBezTo>
                    <a:pt x="10464" y="0"/>
                    <a:pt x="10187" y="0"/>
                    <a:pt x="9979" y="0"/>
                  </a:cubicBezTo>
                  <a:lnTo>
                    <a:pt x="8318" y="138"/>
                  </a:lnTo>
                  <a:cubicBezTo>
                    <a:pt x="7557" y="138"/>
                    <a:pt x="6796" y="415"/>
                    <a:pt x="6173" y="830"/>
                  </a:cubicBezTo>
                  <a:lnTo>
                    <a:pt x="2574" y="2905"/>
                  </a:lnTo>
                  <a:cubicBezTo>
                    <a:pt x="844" y="3943"/>
                    <a:pt x="-125" y="5880"/>
                    <a:pt x="13" y="7886"/>
                  </a:cubicBezTo>
                  <a:cubicBezTo>
                    <a:pt x="221" y="9892"/>
                    <a:pt x="1536" y="11621"/>
                    <a:pt x="3404" y="12313"/>
                  </a:cubicBezTo>
                  <a:lnTo>
                    <a:pt x="4927" y="12866"/>
                  </a:lnTo>
                  <a:cubicBezTo>
                    <a:pt x="5481" y="13074"/>
                    <a:pt x="6104" y="13143"/>
                    <a:pt x="6657" y="13143"/>
                  </a:cubicBezTo>
                  <a:cubicBezTo>
                    <a:pt x="6727" y="13143"/>
                    <a:pt x="6796" y="13143"/>
                    <a:pt x="6865" y="13143"/>
                  </a:cubicBezTo>
                  <a:lnTo>
                    <a:pt x="8526" y="13143"/>
                  </a:lnTo>
                  <a:cubicBezTo>
                    <a:pt x="8872" y="13074"/>
                    <a:pt x="9287" y="13005"/>
                    <a:pt x="9633" y="12935"/>
                  </a:cubicBezTo>
                  <a:lnTo>
                    <a:pt x="13094" y="12036"/>
                  </a:lnTo>
                  <a:cubicBezTo>
                    <a:pt x="14755" y="11621"/>
                    <a:pt x="16139" y="10307"/>
                    <a:pt x="16693" y="8647"/>
                  </a:cubicBezTo>
                  <a:cubicBezTo>
                    <a:pt x="17247" y="6987"/>
                    <a:pt x="16970" y="5188"/>
                    <a:pt x="15862" y="3805"/>
                  </a:cubicBezTo>
                  <a:lnTo>
                    <a:pt x="14478" y="2006"/>
                  </a:lnTo>
                  <a:cubicBezTo>
                    <a:pt x="13509" y="761"/>
                    <a:pt x="11986" y="0"/>
                    <a:pt x="10395" y="0"/>
                  </a:cubicBezTo>
                  <a:lnTo>
                    <a:pt x="1039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5" name="Freeform 3264">
              <a:extLst>
                <a:ext uri="{FF2B5EF4-FFF2-40B4-BE49-F238E27FC236}">
                  <a16:creationId xmlns:a16="http://schemas.microsoft.com/office/drawing/2014/main" id="{E5C0E90B-A6F4-62B1-1288-689F4DC6E583}"/>
                </a:ext>
              </a:extLst>
            </p:cNvPr>
            <p:cNvSpPr/>
            <p:nvPr/>
          </p:nvSpPr>
          <p:spPr>
            <a:xfrm>
              <a:off x="3095858" y="3821895"/>
              <a:ext cx="7097" cy="4882"/>
            </a:xfrm>
            <a:custGeom>
              <a:avLst/>
              <a:gdLst>
                <a:gd name="connsiteX0" fmla="*/ 3945 w 5329"/>
                <a:gd name="connsiteY0" fmla="*/ 3666 h 3666"/>
                <a:gd name="connsiteX1" fmla="*/ 5329 w 5329"/>
                <a:gd name="connsiteY1" fmla="*/ 3390 h 3666"/>
                <a:gd name="connsiteX2" fmla="*/ 5052 w 5329"/>
                <a:gd name="connsiteY2" fmla="*/ 2490 h 3666"/>
                <a:gd name="connsiteX3" fmla="*/ 4776 w 5329"/>
                <a:gd name="connsiteY3" fmla="*/ 1591 h 3666"/>
                <a:gd name="connsiteX4" fmla="*/ 3945 w 5329"/>
                <a:gd name="connsiteY4" fmla="*/ 0 h 3666"/>
                <a:gd name="connsiteX5" fmla="*/ 3599 w 5329"/>
                <a:gd name="connsiteY5" fmla="*/ 1314 h 3666"/>
                <a:gd name="connsiteX6" fmla="*/ 2699 w 5329"/>
                <a:gd name="connsiteY6" fmla="*/ 2214 h 3666"/>
                <a:gd name="connsiteX7" fmla="*/ 1454 w 5329"/>
                <a:gd name="connsiteY7" fmla="*/ 2767 h 3666"/>
                <a:gd name="connsiteX8" fmla="*/ 0 w 5329"/>
                <a:gd name="connsiteY8" fmla="*/ 2836 h 3666"/>
                <a:gd name="connsiteX9" fmla="*/ 1246 w 5329"/>
                <a:gd name="connsiteY9" fmla="*/ 3320 h 3666"/>
                <a:gd name="connsiteX10" fmla="*/ 2630 w 5329"/>
                <a:gd name="connsiteY10" fmla="*/ 3597 h 3666"/>
                <a:gd name="connsiteX11" fmla="*/ 3945 w 5329"/>
                <a:gd name="connsiteY11" fmla="*/ 3666 h 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29" h="3666">
                  <a:moveTo>
                    <a:pt x="3945" y="3666"/>
                  </a:moveTo>
                  <a:lnTo>
                    <a:pt x="5329" y="3390"/>
                  </a:lnTo>
                  <a:lnTo>
                    <a:pt x="5052" y="2490"/>
                  </a:lnTo>
                  <a:lnTo>
                    <a:pt x="4776" y="1591"/>
                  </a:lnTo>
                  <a:lnTo>
                    <a:pt x="3945" y="0"/>
                  </a:lnTo>
                  <a:lnTo>
                    <a:pt x="3599" y="1314"/>
                  </a:lnTo>
                  <a:lnTo>
                    <a:pt x="2699" y="2214"/>
                  </a:lnTo>
                  <a:lnTo>
                    <a:pt x="1454" y="2767"/>
                  </a:lnTo>
                  <a:lnTo>
                    <a:pt x="0" y="2836"/>
                  </a:lnTo>
                  <a:lnTo>
                    <a:pt x="1246" y="3320"/>
                  </a:lnTo>
                  <a:lnTo>
                    <a:pt x="2630" y="3597"/>
                  </a:lnTo>
                  <a:lnTo>
                    <a:pt x="3945" y="366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6" name="Freeform 3265">
              <a:extLst>
                <a:ext uri="{FF2B5EF4-FFF2-40B4-BE49-F238E27FC236}">
                  <a16:creationId xmlns:a16="http://schemas.microsoft.com/office/drawing/2014/main" id="{5E94EB91-3A9E-8A63-582E-E3F84906C10D}"/>
                </a:ext>
              </a:extLst>
            </p:cNvPr>
            <p:cNvSpPr/>
            <p:nvPr/>
          </p:nvSpPr>
          <p:spPr>
            <a:xfrm>
              <a:off x="3088964" y="3814894"/>
              <a:ext cx="20816" cy="18608"/>
            </a:xfrm>
            <a:custGeom>
              <a:avLst/>
              <a:gdLst>
                <a:gd name="connsiteX0" fmla="*/ 9122 w 15630"/>
                <a:gd name="connsiteY0" fmla="*/ 5257 h 13972"/>
                <a:gd name="connsiteX1" fmla="*/ 9883 w 15630"/>
                <a:gd name="connsiteY1" fmla="*/ 6848 h 13972"/>
                <a:gd name="connsiteX2" fmla="*/ 10160 w 15630"/>
                <a:gd name="connsiteY2" fmla="*/ 7678 h 13972"/>
                <a:gd name="connsiteX3" fmla="*/ 10437 w 15630"/>
                <a:gd name="connsiteY3" fmla="*/ 8577 h 13972"/>
                <a:gd name="connsiteX4" fmla="*/ 9122 w 15630"/>
                <a:gd name="connsiteY4" fmla="*/ 8854 h 13972"/>
                <a:gd name="connsiteX5" fmla="*/ 7807 w 15630"/>
                <a:gd name="connsiteY5" fmla="*/ 8854 h 13972"/>
                <a:gd name="connsiteX6" fmla="*/ 6422 w 15630"/>
                <a:gd name="connsiteY6" fmla="*/ 8577 h 13972"/>
                <a:gd name="connsiteX7" fmla="*/ 5176 w 15630"/>
                <a:gd name="connsiteY7" fmla="*/ 8093 h 13972"/>
                <a:gd name="connsiteX8" fmla="*/ 6630 w 15630"/>
                <a:gd name="connsiteY8" fmla="*/ 7955 h 13972"/>
                <a:gd name="connsiteX9" fmla="*/ 7876 w 15630"/>
                <a:gd name="connsiteY9" fmla="*/ 7471 h 13972"/>
                <a:gd name="connsiteX10" fmla="*/ 8776 w 15630"/>
                <a:gd name="connsiteY10" fmla="*/ 6571 h 13972"/>
                <a:gd name="connsiteX11" fmla="*/ 9122 w 15630"/>
                <a:gd name="connsiteY11" fmla="*/ 5257 h 13972"/>
                <a:gd name="connsiteX12" fmla="*/ 9122 w 15630"/>
                <a:gd name="connsiteY12" fmla="*/ 69 h 13972"/>
                <a:gd name="connsiteX13" fmla="*/ 8637 w 15630"/>
                <a:gd name="connsiteY13" fmla="*/ 69 h 13972"/>
                <a:gd name="connsiteX14" fmla="*/ 4485 w 15630"/>
                <a:gd name="connsiteY14" fmla="*/ 2905 h 13972"/>
                <a:gd name="connsiteX15" fmla="*/ 55 w 15630"/>
                <a:gd name="connsiteY15" fmla="*/ 7263 h 13972"/>
                <a:gd name="connsiteX16" fmla="*/ 3239 w 15630"/>
                <a:gd name="connsiteY16" fmla="*/ 12866 h 13972"/>
                <a:gd name="connsiteX17" fmla="*/ 4485 w 15630"/>
                <a:gd name="connsiteY17" fmla="*/ 13350 h 13972"/>
                <a:gd name="connsiteX18" fmla="*/ 5453 w 15630"/>
                <a:gd name="connsiteY18" fmla="*/ 13627 h 13972"/>
                <a:gd name="connsiteX19" fmla="*/ 6838 w 15630"/>
                <a:gd name="connsiteY19" fmla="*/ 13904 h 13972"/>
                <a:gd name="connsiteX20" fmla="*/ 7668 w 15630"/>
                <a:gd name="connsiteY20" fmla="*/ 13973 h 13972"/>
                <a:gd name="connsiteX21" fmla="*/ 8983 w 15630"/>
                <a:gd name="connsiteY21" fmla="*/ 13973 h 13972"/>
                <a:gd name="connsiteX22" fmla="*/ 9122 w 15630"/>
                <a:gd name="connsiteY22" fmla="*/ 13973 h 13972"/>
                <a:gd name="connsiteX23" fmla="*/ 10091 w 15630"/>
                <a:gd name="connsiteY23" fmla="*/ 13904 h 13972"/>
                <a:gd name="connsiteX24" fmla="*/ 11406 w 15630"/>
                <a:gd name="connsiteY24" fmla="*/ 13627 h 13972"/>
                <a:gd name="connsiteX25" fmla="*/ 14866 w 15630"/>
                <a:gd name="connsiteY25" fmla="*/ 11275 h 13972"/>
                <a:gd name="connsiteX26" fmla="*/ 15420 w 15630"/>
                <a:gd name="connsiteY26" fmla="*/ 7125 h 13972"/>
                <a:gd name="connsiteX27" fmla="*/ 15143 w 15630"/>
                <a:gd name="connsiteY27" fmla="*/ 6226 h 13972"/>
                <a:gd name="connsiteX28" fmla="*/ 14797 w 15630"/>
                <a:gd name="connsiteY28" fmla="*/ 5119 h 13972"/>
                <a:gd name="connsiteX29" fmla="*/ 14520 w 15630"/>
                <a:gd name="connsiteY29" fmla="*/ 4496 h 13972"/>
                <a:gd name="connsiteX30" fmla="*/ 13759 w 15630"/>
                <a:gd name="connsiteY30" fmla="*/ 2905 h 13972"/>
                <a:gd name="connsiteX31" fmla="*/ 9122 w 15630"/>
                <a:gd name="connsiteY31" fmla="*/ 0 h 13972"/>
                <a:gd name="connsiteX32" fmla="*/ 9122 w 15630"/>
                <a:gd name="connsiteY32" fmla="*/ 0 h 13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30" h="13972">
                  <a:moveTo>
                    <a:pt x="9122" y="5257"/>
                  </a:moveTo>
                  <a:lnTo>
                    <a:pt x="9883" y="6848"/>
                  </a:lnTo>
                  <a:lnTo>
                    <a:pt x="10160" y="7678"/>
                  </a:lnTo>
                  <a:lnTo>
                    <a:pt x="10437" y="8577"/>
                  </a:lnTo>
                  <a:lnTo>
                    <a:pt x="9122" y="8854"/>
                  </a:lnTo>
                  <a:lnTo>
                    <a:pt x="7807" y="8854"/>
                  </a:lnTo>
                  <a:cubicBezTo>
                    <a:pt x="7807" y="8854"/>
                    <a:pt x="6422" y="8577"/>
                    <a:pt x="6422" y="8577"/>
                  </a:cubicBezTo>
                  <a:lnTo>
                    <a:pt x="5176" y="8093"/>
                  </a:lnTo>
                  <a:lnTo>
                    <a:pt x="6630" y="7955"/>
                  </a:lnTo>
                  <a:lnTo>
                    <a:pt x="7876" y="7471"/>
                  </a:lnTo>
                  <a:lnTo>
                    <a:pt x="8776" y="6571"/>
                  </a:lnTo>
                  <a:lnTo>
                    <a:pt x="9122" y="5257"/>
                  </a:lnTo>
                  <a:moveTo>
                    <a:pt x="9122" y="69"/>
                  </a:moveTo>
                  <a:cubicBezTo>
                    <a:pt x="9122" y="69"/>
                    <a:pt x="8776" y="69"/>
                    <a:pt x="8637" y="69"/>
                  </a:cubicBezTo>
                  <a:cubicBezTo>
                    <a:pt x="6838" y="208"/>
                    <a:pt x="5246" y="1314"/>
                    <a:pt x="4485" y="2905"/>
                  </a:cubicBezTo>
                  <a:cubicBezTo>
                    <a:pt x="2200" y="3182"/>
                    <a:pt x="401" y="4980"/>
                    <a:pt x="55" y="7263"/>
                  </a:cubicBezTo>
                  <a:cubicBezTo>
                    <a:pt x="-291" y="9684"/>
                    <a:pt x="1024" y="11967"/>
                    <a:pt x="3239" y="12866"/>
                  </a:cubicBezTo>
                  <a:lnTo>
                    <a:pt x="4485" y="13350"/>
                  </a:lnTo>
                  <a:cubicBezTo>
                    <a:pt x="4485" y="13350"/>
                    <a:pt x="5107" y="13558"/>
                    <a:pt x="5453" y="13627"/>
                  </a:cubicBezTo>
                  <a:lnTo>
                    <a:pt x="6838" y="13904"/>
                  </a:lnTo>
                  <a:cubicBezTo>
                    <a:pt x="6838" y="13904"/>
                    <a:pt x="7391" y="13973"/>
                    <a:pt x="7668" y="13973"/>
                  </a:cubicBezTo>
                  <a:lnTo>
                    <a:pt x="8983" y="13973"/>
                  </a:lnTo>
                  <a:cubicBezTo>
                    <a:pt x="8983" y="13973"/>
                    <a:pt x="9053" y="13973"/>
                    <a:pt x="9122" y="13973"/>
                  </a:cubicBezTo>
                  <a:cubicBezTo>
                    <a:pt x="9468" y="13973"/>
                    <a:pt x="9744" y="13973"/>
                    <a:pt x="10091" y="13904"/>
                  </a:cubicBezTo>
                  <a:lnTo>
                    <a:pt x="11406" y="13627"/>
                  </a:lnTo>
                  <a:cubicBezTo>
                    <a:pt x="12859" y="13350"/>
                    <a:pt x="14105" y="12520"/>
                    <a:pt x="14866" y="11275"/>
                  </a:cubicBezTo>
                  <a:cubicBezTo>
                    <a:pt x="15627" y="10030"/>
                    <a:pt x="15835" y="8508"/>
                    <a:pt x="15420" y="7125"/>
                  </a:cubicBezTo>
                  <a:lnTo>
                    <a:pt x="15143" y="6226"/>
                  </a:lnTo>
                  <a:lnTo>
                    <a:pt x="14797" y="5119"/>
                  </a:lnTo>
                  <a:cubicBezTo>
                    <a:pt x="14797" y="5119"/>
                    <a:pt x="14659" y="4704"/>
                    <a:pt x="14520" y="4496"/>
                  </a:cubicBezTo>
                  <a:lnTo>
                    <a:pt x="13759" y="2905"/>
                  </a:lnTo>
                  <a:cubicBezTo>
                    <a:pt x="12859" y="1107"/>
                    <a:pt x="11059" y="0"/>
                    <a:pt x="9122" y="0"/>
                  </a:cubicBezTo>
                  <a:lnTo>
                    <a:pt x="912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7" name="Freeform 3266">
              <a:extLst>
                <a:ext uri="{FF2B5EF4-FFF2-40B4-BE49-F238E27FC236}">
                  <a16:creationId xmlns:a16="http://schemas.microsoft.com/office/drawing/2014/main" id="{6386AB4C-4DE7-8956-C177-07C936498683}"/>
                </a:ext>
              </a:extLst>
            </p:cNvPr>
            <p:cNvSpPr/>
            <p:nvPr/>
          </p:nvSpPr>
          <p:spPr>
            <a:xfrm>
              <a:off x="3146279" y="3715397"/>
              <a:ext cx="6082" cy="6816"/>
            </a:xfrm>
            <a:custGeom>
              <a:avLst/>
              <a:gdLst>
                <a:gd name="connsiteX0" fmla="*/ 3253 w 4567"/>
                <a:gd name="connsiteY0" fmla="*/ 0 h 5118"/>
                <a:gd name="connsiteX1" fmla="*/ 1107 w 4567"/>
                <a:gd name="connsiteY1" fmla="*/ 692 h 5118"/>
                <a:gd name="connsiteX2" fmla="*/ 0 w 4567"/>
                <a:gd name="connsiteY2" fmla="*/ 3044 h 5118"/>
                <a:gd name="connsiteX3" fmla="*/ 1938 w 4567"/>
                <a:gd name="connsiteY3" fmla="*/ 5119 h 5118"/>
                <a:gd name="connsiteX4" fmla="*/ 2076 w 4567"/>
                <a:gd name="connsiteY4" fmla="*/ 3182 h 5118"/>
                <a:gd name="connsiteX5" fmla="*/ 2769 w 4567"/>
                <a:gd name="connsiteY5" fmla="*/ 3320 h 5118"/>
                <a:gd name="connsiteX6" fmla="*/ 3391 w 4567"/>
                <a:gd name="connsiteY6" fmla="*/ 3320 h 5118"/>
                <a:gd name="connsiteX7" fmla="*/ 4568 w 4567"/>
                <a:gd name="connsiteY7" fmla="*/ 2905 h 5118"/>
                <a:gd name="connsiteX8" fmla="*/ 3253 w 4567"/>
                <a:gd name="connsiteY8" fmla="*/ 0 h 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7" h="5118">
                  <a:moveTo>
                    <a:pt x="3253" y="0"/>
                  </a:moveTo>
                  <a:lnTo>
                    <a:pt x="1107" y="692"/>
                  </a:lnTo>
                  <a:lnTo>
                    <a:pt x="0" y="3044"/>
                  </a:lnTo>
                  <a:lnTo>
                    <a:pt x="1938" y="5119"/>
                  </a:lnTo>
                  <a:lnTo>
                    <a:pt x="2076" y="3182"/>
                  </a:lnTo>
                  <a:lnTo>
                    <a:pt x="2769" y="3320"/>
                  </a:lnTo>
                  <a:lnTo>
                    <a:pt x="3391" y="3320"/>
                  </a:lnTo>
                  <a:lnTo>
                    <a:pt x="4568" y="2905"/>
                  </a:lnTo>
                  <a:lnTo>
                    <a:pt x="325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8" name="Freeform 3267">
              <a:extLst>
                <a:ext uri="{FF2B5EF4-FFF2-40B4-BE49-F238E27FC236}">
                  <a16:creationId xmlns:a16="http://schemas.microsoft.com/office/drawing/2014/main" id="{DA314CA4-F6FA-0F4F-DCBF-521146946084}"/>
                </a:ext>
              </a:extLst>
            </p:cNvPr>
            <p:cNvSpPr/>
            <p:nvPr/>
          </p:nvSpPr>
          <p:spPr>
            <a:xfrm>
              <a:off x="3139233" y="3708487"/>
              <a:ext cx="19985" cy="20635"/>
            </a:xfrm>
            <a:custGeom>
              <a:avLst/>
              <a:gdLst>
                <a:gd name="connsiteX0" fmla="*/ 8544 w 15006"/>
                <a:gd name="connsiteY0" fmla="*/ 5188 h 15494"/>
                <a:gd name="connsiteX1" fmla="*/ 9859 w 15006"/>
                <a:gd name="connsiteY1" fmla="*/ 8093 h 15494"/>
                <a:gd name="connsiteX2" fmla="*/ 8613 w 15006"/>
                <a:gd name="connsiteY2" fmla="*/ 8508 h 15494"/>
                <a:gd name="connsiteX3" fmla="*/ 7990 w 15006"/>
                <a:gd name="connsiteY3" fmla="*/ 8508 h 15494"/>
                <a:gd name="connsiteX4" fmla="*/ 7298 w 15006"/>
                <a:gd name="connsiteY4" fmla="*/ 8370 h 15494"/>
                <a:gd name="connsiteX5" fmla="*/ 7159 w 15006"/>
                <a:gd name="connsiteY5" fmla="*/ 10307 h 15494"/>
                <a:gd name="connsiteX6" fmla="*/ 5222 w 15006"/>
                <a:gd name="connsiteY6" fmla="*/ 8232 h 15494"/>
                <a:gd name="connsiteX7" fmla="*/ 6329 w 15006"/>
                <a:gd name="connsiteY7" fmla="*/ 5880 h 15494"/>
                <a:gd name="connsiteX8" fmla="*/ 8474 w 15006"/>
                <a:gd name="connsiteY8" fmla="*/ 5188 h 15494"/>
                <a:gd name="connsiteX9" fmla="*/ 8474 w 15006"/>
                <a:gd name="connsiteY9" fmla="*/ 0 h 15494"/>
                <a:gd name="connsiteX10" fmla="*/ 6883 w 15006"/>
                <a:gd name="connsiteY10" fmla="*/ 277 h 15494"/>
                <a:gd name="connsiteX11" fmla="*/ 4737 w 15006"/>
                <a:gd name="connsiteY11" fmla="*/ 969 h 15494"/>
                <a:gd name="connsiteX12" fmla="*/ 1553 w 15006"/>
                <a:gd name="connsiteY12" fmla="*/ 3735 h 15494"/>
                <a:gd name="connsiteX13" fmla="*/ 446 w 15006"/>
                <a:gd name="connsiteY13" fmla="*/ 6087 h 15494"/>
                <a:gd name="connsiteX14" fmla="*/ 1346 w 15006"/>
                <a:gd name="connsiteY14" fmla="*/ 11760 h 15494"/>
                <a:gd name="connsiteX15" fmla="*/ 3284 w 15006"/>
                <a:gd name="connsiteY15" fmla="*/ 13835 h 15494"/>
                <a:gd name="connsiteX16" fmla="*/ 7090 w 15006"/>
                <a:gd name="connsiteY16" fmla="*/ 15495 h 15494"/>
                <a:gd name="connsiteX17" fmla="*/ 8820 w 15006"/>
                <a:gd name="connsiteY17" fmla="*/ 15218 h 15494"/>
                <a:gd name="connsiteX18" fmla="*/ 11589 w 15006"/>
                <a:gd name="connsiteY18" fmla="*/ 12935 h 15494"/>
                <a:gd name="connsiteX19" fmla="*/ 14565 w 15006"/>
                <a:gd name="connsiteY19" fmla="*/ 10169 h 15494"/>
                <a:gd name="connsiteX20" fmla="*/ 14565 w 15006"/>
                <a:gd name="connsiteY20" fmla="*/ 5949 h 15494"/>
                <a:gd name="connsiteX21" fmla="*/ 13250 w 15006"/>
                <a:gd name="connsiteY21" fmla="*/ 3044 h 15494"/>
                <a:gd name="connsiteX22" fmla="*/ 8544 w 15006"/>
                <a:gd name="connsiteY22" fmla="*/ 0 h 15494"/>
                <a:gd name="connsiteX23" fmla="*/ 8544 w 15006"/>
                <a:gd name="connsiteY23" fmla="*/ 0 h 1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006" h="15494">
                  <a:moveTo>
                    <a:pt x="8544" y="5188"/>
                  </a:moveTo>
                  <a:lnTo>
                    <a:pt x="9859" y="8093"/>
                  </a:lnTo>
                  <a:lnTo>
                    <a:pt x="8613" y="8508"/>
                  </a:lnTo>
                  <a:lnTo>
                    <a:pt x="7990" y="8508"/>
                  </a:lnTo>
                  <a:cubicBezTo>
                    <a:pt x="7990" y="8508"/>
                    <a:pt x="7298" y="8370"/>
                    <a:pt x="7298" y="8370"/>
                  </a:cubicBezTo>
                  <a:lnTo>
                    <a:pt x="7159" y="10307"/>
                  </a:lnTo>
                  <a:lnTo>
                    <a:pt x="5222" y="8232"/>
                  </a:lnTo>
                  <a:lnTo>
                    <a:pt x="6329" y="5880"/>
                  </a:lnTo>
                  <a:lnTo>
                    <a:pt x="8474" y="5188"/>
                  </a:lnTo>
                  <a:moveTo>
                    <a:pt x="8474" y="0"/>
                  </a:moveTo>
                  <a:cubicBezTo>
                    <a:pt x="7921" y="0"/>
                    <a:pt x="7436" y="69"/>
                    <a:pt x="6883" y="277"/>
                  </a:cubicBezTo>
                  <a:lnTo>
                    <a:pt x="4737" y="969"/>
                  </a:lnTo>
                  <a:cubicBezTo>
                    <a:pt x="3353" y="1384"/>
                    <a:pt x="2176" y="2421"/>
                    <a:pt x="1553" y="3735"/>
                  </a:cubicBezTo>
                  <a:lnTo>
                    <a:pt x="446" y="6087"/>
                  </a:lnTo>
                  <a:cubicBezTo>
                    <a:pt x="-385" y="7955"/>
                    <a:pt x="-39" y="10169"/>
                    <a:pt x="1346" y="11760"/>
                  </a:cubicBezTo>
                  <a:lnTo>
                    <a:pt x="3284" y="13835"/>
                  </a:lnTo>
                  <a:cubicBezTo>
                    <a:pt x="4252" y="14941"/>
                    <a:pt x="5706" y="15495"/>
                    <a:pt x="7090" y="15495"/>
                  </a:cubicBezTo>
                  <a:cubicBezTo>
                    <a:pt x="7644" y="15495"/>
                    <a:pt x="8198" y="15426"/>
                    <a:pt x="8820" y="15218"/>
                  </a:cubicBezTo>
                  <a:cubicBezTo>
                    <a:pt x="9997" y="14803"/>
                    <a:pt x="10966" y="13973"/>
                    <a:pt x="11589" y="12935"/>
                  </a:cubicBezTo>
                  <a:cubicBezTo>
                    <a:pt x="12904" y="12451"/>
                    <a:pt x="13942" y="11483"/>
                    <a:pt x="14565" y="10169"/>
                  </a:cubicBezTo>
                  <a:cubicBezTo>
                    <a:pt x="15188" y="8785"/>
                    <a:pt x="15119" y="7263"/>
                    <a:pt x="14565" y="5949"/>
                  </a:cubicBezTo>
                  <a:lnTo>
                    <a:pt x="13250" y="3044"/>
                  </a:lnTo>
                  <a:cubicBezTo>
                    <a:pt x="12419" y="1176"/>
                    <a:pt x="10481" y="0"/>
                    <a:pt x="8544" y="0"/>
                  </a:cubicBezTo>
                  <a:lnTo>
                    <a:pt x="854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69" name="Freeform 3268">
              <a:extLst>
                <a:ext uri="{FF2B5EF4-FFF2-40B4-BE49-F238E27FC236}">
                  <a16:creationId xmlns:a16="http://schemas.microsoft.com/office/drawing/2014/main" id="{66FAB247-0F4F-7AB8-D9D9-C45B67E8577A}"/>
                </a:ext>
              </a:extLst>
            </p:cNvPr>
            <p:cNvSpPr/>
            <p:nvPr/>
          </p:nvSpPr>
          <p:spPr>
            <a:xfrm>
              <a:off x="3138168" y="3722029"/>
              <a:ext cx="2211" cy="2119"/>
            </a:xfrm>
            <a:custGeom>
              <a:avLst/>
              <a:gdLst>
                <a:gd name="connsiteX0" fmla="*/ 1661 w 1660"/>
                <a:gd name="connsiteY0" fmla="*/ 1591 h 1591"/>
                <a:gd name="connsiteX1" fmla="*/ 1315 w 1660"/>
                <a:gd name="connsiteY1" fmla="*/ 1176 h 1591"/>
                <a:gd name="connsiteX2" fmla="*/ 830 w 1660"/>
                <a:gd name="connsiteY2" fmla="*/ 346 h 1591"/>
                <a:gd name="connsiteX3" fmla="*/ 554 w 1660"/>
                <a:gd name="connsiteY3" fmla="*/ 0 h 1591"/>
                <a:gd name="connsiteX4" fmla="*/ 0 w 1660"/>
                <a:gd name="connsiteY4" fmla="*/ 1176 h 1591"/>
                <a:gd name="connsiteX5" fmla="*/ 138 w 1660"/>
                <a:gd name="connsiteY5" fmla="*/ 1591 h 1591"/>
                <a:gd name="connsiteX6" fmla="*/ 1661 w 1660"/>
                <a:gd name="connsiteY6" fmla="*/ 1591 h 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0" h="1591">
                  <a:moveTo>
                    <a:pt x="1661" y="1591"/>
                  </a:moveTo>
                  <a:lnTo>
                    <a:pt x="1315" y="1176"/>
                  </a:lnTo>
                  <a:lnTo>
                    <a:pt x="830" y="346"/>
                  </a:lnTo>
                  <a:lnTo>
                    <a:pt x="554" y="0"/>
                  </a:lnTo>
                  <a:lnTo>
                    <a:pt x="0" y="1176"/>
                  </a:lnTo>
                  <a:lnTo>
                    <a:pt x="138" y="1591"/>
                  </a:lnTo>
                  <a:lnTo>
                    <a:pt x="1661"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0" name="Freeform 3269">
              <a:extLst>
                <a:ext uri="{FF2B5EF4-FFF2-40B4-BE49-F238E27FC236}">
                  <a16:creationId xmlns:a16="http://schemas.microsoft.com/office/drawing/2014/main" id="{33E4206A-D849-6C05-998B-FD022BE1026B}"/>
                </a:ext>
              </a:extLst>
            </p:cNvPr>
            <p:cNvSpPr/>
            <p:nvPr/>
          </p:nvSpPr>
          <p:spPr>
            <a:xfrm>
              <a:off x="3131360" y="3715028"/>
              <a:ext cx="16031" cy="15937"/>
            </a:xfrm>
            <a:custGeom>
              <a:avLst/>
              <a:gdLst>
                <a:gd name="connsiteX0" fmla="*/ 5665 w 12037"/>
                <a:gd name="connsiteY0" fmla="*/ 5257 h 11966"/>
                <a:gd name="connsiteX1" fmla="*/ 6011 w 12037"/>
                <a:gd name="connsiteY1" fmla="*/ 5603 h 11966"/>
                <a:gd name="connsiteX2" fmla="*/ 6496 w 12037"/>
                <a:gd name="connsiteY2" fmla="*/ 6433 h 11966"/>
                <a:gd name="connsiteX3" fmla="*/ 6842 w 12037"/>
                <a:gd name="connsiteY3" fmla="*/ 6848 h 11966"/>
                <a:gd name="connsiteX4" fmla="*/ 5319 w 12037"/>
                <a:gd name="connsiteY4" fmla="*/ 6848 h 11966"/>
                <a:gd name="connsiteX5" fmla="*/ 5181 w 12037"/>
                <a:gd name="connsiteY5" fmla="*/ 6433 h 11966"/>
                <a:gd name="connsiteX6" fmla="*/ 5735 w 12037"/>
                <a:gd name="connsiteY6" fmla="*/ 5257 h 11966"/>
                <a:gd name="connsiteX7" fmla="*/ 5735 w 12037"/>
                <a:gd name="connsiteY7" fmla="*/ 69 h 11966"/>
                <a:gd name="connsiteX8" fmla="*/ 4973 w 12037"/>
                <a:gd name="connsiteY8" fmla="*/ 69 h 11966"/>
                <a:gd name="connsiteX9" fmla="*/ 1028 w 12037"/>
                <a:gd name="connsiteY9" fmla="*/ 3044 h 11966"/>
                <a:gd name="connsiteX10" fmla="*/ 475 w 12037"/>
                <a:gd name="connsiteY10" fmla="*/ 4219 h 11966"/>
                <a:gd name="connsiteX11" fmla="*/ 267 w 12037"/>
                <a:gd name="connsiteY11" fmla="*/ 8024 h 11966"/>
                <a:gd name="connsiteX12" fmla="*/ 405 w 12037"/>
                <a:gd name="connsiteY12" fmla="*/ 8439 h 11966"/>
                <a:gd name="connsiteX13" fmla="*/ 5319 w 12037"/>
                <a:gd name="connsiteY13" fmla="*/ 11967 h 11966"/>
                <a:gd name="connsiteX14" fmla="*/ 6842 w 12037"/>
                <a:gd name="connsiteY14" fmla="*/ 11967 h 11966"/>
                <a:gd name="connsiteX15" fmla="*/ 11479 w 12037"/>
                <a:gd name="connsiteY15" fmla="*/ 9131 h 11966"/>
                <a:gd name="connsiteX16" fmla="*/ 10995 w 12037"/>
                <a:gd name="connsiteY16" fmla="*/ 3666 h 11966"/>
                <a:gd name="connsiteX17" fmla="*/ 10856 w 12037"/>
                <a:gd name="connsiteY17" fmla="*/ 3528 h 11966"/>
                <a:gd name="connsiteX18" fmla="*/ 10579 w 12037"/>
                <a:gd name="connsiteY18" fmla="*/ 2974 h 11966"/>
                <a:gd name="connsiteX19" fmla="*/ 9956 w 12037"/>
                <a:gd name="connsiteY19" fmla="*/ 2075 h 11966"/>
                <a:gd name="connsiteX20" fmla="*/ 9610 w 12037"/>
                <a:gd name="connsiteY20" fmla="*/ 1729 h 11966"/>
                <a:gd name="connsiteX21" fmla="*/ 5735 w 12037"/>
                <a:gd name="connsiteY21" fmla="*/ 0 h 11966"/>
                <a:gd name="connsiteX22" fmla="*/ 5735 w 12037"/>
                <a:gd name="connsiteY22" fmla="*/ 0 h 1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037" h="11966">
                  <a:moveTo>
                    <a:pt x="5665" y="5257"/>
                  </a:moveTo>
                  <a:lnTo>
                    <a:pt x="6011" y="5603"/>
                  </a:lnTo>
                  <a:lnTo>
                    <a:pt x="6496" y="6433"/>
                  </a:lnTo>
                  <a:lnTo>
                    <a:pt x="6842" y="6848"/>
                  </a:lnTo>
                  <a:lnTo>
                    <a:pt x="5319" y="6848"/>
                  </a:lnTo>
                  <a:lnTo>
                    <a:pt x="5181" y="6433"/>
                  </a:lnTo>
                  <a:lnTo>
                    <a:pt x="5735" y="5257"/>
                  </a:lnTo>
                  <a:moveTo>
                    <a:pt x="5735" y="69"/>
                  </a:moveTo>
                  <a:cubicBezTo>
                    <a:pt x="5735" y="69"/>
                    <a:pt x="5181" y="69"/>
                    <a:pt x="4973" y="69"/>
                  </a:cubicBezTo>
                  <a:cubicBezTo>
                    <a:pt x="3243" y="346"/>
                    <a:pt x="1790" y="1453"/>
                    <a:pt x="1028" y="3044"/>
                  </a:cubicBezTo>
                  <a:lnTo>
                    <a:pt x="475" y="4219"/>
                  </a:lnTo>
                  <a:cubicBezTo>
                    <a:pt x="-79" y="5396"/>
                    <a:pt x="-148" y="6779"/>
                    <a:pt x="267" y="8024"/>
                  </a:cubicBezTo>
                  <a:lnTo>
                    <a:pt x="405" y="8439"/>
                  </a:lnTo>
                  <a:cubicBezTo>
                    <a:pt x="1097" y="10584"/>
                    <a:pt x="3105" y="11967"/>
                    <a:pt x="5319" y="11967"/>
                  </a:cubicBezTo>
                  <a:lnTo>
                    <a:pt x="6842" y="11967"/>
                  </a:lnTo>
                  <a:cubicBezTo>
                    <a:pt x="8780" y="11967"/>
                    <a:pt x="10579" y="10860"/>
                    <a:pt x="11479" y="9131"/>
                  </a:cubicBezTo>
                  <a:cubicBezTo>
                    <a:pt x="12379" y="7401"/>
                    <a:pt x="12171" y="5257"/>
                    <a:pt x="10995" y="3666"/>
                  </a:cubicBezTo>
                  <a:lnTo>
                    <a:pt x="10856" y="3528"/>
                  </a:lnTo>
                  <a:lnTo>
                    <a:pt x="10579" y="2974"/>
                  </a:lnTo>
                  <a:cubicBezTo>
                    <a:pt x="10579" y="2974"/>
                    <a:pt x="10164" y="2352"/>
                    <a:pt x="9956" y="2075"/>
                  </a:cubicBezTo>
                  <a:lnTo>
                    <a:pt x="9610" y="1729"/>
                  </a:lnTo>
                  <a:cubicBezTo>
                    <a:pt x="8641" y="623"/>
                    <a:pt x="7188" y="0"/>
                    <a:pt x="5735" y="0"/>
                  </a:cubicBezTo>
                  <a:lnTo>
                    <a:pt x="573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1" name="Freeform 3270">
              <a:extLst>
                <a:ext uri="{FF2B5EF4-FFF2-40B4-BE49-F238E27FC236}">
                  <a16:creationId xmlns:a16="http://schemas.microsoft.com/office/drawing/2014/main" id="{0EA9F05F-7129-9CDB-165B-F4182DCA8AE9}"/>
                </a:ext>
              </a:extLst>
            </p:cNvPr>
            <p:cNvSpPr/>
            <p:nvPr/>
          </p:nvSpPr>
          <p:spPr>
            <a:xfrm>
              <a:off x="10239770" y="2951939"/>
              <a:ext cx="77982" cy="34087"/>
            </a:xfrm>
            <a:custGeom>
              <a:avLst/>
              <a:gdLst>
                <a:gd name="connsiteX0" fmla="*/ 58068 w 58553"/>
                <a:gd name="connsiteY0" fmla="*/ 13005 h 25594"/>
                <a:gd name="connsiteX1" fmla="*/ 53846 w 58553"/>
                <a:gd name="connsiteY1" fmla="*/ 12935 h 25594"/>
                <a:gd name="connsiteX2" fmla="*/ 50109 w 58553"/>
                <a:gd name="connsiteY2" fmla="*/ 12659 h 25594"/>
                <a:gd name="connsiteX3" fmla="*/ 48586 w 58553"/>
                <a:gd name="connsiteY3" fmla="*/ 12313 h 25594"/>
                <a:gd name="connsiteX4" fmla="*/ 46856 w 58553"/>
                <a:gd name="connsiteY4" fmla="*/ 11829 h 25594"/>
                <a:gd name="connsiteX5" fmla="*/ 46441 w 58553"/>
                <a:gd name="connsiteY5" fmla="*/ 11552 h 25594"/>
                <a:gd name="connsiteX6" fmla="*/ 45334 w 58553"/>
                <a:gd name="connsiteY6" fmla="*/ 10445 h 25594"/>
                <a:gd name="connsiteX7" fmla="*/ 44711 w 58553"/>
                <a:gd name="connsiteY7" fmla="*/ 10030 h 25594"/>
                <a:gd name="connsiteX8" fmla="*/ 43395 w 58553"/>
                <a:gd name="connsiteY8" fmla="*/ 9615 h 25594"/>
                <a:gd name="connsiteX9" fmla="*/ 40419 w 58553"/>
                <a:gd name="connsiteY9" fmla="*/ 9131 h 25594"/>
                <a:gd name="connsiteX10" fmla="*/ 39035 w 58553"/>
                <a:gd name="connsiteY10" fmla="*/ 8577 h 25594"/>
                <a:gd name="connsiteX11" fmla="*/ 36197 w 58553"/>
                <a:gd name="connsiteY11" fmla="*/ 6018 h 25594"/>
                <a:gd name="connsiteX12" fmla="*/ 33775 w 58553"/>
                <a:gd name="connsiteY12" fmla="*/ 3251 h 25594"/>
                <a:gd name="connsiteX13" fmla="*/ 30869 w 58553"/>
                <a:gd name="connsiteY13" fmla="*/ 1314 h 25594"/>
                <a:gd name="connsiteX14" fmla="*/ 26370 w 58553"/>
                <a:gd name="connsiteY14" fmla="*/ 1176 h 25594"/>
                <a:gd name="connsiteX15" fmla="*/ 23948 w 58553"/>
                <a:gd name="connsiteY15" fmla="*/ 1937 h 25594"/>
                <a:gd name="connsiteX16" fmla="*/ 19587 w 58553"/>
                <a:gd name="connsiteY16" fmla="*/ 4150 h 25594"/>
                <a:gd name="connsiteX17" fmla="*/ 17164 w 58553"/>
                <a:gd name="connsiteY17" fmla="*/ 4704 h 25594"/>
                <a:gd name="connsiteX18" fmla="*/ 12389 w 58553"/>
                <a:gd name="connsiteY18" fmla="*/ 4565 h 25594"/>
                <a:gd name="connsiteX19" fmla="*/ 9620 w 58553"/>
                <a:gd name="connsiteY19" fmla="*/ 4220 h 25594"/>
                <a:gd name="connsiteX20" fmla="*/ 7752 w 58553"/>
                <a:gd name="connsiteY20" fmla="*/ 3735 h 25594"/>
                <a:gd name="connsiteX21" fmla="*/ 6368 w 58553"/>
                <a:gd name="connsiteY21" fmla="*/ 2559 h 25594"/>
                <a:gd name="connsiteX22" fmla="*/ 5052 w 58553"/>
                <a:gd name="connsiteY22" fmla="*/ 969 h 25594"/>
                <a:gd name="connsiteX23" fmla="*/ 3530 w 58553"/>
                <a:gd name="connsiteY23" fmla="*/ 0 h 25594"/>
                <a:gd name="connsiteX24" fmla="*/ 1522 w 58553"/>
                <a:gd name="connsiteY24" fmla="*/ 692 h 25594"/>
                <a:gd name="connsiteX25" fmla="*/ 692 w 58553"/>
                <a:gd name="connsiteY25" fmla="*/ 2283 h 25594"/>
                <a:gd name="connsiteX26" fmla="*/ 139 w 58553"/>
                <a:gd name="connsiteY26" fmla="*/ 4842 h 25594"/>
                <a:gd name="connsiteX27" fmla="*/ 0 w 58553"/>
                <a:gd name="connsiteY27" fmla="*/ 7609 h 25594"/>
                <a:gd name="connsiteX28" fmla="*/ 346 w 58553"/>
                <a:gd name="connsiteY28" fmla="*/ 9477 h 25594"/>
                <a:gd name="connsiteX29" fmla="*/ 3461 w 58553"/>
                <a:gd name="connsiteY29" fmla="*/ 13074 h 25594"/>
                <a:gd name="connsiteX30" fmla="*/ 7475 w 58553"/>
                <a:gd name="connsiteY30" fmla="*/ 13005 h 25594"/>
                <a:gd name="connsiteX31" fmla="*/ 15780 w 58553"/>
                <a:gd name="connsiteY31" fmla="*/ 9615 h 25594"/>
                <a:gd name="connsiteX32" fmla="*/ 20418 w 58553"/>
                <a:gd name="connsiteY32" fmla="*/ 9615 h 25594"/>
                <a:gd name="connsiteX33" fmla="*/ 24778 w 58553"/>
                <a:gd name="connsiteY33" fmla="*/ 11068 h 25594"/>
                <a:gd name="connsiteX34" fmla="*/ 28861 w 58553"/>
                <a:gd name="connsiteY34" fmla="*/ 13420 h 25594"/>
                <a:gd name="connsiteX35" fmla="*/ 32460 w 58553"/>
                <a:gd name="connsiteY35" fmla="*/ 16048 h 25594"/>
                <a:gd name="connsiteX36" fmla="*/ 34191 w 58553"/>
                <a:gd name="connsiteY36" fmla="*/ 17086 h 25594"/>
                <a:gd name="connsiteX37" fmla="*/ 37928 w 58553"/>
                <a:gd name="connsiteY37" fmla="*/ 18677 h 25594"/>
                <a:gd name="connsiteX38" fmla="*/ 39935 w 58553"/>
                <a:gd name="connsiteY38" fmla="*/ 19714 h 25594"/>
                <a:gd name="connsiteX39" fmla="*/ 41181 w 58553"/>
                <a:gd name="connsiteY39" fmla="*/ 21098 h 25594"/>
                <a:gd name="connsiteX40" fmla="*/ 43118 w 58553"/>
                <a:gd name="connsiteY40" fmla="*/ 24626 h 25594"/>
                <a:gd name="connsiteX41" fmla="*/ 44087 w 58553"/>
                <a:gd name="connsiteY41" fmla="*/ 25594 h 25594"/>
                <a:gd name="connsiteX42" fmla="*/ 45679 w 58553"/>
                <a:gd name="connsiteY42" fmla="*/ 25525 h 25594"/>
                <a:gd name="connsiteX43" fmla="*/ 46787 w 58553"/>
                <a:gd name="connsiteY43" fmla="*/ 24141 h 25594"/>
                <a:gd name="connsiteX44" fmla="*/ 47617 w 58553"/>
                <a:gd name="connsiteY44" fmla="*/ 22274 h 25594"/>
                <a:gd name="connsiteX45" fmla="*/ 48794 w 58553"/>
                <a:gd name="connsiteY45" fmla="*/ 20614 h 25594"/>
                <a:gd name="connsiteX46" fmla="*/ 50870 w 58553"/>
                <a:gd name="connsiteY46" fmla="*/ 19299 h 25594"/>
                <a:gd name="connsiteX47" fmla="*/ 53362 w 58553"/>
                <a:gd name="connsiteY47" fmla="*/ 18608 h 25594"/>
                <a:gd name="connsiteX48" fmla="*/ 55991 w 58553"/>
                <a:gd name="connsiteY48" fmla="*/ 18469 h 25594"/>
                <a:gd name="connsiteX49" fmla="*/ 58068 w 58553"/>
                <a:gd name="connsiteY49" fmla="*/ 18677 h 25594"/>
                <a:gd name="connsiteX50" fmla="*/ 58553 w 58553"/>
                <a:gd name="connsiteY50" fmla="*/ 18677 h 25594"/>
                <a:gd name="connsiteX51" fmla="*/ 58553 w 58553"/>
                <a:gd name="connsiteY51" fmla="*/ 13005 h 25594"/>
                <a:gd name="connsiteX52" fmla="*/ 58068 w 58553"/>
                <a:gd name="connsiteY52" fmla="*/ 13005 h 2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8553" h="25594">
                  <a:moveTo>
                    <a:pt x="58068" y="13005"/>
                  </a:moveTo>
                  <a:lnTo>
                    <a:pt x="53846" y="12935"/>
                  </a:lnTo>
                  <a:lnTo>
                    <a:pt x="50109" y="12659"/>
                  </a:lnTo>
                  <a:lnTo>
                    <a:pt x="48586" y="12313"/>
                  </a:lnTo>
                  <a:lnTo>
                    <a:pt x="46856" y="11829"/>
                  </a:lnTo>
                  <a:lnTo>
                    <a:pt x="46441" y="11552"/>
                  </a:lnTo>
                  <a:lnTo>
                    <a:pt x="45334" y="10445"/>
                  </a:lnTo>
                  <a:lnTo>
                    <a:pt x="44711" y="10030"/>
                  </a:lnTo>
                  <a:lnTo>
                    <a:pt x="43395" y="9615"/>
                  </a:lnTo>
                  <a:lnTo>
                    <a:pt x="40419" y="9131"/>
                  </a:lnTo>
                  <a:lnTo>
                    <a:pt x="39035" y="8577"/>
                  </a:lnTo>
                  <a:lnTo>
                    <a:pt x="36197" y="6018"/>
                  </a:lnTo>
                  <a:lnTo>
                    <a:pt x="33775" y="3251"/>
                  </a:lnTo>
                  <a:lnTo>
                    <a:pt x="30869" y="1314"/>
                  </a:lnTo>
                  <a:lnTo>
                    <a:pt x="26370" y="1176"/>
                  </a:lnTo>
                  <a:lnTo>
                    <a:pt x="23948" y="1937"/>
                  </a:lnTo>
                  <a:lnTo>
                    <a:pt x="19587" y="4150"/>
                  </a:lnTo>
                  <a:lnTo>
                    <a:pt x="17164" y="4704"/>
                  </a:lnTo>
                  <a:lnTo>
                    <a:pt x="12389" y="4565"/>
                  </a:lnTo>
                  <a:lnTo>
                    <a:pt x="9620" y="4220"/>
                  </a:lnTo>
                  <a:lnTo>
                    <a:pt x="7752" y="3735"/>
                  </a:lnTo>
                  <a:lnTo>
                    <a:pt x="6368" y="2559"/>
                  </a:lnTo>
                  <a:lnTo>
                    <a:pt x="5052" y="969"/>
                  </a:lnTo>
                  <a:lnTo>
                    <a:pt x="3530" y="0"/>
                  </a:lnTo>
                  <a:lnTo>
                    <a:pt x="1522" y="692"/>
                  </a:lnTo>
                  <a:lnTo>
                    <a:pt x="692" y="2283"/>
                  </a:lnTo>
                  <a:lnTo>
                    <a:pt x="139" y="4842"/>
                  </a:lnTo>
                  <a:lnTo>
                    <a:pt x="0" y="7609"/>
                  </a:lnTo>
                  <a:lnTo>
                    <a:pt x="346" y="9477"/>
                  </a:lnTo>
                  <a:lnTo>
                    <a:pt x="3461" y="13074"/>
                  </a:lnTo>
                  <a:lnTo>
                    <a:pt x="7475" y="13005"/>
                  </a:lnTo>
                  <a:lnTo>
                    <a:pt x="15780" y="9615"/>
                  </a:lnTo>
                  <a:lnTo>
                    <a:pt x="20418" y="9615"/>
                  </a:lnTo>
                  <a:lnTo>
                    <a:pt x="24778" y="11068"/>
                  </a:lnTo>
                  <a:lnTo>
                    <a:pt x="28861" y="13420"/>
                  </a:lnTo>
                  <a:lnTo>
                    <a:pt x="32460" y="16048"/>
                  </a:lnTo>
                  <a:lnTo>
                    <a:pt x="34191" y="17086"/>
                  </a:lnTo>
                  <a:lnTo>
                    <a:pt x="37928" y="18677"/>
                  </a:lnTo>
                  <a:lnTo>
                    <a:pt x="39935" y="19714"/>
                  </a:lnTo>
                  <a:lnTo>
                    <a:pt x="41181" y="21098"/>
                  </a:lnTo>
                  <a:lnTo>
                    <a:pt x="43118" y="24626"/>
                  </a:lnTo>
                  <a:lnTo>
                    <a:pt x="44087" y="25594"/>
                  </a:lnTo>
                  <a:lnTo>
                    <a:pt x="45679" y="25525"/>
                  </a:lnTo>
                  <a:lnTo>
                    <a:pt x="46787" y="24141"/>
                  </a:lnTo>
                  <a:lnTo>
                    <a:pt x="47617" y="22274"/>
                  </a:lnTo>
                  <a:lnTo>
                    <a:pt x="48794" y="20614"/>
                  </a:lnTo>
                  <a:lnTo>
                    <a:pt x="50870" y="19299"/>
                  </a:lnTo>
                  <a:lnTo>
                    <a:pt x="53362" y="18608"/>
                  </a:lnTo>
                  <a:lnTo>
                    <a:pt x="55991" y="18469"/>
                  </a:lnTo>
                  <a:lnTo>
                    <a:pt x="58068" y="18677"/>
                  </a:lnTo>
                  <a:lnTo>
                    <a:pt x="58553" y="18677"/>
                  </a:lnTo>
                  <a:lnTo>
                    <a:pt x="58553" y="13005"/>
                  </a:lnTo>
                  <a:lnTo>
                    <a:pt x="58068" y="1300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2" name="Freeform 3271">
              <a:extLst>
                <a:ext uri="{FF2B5EF4-FFF2-40B4-BE49-F238E27FC236}">
                  <a16:creationId xmlns:a16="http://schemas.microsoft.com/office/drawing/2014/main" id="{F7869325-43CF-B83B-9704-5C9A821102B5}"/>
                </a:ext>
              </a:extLst>
            </p:cNvPr>
            <p:cNvSpPr/>
            <p:nvPr/>
          </p:nvSpPr>
          <p:spPr>
            <a:xfrm>
              <a:off x="10233040" y="2944846"/>
              <a:ext cx="91531" cy="47998"/>
            </a:xfrm>
            <a:custGeom>
              <a:avLst/>
              <a:gdLst>
                <a:gd name="connsiteX0" fmla="*/ 8582 w 68726"/>
                <a:gd name="connsiteY0" fmla="*/ 5326 h 36039"/>
                <a:gd name="connsiteX1" fmla="*/ 10105 w 68726"/>
                <a:gd name="connsiteY1" fmla="*/ 6295 h 36039"/>
                <a:gd name="connsiteX2" fmla="*/ 11420 w 68726"/>
                <a:gd name="connsiteY2" fmla="*/ 7817 h 36039"/>
                <a:gd name="connsiteX3" fmla="*/ 12804 w 68726"/>
                <a:gd name="connsiteY3" fmla="*/ 8992 h 36039"/>
                <a:gd name="connsiteX4" fmla="*/ 14673 w 68726"/>
                <a:gd name="connsiteY4" fmla="*/ 9477 h 36039"/>
                <a:gd name="connsiteX5" fmla="*/ 17441 w 68726"/>
                <a:gd name="connsiteY5" fmla="*/ 9823 h 36039"/>
                <a:gd name="connsiteX6" fmla="*/ 22216 w 68726"/>
                <a:gd name="connsiteY6" fmla="*/ 9961 h 36039"/>
                <a:gd name="connsiteX7" fmla="*/ 24640 w 68726"/>
                <a:gd name="connsiteY7" fmla="*/ 9407 h 36039"/>
                <a:gd name="connsiteX8" fmla="*/ 28931 w 68726"/>
                <a:gd name="connsiteY8" fmla="*/ 7263 h 36039"/>
                <a:gd name="connsiteX9" fmla="*/ 31353 w 68726"/>
                <a:gd name="connsiteY9" fmla="*/ 6502 h 36039"/>
                <a:gd name="connsiteX10" fmla="*/ 35852 w 68726"/>
                <a:gd name="connsiteY10" fmla="*/ 6641 h 36039"/>
                <a:gd name="connsiteX11" fmla="*/ 38827 w 68726"/>
                <a:gd name="connsiteY11" fmla="*/ 8577 h 36039"/>
                <a:gd name="connsiteX12" fmla="*/ 41180 w 68726"/>
                <a:gd name="connsiteY12" fmla="*/ 11344 h 36039"/>
                <a:gd name="connsiteX13" fmla="*/ 44087 w 68726"/>
                <a:gd name="connsiteY13" fmla="*/ 13904 h 36039"/>
                <a:gd name="connsiteX14" fmla="*/ 45471 w 68726"/>
                <a:gd name="connsiteY14" fmla="*/ 14457 h 36039"/>
                <a:gd name="connsiteX15" fmla="*/ 48448 w 68726"/>
                <a:gd name="connsiteY15" fmla="*/ 14941 h 36039"/>
                <a:gd name="connsiteX16" fmla="*/ 49832 w 68726"/>
                <a:gd name="connsiteY16" fmla="*/ 15357 h 36039"/>
                <a:gd name="connsiteX17" fmla="*/ 50455 w 68726"/>
                <a:gd name="connsiteY17" fmla="*/ 15772 h 36039"/>
                <a:gd name="connsiteX18" fmla="*/ 51562 w 68726"/>
                <a:gd name="connsiteY18" fmla="*/ 16878 h 36039"/>
                <a:gd name="connsiteX19" fmla="*/ 51978 w 68726"/>
                <a:gd name="connsiteY19" fmla="*/ 17155 h 36039"/>
                <a:gd name="connsiteX20" fmla="*/ 53639 w 68726"/>
                <a:gd name="connsiteY20" fmla="*/ 17639 h 36039"/>
                <a:gd name="connsiteX21" fmla="*/ 55230 w 68726"/>
                <a:gd name="connsiteY21" fmla="*/ 17985 h 36039"/>
                <a:gd name="connsiteX22" fmla="*/ 58899 w 68726"/>
                <a:gd name="connsiteY22" fmla="*/ 18262 h 36039"/>
                <a:gd name="connsiteX23" fmla="*/ 63190 w 68726"/>
                <a:gd name="connsiteY23" fmla="*/ 18262 h 36039"/>
                <a:gd name="connsiteX24" fmla="*/ 63605 w 68726"/>
                <a:gd name="connsiteY24" fmla="*/ 18331 h 36039"/>
                <a:gd name="connsiteX25" fmla="*/ 63605 w 68726"/>
                <a:gd name="connsiteY25" fmla="*/ 24003 h 36039"/>
                <a:gd name="connsiteX26" fmla="*/ 63190 w 68726"/>
                <a:gd name="connsiteY26" fmla="*/ 24003 h 36039"/>
                <a:gd name="connsiteX27" fmla="*/ 61044 w 68726"/>
                <a:gd name="connsiteY27" fmla="*/ 23796 h 36039"/>
                <a:gd name="connsiteX28" fmla="*/ 58415 w 68726"/>
                <a:gd name="connsiteY28" fmla="*/ 23934 h 36039"/>
                <a:gd name="connsiteX29" fmla="*/ 55991 w 68726"/>
                <a:gd name="connsiteY29" fmla="*/ 24556 h 36039"/>
                <a:gd name="connsiteX30" fmla="*/ 53846 w 68726"/>
                <a:gd name="connsiteY30" fmla="*/ 25940 h 36039"/>
                <a:gd name="connsiteX31" fmla="*/ 52670 w 68726"/>
                <a:gd name="connsiteY31" fmla="*/ 27600 h 36039"/>
                <a:gd name="connsiteX32" fmla="*/ 51839 w 68726"/>
                <a:gd name="connsiteY32" fmla="*/ 29468 h 36039"/>
                <a:gd name="connsiteX33" fmla="*/ 50731 w 68726"/>
                <a:gd name="connsiteY33" fmla="*/ 30782 h 36039"/>
                <a:gd name="connsiteX34" fmla="*/ 49140 w 68726"/>
                <a:gd name="connsiteY34" fmla="*/ 30782 h 36039"/>
                <a:gd name="connsiteX35" fmla="*/ 48171 w 68726"/>
                <a:gd name="connsiteY35" fmla="*/ 29883 h 36039"/>
                <a:gd name="connsiteX36" fmla="*/ 46233 w 68726"/>
                <a:gd name="connsiteY36" fmla="*/ 26355 h 36039"/>
                <a:gd name="connsiteX37" fmla="*/ 44987 w 68726"/>
                <a:gd name="connsiteY37" fmla="*/ 25041 h 36039"/>
                <a:gd name="connsiteX38" fmla="*/ 42980 w 68726"/>
                <a:gd name="connsiteY38" fmla="*/ 23934 h 36039"/>
                <a:gd name="connsiteX39" fmla="*/ 39243 w 68726"/>
                <a:gd name="connsiteY39" fmla="*/ 22412 h 36039"/>
                <a:gd name="connsiteX40" fmla="*/ 37513 w 68726"/>
                <a:gd name="connsiteY40" fmla="*/ 21305 h 36039"/>
                <a:gd name="connsiteX41" fmla="*/ 33914 w 68726"/>
                <a:gd name="connsiteY41" fmla="*/ 18746 h 36039"/>
                <a:gd name="connsiteX42" fmla="*/ 29830 w 68726"/>
                <a:gd name="connsiteY42" fmla="*/ 16394 h 36039"/>
                <a:gd name="connsiteX43" fmla="*/ 25470 w 68726"/>
                <a:gd name="connsiteY43" fmla="*/ 14941 h 36039"/>
                <a:gd name="connsiteX44" fmla="*/ 20833 w 68726"/>
                <a:gd name="connsiteY44" fmla="*/ 14941 h 36039"/>
                <a:gd name="connsiteX45" fmla="*/ 12528 w 68726"/>
                <a:gd name="connsiteY45" fmla="*/ 18331 h 36039"/>
                <a:gd name="connsiteX46" fmla="*/ 8513 w 68726"/>
                <a:gd name="connsiteY46" fmla="*/ 18331 h 36039"/>
                <a:gd name="connsiteX47" fmla="*/ 5399 w 68726"/>
                <a:gd name="connsiteY47" fmla="*/ 14803 h 36039"/>
                <a:gd name="connsiteX48" fmla="*/ 5122 w 68726"/>
                <a:gd name="connsiteY48" fmla="*/ 12935 h 36039"/>
                <a:gd name="connsiteX49" fmla="*/ 5260 w 68726"/>
                <a:gd name="connsiteY49" fmla="*/ 10169 h 36039"/>
                <a:gd name="connsiteX50" fmla="*/ 5744 w 68726"/>
                <a:gd name="connsiteY50" fmla="*/ 7609 h 36039"/>
                <a:gd name="connsiteX51" fmla="*/ 6575 w 68726"/>
                <a:gd name="connsiteY51" fmla="*/ 6018 h 36039"/>
                <a:gd name="connsiteX52" fmla="*/ 8582 w 68726"/>
                <a:gd name="connsiteY52" fmla="*/ 5396 h 36039"/>
                <a:gd name="connsiteX53" fmla="*/ 8582 w 68726"/>
                <a:gd name="connsiteY53" fmla="*/ 208 h 36039"/>
                <a:gd name="connsiteX54" fmla="*/ 6990 w 68726"/>
                <a:gd name="connsiteY54" fmla="*/ 484 h 36039"/>
                <a:gd name="connsiteX55" fmla="*/ 4983 w 68726"/>
                <a:gd name="connsiteY55" fmla="*/ 1107 h 36039"/>
                <a:gd name="connsiteX56" fmla="*/ 2077 w 68726"/>
                <a:gd name="connsiteY56" fmla="*/ 3528 h 36039"/>
                <a:gd name="connsiteX57" fmla="*/ 1246 w 68726"/>
                <a:gd name="connsiteY57" fmla="*/ 5119 h 36039"/>
                <a:gd name="connsiteX58" fmla="*/ 692 w 68726"/>
                <a:gd name="connsiteY58" fmla="*/ 6641 h 36039"/>
                <a:gd name="connsiteX59" fmla="*/ 208 w 68726"/>
                <a:gd name="connsiteY59" fmla="*/ 9200 h 36039"/>
                <a:gd name="connsiteX60" fmla="*/ 139 w 68726"/>
                <a:gd name="connsiteY60" fmla="*/ 9892 h 36039"/>
                <a:gd name="connsiteX61" fmla="*/ 0 w 68726"/>
                <a:gd name="connsiteY61" fmla="*/ 12659 h 36039"/>
                <a:gd name="connsiteX62" fmla="*/ 0 w 68726"/>
                <a:gd name="connsiteY62" fmla="*/ 13696 h 36039"/>
                <a:gd name="connsiteX63" fmla="*/ 277 w 68726"/>
                <a:gd name="connsiteY63" fmla="*/ 15564 h 36039"/>
                <a:gd name="connsiteX64" fmla="*/ 1522 w 68726"/>
                <a:gd name="connsiteY64" fmla="*/ 18193 h 36039"/>
                <a:gd name="connsiteX65" fmla="*/ 4637 w 68726"/>
                <a:gd name="connsiteY65" fmla="*/ 21790 h 36039"/>
                <a:gd name="connsiteX66" fmla="*/ 8582 w 68726"/>
                <a:gd name="connsiteY66" fmla="*/ 23588 h 36039"/>
                <a:gd name="connsiteX67" fmla="*/ 8651 w 68726"/>
                <a:gd name="connsiteY67" fmla="*/ 23588 h 36039"/>
                <a:gd name="connsiteX68" fmla="*/ 12665 w 68726"/>
                <a:gd name="connsiteY68" fmla="*/ 23588 h 36039"/>
                <a:gd name="connsiteX69" fmla="*/ 14534 w 68726"/>
                <a:gd name="connsiteY69" fmla="*/ 23104 h 36039"/>
                <a:gd name="connsiteX70" fmla="*/ 21871 w 68726"/>
                <a:gd name="connsiteY70" fmla="*/ 20130 h 36039"/>
                <a:gd name="connsiteX71" fmla="*/ 24640 w 68726"/>
                <a:gd name="connsiteY71" fmla="*/ 20130 h 36039"/>
                <a:gd name="connsiteX72" fmla="*/ 27684 w 68726"/>
                <a:gd name="connsiteY72" fmla="*/ 21167 h 36039"/>
                <a:gd name="connsiteX73" fmla="*/ 31076 w 68726"/>
                <a:gd name="connsiteY73" fmla="*/ 23173 h 36039"/>
                <a:gd name="connsiteX74" fmla="*/ 34467 w 68726"/>
                <a:gd name="connsiteY74" fmla="*/ 25594 h 36039"/>
                <a:gd name="connsiteX75" fmla="*/ 36474 w 68726"/>
                <a:gd name="connsiteY75" fmla="*/ 26839 h 36039"/>
                <a:gd name="connsiteX76" fmla="*/ 37236 w 68726"/>
                <a:gd name="connsiteY76" fmla="*/ 27254 h 36039"/>
                <a:gd name="connsiteX77" fmla="*/ 40765 w 68726"/>
                <a:gd name="connsiteY77" fmla="*/ 28707 h 36039"/>
                <a:gd name="connsiteX78" fmla="*/ 41804 w 68726"/>
                <a:gd name="connsiteY78" fmla="*/ 29260 h 36039"/>
                <a:gd name="connsiteX79" fmla="*/ 42011 w 68726"/>
                <a:gd name="connsiteY79" fmla="*/ 29468 h 36039"/>
                <a:gd name="connsiteX80" fmla="*/ 43603 w 68726"/>
                <a:gd name="connsiteY80" fmla="*/ 32373 h 36039"/>
                <a:gd name="connsiteX81" fmla="*/ 44434 w 68726"/>
                <a:gd name="connsiteY81" fmla="*/ 33480 h 36039"/>
                <a:gd name="connsiteX82" fmla="*/ 45403 w 68726"/>
                <a:gd name="connsiteY82" fmla="*/ 34448 h 36039"/>
                <a:gd name="connsiteX83" fmla="*/ 49140 w 68726"/>
                <a:gd name="connsiteY83" fmla="*/ 36039 h 36039"/>
                <a:gd name="connsiteX84" fmla="*/ 49348 w 68726"/>
                <a:gd name="connsiteY84" fmla="*/ 36039 h 36039"/>
                <a:gd name="connsiteX85" fmla="*/ 50939 w 68726"/>
                <a:gd name="connsiteY85" fmla="*/ 36039 h 36039"/>
                <a:gd name="connsiteX86" fmla="*/ 54746 w 68726"/>
                <a:gd name="connsiteY86" fmla="*/ 34033 h 36039"/>
                <a:gd name="connsiteX87" fmla="*/ 55853 w 68726"/>
                <a:gd name="connsiteY87" fmla="*/ 32719 h 36039"/>
                <a:gd name="connsiteX88" fmla="*/ 56546 w 68726"/>
                <a:gd name="connsiteY88" fmla="*/ 31612 h 36039"/>
                <a:gd name="connsiteX89" fmla="*/ 57238 w 68726"/>
                <a:gd name="connsiteY89" fmla="*/ 30160 h 36039"/>
                <a:gd name="connsiteX90" fmla="*/ 57515 w 68726"/>
                <a:gd name="connsiteY90" fmla="*/ 29745 h 36039"/>
                <a:gd name="connsiteX91" fmla="*/ 58068 w 68726"/>
                <a:gd name="connsiteY91" fmla="*/ 29399 h 36039"/>
                <a:gd name="connsiteX92" fmla="*/ 59245 w 68726"/>
                <a:gd name="connsiteY92" fmla="*/ 29122 h 36039"/>
                <a:gd name="connsiteX93" fmla="*/ 60975 w 68726"/>
                <a:gd name="connsiteY93" fmla="*/ 29122 h 36039"/>
                <a:gd name="connsiteX94" fmla="*/ 62706 w 68726"/>
                <a:gd name="connsiteY94" fmla="*/ 29122 h 36039"/>
                <a:gd name="connsiteX95" fmla="*/ 63120 w 68726"/>
                <a:gd name="connsiteY95" fmla="*/ 29122 h 36039"/>
                <a:gd name="connsiteX96" fmla="*/ 63536 w 68726"/>
                <a:gd name="connsiteY96" fmla="*/ 29122 h 36039"/>
                <a:gd name="connsiteX97" fmla="*/ 67066 w 68726"/>
                <a:gd name="connsiteY97" fmla="*/ 27738 h 36039"/>
                <a:gd name="connsiteX98" fmla="*/ 68727 w 68726"/>
                <a:gd name="connsiteY98" fmla="*/ 23934 h 36039"/>
                <a:gd name="connsiteX99" fmla="*/ 68727 w 68726"/>
                <a:gd name="connsiteY99" fmla="*/ 18262 h 36039"/>
                <a:gd name="connsiteX100" fmla="*/ 63536 w 68726"/>
                <a:gd name="connsiteY100" fmla="*/ 13074 h 36039"/>
                <a:gd name="connsiteX101" fmla="*/ 58899 w 68726"/>
                <a:gd name="connsiteY101" fmla="*/ 13074 h 36039"/>
                <a:gd name="connsiteX102" fmla="*/ 55853 w 68726"/>
                <a:gd name="connsiteY102" fmla="*/ 12728 h 36039"/>
                <a:gd name="connsiteX103" fmla="*/ 54815 w 68726"/>
                <a:gd name="connsiteY103" fmla="*/ 12520 h 36039"/>
                <a:gd name="connsiteX104" fmla="*/ 54400 w 68726"/>
                <a:gd name="connsiteY104" fmla="*/ 12382 h 36039"/>
                <a:gd name="connsiteX105" fmla="*/ 54054 w 68726"/>
                <a:gd name="connsiteY105" fmla="*/ 12036 h 36039"/>
                <a:gd name="connsiteX106" fmla="*/ 53154 w 68726"/>
                <a:gd name="connsiteY106" fmla="*/ 11275 h 36039"/>
                <a:gd name="connsiteX107" fmla="*/ 52531 w 68726"/>
                <a:gd name="connsiteY107" fmla="*/ 10860 h 36039"/>
                <a:gd name="connsiteX108" fmla="*/ 51147 w 68726"/>
                <a:gd name="connsiteY108" fmla="*/ 10238 h 36039"/>
                <a:gd name="connsiteX109" fmla="*/ 49763 w 68726"/>
                <a:gd name="connsiteY109" fmla="*/ 9823 h 36039"/>
                <a:gd name="connsiteX110" fmla="*/ 49209 w 68726"/>
                <a:gd name="connsiteY110" fmla="*/ 9684 h 36039"/>
                <a:gd name="connsiteX111" fmla="*/ 46856 w 68726"/>
                <a:gd name="connsiteY111" fmla="*/ 9269 h 36039"/>
                <a:gd name="connsiteX112" fmla="*/ 46856 w 68726"/>
                <a:gd name="connsiteY112" fmla="*/ 9269 h 36039"/>
                <a:gd name="connsiteX113" fmla="*/ 44849 w 68726"/>
                <a:gd name="connsiteY113" fmla="*/ 7471 h 36039"/>
                <a:gd name="connsiteX114" fmla="*/ 42704 w 68726"/>
                <a:gd name="connsiteY114" fmla="*/ 4980 h 36039"/>
                <a:gd name="connsiteX115" fmla="*/ 41665 w 68726"/>
                <a:gd name="connsiteY115" fmla="*/ 4081 h 36039"/>
                <a:gd name="connsiteX116" fmla="*/ 38689 w 68726"/>
                <a:gd name="connsiteY116" fmla="*/ 2144 h 36039"/>
                <a:gd name="connsiteX117" fmla="*/ 35989 w 68726"/>
                <a:gd name="connsiteY117" fmla="*/ 1314 h 36039"/>
                <a:gd name="connsiteX118" fmla="*/ 31491 w 68726"/>
                <a:gd name="connsiteY118" fmla="*/ 1176 h 36039"/>
                <a:gd name="connsiteX119" fmla="*/ 31353 w 68726"/>
                <a:gd name="connsiteY119" fmla="*/ 1176 h 36039"/>
                <a:gd name="connsiteX120" fmla="*/ 29761 w 68726"/>
                <a:gd name="connsiteY120" fmla="*/ 1453 h 36039"/>
                <a:gd name="connsiteX121" fmla="*/ 27338 w 68726"/>
                <a:gd name="connsiteY121" fmla="*/ 2214 h 36039"/>
                <a:gd name="connsiteX122" fmla="*/ 26646 w 68726"/>
                <a:gd name="connsiteY122" fmla="*/ 2490 h 36039"/>
                <a:gd name="connsiteX123" fmla="*/ 22840 w 68726"/>
                <a:gd name="connsiteY123" fmla="*/ 4358 h 36039"/>
                <a:gd name="connsiteX124" fmla="*/ 21663 w 68726"/>
                <a:gd name="connsiteY124" fmla="*/ 4635 h 36039"/>
                <a:gd name="connsiteX125" fmla="*/ 17787 w 68726"/>
                <a:gd name="connsiteY125" fmla="*/ 4496 h 36039"/>
                <a:gd name="connsiteX126" fmla="*/ 15572 w 68726"/>
                <a:gd name="connsiteY126" fmla="*/ 4219 h 36039"/>
                <a:gd name="connsiteX127" fmla="*/ 15226 w 68726"/>
                <a:gd name="connsiteY127" fmla="*/ 4219 h 36039"/>
                <a:gd name="connsiteX128" fmla="*/ 15088 w 68726"/>
                <a:gd name="connsiteY128" fmla="*/ 4012 h 36039"/>
                <a:gd name="connsiteX129" fmla="*/ 13981 w 68726"/>
                <a:gd name="connsiteY129" fmla="*/ 2767 h 36039"/>
                <a:gd name="connsiteX130" fmla="*/ 12873 w 68726"/>
                <a:gd name="connsiteY130" fmla="*/ 1798 h 36039"/>
                <a:gd name="connsiteX131" fmla="*/ 11351 w 68726"/>
                <a:gd name="connsiteY131" fmla="*/ 830 h 36039"/>
                <a:gd name="connsiteX132" fmla="*/ 8513 w 68726"/>
                <a:gd name="connsiteY132" fmla="*/ 0 h 36039"/>
                <a:gd name="connsiteX133" fmla="*/ 8513 w 68726"/>
                <a:gd name="connsiteY133" fmla="*/ 0 h 36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8726" h="36039">
                  <a:moveTo>
                    <a:pt x="8582" y="5326"/>
                  </a:moveTo>
                  <a:lnTo>
                    <a:pt x="10105" y="6295"/>
                  </a:lnTo>
                  <a:lnTo>
                    <a:pt x="11420" y="7817"/>
                  </a:lnTo>
                  <a:lnTo>
                    <a:pt x="12804" y="8992"/>
                  </a:lnTo>
                  <a:lnTo>
                    <a:pt x="14673" y="9477"/>
                  </a:lnTo>
                  <a:lnTo>
                    <a:pt x="17441" y="9823"/>
                  </a:lnTo>
                  <a:lnTo>
                    <a:pt x="22216" y="9961"/>
                  </a:lnTo>
                  <a:lnTo>
                    <a:pt x="24640" y="9407"/>
                  </a:lnTo>
                  <a:lnTo>
                    <a:pt x="28931" y="7263"/>
                  </a:lnTo>
                  <a:lnTo>
                    <a:pt x="31353" y="6502"/>
                  </a:lnTo>
                  <a:lnTo>
                    <a:pt x="35852" y="6641"/>
                  </a:lnTo>
                  <a:lnTo>
                    <a:pt x="38827" y="8577"/>
                  </a:lnTo>
                  <a:lnTo>
                    <a:pt x="41180" y="11344"/>
                  </a:lnTo>
                  <a:lnTo>
                    <a:pt x="44087" y="13904"/>
                  </a:lnTo>
                  <a:lnTo>
                    <a:pt x="45471" y="14457"/>
                  </a:lnTo>
                  <a:lnTo>
                    <a:pt x="48448" y="14941"/>
                  </a:lnTo>
                  <a:lnTo>
                    <a:pt x="49832" y="15357"/>
                  </a:lnTo>
                  <a:lnTo>
                    <a:pt x="50455" y="15772"/>
                  </a:lnTo>
                  <a:lnTo>
                    <a:pt x="51562" y="16878"/>
                  </a:lnTo>
                  <a:lnTo>
                    <a:pt x="51978" y="17155"/>
                  </a:lnTo>
                  <a:lnTo>
                    <a:pt x="53639" y="17639"/>
                  </a:lnTo>
                  <a:lnTo>
                    <a:pt x="55230" y="17985"/>
                  </a:lnTo>
                  <a:lnTo>
                    <a:pt x="58899" y="18262"/>
                  </a:lnTo>
                  <a:lnTo>
                    <a:pt x="63190" y="18262"/>
                  </a:lnTo>
                  <a:cubicBezTo>
                    <a:pt x="63190" y="18262"/>
                    <a:pt x="63605" y="18331"/>
                    <a:pt x="63605" y="18331"/>
                  </a:cubicBezTo>
                  <a:lnTo>
                    <a:pt x="63605" y="24003"/>
                  </a:lnTo>
                  <a:lnTo>
                    <a:pt x="63190" y="24003"/>
                  </a:lnTo>
                  <a:cubicBezTo>
                    <a:pt x="63190" y="24003"/>
                    <a:pt x="61044" y="23796"/>
                    <a:pt x="61044" y="23796"/>
                  </a:cubicBezTo>
                  <a:lnTo>
                    <a:pt x="58415" y="23934"/>
                  </a:lnTo>
                  <a:lnTo>
                    <a:pt x="55991" y="24556"/>
                  </a:lnTo>
                  <a:lnTo>
                    <a:pt x="53846" y="25940"/>
                  </a:lnTo>
                  <a:lnTo>
                    <a:pt x="52670" y="27600"/>
                  </a:lnTo>
                  <a:lnTo>
                    <a:pt x="51839" y="29468"/>
                  </a:lnTo>
                  <a:lnTo>
                    <a:pt x="50731" y="30782"/>
                  </a:lnTo>
                  <a:lnTo>
                    <a:pt x="49140" y="30782"/>
                  </a:lnTo>
                  <a:cubicBezTo>
                    <a:pt x="49140" y="30782"/>
                    <a:pt x="48171" y="29883"/>
                    <a:pt x="48171" y="29883"/>
                  </a:cubicBezTo>
                  <a:lnTo>
                    <a:pt x="46233" y="26355"/>
                  </a:lnTo>
                  <a:lnTo>
                    <a:pt x="44987" y="25041"/>
                  </a:lnTo>
                  <a:lnTo>
                    <a:pt x="42980" y="23934"/>
                  </a:lnTo>
                  <a:lnTo>
                    <a:pt x="39243" y="22412"/>
                  </a:lnTo>
                  <a:lnTo>
                    <a:pt x="37513" y="21305"/>
                  </a:lnTo>
                  <a:lnTo>
                    <a:pt x="33914" y="18746"/>
                  </a:lnTo>
                  <a:lnTo>
                    <a:pt x="29830" y="16394"/>
                  </a:lnTo>
                  <a:lnTo>
                    <a:pt x="25470" y="14941"/>
                  </a:lnTo>
                  <a:lnTo>
                    <a:pt x="20833" y="14941"/>
                  </a:lnTo>
                  <a:cubicBezTo>
                    <a:pt x="20833" y="14941"/>
                    <a:pt x="12528" y="18331"/>
                    <a:pt x="12528" y="18331"/>
                  </a:cubicBezTo>
                  <a:lnTo>
                    <a:pt x="8513" y="18331"/>
                  </a:lnTo>
                  <a:cubicBezTo>
                    <a:pt x="8513" y="18331"/>
                    <a:pt x="5399" y="14803"/>
                    <a:pt x="5399" y="14803"/>
                  </a:cubicBezTo>
                  <a:lnTo>
                    <a:pt x="5122" y="12935"/>
                  </a:lnTo>
                  <a:lnTo>
                    <a:pt x="5260" y="10169"/>
                  </a:lnTo>
                  <a:lnTo>
                    <a:pt x="5744" y="7609"/>
                  </a:lnTo>
                  <a:lnTo>
                    <a:pt x="6575" y="6018"/>
                  </a:lnTo>
                  <a:lnTo>
                    <a:pt x="8582" y="5396"/>
                  </a:lnTo>
                  <a:moveTo>
                    <a:pt x="8582" y="208"/>
                  </a:moveTo>
                  <a:cubicBezTo>
                    <a:pt x="8029" y="208"/>
                    <a:pt x="7474" y="277"/>
                    <a:pt x="6990" y="484"/>
                  </a:cubicBezTo>
                  <a:lnTo>
                    <a:pt x="4983" y="1107"/>
                  </a:lnTo>
                  <a:cubicBezTo>
                    <a:pt x="3738" y="1522"/>
                    <a:pt x="2699" y="2421"/>
                    <a:pt x="2077" y="3528"/>
                  </a:cubicBezTo>
                  <a:lnTo>
                    <a:pt x="1246" y="5119"/>
                  </a:lnTo>
                  <a:cubicBezTo>
                    <a:pt x="969" y="5603"/>
                    <a:pt x="830" y="6087"/>
                    <a:pt x="692" y="6641"/>
                  </a:cubicBezTo>
                  <a:lnTo>
                    <a:pt x="208" y="9200"/>
                  </a:lnTo>
                  <a:cubicBezTo>
                    <a:pt x="208" y="9200"/>
                    <a:pt x="139" y="9684"/>
                    <a:pt x="139" y="9892"/>
                  </a:cubicBezTo>
                  <a:lnTo>
                    <a:pt x="0" y="12659"/>
                  </a:lnTo>
                  <a:cubicBezTo>
                    <a:pt x="0" y="13005"/>
                    <a:pt x="0" y="13350"/>
                    <a:pt x="0" y="13696"/>
                  </a:cubicBezTo>
                  <a:lnTo>
                    <a:pt x="277" y="15564"/>
                  </a:lnTo>
                  <a:cubicBezTo>
                    <a:pt x="416" y="16532"/>
                    <a:pt x="830" y="17432"/>
                    <a:pt x="1522" y="18193"/>
                  </a:cubicBezTo>
                  <a:lnTo>
                    <a:pt x="4637" y="21790"/>
                  </a:lnTo>
                  <a:cubicBezTo>
                    <a:pt x="5607" y="22896"/>
                    <a:pt x="7060" y="23588"/>
                    <a:pt x="8582" y="23588"/>
                  </a:cubicBezTo>
                  <a:cubicBezTo>
                    <a:pt x="8582" y="23588"/>
                    <a:pt x="8582" y="23588"/>
                    <a:pt x="8651" y="23588"/>
                  </a:cubicBezTo>
                  <a:lnTo>
                    <a:pt x="12665" y="23588"/>
                  </a:lnTo>
                  <a:cubicBezTo>
                    <a:pt x="13289" y="23519"/>
                    <a:pt x="13911" y="23381"/>
                    <a:pt x="14534" y="23104"/>
                  </a:cubicBezTo>
                  <a:lnTo>
                    <a:pt x="21871" y="20130"/>
                  </a:lnTo>
                  <a:lnTo>
                    <a:pt x="24640" y="20130"/>
                  </a:lnTo>
                  <a:cubicBezTo>
                    <a:pt x="24640" y="20130"/>
                    <a:pt x="27684" y="21167"/>
                    <a:pt x="27684" y="21167"/>
                  </a:cubicBezTo>
                  <a:lnTo>
                    <a:pt x="31076" y="23173"/>
                  </a:lnTo>
                  <a:lnTo>
                    <a:pt x="34467" y="25594"/>
                  </a:lnTo>
                  <a:lnTo>
                    <a:pt x="36474" y="26839"/>
                  </a:lnTo>
                  <a:cubicBezTo>
                    <a:pt x="36474" y="26839"/>
                    <a:pt x="36958" y="27116"/>
                    <a:pt x="37236" y="27254"/>
                  </a:cubicBezTo>
                  <a:lnTo>
                    <a:pt x="40765" y="28707"/>
                  </a:lnTo>
                  <a:lnTo>
                    <a:pt x="41804" y="29260"/>
                  </a:lnTo>
                  <a:lnTo>
                    <a:pt x="42011" y="29468"/>
                  </a:lnTo>
                  <a:lnTo>
                    <a:pt x="43603" y="32373"/>
                  </a:lnTo>
                  <a:cubicBezTo>
                    <a:pt x="43810" y="32788"/>
                    <a:pt x="44087" y="33134"/>
                    <a:pt x="44434" y="33480"/>
                  </a:cubicBezTo>
                  <a:lnTo>
                    <a:pt x="45403" y="34448"/>
                  </a:lnTo>
                  <a:cubicBezTo>
                    <a:pt x="46371" y="35486"/>
                    <a:pt x="47756" y="36039"/>
                    <a:pt x="49140" y="36039"/>
                  </a:cubicBezTo>
                  <a:cubicBezTo>
                    <a:pt x="49209" y="36039"/>
                    <a:pt x="49278" y="36039"/>
                    <a:pt x="49348" y="36039"/>
                  </a:cubicBezTo>
                  <a:lnTo>
                    <a:pt x="50939" y="36039"/>
                  </a:lnTo>
                  <a:cubicBezTo>
                    <a:pt x="52392" y="35901"/>
                    <a:pt x="53777" y="35209"/>
                    <a:pt x="54746" y="34033"/>
                  </a:cubicBezTo>
                  <a:lnTo>
                    <a:pt x="55853" y="32719"/>
                  </a:lnTo>
                  <a:cubicBezTo>
                    <a:pt x="55853" y="32719"/>
                    <a:pt x="56338" y="32027"/>
                    <a:pt x="56546" y="31612"/>
                  </a:cubicBezTo>
                  <a:lnTo>
                    <a:pt x="57238" y="30160"/>
                  </a:lnTo>
                  <a:lnTo>
                    <a:pt x="57515" y="29745"/>
                  </a:lnTo>
                  <a:lnTo>
                    <a:pt x="58068" y="29399"/>
                  </a:lnTo>
                  <a:lnTo>
                    <a:pt x="59245" y="29122"/>
                  </a:lnTo>
                  <a:lnTo>
                    <a:pt x="60975" y="29122"/>
                  </a:lnTo>
                  <a:cubicBezTo>
                    <a:pt x="60975" y="29122"/>
                    <a:pt x="62706" y="29122"/>
                    <a:pt x="62706" y="29122"/>
                  </a:cubicBezTo>
                  <a:lnTo>
                    <a:pt x="63120" y="29122"/>
                  </a:lnTo>
                  <a:cubicBezTo>
                    <a:pt x="63120" y="29122"/>
                    <a:pt x="63398" y="29122"/>
                    <a:pt x="63536" y="29122"/>
                  </a:cubicBezTo>
                  <a:cubicBezTo>
                    <a:pt x="64851" y="29122"/>
                    <a:pt x="66097" y="28638"/>
                    <a:pt x="67066" y="27738"/>
                  </a:cubicBezTo>
                  <a:cubicBezTo>
                    <a:pt x="68103" y="26770"/>
                    <a:pt x="68727" y="25387"/>
                    <a:pt x="68727" y="23934"/>
                  </a:cubicBezTo>
                  <a:lnTo>
                    <a:pt x="68727" y="18262"/>
                  </a:lnTo>
                  <a:cubicBezTo>
                    <a:pt x="68727" y="15426"/>
                    <a:pt x="66373" y="13074"/>
                    <a:pt x="63536" y="13074"/>
                  </a:cubicBezTo>
                  <a:lnTo>
                    <a:pt x="58899" y="13074"/>
                  </a:lnTo>
                  <a:cubicBezTo>
                    <a:pt x="58899" y="13074"/>
                    <a:pt x="55853" y="12728"/>
                    <a:pt x="55853" y="12728"/>
                  </a:cubicBezTo>
                  <a:lnTo>
                    <a:pt x="54815" y="12520"/>
                  </a:lnTo>
                  <a:lnTo>
                    <a:pt x="54400" y="12382"/>
                  </a:lnTo>
                  <a:lnTo>
                    <a:pt x="54054" y="12036"/>
                  </a:lnTo>
                  <a:cubicBezTo>
                    <a:pt x="54054" y="12036"/>
                    <a:pt x="53500" y="11483"/>
                    <a:pt x="53154" y="11275"/>
                  </a:cubicBezTo>
                  <a:lnTo>
                    <a:pt x="52531" y="10860"/>
                  </a:lnTo>
                  <a:cubicBezTo>
                    <a:pt x="52116" y="10584"/>
                    <a:pt x="51631" y="10376"/>
                    <a:pt x="51147" y="10238"/>
                  </a:cubicBezTo>
                  <a:lnTo>
                    <a:pt x="49763" y="9823"/>
                  </a:lnTo>
                  <a:cubicBezTo>
                    <a:pt x="49763" y="9823"/>
                    <a:pt x="49417" y="9753"/>
                    <a:pt x="49209" y="9684"/>
                  </a:cubicBezTo>
                  <a:lnTo>
                    <a:pt x="46856" y="9269"/>
                  </a:lnTo>
                  <a:lnTo>
                    <a:pt x="46856" y="9269"/>
                  </a:lnTo>
                  <a:cubicBezTo>
                    <a:pt x="46856" y="9269"/>
                    <a:pt x="44849" y="7471"/>
                    <a:pt x="44849" y="7471"/>
                  </a:cubicBezTo>
                  <a:lnTo>
                    <a:pt x="42704" y="4980"/>
                  </a:lnTo>
                  <a:cubicBezTo>
                    <a:pt x="42426" y="4635"/>
                    <a:pt x="42011" y="4289"/>
                    <a:pt x="41665" y="4081"/>
                  </a:cubicBezTo>
                  <a:lnTo>
                    <a:pt x="38689" y="2144"/>
                  </a:lnTo>
                  <a:cubicBezTo>
                    <a:pt x="37858" y="1591"/>
                    <a:pt x="36958" y="1314"/>
                    <a:pt x="35989" y="1314"/>
                  </a:cubicBezTo>
                  <a:lnTo>
                    <a:pt x="31491" y="1176"/>
                  </a:lnTo>
                  <a:cubicBezTo>
                    <a:pt x="31491" y="1176"/>
                    <a:pt x="31353" y="1176"/>
                    <a:pt x="31353" y="1176"/>
                  </a:cubicBezTo>
                  <a:cubicBezTo>
                    <a:pt x="30799" y="1176"/>
                    <a:pt x="30245" y="1245"/>
                    <a:pt x="29761" y="1453"/>
                  </a:cubicBezTo>
                  <a:lnTo>
                    <a:pt x="27338" y="2214"/>
                  </a:lnTo>
                  <a:cubicBezTo>
                    <a:pt x="27338" y="2214"/>
                    <a:pt x="26854" y="2421"/>
                    <a:pt x="26646" y="2490"/>
                  </a:cubicBezTo>
                  <a:lnTo>
                    <a:pt x="22840" y="4358"/>
                  </a:lnTo>
                  <a:lnTo>
                    <a:pt x="21663" y="4635"/>
                  </a:lnTo>
                  <a:lnTo>
                    <a:pt x="17787" y="4496"/>
                  </a:lnTo>
                  <a:lnTo>
                    <a:pt x="15572" y="4219"/>
                  </a:lnTo>
                  <a:lnTo>
                    <a:pt x="15226" y="4219"/>
                  </a:lnTo>
                  <a:cubicBezTo>
                    <a:pt x="15226" y="4219"/>
                    <a:pt x="15088" y="4012"/>
                    <a:pt x="15088" y="4012"/>
                  </a:cubicBezTo>
                  <a:lnTo>
                    <a:pt x="13981" y="2767"/>
                  </a:lnTo>
                  <a:cubicBezTo>
                    <a:pt x="13634" y="2421"/>
                    <a:pt x="13289" y="2075"/>
                    <a:pt x="12873" y="1798"/>
                  </a:cubicBezTo>
                  <a:lnTo>
                    <a:pt x="11351" y="830"/>
                  </a:lnTo>
                  <a:cubicBezTo>
                    <a:pt x="10520" y="277"/>
                    <a:pt x="9551" y="0"/>
                    <a:pt x="8513" y="0"/>
                  </a:cubicBezTo>
                  <a:lnTo>
                    <a:pt x="851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3" name="Freeform 3272">
              <a:extLst>
                <a:ext uri="{FF2B5EF4-FFF2-40B4-BE49-F238E27FC236}">
                  <a16:creationId xmlns:a16="http://schemas.microsoft.com/office/drawing/2014/main" id="{E085433D-91C1-5575-24B6-9DE87CE86914}"/>
                </a:ext>
              </a:extLst>
            </p:cNvPr>
            <p:cNvSpPr/>
            <p:nvPr/>
          </p:nvSpPr>
          <p:spPr>
            <a:xfrm>
              <a:off x="365111" y="2969260"/>
              <a:ext cx="8664" cy="8476"/>
            </a:xfrm>
            <a:custGeom>
              <a:avLst/>
              <a:gdLst>
                <a:gd name="connsiteX0" fmla="*/ 2215 w 6505"/>
                <a:gd name="connsiteY0" fmla="*/ 6364 h 6364"/>
                <a:gd name="connsiteX1" fmla="*/ 4083 w 6505"/>
                <a:gd name="connsiteY1" fmla="*/ 5326 h 6364"/>
                <a:gd name="connsiteX2" fmla="*/ 5537 w 6505"/>
                <a:gd name="connsiteY2" fmla="*/ 3251 h 6364"/>
                <a:gd name="connsiteX3" fmla="*/ 6506 w 6505"/>
                <a:gd name="connsiteY3" fmla="*/ 692 h 6364"/>
                <a:gd name="connsiteX4" fmla="*/ 0 w 6505"/>
                <a:gd name="connsiteY4" fmla="*/ 0 h 6364"/>
                <a:gd name="connsiteX5" fmla="*/ 0 w 6505"/>
                <a:gd name="connsiteY5" fmla="*/ 5672 h 6364"/>
                <a:gd name="connsiteX6" fmla="*/ 1107 w 6505"/>
                <a:gd name="connsiteY6" fmla="*/ 6226 h 6364"/>
                <a:gd name="connsiteX7" fmla="*/ 2215 w 6505"/>
                <a:gd name="connsiteY7" fmla="*/ 6364 h 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5" h="6364">
                  <a:moveTo>
                    <a:pt x="2215" y="6364"/>
                  </a:moveTo>
                  <a:lnTo>
                    <a:pt x="4083" y="5326"/>
                  </a:lnTo>
                  <a:lnTo>
                    <a:pt x="5537" y="3251"/>
                  </a:lnTo>
                  <a:lnTo>
                    <a:pt x="6506" y="692"/>
                  </a:lnTo>
                  <a:lnTo>
                    <a:pt x="0" y="0"/>
                  </a:lnTo>
                  <a:lnTo>
                    <a:pt x="0" y="5672"/>
                  </a:lnTo>
                  <a:lnTo>
                    <a:pt x="1107" y="6226"/>
                  </a:lnTo>
                  <a:lnTo>
                    <a:pt x="2215" y="636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4" name="Freeform 3273">
              <a:extLst>
                <a:ext uri="{FF2B5EF4-FFF2-40B4-BE49-F238E27FC236}">
                  <a16:creationId xmlns:a16="http://schemas.microsoft.com/office/drawing/2014/main" id="{7A6A541B-8477-EF72-120A-7FB092363B82}"/>
                </a:ext>
              </a:extLst>
            </p:cNvPr>
            <p:cNvSpPr/>
            <p:nvPr/>
          </p:nvSpPr>
          <p:spPr>
            <a:xfrm>
              <a:off x="358106" y="2962350"/>
              <a:ext cx="22539" cy="22110"/>
            </a:xfrm>
            <a:custGeom>
              <a:avLst/>
              <a:gdLst>
                <a:gd name="connsiteX0" fmla="*/ 5260 w 16923"/>
                <a:gd name="connsiteY0" fmla="*/ 5188 h 16601"/>
                <a:gd name="connsiteX1" fmla="*/ 11766 w 16923"/>
                <a:gd name="connsiteY1" fmla="*/ 5880 h 16601"/>
                <a:gd name="connsiteX2" fmla="*/ 10728 w 16923"/>
                <a:gd name="connsiteY2" fmla="*/ 8439 h 16601"/>
                <a:gd name="connsiteX3" fmla="*/ 9343 w 16923"/>
                <a:gd name="connsiteY3" fmla="*/ 10445 h 16601"/>
                <a:gd name="connsiteX4" fmla="*/ 7475 w 16923"/>
                <a:gd name="connsiteY4" fmla="*/ 11483 h 16601"/>
                <a:gd name="connsiteX5" fmla="*/ 6298 w 16923"/>
                <a:gd name="connsiteY5" fmla="*/ 11345 h 16601"/>
                <a:gd name="connsiteX6" fmla="*/ 5191 w 16923"/>
                <a:gd name="connsiteY6" fmla="*/ 10860 h 16601"/>
                <a:gd name="connsiteX7" fmla="*/ 5191 w 16923"/>
                <a:gd name="connsiteY7" fmla="*/ 5188 h 16601"/>
                <a:gd name="connsiteX8" fmla="*/ 5191 w 16923"/>
                <a:gd name="connsiteY8" fmla="*/ 0 h 16601"/>
                <a:gd name="connsiteX9" fmla="*/ 1730 w 16923"/>
                <a:gd name="connsiteY9" fmla="*/ 1314 h 16601"/>
                <a:gd name="connsiteX10" fmla="*/ 0 w 16923"/>
                <a:gd name="connsiteY10" fmla="*/ 5188 h 16601"/>
                <a:gd name="connsiteX11" fmla="*/ 0 w 16923"/>
                <a:gd name="connsiteY11" fmla="*/ 10860 h 16601"/>
                <a:gd name="connsiteX12" fmla="*/ 2976 w 16923"/>
                <a:gd name="connsiteY12" fmla="*/ 15564 h 16601"/>
                <a:gd name="connsiteX13" fmla="*/ 4083 w 16923"/>
                <a:gd name="connsiteY13" fmla="*/ 16048 h 16601"/>
                <a:gd name="connsiteX14" fmla="*/ 5606 w 16923"/>
                <a:gd name="connsiteY14" fmla="*/ 16463 h 16601"/>
                <a:gd name="connsiteX15" fmla="*/ 6783 w 16923"/>
                <a:gd name="connsiteY15" fmla="*/ 16602 h 16601"/>
                <a:gd name="connsiteX16" fmla="*/ 7406 w 16923"/>
                <a:gd name="connsiteY16" fmla="*/ 16602 h 16601"/>
                <a:gd name="connsiteX17" fmla="*/ 9966 w 16923"/>
                <a:gd name="connsiteY17" fmla="*/ 15979 h 16601"/>
                <a:gd name="connsiteX18" fmla="*/ 11835 w 16923"/>
                <a:gd name="connsiteY18" fmla="*/ 14941 h 16601"/>
                <a:gd name="connsiteX19" fmla="*/ 13565 w 16923"/>
                <a:gd name="connsiteY19" fmla="*/ 13350 h 16601"/>
                <a:gd name="connsiteX20" fmla="*/ 14950 w 16923"/>
                <a:gd name="connsiteY20" fmla="*/ 11345 h 16601"/>
                <a:gd name="connsiteX21" fmla="*/ 15503 w 16923"/>
                <a:gd name="connsiteY21" fmla="*/ 10307 h 16601"/>
                <a:gd name="connsiteX22" fmla="*/ 16541 w 16923"/>
                <a:gd name="connsiteY22" fmla="*/ 7747 h 16601"/>
                <a:gd name="connsiteX23" fmla="*/ 16126 w 16923"/>
                <a:gd name="connsiteY23" fmla="*/ 3182 h 16601"/>
                <a:gd name="connsiteX24" fmla="*/ 12250 w 16923"/>
                <a:gd name="connsiteY24" fmla="*/ 692 h 16601"/>
                <a:gd name="connsiteX25" fmla="*/ 5745 w 16923"/>
                <a:gd name="connsiteY25" fmla="*/ 0 h 16601"/>
                <a:gd name="connsiteX26" fmla="*/ 5191 w 16923"/>
                <a:gd name="connsiteY26" fmla="*/ 0 h 16601"/>
                <a:gd name="connsiteX27" fmla="*/ 5191 w 16923"/>
                <a:gd name="connsiteY27" fmla="*/ 0 h 1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923" h="16601">
                  <a:moveTo>
                    <a:pt x="5260" y="5188"/>
                  </a:moveTo>
                  <a:lnTo>
                    <a:pt x="11766" y="5880"/>
                  </a:lnTo>
                  <a:lnTo>
                    <a:pt x="10728" y="8439"/>
                  </a:lnTo>
                  <a:lnTo>
                    <a:pt x="9343" y="10445"/>
                  </a:lnTo>
                  <a:lnTo>
                    <a:pt x="7475" y="11483"/>
                  </a:lnTo>
                  <a:lnTo>
                    <a:pt x="6298" y="11345"/>
                  </a:lnTo>
                  <a:lnTo>
                    <a:pt x="5191" y="10860"/>
                  </a:lnTo>
                  <a:lnTo>
                    <a:pt x="5191" y="5188"/>
                  </a:lnTo>
                  <a:moveTo>
                    <a:pt x="5191" y="0"/>
                  </a:moveTo>
                  <a:cubicBezTo>
                    <a:pt x="3945" y="0"/>
                    <a:pt x="2699" y="484"/>
                    <a:pt x="1730" y="1314"/>
                  </a:cubicBezTo>
                  <a:cubicBezTo>
                    <a:pt x="623" y="2283"/>
                    <a:pt x="0" y="3735"/>
                    <a:pt x="0" y="5188"/>
                  </a:cubicBezTo>
                  <a:lnTo>
                    <a:pt x="0" y="10860"/>
                  </a:lnTo>
                  <a:cubicBezTo>
                    <a:pt x="0" y="12866"/>
                    <a:pt x="1177" y="14734"/>
                    <a:pt x="2976" y="15564"/>
                  </a:cubicBezTo>
                  <a:lnTo>
                    <a:pt x="4083" y="16048"/>
                  </a:lnTo>
                  <a:cubicBezTo>
                    <a:pt x="4568" y="16256"/>
                    <a:pt x="5122" y="16463"/>
                    <a:pt x="5606" y="16463"/>
                  </a:cubicBezTo>
                  <a:lnTo>
                    <a:pt x="6783" y="16602"/>
                  </a:lnTo>
                  <a:cubicBezTo>
                    <a:pt x="6783" y="16602"/>
                    <a:pt x="7198" y="16602"/>
                    <a:pt x="7406" y="16602"/>
                  </a:cubicBezTo>
                  <a:cubicBezTo>
                    <a:pt x="8305" y="16602"/>
                    <a:pt x="9136" y="16394"/>
                    <a:pt x="9966" y="15979"/>
                  </a:cubicBezTo>
                  <a:lnTo>
                    <a:pt x="11835" y="14941"/>
                  </a:lnTo>
                  <a:cubicBezTo>
                    <a:pt x="12527" y="14526"/>
                    <a:pt x="13150" y="14042"/>
                    <a:pt x="13565" y="13350"/>
                  </a:cubicBezTo>
                  <a:lnTo>
                    <a:pt x="14950" y="11345"/>
                  </a:lnTo>
                  <a:cubicBezTo>
                    <a:pt x="14950" y="11345"/>
                    <a:pt x="15365" y="10653"/>
                    <a:pt x="15503" y="10307"/>
                  </a:cubicBezTo>
                  <a:lnTo>
                    <a:pt x="16541" y="7747"/>
                  </a:lnTo>
                  <a:cubicBezTo>
                    <a:pt x="17164" y="6226"/>
                    <a:pt x="17026" y="4565"/>
                    <a:pt x="16126" y="3182"/>
                  </a:cubicBezTo>
                  <a:cubicBezTo>
                    <a:pt x="15296" y="1799"/>
                    <a:pt x="13842" y="899"/>
                    <a:pt x="12250" y="692"/>
                  </a:cubicBezTo>
                  <a:lnTo>
                    <a:pt x="5745" y="0"/>
                  </a:lnTo>
                  <a:cubicBezTo>
                    <a:pt x="5745" y="0"/>
                    <a:pt x="5329" y="0"/>
                    <a:pt x="5191" y="0"/>
                  </a:cubicBezTo>
                  <a:lnTo>
                    <a:pt x="519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5" name="Freeform 3274">
              <a:extLst>
                <a:ext uri="{FF2B5EF4-FFF2-40B4-BE49-F238E27FC236}">
                  <a16:creationId xmlns:a16="http://schemas.microsoft.com/office/drawing/2014/main" id="{E53AE70B-525D-B2EC-5BE1-F5769B00698D}"/>
                </a:ext>
              </a:extLst>
            </p:cNvPr>
            <p:cNvSpPr/>
            <p:nvPr/>
          </p:nvSpPr>
          <p:spPr>
            <a:xfrm>
              <a:off x="444199" y="2809142"/>
              <a:ext cx="9032" cy="5896"/>
            </a:xfrm>
            <a:custGeom>
              <a:avLst/>
              <a:gdLst>
                <a:gd name="connsiteX0" fmla="*/ 5329 w 6782"/>
                <a:gd name="connsiteY0" fmla="*/ 1314 h 4427"/>
                <a:gd name="connsiteX1" fmla="*/ 6783 w 6782"/>
                <a:gd name="connsiteY1" fmla="*/ 0 h 4427"/>
                <a:gd name="connsiteX2" fmla="*/ 2976 w 6782"/>
                <a:gd name="connsiteY2" fmla="*/ 1799 h 4427"/>
                <a:gd name="connsiteX3" fmla="*/ 1315 w 6782"/>
                <a:gd name="connsiteY3" fmla="*/ 2905 h 4427"/>
                <a:gd name="connsiteX4" fmla="*/ 0 w 6782"/>
                <a:gd name="connsiteY4" fmla="*/ 4427 h 4427"/>
                <a:gd name="connsiteX5" fmla="*/ 1869 w 6782"/>
                <a:gd name="connsiteY5" fmla="*/ 3597 h 4427"/>
                <a:gd name="connsiteX6" fmla="*/ 3668 w 6782"/>
                <a:gd name="connsiteY6" fmla="*/ 2559 h 4427"/>
                <a:gd name="connsiteX7" fmla="*/ 5329 w 6782"/>
                <a:gd name="connsiteY7" fmla="*/ 1314 h 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2" h="4427">
                  <a:moveTo>
                    <a:pt x="5329" y="1314"/>
                  </a:moveTo>
                  <a:lnTo>
                    <a:pt x="6783" y="0"/>
                  </a:lnTo>
                  <a:lnTo>
                    <a:pt x="2976" y="1799"/>
                  </a:lnTo>
                  <a:lnTo>
                    <a:pt x="1315" y="2905"/>
                  </a:lnTo>
                  <a:lnTo>
                    <a:pt x="0" y="4427"/>
                  </a:lnTo>
                  <a:lnTo>
                    <a:pt x="1869" y="3597"/>
                  </a:lnTo>
                  <a:lnTo>
                    <a:pt x="3668" y="2559"/>
                  </a:lnTo>
                  <a:lnTo>
                    <a:pt x="5329"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6" name="Freeform 3275">
              <a:extLst>
                <a:ext uri="{FF2B5EF4-FFF2-40B4-BE49-F238E27FC236}">
                  <a16:creationId xmlns:a16="http://schemas.microsoft.com/office/drawing/2014/main" id="{186FDB69-BC5E-44BF-C06E-AC49EC499C26}"/>
                </a:ext>
              </a:extLst>
            </p:cNvPr>
            <p:cNvSpPr/>
            <p:nvPr/>
          </p:nvSpPr>
          <p:spPr>
            <a:xfrm>
              <a:off x="437232" y="2802233"/>
              <a:ext cx="22913" cy="19715"/>
            </a:xfrm>
            <a:custGeom>
              <a:avLst/>
              <a:gdLst>
                <a:gd name="connsiteX0" fmla="*/ 12013 w 17204"/>
                <a:gd name="connsiteY0" fmla="*/ 5188 h 14803"/>
                <a:gd name="connsiteX1" fmla="*/ 10560 w 17204"/>
                <a:gd name="connsiteY1" fmla="*/ 6502 h 14803"/>
                <a:gd name="connsiteX2" fmla="*/ 8899 w 17204"/>
                <a:gd name="connsiteY2" fmla="*/ 7747 h 14803"/>
                <a:gd name="connsiteX3" fmla="*/ 7030 w 17204"/>
                <a:gd name="connsiteY3" fmla="*/ 8785 h 14803"/>
                <a:gd name="connsiteX4" fmla="*/ 5162 w 17204"/>
                <a:gd name="connsiteY4" fmla="*/ 9615 h 14803"/>
                <a:gd name="connsiteX5" fmla="*/ 6477 w 17204"/>
                <a:gd name="connsiteY5" fmla="*/ 8162 h 14803"/>
                <a:gd name="connsiteX6" fmla="*/ 8138 w 17204"/>
                <a:gd name="connsiteY6" fmla="*/ 6987 h 14803"/>
                <a:gd name="connsiteX7" fmla="*/ 11944 w 17204"/>
                <a:gd name="connsiteY7" fmla="*/ 5188 h 14803"/>
                <a:gd name="connsiteX8" fmla="*/ 11944 w 17204"/>
                <a:gd name="connsiteY8" fmla="*/ 0 h 14803"/>
                <a:gd name="connsiteX9" fmla="*/ 9729 w 17204"/>
                <a:gd name="connsiteY9" fmla="*/ 484 h 14803"/>
                <a:gd name="connsiteX10" fmla="*/ 5923 w 17204"/>
                <a:gd name="connsiteY10" fmla="*/ 2283 h 14803"/>
                <a:gd name="connsiteX11" fmla="*/ 5231 w 17204"/>
                <a:gd name="connsiteY11" fmla="*/ 2698 h 14803"/>
                <a:gd name="connsiteX12" fmla="*/ 3570 w 17204"/>
                <a:gd name="connsiteY12" fmla="*/ 3874 h 14803"/>
                <a:gd name="connsiteX13" fmla="*/ 2601 w 17204"/>
                <a:gd name="connsiteY13" fmla="*/ 4773 h 14803"/>
                <a:gd name="connsiteX14" fmla="*/ 1286 w 17204"/>
                <a:gd name="connsiteY14" fmla="*/ 6226 h 14803"/>
                <a:gd name="connsiteX15" fmla="*/ 1009 w 17204"/>
                <a:gd name="connsiteY15" fmla="*/ 12728 h 14803"/>
                <a:gd name="connsiteX16" fmla="*/ 5162 w 17204"/>
                <a:gd name="connsiteY16" fmla="*/ 14803 h 14803"/>
                <a:gd name="connsiteX17" fmla="*/ 7307 w 17204"/>
                <a:gd name="connsiteY17" fmla="*/ 14319 h 14803"/>
                <a:gd name="connsiteX18" fmla="*/ 9176 w 17204"/>
                <a:gd name="connsiteY18" fmla="*/ 13489 h 14803"/>
                <a:gd name="connsiteX19" fmla="*/ 9591 w 17204"/>
                <a:gd name="connsiteY19" fmla="*/ 13281 h 14803"/>
                <a:gd name="connsiteX20" fmla="*/ 11460 w 17204"/>
                <a:gd name="connsiteY20" fmla="*/ 12244 h 14803"/>
                <a:gd name="connsiteX21" fmla="*/ 12013 w 17204"/>
                <a:gd name="connsiteY21" fmla="*/ 11898 h 14803"/>
                <a:gd name="connsiteX22" fmla="*/ 13674 w 17204"/>
                <a:gd name="connsiteY22" fmla="*/ 10653 h 14803"/>
                <a:gd name="connsiteX23" fmla="*/ 14090 w 17204"/>
                <a:gd name="connsiteY23" fmla="*/ 10307 h 14803"/>
                <a:gd name="connsiteX24" fmla="*/ 15543 w 17204"/>
                <a:gd name="connsiteY24" fmla="*/ 8993 h 14803"/>
                <a:gd name="connsiteX25" fmla="*/ 16305 w 17204"/>
                <a:gd name="connsiteY25" fmla="*/ 2283 h 14803"/>
                <a:gd name="connsiteX26" fmla="*/ 12013 w 17204"/>
                <a:gd name="connsiteY26" fmla="*/ 0 h 14803"/>
                <a:gd name="connsiteX27" fmla="*/ 12013 w 17204"/>
                <a:gd name="connsiteY27" fmla="*/ 0 h 1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04" h="14803">
                  <a:moveTo>
                    <a:pt x="12013" y="5188"/>
                  </a:moveTo>
                  <a:lnTo>
                    <a:pt x="10560" y="6502"/>
                  </a:lnTo>
                  <a:lnTo>
                    <a:pt x="8899" y="7747"/>
                  </a:lnTo>
                  <a:lnTo>
                    <a:pt x="7030" y="8785"/>
                  </a:lnTo>
                  <a:lnTo>
                    <a:pt x="5162" y="9615"/>
                  </a:lnTo>
                  <a:lnTo>
                    <a:pt x="6477" y="8162"/>
                  </a:lnTo>
                  <a:lnTo>
                    <a:pt x="8138" y="6987"/>
                  </a:lnTo>
                  <a:lnTo>
                    <a:pt x="11944" y="5188"/>
                  </a:lnTo>
                  <a:moveTo>
                    <a:pt x="11944" y="0"/>
                  </a:moveTo>
                  <a:cubicBezTo>
                    <a:pt x="11183" y="0"/>
                    <a:pt x="10422" y="138"/>
                    <a:pt x="9729" y="484"/>
                  </a:cubicBezTo>
                  <a:lnTo>
                    <a:pt x="5923" y="2283"/>
                  </a:lnTo>
                  <a:cubicBezTo>
                    <a:pt x="5923" y="2283"/>
                    <a:pt x="5438" y="2559"/>
                    <a:pt x="5231" y="2698"/>
                  </a:cubicBezTo>
                  <a:lnTo>
                    <a:pt x="3570" y="3874"/>
                  </a:lnTo>
                  <a:cubicBezTo>
                    <a:pt x="3224" y="4150"/>
                    <a:pt x="2878" y="4427"/>
                    <a:pt x="2601" y="4773"/>
                  </a:cubicBezTo>
                  <a:lnTo>
                    <a:pt x="1286" y="6226"/>
                  </a:lnTo>
                  <a:cubicBezTo>
                    <a:pt x="-306" y="8093"/>
                    <a:pt x="-445" y="10791"/>
                    <a:pt x="1009" y="12728"/>
                  </a:cubicBezTo>
                  <a:cubicBezTo>
                    <a:pt x="2047" y="14111"/>
                    <a:pt x="3570" y="14803"/>
                    <a:pt x="5162" y="14803"/>
                  </a:cubicBezTo>
                  <a:cubicBezTo>
                    <a:pt x="5854" y="14803"/>
                    <a:pt x="6615" y="14665"/>
                    <a:pt x="7307" y="14319"/>
                  </a:cubicBezTo>
                  <a:lnTo>
                    <a:pt x="9176" y="13489"/>
                  </a:lnTo>
                  <a:cubicBezTo>
                    <a:pt x="9176" y="13489"/>
                    <a:pt x="9453" y="13350"/>
                    <a:pt x="9591" y="13281"/>
                  </a:cubicBezTo>
                  <a:lnTo>
                    <a:pt x="11460" y="12244"/>
                  </a:lnTo>
                  <a:cubicBezTo>
                    <a:pt x="11460" y="12244"/>
                    <a:pt x="11806" y="12036"/>
                    <a:pt x="12013" y="11898"/>
                  </a:cubicBezTo>
                  <a:lnTo>
                    <a:pt x="13674" y="10653"/>
                  </a:lnTo>
                  <a:cubicBezTo>
                    <a:pt x="13674" y="10653"/>
                    <a:pt x="13951" y="10445"/>
                    <a:pt x="14090" y="10307"/>
                  </a:cubicBezTo>
                  <a:lnTo>
                    <a:pt x="15543" y="8993"/>
                  </a:lnTo>
                  <a:cubicBezTo>
                    <a:pt x="17412" y="7263"/>
                    <a:pt x="17758" y="4427"/>
                    <a:pt x="16305" y="2283"/>
                  </a:cubicBezTo>
                  <a:cubicBezTo>
                    <a:pt x="15336" y="830"/>
                    <a:pt x="13674" y="0"/>
                    <a:pt x="12013" y="0"/>
                  </a:cubicBezTo>
                  <a:lnTo>
                    <a:pt x="1201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7" name="Freeform 3276">
              <a:extLst>
                <a:ext uri="{FF2B5EF4-FFF2-40B4-BE49-F238E27FC236}">
                  <a16:creationId xmlns:a16="http://schemas.microsoft.com/office/drawing/2014/main" id="{2D54411D-5C90-F8BA-5FEA-F83DCBBED254}"/>
                </a:ext>
              </a:extLst>
            </p:cNvPr>
            <p:cNvSpPr/>
            <p:nvPr/>
          </p:nvSpPr>
          <p:spPr>
            <a:xfrm>
              <a:off x="8358527" y="4328226"/>
              <a:ext cx="49774" cy="100233"/>
            </a:xfrm>
            <a:custGeom>
              <a:avLst/>
              <a:gdLst>
                <a:gd name="connsiteX0" fmla="*/ 17925 w 37373"/>
                <a:gd name="connsiteY0" fmla="*/ 7194 h 75260"/>
                <a:gd name="connsiteX1" fmla="*/ 9689 w 37373"/>
                <a:gd name="connsiteY1" fmla="*/ 18815 h 75260"/>
                <a:gd name="connsiteX2" fmla="*/ 3876 w 37373"/>
                <a:gd name="connsiteY2" fmla="*/ 29468 h 75260"/>
                <a:gd name="connsiteX3" fmla="*/ 346 w 37373"/>
                <a:gd name="connsiteY3" fmla="*/ 39844 h 75260"/>
                <a:gd name="connsiteX4" fmla="*/ 0 w 37373"/>
                <a:gd name="connsiteY4" fmla="*/ 50289 h 75260"/>
                <a:gd name="connsiteX5" fmla="*/ 3876 w 37373"/>
                <a:gd name="connsiteY5" fmla="*/ 61357 h 75260"/>
                <a:gd name="connsiteX6" fmla="*/ 8790 w 37373"/>
                <a:gd name="connsiteY6" fmla="*/ 65300 h 75260"/>
                <a:gd name="connsiteX7" fmla="*/ 10036 w 37373"/>
                <a:gd name="connsiteY7" fmla="*/ 67029 h 75260"/>
                <a:gd name="connsiteX8" fmla="*/ 10935 w 37373"/>
                <a:gd name="connsiteY8" fmla="*/ 69450 h 75260"/>
                <a:gd name="connsiteX9" fmla="*/ 11558 w 37373"/>
                <a:gd name="connsiteY9" fmla="*/ 72010 h 75260"/>
                <a:gd name="connsiteX10" fmla="*/ 12527 w 37373"/>
                <a:gd name="connsiteY10" fmla="*/ 74085 h 75260"/>
                <a:gd name="connsiteX11" fmla="*/ 14742 w 37373"/>
                <a:gd name="connsiteY11" fmla="*/ 75261 h 75260"/>
                <a:gd name="connsiteX12" fmla="*/ 16680 w 37373"/>
                <a:gd name="connsiteY12" fmla="*/ 63224 h 75260"/>
                <a:gd name="connsiteX13" fmla="*/ 18479 w 37373"/>
                <a:gd name="connsiteY13" fmla="*/ 59420 h 75260"/>
                <a:gd name="connsiteX14" fmla="*/ 24085 w 37373"/>
                <a:gd name="connsiteY14" fmla="*/ 50842 h 75260"/>
                <a:gd name="connsiteX15" fmla="*/ 26300 w 37373"/>
                <a:gd name="connsiteY15" fmla="*/ 46415 h 75260"/>
                <a:gd name="connsiteX16" fmla="*/ 28030 w 37373"/>
                <a:gd name="connsiteY16" fmla="*/ 41297 h 75260"/>
                <a:gd name="connsiteX17" fmla="*/ 30937 w 37373"/>
                <a:gd name="connsiteY17" fmla="*/ 28084 h 75260"/>
                <a:gd name="connsiteX18" fmla="*/ 32321 w 37373"/>
                <a:gd name="connsiteY18" fmla="*/ 23796 h 75260"/>
                <a:gd name="connsiteX19" fmla="*/ 34052 w 37373"/>
                <a:gd name="connsiteY19" fmla="*/ 19576 h 75260"/>
                <a:gd name="connsiteX20" fmla="*/ 34813 w 37373"/>
                <a:gd name="connsiteY20" fmla="*/ 17432 h 75260"/>
                <a:gd name="connsiteX21" fmla="*/ 35228 w 37373"/>
                <a:gd name="connsiteY21" fmla="*/ 15149 h 75260"/>
                <a:gd name="connsiteX22" fmla="*/ 35228 w 37373"/>
                <a:gd name="connsiteY22" fmla="*/ 10445 h 75260"/>
                <a:gd name="connsiteX23" fmla="*/ 35782 w 37373"/>
                <a:gd name="connsiteY23" fmla="*/ 8370 h 75260"/>
                <a:gd name="connsiteX24" fmla="*/ 37374 w 37373"/>
                <a:gd name="connsiteY24" fmla="*/ 6295 h 75260"/>
                <a:gd name="connsiteX25" fmla="*/ 36543 w 37373"/>
                <a:gd name="connsiteY25" fmla="*/ 4635 h 75260"/>
                <a:gd name="connsiteX26" fmla="*/ 35021 w 37373"/>
                <a:gd name="connsiteY26" fmla="*/ 2767 h 75260"/>
                <a:gd name="connsiteX27" fmla="*/ 33083 w 37373"/>
                <a:gd name="connsiteY27" fmla="*/ 1245 h 75260"/>
                <a:gd name="connsiteX28" fmla="*/ 31352 w 37373"/>
                <a:gd name="connsiteY28" fmla="*/ 415 h 75260"/>
                <a:gd name="connsiteX29" fmla="*/ 29069 w 37373"/>
                <a:gd name="connsiteY29" fmla="*/ 0 h 75260"/>
                <a:gd name="connsiteX30" fmla="*/ 27477 w 37373"/>
                <a:gd name="connsiteY30" fmla="*/ 484 h 75260"/>
                <a:gd name="connsiteX31" fmla="*/ 21109 w 37373"/>
                <a:gd name="connsiteY31" fmla="*/ 4358 h 75260"/>
                <a:gd name="connsiteX32" fmla="*/ 19379 w 37373"/>
                <a:gd name="connsiteY32" fmla="*/ 5603 h 75260"/>
                <a:gd name="connsiteX33" fmla="*/ 17925 w 37373"/>
                <a:gd name="connsiteY33" fmla="*/ 7194 h 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7373" h="75260">
                  <a:moveTo>
                    <a:pt x="17925" y="7194"/>
                  </a:moveTo>
                  <a:lnTo>
                    <a:pt x="9689" y="18815"/>
                  </a:lnTo>
                  <a:lnTo>
                    <a:pt x="3876" y="29468"/>
                  </a:lnTo>
                  <a:lnTo>
                    <a:pt x="346" y="39844"/>
                  </a:lnTo>
                  <a:lnTo>
                    <a:pt x="0" y="50289"/>
                  </a:lnTo>
                  <a:lnTo>
                    <a:pt x="3876" y="61357"/>
                  </a:lnTo>
                  <a:lnTo>
                    <a:pt x="8790" y="65300"/>
                  </a:lnTo>
                  <a:lnTo>
                    <a:pt x="10036" y="67029"/>
                  </a:lnTo>
                  <a:lnTo>
                    <a:pt x="10935" y="69450"/>
                  </a:lnTo>
                  <a:lnTo>
                    <a:pt x="11558" y="72010"/>
                  </a:lnTo>
                  <a:lnTo>
                    <a:pt x="12527" y="74085"/>
                  </a:lnTo>
                  <a:lnTo>
                    <a:pt x="14742" y="75261"/>
                  </a:lnTo>
                  <a:lnTo>
                    <a:pt x="16680" y="63224"/>
                  </a:lnTo>
                  <a:lnTo>
                    <a:pt x="18479" y="59420"/>
                  </a:lnTo>
                  <a:lnTo>
                    <a:pt x="24085" y="50842"/>
                  </a:lnTo>
                  <a:lnTo>
                    <a:pt x="26300" y="46415"/>
                  </a:lnTo>
                  <a:lnTo>
                    <a:pt x="28030" y="41297"/>
                  </a:lnTo>
                  <a:lnTo>
                    <a:pt x="30937" y="28084"/>
                  </a:lnTo>
                  <a:lnTo>
                    <a:pt x="32321" y="23796"/>
                  </a:lnTo>
                  <a:lnTo>
                    <a:pt x="34052" y="19576"/>
                  </a:lnTo>
                  <a:lnTo>
                    <a:pt x="34813" y="17432"/>
                  </a:lnTo>
                  <a:lnTo>
                    <a:pt x="35228" y="15149"/>
                  </a:lnTo>
                  <a:lnTo>
                    <a:pt x="35228" y="10445"/>
                  </a:lnTo>
                  <a:lnTo>
                    <a:pt x="35782" y="8370"/>
                  </a:lnTo>
                  <a:lnTo>
                    <a:pt x="37374" y="6295"/>
                  </a:lnTo>
                  <a:lnTo>
                    <a:pt x="36543" y="4635"/>
                  </a:lnTo>
                  <a:lnTo>
                    <a:pt x="35021" y="2767"/>
                  </a:lnTo>
                  <a:lnTo>
                    <a:pt x="33083" y="1245"/>
                  </a:lnTo>
                  <a:lnTo>
                    <a:pt x="31352" y="415"/>
                  </a:lnTo>
                  <a:lnTo>
                    <a:pt x="29069" y="0"/>
                  </a:lnTo>
                  <a:lnTo>
                    <a:pt x="27477" y="484"/>
                  </a:lnTo>
                  <a:lnTo>
                    <a:pt x="21109" y="4358"/>
                  </a:lnTo>
                  <a:lnTo>
                    <a:pt x="19379" y="5603"/>
                  </a:lnTo>
                  <a:lnTo>
                    <a:pt x="17925" y="719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8" name="Freeform 3277">
              <a:extLst>
                <a:ext uri="{FF2B5EF4-FFF2-40B4-BE49-F238E27FC236}">
                  <a16:creationId xmlns:a16="http://schemas.microsoft.com/office/drawing/2014/main" id="{585D950C-87D4-F7E7-D077-28B537247530}"/>
                </a:ext>
              </a:extLst>
            </p:cNvPr>
            <p:cNvSpPr/>
            <p:nvPr/>
          </p:nvSpPr>
          <p:spPr>
            <a:xfrm>
              <a:off x="8351613" y="4321132"/>
              <a:ext cx="63278" cy="114052"/>
            </a:xfrm>
            <a:custGeom>
              <a:avLst/>
              <a:gdLst>
                <a:gd name="connsiteX0" fmla="*/ 34260 w 47512"/>
                <a:gd name="connsiteY0" fmla="*/ 5326 h 85636"/>
                <a:gd name="connsiteX1" fmla="*/ 36543 w 47512"/>
                <a:gd name="connsiteY1" fmla="*/ 5742 h 85636"/>
                <a:gd name="connsiteX2" fmla="*/ 38205 w 47512"/>
                <a:gd name="connsiteY2" fmla="*/ 6572 h 85636"/>
                <a:gd name="connsiteX3" fmla="*/ 40142 w 47512"/>
                <a:gd name="connsiteY3" fmla="*/ 8093 h 85636"/>
                <a:gd name="connsiteX4" fmla="*/ 41665 w 47512"/>
                <a:gd name="connsiteY4" fmla="*/ 9961 h 85636"/>
                <a:gd name="connsiteX5" fmla="*/ 42426 w 47512"/>
                <a:gd name="connsiteY5" fmla="*/ 11621 h 85636"/>
                <a:gd name="connsiteX6" fmla="*/ 40834 w 47512"/>
                <a:gd name="connsiteY6" fmla="*/ 13696 h 85636"/>
                <a:gd name="connsiteX7" fmla="*/ 40281 w 47512"/>
                <a:gd name="connsiteY7" fmla="*/ 15772 h 85636"/>
                <a:gd name="connsiteX8" fmla="*/ 40281 w 47512"/>
                <a:gd name="connsiteY8" fmla="*/ 20475 h 85636"/>
                <a:gd name="connsiteX9" fmla="*/ 39866 w 47512"/>
                <a:gd name="connsiteY9" fmla="*/ 22758 h 85636"/>
                <a:gd name="connsiteX10" fmla="*/ 39173 w 47512"/>
                <a:gd name="connsiteY10" fmla="*/ 24902 h 85636"/>
                <a:gd name="connsiteX11" fmla="*/ 37443 w 47512"/>
                <a:gd name="connsiteY11" fmla="*/ 29122 h 85636"/>
                <a:gd name="connsiteX12" fmla="*/ 36059 w 47512"/>
                <a:gd name="connsiteY12" fmla="*/ 33342 h 85636"/>
                <a:gd name="connsiteX13" fmla="*/ 33152 w 47512"/>
                <a:gd name="connsiteY13" fmla="*/ 46554 h 85636"/>
                <a:gd name="connsiteX14" fmla="*/ 31491 w 47512"/>
                <a:gd name="connsiteY14" fmla="*/ 51673 h 85636"/>
                <a:gd name="connsiteX15" fmla="*/ 29276 w 47512"/>
                <a:gd name="connsiteY15" fmla="*/ 56100 h 85636"/>
                <a:gd name="connsiteX16" fmla="*/ 23670 w 47512"/>
                <a:gd name="connsiteY16" fmla="*/ 64677 h 85636"/>
                <a:gd name="connsiteX17" fmla="*/ 21871 w 47512"/>
                <a:gd name="connsiteY17" fmla="*/ 68482 h 85636"/>
                <a:gd name="connsiteX18" fmla="*/ 19933 w 47512"/>
                <a:gd name="connsiteY18" fmla="*/ 80518 h 85636"/>
                <a:gd name="connsiteX19" fmla="*/ 17718 w 47512"/>
                <a:gd name="connsiteY19" fmla="*/ 79342 h 85636"/>
                <a:gd name="connsiteX20" fmla="*/ 16749 w 47512"/>
                <a:gd name="connsiteY20" fmla="*/ 77198 h 85636"/>
                <a:gd name="connsiteX21" fmla="*/ 16126 w 47512"/>
                <a:gd name="connsiteY21" fmla="*/ 74638 h 85636"/>
                <a:gd name="connsiteX22" fmla="*/ 15295 w 47512"/>
                <a:gd name="connsiteY22" fmla="*/ 72217 h 85636"/>
                <a:gd name="connsiteX23" fmla="*/ 13981 w 47512"/>
                <a:gd name="connsiteY23" fmla="*/ 70488 h 85636"/>
                <a:gd name="connsiteX24" fmla="*/ 9067 w 47512"/>
                <a:gd name="connsiteY24" fmla="*/ 66545 h 85636"/>
                <a:gd name="connsiteX25" fmla="*/ 5191 w 47512"/>
                <a:gd name="connsiteY25" fmla="*/ 55477 h 85636"/>
                <a:gd name="connsiteX26" fmla="*/ 5537 w 47512"/>
                <a:gd name="connsiteY26" fmla="*/ 45032 h 85636"/>
                <a:gd name="connsiteX27" fmla="*/ 8997 w 47512"/>
                <a:gd name="connsiteY27" fmla="*/ 34725 h 85636"/>
                <a:gd name="connsiteX28" fmla="*/ 14811 w 47512"/>
                <a:gd name="connsiteY28" fmla="*/ 24072 h 85636"/>
                <a:gd name="connsiteX29" fmla="*/ 23047 w 47512"/>
                <a:gd name="connsiteY29" fmla="*/ 12451 h 85636"/>
                <a:gd name="connsiteX30" fmla="*/ 24501 w 47512"/>
                <a:gd name="connsiteY30" fmla="*/ 10860 h 85636"/>
                <a:gd name="connsiteX31" fmla="*/ 26162 w 47512"/>
                <a:gd name="connsiteY31" fmla="*/ 9615 h 85636"/>
                <a:gd name="connsiteX32" fmla="*/ 32529 w 47512"/>
                <a:gd name="connsiteY32" fmla="*/ 5672 h 85636"/>
                <a:gd name="connsiteX33" fmla="*/ 34121 w 47512"/>
                <a:gd name="connsiteY33" fmla="*/ 5257 h 85636"/>
                <a:gd name="connsiteX34" fmla="*/ 34121 w 47512"/>
                <a:gd name="connsiteY34" fmla="*/ 69 h 85636"/>
                <a:gd name="connsiteX35" fmla="*/ 32806 w 47512"/>
                <a:gd name="connsiteY35" fmla="*/ 277 h 85636"/>
                <a:gd name="connsiteX36" fmla="*/ 31214 w 47512"/>
                <a:gd name="connsiteY36" fmla="*/ 692 h 85636"/>
                <a:gd name="connsiteX37" fmla="*/ 29830 w 47512"/>
                <a:gd name="connsiteY37" fmla="*/ 1314 h 85636"/>
                <a:gd name="connsiteX38" fmla="*/ 23463 w 47512"/>
                <a:gd name="connsiteY38" fmla="*/ 5257 h 85636"/>
                <a:gd name="connsiteX39" fmla="*/ 23116 w 47512"/>
                <a:gd name="connsiteY39" fmla="*/ 5534 h 85636"/>
                <a:gd name="connsiteX40" fmla="*/ 21455 w 47512"/>
                <a:gd name="connsiteY40" fmla="*/ 6779 h 85636"/>
                <a:gd name="connsiteX41" fmla="*/ 20694 w 47512"/>
                <a:gd name="connsiteY41" fmla="*/ 7471 h 85636"/>
                <a:gd name="connsiteX42" fmla="*/ 19240 w 47512"/>
                <a:gd name="connsiteY42" fmla="*/ 9062 h 85636"/>
                <a:gd name="connsiteX43" fmla="*/ 18825 w 47512"/>
                <a:gd name="connsiteY43" fmla="*/ 9546 h 85636"/>
                <a:gd name="connsiteX44" fmla="*/ 10589 w 47512"/>
                <a:gd name="connsiteY44" fmla="*/ 21167 h 85636"/>
                <a:gd name="connsiteX45" fmla="*/ 10243 w 47512"/>
                <a:gd name="connsiteY45" fmla="*/ 21651 h 85636"/>
                <a:gd name="connsiteX46" fmla="*/ 4430 w 47512"/>
                <a:gd name="connsiteY46" fmla="*/ 32304 h 85636"/>
                <a:gd name="connsiteX47" fmla="*/ 4083 w 47512"/>
                <a:gd name="connsiteY47" fmla="*/ 33134 h 85636"/>
                <a:gd name="connsiteX48" fmla="*/ 623 w 47512"/>
                <a:gd name="connsiteY48" fmla="*/ 43441 h 85636"/>
                <a:gd name="connsiteX49" fmla="*/ 346 w 47512"/>
                <a:gd name="connsiteY49" fmla="*/ 44894 h 85636"/>
                <a:gd name="connsiteX50" fmla="*/ 0 w 47512"/>
                <a:gd name="connsiteY50" fmla="*/ 55339 h 85636"/>
                <a:gd name="connsiteX51" fmla="*/ 277 w 47512"/>
                <a:gd name="connsiteY51" fmla="*/ 57207 h 85636"/>
                <a:gd name="connsiteX52" fmla="*/ 4152 w 47512"/>
                <a:gd name="connsiteY52" fmla="*/ 68274 h 85636"/>
                <a:gd name="connsiteX53" fmla="*/ 5813 w 47512"/>
                <a:gd name="connsiteY53" fmla="*/ 70626 h 85636"/>
                <a:gd name="connsiteX54" fmla="*/ 10243 w 47512"/>
                <a:gd name="connsiteY54" fmla="*/ 74154 h 85636"/>
                <a:gd name="connsiteX55" fmla="*/ 10658 w 47512"/>
                <a:gd name="connsiteY55" fmla="*/ 74707 h 85636"/>
                <a:gd name="connsiteX56" fmla="*/ 11143 w 47512"/>
                <a:gd name="connsiteY56" fmla="*/ 76091 h 85636"/>
                <a:gd name="connsiteX57" fmla="*/ 11697 w 47512"/>
                <a:gd name="connsiteY57" fmla="*/ 78374 h 85636"/>
                <a:gd name="connsiteX58" fmla="*/ 12043 w 47512"/>
                <a:gd name="connsiteY58" fmla="*/ 79342 h 85636"/>
                <a:gd name="connsiteX59" fmla="*/ 13012 w 47512"/>
                <a:gd name="connsiteY59" fmla="*/ 81486 h 85636"/>
                <a:gd name="connsiteX60" fmla="*/ 15365 w 47512"/>
                <a:gd name="connsiteY60" fmla="*/ 83907 h 85636"/>
                <a:gd name="connsiteX61" fmla="*/ 17579 w 47512"/>
                <a:gd name="connsiteY61" fmla="*/ 85083 h 85636"/>
                <a:gd name="connsiteX62" fmla="*/ 19933 w 47512"/>
                <a:gd name="connsiteY62" fmla="*/ 85637 h 85636"/>
                <a:gd name="connsiteX63" fmla="*/ 22286 w 47512"/>
                <a:gd name="connsiteY63" fmla="*/ 85083 h 85636"/>
                <a:gd name="connsiteX64" fmla="*/ 25054 w 47512"/>
                <a:gd name="connsiteY64" fmla="*/ 81279 h 85636"/>
                <a:gd name="connsiteX65" fmla="*/ 26854 w 47512"/>
                <a:gd name="connsiteY65" fmla="*/ 69934 h 85636"/>
                <a:gd name="connsiteX66" fmla="*/ 28169 w 47512"/>
                <a:gd name="connsiteY66" fmla="*/ 67168 h 85636"/>
                <a:gd name="connsiteX67" fmla="*/ 33567 w 47512"/>
                <a:gd name="connsiteY67" fmla="*/ 58867 h 85636"/>
                <a:gd name="connsiteX68" fmla="*/ 33844 w 47512"/>
                <a:gd name="connsiteY68" fmla="*/ 58382 h 85636"/>
                <a:gd name="connsiteX69" fmla="*/ 36059 w 47512"/>
                <a:gd name="connsiteY69" fmla="*/ 53955 h 85636"/>
                <a:gd name="connsiteX70" fmla="*/ 36336 w 47512"/>
                <a:gd name="connsiteY70" fmla="*/ 53264 h 85636"/>
                <a:gd name="connsiteX71" fmla="*/ 37997 w 47512"/>
                <a:gd name="connsiteY71" fmla="*/ 48145 h 85636"/>
                <a:gd name="connsiteX72" fmla="*/ 38135 w 47512"/>
                <a:gd name="connsiteY72" fmla="*/ 47661 h 85636"/>
                <a:gd name="connsiteX73" fmla="*/ 40973 w 47512"/>
                <a:gd name="connsiteY73" fmla="*/ 34656 h 85636"/>
                <a:gd name="connsiteX74" fmla="*/ 42219 w 47512"/>
                <a:gd name="connsiteY74" fmla="*/ 30852 h 85636"/>
                <a:gd name="connsiteX75" fmla="*/ 43880 w 47512"/>
                <a:gd name="connsiteY75" fmla="*/ 26839 h 85636"/>
                <a:gd name="connsiteX76" fmla="*/ 44018 w 47512"/>
                <a:gd name="connsiteY76" fmla="*/ 26494 h 85636"/>
                <a:gd name="connsiteX77" fmla="*/ 44710 w 47512"/>
                <a:gd name="connsiteY77" fmla="*/ 24349 h 85636"/>
                <a:gd name="connsiteX78" fmla="*/ 44918 w 47512"/>
                <a:gd name="connsiteY78" fmla="*/ 23657 h 85636"/>
                <a:gd name="connsiteX79" fmla="*/ 45333 w 47512"/>
                <a:gd name="connsiteY79" fmla="*/ 21375 h 85636"/>
                <a:gd name="connsiteX80" fmla="*/ 45402 w 47512"/>
                <a:gd name="connsiteY80" fmla="*/ 20406 h 85636"/>
                <a:gd name="connsiteX81" fmla="*/ 45402 w 47512"/>
                <a:gd name="connsiteY81" fmla="*/ 16325 h 85636"/>
                <a:gd name="connsiteX82" fmla="*/ 45541 w 47512"/>
                <a:gd name="connsiteY82" fmla="*/ 15910 h 85636"/>
                <a:gd name="connsiteX83" fmla="*/ 46440 w 47512"/>
                <a:gd name="connsiteY83" fmla="*/ 14734 h 85636"/>
                <a:gd name="connsiteX84" fmla="*/ 47063 w 47512"/>
                <a:gd name="connsiteY84" fmla="*/ 9338 h 85636"/>
                <a:gd name="connsiteX85" fmla="*/ 46302 w 47512"/>
                <a:gd name="connsiteY85" fmla="*/ 7678 h 85636"/>
                <a:gd name="connsiteX86" fmla="*/ 45541 w 47512"/>
                <a:gd name="connsiteY86" fmla="*/ 6502 h 85636"/>
                <a:gd name="connsiteX87" fmla="*/ 44018 w 47512"/>
                <a:gd name="connsiteY87" fmla="*/ 4635 h 85636"/>
                <a:gd name="connsiteX88" fmla="*/ 43257 w 47512"/>
                <a:gd name="connsiteY88" fmla="*/ 3874 h 85636"/>
                <a:gd name="connsiteX89" fmla="*/ 41319 w 47512"/>
                <a:gd name="connsiteY89" fmla="*/ 2352 h 85636"/>
                <a:gd name="connsiteX90" fmla="*/ 40488 w 47512"/>
                <a:gd name="connsiteY90" fmla="*/ 1799 h 85636"/>
                <a:gd name="connsiteX91" fmla="*/ 38827 w 47512"/>
                <a:gd name="connsiteY91" fmla="*/ 969 h 85636"/>
                <a:gd name="connsiteX92" fmla="*/ 37374 w 47512"/>
                <a:gd name="connsiteY92" fmla="*/ 484 h 85636"/>
                <a:gd name="connsiteX93" fmla="*/ 35090 w 47512"/>
                <a:gd name="connsiteY93" fmla="*/ 69 h 85636"/>
                <a:gd name="connsiteX94" fmla="*/ 34190 w 47512"/>
                <a:gd name="connsiteY94" fmla="*/ 0 h 85636"/>
                <a:gd name="connsiteX95" fmla="*/ 34190 w 47512"/>
                <a:gd name="connsiteY95" fmla="*/ 0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7512" h="85636">
                  <a:moveTo>
                    <a:pt x="34260" y="5326"/>
                  </a:moveTo>
                  <a:lnTo>
                    <a:pt x="36543" y="5742"/>
                  </a:lnTo>
                  <a:lnTo>
                    <a:pt x="38205" y="6572"/>
                  </a:lnTo>
                  <a:lnTo>
                    <a:pt x="40142" y="8093"/>
                  </a:lnTo>
                  <a:lnTo>
                    <a:pt x="41665" y="9961"/>
                  </a:lnTo>
                  <a:lnTo>
                    <a:pt x="42426" y="11621"/>
                  </a:lnTo>
                  <a:lnTo>
                    <a:pt x="40834" y="13696"/>
                  </a:lnTo>
                  <a:lnTo>
                    <a:pt x="40281" y="15772"/>
                  </a:lnTo>
                  <a:lnTo>
                    <a:pt x="40281" y="20475"/>
                  </a:lnTo>
                  <a:lnTo>
                    <a:pt x="39866" y="22758"/>
                  </a:lnTo>
                  <a:lnTo>
                    <a:pt x="39173" y="24902"/>
                  </a:lnTo>
                  <a:lnTo>
                    <a:pt x="37443" y="29122"/>
                  </a:lnTo>
                  <a:lnTo>
                    <a:pt x="36059" y="33342"/>
                  </a:lnTo>
                  <a:lnTo>
                    <a:pt x="33152" y="46554"/>
                  </a:lnTo>
                  <a:lnTo>
                    <a:pt x="31491" y="51673"/>
                  </a:lnTo>
                  <a:lnTo>
                    <a:pt x="29276" y="56100"/>
                  </a:lnTo>
                  <a:lnTo>
                    <a:pt x="23670" y="64677"/>
                  </a:lnTo>
                  <a:lnTo>
                    <a:pt x="21871" y="68482"/>
                  </a:lnTo>
                  <a:lnTo>
                    <a:pt x="19933" y="80518"/>
                  </a:lnTo>
                  <a:lnTo>
                    <a:pt x="17718" y="79342"/>
                  </a:lnTo>
                  <a:lnTo>
                    <a:pt x="16749" y="77198"/>
                  </a:lnTo>
                  <a:lnTo>
                    <a:pt x="16126" y="74638"/>
                  </a:lnTo>
                  <a:lnTo>
                    <a:pt x="15295" y="72217"/>
                  </a:lnTo>
                  <a:lnTo>
                    <a:pt x="13981" y="70488"/>
                  </a:lnTo>
                  <a:lnTo>
                    <a:pt x="9067" y="66545"/>
                  </a:lnTo>
                  <a:lnTo>
                    <a:pt x="5191" y="55477"/>
                  </a:lnTo>
                  <a:lnTo>
                    <a:pt x="5537" y="45032"/>
                  </a:lnTo>
                  <a:lnTo>
                    <a:pt x="8997" y="34725"/>
                  </a:lnTo>
                  <a:lnTo>
                    <a:pt x="14811" y="24072"/>
                  </a:lnTo>
                  <a:lnTo>
                    <a:pt x="23047" y="12451"/>
                  </a:lnTo>
                  <a:lnTo>
                    <a:pt x="24501" y="10860"/>
                  </a:lnTo>
                  <a:lnTo>
                    <a:pt x="26162" y="9615"/>
                  </a:lnTo>
                  <a:lnTo>
                    <a:pt x="32529" y="5672"/>
                  </a:lnTo>
                  <a:lnTo>
                    <a:pt x="34121" y="5257"/>
                  </a:lnTo>
                  <a:moveTo>
                    <a:pt x="34121" y="69"/>
                  </a:moveTo>
                  <a:cubicBezTo>
                    <a:pt x="33636" y="69"/>
                    <a:pt x="33221" y="69"/>
                    <a:pt x="32806" y="277"/>
                  </a:cubicBezTo>
                  <a:lnTo>
                    <a:pt x="31214" y="692"/>
                  </a:lnTo>
                  <a:cubicBezTo>
                    <a:pt x="30730" y="830"/>
                    <a:pt x="30245" y="1038"/>
                    <a:pt x="29830" y="1314"/>
                  </a:cubicBezTo>
                  <a:lnTo>
                    <a:pt x="23463" y="5257"/>
                  </a:lnTo>
                  <a:cubicBezTo>
                    <a:pt x="23463" y="5257"/>
                    <a:pt x="23186" y="5396"/>
                    <a:pt x="23116" y="5534"/>
                  </a:cubicBezTo>
                  <a:lnTo>
                    <a:pt x="21455" y="6779"/>
                  </a:lnTo>
                  <a:cubicBezTo>
                    <a:pt x="21455" y="6779"/>
                    <a:pt x="20971" y="7194"/>
                    <a:pt x="20694" y="7471"/>
                  </a:cubicBezTo>
                  <a:lnTo>
                    <a:pt x="19240" y="9062"/>
                  </a:lnTo>
                  <a:cubicBezTo>
                    <a:pt x="19240" y="9062"/>
                    <a:pt x="18964" y="9408"/>
                    <a:pt x="18825" y="9546"/>
                  </a:cubicBezTo>
                  <a:lnTo>
                    <a:pt x="10589" y="21167"/>
                  </a:lnTo>
                  <a:cubicBezTo>
                    <a:pt x="10589" y="21167"/>
                    <a:pt x="10382" y="21513"/>
                    <a:pt x="10243" y="21651"/>
                  </a:cubicBezTo>
                  <a:lnTo>
                    <a:pt x="4430" y="32304"/>
                  </a:lnTo>
                  <a:cubicBezTo>
                    <a:pt x="4430" y="32304"/>
                    <a:pt x="4152" y="32857"/>
                    <a:pt x="4083" y="33134"/>
                  </a:cubicBezTo>
                  <a:lnTo>
                    <a:pt x="623" y="43441"/>
                  </a:lnTo>
                  <a:cubicBezTo>
                    <a:pt x="485" y="43925"/>
                    <a:pt x="346" y="44409"/>
                    <a:pt x="346" y="44894"/>
                  </a:cubicBezTo>
                  <a:lnTo>
                    <a:pt x="0" y="55339"/>
                  </a:lnTo>
                  <a:cubicBezTo>
                    <a:pt x="0" y="55961"/>
                    <a:pt x="69" y="56653"/>
                    <a:pt x="277" y="57207"/>
                  </a:cubicBezTo>
                  <a:lnTo>
                    <a:pt x="4152" y="68274"/>
                  </a:lnTo>
                  <a:cubicBezTo>
                    <a:pt x="4498" y="69173"/>
                    <a:pt x="5052" y="70004"/>
                    <a:pt x="5813" y="70626"/>
                  </a:cubicBezTo>
                  <a:lnTo>
                    <a:pt x="10243" y="74154"/>
                  </a:lnTo>
                  <a:lnTo>
                    <a:pt x="10658" y="74707"/>
                  </a:lnTo>
                  <a:lnTo>
                    <a:pt x="11143" y="76091"/>
                  </a:lnTo>
                  <a:lnTo>
                    <a:pt x="11697" y="78374"/>
                  </a:lnTo>
                  <a:cubicBezTo>
                    <a:pt x="11697" y="78374"/>
                    <a:pt x="11904" y="78996"/>
                    <a:pt x="12043" y="79342"/>
                  </a:cubicBezTo>
                  <a:lnTo>
                    <a:pt x="13012" y="81486"/>
                  </a:lnTo>
                  <a:cubicBezTo>
                    <a:pt x="13496" y="82524"/>
                    <a:pt x="14327" y="83423"/>
                    <a:pt x="15365" y="83907"/>
                  </a:cubicBezTo>
                  <a:lnTo>
                    <a:pt x="17579" y="85083"/>
                  </a:lnTo>
                  <a:cubicBezTo>
                    <a:pt x="18341" y="85499"/>
                    <a:pt x="19172" y="85637"/>
                    <a:pt x="19933" y="85637"/>
                  </a:cubicBezTo>
                  <a:cubicBezTo>
                    <a:pt x="20694" y="85637"/>
                    <a:pt x="21525" y="85429"/>
                    <a:pt x="22286" y="85083"/>
                  </a:cubicBezTo>
                  <a:cubicBezTo>
                    <a:pt x="23739" y="84322"/>
                    <a:pt x="24778" y="82939"/>
                    <a:pt x="25054" y="81279"/>
                  </a:cubicBezTo>
                  <a:lnTo>
                    <a:pt x="26854" y="69934"/>
                  </a:lnTo>
                  <a:lnTo>
                    <a:pt x="28169" y="67168"/>
                  </a:lnTo>
                  <a:lnTo>
                    <a:pt x="33567" y="58867"/>
                  </a:lnTo>
                  <a:cubicBezTo>
                    <a:pt x="33567" y="58867"/>
                    <a:pt x="33775" y="58521"/>
                    <a:pt x="33844" y="58382"/>
                  </a:cubicBezTo>
                  <a:lnTo>
                    <a:pt x="36059" y="53955"/>
                  </a:lnTo>
                  <a:cubicBezTo>
                    <a:pt x="36059" y="53955"/>
                    <a:pt x="36267" y="53471"/>
                    <a:pt x="36336" y="53264"/>
                  </a:cubicBezTo>
                  <a:lnTo>
                    <a:pt x="37997" y="48145"/>
                  </a:lnTo>
                  <a:cubicBezTo>
                    <a:pt x="37997" y="48145"/>
                    <a:pt x="38066" y="47799"/>
                    <a:pt x="38135" y="47661"/>
                  </a:cubicBezTo>
                  <a:lnTo>
                    <a:pt x="40973" y="34656"/>
                  </a:lnTo>
                  <a:lnTo>
                    <a:pt x="42219" y="30852"/>
                  </a:lnTo>
                  <a:lnTo>
                    <a:pt x="43880" y="26839"/>
                  </a:lnTo>
                  <a:cubicBezTo>
                    <a:pt x="43880" y="26839"/>
                    <a:pt x="43949" y="26632"/>
                    <a:pt x="44018" y="26494"/>
                  </a:cubicBezTo>
                  <a:lnTo>
                    <a:pt x="44710" y="24349"/>
                  </a:lnTo>
                  <a:cubicBezTo>
                    <a:pt x="44710" y="24349"/>
                    <a:pt x="44849" y="23934"/>
                    <a:pt x="44918" y="23657"/>
                  </a:cubicBezTo>
                  <a:lnTo>
                    <a:pt x="45333" y="21375"/>
                  </a:lnTo>
                  <a:cubicBezTo>
                    <a:pt x="45333" y="21375"/>
                    <a:pt x="45402" y="20752"/>
                    <a:pt x="45402" y="20406"/>
                  </a:cubicBezTo>
                  <a:lnTo>
                    <a:pt x="45402" y="16325"/>
                  </a:lnTo>
                  <a:lnTo>
                    <a:pt x="45541" y="15910"/>
                  </a:lnTo>
                  <a:lnTo>
                    <a:pt x="46440" y="14734"/>
                  </a:lnTo>
                  <a:cubicBezTo>
                    <a:pt x="47617" y="13212"/>
                    <a:pt x="47825" y="11137"/>
                    <a:pt x="47063" y="9338"/>
                  </a:cubicBezTo>
                  <a:lnTo>
                    <a:pt x="46302" y="7678"/>
                  </a:lnTo>
                  <a:cubicBezTo>
                    <a:pt x="46094" y="7263"/>
                    <a:pt x="45887" y="6848"/>
                    <a:pt x="45541" y="6502"/>
                  </a:cubicBezTo>
                  <a:lnTo>
                    <a:pt x="44018" y="4635"/>
                  </a:lnTo>
                  <a:cubicBezTo>
                    <a:pt x="44018" y="4635"/>
                    <a:pt x="43534" y="4081"/>
                    <a:pt x="43257" y="3874"/>
                  </a:cubicBezTo>
                  <a:lnTo>
                    <a:pt x="41319" y="2352"/>
                  </a:lnTo>
                  <a:cubicBezTo>
                    <a:pt x="41319" y="2352"/>
                    <a:pt x="40765" y="2006"/>
                    <a:pt x="40488" y="1799"/>
                  </a:cubicBezTo>
                  <a:lnTo>
                    <a:pt x="38827" y="969"/>
                  </a:lnTo>
                  <a:cubicBezTo>
                    <a:pt x="38343" y="761"/>
                    <a:pt x="37858" y="554"/>
                    <a:pt x="37374" y="484"/>
                  </a:cubicBezTo>
                  <a:lnTo>
                    <a:pt x="35090" y="69"/>
                  </a:lnTo>
                  <a:cubicBezTo>
                    <a:pt x="35090" y="69"/>
                    <a:pt x="34536" y="0"/>
                    <a:pt x="34190" y="0"/>
                  </a:cubicBezTo>
                  <a:lnTo>
                    <a:pt x="3419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79" name="Freeform 3278">
              <a:extLst>
                <a:ext uri="{FF2B5EF4-FFF2-40B4-BE49-F238E27FC236}">
                  <a16:creationId xmlns:a16="http://schemas.microsoft.com/office/drawing/2014/main" id="{F7286EAC-5A52-3105-52FB-9D5C976FB3CC}"/>
                </a:ext>
              </a:extLst>
            </p:cNvPr>
            <p:cNvSpPr/>
            <p:nvPr/>
          </p:nvSpPr>
          <p:spPr>
            <a:xfrm>
              <a:off x="6169781" y="5106332"/>
              <a:ext cx="4055" cy="2947"/>
            </a:xfrm>
            <a:custGeom>
              <a:avLst/>
              <a:gdLst>
                <a:gd name="connsiteX0" fmla="*/ 0 w 3045"/>
                <a:gd name="connsiteY0" fmla="*/ 2214 h 2213"/>
                <a:gd name="connsiteX1" fmla="*/ 3045 w 3045"/>
                <a:gd name="connsiteY1" fmla="*/ 1176 h 2213"/>
                <a:gd name="connsiteX2" fmla="*/ 3045 w 3045"/>
                <a:gd name="connsiteY2" fmla="*/ 69 h 2213"/>
                <a:gd name="connsiteX3" fmla="*/ 1592 w 3045"/>
                <a:gd name="connsiteY3" fmla="*/ 0 h 2213"/>
                <a:gd name="connsiteX4" fmla="*/ 0 w 3045"/>
                <a:gd name="connsiteY4" fmla="*/ 2214 h 2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 h="2213">
                  <a:moveTo>
                    <a:pt x="0" y="2214"/>
                  </a:moveTo>
                  <a:lnTo>
                    <a:pt x="3045" y="1176"/>
                  </a:lnTo>
                  <a:lnTo>
                    <a:pt x="3045" y="69"/>
                  </a:lnTo>
                  <a:lnTo>
                    <a:pt x="1592" y="0"/>
                  </a:lnTo>
                  <a:lnTo>
                    <a:pt x="0" y="22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0" name="Freeform 3279">
              <a:extLst>
                <a:ext uri="{FF2B5EF4-FFF2-40B4-BE49-F238E27FC236}">
                  <a16:creationId xmlns:a16="http://schemas.microsoft.com/office/drawing/2014/main" id="{ABC1C138-E27E-0564-BFAE-E75BC1E412FA}"/>
                </a:ext>
              </a:extLst>
            </p:cNvPr>
            <p:cNvSpPr/>
            <p:nvPr/>
          </p:nvSpPr>
          <p:spPr>
            <a:xfrm>
              <a:off x="6162845" y="5099514"/>
              <a:ext cx="17821" cy="16766"/>
            </a:xfrm>
            <a:custGeom>
              <a:avLst/>
              <a:gdLst>
                <a:gd name="connsiteX0" fmla="*/ 6800 w 13381"/>
                <a:gd name="connsiteY0" fmla="*/ 5119 h 12589"/>
                <a:gd name="connsiteX1" fmla="*/ 8253 w 13381"/>
                <a:gd name="connsiteY1" fmla="*/ 5119 h 12589"/>
                <a:gd name="connsiteX2" fmla="*/ 8253 w 13381"/>
                <a:gd name="connsiteY2" fmla="*/ 6295 h 12589"/>
                <a:gd name="connsiteX3" fmla="*/ 5208 w 13381"/>
                <a:gd name="connsiteY3" fmla="*/ 7402 h 12589"/>
                <a:gd name="connsiteX4" fmla="*/ 6800 w 13381"/>
                <a:gd name="connsiteY4" fmla="*/ 5188 h 12589"/>
                <a:gd name="connsiteX5" fmla="*/ 6800 w 13381"/>
                <a:gd name="connsiteY5" fmla="*/ 0 h 12589"/>
                <a:gd name="connsiteX6" fmla="*/ 2578 w 13381"/>
                <a:gd name="connsiteY6" fmla="*/ 2144 h 12589"/>
                <a:gd name="connsiteX7" fmla="*/ 986 w 13381"/>
                <a:gd name="connsiteY7" fmla="*/ 4358 h 12589"/>
                <a:gd name="connsiteX8" fmla="*/ 986 w 13381"/>
                <a:gd name="connsiteY8" fmla="*/ 10515 h 12589"/>
                <a:gd name="connsiteX9" fmla="*/ 5139 w 13381"/>
                <a:gd name="connsiteY9" fmla="*/ 12590 h 12589"/>
                <a:gd name="connsiteX10" fmla="*/ 6869 w 13381"/>
                <a:gd name="connsiteY10" fmla="*/ 12313 h 12589"/>
                <a:gd name="connsiteX11" fmla="*/ 9914 w 13381"/>
                <a:gd name="connsiteY11" fmla="*/ 11206 h 12589"/>
                <a:gd name="connsiteX12" fmla="*/ 13375 w 13381"/>
                <a:gd name="connsiteY12" fmla="*/ 6502 h 12589"/>
                <a:gd name="connsiteX13" fmla="*/ 13375 w 13381"/>
                <a:gd name="connsiteY13" fmla="*/ 5396 h 12589"/>
                <a:gd name="connsiteX14" fmla="*/ 8461 w 13381"/>
                <a:gd name="connsiteY14" fmla="*/ 69 h 12589"/>
                <a:gd name="connsiteX15" fmla="*/ 7008 w 13381"/>
                <a:gd name="connsiteY15" fmla="*/ 69 h 12589"/>
                <a:gd name="connsiteX16" fmla="*/ 6731 w 13381"/>
                <a:gd name="connsiteY16" fmla="*/ 0 h 12589"/>
                <a:gd name="connsiteX17" fmla="*/ 6731 w 13381"/>
                <a:gd name="connsiteY17" fmla="*/ 0 h 1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81" h="12589">
                  <a:moveTo>
                    <a:pt x="6800" y="5119"/>
                  </a:moveTo>
                  <a:lnTo>
                    <a:pt x="8253" y="5119"/>
                  </a:lnTo>
                  <a:cubicBezTo>
                    <a:pt x="8253" y="5119"/>
                    <a:pt x="8253" y="6295"/>
                    <a:pt x="8253" y="6295"/>
                  </a:cubicBezTo>
                  <a:lnTo>
                    <a:pt x="5208" y="7402"/>
                  </a:lnTo>
                  <a:lnTo>
                    <a:pt x="6800" y="5188"/>
                  </a:lnTo>
                  <a:moveTo>
                    <a:pt x="6800" y="0"/>
                  </a:moveTo>
                  <a:cubicBezTo>
                    <a:pt x="5139" y="0"/>
                    <a:pt x="3547" y="761"/>
                    <a:pt x="2578" y="2144"/>
                  </a:cubicBezTo>
                  <a:lnTo>
                    <a:pt x="986" y="4358"/>
                  </a:lnTo>
                  <a:cubicBezTo>
                    <a:pt x="-329" y="6226"/>
                    <a:pt x="-329" y="8716"/>
                    <a:pt x="986" y="10515"/>
                  </a:cubicBezTo>
                  <a:cubicBezTo>
                    <a:pt x="1955" y="11829"/>
                    <a:pt x="3547" y="12590"/>
                    <a:pt x="5139" y="12590"/>
                  </a:cubicBezTo>
                  <a:cubicBezTo>
                    <a:pt x="5693" y="12590"/>
                    <a:pt x="6315" y="12520"/>
                    <a:pt x="6869" y="12313"/>
                  </a:cubicBezTo>
                  <a:lnTo>
                    <a:pt x="9914" y="11206"/>
                  </a:lnTo>
                  <a:cubicBezTo>
                    <a:pt x="11922" y="10515"/>
                    <a:pt x="13306" y="8647"/>
                    <a:pt x="13375" y="6502"/>
                  </a:cubicBezTo>
                  <a:lnTo>
                    <a:pt x="13375" y="5396"/>
                  </a:lnTo>
                  <a:cubicBezTo>
                    <a:pt x="13513" y="2559"/>
                    <a:pt x="11299" y="208"/>
                    <a:pt x="8461" y="69"/>
                  </a:cubicBezTo>
                  <a:lnTo>
                    <a:pt x="7008" y="69"/>
                  </a:lnTo>
                  <a:cubicBezTo>
                    <a:pt x="7008" y="69"/>
                    <a:pt x="6869" y="0"/>
                    <a:pt x="6731" y="0"/>
                  </a:cubicBezTo>
                  <a:lnTo>
                    <a:pt x="673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1" name="Freeform 3280">
              <a:extLst>
                <a:ext uri="{FF2B5EF4-FFF2-40B4-BE49-F238E27FC236}">
                  <a16:creationId xmlns:a16="http://schemas.microsoft.com/office/drawing/2014/main" id="{132B9163-FD71-4273-B559-9D5577C5144A}"/>
                </a:ext>
              </a:extLst>
            </p:cNvPr>
            <p:cNvSpPr/>
            <p:nvPr/>
          </p:nvSpPr>
          <p:spPr>
            <a:xfrm>
              <a:off x="5270593" y="4945294"/>
              <a:ext cx="14287" cy="15108"/>
            </a:xfrm>
            <a:custGeom>
              <a:avLst/>
              <a:gdLst>
                <a:gd name="connsiteX0" fmla="*/ 10243 w 10727"/>
                <a:gd name="connsiteY0" fmla="*/ 4842 h 11344"/>
                <a:gd name="connsiteX1" fmla="*/ 10728 w 10727"/>
                <a:gd name="connsiteY1" fmla="*/ 1245 h 11344"/>
                <a:gd name="connsiteX2" fmla="*/ 9413 w 10727"/>
                <a:gd name="connsiteY2" fmla="*/ 69 h 11344"/>
                <a:gd name="connsiteX3" fmla="*/ 7613 w 10727"/>
                <a:gd name="connsiteY3" fmla="*/ 0 h 11344"/>
                <a:gd name="connsiteX4" fmla="*/ 5813 w 10727"/>
                <a:gd name="connsiteY4" fmla="*/ 692 h 11344"/>
                <a:gd name="connsiteX5" fmla="*/ 4430 w 10727"/>
                <a:gd name="connsiteY5" fmla="*/ 1660 h 11344"/>
                <a:gd name="connsiteX6" fmla="*/ 3945 w 10727"/>
                <a:gd name="connsiteY6" fmla="*/ 2559 h 11344"/>
                <a:gd name="connsiteX7" fmla="*/ 3115 w 10727"/>
                <a:gd name="connsiteY7" fmla="*/ 5050 h 11344"/>
                <a:gd name="connsiteX8" fmla="*/ 2699 w 10727"/>
                <a:gd name="connsiteY8" fmla="*/ 6018 h 11344"/>
                <a:gd name="connsiteX9" fmla="*/ 1869 w 10727"/>
                <a:gd name="connsiteY9" fmla="*/ 6779 h 11344"/>
                <a:gd name="connsiteX10" fmla="*/ 969 w 10727"/>
                <a:gd name="connsiteY10" fmla="*/ 6917 h 11344"/>
                <a:gd name="connsiteX11" fmla="*/ 277 w 10727"/>
                <a:gd name="connsiteY11" fmla="*/ 7332 h 11344"/>
                <a:gd name="connsiteX12" fmla="*/ 0 w 10727"/>
                <a:gd name="connsiteY12" fmla="*/ 9062 h 11344"/>
                <a:gd name="connsiteX13" fmla="*/ 3461 w 10727"/>
                <a:gd name="connsiteY13" fmla="*/ 11345 h 11344"/>
                <a:gd name="connsiteX14" fmla="*/ 7336 w 10727"/>
                <a:gd name="connsiteY14" fmla="*/ 9131 h 11344"/>
                <a:gd name="connsiteX15" fmla="*/ 10243 w 10727"/>
                <a:gd name="connsiteY15" fmla="*/ 4842 h 1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27" h="11344">
                  <a:moveTo>
                    <a:pt x="10243" y="4842"/>
                  </a:moveTo>
                  <a:lnTo>
                    <a:pt x="10728" y="1245"/>
                  </a:lnTo>
                  <a:lnTo>
                    <a:pt x="9413" y="69"/>
                  </a:lnTo>
                  <a:lnTo>
                    <a:pt x="7613" y="0"/>
                  </a:lnTo>
                  <a:lnTo>
                    <a:pt x="5813" y="692"/>
                  </a:lnTo>
                  <a:lnTo>
                    <a:pt x="4430" y="1660"/>
                  </a:lnTo>
                  <a:lnTo>
                    <a:pt x="3945" y="2559"/>
                  </a:lnTo>
                  <a:lnTo>
                    <a:pt x="3115" y="5050"/>
                  </a:lnTo>
                  <a:lnTo>
                    <a:pt x="2699" y="6018"/>
                  </a:lnTo>
                  <a:lnTo>
                    <a:pt x="1869" y="6779"/>
                  </a:lnTo>
                  <a:lnTo>
                    <a:pt x="969" y="6917"/>
                  </a:lnTo>
                  <a:lnTo>
                    <a:pt x="277" y="7332"/>
                  </a:lnTo>
                  <a:lnTo>
                    <a:pt x="0" y="9062"/>
                  </a:lnTo>
                  <a:lnTo>
                    <a:pt x="3461" y="11345"/>
                  </a:lnTo>
                  <a:lnTo>
                    <a:pt x="7336" y="9131"/>
                  </a:lnTo>
                  <a:lnTo>
                    <a:pt x="10243" y="484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2" name="Freeform 3281">
              <a:extLst>
                <a:ext uri="{FF2B5EF4-FFF2-40B4-BE49-F238E27FC236}">
                  <a16:creationId xmlns:a16="http://schemas.microsoft.com/office/drawing/2014/main" id="{AB246EEB-7124-ED81-CF69-6CEA8EA56C82}"/>
                </a:ext>
              </a:extLst>
            </p:cNvPr>
            <p:cNvSpPr/>
            <p:nvPr/>
          </p:nvSpPr>
          <p:spPr>
            <a:xfrm>
              <a:off x="5263517" y="4938384"/>
              <a:ext cx="28080" cy="28835"/>
            </a:xfrm>
            <a:custGeom>
              <a:avLst/>
              <a:gdLst>
                <a:gd name="connsiteX0" fmla="*/ 12926 w 21084"/>
                <a:gd name="connsiteY0" fmla="*/ 5188 h 21651"/>
                <a:gd name="connsiteX1" fmla="*/ 14725 w 21084"/>
                <a:gd name="connsiteY1" fmla="*/ 5188 h 21651"/>
                <a:gd name="connsiteX2" fmla="*/ 16040 w 21084"/>
                <a:gd name="connsiteY2" fmla="*/ 6433 h 21651"/>
                <a:gd name="connsiteX3" fmla="*/ 15556 w 21084"/>
                <a:gd name="connsiteY3" fmla="*/ 9961 h 21651"/>
                <a:gd name="connsiteX4" fmla="*/ 12649 w 21084"/>
                <a:gd name="connsiteY4" fmla="*/ 14250 h 21651"/>
                <a:gd name="connsiteX5" fmla="*/ 8773 w 21084"/>
                <a:gd name="connsiteY5" fmla="*/ 16533 h 21651"/>
                <a:gd name="connsiteX6" fmla="*/ 5313 w 21084"/>
                <a:gd name="connsiteY6" fmla="*/ 14181 h 21651"/>
                <a:gd name="connsiteX7" fmla="*/ 5589 w 21084"/>
                <a:gd name="connsiteY7" fmla="*/ 12520 h 21651"/>
                <a:gd name="connsiteX8" fmla="*/ 6282 w 21084"/>
                <a:gd name="connsiteY8" fmla="*/ 12105 h 21651"/>
                <a:gd name="connsiteX9" fmla="*/ 7181 w 21084"/>
                <a:gd name="connsiteY9" fmla="*/ 11967 h 21651"/>
                <a:gd name="connsiteX10" fmla="*/ 8012 w 21084"/>
                <a:gd name="connsiteY10" fmla="*/ 11275 h 21651"/>
                <a:gd name="connsiteX11" fmla="*/ 8427 w 21084"/>
                <a:gd name="connsiteY11" fmla="*/ 10238 h 21651"/>
                <a:gd name="connsiteX12" fmla="*/ 9258 w 21084"/>
                <a:gd name="connsiteY12" fmla="*/ 7747 h 21651"/>
                <a:gd name="connsiteX13" fmla="*/ 9742 w 21084"/>
                <a:gd name="connsiteY13" fmla="*/ 6917 h 21651"/>
                <a:gd name="connsiteX14" fmla="*/ 11126 w 21084"/>
                <a:gd name="connsiteY14" fmla="*/ 5949 h 21651"/>
                <a:gd name="connsiteX15" fmla="*/ 12926 w 21084"/>
                <a:gd name="connsiteY15" fmla="*/ 5257 h 21651"/>
                <a:gd name="connsiteX16" fmla="*/ 12926 w 21084"/>
                <a:gd name="connsiteY16" fmla="*/ 69 h 21651"/>
                <a:gd name="connsiteX17" fmla="*/ 11057 w 21084"/>
                <a:gd name="connsiteY17" fmla="*/ 415 h 21651"/>
                <a:gd name="connsiteX18" fmla="*/ 9258 w 21084"/>
                <a:gd name="connsiteY18" fmla="*/ 1107 h 21651"/>
                <a:gd name="connsiteX19" fmla="*/ 8081 w 21084"/>
                <a:gd name="connsiteY19" fmla="*/ 1729 h 21651"/>
                <a:gd name="connsiteX20" fmla="*/ 6697 w 21084"/>
                <a:gd name="connsiteY20" fmla="*/ 2698 h 21651"/>
                <a:gd name="connsiteX21" fmla="*/ 5105 w 21084"/>
                <a:gd name="connsiteY21" fmla="*/ 4427 h 21651"/>
                <a:gd name="connsiteX22" fmla="*/ 4620 w 21084"/>
                <a:gd name="connsiteY22" fmla="*/ 5257 h 21651"/>
                <a:gd name="connsiteX23" fmla="*/ 4274 w 21084"/>
                <a:gd name="connsiteY23" fmla="*/ 6018 h 21651"/>
                <a:gd name="connsiteX24" fmla="*/ 3790 w 21084"/>
                <a:gd name="connsiteY24" fmla="*/ 7471 h 21651"/>
                <a:gd name="connsiteX25" fmla="*/ 3374 w 21084"/>
                <a:gd name="connsiteY25" fmla="*/ 7678 h 21651"/>
                <a:gd name="connsiteX26" fmla="*/ 2682 w 21084"/>
                <a:gd name="connsiteY26" fmla="*/ 8093 h 21651"/>
                <a:gd name="connsiteX27" fmla="*/ 329 w 21084"/>
                <a:gd name="connsiteY27" fmla="*/ 11690 h 21651"/>
                <a:gd name="connsiteX28" fmla="*/ 52 w 21084"/>
                <a:gd name="connsiteY28" fmla="*/ 13351 h 21651"/>
                <a:gd name="connsiteX29" fmla="*/ 2267 w 21084"/>
                <a:gd name="connsiteY29" fmla="*/ 18400 h 21651"/>
                <a:gd name="connsiteX30" fmla="*/ 5728 w 21084"/>
                <a:gd name="connsiteY30" fmla="*/ 20752 h 21651"/>
                <a:gd name="connsiteX31" fmla="*/ 8635 w 21084"/>
                <a:gd name="connsiteY31" fmla="*/ 21651 h 21651"/>
                <a:gd name="connsiteX32" fmla="*/ 11265 w 21084"/>
                <a:gd name="connsiteY32" fmla="*/ 20960 h 21651"/>
                <a:gd name="connsiteX33" fmla="*/ 15140 w 21084"/>
                <a:gd name="connsiteY33" fmla="*/ 18677 h 21651"/>
                <a:gd name="connsiteX34" fmla="*/ 16801 w 21084"/>
                <a:gd name="connsiteY34" fmla="*/ 17155 h 21651"/>
                <a:gd name="connsiteX35" fmla="*/ 19709 w 21084"/>
                <a:gd name="connsiteY35" fmla="*/ 12866 h 21651"/>
                <a:gd name="connsiteX36" fmla="*/ 20539 w 21084"/>
                <a:gd name="connsiteY36" fmla="*/ 10653 h 21651"/>
                <a:gd name="connsiteX37" fmla="*/ 21024 w 21084"/>
                <a:gd name="connsiteY37" fmla="*/ 7125 h 21651"/>
                <a:gd name="connsiteX38" fmla="*/ 19362 w 21084"/>
                <a:gd name="connsiteY38" fmla="*/ 2559 h 21651"/>
                <a:gd name="connsiteX39" fmla="*/ 18047 w 21084"/>
                <a:gd name="connsiteY39" fmla="*/ 1384 h 21651"/>
                <a:gd name="connsiteX40" fmla="*/ 14794 w 21084"/>
                <a:gd name="connsiteY40" fmla="*/ 69 h 21651"/>
                <a:gd name="connsiteX41" fmla="*/ 12995 w 21084"/>
                <a:gd name="connsiteY41" fmla="*/ 69 h 21651"/>
                <a:gd name="connsiteX42" fmla="*/ 12787 w 21084"/>
                <a:gd name="connsiteY42" fmla="*/ 0 h 21651"/>
                <a:gd name="connsiteX43" fmla="*/ 12787 w 21084"/>
                <a:gd name="connsiteY43" fmla="*/ 0 h 2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1084" h="21651">
                  <a:moveTo>
                    <a:pt x="12926" y="5188"/>
                  </a:moveTo>
                  <a:lnTo>
                    <a:pt x="14725" y="5188"/>
                  </a:lnTo>
                  <a:cubicBezTo>
                    <a:pt x="14725" y="5188"/>
                    <a:pt x="16040" y="6433"/>
                    <a:pt x="16040" y="6433"/>
                  </a:cubicBezTo>
                  <a:lnTo>
                    <a:pt x="15556" y="9961"/>
                  </a:lnTo>
                  <a:lnTo>
                    <a:pt x="12649" y="14250"/>
                  </a:lnTo>
                  <a:lnTo>
                    <a:pt x="8773" y="16533"/>
                  </a:lnTo>
                  <a:lnTo>
                    <a:pt x="5313" y="14181"/>
                  </a:lnTo>
                  <a:lnTo>
                    <a:pt x="5589" y="12520"/>
                  </a:lnTo>
                  <a:lnTo>
                    <a:pt x="6282" y="12105"/>
                  </a:lnTo>
                  <a:lnTo>
                    <a:pt x="7181" y="11967"/>
                  </a:lnTo>
                  <a:lnTo>
                    <a:pt x="8012" y="11275"/>
                  </a:lnTo>
                  <a:lnTo>
                    <a:pt x="8427" y="10238"/>
                  </a:lnTo>
                  <a:lnTo>
                    <a:pt x="9258" y="7747"/>
                  </a:lnTo>
                  <a:lnTo>
                    <a:pt x="9742" y="6917"/>
                  </a:lnTo>
                  <a:lnTo>
                    <a:pt x="11126" y="5949"/>
                  </a:lnTo>
                  <a:lnTo>
                    <a:pt x="12926" y="5257"/>
                  </a:lnTo>
                  <a:moveTo>
                    <a:pt x="12926" y="69"/>
                  </a:moveTo>
                  <a:cubicBezTo>
                    <a:pt x="12303" y="69"/>
                    <a:pt x="11680" y="208"/>
                    <a:pt x="11057" y="415"/>
                  </a:cubicBezTo>
                  <a:lnTo>
                    <a:pt x="9258" y="1107"/>
                  </a:lnTo>
                  <a:cubicBezTo>
                    <a:pt x="8842" y="1245"/>
                    <a:pt x="8427" y="1453"/>
                    <a:pt x="8081" y="1729"/>
                  </a:cubicBezTo>
                  <a:lnTo>
                    <a:pt x="6697" y="2698"/>
                  </a:lnTo>
                  <a:cubicBezTo>
                    <a:pt x="6074" y="3182"/>
                    <a:pt x="5520" y="3735"/>
                    <a:pt x="5105" y="4427"/>
                  </a:cubicBezTo>
                  <a:lnTo>
                    <a:pt x="4620" y="5257"/>
                  </a:lnTo>
                  <a:cubicBezTo>
                    <a:pt x="4620" y="5257"/>
                    <a:pt x="4343" y="5742"/>
                    <a:pt x="4274" y="6018"/>
                  </a:cubicBezTo>
                  <a:lnTo>
                    <a:pt x="3790" y="7471"/>
                  </a:lnTo>
                  <a:cubicBezTo>
                    <a:pt x="3790" y="7471"/>
                    <a:pt x="3513" y="7609"/>
                    <a:pt x="3374" y="7678"/>
                  </a:cubicBezTo>
                  <a:lnTo>
                    <a:pt x="2682" y="8093"/>
                  </a:lnTo>
                  <a:cubicBezTo>
                    <a:pt x="1437" y="8923"/>
                    <a:pt x="537" y="10238"/>
                    <a:pt x="329" y="11690"/>
                  </a:cubicBezTo>
                  <a:lnTo>
                    <a:pt x="52" y="13351"/>
                  </a:lnTo>
                  <a:cubicBezTo>
                    <a:pt x="-224" y="15357"/>
                    <a:pt x="606" y="17293"/>
                    <a:pt x="2267" y="18400"/>
                  </a:cubicBezTo>
                  <a:lnTo>
                    <a:pt x="5728" y="20752"/>
                  </a:lnTo>
                  <a:cubicBezTo>
                    <a:pt x="6628" y="21375"/>
                    <a:pt x="7597" y="21651"/>
                    <a:pt x="8635" y="21651"/>
                  </a:cubicBezTo>
                  <a:cubicBezTo>
                    <a:pt x="9534" y="21651"/>
                    <a:pt x="10434" y="21444"/>
                    <a:pt x="11265" y="20960"/>
                  </a:cubicBezTo>
                  <a:lnTo>
                    <a:pt x="15140" y="18677"/>
                  </a:lnTo>
                  <a:cubicBezTo>
                    <a:pt x="15833" y="18262"/>
                    <a:pt x="16386" y="17778"/>
                    <a:pt x="16801" y="17155"/>
                  </a:cubicBezTo>
                  <a:lnTo>
                    <a:pt x="19709" y="12866"/>
                  </a:lnTo>
                  <a:cubicBezTo>
                    <a:pt x="20124" y="12244"/>
                    <a:pt x="20470" y="11483"/>
                    <a:pt x="20539" y="10653"/>
                  </a:cubicBezTo>
                  <a:lnTo>
                    <a:pt x="21024" y="7125"/>
                  </a:lnTo>
                  <a:cubicBezTo>
                    <a:pt x="21300" y="5396"/>
                    <a:pt x="20608" y="3666"/>
                    <a:pt x="19362" y="2559"/>
                  </a:cubicBezTo>
                  <a:lnTo>
                    <a:pt x="18047" y="1384"/>
                  </a:lnTo>
                  <a:cubicBezTo>
                    <a:pt x="17147" y="554"/>
                    <a:pt x="15971" y="138"/>
                    <a:pt x="14794" y="69"/>
                  </a:cubicBezTo>
                  <a:lnTo>
                    <a:pt x="12995" y="69"/>
                  </a:lnTo>
                  <a:cubicBezTo>
                    <a:pt x="12995" y="69"/>
                    <a:pt x="12856" y="0"/>
                    <a:pt x="12787" y="0"/>
                  </a:cubicBezTo>
                  <a:lnTo>
                    <a:pt x="1278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3" name="Freeform 3282">
              <a:extLst>
                <a:ext uri="{FF2B5EF4-FFF2-40B4-BE49-F238E27FC236}">
                  <a16:creationId xmlns:a16="http://schemas.microsoft.com/office/drawing/2014/main" id="{8EA07E70-EFA5-7615-DE57-717C4624444E}"/>
                </a:ext>
              </a:extLst>
            </p:cNvPr>
            <p:cNvSpPr/>
            <p:nvPr/>
          </p:nvSpPr>
          <p:spPr>
            <a:xfrm>
              <a:off x="6511390" y="4696366"/>
              <a:ext cx="33091" cy="9765"/>
            </a:xfrm>
            <a:custGeom>
              <a:avLst/>
              <a:gdLst>
                <a:gd name="connsiteX0" fmla="*/ 9966 w 24846"/>
                <a:gd name="connsiteY0" fmla="*/ 968 h 7332"/>
                <a:gd name="connsiteX1" fmla="*/ 4499 w 24846"/>
                <a:gd name="connsiteY1" fmla="*/ 0 h 7332"/>
                <a:gd name="connsiteX2" fmla="*/ 2353 w 24846"/>
                <a:gd name="connsiteY2" fmla="*/ 692 h 7332"/>
                <a:gd name="connsiteX3" fmla="*/ 0 w 24846"/>
                <a:gd name="connsiteY3" fmla="*/ 3044 h 7332"/>
                <a:gd name="connsiteX4" fmla="*/ 6367 w 24846"/>
                <a:gd name="connsiteY4" fmla="*/ 6502 h 7332"/>
                <a:gd name="connsiteX5" fmla="*/ 9482 w 24846"/>
                <a:gd name="connsiteY5" fmla="*/ 7332 h 7332"/>
                <a:gd name="connsiteX6" fmla="*/ 13566 w 24846"/>
                <a:gd name="connsiteY6" fmla="*/ 7056 h 7332"/>
                <a:gd name="connsiteX7" fmla="*/ 16472 w 24846"/>
                <a:gd name="connsiteY7" fmla="*/ 6433 h 7332"/>
                <a:gd name="connsiteX8" fmla="*/ 19448 w 24846"/>
                <a:gd name="connsiteY8" fmla="*/ 5534 h 7332"/>
                <a:gd name="connsiteX9" fmla="*/ 22286 w 24846"/>
                <a:gd name="connsiteY9" fmla="*/ 4289 h 7332"/>
                <a:gd name="connsiteX10" fmla="*/ 24847 w 24846"/>
                <a:gd name="connsiteY10" fmla="*/ 2629 h 7332"/>
                <a:gd name="connsiteX11" fmla="*/ 20833 w 24846"/>
                <a:gd name="connsiteY11" fmla="*/ 1591 h 7332"/>
                <a:gd name="connsiteX12" fmla="*/ 9966 w 24846"/>
                <a:gd name="connsiteY12" fmla="*/ 968 h 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46" h="7332">
                  <a:moveTo>
                    <a:pt x="9966" y="968"/>
                  </a:moveTo>
                  <a:lnTo>
                    <a:pt x="4499" y="0"/>
                  </a:lnTo>
                  <a:lnTo>
                    <a:pt x="2353" y="692"/>
                  </a:lnTo>
                  <a:lnTo>
                    <a:pt x="0" y="3044"/>
                  </a:lnTo>
                  <a:lnTo>
                    <a:pt x="6367" y="6502"/>
                  </a:lnTo>
                  <a:lnTo>
                    <a:pt x="9482" y="7332"/>
                  </a:lnTo>
                  <a:lnTo>
                    <a:pt x="13566" y="7056"/>
                  </a:lnTo>
                  <a:lnTo>
                    <a:pt x="16472" y="6433"/>
                  </a:lnTo>
                  <a:lnTo>
                    <a:pt x="19448" y="5534"/>
                  </a:lnTo>
                  <a:lnTo>
                    <a:pt x="22286" y="4289"/>
                  </a:lnTo>
                  <a:lnTo>
                    <a:pt x="24847" y="2629"/>
                  </a:lnTo>
                  <a:lnTo>
                    <a:pt x="20833" y="1591"/>
                  </a:lnTo>
                  <a:lnTo>
                    <a:pt x="9966" y="9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4" name="Freeform 3283">
              <a:extLst>
                <a:ext uri="{FF2B5EF4-FFF2-40B4-BE49-F238E27FC236}">
                  <a16:creationId xmlns:a16="http://schemas.microsoft.com/office/drawing/2014/main" id="{DCB43C1E-6A70-AF46-B734-B481E8B1D163}"/>
                </a:ext>
              </a:extLst>
            </p:cNvPr>
            <p:cNvSpPr/>
            <p:nvPr/>
          </p:nvSpPr>
          <p:spPr>
            <a:xfrm>
              <a:off x="6504603" y="4689548"/>
              <a:ext cx="46888" cy="23492"/>
            </a:xfrm>
            <a:custGeom>
              <a:avLst/>
              <a:gdLst>
                <a:gd name="connsiteX0" fmla="*/ 9594 w 35206"/>
                <a:gd name="connsiteY0" fmla="*/ 5119 h 17639"/>
                <a:gd name="connsiteX1" fmla="*/ 15062 w 35206"/>
                <a:gd name="connsiteY1" fmla="*/ 6087 h 17639"/>
                <a:gd name="connsiteX2" fmla="*/ 25928 w 35206"/>
                <a:gd name="connsiteY2" fmla="*/ 6710 h 17639"/>
                <a:gd name="connsiteX3" fmla="*/ 29942 w 35206"/>
                <a:gd name="connsiteY3" fmla="*/ 7747 h 17639"/>
                <a:gd name="connsiteX4" fmla="*/ 27450 w 35206"/>
                <a:gd name="connsiteY4" fmla="*/ 9407 h 17639"/>
                <a:gd name="connsiteX5" fmla="*/ 24613 w 35206"/>
                <a:gd name="connsiteY5" fmla="*/ 10653 h 17639"/>
                <a:gd name="connsiteX6" fmla="*/ 21637 w 35206"/>
                <a:gd name="connsiteY6" fmla="*/ 11552 h 17639"/>
                <a:gd name="connsiteX7" fmla="*/ 18730 w 35206"/>
                <a:gd name="connsiteY7" fmla="*/ 12174 h 17639"/>
                <a:gd name="connsiteX8" fmla="*/ 14647 w 35206"/>
                <a:gd name="connsiteY8" fmla="*/ 12451 h 17639"/>
                <a:gd name="connsiteX9" fmla="*/ 11532 w 35206"/>
                <a:gd name="connsiteY9" fmla="*/ 11690 h 17639"/>
                <a:gd name="connsiteX10" fmla="*/ 5165 w 35206"/>
                <a:gd name="connsiteY10" fmla="*/ 8232 h 17639"/>
                <a:gd name="connsiteX11" fmla="*/ 7518 w 35206"/>
                <a:gd name="connsiteY11" fmla="*/ 5880 h 17639"/>
                <a:gd name="connsiteX12" fmla="*/ 9664 w 35206"/>
                <a:gd name="connsiteY12" fmla="*/ 5188 h 17639"/>
                <a:gd name="connsiteX13" fmla="*/ 9664 w 35206"/>
                <a:gd name="connsiteY13" fmla="*/ 0 h 17639"/>
                <a:gd name="connsiteX14" fmla="*/ 8071 w 35206"/>
                <a:gd name="connsiteY14" fmla="*/ 277 h 17639"/>
                <a:gd name="connsiteX15" fmla="*/ 5926 w 35206"/>
                <a:gd name="connsiteY15" fmla="*/ 968 h 17639"/>
                <a:gd name="connsiteX16" fmla="*/ 3850 w 35206"/>
                <a:gd name="connsiteY16" fmla="*/ 2283 h 17639"/>
                <a:gd name="connsiteX17" fmla="*/ 1496 w 35206"/>
                <a:gd name="connsiteY17" fmla="*/ 4635 h 17639"/>
                <a:gd name="connsiteX18" fmla="*/ 43 w 35206"/>
                <a:gd name="connsiteY18" fmla="*/ 8992 h 17639"/>
                <a:gd name="connsiteX19" fmla="*/ 2673 w 35206"/>
                <a:gd name="connsiteY19" fmla="*/ 12797 h 17639"/>
                <a:gd name="connsiteX20" fmla="*/ 9040 w 35206"/>
                <a:gd name="connsiteY20" fmla="*/ 16256 h 17639"/>
                <a:gd name="connsiteX21" fmla="*/ 10286 w 35206"/>
                <a:gd name="connsiteY21" fmla="*/ 16740 h 17639"/>
                <a:gd name="connsiteX22" fmla="*/ 13401 w 35206"/>
                <a:gd name="connsiteY22" fmla="*/ 17501 h 17639"/>
                <a:gd name="connsiteX23" fmla="*/ 14716 w 35206"/>
                <a:gd name="connsiteY23" fmla="*/ 17639 h 17639"/>
                <a:gd name="connsiteX24" fmla="*/ 15062 w 35206"/>
                <a:gd name="connsiteY24" fmla="*/ 17639 h 17639"/>
                <a:gd name="connsiteX25" fmla="*/ 19145 w 35206"/>
                <a:gd name="connsiteY25" fmla="*/ 17362 h 17639"/>
                <a:gd name="connsiteX26" fmla="*/ 19837 w 35206"/>
                <a:gd name="connsiteY26" fmla="*/ 17293 h 17639"/>
                <a:gd name="connsiteX27" fmla="*/ 22744 w 35206"/>
                <a:gd name="connsiteY27" fmla="*/ 16671 h 17639"/>
                <a:gd name="connsiteX28" fmla="*/ 23159 w 35206"/>
                <a:gd name="connsiteY28" fmla="*/ 16532 h 17639"/>
                <a:gd name="connsiteX29" fmla="*/ 26135 w 35206"/>
                <a:gd name="connsiteY29" fmla="*/ 15633 h 17639"/>
                <a:gd name="connsiteX30" fmla="*/ 26758 w 35206"/>
                <a:gd name="connsiteY30" fmla="*/ 15426 h 17639"/>
                <a:gd name="connsiteX31" fmla="*/ 29596 w 35206"/>
                <a:gd name="connsiteY31" fmla="*/ 14180 h 17639"/>
                <a:gd name="connsiteX32" fmla="*/ 30358 w 35206"/>
                <a:gd name="connsiteY32" fmla="*/ 13765 h 17639"/>
                <a:gd name="connsiteX33" fmla="*/ 32849 w 35206"/>
                <a:gd name="connsiteY33" fmla="*/ 12105 h 17639"/>
                <a:gd name="connsiteX34" fmla="*/ 35133 w 35206"/>
                <a:gd name="connsiteY34" fmla="*/ 6917 h 17639"/>
                <a:gd name="connsiteX35" fmla="*/ 31257 w 35206"/>
                <a:gd name="connsiteY35" fmla="*/ 2767 h 17639"/>
                <a:gd name="connsiteX36" fmla="*/ 27243 w 35206"/>
                <a:gd name="connsiteY36" fmla="*/ 1729 h 17639"/>
                <a:gd name="connsiteX37" fmla="*/ 26274 w 35206"/>
                <a:gd name="connsiteY37" fmla="*/ 1591 h 17639"/>
                <a:gd name="connsiteX38" fmla="*/ 15685 w 35206"/>
                <a:gd name="connsiteY38" fmla="*/ 968 h 17639"/>
                <a:gd name="connsiteX39" fmla="*/ 10494 w 35206"/>
                <a:gd name="connsiteY39" fmla="*/ 69 h 17639"/>
                <a:gd name="connsiteX40" fmla="*/ 9594 w 35206"/>
                <a:gd name="connsiteY40" fmla="*/ 0 h 17639"/>
                <a:gd name="connsiteX41" fmla="*/ 9594 w 35206"/>
                <a:gd name="connsiteY41" fmla="*/ 0 h 1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206" h="17639">
                  <a:moveTo>
                    <a:pt x="9594" y="5119"/>
                  </a:moveTo>
                  <a:lnTo>
                    <a:pt x="15062" y="6087"/>
                  </a:lnTo>
                  <a:lnTo>
                    <a:pt x="25928" y="6710"/>
                  </a:lnTo>
                  <a:lnTo>
                    <a:pt x="29942" y="7747"/>
                  </a:lnTo>
                  <a:lnTo>
                    <a:pt x="27450" y="9407"/>
                  </a:lnTo>
                  <a:lnTo>
                    <a:pt x="24613" y="10653"/>
                  </a:lnTo>
                  <a:lnTo>
                    <a:pt x="21637" y="11552"/>
                  </a:lnTo>
                  <a:lnTo>
                    <a:pt x="18730" y="12174"/>
                  </a:lnTo>
                  <a:lnTo>
                    <a:pt x="14647" y="12451"/>
                  </a:lnTo>
                  <a:lnTo>
                    <a:pt x="11532" y="11690"/>
                  </a:lnTo>
                  <a:lnTo>
                    <a:pt x="5165" y="8232"/>
                  </a:lnTo>
                  <a:lnTo>
                    <a:pt x="7518" y="5880"/>
                  </a:lnTo>
                  <a:lnTo>
                    <a:pt x="9664" y="5188"/>
                  </a:lnTo>
                  <a:moveTo>
                    <a:pt x="9664" y="0"/>
                  </a:moveTo>
                  <a:cubicBezTo>
                    <a:pt x="9110" y="0"/>
                    <a:pt x="8556" y="69"/>
                    <a:pt x="8071" y="277"/>
                  </a:cubicBezTo>
                  <a:lnTo>
                    <a:pt x="5926" y="968"/>
                  </a:lnTo>
                  <a:cubicBezTo>
                    <a:pt x="5095" y="1245"/>
                    <a:pt x="4403" y="1660"/>
                    <a:pt x="3850" y="2283"/>
                  </a:cubicBezTo>
                  <a:lnTo>
                    <a:pt x="1496" y="4635"/>
                  </a:lnTo>
                  <a:cubicBezTo>
                    <a:pt x="389" y="5811"/>
                    <a:pt x="-165" y="7401"/>
                    <a:pt x="43" y="8992"/>
                  </a:cubicBezTo>
                  <a:cubicBezTo>
                    <a:pt x="250" y="10584"/>
                    <a:pt x="1220" y="12036"/>
                    <a:pt x="2673" y="12797"/>
                  </a:cubicBezTo>
                  <a:lnTo>
                    <a:pt x="9040" y="16256"/>
                  </a:lnTo>
                  <a:cubicBezTo>
                    <a:pt x="9456" y="16463"/>
                    <a:pt x="9802" y="16602"/>
                    <a:pt x="10286" y="16740"/>
                  </a:cubicBezTo>
                  <a:lnTo>
                    <a:pt x="13401" y="17501"/>
                  </a:lnTo>
                  <a:cubicBezTo>
                    <a:pt x="13816" y="17639"/>
                    <a:pt x="14231" y="17639"/>
                    <a:pt x="14716" y="17639"/>
                  </a:cubicBezTo>
                  <a:cubicBezTo>
                    <a:pt x="14854" y="17639"/>
                    <a:pt x="14992" y="17639"/>
                    <a:pt x="15062" y="17639"/>
                  </a:cubicBezTo>
                  <a:lnTo>
                    <a:pt x="19145" y="17362"/>
                  </a:lnTo>
                  <a:cubicBezTo>
                    <a:pt x="19145" y="17362"/>
                    <a:pt x="19630" y="17362"/>
                    <a:pt x="19837" y="17293"/>
                  </a:cubicBezTo>
                  <a:lnTo>
                    <a:pt x="22744" y="16671"/>
                  </a:lnTo>
                  <a:cubicBezTo>
                    <a:pt x="22744" y="16671"/>
                    <a:pt x="23021" y="16671"/>
                    <a:pt x="23159" y="16532"/>
                  </a:cubicBezTo>
                  <a:lnTo>
                    <a:pt x="26135" y="15633"/>
                  </a:lnTo>
                  <a:cubicBezTo>
                    <a:pt x="26135" y="15633"/>
                    <a:pt x="26551" y="15495"/>
                    <a:pt x="26758" y="15426"/>
                  </a:cubicBezTo>
                  <a:lnTo>
                    <a:pt x="29596" y="14180"/>
                  </a:lnTo>
                  <a:cubicBezTo>
                    <a:pt x="29596" y="14180"/>
                    <a:pt x="30080" y="13904"/>
                    <a:pt x="30358" y="13765"/>
                  </a:cubicBezTo>
                  <a:lnTo>
                    <a:pt x="32849" y="12105"/>
                  </a:lnTo>
                  <a:cubicBezTo>
                    <a:pt x="34579" y="10999"/>
                    <a:pt x="35479" y="8923"/>
                    <a:pt x="35133" y="6917"/>
                  </a:cubicBezTo>
                  <a:cubicBezTo>
                    <a:pt x="34787" y="4911"/>
                    <a:pt x="33264" y="3251"/>
                    <a:pt x="31257" y="2767"/>
                  </a:cubicBezTo>
                  <a:lnTo>
                    <a:pt x="27243" y="1729"/>
                  </a:lnTo>
                  <a:cubicBezTo>
                    <a:pt x="27243" y="1729"/>
                    <a:pt x="26620" y="1591"/>
                    <a:pt x="26274" y="1591"/>
                  </a:cubicBezTo>
                  <a:lnTo>
                    <a:pt x="15685" y="968"/>
                  </a:lnTo>
                  <a:lnTo>
                    <a:pt x="10494" y="69"/>
                  </a:lnTo>
                  <a:cubicBezTo>
                    <a:pt x="10494" y="69"/>
                    <a:pt x="9871" y="0"/>
                    <a:pt x="9594" y="0"/>
                  </a:cubicBezTo>
                  <a:lnTo>
                    <a:pt x="959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5" name="Freeform 3284">
              <a:extLst>
                <a:ext uri="{FF2B5EF4-FFF2-40B4-BE49-F238E27FC236}">
                  <a16:creationId xmlns:a16="http://schemas.microsoft.com/office/drawing/2014/main" id="{9B87C91B-083F-07AD-D600-0A041B6AE582}"/>
                </a:ext>
              </a:extLst>
            </p:cNvPr>
            <p:cNvSpPr/>
            <p:nvPr/>
          </p:nvSpPr>
          <p:spPr>
            <a:xfrm>
              <a:off x="4679369" y="4837597"/>
              <a:ext cx="12535" cy="6541"/>
            </a:xfrm>
            <a:custGeom>
              <a:avLst/>
              <a:gdLst>
                <a:gd name="connsiteX0" fmla="*/ 5191 w 9412"/>
                <a:gd name="connsiteY0" fmla="*/ 0 h 4911"/>
                <a:gd name="connsiteX1" fmla="*/ 2353 w 9412"/>
                <a:gd name="connsiteY1" fmla="*/ 415 h 4911"/>
                <a:gd name="connsiteX2" fmla="*/ 0 w 9412"/>
                <a:gd name="connsiteY2" fmla="*/ 1591 h 4911"/>
                <a:gd name="connsiteX3" fmla="*/ 4637 w 9412"/>
                <a:gd name="connsiteY3" fmla="*/ 2698 h 4911"/>
                <a:gd name="connsiteX4" fmla="*/ 6783 w 9412"/>
                <a:gd name="connsiteY4" fmla="*/ 3528 h 4911"/>
                <a:gd name="connsiteX5" fmla="*/ 8582 w 9412"/>
                <a:gd name="connsiteY5" fmla="*/ 4911 h 4911"/>
                <a:gd name="connsiteX6" fmla="*/ 9136 w 9412"/>
                <a:gd name="connsiteY6" fmla="*/ 3666 h 4911"/>
                <a:gd name="connsiteX7" fmla="*/ 9274 w 9412"/>
                <a:gd name="connsiteY7" fmla="*/ 2975 h 4911"/>
                <a:gd name="connsiteX8" fmla="*/ 9413 w 9412"/>
                <a:gd name="connsiteY8" fmla="*/ 2352 h 4911"/>
                <a:gd name="connsiteX9" fmla="*/ 7683 w 9412"/>
                <a:gd name="connsiteY9" fmla="*/ 554 h 4911"/>
                <a:gd name="connsiteX10" fmla="*/ 5191 w 9412"/>
                <a:gd name="connsiteY10" fmla="*/ 0 h 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12" h="4911">
                  <a:moveTo>
                    <a:pt x="5191" y="0"/>
                  </a:moveTo>
                  <a:lnTo>
                    <a:pt x="2353" y="415"/>
                  </a:lnTo>
                  <a:lnTo>
                    <a:pt x="0" y="1591"/>
                  </a:lnTo>
                  <a:lnTo>
                    <a:pt x="4637" y="2698"/>
                  </a:lnTo>
                  <a:lnTo>
                    <a:pt x="6783" y="3528"/>
                  </a:lnTo>
                  <a:lnTo>
                    <a:pt x="8582" y="4911"/>
                  </a:lnTo>
                  <a:lnTo>
                    <a:pt x="9136" y="3666"/>
                  </a:lnTo>
                  <a:lnTo>
                    <a:pt x="9274" y="2975"/>
                  </a:lnTo>
                  <a:lnTo>
                    <a:pt x="9413" y="2352"/>
                  </a:lnTo>
                  <a:lnTo>
                    <a:pt x="7683" y="554"/>
                  </a:lnTo>
                  <a:lnTo>
                    <a:pt x="5191"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6" name="Freeform 3285">
              <a:extLst>
                <a:ext uri="{FF2B5EF4-FFF2-40B4-BE49-F238E27FC236}">
                  <a16:creationId xmlns:a16="http://schemas.microsoft.com/office/drawing/2014/main" id="{EC045F10-3868-BC05-7A7D-CF2820795248}"/>
                </a:ext>
              </a:extLst>
            </p:cNvPr>
            <p:cNvSpPr/>
            <p:nvPr/>
          </p:nvSpPr>
          <p:spPr>
            <a:xfrm>
              <a:off x="4672402" y="4830687"/>
              <a:ext cx="26425" cy="20176"/>
            </a:xfrm>
            <a:custGeom>
              <a:avLst/>
              <a:gdLst>
                <a:gd name="connsiteX0" fmla="*/ 10422 w 19841"/>
                <a:gd name="connsiteY0" fmla="*/ 5188 h 15149"/>
                <a:gd name="connsiteX1" fmla="*/ 12913 w 19841"/>
                <a:gd name="connsiteY1" fmla="*/ 5742 h 15149"/>
                <a:gd name="connsiteX2" fmla="*/ 14574 w 19841"/>
                <a:gd name="connsiteY2" fmla="*/ 7471 h 15149"/>
                <a:gd name="connsiteX3" fmla="*/ 14436 w 19841"/>
                <a:gd name="connsiteY3" fmla="*/ 8093 h 15149"/>
                <a:gd name="connsiteX4" fmla="*/ 14229 w 19841"/>
                <a:gd name="connsiteY4" fmla="*/ 8785 h 15149"/>
                <a:gd name="connsiteX5" fmla="*/ 13675 w 19841"/>
                <a:gd name="connsiteY5" fmla="*/ 10030 h 15149"/>
                <a:gd name="connsiteX6" fmla="*/ 11875 w 19841"/>
                <a:gd name="connsiteY6" fmla="*/ 8647 h 15149"/>
                <a:gd name="connsiteX7" fmla="*/ 9730 w 19841"/>
                <a:gd name="connsiteY7" fmla="*/ 7817 h 15149"/>
                <a:gd name="connsiteX8" fmla="*/ 5162 w 19841"/>
                <a:gd name="connsiteY8" fmla="*/ 6710 h 15149"/>
                <a:gd name="connsiteX9" fmla="*/ 7515 w 19841"/>
                <a:gd name="connsiteY9" fmla="*/ 5603 h 15149"/>
                <a:gd name="connsiteX10" fmla="*/ 10352 w 19841"/>
                <a:gd name="connsiteY10" fmla="*/ 5188 h 15149"/>
                <a:gd name="connsiteX11" fmla="*/ 10352 w 19841"/>
                <a:gd name="connsiteY11" fmla="*/ 0 h 15149"/>
                <a:gd name="connsiteX12" fmla="*/ 9591 w 19841"/>
                <a:gd name="connsiteY12" fmla="*/ 0 h 15149"/>
                <a:gd name="connsiteX13" fmla="*/ 6754 w 19841"/>
                <a:gd name="connsiteY13" fmla="*/ 415 h 15149"/>
                <a:gd name="connsiteX14" fmla="*/ 5300 w 19841"/>
                <a:gd name="connsiteY14" fmla="*/ 830 h 15149"/>
                <a:gd name="connsiteX15" fmla="*/ 2947 w 19841"/>
                <a:gd name="connsiteY15" fmla="*/ 1937 h 15149"/>
                <a:gd name="connsiteX16" fmla="*/ 40 w 19841"/>
                <a:gd name="connsiteY16" fmla="*/ 7125 h 15149"/>
                <a:gd name="connsiteX17" fmla="*/ 3985 w 19841"/>
                <a:gd name="connsiteY17" fmla="*/ 11621 h 15149"/>
                <a:gd name="connsiteX18" fmla="*/ 8207 w 19841"/>
                <a:gd name="connsiteY18" fmla="*/ 12659 h 15149"/>
                <a:gd name="connsiteX19" fmla="*/ 9384 w 19841"/>
                <a:gd name="connsiteY19" fmla="*/ 13143 h 15149"/>
                <a:gd name="connsiteX20" fmla="*/ 10629 w 19841"/>
                <a:gd name="connsiteY20" fmla="*/ 14111 h 15149"/>
                <a:gd name="connsiteX21" fmla="*/ 13744 w 19841"/>
                <a:gd name="connsiteY21" fmla="*/ 15149 h 15149"/>
                <a:gd name="connsiteX22" fmla="*/ 15059 w 19841"/>
                <a:gd name="connsiteY22" fmla="*/ 15011 h 15149"/>
                <a:gd name="connsiteX23" fmla="*/ 18520 w 19841"/>
                <a:gd name="connsiteY23" fmla="*/ 12036 h 15149"/>
                <a:gd name="connsiteX24" fmla="*/ 19073 w 19841"/>
                <a:gd name="connsiteY24" fmla="*/ 10791 h 15149"/>
                <a:gd name="connsiteX25" fmla="*/ 19350 w 19841"/>
                <a:gd name="connsiteY25" fmla="*/ 10099 h 15149"/>
                <a:gd name="connsiteX26" fmla="*/ 19558 w 19841"/>
                <a:gd name="connsiteY26" fmla="*/ 9408 h 15149"/>
                <a:gd name="connsiteX27" fmla="*/ 19627 w 19841"/>
                <a:gd name="connsiteY27" fmla="*/ 8923 h 15149"/>
                <a:gd name="connsiteX28" fmla="*/ 19765 w 19841"/>
                <a:gd name="connsiteY28" fmla="*/ 8301 h 15149"/>
                <a:gd name="connsiteX29" fmla="*/ 18381 w 19841"/>
                <a:gd name="connsiteY29" fmla="*/ 3874 h 15149"/>
                <a:gd name="connsiteX30" fmla="*/ 16720 w 19841"/>
                <a:gd name="connsiteY30" fmla="*/ 2144 h 15149"/>
                <a:gd name="connsiteX31" fmla="*/ 14090 w 19841"/>
                <a:gd name="connsiteY31" fmla="*/ 692 h 15149"/>
                <a:gd name="connsiteX32" fmla="*/ 11598 w 19841"/>
                <a:gd name="connsiteY32" fmla="*/ 138 h 15149"/>
                <a:gd name="connsiteX33" fmla="*/ 10491 w 19841"/>
                <a:gd name="connsiteY33" fmla="*/ 0 h 15149"/>
                <a:gd name="connsiteX34" fmla="*/ 10491 w 19841"/>
                <a:gd name="connsiteY34" fmla="*/ 0 h 1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841" h="15149">
                  <a:moveTo>
                    <a:pt x="10422" y="5188"/>
                  </a:moveTo>
                  <a:lnTo>
                    <a:pt x="12913" y="5742"/>
                  </a:lnTo>
                  <a:lnTo>
                    <a:pt x="14574" y="7471"/>
                  </a:lnTo>
                  <a:lnTo>
                    <a:pt x="14436" y="8093"/>
                  </a:lnTo>
                  <a:lnTo>
                    <a:pt x="14229" y="8785"/>
                  </a:lnTo>
                  <a:lnTo>
                    <a:pt x="13675" y="10030"/>
                  </a:lnTo>
                  <a:lnTo>
                    <a:pt x="11875" y="8647"/>
                  </a:lnTo>
                  <a:lnTo>
                    <a:pt x="9730" y="7817"/>
                  </a:lnTo>
                  <a:lnTo>
                    <a:pt x="5162" y="6710"/>
                  </a:lnTo>
                  <a:lnTo>
                    <a:pt x="7515" y="5603"/>
                  </a:lnTo>
                  <a:lnTo>
                    <a:pt x="10352" y="5188"/>
                  </a:lnTo>
                  <a:moveTo>
                    <a:pt x="10352" y="0"/>
                  </a:moveTo>
                  <a:cubicBezTo>
                    <a:pt x="10352" y="0"/>
                    <a:pt x="9799" y="0"/>
                    <a:pt x="9591" y="0"/>
                  </a:cubicBezTo>
                  <a:lnTo>
                    <a:pt x="6754" y="415"/>
                  </a:lnTo>
                  <a:cubicBezTo>
                    <a:pt x="6269" y="484"/>
                    <a:pt x="5785" y="623"/>
                    <a:pt x="5300" y="830"/>
                  </a:cubicBezTo>
                  <a:lnTo>
                    <a:pt x="2947" y="1937"/>
                  </a:lnTo>
                  <a:cubicBezTo>
                    <a:pt x="940" y="2905"/>
                    <a:pt x="-237" y="4980"/>
                    <a:pt x="40" y="7125"/>
                  </a:cubicBezTo>
                  <a:cubicBezTo>
                    <a:pt x="248" y="9338"/>
                    <a:pt x="1840" y="11137"/>
                    <a:pt x="3985" y="11621"/>
                  </a:cubicBezTo>
                  <a:lnTo>
                    <a:pt x="8207" y="12659"/>
                  </a:lnTo>
                  <a:lnTo>
                    <a:pt x="9384" y="13143"/>
                  </a:lnTo>
                  <a:lnTo>
                    <a:pt x="10629" y="14111"/>
                  </a:lnTo>
                  <a:cubicBezTo>
                    <a:pt x="11529" y="14803"/>
                    <a:pt x="12637" y="15149"/>
                    <a:pt x="13744" y="15149"/>
                  </a:cubicBezTo>
                  <a:cubicBezTo>
                    <a:pt x="14159" y="15149"/>
                    <a:pt x="14644" y="15149"/>
                    <a:pt x="15059" y="15011"/>
                  </a:cubicBezTo>
                  <a:cubicBezTo>
                    <a:pt x="16582" y="14596"/>
                    <a:pt x="17897" y="13489"/>
                    <a:pt x="18520" y="12036"/>
                  </a:cubicBezTo>
                  <a:lnTo>
                    <a:pt x="19073" y="10791"/>
                  </a:lnTo>
                  <a:cubicBezTo>
                    <a:pt x="19073" y="10791"/>
                    <a:pt x="19281" y="10307"/>
                    <a:pt x="19350" y="10099"/>
                  </a:cubicBezTo>
                  <a:lnTo>
                    <a:pt x="19558" y="9408"/>
                  </a:lnTo>
                  <a:cubicBezTo>
                    <a:pt x="19558" y="9408"/>
                    <a:pt x="19627" y="9062"/>
                    <a:pt x="19627" y="8923"/>
                  </a:cubicBezTo>
                  <a:lnTo>
                    <a:pt x="19765" y="8301"/>
                  </a:lnTo>
                  <a:cubicBezTo>
                    <a:pt x="20042" y="6710"/>
                    <a:pt x="19558" y="5050"/>
                    <a:pt x="18381" y="3874"/>
                  </a:cubicBezTo>
                  <a:lnTo>
                    <a:pt x="16720" y="2144"/>
                  </a:lnTo>
                  <a:cubicBezTo>
                    <a:pt x="16028" y="1384"/>
                    <a:pt x="15059" y="899"/>
                    <a:pt x="14090" y="692"/>
                  </a:cubicBezTo>
                  <a:lnTo>
                    <a:pt x="11598" y="138"/>
                  </a:lnTo>
                  <a:cubicBezTo>
                    <a:pt x="11252" y="69"/>
                    <a:pt x="10906" y="0"/>
                    <a:pt x="10491" y="0"/>
                  </a:cubicBezTo>
                  <a:lnTo>
                    <a:pt x="1049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7" name="Freeform 3286">
              <a:extLst>
                <a:ext uri="{FF2B5EF4-FFF2-40B4-BE49-F238E27FC236}">
                  <a16:creationId xmlns:a16="http://schemas.microsoft.com/office/drawing/2014/main" id="{B7657956-A753-FC21-2287-131378726C38}"/>
                </a:ext>
              </a:extLst>
            </p:cNvPr>
            <p:cNvSpPr/>
            <p:nvPr/>
          </p:nvSpPr>
          <p:spPr>
            <a:xfrm>
              <a:off x="4638996" y="5268198"/>
              <a:ext cx="3042" cy="2027"/>
            </a:xfrm>
            <a:custGeom>
              <a:avLst/>
              <a:gdLst>
                <a:gd name="connsiteX0" fmla="*/ 1038 w 2284"/>
                <a:gd name="connsiteY0" fmla="*/ 0 h 1522"/>
                <a:gd name="connsiteX1" fmla="*/ 0 w 2284"/>
                <a:gd name="connsiteY1" fmla="*/ 1038 h 1522"/>
                <a:gd name="connsiteX2" fmla="*/ 969 w 2284"/>
                <a:gd name="connsiteY2" fmla="*/ 1522 h 1522"/>
                <a:gd name="connsiteX3" fmla="*/ 1523 w 2284"/>
                <a:gd name="connsiteY3" fmla="*/ 1522 h 1522"/>
                <a:gd name="connsiteX4" fmla="*/ 2284 w 2284"/>
                <a:gd name="connsiteY4" fmla="*/ 830 h 1522"/>
                <a:gd name="connsiteX5" fmla="*/ 1523 w 2284"/>
                <a:gd name="connsiteY5" fmla="*/ 69 h 1522"/>
                <a:gd name="connsiteX6" fmla="*/ 1038 w 2284"/>
                <a:gd name="connsiteY6" fmla="*/ 0 h 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4" h="1522">
                  <a:moveTo>
                    <a:pt x="1038" y="0"/>
                  </a:moveTo>
                  <a:lnTo>
                    <a:pt x="0" y="1038"/>
                  </a:lnTo>
                  <a:lnTo>
                    <a:pt x="969" y="1522"/>
                  </a:lnTo>
                  <a:lnTo>
                    <a:pt x="1523" y="1522"/>
                  </a:lnTo>
                  <a:lnTo>
                    <a:pt x="2284" y="830"/>
                  </a:lnTo>
                  <a:lnTo>
                    <a:pt x="1523" y="69"/>
                  </a:lnTo>
                  <a:lnTo>
                    <a:pt x="1038"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8" name="Freeform 3287">
              <a:extLst>
                <a:ext uri="{FF2B5EF4-FFF2-40B4-BE49-F238E27FC236}">
                  <a16:creationId xmlns:a16="http://schemas.microsoft.com/office/drawing/2014/main" id="{D7EAB95B-E467-6F21-9FA8-C9E065BE73E8}"/>
                </a:ext>
              </a:extLst>
            </p:cNvPr>
            <p:cNvSpPr/>
            <p:nvPr/>
          </p:nvSpPr>
          <p:spPr>
            <a:xfrm>
              <a:off x="4632111" y="5261288"/>
              <a:ext cx="16838" cy="15846"/>
            </a:xfrm>
            <a:custGeom>
              <a:avLst/>
              <a:gdLst>
                <a:gd name="connsiteX0" fmla="*/ 6207 w 12643"/>
                <a:gd name="connsiteY0" fmla="*/ 5188 h 11898"/>
                <a:gd name="connsiteX1" fmla="*/ 6691 w 12643"/>
                <a:gd name="connsiteY1" fmla="*/ 5188 h 11898"/>
                <a:gd name="connsiteX2" fmla="*/ 7452 w 12643"/>
                <a:gd name="connsiteY2" fmla="*/ 6018 h 11898"/>
                <a:gd name="connsiteX3" fmla="*/ 6691 w 12643"/>
                <a:gd name="connsiteY3" fmla="*/ 6710 h 11898"/>
                <a:gd name="connsiteX4" fmla="*/ 6137 w 12643"/>
                <a:gd name="connsiteY4" fmla="*/ 6710 h 11898"/>
                <a:gd name="connsiteX5" fmla="*/ 5168 w 12643"/>
                <a:gd name="connsiteY5" fmla="*/ 6226 h 11898"/>
                <a:gd name="connsiteX6" fmla="*/ 6207 w 12643"/>
                <a:gd name="connsiteY6" fmla="*/ 5188 h 11898"/>
                <a:gd name="connsiteX7" fmla="*/ 6207 w 12643"/>
                <a:gd name="connsiteY7" fmla="*/ 0 h 11898"/>
                <a:gd name="connsiteX8" fmla="*/ 2538 w 12643"/>
                <a:gd name="connsiteY8" fmla="*/ 1522 h 11898"/>
                <a:gd name="connsiteX9" fmla="*/ 1500 w 12643"/>
                <a:gd name="connsiteY9" fmla="*/ 2559 h 11898"/>
                <a:gd name="connsiteX10" fmla="*/ 47 w 12643"/>
                <a:gd name="connsiteY10" fmla="*/ 6917 h 11898"/>
                <a:gd name="connsiteX11" fmla="*/ 2677 w 12643"/>
                <a:gd name="connsiteY11" fmla="*/ 10722 h 11898"/>
                <a:gd name="connsiteX12" fmla="*/ 3646 w 12643"/>
                <a:gd name="connsiteY12" fmla="*/ 11275 h 11898"/>
                <a:gd name="connsiteX13" fmla="*/ 6137 w 12643"/>
                <a:gd name="connsiteY13" fmla="*/ 11898 h 11898"/>
                <a:gd name="connsiteX14" fmla="*/ 6483 w 12643"/>
                <a:gd name="connsiteY14" fmla="*/ 11898 h 11898"/>
                <a:gd name="connsiteX15" fmla="*/ 7037 w 12643"/>
                <a:gd name="connsiteY15" fmla="*/ 11898 h 11898"/>
                <a:gd name="connsiteX16" fmla="*/ 10082 w 12643"/>
                <a:gd name="connsiteY16" fmla="*/ 10584 h 11898"/>
                <a:gd name="connsiteX17" fmla="*/ 10844 w 12643"/>
                <a:gd name="connsiteY17" fmla="*/ 9892 h 11898"/>
                <a:gd name="connsiteX18" fmla="*/ 12643 w 12643"/>
                <a:gd name="connsiteY18" fmla="*/ 6157 h 11898"/>
                <a:gd name="connsiteX19" fmla="*/ 11121 w 12643"/>
                <a:gd name="connsiteY19" fmla="*/ 2283 h 11898"/>
                <a:gd name="connsiteX20" fmla="*/ 10359 w 12643"/>
                <a:gd name="connsiteY20" fmla="*/ 1522 h 11898"/>
                <a:gd name="connsiteX21" fmla="*/ 7037 w 12643"/>
                <a:gd name="connsiteY21" fmla="*/ 0 h 11898"/>
                <a:gd name="connsiteX22" fmla="*/ 6553 w 12643"/>
                <a:gd name="connsiteY22" fmla="*/ 0 h 11898"/>
                <a:gd name="connsiteX23" fmla="*/ 6207 w 12643"/>
                <a:gd name="connsiteY23" fmla="*/ 0 h 11898"/>
                <a:gd name="connsiteX24" fmla="*/ 6207 w 12643"/>
                <a:gd name="connsiteY24" fmla="*/ 0 h 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643" h="11898">
                  <a:moveTo>
                    <a:pt x="6207" y="5188"/>
                  </a:moveTo>
                  <a:lnTo>
                    <a:pt x="6691" y="5188"/>
                  </a:lnTo>
                  <a:cubicBezTo>
                    <a:pt x="6691" y="5188"/>
                    <a:pt x="7452" y="6018"/>
                    <a:pt x="7452" y="6018"/>
                  </a:cubicBezTo>
                  <a:lnTo>
                    <a:pt x="6691" y="6710"/>
                  </a:lnTo>
                  <a:lnTo>
                    <a:pt x="6137" y="6710"/>
                  </a:lnTo>
                  <a:cubicBezTo>
                    <a:pt x="6137" y="6710"/>
                    <a:pt x="5168" y="6226"/>
                    <a:pt x="5168" y="6226"/>
                  </a:cubicBezTo>
                  <a:lnTo>
                    <a:pt x="6207" y="5188"/>
                  </a:lnTo>
                  <a:moveTo>
                    <a:pt x="6207" y="0"/>
                  </a:moveTo>
                  <a:cubicBezTo>
                    <a:pt x="4822" y="0"/>
                    <a:pt x="3507" y="554"/>
                    <a:pt x="2538" y="1522"/>
                  </a:cubicBezTo>
                  <a:lnTo>
                    <a:pt x="1500" y="2559"/>
                  </a:lnTo>
                  <a:cubicBezTo>
                    <a:pt x="324" y="3736"/>
                    <a:pt x="-161" y="5326"/>
                    <a:pt x="47" y="6917"/>
                  </a:cubicBezTo>
                  <a:cubicBezTo>
                    <a:pt x="254" y="8509"/>
                    <a:pt x="1223" y="9961"/>
                    <a:pt x="2677" y="10722"/>
                  </a:cubicBezTo>
                  <a:lnTo>
                    <a:pt x="3646" y="11275"/>
                  </a:lnTo>
                  <a:cubicBezTo>
                    <a:pt x="4407" y="11690"/>
                    <a:pt x="5307" y="11898"/>
                    <a:pt x="6137" y="11898"/>
                  </a:cubicBezTo>
                  <a:cubicBezTo>
                    <a:pt x="6276" y="11898"/>
                    <a:pt x="6345" y="11898"/>
                    <a:pt x="6483" y="11898"/>
                  </a:cubicBezTo>
                  <a:lnTo>
                    <a:pt x="7037" y="11898"/>
                  </a:lnTo>
                  <a:cubicBezTo>
                    <a:pt x="8144" y="11760"/>
                    <a:pt x="9252" y="11345"/>
                    <a:pt x="10082" y="10584"/>
                  </a:cubicBezTo>
                  <a:lnTo>
                    <a:pt x="10844" y="9892"/>
                  </a:lnTo>
                  <a:cubicBezTo>
                    <a:pt x="11951" y="8924"/>
                    <a:pt x="12574" y="7609"/>
                    <a:pt x="12643" y="6157"/>
                  </a:cubicBezTo>
                  <a:cubicBezTo>
                    <a:pt x="12643" y="4704"/>
                    <a:pt x="12159" y="3321"/>
                    <a:pt x="11121" y="2283"/>
                  </a:cubicBezTo>
                  <a:lnTo>
                    <a:pt x="10359" y="1522"/>
                  </a:lnTo>
                  <a:cubicBezTo>
                    <a:pt x="9459" y="623"/>
                    <a:pt x="8283" y="69"/>
                    <a:pt x="7037" y="0"/>
                  </a:cubicBezTo>
                  <a:lnTo>
                    <a:pt x="6553" y="0"/>
                  </a:lnTo>
                  <a:cubicBezTo>
                    <a:pt x="6553" y="0"/>
                    <a:pt x="6276" y="0"/>
                    <a:pt x="6207" y="0"/>
                  </a:cubicBezTo>
                  <a:lnTo>
                    <a:pt x="620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89" name="Freeform 3288">
              <a:extLst>
                <a:ext uri="{FF2B5EF4-FFF2-40B4-BE49-F238E27FC236}">
                  <a16:creationId xmlns:a16="http://schemas.microsoft.com/office/drawing/2014/main" id="{6C6BDBFE-EA52-AF31-3DD1-094A9A69233D}"/>
                </a:ext>
              </a:extLst>
            </p:cNvPr>
            <p:cNvSpPr/>
            <p:nvPr/>
          </p:nvSpPr>
          <p:spPr>
            <a:xfrm>
              <a:off x="4596133" y="4738284"/>
              <a:ext cx="1843" cy="3685"/>
            </a:xfrm>
            <a:custGeom>
              <a:avLst/>
              <a:gdLst>
                <a:gd name="connsiteX0" fmla="*/ 554 w 1384"/>
                <a:gd name="connsiteY0" fmla="*/ 0 h 2767"/>
                <a:gd name="connsiteX1" fmla="*/ 208 w 1384"/>
                <a:gd name="connsiteY1" fmla="*/ 1453 h 2767"/>
                <a:gd name="connsiteX2" fmla="*/ 69 w 1384"/>
                <a:gd name="connsiteY2" fmla="*/ 2144 h 2767"/>
                <a:gd name="connsiteX3" fmla="*/ 0 w 1384"/>
                <a:gd name="connsiteY3" fmla="*/ 2767 h 2767"/>
                <a:gd name="connsiteX4" fmla="*/ 900 w 1384"/>
                <a:gd name="connsiteY4" fmla="*/ 2352 h 2767"/>
                <a:gd name="connsiteX5" fmla="*/ 1384 w 1384"/>
                <a:gd name="connsiteY5" fmla="*/ 1799 h 2767"/>
                <a:gd name="connsiteX6" fmla="*/ 1246 w 1384"/>
                <a:gd name="connsiteY6" fmla="*/ 1107 h 2767"/>
                <a:gd name="connsiteX7" fmla="*/ 554 w 1384"/>
                <a:gd name="connsiteY7" fmla="*/ 0 h 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 h="2767">
                  <a:moveTo>
                    <a:pt x="554" y="0"/>
                  </a:moveTo>
                  <a:lnTo>
                    <a:pt x="208" y="1453"/>
                  </a:lnTo>
                  <a:lnTo>
                    <a:pt x="69" y="2144"/>
                  </a:lnTo>
                  <a:lnTo>
                    <a:pt x="0" y="2767"/>
                  </a:lnTo>
                  <a:lnTo>
                    <a:pt x="900" y="2352"/>
                  </a:lnTo>
                  <a:lnTo>
                    <a:pt x="1384" y="1799"/>
                  </a:lnTo>
                  <a:lnTo>
                    <a:pt x="1246" y="1107"/>
                  </a:lnTo>
                  <a:lnTo>
                    <a:pt x="55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0" name="Freeform 3289">
              <a:extLst>
                <a:ext uri="{FF2B5EF4-FFF2-40B4-BE49-F238E27FC236}">
                  <a16:creationId xmlns:a16="http://schemas.microsoft.com/office/drawing/2014/main" id="{EE2B1A49-B372-5DB6-0CFF-8573B02E9B9D}"/>
                </a:ext>
              </a:extLst>
            </p:cNvPr>
            <p:cNvSpPr/>
            <p:nvPr/>
          </p:nvSpPr>
          <p:spPr>
            <a:xfrm>
              <a:off x="4589333" y="4731374"/>
              <a:ext cx="15625" cy="17504"/>
            </a:xfrm>
            <a:custGeom>
              <a:avLst/>
              <a:gdLst>
                <a:gd name="connsiteX0" fmla="*/ 5659 w 11732"/>
                <a:gd name="connsiteY0" fmla="*/ 5188 h 13143"/>
                <a:gd name="connsiteX1" fmla="*/ 6351 w 11732"/>
                <a:gd name="connsiteY1" fmla="*/ 6295 h 13143"/>
                <a:gd name="connsiteX2" fmla="*/ 6489 w 11732"/>
                <a:gd name="connsiteY2" fmla="*/ 7056 h 13143"/>
                <a:gd name="connsiteX3" fmla="*/ 6074 w 11732"/>
                <a:gd name="connsiteY3" fmla="*/ 7609 h 13143"/>
                <a:gd name="connsiteX4" fmla="*/ 5105 w 11732"/>
                <a:gd name="connsiteY4" fmla="*/ 8024 h 13143"/>
                <a:gd name="connsiteX5" fmla="*/ 5105 w 11732"/>
                <a:gd name="connsiteY5" fmla="*/ 7402 h 13143"/>
                <a:gd name="connsiteX6" fmla="*/ 5313 w 11732"/>
                <a:gd name="connsiteY6" fmla="*/ 6710 h 13143"/>
                <a:gd name="connsiteX7" fmla="*/ 5659 w 11732"/>
                <a:gd name="connsiteY7" fmla="*/ 5257 h 13143"/>
                <a:gd name="connsiteX8" fmla="*/ 5659 w 11732"/>
                <a:gd name="connsiteY8" fmla="*/ 69 h 13143"/>
                <a:gd name="connsiteX9" fmla="*/ 4690 w 11732"/>
                <a:gd name="connsiteY9" fmla="*/ 138 h 13143"/>
                <a:gd name="connsiteX10" fmla="*/ 607 w 11732"/>
                <a:gd name="connsiteY10" fmla="*/ 4150 h 13143"/>
                <a:gd name="connsiteX11" fmla="*/ 261 w 11732"/>
                <a:gd name="connsiteY11" fmla="*/ 5603 h 13143"/>
                <a:gd name="connsiteX12" fmla="*/ 122 w 11732"/>
                <a:gd name="connsiteY12" fmla="*/ 6295 h 13143"/>
                <a:gd name="connsiteX13" fmla="*/ 53 w 11732"/>
                <a:gd name="connsiteY13" fmla="*/ 6779 h 13143"/>
                <a:gd name="connsiteX14" fmla="*/ 53 w 11732"/>
                <a:gd name="connsiteY14" fmla="*/ 7402 h 13143"/>
                <a:gd name="connsiteX15" fmla="*/ 2129 w 11732"/>
                <a:gd name="connsiteY15" fmla="*/ 12175 h 13143"/>
                <a:gd name="connsiteX16" fmla="*/ 5174 w 11732"/>
                <a:gd name="connsiteY16" fmla="*/ 13143 h 13143"/>
                <a:gd name="connsiteX17" fmla="*/ 7320 w 11732"/>
                <a:gd name="connsiteY17" fmla="*/ 12659 h 13143"/>
                <a:gd name="connsiteX18" fmla="*/ 8289 w 11732"/>
                <a:gd name="connsiteY18" fmla="*/ 12244 h 13143"/>
                <a:gd name="connsiteX19" fmla="*/ 10158 w 11732"/>
                <a:gd name="connsiteY19" fmla="*/ 10791 h 13143"/>
                <a:gd name="connsiteX20" fmla="*/ 10573 w 11732"/>
                <a:gd name="connsiteY20" fmla="*/ 10238 h 13143"/>
                <a:gd name="connsiteX21" fmla="*/ 11680 w 11732"/>
                <a:gd name="connsiteY21" fmla="*/ 6295 h 13143"/>
                <a:gd name="connsiteX22" fmla="*/ 11542 w 11732"/>
                <a:gd name="connsiteY22" fmla="*/ 5534 h 13143"/>
                <a:gd name="connsiteX23" fmla="*/ 10711 w 11732"/>
                <a:gd name="connsiteY23" fmla="*/ 3390 h 13143"/>
                <a:gd name="connsiteX24" fmla="*/ 10019 w 11732"/>
                <a:gd name="connsiteY24" fmla="*/ 2283 h 13143"/>
                <a:gd name="connsiteX25" fmla="*/ 5728 w 11732"/>
                <a:gd name="connsiteY25" fmla="*/ 0 h 13143"/>
                <a:gd name="connsiteX26" fmla="*/ 5728 w 11732"/>
                <a:gd name="connsiteY26" fmla="*/ 0 h 1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732" h="13143">
                  <a:moveTo>
                    <a:pt x="5659" y="5188"/>
                  </a:moveTo>
                  <a:lnTo>
                    <a:pt x="6351" y="6295"/>
                  </a:lnTo>
                  <a:lnTo>
                    <a:pt x="6489" y="7056"/>
                  </a:lnTo>
                  <a:lnTo>
                    <a:pt x="6074" y="7609"/>
                  </a:lnTo>
                  <a:lnTo>
                    <a:pt x="5105" y="8024"/>
                  </a:lnTo>
                  <a:lnTo>
                    <a:pt x="5105" y="7402"/>
                  </a:lnTo>
                  <a:cubicBezTo>
                    <a:pt x="5105" y="7402"/>
                    <a:pt x="5313" y="6710"/>
                    <a:pt x="5313" y="6710"/>
                  </a:cubicBezTo>
                  <a:lnTo>
                    <a:pt x="5659" y="5257"/>
                  </a:lnTo>
                  <a:moveTo>
                    <a:pt x="5659" y="69"/>
                  </a:moveTo>
                  <a:cubicBezTo>
                    <a:pt x="5659" y="69"/>
                    <a:pt x="5036" y="69"/>
                    <a:pt x="4690" y="138"/>
                  </a:cubicBezTo>
                  <a:cubicBezTo>
                    <a:pt x="2614" y="554"/>
                    <a:pt x="1022" y="2075"/>
                    <a:pt x="607" y="4150"/>
                  </a:cubicBezTo>
                  <a:lnTo>
                    <a:pt x="261" y="5603"/>
                  </a:lnTo>
                  <a:lnTo>
                    <a:pt x="122" y="6295"/>
                  </a:lnTo>
                  <a:cubicBezTo>
                    <a:pt x="122" y="6295"/>
                    <a:pt x="122" y="6641"/>
                    <a:pt x="53" y="6779"/>
                  </a:cubicBezTo>
                  <a:lnTo>
                    <a:pt x="53" y="7402"/>
                  </a:lnTo>
                  <a:cubicBezTo>
                    <a:pt x="-224" y="9269"/>
                    <a:pt x="607" y="11068"/>
                    <a:pt x="2129" y="12175"/>
                  </a:cubicBezTo>
                  <a:cubicBezTo>
                    <a:pt x="3029" y="12797"/>
                    <a:pt x="4067" y="13143"/>
                    <a:pt x="5174" y="13143"/>
                  </a:cubicBezTo>
                  <a:cubicBezTo>
                    <a:pt x="5936" y="13143"/>
                    <a:pt x="6628" y="13005"/>
                    <a:pt x="7320" y="12659"/>
                  </a:cubicBezTo>
                  <a:lnTo>
                    <a:pt x="8289" y="12244"/>
                  </a:lnTo>
                  <a:cubicBezTo>
                    <a:pt x="9050" y="11898"/>
                    <a:pt x="9673" y="11414"/>
                    <a:pt x="10158" y="10791"/>
                  </a:cubicBezTo>
                  <a:lnTo>
                    <a:pt x="10573" y="10238"/>
                  </a:lnTo>
                  <a:cubicBezTo>
                    <a:pt x="11473" y="9131"/>
                    <a:pt x="11888" y="7678"/>
                    <a:pt x="11680" y="6295"/>
                  </a:cubicBezTo>
                  <a:lnTo>
                    <a:pt x="11542" y="5534"/>
                  </a:lnTo>
                  <a:cubicBezTo>
                    <a:pt x="11403" y="4773"/>
                    <a:pt x="11127" y="4012"/>
                    <a:pt x="10711" y="3390"/>
                  </a:cubicBezTo>
                  <a:lnTo>
                    <a:pt x="10019" y="2283"/>
                  </a:lnTo>
                  <a:cubicBezTo>
                    <a:pt x="9050" y="830"/>
                    <a:pt x="7389" y="0"/>
                    <a:pt x="5728" y="0"/>
                  </a:cubicBezTo>
                  <a:lnTo>
                    <a:pt x="572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1" name="Freeform 3290">
              <a:extLst>
                <a:ext uri="{FF2B5EF4-FFF2-40B4-BE49-F238E27FC236}">
                  <a16:creationId xmlns:a16="http://schemas.microsoft.com/office/drawing/2014/main" id="{3BE00ECB-E1C4-5E19-CF30-71C4B1CA2AD3}"/>
                </a:ext>
              </a:extLst>
            </p:cNvPr>
            <p:cNvSpPr/>
            <p:nvPr/>
          </p:nvSpPr>
          <p:spPr>
            <a:xfrm>
              <a:off x="4594474" y="4727136"/>
              <a:ext cx="2949" cy="3592"/>
            </a:xfrm>
            <a:custGeom>
              <a:avLst/>
              <a:gdLst>
                <a:gd name="connsiteX0" fmla="*/ 2215 w 2214"/>
                <a:gd name="connsiteY0" fmla="*/ 1038 h 2697"/>
                <a:gd name="connsiteX1" fmla="*/ 1384 w 2214"/>
                <a:gd name="connsiteY1" fmla="*/ 0 h 2697"/>
                <a:gd name="connsiteX2" fmla="*/ 0 w 2214"/>
                <a:gd name="connsiteY2" fmla="*/ 2352 h 2697"/>
                <a:gd name="connsiteX3" fmla="*/ 2007 w 2214"/>
                <a:gd name="connsiteY3" fmla="*/ 2698 h 2697"/>
                <a:gd name="connsiteX4" fmla="*/ 2215 w 2214"/>
                <a:gd name="connsiteY4" fmla="*/ 1038 h 2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 h="2697">
                  <a:moveTo>
                    <a:pt x="2215" y="1038"/>
                  </a:moveTo>
                  <a:lnTo>
                    <a:pt x="1384" y="0"/>
                  </a:lnTo>
                  <a:lnTo>
                    <a:pt x="0" y="2352"/>
                  </a:lnTo>
                  <a:lnTo>
                    <a:pt x="2007" y="2698"/>
                  </a:lnTo>
                  <a:lnTo>
                    <a:pt x="2215" y="10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2" name="Freeform 3291">
              <a:extLst>
                <a:ext uri="{FF2B5EF4-FFF2-40B4-BE49-F238E27FC236}">
                  <a16:creationId xmlns:a16="http://schemas.microsoft.com/office/drawing/2014/main" id="{4F43E0AE-D805-98DF-ACFE-FC6A83B2D2A5}"/>
                </a:ext>
              </a:extLst>
            </p:cNvPr>
            <p:cNvSpPr/>
            <p:nvPr/>
          </p:nvSpPr>
          <p:spPr>
            <a:xfrm>
              <a:off x="4587539" y="4720227"/>
              <a:ext cx="16860" cy="17319"/>
            </a:xfrm>
            <a:custGeom>
              <a:avLst/>
              <a:gdLst>
                <a:gd name="connsiteX0" fmla="*/ 6591 w 12659"/>
                <a:gd name="connsiteY0" fmla="*/ 5188 h 13004"/>
                <a:gd name="connsiteX1" fmla="*/ 7421 w 12659"/>
                <a:gd name="connsiteY1" fmla="*/ 6226 h 13004"/>
                <a:gd name="connsiteX2" fmla="*/ 7214 w 12659"/>
                <a:gd name="connsiteY2" fmla="*/ 7886 h 13004"/>
                <a:gd name="connsiteX3" fmla="*/ 5206 w 12659"/>
                <a:gd name="connsiteY3" fmla="*/ 7540 h 13004"/>
                <a:gd name="connsiteX4" fmla="*/ 6591 w 12659"/>
                <a:gd name="connsiteY4" fmla="*/ 5188 h 13004"/>
                <a:gd name="connsiteX5" fmla="*/ 6591 w 12659"/>
                <a:gd name="connsiteY5" fmla="*/ 0 h 13004"/>
                <a:gd name="connsiteX6" fmla="*/ 6106 w 12659"/>
                <a:gd name="connsiteY6" fmla="*/ 0 h 13004"/>
                <a:gd name="connsiteX7" fmla="*/ 2092 w 12659"/>
                <a:gd name="connsiteY7" fmla="*/ 2559 h 13004"/>
                <a:gd name="connsiteX8" fmla="*/ 708 w 12659"/>
                <a:gd name="connsiteY8" fmla="*/ 4911 h 13004"/>
                <a:gd name="connsiteX9" fmla="*/ 500 w 12659"/>
                <a:gd name="connsiteY9" fmla="*/ 9753 h 13004"/>
                <a:gd name="connsiteX10" fmla="*/ 4376 w 12659"/>
                <a:gd name="connsiteY10" fmla="*/ 12659 h 13004"/>
                <a:gd name="connsiteX11" fmla="*/ 6383 w 12659"/>
                <a:gd name="connsiteY11" fmla="*/ 13005 h 13004"/>
                <a:gd name="connsiteX12" fmla="*/ 7214 w 12659"/>
                <a:gd name="connsiteY12" fmla="*/ 13005 h 13004"/>
                <a:gd name="connsiteX13" fmla="*/ 10328 w 12659"/>
                <a:gd name="connsiteY13" fmla="*/ 11967 h 13004"/>
                <a:gd name="connsiteX14" fmla="*/ 12404 w 12659"/>
                <a:gd name="connsiteY14" fmla="*/ 8508 h 13004"/>
                <a:gd name="connsiteX15" fmla="*/ 12612 w 12659"/>
                <a:gd name="connsiteY15" fmla="*/ 6848 h 13004"/>
                <a:gd name="connsiteX16" fmla="*/ 11435 w 12659"/>
                <a:gd name="connsiteY16" fmla="*/ 2836 h 13004"/>
                <a:gd name="connsiteX17" fmla="*/ 10605 w 12659"/>
                <a:gd name="connsiteY17" fmla="*/ 1799 h 13004"/>
                <a:gd name="connsiteX18" fmla="*/ 6660 w 12659"/>
                <a:gd name="connsiteY18" fmla="*/ 0 h 13004"/>
                <a:gd name="connsiteX19" fmla="*/ 6660 w 12659"/>
                <a:gd name="connsiteY19" fmla="*/ 0 h 1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59" h="13004">
                  <a:moveTo>
                    <a:pt x="6591" y="5188"/>
                  </a:moveTo>
                  <a:lnTo>
                    <a:pt x="7421" y="6226"/>
                  </a:lnTo>
                  <a:lnTo>
                    <a:pt x="7214" y="7886"/>
                  </a:lnTo>
                  <a:lnTo>
                    <a:pt x="5206" y="7540"/>
                  </a:lnTo>
                  <a:lnTo>
                    <a:pt x="6591" y="5188"/>
                  </a:lnTo>
                  <a:moveTo>
                    <a:pt x="6591" y="0"/>
                  </a:moveTo>
                  <a:cubicBezTo>
                    <a:pt x="6591" y="0"/>
                    <a:pt x="6314" y="0"/>
                    <a:pt x="6106" y="0"/>
                  </a:cubicBezTo>
                  <a:cubicBezTo>
                    <a:pt x="4445" y="138"/>
                    <a:pt x="2922" y="1107"/>
                    <a:pt x="2092" y="2559"/>
                  </a:cubicBezTo>
                  <a:lnTo>
                    <a:pt x="708" y="4911"/>
                  </a:lnTo>
                  <a:cubicBezTo>
                    <a:pt x="-123" y="6364"/>
                    <a:pt x="-261" y="8232"/>
                    <a:pt x="500" y="9753"/>
                  </a:cubicBezTo>
                  <a:cubicBezTo>
                    <a:pt x="1261" y="11275"/>
                    <a:pt x="2646" y="12382"/>
                    <a:pt x="4376" y="12659"/>
                  </a:cubicBezTo>
                  <a:lnTo>
                    <a:pt x="6383" y="13005"/>
                  </a:lnTo>
                  <a:cubicBezTo>
                    <a:pt x="6383" y="13005"/>
                    <a:pt x="6937" y="13005"/>
                    <a:pt x="7214" y="13005"/>
                  </a:cubicBezTo>
                  <a:cubicBezTo>
                    <a:pt x="8321" y="13005"/>
                    <a:pt x="9428" y="12659"/>
                    <a:pt x="10328" y="11967"/>
                  </a:cubicBezTo>
                  <a:cubicBezTo>
                    <a:pt x="11435" y="11137"/>
                    <a:pt x="12197" y="9892"/>
                    <a:pt x="12404" y="8508"/>
                  </a:cubicBezTo>
                  <a:lnTo>
                    <a:pt x="12612" y="6848"/>
                  </a:lnTo>
                  <a:cubicBezTo>
                    <a:pt x="12820" y="5396"/>
                    <a:pt x="12335" y="3943"/>
                    <a:pt x="11435" y="2836"/>
                  </a:cubicBezTo>
                  <a:lnTo>
                    <a:pt x="10605" y="1799"/>
                  </a:lnTo>
                  <a:cubicBezTo>
                    <a:pt x="9636" y="623"/>
                    <a:pt x="8183" y="0"/>
                    <a:pt x="6660" y="0"/>
                  </a:cubicBezTo>
                  <a:lnTo>
                    <a:pt x="66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3" name="Freeform 3292">
              <a:extLst>
                <a:ext uri="{FF2B5EF4-FFF2-40B4-BE49-F238E27FC236}">
                  <a16:creationId xmlns:a16="http://schemas.microsoft.com/office/drawing/2014/main" id="{4A5DD7A8-08BE-4AFF-C738-A1074CC942B6}"/>
                </a:ext>
              </a:extLst>
            </p:cNvPr>
            <p:cNvSpPr/>
            <p:nvPr/>
          </p:nvSpPr>
          <p:spPr>
            <a:xfrm>
              <a:off x="4590879" y="4718661"/>
              <a:ext cx="4608" cy="3684"/>
            </a:xfrm>
            <a:custGeom>
              <a:avLst/>
              <a:gdLst>
                <a:gd name="connsiteX0" fmla="*/ 3461 w 3460"/>
                <a:gd name="connsiteY0" fmla="*/ 138 h 2766"/>
                <a:gd name="connsiteX1" fmla="*/ 2699 w 3460"/>
                <a:gd name="connsiteY1" fmla="*/ 0 h 2766"/>
                <a:gd name="connsiteX2" fmla="*/ 1730 w 3460"/>
                <a:gd name="connsiteY2" fmla="*/ 0 h 2766"/>
                <a:gd name="connsiteX3" fmla="*/ 831 w 3460"/>
                <a:gd name="connsiteY3" fmla="*/ 69 h 2766"/>
                <a:gd name="connsiteX4" fmla="*/ 0 w 3460"/>
                <a:gd name="connsiteY4" fmla="*/ 208 h 2766"/>
                <a:gd name="connsiteX5" fmla="*/ 277 w 3460"/>
                <a:gd name="connsiteY5" fmla="*/ 1245 h 2766"/>
                <a:gd name="connsiteX6" fmla="*/ 831 w 3460"/>
                <a:gd name="connsiteY6" fmla="*/ 1937 h 2766"/>
                <a:gd name="connsiteX7" fmla="*/ 1523 w 3460"/>
                <a:gd name="connsiteY7" fmla="*/ 2352 h 2766"/>
                <a:gd name="connsiteX8" fmla="*/ 2422 w 3460"/>
                <a:gd name="connsiteY8" fmla="*/ 2767 h 2766"/>
                <a:gd name="connsiteX9" fmla="*/ 2769 w 3460"/>
                <a:gd name="connsiteY9" fmla="*/ 2144 h 2766"/>
                <a:gd name="connsiteX10" fmla="*/ 3461 w 3460"/>
                <a:gd name="connsiteY10" fmla="*/ 138 h 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60" h="2766">
                  <a:moveTo>
                    <a:pt x="3461" y="138"/>
                  </a:moveTo>
                  <a:lnTo>
                    <a:pt x="2699" y="0"/>
                  </a:lnTo>
                  <a:lnTo>
                    <a:pt x="1730" y="0"/>
                  </a:lnTo>
                  <a:lnTo>
                    <a:pt x="831" y="69"/>
                  </a:lnTo>
                  <a:lnTo>
                    <a:pt x="0" y="208"/>
                  </a:lnTo>
                  <a:lnTo>
                    <a:pt x="277" y="1245"/>
                  </a:lnTo>
                  <a:lnTo>
                    <a:pt x="831" y="1937"/>
                  </a:lnTo>
                  <a:lnTo>
                    <a:pt x="1523" y="2352"/>
                  </a:lnTo>
                  <a:lnTo>
                    <a:pt x="2422" y="2767"/>
                  </a:lnTo>
                  <a:lnTo>
                    <a:pt x="2769" y="2144"/>
                  </a:lnTo>
                  <a:lnTo>
                    <a:pt x="3461" y="1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4" name="Freeform 3293">
              <a:extLst>
                <a:ext uri="{FF2B5EF4-FFF2-40B4-BE49-F238E27FC236}">
                  <a16:creationId xmlns:a16="http://schemas.microsoft.com/office/drawing/2014/main" id="{16617CC5-84E8-B68E-4F58-D02B1B04962C}"/>
                </a:ext>
              </a:extLst>
            </p:cNvPr>
            <p:cNvSpPr/>
            <p:nvPr/>
          </p:nvSpPr>
          <p:spPr>
            <a:xfrm>
              <a:off x="4584026" y="4711751"/>
              <a:ext cx="18233" cy="17411"/>
            </a:xfrm>
            <a:custGeom>
              <a:avLst/>
              <a:gdLst>
                <a:gd name="connsiteX0" fmla="*/ 7845 w 13690"/>
                <a:gd name="connsiteY0" fmla="*/ 5188 h 13073"/>
                <a:gd name="connsiteX1" fmla="*/ 8606 w 13690"/>
                <a:gd name="connsiteY1" fmla="*/ 5326 h 13073"/>
                <a:gd name="connsiteX2" fmla="*/ 7914 w 13690"/>
                <a:gd name="connsiteY2" fmla="*/ 7332 h 13073"/>
                <a:gd name="connsiteX3" fmla="*/ 7568 w 13690"/>
                <a:gd name="connsiteY3" fmla="*/ 7955 h 13073"/>
                <a:gd name="connsiteX4" fmla="*/ 6668 w 13690"/>
                <a:gd name="connsiteY4" fmla="*/ 7540 h 13073"/>
                <a:gd name="connsiteX5" fmla="*/ 5976 w 13690"/>
                <a:gd name="connsiteY5" fmla="*/ 7125 h 13073"/>
                <a:gd name="connsiteX6" fmla="*/ 5492 w 13690"/>
                <a:gd name="connsiteY6" fmla="*/ 6502 h 13073"/>
                <a:gd name="connsiteX7" fmla="*/ 5215 w 13690"/>
                <a:gd name="connsiteY7" fmla="*/ 5465 h 13073"/>
                <a:gd name="connsiteX8" fmla="*/ 5976 w 13690"/>
                <a:gd name="connsiteY8" fmla="*/ 5326 h 13073"/>
                <a:gd name="connsiteX9" fmla="*/ 6945 w 13690"/>
                <a:gd name="connsiteY9" fmla="*/ 5326 h 13073"/>
                <a:gd name="connsiteX10" fmla="*/ 7914 w 13690"/>
                <a:gd name="connsiteY10" fmla="*/ 5257 h 13073"/>
                <a:gd name="connsiteX11" fmla="*/ 7914 w 13690"/>
                <a:gd name="connsiteY11" fmla="*/ 69 h 13073"/>
                <a:gd name="connsiteX12" fmla="*/ 6945 w 13690"/>
                <a:gd name="connsiteY12" fmla="*/ 69 h 13073"/>
                <a:gd name="connsiteX13" fmla="*/ 6530 w 13690"/>
                <a:gd name="connsiteY13" fmla="*/ 69 h 13073"/>
                <a:gd name="connsiteX14" fmla="*/ 5561 w 13690"/>
                <a:gd name="connsiteY14" fmla="*/ 69 h 13073"/>
                <a:gd name="connsiteX15" fmla="*/ 5007 w 13690"/>
                <a:gd name="connsiteY15" fmla="*/ 208 h 13073"/>
                <a:gd name="connsiteX16" fmla="*/ 4246 w 13690"/>
                <a:gd name="connsiteY16" fmla="*/ 346 h 13073"/>
                <a:gd name="connsiteX17" fmla="*/ 785 w 13690"/>
                <a:gd name="connsiteY17" fmla="*/ 2698 h 13073"/>
                <a:gd name="connsiteX18" fmla="*/ 162 w 13690"/>
                <a:gd name="connsiteY18" fmla="*/ 6848 h 13073"/>
                <a:gd name="connsiteX19" fmla="*/ 439 w 13690"/>
                <a:gd name="connsiteY19" fmla="*/ 7886 h 13073"/>
                <a:gd name="connsiteX20" fmla="*/ 1339 w 13690"/>
                <a:gd name="connsiteY20" fmla="*/ 9684 h 13073"/>
                <a:gd name="connsiteX21" fmla="*/ 1823 w 13690"/>
                <a:gd name="connsiteY21" fmla="*/ 10307 h 13073"/>
                <a:gd name="connsiteX22" fmla="*/ 3277 w 13690"/>
                <a:gd name="connsiteY22" fmla="*/ 11552 h 13073"/>
                <a:gd name="connsiteX23" fmla="*/ 3969 w 13690"/>
                <a:gd name="connsiteY23" fmla="*/ 11967 h 13073"/>
                <a:gd name="connsiteX24" fmla="*/ 4522 w 13690"/>
                <a:gd name="connsiteY24" fmla="*/ 12244 h 13073"/>
                <a:gd name="connsiteX25" fmla="*/ 5422 w 13690"/>
                <a:gd name="connsiteY25" fmla="*/ 12659 h 13073"/>
                <a:gd name="connsiteX26" fmla="*/ 7499 w 13690"/>
                <a:gd name="connsiteY26" fmla="*/ 13074 h 13073"/>
                <a:gd name="connsiteX27" fmla="*/ 12066 w 13690"/>
                <a:gd name="connsiteY27" fmla="*/ 10307 h 13073"/>
                <a:gd name="connsiteX28" fmla="*/ 12413 w 13690"/>
                <a:gd name="connsiteY28" fmla="*/ 9684 h 13073"/>
                <a:gd name="connsiteX29" fmla="*/ 12689 w 13690"/>
                <a:gd name="connsiteY29" fmla="*/ 8992 h 13073"/>
                <a:gd name="connsiteX30" fmla="*/ 13381 w 13690"/>
                <a:gd name="connsiteY30" fmla="*/ 6986 h 13073"/>
                <a:gd name="connsiteX31" fmla="*/ 12897 w 13690"/>
                <a:gd name="connsiteY31" fmla="*/ 2559 h 13073"/>
                <a:gd name="connsiteX32" fmla="*/ 9160 w 13690"/>
                <a:gd name="connsiteY32" fmla="*/ 138 h 13073"/>
                <a:gd name="connsiteX33" fmla="*/ 8398 w 13690"/>
                <a:gd name="connsiteY33" fmla="*/ 0 h 13073"/>
                <a:gd name="connsiteX34" fmla="*/ 7706 w 13690"/>
                <a:gd name="connsiteY34" fmla="*/ 0 h 13073"/>
                <a:gd name="connsiteX35" fmla="*/ 7706 w 13690"/>
                <a:gd name="connsiteY35" fmla="*/ 0 h 1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690" h="13073">
                  <a:moveTo>
                    <a:pt x="7845" y="5188"/>
                  </a:moveTo>
                  <a:lnTo>
                    <a:pt x="8606" y="5326"/>
                  </a:lnTo>
                  <a:lnTo>
                    <a:pt x="7914" y="7332"/>
                  </a:lnTo>
                  <a:lnTo>
                    <a:pt x="7568" y="7955"/>
                  </a:lnTo>
                  <a:lnTo>
                    <a:pt x="6668" y="7540"/>
                  </a:lnTo>
                  <a:lnTo>
                    <a:pt x="5976" y="7125"/>
                  </a:lnTo>
                  <a:lnTo>
                    <a:pt x="5492" y="6502"/>
                  </a:lnTo>
                  <a:lnTo>
                    <a:pt x="5215" y="5465"/>
                  </a:lnTo>
                  <a:lnTo>
                    <a:pt x="5976" y="5326"/>
                  </a:lnTo>
                  <a:lnTo>
                    <a:pt x="6945" y="5326"/>
                  </a:lnTo>
                  <a:cubicBezTo>
                    <a:pt x="6945" y="5326"/>
                    <a:pt x="7914" y="5257"/>
                    <a:pt x="7914" y="5257"/>
                  </a:cubicBezTo>
                  <a:moveTo>
                    <a:pt x="7914" y="69"/>
                  </a:moveTo>
                  <a:lnTo>
                    <a:pt x="6945" y="69"/>
                  </a:lnTo>
                  <a:cubicBezTo>
                    <a:pt x="6945" y="69"/>
                    <a:pt x="6668" y="69"/>
                    <a:pt x="6530" y="69"/>
                  </a:cubicBezTo>
                  <a:lnTo>
                    <a:pt x="5561" y="69"/>
                  </a:lnTo>
                  <a:cubicBezTo>
                    <a:pt x="5561" y="69"/>
                    <a:pt x="5215" y="208"/>
                    <a:pt x="5007" y="208"/>
                  </a:cubicBezTo>
                  <a:lnTo>
                    <a:pt x="4246" y="346"/>
                  </a:lnTo>
                  <a:cubicBezTo>
                    <a:pt x="2792" y="623"/>
                    <a:pt x="1546" y="1453"/>
                    <a:pt x="785" y="2698"/>
                  </a:cubicBezTo>
                  <a:cubicBezTo>
                    <a:pt x="24" y="3943"/>
                    <a:pt x="-184" y="5465"/>
                    <a:pt x="162" y="6848"/>
                  </a:cubicBezTo>
                  <a:lnTo>
                    <a:pt x="439" y="7886"/>
                  </a:lnTo>
                  <a:cubicBezTo>
                    <a:pt x="647" y="8508"/>
                    <a:pt x="924" y="9131"/>
                    <a:pt x="1339" y="9684"/>
                  </a:cubicBezTo>
                  <a:lnTo>
                    <a:pt x="1823" y="10307"/>
                  </a:lnTo>
                  <a:cubicBezTo>
                    <a:pt x="2239" y="10791"/>
                    <a:pt x="2723" y="11275"/>
                    <a:pt x="3277" y="11552"/>
                  </a:cubicBezTo>
                  <a:lnTo>
                    <a:pt x="3969" y="11967"/>
                  </a:lnTo>
                  <a:cubicBezTo>
                    <a:pt x="3969" y="11967"/>
                    <a:pt x="4315" y="12174"/>
                    <a:pt x="4522" y="12244"/>
                  </a:cubicBezTo>
                  <a:lnTo>
                    <a:pt x="5422" y="12659"/>
                  </a:lnTo>
                  <a:cubicBezTo>
                    <a:pt x="6114" y="12935"/>
                    <a:pt x="6807" y="13074"/>
                    <a:pt x="7499" y="13074"/>
                  </a:cubicBezTo>
                  <a:cubicBezTo>
                    <a:pt x="9367" y="13074"/>
                    <a:pt x="11167" y="12036"/>
                    <a:pt x="12066" y="10307"/>
                  </a:cubicBezTo>
                  <a:lnTo>
                    <a:pt x="12413" y="9684"/>
                  </a:lnTo>
                  <a:cubicBezTo>
                    <a:pt x="12413" y="9684"/>
                    <a:pt x="12620" y="9269"/>
                    <a:pt x="12689" y="8992"/>
                  </a:cubicBezTo>
                  <a:lnTo>
                    <a:pt x="13381" y="6986"/>
                  </a:lnTo>
                  <a:cubicBezTo>
                    <a:pt x="13935" y="5534"/>
                    <a:pt x="13728" y="3874"/>
                    <a:pt x="12897" y="2559"/>
                  </a:cubicBezTo>
                  <a:cubicBezTo>
                    <a:pt x="12066" y="1245"/>
                    <a:pt x="10682" y="346"/>
                    <a:pt x="9160" y="138"/>
                  </a:cubicBezTo>
                  <a:lnTo>
                    <a:pt x="8398" y="0"/>
                  </a:lnTo>
                  <a:cubicBezTo>
                    <a:pt x="8398" y="0"/>
                    <a:pt x="7914" y="0"/>
                    <a:pt x="7706" y="0"/>
                  </a:cubicBezTo>
                  <a:lnTo>
                    <a:pt x="770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5" name="Freeform 3294">
              <a:extLst>
                <a:ext uri="{FF2B5EF4-FFF2-40B4-BE49-F238E27FC236}">
                  <a16:creationId xmlns:a16="http://schemas.microsoft.com/office/drawing/2014/main" id="{E3AB2BE2-40AC-34B2-2604-8DEDBFB44062}"/>
                </a:ext>
              </a:extLst>
            </p:cNvPr>
            <p:cNvSpPr/>
            <p:nvPr/>
          </p:nvSpPr>
          <p:spPr>
            <a:xfrm>
              <a:off x="4605627" y="4725847"/>
              <a:ext cx="3870" cy="2855"/>
            </a:xfrm>
            <a:custGeom>
              <a:avLst/>
              <a:gdLst>
                <a:gd name="connsiteX0" fmla="*/ 1246 w 2906"/>
                <a:gd name="connsiteY0" fmla="*/ 830 h 2144"/>
                <a:gd name="connsiteX1" fmla="*/ 623 w 2906"/>
                <a:gd name="connsiteY1" fmla="*/ 1383 h 2144"/>
                <a:gd name="connsiteX2" fmla="*/ 0 w 2906"/>
                <a:gd name="connsiteY2" fmla="*/ 2144 h 2144"/>
                <a:gd name="connsiteX3" fmla="*/ 1107 w 2906"/>
                <a:gd name="connsiteY3" fmla="*/ 2144 h 2144"/>
                <a:gd name="connsiteX4" fmla="*/ 2007 w 2906"/>
                <a:gd name="connsiteY4" fmla="*/ 1868 h 2144"/>
                <a:gd name="connsiteX5" fmla="*/ 2561 w 2906"/>
                <a:gd name="connsiteY5" fmla="*/ 1107 h 2144"/>
                <a:gd name="connsiteX6" fmla="*/ 2907 w 2906"/>
                <a:gd name="connsiteY6" fmla="*/ 0 h 2144"/>
                <a:gd name="connsiteX7" fmla="*/ 2007 w 2906"/>
                <a:gd name="connsiteY7" fmla="*/ 346 h 2144"/>
                <a:gd name="connsiteX8" fmla="*/ 1246 w 2906"/>
                <a:gd name="connsiteY8" fmla="*/ 830 h 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6" h="2144">
                  <a:moveTo>
                    <a:pt x="1246" y="830"/>
                  </a:moveTo>
                  <a:lnTo>
                    <a:pt x="623" y="1383"/>
                  </a:lnTo>
                  <a:lnTo>
                    <a:pt x="0" y="2144"/>
                  </a:lnTo>
                  <a:lnTo>
                    <a:pt x="1107" y="2144"/>
                  </a:lnTo>
                  <a:lnTo>
                    <a:pt x="2007" y="1868"/>
                  </a:lnTo>
                  <a:lnTo>
                    <a:pt x="2561" y="1107"/>
                  </a:lnTo>
                  <a:lnTo>
                    <a:pt x="2907" y="0"/>
                  </a:lnTo>
                  <a:lnTo>
                    <a:pt x="2007" y="346"/>
                  </a:lnTo>
                  <a:lnTo>
                    <a:pt x="1246" y="83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6" name="Freeform 3295">
              <a:extLst>
                <a:ext uri="{FF2B5EF4-FFF2-40B4-BE49-F238E27FC236}">
                  <a16:creationId xmlns:a16="http://schemas.microsoft.com/office/drawing/2014/main" id="{50A84BFB-EED3-AAA4-A2A6-52A75BD078DC}"/>
                </a:ext>
              </a:extLst>
            </p:cNvPr>
            <p:cNvSpPr/>
            <p:nvPr/>
          </p:nvSpPr>
          <p:spPr>
            <a:xfrm>
              <a:off x="4598874" y="4718938"/>
              <a:ext cx="17569" cy="16766"/>
            </a:xfrm>
            <a:custGeom>
              <a:avLst/>
              <a:gdLst>
                <a:gd name="connsiteX0" fmla="*/ 7978 w 13192"/>
                <a:gd name="connsiteY0" fmla="*/ 5188 h 12589"/>
                <a:gd name="connsiteX1" fmla="*/ 7701 w 13192"/>
                <a:gd name="connsiteY1" fmla="*/ 6295 h 12589"/>
                <a:gd name="connsiteX2" fmla="*/ 7078 w 13192"/>
                <a:gd name="connsiteY2" fmla="*/ 6986 h 12589"/>
                <a:gd name="connsiteX3" fmla="*/ 6247 w 13192"/>
                <a:gd name="connsiteY3" fmla="*/ 7332 h 12589"/>
                <a:gd name="connsiteX4" fmla="*/ 5140 w 13192"/>
                <a:gd name="connsiteY4" fmla="*/ 7332 h 12589"/>
                <a:gd name="connsiteX5" fmla="*/ 5694 w 13192"/>
                <a:gd name="connsiteY5" fmla="*/ 6571 h 12589"/>
                <a:gd name="connsiteX6" fmla="*/ 6317 w 13192"/>
                <a:gd name="connsiteY6" fmla="*/ 6018 h 12589"/>
                <a:gd name="connsiteX7" fmla="*/ 7078 w 13192"/>
                <a:gd name="connsiteY7" fmla="*/ 5534 h 12589"/>
                <a:gd name="connsiteX8" fmla="*/ 7908 w 13192"/>
                <a:gd name="connsiteY8" fmla="*/ 5188 h 12589"/>
                <a:gd name="connsiteX9" fmla="*/ 7908 w 13192"/>
                <a:gd name="connsiteY9" fmla="*/ 0 h 12589"/>
                <a:gd name="connsiteX10" fmla="*/ 6109 w 13192"/>
                <a:gd name="connsiteY10" fmla="*/ 346 h 12589"/>
                <a:gd name="connsiteX11" fmla="*/ 5278 w 13192"/>
                <a:gd name="connsiteY11" fmla="*/ 692 h 12589"/>
                <a:gd name="connsiteX12" fmla="*/ 4379 w 13192"/>
                <a:gd name="connsiteY12" fmla="*/ 1107 h 12589"/>
                <a:gd name="connsiteX13" fmla="*/ 3617 w 13192"/>
                <a:gd name="connsiteY13" fmla="*/ 1591 h 12589"/>
                <a:gd name="connsiteX14" fmla="*/ 2925 w 13192"/>
                <a:gd name="connsiteY14" fmla="*/ 2144 h 12589"/>
                <a:gd name="connsiteX15" fmla="*/ 2302 w 13192"/>
                <a:gd name="connsiteY15" fmla="*/ 2698 h 12589"/>
                <a:gd name="connsiteX16" fmla="*/ 1610 w 13192"/>
                <a:gd name="connsiteY16" fmla="*/ 3459 h 12589"/>
                <a:gd name="connsiteX17" fmla="*/ 1057 w 13192"/>
                <a:gd name="connsiteY17" fmla="*/ 4219 h 12589"/>
                <a:gd name="connsiteX18" fmla="*/ 503 w 13192"/>
                <a:gd name="connsiteY18" fmla="*/ 9615 h 12589"/>
                <a:gd name="connsiteX19" fmla="*/ 5001 w 13192"/>
                <a:gd name="connsiteY19" fmla="*/ 12589 h 12589"/>
                <a:gd name="connsiteX20" fmla="*/ 6109 w 13192"/>
                <a:gd name="connsiteY20" fmla="*/ 12589 h 12589"/>
                <a:gd name="connsiteX21" fmla="*/ 6247 w 13192"/>
                <a:gd name="connsiteY21" fmla="*/ 12589 h 12589"/>
                <a:gd name="connsiteX22" fmla="*/ 8047 w 13192"/>
                <a:gd name="connsiteY22" fmla="*/ 12244 h 12589"/>
                <a:gd name="connsiteX23" fmla="*/ 8877 w 13192"/>
                <a:gd name="connsiteY23" fmla="*/ 11898 h 12589"/>
                <a:gd name="connsiteX24" fmla="*/ 11023 w 13192"/>
                <a:gd name="connsiteY24" fmla="*/ 10376 h 12589"/>
                <a:gd name="connsiteX25" fmla="*/ 11646 w 13192"/>
                <a:gd name="connsiteY25" fmla="*/ 9684 h 12589"/>
                <a:gd name="connsiteX26" fmla="*/ 12753 w 13192"/>
                <a:gd name="connsiteY26" fmla="*/ 7609 h 12589"/>
                <a:gd name="connsiteX27" fmla="*/ 13030 w 13192"/>
                <a:gd name="connsiteY27" fmla="*/ 6502 h 12589"/>
                <a:gd name="connsiteX28" fmla="*/ 11507 w 13192"/>
                <a:gd name="connsiteY28" fmla="*/ 1314 h 12589"/>
                <a:gd name="connsiteX29" fmla="*/ 8047 w 13192"/>
                <a:gd name="connsiteY29" fmla="*/ 0 h 12589"/>
                <a:gd name="connsiteX30" fmla="*/ 8047 w 13192"/>
                <a:gd name="connsiteY30" fmla="*/ 0 h 1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192" h="12589">
                  <a:moveTo>
                    <a:pt x="7978" y="5188"/>
                  </a:moveTo>
                  <a:lnTo>
                    <a:pt x="7701" y="6295"/>
                  </a:lnTo>
                  <a:lnTo>
                    <a:pt x="7078" y="6986"/>
                  </a:lnTo>
                  <a:lnTo>
                    <a:pt x="6247" y="7332"/>
                  </a:lnTo>
                  <a:lnTo>
                    <a:pt x="5140" y="7332"/>
                  </a:lnTo>
                  <a:cubicBezTo>
                    <a:pt x="5140" y="7332"/>
                    <a:pt x="5694" y="6571"/>
                    <a:pt x="5694" y="6571"/>
                  </a:cubicBezTo>
                  <a:lnTo>
                    <a:pt x="6317" y="6018"/>
                  </a:lnTo>
                  <a:lnTo>
                    <a:pt x="7078" y="5534"/>
                  </a:lnTo>
                  <a:lnTo>
                    <a:pt x="7908" y="5188"/>
                  </a:lnTo>
                  <a:moveTo>
                    <a:pt x="7908" y="0"/>
                  </a:moveTo>
                  <a:cubicBezTo>
                    <a:pt x="7286" y="0"/>
                    <a:pt x="6663" y="138"/>
                    <a:pt x="6109" y="346"/>
                  </a:cubicBezTo>
                  <a:lnTo>
                    <a:pt x="5278" y="692"/>
                  </a:lnTo>
                  <a:cubicBezTo>
                    <a:pt x="5278" y="692"/>
                    <a:pt x="4656" y="968"/>
                    <a:pt x="4379" y="1107"/>
                  </a:cubicBezTo>
                  <a:lnTo>
                    <a:pt x="3617" y="1591"/>
                  </a:lnTo>
                  <a:cubicBezTo>
                    <a:pt x="3617" y="1591"/>
                    <a:pt x="3133" y="1937"/>
                    <a:pt x="2925" y="2144"/>
                  </a:cubicBezTo>
                  <a:lnTo>
                    <a:pt x="2302" y="2698"/>
                  </a:lnTo>
                  <a:cubicBezTo>
                    <a:pt x="2302" y="2698"/>
                    <a:pt x="1818" y="3182"/>
                    <a:pt x="1610" y="3459"/>
                  </a:cubicBezTo>
                  <a:lnTo>
                    <a:pt x="1057" y="4219"/>
                  </a:lnTo>
                  <a:cubicBezTo>
                    <a:pt x="-120" y="5741"/>
                    <a:pt x="-328" y="7816"/>
                    <a:pt x="503" y="9615"/>
                  </a:cubicBezTo>
                  <a:cubicBezTo>
                    <a:pt x="1333" y="11344"/>
                    <a:pt x="3064" y="12520"/>
                    <a:pt x="5001" y="12589"/>
                  </a:cubicBezTo>
                  <a:lnTo>
                    <a:pt x="6109" y="12589"/>
                  </a:lnTo>
                  <a:cubicBezTo>
                    <a:pt x="6109" y="12589"/>
                    <a:pt x="6247" y="12589"/>
                    <a:pt x="6247" y="12589"/>
                  </a:cubicBezTo>
                  <a:cubicBezTo>
                    <a:pt x="6870" y="12589"/>
                    <a:pt x="7493" y="12451"/>
                    <a:pt x="8047" y="12244"/>
                  </a:cubicBezTo>
                  <a:lnTo>
                    <a:pt x="8877" y="11898"/>
                  </a:lnTo>
                  <a:cubicBezTo>
                    <a:pt x="9708" y="11621"/>
                    <a:pt x="10469" y="11068"/>
                    <a:pt x="11023" y="10376"/>
                  </a:cubicBezTo>
                  <a:lnTo>
                    <a:pt x="11646" y="9684"/>
                  </a:lnTo>
                  <a:cubicBezTo>
                    <a:pt x="12130" y="9062"/>
                    <a:pt x="12546" y="8370"/>
                    <a:pt x="12753" y="7609"/>
                  </a:cubicBezTo>
                  <a:lnTo>
                    <a:pt x="13030" y="6502"/>
                  </a:lnTo>
                  <a:cubicBezTo>
                    <a:pt x="13515" y="4635"/>
                    <a:pt x="12892" y="2628"/>
                    <a:pt x="11507" y="1314"/>
                  </a:cubicBezTo>
                  <a:cubicBezTo>
                    <a:pt x="10538" y="415"/>
                    <a:pt x="9293" y="0"/>
                    <a:pt x="8047" y="0"/>
                  </a:cubicBezTo>
                  <a:lnTo>
                    <a:pt x="804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7" name="Freeform 3296">
              <a:extLst>
                <a:ext uri="{FF2B5EF4-FFF2-40B4-BE49-F238E27FC236}">
                  <a16:creationId xmlns:a16="http://schemas.microsoft.com/office/drawing/2014/main" id="{63987AE1-1E1F-0DD1-A9F4-900AC2CAF1E7}"/>
                </a:ext>
              </a:extLst>
            </p:cNvPr>
            <p:cNvSpPr/>
            <p:nvPr/>
          </p:nvSpPr>
          <p:spPr>
            <a:xfrm>
              <a:off x="4601202" y="4735612"/>
              <a:ext cx="2672" cy="3131"/>
            </a:xfrm>
            <a:custGeom>
              <a:avLst/>
              <a:gdLst>
                <a:gd name="connsiteX0" fmla="*/ 1246 w 2006"/>
                <a:gd name="connsiteY0" fmla="*/ 208 h 2351"/>
                <a:gd name="connsiteX1" fmla="*/ 0 w 2006"/>
                <a:gd name="connsiteY1" fmla="*/ 1937 h 2351"/>
                <a:gd name="connsiteX2" fmla="*/ 277 w 2006"/>
                <a:gd name="connsiteY2" fmla="*/ 2006 h 2351"/>
                <a:gd name="connsiteX3" fmla="*/ 900 w 2006"/>
                <a:gd name="connsiteY3" fmla="*/ 2352 h 2351"/>
                <a:gd name="connsiteX4" fmla="*/ 1176 w 2006"/>
                <a:gd name="connsiteY4" fmla="*/ 2352 h 2351"/>
                <a:gd name="connsiteX5" fmla="*/ 2007 w 2006"/>
                <a:gd name="connsiteY5" fmla="*/ 830 h 2351"/>
                <a:gd name="connsiteX6" fmla="*/ 1938 w 2006"/>
                <a:gd name="connsiteY6" fmla="*/ 0 h 2351"/>
                <a:gd name="connsiteX7" fmla="*/ 1246 w 2006"/>
                <a:gd name="connsiteY7" fmla="*/ 208 h 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6" h="2351">
                  <a:moveTo>
                    <a:pt x="1246" y="208"/>
                  </a:moveTo>
                  <a:lnTo>
                    <a:pt x="0" y="1937"/>
                  </a:lnTo>
                  <a:lnTo>
                    <a:pt x="277" y="2006"/>
                  </a:lnTo>
                  <a:lnTo>
                    <a:pt x="900" y="2352"/>
                  </a:lnTo>
                  <a:lnTo>
                    <a:pt x="1176" y="2352"/>
                  </a:lnTo>
                  <a:lnTo>
                    <a:pt x="2007" y="830"/>
                  </a:lnTo>
                  <a:lnTo>
                    <a:pt x="1938" y="0"/>
                  </a:lnTo>
                  <a:lnTo>
                    <a:pt x="1246" y="20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8" name="Freeform 3297">
              <a:extLst>
                <a:ext uri="{FF2B5EF4-FFF2-40B4-BE49-F238E27FC236}">
                  <a16:creationId xmlns:a16="http://schemas.microsoft.com/office/drawing/2014/main" id="{69EC3AE1-694B-DEE8-804F-52259893D5EB}"/>
                </a:ext>
              </a:extLst>
            </p:cNvPr>
            <p:cNvSpPr/>
            <p:nvPr/>
          </p:nvSpPr>
          <p:spPr>
            <a:xfrm>
              <a:off x="4594213" y="4728611"/>
              <a:ext cx="16500" cy="16950"/>
            </a:xfrm>
            <a:custGeom>
              <a:avLst/>
              <a:gdLst>
                <a:gd name="connsiteX0" fmla="*/ 7186 w 12389"/>
                <a:gd name="connsiteY0" fmla="*/ 5257 h 12727"/>
                <a:gd name="connsiteX1" fmla="*/ 7186 w 12389"/>
                <a:gd name="connsiteY1" fmla="*/ 6087 h 12727"/>
                <a:gd name="connsiteX2" fmla="*/ 6425 w 12389"/>
                <a:gd name="connsiteY2" fmla="*/ 7609 h 12727"/>
                <a:gd name="connsiteX3" fmla="*/ 6148 w 12389"/>
                <a:gd name="connsiteY3" fmla="*/ 7609 h 12727"/>
                <a:gd name="connsiteX4" fmla="*/ 5525 w 12389"/>
                <a:gd name="connsiteY4" fmla="*/ 7263 h 12727"/>
                <a:gd name="connsiteX5" fmla="*/ 5248 w 12389"/>
                <a:gd name="connsiteY5" fmla="*/ 7263 h 12727"/>
                <a:gd name="connsiteX6" fmla="*/ 6494 w 12389"/>
                <a:gd name="connsiteY6" fmla="*/ 5534 h 12727"/>
                <a:gd name="connsiteX7" fmla="*/ 7186 w 12389"/>
                <a:gd name="connsiteY7" fmla="*/ 5326 h 12727"/>
                <a:gd name="connsiteX8" fmla="*/ 7186 w 12389"/>
                <a:gd name="connsiteY8" fmla="*/ 138 h 12727"/>
                <a:gd name="connsiteX9" fmla="*/ 5594 w 12389"/>
                <a:gd name="connsiteY9" fmla="*/ 346 h 12727"/>
                <a:gd name="connsiteX10" fmla="*/ 4902 w 12389"/>
                <a:gd name="connsiteY10" fmla="*/ 553 h 12727"/>
                <a:gd name="connsiteX11" fmla="*/ 2203 w 12389"/>
                <a:gd name="connsiteY11" fmla="*/ 2490 h 12727"/>
                <a:gd name="connsiteX12" fmla="*/ 957 w 12389"/>
                <a:gd name="connsiteY12" fmla="*/ 4219 h 12727"/>
                <a:gd name="connsiteX13" fmla="*/ 403 w 12389"/>
                <a:gd name="connsiteY13" fmla="*/ 9269 h 12727"/>
                <a:gd name="connsiteX14" fmla="*/ 3587 w 12389"/>
                <a:gd name="connsiteY14" fmla="*/ 12175 h 12727"/>
                <a:gd name="connsiteX15" fmla="*/ 5387 w 12389"/>
                <a:gd name="connsiteY15" fmla="*/ 12728 h 12727"/>
                <a:gd name="connsiteX16" fmla="*/ 6079 w 12389"/>
                <a:gd name="connsiteY16" fmla="*/ 12728 h 12727"/>
                <a:gd name="connsiteX17" fmla="*/ 10923 w 12389"/>
                <a:gd name="connsiteY17" fmla="*/ 10099 h 12727"/>
                <a:gd name="connsiteX18" fmla="*/ 11754 w 12389"/>
                <a:gd name="connsiteY18" fmla="*/ 8577 h 12727"/>
                <a:gd name="connsiteX19" fmla="*/ 12377 w 12389"/>
                <a:gd name="connsiteY19" fmla="*/ 5603 h 12727"/>
                <a:gd name="connsiteX20" fmla="*/ 12377 w 12389"/>
                <a:gd name="connsiteY20" fmla="*/ 4773 h 12727"/>
                <a:gd name="connsiteX21" fmla="*/ 10024 w 12389"/>
                <a:gd name="connsiteY21" fmla="*/ 899 h 12727"/>
                <a:gd name="connsiteX22" fmla="*/ 7117 w 12389"/>
                <a:gd name="connsiteY22" fmla="*/ 0 h 12727"/>
                <a:gd name="connsiteX23" fmla="*/ 7117 w 12389"/>
                <a:gd name="connsiteY23" fmla="*/ 0 h 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89" h="12727">
                  <a:moveTo>
                    <a:pt x="7186" y="5257"/>
                  </a:moveTo>
                  <a:lnTo>
                    <a:pt x="7186" y="6087"/>
                  </a:lnTo>
                  <a:cubicBezTo>
                    <a:pt x="7186" y="6087"/>
                    <a:pt x="6425" y="7609"/>
                    <a:pt x="6425" y="7609"/>
                  </a:cubicBezTo>
                  <a:lnTo>
                    <a:pt x="6148" y="7609"/>
                  </a:lnTo>
                  <a:cubicBezTo>
                    <a:pt x="6148" y="7609"/>
                    <a:pt x="5525" y="7263"/>
                    <a:pt x="5525" y="7263"/>
                  </a:cubicBezTo>
                  <a:lnTo>
                    <a:pt x="5248" y="7263"/>
                  </a:lnTo>
                  <a:cubicBezTo>
                    <a:pt x="5248" y="7263"/>
                    <a:pt x="6494" y="5534"/>
                    <a:pt x="6494" y="5534"/>
                  </a:cubicBezTo>
                  <a:lnTo>
                    <a:pt x="7186" y="5326"/>
                  </a:lnTo>
                  <a:moveTo>
                    <a:pt x="7186" y="138"/>
                  </a:moveTo>
                  <a:cubicBezTo>
                    <a:pt x="6632" y="138"/>
                    <a:pt x="6148" y="208"/>
                    <a:pt x="5594" y="346"/>
                  </a:cubicBezTo>
                  <a:lnTo>
                    <a:pt x="4902" y="553"/>
                  </a:lnTo>
                  <a:cubicBezTo>
                    <a:pt x="3795" y="899"/>
                    <a:pt x="2895" y="1591"/>
                    <a:pt x="2203" y="2490"/>
                  </a:cubicBezTo>
                  <a:lnTo>
                    <a:pt x="957" y="4219"/>
                  </a:lnTo>
                  <a:cubicBezTo>
                    <a:pt x="-81" y="5672"/>
                    <a:pt x="-289" y="7609"/>
                    <a:pt x="403" y="9269"/>
                  </a:cubicBezTo>
                  <a:cubicBezTo>
                    <a:pt x="1026" y="10653"/>
                    <a:pt x="2203" y="11690"/>
                    <a:pt x="3587" y="12175"/>
                  </a:cubicBezTo>
                  <a:cubicBezTo>
                    <a:pt x="4141" y="12451"/>
                    <a:pt x="4764" y="12659"/>
                    <a:pt x="5387" y="12728"/>
                  </a:cubicBezTo>
                  <a:cubicBezTo>
                    <a:pt x="5594" y="12728"/>
                    <a:pt x="5802" y="12728"/>
                    <a:pt x="6079" y="12728"/>
                  </a:cubicBezTo>
                  <a:cubicBezTo>
                    <a:pt x="8017" y="12728"/>
                    <a:pt x="9955" y="11760"/>
                    <a:pt x="10923" y="10099"/>
                  </a:cubicBezTo>
                  <a:lnTo>
                    <a:pt x="11754" y="8577"/>
                  </a:lnTo>
                  <a:cubicBezTo>
                    <a:pt x="12238" y="7678"/>
                    <a:pt x="12446" y="6641"/>
                    <a:pt x="12377" y="5603"/>
                  </a:cubicBezTo>
                  <a:lnTo>
                    <a:pt x="12377" y="4773"/>
                  </a:lnTo>
                  <a:cubicBezTo>
                    <a:pt x="12169" y="3182"/>
                    <a:pt x="11339" y="1799"/>
                    <a:pt x="10024" y="899"/>
                  </a:cubicBezTo>
                  <a:cubicBezTo>
                    <a:pt x="9193" y="346"/>
                    <a:pt x="8155" y="0"/>
                    <a:pt x="7117" y="0"/>
                  </a:cubicBezTo>
                  <a:lnTo>
                    <a:pt x="711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299" name="Freeform 3298">
              <a:extLst>
                <a:ext uri="{FF2B5EF4-FFF2-40B4-BE49-F238E27FC236}">
                  <a16:creationId xmlns:a16="http://schemas.microsoft.com/office/drawing/2014/main" id="{17CD2B2E-B61A-CFA7-BCCF-E16EA2CB7486}"/>
                </a:ext>
              </a:extLst>
            </p:cNvPr>
            <p:cNvSpPr/>
            <p:nvPr/>
          </p:nvSpPr>
          <p:spPr>
            <a:xfrm>
              <a:off x="4588667" y="4738560"/>
              <a:ext cx="4608" cy="3777"/>
            </a:xfrm>
            <a:custGeom>
              <a:avLst/>
              <a:gdLst>
                <a:gd name="connsiteX0" fmla="*/ 1384 w 3460"/>
                <a:gd name="connsiteY0" fmla="*/ 484 h 2836"/>
                <a:gd name="connsiteX1" fmla="*/ 0 w 3460"/>
                <a:gd name="connsiteY1" fmla="*/ 1453 h 2836"/>
                <a:gd name="connsiteX2" fmla="*/ 623 w 3460"/>
                <a:gd name="connsiteY2" fmla="*/ 2421 h 2836"/>
                <a:gd name="connsiteX3" fmla="*/ 1384 w 3460"/>
                <a:gd name="connsiteY3" fmla="*/ 2836 h 2836"/>
                <a:gd name="connsiteX4" fmla="*/ 2284 w 3460"/>
                <a:gd name="connsiteY4" fmla="*/ 2560 h 2836"/>
                <a:gd name="connsiteX5" fmla="*/ 3391 w 3460"/>
                <a:gd name="connsiteY5" fmla="*/ 2075 h 2836"/>
                <a:gd name="connsiteX6" fmla="*/ 3461 w 3460"/>
                <a:gd name="connsiteY6" fmla="*/ 415 h 2836"/>
                <a:gd name="connsiteX7" fmla="*/ 2630 w 3460"/>
                <a:gd name="connsiteY7" fmla="*/ 0 h 2836"/>
                <a:gd name="connsiteX8" fmla="*/ 1384 w 3460"/>
                <a:gd name="connsiteY8" fmla="*/ 484 h 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0" h="2836">
                  <a:moveTo>
                    <a:pt x="1384" y="484"/>
                  </a:moveTo>
                  <a:lnTo>
                    <a:pt x="0" y="1453"/>
                  </a:lnTo>
                  <a:lnTo>
                    <a:pt x="623" y="2421"/>
                  </a:lnTo>
                  <a:lnTo>
                    <a:pt x="1384" y="2836"/>
                  </a:lnTo>
                  <a:lnTo>
                    <a:pt x="2284" y="2560"/>
                  </a:lnTo>
                  <a:lnTo>
                    <a:pt x="3391" y="2075"/>
                  </a:lnTo>
                  <a:lnTo>
                    <a:pt x="3461" y="415"/>
                  </a:lnTo>
                  <a:lnTo>
                    <a:pt x="2630" y="0"/>
                  </a:lnTo>
                  <a:lnTo>
                    <a:pt x="1384" y="4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0" name="Freeform 3299">
              <a:extLst>
                <a:ext uri="{FF2B5EF4-FFF2-40B4-BE49-F238E27FC236}">
                  <a16:creationId xmlns:a16="http://schemas.microsoft.com/office/drawing/2014/main" id="{7D6B3926-57AA-C451-5D91-96DF55A03ED7}"/>
                </a:ext>
              </a:extLst>
            </p:cNvPr>
            <p:cNvSpPr/>
            <p:nvPr/>
          </p:nvSpPr>
          <p:spPr>
            <a:xfrm>
              <a:off x="4581692" y="4731558"/>
              <a:ext cx="18235" cy="17596"/>
            </a:xfrm>
            <a:custGeom>
              <a:avLst/>
              <a:gdLst>
                <a:gd name="connsiteX0" fmla="*/ 7866 w 13692"/>
                <a:gd name="connsiteY0" fmla="*/ 5257 h 13212"/>
                <a:gd name="connsiteX1" fmla="*/ 8627 w 13692"/>
                <a:gd name="connsiteY1" fmla="*/ 5672 h 13212"/>
                <a:gd name="connsiteX2" fmla="*/ 8627 w 13692"/>
                <a:gd name="connsiteY2" fmla="*/ 7332 h 13212"/>
                <a:gd name="connsiteX3" fmla="*/ 7451 w 13692"/>
                <a:gd name="connsiteY3" fmla="*/ 7817 h 13212"/>
                <a:gd name="connsiteX4" fmla="*/ 6551 w 13692"/>
                <a:gd name="connsiteY4" fmla="*/ 8024 h 13212"/>
                <a:gd name="connsiteX5" fmla="*/ 5790 w 13692"/>
                <a:gd name="connsiteY5" fmla="*/ 7678 h 13212"/>
                <a:gd name="connsiteX6" fmla="*/ 5167 w 13692"/>
                <a:gd name="connsiteY6" fmla="*/ 6710 h 13212"/>
                <a:gd name="connsiteX7" fmla="*/ 6551 w 13692"/>
                <a:gd name="connsiteY7" fmla="*/ 5672 h 13212"/>
                <a:gd name="connsiteX8" fmla="*/ 7866 w 13692"/>
                <a:gd name="connsiteY8" fmla="*/ 5188 h 13212"/>
                <a:gd name="connsiteX9" fmla="*/ 7866 w 13692"/>
                <a:gd name="connsiteY9" fmla="*/ 0 h 13212"/>
                <a:gd name="connsiteX10" fmla="*/ 5998 w 13692"/>
                <a:gd name="connsiteY10" fmla="*/ 346 h 13212"/>
                <a:gd name="connsiteX11" fmla="*/ 4682 w 13692"/>
                <a:gd name="connsiteY11" fmla="*/ 830 h 13212"/>
                <a:gd name="connsiteX12" fmla="*/ 3506 w 13692"/>
                <a:gd name="connsiteY12" fmla="*/ 1522 h 13212"/>
                <a:gd name="connsiteX13" fmla="*/ 2122 w 13692"/>
                <a:gd name="connsiteY13" fmla="*/ 2559 h 13212"/>
                <a:gd name="connsiteX14" fmla="*/ 807 w 13692"/>
                <a:gd name="connsiteY14" fmla="*/ 9477 h 13212"/>
                <a:gd name="connsiteX15" fmla="*/ 1430 w 13692"/>
                <a:gd name="connsiteY15" fmla="*/ 10445 h 13212"/>
                <a:gd name="connsiteX16" fmla="*/ 3575 w 13692"/>
                <a:gd name="connsiteY16" fmla="*/ 12382 h 13212"/>
                <a:gd name="connsiteX17" fmla="*/ 4336 w 13692"/>
                <a:gd name="connsiteY17" fmla="*/ 12728 h 13212"/>
                <a:gd name="connsiteX18" fmla="*/ 6551 w 13692"/>
                <a:gd name="connsiteY18" fmla="*/ 13212 h 13212"/>
                <a:gd name="connsiteX19" fmla="*/ 7728 w 13692"/>
                <a:gd name="connsiteY19" fmla="*/ 13074 h 13212"/>
                <a:gd name="connsiteX20" fmla="*/ 8627 w 13692"/>
                <a:gd name="connsiteY20" fmla="*/ 12866 h 13212"/>
                <a:gd name="connsiteX21" fmla="*/ 9527 w 13692"/>
                <a:gd name="connsiteY21" fmla="*/ 12520 h 13212"/>
                <a:gd name="connsiteX22" fmla="*/ 10635 w 13692"/>
                <a:gd name="connsiteY22" fmla="*/ 12036 h 13212"/>
                <a:gd name="connsiteX23" fmla="*/ 13680 w 13692"/>
                <a:gd name="connsiteY23" fmla="*/ 7540 h 13212"/>
                <a:gd name="connsiteX24" fmla="*/ 13680 w 13692"/>
                <a:gd name="connsiteY24" fmla="*/ 5880 h 13212"/>
                <a:gd name="connsiteX25" fmla="*/ 11050 w 13692"/>
                <a:gd name="connsiteY25" fmla="*/ 1107 h 13212"/>
                <a:gd name="connsiteX26" fmla="*/ 10289 w 13692"/>
                <a:gd name="connsiteY26" fmla="*/ 692 h 13212"/>
                <a:gd name="connsiteX27" fmla="*/ 7797 w 13692"/>
                <a:gd name="connsiteY27" fmla="*/ 69 h 13212"/>
                <a:gd name="connsiteX28" fmla="*/ 7797 w 13692"/>
                <a:gd name="connsiteY28" fmla="*/ 69 h 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692" h="13212">
                  <a:moveTo>
                    <a:pt x="7866" y="5257"/>
                  </a:moveTo>
                  <a:lnTo>
                    <a:pt x="8627" y="5672"/>
                  </a:lnTo>
                  <a:lnTo>
                    <a:pt x="8627" y="7332"/>
                  </a:lnTo>
                  <a:cubicBezTo>
                    <a:pt x="8627" y="7332"/>
                    <a:pt x="7451" y="7817"/>
                    <a:pt x="7451" y="7817"/>
                  </a:cubicBezTo>
                  <a:lnTo>
                    <a:pt x="6551" y="8024"/>
                  </a:lnTo>
                  <a:lnTo>
                    <a:pt x="5790" y="7678"/>
                  </a:lnTo>
                  <a:lnTo>
                    <a:pt x="5167" y="6710"/>
                  </a:lnTo>
                  <a:lnTo>
                    <a:pt x="6551" y="5672"/>
                  </a:lnTo>
                  <a:lnTo>
                    <a:pt x="7866" y="5188"/>
                  </a:lnTo>
                  <a:moveTo>
                    <a:pt x="7866" y="0"/>
                  </a:moveTo>
                  <a:cubicBezTo>
                    <a:pt x="7243" y="0"/>
                    <a:pt x="6620" y="138"/>
                    <a:pt x="5998" y="346"/>
                  </a:cubicBezTo>
                  <a:lnTo>
                    <a:pt x="4682" y="830"/>
                  </a:lnTo>
                  <a:cubicBezTo>
                    <a:pt x="4267" y="968"/>
                    <a:pt x="3852" y="1245"/>
                    <a:pt x="3506" y="1522"/>
                  </a:cubicBezTo>
                  <a:lnTo>
                    <a:pt x="2122" y="2559"/>
                  </a:lnTo>
                  <a:cubicBezTo>
                    <a:pt x="-93" y="4150"/>
                    <a:pt x="-647" y="7194"/>
                    <a:pt x="807" y="9477"/>
                  </a:cubicBezTo>
                  <a:lnTo>
                    <a:pt x="1430" y="10445"/>
                  </a:lnTo>
                  <a:cubicBezTo>
                    <a:pt x="1983" y="11275"/>
                    <a:pt x="2675" y="11967"/>
                    <a:pt x="3575" y="12382"/>
                  </a:cubicBezTo>
                  <a:lnTo>
                    <a:pt x="4336" y="12728"/>
                  </a:lnTo>
                  <a:cubicBezTo>
                    <a:pt x="5028" y="13074"/>
                    <a:pt x="5790" y="13212"/>
                    <a:pt x="6551" y="13212"/>
                  </a:cubicBezTo>
                  <a:cubicBezTo>
                    <a:pt x="6966" y="13212"/>
                    <a:pt x="7382" y="13212"/>
                    <a:pt x="7728" y="13074"/>
                  </a:cubicBezTo>
                  <a:lnTo>
                    <a:pt x="8627" y="12866"/>
                  </a:lnTo>
                  <a:cubicBezTo>
                    <a:pt x="8627" y="12866"/>
                    <a:pt x="9250" y="12659"/>
                    <a:pt x="9527" y="12520"/>
                  </a:cubicBezTo>
                  <a:lnTo>
                    <a:pt x="10635" y="12036"/>
                  </a:lnTo>
                  <a:cubicBezTo>
                    <a:pt x="12434" y="11206"/>
                    <a:pt x="13611" y="9477"/>
                    <a:pt x="13680" y="7540"/>
                  </a:cubicBezTo>
                  <a:lnTo>
                    <a:pt x="13680" y="5880"/>
                  </a:lnTo>
                  <a:cubicBezTo>
                    <a:pt x="13818" y="3874"/>
                    <a:pt x="12780" y="2075"/>
                    <a:pt x="11050" y="1107"/>
                  </a:cubicBezTo>
                  <a:lnTo>
                    <a:pt x="10289" y="692"/>
                  </a:lnTo>
                  <a:cubicBezTo>
                    <a:pt x="9527" y="277"/>
                    <a:pt x="8627" y="69"/>
                    <a:pt x="7797" y="69"/>
                  </a:cubicBezTo>
                  <a:lnTo>
                    <a:pt x="779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1" name="Freeform 3300">
              <a:extLst>
                <a:ext uri="{FF2B5EF4-FFF2-40B4-BE49-F238E27FC236}">
                  <a16:creationId xmlns:a16="http://schemas.microsoft.com/office/drawing/2014/main" id="{62CAA1BE-8E93-79D7-4D0F-64CB08019977}"/>
                </a:ext>
              </a:extLst>
            </p:cNvPr>
            <p:cNvSpPr/>
            <p:nvPr/>
          </p:nvSpPr>
          <p:spPr>
            <a:xfrm>
              <a:off x="5234828" y="4924657"/>
              <a:ext cx="5161" cy="3408"/>
            </a:xfrm>
            <a:custGeom>
              <a:avLst/>
              <a:gdLst>
                <a:gd name="connsiteX0" fmla="*/ 1522 w 3875"/>
                <a:gd name="connsiteY0" fmla="*/ 138 h 2559"/>
                <a:gd name="connsiteX1" fmla="*/ 623 w 3875"/>
                <a:gd name="connsiteY1" fmla="*/ 969 h 2559"/>
                <a:gd name="connsiteX2" fmla="*/ 0 w 3875"/>
                <a:gd name="connsiteY2" fmla="*/ 2421 h 2559"/>
                <a:gd name="connsiteX3" fmla="*/ 1315 w 3875"/>
                <a:gd name="connsiteY3" fmla="*/ 2559 h 2559"/>
                <a:gd name="connsiteX4" fmla="*/ 2422 w 3875"/>
                <a:gd name="connsiteY4" fmla="*/ 2283 h 2559"/>
                <a:gd name="connsiteX5" fmla="*/ 3322 w 3875"/>
                <a:gd name="connsiteY5" fmla="*/ 1591 h 2559"/>
                <a:gd name="connsiteX6" fmla="*/ 3876 w 3875"/>
                <a:gd name="connsiteY6" fmla="*/ 553 h 2559"/>
                <a:gd name="connsiteX7" fmla="*/ 2630 w 3875"/>
                <a:gd name="connsiteY7" fmla="*/ 0 h 2559"/>
                <a:gd name="connsiteX8" fmla="*/ 1522 w 3875"/>
                <a:gd name="connsiteY8" fmla="*/ 138 h 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5" h="2559">
                  <a:moveTo>
                    <a:pt x="1522" y="138"/>
                  </a:moveTo>
                  <a:lnTo>
                    <a:pt x="623" y="969"/>
                  </a:lnTo>
                  <a:lnTo>
                    <a:pt x="0" y="2421"/>
                  </a:lnTo>
                  <a:lnTo>
                    <a:pt x="1315" y="2559"/>
                  </a:lnTo>
                  <a:lnTo>
                    <a:pt x="2422" y="2283"/>
                  </a:lnTo>
                  <a:lnTo>
                    <a:pt x="3322" y="1591"/>
                  </a:lnTo>
                  <a:lnTo>
                    <a:pt x="3876" y="553"/>
                  </a:lnTo>
                  <a:lnTo>
                    <a:pt x="2630" y="0"/>
                  </a:lnTo>
                  <a:lnTo>
                    <a:pt x="1522" y="1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2" name="Freeform 3301">
              <a:extLst>
                <a:ext uri="{FF2B5EF4-FFF2-40B4-BE49-F238E27FC236}">
                  <a16:creationId xmlns:a16="http://schemas.microsoft.com/office/drawing/2014/main" id="{66BD1ACE-1982-F77A-7B99-38BF61EBF68E}"/>
                </a:ext>
              </a:extLst>
            </p:cNvPr>
            <p:cNvSpPr/>
            <p:nvPr/>
          </p:nvSpPr>
          <p:spPr>
            <a:xfrm>
              <a:off x="5228008" y="4917656"/>
              <a:ext cx="18995" cy="17319"/>
            </a:xfrm>
            <a:custGeom>
              <a:avLst/>
              <a:gdLst>
                <a:gd name="connsiteX0" fmla="*/ 7751 w 14262"/>
                <a:gd name="connsiteY0" fmla="*/ 5257 h 13004"/>
                <a:gd name="connsiteX1" fmla="*/ 9066 w 14262"/>
                <a:gd name="connsiteY1" fmla="*/ 5811 h 13004"/>
                <a:gd name="connsiteX2" fmla="*/ 8443 w 14262"/>
                <a:gd name="connsiteY2" fmla="*/ 6917 h 13004"/>
                <a:gd name="connsiteX3" fmla="*/ 7612 w 14262"/>
                <a:gd name="connsiteY3" fmla="*/ 7609 h 13004"/>
                <a:gd name="connsiteX4" fmla="*/ 6505 w 14262"/>
                <a:gd name="connsiteY4" fmla="*/ 7886 h 13004"/>
                <a:gd name="connsiteX5" fmla="*/ 5190 w 14262"/>
                <a:gd name="connsiteY5" fmla="*/ 7747 h 13004"/>
                <a:gd name="connsiteX6" fmla="*/ 5813 w 14262"/>
                <a:gd name="connsiteY6" fmla="*/ 6295 h 13004"/>
                <a:gd name="connsiteX7" fmla="*/ 6643 w 14262"/>
                <a:gd name="connsiteY7" fmla="*/ 5465 h 13004"/>
                <a:gd name="connsiteX8" fmla="*/ 7751 w 14262"/>
                <a:gd name="connsiteY8" fmla="*/ 5257 h 13004"/>
                <a:gd name="connsiteX9" fmla="*/ 7751 w 14262"/>
                <a:gd name="connsiteY9" fmla="*/ 69 h 13004"/>
                <a:gd name="connsiteX10" fmla="*/ 6920 w 14262"/>
                <a:gd name="connsiteY10" fmla="*/ 69 h 13004"/>
                <a:gd name="connsiteX11" fmla="*/ 5813 w 14262"/>
                <a:gd name="connsiteY11" fmla="*/ 277 h 13004"/>
                <a:gd name="connsiteX12" fmla="*/ 3045 w 14262"/>
                <a:gd name="connsiteY12" fmla="*/ 1660 h 13004"/>
                <a:gd name="connsiteX13" fmla="*/ 2214 w 14262"/>
                <a:gd name="connsiteY13" fmla="*/ 2490 h 13004"/>
                <a:gd name="connsiteX14" fmla="*/ 1037 w 14262"/>
                <a:gd name="connsiteY14" fmla="*/ 4220 h 13004"/>
                <a:gd name="connsiteX15" fmla="*/ 414 w 14262"/>
                <a:gd name="connsiteY15" fmla="*/ 5672 h 13004"/>
                <a:gd name="connsiteX16" fmla="*/ 691 w 14262"/>
                <a:gd name="connsiteY16" fmla="*/ 10307 h 13004"/>
                <a:gd name="connsiteX17" fmla="*/ 4567 w 14262"/>
                <a:gd name="connsiteY17" fmla="*/ 12866 h 13004"/>
                <a:gd name="connsiteX18" fmla="*/ 5882 w 14262"/>
                <a:gd name="connsiteY18" fmla="*/ 13005 h 13004"/>
                <a:gd name="connsiteX19" fmla="*/ 6436 w 14262"/>
                <a:gd name="connsiteY19" fmla="*/ 13005 h 13004"/>
                <a:gd name="connsiteX20" fmla="*/ 7751 w 14262"/>
                <a:gd name="connsiteY20" fmla="*/ 12866 h 13004"/>
                <a:gd name="connsiteX21" fmla="*/ 8858 w 14262"/>
                <a:gd name="connsiteY21" fmla="*/ 12590 h 13004"/>
                <a:gd name="connsiteX22" fmla="*/ 10796 w 14262"/>
                <a:gd name="connsiteY22" fmla="*/ 11621 h 13004"/>
                <a:gd name="connsiteX23" fmla="*/ 11627 w 14262"/>
                <a:gd name="connsiteY23" fmla="*/ 10930 h 13004"/>
                <a:gd name="connsiteX24" fmla="*/ 12942 w 14262"/>
                <a:gd name="connsiteY24" fmla="*/ 9408 h 13004"/>
                <a:gd name="connsiteX25" fmla="*/ 13564 w 14262"/>
                <a:gd name="connsiteY25" fmla="*/ 8301 h 13004"/>
                <a:gd name="connsiteX26" fmla="*/ 13980 w 14262"/>
                <a:gd name="connsiteY26" fmla="*/ 4081 h 13004"/>
                <a:gd name="connsiteX27" fmla="*/ 11073 w 14262"/>
                <a:gd name="connsiteY27" fmla="*/ 969 h 13004"/>
                <a:gd name="connsiteX28" fmla="*/ 9758 w 14262"/>
                <a:gd name="connsiteY28" fmla="*/ 415 h 13004"/>
                <a:gd name="connsiteX29" fmla="*/ 7751 w 14262"/>
                <a:gd name="connsiteY29" fmla="*/ 0 h 13004"/>
                <a:gd name="connsiteX30" fmla="*/ 7751 w 14262"/>
                <a:gd name="connsiteY30" fmla="*/ 0 h 1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262" h="13004">
                  <a:moveTo>
                    <a:pt x="7751" y="5257"/>
                  </a:moveTo>
                  <a:lnTo>
                    <a:pt x="9066" y="5811"/>
                  </a:lnTo>
                  <a:lnTo>
                    <a:pt x="8443" y="6917"/>
                  </a:lnTo>
                  <a:lnTo>
                    <a:pt x="7612" y="7609"/>
                  </a:lnTo>
                  <a:lnTo>
                    <a:pt x="6505" y="7886"/>
                  </a:lnTo>
                  <a:lnTo>
                    <a:pt x="5190" y="7747"/>
                  </a:lnTo>
                  <a:lnTo>
                    <a:pt x="5813" y="6295"/>
                  </a:lnTo>
                  <a:lnTo>
                    <a:pt x="6643" y="5465"/>
                  </a:lnTo>
                  <a:lnTo>
                    <a:pt x="7751" y="5257"/>
                  </a:lnTo>
                  <a:moveTo>
                    <a:pt x="7751" y="69"/>
                  </a:moveTo>
                  <a:cubicBezTo>
                    <a:pt x="7751" y="69"/>
                    <a:pt x="7197" y="69"/>
                    <a:pt x="6920" y="69"/>
                  </a:cubicBezTo>
                  <a:lnTo>
                    <a:pt x="5813" y="277"/>
                  </a:lnTo>
                  <a:cubicBezTo>
                    <a:pt x="4775" y="415"/>
                    <a:pt x="3806" y="899"/>
                    <a:pt x="3045" y="1660"/>
                  </a:cubicBezTo>
                  <a:lnTo>
                    <a:pt x="2214" y="2490"/>
                  </a:lnTo>
                  <a:cubicBezTo>
                    <a:pt x="1730" y="2975"/>
                    <a:pt x="1314" y="3528"/>
                    <a:pt x="1037" y="4220"/>
                  </a:cubicBezTo>
                  <a:lnTo>
                    <a:pt x="414" y="5672"/>
                  </a:lnTo>
                  <a:cubicBezTo>
                    <a:pt x="-209" y="7194"/>
                    <a:pt x="-139" y="8923"/>
                    <a:pt x="691" y="10307"/>
                  </a:cubicBezTo>
                  <a:cubicBezTo>
                    <a:pt x="1522" y="11690"/>
                    <a:pt x="2975" y="12659"/>
                    <a:pt x="4567" y="12866"/>
                  </a:cubicBezTo>
                  <a:lnTo>
                    <a:pt x="5882" y="13005"/>
                  </a:lnTo>
                  <a:cubicBezTo>
                    <a:pt x="5882" y="13005"/>
                    <a:pt x="6297" y="13005"/>
                    <a:pt x="6436" y="13005"/>
                  </a:cubicBezTo>
                  <a:cubicBezTo>
                    <a:pt x="6851" y="13005"/>
                    <a:pt x="7336" y="13005"/>
                    <a:pt x="7751" y="12866"/>
                  </a:cubicBezTo>
                  <a:lnTo>
                    <a:pt x="8858" y="12590"/>
                  </a:lnTo>
                  <a:cubicBezTo>
                    <a:pt x="9550" y="12382"/>
                    <a:pt x="10242" y="12105"/>
                    <a:pt x="10796" y="11621"/>
                  </a:cubicBezTo>
                  <a:lnTo>
                    <a:pt x="11627" y="10930"/>
                  </a:lnTo>
                  <a:cubicBezTo>
                    <a:pt x="12180" y="10515"/>
                    <a:pt x="12596" y="10030"/>
                    <a:pt x="12942" y="9408"/>
                  </a:cubicBezTo>
                  <a:lnTo>
                    <a:pt x="13564" y="8301"/>
                  </a:lnTo>
                  <a:cubicBezTo>
                    <a:pt x="14326" y="6987"/>
                    <a:pt x="14464" y="5465"/>
                    <a:pt x="13980" y="4081"/>
                  </a:cubicBezTo>
                  <a:cubicBezTo>
                    <a:pt x="13495" y="2698"/>
                    <a:pt x="12457" y="1522"/>
                    <a:pt x="11073" y="969"/>
                  </a:cubicBezTo>
                  <a:lnTo>
                    <a:pt x="9758" y="415"/>
                  </a:lnTo>
                  <a:cubicBezTo>
                    <a:pt x="9135" y="138"/>
                    <a:pt x="8443" y="0"/>
                    <a:pt x="7751" y="0"/>
                  </a:cubicBezTo>
                  <a:lnTo>
                    <a:pt x="775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3" name="Freeform 3302">
              <a:extLst>
                <a:ext uri="{FF2B5EF4-FFF2-40B4-BE49-F238E27FC236}">
                  <a16:creationId xmlns:a16="http://schemas.microsoft.com/office/drawing/2014/main" id="{108167E3-351E-CE51-1044-2CF74BB5F7D4}"/>
                </a:ext>
              </a:extLst>
            </p:cNvPr>
            <p:cNvSpPr/>
            <p:nvPr/>
          </p:nvSpPr>
          <p:spPr>
            <a:xfrm>
              <a:off x="4877642" y="5495200"/>
              <a:ext cx="2949" cy="2118"/>
            </a:xfrm>
            <a:custGeom>
              <a:avLst/>
              <a:gdLst>
                <a:gd name="connsiteX0" fmla="*/ 0 w 2214"/>
                <a:gd name="connsiteY0" fmla="*/ 1591 h 1590"/>
                <a:gd name="connsiteX1" fmla="*/ 2007 w 2214"/>
                <a:gd name="connsiteY1" fmla="*/ 899 h 1590"/>
                <a:gd name="connsiteX2" fmla="*/ 2215 w 2214"/>
                <a:gd name="connsiteY2" fmla="*/ 69 h 1590"/>
                <a:gd name="connsiteX3" fmla="*/ 1246 w 2214"/>
                <a:gd name="connsiteY3" fmla="*/ 0 h 1590"/>
                <a:gd name="connsiteX4" fmla="*/ 0 w 2214"/>
                <a:gd name="connsiteY4" fmla="*/ 1591 h 1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 h="1590">
                  <a:moveTo>
                    <a:pt x="0" y="1591"/>
                  </a:moveTo>
                  <a:lnTo>
                    <a:pt x="2007" y="899"/>
                  </a:lnTo>
                  <a:lnTo>
                    <a:pt x="2215" y="69"/>
                  </a:lnTo>
                  <a:lnTo>
                    <a:pt x="1246" y="0"/>
                  </a:lnTo>
                  <a:lnTo>
                    <a:pt x="0"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4" name="Freeform 3303">
              <a:extLst>
                <a:ext uri="{FF2B5EF4-FFF2-40B4-BE49-F238E27FC236}">
                  <a16:creationId xmlns:a16="http://schemas.microsoft.com/office/drawing/2014/main" id="{003D050B-A12B-E272-EA46-8F8F3CB0D687}"/>
                </a:ext>
              </a:extLst>
            </p:cNvPr>
            <p:cNvSpPr/>
            <p:nvPr/>
          </p:nvSpPr>
          <p:spPr>
            <a:xfrm>
              <a:off x="4870761" y="5488382"/>
              <a:ext cx="16696" cy="16030"/>
            </a:xfrm>
            <a:custGeom>
              <a:avLst/>
              <a:gdLst>
                <a:gd name="connsiteX0" fmla="*/ 6412 w 12536"/>
                <a:gd name="connsiteY0" fmla="*/ 5119 h 12036"/>
                <a:gd name="connsiteX1" fmla="*/ 7381 w 12536"/>
                <a:gd name="connsiteY1" fmla="*/ 5119 h 12036"/>
                <a:gd name="connsiteX2" fmla="*/ 7174 w 12536"/>
                <a:gd name="connsiteY2" fmla="*/ 6087 h 12036"/>
                <a:gd name="connsiteX3" fmla="*/ 5166 w 12536"/>
                <a:gd name="connsiteY3" fmla="*/ 6779 h 12036"/>
                <a:gd name="connsiteX4" fmla="*/ 6412 w 12536"/>
                <a:gd name="connsiteY4" fmla="*/ 5188 h 12036"/>
                <a:gd name="connsiteX5" fmla="*/ 6412 w 12536"/>
                <a:gd name="connsiteY5" fmla="*/ 0 h 12036"/>
                <a:gd name="connsiteX6" fmla="*/ 2329 w 12536"/>
                <a:gd name="connsiteY6" fmla="*/ 2006 h 12036"/>
                <a:gd name="connsiteX7" fmla="*/ 1083 w 12536"/>
                <a:gd name="connsiteY7" fmla="*/ 3597 h 12036"/>
                <a:gd name="connsiteX8" fmla="*/ 944 w 12536"/>
                <a:gd name="connsiteY8" fmla="*/ 9823 h 12036"/>
                <a:gd name="connsiteX9" fmla="*/ 5166 w 12536"/>
                <a:gd name="connsiteY9" fmla="*/ 12036 h 12036"/>
                <a:gd name="connsiteX10" fmla="*/ 6827 w 12536"/>
                <a:gd name="connsiteY10" fmla="*/ 11760 h 12036"/>
                <a:gd name="connsiteX11" fmla="*/ 8835 w 12536"/>
                <a:gd name="connsiteY11" fmla="*/ 11068 h 12036"/>
                <a:gd name="connsiteX12" fmla="*/ 12226 w 12536"/>
                <a:gd name="connsiteY12" fmla="*/ 7194 h 12036"/>
                <a:gd name="connsiteX13" fmla="*/ 12434 w 12536"/>
                <a:gd name="connsiteY13" fmla="*/ 6364 h 12036"/>
                <a:gd name="connsiteX14" fmla="*/ 11534 w 12536"/>
                <a:gd name="connsiteY14" fmla="*/ 2214 h 12036"/>
                <a:gd name="connsiteX15" fmla="*/ 7797 w 12536"/>
                <a:gd name="connsiteY15" fmla="*/ 138 h 12036"/>
                <a:gd name="connsiteX16" fmla="*/ 6827 w 12536"/>
                <a:gd name="connsiteY16" fmla="*/ 138 h 12036"/>
                <a:gd name="connsiteX17" fmla="*/ 6412 w 12536"/>
                <a:gd name="connsiteY17" fmla="*/ 69 h 12036"/>
                <a:gd name="connsiteX18" fmla="*/ 6412 w 12536"/>
                <a:gd name="connsiteY18" fmla="*/ 69 h 1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536" h="12036">
                  <a:moveTo>
                    <a:pt x="6412" y="5119"/>
                  </a:moveTo>
                  <a:lnTo>
                    <a:pt x="7381" y="5119"/>
                  </a:lnTo>
                  <a:cubicBezTo>
                    <a:pt x="7381" y="5119"/>
                    <a:pt x="7174" y="6087"/>
                    <a:pt x="7174" y="6087"/>
                  </a:cubicBezTo>
                  <a:lnTo>
                    <a:pt x="5166" y="6779"/>
                  </a:lnTo>
                  <a:lnTo>
                    <a:pt x="6412" y="5188"/>
                  </a:lnTo>
                  <a:moveTo>
                    <a:pt x="6412" y="0"/>
                  </a:moveTo>
                  <a:cubicBezTo>
                    <a:pt x="4820" y="0"/>
                    <a:pt x="3298" y="761"/>
                    <a:pt x="2329" y="2006"/>
                  </a:cubicBezTo>
                  <a:lnTo>
                    <a:pt x="1083" y="3597"/>
                  </a:lnTo>
                  <a:cubicBezTo>
                    <a:pt x="-301" y="5395"/>
                    <a:pt x="-371" y="7955"/>
                    <a:pt x="944" y="9823"/>
                  </a:cubicBezTo>
                  <a:cubicBezTo>
                    <a:pt x="1914" y="11206"/>
                    <a:pt x="3505" y="12036"/>
                    <a:pt x="5166" y="12036"/>
                  </a:cubicBezTo>
                  <a:cubicBezTo>
                    <a:pt x="5720" y="12036"/>
                    <a:pt x="6274" y="11967"/>
                    <a:pt x="6827" y="11760"/>
                  </a:cubicBezTo>
                  <a:lnTo>
                    <a:pt x="8835" y="11068"/>
                  </a:lnTo>
                  <a:cubicBezTo>
                    <a:pt x="10565" y="10445"/>
                    <a:pt x="11880" y="8992"/>
                    <a:pt x="12226" y="7194"/>
                  </a:cubicBezTo>
                  <a:lnTo>
                    <a:pt x="12434" y="6364"/>
                  </a:lnTo>
                  <a:cubicBezTo>
                    <a:pt x="12710" y="4911"/>
                    <a:pt x="12434" y="3389"/>
                    <a:pt x="11534" y="2214"/>
                  </a:cubicBezTo>
                  <a:cubicBezTo>
                    <a:pt x="10634" y="1038"/>
                    <a:pt x="9250" y="277"/>
                    <a:pt x="7797" y="138"/>
                  </a:cubicBezTo>
                  <a:lnTo>
                    <a:pt x="6827" y="138"/>
                  </a:lnTo>
                  <a:cubicBezTo>
                    <a:pt x="6827" y="138"/>
                    <a:pt x="6551" y="69"/>
                    <a:pt x="6412" y="69"/>
                  </a:cubicBezTo>
                  <a:lnTo>
                    <a:pt x="641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5" name="Freeform 3304">
              <a:extLst>
                <a:ext uri="{FF2B5EF4-FFF2-40B4-BE49-F238E27FC236}">
                  <a16:creationId xmlns:a16="http://schemas.microsoft.com/office/drawing/2014/main" id="{8287EC7E-3FEE-C4C8-D218-9DBDF2138733}"/>
                </a:ext>
              </a:extLst>
            </p:cNvPr>
            <p:cNvSpPr/>
            <p:nvPr/>
          </p:nvSpPr>
          <p:spPr>
            <a:xfrm>
              <a:off x="5216301" y="5038617"/>
              <a:ext cx="7742" cy="8751"/>
            </a:xfrm>
            <a:custGeom>
              <a:avLst/>
              <a:gdLst>
                <a:gd name="connsiteX0" fmla="*/ 3391 w 5813"/>
                <a:gd name="connsiteY0" fmla="*/ 0 h 6571"/>
                <a:gd name="connsiteX1" fmla="*/ 1315 w 5813"/>
                <a:gd name="connsiteY1" fmla="*/ 1176 h 6571"/>
                <a:gd name="connsiteX2" fmla="*/ 0 w 5813"/>
                <a:gd name="connsiteY2" fmla="*/ 3389 h 6571"/>
                <a:gd name="connsiteX3" fmla="*/ 900 w 5813"/>
                <a:gd name="connsiteY3" fmla="*/ 6087 h 6571"/>
                <a:gd name="connsiteX4" fmla="*/ 2769 w 5813"/>
                <a:gd name="connsiteY4" fmla="*/ 6572 h 6571"/>
                <a:gd name="connsiteX5" fmla="*/ 4776 w 5813"/>
                <a:gd name="connsiteY5" fmla="*/ 5396 h 6571"/>
                <a:gd name="connsiteX6" fmla="*/ 5814 w 5813"/>
                <a:gd name="connsiteY6" fmla="*/ 3044 h 6571"/>
                <a:gd name="connsiteX7" fmla="*/ 5260 w 5813"/>
                <a:gd name="connsiteY7" fmla="*/ 484 h 6571"/>
                <a:gd name="connsiteX8" fmla="*/ 3391 w 5813"/>
                <a:gd name="connsiteY8" fmla="*/ 0 h 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3" h="6571">
                  <a:moveTo>
                    <a:pt x="3391" y="0"/>
                  </a:moveTo>
                  <a:lnTo>
                    <a:pt x="1315" y="1176"/>
                  </a:lnTo>
                  <a:lnTo>
                    <a:pt x="0" y="3389"/>
                  </a:lnTo>
                  <a:lnTo>
                    <a:pt x="900" y="6087"/>
                  </a:lnTo>
                  <a:lnTo>
                    <a:pt x="2769" y="6572"/>
                  </a:lnTo>
                  <a:lnTo>
                    <a:pt x="4776" y="5396"/>
                  </a:lnTo>
                  <a:lnTo>
                    <a:pt x="5814" y="3044"/>
                  </a:lnTo>
                  <a:lnTo>
                    <a:pt x="5260" y="484"/>
                  </a:lnTo>
                  <a:lnTo>
                    <a:pt x="3391"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6" name="Freeform 3305">
              <a:extLst>
                <a:ext uri="{FF2B5EF4-FFF2-40B4-BE49-F238E27FC236}">
                  <a16:creationId xmlns:a16="http://schemas.microsoft.com/office/drawing/2014/main" id="{32F46B1E-0A6A-1AA8-E0B3-B67E238E9D7C}"/>
                </a:ext>
              </a:extLst>
            </p:cNvPr>
            <p:cNvSpPr/>
            <p:nvPr/>
          </p:nvSpPr>
          <p:spPr>
            <a:xfrm>
              <a:off x="5209288" y="5031708"/>
              <a:ext cx="21671" cy="22570"/>
            </a:xfrm>
            <a:custGeom>
              <a:avLst/>
              <a:gdLst>
                <a:gd name="connsiteX0" fmla="*/ 8657 w 16272"/>
                <a:gd name="connsiteY0" fmla="*/ 5188 h 16947"/>
                <a:gd name="connsiteX1" fmla="*/ 10526 w 16272"/>
                <a:gd name="connsiteY1" fmla="*/ 5672 h 16947"/>
                <a:gd name="connsiteX2" fmla="*/ 11080 w 16272"/>
                <a:gd name="connsiteY2" fmla="*/ 8232 h 16947"/>
                <a:gd name="connsiteX3" fmla="*/ 9972 w 16272"/>
                <a:gd name="connsiteY3" fmla="*/ 10584 h 16947"/>
                <a:gd name="connsiteX4" fmla="*/ 8034 w 16272"/>
                <a:gd name="connsiteY4" fmla="*/ 11760 h 16947"/>
                <a:gd name="connsiteX5" fmla="*/ 6096 w 16272"/>
                <a:gd name="connsiteY5" fmla="*/ 11275 h 16947"/>
                <a:gd name="connsiteX6" fmla="*/ 5196 w 16272"/>
                <a:gd name="connsiteY6" fmla="*/ 8647 h 16947"/>
                <a:gd name="connsiteX7" fmla="*/ 6511 w 16272"/>
                <a:gd name="connsiteY7" fmla="*/ 6364 h 16947"/>
                <a:gd name="connsiteX8" fmla="*/ 8657 w 16272"/>
                <a:gd name="connsiteY8" fmla="*/ 5188 h 16947"/>
                <a:gd name="connsiteX9" fmla="*/ 8657 w 16272"/>
                <a:gd name="connsiteY9" fmla="*/ 0 h 16947"/>
                <a:gd name="connsiteX10" fmla="*/ 6165 w 16272"/>
                <a:gd name="connsiteY10" fmla="*/ 623 h 16947"/>
                <a:gd name="connsiteX11" fmla="*/ 4020 w 16272"/>
                <a:gd name="connsiteY11" fmla="*/ 1799 h 16947"/>
                <a:gd name="connsiteX12" fmla="*/ 2013 w 16272"/>
                <a:gd name="connsiteY12" fmla="*/ 3804 h 16947"/>
                <a:gd name="connsiteX13" fmla="*/ 698 w 16272"/>
                <a:gd name="connsiteY13" fmla="*/ 6087 h 16947"/>
                <a:gd name="connsiteX14" fmla="*/ 283 w 16272"/>
                <a:gd name="connsiteY14" fmla="*/ 10307 h 16947"/>
                <a:gd name="connsiteX15" fmla="*/ 1183 w 16272"/>
                <a:gd name="connsiteY15" fmla="*/ 12935 h 16947"/>
                <a:gd name="connsiteX16" fmla="*/ 4781 w 16272"/>
                <a:gd name="connsiteY16" fmla="*/ 16325 h 16947"/>
                <a:gd name="connsiteX17" fmla="*/ 6719 w 16272"/>
                <a:gd name="connsiteY17" fmla="*/ 16809 h 16947"/>
                <a:gd name="connsiteX18" fmla="*/ 8034 w 16272"/>
                <a:gd name="connsiteY18" fmla="*/ 16948 h 16947"/>
                <a:gd name="connsiteX19" fmla="*/ 10733 w 16272"/>
                <a:gd name="connsiteY19" fmla="*/ 16187 h 16947"/>
                <a:gd name="connsiteX20" fmla="*/ 12671 w 16272"/>
                <a:gd name="connsiteY20" fmla="*/ 15011 h 16947"/>
                <a:gd name="connsiteX21" fmla="*/ 14678 w 16272"/>
                <a:gd name="connsiteY21" fmla="*/ 12728 h 16947"/>
                <a:gd name="connsiteX22" fmla="*/ 15786 w 16272"/>
                <a:gd name="connsiteY22" fmla="*/ 10376 h 16947"/>
                <a:gd name="connsiteX23" fmla="*/ 16132 w 16272"/>
                <a:gd name="connsiteY23" fmla="*/ 7125 h 16947"/>
                <a:gd name="connsiteX24" fmla="*/ 15578 w 16272"/>
                <a:gd name="connsiteY24" fmla="*/ 4566 h 16947"/>
                <a:gd name="connsiteX25" fmla="*/ 11772 w 16272"/>
                <a:gd name="connsiteY25" fmla="*/ 623 h 16947"/>
                <a:gd name="connsiteX26" fmla="*/ 9903 w 16272"/>
                <a:gd name="connsiteY26" fmla="*/ 138 h 16947"/>
                <a:gd name="connsiteX27" fmla="*/ 8657 w 16272"/>
                <a:gd name="connsiteY27" fmla="*/ 0 h 16947"/>
                <a:gd name="connsiteX28" fmla="*/ 8657 w 16272"/>
                <a:gd name="connsiteY28" fmla="*/ 0 h 1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272" h="16947">
                  <a:moveTo>
                    <a:pt x="8657" y="5188"/>
                  </a:moveTo>
                  <a:lnTo>
                    <a:pt x="10526" y="5672"/>
                  </a:lnTo>
                  <a:lnTo>
                    <a:pt x="11080" y="8232"/>
                  </a:lnTo>
                  <a:lnTo>
                    <a:pt x="9972" y="10584"/>
                  </a:lnTo>
                  <a:lnTo>
                    <a:pt x="8034" y="11760"/>
                  </a:lnTo>
                  <a:lnTo>
                    <a:pt x="6096" y="11275"/>
                  </a:lnTo>
                  <a:lnTo>
                    <a:pt x="5196" y="8647"/>
                  </a:lnTo>
                  <a:lnTo>
                    <a:pt x="6511" y="6364"/>
                  </a:lnTo>
                  <a:lnTo>
                    <a:pt x="8657" y="5188"/>
                  </a:lnTo>
                  <a:moveTo>
                    <a:pt x="8657" y="0"/>
                  </a:moveTo>
                  <a:cubicBezTo>
                    <a:pt x="7826" y="0"/>
                    <a:pt x="6927" y="208"/>
                    <a:pt x="6165" y="623"/>
                  </a:cubicBezTo>
                  <a:lnTo>
                    <a:pt x="4020" y="1799"/>
                  </a:lnTo>
                  <a:cubicBezTo>
                    <a:pt x="3189" y="2283"/>
                    <a:pt x="2497" y="2974"/>
                    <a:pt x="2013" y="3804"/>
                  </a:cubicBezTo>
                  <a:lnTo>
                    <a:pt x="698" y="6087"/>
                  </a:lnTo>
                  <a:cubicBezTo>
                    <a:pt x="-64" y="7402"/>
                    <a:pt x="-202" y="8923"/>
                    <a:pt x="283" y="10307"/>
                  </a:cubicBezTo>
                  <a:lnTo>
                    <a:pt x="1183" y="12935"/>
                  </a:lnTo>
                  <a:cubicBezTo>
                    <a:pt x="1736" y="14595"/>
                    <a:pt x="3120" y="15841"/>
                    <a:pt x="4781" y="16325"/>
                  </a:cubicBezTo>
                  <a:lnTo>
                    <a:pt x="6719" y="16809"/>
                  </a:lnTo>
                  <a:cubicBezTo>
                    <a:pt x="7135" y="16948"/>
                    <a:pt x="7619" y="16948"/>
                    <a:pt x="8034" y="16948"/>
                  </a:cubicBezTo>
                  <a:cubicBezTo>
                    <a:pt x="9003" y="16948"/>
                    <a:pt x="9903" y="16671"/>
                    <a:pt x="10733" y="16187"/>
                  </a:cubicBezTo>
                  <a:lnTo>
                    <a:pt x="12671" y="15011"/>
                  </a:lnTo>
                  <a:cubicBezTo>
                    <a:pt x="13571" y="14457"/>
                    <a:pt x="14263" y="13696"/>
                    <a:pt x="14678" y="12728"/>
                  </a:cubicBezTo>
                  <a:lnTo>
                    <a:pt x="15786" y="10376"/>
                  </a:lnTo>
                  <a:cubicBezTo>
                    <a:pt x="16270" y="9338"/>
                    <a:pt x="16409" y="8232"/>
                    <a:pt x="16132" y="7125"/>
                  </a:cubicBezTo>
                  <a:lnTo>
                    <a:pt x="15578" y="4566"/>
                  </a:lnTo>
                  <a:cubicBezTo>
                    <a:pt x="15163" y="2629"/>
                    <a:pt x="13710" y="1038"/>
                    <a:pt x="11772" y="623"/>
                  </a:cubicBezTo>
                  <a:lnTo>
                    <a:pt x="9903" y="138"/>
                  </a:lnTo>
                  <a:cubicBezTo>
                    <a:pt x="9487" y="69"/>
                    <a:pt x="9072" y="0"/>
                    <a:pt x="8657" y="0"/>
                  </a:cubicBezTo>
                  <a:lnTo>
                    <a:pt x="865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7" name="Freeform 3306">
              <a:extLst>
                <a:ext uri="{FF2B5EF4-FFF2-40B4-BE49-F238E27FC236}">
                  <a16:creationId xmlns:a16="http://schemas.microsoft.com/office/drawing/2014/main" id="{C95339D2-8E2E-2396-05E5-AB95D96B4FFE}"/>
                </a:ext>
              </a:extLst>
            </p:cNvPr>
            <p:cNvSpPr/>
            <p:nvPr/>
          </p:nvSpPr>
          <p:spPr>
            <a:xfrm>
              <a:off x="5240082" y="5002873"/>
              <a:ext cx="3042" cy="3316"/>
            </a:xfrm>
            <a:custGeom>
              <a:avLst/>
              <a:gdLst>
                <a:gd name="connsiteX0" fmla="*/ 0 w 2284"/>
                <a:gd name="connsiteY0" fmla="*/ 1660 h 2490"/>
                <a:gd name="connsiteX1" fmla="*/ 1661 w 2284"/>
                <a:gd name="connsiteY1" fmla="*/ 2490 h 2490"/>
                <a:gd name="connsiteX2" fmla="*/ 2284 w 2284"/>
                <a:gd name="connsiteY2" fmla="*/ 1107 h 2490"/>
                <a:gd name="connsiteX3" fmla="*/ 1730 w 2284"/>
                <a:gd name="connsiteY3" fmla="*/ 0 h 2490"/>
                <a:gd name="connsiteX4" fmla="*/ 0 w 2284"/>
                <a:gd name="connsiteY4" fmla="*/ 1660 h 2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4" h="2490">
                  <a:moveTo>
                    <a:pt x="0" y="1660"/>
                  </a:moveTo>
                  <a:lnTo>
                    <a:pt x="1661" y="2490"/>
                  </a:lnTo>
                  <a:lnTo>
                    <a:pt x="2284" y="1107"/>
                  </a:lnTo>
                  <a:lnTo>
                    <a:pt x="1730" y="0"/>
                  </a:lnTo>
                  <a:lnTo>
                    <a:pt x="0" y="166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8" name="Freeform 3307">
              <a:extLst>
                <a:ext uri="{FF2B5EF4-FFF2-40B4-BE49-F238E27FC236}">
                  <a16:creationId xmlns:a16="http://schemas.microsoft.com/office/drawing/2014/main" id="{1A05702B-29B7-8663-00F6-1F29470E0235}"/>
                </a:ext>
              </a:extLst>
            </p:cNvPr>
            <p:cNvSpPr/>
            <p:nvPr/>
          </p:nvSpPr>
          <p:spPr>
            <a:xfrm>
              <a:off x="5233205" y="4995871"/>
              <a:ext cx="16648" cy="17135"/>
            </a:xfrm>
            <a:custGeom>
              <a:avLst/>
              <a:gdLst>
                <a:gd name="connsiteX0" fmla="*/ 6895 w 12500"/>
                <a:gd name="connsiteY0" fmla="*/ 5257 h 12866"/>
                <a:gd name="connsiteX1" fmla="*/ 7379 w 12500"/>
                <a:gd name="connsiteY1" fmla="*/ 6364 h 12866"/>
                <a:gd name="connsiteX2" fmla="*/ 6756 w 12500"/>
                <a:gd name="connsiteY2" fmla="*/ 7747 h 12866"/>
                <a:gd name="connsiteX3" fmla="*/ 5164 w 12500"/>
                <a:gd name="connsiteY3" fmla="*/ 6917 h 12866"/>
                <a:gd name="connsiteX4" fmla="*/ 6895 w 12500"/>
                <a:gd name="connsiteY4" fmla="*/ 5257 h 12866"/>
                <a:gd name="connsiteX5" fmla="*/ 6895 w 12500"/>
                <a:gd name="connsiteY5" fmla="*/ 69 h 12866"/>
                <a:gd name="connsiteX6" fmla="*/ 3296 w 12500"/>
                <a:gd name="connsiteY6" fmla="*/ 1522 h 12866"/>
                <a:gd name="connsiteX7" fmla="*/ 1565 w 12500"/>
                <a:gd name="connsiteY7" fmla="*/ 3182 h 12866"/>
                <a:gd name="connsiteX8" fmla="*/ 43 w 12500"/>
                <a:gd name="connsiteY8" fmla="*/ 7679 h 12866"/>
                <a:gd name="connsiteX9" fmla="*/ 2811 w 12500"/>
                <a:gd name="connsiteY9" fmla="*/ 11483 h 12866"/>
                <a:gd name="connsiteX10" fmla="*/ 4403 w 12500"/>
                <a:gd name="connsiteY10" fmla="*/ 12313 h 12866"/>
                <a:gd name="connsiteX11" fmla="*/ 6756 w 12500"/>
                <a:gd name="connsiteY11" fmla="*/ 12867 h 12866"/>
                <a:gd name="connsiteX12" fmla="*/ 8486 w 12500"/>
                <a:gd name="connsiteY12" fmla="*/ 12590 h 12866"/>
                <a:gd name="connsiteX13" fmla="*/ 11462 w 12500"/>
                <a:gd name="connsiteY13" fmla="*/ 9754 h 12866"/>
                <a:gd name="connsiteX14" fmla="*/ 12086 w 12500"/>
                <a:gd name="connsiteY14" fmla="*/ 8370 h 12866"/>
                <a:gd name="connsiteX15" fmla="*/ 12086 w 12500"/>
                <a:gd name="connsiteY15" fmla="*/ 4151 h 12866"/>
                <a:gd name="connsiteX16" fmla="*/ 11601 w 12500"/>
                <a:gd name="connsiteY16" fmla="*/ 3044 h 12866"/>
                <a:gd name="connsiteX17" fmla="*/ 7794 w 12500"/>
                <a:gd name="connsiteY17" fmla="*/ 69 h 12866"/>
                <a:gd name="connsiteX18" fmla="*/ 6825 w 12500"/>
                <a:gd name="connsiteY18" fmla="*/ 0 h 12866"/>
                <a:gd name="connsiteX19" fmla="*/ 6825 w 12500"/>
                <a:gd name="connsiteY19" fmla="*/ 0 h 1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00" h="12866">
                  <a:moveTo>
                    <a:pt x="6895" y="5257"/>
                  </a:moveTo>
                  <a:lnTo>
                    <a:pt x="7379" y="6364"/>
                  </a:lnTo>
                  <a:lnTo>
                    <a:pt x="6756" y="7747"/>
                  </a:lnTo>
                  <a:lnTo>
                    <a:pt x="5164" y="6917"/>
                  </a:lnTo>
                  <a:lnTo>
                    <a:pt x="6895" y="5257"/>
                  </a:lnTo>
                  <a:moveTo>
                    <a:pt x="6895" y="69"/>
                  </a:moveTo>
                  <a:cubicBezTo>
                    <a:pt x="5580" y="69"/>
                    <a:pt x="4265" y="623"/>
                    <a:pt x="3296" y="1522"/>
                  </a:cubicBezTo>
                  <a:lnTo>
                    <a:pt x="1565" y="3182"/>
                  </a:lnTo>
                  <a:cubicBezTo>
                    <a:pt x="389" y="4358"/>
                    <a:pt x="-165" y="6018"/>
                    <a:pt x="43" y="7679"/>
                  </a:cubicBezTo>
                  <a:cubicBezTo>
                    <a:pt x="320" y="9339"/>
                    <a:pt x="1358" y="10791"/>
                    <a:pt x="2811" y="11483"/>
                  </a:cubicBezTo>
                  <a:lnTo>
                    <a:pt x="4403" y="12313"/>
                  </a:lnTo>
                  <a:cubicBezTo>
                    <a:pt x="5164" y="12659"/>
                    <a:pt x="5926" y="12867"/>
                    <a:pt x="6756" y="12867"/>
                  </a:cubicBezTo>
                  <a:cubicBezTo>
                    <a:pt x="7379" y="12867"/>
                    <a:pt x="7933" y="12797"/>
                    <a:pt x="8486" y="12590"/>
                  </a:cubicBezTo>
                  <a:cubicBezTo>
                    <a:pt x="9801" y="12105"/>
                    <a:pt x="10909" y="11068"/>
                    <a:pt x="11462" y="9754"/>
                  </a:cubicBezTo>
                  <a:lnTo>
                    <a:pt x="12086" y="8370"/>
                  </a:lnTo>
                  <a:cubicBezTo>
                    <a:pt x="12639" y="7056"/>
                    <a:pt x="12639" y="5465"/>
                    <a:pt x="12086" y="4151"/>
                  </a:cubicBezTo>
                  <a:lnTo>
                    <a:pt x="11601" y="3044"/>
                  </a:lnTo>
                  <a:cubicBezTo>
                    <a:pt x="10909" y="1522"/>
                    <a:pt x="9525" y="415"/>
                    <a:pt x="7794" y="69"/>
                  </a:cubicBezTo>
                  <a:cubicBezTo>
                    <a:pt x="7449" y="69"/>
                    <a:pt x="7171" y="0"/>
                    <a:pt x="6825" y="0"/>
                  </a:cubicBezTo>
                  <a:lnTo>
                    <a:pt x="682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09" name="Freeform 3308">
              <a:extLst>
                <a:ext uri="{FF2B5EF4-FFF2-40B4-BE49-F238E27FC236}">
                  <a16:creationId xmlns:a16="http://schemas.microsoft.com/office/drawing/2014/main" id="{CFA08418-7FF1-39E2-20F6-2CB58BCC4709}"/>
                </a:ext>
              </a:extLst>
            </p:cNvPr>
            <p:cNvSpPr/>
            <p:nvPr/>
          </p:nvSpPr>
          <p:spPr>
            <a:xfrm>
              <a:off x="7242078" y="4796876"/>
              <a:ext cx="4423" cy="3592"/>
            </a:xfrm>
            <a:custGeom>
              <a:avLst/>
              <a:gdLst>
                <a:gd name="connsiteX0" fmla="*/ 1246 w 3321"/>
                <a:gd name="connsiteY0" fmla="*/ 415 h 2697"/>
                <a:gd name="connsiteX1" fmla="*/ 0 w 3321"/>
                <a:gd name="connsiteY1" fmla="*/ 0 h 2697"/>
                <a:gd name="connsiteX2" fmla="*/ 692 w 3321"/>
                <a:gd name="connsiteY2" fmla="*/ 830 h 2697"/>
                <a:gd name="connsiteX3" fmla="*/ 1453 w 3321"/>
                <a:gd name="connsiteY3" fmla="*/ 1522 h 2697"/>
                <a:gd name="connsiteX4" fmla="*/ 2353 w 3321"/>
                <a:gd name="connsiteY4" fmla="*/ 2214 h 2697"/>
                <a:gd name="connsiteX5" fmla="*/ 3322 w 3321"/>
                <a:gd name="connsiteY5" fmla="*/ 2698 h 2697"/>
                <a:gd name="connsiteX6" fmla="*/ 2907 w 3321"/>
                <a:gd name="connsiteY6" fmla="*/ 1522 h 2697"/>
                <a:gd name="connsiteX7" fmla="*/ 2215 w 3321"/>
                <a:gd name="connsiteY7" fmla="*/ 830 h 2697"/>
                <a:gd name="connsiteX8" fmla="*/ 1246 w 3321"/>
                <a:gd name="connsiteY8" fmla="*/ 415 h 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1" h="2697">
                  <a:moveTo>
                    <a:pt x="1246" y="415"/>
                  </a:moveTo>
                  <a:lnTo>
                    <a:pt x="0" y="0"/>
                  </a:lnTo>
                  <a:lnTo>
                    <a:pt x="692" y="830"/>
                  </a:lnTo>
                  <a:lnTo>
                    <a:pt x="1453" y="1522"/>
                  </a:lnTo>
                  <a:lnTo>
                    <a:pt x="2353" y="2214"/>
                  </a:lnTo>
                  <a:lnTo>
                    <a:pt x="3322" y="2698"/>
                  </a:lnTo>
                  <a:lnTo>
                    <a:pt x="2907" y="1522"/>
                  </a:lnTo>
                  <a:lnTo>
                    <a:pt x="2215" y="830"/>
                  </a:lnTo>
                  <a:lnTo>
                    <a:pt x="1246" y="4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0" name="Freeform 3309">
              <a:extLst>
                <a:ext uri="{FF2B5EF4-FFF2-40B4-BE49-F238E27FC236}">
                  <a16:creationId xmlns:a16="http://schemas.microsoft.com/office/drawing/2014/main" id="{87A80D21-E119-3663-AC90-28D44742F86D}"/>
                </a:ext>
              </a:extLst>
            </p:cNvPr>
            <p:cNvSpPr/>
            <p:nvPr/>
          </p:nvSpPr>
          <p:spPr>
            <a:xfrm>
              <a:off x="7235128" y="4789967"/>
              <a:ext cx="18181" cy="17411"/>
            </a:xfrm>
            <a:custGeom>
              <a:avLst/>
              <a:gdLst>
                <a:gd name="connsiteX0" fmla="*/ 5218 w 13651"/>
                <a:gd name="connsiteY0" fmla="*/ 5188 h 13073"/>
                <a:gd name="connsiteX1" fmla="*/ 6395 w 13651"/>
                <a:gd name="connsiteY1" fmla="*/ 5603 h 13073"/>
                <a:gd name="connsiteX2" fmla="*/ 7364 w 13651"/>
                <a:gd name="connsiteY2" fmla="*/ 6018 h 13073"/>
                <a:gd name="connsiteX3" fmla="*/ 8056 w 13651"/>
                <a:gd name="connsiteY3" fmla="*/ 6710 h 13073"/>
                <a:gd name="connsiteX4" fmla="*/ 8471 w 13651"/>
                <a:gd name="connsiteY4" fmla="*/ 7886 h 13073"/>
                <a:gd name="connsiteX5" fmla="*/ 7502 w 13651"/>
                <a:gd name="connsiteY5" fmla="*/ 7402 h 13073"/>
                <a:gd name="connsiteX6" fmla="*/ 6602 w 13651"/>
                <a:gd name="connsiteY6" fmla="*/ 6779 h 13073"/>
                <a:gd name="connsiteX7" fmla="*/ 5841 w 13651"/>
                <a:gd name="connsiteY7" fmla="*/ 6018 h 13073"/>
                <a:gd name="connsiteX8" fmla="*/ 5218 w 13651"/>
                <a:gd name="connsiteY8" fmla="*/ 5188 h 13073"/>
                <a:gd name="connsiteX9" fmla="*/ 5218 w 13651"/>
                <a:gd name="connsiteY9" fmla="*/ 0 h 13073"/>
                <a:gd name="connsiteX10" fmla="*/ 996 w 13651"/>
                <a:gd name="connsiteY10" fmla="*/ 2144 h 13073"/>
                <a:gd name="connsiteX11" fmla="*/ 1135 w 13651"/>
                <a:gd name="connsiteY11" fmla="*/ 8370 h 13073"/>
                <a:gd name="connsiteX12" fmla="*/ 1758 w 13651"/>
                <a:gd name="connsiteY12" fmla="*/ 9200 h 13073"/>
                <a:gd name="connsiteX13" fmla="*/ 2242 w 13651"/>
                <a:gd name="connsiteY13" fmla="*/ 9753 h 13073"/>
                <a:gd name="connsiteX14" fmla="*/ 3003 w 13651"/>
                <a:gd name="connsiteY14" fmla="*/ 10514 h 13073"/>
                <a:gd name="connsiteX15" fmla="*/ 3557 w 13651"/>
                <a:gd name="connsiteY15" fmla="*/ 10999 h 13073"/>
                <a:gd name="connsiteX16" fmla="*/ 4457 w 13651"/>
                <a:gd name="connsiteY16" fmla="*/ 11621 h 13073"/>
                <a:gd name="connsiteX17" fmla="*/ 5010 w 13651"/>
                <a:gd name="connsiteY17" fmla="*/ 11967 h 13073"/>
                <a:gd name="connsiteX18" fmla="*/ 5979 w 13651"/>
                <a:gd name="connsiteY18" fmla="*/ 12451 h 13073"/>
                <a:gd name="connsiteX19" fmla="*/ 8471 w 13651"/>
                <a:gd name="connsiteY19" fmla="*/ 13074 h 13073"/>
                <a:gd name="connsiteX20" fmla="*/ 11862 w 13651"/>
                <a:gd name="connsiteY20" fmla="*/ 11829 h 13073"/>
                <a:gd name="connsiteX21" fmla="*/ 13316 w 13651"/>
                <a:gd name="connsiteY21" fmla="*/ 6156 h 13073"/>
                <a:gd name="connsiteX22" fmla="*/ 12901 w 13651"/>
                <a:gd name="connsiteY22" fmla="*/ 4980 h 13073"/>
                <a:gd name="connsiteX23" fmla="*/ 11724 w 13651"/>
                <a:gd name="connsiteY23" fmla="*/ 3113 h 13073"/>
                <a:gd name="connsiteX24" fmla="*/ 11032 w 13651"/>
                <a:gd name="connsiteY24" fmla="*/ 2421 h 13073"/>
                <a:gd name="connsiteX25" fmla="*/ 9440 w 13651"/>
                <a:gd name="connsiteY25" fmla="*/ 1314 h 13073"/>
                <a:gd name="connsiteX26" fmla="*/ 8471 w 13651"/>
                <a:gd name="connsiteY26" fmla="*/ 899 h 13073"/>
                <a:gd name="connsiteX27" fmla="*/ 8125 w 13651"/>
                <a:gd name="connsiteY27" fmla="*/ 761 h 13073"/>
                <a:gd name="connsiteX28" fmla="*/ 6948 w 13651"/>
                <a:gd name="connsiteY28" fmla="*/ 346 h 13073"/>
                <a:gd name="connsiteX29" fmla="*/ 5149 w 13651"/>
                <a:gd name="connsiteY29" fmla="*/ 0 h 13073"/>
                <a:gd name="connsiteX30" fmla="*/ 5149 w 13651"/>
                <a:gd name="connsiteY30" fmla="*/ 0 h 1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651" h="13073">
                  <a:moveTo>
                    <a:pt x="5218" y="5188"/>
                  </a:moveTo>
                  <a:lnTo>
                    <a:pt x="6395" y="5603"/>
                  </a:lnTo>
                  <a:lnTo>
                    <a:pt x="7364" y="6018"/>
                  </a:lnTo>
                  <a:lnTo>
                    <a:pt x="8056" y="6710"/>
                  </a:lnTo>
                  <a:lnTo>
                    <a:pt x="8471" y="7886"/>
                  </a:lnTo>
                  <a:lnTo>
                    <a:pt x="7502" y="7402"/>
                  </a:lnTo>
                  <a:lnTo>
                    <a:pt x="6602" y="6779"/>
                  </a:lnTo>
                  <a:lnTo>
                    <a:pt x="5841" y="6018"/>
                  </a:lnTo>
                  <a:lnTo>
                    <a:pt x="5218" y="5188"/>
                  </a:lnTo>
                  <a:moveTo>
                    <a:pt x="5218" y="0"/>
                  </a:moveTo>
                  <a:cubicBezTo>
                    <a:pt x="3557" y="0"/>
                    <a:pt x="2034" y="761"/>
                    <a:pt x="996" y="2144"/>
                  </a:cubicBezTo>
                  <a:cubicBezTo>
                    <a:pt x="-388" y="4012"/>
                    <a:pt x="-319" y="6571"/>
                    <a:pt x="1135" y="8370"/>
                  </a:cubicBezTo>
                  <a:lnTo>
                    <a:pt x="1758" y="9200"/>
                  </a:lnTo>
                  <a:cubicBezTo>
                    <a:pt x="1758" y="9200"/>
                    <a:pt x="2104" y="9615"/>
                    <a:pt x="2242" y="9753"/>
                  </a:cubicBezTo>
                  <a:lnTo>
                    <a:pt x="3003" y="10514"/>
                  </a:lnTo>
                  <a:cubicBezTo>
                    <a:pt x="3003" y="10514"/>
                    <a:pt x="3349" y="10860"/>
                    <a:pt x="3557" y="10999"/>
                  </a:cubicBezTo>
                  <a:lnTo>
                    <a:pt x="4457" y="11621"/>
                  </a:lnTo>
                  <a:cubicBezTo>
                    <a:pt x="4457" y="11621"/>
                    <a:pt x="4803" y="11898"/>
                    <a:pt x="5010" y="11967"/>
                  </a:cubicBezTo>
                  <a:lnTo>
                    <a:pt x="5979" y="12451"/>
                  </a:lnTo>
                  <a:cubicBezTo>
                    <a:pt x="6741" y="12866"/>
                    <a:pt x="7571" y="13074"/>
                    <a:pt x="8471" y="13074"/>
                  </a:cubicBezTo>
                  <a:cubicBezTo>
                    <a:pt x="9717" y="13074"/>
                    <a:pt x="10894" y="12659"/>
                    <a:pt x="11862" y="11829"/>
                  </a:cubicBezTo>
                  <a:cubicBezTo>
                    <a:pt x="13524" y="10445"/>
                    <a:pt x="14077" y="8162"/>
                    <a:pt x="13316" y="6156"/>
                  </a:cubicBezTo>
                  <a:lnTo>
                    <a:pt x="12901" y="4980"/>
                  </a:lnTo>
                  <a:cubicBezTo>
                    <a:pt x="12624" y="4289"/>
                    <a:pt x="12209" y="3597"/>
                    <a:pt x="11724" y="3113"/>
                  </a:cubicBezTo>
                  <a:lnTo>
                    <a:pt x="11032" y="2421"/>
                  </a:lnTo>
                  <a:cubicBezTo>
                    <a:pt x="10547" y="1937"/>
                    <a:pt x="10063" y="1591"/>
                    <a:pt x="9440" y="1314"/>
                  </a:cubicBezTo>
                  <a:lnTo>
                    <a:pt x="8471" y="899"/>
                  </a:lnTo>
                  <a:cubicBezTo>
                    <a:pt x="8471" y="899"/>
                    <a:pt x="8263" y="830"/>
                    <a:pt x="8125" y="761"/>
                  </a:cubicBezTo>
                  <a:lnTo>
                    <a:pt x="6948" y="346"/>
                  </a:lnTo>
                  <a:cubicBezTo>
                    <a:pt x="6395" y="138"/>
                    <a:pt x="5772" y="0"/>
                    <a:pt x="5149" y="0"/>
                  </a:cubicBezTo>
                  <a:lnTo>
                    <a:pt x="514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1" name="Freeform 3310">
              <a:extLst>
                <a:ext uri="{FF2B5EF4-FFF2-40B4-BE49-F238E27FC236}">
                  <a16:creationId xmlns:a16="http://schemas.microsoft.com/office/drawing/2014/main" id="{99BE64B8-32BB-B9F7-22C8-DABDAD288C7D}"/>
                </a:ext>
              </a:extLst>
            </p:cNvPr>
            <p:cNvSpPr/>
            <p:nvPr/>
          </p:nvSpPr>
          <p:spPr>
            <a:xfrm>
              <a:off x="7240971" y="4776792"/>
              <a:ext cx="60191" cy="107420"/>
            </a:xfrm>
            <a:custGeom>
              <a:avLst/>
              <a:gdLst>
                <a:gd name="connsiteX0" fmla="*/ 36059 w 45194"/>
                <a:gd name="connsiteY0" fmla="*/ 35901 h 80656"/>
                <a:gd name="connsiteX1" fmla="*/ 35574 w 45194"/>
                <a:gd name="connsiteY1" fmla="*/ 34310 h 80656"/>
                <a:gd name="connsiteX2" fmla="*/ 35159 w 45194"/>
                <a:gd name="connsiteY2" fmla="*/ 30782 h 80656"/>
                <a:gd name="connsiteX3" fmla="*/ 34606 w 45194"/>
                <a:gd name="connsiteY3" fmla="*/ 29191 h 80656"/>
                <a:gd name="connsiteX4" fmla="*/ 33982 w 45194"/>
                <a:gd name="connsiteY4" fmla="*/ 28430 h 80656"/>
                <a:gd name="connsiteX5" fmla="*/ 32114 w 45194"/>
                <a:gd name="connsiteY5" fmla="*/ 26839 h 80656"/>
                <a:gd name="connsiteX6" fmla="*/ 31422 w 45194"/>
                <a:gd name="connsiteY6" fmla="*/ 26078 h 80656"/>
                <a:gd name="connsiteX7" fmla="*/ 24708 w 45194"/>
                <a:gd name="connsiteY7" fmla="*/ 15426 h 80656"/>
                <a:gd name="connsiteX8" fmla="*/ 18133 w 45194"/>
                <a:gd name="connsiteY8" fmla="*/ 6641 h 80656"/>
                <a:gd name="connsiteX9" fmla="*/ 14119 w 45194"/>
                <a:gd name="connsiteY9" fmla="*/ 2628 h 80656"/>
                <a:gd name="connsiteX10" fmla="*/ 9828 w 45194"/>
                <a:gd name="connsiteY10" fmla="*/ 208 h 80656"/>
                <a:gd name="connsiteX11" fmla="*/ 7821 w 45194"/>
                <a:gd name="connsiteY11" fmla="*/ 0 h 80656"/>
                <a:gd name="connsiteX12" fmla="*/ 6091 w 45194"/>
                <a:gd name="connsiteY12" fmla="*/ 346 h 80656"/>
                <a:gd name="connsiteX13" fmla="*/ 5398 w 45194"/>
                <a:gd name="connsiteY13" fmla="*/ 1383 h 80656"/>
                <a:gd name="connsiteX14" fmla="*/ 6367 w 45194"/>
                <a:gd name="connsiteY14" fmla="*/ 3044 h 80656"/>
                <a:gd name="connsiteX15" fmla="*/ 8444 w 45194"/>
                <a:gd name="connsiteY15" fmla="*/ 4289 h 80656"/>
                <a:gd name="connsiteX16" fmla="*/ 10797 w 45194"/>
                <a:gd name="connsiteY16" fmla="*/ 4635 h 80656"/>
                <a:gd name="connsiteX17" fmla="*/ 13150 w 45194"/>
                <a:gd name="connsiteY17" fmla="*/ 5326 h 80656"/>
                <a:gd name="connsiteX18" fmla="*/ 15019 w 45194"/>
                <a:gd name="connsiteY18" fmla="*/ 7194 h 80656"/>
                <a:gd name="connsiteX19" fmla="*/ 13081 w 45194"/>
                <a:gd name="connsiteY19" fmla="*/ 7263 h 80656"/>
                <a:gd name="connsiteX20" fmla="*/ 11350 w 45194"/>
                <a:gd name="connsiteY20" fmla="*/ 6779 h 80656"/>
                <a:gd name="connsiteX21" fmla="*/ 7890 w 45194"/>
                <a:gd name="connsiteY21" fmla="*/ 5119 h 80656"/>
                <a:gd name="connsiteX22" fmla="*/ 8305 w 45194"/>
                <a:gd name="connsiteY22" fmla="*/ 9684 h 80656"/>
                <a:gd name="connsiteX23" fmla="*/ 7474 w 45194"/>
                <a:gd name="connsiteY23" fmla="*/ 13696 h 80656"/>
                <a:gd name="connsiteX24" fmla="*/ 4776 w 45194"/>
                <a:gd name="connsiteY24" fmla="*/ 21582 h 80656"/>
                <a:gd name="connsiteX25" fmla="*/ 2907 w 45194"/>
                <a:gd name="connsiteY25" fmla="*/ 34172 h 80656"/>
                <a:gd name="connsiteX26" fmla="*/ 1592 w 45194"/>
                <a:gd name="connsiteY26" fmla="*/ 37838 h 80656"/>
                <a:gd name="connsiteX27" fmla="*/ 1107 w 45194"/>
                <a:gd name="connsiteY27" fmla="*/ 36524 h 80656"/>
                <a:gd name="connsiteX28" fmla="*/ 830 w 45194"/>
                <a:gd name="connsiteY28" fmla="*/ 35140 h 80656"/>
                <a:gd name="connsiteX29" fmla="*/ 900 w 45194"/>
                <a:gd name="connsiteY29" fmla="*/ 32096 h 80656"/>
                <a:gd name="connsiteX30" fmla="*/ 485 w 45194"/>
                <a:gd name="connsiteY30" fmla="*/ 33203 h 80656"/>
                <a:gd name="connsiteX31" fmla="*/ 277 w 45194"/>
                <a:gd name="connsiteY31" fmla="*/ 34379 h 80656"/>
                <a:gd name="connsiteX32" fmla="*/ 0 w 45194"/>
                <a:gd name="connsiteY32" fmla="*/ 35624 h 80656"/>
                <a:gd name="connsiteX33" fmla="*/ 0 w 45194"/>
                <a:gd name="connsiteY33" fmla="*/ 36869 h 80656"/>
                <a:gd name="connsiteX34" fmla="*/ 2146 w 45194"/>
                <a:gd name="connsiteY34" fmla="*/ 57276 h 80656"/>
                <a:gd name="connsiteX35" fmla="*/ 3945 w 45194"/>
                <a:gd name="connsiteY35" fmla="*/ 67513 h 80656"/>
                <a:gd name="connsiteX36" fmla="*/ 7959 w 45194"/>
                <a:gd name="connsiteY36" fmla="*/ 76506 h 80656"/>
                <a:gd name="connsiteX37" fmla="*/ 15572 w 45194"/>
                <a:gd name="connsiteY37" fmla="*/ 80656 h 80656"/>
                <a:gd name="connsiteX38" fmla="*/ 25816 w 45194"/>
                <a:gd name="connsiteY38" fmla="*/ 79342 h 80656"/>
                <a:gd name="connsiteX39" fmla="*/ 35713 w 45194"/>
                <a:gd name="connsiteY39" fmla="*/ 74500 h 80656"/>
                <a:gd name="connsiteX40" fmla="*/ 42219 w 45194"/>
                <a:gd name="connsiteY40" fmla="*/ 68274 h 80656"/>
                <a:gd name="connsiteX41" fmla="*/ 45195 w 45194"/>
                <a:gd name="connsiteY41" fmla="*/ 59351 h 80656"/>
                <a:gd name="connsiteX42" fmla="*/ 43810 w 45194"/>
                <a:gd name="connsiteY42" fmla="*/ 51396 h 80656"/>
                <a:gd name="connsiteX43" fmla="*/ 36059 w 45194"/>
                <a:gd name="connsiteY43" fmla="*/ 35901 h 8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5194" h="80656">
                  <a:moveTo>
                    <a:pt x="36059" y="35901"/>
                  </a:moveTo>
                  <a:lnTo>
                    <a:pt x="35574" y="34310"/>
                  </a:lnTo>
                  <a:lnTo>
                    <a:pt x="35159" y="30782"/>
                  </a:lnTo>
                  <a:lnTo>
                    <a:pt x="34606" y="29191"/>
                  </a:lnTo>
                  <a:lnTo>
                    <a:pt x="33982" y="28430"/>
                  </a:lnTo>
                  <a:lnTo>
                    <a:pt x="32114" y="26839"/>
                  </a:lnTo>
                  <a:lnTo>
                    <a:pt x="31422" y="26078"/>
                  </a:lnTo>
                  <a:lnTo>
                    <a:pt x="24708" y="15426"/>
                  </a:lnTo>
                  <a:lnTo>
                    <a:pt x="18133" y="6641"/>
                  </a:lnTo>
                  <a:lnTo>
                    <a:pt x="14119" y="2628"/>
                  </a:lnTo>
                  <a:lnTo>
                    <a:pt x="9828" y="208"/>
                  </a:lnTo>
                  <a:lnTo>
                    <a:pt x="7821" y="0"/>
                  </a:lnTo>
                  <a:lnTo>
                    <a:pt x="6091" y="346"/>
                  </a:lnTo>
                  <a:lnTo>
                    <a:pt x="5398" y="1383"/>
                  </a:lnTo>
                  <a:lnTo>
                    <a:pt x="6367" y="3044"/>
                  </a:lnTo>
                  <a:lnTo>
                    <a:pt x="8444" y="4289"/>
                  </a:lnTo>
                  <a:lnTo>
                    <a:pt x="10797" y="4635"/>
                  </a:lnTo>
                  <a:lnTo>
                    <a:pt x="13150" y="5326"/>
                  </a:lnTo>
                  <a:lnTo>
                    <a:pt x="15019" y="7194"/>
                  </a:lnTo>
                  <a:lnTo>
                    <a:pt x="13081" y="7263"/>
                  </a:lnTo>
                  <a:lnTo>
                    <a:pt x="11350" y="6779"/>
                  </a:lnTo>
                  <a:lnTo>
                    <a:pt x="7890" y="5119"/>
                  </a:lnTo>
                  <a:lnTo>
                    <a:pt x="8305" y="9684"/>
                  </a:lnTo>
                  <a:lnTo>
                    <a:pt x="7474" y="13696"/>
                  </a:lnTo>
                  <a:lnTo>
                    <a:pt x="4776" y="21582"/>
                  </a:lnTo>
                  <a:lnTo>
                    <a:pt x="2907" y="34172"/>
                  </a:lnTo>
                  <a:lnTo>
                    <a:pt x="1592" y="37838"/>
                  </a:lnTo>
                  <a:lnTo>
                    <a:pt x="1107" y="36524"/>
                  </a:lnTo>
                  <a:lnTo>
                    <a:pt x="830" y="35140"/>
                  </a:lnTo>
                  <a:lnTo>
                    <a:pt x="900" y="32096"/>
                  </a:lnTo>
                  <a:lnTo>
                    <a:pt x="485" y="33203"/>
                  </a:lnTo>
                  <a:lnTo>
                    <a:pt x="277" y="34379"/>
                  </a:lnTo>
                  <a:lnTo>
                    <a:pt x="0" y="35624"/>
                  </a:lnTo>
                  <a:lnTo>
                    <a:pt x="0" y="36869"/>
                  </a:lnTo>
                  <a:lnTo>
                    <a:pt x="2146" y="57276"/>
                  </a:lnTo>
                  <a:lnTo>
                    <a:pt x="3945" y="67513"/>
                  </a:lnTo>
                  <a:lnTo>
                    <a:pt x="7959" y="76506"/>
                  </a:lnTo>
                  <a:lnTo>
                    <a:pt x="15572" y="80656"/>
                  </a:lnTo>
                  <a:lnTo>
                    <a:pt x="25816" y="79342"/>
                  </a:lnTo>
                  <a:lnTo>
                    <a:pt x="35713" y="74500"/>
                  </a:lnTo>
                  <a:lnTo>
                    <a:pt x="42219" y="68274"/>
                  </a:lnTo>
                  <a:lnTo>
                    <a:pt x="45195" y="59351"/>
                  </a:lnTo>
                  <a:lnTo>
                    <a:pt x="43810" y="51396"/>
                  </a:lnTo>
                  <a:lnTo>
                    <a:pt x="36059" y="3590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2" name="Freeform 3311">
              <a:extLst>
                <a:ext uri="{FF2B5EF4-FFF2-40B4-BE49-F238E27FC236}">
                  <a16:creationId xmlns:a16="http://schemas.microsoft.com/office/drawing/2014/main" id="{E8EF6544-B1EF-CC33-4E14-2DBBBDB204BF}"/>
                </a:ext>
              </a:extLst>
            </p:cNvPr>
            <p:cNvSpPr/>
            <p:nvPr/>
          </p:nvSpPr>
          <p:spPr>
            <a:xfrm>
              <a:off x="7234335" y="4769330"/>
              <a:ext cx="73834" cy="121423"/>
            </a:xfrm>
            <a:custGeom>
              <a:avLst/>
              <a:gdLst>
                <a:gd name="connsiteX0" fmla="*/ 12804 w 55438"/>
                <a:gd name="connsiteY0" fmla="*/ 5603 h 91170"/>
                <a:gd name="connsiteX1" fmla="*/ 14881 w 55438"/>
                <a:gd name="connsiteY1" fmla="*/ 5880 h 91170"/>
                <a:gd name="connsiteX2" fmla="*/ 19102 w 55438"/>
                <a:gd name="connsiteY2" fmla="*/ 8231 h 91170"/>
                <a:gd name="connsiteX3" fmla="*/ 23117 w 55438"/>
                <a:gd name="connsiteY3" fmla="*/ 12313 h 91170"/>
                <a:gd name="connsiteX4" fmla="*/ 29692 w 55438"/>
                <a:gd name="connsiteY4" fmla="*/ 21098 h 91170"/>
                <a:gd name="connsiteX5" fmla="*/ 36405 w 55438"/>
                <a:gd name="connsiteY5" fmla="*/ 31751 h 91170"/>
                <a:gd name="connsiteX6" fmla="*/ 37166 w 55438"/>
                <a:gd name="connsiteY6" fmla="*/ 32442 h 91170"/>
                <a:gd name="connsiteX7" fmla="*/ 39035 w 55438"/>
                <a:gd name="connsiteY7" fmla="*/ 34033 h 91170"/>
                <a:gd name="connsiteX8" fmla="*/ 39658 w 55438"/>
                <a:gd name="connsiteY8" fmla="*/ 34794 h 91170"/>
                <a:gd name="connsiteX9" fmla="*/ 40212 w 55438"/>
                <a:gd name="connsiteY9" fmla="*/ 36385 h 91170"/>
                <a:gd name="connsiteX10" fmla="*/ 40627 w 55438"/>
                <a:gd name="connsiteY10" fmla="*/ 39844 h 91170"/>
                <a:gd name="connsiteX11" fmla="*/ 41111 w 55438"/>
                <a:gd name="connsiteY11" fmla="*/ 41435 h 91170"/>
                <a:gd name="connsiteX12" fmla="*/ 48863 w 55438"/>
                <a:gd name="connsiteY12" fmla="*/ 56930 h 91170"/>
                <a:gd name="connsiteX13" fmla="*/ 50247 w 55438"/>
                <a:gd name="connsiteY13" fmla="*/ 64885 h 91170"/>
                <a:gd name="connsiteX14" fmla="*/ 47271 w 55438"/>
                <a:gd name="connsiteY14" fmla="*/ 73808 h 91170"/>
                <a:gd name="connsiteX15" fmla="*/ 40765 w 55438"/>
                <a:gd name="connsiteY15" fmla="*/ 80103 h 91170"/>
                <a:gd name="connsiteX16" fmla="*/ 30868 w 55438"/>
                <a:gd name="connsiteY16" fmla="*/ 84876 h 91170"/>
                <a:gd name="connsiteX17" fmla="*/ 20625 w 55438"/>
                <a:gd name="connsiteY17" fmla="*/ 86259 h 91170"/>
                <a:gd name="connsiteX18" fmla="*/ 13012 w 55438"/>
                <a:gd name="connsiteY18" fmla="*/ 82040 h 91170"/>
                <a:gd name="connsiteX19" fmla="*/ 8997 w 55438"/>
                <a:gd name="connsiteY19" fmla="*/ 73047 h 91170"/>
                <a:gd name="connsiteX20" fmla="*/ 7129 w 55438"/>
                <a:gd name="connsiteY20" fmla="*/ 62809 h 91170"/>
                <a:gd name="connsiteX21" fmla="*/ 5053 w 55438"/>
                <a:gd name="connsiteY21" fmla="*/ 42403 h 91170"/>
                <a:gd name="connsiteX22" fmla="*/ 5053 w 55438"/>
                <a:gd name="connsiteY22" fmla="*/ 41158 h 91170"/>
                <a:gd name="connsiteX23" fmla="*/ 5260 w 55438"/>
                <a:gd name="connsiteY23" fmla="*/ 39913 h 91170"/>
                <a:gd name="connsiteX24" fmla="*/ 5537 w 55438"/>
                <a:gd name="connsiteY24" fmla="*/ 38737 h 91170"/>
                <a:gd name="connsiteX25" fmla="*/ 5952 w 55438"/>
                <a:gd name="connsiteY25" fmla="*/ 37561 h 91170"/>
                <a:gd name="connsiteX26" fmla="*/ 5952 w 55438"/>
                <a:gd name="connsiteY26" fmla="*/ 40605 h 91170"/>
                <a:gd name="connsiteX27" fmla="*/ 6160 w 55438"/>
                <a:gd name="connsiteY27" fmla="*/ 41988 h 91170"/>
                <a:gd name="connsiteX28" fmla="*/ 6714 w 55438"/>
                <a:gd name="connsiteY28" fmla="*/ 43302 h 91170"/>
                <a:gd name="connsiteX29" fmla="*/ 7959 w 55438"/>
                <a:gd name="connsiteY29" fmla="*/ 39636 h 91170"/>
                <a:gd name="connsiteX30" fmla="*/ 9897 w 55438"/>
                <a:gd name="connsiteY30" fmla="*/ 26978 h 91170"/>
                <a:gd name="connsiteX31" fmla="*/ 12596 w 55438"/>
                <a:gd name="connsiteY31" fmla="*/ 19092 h 91170"/>
                <a:gd name="connsiteX32" fmla="*/ 13427 w 55438"/>
                <a:gd name="connsiteY32" fmla="*/ 15080 h 91170"/>
                <a:gd name="connsiteX33" fmla="*/ 13081 w 55438"/>
                <a:gd name="connsiteY33" fmla="*/ 10514 h 91170"/>
                <a:gd name="connsiteX34" fmla="*/ 16542 w 55438"/>
                <a:gd name="connsiteY34" fmla="*/ 12174 h 91170"/>
                <a:gd name="connsiteX35" fmla="*/ 18203 w 55438"/>
                <a:gd name="connsiteY35" fmla="*/ 12659 h 91170"/>
                <a:gd name="connsiteX36" fmla="*/ 20141 w 55438"/>
                <a:gd name="connsiteY36" fmla="*/ 12520 h 91170"/>
                <a:gd name="connsiteX37" fmla="*/ 18272 w 55438"/>
                <a:gd name="connsiteY37" fmla="*/ 10653 h 91170"/>
                <a:gd name="connsiteX38" fmla="*/ 15988 w 55438"/>
                <a:gd name="connsiteY38" fmla="*/ 9961 h 91170"/>
                <a:gd name="connsiteX39" fmla="*/ 13635 w 55438"/>
                <a:gd name="connsiteY39" fmla="*/ 9546 h 91170"/>
                <a:gd name="connsiteX40" fmla="*/ 11558 w 55438"/>
                <a:gd name="connsiteY40" fmla="*/ 8370 h 91170"/>
                <a:gd name="connsiteX41" fmla="*/ 10589 w 55438"/>
                <a:gd name="connsiteY41" fmla="*/ 6710 h 91170"/>
                <a:gd name="connsiteX42" fmla="*/ 11281 w 55438"/>
                <a:gd name="connsiteY42" fmla="*/ 5672 h 91170"/>
                <a:gd name="connsiteX43" fmla="*/ 12942 w 55438"/>
                <a:gd name="connsiteY43" fmla="*/ 5257 h 91170"/>
                <a:gd name="connsiteX44" fmla="*/ 12942 w 55438"/>
                <a:gd name="connsiteY44" fmla="*/ 69 h 91170"/>
                <a:gd name="connsiteX45" fmla="*/ 11766 w 55438"/>
                <a:gd name="connsiteY45" fmla="*/ 208 h 91170"/>
                <a:gd name="connsiteX46" fmla="*/ 10105 w 55438"/>
                <a:gd name="connsiteY46" fmla="*/ 623 h 91170"/>
                <a:gd name="connsiteX47" fmla="*/ 6990 w 55438"/>
                <a:gd name="connsiteY47" fmla="*/ 2767 h 91170"/>
                <a:gd name="connsiteX48" fmla="*/ 6298 w 55438"/>
                <a:gd name="connsiteY48" fmla="*/ 3804 h 91170"/>
                <a:gd name="connsiteX49" fmla="*/ 6021 w 55438"/>
                <a:gd name="connsiteY49" fmla="*/ 9200 h 91170"/>
                <a:gd name="connsiteX50" fmla="*/ 6990 w 55438"/>
                <a:gd name="connsiteY50" fmla="*/ 10860 h 91170"/>
                <a:gd name="connsiteX51" fmla="*/ 8029 w 55438"/>
                <a:gd name="connsiteY51" fmla="*/ 12174 h 91170"/>
                <a:gd name="connsiteX52" fmla="*/ 8236 w 55438"/>
                <a:gd name="connsiteY52" fmla="*/ 14595 h 91170"/>
                <a:gd name="connsiteX53" fmla="*/ 7613 w 55438"/>
                <a:gd name="connsiteY53" fmla="*/ 17570 h 91170"/>
                <a:gd name="connsiteX54" fmla="*/ 5053 w 55438"/>
                <a:gd name="connsiteY54" fmla="*/ 25179 h 91170"/>
                <a:gd name="connsiteX55" fmla="*/ 4845 w 55438"/>
                <a:gd name="connsiteY55" fmla="*/ 26078 h 91170"/>
                <a:gd name="connsiteX56" fmla="*/ 3876 w 55438"/>
                <a:gd name="connsiteY56" fmla="*/ 32650 h 91170"/>
                <a:gd name="connsiteX57" fmla="*/ 1176 w 55438"/>
                <a:gd name="connsiteY57" fmla="*/ 35624 h 91170"/>
                <a:gd name="connsiteX58" fmla="*/ 761 w 55438"/>
                <a:gd name="connsiteY58" fmla="*/ 36800 h 91170"/>
                <a:gd name="connsiteX59" fmla="*/ 623 w 55438"/>
                <a:gd name="connsiteY59" fmla="*/ 37423 h 91170"/>
                <a:gd name="connsiteX60" fmla="*/ 346 w 55438"/>
                <a:gd name="connsiteY60" fmla="*/ 38599 h 91170"/>
                <a:gd name="connsiteX61" fmla="*/ 69 w 55438"/>
                <a:gd name="connsiteY61" fmla="*/ 39982 h 91170"/>
                <a:gd name="connsiteX62" fmla="*/ 0 w 55438"/>
                <a:gd name="connsiteY62" fmla="*/ 40881 h 91170"/>
                <a:gd name="connsiteX63" fmla="*/ 0 w 55438"/>
                <a:gd name="connsiteY63" fmla="*/ 42127 h 91170"/>
                <a:gd name="connsiteX64" fmla="*/ 0 w 55438"/>
                <a:gd name="connsiteY64" fmla="*/ 42680 h 91170"/>
                <a:gd name="connsiteX65" fmla="*/ 2076 w 55438"/>
                <a:gd name="connsiteY65" fmla="*/ 63086 h 91170"/>
                <a:gd name="connsiteX66" fmla="*/ 2076 w 55438"/>
                <a:gd name="connsiteY66" fmla="*/ 63501 h 91170"/>
                <a:gd name="connsiteX67" fmla="*/ 3945 w 55438"/>
                <a:gd name="connsiteY67" fmla="*/ 73739 h 91170"/>
                <a:gd name="connsiteX68" fmla="*/ 4291 w 55438"/>
                <a:gd name="connsiteY68" fmla="*/ 74915 h 91170"/>
                <a:gd name="connsiteX69" fmla="*/ 8305 w 55438"/>
                <a:gd name="connsiteY69" fmla="*/ 83907 h 91170"/>
                <a:gd name="connsiteX70" fmla="*/ 10520 w 55438"/>
                <a:gd name="connsiteY70" fmla="*/ 86328 h 91170"/>
                <a:gd name="connsiteX71" fmla="*/ 18133 w 55438"/>
                <a:gd name="connsiteY71" fmla="*/ 90548 h 91170"/>
                <a:gd name="connsiteX72" fmla="*/ 20625 w 55438"/>
                <a:gd name="connsiteY72" fmla="*/ 91171 h 91170"/>
                <a:gd name="connsiteX73" fmla="*/ 21317 w 55438"/>
                <a:gd name="connsiteY73" fmla="*/ 91171 h 91170"/>
                <a:gd name="connsiteX74" fmla="*/ 31560 w 55438"/>
                <a:gd name="connsiteY74" fmla="*/ 89787 h 91170"/>
                <a:gd name="connsiteX75" fmla="*/ 33152 w 55438"/>
                <a:gd name="connsiteY75" fmla="*/ 89303 h 91170"/>
                <a:gd name="connsiteX76" fmla="*/ 43049 w 55438"/>
                <a:gd name="connsiteY76" fmla="*/ 84530 h 91170"/>
                <a:gd name="connsiteX77" fmla="*/ 44365 w 55438"/>
                <a:gd name="connsiteY77" fmla="*/ 83561 h 91170"/>
                <a:gd name="connsiteX78" fmla="*/ 50870 w 55438"/>
                <a:gd name="connsiteY78" fmla="*/ 77267 h 91170"/>
                <a:gd name="connsiteX79" fmla="*/ 52185 w 55438"/>
                <a:gd name="connsiteY79" fmla="*/ 75192 h 91170"/>
                <a:gd name="connsiteX80" fmla="*/ 55161 w 55438"/>
                <a:gd name="connsiteY80" fmla="*/ 66268 h 91170"/>
                <a:gd name="connsiteX81" fmla="*/ 55369 w 55438"/>
                <a:gd name="connsiteY81" fmla="*/ 63709 h 91170"/>
                <a:gd name="connsiteX82" fmla="*/ 53985 w 55438"/>
                <a:gd name="connsiteY82" fmla="*/ 55754 h 91170"/>
                <a:gd name="connsiteX83" fmla="*/ 53500 w 55438"/>
                <a:gd name="connsiteY83" fmla="*/ 54301 h 91170"/>
                <a:gd name="connsiteX84" fmla="*/ 45956 w 55438"/>
                <a:gd name="connsiteY84" fmla="*/ 39221 h 91170"/>
                <a:gd name="connsiteX85" fmla="*/ 45748 w 55438"/>
                <a:gd name="connsiteY85" fmla="*/ 38460 h 91170"/>
                <a:gd name="connsiteX86" fmla="*/ 45402 w 55438"/>
                <a:gd name="connsiteY86" fmla="*/ 35348 h 91170"/>
                <a:gd name="connsiteX87" fmla="*/ 45195 w 55438"/>
                <a:gd name="connsiteY87" fmla="*/ 34310 h 91170"/>
                <a:gd name="connsiteX88" fmla="*/ 44641 w 55438"/>
                <a:gd name="connsiteY88" fmla="*/ 32719 h 91170"/>
                <a:gd name="connsiteX89" fmla="*/ 43741 w 55438"/>
                <a:gd name="connsiteY89" fmla="*/ 31059 h 91170"/>
                <a:gd name="connsiteX90" fmla="*/ 43119 w 55438"/>
                <a:gd name="connsiteY90" fmla="*/ 30298 h 91170"/>
                <a:gd name="connsiteX91" fmla="*/ 42496 w 55438"/>
                <a:gd name="connsiteY91" fmla="*/ 29675 h 91170"/>
                <a:gd name="connsiteX92" fmla="*/ 40627 w 55438"/>
                <a:gd name="connsiteY92" fmla="*/ 28084 h 91170"/>
                <a:gd name="connsiteX93" fmla="*/ 40558 w 55438"/>
                <a:gd name="connsiteY93" fmla="*/ 28084 h 91170"/>
                <a:gd name="connsiteX94" fmla="*/ 34190 w 55438"/>
                <a:gd name="connsiteY94" fmla="*/ 17916 h 91170"/>
                <a:gd name="connsiteX95" fmla="*/ 33983 w 55438"/>
                <a:gd name="connsiteY95" fmla="*/ 17570 h 91170"/>
                <a:gd name="connsiteX96" fmla="*/ 27408 w 55438"/>
                <a:gd name="connsiteY96" fmla="*/ 8785 h 91170"/>
                <a:gd name="connsiteX97" fmla="*/ 26923 w 55438"/>
                <a:gd name="connsiteY97" fmla="*/ 8231 h 91170"/>
                <a:gd name="connsiteX98" fmla="*/ 22909 w 55438"/>
                <a:gd name="connsiteY98" fmla="*/ 4150 h 91170"/>
                <a:gd name="connsiteX99" fmla="*/ 21732 w 55438"/>
                <a:gd name="connsiteY99" fmla="*/ 3251 h 91170"/>
                <a:gd name="connsiteX100" fmla="*/ 17511 w 55438"/>
                <a:gd name="connsiteY100" fmla="*/ 899 h 91170"/>
                <a:gd name="connsiteX101" fmla="*/ 15642 w 55438"/>
                <a:gd name="connsiteY101" fmla="*/ 277 h 91170"/>
                <a:gd name="connsiteX102" fmla="*/ 13566 w 55438"/>
                <a:gd name="connsiteY102" fmla="*/ 0 h 91170"/>
                <a:gd name="connsiteX103" fmla="*/ 12942 w 55438"/>
                <a:gd name="connsiteY103" fmla="*/ 0 h 91170"/>
                <a:gd name="connsiteX104" fmla="*/ 12942 w 55438"/>
                <a:gd name="connsiteY104" fmla="*/ 0 h 9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5438" h="91170">
                  <a:moveTo>
                    <a:pt x="12804" y="5603"/>
                  </a:moveTo>
                  <a:lnTo>
                    <a:pt x="14881" y="5880"/>
                  </a:lnTo>
                  <a:lnTo>
                    <a:pt x="19102" y="8231"/>
                  </a:lnTo>
                  <a:lnTo>
                    <a:pt x="23117" y="12313"/>
                  </a:lnTo>
                  <a:lnTo>
                    <a:pt x="29692" y="21098"/>
                  </a:lnTo>
                  <a:lnTo>
                    <a:pt x="36405" y="31751"/>
                  </a:lnTo>
                  <a:lnTo>
                    <a:pt x="37166" y="32442"/>
                  </a:lnTo>
                  <a:lnTo>
                    <a:pt x="39035" y="34033"/>
                  </a:lnTo>
                  <a:lnTo>
                    <a:pt x="39658" y="34794"/>
                  </a:lnTo>
                  <a:lnTo>
                    <a:pt x="40212" y="36385"/>
                  </a:lnTo>
                  <a:lnTo>
                    <a:pt x="40627" y="39844"/>
                  </a:lnTo>
                  <a:lnTo>
                    <a:pt x="41111" y="41435"/>
                  </a:lnTo>
                  <a:lnTo>
                    <a:pt x="48863" y="56930"/>
                  </a:lnTo>
                  <a:lnTo>
                    <a:pt x="50247" y="64885"/>
                  </a:lnTo>
                  <a:lnTo>
                    <a:pt x="47271" y="73808"/>
                  </a:lnTo>
                  <a:lnTo>
                    <a:pt x="40765" y="80103"/>
                  </a:lnTo>
                  <a:lnTo>
                    <a:pt x="30868" y="84876"/>
                  </a:lnTo>
                  <a:lnTo>
                    <a:pt x="20625" y="86259"/>
                  </a:lnTo>
                  <a:lnTo>
                    <a:pt x="13012" y="82040"/>
                  </a:lnTo>
                  <a:lnTo>
                    <a:pt x="8997" y="73047"/>
                  </a:lnTo>
                  <a:lnTo>
                    <a:pt x="7129" y="62809"/>
                  </a:lnTo>
                  <a:lnTo>
                    <a:pt x="5053" y="42403"/>
                  </a:lnTo>
                  <a:lnTo>
                    <a:pt x="5053" y="41158"/>
                  </a:lnTo>
                  <a:lnTo>
                    <a:pt x="5260" y="39913"/>
                  </a:lnTo>
                  <a:lnTo>
                    <a:pt x="5537" y="38737"/>
                  </a:lnTo>
                  <a:lnTo>
                    <a:pt x="5952" y="37561"/>
                  </a:lnTo>
                  <a:lnTo>
                    <a:pt x="5952" y="40605"/>
                  </a:lnTo>
                  <a:cubicBezTo>
                    <a:pt x="5952" y="40605"/>
                    <a:pt x="6160" y="41988"/>
                    <a:pt x="6160" y="41988"/>
                  </a:cubicBezTo>
                  <a:lnTo>
                    <a:pt x="6714" y="43302"/>
                  </a:lnTo>
                  <a:lnTo>
                    <a:pt x="7959" y="39636"/>
                  </a:lnTo>
                  <a:lnTo>
                    <a:pt x="9897" y="26978"/>
                  </a:lnTo>
                  <a:lnTo>
                    <a:pt x="12596" y="19092"/>
                  </a:lnTo>
                  <a:lnTo>
                    <a:pt x="13427" y="15080"/>
                  </a:lnTo>
                  <a:lnTo>
                    <a:pt x="13081" y="10514"/>
                  </a:lnTo>
                  <a:lnTo>
                    <a:pt x="16542" y="12174"/>
                  </a:lnTo>
                  <a:lnTo>
                    <a:pt x="18203" y="12659"/>
                  </a:lnTo>
                  <a:lnTo>
                    <a:pt x="20141" y="12520"/>
                  </a:lnTo>
                  <a:lnTo>
                    <a:pt x="18272" y="10653"/>
                  </a:lnTo>
                  <a:lnTo>
                    <a:pt x="15988" y="9961"/>
                  </a:lnTo>
                  <a:lnTo>
                    <a:pt x="13635" y="9546"/>
                  </a:lnTo>
                  <a:lnTo>
                    <a:pt x="11558" y="8370"/>
                  </a:lnTo>
                  <a:lnTo>
                    <a:pt x="10589" y="6710"/>
                  </a:lnTo>
                  <a:lnTo>
                    <a:pt x="11281" y="5672"/>
                  </a:lnTo>
                  <a:lnTo>
                    <a:pt x="12942" y="5257"/>
                  </a:lnTo>
                  <a:moveTo>
                    <a:pt x="12942" y="69"/>
                  </a:moveTo>
                  <a:cubicBezTo>
                    <a:pt x="12527" y="69"/>
                    <a:pt x="12181" y="69"/>
                    <a:pt x="11766" y="208"/>
                  </a:cubicBezTo>
                  <a:lnTo>
                    <a:pt x="10105" y="623"/>
                  </a:lnTo>
                  <a:cubicBezTo>
                    <a:pt x="8859" y="899"/>
                    <a:pt x="7752" y="1660"/>
                    <a:pt x="6990" y="2767"/>
                  </a:cubicBezTo>
                  <a:lnTo>
                    <a:pt x="6298" y="3804"/>
                  </a:lnTo>
                  <a:cubicBezTo>
                    <a:pt x="5191" y="5396"/>
                    <a:pt x="5122" y="7540"/>
                    <a:pt x="6021" y="9200"/>
                  </a:cubicBezTo>
                  <a:lnTo>
                    <a:pt x="6990" y="10860"/>
                  </a:lnTo>
                  <a:cubicBezTo>
                    <a:pt x="7267" y="11344"/>
                    <a:pt x="7613" y="11759"/>
                    <a:pt x="8029" y="12174"/>
                  </a:cubicBezTo>
                  <a:lnTo>
                    <a:pt x="8236" y="14595"/>
                  </a:lnTo>
                  <a:lnTo>
                    <a:pt x="7613" y="17570"/>
                  </a:lnTo>
                  <a:lnTo>
                    <a:pt x="5053" y="25179"/>
                  </a:lnTo>
                  <a:cubicBezTo>
                    <a:pt x="5053" y="25179"/>
                    <a:pt x="4914" y="25732"/>
                    <a:pt x="4845" y="26078"/>
                  </a:cubicBezTo>
                  <a:lnTo>
                    <a:pt x="3876" y="32650"/>
                  </a:lnTo>
                  <a:cubicBezTo>
                    <a:pt x="2630" y="33203"/>
                    <a:pt x="1661" y="34310"/>
                    <a:pt x="1176" y="35624"/>
                  </a:cubicBezTo>
                  <a:lnTo>
                    <a:pt x="761" y="36800"/>
                  </a:lnTo>
                  <a:cubicBezTo>
                    <a:pt x="761" y="36800"/>
                    <a:pt x="623" y="37215"/>
                    <a:pt x="623" y="37423"/>
                  </a:cubicBezTo>
                  <a:lnTo>
                    <a:pt x="346" y="38599"/>
                  </a:lnTo>
                  <a:lnTo>
                    <a:pt x="69" y="39982"/>
                  </a:lnTo>
                  <a:cubicBezTo>
                    <a:pt x="69" y="39982"/>
                    <a:pt x="0" y="40605"/>
                    <a:pt x="0" y="40881"/>
                  </a:cubicBezTo>
                  <a:lnTo>
                    <a:pt x="0" y="42127"/>
                  </a:lnTo>
                  <a:cubicBezTo>
                    <a:pt x="0" y="42127"/>
                    <a:pt x="0" y="42472"/>
                    <a:pt x="0" y="42680"/>
                  </a:cubicBezTo>
                  <a:lnTo>
                    <a:pt x="2076" y="63086"/>
                  </a:lnTo>
                  <a:cubicBezTo>
                    <a:pt x="2076" y="63086"/>
                    <a:pt x="2076" y="63363"/>
                    <a:pt x="2076" y="63501"/>
                  </a:cubicBezTo>
                  <a:lnTo>
                    <a:pt x="3945" y="73739"/>
                  </a:lnTo>
                  <a:cubicBezTo>
                    <a:pt x="4014" y="74154"/>
                    <a:pt x="4153" y="74569"/>
                    <a:pt x="4291" y="74915"/>
                  </a:cubicBezTo>
                  <a:lnTo>
                    <a:pt x="8305" y="83907"/>
                  </a:lnTo>
                  <a:cubicBezTo>
                    <a:pt x="8790" y="84945"/>
                    <a:pt x="9551" y="85775"/>
                    <a:pt x="10520" y="86328"/>
                  </a:cubicBezTo>
                  <a:lnTo>
                    <a:pt x="18133" y="90548"/>
                  </a:lnTo>
                  <a:cubicBezTo>
                    <a:pt x="18895" y="90963"/>
                    <a:pt x="19794" y="91171"/>
                    <a:pt x="20625" y="91171"/>
                  </a:cubicBezTo>
                  <a:cubicBezTo>
                    <a:pt x="20833" y="91171"/>
                    <a:pt x="21109" y="91171"/>
                    <a:pt x="21317" y="91171"/>
                  </a:cubicBezTo>
                  <a:lnTo>
                    <a:pt x="31560" y="89787"/>
                  </a:lnTo>
                  <a:cubicBezTo>
                    <a:pt x="32114" y="89718"/>
                    <a:pt x="32668" y="89580"/>
                    <a:pt x="33152" y="89303"/>
                  </a:cubicBezTo>
                  <a:lnTo>
                    <a:pt x="43049" y="84530"/>
                  </a:lnTo>
                  <a:cubicBezTo>
                    <a:pt x="43534" y="84322"/>
                    <a:pt x="44018" y="83976"/>
                    <a:pt x="44365" y="83561"/>
                  </a:cubicBezTo>
                  <a:lnTo>
                    <a:pt x="50870" y="77267"/>
                  </a:lnTo>
                  <a:cubicBezTo>
                    <a:pt x="51493" y="76713"/>
                    <a:pt x="51908" y="75952"/>
                    <a:pt x="52185" y="75192"/>
                  </a:cubicBezTo>
                  <a:lnTo>
                    <a:pt x="55161" y="66268"/>
                  </a:lnTo>
                  <a:cubicBezTo>
                    <a:pt x="55438" y="65438"/>
                    <a:pt x="55507" y="64539"/>
                    <a:pt x="55369" y="63709"/>
                  </a:cubicBezTo>
                  <a:lnTo>
                    <a:pt x="53985" y="55754"/>
                  </a:lnTo>
                  <a:cubicBezTo>
                    <a:pt x="53916" y="55270"/>
                    <a:pt x="53708" y="54785"/>
                    <a:pt x="53500" y="54301"/>
                  </a:cubicBezTo>
                  <a:lnTo>
                    <a:pt x="45956" y="39221"/>
                  </a:lnTo>
                  <a:lnTo>
                    <a:pt x="45748" y="38460"/>
                  </a:lnTo>
                  <a:lnTo>
                    <a:pt x="45402" y="35348"/>
                  </a:lnTo>
                  <a:cubicBezTo>
                    <a:pt x="45402" y="35348"/>
                    <a:pt x="45264" y="34656"/>
                    <a:pt x="45195" y="34310"/>
                  </a:cubicBezTo>
                  <a:lnTo>
                    <a:pt x="44641" y="32719"/>
                  </a:lnTo>
                  <a:cubicBezTo>
                    <a:pt x="44433" y="32096"/>
                    <a:pt x="44157" y="31543"/>
                    <a:pt x="43741" y="31059"/>
                  </a:cubicBezTo>
                  <a:lnTo>
                    <a:pt x="43119" y="30298"/>
                  </a:lnTo>
                  <a:cubicBezTo>
                    <a:pt x="43119" y="30298"/>
                    <a:pt x="42703" y="29883"/>
                    <a:pt x="42496" y="29675"/>
                  </a:cubicBezTo>
                  <a:lnTo>
                    <a:pt x="40627" y="28084"/>
                  </a:lnTo>
                  <a:lnTo>
                    <a:pt x="40558" y="28084"/>
                  </a:lnTo>
                  <a:cubicBezTo>
                    <a:pt x="40558" y="28084"/>
                    <a:pt x="34190" y="17916"/>
                    <a:pt x="34190" y="17916"/>
                  </a:cubicBezTo>
                  <a:cubicBezTo>
                    <a:pt x="34121" y="17777"/>
                    <a:pt x="34052" y="17708"/>
                    <a:pt x="33983" y="17570"/>
                  </a:cubicBezTo>
                  <a:lnTo>
                    <a:pt x="27408" y="8785"/>
                  </a:lnTo>
                  <a:cubicBezTo>
                    <a:pt x="27408" y="8785"/>
                    <a:pt x="27131" y="8439"/>
                    <a:pt x="26923" y="8231"/>
                  </a:cubicBezTo>
                  <a:lnTo>
                    <a:pt x="22909" y="4150"/>
                  </a:lnTo>
                  <a:cubicBezTo>
                    <a:pt x="22909" y="4150"/>
                    <a:pt x="22148" y="3528"/>
                    <a:pt x="21732" y="3251"/>
                  </a:cubicBezTo>
                  <a:lnTo>
                    <a:pt x="17511" y="899"/>
                  </a:lnTo>
                  <a:cubicBezTo>
                    <a:pt x="16957" y="553"/>
                    <a:pt x="16265" y="346"/>
                    <a:pt x="15642" y="277"/>
                  </a:cubicBezTo>
                  <a:lnTo>
                    <a:pt x="13566" y="0"/>
                  </a:lnTo>
                  <a:cubicBezTo>
                    <a:pt x="13566" y="0"/>
                    <a:pt x="13150" y="0"/>
                    <a:pt x="12942" y="0"/>
                  </a:cubicBezTo>
                  <a:lnTo>
                    <a:pt x="1294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3" name="Freeform 3312">
              <a:extLst>
                <a:ext uri="{FF2B5EF4-FFF2-40B4-BE49-F238E27FC236}">
                  <a16:creationId xmlns:a16="http://schemas.microsoft.com/office/drawing/2014/main" id="{695362A2-5FA0-E298-E90B-92832AC53272}"/>
                </a:ext>
              </a:extLst>
            </p:cNvPr>
            <p:cNvSpPr/>
            <p:nvPr/>
          </p:nvSpPr>
          <p:spPr>
            <a:xfrm>
              <a:off x="7245580" y="4778911"/>
              <a:ext cx="2672" cy="3224"/>
            </a:xfrm>
            <a:custGeom>
              <a:avLst/>
              <a:gdLst>
                <a:gd name="connsiteX0" fmla="*/ 2007 w 2006"/>
                <a:gd name="connsiteY0" fmla="*/ 2421 h 2421"/>
                <a:gd name="connsiteX1" fmla="*/ 830 w 2006"/>
                <a:gd name="connsiteY1" fmla="*/ 1384 h 2421"/>
                <a:gd name="connsiteX2" fmla="*/ 553 w 2006"/>
                <a:gd name="connsiteY2" fmla="*/ 969 h 2421"/>
                <a:gd name="connsiteX3" fmla="*/ 485 w 2006"/>
                <a:gd name="connsiteY3" fmla="*/ 623 h 2421"/>
                <a:gd name="connsiteX4" fmla="*/ 346 w 2006"/>
                <a:gd name="connsiteY4" fmla="*/ 277 h 2421"/>
                <a:gd name="connsiteX5" fmla="*/ 0 w 2006"/>
                <a:gd name="connsiteY5" fmla="*/ 0 h 2421"/>
                <a:gd name="connsiteX6" fmla="*/ 0 w 2006"/>
                <a:gd name="connsiteY6" fmla="*/ 1107 h 2421"/>
                <a:gd name="connsiteX7" fmla="*/ 138 w 2006"/>
                <a:gd name="connsiteY7" fmla="*/ 1799 h 2421"/>
                <a:gd name="connsiteX8" fmla="*/ 761 w 2006"/>
                <a:gd name="connsiteY8" fmla="*/ 2214 h 2421"/>
                <a:gd name="connsiteX9" fmla="*/ 2007 w 2006"/>
                <a:gd name="connsiteY9" fmla="*/ 2421 h 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6" h="2421">
                  <a:moveTo>
                    <a:pt x="2007" y="2421"/>
                  </a:moveTo>
                  <a:lnTo>
                    <a:pt x="830" y="1384"/>
                  </a:lnTo>
                  <a:lnTo>
                    <a:pt x="553" y="969"/>
                  </a:lnTo>
                  <a:lnTo>
                    <a:pt x="485" y="623"/>
                  </a:lnTo>
                  <a:lnTo>
                    <a:pt x="346" y="277"/>
                  </a:lnTo>
                  <a:lnTo>
                    <a:pt x="0" y="0"/>
                  </a:lnTo>
                  <a:lnTo>
                    <a:pt x="0" y="1107"/>
                  </a:lnTo>
                  <a:lnTo>
                    <a:pt x="138" y="1799"/>
                  </a:lnTo>
                  <a:lnTo>
                    <a:pt x="761" y="2214"/>
                  </a:lnTo>
                  <a:lnTo>
                    <a:pt x="2007" y="242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4" name="Freeform 3313">
              <a:extLst>
                <a:ext uri="{FF2B5EF4-FFF2-40B4-BE49-F238E27FC236}">
                  <a16:creationId xmlns:a16="http://schemas.microsoft.com/office/drawing/2014/main" id="{6E989326-47F7-ECF2-E72A-CF11DB6EEE7E}"/>
                </a:ext>
              </a:extLst>
            </p:cNvPr>
            <p:cNvSpPr/>
            <p:nvPr/>
          </p:nvSpPr>
          <p:spPr>
            <a:xfrm>
              <a:off x="7238667" y="4772002"/>
              <a:ext cx="16485" cy="17043"/>
            </a:xfrm>
            <a:custGeom>
              <a:avLst/>
              <a:gdLst>
                <a:gd name="connsiteX0" fmla="*/ 5191 w 12378"/>
                <a:gd name="connsiteY0" fmla="*/ 5188 h 12797"/>
                <a:gd name="connsiteX1" fmla="*/ 5537 w 12378"/>
                <a:gd name="connsiteY1" fmla="*/ 5465 h 12797"/>
                <a:gd name="connsiteX2" fmla="*/ 5675 w 12378"/>
                <a:gd name="connsiteY2" fmla="*/ 5811 h 12797"/>
                <a:gd name="connsiteX3" fmla="*/ 5675 w 12378"/>
                <a:gd name="connsiteY3" fmla="*/ 6157 h 12797"/>
                <a:gd name="connsiteX4" fmla="*/ 6021 w 12378"/>
                <a:gd name="connsiteY4" fmla="*/ 6572 h 12797"/>
                <a:gd name="connsiteX5" fmla="*/ 7198 w 12378"/>
                <a:gd name="connsiteY5" fmla="*/ 7609 h 12797"/>
                <a:gd name="connsiteX6" fmla="*/ 5952 w 12378"/>
                <a:gd name="connsiteY6" fmla="*/ 7402 h 12797"/>
                <a:gd name="connsiteX7" fmla="*/ 5398 w 12378"/>
                <a:gd name="connsiteY7" fmla="*/ 6987 h 12797"/>
                <a:gd name="connsiteX8" fmla="*/ 5191 w 12378"/>
                <a:gd name="connsiteY8" fmla="*/ 6295 h 12797"/>
                <a:gd name="connsiteX9" fmla="*/ 5191 w 12378"/>
                <a:gd name="connsiteY9" fmla="*/ 5188 h 12797"/>
                <a:gd name="connsiteX10" fmla="*/ 5191 w 12378"/>
                <a:gd name="connsiteY10" fmla="*/ 0 h 12797"/>
                <a:gd name="connsiteX11" fmla="*/ 2976 w 12378"/>
                <a:gd name="connsiteY11" fmla="*/ 484 h 12797"/>
                <a:gd name="connsiteX12" fmla="*/ 0 w 12378"/>
                <a:gd name="connsiteY12" fmla="*/ 5188 h 12797"/>
                <a:gd name="connsiteX13" fmla="*/ 0 w 12378"/>
                <a:gd name="connsiteY13" fmla="*/ 6295 h 12797"/>
                <a:gd name="connsiteX14" fmla="*/ 138 w 12378"/>
                <a:gd name="connsiteY14" fmla="*/ 7609 h 12797"/>
                <a:gd name="connsiteX15" fmla="*/ 346 w 12378"/>
                <a:gd name="connsiteY15" fmla="*/ 8301 h 12797"/>
                <a:gd name="connsiteX16" fmla="*/ 2284 w 12378"/>
                <a:gd name="connsiteY16" fmla="*/ 11137 h 12797"/>
                <a:gd name="connsiteX17" fmla="*/ 2837 w 12378"/>
                <a:gd name="connsiteY17" fmla="*/ 11552 h 12797"/>
                <a:gd name="connsiteX18" fmla="*/ 5052 w 12378"/>
                <a:gd name="connsiteY18" fmla="*/ 12520 h 12797"/>
                <a:gd name="connsiteX19" fmla="*/ 6298 w 12378"/>
                <a:gd name="connsiteY19" fmla="*/ 12728 h 12797"/>
                <a:gd name="connsiteX20" fmla="*/ 7198 w 12378"/>
                <a:gd name="connsiteY20" fmla="*/ 12797 h 12797"/>
                <a:gd name="connsiteX21" fmla="*/ 11904 w 12378"/>
                <a:gd name="connsiteY21" fmla="*/ 9823 h 12797"/>
                <a:gd name="connsiteX22" fmla="*/ 10589 w 12378"/>
                <a:gd name="connsiteY22" fmla="*/ 3666 h 12797"/>
                <a:gd name="connsiteX23" fmla="*/ 10382 w 12378"/>
                <a:gd name="connsiteY23" fmla="*/ 3459 h 12797"/>
                <a:gd name="connsiteX24" fmla="*/ 10382 w 12378"/>
                <a:gd name="connsiteY24" fmla="*/ 3459 h 12797"/>
                <a:gd name="connsiteX25" fmla="*/ 8859 w 12378"/>
                <a:gd name="connsiteY25" fmla="*/ 1453 h 12797"/>
                <a:gd name="connsiteX26" fmla="*/ 8513 w 12378"/>
                <a:gd name="connsiteY26" fmla="*/ 1176 h 12797"/>
                <a:gd name="connsiteX27" fmla="*/ 5260 w 12378"/>
                <a:gd name="connsiteY27" fmla="*/ 69 h 12797"/>
                <a:gd name="connsiteX28" fmla="*/ 5260 w 12378"/>
                <a:gd name="connsiteY28" fmla="*/ 69 h 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378" h="12797">
                  <a:moveTo>
                    <a:pt x="5191" y="5188"/>
                  </a:moveTo>
                  <a:lnTo>
                    <a:pt x="5537" y="5465"/>
                  </a:lnTo>
                  <a:lnTo>
                    <a:pt x="5675" y="5811"/>
                  </a:lnTo>
                  <a:lnTo>
                    <a:pt x="5675" y="6157"/>
                  </a:lnTo>
                  <a:cubicBezTo>
                    <a:pt x="5675" y="6157"/>
                    <a:pt x="6021" y="6572"/>
                    <a:pt x="6021" y="6572"/>
                  </a:cubicBezTo>
                  <a:lnTo>
                    <a:pt x="7198" y="7609"/>
                  </a:lnTo>
                  <a:lnTo>
                    <a:pt x="5952" y="7402"/>
                  </a:lnTo>
                  <a:lnTo>
                    <a:pt x="5398" y="6987"/>
                  </a:lnTo>
                  <a:lnTo>
                    <a:pt x="5191" y="6295"/>
                  </a:lnTo>
                  <a:lnTo>
                    <a:pt x="5191" y="5188"/>
                  </a:lnTo>
                  <a:moveTo>
                    <a:pt x="5191" y="0"/>
                  </a:moveTo>
                  <a:cubicBezTo>
                    <a:pt x="4429" y="0"/>
                    <a:pt x="3668" y="138"/>
                    <a:pt x="2976" y="484"/>
                  </a:cubicBezTo>
                  <a:cubicBezTo>
                    <a:pt x="1176" y="1314"/>
                    <a:pt x="0" y="3182"/>
                    <a:pt x="0" y="5188"/>
                  </a:cubicBezTo>
                  <a:lnTo>
                    <a:pt x="0" y="6295"/>
                  </a:lnTo>
                  <a:cubicBezTo>
                    <a:pt x="0" y="6710"/>
                    <a:pt x="0" y="7194"/>
                    <a:pt x="138" y="7609"/>
                  </a:cubicBezTo>
                  <a:lnTo>
                    <a:pt x="346" y="8301"/>
                  </a:lnTo>
                  <a:cubicBezTo>
                    <a:pt x="623" y="9408"/>
                    <a:pt x="1315" y="10445"/>
                    <a:pt x="2284" y="11137"/>
                  </a:cubicBezTo>
                  <a:lnTo>
                    <a:pt x="2837" y="11552"/>
                  </a:lnTo>
                  <a:cubicBezTo>
                    <a:pt x="3530" y="12036"/>
                    <a:pt x="4291" y="12382"/>
                    <a:pt x="5052" y="12520"/>
                  </a:cubicBezTo>
                  <a:lnTo>
                    <a:pt x="6298" y="12728"/>
                  </a:lnTo>
                  <a:cubicBezTo>
                    <a:pt x="6298" y="12728"/>
                    <a:pt x="6921" y="12797"/>
                    <a:pt x="7198" y="12797"/>
                  </a:cubicBezTo>
                  <a:cubicBezTo>
                    <a:pt x="9205" y="12797"/>
                    <a:pt x="11004" y="11621"/>
                    <a:pt x="11904" y="9823"/>
                  </a:cubicBezTo>
                  <a:cubicBezTo>
                    <a:pt x="12873" y="7678"/>
                    <a:pt x="12319" y="5188"/>
                    <a:pt x="10589" y="3666"/>
                  </a:cubicBezTo>
                  <a:lnTo>
                    <a:pt x="10382" y="3459"/>
                  </a:lnTo>
                  <a:lnTo>
                    <a:pt x="10382" y="3459"/>
                  </a:lnTo>
                  <a:cubicBezTo>
                    <a:pt x="10035" y="2629"/>
                    <a:pt x="9551" y="1937"/>
                    <a:pt x="8859" y="1453"/>
                  </a:cubicBezTo>
                  <a:lnTo>
                    <a:pt x="8513" y="1176"/>
                  </a:lnTo>
                  <a:cubicBezTo>
                    <a:pt x="7544" y="415"/>
                    <a:pt x="6437" y="69"/>
                    <a:pt x="5260" y="69"/>
                  </a:cubicBezTo>
                  <a:lnTo>
                    <a:pt x="526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5" name="Freeform 3314">
              <a:extLst>
                <a:ext uri="{FF2B5EF4-FFF2-40B4-BE49-F238E27FC236}">
                  <a16:creationId xmlns:a16="http://schemas.microsoft.com/office/drawing/2014/main" id="{D4FF7F67-4760-A975-68F0-0CE424925438}"/>
                </a:ext>
              </a:extLst>
            </p:cNvPr>
            <p:cNvSpPr/>
            <p:nvPr/>
          </p:nvSpPr>
          <p:spPr>
            <a:xfrm>
              <a:off x="7068968" y="4932119"/>
              <a:ext cx="1197" cy="2395"/>
            </a:xfrm>
            <a:custGeom>
              <a:avLst/>
              <a:gdLst>
                <a:gd name="connsiteX0" fmla="*/ 623 w 899"/>
                <a:gd name="connsiteY0" fmla="*/ 969 h 1798"/>
                <a:gd name="connsiteX1" fmla="*/ 761 w 899"/>
                <a:gd name="connsiteY1" fmla="*/ 484 h 1798"/>
                <a:gd name="connsiteX2" fmla="*/ 900 w 899"/>
                <a:gd name="connsiteY2" fmla="*/ 0 h 1798"/>
                <a:gd name="connsiteX3" fmla="*/ 554 w 899"/>
                <a:gd name="connsiteY3" fmla="*/ 415 h 1798"/>
                <a:gd name="connsiteX4" fmla="*/ 208 w 899"/>
                <a:gd name="connsiteY4" fmla="*/ 830 h 1798"/>
                <a:gd name="connsiteX5" fmla="*/ 0 w 899"/>
                <a:gd name="connsiteY5" fmla="*/ 1245 h 1798"/>
                <a:gd name="connsiteX6" fmla="*/ 208 w 899"/>
                <a:gd name="connsiteY6" fmla="*/ 1799 h 1798"/>
                <a:gd name="connsiteX7" fmla="*/ 554 w 899"/>
                <a:gd name="connsiteY7" fmla="*/ 1384 h 1798"/>
                <a:gd name="connsiteX8" fmla="*/ 623 w 899"/>
                <a:gd name="connsiteY8" fmla="*/ 969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 h="1798">
                  <a:moveTo>
                    <a:pt x="623" y="969"/>
                  </a:moveTo>
                  <a:lnTo>
                    <a:pt x="761" y="484"/>
                  </a:lnTo>
                  <a:lnTo>
                    <a:pt x="900" y="0"/>
                  </a:lnTo>
                  <a:lnTo>
                    <a:pt x="554" y="415"/>
                  </a:lnTo>
                  <a:lnTo>
                    <a:pt x="208" y="830"/>
                  </a:lnTo>
                  <a:lnTo>
                    <a:pt x="0" y="1245"/>
                  </a:lnTo>
                  <a:lnTo>
                    <a:pt x="208" y="1799"/>
                  </a:lnTo>
                  <a:lnTo>
                    <a:pt x="554" y="1384"/>
                  </a:lnTo>
                  <a:lnTo>
                    <a:pt x="623" y="9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6" name="Freeform 3315">
              <a:extLst>
                <a:ext uri="{FF2B5EF4-FFF2-40B4-BE49-F238E27FC236}">
                  <a16:creationId xmlns:a16="http://schemas.microsoft.com/office/drawing/2014/main" id="{DC3A8EDF-03AD-5DC2-C5F1-904146076CF9}"/>
                </a:ext>
              </a:extLst>
            </p:cNvPr>
            <p:cNvSpPr/>
            <p:nvPr/>
          </p:nvSpPr>
          <p:spPr>
            <a:xfrm>
              <a:off x="7061992" y="4925210"/>
              <a:ext cx="15220" cy="16122"/>
            </a:xfrm>
            <a:custGeom>
              <a:avLst/>
              <a:gdLst>
                <a:gd name="connsiteX0" fmla="*/ 6138 w 11428"/>
                <a:gd name="connsiteY0" fmla="*/ 5188 h 12105"/>
                <a:gd name="connsiteX1" fmla="*/ 5999 w 11428"/>
                <a:gd name="connsiteY1" fmla="*/ 5672 h 12105"/>
                <a:gd name="connsiteX2" fmla="*/ 5861 w 11428"/>
                <a:gd name="connsiteY2" fmla="*/ 6157 h 12105"/>
                <a:gd name="connsiteX3" fmla="*/ 5722 w 11428"/>
                <a:gd name="connsiteY3" fmla="*/ 6572 h 12105"/>
                <a:gd name="connsiteX4" fmla="*/ 5376 w 11428"/>
                <a:gd name="connsiteY4" fmla="*/ 6987 h 12105"/>
                <a:gd name="connsiteX5" fmla="*/ 5168 w 11428"/>
                <a:gd name="connsiteY5" fmla="*/ 6433 h 12105"/>
                <a:gd name="connsiteX6" fmla="*/ 5376 w 11428"/>
                <a:gd name="connsiteY6" fmla="*/ 6018 h 12105"/>
                <a:gd name="connsiteX7" fmla="*/ 5792 w 11428"/>
                <a:gd name="connsiteY7" fmla="*/ 5603 h 12105"/>
                <a:gd name="connsiteX8" fmla="*/ 6138 w 11428"/>
                <a:gd name="connsiteY8" fmla="*/ 5188 h 12105"/>
                <a:gd name="connsiteX9" fmla="*/ 6138 w 11428"/>
                <a:gd name="connsiteY9" fmla="*/ 0 h 12105"/>
                <a:gd name="connsiteX10" fmla="*/ 1985 w 11428"/>
                <a:gd name="connsiteY10" fmla="*/ 2075 h 12105"/>
                <a:gd name="connsiteX11" fmla="*/ 1846 w 11428"/>
                <a:gd name="connsiteY11" fmla="*/ 2214 h 12105"/>
                <a:gd name="connsiteX12" fmla="*/ 1708 w 11428"/>
                <a:gd name="connsiteY12" fmla="*/ 2352 h 12105"/>
                <a:gd name="connsiteX13" fmla="*/ 670 w 11428"/>
                <a:gd name="connsiteY13" fmla="*/ 3874 h 12105"/>
                <a:gd name="connsiteX14" fmla="*/ 462 w 11428"/>
                <a:gd name="connsiteY14" fmla="*/ 4289 h 12105"/>
                <a:gd name="connsiteX15" fmla="*/ 324 w 11428"/>
                <a:gd name="connsiteY15" fmla="*/ 8232 h 12105"/>
                <a:gd name="connsiteX16" fmla="*/ 531 w 11428"/>
                <a:gd name="connsiteY16" fmla="*/ 8785 h 12105"/>
                <a:gd name="connsiteX17" fmla="*/ 4684 w 11428"/>
                <a:gd name="connsiteY17" fmla="*/ 12105 h 12105"/>
                <a:gd name="connsiteX18" fmla="*/ 5446 w 11428"/>
                <a:gd name="connsiteY18" fmla="*/ 12105 h 12105"/>
                <a:gd name="connsiteX19" fmla="*/ 9598 w 11428"/>
                <a:gd name="connsiteY19" fmla="*/ 10030 h 12105"/>
                <a:gd name="connsiteX20" fmla="*/ 9944 w 11428"/>
                <a:gd name="connsiteY20" fmla="*/ 9615 h 12105"/>
                <a:gd name="connsiteX21" fmla="*/ 10844 w 11428"/>
                <a:gd name="connsiteY21" fmla="*/ 7747 h 12105"/>
                <a:gd name="connsiteX22" fmla="*/ 10982 w 11428"/>
                <a:gd name="connsiteY22" fmla="*/ 7332 h 12105"/>
                <a:gd name="connsiteX23" fmla="*/ 10982 w 11428"/>
                <a:gd name="connsiteY23" fmla="*/ 6987 h 12105"/>
                <a:gd name="connsiteX24" fmla="*/ 11190 w 11428"/>
                <a:gd name="connsiteY24" fmla="*/ 6710 h 12105"/>
                <a:gd name="connsiteX25" fmla="*/ 8560 w 11428"/>
                <a:gd name="connsiteY25" fmla="*/ 554 h 12105"/>
                <a:gd name="connsiteX26" fmla="*/ 6207 w 11428"/>
                <a:gd name="connsiteY26" fmla="*/ 0 h 12105"/>
                <a:gd name="connsiteX27" fmla="*/ 6207 w 11428"/>
                <a:gd name="connsiteY27" fmla="*/ 0 h 1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28" h="12105">
                  <a:moveTo>
                    <a:pt x="6138" y="5188"/>
                  </a:moveTo>
                  <a:lnTo>
                    <a:pt x="5999" y="5672"/>
                  </a:lnTo>
                  <a:lnTo>
                    <a:pt x="5861" y="6157"/>
                  </a:lnTo>
                  <a:lnTo>
                    <a:pt x="5722" y="6572"/>
                  </a:lnTo>
                  <a:lnTo>
                    <a:pt x="5376" y="6987"/>
                  </a:lnTo>
                  <a:lnTo>
                    <a:pt x="5168" y="6433"/>
                  </a:lnTo>
                  <a:lnTo>
                    <a:pt x="5376" y="6018"/>
                  </a:lnTo>
                  <a:lnTo>
                    <a:pt x="5792" y="5603"/>
                  </a:lnTo>
                  <a:lnTo>
                    <a:pt x="6138" y="5188"/>
                  </a:lnTo>
                  <a:moveTo>
                    <a:pt x="6138" y="0"/>
                  </a:moveTo>
                  <a:cubicBezTo>
                    <a:pt x="4546" y="0"/>
                    <a:pt x="3023" y="761"/>
                    <a:pt x="1985" y="2075"/>
                  </a:cubicBezTo>
                  <a:lnTo>
                    <a:pt x="1846" y="2214"/>
                  </a:lnTo>
                  <a:lnTo>
                    <a:pt x="1708" y="2352"/>
                  </a:lnTo>
                  <a:cubicBezTo>
                    <a:pt x="1293" y="2767"/>
                    <a:pt x="877" y="3320"/>
                    <a:pt x="670" y="3874"/>
                  </a:cubicBezTo>
                  <a:lnTo>
                    <a:pt x="462" y="4289"/>
                  </a:lnTo>
                  <a:cubicBezTo>
                    <a:pt x="-91" y="5534"/>
                    <a:pt x="-161" y="6987"/>
                    <a:pt x="324" y="8232"/>
                  </a:cubicBezTo>
                  <a:lnTo>
                    <a:pt x="531" y="8785"/>
                  </a:lnTo>
                  <a:cubicBezTo>
                    <a:pt x="1224" y="10584"/>
                    <a:pt x="2746" y="11829"/>
                    <a:pt x="4684" y="12105"/>
                  </a:cubicBezTo>
                  <a:cubicBezTo>
                    <a:pt x="4961" y="12105"/>
                    <a:pt x="5168" y="12105"/>
                    <a:pt x="5446" y="12105"/>
                  </a:cubicBezTo>
                  <a:cubicBezTo>
                    <a:pt x="7037" y="12105"/>
                    <a:pt x="8629" y="11345"/>
                    <a:pt x="9598" y="10030"/>
                  </a:cubicBezTo>
                  <a:lnTo>
                    <a:pt x="9944" y="9615"/>
                  </a:lnTo>
                  <a:cubicBezTo>
                    <a:pt x="10359" y="9062"/>
                    <a:pt x="10636" y="8439"/>
                    <a:pt x="10844" y="7747"/>
                  </a:cubicBezTo>
                  <a:lnTo>
                    <a:pt x="10982" y="7332"/>
                  </a:lnTo>
                  <a:lnTo>
                    <a:pt x="10982" y="6987"/>
                  </a:lnTo>
                  <a:cubicBezTo>
                    <a:pt x="10982" y="6987"/>
                    <a:pt x="11190" y="6710"/>
                    <a:pt x="11190" y="6710"/>
                  </a:cubicBezTo>
                  <a:cubicBezTo>
                    <a:pt x="11951" y="4289"/>
                    <a:pt x="10844" y="1729"/>
                    <a:pt x="8560" y="554"/>
                  </a:cubicBezTo>
                  <a:cubicBezTo>
                    <a:pt x="7799" y="138"/>
                    <a:pt x="6968" y="0"/>
                    <a:pt x="6207" y="0"/>
                  </a:cubicBezTo>
                  <a:lnTo>
                    <a:pt x="620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7" name="Freeform 3316">
              <a:extLst>
                <a:ext uri="{FF2B5EF4-FFF2-40B4-BE49-F238E27FC236}">
                  <a16:creationId xmlns:a16="http://schemas.microsoft.com/office/drawing/2014/main" id="{26DD8499-B213-9C68-0DEC-507C065B5B5D}"/>
                </a:ext>
              </a:extLst>
            </p:cNvPr>
            <p:cNvSpPr/>
            <p:nvPr/>
          </p:nvSpPr>
          <p:spPr>
            <a:xfrm>
              <a:off x="7066295" y="4958928"/>
              <a:ext cx="1566" cy="1197"/>
            </a:xfrm>
            <a:custGeom>
              <a:avLst/>
              <a:gdLst>
                <a:gd name="connsiteX0" fmla="*/ 761 w 1176"/>
                <a:gd name="connsiteY0" fmla="*/ 553 h 899"/>
                <a:gd name="connsiteX1" fmla="*/ 900 w 1176"/>
                <a:gd name="connsiteY1" fmla="*/ 208 h 899"/>
                <a:gd name="connsiteX2" fmla="*/ 1176 w 1176"/>
                <a:gd name="connsiteY2" fmla="*/ 0 h 899"/>
                <a:gd name="connsiteX3" fmla="*/ 692 w 1176"/>
                <a:gd name="connsiteY3" fmla="*/ 0 h 899"/>
                <a:gd name="connsiteX4" fmla="*/ 207 w 1176"/>
                <a:gd name="connsiteY4" fmla="*/ 0 h 899"/>
                <a:gd name="connsiteX5" fmla="*/ 0 w 1176"/>
                <a:gd name="connsiteY5" fmla="*/ 138 h 899"/>
                <a:gd name="connsiteX6" fmla="*/ 207 w 1176"/>
                <a:gd name="connsiteY6" fmla="*/ 899 h 899"/>
                <a:gd name="connsiteX7" fmla="*/ 623 w 1176"/>
                <a:gd name="connsiteY7" fmla="*/ 761 h 899"/>
                <a:gd name="connsiteX8" fmla="*/ 761 w 1176"/>
                <a:gd name="connsiteY8" fmla="*/ 553 h 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6" h="899">
                  <a:moveTo>
                    <a:pt x="761" y="553"/>
                  </a:moveTo>
                  <a:lnTo>
                    <a:pt x="900" y="208"/>
                  </a:lnTo>
                  <a:lnTo>
                    <a:pt x="1176" y="0"/>
                  </a:lnTo>
                  <a:lnTo>
                    <a:pt x="692" y="0"/>
                  </a:lnTo>
                  <a:lnTo>
                    <a:pt x="207" y="0"/>
                  </a:lnTo>
                  <a:lnTo>
                    <a:pt x="0" y="138"/>
                  </a:lnTo>
                  <a:lnTo>
                    <a:pt x="207" y="899"/>
                  </a:lnTo>
                  <a:lnTo>
                    <a:pt x="623" y="761"/>
                  </a:lnTo>
                  <a:lnTo>
                    <a:pt x="761" y="5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8" name="Freeform 3317">
              <a:extLst>
                <a:ext uri="{FF2B5EF4-FFF2-40B4-BE49-F238E27FC236}">
                  <a16:creationId xmlns:a16="http://schemas.microsoft.com/office/drawing/2014/main" id="{148E3570-2166-78D8-9A25-965266886FA4}"/>
                </a:ext>
              </a:extLst>
            </p:cNvPr>
            <p:cNvSpPr/>
            <p:nvPr/>
          </p:nvSpPr>
          <p:spPr>
            <a:xfrm>
              <a:off x="7059299" y="4952018"/>
              <a:ext cx="15428" cy="15108"/>
            </a:xfrm>
            <a:custGeom>
              <a:avLst/>
              <a:gdLst>
                <a:gd name="connsiteX0" fmla="*/ 6430 w 11584"/>
                <a:gd name="connsiteY0" fmla="*/ 5188 h 11344"/>
                <a:gd name="connsiteX1" fmla="*/ 6153 w 11584"/>
                <a:gd name="connsiteY1" fmla="*/ 5465 h 11344"/>
                <a:gd name="connsiteX2" fmla="*/ 6014 w 11584"/>
                <a:gd name="connsiteY2" fmla="*/ 5741 h 11344"/>
                <a:gd name="connsiteX3" fmla="*/ 5876 w 11584"/>
                <a:gd name="connsiteY3" fmla="*/ 6018 h 11344"/>
                <a:gd name="connsiteX4" fmla="*/ 5392 w 11584"/>
                <a:gd name="connsiteY4" fmla="*/ 6156 h 11344"/>
                <a:gd name="connsiteX5" fmla="*/ 5184 w 11584"/>
                <a:gd name="connsiteY5" fmla="*/ 5396 h 11344"/>
                <a:gd name="connsiteX6" fmla="*/ 5392 w 11584"/>
                <a:gd name="connsiteY6" fmla="*/ 5188 h 11344"/>
                <a:gd name="connsiteX7" fmla="*/ 5876 w 11584"/>
                <a:gd name="connsiteY7" fmla="*/ 5188 h 11344"/>
                <a:gd name="connsiteX8" fmla="*/ 6360 w 11584"/>
                <a:gd name="connsiteY8" fmla="*/ 5188 h 11344"/>
                <a:gd name="connsiteX9" fmla="*/ 6360 w 11584"/>
                <a:gd name="connsiteY9" fmla="*/ 0 h 11344"/>
                <a:gd name="connsiteX10" fmla="*/ 5945 w 11584"/>
                <a:gd name="connsiteY10" fmla="*/ 0 h 11344"/>
                <a:gd name="connsiteX11" fmla="*/ 5876 w 11584"/>
                <a:gd name="connsiteY11" fmla="*/ 0 h 11344"/>
                <a:gd name="connsiteX12" fmla="*/ 5807 w 11584"/>
                <a:gd name="connsiteY12" fmla="*/ 0 h 11344"/>
                <a:gd name="connsiteX13" fmla="*/ 5392 w 11584"/>
                <a:gd name="connsiteY13" fmla="*/ 0 h 11344"/>
                <a:gd name="connsiteX14" fmla="*/ 2069 w 11584"/>
                <a:gd name="connsiteY14" fmla="*/ 1176 h 11344"/>
                <a:gd name="connsiteX15" fmla="*/ 132 w 11584"/>
                <a:gd name="connsiteY15" fmla="*/ 6572 h 11344"/>
                <a:gd name="connsiteX16" fmla="*/ 339 w 11584"/>
                <a:gd name="connsiteY16" fmla="*/ 7332 h 11344"/>
                <a:gd name="connsiteX17" fmla="*/ 2831 w 11584"/>
                <a:gd name="connsiteY17" fmla="*/ 10653 h 11344"/>
                <a:gd name="connsiteX18" fmla="*/ 5392 w 11584"/>
                <a:gd name="connsiteY18" fmla="*/ 11344 h 11344"/>
                <a:gd name="connsiteX19" fmla="*/ 6914 w 11584"/>
                <a:gd name="connsiteY19" fmla="*/ 11137 h 11344"/>
                <a:gd name="connsiteX20" fmla="*/ 7399 w 11584"/>
                <a:gd name="connsiteY20" fmla="*/ 10999 h 11344"/>
                <a:gd name="connsiteX21" fmla="*/ 10375 w 11584"/>
                <a:gd name="connsiteY21" fmla="*/ 8647 h 11344"/>
                <a:gd name="connsiteX22" fmla="*/ 10513 w 11584"/>
                <a:gd name="connsiteY22" fmla="*/ 8439 h 11344"/>
                <a:gd name="connsiteX23" fmla="*/ 11136 w 11584"/>
                <a:gd name="connsiteY23" fmla="*/ 3113 h 11344"/>
                <a:gd name="connsiteX24" fmla="*/ 6430 w 11584"/>
                <a:gd name="connsiteY24" fmla="*/ 69 h 11344"/>
                <a:gd name="connsiteX25" fmla="*/ 6430 w 11584"/>
                <a:gd name="connsiteY25" fmla="*/ 69 h 1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84" h="11344">
                  <a:moveTo>
                    <a:pt x="6430" y="5188"/>
                  </a:moveTo>
                  <a:lnTo>
                    <a:pt x="6153" y="5465"/>
                  </a:lnTo>
                  <a:lnTo>
                    <a:pt x="6014" y="5741"/>
                  </a:lnTo>
                  <a:lnTo>
                    <a:pt x="5876" y="6018"/>
                  </a:lnTo>
                  <a:lnTo>
                    <a:pt x="5392" y="6156"/>
                  </a:lnTo>
                  <a:lnTo>
                    <a:pt x="5184" y="5396"/>
                  </a:lnTo>
                  <a:lnTo>
                    <a:pt x="5392" y="5188"/>
                  </a:lnTo>
                  <a:lnTo>
                    <a:pt x="5876" y="5188"/>
                  </a:lnTo>
                  <a:cubicBezTo>
                    <a:pt x="5876" y="5188"/>
                    <a:pt x="6360" y="5188"/>
                    <a:pt x="6360" y="5188"/>
                  </a:cubicBezTo>
                  <a:moveTo>
                    <a:pt x="6360" y="0"/>
                  </a:moveTo>
                  <a:cubicBezTo>
                    <a:pt x="6360" y="0"/>
                    <a:pt x="6084" y="0"/>
                    <a:pt x="5945" y="0"/>
                  </a:cubicBezTo>
                  <a:lnTo>
                    <a:pt x="5876" y="0"/>
                  </a:lnTo>
                  <a:cubicBezTo>
                    <a:pt x="5876" y="0"/>
                    <a:pt x="5807" y="0"/>
                    <a:pt x="5807" y="0"/>
                  </a:cubicBezTo>
                  <a:cubicBezTo>
                    <a:pt x="5668" y="0"/>
                    <a:pt x="5530" y="0"/>
                    <a:pt x="5392" y="0"/>
                  </a:cubicBezTo>
                  <a:cubicBezTo>
                    <a:pt x="4215" y="0"/>
                    <a:pt x="3038" y="415"/>
                    <a:pt x="2069" y="1176"/>
                  </a:cubicBezTo>
                  <a:cubicBezTo>
                    <a:pt x="547" y="2421"/>
                    <a:pt x="-353" y="4635"/>
                    <a:pt x="132" y="6572"/>
                  </a:cubicBezTo>
                  <a:lnTo>
                    <a:pt x="339" y="7332"/>
                  </a:lnTo>
                  <a:cubicBezTo>
                    <a:pt x="685" y="8716"/>
                    <a:pt x="1585" y="9961"/>
                    <a:pt x="2831" y="10653"/>
                  </a:cubicBezTo>
                  <a:cubicBezTo>
                    <a:pt x="3592" y="11137"/>
                    <a:pt x="4492" y="11344"/>
                    <a:pt x="5392" y="11344"/>
                  </a:cubicBezTo>
                  <a:cubicBezTo>
                    <a:pt x="5876" y="11344"/>
                    <a:pt x="6430" y="11275"/>
                    <a:pt x="6914" y="11137"/>
                  </a:cubicBezTo>
                  <a:lnTo>
                    <a:pt x="7399" y="10999"/>
                  </a:lnTo>
                  <a:cubicBezTo>
                    <a:pt x="8644" y="10584"/>
                    <a:pt x="9752" y="9753"/>
                    <a:pt x="10375" y="8647"/>
                  </a:cubicBezTo>
                  <a:cubicBezTo>
                    <a:pt x="10375" y="8647"/>
                    <a:pt x="10444" y="8508"/>
                    <a:pt x="10513" y="8439"/>
                  </a:cubicBezTo>
                  <a:cubicBezTo>
                    <a:pt x="11690" y="6917"/>
                    <a:pt x="11898" y="4842"/>
                    <a:pt x="11136" y="3113"/>
                  </a:cubicBezTo>
                  <a:cubicBezTo>
                    <a:pt x="10305" y="1245"/>
                    <a:pt x="8437" y="69"/>
                    <a:pt x="6430" y="69"/>
                  </a:cubicBezTo>
                  <a:lnTo>
                    <a:pt x="643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19" name="Freeform 3318">
              <a:extLst>
                <a:ext uri="{FF2B5EF4-FFF2-40B4-BE49-F238E27FC236}">
                  <a16:creationId xmlns:a16="http://schemas.microsoft.com/office/drawing/2014/main" id="{50664065-ADA3-A014-6281-EF8CB673E614}"/>
                </a:ext>
              </a:extLst>
            </p:cNvPr>
            <p:cNvSpPr/>
            <p:nvPr/>
          </p:nvSpPr>
          <p:spPr>
            <a:xfrm>
              <a:off x="9171712" y="5087261"/>
              <a:ext cx="5991" cy="6080"/>
            </a:xfrm>
            <a:custGeom>
              <a:avLst/>
              <a:gdLst>
                <a:gd name="connsiteX0" fmla="*/ 2353 w 4498"/>
                <a:gd name="connsiteY0" fmla="*/ 346 h 4565"/>
                <a:gd name="connsiteX1" fmla="*/ 692 w 4498"/>
                <a:gd name="connsiteY1" fmla="*/ 0 h 4565"/>
                <a:gd name="connsiteX2" fmla="*/ 0 w 4498"/>
                <a:gd name="connsiteY2" fmla="*/ 2144 h 4565"/>
                <a:gd name="connsiteX3" fmla="*/ 969 w 4498"/>
                <a:gd name="connsiteY3" fmla="*/ 3112 h 4565"/>
                <a:gd name="connsiteX4" fmla="*/ 2007 w 4498"/>
                <a:gd name="connsiteY4" fmla="*/ 3804 h 4565"/>
                <a:gd name="connsiteX5" fmla="*/ 3184 w 4498"/>
                <a:gd name="connsiteY5" fmla="*/ 4289 h 4565"/>
                <a:gd name="connsiteX6" fmla="*/ 4499 w 4498"/>
                <a:gd name="connsiteY6" fmla="*/ 4565 h 4565"/>
                <a:gd name="connsiteX7" fmla="*/ 3876 w 4498"/>
                <a:gd name="connsiteY7" fmla="*/ 2213 h 4565"/>
                <a:gd name="connsiteX8" fmla="*/ 2353 w 4498"/>
                <a:gd name="connsiteY8" fmla="*/ 346 h 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 h="4565">
                  <a:moveTo>
                    <a:pt x="2353" y="346"/>
                  </a:moveTo>
                  <a:lnTo>
                    <a:pt x="692" y="0"/>
                  </a:lnTo>
                  <a:lnTo>
                    <a:pt x="0" y="2144"/>
                  </a:lnTo>
                  <a:lnTo>
                    <a:pt x="969" y="3112"/>
                  </a:lnTo>
                  <a:lnTo>
                    <a:pt x="2007" y="3804"/>
                  </a:lnTo>
                  <a:lnTo>
                    <a:pt x="3184" y="4289"/>
                  </a:lnTo>
                  <a:lnTo>
                    <a:pt x="4499" y="4565"/>
                  </a:lnTo>
                  <a:lnTo>
                    <a:pt x="3876" y="2213"/>
                  </a:lnTo>
                  <a:lnTo>
                    <a:pt x="2353" y="34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0" name="Freeform 3319">
              <a:extLst>
                <a:ext uri="{FF2B5EF4-FFF2-40B4-BE49-F238E27FC236}">
                  <a16:creationId xmlns:a16="http://schemas.microsoft.com/office/drawing/2014/main" id="{6CD71921-189C-558C-0603-121BB7D8428C}"/>
                </a:ext>
              </a:extLst>
            </p:cNvPr>
            <p:cNvSpPr/>
            <p:nvPr/>
          </p:nvSpPr>
          <p:spPr>
            <a:xfrm>
              <a:off x="9164720" y="5080352"/>
              <a:ext cx="19736" cy="19899"/>
            </a:xfrm>
            <a:custGeom>
              <a:avLst/>
              <a:gdLst>
                <a:gd name="connsiteX0" fmla="*/ 5943 w 14819"/>
                <a:gd name="connsiteY0" fmla="*/ 5188 h 14941"/>
                <a:gd name="connsiteX1" fmla="*/ 7535 w 14819"/>
                <a:gd name="connsiteY1" fmla="*/ 5534 h 14941"/>
                <a:gd name="connsiteX2" fmla="*/ 9058 w 14819"/>
                <a:gd name="connsiteY2" fmla="*/ 7401 h 14941"/>
                <a:gd name="connsiteX3" fmla="*/ 9680 w 14819"/>
                <a:gd name="connsiteY3" fmla="*/ 9753 h 14941"/>
                <a:gd name="connsiteX4" fmla="*/ 8365 w 14819"/>
                <a:gd name="connsiteY4" fmla="*/ 9477 h 14941"/>
                <a:gd name="connsiteX5" fmla="*/ 7189 w 14819"/>
                <a:gd name="connsiteY5" fmla="*/ 8992 h 14941"/>
                <a:gd name="connsiteX6" fmla="*/ 6150 w 14819"/>
                <a:gd name="connsiteY6" fmla="*/ 8300 h 14941"/>
                <a:gd name="connsiteX7" fmla="*/ 5181 w 14819"/>
                <a:gd name="connsiteY7" fmla="*/ 7332 h 14941"/>
                <a:gd name="connsiteX8" fmla="*/ 5874 w 14819"/>
                <a:gd name="connsiteY8" fmla="*/ 5188 h 14941"/>
                <a:gd name="connsiteX9" fmla="*/ 5874 w 14819"/>
                <a:gd name="connsiteY9" fmla="*/ 0 h 14941"/>
                <a:gd name="connsiteX10" fmla="*/ 960 w 14819"/>
                <a:gd name="connsiteY10" fmla="*/ 3527 h 14941"/>
                <a:gd name="connsiteX11" fmla="*/ 268 w 14819"/>
                <a:gd name="connsiteY11" fmla="*/ 5672 h 14941"/>
                <a:gd name="connsiteX12" fmla="*/ 1513 w 14819"/>
                <a:gd name="connsiteY12" fmla="*/ 10998 h 14941"/>
                <a:gd name="connsiteX13" fmla="*/ 2483 w 14819"/>
                <a:gd name="connsiteY13" fmla="*/ 11967 h 14941"/>
                <a:gd name="connsiteX14" fmla="*/ 3174 w 14819"/>
                <a:gd name="connsiteY14" fmla="*/ 12589 h 14941"/>
                <a:gd name="connsiteX15" fmla="*/ 4213 w 14819"/>
                <a:gd name="connsiteY15" fmla="*/ 13281 h 14941"/>
                <a:gd name="connsiteX16" fmla="*/ 5113 w 14819"/>
                <a:gd name="connsiteY16" fmla="*/ 13765 h 14941"/>
                <a:gd name="connsiteX17" fmla="*/ 6289 w 14819"/>
                <a:gd name="connsiteY17" fmla="*/ 14250 h 14941"/>
                <a:gd name="connsiteX18" fmla="*/ 7327 w 14819"/>
                <a:gd name="connsiteY18" fmla="*/ 14595 h 14941"/>
                <a:gd name="connsiteX19" fmla="*/ 8642 w 14819"/>
                <a:gd name="connsiteY19" fmla="*/ 14872 h 14941"/>
                <a:gd name="connsiteX20" fmla="*/ 9611 w 14819"/>
                <a:gd name="connsiteY20" fmla="*/ 14941 h 14941"/>
                <a:gd name="connsiteX21" fmla="*/ 13418 w 14819"/>
                <a:gd name="connsiteY21" fmla="*/ 13281 h 14941"/>
                <a:gd name="connsiteX22" fmla="*/ 14664 w 14819"/>
                <a:gd name="connsiteY22" fmla="*/ 8439 h 14941"/>
                <a:gd name="connsiteX23" fmla="*/ 14041 w 14819"/>
                <a:gd name="connsiteY23" fmla="*/ 6087 h 14941"/>
                <a:gd name="connsiteX24" fmla="*/ 13002 w 14819"/>
                <a:gd name="connsiteY24" fmla="*/ 4081 h 14941"/>
                <a:gd name="connsiteX25" fmla="*/ 11480 w 14819"/>
                <a:gd name="connsiteY25" fmla="*/ 2213 h 14941"/>
                <a:gd name="connsiteX26" fmla="*/ 8504 w 14819"/>
                <a:gd name="connsiteY26" fmla="*/ 415 h 14941"/>
                <a:gd name="connsiteX27" fmla="*/ 6912 w 14819"/>
                <a:gd name="connsiteY27" fmla="*/ 69 h 14941"/>
                <a:gd name="connsiteX28" fmla="*/ 5874 w 14819"/>
                <a:gd name="connsiteY28" fmla="*/ 0 h 14941"/>
                <a:gd name="connsiteX29" fmla="*/ 5874 w 14819"/>
                <a:gd name="connsiteY29" fmla="*/ 0 h 1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819" h="14941">
                  <a:moveTo>
                    <a:pt x="5943" y="5188"/>
                  </a:moveTo>
                  <a:lnTo>
                    <a:pt x="7535" y="5534"/>
                  </a:lnTo>
                  <a:lnTo>
                    <a:pt x="9058" y="7401"/>
                  </a:lnTo>
                  <a:lnTo>
                    <a:pt x="9680" y="9753"/>
                  </a:lnTo>
                  <a:lnTo>
                    <a:pt x="8365" y="9477"/>
                  </a:lnTo>
                  <a:lnTo>
                    <a:pt x="7189" y="8992"/>
                  </a:lnTo>
                  <a:lnTo>
                    <a:pt x="6150" y="8300"/>
                  </a:lnTo>
                  <a:lnTo>
                    <a:pt x="5181" y="7332"/>
                  </a:lnTo>
                  <a:lnTo>
                    <a:pt x="5874" y="5188"/>
                  </a:lnTo>
                  <a:moveTo>
                    <a:pt x="5874" y="0"/>
                  </a:moveTo>
                  <a:cubicBezTo>
                    <a:pt x="3659" y="0"/>
                    <a:pt x="1721" y="1383"/>
                    <a:pt x="960" y="3527"/>
                  </a:cubicBezTo>
                  <a:lnTo>
                    <a:pt x="268" y="5672"/>
                  </a:lnTo>
                  <a:cubicBezTo>
                    <a:pt x="-355" y="7540"/>
                    <a:pt x="129" y="9615"/>
                    <a:pt x="1513" y="10998"/>
                  </a:cubicBezTo>
                  <a:lnTo>
                    <a:pt x="2483" y="11967"/>
                  </a:lnTo>
                  <a:cubicBezTo>
                    <a:pt x="2483" y="11967"/>
                    <a:pt x="2967" y="12382"/>
                    <a:pt x="3174" y="12589"/>
                  </a:cubicBezTo>
                  <a:lnTo>
                    <a:pt x="4213" y="13281"/>
                  </a:lnTo>
                  <a:cubicBezTo>
                    <a:pt x="4213" y="13281"/>
                    <a:pt x="4835" y="13627"/>
                    <a:pt x="5113" y="13765"/>
                  </a:cubicBezTo>
                  <a:lnTo>
                    <a:pt x="6289" y="14250"/>
                  </a:lnTo>
                  <a:cubicBezTo>
                    <a:pt x="6289" y="14250"/>
                    <a:pt x="6981" y="14526"/>
                    <a:pt x="7327" y="14595"/>
                  </a:cubicBezTo>
                  <a:lnTo>
                    <a:pt x="8642" y="14872"/>
                  </a:lnTo>
                  <a:cubicBezTo>
                    <a:pt x="8642" y="14872"/>
                    <a:pt x="9334" y="14941"/>
                    <a:pt x="9611" y="14941"/>
                  </a:cubicBezTo>
                  <a:cubicBezTo>
                    <a:pt x="10995" y="14941"/>
                    <a:pt x="12380" y="14388"/>
                    <a:pt x="13418" y="13281"/>
                  </a:cubicBezTo>
                  <a:cubicBezTo>
                    <a:pt x="14664" y="11967"/>
                    <a:pt x="15079" y="10168"/>
                    <a:pt x="14664" y="8439"/>
                  </a:cubicBezTo>
                  <a:lnTo>
                    <a:pt x="14041" y="6087"/>
                  </a:lnTo>
                  <a:cubicBezTo>
                    <a:pt x="13833" y="5326"/>
                    <a:pt x="13487" y="4635"/>
                    <a:pt x="13002" y="4081"/>
                  </a:cubicBezTo>
                  <a:lnTo>
                    <a:pt x="11480" y="2213"/>
                  </a:lnTo>
                  <a:cubicBezTo>
                    <a:pt x="10719" y="1314"/>
                    <a:pt x="9680" y="692"/>
                    <a:pt x="8504" y="415"/>
                  </a:cubicBezTo>
                  <a:lnTo>
                    <a:pt x="6912" y="69"/>
                  </a:lnTo>
                  <a:cubicBezTo>
                    <a:pt x="6912" y="69"/>
                    <a:pt x="6220" y="0"/>
                    <a:pt x="5874" y="0"/>
                  </a:cubicBezTo>
                  <a:lnTo>
                    <a:pt x="587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1" name="Freeform 3320">
              <a:extLst>
                <a:ext uri="{FF2B5EF4-FFF2-40B4-BE49-F238E27FC236}">
                  <a16:creationId xmlns:a16="http://schemas.microsoft.com/office/drawing/2014/main" id="{F2EA8144-C5E2-E623-D066-99C9A8B1F29F}"/>
                </a:ext>
              </a:extLst>
            </p:cNvPr>
            <p:cNvSpPr/>
            <p:nvPr/>
          </p:nvSpPr>
          <p:spPr>
            <a:xfrm>
              <a:off x="9272831" y="5364196"/>
              <a:ext cx="15393" cy="8474"/>
            </a:xfrm>
            <a:custGeom>
              <a:avLst/>
              <a:gdLst>
                <a:gd name="connsiteX0" fmla="*/ 6160 w 11558"/>
                <a:gd name="connsiteY0" fmla="*/ 2214 h 6363"/>
                <a:gd name="connsiteX1" fmla="*/ 0 w 11558"/>
                <a:gd name="connsiteY1" fmla="*/ 0 h 6363"/>
                <a:gd name="connsiteX2" fmla="*/ 415 w 11558"/>
                <a:gd name="connsiteY2" fmla="*/ 1176 h 6363"/>
                <a:gd name="connsiteX3" fmla="*/ 830 w 11558"/>
                <a:gd name="connsiteY3" fmla="*/ 1867 h 6363"/>
                <a:gd name="connsiteX4" fmla="*/ 1453 w 11558"/>
                <a:gd name="connsiteY4" fmla="*/ 2490 h 6363"/>
                <a:gd name="connsiteX5" fmla="*/ 2491 w 11558"/>
                <a:gd name="connsiteY5" fmla="*/ 3182 h 6363"/>
                <a:gd name="connsiteX6" fmla="*/ 1730 w 11558"/>
                <a:gd name="connsiteY6" fmla="*/ 4150 h 6363"/>
                <a:gd name="connsiteX7" fmla="*/ 3599 w 11558"/>
                <a:gd name="connsiteY7" fmla="*/ 4635 h 6363"/>
                <a:gd name="connsiteX8" fmla="*/ 5606 w 11558"/>
                <a:gd name="connsiteY8" fmla="*/ 5603 h 6363"/>
                <a:gd name="connsiteX9" fmla="*/ 7752 w 11558"/>
                <a:gd name="connsiteY9" fmla="*/ 6364 h 6363"/>
                <a:gd name="connsiteX10" fmla="*/ 10312 w 11558"/>
                <a:gd name="connsiteY10" fmla="*/ 6087 h 6363"/>
                <a:gd name="connsiteX11" fmla="*/ 11558 w 11558"/>
                <a:gd name="connsiteY11" fmla="*/ 5603 h 6363"/>
                <a:gd name="connsiteX12" fmla="*/ 9343 w 11558"/>
                <a:gd name="connsiteY12" fmla="*/ 3874 h 6363"/>
                <a:gd name="connsiteX13" fmla="*/ 6160 w 11558"/>
                <a:gd name="connsiteY13" fmla="*/ 2214 h 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58" h="6363">
                  <a:moveTo>
                    <a:pt x="6160" y="2214"/>
                  </a:moveTo>
                  <a:lnTo>
                    <a:pt x="0" y="0"/>
                  </a:lnTo>
                  <a:lnTo>
                    <a:pt x="415" y="1176"/>
                  </a:lnTo>
                  <a:lnTo>
                    <a:pt x="830" y="1867"/>
                  </a:lnTo>
                  <a:lnTo>
                    <a:pt x="1453" y="2490"/>
                  </a:lnTo>
                  <a:lnTo>
                    <a:pt x="2491" y="3182"/>
                  </a:lnTo>
                  <a:lnTo>
                    <a:pt x="1730" y="4150"/>
                  </a:lnTo>
                  <a:lnTo>
                    <a:pt x="3599" y="4635"/>
                  </a:lnTo>
                  <a:lnTo>
                    <a:pt x="5606" y="5603"/>
                  </a:lnTo>
                  <a:lnTo>
                    <a:pt x="7752" y="6364"/>
                  </a:lnTo>
                  <a:lnTo>
                    <a:pt x="10312" y="6087"/>
                  </a:lnTo>
                  <a:lnTo>
                    <a:pt x="11558" y="5603"/>
                  </a:lnTo>
                  <a:lnTo>
                    <a:pt x="9343" y="3874"/>
                  </a:lnTo>
                  <a:lnTo>
                    <a:pt x="6160" y="22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2" name="Freeform 3321">
              <a:extLst>
                <a:ext uri="{FF2B5EF4-FFF2-40B4-BE49-F238E27FC236}">
                  <a16:creationId xmlns:a16="http://schemas.microsoft.com/office/drawing/2014/main" id="{08F89B4C-B0C4-D731-E5B3-1D22464C2D6E}"/>
                </a:ext>
              </a:extLst>
            </p:cNvPr>
            <p:cNvSpPr/>
            <p:nvPr/>
          </p:nvSpPr>
          <p:spPr>
            <a:xfrm>
              <a:off x="9265914" y="5357193"/>
              <a:ext cx="29027" cy="22110"/>
            </a:xfrm>
            <a:custGeom>
              <a:avLst/>
              <a:gdLst>
                <a:gd name="connsiteX0" fmla="*/ 5194 w 21795"/>
                <a:gd name="connsiteY0" fmla="*/ 5257 h 16601"/>
                <a:gd name="connsiteX1" fmla="*/ 11354 w 21795"/>
                <a:gd name="connsiteY1" fmla="*/ 7471 h 16601"/>
                <a:gd name="connsiteX2" fmla="*/ 14538 w 21795"/>
                <a:gd name="connsiteY2" fmla="*/ 9062 h 16601"/>
                <a:gd name="connsiteX3" fmla="*/ 16752 w 21795"/>
                <a:gd name="connsiteY3" fmla="*/ 10791 h 16601"/>
                <a:gd name="connsiteX4" fmla="*/ 15507 w 21795"/>
                <a:gd name="connsiteY4" fmla="*/ 11275 h 16601"/>
                <a:gd name="connsiteX5" fmla="*/ 13015 w 21795"/>
                <a:gd name="connsiteY5" fmla="*/ 11483 h 16601"/>
                <a:gd name="connsiteX6" fmla="*/ 10800 w 21795"/>
                <a:gd name="connsiteY6" fmla="*/ 10791 h 16601"/>
                <a:gd name="connsiteX7" fmla="*/ 8793 w 21795"/>
                <a:gd name="connsiteY7" fmla="*/ 9753 h 16601"/>
                <a:gd name="connsiteX8" fmla="*/ 6925 w 21795"/>
                <a:gd name="connsiteY8" fmla="*/ 9269 h 16601"/>
                <a:gd name="connsiteX9" fmla="*/ 7686 w 21795"/>
                <a:gd name="connsiteY9" fmla="*/ 8301 h 16601"/>
                <a:gd name="connsiteX10" fmla="*/ 6647 w 21795"/>
                <a:gd name="connsiteY10" fmla="*/ 7609 h 16601"/>
                <a:gd name="connsiteX11" fmla="*/ 6025 w 21795"/>
                <a:gd name="connsiteY11" fmla="*/ 6987 h 16601"/>
                <a:gd name="connsiteX12" fmla="*/ 5610 w 21795"/>
                <a:gd name="connsiteY12" fmla="*/ 6295 h 16601"/>
                <a:gd name="connsiteX13" fmla="*/ 5194 w 21795"/>
                <a:gd name="connsiteY13" fmla="*/ 5188 h 16601"/>
                <a:gd name="connsiteX14" fmla="*/ 5194 w 21795"/>
                <a:gd name="connsiteY14" fmla="*/ 0 h 16601"/>
                <a:gd name="connsiteX15" fmla="*/ 1526 w 21795"/>
                <a:gd name="connsiteY15" fmla="*/ 1522 h 16601"/>
                <a:gd name="connsiteX16" fmla="*/ 280 w 21795"/>
                <a:gd name="connsiteY16" fmla="*/ 6917 h 16601"/>
                <a:gd name="connsiteX17" fmla="*/ 695 w 21795"/>
                <a:gd name="connsiteY17" fmla="*/ 8024 h 16601"/>
                <a:gd name="connsiteX18" fmla="*/ 1111 w 21795"/>
                <a:gd name="connsiteY18" fmla="*/ 8923 h 16601"/>
                <a:gd name="connsiteX19" fmla="*/ 1526 w 21795"/>
                <a:gd name="connsiteY19" fmla="*/ 9615 h 16601"/>
                <a:gd name="connsiteX20" fmla="*/ 1734 w 21795"/>
                <a:gd name="connsiteY20" fmla="*/ 9961 h 16601"/>
                <a:gd name="connsiteX21" fmla="*/ 1941 w 21795"/>
                <a:gd name="connsiteY21" fmla="*/ 10930 h 16601"/>
                <a:gd name="connsiteX22" fmla="*/ 5610 w 21795"/>
                <a:gd name="connsiteY22" fmla="*/ 14250 h 16601"/>
                <a:gd name="connsiteX23" fmla="*/ 6925 w 21795"/>
                <a:gd name="connsiteY23" fmla="*/ 14595 h 16601"/>
                <a:gd name="connsiteX24" fmla="*/ 8378 w 21795"/>
                <a:gd name="connsiteY24" fmla="*/ 15356 h 16601"/>
                <a:gd name="connsiteX25" fmla="*/ 9139 w 21795"/>
                <a:gd name="connsiteY25" fmla="*/ 15633 h 16601"/>
                <a:gd name="connsiteX26" fmla="*/ 11354 w 21795"/>
                <a:gd name="connsiteY26" fmla="*/ 16325 h 16601"/>
                <a:gd name="connsiteX27" fmla="*/ 12946 w 21795"/>
                <a:gd name="connsiteY27" fmla="*/ 16601 h 16601"/>
                <a:gd name="connsiteX28" fmla="*/ 13361 w 21795"/>
                <a:gd name="connsiteY28" fmla="*/ 16601 h 16601"/>
                <a:gd name="connsiteX29" fmla="*/ 15853 w 21795"/>
                <a:gd name="connsiteY29" fmla="*/ 16394 h 16601"/>
                <a:gd name="connsiteX30" fmla="*/ 17306 w 21795"/>
                <a:gd name="connsiteY30" fmla="*/ 16048 h 16601"/>
                <a:gd name="connsiteX31" fmla="*/ 18552 w 21795"/>
                <a:gd name="connsiteY31" fmla="*/ 15564 h 16601"/>
                <a:gd name="connsiteX32" fmla="*/ 21736 w 21795"/>
                <a:gd name="connsiteY32" fmla="*/ 11483 h 16601"/>
                <a:gd name="connsiteX33" fmla="*/ 19867 w 21795"/>
                <a:gd name="connsiteY33" fmla="*/ 6640 h 16601"/>
                <a:gd name="connsiteX34" fmla="*/ 17652 w 21795"/>
                <a:gd name="connsiteY34" fmla="*/ 4911 h 16601"/>
                <a:gd name="connsiteX35" fmla="*/ 16752 w 21795"/>
                <a:gd name="connsiteY35" fmla="*/ 4358 h 16601"/>
                <a:gd name="connsiteX36" fmla="*/ 13569 w 21795"/>
                <a:gd name="connsiteY36" fmla="*/ 2767 h 16601"/>
                <a:gd name="connsiteX37" fmla="*/ 12946 w 21795"/>
                <a:gd name="connsiteY37" fmla="*/ 2490 h 16601"/>
                <a:gd name="connsiteX38" fmla="*/ 6786 w 21795"/>
                <a:gd name="connsiteY38" fmla="*/ 277 h 16601"/>
                <a:gd name="connsiteX39" fmla="*/ 5056 w 21795"/>
                <a:gd name="connsiteY39" fmla="*/ 0 h 16601"/>
                <a:gd name="connsiteX40" fmla="*/ 5056 w 21795"/>
                <a:gd name="connsiteY40" fmla="*/ 0 h 1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795" h="16601">
                  <a:moveTo>
                    <a:pt x="5194" y="5257"/>
                  </a:moveTo>
                  <a:lnTo>
                    <a:pt x="11354" y="7471"/>
                  </a:lnTo>
                  <a:lnTo>
                    <a:pt x="14538" y="9062"/>
                  </a:lnTo>
                  <a:lnTo>
                    <a:pt x="16752" y="10791"/>
                  </a:lnTo>
                  <a:lnTo>
                    <a:pt x="15507" y="11275"/>
                  </a:lnTo>
                  <a:lnTo>
                    <a:pt x="13015" y="11483"/>
                  </a:lnTo>
                  <a:lnTo>
                    <a:pt x="10800" y="10791"/>
                  </a:lnTo>
                  <a:lnTo>
                    <a:pt x="8793" y="9753"/>
                  </a:lnTo>
                  <a:lnTo>
                    <a:pt x="6925" y="9269"/>
                  </a:lnTo>
                  <a:lnTo>
                    <a:pt x="7686" y="8301"/>
                  </a:lnTo>
                  <a:lnTo>
                    <a:pt x="6647" y="7609"/>
                  </a:lnTo>
                  <a:lnTo>
                    <a:pt x="6025" y="6987"/>
                  </a:lnTo>
                  <a:lnTo>
                    <a:pt x="5610" y="6295"/>
                  </a:lnTo>
                  <a:lnTo>
                    <a:pt x="5194" y="5188"/>
                  </a:lnTo>
                  <a:moveTo>
                    <a:pt x="5194" y="0"/>
                  </a:moveTo>
                  <a:cubicBezTo>
                    <a:pt x="3810" y="0"/>
                    <a:pt x="2495" y="554"/>
                    <a:pt x="1526" y="1522"/>
                  </a:cubicBezTo>
                  <a:cubicBezTo>
                    <a:pt x="73" y="2905"/>
                    <a:pt x="-343" y="5050"/>
                    <a:pt x="280" y="6917"/>
                  </a:cubicBezTo>
                  <a:lnTo>
                    <a:pt x="695" y="8024"/>
                  </a:lnTo>
                  <a:cubicBezTo>
                    <a:pt x="695" y="8024"/>
                    <a:pt x="973" y="8647"/>
                    <a:pt x="1111" y="8923"/>
                  </a:cubicBezTo>
                  <a:lnTo>
                    <a:pt x="1526" y="9615"/>
                  </a:lnTo>
                  <a:cubicBezTo>
                    <a:pt x="1526" y="9615"/>
                    <a:pt x="1664" y="9823"/>
                    <a:pt x="1734" y="9961"/>
                  </a:cubicBezTo>
                  <a:cubicBezTo>
                    <a:pt x="1734" y="10307"/>
                    <a:pt x="1872" y="10583"/>
                    <a:pt x="1941" y="10930"/>
                  </a:cubicBezTo>
                  <a:cubicBezTo>
                    <a:pt x="2495" y="12590"/>
                    <a:pt x="3879" y="13835"/>
                    <a:pt x="5610" y="14250"/>
                  </a:cubicBezTo>
                  <a:lnTo>
                    <a:pt x="6925" y="14595"/>
                  </a:lnTo>
                  <a:lnTo>
                    <a:pt x="8378" y="15356"/>
                  </a:lnTo>
                  <a:cubicBezTo>
                    <a:pt x="8378" y="15356"/>
                    <a:pt x="8862" y="15564"/>
                    <a:pt x="9139" y="15633"/>
                  </a:cubicBezTo>
                  <a:lnTo>
                    <a:pt x="11354" y="16325"/>
                  </a:lnTo>
                  <a:cubicBezTo>
                    <a:pt x="11908" y="16463"/>
                    <a:pt x="12392" y="16601"/>
                    <a:pt x="12946" y="16601"/>
                  </a:cubicBezTo>
                  <a:cubicBezTo>
                    <a:pt x="13084" y="16601"/>
                    <a:pt x="13223" y="16601"/>
                    <a:pt x="13361" y="16601"/>
                  </a:cubicBezTo>
                  <a:lnTo>
                    <a:pt x="15853" y="16394"/>
                  </a:lnTo>
                  <a:cubicBezTo>
                    <a:pt x="16337" y="16394"/>
                    <a:pt x="16891" y="16256"/>
                    <a:pt x="17306" y="16048"/>
                  </a:cubicBezTo>
                  <a:lnTo>
                    <a:pt x="18552" y="15564"/>
                  </a:lnTo>
                  <a:cubicBezTo>
                    <a:pt x="20282" y="14872"/>
                    <a:pt x="21459" y="13350"/>
                    <a:pt x="21736" y="11483"/>
                  </a:cubicBezTo>
                  <a:cubicBezTo>
                    <a:pt x="22013" y="9615"/>
                    <a:pt x="21321" y="7817"/>
                    <a:pt x="19867" y="6640"/>
                  </a:cubicBezTo>
                  <a:lnTo>
                    <a:pt x="17652" y="4911"/>
                  </a:lnTo>
                  <a:cubicBezTo>
                    <a:pt x="17652" y="4911"/>
                    <a:pt x="17098" y="4496"/>
                    <a:pt x="16752" y="4358"/>
                  </a:cubicBezTo>
                  <a:lnTo>
                    <a:pt x="13569" y="2767"/>
                  </a:lnTo>
                  <a:cubicBezTo>
                    <a:pt x="13569" y="2767"/>
                    <a:pt x="13153" y="2559"/>
                    <a:pt x="12946" y="2490"/>
                  </a:cubicBezTo>
                  <a:lnTo>
                    <a:pt x="6786" y="277"/>
                  </a:lnTo>
                  <a:cubicBezTo>
                    <a:pt x="6232" y="69"/>
                    <a:pt x="5610" y="0"/>
                    <a:pt x="5056" y="0"/>
                  </a:cubicBezTo>
                  <a:lnTo>
                    <a:pt x="505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3" name="Freeform 3322">
              <a:extLst>
                <a:ext uri="{FF2B5EF4-FFF2-40B4-BE49-F238E27FC236}">
                  <a16:creationId xmlns:a16="http://schemas.microsoft.com/office/drawing/2014/main" id="{8831174D-2A32-3E2C-BBF3-1175B61AFA22}"/>
                </a:ext>
              </a:extLst>
            </p:cNvPr>
            <p:cNvSpPr/>
            <p:nvPr/>
          </p:nvSpPr>
          <p:spPr>
            <a:xfrm>
              <a:off x="9283523" y="5161055"/>
              <a:ext cx="2027" cy="2303"/>
            </a:xfrm>
            <a:custGeom>
              <a:avLst/>
              <a:gdLst>
                <a:gd name="connsiteX0" fmla="*/ 1384 w 1522"/>
                <a:gd name="connsiteY0" fmla="*/ 415 h 1729"/>
                <a:gd name="connsiteX1" fmla="*/ 1523 w 1522"/>
                <a:gd name="connsiteY1" fmla="*/ 0 h 1729"/>
                <a:gd name="connsiteX2" fmla="*/ 1315 w 1522"/>
                <a:gd name="connsiteY2" fmla="*/ 277 h 1729"/>
                <a:gd name="connsiteX3" fmla="*/ 346 w 1522"/>
                <a:gd name="connsiteY3" fmla="*/ 830 h 1729"/>
                <a:gd name="connsiteX4" fmla="*/ 0 w 1522"/>
                <a:gd name="connsiteY4" fmla="*/ 1176 h 1729"/>
                <a:gd name="connsiteX5" fmla="*/ 1246 w 1522"/>
                <a:gd name="connsiteY5" fmla="*/ 1729 h 1729"/>
                <a:gd name="connsiteX6" fmla="*/ 1315 w 1522"/>
                <a:gd name="connsiteY6" fmla="*/ 1384 h 1729"/>
                <a:gd name="connsiteX7" fmla="*/ 1384 w 1522"/>
                <a:gd name="connsiteY7" fmla="*/ 415 h 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2" h="1729">
                  <a:moveTo>
                    <a:pt x="1384" y="415"/>
                  </a:moveTo>
                  <a:lnTo>
                    <a:pt x="1523" y="0"/>
                  </a:lnTo>
                  <a:lnTo>
                    <a:pt x="1315" y="277"/>
                  </a:lnTo>
                  <a:lnTo>
                    <a:pt x="346" y="830"/>
                  </a:lnTo>
                  <a:lnTo>
                    <a:pt x="0" y="1176"/>
                  </a:lnTo>
                  <a:lnTo>
                    <a:pt x="1246" y="1729"/>
                  </a:lnTo>
                  <a:lnTo>
                    <a:pt x="1315" y="1384"/>
                  </a:lnTo>
                  <a:lnTo>
                    <a:pt x="1384" y="4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4" name="Freeform 3323">
              <a:extLst>
                <a:ext uri="{FF2B5EF4-FFF2-40B4-BE49-F238E27FC236}">
                  <a16:creationId xmlns:a16="http://schemas.microsoft.com/office/drawing/2014/main" id="{BCE7B3DA-BDB2-EA6B-8DA9-FC62E3DEF0A9}"/>
                </a:ext>
              </a:extLst>
            </p:cNvPr>
            <p:cNvSpPr/>
            <p:nvPr/>
          </p:nvSpPr>
          <p:spPr>
            <a:xfrm>
              <a:off x="9276702" y="5154145"/>
              <a:ext cx="15863" cy="16122"/>
            </a:xfrm>
            <a:custGeom>
              <a:avLst/>
              <a:gdLst>
                <a:gd name="connsiteX0" fmla="*/ 6645 w 11911"/>
                <a:gd name="connsiteY0" fmla="*/ 5188 h 12105"/>
                <a:gd name="connsiteX1" fmla="*/ 6507 w 11911"/>
                <a:gd name="connsiteY1" fmla="*/ 5534 h 12105"/>
                <a:gd name="connsiteX2" fmla="*/ 6507 w 11911"/>
                <a:gd name="connsiteY2" fmla="*/ 6502 h 12105"/>
                <a:gd name="connsiteX3" fmla="*/ 6368 w 11911"/>
                <a:gd name="connsiteY3" fmla="*/ 6917 h 12105"/>
                <a:gd name="connsiteX4" fmla="*/ 5122 w 11911"/>
                <a:gd name="connsiteY4" fmla="*/ 6364 h 12105"/>
                <a:gd name="connsiteX5" fmla="*/ 5468 w 11911"/>
                <a:gd name="connsiteY5" fmla="*/ 6018 h 12105"/>
                <a:gd name="connsiteX6" fmla="*/ 6437 w 11911"/>
                <a:gd name="connsiteY6" fmla="*/ 5396 h 12105"/>
                <a:gd name="connsiteX7" fmla="*/ 6715 w 11911"/>
                <a:gd name="connsiteY7" fmla="*/ 5188 h 12105"/>
                <a:gd name="connsiteX8" fmla="*/ 6715 w 11911"/>
                <a:gd name="connsiteY8" fmla="*/ 0 h 12105"/>
                <a:gd name="connsiteX9" fmla="*/ 3323 w 11911"/>
                <a:gd name="connsiteY9" fmla="*/ 1245 h 12105"/>
                <a:gd name="connsiteX10" fmla="*/ 2700 w 11911"/>
                <a:gd name="connsiteY10" fmla="*/ 1661 h 12105"/>
                <a:gd name="connsiteX11" fmla="*/ 1870 w 11911"/>
                <a:gd name="connsiteY11" fmla="*/ 2352 h 12105"/>
                <a:gd name="connsiteX12" fmla="*/ 1524 w 11911"/>
                <a:gd name="connsiteY12" fmla="*/ 2698 h 12105"/>
                <a:gd name="connsiteX13" fmla="*/ 70 w 11911"/>
                <a:gd name="connsiteY13" fmla="*/ 7264 h 12105"/>
                <a:gd name="connsiteX14" fmla="*/ 2977 w 11911"/>
                <a:gd name="connsiteY14" fmla="*/ 11068 h 12105"/>
                <a:gd name="connsiteX15" fmla="*/ 4223 w 11911"/>
                <a:gd name="connsiteY15" fmla="*/ 11622 h 12105"/>
                <a:gd name="connsiteX16" fmla="*/ 6437 w 11911"/>
                <a:gd name="connsiteY16" fmla="*/ 12105 h 12105"/>
                <a:gd name="connsiteX17" fmla="*/ 8791 w 11911"/>
                <a:gd name="connsiteY17" fmla="*/ 11552 h 12105"/>
                <a:gd name="connsiteX18" fmla="*/ 11559 w 11911"/>
                <a:gd name="connsiteY18" fmla="*/ 7886 h 12105"/>
                <a:gd name="connsiteX19" fmla="*/ 11559 w 11911"/>
                <a:gd name="connsiteY19" fmla="*/ 7471 h 12105"/>
                <a:gd name="connsiteX20" fmla="*/ 11698 w 11911"/>
                <a:gd name="connsiteY20" fmla="*/ 6917 h 12105"/>
                <a:gd name="connsiteX21" fmla="*/ 11698 w 11911"/>
                <a:gd name="connsiteY21" fmla="*/ 6641 h 12105"/>
                <a:gd name="connsiteX22" fmla="*/ 9760 w 11911"/>
                <a:gd name="connsiteY22" fmla="*/ 969 h 12105"/>
                <a:gd name="connsiteX23" fmla="*/ 6715 w 11911"/>
                <a:gd name="connsiteY23" fmla="*/ 0 h 12105"/>
                <a:gd name="connsiteX24" fmla="*/ 6715 w 11911"/>
                <a:gd name="connsiteY24" fmla="*/ 0 h 1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911" h="12105">
                  <a:moveTo>
                    <a:pt x="6645" y="5188"/>
                  </a:moveTo>
                  <a:lnTo>
                    <a:pt x="6507" y="5534"/>
                  </a:lnTo>
                  <a:lnTo>
                    <a:pt x="6507" y="6502"/>
                  </a:lnTo>
                  <a:cubicBezTo>
                    <a:pt x="6507" y="6502"/>
                    <a:pt x="6368" y="6917"/>
                    <a:pt x="6368" y="6917"/>
                  </a:cubicBezTo>
                  <a:lnTo>
                    <a:pt x="5122" y="6364"/>
                  </a:lnTo>
                  <a:lnTo>
                    <a:pt x="5468" y="6018"/>
                  </a:lnTo>
                  <a:lnTo>
                    <a:pt x="6437" y="5396"/>
                  </a:lnTo>
                  <a:lnTo>
                    <a:pt x="6715" y="5188"/>
                  </a:lnTo>
                  <a:moveTo>
                    <a:pt x="6715" y="0"/>
                  </a:moveTo>
                  <a:cubicBezTo>
                    <a:pt x="5538" y="0"/>
                    <a:pt x="4292" y="415"/>
                    <a:pt x="3323" y="1245"/>
                  </a:cubicBezTo>
                  <a:lnTo>
                    <a:pt x="2700" y="1661"/>
                  </a:lnTo>
                  <a:cubicBezTo>
                    <a:pt x="2700" y="1661"/>
                    <a:pt x="2146" y="2076"/>
                    <a:pt x="1870" y="2352"/>
                  </a:cubicBezTo>
                  <a:lnTo>
                    <a:pt x="1524" y="2698"/>
                  </a:lnTo>
                  <a:cubicBezTo>
                    <a:pt x="347" y="3874"/>
                    <a:pt x="-207" y="5603"/>
                    <a:pt x="70" y="7264"/>
                  </a:cubicBezTo>
                  <a:cubicBezTo>
                    <a:pt x="347" y="8924"/>
                    <a:pt x="1454" y="10376"/>
                    <a:pt x="2977" y="11068"/>
                  </a:cubicBezTo>
                  <a:lnTo>
                    <a:pt x="4223" y="11622"/>
                  </a:lnTo>
                  <a:cubicBezTo>
                    <a:pt x="4915" y="11967"/>
                    <a:pt x="5676" y="12105"/>
                    <a:pt x="6437" y="12105"/>
                  </a:cubicBezTo>
                  <a:cubicBezTo>
                    <a:pt x="7268" y="12105"/>
                    <a:pt x="8098" y="11898"/>
                    <a:pt x="8791" y="11552"/>
                  </a:cubicBezTo>
                  <a:cubicBezTo>
                    <a:pt x="10244" y="10791"/>
                    <a:pt x="11213" y="9477"/>
                    <a:pt x="11559" y="7886"/>
                  </a:cubicBezTo>
                  <a:lnTo>
                    <a:pt x="11559" y="7471"/>
                  </a:lnTo>
                  <a:cubicBezTo>
                    <a:pt x="11559" y="7471"/>
                    <a:pt x="11698" y="7125"/>
                    <a:pt x="11698" y="6917"/>
                  </a:cubicBezTo>
                  <a:lnTo>
                    <a:pt x="11698" y="6641"/>
                  </a:lnTo>
                  <a:cubicBezTo>
                    <a:pt x="12321" y="4566"/>
                    <a:pt x="11559" y="2214"/>
                    <a:pt x="9760" y="969"/>
                  </a:cubicBezTo>
                  <a:cubicBezTo>
                    <a:pt x="8860" y="346"/>
                    <a:pt x="7822" y="0"/>
                    <a:pt x="6715" y="0"/>
                  </a:cubicBezTo>
                  <a:lnTo>
                    <a:pt x="671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5" name="Freeform 3324">
              <a:extLst>
                <a:ext uri="{FF2B5EF4-FFF2-40B4-BE49-F238E27FC236}">
                  <a16:creationId xmlns:a16="http://schemas.microsoft.com/office/drawing/2014/main" id="{1FAB9DD4-4E38-0ADE-30BD-96E7587691E2}"/>
                </a:ext>
              </a:extLst>
            </p:cNvPr>
            <p:cNvSpPr/>
            <p:nvPr/>
          </p:nvSpPr>
          <p:spPr>
            <a:xfrm>
              <a:off x="9183235" y="5116005"/>
              <a:ext cx="13457" cy="8107"/>
            </a:xfrm>
            <a:custGeom>
              <a:avLst/>
              <a:gdLst>
                <a:gd name="connsiteX0" fmla="*/ 2838 w 10104"/>
                <a:gd name="connsiteY0" fmla="*/ 277 h 6087"/>
                <a:gd name="connsiteX1" fmla="*/ 0 w 10104"/>
                <a:gd name="connsiteY1" fmla="*/ 1314 h 6087"/>
                <a:gd name="connsiteX2" fmla="*/ 4983 w 10104"/>
                <a:gd name="connsiteY2" fmla="*/ 5050 h 6087"/>
                <a:gd name="connsiteX3" fmla="*/ 7959 w 10104"/>
                <a:gd name="connsiteY3" fmla="*/ 6087 h 6087"/>
                <a:gd name="connsiteX4" fmla="*/ 10105 w 10104"/>
                <a:gd name="connsiteY4" fmla="*/ 4150 h 6087"/>
                <a:gd name="connsiteX5" fmla="*/ 9690 w 10104"/>
                <a:gd name="connsiteY5" fmla="*/ 1107 h 6087"/>
                <a:gd name="connsiteX6" fmla="*/ 6714 w 10104"/>
                <a:gd name="connsiteY6" fmla="*/ 0 h 6087"/>
                <a:gd name="connsiteX7" fmla="*/ 2838 w 10104"/>
                <a:gd name="connsiteY7" fmla="*/ 277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4" h="6087">
                  <a:moveTo>
                    <a:pt x="2838" y="277"/>
                  </a:moveTo>
                  <a:lnTo>
                    <a:pt x="0" y="1314"/>
                  </a:lnTo>
                  <a:lnTo>
                    <a:pt x="4983" y="5050"/>
                  </a:lnTo>
                  <a:lnTo>
                    <a:pt x="7959" y="6087"/>
                  </a:lnTo>
                  <a:lnTo>
                    <a:pt x="10105" y="4150"/>
                  </a:lnTo>
                  <a:lnTo>
                    <a:pt x="9690" y="1107"/>
                  </a:lnTo>
                  <a:lnTo>
                    <a:pt x="6714" y="0"/>
                  </a:lnTo>
                  <a:lnTo>
                    <a:pt x="2838" y="2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6" name="Freeform 3325">
              <a:extLst>
                <a:ext uri="{FF2B5EF4-FFF2-40B4-BE49-F238E27FC236}">
                  <a16:creationId xmlns:a16="http://schemas.microsoft.com/office/drawing/2014/main" id="{F881161D-20F7-53E9-6A0E-C25FD1870F6C}"/>
                </a:ext>
              </a:extLst>
            </p:cNvPr>
            <p:cNvSpPr/>
            <p:nvPr/>
          </p:nvSpPr>
          <p:spPr>
            <a:xfrm>
              <a:off x="9176247" y="5109003"/>
              <a:ext cx="27227" cy="21926"/>
            </a:xfrm>
            <a:custGeom>
              <a:avLst/>
              <a:gdLst>
                <a:gd name="connsiteX0" fmla="*/ 11961 w 20443"/>
                <a:gd name="connsiteY0" fmla="*/ 5257 h 16463"/>
                <a:gd name="connsiteX1" fmla="*/ 14937 w 20443"/>
                <a:gd name="connsiteY1" fmla="*/ 6295 h 16463"/>
                <a:gd name="connsiteX2" fmla="*/ 15352 w 20443"/>
                <a:gd name="connsiteY2" fmla="*/ 9338 h 16463"/>
                <a:gd name="connsiteX3" fmla="*/ 13206 w 20443"/>
                <a:gd name="connsiteY3" fmla="*/ 11275 h 16463"/>
                <a:gd name="connsiteX4" fmla="*/ 10230 w 20443"/>
                <a:gd name="connsiteY4" fmla="*/ 10238 h 16463"/>
                <a:gd name="connsiteX5" fmla="*/ 5247 w 20443"/>
                <a:gd name="connsiteY5" fmla="*/ 6502 h 16463"/>
                <a:gd name="connsiteX6" fmla="*/ 8154 w 20443"/>
                <a:gd name="connsiteY6" fmla="*/ 5465 h 16463"/>
                <a:gd name="connsiteX7" fmla="*/ 12030 w 20443"/>
                <a:gd name="connsiteY7" fmla="*/ 5188 h 16463"/>
                <a:gd name="connsiteX8" fmla="*/ 12030 w 20443"/>
                <a:gd name="connsiteY8" fmla="*/ 0 h 16463"/>
                <a:gd name="connsiteX9" fmla="*/ 11683 w 20443"/>
                <a:gd name="connsiteY9" fmla="*/ 0 h 16463"/>
                <a:gd name="connsiteX10" fmla="*/ 7808 w 20443"/>
                <a:gd name="connsiteY10" fmla="*/ 277 h 16463"/>
                <a:gd name="connsiteX11" fmla="*/ 6354 w 20443"/>
                <a:gd name="connsiteY11" fmla="*/ 554 h 16463"/>
                <a:gd name="connsiteX12" fmla="*/ 3447 w 20443"/>
                <a:gd name="connsiteY12" fmla="*/ 1591 h 16463"/>
                <a:gd name="connsiteX13" fmla="*/ 56 w 20443"/>
                <a:gd name="connsiteY13" fmla="*/ 5742 h 16463"/>
                <a:gd name="connsiteX14" fmla="*/ 2063 w 20443"/>
                <a:gd name="connsiteY14" fmla="*/ 10653 h 16463"/>
                <a:gd name="connsiteX15" fmla="*/ 7046 w 20443"/>
                <a:gd name="connsiteY15" fmla="*/ 14388 h 16463"/>
                <a:gd name="connsiteX16" fmla="*/ 8500 w 20443"/>
                <a:gd name="connsiteY16" fmla="*/ 15149 h 16463"/>
                <a:gd name="connsiteX17" fmla="*/ 11476 w 20443"/>
                <a:gd name="connsiteY17" fmla="*/ 16186 h 16463"/>
                <a:gd name="connsiteX18" fmla="*/ 13137 w 20443"/>
                <a:gd name="connsiteY18" fmla="*/ 16463 h 16463"/>
                <a:gd name="connsiteX19" fmla="*/ 16598 w 20443"/>
                <a:gd name="connsiteY19" fmla="*/ 15149 h 16463"/>
                <a:gd name="connsiteX20" fmla="*/ 18743 w 20443"/>
                <a:gd name="connsiteY20" fmla="*/ 13212 h 16463"/>
                <a:gd name="connsiteX21" fmla="*/ 20404 w 20443"/>
                <a:gd name="connsiteY21" fmla="*/ 8716 h 16463"/>
                <a:gd name="connsiteX22" fmla="*/ 19989 w 20443"/>
                <a:gd name="connsiteY22" fmla="*/ 5672 h 16463"/>
                <a:gd name="connsiteX23" fmla="*/ 16528 w 20443"/>
                <a:gd name="connsiteY23" fmla="*/ 1452 h 16463"/>
                <a:gd name="connsiteX24" fmla="*/ 13552 w 20443"/>
                <a:gd name="connsiteY24" fmla="*/ 415 h 16463"/>
                <a:gd name="connsiteX25" fmla="*/ 11822 w 20443"/>
                <a:gd name="connsiteY25" fmla="*/ 138 h 16463"/>
                <a:gd name="connsiteX26" fmla="*/ 11822 w 20443"/>
                <a:gd name="connsiteY26" fmla="*/ 138 h 1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443" h="16463">
                  <a:moveTo>
                    <a:pt x="11961" y="5257"/>
                  </a:moveTo>
                  <a:lnTo>
                    <a:pt x="14937" y="6295"/>
                  </a:lnTo>
                  <a:lnTo>
                    <a:pt x="15352" y="9338"/>
                  </a:lnTo>
                  <a:lnTo>
                    <a:pt x="13206" y="11275"/>
                  </a:lnTo>
                  <a:lnTo>
                    <a:pt x="10230" y="10238"/>
                  </a:lnTo>
                  <a:lnTo>
                    <a:pt x="5247" y="6502"/>
                  </a:lnTo>
                  <a:lnTo>
                    <a:pt x="8154" y="5465"/>
                  </a:lnTo>
                  <a:lnTo>
                    <a:pt x="12030" y="5188"/>
                  </a:lnTo>
                  <a:moveTo>
                    <a:pt x="12030" y="0"/>
                  </a:moveTo>
                  <a:cubicBezTo>
                    <a:pt x="12030" y="0"/>
                    <a:pt x="11822" y="0"/>
                    <a:pt x="11683" y="0"/>
                  </a:cubicBezTo>
                  <a:lnTo>
                    <a:pt x="7808" y="277"/>
                  </a:lnTo>
                  <a:cubicBezTo>
                    <a:pt x="7323" y="277"/>
                    <a:pt x="6839" y="415"/>
                    <a:pt x="6354" y="554"/>
                  </a:cubicBezTo>
                  <a:lnTo>
                    <a:pt x="3447" y="1591"/>
                  </a:lnTo>
                  <a:cubicBezTo>
                    <a:pt x="1648" y="2214"/>
                    <a:pt x="333" y="3804"/>
                    <a:pt x="56" y="5742"/>
                  </a:cubicBezTo>
                  <a:cubicBezTo>
                    <a:pt x="-221" y="7609"/>
                    <a:pt x="541" y="9546"/>
                    <a:pt x="2063" y="10653"/>
                  </a:cubicBezTo>
                  <a:lnTo>
                    <a:pt x="7046" y="14388"/>
                  </a:lnTo>
                  <a:cubicBezTo>
                    <a:pt x="7462" y="14734"/>
                    <a:pt x="7946" y="14941"/>
                    <a:pt x="8500" y="15149"/>
                  </a:cubicBezTo>
                  <a:lnTo>
                    <a:pt x="11476" y="16186"/>
                  </a:lnTo>
                  <a:cubicBezTo>
                    <a:pt x="12030" y="16394"/>
                    <a:pt x="12583" y="16463"/>
                    <a:pt x="13137" y="16463"/>
                  </a:cubicBezTo>
                  <a:cubicBezTo>
                    <a:pt x="14383" y="16463"/>
                    <a:pt x="15628" y="15979"/>
                    <a:pt x="16598" y="15149"/>
                  </a:cubicBezTo>
                  <a:lnTo>
                    <a:pt x="18743" y="13212"/>
                  </a:lnTo>
                  <a:cubicBezTo>
                    <a:pt x="19989" y="12105"/>
                    <a:pt x="20612" y="10376"/>
                    <a:pt x="20404" y="8716"/>
                  </a:cubicBezTo>
                  <a:lnTo>
                    <a:pt x="19989" y="5672"/>
                  </a:lnTo>
                  <a:cubicBezTo>
                    <a:pt x="19712" y="3735"/>
                    <a:pt x="18397" y="2075"/>
                    <a:pt x="16528" y="1452"/>
                  </a:cubicBezTo>
                  <a:lnTo>
                    <a:pt x="13552" y="415"/>
                  </a:lnTo>
                  <a:cubicBezTo>
                    <a:pt x="12998" y="207"/>
                    <a:pt x="12445" y="138"/>
                    <a:pt x="11822" y="138"/>
                  </a:cubicBezTo>
                  <a:lnTo>
                    <a:pt x="11822"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7" name="Freeform 3326">
              <a:extLst>
                <a:ext uri="{FF2B5EF4-FFF2-40B4-BE49-F238E27FC236}">
                  <a16:creationId xmlns:a16="http://schemas.microsoft.com/office/drawing/2014/main" id="{9CC67D7A-5144-82D5-C5EB-410BE073FD37}"/>
                </a:ext>
              </a:extLst>
            </p:cNvPr>
            <p:cNvSpPr/>
            <p:nvPr/>
          </p:nvSpPr>
          <p:spPr>
            <a:xfrm>
              <a:off x="9205726" y="5318868"/>
              <a:ext cx="13918" cy="13634"/>
            </a:xfrm>
            <a:custGeom>
              <a:avLst/>
              <a:gdLst>
                <a:gd name="connsiteX0" fmla="*/ 10105 w 10450"/>
                <a:gd name="connsiteY0" fmla="*/ 5396 h 10237"/>
                <a:gd name="connsiteX1" fmla="*/ 8651 w 10450"/>
                <a:gd name="connsiteY1" fmla="*/ 6226 h 10237"/>
                <a:gd name="connsiteX2" fmla="*/ 6368 w 10450"/>
                <a:gd name="connsiteY2" fmla="*/ 6572 h 10237"/>
                <a:gd name="connsiteX3" fmla="*/ 5191 w 10450"/>
                <a:gd name="connsiteY3" fmla="*/ 5672 h 10237"/>
                <a:gd name="connsiteX4" fmla="*/ 0 w 10450"/>
                <a:gd name="connsiteY4" fmla="*/ 0 h 10237"/>
                <a:gd name="connsiteX5" fmla="*/ 623 w 10450"/>
                <a:gd name="connsiteY5" fmla="*/ 1729 h 10237"/>
                <a:gd name="connsiteX6" fmla="*/ 1454 w 10450"/>
                <a:gd name="connsiteY6" fmla="*/ 3321 h 10237"/>
                <a:gd name="connsiteX7" fmla="*/ 2492 w 10450"/>
                <a:gd name="connsiteY7" fmla="*/ 4842 h 10237"/>
                <a:gd name="connsiteX8" fmla="*/ 3668 w 10450"/>
                <a:gd name="connsiteY8" fmla="*/ 6087 h 10237"/>
                <a:gd name="connsiteX9" fmla="*/ 4222 w 10450"/>
                <a:gd name="connsiteY9" fmla="*/ 7886 h 10237"/>
                <a:gd name="connsiteX10" fmla="*/ 5606 w 10450"/>
                <a:gd name="connsiteY10" fmla="*/ 8785 h 10237"/>
                <a:gd name="connsiteX11" fmla="*/ 7475 w 10450"/>
                <a:gd name="connsiteY11" fmla="*/ 9408 h 10237"/>
                <a:gd name="connsiteX12" fmla="*/ 9482 w 10450"/>
                <a:gd name="connsiteY12" fmla="*/ 10238 h 10237"/>
                <a:gd name="connsiteX13" fmla="*/ 10451 w 10450"/>
                <a:gd name="connsiteY13" fmla="*/ 6087 h 10237"/>
                <a:gd name="connsiteX14" fmla="*/ 10105 w 10450"/>
                <a:gd name="connsiteY14" fmla="*/ 5396 h 1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50" h="10237">
                  <a:moveTo>
                    <a:pt x="10105" y="5396"/>
                  </a:moveTo>
                  <a:lnTo>
                    <a:pt x="8651" y="6226"/>
                  </a:lnTo>
                  <a:lnTo>
                    <a:pt x="6368" y="6572"/>
                  </a:lnTo>
                  <a:lnTo>
                    <a:pt x="5191" y="5672"/>
                  </a:lnTo>
                  <a:lnTo>
                    <a:pt x="0" y="0"/>
                  </a:lnTo>
                  <a:lnTo>
                    <a:pt x="623" y="1729"/>
                  </a:lnTo>
                  <a:lnTo>
                    <a:pt x="1454" y="3321"/>
                  </a:lnTo>
                  <a:lnTo>
                    <a:pt x="2492" y="4842"/>
                  </a:lnTo>
                  <a:lnTo>
                    <a:pt x="3668" y="6087"/>
                  </a:lnTo>
                  <a:lnTo>
                    <a:pt x="4222" y="7886"/>
                  </a:lnTo>
                  <a:lnTo>
                    <a:pt x="5606" y="8785"/>
                  </a:lnTo>
                  <a:lnTo>
                    <a:pt x="7475" y="9408"/>
                  </a:lnTo>
                  <a:lnTo>
                    <a:pt x="9482" y="10238"/>
                  </a:lnTo>
                  <a:lnTo>
                    <a:pt x="10451" y="6087"/>
                  </a:lnTo>
                  <a:lnTo>
                    <a:pt x="10105" y="539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8" name="Freeform 3327">
              <a:extLst>
                <a:ext uri="{FF2B5EF4-FFF2-40B4-BE49-F238E27FC236}">
                  <a16:creationId xmlns:a16="http://schemas.microsoft.com/office/drawing/2014/main" id="{2C9D16BE-5652-D320-ACD0-FAC57DCE1D71}"/>
                </a:ext>
              </a:extLst>
            </p:cNvPr>
            <p:cNvSpPr/>
            <p:nvPr/>
          </p:nvSpPr>
          <p:spPr>
            <a:xfrm>
              <a:off x="9198775" y="5312051"/>
              <a:ext cx="27879" cy="27545"/>
            </a:xfrm>
            <a:custGeom>
              <a:avLst/>
              <a:gdLst>
                <a:gd name="connsiteX0" fmla="*/ 5220 w 20933"/>
                <a:gd name="connsiteY0" fmla="*/ 5119 h 20682"/>
                <a:gd name="connsiteX1" fmla="*/ 10341 w 20933"/>
                <a:gd name="connsiteY1" fmla="*/ 10791 h 20682"/>
                <a:gd name="connsiteX2" fmla="*/ 11518 w 20933"/>
                <a:gd name="connsiteY2" fmla="*/ 11690 h 20682"/>
                <a:gd name="connsiteX3" fmla="*/ 13802 w 20933"/>
                <a:gd name="connsiteY3" fmla="*/ 11414 h 20682"/>
                <a:gd name="connsiteX4" fmla="*/ 15325 w 20933"/>
                <a:gd name="connsiteY4" fmla="*/ 10584 h 20682"/>
                <a:gd name="connsiteX5" fmla="*/ 15671 w 20933"/>
                <a:gd name="connsiteY5" fmla="*/ 11275 h 20682"/>
                <a:gd name="connsiteX6" fmla="*/ 14633 w 20933"/>
                <a:gd name="connsiteY6" fmla="*/ 15426 h 20682"/>
                <a:gd name="connsiteX7" fmla="*/ 12695 w 20933"/>
                <a:gd name="connsiteY7" fmla="*/ 14595 h 20682"/>
                <a:gd name="connsiteX8" fmla="*/ 10826 w 20933"/>
                <a:gd name="connsiteY8" fmla="*/ 13973 h 20682"/>
                <a:gd name="connsiteX9" fmla="*/ 9373 w 20933"/>
                <a:gd name="connsiteY9" fmla="*/ 13074 h 20682"/>
                <a:gd name="connsiteX10" fmla="*/ 8819 w 20933"/>
                <a:gd name="connsiteY10" fmla="*/ 11275 h 20682"/>
                <a:gd name="connsiteX11" fmla="*/ 7642 w 20933"/>
                <a:gd name="connsiteY11" fmla="*/ 9961 h 20682"/>
                <a:gd name="connsiteX12" fmla="*/ 6604 w 20933"/>
                <a:gd name="connsiteY12" fmla="*/ 8509 h 20682"/>
                <a:gd name="connsiteX13" fmla="*/ 5774 w 20933"/>
                <a:gd name="connsiteY13" fmla="*/ 6917 h 20682"/>
                <a:gd name="connsiteX14" fmla="*/ 5151 w 20933"/>
                <a:gd name="connsiteY14" fmla="*/ 5188 h 20682"/>
                <a:gd name="connsiteX15" fmla="*/ 5151 w 20933"/>
                <a:gd name="connsiteY15" fmla="*/ 0 h 20682"/>
                <a:gd name="connsiteX16" fmla="*/ 2521 w 20933"/>
                <a:gd name="connsiteY16" fmla="*/ 761 h 20682"/>
                <a:gd name="connsiteX17" fmla="*/ 306 w 20933"/>
                <a:gd name="connsiteY17" fmla="*/ 6917 h 20682"/>
                <a:gd name="connsiteX18" fmla="*/ 929 w 20933"/>
                <a:gd name="connsiteY18" fmla="*/ 8647 h 20682"/>
                <a:gd name="connsiteX19" fmla="*/ 1206 w 20933"/>
                <a:gd name="connsiteY19" fmla="*/ 9339 h 20682"/>
                <a:gd name="connsiteX20" fmla="*/ 2036 w 20933"/>
                <a:gd name="connsiteY20" fmla="*/ 10930 h 20682"/>
                <a:gd name="connsiteX21" fmla="*/ 2382 w 20933"/>
                <a:gd name="connsiteY21" fmla="*/ 11483 h 20682"/>
                <a:gd name="connsiteX22" fmla="*/ 3420 w 20933"/>
                <a:gd name="connsiteY22" fmla="*/ 12935 h 20682"/>
                <a:gd name="connsiteX23" fmla="*/ 3905 w 20933"/>
                <a:gd name="connsiteY23" fmla="*/ 13489 h 20682"/>
                <a:gd name="connsiteX24" fmla="*/ 4320 w 20933"/>
                <a:gd name="connsiteY24" fmla="*/ 13904 h 20682"/>
                <a:gd name="connsiteX25" fmla="*/ 4528 w 20933"/>
                <a:gd name="connsiteY25" fmla="*/ 14595 h 20682"/>
                <a:gd name="connsiteX26" fmla="*/ 6743 w 20933"/>
                <a:gd name="connsiteY26" fmla="*/ 17501 h 20682"/>
                <a:gd name="connsiteX27" fmla="*/ 8196 w 20933"/>
                <a:gd name="connsiteY27" fmla="*/ 18400 h 20682"/>
                <a:gd name="connsiteX28" fmla="*/ 9303 w 20933"/>
                <a:gd name="connsiteY28" fmla="*/ 18953 h 20682"/>
                <a:gd name="connsiteX29" fmla="*/ 10964 w 20933"/>
                <a:gd name="connsiteY29" fmla="*/ 19507 h 20682"/>
                <a:gd name="connsiteX30" fmla="*/ 12695 w 20933"/>
                <a:gd name="connsiteY30" fmla="*/ 20268 h 20682"/>
                <a:gd name="connsiteX31" fmla="*/ 14702 w 20933"/>
                <a:gd name="connsiteY31" fmla="*/ 20683 h 20682"/>
                <a:gd name="connsiteX32" fmla="*/ 17055 w 20933"/>
                <a:gd name="connsiteY32" fmla="*/ 20130 h 20682"/>
                <a:gd name="connsiteX33" fmla="*/ 19754 w 20933"/>
                <a:gd name="connsiteY33" fmla="*/ 16740 h 20682"/>
                <a:gd name="connsiteX34" fmla="*/ 20792 w 20933"/>
                <a:gd name="connsiteY34" fmla="*/ 12590 h 20682"/>
                <a:gd name="connsiteX35" fmla="*/ 20446 w 20933"/>
                <a:gd name="connsiteY35" fmla="*/ 9131 h 20682"/>
                <a:gd name="connsiteX36" fmla="*/ 20100 w 20933"/>
                <a:gd name="connsiteY36" fmla="*/ 8439 h 20682"/>
                <a:gd name="connsiteX37" fmla="*/ 16986 w 20933"/>
                <a:gd name="connsiteY37" fmla="*/ 5742 h 20682"/>
                <a:gd name="connsiteX38" fmla="*/ 15394 w 20933"/>
                <a:gd name="connsiteY38" fmla="*/ 5465 h 20682"/>
                <a:gd name="connsiteX39" fmla="*/ 13041 w 20933"/>
                <a:gd name="connsiteY39" fmla="*/ 6018 h 20682"/>
                <a:gd name="connsiteX40" fmla="*/ 9096 w 20933"/>
                <a:gd name="connsiteY40" fmla="*/ 1729 h 20682"/>
                <a:gd name="connsiteX41" fmla="*/ 5289 w 20933"/>
                <a:gd name="connsiteY41" fmla="*/ 69 h 20682"/>
                <a:gd name="connsiteX42" fmla="*/ 5289 w 20933"/>
                <a:gd name="connsiteY42" fmla="*/ 69 h 2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933" h="20682">
                  <a:moveTo>
                    <a:pt x="5220" y="5119"/>
                  </a:moveTo>
                  <a:lnTo>
                    <a:pt x="10341" y="10791"/>
                  </a:lnTo>
                  <a:lnTo>
                    <a:pt x="11518" y="11690"/>
                  </a:lnTo>
                  <a:lnTo>
                    <a:pt x="13802" y="11414"/>
                  </a:lnTo>
                  <a:lnTo>
                    <a:pt x="15325" y="10584"/>
                  </a:lnTo>
                  <a:lnTo>
                    <a:pt x="15671" y="11275"/>
                  </a:lnTo>
                  <a:lnTo>
                    <a:pt x="14633" y="15426"/>
                  </a:lnTo>
                  <a:lnTo>
                    <a:pt x="12695" y="14595"/>
                  </a:lnTo>
                  <a:lnTo>
                    <a:pt x="10826" y="13973"/>
                  </a:lnTo>
                  <a:lnTo>
                    <a:pt x="9373" y="13074"/>
                  </a:lnTo>
                  <a:lnTo>
                    <a:pt x="8819" y="11275"/>
                  </a:lnTo>
                  <a:lnTo>
                    <a:pt x="7642" y="9961"/>
                  </a:lnTo>
                  <a:lnTo>
                    <a:pt x="6604" y="8509"/>
                  </a:lnTo>
                  <a:lnTo>
                    <a:pt x="5774" y="6917"/>
                  </a:lnTo>
                  <a:lnTo>
                    <a:pt x="5151" y="5188"/>
                  </a:lnTo>
                  <a:moveTo>
                    <a:pt x="5151" y="0"/>
                  </a:moveTo>
                  <a:cubicBezTo>
                    <a:pt x="4251" y="0"/>
                    <a:pt x="3351" y="208"/>
                    <a:pt x="2521" y="761"/>
                  </a:cubicBezTo>
                  <a:cubicBezTo>
                    <a:pt x="375" y="2006"/>
                    <a:pt x="-524" y="4566"/>
                    <a:pt x="306" y="6917"/>
                  </a:cubicBezTo>
                  <a:lnTo>
                    <a:pt x="929" y="8647"/>
                  </a:lnTo>
                  <a:cubicBezTo>
                    <a:pt x="929" y="8647"/>
                    <a:pt x="1137" y="9131"/>
                    <a:pt x="1206" y="9339"/>
                  </a:cubicBezTo>
                  <a:lnTo>
                    <a:pt x="2036" y="10930"/>
                  </a:lnTo>
                  <a:cubicBezTo>
                    <a:pt x="2036" y="10930"/>
                    <a:pt x="2244" y="11275"/>
                    <a:pt x="2382" y="11483"/>
                  </a:cubicBezTo>
                  <a:lnTo>
                    <a:pt x="3420" y="12935"/>
                  </a:lnTo>
                  <a:cubicBezTo>
                    <a:pt x="3420" y="12935"/>
                    <a:pt x="3697" y="13350"/>
                    <a:pt x="3905" y="13489"/>
                  </a:cubicBezTo>
                  <a:lnTo>
                    <a:pt x="4320" y="13904"/>
                  </a:lnTo>
                  <a:lnTo>
                    <a:pt x="4528" y="14595"/>
                  </a:lnTo>
                  <a:cubicBezTo>
                    <a:pt x="4874" y="15772"/>
                    <a:pt x="5704" y="16809"/>
                    <a:pt x="6743" y="17501"/>
                  </a:cubicBezTo>
                  <a:lnTo>
                    <a:pt x="8196" y="18400"/>
                  </a:lnTo>
                  <a:cubicBezTo>
                    <a:pt x="8542" y="18608"/>
                    <a:pt x="8957" y="18815"/>
                    <a:pt x="9303" y="18953"/>
                  </a:cubicBezTo>
                  <a:lnTo>
                    <a:pt x="10964" y="19507"/>
                  </a:lnTo>
                  <a:lnTo>
                    <a:pt x="12695" y="20268"/>
                  </a:lnTo>
                  <a:cubicBezTo>
                    <a:pt x="13318" y="20545"/>
                    <a:pt x="14010" y="20683"/>
                    <a:pt x="14702" y="20683"/>
                  </a:cubicBezTo>
                  <a:cubicBezTo>
                    <a:pt x="15532" y="20683"/>
                    <a:pt x="16294" y="20475"/>
                    <a:pt x="17055" y="20130"/>
                  </a:cubicBezTo>
                  <a:cubicBezTo>
                    <a:pt x="18439" y="19438"/>
                    <a:pt x="19408" y="18193"/>
                    <a:pt x="19754" y="16740"/>
                  </a:cubicBezTo>
                  <a:lnTo>
                    <a:pt x="20792" y="12590"/>
                  </a:lnTo>
                  <a:cubicBezTo>
                    <a:pt x="21069" y="11414"/>
                    <a:pt x="20931" y="10238"/>
                    <a:pt x="20446" y="9131"/>
                  </a:cubicBezTo>
                  <a:lnTo>
                    <a:pt x="20100" y="8439"/>
                  </a:lnTo>
                  <a:cubicBezTo>
                    <a:pt x="19477" y="7125"/>
                    <a:pt x="18370" y="6157"/>
                    <a:pt x="16986" y="5742"/>
                  </a:cubicBezTo>
                  <a:cubicBezTo>
                    <a:pt x="16432" y="5603"/>
                    <a:pt x="15947" y="5465"/>
                    <a:pt x="15394" y="5465"/>
                  </a:cubicBezTo>
                  <a:cubicBezTo>
                    <a:pt x="14564" y="5465"/>
                    <a:pt x="13802" y="5672"/>
                    <a:pt x="13041" y="6018"/>
                  </a:cubicBezTo>
                  <a:lnTo>
                    <a:pt x="9096" y="1729"/>
                  </a:lnTo>
                  <a:cubicBezTo>
                    <a:pt x="8058" y="623"/>
                    <a:pt x="6673" y="69"/>
                    <a:pt x="5289" y="69"/>
                  </a:cubicBezTo>
                  <a:lnTo>
                    <a:pt x="528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29" name="Freeform 3328">
              <a:extLst>
                <a:ext uri="{FF2B5EF4-FFF2-40B4-BE49-F238E27FC236}">
                  <a16:creationId xmlns:a16="http://schemas.microsoft.com/office/drawing/2014/main" id="{F3896E5F-084A-5D2D-AC2A-8FB98F07F05B}"/>
                </a:ext>
              </a:extLst>
            </p:cNvPr>
            <p:cNvSpPr/>
            <p:nvPr/>
          </p:nvSpPr>
          <p:spPr>
            <a:xfrm>
              <a:off x="9253843" y="5298232"/>
              <a:ext cx="12443" cy="6632"/>
            </a:xfrm>
            <a:custGeom>
              <a:avLst/>
              <a:gdLst>
                <a:gd name="connsiteX0" fmla="*/ 3045 w 9343"/>
                <a:gd name="connsiteY0" fmla="*/ 0 h 4980"/>
                <a:gd name="connsiteX1" fmla="*/ 0 w 9343"/>
                <a:gd name="connsiteY1" fmla="*/ 830 h 4980"/>
                <a:gd name="connsiteX2" fmla="*/ 2491 w 9343"/>
                <a:gd name="connsiteY2" fmla="*/ 2006 h 4980"/>
                <a:gd name="connsiteX3" fmla="*/ 4360 w 9343"/>
                <a:gd name="connsiteY3" fmla="*/ 3597 h 4980"/>
                <a:gd name="connsiteX4" fmla="*/ 6437 w 9343"/>
                <a:gd name="connsiteY4" fmla="*/ 4842 h 4980"/>
                <a:gd name="connsiteX5" fmla="*/ 9343 w 9343"/>
                <a:gd name="connsiteY5" fmla="*/ 4981 h 4980"/>
                <a:gd name="connsiteX6" fmla="*/ 9274 w 9343"/>
                <a:gd name="connsiteY6" fmla="*/ 2352 h 4980"/>
                <a:gd name="connsiteX7" fmla="*/ 6713 w 9343"/>
                <a:gd name="connsiteY7" fmla="*/ 623 h 4980"/>
                <a:gd name="connsiteX8" fmla="*/ 3045 w 9343"/>
                <a:gd name="connsiteY8" fmla="*/ 0 h 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43" h="4980">
                  <a:moveTo>
                    <a:pt x="3045" y="0"/>
                  </a:moveTo>
                  <a:lnTo>
                    <a:pt x="0" y="830"/>
                  </a:lnTo>
                  <a:lnTo>
                    <a:pt x="2491" y="2006"/>
                  </a:lnTo>
                  <a:lnTo>
                    <a:pt x="4360" y="3597"/>
                  </a:lnTo>
                  <a:lnTo>
                    <a:pt x="6437" y="4842"/>
                  </a:lnTo>
                  <a:lnTo>
                    <a:pt x="9343" y="4981"/>
                  </a:lnTo>
                  <a:lnTo>
                    <a:pt x="9274" y="2352"/>
                  </a:lnTo>
                  <a:lnTo>
                    <a:pt x="6713" y="623"/>
                  </a:lnTo>
                  <a:lnTo>
                    <a:pt x="3045"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0" name="Freeform 3329">
              <a:extLst>
                <a:ext uri="{FF2B5EF4-FFF2-40B4-BE49-F238E27FC236}">
                  <a16:creationId xmlns:a16="http://schemas.microsoft.com/office/drawing/2014/main" id="{D88889A0-9E22-0597-498A-15A0158A1638}"/>
                </a:ext>
              </a:extLst>
            </p:cNvPr>
            <p:cNvSpPr/>
            <p:nvPr/>
          </p:nvSpPr>
          <p:spPr>
            <a:xfrm>
              <a:off x="9246898" y="5291414"/>
              <a:ext cx="26393" cy="20452"/>
            </a:xfrm>
            <a:custGeom>
              <a:avLst/>
              <a:gdLst>
                <a:gd name="connsiteX0" fmla="*/ 8260 w 19817"/>
                <a:gd name="connsiteY0" fmla="*/ 5119 h 15356"/>
                <a:gd name="connsiteX1" fmla="*/ 11928 w 19817"/>
                <a:gd name="connsiteY1" fmla="*/ 5742 h 15356"/>
                <a:gd name="connsiteX2" fmla="*/ 14489 w 19817"/>
                <a:gd name="connsiteY2" fmla="*/ 7471 h 15356"/>
                <a:gd name="connsiteX3" fmla="*/ 14489 w 19817"/>
                <a:gd name="connsiteY3" fmla="*/ 10099 h 15356"/>
                <a:gd name="connsiteX4" fmla="*/ 11651 w 19817"/>
                <a:gd name="connsiteY4" fmla="*/ 9961 h 15356"/>
                <a:gd name="connsiteX5" fmla="*/ 9575 w 19817"/>
                <a:gd name="connsiteY5" fmla="*/ 8716 h 15356"/>
                <a:gd name="connsiteX6" fmla="*/ 7706 w 19817"/>
                <a:gd name="connsiteY6" fmla="*/ 7125 h 15356"/>
                <a:gd name="connsiteX7" fmla="*/ 5214 w 19817"/>
                <a:gd name="connsiteY7" fmla="*/ 5949 h 15356"/>
                <a:gd name="connsiteX8" fmla="*/ 8260 w 19817"/>
                <a:gd name="connsiteY8" fmla="*/ 5188 h 15356"/>
                <a:gd name="connsiteX9" fmla="*/ 8260 w 19817"/>
                <a:gd name="connsiteY9" fmla="*/ 0 h 15356"/>
                <a:gd name="connsiteX10" fmla="*/ 6945 w 19817"/>
                <a:gd name="connsiteY10" fmla="*/ 138 h 15356"/>
                <a:gd name="connsiteX11" fmla="*/ 3899 w 19817"/>
                <a:gd name="connsiteY11" fmla="*/ 899 h 15356"/>
                <a:gd name="connsiteX12" fmla="*/ 24 w 19817"/>
                <a:gd name="connsiteY12" fmla="*/ 5465 h 15356"/>
                <a:gd name="connsiteX13" fmla="*/ 3000 w 19817"/>
                <a:gd name="connsiteY13" fmla="*/ 10653 h 15356"/>
                <a:gd name="connsiteX14" fmla="*/ 4868 w 19817"/>
                <a:gd name="connsiteY14" fmla="*/ 11552 h 15356"/>
                <a:gd name="connsiteX15" fmla="*/ 6184 w 19817"/>
                <a:gd name="connsiteY15" fmla="*/ 12728 h 15356"/>
                <a:gd name="connsiteX16" fmla="*/ 6945 w 19817"/>
                <a:gd name="connsiteY16" fmla="*/ 13281 h 15356"/>
                <a:gd name="connsiteX17" fmla="*/ 9021 w 19817"/>
                <a:gd name="connsiteY17" fmla="*/ 14526 h 15356"/>
                <a:gd name="connsiteX18" fmla="*/ 11443 w 19817"/>
                <a:gd name="connsiteY18" fmla="*/ 15218 h 15356"/>
                <a:gd name="connsiteX19" fmla="*/ 14350 w 19817"/>
                <a:gd name="connsiteY19" fmla="*/ 15357 h 15356"/>
                <a:gd name="connsiteX20" fmla="*/ 14627 w 19817"/>
                <a:gd name="connsiteY20" fmla="*/ 15357 h 15356"/>
                <a:gd name="connsiteX21" fmla="*/ 18226 w 19817"/>
                <a:gd name="connsiteY21" fmla="*/ 13904 h 15356"/>
                <a:gd name="connsiteX22" fmla="*/ 19818 w 19817"/>
                <a:gd name="connsiteY22" fmla="*/ 10099 h 15356"/>
                <a:gd name="connsiteX23" fmla="*/ 19818 w 19817"/>
                <a:gd name="connsiteY23" fmla="*/ 7471 h 15356"/>
                <a:gd name="connsiteX24" fmla="*/ 17465 w 19817"/>
                <a:gd name="connsiteY24" fmla="*/ 3251 h 15356"/>
                <a:gd name="connsiteX25" fmla="*/ 14904 w 19817"/>
                <a:gd name="connsiteY25" fmla="*/ 1522 h 15356"/>
                <a:gd name="connsiteX26" fmla="*/ 12897 w 19817"/>
                <a:gd name="connsiteY26" fmla="*/ 692 h 15356"/>
                <a:gd name="connsiteX27" fmla="*/ 9228 w 19817"/>
                <a:gd name="connsiteY27" fmla="*/ 69 h 15356"/>
                <a:gd name="connsiteX28" fmla="*/ 8398 w 19817"/>
                <a:gd name="connsiteY28" fmla="*/ 0 h 15356"/>
                <a:gd name="connsiteX29" fmla="*/ 8398 w 19817"/>
                <a:gd name="connsiteY29" fmla="*/ 0 h 1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817" h="15356">
                  <a:moveTo>
                    <a:pt x="8260" y="5119"/>
                  </a:moveTo>
                  <a:lnTo>
                    <a:pt x="11928" y="5742"/>
                  </a:lnTo>
                  <a:lnTo>
                    <a:pt x="14489" y="7471"/>
                  </a:lnTo>
                  <a:lnTo>
                    <a:pt x="14489" y="10099"/>
                  </a:lnTo>
                  <a:cubicBezTo>
                    <a:pt x="14489" y="10099"/>
                    <a:pt x="11651" y="9961"/>
                    <a:pt x="11651" y="9961"/>
                  </a:cubicBezTo>
                  <a:lnTo>
                    <a:pt x="9575" y="8716"/>
                  </a:lnTo>
                  <a:lnTo>
                    <a:pt x="7706" y="7125"/>
                  </a:lnTo>
                  <a:lnTo>
                    <a:pt x="5214" y="5949"/>
                  </a:lnTo>
                  <a:lnTo>
                    <a:pt x="8260" y="5188"/>
                  </a:lnTo>
                  <a:moveTo>
                    <a:pt x="8260" y="0"/>
                  </a:moveTo>
                  <a:cubicBezTo>
                    <a:pt x="7845" y="0"/>
                    <a:pt x="7360" y="0"/>
                    <a:pt x="6945" y="138"/>
                  </a:cubicBezTo>
                  <a:lnTo>
                    <a:pt x="3899" y="899"/>
                  </a:lnTo>
                  <a:cubicBezTo>
                    <a:pt x="1754" y="1453"/>
                    <a:pt x="231" y="3251"/>
                    <a:pt x="24" y="5465"/>
                  </a:cubicBezTo>
                  <a:cubicBezTo>
                    <a:pt x="-184" y="7609"/>
                    <a:pt x="993" y="9684"/>
                    <a:pt x="3000" y="10653"/>
                  </a:cubicBezTo>
                  <a:lnTo>
                    <a:pt x="4868" y="11552"/>
                  </a:lnTo>
                  <a:lnTo>
                    <a:pt x="6184" y="12728"/>
                  </a:lnTo>
                  <a:cubicBezTo>
                    <a:pt x="6184" y="12728"/>
                    <a:pt x="6668" y="13074"/>
                    <a:pt x="6945" y="13281"/>
                  </a:cubicBezTo>
                  <a:lnTo>
                    <a:pt x="9021" y="14526"/>
                  </a:lnTo>
                  <a:cubicBezTo>
                    <a:pt x="9782" y="14941"/>
                    <a:pt x="10543" y="15218"/>
                    <a:pt x="11443" y="15218"/>
                  </a:cubicBezTo>
                  <a:lnTo>
                    <a:pt x="14350" y="15357"/>
                  </a:lnTo>
                  <a:cubicBezTo>
                    <a:pt x="14350" y="15357"/>
                    <a:pt x="14489" y="15357"/>
                    <a:pt x="14627" y="15357"/>
                  </a:cubicBezTo>
                  <a:cubicBezTo>
                    <a:pt x="15942" y="15357"/>
                    <a:pt x="17257" y="14803"/>
                    <a:pt x="18226" y="13904"/>
                  </a:cubicBezTo>
                  <a:cubicBezTo>
                    <a:pt x="19264" y="12935"/>
                    <a:pt x="19818" y="11552"/>
                    <a:pt x="19818" y="10099"/>
                  </a:cubicBezTo>
                  <a:lnTo>
                    <a:pt x="19818" y="7471"/>
                  </a:lnTo>
                  <a:cubicBezTo>
                    <a:pt x="19818" y="5742"/>
                    <a:pt x="18918" y="4150"/>
                    <a:pt x="17465" y="3251"/>
                  </a:cubicBezTo>
                  <a:lnTo>
                    <a:pt x="14904" y="1522"/>
                  </a:lnTo>
                  <a:cubicBezTo>
                    <a:pt x="14281" y="1107"/>
                    <a:pt x="13589" y="830"/>
                    <a:pt x="12897" y="692"/>
                  </a:cubicBezTo>
                  <a:lnTo>
                    <a:pt x="9228" y="69"/>
                  </a:lnTo>
                  <a:cubicBezTo>
                    <a:pt x="9228" y="69"/>
                    <a:pt x="8675" y="0"/>
                    <a:pt x="8398" y="0"/>
                  </a:cubicBezTo>
                  <a:lnTo>
                    <a:pt x="839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1" name="Freeform 3330">
              <a:extLst>
                <a:ext uri="{FF2B5EF4-FFF2-40B4-BE49-F238E27FC236}">
                  <a16:creationId xmlns:a16="http://schemas.microsoft.com/office/drawing/2014/main" id="{87E5965F-FAA5-3C76-8E30-400D25B889B8}"/>
                </a:ext>
              </a:extLst>
            </p:cNvPr>
            <p:cNvSpPr/>
            <p:nvPr/>
          </p:nvSpPr>
          <p:spPr>
            <a:xfrm>
              <a:off x="9138069" y="5165846"/>
              <a:ext cx="112731" cy="58315"/>
            </a:xfrm>
            <a:custGeom>
              <a:avLst/>
              <a:gdLst>
                <a:gd name="connsiteX0" fmla="*/ 4845 w 84644"/>
                <a:gd name="connsiteY0" fmla="*/ 26978 h 43786"/>
                <a:gd name="connsiteX1" fmla="*/ 3668 w 84644"/>
                <a:gd name="connsiteY1" fmla="*/ 26839 h 43786"/>
                <a:gd name="connsiteX2" fmla="*/ 2768 w 84644"/>
                <a:gd name="connsiteY2" fmla="*/ 26494 h 43786"/>
                <a:gd name="connsiteX3" fmla="*/ 1868 w 84644"/>
                <a:gd name="connsiteY3" fmla="*/ 26494 h 43786"/>
                <a:gd name="connsiteX4" fmla="*/ 761 w 84644"/>
                <a:gd name="connsiteY4" fmla="*/ 27393 h 43786"/>
                <a:gd name="connsiteX5" fmla="*/ 0 w 84644"/>
                <a:gd name="connsiteY5" fmla="*/ 28984 h 43786"/>
                <a:gd name="connsiteX6" fmla="*/ 346 w 84644"/>
                <a:gd name="connsiteY6" fmla="*/ 30436 h 43786"/>
                <a:gd name="connsiteX7" fmla="*/ 1453 w 84644"/>
                <a:gd name="connsiteY7" fmla="*/ 31682 h 43786"/>
                <a:gd name="connsiteX8" fmla="*/ 2630 w 84644"/>
                <a:gd name="connsiteY8" fmla="*/ 32719 h 43786"/>
                <a:gd name="connsiteX9" fmla="*/ 4568 w 84644"/>
                <a:gd name="connsiteY9" fmla="*/ 33826 h 43786"/>
                <a:gd name="connsiteX10" fmla="*/ 9274 w 84644"/>
                <a:gd name="connsiteY10" fmla="*/ 35555 h 43786"/>
                <a:gd name="connsiteX11" fmla="*/ 11489 w 84644"/>
                <a:gd name="connsiteY11" fmla="*/ 36593 h 43786"/>
                <a:gd name="connsiteX12" fmla="*/ 14880 w 84644"/>
                <a:gd name="connsiteY12" fmla="*/ 39152 h 43786"/>
                <a:gd name="connsiteX13" fmla="*/ 15988 w 84644"/>
                <a:gd name="connsiteY13" fmla="*/ 39706 h 43786"/>
                <a:gd name="connsiteX14" fmla="*/ 17303 w 84644"/>
                <a:gd name="connsiteY14" fmla="*/ 39706 h 43786"/>
                <a:gd name="connsiteX15" fmla="*/ 19864 w 84644"/>
                <a:gd name="connsiteY15" fmla="*/ 38945 h 43786"/>
                <a:gd name="connsiteX16" fmla="*/ 21248 w 84644"/>
                <a:gd name="connsiteY16" fmla="*/ 38875 h 43786"/>
                <a:gd name="connsiteX17" fmla="*/ 23532 w 84644"/>
                <a:gd name="connsiteY17" fmla="*/ 39706 h 43786"/>
                <a:gd name="connsiteX18" fmla="*/ 27269 w 84644"/>
                <a:gd name="connsiteY18" fmla="*/ 42542 h 43786"/>
                <a:gd name="connsiteX19" fmla="*/ 29484 w 84644"/>
                <a:gd name="connsiteY19" fmla="*/ 43510 h 43786"/>
                <a:gd name="connsiteX20" fmla="*/ 32045 w 84644"/>
                <a:gd name="connsiteY20" fmla="*/ 43787 h 43786"/>
                <a:gd name="connsiteX21" fmla="*/ 40281 w 84644"/>
                <a:gd name="connsiteY21" fmla="*/ 43164 h 43786"/>
                <a:gd name="connsiteX22" fmla="*/ 44503 w 84644"/>
                <a:gd name="connsiteY22" fmla="*/ 42334 h 43786"/>
                <a:gd name="connsiteX23" fmla="*/ 56822 w 84644"/>
                <a:gd name="connsiteY23" fmla="*/ 37354 h 43786"/>
                <a:gd name="connsiteX24" fmla="*/ 60075 w 84644"/>
                <a:gd name="connsiteY24" fmla="*/ 35209 h 43786"/>
                <a:gd name="connsiteX25" fmla="*/ 64851 w 84644"/>
                <a:gd name="connsiteY25" fmla="*/ 29745 h 43786"/>
                <a:gd name="connsiteX26" fmla="*/ 67135 w 84644"/>
                <a:gd name="connsiteY26" fmla="*/ 27877 h 43786"/>
                <a:gd name="connsiteX27" fmla="*/ 70042 w 84644"/>
                <a:gd name="connsiteY27" fmla="*/ 27462 h 43786"/>
                <a:gd name="connsiteX28" fmla="*/ 73294 w 84644"/>
                <a:gd name="connsiteY28" fmla="*/ 27669 h 43786"/>
                <a:gd name="connsiteX29" fmla="*/ 76340 w 84644"/>
                <a:gd name="connsiteY29" fmla="*/ 27324 h 43786"/>
                <a:gd name="connsiteX30" fmla="*/ 78485 w 84644"/>
                <a:gd name="connsiteY30" fmla="*/ 24903 h 43786"/>
                <a:gd name="connsiteX31" fmla="*/ 78416 w 84644"/>
                <a:gd name="connsiteY31" fmla="*/ 22827 h 43786"/>
                <a:gd name="connsiteX32" fmla="*/ 76063 w 84644"/>
                <a:gd name="connsiteY32" fmla="*/ 19299 h 43786"/>
                <a:gd name="connsiteX33" fmla="*/ 76201 w 84644"/>
                <a:gd name="connsiteY33" fmla="*/ 17224 h 43786"/>
                <a:gd name="connsiteX34" fmla="*/ 77516 w 84644"/>
                <a:gd name="connsiteY34" fmla="*/ 16187 h 43786"/>
                <a:gd name="connsiteX35" fmla="*/ 79523 w 84644"/>
                <a:gd name="connsiteY35" fmla="*/ 15564 h 43786"/>
                <a:gd name="connsiteX36" fmla="*/ 81738 w 84644"/>
                <a:gd name="connsiteY36" fmla="*/ 14595 h 43786"/>
                <a:gd name="connsiteX37" fmla="*/ 83538 w 84644"/>
                <a:gd name="connsiteY37" fmla="*/ 12728 h 43786"/>
                <a:gd name="connsiteX38" fmla="*/ 84160 w 84644"/>
                <a:gd name="connsiteY38" fmla="*/ 10169 h 43786"/>
                <a:gd name="connsiteX39" fmla="*/ 83953 w 84644"/>
                <a:gd name="connsiteY39" fmla="*/ 5257 h 43786"/>
                <a:gd name="connsiteX40" fmla="*/ 84645 w 84644"/>
                <a:gd name="connsiteY40" fmla="*/ 2698 h 43786"/>
                <a:gd name="connsiteX41" fmla="*/ 83538 w 84644"/>
                <a:gd name="connsiteY41" fmla="*/ 2490 h 43786"/>
                <a:gd name="connsiteX42" fmla="*/ 80285 w 84644"/>
                <a:gd name="connsiteY42" fmla="*/ 1522 h 43786"/>
                <a:gd name="connsiteX43" fmla="*/ 78624 w 84644"/>
                <a:gd name="connsiteY43" fmla="*/ 0 h 43786"/>
                <a:gd name="connsiteX44" fmla="*/ 76340 w 84644"/>
                <a:gd name="connsiteY44" fmla="*/ 1660 h 43786"/>
                <a:gd name="connsiteX45" fmla="*/ 75440 w 84644"/>
                <a:gd name="connsiteY45" fmla="*/ 1314 h 43786"/>
                <a:gd name="connsiteX46" fmla="*/ 73433 w 84644"/>
                <a:gd name="connsiteY46" fmla="*/ 415 h 43786"/>
                <a:gd name="connsiteX47" fmla="*/ 72464 w 84644"/>
                <a:gd name="connsiteY47" fmla="*/ 138 h 43786"/>
                <a:gd name="connsiteX48" fmla="*/ 68034 w 84644"/>
                <a:gd name="connsiteY48" fmla="*/ 69 h 43786"/>
                <a:gd name="connsiteX49" fmla="*/ 67204 w 84644"/>
                <a:gd name="connsiteY49" fmla="*/ 2214 h 43786"/>
                <a:gd name="connsiteX50" fmla="*/ 69349 w 84644"/>
                <a:gd name="connsiteY50" fmla="*/ 9477 h 43786"/>
                <a:gd name="connsiteX51" fmla="*/ 68796 w 84644"/>
                <a:gd name="connsiteY51" fmla="*/ 13281 h 43786"/>
                <a:gd name="connsiteX52" fmla="*/ 66373 w 84644"/>
                <a:gd name="connsiteY52" fmla="*/ 14872 h 43786"/>
                <a:gd name="connsiteX53" fmla="*/ 63120 w 84644"/>
                <a:gd name="connsiteY53" fmla="*/ 15772 h 43786"/>
                <a:gd name="connsiteX54" fmla="*/ 59591 w 84644"/>
                <a:gd name="connsiteY54" fmla="*/ 17708 h 43786"/>
                <a:gd name="connsiteX55" fmla="*/ 58068 w 84644"/>
                <a:gd name="connsiteY55" fmla="*/ 19507 h 43786"/>
                <a:gd name="connsiteX56" fmla="*/ 55922 w 84644"/>
                <a:gd name="connsiteY56" fmla="*/ 23519 h 43786"/>
                <a:gd name="connsiteX57" fmla="*/ 54469 w 84644"/>
                <a:gd name="connsiteY57" fmla="*/ 25248 h 43786"/>
                <a:gd name="connsiteX58" fmla="*/ 53500 w 84644"/>
                <a:gd name="connsiteY58" fmla="*/ 25802 h 43786"/>
                <a:gd name="connsiteX59" fmla="*/ 51009 w 84644"/>
                <a:gd name="connsiteY59" fmla="*/ 26494 h 43786"/>
                <a:gd name="connsiteX60" fmla="*/ 49970 w 84644"/>
                <a:gd name="connsiteY60" fmla="*/ 27047 h 43786"/>
                <a:gd name="connsiteX61" fmla="*/ 48309 w 84644"/>
                <a:gd name="connsiteY61" fmla="*/ 27116 h 43786"/>
                <a:gd name="connsiteX62" fmla="*/ 47063 w 84644"/>
                <a:gd name="connsiteY62" fmla="*/ 26770 h 43786"/>
                <a:gd name="connsiteX63" fmla="*/ 45748 w 84644"/>
                <a:gd name="connsiteY63" fmla="*/ 26355 h 43786"/>
                <a:gd name="connsiteX64" fmla="*/ 44295 w 84644"/>
                <a:gd name="connsiteY64" fmla="*/ 26148 h 43786"/>
                <a:gd name="connsiteX65" fmla="*/ 43049 w 84644"/>
                <a:gd name="connsiteY65" fmla="*/ 26424 h 43786"/>
                <a:gd name="connsiteX66" fmla="*/ 41942 w 84644"/>
                <a:gd name="connsiteY66" fmla="*/ 26978 h 43786"/>
                <a:gd name="connsiteX67" fmla="*/ 40904 w 84644"/>
                <a:gd name="connsiteY67" fmla="*/ 27393 h 43786"/>
                <a:gd name="connsiteX68" fmla="*/ 39727 w 84644"/>
                <a:gd name="connsiteY68" fmla="*/ 27462 h 43786"/>
                <a:gd name="connsiteX69" fmla="*/ 38343 w 84644"/>
                <a:gd name="connsiteY69" fmla="*/ 26770 h 43786"/>
                <a:gd name="connsiteX70" fmla="*/ 37236 w 84644"/>
                <a:gd name="connsiteY70" fmla="*/ 25802 h 43786"/>
                <a:gd name="connsiteX71" fmla="*/ 36474 w 84644"/>
                <a:gd name="connsiteY71" fmla="*/ 24487 h 43786"/>
                <a:gd name="connsiteX72" fmla="*/ 36197 w 84644"/>
                <a:gd name="connsiteY72" fmla="*/ 22827 h 43786"/>
                <a:gd name="connsiteX73" fmla="*/ 36405 w 84644"/>
                <a:gd name="connsiteY73" fmla="*/ 21790 h 43786"/>
                <a:gd name="connsiteX74" fmla="*/ 37374 w 84644"/>
                <a:gd name="connsiteY74" fmla="*/ 19230 h 43786"/>
                <a:gd name="connsiteX75" fmla="*/ 37582 w 84644"/>
                <a:gd name="connsiteY75" fmla="*/ 18538 h 43786"/>
                <a:gd name="connsiteX76" fmla="*/ 37097 w 84644"/>
                <a:gd name="connsiteY76" fmla="*/ 17224 h 43786"/>
                <a:gd name="connsiteX77" fmla="*/ 36612 w 84644"/>
                <a:gd name="connsiteY77" fmla="*/ 16878 h 43786"/>
                <a:gd name="connsiteX78" fmla="*/ 35921 w 84644"/>
                <a:gd name="connsiteY78" fmla="*/ 17639 h 43786"/>
                <a:gd name="connsiteX79" fmla="*/ 34951 w 84644"/>
                <a:gd name="connsiteY79" fmla="*/ 19299 h 43786"/>
                <a:gd name="connsiteX80" fmla="*/ 33636 w 84644"/>
                <a:gd name="connsiteY80" fmla="*/ 22551 h 43786"/>
                <a:gd name="connsiteX81" fmla="*/ 33221 w 84644"/>
                <a:gd name="connsiteY81" fmla="*/ 24626 h 43786"/>
                <a:gd name="connsiteX82" fmla="*/ 32252 w 84644"/>
                <a:gd name="connsiteY82" fmla="*/ 26079 h 43786"/>
                <a:gd name="connsiteX83" fmla="*/ 28861 w 84644"/>
                <a:gd name="connsiteY83" fmla="*/ 27324 h 43786"/>
                <a:gd name="connsiteX84" fmla="*/ 24085 w 84644"/>
                <a:gd name="connsiteY84" fmla="*/ 27946 h 43786"/>
                <a:gd name="connsiteX85" fmla="*/ 8859 w 84644"/>
                <a:gd name="connsiteY85" fmla="*/ 26978 h 43786"/>
                <a:gd name="connsiteX86" fmla="*/ 4845 w 84644"/>
                <a:gd name="connsiteY86" fmla="*/ 26978 h 4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4644" h="43786">
                  <a:moveTo>
                    <a:pt x="4845" y="26978"/>
                  </a:moveTo>
                  <a:lnTo>
                    <a:pt x="3668" y="26839"/>
                  </a:lnTo>
                  <a:lnTo>
                    <a:pt x="2768" y="26494"/>
                  </a:lnTo>
                  <a:lnTo>
                    <a:pt x="1868" y="26494"/>
                  </a:lnTo>
                  <a:lnTo>
                    <a:pt x="761" y="27393"/>
                  </a:lnTo>
                  <a:lnTo>
                    <a:pt x="0" y="28984"/>
                  </a:lnTo>
                  <a:lnTo>
                    <a:pt x="346" y="30436"/>
                  </a:lnTo>
                  <a:lnTo>
                    <a:pt x="1453" y="31682"/>
                  </a:lnTo>
                  <a:lnTo>
                    <a:pt x="2630" y="32719"/>
                  </a:lnTo>
                  <a:lnTo>
                    <a:pt x="4568" y="33826"/>
                  </a:lnTo>
                  <a:lnTo>
                    <a:pt x="9274" y="35555"/>
                  </a:lnTo>
                  <a:lnTo>
                    <a:pt x="11489" y="36593"/>
                  </a:lnTo>
                  <a:lnTo>
                    <a:pt x="14880" y="39152"/>
                  </a:lnTo>
                  <a:lnTo>
                    <a:pt x="15988" y="39706"/>
                  </a:lnTo>
                  <a:lnTo>
                    <a:pt x="17303" y="39706"/>
                  </a:lnTo>
                  <a:lnTo>
                    <a:pt x="19864" y="38945"/>
                  </a:lnTo>
                  <a:lnTo>
                    <a:pt x="21248" y="38875"/>
                  </a:lnTo>
                  <a:lnTo>
                    <a:pt x="23532" y="39706"/>
                  </a:lnTo>
                  <a:lnTo>
                    <a:pt x="27269" y="42542"/>
                  </a:lnTo>
                  <a:lnTo>
                    <a:pt x="29484" y="43510"/>
                  </a:lnTo>
                  <a:lnTo>
                    <a:pt x="32045" y="43787"/>
                  </a:lnTo>
                  <a:lnTo>
                    <a:pt x="40281" y="43164"/>
                  </a:lnTo>
                  <a:lnTo>
                    <a:pt x="44503" y="42334"/>
                  </a:lnTo>
                  <a:lnTo>
                    <a:pt x="56822" y="37354"/>
                  </a:lnTo>
                  <a:lnTo>
                    <a:pt x="60075" y="35209"/>
                  </a:lnTo>
                  <a:lnTo>
                    <a:pt x="64851" y="29745"/>
                  </a:lnTo>
                  <a:lnTo>
                    <a:pt x="67135" y="27877"/>
                  </a:lnTo>
                  <a:lnTo>
                    <a:pt x="70042" y="27462"/>
                  </a:lnTo>
                  <a:lnTo>
                    <a:pt x="73294" y="27669"/>
                  </a:lnTo>
                  <a:lnTo>
                    <a:pt x="76340" y="27324"/>
                  </a:lnTo>
                  <a:lnTo>
                    <a:pt x="78485" y="24903"/>
                  </a:lnTo>
                  <a:lnTo>
                    <a:pt x="78416" y="22827"/>
                  </a:lnTo>
                  <a:lnTo>
                    <a:pt x="76063" y="19299"/>
                  </a:lnTo>
                  <a:lnTo>
                    <a:pt x="76201" y="17224"/>
                  </a:lnTo>
                  <a:lnTo>
                    <a:pt x="77516" y="16187"/>
                  </a:lnTo>
                  <a:lnTo>
                    <a:pt x="79523" y="15564"/>
                  </a:lnTo>
                  <a:lnTo>
                    <a:pt x="81738" y="14595"/>
                  </a:lnTo>
                  <a:lnTo>
                    <a:pt x="83538" y="12728"/>
                  </a:lnTo>
                  <a:lnTo>
                    <a:pt x="84160" y="10169"/>
                  </a:lnTo>
                  <a:lnTo>
                    <a:pt x="83953" y="5257"/>
                  </a:lnTo>
                  <a:lnTo>
                    <a:pt x="84645" y="2698"/>
                  </a:lnTo>
                  <a:lnTo>
                    <a:pt x="83538" y="2490"/>
                  </a:lnTo>
                  <a:lnTo>
                    <a:pt x="80285" y="1522"/>
                  </a:lnTo>
                  <a:lnTo>
                    <a:pt x="78624" y="0"/>
                  </a:lnTo>
                  <a:lnTo>
                    <a:pt x="76340" y="1660"/>
                  </a:lnTo>
                  <a:lnTo>
                    <a:pt x="75440" y="1314"/>
                  </a:lnTo>
                  <a:lnTo>
                    <a:pt x="73433" y="415"/>
                  </a:lnTo>
                  <a:lnTo>
                    <a:pt x="72464" y="138"/>
                  </a:lnTo>
                  <a:lnTo>
                    <a:pt x="68034" y="69"/>
                  </a:lnTo>
                  <a:lnTo>
                    <a:pt x="67204" y="2214"/>
                  </a:lnTo>
                  <a:lnTo>
                    <a:pt x="69349" y="9477"/>
                  </a:lnTo>
                  <a:lnTo>
                    <a:pt x="68796" y="13281"/>
                  </a:lnTo>
                  <a:lnTo>
                    <a:pt x="66373" y="14872"/>
                  </a:lnTo>
                  <a:lnTo>
                    <a:pt x="63120" y="15772"/>
                  </a:lnTo>
                  <a:lnTo>
                    <a:pt x="59591" y="17708"/>
                  </a:lnTo>
                  <a:lnTo>
                    <a:pt x="58068" y="19507"/>
                  </a:lnTo>
                  <a:lnTo>
                    <a:pt x="55922" y="23519"/>
                  </a:lnTo>
                  <a:lnTo>
                    <a:pt x="54469" y="25248"/>
                  </a:lnTo>
                  <a:lnTo>
                    <a:pt x="53500" y="25802"/>
                  </a:lnTo>
                  <a:lnTo>
                    <a:pt x="51009" y="26494"/>
                  </a:lnTo>
                  <a:lnTo>
                    <a:pt x="49970" y="27047"/>
                  </a:lnTo>
                  <a:lnTo>
                    <a:pt x="48309" y="27116"/>
                  </a:lnTo>
                  <a:lnTo>
                    <a:pt x="47063" y="26770"/>
                  </a:lnTo>
                  <a:lnTo>
                    <a:pt x="45748" y="26355"/>
                  </a:lnTo>
                  <a:lnTo>
                    <a:pt x="44295" y="26148"/>
                  </a:lnTo>
                  <a:lnTo>
                    <a:pt x="43049" y="26424"/>
                  </a:lnTo>
                  <a:lnTo>
                    <a:pt x="41942" y="26978"/>
                  </a:lnTo>
                  <a:lnTo>
                    <a:pt x="40904" y="27393"/>
                  </a:lnTo>
                  <a:lnTo>
                    <a:pt x="39727" y="27462"/>
                  </a:lnTo>
                  <a:lnTo>
                    <a:pt x="38343" y="26770"/>
                  </a:lnTo>
                  <a:lnTo>
                    <a:pt x="37236" y="25802"/>
                  </a:lnTo>
                  <a:lnTo>
                    <a:pt x="36474" y="24487"/>
                  </a:lnTo>
                  <a:lnTo>
                    <a:pt x="36197" y="22827"/>
                  </a:lnTo>
                  <a:lnTo>
                    <a:pt x="36405" y="21790"/>
                  </a:lnTo>
                  <a:lnTo>
                    <a:pt x="37374" y="19230"/>
                  </a:lnTo>
                  <a:lnTo>
                    <a:pt x="37582" y="18538"/>
                  </a:lnTo>
                  <a:lnTo>
                    <a:pt x="37097" y="17224"/>
                  </a:lnTo>
                  <a:lnTo>
                    <a:pt x="36612" y="16878"/>
                  </a:lnTo>
                  <a:lnTo>
                    <a:pt x="35921" y="17639"/>
                  </a:lnTo>
                  <a:lnTo>
                    <a:pt x="34951" y="19299"/>
                  </a:lnTo>
                  <a:lnTo>
                    <a:pt x="33636" y="22551"/>
                  </a:lnTo>
                  <a:lnTo>
                    <a:pt x="33221" y="24626"/>
                  </a:lnTo>
                  <a:lnTo>
                    <a:pt x="32252" y="26079"/>
                  </a:lnTo>
                  <a:lnTo>
                    <a:pt x="28861" y="27324"/>
                  </a:lnTo>
                  <a:lnTo>
                    <a:pt x="24085" y="27946"/>
                  </a:lnTo>
                  <a:lnTo>
                    <a:pt x="8859" y="26978"/>
                  </a:lnTo>
                  <a:lnTo>
                    <a:pt x="4845" y="2697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2" name="Freeform 3331">
              <a:extLst>
                <a:ext uri="{FF2B5EF4-FFF2-40B4-BE49-F238E27FC236}">
                  <a16:creationId xmlns:a16="http://schemas.microsoft.com/office/drawing/2014/main" id="{C17304F8-B763-82C1-E303-817A28F492E7}"/>
                </a:ext>
              </a:extLst>
            </p:cNvPr>
            <p:cNvSpPr/>
            <p:nvPr/>
          </p:nvSpPr>
          <p:spPr>
            <a:xfrm>
              <a:off x="9131244" y="5159120"/>
              <a:ext cx="126594" cy="72318"/>
            </a:xfrm>
            <a:custGeom>
              <a:avLst/>
              <a:gdLst>
                <a:gd name="connsiteX0" fmla="*/ 83748 w 95053"/>
                <a:gd name="connsiteY0" fmla="*/ 5050 h 54300"/>
                <a:gd name="connsiteX1" fmla="*/ 85409 w 95053"/>
                <a:gd name="connsiteY1" fmla="*/ 6572 h 54300"/>
                <a:gd name="connsiteX2" fmla="*/ 88593 w 95053"/>
                <a:gd name="connsiteY2" fmla="*/ 7540 h 54300"/>
                <a:gd name="connsiteX3" fmla="*/ 89700 w 95053"/>
                <a:gd name="connsiteY3" fmla="*/ 7747 h 54300"/>
                <a:gd name="connsiteX4" fmla="*/ 89008 w 95053"/>
                <a:gd name="connsiteY4" fmla="*/ 10307 h 54300"/>
                <a:gd name="connsiteX5" fmla="*/ 89285 w 95053"/>
                <a:gd name="connsiteY5" fmla="*/ 15218 h 54300"/>
                <a:gd name="connsiteX6" fmla="*/ 88593 w 95053"/>
                <a:gd name="connsiteY6" fmla="*/ 17778 h 54300"/>
                <a:gd name="connsiteX7" fmla="*/ 86863 w 95053"/>
                <a:gd name="connsiteY7" fmla="*/ 19645 h 54300"/>
                <a:gd name="connsiteX8" fmla="*/ 84648 w 95053"/>
                <a:gd name="connsiteY8" fmla="*/ 20614 h 54300"/>
                <a:gd name="connsiteX9" fmla="*/ 82572 w 95053"/>
                <a:gd name="connsiteY9" fmla="*/ 21236 h 54300"/>
                <a:gd name="connsiteX10" fmla="*/ 81257 w 95053"/>
                <a:gd name="connsiteY10" fmla="*/ 22274 h 54300"/>
                <a:gd name="connsiteX11" fmla="*/ 81118 w 95053"/>
                <a:gd name="connsiteY11" fmla="*/ 24349 h 54300"/>
                <a:gd name="connsiteX12" fmla="*/ 83471 w 95053"/>
                <a:gd name="connsiteY12" fmla="*/ 27946 h 54300"/>
                <a:gd name="connsiteX13" fmla="*/ 83471 w 95053"/>
                <a:gd name="connsiteY13" fmla="*/ 30021 h 54300"/>
                <a:gd name="connsiteX14" fmla="*/ 81395 w 95053"/>
                <a:gd name="connsiteY14" fmla="*/ 32442 h 54300"/>
                <a:gd name="connsiteX15" fmla="*/ 78349 w 95053"/>
                <a:gd name="connsiteY15" fmla="*/ 32857 h 54300"/>
                <a:gd name="connsiteX16" fmla="*/ 75097 w 95053"/>
                <a:gd name="connsiteY16" fmla="*/ 32580 h 54300"/>
                <a:gd name="connsiteX17" fmla="*/ 72190 w 95053"/>
                <a:gd name="connsiteY17" fmla="*/ 32995 h 54300"/>
                <a:gd name="connsiteX18" fmla="*/ 69906 w 95053"/>
                <a:gd name="connsiteY18" fmla="*/ 34863 h 54300"/>
                <a:gd name="connsiteX19" fmla="*/ 65130 w 95053"/>
                <a:gd name="connsiteY19" fmla="*/ 40397 h 54300"/>
                <a:gd name="connsiteX20" fmla="*/ 61878 w 95053"/>
                <a:gd name="connsiteY20" fmla="*/ 42541 h 54300"/>
                <a:gd name="connsiteX21" fmla="*/ 49558 w 95053"/>
                <a:gd name="connsiteY21" fmla="*/ 47522 h 54300"/>
                <a:gd name="connsiteX22" fmla="*/ 45336 w 95053"/>
                <a:gd name="connsiteY22" fmla="*/ 48352 h 54300"/>
                <a:gd name="connsiteX23" fmla="*/ 37100 w 95053"/>
                <a:gd name="connsiteY23" fmla="*/ 48975 h 54300"/>
                <a:gd name="connsiteX24" fmla="*/ 34608 w 95053"/>
                <a:gd name="connsiteY24" fmla="*/ 48698 h 54300"/>
                <a:gd name="connsiteX25" fmla="*/ 32324 w 95053"/>
                <a:gd name="connsiteY25" fmla="*/ 47729 h 54300"/>
                <a:gd name="connsiteX26" fmla="*/ 28656 w 95053"/>
                <a:gd name="connsiteY26" fmla="*/ 44894 h 54300"/>
                <a:gd name="connsiteX27" fmla="*/ 26372 w 95053"/>
                <a:gd name="connsiteY27" fmla="*/ 44063 h 54300"/>
                <a:gd name="connsiteX28" fmla="*/ 24988 w 95053"/>
                <a:gd name="connsiteY28" fmla="*/ 44063 h 54300"/>
                <a:gd name="connsiteX29" fmla="*/ 22427 w 95053"/>
                <a:gd name="connsiteY29" fmla="*/ 44894 h 54300"/>
                <a:gd name="connsiteX30" fmla="*/ 21112 w 95053"/>
                <a:gd name="connsiteY30" fmla="*/ 44894 h 54300"/>
                <a:gd name="connsiteX31" fmla="*/ 20005 w 95053"/>
                <a:gd name="connsiteY31" fmla="*/ 44409 h 54300"/>
                <a:gd name="connsiteX32" fmla="*/ 16683 w 95053"/>
                <a:gd name="connsiteY32" fmla="*/ 41850 h 54300"/>
                <a:gd name="connsiteX33" fmla="*/ 14468 w 95053"/>
                <a:gd name="connsiteY33" fmla="*/ 40812 h 54300"/>
                <a:gd name="connsiteX34" fmla="*/ 9692 w 95053"/>
                <a:gd name="connsiteY34" fmla="*/ 39083 h 54300"/>
                <a:gd name="connsiteX35" fmla="*/ 7754 w 95053"/>
                <a:gd name="connsiteY35" fmla="*/ 37976 h 54300"/>
                <a:gd name="connsiteX36" fmla="*/ 6509 w 95053"/>
                <a:gd name="connsiteY36" fmla="*/ 36938 h 54300"/>
                <a:gd name="connsiteX37" fmla="*/ 5470 w 95053"/>
                <a:gd name="connsiteY37" fmla="*/ 35693 h 54300"/>
                <a:gd name="connsiteX38" fmla="*/ 5124 w 95053"/>
                <a:gd name="connsiteY38" fmla="*/ 34241 h 54300"/>
                <a:gd name="connsiteX39" fmla="*/ 5886 w 95053"/>
                <a:gd name="connsiteY39" fmla="*/ 32650 h 54300"/>
                <a:gd name="connsiteX40" fmla="*/ 6993 w 95053"/>
                <a:gd name="connsiteY40" fmla="*/ 31820 h 54300"/>
                <a:gd name="connsiteX41" fmla="*/ 7893 w 95053"/>
                <a:gd name="connsiteY41" fmla="*/ 31820 h 54300"/>
                <a:gd name="connsiteX42" fmla="*/ 8862 w 95053"/>
                <a:gd name="connsiteY42" fmla="*/ 32165 h 54300"/>
                <a:gd name="connsiteX43" fmla="*/ 10038 w 95053"/>
                <a:gd name="connsiteY43" fmla="*/ 32304 h 54300"/>
                <a:gd name="connsiteX44" fmla="*/ 13983 w 95053"/>
                <a:gd name="connsiteY44" fmla="*/ 32304 h 54300"/>
                <a:gd name="connsiteX45" fmla="*/ 29210 w 95053"/>
                <a:gd name="connsiteY45" fmla="*/ 33272 h 54300"/>
                <a:gd name="connsiteX46" fmla="*/ 34055 w 95053"/>
                <a:gd name="connsiteY46" fmla="*/ 32650 h 54300"/>
                <a:gd name="connsiteX47" fmla="*/ 37377 w 95053"/>
                <a:gd name="connsiteY47" fmla="*/ 31405 h 54300"/>
                <a:gd name="connsiteX48" fmla="*/ 38415 w 95053"/>
                <a:gd name="connsiteY48" fmla="*/ 29952 h 54300"/>
                <a:gd name="connsiteX49" fmla="*/ 38761 w 95053"/>
                <a:gd name="connsiteY49" fmla="*/ 27807 h 54300"/>
                <a:gd name="connsiteX50" fmla="*/ 40076 w 95053"/>
                <a:gd name="connsiteY50" fmla="*/ 24556 h 54300"/>
                <a:gd name="connsiteX51" fmla="*/ 41114 w 95053"/>
                <a:gd name="connsiteY51" fmla="*/ 22896 h 54300"/>
                <a:gd name="connsiteX52" fmla="*/ 41737 w 95053"/>
                <a:gd name="connsiteY52" fmla="*/ 22204 h 54300"/>
                <a:gd name="connsiteX53" fmla="*/ 42221 w 95053"/>
                <a:gd name="connsiteY53" fmla="*/ 22481 h 54300"/>
                <a:gd name="connsiteX54" fmla="*/ 42706 w 95053"/>
                <a:gd name="connsiteY54" fmla="*/ 23865 h 54300"/>
                <a:gd name="connsiteX55" fmla="*/ 42498 w 95053"/>
                <a:gd name="connsiteY55" fmla="*/ 24487 h 54300"/>
                <a:gd name="connsiteX56" fmla="*/ 41529 w 95053"/>
                <a:gd name="connsiteY56" fmla="*/ 27047 h 54300"/>
                <a:gd name="connsiteX57" fmla="*/ 41252 w 95053"/>
                <a:gd name="connsiteY57" fmla="*/ 28084 h 54300"/>
                <a:gd name="connsiteX58" fmla="*/ 41598 w 95053"/>
                <a:gd name="connsiteY58" fmla="*/ 29675 h 54300"/>
                <a:gd name="connsiteX59" fmla="*/ 42360 w 95053"/>
                <a:gd name="connsiteY59" fmla="*/ 30990 h 54300"/>
                <a:gd name="connsiteX60" fmla="*/ 43467 w 95053"/>
                <a:gd name="connsiteY60" fmla="*/ 32027 h 54300"/>
                <a:gd name="connsiteX61" fmla="*/ 44851 w 95053"/>
                <a:gd name="connsiteY61" fmla="*/ 32650 h 54300"/>
                <a:gd name="connsiteX62" fmla="*/ 46028 w 95053"/>
                <a:gd name="connsiteY62" fmla="*/ 32650 h 54300"/>
                <a:gd name="connsiteX63" fmla="*/ 47136 w 95053"/>
                <a:gd name="connsiteY63" fmla="*/ 32165 h 54300"/>
                <a:gd name="connsiteX64" fmla="*/ 48243 w 95053"/>
                <a:gd name="connsiteY64" fmla="*/ 31612 h 54300"/>
                <a:gd name="connsiteX65" fmla="*/ 49488 w 95053"/>
                <a:gd name="connsiteY65" fmla="*/ 31335 h 54300"/>
                <a:gd name="connsiteX66" fmla="*/ 51011 w 95053"/>
                <a:gd name="connsiteY66" fmla="*/ 31543 h 54300"/>
                <a:gd name="connsiteX67" fmla="*/ 52326 w 95053"/>
                <a:gd name="connsiteY67" fmla="*/ 31958 h 54300"/>
                <a:gd name="connsiteX68" fmla="*/ 53572 w 95053"/>
                <a:gd name="connsiteY68" fmla="*/ 32304 h 54300"/>
                <a:gd name="connsiteX69" fmla="*/ 55164 w 95053"/>
                <a:gd name="connsiteY69" fmla="*/ 32304 h 54300"/>
                <a:gd name="connsiteX70" fmla="*/ 56271 w 95053"/>
                <a:gd name="connsiteY70" fmla="*/ 31682 h 54300"/>
                <a:gd name="connsiteX71" fmla="*/ 58763 w 95053"/>
                <a:gd name="connsiteY71" fmla="*/ 30990 h 54300"/>
                <a:gd name="connsiteX72" fmla="*/ 59732 w 95053"/>
                <a:gd name="connsiteY72" fmla="*/ 30436 h 54300"/>
                <a:gd name="connsiteX73" fmla="*/ 61185 w 95053"/>
                <a:gd name="connsiteY73" fmla="*/ 28707 h 54300"/>
                <a:gd name="connsiteX74" fmla="*/ 63331 w 95053"/>
                <a:gd name="connsiteY74" fmla="*/ 24695 h 54300"/>
                <a:gd name="connsiteX75" fmla="*/ 64854 w 95053"/>
                <a:gd name="connsiteY75" fmla="*/ 22896 h 54300"/>
                <a:gd name="connsiteX76" fmla="*/ 68314 w 95053"/>
                <a:gd name="connsiteY76" fmla="*/ 20959 h 54300"/>
                <a:gd name="connsiteX77" fmla="*/ 71636 w 95053"/>
                <a:gd name="connsiteY77" fmla="*/ 19991 h 54300"/>
                <a:gd name="connsiteX78" fmla="*/ 73989 w 95053"/>
                <a:gd name="connsiteY78" fmla="*/ 18469 h 54300"/>
                <a:gd name="connsiteX79" fmla="*/ 74543 w 95053"/>
                <a:gd name="connsiteY79" fmla="*/ 14665 h 54300"/>
                <a:gd name="connsiteX80" fmla="*/ 72467 w 95053"/>
                <a:gd name="connsiteY80" fmla="*/ 7402 h 54300"/>
                <a:gd name="connsiteX81" fmla="*/ 73228 w 95053"/>
                <a:gd name="connsiteY81" fmla="*/ 5257 h 54300"/>
                <a:gd name="connsiteX82" fmla="*/ 77657 w 95053"/>
                <a:gd name="connsiteY82" fmla="*/ 5257 h 54300"/>
                <a:gd name="connsiteX83" fmla="*/ 78626 w 95053"/>
                <a:gd name="connsiteY83" fmla="*/ 5603 h 54300"/>
                <a:gd name="connsiteX84" fmla="*/ 80633 w 95053"/>
                <a:gd name="connsiteY84" fmla="*/ 6502 h 54300"/>
                <a:gd name="connsiteX85" fmla="*/ 81533 w 95053"/>
                <a:gd name="connsiteY85" fmla="*/ 6848 h 54300"/>
                <a:gd name="connsiteX86" fmla="*/ 83817 w 95053"/>
                <a:gd name="connsiteY86" fmla="*/ 5188 h 54300"/>
                <a:gd name="connsiteX87" fmla="*/ 83817 w 95053"/>
                <a:gd name="connsiteY87" fmla="*/ 0 h 54300"/>
                <a:gd name="connsiteX88" fmla="*/ 80841 w 95053"/>
                <a:gd name="connsiteY88" fmla="*/ 969 h 54300"/>
                <a:gd name="connsiteX89" fmla="*/ 80703 w 95053"/>
                <a:gd name="connsiteY89" fmla="*/ 969 h 54300"/>
                <a:gd name="connsiteX90" fmla="*/ 80218 w 95053"/>
                <a:gd name="connsiteY90" fmla="*/ 761 h 54300"/>
                <a:gd name="connsiteX91" fmla="*/ 79249 w 95053"/>
                <a:gd name="connsiteY91" fmla="*/ 415 h 54300"/>
                <a:gd name="connsiteX92" fmla="*/ 77657 w 95053"/>
                <a:gd name="connsiteY92" fmla="*/ 138 h 54300"/>
                <a:gd name="connsiteX93" fmla="*/ 73228 w 95053"/>
                <a:gd name="connsiteY93" fmla="*/ 138 h 54300"/>
                <a:gd name="connsiteX94" fmla="*/ 73228 w 95053"/>
                <a:gd name="connsiteY94" fmla="*/ 138 h 54300"/>
                <a:gd name="connsiteX95" fmla="*/ 68383 w 95053"/>
                <a:gd name="connsiteY95" fmla="*/ 3528 h 54300"/>
                <a:gd name="connsiteX96" fmla="*/ 67622 w 95053"/>
                <a:gd name="connsiteY96" fmla="*/ 5672 h 54300"/>
                <a:gd name="connsiteX97" fmla="*/ 67484 w 95053"/>
                <a:gd name="connsiteY97" fmla="*/ 8923 h 54300"/>
                <a:gd name="connsiteX98" fmla="*/ 69283 w 95053"/>
                <a:gd name="connsiteY98" fmla="*/ 15149 h 54300"/>
                <a:gd name="connsiteX99" fmla="*/ 69283 w 95053"/>
                <a:gd name="connsiteY99" fmla="*/ 15426 h 54300"/>
                <a:gd name="connsiteX100" fmla="*/ 66930 w 95053"/>
                <a:gd name="connsiteY100" fmla="*/ 16048 h 54300"/>
                <a:gd name="connsiteX101" fmla="*/ 65822 w 95053"/>
                <a:gd name="connsiteY101" fmla="*/ 16463 h 54300"/>
                <a:gd name="connsiteX102" fmla="*/ 62362 w 95053"/>
                <a:gd name="connsiteY102" fmla="*/ 18400 h 54300"/>
                <a:gd name="connsiteX103" fmla="*/ 60908 w 95053"/>
                <a:gd name="connsiteY103" fmla="*/ 19645 h 54300"/>
                <a:gd name="connsiteX104" fmla="*/ 59386 w 95053"/>
                <a:gd name="connsiteY104" fmla="*/ 21444 h 54300"/>
                <a:gd name="connsiteX105" fmla="*/ 58763 w 95053"/>
                <a:gd name="connsiteY105" fmla="*/ 22343 h 54300"/>
                <a:gd name="connsiteX106" fmla="*/ 56894 w 95053"/>
                <a:gd name="connsiteY106" fmla="*/ 25871 h 54300"/>
                <a:gd name="connsiteX107" fmla="*/ 56410 w 95053"/>
                <a:gd name="connsiteY107" fmla="*/ 26424 h 54300"/>
                <a:gd name="connsiteX108" fmla="*/ 54818 w 95053"/>
                <a:gd name="connsiteY108" fmla="*/ 26909 h 54300"/>
                <a:gd name="connsiteX109" fmla="*/ 53987 w 95053"/>
                <a:gd name="connsiteY109" fmla="*/ 27254 h 54300"/>
                <a:gd name="connsiteX110" fmla="*/ 53710 w 95053"/>
                <a:gd name="connsiteY110" fmla="*/ 27254 h 54300"/>
                <a:gd name="connsiteX111" fmla="*/ 52603 w 95053"/>
                <a:gd name="connsiteY111" fmla="*/ 26839 h 54300"/>
                <a:gd name="connsiteX112" fmla="*/ 51703 w 95053"/>
                <a:gd name="connsiteY112" fmla="*/ 26632 h 54300"/>
                <a:gd name="connsiteX113" fmla="*/ 50181 w 95053"/>
                <a:gd name="connsiteY113" fmla="*/ 26424 h 54300"/>
                <a:gd name="connsiteX114" fmla="*/ 49419 w 95053"/>
                <a:gd name="connsiteY114" fmla="*/ 26424 h 54300"/>
                <a:gd name="connsiteX115" fmla="*/ 48243 w 95053"/>
                <a:gd name="connsiteY115" fmla="*/ 26562 h 54300"/>
                <a:gd name="connsiteX116" fmla="*/ 47343 w 95053"/>
                <a:gd name="connsiteY116" fmla="*/ 26770 h 54300"/>
                <a:gd name="connsiteX117" fmla="*/ 47343 w 95053"/>
                <a:gd name="connsiteY117" fmla="*/ 26494 h 54300"/>
                <a:gd name="connsiteX118" fmla="*/ 47551 w 95053"/>
                <a:gd name="connsiteY118" fmla="*/ 26078 h 54300"/>
                <a:gd name="connsiteX119" fmla="*/ 47758 w 95053"/>
                <a:gd name="connsiteY119" fmla="*/ 25456 h 54300"/>
                <a:gd name="connsiteX120" fmla="*/ 47689 w 95053"/>
                <a:gd name="connsiteY120" fmla="*/ 22412 h 54300"/>
                <a:gd name="connsiteX121" fmla="*/ 47204 w 95053"/>
                <a:gd name="connsiteY121" fmla="*/ 21029 h 54300"/>
                <a:gd name="connsiteX122" fmla="*/ 44851 w 95053"/>
                <a:gd name="connsiteY122" fmla="*/ 18193 h 54300"/>
                <a:gd name="connsiteX123" fmla="*/ 44367 w 95053"/>
                <a:gd name="connsiteY123" fmla="*/ 17916 h 54300"/>
                <a:gd name="connsiteX124" fmla="*/ 41806 w 95053"/>
                <a:gd name="connsiteY124" fmla="*/ 17224 h 54300"/>
                <a:gd name="connsiteX125" fmla="*/ 37930 w 95053"/>
                <a:gd name="connsiteY125" fmla="*/ 18953 h 54300"/>
                <a:gd name="connsiteX126" fmla="*/ 37307 w 95053"/>
                <a:gd name="connsiteY126" fmla="*/ 19645 h 54300"/>
                <a:gd name="connsiteX127" fmla="*/ 36754 w 95053"/>
                <a:gd name="connsiteY127" fmla="*/ 20406 h 54300"/>
                <a:gd name="connsiteX128" fmla="*/ 35716 w 95053"/>
                <a:gd name="connsiteY128" fmla="*/ 22066 h 54300"/>
                <a:gd name="connsiteX129" fmla="*/ 35370 w 95053"/>
                <a:gd name="connsiteY129" fmla="*/ 22827 h 54300"/>
                <a:gd name="connsiteX130" fmla="*/ 34055 w 95053"/>
                <a:gd name="connsiteY130" fmla="*/ 26078 h 54300"/>
                <a:gd name="connsiteX131" fmla="*/ 33709 w 95053"/>
                <a:gd name="connsiteY131" fmla="*/ 27185 h 54300"/>
                <a:gd name="connsiteX132" fmla="*/ 33709 w 95053"/>
                <a:gd name="connsiteY132" fmla="*/ 27462 h 54300"/>
                <a:gd name="connsiteX133" fmla="*/ 32878 w 95053"/>
                <a:gd name="connsiteY133" fmla="*/ 27739 h 54300"/>
                <a:gd name="connsiteX134" fmla="*/ 29140 w 95053"/>
                <a:gd name="connsiteY134" fmla="*/ 28223 h 54300"/>
                <a:gd name="connsiteX135" fmla="*/ 14398 w 95053"/>
                <a:gd name="connsiteY135" fmla="*/ 27254 h 54300"/>
                <a:gd name="connsiteX136" fmla="*/ 14052 w 95053"/>
                <a:gd name="connsiteY136" fmla="*/ 27254 h 54300"/>
                <a:gd name="connsiteX137" fmla="*/ 10384 w 95053"/>
                <a:gd name="connsiteY137" fmla="*/ 27254 h 54300"/>
                <a:gd name="connsiteX138" fmla="*/ 10107 w 95053"/>
                <a:gd name="connsiteY138" fmla="*/ 27254 h 54300"/>
                <a:gd name="connsiteX139" fmla="*/ 9692 w 95053"/>
                <a:gd name="connsiteY139" fmla="*/ 27116 h 54300"/>
                <a:gd name="connsiteX140" fmla="*/ 7962 w 95053"/>
                <a:gd name="connsiteY140" fmla="*/ 26839 h 54300"/>
                <a:gd name="connsiteX141" fmla="*/ 7062 w 95053"/>
                <a:gd name="connsiteY141" fmla="*/ 26839 h 54300"/>
                <a:gd name="connsiteX142" fmla="*/ 3809 w 95053"/>
                <a:gd name="connsiteY142" fmla="*/ 27946 h 54300"/>
                <a:gd name="connsiteX143" fmla="*/ 2702 w 95053"/>
                <a:gd name="connsiteY143" fmla="*/ 28776 h 54300"/>
                <a:gd name="connsiteX144" fmla="*/ 1249 w 95053"/>
                <a:gd name="connsiteY144" fmla="*/ 30644 h 54300"/>
                <a:gd name="connsiteX145" fmla="*/ 487 w 95053"/>
                <a:gd name="connsiteY145" fmla="*/ 32235 h 54300"/>
                <a:gd name="connsiteX146" fmla="*/ 141 w 95053"/>
                <a:gd name="connsiteY146" fmla="*/ 35693 h 54300"/>
                <a:gd name="connsiteX147" fmla="*/ 487 w 95053"/>
                <a:gd name="connsiteY147" fmla="*/ 37146 h 54300"/>
                <a:gd name="connsiteX148" fmla="*/ 1525 w 95053"/>
                <a:gd name="connsiteY148" fmla="*/ 39221 h 54300"/>
                <a:gd name="connsiteX149" fmla="*/ 2564 w 95053"/>
                <a:gd name="connsiteY149" fmla="*/ 40466 h 54300"/>
                <a:gd name="connsiteX150" fmla="*/ 3186 w 95053"/>
                <a:gd name="connsiteY150" fmla="*/ 41089 h 54300"/>
                <a:gd name="connsiteX151" fmla="*/ 4432 w 95053"/>
                <a:gd name="connsiteY151" fmla="*/ 42126 h 54300"/>
                <a:gd name="connsiteX152" fmla="*/ 5263 w 95053"/>
                <a:gd name="connsiteY152" fmla="*/ 42680 h 54300"/>
                <a:gd name="connsiteX153" fmla="*/ 7201 w 95053"/>
                <a:gd name="connsiteY153" fmla="*/ 43787 h 54300"/>
                <a:gd name="connsiteX154" fmla="*/ 7962 w 95053"/>
                <a:gd name="connsiteY154" fmla="*/ 44133 h 54300"/>
                <a:gd name="connsiteX155" fmla="*/ 12461 w 95053"/>
                <a:gd name="connsiteY155" fmla="*/ 45793 h 54300"/>
                <a:gd name="connsiteX156" fmla="*/ 13914 w 95053"/>
                <a:gd name="connsiteY156" fmla="*/ 46484 h 54300"/>
                <a:gd name="connsiteX157" fmla="*/ 16821 w 95053"/>
                <a:gd name="connsiteY157" fmla="*/ 48698 h 54300"/>
                <a:gd name="connsiteX158" fmla="*/ 17859 w 95053"/>
                <a:gd name="connsiteY158" fmla="*/ 49321 h 54300"/>
                <a:gd name="connsiteX159" fmla="*/ 18967 w 95053"/>
                <a:gd name="connsiteY159" fmla="*/ 49805 h 54300"/>
                <a:gd name="connsiteX160" fmla="*/ 21112 w 95053"/>
                <a:gd name="connsiteY160" fmla="*/ 50289 h 54300"/>
                <a:gd name="connsiteX161" fmla="*/ 22427 w 95053"/>
                <a:gd name="connsiteY161" fmla="*/ 50289 h 54300"/>
                <a:gd name="connsiteX162" fmla="*/ 23880 w 95053"/>
                <a:gd name="connsiteY162" fmla="*/ 50082 h 54300"/>
                <a:gd name="connsiteX163" fmla="*/ 25680 w 95053"/>
                <a:gd name="connsiteY163" fmla="*/ 49528 h 54300"/>
                <a:gd name="connsiteX164" fmla="*/ 26164 w 95053"/>
                <a:gd name="connsiteY164" fmla="*/ 49666 h 54300"/>
                <a:gd name="connsiteX165" fmla="*/ 29210 w 95053"/>
                <a:gd name="connsiteY165" fmla="*/ 52018 h 54300"/>
                <a:gd name="connsiteX166" fmla="*/ 30317 w 95053"/>
                <a:gd name="connsiteY166" fmla="*/ 52641 h 54300"/>
                <a:gd name="connsiteX167" fmla="*/ 32601 w 95053"/>
                <a:gd name="connsiteY167" fmla="*/ 53609 h 54300"/>
                <a:gd name="connsiteX168" fmla="*/ 34055 w 95053"/>
                <a:gd name="connsiteY168" fmla="*/ 54024 h 54300"/>
                <a:gd name="connsiteX169" fmla="*/ 36546 w 95053"/>
                <a:gd name="connsiteY169" fmla="*/ 54301 h 54300"/>
                <a:gd name="connsiteX170" fmla="*/ 37169 w 95053"/>
                <a:gd name="connsiteY170" fmla="*/ 54301 h 54300"/>
                <a:gd name="connsiteX171" fmla="*/ 37584 w 95053"/>
                <a:gd name="connsiteY171" fmla="*/ 54301 h 54300"/>
                <a:gd name="connsiteX172" fmla="*/ 45821 w 95053"/>
                <a:gd name="connsiteY172" fmla="*/ 53679 h 54300"/>
                <a:gd name="connsiteX173" fmla="*/ 46443 w 95053"/>
                <a:gd name="connsiteY173" fmla="*/ 53609 h 54300"/>
                <a:gd name="connsiteX174" fmla="*/ 50665 w 95053"/>
                <a:gd name="connsiteY174" fmla="*/ 52779 h 54300"/>
                <a:gd name="connsiteX175" fmla="*/ 51634 w 95053"/>
                <a:gd name="connsiteY175" fmla="*/ 52502 h 54300"/>
                <a:gd name="connsiteX176" fmla="*/ 63954 w 95053"/>
                <a:gd name="connsiteY176" fmla="*/ 47522 h 54300"/>
                <a:gd name="connsiteX177" fmla="*/ 64854 w 95053"/>
                <a:gd name="connsiteY177" fmla="*/ 47038 h 54300"/>
                <a:gd name="connsiteX178" fmla="*/ 68106 w 95053"/>
                <a:gd name="connsiteY178" fmla="*/ 44894 h 54300"/>
                <a:gd name="connsiteX179" fmla="*/ 69214 w 95053"/>
                <a:gd name="connsiteY179" fmla="*/ 43925 h 54300"/>
                <a:gd name="connsiteX180" fmla="*/ 73643 w 95053"/>
                <a:gd name="connsiteY180" fmla="*/ 38737 h 54300"/>
                <a:gd name="connsiteX181" fmla="*/ 74474 w 95053"/>
                <a:gd name="connsiteY181" fmla="*/ 38045 h 54300"/>
                <a:gd name="connsiteX182" fmla="*/ 75373 w 95053"/>
                <a:gd name="connsiteY182" fmla="*/ 37907 h 54300"/>
                <a:gd name="connsiteX183" fmla="*/ 78073 w 95053"/>
                <a:gd name="connsiteY183" fmla="*/ 38115 h 54300"/>
                <a:gd name="connsiteX184" fmla="*/ 78488 w 95053"/>
                <a:gd name="connsiteY184" fmla="*/ 38115 h 54300"/>
                <a:gd name="connsiteX185" fmla="*/ 79180 w 95053"/>
                <a:gd name="connsiteY185" fmla="*/ 38115 h 54300"/>
                <a:gd name="connsiteX186" fmla="*/ 82225 w 95053"/>
                <a:gd name="connsiteY186" fmla="*/ 37700 h 54300"/>
                <a:gd name="connsiteX187" fmla="*/ 85478 w 95053"/>
                <a:gd name="connsiteY187" fmla="*/ 35970 h 54300"/>
                <a:gd name="connsiteX188" fmla="*/ 87624 w 95053"/>
                <a:gd name="connsiteY188" fmla="*/ 33549 h 54300"/>
                <a:gd name="connsiteX189" fmla="*/ 88939 w 95053"/>
                <a:gd name="connsiteY189" fmla="*/ 30021 h 54300"/>
                <a:gd name="connsiteX190" fmla="*/ 88939 w 95053"/>
                <a:gd name="connsiteY190" fmla="*/ 27946 h 54300"/>
                <a:gd name="connsiteX191" fmla="*/ 88039 w 95053"/>
                <a:gd name="connsiteY191" fmla="*/ 25179 h 54300"/>
                <a:gd name="connsiteX192" fmla="*/ 88039 w 95053"/>
                <a:gd name="connsiteY192" fmla="*/ 25041 h 54300"/>
                <a:gd name="connsiteX193" fmla="*/ 89146 w 95053"/>
                <a:gd name="connsiteY193" fmla="*/ 24487 h 54300"/>
                <a:gd name="connsiteX194" fmla="*/ 90808 w 95053"/>
                <a:gd name="connsiteY194" fmla="*/ 23311 h 54300"/>
                <a:gd name="connsiteX195" fmla="*/ 92538 w 95053"/>
                <a:gd name="connsiteY195" fmla="*/ 21444 h 54300"/>
                <a:gd name="connsiteX196" fmla="*/ 93784 w 95053"/>
                <a:gd name="connsiteY196" fmla="*/ 19230 h 54300"/>
                <a:gd name="connsiteX197" fmla="*/ 94476 w 95053"/>
                <a:gd name="connsiteY197" fmla="*/ 16671 h 54300"/>
                <a:gd name="connsiteX198" fmla="*/ 94614 w 95053"/>
                <a:gd name="connsiteY198" fmla="*/ 15080 h 54300"/>
                <a:gd name="connsiteX199" fmla="*/ 94406 w 95053"/>
                <a:gd name="connsiteY199" fmla="*/ 10998 h 54300"/>
                <a:gd name="connsiteX200" fmla="*/ 94891 w 95053"/>
                <a:gd name="connsiteY200" fmla="*/ 9200 h 54300"/>
                <a:gd name="connsiteX201" fmla="*/ 94268 w 95053"/>
                <a:gd name="connsiteY201" fmla="*/ 5119 h 54300"/>
                <a:gd name="connsiteX202" fmla="*/ 90877 w 95053"/>
                <a:gd name="connsiteY202" fmla="*/ 2767 h 54300"/>
                <a:gd name="connsiteX203" fmla="*/ 90046 w 95053"/>
                <a:gd name="connsiteY203" fmla="*/ 2629 h 54300"/>
                <a:gd name="connsiteX204" fmla="*/ 88247 w 95053"/>
                <a:gd name="connsiteY204" fmla="*/ 2075 h 54300"/>
                <a:gd name="connsiteX205" fmla="*/ 87485 w 95053"/>
                <a:gd name="connsiteY205" fmla="*/ 1384 h 54300"/>
                <a:gd name="connsiteX206" fmla="*/ 83955 w 95053"/>
                <a:gd name="connsiteY206" fmla="*/ 0 h 54300"/>
                <a:gd name="connsiteX207" fmla="*/ 83955 w 95053"/>
                <a:gd name="connsiteY207" fmla="*/ 0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5053" h="54300">
                  <a:moveTo>
                    <a:pt x="83748" y="5050"/>
                  </a:moveTo>
                  <a:lnTo>
                    <a:pt x="85409" y="6572"/>
                  </a:lnTo>
                  <a:lnTo>
                    <a:pt x="88593" y="7540"/>
                  </a:lnTo>
                  <a:lnTo>
                    <a:pt x="89700" y="7747"/>
                  </a:lnTo>
                  <a:lnTo>
                    <a:pt x="89008" y="10307"/>
                  </a:lnTo>
                  <a:lnTo>
                    <a:pt x="89285" y="15218"/>
                  </a:lnTo>
                  <a:lnTo>
                    <a:pt x="88593" y="17778"/>
                  </a:lnTo>
                  <a:lnTo>
                    <a:pt x="86863" y="19645"/>
                  </a:lnTo>
                  <a:lnTo>
                    <a:pt x="84648" y="20614"/>
                  </a:lnTo>
                  <a:lnTo>
                    <a:pt x="82572" y="21236"/>
                  </a:lnTo>
                  <a:lnTo>
                    <a:pt x="81257" y="22274"/>
                  </a:lnTo>
                  <a:lnTo>
                    <a:pt x="81118" y="24349"/>
                  </a:lnTo>
                  <a:lnTo>
                    <a:pt x="83471" y="27946"/>
                  </a:lnTo>
                  <a:lnTo>
                    <a:pt x="83471" y="30021"/>
                  </a:lnTo>
                  <a:cubicBezTo>
                    <a:pt x="83471" y="30021"/>
                    <a:pt x="81395" y="32442"/>
                    <a:pt x="81395" y="32442"/>
                  </a:cubicBezTo>
                  <a:lnTo>
                    <a:pt x="78349" y="32857"/>
                  </a:lnTo>
                  <a:lnTo>
                    <a:pt x="75097" y="32580"/>
                  </a:lnTo>
                  <a:lnTo>
                    <a:pt x="72190" y="32995"/>
                  </a:lnTo>
                  <a:lnTo>
                    <a:pt x="69906" y="34863"/>
                  </a:lnTo>
                  <a:lnTo>
                    <a:pt x="65130" y="40397"/>
                  </a:lnTo>
                  <a:lnTo>
                    <a:pt x="61878" y="42541"/>
                  </a:lnTo>
                  <a:lnTo>
                    <a:pt x="49558" y="47522"/>
                  </a:lnTo>
                  <a:lnTo>
                    <a:pt x="45336" y="48352"/>
                  </a:lnTo>
                  <a:lnTo>
                    <a:pt x="37100" y="48975"/>
                  </a:lnTo>
                  <a:lnTo>
                    <a:pt x="34608" y="48698"/>
                  </a:lnTo>
                  <a:lnTo>
                    <a:pt x="32324" y="47729"/>
                  </a:lnTo>
                  <a:lnTo>
                    <a:pt x="28656" y="44894"/>
                  </a:lnTo>
                  <a:lnTo>
                    <a:pt x="26372" y="44063"/>
                  </a:lnTo>
                  <a:lnTo>
                    <a:pt x="24988" y="44063"/>
                  </a:lnTo>
                  <a:cubicBezTo>
                    <a:pt x="24988" y="44063"/>
                    <a:pt x="22427" y="44894"/>
                    <a:pt x="22427" y="44894"/>
                  </a:cubicBezTo>
                  <a:lnTo>
                    <a:pt x="21112" y="44894"/>
                  </a:lnTo>
                  <a:lnTo>
                    <a:pt x="20005" y="44409"/>
                  </a:lnTo>
                  <a:lnTo>
                    <a:pt x="16683" y="41850"/>
                  </a:lnTo>
                  <a:lnTo>
                    <a:pt x="14468" y="40812"/>
                  </a:lnTo>
                  <a:lnTo>
                    <a:pt x="9692" y="39083"/>
                  </a:lnTo>
                  <a:lnTo>
                    <a:pt x="7754" y="37976"/>
                  </a:lnTo>
                  <a:lnTo>
                    <a:pt x="6509" y="36938"/>
                  </a:lnTo>
                  <a:lnTo>
                    <a:pt x="5470" y="35693"/>
                  </a:lnTo>
                  <a:lnTo>
                    <a:pt x="5124" y="34241"/>
                  </a:lnTo>
                  <a:lnTo>
                    <a:pt x="5886" y="32650"/>
                  </a:lnTo>
                  <a:lnTo>
                    <a:pt x="6993" y="31820"/>
                  </a:lnTo>
                  <a:lnTo>
                    <a:pt x="7893" y="31820"/>
                  </a:lnTo>
                  <a:lnTo>
                    <a:pt x="8862" y="32165"/>
                  </a:lnTo>
                  <a:lnTo>
                    <a:pt x="10038" y="32304"/>
                  </a:lnTo>
                  <a:lnTo>
                    <a:pt x="13983" y="32304"/>
                  </a:lnTo>
                  <a:cubicBezTo>
                    <a:pt x="13983" y="32304"/>
                    <a:pt x="29210" y="33272"/>
                    <a:pt x="29210" y="33272"/>
                  </a:cubicBezTo>
                  <a:lnTo>
                    <a:pt x="34055" y="32650"/>
                  </a:lnTo>
                  <a:lnTo>
                    <a:pt x="37377" y="31405"/>
                  </a:lnTo>
                  <a:lnTo>
                    <a:pt x="38415" y="29952"/>
                  </a:lnTo>
                  <a:lnTo>
                    <a:pt x="38761" y="27807"/>
                  </a:lnTo>
                  <a:lnTo>
                    <a:pt x="40076" y="24556"/>
                  </a:lnTo>
                  <a:lnTo>
                    <a:pt x="41114" y="22896"/>
                  </a:lnTo>
                  <a:lnTo>
                    <a:pt x="41737" y="22204"/>
                  </a:lnTo>
                  <a:lnTo>
                    <a:pt x="42221" y="22481"/>
                  </a:lnTo>
                  <a:lnTo>
                    <a:pt x="42706" y="23865"/>
                  </a:lnTo>
                  <a:lnTo>
                    <a:pt x="42498" y="24487"/>
                  </a:lnTo>
                  <a:lnTo>
                    <a:pt x="41529" y="27047"/>
                  </a:lnTo>
                  <a:lnTo>
                    <a:pt x="41252" y="28084"/>
                  </a:lnTo>
                  <a:lnTo>
                    <a:pt x="41598" y="29675"/>
                  </a:lnTo>
                  <a:lnTo>
                    <a:pt x="42360" y="30990"/>
                  </a:lnTo>
                  <a:lnTo>
                    <a:pt x="43467" y="32027"/>
                  </a:lnTo>
                  <a:lnTo>
                    <a:pt x="44851" y="32650"/>
                  </a:lnTo>
                  <a:lnTo>
                    <a:pt x="46028" y="32650"/>
                  </a:lnTo>
                  <a:cubicBezTo>
                    <a:pt x="46028" y="32650"/>
                    <a:pt x="47136" y="32165"/>
                    <a:pt x="47136" y="32165"/>
                  </a:cubicBezTo>
                  <a:lnTo>
                    <a:pt x="48243" y="31612"/>
                  </a:lnTo>
                  <a:lnTo>
                    <a:pt x="49488" y="31335"/>
                  </a:lnTo>
                  <a:lnTo>
                    <a:pt x="51011" y="31543"/>
                  </a:lnTo>
                  <a:lnTo>
                    <a:pt x="52326" y="31958"/>
                  </a:lnTo>
                  <a:lnTo>
                    <a:pt x="53572" y="32304"/>
                  </a:lnTo>
                  <a:lnTo>
                    <a:pt x="55164" y="32304"/>
                  </a:lnTo>
                  <a:cubicBezTo>
                    <a:pt x="55164" y="32304"/>
                    <a:pt x="56271" y="31682"/>
                    <a:pt x="56271" y="31682"/>
                  </a:cubicBezTo>
                  <a:lnTo>
                    <a:pt x="58763" y="30990"/>
                  </a:lnTo>
                  <a:lnTo>
                    <a:pt x="59732" y="30436"/>
                  </a:lnTo>
                  <a:lnTo>
                    <a:pt x="61185" y="28707"/>
                  </a:lnTo>
                  <a:lnTo>
                    <a:pt x="63331" y="24695"/>
                  </a:lnTo>
                  <a:lnTo>
                    <a:pt x="64854" y="22896"/>
                  </a:lnTo>
                  <a:lnTo>
                    <a:pt x="68314" y="20959"/>
                  </a:lnTo>
                  <a:lnTo>
                    <a:pt x="71636" y="19991"/>
                  </a:lnTo>
                  <a:lnTo>
                    <a:pt x="73989" y="18469"/>
                  </a:lnTo>
                  <a:lnTo>
                    <a:pt x="74543" y="14665"/>
                  </a:lnTo>
                  <a:lnTo>
                    <a:pt x="72467" y="7402"/>
                  </a:lnTo>
                  <a:lnTo>
                    <a:pt x="73228" y="5257"/>
                  </a:lnTo>
                  <a:lnTo>
                    <a:pt x="77657" y="5257"/>
                  </a:lnTo>
                  <a:cubicBezTo>
                    <a:pt x="77657" y="5257"/>
                    <a:pt x="78626" y="5603"/>
                    <a:pt x="78626" y="5603"/>
                  </a:cubicBezTo>
                  <a:lnTo>
                    <a:pt x="80633" y="6502"/>
                  </a:lnTo>
                  <a:lnTo>
                    <a:pt x="81533" y="6848"/>
                  </a:lnTo>
                  <a:lnTo>
                    <a:pt x="83817" y="5188"/>
                  </a:lnTo>
                  <a:moveTo>
                    <a:pt x="83817" y="0"/>
                  </a:moveTo>
                  <a:cubicBezTo>
                    <a:pt x="82779" y="0"/>
                    <a:pt x="81741" y="277"/>
                    <a:pt x="80841" y="969"/>
                  </a:cubicBezTo>
                  <a:lnTo>
                    <a:pt x="80703" y="969"/>
                  </a:lnTo>
                  <a:cubicBezTo>
                    <a:pt x="80703" y="969"/>
                    <a:pt x="80357" y="761"/>
                    <a:pt x="80218" y="761"/>
                  </a:cubicBezTo>
                  <a:lnTo>
                    <a:pt x="79249" y="415"/>
                  </a:lnTo>
                  <a:cubicBezTo>
                    <a:pt x="78765" y="277"/>
                    <a:pt x="78211" y="138"/>
                    <a:pt x="77657" y="138"/>
                  </a:cubicBezTo>
                  <a:lnTo>
                    <a:pt x="73228" y="138"/>
                  </a:lnTo>
                  <a:cubicBezTo>
                    <a:pt x="73228" y="138"/>
                    <a:pt x="73228" y="138"/>
                    <a:pt x="73228" y="138"/>
                  </a:cubicBezTo>
                  <a:cubicBezTo>
                    <a:pt x="71082" y="138"/>
                    <a:pt x="69075" y="1522"/>
                    <a:pt x="68383" y="3528"/>
                  </a:cubicBezTo>
                  <a:lnTo>
                    <a:pt x="67622" y="5672"/>
                  </a:lnTo>
                  <a:cubicBezTo>
                    <a:pt x="67276" y="6710"/>
                    <a:pt x="67206" y="7817"/>
                    <a:pt x="67484" y="8923"/>
                  </a:cubicBezTo>
                  <a:lnTo>
                    <a:pt x="69283" y="15149"/>
                  </a:lnTo>
                  <a:lnTo>
                    <a:pt x="69283" y="15426"/>
                  </a:lnTo>
                  <a:cubicBezTo>
                    <a:pt x="69283" y="15426"/>
                    <a:pt x="66930" y="16048"/>
                    <a:pt x="66930" y="16048"/>
                  </a:cubicBezTo>
                  <a:cubicBezTo>
                    <a:pt x="66584" y="16186"/>
                    <a:pt x="66169" y="16325"/>
                    <a:pt x="65822" y="16463"/>
                  </a:cubicBezTo>
                  <a:lnTo>
                    <a:pt x="62362" y="18400"/>
                  </a:lnTo>
                  <a:cubicBezTo>
                    <a:pt x="61808" y="18677"/>
                    <a:pt x="61324" y="19092"/>
                    <a:pt x="60908" y="19645"/>
                  </a:cubicBezTo>
                  <a:lnTo>
                    <a:pt x="59386" y="21444"/>
                  </a:lnTo>
                  <a:cubicBezTo>
                    <a:pt x="59386" y="21444"/>
                    <a:pt x="58970" y="21997"/>
                    <a:pt x="58763" y="22343"/>
                  </a:cubicBezTo>
                  <a:lnTo>
                    <a:pt x="56894" y="25871"/>
                  </a:lnTo>
                  <a:lnTo>
                    <a:pt x="56410" y="26424"/>
                  </a:lnTo>
                  <a:lnTo>
                    <a:pt x="54818" y="26909"/>
                  </a:lnTo>
                  <a:cubicBezTo>
                    <a:pt x="54818" y="26909"/>
                    <a:pt x="54264" y="27116"/>
                    <a:pt x="53987" y="27254"/>
                  </a:cubicBezTo>
                  <a:lnTo>
                    <a:pt x="53710" y="27254"/>
                  </a:lnTo>
                  <a:cubicBezTo>
                    <a:pt x="53710" y="27254"/>
                    <a:pt x="52603" y="26839"/>
                    <a:pt x="52603" y="26839"/>
                  </a:cubicBezTo>
                  <a:cubicBezTo>
                    <a:pt x="52326" y="26770"/>
                    <a:pt x="51980" y="26701"/>
                    <a:pt x="51703" y="26632"/>
                  </a:cubicBezTo>
                  <a:lnTo>
                    <a:pt x="50181" y="26424"/>
                  </a:lnTo>
                  <a:cubicBezTo>
                    <a:pt x="50181" y="26424"/>
                    <a:pt x="49696" y="26424"/>
                    <a:pt x="49419" y="26424"/>
                  </a:cubicBezTo>
                  <a:cubicBezTo>
                    <a:pt x="49004" y="26424"/>
                    <a:pt x="48589" y="26424"/>
                    <a:pt x="48243" y="26562"/>
                  </a:cubicBezTo>
                  <a:lnTo>
                    <a:pt x="47343" y="26770"/>
                  </a:lnTo>
                  <a:lnTo>
                    <a:pt x="47343" y="26494"/>
                  </a:lnTo>
                  <a:cubicBezTo>
                    <a:pt x="47343" y="26494"/>
                    <a:pt x="47551" y="26217"/>
                    <a:pt x="47551" y="26078"/>
                  </a:cubicBezTo>
                  <a:lnTo>
                    <a:pt x="47758" y="25456"/>
                  </a:lnTo>
                  <a:cubicBezTo>
                    <a:pt x="48035" y="24418"/>
                    <a:pt x="48035" y="23381"/>
                    <a:pt x="47689" y="22412"/>
                  </a:cubicBezTo>
                  <a:lnTo>
                    <a:pt x="47204" y="21029"/>
                  </a:lnTo>
                  <a:cubicBezTo>
                    <a:pt x="46789" y="19853"/>
                    <a:pt x="45959" y="18815"/>
                    <a:pt x="44851" y="18193"/>
                  </a:cubicBezTo>
                  <a:lnTo>
                    <a:pt x="44367" y="17916"/>
                  </a:lnTo>
                  <a:cubicBezTo>
                    <a:pt x="43536" y="17431"/>
                    <a:pt x="42706" y="17224"/>
                    <a:pt x="41806" y="17224"/>
                  </a:cubicBezTo>
                  <a:cubicBezTo>
                    <a:pt x="40353" y="17224"/>
                    <a:pt x="38968" y="17847"/>
                    <a:pt x="37930" y="18953"/>
                  </a:cubicBezTo>
                  <a:lnTo>
                    <a:pt x="37307" y="19645"/>
                  </a:lnTo>
                  <a:cubicBezTo>
                    <a:pt x="37307" y="19645"/>
                    <a:pt x="36892" y="20129"/>
                    <a:pt x="36754" y="20406"/>
                  </a:cubicBezTo>
                  <a:lnTo>
                    <a:pt x="35716" y="22066"/>
                  </a:lnTo>
                  <a:cubicBezTo>
                    <a:pt x="35716" y="22066"/>
                    <a:pt x="35439" y="22551"/>
                    <a:pt x="35370" y="22827"/>
                  </a:cubicBezTo>
                  <a:lnTo>
                    <a:pt x="34055" y="26078"/>
                  </a:lnTo>
                  <a:cubicBezTo>
                    <a:pt x="33916" y="26424"/>
                    <a:pt x="33777" y="26770"/>
                    <a:pt x="33709" y="27185"/>
                  </a:cubicBezTo>
                  <a:lnTo>
                    <a:pt x="33709" y="27462"/>
                  </a:lnTo>
                  <a:cubicBezTo>
                    <a:pt x="33709" y="27462"/>
                    <a:pt x="32878" y="27739"/>
                    <a:pt x="32878" y="27739"/>
                  </a:cubicBezTo>
                  <a:lnTo>
                    <a:pt x="29140" y="28223"/>
                  </a:lnTo>
                  <a:lnTo>
                    <a:pt x="14398" y="27254"/>
                  </a:lnTo>
                  <a:cubicBezTo>
                    <a:pt x="14398" y="27254"/>
                    <a:pt x="14191" y="27254"/>
                    <a:pt x="14052" y="27254"/>
                  </a:cubicBezTo>
                  <a:lnTo>
                    <a:pt x="10384" y="27254"/>
                  </a:lnTo>
                  <a:cubicBezTo>
                    <a:pt x="10384" y="27254"/>
                    <a:pt x="10107" y="27254"/>
                    <a:pt x="10107" y="27254"/>
                  </a:cubicBezTo>
                  <a:lnTo>
                    <a:pt x="9692" y="27116"/>
                  </a:lnTo>
                  <a:cubicBezTo>
                    <a:pt x="9138" y="26909"/>
                    <a:pt x="8585" y="26839"/>
                    <a:pt x="7962" y="26839"/>
                  </a:cubicBezTo>
                  <a:lnTo>
                    <a:pt x="7062" y="26839"/>
                  </a:lnTo>
                  <a:cubicBezTo>
                    <a:pt x="5886" y="26839"/>
                    <a:pt x="4709" y="27254"/>
                    <a:pt x="3809" y="27946"/>
                  </a:cubicBezTo>
                  <a:lnTo>
                    <a:pt x="2702" y="28776"/>
                  </a:lnTo>
                  <a:cubicBezTo>
                    <a:pt x="2079" y="29260"/>
                    <a:pt x="1595" y="29883"/>
                    <a:pt x="1249" y="30644"/>
                  </a:cubicBezTo>
                  <a:lnTo>
                    <a:pt x="487" y="32235"/>
                  </a:lnTo>
                  <a:cubicBezTo>
                    <a:pt x="3" y="33342"/>
                    <a:pt x="-136" y="34517"/>
                    <a:pt x="141" y="35693"/>
                  </a:cubicBezTo>
                  <a:lnTo>
                    <a:pt x="487" y="37146"/>
                  </a:lnTo>
                  <a:cubicBezTo>
                    <a:pt x="695" y="37907"/>
                    <a:pt x="1041" y="38599"/>
                    <a:pt x="1525" y="39221"/>
                  </a:cubicBezTo>
                  <a:lnTo>
                    <a:pt x="2564" y="40466"/>
                  </a:lnTo>
                  <a:cubicBezTo>
                    <a:pt x="2564" y="40466"/>
                    <a:pt x="2979" y="40881"/>
                    <a:pt x="3186" y="41089"/>
                  </a:cubicBezTo>
                  <a:lnTo>
                    <a:pt x="4432" y="42126"/>
                  </a:lnTo>
                  <a:cubicBezTo>
                    <a:pt x="4432" y="42126"/>
                    <a:pt x="4986" y="42541"/>
                    <a:pt x="5263" y="42680"/>
                  </a:cubicBezTo>
                  <a:lnTo>
                    <a:pt x="7201" y="43787"/>
                  </a:lnTo>
                  <a:cubicBezTo>
                    <a:pt x="7201" y="43787"/>
                    <a:pt x="7685" y="44063"/>
                    <a:pt x="7962" y="44133"/>
                  </a:cubicBezTo>
                  <a:lnTo>
                    <a:pt x="12461" y="45793"/>
                  </a:lnTo>
                  <a:lnTo>
                    <a:pt x="13914" y="46484"/>
                  </a:lnTo>
                  <a:lnTo>
                    <a:pt x="16821" y="48698"/>
                  </a:lnTo>
                  <a:cubicBezTo>
                    <a:pt x="16821" y="48698"/>
                    <a:pt x="17513" y="49182"/>
                    <a:pt x="17859" y="49321"/>
                  </a:cubicBezTo>
                  <a:lnTo>
                    <a:pt x="18967" y="49805"/>
                  </a:lnTo>
                  <a:cubicBezTo>
                    <a:pt x="19659" y="50082"/>
                    <a:pt x="20351" y="50289"/>
                    <a:pt x="21112" y="50289"/>
                  </a:cubicBezTo>
                  <a:lnTo>
                    <a:pt x="22427" y="50289"/>
                  </a:lnTo>
                  <a:cubicBezTo>
                    <a:pt x="22912" y="50289"/>
                    <a:pt x="23396" y="50220"/>
                    <a:pt x="23880" y="50082"/>
                  </a:cubicBezTo>
                  <a:lnTo>
                    <a:pt x="25680" y="49528"/>
                  </a:lnTo>
                  <a:lnTo>
                    <a:pt x="26164" y="49666"/>
                  </a:lnTo>
                  <a:lnTo>
                    <a:pt x="29210" y="52018"/>
                  </a:lnTo>
                  <a:cubicBezTo>
                    <a:pt x="29210" y="52018"/>
                    <a:pt x="29902" y="52502"/>
                    <a:pt x="30317" y="52641"/>
                  </a:cubicBezTo>
                  <a:lnTo>
                    <a:pt x="32601" y="53609"/>
                  </a:lnTo>
                  <a:cubicBezTo>
                    <a:pt x="33085" y="53817"/>
                    <a:pt x="33570" y="53955"/>
                    <a:pt x="34055" y="54024"/>
                  </a:cubicBezTo>
                  <a:lnTo>
                    <a:pt x="36546" y="54301"/>
                  </a:lnTo>
                  <a:cubicBezTo>
                    <a:pt x="36546" y="54301"/>
                    <a:pt x="36961" y="54301"/>
                    <a:pt x="37169" y="54301"/>
                  </a:cubicBezTo>
                  <a:cubicBezTo>
                    <a:pt x="37307" y="54301"/>
                    <a:pt x="37446" y="54301"/>
                    <a:pt x="37584" y="54301"/>
                  </a:cubicBezTo>
                  <a:lnTo>
                    <a:pt x="45821" y="53679"/>
                  </a:lnTo>
                  <a:cubicBezTo>
                    <a:pt x="45821" y="53679"/>
                    <a:pt x="46236" y="53679"/>
                    <a:pt x="46443" y="53609"/>
                  </a:cubicBezTo>
                  <a:lnTo>
                    <a:pt x="50665" y="52779"/>
                  </a:lnTo>
                  <a:cubicBezTo>
                    <a:pt x="50665" y="52779"/>
                    <a:pt x="51288" y="52641"/>
                    <a:pt x="51634" y="52502"/>
                  </a:cubicBezTo>
                  <a:lnTo>
                    <a:pt x="63954" y="47522"/>
                  </a:lnTo>
                  <a:cubicBezTo>
                    <a:pt x="63954" y="47522"/>
                    <a:pt x="64576" y="47246"/>
                    <a:pt x="64854" y="47038"/>
                  </a:cubicBezTo>
                  <a:lnTo>
                    <a:pt x="68106" y="44894"/>
                  </a:lnTo>
                  <a:cubicBezTo>
                    <a:pt x="68522" y="44617"/>
                    <a:pt x="68867" y="44340"/>
                    <a:pt x="69214" y="43925"/>
                  </a:cubicBezTo>
                  <a:lnTo>
                    <a:pt x="73643" y="38737"/>
                  </a:lnTo>
                  <a:lnTo>
                    <a:pt x="74474" y="38045"/>
                  </a:lnTo>
                  <a:lnTo>
                    <a:pt x="75373" y="37907"/>
                  </a:lnTo>
                  <a:lnTo>
                    <a:pt x="78073" y="38115"/>
                  </a:lnTo>
                  <a:cubicBezTo>
                    <a:pt x="78073" y="38115"/>
                    <a:pt x="78349" y="38115"/>
                    <a:pt x="78488" y="38115"/>
                  </a:cubicBezTo>
                  <a:cubicBezTo>
                    <a:pt x="78696" y="38115"/>
                    <a:pt x="78903" y="38115"/>
                    <a:pt x="79180" y="38115"/>
                  </a:cubicBezTo>
                  <a:lnTo>
                    <a:pt x="82225" y="37700"/>
                  </a:lnTo>
                  <a:cubicBezTo>
                    <a:pt x="83471" y="37561"/>
                    <a:pt x="84648" y="36938"/>
                    <a:pt x="85478" y="35970"/>
                  </a:cubicBezTo>
                  <a:lnTo>
                    <a:pt x="87624" y="33549"/>
                  </a:lnTo>
                  <a:cubicBezTo>
                    <a:pt x="88454" y="32580"/>
                    <a:pt x="88939" y="31335"/>
                    <a:pt x="88939" y="30021"/>
                  </a:cubicBezTo>
                  <a:lnTo>
                    <a:pt x="88939" y="27946"/>
                  </a:lnTo>
                  <a:cubicBezTo>
                    <a:pt x="88939" y="26977"/>
                    <a:pt x="88593" y="26009"/>
                    <a:pt x="88039" y="25179"/>
                  </a:cubicBezTo>
                  <a:lnTo>
                    <a:pt x="88039" y="25041"/>
                  </a:lnTo>
                  <a:cubicBezTo>
                    <a:pt x="88039" y="25041"/>
                    <a:pt x="89146" y="24487"/>
                    <a:pt x="89146" y="24487"/>
                  </a:cubicBezTo>
                  <a:cubicBezTo>
                    <a:pt x="89769" y="24211"/>
                    <a:pt x="90323" y="23796"/>
                    <a:pt x="90808" y="23311"/>
                  </a:cubicBezTo>
                  <a:lnTo>
                    <a:pt x="92538" y="21444"/>
                  </a:lnTo>
                  <a:cubicBezTo>
                    <a:pt x="93161" y="20821"/>
                    <a:pt x="93576" y="20060"/>
                    <a:pt x="93784" y="19230"/>
                  </a:cubicBezTo>
                  <a:lnTo>
                    <a:pt x="94476" y="16671"/>
                  </a:lnTo>
                  <a:cubicBezTo>
                    <a:pt x="94614" y="16118"/>
                    <a:pt x="94683" y="15633"/>
                    <a:pt x="94614" y="15080"/>
                  </a:cubicBezTo>
                  <a:lnTo>
                    <a:pt x="94406" y="10998"/>
                  </a:lnTo>
                  <a:lnTo>
                    <a:pt x="94891" y="9200"/>
                  </a:lnTo>
                  <a:cubicBezTo>
                    <a:pt x="95237" y="7817"/>
                    <a:pt x="95029" y="6295"/>
                    <a:pt x="94268" y="5119"/>
                  </a:cubicBezTo>
                  <a:cubicBezTo>
                    <a:pt x="93507" y="3943"/>
                    <a:pt x="92261" y="3044"/>
                    <a:pt x="90877" y="2767"/>
                  </a:cubicBezTo>
                  <a:lnTo>
                    <a:pt x="90046" y="2629"/>
                  </a:lnTo>
                  <a:lnTo>
                    <a:pt x="88247" y="2075"/>
                  </a:lnTo>
                  <a:lnTo>
                    <a:pt x="87485" y="1384"/>
                  </a:lnTo>
                  <a:cubicBezTo>
                    <a:pt x="86517" y="484"/>
                    <a:pt x="85270" y="0"/>
                    <a:pt x="83955" y="0"/>
                  </a:cubicBezTo>
                  <a:lnTo>
                    <a:pt x="8395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3" name="Freeform 3332">
              <a:extLst>
                <a:ext uri="{FF2B5EF4-FFF2-40B4-BE49-F238E27FC236}">
                  <a16:creationId xmlns:a16="http://schemas.microsoft.com/office/drawing/2014/main" id="{30372A43-2205-922D-5C02-87CB8D44787E}"/>
                </a:ext>
              </a:extLst>
            </p:cNvPr>
            <p:cNvSpPr/>
            <p:nvPr/>
          </p:nvSpPr>
          <p:spPr>
            <a:xfrm>
              <a:off x="9237621" y="5125218"/>
              <a:ext cx="1935" cy="2395"/>
            </a:xfrm>
            <a:custGeom>
              <a:avLst/>
              <a:gdLst>
                <a:gd name="connsiteX0" fmla="*/ 1038 w 1453"/>
                <a:gd name="connsiteY0" fmla="*/ 0 h 1798"/>
                <a:gd name="connsiteX1" fmla="*/ 0 w 1453"/>
                <a:gd name="connsiteY1" fmla="*/ 138 h 1798"/>
                <a:gd name="connsiteX2" fmla="*/ 69 w 1453"/>
                <a:gd name="connsiteY2" fmla="*/ 1799 h 1798"/>
                <a:gd name="connsiteX3" fmla="*/ 1246 w 1453"/>
                <a:gd name="connsiteY3" fmla="*/ 1037 h 1798"/>
                <a:gd name="connsiteX4" fmla="*/ 1454 w 1453"/>
                <a:gd name="connsiteY4" fmla="*/ 415 h 1798"/>
                <a:gd name="connsiteX5" fmla="*/ 1038 w 1453"/>
                <a:gd name="connsiteY5" fmla="*/ 0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3" h="1798">
                  <a:moveTo>
                    <a:pt x="1038" y="0"/>
                  </a:moveTo>
                  <a:lnTo>
                    <a:pt x="0" y="138"/>
                  </a:lnTo>
                  <a:lnTo>
                    <a:pt x="69" y="1799"/>
                  </a:lnTo>
                  <a:lnTo>
                    <a:pt x="1246" y="1037"/>
                  </a:lnTo>
                  <a:lnTo>
                    <a:pt x="1454" y="415"/>
                  </a:lnTo>
                  <a:lnTo>
                    <a:pt x="1038"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4" name="Freeform 3333">
              <a:extLst>
                <a:ext uri="{FF2B5EF4-FFF2-40B4-BE49-F238E27FC236}">
                  <a16:creationId xmlns:a16="http://schemas.microsoft.com/office/drawing/2014/main" id="{0AB06CC2-04E9-DFA8-8E18-2A2E986E58A1}"/>
                </a:ext>
              </a:extLst>
            </p:cNvPr>
            <p:cNvSpPr/>
            <p:nvPr/>
          </p:nvSpPr>
          <p:spPr>
            <a:xfrm>
              <a:off x="9230704" y="5118309"/>
              <a:ext cx="15915" cy="16214"/>
            </a:xfrm>
            <a:custGeom>
              <a:avLst/>
              <a:gdLst>
                <a:gd name="connsiteX0" fmla="*/ 6231 w 11950"/>
                <a:gd name="connsiteY0" fmla="*/ 5188 h 12174"/>
                <a:gd name="connsiteX1" fmla="*/ 6715 w 11950"/>
                <a:gd name="connsiteY1" fmla="*/ 5603 h 12174"/>
                <a:gd name="connsiteX2" fmla="*/ 6439 w 11950"/>
                <a:gd name="connsiteY2" fmla="*/ 6295 h 12174"/>
                <a:gd name="connsiteX3" fmla="*/ 5262 w 11950"/>
                <a:gd name="connsiteY3" fmla="*/ 6987 h 12174"/>
                <a:gd name="connsiteX4" fmla="*/ 5262 w 11950"/>
                <a:gd name="connsiteY4" fmla="*/ 5395 h 12174"/>
                <a:gd name="connsiteX5" fmla="*/ 6231 w 11950"/>
                <a:gd name="connsiteY5" fmla="*/ 5188 h 12174"/>
                <a:gd name="connsiteX6" fmla="*/ 6231 w 11950"/>
                <a:gd name="connsiteY6" fmla="*/ 0 h 12174"/>
                <a:gd name="connsiteX7" fmla="*/ 5331 w 11950"/>
                <a:gd name="connsiteY7" fmla="*/ 69 h 12174"/>
                <a:gd name="connsiteX8" fmla="*/ 4293 w 11950"/>
                <a:gd name="connsiteY8" fmla="*/ 277 h 12174"/>
                <a:gd name="connsiteX9" fmla="*/ 2 w 11950"/>
                <a:gd name="connsiteY9" fmla="*/ 5603 h 12174"/>
                <a:gd name="connsiteX10" fmla="*/ 2 w 11950"/>
                <a:gd name="connsiteY10" fmla="*/ 7194 h 12174"/>
                <a:gd name="connsiteX11" fmla="*/ 2839 w 11950"/>
                <a:gd name="connsiteY11" fmla="*/ 11552 h 12174"/>
                <a:gd name="connsiteX12" fmla="*/ 5262 w 11950"/>
                <a:gd name="connsiteY12" fmla="*/ 12175 h 12174"/>
                <a:gd name="connsiteX13" fmla="*/ 8030 w 11950"/>
                <a:gd name="connsiteY13" fmla="*/ 11413 h 12174"/>
                <a:gd name="connsiteX14" fmla="*/ 9207 w 11950"/>
                <a:gd name="connsiteY14" fmla="*/ 10722 h 12174"/>
                <a:gd name="connsiteX15" fmla="*/ 11353 w 11950"/>
                <a:gd name="connsiteY15" fmla="*/ 8093 h 12174"/>
                <a:gd name="connsiteX16" fmla="*/ 11629 w 11950"/>
                <a:gd name="connsiteY16" fmla="*/ 7402 h 12174"/>
                <a:gd name="connsiteX17" fmla="*/ 10107 w 11950"/>
                <a:gd name="connsiteY17" fmla="*/ 1660 h 12174"/>
                <a:gd name="connsiteX18" fmla="*/ 9622 w 11950"/>
                <a:gd name="connsiteY18" fmla="*/ 1245 h 12174"/>
                <a:gd name="connsiteX19" fmla="*/ 6300 w 11950"/>
                <a:gd name="connsiteY19" fmla="*/ 0 h 12174"/>
                <a:gd name="connsiteX20" fmla="*/ 6300 w 11950"/>
                <a:gd name="connsiteY20" fmla="*/ 0 h 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50" h="12174">
                  <a:moveTo>
                    <a:pt x="6231" y="5188"/>
                  </a:moveTo>
                  <a:lnTo>
                    <a:pt x="6715" y="5603"/>
                  </a:lnTo>
                  <a:lnTo>
                    <a:pt x="6439" y="6295"/>
                  </a:lnTo>
                  <a:lnTo>
                    <a:pt x="5262" y="6987"/>
                  </a:lnTo>
                  <a:lnTo>
                    <a:pt x="5262" y="5395"/>
                  </a:lnTo>
                  <a:cubicBezTo>
                    <a:pt x="5262" y="5395"/>
                    <a:pt x="6231" y="5188"/>
                    <a:pt x="6231" y="5188"/>
                  </a:cubicBezTo>
                  <a:moveTo>
                    <a:pt x="6231" y="0"/>
                  </a:moveTo>
                  <a:cubicBezTo>
                    <a:pt x="6231" y="0"/>
                    <a:pt x="5608" y="0"/>
                    <a:pt x="5331" y="69"/>
                  </a:cubicBezTo>
                  <a:lnTo>
                    <a:pt x="4293" y="277"/>
                  </a:lnTo>
                  <a:cubicBezTo>
                    <a:pt x="1732" y="761"/>
                    <a:pt x="-67" y="3044"/>
                    <a:pt x="2" y="5603"/>
                  </a:cubicBezTo>
                  <a:lnTo>
                    <a:pt x="2" y="7194"/>
                  </a:lnTo>
                  <a:cubicBezTo>
                    <a:pt x="140" y="9062"/>
                    <a:pt x="1248" y="10722"/>
                    <a:pt x="2839" y="11552"/>
                  </a:cubicBezTo>
                  <a:cubicBezTo>
                    <a:pt x="3601" y="11967"/>
                    <a:pt x="4432" y="12175"/>
                    <a:pt x="5262" y="12175"/>
                  </a:cubicBezTo>
                  <a:cubicBezTo>
                    <a:pt x="6231" y="12175"/>
                    <a:pt x="7200" y="11898"/>
                    <a:pt x="8030" y="11413"/>
                  </a:cubicBezTo>
                  <a:lnTo>
                    <a:pt x="9207" y="10722"/>
                  </a:lnTo>
                  <a:cubicBezTo>
                    <a:pt x="10176" y="10099"/>
                    <a:pt x="10937" y="9200"/>
                    <a:pt x="11353" y="8093"/>
                  </a:cubicBezTo>
                  <a:lnTo>
                    <a:pt x="11629" y="7402"/>
                  </a:lnTo>
                  <a:cubicBezTo>
                    <a:pt x="12391" y="5326"/>
                    <a:pt x="11768" y="3044"/>
                    <a:pt x="10107" y="1660"/>
                  </a:cubicBezTo>
                  <a:lnTo>
                    <a:pt x="9622" y="1245"/>
                  </a:lnTo>
                  <a:cubicBezTo>
                    <a:pt x="8653" y="415"/>
                    <a:pt x="7477" y="0"/>
                    <a:pt x="6300" y="0"/>
                  </a:cubicBezTo>
                  <a:lnTo>
                    <a:pt x="630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5" name="Freeform 3334">
              <a:extLst>
                <a:ext uri="{FF2B5EF4-FFF2-40B4-BE49-F238E27FC236}">
                  <a16:creationId xmlns:a16="http://schemas.microsoft.com/office/drawing/2014/main" id="{407D2F52-BB42-AA20-8BF6-598D4A28C839}"/>
                </a:ext>
              </a:extLst>
            </p:cNvPr>
            <p:cNvSpPr/>
            <p:nvPr/>
          </p:nvSpPr>
          <p:spPr>
            <a:xfrm>
              <a:off x="9204898" y="5120519"/>
              <a:ext cx="65997" cy="62553"/>
            </a:xfrm>
            <a:custGeom>
              <a:avLst/>
              <a:gdLst>
                <a:gd name="connsiteX0" fmla="*/ 1176 w 49554"/>
                <a:gd name="connsiteY0" fmla="*/ 2974 h 46968"/>
                <a:gd name="connsiteX1" fmla="*/ 0 w 49554"/>
                <a:gd name="connsiteY1" fmla="*/ 3389 h 46968"/>
                <a:gd name="connsiteX2" fmla="*/ 1938 w 49554"/>
                <a:gd name="connsiteY2" fmla="*/ 4219 h 46968"/>
                <a:gd name="connsiteX3" fmla="*/ 5952 w 49554"/>
                <a:gd name="connsiteY3" fmla="*/ 5326 h 46968"/>
                <a:gd name="connsiteX4" fmla="*/ 8028 w 49554"/>
                <a:gd name="connsiteY4" fmla="*/ 6157 h 46968"/>
                <a:gd name="connsiteX5" fmla="*/ 12250 w 49554"/>
                <a:gd name="connsiteY5" fmla="*/ 8647 h 46968"/>
                <a:gd name="connsiteX6" fmla="*/ 21594 w 49554"/>
                <a:gd name="connsiteY6" fmla="*/ 15910 h 46968"/>
                <a:gd name="connsiteX7" fmla="*/ 23532 w 49554"/>
                <a:gd name="connsiteY7" fmla="*/ 17155 h 46968"/>
                <a:gd name="connsiteX8" fmla="*/ 25124 w 49554"/>
                <a:gd name="connsiteY8" fmla="*/ 17778 h 46968"/>
                <a:gd name="connsiteX9" fmla="*/ 28515 w 49554"/>
                <a:gd name="connsiteY9" fmla="*/ 18677 h 46968"/>
                <a:gd name="connsiteX10" fmla="*/ 30037 w 49554"/>
                <a:gd name="connsiteY10" fmla="*/ 19368 h 46968"/>
                <a:gd name="connsiteX11" fmla="*/ 35990 w 49554"/>
                <a:gd name="connsiteY11" fmla="*/ 25248 h 46968"/>
                <a:gd name="connsiteX12" fmla="*/ 39035 w 49554"/>
                <a:gd name="connsiteY12" fmla="*/ 32304 h 46968"/>
                <a:gd name="connsiteX13" fmla="*/ 41181 w 49554"/>
                <a:gd name="connsiteY13" fmla="*/ 39913 h 46968"/>
                <a:gd name="connsiteX14" fmla="*/ 44572 w 49554"/>
                <a:gd name="connsiteY14" fmla="*/ 46969 h 46968"/>
                <a:gd name="connsiteX15" fmla="*/ 46371 w 49554"/>
                <a:gd name="connsiteY15" fmla="*/ 44548 h 46968"/>
                <a:gd name="connsiteX16" fmla="*/ 48032 w 49554"/>
                <a:gd name="connsiteY16" fmla="*/ 39360 h 46968"/>
                <a:gd name="connsiteX17" fmla="*/ 49555 w 49554"/>
                <a:gd name="connsiteY17" fmla="*/ 36938 h 46968"/>
                <a:gd name="connsiteX18" fmla="*/ 48240 w 49554"/>
                <a:gd name="connsiteY18" fmla="*/ 33134 h 46968"/>
                <a:gd name="connsiteX19" fmla="*/ 45056 w 49554"/>
                <a:gd name="connsiteY19" fmla="*/ 29606 h 46968"/>
                <a:gd name="connsiteX20" fmla="*/ 37789 w 49554"/>
                <a:gd name="connsiteY20" fmla="*/ 24072 h 46968"/>
                <a:gd name="connsiteX21" fmla="*/ 29968 w 49554"/>
                <a:gd name="connsiteY21" fmla="*/ 16671 h 46968"/>
                <a:gd name="connsiteX22" fmla="*/ 27200 w 49554"/>
                <a:gd name="connsiteY22" fmla="*/ 14457 h 46968"/>
                <a:gd name="connsiteX23" fmla="*/ 1661 w 49554"/>
                <a:gd name="connsiteY23" fmla="*/ 0 h 46968"/>
                <a:gd name="connsiteX24" fmla="*/ 1938 w 49554"/>
                <a:gd name="connsiteY24" fmla="*/ 1245 h 46968"/>
                <a:gd name="connsiteX25" fmla="*/ 1800 w 49554"/>
                <a:gd name="connsiteY25" fmla="*/ 2214 h 46968"/>
                <a:gd name="connsiteX26" fmla="*/ 1176 w 49554"/>
                <a:gd name="connsiteY26" fmla="*/ 2974 h 4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554" h="46968">
                  <a:moveTo>
                    <a:pt x="1176" y="2974"/>
                  </a:moveTo>
                  <a:lnTo>
                    <a:pt x="0" y="3389"/>
                  </a:lnTo>
                  <a:lnTo>
                    <a:pt x="1938" y="4219"/>
                  </a:lnTo>
                  <a:lnTo>
                    <a:pt x="5952" y="5326"/>
                  </a:lnTo>
                  <a:lnTo>
                    <a:pt x="8028" y="6157"/>
                  </a:lnTo>
                  <a:lnTo>
                    <a:pt x="12250" y="8647"/>
                  </a:lnTo>
                  <a:lnTo>
                    <a:pt x="21594" y="15910"/>
                  </a:lnTo>
                  <a:lnTo>
                    <a:pt x="23532" y="17155"/>
                  </a:lnTo>
                  <a:lnTo>
                    <a:pt x="25124" y="17778"/>
                  </a:lnTo>
                  <a:lnTo>
                    <a:pt x="28515" y="18677"/>
                  </a:lnTo>
                  <a:lnTo>
                    <a:pt x="30037" y="19368"/>
                  </a:lnTo>
                  <a:lnTo>
                    <a:pt x="35990" y="25248"/>
                  </a:lnTo>
                  <a:lnTo>
                    <a:pt x="39035" y="32304"/>
                  </a:lnTo>
                  <a:lnTo>
                    <a:pt x="41181" y="39913"/>
                  </a:lnTo>
                  <a:lnTo>
                    <a:pt x="44572" y="46969"/>
                  </a:lnTo>
                  <a:lnTo>
                    <a:pt x="46371" y="44548"/>
                  </a:lnTo>
                  <a:lnTo>
                    <a:pt x="48032" y="39360"/>
                  </a:lnTo>
                  <a:lnTo>
                    <a:pt x="49555" y="36938"/>
                  </a:lnTo>
                  <a:lnTo>
                    <a:pt x="48240" y="33134"/>
                  </a:lnTo>
                  <a:lnTo>
                    <a:pt x="45056" y="29606"/>
                  </a:lnTo>
                  <a:lnTo>
                    <a:pt x="37789" y="24072"/>
                  </a:lnTo>
                  <a:lnTo>
                    <a:pt x="29968" y="16671"/>
                  </a:lnTo>
                  <a:lnTo>
                    <a:pt x="27200" y="14457"/>
                  </a:lnTo>
                  <a:lnTo>
                    <a:pt x="1661" y="0"/>
                  </a:lnTo>
                  <a:lnTo>
                    <a:pt x="1938" y="1245"/>
                  </a:lnTo>
                  <a:lnTo>
                    <a:pt x="1800" y="2214"/>
                  </a:lnTo>
                  <a:lnTo>
                    <a:pt x="1176" y="297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6" name="Freeform 3335">
              <a:extLst>
                <a:ext uri="{FF2B5EF4-FFF2-40B4-BE49-F238E27FC236}">
                  <a16:creationId xmlns:a16="http://schemas.microsoft.com/office/drawing/2014/main" id="{49C77352-5F59-5D30-6C49-8B016EAFD9F1}"/>
                </a:ext>
              </a:extLst>
            </p:cNvPr>
            <p:cNvSpPr/>
            <p:nvPr/>
          </p:nvSpPr>
          <p:spPr>
            <a:xfrm>
              <a:off x="9198076" y="5113333"/>
              <a:ext cx="79711" cy="76374"/>
            </a:xfrm>
            <a:custGeom>
              <a:avLst/>
              <a:gdLst>
                <a:gd name="connsiteX0" fmla="*/ 6783 w 59851"/>
                <a:gd name="connsiteY0" fmla="*/ 5396 h 57345"/>
                <a:gd name="connsiteX1" fmla="*/ 32321 w 59851"/>
                <a:gd name="connsiteY1" fmla="*/ 19922 h 57345"/>
                <a:gd name="connsiteX2" fmla="*/ 35090 w 59851"/>
                <a:gd name="connsiteY2" fmla="*/ 22136 h 57345"/>
                <a:gd name="connsiteX3" fmla="*/ 42911 w 59851"/>
                <a:gd name="connsiteY3" fmla="*/ 29537 h 57345"/>
                <a:gd name="connsiteX4" fmla="*/ 50178 w 59851"/>
                <a:gd name="connsiteY4" fmla="*/ 35071 h 57345"/>
                <a:gd name="connsiteX5" fmla="*/ 53361 w 59851"/>
                <a:gd name="connsiteY5" fmla="*/ 38530 h 57345"/>
                <a:gd name="connsiteX6" fmla="*/ 54607 w 59851"/>
                <a:gd name="connsiteY6" fmla="*/ 42334 h 57345"/>
                <a:gd name="connsiteX7" fmla="*/ 53154 w 59851"/>
                <a:gd name="connsiteY7" fmla="*/ 44755 h 57345"/>
                <a:gd name="connsiteX8" fmla="*/ 51493 w 59851"/>
                <a:gd name="connsiteY8" fmla="*/ 49943 h 57345"/>
                <a:gd name="connsiteX9" fmla="*/ 49693 w 59851"/>
                <a:gd name="connsiteY9" fmla="*/ 52295 h 57345"/>
                <a:gd name="connsiteX10" fmla="*/ 46371 w 59851"/>
                <a:gd name="connsiteY10" fmla="*/ 45309 h 57345"/>
                <a:gd name="connsiteX11" fmla="*/ 44156 w 59851"/>
                <a:gd name="connsiteY11" fmla="*/ 37700 h 57345"/>
                <a:gd name="connsiteX12" fmla="*/ 41111 w 59851"/>
                <a:gd name="connsiteY12" fmla="*/ 30575 h 57345"/>
                <a:gd name="connsiteX13" fmla="*/ 35159 w 59851"/>
                <a:gd name="connsiteY13" fmla="*/ 24695 h 57345"/>
                <a:gd name="connsiteX14" fmla="*/ 33706 w 59851"/>
                <a:gd name="connsiteY14" fmla="*/ 24073 h 57345"/>
                <a:gd name="connsiteX15" fmla="*/ 30314 w 59851"/>
                <a:gd name="connsiteY15" fmla="*/ 23173 h 57345"/>
                <a:gd name="connsiteX16" fmla="*/ 28722 w 59851"/>
                <a:gd name="connsiteY16" fmla="*/ 22551 h 57345"/>
                <a:gd name="connsiteX17" fmla="*/ 26785 w 59851"/>
                <a:gd name="connsiteY17" fmla="*/ 21306 h 57345"/>
                <a:gd name="connsiteX18" fmla="*/ 17441 w 59851"/>
                <a:gd name="connsiteY18" fmla="*/ 14042 h 57345"/>
                <a:gd name="connsiteX19" fmla="*/ 13288 w 59851"/>
                <a:gd name="connsiteY19" fmla="*/ 11552 h 57345"/>
                <a:gd name="connsiteX20" fmla="*/ 11212 w 59851"/>
                <a:gd name="connsiteY20" fmla="*/ 10722 h 57345"/>
                <a:gd name="connsiteX21" fmla="*/ 7198 w 59851"/>
                <a:gd name="connsiteY21" fmla="*/ 9615 h 57345"/>
                <a:gd name="connsiteX22" fmla="*/ 5191 w 59851"/>
                <a:gd name="connsiteY22" fmla="*/ 8785 h 57345"/>
                <a:gd name="connsiteX23" fmla="*/ 6367 w 59851"/>
                <a:gd name="connsiteY23" fmla="*/ 8370 h 57345"/>
                <a:gd name="connsiteX24" fmla="*/ 6990 w 59851"/>
                <a:gd name="connsiteY24" fmla="*/ 7609 h 57345"/>
                <a:gd name="connsiteX25" fmla="*/ 7198 w 59851"/>
                <a:gd name="connsiteY25" fmla="*/ 6572 h 57345"/>
                <a:gd name="connsiteX26" fmla="*/ 6921 w 59851"/>
                <a:gd name="connsiteY26" fmla="*/ 5326 h 57345"/>
                <a:gd name="connsiteX27" fmla="*/ 6921 w 59851"/>
                <a:gd name="connsiteY27" fmla="*/ 138 h 57345"/>
                <a:gd name="connsiteX28" fmla="*/ 3807 w 59851"/>
                <a:gd name="connsiteY28" fmla="*/ 1176 h 57345"/>
                <a:gd name="connsiteX29" fmla="*/ 1730 w 59851"/>
                <a:gd name="connsiteY29" fmla="*/ 4911 h 57345"/>
                <a:gd name="connsiteX30" fmla="*/ 0 w 59851"/>
                <a:gd name="connsiteY30" fmla="*/ 8647 h 57345"/>
                <a:gd name="connsiteX31" fmla="*/ 3183 w 59851"/>
                <a:gd name="connsiteY31" fmla="*/ 13558 h 57345"/>
                <a:gd name="connsiteX32" fmla="*/ 5191 w 59851"/>
                <a:gd name="connsiteY32" fmla="*/ 14388 h 57345"/>
                <a:gd name="connsiteX33" fmla="*/ 5813 w 59851"/>
                <a:gd name="connsiteY33" fmla="*/ 14596 h 57345"/>
                <a:gd name="connsiteX34" fmla="*/ 9551 w 59851"/>
                <a:gd name="connsiteY34" fmla="*/ 15564 h 57345"/>
                <a:gd name="connsiteX35" fmla="*/ 10935 w 59851"/>
                <a:gd name="connsiteY35" fmla="*/ 16118 h 57345"/>
                <a:gd name="connsiteX36" fmla="*/ 14465 w 59851"/>
                <a:gd name="connsiteY36" fmla="*/ 18262 h 57345"/>
                <a:gd name="connsiteX37" fmla="*/ 23601 w 59851"/>
                <a:gd name="connsiteY37" fmla="*/ 25318 h 57345"/>
                <a:gd name="connsiteX38" fmla="*/ 23947 w 59851"/>
                <a:gd name="connsiteY38" fmla="*/ 25594 h 57345"/>
                <a:gd name="connsiteX39" fmla="*/ 25885 w 59851"/>
                <a:gd name="connsiteY39" fmla="*/ 26839 h 57345"/>
                <a:gd name="connsiteX40" fmla="*/ 26785 w 59851"/>
                <a:gd name="connsiteY40" fmla="*/ 27324 h 57345"/>
                <a:gd name="connsiteX41" fmla="*/ 28376 w 59851"/>
                <a:gd name="connsiteY41" fmla="*/ 27946 h 57345"/>
                <a:gd name="connsiteX42" fmla="*/ 28999 w 59851"/>
                <a:gd name="connsiteY42" fmla="*/ 28154 h 57345"/>
                <a:gd name="connsiteX43" fmla="*/ 31975 w 59851"/>
                <a:gd name="connsiteY43" fmla="*/ 28984 h 57345"/>
                <a:gd name="connsiteX44" fmla="*/ 32183 w 59851"/>
                <a:gd name="connsiteY44" fmla="*/ 28984 h 57345"/>
                <a:gd name="connsiteX45" fmla="*/ 36751 w 59851"/>
                <a:gd name="connsiteY45" fmla="*/ 33549 h 57345"/>
                <a:gd name="connsiteX46" fmla="*/ 39312 w 59851"/>
                <a:gd name="connsiteY46" fmla="*/ 39429 h 57345"/>
                <a:gd name="connsiteX47" fmla="*/ 41388 w 59851"/>
                <a:gd name="connsiteY47" fmla="*/ 46692 h 57345"/>
                <a:gd name="connsiteX48" fmla="*/ 41665 w 59851"/>
                <a:gd name="connsiteY48" fmla="*/ 47453 h 57345"/>
                <a:gd name="connsiteX49" fmla="*/ 44987 w 59851"/>
                <a:gd name="connsiteY49" fmla="*/ 54439 h 57345"/>
                <a:gd name="connsiteX50" fmla="*/ 49140 w 59851"/>
                <a:gd name="connsiteY50" fmla="*/ 57345 h 57345"/>
                <a:gd name="connsiteX51" fmla="*/ 49693 w 59851"/>
                <a:gd name="connsiteY51" fmla="*/ 57345 h 57345"/>
                <a:gd name="connsiteX52" fmla="*/ 53846 w 59851"/>
                <a:gd name="connsiteY52" fmla="*/ 55270 h 57345"/>
                <a:gd name="connsiteX53" fmla="*/ 55646 w 59851"/>
                <a:gd name="connsiteY53" fmla="*/ 52918 h 57345"/>
                <a:gd name="connsiteX54" fmla="*/ 56407 w 59851"/>
                <a:gd name="connsiteY54" fmla="*/ 51396 h 57345"/>
                <a:gd name="connsiteX55" fmla="*/ 57930 w 59851"/>
                <a:gd name="connsiteY55" fmla="*/ 46761 h 57345"/>
                <a:gd name="connsiteX56" fmla="*/ 59106 w 59851"/>
                <a:gd name="connsiteY56" fmla="*/ 44825 h 57345"/>
                <a:gd name="connsiteX57" fmla="*/ 59591 w 59851"/>
                <a:gd name="connsiteY57" fmla="*/ 40536 h 57345"/>
                <a:gd name="connsiteX58" fmla="*/ 58345 w 59851"/>
                <a:gd name="connsiteY58" fmla="*/ 36731 h 57345"/>
                <a:gd name="connsiteX59" fmla="*/ 57237 w 59851"/>
                <a:gd name="connsiteY59" fmla="*/ 34864 h 57345"/>
                <a:gd name="connsiteX60" fmla="*/ 54054 w 59851"/>
                <a:gd name="connsiteY60" fmla="*/ 31405 h 57345"/>
                <a:gd name="connsiteX61" fmla="*/ 53361 w 59851"/>
                <a:gd name="connsiteY61" fmla="*/ 30782 h 57345"/>
                <a:gd name="connsiteX62" fmla="*/ 46302 w 59851"/>
                <a:gd name="connsiteY62" fmla="*/ 25387 h 57345"/>
                <a:gd name="connsiteX63" fmla="*/ 38619 w 59851"/>
                <a:gd name="connsiteY63" fmla="*/ 18193 h 57345"/>
                <a:gd name="connsiteX64" fmla="*/ 38273 w 59851"/>
                <a:gd name="connsiteY64" fmla="*/ 17916 h 57345"/>
                <a:gd name="connsiteX65" fmla="*/ 35505 w 59851"/>
                <a:gd name="connsiteY65" fmla="*/ 15703 h 57345"/>
                <a:gd name="connsiteX66" fmla="*/ 34813 w 59851"/>
                <a:gd name="connsiteY66" fmla="*/ 15218 h 57345"/>
                <a:gd name="connsiteX67" fmla="*/ 9274 w 59851"/>
                <a:gd name="connsiteY67" fmla="*/ 692 h 57345"/>
                <a:gd name="connsiteX68" fmla="*/ 6713 w 59851"/>
                <a:gd name="connsiteY68" fmla="*/ 0 h 57345"/>
                <a:gd name="connsiteX69" fmla="*/ 6713 w 59851"/>
                <a:gd name="connsiteY69" fmla="*/ 0 h 57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9851" h="57345">
                  <a:moveTo>
                    <a:pt x="6783" y="5396"/>
                  </a:moveTo>
                  <a:lnTo>
                    <a:pt x="32321" y="19922"/>
                  </a:lnTo>
                  <a:lnTo>
                    <a:pt x="35090" y="22136"/>
                  </a:lnTo>
                  <a:lnTo>
                    <a:pt x="42911" y="29537"/>
                  </a:lnTo>
                  <a:lnTo>
                    <a:pt x="50178" y="35071"/>
                  </a:lnTo>
                  <a:lnTo>
                    <a:pt x="53361" y="38530"/>
                  </a:lnTo>
                  <a:lnTo>
                    <a:pt x="54607" y="42334"/>
                  </a:lnTo>
                  <a:lnTo>
                    <a:pt x="53154" y="44755"/>
                  </a:lnTo>
                  <a:lnTo>
                    <a:pt x="51493" y="49943"/>
                  </a:lnTo>
                  <a:lnTo>
                    <a:pt x="49693" y="52295"/>
                  </a:lnTo>
                  <a:lnTo>
                    <a:pt x="46371" y="45309"/>
                  </a:lnTo>
                  <a:lnTo>
                    <a:pt x="44156" y="37700"/>
                  </a:lnTo>
                  <a:lnTo>
                    <a:pt x="41111" y="30575"/>
                  </a:lnTo>
                  <a:lnTo>
                    <a:pt x="35159" y="24695"/>
                  </a:lnTo>
                  <a:lnTo>
                    <a:pt x="33706" y="24073"/>
                  </a:lnTo>
                  <a:lnTo>
                    <a:pt x="30314" y="23173"/>
                  </a:lnTo>
                  <a:lnTo>
                    <a:pt x="28722" y="22551"/>
                  </a:lnTo>
                  <a:lnTo>
                    <a:pt x="26785" y="21306"/>
                  </a:lnTo>
                  <a:lnTo>
                    <a:pt x="17441" y="14042"/>
                  </a:lnTo>
                  <a:lnTo>
                    <a:pt x="13288" y="11552"/>
                  </a:lnTo>
                  <a:lnTo>
                    <a:pt x="11212" y="10722"/>
                  </a:lnTo>
                  <a:lnTo>
                    <a:pt x="7198" y="9615"/>
                  </a:lnTo>
                  <a:lnTo>
                    <a:pt x="5191" y="8785"/>
                  </a:lnTo>
                  <a:lnTo>
                    <a:pt x="6367" y="8370"/>
                  </a:lnTo>
                  <a:lnTo>
                    <a:pt x="6990" y="7609"/>
                  </a:lnTo>
                  <a:lnTo>
                    <a:pt x="7198" y="6572"/>
                  </a:lnTo>
                  <a:lnTo>
                    <a:pt x="6921" y="5326"/>
                  </a:lnTo>
                  <a:moveTo>
                    <a:pt x="6921" y="138"/>
                  </a:moveTo>
                  <a:cubicBezTo>
                    <a:pt x="5813" y="138"/>
                    <a:pt x="4706" y="484"/>
                    <a:pt x="3807" y="1176"/>
                  </a:cubicBezTo>
                  <a:cubicBezTo>
                    <a:pt x="2630" y="2076"/>
                    <a:pt x="1868" y="3459"/>
                    <a:pt x="1730" y="4911"/>
                  </a:cubicBezTo>
                  <a:cubicBezTo>
                    <a:pt x="692" y="5880"/>
                    <a:pt x="69" y="7194"/>
                    <a:pt x="0" y="8647"/>
                  </a:cubicBezTo>
                  <a:cubicBezTo>
                    <a:pt x="0" y="10791"/>
                    <a:pt x="1246" y="12728"/>
                    <a:pt x="3183" y="13558"/>
                  </a:cubicBezTo>
                  <a:lnTo>
                    <a:pt x="5191" y="14388"/>
                  </a:lnTo>
                  <a:cubicBezTo>
                    <a:pt x="5191" y="14388"/>
                    <a:pt x="5606" y="14527"/>
                    <a:pt x="5813" y="14596"/>
                  </a:cubicBezTo>
                  <a:lnTo>
                    <a:pt x="9551" y="15564"/>
                  </a:lnTo>
                  <a:lnTo>
                    <a:pt x="10935" y="16118"/>
                  </a:lnTo>
                  <a:lnTo>
                    <a:pt x="14465" y="18262"/>
                  </a:lnTo>
                  <a:lnTo>
                    <a:pt x="23601" y="25318"/>
                  </a:lnTo>
                  <a:cubicBezTo>
                    <a:pt x="23601" y="25318"/>
                    <a:pt x="23809" y="25456"/>
                    <a:pt x="23947" y="25594"/>
                  </a:cubicBezTo>
                  <a:lnTo>
                    <a:pt x="25885" y="26839"/>
                  </a:lnTo>
                  <a:cubicBezTo>
                    <a:pt x="25885" y="26839"/>
                    <a:pt x="26438" y="27185"/>
                    <a:pt x="26785" y="27324"/>
                  </a:cubicBezTo>
                  <a:lnTo>
                    <a:pt x="28376" y="27946"/>
                  </a:lnTo>
                  <a:cubicBezTo>
                    <a:pt x="28376" y="27946"/>
                    <a:pt x="28792" y="28084"/>
                    <a:pt x="28999" y="28154"/>
                  </a:cubicBezTo>
                  <a:lnTo>
                    <a:pt x="31975" y="28984"/>
                  </a:lnTo>
                  <a:lnTo>
                    <a:pt x="32183" y="28984"/>
                  </a:lnTo>
                  <a:cubicBezTo>
                    <a:pt x="32183" y="28984"/>
                    <a:pt x="36751" y="33549"/>
                    <a:pt x="36751" y="33549"/>
                  </a:cubicBezTo>
                  <a:lnTo>
                    <a:pt x="39312" y="39429"/>
                  </a:lnTo>
                  <a:lnTo>
                    <a:pt x="41388" y="46692"/>
                  </a:lnTo>
                  <a:cubicBezTo>
                    <a:pt x="41388" y="46692"/>
                    <a:pt x="41595" y="47246"/>
                    <a:pt x="41665" y="47453"/>
                  </a:cubicBezTo>
                  <a:lnTo>
                    <a:pt x="44987" y="54439"/>
                  </a:lnTo>
                  <a:cubicBezTo>
                    <a:pt x="45748" y="56100"/>
                    <a:pt x="47340" y="57207"/>
                    <a:pt x="49140" y="57345"/>
                  </a:cubicBezTo>
                  <a:cubicBezTo>
                    <a:pt x="49347" y="57345"/>
                    <a:pt x="49486" y="57345"/>
                    <a:pt x="49693" y="57345"/>
                  </a:cubicBezTo>
                  <a:cubicBezTo>
                    <a:pt x="51285" y="57345"/>
                    <a:pt x="52877" y="56584"/>
                    <a:pt x="53846" y="55270"/>
                  </a:cubicBezTo>
                  <a:lnTo>
                    <a:pt x="55646" y="52918"/>
                  </a:lnTo>
                  <a:cubicBezTo>
                    <a:pt x="55991" y="52434"/>
                    <a:pt x="56268" y="51949"/>
                    <a:pt x="56407" y="51396"/>
                  </a:cubicBezTo>
                  <a:lnTo>
                    <a:pt x="57930" y="46761"/>
                  </a:lnTo>
                  <a:lnTo>
                    <a:pt x="59106" y="44825"/>
                  </a:lnTo>
                  <a:cubicBezTo>
                    <a:pt x="59867" y="43510"/>
                    <a:pt x="60075" y="41988"/>
                    <a:pt x="59591" y="40536"/>
                  </a:cubicBezTo>
                  <a:lnTo>
                    <a:pt x="58345" y="36731"/>
                  </a:lnTo>
                  <a:cubicBezTo>
                    <a:pt x="58137" y="36040"/>
                    <a:pt x="57722" y="35417"/>
                    <a:pt x="57237" y="34864"/>
                  </a:cubicBezTo>
                  <a:lnTo>
                    <a:pt x="54054" y="31405"/>
                  </a:lnTo>
                  <a:cubicBezTo>
                    <a:pt x="54054" y="31405"/>
                    <a:pt x="53639" y="30990"/>
                    <a:pt x="53361" y="30782"/>
                  </a:cubicBezTo>
                  <a:lnTo>
                    <a:pt x="46302" y="25387"/>
                  </a:lnTo>
                  <a:lnTo>
                    <a:pt x="38619" y="18193"/>
                  </a:lnTo>
                  <a:cubicBezTo>
                    <a:pt x="38619" y="18193"/>
                    <a:pt x="38412" y="17985"/>
                    <a:pt x="38273" y="17916"/>
                  </a:cubicBezTo>
                  <a:lnTo>
                    <a:pt x="35505" y="15703"/>
                  </a:lnTo>
                  <a:cubicBezTo>
                    <a:pt x="35505" y="15703"/>
                    <a:pt x="35090" y="15357"/>
                    <a:pt x="34813" y="15218"/>
                  </a:cubicBezTo>
                  <a:lnTo>
                    <a:pt x="9274" y="692"/>
                  </a:lnTo>
                  <a:cubicBezTo>
                    <a:pt x="8444" y="208"/>
                    <a:pt x="7613" y="0"/>
                    <a:pt x="6713" y="0"/>
                  </a:cubicBezTo>
                  <a:lnTo>
                    <a:pt x="671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7" name="Freeform 3336">
              <a:extLst>
                <a:ext uri="{FF2B5EF4-FFF2-40B4-BE49-F238E27FC236}">
                  <a16:creationId xmlns:a16="http://schemas.microsoft.com/office/drawing/2014/main" id="{53C1003A-4728-225C-A4B1-DA5F04425BFE}"/>
                </a:ext>
              </a:extLst>
            </p:cNvPr>
            <p:cNvSpPr/>
            <p:nvPr/>
          </p:nvSpPr>
          <p:spPr>
            <a:xfrm>
              <a:off x="9314403" y="5200024"/>
              <a:ext cx="34381" cy="38876"/>
            </a:xfrm>
            <a:custGeom>
              <a:avLst/>
              <a:gdLst>
                <a:gd name="connsiteX0" fmla="*/ 23393 w 25815"/>
                <a:gd name="connsiteY0" fmla="*/ 19853 h 29190"/>
                <a:gd name="connsiteX1" fmla="*/ 21317 w 25815"/>
                <a:gd name="connsiteY1" fmla="*/ 17708 h 29190"/>
                <a:gd name="connsiteX2" fmla="*/ 15849 w 25815"/>
                <a:gd name="connsiteY2" fmla="*/ 13281 h 29190"/>
                <a:gd name="connsiteX3" fmla="*/ 13980 w 25815"/>
                <a:gd name="connsiteY3" fmla="*/ 11345 h 29190"/>
                <a:gd name="connsiteX4" fmla="*/ 8305 w 25815"/>
                <a:gd name="connsiteY4" fmla="*/ 4081 h 29190"/>
                <a:gd name="connsiteX5" fmla="*/ 6506 w 25815"/>
                <a:gd name="connsiteY5" fmla="*/ 2629 h 29190"/>
                <a:gd name="connsiteX6" fmla="*/ 4498 w 25815"/>
                <a:gd name="connsiteY6" fmla="*/ 1729 h 29190"/>
                <a:gd name="connsiteX7" fmla="*/ 2491 w 25815"/>
                <a:gd name="connsiteY7" fmla="*/ 969 h 29190"/>
                <a:gd name="connsiteX8" fmla="*/ 415 w 25815"/>
                <a:gd name="connsiteY8" fmla="*/ 0 h 29190"/>
                <a:gd name="connsiteX9" fmla="*/ 623 w 25815"/>
                <a:gd name="connsiteY9" fmla="*/ 1591 h 29190"/>
                <a:gd name="connsiteX10" fmla="*/ 553 w 25815"/>
                <a:gd name="connsiteY10" fmla="*/ 3182 h 29190"/>
                <a:gd name="connsiteX11" fmla="*/ 0 w 25815"/>
                <a:gd name="connsiteY11" fmla="*/ 6295 h 29190"/>
                <a:gd name="connsiteX12" fmla="*/ 623 w 25815"/>
                <a:gd name="connsiteY12" fmla="*/ 8785 h 29190"/>
                <a:gd name="connsiteX13" fmla="*/ 1661 w 25815"/>
                <a:gd name="connsiteY13" fmla="*/ 10583 h 29190"/>
                <a:gd name="connsiteX14" fmla="*/ 9274 w 25815"/>
                <a:gd name="connsiteY14" fmla="*/ 18331 h 29190"/>
                <a:gd name="connsiteX15" fmla="*/ 9759 w 25815"/>
                <a:gd name="connsiteY15" fmla="*/ 19230 h 29190"/>
                <a:gd name="connsiteX16" fmla="*/ 9966 w 25815"/>
                <a:gd name="connsiteY16" fmla="*/ 20199 h 29190"/>
                <a:gd name="connsiteX17" fmla="*/ 10520 w 25815"/>
                <a:gd name="connsiteY17" fmla="*/ 21928 h 29190"/>
                <a:gd name="connsiteX18" fmla="*/ 11627 w 25815"/>
                <a:gd name="connsiteY18" fmla="*/ 24349 h 29190"/>
                <a:gd name="connsiteX19" fmla="*/ 13219 w 25815"/>
                <a:gd name="connsiteY19" fmla="*/ 26493 h 29190"/>
                <a:gd name="connsiteX20" fmla="*/ 15295 w 25815"/>
                <a:gd name="connsiteY20" fmla="*/ 28222 h 29190"/>
                <a:gd name="connsiteX21" fmla="*/ 17925 w 25815"/>
                <a:gd name="connsiteY21" fmla="*/ 29191 h 29190"/>
                <a:gd name="connsiteX22" fmla="*/ 19933 w 25815"/>
                <a:gd name="connsiteY22" fmla="*/ 29122 h 29190"/>
                <a:gd name="connsiteX23" fmla="*/ 23670 w 25815"/>
                <a:gd name="connsiteY23" fmla="*/ 28084 h 29190"/>
                <a:gd name="connsiteX24" fmla="*/ 25054 w 25815"/>
                <a:gd name="connsiteY24" fmla="*/ 28222 h 29190"/>
                <a:gd name="connsiteX25" fmla="*/ 25816 w 25815"/>
                <a:gd name="connsiteY25" fmla="*/ 25456 h 29190"/>
                <a:gd name="connsiteX26" fmla="*/ 25054 w 25815"/>
                <a:gd name="connsiteY26" fmla="*/ 22551 h 29190"/>
                <a:gd name="connsiteX27" fmla="*/ 23393 w 25815"/>
                <a:gd name="connsiteY27" fmla="*/ 19853 h 2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15" h="29190">
                  <a:moveTo>
                    <a:pt x="23393" y="19853"/>
                  </a:moveTo>
                  <a:lnTo>
                    <a:pt x="21317" y="17708"/>
                  </a:lnTo>
                  <a:lnTo>
                    <a:pt x="15849" y="13281"/>
                  </a:lnTo>
                  <a:lnTo>
                    <a:pt x="13980" y="11345"/>
                  </a:lnTo>
                  <a:lnTo>
                    <a:pt x="8305" y="4081"/>
                  </a:lnTo>
                  <a:lnTo>
                    <a:pt x="6506" y="2629"/>
                  </a:lnTo>
                  <a:lnTo>
                    <a:pt x="4498" y="1729"/>
                  </a:lnTo>
                  <a:lnTo>
                    <a:pt x="2491" y="969"/>
                  </a:lnTo>
                  <a:lnTo>
                    <a:pt x="415" y="0"/>
                  </a:lnTo>
                  <a:lnTo>
                    <a:pt x="623" y="1591"/>
                  </a:lnTo>
                  <a:lnTo>
                    <a:pt x="553" y="3182"/>
                  </a:lnTo>
                  <a:lnTo>
                    <a:pt x="0" y="6295"/>
                  </a:lnTo>
                  <a:lnTo>
                    <a:pt x="623" y="8785"/>
                  </a:lnTo>
                  <a:lnTo>
                    <a:pt x="1661" y="10583"/>
                  </a:lnTo>
                  <a:lnTo>
                    <a:pt x="9274" y="18331"/>
                  </a:lnTo>
                  <a:lnTo>
                    <a:pt x="9759" y="19230"/>
                  </a:lnTo>
                  <a:lnTo>
                    <a:pt x="9966" y="20199"/>
                  </a:lnTo>
                  <a:lnTo>
                    <a:pt x="10520" y="21928"/>
                  </a:lnTo>
                  <a:lnTo>
                    <a:pt x="11627" y="24349"/>
                  </a:lnTo>
                  <a:lnTo>
                    <a:pt x="13219" y="26493"/>
                  </a:lnTo>
                  <a:lnTo>
                    <a:pt x="15295" y="28222"/>
                  </a:lnTo>
                  <a:lnTo>
                    <a:pt x="17925" y="29191"/>
                  </a:lnTo>
                  <a:lnTo>
                    <a:pt x="19933" y="29122"/>
                  </a:lnTo>
                  <a:lnTo>
                    <a:pt x="23670" y="28084"/>
                  </a:lnTo>
                  <a:lnTo>
                    <a:pt x="25054" y="28222"/>
                  </a:lnTo>
                  <a:lnTo>
                    <a:pt x="25816" y="25456"/>
                  </a:lnTo>
                  <a:lnTo>
                    <a:pt x="25054" y="22551"/>
                  </a:lnTo>
                  <a:lnTo>
                    <a:pt x="23393" y="198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8" name="Freeform 3337">
              <a:extLst>
                <a:ext uri="{FF2B5EF4-FFF2-40B4-BE49-F238E27FC236}">
                  <a16:creationId xmlns:a16="http://schemas.microsoft.com/office/drawing/2014/main" id="{652AB5E7-B00F-4E5A-21B3-E4B11B02DC73}"/>
                </a:ext>
              </a:extLst>
            </p:cNvPr>
            <p:cNvSpPr/>
            <p:nvPr/>
          </p:nvSpPr>
          <p:spPr>
            <a:xfrm>
              <a:off x="9307573" y="5193208"/>
              <a:ext cx="48216" cy="52972"/>
            </a:xfrm>
            <a:custGeom>
              <a:avLst/>
              <a:gdLst>
                <a:gd name="connsiteX0" fmla="*/ 5543 w 36203"/>
                <a:gd name="connsiteY0" fmla="*/ 5119 h 39774"/>
                <a:gd name="connsiteX1" fmla="*/ 7620 w 36203"/>
                <a:gd name="connsiteY1" fmla="*/ 6156 h 39774"/>
                <a:gd name="connsiteX2" fmla="*/ 9696 w 36203"/>
                <a:gd name="connsiteY2" fmla="*/ 6917 h 39774"/>
                <a:gd name="connsiteX3" fmla="*/ 11634 w 36203"/>
                <a:gd name="connsiteY3" fmla="*/ 7817 h 39774"/>
                <a:gd name="connsiteX4" fmla="*/ 13433 w 36203"/>
                <a:gd name="connsiteY4" fmla="*/ 9269 h 39774"/>
                <a:gd name="connsiteX5" fmla="*/ 19108 w 36203"/>
                <a:gd name="connsiteY5" fmla="*/ 16532 h 39774"/>
                <a:gd name="connsiteX6" fmla="*/ 20977 w 36203"/>
                <a:gd name="connsiteY6" fmla="*/ 18469 h 39774"/>
                <a:gd name="connsiteX7" fmla="*/ 26514 w 36203"/>
                <a:gd name="connsiteY7" fmla="*/ 22965 h 39774"/>
                <a:gd name="connsiteX8" fmla="*/ 28521 w 36203"/>
                <a:gd name="connsiteY8" fmla="*/ 25110 h 39774"/>
                <a:gd name="connsiteX9" fmla="*/ 30182 w 36203"/>
                <a:gd name="connsiteY9" fmla="*/ 27807 h 39774"/>
                <a:gd name="connsiteX10" fmla="*/ 30944 w 36203"/>
                <a:gd name="connsiteY10" fmla="*/ 30713 h 39774"/>
                <a:gd name="connsiteX11" fmla="*/ 30182 w 36203"/>
                <a:gd name="connsiteY11" fmla="*/ 33480 h 39774"/>
                <a:gd name="connsiteX12" fmla="*/ 28798 w 36203"/>
                <a:gd name="connsiteY12" fmla="*/ 33341 h 39774"/>
                <a:gd name="connsiteX13" fmla="*/ 25061 w 36203"/>
                <a:gd name="connsiteY13" fmla="*/ 34379 h 39774"/>
                <a:gd name="connsiteX14" fmla="*/ 23053 w 36203"/>
                <a:gd name="connsiteY14" fmla="*/ 34379 h 39774"/>
                <a:gd name="connsiteX15" fmla="*/ 20423 w 36203"/>
                <a:gd name="connsiteY15" fmla="*/ 33480 h 39774"/>
                <a:gd name="connsiteX16" fmla="*/ 18347 w 36203"/>
                <a:gd name="connsiteY16" fmla="*/ 31820 h 39774"/>
                <a:gd name="connsiteX17" fmla="*/ 16825 w 36203"/>
                <a:gd name="connsiteY17" fmla="*/ 29675 h 39774"/>
                <a:gd name="connsiteX18" fmla="*/ 15717 w 36203"/>
                <a:gd name="connsiteY18" fmla="*/ 27254 h 39774"/>
                <a:gd name="connsiteX19" fmla="*/ 15163 w 36203"/>
                <a:gd name="connsiteY19" fmla="*/ 25525 h 39774"/>
                <a:gd name="connsiteX20" fmla="*/ 14956 w 36203"/>
                <a:gd name="connsiteY20" fmla="*/ 24556 h 39774"/>
                <a:gd name="connsiteX21" fmla="*/ 14471 w 36203"/>
                <a:gd name="connsiteY21" fmla="*/ 23726 h 39774"/>
                <a:gd name="connsiteX22" fmla="*/ 6858 w 36203"/>
                <a:gd name="connsiteY22" fmla="*/ 15979 h 39774"/>
                <a:gd name="connsiteX23" fmla="*/ 5820 w 36203"/>
                <a:gd name="connsiteY23" fmla="*/ 14111 h 39774"/>
                <a:gd name="connsiteX24" fmla="*/ 5197 w 36203"/>
                <a:gd name="connsiteY24" fmla="*/ 11690 h 39774"/>
                <a:gd name="connsiteX25" fmla="*/ 5681 w 36203"/>
                <a:gd name="connsiteY25" fmla="*/ 8508 h 39774"/>
                <a:gd name="connsiteX26" fmla="*/ 5681 w 36203"/>
                <a:gd name="connsiteY26" fmla="*/ 6986 h 39774"/>
                <a:gd name="connsiteX27" fmla="*/ 5543 w 36203"/>
                <a:gd name="connsiteY27" fmla="*/ 5395 h 39774"/>
                <a:gd name="connsiteX28" fmla="*/ 5543 w 36203"/>
                <a:gd name="connsiteY28" fmla="*/ 207 h 39774"/>
                <a:gd name="connsiteX29" fmla="*/ 2567 w 36203"/>
                <a:gd name="connsiteY29" fmla="*/ 1176 h 39774"/>
                <a:gd name="connsiteX30" fmla="*/ 422 w 36203"/>
                <a:gd name="connsiteY30" fmla="*/ 6018 h 39774"/>
                <a:gd name="connsiteX31" fmla="*/ 560 w 36203"/>
                <a:gd name="connsiteY31" fmla="*/ 7263 h 39774"/>
                <a:gd name="connsiteX32" fmla="*/ 560 w 36203"/>
                <a:gd name="connsiteY32" fmla="*/ 8093 h 39774"/>
                <a:gd name="connsiteX33" fmla="*/ 75 w 36203"/>
                <a:gd name="connsiteY33" fmla="*/ 10998 h 39774"/>
                <a:gd name="connsiteX34" fmla="*/ 145 w 36203"/>
                <a:gd name="connsiteY34" fmla="*/ 13073 h 39774"/>
                <a:gd name="connsiteX35" fmla="*/ 768 w 36203"/>
                <a:gd name="connsiteY35" fmla="*/ 15495 h 39774"/>
                <a:gd name="connsiteX36" fmla="*/ 1252 w 36203"/>
                <a:gd name="connsiteY36" fmla="*/ 16740 h 39774"/>
                <a:gd name="connsiteX37" fmla="*/ 2290 w 36203"/>
                <a:gd name="connsiteY37" fmla="*/ 18608 h 39774"/>
                <a:gd name="connsiteX38" fmla="*/ 3121 w 36203"/>
                <a:gd name="connsiteY38" fmla="*/ 19714 h 39774"/>
                <a:gd name="connsiteX39" fmla="*/ 10111 w 36203"/>
                <a:gd name="connsiteY39" fmla="*/ 26770 h 39774"/>
                <a:gd name="connsiteX40" fmla="*/ 10250 w 36203"/>
                <a:gd name="connsiteY40" fmla="*/ 27254 h 39774"/>
                <a:gd name="connsiteX41" fmla="*/ 10803 w 36203"/>
                <a:gd name="connsiteY41" fmla="*/ 28984 h 39774"/>
                <a:gd name="connsiteX42" fmla="*/ 11011 w 36203"/>
                <a:gd name="connsiteY42" fmla="*/ 29537 h 39774"/>
                <a:gd name="connsiteX43" fmla="*/ 12118 w 36203"/>
                <a:gd name="connsiteY43" fmla="*/ 31958 h 39774"/>
                <a:gd name="connsiteX44" fmla="*/ 12603 w 36203"/>
                <a:gd name="connsiteY44" fmla="*/ 32788 h 39774"/>
                <a:gd name="connsiteX45" fmla="*/ 14125 w 36203"/>
                <a:gd name="connsiteY45" fmla="*/ 34933 h 39774"/>
                <a:gd name="connsiteX46" fmla="*/ 15025 w 36203"/>
                <a:gd name="connsiteY46" fmla="*/ 35901 h 39774"/>
                <a:gd name="connsiteX47" fmla="*/ 17101 w 36203"/>
                <a:gd name="connsiteY47" fmla="*/ 37561 h 39774"/>
                <a:gd name="connsiteX48" fmla="*/ 18624 w 36203"/>
                <a:gd name="connsiteY48" fmla="*/ 38460 h 39774"/>
                <a:gd name="connsiteX49" fmla="*/ 21254 w 36203"/>
                <a:gd name="connsiteY49" fmla="*/ 39429 h 39774"/>
                <a:gd name="connsiteX50" fmla="*/ 23053 w 36203"/>
                <a:gd name="connsiteY50" fmla="*/ 39775 h 39774"/>
                <a:gd name="connsiteX51" fmla="*/ 23261 w 36203"/>
                <a:gd name="connsiteY51" fmla="*/ 39775 h 39774"/>
                <a:gd name="connsiteX52" fmla="*/ 25268 w 36203"/>
                <a:gd name="connsiteY52" fmla="*/ 39775 h 39774"/>
                <a:gd name="connsiteX53" fmla="*/ 26514 w 36203"/>
                <a:gd name="connsiteY53" fmla="*/ 39498 h 39774"/>
                <a:gd name="connsiteX54" fmla="*/ 29283 w 36203"/>
                <a:gd name="connsiteY54" fmla="*/ 38737 h 39774"/>
                <a:gd name="connsiteX55" fmla="*/ 29698 w 36203"/>
                <a:gd name="connsiteY55" fmla="*/ 38737 h 39774"/>
                <a:gd name="connsiteX56" fmla="*/ 30252 w 36203"/>
                <a:gd name="connsiteY56" fmla="*/ 38806 h 39774"/>
                <a:gd name="connsiteX57" fmla="*/ 35235 w 36203"/>
                <a:gd name="connsiteY57" fmla="*/ 35002 h 39774"/>
                <a:gd name="connsiteX58" fmla="*/ 35996 w 36203"/>
                <a:gd name="connsiteY58" fmla="*/ 32235 h 39774"/>
                <a:gd name="connsiteX59" fmla="*/ 35996 w 36203"/>
                <a:gd name="connsiteY59" fmla="*/ 29537 h 39774"/>
                <a:gd name="connsiteX60" fmla="*/ 35235 w 36203"/>
                <a:gd name="connsiteY60" fmla="*/ 26632 h 39774"/>
                <a:gd name="connsiteX61" fmla="*/ 34612 w 36203"/>
                <a:gd name="connsiteY61" fmla="*/ 25179 h 39774"/>
                <a:gd name="connsiteX62" fmla="*/ 32951 w 36203"/>
                <a:gd name="connsiteY62" fmla="*/ 22481 h 39774"/>
                <a:gd name="connsiteX63" fmla="*/ 32328 w 36203"/>
                <a:gd name="connsiteY63" fmla="*/ 21651 h 39774"/>
                <a:gd name="connsiteX64" fmla="*/ 30321 w 36203"/>
                <a:gd name="connsiteY64" fmla="*/ 19507 h 39774"/>
                <a:gd name="connsiteX65" fmla="*/ 29836 w 36203"/>
                <a:gd name="connsiteY65" fmla="*/ 19023 h 39774"/>
                <a:gd name="connsiteX66" fmla="*/ 24576 w 36203"/>
                <a:gd name="connsiteY66" fmla="*/ 14734 h 39774"/>
                <a:gd name="connsiteX67" fmla="*/ 23123 w 36203"/>
                <a:gd name="connsiteY67" fmla="*/ 13212 h 39774"/>
                <a:gd name="connsiteX68" fmla="*/ 17586 w 36203"/>
                <a:gd name="connsiteY68" fmla="*/ 6156 h 39774"/>
                <a:gd name="connsiteX69" fmla="*/ 16755 w 36203"/>
                <a:gd name="connsiteY69" fmla="*/ 5326 h 39774"/>
                <a:gd name="connsiteX70" fmla="*/ 14956 w 36203"/>
                <a:gd name="connsiteY70" fmla="*/ 3874 h 39774"/>
                <a:gd name="connsiteX71" fmla="*/ 13918 w 36203"/>
                <a:gd name="connsiteY71" fmla="*/ 3182 h 39774"/>
                <a:gd name="connsiteX72" fmla="*/ 11980 w 36203"/>
                <a:gd name="connsiteY72" fmla="*/ 2282 h 39774"/>
                <a:gd name="connsiteX73" fmla="*/ 11565 w 36203"/>
                <a:gd name="connsiteY73" fmla="*/ 2144 h 39774"/>
                <a:gd name="connsiteX74" fmla="*/ 9765 w 36203"/>
                <a:gd name="connsiteY74" fmla="*/ 1452 h 39774"/>
                <a:gd name="connsiteX75" fmla="*/ 7966 w 36203"/>
                <a:gd name="connsiteY75" fmla="*/ 553 h 39774"/>
                <a:gd name="connsiteX76" fmla="*/ 5681 w 36203"/>
                <a:gd name="connsiteY76" fmla="*/ 0 h 39774"/>
                <a:gd name="connsiteX77" fmla="*/ 5681 w 36203"/>
                <a:gd name="connsiteY77" fmla="*/ 0 h 3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203" h="39774">
                  <a:moveTo>
                    <a:pt x="5543" y="5119"/>
                  </a:moveTo>
                  <a:lnTo>
                    <a:pt x="7620" y="6156"/>
                  </a:lnTo>
                  <a:lnTo>
                    <a:pt x="9696" y="6917"/>
                  </a:lnTo>
                  <a:lnTo>
                    <a:pt x="11634" y="7817"/>
                  </a:lnTo>
                  <a:lnTo>
                    <a:pt x="13433" y="9269"/>
                  </a:lnTo>
                  <a:lnTo>
                    <a:pt x="19108" y="16532"/>
                  </a:lnTo>
                  <a:lnTo>
                    <a:pt x="20977" y="18469"/>
                  </a:lnTo>
                  <a:lnTo>
                    <a:pt x="26514" y="22965"/>
                  </a:lnTo>
                  <a:lnTo>
                    <a:pt x="28521" y="25110"/>
                  </a:lnTo>
                  <a:lnTo>
                    <a:pt x="30182" y="27807"/>
                  </a:lnTo>
                  <a:lnTo>
                    <a:pt x="30944" y="30713"/>
                  </a:lnTo>
                  <a:lnTo>
                    <a:pt x="30182" y="33480"/>
                  </a:lnTo>
                  <a:lnTo>
                    <a:pt x="28798" y="33341"/>
                  </a:lnTo>
                  <a:lnTo>
                    <a:pt x="25061" y="34379"/>
                  </a:lnTo>
                  <a:lnTo>
                    <a:pt x="23053" y="34379"/>
                  </a:lnTo>
                  <a:cubicBezTo>
                    <a:pt x="23053" y="34379"/>
                    <a:pt x="20423" y="33480"/>
                    <a:pt x="20423" y="33480"/>
                  </a:cubicBezTo>
                  <a:lnTo>
                    <a:pt x="18347" y="31820"/>
                  </a:lnTo>
                  <a:lnTo>
                    <a:pt x="16825" y="29675"/>
                  </a:lnTo>
                  <a:lnTo>
                    <a:pt x="15717" y="27254"/>
                  </a:lnTo>
                  <a:lnTo>
                    <a:pt x="15163" y="25525"/>
                  </a:lnTo>
                  <a:lnTo>
                    <a:pt x="14956" y="24556"/>
                  </a:lnTo>
                  <a:lnTo>
                    <a:pt x="14471" y="23726"/>
                  </a:lnTo>
                  <a:lnTo>
                    <a:pt x="6858" y="15979"/>
                  </a:lnTo>
                  <a:lnTo>
                    <a:pt x="5820" y="14111"/>
                  </a:lnTo>
                  <a:lnTo>
                    <a:pt x="5197" y="11690"/>
                  </a:lnTo>
                  <a:lnTo>
                    <a:pt x="5681" y="8508"/>
                  </a:lnTo>
                  <a:lnTo>
                    <a:pt x="5681" y="6986"/>
                  </a:lnTo>
                  <a:cubicBezTo>
                    <a:pt x="5681" y="6986"/>
                    <a:pt x="5543" y="5395"/>
                    <a:pt x="5543" y="5395"/>
                  </a:cubicBezTo>
                  <a:moveTo>
                    <a:pt x="5543" y="207"/>
                  </a:moveTo>
                  <a:cubicBezTo>
                    <a:pt x="4505" y="207"/>
                    <a:pt x="3467" y="553"/>
                    <a:pt x="2567" y="1176"/>
                  </a:cubicBezTo>
                  <a:cubicBezTo>
                    <a:pt x="1044" y="2282"/>
                    <a:pt x="214" y="4081"/>
                    <a:pt x="422" y="6018"/>
                  </a:cubicBezTo>
                  <a:lnTo>
                    <a:pt x="560" y="7263"/>
                  </a:lnTo>
                  <a:lnTo>
                    <a:pt x="560" y="8093"/>
                  </a:lnTo>
                  <a:cubicBezTo>
                    <a:pt x="560" y="8093"/>
                    <a:pt x="75" y="10998"/>
                    <a:pt x="75" y="10998"/>
                  </a:cubicBezTo>
                  <a:cubicBezTo>
                    <a:pt x="-63" y="11690"/>
                    <a:pt x="6" y="12382"/>
                    <a:pt x="145" y="13073"/>
                  </a:cubicBezTo>
                  <a:lnTo>
                    <a:pt x="768" y="15495"/>
                  </a:lnTo>
                  <a:cubicBezTo>
                    <a:pt x="906" y="15910"/>
                    <a:pt x="1044" y="16325"/>
                    <a:pt x="1252" y="16740"/>
                  </a:cubicBezTo>
                  <a:lnTo>
                    <a:pt x="2290" y="18608"/>
                  </a:lnTo>
                  <a:cubicBezTo>
                    <a:pt x="2498" y="19023"/>
                    <a:pt x="2775" y="19438"/>
                    <a:pt x="3121" y="19714"/>
                  </a:cubicBezTo>
                  <a:lnTo>
                    <a:pt x="10111" y="26770"/>
                  </a:lnTo>
                  <a:cubicBezTo>
                    <a:pt x="10111" y="26770"/>
                    <a:pt x="10180" y="27047"/>
                    <a:pt x="10250" y="27254"/>
                  </a:cubicBezTo>
                  <a:lnTo>
                    <a:pt x="10803" y="28984"/>
                  </a:lnTo>
                  <a:cubicBezTo>
                    <a:pt x="10803" y="28984"/>
                    <a:pt x="10942" y="29399"/>
                    <a:pt x="11011" y="29537"/>
                  </a:cubicBezTo>
                  <a:lnTo>
                    <a:pt x="12118" y="31958"/>
                  </a:lnTo>
                  <a:cubicBezTo>
                    <a:pt x="12118" y="31958"/>
                    <a:pt x="12395" y="32511"/>
                    <a:pt x="12603" y="32788"/>
                  </a:cubicBezTo>
                  <a:lnTo>
                    <a:pt x="14125" y="34933"/>
                  </a:lnTo>
                  <a:cubicBezTo>
                    <a:pt x="14402" y="35278"/>
                    <a:pt x="14679" y="35624"/>
                    <a:pt x="15025" y="35901"/>
                  </a:cubicBezTo>
                  <a:lnTo>
                    <a:pt x="17101" y="37561"/>
                  </a:lnTo>
                  <a:cubicBezTo>
                    <a:pt x="17586" y="37907"/>
                    <a:pt x="18070" y="38253"/>
                    <a:pt x="18624" y="38460"/>
                  </a:cubicBezTo>
                  <a:lnTo>
                    <a:pt x="21254" y="39429"/>
                  </a:lnTo>
                  <a:cubicBezTo>
                    <a:pt x="21808" y="39636"/>
                    <a:pt x="22431" y="39775"/>
                    <a:pt x="23053" y="39775"/>
                  </a:cubicBezTo>
                  <a:cubicBezTo>
                    <a:pt x="23053" y="39775"/>
                    <a:pt x="23192" y="39775"/>
                    <a:pt x="23261" y="39775"/>
                  </a:cubicBezTo>
                  <a:lnTo>
                    <a:pt x="25268" y="39775"/>
                  </a:lnTo>
                  <a:cubicBezTo>
                    <a:pt x="25684" y="39706"/>
                    <a:pt x="26099" y="39636"/>
                    <a:pt x="26514" y="39498"/>
                  </a:cubicBezTo>
                  <a:lnTo>
                    <a:pt x="29283" y="38737"/>
                  </a:lnTo>
                  <a:lnTo>
                    <a:pt x="29698" y="38737"/>
                  </a:lnTo>
                  <a:cubicBezTo>
                    <a:pt x="29698" y="38737"/>
                    <a:pt x="30044" y="38806"/>
                    <a:pt x="30252" y="38806"/>
                  </a:cubicBezTo>
                  <a:cubicBezTo>
                    <a:pt x="32535" y="38806"/>
                    <a:pt x="34612" y="37284"/>
                    <a:pt x="35235" y="35002"/>
                  </a:cubicBezTo>
                  <a:lnTo>
                    <a:pt x="35996" y="32235"/>
                  </a:lnTo>
                  <a:cubicBezTo>
                    <a:pt x="36273" y="31335"/>
                    <a:pt x="36273" y="30436"/>
                    <a:pt x="35996" y="29537"/>
                  </a:cubicBezTo>
                  <a:lnTo>
                    <a:pt x="35235" y="26632"/>
                  </a:lnTo>
                  <a:cubicBezTo>
                    <a:pt x="35096" y="26147"/>
                    <a:pt x="34889" y="25594"/>
                    <a:pt x="34612" y="25179"/>
                  </a:cubicBezTo>
                  <a:lnTo>
                    <a:pt x="32951" y="22481"/>
                  </a:lnTo>
                  <a:cubicBezTo>
                    <a:pt x="32951" y="22481"/>
                    <a:pt x="32535" y="21928"/>
                    <a:pt x="32328" y="21651"/>
                  </a:cubicBezTo>
                  <a:lnTo>
                    <a:pt x="30321" y="19507"/>
                  </a:lnTo>
                  <a:cubicBezTo>
                    <a:pt x="30321" y="19507"/>
                    <a:pt x="29975" y="19161"/>
                    <a:pt x="29836" y="19023"/>
                  </a:cubicBezTo>
                  <a:lnTo>
                    <a:pt x="24576" y="14734"/>
                  </a:lnTo>
                  <a:lnTo>
                    <a:pt x="23123" y="13212"/>
                  </a:lnTo>
                  <a:lnTo>
                    <a:pt x="17586" y="6156"/>
                  </a:lnTo>
                  <a:cubicBezTo>
                    <a:pt x="17586" y="6156"/>
                    <a:pt x="17032" y="5534"/>
                    <a:pt x="16755" y="5326"/>
                  </a:cubicBezTo>
                  <a:lnTo>
                    <a:pt x="14956" y="3874"/>
                  </a:lnTo>
                  <a:cubicBezTo>
                    <a:pt x="14956" y="3874"/>
                    <a:pt x="14264" y="3389"/>
                    <a:pt x="13918" y="3182"/>
                  </a:cubicBezTo>
                  <a:lnTo>
                    <a:pt x="11980" y="2282"/>
                  </a:lnTo>
                  <a:cubicBezTo>
                    <a:pt x="11980" y="2282"/>
                    <a:pt x="11703" y="2144"/>
                    <a:pt x="11565" y="2144"/>
                  </a:cubicBezTo>
                  <a:lnTo>
                    <a:pt x="9765" y="1452"/>
                  </a:lnTo>
                  <a:lnTo>
                    <a:pt x="7966" y="553"/>
                  </a:lnTo>
                  <a:cubicBezTo>
                    <a:pt x="7274" y="207"/>
                    <a:pt x="6443" y="0"/>
                    <a:pt x="5681" y="0"/>
                  </a:cubicBezTo>
                  <a:lnTo>
                    <a:pt x="568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39" name="Freeform 3338">
              <a:extLst>
                <a:ext uri="{FF2B5EF4-FFF2-40B4-BE49-F238E27FC236}">
                  <a16:creationId xmlns:a16="http://schemas.microsoft.com/office/drawing/2014/main" id="{7B2F1B21-6C9D-F1DA-ED01-B061ED0C8D8F}"/>
                </a:ext>
              </a:extLst>
            </p:cNvPr>
            <p:cNvSpPr/>
            <p:nvPr/>
          </p:nvSpPr>
          <p:spPr>
            <a:xfrm>
              <a:off x="9295415" y="5363827"/>
              <a:ext cx="6820" cy="3224"/>
            </a:xfrm>
            <a:custGeom>
              <a:avLst/>
              <a:gdLst>
                <a:gd name="connsiteX0" fmla="*/ 4291 w 5121"/>
                <a:gd name="connsiteY0" fmla="*/ 484 h 2421"/>
                <a:gd name="connsiteX1" fmla="*/ 3183 w 5121"/>
                <a:gd name="connsiteY1" fmla="*/ 69 h 2421"/>
                <a:gd name="connsiteX2" fmla="*/ 1661 w 5121"/>
                <a:gd name="connsiteY2" fmla="*/ 0 h 2421"/>
                <a:gd name="connsiteX3" fmla="*/ 2076 w 5121"/>
                <a:gd name="connsiteY3" fmla="*/ 1176 h 2421"/>
                <a:gd name="connsiteX4" fmla="*/ 0 w 5121"/>
                <a:gd name="connsiteY4" fmla="*/ 830 h 2421"/>
                <a:gd name="connsiteX5" fmla="*/ 969 w 5121"/>
                <a:gd name="connsiteY5" fmla="*/ 1937 h 2421"/>
                <a:gd name="connsiteX6" fmla="*/ 2214 w 5121"/>
                <a:gd name="connsiteY6" fmla="*/ 2421 h 2421"/>
                <a:gd name="connsiteX7" fmla="*/ 3599 w 5121"/>
                <a:gd name="connsiteY7" fmla="*/ 2421 h 2421"/>
                <a:gd name="connsiteX8" fmla="*/ 5122 w 5121"/>
                <a:gd name="connsiteY8" fmla="*/ 2283 h 2421"/>
                <a:gd name="connsiteX9" fmla="*/ 4914 w 5121"/>
                <a:gd name="connsiteY9" fmla="*/ 1176 h 2421"/>
                <a:gd name="connsiteX10" fmla="*/ 4291 w 5121"/>
                <a:gd name="connsiteY10" fmla="*/ 484 h 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21" h="2421">
                  <a:moveTo>
                    <a:pt x="4291" y="484"/>
                  </a:moveTo>
                  <a:lnTo>
                    <a:pt x="3183" y="69"/>
                  </a:lnTo>
                  <a:lnTo>
                    <a:pt x="1661" y="0"/>
                  </a:lnTo>
                  <a:lnTo>
                    <a:pt x="2076" y="1176"/>
                  </a:lnTo>
                  <a:lnTo>
                    <a:pt x="0" y="830"/>
                  </a:lnTo>
                  <a:lnTo>
                    <a:pt x="969" y="1937"/>
                  </a:lnTo>
                  <a:lnTo>
                    <a:pt x="2214" y="2421"/>
                  </a:lnTo>
                  <a:lnTo>
                    <a:pt x="3599" y="2421"/>
                  </a:lnTo>
                  <a:lnTo>
                    <a:pt x="5122" y="2283"/>
                  </a:lnTo>
                  <a:lnTo>
                    <a:pt x="4914" y="1176"/>
                  </a:lnTo>
                  <a:lnTo>
                    <a:pt x="4291" y="4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0" name="Freeform 3339">
              <a:extLst>
                <a:ext uri="{FF2B5EF4-FFF2-40B4-BE49-F238E27FC236}">
                  <a16:creationId xmlns:a16="http://schemas.microsoft.com/office/drawing/2014/main" id="{FD576040-1F80-C92C-162F-DCCF5BB6AE3C}"/>
                </a:ext>
              </a:extLst>
            </p:cNvPr>
            <p:cNvSpPr/>
            <p:nvPr/>
          </p:nvSpPr>
          <p:spPr>
            <a:xfrm>
              <a:off x="9288378" y="5356824"/>
              <a:ext cx="20573" cy="17043"/>
            </a:xfrm>
            <a:custGeom>
              <a:avLst/>
              <a:gdLst>
                <a:gd name="connsiteX0" fmla="*/ 6945 w 15447"/>
                <a:gd name="connsiteY0" fmla="*/ 5257 h 12797"/>
                <a:gd name="connsiteX1" fmla="*/ 8398 w 15447"/>
                <a:gd name="connsiteY1" fmla="*/ 5257 h 12797"/>
                <a:gd name="connsiteX2" fmla="*/ 9506 w 15447"/>
                <a:gd name="connsiteY2" fmla="*/ 5672 h 12797"/>
                <a:gd name="connsiteX3" fmla="*/ 10128 w 15447"/>
                <a:gd name="connsiteY3" fmla="*/ 6364 h 12797"/>
                <a:gd name="connsiteX4" fmla="*/ 10336 w 15447"/>
                <a:gd name="connsiteY4" fmla="*/ 7471 h 12797"/>
                <a:gd name="connsiteX5" fmla="*/ 8883 w 15447"/>
                <a:gd name="connsiteY5" fmla="*/ 7679 h 12797"/>
                <a:gd name="connsiteX6" fmla="*/ 7429 w 15447"/>
                <a:gd name="connsiteY6" fmla="*/ 7679 h 12797"/>
                <a:gd name="connsiteX7" fmla="*/ 6184 w 15447"/>
                <a:gd name="connsiteY7" fmla="*/ 7194 h 12797"/>
                <a:gd name="connsiteX8" fmla="*/ 5215 w 15447"/>
                <a:gd name="connsiteY8" fmla="*/ 6018 h 12797"/>
                <a:gd name="connsiteX9" fmla="*/ 7222 w 15447"/>
                <a:gd name="connsiteY9" fmla="*/ 6364 h 12797"/>
                <a:gd name="connsiteX10" fmla="*/ 6876 w 15447"/>
                <a:gd name="connsiteY10" fmla="*/ 5188 h 12797"/>
                <a:gd name="connsiteX11" fmla="*/ 6876 w 15447"/>
                <a:gd name="connsiteY11" fmla="*/ 0 h 12797"/>
                <a:gd name="connsiteX12" fmla="*/ 3830 w 15447"/>
                <a:gd name="connsiteY12" fmla="*/ 969 h 12797"/>
                <a:gd name="connsiteX13" fmla="*/ 716 w 15447"/>
                <a:gd name="connsiteY13" fmla="*/ 3321 h 12797"/>
                <a:gd name="connsiteX14" fmla="*/ 1131 w 15447"/>
                <a:gd name="connsiteY14" fmla="*/ 9200 h 12797"/>
                <a:gd name="connsiteX15" fmla="*/ 2100 w 15447"/>
                <a:gd name="connsiteY15" fmla="*/ 10376 h 12797"/>
                <a:gd name="connsiteX16" fmla="*/ 4245 w 15447"/>
                <a:gd name="connsiteY16" fmla="*/ 11967 h 12797"/>
                <a:gd name="connsiteX17" fmla="*/ 5491 w 15447"/>
                <a:gd name="connsiteY17" fmla="*/ 12452 h 12797"/>
                <a:gd name="connsiteX18" fmla="*/ 7360 w 15447"/>
                <a:gd name="connsiteY18" fmla="*/ 12797 h 12797"/>
                <a:gd name="connsiteX19" fmla="*/ 8813 w 15447"/>
                <a:gd name="connsiteY19" fmla="*/ 12797 h 12797"/>
                <a:gd name="connsiteX20" fmla="*/ 9436 w 15447"/>
                <a:gd name="connsiteY20" fmla="*/ 12797 h 12797"/>
                <a:gd name="connsiteX21" fmla="*/ 10890 w 15447"/>
                <a:gd name="connsiteY21" fmla="*/ 12590 h 12797"/>
                <a:gd name="connsiteX22" fmla="*/ 14419 w 15447"/>
                <a:gd name="connsiteY22" fmla="*/ 10515 h 12797"/>
                <a:gd name="connsiteX23" fmla="*/ 15388 w 15447"/>
                <a:gd name="connsiteY23" fmla="*/ 6572 h 12797"/>
                <a:gd name="connsiteX24" fmla="*/ 15181 w 15447"/>
                <a:gd name="connsiteY24" fmla="*/ 5465 h 12797"/>
                <a:gd name="connsiteX25" fmla="*/ 13935 w 15447"/>
                <a:gd name="connsiteY25" fmla="*/ 2836 h 12797"/>
                <a:gd name="connsiteX26" fmla="*/ 13312 w 15447"/>
                <a:gd name="connsiteY26" fmla="*/ 2144 h 12797"/>
                <a:gd name="connsiteX27" fmla="*/ 11028 w 15447"/>
                <a:gd name="connsiteY27" fmla="*/ 692 h 12797"/>
                <a:gd name="connsiteX28" fmla="*/ 9921 w 15447"/>
                <a:gd name="connsiteY28" fmla="*/ 346 h 12797"/>
                <a:gd name="connsiteX29" fmla="*/ 8606 w 15447"/>
                <a:gd name="connsiteY29" fmla="*/ 69 h 12797"/>
                <a:gd name="connsiteX30" fmla="*/ 7152 w 15447"/>
                <a:gd name="connsiteY30" fmla="*/ 69 h 12797"/>
                <a:gd name="connsiteX31" fmla="*/ 6876 w 15447"/>
                <a:gd name="connsiteY31" fmla="*/ 0 h 12797"/>
                <a:gd name="connsiteX32" fmla="*/ 6876 w 15447"/>
                <a:gd name="connsiteY32" fmla="*/ 0 h 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447" h="12797">
                  <a:moveTo>
                    <a:pt x="6945" y="5257"/>
                  </a:moveTo>
                  <a:lnTo>
                    <a:pt x="8398" y="5257"/>
                  </a:lnTo>
                  <a:cubicBezTo>
                    <a:pt x="8398" y="5257"/>
                    <a:pt x="9506" y="5672"/>
                    <a:pt x="9506" y="5672"/>
                  </a:cubicBezTo>
                  <a:lnTo>
                    <a:pt x="10128" y="6364"/>
                  </a:lnTo>
                  <a:lnTo>
                    <a:pt x="10336" y="7471"/>
                  </a:lnTo>
                  <a:lnTo>
                    <a:pt x="8883" y="7679"/>
                  </a:lnTo>
                  <a:lnTo>
                    <a:pt x="7429" y="7679"/>
                  </a:lnTo>
                  <a:lnTo>
                    <a:pt x="6184" y="7194"/>
                  </a:lnTo>
                  <a:lnTo>
                    <a:pt x="5215" y="6018"/>
                  </a:lnTo>
                  <a:lnTo>
                    <a:pt x="7222" y="6364"/>
                  </a:lnTo>
                  <a:lnTo>
                    <a:pt x="6876" y="5188"/>
                  </a:lnTo>
                  <a:moveTo>
                    <a:pt x="6876" y="0"/>
                  </a:moveTo>
                  <a:cubicBezTo>
                    <a:pt x="5768" y="0"/>
                    <a:pt x="4730" y="346"/>
                    <a:pt x="3830" y="969"/>
                  </a:cubicBezTo>
                  <a:cubicBezTo>
                    <a:pt x="2584" y="1314"/>
                    <a:pt x="1408" y="2144"/>
                    <a:pt x="716" y="3321"/>
                  </a:cubicBezTo>
                  <a:cubicBezTo>
                    <a:pt x="-392" y="5188"/>
                    <a:pt x="-184" y="7540"/>
                    <a:pt x="1131" y="9200"/>
                  </a:cubicBezTo>
                  <a:lnTo>
                    <a:pt x="2100" y="10376"/>
                  </a:lnTo>
                  <a:cubicBezTo>
                    <a:pt x="2654" y="11068"/>
                    <a:pt x="3415" y="11622"/>
                    <a:pt x="4245" y="11967"/>
                  </a:cubicBezTo>
                  <a:lnTo>
                    <a:pt x="5491" y="12452"/>
                  </a:lnTo>
                  <a:cubicBezTo>
                    <a:pt x="6114" y="12659"/>
                    <a:pt x="6737" y="12797"/>
                    <a:pt x="7360" y="12797"/>
                  </a:cubicBezTo>
                  <a:lnTo>
                    <a:pt x="8813" y="12797"/>
                  </a:lnTo>
                  <a:cubicBezTo>
                    <a:pt x="8813" y="12797"/>
                    <a:pt x="9228" y="12797"/>
                    <a:pt x="9436" y="12797"/>
                  </a:cubicBezTo>
                  <a:lnTo>
                    <a:pt x="10890" y="12590"/>
                  </a:lnTo>
                  <a:cubicBezTo>
                    <a:pt x="12274" y="12452"/>
                    <a:pt x="13589" y="11690"/>
                    <a:pt x="14419" y="10515"/>
                  </a:cubicBezTo>
                  <a:cubicBezTo>
                    <a:pt x="15250" y="9408"/>
                    <a:pt x="15596" y="7955"/>
                    <a:pt x="15388" y="6572"/>
                  </a:cubicBezTo>
                  <a:lnTo>
                    <a:pt x="15181" y="5465"/>
                  </a:lnTo>
                  <a:cubicBezTo>
                    <a:pt x="15042" y="4496"/>
                    <a:pt x="14558" y="3597"/>
                    <a:pt x="13935" y="2836"/>
                  </a:cubicBezTo>
                  <a:lnTo>
                    <a:pt x="13312" y="2144"/>
                  </a:lnTo>
                  <a:cubicBezTo>
                    <a:pt x="12689" y="1453"/>
                    <a:pt x="11928" y="969"/>
                    <a:pt x="11028" y="692"/>
                  </a:cubicBezTo>
                  <a:lnTo>
                    <a:pt x="9921" y="346"/>
                  </a:lnTo>
                  <a:cubicBezTo>
                    <a:pt x="9506" y="208"/>
                    <a:pt x="9021" y="138"/>
                    <a:pt x="8606" y="69"/>
                  </a:cubicBezTo>
                  <a:lnTo>
                    <a:pt x="7152" y="69"/>
                  </a:lnTo>
                  <a:cubicBezTo>
                    <a:pt x="7152" y="69"/>
                    <a:pt x="7014" y="0"/>
                    <a:pt x="6876" y="0"/>
                  </a:cubicBezTo>
                  <a:lnTo>
                    <a:pt x="687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1" name="Freeform 3340">
              <a:extLst>
                <a:ext uri="{FF2B5EF4-FFF2-40B4-BE49-F238E27FC236}">
                  <a16:creationId xmlns:a16="http://schemas.microsoft.com/office/drawing/2014/main" id="{675DC028-07E8-17B5-2FAD-6FC2E6C05D87}"/>
                </a:ext>
              </a:extLst>
            </p:cNvPr>
            <p:cNvSpPr/>
            <p:nvPr/>
          </p:nvSpPr>
          <p:spPr>
            <a:xfrm>
              <a:off x="9238265" y="5128718"/>
              <a:ext cx="3686" cy="3500"/>
            </a:xfrm>
            <a:custGeom>
              <a:avLst/>
              <a:gdLst>
                <a:gd name="connsiteX0" fmla="*/ 1246 w 2768"/>
                <a:gd name="connsiteY0" fmla="*/ 1591 h 2628"/>
                <a:gd name="connsiteX1" fmla="*/ 2007 w 2768"/>
                <a:gd name="connsiteY1" fmla="*/ 2213 h 2628"/>
                <a:gd name="connsiteX2" fmla="*/ 2768 w 2768"/>
                <a:gd name="connsiteY2" fmla="*/ 2629 h 2628"/>
                <a:gd name="connsiteX3" fmla="*/ 2630 w 2768"/>
                <a:gd name="connsiteY3" fmla="*/ 1452 h 2628"/>
                <a:gd name="connsiteX4" fmla="*/ 2076 w 2768"/>
                <a:gd name="connsiteY4" fmla="*/ 553 h 2628"/>
                <a:gd name="connsiteX5" fmla="*/ 1107 w 2768"/>
                <a:gd name="connsiteY5" fmla="*/ 69 h 2628"/>
                <a:gd name="connsiteX6" fmla="*/ 0 w 2768"/>
                <a:gd name="connsiteY6" fmla="*/ 0 h 2628"/>
                <a:gd name="connsiteX7" fmla="*/ 554 w 2768"/>
                <a:gd name="connsiteY7" fmla="*/ 830 h 2628"/>
                <a:gd name="connsiteX8" fmla="*/ 1246 w 2768"/>
                <a:gd name="connsiteY8" fmla="*/ 1591 h 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 h="2628">
                  <a:moveTo>
                    <a:pt x="1246" y="1591"/>
                  </a:moveTo>
                  <a:lnTo>
                    <a:pt x="2007" y="2213"/>
                  </a:lnTo>
                  <a:lnTo>
                    <a:pt x="2768" y="2629"/>
                  </a:lnTo>
                  <a:lnTo>
                    <a:pt x="2630" y="1452"/>
                  </a:lnTo>
                  <a:lnTo>
                    <a:pt x="2076" y="553"/>
                  </a:lnTo>
                  <a:lnTo>
                    <a:pt x="1107" y="69"/>
                  </a:lnTo>
                  <a:lnTo>
                    <a:pt x="0" y="0"/>
                  </a:lnTo>
                  <a:lnTo>
                    <a:pt x="554" y="830"/>
                  </a:lnTo>
                  <a:lnTo>
                    <a:pt x="1246"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2" name="Freeform 3341">
              <a:extLst>
                <a:ext uri="{FF2B5EF4-FFF2-40B4-BE49-F238E27FC236}">
                  <a16:creationId xmlns:a16="http://schemas.microsoft.com/office/drawing/2014/main" id="{1A28438D-46A0-2AB2-13AD-91C03AA35EF3}"/>
                </a:ext>
              </a:extLst>
            </p:cNvPr>
            <p:cNvSpPr/>
            <p:nvPr/>
          </p:nvSpPr>
          <p:spPr>
            <a:xfrm>
              <a:off x="9231490" y="5121809"/>
              <a:ext cx="17508" cy="17319"/>
            </a:xfrm>
            <a:custGeom>
              <a:avLst/>
              <a:gdLst>
                <a:gd name="connsiteX0" fmla="*/ 5087 w 13146"/>
                <a:gd name="connsiteY0" fmla="*/ 5188 h 13004"/>
                <a:gd name="connsiteX1" fmla="*/ 6194 w 13146"/>
                <a:gd name="connsiteY1" fmla="*/ 5188 h 13004"/>
                <a:gd name="connsiteX2" fmla="*/ 7163 w 13146"/>
                <a:gd name="connsiteY2" fmla="*/ 5741 h 13004"/>
                <a:gd name="connsiteX3" fmla="*/ 7786 w 13146"/>
                <a:gd name="connsiteY3" fmla="*/ 6571 h 13004"/>
                <a:gd name="connsiteX4" fmla="*/ 7925 w 13146"/>
                <a:gd name="connsiteY4" fmla="*/ 7817 h 13004"/>
                <a:gd name="connsiteX5" fmla="*/ 7094 w 13146"/>
                <a:gd name="connsiteY5" fmla="*/ 7401 h 13004"/>
                <a:gd name="connsiteX6" fmla="*/ 6402 w 13146"/>
                <a:gd name="connsiteY6" fmla="*/ 6779 h 13004"/>
                <a:gd name="connsiteX7" fmla="*/ 5710 w 13146"/>
                <a:gd name="connsiteY7" fmla="*/ 6018 h 13004"/>
                <a:gd name="connsiteX8" fmla="*/ 5156 w 13146"/>
                <a:gd name="connsiteY8" fmla="*/ 5188 h 13004"/>
                <a:gd name="connsiteX9" fmla="*/ 5156 w 13146"/>
                <a:gd name="connsiteY9" fmla="*/ 0 h 13004"/>
                <a:gd name="connsiteX10" fmla="*/ 727 w 13146"/>
                <a:gd name="connsiteY10" fmla="*/ 2490 h 13004"/>
                <a:gd name="connsiteX11" fmla="*/ 727 w 13146"/>
                <a:gd name="connsiteY11" fmla="*/ 7885 h 13004"/>
                <a:gd name="connsiteX12" fmla="*/ 1281 w 13146"/>
                <a:gd name="connsiteY12" fmla="*/ 8716 h 13004"/>
                <a:gd name="connsiteX13" fmla="*/ 1834 w 13146"/>
                <a:gd name="connsiteY13" fmla="*/ 9477 h 13004"/>
                <a:gd name="connsiteX14" fmla="*/ 2526 w 13146"/>
                <a:gd name="connsiteY14" fmla="*/ 10238 h 13004"/>
                <a:gd name="connsiteX15" fmla="*/ 3011 w 13146"/>
                <a:gd name="connsiteY15" fmla="*/ 10722 h 13004"/>
                <a:gd name="connsiteX16" fmla="*/ 3703 w 13146"/>
                <a:gd name="connsiteY16" fmla="*/ 11344 h 13004"/>
                <a:gd name="connsiteX17" fmla="*/ 4672 w 13146"/>
                <a:gd name="connsiteY17" fmla="*/ 11967 h 13004"/>
                <a:gd name="connsiteX18" fmla="*/ 5502 w 13146"/>
                <a:gd name="connsiteY18" fmla="*/ 12382 h 13004"/>
                <a:gd name="connsiteX19" fmla="*/ 7925 w 13146"/>
                <a:gd name="connsiteY19" fmla="*/ 13005 h 13004"/>
                <a:gd name="connsiteX20" fmla="*/ 10901 w 13146"/>
                <a:gd name="connsiteY20" fmla="*/ 12105 h 13004"/>
                <a:gd name="connsiteX21" fmla="*/ 13115 w 13146"/>
                <a:gd name="connsiteY21" fmla="*/ 7263 h 13004"/>
                <a:gd name="connsiteX22" fmla="*/ 12977 w 13146"/>
                <a:gd name="connsiteY22" fmla="*/ 6018 h 13004"/>
                <a:gd name="connsiteX23" fmla="*/ 12078 w 13146"/>
                <a:gd name="connsiteY23" fmla="*/ 3597 h 13004"/>
                <a:gd name="connsiteX24" fmla="*/ 11454 w 13146"/>
                <a:gd name="connsiteY24" fmla="*/ 2767 h 13004"/>
                <a:gd name="connsiteX25" fmla="*/ 9655 w 13146"/>
                <a:gd name="connsiteY25" fmla="*/ 1176 h 13004"/>
                <a:gd name="connsiteX26" fmla="*/ 8686 w 13146"/>
                <a:gd name="connsiteY26" fmla="*/ 692 h 13004"/>
                <a:gd name="connsiteX27" fmla="*/ 6540 w 13146"/>
                <a:gd name="connsiteY27" fmla="*/ 69 h 13004"/>
                <a:gd name="connsiteX28" fmla="*/ 5433 w 13146"/>
                <a:gd name="connsiteY28" fmla="*/ 69 h 13004"/>
                <a:gd name="connsiteX29" fmla="*/ 5087 w 13146"/>
                <a:gd name="connsiteY29" fmla="*/ 0 h 13004"/>
                <a:gd name="connsiteX30" fmla="*/ 5087 w 13146"/>
                <a:gd name="connsiteY30" fmla="*/ 0 h 1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146" h="13004">
                  <a:moveTo>
                    <a:pt x="5087" y="5188"/>
                  </a:moveTo>
                  <a:lnTo>
                    <a:pt x="6194" y="5188"/>
                  </a:lnTo>
                  <a:cubicBezTo>
                    <a:pt x="6194" y="5188"/>
                    <a:pt x="7163" y="5741"/>
                    <a:pt x="7163" y="5741"/>
                  </a:cubicBezTo>
                  <a:lnTo>
                    <a:pt x="7786" y="6571"/>
                  </a:lnTo>
                  <a:lnTo>
                    <a:pt x="7925" y="7817"/>
                  </a:lnTo>
                  <a:lnTo>
                    <a:pt x="7094" y="7401"/>
                  </a:lnTo>
                  <a:lnTo>
                    <a:pt x="6402" y="6779"/>
                  </a:lnTo>
                  <a:lnTo>
                    <a:pt x="5710" y="6018"/>
                  </a:lnTo>
                  <a:lnTo>
                    <a:pt x="5156" y="5188"/>
                  </a:lnTo>
                  <a:moveTo>
                    <a:pt x="5156" y="0"/>
                  </a:moveTo>
                  <a:cubicBezTo>
                    <a:pt x="3357" y="0"/>
                    <a:pt x="1627" y="968"/>
                    <a:pt x="727" y="2490"/>
                  </a:cubicBezTo>
                  <a:cubicBezTo>
                    <a:pt x="-242" y="4150"/>
                    <a:pt x="-242" y="6225"/>
                    <a:pt x="727" y="7885"/>
                  </a:cubicBezTo>
                  <a:lnTo>
                    <a:pt x="1281" y="8716"/>
                  </a:lnTo>
                  <a:cubicBezTo>
                    <a:pt x="1281" y="8716"/>
                    <a:pt x="1627" y="9200"/>
                    <a:pt x="1834" y="9477"/>
                  </a:cubicBezTo>
                  <a:lnTo>
                    <a:pt x="2526" y="10238"/>
                  </a:lnTo>
                  <a:cubicBezTo>
                    <a:pt x="2526" y="10238"/>
                    <a:pt x="2872" y="10583"/>
                    <a:pt x="3011" y="10722"/>
                  </a:cubicBezTo>
                  <a:lnTo>
                    <a:pt x="3703" y="11344"/>
                  </a:lnTo>
                  <a:cubicBezTo>
                    <a:pt x="3703" y="11344"/>
                    <a:pt x="4326" y="11828"/>
                    <a:pt x="4672" y="11967"/>
                  </a:cubicBezTo>
                  <a:lnTo>
                    <a:pt x="5502" y="12382"/>
                  </a:lnTo>
                  <a:cubicBezTo>
                    <a:pt x="6264" y="12797"/>
                    <a:pt x="7094" y="13005"/>
                    <a:pt x="7925" y="13005"/>
                  </a:cubicBezTo>
                  <a:cubicBezTo>
                    <a:pt x="8963" y="13005"/>
                    <a:pt x="10001" y="12728"/>
                    <a:pt x="10901" y="12105"/>
                  </a:cubicBezTo>
                  <a:cubicBezTo>
                    <a:pt x="12493" y="10998"/>
                    <a:pt x="13323" y="9131"/>
                    <a:pt x="13115" y="7263"/>
                  </a:cubicBezTo>
                  <a:lnTo>
                    <a:pt x="12977" y="6018"/>
                  </a:lnTo>
                  <a:cubicBezTo>
                    <a:pt x="12908" y="5188"/>
                    <a:pt x="12562" y="4358"/>
                    <a:pt x="12078" y="3597"/>
                  </a:cubicBezTo>
                  <a:lnTo>
                    <a:pt x="11454" y="2767"/>
                  </a:lnTo>
                  <a:cubicBezTo>
                    <a:pt x="10970" y="2144"/>
                    <a:pt x="10416" y="1591"/>
                    <a:pt x="9655" y="1176"/>
                  </a:cubicBezTo>
                  <a:lnTo>
                    <a:pt x="8686" y="692"/>
                  </a:lnTo>
                  <a:cubicBezTo>
                    <a:pt x="8063" y="346"/>
                    <a:pt x="7302" y="138"/>
                    <a:pt x="6540" y="69"/>
                  </a:cubicBezTo>
                  <a:lnTo>
                    <a:pt x="5433" y="69"/>
                  </a:lnTo>
                  <a:cubicBezTo>
                    <a:pt x="5433" y="69"/>
                    <a:pt x="5225" y="0"/>
                    <a:pt x="5087" y="0"/>
                  </a:cubicBezTo>
                  <a:lnTo>
                    <a:pt x="508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3" name="Freeform 3342">
              <a:extLst>
                <a:ext uri="{FF2B5EF4-FFF2-40B4-BE49-F238E27FC236}">
                  <a16:creationId xmlns:a16="http://schemas.microsoft.com/office/drawing/2014/main" id="{E00988C7-CE45-3A49-1F2D-E1881978B948}"/>
                </a:ext>
              </a:extLst>
            </p:cNvPr>
            <p:cNvSpPr/>
            <p:nvPr/>
          </p:nvSpPr>
          <p:spPr>
            <a:xfrm>
              <a:off x="9309703" y="5188877"/>
              <a:ext cx="4608" cy="11054"/>
            </a:xfrm>
            <a:custGeom>
              <a:avLst/>
              <a:gdLst>
                <a:gd name="connsiteX0" fmla="*/ 2146 w 3460"/>
                <a:gd name="connsiteY0" fmla="*/ 0 h 8300"/>
                <a:gd name="connsiteX1" fmla="*/ 0 w 3460"/>
                <a:gd name="connsiteY1" fmla="*/ 1384 h 8300"/>
                <a:gd name="connsiteX2" fmla="*/ 623 w 3460"/>
                <a:gd name="connsiteY2" fmla="*/ 3113 h 8300"/>
                <a:gd name="connsiteX3" fmla="*/ 1315 w 3460"/>
                <a:gd name="connsiteY3" fmla="*/ 6572 h 8300"/>
                <a:gd name="connsiteX4" fmla="*/ 1868 w 3460"/>
                <a:gd name="connsiteY4" fmla="*/ 8301 h 8300"/>
                <a:gd name="connsiteX5" fmla="*/ 3461 w 3460"/>
                <a:gd name="connsiteY5" fmla="*/ 5534 h 8300"/>
                <a:gd name="connsiteX6" fmla="*/ 3391 w 3460"/>
                <a:gd name="connsiteY6" fmla="*/ 2075 h 8300"/>
                <a:gd name="connsiteX7" fmla="*/ 2146 w 3460"/>
                <a:gd name="connsiteY7" fmla="*/ 0 h 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0" h="8300">
                  <a:moveTo>
                    <a:pt x="2146" y="0"/>
                  </a:moveTo>
                  <a:lnTo>
                    <a:pt x="0" y="1384"/>
                  </a:lnTo>
                  <a:lnTo>
                    <a:pt x="623" y="3113"/>
                  </a:lnTo>
                  <a:lnTo>
                    <a:pt x="1315" y="6572"/>
                  </a:lnTo>
                  <a:lnTo>
                    <a:pt x="1868" y="8301"/>
                  </a:lnTo>
                  <a:lnTo>
                    <a:pt x="3461" y="5534"/>
                  </a:lnTo>
                  <a:lnTo>
                    <a:pt x="3391" y="2075"/>
                  </a:lnTo>
                  <a:lnTo>
                    <a:pt x="214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4" name="Freeform 3343">
              <a:extLst>
                <a:ext uri="{FF2B5EF4-FFF2-40B4-BE49-F238E27FC236}">
                  <a16:creationId xmlns:a16="http://schemas.microsoft.com/office/drawing/2014/main" id="{37469434-460A-628B-233D-7100E99C0B1C}"/>
                </a:ext>
              </a:extLst>
            </p:cNvPr>
            <p:cNvSpPr/>
            <p:nvPr/>
          </p:nvSpPr>
          <p:spPr>
            <a:xfrm>
              <a:off x="9302891" y="5181875"/>
              <a:ext cx="18333" cy="24873"/>
            </a:xfrm>
            <a:custGeom>
              <a:avLst/>
              <a:gdLst>
                <a:gd name="connsiteX0" fmla="*/ 7260 w 13765"/>
                <a:gd name="connsiteY0" fmla="*/ 5257 h 18676"/>
                <a:gd name="connsiteX1" fmla="*/ 8506 w 13765"/>
                <a:gd name="connsiteY1" fmla="*/ 7332 h 18676"/>
                <a:gd name="connsiteX2" fmla="*/ 8506 w 13765"/>
                <a:gd name="connsiteY2" fmla="*/ 10791 h 18676"/>
                <a:gd name="connsiteX3" fmla="*/ 6983 w 13765"/>
                <a:gd name="connsiteY3" fmla="*/ 13558 h 18676"/>
                <a:gd name="connsiteX4" fmla="*/ 6430 w 13765"/>
                <a:gd name="connsiteY4" fmla="*/ 11829 h 18676"/>
                <a:gd name="connsiteX5" fmla="*/ 5737 w 13765"/>
                <a:gd name="connsiteY5" fmla="*/ 8370 h 18676"/>
                <a:gd name="connsiteX6" fmla="*/ 5184 w 13765"/>
                <a:gd name="connsiteY6" fmla="*/ 6710 h 18676"/>
                <a:gd name="connsiteX7" fmla="*/ 7329 w 13765"/>
                <a:gd name="connsiteY7" fmla="*/ 5326 h 18676"/>
                <a:gd name="connsiteX8" fmla="*/ 7329 w 13765"/>
                <a:gd name="connsiteY8" fmla="*/ 138 h 18676"/>
                <a:gd name="connsiteX9" fmla="*/ 4491 w 13765"/>
                <a:gd name="connsiteY9" fmla="*/ 969 h 18676"/>
                <a:gd name="connsiteX10" fmla="*/ 2346 w 13765"/>
                <a:gd name="connsiteY10" fmla="*/ 2352 h 18676"/>
                <a:gd name="connsiteX11" fmla="*/ 270 w 13765"/>
                <a:gd name="connsiteY11" fmla="*/ 8370 h 18676"/>
                <a:gd name="connsiteX12" fmla="*/ 754 w 13765"/>
                <a:gd name="connsiteY12" fmla="*/ 9754 h 18676"/>
                <a:gd name="connsiteX13" fmla="*/ 1377 w 13765"/>
                <a:gd name="connsiteY13" fmla="*/ 12867 h 18676"/>
                <a:gd name="connsiteX14" fmla="*/ 1515 w 13765"/>
                <a:gd name="connsiteY14" fmla="*/ 13350 h 18676"/>
                <a:gd name="connsiteX15" fmla="*/ 2069 w 13765"/>
                <a:gd name="connsiteY15" fmla="*/ 15080 h 18676"/>
                <a:gd name="connsiteX16" fmla="*/ 6430 w 13765"/>
                <a:gd name="connsiteY16" fmla="*/ 18677 h 18676"/>
                <a:gd name="connsiteX17" fmla="*/ 6983 w 13765"/>
                <a:gd name="connsiteY17" fmla="*/ 18677 h 18676"/>
                <a:gd name="connsiteX18" fmla="*/ 11482 w 13765"/>
                <a:gd name="connsiteY18" fmla="*/ 16118 h 18676"/>
                <a:gd name="connsiteX19" fmla="*/ 13074 w 13765"/>
                <a:gd name="connsiteY19" fmla="*/ 13350 h 18676"/>
                <a:gd name="connsiteX20" fmla="*/ 13766 w 13765"/>
                <a:gd name="connsiteY20" fmla="*/ 10653 h 18676"/>
                <a:gd name="connsiteX21" fmla="*/ 13766 w 13765"/>
                <a:gd name="connsiteY21" fmla="*/ 7194 h 18676"/>
                <a:gd name="connsiteX22" fmla="*/ 12935 w 13765"/>
                <a:gd name="connsiteY22" fmla="*/ 4566 h 18676"/>
                <a:gd name="connsiteX23" fmla="*/ 11690 w 13765"/>
                <a:gd name="connsiteY23" fmla="*/ 2491 h 18676"/>
                <a:gd name="connsiteX24" fmla="*/ 8367 w 13765"/>
                <a:gd name="connsiteY24" fmla="*/ 138 h 18676"/>
                <a:gd name="connsiteX25" fmla="*/ 7260 w 13765"/>
                <a:gd name="connsiteY25" fmla="*/ 0 h 18676"/>
                <a:gd name="connsiteX26" fmla="*/ 7260 w 13765"/>
                <a:gd name="connsiteY26" fmla="*/ 0 h 1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765" h="18676">
                  <a:moveTo>
                    <a:pt x="7260" y="5257"/>
                  </a:moveTo>
                  <a:lnTo>
                    <a:pt x="8506" y="7332"/>
                  </a:lnTo>
                  <a:lnTo>
                    <a:pt x="8506" y="10791"/>
                  </a:lnTo>
                  <a:cubicBezTo>
                    <a:pt x="8506" y="10791"/>
                    <a:pt x="6983" y="13558"/>
                    <a:pt x="6983" y="13558"/>
                  </a:cubicBezTo>
                  <a:lnTo>
                    <a:pt x="6430" y="11829"/>
                  </a:lnTo>
                  <a:lnTo>
                    <a:pt x="5737" y="8370"/>
                  </a:lnTo>
                  <a:lnTo>
                    <a:pt x="5184" y="6710"/>
                  </a:lnTo>
                  <a:lnTo>
                    <a:pt x="7329" y="5326"/>
                  </a:lnTo>
                  <a:moveTo>
                    <a:pt x="7329" y="138"/>
                  </a:moveTo>
                  <a:cubicBezTo>
                    <a:pt x="6291" y="138"/>
                    <a:pt x="5322" y="415"/>
                    <a:pt x="4491" y="969"/>
                  </a:cubicBezTo>
                  <a:lnTo>
                    <a:pt x="2346" y="2352"/>
                  </a:lnTo>
                  <a:cubicBezTo>
                    <a:pt x="408" y="3666"/>
                    <a:pt x="-492" y="6087"/>
                    <a:pt x="270" y="8370"/>
                  </a:cubicBezTo>
                  <a:lnTo>
                    <a:pt x="754" y="9754"/>
                  </a:lnTo>
                  <a:lnTo>
                    <a:pt x="1377" y="12867"/>
                  </a:lnTo>
                  <a:cubicBezTo>
                    <a:pt x="1377" y="12867"/>
                    <a:pt x="1446" y="13212"/>
                    <a:pt x="1515" y="13350"/>
                  </a:cubicBezTo>
                  <a:lnTo>
                    <a:pt x="2069" y="15080"/>
                  </a:lnTo>
                  <a:cubicBezTo>
                    <a:pt x="2692" y="17017"/>
                    <a:pt x="4422" y="18470"/>
                    <a:pt x="6430" y="18677"/>
                  </a:cubicBezTo>
                  <a:cubicBezTo>
                    <a:pt x="6637" y="18677"/>
                    <a:pt x="6845" y="18677"/>
                    <a:pt x="6983" y="18677"/>
                  </a:cubicBezTo>
                  <a:cubicBezTo>
                    <a:pt x="8782" y="18677"/>
                    <a:pt x="10513" y="17708"/>
                    <a:pt x="11482" y="16118"/>
                  </a:cubicBezTo>
                  <a:lnTo>
                    <a:pt x="13074" y="13350"/>
                  </a:lnTo>
                  <a:cubicBezTo>
                    <a:pt x="13558" y="12520"/>
                    <a:pt x="13766" y="11552"/>
                    <a:pt x="13766" y="10653"/>
                  </a:cubicBezTo>
                  <a:lnTo>
                    <a:pt x="13766" y="7194"/>
                  </a:lnTo>
                  <a:cubicBezTo>
                    <a:pt x="13697" y="6295"/>
                    <a:pt x="13420" y="5396"/>
                    <a:pt x="12935" y="4566"/>
                  </a:cubicBezTo>
                  <a:lnTo>
                    <a:pt x="11690" y="2491"/>
                  </a:lnTo>
                  <a:cubicBezTo>
                    <a:pt x="10928" y="1314"/>
                    <a:pt x="9752" y="415"/>
                    <a:pt x="8367" y="138"/>
                  </a:cubicBezTo>
                  <a:cubicBezTo>
                    <a:pt x="8021" y="69"/>
                    <a:pt x="7606" y="0"/>
                    <a:pt x="7260" y="0"/>
                  </a:cubicBezTo>
                  <a:lnTo>
                    <a:pt x="72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5" name="Freeform 3344">
              <a:extLst>
                <a:ext uri="{FF2B5EF4-FFF2-40B4-BE49-F238E27FC236}">
                  <a16:creationId xmlns:a16="http://schemas.microsoft.com/office/drawing/2014/main" id="{5248B9CE-4033-B3D8-1571-185A15CCDA94}"/>
                </a:ext>
              </a:extLst>
            </p:cNvPr>
            <p:cNvSpPr/>
            <p:nvPr/>
          </p:nvSpPr>
          <p:spPr>
            <a:xfrm>
              <a:off x="9213100" y="5282755"/>
              <a:ext cx="2581" cy="10778"/>
            </a:xfrm>
            <a:custGeom>
              <a:avLst/>
              <a:gdLst>
                <a:gd name="connsiteX0" fmla="*/ 346 w 1938"/>
                <a:gd name="connsiteY0" fmla="*/ 1453 h 8093"/>
                <a:gd name="connsiteX1" fmla="*/ 0 w 1938"/>
                <a:gd name="connsiteY1" fmla="*/ 3874 h 8093"/>
                <a:gd name="connsiteX2" fmla="*/ 485 w 1938"/>
                <a:gd name="connsiteY2" fmla="*/ 6433 h 8093"/>
                <a:gd name="connsiteX3" fmla="*/ 1661 w 1938"/>
                <a:gd name="connsiteY3" fmla="*/ 8093 h 8093"/>
                <a:gd name="connsiteX4" fmla="*/ 1523 w 1938"/>
                <a:gd name="connsiteY4" fmla="*/ 6917 h 8093"/>
                <a:gd name="connsiteX5" fmla="*/ 1454 w 1938"/>
                <a:gd name="connsiteY5" fmla="*/ 5603 h 8093"/>
                <a:gd name="connsiteX6" fmla="*/ 1661 w 1938"/>
                <a:gd name="connsiteY6" fmla="*/ 4358 h 8093"/>
                <a:gd name="connsiteX7" fmla="*/ 1938 w 1938"/>
                <a:gd name="connsiteY7" fmla="*/ 3113 h 8093"/>
                <a:gd name="connsiteX8" fmla="*/ 1869 w 1938"/>
                <a:gd name="connsiteY8" fmla="*/ 2421 h 8093"/>
                <a:gd name="connsiteX9" fmla="*/ 1523 w 1938"/>
                <a:gd name="connsiteY9" fmla="*/ 899 h 8093"/>
                <a:gd name="connsiteX10" fmla="*/ 1592 w 1938"/>
                <a:gd name="connsiteY10" fmla="*/ 0 h 8093"/>
                <a:gd name="connsiteX11" fmla="*/ 346 w 1938"/>
                <a:gd name="connsiteY11" fmla="*/ 1453 h 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8" h="8093">
                  <a:moveTo>
                    <a:pt x="346" y="1453"/>
                  </a:moveTo>
                  <a:lnTo>
                    <a:pt x="0" y="3874"/>
                  </a:lnTo>
                  <a:lnTo>
                    <a:pt x="485" y="6433"/>
                  </a:lnTo>
                  <a:lnTo>
                    <a:pt x="1661" y="8093"/>
                  </a:lnTo>
                  <a:lnTo>
                    <a:pt x="1523" y="6917"/>
                  </a:lnTo>
                  <a:lnTo>
                    <a:pt x="1454" y="5603"/>
                  </a:lnTo>
                  <a:lnTo>
                    <a:pt x="1661" y="4358"/>
                  </a:lnTo>
                  <a:lnTo>
                    <a:pt x="1938" y="3113"/>
                  </a:lnTo>
                  <a:lnTo>
                    <a:pt x="1869" y="2421"/>
                  </a:lnTo>
                  <a:lnTo>
                    <a:pt x="1523" y="899"/>
                  </a:lnTo>
                  <a:lnTo>
                    <a:pt x="1592" y="0"/>
                  </a:lnTo>
                  <a:lnTo>
                    <a:pt x="346" y="14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6" name="Freeform 3345">
              <a:extLst>
                <a:ext uri="{FF2B5EF4-FFF2-40B4-BE49-F238E27FC236}">
                  <a16:creationId xmlns:a16="http://schemas.microsoft.com/office/drawing/2014/main" id="{195D3FC4-0E1E-0796-BABB-07C557ED0629}"/>
                </a:ext>
              </a:extLst>
            </p:cNvPr>
            <p:cNvSpPr/>
            <p:nvPr/>
          </p:nvSpPr>
          <p:spPr>
            <a:xfrm>
              <a:off x="9206239" y="5275753"/>
              <a:ext cx="16300" cy="24506"/>
            </a:xfrm>
            <a:custGeom>
              <a:avLst/>
              <a:gdLst>
                <a:gd name="connsiteX0" fmla="*/ 6744 w 12239"/>
                <a:gd name="connsiteY0" fmla="*/ 5257 h 18400"/>
                <a:gd name="connsiteX1" fmla="*/ 6744 w 12239"/>
                <a:gd name="connsiteY1" fmla="*/ 6087 h 18400"/>
                <a:gd name="connsiteX2" fmla="*/ 7090 w 12239"/>
                <a:gd name="connsiteY2" fmla="*/ 7609 h 18400"/>
                <a:gd name="connsiteX3" fmla="*/ 7090 w 12239"/>
                <a:gd name="connsiteY3" fmla="*/ 8301 h 18400"/>
                <a:gd name="connsiteX4" fmla="*/ 6814 w 12239"/>
                <a:gd name="connsiteY4" fmla="*/ 9546 h 18400"/>
                <a:gd name="connsiteX5" fmla="*/ 6606 w 12239"/>
                <a:gd name="connsiteY5" fmla="*/ 10791 h 18400"/>
                <a:gd name="connsiteX6" fmla="*/ 6606 w 12239"/>
                <a:gd name="connsiteY6" fmla="*/ 12036 h 18400"/>
                <a:gd name="connsiteX7" fmla="*/ 6814 w 12239"/>
                <a:gd name="connsiteY7" fmla="*/ 13282 h 18400"/>
                <a:gd name="connsiteX8" fmla="*/ 5637 w 12239"/>
                <a:gd name="connsiteY8" fmla="*/ 11621 h 18400"/>
                <a:gd name="connsiteX9" fmla="*/ 5152 w 12239"/>
                <a:gd name="connsiteY9" fmla="*/ 9062 h 18400"/>
                <a:gd name="connsiteX10" fmla="*/ 5499 w 12239"/>
                <a:gd name="connsiteY10" fmla="*/ 6641 h 18400"/>
                <a:gd name="connsiteX11" fmla="*/ 6744 w 12239"/>
                <a:gd name="connsiteY11" fmla="*/ 5188 h 18400"/>
                <a:gd name="connsiteX12" fmla="*/ 6744 w 12239"/>
                <a:gd name="connsiteY12" fmla="*/ 0 h 18400"/>
                <a:gd name="connsiteX13" fmla="*/ 2799 w 12239"/>
                <a:gd name="connsiteY13" fmla="*/ 1799 h 18400"/>
                <a:gd name="connsiteX14" fmla="*/ 1554 w 12239"/>
                <a:gd name="connsiteY14" fmla="*/ 3251 h 18400"/>
                <a:gd name="connsiteX15" fmla="*/ 377 w 12239"/>
                <a:gd name="connsiteY15" fmla="*/ 5949 h 18400"/>
                <a:gd name="connsiteX16" fmla="*/ 31 w 12239"/>
                <a:gd name="connsiteY16" fmla="*/ 8370 h 18400"/>
                <a:gd name="connsiteX17" fmla="*/ 31 w 12239"/>
                <a:gd name="connsiteY17" fmla="*/ 9961 h 18400"/>
                <a:gd name="connsiteX18" fmla="*/ 515 w 12239"/>
                <a:gd name="connsiteY18" fmla="*/ 12520 h 18400"/>
                <a:gd name="connsiteX19" fmla="*/ 1415 w 12239"/>
                <a:gd name="connsiteY19" fmla="*/ 14595 h 18400"/>
                <a:gd name="connsiteX20" fmla="*/ 2592 w 12239"/>
                <a:gd name="connsiteY20" fmla="*/ 16256 h 18400"/>
                <a:gd name="connsiteX21" fmla="*/ 6814 w 12239"/>
                <a:gd name="connsiteY21" fmla="*/ 18400 h 18400"/>
                <a:gd name="connsiteX22" fmla="*/ 8682 w 12239"/>
                <a:gd name="connsiteY22" fmla="*/ 18054 h 18400"/>
                <a:gd name="connsiteX23" fmla="*/ 11935 w 12239"/>
                <a:gd name="connsiteY23" fmla="*/ 12590 h 18400"/>
                <a:gd name="connsiteX24" fmla="*/ 11797 w 12239"/>
                <a:gd name="connsiteY24" fmla="*/ 11345 h 18400"/>
                <a:gd name="connsiteX25" fmla="*/ 11797 w 12239"/>
                <a:gd name="connsiteY25" fmla="*/ 10930 h 18400"/>
                <a:gd name="connsiteX26" fmla="*/ 11797 w 12239"/>
                <a:gd name="connsiteY26" fmla="*/ 10445 h 18400"/>
                <a:gd name="connsiteX27" fmla="*/ 12073 w 12239"/>
                <a:gd name="connsiteY27" fmla="*/ 9546 h 18400"/>
                <a:gd name="connsiteX28" fmla="*/ 12212 w 12239"/>
                <a:gd name="connsiteY28" fmla="*/ 7678 h 18400"/>
                <a:gd name="connsiteX29" fmla="*/ 12212 w 12239"/>
                <a:gd name="connsiteY29" fmla="*/ 6987 h 18400"/>
                <a:gd name="connsiteX30" fmla="*/ 12005 w 12239"/>
                <a:gd name="connsiteY30" fmla="*/ 6364 h 18400"/>
                <a:gd name="connsiteX31" fmla="*/ 11797 w 12239"/>
                <a:gd name="connsiteY31" fmla="*/ 5534 h 18400"/>
                <a:gd name="connsiteX32" fmla="*/ 11797 w 12239"/>
                <a:gd name="connsiteY32" fmla="*/ 5396 h 18400"/>
                <a:gd name="connsiteX33" fmla="*/ 8544 w 12239"/>
                <a:gd name="connsiteY33" fmla="*/ 346 h 18400"/>
                <a:gd name="connsiteX34" fmla="*/ 6675 w 12239"/>
                <a:gd name="connsiteY34" fmla="*/ 0 h 18400"/>
                <a:gd name="connsiteX35" fmla="*/ 6675 w 12239"/>
                <a:gd name="connsiteY35" fmla="*/ 0 h 1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239" h="18400">
                  <a:moveTo>
                    <a:pt x="6744" y="5257"/>
                  </a:moveTo>
                  <a:lnTo>
                    <a:pt x="6744" y="6087"/>
                  </a:lnTo>
                  <a:cubicBezTo>
                    <a:pt x="6744" y="6087"/>
                    <a:pt x="7090" y="7609"/>
                    <a:pt x="7090" y="7609"/>
                  </a:cubicBezTo>
                  <a:lnTo>
                    <a:pt x="7090" y="8301"/>
                  </a:lnTo>
                  <a:cubicBezTo>
                    <a:pt x="7090" y="8301"/>
                    <a:pt x="6814" y="9546"/>
                    <a:pt x="6814" y="9546"/>
                  </a:cubicBezTo>
                  <a:lnTo>
                    <a:pt x="6606" y="10791"/>
                  </a:lnTo>
                  <a:lnTo>
                    <a:pt x="6606" y="12036"/>
                  </a:lnTo>
                  <a:cubicBezTo>
                    <a:pt x="6606" y="12036"/>
                    <a:pt x="6814" y="13282"/>
                    <a:pt x="6814" y="13282"/>
                  </a:cubicBezTo>
                  <a:lnTo>
                    <a:pt x="5637" y="11621"/>
                  </a:lnTo>
                  <a:lnTo>
                    <a:pt x="5152" y="9062"/>
                  </a:lnTo>
                  <a:lnTo>
                    <a:pt x="5499" y="6641"/>
                  </a:lnTo>
                  <a:lnTo>
                    <a:pt x="6744" y="5188"/>
                  </a:lnTo>
                  <a:moveTo>
                    <a:pt x="6744" y="0"/>
                  </a:moveTo>
                  <a:cubicBezTo>
                    <a:pt x="5222" y="0"/>
                    <a:pt x="3768" y="623"/>
                    <a:pt x="2799" y="1799"/>
                  </a:cubicBezTo>
                  <a:lnTo>
                    <a:pt x="1554" y="3251"/>
                  </a:lnTo>
                  <a:cubicBezTo>
                    <a:pt x="931" y="4012"/>
                    <a:pt x="515" y="4911"/>
                    <a:pt x="377" y="5949"/>
                  </a:cubicBezTo>
                  <a:lnTo>
                    <a:pt x="31" y="8370"/>
                  </a:lnTo>
                  <a:cubicBezTo>
                    <a:pt x="-38" y="8924"/>
                    <a:pt x="31" y="9477"/>
                    <a:pt x="31" y="9961"/>
                  </a:cubicBezTo>
                  <a:lnTo>
                    <a:pt x="515" y="12520"/>
                  </a:lnTo>
                  <a:cubicBezTo>
                    <a:pt x="654" y="13282"/>
                    <a:pt x="931" y="13973"/>
                    <a:pt x="1415" y="14595"/>
                  </a:cubicBezTo>
                  <a:lnTo>
                    <a:pt x="2592" y="16256"/>
                  </a:lnTo>
                  <a:cubicBezTo>
                    <a:pt x="3561" y="17639"/>
                    <a:pt x="5152" y="18400"/>
                    <a:pt x="6814" y="18400"/>
                  </a:cubicBezTo>
                  <a:cubicBezTo>
                    <a:pt x="7436" y="18400"/>
                    <a:pt x="8060" y="18262"/>
                    <a:pt x="8682" y="18054"/>
                  </a:cubicBezTo>
                  <a:cubicBezTo>
                    <a:pt x="10897" y="17224"/>
                    <a:pt x="12212" y="14942"/>
                    <a:pt x="11935" y="12590"/>
                  </a:cubicBezTo>
                  <a:lnTo>
                    <a:pt x="11797" y="11345"/>
                  </a:lnTo>
                  <a:lnTo>
                    <a:pt x="11797" y="10930"/>
                  </a:lnTo>
                  <a:cubicBezTo>
                    <a:pt x="11797" y="10930"/>
                    <a:pt x="11797" y="10445"/>
                    <a:pt x="11797" y="10445"/>
                  </a:cubicBezTo>
                  <a:lnTo>
                    <a:pt x="12073" y="9546"/>
                  </a:lnTo>
                  <a:cubicBezTo>
                    <a:pt x="12212" y="8924"/>
                    <a:pt x="12281" y="8301"/>
                    <a:pt x="12212" y="7678"/>
                  </a:cubicBezTo>
                  <a:lnTo>
                    <a:pt x="12212" y="6987"/>
                  </a:lnTo>
                  <a:cubicBezTo>
                    <a:pt x="12212" y="6987"/>
                    <a:pt x="12073" y="6572"/>
                    <a:pt x="12005" y="6364"/>
                  </a:cubicBezTo>
                  <a:lnTo>
                    <a:pt x="11797" y="5534"/>
                  </a:lnTo>
                  <a:lnTo>
                    <a:pt x="11797" y="5396"/>
                  </a:lnTo>
                  <a:cubicBezTo>
                    <a:pt x="11866" y="3182"/>
                    <a:pt x="10551" y="1176"/>
                    <a:pt x="8544" y="346"/>
                  </a:cubicBezTo>
                  <a:cubicBezTo>
                    <a:pt x="7921" y="138"/>
                    <a:pt x="7298" y="0"/>
                    <a:pt x="6675" y="0"/>
                  </a:cubicBezTo>
                  <a:lnTo>
                    <a:pt x="667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7" name="Freeform 3346">
              <a:extLst>
                <a:ext uri="{FF2B5EF4-FFF2-40B4-BE49-F238E27FC236}">
                  <a16:creationId xmlns:a16="http://schemas.microsoft.com/office/drawing/2014/main" id="{36DBEBEA-D385-B02B-693C-290628AC815F}"/>
                </a:ext>
              </a:extLst>
            </p:cNvPr>
            <p:cNvSpPr/>
            <p:nvPr/>
          </p:nvSpPr>
          <p:spPr>
            <a:xfrm>
              <a:off x="9196325" y="5309287"/>
              <a:ext cx="12812" cy="9396"/>
            </a:xfrm>
            <a:custGeom>
              <a:avLst/>
              <a:gdLst>
                <a:gd name="connsiteX0" fmla="*/ 4844 w 9620"/>
                <a:gd name="connsiteY0" fmla="*/ 5672 h 7055"/>
                <a:gd name="connsiteX1" fmla="*/ 7198 w 9620"/>
                <a:gd name="connsiteY1" fmla="*/ 6157 h 7055"/>
                <a:gd name="connsiteX2" fmla="*/ 8513 w 9620"/>
                <a:gd name="connsiteY2" fmla="*/ 7056 h 7055"/>
                <a:gd name="connsiteX3" fmla="*/ 8928 w 9620"/>
                <a:gd name="connsiteY3" fmla="*/ 6848 h 7055"/>
                <a:gd name="connsiteX4" fmla="*/ 9205 w 9620"/>
                <a:gd name="connsiteY4" fmla="*/ 6572 h 7055"/>
                <a:gd name="connsiteX5" fmla="*/ 9413 w 9620"/>
                <a:gd name="connsiteY5" fmla="*/ 6157 h 7055"/>
                <a:gd name="connsiteX6" fmla="*/ 9620 w 9620"/>
                <a:gd name="connsiteY6" fmla="*/ 5811 h 7055"/>
                <a:gd name="connsiteX7" fmla="*/ 8997 w 9620"/>
                <a:gd name="connsiteY7" fmla="*/ 3320 h 7055"/>
                <a:gd name="connsiteX8" fmla="*/ 7336 w 9620"/>
                <a:gd name="connsiteY8" fmla="*/ 1453 h 7055"/>
                <a:gd name="connsiteX9" fmla="*/ 5052 w 9620"/>
                <a:gd name="connsiteY9" fmla="*/ 208 h 7055"/>
                <a:gd name="connsiteX10" fmla="*/ 2699 w 9620"/>
                <a:gd name="connsiteY10" fmla="*/ 0 h 7055"/>
                <a:gd name="connsiteX11" fmla="*/ 346 w 9620"/>
                <a:gd name="connsiteY11" fmla="*/ 761 h 7055"/>
                <a:gd name="connsiteX12" fmla="*/ 623 w 9620"/>
                <a:gd name="connsiteY12" fmla="*/ 1868 h 7055"/>
                <a:gd name="connsiteX13" fmla="*/ 1246 w 9620"/>
                <a:gd name="connsiteY13" fmla="*/ 3459 h 7055"/>
                <a:gd name="connsiteX14" fmla="*/ 0 w 9620"/>
                <a:gd name="connsiteY14" fmla="*/ 5396 h 7055"/>
                <a:gd name="connsiteX15" fmla="*/ 4844 w 9620"/>
                <a:gd name="connsiteY15" fmla="*/ 5672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20" h="7055">
                  <a:moveTo>
                    <a:pt x="4844" y="5672"/>
                  </a:moveTo>
                  <a:lnTo>
                    <a:pt x="7198" y="6157"/>
                  </a:lnTo>
                  <a:lnTo>
                    <a:pt x="8513" y="7056"/>
                  </a:lnTo>
                  <a:lnTo>
                    <a:pt x="8928" y="6848"/>
                  </a:lnTo>
                  <a:lnTo>
                    <a:pt x="9205" y="6572"/>
                  </a:lnTo>
                  <a:lnTo>
                    <a:pt x="9413" y="6157"/>
                  </a:lnTo>
                  <a:lnTo>
                    <a:pt x="9620" y="5811"/>
                  </a:lnTo>
                  <a:lnTo>
                    <a:pt x="8997" y="3320"/>
                  </a:lnTo>
                  <a:lnTo>
                    <a:pt x="7336" y="1453"/>
                  </a:lnTo>
                  <a:lnTo>
                    <a:pt x="5052" y="208"/>
                  </a:lnTo>
                  <a:lnTo>
                    <a:pt x="2699" y="0"/>
                  </a:lnTo>
                  <a:lnTo>
                    <a:pt x="346" y="761"/>
                  </a:lnTo>
                  <a:lnTo>
                    <a:pt x="623" y="1868"/>
                  </a:lnTo>
                  <a:lnTo>
                    <a:pt x="1246" y="3459"/>
                  </a:lnTo>
                  <a:lnTo>
                    <a:pt x="0" y="5396"/>
                  </a:lnTo>
                  <a:lnTo>
                    <a:pt x="4844" y="567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8" name="Freeform 3347">
              <a:extLst>
                <a:ext uri="{FF2B5EF4-FFF2-40B4-BE49-F238E27FC236}">
                  <a16:creationId xmlns:a16="http://schemas.microsoft.com/office/drawing/2014/main" id="{DA6BBD58-736E-B53D-7A2A-DDF807153E1B}"/>
                </a:ext>
              </a:extLst>
            </p:cNvPr>
            <p:cNvSpPr/>
            <p:nvPr/>
          </p:nvSpPr>
          <p:spPr>
            <a:xfrm>
              <a:off x="9189363" y="5302378"/>
              <a:ext cx="26690" cy="23308"/>
            </a:xfrm>
            <a:custGeom>
              <a:avLst/>
              <a:gdLst>
                <a:gd name="connsiteX0" fmla="*/ 7926 w 20040"/>
                <a:gd name="connsiteY0" fmla="*/ 5188 h 17501"/>
                <a:gd name="connsiteX1" fmla="*/ 10279 w 20040"/>
                <a:gd name="connsiteY1" fmla="*/ 5396 h 17501"/>
                <a:gd name="connsiteX2" fmla="*/ 12563 w 20040"/>
                <a:gd name="connsiteY2" fmla="*/ 6572 h 17501"/>
                <a:gd name="connsiteX3" fmla="*/ 14224 w 20040"/>
                <a:gd name="connsiteY3" fmla="*/ 8439 h 17501"/>
                <a:gd name="connsiteX4" fmla="*/ 14847 w 20040"/>
                <a:gd name="connsiteY4" fmla="*/ 10930 h 17501"/>
                <a:gd name="connsiteX5" fmla="*/ 14639 w 20040"/>
                <a:gd name="connsiteY5" fmla="*/ 11345 h 17501"/>
                <a:gd name="connsiteX6" fmla="*/ 14432 w 20040"/>
                <a:gd name="connsiteY6" fmla="*/ 11690 h 17501"/>
                <a:gd name="connsiteX7" fmla="*/ 14155 w 20040"/>
                <a:gd name="connsiteY7" fmla="*/ 11967 h 17501"/>
                <a:gd name="connsiteX8" fmla="*/ 13670 w 20040"/>
                <a:gd name="connsiteY8" fmla="*/ 12244 h 17501"/>
                <a:gd name="connsiteX9" fmla="*/ 12425 w 20040"/>
                <a:gd name="connsiteY9" fmla="*/ 11275 h 17501"/>
                <a:gd name="connsiteX10" fmla="*/ 10071 w 20040"/>
                <a:gd name="connsiteY10" fmla="*/ 10791 h 17501"/>
                <a:gd name="connsiteX11" fmla="*/ 5227 w 20040"/>
                <a:gd name="connsiteY11" fmla="*/ 10584 h 17501"/>
                <a:gd name="connsiteX12" fmla="*/ 6473 w 20040"/>
                <a:gd name="connsiteY12" fmla="*/ 8577 h 17501"/>
                <a:gd name="connsiteX13" fmla="*/ 5780 w 20040"/>
                <a:gd name="connsiteY13" fmla="*/ 7056 h 17501"/>
                <a:gd name="connsiteX14" fmla="*/ 5503 w 20040"/>
                <a:gd name="connsiteY14" fmla="*/ 5949 h 17501"/>
                <a:gd name="connsiteX15" fmla="*/ 7857 w 20040"/>
                <a:gd name="connsiteY15" fmla="*/ 5188 h 17501"/>
                <a:gd name="connsiteX16" fmla="*/ 7857 w 20040"/>
                <a:gd name="connsiteY16" fmla="*/ 0 h 17501"/>
                <a:gd name="connsiteX17" fmla="*/ 6265 w 20040"/>
                <a:gd name="connsiteY17" fmla="*/ 277 h 17501"/>
                <a:gd name="connsiteX18" fmla="*/ 3912 w 20040"/>
                <a:gd name="connsiteY18" fmla="*/ 1038 h 17501"/>
                <a:gd name="connsiteX19" fmla="*/ 451 w 20040"/>
                <a:gd name="connsiteY19" fmla="*/ 7125 h 17501"/>
                <a:gd name="connsiteX20" fmla="*/ 659 w 20040"/>
                <a:gd name="connsiteY20" fmla="*/ 8093 h 17501"/>
                <a:gd name="connsiteX21" fmla="*/ 589 w 20040"/>
                <a:gd name="connsiteY21" fmla="*/ 13005 h 17501"/>
                <a:gd name="connsiteX22" fmla="*/ 4950 w 20040"/>
                <a:gd name="connsiteY22" fmla="*/ 15772 h 17501"/>
                <a:gd name="connsiteX23" fmla="*/ 9379 w 20040"/>
                <a:gd name="connsiteY23" fmla="*/ 15979 h 17501"/>
                <a:gd name="connsiteX24" fmla="*/ 10210 w 20040"/>
                <a:gd name="connsiteY24" fmla="*/ 16187 h 17501"/>
                <a:gd name="connsiteX25" fmla="*/ 10556 w 20040"/>
                <a:gd name="connsiteY25" fmla="*/ 16463 h 17501"/>
                <a:gd name="connsiteX26" fmla="*/ 13670 w 20040"/>
                <a:gd name="connsiteY26" fmla="*/ 17501 h 17501"/>
                <a:gd name="connsiteX27" fmla="*/ 16162 w 20040"/>
                <a:gd name="connsiteY27" fmla="*/ 16878 h 17501"/>
                <a:gd name="connsiteX28" fmla="*/ 16646 w 20040"/>
                <a:gd name="connsiteY28" fmla="*/ 16602 h 17501"/>
                <a:gd name="connsiteX29" fmla="*/ 17823 w 20040"/>
                <a:gd name="connsiteY29" fmla="*/ 15703 h 17501"/>
                <a:gd name="connsiteX30" fmla="*/ 18100 w 20040"/>
                <a:gd name="connsiteY30" fmla="*/ 15426 h 17501"/>
                <a:gd name="connsiteX31" fmla="*/ 19069 w 20040"/>
                <a:gd name="connsiteY31" fmla="*/ 14042 h 17501"/>
                <a:gd name="connsiteX32" fmla="*/ 19276 w 20040"/>
                <a:gd name="connsiteY32" fmla="*/ 13696 h 17501"/>
                <a:gd name="connsiteX33" fmla="*/ 19553 w 20040"/>
                <a:gd name="connsiteY33" fmla="*/ 13143 h 17501"/>
                <a:gd name="connsiteX34" fmla="*/ 19899 w 20040"/>
                <a:gd name="connsiteY34" fmla="*/ 9753 h 17501"/>
                <a:gd name="connsiteX35" fmla="*/ 19276 w 20040"/>
                <a:gd name="connsiteY35" fmla="*/ 7263 h 17501"/>
                <a:gd name="connsiteX36" fmla="*/ 18100 w 20040"/>
                <a:gd name="connsiteY36" fmla="*/ 5050 h 17501"/>
                <a:gd name="connsiteX37" fmla="*/ 16439 w 20040"/>
                <a:gd name="connsiteY37" fmla="*/ 3182 h 17501"/>
                <a:gd name="connsiteX38" fmla="*/ 14985 w 20040"/>
                <a:gd name="connsiteY38" fmla="*/ 2006 h 17501"/>
                <a:gd name="connsiteX39" fmla="*/ 12701 w 20040"/>
                <a:gd name="connsiteY39" fmla="*/ 830 h 17501"/>
                <a:gd name="connsiteX40" fmla="*/ 10764 w 20040"/>
                <a:gd name="connsiteY40" fmla="*/ 277 h 17501"/>
                <a:gd name="connsiteX41" fmla="*/ 8410 w 20040"/>
                <a:gd name="connsiteY41" fmla="*/ 69 h 17501"/>
                <a:gd name="connsiteX42" fmla="*/ 7926 w 20040"/>
                <a:gd name="connsiteY42" fmla="*/ 69 h 17501"/>
                <a:gd name="connsiteX43" fmla="*/ 7926 w 20040"/>
                <a:gd name="connsiteY43" fmla="*/ 69 h 17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040" h="17501">
                  <a:moveTo>
                    <a:pt x="7926" y="5188"/>
                  </a:moveTo>
                  <a:lnTo>
                    <a:pt x="10279" y="5396"/>
                  </a:lnTo>
                  <a:lnTo>
                    <a:pt x="12563" y="6572"/>
                  </a:lnTo>
                  <a:lnTo>
                    <a:pt x="14224" y="8439"/>
                  </a:lnTo>
                  <a:lnTo>
                    <a:pt x="14847" y="10930"/>
                  </a:lnTo>
                  <a:lnTo>
                    <a:pt x="14639" y="11345"/>
                  </a:lnTo>
                  <a:lnTo>
                    <a:pt x="14432" y="11690"/>
                  </a:lnTo>
                  <a:lnTo>
                    <a:pt x="14155" y="11967"/>
                  </a:lnTo>
                  <a:lnTo>
                    <a:pt x="13670" y="12244"/>
                  </a:lnTo>
                  <a:lnTo>
                    <a:pt x="12425" y="11275"/>
                  </a:lnTo>
                  <a:lnTo>
                    <a:pt x="10071" y="10791"/>
                  </a:lnTo>
                  <a:lnTo>
                    <a:pt x="5227" y="10584"/>
                  </a:lnTo>
                  <a:lnTo>
                    <a:pt x="6473" y="8577"/>
                  </a:lnTo>
                  <a:lnTo>
                    <a:pt x="5780" y="7056"/>
                  </a:lnTo>
                  <a:lnTo>
                    <a:pt x="5503" y="5949"/>
                  </a:lnTo>
                  <a:lnTo>
                    <a:pt x="7857" y="5188"/>
                  </a:lnTo>
                  <a:moveTo>
                    <a:pt x="7857" y="0"/>
                  </a:moveTo>
                  <a:cubicBezTo>
                    <a:pt x="7303" y="0"/>
                    <a:pt x="6749" y="69"/>
                    <a:pt x="6265" y="277"/>
                  </a:cubicBezTo>
                  <a:lnTo>
                    <a:pt x="3912" y="1038"/>
                  </a:lnTo>
                  <a:cubicBezTo>
                    <a:pt x="1351" y="1868"/>
                    <a:pt x="-172" y="4496"/>
                    <a:pt x="451" y="7125"/>
                  </a:cubicBezTo>
                  <a:lnTo>
                    <a:pt x="659" y="8093"/>
                  </a:lnTo>
                  <a:cubicBezTo>
                    <a:pt x="-172" y="9615"/>
                    <a:pt x="-241" y="11483"/>
                    <a:pt x="589" y="13005"/>
                  </a:cubicBezTo>
                  <a:cubicBezTo>
                    <a:pt x="1420" y="14665"/>
                    <a:pt x="3081" y="15703"/>
                    <a:pt x="4950" y="15772"/>
                  </a:cubicBezTo>
                  <a:lnTo>
                    <a:pt x="9379" y="15979"/>
                  </a:lnTo>
                  <a:lnTo>
                    <a:pt x="10210" y="16187"/>
                  </a:lnTo>
                  <a:lnTo>
                    <a:pt x="10556" y="16463"/>
                  </a:lnTo>
                  <a:cubicBezTo>
                    <a:pt x="11456" y="17155"/>
                    <a:pt x="12563" y="17501"/>
                    <a:pt x="13670" y="17501"/>
                  </a:cubicBezTo>
                  <a:cubicBezTo>
                    <a:pt x="14501" y="17501"/>
                    <a:pt x="15331" y="17293"/>
                    <a:pt x="16162" y="16878"/>
                  </a:cubicBezTo>
                  <a:lnTo>
                    <a:pt x="16646" y="16602"/>
                  </a:lnTo>
                  <a:cubicBezTo>
                    <a:pt x="17062" y="16394"/>
                    <a:pt x="17477" y="16048"/>
                    <a:pt x="17823" y="15703"/>
                  </a:cubicBezTo>
                  <a:lnTo>
                    <a:pt x="18100" y="15426"/>
                  </a:lnTo>
                  <a:cubicBezTo>
                    <a:pt x="18515" y="15011"/>
                    <a:pt x="18861" y="14595"/>
                    <a:pt x="19069" y="14042"/>
                  </a:cubicBezTo>
                  <a:lnTo>
                    <a:pt x="19276" y="13696"/>
                  </a:lnTo>
                  <a:lnTo>
                    <a:pt x="19553" y="13143"/>
                  </a:lnTo>
                  <a:cubicBezTo>
                    <a:pt x="20038" y="12105"/>
                    <a:pt x="20176" y="10860"/>
                    <a:pt x="19899" y="9753"/>
                  </a:cubicBezTo>
                  <a:lnTo>
                    <a:pt x="19276" y="7263"/>
                  </a:lnTo>
                  <a:cubicBezTo>
                    <a:pt x="19069" y="6433"/>
                    <a:pt x="18654" y="5672"/>
                    <a:pt x="18100" y="5050"/>
                  </a:cubicBezTo>
                  <a:lnTo>
                    <a:pt x="16439" y="3182"/>
                  </a:lnTo>
                  <a:cubicBezTo>
                    <a:pt x="16024" y="2698"/>
                    <a:pt x="15539" y="2283"/>
                    <a:pt x="14985" y="2006"/>
                  </a:cubicBezTo>
                  <a:lnTo>
                    <a:pt x="12701" y="830"/>
                  </a:lnTo>
                  <a:cubicBezTo>
                    <a:pt x="12079" y="484"/>
                    <a:pt x="11456" y="346"/>
                    <a:pt x="10764" y="277"/>
                  </a:cubicBezTo>
                  <a:lnTo>
                    <a:pt x="8410" y="69"/>
                  </a:lnTo>
                  <a:cubicBezTo>
                    <a:pt x="8410" y="69"/>
                    <a:pt x="8064" y="69"/>
                    <a:pt x="7926" y="69"/>
                  </a:cubicBezTo>
                  <a:lnTo>
                    <a:pt x="792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49" name="Freeform 3348">
              <a:extLst>
                <a:ext uri="{FF2B5EF4-FFF2-40B4-BE49-F238E27FC236}">
                  <a16:creationId xmlns:a16="http://schemas.microsoft.com/office/drawing/2014/main" id="{F7E84998-1D2E-3FB4-EC3F-FFCA27DDD126}"/>
                </a:ext>
              </a:extLst>
            </p:cNvPr>
            <p:cNvSpPr/>
            <p:nvPr/>
          </p:nvSpPr>
          <p:spPr>
            <a:xfrm>
              <a:off x="9206003" y="5342546"/>
              <a:ext cx="2672" cy="2580"/>
            </a:xfrm>
            <a:custGeom>
              <a:avLst/>
              <a:gdLst>
                <a:gd name="connsiteX0" fmla="*/ 2007 w 2006"/>
                <a:gd name="connsiteY0" fmla="*/ 1937 h 1937"/>
                <a:gd name="connsiteX1" fmla="*/ 1938 w 2006"/>
                <a:gd name="connsiteY1" fmla="*/ 554 h 1937"/>
                <a:gd name="connsiteX2" fmla="*/ 1522 w 2006"/>
                <a:gd name="connsiteY2" fmla="*/ 0 h 1937"/>
                <a:gd name="connsiteX3" fmla="*/ 900 w 2006"/>
                <a:gd name="connsiteY3" fmla="*/ 208 h 1937"/>
                <a:gd name="connsiteX4" fmla="*/ 0 w 2006"/>
                <a:gd name="connsiteY4" fmla="*/ 1038 h 1937"/>
                <a:gd name="connsiteX5" fmla="*/ 1453 w 2006"/>
                <a:gd name="connsiteY5" fmla="*/ 1799 h 1937"/>
                <a:gd name="connsiteX6" fmla="*/ 2007 w 2006"/>
                <a:gd name="connsiteY6" fmla="*/ 1937 h 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6" h="1937">
                  <a:moveTo>
                    <a:pt x="2007" y="1937"/>
                  </a:moveTo>
                  <a:lnTo>
                    <a:pt x="1938" y="554"/>
                  </a:lnTo>
                  <a:lnTo>
                    <a:pt x="1522" y="0"/>
                  </a:lnTo>
                  <a:lnTo>
                    <a:pt x="900" y="208"/>
                  </a:lnTo>
                  <a:lnTo>
                    <a:pt x="0" y="1038"/>
                  </a:lnTo>
                  <a:lnTo>
                    <a:pt x="1453" y="1799"/>
                  </a:lnTo>
                  <a:lnTo>
                    <a:pt x="2007" y="193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0" name="Freeform 3349">
              <a:extLst>
                <a:ext uri="{FF2B5EF4-FFF2-40B4-BE49-F238E27FC236}">
                  <a16:creationId xmlns:a16="http://schemas.microsoft.com/office/drawing/2014/main" id="{4BD4E7E5-F2E2-36FA-65DE-B5ECA92B77F1}"/>
                </a:ext>
              </a:extLst>
            </p:cNvPr>
            <p:cNvSpPr/>
            <p:nvPr/>
          </p:nvSpPr>
          <p:spPr>
            <a:xfrm>
              <a:off x="9199181" y="5335635"/>
              <a:ext cx="16431" cy="16399"/>
            </a:xfrm>
            <a:custGeom>
              <a:avLst/>
              <a:gdLst>
                <a:gd name="connsiteX0" fmla="*/ 6645 w 12337"/>
                <a:gd name="connsiteY0" fmla="*/ 5188 h 12313"/>
                <a:gd name="connsiteX1" fmla="*/ 7060 w 12337"/>
                <a:gd name="connsiteY1" fmla="*/ 5742 h 12313"/>
                <a:gd name="connsiteX2" fmla="*/ 7199 w 12337"/>
                <a:gd name="connsiteY2" fmla="*/ 7125 h 12313"/>
                <a:gd name="connsiteX3" fmla="*/ 6645 w 12337"/>
                <a:gd name="connsiteY3" fmla="*/ 6987 h 12313"/>
                <a:gd name="connsiteX4" fmla="*/ 5192 w 12337"/>
                <a:gd name="connsiteY4" fmla="*/ 6295 h 12313"/>
                <a:gd name="connsiteX5" fmla="*/ 6092 w 12337"/>
                <a:gd name="connsiteY5" fmla="*/ 5465 h 12313"/>
                <a:gd name="connsiteX6" fmla="*/ 6714 w 12337"/>
                <a:gd name="connsiteY6" fmla="*/ 5257 h 12313"/>
                <a:gd name="connsiteX7" fmla="*/ 6714 w 12337"/>
                <a:gd name="connsiteY7" fmla="*/ 69 h 12313"/>
                <a:gd name="connsiteX8" fmla="*/ 5261 w 12337"/>
                <a:gd name="connsiteY8" fmla="*/ 277 h 12313"/>
                <a:gd name="connsiteX9" fmla="*/ 4638 w 12337"/>
                <a:gd name="connsiteY9" fmla="*/ 484 h 12313"/>
                <a:gd name="connsiteX10" fmla="*/ 2492 w 12337"/>
                <a:gd name="connsiteY10" fmla="*/ 1729 h 12313"/>
                <a:gd name="connsiteX11" fmla="*/ 1593 w 12337"/>
                <a:gd name="connsiteY11" fmla="*/ 2559 h 12313"/>
                <a:gd name="connsiteX12" fmla="*/ 70 w 12337"/>
                <a:gd name="connsiteY12" fmla="*/ 7125 h 12313"/>
                <a:gd name="connsiteX13" fmla="*/ 2908 w 12337"/>
                <a:gd name="connsiteY13" fmla="*/ 10999 h 12313"/>
                <a:gd name="connsiteX14" fmla="*/ 4361 w 12337"/>
                <a:gd name="connsiteY14" fmla="*/ 11690 h 12313"/>
                <a:gd name="connsiteX15" fmla="*/ 5399 w 12337"/>
                <a:gd name="connsiteY15" fmla="*/ 12036 h 12313"/>
                <a:gd name="connsiteX16" fmla="*/ 5953 w 12337"/>
                <a:gd name="connsiteY16" fmla="*/ 12175 h 12313"/>
                <a:gd name="connsiteX17" fmla="*/ 7199 w 12337"/>
                <a:gd name="connsiteY17" fmla="*/ 12313 h 12313"/>
                <a:gd name="connsiteX18" fmla="*/ 10521 w 12337"/>
                <a:gd name="connsiteY18" fmla="*/ 11068 h 12313"/>
                <a:gd name="connsiteX19" fmla="*/ 12320 w 12337"/>
                <a:gd name="connsiteY19" fmla="*/ 6710 h 12313"/>
                <a:gd name="connsiteX20" fmla="*/ 12182 w 12337"/>
                <a:gd name="connsiteY20" fmla="*/ 5326 h 12313"/>
                <a:gd name="connsiteX21" fmla="*/ 11075 w 12337"/>
                <a:gd name="connsiteY21" fmla="*/ 2490 h 12313"/>
                <a:gd name="connsiteX22" fmla="*/ 10659 w 12337"/>
                <a:gd name="connsiteY22" fmla="*/ 1937 h 12313"/>
                <a:gd name="connsiteX23" fmla="*/ 6576 w 12337"/>
                <a:gd name="connsiteY23" fmla="*/ 0 h 12313"/>
                <a:gd name="connsiteX24" fmla="*/ 6576 w 12337"/>
                <a:gd name="connsiteY24" fmla="*/ 0 h 1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37" h="12313">
                  <a:moveTo>
                    <a:pt x="6645" y="5188"/>
                  </a:moveTo>
                  <a:lnTo>
                    <a:pt x="7060" y="5742"/>
                  </a:lnTo>
                  <a:lnTo>
                    <a:pt x="7199" y="7125"/>
                  </a:lnTo>
                  <a:lnTo>
                    <a:pt x="6645" y="6987"/>
                  </a:lnTo>
                  <a:lnTo>
                    <a:pt x="5192" y="6295"/>
                  </a:lnTo>
                  <a:lnTo>
                    <a:pt x="6092" y="5465"/>
                  </a:lnTo>
                  <a:lnTo>
                    <a:pt x="6714" y="5257"/>
                  </a:lnTo>
                  <a:moveTo>
                    <a:pt x="6714" y="69"/>
                  </a:moveTo>
                  <a:cubicBezTo>
                    <a:pt x="6230" y="69"/>
                    <a:pt x="5745" y="69"/>
                    <a:pt x="5261" y="277"/>
                  </a:cubicBezTo>
                  <a:lnTo>
                    <a:pt x="4638" y="484"/>
                  </a:lnTo>
                  <a:cubicBezTo>
                    <a:pt x="3807" y="692"/>
                    <a:pt x="3115" y="1176"/>
                    <a:pt x="2492" y="1729"/>
                  </a:cubicBezTo>
                  <a:lnTo>
                    <a:pt x="1593" y="2559"/>
                  </a:lnTo>
                  <a:cubicBezTo>
                    <a:pt x="347" y="3736"/>
                    <a:pt x="-207" y="5465"/>
                    <a:pt x="70" y="7125"/>
                  </a:cubicBezTo>
                  <a:cubicBezTo>
                    <a:pt x="347" y="8785"/>
                    <a:pt x="1385" y="10238"/>
                    <a:pt x="2908" y="10999"/>
                  </a:cubicBezTo>
                  <a:lnTo>
                    <a:pt x="4361" y="11690"/>
                  </a:lnTo>
                  <a:cubicBezTo>
                    <a:pt x="4361" y="11690"/>
                    <a:pt x="5053" y="11967"/>
                    <a:pt x="5399" y="12036"/>
                  </a:cubicBezTo>
                  <a:lnTo>
                    <a:pt x="5953" y="12175"/>
                  </a:lnTo>
                  <a:cubicBezTo>
                    <a:pt x="6368" y="12313"/>
                    <a:pt x="6783" y="12313"/>
                    <a:pt x="7199" y="12313"/>
                  </a:cubicBezTo>
                  <a:cubicBezTo>
                    <a:pt x="8444" y="12313"/>
                    <a:pt x="9621" y="11898"/>
                    <a:pt x="10521" y="11068"/>
                  </a:cubicBezTo>
                  <a:cubicBezTo>
                    <a:pt x="11766" y="9961"/>
                    <a:pt x="12459" y="8370"/>
                    <a:pt x="12320" y="6710"/>
                  </a:cubicBezTo>
                  <a:lnTo>
                    <a:pt x="12182" y="5326"/>
                  </a:lnTo>
                  <a:cubicBezTo>
                    <a:pt x="12113" y="4289"/>
                    <a:pt x="11698" y="3321"/>
                    <a:pt x="11075" y="2490"/>
                  </a:cubicBezTo>
                  <a:lnTo>
                    <a:pt x="10659" y="1937"/>
                  </a:lnTo>
                  <a:cubicBezTo>
                    <a:pt x="9690" y="692"/>
                    <a:pt x="8168" y="0"/>
                    <a:pt x="6576" y="0"/>
                  </a:cubicBezTo>
                  <a:lnTo>
                    <a:pt x="657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1" name="Freeform 3350">
              <a:extLst>
                <a:ext uri="{FF2B5EF4-FFF2-40B4-BE49-F238E27FC236}">
                  <a16:creationId xmlns:a16="http://schemas.microsoft.com/office/drawing/2014/main" id="{7AC7E1E6-00F4-95A6-90A8-EBDB5B5BBE73}"/>
                </a:ext>
              </a:extLst>
            </p:cNvPr>
            <p:cNvSpPr/>
            <p:nvPr/>
          </p:nvSpPr>
          <p:spPr>
            <a:xfrm>
              <a:off x="9121661" y="5112319"/>
              <a:ext cx="3870" cy="1658"/>
            </a:xfrm>
            <a:custGeom>
              <a:avLst/>
              <a:gdLst>
                <a:gd name="connsiteX0" fmla="*/ 830 w 2906"/>
                <a:gd name="connsiteY0" fmla="*/ 208 h 1245"/>
                <a:gd name="connsiteX1" fmla="*/ 0 w 2906"/>
                <a:gd name="connsiteY1" fmla="*/ 830 h 1245"/>
                <a:gd name="connsiteX2" fmla="*/ 1038 w 2906"/>
                <a:gd name="connsiteY2" fmla="*/ 1245 h 1245"/>
                <a:gd name="connsiteX3" fmla="*/ 1661 w 2906"/>
                <a:gd name="connsiteY3" fmla="*/ 1107 h 1245"/>
                <a:gd name="connsiteX4" fmla="*/ 2907 w 2906"/>
                <a:gd name="connsiteY4" fmla="*/ 138 h 1245"/>
                <a:gd name="connsiteX5" fmla="*/ 1523 w 2906"/>
                <a:gd name="connsiteY5" fmla="*/ 0 h 1245"/>
                <a:gd name="connsiteX6" fmla="*/ 830 w 2906"/>
                <a:gd name="connsiteY6" fmla="*/ 208 h 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 h="1245">
                  <a:moveTo>
                    <a:pt x="830" y="208"/>
                  </a:moveTo>
                  <a:lnTo>
                    <a:pt x="0" y="830"/>
                  </a:lnTo>
                  <a:lnTo>
                    <a:pt x="1038" y="1245"/>
                  </a:lnTo>
                  <a:lnTo>
                    <a:pt x="1661" y="1107"/>
                  </a:lnTo>
                  <a:lnTo>
                    <a:pt x="2907" y="138"/>
                  </a:lnTo>
                  <a:lnTo>
                    <a:pt x="1523" y="0"/>
                  </a:lnTo>
                  <a:lnTo>
                    <a:pt x="830" y="20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2" name="Freeform 3351">
              <a:extLst>
                <a:ext uri="{FF2B5EF4-FFF2-40B4-BE49-F238E27FC236}">
                  <a16:creationId xmlns:a16="http://schemas.microsoft.com/office/drawing/2014/main" id="{55F7B703-E5BF-3679-4E63-A70D00C22621}"/>
                </a:ext>
              </a:extLst>
            </p:cNvPr>
            <p:cNvSpPr/>
            <p:nvPr/>
          </p:nvSpPr>
          <p:spPr>
            <a:xfrm>
              <a:off x="9114770" y="5105410"/>
              <a:ext cx="17685" cy="15477"/>
            </a:xfrm>
            <a:custGeom>
              <a:avLst/>
              <a:gdLst>
                <a:gd name="connsiteX0" fmla="*/ 6697 w 13279"/>
                <a:gd name="connsiteY0" fmla="*/ 5188 h 11621"/>
                <a:gd name="connsiteX1" fmla="*/ 8081 w 13279"/>
                <a:gd name="connsiteY1" fmla="*/ 5326 h 11621"/>
                <a:gd name="connsiteX2" fmla="*/ 6835 w 13279"/>
                <a:gd name="connsiteY2" fmla="*/ 6295 h 11621"/>
                <a:gd name="connsiteX3" fmla="*/ 6212 w 13279"/>
                <a:gd name="connsiteY3" fmla="*/ 6433 h 11621"/>
                <a:gd name="connsiteX4" fmla="*/ 5174 w 13279"/>
                <a:gd name="connsiteY4" fmla="*/ 6018 h 11621"/>
                <a:gd name="connsiteX5" fmla="*/ 6005 w 13279"/>
                <a:gd name="connsiteY5" fmla="*/ 5396 h 11621"/>
                <a:gd name="connsiteX6" fmla="*/ 6697 w 13279"/>
                <a:gd name="connsiteY6" fmla="*/ 5188 h 11621"/>
                <a:gd name="connsiteX7" fmla="*/ 6697 w 13279"/>
                <a:gd name="connsiteY7" fmla="*/ 0 h 11621"/>
                <a:gd name="connsiteX8" fmla="*/ 5382 w 13279"/>
                <a:gd name="connsiteY8" fmla="*/ 138 h 11621"/>
                <a:gd name="connsiteX9" fmla="*/ 4690 w 13279"/>
                <a:gd name="connsiteY9" fmla="*/ 346 h 11621"/>
                <a:gd name="connsiteX10" fmla="*/ 3029 w 13279"/>
                <a:gd name="connsiteY10" fmla="*/ 1107 h 11621"/>
                <a:gd name="connsiteX11" fmla="*/ 2198 w 13279"/>
                <a:gd name="connsiteY11" fmla="*/ 1729 h 11621"/>
                <a:gd name="connsiteX12" fmla="*/ 53 w 13279"/>
                <a:gd name="connsiteY12" fmla="*/ 6641 h 11621"/>
                <a:gd name="connsiteX13" fmla="*/ 3375 w 13279"/>
                <a:gd name="connsiteY13" fmla="*/ 10860 h 11621"/>
                <a:gd name="connsiteX14" fmla="*/ 4413 w 13279"/>
                <a:gd name="connsiteY14" fmla="*/ 11275 h 11621"/>
                <a:gd name="connsiteX15" fmla="*/ 6282 w 13279"/>
                <a:gd name="connsiteY15" fmla="*/ 11621 h 11621"/>
                <a:gd name="connsiteX16" fmla="*/ 7389 w 13279"/>
                <a:gd name="connsiteY16" fmla="*/ 11483 h 11621"/>
                <a:gd name="connsiteX17" fmla="*/ 8012 w 13279"/>
                <a:gd name="connsiteY17" fmla="*/ 11345 h 11621"/>
                <a:gd name="connsiteX18" fmla="*/ 9950 w 13279"/>
                <a:gd name="connsiteY18" fmla="*/ 10445 h 11621"/>
                <a:gd name="connsiteX19" fmla="*/ 11195 w 13279"/>
                <a:gd name="connsiteY19" fmla="*/ 9477 h 11621"/>
                <a:gd name="connsiteX20" fmla="*/ 13064 w 13279"/>
                <a:gd name="connsiteY20" fmla="*/ 3874 h 11621"/>
                <a:gd name="connsiteX21" fmla="*/ 8497 w 13279"/>
                <a:gd name="connsiteY21" fmla="*/ 138 h 11621"/>
                <a:gd name="connsiteX22" fmla="*/ 7112 w 13279"/>
                <a:gd name="connsiteY22" fmla="*/ 0 h 11621"/>
                <a:gd name="connsiteX23" fmla="*/ 6697 w 13279"/>
                <a:gd name="connsiteY23" fmla="*/ 0 h 11621"/>
                <a:gd name="connsiteX24" fmla="*/ 6697 w 13279"/>
                <a:gd name="connsiteY24" fmla="*/ 0 h 1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279" h="11621">
                  <a:moveTo>
                    <a:pt x="6697" y="5188"/>
                  </a:moveTo>
                  <a:lnTo>
                    <a:pt x="8081" y="5326"/>
                  </a:lnTo>
                  <a:lnTo>
                    <a:pt x="6835" y="6295"/>
                  </a:lnTo>
                  <a:lnTo>
                    <a:pt x="6212" y="6433"/>
                  </a:lnTo>
                  <a:lnTo>
                    <a:pt x="5174" y="6018"/>
                  </a:lnTo>
                  <a:lnTo>
                    <a:pt x="6005" y="5396"/>
                  </a:lnTo>
                  <a:lnTo>
                    <a:pt x="6697" y="5188"/>
                  </a:lnTo>
                  <a:moveTo>
                    <a:pt x="6697" y="0"/>
                  </a:moveTo>
                  <a:cubicBezTo>
                    <a:pt x="6282" y="0"/>
                    <a:pt x="5797" y="0"/>
                    <a:pt x="5382" y="138"/>
                  </a:cubicBezTo>
                  <a:lnTo>
                    <a:pt x="4690" y="346"/>
                  </a:lnTo>
                  <a:cubicBezTo>
                    <a:pt x="4067" y="484"/>
                    <a:pt x="3513" y="761"/>
                    <a:pt x="3029" y="1107"/>
                  </a:cubicBezTo>
                  <a:lnTo>
                    <a:pt x="2198" y="1729"/>
                  </a:lnTo>
                  <a:cubicBezTo>
                    <a:pt x="606" y="2836"/>
                    <a:pt x="-224" y="4704"/>
                    <a:pt x="53" y="6641"/>
                  </a:cubicBezTo>
                  <a:cubicBezTo>
                    <a:pt x="260" y="8508"/>
                    <a:pt x="1575" y="10169"/>
                    <a:pt x="3375" y="10860"/>
                  </a:cubicBezTo>
                  <a:lnTo>
                    <a:pt x="4413" y="11275"/>
                  </a:lnTo>
                  <a:cubicBezTo>
                    <a:pt x="5036" y="11483"/>
                    <a:pt x="5659" y="11621"/>
                    <a:pt x="6282" y="11621"/>
                  </a:cubicBezTo>
                  <a:cubicBezTo>
                    <a:pt x="6628" y="11621"/>
                    <a:pt x="7043" y="11621"/>
                    <a:pt x="7389" y="11483"/>
                  </a:cubicBezTo>
                  <a:lnTo>
                    <a:pt x="8012" y="11345"/>
                  </a:lnTo>
                  <a:cubicBezTo>
                    <a:pt x="8704" y="11206"/>
                    <a:pt x="9396" y="10860"/>
                    <a:pt x="9950" y="10445"/>
                  </a:cubicBezTo>
                  <a:lnTo>
                    <a:pt x="11195" y="9477"/>
                  </a:lnTo>
                  <a:cubicBezTo>
                    <a:pt x="12926" y="8162"/>
                    <a:pt x="13687" y="5949"/>
                    <a:pt x="13064" y="3874"/>
                  </a:cubicBezTo>
                  <a:cubicBezTo>
                    <a:pt x="12441" y="1799"/>
                    <a:pt x="10642" y="277"/>
                    <a:pt x="8497" y="138"/>
                  </a:cubicBezTo>
                  <a:lnTo>
                    <a:pt x="7112" y="0"/>
                  </a:lnTo>
                  <a:cubicBezTo>
                    <a:pt x="7112" y="0"/>
                    <a:pt x="6835" y="0"/>
                    <a:pt x="6697" y="0"/>
                  </a:cubicBezTo>
                  <a:lnTo>
                    <a:pt x="669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3" name="Freeform 3352">
              <a:extLst>
                <a:ext uri="{FF2B5EF4-FFF2-40B4-BE49-F238E27FC236}">
                  <a16:creationId xmlns:a16="http://schemas.microsoft.com/office/drawing/2014/main" id="{81CA03C0-246F-EC1F-E370-FFF026B6067D}"/>
                </a:ext>
              </a:extLst>
            </p:cNvPr>
            <p:cNvSpPr/>
            <p:nvPr/>
          </p:nvSpPr>
          <p:spPr>
            <a:xfrm>
              <a:off x="9187476" y="5305418"/>
              <a:ext cx="7005" cy="7369"/>
            </a:xfrm>
            <a:custGeom>
              <a:avLst/>
              <a:gdLst>
                <a:gd name="connsiteX0" fmla="*/ 4152 w 5260"/>
                <a:gd name="connsiteY0" fmla="*/ 5534 h 5533"/>
                <a:gd name="connsiteX1" fmla="*/ 5260 w 5260"/>
                <a:gd name="connsiteY1" fmla="*/ 3528 h 5533"/>
                <a:gd name="connsiteX2" fmla="*/ 4222 w 5260"/>
                <a:gd name="connsiteY2" fmla="*/ 1384 h 5533"/>
                <a:gd name="connsiteX3" fmla="*/ 2422 w 5260"/>
                <a:gd name="connsiteY3" fmla="*/ 0 h 5533"/>
                <a:gd name="connsiteX4" fmla="*/ 761 w 5260"/>
                <a:gd name="connsiteY4" fmla="*/ 138 h 5533"/>
                <a:gd name="connsiteX5" fmla="*/ 0 w 5260"/>
                <a:gd name="connsiteY5" fmla="*/ 2282 h 5533"/>
                <a:gd name="connsiteX6" fmla="*/ 692 w 5260"/>
                <a:gd name="connsiteY6" fmla="*/ 4150 h 5533"/>
                <a:gd name="connsiteX7" fmla="*/ 2353 w 5260"/>
                <a:gd name="connsiteY7" fmla="*/ 5465 h 5533"/>
                <a:gd name="connsiteX8" fmla="*/ 4152 w 5260"/>
                <a:gd name="connsiteY8" fmla="*/ 5534 h 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0" h="5533">
                  <a:moveTo>
                    <a:pt x="4152" y="5534"/>
                  </a:moveTo>
                  <a:lnTo>
                    <a:pt x="5260" y="3528"/>
                  </a:lnTo>
                  <a:lnTo>
                    <a:pt x="4222" y="1384"/>
                  </a:lnTo>
                  <a:lnTo>
                    <a:pt x="2422" y="0"/>
                  </a:lnTo>
                  <a:lnTo>
                    <a:pt x="761" y="138"/>
                  </a:lnTo>
                  <a:lnTo>
                    <a:pt x="0" y="2282"/>
                  </a:lnTo>
                  <a:lnTo>
                    <a:pt x="692" y="4150"/>
                  </a:lnTo>
                  <a:lnTo>
                    <a:pt x="2353" y="5465"/>
                  </a:lnTo>
                  <a:lnTo>
                    <a:pt x="4152" y="553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4" name="Freeform 3353">
              <a:extLst>
                <a:ext uri="{FF2B5EF4-FFF2-40B4-BE49-F238E27FC236}">
                  <a16:creationId xmlns:a16="http://schemas.microsoft.com/office/drawing/2014/main" id="{06686FCB-221A-A687-9A69-8B581F599F8A}"/>
                </a:ext>
              </a:extLst>
            </p:cNvPr>
            <p:cNvSpPr/>
            <p:nvPr/>
          </p:nvSpPr>
          <p:spPr>
            <a:xfrm>
              <a:off x="9180516" y="5298417"/>
              <a:ext cx="20778" cy="21188"/>
            </a:xfrm>
            <a:custGeom>
              <a:avLst/>
              <a:gdLst>
                <a:gd name="connsiteX0" fmla="*/ 7648 w 15601"/>
                <a:gd name="connsiteY0" fmla="*/ 5257 h 15909"/>
                <a:gd name="connsiteX1" fmla="*/ 9447 w 15601"/>
                <a:gd name="connsiteY1" fmla="*/ 6641 h 15909"/>
                <a:gd name="connsiteX2" fmla="*/ 10486 w 15601"/>
                <a:gd name="connsiteY2" fmla="*/ 8785 h 15909"/>
                <a:gd name="connsiteX3" fmla="*/ 9378 w 15601"/>
                <a:gd name="connsiteY3" fmla="*/ 10791 h 15909"/>
                <a:gd name="connsiteX4" fmla="*/ 7579 w 15601"/>
                <a:gd name="connsiteY4" fmla="*/ 10791 h 15909"/>
                <a:gd name="connsiteX5" fmla="*/ 5918 w 15601"/>
                <a:gd name="connsiteY5" fmla="*/ 9338 h 15909"/>
                <a:gd name="connsiteX6" fmla="*/ 5226 w 15601"/>
                <a:gd name="connsiteY6" fmla="*/ 7471 h 15909"/>
                <a:gd name="connsiteX7" fmla="*/ 5987 w 15601"/>
                <a:gd name="connsiteY7" fmla="*/ 5326 h 15909"/>
                <a:gd name="connsiteX8" fmla="*/ 7648 w 15601"/>
                <a:gd name="connsiteY8" fmla="*/ 5188 h 15909"/>
                <a:gd name="connsiteX9" fmla="*/ 7648 w 15601"/>
                <a:gd name="connsiteY9" fmla="*/ 0 h 15909"/>
                <a:gd name="connsiteX10" fmla="*/ 7302 w 15601"/>
                <a:gd name="connsiteY10" fmla="*/ 0 h 15909"/>
                <a:gd name="connsiteX11" fmla="*/ 5641 w 15601"/>
                <a:gd name="connsiteY11" fmla="*/ 138 h 15909"/>
                <a:gd name="connsiteX12" fmla="*/ 1073 w 15601"/>
                <a:gd name="connsiteY12" fmla="*/ 3597 h 15909"/>
                <a:gd name="connsiteX13" fmla="*/ 311 w 15601"/>
                <a:gd name="connsiteY13" fmla="*/ 5742 h 15909"/>
                <a:gd name="connsiteX14" fmla="*/ 311 w 15601"/>
                <a:gd name="connsiteY14" fmla="*/ 9338 h 15909"/>
                <a:gd name="connsiteX15" fmla="*/ 1004 w 15601"/>
                <a:gd name="connsiteY15" fmla="*/ 11206 h 15909"/>
                <a:gd name="connsiteX16" fmla="*/ 2526 w 15601"/>
                <a:gd name="connsiteY16" fmla="*/ 13281 h 15909"/>
                <a:gd name="connsiteX17" fmla="*/ 4187 w 15601"/>
                <a:gd name="connsiteY17" fmla="*/ 14665 h 15909"/>
                <a:gd name="connsiteX18" fmla="*/ 7302 w 15601"/>
                <a:gd name="connsiteY18" fmla="*/ 15841 h 15909"/>
                <a:gd name="connsiteX19" fmla="*/ 9101 w 15601"/>
                <a:gd name="connsiteY19" fmla="*/ 15841 h 15909"/>
                <a:gd name="connsiteX20" fmla="*/ 9309 w 15601"/>
                <a:gd name="connsiteY20" fmla="*/ 15910 h 15909"/>
                <a:gd name="connsiteX21" fmla="*/ 13877 w 15601"/>
                <a:gd name="connsiteY21" fmla="*/ 13143 h 15909"/>
                <a:gd name="connsiteX22" fmla="*/ 14984 w 15601"/>
                <a:gd name="connsiteY22" fmla="*/ 11137 h 15909"/>
                <a:gd name="connsiteX23" fmla="*/ 15123 w 15601"/>
                <a:gd name="connsiteY23" fmla="*/ 6502 h 15909"/>
                <a:gd name="connsiteX24" fmla="*/ 14084 w 15601"/>
                <a:gd name="connsiteY24" fmla="*/ 4358 h 15909"/>
                <a:gd name="connsiteX25" fmla="*/ 12493 w 15601"/>
                <a:gd name="connsiteY25" fmla="*/ 2421 h 15909"/>
                <a:gd name="connsiteX26" fmla="*/ 10693 w 15601"/>
                <a:gd name="connsiteY26" fmla="*/ 1037 h 15909"/>
                <a:gd name="connsiteX27" fmla="*/ 7579 w 15601"/>
                <a:gd name="connsiteY27" fmla="*/ 0 h 15909"/>
                <a:gd name="connsiteX28" fmla="*/ 7579 w 15601"/>
                <a:gd name="connsiteY28" fmla="*/ 0 h 1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601" h="15909">
                  <a:moveTo>
                    <a:pt x="7648" y="5257"/>
                  </a:moveTo>
                  <a:lnTo>
                    <a:pt x="9447" y="6641"/>
                  </a:lnTo>
                  <a:lnTo>
                    <a:pt x="10486" y="8785"/>
                  </a:lnTo>
                  <a:lnTo>
                    <a:pt x="9378" y="10791"/>
                  </a:lnTo>
                  <a:lnTo>
                    <a:pt x="7579" y="10791"/>
                  </a:lnTo>
                  <a:cubicBezTo>
                    <a:pt x="7579" y="10791"/>
                    <a:pt x="5918" y="9338"/>
                    <a:pt x="5918" y="9338"/>
                  </a:cubicBezTo>
                  <a:lnTo>
                    <a:pt x="5226" y="7471"/>
                  </a:lnTo>
                  <a:lnTo>
                    <a:pt x="5987" y="5326"/>
                  </a:lnTo>
                  <a:lnTo>
                    <a:pt x="7648" y="5188"/>
                  </a:lnTo>
                  <a:moveTo>
                    <a:pt x="7648" y="0"/>
                  </a:moveTo>
                  <a:cubicBezTo>
                    <a:pt x="7648" y="0"/>
                    <a:pt x="7440" y="0"/>
                    <a:pt x="7302" y="0"/>
                  </a:cubicBezTo>
                  <a:lnTo>
                    <a:pt x="5641" y="138"/>
                  </a:lnTo>
                  <a:cubicBezTo>
                    <a:pt x="3565" y="277"/>
                    <a:pt x="1765" y="1660"/>
                    <a:pt x="1073" y="3597"/>
                  </a:cubicBezTo>
                  <a:lnTo>
                    <a:pt x="311" y="5742"/>
                  </a:lnTo>
                  <a:cubicBezTo>
                    <a:pt x="-104" y="6917"/>
                    <a:pt x="-104" y="8162"/>
                    <a:pt x="311" y="9338"/>
                  </a:cubicBezTo>
                  <a:lnTo>
                    <a:pt x="1004" y="11206"/>
                  </a:lnTo>
                  <a:cubicBezTo>
                    <a:pt x="1350" y="12036"/>
                    <a:pt x="1834" y="12728"/>
                    <a:pt x="2526" y="13281"/>
                  </a:cubicBezTo>
                  <a:lnTo>
                    <a:pt x="4187" y="14665"/>
                  </a:lnTo>
                  <a:cubicBezTo>
                    <a:pt x="5087" y="15356"/>
                    <a:pt x="6125" y="15771"/>
                    <a:pt x="7302" y="15841"/>
                  </a:cubicBezTo>
                  <a:lnTo>
                    <a:pt x="9101" y="15841"/>
                  </a:lnTo>
                  <a:cubicBezTo>
                    <a:pt x="9101" y="15841"/>
                    <a:pt x="9240" y="15910"/>
                    <a:pt x="9309" y="15910"/>
                  </a:cubicBezTo>
                  <a:cubicBezTo>
                    <a:pt x="11247" y="15910"/>
                    <a:pt x="12977" y="14872"/>
                    <a:pt x="13877" y="13143"/>
                  </a:cubicBezTo>
                  <a:lnTo>
                    <a:pt x="14984" y="11137"/>
                  </a:lnTo>
                  <a:cubicBezTo>
                    <a:pt x="15746" y="9684"/>
                    <a:pt x="15815" y="7955"/>
                    <a:pt x="15123" y="6502"/>
                  </a:cubicBezTo>
                  <a:lnTo>
                    <a:pt x="14084" y="4358"/>
                  </a:lnTo>
                  <a:cubicBezTo>
                    <a:pt x="13738" y="3597"/>
                    <a:pt x="13185" y="2905"/>
                    <a:pt x="12493" y="2421"/>
                  </a:cubicBezTo>
                  <a:lnTo>
                    <a:pt x="10693" y="1037"/>
                  </a:lnTo>
                  <a:cubicBezTo>
                    <a:pt x="9793" y="346"/>
                    <a:pt x="8686" y="0"/>
                    <a:pt x="7579" y="0"/>
                  </a:cubicBezTo>
                  <a:lnTo>
                    <a:pt x="757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5" name="Freeform 3354">
              <a:extLst>
                <a:ext uri="{FF2B5EF4-FFF2-40B4-BE49-F238E27FC236}">
                  <a16:creationId xmlns:a16="http://schemas.microsoft.com/office/drawing/2014/main" id="{25733C13-0A50-DFD1-21AE-E72D05F329D2}"/>
                </a:ext>
              </a:extLst>
            </p:cNvPr>
            <p:cNvSpPr/>
            <p:nvPr/>
          </p:nvSpPr>
          <p:spPr>
            <a:xfrm>
              <a:off x="9123043" y="5201682"/>
              <a:ext cx="8019" cy="8474"/>
            </a:xfrm>
            <a:custGeom>
              <a:avLst/>
              <a:gdLst>
                <a:gd name="connsiteX0" fmla="*/ 138 w 6021"/>
                <a:gd name="connsiteY0" fmla="*/ 2905 h 6363"/>
                <a:gd name="connsiteX1" fmla="*/ 1661 w 6021"/>
                <a:gd name="connsiteY1" fmla="*/ 5119 h 6363"/>
                <a:gd name="connsiteX2" fmla="*/ 3807 w 6021"/>
                <a:gd name="connsiteY2" fmla="*/ 6364 h 6363"/>
                <a:gd name="connsiteX3" fmla="*/ 5606 w 6021"/>
                <a:gd name="connsiteY3" fmla="*/ 5880 h 6363"/>
                <a:gd name="connsiteX4" fmla="*/ 6021 w 6021"/>
                <a:gd name="connsiteY4" fmla="*/ 3044 h 6363"/>
                <a:gd name="connsiteX5" fmla="*/ 4152 w 6021"/>
                <a:gd name="connsiteY5" fmla="*/ 1245 h 6363"/>
                <a:gd name="connsiteX6" fmla="*/ 1730 w 6021"/>
                <a:gd name="connsiteY6" fmla="*/ 0 h 6363"/>
                <a:gd name="connsiteX7" fmla="*/ 0 w 6021"/>
                <a:gd name="connsiteY7" fmla="*/ 207 h 6363"/>
                <a:gd name="connsiteX8" fmla="*/ 138 w 6021"/>
                <a:gd name="connsiteY8" fmla="*/ 2905 h 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1" h="6363">
                  <a:moveTo>
                    <a:pt x="138" y="2905"/>
                  </a:moveTo>
                  <a:lnTo>
                    <a:pt x="1661" y="5119"/>
                  </a:lnTo>
                  <a:lnTo>
                    <a:pt x="3807" y="6364"/>
                  </a:lnTo>
                  <a:lnTo>
                    <a:pt x="5606" y="5880"/>
                  </a:lnTo>
                  <a:lnTo>
                    <a:pt x="6021" y="3044"/>
                  </a:lnTo>
                  <a:lnTo>
                    <a:pt x="4152" y="1245"/>
                  </a:lnTo>
                  <a:lnTo>
                    <a:pt x="1730" y="0"/>
                  </a:lnTo>
                  <a:lnTo>
                    <a:pt x="0" y="207"/>
                  </a:lnTo>
                  <a:lnTo>
                    <a:pt x="138" y="290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6" name="Freeform 3355">
              <a:extLst>
                <a:ext uri="{FF2B5EF4-FFF2-40B4-BE49-F238E27FC236}">
                  <a16:creationId xmlns:a16="http://schemas.microsoft.com/office/drawing/2014/main" id="{BE529C65-C77A-C76C-C0A2-5A4E6A0B5AF5}"/>
                </a:ext>
              </a:extLst>
            </p:cNvPr>
            <p:cNvSpPr/>
            <p:nvPr/>
          </p:nvSpPr>
          <p:spPr>
            <a:xfrm>
              <a:off x="9116035" y="5194497"/>
              <a:ext cx="21941" cy="22387"/>
            </a:xfrm>
            <a:custGeom>
              <a:avLst/>
              <a:gdLst>
                <a:gd name="connsiteX0" fmla="*/ 6992 w 16474"/>
                <a:gd name="connsiteY0" fmla="*/ 5396 h 16809"/>
                <a:gd name="connsiteX1" fmla="*/ 9414 w 16474"/>
                <a:gd name="connsiteY1" fmla="*/ 6641 h 16809"/>
                <a:gd name="connsiteX2" fmla="*/ 11283 w 16474"/>
                <a:gd name="connsiteY2" fmla="*/ 8370 h 16809"/>
                <a:gd name="connsiteX3" fmla="*/ 10799 w 16474"/>
                <a:gd name="connsiteY3" fmla="*/ 11275 h 16809"/>
                <a:gd name="connsiteX4" fmla="*/ 8999 w 16474"/>
                <a:gd name="connsiteY4" fmla="*/ 11760 h 16809"/>
                <a:gd name="connsiteX5" fmla="*/ 6854 w 16474"/>
                <a:gd name="connsiteY5" fmla="*/ 10515 h 16809"/>
                <a:gd name="connsiteX6" fmla="*/ 5331 w 16474"/>
                <a:gd name="connsiteY6" fmla="*/ 8301 h 16809"/>
                <a:gd name="connsiteX7" fmla="*/ 5193 w 16474"/>
                <a:gd name="connsiteY7" fmla="*/ 5672 h 16809"/>
                <a:gd name="connsiteX8" fmla="*/ 6923 w 16474"/>
                <a:gd name="connsiteY8" fmla="*/ 5465 h 16809"/>
                <a:gd name="connsiteX9" fmla="*/ 6923 w 16474"/>
                <a:gd name="connsiteY9" fmla="*/ 277 h 16809"/>
                <a:gd name="connsiteX10" fmla="*/ 6300 w 16474"/>
                <a:gd name="connsiteY10" fmla="*/ 277 h 16809"/>
                <a:gd name="connsiteX11" fmla="*/ 4570 w 16474"/>
                <a:gd name="connsiteY11" fmla="*/ 484 h 16809"/>
                <a:gd name="connsiteX12" fmla="*/ 2 w 16474"/>
                <a:gd name="connsiteY12" fmla="*/ 5811 h 16809"/>
                <a:gd name="connsiteX13" fmla="*/ 140 w 16474"/>
                <a:gd name="connsiteY13" fmla="*/ 8439 h 16809"/>
                <a:gd name="connsiteX14" fmla="*/ 1040 w 16474"/>
                <a:gd name="connsiteY14" fmla="*/ 11137 h 16809"/>
                <a:gd name="connsiteX15" fmla="*/ 2563 w 16474"/>
                <a:gd name="connsiteY15" fmla="*/ 13350 h 16809"/>
                <a:gd name="connsiteX16" fmla="*/ 4224 w 16474"/>
                <a:gd name="connsiteY16" fmla="*/ 14872 h 16809"/>
                <a:gd name="connsiteX17" fmla="*/ 6369 w 16474"/>
                <a:gd name="connsiteY17" fmla="*/ 16118 h 16809"/>
                <a:gd name="connsiteX18" fmla="*/ 8999 w 16474"/>
                <a:gd name="connsiteY18" fmla="*/ 16809 h 16809"/>
                <a:gd name="connsiteX19" fmla="*/ 10314 w 16474"/>
                <a:gd name="connsiteY19" fmla="*/ 16671 h 16809"/>
                <a:gd name="connsiteX20" fmla="*/ 12114 w 16474"/>
                <a:gd name="connsiteY20" fmla="*/ 16187 h 16809"/>
                <a:gd name="connsiteX21" fmla="*/ 15920 w 16474"/>
                <a:gd name="connsiteY21" fmla="*/ 11967 h 16809"/>
                <a:gd name="connsiteX22" fmla="*/ 16405 w 16474"/>
                <a:gd name="connsiteY22" fmla="*/ 9062 h 16809"/>
                <a:gd name="connsiteX23" fmla="*/ 14813 w 16474"/>
                <a:gd name="connsiteY23" fmla="*/ 4427 h 16809"/>
                <a:gd name="connsiteX24" fmla="*/ 12944 w 16474"/>
                <a:gd name="connsiteY24" fmla="*/ 2698 h 16809"/>
                <a:gd name="connsiteX25" fmla="*/ 11768 w 16474"/>
                <a:gd name="connsiteY25" fmla="*/ 1868 h 16809"/>
                <a:gd name="connsiteX26" fmla="*/ 9345 w 16474"/>
                <a:gd name="connsiteY26" fmla="*/ 623 h 16809"/>
                <a:gd name="connsiteX27" fmla="*/ 6923 w 16474"/>
                <a:gd name="connsiteY27" fmla="*/ 0 h 16809"/>
                <a:gd name="connsiteX28" fmla="*/ 6923 w 16474"/>
                <a:gd name="connsiteY28" fmla="*/ 0 h 1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474" h="16809">
                  <a:moveTo>
                    <a:pt x="6992" y="5396"/>
                  </a:moveTo>
                  <a:lnTo>
                    <a:pt x="9414" y="6641"/>
                  </a:lnTo>
                  <a:lnTo>
                    <a:pt x="11283" y="8370"/>
                  </a:lnTo>
                  <a:lnTo>
                    <a:pt x="10799" y="11275"/>
                  </a:lnTo>
                  <a:lnTo>
                    <a:pt x="8999" y="11760"/>
                  </a:lnTo>
                  <a:lnTo>
                    <a:pt x="6854" y="10515"/>
                  </a:lnTo>
                  <a:lnTo>
                    <a:pt x="5331" y="8301"/>
                  </a:lnTo>
                  <a:lnTo>
                    <a:pt x="5193" y="5672"/>
                  </a:lnTo>
                  <a:lnTo>
                    <a:pt x="6923" y="5465"/>
                  </a:lnTo>
                  <a:moveTo>
                    <a:pt x="6923" y="277"/>
                  </a:moveTo>
                  <a:cubicBezTo>
                    <a:pt x="6923" y="277"/>
                    <a:pt x="6508" y="277"/>
                    <a:pt x="6300" y="277"/>
                  </a:cubicBezTo>
                  <a:lnTo>
                    <a:pt x="4570" y="484"/>
                  </a:lnTo>
                  <a:cubicBezTo>
                    <a:pt x="1871" y="830"/>
                    <a:pt x="-67" y="3182"/>
                    <a:pt x="2" y="5811"/>
                  </a:cubicBezTo>
                  <a:lnTo>
                    <a:pt x="140" y="8439"/>
                  </a:lnTo>
                  <a:cubicBezTo>
                    <a:pt x="140" y="9408"/>
                    <a:pt x="486" y="10307"/>
                    <a:pt x="1040" y="11137"/>
                  </a:cubicBezTo>
                  <a:lnTo>
                    <a:pt x="2563" y="13350"/>
                  </a:lnTo>
                  <a:cubicBezTo>
                    <a:pt x="2978" y="13973"/>
                    <a:pt x="3532" y="14527"/>
                    <a:pt x="4224" y="14872"/>
                  </a:cubicBezTo>
                  <a:lnTo>
                    <a:pt x="6369" y="16118"/>
                  </a:lnTo>
                  <a:cubicBezTo>
                    <a:pt x="7200" y="16602"/>
                    <a:pt x="8099" y="16809"/>
                    <a:pt x="8999" y="16809"/>
                  </a:cubicBezTo>
                  <a:cubicBezTo>
                    <a:pt x="9414" y="16809"/>
                    <a:pt x="9899" y="16809"/>
                    <a:pt x="10314" y="16671"/>
                  </a:cubicBezTo>
                  <a:lnTo>
                    <a:pt x="12114" y="16187"/>
                  </a:lnTo>
                  <a:cubicBezTo>
                    <a:pt x="14121" y="15703"/>
                    <a:pt x="15574" y="14042"/>
                    <a:pt x="15920" y="11967"/>
                  </a:cubicBezTo>
                  <a:lnTo>
                    <a:pt x="16405" y="9062"/>
                  </a:lnTo>
                  <a:cubicBezTo>
                    <a:pt x="16681" y="7332"/>
                    <a:pt x="16128" y="5603"/>
                    <a:pt x="14813" y="4427"/>
                  </a:cubicBezTo>
                  <a:lnTo>
                    <a:pt x="12944" y="2698"/>
                  </a:lnTo>
                  <a:cubicBezTo>
                    <a:pt x="12598" y="2352"/>
                    <a:pt x="12183" y="2076"/>
                    <a:pt x="11768" y="1868"/>
                  </a:cubicBezTo>
                  <a:lnTo>
                    <a:pt x="9345" y="623"/>
                  </a:lnTo>
                  <a:cubicBezTo>
                    <a:pt x="8584" y="208"/>
                    <a:pt x="7753" y="0"/>
                    <a:pt x="6923" y="0"/>
                  </a:cubicBezTo>
                  <a:lnTo>
                    <a:pt x="692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7" name="Freeform 3356">
              <a:extLst>
                <a:ext uri="{FF2B5EF4-FFF2-40B4-BE49-F238E27FC236}">
                  <a16:creationId xmlns:a16="http://schemas.microsoft.com/office/drawing/2014/main" id="{8429E30D-B732-8F93-A470-0DC668C91839}"/>
                </a:ext>
              </a:extLst>
            </p:cNvPr>
            <p:cNvSpPr/>
            <p:nvPr/>
          </p:nvSpPr>
          <p:spPr>
            <a:xfrm>
              <a:off x="9255410" y="5133970"/>
              <a:ext cx="2672" cy="4422"/>
            </a:xfrm>
            <a:custGeom>
              <a:avLst/>
              <a:gdLst>
                <a:gd name="connsiteX0" fmla="*/ 900 w 2006"/>
                <a:gd name="connsiteY0" fmla="*/ 0 h 3320"/>
                <a:gd name="connsiteX1" fmla="*/ 0 w 2006"/>
                <a:gd name="connsiteY1" fmla="*/ 346 h 3320"/>
                <a:gd name="connsiteX2" fmla="*/ 0 w 2006"/>
                <a:gd name="connsiteY2" fmla="*/ 1661 h 3320"/>
                <a:gd name="connsiteX3" fmla="*/ 1523 w 2006"/>
                <a:gd name="connsiteY3" fmla="*/ 3321 h 3320"/>
                <a:gd name="connsiteX4" fmla="*/ 2007 w 2006"/>
                <a:gd name="connsiteY4" fmla="*/ 1522 h 3320"/>
                <a:gd name="connsiteX5" fmla="*/ 900 w 2006"/>
                <a:gd name="connsiteY5" fmla="*/ 0 h 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6" h="3320">
                  <a:moveTo>
                    <a:pt x="900" y="0"/>
                  </a:moveTo>
                  <a:lnTo>
                    <a:pt x="0" y="346"/>
                  </a:lnTo>
                  <a:lnTo>
                    <a:pt x="0" y="1661"/>
                  </a:lnTo>
                  <a:lnTo>
                    <a:pt x="1523" y="3321"/>
                  </a:lnTo>
                  <a:lnTo>
                    <a:pt x="2007" y="1522"/>
                  </a:lnTo>
                  <a:lnTo>
                    <a:pt x="90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8" name="Freeform 3357">
              <a:extLst>
                <a:ext uri="{FF2B5EF4-FFF2-40B4-BE49-F238E27FC236}">
                  <a16:creationId xmlns:a16="http://schemas.microsoft.com/office/drawing/2014/main" id="{CA575BE7-0D48-B79D-1693-0ED137868347}"/>
                </a:ext>
              </a:extLst>
            </p:cNvPr>
            <p:cNvSpPr/>
            <p:nvPr/>
          </p:nvSpPr>
          <p:spPr>
            <a:xfrm>
              <a:off x="9248589" y="5127060"/>
              <a:ext cx="16453" cy="18333"/>
            </a:xfrm>
            <a:custGeom>
              <a:avLst/>
              <a:gdLst>
                <a:gd name="connsiteX0" fmla="*/ 6021 w 12354"/>
                <a:gd name="connsiteY0" fmla="*/ 5188 h 13765"/>
                <a:gd name="connsiteX1" fmla="*/ 7198 w 12354"/>
                <a:gd name="connsiteY1" fmla="*/ 6710 h 13765"/>
                <a:gd name="connsiteX2" fmla="*/ 6713 w 12354"/>
                <a:gd name="connsiteY2" fmla="*/ 8578 h 13765"/>
                <a:gd name="connsiteX3" fmla="*/ 5191 w 12354"/>
                <a:gd name="connsiteY3" fmla="*/ 6917 h 13765"/>
                <a:gd name="connsiteX4" fmla="*/ 5191 w 12354"/>
                <a:gd name="connsiteY4" fmla="*/ 5603 h 13765"/>
                <a:gd name="connsiteX5" fmla="*/ 6021 w 12354"/>
                <a:gd name="connsiteY5" fmla="*/ 5257 h 13765"/>
                <a:gd name="connsiteX6" fmla="*/ 6021 w 12354"/>
                <a:gd name="connsiteY6" fmla="*/ 69 h 13765"/>
                <a:gd name="connsiteX7" fmla="*/ 4222 w 12354"/>
                <a:gd name="connsiteY7" fmla="*/ 415 h 13765"/>
                <a:gd name="connsiteX8" fmla="*/ 3391 w 12354"/>
                <a:gd name="connsiteY8" fmla="*/ 761 h 13765"/>
                <a:gd name="connsiteX9" fmla="*/ 0 w 12354"/>
                <a:gd name="connsiteY9" fmla="*/ 5603 h 13765"/>
                <a:gd name="connsiteX10" fmla="*/ 0 w 12354"/>
                <a:gd name="connsiteY10" fmla="*/ 6917 h 13765"/>
                <a:gd name="connsiteX11" fmla="*/ 1315 w 12354"/>
                <a:gd name="connsiteY11" fmla="*/ 10376 h 13765"/>
                <a:gd name="connsiteX12" fmla="*/ 2837 w 12354"/>
                <a:gd name="connsiteY12" fmla="*/ 12037 h 13765"/>
                <a:gd name="connsiteX13" fmla="*/ 6713 w 12354"/>
                <a:gd name="connsiteY13" fmla="*/ 13766 h 13765"/>
                <a:gd name="connsiteX14" fmla="*/ 7890 w 12354"/>
                <a:gd name="connsiteY14" fmla="*/ 13627 h 13765"/>
                <a:gd name="connsiteX15" fmla="*/ 11697 w 12354"/>
                <a:gd name="connsiteY15" fmla="*/ 9961 h 13765"/>
                <a:gd name="connsiteX16" fmla="*/ 12181 w 12354"/>
                <a:gd name="connsiteY16" fmla="*/ 8094 h 13765"/>
                <a:gd name="connsiteX17" fmla="*/ 11281 w 12354"/>
                <a:gd name="connsiteY17" fmla="*/ 3597 h 13765"/>
                <a:gd name="connsiteX18" fmla="*/ 10105 w 12354"/>
                <a:gd name="connsiteY18" fmla="*/ 2076 h 13765"/>
                <a:gd name="connsiteX19" fmla="*/ 5952 w 12354"/>
                <a:gd name="connsiteY19" fmla="*/ 0 h 13765"/>
                <a:gd name="connsiteX20" fmla="*/ 5952 w 12354"/>
                <a:gd name="connsiteY20" fmla="*/ 0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54" h="13765">
                  <a:moveTo>
                    <a:pt x="6021" y="5188"/>
                  </a:moveTo>
                  <a:lnTo>
                    <a:pt x="7198" y="6710"/>
                  </a:lnTo>
                  <a:lnTo>
                    <a:pt x="6713" y="8578"/>
                  </a:lnTo>
                  <a:lnTo>
                    <a:pt x="5191" y="6917"/>
                  </a:lnTo>
                  <a:lnTo>
                    <a:pt x="5191" y="5603"/>
                  </a:lnTo>
                  <a:lnTo>
                    <a:pt x="6021" y="5257"/>
                  </a:lnTo>
                  <a:moveTo>
                    <a:pt x="6021" y="69"/>
                  </a:moveTo>
                  <a:cubicBezTo>
                    <a:pt x="5398" y="69"/>
                    <a:pt x="4776" y="208"/>
                    <a:pt x="4222" y="415"/>
                  </a:cubicBezTo>
                  <a:lnTo>
                    <a:pt x="3391" y="761"/>
                  </a:lnTo>
                  <a:cubicBezTo>
                    <a:pt x="1384" y="1522"/>
                    <a:pt x="0" y="3459"/>
                    <a:pt x="0" y="5603"/>
                  </a:cubicBezTo>
                  <a:lnTo>
                    <a:pt x="0" y="6917"/>
                  </a:lnTo>
                  <a:cubicBezTo>
                    <a:pt x="0" y="8163"/>
                    <a:pt x="485" y="9408"/>
                    <a:pt x="1315" y="10376"/>
                  </a:cubicBezTo>
                  <a:lnTo>
                    <a:pt x="2837" y="12037"/>
                  </a:lnTo>
                  <a:cubicBezTo>
                    <a:pt x="3807" y="13143"/>
                    <a:pt x="5260" y="13766"/>
                    <a:pt x="6713" y="13766"/>
                  </a:cubicBezTo>
                  <a:cubicBezTo>
                    <a:pt x="7129" y="13766"/>
                    <a:pt x="7475" y="13766"/>
                    <a:pt x="7890" y="13627"/>
                  </a:cubicBezTo>
                  <a:cubicBezTo>
                    <a:pt x="9759" y="13212"/>
                    <a:pt x="11212" y="11760"/>
                    <a:pt x="11697" y="9961"/>
                  </a:cubicBezTo>
                  <a:lnTo>
                    <a:pt x="12181" y="8094"/>
                  </a:lnTo>
                  <a:cubicBezTo>
                    <a:pt x="12596" y="6502"/>
                    <a:pt x="12250" y="4842"/>
                    <a:pt x="11281" y="3597"/>
                  </a:cubicBezTo>
                  <a:lnTo>
                    <a:pt x="10105" y="2076"/>
                  </a:lnTo>
                  <a:cubicBezTo>
                    <a:pt x="9136" y="761"/>
                    <a:pt x="7544" y="0"/>
                    <a:pt x="5952" y="0"/>
                  </a:cubicBezTo>
                  <a:lnTo>
                    <a:pt x="595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59" name="Freeform 3358">
              <a:extLst>
                <a:ext uri="{FF2B5EF4-FFF2-40B4-BE49-F238E27FC236}">
                  <a16:creationId xmlns:a16="http://schemas.microsoft.com/office/drawing/2014/main" id="{4F5619B1-768E-0E86-9265-679A2EA3E67C}"/>
                </a:ext>
              </a:extLst>
            </p:cNvPr>
            <p:cNvSpPr/>
            <p:nvPr/>
          </p:nvSpPr>
          <p:spPr>
            <a:xfrm>
              <a:off x="8700043" y="5354246"/>
              <a:ext cx="3686" cy="9857"/>
            </a:xfrm>
            <a:custGeom>
              <a:avLst/>
              <a:gdLst>
                <a:gd name="connsiteX0" fmla="*/ 1107 w 2768"/>
                <a:gd name="connsiteY0" fmla="*/ 969 h 7401"/>
                <a:gd name="connsiteX1" fmla="*/ 554 w 2768"/>
                <a:gd name="connsiteY1" fmla="*/ 1107 h 7401"/>
                <a:gd name="connsiteX2" fmla="*/ 0 w 2768"/>
                <a:gd name="connsiteY2" fmla="*/ 1453 h 7401"/>
                <a:gd name="connsiteX3" fmla="*/ 208 w 2768"/>
                <a:gd name="connsiteY3" fmla="*/ 2905 h 7401"/>
                <a:gd name="connsiteX4" fmla="*/ 485 w 2768"/>
                <a:gd name="connsiteY4" fmla="*/ 4496 h 7401"/>
                <a:gd name="connsiteX5" fmla="*/ 1038 w 2768"/>
                <a:gd name="connsiteY5" fmla="*/ 6087 h 7401"/>
                <a:gd name="connsiteX6" fmla="*/ 1869 w 2768"/>
                <a:gd name="connsiteY6" fmla="*/ 7402 h 7401"/>
                <a:gd name="connsiteX7" fmla="*/ 2699 w 2768"/>
                <a:gd name="connsiteY7" fmla="*/ 5603 h 7401"/>
                <a:gd name="connsiteX8" fmla="*/ 2769 w 2768"/>
                <a:gd name="connsiteY8" fmla="*/ 3804 h 7401"/>
                <a:gd name="connsiteX9" fmla="*/ 2007 w 2768"/>
                <a:gd name="connsiteY9" fmla="*/ 0 h 7401"/>
                <a:gd name="connsiteX10" fmla="*/ 1523 w 2768"/>
                <a:gd name="connsiteY10" fmla="*/ 692 h 7401"/>
                <a:gd name="connsiteX11" fmla="*/ 1107 w 2768"/>
                <a:gd name="connsiteY11" fmla="*/ 969 h 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8" h="7401">
                  <a:moveTo>
                    <a:pt x="1107" y="969"/>
                  </a:moveTo>
                  <a:lnTo>
                    <a:pt x="554" y="1107"/>
                  </a:lnTo>
                  <a:lnTo>
                    <a:pt x="0" y="1453"/>
                  </a:lnTo>
                  <a:lnTo>
                    <a:pt x="208" y="2905"/>
                  </a:lnTo>
                  <a:lnTo>
                    <a:pt x="485" y="4496"/>
                  </a:lnTo>
                  <a:lnTo>
                    <a:pt x="1038" y="6087"/>
                  </a:lnTo>
                  <a:lnTo>
                    <a:pt x="1869" y="7402"/>
                  </a:lnTo>
                  <a:lnTo>
                    <a:pt x="2699" y="5603"/>
                  </a:lnTo>
                  <a:lnTo>
                    <a:pt x="2769" y="3804"/>
                  </a:lnTo>
                  <a:lnTo>
                    <a:pt x="2007" y="0"/>
                  </a:lnTo>
                  <a:lnTo>
                    <a:pt x="1523" y="692"/>
                  </a:lnTo>
                  <a:lnTo>
                    <a:pt x="1107" y="9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0" name="Freeform 3359">
              <a:extLst>
                <a:ext uri="{FF2B5EF4-FFF2-40B4-BE49-F238E27FC236}">
                  <a16:creationId xmlns:a16="http://schemas.microsoft.com/office/drawing/2014/main" id="{7876D6A7-352C-2955-51D1-EC575BCD01D2}"/>
                </a:ext>
              </a:extLst>
            </p:cNvPr>
            <p:cNvSpPr/>
            <p:nvPr/>
          </p:nvSpPr>
          <p:spPr>
            <a:xfrm>
              <a:off x="8693252" y="5347428"/>
              <a:ext cx="17432" cy="23676"/>
            </a:xfrm>
            <a:custGeom>
              <a:avLst/>
              <a:gdLst>
                <a:gd name="connsiteX0" fmla="*/ 7106 w 13089"/>
                <a:gd name="connsiteY0" fmla="*/ 5119 h 17777"/>
                <a:gd name="connsiteX1" fmla="*/ 7868 w 13089"/>
                <a:gd name="connsiteY1" fmla="*/ 8923 h 17777"/>
                <a:gd name="connsiteX2" fmla="*/ 7868 w 13089"/>
                <a:gd name="connsiteY2" fmla="*/ 10791 h 17777"/>
                <a:gd name="connsiteX3" fmla="*/ 7037 w 13089"/>
                <a:gd name="connsiteY3" fmla="*/ 12520 h 17777"/>
                <a:gd name="connsiteX4" fmla="*/ 6206 w 13089"/>
                <a:gd name="connsiteY4" fmla="*/ 11206 h 17777"/>
                <a:gd name="connsiteX5" fmla="*/ 5653 w 13089"/>
                <a:gd name="connsiteY5" fmla="*/ 9684 h 17777"/>
                <a:gd name="connsiteX6" fmla="*/ 5376 w 13089"/>
                <a:gd name="connsiteY6" fmla="*/ 8093 h 17777"/>
                <a:gd name="connsiteX7" fmla="*/ 5168 w 13089"/>
                <a:gd name="connsiteY7" fmla="*/ 6640 h 17777"/>
                <a:gd name="connsiteX8" fmla="*/ 5722 w 13089"/>
                <a:gd name="connsiteY8" fmla="*/ 6295 h 17777"/>
                <a:gd name="connsiteX9" fmla="*/ 6276 w 13089"/>
                <a:gd name="connsiteY9" fmla="*/ 6157 h 17777"/>
                <a:gd name="connsiteX10" fmla="*/ 6760 w 13089"/>
                <a:gd name="connsiteY10" fmla="*/ 5880 h 17777"/>
                <a:gd name="connsiteX11" fmla="*/ 7175 w 13089"/>
                <a:gd name="connsiteY11" fmla="*/ 5188 h 17777"/>
                <a:gd name="connsiteX12" fmla="*/ 7175 w 13089"/>
                <a:gd name="connsiteY12" fmla="*/ 0 h 17777"/>
                <a:gd name="connsiteX13" fmla="*/ 3300 w 13089"/>
                <a:gd name="connsiteY13" fmla="*/ 1799 h 17777"/>
                <a:gd name="connsiteX14" fmla="*/ 3092 w 13089"/>
                <a:gd name="connsiteY14" fmla="*/ 1937 h 17777"/>
                <a:gd name="connsiteX15" fmla="*/ 2538 w 13089"/>
                <a:gd name="connsiteY15" fmla="*/ 2282 h 17777"/>
                <a:gd name="connsiteX16" fmla="*/ 47 w 13089"/>
                <a:gd name="connsiteY16" fmla="*/ 7470 h 17777"/>
                <a:gd name="connsiteX17" fmla="*/ 254 w 13089"/>
                <a:gd name="connsiteY17" fmla="*/ 8923 h 17777"/>
                <a:gd name="connsiteX18" fmla="*/ 531 w 13089"/>
                <a:gd name="connsiteY18" fmla="*/ 10653 h 17777"/>
                <a:gd name="connsiteX19" fmla="*/ 739 w 13089"/>
                <a:gd name="connsiteY19" fmla="*/ 11483 h 17777"/>
                <a:gd name="connsiteX20" fmla="*/ 1293 w 13089"/>
                <a:gd name="connsiteY20" fmla="*/ 13005 h 17777"/>
                <a:gd name="connsiteX21" fmla="*/ 1846 w 13089"/>
                <a:gd name="connsiteY21" fmla="*/ 14111 h 17777"/>
                <a:gd name="connsiteX22" fmla="*/ 2677 w 13089"/>
                <a:gd name="connsiteY22" fmla="*/ 15426 h 17777"/>
                <a:gd name="connsiteX23" fmla="*/ 7037 w 13089"/>
                <a:gd name="connsiteY23" fmla="*/ 17778 h 17777"/>
                <a:gd name="connsiteX24" fmla="*/ 7452 w 13089"/>
                <a:gd name="connsiteY24" fmla="*/ 17778 h 17777"/>
                <a:gd name="connsiteX25" fmla="*/ 11813 w 13089"/>
                <a:gd name="connsiteY25" fmla="*/ 14734 h 17777"/>
                <a:gd name="connsiteX26" fmla="*/ 12574 w 13089"/>
                <a:gd name="connsiteY26" fmla="*/ 13005 h 17777"/>
                <a:gd name="connsiteX27" fmla="*/ 13059 w 13089"/>
                <a:gd name="connsiteY27" fmla="*/ 11068 h 17777"/>
                <a:gd name="connsiteX28" fmla="*/ 13059 w 13089"/>
                <a:gd name="connsiteY28" fmla="*/ 9200 h 17777"/>
                <a:gd name="connsiteX29" fmla="*/ 13059 w 13089"/>
                <a:gd name="connsiteY29" fmla="*/ 7955 h 17777"/>
                <a:gd name="connsiteX30" fmla="*/ 12297 w 13089"/>
                <a:gd name="connsiteY30" fmla="*/ 4150 h 17777"/>
                <a:gd name="connsiteX31" fmla="*/ 8075 w 13089"/>
                <a:gd name="connsiteY31" fmla="*/ 69 h 17777"/>
                <a:gd name="connsiteX32" fmla="*/ 7175 w 13089"/>
                <a:gd name="connsiteY32" fmla="*/ 0 h 17777"/>
                <a:gd name="connsiteX33" fmla="*/ 7175 w 13089"/>
                <a:gd name="connsiteY33" fmla="*/ 0 h 1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089" h="17777">
                  <a:moveTo>
                    <a:pt x="7106" y="5119"/>
                  </a:moveTo>
                  <a:lnTo>
                    <a:pt x="7868" y="8923"/>
                  </a:lnTo>
                  <a:lnTo>
                    <a:pt x="7868" y="10791"/>
                  </a:lnTo>
                  <a:cubicBezTo>
                    <a:pt x="7868" y="10791"/>
                    <a:pt x="7037" y="12520"/>
                    <a:pt x="7037" y="12520"/>
                  </a:cubicBezTo>
                  <a:lnTo>
                    <a:pt x="6206" y="11206"/>
                  </a:lnTo>
                  <a:lnTo>
                    <a:pt x="5653" y="9684"/>
                  </a:lnTo>
                  <a:lnTo>
                    <a:pt x="5376" y="8093"/>
                  </a:lnTo>
                  <a:lnTo>
                    <a:pt x="5168" y="6640"/>
                  </a:lnTo>
                  <a:lnTo>
                    <a:pt x="5722" y="6295"/>
                  </a:lnTo>
                  <a:lnTo>
                    <a:pt x="6276" y="6157"/>
                  </a:lnTo>
                  <a:lnTo>
                    <a:pt x="6760" y="5880"/>
                  </a:lnTo>
                  <a:lnTo>
                    <a:pt x="7175" y="5188"/>
                  </a:lnTo>
                  <a:moveTo>
                    <a:pt x="7175" y="0"/>
                  </a:moveTo>
                  <a:cubicBezTo>
                    <a:pt x="5653" y="0"/>
                    <a:pt x="4269" y="622"/>
                    <a:pt x="3300" y="1799"/>
                  </a:cubicBezTo>
                  <a:cubicBezTo>
                    <a:pt x="3300" y="1799"/>
                    <a:pt x="3161" y="1867"/>
                    <a:pt x="3092" y="1937"/>
                  </a:cubicBezTo>
                  <a:lnTo>
                    <a:pt x="2538" y="2282"/>
                  </a:lnTo>
                  <a:cubicBezTo>
                    <a:pt x="739" y="3389"/>
                    <a:pt x="-230" y="5395"/>
                    <a:pt x="47" y="7470"/>
                  </a:cubicBezTo>
                  <a:lnTo>
                    <a:pt x="254" y="8923"/>
                  </a:lnTo>
                  <a:lnTo>
                    <a:pt x="531" y="10653"/>
                  </a:lnTo>
                  <a:cubicBezTo>
                    <a:pt x="531" y="10653"/>
                    <a:pt x="669" y="11206"/>
                    <a:pt x="739" y="11483"/>
                  </a:cubicBezTo>
                  <a:lnTo>
                    <a:pt x="1293" y="13005"/>
                  </a:lnTo>
                  <a:cubicBezTo>
                    <a:pt x="1431" y="13420"/>
                    <a:pt x="1639" y="13765"/>
                    <a:pt x="1846" y="14111"/>
                  </a:cubicBezTo>
                  <a:lnTo>
                    <a:pt x="2677" y="15426"/>
                  </a:lnTo>
                  <a:cubicBezTo>
                    <a:pt x="3645" y="16878"/>
                    <a:pt x="5307" y="17778"/>
                    <a:pt x="7037" y="17778"/>
                  </a:cubicBezTo>
                  <a:cubicBezTo>
                    <a:pt x="7175" y="17778"/>
                    <a:pt x="7314" y="17778"/>
                    <a:pt x="7452" y="17778"/>
                  </a:cubicBezTo>
                  <a:cubicBezTo>
                    <a:pt x="9321" y="17639"/>
                    <a:pt x="10982" y="16463"/>
                    <a:pt x="11813" y="14734"/>
                  </a:cubicBezTo>
                  <a:lnTo>
                    <a:pt x="12574" y="13005"/>
                  </a:lnTo>
                  <a:cubicBezTo>
                    <a:pt x="12851" y="12382"/>
                    <a:pt x="12989" y="11760"/>
                    <a:pt x="13059" y="11068"/>
                  </a:cubicBezTo>
                  <a:lnTo>
                    <a:pt x="13059" y="9200"/>
                  </a:lnTo>
                  <a:cubicBezTo>
                    <a:pt x="13127" y="8785"/>
                    <a:pt x="13059" y="8370"/>
                    <a:pt x="13059" y="7955"/>
                  </a:cubicBezTo>
                  <a:lnTo>
                    <a:pt x="12297" y="4150"/>
                  </a:lnTo>
                  <a:cubicBezTo>
                    <a:pt x="11882" y="2075"/>
                    <a:pt x="10221" y="415"/>
                    <a:pt x="8075" y="69"/>
                  </a:cubicBezTo>
                  <a:cubicBezTo>
                    <a:pt x="7798" y="69"/>
                    <a:pt x="7521" y="0"/>
                    <a:pt x="7175" y="0"/>
                  </a:cubicBezTo>
                  <a:lnTo>
                    <a:pt x="717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1" name="Freeform 3360">
              <a:extLst>
                <a:ext uri="{FF2B5EF4-FFF2-40B4-BE49-F238E27FC236}">
                  <a16:creationId xmlns:a16="http://schemas.microsoft.com/office/drawing/2014/main" id="{7FE404C0-3833-58AB-EE36-3A9FF819B6B8}"/>
                </a:ext>
              </a:extLst>
            </p:cNvPr>
            <p:cNvSpPr/>
            <p:nvPr/>
          </p:nvSpPr>
          <p:spPr>
            <a:xfrm>
              <a:off x="8811669" y="5355443"/>
              <a:ext cx="7189" cy="10778"/>
            </a:xfrm>
            <a:custGeom>
              <a:avLst/>
              <a:gdLst>
                <a:gd name="connsiteX0" fmla="*/ 1592 w 5398"/>
                <a:gd name="connsiteY0" fmla="*/ 7955 h 8093"/>
                <a:gd name="connsiteX1" fmla="*/ 3253 w 5398"/>
                <a:gd name="connsiteY1" fmla="*/ 5672 h 8093"/>
                <a:gd name="connsiteX2" fmla="*/ 4706 w 5398"/>
                <a:gd name="connsiteY2" fmla="*/ 2698 h 8093"/>
                <a:gd name="connsiteX3" fmla="*/ 5399 w 5398"/>
                <a:gd name="connsiteY3" fmla="*/ 0 h 8093"/>
                <a:gd name="connsiteX4" fmla="*/ 1592 w 5398"/>
                <a:gd name="connsiteY4" fmla="*/ 6087 h 8093"/>
                <a:gd name="connsiteX5" fmla="*/ 0 w 5398"/>
                <a:gd name="connsiteY5" fmla="*/ 8093 h 8093"/>
                <a:gd name="connsiteX6" fmla="*/ 1592 w 5398"/>
                <a:gd name="connsiteY6" fmla="*/ 7955 h 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8" h="8093">
                  <a:moveTo>
                    <a:pt x="1592" y="7955"/>
                  </a:moveTo>
                  <a:lnTo>
                    <a:pt x="3253" y="5672"/>
                  </a:lnTo>
                  <a:lnTo>
                    <a:pt x="4706" y="2698"/>
                  </a:lnTo>
                  <a:lnTo>
                    <a:pt x="5399" y="0"/>
                  </a:lnTo>
                  <a:lnTo>
                    <a:pt x="1592" y="6087"/>
                  </a:lnTo>
                  <a:lnTo>
                    <a:pt x="0" y="8093"/>
                  </a:lnTo>
                  <a:lnTo>
                    <a:pt x="1592" y="795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2" name="Freeform 3361">
              <a:extLst>
                <a:ext uri="{FF2B5EF4-FFF2-40B4-BE49-F238E27FC236}">
                  <a16:creationId xmlns:a16="http://schemas.microsoft.com/office/drawing/2014/main" id="{F674A86E-42F3-3DCF-80F9-59CC50C23499}"/>
                </a:ext>
              </a:extLst>
            </p:cNvPr>
            <p:cNvSpPr/>
            <p:nvPr/>
          </p:nvSpPr>
          <p:spPr>
            <a:xfrm>
              <a:off x="8804690" y="5348534"/>
              <a:ext cx="21018" cy="24598"/>
            </a:xfrm>
            <a:custGeom>
              <a:avLst/>
              <a:gdLst>
                <a:gd name="connsiteX0" fmla="*/ 10639 w 15781"/>
                <a:gd name="connsiteY0" fmla="*/ 5188 h 18469"/>
                <a:gd name="connsiteX1" fmla="*/ 9947 w 15781"/>
                <a:gd name="connsiteY1" fmla="*/ 7817 h 18469"/>
                <a:gd name="connsiteX2" fmla="*/ 8494 w 15781"/>
                <a:gd name="connsiteY2" fmla="*/ 10860 h 18469"/>
                <a:gd name="connsiteX3" fmla="*/ 6833 w 15781"/>
                <a:gd name="connsiteY3" fmla="*/ 13074 h 18469"/>
                <a:gd name="connsiteX4" fmla="*/ 5240 w 15781"/>
                <a:gd name="connsiteY4" fmla="*/ 13212 h 18469"/>
                <a:gd name="connsiteX5" fmla="*/ 6833 w 15781"/>
                <a:gd name="connsiteY5" fmla="*/ 11206 h 18469"/>
                <a:gd name="connsiteX6" fmla="*/ 10639 w 15781"/>
                <a:gd name="connsiteY6" fmla="*/ 5188 h 18469"/>
                <a:gd name="connsiteX7" fmla="*/ 10639 w 15781"/>
                <a:gd name="connsiteY7" fmla="*/ 0 h 18469"/>
                <a:gd name="connsiteX8" fmla="*/ 6209 w 15781"/>
                <a:gd name="connsiteY8" fmla="*/ 2421 h 18469"/>
                <a:gd name="connsiteX9" fmla="*/ 2610 w 15781"/>
                <a:gd name="connsiteY9" fmla="*/ 8232 h 18469"/>
                <a:gd name="connsiteX10" fmla="*/ 1157 w 15781"/>
                <a:gd name="connsiteY10" fmla="*/ 10030 h 18469"/>
                <a:gd name="connsiteX11" fmla="*/ 603 w 15781"/>
                <a:gd name="connsiteY11" fmla="*/ 15703 h 18469"/>
                <a:gd name="connsiteX12" fmla="*/ 5171 w 15781"/>
                <a:gd name="connsiteY12" fmla="*/ 18469 h 18469"/>
                <a:gd name="connsiteX13" fmla="*/ 5656 w 15781"/>
                <a:gd name="connsiteY13" fmla="*/ 18469 h 18469"/>
                <a:gd name="connsiteX14" fmla="*/ 7248 w 15781"/>
                <a:gd name="connsiteY14" fmla="*/ 18331 h 18469"/>
                <a:gd name="connsiteX15" fmla="*/ 10916 w 15781"/>
                <a:gd name="connsiteY15" fmla="*/ 16325 h 18469"/>
                <a:gd name="connsiteX16" fmla="*/ 12577 w 15781"/>
                <a:gd name="connsiteY16" fmla="*/ 14111 h 18469"/>
                <a:gd name="connsiteX17" fmla="*/ 13131 w 15781"/>
                <a:gd name="connsiteY17" fmla="*/ 13212 h 18469"/>
                <a:gd name="connsiteX18" fmla="*/ 14584 w 15781"/>
                <a:gd name="connsiteY18" fmla="*/ 10168 h 18469"/>
                <a:gd name="connsiteX19" fmla="*/ 14930 w 15781"/>
                <a:gd name="connsiteY19" fmla="*/ 9200 h 18469"/>
                <a:gd name="connsiteX20" fmla="*/ 15622 w 15781"/>
                <a:gd name="connsiteY20" fmla="*/ 6572 h 18469"/>
                <a:gd name="connsiteX21" fmla="*/ 12646 w 15781"/>
                <a:gd name="connsiteY21" fmla="*/ 484 h 18469"/>
                <a:gd name="connsiteX22" fmla="*/ 10570 w 15781"/>
                <a:gd name="connsiteY22" fmla="*/ 69 h 18469"/>
                <a:gd name="connsiteX23" fmla="*/ 10570 w 15781"/>
                <a:gd name="connsiteY23" fmla="*/ 69 h 1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81" h="18469">
                  <a:moveTo>
                    <a:pt x="10639" y="5188"/>
                  </a:moveTo>
                  <a:lnTo>
                    <a:pt x="9947" y="7817"/>
                  </a:lnTo>
                  <a:lnTo>
                    <a:pt x="8494" y="10860"/>
                  </a:lnTo>
                  <a:lnTo>
                    <a:pt x="6833" y="13074"/>
                  </a:lnTo>
                  <a:lnTo>
                    <a:pt x="5240" y="13212"/>
                  </a:lnTo>
                  <a:lnTo>
                    <a:pt x="6833" y="11206"/>
                  </a:lnTo>
                  <a:lnTo>
                    <a:pt x="10639" y="5188"/>
                  </a:lnTo>
                  <a:moveTo>
                    <a:pt x="10639" y="0"/>
                  </a:moveTo>
                  <a:cubicBezTo>
                    <a:pt x="8909" y="0"/>
                    <a:pt x="7179" y="899"/>
                    <a:pt x="6209" y="2421"/>
                  </a:cubicBezTo>
                  <a:lnTo>
                    <a:pt x="2610" y="8232"/>
                  </a:lnTo>
                  <a:lnTo>
                    <a:pt x="1157" y="10030"/>
                  </a:lnTo>
                  <a:cubicBezTo>
                    <a:pt x="-158" y="11621"/>
                    <a:pt x="-366" y="13904"/>
                    <a:pt x="603" y="15703"/>
                  </a:cubicBezTo>
                  <a:cubicBezTo>
                    <a:pt x="1503" y="17363"/>
                    <a:pt x="3303" y="18469"/>
                    <a:pt x="5171" y="18469"/>
                  </a:cubicBezTo>
                  <a:cubicBezTo>
                    <a:pt x="5310" y="18469"/>
                    <a:pt x="5518" y="18469"/>
                    <a:pt x="5656" y="18469"/>
                  </a:cubicBezTo>
                  <a:lnTo>
                    <a:pt x="7248" y="18331"/>
                  </a:lnTo>
                  <a:cubicBezTo>
                    <a:pt x="8701" y="18193"/>
                    <a:pt x="10016" y="17432"/>
                    <a:pt x="10916" y="16325"/>
                  </a:cubicBezTo>
                  <a:lnTo>
                    <a:pt x="12577" y="14111"/>
                  </a:lnTo>
                  <a:cubicBezTo>
                    <a:pt x="12577" y="14111"/>
                    <a:pt x="12992" y="13558"/>
                    <a:pt x="13131" y="13212"/>
                  </a:cubicBezTo>
                  <a:lnTo>
                    <a:pt x="14584" y="10168"/>
                  </a:lnTo>
                  <a:cubicBezTo>
                    <a:pt x="14584" y="10168"/>
                    <a:pt x="14861" y="9546"/>
                    <a:pt x="14930" y="9200"/>
                  </a:cubicBezTo>
                  <a:lnTo>
                    <a:pt x="15622" y="6572"/>
                  </a:lnTo>
                  <a:cubicBezTo>
                    <a:pt x="16245" y="4081"/>
                    <a:pt x="14999" y="1522"/>
                    <a:pt x="12646" y="484"/>
                  </a:cubicBezTo>
                  <a:cubicBezTo>
                    <a:pt x="11954" y="207"/>
                    <a:pt x="11262" y="69"/>
                    <a:pt x="10570" y="69"/>
                  </a:cubicBezTo>
                  <a:lnTo>
                    <a:pt x="1057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3" name="Freeform 3362">
              <a:extLst>
                <a:ext uri="{FF2B5EF4-FFF2-40B4-BE49-F238E27FC236}">
                  <a16:creationId xmlns:a16="http://schemas.microsoft.com/office/drawing/2014/main" id="{51FE98D2-075B-81F7-03CB-C87D5819CF52}"/>
                </a:ext>
              </a:extLst>
            </p:cNvPr>
            <p:cNvSpPr/>
            <p:nvPr/>
          </p:nvSpPr>
          <p:spPr>
            <a:xfrm>
              <a:off x="9036304" y="6252115"/>
              <a:ext cx="102131" cy="101891"/>
            </a:xfrm>
            <a:custGeom>
              <a:avLst/>
              <a:gdLst>
                <a:gd name="connsiteX0" fmla="*/ 76271 w 76685"/>
                <a:gd name="connsiteY0" fmla="*/ 14319 h 76505"/>
                <a:gd name="connsiteX1" fmla="*/ 75855 w 76685"/>
                <a:gd name="connsiteY1" fmla="*/ 8785 h 76505"/>
                <a:gd name="connsiteX2" fmla="*/ 74056 w 76685"/>
                <a:gd name="connsiteY2" fmla="*/ 4635 h 76505"/>
                <a:gd name="connsiteX3" fmla="*/ 71634 w 76685"/>
                <a:gd name="connsiteY3" fmla="*/ 2905 h 76505"/>
                <a:gd name="connsiteX4" fmla="*/ 69903 w 76685"/>
                <a:gd name="connsiteY4" fmla="*/ 3112 h 76505"/>
                <a:gd name="connsiteX5" fmla="*/ 68311 w 76685"/>
                <a:gd name="connsiteY5" fmla="*/ 4219 h 76505"/>
                <a:gd name="connsiteX6" fmla="*/ 66374 w 76685"/>
                <a:gd name="connsiteY6" fmla="*/ 5119 h 76505"/>
                <a:gd name="connsiteX7" fmla="*/ 65128 w 76685"/>
                <a:gd name="connsiteY7" fmla="*/ 5050 h 76505"/>
                <a:gd name="connsiteX8" fmla="*/ 62705 w 76685"/>
                <a:gd name="connsiteY8" fmla="*/ 4496 h 76505"/>
                <a:gd name="connsiteX9" fmla="*/ 61529 w 76685"/>
                <a:gd name="connsiteY9" fmla="*/ 4565 h 76505"/>
                <a:gd name="connsiteX10" fmla="*/ 60837 w 76685"/>
                <a:gd name="connsiteY10" fmla="*/ 5257 h 76505"/>
                <a:gd name="connsiteX11" fmla="*/ 59660 w 76685"/>
                <a:gd name="connsiteY11" fmla="*/ 7125 h 76505"/>
                <a:gd name="connsiteX12" fmla="*/ 59037 w 76685"/>
                <a:gd name="connsiteY12" fmla="*/ 7678 h 76505"/>
                <a:gd name="connsiteX13" fmla="*/ 50663 w 76685"/>
                <a:gd name="connsiteY13" fmla="*/ 7885 h 76505"/>
                <a:gd name="connsiteX14" fmla="*/ 46579 w 76685"/>
                <a:gd name="connsiteY14" fmla="*/ 9062 h 76505"/>
                <a:gd name="connsiteX15" fmla="*/ 45680 w 76685"/>
                <a:gd name="connsiteY15" fmla="*/ 12658 h 76505"/>
                <a:gd name="connsiteX16" fmla="*/ 43603 w 76685"/>
                <a:gd name="connsiteY16" fmla="*/ 10998 h 76505"/>
                <a:gd name="connsiteX17" fmla="*/ 40765 w 76685"/>
                <a:gd name="connsiteY17" fmla="*/ 11206 h 76505"/>
                <a:gd name="connsiteX18" fmla="*/ 37720 w 76685"/>
                <a:gd name="connsiteY18" fmla="*/ 12174 h 76505"/>
                <a:gd name="connsiteX19" fmla="*/ 34675 w 76685"/>
                <a:gd name="connsiteY19" fmla="*/ 12520 h 76505"/>
                <a:gd name="connsiteX20" fmla="*/ 31422 w 76685"/>
                <a:gd name="connsiteY20" fmla="*/ 11828 h 76505"/>
                <a:gd name="connsiteX21" fmla="*/ 28308 w 76685"/>
                <a:gd name="connsiteY21" fmla="*/ 10583 h 76505"/>
                <a:gd name="connsiteX22" fmla="*/ 18341 w 76685"/>
                <a:gd name="connsiteY22" fmla="*/ 4980 h 76505"/>
                <a:gd name="connsiteX23" fmla="*/ 15988 w 76685"/>
                <a:gd name="connsiteY23" fmla="*/ 3943 h 76505"/>
                <a:gd name="connsiteX24" fmla="*/ 13911 w 76685"/>
                <a:gd name="connsiteY24" fmla="*/ 3182 h 76505"/>
                <a:gd name="connsiteX25" fmla="*/ 7752 w 76685"/>
                <a:gd name="connsiteY25" fmla="*/ 2421 h 76505"/>
                <a:gd name="connsiteX26" fmla="*/ 4637 w 76685"/>
                <a:gd name="connsiteY26" fmla="*/ 1591 h 76505"/>
                <a:gd name="connsiteX27" fmla="*/ 1454 w 76685"/>
                <a:gd name="connsiteY27" fmla="*/ 0 h 76505"/>
                <a:gd name="connsiteX28" fmla="*/ 1384 w 76685"/>
                <a:gd name="connsiteY28" fmla="*/ 2006 h 76505"/>
                <a:gd name="connsiteX29" fmla="*/ 0 w 76685"/>
                <a:gd name="connsiteY29" fmla="*/ 7885 h 76505"/>
                <a:gd name="connsiteX30" fmla="*/ 623 w 76685"/>
                <a:gd name="connsiteY30" fmla="*/ 11690 h 76505"/>
                <a:gd name="connsiteX31" fmla="*/ 1592 w 76685"/>
                <a:gd name="connsiteY31" fmla="*/ 15564 h 76505"/>
                <a:gd name="connsiteX32" fmla="*/ 2976 w 76685"/>
                <a:gd name="connsiteY32" fmla="*/ 19299 h 76505"/>
                <a:gd name="connsiteX33" fmla="*/ 4568 w 76685"/>
                <a:gd name="connsiteY33" fmla="*/ 22827 h 76505"/>
                <a:gd name="connsiteX34" fmla="*/ 10036 w 76685"/>
                <a:gd name="connsiteY34" fmla="*/ 30782 h 76505"/>
                <a:gd name="connsiteX35" fmla="*/ 12181 w 76685"/>
                <a:gd name="connsiteY35" fmla="*/ 35071 h 76505"/>
                <a:gd name="connsiteX36" fmla="*/ 12181 w 76685"/>
                <a:gd name="connsiteY36" fmla="*/ 39152 h 76505"/>
                <a:gd name="connsiteX37" fmla="*/ 12735 w 76685"/>
                <a:gd name="connsiteY37" fmla="*/ 38875 h 76505"/>
                <a:gd name="connsiteX38" fmla="*/ 13150 w 76685"/>
                <a:gd name="connsiteY38" fmla="*/ 38668 h 76505"/>
                <a:gd name="connsiteX39" fmla="*/ 13635 w 76685"/>
                <a:gd name="connsiteY39" fmla="*/ 38391 h 76505"/>
                <a:gd name="connsiteX40" fmla="*/ 14189 w 76685"/>
                <a:gd name="connsiteY40" fmla="*/ 37907 h 76505"/>
                <a:gd name="connsiteX41" fmla="*/ 15365 w 76685"/>
                <a:gd name="connsiteY41" fmla="*/ 40259 h 76505"/>
                <a:gd name="connsiteX42" fmla="*/ 17165 w 76685"/>
                <a:gd name="connsiteY42" fmla="*/ 42334 h 76505"/>
                <a:gd name="connsiteX43" fmla="*/ 18133 w 76685"/>
                <a:gd name="connsiteY43" fmla="*/ 44340 h 76505"/>
                <a:gd name="connsiteX44" fmla="*/ 17026 w 76685"/>
                <a:gd name="connsiteY44" fmla="*/ 46899 h 76505"/>
                <a:gd name="connsiteX45" fmla="*/ 16334 w 76685"/>
                <a:gd name="connsiteY45" fmla="*/ 44755 h 76505"/>
                <a:gd name="connsiteX46" fmla="*/ 15019 w 76685"/>
                <a:gd name="connsiteY46" fmla="*/ 42887 h 76505"/>
                <a:gd name="connsiteX47" fmla="*/ 13358 w 76685"/>
                <a:gd name="connsiteY47" fmla="*/ 41435 h 76505"/>
                <a:gd name="connsiteX48" fmla="*/ 11420 w 76685"/>
                <a:gd name="connsiteY48" fmla="*/ 40051 h 76505"/>
                <a:gd name="connsiteX49" fmla="*/ 12527 w 76685"/>
                <a:gd name="connsiteY49" fmla="*/ 45516 h 76505"/>
                <a:gd name="connsiteX50" fmla="*/ 14119 w 76685"/>
                <a:gd name="connsiteY50" fmla="*/ 50497 h 76505"/>
                <a:gd name="connsiteX51" fmla="*/ 16403 w 76685"/>
                <a:gd name="connsiteY51" fmla="*/ 55131 h 76505"/>
                <a:gd name="connsiteX52" fmla="*/ 22355 w 76685"/>
                <a:gd name="connsiteY52" fmla="*/ 64193 h 76505"/>
                <a:gd name="connsiteX53" fmla="*/ 24016 w 76685"/>
                <a:gd name="connsiteY53" fmla="*/ 66337 h 76505"/>
                <a:gd name="connsiteX54" fmla="*/ 26023 w 76685"/>
                <a:gd name="connsiteY54" fmla="*/ 67859 h 76505"/>
                <a:gd name="connsiteX55" fmla="*/ 27823 w 76685"/>
                <a:gd name="connsiteY55" fmla="*/ 68274 h 76505"/>
                <a:gd name="connsiteX56" fmla="*/ 29692 w 76685"/>
                <a:gd name="connsiteY56" fmla="*/ 68205 h 76505"/>
                <a:gd name="connsiteX57" fmla="*/ 31422 w 76685"/>
                <a:gd name="connsiteY57" fmla="*/ 68412 h 76505"/>
                <a:gd name="connsiteX58" fmla="*/ 32806 w 76685"/>
                <a:gd name="connsiteY58" fmla="*/ 69588 h 76505"/>
                <a:gd name="connsiteX59" fmla="*/ 29899 w 76685"/>
                <a:gd name="connsiteY59" fmla="*/ 69657 h 76505"/>
                <a:gd name="connsiteX60" fmla="*/ 28446 w 76685"/>
                <a:gd name="connsiteY60" fmla="*/ 70419 h 76505"/>
                <a:gd name="connsiteX61" fmla="*/ 28238 w 76685"/>
                <a:gd name="connsiteY61" fmla="*/ 72079 h 76505"/>
                <a:gd name="connsiteX62" fmla="*/ 28999 w 76685"/>
                <a:gd name="connsiteY62" fmla="*/ 74638 h 76505"/>
                <a:gd name="connsiteX63" fmla="*/ 31076 w 76685"/>
                <a:gd name="connsiteY63" fmla="*/ 74015 h 76505"/>
                <a:gd name="connsiteX64" fmla="*/ 33498 w 76685"/>
                <a:gd name="connsiteY64" fmla="*/ 73600 h 76505"/>
                <a:gd name="connsiteX65" fmla="*/ 35921 w 76685"/>
                <a:gd name="connsiteY65" fmla="*/ 73531 h 76505"/>
                <a:gd name="connsiteX66" fmla="*/ 38066 w 76685"/>
                <a:gd name="connsiteY66" fmla="*/ 73808 h 76505"/>
                <a:gd name="connsiteX67" fmla="*/ 39796 w 76685"/>
                <a:gd name="connsiteY67" fmla="*/ 74500 h 76505"/>
                <a:gd name="connsiteX68" fmla="*/ 41665 w 76685"/>
                <a:gd name="connsiteY68" fmla="*/ 75607 h 76505"/>
                <a:gd name="connsiteX69" fmla="*/ 43741 w 76685"/>
                <a:gd name="connsiteY69" fmla="*/ 76506 h 76505"/>
                <a:gd name="connsiteX70" fmla="*/ 45680 w 76685"/>
                <a:gd name="connsiteY70" fmla="*/ 76506 h 76505"/>
                <a:gd name="connsiteX71" fmla="*/ 46925 w 76685"/>
                <a:gd name="connsiteY71" fmla="*/ 75399 h 76505"/>
                <a:gd name="connsiteX72" fmla="*/ 48032 w 76685"/>
                <a:gd name="connsiteY72" fmla="*/ 73324 h 76505"/>
                <a:gd name="connsiteX73" fmla="*/ 48863 w 76685"/>
                <a:gd name="connsiteY73" fmla="*/ 71110 h 76505"/>
                <a:gd name="connsiteX74" fmla="*/ 49278 w 76685"/>
                <a:gd name="connsiteY74" fmla="*/ 69312 h 76505"/>
                <a:gd name="connsiteX75" fmla="*/ 49555 w 76685"/>
                <a:gd name="connsiteY75" fmla="*/ 66821 h 76505"/>
                <a:gd name="connsiteX76" fmla="*/ 49555 w 76685"/>
                <a:gd name="connsiteY76" fmla="*/ 66752 h 76505"/>
                <a:gd name="connsiteX77" fmla="*/ 49209 w 76685"/>
                <a:gd name="connsiteY77" fmla="*/ 66960 h 76505"/>
                <a:gd name="connsiteX78" fmla="*/ 48932 w 76685"/>
                <a:gd name="connsiteY78" fmla="*/ 65991 h 76505"/>
                <a:gd name="connsiteX79" fmla="*/ 48794 w 76685"/>
                <a:gd name="connsiteY79" fmla="*/ 64400 h 76505"/>
                <a:gd name="connsiteX80" fmla="*/ 52393 w 76685"/>
                <a:gd name="connsiteY80" fmla="*/ 66268 h 76505"/>
                <a:gd name="connsiteX81" fmla="*/ 54469 w 76685"/>
                <a:gd name="connsiteY81" fmla="*/ 63570 h 76505"/>
                <a:gd name="connsiteX82" fmla="*/ 55300 w 76685"/>
                <a:gd name="connsiteY82" fmla="*/ 58866 h 76505"/>
                <a:gd name="connsiteX83" fmla="*/ 55023 w 76685"/>
                <a:gd name="connsiteY83" fmla="*/ 54716 h 76505"/>
                <a:gd name="connsiteX84" fmla="*/ 56269 w 76685"/>
                <a:gd name="connsiteY84" fmla="*/ 56100 h 76505"/>
                <a:gd name="connsiteX85" fmla="*/ 57307 w 76685"/>
                <a:gd name="connsiteY85" fmla="*/ 57621 h 76505"/>
                <a:gd name="connsiteX86" fmla="*/ 57930 w 76685"/>
                <a:gd name="connsiteY86" fmla="*/ 59351 h 76505"/>
                <a:gd name="connsiteX87" fmla="*/ 58276 w 76685"/>
                <a:gd name="connsiteY87" fmla="*/ 61149 h 76505"/>
                <a:gd name="connsiteX88" fmla="*/ 59798 w 76685"/>
                <a:gd name="connsiteY88" fmla="*/ 59904 h 76505"/>
                <a:gd name="connsiteX89" fmla="*/ 60422 w 76685"/>
                <a:gd name="connsiteY89" fmla="*/ 57137 h 76505"/>
                <a:gd name="connsiteX90" fmla="*/ 62013 w 76685"/>
                <a:gd name="connsiteY90" fmla="*/ 56515 h 76505"/>
                <a:gd name="connsiteX91" fmla="*/ 63605 w 76685"/>
                <a:gd name="connsiteY91" fmla="*/ 56791 h 76505"/>
                <a:gd name="connsiteX92" fmla="*/ 64574 w 76685"/>
                <a:gd name="connsiteY92" fmla="*/ 57621 h 76505"/>
                <a:gd name="connsiteX93" fmla="*/ 65128 w 76685"/>
                <a:gd name="connsiteY93" fmla="*/ 58659 h 76505"/>
                <a:gd name="connsiteX94" fmla="*/ 65335 w 76685"/>
                <a:gd name="connsiteY94" fmla="*/ 59904 h 76505"/>
                <a:gd name="connsiteX95" fmla="*/ 64782 w 76685"/>
                <a:gd name="connsiteY95" fmla="*/ 60112 h 76505"/>
                <a:gd name="connsiteX96" fmla="*/ 63605 w 76685"/>
                <a:gd name="connsiteY96" fmla="*/ 60181 h 76505"/>
                <a:gd name="connsiteX97" fmla="*/ 62774 w 76685"/>
                <a:gd name="connsiteY97" fmla="*/ 60873 h 76505"/>
                <a:gd name="connsiteX98" fmla="*/ 63190 w 76685"/>
                <a:gd name="connsiteY98" fmla="*/ 63155 h 76505"/>
                <a:gd name="connsiteX99" fmla="*/ 64159 w 76685"/>
                <a:gd name="connsiteY99" fmla="*/ 64677 h 76505"/>
                <a:gd name="connsiteX100" fmla="*/ 65612 w 76685"/>
                <a:gd name="connsiteY100" fmla="*/ 65646 h 76505"/>
                <a:gd name="connsiteX101" fmla="*/ 67273 w 76685"/>
                <a:gd name="connsiteY101" fmla="*/ 65853 h 76505"/>
                <a:gd name="connsiteX102" fmla="*/ 68865 w 76685"/>
                <a:gd name="connsiteY102" fmla="*/ 64746 h 76505"/>
                <a:gd name="connsiteX103" fmla="*/ 69350 w 76685"/>
                <a:gd name="connsiteY103" fmla="*/ 62809 h 76505"/>
                <a:gd name="connsiteX104" fmla="*/ 69004 w 76685"/>
                <a:gd name="connsiteY104" fmla="*/ 60250 h 76505"/>
                <a:gd name="connsiteX105" fmla="*/ 67827 w 76685"/>
                <a:gd name="connsiteY105" fmla="*/ 55408 h 76505"/>
                <a:gd name="connsiteX106" fmla="*/ 67827 w 76685"/>
                <a:gd name="connsiteY106" fmla="*/ 53194 h 76505"/>
                <a:gd name="connsiteX107" fmla="*/ 68104 w 76685"/>
                <a:gd name="connsiteY107" fmla="*/ 51188 h 76505"/>
                <a:gd name="connsiteX108" fmla="*/ 71011 w 76685"/>
                <a:gd name="connsiteY108" fmla="*/ 39913 h 76505"/>
                <a:gd name="connsiteX109" fmla="*/ 72326 w 76685"/>
                <a:gd name="connsiteY109" fmla="*/ 36523 h 76505"/>
                <a:gd name="connsiteX110" fmla="*/ 73987 w 76685"/>
                <a:gd name="connsiteY110" fmla="*/ 33272 h 76505"/>
                <a:gd name="connsiteX111" fmla="*/ 73917 w 76685"/>
                <a:gd name="connsiteY111" fmla="*/ 34102 h 76505"/>
                <a:gd name="connsiteX112" fmla="*/ 73987 w 76685"/>
                <a:gd name="connsiteY112" fmla="*/ 34517 h 76505"/>
                <a:gd name="connsiteX113" fmla="*/ 73917 w 76685"/>
                <a:gd name="connsiteY113" fmla="*/ 34933 h 76505"/>
                <a:gd name="connsiteX114" fmla="*/ 73433 w 76685"/>
                <a:gd name="connsiteY114" fmla="*/ 35763 h 76505"/>
                <a:gd name="connsiteX115" fmla="*/ 74748 w 76685"/>
                <a:gd name="connsiteY115" fmla="*/ 36800 h 76505"/>
                <a:gd name="connsiteX116" fmla="*/ 75371 w 76685"/>
                <a:gd name="connsiteY116" fmla="*/ 38183 h 76505"/>
                <a:gd name="connsiteX117" fmla="*/ 75717 w 76685"/>
                <a:gd name="connsiteY117" fmla="*/ 39636 h 76505"/>
                <a:gd name="connsiteX118" fmla="*/ 76479 w 76685"/>
                <a:gd name="connsiteY118" fmla="*/ 40881 h 76505"/>
                <a:gd name="connsiteX119" fmla="*/ 76686 w 76685"/>
                <a:gd name="connsiteY119" fmla="*/ 37008 h 76505"/>
                <a:gd name="connsiteX120" fmla="*/ 75717 w 76685"/>
                <a:gd name="connsiteY120" fmla="*/ 24902 h 76505"/>
                <a:gd name="connsiteX121" fmla="*/ 76271 w 76685"/>
                <a:gd name="connsiteY121" fmla="*/ 14319 h 7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76685" h="76505">
                  <a:moveTo>
                    <a:pt x="76271" y="14319"/>
                  </a:moveTo>
                  <a:lnTo>
                    <a:pt x="75855" y="8785"/>
                  </a:lnTo>
                  <a:lnTo>
                    <a:pt x="74056" y="4635"/>
                  </a:lnTo>
                  <a:lnTo>
                    <a:pt x="71634" y="2905"/>
                  </a:lnTo>
                  <a:lnTo>
                    <a:pt x="69903" y="3112"/>
                  </a:lnTo>
                  <a:lnTo>
                    <a:pt x="68311" y="4219"/>
                  </a:lnTo>
                  <a:lnTo>
                    <a:pt x="66374" y="5119"/>
                  </a:lnTo>
                  <a:lnTo>
                    <a:pt x="65128" y="5050"/>
                  </a:lnTo>
                  <a:lnTo>
                    <a:pt x="62705" y="4496"/>
                  </a:lnTo>
                  <a:lnTo>
                    <a:pt x="61529" y="4565"/>
                  </a:lnTo>
                  <a:lnTo>
                    <a:pt x="60837" y="5257"/>
                  </a:lnTo>
                  <a:lnTo>
                    <a:pt x="59660" y="7125"/>
                  </a:lnTo>
                  <a:lnTo>
                    <a:pt x="59037" y="7678"/>
                  </a:lnTo>
                  <a:lnTo>
                    <a:pt x="50663" y="7885"/>
                  </a:lnTo>
                  <a:lnTo>
                    <a:pt x="46579" y="9062"/>
                  </a:lnTo>
                  <a:lnTo>
                    <a:pt x="45680" y="12658"/>
                  </a:lnTo>
                  <a:lnTo>
                    <a:pt x="43603" y="10998"/>
                  </a:lnTo>
                  <a:lnTo>
                    <a:pt x="40765" y="11206"/>
                  </a:lnTo>
                  <a:lnTo>
                    <a:pt x="37720" y="12174"/>
                  </a:lnTo>
                  <a:lnTo>
                    <a:pt x="34675" y="12520"/>
                  </a:lnTo>
                  <a:lnTo>
                    <a:pt x="31422" y="11828"/>
                  </a:lnTo>
                  <a:lnTo>
                    <a:pt x="28308" y="10583"/>
                  </a:lnTo>
                  <a:lnTo>
                    <a:pt x="18341" y="4980"/>
                  </a:lnTo>
                  <a:lnTo>
                    <a:pt x="15988" y="3943"/>
                  </a:lnTo>
                  <a:lnTo>
                    <a:pt x="13911" y="3182"/>
                  </a:lnTo>
                  <a:lnTo>
                    <a:pt x="7752" y="2421"/>
                  </a:lnTo>
                  <a:lnTo>
                    <a:pt x="4637" y="1591"/>
                  </a:lnTo>
                  <a:lnTo>
                    <a:pt x="1454" y="0"/>
                  </a:lnTo>
                  <a:lnTo>
                    <a:pt x="1384" y="2006"/>
                  </a:lnTo>
                  <a:lnTo>
                    <a:pt x="0" y="7885"/>
                  </a:lnTo>
                  <a:lnTo>
                    <a:pt x="623" y="11690"/>
                  </a:lnTo>
                  <a:lnTo>
                    <a:pt x="1592" y="15564"/>
                  </a:lnTo>
                  <a:lnTo>
                    <a:pt x="2976" y="19299"/>
                  </a:lnTo>
                  <a:lnTo>
                    <a:pt x="4568" y="22827"/>
                  </a:lnTo>
                  <a:lnTo>
                    <a:pt x="10036" y="30782"/>
                  </a:lnTo>
                  <a:lnTo>
                    <a:pt x="12181" y="35071"/>
                  </a:lnTo>
                  <a:lnTo>
                    <a:pt x="12181" y="39152"/>
                  </a:lnTo>
                  <a:lnTo>
                    <a:pt x="12735" y="38875"/>
                  </a:lnTo>
                  <a:lnTo>
                    <a:pt x="13150" y="38668"/>
                  </a:lnTo>
                  <a:lnTo>
                    <a:pt x="13635" y="38391"/>
                  </a:lnTo>
                  <a:lnTo>
                    <a:pt x="14189" y="37907"/>
                  </a:lnTo>
                  <a:lnTo>
                    <a:pt x="15365" y="40259"/>
                  </a:lnTo>
                  <a:lnTo>
                    <a:pt x="17165" y="42334"/>
                  </a:lnTo>
                  <a:lnTo>
                    <a:pt x="18133" y="44340"/>
                  </a:lnTo>
                  <a:lnTo>
                    <a:pt x="17026" y="46899"/>
                  </a:lnTo>
                  <a:lnTo>
                    <a:pt x="16334" y="44755"/>
                  </a:lnTo>
                  <a:lnTo>
                    <a:pt x="15019" y="42887"/>
                  </a:lnTo>
                  <a:lnTo>
                    <a:pt x="13358" y="41435"/>
                  </a:lnTo>
                  <a:lnTo>
                    <a:pt x="11420" y="40051"/>
                  </a:lnTo>
                  <a:lnTo>
                    <a:pt x="12527" y="45516"/>
                  </a:lnTo>
                  <a:lnTo>
                    <a:pt x="14119" y="50497"/>
                  </a:lnTo>
                  <a:lnTo>
                    <a:pt x="16403" y="55131"/>
                  </a:lnTo>
                  <a:lnTo>
                    <a:pt x="22355" y="64193"/>
                  </a:lnTo>
                  <a:lnTo>
                    <a:pt x="24016" y="66337"/>
                  </a:lnTo>
                  <a:lnTo>
                    <a:pt x="26023" y="67859"/>
                  </a:lnTo>
                  <a:lnTo>
                    <a:pt x="27823" y="68274"/>
                  </a:lnTo>
                  <a:lnTo>
                    <a:pt x="29692" y="68205"/>
                  </a:lnTo>
                  <a:lnTo>
                    <a:pt x="31422" y="68412"/>
                  </a:lnTo>
                  <a:lnTo>
                    <a:pt x="32806" y="69588"/>
                  </a:lnTo>
                  <a:lnTo>
                    <a:pt x="29899" y="69657"/>
                  </a:lnTo>
                  <a:lnTo>
                    <a:pt x="28446" y="70419"/>
                  </a:lnTo>
                  <a:lnTo>
                    <a:pt x="28238" y="72079"/>
                  </a:lnTo>
                  <a:lnTo>
                    <a:pt x="28999" y="74638"/>
                  </a:lnTo>
                  <a:lnTo>
                    <a:pt x="31076" y="74015"/>
                  </a:lnTo>
                  <a:lnTo>
                    <a:pt x="33498" y="73600"/>
                  </a:lnTo>
                  <a:lnTo>
                    <a:pt x="35921" y="73531"/>
                  </a:lnTo>
                  <a:lnTo>
                    <a:pt x="38066" y="73808"/>
                  </a:lnTo>
                  <a:lnTo>
                    <a:pt x="39796" y="74500"/>
                  </a:lnTo>
                  <a:lnTo>
                    <a:pt x="41665" y="75607"/>
                  </a:lnTo>
                  <a:lnTo>
                    <a:pt x="43741" y="76506"/>
                  </a:lnTo>
                  <a:lnTo>
                    <a:pt x="45680" y="76506"/>
                  </a:lnTo>
                  <a:lnTo>
                    <a:pt x="46925" y="75399"/>
                  </a:lnTo>
                  <a:lnTo>
                    <a:pt x="48032" y="73324"/>
                  </a:lnTo>
                  <a:lnTo>
                    <a:pt x="48863" y="71110"/>
                  </a:lnTo>
                  <a:lnTo>
                    <a:pt x="49278" y="69312"/>
                  </a:lnTo>
                  <a:lnTo>
                    <a:pt x="49555" y="66821"/>
                  </a:lnTo>
                  <a:lnTo>
                    <a:pt x="49555" y="66752"/>
                  </a:lnTo>
                  <a:lnTo>
                    <a:pt x="49209" y="66960"/>
                  </a:lnTo>
                  <a:lnTo>
                    <a:pt x="48932" y="65991"/>
                  </a:lnTo>
                  <a:lnTo>
                    <a:pt x="48794" y="64400"/>
                  </a:lnTo>
                  <a:lnTo>
                    <a:pt x="52393" y="66268"/>
                  </a:lnTo>
                  <a:lnTo>
                    <a:pt x="54469" y="63570"/>
                  </a:lnTo>
                  <a:lnTo>
                    <a:pt x="55300" y="58866"/>
                  </a:lnTo>
                  <a:lnTo>
                    <a:pt x="55023" y="54716"/>
                  </a:lnTo>
                  <a:lnTo>
                    <a:pt x="56269" y="56100"/>
                  </a:lnTo>
                  <a:lnTo>
                    <a:pt x="57307" y="57621"/>
                  </a:lnTo>
                  <a:lnTo>
                    <a:pt x="57930" y="59351"/>
                  </a:lnTo>
                  <a:lnTo>
                    <a:pt x="58276" y="61149"/>
                  </a:lnTo>
                  <a:lnTo>
                    <a:pt x="59798" y="59904"/>
                  </a:lnTo>
                  <a:lnTo>
                    <a:pt x="60422" y="57137"/>
                  </a:lnTo>
                  <a:lnTo>
                    <a:pt x="62013" y="56515"/>
                  </a:lnTo>
                  <a:lnTo>
                    <a:pt x="63605" y="56791"/>
                  </a:lnTo>
                  <a:lnTo>
                    <a:pt x="64574" y="57621"/>
                  </a:lnTo>
                  <a:lnTo>
                    <a:pt x="65128" y="58659"/>
                  </a:lnTo>
                  <a:lnTo>
                    <a:pt x="65335" y="59904"/>
                  </a:lnTo>
                  <a:lnTo>
                    <a:pt x="64782" y="60112"/>
                  </a:lnTo>
                  <a:lnTo>
                    <a:pt x="63605" y="60181"/>
                  </a:lnTo>
                  <a:lnTo>
                    <a:pt x="62774" y="60873"/>
                  </a:lnTo>
                  <a:lnTo>
                    <a:pt x="63190" y="63155"/>
                  </a:lnTo>
                  <a:lnTo>
                    <a:pt x="64159" y="64677"/>
                  </a:lnTo>
                  <a:lnTo>
                    <a:pt x="65612" y="65646"/>
                  </a:lnTo>
                  <a:lnTo>
                    <a:pt x="67273" y="65853"/>
                  </a:lnTo>
                  <a:lnTo>
                    <a:pt x="68865" y="64746"/>
                  </a:lnTo>
                  <a:lnTo>
                    <a:pt x="69350" y="62809"/>
                  </a:lnTo>
                  <a:lnTo>
                    <a:pt x="69004" y="60250"/>
                  </a:lnTo>
                  <a:lnTo>
                    <a:pt x="67827" y="55408"/>
                  </a:lnTo>
                  <a:lnTo>
                    <a:pt x="67827" y="53194"/>
                  </a:lnTo>
                  <a:lnTo>
                    <a:pt x="68104" y="51188"/>
                  </a:lnTo>
                  <a:lnTo>
                    <a:pt x="71011" y="39913"/>
                  </a:lnTo>
                  <a:lnTo>
                    <a:pt x="72326" y="36523"/>
                  </a:lnTo>
                  <a:lnTo>
                    <a:pt x="73987" y="33272"/>
                  </a:lnTo>
                  <a:lnTo>
                    <a:pt x="73917" y="34102"/>
                  </a:lnTo>
                  <a:lnTo>
                    <a:pt x="73987" y="34517"/>
                  </a:lnTo>
                  <a:lnTo>
                    <a:pt x="73917" y="34933"/>
                  </a:lnTo>
                  <a:lnTo>
                    <a:pt x="73433" y="35763"/>
                  </a:lnTo>
                  <a:lnTo>
                    <a:pt x="74748" y="36800"/>
                  </a:lnTo>
                  <a:lnTo>
                    <a:pt x="75371" y="38183"/>
                  </a:lnTo>
                  <a:lnTo>
                    <a:pt x="75717" y="39636"/>
                  </a:lnTo>
                  <a:lnTo>
                    <a:pt x="76479" y="40881"/>
                  </a:lnTo>
                  <a:lnTo>
                    <a:pt x="76686" y="37008"/>
                  </a:lnTo>
                  <a:lnTo>
                    <a:pt x="75717" y="24902"/>
                  </a:lnTo>
                  <a:lnTo>
                    <a:pt x="76271" y="1431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4" name="Freeform 3363">
              <a:extLst>
                <a:ext uri="{FF2B5EF4-FFF2-40B4-BE49-F238E27FC236}">
                  <a16:creationId xmlns:a16="http://schemas.microsoft.com/office/drawing/2014/main" id="{4E5847EB-0688-E3D1-C572-ABEDCEA4690A}"/>
                </a:ext>
              </a:extLst>
            </p:cNvPr>
            <p:cNvSpPr/>
            <p:nvPr/>
          </p:nvSpPr>
          <p:spPr>
            <a:xfrm>
              <a:off x="9029015" y="6244930"/>
              <a:ext cx="115966" cy="115527"/>
            </a:xfrm>
            <a:custGeom>
              <a:avLst/>
              <a:gdLst>
                <a:gd name="connsiteX0" fmla="*/ 6927 w 87073"/>
                <a:gd name="connsiteY0" fmla="*/ 5396 h 86743"/>
                <a:gd name="connsiteX1" fmla="*/ 10111 w 87073"/>
                <a:gd name="connsiteY1" fmla="*/ 6987 h 86743"/>
                <a:gd name="connsiteX2" fmla="*/ 13225 w 87073"/>
                <a:gd name="connsiteY2" fmla="*/ 7747 h 86743"/>
                <a:gd name="connsiteX3" fmla="*/ 19385 w 87073"/>
                <a:gd name="connsiteY3" fmla="*/ 8508 h 86743"/>
                <a:gd name="connsiteX4" fmla="*/ 21462 w 87073"/>
                <a:gd name="connsiteY4" fmla="*/ 9200 h 86743"/>
                <a:gd name="connsiteX5" fmla="*/ 23746 w 87073"/>
                <a:gd name="connsiteY5" fmla="*/ 10238 h 86743"/>
                <a:gd name="connsiteX6" fmla="*/ 33712 w 87073"/>
                <a:gd name="connsiteY6" fmla="*/ 15910 h 86743"/>
                <a:gd name="connsiteX7" fmla="*/ 36827 w 87073"/>
                <a:gd name="connsiteY7" fmla="*/ 17155 h 86743"/>
                <a:gd name="connsiteX8" fmla="*/ 40079 w 87073"/>
                <a:gd name="connsiteY8" fmla="*/ 17778 h 86743"/>
                <a:gd name="connsiteX9" fmla="*/ 43055 w 87073"/>
                <a:gd name="connsiteY9" fmla="*/ 17432 h 86743"/>
                <a:gd name="connsiteX10" fmla="*/ 46170 w 87073"/>
                <a:gd name="connsiteY10" fmla="*/ 16463 h 86743"/>
                <a:gd name="connsiteX11" fmla="*/ 49008 w 87073"/>
                <a:gd name="connsiteY11" fmla="*/ 16256 h 86743"/>
                <a:gd name="connsiteX12" fmla="*/ 51084 w 87073"/>
                <a:gd name="connsiteY12" fmla="*/ 17916 h 86743"/>
                <a:gd name="connsiteX13" fmla="*/ 51984 w 87073"/>
                <a:gd name="connsiteY13" fmla="*/ 14319 h 86743"/>
                <a:gd name="connsiteX14" fmla="*/ 56067 w 87073"/>
                <a:gd name="connsiteY14" fmla="*/ 13143 h 86743"/>
                <a:gd name="connsiteX15" fmla="*/ 64372 w 87073"/>
                <a:gd name="connsiteY15" fmla="*/ 12935 h 86743"/>
                <a:gd name="connsiteX16" fmla="*/ 65065 w 87073"/>
                <a:gd name="connsiteY16" fmla="*/ 12382 h 86743"/>
                <a:gd name="connsiteX17" fmla="*/ 66172 w 87073"/>
                <a:gd name="connsiteY17" fmla="*/ 10515 h 86743"/>
                <a:gd name="connsiteX18" fmla="*/ 66933 w 87073"/>
                <a:gd name="connsiteY18" fmla="*/ 9892 h 86743"/>
                <a:gd name="connsiteX19" fmla="*/ 68041 w 87073"/>
                <a:gd name="connsiteY19" fmla="*/ 9753 h 86743"/>
                <a:gd name="connsiteX20" fmla="*/ 70532 w 87073"/>
                <a:gd name="connsiteY20" fmla="*/ 10307 h 86743"/>
                <a:gd name="connsiteX21" fmla="*/ 71778 w 87073"/>
                <a:gd name="connsiteY21" fmla="*/ 10307 h 86743"/>
                <a:gd name="connsiteX22" fmla="*/ 73716 w 87073"/>
                <a:gd name="connsiteY22" fmla="*/ 9477 h 86743"/>
                <a:gd name="connsiteX23" fmla="*/ 75239 w 87073"/>
                <a:gd name="connsiteY23" fmla="*/ 8370 h 86743"/>
                <a:gd name="connsiteX24" fmla="*/ 76969 w 87073"/>
                <a:gd name="connsiteY24" fmla="*/ 8162 h 86743"/>
                <a:gd name="connsiteX25" fmla="*/ 79391 w 87073"/>
                <a:gd name="connsiteY25" fmla="*/ 9823 h 86743"/>
                <a:gd name="connsiteX26" fmla="*/ 81260 w 87073"/>
                <a:gd name="connsiteY26" fmla="*/ 13973 h 86743"/>
                <a:gd name="connsiteX27" fmla="*/ 81675 w 87073"/>
                <a:gd name="connsiteY27" fmla="*/ 19576 h 86743"/>
                <a:gd name="connsiteX28" fmla="*/ 81121 w 87073"/>
                <a:gd name="connsiteY28" fmla="*/ 30160 h 86743"/>
                <a:gd name="connsiteX29" fmla="*/ 82090 w 87073"/>
                <a:gd name="connsiteY29" fmla="*/ 42196 h 86743"/>
                <a:gd name="connsiteX30" fmla="*/ 81814 w 87073"/>
                <a:gd name="connsiteY30" fmla="*/ 46069 h 86743"/>
                <a:gd name="connsiteX31" fmla="*/ 81121 w 87073"/>
                <a:gd name="connsiteY31" fmla="*/ 44824 h 86743"/>
                <a:gd name="connsiteX32" fmla="*/ 80775 w 87073"/>
                <a:gd name="connsiteY32" fmla="*/ 43372 h 86743"/>
                <a:gd name="connsiteX33" fmla="*/ 80153 w 87073"/>
                <a:gd name="connsiteY33" fmla="*/ 41988 h 86743"/>
                <a:gd name="connsiteX34" fmla="*/ 78768 w 87073"/>
                <a:gd name="connsiteY34" fmla="*/ 40881 h 86743"/>
                <a:gd name="connsiteX35" fmla="*/ 79253 w 87073"/>
                <a:gd name="connsiteY35" fmla="*/ 40051 h 86743"/>
                <a:gd name="connsiteX36" fmla="*/ 79253 w 87073"/>
                <a:gd name="connsiteY36" fmla="*/ 39636 h 86743"/>
                <a:gd name="connsiteX37" fmla="*/ 79253 w 87073"/>
                <a:gd name="connsiteY37" fmla="*/ 39221 h 86743"/>
                <a:gd name="connsiteX38" fmla="*/ 79253 w 87073"/>
                <a:gd name="connsiteY38" fmla="*/ 38460 h 86743"/>
                <a:gd name="connsiteX39" fmla="*/ 77661 w 87073"/>
                <a:gd name="connsiteY39" fmla="*/ 41712 h 86743"/>
                <a:gd name="connsiteX40" fmla="*/ 76346 w 87073"/>
                <a:gd name="connsiteY40" fmla="*/ 45032 h 86743"/>
                <a:gd name="connsiteX41" fmla="*/ 73370 w 87073"/>
                <a:gd name="connsiteY41" fmla="*/ 56307 h 86743"/>
                <a:gd name="connsiteX42" fmla="*/ 73093 w 87073"/>
                <a:gd name="connsiteY42" fmla="*/ 58313 h 86743"/>
                <a:gd name="connsiteX43" fmla="*/ 73093 w 87073"/>
                <a:gd name="connsiteY43" fmla="*/ 60527 h 86743"/>
                <a:gd name="connsiteX44" fmla="*/ 74270 w 87073"/>
                <a:gd name="connsiteY44" fmla="*/ 65369 h 86743"/>
                <a:gd name="connsiteX45" fmla="*/ 74616 w 87073"/>
                <a:gd name="connsiteY45" fmla="*/ 67928 h 86743"/>
                <a:gd name="connsiteX46" fmla="*/ 74131 w 87073"/>
                <a:gd name="connsiteY46" fmla="*/ 69865 h 86743"/>
                <a:gd name="connsiteX47" fmla="*/ 72539 w 87073"/>
                <a:gd name="connsiteY47" fmla="*/ 70972 h 86743"/>
                <a:gd name="connsiteX48" fmla="*/ 70948 w 87073"/>
                <a:gd name="connsiteY48" fmla="*/ 70764 h 86743"/>
                <a:gd name="connsiteX49" fmla="*/ 69494 w 87073"/>
                <a:gd name="connsiteY49" fmla="*/ 69727 h 86743"/>
                <a:gd name="connsiteX50" fmla="*/ 68525 w 87073"/>
                <a:gd name="connsiteY50" fmla="*/ 68274 h 86743"/>
                <a:gd name="connsiteX51" fmla="*/ 68110 w 87073"/>
                <a:gd name="connsiteY51" fmla="*/ 65991 h 86743"/>
                <a:gd name="connsiteX52" fmla="*/ 68941 w 87073"/>
                <a:gd name="connsiteY52" fmla="*/ 65300 h 86743"/>
                <a:gd name="connsiteX53" fmla="*/ 70117 w 87073"/>
                <a:gd name="connsiteY53" fmla="*/ 65300 h 86743"/>
                <a:gd name="connsiteX54" fmla="*/ 70602 w 87073"/>
                <a:gd name="connsiteY54" fmla="*/ 65023 h 86743"/>
                <a:gd name="connsiteX55" fmla="*/ 70394 w 87073"/>
                <a:gd name="connsiteY55" fmla="*/ 63778 h 86743"/>
                <a:gd name="connsiteX56" fmla="*/ 69840 w 87073"/>
                <a:gd name="connsiteY56" fmla="*/ 62671 h 86743"/>
                <a:gd name="connsiteX57" fmla="*/ 68871 w 87073"/>
                <a:gd name="connsiteY57" fmla="*/ 61910 h 86743"/>
                <a:gd name="connsiteX58" fmla="*/ 67279 w 87073"/>
                <a:gd name="connsiteY58" fmla="*/ 61633 h 86743"/>
                <a:gd name="connsiteX59" fmla="*/ 65687 w 87073"/>
                <a:gd name="connsiteY59" fmla="*/ 62256 h 86743"/>
                <a:gd name="connsiteX60" fmla="*/ 65134 w 87073"/>
                <a:gd name="connsiteY60" fmla="*/ 65023 h 86743"/>
                <a:gd name="connsiteX61" fmla="*/ 63542 w 87073"/>
                <a:gd name="connsiteY61" fmla="*/ 66268 h 86743"/>
                <a:gd name="connsiteX62" fmla="*/ 63196 w 87073"/>
                <a:gd name="connsiteY62" fmla="*/ 64400 h 86743"/>
                <a:gd name="connsiteX63" fmla="*/ 62573 w 87073"/>
                <a:gd name="connsiteY63" fmla="*/ 62740 h 86743"/>
                <a:gd name="connsiteX64" fmla="*/ 61535 w 87073"/>
                <a:gd name="connsiteY64" fmla="*/ 61218 h 86743"/>
                <a:gd name="connsiteX65" fmla="*/ 60289 w 87073"/>
                <a:gd name="connsiteY65" fmla="*/ 59835 h 86743"/>
                <a:gd name="connsiteX66" fmla="*/ 60566 w 87073"/>
                <a:gd name="connsiteY66" fmla="*/ 63985 h 86743"/>
                <a:gd name="connsiteX67" fmla="*/ 59805 w 87073"/>
                <a:gd name="connsiteY67" fmla="*/ 68689 h 86743"/>
                <a:gd name="connsiteX68" fmla="*/ 57728 w 87073"/>
                <a:gd name="connsiteY68" fmla="*/ 71456 h 86743"/>
                <a:gd name="connsiteX69" fmla="*/ 54129 w 87073"/>
                <a:gd name="connsiteY69" fmla="*/ 69519 h 86743"/>
                <a:gd name="connsiteX70" fmla="*/ 54268 w 87073"/>
                <a:gd name="connsiteY70" fmla="*/ 71111 h 86743"/>
                <a:gd name="connsiteX71" fmla="*/ 54545 w 87073"/>
                <a:gd name="connsiteY71" fmla="*/ 72079 h 86743"/>
                <a:gd name="connsiteX72" fmla="*/ 54891 w 87073"/>
                <a:gd name="connsiteY72" fmla="*/ 71871 h 86743"/>
                <a:gd name="connsiteX73" fmla="*/ 54891 w 87073"/>
                <a:gd name="connsiteY73" fmla="*/ 71871 h 86743"/>
                <a:gd name="connsiteX74" fmla="*/ 54545 w 87073"/>
                <a:gd name="connsiteY74" fmla="*/ 74431 h 86743"/>
                <a:gd name="connsiteX75" fmla="*/ 54199 w 87073"/>
                <a:gd name="connsiteY75" fmla="*/ 76229 h 86743"/>
                <a:gd name="connsiteX76" fmla="*/ 53368 w 87073"/>
                <a:gd name="connsiteY76" fmla="*/ 78443 h 86743"/>
                <a:gd name="connsiteX77" fmla="*/ 52261 w 87073"/>
                <a:gd name="connsiteY77" fmla="*/ 80449 h 86743"/>
                <a:gd name="connsiteX78" fmla="*/ 50945 w 87073"/>
                <a:gd name="connsiteY78" fmla="*/ 81625 h 86743"/>
                <a:gd name="connsiteX79" fmla="*/ 49008 w 87073"/>
                <a:gd name="connsiteY79" fmla="*/ 81625 h 86743"/>
                <a:gd name="connsiteX80" fmla="*/ 46932 w 87073"/>
                <a:gd name="connsiteY80" fmla="*/ 80725 h 86743"/>
                <a:gd name="connsiteX81" fmla="*/ 44993 w 87073"/>
                <a:gd name="connsiteY81" fmla="*/ 79619 h 86743"/>
                <a:gd name="connsiteX82" fmla="*/ 43332 w 87073"/>
                <a:gd name="connsiteY82" fmla="*/ 78927 h 86743"/>
                <a:gd name="connsiteX83" fmla="*/ 41118 w 87073"/>
                <a:gd name="connsiteY83" fmla="*/ 78650 h 86743"/>
                <a:gd name="connsiteX84" fmla="*/ 38695 w 87073"/>
                <a:gd name="connsiteY84" fmla="*/ 78650 h 86743"/>
                <a:gd name="connsiteX85" fmla="*/ 36273 w 87073"/>
                <a:gd name="connsiteY85" fmla="*/ 79134 h 86743"/>
                <a:gd name="connsiteX86" fmla="*/ 34197 w 87073"/>
                <a:gd name="connsiteY86" fmla="*/ 79757 h 86743"/>
                <a:gd name="connsiteX87" fmla="*/ 33435 w 87073"/>
                <a:gd name="connsiteY87" fmla="*/ 77197 h 86743"/>
                <a:gd name="connsiteX88" fmla="*/ 33643 w 87073"/>
                <a:gd name="connsiteY88" fmla="*/ 75607 h 86743"/>
                <a:gd name="connsiteX89" fmla="*/ 35096 w 87073"/>
                <a:gd name="connsiteY89" fmla="*/ 74846 h 86743"/>
                <a:gd name="connsiteX90" fmla="*/ 38072 w 87073"/>
                <a:gd name="connsiteY90" fmla="*/ 74846 h 86743"/>
                <a:gd name="connsiteX91" fmla="*/ 36619 w 87073"/>
                <a:gd name="connsiteY91" fmla="*/ 73601 h 86743"/>
                <a:gd name="connsiteX92" fmla="*/ 34958 w 87073"/>
                <a:gd name="connsiteY92" fmla="*/ 73393 h 86743"/>
                <a:gd name="connsiteX93" fmla="*/ 33089 w 87073"/>
                <a:gd name="connsiteY93" fmla="*/ 73393 h 86743"/>
                <a:gd name="connsiteX94" fmla="*/ 31220 w 87073"/>
                <a:gd name="connsiteY94" fmla="*/ 73047 h 86743"/>
                <a:gd name="connsiteX95" fmla="*/ 29282 w 87073"/>
                <a:gd name="connsiteY95" fmla="*/ 71526 h 86743"/>
                <a:gd name="connsiteX96" fmla="*/ 27621 w 87073"/>
                <a:gd name="connsiteY96" fmla="*/ 69381 h 86743"/>
                <a:gd name="connsiteX97" fmla="*/ 21669 w 87073"/>
                <a:gd name="connsiteY97" fmla="*/ 60319 h 86743"/>
                <a:gd name="connsiteX98" fmla="*/ 19385 w 87073"/>
                <a:gd name="connsiteY98" fmla="*/ 55685 h 86743"/>
                <a:gd name="connsiteX99" fmla="*/ 17794 w 87073"/>
                <a:gd name="connsiteY99" fmla="*/ 50704 h 86743"/>
                <a:gd name="connsiteX100" fmla="*/ 16686 w 87073"/>
                <a:gd name="connsiteY100" fmla="*/ 45239 h 86743"/>
                <a:gd name="connsiteX101" fmla="*/ 18624 w 87073"/>
                <a:gd name="connsiteY101" fmla="*/ 46554 h 86743"/>
                <a:gd name="connsiteX102" fmla="*/ 20285 w 87073"/>
                <a:gd name="connsiteY102" fmla="*/ 48076 h 86743"/>
                <a:gd name="connsiteX103" fmla="*/ 21531 w 87073"/>
                <a:gd name="connsiteY103" fmla="*/ 49943 h 86743"/>
                <a:gd name="connsiteX104" fmla="*/ 22292 w 87073"/>
                <a:gd name="connsiteY104" fmla="*/ 52088 h 86743"/>
                <a:gd name="connsiteX105" fmla="*/ 23400 w 87073"/>
                <a:gd name="connsiteY105" fmla="*/ 49528 h 86743"/>
                <a:gd name="connsiteX106" fmla="*/ 22361 w 87073"/>
                <a:gd name="connsiteY106" fmla="*/ 47522 h 86743"/>
                <a:gd name="connsiteX107" fmla="*/ 20562 w 87073"/>
                <a:gd name="connsiteY107" fmla="*/ 45516 h 86743"/>
                <a:gd name="connsiteX108" fmla="*/ 19455 w 87073"/>
                <a:gd name="connsiteY108" fmla="*/ 43095 h 86743"/>
                <a:gd name="connsiteX109" fmla="*/ 18901 w 87073"/>
                <a:gd name="connsiteY109" fmla="*/ 43579 h 86743"/>
                <a:gd name="connsiteX110" fmla="*/ 18416 w 87073"/>
                <a:gd name="connsiteY110" fmla="*/ 43856 h 86743"/>
                <a:gd name="connsiteX111" fmla="*/ 18001 w 87073"/>
                <a:gd name="connsiteY111" fmla="*/ 44063 h 86743"/>
                <a:gd name="connsiteX112" fmla="*/ 17448 w 87073"/>
                <a:gd name="connsiteY112" fmla="*/ 44340 h 86743"/>
                <a:gd name="connsiteX113" fmla="*/ 17448 w 87073"/>
                <a:gd name="connsiteY113" fmla="*/ 40259 h 86743"/>
                <a:gd name="connsiteX114" fmla="*/ 15233 w 87073"/>
                <a:gd name="connsiteY114" fmla="*/ 35970 h 86743"/>
                <a:gd name="connsiteX115" fmla="*/ 9765 w 87073"/>
                <a:gd name="connsiteY115" fmla="*/ 28015 h 86743"/>
                <a:gd name="connsiteX116" fmla="*/ 8173 w 87073"/>
                <a:gd name="connsiteY116" fmla="*/ 24556 h 86743"/>
                <a:gd name="connsiteX117" fmla="*/ 6789 w 87073"/>
                <a:gd name="connsiteY117" fmla="*/ 20821 h 86743"/>
                <a:gd name="connsiteX118" fmla="*/ 5820 w 87073"/>
                <a:gd name="connsiteY118" fmla="*/ 16948 h 86743"/>
                <a:gd name="connsiteX119" fmla="*/ 5197 w 87073"/>
                <a:gd name="connsiteY119" fmla="*/ 13074 h 86743"/>
                <a:gd name="connsiteX120" fmla="*/ 6581 w 87073"/>
                <a:gd name="connsiteY120" fmla="*/ 7263 h 86743"/>
                <a:gd name="connsiteX121" fmla="*/ 6581 w 87073"/>
                <a:gd name="connsiteY121" fmla="*/ 5188 h 86743"/>
                <a:gd name="connsiteX122" fmla="*/ 6651 w 87073"/>
                <a:gd name="connsiteY122" fmla="*/ 0 h 86743"/>
                <a:gd name="connsiteX123" fmla="*/ 4021 w 87073"/>
                <a:gd name="connsiteY123" fmla="*/ 692 h 86743"/>
                <a:gd name="connsiteX124" fmla="*/ 1460 w 87073"/>
                <a:gd name="connsiteY124" fmla="*/ 4981 h 86743"/>
                <a:gd name="connsiteX125" fmla="*/ 1460 w 87073"/>
                <a:gd name="connsiteY125" fmla="*/ 6502 h 86743"/>
                <a:gd name="connsiteX126" fmla="*/ 145 w 87073"/>
                <a:gd name="connsiteY126" fmla="*/ 11829 h 86743"/>
                <a:gd name="connsiteX127" fmla="*/ 76 w 87073"/>
                <a:gd name="connsiteY127" fmla="*/ 13835 h 86743"/>
                <a:gd name="connsiteX128" fmla="*/ 698 w 87073"/>
                <a:gd name="connsiteY128" fmla="*/ 17708 h 86743"/>
                <a:gd name="connsiteX129" fmla="*/ 767 w 87073"/>
                <a:gd name="connsiteY129" fmla="*/ 18193 h 86743"/>
                <a:gd name="connsiteX130" fmla="*/ 1737 w 87073"/>
                <a:gd name="connsiteY130" fmla="*/ 22066 h 86743"/>
                <a:gd name="connsiteX131" fmla="*/ 1875 w 87073"/>
                <a:gd name="connsiteY131" fmla="*/ 22551 h 86743"/>
                <a:gd name="connsiteX132" fmla="*/ 3259 w 87073"/>
                <a:gd name="connsiteY132" fmla="*/ 26286 h 86743"/>
                <a:gd name="connsiteX133" fmla="*/ 3398 w 87073"/>
                <a:gd name="connsiteY133" fmla="*/ 26701 h 86743"/>
                <a:gd name="connsiteX134" fmla="*/ 4989 w 87073"/>
                <a:gd name="connsiteY134" fmla="*/ 30160 h 86743"/>
                <a:gd name="connsiteX135" fmla="*/ 5405 w 87073"/>
                <a:gd name="connsiteY135" fmla="*/ 30921 h 86743"/>
                <a:gd name="connsiteX136" fmla="*/ 10665 w 87073"/>
                <a:gd name="connsiteY136" fmla="*/ 38599 h 86743"/>
                <a:gd name="connsiteX137" fmla="*/ 12118 w 87073"/>
                <a:gd name="connsiteY137" fmla="*/ 41504 h 86743"/>
                <a:gd name="connsiteX138" fmla="*/ 12118 w 87073"/>
                <a:gd name="connsiteY138" fmla="*/ 42542 h 86743"/>
                <a:gd name="connsiteX139" fmla="*/ 11495 w 87073"/>
                <a:gd name="connsiteY139" fmla="*/ 46277 h 86743"/>
                <a:gd name="connsiteX140" fmla="*/ 12603 w 87073"/>
                <a:gd name="connsiteY140" fmla="*/ 51742 h 86743"/>
                <a:gd name="connsiteX141" fmla="*/ 12741 w 87073"/>
                <a:gd name="connsiteY141" fmla="*/ 52295 h 86743"/>
                <a:gd name="connsiteX142" fmla="*/ 14333 w 87073"/>
                <a:gd name="connsiteY142" fmla="*/ 57276 h 86743"/>
                <a:gd name="connsiteX143" fmla="*/ 14610 w 87073"/>
                <a:gd name="connsiteY143" fmla="*/ 57967 h 86743"/>
                <a:gd name="connsiteX144" fmla="*/ 16894 w 87073"/>
                <a:gd name="connsiteY144" fmla="*/ 62602 h 86743"/>
                <a:gd name="connsiteX145" fmla="*/ 17240 w 87073"/>
                <a:gd name="connsiteY145" fmla="*/ 63155 h 86743"/>
                <a:gd name="connsiteX146" fmla="*/ 23192 w 87073"/>
                <a:gd name="connsiteY146" fmla="*/ 72217 h 86743"/>
                <a:gd name="connsiteX147" fmla="*/ 23469 w 87073"/>
                <a:gd name="connsiteY147" fmla="*/ 72563 h 86743"/>
                <a:gd name="connsiteX148" fmla="*/ 25130 w 87073"/>
                <a:gd name="connsiteY148" fmla="*/ 74707 h 86743"/>
                <a:gd name="connsiteX149" fmla="*/ 26030 w 87073"/>
                <a:gd name="connsiteY149" fmla="*/ 75537 h 86743"/>
                <a:gd name="connsiteX150" fmla="*/ 27967 w 87073"/>
                <a:gd name="connsiteY150" fmla="*/ 77059 h 86743"/>
                <a:gd name="connsiteX151" fmla="*/ 28175 w 87073"/>
                <a:gd name="connsiteY151" fmla="*/ 77197 h 86743"/>
                <a:gd name="connsiteX152" fmla="*/ 28383 w 87073"/>
                <a:gd name="connsiteY152" fmla="*/ 78650 h 86743"/>
                <a:gd name="connsiteX153" fmla="*/ 29144 w 87073"/>
                <a:gd name="connsiteY153" fmla="*/ 81210 h 86743"/>
                <a:gd name="connsiteX154" fmla="*/ 31705 w 87073"/>
                <a:gd name="connsiteY154" fmla="*/ 84253 h 86743"/>
                <a:gd name="connsiteX155" fmla="*/ 34127 w 87073"/>
                <a:gd name="connsiteY155" fmla="*/ 84876 h 86743"/>
                <a:gd name="connsiteX156" fmla="*/ 35719 w 87073"/>
                <a:gd name="connsiteY156" fmla="*/ 84668 h 86743"/>
                <a:gd name="connsiteX157" fmla="*/ 37449 w 87073"/>
                <a:gd name="connsiteY157" fmla="*/ 84115 h 86743"/>
                <a:gd name="connsiteX158" fmla="*/ 39180 w 87073"/>
                <a:gd name="connsiteY158" fmla="*/ 83838 h 86743"/>
                <a:gd name="connsiteX159" fmla="*/ 40841 w 87073"/>
                <a:gd name="connsiteY159" fmla="*/ 83838 h 86743"/>
                <a:gd name="connsiteX160" fmla="*/ 41948 w 87073"/>
                <a:gd name="connsiteY160" fmla="*/ 83907 h 86743"/>
                <a:gd name="connsiteX161" fmla="*/ 42640 w 87073"/>
                <a:gd name="connsiteY161" fmla="*/ 84184 h 86743"/>
                <a:gd name="connsiteX162" fmla="*/ 44232 w 87073"/>
                <a:gd name="connsiteY162" fmla="*/ 85153 h 86743"/>
                <a:gd name="connsiteX163" fmla="*/ 44786 w 87073"/>
                <a:gd name="connsiteY163" fmla="*/ 85429 h 86743"/>
                <a:gd name="connsiteX164" fmla="*/ 46862 w 87073"/>
                <a:gd name="connsiteY164" fmla="*/ 86328 h 86743"/>
                <a:gd name="connsiteX165" fmla="*/ 48939 w 87073"/>
                <a:gd name="connsiteY165" fmla="*/ 86743 h 86743"/>
                <a:gd name="connsiteX166" fmla="*/ 50876 w 87073"/>
                <a:gd name="connsiteY166" fmla="*/ 86743 h 86743"/>
                <a:gd name="connsiteX167" fmla="*/ 54337 w 87073"/>
                <a:gd name="connsiteY167" fmla="*/ 85429 h 86743"/>
                <a:gd name="connsiteX168" fmla="*/ 55652 w 87073"/>
                <a:gd name="connsiteY168" fmla="*/ 84253 h 86743"/>
                <a:gd name="connsiteX169" fmla="*/ 56759 w 87073"/>
                <a:gd name="connsiteY169" fmla="*/ 82870 h 86743"/>
                <a:gd name="connsiteX170" fmla="*/ 57867 w 87073"/>
                <a:gd name="connsiteY170" fmla="*/ 80864 h 86743"/>
                <a:gd name="connsiteX171" fmla="*/ 58213 w 87073"/>
                <a:gd name="connsiteY171" fmla="*/ 80172 h 86743"/>
                <a:gd name="connsiteX172" fmla="*/ 59043 w 87073"/>
                <a:gd name="connsiteY172" fmla="*/ 77959 h 86743"/>
                <a:gd name="connsiteX173" fmla="*/ 59251 w 87073"/>
                <a:gd name="connsiteY173" fmla="*/ 77197 h 86743"/>
                <a:gd name="connsiteX174" fmla="*/ 59459 w 87073"/>
                <a:gd name="connsiteY174" fmla="*/ 76229 h 86743"/>
                <a:gd name="connsiteX175" fmla="*/ 61812 w 87073"/>
                <a:gd name="connsiteY175" fmla="*/ 74500 h 86743"/>
                <a:gd name="connsiteX176" fmla="*/ 63888 w 87073"/>
                <a:gd name="connsiteY176" fmla="*/ 71733 h 86743"/>
                <a:gd name="connsiteX177" fmla="*/ 64165 w 87073"/>
                <a:gd name="connsiteY177" fmla="*/ 71318 h 86743"/>
                <a:gd name="connsiteX178" fmla="*/ 64303 w 87073"/>
                <a:gd name="connsiteY178" fmla="*/ 71318 h 86743"/>
                <a:gd name="connsiteX179" fmla="*/ 65134 w 87073"/>
                <a:gd name="connsiteY179" fmla="*/ 72563 h 86743"/>
                <a:gd name="connsiteX180" fmla="*/ 66518 w 87073"/>
                <a:gd name="connsiteY180" fmla="*/ 73946 h 86743"/>
                <a:gd name="connsiteX181" fmla="*/ 67972 w 87073"/>
                <a:gd name="connsiteY181" fmla="*/ 74984 h 86743"/>
                <a:gd name="connsiteX182" fmla="*/ 70394 w 87073"/>
                <a:gd name="connsiteY182" fmla="*/ 75884 h 86743"/>
                <a:gd name="connsiteX183" fmla="*/ 71986 w 87073"/>
                <a:gd name="connsiteY183" fmla="*/ 76091 h 86743"/>
                <a:gd name="connsiteX184" fmla="*/ 72539 w 87073"/>
                <a:gd name="connsiteY184" fmla="*/ 76091 h 86743"/>
                <a:gd name="connsiteX185" fmla="*/ 75515 w 87073"/>
                <a:gd name="connsiteY185" fmla="*/ 75192 h 86743"/>
                <a:gd name="connsiteX186" fmla="*/ 77107 w 87073"/>
                <a:gd name="connsiteY186" fmla="*/ 74085 h 86743"/>
                <a:gd name="connsiteX187" fmla="*/ 79184 w 87073"/>
                <a:gd name="connsiteY187" fmla="*/ 71041 h 86743"/>
                <a:gd name="connsiteX188" fmla="*/ 79668 w 87073"/>
                <a:gd name="connsiteY188" fmla="*/ 69104 h 86743"/>
                <a:gd name="connsiteX189" fmla="*/ 79738 w 87073"/>
                <a:gd name="connsiteY189" fmla="*/ 67237 h 86743"/>
                <a:gd name="connsiteX190" fmla="*/ 79391 w 87073"/>
                <a:gd name="connsiteY190" fmla="*/ 64677 h 86743"/>
                <a:gd name="connsiteX191" fmla="*/ 79322 w 87073"/>
                <a:gd name="connsiteY191" fmla="*/ 64124 h 86743"/>
                <a:gd name="connsiteX192" fmla="*/ 78284 w 87073"/>
                <a:gd name="connsiteY192" fmla="*/ 59835 h 86743"/>
                <a:gd name="connsiteX193" fmla="*/ 78284 w 87073"/>
                <a:gd name="connsiteY193" fmla="*/ 58521 h 86743"/>
                <a:gd name="connsiteX194" fmla="*/ 78422 w 87073"/>
                <a:gd name="connsiteY194" fmla="*/ 57276 h 86743"/>
                <a:gd name="connsiteX195" fmla="*/ 80083 w 87073"/>
                <a:gd name="connsiteY195" fmla="*/ 50912 h 86743"/>
                <a:gd name="connsiteX196" fmla="*/ 81675 w 87073"/>
                <a:gd name="connsiteY196" fmla="*/ 51189 h 86743"/>
                <a:gd name="connsiteX197" fmla="*/ 82852 w 87073"/>
                <a:gd name="connsiteY197" fmla="*/ 51050 h 86743"/>
                <a:gd name="connsiteX198" fmla="*/ 86797 w 87073"/>
                <a:gd name="connsiteY198" fmla="*/ 46346 h 86743"/>
                <a:gd name="connsiteX199" fmla="*/ 87074 w 87073"/>
                <a:gd name="connsiteY199" fmla="*/ 42473 h 86743"/>
                <a:gd name="connsiteX200" fmla="*/ 87074 w 87073"/>
                <a:gd name="connsiteY200" fmla="*/ 41712 h 86743"/>
                <a:gd name="connsiteX201" fmla="*/ 86105 w 87073"/>
                <a:gd name="connsiteY201" fmla="*/ 30021 h 86743"/>
                <a:gd name="connsiteX202" fmla="*/ 86659 w 87073"/>
                <a:gd name="connsiteY202" fmla="*/ 19784 h 86743"/>
                <a:gd name="connsiteX203" fmla="*/ 86659 w 87073"/>
                <a:gd name="connsiteY203" fmla="*/ 19161 h 86743"/>
                <a:gd name="connsiteX204" fmla="*/ 86243 w 87073"/>
                <a:gd name="connsiteY204" fmla="*/ 13558 h 86743"/>
                <a:gd name="connsiteX205" fmla="*/ 85828 w 87073"/>
                <a:gd name="connsiteY205" fmla="*/ 11829 h 86743"/>
                <a:gd name="connsiteX206" fmla="*/ 83959 w 87073"/>
                <a:gd name="connsiteY206" fmla="*/ 7678 h 86743"/>
                <a:gd name="connsiteX207" fmla="*/ 82229 w 87073"/>
                <a:gd name="connsiteY207" fmla="*/ 5534 h 86743"/>
                <a:gd name="connsiteX208" fmla="*/ 79807 w 87073"/>
                <a:gd name="connsiteY208" fmla="*/ 3874 h 86743"/>
                <a:gd name="connsiteX209" fmla="*/ 76830 w 87073"/>
                <a:gd name="connsiteY209" fmla="*/ 2905 h 86743"/>
                <a:gd name="connsiteX210" fmla="*/ 76277 w 87073"/>
                <a:gd name="connsiteY210" fmla="*/ 2905 h 86743"/>
                <a:gd name="connsiteX211" fmla="*/ 74547 w 87073"/>
                <a:gd name="connsiteY211" fmla="*/ 3113 h 86743"/>
                <a:gd name="connsiteX212" fmla="*/ 72124 w 87073"/>
                <a:gd name="connsiteY212" fmla="*/ 4012 h 86743"/>
                <a:gd name="connsiteX213" fmla="*/ 70948 w 87073"/>
                <a:gd name="connsiteY213" fmla="*/ 4842 h 86743"/>
                <a:gd name="connsiteX214" fmla="*/ 70671 w 87073"/>
                <a:gd name="connsiteY214" fmla="*/ 4981 h 86743"/>
                <a:gd name="connsiteX215" fmla="*/ 69079 w 87073"/>
                <a:gd name="connsiteY215" fmla="*/ 4635 h 86743"/>
                <a:gd name="connsiteX216" fmla="*/ 67902 w 87073"/>
                <a:gd name="connsiteY216" fmla="*/ 4496 h 86743"/>
                <a:gd name="connsiteX217" fmla="*/ 67418 w 87073"/>
                <a:gd name="connsiteY217" fmla="*/ 4496 h 86743"/>
                <a:gd name="connsiteX218" fmla="*/ 66311 w 87073"/>
                <a:gd name="connsiteY218" fmla="*/ 4635 h 86743"/>
                <a:gd name="connsiteX219" fmla="*/ 63403 w 87073"/>
                <a:gd name="connsiteY219" fmla="*/ 5880 h 86743"/>
                <a:gd name="connsiteX220" fmla="*/ 62642 w 87073"/>
                <a:gd name="connsiteY220" fmla="*/ 6502 h 86743"/>
                <a:gd name="connsiteX221" fmla="*/ 61604 w 87073"/>
                <a:gd name="connsiteY221" fmla="*/ 7747 h 86743"/>
                <a:gd name="connsiteX222" fmla="*/ 55790 w 87073"/>
                <a:gd name="connsiteY222" fmla="*/ 7886 h 86743"/>
                <a:gd name="connsiteX223" fmla="*/ 54545 w 87073"/>
                <a:gd name="connsiteY223" fmla="*/ 8093 h 86743"/>
                <a:gd name="connsiteX224" fmla="*/ 50461 w 87073"/>
                <a:gd name="connsiteY224" fmla="*/ 9269 h 86743"/>
                <a:gd name="connsiteX225" fmla="*/ 47762 w 87073"/>
                <a:gd name="connsiteY225" fmla="*/ 11068 h 86743"/>
                <a:gd name="connsiteX226" fmla="*/ 45685 w 87073"/>
                <a:gd name="connsiteY226" fmla="*/ 11206 h 86743"/>
                <a:gd name="connsiteX227" fmla="*/ 44578 w 87073"/>
                <a:gd name="connsiteY227" fmla="*/ 11414 h 86743"/>
                <a:gd name="connsiteX228" fmla="*/ 41948 w 87073"/>
                <a:gd name="connsiteY228" fmla="*/ 12244 h 86743"/>
                <a:gd name="connsiteX229" fmla="*/ 40218 w 87073"/>
                <a:gd name="connsiteY229" fmla="*/ 12451 h 86743"/>
                <a:gd name="connsiteX230" fmla="*/ 38211 w 87073"/>
                <a:gd name="connsiteY230" fmla="*/ 12036 h 86743"/>
                <a:gd name="connsiteX231" fmla="*/ 35858 w 87073"/>
                <a:gd name="connsiteY231" fmla="*/ 11068 h 86743"/>
                <a:gd name="connsiteX232" fmla="*/ 26168 w 87073"/>
                <a:gd name="connsiteY232" fmla="*/ 5603 h 86743"/>
                <a:gd name="connsiteX233" fmla="*/ 25753 w 87073"/>
                <a:gd name="connsiteY233" fmla="*/ 5396 h 86743"/>
                <a:gd name="connsiteX234" fmla="*/ 23469 w 87073"/>
                <a:gd name="connsiteY234" fmla="*/ 4358 h 86743"/>
                <a:gd name="connsiteX235" fmla="*/ 22984 w 87073"/>
                <a:gd name="connsiteY235" fmla="*/ 4150 h 86743"/>
                <a:gd name="connsiteX236" fmla="*/ 20908 w 87073"/>
                <a:gd name="connsiteY236" fmla="*/ 3459 h 86743"/>
                <a:gd name="connsiteX237" fmla="*/ 19870 w 87073"/>
                <a:gd name="connsiteY237" fmla="*/ 3251 h 86743"/>
                <a:gd name="connsiteX238" fmla="*/ 14056 w 87073"/>
                <a:gd name="connsiteY238" fmla="*/ 2490 h 86743"/>
                <a:gd name="connsiteX239" fmla="*/ 11772 w 87073"/>
                <a:gd name="connsiteY239" fmla="*/ 1937 h 86743"/>
                <a:gd name="connsiteX240" fmla="*/ 9142 w 87073"/>
                <a:gd name="connsiteY240" fmla="*/ 554 h 86743"/>
                <a:gd name="connsiteX241" fmla="*/ 6789 w 87073"/>
                <a:gd name="connsiteY241" fmla="*/ 0 h 86743"/>
                <a:gd name="connsiteX242" fmla="*/ 6789 w 87073"/>
                <a:gd name="connsiteY242" fmla="*/ 0 h 8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87073" h="86743">
                  <a:moveTo>
                    <a:pt x="6927" y="5396"/>
                  </a:moveTo>
                  <a:lnTo>
                    <a:pt x="10111" y="6987"/>
                  </a:lnTo>
                  <a:lnTo>
                    <a:pt x="13225" y="7747"/>
                  </a:lnTo>
                  <a:lnTo>
                    <a:pt x="19385" y="8508"/>
                  </a:lnTo>
                  <a:lnTo>
                    <a:pt x="21462" y="9200"/>
                  </a:lnTo>
                  <a:lnTo>
                    <a:pt x="23746" y="10238"/>
                  </a:lnTo>
                  <a:lnTo>
                    <a:pt x="33712" y="15910"/>
                  </a:lnTo>
                  <a:lnTo>
                    <a:pt x="36827" y="17155"/>
                  </a:lnTo>
                  <a:lnTo>
                    <a:pt x="40079" y="17778"/>
                  </a:lnTo>
                  <a:lnTo>
                    <a:pt x="43055" y="17432"/>
                  </a:lnTo>
                  <a:lnTo>
                    <a:pt x="46170" y="16463"/>
                  </a:lnTo>
                  <a:lnTo>
                    <a:pt x="49008" y="16256"/>
                  </a:lnTo>
                  <a:lnTo>
                    <a:pt x="51084" y="17916"/>
                  </a:lnTo>
                  <a:lnTo>
                    <a:pt x="51984" y="14319"/>
                  </a:lnTo>
                  <a:lnTo>
                    <a:pt x="56067" y="13143"/>
                  </a:lnTo>
                  <a:lnTo>
                    <a:pt x="64372" y="12935"/>
                  </a:lnTo>
                  <a:lnTo>
                    <a:pt x="65065" y="12382"/>
                  </a:lnTo>
                  <a:lnTo>
                    <a:pt x="66172" y="10515"/>
                  </a:lnTo>
                  <a:lnTo>
                    <a:pt x="66933" y="9892"/>
                  </a:lnTo>
                  <a:lnTo>
                    <a:pt x="68041" y="9753"/>
                  </a:lnTo>
                  <a:lnTo>
                    <a:pt x="70532" y="10307"/>
                  </a:lnTo>
                  <a:lnTo>
                    <a:pt x="71778" y="10307"/>
                  </a:lnTo>
                  <a:cubicBezTo>
                    <a:pt x="71778" y="10307"/>
                    <a:pt x="73716" y="9477"/>
                    <a:pt x="73716" y="9477"/>
                  </a:cubicBezTo>
                  <a:lnTo>
                    <a:pt x="75239" y="8370"/>
                  </a:lnTo>
                  <a:lnTo>
                    <a:pt x="76969" y="8162"/>
                  </a:lnTo>
                  <a:lnTo>
                    <a:pt x="79391" y="9823"/>
                  </a:lnTo>
                  <a:lnTo>
                    <a:pt x="81260" y="13973"/>
                  </a:lnTo>
                  <a:lnTo>
                    <a:pt x="81675" y="19576"/>
                  </a:lnTo>
                  <a:lnTo>
                    <a:pt x="81121" y="30160"/>
                  </a:lnTo>
                  <a:lnTo>
                    <a:pt x="82090" y="42196"/>
                  </a:lnTo>
                  <a:lnTo>
                    <a:pt x="81814" y="46069"/>
                  </a:lnTo>
                  <a:lnTo>
                    <a:pt x="81121" y="44824"/>
                  </a:lnTo>
                  <a:lnTo>
                    <a:pt x="80775" y="43372"/>
                  </a:lnTo>
                  <a:lnTo>
                    <a:pt x="80153" y="41988"/>
                  </a:lnTo>
                  <a:lnTo>
                    <a:pt x="78768" y="40881"/>
                  </a:lnTo>
                  <a:lnTo>
                    <a:pt x="79253" y="40051"/>
                  </a:lnTo>
                  <a:lnTo>
                    <a:pt x="79253" y="39636"/>
                  </a:lnTo>
                  <a:cubicBezTo>
                    <a:pt x="79253" y="39636"/>
                    <a:pt x="79253" y="39221"/>
                    <a:pt x="79253" y="39221"/>
                  </a:cubicBezTo>
                  <a:lnTo>
                    <a:pt x="79253" y="38460"/>
                  </a:lnTo>
                  <a:cubicBezTo>
                    <a:pt x="79253" y="38460"/>
                    <a:pt x="77661" y="41712"/>
                    <a:pt x="77661" y="41712"/>
                  </a:cubicBezTo>
                  <a:lnTo>
                    <a:pt x="76346" y="45032"/>
                  </a:lnTo>
                  <a:lnTo>
                    <a:pt x="73370" y="56307"/>
                  </a:lnTo>
                  <a:lnTo>
                    <a:pt x="73093" y="58313"/>
                  </a:lnTo>
                  <a:lnTo>
                    <a:pt x="73093" y="60527"/>
                  </a:lnTo>
                  <a:cubicBezTo>
                    <a:pt x="73093" y="60527"/>
                    <a:pt x="74270" y="65369"/>
                    <a:pt x="74270" y="65369"/>
                  </a:cubicBezTo>
                  <a:lnTo>
                    <a:pt x="74616" y="67928"/>
                  </a:lnTo>
                  <a:lnTo>
                    <a:pt x="74131" y="69865"/>
                  </a:lnTo>
                  <a:lnTo>
                    <a:pt x="72539" y="70972"/>
                  </a:lnTo>
                  <a:lnTo>
                    <a:pt x="70948" y="70764"/>
                  </a:lnTo>
                  <a:lnTo>
                    <a:pt x="69494" y="69727"/>
                  </a:lnTo>
                  <a:lnTo>
                    <a:pt x="68525" y="68274"/>
                  </a:lnTo>
                  <a:lnTo>
                    <a:pt x="68110" y="65991"/>
                  </a:lnTo>
                  <a:lnTo>
                    <a:pt x="68941" y="65300"/>
                  </a:lnTo>
                  <a:lnTo>
                    <a:pt x="70117" y="65300"/>
                  </a:lnTo>
                  <a:cubicBezTo>
                    <a:pt x="70117" y="65300"/>
                    <a:pt x="70602" y="65023"/>
                    <a:pt x="70602" y="65023"/>
                  </a:cubicBezTo>
                  <a:lnTo>
                    <a:pt x="70394" y="63778"/>
                  </a:lnTo>
                  <a:lnTo>
                    <a:pt x="69840" y="62671"/>
                  </a:lnTo>
                  <a:lnTo>
                    <a:pt x="68871" y="61910"/>
                  </a:lnTo>
                  <a:lnTo>
                    <a:pt x="67279" y="61633"/>
                  </a:lnTo>
                  <a:lnTo>
                    <a:pt x="65687" y="62256"/>
                  </a:lnTo>
                  <a:lnTo>
                    <a:pt x="65134" y="65023"/>
                  </a:lnTo>
                  <a:lnTo>
                    <a:pt x="63542" y="66268"/>
                  </a:lnTo>
                  <a:lnTo>
                    <a:pt x="63196" y="64400"/>
                  </a:lnTo>
                  <a:lnTo>
                    <a:pt x="62573" y="62740"/>
                  </a:lnTo>
                  <a:lnTo>
                    <a:pt x="61535" y="61218"/>
                  </a:lnTo>
                  <a:lnTo>
                    <a:pt x="60289" y="59835"/>
                  </a:lnTo>
                  <a:lnTo>
                    <a:pt x="60566" y="63985"/>
                  </a:lnTo>
                  <a:lnTo>
                    <a:pt x="59805" y="68689"/>
                  </a:lnTo>
                  <a:lnTo>
                    <a:pt x="57728" y="71456"/>
                  </a:lnTo>
                  <a:lnTo>
                    <a:pt x="54129" y="69519"/>
                  </a:lnTo>
                  <a:lnTo>
                    <a:pt x="54268" y="71111"/>
                  </a:lnTo>
                  <a:lnTo>
                    <a:pt x="54545" y="72079"/>
                  </a:lnTo>
                  <a:lnTo>
                    <a:pt x="54891" y="71871"/>
                  </a:lnTo>
                  <a:lnTo>
                    <a:pt x="54891" y="71871"/>
                  </a:lnTo>
                  <a:cubicBezTo>
                    <a:pt x="54891" y="71871"/>
                    <a:pt x="54545" y="74431"/>
                    <a:pt x="54545" y="74431"/>
                  </a:cubicBezTo>
                  <a:lnTo>
                    <a:pt x="54199" y="76229"/>
                  </a:lnTo>
                  <a:lnTo>
                    <a:pt x="53368" y="78443"/>
                  </a:lnTo>
                  <a:lnTo>
                    <a:pt x="52261" y="80449"/>
                  </a:lnTo>
                  <a:lnTo>
                    <a:pt x="50945" y="81625"/>
                  </a:lnTo>
                  <a:lnTo>
                    <a:pt x="49008" y="81625"/>
                  </a:lnTo>
                  <a:lnTo>
                    <a:pt x="46932" y="80725"/>
                  </a:lnTo>
                  <a:lnTo>
                    <a:pt x="44993" y="79619"/>
                  </a:lnTo>
                  <a:lnTo>
                    <a:pt x="43332" y="78927"/>
                  </a:lnTo>
                  <a:lnTo>
                    <a:pt x="41118" y="78650"/>
                  </a:lnTo>
                  <a:lnTo>
                    <a:pt x="38695" y="78650"/>
                  </a:lnTo>
                  <a:cubicBezTo>
                    <a:pt x="38695" y="78650"/>
                    <a:pt x="36273" y="79134"/>
                    <a:pt x="36273" y="79134"/>
                  </a:cubicBezTo>
                  <a:lnTo>
                    <a:pt x="34197" y="79757"/>
                  </a:lnTo>
                  <a:lnTo>
                    <a:pt x="33435" y="77197"/>
                  </a:lnTo>
                  <a:lnTo>
                    <a:pt x="33643" y="75607"/>
                  </a:lnTo>
                  <a:lnTo>
                    <a:pt x="35096" y="74846"/>
                  </a:lnTo>
                  <a:lnTo>
                    <a:pt x="38072" y="74846"/>
                  </a:lnTo>
                  <a:cubicBezTo>
                    <a:pt x="38072" y="74846"/>
                    <a:pt x="36619" y="73601"/>
                    <a:pt x="36619" y="73601"/>
                  </a:cubicBezTo>
                  <a:lnTo>
                    <a:pt x="34958" y="73393"/>
                  </a:lnTo>
                  <a:lnTo>
                    <a:pt x="33089" y="73393"/>
                  </a:lnTo>
                  <a:cubicBezTo>
                    <a:pt x="33089" y="73393"/>
                    <a:pt x="31220" y="73047"/>
                    <a:pt x="31220" y="73047"/>
                  </a:cubicBezTo>
                  <a:lnTo>
                    <a:pt x="29282" y="71526"/>
                  </a:lnTo>
                  <a:lnTo>
                    <a:pt x="27621" y="69381"/>
                  </a:lnTo>
                  <a:lnTo>
                    <a:pt x="21669" y="60319"/>
                  </a:lnTo>
                  <a:lnTo>
                    <a:pt x="19385" y="55685"/>
                  </a:lnTo>
                  <a:lnTo>
                    <a:pt x="17794" y="50704"/>
                  </a:lnTo>
                  <a:lnTo>
                    <a:pt x="16686" y="45239"/>
                  </a:lnTo>
                  <a:lnTo>
                    <a:pt x="18624" y="46554"/>
                  </a:lnTo>
                  <a:lnTo>
                    <a:pt x="20285" y="48076"/>
                  </a:lnTo>
                  <a:lnTo>
                    <a:pt x="21531" y="49943"/>
                  </a:lnTo>
                  <a:lnTo>
                    <a:pt x="22292" y="52088"/>
                  </a:lnTo>
                  <a:lnTo>
                    <a:pt x="23400" y="49528"/>
                  </a:lnTo>
                  <a:lnTo>
                    <a:pt x="22361" y="47522"/>
                  </a:lnTo>
                  <a:lnTo>
                    <a:pt x="20562" y="45516"/>
                  </a:lnTo>
                  <a:lnTo>
                    <a:pt x="19455" y="43095"/>
                  </a:lnTo>
                  <a:lnTo>
                    <a:pt x="18901" y="43579"/>
                  </a:lnTo>
                  <a:lnTo>
                    <a:pt x="18416" y="43856"/>
                  </a:lnTo>
                  <a:lnTo>
                    <a:pt x="18001" y="44063"/>
                  </a:lnTo>
                  <a:lnTo>
                    <a:pt x="17448" y="44340"/>
                  </a:lnTo>
                  <a:lnTo>
                    <a:pt x="17448" y="40259"/>
                  </a:lnTo>
                  <a:lnTo>
                    <a:pt x="15233" y="35970"/>
                  </a:lnTo>
                  <a:lnTo>
                    <a:pt x="9765" y="28015"/>
                  </a:lnTo>
                  <a:lnTo>
                    <a:pt x="8173" y="24556"/>
                  </a:lnTo>
                  <a:lnTo>
                    <a:pt x="6789" y="20821"/>
                  </a:lnTo>
                  <a:lnTo>
                    <a:pt x="5820" y="16948"/>
                  </a:lnTo>
                  <a:lnTo>
                    <a:pt x="5197" y="13074"/>
                  </a:lnTo>
                  <a:lnTo>
                    <a:pt x="6581" y="7263"/>
                  </a:lnTo>
                  <a:lnTo>
                    <a:pt x="6581" y="5188"/>
                  </a:lnTo>
                  <a:moveTo>
                    <a:pt x="6651" y="0"/>
                  </a:moveTo>
                  <a:cubicBezTo>
                    <a:pt x="5751" y="0"/>
                    <a:pt x="4851" y="208"/>
                    <a:pt x="4021" y="692"/>
                  </a:cubicBezTo>
                  <a:cubicBezTo>
                    <a:pt x="2498" y="1591"/>
                    <a:pt x="1529" y="3182"/>
                    <a:pt x="1460" y="4981"/>
                  </a:cubicBezTo>
                  <a:lnTo>
                    <a:pt x="1460" y="6502"/>
                  </a:lnTo>
                  <a:cubicBezTo>
                    <a:pt x="1460" y="6502"/>
                    <a:pt x="145" y="11829"/>
                    <a:pt x="145" y="11829"/>
                  </a:cubicBezTo>
                  <a:cubicBezTo>
                    <a:pt x="6" y="12520"/>
                    <a:pt x="-63" y="13212"/>
                    <a:pt x="76" y="13835"/>
                  </a:cubicBezTo>
                  <a:lnTo>
                    <a:pt x="698" y="17708"/>
                  </a:lnTo>
                  <a:cubicBezTo>
                    <a:pt x="698" y="17708"/>
                    <a:pt x="698" y="17985"/>
                    <a:pt x="767" y="18193"/>
                  </a:cubicBezTo>
                  <a:lnTo>
                    <a:pt x="1737" y="22066"/>
                  </a:lnTo>
                  <a:cubicBezTo>
                    <a:pt x="1737" y="22066"/>
                    <a:pt x="1806" y="22412"/>
                    <a:pt x="1875" y="22551"/>
                  </a:cubicBezTo>
                  <a:lnTo>
                    <a:pt x="3259" y="26286"/>
                  </a:lnTo>
                  <a:cubicBezTo>
                    <a:pt x="3259" y="26286"/>
                    <a:pt x="3398" y="26563"/>
                    <a:pt x="3398" y="26701"/>
                  </a:cubicBezTo>
                  <a:lnTo>
                    <a:pt x="4989" y="30160"/>
                  </a:lnTo>
                  <a:cubicBezTo>
                    <a:pt x="4989" y="30160"/>
                    <a:pt x="5266" y="30644"/>
                    <a:pt x="5405" y="30921"/>
                  </a:cubicBezTo>
                  <a:lnTo>
                    <a:pt x="10665" y="38599"/>
                  </a:lnTo>
                  <a:lnTo>
                    <a:pt x="12118" y="41504"/>
                  </a:lnTo>
                  <a:lnTo>
                    <a:pt x="12118" y="42542"/>
                  </a:lnTo>
                  <a:cubicBezTo>
                    <a:pt x="11426" y="43648"/>
                    <a:pt x="11218" y="44963"/>
                    <a:pt x="11495" y="46277"/>
                  </a:cubicBezTo>
                  <a:lnTo>
                    <a:pt x="12603" y="51742"/>
                  </a:lnTo>
                  <a:cubicBezTo>
                    <a:pt x="12603" y="51742"/>
                    <a:pt x="12672" y="52088"/>
                    <a:pt x="12741" y="52295"/>
                  </a:cubicBezTo>
                  <a:lnTo>
                    <a:pt x="14333" y="57276"/>
                  </a:lnTo>
                  <a:cubicBezTo>
                    <a:pt x="14333" y="57276"/>
                    <a:pt x="14472" y="57760"/>
                    <a:pt x="14610" y="57967"/>
                  </a:cubicBezTo>
                  <a:lnTo>
                    <a:pt x="16894" y="62602"/>
                  </a:lnTo>
                  <a:cubicBezTo>
                    <a:pt x="16894" y="62602"/>
                    <a:pt x="17101" y="63017"/>
                    <a:pt x="17240" y="63155"/>
                  </a:cubicBezTo>
                  <a:lnTo>
                    <a:pt x="23192" y="72217"/>
                  </a:lnTo>
                  <a:cubicBezTo>
                    <a:pt x="23192" y="72217"/>
                    <a:pt x="23400" y="72494"/>
                    <a:pt x="23469" y="72563"/>
                  </a:cubicBezTo>
                  <a:lnTo>
                    <a:pt x="25130" y="74707"/>
                  </a:lnTo>
                  <a:cubicBezTo>
                    <a:pt x="25130" y="74707"/>
                    <a:pt x="25684" y="75330"/>
                    <a:pt x="26030" y="75537"/>
                  </a:cubicBezTo>
                  <a:lnTo>
                    <a:pt x="27967" y="77059"/>
                  </a:lnTo>
                  <a:cubicBezTo>
                    <a:pt x="27967" y="77059"/>
                    <a:pt x="28106" y="77197"/>
                    <a:pt x="28175" y="77197"/>
                  </a:cubicBezTo>
                  <a:cubicBezTo>
                    <a:pt x="28175" y="77682"/>
                    <a:pt x="28244" y="78166"/>
                    <a:pt x="28383" y="78650"/>
                  </a:cubicBezTo>
                  <a:lnTo>
                    <a:pt x="29144" y="81210"/>
                  </a:lnTo>
                  <a:cubicBezTo>
                    <a:pt x="29559" y="82524"/>
                    <a:pt x="30459" y="83631"/>
                    <a:pt x="31705" y="84253"/>
                  </a:cubicBezTo>
                  <a:cubicBezTo>
                    <a:pt x="32466" y="84668"/>
                    <a:pt x="33297" y="84876"/>
                    <a:pt x="34127" y="84876"/>
                  </a:cubicBezTo>
                  <a:cubicBezTo>
                    <a:pt x="34681" y="84876"/>
                    <a:pt x="35166" y="84807"/>
                    <a:pt x="35719" y="84668"/>
                  </a:cubicBezTo>
                  <a:lnTo>
                    <a:pt x="37449" y="84115"/>
                  </a:lnTo>
                  <a:lnTo>
                    <a:pt x="39180" y="83838"/>
                  </a:lnTo>
                  <a:lnTo>
                    <a:pt x="40841" y="83838"/>
                  </a:lnTo>
                  <a:cubicBezTo>
                    <a:pt x="40841" y="83838"/>
                    <a:pt x="41948" y="83907"/>
                    <a:pt x="41948" y="83907"/>
                  </a:cubicBezTo>
                  <a:lnTo>
                    <a:pt x="42640" y="84184"/>
                  </a:lnTo>
                  <a:lnTo>
                    <a:pt x="44232" y="85153"/>
                  </a:lnTo>
                  <a:cubicBezTo>
                    <a:pt x="44232" y="85153"/>
                    <a:pt x="44578" y="85360"/>
                    <a:pt x="44786" y="85429"/>
                  </a:cubicBezTo>
                  <a:lnTo>
                    <a:pt x="46862" y="86328"/>
                  </a:lnTo>
                  <a:cubicBezTo>
                    <a:pt x="47485" y="86605"/>
                    <a:pt x="48246" y="86743"/>
                    <a:pt x="48939" y="86743"/>
                  </a:cubicBezTo>
                  <a:lnTo>
                    <a:pt x="50876" y="86743"/>
                  </a:lnTo>
                  <a:cubicBezTo>
                    <a:pt x="52122" y="86743"/>
                    <a:pt x="53368" y="86260"/>
                    <a:pt x="54337" y="85429"/>
                  </a:cubicBezTo>
                  <a:lnTo>
                    <a:pt x="55652" y="84253"/>
                  </a:lnTo>
                  <a:cubicBezTo>
                    <a:pt x="56067" y="83838"/>
                    <a:pt x="56482" y="83423"/>
                    <a:pt x="56759" y="82870"/>
                  </a:cubicBezTo>
                  <a:lnTo>
                    <a:pt x="57867" y="80864"/>
                  </a:lnTo>
                  <a:cubicBezTo>
                    <a:pt x="57867" y="80864"/>
                    <a:pt x="58074" y="80380"/>
                    <a:pt x="58213" y="80172"/>
                  </a:cubicBezTo>
                  <a:lnTo>
                    <a:pt x="59043" y="77959"/>
                  </a:lnTo>
                  <a:cubicBezTo>
                    <a:pt x="59043" y="77959"/>
                    <a:pt x="59182" y="77474"/>
                    <a:pt x="59251" y="77197"/>
                  </a:cubicBezTo>
                  <a:lnTo>
                    <a:pt x="59459" y="76229"/>
                  </a:lnTo>
                  <a:cubicBezTo>
                    <a:pt x="60358" y="75884"/>
                    <a:pt x="61189" y="75330"/>
                    <a:pt x="61812" y="74500"/>
                  </a:cubicBezTo>
                  <a:lnTo>
                    <a:pt x="63888" y="71733"/>
                  </a:lnTo>
                  <a:cubicBezTo>
                    <a:pt x="63888" y="71733"/>
                    <a:pt x="64096" y="71456"/>
                    <a:pt x="64165" y="71318"/>
                  </a:cubicBezTo>
                  <a:cubicBezTo>
                    <a:pt x="64165" y="71318"/>
                    <a:pt x="64234" y="71318"/>
                    <a:pt x="64303" y="71318"/>
                  </a:cubicBezTo>
                  <a:lnTo>
                    <a:pt x="65134" y="72563"/>
                  </a:lnTo>
                  <a:cubicBezTo>
                    <a:pt x="65480" y="73116"/>
                    <a:pt x="65965" y="73601"/>
                    <a:pt x="66518" y="73946"/>
                  </a:cubicBezTo>
                  <a:lnTo>
                    <a:pt x="67972" y="74984"/>
                  </a:lnTo>
                  <a:cubicBezTo>
                    <a:pt x="68663" y="75468"/>
                    <a:pt x="69494" y="75814"/>
                    <a:pt x="70394" y="75884"/>
                  </a:cubicBezTo>
                  <a:lnTo>
                    <a:pt x="71986" y="76091"/>
                  </a:lnTo>
                  <a:cubicBezTo>
                    <a:pt x="71986" y="76091"/>
                    <a:pt x="72401" y="76091"/>
                    <a:pt x="72539" y="76091"/>
                  </a:cubicBezTo>
                  <a:cubicBezTo>
                    <a:pt x="73578" y="76091"/>
                    <a:pt x="74616" y="75745"/>
                    <a:pt x="75515" y="75192"/>
                  </a:cubicBezTo>
                  <a:lnTo>
                    <a:pt x="77107" y="74085"/>
                  </a:lnTo>
                  <a:cubicBezTo>
                    <a:pt x="78145" y="73393"/>
                    <a:pt x="78907" y="72286"/>
                    <a:pt x="79184" y="71041"/>
                  </a:cubicBezTo>
                  <a:lnTo>
                    <a:pt x="79668" y="69104"/>
                  </a:lnTo>
                  <a:cubicBezTo>
                    <a:pt x="79807" y="68482"/>
                    <a:pt x="79876" y="67859"/>
                    <a:pt x="79738" y="67237"/>
                  </a:cubicBezTo>
                  <a:lnTo>
                    <a:pt x="79391" y="64677"/>
                  </a:lnTo>
                  <a:cubicBezTo>
                    <a:pt x="79391" y="64677"/>
                    <a:pt x="79391" y="64331"/>
                    <a:pt x="79322" y="64124"/>
                  </a:cubicBezTo>
                  <a:lnTo>
                    <a:pt x="78284" y="59835"/>
                  </a:lnTo>
                  <a:lnTo>
                    <a:pt x="78284" y="58521"/>
                  </a:lnTo>
                  <a:cubicBezTo>
                    <a:pt x="78284" y="58521"/>
                    <a:pt x="78422" y="57276"/>
                    <a:pt x="78422" y="57276"/>
                  </a:cubicBezTo>
                  <a:lnTo>
                    <a:pt x="80083" y="50912"/>
                  </a:lnTo>
                  <a:cubicBezTo>
                    <a:pt x="80568" y="51050"/>
                    <a:pt x="81121" y="51189"/>
                    <a:pt x="81675" y="51189"/>
                  </a:cubicBezTo>
                  <a:cubicBezTo>
                    <a:pt x="82090" y="51189"/>
                    <a:pt x="82506" y="51189"/>
                    <a:pt x="82852" y="51050"/>
                  </a:cubicBezTo>
                  <a:cubicBezTo>
                    <a:pt x="85066" y="50497"/>
                    <a:pt x="86659" y="48629"/>
                    <a:pt x="86797" y="46346"/>
                  </a:cubicBezTo>
                  <a:lnTo>
                    <a:pt x="87074" y="42473"/>
                  </a:lnTo>
                  <a:cubicBezTo>
                    <a:pt x="87074" y="42473"/>
                    <a:pt x="87074" y="41988"/>
                    <a:pt x="87074" y="41712"/>
                  </a:cubicBezTo>
                  <a:lnTo>
                    <a:pt x="86105" y="30021"/>
                  </a:lnTo>
                  <a:lnTo>
                    <a:pt x="86659" y="19784"/>
                  </a:lnTo>
                  <a:cubicBezTo>
                    <a:pt x="86659" y="19784"/>
                    <a:pt x="86659" y="19368"/>
                    <a:pt x="86659" y="19161"/>
                  </a:cubicBezTo>
                  <a:lnTo>
                    <a:pt x="86243" y="13558"/>
                  </a:lnTo>
                  <a:cubicBezTo>
                    <a:pt x="86243" y="12935"/>
                    <a:pt x="86036" y="12382"/>
                    <a:pt x="85828" y="11829"/>
                  </a:cubicBezTo>
                  <a:lnTo>
                    <a:pt x="83959" y="7678"/>
                  </a:lnTo>
                  <a:cubicBezTo>
                    <a:pt x="83544" y="6848"/>
                    <a:pt x="82990" y="6087"/>
                    <a:pt x="82229" y="5534"/>
                  </a:cubicBezTo>
                  <a:lnTo>
                    <a:pt x="79807" y="3874"/>
                  </a:lnTo>
                  <a:cubicBezTo>
                    <a:pt x="78907" y="3251"/>
                    <a:pt x="77869" y="2905"/>
                    <a:pt x="76830" y="2905"/>
                  </a:cubicBezTo>
                  <a:cubicBezTo>
                    <a:pt x="76623" y="2905"/>
                    <a:pt x="76484" y="2905"/>
                    <a:pt x="76277" y="2905"/>
                  </a:cubicBezTo>
                  <a:lnTo>
                    <a:pt x="74547" y="3113"/>
                  </a:lnTo>
                  <a:cubicBezTo>
                    <a:pt x="73647" y="3182"/>
                    <a:pt x="72816" y="3528"/>
                    <a:pt x="72124" y="4012"/>
                  </a:cubicBezTo>
                  <a:lnTo>
                    <a:pt x="70948" y="4842"/>
                  </a:lnTo>
                  <a:lnTo>
                    <a:pt x="70671" y="4981"/>
                  </a:lnTo>
                  <a:lnTo>
                    <a:pt x="69079" y="4635"/>
                  </a:lnTo>
                  <a:cubicBezTo>
                    <a:pt x="68663" y="4565"/>
                    <a:pt x="68318" y="4496"/>
                    <a:pt x="67902" y="4496"/>
                  </a:cubicBezTo>
                  <a:cubicBezTo>
                    <a:pt x="67764" y="4496"/>
                    <a:pt x="67556" y="4496"/>
                    <a:pt x="67418" y="4496"/>
                  </a:cubicBezTo>
                  <a:lnTo>
                    <a:pt x="66311" y="4635"/>
                  </a:lnTo>
                  <a:cubicBezTo>
                    <a:pt x="65272" y="4704"/>
                    <a:pt x="64234" y="5188"/>
                    <a:pt x="63403" y="5880"/>
                  </a:cubicBezTo>
                  <a:lnTo>
                    <a:pt x="62642" y="6502"/>
                  </a:lnTo>
                  <a:cubicBezTo>
                    <a:pt x="62227" y="6848"/>
                    <a:pt x="61881" y="7263"/>
                    <a:pt x="61604" y="7747"/>
                  </a:cubicBezTo>
                  <a:lnTo>
                    <a:pt x="55790" y="7886"/>
                  </a:lnTo>
                  <a:cubicBezTo>
                    <a:pt x="55375" y="7886"/>
                    <a:pt x="54960" y="7955"/>
                    <a:pt x="54545" y="8093"/>
                  </a:cubicBezTo>
                  <a:lnTo>
                    <a:pt x="50461" y="9269"/>
                  </a:lnTo>
                  <a:cubicBezTo>
                    <a:pt x="49354" y="9546"/>
                    <a:pt x="48454" y="10238"/>
                    <a:pt x="47762" y="11068"/>
                  </a:cubicBezTo>
                  <a:lnTo>
                    <a:pt x="45685" y="11206"/>
                  </a:lnTo>
                  <a:cubicBezTo>
                    <a:pt x="45339" y="11206"/>
                    <a:pt x="44924" y="11275"/>
                    <a:pt x="44578" y="11414"/>
                  </a:cubicBezTo>
                  <a:lnTo>
                    <a:pt x="41948" y="12244"/>
                  </a:lnTo>
                  <a:lnTo>
                    <a:pt x="40218" y="12451"/>
                  </a:lnTo>
                  <a:lnTo>
                    <a:pt x="38211" y="12036"/>
                  </a:lnTo>
                  <a:lnTo>
                    <a:pt x="35858" y="11068"/>
                  </a:lnTo>
                  <a:lnTo>
                    <a:pt x="26168" y="5603"/>
                  </a:lnTo>
                  <a:cubicBezTo>
                    <a:pt x="26168" y="5603"/>
                    <a:pt x="25891" y="5465"/>
                    <a:pt x="25753" y="5396"/>
                  </a:cubicBezTo>
                  <a:lnTo>
                    <a:pt x="23469" y="4358"/>
                  </a:lnTo>
                  <a:cubicBezTo>
                    <a:pt x="23469" y="4358"/>
                    <a:pt x="23192" y="4219"/>
                    <a:pt x="22984" y="4150"/>
                  </a:cubicBezTo>
                  <a:lnTo>
                    <a:pt x="20908" y="3459"/>
                  </a:lnTo>
                  <a:cubicBezTo>
                    <a:pt x="20908" y="3459"/>
                    <a:pt x="20216" y="3251"/>
                    <a:pt x="19870" y="3251"/>
                  </a:cubicBezTo>
                  <a:lnTo>
                    <a:pt x="14056" y="2490"/>
                  </a:lnTo>
                  <a:lnTo>
                    <a:pt x="11772" y="1937"/>
                  </a:lnTo>
                  <a:lnTo>
                    <a:pt x="9142" y="554"/>
                  </a:lnTo>
                  <a:cubicBezTo>
                    <a:pt x="8381" y="208"/>
                    <a:pt x="7619" y="0"/>
                    <a:pt x="6789" y="0"/>
                  </a:cubicBezTo>
                  <a:lnTo>
                    <a:pt x="678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5" name="Freeform 3364">
              <a:extLst>
                <a:ext uri="{FF2B5EF4-FFF2-40B4-BE49-F238E27FC236}">
                  <a16:creationId xmlns:a16="http://schemas.microsoft.com/office/drawing/2014/main" id="{BC9B824C-9532-74D0-5331-9BE84A0649C9}"/>
                </a:ext>
              </a:extLst>
            </p:cNvPr>
            <p:cNvSpPr/>
            <p:nvPr/>
          </p:nvSpPr>
          <p:spPr>
            <a:xfrm>
              <a:off x="9110139" y="6335215"/>
              <a:ext cx="3226" cy="5619"/>
            </a:xfrm>
            <a:custGeom>
              <a:avLst/>
              <a:gdLst>
                <a:gd name="connsiteX0" fmla="*/ 1938 w 2422"/>
                <a:gd name="connsiteY0" fmla="*/ 1868 h 4219"/>
                <a:gd name="connsiteX1" fmla="*/ 1454 w 2422"/>
                <a:gd name="connsiteY1" fmla="*/ 899 h 4219"/>
                <a:gd name="connsiteX2" fmla="*/ 761 w 2422"/>
                <a:gd name="connsiteY2" fmla="*/ 0 h 4219"/>
                <a:gd name="connsiteX3" fmla="*/ 139 w 2422"/>
                <a:gd name="connsiteY3" fmla="*/ 1176 h 4219"/>
                <a:gd name="connsiteX4" fmla="*/ 0 w 2422"/>
                <a:gd name="connsiteY4" fmla="*/ 2283 h 4219"/>
                <a:gd name="connsiteX5" fmla="*/ 346 w 2422"/>
                <a:gd name="connsiteY5" fmla="*/ 3251 h 4219"/>
                <a:gd name="connsiteX6" fmla="*/ 1108 w 2422"/>
                <a:gd name="connsiteY6" fmla="*/ 4219 h 4219"/>
                <a:gd name="connsiteX7" fmla="*/ 2423 w 2422"/>
                <a:gd name="connsiteY7" fmla="*/ 4219 h 4219"/>
                <a:gd name="connsiteX8" fmla="*/ 2284 w 2422"/>
                <a:gd name="connsiteY8" fmla="*/ 2974 h 4219"/>
                <a:gd name="connsiteX9" fmla="*/ 1938 w 2422"/>
                <a:gd name="connsiteY9" fmla="*/ 1868 h 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 h="4219">
                  <a:moveTo>
                    <a:pt x="1938" y="1868"/>
                  </a:moveTo>
                  <a:lnTo>
                    <a:pt x="1454" y="899"/>
                  </a:lnTo>
                  <a:lnTo>
                    <a:pt x="761" y="0"/>
                  </a:lnTo>
                  <a:lnTo>
                    <a:pt x="139" y="1176"/>
                  </a:lnTo>
                  <a:lnTo>
                    <a:pt x="0" y="2283"/>
                  </a:lnTo>
                  <a:lnTo>
                    <a:pt x="346" y="3251"/>
                  </a:lnTo>
                  <a:lnTo>
                    <a:pt x="1108" y="4219"/>
                  </a:lnTo>
                  <a:lnTo>
                    <a:pt x="2423" y="4219"/>
                  </a:lnTo>
                  <a:lnTo>
                    <a:pt x="2284" y="2974"/>
                  </a:lnTo>
                  <a:lnTo>
                    <a:pt x="1938" y="18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6" name="Freeform 3365">
              <a:extLst>
                <a:ext uri="{FF2B5EF4-FFF2-40B4-BE49-F238E27FC236}">
                  <a16:creationId xmlns:a16="http://schemas.microsoft.com/office/drawing/2014/main" id="{10F4511C-201C-3802-4789-877FE2FC7119}"/>
                </a:ext>
              </a:extLst>
            </p:cNvPr>
            <p:cNvSpPr/>
            <p:nvPr/>
          </p:nvSpPr>
          <p:spPr>
            <a:xfrm>
              <a:off x="9103191" y="6328212"/>
              <a:ext cx="16966" cy="19438"/>
            </a:xfrm>
            <a:custGeom>
              <a:avLst/>
              <a:gdLst>
                <a:gd name="connsiteX0" fmla="*/ 5978 w 12739"/>
                <a:gd name="connsiteY0" fmla="*/ 5257 h 14595"/>
                <a:gd name="connsiteX1" fmla="*/ 6670 w 12739"/>
                <a:gd name="connsiteY1" fmla="*/ 6226 h 14595"/>
                <a:gd name="connsiteX2" fmla="*/ 7155 w 12739"/>
                <a:gd name="connsiteY2" fmla="*/ 7194 h 14595"/>
                <a:gd name="connsiteX3" fmla="*/ 7501 w 12739"/>
                <a:gd name="connsiteY3" fmla="*/ 8301 h 14595"/>
                <a:gd name="connsiteX4" fmla="*/ 7639 w 12739"/>
                <a:gd name="connsiteY4" fmla="*/ 9477 h 14595"/>
                <a:gd name="connsiteX5" fmla="*/ 6324 w 12739"/>
                <a:gd name="connsiteY5" fmla="*/ 9477 h 14595"/>
                <a:gd name="connsiteX6" fmla="*/ 5563 w 12739"/>
                <a:gd name="connsiteY6" fmla="*/ 8509 h 14595"/>
                <a:gd name="connsiteX7" fmla="*/ 5217 w 12739"/>
                <a:gd name="connsiteY7" fmla="*/ 7471 h 14595"/>
                <a:gd name="connsiteX8" fmla="*/ 5355 w 12739"/>
                <a:gd name="connsiteY8" fmla="*/ 6364 h 14595"/>
                <a:gd name="connsiteX9" fmla="*/ 5978 w 12739"/>
                <a:gd name="connsiteY9" fmla="*/ 5188 h 14595"/>
                <a:gd name="connsiteX10" fmla="*/ 5978 w 12739"/>
                <a:gd name="connsiteY10" fmla="*/ 0 h 14595"/>
                <a:gd name="connsiteX11" fmla="*/ 5563 w 12739"/>
                <a:gd name="connsiteY11" fmla="*/ 0 h 14595"/>
                <a:gd name="connsiteX12" fmla="*/ 1410 w 12739"/>
                <a:gd name="connsiteY12" fmla="*/ 2698 h 14595"/>
                <a:gd name="connsiteX13" fmla="*/ 787 w 12739"/>
                <a:gd name="connsiteY13" fmla="*/ 3874 h 14595"/>
                <a:gd name="connsiteX14" fmla="*/ 165 w 12739"/>
                <a:gd name="connsiteY14" fmla="*/ 5811 h 14595"/>
                <a:gd name="connsiteX15" fmla="*/ 26 w 12739"/>
                <a:gd name="connsiteY15" fmla="*/ 6917 h 14595"/>
                <a:gd name="connsiteX16" fmla="*/ 234 w 12739"/>
                <a:gd name="connsiteY16" fmla="*/ 8993 h 14595"/>
                <a:gd name="connsiteX17" fmla="*/ 580 w 12739"/>
                <a:gd name="connsiteY17" fmla="*/ 10030 h 14595"/>
                <a:gd name="connsiteX18" fmla="*/ 1549 w 12739"/>
                <a:gd name="connsiteY18" fmla="*/ 11760 h 14595"/>
                <a:gd name="connsiteX19" fmla="*/ 2310 w 12739"/>
                <a:gd name="connsiteY19" fmla="*/ 12728 h 14595"/>
                <a:gd name="connsiteX20" fmla="*/ 6255 w 12739"/>
                <a:gd name="connsiteY20" fmla="*/ 14596 h 14595"/>
                <a:gd name="connsiteX21" fmla="*/ 7570 w 12739"/>
                <a:gd name="connsiteY21" fmla="*/ 14596 h 14595"/>
                <a:gd name="connsiteX22" fmla="*/ 11446 w 12739"/>
                <a:gd name="connsiteY22" fmla="*/ 12867 h 14595"/>
                <a:gd name="connsiteX23" fmla="*/ 12692 w 12739"/>
                <a:gd name="connsiteY23" fmla="*/ 8785 h 14595"/>
                <a:gd name="connsiteX24" fmla="*/ 12553 w 12739"/>
                <a:gd name="connsiteY24" fmla="*/ 7609 h 14595"/>
                <a:gd name="connsiteX25" fmla="*/ 12415 w 12739"/>
                <a:gd name="connsiteY25" fmla="*/ 6779 h 14595"/>
                <a:gd name="connsiteX26" fmla="*/ 12069 w 12739"/>
                <a:gd name="connsiteY26" fmla="*/ 5672 h 14595"/>
                <a:gd name="connsiteX27" fmla="*/ 11792 w 12739"/>
                <a:gd name="connsiteY27" fmla="*/ 4842 h 14595"/>
                <a:gd name="connsiteX28" fmla="*/ 11307 w 12739"/>
                <a:gd name="connsiteY28" fmla="*/ 3874 h 14595"/>
                <a:gd name="connsiteX29" fmla="*/ 10754 w 12739"/>
                <a:gd name="connsiteY29" fmla="*/ 2975 h 14595"/>
                <a:gd name="connsiteX30" fmla="*/ 10062 w 12739"/>
                <a:gd name="connsiteY30" fmla="*/ 2006 h 14595"/>
                <a:gd name="connsiteX31" fmla="*/ 5978 w 12739"/>
                <a:gd name="connsiteY31" fmla="*/ 0 h 14595"/>
                <a:gd name="connsiteX32" fmla="*/ 5978 w 12739"/>
                <a:gd name="connsiteY32" fmla="*/ 0 h 1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739" h="14595">
                  <a:moveTo>
                    <a:pt x="5978" y="5257"/>
                  </a:moveTo>
                  <a:lnTo>
                    <a:pt x="6670" y="6226"/>
                  </a:lnTo>
                  <a:lnTo>
                    <a:pt x="7155" y="7194"/>
                  </a:lnTo>
                  <a:lnTo>
                    <a:pt x="7501" y="8301"/>
                  </a:lnTo>
                  <a:lnTo>
                    <a:pt x="7639" y="9477"/>
                  </a:lnTo>
                  <a:lnTo>
                    <a:pt x="6324" y="9477"/>
                  </a:lnTo>
                  <a:lnTo>
                    <a:pt x="5563" y="8509"/>
                  </a:lnTo>
                  <a:lnTo>
                    <a:pt x="5217" y="7471"/>
                  </a:lnTo>
                  <a:lnTo>
                    <a:pt x="5355" y="6364"/>
                  </a:lnTo>
                  <a:lnTo>
                    <a:pt x="5978" y="5188"/>
                  </a:lnTo>
                  <a:moveTo>
                    <a:pt x="5978" y="0"/>
                  </a:moveTo>
                  <a:cubicBezTo>
                    <a:pt x="5978" y="0"/>
                    <a:pt x="5701" y="0"/>
                    <a:pt x="5563" y="0"/>
                  </a:cubicBezTo>
                  <a:cubicBezTo>
                    <a:pt x="3833" y="138"/>
                    <a:pt x="2241" y="1176"/>
                    <a:pt x="1410" y="2698"/>
                  </a:cubicBezTo>
                  <a:lnTo>
                    <a:pt x="787" y="3874"/>
                  </a:lnTo>
                  <a:cubicBezTo>
                    <a:pt x="441" y="4496"/>
                    <a:pt x="234" y="5119"/>
                    <a:pt x="165" y="5811"/>
                  </a:cubicBezTo>
                  <a:lnTo>
                    <a:pt x="26" y="6917"/>
                  </a:lnTo>
                  <a:cubicBezTo>
                    <a:pt x="-43" y="7609"/>
                    <a:pt x="26" y="8370"/>
                    <a:pt x="234" y="8993"/>
                  </a:cubicBezTo>
                  <a:lnTo>
                    <a:pt x="580" y="10030"/>
                  </a:lnTo>
                  <a:cubicBezTo>
                    <a:pt x="787" y="10653"/>
                    <a:pt x="1134" y="11275"/>
                    <a:pt x="1549" y="11760"/>
                  </a:cubicBezTo>
                  <a:lnTo>
                    <a:pt x="2310" y="12728"/>
                  </a:lnTo>
                  <a:cubicBezTo>
                    <a:pt x="3279" y="13904"/>
                    <a:pt x="4732" y="14596"/>
                    <a:pt x="6255" y="14596"/>
                  </a:cubicBezTo>
                  <a:lnTo>
                    <a:pt x="7570" y="14596"/>
                  </a:lnTo>
                  <a:cubicBezTo>
                    <a:pt x="9023" y="14596"/>
                    <a:pt x="10477" y="13973"/>
                    <a:pt x="11446" y="12867"/>
                  </a:cubicBezTo>
                  <a:cubicBezTo>
                    <a:pt x="12415" y="11760"/>
                    <a:pt x="12899" y="10307"/>
                    <a:pt x="12692" y="8785"/>
                  </a:cubicBezTo>
                  <a:lnTo>
                    <a:pt x="12553" y="7609"/>
                  </a:lnTo>
                  <a:cubicBezTo>
                    <a:pt x="12553" y="7609"/>
                    <a:pt x="12484" y="7056"/>
                    <a:pt x="12415" y="6779"/>
                  </a:cubicBezTo>
                  <a:lnTo>
                    <a:pt x="12069" y="5672"/>
                  </a:lnTo>
                  <a:cubicBezTo>
                    <a:pt x="12069" y="5672"/>
                    <a:pt x="11861" y="5119"/>
                    <a:pt x="11792" y="4842"/>
                  </a:cubicBezTo>
                  <a:lnTo>
                    <a:pt x="11307" y="3874"/>
                  </a:lnTo>
                  <a:cubicBezTo>
                    <a:pt x="11307" y="3874"/>
                    <a:pt x="10961" y="3251"/>
                    <a:pt x="10754" y="2975"/>
                  </a:cubicBezTo>
                  <a:lnTo>
                    <a:pt x="10062" y="2006"/>
                  </a:lnTo>
                  <a:cubicBezTo>
                    <a:pt x="9093" y="692"/>
                    <a:pt x="7570" y="0"/>
                    <a:pt x="5978" y="0"/>
                  </a:cubicBezTo>
                  <a:lnTo>
                    <a:pt x="597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7" name="Freeform 3366">
              <a:extLst>
                <a:ext uri="{FF2B5EF4-FFF2-40B4-BE49-F238E27FC236}">
                  <a16:creationId xmlns:a16="http://schemas.microsoft.com/office/drawing/2014/main" id="{A497BBC8-1578-317B-46FF-C94B777FCBFB}"/>
                </a:ext>
              </a:extLst>
            </p:cNvPr>
            <p:cNvSpPr/>
            <p:nvPr/>
          </p:nvSpPr>
          <p:spPr>
            <a:xfrm>
              <a:off x="9038333" y="6244378"/>
              <a:ext cx="1935" cy="4974"/>
            </a:xfrm>
            <a:custGeom>
              <a:avLst/>
              <a:gdLst>
                <a:gd name="connsiteX0" fmla="*/ 1176 w 1453"/>
                <a:gd name="connsiteY0" fmla="*/ 1868 h 3735"/>
                <a:gd name="connsiteX1" fmla="*/ 1384 w 1453"/>
                <a:gd name="connsiteY1" fmla="*/ 969 h 3735"/>
                <a:gd name="connsiteX2" fmla="*/ 1453 w 1453"/>
                <a:gd name="connsiteY2" fmla="*/ 0 h 3735"/>
                <a:gd name="connsiteX3" fmla="*/ 554 w 1453"/>
                <a:gd name="connsiteY3" fmla="*/ 554 h 3735"/>
                <a:gd name="connsiteX4" fmla="*/ 0 w 1453"/>
                <a:gd name="connsiteY4" fmla="*/ 1384 h 3735"/>
                <a:gd name="connsiteX5" fmla="*/ 0 w 1453"/>
                <a:gd name="connsiteY5" fmla="*/ 2421 h 3735"/>
                <a:gd name="connsiteX6" fmla="*/ 554 w 1453"/>
                <a:gd name="connsiteY6" fmla="*/ 3735 h 3735"/>
                <a:gd name="connsiteX7" fmla="*/ 900 w 1453"/>
                <a:gd name="connsiteY7" fmla="*/ 2836 h 3735"/>
                <a:gd name="connsiteX8" fmla="*/ 1176 w 1453"/>
                <a:gd name="connsiteY8" fmla="*/ 1868 h 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 h="3735">
                  <a:moveTo>
                    <a:pt x="1176" y="1868"/>
                  </a:moveTo>
                  <a:lnTo>
                    <a:pt x="1384" y="969"/>
                  </a:lnTo>
                  <a:lnTo>
                    <a:pt x="1453" y="0"/>
                  </a:lnTo>
                  <a:lnTo>
                    <a:pt x="554" y="554"/>
                  </a:lnTo>
                  <a:lnTo>
                    <a:pt x="0" y="1384"/>
                  </a:lnTo>
                  <a:lnTo>
                    <a:pt x="0" y="2421"/>
                  </a:lnTo>
                  <a:lnTo>
                    <a:pt x="554" y="3735"/>
                  </a:lnTo>
                  <a:lnTo>
                    <a:pt x="900" y="2836"/>
                  </a:lnTo>
                  <a:lnTo>
                    <a:pt x="1176" y="18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8" name="Freeform 3367">
              <a:extLst>
                <a:ext uri="{FF2B5EF4-FFF2-40B4-BE49-F238E27FC236}">
                  <a16:creationId xmlns:a16="http://schemas.microsoft.com/office/drawing/2014/main" id="{0DE153B2-DC95-949D-FA9F-12E3B9E464BF}"/>
                </a:ext>
              </a:extLst>
            </p:cNvPr>
            <p:cNvSpPr/>
            <p:nvPr/>
          </p:nvSpPr>
          <p:spPr>
            <a:xfrm>
              <a:off x="9031327" y="6237468"/>
              <a:ext cx="15709" cy="18885"/>
            </a:xfrm>
            <a:custGeom>
              <a:avLst/>
              <a:gdLst>
                <a:gd name="connsiteX0" fmla="*/ 6713 w 11795"/>
                <a:gd name="connsiteY0" fmla="*/ 5188 h 14180"/>
                <a:gd name="connsiteX1" fmla="*/ 6575 w 11795"/>
                <a:gd name="connsiteY1" fmla="*/ 6157 h 14180"/>
                <a:gd name="connsiteX2" fmla="*/ 6367 w 11795"/>
                <a:gd name="connsiteY2" fmla="*/ 7125 h 14180"/>
                <a:gd name="connsiteX3" fmla="*/ 6091 w 11795"/>
                <a:gd name="connsiteY3" fmla="*/ 8093 h 14180"/>
                <a:gd name="connsiteX4" fmla="*/ 5745 w 11795"/>
                <a:gd name="connsiteY4" fmla="*/ 8992 h 14180"/>
                <a:gd name="connsiteX5" fmla="*/ 5191 w 11795"/>
                <a:gd name="connsiteY5" fmla="*/ 7747 h 14180"/>
                <a:gd name="connsiteX6" fmla="*/ 5191 w 11795"/>
                <a:gd name="connsiteY6" fmla="*/ 6641 h 14180"/>
                <a:gd name="connsiteX7" fmla="*/ 5675 w 11795"/>
                <a:gd name="connsiteY7" fmla="*/ 5811 h 14180"/>
                <a:gd name="connsiteX8" fmla="*/ 6644 w 11795"/>
                <a:gd name="connsiteY8" fmla="*/ 5257 h 14180"/>
                <a:gd name="connsiteX9" fmla="*/ 6644 w 11795"/>
                <a:gd name="connsiteY9" fmla="*/ 69 h 14180"/>
                <a:gd name="connsiteX10" fmla="*/ 3945 w 11795"/>
                <a:gd name="connsiteY10" fmla="*/ 830 h 14180"/>
                <a:gd name="connsiteX11" fmla="*/ 2976 w 11795"/>
                <a:gd name="connsiteY11" fmla="*/ 1384 h 14180"/>
                <a:gd name="connsiteX12" fmla="*/ 1246 w 11795"/>
                <a:gd name="connsiteY12" fmla="*/ 3113 h 14180"/>
                <a:gd name="connsiteX13" fmla="*/ 761 w 11795"/>
                <a:gd name="connsiteY13" fmla="*/ 3943 h 14180"/>
                <a:gd name="connsiteX14" fmla="*/ 0 w 11795"/>
                <a:gd name="connsiteY14" fmla="*/ 6641 h 14180"/>
                <a:gd name="connsiteX15" fmla="*/ 0 w 11795"/>
                <a:gd name="connsiteY15" fmla="*/ 7747 h 14180"/>
                <a:gd name="connsiteX16" fmla="*/ 415 w 11795"/>
                <a:gd name="connsiteY16" fmla="*/ 9823 h 14180"/>
                <a:gd name="connsiteX17" fmla="*/ 969 w 11795"/>
                <a:gd name="connsiteY17" fmla="*/ 11068 h 14180"/>
                <a:gd name="connsiteX18" fmla="*/ 5745 w 11795"/>
                <a:gd name="connsiteY18" fmla="*/ 14180 h 14180"/>
                <a:gd name="connsiteX19" fmla="*/ 5745 w 11795"/>
                <a:gd name="connsiteY19" fmla="*/ 14180 h 14180"/>
                <a:gd name="connsiteX20" fmla="*/ 10520 w 11795"/>
                <a:gd name="connsiteY20" fmla="*/ 10930 h 14180"/>
                <a:gd name="connsiteX21" fmla="*/ 10866 w 11795"/>
                <a:gd name="connsiteY21" fmla="*/ 10030 h 14180"/>
                <a:gd name="connsiteX22" fmla="*/ 11074 w 11795"/>
                <a:gd name="connsiteY22" fmla="*/ 9477 h 14180"/>
                <a:gd name="connsiteX23" fmla="*/ 11351 w 11795"/>
                <a:gd name="connsiteY23" fmla="*/ 8508 h 14180"/>
                <a:gd name="connsiteX24" fmla="*/ 11420 w 11795"/>
                <a:gd name="connsiteY24" fmla="*/ 8162 h 14180"/>
                <a:gd name="connsiteX25" fmla="*/ 11627 w 11795"/>
                <a:gd name="connsiteY25" fmla="*/ 7194 h 14180"/>
                <a:gd name="connsiteX26" fmla="*/ 11627 w 11795"/>
                <a:gd name="connsiteY26" fmla="*/ 6779 h 14180"/>
                <a:gd name="connsiteX27" fmla="*/ 11766 w 11795"/>
                <a:gd name="connsiteY27" fmla="*/ 5811 h 14180"/>
                <a:gd name="connsiteX28" fmla="*/ 9413 w 11795"/>
                <a:gd name="connsiteY28" fmla="*/ 830 h 14180"/>
                <a:gd name="connsiteX29" fmla="*/ 6644 w 11795"/>
                <a:gd name="connsiteY29" fmla="*/ 0 h 14180"/>
                <a:gd name="connsiteX30" fmla="*/ 6644 w 11795"/>
                <a:gd name="connsiteY30" fmla="*/ 0 h 1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795" h="14180">
                  <a:moveTo>
                    <a:pt x="6713" y="5188"/>
                  </a:moveTo>
                  <a:lnTo>
                    <a:pt x="6575" y="6157"/>
                  </a:lnTo>
                  <a:lnTo>
                    <a:pt x="6367" y="7125"/>
                  </a:lnTo>
                  <a:lnTo>
                    <a:pt x="6091" y="8093"/>
                  </a:lnTo>
                  <a:lnTo>
                    <a:pt x="5745" y="8992"/>
                  </a:lnTo>
                  <a:lnTo>
                    <a:pt x="5191" y="7747"/>
                  </a:lnTo>
                  <a:lnTo>
                    <a:pt x="5191" y="6641"/>
                  </a:lnTo>
                  <a:lnTo>
                    <a:pt x="5675" y="5811"/>
                  </a:lnTo>
                  <a:lnTo>
                    <a:pt x="6644" y="5257"/>
                  </a:lnTo>
                  <a:moveTo>
                    <a:pt x="6644" y="69"/>
                  </a:moveTo>
                  <a:cubicBezTo>
                    <a:pt x="5675" y="69"/>
                    <a:pt x="4776" y="346"/>
                    <a:pt x="3945" y="830"/>
                  </a:cubicBezTo>
                  <a:lnTo>
                    <a:pt x="2976" y="1384"/>
                  </a:lnTo>
                  <a:cubicBezTo>
                    <a:pt x="2284" y="1799"/>
                    <a:pt x="1661" y="2421"/>
                    <a:pt x="1246" y="3113"/>
                  </a:cubicBezTo>
                  <a:lnTo>
                    <a:pt x="761" y="3943"/>
                  </a:lnTo>
                  <a:cubicBezTo>
                    <a:pt x="277" y="4773"/>
                    <a:pt x="0" y="5672"/>
                    <a:pt x="0" y="6641"/>
                  </a:cubicBezTo>
                  <a:lnTo>
                    <a:pt x="0" y="7747"/>
                  </a:lnTo>
                  <a:cubicBezTo>
                    <a:pt x="0" y="8439"/>
                    <a:pt x="139" y="9131"/>
                    <a:pt x="415" y="9823"/>
                  </a:cubicBezTo>
                  <a:lnTo>
                    <a:pt x="969" y="11068"/>
                  </a:lnTo>
                  <a:cubicBezTo>
                    <a:pt x="1800" y="13005"/>
                    <a:pt x="3668" y="14180"/>
                    <a:pt x="5745" y="14180"/>
                  </a:cubicBezTo>
                  <a:cubicBezTo>
                    <a:pt x="5745" y="14180"/>
                    <a:pt x="5745" y="14180"/>
                    <a:pt x="5745" y="14180"/>
                  </a:cubicBezTo>
                  <a:cubicBezTo>
                    <a:pt x="7821" y="14180"/>
                    <a:pt x="9690" y="12866"/>
                    <a:pt x="10520" y="10930"/>
                  </a:cubicBezTo>
                  <a:lnTo>
                    <a:pt x="10866" y="10030"/>
                  </a:lnTo>
                  <a:cubicBezTo>
                    <a:pt x="10866" y="10030"/>
                    <a:pt x="11005" y="9615"/>
                    <a:pt x="11074" y="9477"/>
                  </a:cubicBezTo>
                  <a:lnTo>
                    <a:pt x="11351" y="8508"/>
                  </a:lnTo>
                  <a:cubicBezTo>
                    <a:pt x="11351" y="8508"/>
                    <a:pt x="11351" y="8301"/>
                    <a:pt x="11420" y="8162"/>
                  </a:cubicBezTo>
                  <a:lnTo>
                    <a:pt x="11627" y="7194"/>
                  </a:lnTo>
                  <a:cubicBezTo>
                    <a:pt x="11627" y="7194"/>
                    <a:pt x="11627" y="6917"/>
                    <a:pt x="11627" y="6779"/>
                  </a:cubicBezTo>
                  <a:lnTo>
                    <a:pt x="11766" y="5811"/>
                  </a:lnTo>
                  <a:cubicBezTo>
                    <a:pt x="11973" y="3874"/>
                    <a:pt x="11074" y="1937"/>
                    <a:pt x="9413" y="830"/>
                  </a:cubicBezTo>
                  <a:cubicBezTo>
                    <a:pt x="8582" y="277"/>
                    <a:pt x="7613" y="0"/>
                    <a:pt x="6644" y="0"/>
                  </a:cubicBezTo>
                  <a:lnTo>
                    <a:pt x="664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69" name="Freeform 3368">
              <a:extLst>
                <a:ext uri="{FF2B5EF4-FFF2-40B4-BE49-F238E27FC236}">
                  <a16:creationId xmlns:a16="http://schemas.microsoft.com/office/drawing/2014/main" id="{D85EFDA0-2122-103C-5098-85BC91A22DC7}"/>
                </a:ext>
              </a:extLst>
            </p:cNvPr>
            <p:cNvSpPr/>
            <p:nvPr/>
          </p:nvSpPr>
          <p:spPr>
            <a:xfrm>
              <a:off x="9129680" y="6318447"/>
              <a:ext cx="3964" cy="3777"/>
            </a:xfrm>
            <a:custGeom>
              <a:avLst/>
              <a:gdLst>
                <a:gd name="connsiteX0" fmla="*/ 1592 w 2976"/>
                <a:gd name="connsiteY0" fmla="*/ 0 h 2836"/>
                <a:gd name="connsiteX1" fmla="*/ 830 w 2976"/>
                <a:gd name="connsiteY1" fmla="*/ 346 h 2836"/>
                <a:gd name="connsiteX2" fmla="*/ 0 w 2976"/>
                <a:gd name="connsiteY2" fmla="*/ 969 h 2836"/>
                <a:gd name="connsiteX3" fmla="*/ 346 w 2976"/>
                <a:gd name="connsiteY3" fmla="*/ 2491 h 2836"/>
                <a:gd name="connsiteX4" fmla="*/ 1038 w 2976"/>
                <a:gd name="connsiteY4" fmla="*/ 2836 h 2836"/>
                <a:gd name="connsiteX5" fmla="*/ 2007 w 2976"/>
                <a:gd name="connsiteY5" fmla="*/ 2352 h 2836"/>
                <a:gd name="connsiteX6" fmla="*/ 2976 w 2976"/>
                <a:gd name="connsiteY6" fmla="*/ 1245 h 2836"/>
                <a:gd name="connsiteX7" fmla="*/ 2215 w 2976"/>
                <a:gd name="connsiteY7" fmla="*/ 277 h 2836"/>
                <a:gd name="connsiteX8" fmla="*/ 1592 w 2976"/>
                <a:gd name="connsiteY8" fmla="*/ 0 h 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6" h="2836">
                  <a:moveTo>
                    <a:pt x="1592" y="0"/>
                  </a:moveTo>
                  <a:lnTo>
                    <a:pt x="830" y="346"/>
                  </a:lnTo>
                  <a:lnTo>
                    <a:pt x="0" y="969"/>
                  </a:lnTo>
                  <a:lnTo>
                    <a:pt x="346" y="2491"/>
                  </a:lnTo>
                  <a:lnTo>
                    <a:pt x="1038" y="2836"/>
                  </a:lnTo>
                  <a:lnTo>
                    <a:pt x="2007" y="2352"/>
                  </a:lnTo>
                  <a:lnTo>
                    <a:pt x="2976" y="1245"/>
                  </a:lnTo>
                  <a:lnTo>
                    <a:pt x="2215" y="277"/>
                  </a:lnTo>
                  <a:lnTo>
                    <a:pt x="1592"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0" name="Freeform 3369">
              <a:extLst>
                <a:ext uri="{FF2B5EF4-FFF2-40B4-BE49-F238E27FC236}">
                  <a16:creationId xmlns:a16="http://schemas.microsoft.com/office/drawing/2014/main" id="{A6B5681A-5D77-6645-693F-53884E478FBB}"/>
                </a:ext>
              </a:extLst>
            </p:cNvPr>
            <p:cNvSpPr/>
            <p:nvPr/>
          </p:nvSpPr>
          <p:spPr>
            <a:xfrm>
              <a:off x="9122713" y="6311538"/>
              <a:ext cx="18049" cy="17688"/>
            </a:xfrm>
            <a:custGeom>
              <a:avLst/>
              <a:gdLst>
                <a:gd name="connsiteX0" fmla="*/ 6823 w 13552"/>
                <a:gd name="connsiteY0" fmla="*/ 5188 h 13281"/>
                <a:gd name="connsiteX1" fmla="*/ 7515 w 13552"/>
                <a:gd name="connsiteY1" fmla="*/ 5465 h 13281"/>
                <a:gd name="connsiteX2" fmla="*/ 8277 w 13552"/>
                <a:gd name="connsiteY2" fmla="*/ 6502 h 13281"/>
                <a:gd name="connsiteX3" fmla="*/ 7239 w 13552"/>
                <a:gd name="connsiteY3" fmla="*/ 7609 h 13281"/>
                <a:gd name="connsiteX4" fmla="*/ 6270 w 13552"/>
                <a:gd name="connsiteY4" fmla="*/ 8094 h 13281"/>
                <a:gd name="connsiteX5" fmla="*/ 5577 w 13552"/>
                <a:gd name="connsiteY5" fmla="*/ 7679 h 13281"/>
                <a:gd name="connsiteX6" fmla="*/ 5162 w 13552"/>
                <a:gd name="connsiteY6" fmla="*/ 6226 h 13281"/>
                <a:gd name="connsiteX7" fmla="*/ 5993 w 13552"/>
                <a:gd name="connsiteY7" fmla="*/ 5603 h 13281"/>
                <a:gd name="connsiteX8" fmla="*/ 6685 w 13552"/>
                <a:gd name="connsiteY8" fmla="*/ 5257 h 13281"/>
                <a:gd name="connsiteX9" fmla="*/ 6685 w 13552"/>
                <a:gd name="connsiteY9" fmla="*/ 69 h 13281"/>
                <a:gd name="connsiteX10" fmla="*/ 4539 w 13552"/>
                <a:gd name="connsiteY10" fmla="*/ 554 h 13281"/>
                <a:gd name="connsiteX11" fmla="*/ 3847 w 13552"/>
                <a:gd name="connsiteY11" fmla="*/ 899 h 13281"/>
                <a:gd name="connsiteX12" fmla="*/ 2878 w 13552"/>
                <a:gd name="connsiteY12" fmla="*/ 1453 h 13281"/>
                <a:gd name="connsiteX13" fmla="*/ 2048 w 13552"/>
                <a:gd name="connsiteY13" fmla="*/ 2076 h 13281"/>
                <a:gd name="connsiteX14" fmla="*/ 179 w 13552"/>
                <a:gd name="connsiteY14" fmla="*/ 7540 h 13281"/>
                <a:gd name="connsiteX15" fmla="*/ 594 w 13552"/>
                <a:gd name="connsiteY15" fmla="*/ 8993 h 13281"/>
                <a:gd name="connsiteX16" fmla="*/ 3016 w 13552"/>
                <a:gd name="connsiteY16" fmla="*/ 12175 h 13281"/>
                <a:gd name="connsiteX17" fmla="*/ 3709 w 13552"/>
                <a:gd name="connsiteY17" fmla="*/ 12590 h 13281"/>
                <a:gd name="connsiteX18" fmla="*/ 6339 w 13552"/>
                <a:gd name="connsiteY18" fmla="*/ 13282 h 13281"/>
                <a:gd name="connsiteX19" fmla="*/ 8830 w 13552"/>
                <a:gd name="connsiteY19" fmla="*/ 12659 h 13281"/>
                <a:gd name="connsiteX20" fmla="*/ 9799 w 13552"/>
                <a:gd name="connsiteY20" fmla="*/ 12175 h 13281"/>
                <a:gd name="connsiteX21" fmla="*/ 11114 w 13552"/>
                <a:gd name="connsiteY21" fmla="*/ 11137 h 13281"/>
                <a:gd name="connsiteX22" fmla="*/ 12152 w 13552"/>
                <a:gd name="connsiteY22" fmla="*/ 10030 h 13281"/>
                <a:gd name="connsiteX23" fmla="*/ 12498 w 13552"/>
                <a:gd name="connsiteY23" fmla="*/ 3390 h 13281"/>
                <a:gd name="connsiteX24" fmla="*/ 11737 w 13552"/>
                <a:gd name="connsiteY24" fmla="*/ 2352 h 13281"/>
                <a:gd name="connsiteX25" fmla="*/ 9384 w 13552"/>
                <a:gd name="connsiteY25" fmla="*/ 623 h 13281"/>
                <a:gd name="connsiteX26" fmla="*/ 8692 w 13552"/>
                <a:gd name="connsiteY26" fmla="*/ 346 h 13281"/>
                <a:gd name="connsiteX27" fmla="*/ 6892 w 13552"/>
                <a:gd name="connsiteY27" fmla="*/ 0 h 13281"/>
                <a:gd name="connsiteX28" fmla="*/ 6892 w 13552"/>
                <a:gd name="connsiteY28" fmla="*/ 0 h 1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552" h="13281">
                  <a:moveTo>
                    <a:pt x="6823" y="5188"/>
                  </a:moveTo>
                  <a:lnTo>
                    <a:pt x="7515" y="5465"/>
                  </a:lnTo>
                  <a:lnTo>
                    <a:pt x="8277" y="6502"/>
                  </a:lnTo>
                  <a:lnTo>
                    <a:pt x="7239" y="7609"/>
                  </a:lnTo>
                  <a:lnTo>
                    <a:pt x="6270" y="8094"/>
                  </a:lnTo>
                  <a:lnTo>
                    <a:pt x="5577" y="7679"/>
                  </a:lnTo>
                  <a:lnTo>
                    <a:pt x="5162" y="6226"/>
                  </a:lnTo>
                  <a:lnTo>
                    <a:pt x="5993" y="5603"/>
                  </a:lnTo>
                  <a:lnTo>
                    <a:pt x="6685" y="5257"/>
                  </a:lnTo>
                  <a:moveTo>
                    <a:pt x="6685" y="69"/>
                  </a:moveTo>
                  <a:cubicBezTo>
                    <a:pt x="5993" y="69"/>
                    <a:pt x="5231" y="208"/>
                    <a:pt x="4539" y="554"/>
                  </a:cubicBezTo>
                  <a:lnTo>
                    <a:pt x="3847" y="899"/>
                  </a:lnTo>
                  <a:cubicBezTo>
                    <a:pt x="3501" y="1038"/>
                    <a:pt x="3155" y="1245"/>
                    <a:pt x="2878" y="1453"/>
                  </a:cubicBezTo>
                  <a:lnTo>
                    <a:pt x="2048" y="2076"/>
                  </a:lnTo>
                  <a:cubicBezTo>
                    <a:pt x="386" y="3321"/>
                    <a:pt x="-375" y="5534"/>
                    <a:pt x="179" y="7540"/>
                  </a:cubicBezTo>
                  <a:lnTo>
                    <a:pt x="594" y="8993"/>
                  </a:lnTo>
                  <a:cubicBezTo>
                    <a:pt x="940" y="10307"/>
                    <a:pt x="1840" y="11483"/>
                    <a:pt x="3016" y="12175"/>
                  </a:cubicBezTo>
                  <a:lnTo>
                    <a:pt x="3709" y="12590"/>
                  </a:lnTo>
                  <a:cubicBezTo>
                    <a:pt x="4539" y="13074"/>
                    <a:pt x="5439" y="13282"/>
                    <a:pt x="6339" y="13282"/>
                  </a:cubicBezTo>
                  <a:cubicBezTo>
                    <a:pt x="7169" y="13282"/>
                    <a:pt x="8000" y="13074"/>
                    <a:pt x="8830" y="12659"/>
                  </a:cubicBezTo>
                  <a:lnTo>
                    <a:pt x="9799" y="12175"/>
                  </a:lnTo>
                  <a:cubicBezTo>
                    <a:pt x="10284" y="11898"/>
                    <a:pt x="10768" y="11552"/>
                    <a:pt x="11114" y="11137"/>
                  </a:cubicBezTo>
                  <a:lnTo>
                    <a:pt x="12152" y="10030"/>
                  </a:lnTo>
                  <a:cubicBezTo>
                    <a:pt x="13883" y="8162"/>
                    <a:pt x="14021" y="5396"/>
                    <a:pt x="12498" y="3390"/>
                  </a:cubicBezTo>
                  <a:lnTo>
                    <a:pt x="11737" y="2352"/>
                  </a:lnTo>
                  <a:cubicBezTo>
                    <a:pt x="11114" y="1522"/>
                    <a:pt x="10353" y="969"/>
                    <a:pt x="9384" y="623"/>
                  </a:cubicBezTo>
                  <a:lnTo>
                    <a:pt x="8692" y="346"/>
                  </a:lnTo>
                  <a:cubicBezTo>
                    <a:pt x="8138" y="138"/>
                    <a:pt x="7515" y="0"/>
                    <a:pt x="6892" y="0"/>
                  </a:cubicBezTo>
                  <a:lnTo>
                    <a:pt x="689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1" name="Freeform 3370">
              <a:extLst>
                <a:ext uri="{FF2B5EF4-FFF2-40B4-BE49-F238E27FC236}">
                  <a16:creationId xmlns:a16="http://schemas.microsoft.com/office/drawing/2014/main" id="{79BD3953-1587-F08C-7B52-0DF42A5D9E09}"/>
                </a:ext>
              </a:extLst>
            </p:cNvPr>
            <p:cNvSpPr/>
            <p:nvPr/>
          </p:nvSpPr>
          <p:spPr>
            <a:xfrm>
              <a:off x="9104239" y="6342953"/>
              <a:ext cx="7097" cy="6816"/>
            </a:xfrm>
            <a:custGeom>
              <a:avLst/>
              <a:gdLst>
                <a:gd name="connsiteX0" fmla="*/ 3599 w 5329"/>
                <a:gd name="connsiteY0" fmla="*/ 0 h 5118"/>
                <a:gd name="connsiteX1" fmla="*/ 1523 w 5329"/>
                <a:gd name="connsiteY1" fmla="*/ 2352 h 5118"/>
                <a:gd name="connsiteX2" fmla="*/ 0 w 5329"/>
                <a:gd name="connsiteY2" fmla="*/ 2905 h 5118"/>
                <a:gd name="connsiteX3" fmla="*/ 1523 w 5329"/>
                <a:gd name="connsiteY3" fmla="*/ 5119 h 5118"/>
                <a:gd name="connsiteX4" fmla="*/ 3807 w 5329"/>
                <a:gd name="connsiteY4" fmla="*/ 4773 h 5118"/>
                <a:gd name="connsiteX5" fmla="*/ 5329 w 5329"/>
                <a:gd name="connsiteY5" fmla="*/ 2836 h 5118"/>
                <a:gd name="connsiteX6" fmla="*/ 4637 w 5329"/>
                <a:gd name="connsiteY6" fmla="*/ 277 h 5118"/>
                <a:gd name="connsiteX7" fmla="*/ 3599 w 5329"/>
                <a:gd name="connsiteY7" fmla="*/ 0 h 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9" h="5118">
                  <a:moveTo>
                    <a:pt x="3599" y="0"/>
                  </a:moveTo>
                  <a:lnTo>
                    <a:pt x="1523" y="2352"/>
                  </a:lnTo>
                  <a:lnTo>
                    <a:pt x="0" y="2905"/>
                  </a:lnTo>
                  <a:lnTo>
                    <a:pt x="1523" y="5119"/>
                  </a:lnTo>
                  <a:lnTo>
                    <a:pt x="3807" y="4773"/>
                  </a:lnTo>
                  <a:lnTo>
                    <a:pt x="5329" y="2836"/>
                  </a:lnTo>
                  <a:lnTo>
                    <a:pt x="4637" y="277"/>
                  </a:lnTo>
                  <a:lnTo>
                    <a:pt x="3599"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2" name="Freeform 3371">
              <a:extLst>
                <a:ext uri="{FF2B5EF4-FFF2-40B4-BE49-F238E27FC236}">
                  <a16:creationId xmlns:a16="http://schemas.microsoft.com/office/drawing/2014/main" id="{46AA84A6-27C0-99AF-E27E-9907F3A2E353}"/>
                </a:ext>
              </a:extLst>
            </p:cNvPr>
            <p:cNvSpPr/>
            <p:nvPr/>
          </p:nvSpPr>
          <p:spPr>
            <a:xfrm>
              <a:off x="9097357" y="6336043"/>
              <a:ext cx="20938" cy="20635"/>
            </a:xfrm>
            <a:custGeom>
              <a:avLst/>
              <a:gdLst>
                <a:gd name="connsiteX0" fmla="*/ 8767 w 15721"/>
                <a:gd name="connsiteY0" fmla="*/ 5188 h 15494"/>
                <a:gd name="connsiteX1" fmla="*/ 9806 w 15721"/>
                <a:gd name="connsiteY1" fmla="*/ 5465 h 15494"/>
                <a:gd name="connsiteX2" fmla="*/ 10498 w 15721"/>
                <a:gd name="connsiteY2" fmla="*/ 8024 h 15494"/>
                <a:gd name="connsiteX3" fmla="*/ 8975 w 15721"/>
                <a:gd name="connsiteY3" fmla="*/ 9961 h 15494"/>
                <a:gd name="connsiteX4" fmla="*/ 6691 w 15721"/>
                <a:gd name="connsiteY4" fmla="*/ 10307 h 15494"/>
                <a:gd name="connsiteX5" fmla="*/ 5168 w 15721"/>
                <a:gd name="connsiteY5" fmla="*/ 8093 h 15494"/>
                <a:gd name="connsiteX6" fmla="*/ 6691 w 15721"/>
                <a:gd name="connsiteY6" fmla="*/ 7540 h 15494"/>
                <a:gd name="connsiteX7" fmla="*/ 8767 w 15721"/>
                <a:gd name="connsiteY7" fmla="*/ 5188 h 15494"/>
                <a:gd name="connsiteX8" fmla="*/ 8767 w 15721"/>
                <a:gd name="connsiteY8" fmla="*/ 0 h 15494"/>
                <a:gd name="connsiteX9" fmla="*/ 4891 w 15721"/>
                <a:gd name="connsiteY9" fmla="*/ 1729 h 15494"/>
                <a:gd name="connsiteX10" fmla="*/ 3715 w 15721"/>
                <a:gd name="connsiteY10" fmla="*/ 3113 h 15494"/>
                <a:gd name="connsiteX11" fmla="*/ 3438 w 15721"/>
                <a:gd name="connsiteY11" fmla="*/ 3113 h 15494"/>
                <a:gd name="connsiteX12" fmla="*/ 254 w 15721"/>
                <a:gd name="connsiteY12" fmla="*/ 6502 h 15494"/>
                <a:gd name="connsiteX13" fmla="*/ 877 w 15721"/>
                <a:gd name="connsiteY13" fmla="*/ 10998 h 15494"/>
                <a:gd name="connsiteX14" fmla="*/ 2400 w 15721"/>
                <a:gd name="connsiteY14" fmla="*/ 13212 h 15494"/>
                <a:gd name="connsiteX15" fmla="*/ 6691 w 15721"/>
                <a:gd name="connsiteY15" fmla="*/ 15495 h 15494"/>
                <a:gd name="connsiteX16" fmla="*/ 7522 w 15721"/>
                <a:gd name="connsiteY16" fmla="*/ 15495 h 15494"/>
                <a:gd name="connsiteX17" fmla="*/ 9806 w 15721"/>
                <a:gd name="connsiteY17" fmla="*/ 15149 h 15494"/>
                <a:gd name="connsiteX18" fmla="*/ 13058 w 15721"/>
                <a:gd name="connsiteY18" fmla="*/ 13281 h 15494"/>
                <a:gd name="connsiteX19" fmla="*/ 14581 w 15721"/>
                <a:gd name="connsiteY19" fmla="*/ 11345 h 15494"/>
                <a:gd name="connsiteX20" fmla="*/ 15550 w 15721"/>
                <a:gd name="connsiteY20" fmla="*/ 6710 h 15494"/>
                <a:gd name="connsiteX21" fmla="*/ 14858 w 15721"/>
                <a:gd name="connsiteY21" fmla="*/ 4150 h 15494"/>
                <a:gd name="connsiteX22" fmla="*/ 11259 w 15721"/>
                <a:gd name="connsiteY22" fmla="*/ 554 h 15494"/>
                <a:gd name="connsiteX23" fmla="*/ 10221 w 15721"/>
                <a:gd name="connsiteY23" fmla="*/ 277 h 15494"/>
                <a:gd name="connsiteX24" fmla="*/ 8767 w 15721"/>
                <a:gd name="connsiteY24" fmla="*/ 69 h 15494"/>
                <a:gd name="connsiteX25" fmla="*/ 8767 w 15721"/>
                <a:gd name="connsiteY25" fmla="*/ 69 h 1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721" h="15494">
                  <a:moveTo>
                    <a:pt x="8767" y="5188"/>
                  </a:moveTo>
                  <a:lnTo>
                    <a:pt x="9806" y="5465"/>
                  </a:lnTo>
                  <a:lnTo>
                    <a:pt x="10498" y="8024"/>
                  </a:lnTo>
                  <a:lnTo>
                    <a:pt x="8975" y="9961"/>
                  </a:lnTo>
                  <a:lnTo>
                    <a:pt x="6691" y="10307"/>
                  </a:lnTo>
                  <a:lnTo>
                    <a:pt x="5168" y="8093"/>
                  </a:lnTo>
                  <a:lnTo>
                    <a:pt x="6691" y="7540"/>
                  </a:lnTo>
                  <a:lnTo>
                    <a:pt x="8767" y="5188"/>
                  </a:lnTo>
                  <a:moveTo>
                    <a:pt x="8767" y="0"/>
                  </a:moveTo>
                  <a:cubicBezTo>
                    <a:pt x="7314" y="0"/>
                    <a:pt x="5861" y="622"/>
                    <a:pt x="4891" y="1729"/>
                  </a:cubicBezTo>
                  <a:lnTo>
                    <a:pt x="3715" y="3113"/>
                  </a:lnTo>
                  <a:lnTo>
                    <a:pt x="3438" y="3113"/>
                  </a:lnTo>
                  <a:cubicBezTo>
                    <a:pt x="1915" y="3735"/>
                    <a:pt x="739" y="4980"/>
                    <a:pt x="254" y="6502"/>
                  </a:cubicBezTo>
                  <a:cubicBezTo>
                    <a:pt x="-230" y="8024"/>
                    <a:pt x="-23" y="9684"/>
                    <a:pt x="877" y="10998"/>
                  </a:cubicBezTo>
                  <a:lnTo>
                    <a:pt x="2400" y="13212"/>
                  </a:lnTo>
                  <a:cubicBezTo>
                    <a:pt x="3369" y="14665"/>
                    <a:pt x="4961" y="15495"/>
                    <a:pt x="6691" y="15495"/>
                  </a:cubicBezTo>
                  <a:cubicBezTo>
                    <a:pt x="6968" y="15495"/>
                    <a:pt x="7245" y="15495"/>
                    <a:pt x="7522" y="15495"/>
                  </a:cubicBezTo>
                  <a:lnTo>
                    <a:pt x="9806" y="15149"/>
                  </a:lnTo>
                  <a:cubicBezTo>
                    <a:pt x="11121" y="14941"/>
                    <a:pt x="12228" y="14250"/>
                    <a:pt x="13058" y="13281"/>
                  </a:cubicBezTo>
                  <a:lnTo>
                    <a:pt x="14581" y="11345"/>
                  </a:lnTo>
                  <a:cubicBezTo>
                    <a:pt x="15619" y="10030"/>
                    <a:pt x="15965" y="8301"/>
                    <a:pt x="15550" y="6710"/>
                  </a:cubicBezTo>
                  <a:lnTo>
                    <a:pt x="14858" y="4150"/>
                  </a:lnTo>
                  <a:cubicBezTo>
                    <a:pt x="14373" y="2421"/>
                    <a:pt x="12989" y="1037"/>
                    <a:pt x="11259" y="554"/>
                  </a:cubicBezTo>
                  <a:lnTo>
                    <a:pt x="10221" y="277"/>
                  </a:lnTo>
                  <a:cubicBezTo>
                    <a:pt x="9736" y="138"/>
                    <a:pt x="9252" y="69"/>
                    <a:pt x="8767" y="69"/>
                  </a:cubicBezTo>
                  <a:lnTo>
                    <a:pt x="876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3" name="Freeform 3372">
              <a:extLst>
                <a:ext uri="{FF2B5EF4-FFF2-40B4-BE49-F238E27FC236}">
                  <a16:creationId xmlns:a16="http://schemas.microsoft.com/office/drawing/2014/main" id="{EE77A883-D127-9CAB-5E3C-2B8A8798B9FC}"/>
                </a:ext>
              </a:extLst>
            </p:cNvPr>
            <p:cNvSpPr/>
            <p:nvPr/>
          </p:nvSpPr>
          <p:spPr>
            <a:xfrm>
              <a:off x="9132169" y="6246495"/>
              <a:ext cx="3409" cy="2947"/>
            </a:xfrm>
            <a:custGeom>
              <a:avLst/>
              <a:gdLst>
                <a:gd name="connsiteX0" fmla="*/ 1522 w 2560"/>
                <a:gd name="connsiteY0" fmla="*/ 2214 h 2213"/>
                <a:gd name="connsiteX1" fmla="*/ 2561 w 2560"/>
                <a:gd name="connsiteY1" fmla="*/ 277 h 2213"/>
                <a:gd name="connsiteX2" fmla="*/ 1938 w 2560"/>
                <a:gd name="connsiteY2" fmla="*/ 0 h 2213"/>
                <a:gd name="connsiteX3" fmla="*/ 1315 w 2560"/>
                <a:gd name="connsiteY3" fmla="*/ 0 h 2213"/>
                <a:gd name="connsiteX4" fmla="*/ 692 w 2560"/>
                <a:gd name="connsiteY4" fmla="*/ 208 h 2213"/>
                <a:gd name="connsiteX5" fmla="*/ 0 w 2560"/>
                <a:gd name="connsiteY5" fmla="*/ 415 h 2213"/>
                <a:gd name="connsiteX6" fmla="*/ 692 w 2560"/>
                <a:gd name="connsiteY6" fmla="*/ 1384 h 2213"/>
                <a:gd name="connsiteX7" fmla="*/ 1038 w 2560"/>
                <a:gd name="connsiteY7" fmla="*/ 1799 h 2213"/>
                <a:gd name="connsiteX8" fmla="*/ 1522 w 2560"/>
                <a:gd name="connsiteY8" fmla="*/ 2214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 h="2213">
                  <a:moveTo>
                    <a:pt x="1522" y="2214"/>
                  </a:moveTo>
                  <a:lnTo>
                    <a:pt x="2561" y="277"/>
                  </a:lnTo>
                  <a:lnTo>
                    <a:pt x="1938" y="0"/>
                  </a:lnTo>
                  <a:lnTo>
                    <a:pt x="1315" y="0"/>
                  </a:lnTo>
                  <a:lnTo>
                    <a:pt x="692" y="208"/>
                  </a:lnTo>
                  <a:lnTo>
                    <a:pt x="0" y="415"/>
                  </a:lnTo>
                  <a:lnTo>
                    <a:pt x="692" y="1384"/>
                  </a:lnTo>
                  <a:lnTo>
                    <a:pt x="1038" y="1799"/>
                  </a:lnTo>
                  <a:lnTo>
                    <a:pt x="1522" y="22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4" name="Freeform 3373">
              <a:extLst>
                <a:ext uri="{FF2B5EF4-FFF2-40B4-BE49-F238E27FC236}">
                  <a16:creationId xmlns:a16="http://schemas.microsoft.com/office/drawing/2014/main" id="{CADD60F1-FFAF-3131-C4F9-9A91C09A680F}"/>
                </a:ext>
              </a:extLst>
            </p:cNvPr>
            <p:cNvSpPr/>
            <p:nvPr/>
          </p:nvSpPr>
          <p:spPr>
            <a:xfrm>
              <a:off x="9125221" y="6239494"/>
              <a:ext cx="17173" cy="16858"/>
            </a:xfrm>
            <a:custGeom>
              <a:avLst/>
              <a:gdLst>
                <a:gd name="connsiteX0" fmla="*/ 7154 w 12894"/>
                <a:gd name="connsiteY0" fmla="*/ 5257 h 12658"/>
                <a:gd name="connsiteX1" fmla="*/ 7777 w 12894"/>
                <a:gd name="connsiteY1" fmla="*/ 5465 h 12658"/>
                <a:gd name="connsiteX2" fmla="*/ 6739 w 12894"/>
                <a:gd name="connsiteY2" fmla="*/ 7402 h 12658"/>
                <a:gd name="connsiteX3" fmla="*/ 6255 w 12894"/>
                <a:gd name="connsiteY3" fmla="*/ 6987 h 12658"/>
                <a:gd name="connsiteX4" fmla="*/ 5909 w 12894"/>
                <a:gd name="connsiteY4" fmla="*/ 6572 h 12658"/>
                <a:gd name="connsiteX5" fmla="*/ 5217 w 12894"/>
                <a:gd name="connsiteY5" fmla="*/ 5603 h 12658"/>
                <a:gd name="connsiteX6" fmla="*/ 5909 w 12894"/>
                <a:gd name="connsiteY6" fmla="*/ 5326 h 12658"/>
                <a:gd name="connsiteX7" fmla="*/ 6532 w 12894"/>
                <a:gd name="connsiteY7" fmla="*/ 5188 h 12658"/>
                <a:gd name="connsiteX8" fmla="*/ 7154 w 12894"/>
                <a:gd name="connsiteY8" fmla="*/ 5188 h 12658"/>
                <a:gd name="connsiteX9" fmla="*/ 7154 w 12894"/>
                <a:gd name="connsiteY9" fmla="*/ 0 h 12658"/>
                <a:gd name="connsiteX10" fmla="*/ 6532 w 12894"/>
                <a:gd name="connsiteY10" fmla="*/ 0 h 12658"/>
                <a:gd name="connsiteX11" fmla="*/ 5355 w 12894"/>
                <a:gd name="connsiteY11" fmla="*/ 138 h 12658"/>
                <a:gd name="connsiteX12" fmla="*/ 4732 w 12894"/>
                <a:gd name="connsiteY12" fmla="*/ 277 h 12658"/>
                <a:gd name="connsiteX13" fmla="*/ 4110 w 12894"/>
                <a:gd name="connsiteY13" fmla="*/ 484 h 12658"/>
                <a:gd name="connsiteX14" fmla="*/ 3417 w 12894"/>
                <a:gd name="connsiteY14" fmla="*/ 761 h 12658"/>
                <a:gd name="connsiteX15" fmla="*/ 233 w 12894"/>
                <a:gd name="connsiteY15" fmla="*/ 4151 h 12658"/>
                <a:gd name="connsiteX16" fmla="*/ 995 w 12894"/>
                <a:gd name="connsiteY16" fmla="*/ 8716 h 12658"/>
                <a:gd name="connsiteX17" fmla="*/ 1687 w 12894"/>
                <a:gd name="connsiteY17" fmla="*/ 9684 h 12658"/>
                <a:gd name="connsiteX18" fmla="*/ 2033 w 12894"/>
                <a:gd name="connsiteY18" fmla="*/ 10169 h 12658"/>
                <a:gd name="connsiteX19" fmla="*/ 2863 w 12894"/>
                <a:gd name="connsiteY19" fmla="*/ 10999 h 12658"/>
                <a:gd name="connsiteX20" fmla="*/ 3348 w 12894"/>
                <a:gd name="connsiteY20" fmla="*/ 11414 h 12658"/>
                <a:gd name="connsiteX21" fmla="*/ 6670 w 12894"/>
                <a:gd name="connsiteY21" fmla="*/ 12659 h 12658"/>
                <a:gd name="connsiteX22" fmla="*/ 7639 w 12894"/>
                <a:gd name="connsiteY22" fmla="*/ 12590 h 12658"/>
                <a:gd name="connsiteX23" fmla="*/ 11238 w 12894"/>
                <a:gd name="connsiteY23" fmla="*/ 9961 h 12658"/>
                <a:gd name="connsiteX24" fmla="*/ 12276 w 12894"/>
                <a:gd name="connsiteY24" fmla="*/ 8024 h 12658"/>
                <a:gd name="connsiteX25" fmla="*/ 12553 w 12894"/>
                <a:gd name="connsiteY25" fmla="*/ 3666 h 12658"/>
                <a:gd name="connsiteX26" fmla="*/ 9438 w 12894"/>
                <a:gd name="connsiteY26" fmla="*/ 623 h 12658"/>
                <a:gd name="connsiteX27" fmla="*/ 8816 w 12894"/>
                <a:gd name="connsiteY27" fmla="*/ 415 h 12658"/>
                <a:gd name="connsiteX28" fmla="*/ 7086 w 12894"/>
                <a:gd name="connsiteY28" fmla="*/ 138 h 12658"/>
                <a:gd name="connsiteX29" fmla="*/ 7086 w 12894"/>
                <a:gd name="connsiteY29" fmla="*/ 138 h 1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894" h="12658">
                  <a:moveTo>
                    <a:pt x="7154" y="5257"/>
                  </a:moveTo>
                  <a:lnTo>
                    <a:pt x="7777" y="5465"/>
                  </a:lnTo>
                  <a:lnTo>
                    <a:pt x="6739" y="7402"/>
                  </a:lnTo>
                  <a:lnTo>
                    <a:pt x="6255" y="6987"/>
                  </a:lnTo>
                  <a:lnTo>
                    <a:pt x="5909" y="6572"/>
                  </a:lnTo>
                  <a:lnTo>
                    <a:pt x="5217" y="5603"/>
                  </a:lnTo>
                  <a:lnTo>
                    <a:pt x="5909" y="5326"/>
                  </a:lnTo>
                  <a:lnTo>
                    <a:pt x="6532" y="5188"/>
                  </a:lnTo>
                  <a:lnTo>
                    <a:pt x="7154" y="5188"/>
                  </a:lnTo>
                  <a:moveTo>
                    <a:pt x="7154" y="0"/>
                  </a:moveTo>
                  <a:lnTo>
                    <a:pt x="6532" y="0"/>
                  </a:lnTo>
                  <a:cubicBezTo>
                    <a:pt x="6116" y="0"/>
                    <a:pt x="5701" y="0"/>
                    <a:pt x="5355" y="138"/>
                  </a:cubicBezTo>
                  <a:lnTo>
                    <a:pt x="4732" y="277"/>
                  </a:lnTo>
                  <a:cubicBezTo>
                    <a:pt x="4732" y="277"/>
                    <a:pt x="4317" y="415"/>
                    <a:pt x="4110" y="484"/>
                  </a:cubicBezTo>
                  <a:lnTo>
                    <a:pt x="3417" y="761"/>
                  </a:lnTo>
                  <a:cubicBezTo>
                    <a:pt x="1895" y="1314"/>
                    <a:pt x="718" y="2560"/>
                    <a:pt x="233" y="4151"/>
                  </a:cubicBezTo>
                  <a:cubicBezTo>
                    <a:pt x="-251" y="5742"/>
                    <a:pt x="26" y="7402"/>
                    <a:pt x="995" y="8716"/>
                  </a:cubicBezTo>
                  <a:lnTo>
                    <a:pt x="1687" y="9684"/>
                  </a:lnTo>
                  <a:lnTo>
                    <a:pt x="2033" y="10169"/>
                  </a:lnTo>
                  <a:cubicBezTo>
                    <a:pt x="2033" y="10169"/>
                    <a:pt x="2517" y="10791"/>
                    <a:pt x="2863" y="10999"/>
                  </a:cubicBezTo>
                  <a:lnTo>
                    <a:pt x="3348" y="11414"/>
                  </a:lnTo>
                  <a:cubicBezTo>
                    <a:pt x="4317" y="12244"/>
                    <a:pt x="5493" y="12659"/>
                    <a:pt x="6670" y="12659"/>
                  </a:cubicBezTo>
                  <a:cubicBezTo>
                    <a:pt x="7016" y="12659"/>
                    <a:pt x="7293" y="12659"/>
                    <a:pt x="7639" y="12590"/>
                  </a:cubicBezTo>
                  <a:cubicBezTo>
                    <a:pt x="9162" y="12313"/>
                    <a:pt x="10477" y="11345"/>
                    <a:pt x="11238" y="9961"/>
                  </a:cubicBezTo>
                  <a:lnTo>
                    <a:pt x="12276" y="8024"/>
                  </a:lnTo>
                  <a:cubicBezTo>
                    <a:pt x="12968" y="6710"/>
                    <a:pt x="13107" y="5119"/>
                    <a:pt x="12553" y="3666"/>
                  </a:cubicBezTo>
                  <a:cubicBezTo>
                    <a:pt x="11999" y="2283"/>
                    <a:pt x="10892" y="1176"/>
                    <a:pt x="9438" y="623"/>
                  </a:cubicBezTo>
                  <a:lnTo>
                    <a:pt x="8816" y="415"/>
                  </a:lnTo>
                  <a:cubicBezTo>
                    <a:pt x="8262" y="208"/>
                    <a:pt x="7708" y="138"/>
                    <a:pt x="7086" y="138"/>
                  </a:cubicBezTo>
                  <a:lnTo>
                    <a:pt x="7086"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5" name="Freeform 3374">
              <a:extLst>
                <a:ext uri="{FF2B5EF4-FFF2-40B4-BE49-F238E27FC236}">
                  <a16:creationId xmlns:a16="http://schemas.microsoft.com/office/drawing/2014/main" id="{3592223D-532F-02C9-0282-E87765E11A09}"/>
                </a:ext>
              </a:extLst>
            </p:cNvPr>
            <p:cNvSpPr/>
            <p:nvPr/>
          </p:nvSpPr>
          <p:spPr>
            <a:xfrm>
              <a:off x="8709999" y="5196339"/>
              <a:ext cx="8388" cy="18793"/>
            </a:xfrm>
            <a:custGeom>
              <a:avLst/>
              <a:gdLst>
                <a:gd name="connsiteX0" fmla="*/ 2284 w 6298"/>
                <a:gd name="connsiteY0" fmla="*/ 11414 h 14111"/>
                <a:gd name="connsiteX1" fmla="*/ 4776 w 6298"/>
                <a:gd name="connsiteY1" fmla="*/ 7056 h 14111"/>
                <a:gd name="connsiteX2" fmla="*/ 6298 w 6298"/>
                <a:gd name="connsiteY2" fmla="*/ 2767 h 14111"/>
                <a:gd name="connsiteX3" fmla="*/ 5606 w 6298"/>
                <a:gd name="connsiteY3" fmla="*/ 0 h 14111"/>
                <a:gd name="connsiteX4" fmla="*/ 0 w 6298"/>
                <a:gd name="connsiteY4" fmla="*/ 14112 h 14111"/>
                <a:gd name="connsiteX5" fmla="*/ 2284 w 6298"/>
                <a:gd name="connsiteY5" fmla="*/ 1141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8" h="14111">
                  <a:moveTo>
                    <a:pt x="2284" y="11414"/>
                  </a:moveTo>
                  <a:lnTo>
                    <a:pt x="4776" y="7056"/>
                  </a:lnTo>
                  <a:lnTo>
                    <a:pt x="6298" y="2767"/>
                  </a:lnTo>
                  <a:lnTo>
                    <a:pt x="5606" y="0"/>
                  </a:lnTo>
                  <a:lnTo>
                    <a:pt x="0" y="14112"/>
                  </a:lnTo>
                  <a:lnTo>
                    <a:pt x="2284" y="114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6" name="Freeform 3375">
              <a:extLst>
                <a:ext uri="{FF2B5EF4-FFF2-40B4-BE49-F238E27FC236}">
                  <a16:creationId xmlns:a16="http://schemas.microsoft.com/office/drawing/2014/main" id="{D180181F-9399-C5A3-C68B-3B792C3CFF83}"/>
                </a:ext>
              </a:extLst>
            </p:cNvPr>
            <p:cNvSpPr/>
            <p:nvPr/>
          </p:nvSpPr>
          <p:spPr>
            <a:xfrm>
              <a:off x="8703044" y="5189338"/>
              <a:ext cx="22206" cy="32612"/>
            </a:xfrm>
            <a:custGeom>
              <a:avLst/>
              <a:gdLst>
                <a:gd name="connsiteX0" fmla="*/ 10827 w 16673"/>
                <a:gd name="connsiteY0" fmla="*/ 5257 h 24487"/>
                <a:gd name="connsiteX1" fmla="*/ 11519 w 16673"/>
                <a:gd name="connsiteY1" fmla="*/ 8024 h 24487"/>
                <a:gd name="connsiteX2" fmla="*/ 9997 w 16673"/>
                <a:gd name="connsiteY2" fmla="*/ 12313 h 24487"/>
                <a:gd name="connsiteX3" fmla="*/ 7505 w 16673"/>
                <a:gd name="connsiteY3" fmla="*/ 16602 h 24487"/>
                <a:gd name="connsiteX4" fmla="*/ 5221 w 16673"/>
                <a:gd name="connsiteY4" fmla="*/ 19300 h 24487"/>
                <a:gd name="connsiteX5" fmla="*/ 10827 w 16673"/>
                <a:gd name="connsiteY5" fmla="*/ 5188 h 24487"/>
                <a:gd name="connsiteX6" fmla="*/ 10827 w 16673"/>
                <a:gd name="connsiteY6" fmla="*/ 0 h 24487"/>
                <a:gd name="connsiteX7" fmla="*/ 5982 w 16673"/>
                <a:gd name="connsiteY7" fmla="*/ 3251 h 24487"/>
                <a:gd name="connsiteX8" fmla="*/ 376 w 16673"/>
                <a:gd name="connsiteY8" fmla="*/ 17363 h 24487"/>
                <a:gd name="connsiteX9" fmla="*/ 2522 w 16673"/>
                <a:gd name="connsiteY9" fmla="*/ 23726 h 24487"/>
                <a:gd name="connsiteX10" fmla="*/ 5152 w 16673"/>
                <a:gd name="connsiteY10" fmla="*/ 24488 h 24487"/>
                <a:gd name="connsiteX11" fmla="*/ 9097 w 16673"/>
                <a:gd name="connsiteY11" fmla="*/ 22620 h 24487"/>
                <a:gd name="connsiteX12" fmla="*/ 11381 w 16673"/>
                <a:gd name="connsiteY12" fmla="*/ 19922 h 24487"/>
                <a:gd name="connsiteX13" fmla="*/ 11934 w 16673"/>
                <a:gd name="connsiteY13" fmla="*/ 19161 h 24487"/>
                <a:gd name="connsiteX14" fmla="*/ 14426 w 16673"/>
                <a:gd name="connsiteY14" fmla="*/ 14872 h 24487"/>
                <a:gd name="connsiteX15" fmla="*/ 14842 w 16673"/>
                <a:gd name="connsiteY15" fmla="*/ 14042 h 24487"/>
                <a:gd name="connsiteX16" fmla="*/ 16364 w 16673"/>
                <a:gd name="connsiteY16" fmla="*/ 9754 h 24487"/>
                <a:gd name="connsiteX17" fmla="*/ 16503 w 16673"/>
                <a:gd name="connsiteY17" fmla="*/ 6779 h 24487"/>
                <a:gd name="connsiteX18" fmla="*/ 15810 w 16673"/>
                <a:gd name="connsiteY18" fmla="*/ 4012 h 24487"/>
                <a:gd name="connsiteX19" fmla="*/ 11104 w 16673"/>
                <a:gd name="connsiteY19" fmla="*/ 69 h 24487"/>
                <a:gd name="connsiteX20" fmla="*/ 10758 w 16673"/>
                <a:gd name="connsiteY20" fmla="*/ 69 h 24487"/>
                <a:gd name="connsiteX21" fmla="*/ 10758 w 16673"/>
                <a:gd name="connsiteY21" fmla="*/ 69 h 2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73" h="24487">
                  <a:moveTo>
                    <a:pt x="10827" y="5257"/>
                  </a:moveTo>
                  <a:lnTo>
                    <a:pt x="11519" y="8024"/>
                  </a:lnTo>
                  <a:lnTo>
                    <a:pt x="9997" y="12313"/>
                  </a:lnTo>
                  <a:lnTo>
                    <a:pt x="7505" y="16602"/>
                  </a:lnTo>
                  <a:lnTo>
                    <a:pt x="5221" y="19300"/>
                  </a:lnTo>
                  <a:lnTo>
                    <a:pt x="10827" y="5188"/>
                  </a:lnTo>
                  <a:moveTo>
                    <a:pt x="10827" y="0"/>
                  </a:moveTo>
                  <a:cubicBezTo>
                    <a:pt x="8682" y="0"/>
                    <a:pt x="6813" y="1314"/>
                    <a:pt x="5982" y="3251"/>
                  </a:cubicBezTo>
                  <a:lnTo>
                    <a:pt x="376" y="17363"/>
                  </a:lnTo>
                  <a:cubicBezTo>
                    <a:pt x="-593" y="19715"/>
                    <a:pt x="376" y="22412"/>
                    <a:pt x="2522" y="23726"/>
                  </a:cubicBezTo>
                  <a:cubicBezTo>
                    <a:pt x="3352" y="24211"/>
                    <a:pt x="4252" y="24488"/>
                    <a:pt x="5152" y="24488"/>
                  </a:cubicBezTo>
                  <a:cubicBezTo>
                    <a:pt x="6674" y="24488"/>
                    <a:pt x="8128" y="23865"/>
                    <a:pt x="9097" y="22620"/>
                  </a:cubicBezTo>
                  <a:lnTo>
                    <a:pt x="11381" y="19922"/>
                  </a:lnTo>
                  <a:cubicBezTo>
                    <a:pt x="11381" y="19922"/>
                    <a:pt x="11727" y="19438"/>
                    <a:pt x="11934" y="19161"/>
                  </a:cubicBezTo>
                  <a:lnTo>
                    <a:pt x="14426" y="14872"/>
                  </a:lnTo>
                  <a:cubicBezTo>
                    <a:pt x="14426" y="14872"/>
                    <a:pt x="14703" y="14319"/>
                    <a:pt x="14842" y="14042"/>
                  </a:cubicBezTo>
                  <a:lnTo>
                    <a:pt x="16364" y="9754"/>
                  </a:lnTo>
                  <a:cubicBezTo>
                    <a:pt x="16710" y="8785"/>
                    <a:pt x="16779" y="7747"/>
                    <a:pt x="16503" y="6779"/>
                  </a:cubicBezTo>
                  <a:lnTo>
                    <a:pt x="15810" y="4012"/>
                  </a:lnTo>
                  <a:cubicBezTo>
                    <a:pt x="15257" y="1799"/>
                    <a:pt x="13388" y="208"/>
                    <a:pt x="11104" y="69"/>
                  </a:cubicBezTo>
                  <a:cubicBezTo>
                    <a:pt x="10965" y="69"/>
                    <a:pt x="10896" y="69"/>
                    <a:pt x="10758" y="69"/>
                  </a:cubicBezTo>
                  <a:lnTo>
                    <a:pt x="1075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7" name="Freeform 3376">
              <a:extLst>
                <a:ext uri="{FF2B5EF4-FFF2-40B4-BE49-F238E27FC236}">
                  <a16:creationId xmlns:a16="http://schemas.microsoft.com/office/drawing/2014/main" id="{86C0EC96-7125-C927-7098-B72128FB997D}"/>
                </a:ext>
              </a:extLst>
            </p:cNvPr>
            <p:cNvSpPr/>
            <p:nvPr/>
          </p:nvSpPr>
          <p:spPr>
            <a:xfrm>
              <a:off x="8679764" y="5245904"/>
              <a:ext cx="6084" cy="4330"/>
            </a:xfrm>
            <a:custGeom>
              <a:avLst/>
              <a:gdLst>
                <a:gd name="connsiteX0" fmla="*/ 1938 w 4568"/>
                <a:gd name="connsiteY0" fmla="*/ 0 h 3251"/>
                <a:gd name="connsiteX1" fmla="*/ 0 w 4568"/>
                <a:gd name="connsiteY1" fmla="*/ 415 h 3251"/>
                <a:gd name="connsiteX2" fmla="*/ 1246 w 4568"/>
                <a:gd name="connsiteY2" fmla="*/ 969 h 3251"/>
                <a:gd name="connsiteX3" fmla="*/ 2491 w 4568"/>
                <a:gd name="connsiteY3" fmla="*/ 1591 h 3251"/>
                <a:gd name="connsiteX4" fmla="*/ 3599 w 4568"/>
                <a:gd name="connsiteY4" fmla="*/ 2283 h 3251"/>
                <a:gd name="connsiteX5" fmla="*/ 4568 w 4568"/>
                <a:gd name="connsiteY5" fmla="*/ 3251 h 3251"/>
                <a:gd name="connsiteX6" fmla="*/ 4360 w 4568"/>
                <a:gd name="connsiteY6" fmla="*/ 1453 h 3251"/>
                <a:gd name="connsiteX7" fmla="*/ 3391 w 4568"/>
                <a:gd name="connsiteY7" fmla="*/ 415 h 3251"/>
                <a:gd name="connsiteX8" fmla="*/ 1938 w 4568"/>
                <a:gd name="connsiteY8" fmla="*/ 0 h 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 h="3251">
                  <a:moveTo>
                    <a:pt x="1938" y="0"/>
                  </a:moveTo>
                  <a:lnTo>
                    <a:pt x="0" y="415"/>
                  </a:lnTo>
                  <a:lnTo>
                    <a:pt x="1246" y="969"/>
                  </a:lnTo>
                  <a:lnTo>
                    <a:pt x="2491" y="1591"/>
                  </a:lnTo>
                  <a:lnTo>
                    <a:pt x="3599" y="2283"/>
                  </a:lnTo>
                  <a:lnTo>
                    <a:pt x="4568" y="3251"/>
                  </a:lnTo>
                  <a:lnTo>
                    <a:pt x="4360" y="1453"/>
                  </a:lnTo>
                  <a:lnTo>
                    <a:pt x="3391" y="415"/>
                  </a:lnTo>
                  <a:lnTo>
                    <a:pt x="1938"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8" name="Freeform 3377">
              <a:extLst>
                <a:ext uri="{FF2B5EF4-FFF2-40B4-BE49-F238E27FC236}">
                  <a16:creationId xmlns:a16="http://schemas.microsoft.com/office/drawing/2014/main" id="{63EF0F77-E2B0-AE68-86C0-6989E67072C6}"/>
                </a:ext>
              </a:extLst>
            </p:cNvPr>
            <p:cNvSpPr/>
            <p:nvPr/>
          </p:nvSpPr>
          <p:spPr>
            <a:xfrm>
              <a:off x="8672914" y="5238902"/>
              <a:ext cx="19878" cy="18241"/>
            </a:xfrm>
            <a:custGeom>
              <a:avLst/>
              <a:gdLst>
                <a:gd name="connsiteX0" fmla="*/ 7081 w 14925"/>
                <a:gd name="connsiteY0" fmla="*/ 5257 h 13696"/>
                <a:gd name="connsiteX1" fmla="*/ 8534 w 14925"/>
                <a:gd name="connsiteY1" fmla="*/ 5672 h 13696"/>
                <a:gd name="connsiteX2" fmla="*/ 9503 w 14925"/>
                <a:gd name="connsiteY2" fmla="*/ 6779 h 13696"/>
                <a:gd name="connsiteX3" fmla="*/ 9711 w 14925"/>
                <a:gd name="connsiteY3" fmla="*/ 8509 h 13696"/>
                <a:gd name="connsiteX4" fmla="*/ 8742 w 14925"/>
                <a:gd name="connsiteY4" fmla="*/ 7540 h 13696"/>
                <a:gd name="connsiteX5" fmla="*/ 7634 w 14925"/>
                <a:gd name="connsiteY5" fmla="*/ 6779 h 13696"/>
                <a:gd name="connsiteX6" fmla="*/ 6389 w 14925"/>
                <a:gd name="connsiteY6" fmla="*/ 6157 h 13696"/>
                <a:gd name="connsiteX7" fmla="*/ 5143 w 14925"/>
                <a:gd name="connsiteY7" fmla="*/ 5672 h 13696"/>
                <a:gd name="connsiteX8" fmla="*/ 7081 w 14925"/>
                <a:gd name="connsiteY8" fmla="*/ 5257 h 13696"/>
                <a:gd name="connsiteX9" fmla="*/ 7081 w 14925"/>
                <a:gd name="connsiteY9" fmla="*/ 69 h 13696"/>
                <a:gd name="connsiteX10" fmla="*/ 5973 w 14925"/>
                <a:gd name="connsiteY10" fmla="*/ 208 h 13696"/>
                <a:gd name="connsiteX11" fmla="*/ 4036 w 14925"/>
                <a:gd name="connsiteY11" fmla="*/ 623 h 13696"/>
                <a:gd name="connsiteX12" fmla="*/ 21 w 14925"/>
                <a:gd name="connsiteY12" fmla="*/ 5257 h 13696"/>
                <a:gd name="connsiteX13" fmla="*/ 3205 w 14925"/>
                <a:gd name="connsiteY13" fmla="*/ 10515 h 13696"/>
                <a:gd name="connsiteX14" fmla="*/ 4243 w 14925"/>
                <a:gd name="connsiteY14" fmla="*/ 10930 h 13696"/>
                <a:gd name="connsiteX15" fmla="*/ 5005 w 14925"/>
                <a:gd name="connsiteY15" fmla="*/ 11275 h 13696"/>
                <a:gd name="connsiteX16" fmla="*/ 5489 w 14925"/>
                <a:gd name="connsiteY16" fmla="*/ 11621 h 13696"/>
                <a:gd name="connsiteX17" fmla="*/ 6112 w 14925"/>
                <a:gd name="connsiteY17" fmla="*/ 12244 h 13696"/>
                <a:gd name="connsiteX18" fmla="*/ 9711 w 14925"/>
                <a:gd name="connsiteY18" fmla="*/ 13697 h 13696"/>
                <a:gd name="connsiteX19" fmla="*/ 11995 w 14925"/>
                <a:gd name="connsiteY19" fmla="*/ 13143 h 13696"/>
                <a:gd name="connsiteX20" fmla="*/ 14902 w 14925"/>
                <a:gd name="connsiteY20" fmla="*/ 7955 h 13696"/>
                <a:gd name="connsiteX21" fmla="*/ 14694 w 14925"/>
                <a:gd name="connsiteY21" fmla="*/ 6226 h 13696"/>
                <a:gd name="connsiteX22" fmla="*/ 13379 w 14925"/>
                <a:gd name="connsiteY22" fmla="*/ 3251 h 13696"/>
                <a:gd name="connsiteX23" fmla="*/ 12410 w 14925"/>
                <a:gd name="connsiteY23" fmla="*/ 2144 h 13696"/>
                <a:gd name="connsiteX24" fmla="*/ 9919 w 14925"/>
                <a:gd name="connsiteY24" fmla="*/ 623 h 13696"/>
                <a:gd name="connsiteX25" fmla="*/ 8465 w 14925"/>
                <a:gd name="connsiteY25" fmla="*/ 208 h 13696"/>
                <a:gd name="connsiteX26" fmla="*/ 7081 w 14925"/>
                <a:gd name="connsiteY26" fmla="*/ 0 h 13696"/>
                <a:gd name="connsiteX27" fmla="*/ 7081 w 14925"/>
                <a:gd name="connsiteY27" fmla="*/ 0 h 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925" h="13696">
                  <a:moveTo>
                    <a:pt x="7081" y="5257"/>
                  </a:moveTo>
                  <a:lnTo>
                    <a:pt x="8534" y="5672"/>
                  </a:lnTo>
                  <a:lnTo>
                    <a:pt x="9503" y="6779"/>
                  </a:lnTo>
                  <a:lnTo>
                    <a:pt x="9711" y="8509"/>
                  </a:lnTo>
                  <a:lnTo>
                    <a:pt x="8742" y="7540"/>
                  </a:lnTo>
                  <a:lnTo>
                    <a:pt x="7634" y="6779"/>
                  </a:lnTo>
                  <a:lnTo>
                    <a:pt x="6389" y="6157"/>
                  </a:lnTo>
                  <a:lnTo>
                    <a:pt x="5143" y="5672"/>
                  </a:lnTo>
                  <a:lnTo>
                    <a:pt x="7081" y="5257"/>
                  </a:lnTo>
                  <a:moveTo>
                    <a:pt x="7081" y="69"/>
                  </a:moveTo>
                  <a:cubicBezTo>
                    <a:pt x="6735" y="69"/>
                    <a:pt x="6320" y="69"/>
                    <a:pt x="5973" y="208"/>
                  </a:cubicBezTo>
                  <a:lnTo>
                    <a:pt x="4036" y="623"/>
                  </a:lnTo>
                  <a:cubicBezTo>
                    <a:pt x="1821" y="1107"/>
                    <a:pt x="160" y="2974"/>
                    <a:pt x="21" y="5257"/>
                  </a:cubicBezTo>
                  <a:cubicBezTo>
                    <a:pt x="-186" y="7540"/>
                    <a:pt x="1129" y="9615"/>
                    <a:pt x="3205" y="10515"/>
                  </a:cubicBezTo>
                  <a:lnTo>
                    <a:pt x="4243" y="10930"/>
                  </a:lnTo>
                  <a:lnTo>
                    <a:pt x="5005" y="11275"/>
                  </a:lnTo>
                  <a:lnTo>
                    <a:pt x="5489" y="11621"/>
                  </a:lnTo>
                  <a:lnTo>
                    <a:pt x="6112" y="12244"/>
                  </a:lnTo>
                  <a:cubicBezTo>
                    <a:pt x="7081" y="13212"/>
                    <a:pt x="8396" y="13697"/>
                    <a:pt x="9711" y="13697"/>
                  </a:cubicBezTo>
                  <a:cubicBezTo>
                    <a:pt x="10472" y="13697"/>
                    <a:pt x="11234" y="13558"/>
                    <a:pt x="11995" y="13143"/>
                  </a:cubicBezTo>
                  <a:cubicBezTo>
                    <a:pt x="13933" y="12175"/>
                    <a:pt x="15109" y="10099"/>
                    <a:pt x="14902" y="7955"/>
                  </a:cubicBezTo>
                  <a:lnTo>
                    <a:pt x="14694" y="6226"/>
                  </a:lnTo>
                  <a:cubicBezTo>
                    <a:pt x="14556" y="5119"/>
                    <a:pt x="14140" y="4081"/>
                    <a:pt x="13379" y="3251"/>
                  </a:cubicBezTo>
                  <a:lnTo>
                    <a:pt x="12410" y="2144"/>
                  </a:lnTo>
                  <a:cubicBezTo>
                    <a:pt x="11718" y="1384"/>
                    <a:pt x="10888" y="899"/>
                    <a:pt x="9919" y="623"/>
                  </a:cubicBezTo>
                  <a:lnTo>
                    <a:pt x="8465" y="208"/>
                  </a:lnTo>
                  <a:cubicBezTo>
                    <a:pt x="8050" y="69"/>
                    <a:pt x="7566" y="0"/>
                    <a:pt x="7081" y="0"/>
                  </a:cubicBezTo>
                  <a:lnTo>
                    <a:pt x="708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79" name="Freeform 3378">
              <a:extLst>
                <a:ext uri="{FF2B5EF4-FFF2-40B4-BE49-F238E27FC236}">
                  <a16:creationId xmlns:a16="http://schemas.microsoft.com/office/drawing/2014/main" id="{990C66AF-EFEB-6813-7173-970932916980}"/>
                </a:ext>
              </a:extLst>
            </p:cNvPr>
            <p:cNvSpPr/>
            <p:nvPr/>
          </p:nvSpPr>
          <p:spPr>
            <a:xfrm>
              <a:off x="8704099" y="5204539"/>
              <a:ext cx="4516" cy="9396"/>
            </a:xfrm>
            <a:custGeom>
              <a:avLst/>
              <a:gdLst>
                <a:gd name="connsiteX0" fmla="*/ 0 w 3391"/>
                <a:gd name="connsiteY0" fmla="*/ 0 h 7055"/>
                <a:gd name="connsiteX1" fmla="*/ 623 w 3391"/>
                <a:gd name="connsiteY1" fmla="*/ 2006 h 7055"/>
                <a:gd name="connsiteX2" fmla="*/ 830 w 3391"/>
                <a:gd name="connsiteY2" fmla="*/ 4012 h 7055"/>
                <a:gd name="connsiteX3" fmla="*/ 1107 w 3391"/>
                <a:gd name="connsiteY3" fmla="*/ 5742 h 7055"/>
                <a:gd name="connsiteX4" fmla="*/ 2422 w 3391"/>
                <a:gd name="connsiteY4" fmla="*/ 7056 h 7055"/>
                <a:gd name="connsiteX5" fmla="*/ 3391 w 3391"/>
                <a:gd name="connsiteY5" fmla="*/ 4980 h 7055"/>
                <a:gd name="connsiteX6" fmla="*/ 3184 w 3391"/>
                <a:gd name="connsiteY6" fmla="*/ 2698 h 7055"/>
                <a:gd name="connsiteX7" fmla="*/ 2007 w 3391"/>
                <a:gd name="connsiteY7" fmla="*/ 830 h 7055"/>
                <a:gd name="connsiteX8" fmla="*/ 0 w 3391"/>
                <a:gd name="connsiteY8" fmla="*/ 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1" h="7055">
                  <a:moveTo>
                    <a:pt x="0" y="0"/>
                  </a:moveTo>
                  <a:lnTo>
                    <a:pt x="623" y="2006"/>
                  </a:lnTo>
                  <a:lnTo>
                    <a:pt x="830" y="4012"/>
                  </a:lnTo>
                  <a:lnTo>
                    <a:pt x="1107" y="5742"/>
                  </a:lnTo>
                  <a:lnTo>
                    <a:pt x="2422" y="7056"/>
                  </a:lnTo>
                  <a:lnTo>
                    <a:pt x="3391" y="4980"/>
                  </a:lnTo>
                  <a:lnTo>
                    <a:pt x="3184" y="2698"/>
                  </a:lnTo>
                  <a:lnTo>
                    <a:pt x="2007" y="830"/>
                  </a:lnTo>
                  <a:lnTo>
                    <a:pt x="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0" name="Freeform 3379">
              <a:extLst>
                <a:ext uri="{FF2B5EF4-FFF2-40B4-BE49-F238E27FC236}">
                  <a16:creationId xmlns:a16="http://schemas.microsoft.com/office/drawing/2014/main" id="{E9CD5CEF-8F53-309C-07C7-DB17F883E72B}"/>
                </a:ext>
              </a:extLst>
            </p:cNvPr>
            <p:cNvSpPr/>
            <p:nvPr/>
          </p:nvSpPr>
          <p:spPr>
            <a:xfrm>
              <a:off x="8697312" y="5197721"/>
              <a:ext cx="18274" cy="23307"/>
            </a:xfrm>
            <a:custGeom>
              <a:avLst/>
              <a:gdLst>
                <a:gd name="connsiteX0" fmla="*/ 5096 w 13721"/>
                <a:gd name="connsiteY0" fmla="*/ 5119 h 17500"/>
                <a:gd name="connsiteX1" fmla="*/ 7103 w 13721"/>
                <a:gd name="connsiteY1" fmla="*/ 5949 h 17500"/>
                <a:gd name="connsiteX2" fmla="*/ 8280 w 13721"/>
                <a:gd name="connsiteY2" fmla="*/ 7817 h 17500"/>
                <a:gd name="connsiteX3" fmla="*/ 8487 w 13721"/>
                <a:gd name="connsiteY3" fmla="*/ 10099 h 17500"/>
                <a:gd name="connsiteX4" fmla="*/ 7518 w 13721"/>
                <a:gd name="connsiteY4" fmla="*/ 12243 h 17500"/>
                <a:gd name="connsiteX5" fmla="*/ 6203 w 13721"/>
                <a:gd name="connsiteY5" fmla="*/ 10929 h 17500"/>
                <a:gd name="connsiteX6" fmla="*/ 5927 w 13721"/>
                <a:gd name="connsiteY6" fmla="*/ 9200 h 17500"/>
                <a:gd name="connsiteX7" fmla="*/ 5788 w 13721"/>
                <a:gd name="connsiteY7" fmla="*/ 7194 h 17500"/>
                <a:gd name="connsiteX8" fmla="*/ 5165 w 13721"/>
                <a:gd name="connsiteY8" fmla="*/ 5188 h 17500"/>
                <a:gd name="connsiteX9" fmla="*/ 5165 w 13721"/>
                <a:gd name="connsiteY9" fmla="*/ 0 h 17500"/>
                <a:gd name="connsiteX10" fmla="*/ 1705 w 13721"/>
                <a:gd name="connsiteY10" fmla="*/ 1384 h 17500"/>
                <a:gd name="connsiteX11" fmla="*/ 251 w 13721"/>
                <a:gd name="connsiteY11" fmla="*/ 6779 h 17500"/>
                <a:gd name="connsiteX12" fmla="*/ 736 w 13721"/>
                <a:gd name="connsiteY12" fmla="*/ 8232 h 17500"/>
                <a:gd name="connsiteX13" fmla="*/ 736 w 13721"/>
                <a:gd name="connsiteY13" fmla="*/ 9615 h 17500"/>
                <a:gd name="connsiteX14" fmla="*/ 874 w 13721"/>
                <a:gd name="connsiteY14" fmla="*/ 10099 h 17500"/>
                <a:gd name="connsiteX15" fmla="*/ 1151 w 13721"/>
                <a:gd name="connsiteY15" fmla="*/ 11828 h 17500"/>
                <a:gd name="connsiteX16" fmla="*/ 2674 w 13721"/>
                <a:gd name="connsiteY16" fmla="*/ 14734 h 17500"/>
                <a:gd name="connsiteX17" fmla="*/ 3989 w 13721"/>
                <a:gd name="connsiteY17" fmla="*/ 16048 h 17500"/>
                <a:gd name="connsiteX18" fmla="*/ 7588 w 13721"/>
                <a:gd name="connsiteY18" fmla="*/ 17501 h 17500"/>
                <a:gd name="connsiteX19" fmla="*/ 8557 w 13721"/>
                <a:gd name="connsiteY19" fmla="*/ 17431 h 17500"/>
                <a:gd name="connsiteX20" fmla="*/ 12294 w 13721"/>
                <a:gd name="connsiteY20" fmla="*/ 14526 h 17500"/>
                <a:gd name="connsiteX21" fmla="*/ 13263 w 13721"/>
                <a:gd name="connsiteY21" fmla="*/ 12382 h 17500"/>
                <a:gd name="connsiteX22" fmla="*/ 13678 w 13721"/>
                <a:gd name="connsiteY22" fmla="*/ 9753 h 17500"/>
                <a:gd name="connsiteX23" fmla="*/ 13471 w 13721"/>
                <a:gd name="connsiteY23" fmla="*/ 7470 h 17500"/>
                <a:gd name="connsiteX24" fmla="*/ 12709 w 13721"/>
                <a:gd name="connsiteY24" fmla="*/ 5188 h 17500"/>
                <a:gd name="connsiteX25" fmla="*/ 11533 w 13721"/>
                <a:gd name="connsiteY25" fmla="*/ 3320 h 17500"/>
                <a:gd name="connsiteX26" fmla="*/ 9180 w 13721"/>
                <a:gd name="connsiteY26" fmla="*/ 1314 h 17500"/>
                <a:gd name="connsiteX27" fmla="*/ 7172 w 13721"/>
                <a:gd name="connsiteY27" fmla="*/ 484 h 17500"/>
                <a:gd name="connsiteX28" fmla="*/ 5096 w 13721"/>
                <a:gd name="connsiteY28" fmla="*/ 69 h 17500"/>
                <a:gd name="connsiteX29" fmla="*/ 5096 w 13721"/>
                <a:gd name="connsiteY29" fmla="*/ 69 h 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21" h="17500">
                  <a:moveTo>
                    <a:pt x="5096" y="5119"/>
                  </a:moveTo>
                  <a:lnTo>
                    <a:pt x="7103" y="5949"/>
                  </a:lnTo>
                  <a:lnTo>
                    <a:pt x="8280" y="7817"/>
                  </a:lnTo>
                  <a:lnTo>
                    <a:pt x="8487" y="10099"/>
                  </a:lnTo>
                  <a:lnTo>
                    <a:pt x="7518" y="12243"/>
                  </a:lnTo>
                  <a:lnTo>
                    <a:pt x="6203" y="10929"/>
                  </a:lnTo>
                  <a:lnTo>
                    <a:pt x="5927" y="9200"/>
                  </a:lnTo>
                  <a:lnTo>
                    <a:pt x="5788" y="7194"/>
                  </a:lnTo>
                  <a:lnTo>
                    <a:pt x="5165" y="5188"/>
                  </a:lnTo>
                  <a:moveTo>
                    <a:pt x="5165" y="0"/>
                  </a:moveTo>
                  <a:cubicBezTo>
                    <a:pt x="3920" y="0"/>
                    <a:pt x="2674" y="484"/>
                    <a:pt x="1705" y="1384"/>
                  </a:cubicBezTo>
                  <a:cubicBezTo>
                    <a:pt x="182" y="2767"/>
                    <a:pt x="-371" y="4842"/>
                    <a:pt x="251" y="6779"/>
                  </a:cubicBezTo>
                  <a:lnTo>
                    <a:pt x="736" y="8232"/>
                  </a:lnTo>
                  <a:lnTo>
                    <a:pt x="736" y="9615"/>
                  </a:lnTo>
                  <a:cubicBezTo>
                    <a:pt x="736" y="9615"/>
                    <a:pt x="874" y="9892"/>
                    <a:pt x="874" y="10099"/>
                  </a:cubicBezTo>
                  <a:lnTo>
                    <a:pt x="1151" y="11828"/>
                  </a:lnTo>
                  <a:cubicBezTo>
                    <a:pt x="1359" y="12935"/>
                    <a:pt x="1843" y="13904"/>
                    <a:pt x="2674" y="14734"/>
                  </a:cubicBezTo>
                  <a:lnTo>
                    <a:pt x="3989" y="16048"/>
                  </a:lnTo>
                  <a:cubicBezTo>
                    <a:pt x="4958" y="17016"/>
                    <a:pt x="6273" y="17501"/>
                    <a:pt x="7588" y="17501"/>
                  </a:cubicBezTo>
                  <a:cubicBezTo>
                    <a:pt x="7934" y="17501"/>
                    <a:pt x="8211" y="17501"/>
                    <a:pt x="8557" y="17431"/>
                  </a:cubicBezTo>
                  <a:cubicBezTo>
                    <a:pt x="10218" y="17155"/>
                    <a:pt x="11602" y="16048"/>
                    <a:pt x="12294" y="14526"/>
                  </a:cubicBezTo>
                  <a:lnTo>
                    <a:pt x="13263" y="12382"/>
                  </a:lnTo>
                  <a:cubicBezTo>
                    <a:pt x="13609" y="11552"/>
                    <a:pt x="13817" y="10653"/>
                    <a:pt x="13678" y="9753"/>
                  </a:cubicBezTo>
                  <a:lnTo>
                    <a:pt x="13471" y="7470"/>
                  </a:lnTo>
                  <a:cubicBezTo>
                    <a:pt x="13401" y="6640"/>
                    <a:pt x="13124" y="5880"/>
                    <a:pt x="12709" y="5188"/>
                  </a:cubicBezTo>
                  <a:lnTo>
                    <a:pt x="11533" y="3320"/>
                  </a:lnTo>
                  <a:cubicBezTo>
                    <a:pt x="10979" y="2421"/>
                    <a:pt x="10148" y="1729"/>
                    <a:pt x="9180" y="1314"/>
                  </a:cubicBezTo>
                  <a:lnTo>
                    <a:pt x="7172" y="484"/>
                  </a:lnTo>
                  <a:cubicBezTo>
                    <a:pt x="6480" y="207"/>
                    <a:pt x="5788" y="69"/>
                    <a:pt x="5096" y="69"/>
                  </a:cubicBezTo>
                  <a:lnTo>
                    <a:pt x="509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1" name="Freeform 3380">
              <a:extLst>
                <a:ext uri="{FF2B5EF4-FFF2-40B4-BE49-F238E27FC236}">
                  <a16:creationId xmlns:a16="http://schemas.microsoft.com/office/drawing/2014/main" id="{A3C656D1-D547-19FD-86D3-788A33EADB1A}"/>
                </a:ext>
              </a:extLst>
            </p:cNvPr>
            <p:cNvSpPr/>
            <p:nvPr/>
          </p:nvSpPr>
          <p:spPr>
            <a:xfrm>
              <a:off x="8763922" y="5224438"/>
              <a:ext cx="2488" cy="3224"/>
            </a:xfrm>
            <a:custGeom>
              <a:avLst/>
              <a:gdLst>
                <a:gd name="connsiteX0" fmla="*/ 0 w 1868"/>
                <a:gd name="connsiteY0" fmla="*/ 2421 h 2421"/>
                <a:gd name="connsiteX1" fmla="*/ 1108 w 1868"/>
                <a:gd name="connsiteY1" fmla="*/ 1384 h 2421"/>
                <a:gd name="connsiteX2" fmla="*/ 1523 w 1868"/>
                <a:gd name="connsiteY2" fmla="*/ 761 h 2421"/>
                <a:gd name="connsiteX3" fmla="*/ 1869 w 1868"/>
                <a:gd name="connsiteY3" fmla="*/ 0 h 2421"/>
                <a:gd name="connsiteX4" fmla="*/ 969 w 1868"/>
                <a:gd name="connsiteY4" fmla="*/ 277 h 2421"/>
                <a:gd name="connsiteX5" fmla="*/ 554 w 1868"/>
                <a:gd name="connsiteY5" fmla="*/ 830 h 2421"/>
                <a:gd name="connsiteX6" fmla="*/ 0 w 1868"/>
                <a:gd name="connsiteY6" fmla="*/ 2421 h 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8" h="2421">
                  <a:moveTo>
                    <a:pt x="0" y="2421"/>
                  </a:moveTo>
                  <a:lnTo>
                    <a:pt x="1108" y="1384"/>
                  </a:lnTo>
                  <a:lnTo>
                    <a:pt x="1523" y="761"/>
                  </a:lnTo>
                  <a:lnTo>
                    <a:pt x="1869" y="0"/>
                  </a:lnTo>
                  <a:lnTo>
                    <a:pt x="969" y="277"/>
                  </a:lnTo>
                  <a:lnTo>
                    <a:pt x="554" y="830"/>
                  </a:lnTo>
                  <a:lnTo>
                    <a:pt x="0" y="242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2" name="Freeform 3381">
              <a:extLst>
                <a:ext uri="{FF2B5EF4-FFF2-40B4-BE49-F238E27FC236}">
                  <a16:creationId xmlns:a16="http://schemas.microsoft.com/office/drawing/2014/main" id="{BFE58F66-CF50-30D0-6F80-7D398A30EE14}"/>
                </a:ext>
              </a:extLst>
            </p:cNvPr>
            <p:cNvSpPr/>
            <p:nvPr/>
          </p:nvSpPr>
          <p:spPr>
            <a:xfrm>
              <a:off x="8757071" y="5217528"/>
              <a:ext cx="16300" cy="17135"/>
            </a:xfrm>
            <a:custGeom>
              <a:avLst/>
              <a:gdLst>
                <a:gd name="connsiteX0" fmla="*/ 7013 w 12239"/>
                <a:gd name="connsiteY0" fmla="*/ 5188 h 12866"/>
                <a:gd name="connsiteX1" fmla="*/ 6667 w 12239"/>
                <a:gd name="connsiteY1" fmla="*/ 5949 h 12866"/>
                <a:gd name="connsiteX2" fmla="*/ 6252 w 12239"/>
                <a:gd name="connsiteY2" fmla="*/ 6572 h 12866"/>
                <a:gd name="connsiteX3" fmla="*/ 5144 w 12239"/>
                <a:gd name="connsiteY3" fmla="*/ 7679 h 12866"/>
                <a:gd name="connsiteX4" fmla="*/ 5629 w 12239"/>
                <a:gd name="connsiteY4" fmla="*/ 6087 h 12866"/>
                <a:gd name="connsiteX5" fmla="*/ 6113 w 12239"/>
                <a:gd name="connsiteY5" fmla="*/ 5534 h 12866"/>
                <a:gd name="connsiteX6" fmla="*/ 7013 w 12239"/>
                <a:gd name="connsiteY6" fmla="*/ 5257 h 12866"/>
                <a:gd name="connsiteX7" fmla="*/ 7013 w 12239"/>
                <a:gd name="connsiteY7" fmla="*/ 69 h 12866"/>
                <a:gd name="connsiteX8" fmla="*/ 5421 w 12239"/>
                <a:gd name="connsiteY8" fmla="*/ 346 h 12866"/>
                <a:gd name="connsiteX9" fmla="*/ 4521 w 12239"/>
                <a:gd name="connsiteY9" fmla="*/ 623 h 12866"/>
                <a:gd name="connsiteX10" fmla="*/ 2099 w 12239"/>
                <a:gd name="connsiteY10" fmla="*/ 2283 h 12866"/>
                <a:gd name="connsiteX11" fmla="*/ 1614 w 12239"/>
                <a:gd name="connsiteY11" fmla="*/ 2836 h 12866"/>
                <a:gd name="connsiteX12" fmla="*/ 714 w 12239"/>
                <a:gd name="connsiteY12" fmla="*/ 4566 h 12866"/>
                <a:gd name="connsiteX13" fmla="*/ 230 w 12239"/>
                <a:gd name="connsiteY13" fmla="*/ 6157 h 12866"/>
                <a:gd name="connsiteX14" fmla="*/ 2514 w 12239"/>
                <a:gd name="connsiteY14" fmla="*/ 12105 h 12866"/>
                <a:gd name="connsiteX15" fmla="*/ 5213 w 12239"/>
                <a:gd name="connsiteY15" fmla="*/ 12867 h 12866"/>
                <a:gd name="connsiteX16" fmla="*/ 8882 w 12239"/>
                <a:gd name="connsiteY16" fmla="*/ 11345 h 12866"/>
                <a:gd name="connsiteX17" fmla="*/ 9989 w 12239"/>
                <a:gd name="connsiteY17" fmla="*/ 10238 h 12866"/>
                <a:gd name="connsiteX18" fmla="*/ 10612 w 12239"/>
                <a:gd name="connsiteY18" fmla="*/ 9477 h 12866"/>
                <a:gd name="connsiteX19" fmla="*/ 11027 w 12239"/>
                <a:gd name="connsiteY19" fmla="*/ 8854 h 12866"/>
                <a:gd name="connsiteX20" fmla="*/ 11373 w 12239"/>
                <a:gd name="connsiteY20" fmla="*/ 8232 h 12866"/>
                <a:gd name="connsiteX21" fmla="*/ 11719 w 12239"/>
                <a:gd name="connsiteY21" fmla="*/ 7471 h 12866"/>
                <a:gd name="connsiteX22" fmla="*/ 10958 w 12239"/>
                <a:gd name="connsiteY22" fmla="*/ 1799 h 12866"/>
                <a:gd name="connsiteX23" fmla="*/ 7013 w 12239"/>
                <a:gd name="connsiteY23" fmla="*/ 0 h 12866"/>
                <a:gd name="connsiteX24" fmla="*/ 7013 w 12239"/>
                <a:gd name="connsiteY24" fmla="*/ 0 h 1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39" h="12866">
                  <a:moveTo>
                    <a:pt x="7013" y="5188"/>
                  </a:moveTo>
                  <a:lnTo>
                    <a:pt x="6667" y="5949"/>
                  </a:lnTo>
                  <a:lnTo>
                    <a:pt x="6252" y="6572"/>
                  </a:lnTo>
                  <a:lnTo>
                    <a:pt x="5144" y="7679"/>
                  </a:lnTo>
                  <a:lnTo>
                    <a:pt x="5629" y="6087"/>
                  </a:lnTo>
                  <a:lnTo>
                    <a:pt x="6113" y="5534"/>
                  </a:lnTo>
                  <a:lnTo>
                    <a:pt x="7013" y="5257"/>
                  </a:lnTo>
                  <a:moveTo>
                    <a:pt x="7013" y="69"/>
                  </a:moveTo>
                  <a:cubicBezTo>
                    <a:pt x="6459" y="69"/>
                    <a:pt x="5974" y="138"/>
                    <a:pt x="5421" y="346"/>
                  </a:cubicBezTo>
                  <a:lnTo>
                    <a:pt x="4521" y="623"/>
                  </a:lnTo>
                  <a:cubicBezTo>
                    <a:pt x="3552" y="899"/>
                    <a:pt x="2722" y="1522"/>
                    <a:pt x="2099" y="2283"/>
                  </a:cubicBezTo>
                  <a:lnTo>
                    <a:pt x="1614" y="2836"/>
                  </a:lnTo>
                  <a:cubicBezTo>
                    <a:pt x="1199" y="3321"/>
                    <a:pt x="853" y="3943"/>
                    <a:pt x="714" y="4566"/>
                  </a:cubicBezTo>
                  <a:lnTo>
                    <a:pt x="230" y="6157"/>
                  </a:lnTo>
                  <a:cubicBezTo>
                    <a:pt x="-462" y="8439"/>
                    <a:pt x="438" y="10930"/>
                    <a:pt x="2514" y="12105"/>
                  </a:cubicBezTo>
                  <a:cubicBezTo>
                    <a:pt x="3344" y="12590"/>
                    <a:pt x="4244" y="12867"/>
                    <a:pt x="5213" y="12867"/>
                  </a:cubicBezTo>
                  <a:cubicBezTo>
                    <a:pt x="6528" y="12867"/>
                    <a:pt x="7913" y="12313"/>
                    <a:pt x="8882" y="11345"/>
                  </a:cubicBezTo>
                  <a:lnTo>
                    <a:pt x="9989" y="10238"/>
                  </a:lnTo>
                  <a:cubicBezTo>
                    <a:pt x="9989" y="10238"/>
                    <a:pt x="10473" y="9754"/>
                    <a:pt x="10612" y="9477"/>
                  </a:cubicBezTo>
                  <a:lnTo>
                    <a:pt x="11027" y="8854"/>
                  </a:lnTo>
                  <a:cubicBezTo>
                    <a:pt x="11027" y="8854"/>
                    <a:pt x="11304" y="8439"/>
                    <a:pt x="11373" y="8232"/>
                  </a:cubicBezTo>
                  <a:lnTo>
                    <a:pt x="11719" y="7471"/>
                  </a:lnTo>
                  <a:cubicBezTo>
                    <a:pt x="12619" y="5603"/>
                    <a:pt x="12342" y="3390"/>
                    <a:pt x="10958" y="1799"/>
                  </a:cubicBezTo>
                  <a:cubicBezTo>
                    <a:pt x="9989" y="623"/>
                    <a:pt x="8535" y="0"/>
                    <a:pt x="7013" y="0"/>
                  </a:cubicBezTo>
                  <a:lnTo>
                    <a:pt x="701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3" name="Freeform 3382">
              <a:extLst>
                <a:ext uri="{FF2B5EF4-FFF2-40B4-BE49-F238E27FC236}">
                  <a16:creationId xmlns:a16="http://schemas.microsoft.com/office/drawing/2014/main" id="{D953934C-B70C-E3F0-C0E4-7AEE7CF1C6B4}"/>
                </a:ext>
              </a:extLst>
            </p:cNvPr>
            <p:cNvSpPr/>
            <p:nvPr/>
          </p:nvSpPr>
          <p:spPr>
            <a:xfrm>
              <a:off x="8723180" y="5163082"/>
              <a:ext cx="8388" cy="5158"/>
            </a:xfrm>
            <a:custGeom>
              <a:avLst/>
              <a:gdLst>
                <a:gd name="connsiteX0" fmla="*/ 969 w 6298"/>
                <a:gd name="connsiteY0" fmla="*/ 1453 h 3873"/>
                <a:gd name="connsiteX1" fmla="*/ 2561 w 6298"/>
                <a:gd name="connsiteY1" fmla="*/ 2559 h 3873"/>
                <a:gd name="connsiteX2" fmla="*/ 4430 w 6298"/>
                <a:gd name="connsiteY2" fmla="*/ 3320 h 3873"/>
                <a:gd name="connsiteX3" fmla="*/ 6298 w 6298"/>
                <a:gd name="connsiteY3" fmla="*/ 3874 h 3873"/>
                <a:gd name="connsiteX4" fmla="*/ 4776 w 6298"/>
                <a:gd name="connsiteY4" fmla="*/ 2767 h 3873"/>
                <a:gd name="connsiteX5" fmla="*/ 0 w 6298"/>
                <a:gd name="connsiteY5" fmla="*/ 0 h 3873"/>
                <a:gd name="connsiteX6" fmla="*/ 969 w 6298"/>
                <a:gd name="connsiteY6" fmla="*/ 1453 h 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8" h="3873">
                  <a:moveTo>
                    <a:pt x="969" y="1453"/>
                  </a:moveTo>
                  <a:lnTo>
                    <a:pt x="2561" y="2559"/>
                  </a:lnTo>
                  <a:lnTo>
                    <a:pt x="4430" y="3320"/>
                  </a:lnTo>
                  <a:lnTo>
                    <a:pt x="6298" y="3874"/>
                  </a:lnTo>
                  <a:lnTo>
                    <a:pt x="4776" y="2767"/>
                  </a:lnTo>
                  <a:lnTo>
                    <a:pt x="0" y="0"/>
                  </a:lnTo>
                  <a:lnTo>
                    <a:pt x="969" y="14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4" name="Freeform 3383">
              <a:extLst>
                <a:ext uri="{FF2B5EF4-FFF2-40B4-BE49-F238E27FC236}">
                  <a16:creationId xmlns:a16="http://schemas.microsoft.com/office/drawing/2014/main" id="{8FC65455-E4FD-C088-3970-7158DDA0B164}"/>
                </a:ext>
              </a:extLst>
            </p:cNvPr>
            <p:cNvSpPr/>
            <p:nvPr/>
          </p:nvSpPr>
          <p:spPr>
            <a:xfrm>
              <a:off x="8716138" y="5156172"/>
              <a:ext cx="22277" cy="18977"/>
            </a:xfrm>
            <a:custGeom>
              <a:avLst/>
              <a:gdLst>
                <a:gd name="connsiteX0" fmla="*/ 5287 w 16727"/>
                <a:gd name="connsiteY0" fmla="*/ 5188 h 14249"/>
                <a:gd name="connsiteX1" fmla="*/ 10063 w 16727"/>
                <a:gd name="connsiteY1" fmla="*/ 7955 h 14249"/>
                <a:gd name="connsiteX2" fmla="*/ 11516 w 16727"/>
                <a:gd name="connsiteY2" fmla="*/ 9062 h 14249"/>
                <a:gd name="connsiteX3" fmla="*/ 9647 w 16727"/>
                <a:gd name="connsiteY3" fmla="*/ 8508 h 14249"/>
                <a:gd name="connsiteX4" fmla="*/ 7778 w 16727"/>
                <a:gd name="connsiteY4" fmla="*/ 7747 h 14249"/>
                <a:gd name="connsiteX5" fmla="*/ 6187 w 16727"/>
                <a:gd name="connsiteY5" fmla="*/ 6641 h 14249"/>
                <a:gd name="connsiteX6" fmla="*/ 5218 w 16727"/>
                <a:gd name="connsiteY6" fmla="*/ 5188 h 14249"/>
                <a:gd name="connsiteX7" fmla="*/ 5218 w 16727"/>
                <a:gd name="connsiteY7" fmla="*/ 0 h 14249"/>
                <a:gd name="connsiteX8" fmla="*/ 1411 w 16727"/>
                <a:gd name="connsiteY8" fmla="*/ 1660 h 14249"/>
                <a:gd name="connsiteX9" fmla="*/ 857 w 16727"/>
                <a:gd name="connsiteY9" fmla="*/ 8093 h 14249"/>
                <a:gd name="connsiteX10" fmla="*/ 1826 w 16727"/>
                <a:gd name="connsiteY10" fmla="*/ 9546 h 14249"/>
                <a:gd name="connsiteX11" fmla="*/ 3211 w 16727"/>
                <a:gd name="connsiteY11" fmla="*/ 10998 h 14249"/>
                <a:gd name="connsiteX12" fmla="*/ 4802 w 16727"/>
                <a:gd name="connsiteY12" fmla="*/ 12105 h 14249"/>
                <a:gd name="connsiteX13" fmla="*/ 5771 w 16727"/>
                <a:gd name="connsiteY13" fmla="*/ 12590 h 14249"/>
                <a:gd name="connsiteX14" fmla="*/ 7640 w 16727"/>
                <a:gd name="connsiteY14" fmla="*/ 13350 h 14249"/>
                <a:gd name="connsiteX15" fmla="*/ 8124 w 16727"/>
                <a:gd name="connsiteY15" fmla="*/ 13489 h 14249"/>
                <a:gd name="connsiteX16" fmla="*/ 9993 w 16727"/>
                <a:gd name="connsiteY16" fmla="*/ 14042 h 14249"/>
                <a:gd name="connsiteX17" fmla="*/ 11516 w 16727"/>
                <a:gd name="connsiteY17" fmla="*/ 14250 h 14249"/>
                <a:gd name="connsiteX18" fmla="*/ 16153 w 16727"/>
                <a:gd name="connsiteY18" fmla="*/ 11414 h 14249"/>
                <a:gd name="connsiteX19" fmla="*/ 14630 w 16727"/>
                <a:gd name="connsiteY19" fmla="*/ 4911 h 14249"/>
                <a:gd name="connsiteX20" fmla="*/ 13177 w 16727"/>
                <a:gd name="connsiteY20" fmla="*/ 3804 h 14249"/>
                <a:gd name="connsiteX21" fmla="*/ 12623 w 16727"/>
                <a:gd name="connsiteY21" fmla="*/ 3459 h 14249"/>
                <a:gd name="connsiteX22" fmla="*/ 7848 w 16727"/>
                <a:gd name="connsiteY22" fmla="*/ 692 h 14249"/>
                <a:gd name="connsiteX23" fmla="*/ 5218 w 16727"/>
                <a:gd name="connsiteY23" fmla="*/ 0 h 14249"/>
                <a:gd name="connsiteX24" fmla="*/ 5218 w 16727"/>
                <a:gd name="connsiteY24" fmla="*/ 0 h 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727" h="14249">
                  <a:moveTo>
                    <a:pt x="5287" y="5188"/>
                  </a:moveTo>
                  <a:lnTo>
                    <a:pt x="10063" y="7955"/>
                  </a:lnTo>
                  <a:lnTo>
                    <a:pt x="11516" y="9062"/>
                  </a:lnTo>
                  <a:lnTo>
                    <a:pt x="9647" y="8508"/>
                  </a:lnTo>
                  <a:lnTo>
                    <a:pt x="7778" y="7747"/>
                  </a:lnTo>
                  <a:lnTo>
                    <a:pt x="6187" y="6641"/>
                  </a:lnTo>
                  <a:lnTo>
                    <a:pt x="5218" y="5188"/>
                  </a:lnTo>
                  <a:moveTo>
                    <a:pt x="5218" y="0"/>
                  </a:moveTo>
                  <a:cubicBezTo>
                    <a:pt x="3833" y="0"/>
                    <a:pt x="2449" y="554"/>
                    <a:pt x="1411" y="1660"/>
                  </a:cubicBezTo>
                  <a:cubicBezTo>
                    <a:pt x="-250" y="3389"/>
                    <a:pt x="-458" y="6087"/>
                    <a:pt x="857" y="8093"/>
                  </a:cubicBezTo>
                  <a:lnTo>
                    <a:pt x="1826" y="9546"/>
                  </a:lnTo>
                  <a:cubicBezTo>
                    <a:pt x="2172" y="10099"/>
                    <a:pt x="2657" y="10583"/>
                    <a:pt x="3211" y="10998"/>
                  </a:cubicBezTo>
                  <a:lnTo>
                    <a:pt x="4802" y="12105"/>
                  </a:lnTo>
                  <a:cubicBezTo>
                    <a:pt x="4802" y="12105"/>
                    <a:pt x="5426" y="12451"/>
                    <a:pt x="5771" y="12590"/>
                  </a:cubicBezTo>
                  <a:lnTo>
                    <a:pt x="7640" y="13350"/>
                  </a:lnTo>
                  <a:cubicBezTo>
                    <a:pt x="7640" y="13350"/>
                    <a:pt x="7917" y="13489"/>
                    <a:pt x="8124" y="13489"/>
                  </a:cubicBezTo>
                  <a:lnTo>
                    <a:pt x="9993" y="14042"/>
                  </a:lnTo>
                  <a:cubicBezTo>
                    <a:pt x="10478" y="14180"/>
                    <a:pt x="11032" y="14250"/>
                    <a:pt x="11516" y="14250"/>
                  </a:cubicBezTo>
                  <a:cubicBezTo>
                    <a:pt x="13454" y="14250"/>
                    <a:pt x="15253" y="13212"/>
                    <a:pt x="16153" y="11414"/>
                  </a:cubicBezTo>
                  <a:cubicBezTo>
                    <a:pt x="17330" y="9200"/>
                    <a:pt x="16638" y="6433"/>
                    <a:pt x="14630" y="4911"/>
                  </a:cubicBezTo>
                  <a:lnTo>
                    <a:pt x="13177" y="3804"/>
                  </a:lnTo>
                  <a:cubicBezTo>
                    <a:pt x="13177" y="3804"/>
                    <a:pt x="12831" y="3528"/>
                    <a:pt x="12623" y="3459"/>
                  </a:cubicBezTo>
                  <a:lnTo>
                    <a:pt x="7848" y="692"/>
                  </a:lnTo>
                  <a:cubicBezTo>
                    <a:pt x="7017" y="207"/>
                    <a:pt x="6117" y="0"/>
                    <a:pt x="5218" y="0"/>
                  </a:cubicBezTo>
                  <a:lnTo>
                    <a:pt x="521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5" name="Freeform 3384">
              <a:extLst>
                <a:ext uri="{FF2B5EF4-FFF2-40B4-BE49-F238E27FC236}">
                  <a16:creationId xmlns:a16="http://schemas.microsoft.com/office/drawing/2014/main" id="{08600682-DE5E-6128-48A2-98F0F3BCFEF6}"/>
                </a:ext>
              </a:extLst>
            </p:cNvPr>
            <p:cNvSpPr/>
            <p:nvPr/>
          </p:nvSpPr>
          <p:spPr>
            <a:xfrm>
              <a:off x="8868174" y="5276398"/>
              <a:ext cx="9218" cy="6080"/>
            </a:xfrm>
            <a:custGeom>
              <a:avLst/>
              <a:gdLst>
                <a:gd name="connsiteX0" fmla="*/ 3668 w 6921"/>
                <a:gd name="connsiteY0" fmla="*/ 4566 h 4565"/>
                <a:gd name="connsiteX1" fmla="*/ 5814 w 6921"/>
                <a:gd name="connsiteY1" fmla="*/ 4358 h 4565"/>
                <a:gd name="connsiteX2" fmla="*/ 6921 w 6921"/>
                <a:gd name="connsiteY2" fmla="*/ 3113 h 4565"/>
                <a:gd name="connsiteX3" fmla="*/ 6298 w 6921"/>
                <a:gd name="connsiteY3" fmla="*/ 346 h 4565"/>
                <a:gd name="connsiteX4" fmla="*/ 4222 w 6921"/>
                <a:gd name="connsiteY4" fmla="*/ 0 h 4565"/>
                <a:gd name="connsiteX5" fmla="*/ 1730 w 6921"/>
                <a:gd name="connsiteY5" fmla="*/ 1107 h 4565"/>
                <a:gd name="connsiteX6" fmla="*/ 0 w 6921"/>
                <a:gd name="connsiteY6" fmla="*/ 2490 h 4565"/>
                <a:gd name="connsiteX7" fmla="*/ 1384 w 6921"/>
                <a:gd name="connsiteY7" fmla="*/ 3804 h 4565"/>
                <a:gd name="connsiteX8" fmla="*/ 3668 w 6921"/>
                <a:gd name="connsiteY8" fmla="*/ 4566 h 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1" h="4565">
                  <a:moveTo>
                    <a:pt x="3668" y="4566"/>
                  </a:moveTo>
                  <a:lnTo>
                    <a:pt x="5814" y="4358"/>
                  </a:lnTo>
                  <a:lnTo>
                    <a:pt x="6921" y="3113"/>
                  </a:lnTo>
                  <a:lnTo>
                    <a:pt x="6298" y="346"/>
                  </a:lnTo>
                  <a:lnTo>
                    <a:pt x="4222" y="0"/>
                  </a:lnTo>
                  <a:lnTo>
                    <a:pt x="1730" y="1107"/>
                  </a:lnTo>
                  <a:lnTo>
                    <a:pt x="0" y="2490"/>
                  </a:lnTo>
                  <a:lnTo>
                    <a:pt x="1384" y="3804"/>
                  </a:lnTo>
                  <a:lnTo>
                    <a:pt x="3668" y="456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6" name="Freeform 3385">
              <a:extLst>
                <a:ext uri="{FF2B5EF4-FFF2-40B4-BE49-F238E27FC236}">
                  <a16:creationId xmlns:a16="http://schemas.microsoft.com/office/drawing/2014/main" id="{EBC6B746-3890-2E20-FA02-E35049865E78}"/>
                </a:ext>
              </a:extLst>
            </p:cNvPr>
            <p:cNvSpPr/>
            <p:nvPr/>
          </p:nvSpPr>
          <p:spPr>
            <a:xfrm>
              <a:off x="8861253" y="5269488"/>
              <a:ext cx="23026" cy="19807"/>
            </a:xfrm>
            <a:custGeom>
              <a:avLst/>
              <a:gdLst>
                <a:gd name="connsiteX0" fmla="*/ 9418 w 17289"/>
                <a:gd name="connsiteY0" fmla="*/ 5188 h 14872"/>
                <a:gd name="connsiteX1" fmla="*/ 11495 w 17289"/>
                <a:gd name="connsiteY1" fmla="*/ 5534 h 14872"/>
                <a:gd name="connsiteX2" fmla="*/ 12117 w 17289"/>
                <a:gd name="connsiteY2" fmla="*/ 8301 h 14872"/>
                <a:gd name="connsiteX3" fmla="*/ 11010 w 17289"/>
                <a:gd name="connsiteY3" fmla="*/ 9615 h 14872"/>
                <a:gd name="connsiteX4" fmla="*/ 8864 w 17289"/>
                <a:gd name="connsiteY4" fmla="*/ 9754 h 14872"/>
                <a:gd name="connsiteX5" fmla="*/ 6580 w 17289"/>
                <a:gd name="connsiteY5" fmla="*/ 9062 h 14872"/>
                <a:gd name="connsiteX6" fmla="*/ 5196 w 17289"/>
                <a:gd name="connsiteY6" fmla="*/ 7747 h 14872"/>
                <a:gd name="connsiteX7" fmla="*/ 6926 w 17289"/>
                <a:gd name="connsiteY7" fmla="*/ 6364 h 14872"/>
                <a:gd name="connsiteX8" fmla="*/ 9418 w 17289"/>
                <a:gd name="connsiteY8" fmla="*/ 5257 h 14872"/>
                <a:gd name="connsiteX9" fmla="*/ 9418 w 17289"/>
                <a:gd name="connsiteY9" fmla="*/ 69 h 14872"/>
                <a:gd name="connsiteX10" fmla="*/ 7342 w 17289"/>
                <a:gd name="connsiteY10" fmla="*/ 484 h 14872"/>
                <a:gd name="connsiteX11" fmla="*/ 4850 w 17289"/>
                <a:gd name="connsiteY11" fmla="*/ 1591 h 14872"/>
                <a:gd name="connsiteX12" fmla="*/ 3674 w 17289"/>
                <a:gd name="connsiteY12" fmla="*/ 2283 h 14872"/>
                <a:gd name="connsiteX13" fmla="*/ 1943 w 17289"/>
                <a:gd name="connsiteY13" fmla="*/ 3666 h 14872"/>
                <a:gd name="connsiteX14" fmla="*/ 5 w 17289"/>
                <a:gd name="connsiteY14" fmla="*/ 7471 h 14872"/>
                <a:gd name="connsiteX15" fmla="*/ 1597 w 17289"/>
                <a:gd name="connsiteY15" fmla="*/ 11483 h 14872"/>
                <a:gd name="connsiteX16" fmla="*/ 2981 w 17289"/>
                <a:gd name="connsiteY16" fmla="*/ 12797 h 14872"/>
                <a:gd name="connsiteX17" fmla="*/ 4989 w 17289"/>
                <a:gd name="connsiteY17" fmla="*/ 13973 h 14872"/>
                <a:gd name="connsiteX18" fmla="*/ 7272 w 17289"/>
                <a:gd name="connsiteY18" fmla="*/ 14665 h 14872"/>
                <a:gd name="connsiteX19" fmla="*/ 8795 w 17289"/>
                <a:gd name="connsiteY19" fmla="*/ 14872 h 14872"/>
                <a:gd name="connsiteX20" fmla="*/ 9141 w 17289"/>
                <a:gd name="connsiteY20" fmla="*/ 14872 h 14872"/>
                <a:gd name="connsiteX21" fmla="*/ 11287 w 17289"/>
                <a:gd name="connsiteY21" fmla="*/ 14734 h 14872"/>
                <a:gd name="connsiteX22" fmla="*/ 14955 w 17289"/>
                <a:gd name="connsiteY22" fmla="*/ 12866 h 14872"/>
                <a:gd name="connsiteX23" fmla="*/ 16062 w 17289"/>
                <a:gd name="connsiteY23" fmla="*/ 11552 h 14872"/>
                <a:gd name="connsiteX24" fmla="*/ 17170 w 17289"/>
                <a:gd name="connsiteY24" fmla="*/ 7125 h 14872"/>
                <a:gd name="connsiteX25" fmla="*/ 16547 w 17289"/>
                <a:gd name="connsiteY25" fmla="*/ 4358 h 14872"/>
                <a:gd name="connsiteX26" fmla="*/ 12256 w 17289"/>
                <a:gd name="connsiteY26" fmla="*/ 346 h 14872"/>
                <a:gd name="connsiteX27" fmla="*/ 10179 w 17289"/>
                <a:gd name="connsiteY27" fmla="*/ 0 h 14872"/>
                <a:gd name="connsiteX28" fmla="*/ 9418 w 17289"/>
                <a:gd name="connsiteY28" fmla="*/ 0 h 14872"/>
                <a:gd name="connsiteX29" fmla="*/ 9418 w 17289"/>
                <a:gd name="connsiteY29" fmla="*/ 0 h 1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89" h="14872">
                  <a:moveTo>
                    <a:pt x="9418" y="5188"/>
                  </a:moveTo>
                  <a:lnTo>
                    <a:pt x="11495" y="5534"/>
                  </a:lnTo>
                  <a:lnTo>
                    <a:pt x="12117" y="8301"/>
                  </a:lnTo>
                  <a:lnTo>
                    <a:pt x="11010" y="9615"/>
                  </a:lnTo>
                  <a:lnTo>
                    <a:pt x="8864" y="9754"/>
                  </a:lnTo>
                  <a:lnTo>
                    <a:pt x="6580" y="9062"/>
                  </a:lnTo>
                  <a:lnTo>
                    <a:pt x="5196" y="7747"/>
                  </a:lnTo>
                  <a:lnTo>
                    <a:pt x="6926" y="6364"/>
                  </a:lnTo>
                  <a:lnTo>
                    <a:pt x="9418" y="5257"/>
                  </a:lnTo>
                  <a:moveTo>
                    <a:pt x="9418" y="69"/>
                  </a:moveTo>
                  <a:cubicBezTo>
                    <a:pt x="8726" y="69"/>
                    <a:pt x="8034" y="208"/>
                    <a:pt x="7342" y="484"/>
                  </a:cubicBezTo>
                  <a:lnTo>
                    <a:pt x="4850" y="1591"/>
                  </a:lnTo>
                  <a:cubicBezTo>
                    <a:pt x="4435" y="1799"/>
                    <a:pt x="4020" y="2006"/>
                    <a:pt x="3674" y="2283"/>
                  </a:cubicBezTo>
                  <a:lnTo>
                    <a:pt x="1943" y="3666"/>
                  </a:lnTo>
                  <a:cubicBezTo>
                    <a:pt x="766" y="4635"/>
                    <a:pt x="75" y="6018"/>
                    <a:pt x="5" y="7471"/>
                  </a:cubicBezTo>
                  <a:cubicBezTo>
                    <a:pt x="-64" y="8923"/>
                    <a:pt x="559" y="10445"/>
                    <a:pt x="1597" y="11483"/>
                  </a:cubicBezTo>
                  <a:lnTo>
                    <a:pt x="2981" y="12797"/>
                  </a:lnTo>
                  <a:cubicBezTo>
                    <a:pt x="3535" y="13350"/>
                    <a:pt x="4227" y="13765"/>
                    <a:pt x="4989" y="13973"/>
                  </a:cubicBezTo>
                  <a:lnTo>
                    <a:pt x="7272" y="14665"/>
                  </a:lnTo>
                  <a:cubicBezTo>
                    <a:pt x="7757" y="14803"/>
                    <a:pt x="8311" y="14872"/>
                    <a:pt x="8795" y="14872"/>
                  </a:cubicBezTo>
                  <a:cubicBezTo>
                    <a:pt x="8934" y="14872"/>
                    <a:pt x="9003" y="14872"/>
                    <a:pt x="9141" y="14872"/>
                  </a:cubicBezTo>
                  <a:lnTo>
                    <a:pt x="11287" y="14734"/>
                  </a:lnTo>
                  <a:cubicBezTo>
                    <a:pt x="12671" y="14665"/>
                    <a:pt x="14055" y="13973"/>
                    <a:pt x="14955" y="12866"/>
                  </a:cubicBezTo>
                  <a:lnTo>
                    <a:pt x="16062" y="11552"/>
                  </a:lnTo>
                  <a:cubicBezTo>
                    <a:pt x="17101" y="10307"/>
                    <a:pt x="17516" y="8647"/>
                    <a:pt x="17170" y="7125"/>
                  </a:cubicBezTo>
                  <a:lnTo>
                    <a:pt x="16547" y="4358"/>
                  </a:lnTo>
                  <a:cubicBezTo>
                    <a:pt x="16062" y="2283"/>
                    <a:pt x="14401" y="692"/>
                    <a:pt x="12256" y="346"/>
                  </a:cubicBezTo>
                  <a:lnTo>
                    <a:pt x="10179" y="0"/>
                  </a:lnTo>
                  <a:cubicBezTo>
                    <a:pt x="10179" y="0"/>
                    <a:pt x="9626" y="0"/>
                    <a:pt x="9418" y="0"/>
                  </a:cubicBezTo>
                  <a:lnTo>
                    <a:pt x="941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7" name="Freeform 3386">
              <a:extLst>
                <a:ext uri="{FF2B5EF4-FFF2-40B4-BE49-F238E27FC236}">
                  <a16:creationId xmlns:a16="http://schemas.microsoft.com/office/drawing/2014/main" id="{71C97F0C-5B90-30B2-C753-FDCB7B3A9225}"/>
                </a:ext>
              </a:extLst>
            </p:cNvPr>
            <p:cNvSpPr/>
            <p:nvPr/>
          </p:nvSpPr>
          <p:spPr>
            <a:xfrm>
              <a:off x="8842918" y="5252629"/>
              <a:ext cx="36224" cy="30402"/>
            </a:xfrm>
            <a:custGeom>
              <a:avLst/>
              <a:gdLst>
                <a:gd name="connsiteX0" fmla="*/ 25608 w 27199"/>
                <a:gd name="connsiteY0" fmla="*/ 12244 h 22827"/>
                <a:gd name="connsiteX1" fmla="*/ 27200 w 27199"/>
                <a:gd name="connsiteY1" fmla="*/ 7886 h 22827"/>
                <a:gd name="connsiteX2" fmla="*/ 25954 w 27199"/>
                <a:gd name="connsiteY2" fmla="*/ 3666 h 22827"/>
                <a:gd name="connsiteX3" fmla="*/ 17857 w 27199"/>
                <a:gd name="connsiteY3" fmla="*/ 0 h 22827"/>
                <a:gd name="connsiteX4" fmla="*/ 9828 w 27199"/>
                <a:gd name="connsiteY4" fmla="*/ 4911 h 22827"/>
                <a:gd name="connsiteX5" fmla="*/ 3391 w 27199"/>
                <a:gd name="connsiteY5" fmla="*/ 13766 h 22827"/>
                <a:gd name="connsiteX6" fmla="*/ 0 w 27199"/>
                <a:gd name="connsiteY6" fmla="*/ 21928 h 22827"/>
                <a:gd name="connsiteX7" fmla="*/ 4430 w 27199"/>
                <a:gd name="connsiteY7" fmla="*/ 22828 h 22827"/>
                <a:gd name="connsiteX8" fmla="*/ 9551 w 27199"/>
                <a:gd name="connsiteY8" fmla="*/ 22481 h 22827"/>
                <a:gd name="connsiteX9" fmla="*/ 14673 w 27199"/>
                <a:gd name="connsiteY9" fmla="*/ 21167 h 22827"/>
                <a:gd name="connsiteX10" fmla="*/ 18756 w 27199"/>
                <a:gd name="connsiteY10" fmla="*/ 19230 h 22827"/>
                <a:gd name="connsiteX11" fmla="*/ 22355 w 27199"/>
                <a:gd name="connsiteY11" fmla="*/ 16187 h 22827"/>
                <a:gd name="connsiteX12" fmla="*/ 25608 w 27199"/>
                <a:gd name="connsiteY12" fmla="*/ 12244 h 2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199" h="22827">
                  <a:moveTo>
                    <a:pt x="25608" y="12244"/>
                  </a:moveTo>
                  <a:lnTo>
                    <a:pt x="27200" y="7886"/>
                  </a:lnTo>
                  <a:lnTo>
                    <a:pt x="25954" y="3666"/>
                  </a:lnTo>
                  <a:lnTo>
                    <a:pt x="17857" y="0"/>
                  </a:lnTo>
                  <a:lnTo>
                    <a:pt x="9828" y="4911"/>
                  </a:lnTo>
                  <a:lnTo>
                    <a:pt x="3391" y="13766"/>
                  </a:lnTo>
                  <a:lnTo>
                    <a:pt x="0" y="21928"/>
                  </a:lnTo>
                  <a:lnTo>
                    <a:pt x="4430" y="22828"/>
                  </a:lnTo>
                  <a:lnTo>
                    <a:pt x="9551" y="22481"/>
                  </a:lnTo>
                  <a:lnTo>
                    <a:pt x="14673" y="21167"/>
                  </a:lnTo>
                  <a:lnTo>
                    <a:pt x="18756" y="19230"/>
                  </a:lnTo>
                  <a:lnTo>
                    <a:pt x="22355" y="16187"/>
                  </a:lnTo>
                  <a:lnTo>
                    <a:pt x="25608" y="1224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8" name="Freeform 3387">
              <a:extLst>
                <a:ext uri="{FF2B5EF4-FFF2-40B4-BE49-F238E27FC236}">
                  <a16:creationId xmlns:a16="http://schemas.microsoft.com/office/drawing/2014/main" id="{FCE604DC-54C2-E144-B140-680E4BF8408C}"/>
                </a:ext>
              </a:extLst>
            </p:cNvPr>
            <p:cNvSpPr/>
            <p:nvPr/>
          </p:nvSpPr>
          <p:spPr>
            <a:xfrm>
              <a:off x="8836181" y="5245627"/>
              <a:ext cx="50117" cy="44313"/>
            </a:xfrm>
            <a:custGeom>
              <a:avLst/>
              <a:gdLst>
                <a:gd name="connsiteX0" fmla="*/ 22914 w 37630"/>
                <a:gd name="connsiteY0" fmla="*/ 5257 h 33272"/>
                <a:gd name="connsiteX1" fmla="*/ 31012 w 37630"/>
                <a:gd name="connsiteY1" fmla="*/ 8923 h 33272"/>
                <a:gd name="connsiteX2" fmla="*/ 32327 w 37630"/>
                <a:gd name="connsiteY2" fmla="*/ 13143 h 33272"/>
                <a:gd name="connsiteX3" fmla="*/ 30735 w 37630"/>
                <a:gd name="connsiteY3" fmla="*/ 17501 h 33272"/>
                <a:gd name="connsiteX4" fmla="*/ 27482 w 37630"/>
                <a:gd name="connsiteY4" fmla="*/ 21444 h 33272"/>
                <a:gd name="connsiteX5" fmla="*/ 23883 w 37630"/>
                <a:gd name="connsiteY5" fmla="*/ 24487 h 33272"/>
                <a:gd name="connsiteX6" fmla="*/ 19800 w 37630"/>
                <a:gd name="connsiteY6" fmla="*/ 26493 h 33272"/>
                <a:gd name="connsiteX7" fmla="*/ 14747 w 37630"/>
                <a:gd name="connsiteY7" fmla="*/ 27807 h 33272"/>
                <a:gd name="connsiteX8" fmla="*/ 9557 w 37630"/>
                <a:gd name="connsiteY8" fmla="*/ 28153 h 33272"/>
                <a:gd name="connsiteX9" fmla="*/ 5127 w 37630"/>
                <a:gd name="connsiteY9" fmla="*/ 27323 h 33272"/>
                <a:gd name="connsiteX10" fmla="*/ 8587 w 37630"/>
                <a:gd name="connsiteY10" fmla="*/ 19092 h 33272"/>
                <a:gd name="connsiteX11" fmla="*/ 15024 w 37630"/>
                <a:gd name="connsiteY11" fmla="*/ 10307 h 33272"/>
                <a:gd name="connsiteX12" fmla="*/ 22983 w 37630"/>
                <a:gd name="connsiteY12" fmla="*/ 5395 h 33272"/>
                <a:gd name="connsiteX13" fmla="*/ 22983 w 37630"/>
                <a:gd name="connsiteY13" fmla="*/ 207 h 33272"/>
                <a:gd name="connsiteX14" fmla="*/ 20284 w 37630"/>
                <a:gd name="connsiteY14" fmla="*/ 968 h 33272"/>
                <a:gd name="connsiteX15" fmla="*/ 12325 w 37630"/>
                <a:gd name="connsiteY15" fmla="*/ 5880 h 33272"/>
                <a:gd name="connsiteX16" fmla="*/ 10872 w 37630"/>
                <a:gd name="connsiteY16" fmla="*/ 7263 h 33272"/>
                <a:gd name="connsiteX17" fmla="*/ 4435 w 37630"/>
                <a:gd name="connsiteY17" fmla="*/ 16048 h 33272"/>
                <a:gd name="connsiteX18" fmla="*/ 3881 w 37630"/>
                <a:gd name="connsiteY18" fmla="*/ 17086 h 33272"/>
                <a:gd name="connsiteX19" fmla="*/ 421 w 37630"/>
                <a:gd name="connsiteY19" fmla="*/ 25317 h 33272"/>
                <a:gd name="connsiteX20" fmla="*/ 628 w 37630"/>
                <a:gd name="connsiteY20" fmla="*/ 29745 h 33272"/>
                <a:gd name="connsiteX21" fmla="*/ 4227 w 37630"/>
                <a:gd name="connsiteY21" fmla="*/ 32373 h 33272"/>
                <a:gd name="connsiteX22" fmla="*/ 8657 w 37630"/>
                <a:gd name="connsiteY22" fmla="*/ 33203 h 33272"/>
                <a:gd name="connsiteX23" fmla="*/ 9625 w 37630"/>
                <a:gd name="connsiteY23" fmla="*/ 33272 h 33272"/>
                <a:gd name="connsiteX24" fmla="*/ 9972 w 37630"/>
                <a:gd name="connsiteY24" fmla="*/ 33272 h 33272"/>
                <a:gd name="connsiteX25" fmla="*/ 15163 w 37630"/>
                <a:gd name="connsiteY25" fmla="*/ 32926 h 33272"/>
                <a:gd name="connsiteX26" fmla="*/ 16131 w 37630"/>
                <a:gd name="connsiteY26" fmla="*/ 32788 h 33272"/>
                <a:gd name="connsiteX27" fmla="*/ 21184 w 37630"/>
                <a:gd name="connsiteY27" fmla="*/ 31474 h 33272"/>
                <a:gd name="connsiteX28" fmla="*/ 22153 w 37630"/>
                <a:gd name="connsiteY28" fmla="*/ 31128 h 33272"/>
                <a:gd name="connsiteX29" fmla="*/ 26236 w 37630"/>
                <a:gd name="connsiteY29" fmla="*/ 29122 h 33272"/>
                <a:gd name="connsiteX30" fmla="*/ 27344 w 37630"/>
                <a:gd name="connsiteY30" fmla="*/ 28430 h 33272"/>
                <a:gd name="connsiteX31" fmla="*/ 30942 w 37630"/>
                <a:gd name="connsiteY31" fmla="*/ 25387 h 33272"/>
                <a:gd name="connsiteX32" fmla="*/ 31566 w 37630"/>
                <a:gd name="connsiteY32" fmla="*/ 24764 h 33272"/>
                <a:gd name="connsiteX33" fmla="*/ 34818 w 37630"/>
                <a:gd name="connsiteY33" fmla="*/ 20821 h 33272"/>
                <a:gd name="connsiteX34" fmla="*/ 35718 w 37630"/>
                <a:gd name="connsiteY34" fmla="*/ 19299 h 33272"/>
                <a:gd name="connsiteX35" fmla="*/ 37310 w 37630"/>
                <a:gd name="connsiteY35" fmla="*/ 14941 h 33272"/>
                <a:gd name="connsiteX36" fmla="*/ 37379 w 37630"/>
                <a:gd name="connsiteY36" fmla="*/ 11621 h 33272"/>
                <a:gd name="connsiteX37" fmla="*/ 36064 w 37630"/>
                <a:gd name="connsiteY37" fmla="*/ 7401 h 33272"/>
                <a:gd name="connsiteX38" fmla="*/ 33227 w 37630"/>
                <a:gd name="connsiteY38" fmla="*/ 4150 h 33272"/>
                <a:gd name="connsiteX39" fmla="*/ 25129 w 37630"/>
                <a:gd name="connsiteY39" fmla="*/ 484 h 33272"/>
                <a:gd name="connsiteX40" fmla="*/ 22983 w 37630"/>
                <a:gd name="connsiteY40" fmla="*/ 0 h 33272"/>
                <a:gd name="connsiteX41" fmla="*/ 22983 w 37630"/>
                <a:gd name="connsiteY41" fmla="*/ 0 h 3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7630" h="33272">
                  <a:moveTo>
                    <a:pt x="22914" y="5257"/>
                  </a:moveTo>
                  <a:lnTo>
                    <a:pt x="31012" y="8923"/>
                  </a:lnTo>
                  <a:lnTo>
                    <a:pt x="32327" y="13143"/>
                  </a:lnTo>
                  <a:lnTo>
                    <a:pt x="30735" y="17501"/>
                  </a:lnTo>
                  <a:lnTo>
                    <a:pt x="27482" y="21444"/>
                  </a:lnTo>
                  <a:lnTo>
                    <a:pt x="23883" y="24487"/>
                  </a:lnTo>
                  <a:lnTo>
                    <a:pt x="19800" y="26493"/>
                  </a:lnTo>
                  <a:lnTo>
                    <a:pt x="14747" y="27807"/>
                  </a:lnTo>
                  <a:lnTo>
                    <a:pt x="9557" y="28153"/>
                  </a:lnTo>
                  <a:lnTo>
                    <a:pt x="5127" y="27323"/>
                  </a:lnTo>
                  <a:lnTo>
                    <a:pt x="8587" y="19092"/>
                  </a:lnTo>
                  <a:lnTo>
                    <a:pt x="15024" y="10307"/>
                  </a:lnTo>
                  <a:lnTo>
                    <a:pt x="22983" y="5395"/>
                  </a:lnTo>
                  <a:moveTo>
                    <a:pt x="22983" y="207"/>
                  </a:moveTo>
                  <a:cubicBezTo>
                    <a:pt x="22014" y="207"/>
                    <a:pt x="21115" y="484"/>
                    <a:pt x="20284" y="968"/>
                  </a:cubicBezTo>
                  <a:lnTo>
                    <a:pt x="12325" y="5880"/>
                  </a:lnTo>
                  <a:cubicBezTo>
                    <a:pt x="11771" y="6225"/>
                    <a:pt x="11217" y="6710"/>
                    <a:pt x="10872" y="7263"/>
                  </a:cubicBezTo>
                  <a:lnTo>
                    <a:pt x="4435" y="16048"/>
                  </a:lnTo>
                  <a:cubicBezTo>
                    <a:pt x="4435" y="16048"/>
                    <a:pt x="4019" y="16740"/>
                    <a:pt x="3881" y="17086"/>
                  </a:cubicBezTo>
                  <a:lnTo>
                    <a:pt x="421" y="25317"/>
                  </a:lnTo>
                  <a:cubicBezTo>
                    <a:pt x="-202" y="26770"/>
                    <a:pt x="-133" y="28361"/>
                    <a:pt x="628" y="29745"/>
                  </a:cubicBezTo>
                  <a:cubicBezTo>
                    <a:pt x="1390" y="31128"/>
                    <a:pt x="2704" y="32096"/>
                    <a:pt x="4227" y="32373"/>
                  </a:cubicBezTo>
                  <a:lnTo>
                    <a:pt x="8657" y="33203"/>
                  </a:lnTo>
                  <a:cubicBezTo>
                    <a:pt x="8657" y="33203"/>
                    <a:pt x="9349" y="33272"/>
                    <a:pt x="9625" y="33272"/>
                  </a:cubicBezTo>
                  <a:cubicBezTo>
                    <a:pt x="9764" y="33272"/>
                    <a:pt x="9833" y="33272"/>
                    <a:pt x="9972" y="33272"/>
                  </a:cubicBezTo>
                  <a:lnTo>
                    <a:pt x="15163" y="32926"/>
                  </a:lnTo>
                  <a:cubicBezTo>
                    <a:pt x="15163" y="32926"/>
                    <a:pt x="15785" y="32857"/>
                    <a:pt x="16131" y="32788"/>
                  </a:cubicBezTo>
                  <a:lnTo>
                    <a:pt x="21184" y="31474"/>
                  </a:lnTo>
                  <a:cubicBezTo>
                    <a:pt x="21184" y="31474"/>
                    <a:pt x="21876" y="31266"/>
                    <a:pt x="22153" y="31128"/>
                  </a:cubicBezTo>
                  <a:lnTo>
                    <a:pt x="26236" y="29122"/>
                  </a:lnTo>
                  <a:cubicBezTo>
                    <a:pt x="26651" y="28914"/>
                    <a:pt x="26997" y="28707"/>
                    <a:pt x="27344" y="28430"/>
                  </a:cubicBezTo>
                  <a:lnTo>
                    <a:pt x="30942" y="25387"/>
                  </a:lnTo>
                  <a:cubicBezTo>
                    <a:pt x="30942" y="25387"/>
                    <a:pt x="31358" y="24972"/>
                    <a:pt x="31566" y="24764"/>
                  </a:cubicBezTo>
                  <a:lnTo>
                    <a:pt x="34818" y="20821"/>
                  </a:lnTo>
                  <a:cubicBezTo>
                    <a:pt x="35164" y="20337"/>
                    <a:pt x="35511" y="19853"/>
                    <a:pt x="35718" y="19299"/>
                  </a:cubicBezTo>
                  <a:lnTo>
                    <a:pt x="37310" y="14941"/>
                  </a:lnTo>
                  <a:cubicBezTo>
                    <a:pt x="37725" y="13904"/>
                    <a:pt x="37725" y="12728"/>
                    <a:pt x="37379" y="11621"/>
                  </a:cubicBezTo>
                  <a:lnTo>
                    <a:pt x="36064" y="7401"/>
                  </a:lnTo>
                  <a:cubicBezTo>
                    <a:pt x="35649" y="5949"/>
                    <a:pt x="34611" y="4773"/>
                    <a:pt x="33227" y="4150"/>
                  </a:cubicBezTo>
                  <a:lnTo>
                    <a:pt x="25129" y="484"/>
                  </a:lnTo>
                  <a:cubicBezTo>
                    <a:pt x="24437" y="207"/>
                    <a:pt x="23745" y="0"/>
                    <a:pt x="22983" y="0"/>
                  </a:cubicBezTo>
                  <a:lnTo>
                    <a:pt x="2298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89" name="Freeform 3388">
              <a:extLst>
                <a:ext uri="{FF2B5EF4-FFF2-40B4-BE49-F238E27FC236}">
                  <a16:creationId xmlns:a16="http://schemas.microsoft.com/office/drawing/2014/main" id="{8E964582-9282-2EAC-7C2E-C2E4A35D0E01}"/>
                </a:ext>
              </a:extLst>
            </p:cNvPr>
            <p:cNvSpPr/>
            <p:nvPr/>
          </p:nvSpPr>
          <p:spPr>
            <a:xfrm>
              <a:off x="8759312" y="5232730"/>
              <a:ext cx="3042" cy="3961"/>
            </a:xfrm>
            <a:custGeom>
              <a:avLst/>
              <a:gdLst>
                <a:gd name="connsiteX0" fmla="*/ 139 w 2284"/>
                <a:gd name="connsiteY0" fmla="*/ 2144 h 2974"/>
                <a:gd name="connsiteX1" fmla="*/ 277 w 2284"/>
                <a:gd name="connsiteY1" fmla="*/ 2421 h 2974"/>
                <a:gd name="connsiteX2" fmla="*/ 415 w 2284"/>
                <a:gd name="connsiteY2" fmla="*/ 2698 h 2974"/>
                <a:gd name="connsiteX3" fmla="*/ 623 w 2284"/>
                <a:gd name="connsiteY3" fmla="*/ 2974 h 2974"/>
                <a:gd name="connsiteX4" fmla="*/ 1176 w 2284"/>
                <a:gd name="connsiteY4" fmla="*/ 2283 h 2974"/>
                <a:gd name="connsiteX5" fmla="*/ 1661 w 2284"/>
                <a:gd name="connsiteY5" fmla="*/ 1591 h 2974"/>
                <a:gd name="connsiteX6" fmla="*/ 2007 w 2284"/>
                <a:gd name="connsiteY6" fmla="*/ 830 h 2974"/>
                <a:gd name="connsiteX7" fmla="*/ 2284 w 2284"/>
                <a:gd name="connsiteY7" fmla="*/ 0 h 2974"/>
                <a:gd name="connsiteX8" fmla="*/ 1454 w 2284"/>
                <a:gd name="connsiteY8" fmla="*/ 207 h 2974"/>
                <a:gd name="connsiteX9" fmla="*/ 900 w 2284"/>
                <a:gd name="connsiteY9" fmla="*/ 623 h 2974"/>
                <a:gd name="connsiteX10" fmla="*/ 0 w 2284"/>
                <a:gd name="connsiteY10" fmla="*/ 1868 h 2974"/>
                <a:gd name="connsiteX11" fmla="*/ 139 w 2284"/>
                <a:gd name="connsiteY11" fmla="*/ 2144 h 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4" h="2974">
                  <a:moveTo>
                    <a:pt x="139" y="2144"/>
                  </a:moveTo>
                  <a:lnTo>
                    <a:pt x="277" y="2421"/>
                  </a:lnTo>
                  <a:lnTo>
                    <a:pt x="415" y="2698"/>
                  </a:lnTo>
                  <a:lnTo>
                    <a:pt x="623" y="2974"/>
                  </a:lnTo>
                  <a:lnTo>
                    <a:pt x="1176" y="2283"/>
                  </a:lnTo>
                  <a:lnTo>
                    <a:pt x="1661" y="1591"/>
                  </a:lnTo>
                  <a:lnTo>
                    <a:pt x="2007" y="830"/>
                  </a:lnTo>
                  <a:lnTo>
                    <a:pt x="2284" y="0"/>
                  </a:lnTo>
                  <a:lnTo>
                    <a:pt x="1454" y="207"/>
                  </a:lnTo>
                  <a:lnTo>
                    <a:pt x="900" y="623"/>
                  </a:lnTo>
                  <a:lnTo>
                    <a:pt x="0" y="1868"/>
                  </a:lnTo>
                  <a:lnTo>
                    <a:pt x="139" y="214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0" name="Freeform 3389">
              <a:extLst>
                <a:ext uri="{FF2B5EF4-FFF2-40B4-BE49-F238E27FC236}">
                  <a16:creationId xmlns:a16="http://schemas.microsoft.com/office/drawing/2014/main" id="{A91EAB5E-65C9-F843-806C-2BF29559E35D}"/>
                </a:ext>
              </a:extLst>
            </p:cNvPr>
            <p:cNvSpPr/>
            <p:nvPr/>
          </p:nvSpPr>
          <p:spPr>
            <a:xfrm>
              <a:off x="8759312" y="5232730"/>
              <a:ext cx="3042" cy="3961"/>
            </a:xfrm>
            <a:custGeom>
              <a:avLst/>
              <a:gdLst>
                <a:gd name="connsiteX0" fmla="*/ 2284 w 2284"/>
                <a:gd name="connsiteY0" fmla="*/ 0 h 2974"/>
                <a:gd name="connsiteX1" fmla="*/ 2007 w 2284"/>
                <a:gd name="connsiteY1" fmla="*/ 830 h 2974"/>
                <a:gd name="connsiteX2" fmla="*/ 1661 w 2284"/>
                <a:gd name="connsiteY2" fmla="*/ 1591 h 2974"/>
                <a:gd name="connsiteX3" fmla="*/ 1176 w 2284"/>
                <a:gd name="connsiteY3" fmla="*/ 2283 h 2974"/>
                <a:gd name="connsiteX4" fmla="*/ 623 w 2284"/>
                <a:gd name="connsiteY4" fmla="*/ 2974 h 2974"/>
                <a:gd name="connsiteX5" fmla="*/ 415 w 2284"/>
                <a:gd name="connsiteY5" fmla="*/ 2698 h 2974"/>
                <a:gd name="connsiteX6" fmla="*/ 277 w 2284"/>
                <a:gd name="connsiteY6" fmla="*/ 2421 h 2974"/>
                <a:gd name="connsiteX7" fmla="*/ 139 w 2284"/>
                <a:gd name="connsiteY7" fmla="*/ 2144 h 2974"/>
                <a:gd name="connsiteX8" fmla="*/ 0 w 2284"/>
                <a:gd name="connsiteY8" fmla="*/ 1868 h 2974"/>
                <a:gd name="connsiteX9" fmla="*/ 900 w 2284"/>
                <a:gd name="connsiteY9" fmla="*/ 623 h 2974"/>
                <a:gd name="connsiteX10" fmla="*/ 1454 w 2284"/>
                <a:gd name="connsiteY10" fmla="*/ 207 h 2974"/>
                <a:gd name="connsiteX11" fmla="*/ 2284 w 2284"/>
                <a:gd name="connsiteY11" fmla="*/ 0 h 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4" h="2974">
                  <a:moveTo>
                    <a:pt x="2284" y="0"/>
                  </a:moveTo>
                  <a:lnTo>
                    <a:pt x="2007" y="830"/>
                  </a:lnTo>
                  <a:lnTo>
                    <a:pt x="1661" y="1591"/>
                  </a:lnTo>
                  <a:lnTo>
                    <a:pt x="1176" y="2283"/>
                  </a:lnTo>
                  <a:lnTo>
                    <a:pt x="623" y="2974"/>
                  </a:lnTo>
                  <a:lnTo>
                    <a:pt x="415" y="2698"/>
                  </a:lnTo>
                  <a:lnTo>
                    <a:pt x="277" y="2421"/>
                  </a:lnTo>
                  <a:lnTo>
                    <a:pt x="139" y="2144"/>
                  </a:lnTo>
                  <a:lnTo>
                    <a:pt x="0" y="1868"/>
                  </a:lnTo>
                  <a:lnTo>
                    <a:pt x="900" y="623"/>
                  </a:lnTo>
                  <a:lnTo>
                    <a:pt x="1454" y="207"/>
                  </a:lnTo>
                  <a:lnTo>
                    <a:pt x="2284" y="0"/>
                  </a:lnTo>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1" name="Freeform 3390">
              <a:extLst>
                <a:ext uri="{FF2B5EF4-FFF2-40B4-BE49-F238E27FC236}">
                  <a16:creationId xmlns:a16="http://schemas.microsoft.com/office/drawing/2014/main" id="{C39BE691-1070-F3C6-0DB6-CB4D3DF00A5A}"/>
                </a:ext>
              </a:extLst>
            </p:cNvPr>
            <p:cNvSpPr/>
            <p:nvPr/>
          </p:nvSpPr>
          <p:spPr>
            <a:xfrm>
              <a:off x="8743642" y="5221030"/>
              <a:ext cx="12996" cy="18977"/>
            </a:xfrm>
            <a:custGeom>
              <a:avLst/>
              <a:gdLst>
                <a:gd name="connsiteX0" fmla="*/ 2007 w 9758"/>
                <a:gd name="connsiteY0" fmla="*/ 5534 h 14249"/>
                <a:gd name="connsiteX1" fmla="*/ 1592 w 9758"/>
                <a:gd name="connsiteY1" fmla="*/ 5672 h 14249"/>
                <a:gd name="connsiteX2" fmla="*/ 969 w 9758"/>
                <a:gd name="connsiteY2" fmla="*/ 5672 h 14249"/>
                <a:gd name="connsiteX3" fmla="*/ 0 w 9758"/>
                <a:gd name="connsiteY3" fmla="*/ 11829 h 14249"/>
                <a:gd name="connsiteX4" fmla="*/ 2769 w 9758"/>
                <a:gd name="connsiteY4" fmla="*/ 14250 h 14249"/>
                <a:gd name="connsiteX5" fmla="*/ 6091 w 9758"/>
                <a:gd name="connsiteY5" fmla="*/ 12728 h 14249"/>
                <a:gd name="connsiteX6" fmla="*/ 8859 w 9758"/>
                <a:gd name="connsiteY6" fmla="*/ 9200 h 14249"/>
                <a:gd name="connsiteX7" fmla="*/ 9759 w 9758"/>
                <a:gd name="connsiteY7" fmla="*/ 5742 h 14249"/>
                <a:gd name="connsiteX8" fmla="*/ 8790 w 9758"/>
                <a:gd name="connsiteY8" fmla="*/ 4704 h 14249"/>
                <a:gd name="connsiteX9" fmla="*/ 4360 w 9758"/>
                <a:gd name="connsiteY9" fmla="*/ 899 h 14249"/>
                <a:gd name="connsiteX10" fmla="*/ 2907 w 9758"/>
                <a:gd name="connsiteY10" fmla="*/ 0 h 14249"/>
                <a:gd name="connsiteX11" fmla="*/ 1315 w 9758"/>
                <a:gd name="connsiteY11" fmla="*/ 623 h 14249"/>
                <a:gd name="connsiteX12" fmla="*/ 830 w 9758"/>
                <a:gd name="connsiteY12" fmla="*/ 2214 h 14249"/>
                <a:gd name="connsiteX13" fmla="*/ 1246 w 9758"/>
                <a:gd name="connsiteY13" fmla="*/ 4012 h 14249"/>
                <a:gd name="connsiteX14" fmla="*/ 2769 w 9758"/>
                <a:gd name="connsiteY14" fmla="*/ 5396 h 14249"/>
                <a:gd name="connsiteX15" fmla="*/ 2492 w 9758"/>
                <a:gd name="connsiteY15" fmla="*/ 5465 h 14249"/>
                <a:gd name="connsiteX16" fmla="*/ 2007 w 9758"/>
                <a:gd name="connsiteY16" fmla="*/ 5534 h 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8" h="14249">
                  <a:moveTo>
                    <a:pt x="2007" y="5534"/>
                  </a:moveTo>
                  <a:lnTo>
                    <a:pt x="1592" y="5672"/>
                  </a:lnTo>
                  <a:lnTo>
                    <a:pt x="969" y="5672"/>
                  </a:lnTo>
                  <a:lnTo>
                    <a:pt x="0" y="11829"/>
                  </a:lnTo>
                  <a:lnTo>
                    <a:pt x="2769" y="14250"/>
                  </a:lnTo>
                  <a:lnTo>
                    <a:pt x="6091" y="12728"/>
                  </a:lnTo>
                  <a:lnTo>
                    <a:pt x="8859" y="9200"/>
                  </a:lnTo>
                  <a:lnTo>
                    <a:pt x="9759" y="5742"/>
                  </a:lnTo>
                  <a:lnTo>
                    <a:pt x="8790" y="4704"/>
                  </a:lnTo>
                  <a:lnTo>
                    <a:pt x="4360" y="899"/>
                  </a:lnTo>
                  <a:lnTo>
                    <a:pt x="2907" y="0"/>
                  </a:lnTo>
                  <a:lnTo>
                    <a:pt x="1315" y="623"/>
                  </a:lnTo>
                  <a:lnTo>
                    <a:pt x="830" y="2214"/>
                  </a:lnTo>
                  <a:lnTo>
                    <a:pt x="1246" y="4012"/>
                  </a:lnTo>
                  <a:lnTo>
                    <a:pt x="2769" y="5396"/>
                  </a:lnTo>
                  <a:lnTo>
                    <a:pt x="2492" y="5465"/>
                  </a:lnTo>
                  <a:lnTo>
                    <a:pt x="2007" y="553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2" name="Freeform 3391">
              <a:extLst>
                <a:ext uri="{FF2B5EF4-FFF2-40B4-BE49-F238E27FC236}">
                  <a16:creationId xmlns:a16="http://schemas.microsoft.com/office/drawing/2014/main" id="{4192D81F-D865-E329-76B6-88276A4B833E}"/>
                </a:ext>
              </a:extLst>
            </p:cNvPr>
            <p:cNvSpPr/>
            <p:nvPr/>
          </p:nvSpPr>
          <p:spPr>
            <a:xfrm>
              <a:off x="8736643" y="5214120"/>
              <a:ext cx="26747" cy="32888"/>
            </a:xfrm>
            <a:custGeom>
              <a:avLst/>
              <a:gdLst>
                <a:gd name="connsiteX0" fmla="*/ 8162 w 20083"/>
                <a:gd name="connsiteY0" fmla="*/ 5188 h 24694"/>
                <a:gd name="connsiteX1" fmla="*/ 9546 w 20083"/>
                <a:gd name="connsiteY1" fmla="*/ 6087 h 24694"/>
                <a:gd name="connsiteX2" fmla="*/ 13976 w 20083"/>
                <a:gd name="connsiteY2" fmla="*/ 9961 h 24694"/>
                <a:gd name="connsiteX3" fmla="*/ 14945 w 20083"/>
                <a:gd name="connsiteY3" fmla="*/ 10999 h 24694"/>
                <a:gd name="connsiteX4" fmla="*/ 14114 w 20083"/>
                <a:gd name="connsiteY4" fmla="*/ 14457 h 24694"/>
                <a:gd name="connsiteX5" fmla="*/ 11346 w 20083"/>
                <a:gd name="connsiteY5" fmla="*/ 17985 h 24694"/>
                <a:gd name="connsiteX6" fmla="*/ 8024 w 20083"/>
                <a:gd name="connsiteY6" fmla="*/ 19507 h 24694"/>
                <a:gd name="connsiteX7" fmla="*/ 5255 w 20083"/>
                <a:gd name="connsiteY7" fmla="*/ 17086 h 24694"/>
                <a:gd name="connsiteX8" fmla="*/ 6293 w 20083"/>
                <a:gd name="connsiteY8" fmla="*/ 10930 h 24694"/>
                <a:gd name="connsiteX9" fmla="*/ 6847 w 20083"/>
                <a:gd name="connsiteY9" fmla="*/ 10930 h 24694"/>
                <a:gd name="connsiteX10" fmla="*/ 7332 w 20083"/>
                <a:gd name="connsiteY10" fmla="*/ 10791 h 24694"/>
                <a:gd name="connsiteX11" fmla="*/ 7747 w 20083"/>
                <a:gd name="connsiteY11" fmla="*/ 10653 h 24694"/>
                <a:gd name="connsiteX12" fmla="*/ 8093 w 20083"/>
                <a:gd name="connsiteY12" fmla="*/ 10653 h 24694"/>
                <a:gd name="connsiteX13" fmla="*/ 6570 w 20083"/>
                <a:gd name="connsiteY13" fmla="*/ 9269 h 24694"/>
                <a:gd name="connsiteX14" fmla="*/ 6086 w 20083"/>
                <a:gd name="connsiteY14" fmla="*/ 7402 h 24694"/>
                <a:gd name="connsiteX15" fmla="*/ 6570 w 20083"/>
                <a:gd name="connsiteY15" fmla="*/ 5811 h 24694"/>
                <a:gd name="connsiteX16" fmla="*/ 8162 w 20083"/>
                <a:gd name="connsiteY16" fmla="*/ 5188 h 24694"/>
                <a:gd name="connsiteX17" fmla="*/ 8162 w 20083"/>
                <a:gd name="connsiteY17" fmla="*/ 0 h 24694"/>
                <a:gd name="connsiteX18" fmla="*/ 6293 w 20083"/>
                <a:gd name="connsiteY18" fmla="*/ 346 h 24694"/>
                <a:gd name="connsiteX19" fmla="*/ 4702 w 20083"/>
                <a:gd name="connsiteY19" fmla="*/ 969 h 24694"/>
                <a:gd name="connsiteX20" fmla="*/ 1587 w 20083"/>
                <a:gd name="connsiteY20" fmla="*/ 4289 h 24694"/>
                <a:gd name="connsiteX21" fmla="*/ 1103 w 20083"/>
                <a:gd name="connsiteY21" fmla="*/ 5880 h 24694"/>
                <a:gd name="connsiteX22" fmla="*/ 1033 w 20083"/>
                <a:gd name="connsiteY22" fmla="*/ 8716 h 24694"/>
                <a:gd name="connsiteX23" fmla="*/ 1241 w 20083"/>
                <a:gd name="connsiteY23" fmla="*/ 9546 h 24694"/>
                <a:gd name="connsiteX24" fmla="*/ 1103 w 20083"/>
                <a:gd name="connsiteY24" fmla="*/ 10099 h 24694"/>
                <a:gd name="connsiteX25" fmla="*/ 64 w 20083"/>
                <a:gd name="connsiteY25" fmla="*/ 16256 h 24694"/>
                <a:gd name="connsiteX26" fmla="*/ 1795 w 20083"/>
                <a:gd name="connsiteY26" fmla="*/ 21029 h 24694"/>
                <a:gd name="connsiteX27" fmla="*/ 4563 w 20083"/>
                <a:gd name="connsiteY27" fmla="*/ 23450 h 24694"/>
                <a:gd name="connsiteX28" fmla="*/ 7954 w 20083"/>
                <a:gd name="connsiteY28" fmla="*/ 24695 h 24694"/>
                <a:gd name="connsiteX29" fmla="*/ 10100 w 20083"/>
                <a:gd name="connsiteY29" fmla="*/ 24211 h 24694"/>
                <a:gd name="connsiteX30" fmla="*/ 13422 w 20083"/>
                <a:gd name="connsiteY30" fmla="*/ 22689 h 24694"/>
                <a:gd name="connsiteX31" fmla="*/ 15360 w 20083"/>
                <a:gd name="connsiteY31" fmla="*/ 21167 h 24694"/>
                <a:gd name="connsiteX32" fmla="*/ 18129 w 20083"/>
                <a:gd name="connsiteY32" fmla="*/ 17639 h 24694"/>
                <a:gd name="connsiteX33" fmla="*/ 19097 w 20083"/>
                <a:gd name="connsiteY33" fmla="*/ 15703 h 24694"/>
                <a:gd name="connsiteX34" fmla="*/ 19928 w 20083"/>
                <a:gd name="connsiteY34" fmla="*/ 12244 h 24694"/>
                <a:gd name="connsiteX35" fmla="*/ 18682 w 20083"/>
                <a:gd name="connsiteY35" fmla="*/ 7471 h 24694"/>
                <a:gd name="connsiteX36" fmla="*/ 17713 w 20083"/>
                <a:gd name="connsiteY36" fmla="*/ 6433 h 24694"/>
                <a:gd name="connsiteX37" fmla="*/ 17298 w 20083"/>
                <a:gd name="connsiteY37" fmla="*/ 6087 h 24694"/>
                <a:gd name="connsiteX38" fmla="*/ 12869 w 20083"/>
                <a:gd name="connsiteY38" fmla="*/ 2214 h 24694"/>
                <a:gd name="connsiteX39" fmla="*/ 12246 w 20083"/>
                <a:gd name="connsiteY39" fmla="*/ 1729 h 24694"/>
                <a:gd name="connsiteX40" fmla="*/ 10861 w 20083"/>
                <a:gd name="connsiteY40" fmla="*/ 830 h 24694"/>
                <a:gd name="connsiteX41" fmla="*/ 8093 w 20083"/>
                <a:gd name="connsiteY41" fmla="*/ 0 h 24694"/>
                <a:gd name="connsiteX42" fmla="*/ 8093 w 20083"/>
                <a:gd name="connsiteY42" fmla="*/ 0 h 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083" h="24694">
                  <a:moveTo>
                    <a:pt x="8162" y="5188"/>
                  </a:moveTo>
                  <a:lnTo>
                    <a:pt x="9546" y="6087"/>
                  </a:lnTo>
                  <a:lnTo>
                    <a:pt x="13976" y="9961"/>
                  </a:lnTo>
                  <a:lnTo>
                    <a:pt x="14945" y="10999"/>
                  </a:lnTo>
                  <a:lnTo>
                    <a:pt x="14114" y="14457"/>
                  </a:lnTo>
                  <a:lnTo>
                    <a:pt x="11346" y="17985"/>
                  </a:lnTo>
                  <a:lnTo>
                    <a:pt x="8024" y="19507"/>
                  </a:lnTo>
                  <a:lnTo>
                    <a:pt x="5255" y="17086"/>
                  </a:lnTo>
                  <a:lnTo>
                    <a:pt x="6293" y="10930"/>
                  </a:lnTo>
                  <a:lnTo>
                    <a:pt x="6847" y="10930"/>
                  </a:lnTo>
                  <a:lnTo>
                    <a:pt x="7332" y="10791"/>
                  </a:lnTo>
                  <a:lnTo>
                    <a:pt x="7747" y="10653"/>
                  </a:lnTo>
                  <a:lnTo>
                    <a:pt x="8093" y="10653"/>
                  </a:lnTo>
                  <a:cubicBezTo>
                    <a:pt x="8093" y="10653"/>
                    <a:pt x="6570" y="9269"/>
                    <a:pt x="6570" y="9269"/>
                  </a:cubicBezTo>
                  <a:lnTo>
                    <a:pt x="6086" y="7402"/>
                  </a:lnTo>
                  <a:lnTo>
                    <a:pt x="6570" y="5811"/>
                  </a:lnTo>
                  <a:lnTo>
                    <a:pt x="8162" y="5188"/>
                  </a:lnTo>
                  <a:moveTo>
                    <a:pt x="8162" y="0"/>
                  </a:moveTo>
                  <a:cubicBezTo>
                    <a:pt x="7539" y="0"/>
                    <a:pt x="6917" y="138"/>
                    <a:pt x="6293" y="346"/>
                  </a:cubicBezTo>
                  <a:lnTo>
                    <a:pt x="4702" y="969"/>
                  </a:lnTo>
                  <a:cubicBezTo>
                    <a:pt x="3179" y="1522"/>
                    <a:pt x="2072" y="2767"/>
                    <a:pt x="1587" y="4289"/>
                  </a:cubicBezTo>
                  <a:lnTo>
                    <a:pt x="1103" y="5880"/>
                  </a:lnTo>
                  <a:cubicBezTo>
                    <a:pt x="826" y="6779"/>
                    <a:pt x="826" y="7747"/>
                    <a:pt x="1033" y="8716"/>
                  </a:cubicBezTo>
                  <a:lnTo>
                    <a:pt x="1241" y="9546"/>
                  </a:lnTo>
                  <a:cubicBezTo>
                    <a:pt x="1241" y="9546"/>
                    <a:pt x="1172" y="9892"/>
                    <a:pt x="1103" y="10099"/>
                  </a:cubicBezTo>
                  <a:lnTo>
                    <a:pt x="64" y="16256"/>
                  </a:lnTo>
                  <a:cubicBezTo>
                    <a:pt x="-212" y="18055"/>
                    <a:pt x="411" y="19853"/>
                    <a:pt x="1795" y="21029"/>
                  </a:cubicBezTo>
                  <a:lnTo>
                    <a:pt x="4563" y="23450"/>
                  </a:lnTo>
                  <a:cubicBezTo>
                    <a:pt x="5532" y="24280"/>
                    <a:pt x="6709" y="24695"/>
                    <a:pt x="7954" y="24695"/>
                  </a:cubicBezTo>
                  <a:cubicBezTo>
                    <a:pt x="8647" y="24695"/>
                    <a:pt x="9408" y="24556"/>
                    <a:pt x="10100" y="24211"/>
                  </a:cubicBezTo>
                  <a:lnTo>
                    <a:pt x="13422" y="22689"/>
                  </a:lnTo>
                  <a:cubicBezTo>
                    <a:pt x="14184" y="22343"/>
                    <a:pt x="14876" y="21790"/>
                    <a:pt x="15360" y="21167"/>
                  </a:cubicBezTo>
                  <a:lnTo>
                    <a:pt x="18129" y="17639"/>
                  </a:lnTo>
                  <a:cubicBezTo>
                    <a:pt x="18613" y="17086"/>
                    <a:pt x="18890" y="16394"/>
                    <a:pt x="19097" y="15703"/>
                  </a:cubicBezTo>
                  <a:lnTo>
                    <a:pt x="19928" y="12244"/>
                  </a:lnTo>
                  <a:cubicBezTo>
                    <a:pt x="20343" y="10515"/>
                    <a:pt x="19928" y="8716"/>
                    <a:pt x="18682" y="7471"/>
                  </a:cubicBezTo>
                  <a:lnTo>
                    <a:pt x="17713" y="6433"/>
                  </a:lnTo>
                  <a:cubicBezTo>
                    <a:pt x="17713" y="6433"/>
                    <a:pt x="17436" y="6157"/>
                    <a:pt x="17298" y="6087"/>
                  </a:cubicBezTo>
                  <a:lnTo>
                    <a:pt x="12869" y="2214"/>
                  </a:lnTo>
                  <a:cubicBezTo>
                    <a:pt x="12869" y="2214"/>
                    <a:pt x="12453" y="1868"/>
                    <a:pt x="12246" y="1729"/>
                  </a:cubicBezTo>
                  <a:lnTo>
                    <a:pt x="10861" y="830"/>
                  </a:lnTo>
                  <a:cubicBezTo>
                    <a:pt x="10031" y="277"/>
                    <a:pt x="9062" y="0"/>
                    <a:pt x="8093" y="0"/>
                  </a:cubicBezTo>
                  <a:lnTo>
                    <a:pt x="809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3" name="Freeform 3392">
              <a:extLst>
                <a:ext uri="{FF2B5EF4-FFF2-40B4-BE49-F238E27FC236}">
                  <a16:creationId xmlns:a16="http://schemas.microsoft.com/office/drawing/2014/main" id="{6905E575-38B0-9EE0-C887-8A3956058477}"/>
                </a:ext>
              </a:extLst>
            </p:cNvPr>
            <p:cNvSpPr/>
            <p:nvPr/>
          </p:nvSpPr>
          <p:spPr>
            <a:xfrm>
              <a:off x="8759497" y="5228308"/>
              <a:ext cx="2672" cy="2395"/>
            </a:xfrm>
            <a:custGeom>
              <a:avLst/>
              <a:gdLst>
                <a:gd name="connsiteX0" fmla="*/ 1315 w 2006"/>
                <a:gd name="connsiteY0" fmla="*/ 1522 h 1798"/>
                <a:gd name="connsiteX1" fmla="*/ 2007 w 2006"/>
                <a:gd name="connsiteY1" fmla="*/ 899 h 1798"/>
                <a:gd name="connsiteX2" fmla="*/ 1453 w 2006"/>
                <a:gd name="connsiteY2" fmla="*/ 484 h 1798"/>
                <a:gd name="connsiteX3" fmla="*/ 1107 w 2006"/>
                <a:gd name="connsiteY3" fmla="*/ 69 h 1798"/>
                <a:gd name="connsiteX4" fmla="*/ 692 w 2006"/>
                <a:gd name="connsiteY4" fmla="*/ 0 h 1798"/>
                <a:gd name="connsiteX5" fmla="*/ 0 w 2006"/>
                <a:gd name="connsiteY5" fmla="*/ 277 h 1798"/>
                <a:gd name="connsiteX6" fmla="*/ 415 w 2006"/>
                <a:gd name="connsiteY6" fmla="*/ 1522 h 1798"/>
                <a:gd name="connsiteX7" fmla="*/ 830 w 2006"/>
                <a:gd name="connsiteY7" fmla="*/ 1798 h 1798"/>
                <a:gd name="connsiteX8" fmla="*/ 1315 w 2006"/>
                <a:gd name="connsiteY8" fmla="*/ 1522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6" h="1798">
                  <a:moveTo>
                    <a:pt x="1315" y="1522"/>
                  </a:moveTo>
                  <a:lnTo>
                    <a:pt x="2007" y="899"/>
                  </a:lnTo>
                  <a:lnTo>
                    <a:pt x="1453" y="484"/>
                  </a:lnTo>
                  <a:lnTo>
                    <a:pt x="1107" y="69"/>
                  </a:lnTo>
                  <a:lnTo>
                    <a:pt x="692" y="0"/>
                  </a:lnTo>
                  <a:lnTo>
                    <a:pt x="0" y="277"/>
                  </a:lnTo>
                  <a:lnTo>
                    <a:pt x="415" y="1522"/>
                  </a:lnTo>
                  <a:lnTo>
                    <a:pt x="830" y="1798"/>
                  </a:lnTo>
                  <a:lnTo>
                    <a:pt x="1315" y="15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4" name="Freeform 3393">
              <a:extLst>
                <a:ext uri="{FF2B5EF4-FFF2-40B4-BE49-F238E27FC236}">
                  <a16:creationId xmlns:a16="http://schemas.microsoft.com/office/drawing/2014/main" id="{67651A66-AAFA-F91B-03E9-E08F11233255}"/>
                </a:ext>
              </a:extLst>
            </p:cNvPr>
            <p:cNvSpPr/>
            <p:nvPr/>
          </p:nvSpPr>
          <p:spPr>
            <a:xfrm>
              <a:off x="8752593" y="5221305"/>
              <a:ext cx="16589" cy="16397"/>
            </a:xfrm>
            <a:custGeom>
              <a:avLst/>
              <a:gdLst>
                <a:gd name="connsiteX0" fmla="*/ 5876 w 12456"/>
                <a:gd name="connsiteY0" fmla="*/ 5257 h 12312"/>
                <a:gd name="connsiteX1" fmla="*/ 6291 w 12456"/>
                <a:gd name="connsiteY1" fmla="*/ 5395 h 12312"/>
                <a:gd name="connsiteX2" fmla="*/ 6637 w 12456"/>
                <a:gd name="connsiteY2" fmla="*/ 5810 h 12312"/>
                <a:gd name="connsiteX3" fmla="*/ 7191 w 12456"/>
                <a:gd name="connsiteY3" fmla="*/ 6225 h 12312"/>
                <a:gd name="connsiteX4" fmla="*/ 6499 w 12456"/>
                <a:gd name="connsiteY4" fmla="*/ 6848 h 12312"/>
                <a:gd name="connsiteX5" fmla="*/ 6015 w 12456"/>
                <a:gd name="connsiteY5" fmla="*/ 7194 h 12312"/>
                <a:gd name="connsiteX6" fmla="*/ 5599 w 12456"/>
                <a:gd name="connsiteY6" fmla="*/ 6848 h 12312"/>
                <a:gd name="connsiteX7" fmla="*/ 5184 w 12456"/>
                <a:gd name="connsiteY7" fmla="*/ 5672 h 12312"/>
                <a:gd name="connsiteX8" fmla="*/ 5876 w 12456"/>
                <a:gd name="connsiteY8" fmla="*/ 5326 h 12312"/>
                <a:gd name="connsiteX9" fmla="*/ 5876 w 12456"/>
                <a:gd name="connsiteY9" fmla="*/ 138 h 12312"/>
                <a:gd name="connsiteX10" fmla="*/ 3661 w 12456"/>
                <a:gd name="connsiteY10" fmla="*/ 622 h 12312"/>
                <a:gd name="connsiteX11" fmla="*/ 2969 w 12456"/>
                <a:gd name="connsiteY11" fmla="*/ 969 h 12312"/>
                <a:gd name="connsiteX12" fmla="*/ 339 w 12456"/>
                <a:gd name="connsiteY12" fmla="*/ 7402 h 12312"/>
                <a:gd name="connsiteX13" fmla="*/ 755 w 12456"/>
                <a:gd name="connsiteY13" fmla="*/ 8577 h 12312"/>
                <a:gd name="connsiteX14" fmla="*/ 2346 w 12456"/>
                <a:gd name="connsiteY14" fmla="*/ 10791 h 12312"/>
                <a:gd name="connsiteX15" fmla="*/ 2762 w 12456"/>
                <a:gd name="connsiteY15" fmla="*/ 11137 h 12312"/>
                <a:gd name="connsiteX16" fmla="*/ 6084 w 12456"/>
                <a:gd name="connsiteY16" fmla="*/ 12313 h 12312"/>
                <a:gd name="connsiteX17" fmla="*/ 9060 w 12456"/>
                <a:gd name="connsiteY17" fmla="*/ 11413 h 12312"/>
                <a:gd name="connsiteX18" fmla="*/ 9545 w 12456"/>
                <a:gd name="connsiteY18" fmla="*/ 11068 h 12312"/>
                <a:gd name="connsiteX19" fmla="*/ 10029 w 12456"/>
                <a:gd name="connsiteY19" fmla="*/ 10653 h 12312"/>
                <a:gd name="connsiteX20" fmla="*/ 10721 w 12456"/>
                <a:gd name="connsiteY20" fmla="*/ 10030 h 12312"/>
                <a:gd name="connsiteX21" fmla="*/ 12451 w 12456"/>
                <a:gd name="connsiteY21" fmla="*/ 5880 h 12312"/>
                <a:gd name="connsiteX22" fmla="*/ 10306 w 12456"/>
                <a:gd name="connsiteY22" fmla="*/ 1937 h 12312"/>
                <a:gd name="connsiteX23" fmla="*/ 10167 w 12456"/>
                <a:gd name="connsiteY23" fmla="*/ 1937 h 12312"/>
                <a:gd name="connsiteX24" fmla="*/ 10167 w 12456"/>
                <a:gd name="connsiteY24" fmla="*/ 1867 h 12312"/>
                <a:gd name="connsiteX25" fmla="*/ 7676 w 12456"/>
                <a:gd name="connsiteY25" fmla="*/ 346 h 12312"/>
                <a:gd name="connsiteX26" fmla="*/ 7260 w 12456"/>
                <a:gd name="connsiteY26" fmla="*/ 207 h 12312"/>
                <a:gd name="connsiteX27" fmla="*/ 5876 w 12456"/>
                <a:gd name="connsiteY27" fmla="*/ 0 h 12312"/>
                <a:gd name="connsiteX28" fmla="*/ 5876 w 12456"/>
                <a:gd name="connsiteY28" fmla="*/ 0 h 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56" h="12312">
                  <a:moveTo>
                    <a:pt x="5876" y="5257"/>
                  </a:moveTo>
                  <a:lnTo>
                    <a:pt x="6291" y="5395"/>
                  </a:lnTo>
                  <a:lnTo>
                    <a:pt x="6637" y="5810"/>
                  </a:lnTo>
                  <a:lnTo>
                    <a:pt x="7191" y="6225"/>
                  </a:lnTo>
                  <a:lnTo>
                    <a:pt x="6499" y="6848"/>
                  </a:lnTo>
                  <a:lnTo>
                    <a:pt x="6015" y="7194"/>
                  </a:lnTo>
                  <a:lnTo>
                    <a:pt x="5599" y="6848"/>
                  </a:lnTo>
                  <a:lnTo>
                    <a:pt x="5184" y="5672"/>
                  </a:lnTo>
                  <a:lnTo>
                    <a:pt x="5876" y="5326"/>
                  </a:lnTo>
                  <a:moveTo>
                    <a:pt x="5876" y="138"/>
                  </a:moveTo>
                  <a:cubicBezTo>
                    <a:pt x="5115" y="138"/>
                    <a:pt x="4354" y="277"/>
                    <a:pt x="3661" y="622"/>
                  </a:cubicBezTo>
                  <a:lnTo>
                    <a:pt x="2969" y="969"/>
                  </a:lnTo>
                  <a:cubicBezTo>
                    <a:pt x="547" y="2144"/>
                    <a:pt x="-630" y="4911"/>
                    <a:pt x="339" y="7402"/>
                  </a:cubicBezTo>
                  <a:lnTo>
                    <a:pt x="755" y="8577"/>
                  </a:lnTo>
                  <a:cubicBezTo>
                    <a:pt x="1101" y="9477"/>
                    <a:pt x="1654" y="10238"/>
                    <a:pt x="2346" y="10791"/>
                  </a:cubicBezTo>
                  <a:lnTo>
                    <a:pt x="2762" y="11137"/>
                  </a:lnTo>
                  <a:cubicBezTo>
                    <a:pt x="3731" y="11898"/>
                    <a:pt x="4907" y="12313"/>
                    <a:pt x="6084" y="12313"/>
                  </a:cubicBezTo>
                  <a:cubicBezTo>
                    <a:pt x="7122" y="12313"/>
                    <a:pt x="8160" y="12036"/>
                    <a:pt x="9060" y="11413"/>
                  </a:cubicBezTo>
                  <a:lnTo>
                    <a:pt x="9545" y="11068"/>
                  </a:lnTo>
                  <a:cubicBezTo>
                    <a:pt x="9545" y="11068"/>
                    <a:pt x="9891" y="10791"/>
                    <a:pt x="10029" y="10653"/>
                  </a:cubicBezTo>
                  <a:lnTo>
                    <a:pt x="10721" y="10030"/>
                  </a:lnTo>
                  <a:cubicBezTo>
                    <a:pt x="11898" y="8992"/>
                    <a:pt x="12521" y="7471"/>
                    <a:pt x="12451" y="5880"/>
                  </a:cubicBezTo>
                  <a:cubicBezTo>
                    <a:pt x="12382" y="4289"/>
                    <a:pt x="11621" y="2905"/>
                    <a:pt x="10306" y="1937"/>
                  </a:cubicBezTo>
                  <a:lnTo>
                    <a:pt x="10167" y="1937"/>
                  </a:lnTo>
                  <a:cubicBezTo>
                    <a:pt x="10167" y="1937"/>
                    <a:pt x="10167" y="1867"/>
                    <a:pt x="10167" y="1867"/>
                  </a:cubicBezTo>
                  <a:cubicBezTo>
                    <a:pt x="9475" y="1107"/>
                    <a:pt x="8645" y="622"/>
                    <a:pt x="7676" y="346"/>
                  </a:cubicBezTo>
                  <a:lnTo>
                    <a:pt x="7260" y="207"/>
                  </a:lnTo>
                  <a:cubicBezTo>
                    <a:pt x="6845" y="69"/>
                    <a:pt x="6361" y="0"/>
                    <a:pt x="5876" y="0"/>
                  </a:cubicBezTo>
                  <a:lnTo>
                    <a:pt x="587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5" name="Freeform 3394">
              <a:extLst>
                <a:ext uri="{FF2B5EF4-FFF2-40B4-BE49-F238E27FC236}">
                  <a16:creationId xmlns:a16="http://schemas.microsoft.com/office/drawing/2014/main" id="{504437FE-7FE0-9CE7-F3EB-6A330380741B}"/>
                </a:ext>
              </a:extLst>
            </p:cNvPr>
            <p:cNvSpPr/>
            <p:nvPr/>
          </p:nvSpPr>
          <p:spPr>
            <a:xfrm>
              <a:off x="8747145" y="5200485"/>
              <a:ext cx="15762" cy="25150"/>
            </a:xfrm>
            <a:custGeom>
              <a:avLst/>
              <a:gdLst>
                <a:gd name="connsiteX0" fmla="*/ 11835 w 11835"/>
                <a:gd name="connsiteY0" fmla="*/ 10583 h 18884"/>
                <a:gd name="connsiteX1" fmla="*/ 11766 w 11835"/>
                <a:gd name="connsiteY1" fmla="*/ 8232 h 18884"/>
                <a:gd name="connsiteX2" fmla="*/ 11489 w 11835"/>
                <a:gd name="connsiteY2" fmla="*/ 5742 h 18884"/>
                <a:gd name="connsiteX3" fmla="*/ 10866 w 11835"/>
                <a:gd name="connsiteY3" fmla="*/ 3459 h 18884"/>
                <a:gd name="connsiteX4" fmla="*/ 8790 w 11835"/>
                <a:gd name="connsiteY4" fmla="*/ 0 h 18884"/>
                <a:gd name="connsiteX5" fmla="*/ 6506 w 11835"/>
                <a:gd name="connsiteY5" fmla="*/ 1176 h 18884"/>
                <a:gd name="connsiteX6" fmla="*/ 3807 w 11835"/>
                <a:gd name="connsiteY6" fmla="*/ 3943 h 18884"/>
                <a:gd name="connsiteX7" fmla="*/ 415 w 11835"/>
                <a:gd name="connsiteY7" fmla="*/ 5119 h 18884"/>
                <a:gd name="connsiteX8" fmla="*/ 1800 w 11835"/>
                <a:gd name="connsiteY8" fmla="*/ 6502 h 18884"/>
                <a:gd name="connsiteX9" fmla="*/ 2699 w 11835"/>
                <a:gd name="connsiteY9" fmla="*/ 7886 h 18884"/>
                <a:gd name="connsiteX10" fmla="*/ 2907 w 11835"/>
                <a:gd name="connsiteY10" fmla="*/ 9477 h 18884"/>
                <a:gd name="connsiteX11" fmla="*/ 2353 w 11835"/>
                <a:gd name="connsiteY11" fmla="*/ 11414 h 18884"/>
                <a:gd name="connsiteX12" fmla="*/ 0 w 11835"/>
                <a:gd name="connsiteY12" fmla="*/ 12036 h 18884"/>
                <a:gd name="connsiteX13" fmla="*/ 1800 w 11835"/>
                <a:gd name="connsiteY13" fmla="*/ 14665 h 18884"/>
                <a:gd name="connsiteX14" fmla="*/ 5537 w 11835"/>
                <a:gd name="connsiteY14" fmla="*/ 17501 h 18884"/>
                <a:gd name="connsiteX15" fmla="*/ 9344 w 11835"/>
                <a:gd name="connsiteY15" fmla="*/ 18884 h 18884"/>
                <a:gd name="connsiteX16" fmla="*/ 10589 w 11835"/>
                <a:gd name="connsiteY16" fmla="*/ 17570 h 18884"/>
                <a:gd name="connsiteX17" fmla="*/ 11281 w 11835"/>
                <a:gd name="connsiteY17" fmla="*/ 16118 h 18884"/>
                <a:gd name="connsiteX18" fmla="*/ 11627 w 11835"/>
                <a:gd name="connsiteY18" fmla="*/ 14595 h 18884"/>
                <a:gd name="connsiteX19" fmla="*/ 11835 w 11835"/>
                <a:gd name="connsiteY19" fmla="*/ 10583 h 1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35" h="18884">
                  <a:moveTo>
                    <a:pt x="11835" y="10583"/>
                  </a:moveTo>
                  <a:lnTo>
                    <a:pt x="11766" y="8232"/>
                  </a:lnTo>
                  <a:lnTo>
                    <a:pt x="11489" y="5742"/>
                  </a:lnTo>
                  <a:lnTo>
                    <a:pt x="10866" y="3459"/>
                  </a:lnTo>
                  <a:lnTo>
                    <a:pt x="8790" y="0"/>
                  </a:lnTo>
                  <a:lnTo>
                    <a:pt x="6506" y="1176"/>
                  </a:lnTo>
                  <a:lnTo>
                    <a:pt x="3807" y="3943"/>
                  </a:lnTo>
                  <a:lnTo>
                    <a:pt x="415" y="5119"/>
                  </a:lnTo>
                  <a:lnTo>
                    <a:pt x="1800" y="6502"/>
                  </a:lnTo>
                  <a:lnTo>
                    <a:pt x="2699" y="7886"/>
                  </a:lnTo>
                  <a:lnTo>
                    <a:pt x="2907" y="9477"/>
                  </a:lnTo>
                  <a:lnTo>
                    <a:pt x="2353" y="11414"/>
                  </a:lnTo>
                  <a:lnTo>
                    <a:pt x="0" y="12036"/>
                  </a:lnTo>
                  <a:lnTo>
                    <a:pt x="1800" y="14665"/>
                  </a:lnTo>
                  <a:lnTo>
                    <a:pt x="5537" y="17501"/>
                  </a:lnTo>
                  <a:lnTo>
                    <a:pt x="9344" y="18884"/>
                  </a:lnTo>
                  <a:lnTo>
                    <a:pt x="10589" y="17570"/>
                  </a:lnTo>
                  <a:lnTo>
                    <a:pt x="11281" y="16118"/>
                  </a:lnTo>
                  <a:lnTo>
                    <a:pt x="11627" y="14595"/>
                  </a:lnTo>
                  <a:lnTo>
                    <a:pt x="11835" y="1058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6" name="Freeform 3395">
              <a:extLst>
                <a:ext uri="{FF2B5EF4-FFF2-40B4-BE49-F238E27FC236}">
                  <a16:creationId xmlns:a16="http://schemas.microsoft.com/office/drawing/2014/main" id="{3032A481-802C-0E4B-31EE-69AAF2B9D772}"/>
                </a:ext>
              </a:extLst>
            </p:cNvPr>
            <p:cNvSpPr/>
            <p:nvPr/>
          </p:nvSpPr>
          <p:spPr>
            <a:xfrm>
              <a:off x="8740314" y="5193392"/>
              <a:ext cx="29599" cy="38969"/>
            </a:xfrm>
            <a:custGeom>
              <a:avLst/>
              <a:gdLst>
                <a:gd name="connsiteX0" fmla="*/ 13920 w 22224"/>
                <a:gd name="connsiteY0" fmla="*/ 5326 h 29260"/>
                <a:gd name="connsiteX1" fmla="*/ 16065 w 22224"/>
                <a:gd name="connsiteY1" fmla="*/ 8854 h 29260"/>
                <a:gd name="connsiteX2" fmla="*/ 16619 w 22224"/>
                <a:gd name="connsiteY2" fmla="*/ 11068 h 29260"/>
                <a:gd name="connsiteX3" fmla="*/ 16896 w 22224"/>
                <a:gd name="connsiteY3" fmla="*/ 13558 h 29260"/>
                <a:gd name="connsiteX4" fmla="*/ 17034 w 22224"/>
                <a:gd name="connsiteY4" fmla="*/ 15979 h 29260"/>
                <a:gd name="connsiteX5" fmla="*/ 16757 w 22224"/>
                <a:gd name="connsiteY5" fmla="*/ 19922 h 29260"/>
                <a:gd name="connsiteX6" fmla="*/ 16411 w 22224"/>
                <a:gd name="connsiteY6" fmla="*/ 21444 h 29260"/>
                <a:gd name="connsiteX7" fmla="*/ 15719 w 22224"/>
                <a:gd name="connsiteY7" fmla="*/ 22896 h 29260"/>
                <a:gd name="connsiteX8" fmla="*/ 14473 w 22224"/>
                <a:gd name="connsiteY8" fmla="*/ 24141 h 29260"/>
                <a:gd name="connsiteX9" fmla="*/ 10666 w 22224"/>
                <a:gd name="connsiteY9" fmla="*/ 22827 h 29260"/>
                <a:gd name="connsiteX10" fmla="*/ 6860 w 22224"/>
                <a:gd name="connsiteY10" fmla="*/ 19991 h 29260"/>
                <a:gd name="connsiteX11" fmla="*/ 5130 w 22224"/>
                <a:gd name="connsiteY11" fmla="*/ 17363 h 29260"/>
                <a:gd name="connsiteX12" fmla="*/ 7483 w 22224"/>
                <a:gd name="connsiteY12" fmla="*/ 16740 h 29260"/>
                <a:gd name="connsiteX13" fmla="*/ 8037 w 22224"/>
                <a:gd name="connsiteY13" fmla="*/ 14734 h 29260"/>
                <a:gd name="connsiteX14" fmla="*/ 7760 w 22224"/>
                <a:gd name="connsiteY14" fmla="*/ 13143 h 29260"/>
                <a:gd name="connsiteX15" fmla="*/ 6929 w 22224"/>
                <a:gd name="connsiteY15" fmla="*/ 11760 h 29260"/>
                <a:gd name="connsiteX16" fmla="*/ 5545 w 22224"/>
                <a:gd name="connsiteY16" fmla="*/ 10376 h 29260"/>
                <a:gd name="connsiteX17" fmla="*/ 8936 w 22224"/>
                <a:gd name="connsiteY17" fmla="*/ 9200 h 29260"/>
                <a:gd name="connsiteX18" fmla="*/ 11635 w 22224"/>
                <a:gd name="connsiteY18" fmla="*/ 6433 h 29260"/>
                <a:gd name="connsiteX19" fmla="*/ 13920 w 22224"/>
                <a:gd name="connsiteY19" fmla="*/ 5188 h 29260"/>
                <a:gd name="connsiteX20" fmla="*/ 13920 w 22224"/>
                <a:gd name="connsiteY20" fmla="*/ 0 h 29260"/>
                <a:gd name="connsiteX21" fmla="*/ 11428 w 22224"/>
                <a:gd name="connsiteY21" fmla="*/ 623 h 29260"/>
                <a:gd name="connsiteX22" fmla="*/ 9144 w 22224"/>
                <a:gd name="connsiteY22" fmla="*/ 1868 h 29260"/>
                <a:gd name="connsiteX23" fmla="*/ 7898 w 22224"/>
                <a:gd name="connsiteY23" fmla="*/ 2836 h 29260"/>
                <a:gd name="connsiteX24" fmla="*/ 6099 w 22224"/>
                <a:gd name="connsiteY24" fmla="*/ 4704 h 29260"/>
                <a:gd name="connsiteX25" fmla="*/ 3884 w 22224"/>
                <a:gd name="connsiteY25" fmla="*/ 5465 h 29260"/>
                <a:gd name="connsiteX26" fmla="*/ 493 w 22224"/>
                <a:gd name="connsiteY26" fmla="*/ 9200 h 29260"/>
                <a:gd name="connsiteX27" fmla="*/ 1531 w 22224"/>
                <a:gd name="connsiteY27" fmla="*/ 13627 h 29260"/>
                <a:gd name="connsiteX28" fmla="*/ 354 w 22224"/>
                <a:gd name="connsiteY28" fmla="*/ 15495 h 29260"/>
                <a:gd name="connsiteX29" fmla="*/ 908 w 22224"/>
                <a:gd name="connsiteY29" fmla="*/ 20199 h 29260"/>
                <a:gd name="connsiteX30" fmla="*/ 2638 w 22224"/>
                <a:gd name="connsiteY30" fmla="*/ 22827 h 29260"/>
                <a:gd name="connsiteX31" fmla="*/ 3815 w 22224"/>
                <a:gd name="connsiteY31" fmla="*/ 24073 h 29260"/>
                <a:gd name="connsiteX32" fmla="*/ 7622 w 22224"/>
                <a:gd name="connsiteY32" fmla="*/ 26909 h 29260"/>
                <a:gd name="connsiteX33" fmla="*/ 9005 w 22224"/>
                <a:gd name="connsiteY33" fmla="*/ 27669 h 29260"/>
                <a:gd name="connsiteX34" fmla="*/ 12812 w 22224"/>
                <a:gd name="connsiteY34" fmla="*/ 28984 h 29260"/>
                <a:gd name="connsiteX35" fmla="*/ 14543 w 22224"/>
                <a:gd name="connsiteY35" fmla="*/ 29261 h 29260"/>
                <a:gd name="connsiteX36" fmla="*/ 18211 w 22224"/>
                <a:gd name="connsiteY36" fmla="*/ 27739 h 29260"/>
                <a:gd name="connsiteX37" fmla="*/ 19456 w 22224"/>
                <a:gd name="connsiteY37" fmla="*/ 26494 h 29260"/>
                <a:gd name="connsiteX38" fmla="*/ 20495 w 22224"/>
                <a:gd name="connsiteY38" fmla="*/ 25041 h 29260"/>
                <a:gd name="connsiteX39" fmla="*/ 21187 w 22224"/>
                <a:gd name="connsiteY39" fmla="*/ 23588 h 29260"/>
                <a:gd name="connsiteX40" fmla="*/ 21533 w 22224"/>
                <a:gd name="connsiteY40" fmla="*/ 22481 h 29260"/>
                <a:gd name="connsiteX41" fmla="*/ 21879 w 22224"/>
                <a:gd name="connsiteY41" fmla="*/ 20960 h 29260"/>
                <a:gd name="connsiteX42" fmla="*/ 21948 w 22224"/>
                <a:gd name="connsiteY42" fmla="*/ 20199 h 29260"/>
                <a:gd name="connsiteX43" fmla="*/ 22225 w 22224"/>
                <a:gd name="connsiteY43" fmla="*/ 16256 h 29260"/>
                <a:gd name="connsiteX44" fmla="*/ 22225 w 22224"/>
                <a:gd name="connsiteY44" fmla="*/ 15703 h 29260"/>
                <a:gd name="connsiteX45" fmla="*/ 22086 w 22224"/>
                <a:gd name="connsiteY45" fmla="*/ 13282 h 29260"/>
                <a:gd name="connsiteX46" fmla="*/ 22086 w 22224"/>
                <a:gd name="connsiteY46" fmla="*/ 12935 h 29260"/>
                <a:gd name="connsiteX47" fmla="*/ 21810 w 22224"/>
                <a:gd name="connsiteY47" fmla="*/ 10445 h 29260"/>
                <a:gd name="connsiteX48" fmla="*/ 21671 w 22224"/>
                <a:gd name="connsiteY48" fmla="*/ 9754 h 29260"/>
                <a:gd name="connsiteX49" fmla="*/ 21117 w 22224"/>
                <a:gd name="connsiteY49" fmla="*/ 7540 h 29260"/>
                <a:gd name="connsiteX50" fmla="*/ 20564 w 22224"/>
                <a:gd name="connsiteY50" fmla="*/ 6157 h 29260"/>
                <a:gd name="connsiteX51" fmla="*/ 18418 w 22224"/>
                <a:gd name="connsiteY51" fmla="*/ 2629 h 29260"/>
                <a:gd name="connsiteX52" fmla="*/ 13989 w 22224"/>
                <a:gd name="connsiteY52" fmla="*/ 138 h 29260"/>
                <a:gd name="connsiteX53" fmla="*/ 13989 w 22224"/>
                <a:gd name="connsiteY53" fmla="*/ 138 h 2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4" h="29260">
                  <a:moveTo>
                    <a:pt x="13920" y="5326"/>
                  </a:moveTo>
                  <a:lnTo>
                    <a:pt x="16065" y="8854"/>
                  </a:lnTo>
                  <a:lnTo>
                    <a:pt x="16619" y="11068"/>
                  </a:lnTo>
                  <a:lnTo>
                    <a:pt x="16896" y="13558"/>
                  </a:lnTo>
                  <a:lnTo>
                    <a:pt x="17034" y="15979"/>
                  </a:lnTo>
                  <a:lnTo>
                    <a:pt x="16757" y="19922"/>
                  </a:lnTo>
                  <a:lnTo>
                    <a:pt x="16411" y="21444"/>
                  </a:lnTo>
                  <a:lnTo>
                    <a:pt x="15719" y="22896"/>
                  </a:lnTo>
                  <a:lnTo>
                    <a:pt x="14473" y="24141"/>
                  </a:lnTo>
                  <a:lnTo>
                    <a:pt x="10666" y="22827"/>
                  </a:lnTo>
                  <a:lnTo>
                    <a:pt x="6860" y="19991"/>
                  </a:lnTo>
                  <a:lnTo>
                    <a:pt x="5130" y="17363"/>
                  </a:lnTo>
                  <a:lnTo>
                    <a:pt x="7483" y="16740"/>
                  </a:lnTo>
                  <a:lnTo>
                    <a:pt x="8037" y="14734"/>
                  </a:lnTo>
                  <a:lnTo>
                    <a:pt x="7760" y="13143"/>
                  </a:lnTo>
                  <a:lnTo>
                    <a:pt x="6929" y="11760"/>
                  </a:lnTo>
                  <a:lnTo>
                    <a:pt x="5545" y="10376"/>
                  </a:lnTo>
                  <a:lnTo>
                    <a:pt x="8936" y="9200"/>
                  </a:lnTo>
                  <a:lnTo>
                    <a:pt x="11635" y="6433"/>
                  </a:lnTo>
                  <a:lnTo>
                    <a:pt x="13920" y="5188"/>
                  </a:lnTo>
                  <a:moveTo>
                    <a:pt x="13920" y="0"/>
                  </a:moveTo>
                  <a:cubicBezTo>
                    <a:pt x="13089" y="0"/>
                    <a:pt x="12259" y="208"/>
                    <a:pt x="11428" y="623"/>
                  </a:cubicBezTo>
                  <a:lnTo>
                    <a:pt x="9144" y="1868"/>
                  </a:lnTo>
                  <a:cubicBezTo>
                    <a:pt x="8659" y="2144"/>
                    <a:pt x="8244" y="2421"/>
                    <a:pt x="7898" y="2836"/>
                  </a:cubicBezTo>
                  <a:lnTo>
                    <a:pt x="6099" y="4704"/>
                  </a:lnTo>
                  <a:lnTo>
                    <a:pt x="3884" y="5465"/>
                  </a:lnTo>
                  <a:cubicBezTo>
                    <a:pt x="2154" y="6018"/>
                    <a:pt x="908" y="7471"/>
                    <a:pt x="493" y="9200"/>
                  </a:cubicBezTo>
                  <a:cubicBezTo>
                    <a:pt x="147" y="10791"/>
                    <a:pt x="493" y="12382"/>
                    <a:pt x="1531" y="13627"/>
                  </a:cubicBezTo>
                  <a:cubicBezTo>
                    <a:pt x="977" y="14112"/>
                    <a:pt x="562" y="14803"/>
                    <a:pt x="354" y="15495"/>
                  </a:cubicBezTo>
                  <a:cubicBezTo>
                    <a:pt x="-269" y="17086"/>
                    <a:pt x="-61" y="18815"/>
                    <a:pt x="908" y="20199"/>
                  </a:cubicBezTo>
                  <a:lnTo>
                    <a:pt x="2638" y="22827"/>
                  </a:lnTo>
                  <a:cubicBezTo>
                    <a:pt x="2984" y="23311"/>
                    <a:pt x="3330" y="23726"/>
                    <a:pt x="3815" y="24073"/>
                  </a:cubicBezTo>
                  <a:lnTo>
                    <a:pt x="7622" y="26909"/>
                  </a:lnTo>
                  <a:cubicBezTo>
                    <a:pt x="8037" y="27254"/>
                    <a:pt x="8521" y="27462"/>
                    <a:pt x="9005" y="27669"/>
                  </a:cubicBezTo>
                  <a:lnTo>
                    <a:pt x="12812" y="28984"/>
                  </a:lnTo>
                  <a:cubicBezTo>
                    <a:pt x="13366" y="29191"/>
                    <a:pt x="13989" y="29261"/>
                    <a:pt x="14543" y="29261"/>
                  </a:cubicBezTo>
                  <a:cubicBezTo>
                    <a:pt x="15926" y="29261"/>
                    <a:pt x="17242" y="28707"/>
                    <a:pt x="18211" y="27739"/>
                  </a:cubicBezTo>
                  <a:lnTo>
                    <a:pt x="19456" y="26494"/>
                  </a:lnTo>
                  <a:cubicBezTo>
                    <a:pt x="19872" y="26079"/>
                    <a:pt x="20218" y="25594"/>
                    <a:pt x="20495" y="25041"/>
                  </a:cubicBezTo>
                  <a:lnTo>
                    <a:pt x="21187" y="23588"/>
                  </a:lnTo>
                  <a:cubicBezTo>
                    <a:pt x="21325" y="23243"/>
                    <a:pt x="21464" y="22827"/>
                    <a:pt x="21533" y="22481"/>
                  </a:cubicBezTo>
                  <a:lnTo>
                    <a:pt x="21879" y="20960"/>
                  </a:lnTo>
                  <a:cubicBezTo>
                    <a:pt x="21879" y="20960"/>
                    <a:pt x="21948" y="20475"/>
                    <a:pt x="21948" y="20199"/>
                  </a:cubicBezTo>
                  <a:lnTo>
                    <a:pt x="22225" y="16256"/>
                  </a:lnTo>
                  <a:cubicBezTo>
                    <a:pt x="22225" y="16256"/>
                    <a:pt x="22225" y="15910"/>
                    <a:pt x="22225" y="15703"/>
                  </a:cubicBezTo>
                  <a:lnTo>
                    <a:pt x="22086" y="13282"/>
                  </a:lnTo>
                  <a:cubicBezTo>
                    <a:pt x="22086" y="13282"/>
                    <a:pt x="22086" y="13005"/>
                    <a:pt x="22086" y="12935"/>
                  </a:cubicBezTo>
                  <a:lnTo>
                    <a:pt x="21810" y="10445"/>
                  </a:lnTo>
                  <a:cubicBezTo>
                    <a:pt x="21810" y="10445"/>
                    <a:pt x="21740" y="9961"/>
                    <a:pt x="21671" y="9754"/>
                  </a:cubicBezTo>
                  <a:lnTo>
                    <a:pt x="21117" y="7540"/>
                  </a:lnTo>
                  <a:cubicBezTo>
                    <a:pt x="20979" y="7056"/>
                    <a:pt x="20771" y="6572"/>
                    <a:pt x="20564" y="6157"/>
                  </a:cubicBezTo>
                  <a:lnTo>
                    <a:pt x="18418" y="2629"/>
                  </a:lnTo>
                  <a:cubicBezTo>
                    <a:pt x="17449" y="1038"/>
                    <a:pt x="15719" y="138"/>
                    <a:pt x="13989" y="138"/>
                  </a:cubicBezTo>
                  <a:lnTo>
                    <a:pt x="13989"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7" name="Freeform 3396">
              <a:extLst>
                <a:ext uri="{FF2B5EF4-FFF2-40B4-BE49-F238E27FC236}">
                  <a16:creationId xmlns:a16="http://schemas.microsoft.com/office/drawing/2014/main" id="{F49F78D1-28B1-70A8-392D-D9BB5496FA4B}"/>
                </a:ext>
              </a:extLst>
            </p:cNvPr>
            <p:cNvSpPr/>
            <p:nvPr/>
          </p:nvSpPr>
          <p:spPr>
            <a:xfrm>
              <a:off x="8451165" y="5091315"/>
              <a:ext cx="3318" cy="4605"/>
            </a:xfrm>
            <a:custGeom>
              <a:avLst/>
              <a:gdLst>
                <a:gd name="connsiteX0" fmla="*/ 277 w 2491"/>
                <a:gd name="connsiteY0" fmla="*/ 0 h 3458"/>
                <a:gd name="connsiteX1" fmla="*/ 0 w 2491"/>
                <a:gd name="connsiteY1" fmla="*/ 3389 h 3458"/>
                <a:gd name="connsiteX2" fmla="*/ 2491 w 2491"/>
                <a:gd name="connsiteY2" fmla="*/ 3459 h 3458"/>
                <a:gd name="connsiteX3" fmla="*/ 1869 w 2491"/>
                <a:gd name="connsiteY3" fmla="*/ 1176 h 3458"/>
                <a:gd name="connsiteX4" fmla="*/ 277 w 2491"/>
                <a:gd name="connsiteY4" fmla="*/ 0 h 3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1" h="3458">
                  <a:moveTo>
                    <a:pt x="277" y="0"/>
                  </a:moveTo>
                  <a:lnTo>
                    <a:pt x="0" y="3389"/>
                  </a:lnTo>
                  <a:lnTo>
                    <a:pt x="2491" y="3459"/>
                  </a:lnTo>
                  <a:lnTo>
                    <a:pt x="1869" y="1176"/>
                  </a:lnTo>
                  <a:lnTo>
                    <a:pt x="277"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8" name="Freeform 3397">
              <a:extLst>
                <a:ext uri="{FF2B5EF4-FFF2-40B4-BE49-F238E27FC236}">
                  <a16:creationId xmlns:a16="http://schemas.microsoft.com/office/drawing/2014/main" id="{C5F87F2E-53DD-5730-9ED8-CFB306883B76}"/>
                </a:ext>
              </a:extLst>
            </p:cNvPr>
            <p:cNvSpPr/>
            <p:nvPr/>
          </p:nvSpPr>
          <p:spPr>
            <a:xfrm>
              <a:off x="8444315" y="5084406"/>
              <a:ext cx="16942" cy="18424"/>
            </a:xfrm>
            <a:custGeom>
              <a:avLst/>
              <a:gdLst>
                <a:gd name="connsiteX0" fmla="*/ 5419 w 12721"/>
                <a:gd name="connsiteY0" fmla="*/ 5188 h 13834"/>
                <a:gd name="connsiteX1" fmla="*/ 7012 w 12721"/>
                <a:gd name="connsiteY1" fmla="*/ 6364 h 13834"/>
                <a:gd name="connsiteX2" fmla="*/ 7634 w 12721"/>
                <a:gd name="connsiteY2" fmla="*/ 8647 h 13834"/>
                <a:gd name="connsiteX3" fmla="*/ 5212 w 12721"/>
                <a:gd name="connsiteY3" fmla="*/ 8647 h 13834"/>
                <a:gd name="connsiteX4" fmla="*/ 5489 w 12721"/>
                <a:gd name="connsiteY4" fmla="*/ 5188 h 13834"/>
                <a:gd name="connsiteX5" fmla="*/ 5489 w 12721"/>
                <a:gd name="connsiteY5" fmla="*/ 0 h 13834"/>
                <a:gd name="connsiteX6" fmla="*/ 3343 w 12721"/>
                <a:gd name="connsiteY6" fmla="*/ 484 h 13834"/>
                <a:gd name="connsiteX7" fmla="*/ 298 w 12721"/>
                <a:gd name="connsiteY7" fmla="*/ 4842 h 13834"/>
                <a:gd name="connsiteX8" fmla="*/ 21 w 12721"/>
                <a:gd name="connsiteY8" fmla="*/ 8300 h 13834"/>
                <a:gd name="connsiteX9" fmla="*/ 1336 w 12721"/>
                <a:gd name="connsiteY9" fmla="*/ 12174 h 13834"/>
                <a:gd name="connsiteX10" fmla="*/ 5073 w 12721"/>
                <a:gd name="connsiteY10" fmla="*/ 13835 h 13834"/>
                <a:gd name="connsiteX11" fmla="*/ 7496 w 12721"/>
                <a:gd name="connsiteY11" fmla="*/ 13835 h 13834"/>
                <a:gd name="connsiteX12" fmla="*/ 7565 w 12721"/>
                <a:gd name="connsiteY12" fmla="*/ 13835 h 13834"/>
                <a:gd name="connsiteX13" fmla="*/ 11649 w 12721"/>
                <a:gd name="connsiteY13" fmla="*/ 11828 h 13834"/>
                <a:gd name="connsiteX14" fmla="*/ 12548 w 12721"/>
                <a:gd name="connsiteY14" fmla="*/ 7332 h 13834"/>
                <a:gd name="connsiteX15" fmla="*/ 11925 w 12721"/>
                <a:gd name="connsiteY15" fmla="*/ 5050 h 13834"/>
                <a:gd name="connsiteX16" fmla="*/ 10057 w 12721"/>
                <a:gd name="connsiteY16" fmla="*/ 2213 h 13834"/>
                <a:gd name="connsiteX17" fmla="*/ 8465 w 12721"/>
                <a:gd name="connsiteY17" fmla="*/ 1037 h 13834"/>
                <a:gd name="connsiteX18" fmla="*/ 5351 w 12721"/>
                <a:gd name="connsiteY18" fmla="*/ 0 h 13834"/>
                <a:gd name="connsiteX19" fmla="*/ 5351 w 12721"/>
                <a:gd name="connsiteY19" fmla="*/ 0 h 1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21" h="13834">
                  <a:moveTo>
                    <a:pt x="5419" y="5188"/>
                  </a:moveTo>
                  <a:lnTo>
                    <a:pt x="7012" y="6364"/>
                  </a:lnTo>
                  <a:lnTo>
                    <a:pt x="7634" y="8647"/>
                  </a:lnTo>
                  <a:lnTo>
                    <a:pt x="5212" y="8647"/>
                  </a:lnTo>
                  <a:cubicBezTo>
                    <a:pt x="5212" y="8647"/>
                    <a:pt x="5489" y="5188"/>
                    <a:pt x="5489" y="5188"/>
                  </a:cubicBezTo>
                  <a:moveTo>
                    <a:pt x="5489" y="0"/>
                  </a:moveTo>
                  <a:cubicBezTo>
                    <a:pt x="4727" y="0"/>
                    <a:pt x="4036" y="138"/>
                    <a:pt x="3343" y="484"/>
                  </a:cubicBezTo>
                  <a:cubicBezTo>
                    <a:pt x="1613" y="1245"/>
                    <a:pt x="436" y="2905"/>
                    <a:pt x="298" y="4842"/>
                  </a:cubicBezTo>
                  <a:lnTo>
                    <a:pt x="21" y="8300"/>
                  </a:lnTo>
                  <a:cubicBezTo>
                    <a:pt x="-117" y="9753"/>
                    <a:pt x="436" y="11137"/>
                    <a:pt x="1336" y="12174"/>
                  </a:cubicBezTo>
                  <a:cubicBezTo>
                    <a:pt x="2305" y="13212"/>
                    <a:pt x="3689" y="13835"/>
                    <a:pt x="5073" y="13835"/>
                  </a:cubicBezTo>
                  <a:lnTo>
                    <a:pt x="7496" y="13835"/>
                  </a:lnTo>
                  <a:cubicBezTo>
                    <a:pt x="7496" y="13835"/>
                    <a:pt x="7496" y="13835"/>
                    <a:pt x="7565" y="13835"/>
                  </a:cubicBezTo>
                  <a:cubicBezTo>
                    <a:pt x="9157" y="13835"/>
                    <a:pt x="10680" y="13073"/>
                    <a:pt x="11649" y="11828"/>
                  </a:cubicBezTo>
                  <a:cubicBezTo>
                    <a:pt x="12618" y="10514"/>
                    <a:pt x="12964" y="8854"/>
                    <a:pt x="12548" y="7332"/>
                  </a:cubicBezTo>
                  <a:lnTo>
                    <a:pt x="11925" y="5050"/>
                  </a:lnTo>
                  <a:cubicBezTo>
                    <a:pt x="11649" y="3943"/>
                    <a:pt x="10957" y="2905"/>
                    <a:pt x="10057" y="2213"/>
                  </a:cubicBezTo>
                  <a:lnTo>
                    <a:pt x="8465" y="1037"/>
                  </a:lnTo>
                  <a:cubicBezTo>
                    <a:pt x="7565" y="346"/>
                    <a:pt x="6458" y="0"/>
                    <a:pt x="5351" y="0"/>
                  </a:cubicBezTo>
                  <a:lnTo>
                    <a:pt x="535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399" name="Freeform 3398">
              <a:extLst>
                <a:ext uri="{FF2B5EF4-FFF2-40B4-BE49-F238E27FC236}">
                  <a16:creationId xmlns:a16="http://schemas.microsoft.com/office/drawing/2014/main" id="{8DE3C0E8-695A-2766-C53A-1607868431AD}"/>
                </a:ext>
              </a:extLst>
            </p:cNvPr>
            <p:cNvSpPr/>
            <p:nvPr/>
          </p:nvSpPr>
          <p:spPr>
            <a:xfrm>
              <a:off x="8440103" y="5099330"/>
              <a:ext cx="2027" cy="2578"/>
            </a:xfrm>
            <a:custGeom>
              <a:avLst/>
              <a:gdLst>
                <a:gd name="connsiteX0" fmla="*/ 346 w 1522"/>
                <a:gd name="connsiteY0" fmla="*/ 0 h 1936"/>
                <a:gd name="connsiteX1" fmla="*/ 69 w 1522"/>
                <a:gd name="connsiteY1" fmla="*/ 484 h 1936"/>
                <a:gd name="connsiteX2" fmla="*/ 0 w 1522"/>
                <a:gd name="connsiteY2" fmla="*/ 1937 h 1936"/>
                <a:gd name="connsiteX3" fmla="*/ 1523 w 1522"/>
                <a:gd name="connsiteY3" fmla="*/ 207 h 1936"/>
                <a:gd name="connsiteX4" fmla="*/ 830 w 1522"/>
                <a:gd name="connsiteY4" fmla="*/ 0 h 1936"/>
                <a:gd name="connsiteX5" fmla="*/ 346 w 1522"/>
                <a:gd name="connsiteY5" fmla="*/ 0 h 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 h="1936">
                  <a:moveTo>
                    <a:pt x="346" y="0"/>
                  </a:moveTo>
                  <a:lnTo>
                    <a:pt x="69" y="484"/>
                  </a:lnTo>
                  <a:lnTo>
                    <a:pt x="0" y="1937"/>
                  </a:lnTo>
                  <a:lnTo>
                    <a:pt x="1523" y="207"/>
                  </a:lnTo>
                  <a:lnTo>
                    <a:pt x="830" y="0"/>
                  </a:lnTo>
                  <a:lnTo>
                    <a:pt x="34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0" name="Freeform 3399">
              <a:extLst>
                <a:ext uri="{FF2B5EF4-FFF2-40B4-BE49-F238E27FC236}">
                  <a16:creationId xmlns:a16="http://schemas.microsoft.com/office/drawing/2014/main" id="{C3810B99-6AB0-0950-CA69-DE4584315F75}"/>
                </a:ext>
              </a:extLst>
            </p:cNvPr>
            <p:cNvSpPr/>
            <p:nvPr/>
          </p:nvSpPr>
          <p:spPr>
            <a:xfrm>
              <a:off x="8433176" y="5092421"/>
              <a:ext cx="15854" cy="16397"/>
            </a:xfrm>
            <a:custGeom>
              <a:avLst/>
              <a:gdLst>
                <a:gd name="connsiteX0" fmla="*/ 5547 w 11904"/>
                <a:gd name="connsiteY0" fmla="*/ 5188 h 12312"/>
                <a:gd name="connsiteX1" fmla="*/ 6032 w 11904"/>
                <a:gd name="connsiteY1" fmla="*/ 5188 h 12312"/>
                <a:gd name="connsiteX2" fmla="*/ 6724 w 11904"/>
                <a:gd name="connsiteY2" fmla="*/ 5395 h 12312"/>
                <a:gd name="connsiteX3" fmla="*/ 5201 w 11904"/>
                <a:gd name="connsiteY3" fmla="*/ 7055 h 12312"/>
                <a:gd name="connsiteX4" fmla="*/ 5340 w 11904"/>
                <a:gd name="connsiteY4" fmla="*/ 5672 h 12312"/>
                <a:gd name="connsiteX5" fmla="*/ 5616 w 11904"/>
                <a:gd name="connsiteY5" fmla="*/ 5188 h 12312"/>
                <a:gd name="connsiteX6" fmla="*/ 5616 w 11904"/>
                <a:gd name="connsiteY6" fmla="*/ 0 h 12312"/>
                <a:gd name="connsiteX7" fmla="*/ 1118 w 11904"/>
                <a:gd name="connsiteY7" fmla="*/ 2629 h 12312"/>
                <a:gd name="connsiteX8" fmla="*/ 841 w 11904"/>
                <a:gd name="connsiteY8" fmla="*/ 3112 h 12312"/>
                <a:gd name="connsiteX9" fmla="*/ 149 w 11904"/>
                <a:gd name="connsiteY9" fmla="*/ 5326 h 12312"/>
                <a:gd name="connsiteX10" fmla="*/ 10 w 11904"/>
                <a:gd name="connsiteY10" fmla="*/ 6710 h 12312"/>
                <a:gd name="connsiteX11" fmla="*/ 3125 w 11904"/>
                <a:gd name="connsiteY11" fmla="*/ 11898 h 12312"/>
                <a:gd name="connsiteX12" fmla="*/ 5201 w 11904"/>
                <a:gd name="connsiteY12" fmla="*/ 12313 h 12312"/>
                <a:gd name="connsiteX13" fmla="*/ 9008 w 11904"/>
                <a:gd name="connsiteY13" fmla="*/ 10653 h 12312"/>
                <a:gd name="connsiteX14" fmla="*/ 10531 w 11904"/>
                <a:gd name="connsiteY14" fmla="*/ 8992 h 12312"/>
                <a:gd name="connsiteX15" fmla="*/ 11707 w 11904"/>
                <a:gd name="connsiteY15" fmla="*/ 4012 h 12312"/>
                <a:gd name="connsiteX16" fmla="*/ 8039 w 11904"/>
                <a:gd name="connsiteY16" fmla="*/ 484 h 12312"/>
                <a:gd name="connsiteX17" fmla="*/ 7347 w 11904"/>
                <a:gd name="connsiteY17" fmla="*/ 277 h 12312"/>
                <a:gd name="connsiteX18" fmla="*/ 6447 w 11904"/>
                <a:gd name="connsiteY18" fmla="*/ 138 h 12312"/>
                <a:gd name="connsiteX19" fmla="*/ 5962 w 11904"/>
                <a:gd name="connsiteY19" fmla="*/ 138 h 12312"/>
                <a:gd name="connsiteX20" fmla="*/ 5547 w 11904"/>
                <a:gd name="connsiteY20" fmla="*/ 138 h 12312"/>
                <a:gd name="connsiteX21" fmla="*/ 5547 w 11904"/>
                <a:gd name="connsiteY21" fmla="*/ 138 h 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04" h="12312">
                  <a:moveTo>
                    <a:pt x="5547" y="5188"/>
                  </a:moveTo>
                  <a:lnTo>
                    <a:pt x="6032" y="5188"/>
                  </a:lnTo>
                  <a:cubicBezTo>
                    <a:pt x="6032" y="5188"/>
                    <a:pt x="6724" y="5395"/>
                    <a:pt x="6724" y="5395"/>
                  </a:cubicBezTo>
                  <a:lnTo>
                    <a:pt x="5201" y="7055"/>
                  </a:lnTo>
                  <a:lnTo>
                    <a:pt x="5340" y="5672"/>
                  </a:lnTo>
                  <a:lnTo>
                    <a:pt x="5616" y="5188"/>
                  </a:lnTo>
                  <a:moveTo>
                    <a:pt x="5616" y="0"/>
                  </a:moveTo>
                  <a:cubicBezTo>
                    <a:pt x="3748" y="0"/>
                    <a:pt x="2018" y="968"/>
                    <a:pt x="1118" y="2629"/>
                  </a:cubicBezTo>
                  <a:lnTo>
                    <a:pt x="841" y="3112"/>
                  </a:lnTo>
                  <a:cubicBezTo>
                    <a:pt x="426" y="3804"/>
                    <a:pt x="218" y="4496"/>
                    <a:pt x="149" y="5326"/>
                  </a:cubicBezTo>
                  <a:lnTo>
                    <a:pt x="10" y="6710"/>
                  </a:lnTo>
                  <a:cubicBezTo>
                    <a:pt x="-128" y="8923"/>
                    <a:pt x="1118" y="10998"/>
                    <a:pt x="3125" y="11898"/>
                  </a:cubicBezTo>
                  <a:cubicBezTo>
                    <a:pt x="3817" y="12174"/>
                    <a:pt x="4509" y="12313"/>
                    <a:pt x="5201" y="12313"/>
                  </a:cubicBezTo>
                  <a:cubicBezTo>
                    <a:pt x="6655" y="12313"/>
                    <a:pt x="8039" y="11759"/>
                    <a:pt x="9008" y="10653"/>
                  </a:cubicBezTo>
                  <a:lnTo>
                    <a:pt x="10531" y="8992"/>
                  </a:lnTo>
                  <a:cubicBezTo>
                    <a:pt x="11776" y="7678"/>
                    <a:pt x="12192" y="5741"/>
                    <a:pt x="11707" y="4012"/>
                  </a:cubicBezTo>
                  <a:cubicBezTo>
                    <a:pt x="11223" y="2282"/>
                    <a:pt x="9839" y="899"/>
                    <a:pt x="8039" y="484"/>
                  </a:cubicBezTo>
                  <a:lnTo>
                    <a:pt x="7347" y="277"/>
                  </a:lnTo>
                  <a:cubicBezTo>
                    <a:pt x="7347" y="277"/>
                    <a:pt x="6724" y="138"/>
                    <a:pt x="6447" y="138"/>
                  </a:cubicBezTo>
                  <a:lnTo>
                    <a:pt x="5962" y="138"/>
                  </a:lnTo>
                  <a:cubicBezTo>
                    <a:pt x="5962" y="138"/>
                    <a:pt x="5686" y="138"/>
                    <a:pt x="5547" y="138"/>
                  </a:cubicBezTo>
                  <a:lnTo>
                    <a:pt x="5547"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1" name="Freeform 3400">
              <a:extLst>
                <a:ext uri="{FF2B5EF4-FFF2-40B4-BE49-F238E27FC236}">
                  <a16:creationId xmlns:a16="http://schemas.microsoft.com/office/drawing/2014/main" id="{50B19F86-5304-CA4E-F028-EA5B3A5779F9}"/>
                </a:ext>
              </a:extLst>
            </p:cNvPr>
            <p:cNvSpPr/>
            <p:nvPr/>
          </p:nvSpPr>
          <p:spPr>
            <a:xfrm>
              <a:off x="8436970" y="5159489"/>
              <a:ext cx="7281" cy="6632"/>
            </a:xfrm>
            <a:custGeom>
              <a:avLst/>
              <a:gdLst>
                <a:gd name="connsiteX0" fmla="*/ 0 w 5467"/>
                <a:gd name="connsiteY0" fmla="*/ 969 h 4980"/>
                <a:gd name="connsiteX1" fmla="*/ 692 w 5467"/>
                <a:gd name="connsiteY1" fmla="*/ 3182 h 4980"/>
                <a:gd name="connsiteX2" fmla="*/ 2215 w 5467"/>
                <a:gd name="connsiteY2" fmla="*/ 4773 h 4980"/>
                <a:gd name="connsiteX3" fmla="*/ 3945 w 5467"/>
                <a:gd name="connsiteY3" fmla="*/ 4981 h 4980"/>
                <a:gd name="connsiteX4" fmla="*/ 5468 w 5467"/>
                <a:gd name="connsiteY4" fmla="*/ 3044 h 4980"/>
                <a:gd name="connsiteX5" fmla="*/ 5398 w 5467"/>
                <a:gd name="connsiteY5" fmla="*/ 1038 h 4980"/>
                <a:gd name="connsiteX6" fmla="*/ 3945 w 5467"/>
                <a:gd name="connsiteY6" fmla="*/ 0 h 4980"/>
                <a:gd name="connsiteX7" fmla="*/ 1938 w 5467"/>
                <a:gd name="connsiteY7" fmla="*/ 0 h 4980"/>
                <a:gd name="connsiteX8" fmla="*/ 0 w 5467"/>
                <a:gd name="connsiteY8" fmla="*/ 969 h 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7" h="4980">
                  <a:moveTo>
                    <a:pt x="0" y="969"/>
                  </a:moveTo>
                  <a:lnTo>
                    <a:pt x="692" y="3182"/>
                  </a:lnTo>
                  <a:lnTo>
                    <a:pt x="2215" y="4773"/>
                  </a:lnTo>
                  <a:lnTo>
                    <a:pt x="3945" y="4981"/>
                  </a:lnTo>
                  <a:lnTo>
                    <a:pt x="5468" y="3044"/>
                  </a:lnTo>
                  <a:lnTo>
                    <a:pt x="5398" y="1038"/>
                  </a:lnTo>
                  <a:lnTo>
                    <a:pt x="3945" y="0"/>
                  </a:lnTo>
                  <a:lnTo>
                    <a:pt x="1938" y="0"/>
                  </a:lnTo>
                  <a:lnTo>
                    <a:pt x="0" y="9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2" name="Freeform 3401">
              <a:extLst>
                <a:ext uri="{FF2B5EF4-FFF2-40B4-BE49-F238E27FC236}">
                  <a16:creationId xmlns:a16="http://schemas.microsoft.com/office/drawing/2014/main" id="{B732CE8A-E9DD-AB09-BE62-3B0323F9B587}"/>
                </a:ext>
              </a:extLst>
            </p:cNvPr>
            <p:cNvSpPr/>
            <p:nvPr/>
          </p:nvSpPr>
          <p:spPr>
            <a:xfrm>
              <a:off x="8430050" y="5152487"/>
              <a:ext cx="21123" cy="20452"/>
            </a:xfrm>
            <a:custGeom>
              <a:avLst/>
              <a:gdLst>
                <a:gd name="connsiteX0" fmla="*/ 9140 w 15860"/>
                <a:gd name="connsiteY0" fmla="*/ 5257 h 15356"/>
                <a:gd name="connsiteX1" fmla="*/ 10524 w 15860"/>
                <a:gd name="connsiteY1" fmla="*/ 6295 h 15356"/>
                <a:gd name="connsiteX2" fmla="*/ 10663 w 15860"/>
                <a:gd name="connsiteY2" fmla="*/ 8301 h 15356"/>
                <a:gd name="connsiteX3" fmla="*/ 9140 w 15860"/>
                <a:gd name="connsiteY3" fmla="*/ 10238 h 15356"/>
                <a:gd name="connsiteX4" fmla="*/ 7410 w 15860"/>
                <a:gd name="connsiteY4" fmla="*/ 10030 h 15356"/>
                <a:gd name="connsiteX5" fmla="*/ 5887 w 15860"/>
                <a:gd name="connsiteY5" fmla="*/ 8439 h 15356"/>
                <a:gd name="connsiteX6" fmla="*/ 5195 w 15860"/>
                <a:gd name="connsiteY6" fmla="*/ 6226 h 15356"/>
                <a:gd name="connsiteX7" fmla="*/ 7133 w 15860"/>
                <a:gd name="connsiteY7" fmla="*/ 5257 h 15356"/>
                <a:gd name="connsiteX8" fmla="*/ 9209 w 15860"/>
                <a:gd name="connsiteY8" fmla="*/ 5257 h 15356"/>
                <a:gd name="connsiteX9" fmla="*/ 9209 w 15860"/>
                <a:gd name="connsiteY9" fmla="*/ 69 h 15356"/>
                <a:gd name="connsiteX10" fmla="*/ 7133 w 15860"/>
                <a:gd name="connsiteY10" fmla="*/ 69 h 15356"/>
                <a:gd name="connsiteX11" fmla="*/ 4780 w 15860"/>
                <a:gd name="connsiteY11" fmla="*/ 623 h 15356"/>
                <a:gd name="connsiteX12" fmla="*/ 2842 w 15860"/>
                <a:gd name="connsiteY12" fmla="*/ 1591 h 15356"/>
                <a:gd name="connsiteX13" fmla="*/ 212 w 15860"/>
                <a:gd name="connsiteY13" fmla="*/ 7747 h 15356"/>
                <a:gd name="connsiteX14" fmla="*/ 904 w 15860"/>
                <a:gd name="connsiteY14" fmla="*/ 9961 h 15356"/>
                <a:gd name="connsiteX15" fmla="*/ 2080 w 15860"/>
                <a:gd name="connsiteY15" fmla="*/ 11967 h 15356"/>
                <a:gd name="connsiteX16" fmla="*/ 3603 w 15860"/>
                <a:gd name="connsiteY16" fmla="*/ 13558 h 15356"/>
                <a:gd name="connsiteX17" fmla="*/ 6856 w 15860"/>
                <a:gd name="connsiteY17" fmla="*/ 15149 h 15356"/>
                <a:gd name="connsiteX18" fmla="*/ 8586 w 15860"/>
                <a:gd name="connsiteY18" fmla="*/ 15357 h 15356"/>
                <a:gd name="connsiteX19" fmla="*/ 9140 w 15860"/>
                <a:gd name="connsiteY19" fmla="*/ 15357 h 15356"/>
                <a:gd name="connsiteX20" fmla="*/ 13223 w 15860"/>
                <a:gd name="connsiteY20" fmla="*/ 13350 h 15356"/>
                <a:gd name="connsiteX21" fmla="*/ 14746 w 15860"/>
                <a:gd name="connsiteY21" fmla="*/ 11414 h 15356"/>
                <a:gd name="connsiteX22" fmla="*/ 15853 w 15860"/>
                <a:gd name="connsiteY22" fmla="*/ 7955 h 15356"/>
                <a:gd name="connsiteX23" fmla="*/ 15715 w 15860"/>
                <a:gd name="connsiteY23" fmla="*/ 5949 h 15356"/>
                <a:gd name="connsiteX24" fmla="*/ 13569 w 15860"/>
                <a:gd name="connsiteY24" fmla="*/ 2006 h 15356"/>
                <a:gd name="connsiteX25" fmla="*/ 12185 w 15860"/>
                <a:gd name="connsiteY25" fmla="*/ 969 h 15356"/>
                <a:gd name="connsiteX26" fmla="*/ 9140 w 15860"/>
                <a:gd name="connsiteY26" fmla="*/ 0 h 15356"/>
                <a:gd name="connsiteX27" fmla="*/ 9140 w 15860"/>
                <a:gd name="connsiteY27" fmla="*/ 0 h 1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860" h="15356">
                  <a:moveTo>
                    <a:pt x="9140" y="5257"/>
                  </a:moveTo>
                  <a:lnTo>
                    <a:pt x="10524" y="6295"/>
                  </a:lnTo>
                  <a:lnTo>
                    <a:pt x="10663" y="8301"/>
                  </a:lnTo>
                  <a:lnTo>
                    <a:pt x="9140" y="10238"/>
                  </a:lnTo>
                  <a:lnTo>
                    <a:pt x="7410" y="10030"/>
                  </a:lnTo>
                  <a:lnTo>
                    <a:pt x="5887" y="8439"/>
                  </a:lnTo>
                  <a:lnTo>
                    <a:pt x="5195" y="6226"/>
                  </a:lnTo>
                  <a:lnTo>
                    <a:pt x="7133" y="5257"/>
                  </a:lnTo>
                  <a:lnTo>
                    <a:pt x="9209" y="5257"/>
                  </a:lnTo>
                  <a:moveTo>
                    <a:pt x="9209" y="69"/>
                  </a:moveTo>
                  <a:lnTo>
                    <a:pt x="7133" y="69"/>
                  </a:lnTo>
                  <a:cubicBezTo>
                    <a:pt x="6302" y="69"/>
                    <a:pt x="5541" y="277"/>
                    <a:pt x="4780" y="623"/>
                  </a:cubicBezTo>
                  <a:lnTo>
                    <a:pt x="2842" y="1591"/>
                  </a:lnTo>
                  <a:cubicBezTo>
                    <a:pt x="558" y="2767"/>
                    <a:pt x="-480" y="5326"/>
                    <a:pt x="212" y="7747"/>
                  </a:cubicBezTo>
                  <a:lnTo>
                    <a:pt x="904" y="9961"/>
                  </a:lnTo>
                  <a:cubicBezTo>
                    <a:pt x="1111" y="10722"/>
                    <a:pt x="1527" y="11414"/>
                    <a:pt x="2080" y="11967"/>
                  </a:cubicBezTo>
                  <a:lnTo>
                    <a:pt x="3603" y="13558"/>
                  </a:lnTo>
                  <a:cubicBezTo>
                    <a:pt x="4433" y="14457"/>
                    <a:pt x="5610" y="15080"/>
                    <a:pt x="6856" y="15149"/>
                  </a:cubicBezTo>
                  <a:lnTo>
                    <a:pt x="8586" y="15357"/>
                  </a:lnTo>
                  <a:cubicBezTo>
                    <a:pt x="8586" y="15357"/>
                    <a:pt x="8932" y="15357"/>
                    <a:pt x="9140" y="15357"/>
                  </a:cubicBezTo>
                  <a:cubicBezTo>
                    <a:pt x="10732" y="15357"/>
                    <a:pt x="12254" y="14596"/>
                    <a:pt x="13223" y="13350"/>
                  </a:cubicBezTo>
                  <a:lnTo>
                    <a:pt x="14746" y="11414"/>
                  </a:lnTo>
                  <a:cubicBezTo>
                    <a:pt x="15507" y="10445"/>
                    <a:pt x="15923" y="9200"/>
                    <a:pt x="15853" y="7955"/>
                  </a:cubicBezTo>
                  <a:lnTo>
                    <a:pt x="15715" y="5949"/>
                  </a:lnTo>
                  <a:cubicBezTo>
                    <a:pt x="15646" y="4358"/>
                    <a:pt x="14815" y="2906"/>
                    <a:pt x="13569" y="2006"/>
                  </a:cubicBezTo>
                  <a:lnTo>
                    <a:pt x="12185" y="969"/>
                  </a:lnTo>
                  <a:cubicBezTo>
                    <a:pt x="11286" y="346"/>
                    <a:pt x="10247" y="0"/>
                    <a:pt x="9140" y="0"/>
                  </a:cubicBezTo>
                  <a:lnTo>
                    <a:pt x="914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3" name="Freeform 3402">
              <a:extLst>
                <a:ext uri="{FF2B5EF4-FFF2-40B4-BE49-F238E27FC236}">
                  <a16:creationId xmlns:a16="http://schemas.microsoft.com/office/drawing/2014/main" id="{4327D772-40C6-2D9E-44DA-E830C4B9086B}"/>
                </a:ext>
              </a:extLst>
            </p:cNvPr>
            <p:cNvSpPr/>
            <p:nvPr/>
          </p:nvSpPr>
          <p:spPr>
            <a:xfrm>
              <a:off x="8426461" y="5170636"/>
              <a:ext cx="16776" cy="35929"/>
            </a:xfrm>
            <a:custGeom>
              <a:avLst/>
              <a:gdLst>
                <a:gd name="connsiteX0" fmla="*/ 4360 w 12596"/>
                <a:gd name="connsiteY0" fmla="*/ 13627 h 26977"/>
                <a:gd name="connsiteX1" fmla="*/ 3322 w 12596"/>
                <a:gd name="connsiteY1" fmla="*/ 16394 h 26977"/>
                <a:gd name="connsiteX2" fmla="*/ 900 w 12596"/>
                <a:gd name="connsiteY2" fmla="*/ 21513 h 26977"/>
                <a:gd name="connsiteX3" fmla="*/ 0 w 12596"/>
                <a:gd name="connsiteY3" fmla="*/ 24141 h 26977"/>
                <a:gd name="connsiteX4" fmla="*/ 623 w 12596"/>
                <a:gd name="connsiteY4" fmla="*/ 25456 h 26977"/>
                <a:gd name="connsiteX5" fmla="*/ 1800 w 12596"/>
                <a:gd name="connsiteY5" fmla="*/ 26494 h 26977"/>
                <a:gd name="connsiteX6" fmla="*/ 3322 w 12596"/>
                <a:gd name="connsiteY6" fmla="*/ 26977 h 26977"/>
                <a:gd name="connsiteX7" fmla="*/ 4706 w 12596"/>
                <a:gd name="connsiteY7" fmla="*/ 26770 h 26977"/>
                <a:gd name="connsiteX8" fmla="*/ 5745 w 12596"/>
                <a:gd name="connsiteY8" fmla="*/ 25732 h 26977"/>
                <a:gd name="connsiteX9" fmla="*/ 6229 w 12596"/>
                <a:gd name="connsiteY9" fmla="*/ 24349 h 26977"/>
                <a:gd name="connsiteX10" fmla="*/ 6575 w 12596"/>
                <a:gd name="connsiteY10" fmla="*/ 22966 h 26977"/>
                <a:gd name="connsiteX11" fmla="*/ 7198 w 12596"/>
                <a:gd name="connsiteY11" fmla="*/ 21928 h 26977"/>
                <a:gd name="connsiteX12" fmla="*/ 8444 w 12596"/>
                <a:gd name="connsiteY12" fmla="*/ 21306 h 26977"/>
                <a:gd name="connsiteX13" fmla="*/ 9759 w 12596"/>
                <a:gd name="connsiteY13" fmla="*/ 21236 h 26977"/>
                <a:gd name="connsiteX14" fmla="*/ 11004 w 12596"/>
                <a:gd name="connsiteY14" fmla="*/ 21029 h 26977"/>
                <a:gd name="connsiteX15" fmla="*/ 12112 w 12596"/>
                <a:gd name="connsiteY15" fmla="*/ 20060 h 26977"/>
                <a:gd name="connsiteX16" fmla="*/ 12389 w 12596"/>
                <a:gd name="connsiteY16" fmla="*/ 18400 h 26977"/>
                <a:gd name="connsiteX17" fmla="*/ 11489 w 12596"/>
                <a:gd name="connsiteY17" fmla="*/ 17086 h 26977"/>
                <a:gd name="connsiteX18" fmla="*/ 9897 w 12596"/>
                <a:gd name="connsiteY18" fmla="*/ 16394 h 26977"/>
                <a:gd name="connsiteX19" fmla="*/ 8167 w 12596"/>
                <a:gd name="connsiteY19" fmla="*/ 16671 h 26977"/>
                <a:gd name="connsiteX20" fmla="*/ 8305 w 12596"/>
                <a:gd name="connsiteY20" fmla="*/ 13627 h 26977"/>
                <a:gd name="connsiteX21" fmla="*/ 9136 w 12596"/>
                <a:gd name="connsiteY21" fmla="*/ 9684 h 26977"/>
                <a:gd name="connsiteX22" fmla="*/ 10658 w 12596"/>
                <a:gd name="connsiteY22" fmla="*/ 7332 h 26977"/>
                <a:gd name="connsiteX23" fmla="*/ 12596 w 12596"/>
                <a:gd name="connsiteY23" fmla="*/ 9131 h 26977"/>
                <a:gd name="connsiteX24" fmla="*/ 12527 w 12596"/>
                <a:gd name="connsiteY24" fmla="*/ 6433 h 26977"/>
                <a:gd name="connsiteX25" fmla="*/ 11835 w 12596"/>
                <a:gd name="connsiteY25" fmla="*/ 4219 h 26977"/>
                <a:gd name="connsiteX26" fmla="*/ 10105 w 12596"/>
                <a:gd name="connsiteY26" fmla="*/ 0 h 26977"/>
                <a:gd name="connsiteX27" fmla="*/ 6990 w 12596"/>
                <a:gd name="connsiteY27" fmla="*/ 1937 h 26977"/>
                <a:gd name="connsiteX28" fmla="*/ 5537 w 12596"/>
                <a:gd name="connsiteY28" fmla="*/ 5603 h 26977"/>
                <a:gd name="connsiteX29" fmla="*/ 4360 w 12596"/>
                <a:gd name="connsiteY29" fmla="*/ 13627 h 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96" h="26977">
                  <a:moveTo>
                    <a:pt x="4360" y="13627"/>
                  </a:moveTo>
                  <a:lnTo>
                    <a:pt x="3322" y="16394"/>
                  </a:lnTo>
                  <a:lnTo>
                    <a:pt x="900" y="21513"/>
                  </a:lnTo>
                  <a:lnTo>
                    <a:pt x="0" y="24141"/>
                  </a:lnTo>
                  <a:lnTo>
                    <a:pt x="623" y="25456"/>
                  </a:lnTo>
                  <a:lnTo>
                    <a:pt x="1800" y="26494"/>
                  </a:lnTo>
                  <a:lnTo>
                    <a:pt x="3322" y="26977"/>
                  </a:lnTo>
                  <a:lnTo>
                    <a:pt x="4706" y="26770"/>
                  </a:lnTo>
                  <a:lnTo>
                    <a:pt x="5745" y="25732"/>
                  </a:lnTo>
                  <a:lnTo>
                    <a:pt x="6229" y="24349"/>
                  </a:lnTo>
                  <a:lnTo>
                    <a:pt x="6575" y="22966"/>
                  </a:lnTo>
                  <a:lnTo>
                    <a:pt x="7198" y="21928"/>
                  </a:lnTo>
                  <a:lnTo>
                    <a:pt x="8444" y="21306"/>
                  </a:lnTo>
                  <a:lnTo>
                    <a:pt x="9759" y="21236"/>
                  </a:lnTo>
                  <a:lnTo>
                    <a:pt x="11004" y="21029"/>
                  </a:lnTo>
                  <a:lnTo>
                    <a:pt x="12112" y="20060"/>
                  </a:lnTo>
                  <a:lnTo>
                    <a:pt x="12389" y="18400"/>
                  </a:lnTo>
                  <a:lnTo>
                    <a:pt x="11489" y="17086"/>
                  </a:lnTo>
                  <a:lnTo>
                    <a:pt x="9897" y="16394"/>
                  </a:lnTo>
                  <a:lnTo>
                    <a:pt x="8167" y="16671"/>
                  </a:lnTo>
                  <a:lnTo>
                    <a:pt x="8305" y="13627"/>
                  </a:lnTo>
                  <a:lnTo>
                    <a:pt x="9136" y="9684"/>
                  </a:lnTo>
                  <a:lnTo>
                    <a:pt x="10658" y="7332"/>
                  </a:lnTo>
                  <a:lnTo>
                    <a:pt x="12596" y="9131"/>
                  </a:lnTo>
                  <a:lnTo>
                    <a:pt x="12527" y="6433"/>
                  </a:lnTo>
                  <a:lnTo>
                    <a:pt x="11835" y="4219"/>
                  </a:lnTo>
                  <a:lnTo>
                    <a:pt x="10105" y="0"/>
                  </a:lnTo>
                  <a:lnTo>
                    <a:pt x="6990" y="1937"/>
                  </a:lnTo>
                  <a:lnTo>
                    <a:pt x="5537" y="5603"/>
                  </a:lnTo>
                  <a:lnTo>
                    <a:pt x="4360" y="1362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4" name="Freeform 3403">
              <a:extLst>
                <a:ext uri="{FF2B5EF4-FFF2-40B4-BE49-F238E27FC236}">
                  <a16:creationId xmlns:a16="http://schemas.microsoft.com/office/drawing/2014/main" id="{4A10A9DE-6EF3-8CC8-4C27-FE8E5944D426}"/>
                </a:ext>
              </a:extLst>
            </p:cNvPr>
            <p:cNvSpPr/>
            <p:nvPr/>
          </p:nvSpPr>
          <p:spPr>
            <a:xfrm>
              <a:off x="8419586" y="5163635"/>
              <a:ext cx="30565" cy="49932"/>
            </a:xfrm>
            <a:custGeom>
              <a:avLst/>
              <a:gdLst>
                <a:gd name="connsiteX0" fmla="*/ 15268 w 22950"/>
                <a:gd name="connsiteY0" fmla="*/ 5257 h 37491"/>
                <a:gd name="connsiteX1" fmla="*/ 16998 w 22950"/>
                <a:gd name="connsiteY1" fmla="*/ 9477 h 37491"/>
                <a:gd name="connsiteX2" fmla="*/ 17690 w 22950"/>
                <a:gd name="connsiteY2" fmla="*/ 11621 h 37491"/>
                <a:gd name="connsiteX3" fmla="*/ 17690 w 22950"/>
                <a:gd name="connsiteY3" fmla="*/ 14319 h 37491"/>
                <a:gd name="connsiteX4" fmla="*/ 15752 w 22950"/>
                <a:gd name="connsiteY4" fmla="*/ 12590 h 37491"/>
                <a:gd name="connsiteX5" fmla="*/ 14299 w 22950"/>
                <a:gd name="connsiteY5" fmla="*/ 14941 h 37491"/>
                <a:gd name="connsiteX6" fmla="*/ 13468 w 22950"/>
                <a:gd name="connsiteY6" fmla="*/ 18884 h 37491"/>
                <a:gd name="connsiteX7" fmla="*/ 13330 w 22950"/>
                <a:gd name="connsiteY7" fmla="*/ 21928 h 37491"/>
                <a:gd name="connsiteX8" fmla="*/ 15060 w 22950"/>
                <a:gd name="connsiteY8" fmla="*/ 21651 h 37491"/>
                <a:gd name="connsiteX9" fmla="*/ 16583 w 22950"/>
                <a:gd name="connsiteY9" fmla="*/ 22343 h 37491"/>
                <a:gd name="connsiteX10" fmla="*/ 17482 w 22950"/>
                <a:gd name="connsiteY10" fmla="*/ 23657 h 37491"/>
                <a:gd name="connsiteX11" fmla="*/ 17205 w 22950"/>
                <a:gd name="connsiteY11" fmla="*/ 25248 h 37491"/>
                <a:gd name="connsiteX12" fmla="*/ 16098 w 22950"/>
                <a:gd name="connsiteY12" fmla="*/ 26286 h 37491"/>
                <a:gd name="connsiteX13" fmla="*/ 14853 w 22950"/>
                <a:gd name="connsiteY13" fmla="*/ 26494 h 37491"/>
                <a:gd name="connsiteX14" fmla="*/ 13537 w 22950"/>
                <a:gd name="connsiteY14" fmla="*/ 26494 h 37491"/>
                <a:gd name="connsiteX15" fmla="*/ 12291 w 22950"/>
                <a:gd name="connsiteY15" fmla="*/ 27116 h 37491"/>
                <a:gd name="connsiteX16" fmla="*/ 11669 w 22950"/>
                <a:gd name="connsiteY16" fmla="*/ 28223 h 37491"/>
                <a:gd name="connsiteX17" fmla="*/ 11323 w 22950"/>
                <a:gd name="connsiteY17" fmla="*/ 29606 h 37491"/>
                <a:gd name="connsiteX18" fmla="*/ 10838 w 22950"/>
                <a:gd name="connsiteY18" fmla="*/ 30990 h 37491"/>
                <a:gd name="connsiteX19" fmla="*/ 9800 w 22950"/>
                <a:gd name="connsiteY19" fmla="*/ 32027 h 37491"/>
                <a:gd name="connsiteX20" fmla="*/ 8416 w 22950"/>
                <a:gd name="connsiteY20" fmla="*/ 32235 h 37491"/>
                <a:gd name="connsiteX21" fmla="*/ 6962 w 22950"/>
                <a:gd name="connsiteY21" fmla="*/ 31751 h 37491"/>
                <a:gd name="connsiteX22" fmla="*/ 5785 w 22950"/>
                <a:gd name="connsiteY22" fmla="*/ 30713 h 37491"/>
                <a:gd name="connsiteX23" fmla="*/ 5163 w 22950"/>
                <a:gd name="connsiteY23" fmla="*/ 29399 h 37491"/>
                <a:gd name="connsiteX24" fmla="*/ 6132 w 22950"/>
                <a:gd name="connsiteY24" fmla="*/ 26770 h 37491"/>
                <a:gd name="connsiteX25" fmla="*/ 8554 w 22950"/>
                <a:gd name="connsiteY25" fmla="*/ 21651 h 37491"/>
                <a:gd name="connsiteX26" fmla="*/ 9592 w 22950"/>
                <a:gd name="connsiteY26" fmla="*/ 18815 h 37491"/>
                <a:gd name="connsiteX27" fmla="*/ 10769 w 22950"/>
                <a:gd name="connsiteY27" fmla="*/ 10791 h 37491"/>
                <a:gd name="connsiteX28" fmla="*/ 12222 w 22950"/>
                <a:gd name="connsiteY28" fmla="*/ 7125 h 37491"/>
                <a:gd name="connsiteX29" fmla="*/ 15406 w 22950"/>
                <a:gd name="connsiteY29" fmla="*/ 5188 h 37491"/>
                <a:gd name="connsiteX30" fmla="*/ 15406 w 22950"/>
                <a:gd name="connsiteY30" fmla="*/ 0 h 37491"/>
                <a:gd name="connsiteX31" fmla="*/ 12707 w 22950"/>
                <a:gd name="connsiteY31" fmla="*/ 761 h 37491"/>
                <a:gd name="connsiteX32" fmla="*/ 9523 w 22950"/>
                <a:gd name="connsiteY32" fmla="*/ 2698 h 37491"/>
                <a:gd name="connsiteX33" fmla="*/ 7378 w 22950"/>
                <a:gd name="connsiteY33" fmla="*/ 5257 h 37491"/>
                <a:gd name="connsiteX34" fmla="*/ 5924 w 22950"/>
                <a:gd name="connsiteY34" fmla="*/ 8923 h 37491"/>
                <a:gd name="connsiteX35" fmla="*/ 5647 w 22950"/>
                <a:gd name="connsiteY35" fmla="*/ 10099 h 37491"/>
                <a:gd name="connsiteX36" fmla="*/ 4540 w 22950"/>
                <a:gd name="connsiteY36" fmla="*/ 17639 h 37491"/>
                <a:gd name="connsiteX37" fmla="*/ 3778 w 22950"/>
                <a:gd name="connsiteY37" fmla="*/ 19714 h 37491"/>
                <a:gd name="connsiteX38" fmla="*/ 1494 w 22950"/>
                <a:gd name="connsiteY38" fmla="*/ 24626 h 37491"/>
                <a:gd name="connsiteX39" fmla="*/ 1287 w 22950"/>
                <a:gd name="connsiteY39" fmla="*/ 25110 h 37491"/>
                <a:gd name="connsiteX40" fmla="*/ 318 w 22950"/>
                <a:gd name="connsiteY40" fmla="*/ 27739 h 37491"/>
                <a:gd name="connsiteX41" fmla="*/ 526 w 22950"/>
                <a:gd name="connsiteY41" fmla="*/ 31751 h 37491"/>
                <a:gd name="connsiteX42" fmla="*/ 1148 w 22950"/>
                <a:gd name="connsiteY42" fmla="*/ 33065 h 37491"/>
                <a:gd name="connsiteX43" fmla="*/ 2463 w 22950"/>
                <a:gd name="connsiteY43" fmla="*/ 34725 h 37491"/>
                <a:gd name="connsiteX44" fmla="*/ 3640 w 22950"/>
                <a:gd name="connsiteY44" fmla="*/ 35763 h 37491"/>
                <a:gd name="connsiteX45" fmla="*/ 5301 w 22950"/>
                <a:gd name="connsiteY45" fmla="*/ 36731 h 37491"/>
                <a:gd name="connsiteX46" fmla="*/ 6755 w 22950"/>
                <a:gd name="connsiteY46" fmla="*/ 37215 h 37491"/>
                <a:gd name="connsiteX47" fmla="*/ 8416 w 22950"/>
                <a:gd name="connsiteY47" fmla="*/ 37492 h 37491"/>
                <a:gd name="connsiteX48" fmla="*/ 9177 w 22950"/>
                <a:gd name="connsiteY48" fmla="*/ 37492 h 37491"/>
                <a:gd name="connsiteX49" fmla="*/ 10561 w 22950"/>
                <a:gd name="connsiteY49" fmla="*/ 37285 h 37491"/>
                <a:gd name="connsiteX50" fmla="*/ 13399 w 22950"/>
                <a:gd name="connsiteY50" fmla="*/ 35901 h 37491"/>
                <a:gd name="connsiteX51" fmla="*/ 14437 w 22950"/>
                <a:gd name="connsiteY51" fmla="*/ 34863 h 37491"/>
                <a:gd name="connsiteX52" fmla="*/ 15683 w 22950"/>
                <a:gd name="connsiteY52" fmla="*/ 32857 h 37491"/>
                <a:gd name="connsiteX53" fmla="*/ 16098 w 22950"/>
                <a:gd name="connsiteY53" fmla="*/ 31612 h 37491"/>
                <a:gd name="connsiteX54" fmla="*/ 16929 w 22950"/>
                <a:gd name="connsiteY54" fmla="*/ 31474 h 37491"/>
                <a:gd name="connsiteX55" fmla="*/ 19559 w 22950"/>
                <a:gd name="connsiteY55" fmla="*/ 30229 h 37491"/>
                <a:gd name="connsiteX56" fmla="*/ 20666 w 22950"/>
                <a:gd name="connsiteY56" fmla="*/ 29191 h 37491"/>
                <a:gd name="connsiteX57" fmla="*/ 22327 w 22950"/>
                <a:gd name="connsiteY57" fmla="*/ 26147 h 37491"/>
                <a:gd name="connsiteX58" fmla="*/ 22604 w 22950"/>
                <a:gd name="connsiteY58" fmla="*/ 24556 h 37491"/>
                <a:gd name="connsiteX59" fmla="*/ 21774 w 22950"/>
                <a:gd name="connsiteY59" fmla="*/ 20821 h 37491"/>
                <a:gd name="connsiteX60" fmla="*/ 20874 w 22950"/>
                <a:gd name="connsiteY60" fmla="*/ 19507 h 37491"/>
                <a:gd name="connsiteX61" fmla="*/ 20389 w 22950"/>
                <a:gd name="connsiteY61" fmla="*/ 18884 h 37491"/>
                <a:gd name="connsiteX62" fmla="*/ 22950 w 22950"/>
                <a:gd name="connsiteY62" fmla="*/ 14319 h 37491"/>
                <a:gd name="connsiteX63" fmla="*/ 22950 w 22950"/>
                <a:gd name="connsiteY63" fmla="*/ 11621 h 37491"/>
                <a:gd name="connsiteX64" fmla="*/ 22604 w 22950"/>
                <a:gd name="connsiteY64" fmla="*/ 10168 h 37491"/>
                <a:gd name="connsiteX65" fmla="*/ 21912 w 22950"/>
                <a:gd name="connsiteY65" fmla="*/ 8024 h 37491"/>
                <a:gd name="connsiteX66" fmla="*/ 21774 w 22950"/>
                <a:gd name="connsiteY66" fmla="*/ 7609 h 37491"/>
                <a:gd name="connsiteX67" fmla="*/ 20043 w 22950"/>
                <a:gd name="connsiteY67" fmla="*/ 3389 h 37491"/>
                <a:gd name="connsiteX68" fmla="*/ 16859 w 22950"/>
                <a:gd name="connsiteY68" fmla="*/ 415 h 37491"/>
                <a:gd name="connsiteX69" fmla="*/ 15198 w 22950"/>
                <a:gd name="connsiteY69" fmla="*/ 138 h 37491"/>
                <a:gd name="connsiteX70" fmla="*/ 15198 w 22950"/>
                <a:gd name="connsiteY70" fmla="*/ 138 h 3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2950" h="37491">
                  <a:moveTo>
                    <a:pt x="15268" y="5257"/>
                  </a:moveTo>
                  <a:lnTo>
                    <a:pt x="16998" y="9477"/>
                  </a:lnTo>
                  <a:lnTo>
                    <a:pt x="17690" y="11621"/>
                  </a:lnTo>
                  <a:lnTo>
                    <a:pt x="17690" y="14319"/>
                  </a:lnTo>
                  <a:cubicBezTo>
                    <a:pt x="17690" y="14319"/>
                    <a:pt x="15752" y="12590"/>
                    <a:pt x="15752" y="12590"/>
                  </a:cubicBezTo>
                  <a:lnTo>
                    <a:pt x="14299" y="14941"/>
                  </a:lnTo>
                  <a:lnTo>
                    <a:pt x="13468" y="18884"/>
                  </a:lnTo>
                  <a:lnTo>
                    <a:pt x="13330" y="21928"/>
                  </a:lnTo>
                  <a:lnTo>
                    <a:pt x="15060" y="21651"/>
                  </a:lnTo>
                  <a:lnTo>
                    <a:pt x="16583" y="22343"/>
                  </a:lnTo>
                  <a:lnTo>
                    <a:pt x="17482" y="23657"/>
                  </a:lnTo>
                  <a:lnTo>
                    <a:pt x="17205" y="25248"/>
                  </a:lnTo>
                  <a:lnTo>
                    <a:pt x="16098" y="26286"/>
                  </a:lnTo>
                  <a:lnTo>
                    <a:pt x="14853" y="26494"/>
                  </a:lnTo>
                  <a:lnTo>
                    <a:pt x="13537" y="26494"/>
                  </a:lnTo>
                  <a:cubicBezTo>
                    <a:pt x="13537" y="26494"/>
                    <a:pt x="12291" y="27116"/>
                    <a:pt x="12291" y="27116"/>
                  </a:cubicBezTo>
                  <a:lnTo>
                    <a:pt x="11669" y="28223"/>
                  </a:lnTo>
                  <a:lnTo>
                    <a:pt x="11323" y="29606"/>
                  </a:lnTo>
                  <a:lnTo>
                    <a:pt x="10838" y="30990"/>
                  </a:lnTo>
                  <a:lnTo>
                    <a:pt x="9800" y="32027"/>
                  </a:lnTo>
                  <a:lnTo>
                    <a:pt x="8416" y="32235"/>
                  </a:lnTo>
                  <a:lnTo>
                    <a:pt x="6962" y="31751"/>
                  </a:lnTo>
                  <a:lnTo>
                    <a:pt x="5785" y="30713"/>
                  </a:lnTo>
                  <a:lnTo>
                    <a:pt x="5163" y="29399"/>
                  </a:lnTo>
                  <a:lnTo>
                    <a:pt x="6132" y="26770"/>
                  </a:lnTo>
                  <a:lnTo>
                    <a:pt x="8554" y="21651"/>
                  </a:lnTo>
                  <a:lnTo>
                    <a:pt x="9592" y="18815"/>
                  </a:lnTo>
                  <a:lnTo>
                    <a:pt x="10769" y="10791"/>
                  </a:lnTo>
                  <a:lnTo>
                    <a:pt x="12222" y="7125"/>
                  </a:lnTo>
                  <a:lnTo>
                    <a:pt x="15406" y="5188"/>
                  </a:lnTo>
                  <a:moveTo>
                    <a:pt x="15406" y="0"/>
                  </a:moveTo>
                  <a:cubicBezTo>
                    <a:pt x="14506" y="0"/>
                    <a:pt x="13537" y="277"/>
                    <a:pt x="12707" y="761"/>
                  </a:cubicBezTo>
                  <a:lnTo>
                    <a:pt x="9523" y="2698"/>
                  </a:lnTo>
                  <a:cubicBezTo>
                    <a:pt x="8554" y="3251"/>
                    <a:pt x="7793" y="4150"/>
                    <a:pt x="7378" y="5257"/>
                  </a:cubicBezTo>
                  <a:lnTo>
                    <a:pt x="5924" y="8923"/>
                  </a:lnTo>
                  <a:cubicBezTo>
                    <a:pt x="5785" y="9269"/>
                    <a:pt x="5647" y="9684"/>
                    <a:pt x="5647" y="10099"/>
                  </a:cubicBezTo>
                  <a:lnTo>
                    <a:pt x="4540" y="17639"/>
                  </a:lnTo>
                  <a:lnTo>
                    <a:pt x="3778" y="19714"/>
                  </a:lnTo>
                  <a:lnTo>
                    <a:pt x="1494" y="24626"/>
                  </a:lnTo>
                  <a:cubicBezTo>
                    <a:pt x="1494" y="24626"/>
                    <a:pt x="1356" y="24972"/>
                    <a:pt x="1287" y="25110"/>
                  </a:cubicBezTo>
                  <a:lnTo>
                    <a:pt x="318" y="27739"/>
                  </a:lnTo>
                  <a:cubicBezTo>
                    <a:pt x="-167" y="29053"/>
                    <a:pt x="-97" y="30505"/>
                    <a:pt x="526" y="31751"/>
                  </a:cubicBezTo>
                  <a:lnTo>
                    <a:pt x="1148" y="33065"/>
                  </a:lnTo>
                  <a:cubicBezTo>
                    <a:pt x="1494" y="33687"/>
                    <a:pt x="1910" y="34310"/>
                    <a:pt x="2463" y="34725"/>
                  </a:cubicBezTo>
                  <a:lnTo>
                    <a:pt x="3640" y="35763"/>
                  </a:lnTo>
                  <a:cubicBezTo>
                    <a:pt x="4124" y="36178"/>
                    <a:pt x="4678" y="36523"/>
                    <a:pt x="5301" y="36731"/>
                  </a:cubicBezTo>
                  <a:lnTo>
                    <a:pt x="6755" y="37215"/>
                  </a:lnTo>
                  <a:cubicBezTo>
                    <a:pt x="7308" y="37423"/>
                    <a:pt x="7862" y="37492"/>
                    <a:pt x="8416" y="37492"/>
                  </a:cubicBezTo>
                  <a:cubicBezTo>
                    <a:pt x="8693" y="37492"/>
                    <a:pt x="8969" y="37492"/>
                    <a:pt x="9177" y="37492"/>
                  </a:cubicBezTo>
                  <a:lnTo>
                    <a:pt x="10561" y="37285"/>
                  </a:lnTo>
                  <a:cubicBezTo>
                    <a:pt x="11599" y="37146"/>
                    <a:pt x="12638" y="36662"/>
                    <a:pt x="13399" y="35901"/>
                  </a:cubicBezTo>
                  <a:lnTo>
                    <a:pt x="14437" y="34863"/>
                  </a:lnTo>
                  <a:cubicBezTo>
                    <a:pt x="14991" y="34310"/>
                    <a:pt x="15475" y="33618"/>
                    <a:pt x="15683" y="32857"/>
                  </a:cubicBezTo>
                  <a:lnTo>
                    <a:pt x="16098" y="31612"/>
                  </a:lnTo>
                  <a:lnTo>
                    <a:pt x="16929" y="31474"/>
                  </a:lnTo>
                  <a:cubicBezTo>
                    <a:pt x="17897" y="31335"/>
                    <a:pt x="18797" y="30852"/>
                    <a:pt x="19559" y="30229"/>
                  </a:cubicBezTo>
                  <a:lnTo>
                    <a:pt x="20666" y="29191"/>
                  </a:lnTo>
                  <a:cubicBezTo>
                    <a:pt x="21566" y="28361"/>
                    <a:pt x="22120" y="27324"/>
                    <a:pt x="22327" y="26147"/>
                  </a:cubicBezTo>
                  <a:lnTo>
                    <a:pt x="22604" y="24556"/>
                  </a:lnTo>
                  <a:cubicBezTo>
                    <a:pt x="22812" y="23242"/>
                    <a:pt x="22535" y="21928"/>
                    <a:pt x="21774" y="20821"/>
                  </a:cubicBezTo>
                  <a:lnTo>
                    <a:pt x="20874" y="19507"/>
                  </a:lnTo>
                  <a:cubicBezTo>
                    <a:pt x="20874" y="19507"/>
                    <a:pt x="20527" y="19092"/>
                    <a:pt x="20389" y="18884"/>
                  </a:cubicBezTo>
                  <a:cubicBezTo>
                    <a:pt x="21981" y="17916"/>
                    <a:pt x="22950" y="16187"/>
                    <a:pt x="22950" y="14319"/>
                  </a:cubicBezTo>
                  <a:lnTo>
                    <a:pt x="22950" y="11621"/>
                  </a:lnTo>
                  <a:cubicBezTo>
                    <a:pt x="22881" y="11137"/>
                    <a:pt x="22812" y="10653"/>
                    <a:pt x="22604" y="10168"/>
                  </a:cubicBezTo>
                  <a:lnTo>
                    <a:pt x="21912" y="8024"/>
                  </a:lnTo>
                  <a:cubicBezTo>
                    <a:pt x="21912" y="8024"/>
                    <a:pt x="21842" y="7747"/>
                    <a:pt x="21774" y="7609"/>
                  </a:cubicBezTo>
                  <a:lnTo>
                    <a:pt x="20043" y="3389"/>
                  </a:lnTo>
                  <a:cubicBezTo>
                    <a:pt x="19490" y="2006"/>
                    <a:pt x="18313" y="899"/>
                    <a:pt x="16859" y="415"/>
                  </a:cubicBezTo>
                  <a:cubicBezTo>
                    <a:pt x="16306" y="207"/>
                    <a:pt x="15752" y="138"/>
                    <a:pt x="15198" y="138"/>
                  </a:cubicBezTo>
                  <a:lnTo>
                    <a:pt x="15198"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5" name="Freeform 3404">
              <a:extLst>
                <a:ext uri="{FF2B5EF4-FFF2-40B4-BE49-F238E27FC236}">
                  <a16:creationId xmlns:a16="http://schemas.microsoft.com/office/drawing/2014/main" id="{C608E267-26F4-B9F3-DEA8-7C21E881852F}"/>
                </a:ext>
              </a:extLst>
            </p:cNvPr>
            <p:cNvSpPr/>
            <p:nvPr/>
          </p:nvSpPr>
          <p:spPr>
            <a:xfrm>
              <a:off x="8434942" y="5283491"/>
              <a:ext cx="7189" cy="4237"/>
            </a:xfrm>
            <a:custGeom>
              <a:avLst/>
              <a:gdLst>
                <a:gd name="connsiteX0" fmla="*/ 2423 w 5398"/>
                <a:gd name="connsiteY0" fmla="*/ 69 h 3181"/>
                <a:gd name="connsiteX1" fmla="*/ 1454 w 5398"/>
                <a:gd name="connsiteY1" fmla="*/ 622 h 3181"/>
                <a:gd name="connsiteX2" fmla="*/ 485 w 5398"/>
                <a:gd name="connsiteY2" fmla="*/ 1452 h 3181"/>
                <a:gd name="connsiteX3" fmla="*/ 0 w 5398"/>
                <a:gd name="connsiteY3" fmla="*/ 2421 h 3181"/>
                <a:gd name="connsiteX4" fmla="*/ 485 w 5398"/>
                <a:gd name="connsiteY4" fmla="*/ 3182 h 3181"/>
                <a:gd name="connsiteX5" fmla="*/ 1246 w 5398"/>
                <a:gd name="connsiteY5" fmla="*/ 2905 h 3181"/>
                <a:gd name="connsiteX6" fmla="*/ 4014 w 5398"/>
                <a:gd name="connsiteY6" fmla="*/ 1037 h 3181"/>
                <a:gd name="connsiteX7" fmla="*/ 5399 w 5398"/>
                <a:gd name="connsiteY7" fmla="*/ 622 h 3181"/>
                <a:gd name="connsiteX8" fmla="*/ 4706 w 5398"/>
                <a:gd name="connsiteY8" fmla="*/ 138 h 3181"/>
                <a:gd name="connsiteX9" fmla="*/ 4014 w 5398"/>
                <a:gd name="connsiteY9" fmla="*/ 0 h 3181"/>
                <a:gd name="connsiteX10" fmla="*/ 2423 w 5398"/>
                <a:gd name="connsiteY10" fmla="*/ 69 h 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 h="3181">
                  <a:moveTo>
                    <a:pt x="2423" y="69"/>
                  </a:moveTo>
                  <a:lnTo>
                    <a:pt x="1454" y="622"/>
                  </a:lnTo>
                  <a:lnTo>
                    <a:pt x="485" y="1452"/>
                  </a:lnTo>
                  <a:lnTo>
                    <a:pt x="0" y="2421"/>
                  </a:lnTo>
                  <a:lnTo>
                    <a:pt x="485" y="3182"/>
                  </a:lnTo>
                  <a:lnTo>
                    <a:pt x="1246" y="2905"/>
                  </a:lnTo>
                  <a:lnTo>
                    <a:pt x="4014" y="1037"/>
                  </a:lnTo>
                  <a:lnTo>
                    <a:pt x="5399" y="622"/>
                  </a:lnTo>
                  <a:lnTo>
                    <a:pt x="4706" y="138"/>
                  </a:lnTo>
                  <a:lnTo>
                    <a:pt x="4014" y="0"/>
                  </a:lnTo>
                  <a:lnTo>
                    <a:pt x="2423"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6" name="Freeform 3405">
              <a:extLst>
                <a:ext uri="{FF2B5EF4-FFF2-40B4-BE49-F238E27FC236}">
                  <a16:creationId xmlns:a16="http://schemas.microsoft.com/office/drawing/2014/main" id="{CBF2E737-A505-7324-149D-7B3336247C92}"/>
                </a:ext>
              </a:extLst>
            </p:cNvPr>
            <p:cNvSpPr/>
            <p:nvPr/>
          </p:nvSpPr>
          <p:spPr>
            <a:xfrm>
              <a:off x="8428244" y="5276582"/>
              <a:ext cx="20910" cy="18056"/>
            </a:xfrm>
            <a:custGeom>
              <a:avLst/>
              <a:gdLst>
                <a:gd name="connsiteX0" fmla="*/ 9043 w 15700"/>
                <a:gd name="connsiteY0" fmla="*/ 5188 h 13557"/>
                <a:gd name="connsiteX1" fmla="*/ 9735 w 15700"/>
                <a:gd name="connsiteY1" fmla="*/ 5326 h 13557"/>
                <a:gd name="connsiteX2" fmla="*/ 10428 w 15700"/>
                <a:gd name="connsiteY2" fmla="*/ 5810 h 13557"/>
                <a:gd name="connsiteX3" fmla="*/ 9043 w 15700"/>
                <a:gd name="connsiteY3" fmla="*/ 6225 h 13557"/>
                <a:gd name="connsiteX4" fmla="*/ 6275 w 15700"/>
                <a:gd name="connsiteY4" fmla="*/ 8093 h 13557"/>
                <a:gd name="connsiteX5" fmla="*/ 5514 w 15700"/>
                <a:gd name="connsiteY5" fmla="*/ 8370 h 13557"/>
                <a:gd name="connsiteX6" fmla="*/ 5098 w 15700"/>
                <a:gd name="connsiteY6" fmla="*/ 7609 h 13557"/>
                <a:gd name="connsiteX7" fmla="*/ 5583 w 15700"/>
                <a:gd name="connsiteY7" fmla="*/ 6640 h 13557"/>
                <a:gd name="connsiteX8" fmla="*/ 6552 w 15700"/>
                <a:gd name="connsiteY8" fmla="*/ 5810 h 13557"/>
                <a:gd name="connsiteX9" fmla="*/ 7520 w 15700"/>
                <a:gd name="connsiteY9" fmla="*/ 5257 h 13557"/>
                <a:gd name="connsiteX10" fmla="*/ 9043 w 15700"/>
                <a:gd name="connsiteY10" fmla="*/ 5257 h 13557"/>
                <a:gd name="connsiteX11" fmla="*/ 9043 w 15700"/>
                <a:gd name="connsiteY11" fmla="*/ 0 h 13557"/>
                <a:gd name="connsiteX12" fmla="*/ 8836 w 15700"/>
                <a:gd name="connsiteY12" fmla="*/ 0 h 13557"/>
                <a:gd name="connsiteX13" fmla="*/ 7313 w 15700"/>
                <a:gd name="connsiteY13" fmla="*/ 0 h 13557"/>
                <a:gd name="connsiteX14" fmla="*/ 4891 w 15700"/>
                <a:gd name="connsiteY14" fmla="*/ 761 h 13557"/>
                <a:gd name="connsiteX15" fmla="*/ 3922 w 15700"/>
                <a:gd name="connsiteY15" fmla="*/ 1314 h 13557"/>
                <a:gd name="connsiteX16" fmla="*/ 3229 w 15700"/>
                <a:gd name="connsiteY16" fmla="*/ 1799 h 13557"/>
                <a:gd name="connsiteX17" fmla="*/ 2261 w 15700"/>
                <a:gd name="connsiteY17" fmla="*/ 2629 h 13557"/>
                <a:gd name="connsiteX18" fmla="*/ 1015 w 15700"/>
                <a:gd name="connsiteY18" fmla="*/ 4289 h 13557"/>
                <a:gd name="connsiteX19" fmla="*/ 531 w 15700"/>
                <a:gd name="connsiteY19" fmla="*/ 5257 h 13557"/>
                <a:gd name="connsiteX20" fmla="*/ 669 w 15700"/>
                <a:gd name="connsiteY20" fmla="*/ 10168 h 13557"/>
                <a:gd name="connsiteX21" fmla="*/ 1084 w 15700"/>
                <a:gd name="connsiteY21" fmla="*/ 10930 h 13557"/>
                <a:gd name="connsiteX22" fmla="*/ 5583 w 15700"/>
                <a:gd name="connsiteY22" fmla="*/ 13558 h 13557"/>
                <a:gd name="connsiteX23" fmla="*/ 7452 w 15700"/>
                <a:gd name="connsiteY23" fmla="*/ 13212 h 13557"/>
                <a:gd name="connsiteX24" fmla="*/ 8213 w 15700"/>
                <a:gd name="connsiteY24" fmla="*/ 12935 h 13557"/>
                <a:gd name="connsiteX25" fmla="*/ 9251 w 15700"/>
                <a:gd name="connsiteY25" fmla="*/ 12382 h 13557"/>
                <a:gd name="connsiteX26" fmla="*/ 11327 w 15700"/>
                <a:gd name="connsiteY26" fmla="*/ 10998 h 13557"/>
                <a:gd name="connsiteX27" fmla="*/ 11950 w 15700"/>
                <a:gd name="connsiteY27" fmla="*/ 10791 h 13557"/>
                <a:gd name="connsiteX28" fmla="*/ 15618 w 15700"/>
                <a:gd name="connsiteY28" fmla="*/ 6710 h 13557"/>
                <a:gd name="connsiteX29" fmla="*/ 13611 w 15700"/>
                <a:gd name="connsiteY29" fmla="*/ 1591 h 13557"/>
                <a:gd name="connsiteX30" fmla="*/ 12919 w 15700"/>
                <a:gd name="connsiteY30" fmla="*/ 1107 h 13557"/>
                <a:gd name="connsiteX31" fmla="*/ 10843 w 15700"/>
                <a:gd name="connsiteY31" fmla="*/ 207 h 13557"/>
                <a:gd name="connsiteX32" fmla="*/ 10151 w 15700"/>
                <a:gd name="connsiteY32" fmla="*/ 69 h 13557"/>
                <a:gd name="connsiteX33" fmla="*/ 9113 w 15700"/>
                <a:gd name="connsiteY33" fmla="*/ 0 h 13557"/>
                <a:gd name="connsiteX34" fmla="*/ 9113 w 15700"/>
                <a:gd name="connsiteY34" fmla="*/ 0 h 1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700" h="13557">
                  <a:moveTo>
                    <a:pt x="9043" y="5188"/>
                  </a:moveTo>
                  <a:lnTo>
                    <a:pt x="9735" y="5326"/>
                  </a:lnTo>
                  <a:lnTo>
                    <a:pt x="10428" y="5810"/>
                  </a:lnTo>
                  <a:lnTo>
                    <a:pt x="9043" y="6225"/>
                  </a:lnTo>
                  <a:lnTo>
                    <a:pt x="6275" y="8093"/>
                  </a:lnTo>
                  <a:lnTo>
                    <a:pt x="5514" y="8370"/>
                  </a:lnTo>
                  <a:lnTo>
                    <a:pt x="5098" y="7609"/>
                  </a:lnTo>
                  <a:lnTo>
                    <a:pt x="5583" y="6640"/>
                  </a:lnTo>
                  <a:lnTo>
                    <a:pt x="6552" y="5810"/>
                  </a:lnTo>
                  <a:lnTo>
                    <a:pt x="7520" y="5257"/>
                  </a:lnTo>
                  <a:lnTo>
                    <a:pt x="9043" y="5257"/>
                  </a:lnTo>
                  <a:moveTo>
                    <a:pt x="9043" y="0"/>
                  </a:moveTo>
                  <a:cubicBezTo>
                    <a:pt x="9043" y="0"/>
                    <a:pt x="8905" y="0"/>
                    <a:pt x="8836" y="0"/>
                  </a:cubicBezTo>
                  <a:lnTo>
                    <a:pt x="7313" y="0"/>
                  </a:lnTo>
                  <a:cubicBezTo>
                    <a:pt x="6483" y="138"/>
                    <a:pt x="5652" y="346"/>
                    <a:pt x="4891" y="761"/>
                  </a:cubicBezTo>
                  <a:lnTo>
                    <a:pt x="3922" y="1314"/>
                  </a:lnTo>
                  <a:cubicBezTo>
                    <a:pt x="3922" y="1314"/>
                    <a:pt x="3437" y="1660"/>
                    <a:pt x="3229" y="1799"/>
                  </a:cubicBezTo>
                  <a:lnTo>
                    <a:pt x="2261" y="2629"/>
                  </a:lnTo>
                  <a:cubicBezTo>
                    <a:pt x="1707" y="3113"/>
                    <a:pt x="1292" y="3666"/>
                    <a:pt x="1015" y="4289"/>
                  </a:cubicBezTo>
                  <a:lnTo>
                    <a:pt x="531" y="5257"/>
                  </a:lnTo>
                  <a:cubicBezTo>
                    <a:pt x="-231" y="6779"/>
                    <a:pt x="-162" y="8647"/>
                    <a:pt x="669" y="10168"/>
                  </a:cubicBezTo>
                  <a:lnTo>
                    <a:pt x="1084" y="10930"/>
                  </a:lnTo>
                  <a:cubicBezTo>
                    <a:pt x="2053" y="12590"/>
                    <a:pt x="3783" y="13558"/>
                    <a:pt x="5583" y="13558"/>
                  </a:cubicBezTo>
                  <a:cubicBezTo>
                    <a:pt x="6205" y="13558"/>
                    <a:pt x="6829" y="13420"/>
                    <a:pt x="7452" y="13212"/>
                  </a:cubicBezTo>
                  <a:lnTo>
                    <a:pt x="8213" y="12935"/>
                  </a:lnTo>
                  <a:cubicBezTo>
                    <a:pt x="8559" y="12797"/>
                    <a:pt x="8905" y="12590"/>
                    <a:pt x="9251" y="12382"/>
                  </a:cubicBezTo>
                  <a:lnTo>
                    <a:pt x="11327" y="10998"/>
                  </a:lnTo>
                  <a:lnTo>
                    <a:pt x="11950" y="10791"/>
                  </a:lnTo>
                  <a:cubicBezTo>
                    <a:pt x="13888" y="10238"/>
                    <a:pt x="15273" y="8647"/>
                    <a:pt x="15618" y="6710"/>
                  </a:cubicBezTo>
                  <a:cubicBezTo>
                    <a:pt x="15964" y="4773"/>
                    <a:pt x="15203" y="2767"/>
                    <a:pt x="13611" y="1591"/>
                  </a:cubicBezTo>
                  <a:lnTo>
                    <a:pt x="12919" y="1107"/>
                  </a:lnTo>
                  <a:cubicBezTo>
                    <a:pt x="12296" y="622"/>
                    <a:pt x="11604" y="346"/>
                    <a:pt x="10843" y="207"/>
                  </a:cubicBezTo>
                  <a:lnTo>
                    <a:pt x="10151" y="69"/>
                  </a:lnTo>
                  <a:cubicBezTo>
                    <a:pt x="10151" y="69"/>
                    <a:pt x="9459" y="0"/>
                    <a:pt x="9113" y="0"/>
                  </a:cubicBezTo>
                  <a:lnTo>
                    <a:pt x="911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7" name="Freeform 3406">
              <a:extLst>
                <a:ext uri="{FF2B5EF4-FFF2-40B4-BE49-F238E27FC236}">
                  <a16:creationId xmlns:a16="http://schemas.microsoft.com/office/drawing/2014/main" id="{87717EAC-FAB2-A940-C54D-9EB6904D2EAA}"/>
                </a:ext>
              </a:extLst>
            </p:cNvPr>
            <p:cNvSpPr/>
            <p:nvPr/>
          </p:nvSpPr>
          <p:spPr>
            <a:xfrm>
              <a:off x="8444251" y="5277042"/>
              <a:ext cx="19173" cy="9857"/>
            </a:xfrm>
            <a:custGeom>
              <a:avLst/>
              <a:gdLst>
                <a:gd name="connsiteX0" fmla="*/ 7752 w 14396"/>
                <a:gd name="connsiteY0" fmla="*/ 5326 h 7401"/>
                <a:gd name="connsiteX1" fmla="*/ 9690 w 14396"/>
                <a:gd name="connsiteY1" fmla="*/ 3320 h 7401"/>
                <a:gd name="connsiteX2" fmla="*/ 12112 w 14396"/>
                <a:gd name="connsiteY2" fmla="*/ 1799 h 7401"/>
                <a:gd name="connsiteX3" fmla="*/ 14396 w 14396"/>
                <a:gd name="connsiteY3" fmla="*/ 1245 h 7401"/>
                <a:gd name="connsiteX4" fmla="*/ 12942 w 14396"/>
                <a:gd name="connsiteY4" fmla="*/ 69 h 7401"/>
                <a:gd name="connsiteX5" fmla="*/ 11766 w 14396"/>
                <a:gd name="connsiteY5" fmla="*/ 0 h 7401"/>
                <a:gd name="connsiteX6" fmla="*/ 10451 w 14396"/>
                <a:gd name="connsiteY6" fmla="*/ 484 h 7401"/>
                <a:gd name="connsiteX7" fmla="*/ 8859 w 14396"/>
                <a:gd name="connsiteY7" fmla="*/ 969 h 7401"/>
                <a:gd name="connsiteX8" fmla="*/ 3322 w 14396"/>
                <a:gd name="connsiteY8" fmla="*/ 1453 h 7401"/>
                <a:gd name="connsiteX9" fmla="*/ 4499 w 14396"/>
                <a:gd name="connsiteY9" fmla="*/ 2075 h 7401"/>
                <a:gd name="connsiteX10" fmla="*/ 5122 w 14396"/>
                <a:gd name="connsiteY10" fmla="*/ 2283 h 7401"/>
                <a:gd name="connsiteX11" fmla="*/ 1176 w 14396"/>
                <a:gd name="connsiteY11" fmla="*/ 5465 h 7401"/>
                <a:gd name="connsiteX12" fmla="*/ 0 w 14396"/>
                <a:gd name="connsiteY12" fmla="*/ 6710 h 7401"/>
                <a:gd name="connsiteX13" fmla="*/ 3530 w 14396"/>
                <a:gd name="connsiteY13" fmla="*/ 7263 h 7401"/>
                <a:gd name="connsiteX14" fmla="*/ 6714 w 14396"/>
                <a:gd name="connsiteY14" fmla="*/ 7402 h 7401"/>
                <a:gd name="connsiteX15" fmla="*/ 7752 w 14396"/>
                <a:gd name="connsiteY15" fmla="*/ 5326 h 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96" h="7401">
                  <a:moveTo>
                    <a:pt x="7752" y="5326"/>
                  </a:moveTo>
                  <a:lnTo>
                    <a:pt x="9690" y="3320"/>
                  </a:lnTo>
                  <a:lnTo>
                    <a:pt x="12112" y="1799"/>
                  </a:lnTo>
                  <a:lnTo>
                    <a:pt x="14396" y="1245"/>
                  </a:lnTo>
                  <a:lnTo>
                    <a:pt x="12942" y="69"/>
                  </a:lnTo>
                  <a:lnTo>
                    <a:pt x="11766" y="0"/>
                  </a:lnTo>
                  <a:lnTo>
                    <a:pt x="10451" y="484"/>
                  </a:lnTo>
                  <a:lnTo>
                    <a:pt x="8859" y="969"/>
                  </a:lnTo>
                  <a:lnTo>
                    <a:pt x="3322" y="1453"/>
                  </a:lnTo>
                  <a:lnTo>
                    <a:pt x="4499" y="2075"/>
                  </a:lnTo>
                  <a:lnTo>
                    <a:pt x="5122" y="2283"/>
                  </a:lnTo>
                  <a:lnTo>
                    <a:pt x="1176" y="5465"/>
                  </a:lnTo>
                  <a:lnTo>
                    <a:pt x="0" y="6710"/>
                  </a:lnTo>
                  <a:lnTo>
                    <a:pt x="3530" y="7263"/>
                  </a:lnTo>
                  <a:lnTo>
                    <a:pt x="6714" y="7402"/>
                  </a:lnTo>
                  <a:lnTo>
                    <a:pt x="7752" y="532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8" name="Freeform 3407">
              <a:extLst>
                <a:ext uri="{FF2B5EF4-FFF2-40B4-BE49-F238E27FC236}">
                  <a16:creationId xmlns:a16="http://schemas.microsoft.com/office/drawing/2014/main" id="{58EDE0EA-F8E9-5727-71F7-7B8900AC116B}"/>
                </a:ext>
              </a:extLst>
            </p:cNvPr>
            <p:cNvSpPr/>
            <p:nvPr/>
          </p:nvSpPr>
          <p:spPr>
            <a:xfrm>
              <a:off x="8437440" y="5270133"/>
              <a:ext cx="32869" cy="23584"/>
            </a:xfrm>
            <a:custGeom>
              <a:avLst/>
              <a:gdLst>
                <a:gd name="connsiteX0" fmla="*/ 16880 w 24680"/>
                <a:gd name="connsiteY0" fmla="*/ 5188 h 17708"/>
                <a:gd name="connsiteX1" fmla="*/ 18056 w 24680"/>
                <a:gd name="connsiteY1" fmla="*/ 5188 h 17708"/>
                <a:gd name="connsiteX2" fmla="*/ 19510 w 24680"/>
                <a:gd name="connsiteY2" fmla="*/ 6433 h 17708"/>
                <a:gd name="connsiteX3" fmla="*/ 17157 w 24680"/>
                <a:gd name="connsiteY3" fmla="*/ 6987 h 17708"/>
                <a:gd name="connsiteX4" fmla="*/ 14804 w 24680"/>
                <a:gd name="connsiteY4" fmla="*/ 8508 h 17708"/>
                <a:gd name="connsiteX5" fmla="*/ 12866 w 24680"/>
                <a:gd name="connsiteY5" fmla="*/ 10515 h 17708"/>
                <a:gd name="connsiteX6" fmla="*/ 11758 w 24680"/>
                <a:gd name="connsiteY6" fmla="*/ 12590 h 17708"/>
                <a:gd name="connsiteX7" fmla="*/ 8575 w 24680"/>
                <a:gd name="connsiteY7" fmla="*/ 12451 h 17708"/>
                <a:gd name="connsiteX8" fmla="*/ 5114 w 24680"/>
                <a:gd name="connsiteY8" fmla="*/ 11898 h 17708"/>
                <a:gd name="connsiteX9" fmla="*/ 6290 w 24680"/>
                <a:gd name="connsiteY9" fmla="*/ 10653 h 17708"/>
                <a:gd name="connsiteX10" fmla="*/ 10166 w 24680"/>
                <a:gd name="connsiteY10" fmla="*/ 7471 h 17708"/>
                <a:gd name="connsiteX11" fmla="*/ 9613 w 24680"/>
                <a:gd name="connsiteY11" fmla="*/ 7263 h 17708"/>
                <a:gd name="connsiteX12" fmla="*/ 8436 w 24680"/>
                <a:gd name="connsiteY12" fmla="*/ 6641 h 17708"/>
                <a:gd name="connsiteX13" fmla="*/ 13973 w 24680"/>
                <a:gd name="connsiteY13" fmla="*/ 6157 h 17708"/>
                <a:gd name="connsiteX14" fmla="*/ 15565 w 24680"/>
                <a:gd name="connsiteY14" fmla="*/ 5672 h 17708"/>
                <a:gd name="connsiteX15" fmla="*/ 16880 w 24680"/>
                <a:gd name="connsiteY15" fmla="*/ 5188 h 17708"/>
                <a:gd name="connsiteX16" fmla="*/ 16880 w 24680"/>
                <a:gd name="connsiteY16" fmla="*/ 0 h 17708"/>
                <a:gd name="connsiteX17" fmla="*/ 15150 w 24680"/>
                <a:gd name="connsiteY17" fmla="*/ 277 h 17708"/>
                <a:gd name="connsiteX18" fmla="*/ 13835 w 24680"/>
                <a:gd name="connsiteY18" fmla="*/ 761 h 17708"/>
                <a:gd name="connsiteX19" fmla="*/ 13073 w 24680"/>
                <a:gd name="connsiteY19" fmla="*/ 969 h 17708"/>
                <a:gd name="connsiteX20" fmla="*/ 8021 w 24680"/>
                <a:gd name="connsiteY20" fmla="*/ 1384 h 17708"/>
                <a:gd name="connsiteX21" fmla="*/ 3384 w 24680"/>
                <a:gd name="connsiteY21" fmla="*/ 5465 h 17708"/>
                <a:gd name="connsiteX22" fmla="*/ 3245 w 24680"/>
                <a:gd name="connsiteY22" fmla="*/ 6364 h 17708"/>
                <a:gd name="connsiteX23" fmla="*/ 3038 w 24680"/>
                <a:gd name="connsiteY23" fmla="*/ 6572 h 17708"/>
                <a:gd name="connsiteX24" fmla="*/ 2622 w 24680"/>
                <a:gd name="connsiteY24" fmla="*/ 6987 h 17708"/>
                <a:gd name="connsiteX25" fmla="*/ 1446 w 24680"/>
                <a:gd name="connsiteY25" fmla="*/ 8232 h 17708"/>
                <a:gd name="connsiteX26" fmla="*/ 269 w 24680"/>
                <a:gd name="connsiteY26" fmla="*/ 13489 h 17708"/>
                <a:gd name="connsiteX27" fmla="*/ 4353 w 24680"/>
                <a:gd name="connsiteY27" fmla="*/ 17017 h 17708"/>
                <a:gd name="connsiteX28" fmla="*/ 7813 w 24680"/>
                <a:gd name="connsiteY28" fmla="*/ 17570 h 17708"/>
                <a:gd name="connsiteX29" fmla="*/ 8436 w 24680"/>
                <a:gd name="connsiteY29" fmla="*/ 17570 h 17708"/>
                <a:gd name="connsiteX30" fmla="*/ 11620 w 24680"/>
                <a:gd name="connsiteY30" fmla="*/ 17708 h 17708"/>
                <a:gd name="connsiteX31" fmla="*/ 11828 w 24680"/>
                <a:gd name="connsiteY31" fmla="*/ 17708 h 17708"/>
                <a:gd name="connsiteX32" fmla="*/ 16395 w 24680"/>
                <a:gd name="connsiteY32" fmla="*/ 14941 h 17708"/>
                <a:gd name="connsiteX33" fmla="*/ 17157 w 24680"/>
                <a:gd name="connsiteY33" fmla="*/ 13558 h 17708"/>
                <a:gd name="connsiteX34" fmla="*/ 18126 w 24680"/>
                <a:gd name="connsiteY34" fmla="*/ 12520 h 17708"/>
                <a:gd name="connsiteX35" fmla="*/ 19233 w 24680"/>
                <a:gd name="connsiteY35" fmla="*/ 11829 h 17708"/>
                <a:gd name="connsiteX36" fmla="*/ 20756 w 24680"/>
                <a:gd name="connsiteY36" fmla="*/ 11483 h 17708"/>
                <a:gd name="connsiteX37" fmla="*/ 24562 w 24680"/>
                <a:gd name="connsiteY37" fmla="*/ 7540 h 17708"/>
                <a:gd name="connsiteX38" fmla="*/ 22763 w 24680"/>
                <a:gd name="connsiteY38" fmla="*/ 2352 h 17708"/>
                <a:gd name="connsiteX39" fmla="*/ 21310 w 24680"/>
                <a:gd name="connsiteY39" fmla="*/ 1176 h 17708"/>
                <a:gd name="connsiteX40" fmla="*/ 18195 w 24680"/>
                <a:gd name="connsiteY40" fmla="*/ 0 h 17708"/>
                <a:gd name="connsiteX41" fmla="*/ 17019 w 24680"/>
                <a:gd name="connsiteY41" fmla="*/ 0 h 17708"/>
                <a:gd name="connsiteX42" fmla="*/ 16880 w 24680"/>
                <a:gd name="connsiteY42" fmla="*/ 0 h 17708"/>
                <a:gd name="connsiteX43" fmla="*/ 16880 w 24680"/>
                <a:gd name="connsiteY43" fmla="*/ 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680" h="17708">
                  <a:moveTo>
                    <a:pt x="16880" y="5188"/>
                  </a:moveTo>
                  <a:lnTo>
                    <a:pt x="18056" y="5188"/>
                  </a:lnTo>
                  <a:cubicBezTo>
                    <a:pt x="18056" y="5188"/>
                    <a:pt x="19510" y="6433"/>
                    <a:pt x="19510" y="6433"/>
                  </a:cubicBezTo>
                  <a:lnTo>
                    <a:pt x="17157" y="6987"/>
                  </a:lnTo>
                  <a:lnTo>
                    <a:pt x="14804" y="8508"/>
                  </a:lnTo>
                  <a:lnTo>
                    <a:pt x="12866" y="10515"/>
                  </a:lnTo>
                  <a:lnTo>
                    <a:pt x="11758" y="12590"/>
                  </a:lnTo>
                  <a:lnTo>
                    <a:pt x="8575" y="12451"/>
                  </a:lnTo>
                  <a:lnTo>
                    <a:pt x="5114" y="11898"/>
                  </a:lnTo>
                  <a:lnTo>
                    <a:pt x="6290" y="10653"/>
                  </a:lnTo>
                  <a:lnTo>
                    <a:pt x="10166" y="7471"/>
                  </a:lnTo>
                  <a:lnTo>
                    <a:pt x="9613" y="7263"/>
                  </a:lnTo>
                  <a:lnTo>
                    <a:pt x="8436" y="6641"/>
                  </a:lnTo>
                  <a:lnTo>
                    <a:pt x="13973" y="6157"/>
                  </a:lnTo>
                  <a:lnTo>
                    <a:pt x="15565" y="5672"/>
                  </a:lnTo>
                  <a:lnTo>
                    <a:pt x="16880" y="5188"/>
                  </a:lnTo>
                  <a:moveTo>
                    <a:pt x="16880" y="0"/>
                  </a:moveTo>
                  <a:cubicBezTo>
                    <a:pt x="16257" y="0"/>
                    <a:pt x="15703" y="138"/>
                    <a:pt x="15150" y="277"/>
                  </a:cubicBezTo>
                  <a:lnTo>
                    <a:pt x="13835" y="761"/>
                  </a:lnTo>
                  <a:lnTo>
                    <a:pt x="13073" y="969"/>
                  </a:lnTo>
                  <a:lnTo>
                    <a:pt x="8021" y="1384"/>
                  </a:lnTo>
                  <a:cubicBezTo>
                    <a:pt x="5737" y="1591"/>
                    <a:pt x="3868" y="3251"/>
                    <a:pt x="3384" y="5465"/>
                  </a:cubicBezTo>
                  <a:cubicBezTo>
                    <a:pt x="3384" y="5742"/>
                    <a:pt x="3314" y="6087"/>
                    <a:pt x="3245" y="6364"/>
                  </a:cubicBezTo>
                  <a:lnTo>
                    <a:pt x="3038" y="6572"/>
                  </a:lnTo>
                  <a:cubicBezTo>
                    <a:pt x="3038" y="6572"/>
                    <a:pt x="2761" y="6848"/>
                    <a:pt x="2622" y="6987"/>
                  </a:cubicBezTo>
                  <a:lnTo>
                    <a:pt x="1446" y="8232"/>
                  </a:lnTo>
                  <a:cubicBezTo>
                    <a:pt x="131" y="9615"/>
                    <a:pt x="-354" y="11621"/>
                    <a:pt x="269" y="13489"/>
                  </a:cubicBezTo>
                  <a:cubicBezTo>
                    <a:pt x="892" y="15356"/>
                    <a:pt x="2415" y="16671"/>
                    <a:pt x="4353" y="17017"/>
                  </a:cubicBezTo>
                  <a:lnTo>
                    <a:pt x="7813" y="17570"/>
                  </a:lnTo>
                  <a:cubicBezTo>
                    <a:pt x="7813" y="17570"/>
                    <a:pt x="8229" y="17570"/>
                    <a:pt x="8436" y="17570"/>
                  </a:cubicBezTo>
                  <a:lnTo>
                    <a:pt x="11620" y="17708"/>
                  </a:lnTo>
                  <a:cubicBezTo>
                    <a:pt x="11620" y="17708"/>
                    <a:pt x="11758" y="17708"/>
                    <a:pt x="11828" y="17708"/>
                  </a:cubicBezTo>
                  <a:cubicBezTo>
                    <a:pt x="13765" y="17708"/>
                    <a:pt x="15496" y="16671"/>
                    <a:pt x="16395" y="14941"/>
                  </a:cubicBezTo>
                  <a:lnTo>
                    <a:pt x="17157" y="13558"/>
                  </a:lnTo>
                  <a:lnTo>
                    <a:pt x="18126" y="12520"/>
                  </a:lnTo>
                  <a:lnTo>
                    <a:pt x="19233" y="11829"/>
                  </a:lnTo>
                  <a:lnTo>
                    <a:pt x="20756" y="11483"/>
                  </a:lnTo>
                  <a:cubicBezTo>
                    <a:pt x="22693" y="10999"/>
                    <a:pt x="24147" y="9477"/>
                    <a:pt x="24562" y="7540"/>
                  </a:cubicBezTo>
                  <a:cubicBezTo>
                    <a:pt x="24978" y="5603"/>
                    <a:pt x="24286" y="3597"/>
                    <a:pt x="22763" y="2352"/>
                  </a:cubicBezTo>
                  <a:lnTo>
                    <a:pt x="21310" y="1176"/>
                  </a:lnTo>
                  <a:cubicBezTo>
                    <a:pt x="20410" y="484"/>
                    <a:pt x="19371" y="69"/>
                    <a:pt x="18195" y="0"/>
                  </a:cubicBezTo>
                  <a:lnTo>
                    <a:pt x="17019" y="0"/>
                  </a:lnTo>
                  <a:cubicBezTo>
                    <a:pt x="17019" y="0"/>
                    <a:pt x="16880" y="0"/>
                    <a:pt x="16880" y="0"/>
                  </a:cubicBezTo>
                  <a:lnTo>
                    <a:pt x="1688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09" name="Freeform 3408">
              <a:extLst>
                <a:ext uri="{FF2B5EF4-FFF2-40B4-BE49-F238E27FC236}">
                  <a16:creationId xmlns:a16="http://schemas.microsoft.com/office/drawing/2014/main" id="{F133874F-9DE4-0FC6-FE05-215D6352A32A}"/>
                </a:ext>
              </a:extLst>
            </p:cNvPr>
            <p:cNvSpPr/>
            <p:nvPr/>
          </p:nvSpPr>
          <p:spPr>
            <a:xfrm>
              <a:off x="8432822" y="5340333"/>
              <a:ext cx="15300" cy="11515"/>
            </a:xfrm>
            <a:custGeom>
              <a:avLst/>
              <a:gdLst>
                <a:gd name="connsiteX0" fmla="*/ 6921 w 11488"/>
                <a:gd name="connsiteY0" fmla="*/ 7609 h 8646"/>
                <a:gd name="connsiteX1" fmla="*/ 11074 w 11488"/>
                <a:gd name="connsiteY1" fmla="*/ 4496 h 8646"/>
                <a:gd name="connsiteX2" fmla="*/ 11489 w 11488"/>
                <a:gd name="connsiteY2" fmla="*/ 0 h 8646"/>
                <a:gd name="connsiteX3" fmla="*/ 9136 w 11488"/>
                <a:gd name="connsiteY3" fmla="*/ 1176 h 8646"/>
                <a:gd name="connsiteX4" fmla="*/ 1938 w 11488"/>
                <a:gd name="connsiteY4" fmla="*/ 5603 h 8646"/>
                <a:gd name="connsiteX5" fmla="*/ 0 w 11488"/>
                <a:gd name="connsiteY5" fmla="*/ 7125 h 8646"/>
                <a:gd name="connsiteX6" fmla="*/ 2215 w 11488"/>
                <a:gd name="connsiteY6" fmla="*/ 8647 h 8646"/>
                <a:gd name="connsiteX7" fmla="*/ 6921 w 11488"/>
                <a:gd name="connsiteY7" fmla="*/ 7609 h 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88" h="8646">
                  <a:moveTo>
                    <a:pt x="6921" y="7609"/>
                  </a:moveTo>
                  <a:lnTo>
                    <a:pt x="11074" y="4496"/>
                  </a:lnTo>
                  <a:lnTo>
                    <a:pt x="11489" y="0"/>
                  </a:lnTo>
                  <a:lnTo>
                    <a:pt x="9136" y="1176"/>
                  </a:lnTo>
                  <a:lnTo>
                    <a:pt x="1938" y="5603"/>
                  </a:lnTo>
                  <a:lnTo>
                    <a:pt x="0" y="7125"/>
                  </a:lnTo>
                  <a:lnTo>
                    <a:pt x="2215" y="8647"/>
                  </a:lnTo>
                  <a:lnTo>
                    <a:pt x="6921" y="760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0" name="Freeform 3409">
              <a:extLst>
                <a:ext uri="{FF2B5EF4-FFF2-40B4-BE49-F238E27FC236}">
                  <a16:creationId xmlns:a16="http://schemas.microsoft.com/office/drawing/2014/main" id="{BCDD857D-0A57-072E-2478-78674E6FB34E}"/>
                </a:ext>
              </a:extLst>
            </p:cNvPr>
            <p:cNvSpPr/>
            <p:nvPr/>
          </p:nvSpPr>
          <p:spPr>
            <a:xfrm>
              <a:off x="8425903" y="5333424"/>
              <a:ext cx="28991" cy="25519"/>
            </a:xfrm>
            <a:custGeom>
              <a:avLst/>
              <a:gdLst>
                <a:gd name="connsiteX0" fmla="*/ 16684 w 21768"/>
                <a:gd name="connsiteY0" fmla="*/ 5188 h 19161"/>
                <a:gd name="connsiteX1" fmla="*/ 16269 w 21768"/>
                <a:gd name="connsiteY1" fmla="*/ 9684 h 19161"/>
                <a:gd name="connsiteX2" fmla="*/ 12186 w 21768"/>
                <a:gd name="connsiteY2" fmla="*/ 12797 h 19161"/>
                <a:gd name="connsiteX3" fmla="*/ 7479 w 21768"/>
                <a:gd name="connsiteY3" fmla="*/ 13904 h 19161"/>
                <a:gd name="connsiteX4" fmla="*/ 5264 w 21768"/>
                <a:gd name="connsiteY4" fmla="*/ 12382 h 19161"/>
                <a:gd name="connsiteX5" fmla="*/ 7202 w 21768"/>
                <a:gd name="connsiteY5" fmla="*/ 10860 h 19161"/>
                <a:gd name="connsiteX6" fmla="*/ 14400 w 21768"/>
                <a:gd name="connsiteY6" fmla="*/ 6433 h 19161"/>
                <a:gd name="connsiteX7" fmla="*/ 16753 w 21768"/>
                <a:gd name="connsiteY7" fmla="*/ 5326 h 19161"/>
                <a:gd name="connsiteX8" fmla="*/ 16753 w 21768"/>
                <a:gd name="connsiteY8" fmla="*/ 138 h 19161"/>
                <a:gd name="connsiteX9" fmla="*/ 14539 w 21768"/>
                <a:gd name="connsiteY9" fmla="*/ 623 h 19161"/>
                <a:gd name="connsiteX10" fmla="*/ 12186 w 21768"/>
                <a:gd name="connsiteY10" fmla="*/ 1729 h 19161"/>
                <a:gd name="connsiteX11" fmla="*/ 11632 w 21768"/>
                <a:gd name="connsiteY11" fmla="*/ 2006 h 19161"/>
                <a:gd name="connsiteX12" fmla="*/ 4434 w 21768"/>
                <a:gd name="connsiteY12" fmla="*/ 6433 h 19161"/>
                <a:gd name="connsiteX13" fmla="*/ 3880 w 21768"/>
                <a:gd name="connsiteY13" fmla="*/ 6848 h 19161"/>
                <a:gd name="connsiteX14" fmla="*/ 1942 w 21768"/>
                <a:gd name="connsiteY14" fmla="*/ 8370 h 19161"/>
                <a:gd name="connsiteX15" fmla="*/ 4 w 21768"/>
                <a:gd name="connsiteY15" fmla="*/ 12590 h 19161"/>
                <a:gd name="connsiteX16" fmla="*/ 2219 w 21768"/>
                <a:gd name="connsiteY16" fmla="*/ 16671 h 19161"/>
                <a:gd name="connsiteX17" fmla="*/ 4434 w 21768"/>
                <a:gd name="connsiteY17" fmla="*/ 18193 h 19161"/>
                <a:gd name="connsiteX18" fmla="*/ 7410 w 21768"/>
                <a:gd name="connsiteY18" fmla="*/ 19161 h 19161"/>
                <a:gd name="connsiteX19" fmla="*/ 8586 w 21768"/>
                <a:gd name="connsiteY19" fmla="*/ 19023 h 19161"/>
                <a:gd name="connsiteX20" fmla="*/ 13293 w 21768"/>
                <a:gd name="connsiteY20" fmla="*/ 17916 h 19161"/>
                <a:gd name="connsiteX21" fmla="*/ 15231 w 21768"/>
                <a:gd name="connsiteY21" fmla="*/ 17017 h 19161"/>
                <a:gd name="connsiteX22" fmla="*/ 19314 w 21768"/>
                <a:gd name="connsiteY22" fmla="*/ 13904 h 19161"/>
                <a:gd name="connsiteX23" fmla="*/ 21321 w 21768"/>
                <a:gd name="connsiteY23" fmla="*/ 10238 h 19161"/>
                <a:gd name="connsiteX24" fmla="*/ 21737 w 21768"/>
                <a:gd name="connsiteY24" fmla="*/ 5742 h 19161"/>
                <a:gd name="connsiteX25" fmla="*/ 19591 w 21768"/>
                <a:gd name="connsiteY25" fmla="*/ 969 h 19161"/>
                <a:gd name="connsiteX26" fmla="*/ 16615 w 21768"/>
                <a:gd name="connsiteY26" fmla="*/ 0 h 19161"/>
                <a:gd name="connsiteX27" fmla="*/ 16615 w 21768"/>
                <a:gd name="connsiteY27" fmla="*/ 0 h 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768" h="19161">
                  <a:moveTo>
                    <a:pt x="16684" y="5188"/>
                  </a:moveTo>
                  <a:lnTo>
                    <a:pt x="16269" y="9684"/>
                  </a:lnTo>
                  <a:lnTo>
                    <a:pt x="12186" y="12797"/>
                  </a:lnTo>
                  <a:lnTo>
                    <a:pt x="7479" y="13904"/>
                  </a:lnTo>
                  <a:lnTo>
                    <a:pt x="5264" y="12382"/>
                  </a:lnTo>
                  <a:lnTo>
                    <a:pt x="7202" y="10860"/>
                  </a:lnTo>
                  <a:lnTo>
                    <a:pt x="14400" y="6433"/>
                  </a:lnTo>
                  <a:lnTo>
                    <a:pt x="16753" y="5326"/>
                  </a:lnTo>
                  <a:moveTo>
                    <a:pt x="16753" y="138"/>
                  </a:moveTo>
                  <a:cubicBezTo>
                    <a:pt x="15992" y="138"/>
                    <a:pt x="15231" y="277"/>
                    <a:pt x="14539" y="623"/>
                  </a:cubicBezTo>
                  <a:lnTo>
                    <a:pt x="12186" y="1729"/>
                  </a:lnTo>
                  <a:cubicBezTo>
                    <a:pt x="12186" y="1729"/>
                    <a:pt x="11840" y="1937"/>
                    <a:pt x="11632" y="2006"/>
                  </a:cubicBezTo>
                  <a:lnTo>
                    <a:pt x="4434" y="6433"/>
                  </a:lnTo>
                  <a:cubicBezTo>
                    <a:pt x="4434" y="6433"/>
                    <a:pt x="4088" y="6710"/>
                    <a:pt x="3880" y="6848"/>
                  </a:cubicBezTo>
                  <a:lnTo>
                    <a:pt x="1942" y="8370"/>
                  </a:lnTo>
                  <a:cubicBezTo>
                    <a:pt x="696" y="9407"/>
                    <a:pt x="-65" y="10930"/>
                    <a:pt x="4" y="12590"/>
                  </a:cubicBezTo>
                  <a:cubicBezTo>
                    <a:pt x="4" y="14180"/>
                    <a:pt x="904" y="15703"/>
                    <a:pt x="2219" y="16671"/>
                  </a:cubicBezTo>
                  <a:lnTo>
                    <a:pt x="4434" y="18193"/>
                  </a:lnTo>
                  <a:cubicBezTo>
                    <a:pt x="5334" y="18815"/>
                    <a:pt x="6372" y="19161"/>
                    <a:pt x="7410" y="19161"/>
                  </a:cubicBezTo>
                  <a:cubicBezTo>
                    <a:pt x="7825" y="19161"/>
                    <a:pt x="8171" y="19161"/>
                    <a:pt x="8586" y="19023"/>
                  </a:cubicBezTo>
                  <a:lnTo>
                    <a:pt x="13293" y="17916"/>
                  </a:lnTo>
                  <a:cubicBezTo>
                    <a:pt x="13985" y="17778"/>
                    <a:pt x="14677" y="17432"/>
                    <a:pt x="15231" y="17017"/>
                  </a:cubicBezTo>
                  <a:lnTo>
                    <a:pt x="19314" y="13904"/>
                  </a:lnTo>
                  <a:cubicBezTo>
                    <a:pt x="20491" y="13005"/>
                    <a:pt x="21183" y="11690"/>
                    <a:pt x="21321" y="10238"/>
                  </a:cubicBezTo>
                  <a:lnTo>
                    <a:pt x="21737" y="5742"/>
                  </a:lnTo>
                  <a:cubicBezTo>
                    <a:pt x="21944" y="3874"/>
                    <a:pt x="21114" y="2075"/>
                    <a:pt x="19591" y="969"/>
                  </a:cubicBezTo>
                  <a:cubicBezTo>
                    <a:pt x="18691" y="346"/>
                    <a:pt x="17653" y="0"/>
                    <a:pt x="16615" y="0"/>
                  </a:cubicBezTo>
                  <a:lnTo>
                    <a:pt x="1661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1" name="Freeform 3410">
              <a:extLst>
                <a:ext uri="{FF2B5EF4-FFF2-40B4-BE49-F238E27FC236}">
                  <a16:creationId xmlns:a16="http://schemas.microsoft.com/office/drawing/2014/main" id="{D52DAAA0-761B-21F4-BE07-1195DC46011A}"/>
                </a:ext>
              </a:extLst>
            </p:cNvPr>
            <p:cNvSpPr/>
            <p:nvPr/>
          </p:nvSpPr>
          <p:spPr>
            <a:xfrm>
              <a:off x="8446832" y="5331398"/>
              <a:ext cx="4792" cy="5066"/>
            </a:xfrm>
            <a:custGeom>
              <a:avLst/>
              <a:gdLst>
                <a:gd name="connsiteX0" fmla="*/ 2353 w 3598"/>
                <a:gd name="connsiteY0" fmla="*/ 0 h 3804"/>
                <a:gd name="connsiteX1" fmla="*/ 1176 w 3598"/>
                <a:gd name="connsiteY1" fmla="*/ 692 h 3804"/>
                <a:gd name="connsiteX2" fmla="*/ 346 w 3598"/>
                <a:gd name="connsiteY2" fmla="*/ 2144 h 3804"/>
                <a:gd name="connsiteX3" fmla="*/ 0 w 3598"/>
                <a:gd name="connsiteY3" fmla="*/ 3804 h 3804"/>
                <a:gd name="connsiteX4" fmla="*/ 3599 w 3598"/>
                <a:gd name="connsiteY4" fmla="*/ 830 h 3804"/>
                <a:gd name="connsiteX5" fmla="*/ 2353 w 3598"/>
                <a:gd name="connsiteY5" fmla="*/ 0 h 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 h="3804">
                  <a:moveTo>
                    <a:pt x="2353" y="0"/>
                  </a:moveTo>
                  <a:lnTo>
                    <a:pt x="1176" y="692"/>
                  </a:lnTo>
                  <a:lnTo>
                    <a:pt x="346" y="2144"/>
                  </a:lnTo>
                  <a:lnTo>
                    <a:pt x="0" y="3804"/>
                  </a:lnTo>
                  <a:lnTo>
                    <a:pt x="3599" y="830"/>
                  </a:lnTo>
                  <a:lnTo>
                    <a:pt x="235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2" name="Freeform 3411">
              <a:extLst>
                <a:ext uri="{FF2B5EF4-FFF2-40B4-BE49-F238E27FC236}">
                  <a16:creationId xmlns:a16="http://schemas.microsoft.com/office/drawing/2014/main" id="{001A0A77-C230-DB0E-CA37-D1EB42DEB7AA}"/>
                </a:ext>
              </a:extLst>
            </p:cNvPr>
            <p:cNvSpPr/>
            <p:nvPr/>
          </p:nvSpPr>
          <p:spPr>
            <a:xfrm>
              <a:off x="8440011" y="5324397"/>
              <a:ext cx="18550" cy="18977"/>
            </a:xfrm>
            <a:custGeom>
              <a:avLst/>
              <a:gdLst>
                <a:gd name="connsiteX0" fmla="*/ 7475 w 13928"/>
                <a:gd name="connsiteY0" fmla="*/ 5257 h 14249"/>
                <a:gd name="connsiteX1" fmla="*/ 8720 w 13928"/>
                <a:gd name="connsiteY1" fmla="*/ 6018 h 14249"/>
                <a:gd name="connsiteX2" fmla="*/ 5191 w 13928"/>
                <a:gd name="connsiteY2" fmla="*/ 9062 h 14249"/>
                <a:gd name="connsiteX3" fmla="*/ 5468 w 13928"/>
                <a:gd name="connsiteY3" fmla="*/ 7402 h 14249"/>
                <a:gd name="connsiteX4" fmla="*/ 6298 w 13928"/>
                <a:gd name="connsiteY4" fmla="*/ 5949 h 14249"/>
                <a:gd name="connsiteX5" fmla="*/ 7475 w 13928"/>
                <a:gd name="connsiteY5" fmla="*/ 5326 h 14249"/>
                <a:gd name="connsiteX6" fmla="*/ 7475 w 13928"/>
                <a:gd name="connsiteY6" fmla="*/ 138 h 14249"/>
                <a:gd name="connsiteX7" fmla="*/ 4914 w 13928"/>
                <a:gd name="connsiteY7" fmla="*/ 830 h 14249"/>
                <a:gd name="connsiteX8" fmla="*/ 3737 w 13928"/>
                <a:gd name="connsiteY8" fmla="*/ 1452 h 14249"/>
                <a:gd name="connsiteX9" fmla="*/ 1799 w 13928"/>
                <a:gd name="connsiteY9" fmla="*/ 3320 h 14249"/>
                <a:gd name="connsiteX10" fmla="*/ 969 w 13928"/>
                <a:gd name="connsiteY10" fmla="*/ 4773 h 14249"/>
                <a:gd name="connsiteX11" fmla="*/ 346 w 13928"/>
                <a:gd name="connsiteY11" fmla="*/ 6502 h 14249"/>
                <a:gd name="connsiteX12" fmla="*/ 69 w 13928"/>
                <a:gd name="connsiteY12" fmla="*/ 8162 h 14249"/>
                <a:gd name="connsiteX13" fmla="*/ 2630 w 13928"/>
                <a:gd name="connsiteY13" fmla="*/ 13558 h 14249"/>
                <a:gd name="connsiteX14" fmla="*/ 5191 w 13928"/>
                <a:gd name="connsiteY14" fmla="*/ 14250 h 14249"/>
                <a:gd name="connsiteX15" fmla="*/ 8582 w 13928"/>
                <a:gd name="connsiteY15" fmla="*/ 13005 h 14249"/>
                <a:gd name="connsiteX16" fmla="*/ 12112 w 13928"/>
                <a:gd name="connsiteY16" fmla="*/ 9961 h 14249"/>
                <a:gd name="connsiteX17" fmla="*/ 13911 w 13928"/>
                <a:gd name="connsiteY17" fmla="*/ 5603 h 14249"/>
                <a:gd name="connsiteX18" fmla="*/ 11489 w 13928"/>
                <a:gd name="connsiteY18" fmla="*/ 1591 h 14249"/>
                <a:gd name="connsiteX19" fmla="*/ 10243 w 13928"/>
                <a:gd name="connsiteY19" fmla="*/ 830 h 14249"/>
                <a:gd name="connsiteX20" fmla="*/ 7475 w 13928"/>
                <a:gd name="connsiteY20" fmla="*/ 0 h 14249"/>
                <a:gd name="connsiteX21" fmla="*/ 7475 w 13928"/>
                <a:gd name="connsiteY21" fmla="*/ 0 h 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928" h="14249">
                  <a:moveTo>
                    <a:pt x="7475" y="5257"/>
                  </a:moveTo>
                  <a:lnTo>
                    <a:pt x="8720" y="6018"/>
                  </a:lnTo>
                  <a:lnTo>
                    <a:pt x="5191" y="9062"/>
                  </a:lnTo>
                  <a:lnTo>
                    <a:pt x="5468" y="7402"/>
                  </a:lnTo>
                  <a:lnTo>
                    <a:pt x="6298" y="5949"/>
                  </a:lnTo>
                  <a:lnTo>
                    <a:pt x="7475" y="5326"/>
                  </a:lnTo>
                  <a:moveTo>
                    <a:pt x="7475" y="138"/>
                  </a:moveTo>
                  <a:cubicBezTo>
                    <a:pt x="6575" y="138"/>
                    <a:pt x="5744" y="346"/>
                    <a:pt x="4914" y="830"/>
                  </a:cubicBezTo>
                  <a:lnTo>
                    <a:pt x="3737" y="1452"/>
                  </a:lnTo>
                  <a:cubicBezTo>
                    <a:pt x="2907" y="1937"/>
                    <a:pt x="2284" y="2559"/>
                    <a:pt x="1799" y="3320"/>
                  </a:cubicBezTo>
                  <a:lnTo>
                    <a:pt x="969" y="4773"/>
                  </a:lnTo>
                  <a:cubicBezTo>
                    <a:pt x="623" y="5326"/>
                    <a:pt x="415" y="5880"/>
                    <a:pt x="346" y="6502"/>
                  </a:cubicBezTo>
                  <a:lnTo>
                    <a:pt x="69" y="8162"/>
                  </a:lnTo>
                  <a:cubicBezTo>
                    <a:pt x="-277" y="10307"/>
                    <a:pt x="692" y="12451"/>
                    <a:pt x="2630" y="13558"/>
                  </a:cubicBezTo>
                  <a:cubicBezTo>
                    <a:pt x="3460" y="14042"/>
                    <a:pt x="4291" y="14250"/>
                    <a:pt x="5191" y="14250"/>
                  </a:cubicBezTo>
                  <a:cubicBezTo>
                    <a:pt x="6368" y="14250"/>
                    <a:pt x="7613" y="13835"/>
                    <a:pt x="8582" y="13005"/>
                  </a:cubicBezTo>
                  <a:lnTo>
                    <a:pt x="12112" y="9961"/>
                  </a:lnTo>
                  <a:cubicBezTo>
                    <a:pt x="13358" y="8923"/>
                    <a:pt x="14050" y="7263"/>
                    <a:pt x="13911" y="5603"/>
                  </a:cubicBezTo>
                  <a:cubicBezTo>
                    <a:pt x="13773" y="3943"/>
                    <a:pt x="12873" y="2490"/>
                    <a:pt x="11489" y="1591"/>
                  </a:cubicBezTo>
                  <a:lnTo>
                    <a:pt x="10243" y="830"/>
                  </a:lnTo>
                  <a:cubicBezTo>
                    <a:pt x="9413" y="277"/>
                    <a:pt x="8444" y="0"/>
                    <a:pt x="7475" y="0"/>
                  </a:cubicBezTo>
                  <a:lnTo>
                    <a:pt x="747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3" name="Freeform 3412">
              <a:extLst>
                <a:ext uri="{FF2B5EF4-FFF2-40B4-BE49-F238E27FC236}">
                  <a16:creationId xmlns:a16="http://schemas.microsoft.com/office/drawing/2014/main" id="{C8CBA767-A472-BFD4-F921-09C2DB8D0C41}"/>
                </a:ext>
              </a:extLst>
            </p:cNvPr>
            <p:cNvSpPr/>
            <p:nvPr/>
          </p:nvSpPr>
          <p:spPr>
            <a:xfrm>
              <a:off x="8438536" y="5277964"/>
              <a:ext cx="8019" cy="4238"/>
            </a:xfrm>
            <a:custGeom>
              <a:avLst/>
              <a:gdLst>
                <a:gd name="connsiteX0" fmla="*/ 6021 w 6021"/>
                <a:gd name="connsiteY0" fmla="*/ 761 h 3182"/>
                <a:gd name="connsiteX1" fmla="*/ 4152 w 6021"/>
                <a:gd name="connsiteY1" fmla="*/ 0 h 3182"/>
                <a:gd name="connsiteX2" fmla="*/ 1592 w 6021"/>
                <a:gd name="connsiteY2" fmla="*/ 830 h 3182"/>
                <a:gd name="connsiteX3" fmla="*/ 0 w 6021"/>
                <a:gd name="connsiteY3" fmla="*/ 3113 h 3182"/>
                <a:gd name="connsiteX4" fmla="*/ 5675 w 6021"/>
                <a:gd name="connsiteY4" fmla="*/ 3182 h 3182"/>
                <a:gd name="connsiteX5" fmla="*/ 6021 w 6021"/>
                <a:gd name="connsiteY5" fmla="*/ 761 h 3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1" h="3182">
                  <a:moveTo>
                    <a:pt x="6021" y="761"/>
                  </a:moveTo>
                  <a:lnTo>
                    <a:pt x="4152" y="0"/>
                  </a:lnTo>
                  <a:lnTo>
                    <a:pt x="1592" y="830"/>
                  </a:lnTo>
                  <a:lnTo>
                    <a:pt x="0" y="3113"/>
                  </a:lnTo>
                  <a:lnTo>
                    <a:pt x="5675" y="3182"/>
                  </a:lnTo>
                  <a:lnTo>
                    <a:pt x="6021" y="76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4" name="Freeform 3413">
              <a:extLst>
                <a:ext uri="{FF2B5EF4-FFF2-40B4-BE49-F238E27FC236}">
                  <a16:creationId xmlns:a16="http://schemas.microsoft.com/office/drawing/2014/main" id="{CE48C9CA-D186-DA26-FAFF-AF7CA2BDDE3D}"/>
                </a:ext>
              </a:extLst>
            </p:cNvPr>
            <p:cNvSpPr/>
            <p:nvPr/>
          </p:nvSpPr>
          <p:spPr>
            <a:xfrm>
              <a:off x="8431574" y="5271055"/>
              <a:ext cx="21783" cy="18057"/>
            </a:xfrm>
            <a:custGeom>
              <a:avLst/>
              <a:gdLst>
                <a:gd name="connsiteX0" fmla="*/ 9380 w 16356"/>
                <a:gd name="connsiteY0" fmla="*/ 5188 h 13558"/>
                <a:gd name="connsiteX1" fmla="*/ 11249 w 16356"/>
                <a:gd name="connsiteY1" fmla="*/ 5949 h 13558"/>
                <a:gd name="connsiteX2" fmla="*/ 10903 w 16356"/>
                <a:gd name="connsiteY2" fmla="*/ 8370 h 13558"/>
                <a:gd name="connsiteX3" fmla="*/ 5228 w 16356"/>
                <a:gd name="connsiteY3" fmla="*/ 8370 h 13558"/>
                <a:gd name="connsiteX4" fmla="*/ 6819 w 16356"/>
                <a:gd name="connsiteY4" fmla="*/ 6018 h 13558"/>
                <a:gd name="connsiteX5" fmla="*/ 9380 w 16356"/>
                <a:gd name="connsiteY5" fmla="*/ 5188 h 13558"/>
                <a:gd name="connsiteX6" fmla="*/ 9380 w 16356"/>
                <a:gd name="connsiteY6" fmla="*/ 0 h 13558"/>
                <a:gd name="connsiteX7" fmla="*/ 7789 w 16356"/>
                <a:gd name="connsiteY7" fmla="*/ 277 h 13558"/>
                <a:gd name="connsiteX8" fmla="*/ 5228 w 16356"/>
                <a:gd name="connsiteY8" fmla="*/ 1107 h 13558"/>
                <a:gd name="connsiteX9" fmla="*/ 2528 w 16356"/>
                <a:gd name="connsiteY9" fmla="*/ 3113 h 13558"/>
                <a:gd name="connsiteX10" fmla="*/ 937 w 16356"/>
                <a:gd name="connsiteY10" fmla="*/ 5396 h 13558"/>
                <a:gd name="connsiteX11" fmla="*/ 591 w 16356"/>
                <a:gd name="connsiteY11" fmla="*/ 10722 h 13558"/>
                <a:gd name="connsiteX12" fmla="*/ 5158 w 16356"/>
                <a:gd name="connsiteY12" fmla="*/ 13489 h 13558"/>
                <a:gd name="connsiteX13" fmla="*/ 10834 w 16356"/>
                <a:gd name="connsiteY13" fmla="*/ 13489 h 13558"/>
                <a:gd name="connsiteX14" fmla="*/ 10834 w 16356"/>
                <a:gd name="connsiteY14" fmla="*/ 13558 h 13558"/>
                <a:gd name="connsiteX15" fmla="*/ 15955 w 16356"/>
                <a:gd name="connsiteY15" fmla="*/ 9131 h 13558"/>
                <a:gd name="connsiteX16" fmla="*/ 16301 w 16356"/>
                <a:gd name="connsiteY16" fmla="*/ 6710 h 13558"/>
                <a:gd name="connsiteX17" fmla="*/ 13118 w 16356"/>
                <a:gd name="connsiteY17" fmla="*/ 1176 h 13558"/>
                <a:gd name="connsiteX18" fmla="*/ 11249 w 16356"/>
                <a:gd name="connsiteY18" fmla="*/ 415 h 13558"/>
                <a:gd name="connsiteX19" fmla="*/ 9311 w 16356"/>
                <a:gd name="connsiteY19" fmla="*/ 69 h 13558"/>
                <a:gd name="connsiteX20" fmla="*/ 9311 w 16356"/>
                <a:gd name="connsiteY20" fmla="*/ 69 h 1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56" h="13558">
                  <a:moveTo>
                    <a:pt x="9380" y="5188"/>
                  </a:moveTo>
                  <a:lnTo>
                    <a:pt x="11249" y="5949"/>
                  </a:lnTo>
                  <a:lnTo>
                    <a:pt x="10903" y="8370"/>
                  </a:lnTo>
                  <a:lnTo>
                    <a:pt x="5228" y="8370"/>
                  </a:lnTo>
                  <a:cubicBezTo>
                    <a:pt x="5228" y="8370"/>
                    <a:pt x="6819" y="6018"/>
                    <a:pt x="6819" y="6018"/>
                  </a:cubicBezTo>
                  <a:lnTo>
                    <a:pt x="9380" y="5188"/>
                  </a:lnTo>
                  <a:moveTo>
                    <a:pt x="9380" y="0"/>
                  </a:moveTo>
                  <a:cubicBezTo>
                    <a:pt x="8827" y="0"/>
                    <a:pt x="8273" y="69"/>
                    <a:pt x="7789" y="277"/>
                  </a:cubicBezTo>
                  <a:lnTo>
                    <a:pt x="5228" y="1107"/>
                  </a:lnTo>
                  <a:cubicBezTo>
                    <a:pt x="4121" y="1453"/>
                    <a:pt x="3221" y="2144"/>
                    <a:pt x="2528" y="3113"/>
                  </a:cubicBezTo>
                  <a:lnTo>
                    <a:pt x="937" y="5396"/>
                  </a:lnTo>
                  <a:cubicBezTo>
                    <a:pt x="-171" y="6987"/>
                    <a:pt x="-309" y="8993"/>
                    <a:pt x="591" y="10722"/>
                  </a:cubicBezTo>
                  <a:cubicBezTo>
                    <a:pt x="1490" y="12452"/>
                    <a:pt x="3221" y="13489"/>
                    <a:pt x="5158" y="13489"/>
                  </a:cubicBezTo>
                  <a:lnTo>
                    <a:pt x="10834" y="13489"/>
                  </a:lnTo>
                  <a:cubicBezTo>
                    <a:pt x="10834" y="13489"/>
                    <a:pt x="10834" y="13558"/>
                    <a:pt x="10834" y="13558"/>
                  </a:cubicBezTo>
                  <a:cubicBezTo>
                    <a:pt x="13395" y="13558"/>
                    <a:pt x="15609" y="11690"/>
                    <a:pt x="15955" y="9131"/>
                  </a:cubicBezTo>
                  <a:lnTo>
                    <a:pt x="16301" y="6710"/>
                  </a:lnTo>
                  <a:cubicBezTo>
                    <a:pt x="16648" y="4358"/>
                    <a:pt x="15333" y="2076"/>
                    <a:pt x="13118" y="1176"/>
                  </a:cubicBezTo>
                  <a:lnTo>
                    <a:pt x="11249" y="415"/>
                  </a:lnTo>
                  <a:cubicBezTo>
                    <a:pt x="10626" y="138"/>
                    <a:pt x="9934" y="69"/>
                    <a:pt x="9311" y="69"/>
                  </a:cubicBezTo>
                  <a:lnTo>
                    <a:pt x="931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5" name="Freeform 3414">
              <a:extLst>
                <a:ext uri="{FF2B5EF4-FFF2-40B4-BE49-F238E27FC236}">
                  <a16:creationId xmlns:a16="http://schemas.microsoft.com/office/drawing/2014/main" id="{EF544AA9-D412-2045-C737-710E397CB79F}"/>
                </a:ext>
              </a:extLst>
            </p:cNvPr>
            <p:cNvSpPr/>
            <p:nvPr/>
          </p:nvSpPr>
          <p:spPr>
            <a:xfrm>
              <a:off x="8624089" y="5096198"/>
              <a:ext cx="18896" cy="9396"/>
            </a:xfrm>
            <a:custGeom>
              <a:avLst/>
              <a:gdLst>
                <a:gd name="connsiteX0" fmla="*/ 6852 w 14188"/>
                <a:gd name="connsiteY0" fmla="*/ 7056 h 7055"/>
                <a:gd name="connsiteX1" fmla="*/ 10520 w 14188"/>
                <a:gd name="connsiteY1" fmla="*/ 6641 h 7055"/>
                <a:gd name="connsiteX2" fmla="*/ 14188 w 14188"/>
                <a:gd name="connsiteY2" fmla="*/ 5742 h 7055"/>
                <a:gd name="connsiteX3" fmla="*/ 13427 w 14188"/>
                <a:gd name="connsiteY3" fmla="*/ 1314 h 7055"/>
                <a:gd name="connsiteX4" fmla="*/ 12250 w 14188"/>
                <a:gd name="connsiteY4" fmla="*/ 0 h 7055"/>
                <a:gd name="connsiteX5" fmla="*/ 9620 w 14188"/>
                <a:gd name="connsiteY5" fmla="*/ 830 h 7055"/>
                <a:gd name="connsiteX6" fmla="*/ 7129 w 14188"/>
                <a:gd name="connsiteY6" fmla="*/ 969 h 7055"/>
                <a:gd name="connsiteX7" fmla="*/ 4706 w 14188"/>
                <a:gd name="connsiteY7" fmla="*/ 1591 h 7055"/>
                <a:gd name="connsiteX8" fmla="*/ 0 w 14188"/>
                <a:gd name="connsiteY8" fmla="*/ 3597 h 7055"/>
                <a:gd name="connsiteX9" fmla="*/ 3253 w 14188"/>
                <a:gd name="connsiteY9" fmla="*/ 6295 h 7055"/>
                <a:gd name="connsiteX10" fmla="*/ 6852 w 14188"/>
                <a:gd name="connsiteY10" fmla="*/ 7056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8" h="7055">
                  <a:moveTo>
                    <a:pt x="6852" y="7056"/>
                  </a:moveTo>
                  <a:lnTo>
                    <a:pt x="10520" y="6641"/>
                  </a:lnTo>
                  <a:lnTo>
                    <a:pt x="14188" y="5742"/>
                  </a:lnTo>
                  <a:lnTo>
                    <a:pt x="13427" y="1314"/>
                  </a:lnTo>
                  <a:lnTo>
                    <a:pt x="12250" y="0"/>
                  </a:lnTo>
                  <a:lnTo>
                    <a:pt x="9620" y="830"/>
                  </a:lnTo>
                  <a:lnTo>
                    <a:pt x="7129" y="969"/>
                  </a:lnTo>
                  <a:lnTo>
                    <a:pt x="4706" y="1591"/>
                  </a:lnTo>
                  <a:lnTo>
                    <a:pt x="0" y="3597"/>
                  </a:lnTo>
                  <a:lnTo>
                    <a:pt x="3253" y="6295"/>
                  </a:lnTo>
                  <a:lnTo>
                    <a:pt x="6852" y="705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6" name="Freeform 3415">
              <a:extLst>
                <a:ext uri="{FF2B5EF4-FFF2-40B4-BE49-F238E27FC236}">
                  <a16:creationId xmlns:a16="http://schemas.microsoft.com/office/drawing/2014/main" id="{EDA620DF-B169-EFEC-2309-28C805B73BC3}"/>
                </a:ext>
              </a:extLst>
            </p:cNvPr>
            <p:cNvSpPr/>
            <p:nvPr/>
          </p:nvSpPr>
          <p:spPr>
            <a:xfrm>
              <a:off x="8617096" y="5089195"/>
              <a:ext cx="32726" cy="23215"/>
            </a:xfrm>
            <a:custGeom>
              <a:avLst/>
              <a:gdLst>
                <a:gd name="connsiteX0" fmla="*/ 17501 w 24572"/>
                <a:gd name="connsiteY0" fmla="*/ 5257 h 17431"/>
                <a:gd name="connsiteX1" fmla="*/ 18678 w 24572"/>
                <a:gd name="connsiteY1" fmla="*/ 6641 h 17431"/>
                <a:gd name="connsiteX2" fmla="*/ 19439 w 24572"/>
                <a:gd name="connsiteY2" fmla="*/ 10999 h 17431"/>
                <a:gd name="connsiteX3" fmla="*/ 15771 w 24572"/>
                <a:gd name="connsiteY3" fmla="*/ 11898 h 17431"/>
                <a:gd name="connsiteX4" fmla="*/ 12103 w 24572"/>
                <a:gd name="connsiteY4" fmla="*/ 12313 h 17431"/>
                <a:gd name="connsiteX5" fmla="*/ 8503 w 24572"/>
                <a:gd name="connsiteY5" fmla="*/ 11552 h 17431"/>
                <a:gd name="connsiteX6" fmla="*/ 5251 w 24572"/>
                <a:gd name="connsiteY6" fmla="*/ 8924 h 17431"/>
                <a:gd name="connsiteX7" fmla="*/ 9888 w 24572"/>
                <a:gd name="connsiteY7" fmla="*/ 6917 h 17431"/>
                <a:gd name="connsiteX8" fmla="*/ 12310 w 24572"/>
                <a:gd name="connsiteY8" fmla="*/ 6295 h 17431"/>
                <a:gd name="connsiteX9" fmla="*/ 14802 w 24572"/>
                <a:gd name="connsiteY9" fmla="*/ 6157 h 17431"/>
                <a:gd name="connsiteX10" fmla="*/ 17432 w 24572"/>
                <a:gd name="connsiteY10" fmla="*/ 5326 h 17431"/>
                <a:gd name="connsiteX11" fmla="*/ 17432 w 24572"/>
                <a:gd name="connsiteY11" fmla="*/ 138 h 17431"/>
                <a:gd name="connsiteX12" fmla="*/ 15909 w 24572"/>
                <a:gd name="connsiteY12" fmla="*/ 346 h 17431"/>
                <a:gd name="connsiteX13" fmla="*/ 13833 w 24572"/>
                <a:gd name="connsiteY13" fmla="*/ 969 h 17431"/>
                <a:gd name="connsiteX14" fmla="*/ 11964 w 24572"/>
                <a:gd name="connsiteY14" fmla="*/ 1107 h 17431"/>
                <a:gd name="connsiteX15" fmla="*/ 10926 w 24572"/>
                <a:gd name="connsiteY15" fmla="*/ 1245 h 17431"/>
                <a:gd name="connsiteX16" fmla="*/ 8503 w 24572"/>
                <a:gd name="connsiteY16" fmla="*/ 1868 h 17431"/>
                <a:gd name="connsiteX17" fmla="*/ 7742 w 24572"/>
                <a:gd name="connsiteY17" fmla="*/ 2144 h 17431"/>
                <a:gd name="connsiteX18" fmla="*/ 3105 w 24572"/>
                <a:gd name="connsiteY18" fmla="*/ 4151 h 17431"/>
                <a:gd name="connsiteX19" fmla="*/ 60 w 24572"/>
                <a:gd name="connsiteY19" fmla="*/ 8162 h 17431"/>
                <a:gd name="connsiteX20" fmla="*/ 1929 w 24572"/>
                <a:gd name="connsiteY20" fmla="*/ 12866 h 17431"/>
                <a:gd name="connsiteX21" fmla="*/ 5181 w 24572"/>
                <a:gd name="connsiteY21" fmla="*/ 15495 h 17431"/>
                <a:gd name="connsiteX22" fmla="*/ 7396 w 24572"/>
                <a:gd name="connsiteY22" fmla="*/ 16533 h 17431"/>
                <a:gd name="connsiteX23" fmla="*/ 10995 w 24572"/>
                <a:gd name="connsiteY23" fmla="*/ 17293 h 17431"/>
                <a:gd name="connsiteX24" fmla="*/ 12033 w 24572"/>
                <a:gd name="connsiteY24" fmla="*/ 17432 h 17431"/>
                <a:gd name="connsiteX25" fmla="*/ 12587 w 24572"/>
                <a:gd name="connsiteY25" fmla="*/ 17432 h 17431"/>
                <a:gd name="connsiteX26" fmla="*/ 16255 w 24572"/>
                <a:gd name="connsiteY26" fmla="*/ 17017 h 17431"/>
                <a:gd name="connsiteX27" fmla="*/ 16947 w 24572"/>
                <a:gd name="connsiteY27" fmla="*/ 16878 h 17431"/>
                <a:gd name="connsiteX28" fmla="*/ 20615 w 24572"/>
                <a:gd name="connsiteY28" fmla="*/ 15979 h 17431"/>
                <a:gd name="connsiteX29" fmla="*/ 24491 w 24572"/>
                <a:gd name="connsiteY29" fmla="*/ 10030 h 17431"/>
                <a:gd name="connsiteX30" fmla="*/ 23730 w 24572"/>
                <a:gd name="connsiteY30" fmla="*/ 5672 h 17431"/>
                <a:gd name="connsiteX31" fmla="*/ 22553 w 24572"/>
                <a:gd name="connsiteY31" fmla="*/ 3182 h 17431"/>
                <a:gd name="connsiteX32" fmla="*/ 21377 w 24572"/>
                <a:gd name="connsiteY32" fmla="*/ 1799 h 17431"/>
                <a:gd name="connsiteX33" fmla="*/ 17432 w 24572"/>
                <a:gd name="connsiteY33" fmla="*/ 0 h 17431"/>
                <a:gd name="connsiteX34" fmla="*/ 17432 w 24572"/>
                <a:gd name="connsiteY34" fmla="*/ 0 h 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572" h="17431">
                  <a:moveTo>
                    <a:pt x="17501" y="5257"/>
                  </a:moveTo>
                  <a:lnTo>
                    <a:pt x="18678" y="6641"/>
                  </a:lnTo>
                  <a:lnTo>
                    <a:pt x="19439" y="10999"/>
                  </a:lnTo>
                  <a:lnTo>
                    <a:pt x="15771" y="11898"/>
                  </a:lnTo>
                  <a:lnTo>
                    <a:pt x="12103" y="12313"/>
                  </a:lnTo>
                  <a:lnTo>
                    <a:pt x="8503" y="11552"/>
                  </a:lnTo>
                  <a:lnTo>
                    <a:pt x="5251" y="8924"/>
                  </a:lnTo>
                  <a:lnTo>
                    <a:pt x="9888" y="6917"/>
                  </a:lnTo>
                  <a:lnTo>
                    <a:pt x="12310" y="6295"/>
                  </a:lnTo>
                  <a:lnTo>
                    <a:pt x="14802" y="6157"/>
                  </a:lnTo>
                  <a:lnTo>
                    <a:pt x="17432" y="5326"/>
                  </a:lnTo>
                  <a:moveTo>
                    <a:pt x="17432" y="138"/>
                  </a:moveTo>
                  <a:cubicBezTo>
                    <a:pt x="16947" y="138"/>
                    <a:pt x="16394" y="208"/>
                    <a:pt x="15909" y="346"/>
                  </a:cubicBezTo>
                  <a:lnTo>
                    <a:pt x="13833" y="969"/>
                  </a:lnTo>
                  <a:lnTo>
                    <a:pt x="11964" y="1107"/>
                  </a:lnTo>
                  <a:cubicBezTo>
                    <a:pt x="11618" y="1107"/>
                    <a:pt x="11272" y="1176"/>
                    <a:pt x="10926" y="1245"/>
                  </a:cubicBezTo>
                  <a:lnTo>
                    <a:pt x="8503" y="1868"/>
                  </a:lnTo>
                  <a:cubicBezTo>
                    <a:pt x="8503" y="1868"/>
                    <a:pt x="8019" y="2006"/>
                    <a:pt x="7742" y="2144"/>
                  </a:cubicBezTo>
                  <a:lnTo>
                    <a:pt x="3105" y="4151"/>
                  </a:lnTo>
                  <a:cubicBezTo>
                    <a:pt x="1444" y="4842"/>
                    <a:pt x="267" y="6433"/>
                    <a:pt x="60" y="8162"/>
                  </a:cubicBezTo>
                  <a:cubicBezTo>
                    <a:pt x="-217" y="9961"/>
                    <a:pt x="475" y="11760"/>
                    <a:pt x="1929" y="12866"/>
                  </a:cubicBezTo>
                  <a:lnTo>
                    <a:pt x="5181" y="15495"/>
                  </a:lnTo>
                  <a:cubicBezTo>
                    <a:pt x="5805" y="16048"/>
                    <a:pt x="6566" y="16394"/>
                    <a:pt x="7396" y="16533"/>
                  </a:cubicBezTo>
                  <a:lnTo>
                    <a:pt x="10995" y="17293"/>
                  </a:lnTo>
                  <a:cubicBezTo>
                    <a:pt x="11341" y="17363"/>
                    <a:pt x="11687" y="17432"/>
                    <a:pt x="12033" y="17432"/>
                  </a:cubicBezTo>
                  <a:cubicBezTo>
                    <a:pt x="12241" y="17432"/>
                    <a:pt x="12379" y="17432"/>
                    <a:pt x="12587" y="17432"/>
                  </a:cubicBezTo>
                  <a:lnTo>
                    <a:pt x="16255" y="17017"/>
                  </a:lnTo>
                  <a:cubicBezTo>
                    <a:pt x="16255" y="17017"/>
                    <a:pt x="16740" y="17017"/>
                    <a:pt x="16947" y="16878"/>
                  </a:cubicBezTo>
                  <a:lnTo>
                    <a:pt x="20615" y="15979"/>
                  </a:lnTo>
                  <a:cubicBezTo>
                    <a:pt x="23245" y="15357"/>
                    <a:pt x="24976" y="12728"/>
                    <a:pt x="24491" y="10030"/>
                  </a:cubicBezTo>
                  <a:lnTo>
                    <a:pt x="23730" y="5672"/>
                  </a:lnTo>
                  <a:cubicBezTo>
                    <a:pt x="23591" y="4704"/>
                    <a:pt x="23176" y="3874"/>
                    <a:pt x="22553" y="3182"/>
                  </a:cubicBezTo>
                  <a:lnTo>
                    <a:pt x="21377" y="1799"/>
                  </a:lnTo>
                  <a:cubicBezTo>
                    <a:pt x="20408" y="623"/>
                    <a:pt x="18954" y="0"/>
                    <a:pt x="17432" y="0"/>
                  </a:cubicBezTo>
                  <a:lnTo>
                    <a:pt x="1743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7" name="Freeform 3416">
              <a:extLst>
                <a:ext uri="{FF2B5EF4-FFF2-40B4-BE49-F238E27FC236}">
                  <a16:creationId xmlns:a16="http://schemas.microsoft.com/office/drawing/2014/main" id="{00EB5D22-5622-62CC-F842-5D7F9E68673D}"/>
                </a:ext>
              </a:extLst>
            </p:cNvPr>
            <p:cNvSpPr/>
            <p:nvPr/>
          </p:nvSpPr>
          <p:spPr>
            <a:xfrm>
              <a:off x="8459369" y="5102369"/>
              <a:ext cx="2488" cy="2211"/>
            </a:xfrm>
            <a:custGeom>
              <a:avLst/>
              <a:gdLst>
                <a:gd name="connsiteX0" fmla="*/ 969 w 1868"/>
                <a:gd name="connsiteY0" fmla="*/ 1661 h 1660"/>
                <a:gd name="connsiteX1" fmla="*/ 1868 w 1868"/>
                <a:gd name="connsiteY1" fmla="*/ 1661 h 1660"/>
                <a:gd name="connsiteX2" fmla="*/ 1246 w 1868"/>
                <a:gd name="connsiteY2" fmla="*/ 623 h 1660"/>
                <a:gd name="connsiteX3" fmla="*/ 692 w 1868"/>
                <a:gd name="connsiteY3" fmla="*/ 138 h 1660"/>
                <a:gd name="connsiteX4" fmla="*/ 277 w 1868"/>
                <a:gd name="connsiteY4" fmla="*/ 0 h 1660"/>
                <a:gd name="connsiteX5" fmla="*/ 0 w 1868"/>
                <a:gd name="connsiteY5" fmla="*/ 0 h 1660"/>
                <a:gd name="connsiteX6" fmla="*/ 346 w 1868"/>
                <a:gd name="connsiteY6" fmla="*/ 761 h 1660"/>
                <a:gd name="connsiteX7" fmla="*/ 554 w 1868"/>
                <a:gd name="connsiteY7" fmla="*/ 1314 h 1660"/>
                <a:gd name="connsiteX8" fmla="*/ 969 w 1868"/>
                <a:gd name="connsiteY8" fmla="*/ 1661 h 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8" h="1660">
                  <a:moveTo>
                    <a:pt x="969" y="1661"/>
                  </a:moveTo>
                  <a:lnTo>
                    <a:pt x="1868" y="1661"/>
                  </a:lnTo>
                  <a:lnTo>
                    <a:pt x="1246" y="623"/>
                  </a:lnTo>
                  <a:lnTo>
                    <a:pt x="692" y="138"/>
                  </a:lnTo>
                  <a:lnTo>
                    <a:pt x="277" y="0"/>
                  </a:lnTo>
                  <a:lnTo>
                    <a:pt x="0" y="0"/>
                  </a:lnTo>
                  <a:lnTo>
                    <a:pt x="346" y="761"/>
                  </a:lnTo>
                  <a:lnTo>
                    <a:pt x="554" y="1314"/>
                  </a:lnTo>
                  <a:lnTo>
                    <a:pt x="969" y="166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8" name="Freeform 3417">
              <a:extLst>
                <a:ext uri="{FF2B5EF4-FFF2-40B4-BE49-F238E27FC236}">
                  <a16:creationId xmlns:a16="http://schemas.microsoft.com/office/drawing/2014/main" id="{4686B368-22FB-98F3-4A64-B43B6B0BEE62}"/>
                </a:ext>
              </a:extLst>
            </p:cNvPr>
            <p:cNvSpPr/>
            <p:nvPr/>
          </p:nvSpPr>
          <p:spPr>
            <a:xfrm>
              <a:off x="8452426" y="5095552"/>
              <a:ext cx="16228" cy="16030"/>
            </a:xfrm>
            <a:custGeom>
              <a:avLst/>
              <a:gdLst>
                <a:gd name="connsiteX0" fmla="*/ 5489 w 12185"/>
                <a:gd name="connsiteY0" fmla="*/ 5119 h 12036"/>
                <a:gd name="connsiteX1" fmla="*/ 5904 w 12185"/>
                <a:gd name="connsiteY1" fmla="*/ 5257 h 12036"/>
                <a:gd name="connsiteX2" fmla="*/ 6458 w 12185"/>
                <a:gd name="connsiteY2" fmla="*/ 5742 h 12036"/>
                <a:gd name="connsiteX3" fmla="*/ 7081 w 12185"/>
                <a:gd name="connsiteY3" fmla="*/ 6779 h 12036"/>
                <a:gd name="connsiteX4" fmla="*/ 6181 w 12185"/>
                <a:gd name="connsiteY4" fmla="*/ 6779 h 12036"/>
                <a:gd name="connsiteX5" fmla="*/ 5835 w 12185"/>
                <a:gd name="connsiteY5" fmla="*/ 6433 h 12036"/>
                <a:gd name="connsiteX6" fmla="*/ 5558 w 12185"/>
                <a:gd name="connsiteY6" fmla="*/ 5880 h 12036"/>
                <a:gd name="connsiteX7" fmla="*/ 5212 w 12185"/>
                <a:gd name="connsiteY7" fmla="*/ 5188 h 12036"/>
                <a:gd name="connsiteX8" fmla="*/ 5489 w 12185"/>
                <a:gd name="connsiteY8" fmla="*/ 5188 h 12036"/>
                <a:gd name="connsiteX9" fmla="*/ 5489 w 12185"/>
                <a:gd name="connsiteY9" fmla="*/ 0 h 12036"/>
                <a:gd name="connsiteX10" fmla="*/ 5212 w 12185"/>
                <a:gd name="connsiteY10" fmla="*/ 0 h 12036"/>
                <a:gd name="connsiteX11" fmla="*/ 783 w 12185"/>
                <a:gd name="connsiteY11" fmla="*/ 2490 h 12036"/>
                <a:gd name="connsiteX12" fmla="*/ 575 w 12185"/>
                <a:gd name="connsiteY12" fmla="*/ 7540 h 12036"/>
                <a:gd name="connsiteX13" fmla="*/ 921 w 12185"/>
                <a:gd name="connsiteY13" fmla="*/ 8232 h 12036"/>
                <a:gd name="connsiteX14" fmla="*/ 1059 w 12185"/>
                <a:gd name="connsiteY14" fmla="*/ 8577 h 12036"/>
                <a:gd name="connsiteX15" fmla="*/ 2306 w 12185"/>
                <a:gd name="connsiteY15" fmla="*/ 10376 h 12036"/>
                <a:gd name="connsiteX16" fmla="*/ 2652 w 12185"/>
                <a:gd name="connsiteY16" fmla="*/ 10722 h 12036"/>
                <a:gd name="connsiteX17" fmla="*/ 6112 w 12185"/>
                <a:gd name="connsiteY17" fmla="*/ 12036 h 12036"/>
                <a:gd name="connsiteX18" fmla="*/ 7012 w 12185"/>
                <a:gd name="connsiteY18" fmla="*/ 12036 h 12036"/>
                <a:gd name="connsiteX19" fmla="*/ 11510 w 12185"/>
                <a:gd name="connsiteY19" fmla="*/ 9407 h 12036"/>
                <a:gd name="connsiteX20" fmla="*/ 11510 w 12185"/>
                <a:gd name="connsiteY20" fmla="*/ 4219 h 12036"/>
                <a:gd name="connsiteX21" fmla="*/ 10888 w 12185"/>
                <a:gd name="connsiteY21" fmla="*/ 3182 h 12036"/>
                <a:gd name="connsiteX22" fmla="*/ 9780 w 12185"/>
                <a:gd name="connsiteY22" fmla="*/ 1868 h 12036"/>
                <a:gd name="connsiteX23" fmla="*/ 9227 w 12185"/>
                <a:gd name="connsiteY23" fmla="*/ 1384 h 12036"/>
                <a:gd name="connsiteX24" fmla="*/ 7081 w 12185"/>
                <a:gd name="connsiteY24" fmla="*/ 277 h 12036"/>
                <a:gd name="connsiteX25" fmla="*/ 6665 w 12185"/>
                <a:gd name="connsiteY25" fmla="*/ 138 h 12036"/>
                <a:gd name="connsiteX26" fmla="*/ 5420 w 12185"/>
                <a:gd name="connsiteY26" fmla="*/ 0 h 12036"/>
                <a:gd name="connsiteX27" fmla="*/ 5420 w 12185"/>
                <a:gd name="connsiteY27" fmla="*/ 0 h 1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85" h="12036">
                  <a:moveTo>
                    <a:pt x="5489" y="5119"/>
                  </a:moveTo>
                  <a:lnTo>
                    <a:pt x="5904" y="5257"/>
                  </a:lnTo>
                  <a:lnTo>
                    <a:pt x="6458" y="5742"/>
                  </a:lnTo>
                  <a:lnTo>
                    <a:pt x="7081" y="6779"/>
                  </a:lnTo>
                  <a:lnTo>
                    <a:pt x="6181" y="6779"/>
                  </a:lnTo>
                  <a:lnTo>
                    <a:pt x="5835" y="6433"/>
                  </a:lnTo>
                  <a:lnTo>
                    <a:pt x="5558" y="5880"/>
                  </a:lnTo>
                  <a:lnTo>
                    <a:pt x="5212" y="5188"/>
                  </a:lnTo>
                  <a:lnTo>
                    <a:pt x="5489" y="5188"/>
                  </a:lnTo>
                  <a:moveTo>
                    <a:pt x="5489" y="0"/>
                  </a:moveTo>
                  <a:lnTo>
                    <a:pt x="5212" y="0"/>
                  </a:lnTo>
                  <a:cubicBezTo>
                    <a:pt x="3413" y="0"/>
                    <a:pt x="1752" y="899"/>
                    <a:pt x="783" y="2490"/>
                  </a:cubicBezTo>
                  <a:cubicBezTo>
                    <a:pt x="-186" y="4081"/>
                    <a:pt x="-256" y="5949"/>
                    <a:pt x="575" y="7540"/>
                  </a:cubicBezTo>
                  <a:lnTo>
                    <a:pt x="921" y="8232"/>
                  </a:lnTo>
                  <a:lnTo>
                    <a:pt x="1059" y="8577"/>
                  </a:lnTo>
                  <a:cubicBezTo>
                    <a:pt x="1336" y="9269"/>
                    <a:pt x="1821" y="9823"/>
                    <a:pt x="2306" y="10376"/>
                  </a:cubicBezTo>
                  <a:lnTo>
                    <a:pt x="2652" y="10722"/>
                  </a:lnTo>
                  <a:cubicBezTo>
                    <a:pt x="3620" y="11552"/>
                    <a:pt x="4866" y="12036"/>
                    <a:pt x="6112" y="12036"/>
                  </a:cubicBezTo>
                  <a:lnTo>
                    <a:pt x="7012" y="12036"/>
                  </a:lnTo>
                  <a:cubicBezTo>
                    <a:pt x="8880" y="12036"/>
                    <a:pt x="10611" y="11068"/>
                    <a:pt x="11510" y="9407"/>
                  </a:cubicBezTo>
                  <a:cubicBezTo>
                    <a:pt x="12410" y="7817"/>
                    <a:pt x="12410" y="5811"/>
                    <a:pt x="11510" y="4219"/>
                  </a:cubicBezTo>
                  <a:lnTo>
                    <a:pt x="10888" y="3182"/>
                  </a:lnTo>
                  <a:cubicBezTo>
                    <a:pt x="10611" y="2698"/>
                    <a:pt x="10265" y="2283"/>
                    <a:pt x="9780" y="1868"/>
                  </a:cubicBezTo>
                  <a:lnTo>
                    <a:pt x="9227" y="1384"/>
                  </a:lnTo>
                  <a:cubicBezTo>
                    <a:pt x="8604" y="830"/>
                    <a:pt x="7842" y="484"/>
                    <a:pt x="7081" y="277"/>
                  </a:cubicBezTo>
                  <a:lnTo>
                    <a:pt x="6665" y="138"/>
                  </a:lnTo>
                  <a:cubicBezTo>
                    <a:pt x="6250" y="69"/>
                    <a:pt x="5835" y="0"/>
                    <a:pt x="5420" y="0"/>
                  </a:cubicBezTo>
                  <a:lnTo>
                    <a:pt x="542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19" name="Freeform 3418">
              <a:extLst>
                <a:ext uri="{FF2B5EF4-FFF2-40B4-BE49-F238E27FC236}">
                  <a16:creationId xmlns:a16="http://schemas.microsoft.com/office/drawing/2014/main" id="{0A2286A6-B1A4-86B6-AB02-4871E705C7E2}"/>
                </a:ext>
              </a:extLst>
            </p:cNvPr>
            <p:cNvSpPr/>
            <p:nvPr/>
          </p:nvSpPr>
          <p:spPr>
            <a:xfrm>
              <a:off x="8372446" y="5243693"/>
              <a:ext cx="4055" cy="3039"/>
            </a:xfrm>
            <a:custGeom>
              <a:avLst/>
              <a:gdLst>
                <a:gd name="connsiteX0" fmla="*/ 1038 w 3045"/>
                <a:gd name="connsiteY0" fmla="*/ 2283 h 2282"/>
                <a:gd name="connsiteX1" fmla="*/ 2146 w 3045"/>
                <a:gd name="connsiteY1" fmla="*/ 1937 h 2282"/>
                <a:gd name="connsiteX2" fmla="*/ 3045 w 3045"/>
                <a:gd name="connsiteY2" fmla="*/ 969 h 2282"/>
                <a:gd name="connsiteX3" fmla="*/ 2284 w 3045"/>
                <a:gd name="connsiteY3" fmla="*/ 830 h 2282"/>
                <a:gd name="connsiteX4" fmla="*/ 830 w 3045"/>
                <a:gd name="connsiteY4" fmla="*/ 207 h 2282"/>
                <a:gd name="connsiteX5" fmla="*/ 0 w 3045"/>
                <a:gd name="connsiteY5" fmla="*/ 0 h 2282"/>
                <a:gd name="connsiteX6" fmla="*/ 207 w 3045"/>
                <a:gd name="connsiteY6" fmla="*/ 1660 h 2282"/>
                <a:gd name="connsiteX7" fmla="*/ 1038 w 3045"/>
                <a:gd name="connsiteY7" fmla="*/ 2283 h 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5" h="2282">
                  <a:moveTo>
                    <a:pt x="1038" y="2283"/>
                  </a:moveTo>
                  <a:lnTo>
                    <a:pt x="2146" y="1937"/>
                  </a:lnTo>
                  <a:lnTo>
                    <a:pt x="3045" y="969"/>
                  </a:lnTo>
                  <a:lnTo>
                    <a:pt x="2284" y="830"/>
                  </a:lnTo>
                  <a:lnTo>
                    <a:pt x="830" y="207"/>
                  </a:lnTo>
                  <a:lnTo>
                    <a:pt x="0" y="0"/>
                  </a:lnTo>
                  <a:lnTo>
                    <a:pt x="207" y="1660"/>
                  </a:lnTo>
                  <a:lnTo>
                    <a:pt x="1038" y="228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0" name="Freeform 3419">
              <a:extLst>
                <a:ext uri="{FF2B5EF4-FFF2-40B4-BE49-F238E27FC236}">
                  <a16:creationId xmlns:a16="http://schemas.microsoft.com/office/drawing/2014/main" id="{2BDD41E1-40AC-D9D7-D7E3-5EB45073E7A0}"/>
                </a:ext>
              </a:extLst>
            </p:cNvPr>
            <p:cNvSpPr/>
            <p:nvPr/>
          </p:nvSpPr>
          <p:spPr>
            <a:xfrm>
              <a:off x="8365391" y="5236783"/>
              <a:ext cx="18032" cy="16858"/>
            </a:xfrm>
            <a:custGeom>
              <a:avLst/>
              <a:gdLst>
                <a:gd name="connsiteX0" fmla="*/ 5297 w 13539"/>
                <a:gd name="connsiteY0" fmla="*/ 5188 h 12658"/>
                <a:gd name="connsiteX1" fmla="*/ 6058 w 13539"/>
                <a:gd name="connsiteY1" fmla="*/ 5395 h 12658"/>
                <a:gd name="connsiteX2" fmla="*/ 7580 w 13539"/>
                <a:gd name="connsiteY2" fmla="*/ 5949 h 12658"/>
                <a:gd name="connsiteX3" fmla="*/ 8342 w 13539"/>
                <a:gd name="connsiteY3" fmla="*/ 6087 h 12658"/>
                <a:gd name="connsiteX4" fmla="*/ 7373 w 13539"/>
                <a:gd name="connsiteY4" fmla="*/ 7125 h 12658"/>
                <a:gd name="connsiteX5" fmla="*/ 6265 w 13539"/>
                <a:gd name="connsiteY5" fmla="*/ 7471 h 12658"/>
                <a:gd name="connsiteX6" fmla="*/ 5435 w 13539"/>
                <a:gd name="connsiteY6" fmla="*/ 6848 h 12658"/>
                <a:gd name="connsiteX7" fmla="*/ 5227 w 13539"/>
                <a:gd name="connsiteY7" fmla="*/ 5188 h 12658"/>
                <a:gd name="connsiteX8" fmla="*/ 5227 w 13539"/>
                <a:gd name="connsiteY8" fmla="*/ 0 h 12658"/>
                <a:gd name="connsiteX9" fmla="*/ 1836 w 13539"/>
                <a:gd name="connsiteY9" fmla="*/ 1245 h 12658"/>
                <a:gd name="connsiteX10" fmla="*/ 36 w 13539"/>
                <a:gd name="connsiteY10" fmla="*/ 5742 h 12658"/>
                <a:gd name="connsiteX11" fmla="*/ 244 w 13539"/>
                <a:gd name="connsiteY11" fmla="*/ 7402 h 12658"/>
                <a:gd name="connsiteX12" fmla="*/ 2321 w 13539"/>
                <a:gd name="connsiteY12" fmla="*/ 10998 h 12658"/>
                <a:gd name="connsiteX13" fmla="*/ 3151 w 13539"/>
                <a:gd name="connsiteY13" fmla="*/ 11621 h 12658"/>
                <a:gd name="connsiteX14" fmla="*/ 6265 w 13539"/>
                <a:gd name="connsiteY14" fmla="*/ 12659 h 12658"/>
                <a:gd name="connsiteX15" fmla="*/ 7719 w 13539"/>
                <a:gd name="connsiteY15" fmla="*/ 12451 h 12658"/>
                <a:gd name="connsiteX16" fmla="*/ 8826 w 13539"/>
                <a:gd name="connsiteY16" fmla="*/ 12105 h 12658"/>
                <a:gd name="connsiteX17" fmla="*/ 11179 w 13539"/>
                <a:gd name="connsiteY17" fmla="*/ 10653 h 12658"/>
                <a:gd name="connsiteX18" fmla="*/ 12148 w 13539"/>
                <a:gd name="connsiteY18" fmla="*/ 9615 h 12658"/>
                <a:gd name="connsiteX19" fmla="*/ 13256 w 13539"/>
                <a:gd name="connsiteY19" fmla="*/ 4496 h 12658"/>
                <a:gd name="connsiteX20" fmla="*/ 9310 w 13539"/>
                <a:gd name="connsiteY20" fmla="*/ 1038 h 12658"/>
                <a:gd name="connsiteX21" fmla="*/ 9034 w 13539"/>
                <a:gd name="connsiteY21" fmla="*/ 1038 h 12658"/>
                <a:gd name="connsiteX22" fmla="*/ 7927 w 13539"/>
                <a:gd name="connsiteY22" fmla="*/ 554 h 12658"/>
                <a:gd name="connsiteX23" fmla="*/ 7442 w 13539"/>
                <a:gd name="connsiteY23" fmla="*/ 415 h 12658"/>
                <a:gd name="connsiteX24" fmla="*/ 6680 w 13539"/>
                <a:gd name="connsiteY24" fmla="*/ 207 h 12658"/>
                <a:gd name="connsiteX25" fmla="*/ 5297 w 13539"/>
                <a:gd name="connsiteY25" fmla="*/ 0 h 12658"/>
                <a:gd name="connsiteX26" fmla="*/ 5297 w 13539"/>
                <a:gd name="connsiteY26" fmla="*/ 0 h 1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539" h="12658">
                  <a:moveTo>
                    <a:pt x="5297" y="5188"/>
                  </a:moveTo>
                  <a:lnTo>
                    <a:pt x="6058" y="5395"/>
                  </a:lnTo>
                  <a:lnTo>
                    <a:pt x="7580" y="5949"/>
                  </a:lnTo>
                  <a:lnTo>
                    <a:pt x="8342" y="6087"/>
                  </a:lnTo>
                  <a:lnTo>
                    <a:pt x="7373" y="7125"/>
                  </a:lnTo>
                  <a:lnTo>
                    <a:pt x="6265" y="7471"/>
                  </a:lnTo>
                  <a:lnTo>
                    <a:pt x="5435" y="6848"/>
                  </a:lnTo>
                  <a:lnTo>
                    <a:pt x="5227" y="5188"/>
                  </a:lnTo>
                  <a:moveTo>
                    <a:pt x="5227" y="0"/>
                  </a:moveTo>
                  <a:cubicBezTo>
                    <a:pt x="3982" y="0"/>
                    <a:pt x="2805" y="415"/>
                    <a:pt x="1836" y="1245"/>
                  </a:cubicBezTo>
                  <a:cubicBezTo>
                    <a:pt x="521" y="2352"/>
                    <a:pt x="-171" y="4081"/>
                    <a:pt x="36" y="5742"/>
                  </a:cubicBezTo>
                  <a:lnTo>
                    <a:pt x="244" y="7402"/>
                  </a:lnTo>
                  <a:cubicBezTo>
                    <a:pt x="382" y="8854"/>
                    <a:pt x="1144" y="10168"/>
                    <a:pt x="2321" y="10998"/>
                  </a:cubicBezTo>
                  <a:lnTo>
                    <a:pt x="3151" y="11621"/>
                  </a:lnTo>
                  <a:cubicBezTo>
                    <a:pt x="4051" y="12313"/>
                    <a:pt x="5158" y="12659"/>
                    <a:pt x="6265" y="12659"/>
                  </a:cubicBezTo>
                  <a:cubicBezTo>
                    <a:pt x="6750" y="12659"/>
                    <a:pt x="7234" y="12659"/>
                    <a:pt x="7719" y="12451"/>
                  </a:cubicBezTo>
                  <a:lnTo>
                    <a:pt x="8826" y="12105"/>
                  </a:lnTo>
                  <a:cubicBezTo>
                    <a:pt x="9726" y="11829"/>
                    <a:pt x="10557" y="11345"/>
                    <a:pt x="11179" y="10653"/>
                  </a:cubicBezTo>
                  <a:lnTo>
                    <a:pt x="12148" y="9615"/>
                  </a:lnTo>
                  <a:cubicBezTo>
                    <a:pt x="13463" y="8232"/>
                    <a:pt x="13879" y="6295"/>
                    <a:pt x="13256" y="4496"/>
                  </a:cubicBezTo>
                  <a:cubicBezTo>
                    <a:pt x="12702" y="2698"/>
                    <a:pt x="11179" y="1384"/>
                    <a:pt x="9310" y="1038"/>
                  </a:cubicBezTo>
                  <a:lnTo>
                    <a:pt x="9034" y="1038"/>
                  </a:lnTo>
                  <a:cubicBezTo>
                    <a:pt x="9034" y="1038"/>
                    <a:pt x="7927" y="554"/>
                    <a:pt x="7927" y="554"/>
                  </a:cubicBezTo>
                  <a:cubicBezTo>
                    <a:pt x="7788" y="554"/>
                    <a:pt x="7580" y="415"/>
                    <a:pt x="7442" y="415"/>
                  </a:cubicBezTo>
                  <a:lnTo>
                    <a:pt x="6680" y="207"/>
                  </a:lnTo>
                  <a:cubicBezTo>
                    <a:pt x="6196" y="69"/>
                    <a:pt x="5781" y="0"/>
                    <a:pt x="5297" y="0"/>
                  </a:cubicBezTo>
                  <a:lnTo>
                    <a:pt x="529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1" name="Freeform 3420">
              <a:extLst>
                <a:ext uri="{FF2B5EF4-FFF2-40B4-BE49-F238E27FC236}">
                  <a16:creationId xmlns:a16="http://schemas.microsoft.com/office/drawing/2014/main" id="{80404B9A-67E3-974F-C850-00075DD16B82}"/>
                </a:ext>
              </a:extLst>
            </p:cNvPr>
            <p:cNvSpPr/>
            <p:nvPr/>
          </p:nvSpPr>
          <p:spPr>
            <a:xfrm>
              <a:off x="8337603" y="5283032"/>
              <a:ext cx="4700" cy="8751"/>
            </a:xfrm>
            <a:custGeom>
              <a:avLst/>
              <a:gdLst>
                <a:gd name="connsiteX0" fmla="*/ 1869 w 3529"/>
                <a:gd name="connsiteY0" fmla="*/ 6571 h 6571"/>
                <a:gd name="connsiteX1" fmla="*/ 2215 w 3529"/>
                <a:gd name="connsiteY1" fmla="*/ 4565 h 6571"/>
                <a:gd name="connsiteX2" fmla="*/ 3253 w 3529"/>
                <a:gd name="connsiteY2" fmla="*/ 2905 h 6571"/>
                <a:gd name="connsiteX3" fmla="*/ 3530 w 3529"/>
                <a:gd name="connsiteY3" fmla="*/ 1383 h 6571"/>
                <a:gd name="connsiteX4" fmla="*/ 1523 w 3529"/>
                <a:gd name="connsiteY4" fmla="*/ 0 h 6571"/>
                <a:gd name="connsiteX5" fmla="*/ 1315 w 3529"/>
                <a:gd name="connsiteY5" fmla="*/ 899 h 6571"/>
                <a:gd name="connsiteX6" fmla="*/ 485 w 3529"/>
                <a:gd name="connsiteY6" fmla="*/ 2559 h 6571"/>
                <a:gd name="connsiteX7" fmla="*/ 139 w 3529"/>
                <a:gd name="connsiteY7" fmla="*/ 3320 h 6571"/>
                <a:gd name="connsiteX8" fmla="*/ 0 w 3529"/>
                <a:gd name="connsiteY8" fmla="*/ 4565 h 6571"/>
                <a:gd name="connsiteX9" fmla="*/ 208 w 3529"/>
                <a:gd name="connsiteY9" fmla="*/ 5672 h 6571"/>
                <a:gd name="connsiteX10" fmla="*/ 830 w 3529"/>
                <a:gd name="connsiteY10" fmla="*/ 6364 h 6571"/>
                <a:gd name="connsiteX11" fmla="*/ 1869 w 3529"/>
                <a:gd name="connsiteY11" fmla="*/ 6571 h 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9" h="6571">
                  <a:moveTo>
                    <a:pt x="1869" y="6571"/>
                  </a:moveTo>
                  <a:lnTo>
                    <a:pt x="2215" y="4565"/>
                  </a:lnTo>
                  <a:lnTo>
                    <a:pt x="3253" y="2905"/>
                  </a:lnTo>
                  <a:lnTo>
                    <a:pt x="3530" y="1383"/>
                  </a:lnTo>
                  <a:lnTo>
                    <a:pt x="1523" y="0"/>
                  </a:lnTo>
                  <a:lnTo>
                    <a:pt x="1315" y="899"/>
                  </a:lnTo>
                  <a:lnTo>
                    <a:pt x="485" y="2559"/>
                  </a:lnTo>
                  <a:lnTo>
                    <a:pt x="139" y="3320"/>
                  </a:lnTo>
                  <a:lnTo>
                    <a:pt x="0" y="4565"/>
                  </a:lnTo>
                  <a:lnTo>
                    <a:pt x="208" y="5672"/>
                  </a:lnTo>
                  <a:lnTo>
                    <a:pt x="830" y="6364"/>
                  </a:lnTo>
                  <a:lnTo>
                    <a:pt x="1869" y="657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2" name="Freeform 3421">
              <a:extLst>
                <a:ext uri="{FF2B5EF4-FFF2-40B4-BE49-F238E27FC236}">
                  <a16:creationId xmlns:a16="http://schemas.microsoft.com/office/drawing/2014/main" id="{DD6B2C7E-1BC7-271F-0DAD-130241879133}"/>
                </a:ext>
              </a:extLst>
            </p:cNvPr>
            <p:cNvSpPr/>
            <p:nvPr/>
          </p:nvSpPr>
          <p:spPr>
            <a:xfrm>
              <a:off x="8330597" y="5276214"/>
              <a:ext cx="18385" cy="22570"/>
            </a:xfrm>
            <a:custGeom>
              <a:avLst/>
              <a:gdLst>
                <a:gd name="connsiteX0" fmla="*/ 6783 w 13804"/>
                <a:gd name="connsiteY0" fmla="*/ 5119 h 16947"/>
                <a:gd name="connsiteX1" fmla="*/ 8790 w 13804"/>
                <a:gd name="connsiteY1" fmla="*/ 6502 h 16947"/>
                <a:gd name="connsiteX2" fmla="*/ 8513 w 13804"/>
                <a:gd name="connsiteY2" fmla="*/ 8024 h 16947"/>
                <a:gd name="connsiteX3" fmla="*/ 7475 w 13804"/>
                <a:gd name="connsiteY3" fmla="*/ 9684 h 16947"/>
                <a:gd name="connsiteX4" fmla="*/ 7129 w 13804"/>
                <a:gd name="connsiteY4" fmla="*/ 11690 h 16947"/>
                <a:gd name="connsiteX5" fmla="*/ 6021 w 13804"/>
                <a:gd name="connsiteY5" fmla="*/ 11483 h 16947"/>
                <a:gd name="connsiteX6" fmla="*/ 5399 w 13804"/>
                <a:gd name="connsiteY6" fmla="*/ 10791 h 16947"/>
                <a:gd name="connsiteX7" fmla="*/ 5191 w 13804"/>
                <a:gd name="connsiteY7" fmla="*/ 9684 h 16947"/>
                <a:gd name="connsiteX8" fmla="*/ 5329 w 13804"/>
                <a:gd name="connsiteY8" fmla="*/ 8439 h 16947"/>
                <a:gd name="connsiteX9" fmla="*/ 5675 w 13804"/>
                <a:gd name="connsiteY9" fmla="*/ 7679 h 16947"/>
                <a:gd name="connsiteX10" fmla="*/ 6506 w 13804"/>
                <a:gd name="connsiteY10" fmla="*/ 6087 h 16947"/>
                <a:gd name="connsiteX11" fmla="*/ 6783 w 13804"/>
                <a:gd name="connsiteY11" fmla="*/ 5188 h 16947"/>
                <a:gd name="connsiteX12" fmla="*/ 6783 w 13804"/>
                <a:gd name="connsiteY12" fmla="*/ 0 h 16947"/>
                <a:gd name="connsiteX13" fmla="*/ 5053 w 13804"/>
                <a:gd name="connsiteY13" fmla="*/ 277 h 16947"/>
                <a:gd name="connsiteX14" fmla="*/ 1800 w 13804"/>
                <a:gd name="connsiteY14" fmla="*/ 3736 h 16947"/>
                <a:gd name="connsiteX15" fmla="*/ 1661 w 13804"/>
                <a:gd name="connsiteY15" fmla="*/ 4151 h 16947"/>
                <a:gd name="connsiteX16" fmla="*/ 1038 w 13804"/>
                <a:gd name="connsiteY16" fmla="*/ 5326 h 16947"/>
                <a:gd name="connsiteX17" fmla="*/ 830 w 13804"/>
                <a:gd name="connsiteY17" fmla="*/ 5742 h 16947"/>
                <a:gd name="connsiteX18" fmla="*/ 485 w 13804"/>
                <a:gd name="connsiteY18" fmla="*/ 6502 h 16947"/>
                <a:gd name="connsiteX19" fmla="*/ 139 w 13804"/>
                <a:gd name="connsiteY19" fmla="*/ 8024 h 16947"/>
                <a:gd name="connsiteX20" fmla="*/ 0 w 13804"/>
                <a:gd name="connsiteY20" fmla="*/ 9269 h 16947"/>
                <a:gd name="connsiteX21" fmla="*/ 0 w 13804"/>
                <a:gd name="connsiteY21" fmla="*/ 10584 h 16947"/>
                <a:gd name="connsiteX22" fmla="*/ 208 w 13804"/>
                <a:gd name="connsiteY22" fmla="*/ 11690 h 16947"/>
                <a:gd name="connsiteX23" fmla="*/ 1454 w 13804"/>
                <a:gd name="connsiteY23" fmla="*/ 14319 h 16947"/>
                <a:gd name="connsiteX24" fmla="*/ 2077 w 13804"/>
                <a:gd name="connsiteY24" fmla="*/ 15011 h 16947"/>
                <a:gd name="connsiteX25" fmla="*/ 4914 w 13804"/>
                <a:gd name="connsiteY25" fmla="*/ 16671 h 16947"/>
                <a:gd name="connsiteX26" fmla="*/ 6021 w 13804"/>
                <a:gd name="connsiteY26" fmla="*/ 16878 h 16947"/>
                <a:gd name="connsiteX27" fmla="*/ 7060 w 13804"/>
                <a:gd name="connsiteY27" fmla="*/ 16948 h 16947"/>
                <a:gd name="connsiteX28" fmla="*/ 10036 w 13804"/>
                <a:gd name="connsiteY28" fmla="*/ 16048 h 16947"/>
                <a:gd name="connsiteX29" fmla="*/ 12181 w 13804"/>
                <a:gd name="connsiteY29" fmla="*/ 12590 h 16947"/>
                <a:gd name="connsiteX30" fmla="*/ 12320 w 13804"/>
                <a:gd name="connsiteY30" fmla="*/ 11552 h 16947"/>
                <a:gd name="connsiteX31" fmla="*/ 12804 w 13804"/>
                <a:gd name="connsiteY31" fmla="*/ 10722 h 16947"/>
                <a:gd name="connsiteX32" fmla="*/ 13427 w 13804"/>
                <a:gd name="connsiteY32" fmla="*/ 9062 h 16947"/>
                <a:gd name="connsiteX33" fmla="*/ 13704 w 13804"/>
                <a:gd name="connsiteY33" fmla="*/ 7540 h 16947"/>
                <a:gd name="connsiteX34" fmla="*/ 11559 w 13804"/>
                <a:gd name="connsiteY34" fmla="*/ 2283 h 16947"/>
                <a:gd name="connsiteX35" fmla="*/ 9551 w 13804"/>
                <a:gd name="connsiteY35" fmla="*/ 899 h 16947"/>
                <a:gd name="connsiteX36" fmla="*/ 6575 w 13804"/>
                <a:gd name="connsiteY36" fmla="*/ 0 h 16947"/>
                <a:gd name="connsiteX37" fmla="*/ 6575 w 13804"/>
                <a:gd name="connsiteY37" fmla="*/ 0 h 1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804" h="16947">
                  <a:moveTo>
                    <a:pt x="6783" y="5119"/>
                  </a:moveTo>
                  <a:lnTo>
                    <a:pt x="8790" y="6502"/>
                  </a:lnTo>
                  <a:lnTo>
                    <a:pt x="8513" y="8024"/>
                  </a:lnTo>
                  <a:lnTo>
                    <a:pt x="7475" y="9684"/>
                  </a:lnTo>
                  <a:lnTo>
                    <a:pt x="7129" y="11690"/>
                  </a:lnTo>
                  <a:lnTo>
                    <a:pt x="6021" y="11483"/>
                  </a:lnTo>
                  <a:lnTo>
                    <a:pt x="5399" y="10791"/>
                  </a:lnTo>
                  <a:lnTo>
                    <a:pt x="5191" y="9684"/>
                  </a:lnTo>
                  <a:lnTo>
                    <a:pt x="5329" y="8439"/>
                  </a:lnTo>
                  <a:lnTo>
                    <a:pt x="5675" y="7679"/>
                  </a:lnTo>
                  <a:lnTo>
                    <a:pt x="6506" y="6087"/>
                  </a:lnTo>
                  <a:lnTo>
                    <a:pt x="6783" y="5188"/>
                  </a:lnTo>
                  <a:moveTo>
                    <a:pt x="6783" y="0"/>
                  </a:moveTo>
                  <a:cubicBezTo>
                    <a:pt x="6160" y="0"/>
                    <a:pt x="5606" y="69"/>
                    <a:pt x="5053" y="277"/>
                  </a:cubicBezTo>
                  <a:cubicBezTo>
                    <a:pt x="3461" y="830"/>
                    <a:pt x="2284" y="2144"/>
                    <a:pt x="1800" y="3736"/>
                  </a:cubicBezTo>
                  <a:lnTo>
                    <a:pt x="1661" y="4151"/>
                  </a:lnTo>
                  <a:lnTo>
                    <a:pt x="1038" y="5326"/>
                  </a:lnTo>
                  <a:cubicBezTo>
                    <a:pt x="1038" y="5326"/>
                    <a:pt x="900" y="5603"/>
                    <a:pt x="830" y="5742"/>
                  </a:cubicBezTo>
                  <a:lnTo>
                    <a:pt x="485" y="6502"/>
                  </a:lnTo>
                  <a:cubicBezTo>
                    <a:pt x="277" y="6987"/>
                    <a:pt x="139" y="7471"/>
                    <a:pt x="139" y="8024"/>
                  </a:cubicBezTo>
                  <a:lnTo>
                    <a:pt x="0" y="9269"/>
                  </a:lnTo>
                  <a:cubicBezTo>
                    <a:pt x="0" y="9684"/>
                    <a:pt x="0" y="10169"/>
                    <a:pt x="0" y="10584"/>
                  </a:cubicBezTo>
                  <a:lnTo>
                    <a:pt x="208" y="11690"/>
                  </a:lnTo>
                  <a:cubicBezTo>
                    <a:pt x="346" y="12659"/>
                    <a:pt x="830" y="13558"/>
                    <a:pt x="1454" y="14319"/>
                  </a:cubicBezTo>
                  <a:lnTo>
                    <a:pt x="2077" y="15011"/>
                  </a:lnTo>
                  <a:cubicBezTo>
                    <a:pt x="2838" y="15841"/>
                    <a:pt x="3807" y="16395"/>
                    <a:pt x="4914" y="16671"/>
                  </a:cubicBezTo>
                  <a:lnTo>
                    <a:pt x="6021" y="16878"/>
                  </a:lnTo>
                  <a:cubicBezTo>
                    <a:pt x="6021" y="16878"/>
                    <a:pt x="6714" y="16948"/>
                    <a:pt x="7060" y="16948"/>
                  </a:cubicBezTo>
                  <a:cubicBezTo>
                    <a:pt x="8098" y="16948"/>
                    <a:pt x="9136" y="16602"/>
                    <a:pt x="10036" y="16048"/>
                  </a:cubicBezTo>
                  <a:cubicBezTo>
                    <a:pt x="11212" y="15218"/>
                    <a:pt x="11974" y="14042"/>
                    <a:pt x="12181" y="12590"/>
                  </a:cubicBezTo>
                  <a:lnTo>
                    <a:pt x="12320" y="11552"/>
                  </a:lnTo>
                  <a:lnTo>
                    <a:pt x="12804" y="10722"/>
                  </a:lnTo>
                  <a:cubicBezTo>
                    <a:pt x="13081" y="10169"/>
                    <a:pt x="13358" y="9615"/>
                    <a:pt x="13427" y="9062"/>
                  </a:cubicBezTo>
                  <a:lnTo>
                    <a:pt x="13704" y="7540"/>
                  </a:lnTo>
                  <a:cubicBezTo>
                    <a:pt x="14119" y="5534"/>
                    <a:pt x="13220" y="3459"/>
                    <a:pt x="11559" y="2283"/>
                  </a:cubicBezTo>
                  <a:lnTo>
                    <a:pt x="9551" y="899"/>
                  </a:lnTo>
                  <a:cubicBezTo>
                    <a:pt x="8651" y="277"/>
                    <a:pt x="7613" y="0"/>
                    <a:pt x="6575" y="0"/>
                  </a:cubicBezTo>
                  <a:lnTo>
                    <a:pt x="657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3" name="Freeform 3422">
              <a:extLst>
                <a:ext uri="{FF2B5EF4-FFF2-40B4-BE49-F238E27FC236}">
                  <a16:creationId xmlns:a16="http://schemas.microsoft.com/office/drawing/2014/main" id="{416FE8B4-7983-F870-C85A-275F69A79368}"/>
                </a:ext>
              </a:extLst>
            </p:cNvPr>
            <p:cNvSpPr/>
            <p:nvPr/>
          </p:nvSpPr>
          <p:spPr>
            <a:xfrm>
              <a:off x="8432913" y="5081180"/>
              <a:ext cx="19264" cy="12712"/>
            </a:xfrm>
            <a:custGeom>
              <a:avLst/>
              <a:gdLst>
                <a:gd name="connsiteX0" fmla="*/ 11627 w 14464"/>
                <a:gd name="connsiteY0" fmla="*/ 1729 h 9545"/>
                <a:gd name="connsiteX1" fmla="*/ 8651 w 14464"/>
                <a:gd name="connsiteY1" fmla="*/ 4981 h 9545"/>
                <a:gd name="connsiteX2" fmla="*/ 8236 w 14464"/>
                <a:gd name="connsiteY2" fmla="*/ 2559 h 9545"/>
                <a:gd name="connsiteX3" fmla="*/ 7682 w 14464"/>
                <a:gd name="connsiteY3" fmla="*/ 761 h 9545"/>
                <a:gd name="connsiteX4" fmla="*/ 6229 w 14464"/>
                <a:gd name="connsiteY4" fmla="*/ 0 h 9545"/>
                <a:gd name="connsiteX5" fmla="*/ 3115 w 14464"/>
                <a:gd name="connsiteY5" fmla="*/ 830 h 9545"/>
                <a:gd name="connsiteX6" fmla="*/ 1176 w 14464"/>
                <a:gd name="connsiteY6" fmla="*/ 2214 h 9545"/>
                <a:gd name="connsiteX7" fmla="*/ 0 w 14464"/>
                <a:gd name="connsiteY7" fmla="*/ 4219 h 9545"/>
                <a:gd name="connsiteX8" fmla="*/ 69 w 14464"/>
                <a:gd name="connsiteY8" fmla="*/ 6502 h 9545"/>
                <a:gd name="connsiteX9" fmla="*/ 1453 w 14464"/>
                <a:gd name="connsiteY9" fmla="*/ 9062 h 9545"/>
                <a:gd name="connsiteX10" fmla="*/ 2976 w 14464"/>
                <a:gd name="connsiteY10" fmla="*/ 7678 h 9545"/>
                <a:gd name="connsiteX11" fmla="*/ 5468 w 14464"/>
                <a:gd name="connsiteY11" fmla="*/ 4566 h 9545"/>
                <a:gd name="connsiteX12" fmla="*/ 6852 w 14464"/>
                <a:gd name="connsiteY12" fmla="*/ 3182 h 9545"/>
                <a:gd name="connsiteX13" fmla="*/ 7059 w 14464"/>
                <a:gd name="connsiteY13" fmla="*/ 4981 h 9545"/>
                <a:gd name="connsiteX14" fmla="*/ 6921 w 14464"/>
                <a:gd name="connsiteY14" fmla="*/ 7056 h 9545"/>
                <a:gd name="connsiteX15" fmla="*/ 6852 w 14464"/>
                <a:gd name="connsiteY15" fmla="*/ 8854 h 9545"/>
                <a:gd name="connsiteX16" fmla="*/ 7544 w 14464"/>
                <a:gd name="connsiteY16" fmla="*/ 9546 h 9545"/>
                <a:gd name="connsiteX17" fmla="*/ 8790 w 14464"/>
                <a:gd name="connsiteY17" fmla="*/ 8647 h 9545"/>
                <a:gd name="connsiteX18" fmla="*/ 9343 w 14464"/>
                <a:gd name="connsiteY18" fmla="*/ 6917 h 9545"/>
                <a:gd name="connsiteX19" fmla="*/ 9966 w 14464"/>
                <a:gd name="connsiteY19" fmla="*/ 5949 h 9545"/>
                <a:gd name="connsiteX20" fmla="*/ 11350 w 14464"/>
                <a:gd name="connsiteY20" fmla="*/ 7402 h 9545"/>
                <a:gd name="connsiteX21" fmla="*/ 14465 w 14464"/>
                <a:gd name="connsiteY21" fmla="*/ 5880 h 9545"/>
                <a:gd name="connsiteX22" fmla="*/ 14050 w 14464"/>
                <a:gd name="connsiteY22" fmla="*/ 2974 h 9545"/>
                <a:gd name="connsiteX23" fmla="*/ 11627 w 14464"/>
                <a:gd name="connsiteY23" fmla="*/ 1729 h 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64" h="9545">
                  <a:moveTo>
                    <a:pt x="11627" y="1729"/>
                  </a:moveTo>
                  <a:lnTo>
                    <a:pt x="8651" y="4981"/>
                  </a:lnTo>
                  <a:lnTo>
                    <a:pt x="8236" y="2559"/>
                  </a:lnTo>
                  <a:lnTo>
                    <a:pt x="7682" y="761"/>
                  </a:lnTo>
                  <a:lnTo>
                    <a:pt x="6229" y="0"/>
                  </a:lnTo>
                  <a:lnTo>
                    <a:pt x="3115" y="830"/>
                  </a:lnTo>
                  <a:lnTo>
                    <a:pt x="1176" y="2214"/>
                  </a:lnTo>
                  <a:lnTo>
                    <a:pt x="0" y="4219"/>
                  </a:lnTo>
                  <a:lnTo>
                    <a:pt x="69" y="6502"/>
                  </a:lnTo>
                  <a:lnTo>
                    <a:pt x="1453" y="9062"/>
                  </a:lnTo>
                  <a:lnTo>
                    <a:pt x="2976" y="7678"/>
                  </a:lnTo>
                  <a:lnTo>
                    <a:pt x="5468" y="4566"/>
                  </a:lnTo>
                  <a:lnTo>
                    <a:pt x="6852" y="3182"/>
                  </a:lnTo>
                  <a:lnTo>
                    <a:pt x="7059" y="4981"/>
                  </a:lnTo>
                  <a:lnTo>
                    <a:pt x="6921" y="7056"/>
                  </a:lnTo>
                  <a:lnTo>
                    <a:pt x="6852" y="8854"/>
                  </a:lnTo>
                  <a:lnTo>
                    <a:pt x="7544" y="9546"/>
                  </a:lnTo>
                  <a:lnTo>
                    <a:pt x="8790" y="8647"/>
                  </a:lnTo>
                  <a:lnTo>
                    <a:pt x="9343" y="6917"/>
                  </a:lnTo>
                  <a:lnTo>
                    <a:pt x="9966" y="5949"/>
                  </a:lnTo>
                  <a:lnTo>
                    <a:pt x="11350" y="7402"/>
                  </a:lnTo>
                  <a:lnTo>
                    <a:pt x="14465" y="5880"/>
                  </a:lnTo>
                  <a:lnTo>
                    <a:pt x="14050" y="2974"/>
                  </a:lnTo>
                  <a:lnTo>
                    <a:pt x="11627" y="17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4" name="Freeform 3423">
              <a:extLst>
                <a:ext uri="{FF2B5EF4-FFF2-40B4-BE49-F238E27FC236}">
                  <a16:creationId xmlns:a16="http://schemas.microsoft.com/office/drawing/2014/main" id="{4549B18B-342C-D8FB-1235-139B6C8141E5}"/>
                </a:ext>
              </a:extLst>
            </p:cNvPr>
            <p:cNvSpPr/>
            <p:nvPr/>
          </p:nvSpPr>
          <p:spPr>
            <a:xfrm>
              <a:off x="8426093" y="5074179"/>
              <a:ext cx="33055" cy="26625"/>
            </a:xfrm>
            <a:custGeom>
              <a:avLst/>
              <a:gdLst>
                <a:gd name="connsiteX0" fmla="*/ 11350 w 24819"/>
                <a:gd name="connsiteY0" fmla="*/ 5257 h 19991"/>
                <a:gd name="connsiteX1" fmla="*/ 12804 w 24819"/>
                <a:gd name="connsiteY1" fmla="*/ 6018 h 19991"/>
                <a:gd name="connsiteX2" fmla="*/ 13358 w 24819"/>
                <a:gd name="connsiteY2" fmla="*/ 7886 h 19991"/>
                <a:gd name="connsiteX3" fmla="*/ 13842 w 24819"/>
                <a:gd name="connsiteY3" fmla="*/ 10238 h 19991"/>
                <a:gd name="connsiteX4" fmla="*/ 16818 w 24819"/>
                <a:gd name="connsiteY4" fmla="*/ 7056 h 19991"/>
                <a:gd name="connsiteX5" fmla="*/ 19240 w 24819"/>
                <a:gd name="connsiteY5" fmla="*/ 8301 h 19991"/>
                <a:gd name="connsiteX6" fmla="*/ 19656 w 24819"/>
                <a:gd name="connsiteY6" fmla="*/ 11137 h 19991"/>
                <a:gd name="connsiteX7" fmla="*/ 16541 w 24819"/>
                <a:gd name="connsiteY7" fmla="*/ 12659 h 19991"/>
                <a:gd name="connsiteX8" fmla="*/ 15088 w 24819"/>
                <a:gd name="connsiteY8" fmla="*/ 11206 h 19991"/>
                <a:gd name="connsiteX9" fmla="*/ 14534 w 24819"/>
                <a:gd name="connsiteY9" fmla="*/ 12175 h 19991"/>
                <a:gd name="connsiteX10" fmla="*/ 13980 w 24819"/>
                <a:gd name="connsiteY10" fmla="*/ 13835 h 19991"/>
                <a:gd name="connsiteX11" fmla="*/ 12735 w 24819"/>
                <a:gd name="connsiteY11" fmla="*/ 14803 h 19991"/>
                <a:gd name="connsiteX12" fmla="*/ 12043 w 24819"/>
                <a:gd name="connsiteY12" fmla="*/ 14112 h 19991"/>
                <a:gd name="connsiteX13" fmla="*/ 12043 w 24819"/>
                <a:gd name="connsiteY13" fmla="*/ 12382 h 19991"/>
                <a:gd name="connsiteX14" fmla="*/ 12250 w 24819"/>
                <a:gd name="connsiteY14" fmla="*/ 10307 h 19991"/>
                <a:gd name="connsiteX15" fmla="*/ 12043 w 24819"/>
                <a:gd name="connsiteY15" fmla="*/ 8509 h 19991"/>
                <a:gd name="connsiteX16" fmla="*/ 10589 w 24819"/>
                <a:gd name="connsiteY16" fmla="*/ 9892 h 19991"/>
                <a:gd name="connsiteX17" fmla="*/ 8098 w 24819"/>
                <a:gd name="connsiteY17" fmla="*/ 13005 h 19991"/>
                <a:gd name="connsiteX18" fmla="*/ 6575 w 24819"/>
                <a:gd name="connsiteY18" fmla="*/ 14388 h 19991"/>
                <a:gd name="connsiteX19" fmla="*/ 5191 w 24819"/>
                <a:gd name="connsiteY19" fmla="*/ 11898 h 19991"/>
                <a:gd name="connsiteX20" fmla="*/ 5191 w 24819"/>
                <a:gd name="connsiteY20" fmla="*/ 9546 h 19991"/>
                <a:gd name="connsiteX21" fmla="*/ 6298 w 24819"/>
                <a:gd name="connsiteY21" fmla="*/ 7540 h 19991"/>
                <a:gd name="connsiteX22" fmla="*/ 8305 w 24819"/>
                <a:gd name="connsiteY22" fmla="*/ 6157 h 19991"/>
                <a:gd name="connsiteX23" fmla="*/ 11420 w 24819"/>
                <a:gd name="connsiteY23" fmla="*/ 5326 h 19991"/>
                <a:gd name="connsiteX24" fmla="*/ 11420 w 24819"/>
                <a:gd name="connsiteY24" fmla="*/ 138 h 19991"/>
                <a:gd name="connsiteX25" fmla="*/ 10105 w 24819"/>
                <a:gd name="connsiteY25" fmla="*/ 346 h 19991"/>
                <a:gd name="connsiteX26" fmla="*/ 6990 w 24819"/>
                <a:gd name="connsiteY26" fmla="*/ 1176 h 19991"/>
                <a:gd name="connsiteX27" fmla="*/ 5398 w 24819"/>
                <a:gd name="connsiteY27" fmla="*/ 1937 h 19991"/>
                <a:gd name="connsiteX28" fmla="*/ 3391 w 24819"/>
                <a:gd name="connsiteY28" fmla="*/ 3321 h 19991"/>
                <a:gd name="connsiteX29" fmla="*/ 1868 w 24819"/>
                <a:gd name="connsiteY29" fmla="*/ 4981 h 19991"/>
                <a:gd name="connsiteX30" fmla="*/ 692 w 24819"/>
                <a:gd name="connsiteY30" fmla="*/ 6987 h 19991"/>
                <a:gd name="connsiteX31" fmla="*/ 0 w 24819"/>
                <a:gd name="connsiteY31" fmla="*/ 9615 h 19991"/>
                <a:gd name="connsiteX32" fmla="*/ 0 w 24819"/>
                <a:gd name="connsiteY32" fmla="*/ 11967 h 19991"/>
                <a:gd name="connsiteX33" fmla="*/ 692 w 24819"/>
                <a:gd name="connsiteY33" fmla="*/ 14388 h 19991"/>
                <a:gd name="connsiteX34" fmla="*/ 2076 w 24819"/>
                <a:gd name="connsiteY34" fmla="*/ 16878 h 19991"/>
                <a:gd name="connsiteX35" fmla="*/ 5744 w 24819"/>
                <a:gd name="connsiteY35" fmla="*/ 19438 h 19991"/>
                <a:gd name="connsiteX36" fmla="*/ 6575 w 24819"/>
                <a:gd name="connsiteY36" fmla="*/ 19507 h 19991"/>
                <a:gd name="connsiteX37" fmla="*/ 9274 w 24819"/>
                <a:gd name="connsiteY37" fmla="*/ 18746 h 19991"/>
                <a:gd name="connsiteX38" fmla="*/ 12665 w 24819"/>
                <a:gd name="connsiteY38" fmla="*/ 19991 h 19991"/>
                <a:gd name="connsiteX39" fmla="*/ 15849 w 24819"/>
                <a:gd name="connsiteY39" fmla="*/ 18953 h 19991"/>
                <a:gd name="connsiteX40" fmla="*/ 17095 w 24819"/>
                <a:gd name="connsiteY40" fmla="*/ 17985 h 19991"/>
                <a:gd name="connsiteX41" fmla="*/ 17372 w 24819"/>
                <a:gd name="connsiteY41" fmla="*/ 17778 h 19991"/>
                <a:gd name="connsiteX42" fmla="*/ 18825 w 24819"/>
                <a:gd name="connsiteY42" fmla="*/ 17293 h 19991"/>
                <a:gd name="connsiteX43" fmla="*/ 21940 w 24819"/>
                <a:gd name="connsiteY43" fmla="*/ 15772 h 19991"/>
                <a:gd name="connsiteX44" fmla="*/ 24777 w 24819"/>
                <a:gd name="connsiteY44" fmla="*/ 10376 h 19991"/>
                <a:gd name="connsiteX45" fmla="*/ 24362 w 24819"/>
                <a:gd name="connsiteY45" fmla="*/ 7540 h 19991"/>
                <a:gd name="connsiteX46" fmla="*/ 21663 w 24819"/>
                <a:gd name="connsiteY46" fmla="*/ 3736 h 19991"/>
                <a:gd name="connsiteX47" fmla="*/ 19240 w 24819"/>
                <a:gd name="connsiteY47" fmla="*/ 2491 h 19991"/>
                <a:gd name="connsiteX48" fmla="*/ 16818 w 24819"/>
                <a:gd name="connsiteY48" fmla="*/ 1868 h 19991"/>
                <a:gd name="connsiteX49" fmla="*/ 15988 w 24819"/>
                <a:gd name="connsiteY49" fmla="*/ 1868 h 19991"/>
                <a:gd name="connsiteX50" fmla="*/ 15226 w 24819"/>
                <a:gd name="connsiteY50" fmla="*/ 1384 h 19991"/>
                <a:gd name="connsiteX51" fmla="*/ 13773 w 24819"/>
                <a:gd name="connsiteY51" fmla="*/ 623 h 19991"/>
                <a:gd name="connsiteX52" fmla="*/ 11350 w 24819"/>
                <a:gd name="connsiteY52" fmla="*/ 0 h 19991"/>
                <a:gd name="connsiteX53" fmla="*/ 11350 w 24819"/>
                <a:gd name="connsiteY53" fmla="*/ 0 h 1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819" h="19991">
                  <a:moveTo>
                    <a:pt x="11350" y="5257"/>
                  </a:moveTo>
                  <a:lnTo>
                    <a:pt x="12804" y="6018"/>
                  </a:lnTo>
                  <a:lnTo>
                    <a:pt x="13358" y="7886"/>
                  </a:lnTo>
                  <a:lnTo>
                    <a:pt x="13842" y="10238"/>
                  </a:lnTo>
                  <a:lnTo>
                    <a:pt x="16818" y="7056"/>
                  </a:lnTo>
                  <a:lnTo>
                    <a:pt x="19240" y="8301"/>
                  </a:lnTo>
                  <a:lnTo>
                    <a:pt x="19656" y="11137"/>
                  </a:lnTo>
                  <a:lnTo>
                    <a:pt x="16541" y="12659"/>
                  </a:lnTo>
                  <a:lnTo>
                    <a:pt x="15088" y="11206"/>
                  </a:lnTo>
                  <a:lnTo>
                    <a:pt x="14534" y="12175"/>
                  </a:lnTo>
                  <a:lnTo>
                    <a:pt x="13980" y="13835"/>
                  </a:lnTo>
                  <a:lnTo>
                    <a:pt x="12735" y="14803"/>
                  </a:lnTo>
                  <a:lnTo>
                    <a:pt x="12043" y="14112"/>
                  </a:lnTo>
                  <a:lnTo>
                    <a:pt x="12043" y="12382"/>
                  </a:lnTo>
                  <a:cubicBezTo>
                    <a:pt x="12043" y="12382"/>
                    <a:pt x="12250" y="10307"/>
                    <a:pt x="12250" y="10307"/>
                  </a:cubicBezTo>
                  <a:lnTo>
                    <a:pt x="12043" y="8509"/>
                  </a:lnTo>
                  <a:lnTo>
                    <a:pt x="10589" y="9892"/>
                  </a:lnTo>
                  <a:lnTo>
                    <a:pt x="8098" y="13005"/>
                  </a:lnTo>
                  <a:lnTo>
                    <a:pt x="6575" y="14388"/>
                  </a:lnTo>
                  <a:lnTo>
                    <a:pt x="5191" y="11898"/>
                  </a:lnTo>
                  <a:lnTo>
                    <a:pt x="5191" y="9546"/>
                  </a:lnTo>
                  <a:cubicBezTo>
                    <a:pt x="5191" y="9546"/>
                    <a:pt x="6298" y="7540"/>
                    <a:pt x="6298" y="7540"/>
                  </a:cubicBezTo>
                  <a:lnTo>
                    <a:pt x="8305" y="6157"/>
                  </a:lnTo>
                  <a:lnTo>
                    <a:pt x="11420" y="5326"/>
                  </a:lnTo>
                  <a:moveTo>
                    <a:pt x="11420" y="138"/>
                  </a:moveTo>
                  <a:cubicBezTo>
                    <a:pt x="11004" y="138"/>
                    <a:pt x="10520" y="138"/>
                    <a:pt x="10105" y="346"/>
                  </a:cubicBezTo>
                  <a:lnTo>
                    <a:pt x="6990" y="1176"/>
                  </a:lnTo>
                  <a:cubicBezTo>
                    <a:pt x="6437" y="1314"/>
                    <a:pt x="5883" y="1591"/>
                    <a:pt x="5398" y="1937"/>
                  </a:cubicBezTo>
                  <a:lnTo>
                    <a:pt x="3391" y="3321"/>
                  </a:lnTo>
                  <a:cubicBezTo>
                    <a:pt x="2768" y="3736"/>
                    <a:pt x="2214" y="4358"/>
                    <a:pt x="1868" y="4981"/>
                  </a:cubicBezTo>
                  <a:lnTo>
                    <a:pt x="692" y="6987"/>
                  </a:lnTo>
                  <a:cubicBezTo>
                    <a:pt x="207" y="7817"/>
                    <a:pt x="0" y="8716"/>
                    <a:pt x="0" y="9615"/>
                  </a:cubicBezTo>
                  <a:lnTo>
                    <a:pt x="0" y="11967"/>
                  </a:lnTo>
                  <a:cubicBezTo>
                    <a:pt x="0" y="12797"/>
                    <a:pt x="277" y="13697"/>
                    <a:pt x="692" y="14388"/>
                  </a:cubicBezTo>
                  <a:lnTo>
                    <a:pt x="2076" y="16878"/>
                  </a:lnTo>
                  <a:cubicBezTo>
                    <a:pt x="2837" y="18262"/>
                    <a:pt x="4222" y="19230"/>
                    <a:pt x="5744" y="19438"/>
                  </a:cubicBezTo>
                  <a:cubicBezTo>
                    <a:pt x="6021" y="19438"/>
                    <a:pt x="6298" y="19507"/>
                    <a:pt x="6575" y="19507"/>
                  </a:cubicBezTo>
                  <a:cubicBezTo>
                    <a:pt x="7544" y="19507"/>
                    <a:pt x="8444" y="19230"/>
                    <a:pt x="9274" y="18746"/>
                  </a:cubicBezTo>
                  <a:cubicBezTo>
                    <a:pt x="10243" y="19576"/>
                    <a:pt x="11489" y="19991"/>
                    <a:pt x="12665" y="19991"/>
                  </a:cubicBezTo>
                  <a:cubicBezTo>
                    <a:pt x="13773" y="19991"/>
                    <a:pt x="14880" y="19645"/>
                    <a:pt x="15849" y="18953"/>
                  </a:cubicBezTo>
                  <a:lnTo>
                    <a:pt x="17095" y="17985"/>
                  </a:lnTo>
                  <a:cubicBezTo>
                    <a:pt x="17095" y="17985"/>
                    <a:pt x="17303" y="17847"/>
                    <a:pt x="17372" y="17778"/>
                  </a:cubicBezTo>
                  <a:cubicBezTo>
                    <a:pt x="17856" y="17708"/>
                    <a:pt x="18410" y="17570"/>
                    <a:pt x="18825" y="17293"/>
                  </a:cubicBezTo>
                  <a:lnTo>
                    <a:pt x="21940" y="15772"/>
                  </a:lnTo>
                  <a:cubicBezTo>
                    <a:pt x="23947" y="14734"/>
                    <a:pt x="25054" y="12590"/>
                    <a:pt x="24777" y="10376"/>
                  </a:cubicBezTo>
                  <a:lnTo>
                    <a:pt x="24362" y="7540"/>
                  </a:lnTo>
                  <a:cubicBezTo>
                    <a:pt x="24085" y="5880"/>
                    <a:pt x="23116" y="4496"/>
                    <a:pt x="21663" y="3736"/>
                  </a:cubicBezTo>
                  <a:lnTo>
                    <a:pt x="19240" y="2491"/>
                  </a:lnTo>
                  <a:cubicBezTo>
                    <a:pt x="18479" y="2076"/>
                    <a:pt x="17649" y="1868"/>
                    <a:pt x="16818" y="1868"/>
                  </a:cubicBezTo>
                  <a:cubicBezTo>
                    <a:pt x="16541" y="1868"/>
                    <a:pt x="16264" y="1868"/>
                    <a:pt x="15988" y="1868"/>
                  </a:cubicBezTo>
                  <a:cubicBezTo>
                    <a:pt x="15780" y="1660"/>
                    <a:pt x="15503" y="1522"/>
                    <a:pt x="15226" y="1384"/>
                  </a:cubicBezTo>
                  <a:lnTo>
                    <a:pt x="13773" y="623"/>
                  </a:lnTo>
                  <a:cubicBezTo>
                    <a:pt x="13011" y="208"/>
                    <a:pt x="12181" y="0"/>
                    <a:pt x="11350" y="0"/>
                  </a:cubicBezTo>
                  <a:lnTo>
                    <a:pt x="1135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5" name="Freeform 3424">
              <a:extLst>
                <a:ext uri="{FF2B5EF4-FFF2-40B4-BE49-F238E27FC236}">
                  <a16:creationId xmlns:a16="http://schemas.microsoft.com/office/drawing/2014/main" id="{5D706FC7-1E6C-4169-CC21-24908854E45E}"/>
                </a:ext>
              </a:extLst>
            </p:cNvPr>
            <p:cNvSpPr/>
            <p:nvPr/>
          </p:nvSpPr>
          <p:spPr>
            <a:xfrm>
              <a:off x="8452824" y="5195234"/>
              <a:ext cx="2304" cy="2855"/>
            </a:xfrm>
            <a:custGeom>
              <a:avLst/>
              <a:gdLst>
                <a:gd name="connsiteX0" fmla="*/ 346 w 1730"/>
                <a:gd name="connsiteY0" fmla="*/ 1107 h 2144"/>
                <a:gd name="connsiteX1" fmla="*/ 623 w 1730"/>
                <a:gd name="connsiteY1" fmla="*/ 1591 h 2144"/>
                <a:gd name="connsiteX2" fmla="*/ 969 w 1730"/>
                <a:gd name="connsiteY2" fmla="*/ 1937 h 2144"/>
                <a:gd name="connsiteX3" fmla="*/ 1730 w 1730"/>
                <a:gd name="connsiteY3" fmla="*/ 2144 h 2144"/>
                <a:gd name="connsiteX4" fmla="*/ 1661 w 1730"/>
                <a:gd name="connsiteY4" fmla="*/ 623 h 2144"/>
                <a:gd name="connsiteX5" fmla="*/ 1384 w 1730"/>
                <a:gd name="connsiteY5" fmla="*/ 0 h 2144"/>
                <a:gd name="connsiteX6" fmla="*/ 830 w 1730"/>
                <a:gd name="connsiteY6" fmla="*/ 0 h 2144"/>
                <a:gd name="connsiteX7" fmla="*/ 0 w 1730"/>
                <a:gd name="connsiteY7" fmla="*/ 554 h 2144"/>
                <a:gd name="connsiteX8" fmla="*/ 346 w 1730"/>
                <a:gd name="connsiteY8" fmla="*/ 1107 h 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 h="2144">
                  <a:moveTo>
                    <a:pt x="346" y="1107"/>
                  </a:moveTo>
                  <a:lnTo>
                    <a:pt x="623" y="1591"/>
                  </a:lnTo>
                  <a:lnTo>
                    <a:pt x="969" y="1937"/>
                  </a:lnTo>
                  <a:lnTo>
                    <a:pt x="1730" y="2144"/>
                  </a:lnTo>
                  <a:lnTo>
                    <a:pt x="1661" y="623"/>
                  </a:lnTo>
                  <a:lnTo>
                    <a:pt x="1384" y="0"/>
                  </a:lnTo>
                  <a:lnTo>
                    <a:pt x="830" y="0"/>
                  </a:lnTo>
                  <a:lnTo>
                    <a:pt x="0" y="554"/>
                  </a:lnTo>
                  <a:lnTo>
                    <a:pt x="346" y="11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6" name="Freeform 3425">
              <a:extLst>
                <a:ext uri="{FF2B5EF4-FFF2-40B4-BE49-F238E27FC236}">
                  <a16:creationId xmlns:a16="http://schemas.microsoft.com/office/drawing/2014/main" id="{851D1763-E1F2-7F85-FF25-6332E8ED74BC}"/>
                </a:ext>
              </a:extLst>
            </p:cNvPr>
            <p:cNvSpPr/>
            <p:nvPr/>
          </p:nvSpPr>
          <p:spPr>
            <a:xfrm>
              <a:off x="8445877" y="5188140"/>
              <a:ext cx="16078" cy="16674"/>
            </a:xfrm>
            <a:custGeom>
              <a:avLst/>
              <a:gdLst>
                <a:gd name="connsiteX0" fmla="*/ 6600 w 12072"/>
                <a:gd name="connsiteY0" fmla="*/ 5326 h 12520"/>
                <a:gd name="connsiteX1" fmla="*/ 6877 w 12072"/>
                <a:gd name="connsiteY1" fmla="*/ 5949 h 12520"/>
                <a:gd name="connsiteX2" fmla="*/ 6877 w 12072"/>
                <a:gd name="connsiteY2" fmla="*/ 7402 h 12520"/>
                <a:gd name="connsiteX3" fmla="*/ 6254 w 12072"/>
                <a:gd name="connsiteY3" fmla="*/ 7194 h 12520"/>
                <a:gd name="connsiteX4" fmla="*/ 5839 w 12072"/>
                <a:gd name="connsiteY4" fmla="*/ 6849 h 12520"/>
                <a:gd name="connsiteX5" fmla="*/ 5562 w 12072"/>
                <a:gd name="connsiteY5" fmla="*/ 6364 h 12520"/>
                <a:gd name="connsiteX6" fmla="*/ 5216 w 12072"/>
                <a:gd name="connsiteY6" fmla="*/ 5811 h 12520"/>
                <a:gd name="connsiteX7" fmla="*/ 6046 w 12072"/>
                <a:gd name="connsiteY7" fmla="*/ 5257 h 12520"/>
                <a:gd name="connsiteX8" fmla="*/ 6600 w 12072"/>
                <a:gd name="connsiteY8" fmla="*/ 5257 h 12520"/>
                <a:gd name="connsiteX9" fmla="*/ 6600 w 12072"/>
                <a:gd name="connsiteY9" fmla="*/ 69 h 12520"/>
                <a:gd name="connsiteX10" fmla="*/ 6046 w 12072"/>
                <a:gd name="connsiteY10" fmla="*/ 69 h 12520"/>
                <a:gd name="connsiteX11" fmla="*/ 3278 w 12072"/>
                <a:gd name="connsiteY11" fmla="*/ 830 h 12520"/>
                <a:gd name="connsiteX12" fmla="*/ 2447 w 12072"/>
                <a:gd name="connsiteY12" fmla="*/ 1384 h 12520"/>
                <a:gd name="connsiteX13" fmla="*/ 786 w 12072"/>
                <a:gd name="connsiteY13" fmla="*/ 8509 h 12520"/>
                <a:gd name="connsiteX14" fmla="*/ 1132 w 12072"/>
                <a:gd name="connsiteY14" fmla="*/ 9062 h 12520"/>
                <a:gd name="connsiteX15" fmla="*/ 1132 w 12072"/>
                <a:gd name="connsiteY15" fmla="*/ 9269 h 12520"/>
                <a:gd name="connsiteX16" fmla="*/ 2309 w 12072"/>
                <a:gd name="connsiteY16" fmla="*/ 10653 h 12520"/>
                <a:gd name="connsiteX17" fmla="*/ 2724 w 12072"/>
                <a:gd name="connsiteY17" fmla="*/ 10999 h 12520"/>
                <a:gd name="connsiteX18" fmla="*/ 4939 w 12072"/>
                <a:gd name="connsiteY18" fmla="*/ 12175 h 12520"/>
                <a:gd name="connsiteX19" fmla="*/ 5631 w 12072"/>
                <a:gd name="connsiteY19" fmla="*/ 12382 h 12520"/>
                <a:gd name="connsiteX20" fmla="*/ 6877 w 12072"/>
                <a:gd name="connsiteY20" fmla="*/ 12520 h 12520"/>
                <a:gd name="connsiteX21" fmla="*/ 10199 w 12072"/>
                <a:gd name="connsiteY21" fmla="*/ 11345 h 12520"/>
                <a:gd name="connsiteX22" fmla="*/ 12067 w 12072"/>
                <a:gd name="connsiteY22" fmla="*/ 7056 h 12520"/>
                <a:gd name="connsiteX23" fmla="*/ 12067 w 12072"/>
                <a:gd name="connsiteY23" fmla="*/ 5603 h 12520"/>
                <a:gd name="connsiteX24" fmla="*/ 11652 w 12072"/>
                <a:gd name="connsiteY24" fmla="*/ 3943 h 12520"/>
                <a:gd name="connsiteX25" fmla="*/ 11375 w 12072"/>
                <a:gd name="connsiteY25" fmla="*/ 3321 h 12520"/>
                <a:gd name="connsiteX26" fmla="*/ 6531 w 12072"/>
                <a:gd name="connsiteY26" fmla="*/ 0 h 12520"/>
                <a:gd name="connsiteX27" fmla="*/ 6531 w 12072"/>
                <a:gd name="connsiteY27" fmla="*/ 0 h 1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072" h="12520">
                  <a:moveTo>
                    <a:pt x="6600" y="5326"/>
                  </a:moveTo>
                  <a:lnTo>
                    <a:pt x="6877" y="5949"/>
                  </a:lnTo>
                  <a:lnTo>
                    <a:pt x="6877" y="7402"/>
                  </a:lnTo>
                  <a:cubicBezTo>
                    <a:pt x="6877" y="7402"/>
                    <a:pt x="6254" y="7194"/>
                    <a:pt x="6254" y="7194"/>
                  </a:cubicBezTo>
                  <a:lnTo>
                    <a:pt x="5839" y="6849"/>
                  </a:lnTo>
                  <a:lnTo>
                    <a:pt x="5562" y="6364"/>
                  </a:lnTo>
                  <a:lnTo>
                    <a:pt x="5216" y="5811"/>
                  </a:lnTo>
                  <a:lnTo>
                    <a:pt x="6046" y="5257"/>
                  </a:lnTo>
                  <a:lnTo>
                    <a:pt x="6600" y="5257"/>
                  </a:lnTo>
                  <a:moveTo>
                    <a:pt x="6600" y="69"/>
                  </a:moveTo>
                  <a:lnTo>
                    <a:pt x="6046" y="69"/>
                  </a:lnTo>
                  <a:cubicBezTo>
                    <a:pt x="5077" y="69"/>
                    <a:pt x="4108" y="346"/>
                    <a:pt x="3278" y="830"/>
                  </a:cubicBezTo>
                  <a:lnTo>
                    <a:pt x="2447" y="1384"/>
                  </a:lnTo>
                  <a:cubicBezTo>
                    <a:pt x="25" y="2906"/>
                    <a:pt x="-736" y="6087"/>
                    <a:pt x="786" y="8509"/>
                  </a:cubicBezTo>
                  <a:lnTo>
                    <a:pt x="1132" y="9062"/>
                  </a:lnTo>
                  <a:lnTo>
                    <a:pt x="1132" y="9269"/>
                  </a:lnTo>
                  <a:cubicBezTo>
                    <a:pt x="1478" y="9823"/>
                    <a:pt x="1894" y="10238"/>
                    <a:pt x="2309" y="10653"/>
                  </a:cubicBezTo>
                  <a:lnTo>
                    <a:pt x="2724" y="10999"/>
                  </a:lnTo>
                  <a:cubicBezTo>
                    <a:pt x="3347" y="11552"/>
                    <a:pt x="4108" y="11967"/>
                    <a:pt x="4939" y="12175"/>
                  </a:cubicBezTo>
                  <a:lnTo>
                    <a:pt x="5631" y="12382"/>
                  </a:lnTo>
                  <a:cubicBezTo>
                    <a:pt x="6046" y="12520"/>
                    <a:pt x="6461" y="12520"/>
                    <a:pt x="6877" y="12520"/>
                  </a:cubicBezTo>
                  <a:cubicBezTo>
                    <a:pt x="8053" y="12520"/>
                    <a:pt x="9230" y="12105"/>
                    <a:pt x="10199" y="11345"/>
                  </a:cubicBezTo>
                  <a:cubicBezTo>
                    <a:pt x="11445" y="10307"/>
                    <a:pt x="12137" y="8716"/>
                    <a:pt x="12067" y="7056"/>
                  </a:cubicBezTo>
                  <a:lnTo>
                    <a:pt x="12067" y="5603"/>
                  </a:lnTo>
                  <a:cubicBezTo>
                    <a:pt x="11998" y="5050"/>
                    <a:pt x="11860" y="4496"/>
                    <a:pt x="11652" y="3943"/>
                  </a:cubicBezTo>
                  <a:lnTo>
                    <a:pt x="11375" y="3321"/>
                  </a:lnTo>
                  <a:cubicBezTo>
                    <a:pt x="10614" y="1314"/>
                    <a:pt x="8676" y="0"/>
                    <a:pt x="6531" y="0"/>
                  </a:cubicBezTo>
                  <a:lnTo>
                    <a:pt x="653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7" name="Freeform 3426">
              <a:extLst>
                <a:ext uri="{FF2B5EF4-FFF2-40B4-BE49-F238E27FC236}">
                  <a16:creationId xmlns:a16="http://schemas.microsoft.com/office/drawing/2014/main" id="{D947B2E6-324D-EFCA-F6AE-661FF97C010D}"/>
                </a:ext>
              </a:extLst>
            </p:cNvPr>
            <p:cNvSpPr/>
            <p:nvPr/>
          </p:nvSpPr>
          <p:spPr>
            <a:xfrm>
              <a:off x="8417981" y="5177546"/>
              <a:ext cx="13088" cy="21096"/>
            </a:xfrm>
            <a:custGeom>
              <a:avLst/>
              <a:gdLst>
                <a:gd name="connsiteX0" fmla="*/ 415 w 9827"/>
                <a:gd name="connsiteY0" fmla="*/ 12382 h 15840"/>
                <a:gd name="connsiteX1" fmla="*/ 0 w 9827"/>
                <a:gd name="connsiteY1" fmla="*/ 14250 h 15840"/>
                <a:gd name="connsiteX2" fmla="*/ 1038 w 9827"/>
                <a:gd name="connsiteY2" fmla="*/ 14941 h 15840"/>
                <a:gd name="connsiteX3" fmla="*/ 2699 w 9827"/>
                <a:gd name="connsiteY3" fmla="*/ 15564 h 15840"/>
                <a:gd name="connsiteX4" fmla="*/ 4637 w 9827"/>
                <a:gd name="connsiteY4" fmla="*/ 15841 h 15840"/>
                <a:gd name="connsiteX5" fmla="*/ 6159 w 9827"/>
                <a:gd name="connsiteY5" fmla="*/ 15426 h 15840"/>
                <a:gd name="connsiteX6" fmla="*/ 7198 w 9827"/>
                <a:gd name="connsiteY6" fmla="*/ 14111 h 15840"/>
                <a:gd name="connsiteX7" fmla="*/ 7198 w 9827"/>
                <a:gd name="connsiteY7" fmla="*/ 13005 h 15840"/>
                <a:gd name="connsiteX8" fmla="*/ 6852 w 9827"/>
                <a:gd name="connsiteY8" fmla="*/ 11898 h 15840"/>
                <a:gd name="connsiteX9" fmla="*/ 6921 w 9827"/>
                <a:gd name="connsiteY9" fmla="*/ 10514 h 15840"/>
                <a:gd name="connsiteX10" fmla="*/ 7821 w 9827"/>
                <a:gd name="connsiteY10" fmla="*/ 8785 h 15840"/>
                <a:gd name="connsiteX11" fmla="*/ 8720 w 9827"/>
                <a:gd name="connsiteY11" fmla="*/ 7471 h 15840"/>
                <a:gd name="connsiteX12" fmla="*/ 9482 w 9827"/>
                <a:gd name="connsiteY12" fmla="*/ 6157 h 15840"/>
                <a:gd name="connsiteX13" fmla="*/ 9828 w 9827"/>
                <a:gd name="connsiteY13" fmla="*/ 4358 h 15840"/>
                <a:gd name="connsiteX14" fmla="*/ 9205 w 9827"/>
                <a:gd name="connsiteY14" fmla="*/ 1384 h 15840"/>
                <a:gd name="connsiteX15" fmla="*/ 7544 w 9827"/>
                <a:gd name="connsiteY15" fmla="*/ 0 h 15840"/>
                <a:gd name="connsiteX16" fmla="*/ 5260 w 9827"/>
                <a:gd name="connsiteY16" fmla="*/ 346 h 15840"/>
                <a:gd name="connsiteX17" fmla="*/ 2699 w 9827"/>
                <a:gd name="connsiteY17" fmla="*/ 2421 h 15840"/>
                <a:gd name="connsiteX18" fmla="*/ 1730 w 9827"/>
                <a:gd name="connsiteY18" fmla="*/ 3943 h 15840"/>
                <a:gd name="connsiteX19" fmla="*/ 1799 w 9827"/>
                <a:gd name="connsiteY19" fmla="*/ 4773 h 15840"/>
                <a:gd name="connsiteX20" fmla="*/ 2146 w 9827"/>
                <a:gd name="connsiteY20" fmla="*/ 5810 h 15840"/>
                <a:gd name="connsiteX21" fmla="*/ 2284 w 9827"/>
                <a:gd name="connsiteY21" fmla="*/ 7609 h 15840"/>
                <a:gd name="connsiteX22" fmla="*/ 1868 w 9827"/>
                <a:gd name="connsiteY22" fmla="*/ 9269 h 15840"/>
                <a:gd name="connsiteX23" fmla="*/ 415 w 9827"/>
                <a:gd name="connsiteY23" fmla="*/ 12382 h 1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27" h="15840">
                  <a:moveTo>
                    <a:pt x="415" y="12382"/>
                  </a:moveTo>
                  <a:lnTo>
                    <a:pt x="0" y="14250"/>
                  </a:lnTo>
                  <a:lnTo>
                    <a:pt x="1038" y="14941"/>
                  </a:lnTo>
                  <a:lnTo>
                    <a:pt x="2699" y="15564"/>
                  </a:lnTo>
                  <a:lnTo>
                    <a:pt x="4637" y="15841"/>
                  </a:lnTo>
                  <a:lnTo>
                    <a:pt x="6159" y="15426"/>
                  </a:lnTo>
                  <a:lnTo>
                    <a:pt x="7198" y="14111"/>
                  </a:lnTo>
                  <a:lnTo>
                    <a:pt x="7198" y="13005"/>
                  </a:lnTo>
                  <a:lnTo>
                    <a:pt x="6852" y="11898"/>
                  </a:lnTo>
                  <a:lnTo>
                    <a:pt x="6921" y="10514"/>
                  </a:lnTo>
                  <a:lnTo>
                    <a:pt x="7821" y="8785"/>
                  </a:lnTo>
                  <a:lnTo>
                    <a:pt x="8720" y="7471"/>
                  </a:lnTo>
                  <a:lnTo>
                    <a:pt x="9482" y="6157"/>
                  </a:lnTo>
                  <a:lnTo>
                    <a:pt x="9828" y="4358"/>
                  </a:lnTo>
                  <a:lnTo>
                    <a:pt x="9205" y="1384"/>
                  </a:lnTo>
                  <a:lnTo>
                    <a:pt x="7544" y="0"/>
                  </a:lnTo>
                  <a:lnTo>
                    <a:pt x="5260" y="346"/>
                  </a:lnTo>
                  <a:lnTo>
                    <a:pt x="2699" y="2421"/>
                  </a:lnTo>
                  <a:lnTo>
                    <a:pt x="1730" y="3943"/>
                  </a:lnTo>
                  <a:lnTo>
                    <a:pt x="1799" y="4773"/>
                  </a:lnTo>
                  <a:lnTo>
                    <a:pt x="2146" y="5810"/>
                  </a:lnTo>
                  <a:lnTo>
                    <a:pt x="2284" y="7609"/>
                  </a:lnTo>
                  <a:lnTo>
                    <a:pt x="1868" y="9269"/>
                  </a:lnTo>
                  <a:lnTo>
                    <a:pt x="415" y="1238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8" name="Freeform 3427">
              <a:extLst>
                <a:ext uri="{FF2B5EF4-FFF2-40B4-BE49-F238E27FC236}">
                  <a16:creationId xmlns:a16="http://schemas.microsoft.com/office/drawing/2014/main" id="{FE735DD5-0FFE-DFCD-BC58-25FA7844719B}"/>
                </a:ext>
              </a:extLst>
            </p:cNvPr>
            <p:cNvSpPr/>
            <p:nvPr/>
          </p:nvSpPr>
          <p:spPr>
            <a:xfrm>
              <a:off x="8410896" y="5170544"/>
              <a:ext cx="27041" cy="35007"/>
            </a:xfrm>
            <a:custGeom>
              <a:avLst/>
              <a:gdLst>
                <a:gd name="connsiteX0" fmla="*/ 12864 w 20304"/>
                <a:gd name="connsiteY0" fmla="*/ 5257 h 26285"/>
                <a:gd name="connsiteX1" fmla="*/ 14525 w 20304"/>
                <a:gd name="connsiteY1" fmla="*/ 6641 h 26285"/>
                <a:gd name="connsiteX2" fmla="*/ 15148 w 20304"/>
                <a:gd name="connsiteY2" fmla="*/ 9615 h 26285"/>
                <a:gd name="connsiteX3" fmla="*/ 14802 w 20304"/>
                <a:gd name="connsiteY3" fmla="*/ 11414 h 26285"/>
                <a:gd name="connsiteX4" fmla="*/ 14041 w 20304"/>
                <a:gd name="connsiteY4" fmla="*/ 12728 h 26285"/>
                <a:gd name="connsiteX5" fmla="*/ 13141 w 20304"/>
                <a:gd name="connsiteY5" fmla="*/ 14042 h 26285"/>
                <a:gd name="connsiteX6" fmla="*/ 12172 w 20304"/>
                <a:gd name="connsiteY6" fmla="*/ 15771 h 26285"/>
                <a:gd name="connsiteX7" fmla="*/ 12172 w 20304"/>
                <a:gd name="connsiteY7" fmla="*/ 17155 h 26285"/>
                <a:gd name="connsiteX8" fmla="*/ 12449 w 20304"/>
                <a:gd name="connsiteY8" fmla="*/ 18331 h 26285"/>
                <a:gd name="connsiteX9" fmla="*/ 12449 w 20304"/>
                <a:gd name="connsiteY9" fmla="*/ 19438 h 26285"/>
                <a:gd name="connsiteX10" fmla="*/ 11411 w 20304"/>
                <a:gd name="connsiteY10" fmla="*/ 20752 h 26285"/>
                <a:gd name="connsiteX11" fmla="*/ 9957 w 20304"/>
                <a:gd name="connsiteY11" fmla="*/ 21236 h 26285"/>
                <a:gd name="connsiteX12" fmla="*/ 8019 w 20304"/>
                <a:gd name="connsiteY12" fmla="*/ 20959 h 26285"/>
                <a:gd name="connsiteX13" fmla="*/ 6358 w 20304"/>
                <a:gd name="connsiteY13" fmla="*/ 20337 h 26285"/>
                <a:gd name="connsiteX14" fmla="*/ 5320 w 20304"/>
                <a:gd name="connsiteY14" fmla="*/ 19714 h 26285"/>
                <a:gd name="connsiteX15" fmla="*/ 5736 w 20304"/>
                <a:gd name="connsiteY15" fmla="*/ 17847 h 26285"/>
                <a:gd name="connsiteX16" fmla="*/ 7119 w 20304"/>
                <a:gd name="connsiteY16" fmla="*/ 14665 h 26285"/>
                <a:gd name="connsiteX17" fmla="*/ 7535 w 20304"/>
                <a:gd name="connsiteY17" fmla="*/ 13005 h 26285"/>
                <a:gd name="connsiteX18" fmla="*/ 7397 w 20304"/>
                <a:gd name="connsiteY18" fmla="*/ 11206 h 26285"/>
                <a:gd name="connsiteX19" fmla="*/ 6981 w 20304"/>
                <a:gd name="connsiteY19" fmla="*/ 10168 h 26285"/>
                <a:gd name="connsiteX20" fmla="*/ 6981 w 20304"/>
                <a:gd name="connsiteY20" fmla="*/ 9338 h 26285"/>
                <a:gd name="connsiteX21" fmla="*/ 7881 w 20304"/>
                <a:gd name="connsiteY21" fmla="*/ 7886 h 26285"/>
                <a:gd name="connsiteX22" fmla="*/ 10442 w 20304"/>
                <a:gd name="connsiteY22" fmla="*/ 5811 h 26285"/>
                <a:gd name="connsiteX23" fmla="*/ 12795 w 20304"/>
                <a:gd name="connsiteY23" fmla="*/ 5465 h 26285"/>
                <a:gd name="connsiteX24" fmla="*/ 12795 w 20304"/>
                <a:gd name="connsiteY24" fmla="*/ 277 h 26285"/>
                <a:gd name="connsiteX25" fmla="*/ 12034 w 20304"/>
                <a:gd name="connsiteY25" fmla="*/ 277 h 26285"/>
                <a:gd name="connsiteX26" fmla="*/ 9681 w 20304"/>
                <a:gd name="connsiteY26" fmla="*/ 623 h 26285"/>
                <a:gd name="connsiteX27" fmla="*/ 7189 w 20304"/>
                <a:gd name="connsiteY27" fmla="*/ 1729 h 26285"/>
                <a:gd name="connsiteX28" fmla="*/ 4628 w 20304"/>
                <a:gd name="connsiteY28" fmla="*/ 3804 h 26285"/>
                <a:gd name="connsiteX29" fmla="*/ 3521 w 20304"/>
                <a:gd name="connsiteY29" fmla="*/ 5050 h 26285"/>
                <a:gd name="connsiteX30" fmla="*/ 2552 w 20304"/>
                <a:gd name="connsiteY30" fmla="*/ 6502 h 26285"/>
                <a:gd name="connsiteX31" fmla="*/ 1721 w 20304"/>
                <a:gd name="connsiteY31" fmla="*/ 9477 h 26285"/>
                <a:gd name="connsiteX32" fmla="*/ 1721 w 20304"/>
                <a:gd name="connsiteY32" fmla="*/ 10307 h 26285"/>
                <a:gd name="connsiteX33" fmla="*/ 2136 w 20304"/>
                <a:gd name="connsiteY33" fmla="*/ 11967 h 26285"/>
                <a:gd name="connsiteX34" fmla="*/ 2136 w 20304"/>
                <a:gd name="connsiteY34" fmla="*/ 12244 h 26285"/>
                <a:gd name="connsiteX35" fmla="*/ 2275 w 20304"/>
                <a:gd name="connsiteY35" fmla="*/ 12382 h 26285"/>
                <a:gd name="connsiteX36" fmla="*/ 2136 w 20304"/>
                <a:gd name="connsiteY36" fmla="*/ 12866 h 26285"/>
                <a:gd name="connsiteX37" fmla="*/ 891 w 20304"/>
                <a:gd name="connsiteY37" fmla="*/ 15633 h 26285"/>
                <a:gd name="connsiteX38" fmla="*/ 545 w 20304"/>
                <a:gd name="connsiteY38" fmla="*/ 16602 h 26285"/>
                <a:gd name="connsiteX39" fmla="*/ 130 w 20304"/>
                <a:gd name="connsiteY39" fmla="*/ 18469 h 26285"/>
                <a:gd name="connsiteX40" fmla="*/ 2413 w 20304"/>
                <a:gd name="connsiteY40" fmla="*/ 24003 h 26285"/>
                <a:gd name="connsiteX41" fmla="*/ 3452 w 20304"/>
                <a:gd name="connsiteY41" fmla="*/ 24626 h 26285"/>
                <a:gd name="connsiteX42" fmla="*/ 4421 w 20304"/>
                <a:gd name="connsiteY42" fmla="*/ 25110 h 26285"/>
                <a:gd name="connsiteX43" fmla="*/ 6082 w 20304"/>
                <a:gd name="connsiteY43" fmla="*/ 25732 h 26285"/>
                <a:gd name="connsiteX44" fmla="*/ 7189 w 20304"/>
                <a:gd name="connsiteY44" fmla="*/ 26009 h 26285"/>
                <a:gd name="connsiteX45" fmla="*/ 9127 w 20304"/>
                <a:gd name="connsiteY45" fmla="*/ 26286 h 26285"/>
                <a:gd name="connsiteX46" fmla="*/ 9888 w 20304"/>
                <a:gd name="connsiteY46" fmla="*/ 26286 h 26285"/>
                <a:gd name="connsiteX47" fmla="*/ 11480 w 20304"/>
                <a:gd name="connsiteY47" fmla="*/ 26009 h 26285"/>
                <a:gd name="connsiteX48" fmla="*/ 12933 w 20304"/>
                <a:gd name="connsiteY48" fmla="*/ 25525 h 26285"/>
                <a:gd name="connsiteX49" fmla="*/ 15356 w 20304"/>
                <a:gd name="connsiteY49" fmla="*/ 23934 h 26285"/>
                <a:gd name="connsiteX50" fmla="*/ 16463 w 20304"/>
                <a:gd name="connsiteY50" fmla="*/ 22620 h 26285"/>
                <a:gd name="connsiteX51" fmla="*/ 17640 w 20304"/>
                <a:gd name="connsiteY51" fmla="*/ 19092 h 26285"/>
                <a:gd name="connsiteX52" fmla="*/ 17640 w 20304"/>
                <a:gd name="connsiteY52" fmla="*/ 17985 h 26285"/>
                <a:gd name="connsiteX53" fmla="*/ 17432 w 20304"/>
                <a:gd name="connsiteY53" fmla="*/ 16809 h 26285"/>
                <a:gd name="connsiteX54" fmla="*/ 17432 w 20304"/>
                <a:gd name="connsiteY54" fmla="*/ 16671 h 26285"/>
                <a:gd name="connsiteX55" fmla="*/ 18263 w 20304"/>
                <a:gd name="connsiteY55" fmla="*/ 15633 h 26285"/>
                <a:gd name="connsiteX56" fmla="*/ 18539 w 20304"/>
                <a:gd name="connsiteY56" fmla="*/ 15218 h 26285"/>
                <a:gd name="connsiteX57" fmla="*/ 19301 w 20304"/>
                <a:gd name="connsiteY57" fmla="*/ 13904 h 26285"/>
                <a:gd name="connsiteX58" fmla="*/ 19854 w 20304"/>
                <a:gd name="connsiteY58" fmla="*/ 12382 h 26285"/>
                <a:gd name="connsiteX59" fmla="*/ 20200 w 20304"/>
                <a:gd name="connsiteY59" fmla="*/ 10583 h 26285"/>
                <a:gd name="connsiteX60" fmla="*/ 20200 w 20304"/>
                <a:gd name="connsiteY60" fmla="*/ 8508 h 26285"/>
                <a:gd name="connsiteX61" fmla="*/ 19578 w 20304"/>
                <a:gd name="connsiteY61" fmla="*/ 5534 h 26285"/>
                <a:gd name="connsiteX62" fmla="*/ 17778 w 20304"/>
                <a:gd name="connsiteY62" fmla="*/ 2559 h 26285"/>
                <a:gd name="connsiteX63" fmla="*/ 16117 w 20304"/>
                <a:gd name="connsiteY63" fmla="*/ 1176 h 26285"/>
                <a:gd name="connsiteX64" fmla="*/ 12795 w 20304"/>
                <a:gd name="connsiteY64" fmla="*/ 0 h 26285"/>
                <a:gd name="connsiteX65" fmla="*/ 12795 w 20304"/>
                <a:gd name="connsiteY65" fmla="*/ 0 h 2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0304" h="26285">
                  <a:moveTo>
                    <a:pt x="12864" y="5257"/>
                  </a:moveTo>
                  <a:lnTo>
                    <a:pt x="14525" y="6641"/>
                  </a:lnTo>
                  <a:lnTo>
                    <a:pt x="15148" y="9615"/>
                  </a:lnTo>
                  <a:lnTo>
                    <a:pt x="14802" y="11414"/>
                  </a:lnTo>
                  <a:lnTo>
                    <a:pt x="14041" y="12728"/>
                  </a:lnTo>
                  <a:lnTo>
                    <a:pt x="13141" y="14042"/>
                  </a:lnTo>
                  <a:lnTo>
                    <a:pt x="12172" y="15771"/>
                  </a:lnTo>
                  <a:lnTo>
                    <a:pt x="12172" y="17155"/>
                  </a:lnTo>
                  <a:cubicBezTo>
                    <a:pt x="12172" y="17155"/>
                    <a:pt x="12449" y="18331"/>
                    <a:pt x="12449" y="18331"/>
                  </a:cubicBezTo>
                  <a:lnTo>
                    <a:pt x="12449" y="19438"/>
                  </a:lnTo>
                  <a:cubicBezTo>
                    <a:pt x="12449" y="19438"/>
                    <a:pt x="11411" y="20752"/>
                    <a:pt x="11411" y="20752"/>
                  </a:cubicBezTo>
                  <a:lnTo>
                    <a:pt x="9957" y="21236"/>
                  </a:lnTo>
                  <a:lnTo>
                    <a:pt x="8019" y="20959"/>
                  </a:lnTo>
                  <a:lnTo>
                    <a:pt x="6358" y="20337"/>
                  </a:lnTo>
                  <a:lnTo>
                    <a:pt x="5320" y="19714"/>
                  </a:lnTo>
                  <a:lnTo>
                    <a:pt x="5736" y="17847"/>
                  </a:lnTo>
                  <a:lnTo>
                    <a:pt x="7119" y="14665"/>
                  </a:lnTo>
                  <a:lnTo>
                    <a:pt x="7535" y="13005"/>
                  </a:lnTo>
                  <a:lnTo>
                    <a:pt x="7397" y="11206"/>
                  </a:lnTo>
                  <a:lnTo>
                    <a:pt x="6981" y="10168"/>
                  </a:lnTo>
                  <a:lnTo>
                    <a:pt x="6981" y="9338"/>
                  </a:lnTo>
                  <a:cubicBezTo>
                    <a:pt x="6981" y="9338"/>
                    <a:pt x="7881" y="7886"/>
                    <a:pt x="7881" y="7886"/>
                  </a:cubicBezTo>
                  <a:lnTo>
                    <a:pt x="10442" y="5811"/>
                  </a:lnTo>
                  <a:lnTo>
                    <a:pt x="12795" y="5465"/>
                  </a:lnTo>
                  <a:moveTo>
                    <a:pt x="12795" y="277"/>
                  </a:moveTo>
                  <a:cubicBezTo>
                    <a:pt x="12795" y="277"/>
                    <a:pt x="12241" y="277"/>
                    <a:pt x="12034" y="277"/>
                  </a:cubicBezTo>
                  <a:lnTo>
                    <a:pt x="9681" y="623"/>
                  </a:lnTo>
                  <a:cubicBezTo>
                    <a:pt x="8781" y="761"/>
                    <a:pt x="7881" y="1176"/>
                    <a:pt x="7189" y="1729"/>
                  </a:cubicBezTo>
                  <a:lnTo>
                    <a:pt x="4628" y="3804"/>
                  </a:lnTo>
                  <a:cubicBezTo>
                    <a:pt x="4213" y="4150"/>
                    <a:pt x="3797" y="4565"/>
                    <a:pt x="3521" y="5050"/>
                  </a:cubicBezTo>
                  <a:lnTo>
                    <a:pt x="2552" y="6502"/>
                  </a:lnTo>
                  <a:cubicBezTo>
                    <a:pt x="1998" y="7402"/>
                    <a:pt x="1721" y="8439"/>
                    <a:pt x="1721" y="9477"/>
                  </a:cubicBezTo>
                  <a:lnTo>
                    <a:pt x="1721" y="10307"/>
                  </a:lnTo>
                  <a:cubicBezTo>
                    <a:pt x="1721" y="10860"/>
                    <a:pt x="1929" y="11483"/>
                    <a:pt x="2136" y="11967"/>
                  </a:cubicBezTo>
                  <a:lnTo>
                    <a:pt x="2136" y="12244"/>
                  </a:lnTo>
                  <a:cubicBezTo>
                    <a:pt x="2136" y="12244"/>
                    <a:pt x="2275" y="12382"/>
                    <a:pt x="2275" y="12382"/>
                  </a:cubicBezTo>
                  <a:lnTo>
                    <a:pt x="2136" y="12866"/>
                  </a:lnTo>
                  <a:lnTo>
                    <a:pt x="891" y="15633"/>
                  </a:lnTo>
                  <a:cubicBezTo>
                    <a:pt x="891" y="15633"/>
                    <a:pt x="683" y="16256"/>
                    <a:pt x="545" y="16602"/>
                  </a:cubicBezTo>
                  <a:lnTo>
                    <a:pt x="130" y="18469"/>
                  </a:lnTo>
                  <a:cubicBezTo>
                    <a:pt x="-355" y="20614"/>
                    <a:pt x="545" y="22827"/>
                    <a:pt x="2413" y="24003"/>
                  </a:cubicBezTo>
                  <a:lnTo>
                    <a:pt x="3452" y="24626"/>
                  </a:lnTo>
                  <a:cubicBezTo>
                    <a:pt x="3452" y="24626"/>
                    <a:pt x="4075" y="24972"/>
                    <a:pt x="4421" y="25110"/>
                  </a:cubicBezTo>
                  <a:lnTo>
                    <a:pt x="6082" y="25732"/>
                  </a:lnTo>
                  <a:cubicBezTo>
                    <a:pt x="6428" y="25871"/>
                    <a:pt x="6774" y="25940"/>
                    <a:pt x="7189" y="26009"/>
                  </a:cubicBezTo>
                  <a:lnTo>
                    <a:pt x="9127" y="26286"/>
                  </a:lnTo>
                  <a:cubicBezTo>
                    <a:pt x="9127" y="26286"/>
                    <a:pt x="9611" y="26286"/>
                    <a:pt x="9888" y="26286"/>
                  </a:cubicBezTo>
                  <a:cubicBezTo>
                    <a:pt x="10442" y="26286"/>
                    <a:pt x="10926" y="26217"/>
                    <a:pt x="11480" y="26009"/>
                  </a:cubicBezTo>
                  <a:lnTo>
                    <a:pt x="12933" y="25525"/>
                  </a:lnTo>
                  <a:cubicBezTo>
                    <a:pt x="13902" y="25248"/>
                    <a:pt x="14733" y="24695"/>
                    <a:pt x="15356" y="23934"/>
                  </a:cubicBezTo>
                  <a:lnTo>
                    <a:pt x="16463" y="22620"/>
                  </a:lnTo>
                  <a:cubicBezTo>
                    <a:pt x="17294" y="21651"/>
                    <a:pt x="17709" y="20406"/>
                    <a:pt x="17640" y="19092"/>
                  </a:cubicBezTo>
                  <a:lnTo>
                    <a:pt x="17640" y="17985"/>
                  </a:lnTo>
                  <a:cubicBezTo>
                    <a:pt x="17640" y="17570"/>
                    <a:pt x="17501" y="17155"/>
                    <a:pt x="17432" y="16809"/>
                  </a:cubicBezTo>
                  <a:lnTo>
                    <a:pt x="17432" y="16671"/>
                  </a:lnTo>
                  <a:cubicBezTo>
                    <a:pt x="17432" y="16671"/>
                    <a:pt x="18263" y="15633"/>
                    <a:pt x="18263" y="15633"/>
                  </a:cubicBezTo>
                  <a:cubicBezTo>
                    <a:pt x="18332" y="15495"/>
                    <a:pt x="18470" y="15356"/>
                    <a:pt x="18539" y="15218"/>
                  </a:cubicBezTo>
                  <a:lnTo>
                    <a:pt x="19301" y="13904"/>
                  </a:lnTo>
                  <a:cubicBezTo>
                    <a:pt x="19578" y="13420"/>
                    <a:pt x="19785" y="12935"/>
                    <a:pt x="19854" y="12382"/>
                  </a:cubicBezTo>
                  <a:lnTo>
                    <a:pt x="20200" y="10583"/>
                  </a:lnTo>
                  <a:cubicBezTo>
                    <a:pt x="20339" y="9892"/>
                    <a:pt x="20339" y="9200"/>
                    <a:pt x="20200" y="8508"/>
                  </a:cubicBezTo>
                  <a:lnTo>
                    <a:pt x="19578" y="5534"/>
                  </a:lnTo>
                  <a:cubicBezTo>
                    <a:pt x="19370" y="4358"/>
                    <a:pt x="18747" y="3320"/>
                    <a:pt x="17778" y="2559"/>
                  </a:cubicBezTo>
                  <a:lnTo>
                    <a:pt x="16117" y="1176"/>
                  </a:lnTo>
                  <a:cubicBezTo>
                    <a:pt x="15148" y="415"/>
                    <a:pt x="14041" y="0"/>
                    <a:pt x="12795" y="0"/>
                  </a:cubicBezTo>
                  <a:lnTo>
                    <a:pt x="1279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29" name="Freeform 3428">
              <a:extLst>
                <a:ext uri="{FF2B5EF4-FFF2-40B4-BE49-F238E27FC236}">
                  <a16:creationId xmlns:a16="http://schemas.microsoft.com/office/drawing/2014/main" id="{2BD30AF8-781E-3CE7-1A69-7F78E440573D}"/>
                </a:ext>
              </a:extLst>
            </p:cNvPr>
            <p:cNvSpPr/>
            <p:nvPr/>
          </p:nvSpPr>
          <p:spPr>
            <a:xfrm>
              <a:off x="8521127" y="5134430"/>
              <a:ext cx="33182" cy="20083"/>
            </a:xfrm>
            <a:custGeom>
              <a:avLst/>
              <a:gdLst>
                <a:gd name="connsiteX0" fmla="*/ 15641 w 24915"/>
                <a:gd name="connsiteY0" fmla="*/ 138 h 15079"/>
                <a:gd name="connsiteX1" fmla="*/ 11420 w 24915"/>
                <a:gd name="connsiteY1" fmla="*/ 0 h 15079"/>
                <a:gd name="connsiteX2" fmla="*/ 3183 w 24915"/>
                <a:gd name="connsiteY2" fmla="*/ 622 h 15079"/>
                <a:gd name="connsiteX3" fmla="*/ 1592 w 24915"/>
                <a:gd name="connsiteY3" fmla="*/ 968 h 15079"/>
                <a:gd name="connsiteX4" fmla="*/ 415 w 24915"/>
                <a:gd name="connsiteY4" fmla="*/ 1729 h 15079"/>
                <a:gd name="connsiteX5" fmla="*/ 0 w 24915"/>
                <a:gd name="connsiteY5" fmla="*/ 3735 h 15079"/>
                <a:gd name="connsiteX6" fmla="*/ 553 w 24915"/>
                <a:gd name="connsiteY6" fmla="*/ 6087 h 15079"/>
                <a:gd name="connsiteX7" fmla="*/ 1868 w 24915"/>
                <a:gd name="connsiteY7" fmla="*/ 8232 h 15079"/>
                <a:gd name="connsiteX8" fmla="*/ 3183 w 24915"/>
                <a:gd name="connsiteY8" fmla="*/ 9823 h 15079"/>
                <a:gd name="connsiteX9" fmla="*/ 6229 w 24915"/>
                <a:gd name="connsiteY9" fmla="*/ 12313 h 15079"/>
                <a:gd name="connsiteX10" fmla="*/ 9966 w 24915"/>
                <a:gd name="connsiteY10" fmla="*/ 14180 h 15079"/>
                <a:gd name="connsiteX11" fmla="*/ 13980 w 24915"/>
                <a:gd name="connsiteY11" fmla="*/ 15080 h 15079"/>
                <a:gd name="connsiteX12" fmla="*/ 17787 w 24915"/>
                <a:gd name="connsiteY12" fmla="*/ 14665 h 15079"/>
                <a:gd name="connsiteX13" fmla="*/ 22078 w 24915"/>
                <a:gd name="connsiteY13" fmla="*/ 13143 h 15079"/>
                <a:gd name="connsiteX14" fmla="*/ 24501 w 24915"/>
                <a:gd name="connsiteY14" fmla="*/ 10998 h 15079"/>
                <a:gd name="connsiteX15" fmla="*/ 24916 w 24915"/>
                <a:gd name="connsiteY15" fmla="*/ 8300 h 15079"/>
                <a:gd name="connsiteX16" fmla="*/ 22909 w 24915"/>
                <a:gd name="connsiteY16" fmla="*/ 4704 h 15079"/>
                <a:gd name="connsiteX17" fmla="*/ 19448 w 24915"/>
                <a:gd name="connsiteY17" fmla="*/ 1452 h 15079"/>
                <a:gd name="connsiteX18" fmla="*/ 15641 w 24915"/>
                <a:gd name="connsiteY18" fmla="*/ 138 h 1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915" h="15079">
                  <a:moveTo>
                    <a:pt x="15641" y="138"/>
                  </a:moveTo>
                  <a:lnTo>
                    <a:pt x="11420" y="0"/>
                  </a:lnTo>
                  <a:lnTo>
                    <a:pt x="3183" y="622"/>
                  </a:lnTo>
                  <a:lnTo>
                    <a:pt x="1592" y="968"/>
                  </a:lnTo>
                  <a:lnTo>
                    <a:pt x="415" y="1729"/>
                  </a:lnTo>
                  <a:lnTo>
                    <a:pt x="0" y="3735"/>
                  </a:lnTo>
                  <a:lnTo>
                    <a:pt x="553" y="6087"/>
                  </a:lnTo>
                  <a:lnTo>
                    <a:pt x="1868" y="8232"/>
                  </a:lnTo>
                  <a:lnTo>
                    <a:pt x="3183" y="9823"/>
                  </a:lnTo>
                  <a:lnTo>
                    <a:pt x="6229" y="12313"/>
                  </a:lnTo>
                  <a:lnTo>
                    <a:pt x="9966" y="14180"/>
                  </a:lnTo>
                  <a:lnTo>
                    <a:pt x="13980" y="15080"/>
                  </a:lnTo>
                  <a:lnTo>
                    <a:pt x="17787" y="14665"/>
                  </a:lnTo>
                  <a:lnTo>
                    <a:pt x="22078" y="13143"/>
                  </a:lnTo>
                  <a:lnTo>
                    <a:pt x="24501" y="10998"/>
                  </a:lnTo>
                  <a:lnTo>
                    <a:pt x="24916" y="8300"/>
                  </a:lnTo>
                  <a:lnTo>
                    <a:pt x="22909" y="4704"/>
                  </a:lnTo>
                  <a:lnTo>
                    <a:pt x="19448" y="1452"/>
                  </a:lnTo>
                  <a:lnTo>
                    <a:pt x="15641" y="1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0" name="Freeform 3429">
              <a:extLst>
                <a:ext uri="{FF2B5EF4-FFF2-40B4-BE49-F238E27FC236}">
                  <a16:creationId xmlns:a16="http://schemas.microsoft.com/office/drawing/2014/main" id="{18F3C6A5-B9D1-B63D-0DB8-E5F4CD8D8C16}"/>
                </a:ext>
              </a:extLst>
            </p:cNvPr>
            <p:cNvSpPr/>
            <p:nvPr/>
          </p:nvSpPr>
          <p:spPr>
            <a:xfrm>
              <a:off x="8514224" y="5127429"/>
              <a:ext cx="46974" cy="33995"/>
            </a:xfrm>
            <a:custGeom>
              <a:avLst/>
              <a:gdLst>
                <a:gd name="connsiteX0" fmla="*/ 16603 w 35270"/>
                <a:gd name="connsiteY0" fmla="*/ 5257 h 25525"/>
                <a:gd name="connsiteX1" fmla="*/ 20825 w 35270"/>
                <a:gd name="connsiteY1" fmla="*/ 5395 h 25525"/>
                <a:gd name="connsiteX2" fmla="*/ 24632 w 35270"/>
                <a:gd name="connsiteY2" fmla="*/ 6710 h 25525"/>
                <a:gd name="connsiteX3" fmla="*/ 28161 w 35270"/>
                <a:gd name="connsiteY3" fmla="*/ 9961 h 25525"/>
                <a:gd name="connsiteX4" fmla="*/ 30099 w 35270"/>
                <a:gd name="connsiteY4" fmla="*/ 13558 h 25525"/>
                <a:gd name="connsiteX5" fmla="*/ 29684 w 35270"/>
                <a:gd name="connsiteY5" fmla="*/ 16325 h 25525"/>
                <a:gd name="connsiteX6" fmla="*/ 27262 w 35270"/>
                <a:gd name="connsiteY6" fmla="*/ 18400 h 25525"/>
                <a:gd name="connsiteX7" fmla="*/ 22970 w 35270"/>
                <a:gd name="connsiteY7" fmla="*/ 19922 h 25525"/>
                <a:gd name="connsiteX8" fmla="*/ 19164 w 35270"/>
                <a:gd name="connsiteY8" fmla="*/ 20337 h 25525"/>
                <a:gd name="connsiteX9" fmla="*/ 15150 w 35270"/>
                <a:gd name="connsiteY9" fmla="*/ 19438 h 25525"/>
                <a:gd name="connsiteX10" fmla="*/ 11412 w 35270"/>
                <a:gd name="connsiteY10" fmla="*/ 17570 h 25525"/>
                <a:gd name="connsiteX11" fmla="*/ 8367 w 35270"/>
                <a:gd name="connsiteY11" fmla="*/ 15080 h 25525"/>
                <a:gd name="connsiteX12" fmla="*/ 7052 w 35270"/>
                <a:gd name="connsiteY12" fmla="*/ 13489 h 25525"/>
                <a:gd name="connsiteX13" fmla="*/ 5806 w 35270"/>
                <a:gd name="connsiteY13" fmla="*/ 11345 h 25525"/>
                <a:gd name="connsiteX14" fmla="*/ 5184 w 35270"/>
                <a:gd name="connsiteY14" fmla="*/ 8992 h 25525"/>
                <a:gd name="connsiteX15" fmla="*/ 5668 w 35270"/>
                <a:gd name="connsiteY15" fmla="*/ 6917 h 25525"/>
                <a:gd name="connsiteX16" fmla="*/ 6845 w 35270"/>
                <a:gd name="connsiteY16" fmla="*/ 6157 h 25525"/>
                <a:gd name="connsiteX17" fmla="*/ 8436 w 35270"/>
                <a:gd name="connsiteY17" fmla="*/ 5810 h 25525"/>
                <a:gd name="connsiteX18" fmla="*/ 16672 w 35270"/>
                <a:gd name="connsiteY18" fmla="*/ 5188 h 25525"/>
                <a:gd name="connsiteX19" fmla="*/ 16672 w 35270"/>
                <a:gd name="connsiteY19" fmla="*/ 0 h 25525"/>
                <a:gd name="connsiteX20" fmla="*/ 16257 w 35270"/>
                <a:gd name="connsiteY20" fmla="*/ 0 h 25525"/>
                <a:gd name="connsiteX21" fmla="*/ 8021 w 35270"/>
                <a:gd name="connsiteY21" fmla="*/ 622 h 25525"/>
                <a:gd name="connsiteX22" fmla="*/ 7398 w 35270"/>
                <a:gd name="connsiteY22" fmla="*/ 692 h 25525"/>
                <a:gd name="connsiteX23" fmla="*/ 5806 w 35270"/>
                <a:gd name="connsiteY23" fmla="*/ 1037 h 25525"/>
                <a:gd name="connsiteX24" fmla="*/ 4007 w 35270"/>
                <a:gd name="connsiteY24" fmla="*/ 1799 h 25525"/>
                <a:gd name="connsiteX25" fmla="*/ 2830 w 35270"/>
                <a:gd name="connsiteY25" fmla="*/ 2559 h 25525"/>
                <a:gd name="connsiteX26" fmla="*/ 615 w 35270"/>
                <a:gd name="connsiteY26" fmla="*/ 5742 h 25525"/>
                <a:gd name="connsiteX27" fmla="*/ 131 w 35270"/>
                <a:gd name="connsiteY27" fmla="*/ 7817 h 25525"/>
                <a:gd name="connsiteX28" fmla="*/ 131 w 35270"/>
                <a:gd name="connsiteY28" fmla="*/ 10307 h 25525"/>
                <a:gd name="connsiteX29" fmla="*/ 754 w 35270"/>
                <a:gd name="connsiteY29" fmla="*/ 12659 h 25525"/>
                <a:gd name="connsiteX30" fmla="*/ 1308 w 35270"/>
                <a:gd name="connsiteY30" fmla="*/ 13973 h 25525"/>
                <a:gd name="connsiteX31" fmla="*/ 2553 w 35270"/>
                <a:gd name="connsiteY31" fmla="*/ 16118 h 25525"/>
                <a:gd name="connsiteX32" fmla="*/ 3038 w 35270"/>
                <a:gd name="connsiteY32" fmla="*/ 16809 h 25525"/>
                <a:gd name="connsiteX33" fmla="*/ 4353 w 35270"/>
                <a:gd name="connsiteY33" fmla="*/ 18400 h 25525"/>
                <a:gd name="connsiteX34" fmla="*/ 5045 w 35270"/>
                <a:gd name="connsiteY34" fmla="*/ 19092 h 25525"/>
                <a:gd name="connsiteX35" fmla="*/ 8090 w 35270"/>
                <a:gd name="connsiteY35" fmla="*/ 21582 h 25525"/>
                <a:gd name="connsiteX36" fmla="*/ 9059 w 35270"/>
                <a:gd name="connsiteY36" fmla="*/ 22204 h 25525"/>
                <a:gd name="connsiteX37" fmla="*/ 12797 w 35270"/>
                <a:gd name="connsiteY37" fmla="*/ 24072 h 25525"/>
                <a:gd name="connsiteX38" fmla="*/ 13973 w 35270"/>
                <a:gd name="connsiteY38" fmla="*/ 24487 h 25525"/>
                <a:gd name="connsiteX39" fmla="*/ 17987 w 35270"/>
                <a:gd name="connsiteY39" fmla="*/ 25387 h 25525"/>
                <a:gd name="connsiteX40" fmla="*/ 19095 w 35270"/>
                <a:gd name="connsiteY40" fmla="*/ 25525 h 25525"/>
                <a:gd name="connsiteX41" fmla="*/ 19648 w 35270"/>
                <a:gd name="connsiteY41" fmla="*/ 25525 h 25525"/>
                <a:gd name="connsiteX42" fmla="*/ 23455 w 35270"/>
                <a:gd name="connsiteY42" fmla="*/ 25110 h 25525"/>
                <a:gd name="connsiteX43" fmla="*/ 24701 w 35270"/>
                <a:gd name="connsiteY43" fmla="*/ 24833 h 25525"/>
                <a:gd name="connsiteX44" fmla="*/ 28992 w 35270"/>
                <a:gd name="connsiteY44" fmla="*/ 23311 h 25525"/>
                <a:gd name="connsiteX45" fmla="*/ 30653 w 35270"/>
                <a:gd name="connsiteY45" fmla="*/ 22343 h 25525"/>
                <a:gd name="connsiteX46" fmla="*/ 33075 w 35270"/>
                <a:gd name="connsiteY46" fmla="*/ 20268 h 25525"/>
                <a:gd name="connsiteX47" fmla="*/ 34806 w 35270"/>
                <a:gd name="connsiteY47" fmla="*/ 17086 h 25525"/>
                <a:gd name="connsiteX48" fmla="*/ 35221 w 35270"/>
                <a:gd name="connsiteY48" fmla="*/ 14319 h 25525"/>
                <a:gd name="connsiteX49" fmla="*/ 34667 w 35270"/>
                <a:gd name="connsiteY49" fmla="*/ 11137 h 25525"/>
                <a:gd name="connsiteX50" fmla="*/ 32729 w 35270"/>
                <a:gd name="connsiteY50" fmla="*/ 7540 h 25525"/>
                <a:gd name="connsiteX51" fmla="*/ 31691 w 35270"/>
                <a:gd name="connsiteY51" fmla="*/ 6157 h 25525"/>
                <a:gd name="connsiteX52" fmla="*/ 28161 w 35270"/>
                <a:gd name="connsiteY52" fmla="*/ 2905 h 25525"/>
                <a:gd name="connsiteX53" fmla="*/ 26362 w 35270"/>
                <a:gd name="connsiteY53" fmla="*/ 1799 h 25525"/>
                <a:gd name="connsiteX54" fmla="*/ 22555 w 35270"/>
                <a:gd name="connsiteY54" fmla="*/ 484 h 25525"/>
                <a:gd name="connsiteX55" fmla="*/ 20963 w 35270"/>
                <a:gd name="connsiteY55" fmla="*/ 207 h 25525"/>
                <a:gd name="connsiteX56" fmla="*/ 16742 w 35270"/>
                <a:gd name="connsiteY56" fmla="*/ 69 h 25525"/>
                <a:gd name="connsiteX57" fmla="*/ 16603 w 35270"/>
                <a:gd name="connsiteY57" fmla="*/ 69 h 25525"/>
                <a:gd name="connsiteX58" fmla="*/ 16603 w 35270"/>
                <a:gd name="connsiteY58" fmla="*/ 69 h 2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270" h="25525">
                  <a:moveTo>
                    <a:pt x="16603" y="5257"/>
                  </a:moveTo>
                  <a:lnTo>
                    <a:pt x="20825" y="5395"/>
                  </a:lnTo>
                  <a:lnTo>
                    <a:pt x="24632" y="6710"/>
                  </a:lnTo>
                  <a:lnTo>
                    <a:pt x="28161" y="9961"/>
                  </a:lnTo>
                  <a:lnTo>
                    <a:pt x="30099" y="13558"/>
                  </a:lnTo>
                  <a:lnTo>
                    <a:pt x="29684" y="16325"/>
                  </a:lnTo>
                  <a:lnTo>
                    <a:pt x="27262" y="18400"/>
                  </a:lnTo>
                  <a:lnTo>
                    <a:pt x="22970" y="19922"/>
                  </a:lnTo>
                  <a:lnTo>
                    <a:pt x="19164" y="20337"/>
                  </a:lnTo>
                  <a:lnTo>
                    <a:pt x="15150" y="19438"/>
                  </a:lnTo>
                  <a:lnTo>
                    <a:pt x="11412" y="17570"/>
                  </a:lnTo>
                  <a:lnTo>
                    <a:pt x="8367" y="15080"/>
                  </a:lnTo>
                  <a:lnTo>
                    <a:pt x="7052" y="13489"/>
                  </a:lnTo>
                  <a:lnTo>
                    <a:pt x="5806" y="11345"/>
                  </a:lnTo>
                  <a:lnTo>
                    <a:pt x="5184" y="8992"/>
                  </a:lnTo>
                  <a:lnTo>
                    <a:pt x="5668" y="6917"/>
                  </a:lnTo>
                  <a:lnTo>
                    <a:pt x="6845" y="6157"/>
                  </a:lnTo>
                  <a:lnTo>
                    <a:pt x="8436" y="5810"/>
                  </a:lnTo>
                  <a:lnTo>
                    <a:pt x="16672" y="5188"/>
                  </a:lnTo>
                  <a:moveTo>
                    <a:pt x="16672" y="0"/>
                  </a:moveTo>
                  <a:cubicBezTo>
                    <a:pt x="16672" y="0"/>
                    <a:pt x="16396" y="0"/>
                    <a:pt x="16257" y="0"/>
                  </a:cubicBezTo>
                  <a:lnTo>
                    <a:pt x="8021" y="622"/>
                  </a:lnTo>
                  <a:cubicBezTo>
                    <a:pt x="8021" y="622"/>
                    <a:pt x="7606" y="622"/>
                    <a:pt x="7398" y="692"/>
                  </a:cubicBezTo>
                  <a:lnTo>
                    <a:pt x="5806" y="1037"/>
                  </a:lnTo>
                  <a:cubicBezTo>
                    <a:pt x="5184" y="1176"/>
                    <a:pt x="4560" y="1452"/>
                    <a:pt x="4007" y="1799"/>
                  </a:cubicBezTo>
                  <a:lnTo>
                    <a:pt x="2830" y="2559"/>
                  </a:lnTo>
                  <a:cubicBezTo>
                    <a:pt x="1723" y="3320"/>
                    <a:pt x="893" y="4427"/>
                    <a:pt x="615" y="5742"/>
                  </a:cubicBezTo>
                  <a:lnTo>
                    <a:pt x="131" y="7817"/>
                  </a:lnTo>
                  <a:cubicBezTo>
                    <a:pt x="-77" y="8647"/>
                    <a:pt x="-7" y="9477"/>
                    <a:pt x="131" y="10307"/>
                  </a:cubicBezTo>
                  <a:lnTo>
                    <a:pt x="754" y="12659"/>
                  </a:lnTo>
                  <a:cubicBezTo>
                    <a:pt x="893" y="13143"/>
                    <a:pt x="1031" y="13558"/>
                    <a:pt x="1308" y="13973"/>
                  </a:cubicBezTo>
                  <a:lnTo>
                    <a:pt x="2553" y="16118"/>
                  </a:lnTo>
                  <a:cubicBezTo>
                    <a:pt x="2553" y="16118"/>
                    <a:pt x="2899" y="16601"/>
                    <a:pt x="3038" y="16809"/>
                  </a:cubicBezTo>
                  <a:lnTo>
                    <a:pt x="4353" y="18400"/>
                  </a:lnTo>
                  <a:cubicBezTo>
                    <a:pt x="4353" y="18400"/>
                    <a:pt x="4768" y="18884"/>
                    <a:pt x="5045" y="19092"/>
                  </a:cubicBezTo>
                  <a:lnTo>
                    <a:pt x="8090" y="21582"/>
                  </a:lnTo>
                  <a:cubicBezTo>
                    <a:pt x="8090" y="21582"/>
                    <a:pt x="8713" y="22066"/>
                    <a:pt x="9059" y="22204"/>
                  </a:cubicBezTo>
                  <a:lnTo>
                    <a:pt x="12797" y="24072"/>
                  </a:lnTo>
                  <a:cubicBezTo>
                    <a:pt x="13143" y="24280"/>
                    <a:pt x="13558" y="24418"/>
                    <a:pt x="13973" y="24487"/>
                  </a:cubicBezTo>
                  <a:lnTo>
                    <a:pt x="17987" y="25387"/>
                  </a:lnTo>
                  <a:cubicBezTo>
                    <a:pt x="18333" y="25456"/>
                    <a:pt x="18749" y="25525"/>
                    <a:pt x="19095" y="25525"/>
                  </a:cubicBezTo>
                  <a:cubicBezTo>
                    <a:pt x="19302" y="25525"/>
                    <a:pt x="19441" y="25525"/>
                    <a:pt x="19648" y="25525"/>
                  </a:cubicBezTo>
                  <a:lnTo>
                    <a:pt x="23455" y="25110"/>
                  </a:lnTo>
                  <a:cubicBezTo>
                    <a:pt x="23870" y="25110"/>
                    <a:pt x="24285" y="24972"/>
                    <a:pt x="24701" y="24833"/>
                  </a:cubicBezTo>
                  <a:lnTo>
                    <a:pt x="28992" y="23311"/>
                  </a:lnTo>
                  <a:cubicBezTo>
                    <a:pt x="29615" y="23104"/>
                    <a:pt x="30169" y="22758"/>
                    <a:pt x="30653" y="22343"/>
                  </a:cubicBezTo>
                  <a:lnTo>
                    <a:pt x="33075" y="20268"/>
                  </a:lnTo>
                  <a:cubicBezTo>
                    <a:pt x="34044" y="19438"/>
                    <a:pt x="34667" y="18331"/>
                    <a:pt x="34806" y="17086"/>
                  </a:cubicBezTo>
                  <a:lnTo>
                    <a:pt x="35221" y="14319"/>
                  </a:lnTo>
                  <a:cubicBezTo>
                    <a:pt x="35359" y="13212"/>
                    <a:pt x="35221" y="12105"/>
                    <a:pt x="34667" y="11137"/>
                  </a:cubicBezTo>
                  <a:lnTo>
                    <a:pt x="32729" y="7540"/>
                  </a:lnTo>
                  <a:cubicBezTo>
                    <a:pt x="32453" y="7056"/>
                    <a:pt x="32106" y="6572"/>
                    <a:pt x="31691" y="6157"/>
                  </a:cubicBezTo>
                  <a:lnTo>
                    <a:pt x="28161" y="2905"/>
                  </a:lnTo>
                  <a:cubicBezTo>
                    <a:pt x="27677" y="2421"/>
                    <a:pt x="27054" y="2075"/>
                    <a:pt x="26362" y="1799"/>
                  </a:cubicBezTo>
                  <a:lnTo>
                    <a:pt x="22555" y="484"/>
                  </a:lnTo>
                  <a:cubicBezTo>
                    <a:pt x="22071" y="277"/>
                    <a:pt x="21517" y="207"/>
                    <a:pt x="20963" y="207"/>
                  </a:cubicBezTo>
                  <a:lnTo>
                    <a:pt x="16742" y="69"/>
                  </a:lnTo>
                  <a:cubicBezTo>
                    <a:pt x="16742" y="69"/>
                    <a:pt x="16672" y="69"/>
                    <a:pt x="16603" y="69"/>
                  </a:cubicBezTo>
                  <a:lnTo>
                    <a:pt x="1660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1" name="Freeform 3430">
              <a:extLst>
                <a:ext uri="{FF2B5EF4-FFF2-40B4-BE49-F238E27FC236}">
                  <a16:creationId xmlns:a16="http://schemas.microsoft.com/office/drawing/2014/main" id="{0AD5E505-40EC-4013-D5F9-C20C0A6556E4}"/>
                </a:ext>
              </a:extLst>
            </p:cNvPr>
            <p:cNvSpPr/>
            <p:nvPr/>
          </p:nvSpPr>
          <p:spPr>
            <a:xfrm>
              <a:off x="8551361" y="5056951"/>
              <a:ext cx="5069" cy="6816"/>
            </a:xfrm>
            <a:custGeom>
              <a:avLst/>
              <a:gdLst>
                <a:gd name="connsiteX0" fmla="*/ 0 w 3806"/>
                <a:gd name="connsiteY0" fmla="*/ 1729 h 5118"/>
                <a:gd name="connsiteX1" fmla="*/ 208 w 3806"/>
                <a:gd name="connsiteY1" fmla="*/ 3943 h 5118"/>
                <a:gd name="connsiteX2" fmla="*/ 1661 w 3806"/>
                <a:gd name="connsiteY2" fmla="*/ 5119 h 5118"/>
                <a:gd name="connsiteX3" fmla="*/ 2907 w 3806"/>
                <a:gd name="connsiteY3" fmla="*/ 4151 h 5118"/>
                <a:gd name="connsiteX4" fmla="*/ 3461 w 3806"/>
                <a:gd name="connsiteY4" fmla="*/ 2974 h 5118"/>
                <a:gd name="connsiteX5" fmla="*/ 3599 w 3806"/>
                <a:gd name="connsiteY5" fmla="*/ 1522 h 5118"/>
                <a:gd name="connsiteX6" fmla="*/ 3807 w 3806"/>
                <a:gd name="connsiteY6" fmla="*/ 208 h 5118"/>
                <a:gd name="connsiteX7" fmla="*/ 1246 w 3806"/>
                <a:gd name="connsiteY7" fmla="*/ 0 h 5118"/>
                <a:gd name="connsiteX8" fmla="*/ 0 w 3806"/>
                <a:gd name="connsiteY8" fmla="*/ 1729 h 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6" h="5118">
                  <a:moveTo>
                    <a:pt x="0" y="1729"/>
                  </a:moveTo>
                  <a:lnTo>
                    <a:pt x="208" y="3943"/>
                  </a:lnTo>
                  <a:lnTo>
                    <a:pt x="1661" y="5119"/>
                  </a:lnTo>
                  <a:lnTo>
                    <a:pt x="2907" y="4151"/>
                  </a:lnTo>
                  <a:lnTo>
                    <a:pt x="3461" y="2974"/>
                  </a:lnTo>
                  <a:lnTo>
                    <a:pt x="3599" y="1522"/>
                  </a:lnTo>
                  <a:lnTo>
                    <a:pt x="3807" y="208"/>
                  </a:lnTo>
                  <a:lnTo>
                    <a:pt x="1246" y="0"/>
                  </a:lnTo>
                  <a:lnTo>
                    <a:pt x="0" y="17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2" name="Freeform 3431">
              <a:extLst>
                <a:ext uri="{FF2B5EF4-FFF2-40B4-BE49-F238E27FC236}">
                  <a16:creationId xmlns:a16="http://schemas.microsoft.com/office/drawing/2014/main" id="{91A4710C-1653-936E-7616-26384F7ED986}"/>
                </a:ext>
              </a:extLst>
            </p:cNvPr>
            <p:cNvSpPr/>
            <p:nvPr/>
          </p:nvSpPr>
          <p:spPr>
            <a:xfrm>
              <a:off x="8544343" y="5049950"/>
              <a:ext cx="19032" cy="20729"/>
            </a:xfrm>
            <a:custGeom>
              <a:avLst/>
              <a:gdLst>
                <a:gd name="connsiteX0" fmla="*/ 6515 w 14290"/>
                <a:gd name="connsiteY0" fmla="*/ 5257 h 15564"/>
                <a:gd name="connsiteX1" fmla="*/ 9075 w 14290"/>
                <a:gd name="connsiteY1" fmla="*/ 5465 h 15564"/>
                <a:gd name="connsiteX2" fmla="*/ 8799 w 14290"/>
                <a:gd name="connsiteY2" fmla="*/ 6779 h 15564"/>
                <a:gd name="connsiteX3" fmla="*/ 8660 w 14290"/>
                <a:gd name="connsiteY3" fmla="*/ 8163 h 15564"/>
                <a:gd name="connsiteX4" fmla="*/ 8107 w 14290"/>
                <a:gd name="connsiteY4" fmla="*/ 9408 h 15564"/>
                <a:gd name="connsiteX5" fmla="*/ 6861 w 14290"/>
                <a:gd name="connsiteY5" fmla="*/ 10376 h 15564"/>
                <a:gd name="connsiteX6" fmla="*/ 5407 w 14290"/>
                <a:gd name="connsiteY6" fmla="*/ 9131 h 15564"/>
                <a:gd name="connsiteX7" fmla="*/ 5200 w 14290"/>
                <a:gd name="connsiteY7" fmla="*/ 6917 h 15564"/>
                <a:gd name="connsiteX8" fmla="*/ 6445 w 14290"/>
                <a:gd name="connsiteY8" fmla="*/ 5188 h 15564"/>
                <a:gd name="connsiteX9" fmla="*/ 6445 w 14290"/>
                <a:gd name="connsiteY9" fmla="*/ 0 h 15564"/>
                <a:gd name="connsiteX10" fmla="*/ 2224 w 14290"/>
                <a:gd name="connsiteY10" fmla="*/ 2214 h 15564"/>
                <a:gd name="connsiteX11" fmla="*/ 978 w 14290"/>
                <a:gd name="connsiteY11" fmla="*/ 3943 h 15564"/>
                <a:gd name="connsiteX12" fmla="*/ 9 w 14290"/>
                <a:gd name="connsiteY12" fmla="*/ 7332 h 15564"/>
                <a:gd name="connsiteX13" fmla="*/ 217 w 14290"/>
                <a:gd name="connsiteY13" fmla="*/ 9546 h 15564"/>
                <a:gd name="connsiteX14" fmla="*/ 2085 w 14290"/>
                <a:gd name="connsiteY14" fmla="*/ 13143 h 15564"/>
                <a:gd name="connsiteX15" fmla="*/ 3539 w 14290"/>
                <a:gd name="connsiteY15" fmla="*/ 14388 h 15564"/>
                <a:gd name="connsiteX16" fmla="*/ 6861 w 14290"/>
                <a:gd name="connsiteY16" fmla="*/ 15564 h 15564"/>
                <a:gd name="connsiteX17" fmla="*/ 10114 w 14290"/>
                <a:gd name="connsiteY17" fmla="*/ 14457 h 15564"/>
                <a:gd name="connsiteX18" fmla="*/ 11359 w 14290"/>
                <a:gd name="connsiteY18" fmla="*/ 13489 h 15564"/>
                <a:gd name="connsiteX19" fmla="*/ 12882 w 14290"/>
                <a:gd name="connsiteY19" fmla="*/ 11552 h 15564"/>
                <a:gd name="connsiteX20" fmla="*/ 13436 w 14290"/>
                <a:gd name="connsiteY20" fmla="*/ 10307 h 15564"/>
                <a:gd name="connsiteX21" fmla="*/ 13851 w 14290"/>
                <a:gd name="connsiteY21" fmla="*/ 8716 h 15564"/>
                <a:gd name="connsiteX22" fmla="*/ 13989 w 14290"/>
                <a:gd name="connsiteY22" fmla="*/ 7540 h 15564"/>
                <a:gd name="connsiteX23" fmla="*/ 14197 w 14290"/>
                <a:gd name="connsiteY23" fmla="*/ 6434 h 15564"/>
                <a:gd name="connsiteX24" fmla="*/ 13228 w 14290"/>
                <a:gd name="connsiteY24" fmla="*/ 2352 h 15564"/>
                <a:gd name="connsiteX25" fmla="*/ 9560 w 14290"/>
                <a:gd name="connsiteY25" fmla="*/ 346 h 15564"/>
                <a:gd name="connsiteX26" fmla="*/ 6999 w 14290"/>
                <a:gd name="connsiteY26" fmla="*/ 138 h 15564"/>
                <a:gd name="connsiteX27" fmla="*/ 6584 w 14290"/>
                <a:gd name="connsiteY27" fmla="*/ 138 h 15564"/>
                <a:gd name="connsiteX28" fmla="*/ 6584 w 14290"/>
                <a:gd name="connsiteY28" fmla="*/ 138 h 1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290" h="15564">
                  <a:moveTo>
                    <a:pt x="6515" y="5257"/>
                  </a:moveTo>
                  <a:lnTo>
                    <a:pt x="9075" y="5465"/>
                  </a:lnTo>
                  <a:lnTo>
                    <a:pt x="8799" y="6779"/>
                  </a:lnTo>
                  <a:lnTo>
                    <a:pt x="8660" y="8163"/>
                  </a:lnTo>
                  <a:lnTo>
                    <a:pt x="8107" y="9408"/>
                  </a:lnTo>
                  <a:lnTo>
                    <a:pt x="6861" y="10376"/>
                  </a:lnTo>
                  <a:lnTo>
                    <a:pt x="5407" y="9131"/>
                  </a:lnTo>
                  <a:lnTo>
                    <a:pt x="5200" y="6917"/>
                  </a:lnTo>
                  <a:lnTo>
                    <a:pt x="6445" y="5188"/>
                  </a:lnTo>
                  <a:moveTo>
                    <a:pt x="6445" y="0"/>
                  </a:moveTo>
                  <a:cubicBezTo>
                    <a:pt x="4784" y="0"/>
                    <a:pt x="3193" y="830"/>
                    <a:pt x="2224" y="2214"/>
                  </a:cubicBezTo>
                  <a:lnTo>
                    <a:pt x="978" y="3943"/>
                  </a:lnTo>
                  <a:cubicBezTo>
                    <a:pt x="286" y="4911"/>
                    <a:pt x="-61" y="6157"/>
                    <a:pt x="9" y="7332"/>
                  </a:cubicBezTo>
                  <a:lnTo>
                    <a:pt x="217" y="9546"/>
                  </a:lnTo>
                  <a:cubicBezTo>
                    <a:pt x="355" y="10930"/>
                    <a:pt x="978" y="12244"/>
                    <a:pt x="2085" y="13143"/>
                  </a:cubicBezTo>
                  <a:lnTo>
                    <a:pt x="3539" y="14388"/>
                  </a:lnTo>
                  <a:cubicBezTo>
                    <a:pt x="4508" y="15149"/>
                    <a:pt x="5684" y="15564"/>
                    <a:pt x="6861" y="15564"/>
                  </a:cubicBezTo>
                  <a:cubicBezTo>
                    <a:pt x="8037" y="15564"/>
                    <a:pt x="9145" y="15218"/>
                    <a:pt x="10114" y="14457"/>
                  </a:cubicBezTo>
                  <a:lnTo>
                    <a:pt x="11359" y="13489"/>
                  </a:lnTo>
                  <a:cubicBezTo>
                    <a:pt x="11982" y="12935"/>
                    <a:pt x="12536" y="12313"/>
                    <a:pt x="12882" y="11552"/>
                  </a:cubicBezTo>
                  <a:lnTo>
                    <a:pt x="13436" y="10307"/>
                  </a:lnTo>
                  <a:cubicBezTo>
                    <a:pt x="13643" y="9823"/>
                    <a:pt x="13782" y="9269"/>
                    <a:pt x="13851" y="8716"/>
                  </a:cubicBezTo>
                  <a:lnTo>
                    <a:pt x="13989" y="7540"/>
                  </a:lnTo>
                  <a:lnTo>
                    <a:pt x="14197" y="6434"/>
                  </a:lnTo>
                  <a:cubicBezTo>
                    <a:pt x="14474" y="4981"/>
                    <a:pt x="14128" y="3528"/>
                    <a:pt x="13228" y="2352"/>
                  </a:cubicBezTo>
                  <a:cubicBezTo>
                    <a:pt x="12328" y="1176"/>
                    <a:pt x="11013" y="415"/>
                    <a:pt x="9560" y="346"/>
                  </a:cubicBezTo>
                  <a:lnTo>
                    <a:pt x="6999" y="138"/>
                  </a:lnTo>
                  <a:cubicBezTo>
                    <a:pt x="6999" y="138"/>
                    <a:pt x="6722" y="138"/>
                    <a:pt x="6584" y="138"/>
                  </a:cubicBezTo>
                  <a:lnTo>
                    <a:pt x="6584"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3" name="Freeform 3432">
              <a:extLst>
                <a:ext uri="{FF2B5EF4-FFF2-40B4-BE49-F238E27FC236}">
                  <a16:creationId xmlns:a16="http://schemas.microsoft.com/office/drawing/2014/main" id="{E7C92E2F-0664-6839-FF59-279994989DDE}"/>
                </a:ext>
              </a:extLst>
            </p:cNvPr>
            <p:cNvSpPr/>
            <p:nvPr/>
          </p:nvSpPr>
          <p:spPr>
            <a:xfrm>
              <a:off x="8326173" y="5307721"/>
              <a:ext cx="51434" cy="27177"/>
            </a:xfrm>
            <a:custGeom>
              <a:avLst/>
              <a:gdLst>
                <a:gd name="connsiteX0" fmla="*/ 3461 w 38619"/>
                <a:gd name="connsiteY0" fmla="*/ 8439 h 20406"/>
                <a:gd name="connsiteX1" fmla="*/ 6021 w 38619"/>
                <a:gd name="connsiteY1" fmla="*/ 9200 h 20406"/>
                <a:gd name="connsiteX2" fmla="*/ 11766 w 38619"/>
                <a:gd name="connsiteY2" fmla="*/ 10099 h 20406"/>
                <a:gd name="connsiteX3" fmla="*/ 14396 w 38619"/>
                <a:gd name="connsiteY3" fmla="*/ 10791 h 20406"/>
                <a:gd name="connsiteX4" fmla="*/ 17026 w 38619"/>
                <a:gd name="connsiteY4" fmla="*/ 11828 h 20406"/>
                <a:gd name="connsiteX5" fmla="*/ 19518 w 38619"/>
                <a:gd name="connsiteY5" fmla="*/ 13489 h 20406"/>
                <a:gd name="connsiteX6" fmla="*/ 24224 w 38619"/>
                <a:gd name="connsiteY6" fmla="*/ 17985 h 20406"/>
                <a:gd name="connsiteX7" fmla="*/ 26923 w 38619"/>
                <a:gd name="connsiteY7" fmla="*/ 19645 h 20406"/>
                <a:gd name="connsiteX8" fmla="*/ 30245 w 38619"/>
                <a:gd name="connsiteY8" fmla="*/ 20406 h 20406"/>
                <a:gd name="connsiteX9" fmla="*/ 32737 w 38619"/>
                <a:gd name="connsiteY9" fmla="*/ 20060 h 20406"/>
                <a:gd name="connsiteX10" fmla="*/ 35575 w 38619"/>
                <a:gd name="connsiteY10" fmla="*/ 18953 h 20406"/>
                <a:gd name="connsiteX11" fmla="*/ 37858 w 38619"/>
                <a:gd name="connsiteY11" fmla="*/ 17224 h 20406"/>
                <a:gd name="connsiteX12" fmla="*/ 38620 w 38619"/>
                <a:gd name="connsiteY12" fmla="*/ 14872 h 20406"/>
                <a:gd name="connsiteX13" fmla="*/ 37236 w 38619"/>
                <a:gd name="connsiteY13" fmla="*/ 12175 h 20406"/>
                <a:gd name="connsiteX14" fmla="*/ 34467 w 38619"/>
                <a:gd name="connsiteY14" fmla="*/ 10099 h 20406"/>
                <a:gd name="connsiteX15" fmla="*/ 29138 w 38619"/>
                <a:gd name="connsiteY15" fmla="*/ 7263 h 20406"/>
                <a:gd name="connsiteX16" fmla="*/ 24016 w 38619"/>
                <a:gd name="connsiteY16" fmla="*/ 2490 h 20406"/>
                <a:gd name="connsiteX17" fmla="*/ 21871 w 38619"/>
                <a:gd name="connsiteY17" fmla="*/ 1314 h 20406"/>
                <a:gd name="connsiteX18" fmla="*/ 21594 w 38619"/>
                <a:gd name="connsiteY18" fmla="*/ 1037 h 20406"/>
                <a:gd name="connsiteX19" fmla="*/ 21040 w 38619"/>
                <a:gd name="connsiteY19" fmla="*/ 207 h 20406"/>
                <a:gd name="connsiteX20" fmla="*/ 20763 w 38619"/>
                <a:gd name="connsiteY20" fmla="*/ 0 h 20406"/>
                <a:gd name="connsiteX21" fmla="*/ 20002 w 38619"/>
                <a:gd name="connsiteY21" fmla="*/ 138 h 20406"/>
                <a:gd name="connsiteX22" fmla="*/ 18687 w 38619"/>
                <a:gd name="connsiteY22" fmla="*/ 1037 h 20406"/>
                <a:gd name="connsiteX23" fmla="*/ 17926 w 38619"/>
                <a:gd name="connsiteY23" fmla="*/ 1245 h 20406"/>
                <a:gd name="connsiteX24" fmla="*/ 8513 w 38619"/>
                <a:gd name="connsiteY24" fmla="*/ 1037 h 20406"/>
                <a:gd name="connsiteX25" fmla="*/ 5260 w 38619"/>
                <a:gd name="connsiteY25" fmla="*/ 1384 h 20406"/>
                <a:gd name="connsiteX26" fmla="*/ 2215 w 38619"/>
                <a:gd name="connsiteY26" fmla="*/ 2421 h 20406"/>
                <a:gd name="connsiteX27" fmla="*/ 0 w 38619"/>
                <a:gd name="connsiteY27" fmla="*/ 4427 h 20406"/>
                <a:gd name="connsiteX28" fmla="*/ 1384 w 38619"/>
                <a:gd name="connsiteY28" fmla="*/ 6917 h 20406"/>
                <a:gd name="connsiteX29" fmla="*/ 3461 w 38619"/>
                <a:gd name="connsiteY29" fmla="*/ 8439 h 2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619" h="20406">
                  <a:moveTo>
                    <a:pt x="3461" y="8439"/>
                  </a:moveTo>
                  <a:lnTo>
                    <a:pt x="6021" y="9200"/>
                  </a:lnTo>
                  <a:lnTo>
                    <a:pt x="11766" y="10099"/>
                  </a:lnTo>
                  <a:lnTo>
                    <a:pt x="14396" y="10791"/>
                  </a:lnTo>
                  <a:lnTo>
                    <a:pt x="17026" y="11828"/>
                  </a:lnTo>
                  <a:lnTo>
                    <a:pt x="19518" y="13489"/>
                  </a:lnTo>
                  <a:lnTo>
                    <a:pt x="24224" y="17985"/>
                  </a:lnTo>
                  <a:lnTo>
                    <a:pt x="26923" y="19645"/>
                  </a:lnTo>
                  <a:lnTo>
                    <a:pt x="30245" y="20406"/>
                  </a:lnTo>
                  <a:lnTo>
                    <a:pt x="32737" y="20060"/>
                  </a:lnTo>
                  <a:lnTo>
                    <a:pt x="35575" y="18953"/>
                  </a:lnTo>
                  <a:lnTo>
                    <a:pt x="37858" y="17224"/>
                  </a:lnTo>
                  <a:lnTo>
                    <a:pt x="38620" y="14872"/>
                  </a:lnTo>
                  <a:lnTo>
                    <a:pt x="37236" y="12175"/>
                  </a:lnTo>
                  <a:lnTo>
                    <a:pt x="34467" y="10099"/>
                  </a:lnTo>
                  <a:lnTo>
                    <a:pt x="29138" y="7263"/>
                  </a:lnTo>
                  <a:lnTo>
                    <a:pt x="24016" y="2490"/>
                  </a:lnTo>
                  <a:lnTo>
                    <a:pt x="21871" y="1314"/>
                  </a:lnTo>
                  <a:lnTo>
                    <a:pt x="21594" y="1037"/>
                  </a:lnTo>
                  <a:lnTo>
                    <a:pt x="21040" y="207"/>
                  </a:lnTo>
                  <a:lnTo>
                    <a:pt x="20763" y="0"/>
                  </a:lnTo>
                  <a:lnTo>
                    <a:pt x="20002" y="138"/>
                  </a:lnTo>
                  <a:lnTo>
                    <a:pt x="18687" y="1037"/>
                  </a:lnTo>
                  <a:lnTo>
                    <a:pt x="17926" y="1245"/>
                  </a:lnTo>
                  <a:lnTo>
                    <a:pt x="8513" y="1037"/>
                  </a:lnTo>
                  <a:lnTo>
                    <a:pt x="5260" y="1384"/>
                  </a:lnTo>
                  <a:lnTo>
                    <a:pt x="2215" y="2421"/>
                  </a:lnTo>
                  <a:lnTo>
                    <a:pt x="0" y="4427"/>
                  </a:lnTo>
                  <a:lnTo>
                    <a:pt x="1384" y="6917"/>
                  </a:lnTo>
                  <a:lnTo>
                    <a:pt x="3461" y="843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4" name="Freeform 3433">
              <a:extLst>
                <a:ext uri="{FF2B5EF4-FFF2-40B4-BE49-F238E27FC236}">
                  <a16:creationId xmlns:a16="http://schemas.microsoft.com/office/drawing/2014/main" id="{48F9006A-4B7D-1B37-77A6-17EBD31BCECA}"/>
                </a:ext>
              </a:extLst>
            </p:cNvPr>
            <p:cNvSpPr/>
            <p:nvPr/>
          </p:nvSpPr>
          <p:spPr>
            <a:xfrm>
              <a:off x="8319603" y="5300443"/>
              <a:ext cx="65325" cy="41088"/>
            </a:xfrm>
            <a:custGeom>
              <a:avLst/>
              <a:gdLst>
                <a:gd name="connsiteX0" fmla="*/ 25696 w 49049"/>
                <a:gd name="connsiteY0" fmla="*/ 5465 h 30851"/>
                <a:gd name="connsiteX1" fmla="*/ 26042 w 49049"/>
                <a:gd name="connsiteY1" fmla="*/ 5672 h 30851"/>
                <a:gd name="connsiteX2" fmla="*/ 26526 w 49049"/>
                <a:gd name="connsiteY2" fmla="*/ 6502 h 30851"/>
                <a:gd name="connsiteX3" fmla="*/ 26803 w 49049"/>
                <a:gd name="connsiteY3" fmla="*/ 6779 h 30851"/>
                <a:gd name="connsiteX4" fmla="*/ 28948 w 49049"/>
                <a:gd name="connsiteY4" fmla="*/ 7886 h 30851"/>
                <a:gd name="connsiteX5" fmla="*/ 34139 w 49049"/>
                <a:gd name="connsiteY5" fmla="*/ 12659 h 30851"/>
                <a:gd name="connsiteX6" fmla="*/ 39469 w 49049"/>
                <a:gd name="connsiteY6" fmla="*/ 15495 h 30851"/>
                <a:gd name="connsiteX7" fmla="*/ 42237 w 49049"/>
                <a:gd name="connsiteY7" fmla="*/ 17570 h 30851"/>
                <a:gd name="connsiteX8" fmla="*/ 43621 w 49049"/>
                <a:gd name="connsiteY8" fmla="*/ 20268 h 30851"/>
                <a:gd name="connsiteX9" fmla="*/ 42860 w 49049"/>
                <a:gd name="connsiteY9" fmla="*/ 22620 h 30851"/>
                <a:gd name="connsiteX10" fmla="*/ 40576 w 49049"/>
                <a:gd name="connsiteY10" fmla="*/ 24349 h 30851"/>
                <a:gd name="connsiteX11" fmla="*/ 37738 w 49049"/>
                <a:gd name="connsiteY11" fmla="*/ 25456 h 30851"/>
                <a:gd name="connsiteX12" fmla="*/ 35247 w 49049"/>
                <a:gd name="connsiteY12" fmla="*/ 25802 h 30851"/>
                <a:gd name="connsiteX13" fmla="*/ 31925 w 49049"/>
                <a:gd name="connsiteY13" fmla="*/ 25110 h 30851"/>
                <a:gd name="connsiteX14" fmla="*/ 29295 w 49049"/>
                <a:gd name="connsiteY14" fmla="*/ 23450 h 30851"/>
                <a:gd name="connsiteX15" fmla="*/ 24588 w 49049"/>
                <a:gd name="connsiteY15" fmla="*/ 18954 h 30851"/>
                <a:gd name="connsiteX16" fmla="*/ 22097 w 49049"/>
                <a:gd name="connsiteY16" fmla="*/ 17293 h 30851"/>
                <a:gd name="connsiteX17" fmla="*/ 19466 w 49049"/>
                <a:gd name="connsiteY17" fmla="*/ 16256 h 30851"/>
                <a:gd name="connsiteX18" fmla="*/ 16836 w 49049"/>
                <a:gd name="connsiteY18" fmla="*/ 15633 h 30851"/>
                <a:gd name="connsiteX19" fmla="*/ 11092 w 49049"/>
                <a:gd name="connsiteY19" fmla="*/ 14734 h 30851"/>
                <a:gd name="connsiteX20" fmla="*/ 8531 w 49049"/>
                <a:gd name="connsiteY20" fmla="*/ 13973 h 30851"/>
                <a:gd name="connsiteX21" fmla="*/ 6455 w 49049"/>
                <a:gd name="connsiteY21" fmla="*/ 12452 h 30851"/>
                <a:gd name="connsiteX22" fmla="*/ 5071 w 49049"/>
                <a:gd name="connsiteY22" fmla="*/ 9961 h 30851"/>
                <a:gd name="connsiteX23" fmla="*/ 7355 w 49049"/>
                <a:gd name="connsiteY23" fmla="*/ 7955 h 30851"/>
                <a:gd name="connsiteX24" fmla="*/ 10400 w 49049"/>
                <a:gd name="connsiteY24" fmla="*/ 6917 h 30851"/>
                <a:gd name="connsiteX25" fmla="*/ 13653 w 49049"/>
                <a:gd name="connsiteY25" fmla="*/ 6572 h 30851"/>
                <a:gd name="connsiteX26" fmla="*/ 23066 w 49049"/>
                <a:gd name="connsiteY26" fmla="*/ 6779 h 30851"/>
                <a:gd name="connsiteX27" fmla="*/ 23827 w 49049"/>
                <a:gd name="connsiteY27" fmla="*/ 6572 h 30851"/>
                <a:gd name="connsiteX28" fmla="*/ 25142 w 49049"/>
                <a:gd name="connsiteY28" fmla="*/ 5603 h 30851"/>
                <a:gd name="connsiteX29" fmla="*/ 25903 w 49049"/>
                <a:gd name="connsiteY29" fmla="*/ 5465 h 30851"/>
                <a:gd name="connsiteX30" fmla="*/ 25903 w 49049"/>
                <a:gd name="connsiteY30" fmla="*/ 277 h 30851"/>
                <a:gd name="connsiteX31" fmla="*/ 25142 w 49049"/>
                <a:gd name="connsiteY31" fmla="*/ 277 h 30851"/>
                <a:gd name="connsiteX32" fmla="*/ 24381 w 49049"/>
                <a:gd name="connsiteY32" fmla="*/ 415 h 30851"/>
                <a:gd name="connsiteX33" fmla="*/ 22097 w 49049"/>
                <a:gd name="connsiteY33" fmla="*/ 1314 h 30851"/>
                <a:gd name="connsiteX34" fmla="*/ 21958 w 49049"/>
                <a:gd name="connsiteY34" fmla="*/ 1453 h 30851"/>
                <a:gd name="connsiteX35" fmla="*/ 13792 w 49049"/>
                <a:gd name="connsiteY35" fmla="*/ 1314 h 30851"/>
                <a:gd name="connsiteX36" fmla="*/ 13722 w 49049"/>
                <a:gd name="connsiteY36" fmla="*/ 1314 h 30851"/>
                <a:gd name="connsiteX37" fmla="*/ 13238 w 49049"/>
                <a:gd name="connsiteY37" fmla="*/ 1314 h 30851"/>
                <a:gd name="connsiteX38" fmla="*/ 9985 w 49049"/>
                <a:gd name="connsiteY38" fmla="*/ 1661 h 30851"/>
                <a:gd name="connsiteX39" fmla="*/ 8877 w 49049"/>
                <a:gd name="connsiteY39" fmla="*/ 1868 h 30851"/>
                <a:gd name="connsiteX40" fmla="*/ 5832 w 49049"/>
                <a:gd name="connsiteY40" fmla="*/ 2906 h 30851"/>
                <a:gd name="connsiteX41" fmla="*/ 4033 w 49049"/>
                <a:gd name="connsiteY41" fmla="*/ 3943 h 30851"/>
                <a:gd name="connsiteX42" fmla="*/ 1748 w 49049"/>
                <a:gd name="connsiteY42" fmla="*/ 5949 h 30851"/>
                <a:gd name="connsiteX43" fmla="*/ 641 w 49049"/>
                <a:gd name="connsiteY43" fmla="*/ 12382 h 30851"/>
                <a:gd name="connsiteX44" fmla="*/ 2026 w 49049"/>
                <a:gd name="connsiteY44" fmla="*/ 14872 h 30851"/>
                <a:gd name="connsiteX45" fmla="*/ 3479 w 49049"/>
                <a:gd name="connsiteY45" fmla="*/ 16533 h 30851"/>
                <a:gd name="connsiteX46" fmla="*/ 5555 w 49049"/>
                <a:gd name="connsiteY46" fmla="*/ 18055 h 30851"/>
                <a:gd name="connsiteX47" fmla="*/ 7147 w 49049"/>
                <a:gd name="connsiteY47" fmla="*/ 18815 h 30851"/>
                <a:gd name="connsiteX48" fmla="*/ 9708 w 49049"/>
                <a:gd name="connsiteY48" fmla="*/ 19576 h 30851"/>
                <a:gd name="connsiteX49" fmla="*/ 10400 w 49049"/>
                <a:gd name="connsiteY49" fmla="*/ 19715 h 30851"/>
                <a:gd name="connsiteX50" fmla="*/ 15937 w 49049"/>
                <a:gd name="connsiteY50" fmla="*/ 20545 h 30851"/>
                <a:gd name="connsiteX51" fmla="*/ 18013 w 49049"/>
                <a:gd name="connsiteY51" fmla="*/ 21029 h 30851"/>
                <a:gd name="connsiteX52" fmla="*/ 19813 w 49049"/>
                <a:gd name="connsiteY52" fmla="*/ 21721 h 30851"/>
                <a:gd name="connsiteX53" fmla="*/ 21474 w 49049"/>
                <a:gd name="connsiteY53" fmla="*/ 22828 h 30851"/>
                <a:gd name="connsiteX54" fmla="*/ 25903 w 49049"/>
                <a:gd name="connsiteY54" fmla="*/ 27047 h 30851"/>
                <a:gd name="connsiteX55" fmla="*/ 26734 w 49049"/>
                <a:gd name="connsiteY55" fmla="*/ 27669 h 30851"/>
                <a:gd name="connsiteX56" fmla="*/ 29364 w 49049"/>
                <a:gd name="connsiteY56" fmla="*/ 29330 h 30851"/>
                <a:gd name="connsiteX57" fmla="*/ 31025 w 49049"/>
                <a:gd name="connsiteY57" fmla="*/ 30021 h 30851"/>
                <a:gd name="connsiteX58" fmla="*/ 34347 w 49049"/>
                <a:gd name="connsiteY58" fmla="*/ 30713 h 30851"/>
                <a:gd name="connsiteX59" fmla="*/ 35454 w 49049"/>
                <a:gd name="connsiteY59" fmla="*/ 30852 h 30851"/>
                <a:gd name="connsiteX60" fmla="*/ 36147 w 49049"/>
                <a:gd name="connsiteY60" fmla="*/ 30852 h 30851"/>
                <a:gd name="connsiteX61" fmla="*/ 38638 w 49049"/>
                <a:gd name="connsiteY61" fmla="*/ 30506 h 30851"/>
                <a:gd name="connsiteX62" fmla="*/ 39815 w 49049"/>
                <a:gd name="connsiteY62" fmla="*/ 30229 h 30851"/>
                <a:gd name="connsiteX63" fmla="*/ 42652 w 49049"/>
                <a:gd name="connsiteY63" fmla="*/ 29122 h 30851"/>
                <a:gd name="connsiteX64" fmla="*/ 43967 w 49049"/>
                <a:gd name="connsiteY64" fmla="*/ 28431 h 30851"/>
                <a:gd name="connsiteX65" fmla="*/ 46251 w 49049"/>
                <a:gd name="connsiteY65" fmla="*/ 26701 h 30851"/>
                <a:gd name="connsiteX66" fmla="*/ 48051 w 49049"/>
                <a:gd name="connsiteY66" fmla="*/ 24142 h 30851"/>
                <a:gd name="connsiteX67" fmla="*/ 48812 w 49049"/>
                <a:gd name="connsiteY67" fmla="*/ 21790 h 30851"/>
                <a:gd name="connsiteX68" fmla="*/ 48466 w 49049"/>
                <a:gd name="connsiteY68" fmla="*/ 17847 h 30851"/>
                <a:gd name="connsiteX69" fmla="*/ 47082 w 49049"/>
                <a:gd name="connsiteY69" fmla="*/ 15149 h 30851"/>
                <a:gd name="connsiteX70" fmla="*/ 45628 w 49049"/>
                <a:gd name="connsiteY70" fmla="*/ 13350 h 30851"/>
                <a:gd name="connsiteX71" fmla="*/ 42860 w 49049"/>
                <a:gd name="connsiteY71" fmla="*/ 11275 h 30851"/>
                <a:gd name="connsiteX72" fmla="*/ 42168 w 49049"/>
                <a:gd name="connsiteY72" fmla="*/ 10791 h 30851"/>
                <a:gd name="connsiteX73" fmla="*/ 37462 w 49049"/>
                <a:gd name="connsiteY73" fmla="*/ 8232 h 30851"/>
                <a:gd name="connsiteX74" fmla="*/ 32755 w 49049"/>
                <a:gd name="connsiteY74" fmla="*/ 3874 h 30851"/>
                <a:gd name="connsiteX75" fmla="*/ 31648 w 49049"/>
                <a:gd name="connsiteY75" fmla="*/ 3113 h 30851"/>
                <a:gd name="connsiteX76" fmla="*/ 30610 w 49049"/>
                <a:gd name="connsiteY76" fmla="*/ 2559 h 30851"/>
                <a:gd name="connsiteX77" fmla="*/ 29156 w 49049"/>
                <a:gd name="connsiteY77" fmla="*/ 1107 h 30851"/>
                <a:gd name="connsiteX78" fmla="*/ 28810 w 49049"/>
                <a:gd name="connsiteY78" fmla="*/ 899 h 30851"/>
                <a:gd name="connsiteX79" fmla="*/ 25903 w 49049"/>
                <a:gd name="connsiteY79" fmla="*/ 0 h 30851"/>
                <a:gd name="connsiteX80" fmla="*/ 25903 w 49049"/>
                <a:gd name="connsiteY80" fmla="*/ 0 h 3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9049" h="30851">
                  <a:moveTo>
                    <a:pt x="25696" y="5465"/>
                  </a:moveTo>
                  <a:lnTo>
                    <a:pt x="26042" y="5672"/>
                  </a:lnTo>
                  <a:lnTo>
                    <a:pt x="26526" y="6502"/>
                  </a:lnTo>
                  <a:lnTo>
                    <a:pt x="26803" y="6779"/>
                  </a:lnTo>
                  <a:lnTo>
                    <a:pt x="28948" y="7886"/>
                  </a:lnTo>
                  <a:lnTo>
                    <a:pt x="34139" y="12659"/>
                  </a:lnTo>
                  <a:lnTo>
                    <a:pt x="39469" y="15495"/>
                  </a:lnTo>
                  <a:lnTo>
                    <a:pt x="42237" y="17570"/>
                  </a:lnTo>
                  <a:lnTo>
                    <a:pt x="43621" y="20268"/>
                  </a:lnTo>
                  <a:lnTo>
                    <a:pt x="42860" y="22620"/>
                  </a:lnTo>
                  <a:lnTo>
                    <a:pt x="40576" y="24349"/>
                  </a:lnTo>
                  <a:lnTo>
                    <a:pt x="37738" y="25456"/>
                  </a:lnTo>
                  <a:lnTo>
                    <a:pt x="35247" y="25802"/>
                  </a:lnTo>
                  <a:lnTo>
                    <a:pt x="31925" y="25110"/>
                  </a:lnTo>
                  <a:lnTo>
                    <a:pt x="29295" y="23450"/>
                  </a:lnTo>
                  <a:lnTo>
                    <a:pt x="24588" y="18954"/>
                  </a:lnTo>
                  <a:lnTo>
                    <a:pt x="22097" y="17293"/>
                  </a:lnTo>
                  <a:lnTo>
                    <a:pt x="19466" y="16256"/>
                  </a:lnTo>
                  <a:lnTo>
                    <a:pt x="16836" y="15633"/>
                  </a:lnTo>
                  <a:lnTo>
                    <a:pt x="11092" y="14734"/>
                  </a:lnTo>
                  <a:lnTo>
                    <a:pt x="8531" y="13973"/>
                  </a:lnTo>
                  <a:lnTo>
                    <a:pt x="6455" y="12452"/>
                  </a:lnTo>
                  <a:lnTo>
                    <a:pt x="5071" y="9961"/>
                  </a:lnTo>
                  <a:lnTo>
                    <a:pt x="7355" y="7955"/>
                  </a:lnTo>
                  <a:lnTo>
                    <a:pt x="10400" y="6917"/>
                  </a:lnTo>
                  <a:lnTo>
                    <a:pt x="13653" y="6572"/>
                  </a:lnTo>
                  <a:lnTo>
                    <a:pt x="23066" y="6779"/>
                  </a:lnTo>
                  <a:lnTo>
                    <a:pt x="23827" y="6572"/>
                  </a:lnTo>
                  <a:lnTo>
                    <a:pt x="25142" y="5603"/>
                  </a:lnTo>
                  <a:lnTo>
                    <a:pt x="25903" y="5465"/>
                  </a:lnTo>
                  <a:moveTo>
                    <a:pt x="25903" y="277"/>
                  </a:moveTo>
                  <a:cubicBezTo>
                    <a:pt x="25903" y="277"/>
                    <a:pt x="25419" y="277"/>
                    <a:pt x="25142" y="277"/>
                  </a:cubicBezTo>
                  <a:lnTo>
                    <a:pt x="24381" y="415"/>
                  </a:lnTo>
                  <a:cubicBezTo>
                    <a:pt x="23550" y="554"/>
                    <a:pt x="22789" y="830"/>
                    <a:pt x="22097" y="1314"/>
                  </a:cubicBezTo>
                  <a:lnTo>
                    <a:pt x="21958" y="1453"/>
                  </a:lnTo>
                  <a:lnTo>
                    <a:pt x="13792" y="1314"/>
                  </a:lnTo>
                  <a:cubicBezTo>
                    <a:pt x="13792" y="1314"/>
                    <a:pt x="13792" y="1314"/>
                    <a:pt x="13722" y="1314"/>
                  </a:cubicBezTo>
                  <a:cubicBezTo>
                    <a:pt x="13584" y="1314"/>
                    <a:pt x="13376" y="1314"/>
                    <a:pt x="13238" y="1314"/>
                  </a:cubicBezTo>
                  <a:lnTo>
                    <a:pt x="9985" y="1661"/>
                  </a:lnTo>
                  <a:cubicBezTo>
                    <a:pt x="9569" y="1661"/>
                    <a:pt x="9223" y="1799"/>
                    <a:pt x="8877" y="1868"/>
                  </a:cubicBezTo>
                  <a:lnTo>
                    <a:pt x="5832" y="2906"/>
                  </a:lnTo>
                  <a:cubicBezTo>
                    <a:pt x="5140" y="3113"/>
                    <a:pt x="4517" y="3459"/>
                    <a:pt x="4033" y="3943"/>
                  </a:cubicBezTo>
                  <a:lnTo>
                    <a:pt x="1748" y="5949"/>
                  </a:lnTo>
                  <a:cubicBezTo>
                    <a:pt x="-51" y="7540"/>
                    <a:pt x="-535" y="10238"/>
                    <a:pt x="641" y="12382"/>
                  </a:cubicBezTo>
                  <a:lnTo>
                    <a:pt x="2026" y="14872"/>
                  </a:lnTo>
                  <a:cubicBezTo>
                    <a:pt x="2372" y="15495"/>
                    <a:pt x="2856" y="16118"/>
                    <a:pt x="3479" y="16533"/>
                  </a:cubicBezTo>
                  <a:lnTo>
                    <a:pt x="5555" y="18055"/>
                  </a:lnTo>
                  <a:cubicBezTo>
                    <a:pt x="6040" y="18400"/>
                    <a:pt x="6524" y="18677"/>
                    <a:pt x="7147" y="18815"/>
                  </a:cubicBezTo>
                  <a:lnTo>
                    <a:pt x="9708" y="19576"/>
                  </a:lnTo>
                  <a:cubicBezTo>
                    <a:pt x="9708" y="19576"/>
                    <a:pt x="10192" y="19715"/>
                    <a:pt x="10400" y="19715"/>
                  </a:cubicBezTo>
                  <a:lnTo>
                    <a:pt x="15937" y="20545"/>
                  </a:lnTo>
                  <a:lnTo>
                    <a:pt x="18013" y="21029"/>
                  </a:lnTo>
                  <a:lnTo>
                    <a:pt x="19813" y="21721"/>
                  </a:lnTo>
                  <a:lnTo>
                    <a:pt x="21474" y="22828"/>
                  </a:lnTo>
                  <a:lnTo>
                    <a:pt x="25903" y="27047"/>
                  </a:lnTo>
                  <a:cubicBezTo>
                    <a:pt x="25903" y="27047"/>
                    <a:pt x="26457" y="27531"/>
                    <a:pt x="26734" y="27669"/>
                  </a:cubicBezTo>
                  <a:lnTo>
                    <a:pt x="29364" y="29330"/>
                  </a:lnTo>
                  <a:cubicBezTo>
                    <a:pt x="29848" y="29676"/>
                    <a:pt x="30402" y="29883"/>
                    <a:pt x="31025" y="30021"/>
                  </a:cubicBezTo>
                  <a:lnTo>
                    <a:pt x="34347" y="30713"/>
                  </a:lnTo>
                  <a:cubicBezTo>
                    <a:pt x="34693" y="30782"/>
                    <a:pt x="35039" y="30852"/>
                    <a:pt x="35454" y="30852"/>
                  </a:cubicBezTo>
                  <a:cubicBezTo>
                    <a:pt x="35662" y="30852"/>
                    <a:pt x="35869" y="30852"/>
                    <a:pt x="36147" y="30852"/>
                  </a:cubicBezTo>
                  <a:lnTo>
                    <a:pt x="38638" y="30506"/>
                  </a:lnTo>
                  <a:cubicBezTo>
                    <a:pt x="39053" y="30506"/>
                    <a:pt x="39399" y="30367"/>
                    <a:pt x="39815" y="30229"/>
                  </a:cubicBezTo>
                  <a:lnTo>
                    <a:pt x="42652" y="29122"/>
                  </a:lnTo>
                  <a:cubicBezTo>
                    <a:pt x="43137" y="28914"/>
                    <a:pt x="43552" y="28707"/>
                    <a:pt x="43967" y="28431"/>
                  </a:cubicBezTo>
                  <a:lnTo>
                    <a:pt x="46251" y="26701"/>
                  </a:lnTo>
                  <a:cubicBezTo>
                    <a:pt x="47082" y="26079"/>
                    <a:pt x="47705" y="25179"/>
                    <a:pt x="48051" y="24142"/>
                  </a:cubicBezTo>
                  <a:lnTo>
                    <a:pt x="48812" y="21790"/>
                  </a:lnTo>
                  <a:cubicBezTo>
                    <a:pt x="49228" y="20475"/>
                    <a:pt x="49089" y="19092"/>
                    <a:pt x="48466" y="17847"/>
                  </a:cubicBezTo>
                  <a:lnTo>
                    <a:pt x="47082" y="15149"/>
                  </a:lnTo>
                  <a:cubicBezTo>
                    <a:pt x="46736" y="14457"/>
                    <a:pt x="46251" y="13835"/>
                    <a:pt x="45628" y="13350"/>
                  </a:cubicBezTo>
                  <a:lnTo>
                    <a:pt x="42860" y="11275"/>
                  </a:lnTo>
                  <a:cubicBezTo>
                    <a:pt x="42860" y="11275"/>
                    <a:pt x="42375" y="10930"/>
                    <a:pt x="42168" y="10791"/>
                  </a:cubicBezTo>
                  <a:lnTo>
                    <a:pt x="37462" y="8232"/>
                  </a:lnTo>
                  <a:lnTo>
                    <a:pt x="32755" y="3874"/>
                  </a:lnTo>
                  <a:cubicBezTo>
                    <a:pt x="32755" y="3874"/>
                    <a:pt x="32063" y="3321"/>
                    <a:pt x="31648" y="3113"/>
                  </a:cubicBezTo>
                  <a:lnTo>
                    <a:pt x="30610" y="2559"/>
                  </a:lnTo>
                  <a:cubicBezTo>
                    <a:pt x="30263" y="2006"/>
                    <a:pt x="29779" y="1522"/>
                    <a:pt x="29156" y="1107"/>
                  </a:cubicBezTo>
                  <a:lnTo>
                    <a:pt x="28810" y="899"/>
                  </a:lnTo>
                  <a:cubicBezTo>
                    <a:pt x="27980" y="346"/>
                    <a:pt x="26941" y="0"/>
                    <a:pt x="25903" y="0"/>
                  </a:cubicBezTo>
                  <a:lnTo>
                    <a:pt x="2590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5" name="Freeform 3434">
              <a:extLst>
                <a:ext uri="{FF2B5EF4-FFF2-40B4-BE49-F238E27FC236}">
                  <a16:creationId xmlns:a16="http://schemas.microsoft.com/office/drawing/2014/main" id="{59A831A3-F37F-2BC8-2A68-A6079AD2B701}"/>
                </a:ext>
              </a:extLst>
            </p:cNvPr>
            <p:cNvSpPr/>
            <p:nvPr/>
          </p:nvSpPr>
          <p:spPr>
            <a:xfrm>
              <a:off x="8463516" y="5277136"/>
              <a:ext cx="9585" cy="8291"/>
            </a:xfrm>
            <a:custGeom>
              <a:avLst/>
              <a:gdLst>
                <a:gd name="connsiteX0" fmla="*/ 0 w 7197"/>
                <a:gd name="connsiteY0" fmla="*/ 4842 h 6225"/>
                <a:gd name="connsiteX1" fmla="*/ 2146 w 7197"/>
                <a:gd name="connsiteY1" fmla="*/ 5395 h 6225"/>
                <a:gd name="connsiteX2" fmla="*/ 3668 w 7197"/>
                <a:gd name="connsiteY2" fmla="*/ 6225 h 6225"/>
                <a:gd name="connsiteX3" fmla="*/ 4914 w 7197"/>
                <a:gd name="connsiteY3" fmla="*/ 6087 h 6225"/>
                <a:gd name="connsiteX4" fmla="*/ 6506 w 7197"/>
                <a:gd name="connsiteY4" fmla="*/ 3320 h 6225"/>
                <a:gd name="connsiteX5" fmla="*/ 7198 w 7197"/>
                <a:gd name="connsiteY5" fmla="*/ 830 h 6225"/>
                <a:gd name="connsiteX6" fmla="*/ 6783 w 7197"/>
                <a:gd name="connsiteY6" fmla="*/ 0 h 6225"/>
                <a:gd name="connsiteX7" fmla="*/ 5398 w 7197"/>
                <a:gd name="connsiteY7" fmla="*/ 761 h 6225"/>
                <a:gd name="connsiteX8" fmla="*/ 3807 w 7197"/>
                <a:gd name="connsiteY8" fmla="*/ 3113 h 6225"/>
                <a:gd name="connsiteX9" fmla="*/ 2561 w 7197"/>
                <a:gd name="connsiteY9" fmla="*/ 2421 h 6225"/>
                <a:gd name="connsiteX10" fmla="*/ 1522 w 7197"/>
                <a:gd name="connsiteY10" fmla="*/ 2490 h 6225"/>
                <a:gd name="connsiteX11" fmla="*/ 623 w 7197"/>
                <a:gd name="connsiteY11" fmla="*/ 3320 h 6225"/>
                <a:gd name="connsiteX12" fmla="*/ 0 w 7197"/>
                <a:gd name="connsiteY12" fmla="*/ 4842 h 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97" h="6225">
                  <a:moveTo>
                    <a:pt x="0" y="4842"/>
                  </a:moveTo>
                  <a:lnTo>
                    <a:pt x="2146" y="5395"/>
                  </a:lnTo>
                  <a:lnTo>
                    <a:pt x="3668" y="6225"/>
                  </a:lnTo>
                  <a:lnTo>
                    <a:pt x="4914" y="6087"/>
                  </a:lnTo>
                  <a:lnTo>
                    <a:pt x="6506" y="3320"/>
                  </a:lnTo>
                  <a:lnTo>
                    <a:pt x="7198" y="830"/>
                  </a:lnTo>
                  <a:lnTo>
                    <a:pt x="6783" y="0"/>
                  </a:lnTo>
                  <a:lnTo>
                    <a:pt x="5398" y="761"/>
                  </a:lnTo>
                  <a:lnTo>
                    <a:pt x="3807" y="3113"/>
                  </a:lnTo>
                  <a:lnTo>
                    <a:pt x="2561" y="2421"/>
                  </a:lnTo>
                  <a:lnTo>
                    <a:pt x="1522" y="2490"/>
                  </a:lnTo>
                  <a:lnTo>
                    <a:pt x="623" y="3320"/>
                  </a:lnTo>
                  <a:lnTo>
                    <a:pt x="0" y="484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6" name="Freeform 3435">
              <a:extLst>
                <a:ext uri="{FF2B5EF4-FFF2-40B4-BE49-F238E27FC236}">
                  <a16:creationId xmlns:a16="http://schemas.microsoft.com/office/drawing/2014/main" id="{5B0B8BD2-03C8-EE16-ACF7-80C2A9E92A0F}"/>
                </a:ext>
              </a:extLst>
            </p:cNvPr>
            <p:cNvSpPr/>
            <p:nvPr/>
          </p:nvSpPr>
          <p:spPr>
            <a:xfrm>
              <a:off x="8456572" y="5270226"/>
              <a:ext cx="23447" cy="22110"/>
            </a:xfrm>
            <a:custGeom>
              <a:avLst/>
              <a:gdLst>
                <a:gd name="connsiteX0" fmla="*/ 11997 w 17605"/>
                <a:gd name="connsiteY0" fmla="*/ 5188 h 16601"/>
                <a:gd name="connsiteX1" fmla="*/ 12481 w 17605"/>
                <a:gd name="connsiteY1" fmla="*/ 5949 h 16601"/>
                <a:gd name="connsiteX2" fmla="*/ 11789 w 17605"/>
                <a:gd name="connsiteY2" fmla="*/ 8439 h 16601"/>
                <a:gd name="connsiteX3" fmla="*/ 10197 w 17605"/>
                <a:gd name="connsiteY3" fmla="*/ 11206 h 16601"/>
                <a:gd name="connsiteX4" fmla="*/ 8951 w 17605"/>
                <a:gd name="connsiteY4" fmla="*/ 11413 h 16601"/>
                <a:gd name="connsiteX5" fmla="*/ 7428 w 17605"/>
                <a:gd name="connsiteY5" fmla="*/ 10583 h 16601"/>
                <a:gd name="connsiteX6" fmla="*/ 5283 w 17605"/>
                <a:gd name="connsiteY6" fmla="*/ 10030 h 16601"/>
                <a:gd name="connsiteX7" fmla="*/ 5906 w 17605"/>
                <a:gd name="connsiteY7" fmla="*/ 8508 h 16601"/>
                <a:gd name="connsiteX8" fmla="*/ 6806 w 17605"/>
                <a:gd name="connsiteY8" fmla="*/ 7678 h 16601"/>
                <a:gd name="connsiteX9" fmla="*/ 7844 w 17605"/>
                <a:gd name="connsiteY9" fmla="*/ 7678 h 16601"/>
                <a:gd name="connsiteX10" fmla="*/ 9090 w 17605"/>
                <a:gd name="connsiteY10" fmla="*/ 8301 h 16601"/>
                <a:gd name="connsiteX11" fmla="*/ 10682 w 17605"/>
                <a:gd name="connsiteY11" fmla="*/ 6018 h 16601"/>
                <a:gd name="connsiteX12" fmla="*/ 11997 w 17605"/>
                <a:gd name="connsiteY12" fmla="*/ 5257 h 16601"/>
                <a:gd name="connsiteX13" fmla="*/ 11997 w 17605"/>
                <a:gd name="connsiteY13" fmla="*/ 69 h 16601"/>
                <a:gd name="connsiteX14" fmla="*/ 9436 w 17605"/>
                <a:gd name="connsiteY14" fmla="*/ 761 h 16601"/>
                <a:gd name="connsiteX15" fmla="*/ 8121 w 17605"/>
                <a:gd name="connsiteY15" fmla="*/ 1522 h 16601"/>
                <a:gd name="connsiteX16" fmla="*/ 6875 w 17605"/>
                <a:gd name="connsiteY16" fmla="*/ 2490 h 16601"/>
                <a:gd name="connsiteX17" fmla="*/ 6391 w 17605"/>
                <a:gd name="connsiteY17" fmla="*/ 2490 h 16601"/>
                <a:gd name="connsiteX18" fmla="*/ 3207 w 17605"/>
                <a:gd name="connsiteY18" fmla="*/ 3874 h 16601"/>
                <a:gd name="connsiteX19" fmla="*/ 2307 w 17605"/>
                <a:gd name="connsiteY19" fmla="*/ 4704 h 16601"/>
                <a:gd name="connsiteX20" fmla="*/ 992 w 17605"/>
                <a:gd name="connsiteY20" fmla="*/ 6640 h 16601"/>
                <a:gd name="connsiteX21" fmla="*/ 369 w 17605"/>
                <a:gd name="connsiteY21" fmla="*/ 8162 h 16601"/>
                <a:gd name="connsiteX22" fmla="*/ 577 w 17605"/>
                <a:gd name="connsiteY22" fmla="*/ 12451 h 16601"/>
                <a:gd name="connsiteX23" fmla="*/ 3968 w 17605"/>
                <a:gd name="connsiteY23" fmla="*/ 15080 h 16601"/>
                <a:gd name="connsiteX24" fmla="*/ 5421 w 17605"/>
                <a:gd name="connsiteY24" fmla="*/ 15426 h 16601"/>
                <a:gd name="connsiteX25" fmla="*/ 6321 w 17605"/>
                <a:gd name="connsiteY25" fmla="*/ 15910 h 16601"/>
                <a:gd name="connsiteX26" fmla="*/ 8882 w 17605"/>
                <a:gd name="connsiteY26" fmla="*/ 16601 h 16601"/>
                <a:gd name="connsiteX27" fmla="*/ 9643 w 17605"/>
                <a:gd name="connsiteY27" fmla="*/ 16601 h 16601"/>
                <a:gd name="connsiteX28" fmla="*/ 10889 w 17605"/>
                <a:gd name="connsiteY28" fmla="*/ 16394 h 16601"/>
                <a:gd name="connsiteX29" fmla="*/ 14627 w 17605"/>
                <a:gd name="connsiteY29" fmla="*/ 13835 h 16601"/>
                <a:gd name="connsiteX30" fmla="*/ 16218 w 17605"/>
                <a:gd name="connsiteY30" fmla="*/ 11068 h 16601"/>
                <a:gd name="connsiteX31" fmla="*/ 16703 w 17605"/>
                <a:gd name="connsiteY31" fmla="*/ 9892 h 16601"/>
                <a:gd name="connsiteX32" fmla="*/ 17395 w 17605"/>
                <a:gd name="connsiteY32" fmla="*/ 7402 h 16601"/>
                <a:gd name="connsiteX33" fmla="*/ 16841 w 17605"/>
                <a:gd name="connsiteY33" fmla="*/ 3320 h 16601"/>
                <a:gd name="connsiteX34" fmla="*/ 16357 w 17605"/>
                <a:gd name="connsiteY34" fmla="*/ 2559 h 16601"/>
                <a:gd name="connsiteX35" fmla="*/ 11858 w 17605"/>
                <a:gd name="connsiteY35" fmla="*/ 0 h 16601"/>
                <a:gd name="connsiteX36" fmla="*/ 11858 w 17605"/>
                <a:gd name="connsiteY36" fmla="*/ 0 h 1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605" h="16601">
                  <a:moveTo>
                    <a:pt x="11997" y="5188"/>
                  </a:moveTo>
                  <a:lnTo>
                    <a:pt x="12481" y="5949"/>
                  </a:lnTo>
                  <a:lnTo>
                    <a:pt x="11789" y="8439"/>
                  </a:lnTo>
                  <a:lnTo>
                    <a:pt x="10197" y="11206"/>
                  </a:lnTo>
                  <a:lnTo>
                    <a:pt x="8951" y="11413"/>
                  </a:lnTo>
                  <a:lnTo>
                    <a:pt x="7428" y="10583"/>
                  </a:lnTo>
                  <a:lnTo>
                    <a:pt x="5283" y="10030"/>
                  </a:lnTo>
                  <a:lnTo>
                    <a:pt x="5906" y="8508"/>
                  </a:lnTo>
                  <a:lnTo>
                    <a:pt x="6806" y="7678"/>
                  </a:lnTo>
                  <a:lnTo>
                    <a:pt x="7844" y="7678"/>
                  </a:lnTo>
                  <a:cubicBezTo>
                    <a:pt x="7844" y="7678"/>
                    <a:pt x="9090" y="8301"/>
                    <a:pt x="9090" y="8301"/>
                  </a:cubicBezTo>
                  <a:lnTo>
                    <a:pt x="10682" y="6018"/>
                  </a:lnTo>
                  <a:lnTo>
                    <a:pt x="11997" y="5257"/>
                  </a:lnTo>
                  <a:moveTo>
                    <a:pt x="11997" y="69"/>
                  </a:moveTo>
                  <a:cubicBezTo>
                    <a:pt x="11097" y="69"/>
                    <a:pt x="10266" y="277"/>
                    <a:pt x="9436" y="761"/>
                  </a:cubicBezTo>
                  <a:lnTo>
                    <a:pt x="8121" y="1522"/>
                  </a:lnTo>
                  <a:cubicBezTo>
                    <a:pt x="7636" y="1799"/>
                    <a:pt x="7221" y="2144"/>
                    <a:pt x="6875" y="2490"/>
                  </a:cubicBezTo>
                  <a:lnTo>
                    <a:pt x="6391" y="2490"/>
                  </a:lnTo>
                  <a:cubicBezTo>
                    <a:pt x="5214" y="2629"/>
                    <a:pt x="4106" y="3113"/>
                    <a:pt x="3207" y="3874"/>
                  </a:cubicBezTo>
                  <a:lnTo>
                    <a:pt x="2307" y="4704"/>
                  </a:lnTo>
                  <a:cubicBezTo>
                    <a:pt x="1754" y="5257"/>
                    <a:pt x="1269" y="5880"/>
                    <a:pt x="992" y="6640"/>
                  </a:cubicBezTo>
                  <a:lnTo>
                    <a:pt x="369" y="8162"/>
                  </a:lnTo>
                  <a:cubicBezTo>
                    <a:pt x="-185" y="9546"/>
                    <a:pt x="-115" y="11137"/>
                    <a:pt x="577" y="12451"/>
                  </a:cubicBezTo>
                  <a:cubicBezTo>
                    <a:pt x="1269" y="13765"/>
                    <a:pt x="2515" y="14734"/>
                    <a:pt x="3968" y="15080"/>
                  </a:cubicBezTo>
                  <a:lnTo>
                    <a:pt x="5421" y="15426"/>
                  </a:lnTo>
                  <a:lnTo>
                    <a:pt x="6321" y="15910"/>
                  </a:lnTo>
                  <a:cubicBezTo>
                    <a:pt x="7082" y="16394"/>
                    <a:pt x="7982" y="16601"/>
                    <a:pt x="8882" y="16601"/>
                  </a:cubicBezTo>
                  <a:cubicBezTo>
                    <a:pt x="9159" y="16601"/>
                    <a:pt x="9367" y="16601"/>
                    <a:pt x="9643" y="16601"/>
                  </a:cubicBezTo>
                  <a:lnTo>
                    <a:pt x="10889" y="16394"/>
                  </a:lnTo>
                  <a:cubicBezTo>
                    <a:pt x="12481" y="16186"/>
                    <a:pt x="13865" y="15218"/>
                    <a:pt x="14627" y="13835"/>
                  </a:cubicBezTo>
                  <a:lnTo>
                    <a:pt x="16218" y="11068"/>
                  </a:lnTo>
                  <a:cubicBezTo>
                    <a:pt x="16426" y="10722"/>
                    <a:pt x="16634" y="10307"/>
                    <a:pt x="16703" y="9892"/>
                  </a:cubicBezTo>
                  <a:lnTo>
                    <a:pt x="17395" y="7402"/>
                  </a:lnTo>
                  <a:cubicBezTo>
                    <a:pt x="17810" y="6018"/>
                    <a:pt x="17603" y="4565"/>
                    <a:pt x="16841" y="3320"/>
                  </a:cubicBezTo>
                  <a:lnTo>
                    <a:pt x="16357" y="2559"/>
                  </a:lnTo>
                  <a:cubicBezTo>
                    <a:pt x="15388" y="899"/>
                    <a:pt x="13658" y="0"/>
                    <a:pt x="11858" y="0"/>
                  </a:cubicBezTo>
                  <a:lnTo>
                    <a:pt x="1185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7" name="Freeform 3436">
              <a:extLst>
                <a:ext uri="{FF2B5EF4-FFF2-40B4-BE49-F238E27FC236}">
                  <a16:creationId xmlns:a16="http://schemas.microsoft.com/office/drawing/2014/main" id="{8DAC0A80-9BD4-8B44-7046-CBC6E4D6C043}"/>
                </a:ext>
              </a:extLst>
            </p:cNvPr>
            <p:cNvSpPr/>
            <p:nvPr/>
          </p:nvSpPr>
          <p:spPr>
            <a:xfrm>
              <a:off x="8515228" y="5259263"/>
              <a:ext cx="27928" cy="11423"/>
            </a:xfrm>
            <a:custGeom>
              <a:avLst/>
              <a:gdLst>
                <a:gd name="connsiteX0" fmla="*/ 900 w 20970"/>
                <a:gd name="connsiteY0" fmla="*/ 5050 h 8577"/>
                <a:gd name="connsiteX1" fmla="*/ 207 w 20970"/>
                <a:gd name="connsiteY1" fmla="*/ 6917 h 8577"/>
                <a:gd name="connsiteX2" fmla="*/ 0 w 20970"/>
                <a:gd name="connsiteY2" fmla="*/ 8577 h 8577"/>
                <a:gd name="connsiteX3" fmla="*/ 3115 w 20970"/>
                <a:gd name="connsiteY3" fmla="*/ 7332 h 8577"/>
                <a:gd name="connsiteX4" fmla="*/ 5745 w 20970"/>
                <a:gd name="connsiteY4" fmla="*/ 7194 h 8577"/>
                <a:gd name="connsiteX5" fmla="*/ 8374 w 20970"/>
                <a:gd name="connsiteY5" fmla="*/ 7332 h 8577"/>
                <a:gd name="connsiteX6" fmla="*/ 11558 w 20970"/>
                <a:gd name="connsiteY6" fmla="*/ 7332 h 8577"/>
                <a:gd name="connsiteX7" fmla="*/ 13288 w 20970"/>
                <a:gd name="connsiteY7" fmla="*/ 6987 h 8577"/>
                <a:gd name="connsiteX8" fmla="*/ 14050 w 20970"/>
                <a:gd name="connsiteY8" fmla="*/ 6433 h 8577"/>
                <a:gd name="connsiteX9" fmla="*/ 14742 w 20970"/>
                <a:gd name="connsiteY9" fmla="*/ 5742 h 8577"/>
                <a:gd name="connsiteX10" fmla="*/ 16126 w 20970"/>
                <a:gd name="connsiteY10" fmla="*/ 4911 h 8577"/>
                <a:gd name="connsiteX11" fmla="*/ 19172 w 20970"/>
                <a:gd name="connsiteY11" fmla="*/ 3943 h 8577"/>
                <a:gd name="connsiteX12" fmla="*/ 20486 w 20970"/>
                <a:gd name="connsiteY12" fmla="*/ 3320 h 8577"/>
                <a:gd name="connsiteX13" fmla="*/ 20971 w 20970"/>
                <a:gd name="connsiteY13" fmla="*/ 2421 h 8577"/>
                <a:gd name="connsiteX14" fmla="*/ 20348 w 20970"/>
                <a:gd name="connsiteY14" fmla="*/ 1937 h 8577"/>
                <a:gd name="connsiteX15" fmla="*/ 17303 w 20970"/>
                <a:gd name="connsiteY15" fmla="*/ 346 h 8577"/>
                <a:gd name="connsiteX16" fmla="*/ 16472 w 20970"/>
                <a:gd name="connsiteY16" fmla="*/ 0 h 8577"/>
                <a:gd name="connsiteX17" fmla="*/ 14603 w 20970"/>
                <a:gd name="connsiteY17" fmla="*/ 346 h 8577"/>
                <a:gd name="connsiteX18" fmla="*/ 11212 w 20970"/>
                <a:gd name="connsiteY18" fmla="*/ 2006 h 8577"/>
                <a:gd name="connsiteX19" fmla="*/ 9413 w 20970"/>
                <a:gd name="connsiteY19" fmla="*/ 2559 h 8577"/>
                <a:gd name="connsiteX20" fmla="*/ 7821 w 20970"/>
                <a:gd name="connsiteY20" fmla="*/ 2559 h 8577"/>
                <a:gd name="connsiteX21" fmla="*/ 4498 w 20970"/>
                <a:gd name="connsiteY21" fmla="*/ 2144 h 8577"/>
                <a:gd name="connsiteX22" fmla="*/ 3253 w 20970"/>
                <a:gd name="connsiteY22" fmla="*/ 2352 h 8577"/>
                <a:gd name="connsiteX23" fmla="*/ 1938 w 20970"/>
                <a:gd name="connsiteY23" fmla="*/ 3389 h 8577"/>
                <a:gd name="connsiteX24" fmla="*/ 900 w 20970"/>
                <a:gd name="connsiteY24" fmla="*/ 5050 h 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70" h="8577">
                  <a:moveTo>
                    <a:pt x="900" y="5050"/>
                  </a:moveTo>
                  <a:lnTo>
                    <a:pt x="207" y="6917"/>
                  </a:lnTo>
                  <a:lnTo>
                    <a:pt x="0" y="8577"/>
                  </a:lnTo>
                  <a:lnTo>
                    <a:pt x="3115" y="7332"/>
                  </a:lnTo>
                  <a:lnTo>
                    <a:pt x="5745" y="7194"/>
                  </a:lnTo>
                  <a:lnTo>
                    <a:pt x="8374" y="7332"/>
                  </a:lnTo>
                  <a:lnTo>
                    <a:pt x="11558" y="7332"/>
                  </a:lnTo>
                  <a:lnTo>
                    <a:pt x="13288" y="6987"/>
                  </a:lnTo>
                  <a:lnTo>
                    <a:pt x="14050" y="6433"/>
                  </a:lnTo>
                  <a:lnTo>
                    <a:pt x="14742" y="5742"/>
                  </a:lnTo>
                  <a:lnTo>
                    <a:pt x="16126" y="4911"/>
                  </a:lnTo>
                  <a:lnTo>
                    <a:pt x="19172" y="3943"/>
                  </a:lnTo>
                  <a:lnTo>
                    <a:pt x="20486" y="3320"/>
                  </a:lnTo>
                  <a:lnTo>
                    <a:pt x="20971" y="2421"/>
                  </a:lnTo>
                  <a:lnTo>
                    <a:pt x="20348" y="1937"/>
                  </a:lnTo>
                  <a:lnTo>
                    <a:pt x="17303" y="346"/>
                  </a:lnTo>
                  <a:lnTo>
                    <a:pt x="16472" y="0"/>
                  </a:lnTo>
                  <a:lnTo>
                    <a:pt x="14603" y="346"/>
                  </a:lnTo>
                  <a:lnTo>
                    <a:pt x="11212" y="2006"/>
                  </a:lnTo>
                  <a:lnTo>
                    <a:pt x="9413" y="2559"/>
                  </a:lnTo>
                  <a:lnTo>
                    <a:pt x="7821" y="2559"/>
                  </a:lnTo>
                  <a:lnTo>
                    <a:pt x="4498" y="2144"/>
                  </a:lnTo>
                  <a:lnTo>
                    <a:pt x="3253" y="2352"/>
                  </a:lnTo>
                  <a:lnTo>
                    <a:pt x="1938" y="3389"/>
                  </a:lnTo>
                  <a:lnTo>
                    <a:pt x="900" y="505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8" name="Freeform 3437">
              <a:extLst>
                <a:ext uri="{FF2B5EF4-FFF2-40B4-BE49-F238E27FC236}">
                  <a16:creationId xmlns:a16="http://schemas.microsoft.com/office/drawing/2014/main" id="{62B8B9EB-C229-3507-8124-848636577EBC}"/>
                </a:ext>
              </a:extLst>
            </p:cNvPr>
            <p:cNvSpPr/>
            <p:nvPr/>
          </p:nvSpPr>
          <p:spPr>
            <a:xfrm>
              <a:off x="8508451" y="5252353"/>
              <a:ext cx="41672" cy="25242"/>
            </a:xfrm>
            <a:custGeom>
              <a:avLst/>
              <a:gdLst>
                <a:gd name="connsiteX0" fmla="*/ 21561 w 31289"/>
                <a:gd name="connsiteY0" fmla="*/ 5188 h 18953"/>
                <a:gd name="connsiteX1" fmla="*/ 22391 w 31289"/>
                <a:gd name="connsiteY1" fmla="*/ 5534 h 18953"/>
                <a:gd name="connsiteX2" fmla="*/ 25437 w 31289"/>
                <a:gd name="connsiteY2" fmla="*/ 7125 h 18953"/>
                <a:gd name="connsiteX3" fmla="*/ 26059 w 31289"/>
                <a:gd name="connsiteY3" fmla="*/ 7609 h 18953"/>
                <a:gd name="connsiteX4" fmla="*/ 25575 w 31289"/>
                <a:gd name="connsiteY4" fmla="*/ 8508 h 18953"/>
                <a:gd name="connsiteX5" fmla="*/ 24329 w 31289"/>
                <a:gd name="connsiteY5" fmla="*/ 9131 h 18953"/>
                <a:gd name="connsiteX6" fmla="*/ 21284 w 31289"/>
                <a:gd name="connsiteY6" fmla="*/ 10099 h 18953"/>
                <a:gd name="connsiteX7" fmla="*/ 19900 w 31289"/>
                <a:gd name="connsiteY7" fmla="*/ 10930 h 18953"/>
                <a:gd name="connsiteX8" fmla="*/ 19207 w 31289"/>
                <a:gd name="connsiteY8" fmla="*/ 11621 h 18953"/>
                <a:gd name="connsiteX9" fmla="*/ 18446 w 31289"/>
                <a:gd name="connsiteY9" fmla="*/ 12175 h 18953"/>
                <a:gd name="connsiteX10" fmla="*/ 16716 w 31289"/>
                <a:gd name="connsiteY10" fmla="*/ 12520 h 18953"/>
                <a:gd name="connsiteX11" fmla="*/ 13532 w 31289"/>
                <a:gd name="connsiteY11" fmla="*/ 12520 h 18953"/>
                <a:gd name="connsiteX12" fmla="*/ 10971 w 31289"/>
                <a:gd name="connsiteY12" fmla="*/ 12382 h 18953"/>
                <a:gd name="connsiteX13" fmla="*/ 8341 w 31289"/>
                <a:gd name="connsiteY13" fmla="*/ 12590 h 18953"/>
                <a:gd name="connsiteX14" fmla="*/ 5227 w 31289"/>
                <a:gd name="connsiteY14" fmla="*/ 13765 h 18953"/>
                <a:gd name="connsiteX15" fmla="*/ 5434 w 31289"/>
                <a:gd name="connsiteY15" fmla="*/ 12175 h 18953"/>
                <a:gd name="connsiteX16" fmla="*/ 6126 w 31289"/>
                <a:gd name="connsiteY16" fmla="*/ 10307 h 18953"/>
                <a:gd name="connsiteX17" fmla="*/ 7165 w 31289"/>
                <a:gd name="connsiteY17" fmla="*/ 8647 h 18953"/>
                <a:gd name="connsiteX18" fmla="*/ 8480 w 31289"/>
                <a:gd name="connsiteY18" fmla="*/ 7609 h 18953"/>
                <a:gd name="connsiteX19" fmla="*/ 9726 w 31289"/>
                <a:gd name="connsiteY19" fmla="*/ 7402 h 18953"/>
                <a:gd name="connsiteX20" fmla="*/ 13048 w 31289"/>
                <a:gd name="connsiteY20" fmla="*/ 7817 h 18953"/>
                <a:gd name="connsiteX21" fmla="*/ 14640 w 31289"/>
                <a:gd name="connsiteY21" fmla="*/ 7817 h 18953"/>
                <a:gd name="connsiteX22" fmla="*/ 16439 w 31289"/>
                <a:gd name="connsiteY22" fmla="*/ 7263 h 18953"/>
                <a:gd name="connsiteX23" fmla="*/ 19830 w 31289"/>
                <a:gd name="connsiteY23" fmla="*/ 5603 h 18953"/>
                <a:gd name="connsiteX24" fmla="*/ 21699 w 31289"/>
                <a:gd name="connsiteY24" fmla="*/ 5257 h 18953"/>
                <a:gd name="connsiteX25" fmla="*/ 21699 w 31289"/>
                <a:gd name="connsiteY25" fmla="*/ 69 h 18953"/>
                <a:gd name="connsiteX26" fmla="*/ 20800 w 31289"/>
                <a:gd name="connsiteY26" fmla="*/ 138 h 18953"/>
                <a:gd name="connsiteX27" fmla="*/ 18931 w 31289"/>
                <a:gd name="connsiteY27" fmla="*/ 484 h 18953"/>
                <a:gd name="connsiteX28" fmla="*/ 17546 w 31289"/>
                <a:gd name="connsiteY28" fmla="*/ 899 h 18953"/>
                <a:gd name="connsiteX29" fmla="*/ 14432 w 31289"/>
                <a:gd name="connsiteY29" fmla="*/ 2421 h 18953"/>
                <a:gd name="connsiteX30" fmla="*/ 13740 w 31289"/>
                <a:gd name="connsiteY30" fmla="*/ 2629 h 18953"/>
                <a:gd name="connsiteX31" fmla="*/ 13325 w 31289"/>
                <a:gd name="connsiteY31" fmla="*/ 2629 h 18953"/>
                <a:gd name="connsiteX32" fmla="*/ 10349 w 31289"/>
                <a:gd name="connsiteY32" fmla="*/ 2214 h 18953"/>
                <a:gd name="connsiteX33" fmla="*/ 9656 w 31289"/>
                <a:gd name="connsiteY33" fmla="*/ 2214 h 18953"/>
                <a:gd name="connsiteX34" fmla="*/ 8756 w 31289"/>
                <a:gd name="connsiteY34" fmla="*/ 2283 h 18953"/>
                <a:gd name="connsiteX35" fmla="*/ 7511 w 31289"/>
                <a:gd name="connsiteY35" fmla="*/ 2490 h 18953"/>
                <a:gd name="connsiteX36" fmla="*/ 5158 w 31289"/>
                <a:gd name="connsiteY36" fmla="*/ 3597 h 18953"/>
                <a:gd name="connsiteX37" fmla="*/ 3843 w 31289"/>
                <a:gd name="connsiteY37" fmla="*/ 4635 h 18953"/>
                <a:gd name="connsiteX38" fmla="*/ 2735 w 31289"/>
                <a:gd name="connsiteY38" fmla="*/ 5880 h 18953"/>
                <a:gd name="connsiteX39" fmla="*/ 1697 w 31289"/>
                <a:gd name="connsiteY39" fmla="*/ 7540 h 18953"/>
                <a:gd name="connsiteX40" fmla="*/ 1213 w 31289"/>
                <a:gd name="connsiteY40" fmla="*/ 8508 h 18953"/>
                <a:gd name="connsiteX41" fmla="*/ 520 w 31289"/>
                <a:gd name="connsiteY41" fmla="*/ 10376 h 18953"/>
                <a:gd name="connsiteX42" fmla="*/ 244 w 31289"/>
                <a:gd name="connsiteY42" fmla="*/ 11483 h 18953"/>
                <a:gd name="connsiteX43" fmla="*/ 36 w 31289"/>
                <a:gd name="connsiteY43" fmla="*/ 13074 h 18953"/>
                <a:gd name="connsiteX44" fmla="*/ 1974 w 31289"/>
                <a:gd name="connsiteY44" fmla="*/ 17847 h 18953"/>
                <a:gd name="connsiteX45" fmla="*/ 5227 w 31289"/>
                <a:gd name="connsiteY45" fmla="*/ 18953 h 18953"/>
                <a:gd name="connsiteX46" fmla="*/ 7095 w 31289"/>
                <a:gd name="connsiteY46" fmla="*/ 18608 h 18953"/>
                <a:gd name="connsiteX47" fmla="*/ 9518 w 31289"/>
                <a:gd name="connsiteY47" fmla="*/ 17708 h 18953"/>
                <a:gd name="connsiteX48" fmla="*/ 11041 w 31289"/>
                <a:gd name="connsiteY48" fmla="*/ 17708 h 18953"/>
                <a:gd name="connsiteX49" fmla="*/ 13255 w 31289"/>
                <a:gd name="connsiteY49" fmla="*/ 17708 h 18953"/>
                <a:gd name="connsiteX50" fmla="*/ 13601 w 31289"/>
                <a:gd name="connsiteY50" fmla="*/ 17708 h 18953"/>
                <a:gd name="connsiteX51" fmla="*/ 13601 w 31289"/>
                <a:gd name="connsiteY51" fmla="*/ 17708 h 18953"/>
                <a:gd name="connsiteX52" fmla="*/ 16785 w 31289"/>
                <a:gd name="connsiteY52" fmla="*/ 17708 h 18953"/>
                <a:gd name="connsiteX53" fmla="*/ 17685 w 31289"/>
                <a:gd name="connsiteY53" fmla="*/ 17570 h 18953"/>
                <a:gd name="connsiteX54" fmla="*/ 19415 w 31289"/>
                <a:gd name="connsiteY54" fmla="*/ 17224 h 18953"/>
                <a:gd name="connsiteX55" fmla="*/ 21353 w 31289"/>
                <a:gd name="connsiteY55" fmla="*/ 16394 h 18953"/>
                <a:gd name="connsiteX56" fmla="*/ 22114 w 31289"/>
                <a:gd name="connsiteY56" fmla="*/ 15841 h 18953"/>
                <a:gd name="connsiteX57" fmla="*/ 22945 w 31289"/>
                <a:gd name="connsiteY57" fmla="*/ 15149 h 18953"/>
                <a:gd name="connsiteX58" fmla="*/ 23152 w 31289"/>
                <a:gd name="connsiteY58" fmla="*/ 14941 h 18953"/>
                <a:gd name="connsiteX59" fmla="*/ 23429 w 31289"/>
                <a:gd name="connsiteY59" fmla="*/ 14803 h 18953"/>
                <a:gd name="connsiteX60" fmla="*/ 25852 w 31289"/>
                <a:gd name="connsiteY60" fmla="*/ 14042 h 18953"/>
                <a:gd name="connsiteX61" fmla="*/ 26613 w 31289"/>
                <a:gd name="connsiteY61" fmla="*/ 13765 h 18953"/>
                <a:gd name="connsiteX62" fmla="*/ 27859 w 31289"/>
                <a:gd name="connsiteY62" fmla="*/ 13143 h 18953"/>
                <a:gd name="connsiteX63" fmla="*/ 30143 w 31289"/>
                <a:gd name="connsiteY63" fmla="*/ 10998 h 18953"/>
                <a:gd name="connsiteX64" fmla="*/ 30627 w 31289"/>
                <a:gd name="connsiteY64" fmla="*/ 10099 h 18953"/>
                <a:gd name="connsiteX65" fmla="*/ 29312 w 31289"/>
                <a:gd name="connsiteY65" fmla="*/ 3459 h 18953"/>
                <a:gd name="connsiteX66" fmla="*/ 28689 w 31289"/>
                <a:gd name="connsiteY66" fmla="*/ 2974 h 18953"/>
                <a:gd name="connsiteX67" fmla="*/ 27928 w 31289"/>
                <a:gd name="connsiteY67" fmla="*/ 2490 h 18953"/>
                <a:gd name="connsiteX68" fmla="*/ 24883 w 31289"/>
                <a:gd name="connsiteY68" fmla="*/ 899 h 18953"/>
                <a:gd name="connsiteX69" fmla="*/ 24398 w 31289"/>
                <a:gd name="connsiteY69" fmla="*/ 692 h 18953"/>
                <a:gd name="connsiteX70" fmla="*/ 23568 w 31289"/>
                <a:gd name="connsiteY70" fmla="*/ 346 h 18953"/>
                <a:gd name="connsiteX71" fmla="*/ 21699 w 31289"/>
                <a:gd name="connsiteY71" fmla="*/ 0 h 18953"/>
                <a:gd name="connsiteX72" fmla="*/ 21699 w 31289"/>
                <a:gd name="connsiteY72" fmla="*/ 0 h 1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1289" h="18953">
                  <a:moveTo>
                    <a:pt x="21561" y="5188"/>
                  </a:moveTo>
                  <a:lnTo>
                    <a:pt x="22391" y="5534"/>
                  </a:lnTo>
                  <a:lnTo>
                    <a:pt x="25437" y="7125"/>
                  </a:lnTo>
                  <a:lnTo>
                    <a:pt x="26059" y="7609"/>
                  </a:lnTo>
                  <a:lnTo>
                    <a:pt x="25575" y="8508"/>
                  </a:lnTo>
                  <a:lnTo>
                    <a:pt x="24329" y="9131"/>
                  </a:lnTo>
                  <a:lnTo>
                    <a:pt x="21284" y="10099"/>
                  </a:lnTo>
                  <a:lnTo>
                    <a:pt x="19900" y="10930"/>
                  </a:lnTo>
                  <a:lnTo>
                    <a:pt x="19207" y="11621"/>
                  </a:lnTo>
                  <a:lnTo>
                    <a:pt x="18446" y="12175"/>
                  </a:lnTo>
                  <a:lnTo>
                    <a:pt x="16716" y="12520"/>
                  </a:lnTo>
                  <a:lnTo>
                    <a:pt x="13532" y="12520"/>
                  </a:lnTo>
                  <a:cubicBezTo>
                    <a:pt x="13532" y="12520"/>
                    <a:pt x="10971" y="12382"/>
                    <a:pt x="10971" y="12382"/>
                  </a:cubicBezTo>
                  <a:lnTo>
                    <a:pt x="8341" y="12590"/>
                  </a:lnTo>
                  <a:lnTo>
                    <a:pt x="5227" y="13765"/>
                  </a:lnTo>
                  <a:lnTo>
                    <a:pt x="5434" y="12175"/>
                  </a:lnTo>
                  <a:lnTo>
                    <a:pt x="6126" y="10307"/>
                  </a:lnTo>
                  <a:lnTo>
                    <a:pt x="7165" y="8647"/>
                  </a:lnTo>
                  <a:lnTo>
                    <a:pt x="8480" y="7609"/>
                  </a:lnTo>
                  <a:lnTo>
                    <a:pt x="9726" y="7402"/>
                  </a:lnTo>
                  <a:lnTo>
                    <a:pt x="13048" y="7817"/>
                  </a:lnTo>
                  <a:lnTo>
                    <a:pt x="14640" y="7817"/>
                  </a:lnTo>
                  <a:lnTo>
                    <a:pt x="16439" y="7263"/>
                  </a:lnTo>
                  <a:lnTo>
                    <a:pt x="19830" y="5603"/>
                  </a:lnTo>
                  <a:lnTo>
                    <a:pt x="21699" y="5257"/>
                  </a:lnTo>
                  <a:moveTo>
                    <a:pt x="21699" y="69"/>
                  </a:moveTo>
                  <a:cubicBezTo>
                    <a:pt x="21699" y="69"/>
                    <a:pt x="21076" y="69"/>
                    <a:pt x="20800" y="138"/>
                  </a:cubicBezTo>
                  <a:lnTo>
                    <a:pt x="18931" y="484"/>
                  </a:lnTo>
                  <a:cubicBezTo>
                    <a:pt x="18446" y="554"/>
                    <a:pt x="18031" y="692"/>
                    <a:pt x="17546" y="899"/>
                  </a:cubicBezTo>
                  <a:lnTo>
                    <a:pt x="14432" y="2421"/>
                  </a:lnTo>
                  <a:lnTo>
                    <a:pt x="13740" y="2629"/>
                  </a:lnTo>
                  <a:lnTo>
                    <a:pt x="13325" y="2629"/>
                  </a:lnTo>
                  <a:lnTo>
                    <a:pt x="10349" y="2214"/>
                  </a:lnTo>
                  <a:cubicBezTo>
                    <a:pt x="10349" y="2214"/>
                    <a:pt x="9933" y="2214"/>
                    <a:pt x="9656" y="2214"/>
                  </a:cubicBezTo>
                  <a:cubicBezTo>
                    <a:pt x="9380" y="2214"/>
                    <a:pt x="9103" y="2214"/>
                    <a:pt x="8756" y="2283"/>
                  </a:cubicBezTo>
                  <a:lnTo>
                    <a:pt x="7511" y="2490"/>
                  </a:lnTo>
                  <a:cubicBezTo>
                    <a:pt x="6611" y="2629"/>
                    <a:pt x="5850" y="3044"/>
                    <a:pt x="5158" y="3597"/>
                  </a:cubicBezTo>
                  <a:lnTo>
                    <a:pt x="3843" y="4635"/>
                  </a:lnTo>
                  <a:cubicBezTo>
                    <a:pt x="3427" y="4980"/>
                    <a:pt x="3012" y="5395"/>
                    <a:pt x="2735" y="5880"/>
                  </a:cubicBezTo>
                  <a:lnTo>
                    <a:pt x="1697" y="7540"/>
                  </a:lnTo>
                  <a:cubicBezTo>
                    <a:pt x="1697" y="7540"/>
                    <a:pt x="1351" y="8162"/>
                    <a:pt x="1213" y="8508"/>
                  </a:cubicBezTo>
                  <a:lnTo>
                    <a:pt x="520" y="10376"/>
                  </a:lnTo>
                  <a:cubicBezTo>
                    <a:pt x="382" y="10722"/>
                    <a:pt x="313" y="11068"/>
                    <a:pt x="244" y="11483"/>
                  </a:cubicBezTo>
                  <a:lnTo>
                    <a:pt x="36" y="13074"/>
                  </a:lnTo>
                  <a:cubicBezTo>
                    <a:pt x="-172" y="14872"/>
                    <a:pt x="520" y="16671"/>
                    <a:pt x="1974" y="17847"/>
                  </a:cubicBezTo>
                  <a:cubicBezTo>
                    <a:pt x="2874" y="18608"/>
                    <a:pt x="4050" y="18953"/>
                    <a:pt x="5227" y="18953"/>
                  </a:cubicBezTo>
                  <a:cubicBezTo>
                    <a:pt x="5850" y="18953"/>
                    <a:pt x="6473" y="18815"/>
                    <a:pt x="7095" y="18608"/>
                  </a:cubicBezTo>
                  <a:lnTo>
                    <a:pt x="9518" y="17708"/>
                  </a:lnTo>
                  <a:lnTo>
                    <a:pt x="11041" y="17708"/>
                  </a:lnTo>
                  <a:cubicBezTo>
                    <a:pt x="11041" y="17708"/>
                    <a:pt x="13255" y="17708"/>
                    <a:pt x="13255" y="17708"/>
                  </a:cubicBezTo>
                  <a:cubicBezTo>
                    <a:pt x="13394" y="17708"/>
                    <a:pt x="13463" y="17708"/>
                    <a:pt x="13601" y="17708"/>
                  </a:cubicBezTo>
                  <a:cubicBezTo>
                    <a:pt x="13601" y="17708"/>
                    <a:pt x="13601" y="17708"/>
                    <a:pt x="13601" y="17708"/>
                  </a:cubicBezTo>
                  <a:lnTo>
                    <a:pt x="16785" y="17708"/>
                  </a:lnTo>
                  <a:cubicBezTo>
                    <a:pt x="16785" y="17708"/>
                    <a:pt x="17408" y="17639"/>
                    <a:pt x="17685" y="17570"/>
                  </a:cubicBezTo>
                  <a:lnTo>
                    <a:pt x="19415" y="17224"/>
                  </a:lnTo>
                  <a:cubicBezTo>
                    <a:pt x="20107" y="17086"/>
                    <a:pt x="20800" y="16809"/>
                    <a:pt x="21353" y="16394"/>
                  </a:cubicBezTo>
                  <a:lnTo>
                    <a:pt x="22114" y="15841"/>
                  </a:lnTo>
                  <a:cubicBezTo>
                    <a:pt x="22114" y="15841"/>
                    <a:pt x="22668" y="15426"/>
                    <a:pt x="22945" y="15149"/>
                  </a:cubicBezTo>
                  <a:lnTo>
                    <a:pt x="23152" y="14941"/>
                  </a:lnTo>
                  <a:lnTo>
                    <a:pt x="23429" y="14803"/>
                  </a:lnTo>
                  <a:lnTo>
                    <a:pt x="25852" y="14042"/>
                  </a:lnTo>
                  <a:cubicBezTo>
                    <a:pt x="25852" y="14042"/>
                    <a:pt x="26336" y="13835"/>
                    <a:pt x="26613" y="13765"/>
                  </a:cubicBezTo>
                  <a:lnTo>
                    <a:pt x="27859" y="13143"/>
                  </a:lnTo>
                  <a:cubicBezTo>
                    <a:pt x="28828" y="12659"/>
                    <a:pt x="29589" y="11967"/>
                    <a:pt x="30143" y="10998"/>
                  </a:cubicBezTo>
                  <a:lnTo>
                    <a:pt x="30627" y="10099"/>
                  </a:lnTo>
                  <a:cubicBezTo>
                    <a:pt x="31873" y="7886"/>
                    <a:pt x="31319" y="5050"/>
                    <a:pt x="29312" y="3459"/>
                  </a:cubicBezTo>
                  <a:lnTo>
                    <a:pt x="28689" y="2974"/>
                  </a:lnTo>
                  <a:cubicBezTo>
                    <a:pt x="28689" y="2974"/>
                    <a:pt x="28205" y="2629"/>
                    <a:pt x="27928" y="2490"/>
                  </a:cubicBezTo>
                  <a:lnTo>
                    <a:pt x="24883" y="899"/>
                  </a:lnTo>
                  <a:cubicBezTo>
                    <a:pt x="24883" y="899"/>
                    <a:pt x="24537" y="761"/>
                    <a:pt x="24398" y="692"/>
                  </a:cubicBezTo>
                  <a:lnTo>
                    <a:pt x="23568" y="346"/>
                  </a:lnTo>
                  <a:cubicBezTo>
                    <a:pt x="22945" y="138"/>
                    <a:pt x="22322" y="0"/>
                    <a:pt x="21699" y="0"/>
                  </a:cubicBezTo>
                  <a:lnTo>
                    <a:pt x="2169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39" name="Freeform 3438">
              <a:extLst>
                <a:ext uri="{FF2B5EF4-FFF2-40B4-BE49-F238E27FC236}">
                  <a16:creationId xmlns:a16="http://schemas.microsoft.com/office/drawing/2014/main" id="{EB40A51D-9EA4-25D6-18AA-7EFC975B003D}"/>
                </a:ext>
              </a:extLst>
            </p:cNvPr>
            <p:cNvSpPr/>
            <p:nvPr/>
          </p:nvSpPr>
          <p:spPr>
            <a:xfrm>
              <a:off x="8474577" y="5094262"/>
              <a:ext cx="27008" cy="10226"/>
            </a:xfrm>
            <a:custGeom>
              <a:avLst/>
              <a:gdLst>
                <a:gd name="connsiteX0" fmla="*/ 19102 w 20279"/>
                <a:gd name="connsiteY0" fmla="*/ 5534 h 7678"/>
                <a:gd name="connsiteX1" fmla="*/ 20279 w 20279"/>
                <a:gd name="connsiteY1" fmla="*/ 4704 h 7678"/>
                <a:gd name="connsiteX2" fmla="*/ 20071 w 20279"/>
                <a:gd name="connsiteY2" fmla="*/ 3736 h 7678"/>
                <a:gd name="connsiteX3" fmla="*/ 18064 w 20279"/>
                <a:gd name="connsiteY3" fmla="*/ 3251 h 7678"/>
                <a:gd name="connsiteX4" fmla="*/ 15780 w 20279"/>
                <a:gd name="connsiteY4" fmla="*/ 1868 h 7678"/>
                <a:gd name="connsiteX5" fmla="*/ 10797 w 20279"/>
                <a:gd name="connsiteY5" fmla="*/ 623 h 7678"/>
                <a:gd name="connsiteX6" fmla="*/ 5399 w 20279"/>
                <a:gd name="connsiteY6" fmla="*/ 0 h 7678"/>
                <a:gd name="connsiteX7" fmla="*/ 1661 w 20279"/>
                <a:gd name="connsiteY7" fmla="*/ 899 h 7678"/>
                <a:gd name="connsiteX8" fmla="*/ 0 w 20279"/>
                <a:gd name="connsiteY8" fmla="*/ 3390 h 7678"/>
                <a:gd name="connsiteX9" fmla="*/ 554 w 20279"/>
                <a:gd name="connsiteY9" fmla="*/ 5603 h 7678"/>
                <a:gd name="connsiteX10" fmla="*/ 2561 w 20279"/>
                <a:gd name="connsiteY10" fmla="*/ 7194 h 7678"/>
                <a:gd name="connsiteX11" fmla="*/ 5191 w 20279"/>
                <a:gd name="connsiteY11" fmla="*/ 7679 h 7678"/>
                <a:gd name="connsiteX12" fmla="*/ 6575 w 20279"/>
                <a:gd name="connsiteY12" fmla="*/ 7332 h 7678"/>
                <a:gd name="connsiteX13" fmla="*/ 9205 w 20279"/>
                <a:gd name="connsiteY13" fmla="*/ 6087 h 7678"/>
                <a:gd name="connsiteX14" fmla="*/ 10520 w 20279"/>
                <a:gd name="connsiteY14" fmla="*/ 5603 h 7678"/>
                <a:gd name="connsiteX15" fmla="*/ 12181 w 20279"/>
                <a:gd name="connsiteY15" fmla="*/ 5672 h 7678"/>
                <a:gd name="connsiteX16" fmla="*/ 13566 w 20279"/>
                <a:gd name="connsiteY16" fmla="*/ 6087 h 7678"/>
                <a:gd name="connsiteX17" fmla="*/ 15019 w 20279"/>
                <a:gd name="connsiteY17" fmla="*/ 6295 h 7678"/>
                <a:gd name="connsiteX18" fmla="*/ 16749 w 20279"/>
                <a:gd name="connsiteY18" fmla="*/ 5465 h 7678"/>
                <a:gd name="connsiteX19" fmla="*/ 19102 w 20279"/>
                <a:gd name="connsiteY19" fmla="*/ 5534 h 7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79" h="7678">
                  <a:moveTo>
                    <a:pt x="19102" y="5534"/>
                  </a:moveTo>
                  <a:lnTo>
                    <a:pt x="20279" y="4704"/>
                  </a:lnTo>
                  <a:lnTo>
                    <a:pt x="20071" y="3736"/>
                  </a:lnTo>
                  <a:lnTo>
                    <a:pt x="18064" y="3251"/>
                  </a:lnTo>
                  <a:lnTo>
                    <a:pt x="15780" y="1868"/>
                  </a:lnTo>
                  <a:lnTo>
                    <a:pt x="10797" y="623"/>
                  </a:lnTo>
                  <a:lnTo>
                    <a:pt x="5399" y="0"/>
                  </a:lnTo>
                  <a:lnTo>
                    <a:pt x="1661" y="899"/>
                  </a:lnTo>
                  <a:lnTo>
                    <a:pt x="0" y="3390"/>
                  </a:lnTo>
                  <a:lnTo>
                    <a:pt x="554" y="5603"/>
                  </a:lnTo>
                  <a:lnTo>
                    <a:pt x="2561" y="7194"/>
                  </a:lnTo>
                  <a:lnTo>
                    <a:pt x="5191" y="7679"/>
                  </a:lnTo>
                  <a:lnTo>
                    <a:pt x="6575" y="7332"/>
                  </a:lnTo>
                  <a:lnTo>
                    <a:pt x="9205" y="6087"/>
                  </a:lnTo>
                  <a:lnTo>
                    <a:pt x="10520" y="5603"/>
                  </a:lnTo>
                  <a:lnTo>
                    <a:pt x="12181" y="5672"/>
                  </a:lnTo>
                  <a:lnTo>
                    <a:pt x="13566" y="6087"/>
                  </a:lnTo>
                  <a:lnTo>
                    <a:pt x="15019" y="6295"/>
                  </a:lnTo>
                  <a:lnTo>
                    <a:pt x="16749" y="5465"/>
                  </a:lnTo>
                  <a:lnTo>
                    <a:pt x="19102" y="553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0" name="Freeform 3439">
              <a:extLst>
                <a:ext uri="{FF2B5EF4-FFF2-40B4-BE49-F238E27FC236}">
                  <a16:creationId xmlns:a16="http://schemas.microsoft.com/office/drawing/2014/main" id="{F3A080C7-CCB8-1405-9058-043E3C22A0A6}"/>
                </a:ext>
              </a:extLst>
            </p:cNvPr>
            <p:cNvSpPr/>
            <p:nvPr/>
          </p:nvSpPr>
          <p:spPr>
            <a:xfrm>
              <a:off x="8467839" y="5087445"/>
              <a:ext cx="40967" cy="23953"/>
            </a:xfrm>
            <a:custGeom>
              <a:avLst/>
              <a:gdLst>
                <a:gd name="connsiteX0" fmla="*/ 10458 w 30760"/>
                <a:gd name="connsiteY0" fmla="*/ 5119 h 17985"/>
                <a:gd name="connsiteX1" fmla="*/ 15926 w 30760"/>
                <a:gd name="connsiteY1" fmla="*/ 5672 h 17985"/>
                <a:gd name="connsiteX2" fmla="*/ 20909 w 30760"/>
                <a:gd name="connsiteY2" fmla="*/ 6987 h 17985"/>
                <a:gd name="connsiteX3" fmla="*/ 23193 w 30760"/>
                <a:gd name="connsiteY3" fmla="*/ 8370 h 17985"/>
                <a:gd name="connsiteX4" fmla="*/ 25200 w 30760"/>
                <a:gd name="connsiteY4" fmla="*/ 8854 h 17985"/>
                <a:gd name="connsiteX5" fmla="*/ 25477 w 30760"/>
                <a:gd name="connsiteY5" fmla="*/ 9892 h 17985"/>
                <a:gd name="connsiteX6" fmla="*/ 24231 w 30760"/>
                <a:gd name="connsiteY6" fmla="*/ 10653 h 17985"/>
                <a:gd name="connsiteX7" fmla="*/ 21878 w 30760"/>
                <a:gd name="connsiteY7" fmla="*/ 10653 h 17985"/>
                <a:gd name="connsiteX8" fmla="*/ 20148 w 30760"/>
                <a:gd name="connsiteY8" fmla="*/ 11414 h 17985"/>
                <a:gd name="connsiteX9" fmla="*/ 18694 w 30760"/>
                <a:gd name="connsiteY9" fmla="*/ 11206 h 17985"/>
                <a:gd name="connsiteX10" fmla="*/ 17310 w 30760"/>
                <a:gd name="connsiteY10" fmla="*/ 10791 h 17985"/>
                <a:gd name="connsiteX11" fmla="*/ 15649 w 30760"/>
                <a:gd name="connsiteY11" fmla="*/ 10791 h 17985"/>
                <a:gd name="connsiteX12" fmla="*/ 14334 w 30760"/>
                <a:gd name="connsiteY12" fmla="*/ 11206 h 17985"/>
                <a:gd name="connsiteX13" fmla="*/ 11773 w 30760"/>
                <a:gd name="connsiteY13" fmla="*/ 12451 h 17985"/>
                <a:gd name="connsiteX14" fmla="*/ 10389 w 30760"/>
                <a:gd name="connsiteY14" fmla="*/ 12797 h 17985"/>
                <a:gd name="connsiteX15" fmla="*/ 7759 w 30760"/>
                <a:gd name="connsiteY15" fmla="*/ 12313 h 17985"/>
                <a:gd name="connsiteX16" fmla="*/ 5752 w 30760"/>
                <a:gd name="connsiteY16" fmla="*/ 10791 h 17985"/>
                <a:gd name="connsiteX17" fmla="*/ 5198 w 30760"/>
                <a:gd name="connsiteY17" fmla="*/ 8577 h 17985"/>
                <a:gd name="connsiteX18" fmla="*/ 6928 w 30760"/>
                <a:gd name="connsiteY18" fmla="*/ 6087 h 17985"/>
                <a:gd name="connsiteX19" fmla="*/ 10597 w 30760"/>
                <a:gd name="connsiteY19" fmla="*/ 5257 h 17985"/>
                <a:gd name="connsiteX20" fmla="*/ 10597 w 30760"/>
                <a:gd name="connsiteY20" fmla="*/ 69 h 17985"/>
                <a:gd name="connsiteX21" fmla="*/ 9420 w 30760"/>
                <a:gd name="connsiteY21" fmla="*/ 208 h 17985"/>
                <a:gd name="connsiteX22" fmla="*/ 5752 w 30760"/>
                <a:gd name="connsiteY22" fmla="*/ 1038 h 17985"/>
                <a:gd name="connsiteX23" fmla="*/ 2637 w 30760"/>
                <a:gd name="connsiteY23" fmla="*/ 3182 h 17985"/>
                <a:gd name="connsiteX24" fmla="*/ 907 w 30760"/>
                <a:gd name="connsiteY24" fmla="*/ 5672 h 17985"/>
                <a:gd name="connsiteX25" fmla="*/ 146 w 30760"/>
                <a:gd name="connsiteY25" fmla="*/ 9892 h 17985"/>
                <a:gd name="connsiteX26" fmla="*/ 699 w 30760"/>
                <a:gd name="connsiteY26" fmla="*/ 12105 h 17985"/>
                <a:gd name="connsiteX27" fmla="*/ 2568 w 30760"/>
                <a:gd name="connsiteY27" fmla="*/ 14942 h 17985"/>
                <a:gd name="connsiteX28" fmla="*/ 4575 w 30760"/>
                <a:gd name="connsiteY28" fmla="*/ 16463 h 17985"/>
                <a:gd name="connsiteX29" fmla="*/ 6859 w 30760"/>
                <a:gd name="connsiteY29" fmla="*/ 17432 h 17985"/>
                <a:gd name="connsiteX30" fmla="*/ 9489 w 30760"/>
                <a:gd name="connsiteY30" fmla="*/ 17916 h 17985"/>
                <a:gd name="connsiteX31" fmla="*/ 10389 w 30760"/>
                <a:gd name="connsiteY31" fmla="*/ 17985 h 17985"/>
                <a:gd name="connsiteX32" fmla="*/ 11565 w 30760"/>
                <a:gd name="connsiteY32" fmla="*/ 17847 h 17985"/>
                <a:gd name="connsiteX33" fmla="*/ 12950 w 30760"/>
                <a:gd name="connsiteY33" fmla="*/ 17501 h 17985"/>
                <a:gd name="connsiteX34" fmla="*/ 14057 w 30760"/>
                <a:gd name="connsiteY34" fmla="*/ 17086 h 17985"/>
                <a:gd name="connsiteX35" fmla="*/ 16410 w 30760"/>
                <a:gd name="connsiteY35" fmla="*/ 15979 h 17985"/>
                <a:gd name="connsiteX36" fmla="*/ 16549 w 30760"/>
                <a:gd name="connsiteY36" fmla="*/ 15979 h 17985"/>
                <a:gd name="connsiteX37" fmla="*/ 16549 w 30760"/>
                <a:gd name="connsiteY37" fmla="*/ 15979 h 17985"/>
                <a:gd name="connsiteX38" fmla="*/ 17241 w 30760"/>
                <a:gd name="connsiteY38" fmla="*/ 16187 h 17985"/>
                <a:gd name="connsiteX39" fmla="*/ 18140 w 30760"/>
                <a:gd name="connsiteY39" fmla="*/ 16394 h 17985"/>
                <a:gd name="connsiteX40" fmla="*/ 19594 w 30760"/>
                <a:gd name="connsiteY40" fmla="*/ 16602 h 17985"/>
                <a:gd name="connsiteX41" fmla="*/ 20217 w 30760"/>
                <a:gd name="connsiteY41" fmla="*/ 16602 h 17985"/>
                <a:gd name="connsiteX42" fmla="*/ 22362 w 30760"/>
                <a:gd name="connsiteY42" fmla="*/ 16118 h 17985"/>
                <a:gd name="connsiteX43" fmla="*/ 23055 w 30760"/>
                <a:gd name="connsiteY43" fmla="*/ 15841 h 17985"/>
                <a:gd name="connsiteX44" fmla="*/ 24231 w 30760"/>
                <a:gd name="connsiteY44" fmla="*/ 15841 h 17985"/>
                <a:gd name="connsiteX45" fmla="*/ 24300 w 30760"/>
                <a:gd name="connsiteY45" fmla="*/ 15841 h 17985"/>
                <a:gd name="connsiteX46" fmla="*/ 27138 w 30760"/>
                <a:gd name="connsiteY46" fmla="*/ 15011 h 17985"/>
                <a:gd name="connsiteX47" fmla="*/ 28383 w 30760"/>
                <a:gd name="connsiteY47" fmla="*/ 14250 h 17985"/>
                <a:gd name="connsiteX48" fmla="*/ 30598 w 30760"/>
                <a:gd name="connsiteY48" fmla="*/ 8647 h 17985"/>
                <a:gd name="connsiteX49" fmla="*/ 30322 w 30760"/>
                <a:gd name="connsiteY49" fmla="*/ 7609 h 17985"/>
                <a:gd name="connsiteX50" fmla="*/ 26446 w 30760"/>
                <a:gd name="connsiteY50" fmla="*/ 3804 h 17985"/>
                <a:gd name="connsiteX51" fmla="*/ 25200 w 30760"/>
                <a:gd name="connsiteY51" fmla="*/ 3528 h 17985"/>
                <a:gd name="connsiteX52" fmla="*/ 23608 w 30760"/>
                <a:gd name="connsiteY52" fmla="*/ 2559 h 17985"/>
                <a:gd name="connsiteX53" fmla="*/ 22224 w 30760"/>
                <a:gd name="connsiteY53" fmla="*/ 2006 h 17985"/>
                <a:gd name="connsiteX54" fmla="*/ 17241 w 30760"/>
                <a:gd name="connsiteY54" fmla="*/ 692 h 17985"/>
                <a:gd name="connsiteX55" fmla="*/ 16479 w 30760"/>
                <a:gd name="connsiteY55" fmla="*/ 554 h 17985"/>
                <a:gd name="connsiteX56" fmla="*/ 11012 w 30760"/>
                <a:gd name="connsiteY56" fmla="*/ 0 h 17985"/>
                <a:gd name="connsiteX57" fmla="*/ 10458 w 30760"/>
                <a:gd name="connsiteY57" fmla="*/ 0 h 17985"/>
                <a:gd name="connsiteX58" fmla="*/ 10458 w 30760"/>
                <a:gd name="connsiteY58" fmla="*/ 0 h 1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0760" h="17985">
                  <a:moveTo>
                    <a:pt x="10458" y="5119"/>
                  </a:moveTo>
                  <a:lnTo>
                    <a:pt x="15926" y="5672"/>
                  </a:lnTo>
                  <a:lnTo>
                    <a:pt x="20909" y="6987"/>
                  </a:lnTo>
                  <a:lnTo>
                    <a:pt x="23193" y="8370"/>
                  </a:lnTo>
                  <a:lnTo>
                    <a:pt x="25200" y="8854"/>
                  </a:lnTo>
                  <a:lnTo>
                    <a:pt x="25477" y="9892"/>
                  </a:lnTo>
                  <a:lnTo>
                    <a:pt x="24231" y="10653"/>
                  </a:lnTo>
                  <a:lnTo>
                    <a:pt x="21878" y="10653"/>
                  </a:lnTo>
                  <a:cubicBezTo>
                    <a:pt x="21878" y="10653"/>
                    <a:pt x="20148" y="11414"/>
                    <a:pt x="20148" y="11414"/>
                  </a:cubicBezTo>
                  <a:lnTo>
                    <a:pt x="18694" y="11206"/>
                  </a:lnTo>
                  <a:lnTo>
                    <a:pt x="17310" y="10791"/>
                  </a:lnTo>
                  <a:lnTo>
                    <a:pt x="15649" y="10791"/>
                  </a:lnTo>
                  <a:cubicBezTo>
                    <a:pt x="15649" y="10791"/>
                    <a:pt x="14334" y="11206"/>
                    <a:pt x="14334" y="11206"/>
                  </a:cubicBezTo>
                  <a:lnTo>
                    <a:pt x="11773" y="12451"/>
                  </a:lnTo>
                  <a:lnTo>
                    <a:pt x="10389" y="12797"/>
                  </a:lnTo>
                  <a:lnTo>
                    <a:pt x="7759" y="12313"/>
                  </a:lnTo>
                  <a:lnTo>
                    <a:pt x="5752" y="10791"/>
                  </a:lnTo>
                  <a:lnTo>
                    <a:pt x="5198" y="8577"/>
                  </a:lnTo>
                  <a:lnTo>
                    <a:pt x="6928" y="6087"/>
                  </a:lnTo>
                  <a:lnTo>
                    <a:pt x="10597" y="5257"/>
                  </a:lnTo>
                  <a:moveTo>
                    <a:pt x="10597" y="69"/>
                  </a:moveTo>
                  <a:cubicBezTo>
                    <a:pt x="10181" y="69"/>
                    <a:pt x="9766" y="69"/>
                    <a:pt x="9420" y="208"/>
                  </a:cubicBezTo>
                  <a:lnTo>
                    <a:pt x="5752" y="1038"/>
                  </a:lnTo>
                  <a:cubicBezTo>
                    <a:pt x="4506" y="1314"/>
                    <a:pt x="3398" y="2075"/>
                    <a:pt x="2637" y="3182"/>
                  </a:cubicBezTo>
                  <a:lnTo>
                    <a:pt x="907" y="5672"/>
                  </a:lnTo>
                  <a:cubicBezTo>
                    <a:pt x="76" y="6917"/>
                    <a:pt x="-200" y="8439"/>
                    <a:pt x="146" y="9892"/>
                  </a:cubicBezTo>
                  <a:lnTo>
                    <a:pt x="699" y="12105"/>
                  </a:lnTo>
                  <a:cubicBezTo>
                    <a:pt x="976" y="13212"/>
                    <a:pt x="1668" y="14250"/>
                    <a:pt x="2568" y="14942"/>
                  </a:cubicBezTo>
                  <a:lnTo>
                    <a:pt x="4575" y="16463"/>
                  </a:lnTo>
                  <a:cubicBezTo>
                    <a:pt x="5267" y="16948"/>
                    <a:pt x="6028" y="17293"/>
                    <a:pt x="6859" y="17432"/>
                  </a:cubicBezTo>
                  <a:lnTo>
                    <a:pt x="9489" y="17916"/>
                  </a:lnTo>
                  <a:cubicBezTo>
                    <a:pt x="9489" y="17916"/>
                    <a:pt x="10112" y="17985"/>
                    <a:pt x="10389" y="17985"/>
                  </a:cubicBezTo>
                  <a:cubicBezTo>
                    <a:pt x="10804" y="17985"/>
                    <a:pt x="11219" y="17985"/>
                    <a:pt x="11565" y="17847"/>
                  </a:cubicBezTo>
                  <a:lnTo>
                    <a:pt x="12950" y="17501"/>
                  </a:lnTo>
                  <a:cubicBezTo>
                    <a:pt x="13296" y="17432"/>
                    <a:pt x="13711" y="17293"/>
                    <a:pt x="14057" y="17086"/>
                  </a:cubicBezTo>
                  <a:lnTo>
                    <a:pt x="16410" y="15979"/>
                  </a:lnTo>
                  <a:lnTo>
                    <a:pt x="16549" y="15979"/>
                  </a:lnTo>
                  <a:cubicBezTo>
                    <a:pt x="16549" y="15979"/>
                    <a:pt x="16549" y="15979"/>
                    <a:pt x="16549" y="15979"/>
                  </a:cubicBezTo>
                  <a:lnTo>
                    <a:pt x="17241" y="16187"/>
                  </a:lnTo>
                  <a:cubicBezTo>
                    <a:pt x="17241" y="16187"/>
                    <a:pt x="17864" y="16325"/>
                    <a:pt x="18140" y="16394"/>
                  </a:cubicBezTo>
                  <a:lnTo>
                    <a:pt x="19594" y="16602"/>
                  </a:lnTo>
                  <a:cubicBezTo>
                    <a:pt x="19594" y="16602"/>
                    <a:pt x="20009" y="16602"/>
                    <a:pt x="20217" y="16602"/>
                  </a:cubicBezTo>
                  <a:cubicBezTo>
                    <a:pt x="20978" y="16602"/>
                    <a:pt x="21670" y="16463"/>
                    <a:pt x="22362" y="16118"/>
                  </a:cubicBezTo>
                  <a:lnTo>
                    <a:pt x="23055" y="15841"/>
                  </a:lnTo>
                  <a:lnTo>
                    <a:pt x="24231" y="15841"/>
                  </a:lnTo>
                  <a:cubicBezTo>
                    <a:pt x="24231" y="15841"/>
                    <a:pt x="24231" y="15841"/>
                    <a:pt x="24300" y="15841"/>
                  </a:cubicBezTo>
                  <a:cubicBezTo>
                    <a:pt x="25269" y="15841"/>
                    <a:pt x="26307" y="15564"/>
                    <a:pt x="27138" y="15011"/>
                  </a:cubicBezTo>
                  <a:lnTo>
                    <a:pt x="28383" y="14250"/>
                  </a:lnTo>
                  <a:cubicBezTo>
                    <a:pt x="30252" y="13074"/>
                    <a:pt x="31152" y="10791"/>
                    <a:pt x="30598" y="8647"/>
                  </a:cubicBezTo>
                  <a:lnTo>
                    <a:pt x="30322" y="7609"/>
                  </a:lnTo>
                  <a:cubicBezTo>
                    <a:pt x="29837" y="5742"/>
                    <a:pt x="28383" y="4220"/>
                    <a:pt x="26446" y="3804"/>
                  </a:cubicBezTo>
                  <a:lnTo>
                    <a:pt x="25200" y="3528"/>
                  </a:lnTo>
                  <a:lnTo>
                    <a:pt x="23608" y="2559"/>
                  </a:lnTo>
                  <a:cubicBezTo>
                    <a:pt x="23193" y="2283"/>
                    <a:pt x="22709" y="2075"/>
                    <a:pt x="22224" y="2006"/>
                  </a:cubicBezTo>
                  <a:lnTo>
                    <a:pt x="17241" y="692"/>
                  </a:lnTo>
                  <a:cubicBezTo>
                    <a:pt x="17241" y="692"/>
                    <a:pt x="16756" y="554"/>
                    <a:pt x="16479" y="554"/>
                  </a:cubicBezTo>
                  <a:lnTo>
                    <a:pt x="11012" y="0"/>
                  </a:lnTo>
                  <a:cubicBezTo>
                    <a:pt x="11012" y="0"/>
                    <a:pt x="10665" y="0"/>
                    <a:pt x="10458" y="0"/>
                  </a:cubicBezTo>
                  <a:lnTo>
                    <a:pt x="1045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1" name="Freeform 3440">
              <a:extLst>
                <a:ext uri="{FF2B5EF4-FFF2-40B4-BE49-F238E27FC236}">
                  <a16:creationId xmlns:a16="http://schemas.microsoft.com/office/drawing/2014/main" id="{F73969A0-9263-E0FF-85BB-B40CEBBFB415}"/>
                </a:ext>
              </a:extLst>
            </p:cNvPr>
            <p:cNvSpPr/>
            <p:nvPr/>
          </p:nvSpPr>
          <p:spPr>
            <a:xfrm>
              <a:off x="8464807" y="5212093"/>
              <a:ext cx="2120" cy="2764"/>
            </a:xfrm>
            <a:custGeom>
              <a:avLst/>
              <a:gdLst>
                <a:gd name="connsiteX0" fmla="*/ 1108 w 1592"/>
                <a:gd name="connsiteY0" fmla="*/ 2075 h 2075"/>
                <a:gd name="connsiteX1" fmla="*/ 1592 w 1592"/>
                <a:gd name="connsiteY1" fmla="*/ 1937 h 2075"/>
                <a:gd name="connsiteX2" fmla="*/ 1246 w 1592"/>
                <a:gd name="connsiteY2" fmla="*/ 1314 h 2075"/>
                <a:gd name="connsiteX3" fmla="*/ 1038 w 1592"/>
                <a:gd name="connsiteY3" fmla="*/ 761 h 2075"/>
                <a:gd name="connsiteX4" fmla="*/ 692 w 1592"/>
                <a:gd name="connsiteY4" fmla="*/ 346 h 2075"/>
                <a:gd name="connsiteX5" fmla="*/ 0 w 1592"/>
                <a:gd name="connsiteY5" fmla="*/ 0 h 2075"/>
                <a:gd name="connsiteX6" fmla="*/ 277 w 1592"/>
                <a:gd name="connsiteY6" fmla="*/ 1314 h 2075"/>
                <a:gd name="connsiteX7" fmla="*/ 623 w 1592"/>
                <a:gd name="connsiteY7" fmla="*/ 1867 h 2075"/>
                <a:gd name="connsiteX8" fmla="*/ 1108 w 1592"/>
                <a:gd name="connsiteY8" fmla="*/ 2075 h 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 h="2075">
                  <a:moveTo>
                    <a:pt x="1108" y="2075"/>
                  </a:moveTo>
                  <a:lnTo>
                    <a:pt x="1592" y="1937"/>
                  </a:lnTo>
                  <a:lnTo>
                    <a:pt x="1246" y="1314"/>
                  </a:lnTo>
                  <a:lnTo>
                    <a:pt x="1038" y="761"/>
                  </a:lnTo>
                  <a:lnTo>
                    <a:pt x="692" y="346"/>
                  </a:lnTo>
                  <a:lnTo>
                    <a:pt x="0" y="0"/>
                  </a:lnTo>
                  <a:lnTo>
                    <a:pt x="277" y="1314"/>
                  </a:lnTo>
                  <a:lnTo>
                    <a:pt x="623" y="1867"/>
                  </a:lnTo>
                  <a:lnTo>
                    <a:pt x="1108" y="20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2" name="Freeform 3441">
              <a:extLst>
                <a:ext uri="{FF2B5EF4-FFF2-40B4-BE49-F238E27FC236}">
                  <a16:creationId xmlns:a16="http://schemas.microsoft.com/office/drawing/2014/main" id="{43201189-5D04-163C-31A2-417D4997C3FB}"/>
                </a:ext>
              </a:extLst>
            </p:cNvPr>
            <p:cNvSpPr/>
            <p:nvPr/>
          </p:nvSpPr>
          <p:spPr>
            <a:xfrm>
              <a:off x="8457869" y="5205092"/>
              <a:ext cx="15885" cy="16583"/>
            </a:xfrm>
            <a:custGeom>
              <a:avLst/>
              <a:gdLst>
                <a:gd name="connsiteX0" fmla="*/ 5209 w 11927"/>
                <a:gd name="connsiteY0" fmla="*/ 5257 h 12451"/>
                <a:gd name="connsiteX1" fmla="*/ 5832 w 11927"/>
                <a:gd name="connsiteY1" fmla="*/ 5534 h 12451"/>
                <a:gd name="connsiteX2" fmla="*/ 6178 w 11927"/>
                <a:gd name="connsiteY2" fmla="*/ 6018 h 12451"/>
                <a:gd name="connsiteX3" fmla="*/ 6386 w 11927"/>
                <a:gd name="connsiteY3" fmla="*/ 6572 h 12451"/>
                <a:gd name="connsiteX4" fmla="*/ 6732 w 11927"/>
                <a:gd name="connsiteY4" fmla="*/ 7194 h 12451"/>
                <a:gd name="connsiteX5" fmla="*/ 6247 w 11927"/>
                <a:gd name="connsiteY5" fmla="*/ 7332 h 12451"/>
                <a:gd name="connsiteX6" fmla="*/ 5832 w 11927"/>
                <a:gd name="connsiteY6" fmla="*/ 7125 h 12451"/>
                <a:gd name="connsiteX7" fmla="*/ 5486 w 11927"/>
                <a:gd name="connsiteY7" fmla="*/ 6502 h 12451"/>
                <a:gd name="connsiteX8" fmla="*/ 5209 w 11927"/>
                <a:gd name="connsiteY8" fmla="*/ 5257 h 12451"/>
                <a:gd name="connsiteX9" fmla="*/ 5209 w 11927"/>
                <a:gd name="connsiteY9" fmla="*/ 69 h 12451"/>
                <a:gd name="connsiteX10" fmla="*/ 1956 w 11927"/>
                <a:gd name="connsiteY10" fmla="*/ 1176 h 12451"/>
                <a:gd name="connsiteX11" fmla="*/ 87 w 11927"/>
                <a:gd name="connsiteY11" fmla="*/ 6226 h 12451"/>
                <a:gd name="connsiteX12" fmla="*/ 365 w 11927"/>
                <a:gd name="connsiteY12" fmla="*/ 7471 h 12451"/>
                <a:gd name="connsiteX13" fmla="*/ 987 w 11927"/>
                <a:gd name="connsiteY13" fmla="*/ 9062 h 12451"/>
                <a:gd name="connsiteX14" fmla="*/ 1333 w 11927"/>
                <a:gd name="connsiteY14" fmla="*/ 9684 h 12451"/>
                <a:gd name="connsiteX15" fmla="*/ 3825 w 11927"/>
                <a:gd name="connsiteY15" fmla="*/ 11829 h 12451"/>
                <a:gd name="connsiteX16" fmla="*/ 4240 w 11927"/>
                <a:gd name="connsiteY16" fmla="*/ 12036 h 12451"/>
                <a:gd name="connsiteX17" fmla="*/ 6247 w 11927"/>
                <a:gd name="connsiteY17" fmla="*/ 12451 h 12451"/>
                <a:gd name="connsiteX18" fmla="*/ 7701 w 11927"/>
                <a:gd name="connsiteY18" fmla="*/ 12244 h 12451"/>
                <a:gd name="connsiteX19" fmla="*/ 8185 w 11927"/>
                <a:gd name="connsiteY19" fmla="*/ 12105 h 12451"/>
                <a:gd name="connsiteX20" fmla="*/ 11507 w 11927"/>
                <a:gd name="connsiteY20" fmla="*/ 9131 h 12451"/>
                <a:gd name="connsiteX21" fmla="*/ 11300 w 11927"/>
                <a:gd name="connsiteY21" fmla="*/ 4635 h 12451"/>
                <a:gd name="connsiteX22" fmla="*/ 11092 w 11927"/>
                <a:gd name="connsiteY22" fmla="*/ 4289 h 12451"/>
                <a:gd name="connsiteX23" fmla="*/ 10954 w 11927"/>
                <a:gd name="connsiteY23" fmla="*/ 4012 h 12451"/>
                <a:gd name="connsiteX24" fmla="*/ 10262 w 11927"/>
                <a:gd name="connsiteY24" fmla="*/ 2767 h 12451"/>
                <a:gd name="connsiteX25" fmla="*/ 9915 w 11927"/>
                <a:gd name="connsiteY25" fmla="*/ 2283 h 12451"/>
                <a:gd name="connsiteX26" fmla="*/ 7908 w 11927"/>
                <a:gd name="connsiteY26" fmla="*/ 692 h 12451"/>
                <a:gd name="connsiteX27" fmla="*/ 7286 w 11927"/>
                <a:gd name="connsiteY27" fmla="*/ 415 h 12451"/>
                <a:gd name="connsiteX28" fmla="*/ 5209 w 11927"/>
                <a:gd name="connsiteY28" fmla="*/ 0 h 12451"/>
                <a:gd name="connsiteX29" fmla="*/ 5209 w 11927"/>
                <a:gd name="connsiteY29" fmla="*/ 0 h 1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927" h="12451">
                  <a:moveTo>
                    <a:pt x="5209" y="5257"/>
                  </a:moveTo>
                  <a:lnTo>
                    <a:pt x="5832" y="5534"/>
                  </a:lnTo>
                  <a:lnTo>
                    <a:pt x="6178" y="6018"/>
                  </a:lnTo>
                  <a:lnTo>
                    <a:pt x="6386" y="6572"/>
                  </a:lnTo>
                  <a:lnTo>
                    <a:pt x="6732" y="7194"/>
                  </a:lnTo>
                  <a:lnTo>
                    <a:pt x="6247" y="7332"/>
                  </a:lnTo>
                  <a:lnTo>
                    <a:pt x="5832" y="7125"/>
                  </a:lnTo>
                  <a:lnTo>
                    <a:pt x="5486" y="6502"/>
                  </a:lnTo>
                  <a:lnTo>
                    <a:pt x="5209" y="5257"/>
                  </a:lnTo>
                  <a:moveTo>
                    <a:pt x="5209" y="69"/>
                  </a:moveTo>
                  <a:cubicBezTo>
                    <a:pt x="4033" y="69"/>
                    <a:pt x="2925" y="484"/>
                    <a:pt x="1956" y="1176"/>
                  </a:cubicBezTo>
                  <a:cubicBezTo>
                    <a:pt x="433" y="2421"/>
                    <a:pt x="-258" y="4358"/>
                    <a:pt x="87" y="6226"/>
                  </a:cubicBezTo>
                  <a:lnTo>
                    <a:pt x="365" y="7471"/>
                  </a:lnTo>
                  <a:cubicBezTo>
                    <a:pt x="503" y="8024"/>
                    <a:pt x="711" y="8577"/>
                    <a:pt x="987" y="9062"/>
                  </a:cubicBezTo>
                  <a:lnTo>
                    <a:pt x="1333" y="9684"/>
                  </a:lnTo>
                  <a:cubicBezTo>
                    <a:pt x="1887" y="10653"/>
                    <a:pt x="2787" y="11414"/>
                    <a:pt x="3825" y="11829"/>
                  </a:cubicBezTo>
                  <a:lnTo>
                    <a:pt x="4240" y="12036"/>
                  </a:lnTo>
                  <a:cubicBezTo>
                    <a:pt x="4863" y="12313"/>
                    <a:pt x="5555" y="12451"/>
                    <a:pt x="6247" y="12451"/>
                  </a:cubicBezTo>
                  <a:cubicBezTo>
                    <a:pt x="6732" y="12451"/>
                    <a:pt x="7216" y="12451"/>
                    <a:pt x="7701" y="12244"/>
                  </a:cubicBezTo>
                  <a:lnTo>
                    <a:pt x="8185" y="12105"/>
                  </a:lnTo>
                  <a:cubicBezTo>
                    <a:pt x="9708" y="11690"/>
                    <a:pt x="10954" y="10583"/>
                    <a:pt x="11507" y="9131"/>
                  </a:cubicBezTo>
                  <a:cubicBezTo>
                    <a:pt x="12130" y="7678"/>
                    <a:pt x="12061" y="6018"/>
                    <a:pt x="11300" y="4635"/>
                  </a:cubicBezTo>
                  <a:lnTo>
                    <a:pt x="11092" y="4289"/>
                  </a:lnTo>
                  <a:lnTo>
                    <a:pt x="10954" y="4012"/>
                  </a:lnTo>
                  <a:cubicBezTo>
                    <a:pt x="10746" y="3597"/>
                    <a:pt x="10538" y="3182"/>
                    <a:pt x="10262" y="2767"/>
                  </a:cubicBezTo>
                  <a:lnTo>
                    <a:pt x="9915" y="2283"/>
                  </a:lnTo>
                  <a:cubicBezTo>
                    <a:pt x="9362" y="1591"/>
                    <a:pt x="8670" y="1038"/>
                    <a:pt x="7908" y="692"/>
                  </a:cubicBezTo>
                  <a:lnTo>
                    <a:pt x="7286" y="415"/>
                  </a:lnTo>
                  <a:cubicBezTo>
                    <a:pt x="6593" y="138"/>
                    <a:pt x="5901" y="0"/>
                    <a:pt x="5209" y="0"/>
                  </a:cubicBezTo>
                  <a:lnTo>
                    <a:pt x="520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3" name="Freeform 3442">
              <a:extLst>
                <a:ext uri="{FF2B5EF4-FFF2-40B4-BE49-F238E27FC236}">
                  <a16:creationId xmlns:a16="http://schemas.microsoft.com/office/drawing/2014/main" id="{DF7E9217-E5CE-4864-A688-E57E76F2E465}"/>
                </a:ext>
              </a:extLst>
            </p:cNvPr>
            <p:cNvSpPr/>
            <p:nvPr/>
          </p:nvSpPr>
          <p:spPr>
            <a:xfrm>
              <a:off x="8475868" y="5275017"/>
              <a:ext cx="20464" cy="8751"/>
            </a:xfrm>
            <a:custGeom>
              <a:avLst/>
              <a:gdLst>
                <a:gd name="connsiteX0" fmla="*/ 7959 w 15365"/>
                <a:gd name="connsiteY0" fmla="*/ 553 h 6571"/>
                <a:gd name="connsiteX1" fmla="*/ 4637 w 15365"/>
                <a:gd name="connsiteY1" fmla="*/ 1314 h 6571"/>
                <a:gd name="connsiteX2" fmla="*/ 2769 w 15365"/>
                <a:gd name="connsiteY2" fmla="*/ 0 h 6571"/>
                <a:gd name="connsiteX3" fmla="*/ 1038 w 15365"/>
                <a:gd name="connsiteY3" fmla="*/ 1452 h 6571"/>
                <a:gd name="connsiteX4" fmla="*/ 69 w 15365"/>
                <a:gd name="connsiteY4" fmla="*/ 3874 h 6571"/>
                <a:gd name="connsiteX5" fmla="*/ 0 w 15365"/>
                <a:gd name="connsiteY5" fmla="*/ 5603 h 6571"/>
                <a:gd name="connsiteX6" fmla="*/ 2838 w 15365"/>
                <a:gd name="connsiteY6" fmla="*/ 6571 h 6571"/>
                <a:gd name="connsiteX7" fmla="*/ 7198 w 15365"/>
                <a:gd name="connsiteY7" fmla="*/ 6156 h 6571"/>
                <a:gd name="connsiteX8" fmla="*/ 14950 w 15365"/>
                <a:gd name="connsiteY8" fmla="*/ 4427 h 6571"/>
                <a:gd name="connsiteX9" fmla="*/ 15365 w 15365"/>
                <a:gd name="connsiteY9" fmla="*/ 1729 h 6571"/>
                <a:gd name="connsiteX10" fmla="*/ 12250 w 15365"/>
                <a:gd name="connsiteY10" fmla="*/ 622 h 6571"/>
                <a:gd name="connsiteX11" fmla="*/ 7959 w 15365"/>
                <a:gd name="connsiteY11" fmla="*/ 553 h 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65" h="6571">
                  <a:moveTo>
                    <a:pt x="7959" y="553"/>
                  </a:moveTo>
                  <a:lnTo>
                    <a:pt x="4637" y="1314"/>
                  </a:lnTo>
                  <a:lnTo>
                    <a:pt x="2769" y="0"/>
                  </a:lnTo>
                  <a:lnTo>
                    <a:pt x="1038" y="1452"/>
                  </a:lnTo>
                  <a:lnTo>
                    <a:pt x="69" y="3874"/>
                  </a:lnTo>
                  <a:lnTo>
                    <a:pt x="0" y="5603"/>
                  </a:lnTo>
                  <a:lnTo>
                    <a:pt x="2838" y="6571"/>
                  </a:lnTo>
                  <a:lnTo>
                    <a:pt x="7198" y="6156"/>
                  </a:lnTo>
                  <a:lnTo>
                    <a:pt x="14950" y="4427"/>
                  </a:lnTo>
                  <a:lnTo>
                    <a:pt x="15365" y="1729"/>
                  </a:lnTo>
                  <a:lnTo>
                    <a:pt x="12250" y="622"/>
                  </a:lnTo>
                  <a:lnTo>
                    <a:pt x="7959" y="5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4" name="Freeform 3443">
              <a:extLst>
                <a:ext uri="{FF2B5EF4-FFF2-40B4-BE49-F238E27FC236}">
                  <a16:creationId xmlns:a16="http://schemas.microsoft.com/office/drawing/2014/main" id="{35ACB440-E4AB-8541-4171-E24232D61618}"/>
                </a:ext>
              </a:extLst>
            </p:cNvPr>
            <p:cNvSpPr/>
            <p:nvPr/>
          </p:nvSpPr>
          <p:spPr>
            <a:xfrm>
              <a:off x="8468951" y="5268198"/>
              <a:ext cx="34087" cy="22479"/>
            </a:xfrm>
            <a:custGeom>
              <a:avLst/>
              <a:gdLst>
                <a:gd name="connsiteX0" fmla="*/ 7962 w 25594"/>
                <a:gd name="connsiteY0" fmla="*/ 5119 h 16878"/>
                <a:gd name="connsiteX1" fmla="*/ 9830 w 25594"/>
                <a:gd name="connsiteY1" fmla="*/ 6433 h 16878"/>
                <a:gd name="connsiteX2" fmla="*/ 13083 w 25594"/>
                <a:gd name="connsiteY2" fmla="*/ 5742 h 16878"/>
                <a:gd name="connsiteX3" fmla="*/ 17444 w 25594"/>
                <a:gd name="connsiteY3" fmla="*/ 5742 h 16878"/>
                <a:gd name="connsiteX4" fmla="*/ 20558 w 25594"/>
                <a:gd name="connsiteY4" fmla="*/ 6917 h 16878"/>
                <a:gd name="connsiteX5" fmla="*/ 20143 w 25594"/>
                <a:gd name="connsiteY5" fmla="*/ 9684 h 16878"/>
                <a:gd name="connsiteX6" fmla="*/ 12322 w 25594"/>
                <a:gd name="connsiteY6" fmla="*/ 11345 h 16878"/>
                <a:gd name="connsiteX7" fmla="*/ 8031 w 25594"/>
                <a:gd name="connsiteY7" fmla="*/ 11760 h 16878"/>
                <a:gd name="connsiteX8" fmla="*/ 5193 w 25594"/>
                <a:gd name="connsiteY8" fmla="*/ 10722 h 16878"/>
                <a:gd name="connsiteX9" fmla="*/ 5193 w 25594"/>
                <a:gd name="connsiteY9" fmla="*/ 9062 h 16878"/>
                <a:gd name="connsiteX10" fmla="*/ 6232 w 25594"/>
                <a:gd name="connsiteY10" fmla="*/ 6641 h 16878"/>
                <a:gd name="connsiteX11" fmla="*/ 7962 w 25594"/>
                <a:gd name="connsiteY11" fmla="*/ 5188 h 16878"/>
                <a:gd name="connsiteX12" fmla="*/ 7962 w 25594"/>
                <a:gd name="connsiteY12" fmla="*/ 0 h 16878"/>
                <a:gd name="connsiteX13" fmla="*/ 4640 w 25594"/>
                <a:gd name="connsiteY13" fmla="*/ 1176 h 16878"/>
                <a:gd name="connsiteX14" fmla="*/ 2909 w 25594"/>
                <a:gd name="connsiteY14" fmla="*/ 2629 h 16878"/>
                <a:gd name="connsiteX15" fmla="*/ 1456 w 25594"/>
                <a:gd name="connsiteY15" fmla="*/ 4635 h 16878"/>
                <a:gd name="connsiteX16" fmla="*/ 418 w 25594"/>
                <a:gd name="connsiteY16" fmla="*/ 7056 h 16878"/>
                <a:gd name="connsiteX17" fmla="*/ 2 w 25594"/>
                <a:gd name="connsiteY17" fmla="*/ 8924 h 16878"/>
                <a:gd name="connsiteX18" fmla="*/ 2 w 25594"/>
                <a:gd name="connsiteY18" fmla="*/ 10584 h 16878"/>
                <a:gd name="connsiteX19" fmla="*/ 3394 w 25594"/>
                <a:gd name="connsiteY19" fmla="*/ 15564 h 16878"/>
                <a:gd name="connsiteX20" fmla="*/ 6232 w 25594"/>
                <a:gd name="connsiteY20" fmla="*/ 16602 h 16878"/>
                <a:gd name="connsiteX21" fmla="*/ 7962 w 25594"/>
                <a:gd name="connsiteY21" fmla="*/ 16878 h 16878"/>
                <a:gd name="connsiteX22" fmla="*/ 8446 w 25594"/>
                <a:gd name="connsiteY22" fmla="*/ 16878 h 16878"/>
                <a:gd name="connsiteX23" fmla="*/ 12738 w 25594"/>
                <a:gd name="connsiteY23" fmla="*/ 16463 h 16878"/>
                <a:gd name="connsiteX24" fmla="*/ 13291 w 25594"/>
                <a:gd name="connsiteY24" fmla="*/ 16394 h 16878"/>
                <a:gd name="connsiteX25" fmla="*/ 21112 w 25594"/>
                <a:gd name="connsiteY25" fmla="*/ 14734 h 16878"/>
                <a:gd name="connsiteX26" fmla="*/ 25126 w 25594"/>
                <a:gd name="connsiteY26" fmla="*/ 10376 h 16878"/>
                <a:gd name="connsiteX27" fmla="*/ 25541 w 25594"/>
                <a:gd name="connsiteY27" fmla="*/ 7609 h 16878"/>
                <a:gd name="connsiteX28" fmla="*/ 22150 w 25594"/>
                <a:gd name="connsiteY28" fmla="*/ 2006 h 16878"/>
                <a:gd name="connsiteX29" fmla="*/ 19036 w 25594"/>
                <a:gd name="connsiteY29" fmla="*/ 899 h 16878"/>
                <a:gd name="connsiteX30" fmla="*/ 17305 w 25594"/>
                <a:gd name="connsiteY30" fmla="*/ 623 h 16878"/>
                <a:gd name="connsiteX31" fmla="*/ 12945 w 25594"/>
                <a:gd name="connsiteY31" fmla="*/ 623 h 16878"/>
                <a:gd name="connsiteX32" fmla="*/ 12945 w 25594"/>
                <a:gd name="connsiteY32" fmla="*/ 623 h 16878"/>
                <a:gd name="connsiteX33" fmla="*/ 11838 w 25594"/>
                <a:gd name="connsiteY33" fmla="*/ 761 h 16878"/>
                <a:gd name="connsiteX34" fmla="*/ 10799 w 25594"/>
                <a:gd name="connsiteY34" fmla="*/ 969 h 16878"/>
                <a:gd name="connsiteX35" fmla="*/ 10799 w 25594"/>
                <a:gd name="connsiteY35" fmla="*/ 969 h 16878"/>
                <a:gd name="connsiteX36" fmla="*/ 7823 w 25594"/>
                <a:gd name="connsiteY36" fmla="*/ 69 h 16878"/>
                <a:gd name="connsiteX37" fmla="*/ 7823 w 25594"/>
                <a:gd name="connsiteY37" fmla="*/ 69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594" h="16878">
                  <a:moveTo>
                    <a:pt x="7962" y="5119"/>
                  </a:moveTo>
                  <a:lnTo>
                    <a:pt x="9830" y="6433"/>
                  </a:lnTo>
                  <a:lnTo>
                    <a:pt x="13083" y="5742"/>
                  </a:lnTo>
                  <a:lnTo>
                    <a:pt x="17444" y="5742"/>
                  </a:lnTo>
                  <a:cubicBezTo>
                    <a:pt x="17444" y="5742"/>
                    <a:pt x="20558" y="6917"/>
                    <a:pt x="20558" y="6917"/>
                  </a:cubicBezTo>
                  <a:lnTo>
                    <a:pt x="20143" y="9684"/>
                  </a:lnTo>
                  <a:lnTo>
                    <a:pt x="12322" y="11345"/>
                  </a:lnTo>
                  <a:lnTo>
                    <a:pt x="8031" y="11760"/>
                  </a:lnTo>
                  <a:lnTo>
                    <a:pt x="5193" y="10722"/>
                  </a:lnTo>
                  <a:lnTo>
                    <a:pt x="5193" y="9062"/>
                  </a:lnTo>
                  <a:cubicBezTo>
                    <a:pt x="5193" y="9062"/>
                    <a:pt x="6232" y="6641"/>
                    <a:pt x="6232" y="6641"/>
                  </a:cubicBezTo>
                  <a:lnTo>
                    <a:pt x="7962" y="5188"/>
                  </a:lnTo>
                  <a:moveTo>
                    <a:pt x="7962" y="0"/>
                  </a:moveTo>
                  <a:cubicBezTo>
                    <a:pt x="6785" y="0"/>
                    <a:pt x="5609" y="415"/>
                    <a:pt x="4640" y="1176"/>
                  </a:cubicBezTo>
                  <a:lnTo>
                    <a:pt x="2909" y="2629"/>
                  </a:lnTo>
                  <a:cubicBezTo>
                    <a:pt x="2287" y="3182"/>
                    <a:pt x="1733" y="3874"/>
                    <a:pt x="1456" y="4635"/>
                  </a:cubicBezTo>
                  <a:lnTo>
                    <a:pt x="418" y="7056"/>
                  </a:lnTo>
                  <a:cubicBezTo>
                    <a:pt x="141" y="7679"/>
                    <a:pt x="72" y="8301"/>
                    <a:pt x="2" y="8924"/>
                  </a:cubicBezTo>
                  <a:lnTo>
                    <a:pt x="2" y="10584"/>
                  </a:lnTo>
                  <a:cubicBezTo>
                    <a:pt x="-67" y="12797"/>
                    <a:pt x="1318" y="14803"/>
                    <a:pt x="3394" y="15564"/>
                  </a:cubicBezTo>
                  <a:lnTo>
                    <a:pt x="6232" y="16602"/>
                  </a:lnTo>
                  <a:cubicBezTo>
                    <a:pt x="6785" y="16809"/>
                    <a:pt x="7408" y="16878"/>
                    <a:pt x="7962" y="16878"/>
                  </a:cubicBezTo>
                  <a:cubicBezTo>
                    <a:pt x="8100" y="16878"/>
                    <a:pt x="8308" y="16878"/>
                    <a:pt x="8446" y="16878"/>
                  </a:cubicBezTo>
                  <a:lnTo>
                    <a:pt x="12738" y="16463"/>
                  </a:lnTo>
                  <a:cubicBezTo>
                    <a:pt x="12738" y="16463"/>
                    <a:pt x="13153" y="16463"/>
                    <a:pt x="13291" y="16394"/>
                  </a:cubicBezTo>
                  <a:lnTo>
                    <a:pt x="21112" y="14734"/>
                  </a:lnTo>
                  <a:cubicBezTo>
                    <a:pt x="23257" y="14250"/>
                    <a:pt x="24849" y="12520"/>
                    <a:pt x="25126" y="10376"/>
                  </a:cubicBezTo>
                  <a:lnTo>
                    <a:pt x="25541" y="7609"/>
                  </a:lnTo>
                  <a:cubicBezTo>
                    <a:pt x="25887" y="5188"/>
                    <a:pt x="24503" y="2836"/>
                    <a:pt x="22150" y="2006"/>
                  </a:cubicBezTo>
                  <a:lnTo>
                    <a:pt x="19036" y="899"/>
                  </a:lnTo>
                  <a:cubicBezTo>
                    <a:pt x="18482" y="692"/>
                    <a:pt x="17928" y="623"/>
                    <a:pt x="17305" y="623"/>
                  </a:cubicBezTo>
                  <a:lnTo>
                    <a:pt x="12945" y="623"/>
                  </a:lnTo>
                  <a:cubicBezTo>
                    <a:pt x="12945" y="623"/>
                    <a:pt x="12945" y="623"/>
                    <a:pt x="12945" y="623"/>
                  </a:cubicBezTo>
                  <a:cubicBezTo>
                    <a:pt x="12599" y="623"/>
                    <a:pt x="12184" y="623"/>
                    <a:pt x="11838" y="761"/>
                  </a:cubicBezTo>
                  <a:lnTo>
                    <a:pt x="10799" y="969"/>
                  </a:lnTo>
                  <a:lnTo>
                    <a:pt x="10799" y="969"/>
                  </a:lnTo>
                  <a:cubicBezTo>
                    <a:pt x="9900" y="346"/>
                    <a:pt x="8862" y="69"/>
                    <a:pt x="7823" y="69"/>
                  </a:cubicBezTo>
                  <a:lnTo>
                    <a:pt x="782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5" name="Freeform 3444">
              <a:extLst>
                <a:ext uri="{FF2B5EF4-FFF2-40B4-BE49-F238E27FC236}">
                  <a16:creationId xmlns:a16="http://schemas.microsoft.com/office/drawing/2014/main" id="{6617994C-331C-B466-9DF4-457F4B46EF1F}"/>
                </a:ext>
              </a:extLst>
            </p:cNvPr>
            <p:cNvSpPr/>
            <p:nvPr/>
          </p:nvSpPr>
          <p:spPr>
            <a:xfrm>
              <a:off x="8503890" y="5098500"/>
              <a:ext cx="26085" cy="4605"/>
            </a:xfrm>
            <a:custGeom>
              <a:avLst/>
              <a:gdLst>
                <a:gd name="connsiteX0" fmla="*/ 3114 w 19586"/>
                <a:gd name="connsiteY0" fmla="*/ 3251 h 3458"/>
                <a:gd name="connsiteX1" fmla="*/ 8997 w 19586"/>
                <a:gd name="connsiteY1" fmla="*/ 3459 h 3458"/>
                <a:gd name="connsiteX2" fmla="*/ 15295 w 19586"/>
                <a:gd name="connsiteY2" fmla="*/ 2421 h 3458"/>
                <a:gd name="connsiteX3" fmla="*/ 19586 w 19586"/>
                <a:gd name="connsiteY3" fmla="*/ 969 h 3458"/>
                <a:gd name="connsiteX4" fmla="*/ 9620 w 19586"/>
                <a:gd name="connsiteY4" fmla="*/ 0 h 3458"/>
                <a:gd name="connsiteX5" fmla="*/ 4222 w 19586"/>
                <a:gd name="connsiteY5" fmla="*/ 69 h 3458"/>
                <a:gd name="connsiteX6" fmla="*/ 0 w 19586"/>
                <a:gd name="connsiteY6" fmla="*/ 1384 h 3458"/>
                <a:gd name="connsiteX7" fmla="*/ 3114 w 19586"/>
                <a:gd name="connsiteY7" fmla="*/ 3251 h 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86" h="3458">
                  <a:moveTo>
                    <a:pt x="3114" y="3251"/>
                  </a:moveTo>
                  <a:lnTo>
                    <a:pt x="8997" y="3459"/>
                  </a:lnTo>
                  <a:lnTo>
                    <a:pt x="15295" y="2421"/>
                  </a:lnTo>
                  <a:lnTo>
                    <a:pt x="19586" y="969"/>
                  </a:lnTo>
                  <a:lnTo>
                    <a:pt x="9620" y="0"/>
                  </a:lnTo>
                  <a:lnTo>
                    <a:pt x="4222" y="69"/>
                  </a:lnTo>
                  <a:lnTo>
                    <a:pt x="0" y="1384"/>
                  </a:lnTo>
                  <a:lnTo>
                    <a:pt x="3114" y="325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6" name="Freeform 3445">
              <a:extLst>
                <a:ext uri="{FF2B5EF4-FFF2-40B4-BE49-F238E27FC236}">
                  <a16:creationId xmlns:a16="http://schemas.microsoft.com/office/drawing/2014/main" id="{AD40E317-49CE-A4A9-F218-0BFF08E8B75E}"/>
                </a:ext>
              </a:extLst>
            </p:cNvPr>
            <p:cNvSpPr/>
            <p:nvPr/>
          </p:nvSpPr>
          <p:spPr>
            <a:xfrm>
              <a:off x="8497098" y="5091499"/>
              <a:ext cx="39835" cy="18424"/>
            </a:xfrm>
            <a:custGeom>
              <a:avLst/>
              <a:gdLst>
                <a:gd name="connsiteX0" fmla="*/ 14719 w 29910"/>
                <a:gd name="connsiteY0" fmla="*/ 5257 h 13834"/>
                <a:gd name="connsiteX1" fmla="*/ 24686 w 29910"/>
                <a:gd name="connsiteY1" fmla="*/ 6226 h 13834"/>
                <a:gd name="connsiteX2" fmla="*/ 20464 w 29910"/>
                <a:gd name="connsiteY2" fmla="*/ 7678 h 13834"/>
                <a:gd name="connsiteX3" fmla="*/ 14166 w 29910"/>
                <a:gd name="connsiteY3" fmla="*/ 8716 h 13834"/>
                <a:gd name="connsiteX4" fmla="*/ 8283 w 29910"/>
                <a:gd name="connsiteY4" fmla="*/ 8577 h 13834"/>
                <a:gd name="connsiteX5" fmla="*/ 5168 w 29910"/>
                <a:gd name="connsiteY5" fmla="*/ 6641 h 13834"/>
                <a:gd name="connsiteX6" fmla="*/ 9391 w 29910"/>
                <a:gd name="connsiteY6" fmla="*/ 5326 h 13834"/>
                <a:gd name="connsiteX7" fmla="*/ 14789 w 29910"/>
                <a:gd name="connsiteY7" fmla="*/ 5188 h 13834"/>
                <a:gd name="connsiteX8" fmla="*/ 14789 w 29910"/>
                <a:gd name="connsiteY8" fmla="*/ 0 h 13834"/>
                <a:gd name="connsiteX9" fmla="*/ 14719 w 29910"/>
                <a:gd name="connsiteY9" fmla="*/ 0 h 13834"/>
                <a:gd name="connsiteX10" fmla="*/ 9321 w 29910"/>
                <a:gd name="connsiteY10" fmla="*/ 138 h 13834"/>
                <a:gd name="connsiteX11" fmla="*/ 7868 w 29910"/>
                <a:gd name="connsiteY11" fmla="*/ 346 h 13834"/>
                <a:gd name="connsiteX12" fmla="*/ 3646 w 29910"/>
                <a:gd name="connsiteY12" fmla="*/ 1660 h 13834"/>
                <a:gd name="connsiteX13" fmla="*/ 47 w 29910"/>
                <a:gd name="connsiteY13" fmla="*/ 5949 h 13834"/>
                <a:gd name="connsiteX14" fmla="*/ 2469 w 29910"/>
                <a:gd name="connsiteY14" fmla="*/ 10999 h 13834"/>
                <a:gd name="connsiteX15" fmla="*/ 5584 w 29910"/>
                <a:gd name="connsiteY15" fmla="*/ 12935 h 13834"/>
                <a:gd name="connsiteX16" fmla="*/ 8144 w 29910"/>
                <a:gd name="connsiteY16" fmla="*/ 13697 h 13834"/>
                <a:gd name="connsiteX17" fmla="*/ 14028 w 29910"/>
                <a:gd name="connsiteY17" fmla="*/ 13835 h 13834"/>
                <a:gd name="connsiteX18" fmla="*/ 14166 w 29910"/>
                <a:gd name="connsiteY18" fmla="*/ 13835 h 13834"/>
                <a:gd name="connsiteX19" fmla="*/ 14997 w 29910"/>
                <a:gd name="connsiteY19" fmla="*/ 13835 h 13834"/>
                <a:gd name="connsiteX20" fmla="*/ 21295 w 29910"/>
                <a:gd name="connsiteY20" fmla="*/ 12797 h 13834"/>
                <a:gd name="connsiteX21" fmla="*/ 22194 w 29910"/>
                <a:gd name="connsiteY21" fmla="*/ 12590 h 13834"/>
                <a:gd name="connsiteX22" fmla="*/ 26416 w 29910"/>
                <a:gd name="connsiteY22" fmla="*/ 11137 h 13834"/>
                <a:gd name="connsiteX23" fmla="*/ 29877 w 29910"/>
                <a:gd name="connsiteY23" fmla="*/ 5603 h 13834"/>
                <a:gd name="connsiteX24" fmla="*/ 25240 w 29910"/>
                <a:gd name="connsiteY24" fmla="*/ 1038 h 13834"/>
                <a:gd name="connsiteX25" fmla="*/ 15273 w 29910"/>
                <a:gd name="connsiteY25" fmla="*/ 69 h 13834"/>
                <a:gd name="connsiteX26" fmla="*/ 14789 w 29910"/>
                <a:gd name="connsiteY26" fmla="*/ 69 h 13834"/>
                <a:gd name="connsiteX27" fmla="*/ 14789 w 29910"/>
                <a:gd name="connsiteY27" fmla="*/ 69 h 1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910" h="13834">
                  <a:moveTo>
                    <a:pt x="14719" y="5257"/>
                  </a:moveTo>
                  <a:lnTo>
                    <a:pt x="24686" y="6226"/>
                  </a:lnTo>
                  <a:lnTo>
                    <a:pt x="20464" y="7678"/>
                  </a:lnTo>
                  <a:lnTo>
                    <a:pt x="14166" y="8716"/>
                  </a:lnTo>
                  <a:lnTo>
                    <a:pt x="8283" y="8577"/>
                  </a:lnTo>
                  <a:lnTo>
                    <a:pt x="5168" y="6641"/>
                  </a:lnTo>
                  <a:lnTo>
                    <a:pt x="9391" y="5326"/>
                  </a:lnTo>
                  <a:lnTo>
                    <a:pt x="14789" y="5188"/>
                  </a:lnTo>
                  <a:moveTo>
                    <a:pt x="14789" y="0"/>
                  </a:moveTo>
                  <a:cubicBezTo>
                    <a:pt x="14789" y="0"/>
                    <a:pt x="14719" y="0"/>
                    <a:pt x="14719" y="0"/>
                  </a:cubicBezTo>
                  <a:lnTo>
                    <a:pt x="9321" y="138"/>
                  </a:lnTo>
                  <a:cubicBezTo>
                    <a:pt x="8837" y="138"/>
                    <a:pt x="8352" y="208"/>
                    <a:pt x="7868" y="346"/>
                  </a:cubicBezTo>
                  <a:lnTo>
                    <a:pt x="3646" y="1660"/>
                  </a:lnTo>
                  <a:cubicBezTo>
                    <a:pt x="1708" y="2283"/>
                    <a:pt x="255" y="3943"/>
                    <a:pt x="47" y="5949"/>
                  </a:cubicBezTo>
                  <a:cubicBezTo>
                    <a:pt x="-230" y="7955"/>
                    <a:pt x="739" y="9961"/>
                    <a:pt x="2469" y="10999"/>
                  </a:cubicBezTo>
                  <a:lnTo>
                    <a:pt x="5584" y="12935"/>
                  </a:lnTo>
                  <a:cubicBezTo>
                    <a:pt x="6345" y="13420"/>
                    <a:pt x="7245" y="13697"/>
                    <a:pt x="8144" y="13697"/>
                  </a:cubicBezTo>
                  <a:lnTo>
                    <a:pt x="14028" y="13835"/>
                  </a:lnTo>
                  <a:cubicBezTo>
                    <a:pt x="14028" y="13835"/>
                    <a:pt x="14097" y="13835"/>
                    <a:pt x="14166" y="13835"/>
                  </a:cubicBezTo>
                  <a:cubicBezTo>
                    <a:pt x="14443" y="13835"/>
                    <a:pt x="14719" y="13835"/>
                    <a:pt x="14997" y="13835"/>
                  </a:cubicBezTo>
                  <a:lnTo>
                    <a:pt x="21295" y="12797"/>
                  </a:lnTo>
                  <a:cubicBezTo>
                    <a:pt x="21295" y="12797"/>
                    <a:pt x="21918" y="12659"/>
                    <a:pt x="22194" y="12590"/>
                  </a:cubicBezTo>
                  <a:lnTo>
                    <a:pt x="26416" y="11137"/>
                  </a:lnTo>
                  <a:cubicBezTo>
                    <a:pt x="28700" y="10307"/>
                    <a:pt x="30154" y="8024"/>
                    <a:pt x="29877" y="5603"/>
                  </a:cubicBezTo>
                  <a:cubicBezTo>
                    <a:pt x="29600" y="3182"/>
                    <a:pt x="27662" y="1314"/>
                    <a:pt x="25240" y="1038"/>
                  </a:cubicBezTo>
                  <a:lnTo>
                    <a:pt x="15273" y="69"/>
                  </a:lnTo>
                  <a:cubicBezTo>
                    <a:pt x="15273" y="69"/>
                    <a:pt x="14927" y="69"/>
                    <a:pt x="14789" y="69"/>
                  </a:cubicBezTo>
                  <a:lnTo>
                    <a:pt x="1478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7" name="Freeform 3446">
              <a:extLst>
                <a:ext uri="{FF2B5EF4-FFF2-40B4-BE49-F238E27FC236}">
                  <a16:creationId xmlns:a16="http://schemas.microsoft.com/office/drawing/2014/main" id="{DC860A55-096E-5942-54F5-10DB696A36E1}"/>
                </a:ext>
              </a:extLst>
            </p:cNvPr>
            <p:cNvSpPr/>
            <p:nvPr/>
          </p:nvSpPr>
          <p:spPr>
            <a:xfrm>
              <a:off x="8517532" y="5104396"/>
              <a:ext cx="5161" cy="13265"/>
            </a:xfrm>
            <a:custGeom>
              <a:avLst/>
              <a:gdLst>
                <a:gd name="connsiteX0" fmla="*/ 3530 w 3875"/>
                <a:gd name="connsiteY0" fmla="*/ 9407 h 9960"/>
                <a:gd name="connsiteX1" fmla="*/ 3668 w 3875"/>
                <a:gd name="connsiteY1" fmla="*/ 8923 h 9960"/>
                <a:gd name="connsiteX2" fmla="*/ 3876 w 3875"/>
                <a:gd name="connsiteY2" fmla="*/ 7747 h 9960"/>
                <a:gd name="connsiteX3" fmla="*/ 2215 w 3875"/>
                <a:gd name="connsiteY3" fmla="*/ 2421 h 9960"/>
                <a:gd name="connsiteX4" fmla="*/ 1176 w 3875"/>
                <a:gd name="connsiteY4" fmla="*/ 0 h 9960"/>
                <a:gd name="connsiteX5" fmla="*/ 69 w 3875"/>
                <a:gd name="connsiteY5" fmla="*/ 622 h 9960"/>
                <a:gd name="connsiteX6" fmla="*/ 0 w 3875"/>
                <a:gd name="connsiteY6" fmla="*/ 2836 h 9960"/>
                <a:gd name="connsiteX7" fmla="*/ 623 w 3875"/>
                <a:gd name="connsiteY7" fmla="*/ 5534 h 9960"/>
                <a:gd name="connsiteX8" fmla="*/ 1869 w 3875"/>
                <a:gd name="connsiteY8" fmla="*/ 8162 h 9960"/>
                <a:gd name="connsiteX9" fmla="*/ 3253 w 3875"/>
                <a:gd name="connsiteY9" fmla="*/ 9961 h 9960"/>
                <a:gd name="connsiteX10" fmla="*/ 3530 w 3875"/>
                <a:gd name="connsiteY10" fmla="*/ 9407 h 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5" h="9960">
                  <a:moveTo>
                    <a:pt x="3530" y="9407"/>
                  </a:moveTo>
                  <a:lnTo>
                    <a:pt x="3668" y="8923"/>
                  </a:lnTo>
                  <a:lnTo>
                    <a:pt x="3876" y="7747"/>
                  </a:lnTo>
                  <a:lnTo>
                    <a:pt x="2215" y="2421"/>
                  </a:lnTo>
                  <a:lnTo>
                    <a:pt x="1176" y="0"/>
                  </a:lnTo>
                  <a:lnTo>
                    <a:pt x="69" y="622"/>
                  </a:lnTo>
                  <a:lnTo>
                    <a:pt x="0" y="2836"/>
                  </a:lnTo>
                  <a:lnTo>
                    <a:pt x="623" y="5534"/>
                  </a:lnTo>
                  <a:lnTo>
                    <a:pt x="1869" y="8162"/>
                  </a:lnTo>
                  <a:lnTo>
                    <a:pt x="3253" y="9961"/>
                  </a:lnTo>
                  <a:lnTo>
                    <a:pt x="3530" y="94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8" name="Freeform 3447">
              <a:extLst>
                <a:ext uri="{FF2B5EF4-FFF2-40B4-BE49-F238E27FC236}">
                  <a16:creationId xmlns:a16="http://schemas.microsoft.com/office/drawing/2014/main" id="{639CA2B0-32A1-9A77-B7D0-4030AFE55265}"/>
                </a:ext>
              </a:extLst>
            </p:cNvPr>
            <p:cNvSpPr/>
            <p:nvPr/>
          </p:nvSpPr>
          <p:spPr>
            <a:xfrm>
              <a:off x="8510619" y="5097487"/>
              <a:ext cx="18972" cy="27177"/>
            </a:xfrm>
            <a:custGeom>
              <a:avLst/>
              <a:gdLst>
                <a:gd name="connsiteX0" fmla="*/ 6367 w 14245"/>
                <a:gd name="connsiteY0" fmla="*/ 5188 h 20406"/>
                <a:gd name="connsiteX1" fmla="*/ 7475 w 14245"/>
                <a:gd name="connsiteY1" fmla="*/ 7609 h 20406"/>
                <a:gd name="connsiteX2" fmla="*/ 9067 w 14245"/>
                <a:gd name="connsiteY2" fmla="*/ 13005 h 20406"/>
                <a:gd name="connsiteX3" fmla="*/ 8859 w 14245"/>
                <a:gd name="connsiteY3" fmla="*/ 14180 h 20406"/>
                <a:gd name="connsiteX4" fmla="*/ 8721 w 14245"/>
                <a:gd name="connsiteY4" fmla="*/ 14665 h 20406"/>
                <a:gd name="connsiteX5" fmla="*/ 8444 w 14245"/>
                <a:gd name="connsiteY5" fmla="*/ 15149 h 20406"/>
                <a:gd name="connsiteX6" fmla="*/ 7060 w 14245"/>
                <a:gd name="connsiteY6" fmla="*/ 13350 h 20406"/>
                <a:gd name="connsiteX7" fmla="*/ 5883 w 14245"/>
                <a:gd name="connsiteY7" fmla="*/ 10791 h 20406"/>
                <a:gd name="connsiteX8" fmla="*/ 5191 w 14245"/>
                <a:gd name="connsiteY8" fmla="*/ 8093 h 20406"/>
                <a:gd name="connsiteX9" fmla="*/ 5329 w 14245"/>
                <a:gd name="connsiteY9" fmla="*/ 5880 h 20406"/>
                <a:gd name="connsiteX10" fmla="*/ 6437 w 14245"/>
                <a:gd name="connsiteY10" fmla="*/ 5257 h 20406"/>
                <a:gd name="connsiteX11" fmla="*/ 6437 w 14245"/>
                <a:gd name="connsiteY11" fmla="*/ 69 h 20406"/>
                <a:gd name="connsiteX12" fmla="*/ 3876 w 14245"/>
                <a:gd name="connsiteY12" fmla="*/ 761 h 20406"/>
                <a:gd name="connsiteX13" fmla="*/ 2768 w 14245"/>
                <a:gd name="connsiteY13" fmla="*/ 1384 h 20406"/>
                <a:gd name="connsiteX14" fmla="*/ 139 w 14245"/>
                <a:gd name="connsiteY14" fmla="*/ 5672 h 20406"/>
                <a:gd name="connsiteX15" fmla="*/ 0 w 14245"/>
                <a:gd name="connsiteY15" fmla="*/ 7886 h 20406"/>
                <a:gd name="connsiteX16" fmla="*/ 139 w 14245"/>
                <a:gd name="connsiteY16" fmla="*/ 9407 h 20406"/>
                <a:gd name="connsiteX17" fmla="*/ 830 w 14245"/>
                <a:gd name="connsiteY17" fmla="*/ 12105 h 20406"/>
                <a:gd name="connsiteX18" fmla="*/ 1176 w 14245"/>
                <a:gd name="connsiteY18" fmla="*/ 13005 h 20406"/>
                <a:gd name="connsiteX19" fmla="*/ 2353 w 14245"/>
                <a:gd name="connsiteY19" fmla="*/ 15564 h 20406"/>
                <a:gd name="connsiteX20" fmla="*/ 2976 w 14245"/>
                <a:gd name="connsiteY20" fmla="*/ 16601 h 20406"/>
                <a:gd name="connsiteX21" fmla="*/ 4360 w 14245"/>
                <a:gd name="connsiteY21" fmla="*/ 18400 h 20406"/>
                <a:gd name="connsiteX22" fmla="*/ 8444 w 14245"/>
                <a:gd name="connsiteY22" fmla="*/ 20406 h 20406"/>
                <a:gd name="connsiteX23" fmla="*/ 8790 w 14245"/>
                <a:gd name="connsiteY23" fmla="*/ 20406 h 20406"/>
                <a:gd name="connsiteX24" fmla="*/ 12942 w 14245"/>
                <a:gd name="connsiteY24" fmla="*/ 17778 h 20406"/>
                <a:gd name="connsiteX25" fmla="*/ 13219 w 14245"/>
                <a:gd name="connsiteY25" fmla="*/ 17293 h 20406"/>
                <a:gd name="connsiteX26" fmla="*/ 13704 w 14245"/>
                <a:gd name="connsiteY26" fmla="*/ 16118 h 20406"/>
                <a:gd name="connsiteX27" fmla="*/ 13842 w 14245"/>
                <a:gd name="connsiteY27" fmla="*/ 15633 h 20406"/>
                <a:gd name="connsiteX28" fmla="*/ 13981 w 14245"/>
                <a:gd name="connsiteY28" fmla="*/ 15011 h 20406"/>
                <a:gd name="connsiteX29" fmla="*/ 14188 w 14245"/>
                <a:gd name="connsiteY29" fmla="*/ 13835 h 20406"/>
                <a:gd name="connsiteX30" fmla="*/ 14050 w 14245"/>
                <a:gd name="connsiteY30" fmla="*/ 11552 h 20406"/>
                <a:gd name="connsiteX31" fmla="*/ 12458 w 14245"/>
                <a:gd name="connsiteY31" fmla="*/ 6157 h 20406"/>
                <a:gd name="connsiteX32" fmla="*/ 12250 w 14245"/>
                <a:gd name="connsiteY32" fmla="*/ 5534 h 20406"/>
                <a:gd name="connsiteX33" fmla="*/ 11143 w 14245"/>
                <a:gd name="connsiteY33" fmla="*/ 3113 h 20406"/>
                <a:gd name="connsiteX34" fmla="*/ 8028 w 14245"/>
                <a:gd name="connsiteY34" fmla="*/ 277 h 20406"/>
                <a:gd name="connsiteX35" fmla="*/ 6437 w 14245"/>
                <a:gd name="connsiteY35" fmla="*/ 0 h 20406"/>
                <a:gd name="connsiteX36" fmla="*/ 6437 w 14245"/>
                <a:gd name="connsiteY36" fmla="*/ 0 h 2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245" h="20406">
                  <a:moveTo>
                    <a:pt x="6367" y="5188"/>
                  </a:moveTo>
                  <a:lnTo>
                    <a:pt x="7475" y="7609"/>
                  </a:lnTo>
                  <a:lnTo>
                    <a:pt x="9067" y="13005"/>
                  </a:lnTo>
                  <a:lnTo>
                    <a:pt x="8859" y="14180"/>
                  </a:lnTo>
                  <a:lnTo>
                    <a:pt x="8721" y="14665"/>
                  </a:lnTo>
                  <a:lnTo>
                    <a:pt x="8444" y="15149"/>
                  </a:lnTo>
                  <a:lnTo>
                    <a:pt x="7060" y="13350"/>
                  </a:lnTo>
                  <a:lnTo>
                    <a:pt x="5883" y="10791"/>
                  </a:lnTo>
                  <a:lnTo>
                    <a:pt x="5191" y="8093"/>
                  </a:lnTo>
                  <a:lnTo>
                    <a:pt x="5329" y="5880"/>
                  </a:lnTo>
                  <a:lnTo>
                    <a:pt x="6437" y="5257"/>
                  </a:lnTo>
                  <a:moveTo>
                    <a:pt x="6437" y="69"/>
                  </a:moveTo>
                  <a:cubicBezTo>
                    <a:pt x="5537" y="69"/>
                    <a:pt x="4637" y="277"/>
                    <a:pt x="3876" y="761"/>
                  </a:cubicBezTo>
                  <a:lnTo>
                    <a:pt x="2768" y="1384"/>
                  </a:lnTo>
                  <a:cubicBezTo>
                    <a:pt x="1246" y="2283"/>
                    <a:pt x="207" y="3874"/>
                    <a:pt x="139" y="5672"/>
                  </a:cubicBezTo>
                  <a:lnTo>
                    <a:pt x="0" y="7886"/>
                  </a:lnTo>
                  <a:cubicBezTo>
                    <a:pt x="0" y="8370"/>
                    <a:pt x="0" y="8923"/>
                    <a:pt x="139" y="9407"/>
                  </a:cubicBezTo>
                  <a:lnTo>
                    <a:pt x="830" y="12105"/>
                  </a:lnTo>
                  <a:cubicBezTo>
                    <a:pt x="830" y="12105"/>
                    <a:pt x="1038" y="12728"/>
                    <a:pt x="1176" y="13005"/>
                  </a:cubicBezTo>
                  <a:lnTo>
                    <a:pt x="2353" y="15564"/>
                  </a:lnTo>
                  <a:cubicBezTo>
                    <a:pt x="2491" y="15910"/>
                    <a:pt x="2699" y="16256"/>
                    <a:pt x="2976" y="16601"/>
                  </a:cubicBezTo>
                  <a:lnTo>
                    <a:pt x="4360" y="18400"/>
                  </a:lnTo>
                  <a:cubicBezTo>
                    <a:pt x="5329" y="19645"/>
                    <a:pt x="6852" y="20406"/>
                    <a:pt x="8444" y="20406"/>
                  </a:cubicBezTo>
                  <a:cubicBezTo>
                    <a:pt x="8582" y="20406"/>
                    <a:pt x="8721" y="20406"/>
                    <a:pt x="8790" y="20406"/>
                  </a:cubicBezTo>
                  <a:cubicBezTo>
                    <a:pt x="10520" y="20268"/>
                    <a:pt x="12043" y="19299"/>
                    <a:pt x="12942" y="17778"/>
                  </a:cubicBezTo>
                  <a:lnTo>
                    <a:pt x="13219" y="17293"/>
                  </a:lnTo>
                  <a:cubicBezTo>
                    <a:pt x="13427" y="16948"/>
                    <a:pt x="13565" y="16533"/>
                    <a:pt x="13704" y="16118"/>
                  </a:cubicBezTo>
                  <a:lnTo>
                    <a:pt x="13842" y="15633"/>
                  </a:lnTo>
                  <a:cubicBezTo>
                    <a:pt x="13842" y="15633"/>
                    <a:pt x="13911" y="15218"/>
                    <a:pt x="13981" y="15011"/>
                  </a:cubicBezTo>
                  <a:lnTo>
                    <a:pt x="14188" y="13835"/>
                  </a:lnTo>
                  <a:cubicBezTo>
                    <a:pt x="14327" y="13074"/>
                    <a:pt x="14188" y="12244"/>
                    <a:pt x="14050" y="11552"/>
                  </a:cubicBezTo>
                  <a:lnTo>
                    <a:pt x="12458" y="6157"/>
                  </a:lnTo>
                  <a:cubicBezTo>
                    <a:pt x="12458" y="6157"/>
                    <a:pt x="12319" y="5742"/>
                    <a:pt x="12250" y="5534"/>
                  </a:cubicBezTo>
                  <a:lnTo>
                    <a:pt x="11143" y="3113"/>
                  </a:lnTo>
                  <a:cubicBezTo>
                    <a:pt x="10520" y="1799"/>
                    <a:pt x="9413" y="761"/>
                    <a:pt x="8028" y="277"/>
                  </a:cubicBezTo>
                  <a:cubicBezTo>
                    <a:pt x="7475" y="69"/>
                    <a:pt x="6921" y="0"/>
                    <a:pt x="6437" y="0"/>
                  </a:cubicBezTo>
                  <a:lnTo>
                    <a:pt x="643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49" name="Freeform 3448">
              <a:extLst>
                <a:ext uri="{FF2B5EF4-FFF2-40B4-BE49-F238E27FC236}">
                  <a16:creationId xmlns:a16="http://schemas.microsoft.com/office/drawing/2014/main" id="{8DE1CF21-13CC-BCEB-A2DE-C2C3C6099F93}"/>
                </a:ext>
              </a:extLst>
            </p:cNvPr>
            <p:cNvSpPr/>
            <p:nvPr/>
          </p:nvSpPr>
          <p:spPr>
            <a:xfrm>
              <a:off x="8367007" y="5209238"/>
              <a:ext cx="3226" cy="19069"/>
            </a:xfrm>
            <a:custGeom>
              <a:avLst/>
              <a:gdLst>
                <a:gd name="connsiteX0" fmla="*/ 1038 w 2422"/>
                <a:gd name="connsiteY0" fmla="*/ 14319 h 14318"/>
                <a:gd name="connsiteX1" fmla="*/ 1938 w 2422"/>
                <a:gd name="connsiteY1" fmla="*/ 10860 h 14318"/>
                <a:gd name="connsiteX2" fmla="*/ 2423 w 2422"/>
                <a:gd name="connsiteY2" fmla="*/ 7055 h 14318"/>
                <a:gd name="connsiteX3" fmla="*/ 2076 w 2422"/>
                <a:gd name="connsiteY3" fmla="*/ 3320 h 14318"/>
                <a:gd name="connsiteX4" fmla="*/ 830 w 2422"/>
                <a:gd name="connsiteY4" fmla="*/ 0 h 14318"/>
                <a:gd name="connsiteX5" fmla="*/ 346 w 2422"/>
                <a:gd name="connsiteY5" fmla="*/ 2075 h 14318"/>
                <a:gd name="connsiteX6" fmla="*/ 208 w 2422"/>
                <a:gd name="connsiteY6" fmla="*/ 6295 h 14318"/>
                <a:gd name="connsiteX7" fmla="*/ 0 w 2422"/>
                <a:gd name="connsiteY7" fmla="*/ 8370 h 14318"/>
                <a:gd name="connsiteX8" fmla="*/ 346 w 2422"/>
                <a:gd name="connsiteY8" fmla="*/ 9892 h 14318"/>
                <a:gd name="connsiteX9" fmla="*/ 1038 w 2422"/>
                <a:gd name="connsiteY9" fmla="*/ 14319 h 1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 h="14318">
                  <a:moveTo>
                    <a:pt x="1038" y="14319"/>
                  </a:moveTo>
                  <a:lnTo>
                    <a:pt x="1938" y="10860"/>
                  </a:lnTo>
                  <a:lnTo>
                    <a:pt x="2423" y="7055"/>
                  </a:lnTo>
                  <a:lnTo>
                    <a:pt x="2076" y="3320"/>
                  </a:lnTo>
                  <a:lnTo>
                    <a:pt x="830" y="0"/>
                  </a:lnTo>
                  <a:lnTo>
                    <a:pt x="346" y="2075"/>
                  </a:lnTo>
                  <a:lnTo>
                    <a:pt x="208" y="6295"/>
                  </a:lnTo>
                  <a:lnTo>
                    <a:pt x="0" y="8370"/>
                  </a:lnTo>
                  <a:lnTo>
                    <a:pt x="346" y="9892"/>
                  </a:lnTo>
                  <a:lnTo>
                    <a:pt x="1038" y="1431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0" name="Freeform 3449">
              <a:extLst>
                <a:ext uri="{FF2B5EF4-FFF2-40B4-BE49-F238E27FC236}">
                  <a16:creationId xmlns:a16="http://schemas.microsoft.com/office/drawing/2014/main" id="{DE2167EE-D493-6440-170F-FD1418BA55F6}"/>
                </a:ext>
              </a:extLst>
            </p:cNvPr>
            <p:cNvSpPr/>
            <p:nvPr/>
          </p:nvSpPr>
          <p:spPr>
            <a:xfrm>
              <a:off x="8360001" y="5202051"/>
              <a:ext cx="17053" cy="32981"/>
            </a:xfrm>
            <a:custGeom>
              <a:avLst/>
              <a:gdLst>
                <a:gd name="connsiteX0" fmla="*/ 6091 w 12804"/>
                <a:gd name="connsiteY0" fmla="*/ 5396 h 24764"/>
                <a:gd name="connsiteX1" fmla="*/ 7336 w 12804"/>
                <a:gd name="connsiteY1" fmla="*/ 8716 h 24764"/>
                <a:gd name="connsiteX2" fmla="*/ 7683 w 12804"/>
                <a:gd name="connsiteY2" fmla="*/ 12451 h 24764"/>
                <a:gd name="connsiteX3" fmla="*/ 7198 w 12804"/>
                <a:gd name="connsiteY3" fmla="*/ 16256 h 24764"/>
                <a:gd name="connsiteX4" fmla="*/ 6229 w 12804"/>
                <a:gd name="connsiteY4" fmla="*/ 19715 h 24764"/>
                <a:gd name="connsiteX5" fmla="*/ 5606 w 12804"/>
                <a:gd name="connsiteY5" fmla="*/ 15218 h 24764"/>
                <a:gd name="connsiteX6" fmla="*/ 5191 w 12804"/>
                <a:gd name="connsiteY6" fmla="*/ 13765 h 24764"/>
                <a:gd name="connsiteX7" fmla="*/ 5399 w 12804"/>
                <a:gd name="connsiteY7" fmla="*/ 11621 h 24764"/>
                <a:gd name="connsiteX8" fmla="*/ 5606 w 12804"/>
                <a:gd name="connsiteY8" fmla="*/ 7402 h 24764"/>
                <a:gd name="connsiteX9" fmla="*/ 6091 w 12804"/>
                <a:gd name="connsiteY9" fmla="*/ 5326 h 24764"/>
                <a:gd name="connsiteX10" fmla="*/ 6091 w 12804"/>
                <a:gd name="connsiteY10" fmla="*/ 138 h 24764"/>
                <a:gd name="connsiteX11" fmla="*/ 5745 w 12804"/>
                <a:gd name="connsiteY11" fmla="*/ 138 h 24764"/>
                <a:gd name="connsiteX12" fmla="*/ 1038 w 12804"/>
                <a:gd name="connsiteY12" fmla="*/ 4151 h 24764"/>
                <a:gd name="connsiteX13" fmla="*/ 554 w 12804"/>
                <a:gd name="connsiteY13" fmla="*/ 6226 h 24764"/>
                <a:gd name="connsiteX14" fmla="*/ 415 w 12804"/>
                <a:gd name="connsiteY14" fmla="*/ 7125 h 24764"/>
                <a:gd name="connsiteX15" fmla="*/ 208 w 12804"/>
                <a:gd name="connsiteY15" fmla="*/ 11345 h 24764"/>
                <a:gd name="connsiteX16" fmla="*/ 0 w 12804"/>
                <a:gd name="connsiteY16" fmla="*/ 13143 h 24764"/>
                <a:gd name="connsiteX17" fmla="*/ 139 w 12804"/>
                <a:gd name="connsiteY17" fmla="*/ 15011 h 24764"/>
                <a:gd name="connsiteX18" fmla="*/ 485 w 12804"/>
                <a:gd name="connsiteY18" fmla="*/ 16187 h 24764"/>
                <a:gd name="connsiteX19" fmla="*/ 1108 w 12804"/>
                <a:gd name="connsiteY19" fmla="*/ 20337 h 24764"/>
                <a:gd name="connsiteX20" fmla="*/ 5952 w 12804"/>
                <a:gd name="connsiteY20" fmla="*/ 24764 h 24764"/>
                <a:gd name="connsiteX21" fmla="*/ 6229 w 12804"/>
                <a:gd name="connsiteY21" fmla="*/ 24764 h 24764"/>
                <a:gd name="connsiteX22" fmla="*/ 11212 w 12804"/>
                <a:gd name="connsiteY22" fmla="*/ 20891 h 24764"/>
                <a:gd name="connsiteX23" fmla="*/ 12181 w 12804"/>
                <a:gd name="connsiteY23" fmla="*/ 17432 h 24764"/>
                <a:gd name="connsiteX24" fmla="*/ 12320 w 12804"/>
                <a:gd name="connsiteY24" fmla="*/ 16740 h 24764"/>
                <a:gd name="connsiteX25" fmla="*/ 12804 w 12804"/>
                <a:gd name="connsiteY25" fmla="*/ 12935 h 24764"/>
                <a:gd name="connsiteX26" fmla="*/ 12804 w 12804"/>
                <a:gd name="connsiteY26" fmla="*/ 11829 h 24764"/>
                <a:gd name="connsiteX27" fmla="*/ 12458 w 12804"/>
                <a:gd name="connsiteY27" fmla="*/ 8094 h 24764"/>
                <a:gd name="connsiteX28" fmla="*/ 12112 w 12804"/>
                <a:gd name="connsiteY28" fmla="*/ 6710 h 24764"/>
                <a:gd name="connsiteX29" fmla="*/ 10866 w 12804"/>
                <a:gd name="connsiteY29" fmla="*/ 3389 h 24764"/>
                <a:gd name="connsiteX30" fmla="*/ 6021 w 12804"/>
                <a:gd name="connsiteY30" fmla="*/ 0 h 24764"/>
                <a:gd name="connsiteX31" fmla="*/ 6021 w 12804"/>
                <a:gd name="connsiteY31" fmla="*/ 0 h 2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804" h="24764">
                  <a:moveTo>
                    <a:pt x="6091" y="5396"/>
                  </a:moveTo>
                  <a:lnTo>
                    <a:pt x="7336" y="8716"/>
                  </a:lnTo>
                  <a:lnTo>
                    <a:pt x="7683" y="12451"/>
                  </a:lnTo>
                  <a:lnTo>
                    <a:pt x="7198" y="16256"/>
                  </a:lnTo>
                  <a:lnTo>
                    <a:pt x="6229" y="19715"/>
                  </a:lnTo>
                  <a:lnTo>
                    <a:pt x="5606" y="15218"/>
                  </a:lnTo>
                  <a:lnTo>
                    <a:pt x="5191" y="13765"/>
                  </a:lnTo>
                  <a:lnTo>
                    <a:pt x="5399" y="11621"/>
                  </a:lnTo>
                  <a:lnTo>
                    <a:pt x="5606" y="7402"/>
                  </a:lnTo>
                  <a:lnTo>
                    <a:pt x="6091" y="5326"/>
                  </a:lnTo>
                  <a:moveTo>
                    <a:pt x="6091" y="138"/>
                  </a:moveTo>
                  <a:cubicBezTo>
                    <a:pt x="6091" y="138"/>
                    <a:pt x="5814" y="138"/>
                    <a:pt x="5745" y="138"/>
                  </a:cubicBezTo>
                  <a:cubicBezTo>
                    <a:pt x="3461" y="277"/>
                    <a:pt x="1523" y="1937"/>
                    <a:pt x="1038" y="4151"/>
                  </a:cubicBezTo>
                  <a:lnTo>
                    <a:pt x="554" y="6226"/>
                  </a:lnTo>
                  <a:cubicBezTo>
                    <a:pt x="554" y="6226"/>
                    <a:pt x="415" y="6848"/>
                    <a:pt x="415" y="7125"/>
                  </a:cubicBezTo>
                  <a:lnTo>
                    <a:pt x="208" y="11345"/>
                  </a:lnTo>
                  <a:lnTo>
                    <a:pt x="0" y="13143"/>
                  </a:lnTo>
                  <a:cubicBezTo>
                    <a:pt x="0" y="13765"/>
                    <a:pt x="0" y="14388"/>
                    <a:pt x="139" y="15011"/>
                  </a:cubicBezTo>
                  <a:lnTo>
                    <a:pt x="485" y="16187"/>
                  </a:lnTo>
                  <a:lnTo>
                    <a:pt x="1108" y="20337"/>
                  </a:lnTo>
                  <a:cubicBezTo>
                    <a:pt x="1454" y="22758"/>
                    <a:pt x="3461" y="24626"/>
                    <a:pt x="5952" y="24764"/>
                  </a:cubicBezTo>
                  <a:cubicBezTo>
                    <a:pt x="6021" y="24764"/>
                    <a:pt x="6160" y="24764"/>
                    <a:pt x="6229" y="24764"/>
                  </a:cubicBezTo>
                  <a:cubicBezTo>
                    <a:pt x="8582" y="24764"/>
                    <a:pt x="10659" y="23173"/>
                    <a:pt x="11212" y="20891"/>
                  </a:cubicBezTo>
                  <a:lnTo>
                    <a:pt x="12181" y="17432"/>
                  </a:lnTo>
                  <a:cubicBezTo>
                    <a:pt x="12181" y="17432"/>
                    <a:pt x="12320" y="16948"/>
                    <a:pt x="12320" y="16740"/>
                  </a:cubicBezTo>
                  <a:lnTo>
                    <a:pt x="12804" y="12935"/>
                  </a:lnTo>
                  <a:cubicBezTo>
                    <a:pt x="12804" y="12590"/>
                    <a:pt x="12804" y="12244"/>
                    <a:pt x="12804" y="11829"/>
                  </a:cubicBezTo>
                  <a:lnTo>
                    <a:pt x="12458" y="8094"/>
                  </a:lnTo>
                  <a:cubicBezTo>
                    <a:pt x="12458" y="7609"/>
                    <a:pt x="12320" y="7125"/>
                    <a:pt x="12112" y="6710"/>
                  </a:cubicBezTo>
                  <a:lnTo>
                    <a:pt x="10866" y="3389"/>
                  </a:lnTo>
                  <a:cubicBezTo>
                    <a:pt x="10105" y="1384"/>
                    <a:pt x="8167" y="0"/>
                    <a:pt x="6021" y="0"/>
                  </a:cubicBezTo>
                  <a:lnTo>
                    <a:pt x="602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1" name="Freeform 3450">
              <a:extLst>
                <a:ext uri="{FF2B5EF4-FFF2-40B4-BE49-F238E27FC236}">
                  <a16:creationId xmlns:a16="http://schemas.microsoft.com/office/drawing/2014/main" id="{1297BB5F-DB62-497A-9473-9047AAEEB851}"/>
                </a:ext>
              </a:extLst>
            </p:cNvPr>
            <p:cNvSpPr/>
            <p:nvPr/>
          </p:nvSpPr>
          <p:spPr>
            <a:xfrm>
              <a:off x="8592565" y="5146039"/>
              <a:ext cx="3318" cy="2947"/>
            </a:xfrm>
            <a:custGeom>
              <a:avLst/>
              <a:gdLst>
                <a:gd name="connsiteX0" fmla="*/ 2214 w 2491"/>
                <a:gd name="connsiteY0" fmla="*/ 1314 h 2213"/>
                <a:gd name="connsiteX1" fmla="*/ 1938 w 2491"/>
                <a:gd name="connsiteY1" fmla="*/ 622 h 2213"/>
                <a:gd name="connsiteX2" fmla="*/ 1246 w 2491"/>
                <a:gd name="connsiteY2" fmla="*/ 138 h 2213"/>
                <a:gd name="connsiteX3" fmla="*/ 0 w 2491"/>
                <a:gd name="connsiteY3" fmla="*/ 0 h 2213"/>
                <a:gd name="connsiteX4" fmla="*/ 69 w 2491"/>
                <a:gd name="connsiteY4" fmla="*/ 1107 h 2213"/>
                <a:gd name="connsiteX5" fmla="*/ 553 w 2491"/>
                <a:gd name="connsiteY5" fmla="*/ 1729 h 2213"/>
                <a:gd name="connsiteX6" fmla="*/ 1315 w 2491"/>
                <a:gd name="connsiteY6" fmla="*/ 2006 h 2213"/>
                <a:gd name="connsiteX7" fmla="*/ 2491 w 2491"/>
                <a:gd name="connsiteY7" fmla="*/ 2213 h 2213"/>
                <a:gd name="connsiteX8" fmla="*/ 2214 w 2491"/>
                <a:gd name="connsiteY8" fmla="*/ 1314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1" h="2213">
                  <a:moveTo>
                    <a:pt x="2214" y="1314"/>
                  </a:moveTo>
                  <a:lnTo>
                    <a:pt x="1938" y="622"/>
                  </a:lnTo>
                  <a:lnTo>
                    <a:pt x="1246" y="138"/>
                  </a:lnTo>
                  <a:lnTo>
                    <a:pt x="0" y="0"/>
                  </a:lnTo>
                  <a:lnTo>
                    <a:pt x="69" y="1107"/>
                  </a:lnTo>
                  <a:lnTo>
                    <a:pt x="553" y="1729"/>
                  </a:lnTo>
                  <a:lnTo>
                    <a:pt x="1315" y="2006"/>
                  </a:lnTo>
                  <a:lnTo>
                    <a:pt x="2491" y="2213"/>
                  </a:lnTo>
                  <a:lnTo>
                    <a:pt x="2214"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2" name="Freeform 3451">
              <a:extLst>
                <a:ext uri="{FF2B5EF4-FFF2-40B4-BE49-F238E27FC236}">
                  <a16:creationId xmlns:a16="http://schemas.microsoft.com/office/drawing/2014/main" id="{EA522D0B-5340-455A-8E65-463809E80032}"/>
                </a:ext>
              </a:extLst>
            </p:cNvPr>
            <p:cNvSpPr/>
            <p:nvPr/>
          </p:nvSpPr>
          <p:spPr>
            <a:xfrm>
              <a:off x="8585735" y="5139221"/>
              <a:ext cx="16953" cy="16766"/>
            </a:xfrm>
            <a:custGeom>
              <a:avLst/>
              <a:gdLst>
                <a:gd name="connsiteX0" fmla="*/ 5128 w 12729"/>
                <a:gd name="connsiteY0" fmla="*/ 5119 h 12589"/>
                <a:gd name="connsiteX1" fmla="*/ 6373 w 12729"/>
                <a:gd name="connsiteY1" fmla="*/ 5326 h 12589"/>
                <a:gd name="connsiteX2" fmla="*/ 7065 w 12729"/>
                <a:gd name="connsiteY2" fmla="*/ 5811 h 12589"/>
                <a:gd name="connsiteX3" fmla="*/ 7342 w 12729"/>
                <a:gd name="connsiteY3" fmla="*/ 6502 h 12589"/>
                <a:gd name="connsiteX4" fmla="*/ 7619 w 12729"/>
                <a:gd name="connsiteY4" fmla="*/ 7402 h 12589"/>
                <a:gd name="connsiteX5" fmla="*/ 6512 w 12729"/>
                <a:gd name="connsiteY5" fmla="*/ 7194 h 12589"/>
                <a:gd name="connsiteX6" fmla="*/ 5750 w 12729"/>
                <a:gd name="connsiteY6" fmla="*/ 6917 h 12589"/>
                <a:gd name="connsiteX7" fmla="*/ 5266 w 12729"/>
                <a:gd name="connsiteY7" fmla="*/ 6295 h 12589"/>
                <a:gd name="connsiteX8" fmla="*/ 5266 w 12729"/>
                <a:gd name="connsiteY8" fmla="*/ 5188 h 12589"/>
                <a:gd name="connsiteX9" fmla="*/ 5197 w 12729"/>
                <a:gd name="connsiteY9" fmla="*/ 0 h 12589"/>
                <a:gd name="connsiteX10" fmla="*/ 1667 w 12729"/>
                <a:gd name="connsiteY10" fmla="*/ 1384 h 12589"/>
                <a:gd name="connsiteX11" fmla="*/ 6 w 12729"/>
                <a:gd name="connsiteY11" fmla="*/ 5534 h 12589"/>
                <a:gd name="connsiteX12" fmla="*/ 6 w 12729"/>
                <a:gd name="connsiteY12" fmla="*/ 6641 h 12589"/>
                <a:gd name="connsiteX13" fmla="*/ 1113 w 12729"/>
                <a:gd name="connsiteY13" fmla="*/ 9477 h 12589"/>
                <a:gd name="connsiteX14" fmla="*/ 1598 w 12729"/>
                <a:gd name="connsiteY14" fmla="*/ 10099 h 12589"/>
                <a:gd name="connsiteX15" fmla="*/ 3951 w 12729"/>
                <a:gd name="connsiteY15" fmla="*/ 11829 h 12589"/>
                <a:gd name="connsiteX16" fmla="*/ 4712 w 12729"/>
                <a:gd name="connsiteY16" fmla="*/ 12105 h 12589"/>
                <a:gd name="connsiteX17" fmla="*/ 5474 w 12729"/>
                <a:gd name="connsiteY17" fmla="*/ 12313 h 12589"/>
                <a:gd name="connsiteX18" fmla="*/ 6581 w 12729"/>
                <a:gd name="connsiteY18" fmla="*/ 12520 h 12589"/>
                <a:gd name="connsiteX19" fmla="*/ 7550 w 12729"/>
                <a:gd name="connsiteY19" fmla="*/ 12590 h 12589"/>
                <a:gd name="connsiteX20" fmla="*/ 11356 w 12729"/>
                <a:gd name="connsiteY20" fmla="*/ 10930 h 12589"/>
                <a:gd name="connsiteX21" fmla="*/ 12533 w 12729"/>
                <a:gd name="connsiteY21" fmla="*/ 6018 h 12589"/>
                <a:gd name="connsiteX22" fmla="*/ 12256 w 12729"/>
                <a:gd name="connsiteY22" fmla="*/ 5119 h 12589"/>
                <a:gd name="connsiteX23" fmla="*/ 12118 w 12729"/>
                <a:gd name="connsiteY23" fmla="*/ 4704 h 12589"/>
                <a:gd name="connsiteX24" fmla="*/ 11841 w 12729"/>
                <a:gd name="connsiteY24" fmla="*/ 4012 h 12589"/>
                <a:gd name="connsiteX25" fmla="*/ 9903 w 12729"/>
                <a:gd name="connsiteY25" fmla="*/ 1522 h 12589"/>
                <a:gd name="connsiteX26" fmla="*/ 9211 w 12729"/>
                <a:gd name="connsiteY26" fmla="*/ 1038 h 12589"/>
                <a:gd name="connsiteX27" fmla="*/ 6996 w 12729"/>
                <a:gd name="connsiteY27" fmla="*/ 208 h 12589"/>
                <a:gd name="connsiteX28" fmla="*/ 5750 w 12729"/>
                <a:gd name="connsiteY28" fmla="*/ 0 h 12589"/>
                <a:gd name="connsiteX29" fmla="*/ 4989 w 12729"/>
                <a:gd name="connsiteY29" fmla="*/ 0 h 12589"/>
                <a:gd name="connsiteX30" fmla="*/ 4989 w 12729"/>
                <a:gd name="connsiteY30" fmla="*/ 0 h 1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729" h="12589">
                  <a:moveTo>
                    <a:pt x="5128" y="5119"/>
                  </a:moveTo>
                  <a:lnTo>
                    <a:pt x="6373" y="5326"/>
                  </a:lnTo>
                  <a:lnTo>
                    <a:pt x="7065" y="5811"/>
                  </a:lnTo>
                  <a:lnTo>
                    <a:pt x="7342" y="6502"/>
                  </a:lnTo>
                  <a:lnTo>
                    <a:pt x="7619" y="7402"/>
                  </a:lnTo>
                  <a:lnTo>
                    <a:pt x="6512" y="7194"/>
                  </a:lnTo>
                  <a:lnTo>
                    <a:pt x="5750" y="6917"/>
                  </a:lnTo>
                  <a:lnTo>
                    <a:pt x="5266" y="6295"/>
                  </a:lnTo>
                  <a:lnTo>
                    <a:pt x="5266" y="5188"/>
                  </a:lnTo>
                  <a:moveTo>
                    <a:pt x="5197" y="0"/>
                  </a:moveTo>
                  <a:cubicBezTo>
                    <a:pt x="3882" y="0"/>
                    <a:pt x="2636" y="484"/>
                    <a:pt x="1667" y="1384"/>
                  </a:cubicBezTo>
                  <a:cubicBezTo>
                    <a:pt x="490" y="2421"/>
                    <a:pt x="-63" y="3943"/>
                    <a:pt x="6" y="5534"/>
                  </a:cubicBezTo>
                  <a:lnTo>
                    <a:pt x="6" y="6641"/>
                  </a:lnTo>
                  <a:cubicBezTo>
                    <a:pt x="144" y="7679"/>
                    <a:pt x="490" y="8647"/>
                    <a:pt x="1113" y="9477"/>
                  </a:cubicBezTo>
                  <a:lnTo>
                    <a:pt x="1598" y="10099"/>
                  </a:lnTo>
                  <a:cubicBezTo>
                    <a:pt x="2221" y="10860"/>
                    <a:pt x="2982" y="11483"/>
                    <a:pt x="3951" y="11829"/>
                  </a:cubicBezTo>
                  <a:lnTo>
                    <a:pt x="4712" y="12105"/>
                  </a:lnTo>
                  <a:cubicBezTo>
                    <a:pt x="4712" y="12105"/>
                    <a:pt x="5197" y="12244"/>
                    <a:pt x="5474" y="12313"/>
                  </a:cubicBezTo>
                  <a:lnTo>
                    <a:pt x="6581" y="12520"/>
                  </a:lnTo>
                  <a:cubicBezTo>
                    <a:pt x="6581" y="12520"/>
                    <a:pt x="7273" y="12590"/>
                    <a:pt x="7550" y="12590"/>
                  </a:cubicBezTo>
                  <a:cubicBezTo>
                    <a:pt x="9003" y="12590"/>
                    <a:pt x="10387" y="11967"/>
                    <a:pt x="11356" y="10930"/>
                  </a:cubicBezTo>
                  <a:cubicBezTo>
                    <a:pt x="12602" y="9615"/>
                    <a:pt x="13017" y="7747"/>
                    <a:pt x="12533" y="6018"/>
                  </a:cubicBezTo>
                  <a:lnTo>
                    <a:pt x="12256" y="5119"/>
                  </a:lnTo>
                  <a:cubicBezTo>
                    <a:pt x="12256" y="5119"/>
                    <a:pt x="12187" y="4842"/>
                    <a:pt x="12118" y="4704"/>
                  </a:cubicBezTo>
                  <a:lnTo>
                    <a:pt x="11841" y="4012"/>
                  </a:lnTo>
                  <a:cubicBezTo>
                    <a:pt x="11495" y="2974"/>
                    <a:pt x="10803" y="2144"/>
                    <a:pt x="9903" y="1522"/>
                  </a:cubicBezTo>
                  <a:lnTo>
                    <a:pt x="9211" y="1038"/>
                  </a:lnTo>
                  <a:cubicBezTo>
                    <a:pt x="8588" y="623"/>
                    <a:pt x="7827" y="277"/>
                    <a:pt x="6996" y="208"/>
                  </a:cubicBezTo>
                  <a:lnTo>
                    <a:pt x="5750" y="0"/>
                  </a:lnTo>
                  <a:cubicBezTo>
                    <a:pt x="5750" y="0"/>
                    <a:pt x="5266" y="0"/>
                    <a:pt x="4989" y="0"/>
                  </a:cubicBezTo>
                  <a:lnTo>
                    <a:pt x="498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3" name="Freeform 3452">
              <a:extLst>
                <a:ext uri="{FF2B5EF4-FFF2-40B4-BE49-F238E27FC236}">
                  <a16:creationId xmlns:a16="http://schemas.microsoft.com/office/drawing/2014/main" id="{2CF57DEA-6F7D-9EF0-7E5C-E95D310C72E6}"/>
                </a:ext>
              </a:extLst>
            </p:cNvPr>
            <p:cNvSpPr/>
            <p:nvPr/>
          </p:nvSpPr>
          <p:spPr>
            <a:xfrm>
              <a:off x="8780237" y="5067361"/>
              <a:ext cx="27376" cy="15384"/>
            </a:xfrm>
            <a:custGeom>
              <a:avLst/>
              <a:gdLst>
                <a:gd name="connsiteX0" fmla="*/ 13219 w 20555"/>
                <a:gd name="connsiteY0" fmla="*/ 3389 h 11551"/>
                <a:gd name="connsiteX1" fmla="*/ 10589 w 20555"/>
                <a:gd name="connsiteY1" fmla="*/ 1591 h 11551"/>
                <a:gd name="connsiteX2" fmla="*/ 8305 w 20555"/>
                <a:gd name="connsiteY2" fmla="*/ 899 h 11551"/>
                <a:gd name="connsiteX3" fmla="*/ 0 w 20555"/>
                <a:gd name="connsiteY3" fmla="*/ 0 h 11551"/>
                <a:gd name="connsiteX4" fmla="*/ 1038 w 20555"/>
                <a:gd name="connsiteY4" fmla="*/ 2006 h 11551"/>
                <a:gd name="connsiteX5" fmla="*/ 3115 w 20555"/>
                <a:gd name="connsiteY5" fmla="*/ 3528 h 11551"/>
                <a:gd name="connsiteX6" fmla="*/ 5537 w 20555"/>
                <a:gd name="connsiteY6" fmla="*/ 4289 h 11551"/>
                <a:gd name="connsiteX7" fmla="*/ 7544 w 20555"/>
                <a:gd name="connsiteY7" fmla="*/ 3528 h 11551"/>
                <a:gd name="connsiteX8" fmla="*/ 9274 w 20555"/>
                <a:gd name="connsiteY8" fmla="*/ 8162 h 11551"/>
                <a:gd name="connsiteX9" fmla="*/ 10312 w 20555"/>
                <a:gd name="connsiteY9" fmla="*/ 9615 h 11551"/>
                <a:gd name="connsiteX10" fmla="*/ 12389 w 20555"/>
                <a:gd name="connsiteY10" fmla="*/ 10860 h 11551"/>
                <a:gd name="connsiteX11" fmla="*/ 14603 w 20555"/>
                <a:gd name="connsiteY11" fmla="*/ 11414 h 11551"/>
                <a:gd name="connsiteX12" fmla="*/ 16818 w 20555"/>
                <a:gd name="connsiteY12" fmla="*/ 11552 h 11551"/>
                <a:gd name="connsiteX13" fmla="*/ 18825 w 20555"/>
                <a:gd name="connsiteY13" fmla="*/ 10860 h 11551"/>
                <a:gd name="connsiteX14" fmla="*/ 20555 w 20555"/>
                <a:gd name="connsiteY14" fmla="*/ 9200 h 11551"/>
                <a:gd name="connsiteX15" fmla="*/ 17649 w 20555"/>
                <a:gd name="connsiteY15" fmla="*/ 7817 h 11551"/>
                <a:gd name="connsiteX16" fmla="*/ 13219 w 20555"/>
                <a:gd name="connsiteY16" fmla="*/ 3389 h 1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555" h="11551">
                  <a:moveTo>
                    <a:pt x="13219" y="3389"/>
                  </a:moveTo>
                  <a:lnTo>
                    <a:pt x="10589" y="1591"/>
                  </a:lnTo>
                  <a:lnTo>
                    <a:pt x="8305" y="899"/>
                  </a:lnTo>
                  <a:lnTo>
                    <a:pt x="0" y="0"/>
                  </a:lnTo>
                  <a:lnTo>
                    <a:pt x="1038" y="2006"/>
                  </a:lnTo>
                  <a:lnTo>
                    <a:pt x="3115" y="3528"/>
                  </a:lnTo>
                  <a:lnTo>
                    <a:pt x="5537" y="4289"/>
                  </a:lnTo>
                  <a:lnTo>
                    <a:pt x="7544" y="3528"/>
                  </a:lnTo>
                  <a:lnTo>
                    <a:pt x="9274" y="8162"/>
                  </a:lnTo>
                  <a:lnTo>
                    <a:pt x="10312" y="9615"/>
                  </a:lnTo>
                  <a:lnTo>
                    <a:pt x="12389" y="10860"/>
                  </a:lnTo>
                  <a:lnTo>
                    <a:pt x="14603" y="11414"/>
                  </a:lnTo>
                  <a:lnTo>
                    <a:pt x="16818" y="11552"/>
                  </a:lnTo>
                  <a:lnTo>
                    <a:pt x="18825" y="10860"/>
                  </a:lnTo>
                  <a:lnTo>
                    <a:pt x="20555" y="9200"/>
                  </a:lnTo>
                  <a:lnTo>
                    <a:pt x="17649" y="7817"/>
                  </a:lnTo>
                  <a:lnTo>
                    <a:pt x="13219" y="338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4" name="Freeform 3453">
              <a:extLst>
                <a:ext uri="{FF2B5EF4-FFF2-40B4-BE49-F238E27FC236}">
                  <a16:creationId xmlns:a16="http://schemas.microsoft.com/office/drawing/2014/main" id="{3742DF3F-D798-77D5-79DD-F548DC0F89DC}"/>
                </a:ext>
              </a:extLst>
            </p:cNvPr>
            <p:cNvSpPr/>
            <p:nvPr/>
          </p:nvSpPr>
          <p:spPr>
            <a:xfrm>
              <a:off x="8773267" y="5060268"/>
              <a:ext cx="41445" cy="29204"/>
            </a:xfrm>
            <a:custGeom>
              <a:avLst/>
              <a:gdLst>
                <a:gd name="connsiteX0" fmla="*/ 5234 w 31119"/>
                <a:gd name="connsiteY0" fmla="*/ 5326 h 21928"/>
                <a:gd name="connsiteX1" fmla="*/ 13539 w 31119"/>
                <a:gd name="connsiteY1" fmla="*/ 6157 h 21928"/>
                <a:gd name="connsiteX2" fmla="*/ 15823 w 31119"/>
                <a:gd name="connsiteY2" fmla="*/ 6849 h 21928"/>
                <a:gd name="connsiteX3" fmla="*/ 18453 w 31119"/>
                <a:gd name="connsiteY3" fmla="*/ 8716 h 21928"/>
                <a:gd name="connsiteX4" fmla="*/ 22952 w 31119"/>
                <a:gd name="connsiteY4" fmla="*/ 13074 h 21928"/>
                <a:gd name="connsiteX5" fmla="*/ 25859 w 31119"/>
                <a:gd name="connsiteY5" fmla="*/ 14457 h 21928"/>
                <a:gd name="connsiteX6" fmla="*/ 24128 w 31119"/>
                <a:gd name="connsiteY6" fmla="*/ 16118 h 21928"/>
                <a:gd name="connsiteX7" fmla="*/ 22052 w 31119"/>
                <a:gd name="connsiteY7" fmla="*/ 16810 h 21928"/>
                <a:gd name="connsiteX8" fmla="*/ 19837 w 31119"/>
                <a:gd name="connsiteY8" fmla="*/ 16671 h 21928"/>
                <a:gd name="connsiteX9" fmla="*/ 17622 w 31119"/>
                <a:gd name="connsiteY9" fmla="*/ 16048 h 21928"/>
                <a:gd name="connsiteX10" fmla="*/ 15546 w 31119"/>
                <a:gd name="connsiteY10" fmla="*/ 14803 h 21928"/>
                <a:gd name="connsiteX11" fmla="*/ 14439 w 31119"/>
                <a:gd name="connsiteY11" fmla="*/ 13351 h 21928"/>
                <a:gd name="connsiteX12" fmla="*/ 12709 w 31119"/>
                <a:gd name="connsiteY12" fmla="*/ 8785 h 21928"/>
                <a:gd name="connsiteX13" fmla="*/ 10701 w 31119"/>
                <a:gd name="connsiteY13" fmla="*/ 9477 h 21928"/>
                <a:gd name="connsiteX14" fmla="*/ 8279 w 31119"/>
                <a:gd name="connsiteY14" fmla="*/ 8785 h 21928"/>
                <a:gd name="connsiteX15" fmla="*/ 6203 w 31119"/>
                <a:gd name="connsiteY15" fmla="*/ 7194 h 21928"/>
                <a:gd name="connsiteX16" fmla="*/ 5164 w 31119"/>
                <a:gd name="connsiteY16" fmla="*/ 5257 h 21928"/>
                <a:gd name="connsiteX17" fmla="*/ 5164 w 31119"/>
                <a:gd name="connsiteY17" fmla="*/ 69 h 21928"/>
                <a:gd name="connsiteX18" fmla="*/ 873 w 31119"/>
                <a:gd name="connsiteY18" fmla="*/ 2352 h 21928"/>
                <a:gd name="connsiteX19" fmla="*/ 597 w 31119"/>
                <a:gd name="connsiteY19" fmla="*/ 7679 h 21928"/>
                <a:gd name="connsiteX20" fmla="*/ 1635 w 31119"/>
                <a:gd name="connsiteY20" fmla="*/ 9615 h 21928"/>
                <a:gd name="connsiteX21" fmla="*/ 3088 w 31119"/>
                <a:gd name="connsiteY21" fmla="*/ 11275 h 21928"/>
                <a:gd name="connsiteX22" fmla="*/ 5164 w 31119"/>
                <a:gd name="connsiteY22" fmla="*/ 12867 h 21928"/>
                <a:gd name="connsiteX23" fmla="*/ 6825 w 31119"/>
                <a:gd name="connsiteY23" fmla="*/ 13697 h 21928"/>
                <a:gd name="connsiteX24" fmla="*/ 9248 w 31119"/>
                <a:gd name="connsiteY24" fmla="*/ 14388 h 21928"/>
                <a:gd name="connsiteX25" fmla="*/ 9386 w 31119"/>
                <a:gd name="connsiteY25" fmla="*/ 14388 h 21928"/>
                <a:gd name="connsiteX26" fmla="*/ 9663 w 31119"/>
                <a:gd name="connsiteY26" fmla="*/ 15080 h 21928"/>
                <a:gd name="connsiteX27" fmla="*/ 10355 w 31119"/>
                <a:gd name="connsiteY27" fmla="*/ 16325 h 21928"/>
                <a:gd name="connsiteX28" fmla="*/ 11463 w 31119"/>
                <a:gd name="connsiteY28" fmla="*/ 17778 h 21928"/>
                <a:gd name="connsiteX29" fmla="*/ 12985 w 31119"/>
                <a:gd name="connsiteY29" fmla="*/ 19161 h 21928"/>
                <a:gd name="connsiteX30" fmla="*/ 15062 w 31119"/>
                <a:gd name="connsiteY30" fmla="*/ 20406 h 21928"/>
                <a:gd name="connsiteX31" fmla="*/ 16307 w 31119"/>
                <a:gd name="connsiteY31" fmla="*/ 20960 h 21928"/>
                <a:gd name="connsiteX32" fmla="*/ 18522 w 31119"/>
                <a:gd name="connsiteY32" fmla="*/ 21583 h 21928"/>
                <a:gd name="connsiteX33" fmla="*/ 19630 w 31119"/>
                <a:gd name="connsiteY33" fmla="*/ 21790 h 21928"/>
                <a:gd name="connsiteX34" fmla="*/ 21844 w 31119"/>
                <a:gd name="connsiteY34" fmla="*/ 21928 h 21928"/>
                <a:gd name="connsiteX35" fmla="*/ 22121 w 31119"/>
                <a:gd name="connsiteY35" fmla="*/ 21928 h 21928"/>
                <a:gd name="connsiteX36" fmla="*/ 23782 w 31119"/>
                <a:gd name="connsiteY36" fmla="*/ 21651 h 21928"/>
                <a:gd name="connsiteX37" fmla="*/ 25859 w 31119"/>
                <a:gd name="connsiteY37" fmla="*/ 20960 h 21928"/>
                <a:gd name="connsiteX38" fmla="*/ 27797 w 31119"/>
                <a:gd name="connsiteY38" fmla="*/ 19784 h 21928"/>
                <a:gd name="connsiteX39" fmla="*/ 29527 w 31119"/>
                <a:gd name="connsiteY39" fmla="*/ 18124 h 21928"/>
                <a:gd name="connsiteX40" fmla="*/ 31049 w 31119"/>
                <a:gd name="connsiteY40" fmla="*/ 13558 h 21928"/>
                <a:gd name="connsiteX41" fmla="*/ 28143 w 31119"/>
                <a:gd name="connsiteY41" fmla="*/ 9684 h 21928"/>
                <a:gd name="connsiteX42" fmla="*/ 25997 w 31119"/>
                <a:gd name="connsiteY42" fmla="*/ 8647 h 21928"/>
                <a:gd name="connsiteX43" fmla="*/ 22121 w 31119"/>
                <a:gd name="connsiteY43" fmla="*/ 4842 h 21928"/>
                <a:gd name="connsiteX44" fmla="*/ 21429 w 31119"/>
                <a:gd name="connsiteY44" fmla="*/ 4289 h 21928"/>
                <a:gd name="connsiteX45" fmla="*/ 18799 w 31119"/>
                <a:gd name="connsiteY45" fmla="*/ 2421 h 21928"/>
                <a:gd name="connsiteX46" fmla="*/ 17346 w 31119"/>
                <a:gd name="connsiteY46" fmla="*/ 1729 h 21928"/>
                <a:gd name="connsiteX47" fmla="*/ 15062 w 31119"/>
                <a:gd name="connsiteY47" fmla="*/ 1038 h 21928"/>
                <a:gd name="connsiteX48" fmla="*/ 14093 w 31119"/>
                <a:gd name="connsiteY48" fmla="*/ 830 h 21928"/>
                <a:gd name="connsiteX49" fmla="*/ 5788 w 31119"/>
                <a:gd name="connsiteY49" fmla="*/ 0 h 21928"/>
                <a:gd name="connsiteX50" fmla="*/ 5234 w 31119"/>
                <a:gd name="connsiteY50" fmla="*/ 0 h 21928"/>
                <a:gd name="connsiteX51" fmla="*/ 5234 w 31119"/>
                <a:gd name="connsiteY51" fmla="*/ 0 h 2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1119" h="21928">
                  <a:moveTo>
                    <a:pt x="5234" y="5326"/>
                  </a:moveTo>
                  <a:lnTo>
                    <a:pt x="13539" y="6157"/>
                  </a:lnTo>
                  <a:lnTo>
                    <a:pt x="15823" y="6849"/>
                  </a:lnTo>
                  <a:lnTo>
                    <a:pt x="18453" y="8716"/>
                  </a:lnTo>
                  <a:lnTo>
                    <a:pt x="22952" y="13074"/>
                  </a:lnTo>
                  <a:lnTo>
                    <a:pt x="25859" y="14457"/>
                  </a:lnTo>
                  <a:lnTo>
                    <a:pt x="24128" y="16118"/>
                  </a:lnTo>
                  <a:lnTo>
                    <a:pt x="22052" y="16810"/>
                  </a:lnTo>
                  <a:lnTo>
                    <a:pt x="19837" y="16671"/>
                  </a:lnTo>
                  <a:lnTo>
                    <a:pt x="17622" y="16048"/>
                  </a:lnTo>
                  <a:lnTo>
                    <a:pt x="15546" y="14803"/>
                  </a:lnTo>
                  <a:lnTo>
                    <a:pt x="14439" y="13351"/>
                  </a:lnTo>
                  <a:lnTo>
                    <a:pt x="12709" y="8785"/>
                  </a:lnTo>
                  <a:lnTo>
                    <a:pt x="10701" y="9477"/>
                  </a:lnTo>
                  <a:lnTo>
                    <a:pt x="8279" y="8785"/>
                  </a:lnTo>
                  <a:lnTo>
                    <a:pt x="6203" y="7194"/>
                  </a:lnTo>
                  <a:lnTo>
                    <a:pt x="5164" y="5257"/>
                  </a:lnTo>
                  <a:moveTo>
                    <a:pt x="5164" y="69"/>
                  </a:moveTo>
                  <a:cubicBezTo>
                    <a:pt x="3434" y="69"/>
                    <a:pt x="1842" y="899"/>
                    <a:pt x="873" y="2352"/>
                  </a:cubicBezTo>
                  <a:cubicBezTo>
                    <a:pt x="-165" y="3943"/>
                    <a:pt x="-303" y="6018"/>
                    <a:pt x="597" y="7679"/>
                  </a:cubicBezTo>
                  <a:lnTo>
                    <a:pt x="1635" y="9615"/>
                  </a:lnTo>
                  <a:cubicBezTo>
                    <a:pt x="1981" y="10238"/>
                    <a:pt x="2465" y="10860"/>
                    <a:pt x="3088" y="11275"/>
                  </a:cubicBezTo>
                  <a:lnTo>
                    <a:pt x="5164" y="12867"/>
                  </a:lnTo>
                  <a:cubicBezTo>
                    <a:pt x="5649" y="13212"/>
                    <a:pt x="6203" y="13558"/>
                    <a:pt x="6825" y="13697"/>
                  </a:cubicBezTo>
                  <a:lnTo>
                    <a:pt x="9248" y="14388"/>
                  </a:lnTo>
                  <a:cubicBezTo>
                    <a:pt x="9248" y="14388"/>
                    <a:pt x="9317" y="14388"/>
                    <a:pt x="9386" y="14388"/>
                  </a:cubicBezTo>
                  <a:lnTo>
                    <a:pt x="9663" y="15080"/>
                  </a:lnTo>
                  <a:cubicBezTo>
                    <a:pt x="9802" y="15495"/>
                    <a:pt x="10079" y="15910"/>
                    <a:pt x="10355" y="16325"/>
                  </a:cubicBezTo>
                  <a:lnTo>
                    <a:pt x="11463" y="17778"/>
                  </a:lnTo>
                  <a:cubicBezTo>
                    <a:pt x="11878" y="18331"/>
                    <a:pt x="12362" y="18815"/>
                    <a:pt x="12985" y="19161"/>
                  </a:cubicBezTo>
                  <a:lnTo>
                    <a:pt x="15062" y="20406"/>
                  </a:lnTo>
                  <a:cubicBezTo>
                    <a:pt x="15477" y="20614"/>
                    <a:pt x="15892" y="20821"/>
                    <a:pt x="16307" y="20960"/>
                  </a:cubicBezTo>
                  <a:lnTo>
                    <a:pt x="18522" y="21583"/>
                  </a:lnTo>
                  <a:cubicBezTo>
                    <a:pt x="18868" y="21651"/>
                    <a:pt x="19283" y="21721"/>
                    <a:pt x="19630" y="21790"/>
                  </a:cubicBezTo>
                  <a:lnTo>
                    <a:pt x="21844" y="21928"/>
                  </a:lnTo>
                  <a:cubicBezTo>
                    <a:pt x="21844" y="21928"/>
                    <a:pt x="21983" y="21928"/>
                    <a:pt x="22121" y="21928"/>
                  </a:cubicBezTo>
                  <a:cubicBezTo>
                    <a:pt x="22675" y="21928"/>
                    <a:pt x="23228" y="21859"/>
                    <a:pt x="23782" y="21651"/>
                  </a:cubicBezTo>
                  <a:lnTo>
                    <a:pt x="25859" y="20960"/>
                  </a:lnTo>
                  <a:cubicBezTo>
                    <a:pt x="26620" y="20683"/>
                    <a:pt x="27243" y="20337"/>
                    <a:pt x="27797" y="19784"/>
                  </a:cubicBezTo>
                  <a:lnTo>
                    <a:pt x="29527" y="18124"/>
                  </a:lnTo>
                  <a:cubicBezTo>
                    <a:pt x="30773" y="16948"/>
                    <a:pt x="31326" y="15218"/>
                    <a:pt x="31049" y="13558"/>
                  </a:cubicBezTo>
                  <a:cubicBezTo>
                    <a:pt x="30773" y="11898"/>
                    <a:pt x="29734" y="10445"/>
                    <a:pt x="28143" y="9684"/>
                  </a:cubicBezTo>
                  <a:lnTo>
                    <a:pt x="25997" y="8647"/>
                  </a:lnTo>
                  <a:lnTo>
                    <a:pt x="22121" y="4842"/>
                  </a:lnTo>
                  <a:cubicBezTo>
                    <a:pt x="22121" y="4842"/>
                    <a:pt x="21706" y="4427"/>
                    <a:pt x="21429" y="4289"/>
                  </a:cubicBezTo>
                  <a:lnTo>
                    <a:pt x="18799" y="2421"/>
                  </a:lnTo>
                  <a:cubicBezTo>
                    <a:pt x="18384" y="2076"/>
                    <a:pt x="17830" y="1868"/>
                    <a:pt x="17346" y="1729"/>
                  </a:cubicBezTo>
                  <a:lnTo>
                    <a:pt x="15062" y="1038"/>
                  </a:lnTo>
                  <a:cubicBezTo>
                    <a:pt x="15062" y="1038"/>
                    <a:pt x="14439" y="899"/>
                    <a:pt x="14093" y="830"/>
                  </a:cubicBezTo>
                  <a:lnTo>
                    <a:pt x="5788" y="0"/>
                  </a:lnTo>
                  <a:cubicBezTo>
                    <a:pt x="5788" y="0"/>
                    <a:pt x="5441" y="0"/>
                    <a:pt x="5234" y="0"/>
                  </a:cubicBezTo>
                  <a:lnTo>
                    <a:pt x="523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5" name="Freeform 3454">
              <a:extLst>
                <a:ext uri="{FF2B5EF4-FFF2-40B4-BE49-F238E27FC236}">
                  <a16:creationId xmlns:a16="http://schemas.microsoft.com/office/drawing/2014/main" id="{D78164E4-C12A-F7C0-B204-5D16C1C54EC1}"/>
                </a:ext>
              </a:extLst>
            </p:cNvPr>
            <p:cNvSpPr/>
            <p:nvPr/>
          </p:nvSpPr>
          <p:spPr>
            <a:xfrm>
              <a:off x="8612291" y="5048107"/>
              <a:ext cx="6636" cy="6447"/>
            </a:xfrm>
            <a:custGeom>
              <a:avLst/>
              <a:gdLst>
                <a:gd name="connsiteX0" fmla="*/ 2146 w 4983"/>
                <a:gd name="connsiteY0" fmla="*/ 3044 h 4841"/>
                <a:gd name="connsiteX1" fmla="*/ 3530 w 4983"/>
                <a:gd name="connsiteY1" fmla="*/ 4150 h 4841"/>
                <a:gd name="connsiteX2" fmla="*/ 4983 w 4983"/>
                <a:gd name="connsiteY2" fmla="*/ 4842 h 4841"/>
                <a:gd name="connsiteX3" fmla="*/ 4153 w 4983"/>
                <a:gd name="connsiteY3" fmla="*/ 3389 h 4841"/>
                <a:gd name="connsiteX4" fmla="*/ 2907 w 4983"/>
                <a:gd name="connsiteY4" fmla="*/ 2213 h 4841"/>
                <a:gd name="connsiteX5" fmla="*/ 0 w 4983"/>
                <a:gd name="connsiteY5" fmla="*/ 0 h 4841"/>
                <a:gd name="connsiteX6" fmla="*/ 830 w 4983"/>
                <a:gd name="connsiteY6" fmla="*/ 1591 h 4841"/>
                <a:gd name="connsiteX7" fmla="*/ 2146 w 4983"/>
                <a:gd name="connsiteY7" fmla="*/ 3044 h 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 h="4841">
                  <a:moveTo>
                    <a:pt x="2146" y="3044"/>
                  </a:moveTo>
                  <a:lnTo>
                    <a:pt x="3530" y="4150"/>
                  </a:lnTo>
                  <a:lnTo>
                    <a:pt x="4983" y="4842"/>
                  </a:lnTo>
                  <a:lnTo>
                    <a:pt x="4153" y="3389"/>
                  </a:lnTo>
                  <a:lnTo>
                    <a:pt x="2907" y="2213"/>
                  </a:lnTo>
                  <a:lnTo>
                    <a:pt x="0" y="0"/>
                  </a:lnTo>
                  <a:lnTo>
                    <a:pt x="830" y="1591"/>
                  </a:lnTo>
                  <a:lnTo>
                    <a:pt x="2146" y="304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6" name="Freeform 3455">
              <a:extLst>
                <a:ext uri="{FF2B5EF4-FFF2-40B4-BE49-F238E27FC236}">
                  <a16:creationId xmlns:a16="http://schemas.microsoft.com/office/drawing/2014/main" id="{0CD874F6-AC62-D441-3151-FEAE18A117DA}"/>
                </a:ext>
              </a:extLst>
            </p:cNvPr>
            <p:cNvSpPr/>
            <p:nvPr/>
          </p:nvSpPr>
          <p:spPr>
            <a:xfrm>
              <a:off x="8605449" y="5041197"/>
              <a:ext cx="20360" cy="20176"/>
            </a:xfrm>
            <a:custGeom>
              <a:avLst/>
              <a:gdLst>
                <a:gd name="connsiteX0" fmla="*/ 5137 w 15287"/>
                <a:gd name="connsiteY0" fmla="*/ 5188 h 15149"/>
                <a:gd name="connsiteX1" fmla="*/ 8044 w 15287"/>
                <a:gd name="connsiteY1" fmla="*/ 7332 h 15149"/>
                <a:gd name="connsiteX2" fmla="*/ 9290 w 15287"/>
                <a:gd name="connsiteY2" fmla="*/ 8577 h 15149"/>
                <a:gd name="connsiteX3" fmla="*/ 10120 w 15287"/>
                <a:gd name="connsiteY3" fmla="*/ 10030 h 15149"/>
                <a:gd name="connsiteX4" fmla="*/ 8736 w 15287"/>
                <a:gd name="connsiteY4" fmla="*/ 9338 h 15149"/>
                <a:gd name="connsiteX5" fmla="*/ 7282 w 15287"/>
                <a:gd name="connsiteY5" fmla="*/ 8232 h 15149"/>
                <a:gd name="connsiteX6" fmla="*/ 6036 w 15287"/>
                <a:gd name="connsiteY6" fmla="*/ 6848 h 15149"/>
                <a:gd name="connsiteX7" fmla="*/ 5206 w 15287"/>
                <a:gd name="connsiteY7" fmla="*/ 5257 h 15149"/>
                <a:gd name="connsiteX8" fmla="*/ 5206 w 15287"/>
                <a:gd name="connsiteY8" fmla="*/ 69 h 15149"/>
                <a:gd name="connsiteX9" fmla="*/ 1815 w 15287"/>
                <a:gd name="connsiteY9" fmla="*/ 1314 h 15149"/>
                <a:gd name="connsiteX10" fmla="*/ 638 w 15287"/>
                <a:gd name="connsiteY10" fmla="*/ 7747 h 15149"/>
                <a:gd name="connsiteX11" fmla="*/ 1469 w 15287"/>
                <a:gd name="connsiteY11" fmla="*/ 9338 h 15149"/>
                <a:gd name="connsiteX12" fmla="*/ 2161 w 15287"/>
                <a:gd name="connsiteY12" fmla="*/ 10307 h 15149"/>
                <a:gd name="connsiteX13" fmla="*/ 3406 w 15287"/>
                <a:gd name="connsiteY13" fmla="*/ 11690 h 15149"/>
                <a:gd name="connsiteX14" fmla="*/ 4099 w 15287"/>
                <a:gd name="connsiteY14" fmla="*/ 12313 h 15149"/>
                <a:gd name="connsiteX15" fmla="*/ 5552 w 15287"/>
                <a:gd name="connsiteY15" fmla="*/ 13420 h 15149"/>
                <a:gd name="connsiteX16" fmla="*/ 6382 w 15287"/>
                <a:gd name="connsiteY16" fmla="*/ 13904 h 15149"/>
                <a:gd name="connsiteX17" fmla="*/ 7767 w 15287"/>
                <a:gd name="connsiteY17" fmla="*/ 14595 h 15149"/>
                <a:gd name="connsiteX18" fmla="*/ 10120 w 15287"/>
                <a:gd name="connsiteY18" fmla="*/ 15149 h 15149"/>
                <a:gd name="connsiteX19" fmla="*/ 13857 w 15287"/>
                <a:gd name="connsiteY19" fmla="*/ 13558 h 15149"/>
                <a:gd name="connsiteX20" fmla="*/ 14618 w 15287"/>
                <a:gd name="connsiteY20" fmla="*/ 7401 h 15149"/>
                <a:gd name="connsiteX21" fmla="*/ 13788 w 15287"/>
                <a:gd name="connsiteY21" fmla="*/ 5949 h 15149"/>
                <a:gd name="connsiteX22" fmla="*/ 12888 w 15287"/>
                <a:gd name="connsiteY22" fmla="*/ 4842 h 15149"/>
                <a:gd name="connsiteX23" fmla="*/ 11642 w 15287"/>
                <a:gd name="connsiteY23" fmla="*/ 3597 h 15149"/>
                <a:gd name="connsiteX24" fmla="*/ 11158 w 15287"/>
                <a:gd name="connsiteY24" fmla="*/ 3182 h 15149"/>
                <a:gd name="connsiteX25" fmla="*/ 8251 w 15287"/>
                <a:gd name="connsiteY25" fmla="*/ 1037 h 15149"/>
                <a:gd name="connsiteX26" fmla="*/ 5137 w 15287"/>
                <a:gd name="connsiteY26" fmla="*/ 0 h 15149"/>
                <a:gd name="connsiteX27" fmla="*/ 5137 w 15287"/>
                <a:gd name="connsiteY27" fmla="*/ 0 h 1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87" h="15149">
                  <a:moveTo>
                    <a:pt x="5137" y="5188"/>
                  </a:moveTo>
                  <a:lnTo>
                    <a:pt x="8044" y="7332"/>
                  </a:lnTo>
                  <a:lnTo>
                    <a:pt x="9290" y="8577"/>
                  </a:lnTo>
                  <a:lnTo>
                    <a:pt x="10120" y="10030"/>
                  </a:lnTo>
                  <a:lnTo>
                    <a:pt x="8736" y="9338"/>
                  </a:lnTo>
                  <a:lnTo>
                    <a:pt x="7282" y="8232"/>
                  </a:lnTo>
                  <a:lnTo>
                    <a:pt x="6036" y="6848"/>
                  </a:lnTo>
                  <a:lnTo>
                    <a:pt x="5206" y="5257"/>
                  </a:lnTo>
                  <a:moveTo>
                    <a:pt x="5206" y="69"/>
                  </a:moveTo>
                  <a:cubicBezTo>
                    <a:pt x="3960" y="69"/>
                    <a:pt x="2784" y="484"/>
                    <a:pt x="1815" y="1314"/>
                  </a:cubicBezTo>
                  <a:cubicBezTo>
                    <a:pt x="-54" y="2905"/>
                    <a:pt x="-539" y="5603"/>
                    <a:pt x="638" y="7747"/>
                  </a:cubicBezTo>
                  <a:lnTo>
                    <a:pt x="1469" y="9338"/>
                  </a:lnTo>
                  <a:cubicBezTo>
                    <a:pt x="1676" y="9684"/>
                    <a:pt x="1884" y="10030"/>
                    <a:pt x="2161" y="10307"/>
                  </a:cubicBezTo>
                  <a:lnTo>
                    <a:pt x="3406" y="11690"/>
                  </a:lnTo>
                  <a:cubicBezTo>
                    <a:pt x="3406" y="11690"/>
                    <a:pt x="3822" y="12105"/>
                    <a:pt x="4099" y="12313"/>
                  </a:cubicBezTo>
                  <a:lnTo>
                    <a:pt x="5552" y="13420"/>
                  </a:lnTo>
                  <a:cubicBezTo>
                    <a:pt x="5552" y="13420"/>
                    <a:pt x="6106" y="13765"/>
                    <a:pt x="6382" y="13904"/>
                  </a:cubicBezTo>
                  <a:lnTo>
                    <a:pt x="7767" y="14595"/>
                  </a:lnTo>
                  <a:cubicBezTo>
                    <a:pt x="8528" y="15011"/>
                    <a:pt x="9359" y="15149"/>
                    <a:pt x="10120" y="15149"/>
                  </a:cubicBezTo>
                  <a:cubicBezTo>
                    <a:pt x="11504" y="15149"/>
                    <a:pt x="12888" y="14595"/>
                    <a:pt x="13857" y="13558"/>
                  </a:cubicBezTo>
                  <a:cubicBezTo>
                    <a:pt x="15449" y="11898"/>
                    <a:pt x="15726" y="9407"/>
                    <a:pt x="14618" y="7401"/>
                  </a:cubicBezTo>
                  <a:lnTo>
                    <a:pt x="13788" y="5949"/>
                  </a:lnTo>
                  <a:cubicBezTo>
                    <a:pt x="13581" y="5534"/>
                    <a:pt x="13235" y="5119"/>
                    <a:pt x="12888" y="4842"/>
                  </a:cubicBezTo>
                  <a:lnTo>
                    <a:pt x="11642" y="3597"/>
                  </a:lnTo>
                  <a:cubicBezTo>
                    <a:pt x="11642" y="3597"/>
                    <a:pt x="11296" y="3320"/>
                    <a:pt x="11158" y="3182"/>
                  </a:cubicBezTo>
                  <a:lnTo>
                    <a:pt x="8251" y="1037"/>
                  </a:lnTo>
                  <a:cubicBezTo>
                    <a:pt x="7351" y="346"/>
                    <a:pt x="6244" y="0"/>
                    <a:pt x="5137" y="0"/>
                  </a:cubicBezTo>
                  <a:lnTo>
                    <a:pt x="513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7" name="Freeform 3456">
              <a:extLst>
                <a:ext uri="{FF2B5EF4-FFF2-40B4-BE49-F238E27FC236}">
                  <a16:creationId xmlns:a16="http://schemas.microsoft.com/office/drawing/2014/main" id="{2F3E7B3E-1B52-28D2-59B7-4E518D850435}"/>
                </a:ext>
              </a:extLst>
            </p:cNvPr>
            <p:cNvSpPr/>
            <p:nvPr/>
          </p:nvSpPr>
          <p:spPr>
            <a:xfrm>
              <a:off x="8620126" y="5265159"/>
              <a:ext cx="6912" cy="6632"/>
            </a:xfrm>
            <a:custGeom>
              <a:avLst/>
              <a:gdLst>
                <a:gd name="connsiteX0" fmla="*/ 2007 w 5190"/>
                <a:gd name="connsiteY0" fmla="*/ 0 h 4980"/>
                <a:gd name="connsiteX1" fmla="*/ 623 w 5190"/>
                <a:gd name="connsiteY1" fmla="*/ 830 h 4980"/>
                <a:gd name="connsiteX2" fmla="*/ 0 w 5190"/>
                <a:gd name="connsiteY2" fmla="*/ 2697 h 4980"/>
                <a:gd name="connsiteX3" fmla="*/ 1800 w 5190"/>
                <a:gd name="connsiteY3" fmla="*/ 4496 h 4980"/>
                <a:gd name="connsiteX4" fmla="*/ 3807 w 5190"/>
                <a:gd name="connsiteY4" fmla="*/ 4980 h 4980"/>
                <a:gd name="connsiteX5" fmla="*/ 5191 w 5190"/>
                <a:gd name="connsiteY5" fmla="*/ 4012 h 4980"/>
                <a:gd name="connsiteX6" fmla="*/ 5052 w 5190"/>
                <a:gd name="connsiteY6" fmla="*/ 1798 h 4980"/>
                <a:gd name="connsiteX7" fmla="*/ 3807 w 5190"/>
                <a:gd name="connsiteY7" fmla="*/ 277 h 4980"/>
                <a:gd name="connsiteX8" fmla="*/ 2007 w 5190"/>
                <a:gd name="connsiteY8" fmla="*/ 0 h 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90" h="4980">
                  <a:moveTo>
                    <a:pt x="2007" y="0"/>
                  </a:moveTo>
                  <a:lnTo>
                    <a:pt x="623" y="830"/>
                  </a:lnTo>
                  <a:lnTo>
                    <a:pt x="0" y="2697"/>
                  </a:lnTo>
                  <a:lnTo>
                    <a:pt x="1800" y="4496"/>
                  </a:lnTo>
                  <a:lnTo>
                    <a:pt x="3807" y="4980"/>
                  </a:lnTo>
                  <a:lnTo>
                    <a:pt x="5191" y="4012"/>
                  </a:lnTo>
                  <a:lnTo>
                    <a:pt x="5052" y="1798"/>
                  </a:lnTo>
                  <a:lnTo>
                    <a:pt x="3807" y="277"/>
                  </a:lnTo>
                  <a:lnTo>
                    <a:pt x="2007"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8" name="Freeform 3457">
              <a:extLst>
                <a:ext uri="{FF2B5EF4-FFF2-40B4-BE49-F238E27FC236}">
                  <a16:creationId xmlns:a16="http://schemas.microsoft.com/office/drawing/2014/main" id="{51C62395-3BC0-3B0E-3762-F1AA9B07B487}"/>
                </a:ext>
              </a:extLst>
            </p:cNvPr>
            <p:cNvSpPr/>
            <p:nvPr/>
          </p:nvSpPr>
          <p:spPr>
            <a:xfrm>
              <a:off x="8613040" y="5258249"/>
              <a:ext cx="20824" cy="20360"/>
            </a:xfrm>
            <a:custGeom>
              <a:avLst/>
              <a:gdLst>
                <a:gd name="connsiteX0" fmla="*/ 7327 w 15636"/>
                <a:gd name="connsiteY0" fmla="*/ 5188 h 15287"/>
                <a:gd name="connsiteX1" fmla="*/ 9057 w 15636"/>
                <a:gd name="connsiteY1" fmla="*/ 5465 h 15287"/>
                <a:gd name="connsiteX2" fmla="*/ 10303 w 15636"/>
                <a:gd name="connsiteY2" fmla="*/ 6917 h 15287"/>
                <a:gd name="connsiteX3" fmla="*/ 10442 w 15636"/>
                <a:gd name="connsiteY3" fmla="*/ 9131 h 15287"/>
                <a:gd name="connsiteX4" fmla="*/ 9057 w 15636"/>
                <a:gd name="connsiteY4" fmla="*/ 10099 h 15287"/>
                <a:gd name="connsiteX5" fmla="*/ 6981 w 15636"/>
                <a:gd name="connsiteY5" fmla="*/ 9684 h 15287"/>
                <a:gd name="connsiteX6" fmla="*/ 5182 w 15636"/>
                <a:gd name="connsiteY6" fmla="*/ 7885 h 15287"/>
                <a:gd name="connsiteX7" fmla="*/ 5805 w 15636"/>
                <a:gd name="connsiteY7" fmla="*/ 6018 h 15287"/>
                <a:gd name="connsiteX8" fmla="*/ 7258 w 15636"/>
                <a:gd name="connsiteY8" fmla="*/ 5188 h 15287"/>
                <a:gd name="connsiteX9" fmla="*/ 7258 w 15636"/>
                <a:gd name="connsiteY9" fmla="*/ 0 h 15287"/>
                <a:gd name="connsiteX10" fmla="*/ 4697 w 15636"/>
                <a:gd name="connsiteY10" fmla="*/ 692 h 15287"/>
                <a:gd name="connsiteX11" fmla="*/ 3244 w 15636"/>
                <a:gd name="connsiteY11" fmla="*/ 1522 h 15287"/>
                <a:gd name="connsiteX12" fmla="*/ 891 w 15636"/>
                <a:gd name="connsiteY12" fmla="*/ 4427 h 15287"/>
                <a:gd name="connsiteX13" fmla="*/ 267 w 15636"/>
                <a:gd name="connsiteY13" fmla="*/ 6295 h 15287"/>
                <a:gd name="connsiteX14" fmla="*/ 1514 w 15636"/>
                <a:gd name="connsiteY14" fmla="*/ 11552 h 15287"/>
                <a:gd name="connsiteX15" fmla="*/ 3313 w 15636"/>
                <a:gd name="connsiteY15" fmla="*/ 13350 h 15287"/>
                <a:gd name="connsiteX16" fmla="*/ 5943 w 15636"/>
                <a:gd name="connsiteY16" fmla="*/ 14734 h 15287"/>
                <a:gd name="connsiteX17" fmla="*/ 8019 w 15636"/>
                <a:gd name="connsiteY17" fmla="*/ 15149 h 15287"/>
                <a:gd name="connsiteX18" fmla="*/ 9057 w 15636"/>
                <a:gd name="connsiteY18" fmla="*/ 15287 h 15287"/>
                <a:gd name="connsiteX19" fmla="*/ 11964 w 15636"/>
                <a:gd name="connsiteY19" fmla="*/ 14388 h 15287"/>
                <a:gd name="connsiteX20" fmla="*/ 13348 w 15636"/>
                <a:gd name="connsiteY20" fmla="*/ 13420 h 15287"/>
                <a:gd name="connsiteX21" fmla="*/ 15633 w 15636"/>
                <a:gd name="connsiteY21" fmla="*/ 8785 h 15287"/>
                <a:gd name="connsiteX22" fmla="*/ 15494 w 15636"/>
                <a:gd name="connsiteY22" fmla="*/ 6571 h 15287"/>
                <a:gd name="connsiteX23" fmla="*/ 14248 w 15636"/>
                <a:gd name="connsiteY23" fmla="*/ 3527 h 15287"/>
                <a:gd name="connsiteX24" fmla="*/ 13002 w 15636"/>
                <a:gd name="connsiteY24" fmla="*/ 2075 h 15287"/>
                <a:gd name="connsiteX25" fmla="*/ 9888 w 15636"/>
                <a:gd name="connsiteY25" fmla="*/ 346 h 15287"/>
                <a:gd name="connsiteX26" fmla="*/ 8158 w 15636"/>
                <a:gd name="connsiteY26" fmla="*/ 69 h 15287"/>
                <a:gd name="connsiteX27" fmla="*/ 7327 w 15636"/>
                <a:gd name="connsiteY27" fmla="*/ 69 h 15287"/>
                <a:gd name="connsiteX28" fmla="*/ 7327 w 15636"/>
                <a:gd name="connsiteY28" fmla="*/ 69 h 1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636" h="15287">
                  <a:moveTo>
                    <a:pt x="7327" y="5188"/>
                  </a:moveTo>
                  <a:lnTo>
                    <a:pt x="9057" y="5465"/>
                  </a:lnTo>
                  <a:lnTo>
                    <a:pt x="10303" y="6917"/>
                  </a:lnTo>
                  <a:lnTo>
                    <a:pt x="10442" y="9131"/>
                  </a:lnTo>
                  <a:lnTo>
                    <a:pt x="9057" y="10099"/>
                  </a:lnTo>
                  <a:lnTo>
                    <a:pt x="6981" y="9684"/>
                  </a:lnTo>
                  <a:lnTo>
                    <a:pt x="5182" y="7885"/>
                  </a:lnTo>
                  <a:lnTo>
                    <a:pt x="5805" y="6018"/>
                  </a:lnTo>
                  <a:lnTo>
                    <a:pt x="7258" y="5188"/>
                  </a:lnTo>
                  <a:moveTo>
                    <a:pt x="7258" y="0"/>
                  </a:moveTo>
                  <a:cubicBezTo>
                    <a:pt x="6358" y="0"/>
                    <a:pt x="5458" y="207"/>
                    <a:pt x="4697" y="692"/>
                  </a:cubicBezTo>
                  <a:lnTo>
                    <a:pt x="3244" y="1522"/>
                  </a:lnTo>
                  <a:cubicBezTo>
                    <a:pt x="2136" y="2144"/>
                    <a:pt x="1306" y="3182"/>
                    <a:pt x="891" y="4427"/>
                  </a:cubicBezTo>
                  <a:lnTo>
                    <a:pt x="267" y="6295"/>
                  </a:lnTo>
                  <a:cubicBezTo>
                    <a:pt x="-355" y="8162"/>
                    <a:pt x="129" y="10168"/>
                    <a:pt x="1514" y="11552"/>
                  </a:cubicBezTo>
                  <a:lnTo>
                    <a:pt x="3313" y="13350"/>
                  </a:lnTo>
                  <a:cubicBezTo>
                    <a:pt x="4005" y="14042"/>
                    <a:pt x="4905" y="14526"/>
                    <a:pt x="5943" y="14734"/>
                  </a:cubicBezTo>
                  <a:lnTo>
                    <a:pt x="8019" y="15149"/>
                  </a:lnTo>
                  <a:cubicBezTo>
                    <a:pt x="8365" y="15218"/>
                    <a:pt x="8711" y="15287"/>
                    <a:pt x="9057" y="15287"/>
                  </a:cubicBezTo>
                  <a:cubicBezTo>
                    <a:pt x="10096" y="15287"/>
                    <a:pt x="11134" y="15011"/>
                    <a:pt x="11964" y="14388"/>
                  </a:cubicBezTo>
                  <a:lnTo>
                    <a:pt x="13348" y="13420"/>
                  </a:lnTo>
                  <a:cubicBezTo>
                    <a:pt x="14871" y="12382"/>
                    <a:pt x="15702" y="10653"/>
                    <a:pt x="15633" y="8785"/>
                  </a:cubicBezTo>
                  <a:lnTo>
                    <a:pt x="15494" y="6571"/>
                  </a:lnTo>
                  <a:cubicBezTo>
                    <a:pt x="15425" y="5465"/>
                    <a:pt x="15009" y="4358"/>
                    <a:pt x="14248" y="3527"/>
                  </a:cubicBezTo>
                  <a:lnTo>
                    <a:pt x="13002" y="2075"/>
                  </a:lnTo>
                  <a:cubicBezTo>
                    <a:pt x="12172" y="1176"/>
                    <a:pt x="11134" y="553"/>
                    <a:pt x="9888" y="346"/>
                  </a:cubicBezTo>
                  <a:lnTo>
                    <a:pt x="8158" y="69"/>
                  </a:lnTo>
                  <a:cubicBezTo>
                    <a:pt x="8158" y="69"/>
                    <a:pt x="7604" y="69"/>
                    <a:pt x="7327" y="69"/>
                  </a:cubicBezTo>
                  <a:lnTo>
                    <a:pt x="732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59" name="Freeform 3458">
              <a:extLst>
                <a:ext uri="{FF2B5EF4-FFF2-40B4-BE49-F238E27FC236}">
                  <a16:creationId xmlns:a16="http://schemas.microsoft.com/office/drawing/2014/main" id="{29329E78-124C-6EB4-1617-A3F050A94D0C}"/>
                </a:ext>
              </a:extLst>
            </p:cNvPr>
            <p:cNvSpPr/>
            <p:nvPr/>
          </p:nvSpPr>
          <p:spPr>
            <a:xfrm>
              <a:off x="8586942" y="5146867"/>
              <a:ext cx="4700" cy="3132"/>
            </a:xfrm>
            <a:custGeom>
              <a:avLst/>
              <a:gdLst>
                <a:gd name="connsiteX0" fmla="*/ 1315 w 3529"/>
                <a:gd name="connsiteY0" fmla="*/ 0 h 2352"/>
                <a:gd name="connsiteX1" fmla="*/ 485 w 3529"/>
                <a:gd name="connsiteY1" fmla="*/ 692 h 2352"/>
                <a:gd name="connsiteX2" fmla="*/ 0 w 3529"/>
                <a:gd name="connsiteY2" fmla="*/ 2352 h 2352"/>
                <a:gd name="connsiteX3" fmla="*/ 900 w 3529"/>
                <a:gd name="connsiteY3" fmla="*/ 2144 h 2352"/>
                <a:gd name="connsiteX4" fmla="*/ 3530 w 3529"/>
                <a:gd name="connsiteY4" fmla="*/ 1245 h 2352"/>
                <a:gd name="connsiteX5" fmla="*/ 2353 w 3529"/>
                <a:gd name="connsiteY5" fmla="*/ 208 h 2352"/>
                <a:gd name="connsiteX6" fmla="*/ 1315 w 3529"/>
                <a:gd name="connsiteY6" fmla="*/ 0 h 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2352">
                  <a:moveTo>
                    <a:pt x="1315" y="0"/>
                  </a:moveTo>
                  <a:lnTo>
                    <a:pt x="485" y="692"/>
                  </a:lnTo>
                  <a:lnTo>
                    <a:pt x="0" y="2352"/>
                  </a:lnTo>
                  <a:lnTo>
                    <a:pt x="900" y="2144"/>
                  </a:lnTo>
                  <a:lnTo>
                    <a:pt x="3530" y="1245"/>
                  </a:lnTo>
                  <a:lnTo>
                    <a:pt x="2353" y="208"/>
                  </a:lnTo>
                  <a:lnTo>
                    <a:pt x="1315"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0" name="Freeform 3459">
              <a:extLst>
                <a:ext uri="{FF2B5EF4-FFF2-40B4-BE49-F238E27FC236}">
                  <a16:creationId xmlns:a16="http://schemas.microsoft.com/office/drawing/2014/main" id="{C852F083-7CEE-C3E6-D02E-B4BC2D29AE89}"/>
                </a:ext>
              </a:extLst>
            </p:cNvPr>
            <p:cNvSpPr/>
            <p:nvPr/>
          </p:nvSpPr>
          <p:spPr>
            <a:xfrm>
              <a:off x="8579966" y="5139866"/>
              <a:ext cx="18523" cy="17135"/>
            </a:xfrm>
            <a:custGeom>
              <a:avLst/>
              <a:gdLst>
                <a:gd name="connsiteX0" fmla="*/ 6552 w 13908"/>
                <a:gd name="connsiteY0" fmla="*/ 5257 h 12866"/>
                <a:gd name="connsiteX1" fmla="*/ 7591 w 13908"/>
                <a:gd name="connsiteY1" fmla="*/ 5465 h 12866"/>
                <a:gd name="connsiteX2" fmla="*/ 8767 w 13908"/>
                <a:gd name="connsiteY2" fmla="*/ 6502 h 12866"/>
                <a:gd name="connsiteX3" fmla="*/ 6068 w 13908"/>
                <a:gd name="connsiteY3" fmla="*/ 7471 h 12866"/>
                <a:gd name="connsiteX4" fmla="*/ 5237 w 13908"/>
                <a:gd name="connsiteY4" fmla="*/ 7678 h 12866"/>
                <a:gd name="connsiteX5" fmla="*/ 5653 w 13908"/>
                <a:gd name="connsiteY5" fmla="*/ 6018 h 12866"/>
                <a:gd name="connsiteX6" fmla="*/ 6483 w 13908"/>
                <a:gd name="connsiteY6" fmla="*/ 5326 h 12866"/>
                <a:gd name="connsiteX7" fmla="*/ 6483 w 13908"/>
                <a:gd name="connsiteY7" fmla="*/ 138 h 12866"/>
                <a:gd name="connsiteX8" fmla="*/ 3230 w 13908"/>
                <a:gd name="connsiteY8" fmla="*/ 1245 h 12866"/>
                <a:gd name="connsiteX9" fmla="*/ 2400 w 13908"/>
                <a:gd name="connsiteY9" fmla="*/ 1937 h 12866"/>
                <a:gd name="connsiteX10" fmla="*/ 600 w 13908"/>
                <a:gd name="connsiteY10" fmla="*/ 4704 h 12866"/>
                <a:gd name="connsiteX11" fmla="*/ 185 w 13908"/>
                <a:gd name="connsiteY11" fmla="*/ 6364 h 12866"/>
                <a:gd name="connsiteX12" fmla="*/ 1431 w 13908"/>
                <a:gd name="connsiteY12" fmla="*/ 11275 h 12866"/>
                <a:gd name="connsiteX13" fmla="*/ 5168 w 13908"/>
                <a:gd name="connsiteY13" fmla="*/ 12866 h 12866"/>
                <a:gd name="connsiteX14" fmla="*/ 6206 w 13908"/>
                <a:gd name="connsiteY14" fmla="*/ 12728 h 12866"/>
                <a:gd name="connsiteX15" fmla="*/ 7037 w 13908"/>
                <a:gd name="connsiteY15" fmla="*/ 12520 h 12866"/>
                <a:gd name="connsiteX16" fmla="*/ 7729 w 13908"/>
                <a:gd name="connsiteY16" fmla="*/ 12313 h 12866"/>
                <a:gd name="connsiteX17" fmla="*/ 10428 w 13908"/>
                <a:gd name="connsiteY17" fmla="*/ 11345 h 12866"/>
                <a:gd name="connsiteX18" fmla="*/ 13820 w 13908"/>
                <a:gd name="connsiteY18" fmla="*/ 7402 h 12866"/>
                <a:gd name="connsiteX19" fmla="*/ 12090 w 13908"/>
                <a:gd name="connsiteY19" fmla="*/ 2490 h 12866"/>
                <a:gd name="connsiteX20" fmla="*/ 10913 w 13908"/>
                <a:gd name="connsiteY20" fmla="*/ 1453 h 12866"/>
                <a:gd name="connsiteX21" fmla="*/ 8629 w 13908"/>
                <a:gd name="connsiteY21" fmla="*/ 346 h 12866"/>
                <a:gd name="connsiteX22" fmla="*/ 7591 w 13908"/>
                <a:gd name="connsiteY22" fmla="*/ 138 h 12866"/>
                <a:gd name="connsiteX23" fmla="*/ 6552 w 13908"/>
                <a:gd name="connsiteY23" fmla="*/ 0 h 12866"/>
                <a:gd name="connsiteX24" fmla="*/ 6552 w 13908"/>
                <a:gd name="connsiteY24" fmla="*/ 0 h 1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08" h="12866">
                  <a:moveTo>
                    <a:pt x="6552" y="5257"/>
                  </a:moveTo>
                  <a:lnTo>
                    <a:pt x="7591" y="5465"/>
                  </a:lnTo>
                  <a:lnTo>
                    <a:pt x="8767" y="6502"/>
                  </a:lnTo>
                  <a:lnTo>
                    <a:pt x="6068" y="7471"/>
                  </a:lnTo>
                  <a:lnTo>
                    <a:pt x="5237" y="7678"/>
                  </a:lnTo>
                  <a:lnTo>
                    <a:pt x="5653" y="6018"/>
                  </a:lnTo>
                  <a:lnTo>
                    <a:pt x="6483" y="5326"/>
                  </a:lnTo>
                  <a:moveTo>
                    <a:pt x="6483" y="138"/>
                  </a:moveTo>
                  <a:cubicBezTo>
                    <a:pt x="5307" y="138"/>
                    <a:pt x="4199" y="554"/>
                    <a:pt x="3230" y="1245"/>
                  </a:cubicBezTo>
                  <a:lnTo>
                    <a:pt x="2400" y="1937"/>
                  </a:lnTo>
                  <a:cubicBezTo>
                    <a:pt x="1500" y="2629"/>
                    <a:pt x="877" y="3597"/>
                    <a:pt x="600" y="4704"/>
                  </a:cubicBezTo>
                  <a:lnTo>
                    <a:pt x="185" y="6364"/>
                  </a:lnTo>
                  <a:cubicBezTo>
                    <a:pt x="-299" y="8094"/>
                    <a:pt x="185" y="9961"/>
                    <a:pt x="1431" y="11275"/>
                  </a:cubicBezTo>
                  <a:cubicBezTo>
                    <a:pt x="2400" y="12313"/>
                    <a:pt x="3784" y="12866"/>
                    <a:pt x="5168" y="12866"/>
                  </a:cubicBezTo>
                  <a:cubicBezTo>
                    <a:pt x="5514" y="12866"/>
                    <a:pt x="5860" y="12866"/>
                    <a:pt x="6206" y="12728"/>
                  </a:cubicBezTo>
                  <a:lnTo>
                    <a:pt x="7037" y="12520"/>
                  </a:lnTo>
                  <a:cubicBezTo>
                    <a:pt x="7037" y="12520"/>
                    <a:pt x="7452" y="12382"/>
                    <a:pt x="7729" y="12313"/>
                  </a:cubicBezTo>
                  <a:lnTo>
                    <a:pt x="10428" y="11345"/>
                  </a:lnTo>
                  <a:cubicBezTo>
                    <a:pt x="12158" y="10722"/>
                    <a:pt x="13473" y="9200"/>
                    <a:pt x="13820" y="7402"/>
                  </a:cubicBezTo>
                  <a:cubicBezTo>
                    <a:pt x="14166" y="5603"/>
                    <a:pt x="13473" y="3736"/>
                    <a:pt x="12090" y="2490"/>
                  </a:cubicBezTo>
                  <a:lnTo>
                    <a:pt x="10913" y="1453"/>
                  </a:lnTo>
                  <a:cubicBezTo>
                    <a:pt x="10221" y="899"/>
                    <a:pt x="9460" y="484"/>
                    <a:pt x="8629" y="346"/>
                  </a:cubicBezTo>
                  <a:lnTo>
                    <a:pt x="7591" y="138"/>
                  </a:lnTo>
                  <a:cubicBezTo>
                    <a:pt x="7245" y="69"/>
                    <a:pt x="6899" y="0"/>
                    <a:pt x="6552" y="0"/>
                  </a:cubicBezTo>
                  <a:lnTo>
                    <a:pt x="655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1" name="Freeform 3460">
              <a:extLst>
                <a:ext uri="{FF2B5EF4-FFF2-40B4-BE49-F238E27FC236}">
                  <a16:creationId xmlns:a16="http://schemas.microsoft.com/office/drawing/2014/main" id="{4E1EBD28-250D-EC27-FBA3-52D4ECBE1984}"/>
                </a:ext>
              </a:extLst>
            </p:cNvPr>
            <p:cNvSpPr/>
            <p:nvPr/>
          </p:nvSpPr>
          <p:spPr>
            <a:xfrm>
              <a:off x="8590720" y="5245627"/>
              <a:ext cx="3686" cy="2947"/>
            </a:xfrm>
            <a:custGeom>
              <a:avLst/>
              <a:gdLst>
                <a:gd name="connsiteX0" fmla="*/ 2768 w 2768"/>
                <a:gd name="connsiteY0" fmla="*/ 1107 h 2213"/>
                <a:gd name="connsiteX1" fmla="*/ 2076 w 2768"/>
                <a:gd name="connsiteY1" fmla="*/ 0 h 2213"/>
                <a:gd name="connsiteX2" fmla="*/ 0 w 2768"/>
                <a:gd name="connsiteY2" fmla="*/ 1037 h 2213"/>
                <a:gd name="connsiteX3" fmla="*/ 2146 w 2768"/>
                <a:gd name="connsiteY3" fmla="*/ 2213 h 2213"/>
                <a:gd name="connsiteX4" fmla="*/ 2768 w 2768"/>
                <a:gd name="connsiteY4" fmla="*/ 1107 h 2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 h="2213">
                  <a:moveTo>
                    <a:pt x="2768" y="1107"/>
                  </a:moveTo>
                  <a:lnTo>
                    <a:pt x="2076" y="0"/>
                  </a:lnTo>
                  <a:lnTo>
                    <a:pt x="0" y="1037"/>
                  </a:lnTo>
                  <a:lnTo>
                    <a:pt x="2146" y="2213"/>
                  </a:lnTo>
                  <a:lnTo>
                    <a:pt x="2768" y="11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2" name="Freeform 3461">
              <a:extLst>
                <a:ext uri="{FF2B5EF4-FFF2-40B4-BE49-F238E27FC236}">
                  <a16:creationId xmlns:a16="http://schemas.microsoft.com/office/drawing/2014/main" id="{737A18FB-243E-DCB3-87F2-CCEBDC32C757}"/>
                </a:ext>
              </a:extLst>
            </p:cNvPr>
            <p:cNvSpPr/>
            <p:nvPr/>
          </p:nvSpPr>
          <p:spPr>
            <a:xfrm>
              <a:off x="8583808" y="5238810"/>
              <a:ext cx="17467" cy="16766"/>
            </a:xfrm>
            <a:custGeom>
              <a:avLst/>
              <a:gdLst>
                <a:gd name="connsiteX0" fmla="*/ 7267 w 13115"/>
                <a:gd name="connsiteY0" fmla="*/ 5119 h 12589"/>
                <a:gd name="connsiteX1" fmla="*/ 7959 w 13115"/>
                <a:gd name="connsiteY1" fmla="*/ 6295 h 12589"/>
                <a:gd name="connsiteX2" fmla="*/ 7336 w 13115"/>
                <a:gd name="connsiteY2" fmla="*/ 7402 h 12589"/>
                <a:gd name="connsiteX3" fmla="*/ 5191 w 13115"/>
                <a:gd name="connsiteY3" fmla="*/ 6226 h 12589"/>
                <a:gd name="connsiteX4" fmla="*/ 7267 w 13115"/>
                <a:gd name="connsiteY4" fmla="*/ 5188 h 12589"/>
                <a:gd name="connsiteX5" fmla="*/ 7267 w 13115"/>
                <a:gd name="connsiteY5" fmla="*/ 0 h 12589"/>
                <a:gd name="connsiteX6" fmla="*/ 4914 w 13115"/>
                <a:gd name="connsiteY6" fmla="*/ 554 h 12589"/>
                <a:gd name="connsiteX7" fmla="*/ 2837 w 13115"/>
                <a:gd name="connsiteY7" fmla="*/ 1591 h 12589"/>
                <a:gd name="connsiteX8" fmla="*/ 0 w 13115"/>
                <a:gd name="connsiteY8" fmla="*/ 6087 h 12589"/>
                <a:gd name="connsiteX9" fmla="*/ 2630 w 13115"/>
                <a:gd name="connsiteY9" fmla="*/ 10722 h 12589"/>
                <a:gd name="connsiteX10" fmla="*/ 4776 w 13115"/>
                <a:gd name="connsiteY10" fmla="*/ 11898 h 12589"/>
                <a:gd name="connsiteX11" fmla="*/ 7336 w 13115"/>
                <a:gd name="connsiteY11" fmla="*/ 12590 h 12589"/>
                <a:gd name="connsiteX12" fmla="*/ 11766 w 13115"/>
                <a:gd name="connsiteY12" fmla="*/ 10099 h 12589"/>
                <a:gd name="connsiteX13" fmla="*/ 12389 w 13115"/>
                <a:gd name="connsiteY13" fmla="*/ 8993 h 12589"/>
                <a:gd name="connsiteX14" fmla="*/ 12389 w 13115"/>
                <a:gd name="connsiteY14" fmla="*/ 3597 h 12589"/>
                <a:gd name="connsiteX15" fmla="*/ 11697 w 13115"/>
                <a:gd name="connsiteY15" fmla="*/ 2421 h 12589"/>
                <a:gd name="connsiteX16" fmla="*/ 7267 w 13115"/>
                <a:gd name="connsiteY16" fmla="*/ 0 h 12589"/>
                <a:gd name="connsiteX17" fmla="*/ 7267 w 13115"/>
                <a:gd name="connsiteY17" fmla="*/ 0 h 1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15" h="12589">
                  <a:moveTo>
                    <a:pt x="7267" y="5119"/>
                  </a:moveTo>
                  <a:lnTo>
                    <a:pt x="7959" y="6295"/>
                  </a:lnTo>
                  <a:lnTo>
                    <a:pt x="7336" y="7402"/>
                  </a:lnTo>
                  <a:lnTo>
                    <a:pt x="5191" y="6226"/>
                  </a:lnTo>
                  <a:lnTo>
                    <a:pt x="7267" y="5188"/>
                  </a:lnTo>
                  <a:moveTo>
                    <a:pt x="7267" y="0"/>
                  </a:moveTo>
                  <a:cubicBezTo>
                    <a:pt x="6506" y="0"/>
                    <a:pt x="5675" y="208"/>
                    <a:pt x="4914" y="554"/>
                  </a:cubicBezTo>
                  <a:lnTo>
                    <a:pt x="2837" y="1591"/>
                  </a:lnTo>
                  <a:cubicBezTo>
                    <a:pt x="1107" y="2491"/>
                    <a:pt x="69" y="4220"/>
                    <a:pt x="0" y="6087"/>
                  </a:cubicBezTo>
                  <a:cubicBezTo>
                    <a:pt x="0" y="8024"/>
                    <a:pt x="969" y="9754"/>
                    <a:pt x="2630" y="10722"/>
                  </a:cubicBezTo>
                  <a:lnTo>
                    <a:pt x="4776" y="11898"/>
                  </a:lnTo>
                  <a:cubicBezTo>
                    <a:pt x="5606" y="12313"/>
                    <a:pt x="6437" y="12590"/>
                    <a:pt x="7336" y="12590"/>
                  </a:cubicBezTo>
                  <a:cubicBezTo>
                    <a:pt x="9136" y="12590"/>
                    <a:pt x="10797" y="11690"/>
                    <a:pt x="11766" y="10099"/>
                  </a:cubicBezTo>
                  <a:lnTo>
                    <a:pt x="12389" y="8993"/>
                  </a:lnTo>
                  <a:cubicBezTo>
                    <a:pt x="13358" y="7332"/>
                    <a:pt x="13358" y="5257"/>
                    <a:pt x="12389" y="3597"/>
                  </a:cubicBezTo>
                  <a:lnTo>
                    <a:pt x="11697" y="2421"/>
                  </a:lnTo>
                  <a:cubicBezTo>
                    <a:pt x="10728" y="830"/>
                    <a:pt x="8997" y="0"/>
                    <a:pt x="7267" y="0"/>
                  </a:cubicBezTo>
                  <a:lnTo>
                    <a:pt x="726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3" name="Freeform 3462">
              <a:extLst>
                <a:ext uri="{FF2B5EF4-FFF2-40B4-BE49-F238E27FC236}">
                  <a16:creationId xmlns:a16="http://schemas.microsoft.com/office/drawing/2014/main" id="{FBDE3614-B912-5F83-EA6A-CCE2AF9C439F}"/>
                </a:ext>
              </a:extLst>
            </p:cNvPr>
            <p:cNvSpPr/>
            <p:nvPr/>
          </p:nvSpPr>
          <p:spPr>
            <a:xfrm>
              <a:off x="8751201" y="5105502"/>
              <a:ext cx="2304" cy="2578"/>
            </a:xfrm>
            <a:custGeom>
              <a:avLst/>
              <a:gdLst>
                <a:gd name="connsiteX0" fmla="*/ 0 w 1730"/>
                <a:gd name="connsiteY0" fmla="*/ 1314 h 1936"/>
                <a:gd name="connsiteX1" fmla="*/ 761 w 1730"/>
                <a:gd name="connsiteY1" fmla="*/ 1937 h 1936"/>
                <a:gd name="connsiteX2" fmla="*/ 1177 w 1730"/>
                <a:gd name="connsiteY2" fmla="*/ 1660 h 1936"/>
                <a:gd name="connsiteX3" fmla="*/ 1730 w 1730"/>
                <a:gd name="connsiteY3" fmla="*/ 415 h 1936"/>
                <a:gd name="connsiteX4" fmla="*/ 1038 w 1730"/>
                <a:gd name="connsiteY4" fmla="*/ 0 h 1936"/>
                <a:gd name="connsiteX5" fmla="*/ 623 w 1730"/>
                <a:gd name="connsiteY5" fmla="*/ 138 h 1936"/>
                <a:gd name="connsiteX6" fmla="*/ 0 w 1730"/>
                <a:gd name="connsiteY6" fmla="*/ 1314 h 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0" h="1936">
                  <a:moveTo>
                    <a:pt x="0" y="1314"/>
                  </a:moveTo>
                  <a:lnTo>
                    <a:pt x="761" y="1937"/>
                  </a:lnTo>
                  <a:lnTo>
                    <a:pt x="1177" y="1660"/>
                  </a:lnTo>
                  <a:lnTo>
                    <a:pt x="1730" y="415"/>
                  </a:lnTo>
                  <a:lnTo>
                    <a:pt x="1038" y="0"/>
                  </a:lnTo>
                  <a:lnTo>
                    <a:pt x="623" y="138"/>
                  </a:lnTo>
                  <a:lnTo>
                    <a:pt x="0"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4" name="Freeform 3463">
              <a:extLst>
                <a:ext uri="{FF2B5EF4-FFF2-40B4-BE49-F238E27FC236}">
                  <a16:creationId xmlns:a16="http://schemas.microsoft.com/office/drawing/2014/main" id="{D18B3913-53AB-BFEB-581A-9DE6401E2089}"/>
                </a:ext>
              </a:extLst>
            </p:cNvPr>
            <p:cNvSpPr/>
            <p:nvPr/>
          </p:nvSpPr>
          <p:spPr>
            <a:xfrm>
              <a:off x="8744271" y="5098592"/>
              <a:ext cx="16068" cy="16489"/>
            </a:xfrm>
            <a:custGeom>
              <a:avLst/>
              <a:gdLst>
                <a:gd name="connsiteX0" fmla="*/ 6243 w 12065"/>
                <a:gd name="connsiteY0" fmla="*/ 5188 h 12381"/>
                <a:gd name="connsiteX1" fmla="*/ 6934 w 12065"/>
                <a:gd name="connsiteY1" fmla="*/ 5603 h 12381"/>
                <a:gd name="connsiteX2" fmla="*/ 6312 w 12065"/>
                <a:gd name="connsiteY2" fmla="*/ 6848 h 12381"/>
                <a:gd name="connsiteX3" fmla="*/ 5965 w 12065"/>
                <a:gd name="connsiteY3" fmla="*/ 7125 h 12381"/>
                <a:gd name="connsiteX4" fmla="*/ 5204 w 12065"/>
                <a:gd name="connsiteY4" fmla="*/ 6502 h 12381"/>
                <a:gd name="connsiteX5" fmla="*/ 5827 w 12065"/>
                <a:gd name="connsiteY5" fmla="*/ 5326 h 12381"/>
                <a:gd name="connsiteX6" fmla="*/ 6243 w 12065"/>
                <a:gd name="connsiteY6" fmla="*/ 5188 h 12381"/>
                <a:gd name="connsiteX7" fmla="*/ 6243 w 12065"/>
                <a:gd name="connsiteY7" fmla="*/ 0 h 12381"/>
                <a:gd name="connsiteX8" fmla="*/ 4443 w 12065"/>
                <a:gd name="connsiteY8" fmla="*/ 346 h 12381"/>
                <a:gd name="connsiteX9" fmla="*/ 4028 w 12065"/>
                <a:gd name="connsiteY9" fmla="*/ 484 h 12381"/>
                <a:gd name="connsiteX10" fmla="*/ 1190 w 12065"/>
                <a:gd name="connsiteY10" fmla="*/ 2974 h 12381"/>
                <a:gd name="connsiteX11" fmla="*/ 567 w 12065"/>
                <a:gd name="connsiteY11" fmla="*/ 4150 h 12381"/>
                <a:gd name="connsiteX12" fmla="*/ 1882 w 12065"/>
                <a:gd name="connsiteY12" fmla="*/ 10583 h 12381"/>
                <a:gd name="connsiteX13" fmla="*/ 2643 w 12065"/>
                <a:gd name="connsiteY13" fmla="*/ 11206 h 12381"/>
                <a:gd name="connsiteX14" fmla="*/ 5897 w 12065"/>
                <a:gd name="connsiteY14" fmla="*/ 12382 h 12381"/>
                <a:gd name="connsiteX15" fmla="*/ 9149 w 12065"/>
                <a:gd name="connsiteY15" fmla="*/ 11275 h 12381"/>
                <a:gd name="connsiteX16" fmla="*/ 9495 w 12065"/>
                <a:gd name="connsiteY16" fmla="*/ 10998 h 12381"/>
                <a:gd name="connsiteX17" fmla="*/ 10880 w 12065"/>
                <a:gd name="connsiteY17" fmla="*/ 9269 h 12381"/>
                <a:gd name="connsiteX18" fmla="*/ 11503 w 12065"/>
                <a:gd name="connsiteY18" fmla="*/ 8024 h 12381"/>
                <a:gd name="connsiteX19" fmla="*/ 9565 w 12065"/>
                <a:gd name="connsiteY19" fmla="*/ 1245 h 12381"/>
                <a:gd name="connsiteX20" fmla="*/ 8873 w 12065"/>
                <a:gd name="connsiteY20" fmla="*/ 830 h 12381"/>
                <a:gd name="connsiteX21" fmla="*/ 6173 w 12065"/>
                <a:gd name="connsiteY21" fmla="*/ 69 h 12381"/>
                <a:gd name="connsiteX22" fmla="*/ 6173 w 12065"/>
                <a:gd name="connsiteY22" fmla="*/ 69 h 1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065" h="12381">
                  <a:moveTo>
                    <a:pt x="6243" y="5188"/>
                  </a:moveTo>
                  <a:lnTo>
                    <a:pt x="6934" y="5603"/>
                  </a:lnTo>
                  <a:lnTo>
                    <a:pt x="6312" y="6848"/>
                  </a:lnTo>
                  <a:lnTo>
                    <a:pt x="5965" y="7125"/>
                  </a:lnTo>
                  <a:lnTo>
                    <a:pt x="5204" y="6502"/>
                  </a:lnTo>
                  <a:lnTo>
                    <a:pt x="5827" y="5326"/>
                  </a:lnTo>
                  <a:lnTo>
                    <a:pt x="6243" y="5188"/>
                  </a:lnTo>
                  <a:moveTo>
                    <a:pt x="6243" y="0"/>
                  </a:moveTo>
                  <a:cubicBezTo>
                    <a:pt x="5619" y="0"/>
                    <a:pt x="5066" y="69"/>
                    <a:pt x="4443" y="346"/>
                  </a:cubicBezTo>
                  <a:lnTo>
                    <a:pt x="4028" y="484"/>
                  </a:lnTo>
                  <a:cubicBezTo>
                    <a:pt x="2782" y="899"/>
                    <a:pt x="1813" y="1799"/>
                    <a:pt x="1190" y="2974"/>
                  </a:cubicBezTo>
                  <a:lnTo>
                    <a:pt x="567" y="4150"/>
                  </a:lnTo>
                  <a:cubicBezTo>
                    <a:pt x="-540" y="6364"/>
                    <a:pt x="13" y="8992"/>
                    <a:pt x="1882" y="10583"/>
                  </a:cubicBezTo>
                  <a:lnTo>
                    <a:pt x="2643" y="11206"/>
                  </a:lnTo>
                  <a:cubicBezTo>
                    <a:pt x="3612" y="11967"/>
                    <a:pt x="4720" y="12382"/>
                    <a:pt x="5897" y="12382"/>
                  </a:cubicBezTo>
                  <a:cubicBezTo>
                    <a:pt x="7073" y="12382"/>
                    <a:pt x="8180" y="12036"/>
                    <a:pt x="9149" y="11275"/>
                  </a:cubicBezTo>
                  <a:lnTo>
                    <a:pt x="9495" y="10998"/>
                  </a:lnTo>
                  <a:cubicBezTo>
                    <a:pt x="10049" y="10515"/>
                    <a:pt x="10534" y="9961"/>
                    <a:pt x="10880" y="9269"/>
                  </a:cubicBezTo>
                  <a:lnTo>
                    <a:pt x="11503" y="8024"/>
                  </a:lnTo>
                  <a:cubicBezTo>
                    <a:pt x="12748" y="5603"/>
                    <a:pt x="11849" y="2629"/>
                    <a:pt x="9565" y="1245"/>
                  </a:cubicBezTo>
                  <a:lnTo>
                    <a:pt x="8873" y="830"/>
                  </a:lnTo>
                  <a:cubicBezTo>
                    <a:pt x="8042" y="346"/>
                    <a:pt x="7142" y="69"/>
                    <a:pt x="6173" y="69"/>
                  </a:cubicBezTo>
                  <a:lnTo>
                    <a:pt x="617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5" name="Freeform 3464">
              <a:extLst>
                <a:ext uri="{FF2B5EF4-FFF2-40B4-BE49-F238E27FC236}">
                  <a16:creationId xmlns:a16="http://schemas.microsoft.com/office/drawing/2014/main" id="{83EE234B-0392-A18F-0B9A-2ABC37D2266C}"/>
                </a:ext>
              </a:extLst>
            </p:cNvPr>
            <p:cNvSpPr/>
            <p:nvPr/>
          </p:nvSpPr>
          <p:spPr>
            <a:xfrm>
              <a:off x="8782726" y="5093341"/>
              <a:ext cx="39266" cy="7830"/>
            </a:xfrm>
            <a:custGeom>
              <a:avLst/>
              <a:gdLst>
                <a:gd name="connsiteX0" fmla="*/ 1799 w 29483"/>
                <a:gd name="connsiteY0" fmla="*/ 1799 h 5879"/>
                <a:gd name="connsiteX1" fmla="*/ 5952 w 29483"/>
                <a:gd name="connsiteY1" fmla="*/ 3389 h 5879"/>
                <a:gd name="connsiteX2" fmla="*/ 14119 w 29483"/>
                <a:gd name="connsiteY2" fmla="*/ 5396 h 5879"/>
                <a:gd name="connsiteX3" fmla="*/ 17995 w 29483"/>
                <a:gd name="connsiteY3" fmla="*/ 5880 h 5879"/>
                <a:gd name="connsiteX4" fmla="*/ 21663 w 29483"/>
                <a:gd name="connsiteY4" fmla="*/ 5603 h 5879"/>
                <a:gd name="connsiteX5" fmla="*/ 29484 w 29483"/>
                <a:gd name="connsiteY5" fmla="*/ 4358 h 5879"/>
                <a:gd name="connsiteX6" fmla="*/ 26369 w 29483"/>
                <a:gd name="connsiteY6" fmla="*/ 3044 h 5879"/>
                <a:gd name="connsiteX7" fmla="*/ 0 w 29483"/>
                <a:gd name="connsiteY7" fmla="*/ 0 h 5879"/>
                <a:gd name="connsiteX8" fmla="*/ 1799 w 29483"/>
                <a:gd name="connsiteY8" fmla="*/ 1799 h 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83" h="5879">
                  <a:moveTo>
                    <a:pt x="1799" y="1799"/>
                  </a:moveTo>
                  <a:lnTo>
                    <a:pt x="5952" y="3389"/>
                  </a:lnTo>
                  <a:lnTo>
                    <a:pt x="14119" y="5396"/>
                  </a:lnTo>
                  <a:lnTo>
                    <a:pt x="17995" y="5880"/>
                  </a:lnTo>
                  <a:lnTo>
                    <a:pt x="21663" y="5603"/>
                  </a:lnTo>
                  <a:lnTo>
                    <a:pt x="29484" y="4358"/>
                  </a:lnTo>
                  <a:lnTo>
                    <a:pt x="26369" y="3044"/>
                  </a:lnTo>
                  <a:lnTo>
                    <a:pt x="0" y="0"/>
                  </a:lnTo>
                  <a:lnTo>
                    <a:pt x="1799" y="17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6" name="Freeform 3465">
              <a:extLst>
                <a:ext uri="{FF2B5EF4-FFF2-40B4-BE49-F238E27FC236}">
                  <a16:creationId xmlns:a16="http://schemas.microsoft.com/office/drawing/2014/main" id="{22B678B8-29A3-ABB6-C09C-47E9D67C04D8}"/>
                </a:ext>
              </a:extLst>
            </p:cNvPr>
            <p:cNvSpPr/>
            <p:nvPr/>
          </p:nvSpPr>
          <p:spPr>
            <a:xfrm>
              <a:off x="8775768" y="5086431"/>
              <a:ext cx="53097" cy="21557"/>
            </a:xfrm>
            <a:custGeom>
              <a:avLst/>
              <a:gdLst>
                <a:gd name="connsiteX0" fmla="*/ 5224 w 39868"/>
                <a:gd name="connsiteY0" fmla="*/ 5188 h 16186"/>
                <a:gd name="connsiteX1" fmla="*/ 31594 w 39868"/>
                <a:gd name="connsiteY1" fmla="*/ 8162 h 16186"/>
                <a:gd name="connsiteX2" fmla="*/ 34708 w 39868"/>
                <a:gd name="connsiteY2" fmla="*/ 9477 h 16186"/>
                <a:gd name="connsiteX3" fmla="*/ 26956 w 39868"/>
                <a:gd name="connsiteY3" fmla="*/ 10722 h 16186"/>
                <a:gd name="connsiteX4" fmla="*/ 23219 w 39868"/>
                <a:gd name="connsiteY4" fmla="*/ 10999 h 16186"/>
                <a:gd name="connsiteX5" fmla="*/ 19343 w 39868"/>
                <a:gd name="connsiteY5" fmla="*/ 10515 h 16186"/>
                <a:gd name="connsiteX6" fmla="*/ 11177 w 39868"/>
                <a:gd name="connsiteY6" fmla="*/ 8508 h 16186"/>
                <a:gd name="connsiteX7" fmla="*/ 7024 w 39868"/>
                <a:gd name="connsiteY7" fmla="*/ 6987 h 16186"/>
                <a:gd name="connsiteX8" fmla="*/ 5224 w 39868"/>
                <a:gd name="connsiteY8" fmla="*/ 5188 h 16186"/>
                <a:gd name="connsiteX9" fmla="*/ 5224 w 39868"/>
                <a:gd name="connsiteY9" fmla="*/ 0 h 16186"/>
                <a:gd name="connsiteX10" fmla="*/ 518 w 39868"/>
                <a:gd name="connsiteY10" fmla="*/ 2905 h 16186"/>
                <a:gd name="connsiteX11" fmla="*/ 1556 w 39868"/>
                <a:gd name="connsiteY11" fmla="*/ 8854 h 16186"/>
                <a:gd name="connsiteX12" fmla="*/ 3356 w 39868"/>
                <a:gd name="connsiteY12" fmla="*/ 10653 h 16186"/>
                <a:gd name="connsiteX13" fmla="*/ 5224 w 39868"/>
                <a:gd name="connsiteY13" fmla="*/ 11829 h 16186"/>
                <a:gd name="connsiteX14" fmla="*/ 9377 w 39868"/>
                <a:gd name="connsiteY14" fmla="*/ 13350 h 16186"/>
                <a:gd name="connsiteX15" fmla="*/ 9931 w 39868"/>
                <a:gd name="connsiteY15" fmla="*/ 13558 h 16186"/>
                <a:gd name="connsiteX16" fmla="*/ 18098 w 39868"/>
                <a:gd name="connsiteY16" fmla="*/ 15564 h 16186"/>
                <a:gd name="connsiteX17" fmla="*/ 18720 w 39868"/>
                <a:gd name="connsiteY17" fmla="*/ 15703 h 16186"/>
                <a:gd name="connsiteX18" fmla="*/ 22596 w 39868"/>
                <a:gd name="connsiteY18" fmla="*/ 16187 h 16186"/>
                <a:gd name="connsiteX19" fmla="*/ 23219 w 39868"/>
                <a:gd name="connsiteY19" fmla="*/ 16187 h 16186"/>
                <a:gd name="connsiteX20" fmla="*/ 23565 w 39868"/>
                <a:gd name="connsiteY20" fmla="*/ 16187 h 16186"/>
                <a:gd name="connsiteX21" fmla="*/ 27302 w 39868"/>
                <a:gd name="connsiteY21" fmla="*/ 15910 h 16186"/>
                <a:gd name="connsiteX22" fmla="*/ 27787 w 39868"/>
                <a:gd name="connsiteY22" fmla="*/ 15910 h 16186"/>
                <a:gd name="connsiteX23" fmla="*/ 35539 w 39868"/>
                <a:gd name="connsiteY23" fmla="*/ 14665 h 16186"/>
                <a:gd name="connsiteX24" fmla="*/ 39830 w 39868"/>
                <a:gd name="connsiteY24" fmla="*/ 10169 h 16186"/>
                <a:gd name="connsiteX25" fmla="*/ 36715 w 39868"/>
                <a:gd name="connsiteY25" fmla="*/ 4773 h 16186"/>
                <a:gd name="connsiteX26" fmla="*/ 33601 w 39868"/>
                <a:gd name="connsiteY26" fmla="*/ 3459 h 16186"/>
                <a:gd name="connsiteX27" fmla="*/ 32147 w 39868"/>
                <a:gd name="connsiteY27" fmla="*/ 3044 h 16186"/>
                <a:gd name="connsiteX28" fmla="*/ 5778 w 39868"/>
                <a:gd name="connsiteY28" fmla="*/ 69 h 16186"/>
                <a:gd name="connsiteX29" fmla="*/ 5224 w 39868"/>
                <a:gd name="connsiteY29" fmla="*/ 69 h 16186"/>
                <a:gd name="connsiteX30" fmla="*/ 5224 w 39868"/>
                <a:gd name="connsiteY30" fmla="*/ 69 h 1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868" h="16186">
                  <a:moveTo>
                    <a:pt x="5224" y="5188"/>
                  </a:moveTo>
                  <a:lnTo>
                    <a:pt x="31594" y="8162"/>
                  </a:lnTo>
                  <a:lnTo>
                    <a:pt x="34708" y="9477"/>
                  </a:lnTo>
                  <a:lnTo>
                    <a:pt x="26956" y="10722"/>
                  </a:lnTo>
                  <a:lnTo>
                    <a:pt x="23219" y="10999"/>
                  </a:lnTo>
                  <a:lnTo>
                    <a:pt x="19343" y="10515"/>
                  </a:lnTo>
                  <a:lnTo>
                    <a:pt x="11177" y="8508"/>
                  </a:lnTo>
                  <a:lnTo>
                    <a:pt x="7024" y="6987"/>
                  </a:lnTo>
                  <a:lnTo>
                    <a:pt x="5224" y="5188"/>
                  </a:lnTo>
                  <a:moveTo>
                    <a:pt x="5224" y="0"/>
                  </a:moveTo>
                  <a:cubicBezTo>
                    <a:pt x="3217" y="0"/>
                    <a:pt x="1418" y="1107"/>
                    <a:pt x="518" y="2905"/>
                  </a:cubicBezTo>
                  <a:cubicBezTo>
                    <a:pt x="-451" y="4911"/>
                    <a:pt x="-36" y="7263"/>
                    <a:pt x="1556" y="8854"/>
                  </a:cubicBezTo>
                  <a:lnTo>
                    <a:pt x="3356" y="10653"/>
                  </a:lnTo>
                  <a:cubicBezTo>
                    <a:pt x="3909" y="11206"/>
                    <a:pt x="4532" y="11552"/>
                    <a:pt x="5224" y="11829"/>
                  </a:cubicBezTo>
                  <a:lnTo>
                    <a:pt x="9377" y="13350"/>
                  </a:lnTo>
                  <a:cubicBezTo>
                    <a:pt x="9377" y="13350"/>
                    <a:pt x="9723" y="13489"/>
                    <a:pt x="9931" y="13558"/>
                  </a:cubicBezTo>
                  <a:lnTo>
                    <a:pt x="18098" y="15564"/>
                  </a:lnTo>
                  <a:cubicBezTo>
                    <a:pt x="18098" y="15564"/>
                    <a:pt x="18513" y="15633"/>
                    <a:pt x="18720" y="15703"/>
                  </a:cubicBezTo>
                  <a:lnTo>
                    <a:pt x="22596" y="16187"/>
                  </a:lnTo>
                  <a:cubicBezTo>
                    <a:pt x="22596" y="16187"/>
                    <a:pt x="23011" y="16187"/>
                    <a:pt x="23219" y="16187"/>
                  </a:cubicBezTo>
                  <a:cubicBezTo>
                    <a:pt x="23358" y="16187"/>
                    <a:pt x="23427" y="16187"/>
                    <a:pt x="23565" y="16187"/>
                  </a:cubicBezTo>
                  <a:lnTo>
                    <a:pt x="27302" y="15910"/>
                  </a:lnTo>
                  <a:cubicBezTo>
                    <a:pt x="27302" y="15910"/>
                    <a:pt x="27649" y="15910"/>
                    <a:pt x="27787" y="15910"/>
                  </a:cubicBezTo>
                  <a:lnTo>
                    <a:pt x="35539" y="14665"/>
                  </a:lnTo>
                  <a:cubicBezTo>
                    <a:pt x="37823" y="14319"/>
                    <a:pt x="39553" y="12451"/>
                    <a:pt x="39830" y="10169"/>
                  </a:cubicBezTo>
                  <a:cubicBezTo>
                    <a:pt x="40107" y="7886"/>
                    <a:pt x="38861" y="5672"/>
                    <a:pt x="36715" y="4773"/>
                  </a:cubicBezTo>
                  <a:lnTo>
                    <a:pt x="33601" y="3459"/>
                  </a:lnTo>
                  <a:cubicBezTo>
                    <a:pt x="33116" y="3251"/>
                    <a:pt x="32632" y="3113"/>
                    <a:pt x="32147" y="3044"/>
                  </a:cubicBezTo>
                  <a:lnTo>
                    <a:pt x="5778" y="69"/>
                  </a:lnTo>
                  <a:cubicBezTo>
                    <a:pt x="5778" y="69"/>
                    <a:pt x="5363" y="69"/>
                    <a:pt x="5224" y="69"/>
                  </a:cubicBezTo>
                  <a:lnTo>
                    <a:pt x="5224"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7" name="Freeform 3466">
              <a:extLst>
                <a:ext uri="{FF2B5EF4-FFF2-40B4-BE49-F238E27FC236}">
                  <a16:creationId xmlns:a16="http://schemas.microsoft.com/office/drawing/2014/main" id="{6A3AC57F-F593-8EDE-CD91-2197B2F483F1}"/>
                </a:ext>
              </a:extLst>
            </p:cNvPr>
            <p:cNvSpPr/>
            <p:nvPr/>
          </p:nvSpPr>
          <p:spPr>
            <a:xfrm>
              <a:off x="8327831" y="5275660"/>
              <a:ext cx="2672" cy="1474"/>
            </a:xfrm>
            <a:custGeom>
              <a:avLst/>
              <a:gdLst>
                <a:gd name="connsiteX0" fmla="*/ 2007 w 2006"/>
                <a:gd name="connsiteY0" fmla="*/ 484 h 1107"/>
                <a:gd name="connsiteX1" fmla="*/ 1523 w 2006"/>
                <a:gd name="connsiteY1" fmla="*/ 0 h 1107"/>
                <a:gd name="connsiteX2" fmla="*/ 0 w 2006"/>
                <a:gd name="connsiteY2" fmla="*/ 761 h 1107"/>
                <a:gd name="connsiteX3" fmla="*/ 1454 w 2006"/>
                <a:gd name="connsiteY3" fmla="*/ 1107 h 1107"/>
                <a:gd name="connsiteX4" fmla="*/ 2007 w 2006"/>
                <a:gd name="connsiteY4" fmla="*/ 484 h 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 h="1107">
                  <a:moveTo>
                    <a:pt x="2007" y="484"/>
                  </a:moveTo>
                  <a:lnTo>
                    <a:pt x="1523" y="0"/>
                  </a:lnTo>
                  <a:lnTo>
                    <a:pt x="0" y="761"/>
                  </a:lnTo>
                  <a:lnTo>
                    <a:pt x="1454" y="1107"/>
                  </a:lnTo>
                  <a:lnTo>
                    <a:pt x="2007" y="4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8" name="Freeform 3467">
              <a:extLst>
                <a:ext uri="{FF2B5EF4-FFF2-40B4-BE49-F238E27FC236}">
                  <a16:creationId xmlns:a16="http://schemas.microsoft.com/office/drawing/2014/main" id="{BC6C5C25-B76A-B4A6-E79C-B551F7905E7F}"/>
                </a:ext>
              </a:extLst>
            </p:cNvPr>
            <p:cNvSpPr/>
            <p:nvPr/>
          </p:nvSpPr>
          <p:spPr>
            <a:xfrm>
              <a:off x="8320885" y="5268750"/>
              <a:ext cx="16405" cy="15293"/>
            </a:xfrm>
            <a:custGeom>
              <a:avLst/>
              <a:gdLst>
                <a:gd name="connsiteX0" fmla="*/ 6738 w 12318"/>
                <a:gd name="connsiteY0" fmla="*/ 5188 h 11483"/>
                <a:gd name="connsiteX1" fmla="*/ 7223 w 12318"/>
                <a:gd name="connsiteY1" fmla="*/ 5672 h 11483"/>
                <a:gd name="connsiteX2" fmla="*/ 6669 w 12318"/>
                <a:gd name="connsiteY2" fmla="*/ 6295 h 11483"/>
                <a:gd name="connsiteX3" fmla="*/ 5216 w 12318"/>
                <a:gd name="connsiteY3" fmla="*/ 5949 h 11483"/>
                <a:gd name="connsiteX4" fmla="*/ 6738 w 12318"/>
                <a:gd name="connsiteY4" fmla="*/ 5188 h 11483"/>
                <a:gd name="connsiteX5" fmla="*/ 6738 w 12318"/>
                <a:gd name="connsiteY5" fmla="*/ 0 h 11483"/>
                <a:gd name="connsiteX6" fmla="*/ 4385 w 12318"/>
                <a:gd name="connsiteY6" fmla="*/ 554 h 11483"/>
                <a:gd name="connsiteX7" fmla="*/ 2863 w 12318"/>
                <a:gd name="connsiteY7" fmla="*/ 1314 h 11483"/>
                <a:gd name="connsiteX8" fmla="*/ 25 w 12318"/>
                <a:gd name="connsiteY8" fmla="*/ 6502 h 11483"/>
                <a:gd name="connsiteX9" fmla="*/ 3901 w 12318"/>
                <a:gd name="connsiteY9" fmla="*/ 10999 h 11483"/>
                <a:gd name="connsiteX10" fmla="*/ 5354 w 12318"/>
                <a:gd name="connsiteY10" fmla="*/ 11345 h 11483"/>
                <a:gd name="connsiteX11" fmla="*/ 6600 w 12318"/>
                <a:gd name="connsiteY11" fmla="*/ 11483 h 11483"/>
                <a:gd name="connsiteX12" fmla="*/ 10476 w 12318"/>
                <a:gd name="connsiteY12" fmla="*/ 9754 h 11483"/>
                <a:gd name="connsiteX13" fmla="*/ 11030 w 12318"/>
                <a:gd name="connsiteY13" fmla="*/ 9131 h 11483"/>
                <a:gd name="connsiteX14" fmla="*/ 10960 w 12318"/>
                <a:gd name="connsiteY14" fmla="*/ 2144 h 11483"/>
                <a:gd name="connsiteX15" fmla="*/ 10476 w 12318"/>
                <a:gd name="connsiteY15" fmla="*/ 1661 h 11483"/>
                <a:gd name="connsiteX16" fmla="*/ 6669 w 12318"/>
                <a:gd name="connsiteY16" fmla="*/ 0 h 11483"/>
                <a:gd name="connsiteX17" fmla="*/ 6669 w 12318"/>
                <a:gd name="connsiteY17" fmla="*/ 0 h 1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18" h="11483">
                  <a:moveTo>
                    <a:pt x="6738" y="5188"/>
                  </a:moveTo>
                  <a:lnTo>
                    <a:pt x="7223" y="5672"/>
                  </a:lnTo>
                  <a:lnTo>
                    <a:pt x="6669" y="6295"/>
                  </a:lnTo>
                  <a:lnTo>
                    <a:pt x="5216" y="5949"/>
                  </a:lnTo>
                  <a:lnTo>
                    <a:pt x="6738" y="5188"/>
                  </a:lnTo>
                  <a:moveTo>
                    <a:pt x="6738" y="0"/>
                  </a:moveTo>
                  <a:cubicBezTo>
                    <a:pt x="5977" y="0"/>
                    <a:pt x="5146" y="208"/>
                    <a:pt x="4385" y="554"/>
                  </a:cubicBezTo>
                  <a:lnTo>
                    <a:pt x="2863" y="1314"/>
                  </a:lnTo>
                  <a:cubicBezTo>
                    <a:pt x="925" y="2283"/>
                    <a:pt x="-183" y="4358"/>
                    <a:pt x="25" y="6502"/>
                  </a:cubicBezTo>
                  <a:cubicBezTo>
                    <a:pt x="233" y="8647"/>
                    <a:pt x="1824" y="10445"/>
                    <a:pt x="3901" y="10999"/>
                  </a:cubicBezTo>
                  <a:lnTo>
                    <a:pt x="5354" y="11345"/>
                  </a:lnTo>
                  <a:cubicBezTo>
                    <a:pt x="5769" y="11483"/>
                    <a:pt x="6185" y="11483"/>
                    <a:pt x="6600" y="11483"/>
                  </a:cubicBezTo>
                  <a:cubicBezTo>
                    <a:pt x="8054" y="11483"/>
                    <a:pt x="9507" y="10860"/>
                    <a:pt x="10476" y="9754"/>
                  </a:cubicBezTo>
                  <a:lnTo>
                    <a:pt x="11030" y="9131"/>
                  </a:lnTo>
                  <a:cubicBezTo>
                    <a:pt x="12760" y="7125"/>
                    <a:pt x="12760" y="4151"/>
                    <a:pt x="10960" y="2144"/>
                  </a:cubicBezTo>
                  <a:lnTo>
                    <a:pt x="10476" y="1661"/>
                  </a:lnTo>
                  <a:cubicBezTo>
                    <a:pt x="9437" y="554"/>
                    <a:pt x="8054" y="0"/>
                    <a:pt x="6669" y="0"/>
                  </a:cubicBezTo>
                  <a:lnTo>
                    <a:pt x="666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69" name="Freeform 3468">
              <a:extLst>
                <a:ext uri="{FF2B5EF4-FFF2-40B4-BE49-F238E27FC236}">
                  <a16:creationId xmlns:a16="http://schemas.microsoft.com/office/drawing/2014/main" id="{102B6F83-8587-3BFB-2A98-28E0C8DF976E}"/>
                </a:ext>
              </a:extLst>
            </p:cNvPr>
            <p:cNvSpPr/>
            <p:nvPr/>
          </p:nvSpPr>
          <p:spPr>
            <a:xfrm>
              <a:off x="8644276" y="5061189"/>
              <a:ext cx="5991" cy="2855"/>
            </a:xfrm>
            <a:custGeom>
              <a:avLst/>
              <a:gdLst>
                <a:gd name="connsiteX0" fmla="*/ 2353 w 4498"/>
                <a:gd name="connsiteY0" fmla="*/ 0 h 2144"/>
                <a:gd name="connsiteX1" fmla="*/ 1176 w 4498"/>
                <a:gd name="connsiteY1" fmla="*/ 415 h 2144"/>
                <a:gd name="connsiteX2" fmla="*/ 0 w 4498"/>
                <a:gd name="connsiteY2" fmla="*/ 1245 h 2144"/>
                <a:gd name="connsiteX3" fmla="*/ 1246 w 4498"/>
                <a:gd name="connsiteY3" fmla="*/ 1937 h 2144"/>
                <a:gd name="connsiteX4" fmla="*/ 2422 w 4498"/>
                <a:gd name="connsiteY4" fmla="*/ 2144 h 2144"/>
                <a:gd name="connsiteX5" fmla="*/ 3530 w 4498"/>
                <a:gd name="connsiteY5" fmla="*/ 1729 h 2144"/>
                <a:gd name="connsiteX6" fmla="*/ 4498 w 4498"/>
                <a:gd name="connsiteY6" fmla="*/ 899 h 2144"/>
                <a:gd name="connsiteX7" fmla="*/ 3391 w 4498"/>
                <a:gd name="connsiteY7" fmla="*/ 138 h 2144"/>
                <a:gd name="connsiteX8" fmla="*/ 2353 w 4498"/>
                <a:gd name="connsiteY8" fmla="*/ 0 h 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 h="2144">
                  <a:moveTo>
                    <a:pt x="2353" y="0"/>
                  </a:moveTo>
                  <a:lnTo>
                    <a:pt x="1176" y="415"/>
                  </a:lnTo>
                  <a:lnTo>
                    <a:pt x="0" y="1245"/>
                  </a:lnTo>
                  <a:lnTo>
                    <a:pt x="1246" y="1937"/>
                  </a:lnTo>
                  <a:lnTo>
                    <a:pt x="2422" y="2144"/>
                  </a:lnTo>
                  <a:lnTo>
                    <a:pt x="3530" y="1729"/>
                  </a:lnTo>
                  <a:lnTo>
                    <a:pt x="4498" y="899"/>
                  </a:lnTo>
                  <a:lnTo>
                    <a:pt x="3391" y="138"/>
                  </a:lnTo>
                  <a:lnTo>
                    <a:pt x="235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0" name="Freeform 3469">
              <a:extLst>
                <a:ext uri="{FF2B5EF4-FFF2-40B4-BE49-F238E27FC236}">
                  <a16:creationId xmlns:a16="http://schemas.microsoft.com/office/drawing/2014/main" id="{18EA0188-2096-DA83-98BD-F37CB8E13BD0}"/>
                </a:ext>
              </a:extLst>
            </p:cNvPr>
            <p:cNvSpPr/>
            <p:nvPr/>
          </p:nvSpPr>
          <p:spPr>
            <a:xfrm>
              <a:off x="8637344" y="5054188"/>
              <a:ext cx="19951" cy="16489"/>
            </a:xfrm>
            <a:custGeom>
              <a:avLst/>
              <a:gdLst>
                <a:gd name="connsiteX0" fmla="*/ 7558 w 14980"/>
                <a:gd name="connsiteY0" fmla="*/ 5257 h 12381"/>
                <a:gd name="connsiteX1" fmla="*/ 8665 w 14980"/>
                <a:gd name="connsiteY1" fmla="*/ 5396 h 12381"/>
                <a:gd name="connsiteX2" fmla="*/ 9773 w 14980"/>
                <a:gd name="connsiteY2" fmla="*/ 6087 h 12381"/>
                <a:gd name="connsiteX3" fmla="*/ 8735 w 14980"/>
                <a:gd name="connsiteY3" fmla="*/ 6917 h 12381"/>
                <a:gd name="connsiteX4" fmla="*/ 7627 w 14980"/>
                <a:gd name="connsiteY4" fmla="*/ 7263 h 12381"/>
                <a:gd name="connsiteX5" fmla="*/ 6451 w 14980"/>
                <a:gd name="connsiteY5" fmla="*/ 7056 h 12381"/>
                <a:gd name="connsiteX6" fmla="*/ 5205 w 14980"/>
                <a:gd name="connsiteY6" fmla="*/ 6364 h 12381"/>
                <a:gd name="connsiteX7" fmla="*/ 6381 w 14980"/>
                <a:gd name="connsiteY7" fmla="*/ 5603 h 12381"/>
                <a:gd name="connsiteX8" fmla="*/ 7558 w 14980"/>
                <a:gd name="connsiteY8" fmla="*/ 5188 h 12381"/>
                <a:gd name="connsiteX9" fmla="*/ 7558 w 14980"/>
                <a:gd name="connsiteY9" fmla="*/ 0 h 12381"/>
                <a:gd name="connsiteX10" fmla="*/ 5897 w 14980"/>
                <a:gd name="connsiteY10" fmla="*/ 277 h 12381"/>
                <a:gd name="connsiteX11" fmla="*/ 4720 w 14980"/>
                <a:gd name="connsiteY11" fmla="*/ 692 h 12381"/>
                <a:gd name="connsiteX12" fmla="*/ 3405 w 14980"/>
                <a:gd name="connsiteY12" fmla="*/ 1314 h 12381"/>
                <a:gd name="connsiteX13" fmla="*/ 2229 w 14980"/>
                <a:gd name="connsiteY13" fmla="*/ 2075 h 12381"/>
                <a:gd name="connsiteX14" fmla="*/ 14 w 14980"/>
                <a:gd name="connsiteY14" fmla="*/ 6572 h 12381"/>
                <a:gd name="connsiteX15" fmla="*/ 2644 w 14980"/>
                <a:gd name="connsiteY15" fmla="*/ 10860 h 12381"/>
                <a:gd name="connsiteX16" fmla="*/ 3890 w 14980"/>
                <a:gd name="connsiteY16" fmla="*/ 11552 h 12381"/>
                <a:gd name="connsiteX17" fmla="*/ 5689 w 14980"/>
                <a:gd name="connsiteY17" fmla="*/ 12175 h 12381"/>
                <a:gd name="connsiteX18" fmla="*/ 6866 w 14980"/>
                <a:gd name="connsiteY18" fmla="*/ 12382 h 12381"/>
                <a:gd name="connsiteX19" fmla="*/ 7627 w 14980"/>
                <a:gd name="connsiteY19" fmla="*/ 12382 h 12381"/>
                <a:gd name="connsiteX20" fmla="*/ 9288 w 14980"/>
                <a:gd name="connsiteY20" fmla="*/ 12105 h 12381"/>
                <a:gd name="connsiteX21" fmla="*/ 10396 w 14980"/>
                <a:gd name="connsiteY21" fmla="*/ 11760 h 12381"/>
                <a:gd name="connsiteX22" fmla="*/ 12126 w 14980"/>
                <a:gd name="connsiteY22" fmla="*/ 10791 h 12381"/>
                <a:gd name="connsiteX23" fmla="*/ 13164 w 14980"/>
                <a:gd name="connsiteY23" fmla="*/ 9961 h 12381"/>
                <a:gd name="connsiteX24" fmla="*/ 14963 w 14980"/>
                <a:gd name="connsiteY24" fmla="*/ 5672 h 12381"/>
                <a:gd name="connsiteX25" fmla="*/ 12610 w 14980"/>
                <a:gd name="connsiteY25" fmla="*/ 1660 h 12381"/>
                <a:gd name="connsiteX26" fmla="*/ 11503 w 14980"/>
                <a:gd name="connsiteY26" fmla="*/ 969 h 12381"/>
                <a:gd name="connsiteX27" fmla="*/ 9357 w 14980"/>
                <a:gd name="connsiteY27" fmla="*/ 208 h 12381"/>
                <a:gd name="connsiteX28" fmla="*/ 8250 w 14980"/>
                <a:gd name="connsiteY28" fmla="*/ 69 h 12381"/>
                <a:gd name="connsiteX29" fmla="*/ 7558 w 14980"/>
                <a:gd name="connsiteY29" fmla="*/ 69 h 12381"/>
                <a:gd name="connsiteX30" fmla="*/ 7558 w 14980"/>
                <a:gd name="connsiteY30" fmla="*/ 69 h 1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980" h="12381">
                  <a:moveTo>
                    <a:pt x="7558" y="5257"/>
                  </a:moveTo>
                  <a:lnTo>
                    <a:pt x="8665" y="5396"/>
                  </a:lnTo>
                  <a:lnTo>
                    <a:pt x="9773" y="6087"/>
                  </a:lnTo>
                  <a:lnTo>
                    <a:pt x="8735" y="6917"/>
                  </a:lnTo>
                  <a:lnTo>
                    <a:pt x="7627" y="7263"/>
                  </a:lnTo>
                  <a:lnTo>
                    <a:pt x="6451" y="7056"/>
                  </a:lnTo>
                  <a:lnTo>
                    <a:pt x="5205" y="6364"/>
                  </a:lnTo>
                  <a:lnTo>
                    <a:pt x="6381" y="5603"/>
                  </a:lnTo>
                  <a:lnTo>
                    <a:pt x="7558" y="5188"/>
                  </a:lnTo>
                  <a:moveTo>
                    <a:pt x="7558" y="0"/>
                  </a:moveTo>
                  <a:cubicBezTo>
                    <a:pt x="7004" y="0"/>
                    <a:pt x="6451" y="69"/>
                    <a:pt x="5897" y="277"/>
                  </a:cubicBezTo>
                  <a:lnTo>
                    <a:pt x="4720" y="692"/>
                  </a:lnTo>
                  <a:cubicBezTo>
                    <a:pt x="4236" y="830"/>
                    <a:pt x="3821" y="1038"/>
                    <a:pt x="3405" y="1314"/>
                  </a:cubicBezTo>
                  <a:lnTo>
                    <a:pt x="2229" y="2075"/>
                  </a:lnTo>
                  <a:cubicBezTo>
                    <a:pt x="775" y="3113"/>
                    <a:pt x="-125" y="4773"/>
                    <a:pt x="14" y="6572"/>
                  </a:cubicBezTo>
                  <a:cubicBezTo>
                    <a:pt x="83" y="8370"/>
                    <a:pt x="1052" y="9961"/>
                    <a:pt x="2644" y="10860"/>
                  </a:cubicBezTo>
                  <a:lnTo>
                    <a:pt x="3890" y="11552"/>
                  </a:lnTo>
                  <a:cubicBezTo>
                    <a:pt x="4444" y="11898"/>
                    <a:pt x="5066" y="12105"/>
                    <a:pt x="5689" y="12175"/>
                  </a:cubicBezTo>
                  <a:lnTo>
                    <a:pt x="6866" y="12382"/>
                  </a:lnTo>
                  <a:cubicBezTo>
                    <a:pt x="6866" y="12382"/>
                    <a:pt x="7350" y="12382"/>
                    <a:pt x="7627" y="12382"/>
                  </a:cubicBezTo>
                  <a:cubicBezTo>
                    <a:pt x="8181" y="12382"/>
                    <a:pt x="8735" y="12313"/>
                    <a:pt x="9288" y="12105"/>
                  </a:cubicBezTo>
                  <a:lnTo>
                    <a:pt x="10396" y="11760"/>
                  </a:lnTo>
                  <a:cubicBezTo>
                    <a:pt x="11018" y="11552"/>
                    <a:pt x="11641" y="11206"/>
                    <a:pt x="12126" y="10791"/>
                  </a:cubicBezTo>
                  <a:lnTo>
                    <a:pt x="13164" y="9961"/>
                  </a:lnTo>
                  <a:cubicBezTo>
                    <a:pt x="14410" y="8923"/>
                    <a:pt x="15102" y="7332"/>
                    <a:pt x="14963" y="5672"/>
                  </a:cubicBezTo>
                  <a:cubicBezTo>
                    <a:pt x="14825" y="4012"/>
                    <a:pt x="13995" y="2559"/>
                    <a:pt x="12610" y="1660"/>
                  </a:cubicBezTo>
                  <a:lnTo>
                    <a:pt x="11503" y="969"/>
                  </a:lnTo>
                  <a:cubicBezTo>
                    <a:pt x="10880" y="554"/>
                    <a:pt x="10119" y="277"/>
                    <a:pt x="9357" y="208"/>
                  </a:cubicBezTo>
                  <a:lnTo>
                    <a:pt x="8250" y="69"/>
                  </a:lnTo>
                  <a:cubicBezTo>
                    <a:pt x="8250" y="69"/>
                    <a:pt x="7766" y="69"/>
                    <a:pt x="7558" y="69"/>
                  </a:cubicBezTo>
                  <a:lnTo>
                    <a:pt x="755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1" name="Freeform 3470">
              <a:extLst>
                <a:ext uri="{FF2B5EF4-FFF2-40B4-BE49-F238E27FC236}">
                  <a16:creationId xmlns:a16="http://schemas.microsoft.com/office/drawing/2014/main" id="{CC9BE79A-7774-58A8-3F6C-57AE67FF294E}"/>
                </a:ext>
              </a:extLst>
            </p:cNvPr>
            <p:cNvSpPr/>
            <p:nvPr/>
          </p:nvSpPr>
          <p:spPr>
            <a:xfrm>
              <a:off x="8637915" y="5049765"/>
              <a:ext cx="30509" cy="11791"/>
            </a:xfrm>
            <a:custGeom>
              <a:avLst/>
              <a:gdLst>
                <a:gd name="connsiteX0" fmla="*/ 1454 w 22908"/>
                <a:gd name="connsiteY0" fmla="*/ 4842 h 8853"/>
                <a:gd name="connsiteX1" fmla="*/ 7406 w 22908"/>
                <a:gd name="connsiteY1" fmla="*/ 6779 h 8853"/>
                <a:gd name="connsiteX2" fmla="*/ 8236 w 22908"/>
                <a:gd name="connsiteY2" fmla="*/ 6640 h 8853"/>
                <a:gd name="connsiteX3" fmla="*/ 9413 w 22908"/>
                <a:gd name="connsiteY3" fmla="*/ 5880 h 8853"/>
                <a:gd name="connsiteX4" fmla="*/ 10105 w 22908"/>
                <a:gd name="connsiteY4" fmla="*/ 8024 h 8853"/>
                <a:gd name="connsiteX5" fmla="*/ 11697 w 22908"/>
                <a:gd name="connsiteY5" fmla="*/ 8854 h 8853"/>
                <a:gd name="connsiteX6" fmla="*/ 12942 w 22908"/>
                <a:gd name="connsiteY6" fmla="*/ 8232 h 8853"/>
                <a:gd name="connsiteX7" fmla="*/ 12596 w 22908"/>
                <a:gd name="connsiteY7" fmla="*/ 5880 h 8853"/>
                <a:gd name="connsiteX8" fmla="*/ 9067 w 22908"/>
                <a:gd name="connsiteY8" fmla="*/ 2767 h 8853"/>
                <a:gd name="connsiteX9" fmla="*/ 8028 w 22908"/>
                <a:gd name="connsiteY9" fmla="*/ 1522 h 8853"/>
                <a:gd name="connsiteX10" fmla="*/ 11281 w 22908"/>
                <a:gd name="connsiteY10" fmla="*/ 3044 h 8853"/>
                <a:gd name="connsiteX11" fmla="*/ 15157 w 22908"/>
                <a:gd name="connsiteY11" fmla="*/ 6018 h 8853"/>
                <a:gd name="connsiteX12" fmla="*/ 19240 w 22908"/>
                <a:gd name="connsiteY12" fmla="*/ 7817 h 8853"/>
                <a:gd name="connsiteX13" fmla="*/ 22909 w 22908"/>
                <a:gd name="connsiteY13" fmla="*/ 5741 h 8853"/>
                <a:gd name="connsiteX14" fmla="*/ 19172 w 22908"/>
                <a:gd name="connsiteY14" fmla="*/ 1522 h 8853"/>
                <a:gd name="connsiteX15" fmla="*/ 11835 w 22908"/>
                <a:gd name="connsiteY15" fmla="*/ 0 h 8853"/>
                <a:gd name="connsiteX16" fmla="*/ 4360 w 22908"/>
                <a:gd name="connsiteY16" fmla="*/ 899 h 8853"/>
                <a:gd name="connsiteX17" fmla="*/ 0 w 22908"/>
                <a:gd name="connsiteY17" fmla="*/ 4081 h 8853"/>
                <a:gd name="connsiteX18" fmla="*/ 1454 w 22908"/>
                <a:gd name="connsiteY18" fmla="*/ 4842 h 8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08" h="8853">
                  <a:moveTo>
                    <a:pt x="1454" y="4842"/>
                  </a:moveTo>
                  <a:lnTo>
                    <a:pt x="7406" y="6779"/>
                  </a:lnTo>
                  <a:lnTo>
                    <a:pt x="8236" y="6640"/>
                  </a:lnTo>
                  <a:lnTo>
                    <a:pt x="9413" y="5880"/>
                  </a:lnTo>
                  <a:lnTo>
                    <a:pt x="10105" y="8024"/>
                  </a:lnTo>
                  <a:lnTo>
                    <a:pt x="11697" y="8854"/>
                  </a:lnTo>
                  <a:lnTo>
                    <a:pt x="12942" y="8232"/>
                  </a:lnTo>
                  <a:lnTo>
                    <a:pt x="12596" y="5880"/>
                  </a:lnTo>
                  <a:lnTo>
                    <a:pt x="9067" y="2767"/>
                  </a:lnTo>
                  <a:lnTo>
                    <a:pt x="8028" y="1522"/>
                  </a:lnTo>
                  <a:lnTo>
                    <a:pt x="11281" y="3044"/>
                  </a:lnTo>
                  <a:lnTo>
                    <a:pt x="15157" y="6018"/>
                  </a:lnTo>
                  <a:lnTo>
                    <a:pt x="19240" y="7817"/>
                  </a:lnTo>
                  <a:lnTo>
                    <a:pt x="22909" y="5741"/>
                  </a:lnTo>
                  <a:lnTo>
                    <a:pt x="19172" y="1522"/>
                  </a:lnTo>
                  <a:lnTo>
                    <a:pt x="11835" y="0"/>
                  </a:lnTo>
                  <a:lnTo>
                    <a:pt x="4360" y="899"/>
                  </a:lnTo>
                  <a:lnTo>
                    <a:pt x="0" y="4081"/>
                  </a:lnTo>
                  <a:lnTo>
                    <a:pt x="1454" y="484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2" name="Freeform 3471">
              <a:extLst>
                <a:ext uri="{FF2B5EF4-FFF2-40B4-BE49-F238E27FC236}">
                  <a16:creationId xmlns:a16="http://schemas.microsoft.com/office/drawing/2014/main" id="{31C9D651-E84F-4962-6BA4-82A9A166F46A}"/>
                </a:ext>
              </a:extLst>
            </p:cNvPr>
            <p:cNvSpPr/>
            <p:nvPr/>
          </p:nvSpPr>
          <p:spPr>
            <a:xfrm>
              <a:off x="8631089" y="5042855"/>
              <a:ext cx="44352" cy="25703"/>
            </a:xfrm>
            <a:custGeom>
              <a:avLst/>
              <a:gdLst>
                <a:gd name="connsiteX0" fmla="*/ 16961 w 33302"/>
                <a:gd name="connsiteY0" fmla="*/ 5188 h 19299"/>
                <a:gd name="connsiteX1" fmla="*/ 24228 w 33302"/>
                <a:gd name="connsiteY1" fmla="*/ 6779 h 19299"/>
                <a:gd name="connsiteX2" fmla="*/ 28035 w 33302"/>
                <a:gd name="connsiteY2" fmla="*/ 10998 h 19299"/>
                <a:gd name="connsiteX3" fmla="*/ 24366 w 33302"/>
                <a:gd name="connsiteY3" fmla="*/ 13073 h 19299"/>
                <a:gd name="connsiteX4" fmla="*/ 20283 w 33302"/>
                <a:gd name="connsiteY4" fmla="*/ 11344 h 19299"/>
                <a:gd name="connsiteX5" fmla="*/ 16407 w 33302"/>
                <a:gd name="connsiteY5" fmla="*/ 8370 h 19299"/>
                <a:gd name="connsiteX6" fmla="*/ 13154 w 33302"/>
                <a:gd name="connsiteY6" fmla="*/ 6848 h 19299"/>
                <a:gd name="connsiteX7" fmla="*/ 14193 w 33302"/>
                <a:gd name="connsiteY7" fmla="*/ 8093 h 19299"/>
                <a:gd name="connsiteX8" fmla="*/ 17792 w 33302"/>
                <a:gd name="connsiteY8" fmla="*/ 11275 h 19299"/>
                <a:gd name="connsiteX9" fmla="*/ 18068 w 33302"/>
                <a:gd name="connsiteY9" fmla="*/ 13558 h 19299"/>
                <a:gd name="connsiteX10" fmla="*/ 16823 w 33302"/>
                <a:gd name="connsiteY10" fmla="*/ 14180 h 19299"/>
                <a:gd name="connsiteX11" fmla="*/ 15231 w 33302"/>
                <a:gd name="connsiteY11" fmla="*/ 13350 h 19299"/>
                <a:gd name="connsiteX12" fmla="*/ 14538 w 33302"/>
                <a:gd name="connsiteY12" fmla="*/ 11206 h 19299"/>
                <a:gd name="connsiteX13" fmla="*/ 13362 w 33302"/>
                <a:gd name="connsiteY13" fmla="*/ 11967 h 19299"/>
                <a:gd name="connsiteX14" fmla="*/ 12532 w 33302"/>
                <a:gd name="connsiteY14" fmla="*/ 12105 h 19299"/>
                <a:gd name="connsiteX15" fmla="*/ 6579 w 33302"/>
                <a:gd name="connsiteY15" fmla="*/ 10099 h 19299"/>
                <a:gd name="connsiteX16" fmla="*/ 5195 w 33302"/>
                <a:gd name="connsiteY16" fmla="*/ 9338 h 19299"/>
                <a:gd name="connsiteX17" fmla="*/ 9556 w 33302"/>
                <a:gd name="connsiteY17" fmla="*/ 6156 h 19299"/>
                <a:gd name="connsiteX18" fmla="*/ 17030 w 33302"/>
                <a:gd name="connsiteY18" fmla="*/ 5188 h 19299"/>
                <a:gd name="connsiteX19" fmla="*/ 17030 w 33302"/>
                <a:gd name="connsiteY19" fmla="*/ 0 h 19299"/>
                <a:gd name="connsiteX20" fmla="*/ 16407 w 33302"/>
                <a:gd name="connsiteY20" fmla="*/ 0 h 19299"/>
                <a:gd name="connsiteX21" fmla="*/ 8932 w 33302"/>
                <a:gd name="connsiteY21" fmla="*/ 968 h 19299"/>
                <a:gd name="connsiteX22" fmla="*/ 6510 w 33302"/>
                <a:gd name="connsiteY22" fmla="*/ 1937 h 19299"/>
                <a:gd name="connsiteX23" fmla="*/ 2150 w 33302"/>
                <a:gd name="connsiteY23" fmla="*/ 5119 h 19299"/>
                <a:gd name="connsiteX24" fmla="*/ 4 w 33302"/>
                <a:gd name="connsiteY24" fmla="*/ 9684 h 19299"/>
                <a:gd name="connsiteX25" fmla="*/ 2703 w 33302"/>
                <a:gd name="connsiteY25" fmla="*/ 13904 h 19299"/>
                <a:gd name="connsiteX26" fmla="*/ 4088 w 33302"/>
                <a:gd name="connsiteY26" fmla="*/ 14665 h 19299"/>
                <a:gd name="connsiteX27" fmla="*/ 4918 w 33302"/>
                <a:gd name="connsiteY27" fmla="*/ 15011 h 19299"/>
                <a:gd name="connsiteX28" fmla="*/ 10871 w 33302"/>
                <a:gd name="connsiteY28" fmla="*/ 17016 h 19299"/>
                <a:gd name="connsiteX29" fmla="*/ 11839 w 33302"/>
                <a:gd name="connsiteY29" fmla="*/ 17224 h 19299"/>
                <a:gd name="connsiteX30" fmla="*/ 12808 w 33302"/>
                <a:gd name="connsiteY30" fmla="*/ 17846 h 19299"/>
                <a:gd name="connsiteX31" fmla="*/ 14400 w 33302"/>
                <a:gd name="connsiteY31" fmla="*/ 18677 h 19299"/>
                <a:gd name="connsiteX32" fmla="*/ 16823 w 33302"/>
                <a:gd name="connsiteY32" fmla="*/ 19299 h 19299"/>
                <a:gd name="connsiteX33" fmla="*/ 19176 w 33302"/>
                <a:gd name="connsiteY33" fmla="*/ 18746 h 19299"/>
                <a:gd name="connsiteX34" fmla="*/ 20422 w 33302"/>
                <a:gd name="connsiteY34" fmla="*/ 18123 h 19299"/>
                <a:gd name="connsiteX35" fmla="*/ 21460 w 33302"/>
                <a:gd name="connsiteY35" fmla="*/ 17431 h 19299"/>
                <a:gd name="connsiteX36" fmla="*/ 22359 w 33302"/>
                <a:gd name="connsiteY36" fmla="*/ 17846 h 19299"/>
                <a:gd name="connsiteX37" fmla="*/ 24436 w 33302"/>
                <a:gd name="connsiteY37" fmla="*/ 18261 h 19299"/>
                <a:gd name="connsiteX38" fmla="*/ 26996 w 33302"/>
                <a:gd name="connsiteY38" fmla="*/ 17570 h 19299"/>
                <a:gd name="connsiteX39" fmla="*/ 30665 w 33302"/>
                <a:gd name="connsiteY39" fmla="*/ 15495 h 19299"/>
                <a:gd name="connsiteX40" fmla="*/ 33226 w 33302"/>
                <a:gd name="connsiteY40" fmla="*/ 11828 h 19299"/>
                <a:gd name="connsiteX41" fmla="*/ 31980 w 33302"/>
                <a:gd name="connsiteY41" fmla="*/ 7540 h 19299"/>
                <a:gd name="connsiteX42" fmla="*/ 28173 w 33302"/>
                <a:gd name="connsiteY42" fmla="*/ 3320 h 19299"/>
                <a:gd name="connsiteX43" fmla="*/ 25405 w 33302"/>
                <a:gd name="connsiteY43" fmla="*/ 1729 h 19299"/>
                <a:gd name="connsiteX44" fmla="*/ 18138 w 33302"/>
                <a:gd name="connsiteY44" fmla="*/ 138 h 19299"/>
                <a:gd name="connsiteX45" fmla="*/ 17030 w 33302"/>
                <a:gd name="connsiteY45" fmla="*/ 0 h 19299"/>
                <a:gd name="connsiteX46" fmla="*/ 17030 w 33302"/>
                <a:gd name="connsiteY46" fmla="*/ 0 h 1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3302" h="19299">
                  <a:moveTo>
                    <a:pt x="16961" y="5188"/>
                  </a:moveTo>
                  <a:lnTo>
                    <a:pt x="24228" y="6779"/>
                  </a:lnTo>
                  <a:lnTo>
                    <a:pt x="28035" y="10998"/>
                  </a:lnTo>
                  <a:lnTo>
                    <a:pt x="24366" y="13073"/>
                  </a:lnTo>
                  <a:lnTo>
                    <a:pt x="20283" y="11344"/>
                  </a:lnTo>
                  <a:lnTo>
                    <a:pt x="16407" y="8370"/>
                  </a:lnTo>
                  <a:lnTo>
                    <a:pt x="13154" y="6848"/>
                  </a:lnTo>
                  <a:lnTo>
                    <a:pt x="14193" y="8093"/>
                  </a:lnTo>
                  <a:lnTo>
                    <a:pt x="17792" y="11275"/>
                  </a:lnTo>
                  <a:lnTo>
                    <a:pt x="18068" y="13558"/>
                  </a:lnTo>
                  <a:lnTo>
                    <a:pt x="16823" y="14180"/>
                  </a:lnTo>
                  <a:lnTo>
                    <a:pt x="15231" y="13350"/>
                  </a:lnTo>
                  <a:lnTo>
                    <a:pt x="14538" y="11206"/>
                  </a:lnTo>
                  <a:lnTo>
                    <a:pt x="13362" y="11967"/>
                  </a:lnTo>
                  <a:lnTo>
                    <a:pt x="12532" y="12105"/>
                  </a:lnTo>
                  <a:lnTo>
                    <a:pt x="6579" y="10099"/>
                  </a:lnTo>
                  <a:lnTo>
                    <a:pt x="5195" y="9338"/>
                  </a:lnTo>
                  <a:lnTo>
                    <a:pt x="9556" y="6156"/>
                  </a:lnTo>
                  <a:lnTo>
                    <a:pt x="17030" y="5188"/>
                  </a:lnTo>
                  <a:moveTo>
                    <a:pt x="17030" y="0"/>
                  </a:moveTo>
                  <a:cubicBezTo>
                    <a:pt x="17030" y="0"/>
                    <a:pt x="16615" y="0"/>
                    <a:pt x="16407" y="0"/>
                  </a:cubicBezTo>
                  <a:lnTo>
                    <a:pt x="8932" y="968"/>
                  </a:lnTo>
                  <a:cubicBezTo>
                    <a:pt x="8033" y="1107"/>
                    <a:pt x="7202" y="1384"/>
                    <a:pt x="6510" y="1937"/>
                  </a:cubicBezTo>
                  <a:lnTo>
                    <a:pt x="2150" y="5119"/>
                  </a:lnTo>
                  <a:cubicBezTo>
                    <a:pt x="696" y="6156"/>
                    <a:pt x="-65" y="7885"/>
                    <a:pt x="4" y="9684"/>
                  </a:cubicBezTo>
                  <a:cubicBezTo>
                    <a:pt x="74" y="11483"/>
                    <a:pt x="1181" y="13073"/>
                    <a:pt x="2703" y="13904"/>
                  </a:cubicBezTo>
                  <a:lnTo>
                    <a:pt x="4088" y="14665"/>
                  </a:lnTo>
                  <a:cubicBezTo>
                    <a:pt x="4088" y="14665"/>
                    <a:pt x="4641" y="14941"/>
                    <a:pt x="4918" y="15011"/>
                  </a:cubicBezTo>
                  <a:lnTo>
                    <a:pt x="10871" y="17016"/>
                  </a:lnTo>
                  <a:cubicBezTo>
                    <a:pt x="10871" y="17016"/>
                    <a:pt x="11493" y="17224"/>
                    <a:pt x="11839" y="17224"/>
                  </a:cubicBezTo>
                  <a:cubicBezTo>
                    <a:pt x="12116" y="17501"/>
                    <a:pt x="12462" y="17708"/>
                    <a:pt x="12808" y="17846"/>
                  </a:cubicBezTo>
                  <a:lnTo>
                    <a:pt x="14400" y="18677"/>
                  </a:lnTo>
                  <a:cubicBezTo>
                    <a:pt x="15162" y="19092"/>
                    <a:pt x="15992" y="19299"/>
                    <a:pt x="16823" y="19299"/>
                  </a:cubicBezTo>
                  <a:cubicBezTo>
                    <a:pt x="17653" y="19299"/>
                    <a:pt x="18414" y="19092"/>
                    <a:pt x="19176" y="18746"/>
                  </a:cubicBezTo>
                  <a:lnTo>
                    <a:pt x="20422" y="18123"/>
                  </a:lnTo>
                  <a:cubicBezTo>
                    <a:pt x="20768" y="17916"/>
                    <a:pt x="21114" y="17708"/>
                    <a:pt x="21460" y="17431"/>
                  </a:cubicBezTo>
                  <a:lnTo>
                    <a:pt x="22359" y="17846"/>
                  </a:lnTo>
                  <a:cubicBezTo>
                    <a:pt x="23051" y="18123"/>
                    <a:pt x="23744" y="18261"/>
                    <a:pt x="24436" y="18261"/>
                  </a:cubicBezTo>
                  <a:cubicBezTo>
                    <a:pt x="25335" y="18261"/>
                    <a:pt x="26166" y="18054"/>
                    <a:pt x="26996" y="17570"/>
                  </a:cubicBezTo>
                  <a:lnTo>
                    <a:pt x="30665" y="15495"/>
                  </a:lnTo>
                  <a:cubicBezTo>
                    <a:pt x="32049" y="14734"/>
                    <a:pt x="33018" y="13350"/>
                    <a:pt x="33226" y="11828"/>
                  </a:cubicBezTo>
                  <a:cubicBezTo>
                    <a:pt x="33502" y="10307"/>
                    <a:pt x="33018" y="8716"/>
                    <a:pt x="31980" y="7540"/>
                  </a:cubicBezTo>
                  <a:lnTo>
                    <a:pt x="28173" y="3320"/>
                  </a:lnTo>
                  <a:cubicBezTo>
                    <a:pt x="27412" y="2490"/>
                    <a:pt x="26512" y="1937"/>
                    <a:pt x="25405" y="1729"/>
                  </a:cubicBezTo>
                  <a:lnTo>
                    <a:pt x="18138" y="138"/>
                  </a:lnTo>
                  <a:cubicBezTo>
                    <a:pt x="17792" y="69"/>
                    <a:pt x="17376" y="0"/>
                    <a:pt x="17030" y="0"/>
                  </a:cubicBezTo>
                  <a:lnTo>
                    <a:pt x="1703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3" name="Freeform 3472">
              <a:extLst>
                <a:ext uri="{FF2B5EF4-FFF2-40B4-BE49-F238E27FC236}">
                  <a16:creationId xmlns:a16="http://schemas.microsoft.com/office/drawing/2014/main" id="{811E8457-01CC-1AB5-C24B-E21B9B635CF9}"/>
                </a:ext>
              </a:extLst>
            </p:cNvPr>
            <p:cNvSpPr/>
            <p:nvPr/>
          </p:nvSpPr>
          <p:spPr>
            <a:xfrm>
              <a:off x="8652849" y="5274095"/>
              <a:ext cx="11061" cy="6724"/>
            </a:xfrm>
            <a:custGeom>
              <a:avLst/>
              <a:gdLst>
                <a:gd name="connsiteX0" fmla="*/ 0 w 8305"/>
                <a:gd name="connsiteY0" fmla="*/ 5050 h 5049"/>
                <a:gd name="connsiteX1" fmla="*/ 6298 w 8305"/>
                <a:gd name="connsiteY1" fmla="*/ 1799 h 5049"/>
                <a:gd name="connsiteX2" fmla="*/ 8305 w 8305"/>
                <a:gd name="connsiteY2" fmla="*/ 484 h 5049"/>
                <a:gd name="connsiteX3" fmla="*/ 6091 w 8305"/>
                <a:gd name="connsiteY3" fmla="*/ 0 h 5049"/>
                <a:gd name="connsiteX4" fmla="*/ 4360 w 8305"/>
                <a:gd name="connsiteY4" fmla="*/ 484 h 5049"/>
                <a:gd name="connsiteX5" fmla="*/ 2907 w 8305"/>
                <a:gd name="connsiteY5" fmla="*/ 1799 h 5049"/>
                <a:gd name="connsiteX6" fmla="*/ 1176 w 8305"/>
                <a:gd name="connsiteY6" fmla="*/ 3389 h 5049"/>
                <a:gd name="connsiteX7" fmla="*/ 0 w 8305"/>
                <a:gd name="connsiteY7" fmla="*/ 5050 h 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05" h="5049">
                  <a:moveTo>
                    <a:pt x="0" y="5050"/>
                  </a:moveTo>
                  <a:lnTo>
                    <a:pt x="6298" y="1799"/>
                  </a:lnTo>
                  <a:lnTo>
                    <a:pt x="8305" y="484"/>
                  </a:lnTo>
                  <a:lnTo>
                    <a:pt x="6091" y="0"/>
                  </a:lnTo>
                  <a:lnTo>
                    <a:pt x="4360" y="484"/>
                  </a:lnTo>
                  <a:lnTo>
                    <a:pt x="2907" y="1799"/>
                  </a:lnTo>
                  <a:lnTo>
                    <a:pt x="1176" y="3389"/>
                  </a:lnTo>
                  <a:lnTo>
                    <a:pt x="0" y="505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4" name="Freeform 3473">
              <a:extLst>
                <a:ext uri="{FF2B5EF4-FFF2-40B4-BE49-F238E27FC236}">
                  <a16:creationId xmlns:a16="http://schemas.microsoft.com/office/drawing/2014/main" id="{0B9A478C-D573-CC48-2381-63F1AB768048}"/>
                </a:ext>
              </a:extLst>
            </p:cNvPr>
            <p:cNvSpPr/>
            <p:nvPr/>
          </p:nvSpPr>
          <p:spPr>
            <a:xfrm>
              <a:off x="8645867" y="5267092"/>
              <a:ext cx="24904" cy="20543"/>
            </a:xfrm>
            <a:custGeom>
              <a:avLst/>
              <a:gdLst>
                <a:gd name="connsiteX0" fmla="*/ 11332 w 18699"/>
                <a:gd name="connsiteY0" fmla="*/ 5257 h 15425"/>
                <a:gd name="connsiteX1" fmla="*/ 13547 w 18699"/>
                <a:gd name="connsiteY1" fmla="*/ 5742 h 15425"/>
                <a:gd name="connsiteX2" fmla="*/ 11539 w 18699"/>
                <a:gd name="connsiteY2" fmla="*/ 7056 h 15425"/>
                <a:gd name="connsiteX3" fmla="*/ 5241 w 18699"/>
                <a:gd name="connsiteY3" fmla="*/ 10307 h 15425"/>
                <a:gd name="connsiteX4" fmla="*/ 6418 w 18699"/>
                <a:gd name="connsiteY4" fmla="*/ 8647 h 15425"/>
                <a:gd name="connsiteX5" fmla="*/ 8148 w 18699"/>
                <a:gd name="connsiteY5" fmla="*/ 6987 h 15425"/>
                <a:gd name="connsiteX6" fmla="*/ 9602 w 18699"/>
                <a:gd name="connsiteY6" fmla="*/ 5742 h 15425"/>
                <a:gd name="connsiteX7" fmla="*/ 11332 w 18699"/>
                <a:gd name="connsiteY7" fmla="*/ 5188 h 15425"/>
                <a:gd name="connsiteX8" fmla="*/ 11332 w 18699"/>
                <a:gd name="connsiteY8" fmla="*/ 0 h 15425"/>
                <a:gd name="connsiteX9" fmla="*/ 9809 w 18699"/>
                <a:gd name="connsiteY9" fmla="*/ 208 h 15425"/>
                <a:gd name="connsiteX10" fmla="*/ 8079 w 18699"/>
                <a:gd name="connsiteY10" fmla="*/ 761 h 15425"/>
                <a:gd name="connsiteX11" fmla="*/ 6211 w 18699"/>
                <a:gd name="connsiteY11" fmla="*/ 1799 h 15425"/>
                <a:gd name="connsiteX12" fmla="*/ 4757 w 18699"/>
                <a:gd name="connsiteY12" fmla="*/ 3044 h 15425"/>
                <a:gd name="connsiteX13" fmla="*/ 2819 w 18699"/>
                <a:gd name="connsiteY13" fmla="*/ 4911 h 15425"/>
                <a:gd name="connsiteX14" fmla="*/ 2127 w 18699"/>
                <a:gd name="connsiteY14" fmla="*/ 5672 h 15425"/>
                <a:gd name="connsiteX15" fmla="*/ 950 w 18699"/>
                <a:gd name="connsiteY15" fmla="*/ 7332 h 15425"/>
                <a:gd name="connsiteX16" fmla="*/ 1296 w 18699"/>
                <a:gd name="connsiteY16" fmla="*/ 13697 h 15425"/>
                <a:gd name="connsiteX17" fmla="*/ 5172 w 18699"/>
                <a:gd name="connsiteY17" fmla="*/ 15426 h 15425"/>
                <a:gd name="connsiteX18" fmla="*/ 7595 w 18699"/>
                <a:gd name="connsiteY18" fmla="*/ 14872 h 15425"/>
                <a:gd name="connsiteX19" fmla="*/ 13893 w 18699"/>
                <a:gd name="connsiteY19" fmla="*/ 11621 h 15425"/>
                <a:gd name="connsiteX20" fmla="*/ 14377 w 18699"/>
                <a:gd name="connsiteY20" fmla="*/ 11345 h 15425"/>
                <a:gd name="connsiteX21" fmla="*/ 16384 w 18699"/>
                <a:gd name="connsiteY21" fmla="*/ 10030 h 15425"/>
                <a:gd name="connsiteX22" fmla="*/ 18599 w 18699"/>
                <a:gd name="connsiteY22" fmla="*/ 4773 h 15425"/>
                <a:gd name="connsiteX23" fmla="*/ 14654 w 18699"/>
                <a:gd name="connsiteY23" fmla="*/ 623 h 15425"/>
                <a:gd name="connsiteX24" fmla="*/ 12439 w 18699"/>
                <a:gd name="connsiteY24" fmla="*/ 138 h 15425"/>
                <a:gd name="connsiteX25" fmla="*/ 11263 w 18699"/>
                <a:gd name="connsiteY25" fmla="*/ 0 h 15425"/>
                <a:gd name="connsiteX26" fmla="*/ 11263 w 18699"/>
                <a:gd name="connsiteY26" fmla="*/ 0 h 1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699" h="15425">
                  <a:moveTo>
                    <a:pt x="11332" y="5257"/>
                  </a:moveTo>
                  <a:lnTo>
                    <a:pt x="13547" y="5742"/>
                  </a:lnTo>
                  <a:lnTo>
                    <a:pt x="11539" y="7056"/>
                  </a:lnTo>
                  <a:lnTo>
                    <a:pt x="5241" y="10307"/>
                  </a:lnTo>
                  <a:lnTo>
                    <a:pt x="6418" y="8647"/>
                  </a:lnTo>
                  <a:lnTo>
                    <a:pt x="8148" y="6987"/>
                  </a:lnTo>
                  <a:lnTo>
                    <a:pt x="9602" y="5742"/>
                  </a:lnTo>
                  <a:lnTo>
                    <a:pt x="11332" y="5188"/>
                  </a:lnTo>
                  <a:moveTo>
                    <a:pt x="11332" y="0"/>
                  </a:moveTo>
                  <a:cubicBezTo>
                    <a:pt x="10848" y="0"/>
                    <a:pt x="10294" y="69"/>
                    <a:pt x="9809" y="208"/>
                  </a:cubicBezTo>
                  <a:lnTo>
                    <a:pt x="8079" y="761"/>
                  </a:lnTo>
                  <a:cubicBezTo>
                    <a:pt x="7387" y="969"/>
                    <a:pt x="6764" y="1314"/>
                    <a:pt x="6211" y="1799"/>
                  </a:cubicBezTo>
                  <a:lnTo>
                    <a:pt x="4757" y="3044"/>
                  </a:lnTo>
                  <a:lnTo>
                    <a:pt x="2819" y="4911"/>
                  </a:lnTo>
                  <a:cubicBezTo>
                    <a:pt x="2819" y="4911"/>
                    <a:pt x="2335" y="5396"/>
                    <a:pt x="2127" y="5672"/>
                  </a:cubicBezTo>
                  <a:lnTo>
                    <a:pt x="950" y="7332"/>
                  </a:lnTo>
                  <a:cubicBezTo>
                    <a:pt x="-434" y="9269"/>
                    <a:pt x="-295" y="11898"/>
                    <a:pt x="1296" y="13697"/>
                  </a:cubicBezTo>
                  <a:cubicBezTo>
                    <a:pt x="2335" y="14872"/>
                    <a:pt x="3719" y="15426"/>
                    <a:pt x="5172" y="15426"/>
                  </a:cubicBezTo>
                  <a:cubicBezTo>
                    <a:pt x="6003" y="15426"/>
                    <a:pt x="6833" y="15218"/>
                    <a:pt x="7595" y="14872"/>
                  </a:cubicBezTo>
                  <a:lnTo>
                    <a:pt x="13893" y="11621"/>
                  </a:lnTo>
                  <a:cubicBezTo>
                    <a:pt x="13893" y="11621"/>
                    <a:pt x="14239" y="11414"/>
                    <a:pt x="14377" y="11345"/>
                  </a:cubicBezTo>
                  <a:lnTo>
                    <a:pt x="16384" y="10030"/>
                  </a:lnTo>
                  <a:cubicBezTo>
                    <a:pt x="18115" y="8854"/>
                    <a:pt x="19014" y="6848"/>
                    <a:pt x="18599" y="4773"/>
                  </a:cubicBezTo>
                  <a:cubicBezTo>
                    <a:pt x="18184" y="2698"/>
                    <a:pt x="16661" y="1107"/>
                    <a:pt x="14654" y="623"/>
                  </a:cubicBezTo>
                  <a:lnTo>
                    <a:pt x="12439" y="138"/>
                  </a:lnTo>
                  <a:cubicBezTo>
                    <a:pt x="12024" y="69"/>
                    <a:pt x="11678" y="0"/>
                    <a:pt x="11263" y="0"/>
                  </a:cubicBezTo>
                  <a:lnTo>
                    <a:pt x="1126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5" name="Freeform 3474">
              <a:extLst>
                <a:ext uri="{FF2B5EF4-FFF2-40B4-BE49-F238E27FC236}">
                  <a16:creationId xmlns:a16="http://schemas.microsoft.com/office/drawing/2014/main" id="{71D460EE-2E75-DFE7-54F5-9A9E1359A4A4}"/>
                </a:ext>
              </a:extLst>
            </p:cNvPr>
            <p:cNvSpPr/>
            <p:nvPr/>
          </p:nvSpPr>
          <p:spPr>
            <a:xfrm>
              <a:off x="8649807" y="5074639"/>
              <a:ext cx="11614" cy="11331"/>
            </a:xfrm>
            <a:custGeom>
              <a:avLst/>
              <a:gdLst>
                <a:gd name="connsiteX0" fmla="*/ 3115 w 8720"/>
                <a:gd name="connsiteY0" fmla="*/ 7470 h 8508"/>
                <a:gd name="connsiteX1" fmla="*/ 5260 w 8720"/>
                <a:gd name="connsiteY1" fmla="*/ 8508 h 8508"/>
                <a:gd name="connsiteX2" fmla="*/ 7682 w 8720"/>
                <a:gd name="connsiteY2" fmla="*/ 6364 h 8508"/>
                <a:gd name="connsiteX3" fmla="*/ 8721 w 8720"/>
                <a:gd name="connsiteY3" fmla="*/ 2352 h 8508"/>
                <a:gd name="connsiteX4" fmla="*/ 6852 w 8720"/>
                <a:gd name="connsiteY4" fmla="*/ 277 h 8508"/>
                <a:gd name="connsiteX5" fmla="*/ 3391 w 8720"/>
                <a:gd name="connsiteY5" fmla="*/ 0 h 8508"/>
                <a:gd name="connsiteX6" fmla="*/ 0 w 8720"/>
                <a:gd name="connsiteY6" fmla="*/ 1452 h 8508"/>
                <a:gd name="connsiteX7" fmla="*/ 1384 w 8720"/>
                <a:gd name="connsiteY7" fmla="*/ 4635 h 8508"/>
                <a:gd name="connsiteX8" fmla="*/ 3115 w 8720"/>
                <a:gd name="connsiteY8" fmla="*/ 7470 h 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20" h="8508">
                  <a:moveTo>
                    <a:pt x="3115" y="7470"/>
                  </a:moveTo>
                  <a:lnTo>
                    <a:pt x="5260" y="8508"/>
                  </a:lnTo>
                  <a:lnTo>
                    <a:pt x="7682" y="6364"/>
                  </a:lnTo>
                  <a:lnTo>
                    <a:pt x="8721" y="2352"/>
                  </a:lnTo>
                  <a:lnTo>
                    <a:pt x="6852" y="277"/>
                  </a:lnTo>
                  <a:lnTo>
                    <a:pt x="3391" y="0"/>
                  </a:lnTo>
                  <a:lnTo>
                    <a:pt x="0" y="1452"/>
                  </a:lnTo>
                  <a:lnTo>
                    <a:pt x="1384" y="4635"/>
                  </a:lnTo>
                  <a:lnTo>
                    <a:pt x="3115" y="747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6" name="Freeform 3475">
              <a:extLst>
                <a:ext uri="{FF2B5EF4-FFF2-40B4-BE49-F238E27FC236}">
                  <a16:creationId xmlns:a16="http://schemas.microsoft.com/office/drawing/2014/main" id="{8984383D-F47A-036B-95A0-41BBC931DE3C}"/>
                </a:ext>
              </a:extLst>
            </p:cNvPr>
            <p:cNvSpPr/>
            <p:nvPr/>
          </p:nvSpPr>
          <p:spPr>
            <a:xfrm>
              <a:off x="8642745" y="5067730"/>
              <a:ext cx="25522" cy="25242"/>
            </a:xfrm>
            <a:custGeom>
              <a:avLst/>
              <a:gdLst>
                <a:gd name="connsiteX0" fmla="*/ 8692 w 19163"/>
                <a:gd name="connsiteY0" fmla="*/ 5188 h 18953"/>
                <a:gd name="connsiteX1" fmla="*/ 12084 w 19163"/>
                <a:gd name="connsiteY1" fmla="*/ 5465 h 18953"/>
                <a:gd name="connsiteX2" fmla="*/ 13953 w 19163"/>
                <a:gd name="connsiteY2" fmla="*/ 7609 h 18953"/>
                <a:gd name="connsiteX3" fmla="*/ 12915 w 19163"/>
                <a:gd name="connsiteY3" fmla="*/ 11621 h 18953"/>
                <a:gd name="connsiteX4" fmla="*/ 10492 w 19163"/>
                <a:gd name="connsiteY4" fmla="*/ 13765 h 18953"/>
                <a:gd name="connsiteX5" fmla="*/ 8347 w 19163"/>
                <a:gd name="connsiteY5" fmla="*/ 12728 h 18953"/>
                <a:gd name="connsiteX6" fmla="*/ 6616 w 19163"/>
                <a:gd name="connsiteY6" fmla="*/ 9892 h 18953"/>
                <a:gd name="connsiteX7" fmla="*/ 5232 w 19163"/>
                <a:gd name="connsiteY7" fmla="*/ 6710 h 18953"/>
                <a:gd name="connsiteX8" fmla="*/ 8624 w 19163"/>
                <a:gd name="connsiteY8" fmla="*/ 5188 h 18953"/>
                <a:gd name="connsiteX9" fmla="*/ 8624 w 19163"/>
                <a:gd name="connsiteY9" fmla="*/ 0 h 18953"/>
                <a:gd name="connsiteX10" fmla="*/ 6478 w 19163"/>
                <a:gd name="connsiteY10" fmla="*/ 484 h 18953"/>
                <a:gd name="connsiteX11" fmla="*/ 3086 w 19163"/>
                <a:gd name="connsiteY11" fmla="*/ 2006 h 18953"/>
                <a:gd name="connsiteX12" fmla="*/ 456 w 19163"/>
                <a:gd name="connsiteY12" fmla="*/ 8785 h 18953"/>
                <a:gd name="connsiteX13" fmla="*/ 1841 w 19163"/>
                <a:gd name="connsiteY13" fmla="*/ 11967 h 18953"/>
                <a:gd name="connsiteX14" fmla="*/ 2187 w 19163"/>
                <a:gd name="connsiteY14" fmla="*/ 12589 h 18953"/>
                <a:gd name="connsiteX15" fmla="*/ 3917 w 19163"/>
                <a:gd name="connsiteY15" fmla="*/ 15426 h 18953"/>
                <a:gd name="connsiteX16" fmla="*/ 6062 w 19163"/>
                <a:gd name="connsiteY16" fmla="*/ 17362 h 18953"/>
                <a:gd name="connsiteX17" fmla="*/ 8208 w 19163"/>
                <a:gd name="connsiteY17" fmla="*/ 18400 h 18953"/>
                <a:gd name="connsiteX18" fmla="*/ 10492 w 19163"/>
                <a:gd name="connsiteY18" fmla="*/ 18953 h 18953"/>
                <a:gd name="connsiteX19" fmla="*/ 13953 w 19163"/>
                <a:gd name="connsiteY19" fmla="*/ 17639 h 18953"/>
                <a:gd name="connsiteX20" fmla="*/ 16375 w 19163"/>
                <a:gd name="connsiteY20" fmla="*/ 15495 h 18953"/>
                <a:gd name="connsiteX21" fmla="*/ 17967 w 19163"/>
                <a:gd name="connsiteY21" fmla="*/ 12935 h 18953"/>
                <a:gd name="connsiteX22" fmla="*/ 19005 w 19163"/>
                <a:gd name="connsiteY22" fmla="*/ 8923 h 18953"/>
                <a:gd name="connsiteX23" fmla="*/ 17898 w 19163"/>
                <a:gd name="connsiteY23" fmla="*/ 4150 h 18953"/>
                <a:gd name="connsiteX24" fmla="*/ 16029 w 19163"/>
                <a:gd name="connsiteY24" fmla="*/ 2006 h 18953"/>
                <a:gd name="connsiteX25" fmla="*/ 12568 w 19163"/>
                <a:gd name="connsiteY25" fmla="*/ 277 h 18953"/>
                <a:gd name="connsiteX26" fmla="*/ 9177 w 19163"/>
                <a:gd name="connsiteY26" fmla="*/ 0 h 18953"/>
                <a:gd name="connsiteX27" fmla="*/ 8762 w 19163"/>
                <a:gd name="connsiteY27" fmla="*/ 0 h 18953"/>
                <a:gd name="connsiteX28" fmla="*/ 8762 w 19163"/>
                <a:gd name="connsiteY28" fmla="*/ 0 h 18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163" h="18953">
                  <a:moveTo>
                    <a:pt x="8692" y="5188"/>
                  </a:moveTo>
                  <a:lnTo>
                    <a:pt x="12084" y="5465"/>
                  </a:lnTo>
                  <a:lnTo>
                    <a:pt x="13953" y="7609"/>
                  </a:lnTo>
                  <a:lnTo>
                    <a:pt x="12915" y="11621"/>
                  </a:lnTo>
                  <a:lnTo>
                    <a:pt x="10492" y="13765"/>
                  </a:lnTo>
                  <a:lnTo>
                    <a:pt x="8347" y="12728"/>
                  </a:lnTo>
                  <a:lnTo>
                    <a:pt x="6616" y="9892"/>
                  </a:lnTo>
                  <a:lnTo>
                    <a:pt x="5232" y="6710"/>
                  </a:lnTo>
                  <a:lnTo>
                    <a:pt x="8624" y="5188"/>
                  </a:lnTo>
                  <a:moveTo>
                    <a:pt x="8624" y="0"/>
                  </a:moveTo>
                  <a:cubicBezTo>
                    <a:pt x="7862" y="0"/>
                    <a:pt x="7170" y="138"/>
                    <a:pt x="6478" y="484"/>
                  </a:cubicBezTo>
                  <a:lnTo>
                    <a:pt x="3086" y="2006"/>
                  </a:lnTo>
                  <a:cubicBezTo>
                    <a:pt x="456" y="3182"/>
                    <a:pt x="-720" y="6225"/>
                    <a:pt x="456" y="8785"/>
                  </a:cubicBezTo>
                  <a:lnTo>
                    <a:pt x="1841" y="11967"/>
                  </a:lnTo>
                  <a:cubicBezTo>
                    <a:pt x="1841" y="11967"/>
                    <a:pt x="2048" y="12382"/>
                    <a:pt x="2187" y="12589"/>
                  </a:cubicBezTo>
                  <a:lnTo>
                    <a:pt x="3917" y="15426"/>
                  </a:lnTo>
                  <a:cubicBezTo>
                    <a:pt x="4401" y="16256"/>
                    <a:pt x="5163" y="16947"/>
                    <a:pt x="6062" y="17362"/>
                  </a:cubicBezTo>
                  <a:lnTo>
                    <a:pt x="8208" y="18400"/>
                  </a:lnTo>
                  <a:cubicBezTo>
                    <a:pt x="8970" y="18746"/>
                    <a:pt x="9731" y="18953"/>
                    <a:pt x="10492" y="18953"/>
                  </a:cubicBezTo>
                  <a:cubicBezTo>
                    <a:pt x="11738" y="18953"/>
                    <a:pt x="12984" y="18469"/>
                    <a:pt x="13953" y="17639"/>
                  </a:cubicBezTo>
                  <a:lnTo>
                    <a:pt x="16375" y="15495"/>
                  </a:lnTo>
                  <a:cubicBezTo>
                    <a:pt x="17136" y="14803"/>
                    <a:pt x="17690" y="13904"/>
                    <a:pt x="17967" y="12935"/>
                  </a:cubicBezTo>
                  <a:lnTo>
                    <a:pt x="19005" y="8923"/>
                  </a:lnTo>
                  <a:cubicBezTo>
                    <a:pt x="19421" y="7263"/>
                    <a:pt x="19005" y="5465"/>
                    <a:pt x="17898" y="4150"/>
                  </a:cubicBezTo>
                  <a:lnTo>
                    <a:pt x="16029" y="2006"/>
                  </a:lnTo>
                  <a:cubicBezTo>
                    <a:pt x="15129" y="968"/>
                    <a:pt x="13883" y="346"/>
                    <a:pt x="12568" y="277"/>
                  </a:cubicBezTo>
                  <a:lnTo>
                    <a:pt x="9177" y="0"/>
                  </a:lnTo>
                  <a:cubicBezTo>
                    <a:pt x="9177" y="0"/>
                    <a:pt x="8900" y="0"/>
                    <a:pt x="8762" y="0"/>
                  </a:cubicBezTo>
                  <a:lnTo>
                    <a:pt x="876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7" name="Freeform 3476">
              <a:extLst>
                <a:ext uri="{FF2B5EF4-FFF2-40B4-BE49-F238E27FC236}">
                  <a16:creationId xmlns:a16="http://schemas.microsoft.com/office/drawing/2014/main" id="{3C01EEBA-9245-79D1-8307-2061279FA210}"/>
                </a:ext>
              </a:extLst>
            </p:cNvPr>
            <p:cNvSpPr/>
            <p:nvPr/>
          </p:nvSpPr>
          <p:spPr>
            <a:xfrm>
              <a:off x="8662066" y="5246364"/>
              <a:ext cx="16868" cy="24689"/>
            </a:xfrm>
            <a:custGeom>
              <a:avLst/>
              <a:gdLst>
                <a:gd name="connsiteX0" fmla="*/ 10520 w 12665"/>
                <a:gd name="connsiteY0" fmla="*/ 10722 h 18538"/>
                <a:gd name="connsiteX1" fmla="*/ 11212 w 12665"/>
                <a:gd name="connsiteY1" fmla="*/ 9546 h 18538"/>
                <a:gd name="connsiteX2" fmla="*/ 11697 w 12665"/>
                <a:gd name="connsiteY2" fmla="*/ 8162 h 18538"/>
                <a:gd name="connsiteX3" fmla="*/ 12112 w 12665"/>
                <a:gd name="connsiteY3" fmla="*/ 6848 h 18538"/>
                <a:gd name="connsiteX4" fmla="*/ 12319 w 12665"/>
                <a:gd name="connsiteY4" fmla="*/ 1660 h 18538"/>
                <a:gd name="connsiteX5" fmla="*/ 12666 w 12665"/>
                <a:gd name="connsiteY5" fmla="*/ 1176 h 18538"/>
                <a:gd name="connsiteX6" fmla="*/ 10935 w 12665"/>
                <a:gd name="connsiteY6" fmla="*/ 0 h 18538"/>
                <a:gd name="connsiteX7" fmla="*/ 9551 w 12665"/>
                <a:gd name="connsiteY7" fmla="*/ 692 h 18538"/>
                <a:gd name="connsiteX8" fmla="*/ 7336 w 12665"/>
                <a:gd name="connsiteY8" fmla="*/ 3528 h 18538"/>
                <a:gd name="connsiteX9" fmla="*/ 4360 w 12665"/>
                <a:gd name="connsiteY9" fmla="*/ 6779 h 18538"/>
                <a:gd name="connsiteX10" fmla="*/ 1661 w 12665"/>
                <a:gd name="connsiteY10" fmla="*/ 10376 h 18538"/>
                <a:gd name="connsiteX11" fmla="*/ 0 w 12665"/>
                <a:gd name="connsiteY11" fmla="*/ 14319 h 18538"/>
                <a:gd name="connsiteX12" fmla="*/ 69 w 12665"/>
                <a:gd name="connsiteY12" fmla="*/ 18538 h 18538"/>
                <a:gd name="connsiteX13" fmla="*/ 3461 w 12665"/>
                <a:gd name="connsiteY13" fmla="*/ 18262 h 18538"/>
                <a:gd name="connsiteX14" fmla="*/ 5537 w 12665"/>
                <a:gd name="connsiteY14" fmla="*/ 16671 h 18538"/>
                <a:gd name="connsiteX15" fmla="*/ 7198 w 12665"/>
                <a:gd name="connsiteY15" fmla="*/ 14250 h 18538"/>
                <a:gd name="connsiteX16" fmla="*/ 9759 w 12665"/>
                <a:gd name="connsiteY16" fmla="*/ 11898 h 18538"/>
                <a:gd name="connsiteX17" fmla="*/ 10520 w 12665"/>
                <a:gd name="connsiteY17" fmla="*/ 10722 h 18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65" h="18538">
                  <a:moveTo>
                    <a:pt x="10520" y="10722"/>
                  </a:moveTo>
                  <a:lnTo>
                    <a:pt x="11212" y="9546"/>
                  </a:lnTo>
                  <a:lnTo>
                    <a:pt x="11697" y="8162"/>
                  </a:lnTo>
                  <a:lnTo>
                    <a:pt x="12112" y="6848"/>
                  </a:lnTo>
                  <a:lnTo>
                    <a:pt x="12319" y="1660"/>
                  </a:lnTo>
                  <a:lnTo>
                    <a:pt x="12666" y="1176"/>
                  </a:lnTo>
                  <a:lnTo>
                    <a:pt x="10935" y="0"/>
                  </a:lnTo>
                  <a:lnTo>
                    <a:pt x="9551" y="692"/>
                  </a:lnTo>
                  <a:lnTo>
                    <a:pt x="7336" y="3528"/>
                  </a:lnTo>
                  <a:lnTo>
                    <a:pt x="4360" y="6779"/>
                  </a:lnTo>
                  <a:lnTo>
                    <a:pt x="1661" y="10376"/>
                  </a:lnTo>
                  <a:lnTo>
                    <a:pt x="0" y="14319"/>
                  </a:lnTo>
                  <a:lnTo>
                    <a:pt x="69" y="18538"/>
                  </a:lnTo>
                  <a:lnTo>
                    <a:pt x="3461" y="18262"/>
                  </a:lnTo>
                  <a:lnTo>
                    <a:pt x="5537" y="16671"/>
                  </a:lnTo>
                  <a:lnTo>
                    <a:pt x="7198" y="14250"/>
                  </a:lnTo>
                  <a:lnTo>
                    <a:pt x="9759" y="11898"/>
                  </a:lnTo>
                  <a:lnTo>
                    <a:pt x="10520" y="107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8" name="Freeform 3477">
              <a:extLst>
                <a:ext uri="{FF2B5EF4-FFF2-40B4-BE49-F238E27FC236}">
                  <a16:creationId xmlns:a16="http://schemas.microsoft.com/office/drawing/2014/main" id="{C3193CC8-3BB7-27AC-31D7-CE8A92733D20}"/>
                </a:ext>
              </a:extLst>
            </p:cNvPr>
            <p:cNvSpPr/>
            <p:nvPr/>
          </p:nvSpPr>
          <p:spPr>
            <a:xfrm>
              <a:off x="8655153" y="5239270"/>
              <a:ext cx="30675" cy="38508"/>
            </a:xfrm>
            <a:custGeom>
              <a:avLst/>
              <a:gdLst>
                <a:gd name="connsiteX0" fmla="*/ 16126 w 23032"/>
                <a:gd name="connsiteY0" fmla="*/ 5326 h 28914"/>
                <a:gd name="connsiteX1" fmla="*/ 17787 w 23032"/>
                <a:gd name="connsiteY1" fmla="*/ 6502 h 28914"/>
                <a:gd name="connsiteX2" fmla="*/ 17510 w 23032"/>
                <a:gd name="connsiteY2" fmla="*/ 6986 h 28914"/>
                <a:gd name="connsiteX3" fmla="*/ 17233 w 23032"/>
                <a:gd name="connsiteY3" fmla="*/ 12105 h 28914"/>
                <a:gd name="connsiteX4" fmla="*/ 16818 w 23032"/>
                <a:gd name="connsiteY4" fmla="*/ 13488 h 28914"/>
                <a:gd name="connsiteX5" fmla="*/ 16334 w 23032"/>
                <a:gd name="connsiteY5" fmla="*/ 14803 h 28914"/>
                <a:gd name="connsiteX6" fmla="*/ 15642 w 23032"/>
                <a:gd name="connsiteY6" fmla="*/ 16048 h 28914"/>
                <a:gd name="connsiteX7" fmla="*/ 14881 w 23032"/>
                <a:gd name="connsiteY7" fmla="*/ 17224 h 28914"/>
                <a:gd name="connsiteX8" fmla="*/ 12389 w 23032"/>
                <a:gd name="connsiteY8" fmla="*/ 19576 h 28914"/>
                <a:gd name="connsiteX9" fmla="*/ 10658 w 23032"/>
                <a:gd name="connsiteY9" fmla="*/ 21928 h 28914"/>
                <a:gd name="connsiteX10" fmla="*/ 8651 w 23032"/>
                <a:gd name="connsiteY10" fmla="*/ 23519 h 28914"/>
                <a:gd name="connsiteX11" fmla="*/ 5260 w 23032"/>
                <a:gd name="connsiteY11" fmla="*/ 23796 h 28914"/>
                <a:gd name="connsiteX12" fmla="*/ 5122 w 23032"/>
                <a:gd name="connsiteY12" fmla="*/ 19645 h 28914"/>
                <a:gd name="connsiteX13" fmla="*/ 6783 w 23032"/>
                <a:gd name="connsiteY13" fmla="*/ 15702 h 28914"/>
                <a:gd name="connsiteX14" fmla="*/ 9551 w 23032"/>
                <a:gd name="connsiteY14" fmla="*/ 12105 h 28914"/>
                <a:gd name="connsiteX15" fmla="*/ 12527 w 23032"/>
                <a:gd name="connsiteY15" fmla="*/ 8854 h 28914"/>
                <a:gd name="connsiteX16" fmla="*/ 14742 w 23032"/>
                <a:gd name="connsiteY16" fmla="*/ 5949 h 28914"/>
                <a:gd name="connsiteX17" fmla="*/ 16126 w 23032"/>
                <a:gd name="connsiteY17" fmla="*/ 5326 h 28914"/>
                <a:gd name="connsiteX18" fmla="*/ 16126 w 23032"/>
                <a:gd name="connsiteY18" fmla="*/ 138 h 28914"/>
                <a:gd name="connsiteX19" fmla="*/ 13911 w 23032"/>
                <a:gd name="connsiteY19" fmla="*/ 622 h 28914"/>
                <a:gd name="connsiteX20" fmla="*/ 12527 w 23032"/>
                <a:gd name="connsiteY20" fmla="*/ 1245 h 28914"/>
                <a:gd name="connsiteX21" fmla="*/ 10658 w 23032"/>
                <a:gd name="connsiteY21" fmla="*/ 2767 h 28914"/>
                <a:gd name="connsiteX22" fmla="*/ 8582 w 23032"/>
                <a:gd name="connsiteY22" fmla="*/ 5465 h 28914"/>
                <a:gd name="connsiteX23" fmla="*/ 5745 w 23032"/>
                <a:gd name="connsiteY23" fmla="*/ 8577 h 28914"/>
                <a:gd name="connsiteX24" fmla="*/ 5468 w 23032"/>
                <a:gd name="connsiteY24" fmla="*/ 8923 h 28914"/>
                <a:gd name="connsiteX25" fmla="*/ 2699 w 23032"/>
                <a:gd name="connsiteY25" fmla="*/ 12520 h 28914"/>
                <a:gd name="connsiteX26" fmla="*/ 2076 w 23032"/>
                <a:gd name="connsiteY26" fmla="*/ 13627 h 28914"/>
                <a:gd name="connsiteX27" fmla="*/ 415 w 23032"/>
                <a:gd name="connsiteY27" fmla="*/ 17570 h 28914"/>
                <a:gd name="connsiteX28" fmla="*/ 0 w 23032"/>
                <a:gd name="connsiteY28" fmla="*/ 19714 h 28914"/>
                <a:gd name="connsiteX29" fmla="*/ 139 w 23032"/>
                <a:gd name="connsiteY29" fmla="*/ 23865 h 28914"/>
                <a:gd name="connsiteX30" fmla="*/ 1869 w 23032"/>
                <a:gd name="connsiteY30" fmla="*/ 27600 h 28914"/>
                <a:gd name="connsiteX31" fmla="*/ 5329 w 23032"/>
                <a:gd name="connsiteY31" fmla="*/ 28914 h 28914"/>
                <a:gd name="connsiteX32" fmla="*/ 5745 w 23032"/>
                <a:gd name="connsiteY32" fmla="*/ 28914 h 28914"/>
                <a:gd name="connsiteX33" fmla="*/ 9136 w 23032"/>
                <a:gd name="connsiteY33" fmla="*/ 28637 h 28914"/>
                <a:gd name="connsiteX34" fmla="*/ 11973 w 23032"/>
                <a:gd name="connsiteY34" fmla="*/ 27531 h 28914"/>
                <a:gd name="connsiteX35" fmla="*/ 13981 w 23032"/>
                <a:gd name="connsiteY35" fmla="*/ 25940 h 28914"/>
                <a:gd name="connsiteX36" fmla="*/ 14949 w 23032"/>
                <a:gd name="connsiteY36" fmla="*/ 24972 h 28914"/>
                <a:gd name="connsiteX37" fmla="*/ 16403 w 23032"/>
                <a:gd name="connsiteY37" fmla="*/ 22965 h 28914"/>
                <a:gd name="connsiteX38" fmla="*/ 18549 w 23032"/>
                <a:gd name="connsiteY38" fmla="*/ 20890 h 28914"/>
                <a:gd name="connsiteX39" fmla="*/ 19240 w 23032"/>
                <a:gd name="connsiteY39" fmla="*/ 20060 h 28914"/>
                <a:gd name="connsiteX40" fmla="*/ 20002 w 23032"/>
                <a:gd name="connsiteY40" fmla="*/ 18884 h 28914"/>
                <a:gd name="connsiteX41" fmla="*/ 20279 w 23032"/>
                <a:gd name="connsiteY41" fmla="*/ 18469 h 28914"/>
                <a:gd name="connsiteX42" fmla="*/ 20971 w 23032"/>
                <a:gd name="connsiteY42" fmla="*/ 17224 h 28914"/>
                <a:gd name="connsiteX43" fmla="*/ 21317 w 23032"/>
                <a:gd name="connsiteY43" fmla="*/ 16394 h 28914"/>
                <a:gd name="connsiteX44" fmla="*/ 21802 w 23032"/>
                <a:gd name="connsiteY44" fmla="*/ 15080 h 28914"/>
                <a:gd name="connsiteX45" fmla="*/ 22286 w 23032"/>
                <a:gd name="connsiteY45" fmla="*/ 13420 h 28914"/>
                <a:gd name="connsiteX46" fmla="*/ 22494 w 23032"/>
                <a:gd name="connsiteY46" fmla="*/ 12243 h 28914"/>
                <a:gd name="connsiteX47" fmla="*/ 22701 w 23032"/>
                <a:gd name="connsiteY47" fmla="*/ 8232 h 28914"/>
                <a:gd name="connsiteX48" fmla="*/ 20763 w 23032"/>
                <a:gd name="connsiteY48" fmla="*/ 2075 h 28914"/>
                <a:gd name="connsiteX49" fmla="*/ 19102 w 23032"/>
                <a:gd name="connsiteY49" fmla="*/ 899 h 28914"/>
                <a:gd name="connsiteX50" fmla="*/ 16196 w 23032"/>
                <a:gd name="connsiteY50" fmla="*/ 0 h 28914"/>
                <a:gd name="connsiteX51" fmla="*/ 16196 w 23032"/>
                <a:gd name="connsiteY51" fmla="*/ 0 h 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032" h="28914">
                  <a:moveTo>
                    <a:pt x="16126" y="5326"/>
                  </a:moveTo>
                  <a:lnTo>
                    <a:pt x="17787" y="6502"/>
                  </a:lnTo>
                  <a:lnTo>
                    <a:pt x="17510" y="6986"/>
                  </a:lnTo>
                  <a:lnTo>
                    <a:pt x="17233" y="12105"/>
                  </a:lnTo>
                  <a:lnTo>
                    <a:pt x="16818" y="13488"/>
                  </a:lnTo>
                  <a:lnTo>
                    <a:pt x="16334" y="14803"/>
                  </a:lnTo>
                  <a:lnTo>
                    <a:pt x="15642" y="16048"/>
                  </a:lnTo>
                  <a:lnTo>
                    <a:pt x="14881" y="17224"/>
                  </a:lnTo>
                  <a:lnTo>
                    <a:pt x="12389" y="19576"/>
                  </a:lnTo>
                  <a:lnTo>
                    <a:pt x="10658" y="21928"/>
                  </a:lnTo>
                  <a:lnTo>
                    <a:pt x="8651" y="23519"/>
                  </a:lnTo>
                  <a:lnTo>
                    <a:pt x="5260" y="23796"/>
                  </a:lnTo>
                  <a:lnTo>
                    <a:pt x="5122" y="19645"/>
                  </a:lnTo>
                  <a:lnTo>
                    <a:pt x="6783" y="15702"/>
                  </a:lnTo>
                  <a:lnTo>
                    <a:pt x="9551" y="12105"/>
                  </a:lnTo>
                  <a:lnTo>
                    <a:pt x="12527" y="8854"/>
                  </a:lnTo>
                  <a:lnTo>
                    <a:pt x="14742" y="5949"/>
                  </a:lnTo>
                  <a:lnTo>
                    <a:pt x="16126" y="5326"/>
                  </a:lnTo>
                  <a:moveTo>
                    <a:pt x="16126" y="138"/>
                  </a:moveTo>
                  <a:cubicBezTo>
                    <a:pt x="15365" y="138"/>
                    <a:pt x="14603" y="277"/>
                    <a:pt x="13911" y="622"/>
                  </a:cubicBezTo>
                  <a:lnTo>
                    <a:pt x="12527" y="1245"/>
                  </a:lnTo>
                  <a:cubicBezTo>
                    <a:pt x="11766" y="1591"/>
                    <a:pt x="11143" y="2144"/>
                    <a:pt x="10658" y="2767"/>
                  </a:cubicBezTo>
                  <a:lnTo>
                    <a:pt x="8582" y="5465"/>
                  </a:lnTo>
                  <a:lnTo>
                    <a:pt x="5745" y="8577"/>
                  </a:lnTo>
                  <a:cubicBezTo>
                    <a:pt x="5745" y="8577"/>
                    <a:pt x="5537" y="8785"/>
                    <a:pt x="5468" y="8923"/>
                  </a:cubicBezTo>
                  <a:lnTo>
                    <a:pt x="2699" y="12520"/>
                  </a:lnTo>
                  <a:cubicBezTo>
                    <a:pt x="2422" y="12866"/>
                    <a:pt x="2215" y="13281"/>
                    <a:pt x="2076" y="13627"/>
                  </a:cubicBezTo>
                  <a:lnTo>
                    <a:pt x="415" y="17570"/>
                  </a:lnTo>
                  <a:cubicBezTo>
                    <a:pt x="139" y="18261"/>
                    <a:pt x="0" y="18953"/>
                    <a:pt x="0" y="19714"/>
                  </a:cubicBezTo>
                  <a:lnTo>
                    <a:pt x="139" y="23865"/>
                  </a:lnTo>
                  <a:cubicBezTo>
                    <a:pt x="139" y="25317"/>
                    <a:pt x="761" y="26632"/>
                    <a:pt x="1869" y="27600"/>
                  </a:cubicBezTo>
                  <a:cubicBezTo>
                    <a:pt x="2837" y="28499"/>
                    <a:pt x="4084" y="28914"/>
                    <a:pt x="5329" y="28914"/>
                  </a:cubicBezTo>
                  <a:cubicBezTo>
                    <a:pt x="5468" y="28914"/>
                    <a:pt x="5606" y="28914"/>
                    <a:pt x="5745" y="28914"/>
                  </a:cubicBezTo>
                  <a:lnTo>
                    <a:pt x="9136" y="28637"/>
                  </a:lnTo>
                  <a:cubicBezTo>
                    <a:pt x="10174" y="28569"/>
                    <a:pt x="11212" y="28153"/>
                    <a:pt x="11973" y="27531"/>
                  </a:cubicBezTo>
                  <a:lnTo>
                    <a:pt x="13981" y="25940"/>
                  </a:lnTo>
                  <a:cubicBezTo>
                    <a:pt x="14327" y="25663"/>
                    <a:pt x="14673" y="25317"/>
                    <a:pt x="14949" y="24972"/>
                  </a:cubicBezTo>
                  <a:lnTo>
                    <a:pt x="16403" y="22965"/>
                  </a:lnTo>
                  <a:lnTo>
                    <a:pt x="18549" y="20890"/>
                  </a:lnTo>
                  <a:cubicBezTo>
                    <a:pt x="18549" y="20890"/>
                    <a:pt x="19033" y="20337"/>
                    <a:pt x="19240" y="20060"/>
                  </a:cubicBezTo>
                  <a:lnTo>
                    <a:pt x="20002" y="18884"/>
                  </a:lnTo>
                  <a:cubicBezTo>
                    <a:pt x="20002" y="18884"/>
                    <a:pt x="20210" y="18608"/>
                    <a:pt x="20279" y="18469"/>
                  </a:cubicBezTo>
                  <a:lnTo>
                    <a:pt x="20971" y="17224"/>
                  </a:lnTo>
                  <a:cubicBezTo>
                    <a:pt x="20971" y="17224"/>
                    <a:pt x="21248" y="16671"/>
                    <a:pt x="21317" y="16394"/>
                  </a:cubicBezTo>
                  <a:lnTo>
                    <a:pt x="21802" y="15080"/>
                  </a:lnTo>
                  <a:lnTo>
                    <a:pt x="22286" y="13420"/>
                  </a:lnTo>
                  <a:cubicBezTo>
                    <a:pt x="22424" y="13005"/>
                    <a:pt x="22494" y="12658"/>
                    <a:pt x="22494" y="12243"/>
                  </a:cubicBezTo>
                  <a:lnTo>
                    <a:pt x="22701" y="8232"/>
                  </a:lnTo>
                  <a:cubicBezTo>
                    <a:pt x="23532" y="6018"/>
                    <a:pt x="22770" y="3459"/>
                    <a:pt x="20763" y="2075"/>
                  </a:cubicBezTo>
                  <a:lnTo>
                    <a:pt x="19102" y="899"/>
                  </a:lnTo>
                  <a:cubicBezTo>
                    <a:pt x="18203" y="277"/>
                    <a:pt x="17233" y="0"/>
                    <a:pt x="16196" y="0"/>
                  </a:cubicBezTo>
                  <a:lnTo>
                    <a:pt x="1619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79" name="Freeform 3478">
              <a:extLst>
                <a:ext uri="{FF2B5EF4-FFF2-40B4-BE49-F238E27FC236}">
                  <a16:creationId xmlns:a16="http://schemas.microsoft.com/office/drawing/2014/main" id="{D8737BCA-879B-6DF9-F40C-D1387C302B1B}"/>
                </a:ext>
              </a:extLst>
            </p:cNvPr>
            <p:cNvSpPr/>
            <p:nvPr/>
          </p:nvSpPr>
          <p:spPr>
            <a:xfrm>
              <a:off x="8764291" y="5075929"/>
              <a:ext cx="5253" cy="4605"/>
            </a:xfrm>
            <a:custGeom>
              <a:avLst/>
              <a:gdLst>
                <a:gd name="connsiteX0" fmla="*/ 899 w 3944"/>
                <a:gd name="connsiteY0" fmla="*/ 208 h 3458"/>
                <a:gd name="connsiteX1" fmla="*/ 0 w 3944"/>
                <a:gd name="connsiteY1" fmla="*/ 1591 h 3458"/>
                <a:gd name="connsiteX2" fmla="*/ 1107 w 3944"/>
                <a:gd name="connsiteY2" fmla="*/ 2974 h 3458"/>
                <a:gd name="connsiteX3" fmla="*/ 2146 w 3944"/>
                <a:gd name="connsiteY3" fmla="*/ 3459 h 3458"/>
                <a:gd name="connsiteX4" fmla="*/ 3183 w 3944"/>
                <a:gd name="connsiteY4" fmla="*/ 2974 h 3458"/>
                <a:gd name="connsiteX5" fmla="*/ 3945 w 3944"/>
                <a:gd name="connsiteY5" fmla="*/ 1522 h 3458"/>
                <a:gd name="connsiteX6" fmla="*/ 2976 w 3944"/>
                <a:gd name="connsiteY6" fmla="*/ 484 h 3458"/>
                <a:gd name="connsiteX7" fmla="*/ 1938 w 3944"/>
                <a:gd name="connsiteY7" fmla="*/ 0 h 3458"/>
                <a:gd name="connsiteX8" fmla="*/ 899 w 3944"/>
                <a:gd name="connsiteY8" fmla="*/ 208 h 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4" h="3458">
                  <a:moveTo>
                    <a:pt x="899" y="208"/>
                  </a:moveTo>
                  <a:lnTo>
                    <a:pt x="0" y="1591"/>
                  </a:lnTo>
                  <a:lnTo>
                    <a:pt x="1107" y="2974"/>
                  </a:lnTo>
                  <a:lnTo>
                    <a:pt x="2146" y="3459"/>
                  </a:lnTo>
                  <a:lnTo>
                    <a:pt x="3183" y="2974"/>
                  </a:lnTo>
                  <a:lnTo>
                    <a:pt x="3945" y="1522"/>
                  </a:lnTo>
                  <a:lnTo>
                    <a:pt x="2976" y="484"/>
                  </a:lnTo>
                  <a:lnTo>
                    <a:pt x="1938" y="0"/>
                  </a:lnTo>
                  <a:lnTo>
                    <a:pt x="899" y="20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0" name="Freeform 3479">
              <a:extLst>
                <a:ext uri="{FF2B5EF4-FFF2-40B4-BE49-F238E27FC236}">
                  <a16:creationId xmlns:a16="http://schemas.microsoft.com/office/drawing/2014/main" id="{B7A3E04E-C0A6-0B29-8D2D-34B2E6F04F5A}"/>
                </a:ext>
              </a:extLst>
            </p:cNvPr>
            <p:cNvSpPr/>
            <p:nvPr/>
          </p:nvSpPr>
          <p:spPr>
            <a:xfrm>
              <a:off x="8757322" y="5068927"/>
              <a:ext cx="19190" cy="18516"/>
            </a:xfrm>
            <a:custGeom>
              <a:avLst/>
              <a:gdLst>
                <a:gd name="connsiteX0" fmla="*/ 7170 w 14409"/>
                <a:gd name="connsiteY0" fmla="*/ 5257 h 13903"/>
                <a:gd name="connsiteX1" fmla="*/ 8208 w 14409"/>
                <a:gd name="connsiteY1" fmla="*/ 5811 h 13903"/>
                <a:gd name="connsiteX2" fmla="*/ 9177 w 14409"/>
                <a:gd name="connsiteY2" fmla="*/ 6849 h 13903"/>
                <a:gd name="connsiteX3" fmla="*/ 8416 w 14409"/>
                <a:gd name="connsiteY3" fmla="*/ 8301 h 13903"/>
                <a:gd name="connsiteX4" fmla="*/ 7378 w 14409"/>
                <a:gd name="connsiteY4" fmla="*/ 8716 h 13903"/>
                <a:gd name="connsiteX5" fmla="*/ 6270 w 14409"/>
                <a:gd name="connsiteY5" fmla="*/ 8232 h 13903"/>
                <a:gd name="connsiteX6" fmla="*/ 5232 w 14409"/>
                <a:gd name="connsiteY6" fmla="*/ 6849 h 13903"/>
                <a:gd name="connsiteX7" fmla="*/ 6063 w 14409"/>
                <a:gd name="connsiteY7" fmla="*/ 5465 h 13903"/>
                <a:gd name="connsiteX8" fmla="*/ 7101 w 14409"/>
                <a:gd name="connsiteY8" fmla="*/ 5188 h 13903"/>
                <a:gd name="connsiteX9" fmla="*/ 7101 w 14409"/>
                <a:gd name="connsiteY9" fmla="*/ 0 h 13903"/>
                <a:gd name="connsiteX10" fmla="*/ 5855 w 14409"/>
                <a:gd name="connsiteY10" fmla="*/ 138 h 13903"/>
                <a:gd name="connsiteX11" fmla="*/ 4817 w 14409"/>
                <a:gd name="connsiteY11" fmla="*/ 415 h 13903"/>
                <a:gd name="connsiteX12" fmla="*/ 1633 w 14409"/>
                <a:gd name="connsiteY12" fmla="*/ 2698 h 13903"/>
                <a:gd name="connsiteX13" fmla="*/ 803 w 14409"/>
                <a:gd name="connsiteY13" fmla="*/ 4081 h 13903"/>
                <a:gd name="connsiteX14" fmla="*/ 1079 w 14409"/>
                <a:gd name="connsiteY14" fmla="*/ 10030 h 13903"/>
                <a:gd name="connsiteX15" fmla="*/ 2118 w 14409"/>
                <a:gd name="connsiteY15" fmla="*/ 11414 h 13903"/>
                <a:gd name="connsiteX16" fmla="*/ 4194 w 14409"/>
                <a:gd name="connsiteY16" fmla="*/ 13005 h 13903"/>
                <a:gd name="connsiteX17" fmla="*/ 5301 w 14409"/>
                <a:gd name="connsiteY17" fmla="*/ 13489 h 13903"/>
                <a:gd name="connsiteX18" fmla="*/ 7378 w 14409"/>
                <a:gd name="connsiteY18" fmla="*/ 13904 h 13903"/>
                <a:gd name="connsiteX19" fmla="*/ 9454 w 14409"/>
                <a:gd name="connsiteY19" fmla="*/ 13489 h 13903"/>
                <a:gd name="connsiteX20" fmla="*/ 10492 w 14409"/>
                <a:gd name="connsiteY20" fmla="*/ 13074 h 13903"/>
                <a:gd name="connsiteX21" fmla="*/ 13053 w 14409"/>
                <a:gd name="connsiteY21" fmla="*/ 10722 h 13903"/>
                <a:gd name="connsiteX22" fmla="*/ 13814 w 14409"/>
                <a:gd name="connsiteY22" fmla="*/ 9269 h 13903"/>
                <a:gd name="connsiteX23" fmla="*/ 12984 w 14409"/>
                <a:gd name="connsiteY23" fmla="*/ 3251 h 13903"/>
                <a:gd name="connsiteX24" fmla="*/ 12015 w 14409"/>
                <a:gd name="connsiteY24" fmla="*/ 2214 h 13903"/>
                <a:gd name="connsiteX25" fmla="*/ 10630 w 14409"/>
                <a:gd name="connsiteY25" fmla="*/ 1176 h 13903"/>
                <a:gd name="connsiteX26" fmla="*/ 9592 w 14409"/>
                <a:gd name="connsiteY26" fmla="*/ 623 h 13903"/>
                <a:gd name="connsiteX27" fmla="*/ 7239 w 14409"/>
                <a:gd name="connsiteY27" fmla="*/ 69 h 13903"/>
                <a:gd name="connsiteX28" fmla="*/ 7239 w 14409"/>
                <a:gd name="connsiteY28" fmla="*/ 69 h 1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409" h="13903">
                  <a:moveTo>
                    <a:pt x="7170" y="5257"/>
                  </a:moveTo>
                  <a:lnTo>
                    <a:pt x="8208" y="5811"/>
                  </a:lnTo>
                  <a:lnTo>
                    <a:pt x="9177" y="6849"/>
                  </a:lnTo>
                  <a:lnTo>
                    <a:pt x="8416" y="8301"/>
                  </a:lnTo>
                  <a:lnTo>
                    <a:pt x="7378" y="8716"/>
                  </a:lnTo>
                  <a:lnTo>
                    <a:pt x="6270" y="8232"/>
                  </a:lnTo>
                  <a:lnTo>
                    <a:pt x="5232" y="6849"/>
                  </a:lnTo>
                  <a:lnTo>
                    <a:pt x="6063" y="5465"/>
                  </a:lnTo>
                  <a:lnTo>
                    <a:pt x="7101" y="5188"/>
                  </a:lnTo>
                  <a:moveTo>
                    <a:pt x="7101" y="0"/>
                  </a:moveTo>
                  <a:cubicBezTo>
                    <a:pt x="6685" y="0"/>
                    <a:pt x="6270" y="0"/>
                    <a:pt x="5855" y="138"/>
                  </a:cubicBezTo>
                  <a:lnTo>
                    <a:pt x="4817" y="415"/>
                  </a:lnTo>
                  <a:cubicBezTo>
                    <a:pt x="3502" y="761"/>
                    <a:pt x="2394" y="1522"/>
                    <a:pt x="1633" y="2698"/>
                  </a:cubicBezTo>
                  <a:lnTo>
                    <a:pt x="803" y="4081"/>
                  </a:lnTo>
                  <a:cubicBezTo>
                    <a:pt x="-374" y="5949"/>
                    <a:pt x="-236" y="8301"/>
                    <a:pt x="1079" y="10030"/>
                  </a:cubicBezTo>
                  <a:lnTo>
                    <a:pt x="2118" y="11414"/>
                  </a:lnTo>
                  <a:cubicBezTo>
                    <a:pt x="2671" y="12105"/>
                    <a:pt x="3363" y="12659"/>
                    <a:pt x="4194" y="13005"/>
                  </a:cubicBezTo>
                  <a:lnTo>
                    <a:pt x="5301" y="13489"/>
                  </a:lnTo>
                  <a:cubicBezTo>
                    <a:pt x="5993" y="13766"/>
                    <a:pt x="6685" y="13904"/>
                    <a:pt x="7378" y="13904"/>
                  </a:cubicBezTo>
                  <a:cubicBezTo>
                    <a:pt x="8070" y="13904"/>
                    <a:pt x="8762" y="13766"/>
                    <a:pt x="9454" y="13489"/>
                  </a:cubicBezTo>
                  <a:lnTo>
                    <a:pt x="10492" y="13074"/>
                  </a:lnTo>
                  <a:cubicBezTo>
                    <a:pt x="11600" y="12590"/>
                    <a:pt x="12499" y="11760"/>
                    <a:pt x="13053" y="10722"/>
                  </a:cubicBezTo>
                  <a:lnTo>
                    <a:pt x="13814" y="9269"/>
                  </a:lnTo>
                  <a:cubicBezTo>
                    <a:pt x="14852" y="7264"/>
                    <a:pt x="14506" y="4842"/>
                    <a:pt x="12984" y="3251"/>
                  </a:cubicBezTo>
                  <a:lnTo>
                    <a:pt x="12015" y="2214"/>
                  </a:lnTo>
                  <a:cubicBezTo>
                    <a:pt x="11600" y="1799"/>
                    <a:pt x="11184" y="1453"/>
                    <a:pt x="10630" y="1176"/>
                  </a:cubicBezTo>
                  <a:lnTo>
                    <a:pt x="9592" y="623"/>
                  </a:lnTo>
                  <a:cubicBezTo>
                    <a:pt x="8831" y="208"/>
                    <a:pt x="8000" y="69"/>
                    <a:pt x="7239" y="69"/>
                  </a:cubicBezTo>
                  <a:lnTo>
                    <a:pt x="723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1" name="Freeform 3480">
              <a:extLst>
                <a:ext uri="{FF2B5EF4-FFF2-40B4-BE49-F238E27FC236}">
                  <a16:creationId xmlns:a16="http://schemas.microsoft.com/office/drawing/2014/main" id="{3D775AFF-9C13-8794-E6EC-924D7F951578}"/>
                </a:ext>
              </a:extLst>
            </p:cNvPr>
            <p:cNvSpPr/>
            <p:nvPr/>
          </p:nvSpPr>
          <p:spPr>
            <a:xfrm>
              <a:off x="8642524" y="5070493"/>
              <a:ext cx="13918" cy="4422"/>
            </a:xfrm>
            <a:custGeom>
              <a:avLst/>
              <a:gdLst>
                <a:gd name="connsiteX0" fmla="*/ 9828 w 10450"/>
                <a:gd name="connsiteY0" fmla="*/ 1314 h 3320"/>
                <a:gd name="connsiteX1" fmla="*/ 10105 w 10450"/>
                <a:gd name="connsiteY1" fmla="*/ 899 h 3320"/>
                <a:gd name="connsiteX2" fmla="*/ 10451 w 10450"/>
                <a:gd name="connsiteY2" fmla="*/ 277 h 3320"/>
                <a:gd name="connsiteX3" fmla="*/ 8375 w 10450"/>
                <a:gd name="connsiteY3" fmla="*/ 0 h 3320"/>
                <a:gd name="connsiteX4" fmla="*/ 7129 w 10450"/>
                <a:gd name="connsiteY4" fmla="*/ 1037 h 3320"/>
                <a:gd name="connsiteX5" fmla="*/ 2007 w 10450"/>
                <a:gd name="connsiteY5" fmla="*/ 1729 h 3320"/>
                <a:gd name="connsiteX6" fmla="*/ 0 w 10450"/>
                <a:gd name="connsiteY6" fmla="*/ 3320 h 3320"/>
                <a:gd name="connsiteX7" fmla="*/ 8928 w 10450"/>
                <a:gd name="connsiteY7" fmla="*/ 2075 h 3320"/>
                <a:gd name="connsiteX8" fmla="*/ 9828 w 10450"/>
                <a:gd name="connsiteY8" fmla="*/ 1314 h 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50" h="3320">
                  <a:moveTo>
                    <a:pt x="9828" y="1314"/>
                  </a:moveTo>
                  <a:lnTo>
                    <a:pt x="10105" y="899"/>
                  </a:lnTo>
                  <a:lnTo>
                    <a:pt x="10451" y="277"/>
                  </a:lnTo>
                  <a:lnTo>
                    <a:pt x="8375" y="0"/>
                  </a:lnTo>
                  <a:lnTo>
                    <a:pt x="7129" y="1037"/>
                  </a:lnTo>
                  <a:lnTo>
                    <a:pt x="2007" y="1729"/>
                  </a:lnTo>
                  <a:lnTo>
                    <a:pt x="0" y="3320"/>
                  </a:lnTo>
                  <a:lnTo>
                    <a:pt x="8928" y="2075"/>
                  </a:lnTo>
                  <a:lnTo>
                    <a:pt x="9828"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2" name="Freeform 3481">
              <a:extLst>
                <a:ext uri="{FF2B5EF4-FFF2-40B4-BE49-F238E27FC236}">
                  <a16:creationId xmlns:a16="http://schemas.microsoft.com/office/drawing/2014/main" id="{9CB75E45-A334-5C93-F149-FBCC5BAF6395}"/>
                </a:ext>
              </a:extLst>
            </p:cNvPr>
            <p:cNvSpPr/>
            <p:nvPr/>
          </p:nvSpPr>
          <p:spPr>
            <a:xfrm>
              <a:off x="8635713" y="5063584"/>
              <a:ext cx="27635" cy="18241"/>
            </a:xfrm>
            <a:custGeom>
              <a:avLst/>
              <a:gdLst>
                <a:gd name="connsiteX0" fmla="*/ 13489 w 20750"/>
                <a:gd name="connsiteY0" fmla="*/ 5188 h 13696"/>
                <a:gd name="connsiteX1" fmla="*/ 15496 w 20750"/>
                <a:gd name="connsiteY1" fmla="*/ 5465 h 13696"/>
                <a:gd name="connsiteX2" fmla="*/ 15219 w 20750"/>
                <a:gd name="connsiteY2" fmla="*/ 6087 h 13696"/>
                <a:gd name="connsiteX3" fmla="*/ 14873 w 20750"/>
                <a:gd name="connsiteY3" fmla="*/ 6502 h 13696"/>
                <a:gd name="connsiteX4" fmla="*/ 13973 w 20750"/>
                <a:gd name="connsiteY4" fmla="*/ 7263 h 13696"/>
                <a:gd name="connsiteX5" fmla="*/ 5115 w 20750"/>
                <a:gd name="connsiteY5" fmla="*/ 8508 h 13696"/>
                <a:gd name="connsiteX6" fmla="*/ 7121 w 20750"/>
                <a:gd name="connsiteY6" fmla="*/ 6917 h 13696"/>
                <a:gd name="connsiteX7" fmla="*/ 12243 w 20750"/>
                <a:gd name="connsiteY7" fmla="*/ 6225 h 13696"/>
                <a:gd name="connsiteX8" fmla="*/ 13558 w 20750"/>
                <a:gd name="connsiteY8" fmla="*/ 5188 h 13696"/>
                <a:gd name="connsiteX9" fmla="*/ 13558 w 20750"/>
                <a:gd name="connsiteY9" fmla="*/ 0 h 13696"/>
                <a:gd name="connsiteX10" fmla="*/ 10305 w 20750"/>
                <a:gd name="connsiteY10" fmla="*/ 1176 h 13696"/>
                <a:gd name="connsiteX11" fmla="*/ 10167 w 20750"/>
                <a:gd name="connsiteY11" fmla="*/ 1314 h 13696"/>
                <a:gd name="connsiteX12" fmla="*/ 6499 w 20750"/>
                <a:gd name="connsiteY12" fmla="*/ 1799 h 13696"/>
                <a:gd name="connsiteX13" fmla="*/ 3938 w 20750"/>
                <a:gd name="connsiteY13" fmla="*/ 2905 h 13696"/>
                <a:gd name="connsiteX14" fmla="*/ 1931 w 20750"/>
                <a:gd name="connsiteY14" fmla="*/ 4496 h 13696"/>
                <a:gd name="connsiteX15" fmla="*/ 408 w 20750"/>
                <a:gd name="connsiteY15" fmla="*/ 10583 h 13696"/>
                <a:gd name="connsiteX16" fmla="*/ 5184 w 20750"/>
                <a:gd name="connsiteY16" fmla="*/ 13696 h 13696"/>
                <a:gd name="connsiteX17" fmla="*/ 5945 w 20750"/>
                <a:gd name="connsiteY17" fmla="*/ 13696 h 13696"/>
                <a:gd name="connsiteX18" fmla="*/ 14804 w 20750"/>
                <a:gd name="connsiteY18" fmla="*/ 12451 h 13696"/>
                <a:gd name="connsiteX19" fmla="*/ 17503 w 20750"/>
                <a:gd name="connsiteY19" fmla="*/ 11206 h 13696"/>
                <a:gd name="connsiteX20" fmla="*/ 18403 w 20750"/>
                <a:gd name="connsiteY20" fmla="*/ 10445 h 13696"/>
                <a:gd name="connsiteX21" fmla="*/ 18957 w 20750"/>
                <a:gd name="connsiteY21" fmla="*/ 9823 h 13696"/>
                <a:gd name="connsiteX22" fmla="*/ 19303 w 20750"/>
                <a:gd name="connsiteY22" fmla="*/ 9407 h 13696"/>
                <a:gd name="connsiteX23" fmla="*/ 19995 w 20750"/>
                <a:gd name="connsiteY23" fmla="*/ 8301 h 13696"/>
                <a:gd name="connsiteX24" fmla="*/ 20272 w 20750"/>
                <a:gd name="connsiteY24" fmla="*/ 7678 h 13696"/>
                <a:gd name="connsiteX25" fmla="*/ 20133 w 20750"/>
                <a:gd name="connsiteY25" fmla="*/ 2974 h 13696"/>
                <a:gd name="connsiteX26" fmla="*/ 16257 w 20750"/>
                <a:gd name="connsiteY26" fmla="*/ 346 h 13696"/>
                <a:gd name="connsiteX27" fmla="*/ 14250 w 20750"/>
                <a:gd name="connsiteY27" fmla="*/ 69 h 13696"/>
                <a:gd name="connsiteX28" fmla="*/ 13627 w 20750"/>
                <a:gd name="connsiteY28" fmla="*/ 69 h 13696"/>
                <a:gd name="connsiteX29" fmla="*/ 13627 w 20750"/>
                <a:gd name="connsiteY29" fmla="*/ 69 h 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750" h="13696">
                  <a:moveTo>
                    <a:pt x="13489" y="5188"/>
                  </a:moveTo>
                  <a:lnTo>
                    <a:pt x="15496" y="5465"/>
                  </a:lnTo>
                  <a:lnTo>
                    <a:pt x="15219" y="6087"/>
                  </a:lnTo>
                  <a:lnTo>
                    <a:pt x="14873" y="6502"/>
                  </a:lnTo>
                  <a:lnTo>
                    <a:pt x="13973" y="7263"/>
                  </a:lnTo>
                  <a:lnTo>
                    <a:pt x="5115" y="8508"/>
                  </a:lnTo>
                  <a:lnTo>
                    <a:pt x="7121" y="6917"/>
                  </a:lnTo>
                  <a:lnTo>
                    <a:pt x="12243" y="6225"/>
                  </a:lnTo>
                  <a:lnTo>
                    <a:pt x="13558" y="5188"/>
                  </a:lnTo>
                  <a:moveTo>
                    <a:pt x="13558" y="0"/>
                  </a:moveTo>
                  <a:cubicBezTo>
                    <a:pt x="12382" y="0"/>
                    <a:pt x="11205" y="415"/>
                    <a:pt x="10305" y="1176"/>
                  </a:cubicBezTo>
                  <a:lnTo>
                    <a:pt x="10167" y="1314"/>
                  </a:lnTo>
                  <a:lnTo>
                    <a:pt x="6499" y="1799"/>
                  </a:lnTo>
                  <a:cubicBezTo>
                    <a:pt x="5530" y="1937"/>
                    <a:pt x="4699" y="2282"/>
                    <a:pt x="3938" y="2905"/>
                  </a:cubicBezTo>
                  <a:lnTo>
                    <a:pt x="1931" y="4496"/>
                  </a:lnTo>
                  <a:cubicBezTo>
                    <a:pt x="131" y="5949"/>
                    <a:pt x="-492" y="8439"/>
                    <a:pt x="408" y="10583"/>
                  </a:cubicBezTo>
                  <a:cubicBezTo>
                    <a:pt x="1239" y="12520"/>
                    <a:pt x="3108" y="13696"/>
                    <a:pt x="5184" y="13696"/>
                  </a:cubicBezTo>
                  <a:cubicBezTo>
                    <a:pt x="5391" y="13696"/>
                    <a:pt x="5668" y="13696"/>
                    <a:pt x="5945" y="13696"/>
                  </a:cubicBezTo>
                  <a:lnTo>
                    <a:pt x="14804" y="12451"/>
                  </a:lnTo>
                  <a:cubicBezTo>
                    <a:pt x="15773" y="12313"/>
                    <a:pt x="16742" y="11898"/>
                    <a:pt x="17503" y="11206"/>
                  </a:cubicBezTo>
                  <a:lnTo>
                    <a:pt x="18403" y="10445"/>
                  </a:lnTo>
                  <a:cubicBezTo>
                    <a:pt x="18403" y="10445"/>
                    <a:pt x="18818" y="10030"/>
                    <a:pt x="18957" y="9823"/>
                  </a:cubicBezTo>
                  <a:lnTo>
                    <a:pt x="19303" y="9407"/>
                  </a:lnTo>
                  <a:cubicBezTo>
                    <a:pt x="19303" y="9407"/>
                    <a:pt x="19787" y="8716"/>
                    <a:pt x="19995" y="8301"/>
                  </a:cubicBezTo>
                  <a:lnTo>
                    <a:pt x="20272" y="7678"/>
                  </a:lnTo>
                  <a:cubicBezTo>
                    <a:pt x="20964" y="6156"/>
                    <a:pt x="20894" y="4427"/>
                    <a:pt x="20133" y="2974"/>
                  </a:cubicBezTo>
                  <a:cubicBezTo>
                    <a:pt x="19303" y="1522"/>
                    <a:pt x="17849" y="553"/>
                    <a:pt x="16257" y="346"/>
                  </a:cubicBezTo>
                  <a:lnTo>
                    <a:pt x="14250" y="69"/>
                  </a:lnTo>
                  <a:cubicBezTo>
                    <a:pt x="14250" y="69"/>
                    <a:pt x="13835" y="69"/>
                    <a:pt x="13627" y="69"/>
                  </a:cubicBezTo>
                  <a:lnTo>
                    <a:pt x="1362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3" name="Freeform 3482">
              <a:extLst>
                <a:ext uri="{FF2B5EF4-FFF2-40B4-BE49-F238E27FC236}">
                  <a16:creationId xmlns:a16="http://schemas.microsoft.com/office/drawing/2014/main" id="{28285C63-163B-FA85-07C3-D97A77F69DA9}"/>
                </a:ext>
              </a:extLst>
            </p:cNvPr>
            <p:cNvSpPr/>
            <p:nvPr/>
          </p:nvSpPr>
          <p:spPr>
            <a:xfrm>
              <a:off x="8561501" y="4988685"/>
              <a:ext cx="39451" cy="85309"/>
            </a:xfrm>
            <a:custGeom>
              <a:avLst/>
              <a:gdLst>
                <a:gd name="connsiteX0" fmla="*/ 0 w 29622"/>
                <a:gd name="connsiteY0" fmla="*/ 19507 h 64054"/>
                <a:gd name="connsiteX1" fmla="*/ 969 w 29622"/>
                <a:gd name="connsiteY1" fmla="*/ 26424 h 64054"/>
                <a:gd name="connsiteX2" fmla="*/ 2214 w 29622"/>
                <a:gd name="connsiteY2" fmla="*/ 28223 h 64054"/>
                <a:gd name="connsiteX3" fmla="*/ 2284 w 29622"/>
                <a:gd name="connsiteY3" fmla="*/ 30851 h 64054"/>
                <a:gd name="connsiteX4" fmla="*/ 2007 w 29622"/>
                <a:gd name="connsiteY4" fmla="*/ 33826 h 64054"/>
                <a:gd name="connsiteX5" fmla="*/ 2353 w 29622"/>
                <a:gd name="connsiteY5" fmla="*/ 36523 h 64054"/>
                <a:gd name="connsiteX6" fmla="*/ 3045 w 29622"/>
                <a:gd name="connsiteY6" fmla="*/ 37838 h 64054"/>
                <a:gd name="connsiteX7" fmla="*/ 4291 w 29622"/>
                <a:gd name="connsiteY7" fmla="*/ 39706 h 64054"/>
                <a:gd name="connsiteX8" fmla="*/ 4706 w 29622"/>
                <a:gd name="connsiteY8" fmla="*/ 41020 h 64054"/>
                <a:gd name="connsiteX9" fmla="*/ 4706 w 29622"/>
                <a:gd name="connsiteY9" fmla="*/ 42749 h 64054"/>
                <a:gd name="connsiteX10" fmla="*/ 4222 w 29622"/>
                <a:gd name="connsiteY10" fmla="*/ 46346 h 64054"/>
                <a:gd name="connsiteX11" fmla="*/ 4360 w 29622"/>
                <a:gd name="connsiteY11" fmla="*/ 48076 h 64054"/>
                <a:gd name="connsiteX12" fmla="*/ 6367 w 29622"/>
                <a:gd name="connsiteY12" fmla="*/ 52710 h 64054"/>
                <a:gd name="connsiteX13" fmla="*/ 10312 w 29622"/>
                <a:gd name="connsiteY13" fmla="*/ 58105 h 64054"/>
                <a:gd name="connsiteX14" fmla="*/ 15088 w 29622"/>
                <a:gd name="connsiteY14" fmla="*/ 62533 h 64054"/>
                <a:gd name="connsiteX15" fmla="*/ 19794 w 29622"/>
                <a:gd name="connsiteY15" fmla="*/ 64055 h 64054"/>
                <a:gd name="connsiteX16" fmla="*/ 15226 w 29622"/>
                <a:gd name="connsiteY16" fmla="*/ 59420 h 64054"/>
                <a:gd name="connsiteX17" fmla="*/ 11489 w 29622"/>
                <a:gd name="connsiteY17" fmla="*/ 53402 h 64054"/>
                <a:gd name="connsiteX18" fmla="*/ 9135 w 29622"/>
                <a:gd name="connsiteY18" fmla="*/ 46830 h 64054"/>
                <a:gd name="connsiteX19" fmla="*/ 8928 w 29622"/>
                <a:gd name="connsiteY19" fmla="*/ 40328 h 64054"/>
                <a:gd name="connsiteX20" fmla="*/ 9759 w 29622"/>
                <a:gd name="connsiteY20" fmla="*/ 37353 h 64054"/>
                <a:gd name="connsiteX21" fmla="*/ 11074 w 29622"/>
                <a:gd name="connsiteY21" fmla="*/ 36178 h 64054"/>
                <a:gd name="connsiteX22" fmla="*/ 13358 w 29622"/>
                <a:gd name="connsiteY22" fmla="*/ 36316 h 64054"/>
                <a:gd name="connsiteX23" fmla="*/ 29622 w 29622"/>
                <a:gd name="connsiteY23" fmla="*/ 41089 h 64054"/>
                <a:gd name="connsiteX24" fmla="*/ 28653 w 29622"/>
                <a:gd name="connsiteY24" fmla="*/ 40051 h 64054"/>
                <a:gd name="connsiteX25" fmla="*/ 26369 w 29622"/>
                <a:gd name="connsiteY25" fmla="*/ 38945 h 64054"/>
                <a:gd name="connsiteX26" fmla="*/ 25331 w 29622"/>
                <a:gd name="connsiteY26" fmla="*/ 38115 h 64054"/>
                <a:gd name="connsiteX27" fmla="*/ 24708 w 29622"/>
                <a:gd name="connsiteY27" fmla="*/ 37215 h 64054"/>
                <a:gd name="connsiteX28" fmla="*/ 23808 w 29622"/>
                <a:gd name="connsiteY28" fmla="*/ 34933 h 64054"/>
                <a:gd name="connsiteX29" fmla="*/ 22909 w 29622"/>
                <a:gd name="connsiteY29" fmla="*/ 33895 h 64054"/>
                <a:gd name="connsiteX30" fmla="*/ 17164 w 29622"/>
                <a:gd name="connsiteY30" fmla="*/ 29606 h 64054"/>
                <a:gd name="connsiteX31" fmla="*/ 17579 w 29622"/>
                <a:gd name="connsiteY31" fmla="*/ 28015 h 64054"/>
                <a:gd name="connsiteX32" fmla="*/ 21663 w 29622"/>
                <a:gd name="connsiteY32" fmla="*/ 25317 h 64054"/>
                <a:gd name="connsiteX33" fmla="*/ 24016 w 29622"/>
                <a:gd name="connsiteY33" fmla="*/ 23242 h 64054"/>
                <a:gd name="connsiteX34" fmla="*/ 25885 w 29622"/>
                <a:gd name="connsiteY34" fmla="*/ 20199 h 64054"/>
                <a:gd name="connsiteX35" fmla="*/ 26715 w 29622"/>
                <a:gd name="connsiteY35" fmla="*/ 16878 h 64054"/>
                <a:gd name="connsiteX36" fmla="*/ 25608 w 29622"/>
                <a:gd name="connsiteY36" fmla="*/ 13904 h 64054"/>
                <a:gd name="connsiteX37" fmla="*/ 22494 w 29622"/>
                <a:gd name="connsiteY37" fmla="*/ 12659 h 64054"/>
                <a:gd name="connsiteX38" fmla="*/ 19102 w 29622"/>
                <a:gd name="connsiteY38" fmla="*/ 14457 h 64054"/>
                <a:gd name="connsiteX39" fmla="*/ 16126 w 29622"/>
                <a:gd name="connsiteY39" fmla="*/ 17431 h 64054"/>
                <a:gd name="connsiteX40" fmla="*/ 14119 w 29622"/>
                <a:gd name="connsiteY40" fmla="*/ 19922 h 64054"/>
                <a:gd name="connsiteX41" fmla="*/ 11350 w 29622"/>
                <a:gd name="connsiteY41" fmla="*/ 24556 h 64054"/>
                <a:gd name="connsiteX42" fmla="*/ 9482 w 29622"/>
                <a:gd name="connsiteY42" fmla="*/ 27116 h 64054"/>
                <a:gd name="connsiteX43" fmla="*/ 7682 w 29622"/>
                <a:gd name="connsiteY43" fmla="*/ 28361 h 64054"/>
                <a:gd name="connsiteX44" fmla="*/ 6575 w 29622"/>
                <a:gd name="connsiteY44" fmla="*/ 28361 h 64054"/>
                <a:gd name="connsiteX45" fmla="*/ 5260 w 29622"/>
                <a:gd name="connsiteY45" fmla="*/ 27946 h 64054"/>
                <a:gd name="connsiteX46" fmla="*/ 4014 w 29622"/>
                <a:gd name="connsiteY46" fmla="*/ 27116 h 64054"/>
                <a:gd name="connsiteX47" fmla="*/ 3391 w 29622"/>
                <a:gd name="connsiteY47" fmla="*/ 26217 h 64054"/>
                <a:gd name="connsiteX48" fmla="*/ 3599 w 29622"/>
                <a:gd name="connsiteY48" fmla="*/ 24902 h 64054"/>
                <a:gd name="connsiteX49" fmla="*/ 4568 w 29622"/>
                <a:gd name="connsiteY49" fmla="*/ 24003 h 64054"/>
                <a:gd name="connsiteX50" fmla="*/ 6852 w 29622"/>
                <a:gd name="connsiteY50" fmla="*/ 22551 h 64054"/>
                <a:gd name="connsiteX51" fmla="*/ 9689 w 29622"/>
                <a:gd name="connsiteY51" fmla="*/ 19576 h 64054"/>
                <a:gd name="connsiteX52" fmla="*/ 11074 w 29622"/>
                <a:gd name="connsiteY52" fmla="*/ 16740 h 64054"/>
                <a:gd name="connsiteX53" fmla="*/ 11350 w 29622"/>
                <a:gd name="connsiteY53" fmla="*/ 13489 h 64054"/>
                <a:gd name="connsiteX54" fmla="*/ 10589 w 29622"/>
                <a:gd name="connsiteY54" fmla="*/ 9407 h 64054"/>
                <a:gd name="connsiteX55" fmla="*/ 9897 w 29622"/>
                <a:gd name="connsiteY55" fmla="*/ 8093 h 64054"/>
                <a:gd name="connsiteX56" fmla="*/ 9343 w 29622"/>
                <a:gd name="connsiteY56" fmla="*/ 7471 h 64054"/>
                <a:gd name="connsiteX57" fmla="*/ 8997 w 29622"/>
                <a:gd name="connsiteY57" fmla="*/ 6779 h 64054"/>
                <a:gd name="connsiteX58" fmla="*/ 9067 w 29622"/>
                <a:gd name="connsiteY58" fmla="*/ 5257 h 64054"/>
                <a:gd name="connsiteX59" fmla="*/ 9551 w 29622"/>
                <a:gd name="connsiteY59" fmla="*/ 3874 h 64054"/>
                <a:gd name="connsiteX60" fmla="*/ 11350 w 29622"/>
                <a:gd name="connsiteY60" fmla="*/ 1452 h 64054"/>
                <a:gd name="connsiteX61" fmla="*/ 11696 w 29622"/>
                <a:gd name="connsiteY61" fmla="*/ 0 h 64054"/>
                <a:gd name="connsiteX62" fmla="*/ 5468 w 29622"/>
                <a:gd name="connsiteY62" fmla="*/ 4150 h 64054"/>
                <a:gd name="connsiteX63" fmla="*/ 1522 w 29622"/>
                <a:gd name="connsiteY63" fmla="*/ 11345 h 64054"/>
                <a:gd name="connsiteX64" fmla="*/ 0 w 29622"/>
                <a:gd name="connsiteY64" fmla="*/ 19507 h 6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9622" h="64054">
                  <a:moveTo>
                    <a:pt x="0" y="19507"/>
                  </a:moveTo>
                  <a:lnTo>
                    <a:pt x="969" y="26424"/>
                  </a:lnTo>
                  <a:lnTo>
                    <a:pt x="2214" y="28223"/>
                  </a:lnTo>
                  <a:lnTo>
                    <a:pt x="2284" y="30851"/>
                  </a:lnTo>
                  <a:lnTo>
                    <a:pt x="2007" y="33826"/>
                  </a:lnTo>
                  <a:lnTo>
                    <a:pt x="2353" y="36523"/>
                  </a:lnTo>
                  <a:lnTo>
                    <a:pt x="3045" y="37838"/>
                  </a:lnTo>
                  <a:lnTo>
                    <a:pt x="4291" y="39706"/>
                  </a:lnTo>
                  <a:lnTo>
                    <a:pt x="4706" y="41020"/>
                  </a:lnTo>
                  <a:lnTo>
                    <a:pt x="4706" y="42749"/>
                  </a:lnTo>
                  <a:lnTo>
                    <a:pt x="4222" y="46346"/>
                  </a:lnTo>
                  <a:lnTo>
                    <a:pt x="4360" y="48076"/>
                  </a:lnTo>
                  <a:lnTo>
                    <a:pt x="6367" y="52710"/>
                  </a:lnTo>
                  <a:lnTo>
                    <a:pt x="10312" y="58105"/>
                  </a:lnTo>
                  <a:lnTo>
                    <a:pt x="15088" y="62533"/>
                  </a:lnTo>
                  <a:lnTo>
                    <a:pt x="19794" y="64055"/>
                  </a:lnTo>
                  <a:lnTo>
                    <a:pt x="15226" y="59420"/>
                  </a:lnTo>
                  <a:lnTo>
                    <a:pt x="11489" y="53402"/>
                  </a:lnTo>
                  <a:lnTo>
                    <a:pt x="9135" y="46830"/>
                  </a:lnTo>
                  <a:lnTo>
                    <a:pt x="8928" y="40328"/>
                  </a:lnTo>
                  <a:lnTo>
                    <a:pt x="9759" y="37353"/>
                  </a:lnTo>
                  <a:lnTo>
                    <a:pt x="11074" y="36178"/>
                  </a:lnTo>
                  <a:lnTo>
                    <a:pt x="13358" y="36316"/>
                  </a:lnTo>
                  <a:lnTo>
                    <a:pt x="29622" y="41089"/>
                  </a:lnTo>
                  <a:lnTo>
                    <a:pt x="28653" y="40051"/>
                  </a:lnTo>
                  <a:lnTo>
                    <a:pt x="26369" y="38945"/>
                  </a:lnTo>
                  <a:lnTo>
                    <a:pt x="25331" y="38115"/>
                  </a:lnTo>
                  <a:lnTo>
                    <a:pt x="24708" y="37215"/>
                  </a:lnTo>
                  <a:lnTo>
                    <a:pt x="23808" y="34933"/>
                  </a:lnTo>
                  <a:lnTo>
                    <a:pt x="22909" y="33895"/>
                  </a:lnTo>
                  <a:lnTo>
                    <a:pt x="17164" y="29606"/>
                  </a:lnTo>
                  <a:lnTo>
                    <a:pt x="17579" y="28015"/>
                  </a:lnTo>
                  <a:lnTo>
                    <a:pt x="21663" y="25317"/>
                  </a:lnTo>
                  <a:lnTo>
                    <a:pt x="24016" y="23242"/>
                  </a:lnTo>
                  <a:lnTo>
                    <a:pt x="25885" y="20199"/>
                  </a:lnTo>
                  <a:lnTo>
                    <a:pt x="26715" y="16878"/>
                  </a:lnTo>
                  <a:lnTo>
                    <a:pt x="25608" y="13904"/>
                  </a:lnTo>
                  <a:lnTo>
                    <a:pt x="22494" y="12659"/>
                  </a:lnTo>
                  <a:lnTo>
                    <a:pt x="19102" y="14457"/>
                  </a:lnTo>
                  <a:lnTo>
                    <a:pt x="16126" y="17431"/>
                  </a:lnTo>
                  <a:lnTo>
                    <a:pt x="14119" y="19922"/>
                  </a:lnTo>
                  <a:lnTo>
                    <a:pt x="11350" y="24556"/>
                  </a:lnTo>
                  <a:lnTo>
                    <a:pt x="9482" y="27116"/>
                  </a:lnTo>
                  <a:lnTo>
                    <a:pt x="7682" y="28361"/>
                  </a:lnTo>
                  <a:lnTo>
                    <a:pt x="6575" y="28361"/>
                  </a:lnTo>
                  <a:lnTo>
                    <a:pt x="5260" y="27946"/>
                  </a:lnTo>
                  <a:lnTo>
                    <a:pt x="4014" y="27116"/>
                  </a:lnTo>
                  <a:lnTo>
                    <a:pt x="3391" y="26217"/>
                  </a:lnTo>
                  <a:lnTo>
                    <a:pt x="3599" y="24902"/>
                  </a:lnTo>
                  <a:lnTo>
                    <a:pt x="4568" y="24003"/>
                  </a:lnTo>
                  <a:lnTo>
                    <a:pt x="6852" y="22551"/>
                  </a:lnTo>
                  <a:lnTo>
                    <a:pt x="9689" y="19576"/>
                  </a:lnTo>
                  <a:lnTo>
                    <a:pt x="11074" y="16740"/>
                  </a:lnTo>
                  <a:lnTo>
                    <a:pt x="11350" y="13489"/>
                  </a:lnTo>
                  <a:lnTo>
                    <a:pt x="10589" y="9407"/>
                  </a:lnTo>
                  <a:lnTo>
                    <a:pt x="9897" y="8093"/>
                  </a:lnTo>
                  <a:lnTo>
                    <a:pt x="9343" y="7471"/>
                  </a:lnTo>
                  <a:lnTo>
                    <a:pt x="8997" y="6779"/>
                  </a:lnTo>
                  <a:lnTo>
                    <a:pt x="9067" y="5257"/>
                  </a:lnTo>
                  <a:lnTo>
                    <a:pt x="9551" y="3874"/>
                  </a:lnTo>
                  <a:lnTo>
                    <a:pt x="11350" y="1452"/>
                  </a:lnTo>
                  <a:lnTo>
                    <a:pt x="11696" y="0"/>
                  </a:lnTo>
                  <a:lnTo>
                    <a:pt x="5468" y="4150"/>
                  </a:lnTo>
                  <a:lnTo>
                    <a:pt x="1522" y="11345"/>
                  </a:lnTo>
                  <a:lnTo>
                    <a:pt x="0" y="1950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4" name="Freeform 3483">
              <a:extLst>
                <a:ext uri="{FF2B5EF4-FFF2-40B4-BE49-F238E27FC236}">
                  <a16:creationId xmlns:a16="http://schemas.microsoft.com/office/drawing/2014/main" id="{09CCF419-8487-0838-5C55-46ABA489BB4D}"/>
                </a:ext>
              </a:extLst>
            </p:cNvPr>
            <p:cNvSpPr/>
            <p:nvPr/>
          </p:nvSpPr>
          <p:spPr>
            <a:xfrm>
              <a:off x="8553897" y="4981683"/>
              <a:ext cx="53476" cy="99312"/>
            </a:xfrm>
            <a:custGeom>
              <a:avLst/>
              <a:gdLst>
                <a:gd name="connsiteX0" fmla="*/ 17406 w 40152"/>
                <a:gd name="connsiteY0" fmla="*/ 5257 h 74568"/>
                <a:gd name="connsiteX1" fmla="*/ 17060 w 40152"/>
                <a:gd name="connsiteY1" fmla="*/ 6710 h 74568"/>
                <a:gd name="connsiteX2" fmla="*/ 15261 w 40152"/>
                <a:gd name="connsiteY2" fmla="*/ 9062 h 74568"/>
                <a:gd name="connsiteX3" fmla="*/ 14707 w 40152"/>
                <a:gd name="connsiteY3" fmla="*/ 10445 h 74568"/>
                <a:gd name="connsiteX4" fmla="*/ 14707 w 40152"/>
                <a:gd name="connsiteY4" fmla="*/ 11967 h 74568"/>
                <a:gd name="connsiteX5" fmla="*/ 14984 w 40152"/>
                <a:gd name="connsiteY5" fmla="*/ 12659 h 74568"/>
                <a:gd name="connsiteX6" fmla="*/ 15538 w 40152"/>
                <a:gd name="connsiteY6" fmla="*/ 13281 h 74568"/>
                <a:gd name="connsiteX7" fmla="*/ 16161 w 40152"/>
                <a:gd name="connsiteY7" fmla="*/ 14595 h 74568"/>
                <a:gd name="connsiteX8" fmla="*/ 16922 w 40152"/>
                <a:gd name="connsiteY8" fmla="*/ 18677 h 74568"/>
                <a:gd name="connsiteX9" fmla="*/ 16645 w 40152"/>
                <a:gd name="connsiteY9" fmla="*/ 21928 h 74568"/>
                <a:gd name="connsiteX10" fmla="*/ 15192 w 40152"/>
                <a:gd name="connsiteY10" fmla="*/ 24764 h 74568"/>
                <a:gd name="connsiteX11" fmla="*/ 12423 w 40152"/>
                <a:gd name="connsiteY11" fmla="*/ 27739 h 74568"/>
                <a:gd name="connsiteX12" fmla="*/ 10070 w 40152"/>
                <a:gd name="connsiteY12" fmla="*/ 29191 h 74568"/>
                <a:gd name="connsiteX13" fmla="*/ 9101 w 40152"/>
                <a:gd name="connsiteY13" fmla="*/ 30090 h 74568"/>
                <a:gd name="connsiteX14" fmla="*/ 8894 w 40152"/>
                <a:gd name="connsiteY14" fmla="*/ 31405 h 74568"/>
                <a:gd name="connsiteX15" fmla="*/ 9517 w 40152"/>
                <a:gd name="connsiteY15" fmla="*/ 32373 h 74568"/>
                <a:gd name="connsiteX16" fmla="*/ 10762 w 40152"/>
                <a:gd name="connsiteY16" fmla="*/ 33134 h 74568"/>
                <a:gd name="connsiteX17" fmla="*/ 12077 w 40152"/>
                <a:gd name="connsiteY17" fmla="*/ 33618 h 74568"/>
                <a:gd name="connsiteX18" fmla="*/ 13254 w 40152"/>
                <a:gd name="connsiteY18" fmla="*/ 33618 h 74568"/>
                <a:gd name="connsiteX19" fmla="*/ 14984 w 40152"/>
                <a:gd name="connsiteY19" fmla="*/ 32304 h 74568"/>
                <a:gd name="connsiteX20" fmla="*/ 16853 w 40152"/>
                <a:gd name="connsiteY20" fmla="*/ 29745 h 74568"/>
                <a:gd name="connsiteX21" fmla="*/ 19621 w 40152"/>
                <a:gd name="connsiteY21" fmla="*/ 25110 h 74568"/>
                <a:gd name="connsiteX22" fmla="*/ 21629 w 40152"/>
                <a:gd name="connsiteY22" fmla="*/ 22620 h 74568"/>
                <a:gd name="connsiteX23" fmla="*/ 24605 w 40152"/>
                <a:gd name="connsiteY23" fmla="*/ 19645 h 74568"/>
                <a:gd name="connsiteX24" fmla="*/ 27927 w 40152"/>
                <a:gd name="connsiteY24" fmla="*/ 17916 h 74568"/>
                <a:gd name="connsiteX25" fmla="*/ 31110 w 40152"/>
                <a:gd name="connsiteY25" fmla="*/ 19161 h 74568"/>
                <a:gd name="connsiteX26" fmla="*/ 32148 w 40152"/>
                <a:gd name="connsiteY26" fmla="*/ 22136 h 74568"/>
                <a:gd name="connsiteX27" fmla="*/ 31387 w 40152"/>
                <a:gd name="connsiteY27" fmla="*/ 25456 h 74568"/>
                <a:gd name="connsiteX28" fmla="*/ 29518 w 40152"/>
                <a:gd name="connsiteY28" fmla="*/ 28499 h 74568"/>
                <a:gd name="connsiteX29" fmla="*/ 27165 w 40152"/>
                <a:gd name="connsiteY29" fmla="*/ 30575 h 74568"/>
                <a:gd name="connsiteX30" fmla="*/ 23082 w 40152"/>
                <a:gd name="connsiteY30" fmla="*/ 33342 h 74568"/>
                <a:gd name="connsiteX31" fmla="*/ 22666 w 40152"/>
                <a:gd name="connsiteY31" fmla="*/ 34933 h 74568"/>
                <a:gd name="connsiteX32" fmla="*/ 28411 w 40152"/>
                <a:gd name="connsiteY32" fmla="*/ 39221 h 74568"/>
                <a:gd name="connsiteX33" fmla="*/ 29242 w 40152"/>
                <a:gd name="connsiteY33" fmla="*/ 40259 h 74568"/>
                <a:gd name="connsiteX34" fmla="*/ 30141 w 40152"/>
                <a:gd name="connsiteY34" fmla="*/ 42473 h 74568"/>
                <a:gd name="connsiteX35" fmla="*/ 30764 w 40152"/>
                <a:gd name="connsiteY35" fmla="*/ 43441 h 74568"/>
                <a:gd name="connsiteX36" fmla="*/ 31802 w 40152"/>
                <a:gd name="connsiteY36" fmla="*/ 44202 h 74568"/>
                <a:gd name="connsiteX37" fmla="*/ 34086 w 40152"/>
                <a:gd name="connsiteY37" fmla="*/ 45378 h 74568"/>
                <a:gd name="connsiteX38" fmla="*/ 35056 w 40152"/>
                <a:gd name="connsiteY38" fmla="*/ 46416 h 74568"/>
                <a:gd name="connsiteX39" fmla="*/ 18791 w 40152"/>
                <a:gd name="connsiteY39" fmla="*/ 41573 h 74568"/>
                <a:gd name="connsiteX40" fmla="*/ 16507 w 40152"/>
                <a:gd name="connsiteY40" fmla="*/ 41435 h 74568"/>
                <a:gd name="connsiteX41" fmla="*/ 15123 w 40152"/>
                <a:gd name="connsiteY41" fmla="*/ 42611 h 74568"/>
                <a:gd name="connsiteX42" fmla="*/ 14361 w 40152"/>
                <a:gd name="connsiteY42" fmla="*/ 45586 h 74568"/>
                <a:gd name="connsiteX43" fmla="*/ 14569 w 40152"/>
                <a:gd name="connsiteY43" fmla="*/ 52019 h 74568"/>
                <a:gd name="connsiteX44" fmla="*/ 16853 w 40152"/>
                <a:gd name="connsiteY44" fmla="*/ 58590 h 74568"/>
                <a:gd name="connsiteX45" fmla="*/ 20590 w 40152"/>
                <a:gd name="connsiteY45" fmla="*/ 64608 h 74568"/>
                <a:gd name="connsiteX46" fmla="*/ 25158 w 40152"/>
                <a:gd name="connsiteY46" fmla="*/ 69312 h 74568"/>
                <a:gd name="connsiteX47" fmla="*/ 20452 w 40152"/>
                <a:gd name="connsiteY47" fmla="*/ 67790 h 74568"/>
                <a:gd name="connsiteX48" fmla="*/ 15676 w 40152"/>
                <a:gd name="connsiteY48" fmla="*/ 63363 h 74568"/>
                <a:gd name="connsiteX49" fmla="*/ 11731 w 40152"/>
                <a:gd name="connsiteY49" fmla="*/ 57967 h 74568"/>
                <a:gd name="connsiteX50" fmla="*/ 9655 w 40152"/>
                <a:gd name="connsiteY50" fmla="*/ 53333 h 74568"/>
                <a:gd name="connsiteX51" fmla="*/ 9517 w 40152"/>
                <a:gd name="connsiteY51" fmla="*/ 51604 h 74568"/>
                <a:gd name="connsiteX52" fmla="*/ 10001 w 40152"/>
                <a:gd name="connsiteY52" fmla="*/ 47937 h 74568"/>
                <a:gd name="connsiteX53" fmla="*/ 10001 w 40152"/>
                <a:gd name="connsiteY53" fmla="*/ 46277 h 74568"/>
                <a:gd name="connsiteX54" fmla="*/ 9517 w 40152"/>
                <a:gd name="connsiteY54" fmla="*/ 44963 h 74568"/>
                <a:gd name="connsiteX55" fmla="*/ 8271 w 40152"/>
                <a:gd name="connsiteY55" fmla="*/ 43095 h 74568"/>
                <a:gd name="connsiteX56" fmla="*/ 7648 w 40152"/>
                <a:gd name="connsiteY56" fmla="*/ 41781 h 74568"/>
                <a:gd name="connsiteX57" fmla="*/ 7302 w 40152"/>
                <a:gd name="connsiteY57" fmla="*/ 39014 h 74568"/>
                <a:gd name="connsiteX58" fmla="*/ 7579 w 40152"/>
                <a:gd name="connsiteY58" fmla="*/ 36040 h 74568"/>
                <a:gd name="connsiteX59" fmla="*/ 7579 w 40152"/>
                <a:gd name="connsiteY59" fmla="*/ 33411 h 74568"/>
                <a:gd name="connsiteX60" fmla="*/ 6263 w 40152"/>
                <a:gd name="connsiteY60" fmla="*/ 31612 h 74568"/>
                <a:gd name="connsiteX61" fmla="*/ 5226 w 40152"/>
                <a:gd name="connsiteY61" fmla="*/ 24695 h 74568"/>
                <a:gd name="connsiteX62" fmla="*/ 6748 w 40152"/>
                <a:gd name="connsiteY62" fmla="*/ 16533 h 74568"/>
                <a:gd name="connsiteX63" fmla="*/ 10693 w 40152"/>
                <a:gd name="connsiteY63" fmla="*/ 9338 h 74568"/>
                <a:gd name="connsiteX64" fmla="*/ 16922 w 40152"/>
                <a:gd name="connsiteY64" fmla="*/ 5188 h 74568"/>
                <a:gd name="connsiteX65" fmla="*/ 16922 w 40152"/>
                <a:gd name="connsiteY65" fmla="*/ 0 h 74568"/>
                <a:gd name="connsiteX66" fmla="*/ 14015 w 40152"/>
                <a:gd name="connsiteY66" fmla="*/ 899 h 74568"/>
                <a:gd name="connsiteX67" fmla="*/ 7786 w 40152"/>
                <a:gd name="connsiteY67" fmla="*/ 5050 h 74568"/>
                <a:gd name="connsiteX68" fmla="*/ 6125 w 40152"/>
                <a:gd name="connsiteY68" fmla="*/ 6848 h 74568"/>
                <a:gd name="connsiteX69" fmla="*/ 2180 w 40152"/>
                <a:gd name="connsiteY69" fmla="*/ 14042 h 74568"/>
                <a:gd name="connsiteX70" fmla="*/ 1626 w 40152"/>
                <a:gd name="connsiteY70" fmla="*/ 15564 h 74568"/>
                <a:gd name="connsiteX71" fmla="*/ 104 w 40152"/>
                <a:gd name="connsiteY71" fmla="*/ 23726 h 74568"/>
                <a:gd name="connsiteX72" fmla="*/ 104 w 40152"/>
                <a:gd name="connsiteY72" fmla="*/ 25456 h 74568"/>
                <a:gd name="connsiteX73" fmla="*/ 1142 w 40152"/>
                <a:gd name="connsiteY73" fmla="*/ 32373 h 74568"/>
                <a:gd name="connsiteX74" fmla="*/ 2042 w 40152"/>
                <a:gd name="connsiteY74" fmla="*/ 34587 h 74568"/>
                <a:gd name="connsiteX75" fmla="*/ 2388 w 40152"/>
                <a:gd name="connsiteY75" fmla="*/ 35071 h 74568"/>
                <a:gd name="connsiteX76" fmla="*/ 2388 w 40152"/>
                <a:gd name="connsiteY76" fmla="*/ 35832 h 74568"/>
                <a:gd name="connsiteX77" fmla="*/ 2180 w 40152"/>
                <a:gd name="connsiteY77" fmla="*/ 38599 h 74568"/>
                <a:gd name="connsiteX78" fmla="*/ 2180 w 40152"/>
                <a:gd name="connsiteY78" fmla="*/ 39706 h 74568"/>
                <a:gd name="connsiteX79" fmla="*/ 2526 w 40152"/>
                <a:gd name="connsiteY79" fmla="*/ 42473 h 74568"/>
                <a:gd name="connsiteX80" fmla="*/ 3011 w 40152"/>
                <a:gd name="connsiteY80" fmla="*/ 44133 h 74568"/>
                <a:gd name="connsiteX81" fmla="*/ 3633 w 40152"/>
                <a:gd name="connsiteY81" fmla="*/ 45447 h 74568"/>
                <a:gd name="connsiteX82" fmla="*/ 3911 w 40152"/>
                <a:gd name="connsiteY82" fmla="*/ 45931 h 74568"/>
                <a:gd name="connsiteX83" fmla="*/ 4741 w 40152"/>
                <a:gd name="connsiteY83" fmla="*/ 47176 h 74568"/>
                <a:gd name="connsiteX84" fmla="*/ 4741 w 40152"/>
                <a:gd name="connsiteY84" fmla="*/ 47661 h 74568"/>
                <a:gd name="connsiteX85" fmla="*/ 4326 w 40152"/>
                <a:gd name="connsiteY85" fmla="*/ 50912 h 74568"/>
                <a:gd name="connsiteX86" fmla="*/ 4326 w 40152"/>
                <a:gd name="connsiteY86" fmla="*/ 51949 h 74568"/>
                <a:gd name="connsiteX87" fmla="*/ 4464 w 40152"/>
                <a:gd name="connsiteY87" fmla="*/ 53679 h 74568"/>
                <a:gd name="connsiteX88" fmla="*/ 4879 w 40152"/>
                <a:gd name="connsiteY88" fmla="*/ 55477 h 74568"/>
                <a:gd name="connsiteX89" fmla="*/ 6956 w 40152"/>
                <a:gd name="connsiteY89" fmla="*/ 60112 h 74568"/>
                <a:gd name="connsiteX90" fmla="*/ 7509 w 40152"/>
                <a:gd name="connsiteY90" fmla="*/ 61080 h 74568"/>
                <a:gd name="connsiteX91" fmla="*/ 11454 w 40152"/>
                <a:gd name="connsiteY91" fmla="*/ 66476 h 74568"/>
                <a:gd name="connsiteX92" fmla="*/ 12147 w 40152"/>
                <a:gd name="connsiteY92" fmla="*/ 67236 h 74568"/>
                <a:gd name="connsiteX93" fmla="*/ 16922 w 40152"/>
                <a:gd name="connsiteY93" fmla="*/ 71664 h 74568"/>
                <a:gd name="connsiteX94" fmla="*/ 18860 w 40152"/>
                <a:gd name="connsiteY94" fmla="*/ 72771 h 74568"/>
                <a:gd name="connsiteX95" fmla="*/ 23566 w 40152"/>
                <a:gd name="connsiteY95" fmla="*/ 74292 h 74568"/>
                <a:gd name="connsiteX96" fmla="*/ 25158 w 40152"/>
                <a:gd name="connsiteY96" fmla="*/ 74569 h 74568"/>
                <a:gd name="connsiteX97" fmla="*/ 29588 w 40152"/>
                <a:gd name="connsiteY97" fmla="*/ 72079 h 74568"/>
                <a:gd name="connsiteX98" fmla="*/ 28896 w 40152"/>
                <a:gd name="connsiteY98" fmla="*/ 65715 h 74568"/>
                <a:gd name="connsiteX99" fmla="*/ 24743 w 40152"/>
                <a:gd name="connsiteY99" fmla="*/ 61426 h 74568"/>
                <a:gd name="connsiteX100" fmla="*/ 21629 w 40152"/>
                <a:gd name="connsiteY100" fmla="*/ 56377 h 74568"/>
                <a:gd name="connsiteX101" fmla="*/ 19760 w 40152"/>
                <a:gd name="connsiteY101" fmla="*/ 51050 h 74568"/>
                <a:gd name="connsiteX102" fmla="*/ 19621 w 40152"/>
                <a:gd name="connsiteY102" fmla="*/ 47176 h 74568"/>
                <a:gd name="connsiteX103" fmla="*/ 33533 w 40152"/>
                <a:gd name="connsiteY103" fmla="*/ 51327 h 74568"/>
                <a:gd name="connsiteX104" fmla="*/ 34986 w 40152"/>
                <a:gd name="connsiteY104" fmla="*/ 51534 h 74568"/>
                <a:gd name="connsiteX105" fmla="*/ 39347 w 40152"/>
                <a:gd name="connsiteY105" fmla="*/ 49113 h 74568"/>
                <a:gd name="connsiteX106" fmla="*/ 38793 w 40152"/>
                <a:gd name="connsiteY106" fmla="*/ 42888 h 74568"/>
                <a:gd name="connsiteX107" fmla="*/ 37824 w 40152"/>
                <a:gd name="connsiteY107" fmla="*/ 41850 h 74568"/>
                <a:gd name="connsiteX108" fmla="*/ 36301 w 40152"/>
                <a:gd name="connsiteY108" fmla="*/ 40674 h 74568"/>
                <a:gd name="connsiteX109" fmla="*/ 34502 w 40152"/>
                <a:gd name="connsiteY109" fmla="*/ 39775 h 74568"/>
                <a:gd name="connsiteX110" fmla="*/ 33879 w 40152"/>
                <a:gd name="connsiteY110" fmla="*/ 38253 h 74568"/>
                <a:gd name="connsiteX111" fmla="*/ 33048 w 40152"/>
                <a:gd name="connsiteY111" fmla="*/ 36870 h 74568"/>
                <a:gd name="connsiteX112" fmla="*/ 32218 w 40152"/>
                <a:gd name="connsiteY112" fmla="*/ 35832 h 74568"/>
                <a:gd name="connsiteX113" fmla="*/ 31318 w 40152"/>
                <a:gd name="connsiteY113" fmla="*/ 35002 h 74568"/>
                <a:gd name="connsiteX114" fmla="*/ 30418 w 40152"/>
                <a:gd name="connsiteY114" fmla="*/ 34379 h 74568"/>
                <a:gd name="connsiteX115" fmla="*/ 32702 w 40152"/>
                <a:gd name="connsiteY115" fmla="*/ 32442 h 74568"/>
                <a:gd name="connsiteX116" fmla="*/ 33740 w 40152"/>
                <a:gd name="connsiteY116" fmla="*/ 31267 h 74568"/>
                <a:gd name="connsiteX117" fmla="*/ 35609 w 40152"/>
                <a:gd name="connsiteY117" fmla="*/ 28223 h 74568"/>
                <a:gd name="connsiteX118" fmla="*/ 36232 w 40152"/>
                <a:gd name="connsiteY118" fmla="*/ 26701 h 74568"/>
                <a:gd name="connsiteX119" fmla="*/ 36993 w 40152"/>
                <a:gd name="connsiteY119" fmla="*/ 23381 h 74568"/>
                <a:gd name="connsiteX120" fmla="*/ 36855 w 40152"/>
                <a:gd name="connsiteY120" fmla="*/ 20475 h 74568"/>
                <a:gd name="connsiteX121" fmla="*/ 35817 w 40152"/>
                <a:gd name="connsiteY121" fmla="*/ 17501 h 74568"/>
                <a:gd name="connsiteX122" fmla="*/ 32771 w 40152"/>
                <a:gd name="connsiteY122" fmla="*/ 14388 h 74568"/>
                <a:gd name="connsiteX123" fmla="*/ 29588 w 40152"/>
                <a:gd name="connsiteY123" fmla="*/ 13143 h 74568"/>
                <a:gd name="connsiteX124" fmla="*/ 27719 w 40152"/>
                <a:gd name="connsiteY124" fmla="*/ 12797 h 74568"/>
                <a:gd name="connsiteX125" fmla="*/ 25297 w 40152"/>
                <a:gd name="connsiteY125" fmla="*/ 13420 h 74568"/>
                <a:gd name="connsiteX126" fmla="*/ 21975 w 40152"/>
                <a:gd name="connsiteY126" fmla="*/ 15149 h 74568"/>
                <a:gd name="connsiteX127" fmla="*/ 21283 w 40152"/>
                <a:gd name="connsiteY127" fmla="*/ 15564 h 74568"/>
                <a:gd name="connsiteX128" fmla="*/ 20936 w 40152"/>
                <a:gd name="connsiteY128" fmla="*/ 13696 h 74568"/>
                <a:gd name="connsiteX129" fmla="*/ 20452 w 40152"/>
                <a:gd name="connsiteY129" fmla="*/ 12382 h 74568"/>
                <a:gd name="connsiteX130" fmla="*/ 19829 w 40152"/>
                <a:gd name="connsiteY130" fmla="*/ 11137 h 74568"/>
                <a:gd name="connsiteX131" fmla="*/ 20798 w 40152"/>
                <a:gd name="connsiteY131" fmla="*/ 9892 h 74568"/>
                <a:gd name="connsiteX132" fmla="*/ 21698 w 40152"/>
                <a:gd name="connsiteY132" fmla="*/ 7886 h 74568"/>
                <a:gd name="connsiteX133" fmla="*/ 22044 w 40152"/>
                <a:gd name="connsiteY133" fmla="*/ 6433 h 74568"/>
                <a:gd name="connsiteX134" fmla="*/ 19898 w 40152"/>
                <a:gd name="connsiteY134" fmla="*/ 1038 h 74568"/>
                <a:gd name="connsiteX135" fmla="*/ 16991 w 40152"/>
                <a:gd name="connsiteY135" fmla="*/ 138 h 74568"/>
                <a:gd name="connsiteX136" fmla="*/ 16991 w 40152"/>
                <a:gd name="connsiteY136" fmla="*/ 138 h 7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0152" h="74568">
                  <a:moveTo>
                    <a:pt x="17406" y="5257"/>
                  </a:moveTo>
                  <a:lnTo>
                    <a:pt x="17060" y="6710"/>
                  </a:lnTo>
                  <a:lnTo>
                    <a:pt x="15261" y="9062"/>
                  </a:lnTo>
                  <a:lnTo>
                    <a:pt x="14707" y="10445"/>
                  </a:lnTo>
                  <a:lnTo>
                    <a:pt x="14707" y="11967"/>
                  </a:lnTo>
                  <a:cubicBezTo>
                    <a:pt x="14707" y="11967"/>
                    <a:pt x="14984" y="12659"/>
                    <a:pt x="14984" y="12659"/>
                  </a:cubicBezTo>
                  <a:lnTo>
                    <a:pt x="15538" y="13281"/>
                  </a:lnTo>
                  <a:lnTo>
                    <a:pt x="16161" y="14595"/>
                  </a:lnTo>
                  <a:lnTo>
                    <a:pt x="16922" y="18677"/>
                  </a:lnTo>
                  <a:lnTo>
                    <a:pt x="16645" y="21928"/>
                  </a:lnTo>
                  <a:lnTo>
                    <a:pt x="15192" y="24764"/>
                  </a:lnTo>
                  <a:lnTo>
                    <a:pt x="12423" y="27739"/>
                  </a:lnTo>
                  <a:lnTo>
                    <a:pt x="10070" y="29191"/>
                  </a:lnTo>
                  <a:lnTo>
                    <a:pt x="9101" y="30090"/>
                  </a:lnTo>
                  <a:lnTo>
                    <a:pt x="8894" y="31405"/>
                  </a:lnTo>
                  <a:lnTo>
                    <a:pt x="9517" y="32373"/>
                  </a:lnTo>
                  <a:lnTo>
                    <a:pt x="10762" y="33134"/>
                  </a:lnTo>
                  <a:lnTo>
                    <a:pt x="12077" y="33618"/>
                  </a:lnTo>
                  <a:lnTo>
                    <a:pt x="13254" y="33618"/>
                  </a:lnTo>
                  <a:lnTo>
                    <a:pt x="14984" y="32304"/>
                  </a:lnTo>
                  <a:lnTo>
                    <a:pt x="16853" y="29745"/>
                  </a:lnTo>
                  <a:lnTo>
                    <a:pt x="19621" y="25110"/>
                  </a:lnTo>
                  <a:lnTo>
                    <a:pt x="21629" y="22620"/>
                  </a:lnTo>
                  <a:lnTo>
                    <a:pt x="24605" y="19645"/>
                  </a:lnTo>
                  <a:lnTo>
                    <a:pt x="27927" y="17916"/>
                  </a:lnTo>
                  <a:lnTo>
                    <a:pt x="31110" y="19161"/>
                  </a:lnTo>
                  <a:lnTo>
                    <a:pt x="32148" y="22136"/>
                  </a:lnTo>
                  <a:lnTo>
                    <a:pt x="31387" y="25456"/>
                  </a:lnTo>
                  <a:lnTo>
                    <a:pt x="29518" y="28499"/>
                  </a:lnTo>
                  <a:lnTo>
                    <a:pt x="27165" y="30575"/>
                  </a:lnTo>
                  <a:lnTo>
                    <a:pt x="23082" y="33342"/>
                  </a:lnTo>
                  <a:lnTo>
                    <a:pt x="22666" y="34933"/>
                  </a:lnTo>
                  <a:lnTo>
                    <a:pt x="28411" y="39221"/>
                  </a:lnTo>
                  <a:lnTo>
                    <a:pt x="29242" y="40259"/>
                  </a:lnTo>
                  <a:lnTo>
                    <a:pt x="30141" y="42473"/>
                  </a:lnTo>
                  <a:lnTo>
                    <a:pt x="30764" y="43441"/>
                  </a:lnTo>
                  <a:lnTo>
                    <a:pt x="31802" y="44202"/>
                  </a:lnTo>
                  <a:lnTo>
                    <a:pt x="34086" y="45378"/>
                  </a:lnTo>
                  <a:lnTo>
                    <a:pt x="35056" y="46416"/>
                  </a:lnTo>
                  <a:lnTo>
                    <a:pt x="18791" y="41573"/>
                  </a:lnTo>
                  <a:lnTo>
                    <a:pt x="16507" y="41435"/>
                  </a:lnTo>
                  <a:lnTo>
                    <a:pt x="15123" y="42611"/>
                  </a:lnTo>
                  <a:lnTo>
                    <a:pt x="14361" y="45586"/>
                  </a:lnTo>
                  <a:lnTo>
                    <a:pt x="14569" y="52019"/>
                  </a:lnTo>
                  <a:lnTo>
                    <a:pt x="16853" y="58590"/>
                  </a:lnTo>
                  <a:lnTo>
                    <a:pt x="20590" y="64608"/>
                  </a:lnTo>
                  <a:lnTo>
                    <a:pt x="25158" y="69312"/>
                  </a:lnTo>
                  <a:lnTo>
                    <a:pt x="20452" y="67790"/>
                  </a:lnTo>
                  <a:lnTo>
                    <a:pt x="15676" y="63363"/>
                  </a:lnTo>
                  <a:lnTo>
                    <a:pt x="11731" y="57967"/>
                  </a:lnTo>
                  <a:lnTo>
                    <a:pt x="9655" y="53333"/>
                  </a:lnTo>
                  <a:lnTo>
                    <a:pt x="9517" y="51604"/>
                  </a:lnTo>
                  <a:lnTo>
                    <a:pt x="10001" y="47937"/>
                  </a:lnTo>
                  <a:lnTo>
                    <a:pt x="10001" y="46277"/>
                  </a:lnTo>
                  <a:cubicBezTo>
                    <a:pt x="10001" y="46277"/>
                    <a:pt x="9517" y="44963"/>
                    <a:pt x="9517" y="44963"/>
                  </a:cubicBezTo>
                  <a:lnTo>
                    <a:pt x="8271" y="43095"/>
                  </a:lnTo>
                  <a:lnTo>
                    <a:pt x="7648" y="41781"/>
                  </a:lnTo>
                  <a:lnTo>
                    <a:pt x="7302" y="39014"/>
                  </a:lnTo>
                  <a:lnTo>
                    <a:pt x="7579" y="36040"/>
                  </a:lnTo>
                  <a:lnTo>
                    <a:pt x="7579" y="33411"/>
                  </a:lnTo>
                  <a:cubicBezTo>
                    <a:pt x="7579" y="33411"/>
                    <a:pt x="6263" y="31612"/>
                    <a:pt x="6263" y="31612"/>
                  </a:cubicBezTo>
                  <a:lnTo>
                    <a:pt x="5226" y="24695"/>
                  </a:lnTo>
                  <a:lnTo>
                    <a:pt x="6748" y="16533"/>
                  </a:lnTo>
                  <a:lnTo>
                    <a:pt x="10693" y="9338"/>
                  </a:lnTo>
                  <a:lnTo>
                    <a:pt x="16922" y="5188"/>
                  </a:lnTo>
                  <a:moveTo>
                    <a:pt x="16922" y="0"/>
                  </a:moveTo>
                  <a:cubicBezTo>
                    <a:pt x="15953" y="0"/>
                    <a:pt x="14915" y="277"/>
                    <a:pt x="14015" y="899"/>
                  </a:cubicBezTo>
                  <a:lnTo>
                    <a:pt x="7786" y="5050"/>
                  </a:lnTo>
                  <a:cubicBezTo>
                    <a:pt x="7094" y="5534"/>
                    <a:pt x="6541" y="6157"/>
                    <a:pt x="6125" y="6848"/>
                  </a:cubicBezTo>
                  <a:lnTo>
                    <a:pt x="2180" y="14042"/>
                  </a:lnTo>
                  <a:cubicBezTo>
                    <a:pt x="1903" y="14526"/>
                    <a:pt x="1765" y="15011"/>
                    <a:pt x="1626" y="15564"/>
                  </a:cubicBezTo>
                  <a:lnTo>
                    <a:pt x="104" y="23726"/>
                  </a:lnTo>
                  <a:cubicBezTo>
                    <a:pt x="-35" y="24280"/>
                    <a:pt x="-35" y="24902"/>
                    <a:pt x="104" y="25456"/>
                  </a:cubicBezTo>
                  <a:lnTo>
                    <a:pt x="1142" y="32373"/>
                  </a:lnTo>
                  <a:cubicBezTo>
                    <a:pt x="1280" y="33203"/>
                    <a:pt x="1557" y="33964"/>
                    <a:pt x="2042" y="34587"/>
                  </a:cubicBezTo>
                  <a:lnTo>
                    <a:pt x="2388" y="35071"/>
                  </a:lnTo>
                  <a:lnTo>
                    <a:pt x="2388" y="35832"/>
                  </a:lnTo>
                  <a:cubicBezTo>
                    <a:pt x="2388" y="35832"/>
                    <a:pt x="2180" y="38599"/>
                    <a:pt x="2180" y="38599"/>
                  </a:cubicBezTo>
                  <a:cubicBezTo>
                    <a:pt x="2180" y="38945"/>
                    <a:pt x="2180" y="39360"/>
                    <a:pt x="2180" y="39706"/>
                  </a:cubicBezTo>
                  <a:lnTo>
                    <a:pt x="2526" y="42473"/>
                  </a:lnTo>
                  <a:cubicBezTo>
                    <a:pt x="2596" y="43026"/>
                    <a:pt x="2803" y="43579"/>
                    <a:pt x="3011" y="44133"/>
                  </a:cubicBezTo>
                  <a:lnTo>
                    <a:pt x="3633" y="45447"/>
                  </a:lnTo>
                  <a:cubicBezTo>
                    <a:pt x="3633" y="45447"/>
                    <a:pt x="3841" y="45793"/>
                    <a:pt x="3911" y="45931"/>
                  </a:cubicBezTo>
                  <a:lnTo>
                    <a:pt x="4741" y="47176"/>
                  </a:lnTo>
                  <a:lnTo>
                    <a:pt x="4741" y="47661"/>
                  </a:lnTo>
                  <a:cubicBezTo>
                    <a:pt x="4741" y="47661"/>
                    <a:pt x="4326" y="50912"/>
                    <a:pt x="4326" y="50912"/>
                  </a:cubicBezTo>
                  <a:cubicBezTo>
                    <a:pt x="4326" y="51257"/>
                    <a:pt x="4326" y="51604"/>
                    <a:pt x="4326" y="51949"/>
                  </a:cubicBezTo>
                  <a:lnTo>
                    <a:pt x="4464" y="53679"/>
                  </a:lnTo>
                  <a:cubicBezTo>
                    <a:pt x="4464" y="54301"/>
                    <a:pt x="4672" y="54924"/>
                    <a:pt x="4879" y="55477"/>
                  </a:cubicBezTo>
                  <a:lnTo>
                    <a:pt x="6956" y="60112"/>
                  </a:lnTo>
                  <a:cubicBezTo>
                    <a:pt x="6956" y="60112"/>
                    <a:pt x="7302" y="60734"/>
                    <a:pt x="7509" y="61080"/>
                  </a:cubicBezTo>
                  <a:lnTo>
                    <a:pt x="11454" y="66476"/>
                  </a:lnTo>
                  <a:cubicBezTo>
                    <a:pt x="11454" y="66476"/>
                    <a:pt x="11870" y="67029"/>
                    <a:pt x="12147" y="67236"/>
                  </a:cubicBezTo>
                  <a:lnTo>
                    <a:pt x="16922" y="71664"/>
                  </a:lnTo>
                  <a:cubicBezTo>
                    <a:pt x="17476" y="72148"/>
                    <a:pt x="18168" y="72563"/>
                    <a:pt x="18860" y="72771"/>
                  </a:cubicBezTo>
                  <a:lnTo>
                    <a:pt x="23566" y="74292"/>
                  </a:lnTo>
                  <a:cubicBezTo>
                    <a:pt x="24120" y="74431"/>
                    <a:pt x="24605" y="74569"/>
                    <a:pt x="25158" y="74569"/>
                  </a:cubicBezTo>
                  <a:cubicBezTo>
                    <a:pt x="26889" y="74569"/>
                    <a:pt x="28619" y="73670"/>
                    <a:pt x="29588" y="72079"/>
                  </a:cubicBezTo>
                  <a:cubicBezTo>
                    <a:pt x="30833" y="70073"/>
                    <a:pt x="30557" y="67444"/>
                    <a:pt x="28896" y="65715"/>
                  </a:cubicBezTo>
                  <a:lnTo>
                    <a:pt x="24743" y="61426"/>
                  </a:lnTo>
                  <a:lnTo>
                    <a:pt x="21629" y="56377"/>
                  </a:lnTo>
                  <a:lnTo>
                    <a:pt x="19760" y="51050"/>
                  </a:lnTo>
                  <a:lnTo>
                    <a:pt x="19621" y="47176"/>
                  </a:lnTo>
                  <a:lnTo>
                    <a:pt x="33533" y="51327"/>
                  </a:lnTo>
                  <a:cubicBezTo>
                    <a:pt x="34017" y="51465"/>
                    <a:pt x="34502" y="51534"/>
                    <a:pt x="34986" y="51534"/>
                  </a:cubicBezTo>
                  <a:cubicBezTo>
                    <a:pt x="36717" y="51534"/>
                    <a:pt x="38378" y="50635"/>
                    <a:pt x="39347" y="49113"/>
                  </a:cubicBezTo>
                  <a:cubicBezTo>
                    <a:pt x="40592" y="47176"/>
                    <a:pt x="40384" y="44617"/>
                    <a:pt x="38793" y="42888"/>
                  </a:cubicBezTo>
                  <a:lnTo>
                    <a:pt x="37824" y="41850"/>
                  </a:lnTo>
                  <a:cubicBezTo>
                    <a:pt x="37408" y="41366"/>
                    <a:pt x="36855" y="40951"/>
                    <a:pt x="36301" y="40674"/>
                  </a:cubicBezTo>
                  <a:lnTo>
                    <a:pt x="34502" y="39775"/>
                  </a:lnTo>
                  <a:lnTo>
                    <a:pt x="33879" y="38253"/>
                  </a:lnTo>
                  <a:cubicBezTo>
                    <a:pt x="33671" y="37769"/>
                    <a:pt x="33395" y="37285"/>
                    <a:pt x="33048" y="36870"/>
                  </a:cubicBezTo>
                  <a:lnTo>
                    <a:pt x="32218" y="35832"/>
                  </a:lnTo>
                  <a:cubicBezTo>
                    <a:pt x="32218" y="35832"/>
                    <a:pt x="31664" y="35209"/>
                    <a:pt x="31318" y="35002"/>
                  </a:cubicBezTo>
                  <a:lnTo>
                    <a:pt x="30418" y="34379"/>
                  </a:lnTo>
                  <a:lnTo>
                    <a:pt x="32702" y="32442"/>
                  </a:lnTo>
                  <a:cubicBezTo>
                    <a:pt x="33117" y="32097"/>
                    <a:pt x="33463" y="31682"/>
                    <a:pt x="33740" y="31267"/>
                  </a:cubicBezTo>
                  <a:lnTo>
                    <a:pt x="35609" y="28223"/>
                  </a:lnTo>
                  <a:cubicBezTo>
                    <a:pt x="35886" y="27739"/>
                    <a:pt x="36093" y="27254"/>
                    <a:pt x="36232" y="26701"/>
                  </a:cubicBezTo>
                  <a:lnTo>
                    <a:pt x="36993" y="23381"/>
                  </a:lnTo>
                  <a:cubicBezTo>
                    <a:pt x="37201" y="22412"/>
                    <a:pt x="37201" y="21375"/>
                    <a:pt x="36855" y="20475"/>
                  </a:cubicBezTo>
                  <a:lnTo>
                    <a:pt x="35817" y="17501"/>
                  </a:lnTo>
                  <a:cubicBezTo>
                    <a:pt x="35332" y="16048"/>
                    <a:pt x="34225" y="14941"/>
                    <a:pt x="32771" y="14388"/>
                  </a:cubicBezTo>
                  <a:lnTo>
                    <a:pt x="29588" y="13143"/>
                  </a:lnTo>
                  <a:cubicBezTo>
                    <a:pt x="28965" y="12935"/>
                    <a:pt x="28342" y="12797"/>
                    <a:pt x="27719" y="12797"/>
                  </a:cubicBezTo>
                  <a:cubicBezTo>
                    <a:pt x="26889" y="12797"/>
                    <a:pt x="26058" y="13005"/>
                    <a:pt x="25297" y="13420"/>
                  </a:cubicBezTo>
                  <a:lnTo>
                    <a:pt x="21975" y="15149"/>
                  </a:lnTo>
                  <a:cubicBezTo>
                    <a:pt x="21975" y="15149"/>
                    <a:pt x="21490" y="15426"/>
                    <a:pt x="21283" y="15564"/>
                  </a:cubicBezTo>
                  <a:lnTo>
                    <a:pt x="20936" y="13696"/>
                  </a:lnTo>
                  <a:cubicBezTo>
                    <a:pt x="20867" y="13212"/>
                    <a:pt x="20729" y="12797"/>
                    <a:pt x="20452" y="12382"/>
                  </a:cubicBezTo>
                  <a:lnTo>
                    <a:pt x="19829" y="11137"/>
                  </a:lnTo>
                  <a:lnTo>
                    <a:pt x="20798" y="9892"/>
                  </a:lnTo>
                  <a:cubicBezTo>
                    <a:pt x="21283" y="9269"/>
                    <a:pt x="21559" y="8577"/>
                    <a:pt x="21698" y="7886"/>
                  </a:cubicBezTo>
                  <a:lnTo>
                    <a:pt x="22044" y="6433"/>
                  </a:lnTo>
                  <a:cubicBezTo>
                    <a:pt x="22528" y="4358"/>
                    <a:pt x="21629" y="2214"/>
                    <a:pt x="19898" y="1038"/>
                  </a:cubicBezTo>
                  <a:cubicBezTo>
                    <a:pt x="18999" y="415"/>
                    <a:pt x="17960" y="138"/>
                    <a:pt x="16991" y="138"/>
                  </a:cubicBezTo>
                  <a:lnTo>
                    <a:pt x="16991"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5" name="Freeform 3484">
              <a:extLst>
                <a:ext uri="{FF2B5EF4-FFF2-40B4-BE49-F238E27FC236}">
                  <a16:creationId xmlns:a16="http://schemas.microsoft.com/office/drawing/2014/main" id="{6E8BDF05-304F-D1DB-B472-0FB27629E73C}"/>
                </a:ext>
              </a:extLst>
            </p:cNvPr>
            <p:cNvSpPr/>
            <p:nvPr/>
          </p:nvSpPr>
          <p:spPr>
            <a:xfrm>
              <a:off x="8556708" y="5026089"/>
              <a:ext cx="1843" cy="2026"/>
            </a:xfrm>
            <a:custGeom>
              <a:avLst/>
              <a:gdLst>
                <a:gd name="connsiteX0" fmla="*/ 0 w 1384"/>
                <a:gd name="connsiteY0" fmla="*/ 277 h 1521"/>
                <a:gd name="connsiteX1" fmla="*/ 207 w 1384"/>
                <a:gd name="connsiteY1" fmla="*/ 1522 h 1521"/>
                <a:gd name="connsiteX2" fmla="*/ 1384 w 1384"/>
                <a:gd name="connsiteY2" fmla="*/ 1037 h 1521"/>
                <a:gd name="connsiteX3" fmla="*/ 761 w 1384"/>
                <a:gd name="connsiteY3" fmla="*/ 0 h 1521"/>
                <a:gd name="connsiteX4" fmla="*/ 0 w 1384"/>
                <a:gd name="connsiteY4" fmla="*/ 277 h 1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 h="1521">
                  <a:moveTo>
                    <a:pt x="0" y="277"/>
                  </a:moveTo>
                  <a:lnTo>
                    <a:pt x="207" y="1522"/>
                  </a:lnTo>
                  <a:lnTo>
                    <a:pt x="1384" y="1037"/>
                  </a:lnTo>
                  <a:lnTo>
                    <a:pt x="761" y="0"/>
                  </a:lnTo>
                  <a:lnTo>
                    <a:pt x="0" y="2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6" name="Freeform 3485">
              <a:extLst>
                <a:ext uri="{FF2B5EF4-FFF2-40B4-BE49-F238E27FC236}">
                  <a16:creationId xmlns:a16="http://schemas.microsoft.com/office/drawing/2014/main" id="{6EFFF247-C68E-3A98-BF1E-F92B8C1F850A}"/>
                </a:ext>
              </a:extLst>
            </p:cNvPr>
            <p:cNvSpPr/>
            <p:nvPr/>
          </p:nvSpPr>
          <p:spPr>
            <a:xfrm>
              <a:off x="8549651" y="5019179"/>
              <a:ext cx="15791" cy="15937"/>
            </a:xfrm>
            <a:custGeom>
              <a:avLst/>
              <a:gdLst>
                <a:gd name="connsiteX0" fmla="*/ 6060 w 11857"/>
                <a:gd name="connsiteY0" fmla="*/ 5188 h 11966"/>
                <a:gd name="connsiteX1" fmla="*/ 6683 w 11857"/>
                <a:gd name="connsiteY1" fmla="*/ 6295 h 11966"/>
                <a:gd name="connsiteX2" fmla="*/ 5437 w 11857"/>
                <a:gd name="connsiteY2" fmla="*/ 6779 h 11966"/>
                <a:gd name="connsiteX3" fmla="*/ 5229 w 11857"/>
                <a:gd name="connsiteY3" fmla="*/ 5534 h 11966"/>
                <a:gd name="connsiteX4" fmla="*/ 5990 w 11857"/>
                <a:gd name="connsiteY4" fmla="*/ 5188 h 11966"/>
                <a:gd name="connsiteX5" fmla="*/ 5990 w 11857"/>
                <a:gd name="connsiteY5" fmla="*/ 0 h 11966"/>
                <a:gd name="connsiteX6" fmla="*/ 3914 w 11857"/>
                <a:gd name="connsiteY6" fmla="*/ 415 h 11966"/>
                <a:gd name="connsiteX7" fmla="*/ 3153 w 11857"/>
                <a:gd name="connsiteY7" fmla="*/ 761 h 11966"/>
                <a:gd name="connsiteX8" fmla="*/ 38 w 11857"/>
                <a:gd name="connsiteY8" fmla="*/ 6295 h 11966"/>
                <a:gd name="connsiteX9" fmla="*/ 246 w 11857"/>
                <a:gd name="connsiteY9" fmla="*/ 7540 h 11966"/>
                <a:gd name="connsiteX10" fmla="*/ 2807 w 11857"/>
                <a:gd name="connsiteY10" fmla="*/ 11275 h 11966"/>
                <a:gd name="connsiteX11" fmla="*/ 5368 w 11857"/>
                <a:gd name="connsiteY11" fmla="*/ 11967 h 11966"/>
                <a:gd name="connsiteX12" fmla="*/ 7375 w 11857"/>
                <a:gd name="connsiteY12" fmla="*/ 11552 h 11966"/>
                <a:gd name="connsiteX13" fmla="*/ 8620 w 11857"/>
                <a:gd name="connsiteY13" fmla="*/ 11068 h 11966"/>
                <a:gd name="connsiteX14" fmla="*/ 11596 w 11857"/>
                <a:gd name="connsiteY14" fmla="*/ 7886 h 11966"/>
                <a:gd name="connsiteX15" fmla="*/ 11112 w 11857"/>
                <a:gd name="connsiteY15" fmla="*/ 3597 h 11966"/>
                <a:gd name="connsiteX16" fmla="*/ 10489 w 11857"/>
                <a:gd name="connsiteY16" fmla="*/ 2490 h 11966"/>
                <a:gd name="connsiteX17" fmla="*/ 6060 w 11857"/>
                <a:gd name="connsiteY17" fmla="*/ 0 h 11966"/>
                <a:gd name="connsiteX18" fmla="*/ 6060 w 11857"/>
                <a:gd name="connsiteY18" fmla="*/ 0 h 1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57" h="11966">
                  <a:moveTo>
                    <a:pt x="6060" y="5188"/>
                  </a:moveTo>
                  <a:lnTo>
                    <a:pt x="6683" y="6295"/>
                  </a:lnTo>
                  <a:lnTo>
                    <a:pt x="5437" y="6779"/>
                  </a:lnTo>
                  <a:lnTo>
                    <a:pt x="5229" y="5534"/>
                  </a:lnTo>
                  <a:lnTo>
                    <a:pt x="5990" y="5188"/>
                  </a:lnTo>
                  <a:moveTo>
                    <a:pt x="5990" y="0"/>
                  </a:moveTo>
                  <a:cubicBezTo>
                    <a:pt x="5298" y="0"/>
                    <a:pt x="4606" y="138"/>
                    <a:pt x="3914" y="415"/>
                  </a:cubicBezTo>
                  <a:lnTo>
                    <a:pt x="3153" y="761"/>
                  </a:lnTo>
                  <a:cubicBezTo>
                    <a:pt x="1007" y="1660"/>
                    <a:pt x="-238" y="3943"/>
                    <a:pt x="38" y="6295"/>
                  </a:cubicBezTo>
                  <a:lnTo>
                    <a:pt x="246" y="7540"/>
                  </a:lnTo>
                  <a:cubicBezTo>
                    <a:pt x="453" y="9131"/>
                    <a:pt x="1423" y="10515"/>
                    <a:pt x="2807" y="11275"/>
                  </a:cubicBezTo>
                  <a:cubicBezTo>
                    <a:pt x="3568" y="11760"/>
                    <a:pt x="4468" y="11967"/>
                    <a:pt x="5368" y="11967"/>
                  </a:cubicBezTo>
                  <a:cubicBezTo>
                    <a:pt x="6060" y="11967"/>
                    <a:pt x="6683" y="11828"/>
                    <a:pt x="7375" y="11552"/>
                  </a:cubicBezTo>
                  <a:lnTo>
                    <a:pt x="8620" y="11068"/>
                  </a:lnTo>
                  <a:cubicBezTo>
                    <a:pt x="10005" y="10515"/>
                    <a:pt x="11112" y="9338"/>
                    <a:pt x="11596" y="7886"/>
                  </a:cubicBezTo>
                  <a:cubicBezTo>
                    <a:pt x="12081" y="6433"/>
                    <a:pt x="11873" y="4911"/>
                    <a:pt x="11112" y="3597"/>
                  </a:cubicBezTo>
                  <a:lnTo>
                    <a:pt x="10489" y="2490"/>
                  </a:lnTo>
                  <a:cubicBezTo>
                    <a:pt x="9520" y="899"/>
                    <a:pt x="7790" y="0"/>
                    <a:pt x="6060" y="0"/>
                  </a:cubicBezTo>
                  <a:lnTo>
                    <a:pt x="60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7" name="Freeform 3486">
              <a:extLst>
                <a:ext uri="{FF2B5EF4-FFF2-40B4-BE49-F238E27FC236}">
                  <a16:creationId xmlns:a16="http://schemas.microsoft.com/office/drawing/2014/main" id="{F2ADE72A-C84B-1179-9EDB-A9AA9525B87D}"/>
                </a:ext>
              </a:extLst>
            </p:cNvPr>
            <p:cNvSpPr/>
            <p:nvPr/>
          </p:nvSpPr>
          <p:spPr>
            <a:xfrm>
              <a:off x="8349585" y="5273910"/>
              <a:ext cx="88120" cy="23123"/>
            </a:xfrm>
            <a:custGeom>
              <a:avLst/>
              <a:gdLst>
                <a:gd name="connsiteX0" fmla="*/ 55784 w 66165"/>
                <a:gd name="connsiteY0" fmla="*/ 12659 h 17362"/>
                <a:gd name="connsiteX1" fmla="*/ 57446 w 66165"/>
                <a:gd name="connsiteY1" fmla="*/ 12105 h 17362"/>
                <a:gd name="connsiteX2" fmla="*/ 59245 w 66165"/>
                <a:gd name="connsiteY2" fmla="*/ 11345 h 17362"/>
                <a:gd name="connsiteX3" fmla="*/ 61390 w 66165"/>
                <a:gd name="connsiteY3" fmla="*/ 10238 h 17362"/>
                <a:gd name="connsiteX4" fmla="*/ 61944 w 66165"/>
                <a:gd name="connsiteY4" fmla="*/ 9684 h 17362"/>
                <a:gd name="connsiteX5" fmla="*/ 62083 w 66165"/>
                <a:gd name="connsiteY5" fmla="*/ 9062 h 17362"/>
                <a:gd name="connsiteX6" fmla="*/ 62844 w 66165"/>
                <a:gd name="connsiteY6" fmla="*/ 7609 h 17362"/>
                <a:gd name="connsiteX7" fmla="*/ 64089 w 66165"/>
                <a:gd name="connsiteY7" fmla="*/ 6434 h 17362"/>
                <a:gd name="connsiteX8" fmla="*/ 65197 w 66165"/>
                <a:gd name="connsiteY8" fmla="*/ 5534 h 17362"/>
                <a:gd name="connsiteX9" fmla="*/ 65958 w 66165"/>
                <a:gd name="connsiteY9" fmla="*/ 4496 h 17362"/>
                <a:gd name="connsiteX10" fmla="*/ 66166 w 66165"/>
                <a:gd name="connsiteY10" fmla="*/ 2906 h 17362"/>
                <a:gd name="connsiteX11" fmla="*/ 65405 w 66165"/>
                <a:gd name="connsiteY11" fmla="*/ 1107 h 17362"/>
                <a:gd name="connsiteX12" fmla="*/ 64089 w 66165"/>
                <a:gd name="connsiteY12" fmla="*/ 0 h 17362"/>
                <a:gd name="connsiteX13" fmla="*/ 62636 w 66165"/>
                <a:gd name="connsiteY13" fmla="*/ 208 h 17362"/>
                <a:gd name="connsiteX14" fmla="*/ 61321 w 66165"/>
                <a:gd name="connsiteY14" fmla="*/ 1729 h 17362"/>
                <a:gd name="connsiteX15" fmla="*/ 62152 w 66165"/>
                <a:gd name="connsiteY15" fmla="*/ 1937 h 17362"/>
                <a:gd name="connsiteX16" fmla="*/ 63813 w 66165"/>
                <a:gd name="connsiteY16" fmla="*/ 2421 h 17362"/>
                <a:gd name="connsiteX17" fmla="*/ 64643 w 66165"/>
                <a:gd name="connsiteY17" fmla="*/ 2491 h 17362"/>
                <a:gd name="connsiteX18" fmla="*/ 62913 w 66165"/>
                <a:gd name="connsiteY18" fmla="*/ 4289 h 17362"/>
                <a:gd name="connsiteX19" fmla="*/ 60698 w 66165"/>
                <a:gd name="connsiteY19" fmla="*/ 5534 h 17362"/>
                <a:gd name="connsiteX20" fmla="*/ 58414 w 66165"/>
                <a:gd name="connsiteY20" fmla="*/ 6502 h 17362"/>
                <a:gd name="connsiteX21" fmla="*/ 56199 w 66165"/>
                <a:gd name="connsiteY21" fmla="*/ 7748 h 17362"/>
                <a:gd name="connsiteX22" fmla="*/ 55092 w 66165"/>
                <a:gd name="connsiteY22" fmla="*/ 8924 h 17362"/>
                <a:gd name="connsiteX23" fmla="*/ 54262 w 66165"/>
                <a:gd name="connsiteY23" fmla="*/ 10099 h 17362"/>
                <a:gd name="connsiteX24" fmla="*/ 53154 w 66165"/>
                <a:gd name="connsiteY24" fmla="*/ 10930 h 17362"/>
                <a:gd name="connsiteX25" fmla="*/ 51009 w 66165"/>
                <a:gd name="connsiteY25" fmla="*/ 10999 h 17362"/>
                <a:gd name="connsiteX26" fmla="*/ 48863 w 66165"/>
                <a:gd name="connsiteY26" fmla="*/ 10307 h 17362"/>
                <a:gd name="connsiteX27" fmla="*/ 45402 w 66165"/>
                <a:gd name="connsiteY27" fmla="*/ 8509 h 17362"/>
                <a:gd name="connsiteX28" fmla="*/ 43257 w 66165"/>
                <a:gd name="connsiteY28" fmla="*/ 8094 h 17362"/>
                <a:gd name="connsiteX29" fmla="*/ 41181 w 66165"/>
                <a:gd name="connsiteY29" fmla="*/ 8439 h 17362"/>
                <a:gd name="connsiteX30" fmla="*/ 37097 w 66165"/>
                <a:gd name="connsiteY30" fmla="*/ 9823 h 17362"/>
                <a:gd name="connsiteX31" fmla="*/ 35436 w 66165"/>
                <a:gd name="connsiteY31" fmla="*/ 10099 h 17362"/>
                <a:gd name="connsiteX32" fmla="*/ 30938 w 66165"/>
                <a:gd name="connsiteY32" fmla="*/ 9062 h 17362"/>
                <a:gd name="connsiteX33" fmla="*/ 21732 w 66165"/>
                <a:gd name="connsiteY33" fmla="*/ 4704 h 17362"/>
                <a:gd name="connsiteX34" fmla="*/ 17234 w 66165"/>
                <a:gd name="connsiteY34" fmla="*/ 3251 h 17362"/>
                <a:gd name="connsiteX35" fmla="*/ 15434 w 66165"/>
                <a:gd name="connsiteY35" fmla="*/ 3113 h 17362"/>
                <a:gd name="connsiteX36" fmla="*/ 13427 w 66165"/>
                <a:gd name="connsiteY36" fmla="*/ 3113 h 17362"/>
                <a:gd name="connsiteX37" fmla="*/ 11351 w 66165"/>
                <a:gd name="connsiteY37" fmla="*/ 3390 h 17362"/>
                <a:gd name="connsiteX38" fmla="*/ 9482 w 66165"/>
                <a:gd name="connsiteY38" fmla="*/ 3805 h 17362"/>
                <a:gd name="connsiteX39" fmla="*/ 7475 w 66165"/>
                <a:gd name="connsiteY39" fmla="*/ 4773 h 17362"/>
                <a:gd name="connsiteX40" fmla="*/ 5537 w 66165"/>
                <a:gd name="connsiteY40" fmla="*/ 6018 h 17362"/>
                <a:gd name="connsiteX41" fmla="*/ 3530 w 66165"/>
                <a:gd name="connsiteY41" fmla="*/ 6849 h 17362"/>
                <a:gd name="connsiteX42" fmla="*/ 1384 w 66165"/>
                <a:gd name="connsiteY42" fmla="*/ 6641 h 17362"/>
                <a:gd name="connsiteX43" fmla="*/ 485 w 66165"/>
                <a:gd name="connsiteY43" fmla="*/ 9200 h 17362"/>
                <a:gd name="connsiteX44" fmla="*/ 139 w 66165"/>
                <a:gd name="connsiteY44" fmla="*/ 10445 h 17362"/>
                <a:gd name="connsiteX45" fmla="*/ 0 w 66165"/>
                <a:gd name="connsiteY45" fmla="*/ 11760 h 17362"/>
                <a:gd name="connsiteX46" fmla="*/ 554 w 66165"/>
                <a:gd name="connsiteY46" fmla="*/ 13835 h 17362"/>
                <a:gd name="connsiteX47" fmla="*/ 1523 w 66165"/>
                <a:gd name="connsiteY47" fmla="*/ 14665 h 17362"/>
                <a:gd name="connsiteX48" fmla="*/ 19241 w 66165"/>
                <a:gd name="connsiteY48" fmla="*/ 15841 h 17362"/>
                <a:gd name="connsiteX49" fmla="*/ 24432 w 66165"/>
                <a:gd name="connsiteY49" fmla="*/ 17363 h 17362"/>
                <a:gd name="connsiteX50" fmla="*/ 27823 w 66165"/>
                <a:gd name="connsiteY50" fmla="*/ 16948 h 17362"/>
                <a:gd name="connsiteX51" fmla="*/ 33706 w 66165"/>
                <a:gd name="connsiteY51" fmla="*/ 15426 h 17362"/>
                <a:gd name="connsiteX52" fmla="*/ 36890 w 66165"/>
                <a:gd name="connsiteY52" fmla="*/ 15080 h 17362"/>
                <a:gd name="connsiteX53" fmla="*/ 37374 w 66165"/>
                <a:gd name="connsiteY53" fmla="*/ 15357 h 17362"/>
                <a:gd name="connsiteX54" fmla="*/ 38205 w 66165"/>
                <a:gd name="connsiteY54" fmla="*/ 16325 h 17362"/>
                <a:gd name="connsiteX55" fmla="*/ 38758 w 66165"/>
                <a:gd name="connsiteY55" fmla="*/ 16602 h 17362"/>
                <a:gd name="connsiteX56" fmla="*/ 39658 w 66165"/>
                <a:gd name="connsiteY56" fmla="*/ 16463 h 17362"/>
                <a:gd name="connsiteX57" fmla="*/ 49693 w 66165"/>
                <a:gd name="connsiteY57" fmla="*/ 13766 h 17362"/>
                <a:gd name="connsiteX58" fmla="*/ 55784 w 66165"/>
                <a:gd name="connsiteY58" fmla="*/ 12659 h 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6165" h="17362">
                  <a:moveTo>
                    <a:pt x="55784" y="12659"/>
                  </a:moveTo>
                  <a:lnTo>
                    <a:pt x="57446" y="12105"/>
                  </a:lnTo>
                  <a:lnTo>
                    <a:pt x="59245" y="11345"/>
                  </a:lnTo>
                  <a:lnTo>
                    <a:pt x="61390" y="10238"/>
                  </a:lnTo>
                  <a:lnTo>
                    <a:pt x="61944" y="9684"/>
                  </a:lnTo>
                  <a:lnTo>
                    <a:pt x="62083" y="9062"/>
                  </a:lnTo>
                  <a:lnTo>
                    <a:pt x="62844" y="7609"/>
                  </a:lnTo>
                  <a:lnTo>
                    <a:pt x="64089" y="6434"/>
                  </a:lnTo>
                  <a:lnTo>
                    <a:pt x="65197" y="5534"/>
                  </a:lnTo>
                  <a:lnTo>
                    <a:pt x="65958" y="4496"/>
                  </a:lnTo>
                  <a:lnTo>
                    <a:pt x="66166" y="2906"/>
                  </a:lnTo>
                  <a:lnTo>
                    <a:pt x="65405" y="1107"/>
                  </a:lnTo>
                  <a:lnTo>
                    <a:pt x="64089" y="0"/>
                  </a:lnTo>
                  <a:lnTo>
                    <a:pt x="62636" y="208"/>
                  </a:lnTo>
                  <a:lnTo>
                    <a:pt x="61321" y="1729"/>
                  </a:lnTo>
                  <a:lnTo>
                    <a:pt x="62152" y="1937"/>
                  </a:lnTo>
                  <a:lnTo>
                    <a:pt x="63813" y="2421"/>
                  </a:lnTo>
                  <a:lnTo>
                    <a:pt x="64643" y="2491"/>
                  </a:lnTo>
                  <a:lnTo>
                    <a:pt x="62913" y="4289"/>
                  </a:lnTo>
                  <a:lnTo>
                    <a:pt x="60698" y="5534"/>
                  </a:lnTo>
                  <a:lnTo>
                    <a:pt x="58414" y="6502"/>
                  </a:lnTo>
                  <a:lnTo>
                    <a:pt x="56199" y="7748"/>
                  </a:lnTo>
                  <a:lnTo>
                    <a:pt x="55092" y="8924"/>
                  </a:lnTo>
                  <a:lnTo>
                    <a:pt x="54262" y="10099"/>
                  </a:lnTo>
                  <a:lnTo>
                    <a:pt x="53154" y="10930"/>
                  </a:lnTo>
                  <a:lnTo>
                    <a:pt x="51009" y="10999"/>
                  </a:lnTo>
                  <a:lnTo>
                    <a:pt x="48863" y="10307"/>
                  </a:lnTo>
                  <a:lnTo>
                    <a:pt x="45402" y="8509"/>
                  </a:lnTo>
                  <a:lnTo>
                    <a:pt x="43257" y="8094"/>
                  </a:lnTo>
                  <a:lnTo>
                    <a:pt x="41181" y="8439"/>
                  </a:lnTo>
                  <a:lnTo>
                    <a:pt x="37097" y="9823"/>
                  </a:lnTo>
                  <a:lnTo>
                    <a:pt x="35436" y="10099"/>
                  </a:lnTo>
                  <a:lnTo>
                    <a:pt x="30938" y="9062"/>
                  </a:lnTo>
                  <a:lnTo>
                    <a:pt x="21732" y="4704"/>
                  </a:lnTo>
                  <a:lnTo>
                    <a:pt x="17234" y="3251"/>
                  </a:lnTo>
                  <a:lnTo>
                    <a:pt x="15434" y="3113"/>
                  </a:lnTo>
                  <a:lnTo>
                    <a:pt x="13427" y="3113"/>
                  </a:lnTo>
                  <a:lnTo>
                    <a:pt x="11351" y="3390"/>
                  </a:lnTo>
                  <a:lnTo>
                    <a:pt x="9482" y="3805"/>
                  </a:lnTo>
                  <a:lnTo>
                    <a:pt x="7475" y="4773"/>
                  </a:lnTo>
                  <a:lnTo>
                    <a:pt x="5537" y="6018"/>
                  </a:lnTo>
                  <a:lnTo>
                    <a:pt x="3530" y="6849"/>
                  </a:lnTo>
                  <a:lnTo>
                    <a:pt x="1384" y="6641"/>
                  </a:lnTo>
                  <a:lnTo>
                    <a:pt x="485" y="9200"/>
                  </a:lnTo>
                  <a:lnTo>
                    <a:pt x="139" y="10445"/>
                  </a:lnTo>
                  <a:lnTo>
                    <a:pt x="0" y="11760"/>
                  </a:lnTo>
                  <a:lnTo>
                    <a:pt x="554" y="13835"/>
                  </a:lnTo>
                  <a:lnTo>
                    <a:pt x="1523" y="14665"/>
                  </a:lnTo>
                  <a:lnTo>
                    <a:pt x="19241" y="15841"/>
                  </a:lnTo>
                  <a:lnTo>
                    <a:pt x="24432" y="17363"/>
                  </a:lnTo>
                  <a:lnTo>
                    <a:pt x="27823" y="16948"/>
                  </a:lnTo>
                  <a:lnTo>
                    <a:pt x="33706" y="15426"/>
                  </a:lnTo>
                  <a:lnTo>
                    <a:pt x="36890" y="15080"/>
                  </a:lnTo>
                  <a:lnTo>
                    <a:pt x="37374" y="15357"/>
                  </a:lnTo>
                  <a:lnTo>
                    <a:pt x="38205" y="16325"/>
                  </a:lnTo>
                  <a:lnTo>
                    <a:pt x="38758" y="16602"/>
                  </a:lnTo>
                  <a:lnTo>
                    <a:pt x="39658" y="16463"/>
                  </a:lnTo>
                  <a:lnTo>
                    <a:pt x="49693" y="13766"/>
                  </a:lnTo>
                  <a:lnTo>
                    <a:pt x="55784" y="1265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8" name="Freeform 3487">
              <a:extLst>
                <a:ext uri="{FF2B5EF4-FFF2-40B4-BE49-F238E27FC236}">
                  <a16:creationId xmlns:a16="http://schemas.microsoft.com/office/drawing/2014/main" id="{60809B4E-D1B9-7F32-45F0-9662740A7205}"/>
                </a:ext>
              </a:extLst>
            </p:cNvPr>
            <p:cNvSpPr/>
            <p:nvPr/>
          </p:nvSpPr>
          <p:spPr>
            <a:xfrm>
              <a:off x="8342632" y="5266817"/>
              <a:ext cx="101744" cy="36942"/>
            </a:xfrm>
            <a:custGeom>
              <a:avLst/>
              <a:gdLst>
                <a:gd name="connsiteX0" fmla="*/ 69311 w 76394"/>
                <a:gd name="connsiteY0" fmla="*/ 5326 h 27738"/>
                <a:gd name="connsiteX1" fmla="*/ 70626 w 76394"/>
                <a:gd name="connsiteY1" fmla="*/ 6364 h 27738"/>
                <a:gd name="connsiteX2" fmla="*/ 71318 w 76394"/>
                <a:gd name="connsiteY2" fmla="*/ 8232 h 27738"/>
                <a:gd name="connsiteX3" fmla="*/ 71180 w 76394"/>
                <a:gd name="connsiteY3" fmla="*/ 9823 h 27738"/>
                <a:gd name="connsiteX4" fmla="*/ 70419 w 76394"/>
                <a:gd name="connsiteY4" fmla="*/ 10860 h 27738"/>
                <a:gd name="connsiteX5" fmla="*/ 69311 w 76394"/>
                <a:gd name="connsiteY5" fmla="*/ 11690 h 27738"/>
                <a:gd name="connsiteX6" fmla="*/ 67996 w 76394"/>
                <a:gd name="connsiteY6" fmla="*/ 12935 h 27738"/>
                <a:gd name="connsiteX7" fmla="*/ 67235 w 76394"/>
                <a:gd name="connsiteY7" fmla="*/ 14319 h 27738"/>
                <a:gd name="connsiteX8" fmla="*/ 67096 w 76394"/>
                <a:gd name="connsiteY8" fmla="*/ 14941 h 27738"/>
                <a:gd name="connsiteX9" fmla="*/ 66612 w 76394"/>
                <a:gd name="connsiteY9" fmla="*/ 15495 h 27738"/>
                <a:gd name="connsiteX10" fmla="*/ 64466 w 76394"/>
                <a:gd name="connsiteY10" fmla="*/ 16601 h 27738"/>
                <a:gd name="connsiteX11" fmla="*/ 62667 w 76394"/>
                <a:gd name="connsiteY11" fmla="*/ 17363 h 27738"/>
                <a:gd name="connsiteX12" fmla="*/ 61006 w 76394"/>
                <a:gd name="connsiteY12" fmla="*/ 17916 h 27738"/>
                <a:gd name="connsiteX13" fmla="*/ 54915 w 76394"/>
                <a:gd name="connsiteY13" fmla="*/ 19023 h 27738"/>
                <a:gd name="connsiteX14" fmla="*/ 44880 w 76394"/>
                <a:gd name="connsiteY14" fmla="*/ 21721 h 27738"/>
                <a:gd name="connsiteX15" fmla="*/ 43980 w 76394"/>
                <a:gd name="connsiteY15" fmla="*/ 21859 h 27738"/>
                <a:gd name="connsiteX16" fmla="*/ 43426 w 76394"/>
                <a:gd name="connsiteY16" fmla="*/ 21582 h 27738"/>
                <a:gd name="connsiteX17" fmla="*/ 42596 w 76394"/>
                <a:gd name="connsiteY17" fmla="*/ 20544 h 27738"/>
                <a:gd name="connsiteX18" fmla="*/ 42111 w 76394"/>
                <a:gd name="connsiteY18" fmla="*/ 20337 h 27738"/>
                <a:gd name="connsiteX19" fmla="*/ 38927 w 76394"/>
                <a:gd name="connsiteY19" fmla="*/ 20683 h 27738"/>
                <a:gd name="connsiteX20" fmla="*/ 33044 w 76394"/>
                <a:gd name="connsiteY20" fmla="*/ 22204 h 27738"/>
                <a:gd name="connsiteX21" fmla="*/ 29653 w 76394"/>
                <a:gd name="connsiteY21" fmla="*/ 22551 h 27738"/>
                <a:gd name="connsiteX22" fmla="*/ 24462 w 76394"/>
                <a:gd name="connsiteY22" fmla="*/ 21098 h 27738"/>
                <a:gd name="connsiteX23" fmla="*/ 6744 w 76394"/>
                <a:gd name="connsiteY23" fmla="*/ 19922 h 27738"/>
                <a:gd name="connsiteX24" fmla="*/ 5775 w 76394"/>
                <a:gd name="connsiteY24" fmla="*/ 19092 h 27738"/>
                <a:gd name="connsiteX25" fmla="*/ 5291 w 76394"/>
                <a:gd name="connsiteY25" fmla="*/ 16948 h 27738"/>
                <a:gd name="connsiteX26" fmla="*/ 5291 w 76394"/>
                <a:gd name="connsiteY26" fmla="*/ 15702 h 27738"/>
                <a:gd name="connsiteX27" fmla="*/ 5775 w 76394"/>
                <a:gd name="connsiteY27" fmla="*/ 14388 h 27738"/>
                <a:gd name="connsiteX28" fmla="*/ 6675 w 76394"/>
                <a:gd name="connsiteY28" fmla="*/ 11898 h 27738"/>
                <a:gd name="connsiteX29" fmla="*/ 8821 w 76394"/>
                <a:gd name="connsiteY29" fmla="*/ 12105 h 27738"/>
                <a:gd name="connsiteX30" fmla="*/ 10828 w 76394"/>
                <a:gd name="connsiteY30" fmla="*/ 11275 h 27738"/>
                <a:gd name="connsiteX31" fmla="*/ 12766 w 76394"/>
                <a:gd name="connsiteY31" fmla="*/ 10030 h 27738"/>
                <a:gd name="connsiteX32" fmla="*/ 14773 w 76394"/>
                <a:gd name="connsiteY32" fmla="*/ 8992 h 27738"/>
                <a:gd name="connsiteX33" fmla="*/ 16641 w 76394"/>
                <a:gd name="connsiteY33" fmla="*/ 8577 h 27738"/>
                <a:gd name="connsiteX34" fmla="*/ 18718 w 76394"/>
                <a:gd name="connsiteY34" fmla="*/ 8301 h 27738"/>
                <a:gd name="connsiteX35" fmla="*/ 20725 w 76394"/>
                <a:gd name="connsiteY35" fmla="*/ 8301 h 27738"/>
                <a:gd name="connsiteX36" fmla="*/ 22455 w 76394"/>
                <a:gd name="connsiteY36" fmla="*/ 8439 h 27738"/>
                <a:gd name="connsiteX37" fmla="*/ 27023 w 76394"/>
                <a:gd name="connsiteY37" fmla="*/ 9892 h 27738"/>
                <a:gd name="connsiteX38" fmla="*/ 36228 w 76394"/>
                <a:gd name="connsiteY38" fmla="*/ 14250 h 27738"/>
                <a:gd name="connsiteX39" fmla="*/ 40727 w 76394"/>
                <a:gd name="connsiteY39" fmla="*/ 15287 h 27738"/>
                <a:gd name="connsiteX40" fmla="*/ 42388 w 76394"/>
                <a:gd name="connsiteY40" fmla="*/ 15011 h 27738"/>
                <a:gd name="connsiteX41" fmla="*/ 46471 w 76394"/>
                <a:gd name="connsiteY41" fmla="*/ 13627 h 27738"/>
                <a:gd name="connsiteX42" fmla="*/ 48548 w 76394"/>
                <a:gd name="connsiteY42" fmla="*/ 13281 h 27738"/>
                <a:gd name="connsiteX43" fmla="*/ 50693 w 76394"/>
                <a:gd name="connsiteY43" fmla="*/ 13696 h 27738"/>
                <a:gd name="connsiteX44" fmla="*/ 54154 w 76394"/>
                <a:gd name="connsiteY44" fmla="*/ 15564 h 27738"/>
                <a:gd name="connsiteX45" fmla="*/ 56299 w 76394"/>
                <a:gd name="connsiteY45" fmla="*/ 16256 h 27738"/>
                <a:gd name="connsiteX46" fmla="*/ 58445 w 76394"/>
                <a:gd name="connsiteY46" fmla="*/ 16117 h 27738"/>
                <a:gd name="connsiteX47" fmla="*/ 59552 w 76394"/>
                <a:gd name="connsiteY47" fmla="*/ 15356 h 27738"/>
                <a:gd name="connsiteX48" fmla="*/ 60314 w 76394"/>
                <a:gd name="connsiteY48" fmla="*/ 14180 h 27738"/>
                <a:gd name="connsiteX49" fmla="*/ 61421 w 76394"/>
                <a:gd name="connsiteY49" fmla="*/ 12935 h 27738"/>
                <a:gd name="connsiteX50" fmla="*/ 63636 w 76394"/>
                <a:gd name="connsiteY50" fmla="*/ 11690 h 27738"/>
                <a:gd name="connsiteX51" fmla="*/ 65920 w 76394"/>
                <a:gd name="connsiteY51" fmla="*/ 10653 h 27738"/>
                <a:gd name="connsiteX52" fmla="*/ 68134 w 76394"/>
                <a:gd name="connsiteY52" fmla="*/ 9407 h 27738"/>
                <a:gd name="connsiteX53" fmla="*/ 69865 w 76394"/>
                <a:gd name="connsiteY53" fmla="*/ 7678 h 27738"/>
                <a:gd name="connsiteX54" fmla="*/ 69034 w 76394"/>
                <a:gd name="connsiteY54" fmla="*/ 7678 h 27738"/>
                <a:gd name="connsiteX55" fmla="*/ 67373 w 76394"/>
                <a:gd name="connsiteY55" fmla="*/ 7055 h 27738"/>
                <a:gd name="connsiteX56" fmla="*/ 66543 w 76394"/>
                <a:gd name="connsiteY56" fmla="*/ 6917 h 27738"/>
                <a:gd name="connsiteX57" fmla="*/ 67858 w 76394"/>
                <a:gd name="connsiteY57" fmla="*/ 5395 h 27738"/>
                <a:gd name="connsiteX58" fmla="*/ 69380 w 76394"/>
                <a:gd name="connsiteY58" fmla="*/ 5188 h 27738"/>
                <a:gd name="connsiteX59" fmla="*/ 69380 w 76394"/>
                <a:gd name="connsiteY59" fmla="*/ 0 h 27738"/>
                <a:gd name="connsiteX60" fmla="*/ 68757 w 76394"/>
                <a:gd name="connsiteY60" fmla="*/ 0 h 27738"/>
                <a:gd name="connsiteX61" fmla="*/ 67235 w 76394"/>
                <a:gd name="connsiteY61" fmla="*/ 207 h 27738"/>
                <a:gd name="connsiteX62" fmla="*/ 63843 w 76394"/>
                <a:gd name="connsiteY62" fmla="*/ 2006 h 27738"/>
                <a:gd name="connsiteX63" fmla="*/ 62528 w 76394"/>
                <a:gd name="connsiteY63" fmla="*/ 3528 h 27738"/>
                <a:gd name="connsiteX64" fmla="*/ 61352 w 76394"/>
                <a:gd name="connsiteY64" fmla="*/ 6917 h 27738"/>
                <a:gd name="connsiteX65" fmla="*/ 61075 w 76394"/>
                <a:gd name="connsiteY65" fmla="*/ 7055 h 27738"/>
                <a:gd name="connsiteX66" fmla="*/ 58860 w 76394"/>
                <a:gd name="connsiteY66" fmla="*/ 8301 h 27738"/>
                <a:gd name="connsiteX67" fmla="*/ 57545 w 76394"/>
                <a:gd name="connsiteY67" fmla="*/ 9338 h 27738"/>
                <a:gd name="connsiteX68" fmla="*/ 56438 w 76394"/>
                <a:gd name="connsiteY68" fmla="*/ 10583 h 27738"/>
                <a:gd name="connsiteX69" fmla="*/ 56299 w 76394"/>
                <a:gd name="connsiteY69" fmla="*/ 10722 h 27738"/>
                <a:gd name="connsiteX70" fmla="*/ 56023 w 76394"/>
                <a:gd name="connsiteY70" fmla="*/ 10722 h 27738"/>
                <a:gd name="connsiteX71" fmla="*/ 52977 w 76394"/>
                <a:gd name="connsiteY71" fmla="*/ 9062 h 27738"/>
                <a:gd name="connsiteX72" fmla="*/ 51454 w 76394"/>
                <a:gd name="connsiteY72" fmla="*/ 8508 h 27738"/>
                <a:gd name="connsiteX73" fmla="*/ 49309 w 76394"/>
                <a:gd name="connsiteY73" fmla="*/ 8093 h 27738"/>
                <a:gd name="connsiteX74" fmla="*/ 48340 w 76394"/>
                <a:gd name="connsiteY74" fmla="*/ 8024 h 27738"/>
                <a:gd name="connsiteX75" fmla="*/ 47510 w 76394"/>
                <a:gd name="connsiteY75" fmla="*/ 8024 h 27738"/>
                <a:gd name="connsiteX76" fmla="*/ 45433 w 76394"/>
                <a:gd name="connsiteY76" fmla="*/ 8370 h 27738"/>
                <a:gd name="connsiteX77" fmla="*/ 44533 w 76394"/>
                <a:gd name="connsiteY77" fmla="*/ 8577 h 27738"/>
                <a:gd name="connsiteX78" fmla="*/ 40865 w 76394"/>
                <a:gd name="connsiteY78" fmla="*/ 9823 h 27738"/>
                <a:gd name="connsiteX79" fmla="*/ 40589 w 76394"/>
                <a:gd name="connsiteY79" fmla="*/ 9823 h 27738"/>
                <a:gd name="connsiteX80" fmla="*/ 37681 w 76394"/>
                <a:gd name="connsiteY80" fmla="*/ 9200 h 27738"/>
                <a:gd name="connsiteX81" fmla="*/ 29030 w 76394"/>
                <a:gd name="connsiteY81" fmla="*/ 5119 h 27738"/>
                <a:gd name="connsiteX82" fmla="*/ 28407 w 76394"/>
                <a:gd name="connsiteY82" fmla="*/ 4842 h 27738"/>
                <a:gd name="connsiteX83" fmla="*/ 23839 w 76394"/>
                <a:gd name="connsiteY83" fmla="*/ 3389 h 27738"/>
                <a:gd name="connsiteX84" fmla="*/ 22801 w 76394"/>
                <a:gd name="connsiteY84" fmla="*/ 3182 h 27738"/>
                <a:gd name="connsiteX85" fmla="*/ 21071 w 76394"/>
                <a:gd name="connsiteY85" fmla="*/ 2974 h 27738"/>
                <a:gd name="connsiteX86" fmla="*/ 20517 w 76394"/>
                <a:gd name="connsiteY86" fmla="*/ 2974 h 27738"/>
                <a:gd name="connsiteX87" fmla="*/ 20448 w 76394"/>
                <a:gd name="connsiteY87" fmla="*/ 2974 h 27738"/>
                <a:gd name="connsiteX88" fmla="*/ 18441 w 76394"/>
                <a:gd name="connsiteY88" fmla="*/ 2974 h 27738"/>
                <a:gd name="connsiteX89" fmla="*/ 17887 w 76394"/>
                <a:gd name="connsiteY89" fmla="*/ 3044 h 27738"/>
                <a:gd name="connsiteX90" fmla="*/ 15811 w 76394"/>
                <a:gd name="connsiteY90" fmla="*/ 3320 h 27738"/>
                <a:gd name="connsiteX91" fmla="*/ 15396 w 76394"/>
                <a:gd name="connsiteY91" fmla="*/ 3389 h 27738"/>
                <a:gd name="connsiteX92" fmla="*/ 13527 w 76394"/>
                <a:gd name="connsiteY92" fmla="*/ 3804 h 27738"/>
                <a:gd name="connsiteX93" fmla="*/ 12281 w 76394"/>
                <a:gd name="connsiteY93" fmla="*/ 4219 h 27738"/>
                <a:gd name="connsiteX94" fmla="*/ 10274 w 76394"/>
                <a:gd name="connsiteY94" fmla="*/ 5257 h 27738"/>
                <a:gd name="connsiteX95" fmla="*/ 9859 w 76394"/>
                <a:gd name="connsiteY95" fmla="*/ 5534 h 27738"/>
                <a:gd name="connsiteX96" fmla="*/ 8267 w 76394"/>
                <a:gd name="connsiteY96" fmla="*/ 6572 h 27738"/>
                <a:gd name="connsiteX97" fmla="*/ 7921 w 76394"/>
                <a:gd name="connsiteY97" fmla="*/ 6710 h 27738"/>
                <a:gd name="connsiteX98" fmla="*/ 7090 w 76394"/>
                <a:gd name="connsiteY98" fmla="*/ 6710 h 27738"/>
                <a:gd name="connsiteX99" fmla="*/ 6536 w 76394"/>
                <a:gd name="connsiteY99" fmla="*/ 6572 h 27738"/>
                <a:gd name="connsiteX100" fmla="*/ 1623 w 76394"/>
                <a:gd name="connsiteY100" fmla="*/ 10030 h 27738"/>
                <a:gd name="connsiteX101" fmla="*/ 723 w 76394"/>
                <a:gd name="connsiteY101" fmla="*/ 12520 h 27738"/>
                <a:gd name="connsiteX102" fmla="*/ 238 w 76394"/>
                <a:gd name="connsiteY102" fmla="*/ 14042 h 27738"/>
                <a:gd name="connsiteX103" fmla="*/ 31 w 76394"/>
                <a:gd name="connsiteY103" fmla="*/ 15287 h 27738"/>
                <a:gd name="connsiteX104" fmla="*/ 31 w 76394"/>
                <a:gd name="connsiteY104" fmla="*/ 16533 h 27738"/>
                <a:gd name="connsiteX105" fmla="*/ 31 w 76394"/>
                <a:gd name="connsiteY105" fmla="*/ 18054 h 27738"/>
                <a:gd name="connsiteX106" fmla="*/ 515 w 76394"/>
                <a:gd name="connsiteY106" fmla="*/ 20199 h 27738"/>
                <a:gd name="connsiteX107" fmla="*/ 2176 w 76394"/>
                <a:gd name="connsiteY107" fmla="*/ 22966 h 27738"/>
                <a:gd name="connsiteX108" fmla="*/ 3145 w 76394"/>
                <a:gd name="connsiteY108" fmla="*/ 23796 h 27738"/>
                <a:gd name="connsiteX109" fmla="*/ 6190 w 76394"/>
                <a:gd name="connsiteY109" fmla="*/ 25041 h 27738"/>
                <a:gd name="connsiteX110" fmla="*/ 23424 w 76394"/>
                <a:gd name="connsiteY110" fmla="*/ 26217 h 27738"/>
                <a:gd name="connsiteX111" fmla="*/ 28061 w 76394"/>
                <a:gd name="connsiteY111" fmla="*/ 27531 h 27738"/>
                <a:gd name="connsiteX112" fmla="*/ 29515 w 76394"/>
                <a:gd name="connsiteY112" fmla="*/ 27739 h 27738"/>
                <a:gd name="connsiteX113" fmla="*/ 30068 w 76394"/>
                <a:gd name="connsiteY113" fmla="*/ 27739 h 27738"/>
                <a:gd name="connsiteX114" fmla="*/ 33460 w 76394"/>
                <a:gd name="connsiteY114" fmla="*/ 27392 h 27738"/>
                <a:gd name="connsiteX115" fmla="*/ 34221 w 76394"/>
                <a:gd name="connsiteY115" fmla="*/ 27254 h 27738"/>
                <a:gd name="connsiteX116" fmla="*/ 39758 w 76394"/>
                <a:gd name="connsiteY116" fmla="*/ 25802 h 27738"/>
                <a:gd name="connsiteX117" fmla="*/ 40242 w 76394"/>
                <a:gd name="connsiteY117" fmla="*/ 25802 h 27738"/>
                <a:gd name="connsiteX118" fmla="*/ 41142 w 76394"/>
                <a:gd name="connsiteY118" fmla="*/ 26286 h 27738"/>
                <a:gd name="connsiteX119" fmla="*/ 41696 w 76394"/>
                <a:gd name="connsiteY119" fmla="*/ 26562 h 27738"/>
                <a:gd name="connsiteX120" fmla="*/ 43911 w 76394"/>
                <a:gd name="connsiteY120" fmla="*/ 27047 h 27738"/>
                <a:gd name="connsiteX121" fmla="*/ 44533 w 76394"/>
                <a:gd name="connsiteY121" fmla="*/ 27047 h 27738"/>
                <a:gd name="connsiteX122" fmla="*/ 45433 w 76394"/>
                <a:gd name="connsiteY122" fmla="*/ 26909 h 27738"/>
                <a:gd name="connsiteX123" fmla="*/ 46195 w 76394"/>
                <a:gd name="connsiteY123" fmla="*/ 26770 h 27738"/>
                <a:gd name="connsiteX124" fmla="*/ 56023 w 76394"/>
                <a:gd name="connsiteY124" fmla="*/ 24141 h 27738"/>
                <a:gd name="connsiteX125" fmla="*/ 61905 w 76394"/>
                <a:gd name="connsiteY125" fmla="*/ 23034 h 27738"/>
                <a:gd name="connsiteX126" fmla="*/ 62598 w 76394"/>
                <a:gd name="connsiteY126" fmla="*/ 22896 h 27738"/>
                <a:gd name="connsiteX127" fmla="*/ 64259 w 76394"/>
                <a:gd name="connsiteY127" fmla="*/ 22343 h 27738"/>
                <a:gd name="connsiteX128" fmla="*/ 64743 w 76394"/>
                <a:gd name="connsiteY128" fmla="*/ 22136 h 27738"/>
                <a:gd name="connsiteX129" fmla="*/ 66543 w 76394"/>
                <a:gd name="connsiteY129" fmla="*/ 21374 h 27738"/>
                <a:gd name="connsiteX130" fmla="*/ 68965 w 76394"/>
                <a:gd name="connsiteY130" fmla="*/ 20129 h 27738"/>
                <a:gd name="connsiteX131" fmla="*/ 70349 w 76394"/>
                <a:gd name="connsiteY131" fmla="*/ 19092 h 27738"/>
                <a:gd name="connsiteX132" fmla="*/ 70834 w 76394"/>
                <a:gd name="connsiteY132" fmla="*/ 18538 h 27738"/>
                <a:gd name="connsiteX133" fmla="*/ 72080 w 76394"/>
                <a:gd name="connsiteY133" fmla="*/ 16186 h 27738"/>
                <a:gd name="connsiteX134" fmla="*/ 72080 w 76394"/>
                <a:gd name="connsiteY134" fmla="*/ 16186 h 27738"/>
                <a:gd name="connsiteX135" fmla="*/ 72564 w 76394"/>
                <a:gd name="connsiteY135" fmla="*/ 15702 h 27738"/>
                <a:gd name="connsiteX136" fmla="*/ 73464 w 76394"/>
                <a:gd name="connsiteY136" fmla="*/ 15011 h 27738"/>
                <a:gd name="connsiteX137" fmla="*/ 74432 w 76394"/>
                <a:gd name="connsiteY137" fmla="*/ 14042 h 27738"/>
                <a:gd name="connsiteX138" fmla="*/ 75194 w 76394"/>
                <a:gd name="connsiteY138" fmla="*/ 13005 h 27738"/>
                <a:gd name="connsiteX139" fmla="*/ 76232 w 76394"/>
                <a:gd name="connsiteY139" fmla="*/ 10376 h 27738"/>
                <a:gd name="connsiteX140" fmla="*/ 76371 w 76394"/>
                <a:gd name="connsiteY140" fmla="*/ 8785 h 27738"/>
                <a:gd name="connsiteX141" fmla="*/ 76025 w 76394"/>
                <a:gd name="connsiteY141" fmla="*/ 6433 h 27738"/>
                <a:gd name="connsiteX142" fmla="*/ 75332 w 76394"/>
                <a:gd name="connsiteY142" fmla="*/ 4565 h 27738"/>
                <a:gd name="connsiteX143" fmla="*/ 73741 w 76394"/>
                <a:gd name="connsiteY143" fmla="*/ 2421 h 27738"/>
                <a:gd name="connsiteX144" fmla="*/ 72426 w 76394"/>
                <a:gd name="connsiteY144" fmla="*/ 1384 h 27738"/>
                <a:gd name="connsiteX145" fmla="*/ 69173 w 76394"/>
                <a:gd name="connsiteY145" fmla="*/ 207 h 27738"/>
                <a:gd name="connsiteX146" fmla="*/ 69173 w 76394"/>
                <a:gd name="connsiteY146" fmla="*/ 207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76394" h="27738">
                  <a:moveTo>
                    <a:pt x="69311" y="5326"/>
                  </a:moveTo>
                  <a:lnTo>
                    <a:pt x="70626" y="6364"/>
                  </a:lnTo>
                  <a:lnTo>
                    <a:pt x="71318" y="8232"/>
                  </a:lnTo>
                  <a:lnTo>
                    <a:pt x="71180" y="9823"/>
                  </a:lnTo>
                  <a:lnTo>
                    <a:pt x="70419" y="10860"/>
                  </a:lnTo>
                  <a:lnTo>
                    <a:pt x="69311" y="11690"/>
                  </a:lnTo>
                  <a:lnTo>
                    <a:pt x="67996" y="12935"/>
                  </a:lnTo>
                  <a:lnTo>
                    <a:pt x="67235" y="14319"/>
                  </a:lnTo>
                  <a:lnTo>
                    <a:pt x="67096" y="14941"/>
                  </a:lnTo>
                  <a:lnTo>
                    <a:pt x="66612" y="15495"/>
                  </a:lnTo>
                  <a:lnTo>
                    <a:pt x="64466" y="16601"/>
                  </a:lnTo>
                  <a:lnTo>
                    <a:pt x="62667" y="17363"/>
                  </a:lnTo>
                  <a:lnTo>
                    <a:pt x="61006" y="17916"/>
                  </a:lnTo>
                  <a:lnTo>
                    <a:pt x="54915" y="19023"/>
                  </a:lnTo>
                  <a:lnTo>
                    <a:pt x="44880" y="21721"/>
                  </a:lnTo>
                  <a:lnTo>
                    <a:pt x="43980" y="21859"/>
                  </a:lnTo>
                  <a:lnTo>
                    <a:pt x="43426" y="21582"/>
                  </a:lnTo>
                  <a:lnTo>
                    <a:pt x="42596" y="20544"/>
                  </a:lnTo>
                  <a:lnTo>
                    <a:pt x="42111" y="20337"/>
                  </a:lnTo>
                  <a:lnTo>
                    <a:pt x="38927" y="20683"/>
                  </a:lnTo>
                  <a:lnTo>
                    <a:pt x="33044" y="22204"/>
                  </a:lnTo>
                  <a:lnTo>
                    <a:pt x="29653" y="22551"/>
                  </a:lnTo>
                  <a:lnTo>
                    <a:pt x="24462" y="21098"/>
                  </a:lnTo>
                  <a:lnTo>
                    <a:pt x="6744" y="19922"/>
                  </a:lnTo>
                  <a:lnTo>
                    <a:pt x="5775" y="19092"/>
                  </a:lnTo>
                  <a:lnTo>
                    <a:pt x="5291" y="16948"/>
                  </a:lnTo>
                  <a:lnTo>
                    <a:pt x="5291" y="15702"/>
                  </a:lnTo>
                  <a:cubicBezTo>
                    <a:pt x="5291" y="15702"/>
                    <a:pt x="5775" y="14388"/>
                    <a:pt x="5775" y="14388"/>
                  </a:cubicBezTo>
                  <a:lnTo>
                    <a:pt x="6675" y="11898"/>
                  </a:lnTo>
                  <a:lnTo>
                    <a:pt x="8821" y="12105"/>
                  </a:lnTo>
                  <a:lnTo>
                    <a:pt x="10828" y="11275"/>
                  </a:lnTo>
                  <a:lnTo>
                    <a:pt x="12766" y="10030"/>
                  </a:lnTo>
                  <a:lnTo>
                    <a:pt x="14773" y="8992"/>
                  </a:lnTo>
                  <a:lnTo>
                    <a:pt x="16641" y="8577"/>
                  </a:lnTo>
                  <a:lnTo>
                    <a:pt x="18718" y="8301"/>
                  </a:lnTo>
                  <a:lnTo>
                    <a:pt x="20725" y="8301"/>
                  </a:lnTo>
                  <a:cubicBezTo>
                    <a:pt x="20725" y="8301"/>
                    <a:pt x="22455" y="8439"/>
                    <a:pt x="22455" y="8439"/>
                  </a:cubicBezTo>
                  <a:lnTo>
                    <a:pt x="27023" y="9892"/>
                  </a:lnTo>
                  <a:lnTo>
                    <a:pt x="36228" y="14250"/>
                  </a:lnTo>
                  <a:lnTo>
                    <a:pt x="40727" y="15287"/>
                  </a:lnTo>
                  <a:lnTo>
                    <a:pt x="42388" y="15011"/>
                  </a:lnTo>
                  <a:lnTo>
                    <a:pt x="46471" y="13627"/>
                  </a:lnTo>
                  <a:lnTo>
                    <a:pt x="48548" y="13281"/>
                  </a:lnTo>
                  <a:lnTo>
                    <a:pt x="50693" y="13696"/>
                  </a:lnTo>
                  <a:lnTo>
                    <a:pt x="54154" y="15564"/>
                  </a:lnTo>
                  <a:lnTo>
                    <a:pt x="56299" y="16256"/>
                  </a:lnTo>
                  <a:lnTo>
                    <a:pt x="58445" y="16117"/>
                  </a:lnTo>
                  <a:lnTo>
                    <a:pt x="59552" y="15356"/>
                  </a:lnTo>
                  <a:lnTo>
                    <a:pt x="60314" y="14180"/>
                  </a:lnTo>
                  <a:lnTo>
                    <a:pt x="61421" y="12935"/>
                  </a:lnTo>
                  <a:lnTo>
                    <a:pt x="63636" y="11690"/>
                  </a:lnTo>
                  <a:lnTo>
                    <a:pt x="65920" y="10653"/>
                  </a:lnTo>
                  <a:lnTo>
                    <a:pt x="68134" y="9407"/>
                  </a:lnTo>
                  <a:lnTo>
                    <a:pt x="69865" y="7678"/>
                  </a:lnTo>
                  <a:lnTo>
                    <a:pt x="69034" y="7678"/>
                  </a:lnTo>
                  <a:cubicBezTo>
                    <a:pt x="69034" y="7678"/>
                    <a:pt x="67373" y="7055"/>
                    <a:pt x="67373" y="7055"/>
                  </a:cubicBezTo>
                  <a:lnTo>
                    <a:pt x="66543" y="6917"/>
                  </a:lnTo>
                  <a:lnTo>
                    <a:pt x="67858" y="5395"/>
                  </a:lnTo>
                  <a:lnTo>
                    <a:pt x="69380" y="5188"/>
                  </a:lnTo>
                  <a:moveTo>
                    <a:pt x="69380" y="0"/>
                  </a:moveTo>
                  <a:cubicBezTo>
                    <a:pt x="69380" y="0"/>
                    <a:pt x="68965" y="0"/>
                    <a:pt x="68757" y="0"/>
                  </a:cubicBezTo>
                  <a:lnTo>
                    <a:pt x="67235" y="207"/>
                  </a:lnTo>
                  <a:cubicBezTo>
                    <a:pt x="65920" y="346"/>
                    <a:pt x="64743" y="1037"/>
                    <a:pt x="63843" y="2006"/>
                  </a:cubicBezTo>
                  <a:lnTo>
                    <a:pt x="62528" y="3528"/>
                  </a:lnTo>
                  <a:cubicBezTo>
                    <a:pt x="61698" y="4496"/>
                    <a:pt x="61283" y="5741"/>
                    <a:pt x="61352" y="6917"/>
                  </a:cubicBezTo>
                  <a:cubicBezTo>
                    <a:pt x="61283" y="6917"/>
                    <a:pt x="61213" y="6987"/>
                    <a:pt x="61075" y="7055"/>
                  </a:cubicBezTo>
                  <a:lnTo>
                    <a:pt x="58860" y="8301"/>
                  </a:lnTo>
                  <a:cubicBezTo>
                    <a:pt x="58375" y="8577"/>
                    <a:pt x="57960" y="8923"/>
                    <a:pt x="57545" y="9338"/>
                  </a:cubicBezTo>
                  <a:lnTo>
                    <a:pt x="56438" y="10583"/>
                  </a:lnTo>
                  <a:cubicBezTo>
                    <a:pt x="56438" y="10583"/>
                    <a:pt x="56368" y="10653"/>
                    <a:pt x="56299" y="10722"/>
                  </a:cubicBezTo>
                  <a:lnTo>
                    <a:pt x="56023" y="10722"/>
                  </a:lnTo>
                  <a:cubicBezTo>
                    <a:pt x="56023" y="10722"/>
                    <a:pt x="52977" y="9062"/>
                    <a:pt x="52977" y="9062"/>
                  </a:cubicBezTo>
                  <a:cubicBezTo>
                    <a:pt x="52493" y="8785"/>
                    <a:pt x="52008" y="8647"/>
                    <a:pt x="51454" y="8508"/>
                  </a:cubicBezTo>
                  <a:lnTo>
                    <a:pt x="49309" y="8093"/>
                  </a:lnTo>
                  <a:cubicBezTo>
                    <a:pt x="49309" y="8093"/>
                    <a:pt x="48686" y="8024"/>
                    <a:pt x="48340" y="8024"/>
                  </a:cubicBezTo>
                  <a:cubicBezTo>
                    <a:pt x="48063" y="8024"/>
                    <a:pt x="47786" y="8024"/>
                    <a:pt x="47510" y="8024"/>
                  </a:cubicBezTo>
                  <a:lnTo>
                    <a:pt x="45433" y="8370"/>
                  </a:lnTo>
                  <a:cubicBezTo>
                    <a:pt x="45433" y="8370"/>
                    <a:pt x="44810" y="8508"/>
                    <a:pt x="44533" y="8577"/>
                  </a:cubicBezTo>
                  <a:lnTo>
                    <a:pt x="40865" y="9823"/>
                  </a:lnTo>
                  <a:lnTo>
                    <a:pt x="40589" y="9823"/>
                  </a:lnTo>
                  <a:cubicBezTo>
                    <a:pt x="40589" y="9823"/>
                    <a:pt x="37681" y="9200"/>
                    <a:pt x="37681" y="9200"/>
                  </a:cubicBezTo>
                  <a:lnTo>
                    <a:pt x="29030" y="5119"/>
                  </a:lnTo>
                  <a:cubicBezTo>
                    <a:pt x="29030" y="5119"/>
                    <a:pt x="28615" y="4911"/>
                    <a:pt x="28407" y="4842"/>
                  </a:cubicBezTo>
                  <a:lnTo>
                    <a:pt x="23839" y="3389"/>
                  </a:lnTo>
                  <a:cubicBezTo>
                    <a:pt x="23839" y="3389"/>
                    <a:pt x="23147" y="3182"/>
                    <a:pt x="22801" y="3182"/>
                  </a:cubicBezTo>
                  <a:lnTo>
                    <a:pt x="21071" y="2974"/>
                  </a:lnTo>
                  <a:cubicBezTo>
                    <a:pt x="21071" y="2974"/>
                    <a:pt x="20725" y="2974"/>
                    <a:pt x="20517" y="2974"/>
                  </a:cubicBezTo>
                  <a:cubicBezTo>
                    <a:pt x="20517" y="2974"/>
                    <a:pt x="20517" y="2974"/>
                    <a:pt x="20448" y="2974"/>
                  </a:cubicBezTo>
                  <a:lnTo>
                    <a:pt x="18441" y="2974"/>
                  </a:lnTo>
                  <a:cubicBezTo>
                    <a:pt x="18441" y="2974"/>
                    <a:pt x="18095" y="2974"/>
                    <a:pt x="17887" y="3044"/>
                  </a:cubicBezTo>
                  <a:lnTo>
                    <a:pt x="15811" y="3320"/>
                  </a:lnTo>
                  <a:cubicBezTo>
                    <a:pt x="15811" y="3320"/>
                    <a:pt x="15534" y="3320"/>
                    <a:pt x="15396" y="3389"/>
                  </a:cubicBezTo>
                  <a:lnTo>
                    <a:pt x="13527" y="3804"/>
                  </a:lnTo>
                  <a:cubicBezTo>
                    <a:pt x="13112" y="3874"/>
                    <a:pt x="12696" y="4012"/>
                    <a:pt x="12281" y="4219"/>
                  </a:cubicBezTo>
                  <a:lnTo>
                    <a:pt x="10274" y="5257"/>
                  </a:lnTo>
                  <a:cubicBezTo>
                    <a:pt x="10274" y="5257"/>
                    <a:pt x="9997" y="5395"/>
                    <a:pt x="9859" y="5534"/>
                  </a:cubicBezTo>
                  <a:lnTo>
                    <a:pt x="8267" y="6572"/>
                  </a:lnTo>
                  <a:lnTo>
                    <a:pt x="7921" y="6710"/>
                  </a:lnTo>
                  <a:lnTo>
                    <a:pt x="7090" y="6710"/>
                  </a:lnTo>
                  <a:cubicBezTo>
                    <a:pt x="7090" y="6710"/>
                    <a:pt x="6744" y="6572"/>
                    <a:pt x="6536" y="6572"/>
                  </a:cubicBezTo>
                  <a:cubicBezTo>
                    <a:pt x="4391" y="6572"/>
                    <a:pt x="2384" y="7955"/>
                    <a:pt x="1623" y="10030"/>
                  </a:cubicBezTo>
                  <a:lnTo>
                    <a:pt x="723" y="12520"/>
                  </a:lnTo>
                  <a:lnTo>
                    <a:pt x="238" y="14042"/>
                  </a:lnTo>
                  <a:cubicBezTo>
                    <a:pt x="100" y="14457"/>
                    <a:pt x="31" y="14872"/>
                    <a:pt x="31" y="15287"/>
                  </a:cubicBezTo>
                  <a:lnTo>
                    <a:pt x="31" y="16533"/>
                  </a:lnTo>
                  <a:cubicBezTo>
                    <a:pt x="-38" y="17016"/>
                    <a:pt x="31" y="17570"/>
                    <a:pt x="31" y="18054"/>
                  </a:cubicBezTo>
                  <a:lnTo>
                    <a:pt x="515" y="20199"/>
                  </a:lnTo>
                  <a:cubicBezTo>
                    <a:pt x="792" y="21236"/>
                    <a:pt x="1346" y="22204"/>
                    <a:pt x="2176" y="22966"/>
                  </a:cubicBezTo>
                  <a:lnTo>
                    <a:pt x="3145" y="23796"/>
                  </a:lnTo>
                  <a:cubicBezTo>
                    <a:pt x="3976" y="24487"/>
                    <a:pt x="5083" y="24972"/>
                    <a:pt x="6190" y="25041"/>
                  </a:cubicBezTo>
                  <a:lnTo>
                    <a:pt x="23424" y="26217"/>
                  </a:lnTo>
                  <a:lnTo>
                    <a:pt x="28061" y="27531"/>
                  </a:lnTo>
                  <a:cubicBezTo>
                    <a:pt x="28546" y="27669"/>
                    <a:pt x="29030" y="27739"/>
                    <a:pt x="29515" y="27739"/>
                  </a:cubicBezTo>
                  <a:cubicBezTo>
                    <a:pt x="29722" y="27739"/>
                    <a:pt x="29861" y="27739"/>
                    <a:pt x="30068" y="27739"/>
                  </a:cubicBezTo>
                  <a:lnTo>
                    <a:pt x="33460" y="27392"/>
                  </a:lnTo>
                  <a:cubicBezTo>
                    <a:pt x="33460" y="27392"/>
                    <a:pt x="33944" y="27324"/>
                    <a:pt x="34221" y="27254"/>
                  </a:cubicBezTo>
                  <a:lnTo>
                    <a:pt x="39758" y="25802"/>
                  </a:lnTo>
                  <a:lnTo>
                    <a:pt x="40242" y="25802"/>
                  </a:lnTo>
                  <a:cubicBezTo>
                    <a:pt x="40242" y="25802"/>
                    <a:pt x="40796" y="26147"/>
                    <a:pt x="41142" y="26286"/>
                  </a:cubicBezTo>
                  <a:lnTo>
                    <a:pt x="41696" y="26562"/>
                  </a:lnTo>
                  <a:cubicBezTo>
                    <a:pt x="42388" y="26909"/>
                    <a:pt x="43149" y="27047"/>
                    <a:pt x="43911" y="27047"/>
                  </a:cubicBezTo>
                  <a:cubicBezTo>
                    <a:pt x="44118" y="27047"/>
                    <a:pt x="44326" y="27047"/>
                    <a:pt x="44533" y="27047"/>
                  </a:cubicBezTo>
                  <a:lnTo>
                    <a:pt x="45433" y="26909"/>
                  </a:lnTo>
                  <a:cubicBezTo>
                    <a:pt x="45433" y="26909"/>
                    <a:pt x="45918" y="26839"/>
                    <a:pt x="46195" y="26770"/>
                  </a:cubicBezTo>
                  <a:lnTo>
                    <a:pt x="56023" y="24141"/>
                  </a:lnTo>
                  <a:lnTo>
                    <a:pt x="61905" y="23034"/>
                  </a:lnTo>
                  <a:cubicBezTo>
                    <a:pt x="61905" y="23034"/>
                    <a:pt x="62390" y="22966"/>
                    <a:pt x="62598" y="22896"/>
                  </a:cubicBezTo>
                  <a:lnTo>
                    <a:pt x="64259" y="22343"/>
                  </a:lnTo>
                  <a:cubicBezTo>
                    <a:pt x="64259" y="22343"/>
                    <a:pt x="64605" y="22204"/>
                    <a:pt x="64743" y="22136"/>
                  </a:cubicBezTo>
                  <a:lnTo>
                    <a:pt x="66543" y="21374"/>
                  </a:lnTo>
                  <a:lnTo>
                    <a:pt x="68965" y="20129"/>
                  </a:lnTo>
                  <a:cubicBezTo>
                    <a:pt x="69519" y="19853"/>
                    <a:pt x="70003" y="19507"/>
                    <a:pt x="70349" y="19092"/>
                  </a:cubicBezTo>
                  <a:lnTo>
                    <a:pt x="70834" y="18538"/>
                  </a:lnTo>
                  <a:cubicBezTo>
                    <a:pt x="71456" y="17846"/>
                    <a:pt x="71872" y="17086"/>
                    <a:pt x="72080" y="16186"/>
                  </a:cubicBezTo>
                  <a:lnTo>
                    <a:pt x="72080" y="16186"/>
                  </a:lnTo>
                  <a:cubicBezTo>
                    <a:pt x="72080" y="16186"/>
                    <a:pt x="72564" y="15702"/>
                    <a:pt x="72564" y="15702"/>
                  </a:cubicBezTo>
                  <a:lnTo>
                    <a:pt x="73464" y="15011"/>
                  </a:lnTo>
                  <a:cubicBezTo>
                    <a:pt x="73810" y="14734"/>
                    <a:pt x="74156" y="14388"/>
                    <a:pt x="74432" y="14042"/>
                  </a:cubicBezTo>
                  <a:lnTo>
                    <a:pt x="75194" y="13005"/>
                  </a:lnTo>
                  <a:cubicBezTo>
                    <a:pt x="75748" y="12243"/>
                    <a:pt x="76163" y="11345"/>
                    <a:pt x="76232" y="10376"/>
                  </a:cubicBezTo>
                  <a:lnTo>
                    <a:pt x="76371" y="8785"/>
                  </a:lnTo>
                  <a:cubicBezTo>
                    <a:pt x="76440" y="7955"/>
                    <a:pt x="76371" y="7194"/>
                    <a:pt x="76025" y="6433"/>
                  </a:cubicBezTo>
                  <a:lnTo>
                    <a:pt x="75332" y="4565"/>
                  </a:lnTo>
                  <a:cubicBezTo>
                    <a:pt x="74986" y="3735"/>
                    <a:pt x="74432" y="2974"/>
                    <a:pt x="73741" y="2421"/>
                  </a:cubicBezTo>
                  <a:lnTo>
                    <a:pt x="72426" y="1384"/>
                  </a:lnTo>
                  <a:cubicBezTo>
                    <a:pt x="71526" y="622"/>
                    <a:pt x="70349" y="207"/>
                    <a:pt x="69173" y="207"/>
                  </a:cubicBezTo>
                  <a:lnTo>
                    <a:pt x="69173" y="207"/>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89" name="Freeform 3488">
              <a:extLst>
                <a:ext uri="{FF2B5EF4-FFF2-40B4-BE49-F238E27FC236}">
                  <a16:creationId xmlns:a16="http://schemas.microsoft.com/office/drawing/2014/main" id="{5BDBBEAD-207B-8EBA-EDC4-4452E987B369}"/>
                </a:ext>
              </a:extLst>
            </p:cNvPr>
            <p:cNvSpPr/>
            <p:nvPr/>
          </p:nvSpPr>
          <p:spPr>
            <a:xfrm>
              <a:off x="8553481" y="5067085"/>
              <a:ext cx="3318" cy="3869"/>
            </a:xfrm>
            <a:custGeom>
              <a:avLst/>
              <a:gdLst>
                <a:gd name="connsiteX0" fmla="*/ 208 w 2491"/>
                <a:gd name="connsiteY0" fmla="*/ 692 h 2905"/>
                <a:gd name="connsiteX1" fmla="*/ 0 w 2491"/>
                <a:gd name="connsiteY1" fmla="*/ 2490 h 2905"/>
                <a:gd name="connsiteX2" fmla="*/ 2492 w 2491"/>
                <a:gd name="connsiteY2" fmla="*/ 2905 h 2905"/>
                <a:gd name="connsiteX3" fmla="*/ 1592 w 2491"/>
                <a:gd name="connsiteY3" fmla="*/ 0 h 2905"/>
                <a:gd name="connsiteX4" fmla="*/ 208 w 2491"/>
                <a:gd name="connsiteY4" fmla="*/ 692 h 2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1" h="2905">
                  <a:moveTo>
                    <a:pt x="208" y="692"/>
                  </a:moveTo>
                  <a:lnTo>
                    <a:pt x="0" y="2490"/>
                  </a:lnTo>
                  <a:lnTo>
                    <a:pt x="2492" y="2905"/>
                  </a:lnTo>
                  <a:lnTo>
                    <a:pt x="1592" y="0"/>
                  </a:lnTo>
                  <a:lnTo>
                    <a:pt x="208" y="69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0" name="Freeform 3489">
              <a:extLst>
                <a:ext uri="{FF2B5EF4-FFF2-40B4-BE49-F238E27FC236}">
                  <a16:creationId xmlns:a16="http://schemas.microsoft.com/office/drawing/2014/main" id="{5C41A84E-1F05-3BA4-D065-FC0F51EAAA24}"/>
                </a:ext>
              </a:extLst>
            </p:cNvPr>
            <p:cNvSpPr/>
            <p:nvPr/>
          </p:nvSpPr>
          <p:spPr>
            <a:xfrm>
              <a:off x="8546585" y="5059992"/>
              <a:ext cx="17173" cy="17688"/>
            </a:xfrm>
            <a:custGeom>
              <a:avLst/>
              <a:gdLst>
                <a:gd name="connsiteX0" fmla="*/ 6770 w 12894"/>
                <a:gd name="connsiteY0" fmla="*/ 5326 h 13281"/>
                <a:gd name="connsiteX1" fmla="*/ 7670 w 12894"/>
                <a:gd name="connsiteY1" fmla="*/ 8232 h 13281"/>
                <a:gd name="connsiteX2" fmla="*/ 5178 w 12894"/>
                <a:gd name="connsiteY2" fmla="*/ 7817 h 13281"/>
                <a:gd name="connsiteX3" fmla="*/ 5455 w 12894"/>
                <a:gd name="connsiteY3" fmla="*/ 6018 h 13281"/>
                <a:gd name="connsiteX4" fmla="*/ 6770 w 12894"/>
                <a:gd name="connsiteY4" fmla="*/ 5326 h 13281"/>
                <a:gd name="connsiteX5" fmla="*/ 6770 w 12894"/>
                <a:gd name="connsiteY5" fmla="*/ 138 h 13281"/>
                <a:gd name="connsiteX6" fmla="*/ 4416 w 12894"/>
                <a:gd name="connsiteY6" fmla="*/ 692 h 13281"/>
                <a:gd name="connsiteX7" fmla="*/ 3101 w 12894"/>
                <a:gd name="connsiteY7" fmla="*/ 1384 h 13281"/>
                <a:gd name="connsiteX8" fmla="*/ 333 w 12894"/>
                <a:gd name="connsiteY8" fmla="*/ 5257 h 13281"/>
                <a:gd name="connsiteX9" fmla="*/ 56 w 12894"/>
                <a:gd name="connsiteY9" fmla="*/ 7056 h 13281"/>
                <a:gd name="connsiteX10" fmla="*/ 4347 w 12894"/>
                <a:gd name="connsiteY10" fmla="*/ 12866 h 13281"/>
                <a:gd name="connsiteX11" fmla="*/ 6839 w 12894"/>
                <a:gd name="connsiteY11" fmla="*/ 13281 h 13281"/>
                <a:gd name="connsiteX12" fmla="*/ 7670 w 12894"/>
                <a:gd name="connsiteY12" fmla="*/ 13281 h 13281"/>
                <a:gd name="connsiteX13" fmla="*/ 11615 w 12894"/>
                <a:gd name="connsiteY13" fmla="*/ 11483 h 13281"/>
                <a:gd name="connsiteX14" fmla="*/ 12653 w 12894"/>
                <a:gd name="connsiteY14" fmla="*/ 6572 h 13281"/>
                <a:gd name="connsiteX15" fmla="*/ 11753 w 12894"/>
                <a:gd name="connsiteY15" fmla="*/ 3666 h 13281"/>
                <a:gd name="connsiteX16" fmla="*/ 8777 w 12894"/>
                <a:gd name="connsiteY16" fmla="*/ 415 h 13281"/>
                <a:gd name="connsiteX17" fmla="*/ 6770 w 12894"/>
                <a:gd name="connsiteY17" fmla="*/ 0 h 13281"/>
                <a:gd name="connsiteX18" fmla="*/ 6770 w 12894"/>
                <a:gd name="connsiteY18" fmla="*/ 0 h 1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894" h="13281">
                  <a:moveTo>
                    <a:pt x="6770" y="5326"/>
                  </a:moveTo>
                  <a:lnTo>
                    <a:pt x="7670" y="8232"/>
                  </a:lnTo>
                  <a:lnTo>
                    <a:pt x="5178" y="7817"/>
                  </a:lnTo>
                  <a:lnTo>
                    <a:pt x="5455" y="6018"/>
                  </a:lnTo>
                  <a:lnTo>
                    <a:pt x="6770" y="5326"/>
                  </a:lnTo>
                  <a:moveTo>
                    <a:pt x="6770" y="138"/>
                  </a:moveTo>
                  <a:cubicBezTo>
                    <a:pt x="5939" y="138"/>
                    <a:pt x="5109" y="346"/>
                    <a:pt x="4416" y="692"/>
                  </a:cubicBezTo>
                  <a:lnTo>
                    <a:pt x="3101" y="1384"/>
                  </a:lnTo>
                  <a:cubicBezTo>
                    <a:pt x="1579" y="2144"/>
                    <a:pt x="541" y="3597"/>
                    <a:pt x="333" y="5257"/>
                  </a:cubicBezTo>
                  <a:lnTo>
                    <a:pt x="56" y="7056"/>
                  </a:lnTo>
                  <a:cubicBezTo>
                    <a:pt x="-359" y="9823"/>
                    <a:pt x="1579" y="12451"/>
                    <a:pt x="4347" y="12866"/>
                  </a:cubicBezTo>
                  <a:lnTo>
                    <a:pt x="6839" y="13281"/>
                  </a:lnTo>
                  <a:cubicBezTo>
                    <a:pt x="6839" y="13281"/>
                    <a:pt x="7392" y="13281"/>
                    <a:pt x="7670" y="13281"/>
                  </a:cubicBezTo>
                  <a:cubicBezTo>
                    <a:pt x="9192" y="13281"/>
                    <a:pt x="10576" y="12659"/>
                    <a:pt x="11615" y="11483"/>
                  </a:cubicBezTo>
                  <a:cubicBezTo>
                    <a:pt x="12791" y="10099"/>
                    <a:pt x="13206" y="8232"/>
                    <a:pt x="12653" y="6572"/>
                  </a:cubicBezTo>
                  <a:lnTo>
                    <a:pt x="11753" y="3666"/>
                  </a:lnTo>
                  <a:cubicBezTo>
                    <a:pt x="11268" y="2214"/>
                    <a:pt x="10230" y="1038"/>
                    <a:pt x="8777" y="415"/>
                  </a:cubicBezTo>
                  <a:cubicBezTo>
                    <a:pt x="8154" y="138"/>
                    <a:pt x="7462" y="0"/>
                    <a:pt x="6770" y="0"/>
                  </a:cubicBezTo>
                  <a:lnTo>
                    <a:pt x="677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1" name="Freeform 3490">
              <a:extLst>
                <a:ext uri="{FF2B5EF4-FFF2-40B4-BE49-F238E27FC236}">
                  <a16:creationId xmlns:a16="http://schemas.microsoft.com/office/drawing/2014/main" id="{2B8767DA-8EFC-B7BA-BF99-3B8F8DB72E76}"/>
                </a:ext>
              </a:extLst>
            </p:cNvPr>
            <p:cNvSpPr/>
            <p:nvPr/>
          </p:nvSpPr>
          <p:spPr>
            <a:xfrm>
              <a:off x="8285984" y="5275292"/>
              <a:ext cx="4516" cy="6172"/>
            </a:xfrm>
            <a:custGeom>
              <a:avLst/>
              <a:gdLst>
                <a:gd name="connsiteX0" fmla="*/ 3391 w 3391"/>
                <a:gd name="connsiteY0" fmla="*/ 761 h 4634"/>
                <a:gd name="connsiteX1" fmla="*/ 969 w 3391"/>
                <a:gd name="connsiteY1" fmla="*/ 0 h 4634"/>
                <a:gd name="connsiteX2" fmla="*/ 0 w 3391"/>
                <a:gd name="connsiteY2" fmla="*/ 2836 h 4634"/>
                <a:gd name="connsiteX3" fmla="*/ 830 w 3391"/>
                <a:gd name="connsiteY3" fmla="*/ 4635 h 4634"/>
                <a:gd name="connsiteX4" fmla="*/ 3391 w 3391"/>
                <a:gd name="connsiteY4" fmla="*/ 761 h 4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1" h="4634">
                  <a:moveTo>
                    <a:pt x="3391" y="761"/>
                  </a:moveTo>
                  <a:lnTo>
                    <a:pt x="969" y="0"/>
                  </a:lnTo>
                  <a:lnTo>
                    <a:pt x="0" y="2836"/>
                  </a:lnTo>
                  <a:lnTo>
                    <a:pt x="830" y="4635"/>
                  </a:lnTo>
                  <a:lnTo>
                    <a:pt x="3391" y="76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2" name="Freeform 3491">
              <a:extLst>
                <a:ext uri="{FF2B5EF4-FFF2-40B4-BE49-F238E27FC236}">
                  <a16:creationId xmlns:a16="http://schemas.microsoft.com/office/drawing/2014/main" id="{453FCC44-F6F8-7CB5-8DEE-DC27696D12CD}"/>
                </a:ext>
              </a:extLst>
            </p:cNvPr>
            <p:cNvSpPr/>
            <p:nvPr/>
          </p:nvSpPr>
          <p:spPr>
            <a:xfrm>
              <a:off x="8279175" y="5268291"/>
              <a:ext cx="18299" cy="19991"/>
            </a:xfrm>
            <a:custGeom>
              <a:avLst/>
              <a:gdLst>
                <a:gd name="connsiteX0" fmla="*/ 6081 w 13740"/>
                <a:gd name="connsiteY0" fmla="*/ 5257 h 15010"/>
                <a:gd name="connsiteX1" fmla="*/ 8503 w 13740"/>
                <a:gd name="connsiteY1" fmla="*/ 6018 h 15010"/>
                <a:gd name="connsiteX2" fmla="*/ 5942 w 13740"/>
                <a:gd name="connsiteY2" fmla="*/ 9823 h 15010"/>
                <a:gd name="connsiteX3" fmla="*/ 5181 w 13740"/>
                <a:gd name="connsiteY3" fmla="*/ 8024 h 15010"/>
                <a:gd name="connsiteX4" fmla="*/ 6150 w 13740"/>
                <a:gd name="connsiteY4" fmla="*/ 5188 h 15010"/>
                <a:gd name="connsiteX5" fmla="*/ 6150 w 13740"/>
                <a:gd name="connsiteY5" fmla="*/ 0 h 15010"/>
                <a:gd name="connsiteX6" fmla="*/ 1236 w 13740"/>
                <a:gd name="connsiteY6" fmla="*/ 3528 h 15010"/>
                <a:gd name="connsiteX7" fmla="*/ 267 w 13740"/>
                <a:gd name="connsiteY7" fmla="*/ 6364 h 15010"/>
                <a:gd name="connsiteX8" fmla="*/ 474 w 13740"/>
                <a:gd name="connsiteY8" fmla="*/ 10099 h 15010"/>
                <a:gd name="connsiteX9" fmla="*/ 1236 w 13740"/>
                <a:gd name="connsiteY9" fmla="*/ 11898 h 15010"/>
                <a:gd name="connsiteX10" fmla="*/ 5527 w 13740"/>
                <a:gd name="connsiteY10" fmla="*/ 15011 h 15010"/>
                <a:gd name="connsiteX11" fmla="*/ 6012 w 13740"/>
                <a:gd name="connsiteY11" fmla="*/ 15011 h 15010"/>
                <a:gd name="connsiteX12" fmla="*/ 10303 w 13740"/>
                <a:gd name="connsiteY12" fmla="*/ 12728 h 15010"/>
                <a:gd name="connsiteX13" fmla="*/ 12863 w 13740"/>
                <a:gd name="connsiteY13" fmla="*/ 8924 h 15010"/>
                <a:gd name="connsiteX14" fmla="*/ 13486 w 13740"/>
                <a:gd name="connsiteY14" fmla="*/ 4358 h 15010"/>
                <a:gd name="connsiteX15" fmla="*/ 10233 w 13740"/>
                <a:gd name="connsiteY15" fmla="*/ 1107 h 15010"/>
                <a:gd name="connsiteX16" fmla="*/ 7811 w 13740"/>
                <a:gd name="connsiteY16" fmla="*/ 346 h 15010"/>
                <a:gd name="connsiteX17" fmla="*/ 6219 w 13740"/>
                <a:gd name="connsiteY17" fmla="*/ 69 h 15010"/>
                <a:gd name="connsiteX18" fmla="*/ 6219 w 13740"/>
                <a:gd name="connsiteY18" fmla="*/ 69 h 1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740" h="15010">
                  <a:moveTo>
                    <a:pt x="6081" y="5257"/>
                  </a:moveTo>
                  <a:lnTo>
                    <a:pt x="8503" y="6018"/>
                  </a:lnTo>
                  <a:lnTo>
                    <a:pt x="5942" y="9823"/>
                  </a:lnTo>
                  <a:lnTo>
                    <a:pt x="5181" y="8024"/>
                  </a:lnTo>
                  <a:lnTo>
                    <a:pt x="6150" y="5188"/>
                  </a:lnTo>
                  <a:moveTo>
                    <a:pt x="6150" y="0"/>
                  </a:moveTo>
                  <a:cubicBezTo>
                    <a:pt x="4004" y="0"/>
                    <a:pt x="1928" y="1384"/>
                    <a:pt x="1236" y="3528"/>
                  </a:cubicBezTo>
                  <a:lnTo>
                    <a:pt x="267" y="6364"/>
                  </a:lnTo>
                  <a:cubicBezTo>
                    <a:pt x="-148" y="7609"/>
                    <a:pt x="-79" y="8924"/>
                    <a:pt x="474" y="10099"/>
                  </a:cubicBezTo>
                  <a:lnTo>
                    <a:pt x="1236" y="11898"/>
                  </a:lnTo>
                  <a:cubicBezTo>
                    <a:pt x="1997" y="13627"/>
                    <a:pt x="3658" y="14803"/>
                    <a:pt x="5527" y="15011"/>
                  </a:cubicBezTo>
                  <a:cubicBezTo>
                    <a:pt x="5665" y="15011"/>
                    <a:pt x="5804" y="15011"/>
                    <a:pt x="6012" y="15011"/>
                  </a:cubicBezTo>
                  <a:cubicBezTo>
                    <a:pt x="7742" y="15011"/>
                    <a:pt x="9334" y="14180"/>
                    <a:pt x="10303" y="12728"/>
                  </a:cubicBezTo>
                  <a:lnTo>
                    <a:pt x="12863" y="8924"/>
                  </a:lnTo>
                  <a:cubicBezTo>
                    <a:pt x="13763" y="7609"/>
                    <a:pt x="13971" y="5880"/>
                    <a:pt x="13486" y="4358"/>
                  </a:cubicBezTo>
                  <a:cubicBezTo>
                    <a:pt x="13002" y="2836"/>
                    <a:pt x="11756" y="1591"/>
                    <a:pt x="10233" y="1107"/>
                  </a:cubicBezTo>
                  <a:lnTo>
                    <a:pt x="7811" y="346"/>
                  </a:lnTo>
                  <a:cubicBezTo>
                    <a:pt x="7257" y="138"/>
                    <a:pt x="6704" y="69"/>
                    <a:pt x="6219" y="69"/>
                  </a:cubicBezTo>
                  <a:lnTo>
                    <a:pt x="621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3" name="Freeform 3492">
              <a:extLst>
                <a:ext uri="{FF2B5EF4-FFF2-40B4-BE49-F238E27FC236}">
                  <a16:creationId xmlns:a16="http://schemas.microsoft.com/office/drawing/2014/main" id="{C9EC827B-E88B-58A4-BD1C-4361AF7CFBAD}"/>
                </a:ext>
              </a:extLst>
            </p:cNvPr>
            <p:cNvSpPr/>
            <p:nvPr/>
          </p:nvSpPr>
          <p:spPr>
            <a:xfrm>
              <a:off x="8265612" y="5273726"/>
              <a:ext cx="64247" cy="27638"/>
            </a:xfrm>
            <a:custGeom>
              <a:avLst/>
              <a:gdLst>
                <a:gd name="connsiteX0" fmla="*/ 45887 w 48240"/>
                <a:gd name="connsiteY0" fmla="*/ 13212 h 20752"/>
                <a:gd name="connsiteX1" fmla="*/ 47479 w 48240"/>
                <a:gd name="connsiteY1" fmla="*/ 13143 h 20752"/>
                <a:gd name="connsiteX2" fmla="*/ 48240 w 48240"/>
                <a:gd name="connsiteY2" fmla="*/ 11068 h 20752"/>
                <a:gd name="connsiteX3" fmla="*/ 47410 w 48240"/>
                <a:gd name="connsiteY3" fmla="*/ 7955 h 20752"/>
                <a:gd name="connsiteX4" fmla="*/ 45056 w 48240"/>
                <a:gd name="connsiteY4" fmla="*/ 5050 h 20752"/>
                <a:gd name="connsiteX5" fmla="*/ 42357 w 48240"/>
                <a:gd name="connsiteY5" fmla="*/ 4081 h 20752"/>
                <a:gd name="connsiteX6" fmla="*/ 40350 w 48240"/>
                <a:gd name="connsiteY6" fmla="*/ 6710 h 20752"/>
                <a:gd name="connsiteX7" fmla="*/ 38827 w 48240"/>
                <a:gd name="connsiteY7" fmla="*/ 4150 h 20752"/>
                <a:gd name="connsiteX8" fmla="*/ 36890 w 48240"/>
                <a:gd name="connsiteY8" fmla="*/ 4081 h 20752"/>
                <a:gd name="connsiteX9" fmla="*/ 34744 w 48240"/>
                <a:gd name="connsiteY9" fmla="*/ 4980 h 20752"/>
                <a:gd name="connsiteX10" fmla="*/ 32529 w 48240"/>
                <a:gd name="connsiteY10" fmla="*/ 5395 h 20752"/>
                <a:gd name="connsiteX11" fmla="*/ 30660 w 48240"/>
                <a:gd name="connsiteY11" fmla="*/ 4496 h 20752"/>
                <a:gd name="connsiteX12" fmla="*/ 27961 w 48240"/>
                <a:gd name="connsiteY12" fmla="*/ 1384 h 20752"/>
                <a:gd name="connsiteX13" fmla="*/ 25954 w 48240"/>
                <a:gd name="connsiteY13" fmla="*/ 277 h 20752"/>
                <a:gd name="connsiteX14" fmla="*/ 22909 w 48240"/>
                <a:gd name="connsiteY14" fmla="*/ 0 h 20752"/>
                <a:gd name="connsiteX15" fmla="*/ 21040 w 48240"/>
                <a:gd name="connsiteY15" fmla="*/ 1037 h 20752"/>
                <a:gd name="connsiteX16" fmla="*/ 20694 w 48240"/>
                <a:gd name="connsiteY16" fmla="*/ 3044 h 20752"/>
                <a:gd name="connsiteX17" fmla="*/ 22217 w 48240"/>
                <a:gd name="connsiteY17" fmla="*/ 5534 h 20752"/>
                <a:gd name="connsiteX18" fmla="*/ 24085 w 48240"/>
                <a:gd name="connsiteY18" fmla="*/ 6640 h 20752"/>
                <a:gd name="connsiteX19" fmla="*/ 26785 w 48240"/>
                <a:gd name="connsiteY19" fmla="*/ 7678 h 20752"/>
                <a:gd name="connsiteX20" fmla="*/ 29345 w 48240"/>
                <a:gd name="connsiteY20" fmla="*/ 8923 h 20752"/>
                <a:gd name="connsiteX21" fmla="*/ 30453 w 48240"/>
                <a:gd name="connsiteY21" fmla="*/ 10445 h 20752"/>
                <a:gd name="connsiteX22" fmla="*/ 29830 w 48240"/>
                <a:gd name="connsiteY22" fmla="*/ 11275 h 20752"/>
                <a:gd name="connsiteX23" fmla="*/ 28446 w 48240"/>
                <a:gd name="connsiteY23" fmla="*/ 12036 h 20752"/>
                <a:gd name="connsiteX24" fmla="*/ 26854 w 48240"/>
                <a:gd name="connsiteY24" fmla="*/ 12590 h 20752"/>
                <a:gd name="connsiteX25" fmla="*/ 25677 w 48240"/>
                <a:gd name="connsiteY25" fmla="*/ 12866 h 20752"/>
                <a:gd name="connsiteX26" fmla="*/ 23809 w 48240"/>
                <a:gd name="connsiteY26" fmla="*/ 12935 h 20752"/>
                <a:gd name="connsiteX27" fmla="*/ 22563 w 48240"/>
                <a:gd name="connsiteY27" fmla="*/ 12658 h 20752"/>
                <a:gd name="connsiteX28" fmla="*/ 21456 w 48240"/>
                <a:gd name="connsiteY28" fmla="*/ 12036 h 20752"/>
                <a:gd name="connsiteX29" fmla="*/ 17026 w 48240"/>
                <a:gd name="connsiteY29" fmla="*/ 8370 h 20752"/>
                <a:gd name="connsiteX30" fmla="*/ 15503 w 48240"/>
                <a:gd name="connsiteY30" fmla="*/ 7678 h 20752"/>
                <a:gd name="connsiteX31" fmla="*/ 10243 w 48240"/>
                <a:gd name="connsiteY31" fmla="*/ 6572 h 20752"/>
                <a:gd name="connsiteX32" fmla="*/ 7544 w 48240"/>
                <a:gd name="connsiteY32" fmla="*/ 6433 h 20752"/>
                <a:gd name="connsiteX33" fmla="*/ 4845 w 48240"/>
                <a:gd name="connsiteY33" fmla="*/ 6987 h 20752"/>
                <a:gd name="connsiteX34" fmla="*/ 2423 w 48240"/>
                <a:gd name="connsiteY34" fmla="*/ 8716 h 20752"/>
                <a:gd name="connsiteX35" fmla="*/ 1038 w 48240"/>
                <a:gd name="connsiteY35" fmla="*/ 10860 h 20752"/>
                <a:gd name="connsiteX36" fmla="*/ 623 w 48240"/>
                <a:gd name="connsiteY36" fmla="*/ 13074 h 20752"/>
                <a:gd name="connsiteX37" fmla="*/ 554 w 48240"/>
                <a:gd name="connsiteY37" fmla="*/ 15426 h 20752"/>
                <a:gd name="connsiteX38" fmla="*/ 0 w 48240"/>
                <a:gd name="connsiteY38" fmla="*/ 18054 h 20752"/>
                <a:gd name="connsiteX39" fmla="*/ 6298 w 48240"/>
                <a:gd name="connsiteY39" fmla="*/ 20752 h 20752"/>
                <a:gd name="connsiteX40" fmla="*/ 16472 w 48240"/>
                <a:gd name="connsiteY40" fmla="*/ 19507 h 20752"/>
                <a:gd name="connsiteX41" fmla="*/ 26785 w 48240"/>
                <a:gd name="connsiteY41" fmla="*/ 15979 h 20752"/>
                <a:gd name="connsiteX42" fmla="*/ 33429 w 48240"/>
                <a:gd name="connsiteY42" fmla="*/ 12175 h 20752"/>
                <a:gd name="connsiteX43" fmla="*/ 34190 w 48240"/>
                <a:gd name="connsiteY43" fmla="*/ 15218 h 20752"/>
                <a:gd name="connsiteX44" fmla="*/ 36544 w 48240"/>
                <a:gd name="connsiteY44" fmla="*/ 15702 h 20752"/>
                <a:gd name="connsiteX45" fmla="*/ 39727 w 48240"/>
                <a:gd name="connsiteY45" fmla="*/ 15287 h 20752"/>
                <a:gd name="connsiteX46" fmla="*/ 42842 w 48240"/>
                <a:gd name="connsiteY46" fmla="*/ 15495 h 20752"/>
                <a:gd name="connsiteX47" fmla="*/ 42496 w 48240"/>
                <a:gd name="connsiteY47" fmla="*/ 15080 h 20752"/>
                <a:gd name="connsiteX48" fmla="*/ 41457 w 48240"/>
                <a:gd name="connsiteY48" fmla="*/ 13904 h 20752"/>
                <a:gd name="connsiteX49" fmla="*/ 41042 w 48240"/>
                <a:gd name="connsiteY49" fmla="*/ 13420 h 20752"/>
                <a:gd name="connsiteX50" fmla="*/ 43741 w 48240"/>
                <a:gd name="connsiteY50" fmla="*/ 12866 h 20752"/>
                <a:gd name="connsiteX51" fmla="*/ 45887 w 48240"/>
                <a:gd name="connsiteY51" fmla="*/ 13212 h 2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240" h="20752">
                  <a:moveTo>
                    <a:pt x="45887" y="13212"/>
                  </a:moveTo>
                  <a:lnTo>
                    <a:pt x="47479" y="13143"/>
                  </a:lnTo>
                  <a:lnTo>
                    <a:pt x="48240" y="11068"/>
                  </a:lnTo>
                  <a:lnTo>
                    <a:pt x="47410" y="7955"/>
                  </a:lnTo>
                  <a:lnTo>
                    <a:pt x="45056" y="5050"/>
                  </a:lnTo>
                  <a:lnTo>
                    <a:pt x="42357" y="4081"/>
                  </a:lnTo>
                  <a:lnTo>
                    <a:pt x="40350" y="6710"/>
                  </a:lnTo>
                  <a:lnTo>
                    <a:pt x="38827" y="4150"/>
                  </a:lnTo>
                  <a:lnTo>
                    <a:pt x="36890" y="4081"/>
                  </a:lnTo>
                  <a:lnTo>
                    <a:pt x="34744" y="4980"/>
                  </a:lnTo>
                  <a:lnTo>
                    <a:pt x="32529" y="5395"/>
                  </a:lnTo>
                  <a:lnTo>
                    <a:pt x="30660" y="4496"/>
                  </a:lnTo>
                  <a:lnTo>
                    <a:pt x="27961" y="1384"/>
                  </a:lnTo>
                  <a:lnTo>
                    <a:pt x="25954" y="277"/>
                  </a:lnTo>
                  <a:lnTo>
                    <a:pt x="22909" y="0"/>
                  </a:lnTo>
                  <a:lnTo>
                    <a:pt x="21040" y="1037"/>
                  </a:lnTo>
                  <a:lnTo>
                    <a:pt x="20694" y="3044"/>
                  </a:lnTo>
                  <a:lnTo>
                    <a:pt x="22217" y="5534"/>
                  </a:lnTo>
                  <a:lnTo>
                    <a:pt x="24085" y="6640"/>
                  </a:lnTo>
                  <a:lnTo>
                    <a:pt x="26785" y="7678"/>
                  </a:lnTo>
                  <a:lnTo>
                    <a:pt x="29345" y="8923"/>
                  </a:lnTo>
                  <a:lnTo>
                    <a:pt x="30453" y="10445"/>
                  </a:lnTo>
                  <a:lnTo>
                    <a:pt x="29830" y="11275"/>
                  </a:lnTo>
                  <a:lnTo>
                    <a:pt x="28446" y="12036"/>
                  </a:lnTo>
                  <a:lnTo>
                    <a:pt x="26854" y="12590"/>
                  </a:lnTo>
                  <a:lnTo>
                    <a:pt x="25677" y="12866"/>
                  </a:lnTo>
                  <a:lnTo>
                    <a:pt x="23809" y="12935"/>
                  </a:lnTo>
                  <a:lnTo>
                    <a:pt x="22563" y="12658"/>
                  </a:lnTo>
                  <a:lnTo>
                    <a:pt x="21456" y="12036"/>
                  </a:lnTo>
                  <a:lnTo>
                    <a:pt x="17026" y="8370"/>
                  </a:lnTo>
                  <a:lnTo>
                    <a:pt x="15503" y="7678"/>
                  </a:lnTo>
                  <a:lnTo>
                    <a:pt x="10243" y="6572"/>
                  </a:lnTo>
                  <a:lnTo>
                    <a:pt x="7544" y="6433"/>
                  </a:lnTo>
                  <a:lnTo>
                    <a:pt x="4845" y="6987"/>
                  </a:lnTo>
                  <a:lnTo>
                    <a:pt x="2423" y="8716"/>
                  </a:lnTo>
                  <a:lnTo>
                    <a:pt x="1038" y="10860"/>
                  </a:lnTo>
                  <a:lnTo>
                    <a:pt x="623" y="13074"/>
                  </a:lnTo>
                  <a:lnTo>
                    <a:pt x="554" y="15426"/>
                  </a:lnTo>
                  <a:lnTo>
                    <a:pt x="0" y="18054"/>
                  </a:lnTo>
                  <a:lnTo>
                    <a:pt x="6298" y="20752"/>
                  </a:lnTo>
                  <a:lnTo>
                    <a:pt x="16472" y="19507"/>
                  </a:lnTo>
                  <a:lnTo>
                    <a:pt x="26785" y="15979"/>
                  </a:lnTo>
                  <a:lnTo>
                    <a:pt x="33429" y="12175"/>
                  </a:lnTo>
                  <a:lnTo>
                    <a:pt x="34190" y="15218"/>
                  </a:lnTo>
                  <a:lnTo>
                    <a:pt x="36544" y="15702"/>
                  </a:lnTo>
                  <a:lnTo>
                    <a:pt x="39727" y="15287"/>
                  </a:lnTo>
                  <a:lnTo>
                    <a:pt x="42842" y="15495"/>
                  </a:lnTo>
                  <a:lnTo>
                    <a:pt x="42496" y="15080"/>
                  </a:lnTo>
                  <a:lnTo>
                    <a:pt x="41457" y="13904"/>
                  </a:lnTo>
                  <a:lnTo>
                    <a:pt x="41042" y="13420"/>
                  </a:lnTo>
                  <a:lnTo>
                    <a:pt x="43741" y="12866"/>
                  </a:lnTo>
                  <a:lnTo>
                    <a:pt x="45887" y="1321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4" name="Freeform 3493">
              <a:extLst>
                <a:ext uri="{FF2B5EF4-FFF2-40B4-BE49-F238E27FC236}">
                  <a16:creationId xmlns:a16="http://schemas.microsoft.com/office/drawing/2014/main" id="{DB278D7D-9047-6439-8534-56D134DB9D86}"/>
                </a:ext>
              </a:extLst>
            </p:cNvPr>
            <p:cNvSpPr/>
            <p:nvPr/>
          </p:nvSpPr>
          <p:spPr>
            <a:xfrm>
              <a:off x="8258929" y="5266909"/>
              <a:ext cx="78162" cy="41364"/>
            </a:xfrm>
            <a:custGeom>
              <a:avLst/>
              <a:gdLst>
                <a:gd name="connsiteX0" fmla="*/ 27927 w 58688"/>
                <a:gd name="connsiteY0" fmla="*/ 5119 h 31058"/>
                <a:gd name="connsiteX1" fmla="*/ 30903 w 58688"/>
                <a:gd name="connsiteY1" fmla="*/ 5326 h 31058"/>
                <a:gd name="connsiteX2" fmla="*/ 32910 w 58688"/>
                <a:gd name="connsiteY2" fmla="*/ 6433 h 31058"/>
                <a:gd name="connsiteX3" fmla="*/ 35609 w 58688"/>
                <a:gd name="connsiteY3" fmla="*/ 9615 h 31058"/>
                <a:gd name="connsiteX4" fmla="*/ 37547 w 58688"/>
                <a:gd name="connsiteY4" fmla="*/ 10514 h 31058"/>
                <a:gd name="connsiteX5" fmla="*/ 39762 w 58688"/>
                <a:gd name="connsiteY5" fmla="*/ 10099 h 31058"/>
                <a:gd name="connsiteX6" fmla="*/ 41907 w 58688"/>
                <a:gd name="connsiteY6" fmla="*/ 9131 h 31058"/>
                <a:gd name="connsiteX7" fmla="*/ 43845 w 58688"/>
                <a:gd name="connsiteY7" fmla="*/ 9131 h 31058"/>
                <a:gd name="connsiteX8" fmla="*/ 45368 w 58688"/>
                <a:gd name="connsiteY8" fmla="*/ 11759 h 31058"/>
                <a:gd name="connsiteX9" fmla="*/ 47375 w 58688"/>
                <a:gd name="connsiteY9" fmla="*/ 9131 h 31058"/>
                <a:gd name="connsiteX10" fmla="*/ 50143 w 58688"/>
                <a:gd name="connsiteY10" fmla="*/ 10099 h 31058"/>
                <a:gd name="connsiteX11" fmla="*/ 52428 w 58688"/>
                <a:gd name="connsiteY11" fmla="*/ 13005 h 31058"/>
                <a:gd name="connsiteX12" fmla="*/ 53258 w 58688"/>
                <a:gd name="connsiteY12" fmla="*/ 16117 h 31058"/>
                <a:gd name="connsiteX13" fmla="*/ 52496 w 58688"/>
                <a:gd name="connsiteY13" fmla="*/ 18193 h 31058"/>
                <a:gd name="connsiteX14" fmla="*/ 50974 w 58688"/>
                <a:gd name="connsiteY14" fmla="*/ 18331 h 31058"/>
                <a:gd name="connsiteX15" fmla="*/ 48828 w 58688"/>
                <a:gd name="connsiteY15" fmla="*/ 17916 h 31058"/>
                <a:gd name="connsiteX16" fmla="*/ 46060 w 58688"/>
                <a:gd name="connsiteY16" fmla="*/ 18538 h 31058"/>
                <a:gd name="connsiteX17" fmla="*/ 46544 w 58688"/>
                <a:gd name="connsiteY17" fmla="*/ 18953 h 31058"/>
                <a:gd name="connsiteX18" fmla="*/ 47583 w 58688"/>
                <a:gd name="connsiteY18" fmla="*/ 20199 h 31058"/>
                <a:gd name="connsiteX19" fmla="*/ 47929 w 58688"/>
                <a:gd name="connsiteY19" fmla="*/ 20614 h 31058"/>
                <a:gd name="connsiteX20" fmla="*/ 44814 w 58688"/>
                <a:gd name="connsiteY20" fmla="*/ 20406 h 31058"/>
                <a:gd name="connsiteX21" fmla="*/ 41630 w 58688"/>
                <a:gd name="connsiteY21" fmla="*/ 20821 h 31058"/>
                <a:gd name="connsiteX22" fmla="*/ 39277 w 58688"/>
                <a:gd name="connsiteY22" fmla="*/ 20337 h 31058"/>
                <a:gd name="connsiteX23" fmla="*/ 38585 w 58688"/>
                <a:gd name="connsiteY23" fmla="*/ 17293 h 31058"/>
                <a:gd name="connsiteX24" fmla="*/ 31941 w 58688"/>
                <a:gd name="connsiteY24" fmla="*/ 21167 h 31058"/>
                <a:gd name="connsiteX25" fmla="*/ 21629 w 58688"/>
                <a:gd name="connsiteY25" fmla="*/ 24626 h 31058"/>
                <a:gd name="connsiteX26" fmla="*/ 11454 w 58688"/>
                <a:gd name="connsiteY26" fmla="*/ 25871 h 31058"/>
                <a:gd name="connsiteX27" fmla="*/ 5156 w 58688"/>
                <a:gd name="connsiteY27" fmla="*/ 23173 h 31058"/>
                <a:gd name="connsiteX28" fmla="*/ 5710 w 58688"/>
                <a:gd name="connsiteY28" fmla="*/ 20544 h 31058"/>
                <a:gd name="connsiteX29" fmla="*/ 5710 w 58688"/>
                <a:gd name="connsiteY29" fmla="*/ 18193 h 31058"/>
                <a:gd name="connsiteX30" fmla="*/ 6194 w 58688"/>
                <a:gd name="connsiteY30" fmla="*/ 15979 h 31058"/>
                <a:gd name="connsiteX31" fmla="*/ 7648 w 58688"/>
                <a:gd name="connsiteY31" fmla="*/ 13835 h 31058"/>
                <a:gd name="connsiteX32" fmla="*/ 10070 w 58688"/>
                <a:gd name="connsiteY32" fmla="*/ 12174 h 31058"/>
                <a:gd name="connsiteX33" fmla="*/ 12700 w 58688"/>
                <a:gd name="connsiteY33" fmla="*/ 11621 h 31058"/>
                <a:gd name="connsiteX34" fmla="*/ 15469 w 58688"/>
                <a:gd name="connsiteY34" fmla="*/ 11759 h 31058"/>
                <a:gd name="connsiteX35" fmla="*/ 20729 w 58688"/>
                <a:gd name="connsiteY35" fmla="*/ 12866 h 31058"/>
                <a:gd name="connsiteX36" fmla="*/ 22182 w 58688"/>
                <a:gd name="connsiteY36" fmla="*/ 13488 h 31058"/>
                <a:gd name="connsiteX37" fmla="*/ 26681 w 58688"/>
                <a:gd name="connsiteY37" fmla="*/ 17224 h 31058"/>
                <a:gd name="connsiteX38" fmla="*/ 27788 w 58688"/>
                <a:gd name="connsiteY38" fmla="*/ 17846 h 31058"/>
                <a:gd name="connsiteX39" fmla="*/ 29034 w 58688"/>
                <a:gd name="connsiteY39" fmla="*/ 18123 h 31058"/>
                <a:gd name="connsiteX40" fmla="*/ 30903 w 58688"/>
                <a:gd name="connsiteY40" fmla="*/ 17985 h 31058"/>
                <a:gd name="connsiteX41" fmla="*/ 32079 w 58688"/>
                <a:gd name="connsiteY41" fmla="*/ 17708 h 31058"/>
                <a:gd name="connsiteX42" fmla="*/ 33671 w 58688"/>
                <a:gd name="connsiteY42" fmla="*/ 17155 h 31058"/>
                <a:gd name="connsiteX43" fmla="*/ 35056 w 58688"/>
                <a:gd name="connsiteY43" fmla="*/ 16394 h 31058"/>
                <a:gd name="connsiteX44" fmla="*/ 35609 w 58688"/>
                <a:gd name="connsiteY44" fmla="*/ 15564 h 31058"/>
                <a:gd name="connsiteX45" fmla="*/ 34502 w 58688"/>
                <a:gd name="connsiteY45" fmla="*/ 14111 h 31058"/>
                <a:gd name="connsiteX46" fmla="*/ 32010 w 58688"/>
                <a:gd name="connsiteY46" fmla="*/ 12866 h 31058"/>
                <a:gd name="connsiteX47" fmla="*/ 29242 w 58688"/>
                <a:gd name="connsiteY47" fmla="*/ 11759 h 31058"/>
                <a:gd name="connsiteX48" fmla="*/ 27373 w 58688"/>
                <a:gd name="connsiteY48" fmla="*/ 10722 h 31058"/>
                <a:gd name="connsiteX49" fmla="*/ 25850 w 58688"/>
                <a:gd name="connsiteY49" fmla="*/ 8232 h 31058"/>
                <a:gd name="connsiteX50" fmla="*/ 26196 w 58688"/>
                <a:gd name="connsiteY50" fmla="*/ 6225 h 31058"/>
                <a:gd name="connsiteX51" fmla="*/ 28065 w 58688"/>
                <a:gd name="connsiteY51" fmla="*/ 5188 h 31058"/>
                <a:gd name="connsiteX52" fmla="*/ 28065 w 58688"/>
                <a:gd name="connsiteY52" fmla="*/ 0 h 31058"/>
                <a:gd name="connsiteX53" fmla="*/ 25504 w 58688"/>
                <a:gd name="connsiteY53" fmla="*/ 622 h 31058"/>
                <a:gd name="connsiteX54" fmla="*/ 23636 w 58688"/>
                <a:gd name="connsiteY54" fmla="*/ 1660 h 31058"/>
                <a:gd name="connsiteX55" fmla="*/ 21075 w 58688"/>
                <a:gd name="connsiteY55" fmla="*/ 5257 h 31058"/>
                <a:gd name="connsiteX56" fmla="*/ 20729 w 58688"/>
                <a:gd name="connsiteY56" fmla="*/ 7263 h 31058"/>
                <a:gd name="connsiteX57" fmla="*/ 20729 w 58688"/>
                <a:gd name="connsiteY57" fmla="*/ 7540 h 31058"/>
                <a:gd name="connsiteX58" fmla="*/ 16507 w 58688"/>
                <a:gd name="connsiteY58" fmla="*/ 6640 h 31058"/>
                <a:gd name="connsiteX59" fmla="*/ 15676 w 58688"/>
                <a:gd name="connsiteY59" fmla="*/ 6502 h 31058"/>
                <a:gd name="connsiteX60" fmla="*/ 12908 w 58688"/>
                <a:gd name="connsiteY60" fmla="*/ 6364 h 31058"/>
                <a:gd name="connsiteX61" fmla="*/ 12631 w 58688"/>
                <a:gd name="connsiteY61" fmla="*/ 6364 h 31058"/>
                <a:gd name="connsiteX62" fmla="*/ 11524 w 58688"/>
                <a:gd name="connsiteY62" fmla="*/ 6502 h 31058"/>
                <a:gd name="connsiteX63" fmla="*/ 8894 w 58688"/>
                <a:gd name="connsiteY63" fmla="*/ 7055 h 31058"/>
                <a:gd name="connsiteX64" fmla="*/ 7025 w 58688"/>
                <a:gd name="connsiteY64" fmla="*/ 7885 h 31058"/>
                <a:gd name="connsiteX65" fmla="*/ 4602 w 58688"/>
                <a:gd name="connsiteY65" fmla="*/ 9546 h 31058"/>
                <a:gd name="connsiteX66" fmla="*/ 3287 w 58688"/>
                <a:gd name="connsiteY66" fmla="*/ 10929 h 31058"/>
                <a:gd name="connsiteX67" fmla="*/ 1834 w 58688"/>
                <a:gd name="connsiteY67" fmla="*/ 13073 h 31058"/>
                <a:gd name="connsiteX68" fmla="*/ 1073 w 58688"/>
                <a:gd name="connsiteY68" fmla="*/ 15011 h 31058"/>
                <a:gd name="connsiteX69" fmla="*/ 657 w 58688"/>
                <a:gd name="connsiteY69" fmla="*/ 17224 h 31058"/>
                <a:gd name="connsiteX70" fmla="*/ 588 w 58688"/>
                <a:gd name="connsiteY70" fmla="*/ 17985 h 31058"/>
                <a:gd name="connsiteX71" fmla="*/ 588 w 58688"/>
                <a:gd name="connsiteY71" fmla="*/ 19922 h 31058"/>
                <a:gd name="connsiteX72" fmla="*/ 104 w 58688"/>
                <a:gd name="connsiteY72" fmla="*/ 22135 h 31058"/>
                <a:gd name="connsiteX73" fmla="*/ 3149 w 58688"/>
                <a:gd name="connsiteY73" fmla="*/ 27946 h 31058"/>
                <a:gd name="connsiteX74" fmla="*/ 9447 w 58688"/>
                <a:gd name="connsiteY74" fmla="*/ 30644 h 31058"/>
                <a:gd name="connsiteX75" fmla="*/ 11524 w 58688"/>
                <a:gd name="connsiteY75" fmla="*/ 31059 h 31058"/>
                <a:gd name="connsiteX76" fmla="*/ 12147 w 58688"/>
                <a:gd name="connsiteY76" fmla="*/ 31059 h 31058"/>
                <a:gd name="connsiteX77" fmla="*/ 22320 w 58688"/>
                <a:gd name="connsiteY77" fmla="*/ 29814 h 31058"/>
                <a:gd name="connsiteX78" fmla="*/ 23359 w 58688"/>
                <a:gd name="connsiteY78" fmla="*/ 29606 h 31058"/>
                <a:gd name="connsiteX79" fmla="*/ 33671 w 58688"/>
                <a:gd name="connsiteY79" fmla="*/ 26147 h 31058"/>
                <a:gd name="connsiteX80" fmla="*/ 34640 w 58688"/>
                <a:gd name="connsiteY80" fmla="*/ 25732 h 31058"/>
                <a:gd name="connsiteX81" fmla="*/ 36439 w 58688"/>
                <a:gd name="connsiteY81" fmla="*/ 24695 h 31058"/>
                <a:gd name="connsiteX82" fmla="*/ 38377 w 58688"/>
                <a:gd name="connsiteY82" fmla="*/ 25525 h 31058"/>
                <a:gd name="connsiteX83" fmla="*/ 40731 w 58688"/>
                <a:gd name="connsiteY83" fmla="*/ 26009 h 31058"/>
                <a:gd name="connsiteX84" fmla="*/ 41838 w 58688"/>
                <a:gd name="connsiteY84" fmla="*/ 26147 h 31058"/>
                <a:gd name="connsiteX85" fmla="*/ 42530 w 58688"/>
                <a:gd name="connsiteY85" fmla="*/ 26147 h 31058"/>
                <a:gd name="connsiteX86" fmla="*/ 45160 w 58688"/>
                <a:gd name="connsiteY86" fmla="*/ 25802 h 31058"/>
                <a:gd name="connsiteX87" fmla="*/ 47721 w 58688"/>
                <a:gd name="connsiteY87" fmla="*/ 26009 h 31058"/>
                <a:gd name="connsiteX88" fmla="*/ 48067 w 58688"/>
                <a:gd name="connsiteY88" fmla="*/ 26009 h 31058"/>
                <a:gd name="connsiteX89" fmla="*/ 52428 w 58688"/>
                <a:gd name="connsiteY89" fmla="*/ 23657 h 31058"/>
                <a:gd name="connsiteX90" fmla="*/ 53119 w 58688"/>
                <a:gd name="connsiteY90" fmla="*/ 23657 h 31058"/>
                <a:gd name="connsiteX91" fmla="*/ 57618 w 58688"/>
                <a:gd name="connsiteY91" fmla="*/ 20199 h 31058"/>
                <a:gd name="connsiteX92" fmla="*/ 58380 w 58688"/>
                <a:gd name="connsiteY92" fmla="*/ 18123 h 31058"/>
                <a:gd name="connsiteX93" fmla="*/ 58518 w 58688"/>
                <a:gd name="connsiteY93" fmla="*/ 15011 h 31058"/>
                <a:gd name="connsiteX94" fmla="*/ 57687 w 58688"/>
                <a:gd name="connsiteY94" fmla="*/ 11898 h 31058"/>
                <a:gd name="connsiteX95" fmla="*/ 56719 w 58688"/>
                <a:gd name="connsiteY95" fmla="*/ 10030 h 31058"/>
                <a:gd name="connsiteX96" fmla="*/ 54435 w 58688"/>
                <a:gd name="connsiteY96" fmla="*/ 7125 h 31058"/>
                <a:gd name="connsiteX97" fmla="*/ 52150 w 58688"/>
                <a:gd name="connsiteY97" fmla="*/ 5465 h 31058"/>
                <a:gd name="connsiteX98" fmla="*/ 49382 w 58688"/>
                <a:gd name="connsiteY98" fmla="*/ 4496 h 31058"/>
                <a:gd name="connsiteX99" fmla="*/ 47652 w 58688"/>
                <a:gd name="connsiteY99" fmla="*/ 4219 h 31058"/>
                <a:gd name="connsiteX100" fmla="*/ 45852 w 58688"/>
                <a:gd name="connsiteY100" fmla="*/ 4565 h 31058"/>
                <a:gd name="connsiteX101" fmla="*/ 44330 w 58688"/>
                <a:gd name="connsiteY101" fmla="*/ 4289 h 31058"/>
                <a:gd name="connsiteX102" fmla="*/ 42392 w 58688"/>
                <a:gd name="connsiteY102" fmla="*/ 4289 h 31058"/>
                <a:gd name="connsiteX103" fmla="*/ 42184 w 58688"/>
                <a:gd name="connsiteY103" fmla="*/ 4219 h 31058"/>
                <a:gd name="connsiteX104" fmla="*/ 40108 w 58688"/>
                <a:gd name="connsiteY104" fmla="*/ 4635 h 31058"/>
                <a:gd name="connsiteX105" fmla="*/ 38793 w 58688"/>
                <a:gd name="connsiteY105" fmla="*/ 5188 h 31058"/>
                <a:gd name="connsiteX106" fmla="*/ 37201 w 58688"/>
                <a:gd name="connsiteY106" fmla="*/ 3320 h 31058"/>
                <a:gd name="connsiteX107" fmla="*/ 35747 w 58688"/>
                <a:gd name="connsiteY107" fmla="*/ 2144 h 31058"/>
                <a:gd name="connsiteX108" fmla="*/ 33740 w 58688"/>
                <a:gd name="connsiteY108" fmla="*/ 1037 h 31058"/>
                <a:gd name="connsiteX109" fmla="*/ 31595 w 58688"/>
                <a:gd name="connsiteY109" fmla="*/ 415 h 31058"/>
                <a:gd name="connsiteX110" fmla="*/ 28619 w 58688"/>
                <a:gd name="connsiteY110" fmla="*/ 207 h 31058"/>
                <a:gd name="connsiteX111" fmla="*/ 28273 w 58688"/>
                <a:gd name="connsiteY111" fmla="*/ 207 h 31058"/>
                <a:gd name="connsiteX112" fmla="*/ 28273 w 58688"/>
                <a:gd name="connsiteY112" fmla="*/ 207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58688" h="31058">
                  <a:moveTo>
                    <a:pt x="27927" y="5119"/>
                  </a:moveTo>
                  <a:lnTo>
                    <a:pt x="30903" y="5326"/>
                  </a:lnTo>
                  <a:lnTo>
                    <a:pt x="32910" y="6433"/>
                  </a:lnTo>
                  <a:lnTo>
                    <a:pt x="35609" y="9615"/>
                  </a:lnTo>
                  <a:lnTo>
                    <a:pt x="37547" y="10514"/>
                  </a:lnTo>
                  <a:lnTo>
                    <a:pt x="39762" y="10099"/>
                  </a:lnTo>
                  <a:lnTo>
                    <a:pt x="41907" y="9131"/>
                  </a:lnTo>
                  <a:lnTo>
                    <a:pt x="43845" y="9131"/>
                  </a:lnTo>
                  <a:cubicBezTo>
                    <a:pt x="43845" y="9131"/>
                    <a:pt x="45368" y="11759"/>
                    <a:pt x="45368" y="11759"/>
                  </a:cubicBezTo>
                  <a:lnTo>
                    <a:pt x="47375" y="9131"/>
                  </a:lnTo>
                  <a:lnTo>
                    <a:pt x="50143" y="10099"/>
                  </a:lnTo>
                  <a:lnTo>
                    <a:pt x="52428" y="13005"/>
                  </a:lnTo>
                  <a:lnTo>
                    <a:pt x="53258" y="16117"/>
                  </a:lnTo>
                  <a:lnTo>
                    <a:pt x="52496" y="18193"/>
                  </a:lnTo>
                  <a:lnTo>
                    <a:pt x="50974" y="18331"/>
                  </a:lnTo>
                  <a:lnTo>
                    <a:pt x="48828" y="17916"/>
                  </a:lnTo>
                  <a:lnTo>
                    <a:pt x="46060" y="18538"/>
                  </a:lnTo>
                  <a:lnTo>
                    <a:pt x="46544" y="18953"/>
                  </a:lnTo>
                  <a:lnTo>
                    <a:pt x="47583" y="20199"/>
                  </a:lnTo>
                  <a:lnTo>
                    <a:pt x="47929" y="20614"/>
                  </a:lnTo>
                  <a:lnTo>
                    <a:pt x="44814" y="20406"/>
                  </a:lnTo>
                  <a:lnTo>
                    <a:pt x="41630" y="20821"/>
                  </a:lnTo>
                  <a:lnTo>
                    <a:pt x="39277" y="20337"/>
                  </a:lnTo>
                  <a:lnTo>
                    <a:pt x="38585" y="17293"/>
                  </a:lnTo>
                  <a:lnTo>
                    <a:pt x="31941" y="21167"/>
                  </a:lnTo>
                  <a:lnTo>
                    <a:pt x="21629" y="24626"/>
                  </a:lnTo>
                  <a:lnTo>
                    <a:pt x="11454" y="25871"/>
                  </a:lnTo>
                  <a:lnTo>
                    <a:pt x="5156" y="23173"/>
                  </a:lnTo>
                  <a:lnTo>
                    <a:pt x="5710" y="20544"/>
                  </a:lnTo>
                  <a:lnTo>
                    <a:pt x="5710" y="18193"/>
                  </a:lnTo>
                  <a:cubicBezTo>
                    <a:pt x="5710" y="18193"/>
                    <a:pt x="6194" y="15979"/>
                    <a:pt x="6194" y="15979"/>
                  </a:cubicBezTo>
                  <a:lnTo>
                    <a:pt x="7648" y="13835"/>
                  </a:lnTo>
                  <a:lnTo>
                    <a:pt x="10070" y="12174"/>
                  </a:lnTo>
                  <a:lnTo>
                    <a:pt x="12700" y="11621"/>
                  </a:lnTo>
                  <a:lnTo>
                    <a:pt x="15469" y="11759"/>
                  </a:lnTo>
                  <a:lnTo>
                    <a:pt x="20729" y="12866"/>
                  </a:lnTo>
                  <a:lnTo>
                    <a:pt x="22182" y="13488"/>
                  </a:lnTo>
                  <a:lnTo>
                    <a:pt x="26681" y="17224"/>
                  </a:lnTo>
                  <a:lnTo>
                    <a:pt x="27788" y="17846"/>
                  </a:lnTo>
                  <a:lnTo>
                    <a:pt x="29034" y="18123"/>
                  </a:lnTo>
                  <a:lnTo>
                    <a:pt x="30903" y="17985"/>
                  </a:lnTo>
                  <a:lnTo>
                    <a:pt x="32079" y="17708"/>
                  </a:lnTo>
                  <a:lnTo>
                    <a:pt x="33671" y="17155"/>
                  </a:lnTo>
                  <a:lnTo>
                    <a:pt x="35056" y="16394"/>
                  </a:lnTo>
                  <a:lnTo>
                    <a:pt x="35609" y="15564"/>
                  </a:lnTo>
                  <a:lnTo>
                    <a:pt x="34502" y="14111"/>
                  </a:lnTo>
                  <a:lnTo>
                    <a:pt x="32010" y="12866"/>
                  </a:lnTo>
                  <a:lnTo>
                    <a:pt x="29242" y="11759"/>
                  </a:lnTo>
                  <a:lnTo>
                    <a:pt x="27373" y="10722"/>
                  </a:lnTo>
                  <a:lnTo>
                    <a:pt x="25850" y="8232"/>
                  </a:lnTo>
                  <a:lnTo>
                    <a:pt x="26196" y="6225"/>
                  </a:lnTo>
                  <a:lnTo>
                    <a:pt x="28065" y="5188"/>
                  </a:lnTo>
                  <a:moveTo>
                    <a:pt x="28065" y="0"/>
                  </a:moveTo>
                  <a:cubicBezTo>
                    <a:pt x="27165" y="0"/>
                    <a:pt x="26335" y="207"/>
                    <a:pt x="25504" y="622"/>
                  </a:cubicBezTo>
                  <a:lnTo>
                    <a:pt x="23636" y="1660"/>
                  </a:lnTo>
                  <a:cubicBezTo>
                    <a:pt x="22251" y="2421"/>
                    <a:pt x="21351" y="3735"/>
                    <a:pt x="21075" y="5257"/>
                  </a:cubicBezTo>
                  <a:lnTo>
                    <a:pt x="20729" y="7263"/>
                  </a:lnTo>
                  <a:cubicBezTo>
                    <a:pt x="20729" y="7263"/>
                    <a:pt x="20729" y="7470"/>
                    <a:pt x="20729" y="7540"/>
                  </a:cubicBezTo>
                  <a:lnTo>
                    <a:pt x="16507" y="6640"/>
                  </a:lnTo>
                  <a:cubicBezTo>
                    <a:pt x="16507" y="6640"/>
                    <a:pt x="15953" y="6571"/>
                    <a:pt x="15676" y="6502"/>
                  </a:cubicBezTo>
                  <a:lnTo>
                    <a:pt x="12908" y="6364"/>
                  </a:lnTo>
                  <a:cubicBezTo>
                    <a:pt x="12908" y="6364"/>
                    <a:pt x="12700" y="6364"/>
                    <a:pt x="12631" y="6364"/>
                  </a:cubicBezTo>
                  <a:cubicBezTo>
                    <a:pt x="12285" y="6364"/>
                    <a:pt x="11870" y="6364"/>
                    <a:pt x="11524" y="6502"/>
                  </a:cubicBezTo>
                  <a:lnTo>
                    <a:pt x="8894" y="7055"/>
                  </a:lnTo>
                  <a:cubicBezTo>
                    <a:pt x="8202" y="7194"/>
                    <a:pt x="7579" y="7470"/>
                    <a:pt x="7025" y="7885"/>
                  </a:cubicBezTo>
                  <a:lnTo>
                    <a:pt x="4602" y="9546"/>
                  </a:lnTo>
                  <a:cubicBezTo>
                    <a:pt x="4049" y="9892"/>
                    <a:pt x="3633" y="10376"/>
                    <a:pt x="3287" y="10929"/>
                  </a:cubicBezTo>
                  <a:lnTo>
                    <a:pt x="1834" y="13073"/>
                  </a:lnTo>
                  <a:cubicBezTo>
                    <a:pt x="1419" y="13696"/>
                    <a:pt x="1142" y="14319"/>
                    <a:pt x="1073" y="15011"/>
                  </a:cubicBezTo>
                  <a:lnTo>
                    <a:pt x="657" y="17224"/>
                  </a:lnTo>
                  <a:cubicBezTo>
                    <a:pt x="657" y="17224"/>
                    <a:pt x="588" y="17708"/>
                    <a:pt x="588" y="17985"/>
                  </a:cubicBezTo>
                  <a:lnTo>
                    <a:pt x="588" y="19922"/>
                  </a:lnTo>
                  <a:cubicBezTo>
                    <a:pt x="588" y="19922"/>
                    <a:pt x="104" y="22135"/>
                    <a:pt x="104" y="22135"/>
                  </a:cubicBezTo>
                  <a:cubicBezTo>
                    <a:pt x="-381" y="24556"/>
                    <a:pt x="865" y="26977"/>
                    <a:pt x="3149" y="27946"/>
                  </a:cubicBezTo>
                  <a:lnTo>
                    <a:pt x="9447" y="30644"/>
                  </a:lnTo>
                  <a:cubicBezTo>
                    <a:pt x="10070" y="30920"/>
                    <a:pt x="10832" y="31059"/>
                    <a:pt x="11524" y="31059"/>
                  </a:cubicBezTo>
                  <a:cubicBezTo>
                    <a:pt x="11731" y="31059"/>
                    <a:pt x="11939" y="31059"/>
                    <a:pt x="12147" y="31059"/>
                  </a:cubicBezTo>
                  <a:lnTo>
                    <a:pt x="22320" y="29814"/>
                  </a:lnTo>
                  <a:cubicBezTo>
                    <a:pt x="22666" y="29814"/>
                    <a:pt x="23013" y="29675"/>
                    <a:pt x="23359" y="29606"/>
                  </a:cubicBezTo>
                  <a:lnTo>
                    <a:pt x="33671" y="26147"/>
                  </a:lnTo>
                  <a:cubicBezTo>
                    <a:pt x="33671" y="26147"/>
                    <a:pt x="34294" y="25871"/>
                    <a:pt x="34640" y="25732"/>
                  </a:cubicBezTo>
                  <a:lnTo>
                    <a:pt x="36439" y="24695"/>
                  </a:lnTo>
                  <a:cubicBezTo>
                    <a:pt x="36993" y="25110"/>
                    <a:pt x="37616" y="25387"/>
                    <a:pt x="38377" y="25525"/>
                  </a:cubicBezTo>
                  <a:lnTo>
                    <a:pt x="40731" y="26009"/>
                  </a:lnTo>
                  <a:cubicBezTo>
                    <a:pt x="41077" y="26078"/>
                    <a:pt x="41423" y="26147"/>
                    <a:pt x="41838" y="26147"/>
                  </a:cubicBezTo>
                  <a:cubicBezTo>
                    <a:pt x="42046" y="26147"/>
                    <a:pt x="42323" y="26147"/>
                    <a:pt x="42530" y="26147"/>
                  </a:cubicBezTo>
                  <a:lnTo>
                    <a:pt x="45160" y="25802"/>
                  </a:lnTo>
                  <a:lnTo>
                    <a:pt x="47721" y="26009"/>
                  </a:lnTo>
                  <a:cubicBezTo>
                    <a:pt x="47721" y="26009"/>
                    <a:pt x="47929" y="26009"/>
                    <a:pt x="48067" y="26009"/>
                  </a:cubicBezTo>
                  <a:cubicBezTo>
                    <a:pt x="49797" y="26009"/>
                    <a:pt x="51458" y="25110"/>
                    <a:pt x="52428" y="23657"/>
                  </a:cubicBezTo>
                  <a:lnTo>
                    <a:pt x="53119" y="23657"/>
                  </a:lnTo>
                  <a:cubicBezTo>
                    <a:pt x="55196" y="23449"/>
                    <a:pt x="56926" y="22135"/>
                    <a:pt x="57618" y="20199"/>
                  </a:cubicBezTo>
                  <a:lnTo>
                    <a:pt x="58380" y="18123"/>
                  </a:lnTo>
                  <a:cubicBezTo>
                    <a:pt x="58726" y="17155"/>
                    <a:pt x="58795" y="16048"/>
                    <a:pt x="58518" y="15011"/>
                  </a:cubicBezTo>
                  <a:lnTo>
                    <a:pt x="57687" y="11898"/>
                  </a:lnTo>
                  <a:cubicBezTo>
                    <a:pt x="57480" y="11206"/>
                    <a:pt x="57203" y="10583"/>
                    <a:pt x="56719" y="10030"/>
                  </a:cubicBezTo>
                  <a:lnTo>
                    <a:pt x="54435" y="7125"/>
                  </a:lnTo>
                  <a:cubicBezTo>
                    <a:pt x="53811" y="6364"/>
                    <a:pt x="53050" y="5810"/>
                    <a:pt x="52150" y="5465"/>
                  </a:cubicBezTo>
                  <a:lnTo>
                    <a:pt x="49382" y="4496"/>
                  </a:lnTo>
                  <a:cubicBezTo>
                    <a:pt x="48828" y="4289"/>
                    <a:pt x="48205" y="4219"/>
                    <a:pt x="47652" y="4219"/>
                  </a:cubicBezTo>
                  <a:cubicBezTo>
                    <a:pt x="47029" y="4219"/>
                    <a:pt x="46406" y="4358"/>
                    <a:pt x="45852" y="4565"/>
                  </a:cubicBezTo>
                  <a:cubicBezTo>
                    <a:pt x="45368" y="4427"/>
                    <a:pt x="44883" y="4289"/>
                    <a:pt x="44330" y="4289"/>
                  </a:cubicBezTo>
                  <a:lnTo>
                    <a:pt x="42392" y="4289"/>
                  </a:lnTo>
                  <a:cubicBezTo>
                    <a:pt x="42392" y="4289"/>
                    <a:pt x="42253" y="4219"/>
                    <a:pt x="42184" y="4219"/>
                  </a:cubicBezTo>
                  <a:cubicBezTo>
                    <a:pt x="41492" y="4219"/>
                    <a:pt x="40800" y="4358"/>
                    <a:pt x="40108" y="4635"/>
                  </a:cubicBezTo>
                  <a:lnTo>
                    <a:pt x="38793" y="5188"/>
                  </a:lnTo>
                  <a:lnTo>
                    <a:pt x="37201" y="3320"/>
                  </a:lnTo>
                  <a:cubicBezTo>
                    <a:pt x="36786" y="2836"/>
                    <a:pt x="36301" y="2421"/>
                    <a:pt x="35747" y="2144"/>
                  </a:cubicBezTo>
                  <a:lnTo>
                    <a:pt x="33740" y="1037"/>
                  </a:lnTo>
                  <a:cubicBezTo>
                    <a:pt x="33048" y="692"/>
                    <a:pt x="32356" y="484"/>
                    <a:pt x="31595" y="415"/>
                  </a:cubicBezTo>
                  <a:lnTo>
                    <a:pt x="28619" y="207"/>
                  </a:lnTo>
                  <a:cubicBezTo>
                    <a:pt x="28619" y="207"/>
                    <a:pt x="28342" y="207"/>
                    <a:pt x="28273" y="207"/>
                  </a:cubicBezTo>
                  <a:lnTo>
                    <a:pt x="28273" y="207"/>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5" name="Freeform 3494">
              <a:extLst>
                <a:ext uri="{FF2B5EF4-FFF2-40B4-BE49-F238E27FC236}">
                  <a16:creationId xmlns:a16="http://schemas.microsoft.com/office/drawing/2014/main" id="{7D4DEE2A-BDDE-B3EF-598D-ACC095D809BD}"/>
                </a:ext>
              </a:extLst>
            </p:cNvPr>
            <p:cNvSpPr/>
            <p:nvPr/>
          </p:nvSpPr>
          <p:spPr>
            <a:xfrm>
              <a:off x="8402034" y="5339781"/>
              <a:ext cx="6820" cy="3685"/>
            </a:xfrm>
            <a:custGeom>
              <a:avLst/>
              <a:gdLst>
                <a:gd name="connsiteX0" fmla="*/ 3253 w 5121"/>
                <a:gd name="connsiteY0" fmla="*/ 2767 h 2767"/>
                <a:gd name="connsiteX1" fmla="*/ 5122 w 5121"/>
                <a:gd name="connsiteY1" fmla="*/ 1107 h 2767"/>
                <a:gd name="connsiteX2" fmla="*/ 4499 w 5121"/>
                <a:gd name="connsiteY2" fmla="*/ 0 h 2767"/>
                <a:gd name="connsiteX3" fmla="*/ 0 w 5121"/>
                <a:gd name="connsiteY3" fmla="*/ 2144 h 2767"/>
                <a:gd name="connsiteX4" fmla="*/ 3253 w 5121"/>
                <a:gd name="connsiteY4" fmla="*/ 2767 h 2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1" h="2767">
                  <a:moveTo>
                    <a:pt x="3253" y="2767"/>
                  </a:moveTo>
                  <a:lnTo>
                    <a:pt x="5122" y="1107"/>
                  </a:lnTo>
                  <a:lnTo>
                    <a:pt x="4499" y="0"/>
                  </a:lnTo>
                  <a:lnTo>
                    <a:pt x="0" y="2144"/>
                  </a:lnTo>
                  <a:lnTo>
                    <a:pt x="3253" y="276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6" name="Freeform 3495">
              <a:extLst>
                <a:ext uri="{FF2B5EF4-FFF2-40B4-BE49-F238E27FC236}">
                  <a16:creationId xmlns:a16="http://schemas.microsoft.com/office/drawing/2014/main" id="{3EE30B8F-CADB-09E0-89F9-6211A84A25C0}"/>
                </a:ext>
              </a:extLst>
            </p:cNvPr>
            <p:cNvSpPr/>
            <p:nvPr/>
          </p:nvSpPr>
          <p:spPr>
            <a:xfrm>
              <a:off x="8395252" y="5332779"/>
              <a:ext cx="20701" cy="17411"/>
            </a:xfrm>
            <a:custGeom>
              <a:avLst/>
              <a:gdLst>
                <a:gd name="connsiteX0" fmla="*/ 9591 w 15543"/>
                <a:gd name="connsiteY0" fmla="*/ 5257 h 13073"/>
                <a:gd name="connsiteX1" fmla="*/ 10283 w 15543"/>
                <a:gd name="connsiteY1" fmla="*/ 6364 h 13073"/>
                <a:gd name="connsiteX2" fmla="*/ 8415 w 15543"/>
                <a:gd name="connsiteY2" fmla="*/ 7955 h 13073"/>
                <a:gd name="connsiteX3" fmla="*/ 5162 w 15543"/>
                <a:gd name="connsiteY3" fmla="*/ 7332 h 13073"/>
                <a:gd name="connsiteX4" fmla="*/ 9661 w 15543"/>
                <a:gd name="connsiteY4" fmla="*/ 5188 h 13073"/>
                <a:gd name="connsiteX5" fmla="*/ 9661 w 15543"/>
                <a:gd name="connsiteY5" fmla="*/ 0 h 13073"/>
                <a:gd name="connsiteX6" fmla="*/ 7446 w 15543"/>
                <a:gd name="connsiteY6" fmla="*/ 484 h 13073"/>
                <a:gd name="connsiteX7" fmla="*/ 2947 w 15543"/>
                <a:gd name="connsiteY7" fmla="*/ 2629 h 13073"/>
                <a:gd name="connsiteX8" fmla="*/ 40 w 15543"/>
                <a:gd name="connsiteY8" fmla="*/ 7955 h 13073"/>
                <a:gd name="connsiteX9" fmla="*/ 4262 w 15543"/>
                <a:gd name="connsiteY9" fmla="*/ 12382 h 13073"/>
                <a:gd name="connsiteX10" fmla="*/ 7515 w 15543"/>
                <a:gd name="connsiteY10" fmla="*/ 13005 h 13073"/>
                <a:gd name="connsiteX11" fmla="*/ 8484 w 15543"/>
                <a:gd name="connsiteY11" fmla="*/ 13074 h 13073"/>
                <a:gd name="connsiteX12" fmla="*/ 11875 w 15543"/>
                <a:gd name="connsiteY12" fmla="*/ 11829 h 13073"/>
                <a:gd name="connsiteX13" fmla="*/ 13744 w 15543"/>
                <a:gd name="connsiteY13" fmla="*/ 10238 h 13073"/>
                <a:gd name="connsiteX14" fmla="*/ 14782 w 15543"/>
                <a:gd name="connsiteY14" fmla="*/ 3597 h 13073"/>
                <a:gd name="connsiteX15" fmla="*/ 14090 w 15543"/>
                <a:gd name="connsiteY15" fmla="*/ 2490 h 13073"/>
                <a:gd name="connsiteX16" fmla="*/ 9661 w 15543"/>
                <a:gd name="connsiteY16" fmla="*/ 0 h 13073"/>
                <a:gd name="connsiteX17" fmla="*/ 9661 w 15543"/>
                <a:gd name="connsiteY17" fmla="*/ 0 h 1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43" h="13073">
                  <a:moveTo>
                    <a:pt x="9591" y="5257"/>
                  </a:moveTo>
                  <a:lnTo>
                    <a:pt x="10283" y="6364"/>
                  </a:lnTo>
                  <a:lnTo>
                    <a:pt x="8415" y="7955"/>
                  </a:lnTo>
                  <a:lnTo>
                    <a:pt x="5162" y="7332"/>
                  </a:lnTo>
                  <a:lnTo>
                    <a:pt x="9661" y="5188"/>
                  </a:lnTo>
                  <a:moveTo>
                    <a:pt x="9661" y="0"/>
                  </a:moveTo>
                  <a:cubicBezTo>
                    <a:pt x="8899" y="0"/>
                    <a:pt x="8138" y="138"/>
                    <a:pt x="7446" y="484"/>
                  </a:cubicBezTo>
                  <a:lnTo>
                    <a:pt x="2947" y="2629"/>
                  </a:lnTo>
                  <a:cubicBezTo>
                    <a:pt x="940" y="3597"/>
                    <a:pt x="-237" y="5742"/>
                    <a:pt x="40" y="7955"/>
                  </a:cubicBezTo>
                  <a:cubicBezTo>
                    <a:pt x="317" y="10169"/>
                    <a:pt x="2047" y="11967"/>
                    <a:pt x="4262" y="12382"/>
                  </a:cubicBezTo>
                  <a:lnTo>
                    <a:pt x="7515" y="13005"/>
                  </a:lnTo>
                  <a:cubicBezTo>
                    <a:pt x="7515" y="13005"/>
                    <a:pt x="8138" y="13074"/>
                    <a:pt x="8484" y="13074"/>
                  </a:cubicBezTo>
                  <a:cubicBezTo>
                    <a:pt x="9730" y="13074"/>
                    <a:pt x="10906" y="12659"/>
                    <a:pt x="11875" y="11829"/>
                  </a:cubicBezTo>
                  <a:lnTo>
                    <a:pt x="13744" y="10238"/>
                  </a:lnTo>
                  <a:cubicBezTo>
                    <a:pt x="15682" y="8577"/>
                    <a:pt x="16097" y="5742"/>
                    <a:pt x="14782" y="3597"/>
                  </a:cubicBezTo>
                  <a:lnTo>
                    <a:pt x="14090" y="2490"/>
                  </a:lnTo>
                  <a:cubicBezTo>
                    <a:pt x="13121" y="899"/>
                    <a:pt x="11391" y="0"/>
                    <a:pt x="9661" y="0"/>
                  </a:cubicBezTo>
                  <a:lnTo>
                    <a:pt x="966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7" name="Freeform 3496">
              <a:extLst>
                <a:ext uri="{FF2B5EF4-FFF2-40B4-BE49-F238E27FC236}">
                  <a16:creationId xmlns:a16="http://schemas.microsoft.com/office/drawing/2014/main" id="{C53188D6-BA31-230B-9D8C-CC8985C560CA}"/>
                </a:ext>
              </a:extLst>
            </p:cNvPr>
            <p:cNvSpPr/>
            <p:nvPr/>
          </p:nvSpPr>
          <p:spPr>
            <a:xfrm>
              <a:off x="8570165" y="5274187"/>
              <a:ext cx="7374" cy="3776"/>
            </a:xfrm>
            <a:custGeom>
              <a:avLst/>
              <a:gdLst>
                <a:gd name="connsiteX0" fmla="*/ 5537 w 5537"/>
                <a:gd name="connsiteY0" fmla="*/ 1799 h 2835"/>
                <a:gd name="connsiteX1" fmla="*/ 5191 w 5537"/>
                <a:gd name="connsiteY1" fmla="*/ 0 h 2835"/>
                <a:gd name="connsiteX2" fmla="*/ 0 w 5537"/>
                <a:gd name="connsiteY2" fmla="*/ 207 h 2835"/>
                <a:gd name="connsiteX3" fmla="*/ 3045 w 5537"/>
                <a:gd name="connsiteY3" fmla="*/ 2836 h 2835"/>
                <a:gd name="connsiteX4" fmla="*/ 5537 w 5537"/>
                <a:gd name="connsiteY4" fmla="*/ 1799 h 2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7" h="2835">
                  <a:moveTo>
                    <a:pt x="5537" y="1799"/>
                  </a:moveTo>
                  <a:lnTo>
                    <a:pt x="5191" y="0"/>
                  </a:lnTo>
                  <a:lnTo>
                    <a:pt x="0" y="207"/>
                  </a:lnTo>
                  <a:lnTo>
                    <a:pt x="3045" y="2836"/>
                  </a:lnTo>
                  <a:lnTo>
                    <a:pt x="5537" y="17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8" name="Freeform 3497">
              <a:extLst>
                <a:ext uri="{FF2B5EF4-FFF2-40B4-BE49-F238E27FC236}">
                  <a16:creationId xmlns:a16="http://schemas.microsoft.com/office/drawing/2014/main" id="{89527A4B-2834-618C-A951-7C7938CAF162}"/>
                </a:ext>
              </a:extLst>
            </p:cNvPr>
            <p:cNvSpPr/>
            <p:nvPr/>
          </p:nvSpPr>
          <p:spPr>
            <a:xfrm>
              <a:off x="8563247" y="5267092"/>
              <a:ext cx="21153" cy="17780"/>
            </a:xfrm>
            <a:custGeom>
              <a:avLst/>
              <a:gdLst>
                <a:gd name="connsiteX0" fmla="*/ 10385 w 15883"/>
                <a:gd name="connsiteY0" fmla="*/ 5326 h 13350"/>
                <a:gd name="connsiteX1" fmla="*/ 10731 w 15883"/>
                <a:gd name="connsiteY1" fmla="*/ 7194 h 13350"/>
                <a:gd name="connsiteX2" fmla="*/ 8239 w 15883"/>
                <a:gd name="connsiteY2" fmla="*/ 8232 h 13350"/>
                <a:gd name="connsiteX3" fmla="*/ 5194 w 15883"/>
                <a:gd name="connsiteY3" fmla="*/ 5603 h 13350"/>
                <a:gd name="connsiteX4" fmla="*/ 10385 w 15883"/>
                <a:gd name="connsiteY4" fmla="*/ 5396 h 13350"/>
                <a:gd name="connsiteX5" fmla="*/ 10385 w 15883"/>
                <a:gd name="connsiteY5" fmla="*/ 208 h 13350"/>
                <a:gd name="connsiteX6" fmla="*/ 10177 w 15883"/>
                <a:gd name="connsiteY6" fmla="*/ 208 h 13350"/>
                <a:gd name="connsiteX7" fmla="*/ 4986 w 15883"/>
                <a:gd name="connsiteY7" fmla="*/ 415 h 13350"/>
                <a:gd name="connsiteX8" fmla="*/ 280 w 15883"/>
                <a:gd name="connsiteY8" fmla="*/ 3874 h 13350"/>
                <a:gd name="connsiteX9" fmla="*/ 1802 w 15883"/>
                <a:gd name="connsiteY9" fmla="*/ 9477 h 13350"/>
                <a:gd name="connsiteX10" fmla="*/ 4848 w 15883"/>
                <a:gd name="connsiteY10" fmla="*/ 12105 h 13350"/>
                <a:gd name="connsiteX11" fmla="*/ 8239 w 15883"/>
                <a:gd name="connsiteY11" fmla="*/ 13350 h 13350"/>
                <a:gd name="connsiteX12" fmla="*/ 10177 w 15883"/>
                <a:gd name="connsiteY12" fmla="*/ 12935 h 13350"/>
                <a:gd name="connsiteX13" fmla="*/ 12669 w 15883"/>
                <a:gd name="connsiteY13" fmla="*/ 11898 h 13350"/>
                <a:gd name="connsiteX14" fmla="*/ 15783 w 15883"/>
                <a:gd name="connsiteY14" fmla="*/ 6087 h 13350"/>
                <a:gd name="connsiteX15" fmla="*/ 15437 w 15883"/>
                <a:gd name="connsiteY15" fmla="*/ 4220 h 13350"/>
                <a:gd name="connsiteX16" fmla="*/ 10316 w 15883"/>
                <a:gd name="connsiteY16" fmla="*/ 0 h 13350"/>
                <a:gd name="connsiteX17" fmla="*/ 10316 w 15883"/>
                <a:gd name="connsiteY17" fmla="*/ 0 h 1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883" h="13350">
                  <a:moveTo>
                    <a:pt x="10385" y="5326"/>
                  </a:moveTo>
                  <a:lnTo>
                    <a:pt x="10731" y="7194"/>
                  </a:lnTo>
                  <a:lnTo>
                    <a:pt x="8239" y="8232"/>
                  </a:lnTo>
                  <a:lnTo>
                    <a:pt x="5194" y="5603"/>
                  </a:lnTo>
                  <a:lnTo>
                    <a:pt x="10385" y="5396"/>
                  </a:lnTo>
                  <a:moveTo>
                    <a:pt x="10385" y="208"/>
                  </a:moveTo>
                  <a:cubicBezTo>
                    <a:pt x="10385" y="208"/>
                    <a:pt x="10246" y="208"/>
                    <a:pt x="10177" y="208"/>
                  </a:cubicBezTo>
                  <a:lnTo>
                    <a:pt x="4986" y="415"/>
                  </a:lnTo>
                  <a:cubicBezTo>
                    <a:pt x="2841" y="484"/>
                    <a:pt x="972" y="1868"/>
                    <a:pt x="280" y="3874"/>
                  </a:cubicBezTo>
                  <a:cubicBezTo>
                    <a:pt x="-412" y="5880"/>
                    <a:pt x="211" y="8094"/>
                    <a:pt x="1802" y="9477"/>
                  </a:cubicBezTo>
                  <a:lnTo>
                    <a:pt x="4848" y="12105"/>
                  </a:lnTo>
                  <a:cubicBezTo>
                    <a:pt x="5817" y="12935"/>
                    <a:pt x="6993" y="13350"/>
                    <a:pt x="8239" y="13350"/>
                  </a:cubicBezTo>
                  <a:cubicBezTo>
                    <a:pt x="8931" y="13350"/>
                    <a:pt x="9554" y="13212"/>
                    <a:pt x="10177" y="12935"/>
                  </a:cubicBezTo>
                  <a:lnTo>
                    <a:pt x="12669" y="11898"/>
                  </a:lnTo>
                  <a:cubicBezTo>
                    <a:pt x="14953" y="10930"/>
                    <a:pt x="16268" y="8509"/>
                    <a:pt x="15783" y="6087"/>
                  </a:cubicBezTo>
                  <a:lnTo>
                    <a:pt x="15437" y="4220"/>
                  </a:lnTo>
                  <a:cubicBezTo>
                    <a:pt x="14953" y="1799"/>
                    <a:pt x="12807" y="0"/>
                    <a:pt x="10316" y="0"/>
                  </a:cubicBezTo>
                  <a:lnTo>
                    <a:pt x="1031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499" name="Freeform 3498">
              <a:extLst>
                <a:ext uri="{FF2B5EF4-FFF2-40B4-BE49-F238E27FC236}">
                  <a16:creationId xmlns:a16="http://schemas.microsoft.com/office/drawing/2014/main" id="{E16D3B47-61F0-C7B2-63DB-E6F4CBAF1FEF}"/>
                </a:ext>
              </a:extLst>
            </p:cNvPr>
            <p:cNvSpPr/>
            <p:nvPr/>
          </p:nvSpPr>
          <p:spPr>
            <a:xfrm>
              <a:off x="8582885" y="4978275"/>
              <a:ext cx="11430" cy="14372"/>
            </a:xfrm>
            <a:custGeom>
              <a:avLst/>
              <a:gdLst>
                <a:gd name="connsiteX0" fmla="*/ 1592 w 8582"/>
                <a:gd name="connsiteY0" fmla="*/ 3251 h 10791"/>
                <a:gd name="connsiteX1" fmla="*/ 0 w 8582"/>
                <a:gd name="connsiteY1" fmla="*/ 7609 h 10791"/>
                <a:gd name="connsiteX2" fmla="*/ 830 w 8582"/>
                <a:gd name="connsiteY2" fmla="*/ 10791 h 10791"/>
                <a:gd name="connsiteX3" fmla="*/ 4845 w 8582"/>
                <a:gd name="connsiteY3" fmla="*/ 10583 h 10791"/>
                <a:gd name="connsiteX4" fmla="*/ 7406 w 8582"/>
                <a:gd name="connsiteY4" fmla="*/ 7678 h 10791"/>
                <a:gd name="connsiteX5" fmla="*/ 8583 w 8582"/>
                <a:gd name="connsiteY5" fmla="*/ 3389 h 10791"/>
                <a:gd name="connsiteX6" fmla="*/ 7890 w 8582"/>
                <a:gd name="connsiteY6" fmla="*/ 0 h 10791"/>
                <a:gd name="connsiteX7" fmla="*/ 4707 w 8582"/>
                <a:gd name="connsiteY7" fmla="*/ 69 h 10791"/>
                <a:gd name="connsiteX8" fmla="*/ 1592 w 8582"/>
                <a:gd name="connsiteY8" fmla="*/ 3251 h 1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2" h="10791">
                  <a:moveTo>
                    <a:pt x="1592" y="3251"/>
                  </a:moveTo>
                  <a:lnTo>
                    <a:pt x="0" y="7609"/>
                  </a:lnTo>
                  <a:lnTo>
                    <a:pt x="830" y="10791"/>
                  </a:lnTo>
                  <a:lnTo>
                    <a:pt x="4845" y="10583"/>
                  </a:lnTo>
                  <a:lnTo>
                    <a:pt x="7406" y="7678"/>
                  </a:lnTo>
                  <a:lnTo>
                    <a:pt x="8583" y="3389"/>
                  </a:lnTo>
                  <a:lnTo>
                    <a:pt x="7890" y="0"/>
                  </a:lnTo>
                  <a:lnTo>
                    <a:pt x="4707" y="69"/>
                  </a:lnTo>
                  <a:lnTo>
                    <a:pt x="1592" y="325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0" name="Freeform 3499">
              <a:extLst>
                <a:ext uri="{FF2B5EF4-FFF2-40B4-BE49-F238E27FC236}">
                  <a16:creationId xmlns:a16="http://schemas.microsoft.com/office/drawing/2014/main" id="{377B8B6A-0613-8534-1003-0B2B18F35BCD}"/>
                </a:ext>
              </a:extLst>
            </p:cNvPr>
            <p:cNvSpPr/>
            <p:nvPr/>
          </p:nvSpPr>
          <p:spPr>
            <a:xfrm>
              <a:off x="8576021" y="4971274"/>
              <a:ext cx="25374" cy="28098"/>
            </a:xfrm>
            <a:custGeom>
              <a:avLst/>
              <a:gdLst>
                <a:gd name="connsiteX0" fmla="*/ 13044 w 19052"/>
                <a:gd name="connsiteY0" fmla="*/ 5257 h 21097"/>
                <a:gd name="connsiteX1" fmla="*/ 13736 w 19052"/>
                <a:gd name="connsiteY1" fmla="*/ 8577 h 21097"/>
                <a:gd name="connsiteX2" fmla="*/ 12559 w 19052"/>
                <a:gd name="connsiteY2" fmla="*/ 12866 h 21097"/>
                <a:gd name="connsiteX3" fmla="*/ 9999 w 19052"/>
                <a:gd name="connsiteY3" fmla="*/ 15772 h 21097"/>
                <a:gd name="connsiteX4" fmla="*/ 5984 w 19052"/>
                <a:gd name="connsiteY4" fmla="*/ 15910 h 21097"/>
                <a:gd name="connsiteX5" fmla="*/ 5154 w 19052"/>
                <a:gd name="connsiteY5" fmla="*/ 12728 h 21097"/>
                <a:gd name="connsiteX6" fmla="*/ 6746 w 19052"/>
                <a:gd name="connsiteY6" fmla="*/ 8439 h 21097"/>
                <a:gd name="connsiteX7" fmla="*/ 9861 w 19052"/>
                <a:gd name="connsiteY7" fmla="*/ 5257 h 21097"/>
                <a:gd name="connsiteX8" fmla="*/ 12975 w 19052"/>
                <a:gd name="connsiteY8" fmla="*/ 5257 h 21097"/>
                <a:gd name="connsiteX9" fmla="*/ 12975 w 19052"/>
                <a:gd name="connsiteY9" fmla="*/ 0 h 21097"/>
                <a:gd name="connsiteX10" fmla="*/ 12975 w 19052"/>
                <a:gd name="connsiteY10" fmla="*/ 0 h 21097"/>
                <a:gd name="connsiteX11" fmla="*/ 9861 w 19052"/>
                <a:gd name="connsiteY11" fmla="*/ 0 h 21097"/>
                <a:gd name="connsiteX12" fmla="*/ 6192 w 19052"/>
                <a:gd name="connsiteY12" fmla="*/ 1591 h 21097"/>
                <a:gd name="connsiteX13" fmla="*/ 3078 w 19052"/>
                <a:gd name="connsiteY13" fmla="*/ 4773 h 21097"/>
                <a:gd name="connsiteX14" fmla="*/ 1901 w 19052"/>
                <a:gd name="connsiteY14" fmla="*/ 6641 h 21097"/>
                <a:gd name="connsiteX15" fmla="*/ 309 w 19052"/>
                <a:gd name="connsiteY15" fmla="*/ 10930 h 21097"/>
                <a:gd name="connsiteX16" fmla="*/ 171 w 19052"/>
                <a:gd name="connsiteY16" fmla="*/ 14042 h 21097"/>
                <a:gd name="connsiteX17" fmla="*/ 1001 w 19052"/>
                <a:gd name="connsiteY17" fmla="*/ 17224 h 21097"/>
                <a:gd name="connsiteX18" fmla="*/ 6054 w 19052"/>
                <a:gd name="connsiteY18" fmla="*/ 21098 h 21097"/>
                <a:gd name="connsiteX19" fmla="*/ 6261 w 19052"/>
                <a:gd name="connsiteY19" fmla="*/ 21098 h 21097"/>
                <a:gd name="connsiteX20" fmla="*/ 10276 w 19052"/>
                <a:gd name="connsiteY20" fmla="*/ 20960 h 21097"/>
                <a:gd name="connsiteX21" fmla="*/ 14013 w 19052"/>
                <a:gd name="connsiteY21" fmla="*/ 19161 h 21097"/>
                <a:gd name="connsiteX22" fmla="*/ 16574 w 19052"/>
                <a:gd name="connsiteY22" fmla="*/ 16256 h 21097"/>
                <a:gd name="connsiteX23" fmla="*/ 17681 w 19052"/>
                <a:gd name="connsiteY23" fmla="*/ 14180 h 21097"/>
                <a:gd name="connsiteX24" fmla="*/ 18858 w 19052"/>
                <a:gd name="connsiteY24" fmla="*/ 9892 h 21097"/>
                <a:gd name="connsiteX25" fmla="*/ 18927 w 19052"/>
                <a:gd name="connsiteY25" fmla="*/ 7402 h 21097"/>
                <a:gd name="connsiteX26" fmla="*/ 18235 w 19052"/>
                <a:gd name="connsiteY26" fmla="*/ 4081 h 21097"/>
                <a:gd name="connsiteX27" fmla="*/ 13183 w 19052"/>
                <a:gd name="connsiteY27" fmla="*/ 0 h 21097"/>
                <a:gd name="connsiteX28" fmla="*/ 13183 w 19052"/>
                <a:gd name="connsiteY28" fmla="*/ 0 h 2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052" h="21097">
                  <a:moveTo>
                    <a:pt x="13044" y="5257"/>
                  </a:moveTo>
                  <a:lnTo>
                    <a:pt x="13736" y="8577"/>
                  </a:lnTo>
                  <a:lnTo>
                    <a:pt x="12559" y="12866"/>
                  </a:lnTo>
                  <a:lnTo>
                    <a:pt x="9999" y="15772"/>
                  </a:lnTo>
                  <a:lnTo>
                    <a:pt x="5984" y="15910"/>
                  </a:lnTo>
                  <a:lnTo>
                    <a:pt x="5154" y="12728"/>
                  </a:lnTo>
                  <a:lnTo>
                    <a:pt x="6746" y="8439"/>
                  </a:lnTo>
                  <a:lnTo>
                    <a:pt x="9861" y="5257"/>
                  </a:lnTo>
                  <a:lnTo>
                    <a:pt x="12975" y="5257"/>
                  </a:lnTo>
                  <a:moveTo>
                    <a:pt x="12975" y="0"/>
                  </a:moveTo>
                  <a:cubicBezTo>
                    <a:pt x="12975" y="0"/>
                    <a:pt x="12975" y="0"/>
                    <a:pt x="12975" y="0"/>
                  </a:cubicBezTo>
                  <a:lnTo>
                    <a:pt x="9861" y="0"/>
                  </a:lnTo>
                  <a:cubicBezTo>
                    <a:pt x="8476" y="0"/>
                    <a:pt x="7161" y="623"/>
                    <a:pt x="6192" y="1591"/>
                  </a:cubicBezTo>
                  <a:lnTo>
                    <a:pt x="3078" y="4773"/>
                  </a:lnTo>
                  <a:cubicBezTo>
                    <a:pt x="2593" y="5326"/>
                    <a:pt x="2178" y="5949"/>
                    <a:pt x="1901" y="6641"/>
                  </a:cubicBezTo>
                  <a:lnTo>
                    <a:pt x="309" y="10930"/>
                  </a:lnTo>
                  <a:cubicBezTo>
                    <a:pt x="-37" y="11898"/>
                    <a:pt x="-106" y="13005"/>
                    <a:pt x="171" y="14042"/>
                  </a:cubicBezTo>
                  <a:lnTo>
                    <a:pt x="1001" y="17224"/>
                  </a:lnTo>
                  <a:cubicBezTo>
                    <a:pt x="1624" y="19507"/>
                    <a:pt x="3701" y="21098"/>
                    <a:pt x="6054" y="21098"/>
                  </a:cubicBezTo>
                  <a:cubicBezTo>
                    <a:pt x="6054" y="21098"/>
                    <a:pt x="6192" y="21098"/>
                    <a:pt x="6261" y="21098"/>
                  </a:cubicBezTo>
                  <a:lnTo>
                    <a:pt x="10276" y="20960"/>
                  </a:lnTo>
                  <a:cubicBezTo>
                    <a:pt x="11729" y="20960"/>
                    <a:pt x="13044" y="20268"/>
                    <a:pt x="14013" y="19161"/>
                  </a:cubicBezTo>
                  <a:lnTo>
                    <a:pt x="16574" y="16256"/>
                  </a:lnTo>
                  <a:cubicBezTo>
                    <a:pt x="17058" y="15633"/>
                    <a:pt x="17474" y="14941"/>
                    <a:pt x="17681" y="14180"/>
                  </a:cubicBezTo>
                  <a:lnTo>
                    <a:pt x="18858" y="9892"/>
                  </a:lnTo>
                  <a:cubicBezTo>
                    <a:pt x="19065" y="9062"/>
                    <a:pt x="19135" y="8232"/>
                    <a:pt x="18927" y="7402"/>
                  </a:cubicBezTo>
                  <a:lnTo>
                    <a:pt x="18235" y="4081"/>
                  </a:lnTo>
                  <a:cubicBezTo>
                    <a:pt x="17750" y="1660"/>
                    <a:pt x="15605" y="0"/>
                    <a:pt x="13183" y="0"/>
                  </a:cubicBezTo>
                  <a:lnTo>
                    <a:pt x="1318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1" name="Freeform 3500">
              <a:extLst>
                <a:ext uri="{FF2B5EF4-FFF2-40B4-BE49-F238E27FC236}">
                  <a16:creationId xmlns:a16="http://schemas.microsoft.com/office/drawing/2014/main" id="{C00C5772-F4CB-F45B-837E-C22A43B3C9C1}"/>
                </a:ext>
              </a:extLst>
            </p:cNvPr>
            <p:cNvSpPr/>
            <p:nvPr/>
          </p:nvSpPr>
          <p:spPr>
            <a:xfrm>
              <a:off x="8561962" y="5140049"/>
              <a:ext cx="3870" cy="2211"/>
            </a:xfrm>
            <a:custGeom>
              <a:avLst/>
              <a:gdLst>
                <a:gd name="connsiteX0" fmla="*/ 969 w 2906"/>
                <a:gd name="connsiteY0" fmla="*/ 0 h 1660"/>
                <a:gd name="connsiteX1" fmla="*/ 0 w 2906"/>
                <a:gd name="connsiteY1" fmla="*/ 138 h 1660"/>
                <a:gd name="connsiteX2" fmla="*/ 1315 w 2906"/>
                <a:gd name="connsiteY2" fmla="*/ 1107 h 1660"/>
                <a:gd name="connsiteX3" fmla="*/ 2007 w 2906"/>
                <a:gd name="connsiteY3" fmla="*/ 1453 h 1660"/>
                <a:gd name="connsiteX4" fmla="*/ 2907 w 2906"/>
                <a:gd name="connsiteY4" fmla="*/ 1660 h 1660"/>
                <a:gd name="connsiteX5" fmla="*/ 2353 w 2906"/>
                <a:gd name="connsiteY5" fmla="*/ 415 h 1660"/>
                <a:gd name="connsiteX6" fmla="*/ 1730 w 2906"/>
                <a:gd name="connsiteY6" fmla="*/ 0 h 1660"/>
                <a:gd name="connsiteX7" fmla="*/ 969 w 2906"/>
                <a:gd name="connsiteY7" fmla="*/ 0 h 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6" h="1660">
                  <a:moveTo>
                    <a:pt x="969" y="0"/>
                  </a:moveTo>
                  <a:lnTo>
                    <a:pt x="0" y="138"/>
                  </a:lnTo>
                  <a:lnTo>
                    <a:pt x="1315" y="1107"/>
                  </a:lnTo>
                  <a:lnTo>
                    <a:pt x="2007" y="1453"/>
                  </a:lnTo>
                  <a:lnTo>
                    <a:pt x="2907" y="1660"/>
                  </a:lnTo>
                  <a:lnTo>
                    <a:pt x="2353" y="415"/>
                  </a:lnTo>
                  <a:lnTo>
                    <a:pt x="1730" y="0"/>
                  </a:lnTo>
                  <a:lnTo>
                    <a:pt x="969"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2" name="Freeform 3501">
              <a:extLst>
                <a:ext uri="{FF2B5EF4-FFF2-40B4-BE49-F238E27FC236}">
                  <a16:creationId xmlns:a16="http://schemas.microsoft.com/office/drawing/2014/main" id="{71580C43-6322-2D53-4BD0-383380C04D2B}"/>
                </a:ext>
              </a:extLst>
            </p:cNvPr>
            <p:cNvSpPr/>
            <p:nvPr/>
          </p:nvSpPr>
          <p:spPr>
            <a:xfrm>
              <a:off x="8555042" y="5133048"/>
              <a:ext cx="17768" cy="16030"/>
            </a:xfrm>
            <a:custGeom>
              <a:avLst/>
              <a:gdLst>
                <a:gd name="connsiteX0" fmla="*/ 6926 w 13341"/>
                <a:gd name="connsiteY0" fmla="*/ 5257 h 12036"/>
                <a:gd name="connsiteX1" fmla="*/ 7480 w 13341"/>
                <a:gd name="connsiteY1" fmla="*/ 5672 h 12036"/>
                <a:gd name="connsiteX2" fmla="*/ 8103 w 13341"/>
                <a:gd name="connsiteY2" fmla="*/ 6917 h 12036"/>
                <a:gd name="connsiteX3" fmla="*/ 7203 w 13341"/>
                <a:gd name="connsiteY3" fmla="*/ 6710 h 12036"/>
                <a:gd name="connsiteX4" fmla="*/ 6511 w 13341"/>
                <a:gd name="connsiteY4" fmla="*/ 6364 h 12036"/>
                <a:gd name="connsiteX5" fmla="*/ 5196 w 13341"/>
                <a:gd name="connsiteY5" fmla="*/ 5396 h 12036"/>
                <a:gd name="connsiteX6" fmla="*/ 6165 w 13341"/>
                <a:gd name="connsiteY6" fmla="*/ 5257 h 12036"/>
                <a:gd name="connsiteX7" fmla="*/ 6926 w 13341"/>
                <a:gd name="connsiteY7" fmla="*/ 5257 h 12036"/>
                <a:gd name="connsiteX8" fmla="*/ 6926 w 13341"/>
                <a:gd name="connsiteY8" fmla="*/ 0 h 12036"/>
                <a:gd name="connsiteX9" fmla="*/ 6718 w 13341"/>
                <a:gd name="connsiteY9" fmla="*/ 0 h 12036"/>
                <a:gd name="connsiteX10" fmla="*/ 5957 w 13341"/>
                <a:gd name="connsiteY10" fmla="*/ 0 h 12036"/>
                <a:gd name="connsiteX11" fmla="*/ 5403 w 13341"/>
                <a:gd name="connsiteY11" fmla="*/ 69 h 12036"/>
                <a:gd name="connsiteX12" fmla="*/ 4434 w 13341"/>
                <a:gd name="connsiteY12" fmla="*/ 208 h 12036"/>
                <a:gd name="connsiteX13" fmla="*/ 143 w 13341"/>
                <a:gd name="connsiteY13" fmla="*/ 4081 h 12036"/>
                <a:gd name="connsiteX14" fmla="*/ 2151 w 13341"/>
                <a:gd name="connsiteY14" fmla="*/ 9546 h 12036"/>
                <a:gd name="connsiteX15" fmla="*/ 3466 w 13341"/>
                <a:gd name="connsiteY15" fmla="*/ 10515 h 12036"/>
                <a:gd name="connsiteX16" fmla="*/ 4227 w 13341"/>
                <a:gd name="connsiteY16" fmla="*/ 10999 h 12036"/>
                <a:gd name="connsiteX17" fmla="*/ 4919 w 13341"/>
                <a:gd name="connsiteY17" fmla="*/ 11345 h 12036"/>
                <a:gd name="connsiteX18" fmla="*/ 6234 w 13341"/>
                <a:gd name="connsiteY18" fmla="*/ 11760 h 12036"/>
                <a:gd name="connsiteX19" fmla="*/ 7134 w 13341"/>
                <a:gd name="connsiteY19" fmla="*/ 11967 h 12036"/>
                <a:gd name="connsiteX20" fmla="*/ 8172 w 13341"/>
                <a:gd name="connsiteY20" fmla="*/ 12036 h 12036"/>
                <a:gd name="connsiteX21" fmla="*/ 12255 w 13341"/>
                <a:gd name="connsiteY21" fmla="*/ 10030 h 12036"/>
                <a:gd name="connsiteX22" fmla="*/ 12809 w 13341"/>
                <a:gd name="connsiteY22" fmla="*/ 4566 h 12036"/>
                <a:gd name="connsiteX23" fmla="*/ 12186 w 13341"/>
                <a:gd name="connsiteY23" fmla="*/ 3320 h 12036"/>
                <a:gd name="connsiteX24" fmla="*/ 10663 w 13341"/>
                <a:gd name="connsiteY24" fmla="*/ 1453 h 12036"/>
                <a:gd name="connsiteX25" fmla="*/ 10110 w 13341"/>
                <a:gd name="connsiteY25" fmla="*/ 1038 h 12036"/>
                <a:gd name="connsiteX26" fmla="*/ 6995 w 13341"/>
                <a:gd name="connsiteY26" fmla="*/ 0 h 12036"/>
                <a:gd name="connsiteX27" fmla="*/ 6995 w 13341"/>
                <a:gd name="connsiteY27" fmla="*/ 0 h 1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41" h="12036">
                  <a:moveTo>
                    <a:pt x="6926" y="5257"/>
                  </a:moveTo>
                  <a:lnTo>
                    <a:pt x="7480" y="5672"/>
                  </a:lnTo>
                  <a:lnTo>
                    <a:pt x="8103" y="6917"/>
                  </a:lnTo>
                  <a:lnTo>
                    <a:pt x="7203" y="6710"/>
                  </a:lnTo>
                  <a:lnTo>
                    <a:pt x="6511" y="6364"/>
                  </a:lnTo>
                  <a:lnTo>
                    <a:pt x="5196" y="5396"/>
                  </a:lnTo>
                  <a:lnTo>
                    <a:pt x="6165" y="5257"/>
                  </a:lnTo>
                  <a:lnTo>
                    <a:pt x="6926" y="5257"/>
                  </a:lnTo>
                  <a:moveTo>
                    <a:pt x="6926" y="0"/>
                  </a:moveTo>
                  <a:cubicBezTo>
                    <a:pt x="6926" y="0"/>
                    <a:pt x="6788" y="0"/>
                    <a:pt x="6718" y="0"/>
                  </a:cubicBezTo>
                  <a:lnTo>
                    <a:pt x="5957" y="0"/>
                  </a:lnTo>
                  <a:cubicBezTo>
                    <a:pt x="5957" y="0"/>
                    <a:pt x="5611" y="0"/>
                    <a:pt x="5403" y="69"/>
                  </a:cubicBezTo>
                  <a:lnTo>
                    <a:pt x="4434" y="208"/>
                  </a:lnTo>
                  <a:cubicBezTo>
                    <a:pt x="2358" y="484"/>
                    <a:pt x="628" y="2075"/>
                    <a:pt x="143" y="4081"/>
                  </a:cubicBezTo>
                  <a:cubicBezTo>
                    <a:pt x="-341" y="6157"/>
                    <a:pt x="420" y="8301"/>
                    <a:pt x="2151" y="9546"/>
                  </a:cubicBezTo>
                  <a:lnTo>
                    <a:pt x="3466" y="10515"/>
                  </a:lnTo>
                  <a:cubicBezTo>
                    <a:pt x="3466" y="10515"/>
                    <a:pt x="3950" y="10860"/>
                    <a:pt x="4227" y="10999"/>
                  </a:cubicBezTo>
                  <a:lnTo>
                    <a:pt x="4919" y="11345"/>
                  </a:lnTo>
                  <a:cubicBezTo>
                    <a:pt x="5334" y="11552"/>
                    <a:pt x="5749" y="11690"/>
                    <a:pt x="6234" y="11760"/>
                  </a:cubicBezTo>
                  <a:lnTo>
                    <a:pt x="7134" y="11967"/>
                  </a:lnTo>
                  <a:cubicBezTo>
                    <a:pt x="7134" y="11967"/>
                    <a:pt x="7826" y="12036"/>
                    <a:pt x="8172" y="12036"/>
                  </a:cubicBezTo>
                  <a:cubicBezTo>
                    <a:pt x="9764" y="12036"/>
                    <a:pt x="11287" y="11275"/>
                    <a:pt x="12255" y="10030"/>
                  </a:cubicBezTo>
                  <a:cubicBezTo>
                    <a:pt x="13432" y="8439"/>
                    <a:pt x="13709" y="6364"/>
                    <a:pt x="12809" y="4566"/>
                  </a:cubicBezTo>
                  <a:lnTo>
                    <a:pt x="12186" y="3320"/>
                  </a:lnTo>
                  <a:cubicBezTo>
                    <a:pt x="11840" y="2559"/>
                    <a:pt x="11287" y="1937"/>
                    <a:pt x="10663" y="1453"/>
                  </a:cubicBezTo>
                  <a:lnTo>
                    <a:pt x="10110" y="1038"/>
                  </a:lnTo>
                  <a:cubicBezTo>
                    <a:pt x="9210" y="346"/>
                    <a:pt x="8103" y="0"/>
                    <a:pt x="6995" y="0"/>
                  </a:cubicBezTo>
                  <a:lnTo>
                    <a:pt x="699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3" name="Freeform 3502">
              <a:extLst>
                <a:ext uri="{FF2B5EF4-FFF2-40B4-BE49-F238E27FC236}">
                  <a16:creationId xmlns:a16="http://schemas.microsoft.com/office/drawing/2014/main" id="{69FEF895-1462-6586-0C47-0D5AEFFA0D90}"/>
                </a:ext>
              </a:extLst>
            </p:cNvPr>
            <p:cNvSpPr/>
            <p:nvPr/>
          </p:nvSpPr>
          <p:spPr>
            <a:xfrm>
              <a:off x="8559565" y="5086800"/>
              <a:ext cx="20093" cy="10318"/>
            </a:xfrm>
            <a:custGeom>
              <a:avLst/>
              <a:gdLst>
                <a:gd name="connsiteX0" fmla="*/ 15088 w 15087"/>
                <a:gd name="connsiteY0" fmla="*/ 5534 h 7747"/>
                <a:gd name="connsiteX1" fmla="*/ 11143 w 15087"/>
                <a:gd name="connsiteY1" fmla="*/ 2214 h 7747"/>
                <a:gd name="connsiteX2" fmla="*/ 8859 w 15087"/>
                <a:gd name="connsiteY2" fmla="*/ 969 h 7747"/>
                <a:gd name="connsiteX3" fmla="*/ 6852 w 15087"/>
                <a:gd name="connsiteY3" fmla="*/ 138 h 7747"/>
                <a:gd name="connsiteX4" fmla="*/ 4776 w 15087"/>
                <a:gd name="connsiteY4" fmla="*/ 0 h 7747"/>
                <a:gd name="connsiteX5" fmla="*/ 2561 w 15087"/>
                <a:gd name="connsiteY5" fmla="*/ 969 h 7747"/>
                <a:gd name="connsiteX6" fmla="*/ 692 w 15087"/>
                <a:gd name="connsiteY6" fmla="*/ 2906 h 7747"/>
                <a:gd name="connsiteX7" fmla="*/ 0 w 15087"/>
                <a:gd name="connsiteY7" fmla="*/ 4981 h 7747"/>
                <a:gd name="connsiteX8" fmla="*/ 761 w 15087"/>
                <a:gd name="connsiteY8" fmla="*/ 6849 h 7747"/>
                <a:gd name="connsiteX9" fmla="*/ 3322 w 15087"/>
                <a:gd name="connsiteY9" fmla="*/ 7747 h 7747"/>
                <a:gd name="connsiteX10" fmla="*/ 13012 w 15087"/>
                <a:gd name="connsiteY10" fmla="*/ 6779 h 7747"/>
                <a:gd name="connsiteX11" fmla="*/ 15088 w 15087"/>
                <a:gd name="connsiteY11" fmla="*/ 5534 h 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87" h="7747">
                  <a:moveTo>
                    <a:pt x="15088" y="5534"/>
                  </a:moveTo>
                  <a:lnTo>
                    <a:pt x="11143" y="2214"/>
                  </a:lnTo>
                  <a:lnTo>
                    <a:pt x="8859" y="969"/>
                  </a:lnTo>
                  <a:lnTo>
                    <a:pt x="6852" y="138"/>
                  </a:lnTo>
                  <a:lnTo>
                    <a:pt x="4776" y="0"/>
                  </a:lnTo>
                  <a:lnTo>
                    <a:pt x="2561" y="969"/>
                  </a:lnTo>
                  <a:lnTo>
                    <a:pt x="692" y="2906"/>
                  </a:lnTo>
                  <a:lnTo>
                    <a:pt x="0" y="4981"/>
                  </a:lnTo>
                  <a:lnTo>
                    <a:pt x="761" y="6849"/>
                  </a:lnTo>
                  <a:lnTo>
                    <a:pt x="3322" y="7747"/>
                  </a:lnTo>
                  <a:lnTo>
                    <a:pt x="13012" y="6779"/>
                  </a:lnTo>
                  <a:lnTo>
                    <a:pt x="15088" y="553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4" name="Freeform 3503">
              <a:extLst>
                <a:ext uri="{FF2B5EF4-FFF2-40B4-BE49-F238E27FC236}">
                  <a16:creationId xmlns:a16="http://schemas.microsoft.com/office/drawing/2014/main" id="{C0BD5001-C9DA-2B76-511E-35F0B6A6BB98}"/>
                </a:ext>
              </a:extLst>
            </p:cNvPr>
            <p:cNvSpPr/>
            <p:nvPr/>
          </p:nvSpPr>
          <p:spPr>
            <a:xfrm>
              <a:off x="8552842" y="5079799"/>
              <a:ext cx="33754" cy="24229"/>
            </a:xfrm>
            <a:custGeom>
              <a:avLst/>
              <a:gdLst>
                <a:gd name="connsiteX0" fmla="*/ 9824 w 25344"/>
                <a:gd name="connsiteY0" fmla="*/ 5257 h 18192"/>
                <a:gd name="connsiteX1" fmla="*/ 11900 w 25344"/>
                <a:gd name="connsiteY1" fmla="*/ 5395 h 18192"/>
                <a:gd name="connsiteX2" fmla="*/ 13976 w 25344"/>
                <a:gd name="connsiteY2" fmla="*/ 6225 h 18192"/>
                <a:gd name="connsiteX3" fmla="*/ 16191 w 25344"/>
                <a:gd name="connsiteY3" fmla="*/ 7540 h 18192"/>
                <a:gd name="connsiteX4" fmla="*/ 20136 w 25344"/>
                <a:gd name="connsiteY4" fmla="*/ 10791 h 18192"/>
                <a:gd name="connsiteX5" fmla="*/ 18060 w 25344"/>
                <a:gd name="connsiteY5" fmla="*/ 12105 h 18192"/>
                <a:gd name="connsiteX6" fmla="*/ 8370 w 25344"/>
                <a:gd name="connsiteY6" fmla="*/ 13073 h 18192"/>
                <a:gd name="connsiteX7" fmla="*/ 5879 w 25344"/>
                <a:gd name="connsiteY7" fmla="*/ 12174 h 18192"/>
                <a:gd name="connsiteX8" fmla="*/ 5117 w 25344"/>
                <a:gd name="connsiteY8" fmla="*/ 10307 h 18192"/>
                <a:gd name="connsiteX9" fmla="*/ 5809 w 25344"/>
                <a:gd name="connsiteY9" fmla="*/ 8162 h 18192"/>
                <a:gd name="connsiteX10" fmla="*/ 7678 w 25344"/>
                <a:gd name="connsiteY10" fmla="*/ 6225 h 18192"/>
                <a:gd name="connsiteX11" fmla="*/ 9893 w 25344"/>
                <a:gd name="connsiteY11" fmla="*/ 5257 h 18192"/>
                <a:gd name="connsiteX12" fmla="*/ 9893 w 25344"/>
                <a:gd name="connsiteY12" fmla="*/ 69 h 18192"/>
                <a:gd name="connsiteX13" fmla="*/ 7816 w 25344"/>
                <a:gd name="connsiteY13" fmla="*/ 484 h 18192"/>
                <a:gd name="connsiteX14" fmla="*/ 5602 w 25344"/>
                <a:gd name="connsiteY14" fmla="*/ 1452 h 18192"/>
                <a:gd name="connsiteX15" fmla="*/ 4010 w 25344"/>
                <a:gd name="connsiteY15" fmla="*/ 2559 h 18192"/>
                <a:gd name="connsiteX16" fmla="*/ 2141 w 25344"/>
                <a:gd name="connsiteY16" fmla="*/ 4496 h 18192"/>
                <a:gd name="connsiteX17" fmla="*/ 965 w 25344"/>
                <a:gd name="connsiteY17" fmla="*/ 6433 h 18192"/>
                <a:gd name="connsiteX18" fmla="*/ 273 w 25344"/>
                <a:gd name="connsiteY18" fmla="*/ 8577 h 18192"/>
                <a:gd name="connsiteX19" fmla="*/ 411 w 25344"/>
                <a:gd name="connsiteY19" fmla="*/ 12313 h 18192"/>
                <a:gd name="connsiteX20" fmla="*/ 1172 w 25344"/>
                <a:gd name="connsiteY20" fmla="*/ 14180 h 18192"/>
                <a:gd name="connsiteX21" fmla="*/ 4218 w 25344"/>
                <a:gd name="connsiteY21" fmla="*/ 17016 h 18192"/>
                <a:gd name="connsiteX22" fmla="*/ 6709 w 25344"/>
                <a:gd name="connsiteY22" fmla="*/ 17916 h 18192"/>
                <a:gd name="connsiteX23" fmla="*/ 8439 w 25344"/>
                <a:gd name="connsiteY23" fmla="*/ 18192 h 18192"/>
                <a:gd name="connsiteX24" fmla="*/ 8924 w 25344"/>
                <a:gd name="connsiteY24" fmla="*/ 18192 h 18192"/>
                <a:gd name="connsiteX25" fmla="*/ 18614 w 25344"/>
                <a:gd name="connsiteY25" fmla="*/ 17224 h 18192"/>
                <a:gd name="connsiteX26" fmla="*/ 20828 w 25344"/>
                <a:gd name="connsiteY26" fmla="*/ 16463 h 18192"/>
                <a:gd name="connsiteX27" fmla="*/ 22905 w 25344"/>
                <a:gd name="connsiteY27" fmla="*/ 15149 h 18192"/>
                <a:gd name="connsiteX28" fmla="*/ 25327 w 25344"/>
                <a:gd name="connsiteY28" fmla="*/ 11068 h 18192"/>
                <a:gd name="connsiteX29" fmla="*/ 23458 w 25344"/>
                <a:gd name="connsiteY29" fmla="*/ 6710 h 18192"/>
                <a:gd name="connsiteX30" fmla="*/ 19513 w 25344"/>
                <a:gd name="connsiteY30" fmla="*/ 3459 h 18192"/>
                <a:gd name="connsiteX31" fmla="*/ 18821 w 25344"/>
                <a:gd name="connsiteY31" fmla="*/ 2974 h 18192"/>
                <a:gd name="connsiteX32" fmla="*/ 16606 w 25344"/>
                <a:gd name="connsiteY32" fmla="*/ 1660 h 18192"/>
                <a:gd name="connsiteX33" fmla="*/ 15914 w 25344"/>
                <a:gd name="connsiteY33" fmla="*/ 1314 h 18192"/>
                <a:gd name="connsiteX34" fmla="*/ 13838 w 25344"/>
                <a:gd name="connsiteY34" fmla="*/ 484 h 18192"/>
                <a:gd name="connsiteX35" fmla="*/ 12177 w 25344"/>
                <a:gd name="connsiteY35" fmla="*/ 138 h 18192"/>
                <a:gd name="connsiteX36" fmla="*/ 10100 w 25344"/>
                <a:gd name="connsiteY36" fmla="*/ 0 h 18192"/>
                <a:gd name="connsiteX37" fmla="*/ 9824 w 25344"/>
                <a:gd name="connsiteY37" fmla="*/ 0 h 18192"/>
                <a:gd name="connsiteX38" fmla="*/ 9824 w 25344"/>
                <a:gd name="connsiteY38" fmla="*/ 0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5344" h="18192">
                  <a:moveTo>
                    <a:pt x="9824" y="5257"/>
                  </a:moveTo>
                  <a:lnTo>
                    <a:pt x="11900" y="5395"/>
                  </a:lnTo>
                  <a:lnTo>
                    <a:pt x="13976" y="6225"/>
                  </a:lnTo>
                  <a:lnTo>
                    <a:pt x="16191" y="7540"/>
                  </a:lnTo>
                  <a:lnTo>
                    <a:pt x="20136" y="10791"/>
                  </a:lnTo>
                  <a:lnTo>
                    <a:pt x="18060" y="12105"/>
                  </a:lnTo>
                  <a:lnTo>
                    <a:pt x="8370" y="13073"/>
                  </a:lnTo>
                  <a:lnTo>
                    <a:pt x="5879" y="12174"/>
                  </a:lnTo>
                  <a:lnTo>
                    <a:pt x="5117" y="10307"/>
                  </a:lnTo>
                  <a:lnTo>
                    <a:pt x="5809" y="8162"/>
                  </a:lnTo>
                  <a:lnTo>
                    <a:pt x="7678" y="6225"/>
                  </a:lnTo>
                  <a:lnTo>
                    <a:pt x="9893" y="5257"/>
                  </a:lnTo>
                  <a:moveTo>
                    <a:pt x="9893" y="69"/>
                  </a:moveTo>
                  <a:cubicBezTo>
                    <a:pt x="9201" y="69"/>
                    <a:pt x="8439" y="207"/>
                    <a:pt x="7816" y="484"/>
                  </a:cubicBezTo>
                  <a:lnTo>
                    <a:pt x="5602" y="1452"/>
                  </a:lnTo>
                  <a:cubicBezTo>
                    <a:pt x="4979" y="1729"/>
                    <a:pt x="4425" y="2075"/>
                    <a:pt x="4010" y="2559"/>
                  </a:cubicBezTo>
                  <a:lnTo>
                    <a:pt x="2141" y="4496"/>
                  </a:lnTo>
                  <a:cubicBezTo>
                    <a:pt x="1588" y="5050"/>
                    <a:pt x="1172" y="5741"/>
                    <a:pt x="965" y="6433"/>
                  </a:cubicBezTo>
                  <a:lnTo>
                    <a:pt x="273" y="8577"/>
                  </a:lnTo>
                  <a:cubicBezTo>
                    <a:pt x="-143" y="9823"/>
                    <a:pt x="-73" y="11137"/>
                    <a:pt x="411" y="12313"/>
                  </a:cubicBezTo>
                  <a:lnTo>
                    <a:pt x="1172" y="14180"/>
                  </a:lnTo>
                  <a:cubicBezTo>
                    <a:pt x="1726" y="15495"/>
                    <a:pt x="2833" y="16532"/>
                    <a:pt x="4218" y="17016"/>
                  </a:cubicBezTo>
                  <a:lnTo>
                    <a:pt x="6709" y="17916"/>
                  </a:lnTo>
                  <a:cubicBezTo>
                    <a:pt x="7263" y="18123"/>
                    <a:pt x="7886" y="18192"/>
                    <a:pt x="8439" y="18192"/>
                  </a:cubicBezTo>
                  <a:cubicBezTo>
                    <a:pt x="8578" y="18192"/>
                    <a:pt x="8785" y="18192"/>
                    <a:pt x="8924" y="18192"/>
                  </a:cubicBezTo>
                  <a:lnTo>
                    <a:pt x="18614" y="17224"/>
                  </a:lnTo>
                  <a:cubicBezTo>
                    <a:pt x="19375" y="17155"/>
                    <a:pt x="20205" y="16878"/>
                    <a:pt x="20828" y="16463"/>
                  </a:cubicBezTo>
                  <a:lnTo>
                    <a:pt x="22905" y="15149"/>
                  </a:lnTo>
                  <a:cubicBezTo>
                    <a:pt x="24358" y="14250"/>
                    <a:pt x="25258" y="12728"/>
                    <a:pt x="25327" y="11068"/>
                  </a:cubicBezTo>
                  <a:cubicBezTo>
                    <a:pt x="25466" y="9407"/>
                    <a:pt x="24773" y="7816"/>
                    <a:pt x="23458" y="6710"/>
                  </a:cubicBezTo>
                  <a:lnTo>
                    <a:pt x="19513" y="3459"/>
                  </a:lnTo>
                  <a:cubicBezTo>
                    <a:pt x="19513" y="3459"/>
                    <a:pt x="19029" y="3112"/>
                    <a:pt x="18821" y="2974"/>
                  </a:cubicBezTo>
                  <a:lnTo>
                    <a:pt x="16606" y="1660"/>
                  </a:lnTo>
                  <a:cubicBezTo>
                    <a:pt x="16606" y="1660"/>
                    <a:pt x="16191" y="1452"/>
                    <a:pt x="15914" y="1314"/>
                  </a:cubicBezTo>
                  <a:lnTo>
                    <a:pt x="13838" y="484"/>
                  </a:lnTo>
                  <a:cubicBezTo>
                    <a:pt x="13284" y="277"/>
                    <a:pt x="12731" y="138"/>
                    <a:pt x="12177" y="138"/>
                  </a:cubicBezTo>
                  <a:lnTo>
                    <a:pt x="10100" y="0"/>
                  </a:lnTo>
                  <a:cubicBezTo>
                    <a:pt x="10100" y="0"/>
                    <a:pt x="9893" y="0"/>
                    <a:pt x="9824" y="0"/>
                  </a:cubicBezTo>
                  <a:lnTo>
                    <a:pt x="982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5" name="Freeform 3504">
              <a:extLst>
                <a:ext uri="{FF2B5EF4-FFF2-40B4-BE49-F238E27FC236}">
                  <a16:creationId xmlns:a16="http://schemas.microsoft.com/office/drawing/2014/main" id="{12623B8A-AF9D-840F-4B57-7FC0F2470DC5}"/>
                </a:ext>
              </a:extLst>
            </p:cNvPr>
            <p:cNvSpPr/>
            <p:nvPr/>
          </p:nvSpPr>
          <p:spPr>
            <a:xfrm>
              <a:off x="8558274" y="5257512"/>
              <a:ext cx="3134" cy="3776"/>
            </a:xfrm>
            <a:custGeom>
              <a:avLst/>
              <a:gdLst>
                <a:gd name="connsiteX0" fmla="*/ 0 w 2353"/>
                <a:gd name="connsiteY0" fmla="*/ 2836 h 2835"/>
                <a:gd name="connsiteX1" fmla="*/ 1592 w 2353"/>
                <a:gd name="connsiteY1" fmla="*/ 2075 h 2835"/>
                <a:gd name="connsiteX2" fmla="*/ 2353 w 2353"/>
                <a:gd name="connsiteY2" fmla="*/ 1245 h 2835"/>
                <a:gd name="connsiteX3" fmla="*/ 2007 w 2353"/>
                <a:gd name="connsiteY3" fmla="*/ 554 h 2835"/>
                <a:gd name="connsiteX4" fmla="*/ 277 w 2353"/>
                <a:gd name="connsiteY4" fmla="*/ 0 h 2835"/>
                <a:gd name="connsiteX5" fmla="*/ 346 w 2353"/>
                <a:gd name="connsiteY5" fmla="*/ 761 h 2835"/>
                <a:gd name="connsiteX6" fmla="*/ 69 w 2353"/>
                <a:gd name="connsiteY6" fmla="*/ 2144 h 2835"/>
                <a:gd name="connsiteX7" fmla="*/ 0 w 2353"/>
                <a:gd name="connsiteY7" fmla="*/ 2836 h 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3" h="2835">
                  <a:moveTo>
                    <a:pt x="0" y="2836"/>
                  </a:moveTo>
                  <a:lnTo>
                    <a:pt x="1592" y="2075"/>
                  </a:lnTo>
                  <a:lnTo>
                    <a:pt x="2353" y="1245"/>
                  </a:lnTo>
                  <a:lnTo>
                    <a:pt x="2007" y="554"/>
                  </a:lnTo>
                  <a:lnTo>
                    <a:pt x="277" y="0"/>
                  </a:lnTo>
                  <a:lnTo>
                    <a:pt x="346" y="761"/>
                  </a:lnTo>
                  <a:lnTo>
                    <a:pt x="69" y="2144"/>
                  </a:lnTo>
                  <a:lnTo>
                    <a:pt x="0" y="283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6" name="Freeform 3505">
              <a:extLst>
                <a:ext uri="{FF2B5EF4-FFF2-40B4-BE49-F238E27FC236}">
                  <a16:creationId xmlns:a16="http://schemas.microsoft.com/office/drawing/2014/main" id="{AD028B75-13CA-E5D4-1110-7AB62377C7C2}"/>
                </a:ext>
              </a:extLst>
            </p:cNvPr>
            <p:cNvSpPr/>
            <p:nvPr/>
          </p:nvSpPr>
          <p:spPr>
            <a:xfrm>
              <a:off x="8551618" y="5250510"/>
              <a:ext cx="16873" cy="17596"/>
            </a:xfrm>
            <a:custGeom>
              <a:avLst/>
              <a:gdLst>
                <a:gd name="connsiteX0" fmla="*/ 5275 w 12669"/>
                <a:gd name="connsiteY0" fmla="*/ 5257 h 13212"/>
                <a:gd name="connsiteX1" fmla="*/ 7005 w 12669"/>
                <a:gd name="connsiteY1" fmla="*/ 5811 h 13212"/>
                <a:gd name="connsiteX2" fmla="*/ 7351 w 12669"/>
                <a:gd name="connsiteY2" fmla="*/ 6502 h 13212"/>
                <a:gd name="connsiteX3" fmla="*/ 6590 w 12669"/>
                <a:gd name="connsiteY3" fmla="*/ 7332 h 13212"/>
                <a:gd name="connsiteX4" fmla="*/ 5067 w 12669"/>
                <a:gd name="connsiteY4" fmla="*/ 8024 h 13212"/>
                <a:gd name="connsiteX5" fmla="*/ 5067 w 12669"/>
                <a:gd name="connsiteY5" fmla="*/ 7332 h 13212"/>
                <a:gd name="connsiteX6" fmla="*/ 5413 w 12669"/>
                <a:gd name="connsiteY6" fmla="*/ 5949 h 13212"/>
                <a:gd name="connsiteX7" fmla="*/ 5413 w 12669"/>
                <a:gd name="connsiteY7" fmla="*/ 5188 h 13212"/>
                <a:gd name="connsiteX8" fmla="*/ 5413 w 12669"/>
                <a:gd name="connsiteY8" fmla="*/ 0 h 13212"/>
                <a:gd name="connsiteX9" fmla="*/ 2230 w 12669"/>
                <a:gd name="connsiteY9" fmla="*/ 1107 h 13212"/>
                <a:gd name="connsiteX10" fmla="*/ 222 w 12669"/>
                <a:gd name="connsiteY10" fmla="*/ 5465 h 13212"/>
                <a:gd name="connsiteX11" fmla="*/ 222 w 12669"/>
                <a:gd name="connsiteY11" fmla="*/ 5465 h 13212"/>
                <a:gd name="connsiteX12" fmla="*/ 84 w 12669"/>
                <a:gd name="connsiteY12" fmla="*/ 6295 h 13212"/>
                <a:gd name="connsiteX13" fmla="*/ 15 w 12669"/>
                <a:gd name="connsiteY13" fmla="*/ 7056 h 13212"/>
                <a:gd name="connsiteX14" fmla="*/ 15 w 12669"/>
                <a:gd name="connsiteY14" fmla="*/ 7747 h 13212"/>
                <a:gd name="connsiteX15" fmla="*/ 2230 w 12669"/>
                <a:gd name="connsiteY15" fmla="*/ 12313 h 13212"/>
                <a:gd name="connsiteX16" fmla="*/ 5137 w 12669"/>
                <a:gd name="connsiteY16" fmla="*/ 13212 h 13212"/>
                <a:gd name="connsiteX17" fmla="*/ 7351 w 12669"/>
                <a:gd name="connsiteY17" fmla="*/ 12728 h 13212"/>
                <a:gd name="connsiteX18" fmla="*/ 8874 w 12669"/>
                <a:gd name="connsiteY18" fmla="*/ 12036 h 13212"/>
                <a:gd name="connsiteX19" fmla="*/ 10465 w 12669"/>
                <a:gd name="connsiteY19" fmla="*/ 10930 h 13212"/>
                <a:gd name="connsiteX20" fmla="*/ 11227 w 12669"/>
                <a:gd name="connsiteY20" fmla="*/ 10099 h 13212"/>
                <a:gd name="connsiteX21" fmla="*/ 12196 w 12669"/>
                <a:gd name="connsiteY21" fmla="*/ 4358 h 13212"/>
                <a:gd name="connsiteX22" fmla="*/ 11850 w 12669"/>
                <a:gd name="connsiteY22" fmla="*/ 3666 h 13212"/>
                <a:gd name="connsiteX23" fmla="*/ 8666 w 12669"/>
                <a:gd name="connsiteY23" fmla="*/ 830 h 13212"/>
                <a:gd name="connsiteX24" fmla="*/ 6936 w 12669"/>
                <a:gd name="connsiteY24" fmla="*/ 277 h 13212"/>
                <a:gd name="connsiteX25" fmla="*/ 5413 w 12669"/>
                <a:gd name="connsiteY25" fmla="*/ 69 h 13212"/>
                <a:gd name="connsiteX26" fmla="*/ 5413 w 12669"/>
                <a:gd name="connsiteY26" fmla="*/ 69 h 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69" h="13212">
                  <a:moveTo>
                    <a:pt x="5275" y="5257"/>
                  </a:moveTo>
                  <a:lnTo>
                    <a:pt x="7005" y="5811"/>
                  </a:lnTo>
                  <a:lnTo>
                    <a:pt x="7351" y="6502"/>
                  </a:lnTo>
                  <a:lnTo>
                    <a:pt x="6590" y="7332"/>
                  </a:lnTo>
                  <a:lnTo>
                    <a:pt x="5067" y="8024"/>
                  </a:lnTo>
                  <a:lnTo>
                    <a:pt x="5067" y="7332"/>
                  </a:lnTo>
                  <a:cubicBezTo>
                    <a:pt x="5067" y="7332"/>
                    <a:pt x="5413" y="5949"/>
                    <a:pt x="5413" y="5949"/>
                  </a:cubicBezTo>
                  <a:lnTo>
                    <a:pt x="5413" y="5188"/>
                  </a:lnTo>
                  <a:moveTo>
                    <a:pt x="5413" y="0"/>
                  </a:moveTo>
                  <a:cubicBezTo>
                    <a:pt x="4306" y="0"/>
                    <a:pt x="3129" y="346"/>
                    <a:pt x="2230" y="1107"/>
                  </a:cubicBezTo>
                  <a:cubicBezTo>
                    <a:pt x="915" y="2144"/>
                    <a:pt x="153" y="3804"/>
                    <a:pt x="222" y="5465"/>
                  </a:cubicBezTo>
                  <a:lnTo>
                    <a:pt x="222" y="5465"/>
                  </a:lnTo>
                  <a:cubicBezTo>
                    <a:pt x="222" y="5465"/>
                    <a:pt x="84" y="6295"/>
                    <a:pt x="84" y="6295"/>
                  </a:cubicBezTo>
                  <a:cubicBezTo>
                    <a:pt x="84" y="6572"/>
                    <a:pt x="15" y="6848"/>
                    <a:pt x="15" y="7056"/>
                  </a:cubicBezTo>
                  <a:lnTo>
                    <a:pt x="15" y="7747"/>
                  </a:lnTo>
                  <a:cubicBezTo>
                    <a:pt x="-124" y="9546"/>
                    <a:pt x="707" y="11275"/>
                    <a:pt x="2230" y="12313"/>
                  </a:cubicBezTo>
                  <a:cubicBezTo>
                    <a:pt x="3129" y="12935"/>
                    <a:pt x="4098" y="13212"/>
                    <a:pt x="5137" y="13212"/>
                  </a:cubicBezTo>
                  <a:cubicBezTo>
                    <a:pt x="5898" y="13212"/>
                    <a:pt x="6659" y="13074"/>
                    <a:pt x="7351" y="12728"/>
                  </a:cubicBezTo>
                  <a:lnTo>
                    <a:pt x="8874" y="12036"/>
                  </a:lnTo>
                  <a:cubicBezTo>
                    <a:pt x="9428" y="11760"/>
                    <a:pt x="9981" y="11414"/>
                    <a:pt x="10465" y="10930"/>
                  </a:cubicBezTo>
                  <a:lnTo>
                    <a:pt x="11227" y="10099"/>
                  </a:lnTo>
                  <a:cubicBezTo>
                    <a:pt x="12680" y="8577"/>
                    <a:pt x="13096" y="6295"/>
                    <a:pt x="12196" y="4358"/>
                  </a:cubicBezTo>
                  <a:lnTo>
                    <a:pt x="11850" y="3666"/>
                  </a:lnTo>
                  <a:cubicBezTo>
                    <a:pt x="11227" y="2283"/>
                    <a:pt x="10050" y="1314"/>
                    <a:pt x="8666" y="830"/>
                  </a:cubicBezTo>
                  <a:lnTo>
                    <a:pt x="6936" y="277"/>
                  </a:lnTo>
                  <a:cubicBezTo>
                    <a:pt x="6452" y="138"/>
                    <a:pt x="5898" y="69"/>
                    <a:pt x="5413" y="69"/>
                  </a:cubicBezTo>
                  <a:lnTo>
                    <a:pt x="541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7" name="Freeform 3506">
              <a:extLst>
                <a:ext uri="{FF2B5EF4-FFF2-40B4-BE49-F238E27FC236}">
                  <a16:creationId xmlns:a16="http://schemas.microsoft.com/office/drawing/2014/main" id="{588BC605-93BA-CE39-5D74-B9E866964EA8}"/>
                </a:ext>
              </a:extLst>
            </p:cNvPr>
            <p:cNvSpPr/>
            <p:nvPr/>
          </p:nvSpPr>
          <p:spPr>
            <a:xfrm>
              <a:off x="8574036" y="5146591"/>
              <a:ext cx="11153" cy="6541"/>
            </a:xfrm>
            <a:custGeom>
              <a:avLst/>
              <a:gdLst>
                <a:gd name="connsiteX0" fmla="*/ 4498 w 8374"/>
                <a:gd name="connsiteY0" fmla="*/ 4496 h 4911"/>
                <a:gd name="connsiteX1" fmla="*/ 6160 w 8374"/>
                <a:gd name="connsiteY1" fmla="*/ 4150 h 4911"/>
                <a:gd name="connsiteX2" fmla="*/ 7198 w 8374"/>
                <a:gd name="connsiteY2" fmla="*/ 3112 h 4911"/>
                <a:gd name="connsiteX3" fmla="*/ 7890 w 8374"/>
                <a:gd name="connsiteY3" fmla="*/ 1591 h 4911"/>
                <a:gd name="connsiteX4" fmla="*/ 8374 w 8374"/>
                <a:gd name="connsiteY4" fmla="*/ 0 h 4911"/>
                <a:gd name="connsiteX5" fmla="*/ 6367 w 8374"/>
                <a:gd name="connsiteY5" fmla="*/ 207 h 4911"/>
                <a:gd name="connsiteX6" fmla="*/ 3599 w 8374"/>
                <a:gd name="connsiteY6" fmla="*/ 1107 h 4911"/>
                <a:gd name="connsiteX7" fmla="*/ 1246 w 8374"/>
                <a:gd name="connsiteY7" fmla="*/ 2352 h 4911"/>
                <a:gd name="connsiteX8" fmla="*/ 0 w 8374"/>
                <a:gd name="connsiteY8" fmla="*/ 3804 h 4911"/>
                <a:gd name="connsiteX9" fmla="*/ 415 w 8374"/>
                <a:gd name="connsiteY9" fmla="*/ 4911 h 4911"/>
                <a:gd name="connsiteX10" fmla="*/ 1800 w 8374"/>
                <a:gd name="connsiteY10" fmla="*/ 4773 h 4911"/>
                <a:gd name="connsiteX11" fmla="*/ 3461 w 8374"/>
                <a:gd name="connsiteY11" fmla="*/ 4012 h 4911"/>
                <a:gd name="connsiteX12" fmla="*/ 4568 w 8374"/>
                <a:gd name="connsiteY12" fmla="*/ 3320 h 4911"/>
                <a:gd name="connsiteX13" fmla="*/ 4706 w 8374"/>
                <a:gd name="connsiteY13" fmla="*/ 3666 h 4911"/>
                <a:gd name="connsiteX14" fmla="*/ 4776 w 8374"/>
                <a:gd name="connsiteY14" fmla="*/ 3943 h 4911"/>
                <a:gd name="connsiteX15" fmla="*/ 4706 w 8374"/>
                <a:gd name="connsiteY15" fmla="*/ 4219 h 4911"/>
                <a:gd name="connsiteX16" fmla="*/ 4498 w 8374"/>
                <a:gd name="connsiteY16" fmla="*/ 4496 h 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74" h="4911">
                  <a:moveTo>
                    <a:pt x="4498" y="4496"/>
                  </a:moveTo>
                  <a:lnTo>
                    <a:pt x="6160" y="4150"/>
                  </a:lnTo>
                  <a:lnTo>
                    <a:pt x="7198" y="3112"/>
                  </a:lnTo>
                  <a:lnTo>
                    <a:pt x="7890" y="1591"/>
                  </a:lnTo>
                  <a:lnTo>
                    <a:pt x="8374" y="0"/>
                  </a:lnTo>
                  <a:lnTo>
                    <a:pt x="6367" y="207"/>
                  </a:lnTo>
                  <a:lnTo>
                    <a:pt x="3599" y="1107"/>
                  </a:lnTo>
                  <a:lnTo>
                    <a:pt x="1246" y="2352"/>
                  </a:lnTo>
                  <a:lnTo>
                    <a:pt x="0" y="3804"/>
                  </a:lnTo>
                  <a:lnTo>
                    <a:pt x="415" y="4911"/>
                  </a:lnTo>
                  <a:lnTo>
                    <a:pt x="1800" y="4773"/>
                  </a:lnTo>
                  <a:lnTo>
                    <a:pt x="3461" y="4012"/>
                  </a:lnTo>
                  <a:lnTo>
                    <a:pt x="4568" y="3320"/>
                  </a:lnTo>
                  <a:lnTo>
                    <a:pt x="4706" y="3666"/>
                  </a:lnTo>
                  <a:lnTo>
                    <a:pt x="4776" y="3943"/>
                  </a:lnTo>
                  <a:lnTo>
                    <a:pt x="4706" y="4219"/>
                  </a:lnTo>
                  <a:lnTo>
                    <a:pt x="4498" y="449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8" name="Freeform 3507">
              <a:extLst>
                <a:ext uri="{FF2B5EF4-FFF2-40B4-BE49-F238E27FC236}">
                  <a16:creationId xmlns:a16="http://schemas.microsoft.com/office/drawing/2014/main" id="{51C91877-7E25-D787-5F9C-876A6AFF7090}"/>
                </a:ext>
              </a:extLst>
            </p:cNvPr>
            <p:cNvSpPr/>
            <p:nvPr/>
          </p:nvSpPr>
          <p:spPr>
            <a:xfrm>
              <a:off x="8567086" y="5139682"/>
              <a:ext cx="25098" cy="20360"/>
            </a:xfrm>
            <a:custGeom>
              <a:avLst/>
              <a:gdLst>
                <a:gd name="connsiteX0" fmla="*/ 13593 w 18845"/>
                <a:gd name="connsiteY0" fmla="*/ 5188 h 15287"/>
                <a:gd name="connsiteX1" fmla="*/ 13109 w 18845"/>
                <a:gd name="connsiteY1" fmla="*/ 6779 h 15287"/>
                <a:gd name="connsiteX2" fmla="*/ 12417 w 18845"/>
                <a:gd name="connsiteY2" fmla="*/ 8300 h 15287"/>
                <a:gd name="connsiteX3" fmla="*/ 11310 w 18845"/>
                <a:gd name="connsiteY3" fmla="*/ 9338 h 15287"/>
                <a:gd name="connsiteX4" fmla="*/ 9718 w 18845"/>
                <a:gd name="connsiteY4" fmla="*/ 9684 h 15287"/>
                <a:gd name="connsiteX5" fmla="*/ 9925 w 18845"/>
                <a:gd name="connsiteY5" fmla="*/ 9407 h 15287"/>
                <a:gd name="connsiteX6" fmla="*/ 9925 w 18845"/>
                <a:gd name="connsiteY6" fmla="*/ 9131 h 15287"/>
                <a:gd name="connsiteX7" fmla="*/ 9925 w 18845"/>
                <a:gd name="connsiteY7" fmla="*/ 8854 h 15287"/>
                <a:gd name="connsiteX8" fmla="*/ 9787 w 18845"/>
                <a:gd name="connsiteY8" fmla="*/ 8508 h 15287"/>
                <a:gd name="connsiteX9" fmla="*/ 8610 w 18845"/>
                <a:gd name="connsiteY9" fmla="*/ 9200 h 15287"/>
                <a:gd name="connsiteX10" fmla="*/ 6949 w 18845"/>
                <a:gd name="connsiteY10" fmla="*/ 9961 h 15287"/>
                <a:gd name="connsiteX11" fmla="*/ 5565 w 18845"/>
                <a:gd name="connsiteY11" fmla="*/ 10099 h 15287"/>
                <a:gd name="connsiteX12" fmla="*/ 5150 w 18845"/>
                <a:gd name="connsiteY12" fmla="*/ 8992 h 15287"/>
                <a:gd name="connsiteX13" fmla="*/ 6396 w 18845"/>
                <a:gd name="connsiteY13" fmla="*/ 7540 h 15287"/>
                <a:gd name="connsiteX14" fmla="*/ 8818 w 18845"/>
                <a:gd name="connsiteY14" fmla="*/ 6295 h 15287"/>
                <a:gd name="connsiteX15" fmla="*/ 11586 w 18845"/>
                <a:gd name="connsiteY15" fmla="*/ 5465 h 15287"/>
                <a:gd name="connsiteX16" fmla="*/ 13593 w 18845"/>
                <a:gd name="connsiteY16" fmla="*/ 5188 h 15287"/>
                <a:gd name="connsiteX17" fmla="*/ 13593 w 18845"/>
                <a:gd name="connsiteY17" fmla="*/ 0 h 15287"/>
                <a:gd name="connsiteX18" fmla="*/ 12971 w 18845"/>
                <a:gd name="connsiteY18" fmla="*/ 0 h 15287"/>
                <a:gd name="connsiteX19" fmla="*/ 10963 w 18845"/>
                <a:gd name="connsiteY19" fmla="*/ 277 h 15287"/>
                <a:gd name="connsiteX20" fmla="*/ 10064 w 18845"/>
                <a:gd name="connsiteY20" fmla="*/ 484 h 15287"/>
                <a:gd name="connsiteX21" fmla="*/ 7295 w 18845"/>
                <a:gd name="connsiteY21" fmla="*/ 1314 h 15287"/>
                <a:gd name="connsiteX22" fmla="*/ 6534 w 18845"/>
                <a:gd name="connsiteY22" fmla="*/ 1660 h 15287"/>
                <a:gd name="connsiteX23" fmla="*/ 4111 w 18845"/>
                <a:gd name="connsiteY23" fmla="*/ 2905 h 15287"/>
                <a:gd name="connsiteX24" fmla="*/ 2450 w 18845"/>
                <a:gd name="connsiteY24" fmla="*/ 4219 h 15287"/>
                <a:gd name="connsiteX25" fmla="*/ 1205 w 18845"/>
                <a:gd name="connsiteY25" fmla="*/ 5672 h 15287"/>
                <a:gd name="connsiteX26" fmla="*/ 305 w 18845"/>
                <a:gd name="connsiteY26" fmla="*/ 10722 h 15287"/>
                <a:gd name="connsiteX27" fmla="*/ 720 w 18845"/>
                <a:gd name="connsiteY27" fmla="*/ 11828 h 15287"/>
                <a:gd name="connsiteX28" fmla="*/ 5634 w 18845"/>
                <a:gd name="connsiteY28" fmla="*/ 15287 h 15287"/>
                <a:gd name="connsiteX29" fmla="*/ 6188 w 18845"/>
                <a:gd name="connsiteY29" fmla="*/ 15287 h 15287"/>
                <a:gd name="connsiteX30" fmla="*/ 7572 w 18845"/>
                <a:gd name="connsiteY30" fmla="*/ 15149 h 15287"/>
                <a:gd name="connsiteX31" fmla="*/ 9026 w 18845"/>
                <a:gd name="connsiteY31" fmla="*/ 14803 h 15287"/>
                <a:gd name="connsiteX32" fmla="*/ 9925 w 18845"/>
                <a:gd name="connsiteY32" fmla="*/ 14872 h 15287"/>
                <a:gd name="connsiteX33" fmla="*/ 10825 w 18845"/>
                <a:gd name="connsiteY33" fmla="*/ 14803 h 15287"/>
                <a:gd name="connsiteX34" fmla="*/ 12417 w 18845"/>
                <a:gd name="connsiteY34" fmla="*/ 14457 h 15287"/>
                <a:gd name="connsiteX35" fmla="*/ 14978 w 18845"/>
                <a:gd name="connsiteY35" fmla="*/ 13073 h 15287"/>
                <a:gd name="connsiteX36" fmla="*/ 16085 w 18845"/>
                <a:gd name="connsiteY36" fmla="*/ 12036 h 15287"/>
                <a:gd name="connsiteX37" fmla="*/ 17192 w 18845"/>
                <a:gd name="connsiteY37" fmla="*/ 10445 h 15287"/>
                <a:gd name="connsiteX38" fmla="*/ 17884 w 18845"/>
                <a:gd name="connsiteY38" fmla="*/ 8923 h 15287"/>
                <a:gd name="connsiteX39" fmla="*/ 18162 w 18845"/>
                <a:gd name="connsiteY39" fmla="*/ 8232 h 15287"/>
                <a:gd name="connsiteX40" fmla="*/ 18646 w 18845"/>
                <a:gd name="connsiteY40" fmla="*/ 6640 h 15287"/>
                <a:gd name="connsiteX41" fmla="*/ 17608 w 18845"/>
                <a:gd name="connsiteY41" fmla="*/ 1798 h 15287"/>
                <a:gd name="connsiteX42" fmla="*/ 13663 w 18845"/>
                <a:gd name="connsiteY42" fmla="*/ 0 h 15287"/>
                <a:gd name="connsiteX43" fmla="*/ 13663 w 18845"/>
                <a:gd name="connsiteY43" fmla="*/ 0 h 1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845" h="15287">
                  <a:moveTo>
                    <a:pt x="13593" y="5188"/>
                  </a:moveTo>
                  <a:lnTo>
                    <a:pt x="13109" y="6779"/>
                  </a:lnTo>
                  <a:lnTo>
                    <a:pt x="12417" y="8300"/>
                  </a:lnTo>
                  <a:lnTo>
                    <a:pt x="11310" y="9338"/>
                  </a:lnTo>
                  <a:lnTo>
                    <a:pt x="9718" y="9684"/>
                  </a:lnTo>
                  <a:lnTo>
                    <a:pt x="9925" y="9407"/>
                  </a:lnTo>
                  <a:lnTo>
                    <a:pt x="9925" y="9131"/>
                  </a:lnTo>
                  <a:cubicBezTo>
                    <a:pt x="9925" y="9131"/>
                    <a:pt x="9925" y="8854"/>
                    <a:pt x="9925" y="8854"/>
                  </a:cubicBezTo>
                  <a:lnTo>
                    <a:pt x="9787" y="8508"/>
                  </a:lnTo>
                  <a:lnTo>
                    <a:pt x="8610" y="9200"/>
                  </a:lnTo>
                  <a:lnTo>
                    <a:pt x="6949" y="9961"/>
                  </a:lnTo>
                  <a:lnTo>
                    <a:pt x="5565" y="10099"/>
                  </a:lnTo>
                  <a:lnTo>
                    <a:pt x="5150" y="8992"/>
                  </a:lnTo>
                  <a:lnTo>
                    <a:pt x="6396" y="7540"/>
                  </a:lnTo>
                  <a:lnTo>
                    <a:pt x="8818" y="6295"/>
                  </a:lnTo>
                  <a:lnTo>
                    <a:pt x="11586" y="5465"/>
                  </a:lnTo>
                  <a:lnTo>
                    <a:pt x="13593" y="5188"/>
                  </a:lnTo>
                  <a:moveTo>
                    <a:pt x="13593" y="0"/>
                  </a:moveTo>
                  <a:cubicBezTo>
                    <a:pt x="13593" y="0"/>
                    <a:pt x="13178" y="0"/>
                    <a:pt x="12971" y="0"/>
                  </a:cubicBezTo>
                  <a:lnTo>
                    <a:pt x="10963" y="277"/>
                  </a:lnTo>
                  <a:cubicBezTo>
                    <a:pt x="10963" y="277"/>
                    <a:pt x="10341" y="415"/>
                    <a:pt x="10064" y="484"/>
                  </a:cubicBezTo>
                  <a:lnTo>
                    <a:pt x="7295" y="1314"/>
                  </a:lnTo>
                  <a:cubicBezTo>
                    <a:pt x="7295" y="1314"/>
                    <a:pt x="6742" y="1522"/>
                    <a:pt x="6534" y="1660"/>
                  </a:cubicBezTo>
                  <a:lnTo>
                    <a:pt x="4111" y="2905"/>
                  </a:lnTo>
                  <a:cubicBezTo>
                    <a:pt x="3489" y="3251"/>
                    <a:pt x="2935" y="3666"/>
                    <a:pt x="2450" y="4219"/>
                  </a:cubicBezTo>
                  <a:lnTo>
                    <a:pt x="1205" y="5672"/>
                  </a:lnTo>
                  <a:cubicBezTo>
                    <a:pt x="28" y="7055"/>
                    <a:pt x="-318" y="8992"/>
                    <a:pt x="305" y="10722"/>
                  </a:cubicBezTo>
                  <a:lnTo>
                    <a:pt x="720" y="11828"/>
                  </a:lnTo>
                  <a:cubicBezTo>
                    <a:pt x="1481" y="13904"/>
                    <a:pt x="3420" y="15287"/>
                    <a:pt x="5634" y="15287"/>
                  </a:cubicBezTo>
                  <a:cubicBezTo>
                    <a:pt x="5842" y="15287"/>
                    <a:pt x="5980" y="15287"/>
                    <a:pt x="6188" y="15287"/>
                  </a:cubicBezTo>
                  <a:lnTo>
                    <a:pt x="7572" y="15149"/>
                  </a:lnTo>
                  <a:cubicBezTo>
                    <a:pt x="8057" y="15149"/>
                    <a:pt x="8541" y="15011"/>
                    <a:pt x="9026" y="14803"/>
                  </a:cubicBezTo>
                  <a:cubicBezTo>
                    <a:pt x="9302" y="14803"/>
                    <a:pt x="9579" y="14872"/>
                    <a:pt x="9925" y="14872"/>
                  </a:cubicBezTo>
                  <a:cubicBezTo>
                    <a:pt x="10271" y="14872"/>
                    <a:pt x="10548" y="14872"/>
                    <a:pt x="10825" y="14803"/>
                  </a:cubicBezTo>
                  <a:lnTo>
                    <a:pt x="12417" y="14457"/>
                  </a:lnTo>
                  <a:cubicBezTo>
                    <a:pt x="13386" y="14250"/>
                    <a:pt x="14286" y="13765"/>
                    <a:pt x="14978" y="13073"/>
                  </a:cubicBezTo>
                  <a:lnTo>
                    <a:pt x="16085" y="12036"/>
                  </a:lnTo>
                  <a:cubicBezTo>
                    <a:pt x="16570" y="11552"/>
                    <a:pt x="16916" y="11068"/>
                    <a:pt x="17192" y="10445"/>
                  </a:cubicBezTo>
                  <a:lnTo>
                    <a:pt x="17884" y="8923"/>
                  </a:lnTo>
                  <a:cubicBezTo>
                    <a:pt x="17884" y="8923"/>
                    <a:pt x="18092" y="8439"/>
                    <a:pt x="18162" y="8232"/>
                  </a:cubicBezTo>
                  <a:lnTo>
                    <a:pt x="18646" y="6640"/>
                  </a:lnTo>
                  <a:cubicBezTo>
                    <a:pt x="19131" y="4980"/>
                    <a:pt x="18715" y="3182"/>
                    <a:pt x="17608" y="1798"/>
                  </a:cubicBezTo>
                  <a:cubicBezTo>
                    <a:pt x="16639" y="622"/>
                    <a:pt x="15185" y="0"/>
                    <a:pt x="13663" y="0"/>
                  </a:cubicBezTo>
                  <a:lnTo>
                    <a:pt x="1366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09" name="Freeform 3508">
              <a:extLst>
                <a:ext uri="{FF2B5EF4-FFF2-40B4-BE49-F238E27FC236}">
                  <a16:creationId xmlns:a16="http://schemas.microsoft.com/office/drawing/2014/main" id="{46A20B07-277C-7F8D-133B-499DD2C05D60}"/>
                </a:ext>
              </a:extLst>
            </p:cNvPr>
            <p:cNvSpPr/>
            <p:nvPr/>
          </p:nvSpPr>
          <p:spPr>
            <a:xfrm>
              <a:off x="8571455" y="5130560"/>
              <a:ext cx="4332" cy="2395"/>
            </a:xfrm>
            <a:custGeom>
              <a:avLst/>
              <a:gdLst>
                <a:gd name="connsiteX0" fmla="*/ 0 w 3253"/>
                <a:gd name="connsiteY0" fmla="*/ 1384 h 1798"/>
                <a:gd name="connsiteX1" fmla="*/ 1246 w 3253"/>
                <a:gd name="connsiteY1" fmla="*/ 1799 h 1798"/>
                <a:gd name="connsiteX2" fmla="*/ 1938 w 3253"/>
                <a:gd name="connsiteY2" fmla="*/ 1522 h 1798"/>
                <a:gd name="connsiteX3" fmla="*/ 3253 w 3253"/>
                <a:gd name="connsiteY3" fmla="*/ 0 h 1798"/>
                <a:gd name="connsiteX4" fmla="*/ 2423 w 3253"/>
                <a:gd name="connsiteY4" fmla="*/ 277 h 1798"/>
                <a:gd name="connsiteX5" fmla="*/ 830 w 3253"/>
                <a:gd name="connsiteY5" fmla="*/ 969 h 1798"/>
                <a:gd name="connsiteX6" fmla="*/ 0 w 3253"/>
                <a:gd name="connsiteY6" fmla="*/ 1384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3" h="1798">
                  <a:moveTo>
                    <a:pt x="0" y="1384"/>
                  </a:moveTo>
                  <a:lnTo>
                    <a:pt x="1246" y="1799"/>
                  </a:lnTo>
                  <a:lnTo>
                    <a:pt x="1938" y="1522"/>
                  </a:lnTo>
                  <a:lnTo>
                    <a:pt x="3253" y="0"/>
                  </a:lnTo>
                  <a:lnTo>
                    <a:pt x="2423" y="277"/>
                  </a:lnTo>
                  <a:lnTo>
                    <a:pt x="830" y="969"/>
                  </a:lnTo>
                  <a:lnTo>
                    <a:pt x="0" y="13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0" name="Freeform 3509">
              <a:extLst>
                <a:ext uri="{FF2B5EF4-FFF2-40B4-BE49-F238E27FC236}">
                  <a16:creationId xmlns:a16="http://schemas.microsoft.com/office/drawing/2014/main" id="{8DC11576-99CE-E33E-3DCA-26DBAC35F383}"/>
                </a:ext>
              </a:extLst>
            </p:cNvPr>
            <p:cNvSpPr/>
            <p:nvPr/>
          </p:nvSpPr>
          <p:spPr>
            <a:xfrm>
              <a:off x="8564507" y="5123744"/>
              <a:ext cx="18002" cy="16214"/>
            </a:xfrm>
            <a:custGeom>
              <a:avLst/>
              <a:gdLst>
                <a:gd name="connsiteX0" fmla="*/ 8470 w 13517"/>
                <a:gd name="connsiteY0" fmla="*/ 5119 h 12174"/>
                <a:gd name="connsiteX1" fmla="*/ 7224 w 13517"/>
                <a:gd name="connsiteY1" fmla="*/ 6641 h 12174"/>
                <a:gd name="connsiteX2" fmla="*/ 6532 w 13517"/>
                <a:gd name="connsiteY2" fmla="*/ 6917 h 12174"/>
                <a:gd name="connsiteX3" fmla="*/ 5286 w 13517"/>
                <a:gd name="connsiteY3" fmla="*/ 6572 h 12174"/>
                <a:gd name="connsiteX4" fmla="*/ 6047 w 13517"/>
                <a:gd name="connsiteY4" fmla="*/ 6157 h 12174"/>
                <a:gd name="connsiteX5" fmla="*/ 7640 w 13517"/>
                <a:gd name="connsiteY5" fmla="*/ 5465 h 12174"/>
                <a:gd name="connsiteX6" fmla="*/ 8401 w 13517"/>
                <a:gd name="connsiteY6" fmla="*/ 5188 h 12174"/>
                <a:gd name="connsiteX7" fmla="*/ 8401 w 13517"/>
                <a:gd name="connsiteY7" fmla="*/ 0 h 12174"/>
                <a:gd name="connsiteX8" fmla="*/ 6601 w 13517"/>
                <a:gd name="connsiteY8" fmla="*/ 346 h 12174"/>
                <a:gd name="connsiteX9" fmla="*/ 5840 w 13517"/>
                <a:gd name="connsiteY9" fmla="*/ 623 h 12174"/>
                <a:gd name="connsiteX10" fmla="*/ 5494 w 13517"/>
                <a:gd name="connsiteY10" fmla="*/ 761 h 12174"/>
                <a:gd name="connsiteX11" fmla="*/ 3902 w 13517"/>
                <a:gd name="connsiteY11" fmla="*/ 1453 h 12174"/>
                <a:gd name="connsiteX12" fmla="*/ 3487 w 13517"/>
                <a:gd name="connsiteY12" fmla="*/ 1660 h 12174"/>
                <a:gd name="connsiteX13" fmla="*/ 2725 w 13517"/>
                <a:gd name="connsiteY13" fmla="*/ 2075 h 12174"/>
                <a:gd name="connsiteX14" fmla="*/ 26 w 13517"/>
                <a:gd name="connsiteY14" fmla="*/ 7194 h 12174"/>
                <a:gd name="connsiteX15" fmla="*/ 3695 w 13517"/>
                <a:gd name="connsiteY15" fmla="*/ 11621 h 12174"/>
                <a:gd name="connsiteX16" fmla="*/ 4940 w 13517"/>
                <a:gd name="connsiteY16" fmla="*/ 11967 h 12174"/>
                <a:gd name="connsiteX17" fmla="*/ 6394 w 13517"/>
                <a:gd name="connsiteY17" fmla="*/ 12175 h 12174"/>
                <a:gd name="connsiteX18" fmla="*/ 8124 w 13517"/>
                <a:gd name="connsiteY18" fmla="*/ 11898 h 12174"/>
                <a:gd name="connsiteX19" fmla="*/ 8816 w 13517"/>
                <a:gd name="connsiteY19" fmla="*/ 11621 h 12174"/>
                <a:gd name="connsiteX20" fmla="*/ 11100 w 13517"/>
                <a:gd name="connsiteY20" fmla="*/ 10030 h 12174"/>
                <a:gd name="connsiteX21" fmla="*/ 12346 w 13517"/>
                <a:gd name="connsiteY21" fmla="*/ 8509 h 12174"/>
                <a:gd name="connsiteX22" fmla="*/ 12553 w 13517"/>
                <a:gd name="connsiteY22" fmla="*/ 2214 h 12174"/>
                <a:gd name="connsiteX23" fmla="*/ 8332 w 13517"/>
                <a:gd name="connsiteY23" fmla="*/ 0 h 12174"/>
                <a:gd name="connsiteX24" fmla="*/ 8332 w 13517"/>
                <a:gd name="connsiteY24" fmla="*/ 0 h 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17" h="12174">
                  <a:moveTo>
                    <a:pt x="8470" y="5119"/>
                  </a:moveTo>
                  <a:lnTo>
                    <a:pt x="7224" y="6641"/>
                  </a:lnTo>
                  <a:lnTo>
                    <a:pt x="6532" y="6917"/>
                  </a:lnTo>
                  <a:lnTo>
                    <a:pt x="5286" y="6572"/>
                  </a:lnTo>
                  <a:lnTo>
                    <a:pt x="6047" y="6157"/>
                  </a:lnTo>
                  <a:lnTo>
                    <a:pt x="7640" y="5465"/>
                  </a:lnTo>
                  <a:lnTo>
                    <a:pt x="8401" y="5188"/>
                  </a:lnTo>
                  <a:moveTo>
                    <a:pt x="8401" y="0"/>
                  </a:moveTo>
                  <a:cubicBezTo>
                    <a:pt x="7778" y="0"/>
                    <a:pt x="7224" y="69"/>
                    <a:pt x="6601" y="346"/>
                  </a:cubicBezTo>
                  <a:lnTo>
                    <a:pt x="5840" y="623"/>
                  </a:lnTo>
                  <a:cubicBezTo>
                    <a:pt x="5840" y="623"/>
                    <a:pt x="5632" y="692"/>
                    <a:pt x="5494" y="761"/>
                  </a:cubicBezTo>
                  <a:lnTo>
                    <a:pt x="3902" y="1453"/>
                  </a:lnTo>
                  <a:cubicBezTo>
                    <a:pt x="3902" y="1453"/>
                    <a:pt x="3625" y="1591"/>
                    <a:pt x="3487" y="1660"/>
                  </a:cubicBezTo>
                  <a:lnTo>
                    <a:pt x="2725" y="2075"/>
                  </a:lnTo>
                  <a:cubicBezTo>
                    <a:pt x="857" y="3113"/>
                    <a:pt x="-181" y="5119"/>
                    <a:pt x="26" y="7194"/>
                  </a:cubicBezTo>
                  <a:cubicBezTo>
                    <a:pt x="234" y="9269"/>
                    <a:pt x="1687" y="10999"/>
                    <a:pt x="3695" y="11621"/>
                  </a:cubicBezTo>
                  <a:lnTo>
                    <a:pt x="4940" y="11967"/>
                  </a:lnTo>
                  <a:cubicBezTo>
                    <a:pt x="5425" y="12105"/>
                    <a:pt x="5909" y="12175"/>
                    <a:pt x="6394" y="12175"/>
                  </a:cubicBezTo>
                  <a:cubicBezTo>
                    <a:pt x="6947" y="12175"/>
                    <a:pt x="7570" y="12105"/>
                    <a:pt x="8124" y="11898"/>
                  </a:cubicBezTo>
                  <a:lnTo>
                    <a:pt x="8816" y="11621"/>
                  </a:lnTo>
                  <a:cubicBezTo>
                    <a:pt x="9716" y="11275"/>
                    <a:pt x="10546" y="10722"/>
                    <a:pt x="11100" y="10030"/>
                  </a:cubicBezTo>
                  <a:lnTo>
                    <a:pt x="12346" y="8509"/>
                  </a:lnTo>
                  <a:cubicBezTo>
                    <a:pt x="13799" y="6710"/>
                    <a:pt x="13938" y="4151"/>
                    <a:pt x="12553" y="2214"/>
                  </a:cubicBezTo>
                  <a:cubicBezTo>
                    <a:pt x="11585" y="830"/>
                    <a:pt x="9993" y="0"/>
                    <a:pt x="8332" y="0"/>
                  </a:cubicBezTo>
                  <a:lnTo>
                    <a:pt x="833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1" name="Freeform 3510">
              <a:extLst>
                <a:ext uri="{FF2B5EF4-FFF2-40B4-BE49-F238E27FC236}">
                  <a16:creationId xmlns:a16="http://schemas.microsoft.com/office/drawing/2014/main" id="{096B21CE-35C0-CB45-56A5-F3BFB49BD07E}"/>
                </a:ext>
              </a:extLst>
            </p:cNvPr>
            <p:cNvSpPr/>
            <p:nvPr/>
          </p:nvSpPr>
          <p:spPr>
            <a:xfrm>
              <a:off x="8404984" y="5190075"/>
              <a:ext cx="7281" cy="9212"/>
            </a:xfrm>
            <a:custGeom>
              <a:avLst/>
              <a:gdLst>
                <a:gd name="connsiteX0" fmla="*/ 4568 w 5467"/>
                <a:gd name="connsiteY0" fmla="*/ 6779 h 6917"/>
                <a:gd name="connsiteX1" fmla="*/ 5468 w 5467"/>
                <a:gd name="connsiteY1" fmla="*/ 4496 h 6917"/>
                <a:gd name="connsiteX2" fmla="*/ 4360 w 5467"/>
                <a:gd name="connsiteY2" fmla="*/ 1314 h 6917"/>
                <a:gd name="connsiteX3" fmla="*/ 2838 w 5467"/>
                <a:gd name="connsiteY3" fmla="*/ 0 h 6917"/>
                <a:gd name="connsiteX4" fmla="*/ 1592 w 5467"/>
                <a:gd name="connsiteY4" fmla="*/ 277 h 6917"/>
                <a:gd name="connsiteX5" fmla="*/ 692 w 5467"/>
                <a:gd name="connsiteY5" fmla="*/ 1591 h 6917"/>
                <a:gd name="connsiteX6" fmla="*/ 0 w 5467"/>
                <a:gd name="connsiteY6" fmla="*/ 3528 h 6917"/>
                <a:gd name="connsiteX7" fmla="*/ 2423 w 5467"/>
                <a:gd name="connsiteY7" fmla="*/ 6917 h 6917"/>
                <a:gd name="connsiteX8" fmla="*/ 4568 w 5467"/>
                <a:gd name="connsiteY8" fmla="*/ 6779 h 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7" h="6917">
                  <a:moveTo>
                    <a:pt x="4568" y="6779"/>
                  </a:moveTo>
                  <a:lnTo>
                    <a:pt x="5468" y="4496"/>
                  </a:lnTo>
                  <a:lnTo>
                    <a:pt x="4360" y="1314"/>
                  </a:lnTo>
                  <a:lnTo>
                    <a:pt x="2838" y="0"/>
                  </a:lnTo>
                  <a:lnTo>
                    <a:pt x="1592" y="277"/>
                  </a:lnTo>
                  <a:lnTo>
                    <a:pt x="692" y="1591"/>
                  </a:lnTo>
                  <a:lnTo>
                    <a:pt x="0" y="3528"/>
                  </a:lnTo>
                  <a:lnTo>
                    <a:pt x="2423" y="6917"/>
                  </a:lnTo>
                  <a:lnTo>
                    <a:pt x="4568" y="677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2" name="Freeform 3511">
              <a:extLst>
                <a:ext uri="{FF2B5EF4-FFF2-40B4-BE49-F238E27FC236}">
                  <a16:creationId xmlns:a16="http://schemas.microsoft.com/office/drawing/2014/main" id="{1DDC5CD2-DE4F-F727-664F-C88D744D8A93}"/>
                </a:ext>
              </a:extLst>
            </p:cNvPr>
            <p:cNvSpPr/>
            <p:nvPr/>
          </p:nvSpPr>
          <p:spPr>
            <a:xfrm>
              <a:off x="8398064" y="5182981"/>
              <a:ext cx="21117" cy="23031"/>
            </a:xfrm>
            <a:custGeom>
              <a:avLst/>
              <a:gdLst>
                <a:gd name="connsiteX0" fmla="*/ 8034 w 15856"/>
                <a:gd name="connsiteY0" fmla="*/ 5326 h 17293"/>
                <a:gd name="connsiteX1" fmla="*/ 9556 w 15856"/>
                <a:gd name="connsiteY1" fmla="*/ 6641 h 17293"/>
                <a:gd name="connsiteX2" fmla="*/ 10664 w 15856"/>
                <a:gd name="connsiteY2" fmla="*/ 9754 h 17293"/>
                <a:gd name="connsiteX3" fmla="*/ 9764 w 15856"/>
                <a:gd name="connsiteY3" fmla="*/ 12037 h 17293"/>
                <a:gd name="connsiteX4" fmla="*/ 7619 w 15856"/>
                <a:gd name="connsiteY4" fmla="*/ 12175 h 17293"/>
                <a:gd name="connsiteX5" fmla="*/ 5196 w 15856"/>
                <a:gd name="connsiteY5" fmla="*/ 8785 h 17293"/>
                <a:gd name="connsiteX6" fmla="*/ 5888 w 15856"/>
                <a:gd name="connsiteY6" fmla="*/ 6849 h 17293"/>
                <a:gd name="connsiteX7" fmla="*/ 6788 w 15856"/>
                <a:gd name="connsiteY7" fmla="*/ 5534 h 17293"/>
                <a:gd name="connsiteX8" fmla="*/ 8103 w 15856"/>
                <a:gd name="connsiteY8" fmla="*/ 5257 h 17293"/>
                <a:gd name="connsiteX9" fmla="*/ 8103 w 15856"/>
                <a:gd name="connsiteY9" fmla="*/ 69 h 17293"/>
                <a:gd name="connsiteX10" fmla="*/ 7134 w 15856"/>
                <a:gd name="connsiteY10" fmla="*/ 138 h 17293"/>
                <a:gd name="connsiteX11" fmla="*/ 5819 w 15856"/>
                <a:gd name="connsiteY11" fmla="*/ 415 h 17293"/>
                <a:gd name="connsiteX12" fmla="*/ 2497 w 15856"/>
                <a:gd name="connsiteY12" fmla="*/ 2629 h 17293"/>
                <a:gd name="connsiteX13" fmla="*/ 1597 w 15856"/>
                <a:gd name="connsiteY13" fmla="*/ 3943 h 17293"/>
                <a:gd name="connsiteX14" fmla="*/ 974 w 15856"/>
                <a:gd name="connsiteY14" fmla="*/ 5119 h 17293"/>
                <a:gd name="connsiteX15" fmla="*/ 282 w 15856"/>
                <a:gd name="connsiteY15" fmla="*/ 7056 h 17293"/>
                <a:gd name="connsiteX16" fmla="*/ 974 w 15856"/>
                <a:gd name="connsiteY16" fmla="*/ 11760 h 17293"/>
                <a:gd name="connsiteX17" fmla="*/ 3396 w 15856"/>
                <a:gd name="connsiteY17" fmla="*/ 15149 h 17293"/>
                <a:gd name="connsiteX18" fmla="*/ 7619 w 15856"/>
                <a:gd name="connsiteY18" fmla="*/ 17293 h 17293"/>
                <a:gd name="connsiteX19" fmla="*/ 7965 w 15856"/>
                <a:gd name="connsiteY19" fmla="*/ 17293 h 17293"/>
                <a:gd name="connsiteX20" fmla="*/ 10110 w 15856"/>
                <a:gd name="connsiteY20" fmla="*/ 17155 h 17293"/>
                <a:gd name="connsiteX21" fmla="*/ 14609 w 15856"/>
                <a:gd name="connsiteY21" fmla="*/ 13835 h 17293"/>
                <a:gd name="connsiteX22" fmla="*/ 15508 w 15856"/>
                <a:gd name="connsiteY22" fmla="*/ 11552 h 17293"/>
                <a:gd name="connsiteX23" fmla="*/ 15578 w 15856"/>
                <a:gd name="connsiteY23" fmla="*/ 7955 h 17293"/>
                <a:gd name="connsiteX24" fmla="*/ 14470 w 15856"/>
                <a:gd name="connsiteY24" fmla="*/ 4842 h 17293"/>
                <a:gd name="connsiteX25" fmla="*/ 13017 w 15856"/>
                <a:gd name="connsiteY25" fmla="*/ 2629 h 17293"/>
                <a:gd name="connsiteX26" fmla="*/ 11494 w 15856"/>
                <a:gd name="connsiteY26" fmla="*/ 1314 h 17293"/>
                <a:gd name="connsiteX27" fmla="*/ 8034 w 15856"/>
                <a:gd name="connsiteY27" fmla="*/ 0 h 17293"/>
                <a:gd name="connsiteX28" fmla="*/ 8034 w 15856"/>
                <a:gd name="connsiteY28" fmla="*/ 0 h 1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856" h="17293">
                  <a:moveTo>
                    <a:pt x="8034" y="5326"/>
                  </a:moveTo>
                  <a:lnTo>
                    <a:pt x="9556" y="6641"/>
                  </a:lnTo>
                  <a:lnTo>
                    <a:pt x="10664" y="9754"/>
                  </a:lnTo>
                  <a:lnTo>
                    <a:pt x="9764" y="12037"/>
                  </a:lnTo>
                  <a:lnTo>
                    <a:pt x="7619" y="12175"/>
                  </a:lnTo>
                  <a:lnTo>
                    <a:pt x="5196" y="8785"/>
                  </a:lnTo>
                  <a:lnTo>
                    <a:pt x="5888" y="6849"/>
                  </a:lnTo>
                  <a:lnTo>
                    <a:pt x="6788" y="5534"/>
                  </a:lnTo>
                  <a:lnTo>
                    <a:pt x="8103" y="5257"/>
                  </a:lnTo>
                  <a:moveTo>
                    <a:pt x="8103" y="69"/>
                  </a:moveTo>
                  <a:cubicBezTo>
                    <a:pt x="8103" y="69"/>
                    <a:pt x="7411" y="69"/>
                    <a:pt x="7134" y="138"/>
                  </a:cubicBezTo>
                  <a:lnTo>
                    <a:pt x="5819" y="415"/>
                  </a:lnTo>
                  <a:cubicBezTo>
                    <a:pt x="4504" y="692"/>
                    <a:pt x="3258" y="1453"/>
                    <a:pt x="2497" y="2629"/>
                  </a:cubicBezTo>
                  <a:lnTo>
                    <a:pt x="1597" y="3943"/>
                  </a:lnTo>
                  <a:cubicBezTo>
                    <a:pt x="1320" y="4289"/>
                    <a:pt x="1182" y="4704"/>
                    <a:pt x="974" y="5119"/>
                  </a:cubicBezTo>
                  <a:lnTo>
                    <a:pt x="282" y="7056"/>
                  </a:lnTo>
                  <a:cubicBezTo>
                    <a:pt x="-271" y="8647"/>
                    <a:pt x="5" y="10445"/>
                    <a:pt x="974" y="11760"/>
                  </a:cubicBezTo>
                  <a:lnTo>
                    <a:pt x="3396" y="15149"/>
                  </a:lnTo>
                  <a:cubicBezTo>
                    <a:pt x="4366" y="16533"/>
                    <a:pt x="5957" y="17293"/>
                    <a:pt x="7619" y="17293"/>
                  </a:cubicBezTo>
                  <a:cubicBezTo>
                    <a:pt x="7757" y="17293"/>
                    <a:pt x="7826" y="17293"/>
                    <a:pt x="7965" y="17293"/>
                  </a:cubicBezTo>
                  <a:lnTo>
                    <a:pt x="10110" y="17155"/>
                  </a:lnTo>
                  <a:cubicBezTo>
                    <a:pt x="12117" y="17017"/>
                    <a:pt x="13847" y="15772"/>
                    <a:pt x="14609" y="13835"/>
                  </a:cubicBezTo>
                  <a:lnTo>
                    <a:pt x="15508" y="11552"/>
                  </a:lnTo>
                  <a:cubicBezTo>
                    <a:pt x="15924" y="10376"/>
                    <a:pt x="15993" y="9131"/>
                    <a:pt x="15578" y="7955"/>
                  </a:cubicBezTo>
                  <a:lnTo>
                    <a:pt x="14470" y="4842"/>
                  </a:lnTo>
                  <a:cubicBezTo>
                    <a:pt x="14193" y="4012"/>
                    <a:pt x="13640" y="3251"/>
                    <a:pt x="13017" y="2629"/>
                  </a:cubicBezTo>
                  <a:lnTo>
                    <a:pt x="11494" y="1314"/>
                  </a:lnTo>
                  <a:cubicBezTo>
                    <a:pt x="10525" y="484"/>
                    <a:pt x="9349" y="0"/>
                    <a:pt x="8034" y="0"/>
                  </a:cubicBezTo>
                  <a:lnTo>
                    <a:pt x="803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3" name="Freeform 3512">
              <a:extLst>
                <a:ext uri="{FF2B5EF4-FFF2-40B4-BE49-F238E27FC236}">
                  <a16:creationId xmlns:a16="http://schemas.microsoft.com/office/drawing/2014/main" id="{F4527043-F03E-DA3D-933A-4308A293AE6E}"/>
                </a:ext>
              </a:extLst>
            </p:cNvPr>
            <p:cNvSpPr/>
            <p:nvPr/>
          </p:nvSpPr>
          <p:spPr>
            <a:xfrm>
              <a:off x="7944006" y="5090577"/>
              <a:ext cx="46549" cy="43760"/>
            </a:xfrm>
            <a:custGeom>
              <a:avLst/>
              <a:gdLst>
                <a:gd name="connsiteX0" fmla="*/ 8651 w 34951"/>
                <a:gd name="connsiteY0" fmla="*/ 1384 h 32857"/>
                <a:gd name="connsiteX1" fmla="*/ 6852 w 34951"/>
                <a:gd name="connsiteY1" fmla="*/ 1799 h 32857"/>
                <a:gd name="connsiteX2" fmla="*/ 4845 w 34951"/>
                <a:gd name="connsiteY2" fmla="*/ 3943 h 32857"/>
                <a:gd name="connsiteX3" fmla="*/ 4568 w 34951"/>
                <a:gd name="connsiteY3" fmla="*/ 4635 h 32857"/>
                <a:gd name="connsiteX4" fmla="*/ 4222 w 34951"/>
                <a:gd name="connsiteY4" fmla="*/ 6710 h 32857"/>
                <a:gd name="connsiteX5" fmla="*/ 3738 w 34951"/>
                <a:gd name="connsiteY5" fmla="*/ 7678 h 32857"/>
                <a:gd name="connsiteX6" fmla="*/ 2630 w 34951"/>
                <a:gd name="connsiteY6" fmla="*/ 8647 h 32857"/>
                <a:gd name="connsiteX7" fmla="*/ 1454 w 34951"/>
                <a:gd name="connsiteY7" fmla="*/ 9131 h 32857"/>
                <a:gd name="connsiteX8" fmla="*/ 346 w 34951"/>
                <a:gd name="connsiteY8" fmla="*/ 9823 h 32857"/>
                <a:gd name="connsiteX9" fmla="*/ 0 w 34951"/>
                <a:gd name="connsiteY9" fmla="*/ 11483 h 32857"/>
                <a:gd name="connsiteX10" fmla="*/ 2769 w 34951"/>
                <a:gd name="connsiteY10" fmla="*/ 12175 h 32857"/>
                <a:gd name="connsiteX11" fmla="*/ 8098 w 34951"/>
                <a:gd name="connsiteY11" fmla="*/ 12382 h 32857"/>
                <a:gd name="connsiteX12" fmla="*/ 10728 w 34951"/>
                <a:gd name="connsiteY12" fmla="*/ 13005 h 32857"/>
                <a:gd name="connsiteX13" fmla="*/ 12804 w 34951"/>
                <a:gd name="connsiteY13" fmla="*/ 14526 h 32857"/>
                <a:gd name="connsiteX14" fmla="*/ 14396 w 34951"/>
                <a:gd name="connsiteY14" fmla="*/ 16740 h 32857"/>
                <a:gd name="connsiteX15" fmla="*/ 15642 w 34951"/>
                <a:gd name="connsiteY15" fmla="*/ 19230 h 32857"/>
                <a:gd name="connsiteX16" fmla="*/ 16542 w 34951"/>
                <a:gd name="connsiteY16" fmla="*/ 21582 h 32857"/>
                <a:gd name="connsiteX17" fmla="*/ 16680 w 34951"/>
                <a:gd name="connsiteY17" fmla="*/ 23173 h 32857"/>
                <a:gd name="connsiteX18" fmla="*/ 16611 w 34951"/>
                <a:gd name="connsiteY18" fmla="*/ 24626 h 32857"/>
                <a:gd name="connsiteX19" fmla="*/ 16749 w 34951"/>
                <a:gd name="connsiteY19" fmla="*/ 26147 h 32857"/>
                <a:gd name="connsiteX20" fmla="*/ 17926 w 34951"/>
                <a:gd name="connsiteY20" fmla="*/ 27669 h 32857"/>
                <a:gd name="connsiteX21" fmla="*/ 19102 w 34951"/>
                <a:gd name="connsiteY21" fmla="*/ 28292 h 32857"/>
                <a:gd name="connsiteX22" fmla="*/ 24086 w 34951"/>
                <a:gd name="connsiteY22" fmla="*/ 29675 h 32857"/>
                <a:gd name="connsiteX23" fmla="*/ 27823 w 34951"/>
                <a:gd name="connsiteY23" fmla="*/ 31750 h 32857"/>
                <a:gd name="connsiteX24" fmla="*/ 29692 w 34951"/>
                <a:gd name="connsiteY24" fmla="*/ 32580 h 32857"/>
                <a:gd name="connsiteX25" fmla="*/ 31768 w 34951"/>
                <a:gd name="connsiteY25" fmla="*/ 32857 h 32857"/>
                <a:gd name="connsiteX26" fmla="*/ 30938 w 34951"/>
                <a:gd name="connsiteY26" fmla="*/ 30021 h 32857"/>
                <a:gd name="connsiteX27" fmla="*/ 31214 w 34951"/>
                <a:gd name="connsiteY27" fmla="*/ 26977 h 32857"/>
                <a:gd name="connsiteX28" fmla="*/ 32599 w 34951"/>
                <a:gd name="connsiteY28" fmla="*/ 24349 h 32857"/>
                <a:gd name="connsiteX29" fmla="*/ 34952 w 34951"/>
                <a:gd name="connsiteY29" fmla="*/ 22481 h 32857"/>
                <a:gd name="connsiteX30" fmla="*/ 29346 w 34951"/>
                <a:gd name="connsiteY30" fmla="*/ 21236 h 32857"/>
                <a:gd name="connsiteX31" fmla="*/ 26854 w 34951"/>
                <a:gd name="connsiteY31" fmla="*/ 20268 h 32857"/>
                <a:gd name="connsiteX32" fmla="*/ 24708 w 34951"/>
                <a:gd name="connsiteY32" fmla="*/ 18746 h 32857"/>
                <a:gd name="connsiteX33" fmla="*/ 22978 w 34951"/>
                <a:gd name="connsiteY33" fmla="*/ 16118 h 32857"/>
                <a:gd name="connsiteX34" fmla="*/ 22217 w 34951"/>
                <a:gd name="connsiteY34" fmla="*/ 13350 h 32857"/>
                <a:gd name="connsiteX35" fmla="*/ 21871 w 34951"/>
                <a:gd name="connsiteY35" fmla="*/ 10376 h 32857"/>
                <a:gd name="connsiteX36" fmla="*/ 21110 w 34951"/>
                <a:gd name="connsiteY36" fmla="*/ 7471 h 32857"/>
                <a:gd name="connsiteX37" fmla="*/ 19448 w 34951"/>
                <a:gd name="connsiteY37" fmla="*/ 3874 h 32857"/>
                <a:gd name="connsiteX38" fmla="*/ 18272 w 34951"/>
                <a:gd name="connsiteY38" fmla="*/ 2006 h 32857"/>
                <a:gd name="connsiteX39" fmla="*/ 17165 w 34951"/>
                <a:gd name="connsiteY39" fmla="*/ 830 h 32857"/>
                <a:gd name="connsiteX40" fmla="*/ 14465 w 34951"/>
                <a:gd name="connsiteY40" fmla="*/ 0 h 32857"/>
                <a:gd name="connsiteX41" fmla="*/ 13150 w 34951"/>
                <a:gd name="connsiteY41" fmla="*/ 969 h 32857"/>
                <a:gd name="connsiteX42" fmla="*/ 11697 w 34951"/>
                <a:gd name="connsiteY42" fmla="*/ 4980 h 32857"/>
                <a:gd name="connsiteX43" fmla="*/ 10105 w 34951"/>
                <a:gd name="connsiteY43" fmla="*/ 2490 h 32857"/>
                <a:gd name="connsiteX44" fmla="*/ 8651 w 34951"/>
                <a:gd name="connsiteY44" fmla="*/ 1384 h 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4951" h="32857">
                  <a:moveTo>
                    <a:pt x="8651" y="1384"/>
                  </a:moveTo>
                  <a:lnTo>
                    <a:pt x="6852" y="1799"/>
                  </a:lnTo>
                  <a:lnTo>
                    <a:pt x="4845" y="3943"/>
                  </a:lnTo>
                  <a:lnTo>
                    <a:pt x="4568" y="4635"/>
                  </a:lnTo>
                  <a:lnTo>
                    <a:pt x="4222" y="6710"/>
                  </a:lnTo>
                  <a:lnTo>
                    <a:pt x="3738" y="7678"/>
                  </a:lnTo>
                  <a:lnTo>
                    <a:pt x="2630" y="8647"/>
                  </a:lnTo>
                  <a:lnTo>
                    <a:pt x="1454" y="9131"/>
                  </a:lnTo>
                  <a:lnTo>
                    <a:pt x="346" y="9823"/>
                  </a:lnTo>
                  <a:lnTo>
                    <a:pt x="0" y="11483"/>
                  </a:lnTo>
                  <a:lnTo>
                    <a:pt x="2769" y="12175"/>
                  </a:lnTo>
                  <a:lnTo>
                    <a:pt x="8098" y="12382"/>
                  </a:lnTo>
                  <a:lnTo>
                    <a:pt x="10728" y="13005"/>
                  </a:lnTo>
                  <a:lnTo>
                    <a:pt x="12804" y="14526"/>
                  </a:lnTo>
                  <a:lnTo>
                    <a:pt x="14396" y="16740"/>
                  </a:lnTo>
                  <a:lnTo>
                    <a:pt x="15642" y="19230"/>
                  </a:lnTo>
                  <a:lnTo>
                    <a:pt x="16542" y="21582"/>
                  </a:lnTo>
                  <a:lnTo>
                    <a:pt x="16680" y="23173"/>
                  </a:lnTo>
                  <a:lnTo>
                    <a:pt x="16611" y="24626"/>
                  </a:lnTo>
                  <a:lnTo>
                    <a:pt x="16749" y="26147"/>
                  </a:lnTo>
                  <a:lnTo>
                    <a:pt x="17926" y="27669"/>
                  </a:lnTo>
                  <a:lnTo>
                    <a:pt x="19102" y="28292"/>
                  </a:lnTo>
                  <a:lnTo>
                    <a:pt x="24086" y="29675"/>
                  </a:lnTo>
                  <a:lnTo>
                    <a:pt x="27823" y="31750"/>
                  </a:lnTo>
                  <a:lnTo>
                    <a:pt x="29692" y="32580"/>
                  </a:lnTo>
                  <a:lnTo>
                    <a:pt x="31768" y="32857"/>
                  </a:lnTo>
                  <a:lnTo>
                    <a:pt x="30938" y="30021"/>
                  </a:lnTo>
                  <a:lnTo>
                    <a:pt x="31214" y="26977"/>
                  </a:lnTo>
                  <a:lnTo>
                    <a:pt x="32599" y="24349"/>
                  </a:lnTo>
                  <a:lnTo>
                    <a:pt x="34952" y="22481"/>
                  </a:lnTo>
                  <a:lnTo>
                    <a:pt x="29346" y="21236"/>
                  </a:lnTo>
                  <a:lnTo>
                    <a:pt x="26854" y="20268"/>
                  </a:lnTo>
                  <a:lnTo>
                    <a:pt x="24708" y="18746"/>
                  </a:lnTo>
                  <a:lnTo>
                    <a:pt x="22978" y="16118"/>
                  </a:lnTo>
                  <a:lnTo>
                    <a:pt x="22217" y="13350"/>
                  </a:lnTo>
                  <a:lnTo>
                    <a:pt x="21871" y="10376"/>
                  </a:lnTo>
                  <a:lnTo>
                    <a:pt x="21110" y="7471"/>
                  </a:lnTo>
                  <a:lnTo>
                    <a:pt x="19448" y="3874"/>
                  </a:lnTo>
                  <a:lnTo>
                    <a:pt x="18272" y="2006"/>
                  </a:lnTo>
                  <a:lnTo>
                    <a:pt x="17165" y="830"/>
                  </a:lnTo>
                  <a:lnTo>
                    <a:pt x="14465" y="0"/>
                  </a:lnTo>
                  <a:lnTo>
                    <a:pt x="13150" y="969"/>
                  </a:lnTo>
                  <a:lnTo>
                    <a:pt x="11697" y="4980"/>
                  </a:lnTo>
                  <a:lnTo>
                    <a:pt x="10105" y="2490"/>
                  </a:lnTo>
                  <a:lnTo>
                    <a:pt x="8651" y="13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4" name="Freeform 3513">
              <a:extLst>
                <a:ext uri="{FF2B5EF4-FFF2-40B4-BE49-F238E27FC236}">
                  <a16:creationId xmlns:a16="http://schemas.microsoft.com/office/drawing/2014/main" id="{CB174547-476D-E162-5740-8F5F7CC224ED}"/>
                </a:ext>
              </a:extLst>
            </p:cNvPr>
            <p:cNvSpPr/>
            <p:nvPr/>
          </p:nvSpPr>
          <p:spPr>
            <a:xfrm>
              <a:off x="7937074" y="5083484"/>
              <a:ext cx="60552" cy="57394"/>
            </a:xfrm>
            <a:custGeom>
              <a:avLst/>
              <a:gdLst>
                <a:gd name="connsiteX0" fmla="*/ 19670 w 45465"/>
                <a:gd name="connsiteY0" fmla="*/ 5326 h 43094"/>
                <a:gd name="connsiteX1" fmla="*/ 22369 w 45465"/>
                <a:gd name="connsiteY1" fmla="*/ 6157 h 43094"/>
                <a:gd name="connsiteX2" fmla="*/ 23477 w 45465"/>
                <a:gd name="connsiteY2" fmla="*/ 7332 h 43094"/>
                <a:gd name="connsiteX3" fmla="*/ 24653 w 45465"/>
                <a:gd name="connsiteY3" fmla="*/ 9200 h 43094"/>
                <a:gd name="connsiteX4" fmla="*/ 26315 w 45465"/>
                <a:gd name="connsiteY4" fmla="*/ 12797 h 43094"/>
                <a:gd name="connsiteX5" fmla="*/ 27006 w 45465"/>
                <a:gd name="connsiteY5" fmla="*/ 15703 h 43094"/>
                <a:gd name="connsiteX6" fmla="*/ 27422 w 45465"/>
                <a:gd name="connsiteY6" fmla="*/ 18677 h 43094"/>
                <a:gd name="connsiteX7" fmla="*/ 28183 w 45465"/>
                <a:gd name="connsiteY7" fmla="*/ 21513 h 43094"/>
                <a:gd name="connsiteX8" fmla="*/ 29913 w 45465"/>
                <a:gd name="connsiteY8" fmla="*/ 24072 h 43094"/>
                <a:gd name="connsiteX9" fmla="*/ 32059 w 45465"/>
                <a:gd name="connsiteY9" fmla="*/ 25594 h 43094"/>
                <a:gd name="connsiteX10" fmla="*/ 34551 w 45465"/>
                <a:gd name="connsiteY10" fmla="*/ 26563 h 43094"/>
                <a:gd name="connsiteX11" fmla="*/ 40157 w 45465"/>
                <a:gd name="connsiteY11" fmla="*/ 27808 h 43094"/>
                <a:gd name="connsiteX12" fmla="*/ 37803 w 45465"/>
                <a:gd name="connsiteY12" fmla="*/ 29676 h 43094"/>
                <a:gd name="connsiteX13" fmla="*/ 36488 w 45465"/>
                <a:gd name="connsiteY13" fmla="*/ 32304 h 43094"/>
                <a:gd name="connsiteX14" fmla="*/ 36142 w 45465"/>
                <a:gd name="connsiteY14" fmla="*/ 35279 h 43094"/>
                <a:gd name="connsiteX15" fmla="*/ 36973 w 45465"/>
                <a:gd name="connsiteY15" fmla="*/ 38115 h 43094"/>
                <a:gd name="connsiteX16" fmla="*/ 34897 w 45465"/>
                <a:gd name="connsiteY16" fmla="*/ 37838 h 43094"/>
                <a:gd name="connsiteX17" fmla="*/ 32959 w 45465"/>
                <a:gd name="connsiteY17" fmla="*/ 37008 h 43094"/>
                <a:gd name="connsiteX18" fmla="*/ 29221 w 45465"/>
                <a:gd name="connsiteY18" fmla="*/ 35002 h 43094"/>
                <a:gd name="connsiteX19" fmla="*/ 24238 w 45465"/>
                <a:gd name="connsiteY19" fmla="*/ 33549 h 43094"/>
                <a:gd name="connsiteX20" fmla="*/ 23061 w 45465"/>
                <a:gd name="connsiteY20" fmla="*/ 32996 h 43094"/>
                <a:gd name="connsiteX21" fmla="*/ 21885 w 45465"/>
                <a:gd name="connsiteY21" fmla="*/ 31474 h 43094"/>
                <a:gd name="connsiteX22" fmla="*/ 21677 w 45465"/>
                <a:gd name="connsiteY22" fmla="*/ 29952 h 43094"/>
                <a:gd name="connsiteX23" fmla="*/ 21816 w 45465"/>
                <a:gd name="connsiteY23" fmla="*/ 28499 h 43094"/>
                <a:gd name="connsiteX24" fmla="*/ 21608 w 45465"/>
                <a:gd name="connsiteY24" fmla="*/ 26978 h 43094"/>
                <a:gd name="connsiteX25" fmla="*/ 20708 w 45465"/>
                <a:gd name="connsiteY25" fmla="*/ 24556 h 43094"/>
                <a:gd name="connsiteX26" fmla="*/ 19532 w 45465"/>
                <a:gd name="connsiteY26" fmla="*/ 22066 h 43094"/>
                <a:gd name="connsiteX27" fmla="*/ 17940 w 45465"/>
                <a:gd name="connsiteY27" fmla="*/ 19853 h 43094"/>
                <a:gd name="connsiteX28" fmla="*/ 15864 w 45465"/>
                <a:gd name="connsiteY28" fmla="*/ 18331 h 43094"/>
                <a:gd name="connsiteX29" fmla="*/ 13234 w 45465"/>
                <a:gd name="connsiteY29" fmla="*/ 17708 h 43094"/>
                <a:gd name="connsiteX30" fmla="*/ 7973 w 45465"/>
                <a:gd name="connsiteY30" fmla="*/ 17501 h 43094"/>
                <a:gd name="connsiteX31" fmla="*/ 5136 w 45465"/>
                <a:gd name="connsiteY31" fmla="*/ 16809 h 43094"/>
                <a:gd name="connsiteX32" fmla="*/ 5551 w 45465"/>
                <a:gd name="connsiteY32" fmla="*/ 15149 h 43094"/>
                <a:gd name="connsiteX33" fmla="*/ 6589 w 45465"/>
                <a:gd name="connsiteY33" fmla="*/ 14457 h 43094"/>
                <a:gd name="connsiteX34" fmla="*/ 7766 w 45465"/>
                <a:gd name="connsiteY34" fmla="*/ 13973 h 43094"/>
                <a:gd name="connsiteX35" fmla="*/ 8942 w 45465"/>
                <a:gd name="connsiteY35" fmla="*/ 13005 h 43094"/>
                <a:gd name="connsiteX36" fmla="*/ 9358 w 45465"/>
                <a:gd name="connsiteY36" fmla="*/ 12036 h 43094"/>
                <a:gd name="connsiteX37" fmla="*/ 9773 w 45465"/>
                <a:gd name="connsiteY37" fmla="*/ 9961 h 43094"/>
                <a:gd name="connsiteX38" fmla="*/ 10050 w 45465"/>
                <a:gd name="connsiteY38" fmla="*/ 9269 h 43094"/>
                <a:gd name="connsiteX39" fmla="*/ 12057 w 45465"/>
                <a:gd name="connsiteY39" fmla="*/ 7125 h 43094"/>
                <a:gd name="connsiteX40" fmla="*/ 13787 w 45465"/>
                <a:gd name="connsiteY40" fmla="*/ 6710 h 43094"/>
                <a:gd name="connsiteX41" fmla="*/ 15310 w 45465"/>
                <a:gd name="connsiteY41" fmla="*/ 7817 h 43094"/>
                <a:gd name="connsiteX42" fmla="*/ 16902 w 45465"/>
                <a:gd name="connsiteY42" fmla="*/ 10307 h 43094"/>
                <a:gd name="connsiteX43" fmla="*/ 18355 w 45465"/>
                <a:gd name="connsiteY43" fmla="*/ 6295 h 43094"/>
                <a:gd name="connsiteX44" fmla="*/ 19670 w 45465"/>
                <a:gd name="connsiteY44" fmla="*/ 5257 h 43094"/>
                <a:gd name="connsiteX45" fmla="*/ 19670 w 45465"/>
                <a:gd name="connsiteY45" fmla="*/ 69 h 43094"/>
                <a:gd name="connsiteX46" fmla="*/ 16556 w 45465"/>
                <a:gd name="connsiteY46" fmla="*/ 1107 h 43094"/>
                <a:gd name="connsiteX47" fmla="*/ 15656 w 45465"/>
                <a:gd name="connsiteY47" fmla="*/ 1799 h 43094"/>
                <a:gd name="connsiteX48" fmla="*/ 13856 w 45465"/>
                <a:gd name="connsiteY48" fmla="*/ 1453 h 43094"/>
                <a:gd name="connsiteX49" fmla="*/ 12610 w 45465"/>
                <a:gd name="connsiteY49" fmla="*/ 1591 h 43094"/>
                <a:gd name="connsiteX50" fmla="*/ 10880 w 45465"/>
                <a:gd name="connsiteY50" fmla="*/ 2006 h 43094"/>
                <a:gd name="connsiteX51" fmla="*/ 8319 w 45465"/>
                <a:gd name="connsiteY51" fmla="*/ 3459 h 43094"/>
                <a:gd name="connsiteX52" fmla="*/ 6312 w 45465"/>
                <a:gd name="connsiteY52" fmla="*/ 5603 h 43094"/>
                <a:gd name="connsiteX53" fmla="*/ 5205 w 45465"/>
                <a:gd name="connsiteY53" fmla="*/ 7402 h 43094"/>
                <a:gd name="connsiteX54" fmla="*/ 4928 w 45465"/>
                <a:gd name="connsiteY54" fmla="*/ 8093 h 43094"/>
                <a:gd name="connsiteX55" fmla="*/ 4720 w 45465"/>
                <a:gd name="connsiteY55" fmla="*/ 8924 h 43094"/>
                <a:gd name="connsiteX56" fmla="*/ 4582 w 45465"/>
                <a:gd name="connsiteY56" fmla="*/ 9615 h 43094"/>
                <a:gd name="connsiteX57" fmla="*/ 3821 w 45465"/>
                <a:gd name="connsiteY57" fmla="*/ 10030 h 43094"/>
                <a:gd name="connsiteX58" fmla="*/ 2783 w 45465"/>
                <a:gd name="connsiteY58" fmla="*/ 10722 h 43094"/>
                <a:gd name="connsiteX59" fmla="*/ 568 w 45465"/>
                <a:gd name="connsiteY59" fmla="*/ 13835 h 43094"/>
                <a:gd name="connsiteX60" fmla="*/ 153 w 45465"/>
                <a:gd name="connsiteY60" fmla="*/ 15495 h 43094"/>
                <a:gd name="connsiteX61" fmla="*/ 3959 w 45465"/>
                <a:gd name="connsiteY61" fmla="*/ 21721 h 43094"/>
                <a:gd name="connsiteX62" fmla="*/ 6797 w 45465"/>
                <a:gd name="connsiteY62" fmla="*/ 22412 h 43094"/>
                <a:gd name="connsiteX63" fmla="*/ 7835 w 45465"/>
                <a:gd name="connsiteY63" fmla="*/ 22551 h 43094"/>
                <a:gd name="connsiteX64" fmla="*/ 12610 w 45465"/>
                <a:gd name="connsiteY64" fmla="*/ 22758 h 43094"/>
                <a:gd name="connsiteX65" fmla="*/ 13787 w 45465"/>
                <a:gd name="connsiteY65" fmla="*/ 23035 h 43094"/>
                <a:gd name="connsiteX66" fmla="*/ 14341 w 45465"/>
                <a:gd name="connsiteY66" fmla="*/ 23450 h 43094"/>
                <a:gd name="connsiteX67" fmla="*/ 15171 w 45465"/>
                <a:gd name="connsiteY67" fmla="*/ 24626 h 43094"/>
                <a:gd name="connsiteX68" fmla="*/ 16071 w 45465"/>
                <a:gd name="connsiteY68" fmla="*/ 26424 h 43094"/>
                <a:gd name="connsiteX69" fmla="*/ 16694 w 45465"/>
                <a:gd name="connsiteY69" fmla="*/ 28015 h 43094"/>
                <a:gd name="connsiteX70" fmla="*/ 16694 w 45465"/>
                <a:gd name="connsiteY70" fmla="*/ 28430 h 43094"/>
                <a:gd name="connsiteX71" fmla="*/ 16694 w 45465"/>
                <a:gd name="connsiteY71" fmla="*/ 29399 h 43094"/>
                <a:gd name="connsiteX72" fmla="*/ 16694 w 45465"/>
                <a:gd name="connsiteY72" fmla="*/ 30367 h 43094"/>
                <a:gd name="connsiteX73" fmla="*/ 16902 w 45465"/>
                <a:gd name="connsiteY73" fmla="*/ 31889 h 43094"/>
                <a:gd name="connsiteX74" fmla="*/ 17871 w 45465"/>
                <a:gd name="connsiteY74" fmla="*/ 34379 h 43094"/>
                <a:gd name="connsiteX75" fmla="*/ 19047 w 45465"/>
                <a:gd name="connsiteY75" fmla="*/ 35901 h 43094"/>
                <a:gd name="connsiteX76" fmla="*/ 20916 w 45465"/>
                <a:gd name="connsiteY76" fmla="*/ 37492 h 43094"/>
                <a:gd name="connsiteX77" fmla="*/ 22092 w 45465"/>
                <a:gd name="connsiteY77" fmla="*/ 38045 h 43094"/>
                <a:gd name="connsiteX78" fmla="*/ 22923 w 45465"/>
                <a:gd name="connsiteY78" fmla="*/ 38391 h 43094"/>
                <a:gd name="connsiteX79" fmla="*/ 27352 w 45465"/>
                <a:gd name="connsiteY79" fmla="*/ 39706 h 43094"/>
                <a:gd name="connsiteX80" fmla="*/ 30606 w 45465"/>
                <a:gd name="connsiteY80" fmla="*/ 41435 h 43094"/>
                <a:gd name="connsiteX81" fmla="*/ 31021 w 45465"/>
                <a:gd name="connsiteY81" fmla="*/ 41643 h 43094"/>
                <a:gd name="connsiteX82" fmla="*/ 32959 w 45465"/>
                <a:gd name="connsiteY82" fmla="*/ 42473 h 43094"/>
                <a:gd name="connsiteX83" fmla="*/ 34274 w 45465"/>
                <a:gd name="connsiteY83" fmla="*/ 42818 h 43094"/>
                <a:gd name="connsiteX84" fmla="*/ 36350 w 45465"/>
                <a:gd name="connsiteY84" fmla="*/ 43095 h 43094"/>
                <a:gd name="connsiteX85" fmla="*/ 37042 w 45465"/>
                <a:gd name="connsiteY85" fmla="*/ 43095 h 43094"/>
                <a:gd name="connsiteX86" fmla="*/ 40987 w 45465"/>
                <a:gd name="connsiteY86" fmla="*/ 41297 h 43094"/>
                <a:gd name="connsiteX87" fmla="*/ 42025 w 45465"/>
                <a:gd name="connsiteY87" fmla="*/ 36385 h 43094"/>
                <a:gd name="connsiteX88" fmla="*/ 41472 w 45465"/>
                <a:gd name="connsiteY88" fmla="*/ 34587 h 43094"/>
                <a:gd name="connsiteX89" fmla="*/ 41610 w 45465"/>
                <a:gd name="connsiteY89" fmla="*/ 33549 h 43094"/>
                <a:gd name="connsiteX90" fmla="*/ 42025 w 45465"/>
                <a:gd name="connsiteY90" fmla="*/ 32788 h 43094"/>
                <a:gd name="connsiteX91" fmla="*/ 43479 w 45465"/>
                <a:gd name="connsiteY91" fmla="*/ 31612 h 43094"/>
                <a:gd name="connsiteX92" fmla="*/ 45348 w 45465"/>
                <a:gd name="connsiteY92" fmla="*/ 26355 h 43094"/>
                <a:gd name="connsiteX93" fmla="*/ 41402 w 45465"/>
                <a:gd name="connsiteY93" fmla="*/ 22481 h 43094"/>
                <a:gd name="connsiteX94" fmla="*/ 36212 w 45465"/>
                <a:gd name="connsiteY94" fmla="*/ 21375 h 43094"/>
                <a:gd name="connsiteX95" fmla="*/ 34758 w 45465"/>
                <a:gd name="connsiteY95" fmla="*/ 20821 h 43094"/>
                <a:gd name="connsiteX96" fmla="*/ 33928 w 45465"/>
                <a:gd name="connsiteY96" fmla="*/ 20199 h 43094"/>
                <a:gd name="connsiteX97" fmla="*/ 33166 w 45465"/>
                <a:gd name="connsiteY97" fmla="*/ 19092 h 43094"/>
                <a:gd name="connsiteX98" fmla="*/ 32751 w 45465"/>
                <a:gd name="connsiteY98" fmla="*/ 17432 h 43094"/>
                <a:gd name="connsiteX99" fmla="*/ 32405 w 45465"/>
                <a:gd name="connsiteY99" fmla="*/ 14803 h 43094"/>
                <a:gd name="connsiteX100" fmla="*/ 32267 w 45465"/>
                <a:gd name="connsiteY100" fmla="*/ 14250 h 43094"/>
                <a:gd name="connsiteX101" fmla="*/ 31574 w 45465"/>
                <a:gd name="connsiteY101" fmla="*/ 11345 h 43094"/>
                <a:gd name="connsiteX102" fmla="*/ 31228 w 45465"/>
                <a:gd name="connsiteY102" fmla="*/ 10376 h 43094"/>
                <a:gd name="connsiteX103" fmla="*/ 29567 w 45465"/>
                <a:gd name="connsiteY103" fmla="*/ 6779 h 43094"/>
                <a:gd name="connsiteX104" fmla="*/ 29291 w 45465"/>
                <a:gd name="connsiteY104" fmla="*/ 6295 h 43094"/>
                <a:gd name="connsiteX105" fmla="*/ 28114 w 45465"/>
                <a:gd name="connsiteY105" fmla="*/ 4427 h 43094"/>
                <a:gd name="connsiteX106" fmla="*/ 27560 w 45465"/>
                <a:gd name="connsiteY106" fmla="*/ 3666 h 43094"/>
                <a:gd name="connsiteX107" fmla="*/ 26453 w 45465"/>
                <a:gd name="connsiteY107" fmla="*/ 2490 h 43094"/>
                <a:gd name="connsiteX108" fmla="*/ 24100 w 45465"/>
                <a:gd name="connsiteY108" fmla="*/ 1038 h 43094"/>
                <a:gd name="connsiteX109" fmla="*/ 21400 w 45465"/>
                <a:gd name="connsiteY109" fmla="*/ 208 h 43094"/>
                <a:gd name="connsiteX110" fmla="*/ 19878 w 45465"/>
                <a:gd name="connsiteY110" fmla="*/ 0 h 43094"/>
                <a:gd name="connsiteX111" fmla="*/ 19878 w 45465"/>
                <a:gd name="connsiteY111" fmla="*/ 0 h 4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5465" h="43094">
                  <a:moveTo>
                    <a:pt x="19670" y="5326"/>
                  </a:moveTo>
                  <a:lnTo>
                    <a:pt x="22369" y="6157"/>
                  </a:lnTo>
                  <a:lnTo>
                    <a:pt x="23477" y="7332"/>
                  </a:lnTo>
                  <a:lnTo>
                    <a:pt x="24653" y="9200"/>
                  </a:lnTo>
                  <a:lnTo>
                    <a:pt x="26315" y="12797"/>
                  </a:lnTo>
                  <a:lnTo>
                    <a:pt x="27006" y="15703"/>
                  </a:lnTo>
                  <a:lnTo>
                    <a:pt x="27422" y="18677"/>
                  </a:lnTo>
                  <a:lnTo>
                    <a:pt x="28183" y="21513"/>
                  </a:lnTo>
                  <a:lnTo>
                    <a:pt x="29913" y="24072"/>
                  </a:lnTo>
                  <a:lnTo>
                    <a:pt x="32059" y="25594"/>
                  </a:lnTo>
                  <a:lnTo>
                    <a:pt x="34551" y="26563"/>
                  </a:lnTo>
                  <a:lnTo>
                    <a:pt x="40157" y="27808"/>
                  </a:lnTo>
                  <a:lnTo>
                    <a:pt x="37803" y="29676"/>
                  </a:lnTo>
                  <a:lnTo>
                    <a:pt x="36488" y="32304"/>
                  </a:lnTo>
                  <a:lnTo>
                    <a:pt x="36142" y="35279"/>
                  </a:lnTo>
                  <a:lnTo>
                    <a:pt x="36973" y="38115"/>
                  </a:lnTo>
                  <a:lnTo>
                    <a:pt x="34897" y="37838"/>
                  </a:lnTo>
                  <a:lnTo>
                    <a:pt x="32959" y="37008"/>
                  </a:lnTo>
                  <a:lnTo>
                    <a:pt x="29221" y="35002"/>
                  </a:lnTo>
                  <a:lnTo>
                    <a:pt x="24238" y="33549"/>
                  </a:lnTo>
                  <a:lnTo>
                    <a:pt x="23061" y="32996"/>
                  </a:lnTo>
                  <a:lnTo>
                    <a:pt x="21885" y="31474"/>
                  </a:lnTo>
                  <a:lnTo>
                    <a:pt x="21677" y="29952"/>
                  </a:lnTo>
                  <a:lnTo>
                    <a:pt x="21816" y="28499"/>
                  </a:lnTo>
                  <a:lnTo>
                    <a:pt x="21608" y="26978"/>
                  </a:lnTo>
                  <a:lnTo>
                    <a:pt x="20708" y="24556"/>
                  </a:lnTo>
                  <a:lnTo>
                    <a:pt x="19532" y="22066"/>
                  </a:lnTo>
                  <a:lnTo>
                    <a:pt x="17940" y="19853"/>
                  </a:lnTo>
                  <a:lnTo>
                    <a:pt x="15864" y="18331"/>
                  </a:lnTo>
                  <a:lnTo>
                    <a:pt x="13234" y="17708"/>
                  </a:lnTo>
                  <a:lnTo>
                    <a:pt x="7973" y="17501"/>
                  </a:lnTo>
                  <a:lnTo>
                    <a:pt x="5136" y="16809"/>
                  </a:lnTo>
                  <a:lnTo>
                    <a:pt x="5551" y="15149"/>
                  </a:lnTo>
                  <a:lnTo>
                    <a:pt x="6589" y="14457"/>
                  </a:lnTo>
                  <a:lnTo>
                    <a:pt x="7766" y="13973"/>
                  </a:lnTo>
                  <a:lnTo>
                    <a:pt x="8942" y="13005"/>
                  </a:lnTo>
                  <a:lnTo>
                    <a:pt x="9358" y="12036"/>
                  </a:lnTo>
                  <a:lnTo>
                    <a:pt x="9773" y="9961"/>
                  </a:lnTo>
                  <a:lnTo>
                    <a:pt x="10050" y="9269"/>
                  </a:lnTo>
                  <a:lnTo>
                    <a:pt x="12057" y="7125"/>
                  </a:lnTo>
                  <a:lnTo>
                    <a:pt x="13787" y="6710"/>
                  </a:lnTo>
                  <a:lnTo>
                    <a:pt x="15310" y="7817"/>
                  </a:lnTo>
                  <a:lnTo>
                    <a:pt x="16902" y="10307"/>
                  </a:lnTo>
                  <a:lnTo>
                    <a:pt x="18355" y="6295"/>
                  </a:lnTo>
                  <a:lnTo>
                    <a:pt x="19670" y="5257"/>
                  </a:lnTo>
                  <a:moveTo>
                    <a:pt x="19670" y="69"/>
                  </a:moveTo>
                  <a:cubicBezTo>
                    <a:pt x="18563" y="69"/>
                    <a:pt x="17455" y="415"/>
                    <a:pt x="16556" y="1107"/>
                  </a:cubicBezTo>
                  <a:lnTo>
                    <a:pt x="15656" y="1799"/>
                  </a:lnTo>
                  <a:cubicBezTo>
                    <a:pt x="15102" y="1591"/>
                    <a:pt x="14479" y="1453"/>
                    <a:pt x="13856" y="1453"/>
                  </a:cubicBezTo>
                  <a:cubicBezTo>
                    <a:pt x="13441" y="1453"/>
                    <a:pt x="13026" y="1453"/>
                    <a:pt x="12610" y="1591"/>
                  </a:cubicBezTo>
                  <a:lnTo>
                    <a:pt x="10880" y="2006"/>
                  </a:lnTo>
                  <a:cubicBezTo>
                    <a:pt x="9911" y="2214"/>
                    <a:pt x="9012" y="2767"/>
                    <a:pt x="8319" y="3459"/>
                  </a:cubicBezTo>
                  <a:lnTo>
                    <a:pt x="6312" y="5603"/>
                  </a:lnTo>
                  <a:cubicBezTo>
                    <a:pt x="5828" y="6087"/>
                    <a:pt x="5482" y="6710"/>
                    <a:pt x="5205" y="7402"/>
                  </a:cubicBezTo>
                  <a:lnTo>
                    <a:pt x="4928" y="8093"/>
                  </a:lnTo>
                  <a:cubicBezTo>
                    <a:pt x="4928" y="8093"/>
                    <a:pt x="4720" y="8647"/>
                    <a:pt x="4720" y="8924"/>
                  </a:cubicBezTo>
                  <a:lnTo>
                    <a:pt x="4582" y="9615"/>
                  </a:lnTo>
                  <a:cubicBezTo>
                    <a:pt x="4582" y="9615"/>
                    <a:pt x="4028" y="9892"/>
                    <a:pt x="3821" y="10030"/>
                  </a:cubicBezTo>
                  <a:lnTo>
                    <a:pt x="2783" y="10722"/>
                  </a:lnTo>
                  <a:cubicBezTo>
                    <a:pt x="1675" y="11414"/>
                    <a:pt x="914" y="12590"/>
                    <a:pt x="568" y="13835"/>
                  </a:cubicBezTo>
                  <a:lnTo>
                    <a:pt x="153" y="15495"/>
                  </a:lnTo>
                  <a:cubicBezTo>
                    <a:pt x="-539" y="18262"/>
                    <a:pt x="1191" y="21098"/>
                    <a:pt x="3959" y="21721"/>
                  </a:cubicBezTo>
                  <a:lnTo>
                    <a:pt x="6797" y="22412"/>
                  </a:lnTo>
                  <a:cubicBezTo>
                    <a:pt x="6797" y="22412"/>
                    <a:pt x="7489" y="22551"/>
                    <a:pt x="7835" y="22551"/>
                  </a:cubicBezTo>
                  <a:lnTo>
                    <a:pt x="12610" y="22758"/>
                  </a:lnTo>
                  <a:lnTo>
                    <a:pt x="13787" y="23035"/>
                  </a:lnTo>
                  <a:lnTo>
                    <a:pt x="14341" y="23450"/>
                  </a:lnTo>
                  <a:lnTo>
                    <a:pt x="15171" y="24626"/>
                  </a:lnTo>
                  <a:lnTo>
                    <a:pt x="16071" y="26424"/>
                  </a:lnTo>
                  <a:lnTo>
                    <a:pt x="16694" y="28015"/>
                  </a:lnTo>
                  <a:lnTo>
                    <a:pt x="16694" y="28430"/>
                  </a:lnTo>
                  <a:cubicBezTo>
                    <a:pt x="16694" y="28430"/>
                    <a:pt x="16694" y="29399"/>
                    <a:pt x="16694" y="29399"/>
                  </a:cubicBezTo>
                  <a:cubicBezTo>
                    <a:pt x="16694" y="29745"/>
                    <a:pt x="16694" y="30091"/>
                    <a:pt x="16694" y="30367"/>
                  </a:cubicBezTo>
                  <a:lnTo>
                    <a:pt x="16902" y="31889"/>
                  </a:lnTo>
                  <a:cubicBezTo>
                    <a:pt x="17040" y="32788"/>
                    <a:pt x="17317" y="33618"/>
                    <a:pt x="17871" y="34379"/>
                  </a:cubicBezTo>
                  <a:lnTo>
                    <a:pt x="19047" y="35901"/>
                  </a:lnTo>
                  <a:cubicBezTo>
                    <a:pt x="19532" y="36593"/>
                    <a:pt x="20224" y="37077"/>
                    <a:pt x="20916" y="37492"/>
                  </a:cubicBezTo>
                  <a:lnTo>
                    <a:pt x="22092" y="38045"/>
                  </a:lnTo>
                  <a:cubicBezTo>
                    <a:pt x="22092" y="38045"/>
                    <a:pt x="22646" y="38253"/>
                    <a:pt x="22923" y="38391"/>
                  </a:cubicBezTo>
                  <a:lnTo>
                    <a:pt x="27352" y="39706"/>
                  </a:lnTo>
                  <a:lnTo>
                    <a:pt x="30606" y="41435"/>
                  </a:lnTo>
                  <a:cubicBezTo>
                    <a:pt x="30606" y="41435"/>
                    <a:pt x="30882" y="41573"/>
                    <a:pt x="31021" y="41643"/>
                  </a:cubicBezTo>
                  <a:lnTo>
                    <a:pt x="32959" y="42473"/>
                  </a:lnTo>
                  <a:cubicBezTo>
                    <a:pt x="33374" y="42680"/>
                    <a:pt x="33858" y="42818"/>
                    <a:pt x="34274" y="42818"/>
                  </a:cubicBezTo>
                  <a:lnTo>
                    <a:pt x="36350" y="43095"/>
                  </a:lnTo>
                  <a:cubicBezTo>
                    <a:pt x="36350" y="43095"/>
                    <a:pt x="36834" y="43095"/>
                    <a:pt x="37042" y="43095"/>
                  </a:cubicBezTo>
                  <a:cubicBezTo>
                    <a:pt x="38565" y="43095"/>
                    <a:pt x="40018" y="42473"/>
                    <a:pt x="40987" y="41297"/>
                  </a:cubicBezTo>
                  <a:cubicBezTo>
                    <a:pt x="42164" y="39982"/>
                    <a:pt x="42510" y="38115"/>
                    <a:pt x="42025" y="36385"/>
                  </a:cubicBezTo>
                  <a:lnTo>
                    <a:pt x="41472" y="34587"/>
                  </a:lnTo>
                  <a:lnTo>
                    <a:pt x="41610" y="33549"/>
                  </a:lnTo>
                  <a:lnTo>
                    <a:pt x="42025" y="32788"/>
                  </a:lnTo>
                  <a:lnTo>
                    <a:pt x="43479" y="31612"/>
                  </a:lnTo>
                  <a:cubicBezTo>
                    <a:pt x="45070" y="30367"/>
                    <a:pt x="45763" y="28361"/>
                    <a:pt x="45348" y="26355"/>
                  </a:cubicBezTo>
                  <a:cubicBezTo>
                    <a:pt x="44863" y="24418"/>
                    <a:pt x="43340" y="22896"/>
                    <a:pt x="41402" y="22481"/>
                  </a:cubicBezTo>
                  <a:lnTo>
                    <a:pt x="36212" y="21375"/>
                  </a:lnTo>
                  <a:lnTo>
                    <a:pt x="34758" y="20821"/>
                  </a:lnTo>
                  <a:lnTo>
                    <a:pt x="33928" y="20199"/>
                  </a:lnTo>
                  <a:lnTo>
                    <a:pt x="33166" y="19092"/>
                  </a:lnTo>
                  <a:lnTo>
                    <a:pt x="32751" y="17432"/>
                  </a:lnTo>
                  <a:lnTo>
                    <a:pt x="32405" y="14803"/>
                  </a:lnTo>
                  <a:cubicBezTo>
                    <a:pt x="32405" y="14803"/>
                    <a:pt x="32405" y="14457"/>
                    <a:pt x="32267" y="14250"/>
                  </a:cubicBezTo>
                  <a:lnTo>
                    <a:pt x="31574" y="11345"/>
                  </a:lnTo>
                  <a:cubicBezTo>
                    <a:pt x="31574" y="11345"/>
                    <a:pt x="31367" y="10722"/>
                    <a:pt x="31228" y="10376"/>
                  </a:cubicBezTo>
                  <a:lnTo>
                    <a:pt x="29567" y="6779"/>
                  </a:lnTo>
                  <a:cubicBezTo>
                    <a:pt x="29567" y="6779"/>
                    <a:pt x="29360" y="6433"/>
                    <a:pt x="29291" y="6295"/>
                  </a:cubicBezTo>
                  <a:lnTo>
                    <a:pt x="28114" y="4427"/>
                  </a:lnTo>
                  <a:cubicBezTo>
                    <a:pt x="28114" y="4427"/>
                    <a:pt x="27768" y="3874"/>
                    <a:pt x="27560" y="3666"/>
                  </a:cubicBezTo>
                  <a:lnTo>
                    <a:pt x="26453" y="2490"/>
                  </a:lnTo>
                  <a:cubicBezTo>
                    <a:pt x="25830" y="1799"/>
                    <a:pt x="25000" y="1314"/>
                    <a:pt x="24100" y="1038"/>
                  </a:cubicBezTo>
                  <a:lnTo>
                    <a:pt x="21400" y="208"/>
                  </a:lnTo>
                  <a:cubicBezTo>
                    <a:pt x="20916" y="69"/>
                    <a:pt x="20362" y="0"/>
                    <a:pt x="19878" y="0"/>
                  </a:cubicBezTo>
                  <a:lnTo>
                    <a:pt x="1987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5" name="Freeform 3514">
              <a:extLst>
                <a:ext uri="{FF2B5EF4-FFF2-40B4-BE49-F238E27FC236}">
                  <a16:creationId xmlns:a16="http://schemas.microsoft.com/office/drawing/2014/main" id="{40F354DF-BF1B-FF4A-4C89-E7247AA26721}"/>
                </a:ext>
              </a:extLst>
            </p:cNvPr>
            <p:cNvSpPr/>
            <p:nvPr/>
          </p:nvSpPr>
          <p:spPr>
            <a:xfrm>
              <a:off x="7943638" y="5230242"/>
              <a:ext cx="3778" cy="3039"/>
            </a:xfrm>
            <a:custGeom>
              <a:avLst/>
              <a:gdLst>
                <a:gd name="connsiteX0" fmla="*/ 2215 w 2837"/>
                <a:gd name="connsiteY0" fmla="*/ 0 h 2282"/>
                <a:gd name="connsiteX1" fmla="*/ 0 w 2837"/>
                <a:gd name="connsiteY1" fmla="*/ 1729 h 2282"/>
                <a:gd name="connsiteX2" fmla="*/ 2007 w 2837"/>
                <a:gd name="connsiteY2" fmla="*/ 2283 h 2282"/>
                <a:gd name="connsiteX3" fmla="*/ 2837 w 2837"/>
                <a:gd name="connsiteY3" fmla="*/ 969 h 2282"/>
                <a:gd name="connsiteX4" fmla="*/ 2215 w 2837"/>
                <a:gd name="connsiteY4" fmla="*/ 0 h 2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7" h="2282">
                  <a:moveTo>
                    <a:pt x="2215" y="0"/>
                  </a:moveTo>
                  <a:lnTo>
                    <a:pt x="0" y="1729"/>
                  </a:lnTo>
                  <a:lnTo>
                    <a:pt x="2007" y="2283"/>
                  </a:lnTo>
                  <a:lnTo>
                    <a:pt x="2837" y="969"/>
                  </a:lnTo>
                  <a:lnTo>
                    <a:pt x="2215"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6" name="Freeform 3515">
              <a:extLst>
                <a:ext uri="{FF2B5EF4-FFF2-40B4-BE49-F238E27FC236}">
                  <a16:creationId xmlns:a16="http://schemas.microsoft.com/office/drawing/2014/main" id="{FA256776-84E7-CBFF-5FCF-07C7BA23B652}"/>
                </a:ext>
              </a:extLst>
            </p:cNvPr>
            <p:cNvSpPr/>
            <p:nvPr/>
          </p:nvSpPr>
          <p:spPr>
            <a:xfrm>
              <a:off x="7936759" y="5223332"/>
              <a:ext cx="17685" cy="16858"/>
            </a:xfrm>
            <a:custGeom>
              <a:avLst/>
              <a:gdLst>
                <a:gd name="connsiteX0" fmla="*/ 7379 w 13279"/>
                <a:gd name="connsiteY0" fmla="*/ 5188 h 12658"/>
                <a:gd name="connsiteX1" fmla="*/ 8002 w 13279"/>
                <a:gd name="connsiteY1" fmla="*/ 6157 h 12658"/>
                <a:gd name="connsiteX2" fmla="*/ 7172 w 13279"/>
                <a:gd name="connsiteY2" fmla="*/ 7471 h 12658"/>
                <a:gd name="connsiteX3" fmla="*/ 5165 w 13279"/>
                <a:gd name="connsiteY3" fmla="*/ 6917 h 12658"/>
                <a:gd name="connsiteX4" fmla="*/ 7379 w 13279"/>
                <a:gd name="connsiteY4" fmla="*/ 5188 h 12658"/>
                <a:gd name="connsiteX5" fmla="*/ 7379 w 13279"/>
                <a:gd name="connsiteY5" fmla="*/ 0 h 12658"/>
                <a:gd name="connsiteX6" fmla="*/ 4196 w 13279"/>
                <a:gd name="connsiteY6" fmla="*/ 1107 h 12658"/>
                <a:gd name="connsiteX7" fmla="*/ 1981 w 13279"/>
                <a:gd name="connsiteY7" fmla="*/ 2836 h 12658"/>
                <a:gd name="connsiteX8" fmla="*/ 112 w 13279"/>
                <a:gd name="connsiteY8" fmla="*/ 7886 h 12658"/>
                <a:gd name="connsiteX9" fmla="*/ 3780 w 13279"/>
                <a:gd name="connsiteY9" fmla="*/ 11898 h 12658"/>
                <a:gd name="connsiteX10" fmla="*/ 5788 w 13279"/>
                <a:gd name="connsiteY10" fmla="*/ 12451 h 12658"/>
                <a:gd name="connsiteX11" fmla="*/ 7241 w 13279"/>
                <a:gd name="connsiteY11" fmla="*/ 12659 h 12658"/>
                <a:gd name="connsiteX12" fmla="*/ 11670 w 13279"/>
                <a:gd name="connsiteY12" fmla="*/ 10238 h 12658"/>
                <a:gd name="connsiteX13" fmla="*/ 12501 w 13279"/>
                <a:gd name="connsiteY13" fmla="*/ 8924 h 12658"/>
                <a:gd name="connsiteX14" fmla="*/ 12501 w 13279"/>
                <a:gd name="connsiteY14" fmla="*/ 3389 h 12658"/>
                <a:gd name="connsiteX15" fmla="*/ 11878 w 13279"/>
                <a:gd name="connsiteY15" fmla="*/ 2421 h 12658"/>
                <a:gd name="connsiteX16" fmla="*/ 8348 w 13279"/>
                <a:gd name="connsiteY16" fmla="*/ 69 h 12658"/>
                <a:gd name="connsiteX17" fmla="*/ 7449 w 13279"/>
                <a:gd name="connsiteY17" fmla="*/ 0 h 12658"/>
                <a:gd name="connsiteX18" fmla="*/ 7449 w 13279"/>
                <a:gd name="connsiteY18" fmla="*/ 0 h 1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279" h="12658">
                  <a:moveTo>
                    <a:pt x="7379" y="5188"/>
                  </a:moveTo>
                  <a:lnTo>
                    <a:pt x="8002" y="6157"/>
                  </a:lnTo>
                  <a:lnTo>
                    <a:pt x="7172" y="7471"/>
                  </a:lnTo>
                  <a:lnTo>
                    <a:pt x="5165" y="6917"/>
                  </a:lnTo>
                  <a:lnTo>
                    <a:pt x="7379" y="5188"/>
                  </a:lnTo>
                  <a:moveTo>
                    <a:pt x="7379" y="0"/>
                  </a:moveTo>
                  <a:cubicBezTo>
                    <a:pt x="6203" y="0"/>
                    <a:pt x="5095" y="415"/>
                    <a:pt x="4196" y="1107"/>
                  </a:cubicBezTo>
                  <a:lnTo>
                    <a:pt x="1981" y="2836"/>
                  </a:lnTo>
                  <a:cubicBezTo>
                    <a:pt x="458" y="4012"/>
                    <a:pt x="-303" y="6018"/>
                    <a:pt x="112" y="7886"/>
                  </a:cubicBezTo>
                  <a:cubicBezTo>
                    <a:pt x="528" y="9754"/>
                    <a:pt x="1912" y="11345"/>
                    <a:pt x="3780" y="11898"/>
                  </a:cubicBezTo>
                  <a:lnTo>
                    <a:pt x="5788" y="12451"/>
                  </a:lnTo>
                  <a:cubicBezTo>
                    <a:pt x="6272" y="12590"/>
                    <a:pt x="6756" y="12659"/>
                    <a:pt x="7241" y="12659"/>
                  </a:cubicBezTo>
                  <a:cubicBezTo>
                    <a:pt x="8971" y="12659"/>
                    <a:pt x="10701" y="11760"/>
                    <a:pt x="11670" y="10238"/>
                  </a:cubicBezTo>
                  <a:lnTo>
                    <a:pt x="12501" y="8924"/>
                  </a:lnTo>
                  <a:cubicBezTo>
                    <a:pt x="13539" y="7263"/>
                    <a:pt x="13539" y="5119"/>
                    <a:pt x="12501" y="3389"/>
                  </a:cubicBezTo>
                  <a:lnTo>
                    <a:pt x="11878" y="2421"/>
                  </a:lnTo>
                  <a:cubicBezTo>
                    <a:pt x="11117" y="1176"/>
                    <a:pt x="9802" y="346"/>
                    <a:pt x="8348" y="69"/>
                  </a:cubicBezTo>
                  <a:cubicBezTo>
                    <a:pt x="8071" y="69"/>
                    <a:pt x="7725" y="0"/>
                    <a:pt x="7449" y="0"/>
                  </a:cubicBezTo>
                  <a:lnTo>
                    <a:pt x="744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7" name="Freeform 3516">
              <a:extLst>
                <a:ext uri="{FF2B5EF4-FFF2-40B4-BE49-F238E27FC236}">
                  <a16:creationId xmlns:a16="http://schemas.microsoft.com/office/drawing/2014/main" id="{57C92490-81E1-4F9B-08F0-AEDE5E28EB40}"/>
                </a:ext>
              </a:extLst>
            </p:cNvPr>
            <p:cNvSpPr/>
            <p:nvPr/>
          </p:nvSpPr>
          <p:spPr>
            <a:xfrm>
              <a:off x="7988435" y="5129732"/>
              <a:ext cx="4608" cy="3039"/>
            </a:xfrm>
            <a:custGeom>
              <a:avLst/>
              <a:gdLst>
                <a:gd name="connsiteX0" fmla="*/ 830 w 3460"/>
                <a:gd name="connsiteY0" fmla="*/ 1729 h 2282"/>
                <a:gd name="connsiteX1" fmla="*/ 1869 w 3460"/>
                <a:gd name="connsiteY1" fmla="*/ 2283 h 2282"/>
                <a:gd name="connsiteX2" fmla="*/ 2769 w 3460"/>
                <a:gd name="connsiteY2" fmla="*/ 1937 h 2282"/>
                <a:gd name="connsiteX3" fmla="*/ 3461 w 3460"/>
                <a:gd name="connsiteY3" fmla="*/ 554 h 2282"/>
                <a:gd name="connsiteX4" fmla="*/ 2491 w 3460"/>
                <a:gd name="connsiteY4" fmla="*/ 69 h 2282"/>
                <a:gd name="connsiteX5" fmla="*/ 1661 w 3460"/>
                <a:gd name="connsiteY5" fmla="*/ 0 h 2282"/>
                <a:gd name="connsiteX6" fmla="*/ 830 w 3460"/>
                <a:gd name="connsiteY6" fmla="*/ 138 h 2282"/>
                <a:gd name="connsiteX7" fmla="*/ 0 w 3460"/>
                <a:gd name="connsiteY7" fmla="*/ 554 h 2282"/>
                <a:gd name="connsiteX8" fmla="*/ 830 w 3460"/>
                <a:gd name="connsiteY8" fmla="*/ 1729 h 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0" h="2282">
                  <a:moveTo>
                    <a:pt x="830" y="1729"/>
                  </a:moveTo>
                  <a:lnTo>
                    <a:pt x="1869" y="2283"/>
                  </a:lnTo>
                  <a:lnTo>
                    <a:pt x="2769" y="1937"/>
                  </a:lnTo>
                  <a:lnTo>
                    <a:pt x="3461" y="554"/>
                  </a:lnTo>
                  <a:lnTo>
                    <a:pt x="2491" y="69"/>
                  </a:lnTo>
                  <a:lnTo>
                    <a:pt x="1661" y="0"/>
                  </a:lnTo>
                  <a:lnTo>
                    <a:pt x="830" y="138"/>
                  </a:lnTo>
                  <a:lnTo>
                    <a:pt x="0" y="554"/>
                  </a:lnTo>
                  <a:lnTo>
                    <a:pt x="830" y="17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8" name="Freeform 3517">
              <a:extLst>
                <a:ext uri="{FF2B5EF4-FFF2-40B4-BE49-F238E27FC236}">
                  <a16:creationId xmlns:a16="http://schemas.microsoft.com/office/drawing/2014/main" id="{20327C36-099E-54A2-4455-6F9824E01C3F}"/>
                </a:ext>
              </a:extLst>
            </p:cNvPr>
            <p:cNvSpPr/>
            <p:nvPr/>
          </p:nvSpPr>
          <p:spPr>
            <a:xfrm>
              <a:off x="7981548" y="5122914"/>
              <a:ext cx="18450" cy="16950"/>
            </a:xfrm>
            <a:custGeom>
              <a:avLst/>
              <a:gdLst>
                <a:gd name="connsiteX0" fmla="*/ 6833 w 13853"/>
                <a:gd name="connsiteY0" fmla="*/ 5119 h 12727"/>
                <a:gd name="connsiteX1" fmla="*/ 7663 w 13853"/>
                <a:gd name="connsiteY1" fmla="*/ 5257 h 12727"/>
                <a:gd name="connsiteX2" fmla="*/ 8632 w 13853"/>
                <a:gd name="connsiteY2" fmla="*/ 5741 h 12727"/>
                <a:gd name="connsiteX3" fmla="*/ 7940 w 13853"/>
                <a:gd name="connsiteY3" fmla="*/ 7125 h 12727"/>
                <a:gd name="connsiteX4" fmla="*/ 7041 w 13853"/>
                <a:gd name="connsiteY4" fmla="*/ 7470 h 12727"/>
                <a:gd name="connsiteX5" fmla="*/ 6002 w 13853"/>
                <a:gd name="connsiteY5" fmla="*/ 6987 h 12727"/>
                <a:gd name="connsiteX6" fmla="*/ 5172 w 13853"/>
                <a:gd name="connsiteY6" fmla="*/ 5741 h 12727"/>
                <a:gd name="connsiteX7" fmla="*/ 6002 w 13853"/>
                <a:gd name="connsiteY7" fmla="*/ 5326 h 12727"/>
                <a:gd name="connsiteX8" fmla="*/ 6833 w 13853"/>
                <a:gd name="connsiteY8" fmla="*/ 5188 h 12727"/>
                <a:gd name="connsiteX9" fmla="*/ 6833 w 13853"/>
                <a:gd name="connsiteY9" fmla="*/ 0 h 12727"/>
                <a:gd name="connsiteX10" fmla="*/ 5933 w 13853"/>
                <a:gd name="connsiteY10" fmla="*/ 69 h 12727"/>
                <a:gd name="connsiteX11" fmla="*/ 5103 w 13853"/>
                <a:gd name="connsiteY11" fmla="*/ 207 h 12727"/>
                <a:gd name="connsiteX12" fmla="*/ 3857 w 13853"/>
                <a:gd name="connsiteY12" fmla="*/ 622 h 12727"/>
                <a:gd name="connsiteX13" fmla="*/ 3026 w 13853"/>
                <a:gd name="connsiteY13" fmla="*/ 1037 h 12727"/>
                <a:gd name="connsiteX14" fmla="*/ 189 w 13853"/>
                <a:gd name="connsiteY14" fmla="*/ 4427 h 12727"/>
                <a:gd name="connsiteX15" fmla="*/ 950 w 13853"/>
                <a:gd name="connsiteY15" fmla="*/ 8785 h 12727"/>
                <a:gd name="connsiteX16" fmla="*/ 1781 w 13853"/>
                <a:gd name="connsiteY16" fmla="*/ 10030 h 12727"/>
                <a:gd name="connsiteX17" fmla="*/ 3719 w 13853"/>
                <a:gd name="connsiteY17" fmla="*/ 11690 h 12727"/>
                <a:gd name="connsiteX18" fmla="*/ 4757 w 13853"/>
                <a:gd name="connsiteY18" fmla="*/ 12175 h 12727"/>
                <a:gd name="connsiteX19" fmla="*/ 7110 w 13853"/>
                <a:gd name="connsiteY19" fmla="*/ 12728 h 12727"/>
                <a:gd name="connsiteX20" fmla="*/ 8840 w 13853"/>
                <a:gd name="connsiteY20" fmla="*/ 12451 h 12727"/>
                <a:gd name="connsiteX21" fmla="*/ 9740 w 13853"/>
                <a:gd name="connsiteY21" fmla="*/ 12105 h 12727"/>
                <a:gd name="connsiteX22" fmla="*/ 12577 w 13853"/>
                <a:gd name="connsiteY22" fmla="*/ 9615 h 12727"/>
                <a:gd name="connsiteX23" fmla="*/ 13270 w 13853"/>
                <a:gd name="connsiteY23" fmla="*/ 8232 h 12727"/>
                <a:gd name="connsiteX24" fmla="*/ 13616 w 13853"/>
                <a:gd name="connsiteY24" fmla="*/ 4219 h 12727"/>
                <a:gd name="connsiteX25" fmla="*/ 10916 w 13853"/>
                <a:gd name="connsiteY25" fmla="*/ 1176 h 12727"/>
                <a:gd name="connsiteX26" fmla="*/ 9947 w 13853"/>
                <a:gd name="connsiteY26" fmla="*/ 692 h 12727"/>
                <a:gd name="connsiteX27" fmla="*/ 8356 w 13853"/>
                <a:gd name="connsiteY27" fmla="*/ 207 h 12727"/>
                <a:gd name="connsiteX28" fmla="*/ 7525 w 13853"/>
                <a:gd name="connsiteY28" fmla="*/ 69 h 12727"/>
                <a:gd name="connsiteX29" fmla="*/ 6833 w 13853"/>
                <a:gd name="connsiteY29" fmla="*/ 69 h 12727"/>
                <a:gd name="connsiteX30" fmla="*/ 6833 w 13853"/>
                <a:gd name="connsiteY30" fmla="*/ 69 h 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53" h="12727">
                  <a:moveTo>
                    <a:pt x="6833" y="5119"/>
                  </a:moveTo>
                  <a:lnTo>
                    <a:pt x="7663" y="5257"/>
                  </a:lnTo>
                  <a:lnTo>
                    <a:pt x="8632" y="5741"/>
                  </a:lnTo>
                  <a:lnTo>
                    <a:pt x="7940" y="7125"/>
                  </a:lnTo>
                  <a:lnTo>
                    <a:pt x="7041" y="7470"/>
                  </a:lnTo>
                  <a:lnTo>
                    <a:pt x="6002" y="6987"/>
                  </a:lnTo>
                  <a:lnTo>
                    <a:pt x="5172" y="5741"/>
                  </a:lnTo>
                  <a:lnTo>
                    <a:pt x="6002" y="5326"/>
                  </a:lnTo>
                  <a:lnTo>
                    <a:pt x="6833" y="5188"/>
                  </a:lnTo>
                  <a:moveTo>
                    <a:pt x="6833" y="0"/>
                  </a:moveTo>
                  <a:cubicBezTo>
                    <a:pt x="6833" y="0"/>
                    <a:pt x="6210" y="0"/>
                    <a:pt x="5933" y="69"/>
                  </a:cubicBezTo>
                  <a:lnTo>
                    <a:pt x="5103" y="207"/>
                  </a:lnTo>
                  <a:cubicBezTo>
                    <a:pt x="4687" y="277"/>
                    <a:pt x="4203" y="415"/>
                    <a:pt x="3857" y="622"/>
                  </a:cubicBezTo>
                  <a:lnTo>
                    <a:pt x="3026" y="1037"/>
                  </a:lnTo>
                  <a:cubicBezTo>
                    <a:pt x="1642" y="1660"/>
                    <a:pt x="604" y="2905"/>
                    <a:pt x="189" y="4427"/>
                  </a:cubicBezTo>
                  <a:cubicBezTo>
                    <a:pt x="-226" y="5949"/>
                    <a:pt x="50" y="7540"/>
                    <a:pt x="950" y="8785"/>
                  </a:cubicBezTo>
                  <a:lnTo>
                    <a:pt x="1781" y="10030"/>
                  </a:lnTo>
                  <a:cubicBezTo>
                    <a:pt x="2265" y="10722"/>
                    <a:pt x="2957" y="11275"/>
                    <a:pt x="3719" y="11690"/>
                  </a:cubicBezTo>
                  <a:lnTo>
                    <a:pt x="4757" y="12175"/>
                  </a:lnTo>
                  <a:cubicBezTo>
                    <a:pt x="5518" y="12520"/>
                    <a:pt x="6279" y="12728"/>
                    <a:pt x="7110" y="12728"/>
                  </a:cubicBezTo>
                  <a:cubicBezTo>
                    <a:pt x="7733" y="12728"/>
                    <a:pt x="8286" y="12658"/>
                    <a:pt x="8840" y="12451"/>
                  </a:cubicBezTo>
                  <a:lnTo>
                    <a:pt x="9740" y="12105"/>
                  </a:lnTo>
                  <a:cubicBezTo>
                    <a:pt x="10986" y="11690"/>
                    <a:pt x="11955" y="10791"/>
                    <a:pt x="12577" y="9615"/>
                  </a:cubicBezTo>
                  <a:lnTo>
                    <a:pt x="13270" y="8232"/>
                  </a:lnTo>
                  <a:cubicBezTo>
                    <a:pt x="13892" y="6987"/>
                    <a:pt x="14031" y="5534"/>
                    <a:pt x="13616" y="4219"/>
                  </a:cubicBezTo>
                  <a:cubicBezTo>
                    <a:pt x="13201" y="2905"/>
                    <a:pt x="12231" y="1799"/>
                    <a:pt x="10916" y="1176"/>
                  </a:cubicBezTo>
                  <a:lnTo>
                    <a:pt x="9947" y="692"/>
                  </a:lnTo>
                  <a:cubicBezTo>
                    <a:pt x="9463" y="484"/>
                    <a:pt x="8909" y="277"/>
                    <a:pt x="8356" y="207"/>
                  </a:cubicBezTo>
                  <a:lnTo>
                    <a:pt x="7525" y="69"/>
                  </a:lnTo>
                  <a:cubicBezTo>
                    <a:pt x="7525" y="69"/>
                    <a:pt x="7110" y="69"/>
                    <a:pt x="6833" y="69"/>
                  </a:cubicBezTo>
                  <a:lnTo>
                    <a:pt x="683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19" name="Freeform 3518">
              <a:extLst>
                <a:ext uri="{FF2B5EF4-FFF2-40B4-BE49-F238E27FC236}">
                  <a16:creationId xmlns:a16="http://schemas.microsoft.com/office/drawing/2014/main" id="{EB13EFFA-39B6-3B09-FD16-DD5C0139CCA5}"/>
                </a:ext>
              </a:extLst>
            </p:cNvPr>
            <p:cNvSpPr/>
            <p:nvPr/>
          </p:nvSpPr>
          <p:spPr>
            <a:xfrm>
              <a:off x="8573945" y="5126415"/>
              <a:ext cx="80470" cy="29572"/>
            </a:xfrm>
            <a:custGeom>
              <a:avLst/>
              <a:gdLst>
                <a:gd name="connsiteX0" fmla="*/ 9690 w 60421"/>
                <a:gd name="connsiteY0" fmla="*/ 1314 h 22204"/>
                <a:gd name="connsiteX1" fmla="*/ 6644 w 60421"/>
                <a:gd name="connsiteY1" fmla="*/ 1867 h 22204"/>
                <a:gd name="connsiteX2" fmla="*/ 4014 w 60421"/>
                <a:gd name="connsiteY2" fmla="*/ 3320 h 22204"/>
                <a:gd name="connsiteX3" fmla="*/ 1522 w 60421"/>
                <a:gd name="connsiteY3" fmla="*/ 6018 h 22204"/>
                <a:gd name="connsiteX4" fmla="*/ 207 w 60421"/>
                <a:gd name="connsiteY4" fmla="*/ 8577 h 22204"/>
                <a:gd name="connsiteX5" fmla="*/ 0 w 60421"/>
                <a:gd name="connsiteY5" fmla="*/ 10514 h 22204"/>
                <a:gd name="connsiteX6" fmla="*/ 139 w 60421"/>
                <a:gd name="connsiteY6" fmla="*/ 12382 h 22204"/>
                <a:gd name="connsiteX7" fmla="*/ 0 w 60421"/>
                <a:gd name="connsiteY7" fmla="*/ 14941 h 22204"/>
                <a:gd name="connsiteX8" fmla="*/ 830 w 60421"/>
                <a:gd name="connsiteY8" fmla="*/ 13350 h 22204"/>
                <a:gd name="connsiteX9" fmla="*/ 2837 w 60421"/>
                <a:gd name="connsiteY9" fmla="*/ 9062 h 22204"/>
                <a:gd name="connsiteX10" fmla="*/ 3876 w 60421"/>
                <a:gd name="connsiteY10" fmla="*/ 7955 h 22204"/>
                <a:gd name="connsiteX11" fmla="*/ 5813 w 60421"/>
                <a:gd name="connsiteY11" fmla="*/ 8162 h 22204"/>
                <a:gd name="connsiteX12" fmla="*/ 7613 w 60421"/>
                <a:gd name="connsiteY12" fmla="*/ 9546 h 22204"/>
                <a:gd name="connsiteX13" fmla="*/ 10312 w 60421"/>
                <a:gd name="connsiteY13" fmla="*/ 13073 h 22204"/>
                <a:gd name="connsiteX14" fmla="*/ 13496 w 60421"/>
                <a:gd name="connsiteY14" fmla="*/ 13627 h 22204"/>
                <a:gd name="connsiteX15" fmla="*/ 15918 w 60421"/>
                <a:gd name="connsiteY15" fmla="*/ 12105 h 22204"/>
                <a:gd name="connsiteX16" fmla="*/ 18203 w 60421"/>
                <a:gd name="connsiteY16" fmla="*/ 10168 h 22204"/>
                <a:gd name="connsiteX17" fmla="*/ 21179 w 60421"/>
                <a:gd name="connsiteY17" fmla="*/ 9338 h 22204"/>
                <a:gd name="connsiteX18" fmla="*/ 21525 w 60421"/>
                <a:gd name="connsiteY18" fmla="*/ 9546 h 22204"/>
                <a:gd name="connsiteX19" fmla="*/ 21594 w 60421"/>
                <a:gd name="connsiteY19" fmla="*/ 10030 h 22204"/>
                <a:gd name="connsiteX20" fmla="*/ 21455 w 60421"/>
                <a:gd name="connsiteY20" fmla="*/ 10514 h 22204"/>
                <a:gd name="connsiteX21" fmla="*/ 21386 w 60421"/>
                <a:gd name="connsiteY21" fmla="*/ 10722 h 22204"/>
                <a:gd name="connsiteX22" fmla="*/ 29138 w 60421"/>
                <a:gd name="connsiteY22" fmla="*/ 13212 h 22204"/>
                <a:gd name="connsiteX23" fmla="*/ 31284 w 60421"/>
                <a:gd name="connsiteY23" fmla="*/ 13558 h 22204"/>
                <a:gd name="connsiteX24" fmla="*/ 33221 w 60421"/>
                <a:gd name="connsiteY24" fmla="*/ 13420 h 22204"/>
                <a:gd name="connsiteX25" fmla="*/ 33221 w 60421"/>
                <a:gd name="connsiteY25" fmla="*/ 13143 h 22204"/>
                <a:gd name="connsiteX26" fmla="*/ 33567 w 60421"/>
                <a:gd name="connsiteY26" fmla="*/ 12382 h 22204"/>
                <a:gd name="connsiteX27" fmla="*/ 34329 w 60421"/>
                <a:gd name="connsiteY27" fmla="*/ 11621 h 22204"/>
                <a:gd name="connsiteX28" fmla="*/ 35367 w 60421"/>
                <a:gd name="connsiteY28" fmla="*/ 10998 h 22204"/>
                <a:gd name="connsiteX29" fmla="*/ 37651 w 60421"/>
                <a:gd name="connsiteY29" fmla="*/ 10791 h 22204"/>
                <a:gd name="connsiteX30" fmla="*/ 39381 w 60421"/>
                <a:gd name="connsiteY30" fmla="*/ 11344 h 22204"/>
                <a:gd name="connsiteX31" fmla="*/ 59868 w 60421"/>
                <a:gd name="connsiteY31" fmla="*/ 22204 h 22204"/>
                <a:gd name="connsiteX32" fmla="*/ 60421 w 60421"/>
                <a:gd name="connsiteY32" fmla="*/ 18953 h 22204"/>
                <a:gd name="connsiteX33" fmla="*/ 60421 w 60421"/>
                <a:gd name="connsiteY33" fmla="*/ 16947 h 22204"/>
                <a:gd name="connsiteX34" fmla="*/ 59798 w 60421"/>
                <a:gd name="connsiteY34" fmla="*/ 15287 h 22204"/>
                <a:gd name="connsiteX35" fmla="*/ 55646 w 60421"/>
                <a:gd name="connsiteY35" fmla="*/ 8439 h 22204"/>
                <a:gd name="connsiteX36" fmla="*/ 53846 w 60421"/>
                <a:gd name="connsiteY36" fmla="*/ 6225 h 22204"/>
                <a:gd name="connsiteX37" fmla="*/ 51632 w 60421"/>
                <a:gd name="connsiteY37" fmla="*/ 4635 h 22204"/>
                <a:gd name="connsiteX38" fmla="*/ 49140 w 60421"/>
                <a:gd name="connsiteY38" fmla="*/ 4012 h 22204"/>
                <a:gd name="connsiteX39" fmla="*/ 43811 w 60421"/>
                <a:gd name="connsiteY39" fmla="*/ 3597 h 22204"/>
                <a:gd name="connsiteX40" fmla="*/ 41111 w 60421"/>
                <a:gd name="connsiteY40" fmla="*/ 3112 h 22204"/>
                <a:gd name="connsiteX41" fmla="*/ 36474 w 60421"/>
                <a:gd name="connsiteY41" fmla="*/ 968 h 22204"/>
                <a:gd name="connsiteX42" fmla="*/ 34052 w 60421"/>
                <a:gd name="connsiteY42" fmla="*/ 138 h 22204"/>
                <a:gd name="connsiteX43" fmla="*/ 31560 w 60421"/>
                <a:gd name="connsiteY43" fmla="*/ 0 h 22204"/>
                <a:gd name="connsiteX44" fmla="*/ 30384 w 60421"/>
                <a:gd name="connsiteY44" fmla="*/ 553 h 22204"/>
                <a:gd name="connsiteX45" fmla="*/ 28307 w 60421"/>
                <a:gd name="connsiteY45" fmla="*/ 2144 h 22204"/>
                <a:gd name="connsiteX46" fmla="*/ 27131 w 60421"/>
                <a:gd name="connsiteY46" fmla="*/ 2559 h 22204"/>
                <a:gd name="connsiteX47" fmla="*/ 25885 w 60421"/>
                <a:gd name="connsiteY47" fmla="*/ 2629 h 22204"/>
                <a:gd name="connsiteX48" fmla="*/ 25193 w 60421"/>
                <a:gd name="connsiteY48" fmla="*/ 2421 h 22204"/>
                <a:gd name="connsiteX49" fmla="*/ 24639 w 60421"/>
                <a:gd name="connsiteY49" fmla="*/ 2144 h 22204"/>
                <a:gd name="connsiteX50" fmla="*/ 23809 w 60421"/>
                <a:gd name="connsiteY50" fmla="*/ 1937 h 22204"/>
                <a:gd name="connsiteX51" fmla="*/ 13427 w 60421"/>
                <a:gd name="connsiteY51" fmla="*/ 1107 h 22204"/>
                <a:gd name="connsiteX52" fmla="*/ 9690 w 60421"/>
                <a:gd name="connsiteY52" fmla="*/ 1314 h 2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21" h="22204">
                  <a:moveTo>
                    <a:pt x="9690" y="1314"/>
                  </a:moveTo>
                  <a:lnTo>
                    <a:pt x="6644" y="1867"/>
                  </a:lnTo>
                  <a:lnTo>
                    <a:pt x="4014" y="3320"/>
                  </a:lnTo>
                  <a:lnTo>
                    <a:pt x="1522" y="6018"/>
                  </a:lnTo>
                  <a:lnTo>
                    <a:pt x="207" y="8577"/>
                  </a:lnTo>
                  <a:lnTo>
                    <a:pt x="0" y="10514"/>
                  </a:lnTo>
                  <a:lnTo>
                    <a:pt x="139" y="12382"/>
                  </a:lnTo>
                  <a:lnTo>
                    <a:pt x="0" y="14941"/>
                  </a:lnTo>
                  <a:lnTo>
                    <a:pt x="830" y="13350"/>
                  </a:lnTo>
                  <a:lnTo>
                    <a:pt x="2837" y="9062"/>
                  </a:lnTo>
                  <a:lnTo>
                    <a:pt x="3876" y="7955"/>
                  </a:lnTo>
                  <a:lnTo>
                    <a:pt x="5813" y="8162"/>
                  </a:lnTo>
                  <a:lnTo>
                    <a:pt x="7613" y="9546"/>
                  </a:lnTo>
                  <a:lnTo>
                    <a:pt x="10312" y="13073"/>
                  </a:lnTo>
                  <a:lnTo>
                    <a:pt x="13496" y="13627"/>
                  </a:lnTo>
                  <a:lnTo>
                    <a:pt x="15918" y="12105"/>
                  </a:lnTo>
                  <a:lnTo>
                    <a:pt x="18203" y="10168"/>
                  </a:lnTo>
                  <a:lnTo>
                    <a:pt x="21179" y="9338"/>
                  </a:lnTo>
                  <a:lnTo>
                    <a:pt x="21525" y="9546"/>
                  </a:lnTo>
                  <a:lnTo>
                    <a:pt x="21594" y="10030"/>
                  </a:lnTo>
                  <a:lnTo>
                    <a:pt x="21455" y="10514"/>
                  </a:lnTo>
                  <a:lnTo>
                    <a:pt x="21386" y="10722"/>
                  </a:lnTo>
                  <a:lnTo>
                    <a:pt x="29138" y="13212"/>
                  </a:lnTo>
                  <a:lnTo>
                    <a:pt x="31284" y="13558"/>
                  </a:lnTo>
                  <a:lnTo>
                    <a:pt x="33221" y="13420"/>
                  </a:lnTo>
                  <a:lnTo>
                    <a:pt x="33221" y="13143"/>
                  </a:lnTo>
                  <a:lnTo>
                    <a:pt x="33567" y="12382"/>
                  </a:lnTo>
                  <a:lnTo>
                    <a:pt x="34329" y="11621"/>
                  </a:lnTo>
                  <a:lnTo>
                    <a:pt x="35367" y="10998"/>
                  </a:lnTo>
                  <a:lnTo>
                    <a:pt x="37651" y="10791"/>
                  </a:lnTo>
                  <a:lnTo>
                    <a:pt x="39381" y="11344"/>
                  </a:lnTo>
                  <a:lnTo>
                    <a:pt x="59868" y="22204"/>
                  </a:lnTo>
                  <a:lnTo>
                    <a:pt x="60421" y="18953"/>
                  </a:lnTo>
                  <a:lnTo>
                    <a:pt x="60421" y="16947"/>
                  </a:lnTo>
                  <a:lnTo>
                    <a:pt x="59798" y="15287"/>
                  </a:lnTo>
                  <a:lnTo>
                    <a:pt x="55646" y="8439"/>
                  </a:lnTo>
                  <a:lnTo>
                    <a:pt x="53846" y="6225"/>
                  </a:lnTo>
                  <a:lnTo>
                    <a:pt x="51632" y="4635"/>
                  </a:lnTo>
                  <a:lnTo>
                    <a:pt x="49140" y="4012"/>
                  </a:lnTo>
                  <a:lnTo>
                    <a:pt x="43811" y="3597"/>
                  </a:lnTo>
                  <a:lnTo>
                    <a:pt x="41111" y="3112"/>
                  </a:lnTo>
                  <a:lnTo>
                    <a:pt x="36474" y="968"/>
                  </a:lnTo>
                  <a:lnTo>
                    <a:pt x="34052" y="138"/>
                  </a:lnTo>
                  <a:lnTo>
                    <a:pt x="31560" y="0"/>
                  </a:lnTo>
                  <a:lnTo>
                    <a:pt x="30384" y="553"/>
                  </a:lnTo>
                  <a:lnTo>
                    <a:pt x="28307" y="2144"/>
                  </a:lnTo>
                  <a:lnTo>
                    <a:pt x="27131" y="2559"/>
                  </a:lnTo>
                  <a:lnTo>
                    <a:pt x="25885" y="2629"/>
                  </a:lnTo>
                  <a:lnTo>
                    <a:pt x="25193" y="2421"/>
                  </a:lnTo>
                  <a:lnTo>
                    <a:pt x="24639" y="2144"/>
                  </a:lnTo>
                  <a:lnTo>
                    <a:pt x="23809" y="1937"/>
                  </a:lnTo>
                  <a:lnTo>
                    <a:pt x="13427" y="1107"/>
                  </a:lnTo>
                  <a:lnTo>
                    <a:pt x="9690"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0" name="Freeform 3519">
              <a:extLst>
                <a:ext uri="{FF2B5EF4-FFF2-40B4-BE49-F238E27FC236}">
                  <a16:creationId xmlns:a16="http://schemas.microsoft.com/office/drawing/2014/main" id="{E3286ABB-2DBE-84CC-545E-32477EA842AD}"/>
                </a:ext>
              </a:extLst>
            </p:cNvPr>
            <p:cNvSpPr/>
            <p:nvPr/>
          </p:nvSpPr>
          <p:spPr>
            <a:xfrm>
              <a:off x="8566835" y="5119414"/>
              <a:ext cx="94124" cy="43575"/>
            </a:xfrm>
            <a:custGeom>
              <a:avLst/>
              <a:gdLst>
                <a:gd name="connsiteX0" fmla="*/ 36898 w 70673"/>
                <a:gd name="connsiteY0" fmla="*/ 5257 h 32718"/>
                <a:gd name="connsiteX1" fmla="*/ 39390 w 70673"/>
                <a:gd name="connsiteY1" fmla="*/ 5395 h 32718"/>
                <a:gd name="connsiteX2" fmla="*/ 41812 w 70673"/>
                <a:gd name="connsiteY2" fmla="*/ 6225 h 32718"/>
                <a:gd name="connsiteX3" fmla="*/ 46449 w 70673"/>
                <a:gd name="connsiteY3" fmla="*/ 8370 h 32718"/>
                <a:gd name="connsiteX4" fmla="*/ 49149 w 70673"/>
                <a:gd name="connsiteY4" fmla="*/ 8854 h 32718"/>
                <a:gd name="connsiteX5" fmla="*/ 54478 w 70673"/>
                <a:gd name="connsiteY5" fmla="*/ 9269 h 32718"/>
                <a:gd name="connsiteX6" fmla="*/ 56970 w 70673"/>
                <a:gd name="connsiteY6" fmla="*/ 9892 h 32718"/>
                <a:gd name="connsiteX7" fmla="*/ 59184 w 70673"/>
                <a:gd name="connsiteY7" fmla="*/ 11483 h 32718"/>
                <a:gd name="connsiteX8" fmla="*/ 60984 w 70673"/>
                <a:gd name="connsiteY8" fmla="*/ 13696 h 32718"/>
                <a:gd name="connsiteX9" fmla="*/ 65137 w 70673"/>
                <a:gd name="connsiteY9" fmla="*/ 20544 h 32718"/>
                <a:gd name="connsiteX10" fmla="*/ 65759 w 70673"/>
                <a:gd name="connsiteY10" fmla="*/ 22204 h 32718"/>
                <a:gd name="connsiteX11" fmla="*/ 65759 w 70673"/>
                <a:gd name="connsiteY11" fmla="*/ 24211 h 32718"/>
                <a:gd name="connsiteX12" fmla="*/ 65206 w 70673"/>
                <a:gd name="connsiteY12" fmla="*/ 27462 h 32718"/>
                <a:gd name="connsiteX13" fmla="*/ 44788 w 70673"/>
                <a:gd name="connsiteY13" fmla="*/ 16533 h 32718"/>
                <a:gd name="connsiteX14" fmla="*/ 43058 w 70673"/>
                <a:gd name="connsiteY14" fmla="*/ 15979 h 32718"/>
                <a:gd name="connsiteX15" fmla="*/ 40774 w 70673"/>
                <a:gd name="connsiteY15" fmla="*/ 16186 h 32718"/>
                <a:gd name="connsiteX16" fmla="*/ 39667 w 70673"/>
                <a:gd name="connsiteY16" fmla="*/ 16809 h 32718"/>
                <a:gd name="connsiteX17" fmla="*/ 38975 w 70673"/>
                <a:gd name="connsiteY17" fmla="*/ 17570 h 32718"/>
                <a:gd name="connsiteX18" fmla="*/ 38629 w 70673"/>
                <a:gd name="connsiteY18" fmla="*/ 18262 h 32718"/>
                <a:gd name="connsiteX19" fmla="*/ 38629 w 70673"/>
                <a:gd name="connsiteY19" fmla="*/ 18608 h 32718"/>
                <a:gd name="connsiteX20" fmla="*/ 36622 w 70673"/>
                <a:gd name="connsiteY20" fmla="*/ 18746 h 32718"/>
                <a:gd name="connsiteX21" fmla="*/ 34476 w 70673"/>
                <a:gd name="connsiteY21" fmla="*/ 18400 h 32718"/>
                <a:gd name="connsiteX22" fmla="*/ 26724 w 70673"/>
                <a:gd name="connsiteY22" fmla="*/ 15910 h 32718"/>
                <a:gd name="connsiteX23" fmla="*/ 26863 w 70673"/>
                <a:gd name="connsiteY23" fmla="*/ 15702 h 32718"/>
                <a:gd name="connsiteX24" fmla="*/ 27001 w 70673"/>
                <a:gd name="connsiteY24" fmla="*/ 15218 h 32718"/>
                <a:gd name="connsiteX25" fmla="*/ 26863 w 70673"/>
                <a:gd name="connsiteY25" fmla="*/ 14734 h 32718"/>
                <a:gd name="connsiteX26" fmla="*/ 26517 w 70673"/>
                <a:gd name="connsiteY26" fmla="*/ 14457 h 32718"/>
                <a:gd name="connsiteX27" fmla="*/ 23541 w 70673"/>
                <a:gd name="connsiteY27" fmla="*/ 15287 h 32718"/>
                <a:gd name="connsiteX28" fmla="*/ 21257 w 70673"/>
                <a:gd name="connsiteY28" fmla="*/ 17293 h 32718"/>
                <a:gd name="connsiteX29" fmla="*/ 18834 w 70673"/>
                <a:gd name="connsiteY29" fmla="*/ 18815 h 32718"/>
                <a:gd name="connsiteX30" fmla="*/ 15650 w 70673"/>
                <a:gd name="connsiteY30" fmla="*/ 18262 h 32718"/>
                <a:gd name="connsiteX31" fmla="*/ 12882 w 70673"/>
                <a:gd name="connsiteY31" fmla="*/ 14803 h 32718"/>
                <a:gd name="connsiteX32" fmla="*/ 11083 w 70673"/>
                <a:gd name="connsiteY32" fmla="*/ 13420 h 32718"/>
                <a:gd name="connsiteX33" fmla="*/ 9145 w 70673"/>
                <a:gd name="connsiteY33" fmla="*/ 13212 h 32718"/>
                <a:gd name="connsiteX34" fmla="*/ 8176 w 70673"/>
                <a:gd name="connsiteY34" fmla="*/ 14319 h 32718"/>
                <a:gd name="connsiteX35" fmla="*/ 6169 w 70673"/>
                <a:gd name="connsiteY35" fmla="*/ 18608 h 32718"/>
                <a:gd name="connsiteX36" fmla="*/ 5338 w 70673"/>
                <a:gd name="connsiteY36" fmla="*/ 20129 h 32718"/>
                <a:gd name="connsiteX37" fmla="*/ 5545 w 70673"/>
                <a:gd name="connsiteY37" fmla="*/ 17639 h 32718"/>
                <a:gd name="connsiteX38" fmla="*/ 5338 w 70673"/>
                <a:gd name="connsiteY38" fmla="*/ 15702 h 32718"/>
                <a:gd name="connsiteX39" fmla="*/ 5545 w 70673"/>
                <a:gd name="connsiteY39" fmla="*/ 13765 h 32718"/>
                <a:gd name="connsiteX40" fmla="*/ 6861 w 70673"/>
                <a:gd name="connsiteY40" fmla="*/ 11206 h 32718"/>
                <a:gd name="connsiteX41" fmla="*/ 9352 w 70673"/>
                <a:gd name="connsiteY41" fmla="*/ 8439 h 32718"/>
                <a:gd name="connsiteX42" fmla="*/ 11913 w 70673"/>
                <a:gd name="connsiteY42" fmla="*/ 6987 h 32718"/>
                <a:gd name="connsiteX43" fmla="*/ 14959 w 70673"/>
                <a:gd name="connsiteY43" fmla="*/ 6433 h 32718"/>
                <a:gd name="connsiteX44" fmla="*/ 18765 w 70673"/>
                <a:gd name="connsiteY44" fmla="*/ 6295 h 32718"/>
                <a:gd name="connsiteX45" fmla="*/ 29147 w 70673"/>
                <a:gd name="connsiteY45" fmla="*/ 7125 h 32718"/>
                <a:gd name="connsiteX46" fmla="*/ 29908 w 70673"/>
                <a:gd name="connsiteY46" fmla="*/ 7263 h 32718"/>
                <a:gd name="connsiteX47" fmla="*/ 30462 w 70673"/>
                <a:gd name="connsiteY47" fmla="*/ 7540 h 32718"/>
                <a:gd name="connsiteX48" fmla="*/ 31154 w 70673"/>
                <a:gd name="connsiteY48" fmla="*/ 7747 h 32718"/>
                <a:gd name="connsiteX49" fmla="*/ 32331 w 70673"/>
                <a:gd name="connsiteY49" fmla="*/ 7747 h 32718"/>
                <a:gd name="connsiteX50" fmla="*/ 33507 w 70673"/>
                <a:gd name="connsiteY50" fmla="*/ 7263 h 32718"/>
                <a:gd name="connsiteX51" fmla="*/ 35583 w 70673"/>
                <a:gd name="connsiteY51" fmla="*/ 5672 h 32718"/>
                <a:gd name="connsiteX52" fmla="*/ 36760 w 70673"/>
                <a:gd name="connsiteY52" fmla="*/ 5188 h 32718"/>
                <a:gd name="connsiteX53" fmla="*/ 36760 w 70673"/>
                <a:gd name="connsiteY53" fmla="*/ 0 h 32718"/>
                <a:gd name="connsiteX54" fmla="*/ 34753 w 70673"/>
                <a:gd name="connsiteY54" fmla="*/ 415 h 32718"/>
                <a:gd name="connsiteX55" fmla="*/ 33576 w 70673"/>
                <a:gd name="connsiteY55" fmla="*/ 899 h 32718"/>
                <a:gd name="connsiteX56" fmla="*/ 32399 w 70673"/>
                <a:gd name="connsiteY56" fmla="*/ 1591 h 32718"/>
                <a:gd name="connsiteX57" fmla="*/ 31431 w 70673"/>
                <a:gd name="connsiteY57" fmla="*/ 2352 h 32718"/>
                <a:gd name="connsiteX58" fmla="*/ 30738 w 70673"/>
                <a:gd name="connsiteY58" fmla="*/ 2214 h 32718"/>
                <a:gd name="connsiteX59" fmla="*/ 29977 w 70673"/>
                <a:gd name="connsiteY59" fmla="*/ 2075 h 32718"/>
                <a:gd name="connsiteX60" fmla="*/ 29493 w 70673"/>
                <a:gd name="connsiteY60" fmla="*/ 2075 h 32718"/>
                <a:gd name="connsiteX61" fmla="*/ 19111 w 70673"/>
                <a:gd name="connsiteY61" fmla="*/ 1245 h 32718"/>
                <a:gd name="connsiteX62" fmla="*/ 18696 w 70673"/>
                <a:gd name="connsiteY62" fmla="*/ 1245 h 32718"/>
                <a:gd name="connsiteX63" fmla="*/ 18488 w 70673"/>
                <a:gd name="connsiteY63" fmla="*/ 1245 h 32718"/>
                <a:gd name="connsiteX64" fmla="*/ 14681 w 70673"/>
                <a:gd name="connsiteY64" fmla="*/ 1384 h 32718"/>
                <a:gd name="connsiteX65" fmla="*/ 13920 w 70673"/>
                <a:gd name="connsiteY65" fmla="*/ 1452 h 32718"/>
                <a:gd name="connsiteX66" fmla="*/ 10875 w 70673"/>
                <a:gd name="connsiteY66" fmla="*/ 2006 h 32718"/>
                <a:gd name="connsiteX67" fmla="*/ 9283 w 70673"/>
                <a:gd name="connsiteY67" fmla="*/ 2559 h 32718"/>
                <a:gd name="connsiteX68" fmla="*/ 6722 w 70673"/>
                <a:gd name="connsiteY68" fmla="*/ 4012 h 32718"/>
                <a:gd name="connsiteX69" fmla="*/ 5407 w 70673"/>
                <a:gd name="connsiteY69" fmla="*/ 5050 h 32718"/>
                <a:gd name="connsiteX70" fmla="*/ 2916 w 70673"/>
                <a:gd name="connsiteY70" fmla="*/ 7817 h 32718"/>
                <a:gd name="connsiteX71" fmla="*/ 2085 w 70673"/>
                <a:gd name="connsiteY71" fmla="*/ 8992 h 32718"/>
                <a:gd name="connsiteX72" fmla="*/ 770 w 70673"/>
                <a:gd name="connsiteY72" fmla="*/ 11552 h 32718"/>
                <a:gd name="connsiteX73" fmla="*/ 217 w 70673"/>
                <a:gd name="connsiteY73" fmla="*/ 13281 h 32718"/>
                <a:gd name="connsiteX74" fmla="*/ 9 w 70673"/>
                <a:gd name="connsiteY74" fmla="*/ 15218 h 32718"/>
                <a:gd name="connsiteX75" fmla="*/ 9 w 70673"/>
                <a:gd name="connsiteY75" fmla="*/ 16256 h 32718"/>
                <a:gd name="connsiteX76" fmla="*/ 147 w 70673"/>
                <a:gd name="connsiteY76" fmla="*/ 17708 h 32718"/>
                <a:gd name="connsiteX77" fmla="*/ 9 w 70673"/>
                <a:gd name="connsiteY77" fmla="*/ 19784 h 32718"/>
                <a:gd name="connsiteX78" fmla="*/ 3677 w 70673"/>
                <a:gd name="connsiteY78" fmla="*/ 25110 h 32718"/>
                <a:gd name="connsiteX79" fmla="*/ 5130 w 70673"/>
                <a:gd name="connsiteY79" fmla="*/ 25317 h 32718"/>
                <a:gd name="connsiteX80" fmla="*/ 9698 w 70673"/>
                <a:gd name="connsiteY80" fmla="*/ 22689 h 32718"/>
                <a:gd name="connsiteX81" fmla="*/ 10529 w 70673"/>
                <a:gd name="connsiteY81" fmla="*/ 21167 h 32718"/>
                <a:gd name="connsiteX82" fmla="*/ 10667 w 70673"/>
                <a:gd name="connsiteY82" fmla="*/ 20821 h 32718"/>
                <a:gd name="connsiteX83" fmla="*/ 10667 w 70673"/>
                <a:gd name="connsiteY83" fmla="*/ 20683 h 32718"/>
                <a:gd name="connsiteX84" fmla="*/ 11359 w 70673"/>
                <a:gd name="connsiteY84" fmla="*/ 21513 h 32718"/>
                <a:gd name="connsiteX85" fmla="*/ 14543 w 70673"/>
                <a:gd name="connsiteY85" fmla="*/ 23450 h 32718"/>
                <a:gd name="connsiteX86" fmla="*/ 17727 w 70673"/>
                <a:gd name="connsiteY86" fmla="*/ 24003 h 32718"/>
                <a:gd name="connsiteX87" fmla="*/ 18626 w 70673"/>
                <a:gd name="connsiteY87" fmla="*/ 24072 h 32718"/>
                <a:gd name="connsiteX88" fmla="*/ 21395 w 70673"/>
                <a:gd name="connsiteY88" fmla="*/ 23311 h 32718"/>
                <a:gd name="connsiteX89" fmla="*/ 23817 w 70673"/>
                <a:gd name="connsiteY89" fmla="*/ 21789 h 32718"/>
                <a:gd name="connsiteX90" fmla="*/ 24510 w 70673"/>
                <a:gd name="connsiteY90" fmla="*/ 21305 h 32718"/>
                <a:gd name="connsiteX91" fmla="*/ 24925 w 70673"/>
                <a:gd name="connsiteY91" fmla="*/ 20959 h 32718"/>
                <a:gd name="connsiteX92" fmla="*/ 24925 w 70673"/>
                <a:gd name="connsiteY92" fmla="*/ 20959 h 32718"/>
                <a:gd name="connsiteX93" fmla="*/ 32677 w 70673"/>
                <a:gd name="connsiteY93" fmla="*/ 23450 h 32718"/>
                <a:gd name="connsiteX94" fmla="*/ 33368 w 70673"/>
                <a:gd name="connsiteY94" fmla="*/ 23657 h 32718"/>
                <a:gd name="connsiteX95" fmla="*/ 35514 w 70673"/>
                <a:gd name="connsiteY95" fmla="*/ 24003 h 32718"/>
                <a:gd name="connsiteX96" fmla="*/ 36414 w 70673"/>
                <a:gd name="connsiteY96" fmla="*/ 24072 h 32718"/>
                <a:gd name="connsiteX97" fmla="*/ 36690 w 70673"/>
                <a:gd name="connsiteY97" fmla="*/ 24072 h 32718"/>
                <a:gd name="connsiteX98" fmla="*/ 38629 w 70673"/>
                <a:gd name="connsiteY98" fmla="*/ 23934 h 32718"/>
                <a:gd name="connsiteX99" fmla="*/ 42712 w 70673"/>
                <a:gd name="connsiteY99" fmla="*/ 21513 h 32718"/>
                <a:gd name="connsiteX100" fmla="*/ 62506 w 70673"/>
                <a:gd name="connsiteY100" fmla="*/ 32097 h 32718"/>
                <a:gd name="connsiteX101" fmla="*/ 64929 w 70673"/>
                <a:gd name="connsiteY101" fmla="*/ 32719 h 32718"/>
                <a:gd name="connsiteX102" fmla="*/ 67213 w 70673"/>
                <a:gd name="connsiteY102" fmla="*/ 32165 h 32718"/>
                <a:gd name="connsiteX103" fmla="*/ 70050 w 70673"/>
                <a:gd name="connsiteY103" fmla="*/ 28361 h 32718"/>
                <a:gd name="connsiteX104" fmla="*/ 70604 w 70673"/>
                <a:gd name="connsiteY104" fmla="*/ 25110 h 32718"/>
                <a:gd name="connsiteX105" fmla="*/ 70673 w 70673"/>
                <a:gd name="connsiteY105" fmla="*/ 24280 h 32718"/>
                <a:gd name="connsiteX106" fmla="*/ 70673 w 70673"/>
                <a:gd name="connsiteY106" fmla="*/ 22274 h 32718"/>
                <a:gd name="connsiteX107" fmla="*/ 70327 w 70673"/>
                <a:gd name="connsiteY107" fmla="*/ 20475 h 32718"/>
                <a:gd name="connsiteX108" fmla="*/ 69704 w 70673"/>
                <a:gd name="connsiteY108" fmla="*/ 18815 h 32718"/>
                <a:gd name="connsiteX109" fmla="*/ 69289 w 70673"/>
                <a:gd name="connsiteY109" fmla="*/ 17916 h 32718"/>
                <a:gd name="connsiteX110" fmla="*/ 65137 w 70673"/>
                <a:gd name="connsiteY110" fmla="*/ 11068 h 32718"/>
                <a:gd name="connsiteX111" fmla="*/ 64721 w 70673"/>
                <a:gd name="connsiteY111" fmla="*/ 10445 h 32718"/>
                <a:gd name="connsiteX112" fmla="*/ 62922 w 70673"/>
                <a:gd name="connsiteY112" fmla="*/ 8232 h 32718"/>
                <a:gd name="connsiteX113" fmla="*/ 61883 w 70673"/>
                <a:gd name="connsiteY113" fmla="*/ 7263 h 32718"/>
                <a:gd name="connsiteX114" fmla="*/ 59669 w 70673"/>
                <a:gd name="connsiteY114" fmla="*/ 5672 h 32718"/>
                <a:gd name="connsiteX115" fmla="*/ 57938 w 70673"/>
                <a:gd name="connsiteY115" fmla="*/ 4911 h 32718"/>
                <a:gd name="connsiteX116" fmla="*/ 55447 w 70673"/>
                <a:gd name="connsiteY116" fmla="*/ 4289 h 32718"/>
                <a:gd name="connsiteX117" fmla="*/ 54547 w 70673"/>
                <a:gd name="connsiteY117" fmla="*/ 4150 h 32718"/>
                <a:gd name="connsiteX118" fmla="*/ 49495 w 70673"/>
                <a:gd name="connsiteY118" fmla="*/ 3804 h 32718"/>
                <a:gd name="connsiteX119" fmla="*/ 47764 w 70673"/>
                <a:gd name="connsiteY119" fmla="*/ 3459 h 32718"/>
                <a:gd name="connsiteX120" fmla="*/ 43681 w 70673"/>
                <a:gd name="connsiteY120" fmla="*/ 1591 h 32718"/>
                <a:gd name="connsiteX121" fmla="*/ 43196 w 70673"/>
                <a:gd name="connsiteY121" fmla="*/ 1384 h 32718"/>
                <a:gd name="connsiteX122" fmla="*/ 40774 w 70673"/>
                <a:gd name="connsiteY122" fmla="*/ 553 h 32718"/>
                <a:gd name="connsiteX123" fmla="*/ 39321 w 70673"/>
                <a:gd name="connsiteY123" fmla="*/ 277 h 32718"/>
                <a:gd name="connsiteX124" fmla="*/ 36829 w 70673"/>
                <a:gd name="connsiteY124" fmla="*/ 138 h 32718"/>
                <a:gd name="connsiteX125" fmla="*/ 36622 w 70673"/>
                <a:gd name="connsiteY125" fmla="*/ 138 h 32718"/>
                <a:gd name="connsiteX126" fmla="*/ 36622 w 70673"/>
                <a:gd name="connsiteY126" fmla="*/ 138 h 3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70673" h="32718">
                  <a:moveTo>
                    <a:pt x="36898" y="5257"/>
                  </a:moveTo>
                  <a:lnTo>
                    <a:pt x="39390" y="5395"/>
                  </a:lnTo>
                  <a:lnTo>
                    <a:pt x="41812" y="6225"/>
                  </a:lnTo>
                  <a:lnTo>
                    <a:pt x="46449" y="8370"/>
                  </a:lnTo>
                  <a:lnTo>
                    <a:pt x="49149" y="8854"/>
                  </a:lnTo>
                  <a:lnTo>
                    <a:pt x="54478" y="9269"/>
                  </a:lnTo>
                  <a:lnTo>
                    <a:pt x="56970" y="9892"/>
                  </a:lnTo>
                  <a:lnTo>
                    <a:pt x="59184" y="11483"/>
                  </a:lnTo>
                  <a:lnTo>
                    <a:pt x="60984" y="13696"/>
                  </a:lnTo>
                  <a:lnTo>
                    <a:pt x="65137" y="20544"/>
                  </a:lnTo>
                  <a:lnTo>
                    <a:pt x="65759" y="22204"/>
                  </a:lnTo>
                  <a:lnTo>
                    <a:pt x="65759" y="24211"/>
                  </a:lnTo>
                  <a:lnTo>
                    <a:pt x="65206" y="27462"/>
                  </a:lnTo>
                  <a:lnTo>
                    <a:pt x="44788" y="16533"/>
                  </a:lnTo>
                  <a:lnTo>
                    <a:pt x="43058" y="15979"/>
                  </a:lnTo>
                  <a:lnTo>
                    <a:pt x="40774" y="16186"/>
                  </a:lnTo>
                  <a:lnTo>
                    <a:pt x="39667" y="16809"/>
                  </a:lnTo>
                  <a:lnTo>
                    <a:pt x="38975" y="17570"/>
                  </a:lnTo>
                  <a:lnTo>
                    <a:pt x="38629" y="18262"/>
                  </a:lnTo>
                  <a:lnTo>
                    <a:pt x="38629" y="18608"/>
                  </a:lnTo>
                  <a:cubicBezTo>
                    <a:pt x="38629" y="18608"/>
                    <a:pt x="36622" y="18746"/>
                    <a:pt x="36622" y="18746"/>
                  </a:cubicBezTo>
                  <a:lnTo>
                    <a:pt x="34476" y="18400"/>
                  </a:lnTo>
                  <a:lnTo>
                    <a:pt x="26724" y="15910"/>
                  </a:lnTo>
                  <a:lnTo>
                    <a:pt x="26863" y="15702"/>
                  </a:lnTo>
                  <a:lnTo>
                    <a:pt x="27001" y="15218"/>
                  </a:lnTo>
                  <a:lnTo>
                    <a:pt x="26863" y="14734"/>
                  </a:lnTo>
                  <a:lnTo>
                    <a:pt x="26517" y="14457"/>
                  </a:lnTo>
                  <a:lnTo>
                    <a:pt x="23541" y="15287"/>
                  </a:lnTo>
                  <a:lnTo>
                    <a:pt x="21257" y="17293"/>
                  </a:lnTo>
                  <a:lnTo>
                    <a:pt x="18834" y="18815"/>
                  </a:lnTo>
                  <a:lnTo>
                    <a:pt x="15650" y="18262"/>
                  </a:lnTo>
                  <a:lnTo>
                    <a:pt x="12882" y="14803"/>
                  </a:lnTo>
                  <a:lnTo>
                    <a:pt x="11083" y="13420"/>
                  </a:lnTo>
                  <a:lnTo>
                    <a:pt x="9145" y="13212"/>
                  </a:lnTo>
                  <a:lnTo>
                    <a:pt x="8176" y="14319"/>
                  </a:lnTo>
                  <a:lnTo>
                    <a:pt x="6169" y="18608"/>
                  </a:lnTo>
                  <a:lnTo>
                    <a:pt x="5338" y="20129"/>
                  </a:lnTo>
                  <a:lnTo>
                    <a:pt x="5545" y="17639"/>
                  </a:lnTo>
                  <a:lnTo>
                    <a:pt x="5338" y="15702"/>
                  </a:lnTo>
                  <a:lnTo>
                    <a:pt x="5545" y="13765"/>
                  </a:lnTo>
                  <a:lnTo>
                    <a:pt x="6861" y="11206"/>
                  </a:lnTo>
                  <a:lnTo>
                    <a:pt x="9352" y="8439"/>
                  </a:lnTo>
                  <a:lnTo>
                    <a:pt x="11913" y="6987"/>
                  </a:lnTo>
                  <a:lnTo>
                    <a:pt x="14959" y="6433"/>
                  </a:lnTo>
                  <a:lnTo>
                    <a:pt x="18765" y="6295"/>
                  </a:lnTo>
                  <a:lnTo>
                    <a:pt x="29147" y="7125"/>
                  </a:lnTo>
                  <a:lnTo>
                    <a:pt x="29908" y="7263"/>
                  </a:lnTo>
                  <a:lnTo>
                    <a:pt x="30462" y="7540"/>
                  </a:lnTo>
                  <a:lnTo>
                    <a:pt x="31154" y="7747"/>
                  </a:lnTo>
                  <a:lnTo>
                    <a:pt x="32331" y="7747"/>
                  </a:lnTo>
                  <a:cubicBezTo>
                    <a:pt x="32331" y="7747"/>
                    <a:pt x="33507" y="7263"/>
                    <a:pt x="33507" y="7263"/>
                  </a:cubicBezTo>
                  <a:lnTo>
                    <a:pt x="35583" y="5672"/>
                  </a:lnTo>
                  <a:lnTo>
                    <a:pt x="36760" y="5188"/>
                  </a:lnTo>
                  <a:moveTo>
                    <a:pt x="36760" y="0"/>
                  </a:moveTo>
                  <a:cubicBezTo>
                    <a:pt x="36068" y="0"/>
                    <a:pt x="35375" y="138"/>
                    <a:pt x="34753" y="415"/>
                  </a:cubicBezTo>
                  <a:lnTo>
                    <a:pt x="33576" y="899"/>
                  </a:lnTo>
                  <a:cubicBezTo>
                    <a:pt x="33161" y="1107"/>
                    <a:pt x="32746" y="1314"/>
                    <a:pt x="32399" y="1591"/>
                  </a:cubicBezTo>
                  <a:lnTo>
                    <a:pt x="31431" y="2352"/>
                  </a:lnTo>
                  <a:cubicBezTo>
                    <a:pt x="31431" y="2352"/>
                    <a:pt x="30946" y="2214"/>
                    <a:pt x="30738" y="2214"/>
                  </a:cubicBezTo>
                  <a:lnTo>
                    <a:pt x="29977" y="2075"/>
                  </a:lnTo>
                  <a:cubicBezTo>
                    <a:pt x="29977" y="2075"/>
                    <a:pt x="29631" y="2075"/>
                    <a:pt x="29493" y="2075"/>
                  </a:cubicBezTo>
                  <a:lnTo>
                    <a:pt x="19111" y="1245"/>
                  </a:lnTo>
                  <a:cubicBezTo>
                    <a:pt x="19111" y="1245"/>
                    <a:pt x="18834" y="1245"/>
                    <a:pt x="18696" y="1245"/>
                  </a:cubicBezTo>
                  <a:cubicBezTo>
                    <a:pt x="18696" y="1245"/>
                    <a:pt x="18557" y="1245"/>
                    <a:pt x="18488" y="1245"/>
                  </a:cubicBezTo>
                  <a:lnTo>
                    <a:pt x="14681" y="1384"/>
                  </a:lnTo>
                  <a:cubicBezTo>
                    <a:pt x="14681" y="1384"/>
                    <a:pt x="14197" y="1384"/>
                    <a:pt x="13920" y="1452"/>
                  </a:cubicBezTo>
                  <a:lnTo>
                    <a:pt x="10875" y="2006"/>
                  </a:lnTo>
                  <a:cubicBezTo>
                    <a:pt x="10321" y="2075"/>
                    <a:pt x="9768" y="2282"/>
                    <a:pt x="9283" y="2559"/>
                  </a:cubicBezTo>
                  <a:lnTo>
                    <a:pt x="6722" y="4012"/>
                  </a:lnTo>
                  <a:cubicBezTo>
                    <a:pt x="6238" y="4289"/>
                    <a:pt x="5823" y="4635"/>
                    <a:pt x="5407" y="5050"/>
                  </a:cubicBezTo>
                  <a:lnTo>
                    <a:pt x="2916" y="7817"/>
                  </a:lnTo>
                  <a:cubicBezTo>
                    <a:pt x="2569" y="8162"/>
                    <a:pt x="2293" y="8577"/>
                    <a:pt x="2085" y="8992"/>
                  </a:cubicBezTo>
                  <a:lnTo>
                    <a:pt x="770" y="11552"/>
                  </a:lnTo>
                  <a:cubicBezTo>
                    <a:pt x="493" y="12105"/>
                    <a:pt x="286" y="12728"/>
                    <a:pt x="217" y="13281"/>
                  </a:cubicBezTo>
                  <a:lnTo>
                    <a:pt x="9" y="15218"/>
                  </a:lnTo>
                  <a:cubicBezTo>
                    <a:pt x="9" y="15564"/>
                    <a:pt x="9" y="15910"/>
                    <a:pt x="9" y="16256"/>
                  </a:cubicBezTo>
                  <a:lnTo>
                    <a:pt x="147" y="17708"/>
                  </a:lnTo>
                  <a:lnTo>
                    <a:pt x="9" y="19784"/>
                  </a:lnTo>
                  <a:cubicBezTo>
                    <a:pt x="-129" y="22204"/>
                    <a:pt x="1393" y="24418"/>
                    <a:pt x="3677" y="25110"/>
                  </a:cubicBezTo>
                  <a:cubicBezTo>
                    <a:pt x="4162" y="25248"/>
                    <a:pt x="4646" y="25317"/>
                    <a:pt x="5130" y="25317"/>
                  </a:cubicBezTo>
                  <a:cubicBezTo>
                    <a:pt x="6999" y="25317"/>
                    <a:pt x="8729" y="24349"/>
                    <a:pt x="9698" y="22689"/>
                  </a:cubicBezTo>
                  <a:lnTo>
                    <a:pt x="10529" y="21167"/>
                  </a:lnTo>
                  <a:cubicBezTo>
                    <a:pt x="10529" y="21167"/>
                    <a:pt x="10667" y="20959"/>
                    <a:pt x="10667" y="20821"/>
                  </a:cubicBezTo>
                  <a:lnTo>
                    <a:pt x="10667" y="20683"/>
                  </a:lnTo>
                  <a:cubicBezTo>
                    <a:pt x="10667" y="20683"/>
                    <a:pt x="11359" y="21513"/>
                    <a:pt x="11359" y="21513"/>
                  </a:cubicBezTo>
                  <a:cubicBezTo>
                    <a:pt x="12121" y="22481"/>
                    <a:pt x="13298" y="23173"/>
                    <a:pt x="14543" y="23450"/>
                  </a:cubicBezTo>
                  <a:lnTo>
                    <a:pt x="17727" y="24003"/>
                  </a:lnTo>
                  <a:cubicBezTo>
                    <a:pt x="17727" y="24003"/>
                    <a:pt x="18350" y="24072"/>
                    <a:pt x="18626" y="24072"/>
                  </a:cubicBezTo>
                  <a:cubicBezTo>
                    <a:pt x="19596" y="24072"/>
                    <a:pt x="20565" y="23796"/>
                    <a:pt x="21395" y="23311"/>
                  </a:cubicBezTo>
                  <a:lnTo>
                    <a:pt x="23817" y="21789"/>
                  </a:lnTo>
                  <a:cubicBezTo>
                    <a:pt x="23817" y="21789"/>
                    <a:pt x="24302" y="21513"/>
                    <a:pt x="24510" y="21305"/>
                  </a:cubicBezTo>
                  <a:lnTo>
                    <a:pt x="24925" y="20959"/>
                  </a:lnTo>
                  <a:cubicBezTo>
                    <a:pt x="24925" y="20959"/>
                    <a:pt x="24925" y="20959"/>
                    <a:pt x="24925" y="20959"/>
                  </a:cubicBezTo>
                  <a:lnTo>
                    <a:pt x="32677" y="23450"/>
                  </a:lnTo>
                  <a:cubicBezTo>
                    <a:pt x="32677" y="23450"/>
                    <a:pt x="33161" y="23588"/>
                    <a:pt x="33368" y="23657"/>
                  </a:cubicBezTo>
                  <a:lnTo>
                    <a:pt x="35514" y="24003"/>
                  </a:lnTo>
                  <a:cubicBezTo>
                    <a:pt x="35514" y="24003"/>
                    <a:pt x="36068" y="24072"/>
                    <a:pt x="36414" y="24072"/>
                  </a:cubicBezTo>
                  <a:cubicBezTo>
                    <a:pt x="36483" y="24072"/>
                    <a:pt x="36622" y="24072"/>
                    <a:pt x="36690" y="24072"/>
                  </a:cubicBezTo>
                  <a:lnTo>
                    <a:pt x="38629" y="23934"/>
                  </a:lnTo>
                  <a:cubicBezTo>
                    <a:pt x="40359" y="23865"/>
                    <a:pt x="41812" y="22896"/>
                    <a:pt x="42712" y="21513"/>
                  </a:cubicBezTo>
                  <a:lnTo>
                    <a:pt x="62506" y="32097"/>
                  </a:lnTo>
                  <a:cubicBezTo>
                    <a:pt x="63268" y="32512"/>
                    <a:pt x="64098" y="32719"/>
                    <a:pt x="64929" y="32719"/>
                  </a:cubicBezTo>
                  <a:cubicBezTo>
                    <a:pt x="65690" y="32719"/>
                    <a:pt x="66520" y="32512"/>
                    <a:pt x="67213" y="32165"/>
                  </a:cubicBezTo>
                  <a:cubicBezTo>
                    <a:pt x="68735" y="31405"/>
                    <a:pt x="69774" y="30021"/>
                    <a:pt x="70050" y="28361"/>
                  </a:cubicBezTo>
                  <a:lnTo>
                    <a:pt x="70604" y="25110"/>
                  </a:lnTo>
                  <a:cubicBezTo>
                    <a:pt x="70604" y="25110"/>
                    <a:pt x="70673" y="24556"/>
                    <a:pt x="70673" y="24280"/>
                  </a:cubicBezTo>
                  <a:lnTo>
                    <a:pt x="70673" y="22274"/>
                  </a:lnTo>
                  <a:cubicBezTo>
                    <a:pt x="70673" y="21651"/>
                    <a:pt x="70535" y="21029"/>
                    <a:pt x="70327" y="20475"/>
                  </a:cubicBezTo>
                  <a:lnTo>
                    <a:pt x="69704" y="18815"/>
                  </a:lnTo>
                  <a:cubicBezTo>
                    <a:pt x="69704" y="18815"/>
                    <a:pt x="69428" y="18193"/>
                    <a:pt x="69289" y="17916"/>
                  </a:cubicBezTo>
                  <a:lnTo>
                    <a:pt x="65137" y="11068"/>
                  </a:lnTo>
                  <a:cubicBezTo>
                    <a:pt x="65137" y="11068"/>
                    <a:pt x="64859" y="10653"/>
                    <a:pt x="64721" y="10445"/>
                  </a:cubicBezTo>
                  <a:lnTo>
                    <a:pt x="62922" y="8232"/>
                  </a:lnTo>
                  <a:cubicBezTo>
                    <a:pt x="62645" y="7886"/>
                    <a:pt x="62299" y="7540"/>
                    <a:pt x="61883" y="7263"/>
                  </a:cubicBezTo>
                  <a:lnTo>
                    <a:pt x="59669" y="5672"/>
                  </a:lnTo>
                  <a:cubicBezTo>
                    <a:pt x="59184" y="5326"/>
                    <a:pt x="58561" y="5050"/>
                    <a:pt x="57938" y="4911"/>
                  </a:cubicBezTo>
                  <a:lnTo>
                    <a:pt x="55447" y="4289"/>
                  </a:lnTo>
                  <a:cubicBezTo>
                    <a:pt x="55447" y="4289"/>
                    <a:pt x="54824" y="4150"/>
                    <a:pt x="54547" y="4150"/>
                  </a:cubicBezTo>
                  <a:lnTo>
                    <a:pt x="49495" y="3804"/>
                  </a:lnTo>
                  <a:lnTo>
                    <a:pt x="47764" y="3459"/>
                  </a:lnTo>
                  <a:lnTo>
                    <a:pt x="43681" y="1591"/>
                  </a:lnTo>
                  <a:cubicBezTo>
                    <a:pt x="43681" y="1591"/>
                    <a:pt x="43335" y="1452"/>
                    <a:pt x="43196" y="1384"/>
                  </a:cubicBezTo>
                  <a:lnTo>
                    <a:pt x="40774" y="553"/>
                  </a:lnTo>
                  <a:cubicBezTo>
                    <a:pt x="40290" y="415"/>
                    <a:pt x="39805" y="277"/>
                    <a:pt x="39321" y="277"/>
                  </a:cubicBezTo>
                  <a:lnTo>
                    <a:pt x="36829" y="138"/>
                  </a:lnTo>
                  <a:cubicBezTo>
                    <a:pt x="36829" y="138"/>
                    <a:pt x="36690" y="138"/>
                    <a:pt x="36622" y="138"/>
                  </a:cubicBezTo>
                  <a:lnTo>
                    <a:pt x="36622"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1" name="Freeform 3520">
              <a:extLst>
                <a:ext uri="{FF2B5EF4-FFF2-40B4-BE49-F238E27FC236}">
                  <a16:creationId xmlns:a16="http://schemas.microsoft.com/office/drawing/2014/main" id="{1938481D-87AF-B4EB-76AC-AAFD971C5AE8}"/>
                </a:ext>
              </a:extLst>
            </p:cNvPr>
            <p:cNvSpPr/>
            <p:nvPr/>
          </p:nvSpPr>
          <p:spPr>
            <a:xfrm>
              <a:off x="8202011" y="5273357"/>
              <a:ext cx="33551" cy="20820"/>
            </a:xfrm>
            <a:custGeom>
              <a:avLst/>
              <a:gdLst>
                <a:gd name="connsiteX0" fmla="*/ 25192 w 25192"/>
                <a:gd name="connsiteY0" fmla="*/ 5672 h 15633"/>
                <a:gd name="connsiteX1" fmla="*/ 22424 w 25192"/>
                <a:gd name="connsiteY1" fmla="*/ 2629 h 15633"/>
                <a:gd name="connsiteX2" fmla="*/ 21040 w 25192"/>
                <a:gd name="connsiteY2" fmla="*/ 1799 h 15633"/>
                <a:gd name="connsiteX3" fmla="*/ 19240 w 25192"/>
                <a:gd name="connsiteY3" fmla="*/ 899 h 15633"/>
                <a:gd name="connsiteX4" fmla="*/ 17441 w 25192"/>
                <a:gd name="connsiteY4" fmla="*/ 208 h 15633"/>
                <a:gd name="connsiteX5" fmla="*/ 15849 w 25192"/>
                <a:gd name="connsiteY5" fmla="*/ 0 h 15633"/>
                <a:gd name="connsiteX6" fmla="*/ 14396 w 25192"/>
                <a:gd name="connsiteY6" fmla="*/ 208 h 15633"/>
                <a:gd name="connsiteX7" fmla="*/ 13427 w 25192"/>
                <a:gd name="connsiteY7" fmla="*/ 761 h 15633"/>
                <a:gd name="connsiteX8" fmla="*/ 12389 w 25192"/>
                <a:gd name="connsiteY8" fmla="*/ 1384 h 15633"/>
                <a:gd name="connsiteX9" fmla="*/ 11004 w 25192"/>
                <a:gd name="connsiteY9" fmla="*/ 1937 h 15633"/>
                <a:gd name="connsiteX10" fmla="*/ 8167 w 25192"/>
                <a:gd name="connsiteY10" fmla="*/ 1868 h 15633"/>
                <a:gd name="connsiteX11" fmla="*/ 4844 w 25192"/>
                <a:gd name="connsiteY11" fmla="*/ 1176 h 15633"/>
                <a:gd name="connsiteX12" fmla="*/ 1799 w 25192"/>
                <a:gd name="connsiteY12" fmla="*/ 830 h 15633"/>
                <a:gd name="connsiteX13" fmla="*/ 0 w 25192"/>
                <a:gd name="connsiteY13" fmla="*/ 1799 h 15633"/>
                <a:gd name="connsiteX14" fmla="*/ 1246 w 25192"/>
                <a:gd name="connsiteY14" fmla="*/ 4427 h 15633"/>
                <a:gd name="connsiteX15" fmla="*/ 3183 w 25192"/>
                <a:gd name="connsiteY15" fmla="*/ 5811 h 15633"/>
                <a:gd name="connsiteX16" fmla="*/ 8374 w 25192"/>
                <a:gd name="connsiteY16" fmla="*/ 7679 h 15633"/>
                <a:gd name="connsiteX17" fmla="*/ 10658 w 25192"/>
                <a:gd name="connsiteY17" fmla="*/ 8993 h 15633"/>
                <a:gd name="connsiteX18" fmla="*/ 12804 w 25192"/>
                <a:gd name="connsiteY18" fmla="*/ 10999 h 15633"/>
                <a:gd name="connsiteX19" fmla="*/ 13911 w 25192"/>
                <a:gd name="connsiteY19" fmla="*/ 13282 h 15633"/>
                <a:gd name="connsiteX20" fmla="*/ 12942 w 25192"/>
                <a:gd name="connsiteY20" fmla="*/ 15633 h 15633"/>
                <a:gd name="connsiteX21" fmla="*/ 14949 w 25192"/>
                <a:gd name="connsiteY21" fmla="*/ 15564 h 15633"/>
                <a:gd name="connsiteX22" fmla="*/ 16264 w 25192"/>
                <a:gd name="connsiteY22" fmla="*/ 14319 h 15633"/>
                <a:gd name="connsiteX23" fmla="*/ 17441 w 25192"/>
                <a:gd name="connsiteY23" fmla="*/ 12520 h 15633"/>
                <a:gd name="connsiteX24" fmla="*/ 18687 w 25192"/>
                <a:gd name="connsiteY24" fmla="*/ 10860 h 15633"/>
                <a:gd name="connsiteX25" fmla="*/ 24431 w 25192"/>
                <a:gd name="connsiteY25" fmla="*/ 7540 h 15633"/>
                <a:gd name="connsiteX26" fmla="*/ 25192 w 25192"/>
                <a:gd name="connsiteY26" fmla="*/ 5672 h 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192" h="15633">
                  <a:moveTo>
                    <a:pt x="25192" y="5672"/>
                  </a:moveTo>
                  <a:lnTo>
                    <a:pt x="22424" y="2629"/>
                  </a:lnTo>
                  <a:lnTo>
                    <a:pt x="21040" y="1799"/>
                  </a:lnTo>
                  <a:lnTo>
                    <a:pt x="19240" y="899"/>
                  </a:lnTo>
                  <a:lnTo>
                    <a:pt x="17441" y="208"/>
                  </a:lnTo>
                  <a:lnTo>
                    <a:pt x="15849" y="0"/>
                  </a:lnTo>
                  <a:lnTo>
                    <a:pt x="14396" y="208"/>
                  </a:lnTo>
                  <a:lnTo>
                    <a:pt x="13427" y="761"/>
                  </a:lnTo>
                  <a:lnTo>
                    <a:pt x="12389" y="1384"/>
                  </a:lnTo>
                  <a:lnTo>
                    <a:pt x="11004" y="1937"/>
                  </a:lnTo>
                  <a:lnTo>
                    <a:pt x="8167" y="1868"/>
                  </a:lnTo>
                  <a:lnTo>
                    <a:pt x="4844" y="1176"/>
                  </a:lnTo>
                  <a:lnTo>
                    <a:pt x="1799" y="830"/>
                  </a:lnTo>
                  <a:lnTo>
                    <a:pt x="0" y="1799"/>
                  </a:lnTo>
                  <a:lnTo>
                    <a:pt x="1246" y="4427"/>
                  </a:lnTo>
                  <a:lnTo>
                    <a:pt x="3183" y="5811"/>
                  </a:lnTo>
                  <a:lnTo>
                    <a:pt x="8374" y="7679"/>
                  </a:lnTo>
                  <a:lnTo>
                    <a:pt x="10658" y="8993"/>
                  </a:lnTo>
                  <a:lnTo>
                    <a:pt x="12804" y="10999"/>
                  </a:lnTo>
                  <a:lnTo>
                    <a:pt x="13911" y="13282"/>
                  </a:lnTo>
                  <a:lnTo>
                    <a:pt x="12942" y="15633"/>
                  </a:lnTo>
                  <a:lnTo>
                    <a:pt x="14949" y="15564"/>
                  </a:lnTo>
                  <a:lnTo>
                    <a:pt x="16264" y="14319"/>
                  </a:lnTo>
                  <a:lnTo>
                    <a:pt x="17441" y="12520"/>
                  </a:lnTo>
                  <a:lnTo>
                    <a:pt x="18687" y="10860"/>
                  </a:lnTo>
                  <a:lnTo>
                    <a:pt x="24431" y="7540"/>
                  </a:lnTo>
                  <a:lnTo>
                    <a:pt x="25192" y="567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2" name="Freeform 3521">
              <a:extLst>
                <a:ext uri="{FF2B5EF4-FFF2-40B4-BE49-F238E27FC236}">
                  <a16:creationId xmlns:a16="http://schemas.microsoft.com/office/drawing/2014/main" id="{323C82B7-AB61-7BD5-17B2-7401DA2FDBA0}"/>
                </a:ext>
              </a:extLst>
            </p:cNvPr>
            <p:cNvSpPr/>
            <p:nvPr/>
          </p:nvSpPr>
          <p:spPr>
            <a:xfrm>
              <a:off x="8195152" y="5266356"/>
              <a:ext cx="47296" cy="34823"/>
            </a:xfrm>
            <a:custGeom>
              <a:avLst/>
              <a:gdLst>
                <a:gd name="connsiteX0" fmla="*/ 20998 w 35512"/>
                <a:gd name="connsiteY0" fmla="*/ 5257 h 26147"/>
                <a:gd name="connsiteX1" fmla="*/ 22590 w 35512"/>
                <a:gd name="connsiteY1" fmla="*/ 5534 h 26147"/>
                <a:gd name="connsiteX2" fmla="*/ 24390 w 35512"/>
                <a:gd name="connsiteY2" fmla="*/ 6225 h 26147"/>
                <a:gd name="connsiteX3" fmla="*/ 26120 w 35512"/>
                <a:gd name="connsiteY3" fmla="*/ 7055 h 26147"/>
                <a:gd name="connsiteX4" fmla="*/ 27574 w 35512"/>
                <a:gd name="connsiteY4" fmla="*/ 7885 h 26147"/>
                <a:gd name="connsiteX5" fmla="*/ 30342 w 35512"/>
                <a:gd name="connsiteY5" fmla="*/ 10929 h 26147"/>
                <a:gd name="connsiteX6" fmla="*/ 29581 w 35512"/>
                <a:gd name="connsiteY6" fmla="*/ 12797 h 26147"/>
                <a:gd name="connsiteX7" fmla="*/ 23836 w 35512"/>
                <a:gd name="connsiteY7" fmla="*/ 16117 h 26147"/>
                <a:gd name="connsiteX8" fmla="*/ 22521 w 35512"/>
                <a:gd name="connsiteY8" fmla="*/ 17777 h 26147"/>
                <a:gd name="connsiteX9" fmla="*/ 21414 w 35512"/>
                <a:gd name="connsiteY9" fmla="*/ 19576 h 26147"/>
                <a:gd name="connsiteX10" fmla="*/ 20099 w 35512"/>
                <a:gd name="connsiteY10" fmla="*/ 20821 h 26147"/>
                <a:gd name="connsiteX11" fmla="*/ 18092 w 35512"/>
                <a:gd name="connsiteY11" fmla="*/ 20821 h 26147"/>
                <a:gd name="connsiteX12" fmla="*/ 19060 w 35512"/>
                <a:gd name="connsiteY12" fmla="*/ 18469 h 26147"/>
                <a:gd name="connsiteX13" fmla="*/ 17953 w 35512"/>
                <a:gd name="connsiteY13" fmla="*/ 16186 h 26147"/>
                <a:gd name="connsiteX14" fmla="*/ 15808 w 35512"/>
                <a:gd name="connsiteY14" fmla="*/ 14180 h 26147"/>
                <a:gd name="connsiteX15" fmla="*/ 13524 w 35512"/>
                <a:gd name="connsiteY15" fmla="*/ 12797 h 26147"/>
                <a:gd name="connsiteX16" fmla="*/ 8402 w 35512"/>
                <a:gd name="connsiteY16" fmla="*/ 10998 h 26147"/>
                <a:gd name="connsiteX17" fmla="*/ 6395 w 35512"/>
                <a:gd name="connsiteY17" fmla="*/ 9615 h 26147"/>
                <a:gd name="connsiteX18" fmla="*/ 5149 w 35512"/>
                <a:gd name="connsiteY18" fmla="*/ 6986 h 26147"/>
                <a:gd name="connsiteX19" fmla="*/ 6948 w 35512"/>
                <a:gd name="connsiteY19" fmla="*/ 6018 h 26147"/>
                <a:gd name="connsiteX20" fmla="*/ 9994 w 35512"/>
                <a:gd name="connsiteY20" fmla="*/ 6364 h 26147"/>
                <a:gd name="connsiteX21" fmla="*/ 13316 w 35512"/>
                <a:gd name="connsiteY21" fmla="*/ 7055 h 26147"/>
                <a:gd name="connsiteX22" fmla="*/ 16154 w 35512"/>
                <a:gd name="connsiteY22" fmla="*/ 7055 h 26147"/>
                <a:gd name="connsiteX23" fmla="*/ 17538 w 35512"/>
                <a:gd name="connsiteY23" fmla="*/ 6571 h 26147"/>
                <a:gd name="connsiteX24" fmla="*/ 18576 w 35512"/>
                <a:gd name="connsiteY24" fmla="*/ 5949 h 26147"/>
                <a:gd name="connsiteX25" fmla="*/ 19545 w 35512"/>
                <a:gd name="connsiteY25" fmla="*/ 5395 h 26147"/>
                <a:gd name="connsiteX26" fmla="*/ 20998 w 35512"/>
                <a:gd name="connsiteY26" fmla="*/ 5188 h 26147"/>
                <a:gd name="connsiteX27" fmla="*/ 20998 w 35512"/>
                <a:gd name="connsiteY27" fmla="*/ 0 h 26147"/>
                <a:gd name="connsiteX28" fmla="*/ 20237 w 35512"/>
                <a:gd name="connsiteY28" fmla="*/ 0 h 26147"/>
                <a:gd name="connsiteX29" fmla="*/ 18784 w 35512"/>
                <a:gd name="connsiteY29" fmla="*/ 207 h 26147"/>
                <a:gd name="connsiteX30" fmla="*/ 17053 w 35512"/>
                <a:gd name="connsiteY30" fmla="*/ 830 h 26147"/>
                <a:gd name="connsiteX31" fmla="*/ 16084 w 35512"/>
                <a:gd name="connsiteY31" fmla="*/ 1383 h 26147"/>
                <a:gd name="connsiteX32" fmla="*/ 15185 w 35512"/>
                <a:gd name="connsiteY32" fmla="*/ 1937 h 26147"/>
                <a:gd name="connsiteX33" fmla="*/ 13939 w 35512"/>
                <a:gd name="connsiteY33" fmla="*/ 1937 h 26147"/>
                <a:gd name="connsiteX34" fmla="*/ 11101 w 35512"/>
                <a:gd name="connsiteY34" fmla="*/ 1314 h 26147"/>
                <a:gd name="connsiteX35" fmla="*/ 10686 w 35512"/>
                <a:gd name="connsiteY35" fmla="*/ 1245 h 26147"/>
                <a:gd name="connsiteX36" fmla="*/ 7641 w 35512"/>
                <a:gd name="connsiteY36" fmla="*/ 899 h 26147"/>
                <a:gd name="connsiteX37" fmla="*/ 7018 w 35512"/>
                <a:gd name="connsiteY37" fmla="*/ 899 h 26147"/>
                <a:gd name="connsiteX38" fmla="*/ 4596 w 35512"/>
                <a:gd name="connsiteY38" fmla="*/ 1452 h 26147"/>
                <a:gd name="connsiteX39" fmla="*/ 2796 w 35512"/>
                <a:gd name="connsiteY39" fmla="*/ 2421 h 26147"/>
                <a:gd name="connsiteX40" fmla="*/ 443 w 35512"/>
                <a:gd name="connsiteY40" fmla="*/ 9200 h 26147"/>
                <a:gd name="connsiteX41" fmla="*/ 1689 w 35512"/>
                <a:gd name="connsiteY41" fmla="*/ 11828 h 26147"/>
                <a:gd name="connsiteX42" fmla="*/ 3419 w 35512"/>
                <a:gd name="connsiteY42" fmla="*/ 13904 h 26147"/>
                <a:gd name="connsiteX43" fmla="*/ 5426 w 35512"/>
                <a:gd name="connsiteY43" fmla="*/ 15287 h 26147"/>
                <a:gd name="connsiteX44" fmla="*/ 6741 w 35512"/>
                <a:gd name="connsiteY44" fmla="*/ 15979 h 26147"/>
                <a:gd name="connsiteX45" fmla="*/ 11378 w 35512"/>
                <a:gd name="connsiteY45" fmla="*/ 17639 h 26147"/>
                <a:gd name="connsiteX46" fmla="*/ 12762 w 35512"/>
                <a:gd name="connsiteY46" fmla="*/ 18469 h 26147"/>
                <a:gd name="connsiteX47" fmla="*/ 13385 w 35512"/>
                <a:gd name="connsiteY47" fmla="*/ 19023 h 26147"/>
                <a:gd name="connsiteX48" fmla="*/ 13939 w 35512"/>
                <a:gd name="connsiteY48" fmla="*/ 23934 h 26147"/>
                <a:gd name="connsiteX49" fmla="*/ 18161 w 35512"/>
                <a:gd name="connsiteY49" fmla="*/ 26147 h 26147"/>
                <a:gd name="connsiteX50" fmla="*/ 18368 w 35512"/>
                <a:gd name="connsiteY50" fmla="*/ 26147 h 26147"/>
                <a:gd name="connsiteX51" fmla="*/ 20375 w 35512"/>
                <a:gd name="connsiteY51" fmla="*/ 26147 h 26147"/>
                <a:gd name="connsiteX52" fmla="*/ 23767 w 35512"/>
                <a:gd name="connsiteY52" fmla="*/ 24695 h 26147"/>
                <a:gd name="connsiteX53" fmla="*/ 25082 w 35512"/>
                <a:gd name="connsiteY53" fmla="*/ 23449 h 26147"/>
                <a:gd name="connsiteX54" fmla="*/ 25913 w 35512"/>
                <a:gd name="connsiteY54" fmla="*/ 22412 h 26147"/>
                <a:gd name="connsiteX55" fmla="*/ 26881 w 35512"/>
                <a:gd name="connsiteY55" fmla="*/ 20821 h 26147"/>
                <a:gd name="connsiteX56" fmla="*/ 27366 w 35512"/>
                <a:gd name="connsiteY56" fmla="*/ 20199 h 26147"/>
                <a:gd name="connsiteX57" fmla="*/ 32211 w 35512"/>
                <a:gd name="connsiteY57" fmla="*/ 17362 h 26147"/>
                <a:gd name="connsiteX58" fmla="*/ 34356 w 35512"/>
                <a:gd name="connsiteY58" fmla="*/ 14872 h 26147"/>
                <a:gd name="connsiteX59" fmla="*/ 35117 w 35512"/>
                <a:gd name="connsiteY59" fmla="*/ 13004 h 26147"/>
                <a:gd name="connsiteX60" fmla="*/ 34148 w 35512"/>
                <a:gd name="connsiteY60" fmla="*/ 7470 h 26147"/>
                <a:gd name="connsiteX61" fmla="*/ 31380 w 35512"/>
                <a:gd name="connsiteY61" fmla="*/ 4427 h 26147"/>
                <a:gd name="connsiteX62" fmla="*/ 30204 w 35512"/>
                <a:gd name="connsiteY62" fmla="*/ 3459 h 26147"/>
                <a:gd name="connsiteX63" fmla="*/ 28750 w 35512"/>
                <a:gd name="connsiteY63" fmla="*/ 2628 h 26147"/>
                <a:gd name="connsiteX64" fmla="*/ 28335 w 35512"/>
                <a:gd name="connsiteY64" fmla="*/ 2421 h 26147"/>
                <a:gd name="connsiteX65" fmla="*/ 26605 w 35512"/>
                <a:gd name="connsiteY65" fmla="*/ 1591 h 26147"/>
                <a:gd name="connsiteX66" fmla="*/ 26189 w 35512"/>
                <a:gd name="connsiteY66" fmla="*/ 1383 h 26147"/>
                <a:gd name="connsiteX67" fmla="*/ 24390 w 35512"/>
                <a:gd name="connsiteY67" fmla="*/ 692 h 26147"/>
                <a:gd name="connsiteX68" fmla="*/ 23351 w 35512"/>
                <a:gd name="connsiteY68" fmla="*/ 415 h 26147"/>
                <a:gd name="connsiteX69" fmla="*/ 21760 w 35512"/>
                <a:gd name="connsiteY69" fmla="*/ 138 h 26147"/>
                <a:gd name="connsiteX70" fmla="*/ 20929 w 35512"/>
                <a:gd name="connsiteY70" fmla="*/ 138 h 26147"/>
                <a:gd name="connsiteX71" fmla="*/ 20929 w 35512"/>
                <a:gd name="connsiteY71" fmla="*/ 138 h 2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5512" h="26147">
                  <a:moveTo>
                    <a:pt x="20998" y="5257"/>
                  </a:moveTo>
                  <a:lnTo>
                    <a:pt x="22590" y="5534"/>
                  </a:lnTo>
                  <a:lnTo>
                    <a:pt x="24390" y="6225"/>
                  </a:lnTo>
                  <a:lnTo>
                    <a:pt x="26120" y="7055"/>
                  </a:lnTo>
                  <a:lnTo>
                    <a:pt x="27574" y="7885"/>
                  </a:lnTo>
                  <a:lnTo>
                    <a:pt x="30342" y="10929"/>
                  </a:lnTo>
                  <a:lnTo>
                    <a:pt x="29581" y="12797"/>
                  </a:lnTo>
                  <a:lnTo>
                    <a:pt x="23836" y="16117"/>
                  </a:lnTo>
                  <a:lnTo>
                    <a:pt x="22521" y="17777"/>
                  </a:lnTo>
                  <a:lnTo>
                    <a:pt x="21414" y="19576"/>
                  </a:lnTo>
                  <a:lnTo>
                    <a:pt x="20099" y="20821"/>
                  </a:lnTo>
                  <a:lnTo>
                    <a:pt x="18092" y="20821"/>
                  </a:lnTo>
                  <a:cubicBezTo>
                    <a:pt x="18092" y="20821"/>
                    <a:pt x="19060" y="18469"/>
                    <a:pt x="19060" y="18469"/>
                  </a:cubicBezTo>
                  <a:lnTo>
                    <a:pt x="17953" y="16186"/>
                  </a:lnTo>
                  <a:lnTo>
                    <a:pt x="15808" y="14180"/>
                  </a:lnTo>
                  <a:lnTo>
                    <a:pt x="13524" y="12797"/>
                  </a:lnTo>
                  <a:lnTo>
                    <a:pt x="8402" y="10998"/>
                  </a:lnTo>
                  <a:lnTo>
                    <a:pt x="6395" y="9615"/>
                  </a:lnTo>
                  <a:lnTo>
                    <a:pt x="5149" y="6986"/>
                  </a:lnTo>
                  <a:lnTo>
                    <a:pt x="6948" y="6018"/>
                  </a:lnTo>
                  <a:lnTo>
                    <a:pt x="9994" y="6364"/>
                  </a:lnTo>
                  <a:lnTo>
                    <a:pt x="13316" y="7055"/>
                  </a:lnTo>
                  <a:lnTo>
                    <a:pt x="16154" y="7055"/>
                  </a:lnTo>
                  <a:cubicBezTo>
                    <a:pt x="16154" y="7055"/>
                    <a:pt x="17538" y="6571"/>
                    <a:pt x="17538" y="6571"/>
                  </a:cubicBezTo>
                  <a:lnTo>
                    <a:pt x="18576" y="5949"/>
                  </a:lnTo>
                  <a:lnTo>
                    <a:pt x="19545" y="5395"/>
                  </a:lnTo>
                  <a:lnTo>
                    <a:pt x="20998" y="5188"/>
                  </a:lnTo>
                  <a:moveTo>
                    <a:pt x="20998" y="0"/>
                  </a:moveTo>
                  <a:cubicBezTo>
                    <a:pt x="20998" y="0"/>
                    <a:pt x="20514" y="0"/>
                    <a:pt x="20237" y="0"/>
                  </a:cubicBezTo>
                  <a:lnTo>
                    <a:pt x="18784" y="207"/>
                  </a:lnTo>
                  <a:cubicBezTo>
                    <a:pt x="18161" y="277"/>
                    <a:pt x="17607" y="484"/>
                    <a:pt x="17053" y="830"/>
                  </a:cubicBezTo>
                  <a:lnTo>
                    <a:pt x="16084" y="1383"/>
                  </a:lnTo>
                  <a:lnTo>
                    <a:pt x="15185" y="1937"/>
                  </a:lnTo>
                  <a:lnTo>
                    <a:pt x="13939" y="1937"/>
                  </a:lnTo>
                  <a:cubicBezTo>
                    <a:pt x="13939" y="1937"/>
                    <a:pt x="11101" y="1314"/>
                    <a:pt x="11101" y="1314"/>
                  </a:cubicBezTo>
                  <a:cubicBezTo>
                    <a:pt x="10963" y="1314"/>
                    <a:pt x="10824" y="1314"/>
                    <a:pt x="10686" y="1245"/>
                  </a:cubicBezTo>
                  <a:lnTo>
                    <a:pt x="7641" y="899"/>
                  </a:lnTo>
                  <a:cubicBezTo>
                    <a:pt x="7641" y="899"/>
                    <a:pt x="7226" y="899"/>
                    <a:pt x="7018" y="899"/>
                  </a:cubicBezTo>
                  <a:cubicBezTo>
                    <a:pt x="6187" y="899"/>
                    <a:pt x="5357" y="1107"/>
                    <a:pt x="4596" y="1452"/>
                  </a:cubicBezTo>
                  <a:lnTo>
                    <a:pt x="2796" y="2421"/>
                  </a:lnTo>
                  <a:cubicBezTo>
                    <a:pt x="374" y="3666"/>
                    <a:pt x="-665" y="6640"/>
                    <a:pt x="443" y="9200"/>
                  </a:cubicBezTo>
                  <a:lnTo>
                    <a:pt x="1689" y="11828"/>
                  </a:lnTo>
                  <a:cubicBezTo>
                    <a:pt x="2035" y="12658"/>
                    <a:pt x="2657" y="13350"/>
                    <a:pt x="3419" y="13904"/>
                  </a:cubicBezTo>
                  <a:lnTo>
                    <a:pt x="5426" y="15287"/>
                  </a:lnTo>
                  <a:cubicBezTo>
                    <a:pt x="5841" y="15564"/>
                    <a:pt x="6257" y="15771"/>
                    <a:pt x="6741" y="15979"/>
                  </a:cubicBezTo>
                  <a:lnTo>
                    <a:pt x="11378" y="17639"/>
                  </a:lnTo>
                  <a:lnTo>
                    <a:pt x="12762" y="18469"/>
                  </a:lnTo>
                  <a:lnTo>
                    <a:pt x="13385" y="19023"/>
                  </a:lnTo>
                  <a:cubicBezTo>
                    <a:pt x="12762" y="20683"/>
                    <a:pt x="12970" y="22481"/>
                    <a:pt x="13939" y="23934"/>
                  </a:cubicBezTo>
                  <a:cubicBezTo>
                    <a:pt x="14908" y="25317"/>
                    <a:pt x="16500" y="26147"/>
                    <a:pt x="18161" y="26147"/>
                  </a:cubicBezTo>
                  <a:cubicBezTo>
                    <a:pt x="18161" y="26147"/>
                    <a:pt x="18299" y="26147"/>
                    <a:pt x="18368" y="26147"/>
                  </a:cubicBezTo>
                  <a:lnTo>
                    <a:pt x="20375" y="26147"/>
                  </a:lnTo>
                  <a:cubicBezTo>
                    <a:pt x="21621" y="26009"/>
                    <a:pt x="22867" y="25525"/>
                    <a:pt x="23767" y="24695"/>
                  </a:cubicBezTo>
                  <a:lnTo>
                    <a:pt x="25082" y="23449"/>
                  </a:lnTo>
                  <a:cubicBezTo>
                    <a:pt x="25082" y="23449"/>
                    <a:pt x="25705" y="22827"/>
                    <a:pt x="25913" y="22412"/>
                  </a:cubicBezTo>
                  <a:lnTo>
                    <a:pt x="26881" y="20821"/>
                  </a:lnTo>
                  <a:lnTo>
                    <a:pt x="27366" y="20199"/>
                  </a:lnTo>
                  <a:lnTo>
                    <a:pt x="32211" y="17362"/>
                  </a:lnTo>
                  <a:cubicBezTo>
                    <a:pt x="33180" y="16809"/>
                    <a:pt x="33941" y="15910"/>
                    <a:pt x="34356" y="14872"/>
                  </a:cubicBezTo>
                  <a:lnTo>
                    <a:pt x="35117" y="13004"/>
                  </a:lnTo>
                  <a:cubicBezTo>
                    <a:pt x="35879" y="11137"/>
                    <a:pt x="35533" y="8992"/>
                    <a:pt x="34148" y="7470"/>
                  </a:cubicBezTo>
                  <a:lnTo>
                    <a:pt x="31380" y="4427"/>
                  </a:lnTo>
                  <a:cubicBezTo>
                    <a:pt x="31034" y="4081"/>
                    <a:pt x="30688" y="3735"/>
                    <a:pt x="30204" y="3459"/>
                  </a:cubicBezTo>
                  <a:lnTo>
                    <a:pt x="28750" y="2628"/>
                  </a:lnTo>
                  <a:cubicBezTo>
                    <a:pt x="28750" y="2628"/>
                    <a:pt x="28473" y="2490"/>
                    <a:pt x="28335" y="2421"/>
                  </a:cubicBezTo>
                  <a:lnTo>
                    <a:pt x="26605" y="1591"/>
                  </a:lnTo>
                  <a:cubicBezTo>
                    <a:pt x="26605" y="1591"/>
                    <a:pt x="26328" y="1452"/>
                    <a:pt x="26189" y="1383"/>
                  </a:cubicBezTo>
                  <a:lnTo>
                    <a:pt x="24390" y="692"/>
                  </a:lnTo>
                  <a:cubicBezTo>
                    <a:pt x="24390" y="692"/>
                    <a:pt x="23698" y="484"/>
                    <a:pt x="23351" y="415"/>
                  </a:cubicBezTo>
                  <a:lnTo>
                    <a:pt x="21760" y="138"/>
                  </a:lnTo>
                  <a:cubicBezTo>
                    <a:pt x="21760" y="138"/>
                    <a:pt x="21206" y="138"/>
                    <a:pt x="20929" y="138"/>
                  </a:cubicBezTo>
                  <a:lnTo>
                    <a:pt x="20929"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3" name="Freeform 3522">
              <a:extLst>
                <a:ext uri="{FF2B5EF4-FFF2-40B4-BE49-F238E27FC236}">
                  <a16:creationId xmlns:a16="http://schemas.microsoft.com/office/drawing/2014/main" id="{C7EA1F64-8865-F46A-08B0-7F232DC62B1D}"/>
                </a:ext>
              </a:extLst>
            </p:cNvPr>
            <p:cNvSpPr/>
            <p:nvPr/>
          </p:nvSpPr>
          <p:spPr>
            <a:xfrm>
              <a:off x="8230032" y="5290217"/>
              <a:ext cx="3318" cy="3316"/>
            </a:xfrm>
            <a:custGeom>
              <a:avLst/>
              <a:gdLst>
                <a:gd name="connsiteX0" fmla="*/ 0 w 2491"/>
                <a:gd name="connsiteY0" fmla="*/ 623 h 2490"/>
                <a:gd name="connsiteX1" fmla="*/ 415 w 2491"/>
                <a:gd name="connsiteY1" fmla="*/ 1176 h 2490"/>
                <a:gd name="connsiteX2" fmla="*/ 969 w 2491"/>
                <a:gd name="connsiteY2" fmla="*/ 1660 h 2490"/>
                <a:gd name="connsiteX3" fmla="*/ 1454 w 2491"/>
                <a:gd name="connsiteY3" fmla="*/ 2075 h 2490"/>
                <a:gd name="connsiteX4" fmla="*/ 2076 w 2491"/>
                <a:gd name="connsiteY4" fmla="*/ 2490 h 2490"/>
                <a:gd name="connsiteX5" fmla="*/ 2491 w 2491"/>
                <a:gd name="connsiteY5" fmla="*/ 1107 h 2490"/>
                <a:gd name="connsiteX6" fmla="*/ 2215 w 2491"/>
                <a:gd name="connsiteY6" fmla="*/ 208 h 2490"/>
                <a:gd name="connsiteX7" fmla="*/ 1384 w 2491"/>
                <a:gd name="connsiteY7" fmla="*/ 0 h 2490"/>
                <a:gd name="connsiteX8" fmla="*/ 0 w 2491"/>
                <a:gd name="connsiteY8" fmla="*/ 623 h 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1" h="2490">
                  <a:moveTo>
                    <a:pt x="0" y="623"/>
                  </a:moveTo>
                  <a:lnTo>
                    <a:pt x="415" y="1176"/>
                  </a:lnTo>
                  <a:lnTo>
                    <a:pt x="969" y="1660"/>
                  </a:lnTo>
                  <a:lnTo>
                    <a:pt x="1454" y="2075"/>
                  </a:lnTo>
                  <a:lnTo>
                    <a:pt x="2076" y="2490"/>
                  </a:lnTo>
                  <a:lnTo>
                    <a:pt x="2491" y="1107"/>
                  </a:lnTo>
                  <a:lnTo>
                    <a:pt x="2215" y="208"/>
                  </a:lnTo>
                  <a:lnTo>
                    <a:pt x="1384" y="0"/>
                  </a:lnTo>
                  <a:lnTo>
                    <a:pt x="0" y="62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4" name="Freeform 3523">
              <a:extLst>
                <a:ext uri="{FF2B5EF4-FFF2-40B4-BE49-F238E27FC236}">
                  <a16:creationId xmlns:a16="http://schemas.microsoft.com/office/drawing/2014/main" id="{38DA764E-87D1-7C35-5F9E-2E6E631D6889}"/>
                </a:ext>
              </a:extLst>
            </p:cNvPr>
            <p:cNvSpPr/>
            <p:nvPr/>
          </p:nvSpPr>
          <p:spPr>
            <a:xfrm>
              <a:off x="8223052" y="5283215"/>
              <a:ext cx="17395" cy="17227"/>
            </a:xfrm>
            <a:custGeom>
              <a:avLst/>
              <a:gdLst>
                <a:gd name="connsiteX0" fmla="*/ 6625 w 13061"/>
                <a:gd name="connsiteY0" fmla="*/ 5257 h 12935"/>
                <a:gd name="connsiteX1" fmla="*/ 7455 w 13061"/>
                <a:gd name="connsiteY1" fmla="*/ 5465 h 12935"/>
                <a:gd name="connsiteX2" fmla="*/ 7732 w 13061"/>
                <a:gd name="connsiteY2" fmla="*/ 6364 h 12935"/>
                <a:gd name="connsiteX3" fmla="*/ 7317 w 13061"/>
                <a:gd name="connsiteY3" fmla="*/ 7747 h 12935"/>
                <a:gd name="connsiteX4" fmla="*/ 6694 w 13061"/>
                <a:gd name="connsiteY4" fmla="*/ 7332 h 12935"/>
                <a:gd name="connsiteX5" fmla="*/ 6140 w 13061"/>
                <a:gd name="connsiteY5" fmla="*/ 6917 h 12935"/>
                <a:gd name="connsiteX6" fmla="*/ 5656 w 13061"/>
                <a:gd name="connsiteY6" fmla="*/ 6433 h 12935"/>
                <a:gd name="connsiteX7" fmla="*/ 5171 w 13061"/>
                <a:gd name="connsiteY7" fmla="*/ 5880 h 12935"/>
                <a:gd name="connsiteX8" fmla="*/ 6555 w 13061"/>
                <a:gd name="connsiteY8" fmla="*/ 5257 h 12935"/>
                <a:gd name="connsiteX9" fmla="*/ 6555 w 13061"/>
                <a:gd name="connsiteY9" fmla="*/ 69 h 12935"/>
                <a:gd name="connsiteX10" fmla="*/ 4410 w 13061"/>
                <a:gd name="connsiteY10" fmla="*/ 554 h 12935"/>
                <a:gd name="connsiteX11" fmla="*/ 3026 w 13061"/>
                <a:gd name="connsiteY11" fmla="*/ 1176 h 12935"/>
                <a:gd name="connsiteX12" fmla="*/ 119 w 13061"/>
                <a:gd name="connsiteY12" fmla="*/ 4773 h 12935"/>
                <a:gd name="connsiteX13" fmla="*/ 1295 w 13061"/>
                <a:gd name="connsiteY13" fmla="*/ 9269 h 12935"/>
                <a:gd name="connsiteX14" fmla="*/ 1780 w 13061"/>
                <a:gd name="connsiteY14" fmla="*/ 9823 h 12935"/>
                <a:gd name="connsiteX15" fmla="*/ 2056 w 13061"/>
                <a:gd name="connsiteY15" fmla="*/ 10099 h 12935"/>
                <a:gd name="connsiteX16" fmla="*/ 2541 w 13061"/>
                <a:gd name="connsiteY16" fmla="*/ 10584 h 12935"/>
                <a:gd name="connsiteX17" fmla="*/ 2956 w 13061"/>
                <a:gd name="connsiteY17" fmla="*/ 10999 h 12935"/>
                <a:gd name="connsiteX18" fmla="*/ 3510 w 13061"/>
                <a:gd name="connsiteY18" fmla="*/ 11414 h 12935"/>
                <a:gd name="connsiteX19" fmla="*/ 3925 w 13061"/>
                <a:gd name="connsiteY19" fmla="*/ 11690 h 12935"/>
                <a:gd name="connsiteX20" fmla="*/ 4548 w 13061"/>
                <a:gd name="connsiteY20" fmla="*/ 12105 h 12935"/>
                <a:gd name="connsiteX21" fmla="*/ 7386 w 13061"/>
                <a:gd name="connsiteY21" fmla="*/ 12935 h 12935"/>
                <a:gd name="connsiteX22" fmla="*/ 9255 w 13061"/>
                <a:gd name="connsiteY22" fmla="*/ 12590 h 12935"/>
                <a:gd name="connsiteX23" fmla="*/ 12438 w 13061"/>
                <a:gd name="connsiteY23" fmla="*/ 9131 h 12935"/>
                <a:gd name="connsiteX24" fmla="*/ 12853 w 13061"/>
                <a:gd name="connsiteY24" fmla="*/ 7747 h 12935"/>
                <a:gd name="connsiteX25" fmla="*/ 12853 w 13061"/>
                <a:gd name="connsiteY25" fmla="*/ 4911 h 12935"/>
                <a:gd name="connsiteX26" fmla="*/ 12577 w 13061"/>
                <a:gd name="connsiteY26" fmla="*/ 4012 h 12935"/>
                <a:gd name="connsiteX27" fmla="*/ 8839 w 13061"/>
                <a:gd name="connsiteY27" fmla="*/ 346 h 12935"/>
                <a:gd name="connsiteX28" fmla="*/ 8008 w 13061"/>
                <a:gd name="connsiteY28" fmla="*/ 138 h 12935"/>
                <a:gd name="connsiteX29" fmla="*/ 6763 w 13061"/>
                <a:gd name="connsiteY29" fmla="*/ 0 h 12935"/>
                <a:gd name="connsiteX30" fmla="*/ 6763 w 13061"/>
                <a:gd name="connsiteY30" fmla="*/ 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061" h="12935">
                  <a:moveTo>
                    <a:pt x="6625" y="5257"/>
                  </a:moveTo>
                  <a:lnTo>
                    <a:pt x="7455" y="5465"/>
                  </a:lnTo>
                  <a:lnTo>
                    <a:pt x="7732" y="6364"/>
                  </a:lnTo>
                  <a:lnTo>
                    <a:pt x="7317" y="7747"/>
                  </a:lnTo>
                  <a:lnTo>
                    <a:pt x="6694" y="7332"/>
                  </a:lnTo>
                  <a:lnTo>
                    <a:pt x="6140" y="6917"/>
                  </a:lnTo>
                  <a:lnTo>
                    <a:pt x="5656" y="6433"/>
                  </a:lnTo>
                  <a:lnTo>
                    <a:pt x="5171" y="5880"/>
                  </a:lnTo>
                  <a:lnTo>
                    <a:pt x="6555" y="5257"/>
                  </a:lnTo>
                  <a:moveTo>
                    <a:pt x="6555" y="69"/>
                  </a:moveTo>
                  <a:cubicBezTo>
                    <a:pt x="5794" y="69"/>
                    <a:pt x="5032" y="208"/>
                    <a:pt x="4410" y="554"/>
                  </a:cubicBezTo>
                  <a:lnTo>
                    <a:pt x="3026" y="1176"/>
                  </a:lnTo>
                  <a:cubicBezTo>
                    <a:pt x="1572" y="1868"/>
                    <a:pt x="465" y="3182"/>
                    <a:pt x="119" y="4773"/>
                  </a:cubicBezTo>
                  <a:cubicBezTo>
                    <a:pt x="-227" y="6364"/>
                    <a:pt x="188" y="8024"/>
                    <a:pt x="1295" y="9269"/>
                  </a:cubicBezTo>
                  <a:lnTo>
                    <a:pt x="1780" y="9823"/>
                  </a:lnTo>
                  <a:cubicBezTo>
                    <a:pt x="1780" y="9823"/>
                    <a:pt x="1918" y="10030"/>
                    <a:pt x="2056" y="10099"/>
                  </a:cubicBezTo>
                  <a:lnTo>
                    <a:pt x="2541" y="10584"/>
                  </a:lnTo>
                  <a:cubicBezTo>
                    <a:pt x="2541" y="10584"/>
                    <a:pt x="2818" y="10860"/>
                    <a:pt x="2956" y="10999"/>
                  </a:cubicBezTo>
                  <a:lnTo>
                    <a:pt x="3510" y="11414"/>
                  </a:lnTo>
                  <a:cubicBezTo>
                    <a:pt x="3510" y="11414"/>
                    <a:pt x="3787" y="11621"/>
                    <a:pt x="3925" y="11690"/>
                  </a:cubicBezTo>
                  <a:lnTo>
                    <a:pt x="4548" y="12105"/>
                  </a:lnTo>
                  <a:cubicBezTo>
                    <a:pt x="5379" y="12659"/>
                    <a:pt x="6347" y="12935"/>
                    <a:pt x="7386" y="12935"/>
                  </a:cubicBezTo>
                  <a:cubicBezTo>
                    <a:pt x="8008" y="12935"/>
                    <a:pt x="8632" y="12797"/>
                    <a:pt x="9255" y="12590"/>
                  </a:cubicBezTo>
                  <a:cubicBezTo>
                    <a:pt x="10777" y="12036"/>
                    <a:pt x="11954" y="10722"/>
                    <a:pt x="12438" y="9131"/>
                  </a:cubicBezTo>
                  <a:lnTo>
                    <a:pt x="12853" y="7747"/>
                  </a:lnTo>
                  <a:cubicBezTo>
                    <a:pt x="13130" y="6848"/>
                    <a:pt x="13130" y="5880"/>
                    <a:pt x="12853" y="4911"/>
                  </a:cubicBezTo>
                  <a:lnTo>
                    <a:pt x="12577" y="4012"/>
                  </a:lnTo>
                  <a:cubicBezTo>
                    <a:pt x="12092" y="2214"/>
                    <a:pt x="10639" y="830"/>
                    <a:pt x="8839" y="346"/>
                  </a:cubicBezTo>
                  <a:lnTo>
                    <a:pt x="8008" y="138"/>
                  </a:lnTo>
                  <a:cubicBezTo>
                    <a:pt x="7593" y="0"/>
                    <a:pt x="7178" y="0"/>
                    <a:pt x="6763" y="0"/>
                  </a:cubicBezTo>
                  <a:lnTo>
                    <a:pt x="676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5" name="Freeform 3524">
              <a:extLst>
                <a:ext uri="{FF2B5EF4-FFF2-40B4-BE49-F238E27FC236}">
                  <a16:creationId xmlns:a16="http://schemas.microsoft.com/office/drawing/2014/main" id="{672EC592-F8BC-2583-66F8-2BDBEBED58FB}"/>
                </a:ext>
              </a:extLst>
            </p:cNvPr>
            <p:cNvSpPr/>
            <p:nvPr/>
          </p:nvSpPr>
          <p:spPr>
            <a:xfrm>
              <a:off x="7946955" y="5212738"/>
              <a:ext cx="258556" cy="79597"/>
            </a:xfrm>
            <a:custGeom>
              <a:avLst/>
              <a:gdLst>
                <a:gd name="connsiteX0" fmla="*/ 165622 w 194136"/>
                <a:gd name="connsiteY0" fmla="*/ 50497 h 59765"/>
                <a:gd name="connsiteX1" fmla="*/ 170536 w 194136"/>
                <a:gd name="connsiteY1" fmla="*/ 51742 h 59765"/>
                <a:gd name="connsiteX2" fmla="*/ 180572 w 194136"/>
                <a:gd name="connsiteY2" fmla="*/ 55754 h 59765"/>
                <a:gd name="connsiteX3" fmla="*/ 189292 w 194136"/>
                <a:gd name="connsiteY3" fmla="*/ 57967 h 59765"/>
                <a:gd name="connsiteX4" fmla="*/ 192338 w 194136"/>
                <a:gd name="connsiteY4" fmla="*/ 59627 h 59765"/>
                <a:gd name="connsiteX5" fmla="*/ 193653 w 194136"/>
                <a:gd name="connsiteY5" fmla="*/ 59766 h 59765"/>
                <a:gd name="connsiteX6" fmla="*/ 194137 w 194136"/>
                <a:gd name="connsiteY6" fmla="*/ 58175 h 59765"/>
                <a:gd name="connsiteX7" fmla="*/ 193514 w 194136"/>
                <a:gd name="connsiteY7" fmla="*/ 57068 h 59765"/>
                <a:gd name="connsiteX8" fmla="*/ 190607 w 194136"/>
                <a:gd name="connsiteY8" fmla="*/ 53402 h 59765"/>
                <a:gd name="connsiteX9" fmla="*/ 189777 w 194136"/>
                <a:gd name="connsiteY9" fmla="*/ 51534 h 59765"/>
                <a:gd name="connsiteX10" fmla="*/ 189915 w 194136"/>
                <a:gd name="connsiteY10" fmla="*/ 49113 h 59765"/>
                <a:gd name="connsiteX11" fmla="*/ 191161 w 194136"/>
                <a:gd name="connsiteY11" fmla="*/ 43994 h 59765"/>
                <a:gd name="connsiteX12" fmla="*/ 191023 w 194136"/>
                <a:gd name="connsiteY12" fmla="*/ 41642 h 59765"/>
                <a:gd name="connsiteX13" fmla="*/ 188393 w 194136"/>
                <a:gd name="connsiteY13" fmla="*/ 37907 h 59765"/>
                <a:gd name="connsiteX14" fmla="*/ 184517 w 194136"/>
                <a:gd name="connsiteY14" fmla="*/ 36731 h 59765"/>
                <a:gd name="connsiteX15" fmla="*/ 180018 w 194136"/>
                <a:gd name="connsiteY15" fmla="*/ 36938 h 59765"/>
                <a:gd name="connsiteX16" fmla="*/ 172751 w 194136"/>
                <a:gd name="connsiteY16" fmla="*/ 37976 h 59765"/>
                <a:gd name="connsiteX17" fmla="*/ 169706 w 194136"/>
                <a:gd name="connsiteY17" fmla="*/ 38045 h 59765"/>
                <a:gd name="connsiteX18" fmla="*/ 166660 w 194136"/>
                <a:gd name="connsiteY18" fmla="*/ 37838 h 59765"/>
                <a:gd name="connsiteX19" fmla="*/ 162577 w 194136"/>
                <a:gd name="connsiteY19" fmla="*/ 36938 h 59765"/>
                <a:gd name="connsiteX20" fmla="*/ 161262 w 194136"/>
                <a:gd name="connsiteY20" fmla="*/ 36593 h 59765"/>
                <a:gd name="connsiteX21" fmla="*/ 160085 w 194136"/>
                <a:gd name="connsiteY21" fmla="*/ 36178 h 59765"/>
                <a:gd name="connsiteX22" fmla="*/ 159047 w 194136"/>
                <a:gd name="connsiteY22" fmla="*/ 35555 h 59765"/>
                <a:gd name="connsiteX23" fmla="*/ 157594 w 194136"/>
                <a:gd name="connsiteY23" fmla="*/ 34102 h 59765"/>
                <a:gd name="connsiteX24" fmla="*/ 157317 w 194136"/>
                <a:gd name="connsiteY24" fmla="*/ 33134 h 59765"/>
                <a:gd name="connsiteX25" fmla="*/ 157317 w 194136"/>
                <a:gd name="connsiteY25" fmla="*/ 32096 h 59765"/>
                <a:gd name="connsiteX26" fmla="*/ 156625 w 194136"/>
                <a:gd name="connsiteY26" fmla="*/ 30575 h 59765"/>
                <a:gd name="connsiteX27" fmla="*/ 152818 w 194136"/>
                <a:gd name="connsiteY27" fmla="*/ 25248 h 59765"/>
                <a:gd name="connsiteX28" fmla="*/ 152472 w 194136"/>
                <a:gd name="connsiteY28" fmla="*/ 24418 h 59765"/>
                <a:gd name="connsiteX29" fmla="*/ 151988 w 194136"/>
                <a:gd name="connsiteY29" fmla="*/ 22135 h 59765"/>
                <a:gd name="connsiteX30" fmla="*/ 151434 w 194136"/>
                <a:gd name="connsiteY30" fmla="*/ 21374 h 59765"/>
                <a:gd name="connsiteX31" fmla="*/ 150257 w 194136"/>
                <a:gd name="connsiteY31" fmla="*/ 20821 h 59765"/>
                <a:gd name="connsiteX32" fmla="*/ 145828 w 194136"/>
                <a:gd name="connsiteY32" fmla="*/ 20752 h 59765"/>
                <a:gd name="connsiteX33" fmla="*/ 141813 w 194136"/>
                <a:gd name="connsiteY33" fmla="*/ 19714 h 59765"/>
                <a:gd name="connsiteX34" fmla="*/ 134131 w 194136"/>
                <a:gd name="connsiteY34" fmla="*/ 16740 h 59765"/>
                <a:gd name="connsiteX35" fmla="*/ 130117 w 194136"/>
                <a:gd name="connsiteY35" fmla="*/ 15564 h 59765"/>
                <a:gd name="connsiteX36" fmla="*/ 128386 w 194136"/>
                <a:gd name="connsiteY36" fmla="*/ 15633 h 59765"/>
                <a:gd name="connsiteX37" fmla="*/ 126795 w 194136"/>
                <a:gd name="connsiteY37" fmla="*/ 16256 h 59765"/>
                <a:gd name="connsiteX38" fmla="*/ 124995 w 194136"/>
                <a:gd name="connsiteY38" fmla="*/ 16671 h 59765"/>
                <a:gd name="connsiteX39" fmla="*/ 122988 w 194136"/>
                <a:gd name="connsiteY39" fmla="*/ 16186 h 59765"/>
                <a:gd name="connsiteX40" fmla="*/ 121327 w 194136"/>
                <a:gd name="connsiteY40" fmla="*/ 14665 h 59765"/>
                <a:gd name="connsiteX41" fmla="*/ 120220 w 194136"/>
                <a:gd name="connsiteY41" fmla="*/ 12935 h 59765"/>
                <a:gd name="connsiteX42" fmla="*/ 119043 w 194136"/>
                <a:gd name="connsiteY42" fmla="*/ 11483 h 59765"/>
                <a:gd name="connsiteX43" fmla="*/ 116759 w 194136"/>
                <a:gd name="connsiteY43" fmla="*/ 10929 h 59765"/>
                <a:gd name="connsiteX44" fmla="*/ 113714 w 194136"/>
                <a:gd name="connsiteY44" fmla="*/ 12382 h 59765"/>
                <a:gd name="connsiteX45" fmla="*/ 112122 w 194136"/>
                <a:gd name="connsiteY45" fmla="*/ 15633 h 59765"/>
                <a:gd name="connsiteX46" fmla="*/ 110738 w 194136"/>
                <a:gd name="connsiteY46" fmla="*/ 19161 h 59765"/>
                <a:gd name="connsiteX47" fmla="*/ 108108 w 194136"/>
                <a:gd name="connsiteY47" fmla="*/ 21513 h 59765"/>
                <a:gd name="connsiteX48" fmla="*/ 106377 w 194136"/>
                <a:gd name="connsiteY48" fmla="*/ 21720 h 59765"/>
                <a:gd name="connsiteX49" fmla="*/ 89698 w 194136"/>
                <a:gd name="connsiteY49" fmla="*/ 19438 h 59765"/>
                <a:gd name="connsiteX50" fmla="*/ 74817 w 194136"/>
                <a:gd name="connsiteY50" fmla="*/ 18746 h 59765"/>
                <a:gd name="connsiteX51" fmla="*/ 72533 w 194136"/>
                <a:gd name="connsiteY51" fmla="*/ 18193 h 59765"/>
                <a:gd name="connsiteX52" fmla="*/ 70803 w 194136"/>
                <a:gd name="connsiteY52" fmla="*/ 16947 h 59765"/>
                <a:gd name="connsiteX53" fmla="*/ 66304 w 194136"/>
                <a:gd name="connsiteY53" fmla="*/ 10653 h 59765"/>
                <a:gd name="connsiteX54" fmla="*/ 64020 w 194136"/>
                <a:gd name="connsiteY54" fmla="*/ 8923 h 59765"/>
                <a:gd name="connsiteX55" fmla="*/ 61183 w 194136"/>
                <a:gd name="connsiteY55" fmla="*/ 8162 h 59765"/>
                <a:gd name="connsiteX56" fmla="*/ 54331 w 194136"/>
                <a:gd name="connsiteY56" fmla="*/ 7263 h 59765"/>
                <a:gd name="connsiteX57" fmla="*/ 51493 w 194136"/>
                <a:gd name="connsiteY57" fmla="*/ 6640 h 59765"/>
                <a:gd name="connsiteX58" fmla="*/ 48794 w 194136"/>
                <a:gd name="connsiteY58" fmla="*/ 5741 h 59765"/>
                <a:gd name="connsiteX59" fmla="*/ 46302 w 194136"/>
                <a:gd name="connsiteY59" fmla="*/ 4565 h 59765"/>
                <a:gd name="connsiteX60" fmla="*/ 45541 w 194136"/>
                <a:gd name="connsiteY60" fmla="*/ 3874 h 59765"/>
                <a:gd name="connsiteX61" fmla="*/ 44226 w 194136"/>
                <a:gd name="connsiteY61" fmla="*/ 2214 h 59765"/>
                <a:gd name="connsiteX62" fmla="*/ 43395 w 194136"/>
                <a:gd name="connsiteY62" fmla="*/ 1591 h 59765"/>
                <a:gd name="connsiteX63" fmla="*/ 42011 w 194136"/>
                <a:gd name="connsiteY63" fmla="*/ 1107 h 59765"/>
                <a:gd name="connsiteX64" fmla="*/ 38966 w 194136"/>
                <a:gd name="connsiteY64" fmla="*/ 622 h 59765"/>
                <a:gd name="connsiteX65" fmla="*/ 37443 w 194136"/>
                <a:gd name="connsiteY65" fmla="*/ 0 h 59765"/>
                <a:gd name="connsiteX66" fmla="*/ 34813 w 194136"/>
                <a:gd name="connsiteY66" fmla="*/ 3389 h 59765"/>
                <a:gd name="connsiteX67" fmla="*/ 29623 w 194136"/>
                <a:gd name="connsiteY67" fmla="*/ 3528 h 59765"/>
                <a:gd name="connsiteX68" fmla="*/ 19172 w 194136"/>
                <a:gd name="connsiteY68" fmla="*/ 1245 h 59765"/>
                <a:gd name="connsiteX69" fmla="*/ 16888 w 194136"/>
                <a:gd name="connsiteY69" fmla="*/ 1314 h 59765"/>
                <a:gd name="connsiteX70" fmla="*/ 15296 w 194136"/>
                <a:gd name="connsiteY70" fmla="*/ 1799 h 59765"/>
                <a:gd name="connsiteX71" fmla="*/ 13981 w 194136"/>
                <a:gd name="connsiteY71" fmla="*/ 3112 h 59765"/>
                <a:gd name="connsiteX72" fmla="*/ 12735 w 194136"/>
                <a:gd name="connsiteY72" fmla="*/ 5603 h 59765"/>
                <a:gd name="connsiteX73" fmla="*/ 11697 w 194136"/>
                <a:gd name="connsiteY73" fmla="*/ 10238 h 59765"/>
                <a:gd name="connsiteX74" fmla="*/ 10728 w 194136"/>
                <a:gd name="connsiteY74" fmla="*/ 11898 h 59765"/>
                <a:gd name="connsiteX75" fmla="*/ 8582 w 194136"/>
                <a:gd name="connsiteY75" fmla="*/ 11828 h 59765"/>
                <a:gd name="connsiteX76" fmla="*/ 7544 w 194136"/>
                <a:gd name="connsiteY76" fmla="*/ 14388 h 59765"/>
                <a:gd name="connsiteX77" fmla="*/ 5745 w 194136"/>
                <a:gd name="connsiteY77" fmla="*/ 17155 h 59765"/>
                <a:gd name="connsiteX78" fmla="*/ 3807 w 194136"/>
                <a:gd name="connsiteY78" fmla="*/ 18331 h 59765"/>
                <a:gd name="connsiteX79" fmla="*/ 2699 w 194136"/>
                <a:gd name="connsiteY79" fmla="*/ 15910 h 59765"/>
                <a:gd name="connsiteX80" fmla="*/ 1869 w 194136"/>
                <a:gd name="connsiteY80" fmla="*/ 16256 h 59765"/>
                <a:gd name="connsiteX81" fmla="*/ 1108 w 194136"/>
                <a:gd name="connsiteY81" fmla="*/ 16809 h 59765"/>
                <a:gd name="connsiteX82" fmla="*/ 485 w 194136"/>
                <a:gd name="connsiteY82" fmla="*/ 17431 h 59765"/>
                <a:gd name="connsiteX83" fmla="*/ 0 w 194136"/>
                <a:gd name="connsiteY83" fmla="*/ 18261 h 59765"/>
                <a:gd name="connsiteX84" fmla="*/ 1938 w 194136"/>
                <a:gd name="connsiteY84" fmla="*/ 19438 h 59765"/>
                <a:gd name="connsiteX85" fmla="*/ 4706 w 194136"/>
                <a:gd name="connsiteY85" fmla="*/ 19784 h 59765"/>
                <a:gd name="connsiteX86" fmla="*/ 10589 w 194136"/>
                <a:gd name="connsiteY86" fmla="*/ 19714 h 59765"/>
                <a:gd name="connsiteX87" fmla="*/ 14742 w 194136"/>
                <a:gd name="connsiteY87" fmla="*/ 20129 h 59765"/>
                <a:gd name="connsiteX88" fmla="*/ 18756 w 194136"/>
                <a:gd name="connsiteY88" fmla="*/ 21167 h 59765"/>
                <a:gd name="connsiteX89" fmla="*/ 26508 w 194136"/>
                <a:gd name="connsiteY89" fmla="*/ 24003 h 59765"/>
                <a:gd name="connsiteX90" fmla="*/ 24847 w 194136"/>
                <a:gd name="connsiteY90" fmla="*/ 28637 h 59765"/>
                <a:gd name="connsiteX91" fmla="*/ 26923 w 194136"/>
                <a:gd name="connsiteY91" fmla="*/ 30920 h 59765"/>
                <a:gd name="connsiteX92" fmla="*/ 31145 w 194136"/>
                <a:gd name="connsiteY92" fmla="*/ 31750 h 59765"/>
                <a:gd name="connsiteX93" fmla="*/ 36128 w 194136"/>
                <a:gd name="connsiteY93" fmla="*/ 32096 h 59765"/>
                <a:gd name="connsiteX94" fmla="*/ 41388 w 194136"/>
                <a:gd name="connsiteY94" fmla="*/ 33065 h 59765"/>
                <a:gd name="connsiteX95" fmla="*/ 58068 w 194136"/>
                <a:gd name="connsiteY95" fmla="*/ 38737 h 59765"/>
                <a:gd name="connsiteX96" fmla="*/ 60975 w 194136"/>
                <a:gd name="connsiteY96" fmla="*/ 39360 h 59765"/>
                <a:gd name="connsiteX97" fmla="*/ 63951 w 194136"/>
                <a:gd name="connsiteY97" fmla="*/ 39706 h 59765"/>
                <a:gd name="connsiteX98" fmla="*/ 66650 w 194136"/>
                <a:gd name="connsiteY98" fmla="*/ 39567 h 59765"/>
                <a:gd name="connsiteX99" fmla="*/ 68727 w 194136"/>
                <a:gd name="connsiteY99" fmla="*/ 38945 h 59765"/>
                <a:gd name="connsiteX100" fmla="*/ 72879 w 194136"/>
                <a:gd name="connsiteY100" fmla="*/ 37284 h 59765"/>
                <a:gd name="connsiteX101" fmla="*/ 75371 w 194136"/>
                <a:gd name="connsiteY101" fmla="*/ 36938 h 59765"/>
                <a:gd name="connsiteX102" fmla="*/ 80423 w 194136"/>
                <a:gd name="connsiteY102" fmla="*/ 37215 h 59765"/>
                <a:gd name="connsiteX103" fmla="*/ 90736 w 194136"/>
                <a:gd name="connsiteY103" fmla="*/ 38945 h 59765"/>
                <a:gd name="connsiteX104" fmla="*/ 95719 w 194136"/>
                <a:gd name="connsiteY104" fmla="*/ 40190 h 59765"/>
                <a:gd name="connsiteX105" fmla="*/ 111291 w 194136"/>
                <a:gd name="connsiteY105" fmla="*/ 46623 h 59765"/>
                <a:gd name="connsiteX106" fmla="*/ 116690 w 194136"/>
                <a:gd name="connsiteY106" fmla="*/ 48144 h 59765"/>
                <a:gd name="connsiteX107" fmla="*/ 150880 w 194136"/>
                <a:gd name="connsiteY107" fmla="*/ 51534 h 59765"/>
                <a:gd name="connsiteX108" fmla="*/ 155379 w 194136"/>
                <a:gd name="connsiteY108" fmla="*/ 51603 h 59765"/>
                <a:gd name="connsiteX109" fmla="*/ 160154 w 194136"/>
                <a:gd name="connsiteY109" fmla="*/ 50912 h 59765"/>
                <a:gd name="connsiteX110" fmla="*/ 165622 w 194136"/>
                <a:gd name="connsiteY110" fmla="*/ 50497 h 5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94136" h="59765">
                  <a:moveTo>
                    <a:pt x="165622" y="50497"/>
                  </a:moveTo>
                  <a:lnTo>
                    <a:pt x="170536" y="51742"/>
                  </a:lnTo>
                  <a:lnTo>
                    <a:pt x="180572" y="55754"/>
                  </a:lnTo>
                  <a:lnTo>
                    <a:pt x="189292" y="57967"/>
                  </a:lnTo>
                  <a:lnTo>
                    <a:pt x="192338" y="59627"/>
                  </a:lnTo>
                  <a:lnTo>
                    <a:pt x="193653" y="59766"/>
                  </a:lnTo>
                  <a:lnTo>
                    <a:pt x="194137" y="58175"/>
                  </a:lnTo>
                  <a:lnTo>
                    <a:pt x="193514" y="57068"/>
                  </a:lnTo>
                  <a:lnTo>
                    <a:pt x="190607" y="53402"/>
                  </a:lnTo>
                  <a:lnTo>
                    <a:pt x="189777" y="51534"/>
                  </a:lnTo>
                  <a:lnTo>
                    <a:pt x="189915" y="49113"/>
                  </a:lnTo>
                  <a:lnTo>
                    <a:pt x="191161" y="43994"/>
                  </a:lnTo>
                  <a:lnTo>
                    <a:pt x="191023" y="41642"/>
                  </a:lnTo>
                  <a:lnTo>
                    <a:pt x="188393" y="37907"/>
                  </a:lnTo>
                  <a:lnTo>
                    <a:pt x="184517" y="36731"/>
                  </a:lnTo>
                  <a:lnTo>
                    <a:pt x="180018" y="36938"/>
                  </a:lnTo>
                  <a:lnTo>
                    <a:pt x="172751" y="37976"/>
                  </a:lnTo>
                  <a:lnTo>
                    <a:pt x="169706" y="38045"/>
                  </a:lnTo>
                  <a:lnTo>
                    <a:pt x="166660" y="37838"/>
                  </a:lnTo>
                  <a:lnTo>
                    <a:pt x="162577" y="36938"/>
                  </a:lnTo>
                  <a:lnTo>
                    <a:pt x="161262" y="36593"/>
                  </a:lnTo>
                  <a:lnTo>
                    <a:pt x="160085" y="36178"/>
                  </a:lnTo>
                  <a:lnTo>
                    <a:pt x="159047" y="35555"/>
                  </a:lnTo>
                  <a:lnTo>
                    <a:pt x="157594" y="34102"/>
                  </a:lnTo>
                  <a:lnTo>
                    <a:pt x="157317" y="33134"/>
                  </a:lnTo>
                  <a:lnTo>
                    <a:pt x="157317" y="32096"/>
                  </a:lnTo>
                  <a:lnTo>
                    <a:pt x="156625" y="30575"/>
                  </a:lnTo>
                  <a:lnTo>
                    <a:pt x="152818" y="25248"/>
                  </a:lnTo>
                  <a:lnTo>
                    <a:pt x="152472" y="24418"/>
                  </a:lnTo>
                  <a:lnTo>
                    <a:pt x="151988" y="22135"/>
                  </a:lnTo>
                  <a:lnTo>
                    <a:pt x="151434" y="21374"/>
                  </a:lnTo>
                  <a:lnTo>
                    <a:pt x="150257" y="20821"/>
                  </a:lnTo>
                  <a:lnTo>
                    <a:pt x="145828" y="20752"/>
                  </a:lnTo>
                  <a:lnTo>
                    <a:pt x="141813" y="19714"/>
                  </a:lnTo>
                  <a:lnTo>
                    <a:pt x="134131" y="16740"/>
                  </a:lnTo>
                  <a:lnTo>
                    <a:pt x="130117" y="15564"/>
                  </a:lnTo>
                  <a:lnTo>
                    <a:pt x="128386" y="15633"/>
                  </a:lnTo>
                  <a:lnTo>
                    <a:pt x="126795" y="16256"/>
                  </a:lnTo>
                  <a:lnTo>
                    <a:pt x="124995" y="16671"/>
                  </a:lnTo>
                  <a:lnTo>
                    <a:pt x="122988" y="16186"/>
                  </a:lnTo>
                  <a:lnTo>
                    <a:pt x="121327" y="14665"/>
                  </a:lnTo>
                  <a:lnTo>
                    <a:pt x="120220" y="12935"/>
                  </a:lnTo>
                  <a:lnTo>
                    <a:pt x="119043" y="11483"/>
                  </a:lnTo>
                  <a:lnTo>
                    <a:pt x="116759" y="10929"/>
                  </a:lnTo>
                  <a:lnTo>
                    <a:pt x="113714" y="12382"/>
                  </a:lnTo>
                  <a:lnTo>
                    <a:pt x="112122" y="15633"/>
                  </a:lnTo>
                  <a:lnTo>
                    <a:pt x="110738" y="19161"/>
                  </a:lnTo>
                  <a:lnTo>
                    <a:pt x="108108" y="21513"/>
                  </a:lnTo>
                  <a:lnTo>
                    <a:pt x="106377" y="21720"/>
                  </a:lnTo>
                  <a:lnTo>
                    <a:pt x="89698" y="19438"/>
                  </a:lnTo>
                  <a:lnTo>
                    <a:pt x="74817" y="18746"/>
                  </a:lnTo>
                  <a:lnTo>
                    <a:pt x="72533" y="18193"/>
                  </a:lnTo>
                  <a:lnTo>
                    <a:pt x="70803" y="16947"/>
                  </a:lnTo>
                  <a:lnTo>
                    <a:pt x="66304" y="10653"/>
                  </a:lnTo>
                  <a:lnTo>
                    <a:pt x="64020" y="8923"/>
                  </a:lnTo>
                  <a:lnTo>
                    <a:pt x="61183" y="8162"/>
                  </a:lnTo>
                  <a:lnTo>
                    <a:pt x="54331" y="7263"/>
                  </a:lnTo>
                  <a:lnTo>
                    <a:pt x="51493" y="6640"/>
                  </a:lnTo>
                  <a:lnTo>
                    <a:pt x="48794" y="5741"/>
                  </a:lnTo>
                  <a:lnTo>
                    <a:pt x="46302" y="4565"/>
                  </a:lnTo>
                  <a:lnTo>
                    <a:pt x="45541" y="3874"/>
                  </a:lnTo>
                  <a:lnTo>
                    <a:pt x="44226" y="2214"/>
                  </a:lnTo>
                  <a:lnTo>
                    <a:pt x="43395" y="1591"/>
                  </a:lnTo>
                  <a:lnTo>
                    <a:pt x="42011" y="1107"/>
                  </a:lnTo>
                  <a:lnTo>
                    <a:pt x="38966" y="622"/>
                  </a:lnTo>
                  <a:lnTo>
                    <a:pt x="37443" y="0"/>
                  </a:lnTo>
                  <a:lnTo>
                    <a:pt x="34813" y="3389"/>
                  </a:lnTo>
                  <a:lnTo>
                    <a:pt x="29623" y="3528"/>
                  </a:lnTo>
                  <a:lnTo>
                    <a:pt x="19172" y="1245"/>
                  </a:lnTo>
                  <a:lnTo>
                    <a:pt x="16888" y="1314"/>
                  </a:lnTo>
                  <a:lnTo>
                    <a:pt x="15296" y="1799"/>
                  </a:lnTo>
                  <a:lnTo>
                    <a:pt x="13981" y="3112"/>
                  </a:lnTo>
                  <a:lnTo>
                    <a:pt x="12735" y="5603"/>
                  </a:lnTo>
                  <a:lnTo>
                    <a:pt x="11697" y="10238"/>
                  </a:lnTo>
                  <a:lnTo>
                    <a:pt x="10728" y="11898"/>
                  </a:lnTo>
                  <a:lnTo>
                    <a:pt x="8582" y="11828"/>
                  </a:lnTo>
                  <a:lnTo>
                    <a:pt x="7544" y="14388"/>
                  </a:lnTo>
                  <a:lnTo>
                    <a:pt x="5745" y="17155"/>
                  </a:lnTo>
                  <a:lnTo>
                    <a:pt x="3807" y="18331"/>
                  </a:lnTo>
                  <a:lnTo>
                    <a:pt x="2699" y="15910"/>
                  </a:lnTo>
                  <a:lnTo>
                    <a:pt x="1869" y="16256"/>
                  </a:lnTo>
                  <a:lnTo>
                    <a:pt x="1108" y="16809"/>
                  </a:lnTo>
                  <a:lnTo>
                    <a:pt x="485" y="17431"/>
                  </a:lnTo>
                  <a:lnTo>
                    <a:pt x="0" y="18261"/>
                  </a:lnTo>
                  <a:lnTo>
                    <a:pt x="1938" y="19438"/>
                  </a:lnTo>
                  <a:lnTo>
                    <a:pt x="4706" y="19784"/>
                  </a:lnTo>
                  <a:lnTo>
                    <a:pt x="10589" y="19714"/>
                  </a:lnTo>
                  <a:lnTo>
                    <a:pt x="14742" y="20129"/>
                  </a:lnTo>
                  <a:lnTo>
                    <a:pt x="18756" y="21167"/>
                  </a:lnTo>
                  <a:lnTo>
                    <a:pt x="26508" y="24003"/>
                  </a:lnTo>
                  <a:lnTo>
                    <a:pt x="24847" y="28637"/>
                  </a:lnTo>
                  <a:lnTo>
                    <a:pt x="26923" y="30920"/>
                  </a:lnTo>
                  <a:lnTo>
                    <a:pt x="31145" y="31750"/>
                  </a:lnTo>
                  <a:lnTo>
                    <a:pt x="36128" y="32096"/>
                  </a:lnTo>
                  <a:lnTo>
                    <a:pt x="41388" y="33065"/>
                  </a:lnTo>
                  <a:lnTo>
                    <a:pt x="58068" y="38737"/>
                  </a:lnTo>
                  <a:lnTo>
                    <a:pt x="60975" y="39360"/>
                  </a:lnTo>
                  <a:lnTo>
                    <a:pt x="63951" y="39706"/>
                  </a:lnTo>
                  <a:lnTo>
                    <a:pt x="66650" y="39567"/>
                  </a:lnTo>
                  <a:lnTo>
                    <a:pt x="68727" y="38945"/>
                  </a:lnTo>
                  <a:lnTo>
                    <a:pt x="72879" y="37284"/>
                  </a:lnTo>
                  <a:lnTo>
                    <a:pt x="75371" y="36938"/>
                  </a:lnTo>
                  <a:lnTo>
                    <a:pt x="80423" y="37215"/>
                  </a:lnTo>
                  <a:lnTo>
                    <a:pt x="90736" y="38945"/>
                  </a:lnTo>
                  <a:lnTo>
                    <a:pt x="95719" y="40190"/>
                  </a:lnTo>
                  <a:lnTo>
                    <a:pt x="111291" y="46623"/>
                  </a:lnTo>
                  <a:lnTo>
                    <a:pt x="116690" y="48144"/>
                  </a:lnTo>
                  <a:lnTo>
                    <a:pt x="150880" y="51534"/>
                  </a:lnTo>
                  <a:lnTo>
                    <a:pt x="155379" y="51603"/>
                  </a:lnTo>
                  <a:lnTo>
                    <a:pt x="160154" y="50912"/>
                  </a:lnTo>
                  <a:lnTo>
                    <a:pt x="165622" y="5049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6" name="Freeform 3525">
              <a:extLst>
                <a:ext uri="{FF2B5EF4-FFF2-40B4-BE49-F238E27FC236}">
                  <a16:creationId xmlns:a16="http://schemas.microsoft.com/office/drawing/2014/main" id="{82B15367-20FD-C7DD-B21B-B74D01B660C9}"/>
                </a:ext>
              </a:extLst>
            </p:cNvPr>
            <p:cNvSpPr/>
            <p:nvPr/>
          </p:nvSpPr>
          <p:spPr>
            <a:xfrm>
              <a:off x="7940163" y="5205276"/>
              <a:ext cx="272292" cy="93508"/>
            </a:xfrm>
            <a:custGeom>
              <a:avLst/>
              <a:gdLst>
                <a:gd name="connsiteX0" fmla="*/ 42544 w 204450"/>
                <a:gd name="connsiteY0" fmla="*/ 5603 h 70210"/>
                <a:gd name="connsiteX1" fmla="*/ 44066 w 204450"/>
                <a:gd name="connsiteY1" fmla="*/ 6156 h 70210"/>
                <a:gd name="connsiteX2" fmla="*/ 47111 w 204450"/>
                <a:gd name="connsiteY2" fmla="*/ 6640 h 70210"/>
                <a:gd name="connsiteX3" fmla="*/ 48496 w 204450"/>
                <a:gd name="connsiteY3" fmla="*/ 7125 h 70210"/>
                <a:gd name="connsiteX4" fmla="*/ 49326 w 204450"/>
                <a:gd name="connsiteY4" fmla="*/ 7817 h 70210"/>
                <a:gd name="connsiteX5" fmla="*/ 50641 w 204450"/>
                <a:gd name="connsiteY5" fmla="*/ 9477 h 70210"/>
                <a:gd name="connsiteX6" fmla="*/ 51402 w 204450"/>
                <a:gd name="connsiteY6" fmla="*/ 10168 h 70210"/>
                <a:gd name="connsiteX7" fmla="*/ 53894 w 204450"/>
                <a:gd name="connsiteY7" fmla="*/ 11344 h 70210"/>
                <a:gd name="connsiteX8" fmla="*/ 56593 w 204450"/>
                <a:gd name="connsiteY8" fmla="*/ 12243 h 70210"/>
                <a:gd name="connsiteX9" fmla="*/ 59431 w 204450"/>
                <a:gd name="connsiteY9" fmla="*/ 12866 h 70210"/>
                <a:gd name="connsiteX10" fmla="*/ 66283 w 204450"/>
                <a:gd name="connsiteY10" fmla="*/ 13696 h 70210"/>
                <a:gd name="connsiteX11" fmla="*/ 69120 w 204450"/>
                <a:gd name="connsiteY11" fmla="*/ 14457 h 70210"/>
                <a:gd name="connsiteX12" fmla="*/ 71405 w 204450"/>
                <a:gd name="connsiteY12" fmla="*/ 16186 h 70210"/>
                <a:gd name="connsiteX13" fmla="*/ 75903 w 204450"/>
                <a:gd name="connsiteY13" fmla="*/ 22481 h 70210"/>
                <a:gd name="connsiteX14" fmla="*/ 77634 w 204450"/>
                <a:gd name="connsiteY14" fmla="*/ 23726 h 70210"/>
                <a:gd name="connsiteX15" fmla="*/ 79917 w 204450"/>
                <a:gd name="connsiteY15" fmla="*/ 24211 h 70210"/>
                <a:gd name="connsiteX16" fmla="*/ 94798 w 204450"/>
                <a:gd name="connsiteY16" fmla="*/ 24902 h 70210"/>
                <a:gd name="connsiteX17" fmla="*/ 111478 w 204450"/>
                <a:gd name="connsiteY17" fmla="*/ 27254 h 70210"/>
                <a:gd name="connsiteX18" fmla="*/ 113139 w 204450"/>
                <a:gd name="connsiteY18" fmla="*/ 27047 h 70210"/>
                <a:gd name="connsiteX19" fmla="*/ 115769 w 204450"/>
                <a:gd name="connsiteY19" fmla="*/ 24695 h 70210"/>
                <a:gd name="connsiteX20" fmla="*/ 117153 w 204450"/>
                <a:gd name="connsiteY20" fmla="*/ 21167 h 70210"/>
                <a:gd name="connsiteX21" fmla="*/ 118745 w 204450"/>
                <a:gd name="connsiteY21" fmla="*/ 17916 h 70210"/>
                <a:gd name="connsiteX22" fmla="*/ 121859 w 204450"/>
                <a:gd name="connsiteY22" fmla="*/ 16463 h 70210"/>
                <a:gd name="connsiteX23" fmla="*/ 124074 w 204450"/>
                <a:gd name="connsiteY23" fmla="*/ 17016 h 70210"/>
                <a:gd name="connsiteX24" fmla="*/ 125320 w 204450"/>
                <a:gd name="connsiteY24" fmla="*/ 18469 h 70210"/>
                <a:gd name="connsiteX25" fmla="*/ 126427 w 204450"/>
                <a:gd name="connsiteY25" fmla="*/ 20199 h 70210"/>
                <a:gd name="connsiteX26" fmla="*/ 128088 w 204450"/>
                <a:gd name="connsiteY26" fmla="*/ 21651 h 70210"/>
                <a:gd name="connsiteX27" fmla="*/ 130026 w 204450"/>
                <a:gd name="connsiteY27" fmla="*/ 22135 h 70210"/>
                <a:gd name="connsiteX28" fmla="*/ 131826 w 204450"/>
                <a:gd name="connsiteY28" fmla="*/ 21720 h 70210"/>
                <a:gd name="connsiteX29" fmla="*/ 133487 w 204450"/>
                <a:gd name="connsiteY29" fmla="*/ 21167 h 70210"/>
                <a:gd name="connsiteX30" fmla="*/ 135217 w 204450"/>
                <a:gd name="connsiteY30" fmla="*/ 21167 h 70210"/>
                <a:gd name="connsiteX31" fmla="*/ 139162 w 204450"/>
                <a:gd name="connsiteY31" fmla="*/ 22204 h 70210"/>
                <a:gd name="connsiteX32" fmla="*/ 146845 w 204450"/>
                <a:gd name="connsiteY32" fmla="*/ 25179 h 70210"/>
                <a:gd name="connsiteX33" fmla="*/ 150859 w 204450"/>
                <a:gd name="connsiteY33" fmla="*/ 26217 h 70210"/>
                <a:gd name="connsiteX34" fmla="*/ 155288 w 204450"/>
                <a:gd name="connsiteY34" fmla="*/ 26355 h 70210"/>
                <a:gd name="connsiteX35" fmla="*/ 156534 w 204450"/>
                <a:gd name="connsiteY35" fmla="*/ 26839 h 70210"/>
                <a:gd name="connsiteX36" fmla="*/ 157019 w 204450"/>
                <a:gd name="connsiteY36" fmla="*/ 27600 h 70210"/>
                <a:gd name="connsiteX37" fmla="*/ 157572 w 204450"/>
                <a:gd name="connsiteY37" fmla="*/ 29883 h 70210"/>
                <a:gd name="connsiteX38" fmla="*/ 157918 w 204450"/>
                <a:gd name="connsiteY38" fmla="*/ 30713 h 70210"/>
                <a:gd name="connsiteX39" fmla="*/ 161725 w 204450"/>
                <a:gd name="connsiteY39" fmla="*/ 36039 h 70210"/>
                <a:gd name="connsiteX40" fmla="*/ 162348 w 204450"/>
                <a:gd name="connsiteY40" fmla="*/ 37561 h 70210"/>
                <a:gd name="connsiteX41" fmla="*/ 162348 w 204450"/>
                <a:gd name="connsiteY41" fmla="*/ 38598 h 70210"/>
                <a:gd name="connsiteX42" fmla="*/ 162625 w 204450"/>
                <a:gd name="connsiteY42" fmla="*/ 39567 h 70210"/>
                <a:gd name="connsiteX43" fmla="*/ 164078 w 204450"/>
                <a:gd name="connsiteY43" fmla="*/ 41020 h 70210"/>
                <a:gd name="connsiteX44" fmla="*/ 165116 w 204450"/>
                <a:gd name="connsiteY44" fmla="*/ 41642 h 70210"/>
                <a:gd name="connsiteX45" fmla="*/ 166293 w 204450"/>
                <a:gd name="connsiteY45" fmla="*/ 42057 h 70210"/>
                <a:gd name="connsiteX46" fmla="*/ 167539 w 204450"/>
                <a:gd name="connsiteY46" fmla="*/ 42403 h 70210"/>
                <a:gd name="connsiteX47" fmla="*/ 171691 w 204450"/>
                <a:gd name="connsiteY47" fmla="*/ 43233 h 70210"/>
                <a:gd name="connsiteX48" fmla="*/ 174737 w 204450"/>
                <a:gd name="connsiteY48" fmla="*/ 43441 h 70210"/>
                <a:gd name="connsiteX49" fmla="*/ 177782 w 204450"/>
                <a:gd name="connsiteY49" fmla="*/ 43441 h 70210"/>
                <a:gd name="connsiteX50" fmla="*/ 185118 w 204450"/>
                <a:gd name="connsiteY50" fmla="*/ 42334 h 70210"/>
                <a:gd name="connsiteX51" fmla="*/ 189617 w 204450"/>
                <a:gd name="connsiteY51" fmla="*/ 42126 h 70210"/>
                <a:gd name="connsiteX52" fmla="*/ 193493 w 204450"/>
                <a:gd name="connsiteY52" fmla="*/ 43302 h 70210"/>
                <a:gd name="connsiteX53" fmla="*/ 196123 w 204450"/>
                <a:gd name="connsiteY53" fmla="*/ 46969 h 70210"/>
                <a:gd name="connsiteX54" fmla="*/ 196261 w 204450"/>
                <a:gd name="connsiteY54" fmla="*/ 49390 h 70210"/>
                <a:gd name="connsiteX55" fmla="*/ 195015 w 204450"/>
                <a:gd name="connsiteY55" fmla="*/ 54439 h 70210"/>
                <a:gd name="connsiteX56" fmla="*/ 194877 w 204450"/>
                <a:gd name="connsiteY56" fmla="*/ 56860 h 70210"/>
                <a:gd name="connsiteX57" fmla="*/ 195708 w 204450"/>
                <a:gd name="connsiteY57" fmla="*/ 58728 h 70210"/>
                <a:gd name="connsiteX58" fmla="*/ 198614 w 204450"/>
                <a:gd name="connsiteY58" fmla="*/ 62394 h 70210"/>
                <a:gd name="connsiteX59" fmla="*/ 199237 w 204450"/>
                <a:gd name="connsiteY59" fmla="*/ 63501 h 70210"/>
                <a:gd name="connsiteX60" fmla="*/ 198753 w 204450"/>
                <a:gd name="connsiteY60" fmla="*/ 65092 h 70210"/>
                <a:gd name="connsiteX61" fmla="*/ 197438 w 204450"/>
                <a:gd name="connsiteY61" fmla="*/ 64954 h 70210"/>
                <a:gd name="connsiteX62" fmla="*/ 194393 w 204450"/>
                <a:gd name="connsiteY62" fmla="*/ 63293 h 70210"/>
                <a:gd name="connsiteX63" fmla="*/ 185672 w 204450"/>
                <a:gd name="connsiteY63" fmla="*/ 61080 h 70210"/>
                <a:gd name="connsiteX64" fmla="*/ 175636 w 204450"/>
                <a:gd name="connsiteY64" fmla="*/ 57068 h 70210"/>
                <a:gd name="connsiteX65" fmla="*/ 170791 w 204450"/>
                <a:gd name="connsiteY65" fmla="*/ 55823 h 70210"/>
                <a:gd name="connsiteX66" fmla="*/ 165255 w 204450"/>
                <a:gd name="connsiteY66" fmla="*/ 56238 h 70210"/>
                <a:gd name="connsiteX67" fmla="*/ 160479 w 204450"/>
                <a:gd name="connsiteY67" fmla="*/ 56930 h 70210"/>
                <a:gd name="connsiteX68" fmla="*/ 155980 w 204450"/>
                <a:gd name="connsiteY68" fmla="*/ 56791 h 70210"/>
                <a:gd name="connsiteX69" fmla="*/ 121859 w 204450"/>
                <a:gd name="connsiteY69" fmla="*/ 53471 h 70210"/>
                <a:gd name="connsiteX70" fmla="*/ 116392 w 204450"/>
                <a:gd name="connsiteY70" fmla="*/ 51949 h 70210"/>
                <a:gd name="connsiteX71" fmla="*/ 100819 w 204450"/>
                <a:gd name="connsiteY71" fmla="*/ 45516 h 70210"/>
                <a:gd name="connsiteX72" fmla="*/ 95905 w 204450"/>
                <a:gd name="connsiteY72" fmla="*/ 44271 h 70210"/>
                <a:gd name="connsiteX73" fmla="*/ 85593 w 204450"/>
                <a:gd name="connsiteY73" fmla="*/ 42541 h 70210"/>
                <a:gd name="connsiteX74" fmla="*/ 80540 w 204450"/>
                <a:gd name="connsiteY74" fmla="*/ 42334 h 70210"/>
                <a:gd name="connsiteX75" fmla="*/ 78049 w 204450"/>
                <a:gd name="connsiteY75" fmla="*/ 42680 h 70210"/>
                <a:gd name="connsiteX76" fmla="*/ 73896 w 204450"/>
                <a:gd name="connsiteY76" fmla="*/ 44271 h 70210"/>
                <a:gd name="connsiteX77" fmla="*/ 71820 w 204450"/>
                <a:gd name="connsiteY77" fmla="*/ 44894 h 70210"/>
                <a:gd name="connsiteX78" fmla="*/ 69120 w 204450"/>
                <a:gd name="connsiteY78" fmla="*/ 45032 h 70210"/>
                <a:gd name="connsiteX79" fmla="*/ 66144 w 204450"/>
                <a:gd name="connsiteY79" fmla="*/ 44686 h 70210"/>
                <a:gd name="connsiteX80" fmla="*/ 63168 w 204450"/>
                <a:gd name="connsiteY80" fmla="*/ 44063 h 70210"/>
                <a:gd name="connsiteX81" fmla="*/ 46558 w 204450"/>
                <a:gd name="connsiteY81" fmla="*/ 38391 h 70210"/>
                <a:gd name="connsiteX82" fmla="*/ 41298 w 204450"/>
                <a:gd name="connsiteY82" fmla="*/ 37423 h 70210"/>
                <a:gd name="connsiteX83" fmla="*/ 36314 w 204450"/>
                <a:gd name="connsiteY83" fmla="*/ 37077 h 70210"/>
                <a:gd name="connsiteX84" fmla="*/ 32023 w 204450"/>
                <a:gd name="connsiteY84" fmla="*/ 36247 h 70210"/>
                <a:gd name="connsiteX85" fmla="*/ 30016 w 204450"/>
                <a:gd name="connsiteY85" fmla="*/ 33964 h 70210"/>
                <a:gd name="connsiteX86" fmla="*/ 31677 w 204450"/>
                <a:gd name="connsiteY86" fmla="*/ 29329 h 70210"/>
                <a:gd name="connsiteX87" fmla="*/ 23857 w 204450"/>
                <a:gd name="connsiteY87" fmla="*/ 26493 h 70210"/>
                <a:gd name="connsiteX88" fmla="*/ 19911 w 204450"/>
                <a:gd name="connsiteY88" fmla="*/ 25456 h 70210"/>
                <a:gd name="connsiteX89" fmla="*/ 15759 w 204450"/>
                <a:gd name="connsiteY89" fmla="*/ 24972 h 70210"/>
                <a:gd name="connsiteX90" fmla="*/ 9876 w 204450"/>
                <a:gd name="connsiteY90" fmla="*/ 24972 h 70210"/>
                <a:gd name="connsiteX91" fmla="*/ 7108 w 204450"/>
                <a:gd name="connsiteY91" fmla="*/ 24695 h 70210"/>
                <a:gd name="connsiteX92" fmla="*/ 5169 w 204450"/>
                <a:gd name="connsiteY92" fmla="*/ 23519 h 70210"/>
                <a:gd name="connsiteX93" fmla="*/ 5654 w 204450"/>
                <a:gd name="connsiteY93" fmla="*/ 22758 h 70210"/>
                <a:gd name="connsiteX94" fmla="*/ 6277 w 204450"/>
                <a:gd name="connsiteY94" fmla="*/ 22066 h 70210"/>
                <a:gd name="connsiteX95" fmla="*/ 7038 w 204450"/>
                <a:gd name="connsiteY95" fmla="*/ 21513 h 70210"/>
                <a:gd name="connsiteX96" fmla="*/ 7869 w 204450"/>
                <a:gd name="connsiteY96" fmla="*/ 21167 h 70210"/>
                <a:gd name="connsiteX97" fmla="*/ 8976 w 204450"/>
                <a:gd name="connsiteY97" fmla="*/ 23588 h 70210"/>
                <a:gd name="connsiteX98" fmla="*/ 10914 w 204450"/>
                <a:gd name="connsiteY98" fmla="*/ 22412 h 70210"/>
                <a:gd name="connsiteX99" fmla="*/ 12714 w 204450"/>
                <a:gd name="connsiteY99" fmla="*/ 19576 h 70210"/>
                <a:gd name="connsiteX100" fmla="*/ 13752 w 204450"/>
                <a:gd name="connsiteY100" fmla="*/ 17016 h 70210"/>
                <a:gd name="connsiteX101" fmla="*/ 15897 w 204450"/>
                <a:gd name="connsiteY101" fmla="*/ 17155 h 70210"/>
                <a:gd name="connsiteX102" fmla="*/ 16866 w 204450"/>
                <a:gd name="connsiteY102" fmla="*/ 15495 h 70210"/>
                <a:gd name="connsiteX103" fmla="*/ 17905 w 204450"/>
                <a:gd name="connsiteY103" fmla="*/ 10860 h 70210"/>
                <a:gd name="connsiteX104" fmla="*/ 19220 w 204450"/>
                <a:gd name="connsiteY104" fmla="*/ 8370 h 70210"/>
                <a:gd name="connsiteX105" fmla="*/ 20465 w 204450"/>
                <a:gd name="connsiteY105" fmla="*/ 7055 h 70210"/>
                <a:gd name="connsiteX106" fmla="*/ 22057 w 204450"/>
                <a:gd name="connsiteY106" fmla="*/ 6571 h 70210"/>
                <a:gd name="connsiteX107" fmla="*/ 24341 w 204450"/>
                <a:gd name="connsiteY107" fmla="*/ 6571 h 70210"/>
                <a:gd name="connsiteX108" fmla="*/ 34792 w 204450"/>
                <a:gd name="connsiteY108" fmla="*/ 8785 h 70210"/>
                <a:gd name="connsiteX109" fmla="*/ 39914 w 204450"/>
                <a:gd name="connsiteY109" fmla="*/ 8647 h 70210"/>
                <a:gd name="connsiteX110" fmla="*/ 42544 w 204450"/>
                <a:gd name="connsiteY110" fmla="*/ 5257 h 70210"/>
                <a:gd name="connsiteX111" fmla="*/ 42544 w 204450"/>
                <a:gd name="connsiteY111" fmla="*/ 69 h 70210"/>
                <a:gd name="connsiteX112" fmla="*/ 38460 w 204450"/>
                <a:gd name="connsiteY112" fmla="*/ 2075 h 70210"/>
                <a:gd name="connsiteX113" fmla="*/ 37284 w 204450"/>
                <a:gd name="connsiteY113" fmla="*/ 3527 h 70210"/>
                <a:gd name="connsiteX114" fmla="*/ 35207 w 204450"/>
                <a:gd name="connsiteY114" fmla="*/ 3527 h 70210"/>
                <a:gd name="connsiteX115" fmla="*/ 25310 w 204450"/>
                <a:gd name="connsiteY115" fmla="*/ 1452 h 70210"/>
                <a:gd name="connsiteX116" fmla="*/ 24203 w 204450"/>
                <a:gd name="connsiteY116" fmla="*/ 1314 h 70210"/>
                <a:gd name="connsiteX117" fmla="*/ 24133 w 204450"/>
                <a:gd name="connsiteY117" fmla="*/ 1314 h 70210"/>
                <a:gd name="connsiteX118" fmla="*/ 21850 w 204450"/>
                <a:gd name="connsiteY118" fmla="*/ 1314 h 70210"/>
                <a:gd name="connsiteX119" fmla="*/ 20396 w 204450"/>
                <a:gd name="connsiteY119" fmla="*/ 1591 h 70210"/>
                <a:gd name="connsiteX120" fmla="*/ 18804 w 204450"/>
                <a:gd name="connsiteY120" fmla="*/ 2075 h 70210"/>
                <a:gd name="connsiteX121" fmla="*/ 16659 w 204450"/>
                <a:gd name="connsiteY121" fmla="*/ 3389 h 70210"/>
                <a:gd name="connsiteX122" fmla="*/ 15413 w 204450"/>
                <a:gd name="connsiteY122" fmla="*/ 4704 h 70210"/>
                <a:gd name="connsiteX123" fmla="*/ 14513 w 204450"/>
                <a:gd name="connsiteY123" fmla="*/ 5949 h 70210"/>
                <a:gd name="connsiteX124" fmla="*/ 13198 w 204450"/>
                <a:gd name="connsiteY124" fmla="*/ 8439 h 70210"/>
                <a:gd name="connsiteX125" fmla="*/ 12783 w 204450"/>
                <a:gd name="connsiteY125" fmla="*/ 9684 h 70210"/>
                <a:gd name="connsiteX126" fmla="*/ 12229 w 204450"/>
                <a:gd name="connsiteY126" fmla="*/ 12036 h 70210"/>
                <a:gd name="connsiteX127" fmla="*/ 8907 w 204450"/>
                <a:gd name="connsiteY127" fmla="*/ 15080 h 70210"/>
                <a:gd name="connsiteX128" fmla="*/ 8561 w 204450"/>
                <a:gd name="connsiteY128" fmla="*/ 15979 h 70210"/>
                <a:gd name="connsiteX129" fmla="*/ 7869 w 204450"/>
                <a:gd name="connsiteY129" fmla="*/ 15979 h 70210"/>
                <a:gd name="connsiteX130" fmla="*/ 5793 w 204450"/>
                <a:gd name="connsiteY130" fmla="*/ 16394 h 70210"/>
                <a:gd name="connsiteX131" fmla="*/ 4962 w 204450"/>
                <a:gd name="connsiteY131" fmla="*/ 16740 h 70210"/>
                <a:gd name="connsiteX132" fmla="*/ 3993 w 204450"/>
                <a:gd name="connsiteY132" fmla="*/ 17293 h 70210"/>
                <a:gd name="connsiteX133" fmla="*/ 3232 w 204450"/>
                <a:gd name="connsiteY133" fmla="*/ 17846 h 70210"/>
                <a:gd name="connsiteX134" fmla="*/ 2401 w 204450"/>
                <a:gd name="connsiteY134" fmla="*/ 18608 h 70210"/>
                <a:gd name="connsiteX135" fmla="*/ 1778 w 204450"/>
                <a:gd name="connsiteY135" fmla="*/ 19299 h 70210"/>
                <a:gd name="connsiteX136" fmla="*/ 1294 w 204450"/>
                <a:gd name="connsiteY136" fmla="*/ 19991 h 70210"/>
                <a:gd name="connsiteX137" fmla="*/ 809 w 204450"/>
                <a:gd name="connsiteY137" fmla="*/ 20752 h 70210"/>
                <a:gd name="connsiteX138" fmla="*/ 117 w 204450"/>
                <a:gd name="connsiteY138" fmla="*/ 24695 h 70210"/>
                <a:gd name="connsiteX139" fmla="*/ 2401 w 204450"/>
                <a:gd name="connsiteY139" fmla="*/ 27946 h 70210"/>
                <a:gd name="connsiteX140" fmla="*/ 4339 w 204450"/>
                <a:gd name="connsiteY140" fmla="*/ 29122 h 70210"/>
                <a:gd name="connsiteX141" fmla="*/ 6485 w 204450"/>
                <a:gd name="connsiteY141" fmla="*/ 29883 h 70210"/>
                <a:gd name="connsiteX142" fmla="*/ 9253 w 204450"/>
                <a:gd name="connsiteY142" fmla="*/ 30229 h 70210"/>
                <a:gd name="connsiteX143" fmla="*/ 9876 w 204450"/>
                <a:gd name="connsiteY143" fmla="*/ 30229 h 70210"/>
                <a:gd name="connsiteX144" fmla="*/ 9876 w 204450"/>
                <a:gd name="connsiteY144" fmla="*/ 30229 h 70210"/>
                <a:gd name="connsiteX145" fmla="*/ 15482 w 204450"/>
                <a:gd name="connsiteY145" fmla="*/ 30229 h 70210"/>
                <a:gd name="connsiteX146" fmla="*/ 19012 w 204450"/>
                <a:gd name="connsiteY146" fmla="*/ 30575 h 70210"/>
                <a:gd name="connsiteX147" fmla="*/ 22403 w 204450"/>
                <a:gd name="connsiteY147" fmla="*/ 31405 h 70210"/>
                <a:gd name="connsiteX148" fmla="*/ 25102 w 204450"/>
                <a:gd name="connsiteY148" fmla="*/ 32373 h 70210"/>
                <a:gd name="connsiteX149" fmla="*/ 26209 w 204450"/>
                <a:gd name="connsiteY149" fmla="*/ 37353 h 70210"/>
                <a:gd name="connsiteX150" fmla="*/ 28217 w 204450"/>
                <a:gd name="connsiteY150" fmla="*/ 39636 h 70210"/>
                <a:gd name="connsiteX151" fmla="*/ 31124 w 204450"/>
                <a:gd name="connsiteY151" fmla="*/ 41296 h 70210"/>
                <a:gd name="connsiteX152" fmla="*/ 35415 w 204450"/>
                <a:gd name="connsiteY152" fmla="*/ 42126 h 70210"/>
                <a:gd name="connsiteX153" fmla="*/ 36038 w 204450"/>
                <a:gd name="connsiteY153" fmla="*/ 42196 h 70210"/>
                <a:gd name="connsiteX154" fmla="*/ 40744 w 204450"/>
                <a:gd name="connsiteY154" fmla="*/ 42541 h 70210"/>
                <a:gd name="connsiteX155" fmla="*/ 45312 w 204450"/>
                <a:gd name="connsiteY155" fmla="*/ 43371 h 70210"/>
                <a:gd name="connsiteX156" fmla="*/ 61577 w 204450"/>
                <a:gd name="connsiteY156" fmla="*/ 48906 h 70210"/>
                <a:gd name="connsiteX157" fmla="*/ 62199 w 204450"/>
                <a:gd name="connsiteY157" fmla="*/ 49044 h 70210"/>
                <a:gd name="connsiteX158" fmla="*/ 65175 w 204450"/>
                <a:gd name="connsiteY158" fmla="*/ 49666 h 70210"/>
                <a:gd name="connsiteX159" fmla="*/ 65591 w 204450"/>
                <a:gd name="connsiteY159" fmla="*/ 49736 h 70210"/>
                <a:gd name="connsiteX160" fmla="*/ 68567 w 204450"/>
                <a:gd name="connsiteY160" fmla="*/ 50082 h 70210"/>
                <a:gd name="connsiteX161" fmla="*/ 69190 w 204450"/>
                <a:gd name="connsiteY161" fmla="*/ 50082 h 70210"/>
                <a:gd name="connsiteX162" fmla="*/ 69466 w 204450"/>
                <a:gd name="connsiteY162" fmla="*/ 50082 h 70210"/>
                <a:gd name="connsiteX163" fmla="*/ 72166 w 204450"/>
                <a:gd name="connsiteY163" fmla="*/ 49943 h 70210"/>
                <a:gd name="connsiteX164" fmla="*/ 73411 w 204450"/>
                <a:gd name="connsiteY164" fmla="*/ 49736 h 70210"/>
                <a:gd name="connsiteX165" fmla="*/ 75488 w 204450"/>
                <a:gd name="connsiteY165" fmla="*/ 49113 h 70210"/>
                <a:gd name="connsiteX166" fmla="*/ 75834 w 204450"/>
                <a:gd name="connsiteY166" fmla="*/ 48975 h 70210"/>
                <a:gd name="connsiteX167" fmla="*/ 79364 w 204450"/>
                <a:gd name="connsiteY167" fmla="*/ 47591 h 70210"/>
                <a:gd name="connsiteX168" fmla="*/ 80748 w 204450"/>
                <a:gd name="connsiteY168" fmla="*/ 47384 h 70210"/>
                <a:gd name="connsiteX169" fmla="*/ 85039 w 204450"/>
                <a:gd name="connsiteY169" fmla="*/ 47591 h 70210"/>
                <a:gd name="connsiteX170" fmla="*/ 94867 w 204450"/>
                <a:gd name="connsiteY170" fmla="*/ 49251 h 70210"/>
                <a:gd name="connsiteX171" fmla="*/ 99227 w 204450"/>
                <a:gd name="connsiteY171" fmla="*/ 50358 h 70210"/>
                <a:gd name="connsiteX172" fmla="*/ 114454 w 204450"/>
                <a:gd name="connsiteY172" fmla="*/ 56653 h 70210"/>
                <a:gd name="connsiteX173" fmla="*/ 115077 w 204450"/>
                <a:gd name="connsiteY173" fmla="*/ 56860 h 70210"/>
                <a:gd name="connsiteX174" fmla="*/ 120544 w 204450"/>
                <a:gd name="connsiteY174" fmla="*/ 58382 h 70210"/>
                <a:gd name="connsiteX175" fmla="*/ 121444 w 204450"/>
                <a:gd name="connsiteY175" fmla="*/ 58520 h 70210"/>
                <a:gd name="connsiteX176" fmla="*/ 155565 w 204450"/>
                <a:gd name="connsiteY176" fmla="*/ 61841 h 70210"/>
                <a:gd name="connsiteX177" fmla="*/ 155980 w 204450"/>
                <a:gd name="connsiteY177" fmla="*/ 61841 h 70210"/>
                <a:gd name="connsiteX178" fmla="*/ 160479 w 204450"/>
                <a:gd name="connsiteY178" fmla="*/ 61979 h 70210"/>
                <a:gd name="connsiteX179" fmla="*/ 160618 w 204450"/>
                <a:gd name="connsiteY179" fmla="*/ 61979 h 70210"/>
                <a:gd name="connsiteX180" fmla="*/ 161379 w 204450"/>
                <a:gd name="connsiteY180" fmla="*/ 61979 h 70210"/>
                <a:gd name="connsiteX181" fmla="*/ 165947 w 204450"/>
                <a:gd name="connsiteY181" fmla="*/ 61288 h 70210"/>
                <a:gd name="connsiteX182" fmla="*/ 170376 w 204450"/>
                <a:gd name="connsiteY182" fmla="*/ 60942 h 70210"/>
                <a:gd name="connsiteX183" fmla="*/ 174114 w 204450"/>
                <a:gd name="connsiteY183" fmla="*/ 61910 h 70210"/>
                <a:gd name="connsiteX184" fmla="*/ 183872 w 204450"/>
                <a:gd name="connsiteY184" fmla="*/ 65784 h 70210"/>
                <a:gd name="connsiteX185" fmla="*/ 184496 w 204450"/>
                <a:gd name="connsiteY185" fmla="*/ 65991 h 70210"/>
                <a:gd name="connsiteX186" fmla="*/ 192593 w 204450"/>
                <a:gd name="connsiteY186" fmla="*/ 68066 h 70210"/>
                <a:gd name="connsiteX187" fmla="*/ 195085 w 204450"/>
                <a:gd name="connsiteY187" fmla="*/ 69450 h 70210"/>
                <a:gd name="connsiteX188" fmla="*/ 197092 w 204450"/>
                <a:gd name="connsiteY188" fmla="*/ 70073 h 70210"/>
                <a:gd name="connsiteX189" fmla="*/ 198407 w 204450"/>
                <a:gd name="connsiteY189" fmla="*/ 70211 h 70210"/>
                <a:gd name="connsiteX190" fmla="*/ 198822 w 204450"/>
                <a:gd name="connsiteY190" fmla="*/ 70211 h 70210"/>
                <a:gd name="connsiteX191" fmla="*/ 203736 w 204450"/>
                <a:gd name="connsiteY191" fmla="*/ 66614 h 70210"/>
                <a:gd name="connsiteX192" fmla="*/ 204221 w 204450"/>
                <a:gd name="connsiteY192" fmla="*/ 65023 h 70210"/>
                <a:gd name="connsiteX193" fmla="*/ 203736 w 204450"/>
                <a:gd name="connsiteY193" fmla="*/ 60873 h 70210"/>
                <a:gd name="connsiteX194" fmla="*/ 203113 w 204450"/>
                <a:gd name="connsiteY194" fmla="*/ 59766 h 70210"/>
                <a:gd name="connsiteX195" fmla="*/ 202698 w 204450"/>
                <a:gd name="connsiteY195" fmla="*/ 59143 h 70210"/>
                <a:gd name="connsiteX196" fmla="*/ 200206 w 204450"/>
                <a:gd name="connsiteY196" fmla="*/ 55961 h 70210"/>
                <a:gd name="connsiteX197" fmla="*/ 200206 w 204450"/>
                <a:gd name="connsiteY197" fmla="*/ 55961 h 70210"/>
                <a:gd name="connsiteX198" fmla="*/ 200206 w 204450"/>
                <a:gd name="connsiteY198" fmla="*/ 55200 h 70210"/>
                <a:gd name="connsiteX199" fmla="*/ 201383 w 204450"/>
                <a:gd name="connsiteY199" fmla="*/ 50566 h 70210"/>
                <a:gd name="connsiteX200" fmla="*/ 201521 w 204450"/>
                <a:gd name="connsiteY200" fmla="*/ 48975 h 70210"/>
                <a:gd name="connsiteX201" fmla="*/ 201383 w 204450"/>
                <a:gd name="connsiteY201" fmla="*/ 46554 h 70210"/>
                <a:gd name="connsiteX202" fmla="*/ 200414 w 204450"/>
                <a:gd name="connsiteY202" fmla="*/ 43856 h 70210"/>
                <a:gd name="connsiteX203" fmla="*/ 197784 w 204450"/>
                <a:gd name="connsiteY203" fmla="*/ 40190 h 70210"/>
                <a:gd name="connsiteX204" fmla="*/ 195085 w 204450"/>
                <a:gd name="connsiteY204" fmla="*/ 38253 h 70210"/>
                <a:gd name="connsiteX205" fmla="*/ 191209 w 204450"/>
                <a:gd name="connsiteY205" fmla="*/ 37077 h 70210"/>
                <a:gd name="connsiteX206" fmla="*/ 189686 w 204450"/>
                <a:gd name="connsiteY206" fmla="*/ 36869 h 70210"/>
                <a:gd name="connsiteX207" fmla="*/ 189409 w 204450"/>
                <a:gd name="connsiteY207" fmla="*/ 36869 h 70210"/>
                <a:gd name="connsiteX208" fmla="*/ 184911 w 204450"/>
                <a:gd name="connsiteY208" fmla="*/ 37077 h 70210"/>
                <a:gd name="connsiteX209" fmla="*/ 184426 w 204450"/>
                <a:gd name="connsiteY209" fmla="*/ 37077 h 70210"/>
                <a:gd name="connsiteX210" fmla="*/ 177436 w 204450"/>
                <a:gd name="connsiteY210" fmla="*/ 38045 h 70210"/>
                <a:gd name="connsiteX211" fmla="*/ 174944 w 204450"/>
                <a:gd name="connsiteY211" fmla="*/ 38045 h 70210"/>
                <a:gd name="connsiteX212" fmla="*/ 172522 w 204450"/>
                <a:gd name="connsiteY212" fmla="*/ 37907 h 70210"/>
                <a:gd name="connsiteX213" fmla="*/ 168923 w 204450"/>
                <a:gd name="connsiteY213" fmla="*/ 37146 h 70210"/>
                <a:gd name="connsiteX214" fmla="*/ 168023 w 204450"/>
                <a:gd name="connsiteY214" fmla="*/ 36869 h 70210"/>
                <a:gd name="connsiteX215" fmla="*/ 167608 w 204450"/>
                <a:gd name="connsiteY215" fmla="*/ 36731 h 70210"/>
                <a:gd name="connsiteX216" fmla="*/ 167193 w 204450"/>
                <a:gd name="connsiteY216" fmla="*/ 35278 h 70210"/>
                <a:gd name="connsiteX217" fmla="*/ 166570 w 204450"/>
                <a:gd name="connsiteY217" fmla="*/ 33757 h 70210"/>
                <a:gd name="connsiteX218" fmla="*/ 166016 w 204450"/>
                <a:gd name="connsiteY218" fmla="*/ 32788 h 70210"/>
                <a:gd name="connsiteX219" fmla="*/ 162625 w 204450"/>
                <a:gd name="connsiteY219" fmla="*/ 28015 h 70210"/>
                <a:gd name="connsiteX220" fmla="*/ 162140 w 204450"/>
                <a:gd name="connsiteY220" fmla="*/ 26147 h 70210"/>
                <a:gd name="connsiteX221" fmla="*/ 161448 w 204450"/>
                <a:gd name="connsiteY221" fmla="*/ 24556 h 70210"/>
                <a:gd name="connsiteX222" fmla="*/ 160964 w 204450"/>
                <a:gd name="connsiteY222" fmla="*/ 23796 h 70210"/>
                <a:gd name="connsiteX223" fmla="*/ 158541 w 204450"/>
                <a:gd name="connsiteY223" fmla="*/ 21789 h 70210"/>
                <a:gd name="connsiteX224" fmla="*/ 157295 w 204450"/>
                <a:gd name="connsiteY224" fmla="*/ 21305 h 70210"/>
                <a:gd name="connsiteX225" fmla="*/ 155427 w 204450"/>
                <a:gd name="connsiteY225" fmla="*/ 20890 h 70210"/>
                <a:gd name="connsiteX226" fmla="*/ 151620 w 204450"/>
                <a:gd name="connsiteY226" fmla="*/ 20890 h 70210"/>
                <a:gd name="connsiteX227" fmla="*/ 148506 w 204450"/>
                <a:gd name="connsiteY227" fmla="*/ 19991 h 70210"/>
                <a:gd name="connsiteX228" fmla="*/ 141100 w 204450"/>
                <a:gd name="connsiteY228" fmla="*/ 17086 h 70210"/>
                <a:gd name="connsiteX229" fmla="*/ 140616 w 204450"/>
                <a:gd name="connsiteY229" fmla="*/ 16947 h 70210"/>
                <a:gd name="connsiteX230" fmla="*/ 136670 w 204450"/>
                <a:gd name="connsiteY230" fmla="*/ 15841 h 70210"/>
                <a:gd name="connsiteX231" fmla="*/ 135286 w 204450"/>
                <a:gd name="connsiteY231" fmla="*/ 15633 h 70210"/>
                <a:gd name="connsiteX232" fmla="*/ 135079 w 204450"/>
                <a:gd name="connsiteY232" fmla="*/ 15633 h 70210"/>
                <a:gd name="connsiteX233" fmla="*/ 133348 w 204450"/>
                <a:gd name="connsiteY233" fmla="*/ 15633 h 70210"/>
                <a:gd name="connsiteX234" fmla="*/ 131826 w 204450"/>
                <a:gd name="connsiteY234" fmla="*/ 15979 h 70210"/>
                <a:gd name="connsiteX235" fmla="*/ 130441 w 204450"/>
                <a:gd name="connsiteY235" fmla="*/ 16463 h 70210"/>
                <a:gd name="connsiteX236" fmla="*/ 130441 w 204450"/>
                <a:gd name="connsiteY236" fmla="*/ 16463 h 70210"/>
                <a:gd name="connsiteX237" fmla="*/ 129819 w 204450"/>
                <a:gd name="connsiteY237" fmla="*/ 15426 h 70210"/>
                <a:gd name="connsiteX238" fmla="*/ 129334 w 204450"/>
                <a:gd name="connsiteY238" fmla="*/ 14803 h 70210"/>
                <a:gd name="connsiteX239" fmla="*/ 128088 w 204450"/>
                <a:gd name="connsiteY239" fmla="*/ 13350 h 70210"/>
                <a:gd name="connsiteX240" fmla="*/ 125458 w 204450"/>
                <a:gd name="connsiteY240" fmla="*/ 11690 h 70210"/>
                <a:gd name="connsiteX241" fmla="*/ 123244 w 204450"/>
                <a:gd name="connsiteY241" fmla="*/ 11137 h 70210"/>
                <a:gd name="connsiteX242" fmla="*/ 121928 w 204450"/>
                <a:gd name="connsiteY242" fmla="*/ 10998 h 70210"/>
                <a:gd name="connsiteX243" fmla="*/ 119714 w 204450"/>
                <a:gd name="connsiteY243" fmla="*/ 11483 h 70210"/>
                <a:gd name="connsiteX244" fmla="*/ 116599 w 204450"/>
                <a:gd name="connsiteY244" fmla="*/ 12935 h 70210"/>
                <a:gd name="connsiteX245" fmla="*/ 114177 w 204450"/>
                <a:gd name="connsiteY245" fmla="*/ 15356 h 70210"/>
                <a:gd name="connsiteX246" fmla="*/ 112585 w 204450"/>
                <a:gd name="connsiteY246" fmla="*/ 18608 h 70210"/>
                <a:gd name="connsiteX247" fmla="*/ 112447 w 204450"/>
                <a:gd name="connsiteY247" fmla="*/ 19023 h 70210"/>
                <a:gd name="connsiteX248" fmla="*/ 111547 w 204450"/>
                <a:gd name="connsiteY248" fmla="*/ 21374 h 70210"/>
                <a:gd name="connsiteX249" fmla="*/ 111201 w 204450"/>
                <a:gd name="connsiteY249" fmla="*/ 21720 h 70210"/>
                <a:gd name="connsiteX250" fmla="*/ 95628 w 204450"/>
                <a:gd name="connsiteY250" fmla="*/ 19507 h 70210"/>
                <a:gd name="connsiteX251" fmla="*/ 95144 w 204450"/>
                <a:gd name="connsiteY251" fmla="*/ 19507 h 70210"/>
                <a:gd name="connsiteX252" fmla="*/ 80679 w 204450"/>
                <a:gd name="connsiteY252" fmla="*/ 18815 h 70210"/>
                <a:gd name="connsiteX253" fmla="*/ 79848 w 204450"/>
                <a:gd name="connsiteY253" fmla="*/ 18608 h 70210"/>
                <a:gd name="connsiteX254" fmla="*/ 79710 w 204450"/>
                <a:gd name="connsiteY254" fmla="*/ 18469 h 70210"/>
                <a:gd name="connsiteX255" fmla="*/ 75765 w 204450"/>
                <a:gd name="connsiteY255" fmla="*/ 12866 h 70210"/>
                <a:gd name="connsiteX256" fmla="*/ 74727 w 204450"/>
                <a:gd name="connsiteY256" fmla="*/ 11759 h 70210"/>
                <a:gd name="connsiteX257" fmla="*/ 72443 w 204450"/>
                <a:gd name="connsiteY257" fmla="*/ 10030 h 70210"/>
                <a:gd name="connsiteX258" fmla="*/ 70574 w 204450"/>
                <a:gd name="connsiteY258" fmla="*/ 9131 h 70210"/>
                <a:gd name="connsiteX259" fmla="*/ 67736 w 204450"/>
                <a:gd name="connsiteY259" fmla="*/ 8370 h 70210"/>
                <a:gd name="connsiteX260" fmla="*/ 67044 w 204450"/>
                <a:gd name="connsiteY260" fmla="*/ 8232 h 70210"/>
                <a:gd name="connsiteX261" fmla="*/ 60400 w 204450"/>
                <a:gd name="connsiteY261" fmla="*/ 7402 h 70210"/>
                <a:gd name="connsiteX262" fmla="*/ 58116 w 204450"/>
                <a:gd name="connsiteY262" fmla="*/ 6917 h 70210"/>
                <a:gd name="connsiteX263" fmla="*/ 55971 w 204450"/>
                <a:gd name="connsiteY263" fmla="*/ 6225 h 70210"/>
                <a:gd name="connsiteX264" fmla="*/ 54448 w 204450"/>
                <a:gd name="connsiteY264" fmla="*/ 5465 h 70210"/>
                <a:gd name="connsiteX265" fmla="*/ 53479 w 204450"/>
                <a:gd name="connsiteY265" fmla="*/ 4219 h 70210"/>
                <a:gd name="connsiteX266" fmla="*/ 52717 w 204450"/>
                <a:gd name="connsiteY266" fmla="*/ 3459 h 70210"/>
                <a:gd name="connsiteX267" fmla="*/ 51887 w 204450"/>
                <a:gd name="connsiteY267" fmla="*/ 2767 h 70210"/>
                <a:gd name="connsiteX268" fmla="*/ 50226 w 204450"/>
                <a:gd name="connsiteY268" fmla="*/ 1867 h 70210"/>
                <a:gd name="connsiteX269" fmla="*/ 48842 w 204450"/>
                <a:gd name="connsiteY269" fmla="*/ 1383 h 70210"/>
                <a:gd name="connsiteX270" fmla="*/ 48080 w 204450"/>
                <a:gd name="connsiteY270" fmla="*/ 1176 h 70210"/>
                <a:gd name="connsiteX271" fmla="*/ 45589 w 204450"/>
                <a:gd name="connsiteY271" fmla="*/ 761 h 70210"/>
                <a:gd name="connsiteX272" fmla="*/ 44551 w 204450"/>
                <a:gd name="connsiteY272" fmla="*/ 346 h 70210"/>
                <a:gd name="connsiteX273" fmla="*/ 42682 w 204450"/>
                <a:gd name="connsiteY273" fmla="*/ 0 h 70210"/>
                <a:gd name="connsiteX274" fmla="*/ 42682 w 204450"/>
                <a:gd name="connsiteY274" fmla="*/ 0 h 7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450" h="70210">
                  <a:moveTo>
                    <a:pt x="42544" y="5603"/>
                  </a:moveTo>
                  <a:lnTo>
                    <a:pt x="44066" y="6156"/>
                  </a:lnTo>
                  <a:lnTo>
                    <a:pt x="47111" y="6640"/>
                  </a:lnTo>
                  <a:lnTo>
                    <a:pt x="48496" y="7125"/>
                  </a:lnTo>
                  <a:lnTo>
                    <a:pt x="49326" y="7817"/>
                  </a:lnTo>
                  <a:lnTo>
                    <a:pt x="50641" y="9477"/>
                  </a:lnTo>
                  <a:lnTo>
                    <a:pt x="51402" y="10168"/>
                  </a:lnTo>
                  <a:lnTo>
                    <a:pt x="53894" y="11344"/>
                  </a:lnTo>
                  <a:lnTo>
                    <a:pt x="56593" y="12243"/>
                  </a:lnTo>
                  <a:lnTo>
                    <a:pt x="59431" y="12866"/>
                  </a:lnTo>
                  <a:lnTo>
                    <a:pt x="66283" y="13696"/>
                  </a:lnTo>
                  <a:lnTo>
                    <a:pt x="69120" y="14457"/>
                  </a:lnTo>
                  <a:lnTo>
                    <a:pt x="71405" y="16186"/>
                  </a:lnTo>
                  <a:lnTo>
                    <a:pt x="75903" y="22481"/>
                  </a:lnTo>
                  <a:lnTo>
                    <a:pt x="77634" y="23726"/>
                  </a:lnTo>
                  <a:lnTo>
                    <a:pt x="79917" y="24211"/>
                  </a:lnTo>
                  <a:lnTo>
                    <a:pt x="94798" y="24902"/>
                  </a:lnTo>
                  <a:lnTo>
                    <a:pt x="111478" y="27254"/>
                  </a:lnTo>
                  <a:lnTo>
                    <a:pt x="113139" y="27047"/>
                  </a:lnTo>
                  <a:lnTo>
                    <a:pt x="115769" y="24695"/>
                  </a:lnTo>
                  <a:lnTo>
                    <a:pt x="117153" y="21167"/>
                  </a:lnTo>
                  <a:lnTo>
                    <a:pt x="118745" y="17916"/>
                  </a:lnTo>
                  <a:lnTo>
                    <a:pt x="121859" y="16463"/>
                  </a:lnTo>
                  <a:lnTo>
                    <a:pt x="124074" y="17016"/>
                  </a:lnTo>
                  <a:lnTo>
                    <a:pt x="125320" y="18469"/>
                  </a:lnTo>
                  <a:lnTo>
                    <a:pt x="126427" y="20199"/>
                  </a:lnTo>
                  <a:lnTo>
                    <a:pt x="128088" y="21651"/>
                  </a:lnTo>
                  <a:lnTo>
                    <a:pt x="130026" y="22135"/>
                  </a:lnTo>
                  <a:lnTo>
                    <a:pt x="131826" y="21720"/>
                  </a:lnTo>
                  <a:lnTo>
                    <a:pt x="133487" y="21167"/>
                  </a:lnTo>
                  <a:lnTo>
                    <a:pt x="135217" y="21167"/>
                  </a:lnTo>
                  <a:cubicBezTo>
                    <a:pt x="135217" y="21167"/>
                    <a:pt x="139162" y="22204"/>
                    <a:pt x="139162" y="22204"/>
                  </a:cubicBezTo>
                  <a:lnTo>
                    <a:pt x="146845" y="25179"/>
                  </a:lnTo>
                  <a:lnTo>
                    <a:pt x="150859" y="26217"/>
                  </a:lnTo>
                  <a:lnTo>
                    <a:pt x="155288" y="26355"/>
                  </a:lnTo>
                  <a:lnTo>
                    <a:pt x="156534" y="26839"/>
                  </a:lnTo>
                  <a:lnTo>
                    <a:pt x="157019" y="27600"/>
                  </a:lnTo>
                  <a:lnTo>
                    <a:pt x="157572" y="29883"/>
                  </a:lnTo>
                  <a:lnTo>
                    <a:pt x="157918" y="30713"/>
                  </a:lnTo>
                  <a:lnTo>
                    <a:pt x="161725" y="36039"/>
                  </a:lnTo>
                  <a:lnTo>
                    <a:pt x="162348" y="37561"/>
                  </a:lnTo>
                  <a:lnTo>
                    <a:pt x="162348" y="38598"/>
                  </a:lnTo>
                  <a:lnTo>
                    <a:pt x="162625" y="39567"/>
                  </a:lnTo>
                  <a:lnTo>
                    <a:pt x="164078" y="41020"/>
                  </a:lnTo>
                  <a:lnTo>
                    <a:pt x="165116" y="41642"/>
                  </a:lnTo>
                  <a:lnTo>
                    <a:pt x="166293" y="42057"/>
                  </a:lnTo>
                  <a:lnTo>
                    <a:pt x="167539" y="42403"/>
                  </a:lnTo>
                  <a:lnTo>
                    <a:pt x="171691" y="43233"/>
                  </a:lnTo>
                  <a:lnTo>
                    <a:pt x="174737" y="43441"/>
                  </a:lnTo>
                  <a:lnTo>
                    <a:pt x="177782" y="43441"/>
                  </a:lnTo>
                  <a:cubicBezTo>
                    <a:pt x="177782" y="43441"/>
                    <a:pt x="185118" y="42334"/>
                    <a:pt x="185118" y="42334"/>
                  </a:cubicBezTo>
                  <a:lnTo>
                    <a:pt x="189617" y="42126"/>
                  </a:lnTo>
                  <a:lnTo>
                    <a:pt x="193493" y="43302"/>
                  </a:lnTo>
                  <a:lnTo>
                    <a:pt x="196123" y="46969"/>
                  </a:lnTo>
                  <a:lnTo>
                    <a:pt x="196261" y="49390"/>
                  </a:lnTo>
                  <a:lnTo>
                    <a:pt x="195015" y="54439"/>
                  </a:lnTo>
                  <a:lnTo>
                    <a:pt x="194877" y="56860"/>
                  </a:lnTo>
                  <a:lnTo>
                    <a:pt x="195708" y="58728"/>
                  </a:lnTo>
                  <a:lnTo>
                    <a:pt x="198614" y="62394"/>
                  </a:lnTo>
                  <a:lnTo>
                    <a:pt x="199237" y="63501"/>
                  </a:lnTo>
                  <a:lnTo>
                    <a:pt x="198753" y="65092"/>
                  </a:lnTo>
                  <a:lnTo>
                    <a:pt x="197438" y="64954"/>
                  </a:lnTo>
                  <a:lnTo>
                    <a:pt x="194393" y="63293"/>
                  </a:lnTo>
                  <a:lnTo>
                    <a:pt x="185672" y="61080"/>
                  </a:lnTo>
                  <a:lnTo>
                    <a:pt x="175636" y="57068"/>
                  </a:lnTo>
                  <a:lnTo>
                    <a:pt x="170791" y="55823"/>
                  </a:lnTo>
                  <a:lnTo>
                    <a:pt x="165255" y="56238"/>
                  </a:lnTo>
                  <a:lnTo>
                    <a:pt x="160479" y="56930"/>
                  </a:lnTo>
                  <a:lnTo>
                    <a:pt x="155980" y="56791"/>
                  </a:lnTo>
                  <a:lnTo>
                    <a:pt x="121859" y="53471"/>
                  </a:lnTo>
                  <a:lnTo>
                    <a:pt x="116392" y="51949"/>
                  </a:lnTo>
                  <a:lnTo>
                    <a:pt x="100819" y="45516"/>
                  </a:lnTo>
                  <a:lnTo>
                    <a:pt x="95905" y="44271"/>
                  </a:lnTo>
                  <a:lnTo>
                    <a:pt x="85593" y="42541"/>
                  </a:lnTo>
                  <a:lnTo>
                    <a:pt x="80540" y="42334"/>
                  </a:lnTo>
                  <a:lnTo>
                    <a:pt x="78049" y="42680"/>
                  </a:lnTo>
                  <a:lnTo>
                    <a:pt x="73896" y="44271"/>
                  </a:lnTo>
                  <a:lnTo>
                    <a:pt x="71820" y="44894"/>
                  </a:lnTo>
                  <a:lnTo>
                    <a:pt x="69120" y="45032"/>
                  </a:lnTo>
                  <a:lnTo>
                    <a:pt x="66144" y="44686"/>
                  </a:lnTo>
                  <a:lnTo>
                    <a:pt x="63168" y="44063"/>
                  </a:lnTo>
                  <a:lnTo>
                    <a:pt x="46558" y="38391"/>
                  </a:lnTo>
                  <a:lnTo>
                    <a:pt x="41298" y="37423"/>
                  </a:lnTo>
                  <a:lnTo>
                    <a:pt x="36314" y="37077"/>
                  </a:lnTo>
                  <a:lnTo>
                    <a:pt x="32023" y="36247"/>
                  </a:lnTo>
                  <a:lnTo>
                    <a:pt x="30016" y="33964"/>
                  </a:lnTo>
                  <a:lnTo>
                    <a:pt x="31677" y="29329"/>
                  </a:lnTo>
                  <a:lnTo>
                    <a:pt x="23857" y="26493"/>
                  </a:lnTo>
                  <a:lnTo>
                    <a:pt x="19911" y="25456"/>
                  </a:lnTo>
                  <a:lnTo>
                    <a:pt x="15759" y="24972"/>
                  </a:lnTo>
                  <a:lnTo>
                    <a:pt x="9876" y="24972"/>
                  </a:lnTo>
                  <a:cubicBezTo>
                    <a:pt x="9876" y="24972"/>
                    <a:pt x="7108" y="24695"/>
                    <a:pt x="7108" y="24695"/>
                  </a:cubicBezTo>
                  <a:lnTo>
                    <a:pt x="5169" y="23519"/>
                  </a:lnTo>
                  <a:lnTo>
                    <a:pt x="5654" y="22758"/>
                  </a:lnTo>
                  <a:lnTo>
                    <a:pt x="6277" y="22066"/>
                  </a:lnTo>
                  <a:lnTo>
                    <a:pt x="7038" y="21513"/>
                  </a:lnTo>
                  <a:lnTo>
                    <a:pt x="7869" y="21167"/>
                  </a:lnTo>
                  <a:lnTo>
                    <a:pt x="8976" y="23588"/>
                  </a:lnTo>
                  <a:lnTo>
                    <a:pt x="10914" y="22412"/>
                  </a:lnTo>
                  <a:lnTo>
                    <a:pt x="12714" y="19576"/>
                  </a:lnTo>
                  <a:lnTo>
                    <a:pt x="13752" y="17016"/>
                  </a:lnTo>
                  <a:lnTo>
                    <a:pt x="15897" y="17155"/>
                  </a:lnTo>
                  <a:lnTo>
                    <a:pt x="16866" y="15495"/>
                  </a:lnTo>
                  <a:lnTo>
                    <a:pt x="17905" y="10860"/>
                  </a:lnTo>
                  <a:lnTo>
                    <a:pt x="19220" y="8370"/>
                  </a:lnTo>
                  <a:lnTo>
                    <a:pt x="20465" y="7055"/>
                  </a:lnTo>
                  <a:lnTo>
                    <a:pt x="22057" y="6571"/>
                  </a:lnTo>
                  <a:lnTo>
                    <a:pt x="24341" y="6571"/>
                  </a:lnTo>
                  <a:cubicBezTo>
                    <a:pt x="24341" y="6571"/>
                    <a:pt x="34792" y="8785"/>
                    <a:pt x="34792" y="8785"/>
                  </a:cubicBezTo>
                  <a:lnTo>
                    <a:pt x="39914" y="8647"/>
                  </a:lnTo>
                  <a:lnTo>
                    <a:pt x="42544" y="5257"/>
                  </a:lnTo>
                  <a:moveTo>
                    <a:pt x="42544" y="69"/>
                  </a:moveTo>
                  <a:cubicBezTo>
                    <a:pt x="40951" y="69"/>
                    <a:pt x="39498" y="761"/>
                    <a:pt x="38460" y="2075"/>
                  </a:cubicBezTo>
                  <a:lnTo>
                    <a:pt x="37284" y="3527"/>
                  </a:lnTo>
                  <a:lnTo>
                    <a:pt x="35207" y="3527"/>
                  </a:lnTo>
                  <a:cubicBezTo>
                    <a:pt x="35207" y="3527"/>
                    <a:pt x="25310" y="1452"/>
                    <a:pt x="25310" y="1452"/>
                  </a:cubicBezTo>
                  <a:cubicBezTo>
                    <a:pt x="24964" y="1383"/>
                    <a:pt x="24618" y="1314"/>
                    <a:pt x="24203" y="1314"/>
                  </a:cubicBezTo>
                  <a:cubicBezTo>
                    <a:pt x="24203" y="1314"/>
                    <a:pt x="24203" y="1314"/>
                    <a:pt x="24133" y="1314"/>
                  </a:cubicBezTo>
                  <a:lnTo>
                    <a:pt x="21850" y="1314"/>
                  </a:lnTo>
                  <a:cubicBezTo>
                    <a:pt x="21365" y="1314"/>
                    <a:pt x="20881" y="1452"/>
                    <a:pt x="20396" y="1591"/>
                  </a:cubicBezTo>
                  <a:lnTo>
                    <a:pt x="18804" y="2075"/>
                  </a:lnTo>
                  <a:cubicBezTo>
                    <a:pt x="17973" y="2352"/>
                    <a:pt x="17212" y="2767"/>
                    <a:pt x="16659" y="3389"/>
                  </a:cubicBezTo>
                  <a:lnTo>
                    <a:pt x="15413" y="4704"/>
                  </a:lnTo>
                  <a:cubicBezTo>
                    <a:pt x="15067" y="5050"/>
                    <a:pt x="14721" y="5465"/>
                    <a:pt x="14513" y="5949"/>
                  </a:cubicBezTo>
                  <a:lnTo>
                    <a:pt x="13198" y="8439"/>
                  </a:lnTo>
                  <a:cubicBezTo>
                    <a:pt x="12990" y="8854"/>
                    <a:pt x="12852" y="9269"/>
                    <a:pt x="12783" y="9684"/>
                  </a:cubicBezTo>
                  <a:lnTo>
                    <a:pt x="12229" y="12036"/>
                  </a:lnTo>
                  <a:cubicBezTo>
                    <a:pt x="10706" y="12451"/>
                    <a:pt x="9461" y="13558"/>
                    <a:pt x="8907" y="15080"/>
                  </a:cubicBezTo>
                  <a:lnTo>
                    <a:pt x="8561" y="15979"/>
                  </a:lnTo>
                  <a:cubicBezTo>
                    <a:pt x="8561" y="15979"/>
                    <a:pt x="8076" y="15979"/>
                    <a:pt x="7869" y="15979"/>
                  </a:cubicBezTo>
                  <a:cubicBezTo>
                    <a:pt x="7176" y="15979"/>
                    <a:pt x="6485" y="16117"/>
                    <a:pt x="5793" y="16394"/>
                  </a:cubicBezTo>
                  <a:lnTo>
                    <a:pt x="4962" y="16740"/>
                  </a:lnTo>
                  <a:cubicBezTo>
                    <a:pt x="4962" y="16740"/>
                    <a:pt x="4339" y="17086"/>
                    <a:pt x="3993" y="17293"/>
                  </a:cubicBezTo>
                  <a:lnTo>
                    <a:pt x="3232" y="17846"/>
                  </a:lnTo>
                  <a:cubicBezTo>
                    <a:pt x="3232" y="17846"/>
                    <a:pt x="2609" y="18331"/>
                    <a:pt x="2401" y="18608"/>
                  </a:cubicBezTo>
                  <a:lnTo>
                    <a:pt x="1778" y="19299"/>
                  </a:lnTo>
                  <a:cubicBezTo>
                    <a:pt x="1778" y="19299"/>
                    <a:pt x="1432" y="19714"/>
                    <a:pt x="1294" y="19991"/>
                  </a:cubicBezTo>
                  <a:lnTo>
                    <a:pt x="809" y="20752"/>
                  </a:lnTo>
                  <a:cubicBezTo>
                    <a:pt x="48" y="21928"/>
                    <a:pt x="-160" y="23311"/>
                    <a:pt x="117" y="24695"/>
                  </a:cubicBezTo>
                  <a:cubicBezTo>
                    <a:pt x="394" y="26078"/>
                    <a:pt x="1294" y="27185"/>
                    <a:pt x="2401" y="27946"/>
                  </a:cubicBezTo>
                  <a:lnTo>
                    <a:pt x="4339" y="29122"/>
                  </a:lnTo>
                  <a:cubicBezTo>
                    <a:pt x="4962" y="29537"/>
                    <a:pt x="5723" y="29814"/>
                    <a:pt x="6485" y="29883"/>
                  </a:cubicBezTo>
                  <a:lnTo>
                    <a:pt x="9253" y="30229"/>
                  </a:lnTo>
                  <a:cubicBezTo>
                    <a:pt x="9253" y="30229"/>
                    <a:pt x="9668" y="30229"/>
                    <a:pt x="9876" y="30229"/>
                  </a:cubicBezTo>
                  <a:cubicBezTo>
                    <a:pt x="9876" y="30229"/>
                    <a:pt x="9876" y="30229"/>
                    <a:pt x="9876" y="30229"/>
                  </a:cubicBezTo>
                  <a:lnTo>
                    <a:pt x="15482" y="30229"/>
                  </a:lnTo>
                  <a:cubicBezTo>
                    <a:pt x="15482" y="30229"/>
                    <a:pt x="19012" y="30575"/>
                    <a:pt x="19012" y="30575"/>
                  </a:cubicBezTo>
                  <a:lnTo>
                    <a:pt x="22403" y="31405"/>
                  </a:lnTo>
                  <a:lnTo>
                    <a:pt x="25102" y="32373"/>
                  </a:lnTo>
                  <a:cubicBezTo>
                    <a:pt x="24548" y="34102"/>
                    <a:pt x="24964" y="35970"/>
                    <a:pt x="26209" y="37353"/>
                  </a:cubicBezTo>
                  <a:lnTo>
                    <a:pt x="28217" y="39636"/>
                  </a:lnTo>
                  <a:cubicBezTo>
                    <a:pt x="28978" y="40466"/>
                    <a:pt x="30016" y="41089"/>
                    <a:pt x="31124" y="41296"/>
                  </a:cubicBezTo>
                  <a:lnTo>
                    <a:pt x="35415" y="42126"/>
                  </a:lnTo>
                  <a:cubicBezTo>
                    <a:pt x="35415" y="42126"/>
                    <a:pt x="35830" y="42126"/>
                    <a:pt x="36038" y="42196"/>
                  </a:cubicBezTo>
                  <a:lnTo>
                    <a:pt x="40744" y="42541"/>
                  </a:lnTo>
                  <a:lnTo>
                    <a:pt x="45312" y="43371"/>
                  </a:lnTo>
                  <a:lnTo>
                    <a:pt x="61577" y="48906"/>
                  </a:lnTo>
                  <a:cubicBezTo>
                    <a:pt x="61577" y="48906"/>
                    <a:pt x="61992" y="49044"/>
                    <a:pt x="62199" y="49044"/>
                  </a:cubicBezTo>
                  <a:lnTo>
                    <a:pt x="65175" y="49666"/>
                  </a:lnTo>
                  <a:cubicBezTo>
                    <a:pt x="65175" y="49666"/>
                    <a:pt x="65452" y="49666"/>
                    <a:pt x="65591" y="49736"/>
                  </a:cubicBezTo>
                  <a:lnTo>
                    <a:pt x="68567" y="50082"/>
                  </a:lnTo>
                  <a:cubicBezTo>
                    <a:pt x="68567" y="50082"/>
                    <a:pt x="68982" y="50082"/>
                    <a:pt x="69190" y="50082"/>
                  </a:cubicBezTo>
                  <a:cubicBezTo>
                    <a:pt x="69259" y="50082"/>
                    <a:pt x="69398" y="50082"/>
                    <a:pt x="69466" y="50082"/>
                  </a:cubicBezTo>
                  <a:lnTo>
                    <a:pt x="72166" y="49943"/>
                  </a:lnTo>
                  <a:cubicBezTo>
                    <a:pt x="72581" y="49943"/>
                    <a:pt x="72996" y="49874"/>
                    <a:pt x="73411" y="49736"/>
                  </a:cubicBezTo>
                  <a:lnTo>
                    <a:pt x="75488" y="49113"/>
                  </a:lnTo>
                  <a:cubicBezTo>
                    <a:pt x="75488" y="49113"/>
                    <a:pt x="75696" y="49044"/>
                    <a:pt x="75834" y="48975"/>
                  </a:cubicBezTo>
                  <a:lnTo>
                    <a:pt x="79364" y="47591"/>
                  </a:lnTo>
                  <a:lnTo>
                    <a:pt x="80748" y="47384"/>
                  </a:lnTo>
                  <a:lnTo>
                    <a:pt x="85039" y="47591"/>
                  </a:lnTo>
                  <a:lnTo>
                    <a:pt x="94867" y="49251"/>
                  </a:lnTo>
                  <a:lnTo>
                    <a:pt x="99227" y="50358"/>
                  </a:lnTo>
                  <a:lnTo>
                    <a:pt x="114454" y="56653"/>
                  </a:lnTo>
                  <a:cubicBezTo>
                    <a:pt x="114454" y="56653"/>
                    <a:pt x="114869" y="56791"/>
                    <a:pt x="115077" y="56860"/>
                  </a:cubicBezTo>
                  <a:lnTo>
                    <a:pt x="120544" y="58382"/>
                  </a:lnTo>
                  <a:cubicBezTo>
                    <a:pt x="120544" y="58382"/>
                    <a:pt x="121098" y="58520"/>
                    <a:pt x="121444" y="58520"/>
                  </a:cubicBezTo>
                  <a:lnTo>
                    <a:pt x="155565" y="61841"/>
                  </a:lnTo>
                  <a:cubicBezTo>
                    <a:pt x="155565" y="61841"/>
                    <a:pt x="155842" y="61841"/>
                    <a:pt x="155980" y="61841"/>
                  </a:cubicBezTo>
                  <a:lnTo>
                    <a:pt x="160479" y="61979"/>
                  </a:lnTo>
                  <a:cubicBezTo>
                    <a:pt x="160479" y="61979"/>
                    <a:pt x="160548" y="61979"/>
                    <a:pt x="160618" y="61979"/>
                  </a:cubicBezTo>
                  <a:cubicBezTo>
                    <a:pt x="160894" y="61979"/>
                    <a:pt x="161102" y="61979"/>
                    <a:pt x="161379" y="61979"/>
                  </a:cubicBezTo>
                  <a:lnTo>
                    <a:pt x="165947" y="61288"/>
                  </a:lnTo>
                  <a:lnTo>
                    <a:pt x="170376" y="60942"/>
                  </a:lnTo>
                  <a:lnTo>
                    <a:pt x="174114" y="61910"/>
                  </a:lnTo>
                  <a:lnTo>
                    <a:pt x="183872" y="65784"/>
                  </a:lnTo>
                  <a:cubicBezTo>
                    <a:pt x="183872" y="65784"/>
                    <a:pt x="184288" y="65922"/>
                    <a:pt x="184496" y="65991"/>
                  </a:cubicBezTo>
                  <a:lnTo>
                    <a:pt x="192593" y="68066"/>
                  </a:lnTo>
                  <a:lnTo>
                    <a:pt x="195085" y="69450"/>
                  </a:lnTo>
                  <a:cubicBezTo>
                    <a:pt x="195708" y="69796"/>
                    <a:pt x="196400" y="70004"/>
                    <a:pt x="197092" y="70073"/>
                  </a:cubicBezTo>
                  <a:lnTo>
                    <a:pt x="198407" y="70211"/>
                  </a:lnTo>
                  <a:cubicBezTo>
                    <a:pt x="198407" y="70211"/>
                    <a:pt x="198684" y="70211"/>
                    <a:pt x="198822" y="70211"/>
                  </a:cubicBezTo>
                  <a:cubicBezTo>
                    <a:pt x="201037" y="70211"/>
                    <a:pt x="203044" y="68758"/>
                    <a:pt x="203736" y="66614"/>
                  </a:cubicBezTo>
                  <a:lnTo>
                    <a:pt x="204221" y="65023"/>
                  </a:lnTo>
                  <a:cubicBezTo>
                    <a:pt x="204636" y="63639"/>
                    <a:pt x="204497" y="62118"/>
                    <a:pt x="203736" y="60873"/>
                  </a:cubicBezTo>
                  <a:lnTo>
                    <a:pt x="203113" y="59766"/>
                  </a:lnTo>
                  <a:cubicBezTo>
                    <a:pt x="203113" y="59766"/>
                    <a:pt x="202836" y="59351"/>
                    <a:pt x="202698" y="59143"/>
                  </a:cubicBezTo>
                  <a:lnTo>
                    <a:pt x="200206" y="55961"/>
                  </a:lnTo>
                  <a:lnTo>
                    <a:pt x="200206" y="55961"/>
                  </a:lnTo>
                  <a:cubicBezTo>
                    <a:pt x="200206" y="55961"/>
                    <a:pt x="200206" y="55200"/>
                    <a:pt x="200206" y="55200"/>
                  </a:cubicBezTo>
                  <a:lnTo>
                    <a:pt x="201383" y="50566"/>
                  </a:lnTo>
                  <a:cubicBezTo>
                    <a:pt x="201521" y="50082"/>
                    <a:pt x="201590" y="49528"/>
                    <a:pt x="201521" y="48975"/>
                  </a:cubicBezTo>
                  <a:lnTo>
                    <a:pt x="201383" y="46554"/>
                  </a:lnTo>
                  <a:cubicBezTo>
                    <a:pt x="201383" y="45585"/>
                    <a:pt x="200967" y="44617"/>
                    <a:pt x="200414" y="43856"/>
                  </a:cubicBezTo>
                  <a:lnTo>
                    <a:pt x="197784" y="40190"/>
                  </a:lnTo>
                  <a:cubicBezTo>
                    <a:pt x="197092" y="39290"/>
                    <a:pt x="196192" y="38598"/>
                    <a:pt x="195085" y="38253"/>
                  </a:cubicBezTo>
                  <a:lnTo>
                    <a:pt x="191209" y="37077"/>
                  </a:lnTo>
                  <a:cubicBezTo>
                    <a:pt x="190724" y="36938"/>
                    <a:pt x="190240" y="36869"/>
                    <a:pt x="189686" y="36869"/>
                  </a:cubicBezTo>
                  <a:cubicBezTo>
                    <a:pt x="189617" y="36869"/>
                    <a:pt x="189548" y="36869"/>
                    <a:pt x="189409" y="36869"/>
                  </a:cubicBezTo>
                  <a:lnTo>
                    <a:pt x="184911" y="37077"/>
                  </a:lnTo>
                  <a:cubicBezTo>
                    <a:pt x="184911" y="37077"/>
                    <a:pt x="184634" y="37077"/>
                    <a:pt x="184426" y="37077"/>
                  </a:cubicBezTo>
                  <a:lnTo>
                    <a:pt x="177436" y="38045"/>
                  </a:lnTo>
                  <a:lnTo>
                    <a:pt x="174944" y="38045"/>
                  </a:lnTo>
                  <a:cubicBezTo>
                    <a:pt x="174944" y="38045"/>
                    <a:pt x="172522" y="37907"/>
                    <a:pt x="172522" y="37907"/>
                  </a:cubicBezTo>
                  <a:lnTo>
                    <a:pt x="168923" y="37146"/>
                  </a:lnTo>
                  <a:lnTo>
                    <a:pt x="168023" y="36869"/>
                  </a:lnTo>
                  <a:lnTo>
                    <a:pt x="167608" y="36731"/>
                  </a:lnTo>
                  <a:cubicBezTo>
                    <a:pt x="167608" y="36247"/>
                    <a:pt x="167400" y="35763"/>
                    <a:pt x="167193" y="35278"/>
                  </a:cubicBezTo>
                  <a:lnTo>
                    <a:pt x="166570" y="33757"/>
                  </a:lnTo>
                  <a:cubicBezTo>
                    <a:pt x="166570" y="33757"/>
                    <a:pt x="166224" y="33065"/>
                    <a:pt x="166016" y="32788"/>
                  </a:cubicBezTo>
                  <a:lnTo>
                    <a:pt x="162625" y="28015"/>
                  </a:lnTo>
                  <a:lnTo>
                    <a:pt x="162140" y="26147"/>
                  </a:lnTo>
                  <a:cubicBezTo>
                    <a:pt x="162002" y="25594"/>
                    <a:pt x="161794" y="25041"/>
                    <a:pt x="161448" y="24556"/>
                  </a:cubicBezTo>
                  <a:lnTo>
                    <a:pt x="160964" y="23796"/>
                  </a:lnTo>
                  <a:cubicBezTo>
                    <a:pt x="160410" y="22896"/>
                    <a:pt x="159579" y="22204"/>
                    <a:pt x="158541" y="21789"/>
                  </a:cubicBezTo>
                  <a:lnTo>
                    <a:pt x="157295" y="21305"/>
                  </a:lnTo>
                  <a:cubicBezTo>
                    <a:pt x="156742" y="21098"/>
                    <a:pt x="156049" y="20959"/>
                    <a:pt x="155427" y="20890"/>
                  </a:cubicBezTo>
                  <a:lnTo>
                    <a:pt x="151620" y="20890"/>
                  </a:lnTo>
                  <a:cubicBezTo>
                    <a:pt x="151620" y="20890"/>
                    <a:pt x="148506" y="19991"/>
                    <a:pt x="148506" y="19991"/>
                  </a:cubicBezTo>
                  <a:lnTo>
                    <a:pt x="141100" y="17086"/>
                  </a:lnTo>
                  <a:cubicBezTo>
                    <a:pt x="141100" y="17086"/>
                    <a:pt x="140823" y="16947"/>
                    <a:pt x="140616" y="16947"/>
                  </a:cubicBezTo>
                  <a:lnTo>
                    <a:pt x="136670" y="15841"/>
                  </a:lnTo>
                  <a:cubicBezTo>
                    <a:pt x="136186" y="15702"/>
                    <a:pt x="135771" y="15633"/>
                    <a:pt x="135286" y="15633"/>
                  </a:cubicBezTo>
                  <a:cubicBezTo>
                    <a:pt x="135217" y="15633"/>
                    <a:pt x="135148" y="15633"/>
                    <a:pt x="135079" y="15633"/>
                  </a:cubicBezTo>
                  <a:lnTo>
                    <a:pt x="133348" y="15633"/>
                  </a:lnTo>
                  <a:cubicBezTo>
                    <a:pt x="132864" y="15702"/>
                    <a:pt x="132310" y="15841"/>
                    <a:pt x="131826" y="15979"/>
                  </a:cubicBezTo>
                  <a:lnTo>
                    <a:pt x="130441" y="16463"/>
                  </a:lnTo>
                  <a:lnTo>
                    <a:pt x="130441" y="16463"/>
                  </a:lnTo>
                  <a:cubicBezTo>
                    <a:pt x="130441" y="16463"/>
                    <a:pt x="129819" y="15426"/>
                    <a:pt x="129819" y="15426"/>
                  </a:cubicBezTo>
                  <a:cubicBezTo>
                    <a:pt x="129680" y="15218"/>
                    <a:pt x="129542" y="15011"/>
                    <a:pt x="129334" y="14803"/>
                  </a:cubicBezTo>
                  <a:lnTo>
                    <a:pt x="128088" y="13350"/>
                  </a:lnTo>
                  <a:cubicBezTo>
                    <a:pt x="127396" y="12520"/>
                    <a:pt x="126497" y="11967"/>
                    <a:pt x="125458" y="11690"/>
                  </a:cubicBezTo>
                  <a:lnTo>
                    <a:pt x="123244" y="11137"/>
                  </a:lnTo>
                  <a:cubicBezTo>
                    <a:pt x="122828" y="10998"/>
                    <a:pt x="122413" y="10998"/>
                    <a:pt x="121928" y="10998"/>
                  </a:cubicBezTo>
                  <a:cubicBezTo>
                    <a:pt x="121167" y="10998"/>
                    <a:pt x="120406" y="11137"/>
                    <a:pt x="119714" y="11483"/>
                  </a:cubicBezTo>
                  <a:lnTo>
                    <a:pt x="116599" y="12935"/>
                  </a:lnTo>
                  <a:cubicBezTo>
                    <a:pt x="115561" y="13420"/>
                    <a:pt x="114661" y="14319"/>
                    <a:pt x="114177" y="15356"/>
                  </a:cubicBezTo>
                  <a:lnTo>
                    <a:pt x="112585" y="18608"/>
                  </a:lnTo>
                  <a:cubicBezTo>
                    <a:pt x="112585" y="18608"/>
                    <a:pt x="112447" y="18884"/>
                    <a:pt x="112447" y="19023"/>
                  </a:cubicBezTo>
                  <a:lnTo>
                    <a:pt x="111547" y="21374"/>
                  </a:lnTo>
                  <a:lnTo>
                    <a:pt x="111201" y="21720"/>
                  </a:lnTo>
                  <a:lnTo>
                    <a:pt x="95628" y="19507"/>
                  </a:lnTo>
                  <a:cubicBezTo>
                    <a:pt x="95628" y="19507"/>
                    <a:pt x="95282" y="19507"/>
                    <a:pt x="95144" y="19507"/>
                  </a:cubicBezTo>
                  <a:lnTo>
                    <a:pt x="80679" y="18815"/>
                  </a:lnTo>
                  <a:lnTo>
                    <a:pt x="79848" y="18608"/>
                  </a:lnTo>
                  <a:lnTo>
                    <a:pt x="79710" y="18469"/>
                  </a:lnTo>
                  <a:lnTo>
                    <a:pt x="75765" y="12866"/>
                  </a:lnTo>
                  <a:cubicBezTo>
                    <a:pt x="75488" y="12451"/>
                    <a:pt x="75142" y="12105"/>
                    <a:pt x="74727" y="11759"/>
                  </a:cubicBezTo>
                  <a:lnTo>
                    <a:pt x="72443" y="10030"/>
                  </a:lnTo>
                  <a:cubicBezTo>
                    <a:pt x="71889" y="9615"/>
                    <a:pt x="71266" y="9269"/>
                    <a:pt x="70574" y="9131"/>
                  </a:cubicBezTo>
                  <a:lnTo>
                    <a:pt x="67736" y="8370"/>
                  </a:lnTo>
                  <a:cubicBezTo>
                    <a:pt x="67736" y="8370"/>
                    <a:pt x="67252" y="8232"/>
                    <a:pt x="67044" y="8232"/>
                  </a:cubicBezTo>
                  <a:lnTo>
                    <a:pt x="60400" y="7402"/>
                  </a:lnTo>
                  <a:lnTo>
                    <a:pt x="58116" y="6917"/>
                  </a:lnTo>
                  <a:lnTo>
                    <a:pt x="55971" y="6225"/>
                  </a:lnTo>
                  <a:lnTo>
                    <a:pt x="54448" y="5465"/>
                  </a:lnTo>
                  <a:lnTo>
                    <a:pt x="53479" y="4219"/>
                  </a:lnTo>
                  <a:cubicBezTo>
                    <a:pt x="53479" y="4219"/>
                    <a:pt x="52995" y="3666"/>
                    <a:pt x="52717" y="3459"/>
                  </a:cubicBezTo>
                  <a:lnTo>
                    <a:pt x="51887" y="2767"/>
                  </a:lnTo>
                  <a:cubicBezTo>
                    <a:pt x="51402" y="2352"/>
                    <a:pt x="50849" y="2075"/>
                    <a:pt x="50226" y="1867"/>
                  </a:cubicBezTo>
                  <a:lnTo>
                    <a:pt x="48842" y="1383"/>
                  </a:lnTo>
                  <a:cubicBezTo>
                    <a:pt x="48842" y="1383"/>
                    <a:pt x="48288" y="1245"/>
                    <a:pt x="48080" y="1176"/>
                  </a:cubicBezTo>
                  <a:lnTo>
                    <a:pt x="45589" y="761"/>
                  </a:lnTo>
                  <a:lnTo>
                    <a:pt x="44551" y="346"/>
                  </a:lnTo>
                  <a:cubicBezTo>
                    <a:pt x="43928" y="138"/>
                    <a:pt x="43305" y="0"/>
                    <a:pt x="42682" y="0"/>
                  </a:cubicBezTo>
                  <a:lnTo>
                    <a:pt x="4268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7" name="Freeform 3526">
              <a:extLst>
                <a:ext uri="{FF2B5EF4-FFF2-40B4-BE49-F238E27FC236}">
                  <a16:creationId xmlns:a16="http://schemas.microsoft.com/office/drawing/2014/main" id="{154A2F54-1988-2CE4-47C0-BE92056ABB62}"/>
                </a:ext>
              </a:extLst>
            </p:cNvPr>
            <p:cNvSpPr/>
            <p:nvPr/>
          </p:nvSpPr>
          <p:spPr>
            <a:xfrm>
              <a:off x="8223119" y="5238626"/>
              <a:ext cx="8664" cy="3776"/>
            </a:xfrm>
            <a:custGeom>
              <a:avLst/>
              <a:gdLst>
                <a:gd name="connsiteX0" fmla="*/ 6506 w 6505"/>
                <a:gd name="connsiteY0" fmla="*/ 2214 h 2835"/>
                <a:gd name="connsiteX1" fmla="*/ 5260 w 6505"/>
                <a:gd name="connsiteY1" fmla="*/ 968 h 2835"/>
                <a:gd name="connsiteX2" fmla="*/ 3391 w 6505"/>
                <a:gd name="connsiteY2" fmla="*/ 69 h 2835"/>
                <a:gd name="connsiteX3" fmla="*/ 1454 w 6505"/>
                <a:gd name="connsiteY3" fmla="*/ 0 h 2835"/>
                <a:gd name="connsiteX4" fmla="*/ 0 w 6505"/>
                <a:gd name="connsiteY4" fmla="*/ 1037 h 2835"/>
                <a:gd name="connsiteX5" fmla="*/ 0 w 6505"/>
                <a:gd name="connsiteY5" fmla="*/ 2559 h 2835"/>
                <a:gd name="connsiteX6" fmla="*/ 2146 w 6505"/>
                <a:gd name="connsiteY6" fmla="*/ 2836 h 2835"/>
                <a:gd name="connsiteX7" fmla="*/ 6506 w 6505"/>
                <a:gd name="connsiteY7" fmla="*/ 2214 h 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5" h="2835">
                  <a:moveTo>
                    <a:pt x="6506" y="2214"/>
                  </a:moveTo>
                  <a:lnTo>
                    <a:pt x="5260" y="968"/>
                  </a:lnTo>
                  <a:lnTo>
                    <a:pt x="3391" y="69"/>
                  </a:lnTo>
                  <a:lnTo>
                    <a:pt x="1454" y="0"/>
                  </a:lnTo>
                  <a:lnTo>
                    <a:pt x="0" y="1037"/>
                  </a:lnTo>
                  <a:lnTo>
                    <a:pt x="0" y="2559"/>
                  </a:lnTo>
                  <a:lnTo>
                    <a:pt x="2146" y="2836"/>
                  </a:lnTo>
                  <a:lnTo>
                    <a:pt x="6506" y="22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8" name="Freeform 3527">
              <a:extLst>
                <a:ext uri="{FF2B5EF4-FFF2-40B4-BE49-F238E27FC236}">
                  <a16:creationId xmlns:a16="http://schemas.microsoft.com/office/drawing/2014/main" id="{E6CF3B34-BCFB-F492-DC49-85403C99202C}"/>
                </a:ext>
              </a:extLst>
            </p:cNvPr>
            <p:cNvSpPr/>
            <p:nvPr/>
          </p:nvSpPr>
          <p:spPr>
            <a:xfrm>
              <a:off x="8216200" y="5231716"/>
              <a:ext cx="22425" cy="17595"/>
            </a:xfrm>
            <a:custGeom>
              <a:avLst/>
              <a:gdLst>
                <a:gd name="connsiteX0" fmla="*/ 6648 w 16838"/>
                <a:gd name="connsiteY0" fmla="*/ 5188 h 13211"/>
                <a:gd name="connsiteX1" fmla="*/ 8586 w 16838"/>
                <a:gd name="connsiteY1" fmla="*/ 5188 h 13211"/>
                <a:gd name="connsiteX2" fmla="*/ 10455 w 16838"/>
                <a:gd name="connsiteY2" fmla="*/ 6156 h 13211"/>
                <a:gd name="connsiteX3" fmla="*/ 11770 w 16838"/>
                <a:gd name="connsiteY3" fmla="*/ 7402 h 13211"/>
                <a:gd name="connsiteX4" fmla="*/ 7410 w 16838"/>
                <a:gd name="connsiteY4" fmla="*/ 8024 h 13211"/>
                <a:gd name="connsiteX5" fmla="*/ 5264 w 16838"/>
                <a:gd name="connsiteY5" fmla="*/ 7747 h 13211"/>
                <a:gd name="connsiteX6" fmla="*/ 5264 w 16838"/>
                <a:gd name="connsiteY6" fmla="*/ 6225 h 13211"/>
                <a:gd name="connsiteX7" fmla="*/ 6648 w 16838"/>
                <a:gd name="connsiteY7" fmla="*/ 5188 h 13211"/>
                <a:gd name="connsiteX8" fmla="*/ 6648 w 16838"/>
                <a:gd name="connsiteY8" fmla="*/ 0 h 13211"/>
                <a:gd name="connsiteX9" fmla="*/ 3672 w 16838"/>
                <a:gd name="connsiteY9" fmla="*/ 968 h 13211"/>
                <a:gd name="connsiteX10" fmla="*/ 2219 w 16838"/>
                <a:gd name="connsiteY10" fmla="*/ 2006 h 13211"/>
                <a:gd name="connsiteX11" fmla="*/ 4 w 16838"/>
                <a:gd name="connsiteY11" fmla="*/ 6364 h 13211"/>
                <a:gd name="connsiteX12" fmla="*/ 4 w 16838"/>
                <a:gd name="connsiteY12" fmla="*/ 7885 h 13211"/>
                <a:gd name="connsiteX13" fmla="*/ 4502 w 16838"/>
                <a:gd name="connsiteY13" fmla="*/ 12935 h 13211"/>
                <a:gd name="connsiteX14" fmla="*/ 6648 w 16838"/>
                <a:gd name="connsiteY14" fmla="*/ 13212 h 13211"/>
                <a:gd name="connsiteX15" fmla="*/ 7340 w 16838"/>
                <a:gd name="connsiteY15" fmla="*/ 13212 h 13211"/>
                <a:gd name="connsiteX16" fmla="*/ 8102 w 16838"/>
                <a:gd name="connsiteY16" fmla="*/ 13212 h 13211"/>
                <a:gd name="connsiteX17" fmla="*/ 12462 w 16838"/>
                <a:gd name="connsiteY17" fmla="*/ 12590 h 13211"/>
                <a:gd name="connsiteX18" fmla="*/ 16614 w 16838"/>
                <a:gd name="connsiteY18" fmla="*/ 9062 h 13211"/>
                <a:gd name="connsiteX19" fmla="*/ 15300 w 16838"/>
                <a:gd name="connsiteY19" fmla="*/ 3735 h 13211"/>
                <a:gd name="connsiteX20" fmla="*/ 13985 w 16838"/>
                <a:gd name="connsiteY20" fmla="*/ 2490 h 13211"/>
                <a:gd name="connsiteX21" fmla="*/ 12531 w 16838"/>
                <a:gd name="connsiteY21" fmla="*/ 1522 h 13211"/>
                <a:gd name="connsiteX22" fmla="*/ 10662 w 16838"/>
                <a:gd name="connsiteY22" fmla="*/ 692 h 13211"/>
                <a:gd name="connsiteX23" fmla="*/ 8655 w 16838"/>
                <a:gd name="connsiteY23" fmla="*/ 207 h 13211"/>
                <a:gd name="connsiteX24" fmla="*/ 6717 w 16838"/>
                <a:gd name="connsiteY24" fmla="*/ 207 h 13211"/>
                <a:gd name="connsiteX25" fmla="*/ 6510 w 16838"/>
                <a:gd name="connsiteY25" fmla="*/ 138 h 13211"/>
                <a:gd name="connsiteX26" fmla="*/ 6510 w 16838"/>
                <a:gd name="connsiteY26" fmla="*/ 138 h 1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838" h="13211">
                  <a:moveTo>
                    <a:pt x="6648" y="5188"/>
                  </a:moveTo>
                  <a:lnTo>
                    <a:pt x="8586" y="5188"/>
                  </a:lnTo>
                  <a:cubicBezTo>
                    <a:pt x="8586" y="5188"/>
                    <a:pt x="10455" y="6156"/>
                    <a:pt x="10455" y="6156"/>
                  </a:cubicBezTo>
                  <a:lnTo>
                    <a:pt x="11770" y="7402"/>
                  </a:lnTo>
                  <a:lnTo>
                    <a:pt x="7410" y="8024"/>
                  </a:lnTo>
                  <a:lnTo>
                    <a:pt x="5264" y="7747"/>
                  </a:lnTo>
                  <a:lnTo>
                    <a:pt x="5264" y="6225"/>
                  </a:lnTo>
                  <a:cubicBezTo>
                    <a:pt x="5264" y="6225"/>
                    <a:pt x="6648" y="5188"/>
                    <a:pt x="6648" y="5188"/>
                  </a:cubicBezTo>
                  <a:moveTo>
                    <a:pt x="6648" y="0"/>
                  </a:moveTo>
                  <a:cubicBezTo>
                    <a:pt x="5610" y="0"/>
                    <a:pt x="4572" y="346"/>
                    <a:pt x="3672" y="968"/>
                  </a:cubicBezTo>
                  <a:lnTo>
                    <a:pt x="2219" y="2006"/>
                  </a:lnTo>
                  <a:cubicBezTo>
                    <a:pt x="765" y="2974"/>
                    <a:pt x="-65" y="4635"/>
                    <a:pt x="4" y="6364"/>
                  </a:cubicBezTo>
                  <a:lnTo>
                    <a:pt x="4" y="7885"/>
                  </a:lnTo>
                  <a:cubicBezTo>
                    <a:pt x="73" y="10445"/>
                    <a:pt x="2011" y="12590"/>
                    <a:pt x="4502" y="12935"/>
                  </a:cubicBezTo>
                  <a:lnTo>
                    <a:pt x="6648" y="13212"/>
                  </a:lnTo>
                  <a:cubicBezTo>
                    <a:pt x="6648" y="13212"/>
                    <a:pt x="7133" y="13212"/>
                    <a:pt x="7340" y="13212"/>
                  </a:cubicBezTo>
                  <a:cubicBezTo>
                    <a:pt x="7617" y="13212"/>
                    <a:pt x="7825" y="13212"/>
                    <a:pt x="8102" y="13212"/>
                  </a:cubicBezTo>
                  <a:lnTo>
                    <a:pt x="12462" y="12590"/>
                  </a:lnTo>
                  <a:cubicBezTo>
                    <a:pt x="14400" y="12313"/>
                    <a:pt x="16061" y="10929"/>
                    <a:pt x="16614" y="9062"/>
                  </a:cubicBezTo>
                  <a:cubicBezTo>
                    <a:pt x="17168" y="7194"/>
                    <a:pt x="16684" y="5119"/>
                    <a:pt x="15300" y="3735"/>
                  </a:cubicBezTo>
                  <a:lnTo>
                    <a:pt x="13985" y="2490"/>
                  </a:lnTo>
                  <a:cubicBezTo>
                    <a:pt x="13570" y="2075"/>
                    <a:pt x="13085" y="1729"/>
                    <a:pt x="12531" y="1522"/>
                  </a:cubicBezTo>
                  <a:lnTo>
                    <a:pt x="10662" y="692"/>
                  </a:lnTo>
                  <a:cubicBezTo>
                    <a:pt x="10040" y="415"/>
                    <a:pt x="9347" y="277"/>
                    <a:pt x="8655" y="207"/>
                  </a:cubicBezTo>
                  <a:lnTo>
                    <a:pt x="6717" y="207"/>
                  </a:lnTo>
                  <a:cubicBezTo>
                    <a:pt x="6717" y="207"/>
                    <a:pt x="6579" y="138"/>
                    <a:pt x="6510" y="138"/>
                  </a:cubicBezTo>
                  <a:lnTo>
                    <a:pt x="651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29" name="Freeform 3528">
              <a:extLst>
                <a:ext uri="{FF2B5EF4-FFF2-40B4-BE49-F238E27FC236}">
                  <a16:creationId xmlns:a16="http://schemas.microsoft.com/office/drawing/2014/main" id="{9D31B1D0-ED7D-0A63-6AF6-81C2BF113C34}"/>
                </a:ext>
              </a:extLst>
            </p:cNvPr>
            <p:cNvSpPr/>
            <p:nvPr/>
          </p:nvSpPr>
          <p:spPr>
            <a:xfrm>
              <a:off x="8253905" y="5143367"/>
              <a:ext cx="2212" cy="6541"/>
            </a:xfrm>
            <a:custGeom>
              <a:avLst/>
              <a:gdLst>
                <a:gd name="connsiteX0" fmla="*/ 1454 w 1661"/>
                <a:gd name="connsiteY0" fmla="*/ 2490 h 4911"/>
                <a:gd name="connsiteX1" fmla="*/ 1661 w 1661"/>
                <a:gd name="connsiteY1" fmla="*/ 0 h 4911"/>
                <a:gd name="connsiteX2" fmla="*/ 554 w 1661"/>
                <a:gd name="connsiteY2" fmla="*/ 1107 h 4911"/>
                <a:gd name="connsiteX3" fmla="*/ 0 w 1661"/>
                <a:gd name="connsiteY3" fmla="*/ 2283 h 4911"/>
                <a:gd name="connsiteX4" fmla="*/ 69 w 1661"/>
                <a:gd name="connsiteY4" fmla="*/ 3597 h 4911"/>
                <a:gd name="connsiteX5" fmla="*/ 900 w 1661"/>
                <a:gd name="connsiteY5" fmla="*/ 4911 h 4911"/>
                <a:gd name="connsiteX6" fmla="*/ 1454 w 1661"/>
                <a:gd name="connsiteY6" fmla="*/ 2490 h 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1" h="4911">
                  <a:moveTo>
                    <a:pt x="1454" y="2490"/>
                  </a:moveTo>
                  <a:lnTo>
                    <a:pt x="1661" y="0"/>
                  </a:lnTo>
                  <a:lnTo>
                    <a:pt x="554" y="1107"/>
                  </a:lnTo>
                  <a:lnTo>
                    <a:pt x="0" y="2283"/>
                  </a:lnTo>
                  <a:lnTo>
                    <a:pt x="69" y="3597"/>
                  </a:lnTo>
                  <a:lnTo>
                    <a:pt x="900" y="4911"/>
                  </a:lnTo>
                  <a:lnTo>
                    <a:pt x="1454" y="249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0" name="Freeform 3529">
              <a:extLst>
                <a:ext uri="{FF2B5EF4-FFF2-40B4-BE49-F238E27FC236}">
                  <a16:creationId xmlns:a16="http://schemas.microsoft.com/office/drawing/2014/main" id="{D342725B-ED0E-E643-7E3B-7C85F9264D8C}"/>
                </a:ext>
              </a:extLst>
            </p:cNvPr>
            <p:cNvSpPr/>
            <p:nvPr/>
          </p:nvSpPr>
          <p:spPr>
            <a:xfrm>
              <a:off x="8246877" y="5136364"/>
              <a:ext cx="16184" cy="20360"/>
            </a:xfrm>
            <a:custGeom>
              <a:avLst/>
              <a:gdLst>
                <a:gd name="connsiteX0" fmla="*/ 6938 w 12152"/>
                <a:gd name="connsiteY0" fmla="*/ 5257 h 15287"/>
                <a:gd name="connsiteX1" fmla="*/ 6730 w 12152"/>
                <a:gd name="connsiteY1" fmla="*/ 7747 h 15287"/>
                <a:gd name="connsiteX2" fmla="*/ 6177 w 12152"/>
                <a:gd name="connsiteY2" fmla="*/ 10169 h 15287"/>
                <a:gd name="connsiteX3" fmla="*/ 5346 w 12152"/>
                <a:gd name="connsiteY3" fmla="*/ 8854 h 15287"/>
                <a:gd name="connsiteX4" fmla="*/ 5208 w 12152"/>
                <a:gd name="connsiteY4" fmla="*/ 7540 h 15287"/>
                <a:gd name="connsiteX5" fmla="*/ 5761 w 12152"/>
                <a:gd name="connsiteY5" fmla="*/ 6295 h 15287"/>
                <a:gd name="connsiteX6" fmla="*/ 6869 w 12152"/>
                <a:gd name="connsiteY6" fmla="*/ 5188 h 15287"/>
                <a:gd name="connsiteX7" fmla="*/ 6869 w 12152"/>
                <a:gd name="connsiteY7" fmla="*/ 0 h 15287"/>
                <a:gd name="connsiteX8" fmla="*/ 3270 w 12152"/>
                <a:gd name="connsiteY8" fmla="*/ 1453 h 15287"/>
                <a:gd name="connsiteX9" fmla="*/ 2163 w 12152"/>
                <a:gd name="connsiteY9" fmla="*/ 2559 h 15287"/>
                <a:gd name="connsiteX10" fmla="*/ 1055 w 12152"/>
                <a:gd name="connsiteY10" fmla="*/ 4081 h 15287"/>
                <a:gd name="connsiteX11" fmla="*/ 501 w 12152"/>
                <a:gd name="connsiteY11" fmla="*/ 5326 h 15287"/>
                <a:gd name="connsiteX12" fmla="*/ 17 w 12152"/>
                <a:gd name="connsiteY12" fmla="*/ 7955 h 15287"/>
                <a:gd name="connsiteX13" fmla="*/ 155 w 12152"/>
                <a:gd name="connsiteY13" fmla="*/ 9269 h 15287"/>
                <a:gd name="connsiteX14" fmla="*/ 917 w 12152"/>
                <a:gd name="connsiteY14" fmla="*/ 11552 h 15287"/>
                <a:gd name="connsiteX15" fmla="*/ 1747 w 12152"/>
                <a:gd name="connsiteY15" fmla="*/ 12867 h 15287"/>
                <a:gd name="connsiteX16" fmla="*/ 6177 w 12152"/>
                <a:gd name="connsiteY16" fmla="*/ 15287 h 15287"/>
                <a:gd name="connsiteX17" fmla="*/ 7076 w 12152"/>
                <a:gd name="connsiteY17" fmla="*/ 15218 h 15287"/>
                <a:gd name="connsiteX18" fmla="*/ 11298 w 12152"/>
                <a:gd name="connsiteY18" fmla="*/ 11206 h 15287"/>
                <a:gd name="connsiteX19" fmla="*/ 11852 w 12152"/>
                <a:gd name="connsiteY19" fmla="*/ 8785 h 15287"/>
                <a:gd name="connsiteX20" fmla="*/ 11921 w 12152"/>
                <a:gd name="connsiteY20" fmla="*/ 8094 h 15287"/>
                <a:gd name="connsiteX21" fmla="*/ 12129 w 12152"/>
                <a:gd name="connsiteY21" fmla="*/ 5603 h 15287"/>
                <a:gd name="connsiteX22" fmla="*/ 9222 w 12152"/>
                <a:gd name="connsiteY22" fmla="*/ 484 h 15287"/>
                <a:gd name="connsiteX23" fmla="*/ 7007 w 12152"/>
                <a:gd name="connsiteY23" fmla="*/ 0 h 15287"/>
                <a:gd name="connsiteX24" fmla="*/ 7007 w 12152"/>
                <a:gd name="connsiteY24" fmla="*/ 0 h 1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52" h="15287">
                  <a:moveTo>
                    <a:pt x="6938" y="5257"/>
                  </a:moveTo>
                  <a:lnTo>
                    <a:pt x="6730" y="7747"/>
                  </a:lnTo>
                  <a:lnTo>
                    <a:pt x="6177" y="10169"/>
                  </a:lnTo>
                  <a:lnTo>
                    <a:pt x="5346" y="8854"/>
                  </a:lnTo>
                  <a:lnTo>
                    <a:pt x="5208" y="7540"/>
                  </a:lnTo>
                  <a:lnTo>
                    <a:pt x="5761" y="6295"/>
                  </a:lnTo>
                  <a:lnTo>
                    <a:pt x="6869" y="5188"/>
                  </a:lnTo>
                  <a:moveTo>
                    <a:pt x="6869" y="0"/>
                  </a:moveTo>
                  <a:cubicBezTo>
                    <a:pt x="5554" y="0"/>
                    <a:pt x="4239" y="484"/>
                    <a:pt x="3270" y="1453"/>
                  </a:cubicBezTo>
                  <a:lnTo>
                    <a:pt x="2163" y="2559"/>
                  </a:lnTo>
                  <a:cubicBezTo>
                    <a:pt x="1678" y="2974"/>
                    <a:pt x="1332" y="3528"/>
                    <a:pt x="1055" y="4081"/>
                  </a:cubicBezTo>
                  <a:lnTo>
                    <a:pt x="501" y="5326"/>
                  </a:lnTo>
                  <a:cubicBezTo>
                    <a:pt x="86" y="6157"/>
                    <a:pt x="-52" y="7056"/>
                    <a:pt x="17" y="7955"/>
                  </a:cubicBezTo>
                  <a:lnTo>
                    <a:pt x="155" y="9269"/>
                  </a:lnTo>
                  <a:cubicBezTo>
                    <a:pt x="155" y="10099"/>
                    <a:pt x="501" y="10860"/>
                    <a:pt x="917" y="11552"/>
                  </a:cubicBezTo>
                  <a:lnTo>
                    <a:pt x="1747" y="12867"/>
                  </a:lnTo>
                  <a:cubicBezTo>
                    <a:pt x="2716" y="14388"/>
                    <a:pt x="4377" y="15287"/>
                    <a:pt x="6177" y="15287"/>
                  </a:cubicBezTo>
                  <a:cubicBezTo>
                    <a:pt x="6454" y="15287"/>
                    <a:pt x="6730" y="15287"/>
                    <a:pt x="7076" y="15218"/>
                  </a:cubicBezTo>
                  <a:cubicBezTo>
                    <a:pt x="9153" y="14872"/>
                    <a:pt x="10814" y="13282"/>
                    <a:pt x="11298" y="11206"/>
                  </a:cubicBezTo>
                  <a:lnTo>
                    <a:pt x="11852" y="8785"/>
                  </a:lnTo>
                  <a:cubicBezTo>
                    <a:pt x="11852" y="8785"/>
                    <a:pt x="11921" y="8370"/>
                    <a:pt x="11921" y="8094"/>
                  </a:cubicBezTo>
                  <a:lnTo>
                    <a:pt x="12129" y="5603"/>
                  </a:lnTo>
                  <a:cubicBezTo>
                    <a:pt x="12336" y="3459"/>
                    <a:pt x="11160" y="1384"/>
                    <a:pt x="9222" y="484"/>
                  </a:cubicBezTo>
                  <a:cubicBezTo>
                    <a:pt x="8530" y="138"/>
                    <a:pt x="7769" y="0"/>
                    <a:pt x="7007" y="0"/>
                  </a:cubicBezTo>
                  <a:lnTo>
                    <a:pt x="700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1" name="Freeform 3530">
              <a:extLst>
                <a:ext uri="{FF2B5EF4-FFF2-40B4-BE49-F238E27FC236}">
                  <a16:creationId xmlns:a16="http://schemas.microsoft.com/office/drawing/2014/main" id="{649979C0-6D38-30E1-1CBE-B3F6F80B52D7}"/>
                </a:ext>
              </a:extLst>
            </p:cNvPr>
            <p:cNvSpPr/>
            <p:nvPr/>
          </p:nvSpPr>
          <p:spPr>
            <a:xfrm>
              <a:off x="8240448" y="5276859"/>
              <a:ext cx="22766" cy="19807"/>
            </a:xfrm>
            <a:custGeom>
              <a:avLst/>
              <a:gdLst>
                <a:gd name="connsiteX0" fmla="*/ 17095 w 17094"/>
                <a:gd name="connsiteY0" fmla="*/ 1522 h 14872"/>
                <a:gd name="connsiteX1" fmla="*/ 11558 w 17094"/>
                <a:gd name="connsiteY1" fmla="*/ 0 h 14872"/>
                <a:gd name="connsiteX2" fmla="*/ 10312 w 17094"/>
                <a:gd name="connsiteY2" fmla="*/ 277 h 14872"/>
                <a:gd name="connsiteX3" fmla="*/ 9136 w 17094"/>
                <a:gd name="connsiteY3" fmla="*/ 761 h 14872"/>
                <a:gd name="connsiteX4" fmla="*/ 7959 w 17094"/>
                <a:gd name="connsiteY4" fmla="*/ 1522 h 14872"/>
                <a:gd name="connsiteX5" fmla="*/ 6990 w 17094"/>
                <a:gd name="connsiteY5" fmla="*/ 2283 h 14872"/>
                <a:gd name="connsiteX6" fmla="*/ 5468 w 17094"/>
                <a:gd name="connsiteY6" fmla="*/ 4012 h 14872"/>
                <a:gd name="connsiteX7" fmla="*/ 5052 w 17094"/>
                <a:gd name="connsiteY7" fmla="*/ 5050 h 14872"/>
                <a:gd name="connsiteX8" fmla="*/ 4983 w 17094"/>
                <a:gd name="connsiteY8" fmla="*/ 6226 h 14872"/>
                <a:gd name="connsiteX9" fmla="*/ 4222 w 17094"/>
                <a:gd name="connsiteY9" fmla="*/ 9131 h 14872"/>
                <a:gd name="connsiteX10" fmla="*/ 4291 w 17094"/>
                <a:gd name="connsiteY10" fmla="*/ 10030 h 14872"/>
                <a:gd name="connsiteX11" fmla="*/ 4222 w 17094"/>
                <a:gd name="connsiteY11" fmla="*/ 10791 h 14872"/>
                <a:gd name="connsiteX12" fmla="*/ 3599 w 17094"/>
                <a:gd name="connsiteY12" fmla="*/ 11690 h 14872"/>
                <a:gd name="connsiteX13" fmla="*/ 2630 w 17094"/>
                <a:gd name="connsiteY13" fmla="*/ 12105 h 14872"/>
                <a:gd name="connsiteX14" fmla="*/ 900 w 17094"/>
                <a:gd name="connsiteY14" fmla="*/ 11690 h 14872"/>
                <a:gd name="connsiteX15" fmla="*/ 0 w 17094"/>
                <a:gd name="connsiteY15" fmla="*/ 12175 h 14872"/>
                <a:gd name="connsiteX16" fmla="*/ 2976 w 17094"/>
                <a:gd name="connsiteY16" fmla="*/ 14112 h 14872"/>
                <a:gd name="connsiteX17" fmla="*/ 7059 w 17094"/>
                <a:gd name="connsiteY17" fmla="*/ 14872 h 14872"/>
                <a:gd name="connsiteX18" fmla="*/ 11489 w 17094"/>
                <a:gd name="connsiteY18" fmla="*/ 14872 h 14872"/>
                <a:gd name="connsiteX19" fmla="*/ 15088 w 17094"/>
                <a:gd name="connsiteY19" fmla="*/ 14250 h 14872"/>
                <a:gd name="connsiteX20" fmla="*/ 14811 w 17094"/>
                <a:gd name="connsiteY20" fmla="*/ 10791 h 14872"/>
                <a:gd name="connsiteX21" fmla="*/ 16818 w 17094"/>
                <a:gd name="connsiteY21" fmla="*/ 5811 h 14872"/>
                <a:gd name="connsiteX22" fmla="*/ 17095 w 17094"/>
                <a:gd name="connsiteY22" fmla="*/ 1522 h 1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094" h="14872">
                  <a:moveTo>
                    <a:pt x="17095" y="1522"/>
                  </a:moveTo>
                  <a:lnTo>
                    <a:pt x="11558" y="0"/>
                  </a:lnTo>
                  <a:lnTo>
                    <a:pt x="10312" y="277"/>
                  </a:lnTo>
                  <a:lnTo>
                    <a:pt x="9136" y="761"/>
                  </a:lnTo>
                  <a:lnTo>
                    <a:pt x="7959" y="1522"/>
                  </a:lnTo>
                  <a:lnTo>
                    <a:pt x="6990" y="2283"/>
                  </a:lnTo>
                  <a:lnTo>
                    <a:pt x="5468" y="4012"/>
                  </a:lnTo>
                  <a:lnTo>
                    <a:pt x="5052" y="5050"/>
                  </a:lnTo>
                  <a:lnTo>
                    <a:pt x="4983" y="6226"/>
                  </a:lnTo>
                  <a:lnTo>
                    <a:pt x="4222" y="9131"/>
                  </a:lnTo>
                  <a:lnTo>
                    <a:pt x="4291" y="10030"/>
                  </a:lnTo>
                  <a:lnTo>
                    <a:pt x="4222" y="10791"/>
                  </a:lnTo>
                  <a:lnTo>
                    <a:pt x="3599" y="11690"/>
                  </a:lnTo>
                  <a:lnTo>
                    <a:pt x="2630" y="12105"/>
                  </a:lnTo>
                  <a:lnTo>
                    <a:pt x="900" y="11690"/>
                  </a:lnTo>
                  <a:lnTo>
                    <a:pt x="0" y="12175"/>
                  </a:lnTo>
                  <a:lnTo>
                    <a:pt x="2976" y="14112"/>
                  </a:lnTo>
                  <a:lnTo>
                    <a:pt x="7059" y="14872"/>
                  </a:lnTo>
                  <a:lnTo>
                    <a:pt x="11489" y="14872"/>
                  </a:lnTo>
                  <a:lnTo>
                    <a:pt x="15088" y="14250"/>
                  </a:lnTo>
                  <a:lnTo>
                    <a:pt x="14811" y="10791"/>
                  </a:lnTo>
                  <a:lnTo>
                    <a:pt x="16818" y="5811"/>
                  </a:lnTo>
                  <a:lnTo>
                    <a:pt x="17095" y="15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2" name="Freeform 3531">
              <a:extLst>
                <a:ext uri="{FF2B5EF4-FFF2-40B4-BE49-F238E27FC236}">
                  <a16:creationId xmlns:a16="http://schemas.microsoft.com/office/drawing/2014/main" id="{F7A8C344-3AB1-DBF0-E843-B6B734C719D8}"/>
                </a:ext>
              </a:extLst>
            </p:cNvPr>
            <p:cNvSpPr/>
            <p:nvPr/>
          </p:nvSpPr>
          <p:spPr>
            <a:xfrm>
              <a:off x="8233350" y="5269857"/>
              <a:ext cx="36513" cy="33534"/>
            </a:xfrm>
            <a:custGeom>
              <a:avLst/>
              <a:gdLst>
                <a:gd name="connsiteX0" fmla="*/ 16888 w 27416"/>
                <a:gd name="connsiteY0" fmla="*/ 5257 h 25179"/>
                <a:gd name="connsiteX1" fmla="*/ 22424 w 27416"/>
                <a:gd name="connsiteY1" fmla="*/ 6779 h 25179"/>
                <a:gd name="connsiteX2" fmla="*/ 22217 w 27416"/>
                <a:gd name="connsiteY2" fmla="*/ 11068 h 25179"/>
                <a:gd name="connsiteX3" fmla="*/ 20210 w 27416"/>
                <a:gd name="connsiteY3" fmla="*/ 16048 h 25179"/>
                <a:gd name="connsiteX4" fmla="*/ 20487 w 27416"/>
                <a:gd name="connsiteY4" fmla="*/ 19438 h 25179"/>
                <a:gd name="connsiteX5" fmla="*/ 16818 w 27416"/>
                <a:gd name="connsiteY5" fmla="*/ 20060 h 25179"/>
                <a:gd name="connsiteX6" fmla="*/ 12458 w 27416"/>
                <a:gd name="connsiteY6" fmla="*/ 20060 h 25179"/>
                <a:gd name="connsiteX7" fmla="*/ 8305 w 27416"/>
                <a:gd name="connsiteY7" fmla="*/ 19300 h 25179"/>
                <a:gd name="connsiteX8" fmla="*/ 5329 w 27416"/>
                <a:gd name="connsiteY8" fmla="*/ 17363 h 25179"/>
                <a:gd name="connsiteX9" fmla="*/ 6160 w 27416"/>
                <a:gd name="connsiteY9" fmla="*/ 16878 h 25179"/>
                <a:gd name="connsiteX10" fmla="*/ 7890 w 27416"/>
                <a:gd name="connsiteY10" fmla="*/ 17293 h 25179"/>
                <a:gd name="connsiteX11" fmla="*/ 8859 w 27416"/>
                <a:gd name="connsiteY11" fmla="*/ 16878 h 25179"/>
                <a:gd name="connsiteX12" fmla="*/ 9482 w 27416"/>
                <a:gd name="connsiteY12" fmla="*/ 15979 h 25179"/>
                <a:gd name="connsiteX13" fmla="*/ 9482 w 27416"/>
                <a:gd name="connsiteY13" fmla="*/ 15218 h 25179"/>
                <a:gd name="connsiteX14" fmla="*/ 9482 w 27416"/>
                <a:gd name="connsiteY14" fmla="*/ 14319 h 25179"/>
                <a:gd name="connsiteX15" fmla="*/ 10243 w 27416"/>
                <a:gd name="connsiteY15" fmla="*/ 11414 h 25179"/>
                <a:gd name="connsiteX16" fmla="*/ 10243 w 27416"/>
                <a:gd name="connsiteY16" fmla="*/ 10238 h 25179"/>
                <a:gd name="connsiteX17" fmla="*/ 10658 w 27416"/>
                <a:gd name="connsiteY17" fmla="*/ 9200 h 25179"/>
                <a:gd name="connsiteX18" fmla="*/ 12181 w 27416"/>
                <a:gd name="connsiteY18" fmla="*/ 7540 h 25179"/>
                <a:gd name="connsiteX19" fmla="*/ 13220 w 27416"/>
                <a:gd name="connsiteY19" fmla="*/ 6710 h 25179"/>
                <a:gd name="connsiteX20" fmla="*/ 14327 w 27416"/>
                <a:gd name="connsiteY20" fmla="*/ 6018 h 25179"/>
                <a:gd name="connsiteX21" fmla="*/ 15503 w 27416"/>
                <a:gd name="connsiteY21" fmla="*/ 5534 h 25179"/>
                <a:gd name="connsiteX22" fmla="*/ 16749 w 27416"/>
                <a:gd name="connsiteY22" fmla="*/ 5257 h 25179"/>
                <a:gd name="connsiteX23" fmla="*/ 16749 w 27416"/>
                <a:gd name="connsiteY23" fmla="*/ 69 h 25179"/>
                <a:gd name="connsiteX24" fmla="*/ 15711 w 27416"/>
                <a:gd name="connsiteY24" fmla="*/ 138 h 25179"/>
                <a:gd name="connsiteX25" fmla="*/ 14465 w 27416"/>
                <a:gd name="connsiteY25" fmla="*/ 415 h 25179"/>
                <a:gd name="connsiteX26" fmla="*/ 13427 w 27416"/>
                <a:gd name="connsiteY26" fmla="*/ 761 h 25179"/>
                <a:gd name="connsiteX27" fmla="*/ 12250 w 27416"/>
                <a:gd name="connsiteY27" fmla="*/ 1245 h 25179"/>
                <a:gd name="connsiteX28" fmla="*/ 11489 w 27416"/>
                <a:gd name="connsiteY28" fmla="*/ 1661 h 25179"/>
                <a:gd name="connsiteX29" fmla="*/ 10382 w 27416"/>
                <a:gd name="connsiteY29" fmla="*/ 2352 h 25179"/>
                <a:gd name="connsiteX30" fmla="*/ 9897 w 27416"/>
                <a:gd name="connsiteY30" fmla="*/ 2698 h 25179"/>
                <a:gd name="connsiteX31" fmla="*/ 8859 w 27416"/>
                <a:gd name="connsiteY31" fmla="*/ 3528 h 25179"/>
                <a:gd name="connsiteX32" fmla="*/ 8305 w 27416"/>
                <a:gd name="connsiteY32" fmla="*/ 4012 h 25179"/>
                <a:gd name="connsiteX33" fmla="*/ 6783 w 27416"/>
                <a:gd name="connsiteY33" fmla="*/ 5672 h 25179"/>
                <a:gd name="connsiteX34" fmla="*/ 5745 w 27416"/>
                <a:gd name="connsiteY34" fmla="*/ 7333 h 25179"/>
                <a:gd name="connsiteX35" fmla="*/ 5329 w 27416"/>
                <a:gd name="connsiteY35" fmla="*/ 8370 h 25179"/>
                <a:gd name="connsiteX36" fmla="*/ 4983 w 27416"/>
                <a:gd name="connsiteY36" fmla="*/ 10030 h 25179"/>
                <a:gd name="connsiteX37" fmla="*/ 4983 w 27416"/>
                <a:gd name="connsiteY37" fmla="*/ 10584 h 25179"/>
                <a:gd name="connsiteX38" fmla="*/ 4637 w 27416"/>
                <a:gd name="connsiteY38" fmla="*/ 11760 h 25179"/>
                <a:gd name="connsiteX39" fmla="*/ 3391 w 27416"/>
                <a:gd name="connsiteY39" fmla="*/ 12313 h 25179"/>
                <a:gd name="connsiteX40" fmla="*/ 2561 w 27416"/>
                <a:gd name="connsiteY40" fmla="*/ 12797 h 25179"/>
                <a:gd name="connsiteX41" fmla="*/ 0 w 27416"/>
                <a:gd name="connsiteY41" fmla="*/ 17155 h 25179"/>
                <a:gd name="connsiteX42" fmla="*/ 2353 w 27416"/>
                <a:gd name="connsiteY42" fmla="*/ 21651 h 25179"/>
                <a:gd name="connsiteX43" fmla="*/ 5329 w 27416"/>
                <a:gd name="connsiteY43" fmla="*/ 23588 h 25179"/>
                <a:gd name="connsiteX44" fmla="*/ 7198 w 27416"/>
                <a:gd name="connsiteY44" fmla="*/ 24349 h 25179"/>
                <a:gd name="connsiteX45" fmla="*/ 11351 w 27416"/>
                <a:gd name="connsiteY45" fmla="*/ 25110 h 25179"/>
                <a:gd name="connsiteX46" fmla="*/ 12320 w 27416"/>
                <a:gd name="connsiteY46" fmla="*/ 25179 h 25179"/>
                <a:gd name="connsiteX47" fmla="*/ 16680 w 27416"/>
                <a:gd name="connsiteY47" fmla="*/ 25179 h 25179"/>
                <a:gd name="connsiteX48" fmla="*/ 17579 w 27416"/>
                <a:gd name="connsiteY48" fmla="*/ 25110 h 25179"/>
                <a:gd name="connsiteX49" fmla="*/ 21248 w 27416"/>
                <a:gd name="connsiteY49" fmla="*/ 24488 h 25179"/>
                <a:gd name="connsiteX50" fmla="*/ 25539 w 27416"/>
                <a:gd name="connsiteY50" fmla="*/ 18954 h 25179"/>
                <a:gd name="connsiteX51" fmla="*/ 25331 w 27416"/>
                <a:gd name="connsiteY51" fmla="*/ 16740 h 25179"/>
                <a:gd name="connsiteX52" fmla="*/ 26854 w 27416"/>
                <a:gd name="connsiteY52" fmla="*/ 12936 h 25179"/>
                <a:gd name="connsiteX53" fmla="*/ 27200 w 27416"/>
                <a:gd name="connsiteY53" fmla="*/ 11275 h 25179"/>
                <a:gd name="connsiteX54" fmla="*/ 27408 w 27416"/>
                <a:gd name="connsiteY54" fmla="*/ 6987 h 25179"/>
                <a:gd name="connsiteX55" fmla="*/ 23601 w 27416"/>
                <a:gd name="connsiteY55" fmla="*/ 1729 h 25179"/>
                <a:gd name="connsiteX56" fmla="*/ 18064 w 27416"/>
                <a:gd name="connsiteY56" fmla="*/ 208 h 25179"/>
                <a:gd name="connsiteX57" fmla="*/ 16680 w 27416"/>
                <a:gd name="connsiteY57" fmla="*/ 0 h 25179"/>
                <a:gd name="connsiteX58" fmla="*/ 16680 w 27416"/>
                <a:gd name="connsiteY58" fmla="*/ 0 h 2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416" h="25179">
                  <a:moveTo>
                    <a:pt x="16888" y="5257"/>
                  </a:moveTo>
                  <a:lnTo>
                    <a:pt x="22424" y="6779"/>
                  </a:lnTo>
                  <a:lnTo>
                    <a:pt x="22217" y="11068"/>
                  </a:lnTo>
                  <a:lnTo>
                    <a:pt x="20210" y="16048"/>
                  </a:lnTo>
                  <a:lnTo>
                    <a:pt x="20487" y="19438"/>
                  </a:lnTo>
                  <a:lnTo>
                    <a:pt x="16818" y="20060"/>
                  </a:lnTo>
                  <a:lnTo>
                    <a:pt x="12458" y="20060"/>
                  </a:lnTo>
                  <a:lnTo>
                    <a:pt x="8305" y="19300"/>
                  </a:lnTo>
                  <a:lnTo>
                    <a:pt x="5329" y="17363"/>
                  </a:lnTo>
                  <a:lnTo>
                    <a:pt x="6160" y="16878"/>
                  </a:lnTo>
                  <a:lnTo>
                    <a:pt x="7890" y="17293"/>
                  </a:lnTo>
                  <a:lnTo>
                    <a:pt x="8859" y="16878"/>
                  </a:lnTo>
                  <a:lnTo>
                    <a:pt x="9482" y="15979"/>
                  </a:lnTo>
                  <a:lnTo>
                    <a:pt x="9482" y="15218"/>
                  </a:lnTo>
                  <a:cubicBezTo>
                    <a:pt x="9482" y="15218"/>
                    <a:pt x="9482" y="14319"/>
                    <a:pt x="9482" y="14319"/>
                  </a:cubicBezTo>
                  <a:lnTo>
                    <a:pt x="10243" y="11414"/>
                  </a:lnTo>
                  <a:lnTo>
                    <a:pt x="10243" y="10238"/>
                  </a:lnTo>
                  <a:cubicBezTo>
                    <a:pt x="10243" y="10238"/>
                    <a:pt x="10658" y="9200"/>
                    <a:pt x="10658" y="9200"/>
                  </a:cubicBezTo>
                  <a:lnTo>
                    <a:pt x="12181" y="7540"/>
                  </a:lnTo>
                  <a:lnTo>
                    <a:pt x="13220" y="6710"/>
                  </a:lnTo>
                  <a:lnTo>
                    <a:pt x="14327" y="6018"/>
                  </a:lnTo>
                  <a:lnTo>
                    <a:pt x="15503" y="5534"/>
                  </a:lnTo>
                  <a:lnTo>
                    <a:pt x="16749" y="5257"/>
                  </a:lnTo>
                  <a:moveTo>
                    <a:pt x="16749" y="69"/>
                  </a:moveTo>
                  <a:cubicBezTo>
                    <a:pt x="16749" y="69"/>
                    <a:pt x="16057" y="69"/>
                    <a:pt x="15711" y="138"/>
                  </a:cubicBezTo>
                  <a:lnTo>
                    <a:pt x="14465" y="415"/>
                  </a:lnTo>
                  <a:cubicBezTo>
                    <a:pt x="14119" y="484"/>
                    <a:pt x="13773" y="623"/>
                    <a:pt x="13427" y="761"/>
                  </a:cubicBezTo>
                  <a:lnTo>
                    <a:pt x="12250" y="1245"/>
                  </a:lnTo>
                  <a:cubicBezTo>
                    <a:pt x="12250" y="1245"/>
                    <a:pt x="11697" y="1522"/>
                    <a:pt x="11489" y="1661"/>
                  </a:cubicBezTo>
                  <a:lnTo>
                    <a:pt x="10382" y="2352"/>
                  </a:lnTo>
                  <a:cubicBezTo>
                    <a:pt x="10382" y="2352"/>
                    <a:pt x="10036" y="2560"/>
                    <a:pt x="9897" y="2698"/>
                  </a:cubicBezTo>
                  <a:lnTo>
                    <a:pt x="8859" y="3528"/>
                  </a:lnTo>
                  <a:cubicBezTo>
                    <a:pt x="8859" y="3528"/>
                    <a:pt x="8513" y="3874"/>
                    <a:pt x="8305" y="4012"/>
                  </a:cubicBezTo>
                  <a:lnTo>
                    <a:pt x="6783" y="5672"/>
                  </a:lnTo>
                  <a:cubicBezTo>
                    <a:pt x="6367" y="6157"/>
                    <a:pt x="6021" y="6710"/>
                    <a:pt x="5745" y="7333"/>
                  </a:cubicBezTo>
                  <a:lnTo>
                    <a:pt x="5329" y="8370"/>
                  </a:lnTo>
                  <a:cubicBezTo>
                    <a:pt x="5122" y="8924"/>
                    <a:pt x="4983" y="9477"/>
                    <a:pt x="4983" y="10030"/>
                  </a:cubicBezTo>
                  <a:lnTo>
                    <a:pt x="4983" y="10584"/>
                  </a:lnTo>
                  <a:cubicBezTo>
                    <a:pt x="4983" y="10584"/>
                    <a:pt x="4637" y="11760"/>
                    <a:pt x="4637" y="11760"/>
                  </a:cubicBezTo>
                  <a:cubicBezTo>
                    <a:pt x="4222" y="11898"/>
                    <a:pt x="3737" y="12037"/>
                    <a:pt x="3391" y="12313"/>
                  </a:cubicBezTo>
                  <a:lnTo>
                    <a:pt x="2561" y="12797"/>
                  </a:lnTo>
                  <a:cubicBezTo>
                    <a:pt x="969" y="13697"/>
                    <a:pt x="0" y="15357"/>
                    <a:pt x="0" y="17155"/>
                  </a:cubicBezTo>
                  <a:cubicBezTo>
                    <a:pt x="0" y="18954"/>
                    <a:pt x="830" y="20683"/>
                    <a:pt x="2353" y="21651"/>
                  </a:cubicBezTo>
                  <a:lnTo>
                    <a:pt x="5329" y="23588"/>
                  </a:lnTo>
                  <a:cubicBezTo>
                    <a:pt x="5883" y="23934"/>
                    <a:pt x="6506" y="24211"/>
                    <a:pt x="7198" y="24349"/>
                  </a:cubicBezTo>
                  <a:lnTo>
                    <a:pt x="11351" y="25110"/>
                  </a:lnTo>
                  <a:cubicBezTo>
                    <a:pt x="11351" y="25110"/>
                    <a:pt x="11973" y="25179"/>
                    <a:pt x="12320" y="25179"/>
                  </a:cubicBezTo>
                  <a:lnTo>
                    <a:pt x="16680" y="25179"/>
                  </a:lnTo>
                  <a:cubicBezTo>
                    <a:pt x="16680" y="25179"/>
                    <a:pt x="17303" y="25179"/>
                    <a:pt x="17579" y="25110"/>
                  </a:cubicBezTo>
                  <a:lnTo>
                    <a:pt x="21248" y="24488"/>
                  </a:lnTo>
                  <a:cubicBezTo>
                    <a:pt x="23878" y="24003"/>
                    <a:pt x="25747" y="21583"/>
                    <a:pt x="25539" y="18954"/>
                  </a:cubicBezTo>
                  <a:lnTo>
                    <a:pt x="25331" y="16740"/>
                  </a:lnTo>
                  <a:lnTo>
                    <a:pt x="26854" y="12936"/>
                  </a:lnTo>
                  <a:cubicBezTo>
                    <a:pt x="27062" y="12382"/>
                    <a:pt x="27200" y="11829"/>
                    <a:pt x="27200" y="11275"/>
                  </a:cubicBezTo>
                  <a:lnTo>
                    <a:pt x="27408" y="6987"/>
                  </a:lnTo>
                  <a:cubicBezTo>
                    <a:pt x="27546" y="4566"/>
                    <a:pt x="25954" y="2352"/>
                    <a:pt x="23601" y="1729"/>
                  </a:cubicBezTo>
                  <a:lnTo>
                    <a:pt x="18064" y="208"/>
                  </a:lnTo>
                  <a:cubicBezTo>
                    <a:pt x="17649" y="69"/>
                    <a:pt x="17164" y="0"/>
                    <a:pt x="16680" y="0"/>
                  </a:cubicBezTo>
                  <a:lnTo>
                    <a:pt x="1668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3" name="Freeform 3532">
              <a:extLst>
                <a:ext uri="{FF2B5EF4-FFF2-40B4-BE49-F238E27FC236}">
                  <a16:creationId xmlns:a16="http://schemas.microsoft.com/office/drawing/2014/main" id="{9C3DAB23-467F-762F-3016-9BEE94711F0D}"/>
                </a:ext>
              </a:extLst>
            </p:cNvPr>
            <p:cNvSpPr/>
            <p:nvPr/>
          </p:nvSpPr>
          <p:spPr>
            <a:xfrm>
              <a:off x="8245057" y="5139221"/>
              <a:ext cx="8111" cy="22295"/>
            </a:xfrm>
            <a:custGeom>
              <a:avLst/>
              <a:gdLst>
                <a:gd name="connsiteX0" fmla="*/ 1592 w 6090"/>
                <a:gd name="connsiteY0" fmla="*/ 2767 h 16740"/>
                <a:gd name="connsiteX1" fmla="*/ 0 w 6090"/>
                <a:gd name="connsiteY1" fmla="*/ 7471 h 16740"/>
                <a:gd name="connsiteX2" fmla="*/ 138 w 6090"/>
                <a:gd name="connsiteY2" fmla="*/ 12590 h 16740"/>
                <a:gd name="connsiteX3" fmla="*/ 1453 w 6090"/>
                <a:gd name="connsiteY3" fmla="*/ 16740 h 16740"/>
                <a:gd name="connsiteX4" fmla="*/ 4498 w 6090"/>
                <a:gd name="connsiteY4" fmla="*/ 13973 h 16740"/>
                <a:gd name="connsiteX5" fmla="*/ 5606 w 6090"/>
                <a:gd name="connsiteY5" fmla="*/ 12520 h 16740"/>
                <a:gd name="connsiteX6" fmla="*/ 6091 w 6090"/>
                <a:gd name="connsiteY6" fmla="*/ 10653 h 16740"/>
                <a:gd name="connsiteX7" fmla="*/ 5122 w 6090"/>
                <a:gd name="connsiteY7" fmla="*/ 5326 h 16740"/>
                <a:gd name="connsiteX8" fmla="*/ 4914 w 6090"/>
                <a:gd name="connsiteY8" fmla="*/ 2491 h 16740"/>
                <a:gd name="connsiteX9" fmla="*/ 5052 w 6090"/>
                <a:gd name="connsiteY9" fmla="*/ 0 h 16740"/>
                <a:gd name="connsiteX10" fmla="*/ 1592 w 6090"/>
                <a:gd name="connsiteY10" fmla="*/ 2767 h 1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0" h="16740">
                  <a:moveTo>
                    <a:pt x="1592" y="2767"/>
                  </a:moveTo>
                  <a:lnTo>
                    <a:pt x="0" y="7471"/>
                  </a:lnTo>
                  <a:lnTo>
                    <a:pt x="138" y="12590"/>
                  </a:lnTo>
                  <a:lnTo>
                    <a:pt x="1453" y="16740"/>
                  </a:lnTo>
                  <a:lnTo>
                    <a:pt x="4498" y="13973"/>
                  </a:lnTo>
                  <a:lnTo>
                    <a:pt x="5606" y="12520"/>
                  </a:lnTo>
                  <a:lnTo>
                    <a:pt x="6091" y="10653"/>
                  </a:lnTo>
                  <a:lnTo>
                    <a:pt x="5122" y="5326"/>
                  </a:lnTo>
                  <a:lnTo>
                    <a:pt x="4914" y="2491"/>
                  </a:lnTo>
                  <a:lnTo>
                    <a:pt x="5052" y="0"/>
                  </a:lnTo>
                  <a:lnTo>
                    <a:pt x="1592" y="276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4" name="Freeform 3533">
              <a:extLst>
                <a:ext uri="{FF2B5EF4-FFF2-40B4-BE49-F238E27FC236}">
                  <a16:creationId xmlns:a16="http://schemas.microsoft.com/office/drawing/2014/main" id="{E5F994BA-BFEA-F347-2BEB-0B2D143C3B7E}"/>
                </a:ext>
              </a:extLst>
            </p:cNvPr>
            <p:cNvSpPr/>
            <p:nvPr/>
          </p:nvSpPr>
          <p:spPr>
            <a:xfrm>
              <a:off x="8238236" y="5132311"/>
              <a:ext cx="21992" cy="36114"/>
            </a:xfrm>
            <a:custGeom>
              <a:avLst/>
              <a:gdLst>
                <a:gd name="connsiteX0" fmla="*/ 10174 w 16513"/>
                <a:gd name="connsiteY0" fmla="*/ 5188 h 27116"/>
                <a:gd name="connsiteX1" fmla="*/ 10035 w 16513"/>
                <a:gd name="connsiteY1" fmla="*/ 7679 h 27116"/>
                <a:gd name="connsiteX2" fmla="*/ 10243 w 16513"/>
                <a:gd name="connsiteY2" fmla="*/ 10515 h 27116"/>
                <a:gd name="connsiteX3" fmla="*/ 11212 w 16513"/>
                <a:gd name="connsiteY3" fmla="*/ 15841 h 27116"/>
                <a:gd name="connsiteX4" fmla="*/ 10728 w 16513"/>
                <a:gd name="connsiteY4" fmla="*/ 17708 h 27116"/>
                <a:gd name="connsiteX5" fmla="*/ 9620 w 16513"/>
                <a:gd name="connsiteY5" fmla="*/ 19161 h 27116"/>
                <a:gd name="connsiteX6" fmla="*/ 6575 w 16513"/>
                <a:gd name="connsiteY6" fmla="*/ 21928 h 27116"/>
                <a:gd name="connsiteX7" fmla="*/ 5260 w 16513"/>
                <a:gd name="connsiteY7" fmla="*/ 17778 h 27116"/>
                <a:gd name="connsiteX8" fmla="*/ 5260 w 16513"/>
                <a:gd name="connsiteY8" fmla="*/ 12659 h 27116"/>
                <a:gd name="connsiteX9" fmla="*/ 6713 w 16513"/>
                <a:gd name="connsiteY9" fmla="*/ 7955 h 27116"/>
                <a:gd name="connsiteX10" fmla="*/ 10174 w 16513"/>
                <a:gd name="connsiteY10" fmla="*/ 5188 h 27116"/>
                <a:gd name="connsiteX11" fmla="*/ 10174 w 16513"/>
                <a:gd name="connsiteY11" fmla="*/ 0 h 27116"/>
                <a:gd name="connsiteX12" fmla="*/ 6921 w 16513"/>
                <a:gd name="connsiteY12" fmla="*/ 1107 h 27116"/>
                <a:gd name="connsiteX13" fmla="*/ 3461 w 16513"/>
                <a:gd name="connsiteY13" fmla="*/ 3874 h 27116"/>
                <a:gd name="connsiteX14" fmla="*/ 1799 w 16513"/>
                <a:gd name="connsiteY14" fmla="*/ 6295 h 27116"/>
                <a:gd name="connsiteX15" fmla="*/ 277 w 16513"/>
                <a:gd name="connsiteY15" fmla="*/ 10999 h 27116"/>
                <a:gd name="connsiteX16" fmla="*/ 0 w 16513"/>
                <a:gd name="connsiteY16" fmla="*/ 12728 h 27116"/>
                <a:gd name="connsiteX17" fmla="*/ 0 w 16513"/>
                <a:gd name="connsiteY17" fmla="*/ 17847 h 27116"/>
                <a:gd name="connsiteX18" fmla="*/ 346 w 16513"/>
                <a:gd name="connsiteY18" fmla="*/ 19369 h 27116"/>
                <a:gd name="connsiteX19" fmla="*/ 1661 w 16513"/>
                <a:gd name="connsiteY19" fmla="*/ 23519 h 27116"/>
                <a:gd name="connsiteX20" fmla="*/ 5260 w 16513"/>
                <a:gd name="connsiteY20" fmla="*/ 26909 h 27116"/>
                <a:gd name="connsiteX21" fmla="*/ 6644 w 16513"/>
                <a:gd name="connsiteY21" fmla="*/ 27116 h 27116"/>
                <a:gd name="connsiteX22" fmla="*/ 10105 w 16513"/>
                <a:gd name="connsiteY22" fmla="*/ 25802 h 27116"/>
                <a:gd name="connsiteX23" fmla="*/ 13150 w 16513"/>
                <a:gd name="connsiteY23" fmla="*/ 23035 h 27116"/>
                <a:gd name="connsiteX24" fmla="*/ 13911 w 16513"/>
                <a:gd name="connsiteY24" fmla="*/ 22205 h 27116"/>
                <a:gd name="connsiteX25" fmla="*/ 15019 w 16513"/>
                <a:gd name="connsiteY25" fmla="*/ 20752 h 27116"/>
                <a:gd name="connsiteX26" fmla="*/ 15849 w 16513"/>
                <a:gd name="connsiteY26" fmla="*/ 19092 h 27116"/>
                <a:gd name="connsiteX27" fmla="*/ 16334 w 16513"/>
                <a:gd name="connsiteY27" fmla="*/ 17225 h 27116"/>
                <a:gd name="connsiteX28" fmla="*/ 16472 w 16513"/>
                <a:gd name="connsiteY28" fmla="*/ 14942 h 27116"/>
                <a:gd name="connsiteX29" fmla="*/ 15572 w 16513"/>
                <a:gd name="connsiteY29" fmla="*/ 9892 h 27116"/>
                <a:gd name="connsiteX30" fmla="*/ 15365 w 16513"/>
                <a:gd name="connsiteY30" fmla="*/ 7609 h 27116"/>
                <a:gd name="connsiteX31" fmla="*/ 15365 w 16513"/>
                <a:gd name="connsiteY31" fmla="*/ 5465 h 27116"/>
                <a:gd name="connsiteX32" fmla="*/ 12596 w 16513"/>
                <a:gd name="connsiteY32" fmla="*/ 623 h 27116"/>
                <a:gd name="connsiteX33" fmla="*/ 10243 w 16513"/>
                <a:gd name="connsiteY33" fmla="*/ 69 h 27116"/>
                <a:gd name="connsiteX34" fmla="*/ 10243 w 16513"/>
                <a:gd name="connsiteY34" fmla="*/ 69 h 2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513" h="27116">
                  <a:moveTo>
                    <a:pt x="10174" y="5188"/>
                  </a:moveTo>
                  <a:lnTo>
                    <a:pt x="10035" y="7679"/>
                  </a:lnTo>
                  <a:lnTo>
                    <a:pt x="10243" y="10515"/>
                  </a:lnTo>
                  <a:lnTo>
                    <a:pt x="11212" y="15841"/>
                  </a:lnTo>
                  <a:lnTo>
                    <a:pt x="10728" y="17708"/>
                  </a:lnTo>
                  <a:lnTo>
                    <a:pt x="9620" y="19161"/>
                  </a:lnTo>
                  <a:lnTo>
                    <a:pt x="6575" y="21928"/>
                  </a:lnTo>
                  <a:lnTo>
                    <a:pt x="5260" y="17778"/>
                  </a:lnTo>
                  <a:lnTo>
                    <a:pt x="5260" y="12659"/>
                  </a:lnTo>
                  <a:cubicBezTo>
                    <a:pt x="5260" y="12659"/>
                    <a:pt x="6713" y="7955"/>
                    <a:pt x="6713" y="7955"/>
                  </a:cubicBezTo>
                  <a:lnTo>
                    <a:pt x="10174" y="5188"/>
                  </a:lnTo>
                  <a:moveTo>
                    <a:pt x="10174" y="0"/>
                  </a:moveTo>
                  <a:cubicBezTo>
                    <a:pt x="8997" y="0"/>
                    <a:pt x="7890" y="415"/>
                    <a:pt x="6921" y="1107"/>
                  </a:cubicBezTo>
                  <a:lnTo>
                    <a:pt x="3461" y="3874"/>
                  </a:lnTo>
                  <a:cubicBezTo>
                    <a:pt x="2699" y="4496"/>
                    <a:pt x="2076" y="5326"/>
                    <a:pt x="1799" y="6295"/>
                  </a:cubicBezTo>
                  <a:lnTo>
                    <a:pt x="277" y="10999"/>
                  </a:lnTo>
                  <a:cubicBezTo>
                    <a:pt x="69" y="11552"/>
                    <a:pt x="0" y="12105"/>
                    <a:pt x="0" y="12728"/>
                  </a:cubicBezTo>
                  <a:lnTo>
                    <a:pt x="0" y="17847"/>
                  </a:lnTo>
                  <a:cubicBezTo>
                    <a:pt x="69" y="18331"/>
                    <a:pt x="138" y="18885"/>
                    <a:pt x="346" y="19369"/>
                  </a:cubicBezTo>
                  <a:lnTo>
                    <a:pt x="1661" y="23519"/>
                  </a:lnTo>
                  <a:cubicBezTo>
                    <a:pt x="2215" y="25179"/>
                    <a:pt x="3529" y="26494"/>
                    <a:pt x="5260" y="26909"/>
                  </a:cubicBezTo>
                  <a:cubicBezTo>
                    <a:pt x="5675" y="27047"/>
                    <a:pt x="6159" y="27116"/>
                    <a:pt x="6644" y="27116"/>
                  </a:cubicBezTo>
                  <a:cubicBezTo>
                    <a:pt x="7890" y="27116"/>
                    <a:pt x="9136" y="26632"/>
                    <a:pt x="10105" y="25802"/>
                  </a:cubicBezTo>
                  <a:lnTo>
                    <a:pt x="13150" y="23035"/>
                  </a:lnTo>
                  <a:cubicBezTo>
                    <a:pt x="13150" y="23035"/>
                    <a:pt x="13634" y="22551"/>
                    <a:pt x="13911" y="22205"/>
                  </a:cubicBezTo>
                  <a:lnTo>
                    <a:pt x="15019" y="20752"/>
                  </a:lnTo>
                  <a:cubicBezTo>
                    <a:pt x="15365" y="20268"/>
                    <a:pt x="15641" y="19645"/>
                    <a:pt x="15849" y="19092"/>
                  </a:cubicBezTo>
                  <a:lnTo>
                    <a:pt x="16334" y="17225"/>
                  </a:lnTo>
                  <a:cubicBezTo>
                    <a:pt x="16541" y="16463"/>
                    <a:pt x="16541" y="15703"/>
                    <a:pt x="16472" y="14942"/>
                  </a:cubicBezTo>
                  <a:lnTo>
                    <a:pt x="15572" y="9892"/>
                  </a:lnTo>
                  <a:lnTo>
                    <a:pt x="15365" y="7609"/>
                  </a:lnTo>
                  <a:lnTo>
                    <a:pt x="15365" y="5465"/>
                  </a:lnTo>
                  <a:cubicBezTo>
                    <a:pt x="15572" y="3459"/>
                    <a:pt x="14465" y="1522"/>
                    <a:pt x="12596" y="623"/>
                  </a:cubicBezTo>
                  <a:cubicBezTo>
                    <a:pt x="11835" y="277"/>
                    <a:pt x="11074" y="69"/>
                    <a:pt x="10243" y="69"/>
                  </a:cubicBezTo>
                  <a:lnTo>
                    <a:pt x="1024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5" name="Freeform 3534">
              <a:extLst>
                <a:ext uri="{FF2B5EF4-FFF2-40B4-BE49-F238E27FC236}">
                  <a16:creationId xmlns:a16="http://schemas.microsoft.com/office/drawing/2014/main" id="{D6F32F1C-9C7D-7931-0946-9ADA298903FF}"/>
                </a:ext>
              </a:extLst>
            </p:cNvPr>
            <p:cNvSpPr/>
            <p:nvPr/>
          </p:nvSpPr>
          <p:spPr>
            <a:xfrm>
              <a:off x="8006686" y="5127705"/>
              <a:ext cx="2672" cy="2119"/>
            </a:xfrm>
            <a:custGeom>
              <a:avLst/>
              <a:gdLst>
                <a:gd name="connsiteX0" fmla="*/ 1384 w 2006"/>
                <a:gd name="connsiteY0" fmla="*/ 1384 h 1591"/>
                <a:gd name="connsiteX1" fmla="*/ 2007 w 2006"/>
                <a:gd name="connsiteY1" fmla="*/ 277 h 1591"/>
                <a:gd name="connsiteX2" fmla="*/ 1246 w 2006"/>
                <a:gd name="connsiteY2" fmla="*/ 0 h 1591"/>
                <a:gd name="connsiteX3" fmla="*/ 830 w 2006"/>
                <a:gd name="connsiteY3" fmla="*/ 69 h 1591"/>
                <a:gd name="connsiteX4" fmla="*/ 0 w 2006"/>
                <a:gd name="connsiteY4" fmla="*/ 830 h 1591"/>
                <a:gd name="connsiteX5" fmla="*/ 1038 w 2006"/>
                <a:gd name="connsiteY5" fmla="*/ 1591 h 1591"/>
                <a:gd name="connsiteX6" fmla="*/ 1384 w 2006"/>
                <a:gd name="connsiteY6" fmla="*/ 1384 h 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6" h="1591">
                  <a:moveTo>
                    <a:pt x="1384" y="1384"/>
                  </a:moveTo>
                  <a:lnTo>
                    <a:pt x="2007" y="277"/>
                  </a:lnTo>
                  <a:lnTo>
                    <a:pt x="1246" y="0"/>
                  </a:lnTo>
                  <a:lnTo>
                    <a:pt x="830" y="69"/>
                  </a:lnTo>
                  <a:lnTo>
                    <a:pt x="0" y="830"/>
                  </a:lnTo>
                  <a:lnTo>
                    <a:pt x="1038" y="1591"/>
                  </a:lnTo>
                  <a:lnTo>
                    <a:pt x="1384" y="13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6" name="Freeform 3535">
              <a:extLst>
                <a:ext uri="{FF2B5EF4-FFF2-40B4-BE49-F238E27FC236}">
                  <a16:creationId xmlns:a16="http://schemas.microsoft.com/office/drawing/2014/main" id="{EBEDF92C-F507-54EC-2DB7-4EB41D5F4CFB}"/>
                </a:ext>
              </a:extLst>
            </p:cNvPr>
            <p:cNvSpPr/>
            <p:nvPr/>
          </p:nvSpPr>
          <p:spPr>
            <a:xfrm>
              <a:off x="7999681" y="5120703"/>
              <a:ext cx="16515" cy="16030"/>
            </a:xfrm>
            <a:custGeom>
              <a:avLst/>
              <a:gdLst>
                <a:gd name="connsiteX0" fmla="*/ 6506 w 12400"/>
                <a:gd name="connsiteY0" fmla="*/ 5257 h 12036"/>
                <a:gd name="connsiteX1" fmla="*/ 7198 w 12400"/>
                <a:gd name="connsiteY1" fmla="*/ 5534 h 12036"/>
                <a:gd name="connsiteX2" fmla="*/ 6644 w 12400"/>
                <a:gd name="connsiteY2" fmla="*/ 6710 h 12036"/>
                <a:gd name="connsiteX3" fmla="*/ 6229 w 12400"/>
                <a:gd name="connsiteY3" fmla="*/ 6917 h 12036"/>
                <a:gd name="connsiteX4" fmla="*/ 5191 w 12400"/>
                <a:gd name="connsiteY4" fmla="*/ 6156 h 12036"/>
                <a:gd name="connsiteX5" fmla="*/ 6021 w 12400"/>
                <a:gd name="connsiteY5" fmla="*/ 5465 h 12036"/>
                <a:gd name="connsiteX6" fmla="*/ 6506 w 12400"/>
                <a:gd name="connsiteY6" fmla="*/ 5326 h 12036"/>
                <a:gd name="connsiteX7" fmla="*/ 6506 w 12400"/>
                <a:gd name="connsiteY7" fmla="*/ 138 h 12036"/>
                <a:gd name="connsiteX8" fmla="*/ 5329 w 12400"/>
                <a:gd name="connsiteY8" fmla="*/ 277 h 12036"/>
                <a:gd name="connsiteX9" fmla="*/ 4845 w 12400"/>
                <a:gd name="connsiteY9" fmla="*/ 415 h 12036"/>
                <a:gd name="connsiteX10" fmla="*/ 2630 w 12400"/>
                <a:gd name="connsiteY10" fmla="*/ 1522 h 12036"/>
                <a:gd name="connsiteX11" fmla="*/ 1800 w 12400"/>
                <a:gd name="connsiteY11" fmla="*/ 2213 h 12036"/>
                <a:gd name="connsiteX12" fmla="*/ 0 w 12400"/>
                <a:gd name="connsiteY12" fmla="*/ 6295 h 12036"/>
                <a:gd name="connsiteX13" fmla="*/ 2076 w 12400"/>
                <a:gd name="connsiteY13" fmla="*/ 10238 h 12036"/>
                <a:gd name="connsiteX14" fmla="*/ 3115 w 12400"/>
                <a:gd name="connsiteY14" fmla="*/ 10998 h 12036"/>
                <a:gd name="connsiteX15" fmla="*/ 6229 w 12400"/>
                <a:gd name="connsiteY15" fmla="*/ 12036 h 12036"/>
                <a:gd name="connsiteX16" fmla="*/ 8721 w 12400"/>
                <a:gd name="connsiteY16" fmla="*/ 11413 h 12036"/>
                <a:gd name="connsiteX17" fmla="*/ 9136 w 12400"/>
                <a:gd name="connsiteY17" fmla="*/ 11206 h 12036"/>
                <a:gd name="connsiteX18" fmla="*/ 11281 w 12400"/>
                <a:gd name="connsiteY18" fmla="*/ 8992 h 12036"/>
                <a:gd name="connsiteX19" fmla="*/ 11835 w 12400"/>
                <a:gd name="connsiteY19" fmla="*/ 7816 h 12036"/>
                <a:gd name="connsiteX20" fmla="*/ 11973 w 12400"/>
                <a:gd name="connsiteY20" fmla="*/ 3527 h 12036"/>
                <a:gd name="connsiteX21" fmla="*/ 8859 w 12400"/>
                <a:gd name="connsiteY21" fmla="*/ 553 h 12036"/>
                <a:gd name="connsiteX22" fmla="*/ 8167 w 12400"/>
                <a:gd name="connsiteY22" fmla="*/ 277 h 12036"/>
                <a:gd name="connsiteX23" fmla="*/ 6437 w 12400"/>
                <a:gd name="connsiteY23" fmla="*/ 0 h 12036"/>
                <a:gd name="connsiteX24" fmla="*/ 6437 w 12400"/>
                <a:gd name="connsiteY24" fmla="*/ 0 h 1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400" h="12036">
                  <a:moveTo>
                    <a:pt x="6506" y="5257"/>
                  </a:moveTo>
                  <a:lnTo>
                    <a:pt x="7198" y="5534"/>
                  </a:lnTo>
                  <a:lnTo>
                    <a:pt x="6644" y="6710"/>
                  </a:lnTo>
                  <a:lnTo>
                    <a:pt x="6229" y="6917"/>
                  </a:lnTo>
                  <a:lnTo>
                    <a:pt x="5191" y="6156"/>
                  </a:lnTo>
                  <a:lnTo>
                    <a:pt x="6021" y="5465"/>
                  </a:lnTo>
                  <a:lnTo>
                    <a:pt x="6506" y="5326"/>
                  </a:lnTo>
                  <a:moveTo>
                    <a:pt x="6506" y="138"/>
                  </a:moveTo>
                  <a:cubicBezTo>
                    <a:pt x="6091" y="138"/>
                    <a:pt x="5744" y="138"/>
                    <a:pt x="5329" y="277"/>
                  </a:cubicBezTo>
                  <a:lnTo>
                    <a:pt x="4845" y="415"/>
                  </a:lnTo>
                  <a:cubicBezTo>
                    <a:pt x="4014" y="622"/>
                    <a:pt x="3253" y="968"/>
                    <a:pt x="2630" y="1522"/>
                  </a:cubicBezTo>
                  <a:lnTo>
                    <a:pt x="1800" y="2213"/>
                  </a:lnTo>
                  <a:cubicBezTo>
                    <a:pt x="623" y="3251"/>
                    <a:pt x="0" y="4773"/>
                    <a:pt x="0" y="6295"/>
                  </a:cubicBezTo>
                  <a:cubicBezTo>
                    <a:pt x="0" y="7885"/>
                    <a:pt x="830" y="9338"/>
                    <a:pt x="2076" y="10238"/>
                  </a:cubicBezTo>
                  <a:lnTo>
                    <a:pt x="3115" y="10998"/>
                  </a:lnTo>
                  <a:cubicBezTo>
                    <a:pt x="4014" y="11690"/>
                    <a:pt x="5122" y="12036"/>
                    <a:pt x="6229" y="12036"/>
                  </a:cubicBezTo>
                  <a:cubicBezTo>
                    <a:pt x="7059" y="12036"/>
                    <a:pt x="7959" y="11828"/>
                    <a:pt x="8721" y="11413"/>
                  </a:cubicBezTo>
                  <a:lnTo>
                    <a:pt x="9136" y="11206"/>
                  </a:lnTo>
                  <a:cubicBezTo>
                    <a:pt x="10036" y="10722"/>
                    <a:pt x="10797" y="9892"/>
                    <a:pt x="11281" y="8992"/>
                  </a:cubicBezTo>
                  <a:lnTo>
                    <a:pt x="11835" y="7816"/>
                  </a:lnTo>
                  <a:cubicBezTo>
                    <a:pt x="12527" y="6502"/>
                    <a:pt x="12596" y="4911"/>
                    <a:pt x="11973" y="3527"/>
                  </a:cubicBezTo>
                  <a:cubicBezTo>
                    <a:pt x="11420" y="2144"/>
                    <a:pt x="10312" y="1107"/>
                    <a:pt x="8859" y="553"/>
                  </a:cubicBezTo>
                  <a:lnTo>
                    <a:pt x="8167" y="277"/>
                  </a:lnTo>
                  <a:cubicBezTo>
                    <a:pt x="7613" y="69"/>
                    <a:pt x="7059" y="0"/>
                    <a:pt x="6437" y="0"/>
                  </a:cubicBezTo>
                  <a:lnTo>
                    <a:pt x="643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7" name="Freeform 3536">
              <a:extLst>
                <a:ext uri="{FF2B5EF4-FFF2-40B4-BE49-F238E27FC236}">
                  <a16:creationId xmlns:a16="http://schemas.microsoft.com/office/drawing/2014/main" id="{EDAAAC3F-9CBA-7EE6-4A80-4BD39932F8C8}"/>
                </a:ext>
              </a:extLst>
            </p:cNvPr>
            <p:cNvSpPr/>
            <p:nvPr/>
          </p:nvSpPr>
          <p:spPr>
            <a:xfrm>
              <a:off x="8558735" y="5029036"/>
              <a:ext cx="1566" cy="2578"/>
            </a:xfrm>
            <a:custGeom>
              <a:avLst/>
              <a:gdLst>
                <a:gd name="connsiteX0" fmla="*/ 0 w 1176"/>
                <a:gd name="connsiteY0" fmla="*/ 1937 h 1936"/>
                <a:gd name="connsiteX1" fmla="*/ 1177 w 1176"/>
                <a:gd name="connsiteY1" fmla="*/ 1729 h 1936"/>
                <a:gd name="connsiteX2" fmla="*/ 1177 w 1176"/>
                <a:gd name="connsiteY2" fmla="*/ 69 h 1936"/>
                <a:gd name="connsiteX3" fmla="*/ 208 w 1176"/>
                <a:gd name="connsiteY3" fmla="*/ 0 h 1936"/>
                <a:gd name="connsiteX4" fmla="*/ 0 w 1176"/>
                <a:gd name="connsiteY4" fmla="*/ 1937 h 1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 h="1936">
                  <a:moveTo>
                    <a:pt x="0" y="1937"/>
                  </a:moveTo>
                  <a:lnTo>
                    <a:pt x="1177" y="1729"/>
                  </a:lnTo>
                  <a:lnTo>
                    <a:pt x="1177" y="69"/>
                  </a:lnTo>
                  <a:lnTo>
                    <a:pt x="208" y="0"/>
                  </a:lnTo>
                  <a:lnTo>
                    <a:pt x="0" y="193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8" name="Freeform 3537">
              <a:extLst>
                <a:ext uri="{FF2B5EF4-FFF2-40B4-BE49-F238E27FC236}">
                  <a16:creationId xmlns:a16="http://schemas.microsoft.com/office/drawing/2014/main" id="{D205954B-A320-B617-667B-9A8C52B62145}"/>
                </a:ext>
              </a:extLst>
            </p:cNvPr>
            <p:cNvSpPr/>
            <p:nvPr/>
          </p:nvSpPr>
          <p:spPr>
            <a:xfrm>
              <a:off x="8551794" y="5022127"/>
              <a:ext cx="15329" cy="16397"/>
            </a:xfrm>
            <a:custGeom>
              <a:avLst/>
              <a:gdLst>
                <a:gd name="connsiteX0" fmla="*/ 5419 w 11510"/>
                <a:gd name="connsiteY0" fmla="*/ 5188 h 12312"/>
                <a:gd name="connsiteX1" fmla="*/ 6388 w 11510"/>
                <a:gd name="connsiteY1" fmla="*/ 5188 h 12312"/>
                <a:gd name="connsiteX2" fmla="*/ 6388 w 11510"/>
                <a:gd name="connsiteY2" fmla="*/ 6917 h 12312"/>
                <a:gd name="connsiteX3" fmla="*/ 5212 w 11510"/>
                <a:gd name="connsiteY3" fmla="*/ 7125 h 12312"/>
                <a:gd name="connsiteX4" fmla="*/ 5419 w 11510"/>
                <a:gd name="connsiteY4" fmla="*/ 5188 h 12312"/>
                <a:gd name="connsiteX5" fmla="*/ 5419 w 11510"/>
                <a:gd name="connsiteY5" fmla="*/ 0 h 12312"/>
                <a:gd name="connsiteX6" fmla="*/ 229 w 11510"/>
                <a:gd name="connsiteY6" fmla="*/ 4704 h 12312"/>
                <a:gd name="connsiteX7" fmla="*/ 21 w 11510"/>
                <a:gd name="connsiteY7" fmla="*/ 6640 h 12312"/>
                <a:gd name="connsiteX8" fmla="*/ 1613 w 11510"/>
                <a:gd name="connsiteY8" fmla="*/ 10929 h 12312"/>
                <a:gd name="connsiteX9" fmla="*/ 5142 w 11510"/>
                <a:gd name="connsiteY9" fmla="*/ 12313 h 12312"/>
                <a:gd name="connsiteX10" fmla="*/ 5973 w 11510"/>
                <a:gd name="connsiteY10" fmla="*/ 12313 h 12312"/>
                <a:gd name="connsiteX11" fmla="*/ 7150 w 11510"/>
                <a:gd name="connsiteY11" fmla="*/ 12105 h 12312"/>
                <a:gd name="connsiteX12" fmla="*/ 11510 w 11510"/>
                <a:gd name="connsiteY12" fmla="*/ 6987 h 12312"/>
                <a:gd name="connsiteX13" fmla="*/ 11510 w 11510"/>
                <a:gd name="connsiteY13" fmla="*/ 5326 h 12312"/>
                <a:gd name="connsiteX14" fmla="*/ 6734 w 11510"/>
                <a:gd name="connsiteY14" fmla="*/ 138 h 12312"/>
                <a:gd name="connsiteX15" fmla="*/ 5765 w 11510"/>
                <a:gd name="connsiteY15" fmla="*/ 138 h 12312"/>
                <a:gd name="connsiteX16" fmla="*/ 5350 w 11510"/>
                <a:gd name="connsiteY16" fmla="*/ 69 h 12312"/>
                <a:gd name="connsiteX17" fmla="*/ 5350 w 11510"/>
                <a:gd name="connsiteY17" fmla="*/ 69 h 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10" h="12312">
                  <a:moveTo>
                    <a:pt x="5419" y="5188"/>
                  </a:moveTo>
                  <a:lnTo>
                    <a:pt x="6388" y="5188"/>
                  </a:lnTo>
                  <a:lnTo>
                    <a:pt x="6388" y="6917"/>
                  </a:lnTo>
                  <a:lnTo>
                    <a:pt x="5212" y="7125"/>
                  </a:lnTo>
                  <a:lnTo>
                    <a:pt x="5419" y="5188"/>
                  </a:lnTo>
                  <a:moveTo>
                    <a:pt x="5419" y="0"/>
                  </a:moveTo>
                  <a:cubicBezTo>
                    <a:pt x="2789" y="0"/>
                    <a:pt x="505" y="2006"/>
                    <a:pt x="229" y="4704"/>
                  </a:cubicBezTo>
                  <a:lnTo>
                    <a:pt x="21" y="6640"/>
                  </a:lnTo>
                  <a:cubicBezTo>
                    <a:pt x="-117" y="8232"/>
                    <a:pt x="436" y="9823"/>
                    <a:pt x="1613" y="10929"/>
                  </a:cubicBezTo>
                  <a:cubicBezTo>
                    <a:pt x="2582" y="11828"/>
                    <a:pt x="3828" y="12313"/>
                    <a:pt x="5142" y="12313"/>
                  </a:cubicBezTo>
                  <a:cubicBezTo>
                    <a:pt x="5419" y="12313"/>
                    <a:pt x="5696" y="12313"/>
                    <a:pt x="5973" y="12313"/>
                  </a:cubicBezTo>
                  <a:lnTo>
                    <a:pt x="7150" y="12105"/>
                  </a:lnTo>
                  <a:cubicBezTo>
                    <a:pt x="9641" y="11690"/>
                    <a:pt x="11510" y="9546"/>
                    <a:pt x="11510" y="6987"/>
                  </a:cubicBezTo>
                  <a:lnTo>
                    <a:pt x="11510" y="5326"/>
                  </a:lnTo>
                  <a:cubicBezTo>
                    <a:pt x="11510" y="2629"/>
                    <a:pt x="9434" y="346"/>
                    <a:pt x="6734" y="138"/>
                  </a:cubicBezTo>
                  <a:lnTo>
                    <a:pt x="5765" y="138"/>
                  </a:lnTo>
                  <a:cubicBezTo>
                    <a:pt x="5765" y="138"/>
                    <a:pt x="5489" y="69"/>
                    <a:pt x="5350" y="69"/>
                  </a:cubicBezTo>
                  <a:lnTo>
                    <a:pt x="535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39" name="Freeform 3538">
              <a:extLst>
                <a:ext uri="{FF2B5EF4-FFF2-40B4-BE49-F238E27FC236}">
                  <a16:creationId xmlns:a16="http://schemas.microsoft.com/office/drawing/2014/main" id="{A792C2B3-4BEC-54DA-CFBB-FECB817316F9}"/>
                </a:ext>
              </a:extLst>
            </p:cNvPr>
            <p:cNvSpPr/>
            <p:nvPr/>
          </p:nvSpPr>
          <p:spPr>
            <a:xfrm>
              <a:off x="8153893" y="5238995"/>
              <a:ext cx="37515" cy="11147"/>
            </a:xfrm>
            <a:custGeom>
              <a:avLst/>
              <a:gdLst>
                <a:gd name="connsiteX0" fmla="*/ 20833 w 28168"/>
                <a:gd name="connsiteY0" fmla="*/ 0 h 8370"/>
                <a:gd name="connsiteX1" fmla="*/ 11905 w 28168"/>
                <a:gd name="connsiteY1" fmla="*/ 623 h 8370"/>
                <a:gd name="connsiteX2" fmla="*/ 8444 w 28168"/>
                <a:gd name="connsiteY2" fmla="*/ 623 h 8370"/>
                <a:gd name="connsiteX3" fmla="*/ 5052 w 28168"/>
                <a:gd name="connsiteY3" fmla="*/ 830 h 8370"/>
                <a:gd name="connsiteX4" fmla="*/ 2146 w 28168"/>
                <a:gd name="connsiteY4" fmla="*/ 2006 h 8370"/>
                <a:gd name="connsiteX5" fmla="*/ 0 w 28168"/>
                <a:gd name="connsiteY5" fmla="*/ 4704 h 8370"/>
                <a:gd name="connsiteX6" fmla="*/ 5675 w 28168"/>
                <a:gd name="connsiteY6" fmla="*/ 8370 h 8370"/>
                <a:gd name="connsiteX7" fmla="*/ 13704 w 28168"/>
                <a:gd name="connsiteY7" fmla="*/ 7540 h 8370"/>
                <a:gd name="connsiteX8" fmla="*/ 28169 w 28168"/>
                <a:gd name="connsiteY8" fmla="*/ 2974 h 8370"/>
                <a:gd name="connsiteX9" fmla="*/ 25331 w 28168"/>
                <a:gd name="connsiteY9" fmla="*/ 623 h 8370"/>
                <a:gd name="connsiteX10" fmla="*/ 20833 w 28168"/>
                <a:gd name="connsiteY10" fmla="*/ 0 h 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68" h="8370">
                  <a:moveTo>
                    <a:pt x="20833" y="0"/>
                  </a:moveTo>
                  <a:lnTo>
                    <a:pt x="11905" y="623"/>
                  </a:lnTo>
                  <a:lnTo>
                    <a:pt x="8444" y="623"/>
                  </a:lnTo>
                  <a:lnTo>
                    <a:pt x="5052" y="830"/>
                  </a:lnTo>
                  <a:lnTo>
                    <a:pt x="2146" y="2006"/>
                  </a:lnTo>
                  <a:lnTo>
                    <a:pt x="0" y="4704"/>
                  </a:lnTo>
                  <a:lnTo>
                    <a:pt x="5675" y="8370"/>
                  </a:lnTo>
                  <a:lnTo>
                    <a:pt x="13704" y="7540"/>
                  </a:lnTo>
                  <a:lnTo>
                    <a:pt x="28169" y="2974"/>
                  </a:lnTo>
                  <a:lnTo>
                    <a:pt x="25331" y="623"/>
                  </a:lnTo>
                  <a:lnTo>
                    <a:pt x="20833"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0" name="Freeform 3539">
              <a:extLst>
                <a:ext uri="{FF2B5EF4-FFF2-40B4-BE49-F238E27FC236}">
                  <a16:creationId xmlns:a16="http://schemas.microsoft.com/office/drawing/2014/main" id="{8B1E249F-66F4-44E4-71A5-72565A0892FA}"/>
                </a:ext>
              </a:extLst>
            </p:cNvPr>
            <p:cNvSpPr/>
            <p:nvPr/>
          </p:nvSpPr>
          <p:spPr>
            <a:xfrm>
              <a:off x="8146910" y="5231992"/>
              <a:ext cx="51345" cy="25058"/>
            </a:xfrm>
            <a:custGeom>
              <a:avLst/>
              <a:gdLst>
                <a:gd name="connsiteX0" fmla="*/ 26076 w 38552"/>
                <a:gd name="connsiteY0" fmla="*/ 5257 h 18815"/>
                <a:gd name="connsiteX1" fmla="*/ 30574 w 38552"/>
                <a:gd name="connsiteY1" fmla="*/ 5811 h 18815"/>
                <a:gd name="connsiteX2" fmla="*/ 33412 w 38552"/>
                <a:gd name="connsiteY2" fmla="*/ 8162 h 18815"/>
                <a:gd name="connsiteX3" fmla="*/ 18947 w 38552"/>
                <a:gd name="connsiteY3" fmla="*/ 12797 h 18815"/>
                <a:gd name="connsiteX4" fmla="*/ 10988 w 38552"/>
                <a:gd name="connsiteY4" fmla="*/ 13627 h 18815"/>
                <a:gd name="connsiteX5" fmla="*/ 5243 w 38552"/>
                <a:gd name="connsiteY5" fmla="*/ 9892 h 18815"/>
                <a:gd name="connsiteX6" fmla="*/ 7458 w 38552"/>
                <a:gd name="connsiteY6" fmla="*/ 7194 h 18815"/>
                <a:gd name="connsiteX7" fmla="*/ 10365 w 38552"/>
                <a:gd name="connsiteY7" fmla="*/ 6018 h 18815"/>
                <a:gd name="connsiteX8" fmla="*/ 13687 w 38552"/>
                <a:gd name="connsiteY8" fmla="*/ 5742 h 18815"/>
                <a:gd name="connsiteX9" fmla="*/ 17148 w 38552"/>
                <a:gd name="connsiteY9" fmla="*/ 5742 h 18815"/>
                <a:gd name="connsiteX10" fmla="*/ 26007 w 38552"/>
                <a:gd name="connsiteY10" fmla="*/ 5188 h 18815"/>
                <a:gd name="connsiteX11" fmla="*/ 26007 w 38552"/>
                <a:gd name="connsiteY11" fmla="*/ 0 h 18815"/>
                <a:gd name="connsiteX12" fmla="*/ 25661 w 38552"/>
                <a:gd name="connsiteY12" fmla="*/ 0 h 18815"/>
                <a:gd name="connsiteX13" fmla="*/ 16940 w 38552"/>
                <a:gd name="connsiteY13" fmla="*/ 623 h 18815"/>
                <a:gd name="connsiteX14" fmla="*/ 13687 w 38552"/>
                <a:gd name="connsiteY14" fmla="*/ 623 h 18815"/>
                <a:gd name="connsiteX15" fmla="*/ 13687 w 38552"/>
                <a:gd name="connsiteY15" fmla="*/ 623 h 18815"/>
                <a:gd name="connsiteX16" fmla="*/ 13272 w 38552"/>
                <a:gd name="connsiteY16" fmla="*/ 623 h 18815"/>
                <a:gd name="connsiteX17" fmla="*/ 9950 w 38552"/>
                <a:gd name="connsiteY17" fmla="*/ 899 h 18815"/>
                <a:gd name="connsiteX18" fmla="*/ 8427 w 38552"/>
                <a:gd name="connsiteY18" fmla="*/ 1245 h 18815"/>
                <a:gd name="connsiteX19" fmla="*/ 5520 w 38552"/>
                <a:gd name="connsiteY19" fmla="*/ 2421 h 18815"/>
                <a:gd name="connsiteX20" fmla="*/ 3374 w 38552"/>
                <a:gd name="connsiteY20" fmla="*/ 3943 h 18815"/>
                <a:gd name="connsiteX21" fmla="*/ 1160 w 38552"/>
                <a:gd name="connsiteY21" fmla="*/ 6641 h 18815"/>
                <a:gd name="connsiteX22" fmla="*/ 52 w 38552"/>
                <a:gd name="connsiteY22" fmla="*/ 10722 h 18815"/>
                <a:gd name="connsiteX23" fmla="*/ 2337 w 38552"/>
                <a:gd name="connsiteY23" fmla="*/ 14250 h 18815"/>
                <a:gd name="connsiteX24" fmla="*/ 8081 w 38552"/>
                <a:gd name="connsiteY24" fmla="*/ 17985 h 18815"/>
                <a:gd name="connsiteX25" fmla="*/ 10919 w 38552"/>
                <a:gd name="connsiteY25" fmla="*/ 18815 h 18815"/>
                <a:gd name="connsiteX26" fmla="*/ 11472 w 38552"/>
                <a:gd name="connsiteY26" fmla="*/ 18815 h 18815"/>
                <a:gd name="connsiteX27" fmla="*/ 19431 w 38552"/>
                <a:gd name="connsiteY27" fmla="*/ 17985 h 18815"/>
                <a:gd name="connsiteX28" fmla="*/ 20470 w 38552"/>
                <a:gd name="connsiteY28" fmla="*/ 17778 h 18815"/>
                <a:gd name="connsiteX29" fmla="*/ 34935 w 38552"/>
                <a:gd name="connsiteY29" fmla="*/ 13143 h 18815"/>
                <a:gd name="connsiteX30" fmla="*/ 38465 w 38552"/>
                <a:gd name="connsiteY30" fmla="*/ 9200 h 18815"/>
                <a:gd name="connsiteX31" fmla="*/ 36665 w 38552"/>
                <a:gd name="connsiteY31" fmla="*/ 4219 h 18815"/>
                <a:gd name="connsiteX32" fmla="*/ 33828 w 38552"/>
                <a:gd name="connsiteY32" fmla="*/ 1868 h 18815"/>
                <a:gd name="connsiteX33" fmla="*/ 31128 w 38552"/>
                <a:gd name="connsiteY33" fmla="*/ 692 h 18815"/>
                <a:gd name="connsiteX34" fmla="*/ 26630 w 38552"/>
                <a:gd name="connsiteY34" fmla="*/ 138 h 18815"/>
                <a:gd name="connsiteX35" fmla="*/ 25937 w 38552"/>
                <a:gd name="connsiteY35" fmla="*/ 138 h 18815"/>
                <a:gd name="connsiteX36" fmla="*/ 25937 w 38552"/>
                <a:gd name="connsiteY36" fmla="*/ 138 h 1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552" h="18815">
                  <a:moveTo>
                    <a:pt x="26076" y="5257"/>
                  </a:moveTo>
                  <a:lnTo>
                    <a:pt x="30574" y="5811"/>
                  </a:lnTo>
                  <a:lnTo>
                    <a:pt x="33412" y="8162"/>
                  </a:lnTo>
                  <a:lnTo>
                    <a:pt x="18947" y="12797"/>
                  </a:lnTo>
                  <a:lnTo>
                    <a:pt x="10988" y="13627"/>
                  </a:lnTo>
                  <a:lnTo>
                    <a:pt x="5243" y="9892"/>
                  </a:lnTo>
                  <a:lnTo>
                    <a:pt x="7458" y="7194"/>
                  </a:lnTo>
                  <a:lnTo>
                    <a:pt x="10365" y="6018"/>
                  </a:lnTo>
                  <a:lnTo>
                    <a:pt x="13687" y="5742"/>
                  </a:lnTo>
                  <a:lnTo>
                    <a:pt x="17148" y="5742"/>
                  </a:lnTo>
                  <a:cubicBezTo>
                    <a:pt x="17148" y="5742"/>
                    <a:pt x="26007" y="5188"/>
                    <a:pt x="26007" y="5188"/>
                  </a:cubicBezTo>
                  <a:moveTo>
                    <a:pt x="26007" y="0"/>
                  </a:moveTo>
                  <a:cubicBezTo>
                    <a:pt x="26007" y="0"/>
                    <a:pt x="25799" y="0"/>
                    <a:pt x="25661" y="0"/>
                  </a:cubicBezTo>
                  <a:lnTo>
                    <a:pt x="16940" y="623"/>
                  </a:lnTo>
                  <a:lnTo>
                    <a:pt x="13687" y="623"/>
                  </a:lnTo>
                  <a:cubicBezTo>
                    <a:pt x="13687" y="623"/>
                    <a:pt x="13687" y="623"/>
                    <a:pt x="13687" y="623"/>
                  </a:cubicBezTo>
                  <a:cubicBezTo>
                    <a:pt x="13549" y="623"/>
                    <a:pt x="13410" y="623"/>
                    <a:pt x="13272" y="623"/>
                  </a:cubicBezTo>
                  <a:lnTo>
                    <a:pt x="9950" y="899"/>
                  </a:lnTo>
                  <a:cubicBezTo>
                    <a:pt x="9396" y="899"/>
                    <a:pt x="8912" y="1038"/>
                    <a:pt x="8427" y="1245"/>
                  </a:cubicBezTo>
                  <a:lnTo>
                    <a:pt x="5520" y="2421"/>
                  </a:lnTo>
                  <a:cubicBezTo>
                    <a:pt x="4689" y="2767"/>
                    <a:pt x="3998" y="3251"/>
                    <a:pt x="3374" y="3943"/>
                  </a:cubicBezTo>
                  <a:lnTo>
                    <a:pt x="1160" y="6641"/>
                  </a:lnTo>
                  <a:cubicBezTo>
                    <a:pt x="260" y="7817"/>
                    <a:pt x="-155" y="9269"/>
                    <a:pt x="52" y="10722"/>
                  </a:cubicBezTo>
                  <a:cubicBezTo>
                    <a:pt x="260" y="12175"/>
                    <a:pt x="1091" y="13489"/>
                    <a:pt x="2337" y="14250"/>
                  </a:cubicBezTo>
                  <a:lnTo>
                    <a:pt x="8081" y="17985"/>
                  </a:lnTo>
                  <a:cubicBezTo>
                    <a:pt x="8912" y="18538"/>
                    <a:pt x="9880" y="18815"/>
                    <a:pt x="10919" y="18815"/>
                  </a:cubicBezTo>
                  <a:cubicBezTo>
                    <a:pt x="11126" y="18815"/>
                    <a:pt x="11265" y="18815"/>
                    <a:pt x="11472" y="18815"/>
                  </a:cubicBezTo>
                  <a:lnTo>
                    <a:pt x="19431" y="17985"/>
                  </a:lnTo>
                  <a:cubicBezTo>
                    <a:pt x="19777" y="17985"/>
                    <a:pt x="20124" y="17847"/>
                    <a:pt x="20470" y="17778"/>
                  </a:cubicBezTo>
                  <a:lnTo>
                    <a:pt x="34935" y="13143"/>
                  </a:lnTo>
                  <a:cubicBezTo>
                    <a:pt x="36734" y="12590"/>
                    <a:pt x="38119" y="11068"/>
                    <a:pt x="38465" y="9200"/>
                  </a:cubicBezTo>
                  <a:cubicBezTo>
                    <a:pt x="38810" y="7332"/>
                    <a:pt x="38119" y="5465"/>
                    <a:pt x="36665" y="4219"/>
                  </a:cubicBezTo>
                  <a:lnTo>
                    <a:pt x="33828" y="1868"/>
                  </a:lnTo>
                  <a:cubicBezTo>
                    <a:pt x="33066" y="1245"/>
                    <a:pt x="32167" y="830"/>
                    <a:pt x="31128" y="692"/>
                  </a:cubicBezTo>
                  <a:lnTo>
                    <a:pt x="26630" y="138"/>
                  </a:lnTo>
                  <a:cubicBezTo>
                    <a:pt x="26630" y="138"/>
                    <a:pt x="26214" y="138"/>
                    <a:pt x="25937" y="138"/>
                  </a:cubicBezTo>
                  <a:lnTo>
                    <a:pt x="25937"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1" name="Freeform 3540">
              <a:extLst>
                <a:ext uri="{FF2B5EF4-FFF2-40B4-BE49-F238E27FC236}">
                  <a16:creationId xmlns:a16="http://schemas.microsoft.com/office/drawing/2014/main" id="{6083A0DC-2DA9-D386-1EE9-ADCC78A73DC9}"/>
                </a:ext>
              </a:extLst>
            </p:cNvPr>
            <p:cNvSpPr/>
            <p:nvPr/>
          </p:nvSpPr>
          <p:spPr>
            <a:xfrm>
              <a:off x="8559473" y="5045435"/>
              <a:ext cx="1382" cy="4974"/>
            </a:xfrm>
            <a:custGeom>
              <a:avLst/>
              <a:gdLst>
                <a:gd name="connsiteX0" fmla="*/ 69 w 1038"/>
                <a:gd name="connsiteY0" fmla="*/ 1937 h 3735"/>
                <a:gd name="connsiteX1" fmla="*/ 0 w 1038"/>
                <a:gd name="connsiteY1" fmla="*/ 2629 h 3735"/>
                <a:gd name="connsiteX2" fmla="*/ 623 w 1038"/>
                <a:gd name="connsiteY2" fmla="*/ 3113 h 3735"/>
                <a:gd name="connsiteX3" fmla="*/ 830 w 1038"/>
                <a:gd name="connsiteY3" fmla="*/ 3389 h 3735"/>
                <a:gd name="connsiteX4" fmla="*/ 1038 w 1038"/>
                <a:gd name="connsiteY4" fmla="*/ 3736 h 3735"/>
                <a:gd name="connsiteX5" fmla="*/ 1038 w 1038"/>
                <a:gd name="connsiteY5" fmla="*/ 1868 h 3735"/>
                <a:gd name="connsiteX6" fmla="*/ 900 w 1038"/>
                <a:gd name="connsiteY6" fmla="*/ 969 h 3735"/>
                <a:gd name="connsiteX7" fmla="*/ 692 w 1038"/>
                <a:gd name="connsiteY7" fmla="*/ 0 h 3735"/>
                <a:gd name="connsiteX8" fmla="*/ 485 w 1038"/>
                <a:gd name="connsiteY8" fmla="*/ 623 h 3735"/>
                <a:gd name="connsiteX9" fmla="*/ 69 w 1038"/>
                <a:gd name="connsiteY9" fmla="*/ 1937 h 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8" h="3735">
                  <a:moveTo>
                    <a:pt x="69" y="1937"/>
                  </a:moveTo>
                  <a:lnTo>
                    <a:pt x="0" y="2629"/>
                  </a:lnTo>
                  <a:lnTo>
                    <a:pt x="623" y="3113"/>
                  </a:lnTo>
                  <a:lnTo>
                    <a:pt x="830" y="3389"/>
                  </a:lnTo>
                  <a:lnTo>
                    <a:pt x="1038" y="3736"/>
                  </a:lnTo>
                  <a:lnTo>
                    <a:pt x="1038" y="1868"/>
                  </a:lnTo>
                  <a:lnTo>
                    <a:pt x="900" y="969"/>
                  </a:lnTo>
                  <a:lnTo>
                    <a:pt x="692" y="0"/>
                  </a:lnTo>
                  <a:lnTo>
                    <a:pt x="485" y="623"/>
                  </a:lnTo>
                  <a:lnTo>
                    <a:pt x="69" y="193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2" name="Freeform 3541">
              <a:extLst>
                <a:ext uri="{FF2B5EF4-FFF2-40B4-BE49-F238E27FC236}">
                  <a16:creationId xmlns:a16="http://schemas.microsoft.com/office/drawing/2014/main" id="{1530FBDD-E12E-AB61-C578-4DCFC6776016}"/>
                </a:ext>
              </a:extLst>
            </p:cNvPr>
            <p:cNvSpPr/>
            <p:nvPr/>
          </p:nvSpPr>
          <p:spPr>
            <a:xfrm>
              <a:off x="8552485" y="5038526"/>
              <a:ext cx="15099" cy="18793"/>
            </a:xfrm>
            <a:custGeom>
              <a:avLst/>
              <a:gdLst>
                <a:gd name="connsiteX0" fmla="*/ 5939 w 11337"/>
                <a:gd name="connsiteY0" fmla="*/ 5188 h 14111"/>
                <a:gd name="connsiteX1" fmla="*/ 6147 w 11337"/>
                <a:gd name="connsiteY1" fmla="*/ 6157 h 14111"/>
                <a:gd name="connsiteX2" fmla="*/ 6354 w 11337"/>
                <a:gd name="connsiteY2" fmla="*/ 7056 h 14111"/>
                <a:gd name="connsiteX3" fmla="*/ 6354 w 11337"/>
                <a:gd name="connsiteY3" fmla="*/ 8924 h 14111"/>
                <a:gd name="connsiteX4" fmla="*/ 6077 w 11337"/>
                <a:gd name="connsiteY4" fmla="*/ 8577 h 14111"/>
                <a:gd name="connsiteX5" fmla="*/ 5870 w 11337"/>
                <a:gd name="connsiteY5" fmla="*/ 8301 h 14111"/>
                <a:gd name="connsiteX6" fmla="*/ 5247 w 11337"/>
                <a:gd name="connsiteY6" fmla="*/ 7817 h 14111"/>
                <a:gd name="connsiteX7" fmla="*/ 5386 w 11337"/>
                <a:gd name="connsiteY7" fmla="*/ 7125 h 14111"/>
                <a:gd name="connsiteX8" fmla="*/ 5732 w 11337"/>
                <a:gd name="connsiteY8" fmla="*/ 5811 h 14111"/>
                <a:gd name="connsiteX9" fmla="*/ 5939 w 11337"/>
                <a:gd name="connsiteY9" fmla="*/ 5188 h 14111"/>
                <a:gd name="connsiteX10" fmla="*/ 5939 w 11337"/>
                <a:gd name="connsiteY10" fmla="*/ 0 h 14111"/>
                <a:gd name="connsiteX11" fmla="*/ 1025 w 11337"/>
                <a:gd name="connsiteY11" fmla="*/ 3459 h 14111"/>
                <a:gd name="connsiteX12" fmla="*/ 817 w 11337"/>
                <a:gd name="connsiteY12" fmla="*/ 4081 h 14111"/>
                <a:gd name="connsiteX13" fmla="*/ 679 w 11337"/>
                <a:gd name="connsiteY13" fmla="*/ 4496 h 14111"/>
                <a:gd name="connsiteX14" fmla="*/ 333 w 11337"/>
                <a:gd name="connsiteY14" fmla="*/ 5811 h 14111"/>
                <a:gd name="connsiteX15" fmla="*/ 195 w 11337"/>
                <a:gd name="connsiteY15" fmla="*/ 6364 h 14111"/>
                <a:gd name="connsiteX16" fmla="*/ 56 w 11337"/>
                <a:gd name="connsiteY16" fmla="*/ 7056 h 14111"/>
                <a:gd name="connsiteX17" fmla="*/ 1994 w 11337"/>
                <a:gd name="connsiteY17" fmla="*/ 11967 h 14111"/>
                <a:gd name="connsiteX18" fmla="*/ 1994 w 11337"/>
                <a:gd name="connsiteY18" fmla="*/ 11967 h 14111"/>
                <a:gd name="connsiteX19" fmla="*/ 6147 w 11337"/>
                <a:gd name="connsiteY19" fmla="*/ 14112 h 14111"/>
                <a:gd name="connsiteX20" fmla="*/ 7738 w 11337"/>
                <a:gd name="connsiteY20" fmla="*/ 13904 h 14111"/>
                <a:gd name="connsiteX21" fmla="*/ 11338 w 11337"/>
                <a:gd name="connsiteY21" fmla="*/ 8924 h 14111"/>
                <a:gd name="connsiteX22" fmla="*/ 11338 w 11337"/>
                <a:gd name="connsiteY22" fmla="*/ 7056 h 14111"/>
                <a:gd name="connsiteX23" fmla="*/ 11268 w 11337"/>
                <a:gd name="connsiteY23" fmla="*/ 6018 h 14111"/>
                <a:gd name="connsiteX24" fmla="*/ 11061 w 11337"/>
                <a:gd name="connsiteY24" fmla="*/ 5119 h 14111"/>
                <a:gd name="connsiteX25" fmla="*/ 10784 w 11337"/>
                <a:gd name="connsiteY25" fmla="*/ 4012 h 14111"/>
                <a:gd name="connsiteX26" fmla="*/ 6008 w 11337"/>
                <a:gd name="connsiteY26" fmla="*/ 0 h 14111"/>
                <a:gd name="connsiteX27" fmla="*/ 5732 w 11337"/>
                <a:gd name="connsiteY27" fmla="*/ 0 h 14111"/>
                <a:gd name="connsiteX28" fmla="*/ 5732 w 11337"/>
                <a:gd name="connsiteY28" fmla="*/ 0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337" h="14111">
                  <a:moveTo>
                    <a:pt x="5939" y="5188"/>
                  </a:moveTo>
                  <a:lnTo>
                    <a:pt x="6147" y="6157"/>
                  </a:lnTo>
                  <a:lnTo>
                    <a:pt x="6354" y="7056"/>
                  </a:lnTo>
                  <a:lnTo>
                    <a:pt x="6354" y="8924"/>
                  </a:lnTo>
                  <a:lnTo>
                    <a:pt x="6077" y="8577"/>
                  </a:lnTo>
                  <a:lnTo>
                    <a:pt x="5870" y="8301"/>
                  </a:lnTo>
                  <a:lnTo>
                    <a:pt x="5247" y="7817"/>
                  </a:lnTo>
                  <a:lnTo>
                    <a:pt x="5386" y="7125"/>
                  </a:lnTo>
                  <a:lnTo>
                    <a:pt x="5732" y="5811"/>
                  </a:lnTo>
                  <a:lnTo>
                    <a:pt x="5939" y="5188"/>
                  </a:lnTo>
                  <a:moveTo>
                    <a:pt x="5939" y="0"/>
                  </a:moveTo>
                  <a:cubicBezTo>
                    <a:pt x="3725" y="0"/>
                    <a:pt x="1786" y="1384"/>
                    <a:pt x="1025" y="3459"/>
                  </a:cubicBezTo>
                  <a:lnTo>
                    <a:pt x="817" y="4081"/>
                  </a:lnTo>
                  <a:cubicBezTo>
                    <a:pt x="817" y="4081"/>
                    <a:pt x="748" y="4358"/>
                    <a:pt x="679" y="4496"/>
                  </a:cubicBezTo>
                  <a:lnTo>
                    <a:pt x="333" y="5811"/>
                  </a:lnTo>
                  <a:cubicBezTo>
                    <a:pt x="333" y="5811"/>
                    <a:pt x="264" y="6157"/>
                    <a:pt x="195" y="6364"/>
                  </a:cubicBezTo>
                  <a:lnTo>
                    <a:pt x="56" y="7056"/>
                  </a:lnTo>
                  <a:cubicBezTo>
                    <a:pt x="-221" y="8924"/>
                    <a:pt x="541" y="10860"/>
                    <a:pt x="1994" y="11967"/>
                  </a:cubicBezTo>
                  <a:lnTo>
                    <a:pt x="1994" y="11967"/>
                  </a:lnTo>
                  <a:cubicBezTo>
                    <a:pt x="2963" y="13350"/>
                    <a:pt x="4555" y="14112"/>
                    <a:pt x="6147" y="14112"/>
                  </a:cubicBezTo>
                  <a:cubicBezTo>
                    <a:pt x="6701" y="14112"/>
                    <a:pt x="7185" y="14042"/>
                    <a:pt x="7738" y="13904"/>
                  </a:cubicBezTo>
                  <a:cubicBezTo>
                    <a:pt x="9884" y="13212"/>
                    <a:pt x="11338" y="11206"/>
                    <a:pt x="11338" y="8924"/>
                  </a:cubicBezTo>
                  <a:lnTo>
                    <a:pt x="11338" y="7056"/>
                  </a:lnTo>
                  <a:cubicBezTo>
                    <a:pt x="11338" y="7056"/>
                    <a:pt x="11338" y="6364"/>
                    <a:pt x="11268" y="6018"/>
                  </a:cubicBezTo>
                  <a:lnTo>
                    <a:pt x="11061" y="5119"/>
                  </a:lnTo>
                  <a:lnTo>
                    <a:pt x="10784" y="4012"/>
                  </a:lnTo>
                  <a:cubicBezTo>
                    <a:pt x="10299" y="1799"/>
                    <a:pt x="8292" y="138"/>
                    <a:pt x="6008" y="0"/>
                  </a:cubicBezTo>
                  <a:cubicBezTo>
                    <a:pt x="5939" y="0"/>
                    <a:pt x="5801" y="0"/>
                    <a:pt x="5732" y="0"/>
                  </a:cubicBezTo>
                  <a:lnTo>
                    <a:pt x="573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3" name="Freeform 3542">
              <a:extLst>
                <a:ext uri="{FF2B5EF4-FFF2-40B4-BE49-F238E27FC236}">
                  <a16:creationId xmlns:a16="http://schemas.microsoft.com/office/drawing/2014/main" id="{E401B2FD-4BC1-2A8C-9330-386E59BAD77A}"/>
                </a:ext>
              </a:extLst>
            </p:cNvPr>
            <p:cNvSpPr/>
            <p:nvPr/>
          </p:nvSpPr>
          <p:spPr>
            <a:xfrm>
              <a:off x="8556892" y="5057965"/>
              <a:ext cx="15577" cy="15200"/>
            </a:xfrm>
            <a:custGeom>
              <a:avLst/>
              <a:gdLst>
                <a:gd name="connsiteX0" fmla="*/ 415 w 11696"/>
                <a:gd name="connsiteY0" fmla="*/ 484 h 11413"/>
                <a:gd name="connsiteX1" fmla="*/ 0 w 11696"/>
                <a:gd name="connsiteY1" fmla="*/ 2006 h 11413"/>
                <a:gd name="connsiteX2" fmla="*/ 0 w 11696"/>
                <a:gd name="connsiteY2" fmla="*/ 3459 h 11413"/>
                <a:gd name="connsiteX3" fmla="*/ 484 w 11696"/>
                <a:gd name="connsiteY3" fmla="*/ 4842 h 11413"/>
                <a:gd name="connsiteX4" fmla="*/ 1592 w 11696"/>
                <a:gd name="connsiteY4" fmla="*/ 6018 h 11413"/>
                <a:gd name="connsiteX5" fmla="*/ 2907 w 11696"/>
                <a:gd name="connsiteY5" fmla="*/ 6917 h 11413"/>
                <a:gd name="connsiteX6" fmla="*/ 2837 w 11696"/>
                <a:gd name="connsiteY6" fmla="*/ 7886 h 11413"/>
                <a:gd name="connsiteX7" fmla="*/ 2630 w 11696"/>
                <a:gd name="connsiteY7" fmla="*/ 8993 h 11413"/>
                <a:gd name="connsiteX8" fmla="*/ 3114 w 11696"/>
                <a:gd name="connsiteY8" fmla="*/ 9961 h 11413"/>
                <a:gd name="connsiteX9" fmla="*/ 3945 w 11696"/>
                <a:gd name="connsiteY9" fmla="*/ 10099 h 11413"/>
                <a:gd name="connsiteX10" fmla="*/ 5744 w 11696"/>
                <a:gd name="connsiteY10" fmla="*/ 9477 h 11413"/>
                <a:gd name="connsiteX11" fmla="*/ 6644 w 11696"/>
                <a:gd name="connsiteY11" fmla="*/ 9477 h 11413"/>
                <a:gd name="connsiteX12" fmla="*/ 9828 w 11696"/>
                <a:gd name="connsiteY12" fmla="*/ 11206 h 11413"/>
                <a:gd name="connsiteX13" fmla="*/ 11489 w 11696"/>
                <a:gd name="connsiteY13" fmla="*/ 11414 h 11413"/>
                <a:gd name="connsiteX14" fmla="*/ 11696 w 11696"/>
                <a:gd name="connsiteY14" fmla="*/ 9546 h 11413"/>
                <a:gd name="connsiteX15" fmla="*/ 11350 w 11696"/>
                <a:gd name="connsiteY15" fmla="*/ 8993 h 11413"/>
                <a:gd name="connsiteX16" fmla="*/ 10866 w 11696"/>
                <a:gd name="connsiteY16" fmla="*/ 8578 h 11413"/>
                <a:gd name="connsiteX17" fmla="*/ 10312 w 11696"/>
                <a:gd name="connsiteY17" fmla="*/ 8301 h 11413"/>
                <a:gd name="connsiteX18" fmla="*/ 9966 w 11696"/>
                <a:gd name="connsiteY18" fmla="*/ 7955 h 11413"/>
                <a:gd name="connsiteX19" fmla="*/ 9482 w 11696"/>
                <a:gd name="connsiteY19" fmla="*/ 7817 h 11413"/>
                <a:gd name="connsiteX20" fmla="*/ 7820 w 11696"/>
                <a:gd name="connsiteY20" fmla="*/ 8024 h 11413"/>
                <a:gd name="connsiteX21" fmla="*/ 7336 w 11696"/>
                <a:gd name="connsiteY21" fmla="*/ 7886 h 11413"/>
                <a:gd name="connsiteX22" fmla="*/ 6921 w 11696"/>
                <a:gd name="connsiteY22" fmla="*/ 7125 h 11413"/>
                <a:gd name="connsiteX23" fmla="*/ 6783 w 11696"/>
                <a:gd name="connsiteY23" fmla="*/ 6502 h 11413"/>
                <a:gd name="connsiteX24" fmla="*/ 6783 w 11696"/>
                <a:gd name="connsiteY24" fmla="*/ 5880 h 11413"/>
                <a:gd name="connsiteX25" fmla="*/ 6644 w 11696"/>
                <a:gd name="connsiteY25" fmla="*/ 5465 h 11413"/>
                <a:gd name="connsiteX26" fmla="*/ 6575 w 11696"/>
                <a:gd name="connsiteY26" fmla="*/ 4289 h 11413"/>
                <a:gd name="connsiteX27" fmla="*/ 6990 w 11696"/>
                <a:gd name="connsiteY27" fmla="*/ 3113 h 11413"/>
                <a:gd name="connsiteX28" fmla="*/ 6921 w 11696"/>
                <a:gd name="connsiteY28" fmla="*/ 1868 h 11413"/>
                <a:gd name="connsiteX29" fmla="*/ 5468 w 11696"/>
                <a:gd name="connsiteY29" fmla="*/ 208 h 11413"/>
                <a:gd name="connsiteX30" fmla="*/ 4637 w 11696"/>
                <a:gd name="connsiteY30" fmla="*/ 0 h 11413"/>
                <a:gd name="connsiteX31" fmla="*/ 3945 w 11696"/>
                <a:gd name="connsiteY31" fmla="*/ 484 h 11413"/>
                <a:gd name="connsiteX32" fmla="*/ 3461 w 11696"/>
                <a:gd name="connsiteY32" fmla="*/ 1245 h 11413"/>
                <a:gd name="connsiteX33" fmla="*/ 3114 w 11696"/>
                <a:gd name="connsiteY33" fmla="*/ 2006 h 11413"/>
                <a:gd name="connsiteX34" fmla="*/ 2422 w 11696"/>
                <a:gd name="connsiteY34" fmla="*/ 1384 h 11413"/>
                <a:gd name="connsiteX35" fmla="*/ 1661 w 11696"/>
                <a:gd name="connsiteY35" fmla="*/ 1038 h 11413"/>
                <a:gd name="connsiteX36" fmla="*/ 1038 w 11696"/>
                <a:gd name="connsiteY36" fmla="*/ 830 h 11413"/>
                <a:gd name="connsiteX37" fmla="*/ 415 w 11696"/>
                <a:gd name="connsiteY37" fmla="*/ 484 h 1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96" h="11413">
                  <a:moveTo>
                    <a:pt x="415" y="484"/>
                  </a:moveTo>
                  <a:lnTo>
                    <a:pt x="0" y="2006"/>
                  </a:lnTo>
                  <a:lnTo>
                    <a:pt x="0" y="3459"/>
                  </a:lnTo>
                  <a:lnTo>
                    <a:pt x="484" y="4842"/>
                  </a:lnTo>
                  <a:lnTo>
                    <a:pt x="1592" y="6018"/>
                  </a:lnTo>
                  <a:lnTo>
                    <a:pt x="2907" y="6917"/>
                  </a:lnTo>
                  <a:lnTo>
                    <a:pt x="2837" y="7886"/>
                  </a:lnTo>
                  <a:lnTo>
                    <a:pt x="2630" y="8993"/>
                  </a:lnTo>
                  <a:lnTo>
                    <a:pt x="3114" y="9961"/>
                  </a:lnTo>
                  <a:lnTo>
                    <a:pt x="3945" y="10099"/>
                  </a:lnTo>
                  <a:lnTo>
                    <a:pt x="5744" y="9477"/>
                  </a:lnTo>
                  <a:lnTo>
                    <a:pt x="6644" y="9477"/>
                  </a:lnTo>
                  <a:lnTo>
                    <a:pt x="9828" y="11206"/>
                  </a:lnTo>
                  <a:lnTo>
                    <a:pt x="11489" y="11414"/>
                  </a:lnTo>
                  <a:lnTo>
                    <a:pt x="11696" y="9546"/>
                  </a:lnTo>
                  <a:lnTo>
                    <a:pt x="11350" y="8993"/>
                  </a:lnTo>
                  <a:lnTo>
                    <a:pt x="10866" y="8578"/>
                  </a:lnTo>
                  <a:lnTo>
                    <a:pt x="10312" y="8301"/>
                  </a:lnTo>
                  <a:lnTo>
                    <a:pt x="9966" y="7955"/>
                  </a:lnTo>
                  <a:lnTo>
                    <a:pt x="9482" y="7817"/>
                  </a:lnTo>
                  <a:lnTo>
                    <a:pt x="7820" y="8024"/>
                  </a:lnTo>
                  <a:lnTo>
                    <a:pt x="7336" y="7886"/>
                  </a:lnTo>
                  <a:lnTo>
                    <a:pt x="6921" y="7125"/>
                  </a:lnTo>
                  <a:lnTo>
                    <a:pt x="6783" y="6502"/>
                  </a:lnTo>
                  <a:lnTo>
                    <a:pt x="6783" y="5880"/>
                  </a:lnTo>
                  <a:lnTo>
                    <a:pt x="6644" y="5465"/>
                  </a:lnTo>
                  <a:lnTo>
                    <a:pt x="6575" y="4289"/>
                  </a:lnTo>
                  <a:lnTo>
                    <a:pt x="6990" y="3113"/>
                  </a:lnTo>
                  <a:lnTo>
                    <a:pt x="6921" y="1868"/>
                  </a:lnTo>
                  <a:lnTo>
                    <a:pt x="5468" y="208"/>
                  </a:lnTo>
                  <a:lnTo>
                    <a:pt x="4637" y="0"/>
                  </a:lnTo>
                  <a:lnTo>
                    <a:pt x="3945" y="484"/>
                  </a:lnTo>
                  <a:lnTo>
                    <a:pt x="3461" y="1245"/>
                  </a:lnTo>
                  <a:lnTo>
                    <a:pt x="3114" y="2006"/>
                  </a:lnTo>
                  <a:lnTo>
                    <a:pt x="2422" y="1384"/>
                  </a:lnTo>
                  <a:lnTo>
                    <a:pt x="1661" y="1038"/>
                  </a:lnTo>
                  <a:lnTo>
                    <a:pt x="1038" y="830"/>
                  </a:lnTo>
                  <a:lnTo>
                    <a:pt x="415" y="4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4" name="Freeform 3543">
              <a:extLst>
                <a:ext uri="{FF2B5EF4-FFF2-40B4-BE49-F238E27FC236}">
                  <a16:creationId xmlns:a16="http://schemas.microsoft.com/office/drawing/2014/main" id="{D105ED71-31D4-4A06-2DB7-8D991D713E14}"/>
                </a:ext>
              </a:extLst>
            </p:cNvPr>
            <p:cNvSpPr/>
            <p:nvPr/>
          </p:nvSpPr>
          <p:spPr>
            <a:xfrm>
              <a:off x="8549795" y="5050963"/>
              <a:ext cx="29359" cy="29111"/>
            </a:xfrm>
            <a:custGeom>
              <a:avLst/>
              <a:gdLst>
                <a:gd name="connsiteX0" fmla="*/ 9966 w 22044"/>
                <a:gd name="connsiteY0" fmla="*/ 5257 h 21858"/>
                <a:gd name="connsiteX1" fmla="*/ 10797 w 22044"/>
                <a:gd name="connsiteY1" fmla="*/ 5465 h 21858"/>
                <a:gd name="connsiteX2" fmla="*/ 12250 w 22044"/>
                <a:gd name="connsiteY2" fmla="*/ 7125 h 21858"/>
                <a:gd name="connsiteX3" fmla="*/ 12250 w 22044"/>
                <a:gd name="connsiteY3" fmla="*/ 8439 h 21858"/>
                <a:gd name="connsiteX4" fmla="*/ 11904 w 22044"/>
                <a:gd name="connsiteY4" fmla="*/ 9615 h 21858"/>
                <a:gd name="connsiteX5" fmla="*/ 12043 w 22044"/>
                <a:gd name="connsiteY5" fmla="*/ 10722 h 21858"/>
                <a:gd name="connsiteX6" fmla="*/ 12181 w 22044"/>
                <a:gd name="connsiteY6" fmla="*/ 11206 h 21858"/>
                <a:gd name="connsiteX7" fmla="*/ 12181 w 22044"/>
                <a:gd name="connsiteY7" fmla="*/ 11759 h 21858"/>
                <a:gd name="connsiteX8" fmla="*/ 12319 w 22044"/>
                <a:gd name="connsiteY8" fmla="*/ 12382 h 21858"/>
                <a:gd name="connsiteX9" fmla="*/ 12735 w 22044"/>
                <a:gd name="connsiteY9" fmla="*/ 13143 h 21858"/>
                <a:gd name="connsiteX10" fmla="*/ 13219 w 22044"/>
                <a:gd name="connsiteY10" fmla="*/ 13281 h 21858"/>
                <a:gd name="connsiteX11" fmla="*/ 14880 w 22044"/>
                <a:gd name="connsiteY11" fmla="*/ 13143 h 21858"/>
                <a:gd name="connsiteX12" fmla="*/ 15365 w 22044"/>
                <a:gd name="connsiteY12" fmla="*/ 13281 h 21858"/>
                <a:gd name="connsiteX13" fmla="*/ 15711 w 22044"/>
                <a:gd name="connsiteY13" fmla="*/ 13627 h 21858"/>
                <a:gd name="connsiteX14" fmla="*/ 16195 w 22044"/>
                <a:gd name="connsiteY14" fmla="*/ 13904 h 21858"/>
                <a:gd name="connsiteX15" fmla="*/ 16680 w 22044"/>
                <a:gd name="connsiteY15" fmla="*/ 14319 h 21858"/>
                <a:gd name="connsiteX16" fmla="*/ 17026 w 22044"/>
                <a:gd name="connsiteY16" fmla="*/ 14872 h 21858"/>
                <a:gd name="connsiteX17" fmla="*/ 16818 w 22044"/>
                <a:gd name="connsiteY17" fmla="*/ 16740 h 21858"/>
                <a:gd name="connsiteX18" fmla="*/ 15157 w 22044"/>
                <a:gd name="connsiteY18" fmla="*/ 16532 h 21858"/>
                <a:gd name="connsiteX19" fmla="*/ 11973 w 22044"/>
                <a:gd name="connsiteY19" fmla="*/ 14803 h 21858"/>
                <a:gd name="connsiteX20" fmla="*/ 11074 w 22044"/>
                <a:gd name="connsiteY20" fmla="*/ 14803 h 21858"/>
                <a:gd name="connsiteX21" fmla="*/ 9343 w 22044"/>
                <a:gd name="connsiteY21" fmla="*/ 15426 h 21858"/>
                <a:gd name="connsiteX22" fmla="*/ 8513 w 22044"/>
                <a:gd name="connsiteY22" fmla="*/ 15218 h 21858"/>
                <a:gd name="connsiteX23" fmla="*/ 7959 w 22044"/>
                <a:gd name="connsiteY23" fmla="*/ 14250 h 21858"/>
                <a:gd name="connsiteX24" fmla="*/ 8236 w 22044"/>
                <a:gd name="connsiteY24" fmla="*/ 13212 h 21858"/>
                <a:gd name="connsiteX25" fmla="*/ 8236 w 22044"/>
                <a:gd name="connsiteY25" fmla="*/ 12174 h 21858"/>
                <a:gd name="connsiteX26" fmla="*/ 6921 w 22044"/>
                <a:gd name="connsiteY26" fmla="*/ 11275 h 21858"/>
                <a:gd name="connsiteX27" fmla="*/ 5813 w 22044"/>
                <a:gd name="connsiteY27" fmla="*/ 10099 h 21858"/>
                <a:gd name="connsiteX28" fmla="*/ 5329 w 22044"/>
                <a:gd name="connsiteY28" fmla="*/ 8716 h 21858"/>
                <a:gd name="connsiteX29" fmla="*/ 5329 w 22044"/>
                <a:gd name="connsiteY29" fmla="*/ 7263 h 21858"/>
                <a:gd name="connsiteX30" fmla="*/ 5745 w 22044"/>
                <a:gd name="connsiteY30" fmla="*/ 5741 h 21858"/>
                <a:gd name="connsiteX31" fmla="*/ 6367 w 22044"/>
                <a:gd name="connsiteY31" fmla="*/ 6087 h 21858"/>
                <a:gd name="connsiteX32" fmla="*/ 6990 w 22044"/>
                <a:gd name="connsiteY32" fmla="*/ 6295 h 21858"/>
                <a:gd name="connsiteX33" fmla="*/ 7682 w 22044"/>
                <a:gd name="connsiteY33" fmla="*/ 6640 h 21858"/>
                <a:gd name="connsiteX34" fmla="*/ 8374 w 22044"/>
                <a:gd name="connsiteY34" fmla="*/ 7263 h 21858"/>
                <a:gd name="connsiteX35" fmla="*/ 8721 w 22044"/>
                <a:gd name="connsiteY35" fmla="*/ 6502 h 21858"/>
                <a:gd name="connsiteX36" fmla="*/ 9205 w 22044"/>
                <a:gd name="connsiteY36" fmla="*/ 5741 h 21858"/>
                <a:gd name="connsiteX37" fmla="*/ 9828 w 22044"/>
                <a:gd name="connsiteY37" fmla="*/ 5257 h 21858"/>
                <a:gd name="connsiteX38" fmla="*/ 9828 w 22044"/>
                <a:gd name="connsiteY38" fmla="*/ 69 h 21858"/>
                <a:gd name="connsiteX39" fmla="*/ 7129 w 22044"/>
                <a:gd name="connsiteY39" fmla="*/ 830 h 21858"/>
                <a:gd name="connsiteX40" fmla="*/ 5606 w 22044"/>
                <a:gd name="connsiteY40" fmla="*/ 622 h 21858"/>
                <a:gd name="connsiteX41" fmla="*/ 3599 w 22044"/>
                <a:gd name="connsiteY41" fmla="*/ 1037 h 21858"/>
                <a:gd name="connsiteX42" fmla="*/ 623 w 22044"/>
                <a:gd name="connsiteY42" fmla="*/ 4358 h 21858"/>
                <a:gd name="connsiteX43" fmla="*/ 207 w 22044"/>
                <a:gd name="connsiteY43" fmla="*/ 5880 h 21858"/>
                <a:gd name="connsiteX44" fmla="*/ 0 w 22044"/>
                <a:gd name="connsiteY44" fmla="*/ 7332 h 21858"/>
                <a:gd name="connsiteX45" fmla="*/ 0 w 22044"/>
                <a:gd name="connsiteY45" fmla="*/ 8785 h 21858"/>
                <a:gd name="connsiteX46" fmla="*/ 277 w 22044"/>
                <a:gd name="connsiteY46" fmla="*/ 10514 h 21858"/>
                <a:gd name="connsiteX47" fmla="*/ 761 w 22044"/>
                <a:gd name="connsiteY47" fmla="*/ 11898 h 21858"/>
                <a:gd name="connsiteX48" fmla="*/ 1869 w 22044"/>
                <a:gd name="connsiteY48" fmla="*/ 13696 h 21858"/>
                <a:gd name="connsiteX49" fmla="*/ 2561 w 22044"/>
                <a:gd name="connsiteY49" fmla="*/ 14457 h 21858"/>
                <a:gd name="connsiteX50" fmla="*/ 3183 w 22044"/>
                <a:gd name="connsiteY50" fmla="*/ 16740 h 21858"/>
                <a:gd name="connsiteX51" fmla="*/ 3737 w 22044"/>
                <a:gd name="connsiteY51" fmla="*/ 17708 h 21858"/>
                <a:gd name="connsiteX52" fmla="*/ 7198 w 22044"/>
                <a:gd name="connsiteY52" fmla="*/ 20268 h 21858"/>
                <a:gd name="connsiteX53" fmla="*/ 8028 w 22044"/>
                <a:gd name="connsiteY53" fmla="*/ 20475 h 21858"/>
                <a:gd name="connsiteX54" fmla="*/ 9136 w 22044"/>
                <a:gd name="connsiteY54" fmla="*/ 20614 h 21858"/>
                <a:gd name="connsiteX55" fmla="*/ 10935 w 22044"/>
                <a:gd name="connsiteY55" fmla="*/ 20268 h 21858"/>
                <a:gd name="connsiteX56" fmla="*/ 11004 w 22044"/>
                <a:gd name="connsiteY56" fmla="*/ 20268 h 21858"/>
                <a:gd name="connsiteX57" fmla="*/ 12458 w 22044"/>
                <a:gd name="connsiteY57" fmla="*/ 21029 h 21858"/>
                <a:gd name="connsiteX58" fmla="*/ 14465 w 22044"/>
                <a:gd name="connsiteY58" fmla="*/ 21651 h 21858"/>
                <a:gd name="connsiteX59" fmla="*/ 16126 w 22044"/>
                <a:gd name="connsiteY59" fmla="*/ 21859 h 21858"/>
                <a:gd name="connsiteX60" fmla="*/ 16680 w 22044"/>
                <a:gd name="connsiteY60" fmla="*/ 21859 h 21858"/>
                <a:gd name="connsiteX61" fmla="*/ 19933 w 22044"/>
                <a:gd name="connsiteY61" fmla="*/ 20683 h 21858"/>
                <a:gd name="connsiteX62" fmla="*/ 21801 w 22044"/>
                <a:gd name="connsiteY62" fmla="*/ 17155 h 21858"/>
                <a:gd name="connsiteX63" fmla="*/ 22009 w 22044"/>
                <a:gd name="connsiteY63" fmla="*/ 15287 h 21858"/>
                <a:gd name="connsiteX64" fmla="*/ 21386 w 22044"/>
                <a:gd name="connsiteY64" fmla="*/ 12243 h 21858"/>
                <a:gd name="connsiteX65" fmla="*/ 21040 w 22044"/>
                <a:gd name="connsiteY65" fmla="*/ 11690 h 21858"/>
                <a:gd name="connsiteX66" fmla="*/ 19725 w 22044"/>
                <a:gd name="connsiteY66" fmla="*/ 10168 h 21858"/>
                <a:gd name="connsiteX67" fmla="*/ 19240 w 22044"/>
                <a:gd name="connsiteY67" fmla="*/ 9753 h 21858"/>
                <a:gd name="connsiteX68" fmla="*/ 18687 w 22044"/>
                <a:gd name="connsiteY68" fmla="*/ 9407 h 21858"/>
                <a:gd name="connsiteX69" fmla="*/ 17303 w 22044"/>
                <a:gd name="connsiteY69" fmla="*/ 8508 h 21858"/>
                <a:gd name="connsiteX70" fmla="*/ 17303 w 22044"/>
                <a:gd name="connsiteY70" fmla="*/ 8232 h 21858"/>
                <a:gd name="connsiteX71" fmla="*/ 17303 w 22044"/>
                <a:gd name="connsiteY71" fmla="*/ 6917 h 21858"/>
                <a:gd name="connsiteX72" fmla="*/ 15988 w 22044"/>
                <a:gd name="connsiteY72" fmla="*/ 3597 h 21858"/>
                <a:gd name="connsiteX73" fmla="*/ 14534 w 22044"/>
                <a:gd name="connsiteY73" fmla="*/ 1937 h 21858"/>
                <a:gd name="connsiteX74" fmla="*/ 11766 w 22044"/>
                <a:gd name="connsiteY74" fmla="*/ 346 h 21858"/>
                <a:gd name="connsiteX75" fmla="*/ 10935 w 22044"/>
                <a:gd name="connsiteY75" fmla="*/ 138 h 21858"/>
                <a:gd name="connsiteX76" fmla="*/ 9828 w 22044"/>
                <a:gd name="connsiteY76" fmla="*/ 0 h 21858"/>
                <a:gd name="connsiteX77" fmla="*/ 9828 w 22044"/>
                <a:gd name="connsiteY77" fmla="*/ 0 h 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044" h="21858">
                  <a:moveTo>
                    <a:pt x="9966" y="5257"/>
                  </a:moveTo>
                  <a:lnTo>
                    <a:pt x="10797" y="5465"/>
                  </a:lnTo>
                  <a:lnTo>
                    <a:pt x="12250" y="7125"/>
                  </a:lnTo>
                  <a:lnTo>
                    <a:pt x="12250" y="8439"/>
                  </a:lnTo>
                  <a:cubicBezTo>
                    <a:pt x="12250" y="8439"/>
                    <a:pt x="11904" y="9615"/>
                    <a:pt x="11904" y="9615"/>
                  </a:cubicBezTo>
                  <a:lnTo>
                    <a:pt x="12043" y="10722"/>
                  </a:lnTo>
                  <a:lnTo>
                    <a:pt x="12181" y="11206"/>
                  </a:lnTo>
                  <a:lnTo>
                    <a:pt x="12181" y="11759"/>
                  </a:lnTo>
                  <a:cubicBezTo>
                    <a:pt x="12181" y="11759"/>
                    <a:pt x="12319" y="12382"/>
                    <a:pt x="12319" y="12382"/>
                  </a:cubicBezTo>
                  <a:lnTo>
                    <a:pt x="12735" y="13143"/>
                  </a:lnTo>
                  <a:lnTo>
                    <a:pt x="13219" y="13281"/>
                  </a:lnTo>
                  <a:lnTo>
                    <a:pt x="14880" y="13143"/>
                  </a:lnTo>
                  <a:lnTo>
                    <a:pt x="15365" y="13281"/>
                  </a:lnTo>
                  <a:lnTo>
                    <a:pt x="15711" y="13627"/>
                  </a:lnTo>
                  <a:lnTo>
                    <a:pt x="16195" y="13904"/>
                  </a:lnTo>
                  <a:lnTo>
                    <a:pt x="16680" y="14319"/>
                  </a:lnTo>
                  <a:lnTo>
                    <a:pt x="17026" y="14872"/>
                  </a:lnTo>
                  <a:lnTo>
                    <a:pt x="16818" y="16740"/>
                  </a:lnTo>
                  <a:lnTo>
                    <a:pt x="15157" y="16532"/>
                  </a:lnTo>
                  <a:lnTo>
                    <a:pt x="11973" y="14803"/>
                  </a:lnTo>
                  <a:lnTo>
                    <a:pt x="11074" y="14803"/>
                  </a:lnTo>
                  <a:lnTo>
                    <a:pt x="9343" y="15426"/>
                  </a:lnTo>
                  <a:lnTo>
                    <a:pt x="8513" y="15218"/>
                  </a:lnTo>
                  <a:lnTo>
                    <a:pt x="7959" y="14250"/>
                  </a:lnTo>
                  <a:lnTo>
                    <a:pt x="8236" y="13212"/>
                  </a:lnTo>
                  <a:lnTo>
                    <a:pt x="8236" y="12174"/>
                  </a:lnTo>
                  <a:cubicBezTo>
                    <a:pt x="8236" y="12174"/>
                    <a:pt x="6921" y="11275"/>
                    <a:pt x="6921" y="11275"/>
                  </a:cubicBezTo>
                  <a:lnTo>
                    <a:pt x="5813" y="10099"/>
                  </a:lnTo>
                  <a:lnTo>
                    <a:pt x="5329" y="8716"/>
                  </a:lnTo>
                  <a:lnTo>
                    <a:pt x="5329" y="7263"/>
                  </a:lnTo>
                  <a:lnTo>
                    <a:pt x="5745" y="5741"/>
                  </a:lnTo>
                  <a:lnTo>
                    <a:pt x="6367" y="6087"/>
                  </a:lnTo>
                  <a:lnTo>
                    <a:pt x="6990" y="6295"/>
                  </a:lnTo>
                  <a:lnTo>
                    <a:pt x="7682" y="6640"/>
                  </a:lnTo>
                  <a:lnTo>
                    <a:pt x="8374" y="7263"/>
                  </a:lnTo>
                  <a:lnTo>
                    <a:pt x="8721" y="6502"/>
                  </a:lnTo>
                  <a:lnTo>
                    <a:pt x="9205" y="5741"/>
                  </a:lnTo>
                  <a:lnTo>
                    <a:pt x="9828" y="5257"/>
                  </a:lnTo>
                  <a:moveTo>
                    <a:pt x="9828" y="69"/>
                  </a:moveTo>
                  <a:cubicBezTo>
                    <a:pt x="8859" y="69"/>
                    <a:pt x="7959" y="346"/>
                    <a:pt x="7129" y="830"/>
                  </a:cubicBezTo>
                  <a:cubicBezTo>
                    <a:pt x="6644" y="692"/>
                    <a:pt x="6091" y="622"/>
                    <a:pt x="5606" y="622"/>
                  </a:cubicBezTo>
                  <a:cubicBezTo>
                    <a:pt x="4914" y="622"/>
                    <a:pt x="4222" y="761"/>
                    <a:pt x="3599" y="1037"/>
                  </a:cubicBezTo>
                  <a:cubicBezTo>
                    <a:pt x="2146" y="1660"/>
                    <a:pt x="1107" y="2905"/>
                    <a:pt x="623" y="4358"/>
                  </a:cubicBezTo>
                  <a:lnTo>
                    <a:pt x="207" y="5880"/>
                  </a:lnTo>
                  <a:cubicBezTo>
                    <a:pt x="69" y="6364"/>
                    <a:pt x="0" y="6848"/>
                    <a:pt x="0" y="7332"/>
                  </a:cubicBezTo>
                  <a:lnTo>
                    <a:pt x="0" y="8785"/>
                  </a:lnTo>
                  <a:cubicBezTo>
                    <a:pt x="0" y="9407"/>
                    <a:pt x="69" y="9961"/>
                    <a:pt x="277" y="10514"/>
                  </a:cubicBezTo>
                  <a:lnTo>
                    <a:pt x="761" y="11898"/>
                  </a:lnTo>
                  <a:cubicBezTo>
                    <a:pt x="969" y="12590"/>
                    <a:pt x="1384" y="13143"/>
                    <a:pt x="1869" y="13696"/>
                  </a:cubicBezTo>
                  <a:lnTo>
                    <a:pt x="2561" y="14457"/>
                  </a:lnTo>
                  <a:cubicBezTo>
                    <a:pt x="2561" y="15287"/>
                    <a:pt x="2837" y="16048"/>
                    <a:pt x="3183" y="16740"/>
                  </a:cubicBezTo>
                  <a:lnTo>
                    <a:pt x="3737" y="17708"/>
                  </a:lnTo>
                  <a:cubicBezTo>
                    <a:pt x="4430" y="19023"/>
                    <a:pt x="5745" y="19922"/>
                    <a:pt x="7198" y="20268"/>
                  </a:cubicBezTo>
                  <a:lnTo>
                    <a:pt x="8028" y="20475"/>
                  </a:lnTo>
                  <a:cubicBezTo>
                    <a:pt x="8374" y="20544"/>
                    <a:pt x="8790" y="20614"/>
                    <a:pt x="9136" y="20614"/>
                  </a:cubicBezTo>
                  <a:cubicBezTo>
                    <a:pt x="9759" y="20614"/>
                    <a:pt x="10382" y="20475"/>
                    <a:pt x="10935" y="20268"/>
                  </a:cubicBezTo>
                  <a:lnTo>
                    <a:pt x="11004" y="20268"/>
                  </a:lnTo>
                  <a:cubicBezTo>
                    <a:pt x="11004" y="20268"/>
                    <a:pt x="12458" y="21029"/>
                    <a:pt x="12458" y="21029"/>
                  </a:cubicBezTo>
                  <a:cubicBezTo>
                    <a:pt x="13081" y="21374"/>
                    <a:pt x="13773" y="21582"/>
                    <a:pt x="14465" y="21651"/>
                  </a:cubicBezTo>
                  <a:lnTo>
                    <a:pt x="16126" y="21859"/>
                  </a:lnTo>
                  <a:cubicBezTo>
                    <a:pt x="16126" y="21859"/>
                    <a:pt x="16472" y="21859"/>
                    <a:pt x="16680" y="21859"/>
                  </a:cubicBezTo>
                  <a:cubicBezTo>
                    <a:pt x="17857" y="21859"/>
                    <a:pt x="19033" y="21444"/>
                    <a:pt x="19933" y="20683"/>
                  </a:cubicBezTo>
                  <a:cubicBezTo>
                    <a:pt x="21040" y="19784"/>
                    <a:pt x="21663" y="18538"/>
                    <a:pt x="21801" y="17155"/>
                  </a:cubicBezTo>
                  <a:lnTo>
                    <a:pt x="22009" y="15287"/>
                  </a:lnTo>
                  <a:cubicBezTo>
                    <a:pt x="22148" y="14250"/>
                    <a:pt x="21871" y="13143"/>
                    <a:pt x="21386" y="12243"/>
                  </a:cubicBezTo>
                  <a:lnTo>
                    <a:pt x="21040" y="11690"/>
                  </a:lnTo>
                  <a:cubicBezTo>
                    <a:pt x="20694" y="11068"/>
                    <a:pt x="20279" y="10583"/>
                    <a:pt x="19725" y="10168"/>
                  </a:cubicBezTo>
                  <a:lnTo>
                    <a:pt x="19240" y="9753"/>
                  </a:lnTo>
                  <a:cubicBezTo>
                    <a:pt x="19240" y="9753"/>
                    <a:pt x="18894" y="9477"/>
                    <a:pt x="18687" y="9407"/>
                  </a:cubicBezTo>
                  <a:cubicBezTo>
                    <a:pt x="18272" y="9062"/>
                    <a:pt x="17857" y="8716"/>
                    <a:pt x="17303" y="8508"/>
                  </a:cubicBezTo>
                  <a:cubicBezTo>
                    <a:pt x="17303" y="8439"/>
                    <a:pt x="17303" y="8370"/>
                    <a:pt x="17303" y="8232"/>
                  </a:cubicBezTo>
                  <a:lnTo>
                    <a:pt x="17303" y="6917"/>
                  </a:lnTo>
                  <a:cubicBezTo>
                    <a:pt x="17233" y="5672"/>
                    <a:pt x="16749" y="4496"/>
                    <a:pt x="15988" y="3597"/>
                  </a:cubicBezTo>
                  <a:lnTo>
                    <a:pt x="14534" y="1937"/>
                  </a:lnTo>
                  <a:cubicBezTo>
                    <a:pt x="13773" y="1107"/>
                    <a:pt x="12804" y="553"/>
                    <a:pt x="11766" y="346"/>
                  </a:cubicBezTo>
                  <a:lnTo>
                    <a:pt x="10935" y="138"/>
                  </a:lnTo>
                  <a:cubicBezTo>
                    <a:pt x="10589" y="69"/>
                    <a:pt x="10174" y="0"/>
                    <a:pt x="9828" y="0"/>
                  </a:cubicBezTo>
                  <a:lnTo>
                    <a:pt x="982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5" name="Freeform 3544">
              <a:extLst>
                <a:ext uri="{FF2B5EF4-FFF2-40B4-BE49-F238E27FC236}">
                  <a16:creationId xmlns:a16="http://schemas.microsoft.com/office/drawing/2014/main" id="{D3B555AB-3DEF-33CF-D735-44F34F76A379}"/>
                </a:ext>
              </a:extLst>
            </p:cNvPr>
            <p:cNvSpPr/>
            <p:nvPr/>
          </p:nvSpPr>
          <p:spPr>
            <a:xfrm>
              <a:off x="8011204" y="5119782"/>
              <a:ext cx="18803" cy="18333"/>
            </a:xfrm>
            <a:custGeom>
              <a:avLst/>
              <a:gdLst>
                <a:gd name="connsiteX0" fmla="*/ 6021 w 14118"/>
                <a:gd name="connsiteY0" fmla="*/ 0 h 13765"/>
                <a:gd name="connsiteX1" fmla="*/ 3183 w 14118"/>
                <a:gd name="connsiteY1" fmla="*/ 623 h 13765"/>
                <a:gd name="connsiteX2" fmla="*/ 1730 w 14118"/>
                <a:gd name="connsiteY2" fmla="*/ 2352 h 13765"/>
                <a:gd name="connsiteX3" fmla="*/ 0 w 14118"/>
                <a:gd name="connsiteY3" fmla="*/ 7747 h 13765"/>
                <a:gd name="connsiteX4" fmla="*/ 485 w 14118"/>
                <a:gd name="connsiteY4" fmla="*/ 9200 h 13765"/>
                <a:gd name="connsiteX5" fmla="*/ 900 w 14118"/>
                <a:gd name="connsiteY5" fmla="*/ 10722 h 13765"/>
                <a:gd name="connsiteX6" fmla="*/ 1038 w 14118"/>
                <a:gd name="connsiteY6" fmla="*/ 12175 h 13765"/>
                <a:gd name="connsiteX7" fmla="*/ 969 w 14118"/>
                <a:gd name="connsiteY7" fmla="*/ 13765 h 13765"/>
                <a:gd name="connsiteX8" fmla="*/ 2215 w 14118"/>
                <a:gd name="connsiteY8" fmla="*/ 13420 h 13765"/>
                <a:gd name="connsiteX9" fmla="*/ 3737 w 14118"/>
                <a:gd name="connsiteY9" fmla="*/ 12728 h 13765"/>
                <a:gd name="connsiteX10" fmla="*/ 5537 w 14118"/>
                <a:gd name="connsiteY10" fmla="*/ 11760 h 13765"/>
                <a:gd name="connsiteX11" fmla="*/ 8167 w 14118"/>
                <a:gd name="connsiteY11" fmla="*/ 13143 h 13765"/>
                <a:gd name="connsiteX12" fmla="*/ 8444 w 14118"/>
                <a:gd name="connsiteY12" fmla="*/ 13420 h 13765"/>
                <a:gd name="connsiteX13" fmla="*/ 10382 w 14118"/>
                <a:gd name="connsiteY13" fmla="*/ 13074 h 13765"/>
                <a:gd name="connsiteX14" fmla="*/ 12181 w 14118"/>
                <a:gd name="connsiteY14" fmla="*/ 12175 h 13765"/>
                <a:gd name="connsiteX15" fmla="*/ 13496 w 14118"/>
                <a:gd name="connsiteY15" fmla="*/ 10445 h 13765"/>
                <a:gd name="connsiteX16" fmla="*/ 14119 w 14118"/>
                <a:gd name="connsiteY16" fmla="*/ 7609 h 13765"/>
                <a:gd name="connsiteX17" fmla="*/ 13842 w 14118"/>
                <a:gd name="connsiteY17" fmla="*/ 4566 h 13765"/>
                <a:gd name="connsiteX18" fmla="*/ 12181 w 14118"/>
                <a:gd name="connsiteY18" fmla="*/ 2144 h 13765"/>
                <a:gd name="connsiteX19" fmla="*/ 9482 w 14118"/>
                <a:gd name="connsiteY19" fmla="*/ 484 h 13765"/>
                <a:gd name="connsiteX20" fmla="*/ 6021 w 14118"/>
                <a:gd name="connsiteY20" fmla="*/ 0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8" h="13765">
                  <a:moveTo>
                    <a:pt x="6021" y="0"/>
                  </a:moveTo>
                  <a:lnTo>
                    <a:pt x="3183" y="623"/>
                  </a:lnTo>
                  <a:lnTo>
                    <a:pt x="1730" y="2352"/>
                  </a:lnTo>
                  <a:lnTo>
                    <a:pt x="0" y="7747"/>
                  </a:lnTo>
                  <a:lnTo>
                    <a:pt x="485" y="9200"/>
                  </a:lnTo>
                  <a:lnTo>
                    <a:pt x="900" y="10722"/>
                  </a:lnTo>
                  <a:lnTo>
                    <a:pt x="1038" y="12175"/>
                  </a:lnTo>
                  <a:lnTo>
                    <a:pt x="969" y="13765"/>
                  </a:lnTo>
                  <a:lnTo>
                    <a:pt x="2215" y="13420"/>
                  </a:lnTo>
                  <a:lnTo>
                    <a:pt x="3737" y="12728"/>
                  </a:lnTo>
                  <a:lnTo>
                    <a:pt x="5537" y="11760"/>
                  </a:lnTo>
                  <a:lnTo>
                    <a:pt x="8167" y="13143"/>
                  </a:lnTo>
                  <a:lnTo>
                    <a:pt x="8444" y="13420"/>
                  </a:lnTo>
                  <a:lnTo>
                    <a:pt x="10382" y="13074"/>
                  </a:lnTo>
                  <a:lnTo>
                    <a:pt x="12181" y="12175"/>
                  </a:lnTo>
                  <a:lnTo>
                    <a:pt x="13496" y="10445"/>
                  </a:lnTo>
                  <a:lnTo>
                    <a:pt x="14119" y="7609"/>
                  </a:lnTo>
                  <a:lnTo>
                    <a:pt x="13842" y="4566"/>
                  </a:lnTo>
                  <a:lnTo>
                    <a:pt x="12181" y="2144"/>
                  </a:lnTo>
                  <a:lnTo>
                    <a:pt x="9482" y="484"/>
                  </a:lnTo>
                  <a:lnTo>
                    <a:pt x="6021"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6" name="Freeform 3545">
              <a:extLst>
                <a:ext uri="{FF2B5EF4-FFF2-40B4-BE49-F238E27FC236}">
                  <a16:creationId xmlns:a16="http://schemas.microsoft.com/office/drawing/2014/main" id="{4B73975C-2B59-A5D0-427D-71E506DCD693}"/>
                </a:ext>
              </a:extLst>
            </p:cNvPr>
            <p:cNvSpPr/>
            <p:nvPr/>
          </p:nvSpPr>
          <p:spPr>
            <a:xfrm>
              <a:off x="8004221" y="5113057"/>
              <a:ext cx="32643" cy="32335"/>
            </a:xfrm>
            <a:custGeom>
              <a:avLst/>
              <a:gdLst>
                <a:gd name="connsiteX0" fmla="*/ 11264 w 24510"/>
                <a:gd name="connsiteY0" fmla="*/ 5050 h 24279"/>
                <a:gd name="connsiteX1" fmla="*/ 14655 w 24510"/>
                <a:gd name="connsiteY1" fmla="*/ 5603 h 24279"/>
                <a:gd name="connsiteX2" fmla="*/ 17355 w 24510"/>
                <a:gd name="connsiteY2" fmla="*/ 7263 h 24279"/>
                <a:gd name="connsiteX3" fmla="*/ 19016 w 24510"/>
                <a:gd name="connsiteY3" fmla="*/ 9684 h 24279"/>
                <a:gd name="connsiteX4" fmla="*/ 19362 w 24510"/>
                <a:gd name="connsiteY4" fmla="*/ 12728 h 24279"/>
                <a:gd name="connsiteX5" fmla="*/ 18670 w 24510"/>
                <a:gd name="connsiteY5" fmla="*/ 15633 h 24279"/>
                <a:gd name="connsiteX6" fmla="*/ 17355 w 24510"/>
                <a:gd name="connsiteY6" fmla="*/ 17363 h 24279"/>
                <a:gd name="connsiteX7" fmla="*/ 15625 w 24510"/>
                <a:gd name="connsiteY7" fmla="*/ 18262 h 24279"/>
                <a:gd name="connsiteX8" fmla="*/ 13686 w 24510"/>
                <a:gd name="connsiteY8" fmla="*/ 18608 h 24279"/>
                <a:gd name="connsiteX9" fmla="*/ 13410 w 24510"/>
                <a:gd name="connsiteY9" fmla="*/ 18331 h 24279"/>
                <a:gd name="connsiteX10" fmla="*/ 10710 w 24510"/>
                <a:gd name="connsiteY10" fmla="*/ 16878 h 24279"/>
                <a:gd name="connsiteX11" fmla="*/ 8980 w 24510"/>
                <a:gd name="connsiteY11" fmla="*/ 17916 h 24279"/>
                <a:gd name="connsiteX12" fmla="*/ 7458 w 24510"/>
                <a:gd name="connsiteY12" fmla="*/ 18608 h 24279"/>
                <a:gd name="connsiteX13" fmla="*/ 6212 w 24510"/>
                <a:gd name="connsiteY13" fmla="*/ 18953 h 24279"/>
                <a:gd name="connsiteX14" fmla="*/ 6212 w 24510"/>
                <a:gd name="connsiteY14" fmla="*/ 17363 h 24279"/>
                <a:gd name="connsiteX15" fmla="*/ 6073 w 24510"/>
                <a:gd name="connsiteY15" fmla="*/ 15910 h 24279"/>
                <a:gd name="connsiteX16" fmla="*/ 5658 w 24510"/>
                <a:gd name="connsiteY16" fmla="*/ 14457 h 24279"/>
                <a:gd name="connsiteX17" fmla="*/ 5174 w 24510"/>
                <a:gd name="connsiteY17" fmla="*/ 13005 h 24279"/>
                <a:gd name="connsiteX18" fmla="*/ 6904 w 24510"/>
                <a:gd name="connsiteY18" fmla="*/ 7609 h 24279"/>
                <a:gd name="connsiteX19" fmla="*/ 8357 w 24510"/>
                <a:gd name="connsiteY19" fmla="*/ 5880 h 24279"/>
                <a:gd name="connsiteX20" fmla="*/ 11264 w 24510"/>
                <a:gd name="connsiteY20" fmla="*/ 5188 h 24279"/>
                <a:gd name="connsiteX21" fmla="*/ 11264 w 24510"/>
                <a:gd name="connsiteY21" fmla="*/ 0 h 24279"/>
                <a:gd name="connsiteX22" fmla="*/ 10088 w 24510"/>
                <a:gd name="connsiteY22" fmla="*/ 138 h 24279"/>
                <a:gd name="connsiteX23" fmla="*/ 7181 w 24510"/>
                <a:gd name="connsiteY23" fmla="*/ 830 h 24279"/>
                <a:gd name="connsiteX24" fmla="*/ 4412 w 24510"/>
                <a:gd name="connsiteY24" fmla="*/ 2559 h 24279"/>
                <a:gd name="connsiteX25" fmla="*/ 2959 w 24510"/>
                <a:gd name="connsiteY25" fmla="*/ 4289 h 24279"/>
                <a:gd name="connsiteX26" fmla="*/ 1990 w 24510"/>
                <a:gd name="connsiteY26" fmla="*/ 6018 h 24279"/>
                <a:gd name="connsiteX27" fmla="*/ 259 w 24510"/>
                <a:gd name="connsiteY27" fmla="*/ 11413 h 24279"/>
                <a:gd name="connsiteX28" fmla="*/ 259 w 24510"/>
                <a:gd name="connsiteY28" fmla="*/ 14734 h 24279"/>
                <a:gd name="connsiteX29" fmla="*/ 744 w 24510"/>
                <a:gd name="connsiteY29" fmla="*/ 16186 h 24279"/>
                <a:gd name="connsiteX30" fmla="*/ 952 w 24510"/>
                <a:gd name="connsiteY30" fmla="*/ 16948 h 24279"/>
                <a:gd name="connsiteX31" fmla="*/ 952 w 24510"/>
                <a:gd name="connsiteY31" fmla="*/ 17639 h 24279"/>
                <a:gd name="connsiteX32" fmla="*/ 952 w 24510"/>
                <a:gd name="connsiteY32" fmla="*/ 18815 h 24279"/>
                <a:gd name="connsiteX33" fmla="*/ 2890 w 24510"/>
                <a:gd name="connsiteY33" fmla="*/ 23104 h 24279"/>
                <a:gd name="connsiteX34" fmla="*/ 6143 w 24510"/>
                <a:gd name="connsiteY34" fmla="*/ 24280 h 24279"/>
                <a:gd name="connsiteX35" fmla="*/ 7458 w 24510"/>
                <a:gd name="connsiteY35" fmla="*/ 24141 h 24279"/>
                <a:gd name="connsiteX36" fmla="*/ 8703 w 24510"/>
                <a:gd name="connsiteY36" fmla="*/ 23796 h 24279"/>
                <a:gd name="connsiteX37" fmla="*/ 9534 w 24510"/>
                <a:gd name="connsiteY37" fmla="*/ 23519 h 24279"/>
                <a:gd name="connsiteX38" fmla="*/ 10641 w 24510"/>
                <a:gd name="connsiteY38" fmla="*/ 23035 h 24279"/>
                <a:gd name="connsiteX39" fmla="*/ 13617 w 24510"/>
                <a:gd name="connsiteY39" fmla="*/ 24003 h 24279"/>
                <a:gd name="connsiteX40" fmla="*/ 14448 w 24510"/>
                <a:gd name="connsiteY40" fmla="*/ 23934 h 24279"/>
                <a:gd name="connsiteX41" fmla="*/ 16386 w 24510"/>
                <a:gd name="connsiteY41" fmla="*/ 23588 h 24279"/>
                <a:gd name="connsiteX42" fmla="*/ 17908 w 24510"/>
                <a:gd name="connsiteY42" fmla="*/ 23104 h 24279"/>
                <a:gd name="connsiteX43" fmla="*/ 19638 w 24510"/>
                <a:gd name="connsiteY43" fmla="*/ 22204 h 24279"/>
                <a:gd name="connsiteX44" fmla="*/ 21438 w 24510"/>
                <a:gd name="connsiteY44" fmla="*/ 20683 h 24279"/>
                <a:gd name="connsiteX45" fmla="*/ 22753 w 24510"/>
                <a:gd name="connsiteY45" fmla="*/ 18953 h 24279"/>
                <a:gd name="connsiteX46" fmla="*/ 23653 w 24510"/>
                <a:gd name="connsiteY46" fmla="*/ 17016 h 24279"/>
                <a:gd name="connsiteX47" fmla="*/ 24345 w 24510"/>
                <a:gd name="connsiteY47" fmla="*/ 14111 h 24279"/>
                <a:gd name="connsiteX48" fmla="*/ 24483 w 24510"/>
                <a:gd name="connsiteY48" fmla="*/ 12382 h 24279"/>
                <a:gd name="connsiteX49" fmla="*/ 24137 w 24510"/>
                <a:gd name="connsiteY49" fmla="*/ 9338 h 24279"/>
                <a:gd name="connsiteX50" fmla="*/ 23238 w 24510"/>
                <a:gd name="connsiteY50" fmla="*/ 6987 h 24279"/>
                <a:gd name="connsiteX51" fmla="*/ 21577 w 24510"/>
                <a:gd name="connsiteY51" fmla="*/ 4565 h 24279"/>
                <a:gd name="connsiteX52" fmla="*/ 19985 w 24510"/>
                <a:gd name="connsiteY52" fmla="*/ 3113 h 24279"/>
                <a:gd name="connsiteX53" fmla="*/ 17286 w 24510"/>
                <a:gd name="connsiteY53" fmla="*/ 1452 h 24279"/>
                <a:gd name="connsiteX54" fmla="*/ 15347 w 24510"/>
                <a:gd name="connsiteY54" fmla="*/ 761 h 24279"/>
                <a:gd name="connsiteX55" fmla="*/ 11956 w 24510"/>
                <a:gd name="connsiteY55" fmla="*/ 207 h 24279"/>
                <a:gd name="connsiteX56" fmla="*/ 11126 w 24510"/>
                <a:gd name="connsiteY56" fmla="*/ 207 h 24279"/>
                <a:gd name="connsiteX57" fmla="*/ 11126 w 24510"/>
                <a:gd name="connsiteY57" fmla="*/ 207 h 2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4510" h="24279">
                  <a:moveTo>
                    <a:pt x="11264" y="5050"/>
                  </a:moveTo>
                  <a:lnTo>
                    <a:pt x="14655" y="5603"/>
                  </a:lnTo>
                  <a:lnTo>
                    <a:pt x="17355" y="7263"/>
                  </a:lnTo>
                  <a:lnTo>
                    <a:pt x="19016" y="9684"/>
                  </a:lnTo>
                  <a:lnTo>
                    <a:pt x="19362" y="12728"/>
                  </a:lnTo>
                  <a:lnTo>
                    <a:pt x="18670" y="15633"/>
                  </a:lnTo>
                  <a:lnTo>
                    <a:pt x="17355" y="17363"/>
                  </a:lnTo>
                  <a:lnTo>
                    <a:pt x="15625" y="18262"/>
                  </a:lnTo>
                  <a:lnTo>
                    <a:pt x="13686" y="18608"/>
                  </a:lnTo>
                  <a:lnTo>
                    <a:pt x="13410" y="18331"/>
                  </a:lnTo>
                  <a:lnTo>
                    <a:pt x="10710" y="16878"/>
                  </a:lnTo>
                  <a:lnTo>
                    <a:pt x="8980" y="17916"/>
                  </a:lnTo>
                  <a:lnTo>
                    <a:pt x="7458" y="18608"/>
                  </a:lnTo>
                  <a:lnTo>
                    <a:pt x="6212" y="18953"/>
                  </a:lnTo>
                  <a:lnTo>
                    <a:pt x="6212" y="17363"/>
                  </a:lnTo>
                  <a:cubicBezTo>
                    <a:pt x="6212" y="17363"/>
                    <a:pt x="6073" y="15910"/>
                    <a:pt x="6073" y="15910"/>
                  </a:cubicBezTo>
                  <a:lnTo>
                    <a:pt x="5658" y="14457"/>
                  </a:lnTo>
                  <a:lnTo>
                    <a:pt x="5174" y="13005"/>
                  </a:lnTo>
                  <a:lnTo>
                    <a:pt x="6904" y="7609"/>
                  </a:lnTo>
                  <a:lnTo>
                    <a:pt x="8357" y="5880"/>
                  </a:lnTo>
                  <a:lnTo>
                    <a:pt x="11264" y="5188"/>
                  </a:lnTo>
                  <a:moveTo>
                    <a:pt x="11264" y="0"/>
                  </a:moveTo>
                  <a:cubicBezTo>
                    <a:pt x="10849" y="0"/>
                    <a:pt x="10434" y="0"/>
                    <a:pt x="10088" y="138"/>
                  </a:cubicBezTo>
                  <a:lnTo>
                    <a:pt x="7181" y="830"/>
                  </a:lnTo>
                  <a:cubicBezTo>
                    <a:pt x="6073" y="1107"/>
                    <a:pt x="5104" y="1729"/>
                    <a:pt x="4412" y="2559"/>
                  </a:cubicBezTo>
                  <a:lnTo>
                    <a:pt x="2959" y="4289"/>
                  </a:lnTo>
                  <a:cubicBezTo>
                    <a:pt x="2544" y="4773"/>
                    <a:pt x="2198" y="5395"/>
                    <a:pt x="1990" y="6018"/>
                  </a:cubicBezTo>
                  <a:lnTo>
                    <a:pt x="259" y="11413"/>
                  </a:lnTo>
                  <a:cubicBezTo>
                    <a:pt x="-86" y="12451"/>
                    <a:pt x="-86" y="13627"/>
                    <a:pt x="259" y="14734"/>
                  </a:cubicBezTo>
                  <a:lnTo>
                    <a:pt x="744" y="16186"/>
                  </a:lnTo>
                  <a:lnTo>
                    <a:pt x="952" y="16948"/>
                  </a:lnTo>
                  <a:lnTo>
                    <a:pt x="952" y="17639"/>
                  </a:lnTo>
                  <a:cubicBezTo>
                    <a:pt x="952" y="17639"/>
                    <a:pt x="952" y="18815"/>
                    <a:pt x="952" y="18815"/>
                  </a:cubicBezTo>
                  <a:cubicBezTo>
                    <a:pt x="883" y="20475"/>
                    <a:pt x="1575" y="22066"/>
                    <a:pt x="2890" y="23104"/>
                  </a:cubicBezTo>
                  <a:cubicBezTo>
                    <a:pt x="3859" y="23865"/>
                    <a:pt x="4966" y="24280"/>
                    <a:pt x="6143" y="24280"/>
                  </a:cubicBezTo>
                  <a:cubicBezTo>
                    <a:pt x="6558" y="24280"/>
                    <a:pt x="7042" y="24280"/>
                    <a:pt x="7458" y="24141"/>
                  </a:cubicBezTo>
                  <a:lnTo>
                    <a:pt x="8703" y="23796"/>
                  </a:lnTo>
                  <a:cubicBezTo>
                    <a:pt x="8703" y="23796"/>
                    <a:pt x="9257" y="23588"/>
                    <a:pt x="9534" y="23519"/>
                  </a:cubicBezTo>
                  <a:lnTo>
                    <a:pt x="10641" y="23035"/>
                  </a:lnTo>
                  <a:cubicBezTo>
                    <a:pt x="11541" y="23657"/>
                    <a:pt x="12579" y="24003"/>
                    <a:pt x="13617" y="24003"/>
                  </a:cubicBezTo>
                  <a:cubicBezTo>
                    <a:pt x="13894" y="24003"/>
                    <a:pt x="14171" y="24003"/>
                    <a:pt x="14448" y="23934"/>
                  </a:cubicBezTo>
                  <a:lnTo>
                    <a:pt x="16386" y="23588"/>
                  </a:lnTo>
                  <a:cubicBezTo>
                    <a:pt x="16940" y="23519"/>
                    <a:pt x="17424" y="23311"/>
                    <a:pt x="17908" y="23104"/>
                  </a:cubicBezTo>
                  <a:lnTo>
                    <a:pt x="19638" y="22204"/>
                  </a:lnTo>
                  <a:cubicBezTo>
                    <a:pt x="20331" y="21859"/>
                    <a:pt x="20954" y="21306"/>
                    <a:pt x="21438" y="20683"/>
                  </a:cubicBezTo>
                  <a:lnTo>
                    <a:pt x="22753" y="18953"/>
                  </a:lnTo>
                  <a:cubicBezTo>
                    <a:pt x="23168" y="18400"/>
                    <a:pt x="23514" y="17708"/>
                    <a:pt x="23653" y="17016"/>
                  </a:cubicBezTo>
                  <a:lnTo>
                    <a:pt x="24345" y="14111"/>
                  </a:lnTo>
                  <a:cubicBezTo>
                    <a:pt x="24483" y="13558"/>
                    <a:pt x="24553" y="12935"/>
                    <a:pt x="24483" y="12382"/>
                  </a:cubicBezTo>
                  <a:lnTo>
                    <a:pt x="24137" y="9338"/>
                  </a:lnTo>
                  <a:cubicBezTo>
                    <a:pt x="24068" y="8508"/>
                    <a:pt x="23722" y="7678"/>
                    <a:pt x="23238" y="6987"/>
                  </a:cubicBezTo>
                  <a:lnTo>
                    <a:pt x="21577" y="4565"/>
                  </a:lnTo>
                  <a:cubicBezTo>
                    <a:pt x="21161" y="3943"/>
                    <a:pt x="20608" y="3459"/>
                    <a:pt x="19985" y="3113"/>
                  </a:cubicBezTo>
                  <a:lnTo>
                    <a:pt x="17286" y="1452"/>
                  </a:lnTo>
                  <a:cubicBezTo>
                    <a:pt x="16732" y="1107"/>
                    <a:pt x="16040" y="830"/>
                    <a:pt x="15347" y="761"/>
                  </a:cubicBezTo>
                  <a:lnTo>
                    <a:pt x="11956" y="207"/>
                  </a:lnTo>
                  <a:cubicBezTo>
                    <a:pt x="11956" y="207"/>
                    <a:pt x="11402" y="207"/>
                    <a:pt x="11126" y="207"/>
                  </a:cubicBezTo>
                  <a:lnTo>
                    <a:pt x="11126" y="207"/>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7" name="Freeform 3546">
              <a:extLst>
                <a:ext uri="{FF2B5EF4-FFF2-40B4-BE49-F238E27FC236}">
                  <a16:creationId xmlns:a16="http://schemas.microsoft.com/office/drawing/2014/main" id="{4EC7EA04-DBB0-4CAE-057B-47DE7ADEF033}"/>
                </a:ext>
              </a:extLst>
            </p:cNvPr>
            <p:cNvSpPr/>
            <p:nvPr/>
          </p:nvSpPr>
          <p:spPr>
            <a:xfrm>
              <a:off x="8321932" y="5002781"/>
              <a:ext cx="176795" cy="203784"/>
            </a:xfrm>
            <a:custGeom>
              <a:avLst/>
              <a:gdLst>
                <a:gd name="connsiteX0" fmla="*/ 19933 w 132746"/>
                <a:gd name="connsiteY0" fmla="*/ 50151 h 153011"/>
                <a:gd name="connsiteX1" fmla="*/ 18826 w 132746"/>
                <a:gd name="connsiteY1" fmla="*/ 49666 h 153011"/>
                <a:gd name="connsiteX2" fmla="*/ 17580 w 132746"/>
                <a:gd name="connsiteY2" fmla="*/ 50082 h 153011"/>
                <a:gd name="connsiteX3" fmla="*/ 15019 w 132746"/>
                <a:gd name="connsiteY3" fmla="*/ 53540 h 153011"/>
                <a:gd name="connsiteX4" fmla="*/ 12874 w 132746"/>
                <a:gd name="connsiteY4" fmla="*/ 57345 h 153011"/>
                <a:gd name="connsiteX5" fmla="*/ 11281 w 132746"/>
                <a:gd name="connsiteY5" fmla="*/ 61357 h 153011"/>
                <a:gd name="connsiteX6" fmla="*/ 10451 w 132746"/>
                <a:gd name="connsiteY6" fmla="*/ 65577 h 153011"/>
                <a:gd name="connsiteX7" fmla="*/ 10520 w 132746"/>
                <a:gd name="connsiteY7" fmla="*/ 67237 h 153011"/>
                <a:gd name="connsiteX8" fmla="*/ 11212 w 132746"/>
                <a:gd name="connsiteY8" fmla="*/ 70834 h 153011"/>
                <a:gd name="connsiteX9" fmla="*/ 11212 w 132746"/>
                <a:gd name="connsiteY9" fmla="*/ 72425 h 153011"/>
                <a:gd name="connsiteX10" fmla="*/ 10589 w 132746"/>
                <a:gd name="connsiteY10" fmla="*/ 74223 h 153011"/>
                <a:gd name="connsiteX11" fmla="*/ 9759 w 132746"/>
                <a:gd name="connsiteY11" fmla="*/ 75745 h 153011"/>
                <a:gd name="connsiteX12" fmla="*/ 8859 w 132746"/>
                <a:gd name="connsiteY12" fmla="*/ 77129 h 153011"/>
                <a:gd name="connsiteX13" fmla="*/ 7959 w 132746"/>
                <a:gd name="connsiteY13" fmla="*/ 78789 h 153011"/>
                <a:gd name="connsiteX14" fmla="*/ 7406 w 132746"/>
                <a:gd name="connsiteY14" fmla="*/ 80726 h 153011"/>
                <a:gd name="connsiteX15" fmla="*/ 6714 w 132746"/>
                <a:gd name="connsiteY15" fmla="*/ 84668 h 153011"/>
                <a:gd name="connsiteX16" fmla="*/ 5952 w 132746"/>
                <a:gd name="connsiteY16" fmla="*/ 86536 h 153011"/>
                <a:gd name="connsiteX17" fmla="*/ 4845 w 132746"/>
                <a:gd name="connsiteY17" fmla="*/ 87574 h 153011"/>
                <a:gd name="connsiteX18" fmla="*/ 1938 w 132746"/>
                <a:gd name="connsiteY18" fmla="*/ 89165 h 153011"/>
                <a:gd name="connsiteX19" fmla="*/ 969 w 132746"/>
                <a:gd name="connsiteY19" fmla="*/ 89995 h 153011"/>
                <a:gd name="connsiteX20" fmla="*/ 415 w 132746"/>
                <a:gd name="connsiteY20" fmla="*/ 90963 h 153011"/>
                <a:gd name="connsiteX21" fmla="*/ 208 w 132746"/>
                <a:gd name="connsiteY21" fmla="*/ 91586 h 153011"/>
                <a:gd name="connsiteX22" fmla="*/ 139 w 132746"/>
                <a:gd name="connsiteY22" fmla="*/ 92208 h 153011"/>
                <a:gd name="connsiteX23" fmla="*/ 0 w 132746"/>
                <a:gd name="connsiteY23" fmla="*/ 93246 h 153011"/>
                <a:gd name="connsiteX24" fmla="*/ 69 w 132746"/>
                <a:gd name="connsiteY24" fmla="*/ 93799 h 153011"/>
                <a:gd name="connsiteX25" fmla="*/ 900 w 132746"/>
                <a:gd name="connsiteY25" fmla="*/ 96359 h 153011"/>
                <a:gd name="connsiteX26" fmla="*/ 830 w 132746"/>
                <a:gd name="connsiteY26" fmla="*/ 97466 h 153011"/>
                <a:gd name="connsiteX27" fmla="*/ 277 w 132746"/>
                <a:gd name="connsiteY27" fmla="*/ 99887 h 153011"/>
                <a:gd name="connsiteX28" fmla="*/ 208 w 132746"/>
                <a:gd name="connsiteY28" fmla="*/ 101201 h 153011"/>
                <a:gd name="connsiteX29" fmla="*/ 485 w 132746"/>
                <a:gd name="connsiteY29" fmla="*/ 103069 h 153011"/>
                <a:gd name="connsiteX30" fmla="*/ 1108 w 132746"/>
                <a:gd name="connsiteY30" fmla="*/ 105075 h 153011"/>
                <a:gd name="connsiteX31" fmla="*/ 2077 w 132746"/>
                <a:gd name="connsiteY31" fmla="*/ 106942 h 153011"/>
                <a:gd name="connsiteX32" fmla="*/ 3530 w 132746"/>
                <a:gd name="connsiteY32" fmla="*/ 108118 h 153011"/>
                <a:gd name="connsiteX33" fmla="*/ 5399 w 132746"/>
                <a:gd name="connsiteY33" fmla="*/ 108187 h 153011"/>
                <a:gd name="connsiteX34" fmla="*/ 9551 w 132746"/>
                <a:gd name="connsiteY34" fmla="*/ 106804 h 153011"/>
                <a:gd name="connsiteX35" fmla="*/ 11559 w 132746"/>
                <a:gd name="connsiteY35" fmla="*/ 106804 h 153011"/>
                <a:gd name="connsiteX36" fmla="*/ 13427 w 132746"/>
                <a:gd name="connsiteY36" fmla="*/ 107911 h 153011"/>
                <a:gd name="connsiteX37" fmla="*/ 14119 w 132746"/>
                <a:gd name="connsiteY37" fmla="*/ 109432 h 153011"/>
                <a:gd name="connsiteX38" fmla="*/ 14189 w 132746"/>
                <a:gd name="connsiteY38" fmla="*/ 111300 h 153011"/>
                <a:gd name="connsiteX39" fmla="*/ 14396 w 132746"/>
                <a:gd name="connsiteY39" fmla="*/ 113445 h 153011"/>
                <a:gd name="connsiteX40" fmla="*/ 16472 w 132746"/>
                <a:gd name="connsiteY40" fmla="*/ 120362 h 153011"/>
                <a:gd name="connsiteX41" fmla="*/ 16888 w 132746"/>
                <a:gd name="connsiteY41" fmla="*/ 123682 h 153011"/>
                <a:gd name="connsiteX42" fmla="*/ 16542 w 132746"/>
                <a:gd name="connsiteY42" fmla="*/ 127833 h 153011"/>
                <a:gd name="connsiteX43" fmla="*/ 12320 w 132746"/>
                <a:gd name="connsiteY43" fmla="*/ 142359 h 153011"/>
                <a:gd name="connsiteX44" fmla="*/ 12250 w 132746"/>
                <a:gd name="connsiteY44" fmla="*/ 146164 h 153011"/>
                <a:gd name="connsiteX45" fmla="*/ 13566 w 132746"/>
                <a:gd name="connsiteY45" fmla="*/ 149691 h 153011"/>
                <a:gd name="connsiteX46" fmla="*/ 16265 w 132746"/>
                <a:gd name="connsiteY46" fmla="*/ 152251 h 153011"/>
                <a:gd name="connsiteX47" fmla="*/ 20210 w 132746"/>
                <a:gd name="connsiteY47" fmla="*/ 153012 h 153011"/>
                <a:gd name="connsiteX48" fmla="*/ 23393 w 132746"/>
                <a:gd name="connsiteY48" fmla="*/ 152112 h 153011"/>
                <a:gd name="connsiteX49" fmla="*/ 26785 w 132746"/>
                <a:gd name="connsiteY49" fmla="*/ 150798 h 153011"/>
                <a:gd name="connsiteX50" fmla="*/ 30176 w 132746"/>
                <a:gd name="connsiteY50" fmla="*/ 150037 h 153011"/>
                <a:gd name="connsiteX51" fmla="*/ 33775 w 132746"/>
                <a:gd name="connsiteY51" fmla="*/ 151144 h 153011"/>
                <a:gd name="connsiteX52" fmla="*/ 33014 w 132746"/>
                <a:gd name="connsiteY52" fmla="*/ 147340 h 153011"/>
                <a:gd name="connsiteX53" fmla="*/ 31907 w 132746"/>
                <a:gd name="connsiteY53" fmla="*/ 144088 h 153011"/>
                <a:gd name="connsiteX54" fmla="*/ 31214 w 132746"/>
                <a:gd name="connsiteY54" fmla="*/ 140768 h 153011"/>
                <a:gd name="connsiteX55" fmla="*/ 31699 w 132746"/>
                <a:gd name="connsiteY55" fmla="*/ 136964 h 153011"/>
                <a:gd name="connsiteX56" fmla="*/ 32529 w 132746"/>
                <a:gd name="connsiteY56" fmla="*/ 132537 h 153011"/>
                <a:gd name="connsiteX57" fmla="*/ 32322 w 132746"/>
                <a:gd name="connsiteY57" fmla="*/ 119808 h 153011"/>
                <a:gd name="connsiteX58" fmla="*/ 33290 w 132746"/>
                <a:gd name="connsiteY58" fmla="*/ 111715 h 153011"/>
                <a:gd name="connsiteX59" fmla="*/ 33429 w 132746"/>
                <a:gd name="connsiteY59" fmla="*/ 107842 h 153011"/>
                <a:gd name="connsiteX60" fmla="*/ 32599 w 132746"/>
                <a:gd name="connsiteY60" fmla="*/ 103414 h 153011"/>
                <a:gd name="connsiteX61" fmla="*/ 30799 w 132746"/>
                <a:gd name="connsiteY61" fmla="*/ 99679 h 153011"/>
                <a:gd name="connsiteX62" fmla="*/ 30245 w 132746"/>
                <a:gd name="connsiteY62" fmla="*/ 97881 h 153011"/>
                <a:gd name="connsiteX63" fmla="*/ 30592 w 132746"/>
                <a:gd name="connsiteY63" fmla="*/ 95736 h 153011"/>
                <a:gd name="connsiteX64" fmla="*/ 31837 w 132746"/>
                <a:gd name="connsiteY64" fmla="*/ 94283 h 153011"/>
                <a:gd name="connsiteX65" fmla="*/ 33914 w 132746"/>
                <a:gd name="connsiteY65" fmla="*/ 92693 h 153011"/>
                <a:gd name="connsiteX66" fmla="*/ 36198 w 132746"/>
                <a:gd name="connsiteY66" fmla="*/ 91378 h 153011"/>
                <a:gd name="connsiteX67" fmla="*/ 38066 w 132746"/>
                <a:gd name="connsiteY67" fmla="*/ 90548 h 153011"/>
                <a:gd name="connsiteX68" fmla="*/ 45472 w 132746"/>
                <a:gd name="connsiteY68" fmla="*/ 90410 h 153011"/>
                <a:gd name="connsiteX69" fmla="*/ 46441 w 132746"/>
                <a:gd name="connsiteY69" fmla="*/ 96221 h 153011"/>
                <a:gd name="connsiteX70" fmla="*/ 44849 w 132746"/>
                <a:gd name="connsiteY70" fmla="*/ 103899 h 153011"/>
                <a:gd name="connsiteX71" fmla="*/ 44434 w 132746"/>
                <a:gd name="connsiteY71" fmla="*/ 109432 h 153011"/>
                <a:gd name="connsiteX72" fmla="*/ 47479 w 132746"/>
                <a:gd name="connsiteY72" fmla="*/ 112753 h 153011"/>
                <a:gd name="connsiteX73" fmla="*/ 56199 w 132746"/>
                <a:gd name="connsiteY73" fmla="*/ 118218 h 153011"/>
                <a:gd name="connsiteX74" fmla="*/ 58207 w 132746"/>
                <a:gd name="connsiteY74" fmla="*/ 121261 h 153011"/>
                <a:gd name="connsiteX75" fmla="*/ 57722 w 132746"/>
                <a:gd name="connsiteY75" fmla="*/ 124374 h 153011"/>
                <a:gd name="connsiteX76" fmla="*/ 56338 w 132746"/>
                <a:gd name="connsiteY76" fmla="*/ 127418 h 153011"/>
                <a:gd name="connsiteX77" fmla="*/ 55853 w 132746"/>
                <a:gd name="connsiteY77" fmla="*/ 130600 h 153011"/>
                <a:gd name="connsiteX78" fmla="*/ 57722 w 132746"/>
                <a:gd name="connsiteY78" fmla="*/ 133782 h 153011"/>
                <a:gd name="connsiteX79" fmla="*/ 59452 w 132746"/>
                <a:gd name="connsiteY79" fmla="*/ 134750 h 153011"/>
                <a:gd name="connsiteX80" fmla="*/ 62083 w 132746"/>
                <a:gd name="connsiteY80" fmla="*/ 135442 h 153011"/>
                <a:gd name="connsiteX81" fmla="*/ 64643 w 132746"/>
                <a:gd name="connsiteY81" fmla="*/ 135788 h 153011"/>
                <a:gd name="connsiteX82" fmla="*/ 66512 w 132746"/>
                <a:gd name="connsiteY82" fmla="*/ 135442 h 153011"/>
                <a:gd name="connsiteX83" fmla="*/ 67412 w 132746"/>
                <a:gd name="connsiteY83" fmla="*/ 134197 h 153011"/>
                <a:gd name="connsiteX84" fmla="*/ 67758 w 132746"/>
                <a:gd name="connsiteY84" fmla="*/ 130945 h 153011"/>
                <a:gd name="connsiteX85" fmla="*/ 68658 w 132746"/>
                <a:gd name="connsiteY85" fmla="*/ 129285 h 153011"/>
                <a:gd name="connsiteX86" fmla="*/ 71841 w 132746"/>
                <a:gd name="connsiteY86" fmla="*/ 127764 h 153011"/>
                <a:gd name="connsiteX87" fmla="*/ 79455 w 132746"/>
                <a:gd name="connsiteY87" fmla="*/ 126795 h 153011"/>
                <a:gd name="connsiteX88" fmla="*/ 81254 w 132746"/>
                <a:gd name="connsiteY88" fmla="*/ 125066 h 153011"/>
                <a:gd name="connsiteX89" fmla="*/ 84022 w 132746"/>
                <a:gd name="connsiteY89" fmla="*/ 126104 h 153011"/>
                <a:gd name="connsiteX90" fmla="*/ 84715 w 132746"/>
                <a:gd name="connsiteY90" fmla="*/ 124305 h 153011"/>
                <a:gd name="connsiteX91" fmla="*/ 84092 w 132746"/>
                <a:gd name="connsiteY91" fmla="*/ 121469 h 153011"/>
                <a:gd name="connsiteX92" fmla="*/ 82777 w 132746"/>
                <a:gd name="connsiteY92" fmla="*/ 119324 h 153011"/>
                <a:gd name="connsiteX93" fmla="*/ 82569 w 132746"/>
                <a:gd name="connsiteY93" fmla="*/ 119393 h 153011"/>
                <a:gd name="connsiteX94" fmla="*/ 81600 w 132746"/>
                <a:gd name="connsiteY94" fmla="*/ 119117 h 153011"/>
                <a:gd name="connsiteX95" fmla="*/ 80423 w 132746"/>
                <a:gd name="connsiteY95" fmla="*/ 118633 h 153011"/>
                <a:gd name="connsiteX96" fmla="*/ 79593 w 132746"/>
                <a:gd name="connsiteY96" fmla="*/ 118287 h 153011"/>
                <a:gd name="connsiteX97" fmla="*/ 78901 w 132746"/>
                <a:gd name="connsiteY97" fmla="*/ 117526 h 153011"/>
                <a:gd name="connsiteX98" fmla="*/ 77516 w 132746"/>
                <a:gd name="connsiteY98" fmla="*/ 115312 h 153011"/>
                <a:gd name="connsiteX99" fmla="*/ 76755 w 132746"/>
                <a:gd name="connsiteY99" fmla="*/ 114344 h 153011"/>
                <a:gd name="connsiteX100" fmla="*/ 72741 w 132746"/>
                <a:gd name="connsiteY100" fmla="*/ 110816 h 153011"/>
                <a:gd name="connsiteX101" fmla="*/ 72049 w 132746"/>
                <a:gd name="connsiteY101" fmla="*/ 109087 h 153011"/>
                <a:gd name="connsiteX102" fmla="*/ 72464 w 132746"/>
                <a:gd name="connsiteY102" fmla="*/ 105974 h 153011"/>
                <a:gd name="connsiteX103" fmla="*/ 73433 w 132746"/>
                <a:gd name="connsiteY103" fmla="*/ 102446 h 153011"/>
                <a:gd name="connsiteX104" fmla="*/ 73571 w 132746"/>
                <a:gd name="connsiteY104" fmla="*/ 100994 h 153011"/>
                <a:gd name="connsiteX105" fmla="*/ 73433 w 132746"/>
                <a:gd name="connsiteY105" fmla="*/ 99264 h 153011"/>
                <a:gd name="connsiteX106" fmla="*/ 73156 w 132746"/>
                <a:gd name="connsiteY106" fmla="*/ 98088 h 153011"/>
                <a:gd name="connsiteX107" fmla="*/ 72672 w 132746"/>
                <a:gd name="connsiteY107" fmla="*/ 96774 h 153011"/>
                <a:gd name="connsiteX108" fmla="*/ 71980 w 132746"/>
                <a:gd name="connsiteY108" fmla="*/ 95529 h 153011"/>
                <a:gd name="connsiteX109" fmla="*/ 71357 w 132746"/>
                <a:gd name="connsiteY109" fmla="*/ 94560 h 153011"/>
                <a:gd name="connsiteX110" fmla="*/ 66927 w 132746"/>
                <a:gd name="connsiteY110" fmla="*/ 89510 h 153011"/>
                <a:gd name="connsiteX111" fmla="*/ 64159 w 132746"/>
                <a:gd name="connsiteY111" fmla="*/ 85291 h 153011"/>
                <a:gd name="connsiteX112" fmla="*/ 62844 w 132746"/>
                <a:gd name="connsiteY112" fmla="*/ 83562 h 153011"/>
                <a:gd name="connsiteX113" fmla="*/ 61321 w 132746"/>
                <a:gd name="connsiteY113" fmla="*/ 81971 h 153011"/>
                <a:gd name="connsiteX114" fmla="*/ 59522 w 132746"/>
                <a:gd name="connsiteY114" fmla="*/ 80449 h 153011"/>
                <a:gd name="connsiteX115" fmla="*/ 56476 w 132746"/>
                <a:gd name="connsiteY115" fmla="*/ 78443 h 153011"/>
                <a:gd name="connsiteX116" fmla="*/ 55023 w 132746"/>
                <a:gd name="connsiteY116" fmla="*/ 77267 h 153011"/>
                <a:gd name="connsiteX117" fmla="*/ 53985 w 132746"/>
                <a:gd name="connsiteY117" fmla="*/ 75884 h 153011"/>
                <a:gd name="connsiteX118" fmla="*/ 53293 w 132746"/>
                <a:gd name="connsiteY118" fmla="*/ 74431 h 153011"/>
                <a:gd name="connsiteX119" fmla="*/ 53293 w 132746"/>
                <a:gd name="connsiteY119" fmla="*/ 74016 h 153011"/>
                <a:gd name="connsiteX120" fmla="*/ 54054 w 132746"/>
                <a:gd name="connsiteY120" fmla="*/ 74085 h 153011"/>
                <a:gd name="connsiteX121" fmla="*/ 57099 w 132746"/>
                <a:gd name="connsiteY121" fmla="*/ 73601 h 153011"/>
                <a:gd name="connsiteX122" fmla="*/ 58276 w 132746"/>
                <a:gd name="connsiteY122" fmla="*/ 73601 h 153011"/>
                <a:gd name="connsiteX123" fmla="*/ 59522 w 132746"/>
                <a:gd name="connsiteY123" fmla="*/ 73324 h 153011"/>
                <a:gd name="connsiteX124" fmla="*/ 70042 w 132746"/>
                <a:gd name="connsiteY124" fmla="*/ 67859 h 153011"/>
                <a:gd name="connsiteX125" fmla="*/ 73917 w 132746"/>
                <a:gd name="connsiteY125" fmla="*/ 65300 h 153011"/>
                <a:gd name="connsiteX126" fmla="*/ 76825 w 132746"/>
                <a:gd name="connsiteY126" fmla="*/ 62187 h 153011"/>
                <a:gd name="connsiteX127" fmla="*/ 79524 w 132746"/>
                <a:gd name="connsiteY127" fmla="*/ 58797 h 153011"/>
                <a:gd name="connsiteX128" fmla="*/ 82638 w 132746"/>
                <a:gd name="connsiteY128" fmla="*/ 55546 h 153011"/>
                <a:gd name="connsiteX129" fmla="*/ 86376 w 132746"/>
                <a:gd name="connsiteY129" fmla="*/ 54024 h 153011"/>
                <a:gd name="connsiteX130" fmla="*/ 89767 w 132746"/>
                <a:gd name="connsiteY130" fmla="*/ 54786 h 153011"/>
                <a:gd name="connsiteX131" fmla="*/ 92812 w 132746"/>
                <a:gd name="connsiteY131" fmla="*/ 55754 h 153011"/>
                <a:gd name="connsiteX132" fmla="*/ 95304 w 132746"/>
                <a:gd name="connsiteY132" fmla="*/ 54993 h 153011"/>
                <a:gd name="connsiteX133" fmla="*/ 96342 w 132746"/>
                <a:gd name="connsiteY133" fmla="*/ 52641 h 153011"/>
                <a:gd name="connsiteX134" fmla="*/ 95858 w 132746"/>
                <a:gd name="connsiteY134" fmla="*/ 50289 h 153011"/>
                <a:gd name="connsiteX135" fmla="*/ 94335 w 132746"/>
                <a:gd name="connsiteY135" fmla="*/ 48352 h 153011"/>
                <a:gd name="connsiteX136" fmla="*/ 92328 w 132746"/>
                <a:gd name="connsiteY136" fmla="*/ 47176 h 153011"/>
                <a:gd name="connsiteX137" fmla="*/ 90182 w 132746"/>
                <a:gd name="connsiteY137" fmla="*/ 46900 h 153011"/>
                <a:gd name="connsiteX138" fmla="*/ 87898 w 132746"/>
                <a:gd name="connsiteY138" fmla="*/ 47176 h 153011"/>
                <a:gd name="connsiteX139" fmla="*/ 85545 w 132746"/>
                <a:gd name="connsiteY139" fmla="*/ 47868 h 153011"/>
                <a:gd name="connsiteX140" fmla="*/ 83538 w 132746"/>
                <a:gd name="connsiteY140" fmla="*/ 48698 h 153011"/>
                <a:gd name="connsiteX141" fmla="*/ 83884 w 132746"/>
                <a:gd name="connsiteY141" fmla="*/ 49113 h 153011"/>
                <a:gd name="connsiteX142" fmla="*/ 84507 w 132746"/>
                <a:gd name="connsiteY142" fmla="*/ 50220 h 153011"/>
                <a:gd name="connsiteX143" fmla="*/ 84715 w 132746"/>
                <a:gd name="connsiteY143" fmla="*/ 50635 h 153011"/>
                <a:gd name="connsiteX144" fmla="*/ 74748 w 132746"/>
                <a:gd name="connsiteY144" fmla="*/ 50704 h 153011"/>
                <a:gd name="connsiteX145" fmla="*/ 72187 w 132746"/>
                <a:gd name="connsiteY145" fmla="*/ 51189 h 153011"/>
                <a:gd name="connsiteX146" fmla="*/ 70319 w 132746"/>
                <a:gd name="connsiteY146" fmla="*/ 52019 h 153011"/>
                <a:gd name="connsiteX147" fmla="*/ 68588 w 132746"/>
                <a:gd name="connsiteY147" fmla="*/ 53125 h 153011"/>
                <a:gd name="connsiteX148" fmla="*/ 66304 w 132746"/>
                <a:gd name="connsiteY148" fmla="*/ 54024 h 153011"/>
                <a:gd name="connsiteX149" fmla="*/ 63951 w 132746"/>
                <a:gd name="connsiteY149" fmla="*/ 54232 h 153011"/>
                <a:gd name="connsiteX150" fmla="*/ 62083 w 132746"/>
                <a:gd name="connsiteY150" fmla="*/ 53609 h 153011"/>
                <a:gd name="connsiteX151" fmla="*/ 60422 w 132746"/>
                <a:gd name="connsiteY151" fmla="*/ 52849 h 153011"/>
                <a:gd name="connsiteX152" fmla="*/ 58622 w 132746"/>
                <a:gd name="connsiteY152" fmla="*/ 52434 h 153011"/>
                <a:gd name="connsiteX153" fmla="*/ 56407 w 132746"/>
                <a:gd name="connsiteY153" fmla="*/ 52918 h 153011"/>
                <a:gd name="connsiteX154" fmla="*/ 54469 w 132746"/>
                <a:gd name="connsiteY154" fmla="*/ 54371 h 153011"/>
                <a:gd name="connsiteX155" fmla="*/ 52739 w 132746"/>
                <a:gd name="connsiteY155" fmla="*/ 56169 h 153011"/>
                <a:gd name="connsiteX156" fmla="*/ 48725 w 132746"/>
                <a:gd name="connsiteY156" fmla="*/ 61980 h 153011"/>
                <a:gd name="connsiteX157" fmla="*/ 47271 w 132746"/>
                <a:gd name="connsiteY157" fmla="*/ 63155 h 153011"/>
                <a:gd name="connsiteX158" fmla="*/ 44987 w 132746"/>
                <a:gd name="connsiteY158" fmla="*/ 63847 h 153011"/>
                <a:gd name="connsiteX159" fmla="*/ 42704 w 132746"/>
                <a:gd name="connsiteY159" fmla="*/ 63985 h 153011"/>
                <a:gd name="connsiteX160" fmla="*/ 40696 w 132746"/>
                <a:gd name="connsiteY160" fmla="*/ 63570 h 153011"/>
                <a:gd name="connsiteX161" fmla="*/ 38966 w 132746"/>
                <a:gd name="connsiteY161" fmla="*/ 62671 h 153011"/>
                <a:gd name="connsiteX162" fmla="*/ 37513 w 132746"/>
                <a:gd name="connsiteY162" fmla="*/ 61426 h 153011"/>
                <a:gd name="connsiteX163" fmla="*/ 36890 w 132746"/>
                <a:gd name="connsiteY163" fmla="*/ 60319 h 153011"/>
                <a:gd name="connsiteX164" fmla="*/ 36198 w 132746"/>
                <a:gd name="connsiteY164" fmla="*/ 57691 h 153011"/>
                <a:gd name="connsiteX165" fmla="*/ 35505 w 132746"/>
                <a:gd name="connsiteY165" fmla="*/ 56584 h 153011"/>
                <a:gd name="connsiteX166" fmla="*/ 34398 w 132746"/>
                <a:gd name="connsiteY166" fmla="*/ 55616 h 153011"/>
                <a:gd name="connsiteX167" fmla="*/ 31975 w 132746"/>
                <a:gd name="connsiteY167" fmla="*/ 54578 h 153011"/>
                <a:gd name="connsiteX168" fmla="*/ 30868 w 132746"/>
                <a:gd name="connsiteY168" fmla="*/ 53817 h 153011"/>
                <a:gd name="connsiteX169" fmla="*/ 29346 w 132746"/>
                <a:gd name="connsiteY169" fmla="*/ 52295 h 153011"/>
                <a:gd name="connsiteX170" fmla="*/ 28031 w 132746"/>
                <a:gd name="connsiteY170" fmla="*/ 50497 h 153011"/>
                <a:gd name="connsiteX171" fmla="*/ 26923 w 132746"/>
                <a:gd name="connsiteY171" fmla="*/ 48491 h 153011"/>
                <a:gd name="connsiteX172" fmla="*/ 26093 w 132746"/>
                <a:gd name="connsiteY172" fmla="*/ 46554 h 153011"/>
                <a:gd name="connsiteX173" fmla="*/ 25193 w 132746"/>
                <a:gd name="connsiteY173" fmla="*/ 41850 h 153011"/>
                <a:gd name="connsiteX174" fmla="*/ 25470 w 132746"/>
                <a:gd name="connsiteY174" fmla="*/ 37215 h 153011"/>
                <a:gd name="connsiteX175" fmla="*/ 26923 w 132746"/>
                <a:gd name="connsiteY175" fmla="*/ 32719 h 153011"/>
                <a:gd name="connsiteX176" fmla="*/ 29415 w 132746"/>
                <a:gd name="connsiteY176" fmla="*/ 28707 h 153011"/>
                <a:gd name="connsiteX177" fmla="*/ 33498 w 132746"/>
                <a:gd name="connsiteY177" fmla="*/ 25318 h 153011"/>
                <a:gd name="connsiteX178" fmla="*/ 37720 w 132746"/>
                <a:gd name="connsiteY178" fmla="*/ 24695 h 153011"/>
                <a:gd name="connsiteX179" fmla="*/ 47479 w 132746"/>
                <a:gd name="connsiteY179" fmla="*/ 25664 h 153011"/>
                <a:gd name="connsiteX180" fmla="*/ 80216 w 132746"/>
                <a:gd name="connsiteY180" fmla="*/ 24626 h 153011"/>
                <a:gd name="connsiteX181" fmla="*/ 85753 w 132746"/>
                <a:gd name="connsiteY181" fmla="*/ 25041 h 153011"/>
                <a:gd name="connsiteX182" fmla="*/ 90805 w 132746"/>
                <a:gd name="connsiteY182" fmla="*/ 26355 h 153011"/>
                <a:gd name="connsiteX183" fmla="*/ 94543 w 132746"/>
                <a:gd name="connsiteY183" fmla="*/ 28154 h 153011"/>
                <a:gd name="connsiteX184" fmla="*/ 96480 w 132746"/>
                <a:gd name="connsiteY184" fmla="*/ 28638 h 153011"/>
                <a:gd name="connsiteX185" fmla="*/ 99110 w 132746"/>
                <a:gd name="connsiteY185" fmla="*/ 28776 h 153011"/>
                <a:gd name="connsiteX186" fmla="*/ 105132 w 132746"/>
                <a:gd name="connsiteY186" fmla="*/ 28292 h 153011"/>
                <a:gd name="connsiteX187" fmla="*/ 111153 w 132746"/>
                <a:gd name="connsiteY187" fmla="*/ 27185 h 153011"/>
                <a:gd name="connsiteX188" fmla="*/ 115721 w 132746"/>
                <a:gd name="connsiteY188" fmla="*/ 25248 h 153011"/>
                <a:gd name="connsiteX189" fmla="*/ 119320 w 132746"/>
                <a:gd name="connsiteY189" fmla="*/ 22205 h 153011"/>
                <a:gd name="connsiteX190" fmla="*/ 128456 w 132746"/>
                <a:gd name="connsiteY190" fmla="*/ 11690 h 153011"/>
                <a:gd name="connsiteX191" fmla="*/ 131294 w 132746"/>
                <a:gd name="connsiteY191" fmla="*/ 7264 h 153011"/>
                <a:gd name="connsiteX192" fmla="*/ 132747 w 132746"/>
                <a:gd name="connsiteY192" fmla="*/ 2906 h 153011"/>
                <a:gd name="connsiteX193" fmla="*/ 130878 w 132746"/>
                <a:gd name="connsiteY193" fmla="*/ 0 h 153011"/>
                <a:gd name="connsiteX194" fmla="*/ 127833 w 132746"/>
                <a:gd name="connsiteY194" fmla="*/ 415 h 153011"/>
                <a:gd name="connsiteX195" fmla="*/ 124580 w 132746"/>
                <a:gd name="connsiteY195" fmla="*/ 2906 h 153011"/>
                <a:gd name="connsiteX196" fmla="*/ 119597 w 132746"/>
                <a:gd name="connsiteY196" fmla="*/ 8301 h 153011"/>
                <a:gd name="connsiteX197" fmla="*/ 112607 w 132746"/>
                <a:gd name="connsiteY197" fmla="*/ 14112 h 153011"/>
                <a:gd name="connsiteX198" fmla="*/ 108731 w 132746"/>
                <a:gd name="connsiteY198" fmla="*/ 16394 h 153011"/>
                <a:gd name="connsiteX199" fmla="*/ 104301 w 132746"/>
                <a:gd name="connsiteY199" fmla="*/ 17570 h 153011"/>
                <a:gd name="connsiteX200" fmla="*/ 101464 w 132746"/>
                <a:gd name="connsiteY200" fmla="*/ 17501 h 153011"/>
                <a:gd name="connsiteX201" fmla="*/ 91636 w 132746"/>
                <a:gd name="connsiteY201" fmla="*/ 15633 h 153011"/>
                <a:gd name="connsiteX202" fmla="*/ 89075 w 132746"/>
                <a:gd name="connsiteY202" fmla="*/ 15426 h 153011"/>
                <a:gd name="connsiteX203" fmla="*/ 87898 w 132746"/>
                <a:gd name="connsiteY203" fmla="*/ 15495 h 153011"/>
                <a:gd name="connsiteX204" fmla="*/ 87068 w 132746"/>
                <a:gd name="connsiteY204" fmla="*/ 15910 h 153011"/>
                <a:gd name="connsiteX205" fmla="*/ 85407 w 132746"/>
                <a:gd name="connsiteY205" fmla="*/ 17086 h 153011"/>
                <a:gd name="connsiteX206" fmla="*/ 84853 w 132746"/>
                <a:gd name="connsiteY206" fmla="*/ 17363 h 153011"/>
                <a:gd name="connsiteX207" fmla="*/ 82915 w 132746"/>
                <a:gd name="connsiteY207" fmla="*/ 17086 h 153011"/>
                <a:gd name="connsiteX208" fmla="*/ 81185 w 132746"/>
                <a:gd name="connsiteY208" fmla="*/ 16256 h 153011"/>
                <a:gd name="connsiteX209" fmla="*/ 79455 w 132746"/>
                <a:gd name="connsiteY209" fmla="*/ 15357 h 153011"/>
                <a:gd name="connsiteX210" fmla="*/ 77724 w 132746"/>
                <a:gd name="connsiteY210" fmla="*/ 14596 h 153011"/>
                <a:gd name="connsiteX211" fmla="*/ 74886 w 132746"/>
                <a:gd name="connsiteY211" fmla="*/ 13904 h 153011"/>
                <a:gd name="connsiteX212" fmla="*/ 63882 w 132746"/>
                <a:gd name="connsiteY212" fmla="*/ 13005 h 153011"/>
                <a:gd name="connsiteX213" fmla="*/ 58968 w 132746"/>
                <a:gd name="connsiteY213" fmla="*/ 13074 h 153011"/>
                <a:gd name="connsiteX214" fmla="*/ 56961 w 132746"/>
                <a:gd name="connsiteY214" fmla="*/ 12590 h 153011"/>
                <a:gd name="connsiteX215" fmla="*/ 55923 w 132746"/>
                <a:gd name="connsiteY215" fmla="*/ 11898 h 153011"/>
                <a:gd name="connsiteX216" fmla="*/ 54262 w 132746"/>
                <a:gd name="connsiteY216" fmla="*/ 9823 h 153011"/>
                <a:gd name="connsiteX217" fmla="*/ 53154 w 132746"/>
                <a:gd name="connsiteY217" fmla="*/ 9062 h 153011"/>
                <a:gd name="connsiteX218" fmla="*/ 48586 w 132746"/>
                <a:gd name="connsiteY218" fmla="*/ 7540 h 153011"/>
                <a:gd name="connsiteX219" fmla="*/ 45264 w 132746"/>
                <a:gd name="connsiteY219" fmla="*/ 8232 h 153011"/>
                <a:gd name="connsiteX220" fmla="*/ 42496 w 132746"/>
                <a:gd name="connsiteY220" fmla="*/ 10722 h 153011"/>
                <a:gd name="connsiteX221" fmla="*/ 38343 w 132746"/>
                <a:gd name="connsiteY221" fmla="*/ 15979 h 153011"/>
                <a:gd name="connsiteX222" fmla="*/ 37028 w 132746"/>
                <a:gd name="connsiteY222" fmla="*/ 16948 h 153011"/>
                <a:gd name="connsiteX223" fmla="*/ 35505 w 132746"/>
                <a:gd name="connsiteY223" fmla="*/ 17363 h 153011"/>
                <a:gd name="connsiteX224" fmla="*/ 33429 w 132746"/>
                <a:gd name="connsiteY224" fmla="*/ 17432 h 153011"/>
                <a:gd name="connsiteX225" fmla="*/ 32599 w 132746"/>
                <a:gd name="connsiteY225" fmla="*/ 16948 h 153011"/>
                <a:gd name="connsiteX226" fmla="*/ 31699 w 132746"/>
                <a:gd name="connsiteY226" fmla="*/ 15011 h 153011"/>
                <a:gd name="connsiteX227" fmla="*/ 30868 w 132746"/>
                <a:gd name="connsiteY227" fmla="*/ 14734 h 153011"/>
                <a:gd name="connsiteX228" fmla="*/ 30314 w 132746"/>
                <a:gd name="connsiteY228" fmla="*/ 15357 h 153011"/>
                <a:gd name="connsiteX229" fmla="*/ 22978 w 132746"/>
                <a:gd name="connsiteY229" fmla="*/ 25802 h 153011"/>
                <a:gd name="connsiteX230" fmla="*/ 21802 w 132746"/>
                <a:gd name="connsiteY230" fmla="*/ 28499 h 153011"/>
                <a:gd name="connsiteX231" fmla="*/ 21594 w 132746"/>
                <a:gd name="connsiteY231" fmla="*/ 30575 h 153011"/>
                <a:gd name="connsiteX232" fmla="*/ 21732 w 132746"/>
                <a:gd name="connsiteY232" fmla="*/ 32650 h 153011"/>
                <a:gd name="connsiteX233" fmla="*/ 21525 w 132746"/>
                <a:gd name="connsiteY233" fmla="*/ 35140 h 153011"/>
                <a:gd name="connsiteX234" fmla="*/ 21110 w 132746"/>
                <a:gd name="connsiteY234" fmla="*/ 35832 h 153011"/>
                <a:gd name="connsiteX235" fmla="*/ 20348 w 132746"/>
                <a:gd name="connsiteY235" fmla="*/ 36040 h 153011"/>
                <a:gd name="connsiteX236" fmla="*/ 19587 w 132746"/>
                <a:gd name="connsiteY236" fmla="*/ 36109 h 153011"/>
                <a:gd name="connsiteX237" fmla="*/ 19172 w 132746"/>
                <a:gd name="connsiteY237" fmla="*/ 36455 h 153011"/>
                <a:gd name="connsiteX238" fmla="*/ 19102 w 132746"/>
                <a:gd name="connsiteY238" fmla="*/ 37700 h 153011"/>
                <a:gd name="connsiteX239" fmla="*/ 19172 w 132746"/>
                <a:gd name="connsiteY239" fmla="*/ 39083 h 153011"/>
                <a:gd name="connsiteX240" fmla="*/ 21386 w 132746"/>
                <a:gd name="connsiteY240" fmla="*/ 50082 h 153011"/>
                <a:gd name="connsiteX241" fmla="*/ 21525 w 132746"/>
                <a:gd name="connsiteY241" fmla="*/ 52849 h 153011"/>
                <a:gd name="connsiteX242" fmla="*/ 20902 w 132746"/>
                <a:gd name="connsiteY242" fmla="*/ 51396 h 153011"/>
                <a:gd name="connsiteX243" fmla="*/ 19933 w 132746"/>
                <a:gd name="connsiteY243" fmla="*/ 50151 h 15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132746" h="153011">
                  <a:moveTo>
                    <a:pt x="19933" y="50151"/>
                  </a:moveTo>
                  <a:lnTo>
                    <a:pt x="18826" y="49666"/>
                  </a:lnTo>
                  <a:lnTo>
                    <a:pt x="17580" y="50082"/>
                  </a:lnTo>
                  <a:lnTo>
                    <a:pt x="15019" y="53540"/>
                  </a:lnTo>
                  <a:lnTo>
                    <a:pt x="12874" y="57345"/>
                  </a:lnTo>
                  <a:lnTo>
                    <a:pt x="11281" y="61357"/>
                  </a:lnTo>
                  <a:lnTo>
                    <a:pt x="10451" y="65577"/>
                  </a:lnTo>
                  <a:lnTo>
                    <a:pt x="10520" y="67237"/>
                  </a:lnTo>
                  <a:lnTo>
                    <a:pt x="11212" y="70834"/>
                  </a:lnTo>
                  <a:lnTo>
                    <a:pt x="11212" y="72425"/>
                  </a:lnTo>
                  <a:lnTo>
                    <a:pt x="10589" y="74223"/>
                  </a:lnTo>
                  <a:lnTo>
                    <a:pt x="9759" y="75745"/>
                  </a:lnTo>
                  <a:lnTo>
                    <a:pt x="8859" y="77129"/>
                  </a:lnTo>
                  <a:lnTo>
                    <a:pt x="7959" y="78789"/>
                  </a:lnTo>
                  <a:lnTo>
                    <a:pt x="7406" y="80726"/>
                  </a:lnTo>
                  <a:lnTo>
                    <a:pt x="6714" y="84668"/>
                  </a:lnTo>
                  <a:lnTo>
                    <a:pt x="5952" y="86536"/>
                  </a:lnTo>
                  <a:lnTo>
                    <a:pt x="4845" y="87574"/>
                  </a:lnTo>
                  <a:lnTo>
                    <a:pt x="1938" y="89165"/>
                  </a:lnTo>
                  <a:lnTo>
                    <a:pt x="969" y="89995"/>
                  </a:lnTo>
                  <a:lnTo>
                    <a:pt x="415" y="90963"/>
                  </a:lnTo>
                  <a:lnTo>
                    <a:pt x="208" y="91586"/>
                  </a:lnTo>
                  <a:lnTo>
                    <a:pt x="139" y="92208"/>
                  </a:lnTo>
                  <a:lnTo>
                    <a:pt x="0" y="93246"/>
                  </a:lnTo>
                  <a:lnTo>
                    <a:pt x="69" y="93799"/>
                  </a:lnTo>
                  <a:lnTo>
                    <a:pt x="900" y="96359"/>
                  </a:lnTo>
                  <a:lnTo>
                    <a:pt x="830" y="97466"/>
                  </a:lnTo>
                  <a:lnTo>
                    <a:pt x="277" y="99887"/>
                  </a:lnTo>
                  <a:lnTo>
                    <a:pt x="208" y="101201"/>
                  </a:lnTo>
                  <a:lnTo>
                    <a:pt x="485" y="103069"/>
                  </a:lnTo>
                  <a:lnTo>
                    <a:pt x="1108" y="105075"/>
                  </a:lnTo>
                  <a:lnTo>
                    <a:pt x="2077" y="106942"/>
                  </a:lnTo>
                  <a:lnTo>
                    <a:pt x="3530" y="108118"/>
                  </a:lnTo>
                  <a:lnTo>
                    <a:pt x="5399" y="108187"/>
                  </a:lnTo>
                  <a:lnTo>
                    <a:pt x="9551" y="106804"/>
                  </a:lnTo>
                  <a:lnTo>
                    <a:pt x="11559" y="106804"/>
                  </a:lnTo>
                  <a:lnTo>
                    <a:pt x="13427" y="107911"/>
                  </a:lnTo>
                  <a:lnTo>
                    <a:pt x="14119" y="109432"/>
                  </a:lnTo>
                  <a:lnTo>
                    <a:pt x="14189" y="111300"/>
                  </a:lnTo>
                  <a:lnTo>
                    <a:pt x="14396" y="113445"/>
                  </a:lnTo>
                  <a:lnTo>
                    <a:pt x="16472" y="120362"/>
                  </a:lnTo>
                  <a:lnTo>
                    <a:pt x="16888" y="123682"/>
                  </a:lnTo>
                  <a:lnTo>
                    <a:pt x="16542" y="127833"/>
                  </a:lnTo>
                  <a:lnTo>
                    <a:pt x="12320" y="142359"/>
                  </a:lnTo>
                  <a:lnTo>
                    <a:pt x="12250" y="146164"/>
                  </a:lnTo>
                  <a:lnTo>
                    <a:pt x="13566" y="149691"/>
                  </a:lnTo>
                  <a:lnTo>
                    <a:pt x="16265" y="152251"/>
                  </a:lnTo>
                  <a:lnTo>
                    <a:pt x="20210" y="153012"/>
                  </a:lnTo>
                  <a:lnTo>
                    <a:pt x="23393" y="152112"/>
                  </a:lnTo>
                  <a:lnTo>
                    <a:pt x="26785" y="150798"/>
                  </a:lnTo>
                  <a:lnTo>
                    <a:pt x="30176" y="150037"/>
                  </a:lnTo>
                  <a:lnTo>
                    <a:pt x="33775" y="151144"/>
                  </a:lnTo>
                  <a:lnTo>
                    <a:pt x="33014" y="147340"/>
                  </a:lnTo>
                  <a:lnTo>
                    <a:pt x="31907" y="144088"/>
                  </a:lnTo>
                  <a:lnTo>
                    <a:pt x="31214" y="140768"/>
                  </a:lnTo>
                  <a:lnTo>
                    <a:pt x="31699" y="136964"/>
                  </a:lnTo>
                  <a:lnTo>
                    <a:pt x="32529" y="132537"/>
                  </a:lnTo>
                  <a:lnTo>
                    <a:pt x="32322" y="119808"/>
                  </a:lnTo>
                  <a:lnTo>
                    <a:pt x="33290" y="111715"/>
                  </a:lnTo>
                  <a:lnTo>
                    <a:pt x="33429" y="107842"/>
                  </a:lnTo>
                  <a:lnTo>
                    <a:pt x="32599" y="103414"/>
                  </a:lnTo>
                  <a:lnTo>
                    <a:pt x="30799" y="99679"/>
                  </a:lnTo>
                  <a:lnTo>
                    <a:pt x="30245" y="97881"/>
                  </a:lnTo>
                  <a:lnTo>
                    <a:pt x="30592" y="95736"/>
                  </a:lnTo>
                  <a:lnTo>
                    <a:pt x="31837" y="94283"/>
                  </a:lnTo>
                  <a:lnTo>
                    <a:pt x="33914" y="92693"/>
                  </a:lnTo>
                  <a:lnTo>
                    <a:pt x="36198" y="91378"/>
                  </a:lnTo>
                  <a:lnTo>
                    <a:pt x="38066" y="90548"/>
                  </a:lnTo>
                  <a:lnTo>
                    <a:pt x="45472" y="90410"/>
                  </a:lnTo>
                  <a:lnTo>
                    <a:pt x="46441" y="96221"/>
                  </a:lnTo>
                  <a:lnTo>
                    <a:pt x="44849" y="103899"/>
                  </a:lnTo>
                  <a:lnTo>
                    <a:pt x="44434" y="109432"/>
                  </a:lnTo>
                  <a:lnTo>
                    <a:pt x="47479" y="112753"/>
                  </a:lnTo>
                  <a:lnTo>
                    <a:pt x="56199" y="118218"/>
                  </a:lnTo>
                  <a:lnTo>
                    <a:pt x="58207" y="121261"/>
                  </a:lnTo>
                  <a:lnTo>
                    <a:pt x="57722" y="124374"/>
                  </a:lnTo>
                  <a:lnTo>
                    <a:pt x="56338" y="127418"/>
                  </a:lnTo>
                  <a:lnTo>
                    <a:pt x="55853" y="130600"/>
                  </a:lnTo>
                  <a:lnTo>
                    <a:pt x="57722" y="133782"/>
                  </a:lnTo>
                  <a:lnTo>
                    <a:pt x="59452" y="134750"/>
                  </a:lnTo>
                  <a:lnTo>
                    <a:pt x="62083" y="135442"/>
                  </a:lnTo>
                  <a:lnTo>
                    <a:pt x="64643" y="135788"/>
                  </a:lnTo>
                  <a:lnTo>
                    <a:pt x="66512" y="135442"/>
                  </a:lnTo>
                  <a:lnTo>
                    <a:pt x="67412" y="134197"/>
                  </a:lnTo>
                  <a:lnTo>
                    <a:pt x="67758" y="130945"/>
                  </a:lnTo>
                  <a:lnTo>
                    <a:pt x="68658" y="129285"/>
                  </a:lnTo>
                  <a:lnTo>
                    <a:pt x="71841" y="127764"/>
                  </a:lnTo>
                  <a:lnTo>
                    <a:pt x="79455" y="126795"/>
                  </a:lnTo>
                  <a:lnTo>
                    <a:pt x="81254" y="125066"/>
                  </a:lnTo>
                  <a:lnTo>
                    <a:pt x="84022" y="126104"/>
                  </a:lnTo>
                  <a:lnTo>
                    <a:pt x="84715" y="124305"/>
                  </a:lnTo>
                  <a:lnTo>
                    <a:pt x="84092" y="121469"/>
                  </a:lnTo>
                  <a:lnTo>
                    <a:pt x="82777" y="119324"/>
                  </a:lnTo>
                  <a:lnTo>
                    <a:pt x="82569" y="119393"/>
                  </a:lnTo>
                  <a:lnTo>
                    <a:pt x="81600" y="119117"/>
                  </a:lnTo>
                  <a:lnTo>
                    <a:pt x="80423" y="118633"/>
                  </a:lnTo>
                  <a:lnTo>
                    <a:pt x="79593" y="118287"/>
                  </a:lnTo>
                  <a:lnTo>
                    <a:pt x="78901" y="117526"/>
                  </a:lnTo>
                  <a:lnTo>
                    <a:pt x="77516" y="115312"/>
                  </a:lnTo>
                  <a:lnTo>
                    <a:pt x="76755" y="114344"/>
                  </a:lnTo>
                  <a:lnTo>
                    <a:pt x="72741" y="110816"/>
                  </a:lnTo>
                  <a:lnTo>
                    <a:pt x="72049" y="109087"/>
                  </a:lnTo>
                  <a:lnTo>
                    <a:pt x="72464" y="105974"/>
                  </a:lnTo>
                  <a:lnTo>
                    <a:pt x="73433" y="102446"/>
                  </a:lnTo>
                  <a:lnTo>
                    <a:pt x="73571" y="100994"/>
                  </a:lnTo>
                  <a:lnTo>
                    <a:pt x="73433" y="99264"/>
                  </a:lnTo>
                  <a:lnTo>
                    <a:pt x="73156" y="98088"/>
                  </a:lnTo>
                  <a:lnTo>
                    <a:pt x="72672" y="96774"/>
                  </a:lnTo>
                  <a:lnTo>
                    <a:pt x="71980" y="95529"/>
                  </a:lnTo>
                  <a:lnTo>
                    <a:pt x="71357" y="94560"/>
                  </a:lnTo>
                  <a:lnTo>
                    <a:pt x="66927" y="89510"/>
                  </a:lnTo>
                  <a:lnTo>
                    <a:pt x="64159" y="85291"/>
                  </a:lnTo>
                  <a:lnTo>
                    <a:pt x="62844" y="83562"/>
                  </a:lnTo>
                  <a:lnTo>
                    <a:pt x="61321" y="81971"/>
                  </a:lnTo>
                  <a:lnTo>
                    <a:pt x="59522" y="80449"/>
                  </a:lnTo>
                  <a:lnTo>
                    <a:pt x="56476" y="78443"/>
                  </a:lnTo>
                  <a:lnTo>
                    <a:pt x="55023" y="77267"/>
                  </a:lnTo>
                  <a:lnTo>
                    <a:pt x="53985" y="75884"/>
                  </a:lnTo>
                  <a:lnTo>
                    <a:pt x="53293" y="74431"/>
                  </a:lnTo>
                  <a:lnTo>
                    <a:pt x="53293" y="74016"/>
                  </a:lnTo>
                  <a:lnTo>
                    <a:pt x="54054" y="74085"/>
                  </a:lnTo>
                  <a:lnTo>
                    <a:pt x="57099" y="73601"/>
                  </a:lnTo>
                  <a:lnTo>
                    <a:pt x="58276" y="73601"/>
                  </a:lnTo>
                  <a:lnTo>
                    <a:pt x="59522" y="73324"/>
                  </a:lnTo>
                  <a:lnTo>
                    <a:pt x="70042" y="67859"/>
                  </a:lnTo>
                  <a:lnTo>
                    <a:pt x="73917" y="65300"/>
                  </a:lnTo>
                  <a:lnTo>
                    <a:pt x="76825" y="62187"/>
                  </a:lnTo>
                  <a:lnTo>
                    <a:pt x="79524" y="58797"/>
                  </a:lnTo>
                  <a:lnTo>
                    <a:pt x="82638" y="55546"/>
                  </a:lnTo>
                  <a:lnTo>
                    <a:pt x="86376" y="54024"/>
                  </a:lnTo>
                  <a:lnTo>
                    <a:pt x="89767" y="54786"/>
                  </a:lnTo>
                  <a:lnTo>
                    <a:pt x="92812" y="55754"/>
                  </a:lnTo>
                  <a:lnTo>
                    <a:pt x="95304" y="54993"/>
                  </a:lnTo>
                  <a:lnTo>
                    <a:pt x="96342" y="52641"/>
                  </a:lnTo>
                  <a:lnTo>
                    <a:pt x="95858" y="50289"/>
                  </a:lnTo>
                  <a:lnTo>
                    <a:pt x="94335" y="48352"/>
                  </a:lnTo>
                  <a:lnTo>
                    <a:pt x="92328" y="47176"/>
                  </a:lnTo>
                  <a:lnTo>
                    <a:pt x="90182" y="46900"/>
                  </a:lnTo>
                  <a:lnTo>
                    <a:pt x="87898" y="47176"/>
                  </a:lnTo>
                  <a:lnTo>
                    <a:pt x="85545" y="47868"/>
                  </a:lnTo>
                  <a:lnTo>
                    <a:pt x="83538" y="48698"/>
                  </a:lnTo>
                  <a:lnTo>
                    <a:pt x="83884" y="49113"/>
                  </a:lnTo>
                  <a:lnTo>
                    <a:pt x="84507" y="50220"/>
                  </a:lnTo>
                  <a:lnTo>
                    <a:pt x="84715" y="50635"/>
                  </a:lnTo>
                  <a:lnTo>
                    <a:pt x="74748" y="50704"/>
                  </a:lnTo>
                  <a:lnTo>
                    <a:pt x="72187" y="51189"/>
                  </a:lnTo>
                  <a:lnTo>
                    <a:pt x="70319" y="52019"/>
                  </a:lnTo>
                  <a:lnTo>
                    <a:pt x="68588" y="53125"/>
                  </a:lnTo>
                  <a:lnTo>
                    <a:pt x="66304" y="54024"/>
                  </a:lnTo>
                  <a:lnTo>
                    <a:pt x="63951" y="54232"/>
                  </a:lnTo>
                  <a:lnTo>
                    <a:pt x="62083" y="53609"/>
                  </a:lnTo>
                  <a:lnTo>
                    <a:pt x="60422" y="52849"/>
                  </a:lnTo>
                  <a:lnTo>
                    <a:pt x="58622" y="52434"/>
                  </a:lnTo>
                  <a:lnTo>
                    <a:pt x="56407" y="52918"/>
                  </a:lnTo>
                  <a:lnTo>
                    <a:pt x="54469" y="54371"/>
                  </a:lnTo>
                  <a:lnTo>
                    <a:pt x="52739" y="56169"/>
                  </a:lnTo>
                  <a:lnTo>
                    <a:pt x="48725" y="61980"/>
                  </a:lnTo>
                  <a:lnTo>
                    <a:pt x="47271" y="63155"/>
                  </a:lnTo>
                  <a:lnTo>
                    <a:pt x="44987" y="63847"/>
                  </a:lnTo>
                  <a:lnTo>
                    <a:pt x="42704" y="63985"/>
                  </a:lnTo>
                  <a:lnTo>
                    <a:pt x="40696" y="63570"/>
                  </a:lnTo>
                  <a:lnTo>
                    <a:pt x="38966" y="62671"/>
                  </a:lnTo>
                  <a:lnTo>
                    <a:pt x="37513" y="61426"/>
                  </a:lnTo>
                  <a:lnTo>
                    <a:pt x="36890" y="60319"/>
                  </a:lnTo>
                  <a:lnTo>
                    <a:pt x="36198" y="57691"/>
                  </a:lnTo>
                  <a:lnTo>
                    <a:pt x="35505" y="56584"/>
                  </a:lnTo>
                  <a:lnTo>
                    <a:pt x="34398" y="55616"/>
                  </a:lnTo>
                  <a:lnTo>
                    <a:pt x="31975" y="54578"/>
                  </a:lnTo>
                  <a:lnTo>
                    <a:pt x="30868" y="53817"/>
                  </a:lnTo>
                  <a:lnTo>
                    <a:pt x="29346" y="52295"/>
                  </a:lnTo>
                  <a:lnTo>
                    <a:pt x="28031" y="50497"/>
                  </a:lnTo>
                  <a:lnTo>
                    <a:pt x="26923" y="48491"/>
                  </a:lnTo>
                  <a:lnTo>
                    <a:pt x="26093" y="46554"/>
                  </a:lnTo>
                  <a:lnTo>
                    <a:pt x="25193" y="41850"/>
                  </a:lnTo>
                  <a:lnTo>
                    <a:pt x="25470" y="37215"/>
                  </a:lnTo>
                  <a:lnTo>
                    <a:pt x="26923" y="32719"/>
                  </a:lnTo>
                  <a:lnTo>
                    <a:pt x="29415" y="28707"/>
                  </a:lnTo>
                  <a:lnTo>
                    <a:pt x="33498" y="25318"/>
                  </a:lnTo>
                  <a:lnTo>
                    <a:pt x="37720" y="24695"/>
                  </a:lnTo>
                  <a:lnTo>
                    <a:pt x="47479" y="25664"/>
                  </a:lnTo>
                  <a:lnTo>
                    <a:pt x="80216" y="24626"/>
                  </a:lnTo>
                  <a:lnTo>
                    <a:pt x="85753" y="25041"/>
                  </a:lnTo>
                  <a:lnTo>
                    <a:pt x="90805" y="26355"/>
                  </a:lnTo>
                  <a:lnTo>
                    <a:pt x="94543" y="28154"/>
                  </a:lnTo>
                  <a:lnTo>
                    <a:pt x="96480" y="28638"/>
                  </a:lnTo>
                  <a:lnTo>
                    <a:pt x="99110" y="28776"/>
                  </a:lnTo>
                  <a:lnTo>
                    <a:pt x="105132" y="28292"/>
                  </a:lnTo>
                  <a:lnTo>
                    <a:pt x="111153" y="27185"/>
                  </a:lnTo>
                  <a:lnTo>
                    <a:pt x="115721" y="25248"/>
                  </a:lnTo>
                  <a:lnTo>
                    <a:pt x="119320" y="22205"/>
                  </a:lnTo>
                  <a:lnTo>
                    <a:pt x="128456" y="11690"/>
                  </a:lnTo>
                  <a:lnTo>
                    <a:pt x="131294" y="7264"/>
                  </a:lnTo>
                  <a:lnTo>
                    <a:pt x="132747" y="2906"/>
                  </a:lnTo>
                  <a:lnTo>
                    <a:pt x="130878" y="0"/>
                  </a:lnTo>
                  <a:lnTo>
                    <a:pt x="127833" y="415"/>
                  </a:lnTo>
                  <a:lnTo>
                    <a:pt x="124580" y="2906"/>
                  </a:lnTo>
                  <a:lnTo>
                    <a:pt x="119597" y="8301"/>
                  </a:lnTo>
                  <a:lnTo>
                    <a:pt x="112607" y="14112"/>
                  </a:lnTo>
                  <a:lnTo>
                    <a:pt x="108731" y="16394"/>
                  </a:lnTo>
                  <a:lnTo>
                    <a:pt x="104301" y="17570"/>
                  </a:lnTo>
                  <a:lnTo>
                    <a:pt x="101464" y="17501"/>
                  </a:lnTo>
                  <a:lnTo>
                    <a:pt x="91636" y="15633"/>
                  </a:lnTo>
                  <a:lnTo>
                    <a:pt x="89075" y="15426"/>
                  </a:lnTo>
                  <a:lnTo>
                    <a:pt x="87898" y="15495"/>
                  </a:lnTo>
                  <a:lnTo>
                    <a:pt x="87068" y="15910"/>
                  </a:lnTo>
                  <a:lnTo>
                    <a:pt x="85407" y="17086"/>
                  </a:lnTo>
                  <a:lnTo>
                    <a:pt x="84853" y="17363"/>
                  </a:lnTo>
                  <a:lnTo>
                    <a:pt x="82915" y="17086"/>
                  </a:lnTo>
                  <a:lnTo>
                    <a:pt x="81185" y="16256"/>
                  </a:lnTo>
                  <a:lnTo>
                    <a:pt x="79455" y="15357"/>
                  </a:lnTo>
                  <a:lnTo>
                    <a:pt x="77724" y="14596"/>
                  </a:lnTo>
                  <a:lnTo>
                    <a:pt x="74886" y="13904"/>
                  </a:lnTo>
                  <a:lnTo>
                    <a:pt x="63882" y="13005"/>
                  </a:lnTo>
                  <a:lnTo>
                    <a:pt x="58968" y="13074"/>
                  </a:lnTo>
                  <a:lnTo>
                    <a:pt x="56961" y="12590"/>
                  </a:lnTo>
                  <a:lnTo>
                    <a:pt x="55923" y="11898"/>
                  </a:lnTo>
                  <a:lnTo>
                    <a:pt x="54262" y="9823"/>
                  </a:lnTo>
                  <a:lnTo>
                    <a:pt x="53154" y="9062"/>
                  </a:lnTo>
                  <a:lnTo>
                    <a:pt x="48586" y="7540"/>
                  </a:lnTo>
                  <a:lnTo>
                    <a:pt x="45264" y="8232"/>
                  </a:lnTo>
                  <a:lnTo>
                    <a:pt x="42496" y="10722"/>
                  </a:lnTo>
                  <a:lnTo>
                    <a:pt x="38343" y="15979"/>
                  </a:lnTo>
                  <a:lnTo>
                    <a:pt x="37028" y="16948"/>
                  </a:lnTo>
                  <a:lnTo>
                    <a:pt x="35505" y="17363"/>
                  </a:lnTo>
                  <a:lnTo>
                    <a:pt x="33429" y="17432"/>
                  </a:lnTo>
                  <a:lnTo>
                    <a:pt x="32599" y="16948"/>
                  </a:lnTo>
                  <a:lnTo>
                    <a:pt x="31699" y="15011"/>
                  </a:lnTo>
                  <a:lnTo>
                    <a:pt x="30868" y="14734"/>
                  </a:lnTo>
                  <a:lnTo>
                    <a:pt x="30314" y="15357"/>
                  </a:lnTo>
                  <a:lnTo>
                    <a:pt x="22978" y="25802"/>
                  </a:lnTo>
                  <a:lnTo>
                    <a:pt x="21802" y="28499"/>
                  </a:lnTo>
                  <a:lnTo>
                    <a:pt x="21594" y="30575"/>
                  </a:lnTo>
                  <a:lnTo>
                    <a:pt x="21732" y="32650"/>
                  </a:lnTo>
                  <a:lnTo>
                    <a:pt x="21525" y="35140"/>
                  </a:lnTo>
                  <a:lnTo>
                    <a:pt x="21110" y="35832"/>
                  </a:lnTo>
                  <a:lnTo>
                    <a:pt x="20348" y="36040"/>
                  </a:lnTo>
                  <a:lnTo>
                    <a:pt x="19587" y="36109"/>
                  </a:lnTo>
                  <a:lnTo>
                    <a:pt x="19172" y="36455"/>
                  </a:lnTo>
                  <a:lnTo>
                    <a:pt x="19102" y="37700"/>
                  </a:lnTo>
                  <a:lnTo>
                    <a:pt x="19172" y="39083"/>
                  </a:lnTo>
                  <a:lnTo>
                    <a:pt x="21386" y="50082"/>
                  </a:lnTo>
                  <a:lnTo>
                    <a:pt x="21525" y="52849"/>
                  </a:lnTo>
                  <a:lnTo>
                    <a:pt x="20902" y="51396"/>
                  </a:lnTo>
                  <a:lnTo>
                    <a:pt x="19933" y="5015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8" name="Freeform 3547">
              <a:extLst>
                <a:ext uri="{FF2B5EF4-FFF2-40B4-BE49-F238E27FC236}">
                  <a16:creationId xmlns:a16="http://schemas.microsoft.com/office/drawing/2014/main" id="{75A03E3C-70C8-340D-6600-1125403C5E33}"/>
                </a:ext>
              </a:extLst>
            </p:cNvPr>
            <p:cNvSpPr/>
            <p:nvPr/>
          </p:nvSpPr>
          <p:spPr>
            <a:xfrm>
              <a:off x="8314360" y="4995225"/>
              <a:ext cx="190610" cy="217327"/>
            </a:xfrm>
            <a:custGeom>
              <a:avLst/>
              <a:gdLst>
                <a:gd name="connsiteX0" fmla="*/ 136564 w 143119"/>
                <a:gd name="connsiteY0" fmla="*/ 5672 h 163180"/>
                <a:gd name="connsiteX1" fmla="*/ 138433 w 143119"/>
                <a:gd name="connsiteY1" fmla="*/ 8578 h 163180"/>
                <a:gd name="connsiteX2" fmla="*/ 136979 w 143119"/>
                <a:gd name="connsiteY2" fmla="*/ 12936 h 163180"/>
                <a:gd name="connsiteX3" fmla="*/ 134142 w 143119"/>
                <a:gd name="connsiteY3" fmla="*/ 17293 h 163180"/>
                <a:gd name="connsiteX4" fmla="*/ 125006 w 143119"/>
                <a:gd name="connsiteY4" fmla="*/ 27808 h 163180"/>
                <a:gd name="connsiteX5" fmla="*/ 121338 w 143119"/>
                <a:gd name="connsiteY5" fmla="*/ 30852 h 163180"/>
                <a:gd name="connsiteX6" fmla="*/ 116770 w 143119"/>
                <a:gd name="connsiteY6" fmla="*/ 32789 h 163180"/>
                <a:gd name="connsiteX7" fmla="*/ 110817 w 143119"/>
                <a:gd name="connsiteY7" fmla="*/ 33964 h 163180"/>
                <a:gd name="connsiteX8" fmla="*/ 104796 w 143119"/>
                <a:gd name="connsiteY8" fmla="*/ 34449 h 163180"/>
                <a:gd name="connsiteX9" fmla="*/ 102166 w 143119"/>
                <a:gd name="connsiteY9" fmla="*/ 34241 h 163180"/>
                <a:gd name="connsiteX10" fmla="*/ 100228 w 143119"/>
                <a:gd name="connsiteY10" fmla="*/ 33757 h 163180"/>
                <a:gd name="connsiteX11" fmla="*/ 96422 w 143119"/>
                <a:gd name="connsiteY11" fmla="*/ 32027 h 163180"/>
                <a:gd name="connsiteX12" fmla="*/ 91369 w 143119"/>
                <a:gd name="connsiteY12" fmla="*/ 30713 h 163180"/>
                <a:gd name="connsiteX13" fmla="*/ 85832 w 143119"/>
                <a:gd name="connsiteY13" fmla="*/ 30298 h 163180"/>
                <a:gd name="connsiteX14" fmla="*/ 53165 w 143119"/>
                <a:gd name="connsiteY14" fmla="*/ 31336 h 163180"/>
                <a:gd name="connsiteX15" fmla="*/ 43406 w 143119"/>
                <a:gd name="connsiteY15" fmla="*/ 30367 h 163180"/>
                <a:gd name="connsiteX16" fmla="*/ 39184 w 143119"/>
                <a:gd name="connsiteY16" fmla="*/ 30990 h 163180"/>
                <a:gd name="connsiteX17" fmla="*/ 35101 w 143119"/>
                <a:gd name="connsiteY17" fmla="*/ 34379 h 163180"/>
                <a:gd name="connsiteX18" fmla="*/ 32678 w 143119"/>
                <a:gd name="connsiteY18" fmla="*/ 38392 h 163180"/>
                <a:gd name="connsiteX19" fmla="*/ 31225 w 143119"/>
                <a:gd name="connsiteY19" fmla="*/ 42888 h 163180"/>
                <a:gd name="connsiteX20" fmla="*/ 30948 w 143119"/>
                <a:gd name="connsiteY20" fmla="*/ 47591 h 163180"/>
                <a:gd name="connsiteX21" fmla="*/ 31848 w 143119"/>
                <a:gd name="connsiteY21" fmla="*/ 52295 h 163180"/>
                <a:gd name="connsiteX22" fmla="*/ 32678 w 143119"/>
                <a:gd name="connsiteY22" fmla="*/ 54301 h 163180"/>
                <a:gd name="connsiteX23" fmla="*/ 33786 w 143119"/>
                <a:gd name="connsiteY23" fmla="*/ 56307 h 163180"/>
                <a:gd name="connsiteX24" fmla="*/ 35101 w 143119"/>
                <a:gd name="connsiteY24" fmla="*/ 58037 h 163180"/>
                <a:gd name="connsiteX25" fmla="*/ 36623 w 143119"/>
                <a:gd name="connsiteY25" fmla="*/ 59559 h 163180"/>
                <a:gd name="connsiteX26" fmla="*/ 37731 w 143119"/>
                <a:gd name="connsiteY26" fmla="*/ 60319 h 163180"/>
                <a:gd name="connsiteX27" fmla="*/ 40153 w 143119"/>
                <a:gd name="connsiteY27" fmla="*/ 61357 h 163180"/>
                <a:gd name="connsiteX28" fmla="*/ 41260 w 143119"/>
                <a:gd name="connsiteY28" fmla="*/ 62325 h 163180"/>
                <a:gd name="connsiteX29" fmla="*/ 41884 w 143119"/>
                <a:gd name="connsiteY29" fmla="*/ 63432 h 163180"/>
                <a:gd name="connsiteX30" fmla="*/ 42576 w 143119"/>
                <a:gd name="connsiteY30" fmla="*/ 65992 h 163180"/>
                <a:gd name="connsiteX31" fmla="*/ 43199 w 143119"/>
                <a:gd name="connsiteY31" fmla="*/ 67098 h 163180"/>
                <a:gd name="connsiteX32" fmla="*/ 44582 w 143119"/>
                <a:gd name="connsiteY32" fmla="*/ 68343 h 163180"/>
                <a:gd name="connsiteX33" fmla="*/ 46313 w 143119"/>
                <a:gd name="connsiteY33" fmla="*/ 69312 h 163180"/>
                <a:gd name="connsiteX34" fmla="*/ 48320 w 143119"/>
                <a:gd name="connsiteY34" fmla="*/ 69727 h 163180"/>
                <a:gd name="connsiteX35" fmla="*/ 50604 w 143119"/>
                <a:gd name="connsiteY35" fmla="*/ 69588 h 163180"/>
                <a:gd name="connsiteX36" fmla="*/ 52888 w 143119"/>
                <a:gd name="connsiteY36" fmla="*/ 68897 h 163180"/>
                <a:gd name="connsiteX37" fmla="*/ 54272 w 143119"/>
                <a:gd name="connsiteY37" fmla="*/ 67721 h 163180"/>
                <a:gd name="connsiteX38" fmla="*/ 58356 w 143119"/>
                <a:gd name="connsiteY38" fmla="*/ 61910 h 163180"/>
                <a:gd name="connsiteX39" fmla="*/ 60086 w 143119"/>
                <a:gd name="connsiteY39" fmla="*/ 60043 h 163180"/>
                <a:gd name="connsiteX40" fmla="*/ 62024 w 143119"/>
                <a:gd name="connsiteY40" fmla="*/ 58659 h 163180"/>
                <a:gd name="connsiteX41" fmla="*/ 64239 w 143119"/>
                <a:gd name="connsiteY41" fmla="*/ 58175 h 163180"/>
                <a:gd name="connsiteX42" fmla="*/ 65969 w 143119"/>
                <a:gd name="connsiteY42" fmla="*/ 58590 h 163180"/>
                <a:gd name="connsiteX43" fmla="*/ 67630 w 143119"/>
                <a:gd name="connsiteY43" fmla="*/ 59351 h 163180"/>
                <a:gd name="connsiteX44" fmla="*/ 69499 w 143119"/>
                <a:gd name="connsiteY44" fmla="*/ 59974 h 163180"/>
                <a:gd name="connsiteX45" fmla="*/ 71852 w 143119"/>
                <a:gd name="connsiteY45" fmla="*/ 59766 h 163180"/>
                <a:gd name="connsiteX46" fmla="*/ 74136 w 143119"/>
                <a:gd name="connsiteY46" fmla="*/ 58867 h 163180"/>
                <a:gd name="connsiteX47" fmla="*/ 75866 w 143119"/>
                <a:gd name="connsiteY47" fmla="*/ 57760 h 163180"/>
                <a:gd name="connsiteX48" fmla="*/ 77735 w 143119"/>
                <a:gd name="connsiteY48" fmla="*/ 56930 h 163180"/>
                <a:gd name="connsiteX49" fmla="*/ 80226 w 143119"/>
                <a:gd name="connsiteY49" fmla="*/ 56446 h 163180"/>
                <a:gd name="connsiteX50" fmla="*/ 90262 w 143119"/>
                <a:gd name="connsiteY50" fmla="*/ 56446 h 163180"/>
                <a:gd name="connsiteX51" fmla="*/ 89985 w 143119"/>
                <a:gd name="connsiteY51" fmla="*/ 55962 h 163180"/>
                <a:gd name="connsiteX52" fmla="*/ 89362 w 143119"/>
                <a:gd name="connsiteY52" fmla="*/ 54855 h 163180"/>
                <a:gd name="connsiteX53" fmla="*/ 89016 w 143119"/>
                <a:gd name="connsiteY53" fmla="*/ 54371 h 163180"/>
                <a:gd name="connsiteX54" fmla="*/ 91093 w 143119"/>
                <a:gd name="connsiteY54" fmla="*/ 53609 h 163180"/>
                <a:gd name="connsiteX55" fmla="*/ 93377 w 143119"/>
                <a:gd name="connsiteY55" fmla="*/ 52918 h 163180"/>
                <a:gd name="connsiteX56" fmla="*/ 95730 w 143119"/>
                <a:gd name="connsiteY56" fmla="*/ 52572 h 163180"/>
                <a:gd name="connsiteX57" fmla="*/ 97875 w 143119"/>
                <a:gd name="connsiteY57" fmla="*/ 52849 h 163180"/>
                <a:gd name="connsiteX58" fmla="*/ 99882 w 143119"/>
                <a:gd name="connsiteY58" fmla="*/ 54024 h 163180"/>
                <a:gd name="connsiteX59" fmla="*/ 101336 w 143119"/>
                <a:gd name="connsiteY59" fmla="*/ 55962 h 163180"/>
                <a:gd name="connsiteX60" fmla="*/ 101889 w 143119"/>
                <a:gd name="connsiteY60" fmla="*/ 58314 h 163180"/>
                <a:gd name="connsiteX61" fmla="*/ 100782 w 143119"/>
                <a:gd name="connsiteY61" fmla="*/ 60665 h 163180"/>
                <a:gd name="connsiteX62" fmla="*/ 98290 w 143119"/>
                <a:gd name="connsiteY62" fmla="*/ 61426 h 163180"/>
                <a:gd name="connsiteX63" fmla="*/ 95245 w 143119"/>
                <a:gd name="connsiteY63" fmla="*/ 60458 h 163180"/>
                <a:gd name="connsiteX64" fmla="*/ 91854 w 143119"/>
                <a:gd name="connsiteY64" fmla="*/ 59697 h 163180"/>
                <a:gd name="connsiteX65" fmla="*/ 88116 w 143119"/>
                <a:gd name="connsiteY65" fmla="*/ 61219 h 163180"/>
                <a:gd name="connsiteX66" fmla="*/ 85071 w 143119"/>
                <a:gd name="connsiteY66" fmla="*/ 64400 h 163180"/>
                <a:gd name="connsiteX67" fmla="*/ 82372 w 143119"/>
                <a:gd name="connsiteY67" fmla="*/ 67790 h 163180"/>
                <a:gd name="connsiteX68" fmla="*/ 79396 w 143119"/>
                <a:gd name="connsiteY68" fmla="*/ 70972 h 163180"/>
                <a:gd name="connsiteX69" fmla="*/ 75520 w 143119"/>
                <a:gd name="connsiteY69" fmla="*/ 73463 h 163180"/>
                <a:gd name="connsiteX70" fmla="*/ 65000 w 143119"/>
                <a:gd name="connsiteY70" fmla="*/ 78996 h 163180"/>
                <a:gd name="connsiteX71" fmla="*/ 63754 w 143119"/>
                <a:gd name="connsiteY71" fmla="*/ 79204 h 163180"/>
                <a:gd name="connsiteX72" fmla="*/ 62578 w 143119"/>
                <a:gd name="connsiteY72" fmla="*/ 79204 h 163180"/>
                <a:gd name="connsiteX73" fmla="*/ 59532 w 143119"/>
                <a:gd name="connsiteY73" fmla="*/ 79688 h 163180"/>
                <a:gd name="connsiteX74" fmla="*/ 58771 w 143119"/>
                <a:gd name="connsiteY74" fmla="*/ 79688 h 163180"/>
                <a:gd name="connsiteX75" fmla="*/ 58771 w 143119"/>
                <a:gd name="connsiteY75" fmla="*/ 80034 h 163180"/>
                <a:gd name="connsiteX76" fmla="*/ 59463 w 143119"/>
                <a:gd name="connsiteY76" fmla="*/ 81487 h 163180"/>
                <a:gd name="connsiteX77" fmla="*/ 60501 w 143119"/>
                <a:gd name="connsiteY77" fmla="*/ 82870 h 163180"/>
                <a:gd name="connsiteX78" fmla="*/ 61955 w 143119"/>
                <a:gd name="connsiteY78" fmla="*/ 84046 h 163180"/>
                <a:gd name="connsiteX79" fmla="*/ 65000 w 143119"/>
                <a:gd name="connsiteY79" fmla="*/ 86052 h 163180"/>
                <a:gd name="connsiteX80" fmla="*/ 66730 w 143119"/>
                <a:gd name="connsiteY80" fmla="*/ 87574 h 163180"/>
                <a:gd name="connsiteX81" fmla="*/ 68253 w 143119"/>
                <a:gd name="connsiteY81" fmla="*/ 89095 h 163180"/>
                <a:gd name="connsiteX82" fmla="*/ 69568 w 143119"/>
                <a:gd name="connsiteY82" fmla="*/ 90825 h 163180"/>
                <a:gd name="connsiteX83" fmla="*/ 72336 w 143119"/>
                <a:gd name="connsiteY83" fmla="*/ 95045 h 163180"/>
                <a:gd name="connsiteX84" fmla="*/ 76835 w 143119"/>
                <a:gd name="connsiteY84" fmla="*/ 100094 h 163180"/>
                <a:gd name="connsiteX85" fmla="*/ 77458 w 143119"/>
                <a:gd name="connsiteY85" fmla="*/ 101063 h 163180"/>
                <a:gd name="connsiteX86" fmla="*/ 78150 w 143119"/>
                <a:gd name="connsiteY86" fmla="*/ 102308 h 163180"/>
                <a:gd name="connsiteX87" fmla="*/ 78635 w 143119"/>
                <a:gd name="connsiteY87" fmla="*/ 103622 h 163180"/>
                <a:gd name="connsiteX88" fmla="*/ 78911 w 143119"/>
                <a:gd name="connsiteY88" fmla="*/ 104798 h 163180"/>
                <a:gd name="connsiteX89" fmla="*/ 79050 w 143119"/>
                <a:gd name="connsiteY89" fmla="*/ 106527 h 163180"/>
                <a:gd name="connsiteX90" fmla="*/ 78911 w 143119"/>
                <a:gd name="connsiteY90" fmla="*/ 107911 h 163180"/>
                <a:gd name="connsiteX91" fmla="*/ 77942 w 143119"/>
                <a:gd name="connsiteY91" fmla="*/ 111439 h 163180"/>
                <a:gd name="connsiteX92" fmla="*/ 77458 w 143119"/>
                <a:gd name="connsiteY92" fmla="*/ 114551 h 163180"/>
                <a:gd name="connsiteX93" fmla="*/ 78150 w 143119"/>
                <a:gd name="connsiteY93" fmla="*/ 116281 h 163180"/>
                <a:gd name="connsiteX94" fmla="*/ 82164 w 143119"/>
                <a:gd name="connsiteY94" fmla="*/ 119808 h 163180"/>
                <a:gd name="connsiteX95" fmla="*/ 82926 w 143119"/>
                <a:gd name="connsiteY95" fmla="*/ 120777 h 163180"/>
                <a:gd name="connsiteX96" fmla="*/ 84310 w 143119"/>
                <a:gd name="connsiteY96" fmla="*/ 122991 h 163180"/>
                <a:gd name="connsiteX97" fmla="*/ 85002 w 143119"/>
                <a:gd name="connsiteY97" fmla="*/ 123682 h 163180"/>
                <a:gd name="connsiteX98" fmla="*/ 85832 w 143119"/>
                <a:gd name="connsiteY98" fmla="*/ 124097 h 163180"/>
                <a:gd name="connsiteX99" fmla="*/ 87009 w 143119"/>
                <a:gd name="connsiteY99" fmla="*/ 124581 h 163180"/>
                <a:gd name="connsiteX100" fmla="*/ 87978 w 143119"/>
                <a:gd name="connsiteY100" fmla="*/ 124858 h 163180"/>
                <a:gd name="connsiteX101" fmla="*/ 88186 w 143119"/>
                <a:gd name="connsiteY101" fmla="*/ 124858 h 163180"/>
                <a:gd name="connsiteX102" fmla="*/ 89501 w 143119"/>
                <a:gd name="connsiteY102" fmla="*/ 126934 h 163180"/>
                <a:gd name="connsiteX103" fmla="*/ 90123 w 143119"/>
                <a:gd name="connsiteY103" fmla="*/ 129769 h 163180"/>
                <a:gd name="connsiteX104" fmla="*/ 89432 w 143119"/>
                <a:gd name="connsiteY104" fmla="*/ 131568 h 163180"/>
                <a:gd name="connsiteX105" fmla="*/ 86663 w 143119"/>
                <a:gd name="connsiteY105" fmla="*/ 130531 h 163180"/>
                <a:gd name="connsiteX106" fmla="*/ 84933 w 143119"/>
                <a:gd name="connsiteY106" fmla="*/ 132191 h 163180"/>
                <a:gd name="connsiteX107" fmla="*/ 77250 w 143119"/>
                <a:gd name="connsiteY107" fmla="*/ 133159 h 163180"/>
                <a:gd name="connsiteX108" fmla="*/ 74136 w 143119"/>
                <a:gd name="connsiteY108" fmla="*/ 134681 h 163180"/>
                <a:gd name="connsiteX109" fmla="*/ 73236 w 143119"/>
                <a:gd name="connsiteY109" fmla="*/ 136341 h 163180"/>
                <a:gd name="connsiteX110" fmla="*/ 72890 w 143119"/>
                <a:gd name="connsiteY110" fmla="*/ 139523 h 163180"/>
                <a:gd name="connsiteX111" fmla="*/ 71921 w 143119"/>
                <a:gd name="connsiteY111" fmla="*/ 140768 h 163180"/>
                <a:gd name="connsiteX112" fmla="*/ 70053 w 143119"/>
                <a:gd name="connsiteY112" fmla="*/ 141114 h 163180"/>
                <a:gd name="connsiteX113" fmla="*/ 67491 w 143119"/>
                <a:gd name="connsiteY113" fmla="*/ 140768 h 163180"/>
                <a:gd name="connsiteX114" fmla="*/ 64931 w 143119"/>
                <a:gd name="connsiteY114" fmla="*/ 140076 h 163180"/>
                <a:gd name="connsiteX115" fmla="*/ 63200 w 143119"/>
                <a:gd name="connsiteY115" fmla="*/ 139108 h 163180"/>
                <a:gd name="connsiteX116" fmla="*/ 61332 w 143119"/>
                <a:gd name="connsiteY116" fmla="*/ 135926 h 163180"/>
                <a:gd name="connsiteX117" fmla="*/ 61816 w 143119"/>
                <a:gd name="connsiteY117" fmla="*/ 132744 h 163180"/>
                <a:gd name="connsiteX118" fmla="*/ 63131 w 143119"/>
                <a:gd name="connsiteY118" fmla="*/ 129631 h 163180"/>
                <a:gd name="connsiteX119" fmla="*/ 63685 w 143119"/>
                <a:gd name="connsiteY119" fmla="*/ 126588 h 163180"/>
                <a:gd name="connsiteX120" fmla="*/ 61609 w 143119"/>
                <a:gd name="connsiteY120" fmla="*/ 123475 h 163180"/>
                <a:gd name="connsiteX121" fmla="*/ 52957 w 143119"/>
                <a:gd name="connsiteY121" fmla="*/ 118010 h 163180"/>
                <a:gd name="connsiteX122" fmla="*/ 49912 w 143119"/>
                <a:gd name="connsiteY122" fmla="*/ 114690 h 163180"/>
                <a:gd name="connsiteX123" fmla="*/ 50327 w 143119"/>
                <a:gd name="connsiteY123" fmla="*/ 109156 h 163180"/>
                <a:gd name="connsiteX124" fmla="*/ 51919 w 143119"/>
                <a:gd name="connsiteY124" fmla="*/ 101478 h 163180"/>
                <a:gd name="connsiteX125" fmla="*/ 50950 w 143119"/>
                <a:gd name="connsiteY125" fmla="*/ 95667 h 163180"/>
                <a:gd name="connsiteX126" fmla="*/ 43475 w 143119"/>
                <a:gd name="connsiteY126" fmla="*/ 95806 h 163180"/>
                <a:gd name="connsiteX127" fmla="*/ 41606 w 143119"/>
                <a:gd name="connsiteY127" fmla="*/ 96636 h 163180"/>
                <a:gd name="connsiteX128" fmla="*/ 39323 w 143119"/>
                <a:gd name="connsiteY128" fmla="*/ 97950 h 163180"/>
                <a:gd name="connsiteX129" fmla="*/ 37246 w 143119"/>
                <a:gd name="connsiteY129" fmla="*/ 99541 h 163180"/>
                <a:gd name="connsiteX130" fmla="*/ 36000 w 143119"/>
                <a:gd name="connsiteY130" fmla="*/ 101063 h 163180"/>
                <a:gd name="connsiteX131" fmla="*/ 35654 w 143119"/>
                <a:gd name="connsiteY131" fmla="*/ 103138 h 163180"/>
                <a:gd name="connsiteX132" fmla="*/ 36139 w 143119"/>
                <a:gd name="connsiteY132" fmla="*/ 105006 h 163180"/>
                <a:gd name="connsiteX133" fmla="*/ 38008 w 143119"/>
                <a:gd name="connsiteY133" fmla="*/ 108741 h 163180"/>
                <a:gd name="connsiteX134" fmla="*/ 38838 w 143119"/>
                <a:gd name="connsiteY134" fmla="*/ 113099 h 163180"/>
                <a:gd name="connsiteX135" fmla="*/ 38700 w 143119"/>
                <a:gd name="connsiteY135" fmla="*/ 116973 h 163180"/>
                <a:gd name="connsiteX136" fmla="*/ 37731 w 143119"/>
                <a:gd name="connsiteY136" fmla="*/ 125066 h 163180"/>
                <a:gd name="connsiteX137" fmla="*/ 37938 w 143119"/>
                <a:gd name="connsiteY137" fmla="*/ 137794 h 163180"/>
                <a:gd name="connsiteX138" fmla="*/ 37108 w 143119"/>
                <a:gd name="connsiteY138" fmla="*/ 142152 h 163180"/>
                <a:gd name="connsiteX139" fmla="*/ 36623 w 143119"/>
                <a:gd name="connsiteY139" fmla="*/ 146026 h 163180"/>
                <a:gd name="connsiteX140" fmla="*/ 37315 w 143119"/>
                <a:gd name="connsiteY140" fmla="*/ 149276 h 163180"/>
                <a:gd name="connsiteX141" fmla="*/ 38423 w 143119"/>
                <a:gd name="connsiteY141" fmla="*/ 152597 h 163180"/>
                <a:gd name="connsiteX142" fmla="*/ 39184 w 143119"/>
                <a:gd name="connsiteY142" fmla="*/ 156402 h 163180"/>
                <a:gd name="connsiteX143" fmla="*/ 35585 w 143119"/>
                <a:gd name="connsiteY143" fmla="*/ 155295 h 163180"/>
                <a:gd name="connsiteX144" fmla="*/ 32194 w 143119"/>
                <a:gd name="connsiteY144" fmla="*/ 155987 h 163180"/>
                <a:gd name="connsiteX145" fmla="*/ 28803 w 143119"/>
                <a:gd name="connsiteY145" fmla="*/ 157301 h 163180"/>
                <a:gd name="connsiteX146" fmla="*/ 25619 w 143119"/>
                <a:gd name="connsiteY146" fmla="*/ 158200 h 163180"/>
                <a:gd name="connsiteX147" fmla="*/ 21674 w 143119"/>
                <a:gd name="connsiteY147" fmla="*/ 157439 h 163180"/>
                <a:gd name="connsiteX148" fmla="*/ 18975 w 143119"/>
                <a:gd name="connsiteY148" fmla="*/ 154879 h 163180"/>
                <a:gd name="connsiteX149" fmla="*/ 17660 w 143119"/>
                <a:gd name="connsiteY149" fmla="*/ 151352 h 163180"/>
                <a:gd name="connsiteX150" fmla="*/ 17798 w 143119"/>
                <a:gd name="connsiteY150" fmla="*/ 147547 h 163180"/>
                <a:gd name="connsiteX151" fmla="*/ 22020 w 143119"/>
                <a:gd name="connsiteY151" fmla="*/ 133021 h 163180"/>
                <a:gd name="connsiteX152" fmla="*/ 22366 w 143119"/>
                <a:gd name="connsiteY152" fmla="*/ 128870 h 163180"/>
                <a:gd name="connsiteX153" fmla="*/ 21881 w 143119"/>
                <a:gd name="connsiteY153" fmla="*/ 125550 h 163180"/>
                <a:gd name="connsiteX154" fmla="*/ 19805 w 143119"/>
                <a:gd name="connsiteY154" fmla="*/ 118702 h 163180"/>
                <a:gd name="connsiteX155" fmla="*/ 19597 w 143119"/>
                <a:gd name="connsiteY155" fmla="*/ 116558 h 163180"/>
                <a:gd name="connsiteX156" fmla="*/ 19597 w 143119"/>
                <a:gd name="connsiteY156" fmla="*/ 114690 h 163180"/>
                <a:gd name="connsiteX157" fmla="*/ 18905 w 143119"/>
                <a:gd name="connsiteY157" fmla="*/ 113168 h 163180"/>
                <a:gd name="connsiteX158" fmla="*/ 16967 w 143119"/>
                <a:gd name="connsiteY158" fmla="*/ 111992 h 163180"/>
                <a:gd name="connsiteX159" fmla="*/ 14960 w 143119"/>
                <a:gd name="connsiteY159" fmla="*/ 111992 h 163180"/>
                <a:gd name="connsiteX160" fmla="*/ 10808 w 143119"/>
                <a:gd name="connsiteY160" fmla="*/ 113445 h 163180"/>
                <a:gd name="connsiteX161" fmla="*/ 8939 w 143119"/>
                <a:gd name="connsiteY161" fmla="*/ 113306 h 163180"/>
                <a:gd name="connsiteX162" fmla="*/ 7485 w 143119"/>
                <a:gd name="connsiteY162" fmla="*/ 112130 h 163180"/>
                <a:gd name="connsiteX163" fmla="*/ 6516 w 143119"/>
                <a:gd name="connsiteY163" fmla="*/ 110263 h 163180"/>
                <a:gd name="connsiteX164" fmla="*/ 5894 w 143119"/>
                <a:gd name="connsiteY164" fmla="*/ 108187 h 163180"/>
                <a:gd name="connsiteX165" fmla="*/ 5617 w 143119"/>
                <a:gd name="connsiteY165" fmla="*/ 106320 h 163180"/>
                <a:gd name="connsiteX166" fmla="*/ 5617 w 143119"/>
                <a:gd name="connsiteY166" fmla="*/ 105075 h 163180"/>
                <a:gd name="connsiteX167" fmla="*/ 6170 w 143119"/>
                <a:gd name="connsiteY167" fmla="*/ 102654 h 163180"/>
                <a:gd name="connsiteX168" fmla="*/ 6170 w 143119"/>
                <a:gd name="connsiteY168" fmla="*/ 101547 h 163180"/>
                <a:gd name="connsiteX169" fmla="*/ 5478 w 143119"/>
                <a:gd name="connsiteY169" fmla="*/ 98987 h 163180"/>
                <a:gd name="connsiteX170" fmla="*/ 5340 w 143119"/>
                <a:gd name="connsiteY170" fmla="*/ 98434 h 163180"/>
                <a:gd name="connsiteX171" fmla="*/ 5548 w 143119"/>
                <a:gd name="connsiteY171" fmla="*/ 97396 h 163180"/>
                <a:gd name="connsiteX172" fmla="*/ 5548 w 143119"/>
                <a:gd name="connsiteY172" fmla="*/ 96774 h 163180"/>
                <a:gd name="connsiteX173" fmla="*/ 5755 w 143119"/>
                <a:gd name="connsiteY173" fmla="*/ 96151 h 163180"/>
                <a:gd name="connsiteX174" fmla="*/ 6378 w 143119"/>
                <a:gd name="connsiteY174" fmla="*/ 95114 h 163180"/>
                <a:gd name="connsiteX175" fmla="*/ 7347 w 143119"/>
                <a:gd name="connsiteY175" fmla="*/ 94283 h 163180"/>
                <a:gd name="connsiteX176" fmla="*/ 10254 w 143119"/>
                <a:gd name="connsiteY176" fmla="*/ 92693 h 163180"/>
                <a:gd name="connsiteX177" fmla="*/ 11361 w 143119"/>
                <a:gd name="connsiteY177" fmla="*/ 91655 h 163180"/>
                <a:gd name="connsiteX178" fmla="*/ 12122 w 143119"/>
                <a:gd name="connsiteY178" fmla="*/ 89787 h 163180"/>
                <a:gd name="connsiteX179" fmla="*/ 12815 w 143119"/>
                <a:gd name="connsiteY179" fmla="*/ 85845 h 163180"/>
                <a:gd name="connsiteX180" fmla="*/ 13369 w 143119"/>
                <a:gd name="connsiteY180" fmla="*/ 83907 h 163180"/>
                <a:gd name="connsiteX181" fmla="*/ 14268 w 143119"/>
                <a:gd name="connsiteY181" fmla="*/ 82247 h 163180"/>
                <a:gd name="connsiteX182" fmla="*/ 15168 w 143119"/>
                <a:gd name="connsiteY182" fmla="*/ 80864 h 163180"/>
                <a:gd name="connsiteX183" fmla="*/ 15999 w 143119"/>
                <a:gd name="connsiteY183" fmla="*/ 79342 h 163180"/>
                <a:gd name="connsiteX184" fmla="*/ 16552 w 143119"/>
                <a:gd name="connsiteY184" fmla="*/ 77544 h 163180"/>
                <a:gd name="connsiteX185" fmla="*/ 16552 w 143119"/>
                <a:gd name="connsiteY185" fmla="*/ 75953 h 163180"/>
                <a:gd name="connsiteX186" fmla="*/ 15929 w 143119"/>
                <a:gd name="connsiteY186" fmla="*/ 72356 h 163180"/>
                <a:gd name="connsiteX187" fmla="*/ 15929 w 143119"/>
                <a:gd name="connsiteY187" fmla="*/ 70696 h 163180"/>
                <a:gd name="connsiteX188" fmla="*/ 16691 w 143119"/>
                <a:gd name="connsiteY188" fmla="*/ 66476 h 163180"/>
                <a:gd name="connsiteX189" fmla="*/ 18282 w 143119"/>
                <a:gd name="connsiteY189" fmla="*/ 62464 h 163180"/>
                <a:gd name="connsiteX190" fmla="*/ 20428 w 143119"/>
                <a:gd name="connsiteY190" fmla="*/ 58659 h 163180"/>
                <a:gd name="connsiteX191" fmla="*/ 22989 w 143119"/>
                <a:gd name="connsiteY191" fmla="*/ 55201 h 163180"/>
                <a:gd name="connsiteX192" fmla="*/ 24234 w 143119"/>
                <a:gd name="connsiteY192" fmla="*/ 54716 h 163180"/>
                <a:gd name="connsiteX193" fmla="*/ 25342 w 143119"/>
                <a:gd name="connsiteY193" fmla="*/ 55270 h 163180"/>
                <a:gd name="connsiteX194" fmla="*/ 26242 w 143119"/>
                <a:gd name="connsiteY194" fmla="*/ 56446 h 163180"/>
                <a:gd name="connsiteX195" fmla="*/ 26934 w 143119"/>
                <a:gd name="connsiteY195" fmla="*/ 57967 h 163180"/>
                <a:gd name="connsiteX196" fmla="*/ 26726 w 143119"/>
                <a:gd name="connsiteY196" fmla="*/ 55201 h 163180"/>
                <a:gd name="connsiteX197" fmla="*/ 24512 w 143119"/>
                <a:gd name="connsiteY197" fmla="*/ 44202 h 163180"/>
                <a:gd name="connsiteX198" fmla="*/ 24373 w 143119"/>
                <a:gd name="connsiteY198" fmla="*/ 42818 h 163180"/>
                <a:gd name="connsiteX199" fmla="*/ 24512 w 143119"/>
                <a:gd name="connsiteY199" fmla="*/ 41573 h 163180"/>
                <a:gd name="connsiteX200" fmla="*/ 24927 w 143119"/>
                <a:gd name="connsiteY200" fmla="*/ 41228 h 163180"/>
                <a:gd name="connsiteX201" fmla="*/ 25688 w 143119"/>
                <a:gd name="connsiteY201" fmla="*/ 41228 h 163180"/>
                <a:gd name="connsiteX202" fmla="*/ 26449 w 143119"/>
                <a:gd name="connsiteY202" fmla="*/ 40951 h 163180"/>
                <a:gd name="connsiteX203" fmla="*/ 26864 w 143119"/>
                <a:gd name="connsiteY203" fmla="*/ 40259 h 163180"/>
                <a:gd name="connsiteX204" fmla="*/ 27072 w 143119"/>
                <a:gd name="connsiteY204" fmla="*/ 37769 h 163180"/>
                <a:gd name="connsiteX205" fmla="*/ 26934 w 143119"/>
                <a:gd name="connsiteY205" fmla="*/ 35763 h 163180"/>
                <a:gd name="connsiteX206" fmla="*/ 27142 w 143119"/>
                <a:gd name="connsiteY206" fmla="*/ 33619 h 163180"/>
                <a:gd name="connsiteX207" fmla="*/ 28318 w 143119"/>
                <a:gd name="connsiteY207" fmla="*/ 30921 h 163180"/>
                <a:gd name="connsiteX208" fmla="*/ 35654 w 143119"/>
                <a:gd name="connsiteY208" fmla="*/ 20475 h 163180"/>
                <a:gd name="connsiteX209" fmla="*/ 36208 w 143119"/>
                <a:gd name="connsiteY209" fmla="*/ 19853 h 163180"/>
                <a:gd name="connsiteX210" fmla="*/ 37039 w 143119"/>
                <a:gd name="connsiteY210" fmla="*/ 20199 h 163180"/>
                <a:gd name="connsiteX211" fmla="*/ 37938 w 143119"/>
                <a:gd name="connsiteY211" fmla="*/ 22136 h 163180"/>
                <a:gd name="connsiteX212" fmla="*/ 38769 w 143119"/>
                <a:gd name="connsiteY212" fmla="*/ 22620 h 163180"/>
                <a:gd name="connsiteX213" fmla="*/ 40845 w 143119"/>
                <a:gd name="connsiteY213" fmla="*/ 22620 h 163180"/>
                <a:gd name="connsiteX214" fmla="*/ 42368 w 143119"/>
                <a:gd name="connsiteY214" fmla="*/ 22136 h 163180"/>
                <a:gd name="connsiteX215" fmla="*/ 43683 w 143119"/>
                <a:gd name="connsiteY215" fmla="*/ 21167 h 163180"/>
                <a:gd name="connsiteX216" fmla="*/ 47836 w 143119"/>
                <a:gd name="connsiteY216" fmla="*/ 15910 h 163180"/>
                <a:gd name="connsiteX217" fmla="*/ 50604 w 143119"/>
                <a:gd name="connsiteY217" fmla="*/ 13489 h 163180"/>
                <a:gd name="connsiteX218" fmla="*/ 53926 w 143119"/>
                <a:gd name="connsiteY218" fmla="*/ 12797 h 163180"/>
                <a:gd name="connsiteX219" fmla="*/ 58494 w 143119"/>
                <a:gd name="connsiteY219" fmla="*/ 14319 h 163180"/>
                <a:gd name="connsiteX220" fmla="*/ 59602 w 143119"/>
                <a:gd name="connsiteY220" fmla="*/ 15080 h 163180"/>
                <a:gd name="connsiteX221" fmla="*/ 61263 w 143119"/>
                <a:gd name="connsiteY221" fmla="*/ 17155 h 163180"/>
                <a:gd name="connsiteX222" fmla="*/ 62300 w 143119"/>
                <a:gd name="connsiteY222" fmla="*/ 17847 h 163180"/>
                <a:gd name="connsiteX223" fmla="*/ 64377 w 143119"/>
                <a:gd name="connsiteY223" fmla="*/ 18262 h 163180"/>
                <a:gd name="connsiteX224" fmla="*/ 69222 w 143119"/>
                <a:gd name="connsiteY224" fmla="*/ 18262 h 163180"/>
                <a:gd name="connsiteX225" fmla="*/ 80296 w 143119"/>
                <a:gd name="connsiteY225" fmla="*/ 19092 h 163180"/>
                <a:gd name="connsiteX226" fmla="*/ 83133 w 143119"/>
                <a:gd name="connsiteY226" fmla="*/ 19784 h 163180"/>
                <a:gd name="connsiteX227" fmla="*/ 84863 w 143119"/>
                <a:gd name="connsiteY227" fmla="*/ 20545 h 163180"/>
                <a:gd name="connsiteX228" fmla="*/ 86594 w 143119"/>
                <a:gd name="connsiteY228" fmla="*/ 21513 h 163180"/>
                <a:gd name="connsiteX229" fmla="*/ 88324 w 143119"/>
                <a:gd name="connsiteY229" fmla="*/ 22274 h 163180"/>
                <a:gd name="connsiteX230" fmla="*/ 90262 w 143119"/>
                <a:gd name="connsiteY230" fmla="*/ 22551 h 163180"/>
                <a:gd name="connsiteX231" fmla="*/ 90816 w 143119"/>
                <a:gd name="connsiteY231" fmla="*/ 22274 h 163180"/>
                <a:gd name="connsiteX232" fmla="*/ 92477 w 143119"/>
                <a:gd name="connsiteY232" fmla="*/ 21029 h 163180"/>
                <a:gd name="connsiteX233" fmla="*/ 93307 w 143119"/>
                <a:gd name="connsiteY233" fmla="*/ 20614 h 163180"/>
                <a:gd name="connsiteX234" fmla="*/ 94484 w 143119"/>
                <a:gd name="connsiteY234" fmla="*/ 20614 h 163180"/>
                <a:gd name="connsiteX235" fmla="*/ 97045 w 143119"/>
                <a:gd name="connsiteY235" fmla="*/ 20752 h 163180"/>
                <a:gd name="connsiteX236" fmla="*/ 106872 w 143119"/>
                <a:gd name="connsiteY236" fmla="*/ 22620 h 163180"/>
                <a:gd name="connsiteX237" fmla="*/ 109710 w 143119"/>
                <a:gd name="connsiteY237" fmla="*/ 22620 h 163180"/>
                <a:gd name="connsiteX238" fmla="*/ 114140 w 143119"/>
                <a:gd name="connsiteY238" fmla="*/ 21513 h 163180"/>
                <a:gd name="connsiteX239" fmla="*/ 118085 w 143119"/>
                <a:gd name="connsiteY239" fmla="*/ 19230 h 163180"/>
                <a:gd name="connsiteX240" fmla="*/ 125006 w 143119"/>
                <a:gd name="connsiteY240" fmla="*/ 13489 h 163180"/>
                <a:gd name="connsiteX241" fmla="*/ 129989 w 143119"/>
                <a:gd name="connsiteY241" fmla="*/ 8024 h 163180"/>
                <a:gd name="connsiteX242" fmla="*/ 133242 w 143119"/>
                <a:gd name="connsiteY242" fmla="*/ 5534 h 163180"/>
                <a:gd name="connsiteX243" fmla="*/ 136287 w 143119"/>
                <a:gd name="connsiteY243" fmla="*/ 5188 h 163180"/>
                <a:gd name="connsiteX244" fmla="*/ 136287 w 143119"/>
                <a:gd name="connsiteY244" fmla="*/ 0 h 163180"/>
                <a:gd name="connsiteX245" fmla="*/ 135664 w 143119"/>
                <a:gd name="connsiteY245" fmla="*/ 0 h 163180"/>
                <a:gd name="connsiteX246" fmla="*/ 132619 w 143119"/>
                <a:gd name="connsiteY246" fmla="*/ 346 h 163180"/>
                <a:gd name="connsiteX247" fmla="*/ 130058 w 143119"/>
                <a:gd name="connsiteY247" fmla="*/ 1384 h 163180"/>
                <a:gd name="connsiteX248" fmla="*/ 126805 w 143119"/>
                <a:gd name="connsiteY248" fmla="*/ 3874 h 163180"/>
                <a:gd name="connsiteX249" fmla="*/ 126183 w 143119"/>
                <a:gd name="connsiteY249" fmla="*/ 4427 h 163180"/>
                <a:gd name="connsiteX250" fmla="*/ 121407 w 143119"/>
                <a:gd name="connsiteY250" fmla="*/ 9615 h 163180"/>
                <a:gd name="connsiteX251" fmla="*/ 115040 w 143119"/>
                <a:gd name="connsiteY251" fmla="*/ 14872 h 163180"/>
                <a:gd name="connsiteX252" fmla="*/ 112133 w 143119"/>
                <a:gd name="connsiteY252" fmla="*/ 16602 h 163180"/>
                <a:gd name="connsiteX253" fmla="*/ 109087 w 143119"/>
                <a:gd name="connsiteY253" fmla="*/ 17363 h 163180"/>
                <a:gd name="connsiteX254" fmla="*/ 107426 w 143119"/>
                <a:gd name="connsiteY254" fmla="*/ 17363 h 163180"/>
                <a:gd name="connsiteX255" fmla="*/ 98014 w 143119"/>
                <a:gd name="connsiteY255" fmla="*/ 15495 h 163180"/>
                <a:gd name="connsiteX256" fmla="*/ 97391 w 143119"/>
                <a:gd name="connsiteY256" fmla="*/ 15426 h 163180"/>
                <a:gd name="connsiteX257" fmla="*/ 94830 w 143119"/>
                <a:gd name="connsiteY257" fmla="*/ 15218 h 163180"/>
                <a:gd name="connsiteX258" fmla="*/ 94484 w 143119"/>
                <a:gd name="connsiteY258" fmla="*/ 15218 h 163180"/>
                <a:gd name="connsiteX259" fmla="*/ 94138 w 143119"/>
                <a:gd name="connsiteY259" fmla="*/ 15218 h 163180"/>
                <a:gd name="connsiteX260" fmla="*/ 92961 w 143119"/>
                <a:gd name="connsiteY260" fmla="*/ 15218 h 163180"/>
                <a:gd name="connsiteX261" fmla="*/ 91023 w 143119"/>
                <a:gd name="connsiteY261" fmla="*/ 15772 h 163180"/>
                <a:gd name="connsiteX262" fmla="*/ 90193 w 143119"/>
                <a:gd name="connsiteY262" fmla="*/ 16187 h 163180"/>
                <a:gd name="connsiteX263" fmla="*/ 89362 w 143119"/>
                <a:gd name="connsiteY263" fmla="*/ 16671 h 163180"/>
                <a:gd name="connsiteX264" fmla="*/ 89224 w 143119"/>
                <a:gd name="connsiteY264" fmla="*/ 16810 h 163180"/>
                <a:gd name="connsiteX265" fmla="*/ 88878 w 143119"/>
                <a:gd name="connsiteY265" fmla="*/ 16671 h 163180"/>
                <a:gd name="connsiteX266" fmla="*/ 87286 w 143119"/>
                <a:gd name="connsiteY266" fmla="*/ 15841 h 163180"/>
                <a:gd name="connsiteX267" fmla="*/ 86871 w 143119"/>
                <a:gd name="connsiteY267" fmla="*/ 15633 h 163180"/>
                <a:gd name="connsiteX268" fmla="*/ 85140 w 143119"/>
                <a:gd name="connsiteY268" fmla="*/ 14872 h 163180"/>
                <a:gd name="connsiteX269" fmla="*/ 84379 w 143119"/>
                <a:gd name="connsiteY269" fmla="*/ 14596 h 163180"/>
                <a:gd name="connsiteX270" fmla="*/ 81541 w 143119"/>
                <a:gd name="connsiteY270" fmla="*/ 13904 h 163180"/>
                <a:gd name="connsiteX271" fmla="*/ 80642 w 143119"/>
                <a:gd name="connsiteY271" fmla="*/ 13766 h 163180"/>
                <a:gd name="connsiteX272" fmla="*/ 69568 w 143119"/>
                <a:gd name="connsiteY272" fmla="*/ 12867 h 163180"/>
                <a:gd name="connsiteX273" fmla="*/ 69153 w 143119"/>
                <a:gd name="connsiteY273" fmla="*/ 12867 h 163180"/>
                <a:gd name="connsiteX274" fmla="*/ 69083 w 143119"/>
                <a:gd name="connsiteY274" fmla="*/ 12867 h 163180"/>
                <a:gd name="connsiteX275" fmla="*/ 64792 w 143119"/>
                <a:gd name="connsiteY275" fmla="*/ 12867 h 163180"/>
                <a:gd name="connsiteX276" fmla="*/ 64585 w 143119"/>
                <a:gd name="connsiteY276" fmla="*/ 12867 h 163180"/>
                <a:gd name="connsiteX277" fmla="*/ 63547 w 143119"/>
                <a:gd name="connsiteY277" fmla="*/ 11622 h 163180"/>
                <a:gd name="connsiteX278" fmla="*/ 62578 w 143119"/>
                <a:gd name="connsiteY278" fmla="*/ 10722 h 163180"/>
                <a:gd name="connsiteX279" fmla="*/ 61470 w 143119"/>
                <a:gd name="connsiteY279" fmla="*/ 9961 h 163180"/>
                <a:gd name="connsiteX280" fmla="*/ 60017 w 143119"/>
                <a:gd name="connsiteY280" fmla="*/ 9200 h 163180"/>
                <a:gd name="connsiteX281" fmla="*/ 55449 w 143119"/>
                <a:gd name="connsiteY281" fmla="*/ 7679 h 163180"/>
                <a:gd name="connsiteX282" fmla="*/ 53788 w 143119"/>
                <a:gd name="connsiteY282" fmla="*/ 7402 h 163180"/>
                <a:gd name="connsiteX283" fmla="*/ 52680 w 143119"/>
                <a:gd name="connsiteY283" fmla="*/ 7540 h 163180"/>
                <a:gd name="connsiteX284" fmla="*/ 49358 w 143119"/>
                <a:gd name="connsiteY284" fmla="*/ 8232 h 163180"/>
                <a:gd name="connsiteX285" fmla="*/ 47005 w 143119"/>
                <a:gd name="connsiteY285" fmla="*/ 9408 h 163180"/>
                <a:gd name="connsiteX286" fmla="*/ 44236 w 143119"/>
                <a:gd name="connsiteY286" fmla="*/ 11829 h 163180"/>
                <a:gd name="connsiteX287" fmla="*/ 43614 w 143119"/>
                <a:gd name="connsiteY287" fmla="*/ 12452 h 163180"/>
                <a:gd name="connsiteX288" fmla="*/ 40569 w 143119"/>
                <a:gd name="connsiteY288" fmla="*/ 16325 h 163180"/>
                <a:gd name="connsiteX289" fmla="*/ 38769 w 143119"/>
                <a:gd name="connsiteY289" fmla="*/ 15149 h 163180"/>
                <a:gd name="connsiteX290" fmla="*/ 37938 w 143119"/>
                <a:gd name="connsiteY290" fmla="*/ 14803 h 163180"/>
                <a:gd name="connsiteX291" fmla="*/ 36070 w 143119"/>
                <a:gd name="connsiteY291" fmla="*/ 14457 h 163180"/>
                <a:gd name="connsiteX292" fmla="*/ 32055 w 143119"/>
                <a:gd name="connsiteY292" fmla="*/ 16325 h 163180"/>
                <a:gd name="connsiteX293" fmla="*/ 31502 w 143119"/>
                <a:gd name="connsiteY293" fmla="*/ 16948 h 163180"/>
                <a:gd name="connsiteX294" fmla="*/ 31225 w 143119"/>
                <a:gd name="connsiteY294" fmla="*/ 17293 h 163180"/>
                <a:gd name="connsiteX295" fmla="*/ 23888 w 143119"/>
                <a:gd name="connsiteY295" fmla="*/ 27739 h 163180"/>
                <a:gd name="connsiteX296" fmla="*/ 23404 w 143119"/>
                <a:gd name="connsiteY296" fmla="*/ 28638 h 163180"/>
                <a:gd name="connsiteX297" fmla="*/ 22227 w 143119"/>
                <a:gd name="connsiteY297" fmla="*/ 31336 h 163180"/>
                <a:gd name="connsiteX298" fmla="*/ 21812 w 143119"/>
                <a:gd name="connsiteY298" fmla="*/ 32996 h 163180"/>
                <a:gd name="connsiteX299" fmla="*/ 21605 w 143119"/>
                <a:gd name="connsiteY299" fmla="*/ 35140 h 163180"/>
                <a:gd name="connsiteX300" fmla="*/ 21605 w 143119"/>
                <a:gd name="connsiteY300" fmla="*/ 35832 h 163180"/>
                <a:gd name="connsiteX301" fmla="*/ 21605 w 143119"/>
                <a:gd name="connsiteY301" fmla="*/ 36870 h 163180"/>
                <a:gd name="connsiteX302" fmla="*/ 21258 w 143119"/>
                <a:gd name="connsiteY302" fmla="*/ 37215 h 163180"/>
                <a:gd name="connsiteX303" fmla="*/ 20843 w 143119"/>
                <a:gd name="connsiteY303" fmla="*/ 37562 h 163180"/>
                <a:gd name="connsiteX304" fmla="*/ 19182 w 143119"/>
                <a:gd name="connsiteY304" fmla="*/ 40951 h 163180"/>
                <a:gd name="connsiteX305" fmla="*/ 19044 w 143119"/>
                <a:gd name="connsiteY305" fmla="*/ 42196 h 163180"/>
                <a:gd name="connsiteX306" fmla="*/ 19044 w 143119"/>
                <a:gd name="connsiteY306" fmla="*/ 43026 h 163180"/>
                <a:gd name="connsiteX307" fmla="*/ 19182 w 143119"/>
                <a:gd name="connsiteY307" fmla="*/ 44410 h 163180"/>
                <a:gd name="connsiteX308" fmla="*/ 19251 w 143119"/>
                <a:gd name="connsiteY308" fmla="*/ 45032 h 163180"/>
                <a:gd name="connsiteX309" fmla="*/ 20359 w 143119"/>
                <a:gd name="connsiteY309" fmla="*/ 50428 h 163180"/>
                <a:gd name="connsiteX310" fmla="*/ 18628 w 143119"/>
                <a:gd name="connsiteY310" fmla="*/ 51949 h 163180"/>
                <a:gd name="connsiteX311" fmla="*/ 16068 w 143119"/>
                <a:gd name="connsiteY311" fmla="*/ 55408 h 163180"/>
                <a:gd name="connsiteX312" fmla="*/ 15722 w 143119"/>
                <a:gd name="connsiteY312" fmla="*/ 55892 h 163180"/>
                <a:gd name="connsiteX313" fmla="*/ 13576 w 143119"/>
                <a:gd name="connsiteY313" fmla="*/ 59697 h 163180"/>
                <a:gd name="connsiteX314" fmla="*/ 13230 w 143119"/>
                <a:gd name="connsiteY314" fmla="*/ 60389 h 163180"/>
                <a:gd name="connsiteX315" fmla="*/ 11638 w 143119"/>
                <a:gd name="connsiteY315" fmla="*/ 64400 h 163180"/>
                <a:gd name="connsiteX316" fmla="*/ 11361 w 143119"/>
                <a:gd name="connsiteY316" fmla="*/ 65300 h 163180"/>
                <a:gd name="connsiteX317" fmla="*/ 10531 w 143119"/>
                <a:gd name="connsiteY317" fmla="*/ 69520 h 163180"/>
                <a:gd name="connsiteX318" fmla="*/ 10461 w 143119"/>
                <a:gd name="connsiteY318" fmla="*/ 70765 h 163180"/>
                <a:gd name="connsiteX319" fmla="*/ 10461 w 143119"/>
                <a:gd name="connsiteY319" fmla="*/ 72425 h 163180"/>
                <a:gd name="connsiteX320" fmla="*/ 10600 w 143119"/>
                <a:gd name="connsiteY320" fmla="*/ 73116 h 163180"/>
                <a:gd name="connsiteX321" fmla="*/ 11154 w 143119"/>
                <a:gd name="connsiteY321" fmla="*/ 76229 h 163180"/>
                <a:gd name="connsiteX322" fmla="*/ 11154 w 143119"/>
                <a:gd name="connsiteY322" fmla="*/ 76506 h 163180"/>
                <a:gd name="connsiteX323" fmla="*/ 10946 w 143119"/>
                <a:gd name="connsiteY323" fmla="*/ 77059 h 163180"/>
                <a:gd name="connsiteX324" fmla="*/ 10461 w 143119"/>
                <a:gd name="connsiteY324" fmla="*/ 77959 h 163180"/>
                <a:gd name="connsiteX325" fmla="*/ 9631 w 143119"/>
                <a:gd name="connsiteY325" fmla="*/ 79204 h 163180"/>
                <a:gd name="connsiteX326" fmla="*/ 9424 w 143119"/>
                <a:gd name="connsiteY326" fmla="*/ 79549 h 163180"/>
                <a:gd name="connsiteX327" fmla="*/ 8524 w 143119"/>
                <a:gd name="connsiteY327" fmla="*/ 81210 h 163180"/>
                <a:gd name="connsiteX328" fmla="*/ 8109 w 143119"/>
                <a:gd name="connsiteY328" fmla="*/ 82247 h 163180"/>
                <a:gd name="connsiteX329" fmla="*/ 7555 w 143119"/>
                <a:gd name="connsiteY329" fmla="*/ 84184 h 163180"/>
                <a:gd name="connsiteX330" fmla="*/ 7416 w 143119"/>
                <a:gd name="connsiteY330" fmla="*/ 84807 h 163180"/>
                <a:gd name="connsiteX331" fmla="*/ 6863 w 143119"/>
                <a:gd name="connsiteY331" fmla="*/ 88196 h 163180"/>
                <a:gd name="connsiteX332" fmla="*/ 6863 w 143119"/>
                <a:gd name="connsiteY332" fmla="*/ 88335 h 163180"/>
                <a:gd name="connsiteX333" fmla="*/ 4648 w 143119"/>
                <a:gd name="connsiteY333" fmla="*/ 89510 h 163180"/>
                <a:gd name="connsiteX334" fmla="*/ 3817 w 143119"/>
                <a:gd name="connsiteY334" fmla="*/ 90133 h 163180"/>
                <a:gd name="connsiteX335" fmla="*/ 2848 w 143119"/>
                <a:gd name="connsiteY335" fmla="*/ 90963 h 163180"/>
                <a:gd name="connsiteX336" fmla="*/ 1810 w 143119"/>
                <a:gd name="connsiteY336" fmla="*/ 92208 h 163180"/>
                <a:gd name="connsiteX337" fmla="*/ 1187 w 143119"/>
                <a:gd name="connsiteY337" fmla="*/ 93246 h 163180"/>
                <a:gd name="connsiteX338" fmla="*/ 634 w 143119"/>
                <a:gd name="connsiteY338" fmla="*/ 94491 h 163180"/>
                <a:gd name="connsiteX339" fmla="*/ 426 w 143119"/>
                <a:gd name="connsiteY339" fmla="*/ 95114 h 163180"/>
                <a:gd name="connsiteX340" fmla="*/ 218 w 143119"/>
                <a:gd name="connsiteY340" fmla="*/ 96290 h 163180"/>
                <a:gd name="connsiteX341" fmla="*/ 218 w 143119"/>
                <a:gd name="connsiteY341" fmla="*/ 96636 h 163180"/>
                <a:gd name="connsiteX342" fmla="*/ 80 w 143119"/>
                <a:gd name="connsiteY342" fmla="*/ 97396 h 163180"/>
                <a:gd name="connsiteX343" fmla="*/ 80 w 143119"/>
                <a:gd name="connsiteY343" fmla="*/ 99333 h 163180"/>
                <a:gd name="connsiteX344" fmla="*/ 218 w 143119"/>
                <a:gd name="connsiteY344" fmla="*/ 99887 h 163180"/>
                <a:gd name="connsiteX345" fmla="*/ 357 w 143119"/>
                <a:gd name="connsiteY345" fmla="*/ 100371 h 163180"/>
                <a:gd name="connsiteX346" fmla="*/ 841 w 143119"/>
                <a:gd name="connsiteY346" fmla="*/ 101962 h 163180"/>
                <a:gd name="connsiteX347" fmla="*/ 426 w 143119"/>
                <a:gd name="connsiteY347" fmla="*/ 103899 h 163180"/>
                <a:gd name="connsiteX348" fmla="*/ 357 w 143119"/>
                <a:gd name="connsiteY348" fmla="*/ 104659 h 163180"/>
                <a:gd name="connsiteX349" fmla="*/ 357 w 143119"/>
                <a:gd name="connsiteY349" fmla="*/ 105905 h 163180"/>
                <a:gd name="connsiteX350" fmla="*/ 357 w 143119"/>
                <a:gd name="connsiteY350" fmla="*/ 106873 h 163180"/>
                <a:gd name="connsiteX351" fmla="*/ 634 w 143119"/>
                <a:gd name="connsiteY351" fmla="*/ 108741 h 163180"/>
                <a:gd name="connsiteX352" fmla="*/ 772 w 143119"/>
                <a:gd name="connsiteY352" fmla="*/ 109502 h 163180"/>
                <a:gd name="connsiteX353" fmla="*/ 1395 w 143119"/>
                <a:gd name="connsiteY353" fmla="*/ 111577 h 163180"/>
                <a:gd name="connsiteX354" fmla="*/ 1810 w 143119"/>
                <a:gd name="connsiteY354" fmla="*/ 112545 h 163180"/>
                <a:gd name="connsiteX355" fmla="*/ 2779 w 143119"/>
                <a:gd name="connsiteY355" fmla="*/ 114413 h 163180"/>
                <a:gd name="connsiteX356" fmla="*/ 4094 w 143119"/>
                <a:gd name="connsiteY356" fmla="*/ 116004 h 163180"/>
                <a:gd name="connsiteX357" fmla="*/ 5548 w 143119"/>
                <a:gd name="connsiteY357" fmla="*/ 117180 h 163180"/>
                <a:gd name="connsiteX358" fmla="*/ 8524 w 143119"/>
                <a:gd name="connsiteY358" fmla="*/ 118287 h 163180"/>
                <a:gd name="connsiteX359" fmla="*/ 10392 w 143119"/>
                <a:gd name="connsiteY359" fmla="*/ 118425 h 163180"/>
                <a:gd name="connsiteX360" fmla="*/ 10669 w 143119"/>
                <a:gd name="connsiteY360" fmla="*/ 118425 h 163180"/>
                <a:gd name="connsiteX361" fmla="*/ 12330 w 143119"/>
                <a:gd name="connsiteY361" fmla="*/ 118148 h 163180"/>
                <a:gd name="connsiteX362" fmla="*/ 14337 w 143119"/>
                <a:gd name="connsiteY362" fmla="*/ 117457 h 163180"/>
                <a:gd name="connsiteX363" fmla="*/ 14476 w 143119"/>
                <a:gd name="connsiteY363" fmla="*/ 118978 h 163180"/>
                <a:gd name="connsiteX364" fmla="*/ 14684 w 143119"/>
                <a:gd name="connsiteY364" fmla="*/ 119947 h 163180"/>
                <a:gd name="connsiteX365" fmla="*/ 16621 w 143119"/>
                <a:gd name="connsiteY365" fmla="*/ 126449 h 163180"/>
                <a:gd name="connsiteX366" fmla="*/ 16967 w 143119"/>
                <a:gd name="connsiteY366" fmla="*/ 128801 h 163180"/>
                <a:gd name="connsiteX367" fmla="*/ 16691 w 143119"/>
                <a:gd name="connsiteY367" fmla="*/ 131914 h 163180"/>
                <a:gd name="connsiteX368" fmla="*/ 12607 w 143119"/>
                <a:gd name="connsiteY368" fmla="*/ 145956 h 163180"/>
                <a:gd name="connsiteX369" fmla="*/ 12400 w 143119"/>
                <a:gd name="connsiteY369" fmla="*/ 147271 h 163180"/>
                <a:gd name="connsiteX370" fmla="*/ 12261 w 143119"/>
                <a:gd name="connsiteY370" fmla="*/ 151075 h 163180"/>
                <a:gd name="connsiteX371" fmla="*/ 12607 w 143119"/>
                <a:gd name="connsiteY371" fmla="*/ 153012 h 163180"/>
                <a:gd name="connsiteX372" fmla="*/ 13922 w 143119"/>
                <a:gd name="connsiteY372" fmla="*/ 156540 h 163180"/>
                <a:gd name="connsiteX373" fmla="*/ 15237 w 143119"/>
                <a:gd name="connsiteY373" fmla="*/ 158477 h 163180"/>
                <a:gd name="connsiteX374" fmla="*/ 17936 w 143119"/>
                <a:gd name="connsiteY374" fmla="*/ 161036 h 163180"/>
                <a:gd name="connsiteX375" fmla="*/ 20566 w 143119"/>
                <a:gd name="connsiteY375" fmla="*/ 162350 h 163180"/>
                <a:gd name="connsiteX376" fmla="*/ 24512 w 143119"/>
                <a:gd name="connsiteY376" fmla="*/ 163111 h 163180"/>
                <a:gd name="connsiteX377" fmla="*/ 25481 w 143119"/>
                <a:gd name="connsiteY377" fmla="*/ 163180 h 163180"/>
                <a:gd name="connsiteX378" fmla="*/ 26864 w 143119"/>
                <a:gd name="connsiteY378" fmla="*/ 162973 h 163180"/>
                <a:gd name="connsiteX379" fmla="*/ 30048 w 143119"/>
                <a:gd name="connsiteY379" fmla="*/ 162074 h 163180"/>
                <a:gd name="connsiteX380" fmla="*/ 30533 w 143119"/>
                <a:gd name="connsiteY380" fmla="*/ 161935 h 163180"/>
                <a:gd name="connsiteX381" fmla="*/ 33509 w 143119"/>
                <a:gd name="connsiteY381" fmla="*/ 160759 h 163180"/>
                <a:gd name="connsiteX382" fmla="*/ 35170 w 143119"/>
                <a:gd name="connsiteY382" fmla="*/ 160413 h 163180"/>
                <a:gd name="connsiteX383" fmla="*/ 37454 w 143119"/>
                <a:gd name="connsiteY383" fmla="*/ 161105 h 163180"/>
                <a:gd name="connsiteX384" fmla="*/ 38976 w 143119"/>
                <a:gd name="connsiteY384" fmla="*/ 161313 h 163180"/>
                <a:gd name="connsiteX385" fmla="*/ 42437 w 143119"/>
                <a:gd name="connsiteY385" fmla="*/ 159998 h 163180"/>
                <a:gd name="connsiteX386" fmla="*/ 44029 w 143119"/>
                <a:gd name="connsiteY386" fmla="*/ 155156 h 163180"/>
                <a:gd name="connsiteX387" fmla="*/ 43267 w 143119"/>
                <a:gd name="connsiteY387" fmla="*/ 151352 h 163180"/>
                <a:gd name="connsiteX388" fmla="*/ 43129 w 143119"/>
                <a:gd name="connsiteY388" fmla="*/ 150729 h 163180"/>
                <a:gd name="connsiteX389" fmla="*/ 42160 w 143119"/>
                <a:gd name="connsiteY389" fmla="*/ 147686 h 163180"/>
                <a:gd name="connsiteX390" fmla="*/ 41676 w 143119"/>
                <a:gd name="connsiteY390" fmla="*/ 145541 h 163180"/>
                <a:gd name="connsiteX391" fmla="*/ 42022 w 143119"/>
                <a:gd name="connsiteY391" fmla="*/ 142567 h 163180"/>
                <a:gd name="connsiteX392" fmla="*/ 42783 w 143119"/>
                <a:gd name="connsiteY392" fmla="*/ 138485 h 163180"/>
                <a:gd name="connsiteX393" fmla="*/ 42852 w 143119"/>
                <a:gd name="connsiteY393" fmla="*/ 137448 h 163180"/>
                <a:gd name="connsiteX394" fmla="*/ 42645 w 143119"/>
                <a:gd name="connsiteY394" fmla="*/ 125066 h 163180"/>
                <a:gd name="connsiteX395" fmla="*/ 43545 w 143119"/>
                <a:gd name="connsiteY395" fmla="*/ 117318 h 163180"/>
                <a:gd name="connsiteX396" fmla="*/ 43545 w 143119"/>
                <a:gd name="connsiteY396" fmla="*/ 116903 h 163180"/>
                <a:gd name="connsiteX397" fmla="*/ 43683 w 143119"/>
                <a:gd name="connsiteY397" fmla="*/ 113030 h 163180"/>
                <a:gd name="connsiteX398" fmla="*/ 43614 w 143119"/>
                <a:gd name="connsiteY398" fmla="*/ 111854 h 163180"/>
                <a:gd name="connsiteX399" fmla="*/ 42783 w 143119"/>
                <a:gd name="connsiteY399" fmla="*/ 107496 h 163180"/>
                <a:gd name="connsiteX400" fmla="*/ 42368 w 143119"/>
                <a:gd name="connsiteY400" fmla="*/ 106182 h 163180"/>
                <a:gd name="connsiteX401" fmla="*/ 40776 w 143119"/>
                <a:gd name="connsiteY401" fmla="*/ 102930 h 163180"/>
                <a:gd name="connsiteX402" fmla="*/ 41884 w 143119"/>
                <a:gd name="connsiteY402" fmla="*/ 102100 h 163180"/>
                <a:gd name="connsiteX403" fmla="*/ 43683 w 143119"/>
                <a:gd name="connsiteY403" fmla="*/ 101063 h 163180"/>
                <a:gd name="connsiteX404" fmla="*/ 44306 w 143119"/>
                <a:gd name="connsiteY404" fmla="*/ 100786 h 163180"/>
                <a:gd name="connsiteX405" fmla="*/ 46175 w 143119"/>
                <a:gd name="connsiteY405" fmla="*/ 100786 h 163180"/>
                <a:gd name="connsiteX406" fmla="*/ 46244 w 143119"/>
                <a:gd name="connsiteY406" fmla="*/ 101201 h 163180"/>
                <a:gd name="connsiteX407" fmla="*/ 44860 w 143119"/>
                <a:gd name="connsiteY407" fmla="*/ 107911 h 163180"/>
                <a:gd name="connsiteX408" fmla="*/ 44790 w 143119"/>
                <a:gd name="connsiteY408" fmla="*/ 108602 h 163180"/>
                <a:gd name="connsiteX409" fmla="*/ 44375 w 143119"/>
                <a:gd name="connsiteY409" fmla="*/ 114136 h 163180"/>
                <a:gd name="connsiteX410" fmla="*/ 45690 w 143119"/>
                <a:gd name="connsiteY410" fmla="*/ 118010 h 163180"/>
                <a:gd name="connsiteX411" fmla="*/ 48735 w 143119"/>
                <a:gd name="connsiteY411" fmla="*/ 121331 h 163180"/>
                <a:gd name="connsiteX412" fmla="*/ 49843 w 143119"/>
                <a:gd name="connsiteY412" fmla="*/ 122230 h 163180"/>
                <a:gd name="connsiteX413" fmla="*/ 57594 w 143119"/>
                <a:gd name="connsiteY413" fmla="*/ 127072 h 163180"/>
                <a:gd name="connsiteX414" fmla="*/ 57871 w 143119"/>
                <a:gd name="connsiteY414" fmla="*/ 127487 h 163180"/>
                <a:gd name="connsiteX415" fmla="*/ 57871 w 143119"/>
                <a:gd name="connsiteY415" fmla="*/ 127902 h 163180"/>
                <a:gd name="connsiteX416" fmla="*/ 56694 w 143119"/>
                <a:gd name="connsiteY416" fmla="*/ 130461 h 163180"/>
                <a:gd name="connsiteX417" fmla="*/ 56348 w 143119"/>
                <a:gd name="connsiteY417" fmla="*/ 131707 h 163180"/>
                <a:gd name="connsiteX418" fmla="*/ 55864 w 143119"/>
                <a:gd name="connsiteY418" fmla="*/ 134888 h 163180"/>
                <a:gd name="connsiteX419" fmla="*/ 56487 w 143119"/>
                <a:gd name="connsiteY419" fmla="*/ 138347 h 163180"/>
                <a:gd name="connsiteX420" fmla="*/ 58356 w 143119"/>
                <a:gd name="connsiteY420" fmla="*/ 141529 h 163180"/>
                <a:gd name="connsiteX421" fmla="*/ 60363 w 143119"/>
                <a:gd name="connsiteY421" fmla="*/ 143466 h 163180"/>
                <a:gd name="connsiteX422" fmla="*/ 62093 w 143119"/>
                <a:gd name="connsiteY422" fmla="*/ 144434 h 163180"/>
                <a:gd name="connsiteX423" fmla="*/ 63200 w 143119"/>
                <a:gd name="connsiteY423" fmla="*/ 144849 h 163180"/>
                <a:gd name="connsiteX424" fmla="*/ 65761 w 143119"/>
                <a:gd name="connsiteY424" fmla="*/ 145541 h 163180"/>
                <a:gd name="connsiteX425" fmla="*/ 66523 w 143119"/>
                <a:gd name="connsiteY425" fmla="*/ 145679 h 163180"/>
                <a:gd name="connsiteX426" fmla="*/ 69083 w 143119"/>
                <a:gd name="connsiteY426" fmla="*/ 146026 h 163180"/>
                <a:gd name="connsiteX427" fmla="*/ 69706 w 143119"/>
                <a:gd name="connsiteY427" fmla="*/ 146026 h 163180"/>
                <a:gd name="connsiteX428" fmla="*/ 70675 w 143119"/>
                <a:gd name="connsiteY428" fmla="*/ 145956 h 163180"/>
                <a:gd name="connsiteX429" fmla="*/ 72544 w 143119"/>
                <a:gd name="connsiteY429" fmla="*/ 145610 h 163180"/>
                <a:gd name="connsiteX430" fmla="*/ 75727 w 143119"/>
                <a:gd name="connsiteY430" fmla="*/ 143604 h 163180"/>
                <a:gd name="connsiteX431" fmla="*/ 76696 w 143119"/>
                <a:gd name="connsiteY431" fmla="*/ 142359 h 163180"/>
                <a:gd name="connsiteX432" fmla="*/ 77666 w 143119"/>
                <a:gd name="connsiteY432" fmla="*/ 139869 h 163180"/>
                <a:gd name="connsiteX433" fmla="*/ 77873 w 143119"/>
                <a:gd name="connsiteY433" fmla="*/ 138209 h 163180"/>
                <a:gd name="connsiteX434" fmla="*/ 78427 w 143119"/>
                <a:gd name="connsiteY434" fmla="*/ 137932 h 163180"/>
                <a:gd name="connsiteX435" fmla="*/ 85279 w 143119"/>
                <a:gd name="connsiteY435" fmla="*/ 137102 h 163180"/>
                <a:gd name="connsiteX436" fmla="*/ 87563 w 143119"/>
                <a:gd name="connsiteY436" fmla="*/ 136203 h 163180"/>
                <a:gd name="connsiteX437" fmla="*/ 89154 w 143119"/>
                <a:gd name="connsiteY437" fmla="*/ 136480 h 163180"/>
                <a:gd name="connsiteX438" fmla="*/ 93999 w 143119"/>
                <a:gd name="connsiteY438" fmla="*/ 133228 h 163180"/>
                <a:gd name="connsiteX439" fmla="*/ 94692 w 143119"/>
                <a:gd name="connsiteY439" fmla="*/ 131430 h 163180"/>
                <a:gd name="connsiteX440" fmla="*/ 94968 w 143119"/>
                <a:gd name="connsiteY440" fmla="*/ 128386 h 163180"/>
                <a:gd name="connsiteX441" fmla="*/ 94345 w 143119"/>
                <a:gd name="connsiteY441" fmla="*/ 125550 h 163180"/>
                <a:gd name="connsiteX442" fmla="*/ 93723 w 143119"/>
                <a:gd name="connsiteY442" fmla="*/ 123890 h 163180"/>
                <a:gd name="connsiteX443" fmla="*/ 92408 w 143119"/>
                <a:gd name="connsiteY443" fmla="*/ 121746 h 163180"/>
                <a:gd name="connsiteX444" fmla="*/ 88255 w 143119"/>
                <a:gd name="connsiteY444" fmla="*/ 119255 h 163180"/>
                <a:gd name="connsiteX445" fmla="*/ 88047 w 143119"/>
                <a:gd name="connsiteY445" fmla="*/ 119255 h 163180"/>
                <a:gd name="connsiteX446" fmla="*/ 87147 w 143119"/>
                <a:gd name="connsiteY446" fmla="*/ 117733 h 163180"/>
                <a:gd name="connsiteX447" fmla="*/ 86871 w 143119"/>
                <a:gd name="connsiteY447" fmla="*/ 117318 h 163180"/>
                <a:gd name="connsiteX448" fmla="*/ 86109 w 143119"/>
                <a:gd name="connsiteY448" fmla="*/ 116350 h 163180"/>
                <a:gd name="connsiteX449" fmla="*/ 85417 w 143119"/>
                <a:gd name="connsiteY449" fmla="*/ 115658 h 163180"/>
                <a:gd name="connsiteX450" fmla="*/ 82649 w 143119"/>
                <a:gd name="connsiteY450" fmla="*/ 113237 h 163180"/>
                <a:gd name="connsiteX451" fmla="*/ 82787 w 143119"/>
                <a:gd name="connsiteY451" fmla="*/ 112200 h 163180"/>
                <a:gd name="connsiteX452" fmla="*/ 83618 w 143119"/>
                <a:gd name="connsiteY452" fmla="*/ 108879 h 163180"/>
                <a:gd name="connsiteX453" fmla="*/ 83756 w 143119"/>
                <a:gd name="connsiteY453" fmla="*/ 107980 h 163180"/>
                <a:gd name="connsiteX454" fmla="*/ 83895 w 143119"/>
                <a:gd name="connsiteY454" fmla="*/ 106597 h 163180"/>
                <a:gd name="connsiteX455" fmla="*/ 83895 w 143119"/>
                <a:gd name="connsiteY455" fmla="*/ 105905 h 163180"/>
                <a:gd name="connsiteX456" fmla="*/ 83756 w 143119"/>
                <a:gd name="connsiteY456" fmla="*/ 104175 h 163180"/>
                <a:gd name="connsiteX457" fmla="*/ 83618 w 143119"/>
                <a:gd name="connsiteY457" fmla="*/ 103414 h 163180"/>
                <a:gd name="connsiteX458" fmla="*/ 83341 w 143119"/>
                <a:gd name="connsiteY458" fmla="*/ 102239 h 163180"/>
                <a:gd name="connsiteX459" fmla="*/ 83133 w 143119"/>
                <a:gd name="connsiteY459" fmla="*/ 101409 h 163180"/>
                <a:gd name="connsiteX460" fmla="*/ 82649 w 143119"/>
                <a:gd name="connsiteY460" fmla="*/ 100094 h 163180"/>
                <a:gd name="connsiteX461" fmla="*/ 82372 w 143119"/>
                <a:gd name="connsiteY461" fmla="*/ 99471 h 163180"/>
                <a:gd name="connsiteX462" fmla="*/ 81680 w 143119"/>
                <a:gd name="connsiteY462" fmla="*/ 98226 h 163180"/>
                <a:gd name="connsiteX463" fmla="*/ 80918 w 143119"/>
                <a:gd name="connsiteY463" fmla="*/ 97051 h 163180"/>
                <a:gd name="connsiteX464" fmla="*/ 80434 w 143119"/>
                <a:gd name="connsiteY464" fmla="*/ 96359 h 163180"/>
                <a:gd name="connsiteX465" fmla="*/ 76212 w 143119"/>
                <a:gd name="connsiteY465" fmla="*/ 91586 h 163180"/>
                <a:gd name="connsiteX466" fmla="*/ 73720 w 143119"/>
                <a:gd name="connsiteY466" fmla="*/ 87643 h 163180"/>
                <a:gd name="connsiteX467" fmla="*/ 73444 w 143119"/>
                <a:gd name="connsiteY467" fmla="*/ 87297 h 163180"/>
                <a:gd name="connsiteX468" fmla="*/ 72129 w 143119"/>
                <a:gd name="connsiteY468" fmla="*/ 85568 h 163180"/>
                <a:gd name="connsiteX469" fmla="*/ 71714 w 143119"/>
                <a:gd name="connsiteY469" fmla="*/ 85084 h 163180"/>
                <a:gd name="connsiteX470" fmla="*/ 70191 w 143119"/>
                <a:gd name="connsiteY470" fmla="*/ 83562 h 163180"/>
                <a:gd name="connsiteX471" fmla="*/ 68806 w 143119"/>
                <a:gd name="connsiteY471" fmla="*/ 82317 h 163180"/>
                <a:gd name="connsiteX472" fmla="*/ 77666 w 143119"/>
                <a:gd name="connsiteY472" fmla="*/ 77682 h 163180"/>
                <a:gd name="connsiteX473" fmla="*/ 78081 w 143119"/>
                <a:gd name="connsiteY473" fmla="*/ 77405 h 163180"/>
                <a:gd name="connsiteX474" fmla="*/ 81957 w 143119"/>
                <a:gd name="connsiteY474" fmla="*/ 74915 h 163180"/>
                <a:gd name="connsiteX475" fmla="*/ 82926 w 143119"/>
                <a:gd name="connsiteY475" fmla="*/ 74085 h 163180"/>
                <a:gd name="connsiteX476" fmla="*/ 85902 w 143119"/>
                <a:gd name="connsiteY476" fmla="*/ 70903 h 163180"/>
                <a:gd name="connsiteX477" fmla="*/ 86178 w 143119"/>
                <a:gd name="connsiteY477" fmla="*/ 70626 h 163180"/>
                <a:gd name="connsiteX478" fmla="*/ 88739 w 143119"/>
                <a:gd name="connsiteY478" fmla="*/ 67444 h 163180"/>
                <a:gd name="connsiteX479" fmla="*/ 90885 w 143119"/>
                <a:gd name="connsiteY479" fmla="*/ 65231 h 163180"/>
                <a:gd name="connsiteX480" fmla="*/ 92131 w 143119"/>
                <a:gd name="connsiteY480" fmla="*/ 64747 h 163180"/>
                <a:gd name="connsiteX481" fmla="*/ 93723 w 143119"/>
                <a:gd name="connsiteY481" fmla="*/ 65092 h 163180"/>
                <a:gd name="connsiteX482" fmla="*/ 96560 w 143119"/>
                <a:gd name="connsiteY482" fmla="*/ 65992 h 163180"/>
                <a:gd name="connsiteX483" fmla="*/ 98152 w 143119"/>
                <a:gd name="connsiteY483" fmla="*/ 66268 h 163180"/>
                <a:gd name="connsiteX484" fmla="*/ 99744 w 143119"/>
                <a:gd name="connsiteY484" fmla="*/ 65992 h 163180"/>
                <a:gd name="connsiteX485" fmla="*/ 102235 w 143119"/>
                <a:gd name="connsiteY485" fmla="*/ 65231 h 163180"/>
                <a:gd name="connsiteX486" fmla="*/ 105350 w 143119"/>
                <a:gd name="connsiteY486" fmla="*/ 62464 h 163180"/>
                <a:gd name="connsiteX487" fmla="*/ 106457 w 143119"/>
                <a:gd name="connsiteY487" fmla="*/ 60112 h 163180"/>
                <a:gd name="connsiteX488" fmla="*/ 106804 w 143119"/>
                <a:gd name="connsiteY488" fmla="*/ 56792 h 163180"/>
                <a:gd name="connsiteX489" fmla="*/ 106250 w 143119"/>
                <a:gd name="connsiteY489" fmla="*/ 54440 h 163180"/>
                <a:gd name="connsiteX490" fmla="*/ 105350 w 143119"/>
                <a:gd name="connsiteY490" fmla="*/ 52503 h 163180"/>
                <a:gd name="connsiteX491" fmla="*/ 103896 w 143119"/>
                <a:gd name="connsiteY491" fmla="*/ 50566 h 163180"/>
                <a:gd name="connsiteX492" fmla="*/ 102374 w 143119"/>
                <a:gd name="connsiteY492" fmla="*/ 49252 h 163180"/>
                <a:gd name="connsiteX493" fmla="*/ 100367 w 143119"/>
                <a:gd name="connsiteY493" fmla="*/ 48076 h 163180"/>
                <a:gd name="connsiteX494" fmla="*/ 98429 w 143119"/>
                <a:gd name="connsiteY494" fmla="*/ 47384 h 163180"/>
                <a:gd name="connsiteX495" fmla="*/ 96283 w 143119"/>
                <a:gd name="connsiteY495" fmla="*/ 47107 h 163180"/>
                <a:gd name="connsiteX496" fmla="*/ 95591 w 143119"/>
                <a:gd name="connsiteY496" fmla="*/ 47107 h 163180"/>
                <a:gd name="connsiteX497" fmla="*/ 94899 w 143119"/>
                <a:gd name="connsiteY497" fmla="*/ 47107 h 163180"/>
                <a:gd name="connsiteX498" fmla="*/ 92546 w 143119"/>
                <a:gd name="connsiteY498" fmla="*/ 47453 h 163180"/>
                <a:gd name="connsiteX499" fmla="*/ 91784 w 143119"/>
                <a:gd name="connsiteY499" fmla="*/ 47591 h 163180"/>
                <a:gd name="connsiteX500" fmla="*/ 89501 w 143119"/>
                <a:gd name="connsiteY500" fmla="*/ 48283 h 163180"/>
                <a:gd name="connsiteX501" fmla="*/ 89086 w 143119"/>
                <a:gd name="connsiteY501" fmla="*/ 48421 h 163180"/>
                <a:gd name="connsiteX502" fmla="*/ 87009 w 143119"/>
                <a:gd name="connsiteY502" fmla="*/ 49183 h 163180"/>
                <a:gd name="connsiteX503" fmla="*/ 84794 w 143119"/>
                <a:gd name="connsiteY503" fmla="*/ 50843 h 163180"/>
                <a:gd name="connsiteX504" fmla="*/ 80088 w 143119"/>
                <a:gd name="connsiteY504" fmla="*/ 50843 h 163180"/>
                <a:gd name="connsiteX505" fmla="*/ 79188 w 143119"/>
                <a:gd name="connsiteY505" fmla="*/ 50981 h 163180"/>
                <a:gd name="connsiteX506" fmla="*/ 76696 w 143119"/>
                <a:gd name="connsiteY506" fmla="*/ 51465 h 163180"/>
                <a:gd name="connsiteX507" fmla="*/ 75451 w 143119"/>
                <a:gd name="connsiteY507" fmla="*/ 51880 h 163180"/>
                <a:gd name="connsiteX508" fmla="*/ 73582 w 143119"/>
                <a:gd name="connsiteY508" fmla="*/ 52711 h 163180"/>
                <a:gd name="connsiteX509" fmla="*/ 73029 w 143119"/>
                <a:gd name="connsiteY509" fmla="*/ 52987 h 163180"/>
                <a:gd name="connsiteX510" fmla="*/ 71644 w 143119"/>
                <a:gd name="connsiteY510" fmla="*/ 53817 h 163180"/>
                <a:gd name="connsiteX511" fmla="*/ 70468 w 143119"/>
                <a:gd name="connsiteY511" fmla="*/ 54301 h 163180"/>
                <a:gd name="connsiteX512" fmla="*/ 69914 w 143119"/>
                <a:gd name="connsiteY512" fmla="*/ 54301 h 163180"/>
                <a:gd name="connsiteX513" fmla="*/ 69360 w 143119"/>
                <a:gd name="connsiteY513" fmla="*/ 54163 h 163180"/>
                <a:gd name="connsiteX514" fmla="*/ 67976 w 143119"/>
                <a:gd name="connsiteY514" fmla="*/ 53541 h 163180"/>
                <a:gd name="connsiteX515" fmla="*/ 66869 w 143119"/>
                <a:gd name="connsiteY515" fmla="*/ 53126 h 163180"/>
                <a:gd name="connsiteX516" fmla="*/ 65138 w 143119"/>
                <a:gd name="connsiteY516" fmla="*/ 52711 h 163180"/>
                <a:gd name="connsiteX517" fmla="*/ 64031 w 143119"/>
                <a:gd name="connsiteY517" fmla="*/ 52572 h 163180"/>
                <a:gd name="connsiteX518" fmla="*/ 62854 w 143119"/>
                <a:gd name="connsiteY518" fmla="*/ 52711 h 163180"/>
                <a:gd name="connsiteX519" fmla="*/ 60639 w 143119"/>
                <a:gd name="connsiteY519" fmla="*/ 53194 h 163180"/>
                <a:gd name="connsiteX520" fmla="*/ 58771 w 143119"/>
                <a:gd name="connsiteY520" fmla="*/ 54024 h 163180"/>
                <a:gd name="connsiteX521" fmla="*/ 56833 w 143119"/>
                <a:gd name="connsiteY521" fmla="*/ 55408 h 163180"/>
                <a:gd name="connsiteX522" fmla="*/ 56072 w 143119"/>
                <a:gd name="connsiteY522" fmla="*/ 56031 h 163180"/>
                <a:gd name="connsiteX523" fmla="*/ 54341 w 143119"/>
                <a:gd name="connsiteY523" fmla="*/ 57899 h 163180"/>
                <a:gd name="connsiteX524" fmla="*/ 53857 w 143119"/>
                <a:gd name="connsiteY524" fmla="*/ 58452 h 163180"/>
                <a:gd name="connsiteX525" fmla="*/ 50189 w 143119"/>
                <a:gd name="connsiteY525" fmla="*/ 63709 h 163180"/>
                <a:gd name="connsiteX526" fmla="*/ 50189 w 143119"/>
                <a:gd name="connsiteY526" fmla="*/ 63709 h 163180"/>
                <a:gd name="connsiteX527" fmla="*/ 49497 w 143119"/>
                <a:gd name="connsiteY527" fmla="*/ 63985 h 163180"/>
                <a:gd name="connsiteX528" fmla="*/ 48458 w 143119"/>
                <a:gd name="connsiteY528" fmla="*/ 63985 h 163180"/>
                <a:gd name="connsiteX529" fmla="*/ 47836 w 143119"/>
                <a:gd name="connsiteY529" fmla="*/ 63985 h 163180"/>
                <a:gd name="connsiteX530" fmla="*/ 47282 w 143119"/>
                <a:gd name="connsiteY530" fmla="*/ 63709 h 163180"/>
                <a:gd name="connsiteX531" fmla="*/ 47005 w 143119"/>
                <a:gd name="connsiteY531" fmla="*/ 63502 h 163180"/>
                <a:gd name="connsiteX532" fmla="*/ 46521 w 143119"/>
                <a:gd name="connsiteY532" fmla="*/ 61634 h 163180"/>
                <a:gd name="connsiteX533" fmla="*/ 46036 w 143119"/>
                <a:gd name="connsiteY533" fmla="*/ 60389 h 163180"/>
                <a:gd name="connsiteX534" fmla="*/ 45413 w 143119"/>
                <a:gd name="connsiteY534" fmla="*/ 59282 h 163180"/>
                <a:gd name="connsiteX535" fmla="*/ 44306 w 143119"/>
                <a:gd name="connsiteY535" fmla="*/ 57967 h 163180"/>
                <a:gd name="connsiteX536" fmla="*/ 43199 w 143119"/>
                <a:gd name="connsiteY536" fmla="*/ 56999 h 163180"/>
                <a:gd name="connsiteX537" fmla="*/ 41814 w 143119"/>
                <a:gd name="connsiteY537" fmla="*/ 56169 h 163180"/>
                <a:gd name="connsiteX538" fmla="*/ 39807 w 143119"/>
                <a:gd name="connsiteY538" fmla="*/ 55339 h 163180"/>
                <a:gd name="connsiteX539" fmla="*/ 39530 w 143119"/>
                <a:gd name="connsiteY539" fmla="*/ 55131 h 163180"/>
                <a:gd name="connsiteX540" fmla="*/ 38630 w 143119"/>
                <a:gd name="connsiteY540" fmla="*/ 54232 h 163180"/>
                <a:gd name="connsiteX541" fmla="*/ 37731 w 143119"/>
                <a:gd name="connsiteY541" fmla="*/ 53056 h 163180"/>
                <a:gd name="connsiteX542" fmla="*/ 36900 w 143119"/>
                <a:gd name="connsiteY542" fmla="*/ 51604 h 163180"/>
                <a:gd name="connsiteX543" fmla="*/ 36346 w 143119"/>
                <a:gd name="connsiteY543" fmla="*/ 50358 h 163180"/>
                <a:gd name="connsiteX544" fmla="*/ 35654 w 143119"/>
                <a:gd name="connsiteY544" fmla="*/ 46900 h 163180"/>
                <a:gd name="connsiteX545" fmla="*/ 35862 w 143119"/>
                <a:gd name="connsiteY545" fmla="*/ 43580 h 163180"/>
                <a:gd name="connsiteX546" fmla="*/ 36969 w 143119"/>
                <a:gd name="connsiteY546" fmla="*/ 40328 h 163180"/>
                <a:gd name="connsiteX547" fmla="*/ 38630 w 143119"/>
                <a:gd name="connsiteY547" fmla="*/ 37562 h 163180"/>
                <a:gd name="connsiteX548" fmla="*/ 40915 w 143119"/>
                <a:gd name="connsiteY548" fmla="*/ 35625 h 163180"/>
                <a:gd name="connsiteX549" fmla="*/ 43060 w 143119"/>
                <a:gd name="connsiteY549" fmla="*/ 35279 h 163180"/>
                <a:gd name="connsiteX550" fmla="*/ 52196 w 143119"/>
                <a:gd name="connsiteY550" fmla="*/ 36178 h 163180"/>
                <a:gd name="connsiteX551" fmla="*/ 52680 w 143119"/>
                <a:gd name="connsiteY551" fmla="*/ 36178 h 163180"/>
                <a:gd name="connsiteX552" fmla="*/ 52819 w 143119"/>
                <a:gd name="connsiteY552" fmla="*/ 36178 h 163180"/>
                <a:gd name="connsiteX553" fmla="*/ 85210 w 143119"/>
                <a:gd name="connsiteY553" fmla="*/ 35140 h 163180"/>
                <a:gd name="connsiteX554" fmla="*/ 89985 w 143119"/>
                <a:gd name="connsiteY554" fmla="*/ 35486 h 163180"/>
                <a:gd name="connsiteX555" fmla="*/ 94138 w 143119"/>
                <a:gd name="connsiteY555" fmla="*/ 36593 h 163180"/>
                <a:gd name="connsiteX556" fmla="*/ 97529 w 143119"/>
                <a:gd name="connsiteY556" fmla="*/ 38184 h 163180"/>
                <a:gd name="connsiteX557" fmla="*/ 98429 w 143119"/>
                <a:gd name="connsiteY557" fmla="*/ 38530 h 163180"/>
                <a:gd name="connsiteX558" fmla="*/ 100367 w 143119"/>
                <a:gd name="connsiteY558" fmla="*/ 39014 h 163180"/>
                <a:gd name="connsiteX559" fmla="*/ 101336 w 143119"/>
                <a:gd name="connsiteY559" fmla="*/ 39152 h 163180"/>
                <a:gd name="connsiteX560" fmla="*/ 103966 w 143119"/>
                <a:gd name="connsiteY560" fmla="*/ 39360 h 163180"/>
                <a:gd name="connsiteX561" fmla="*/ 104312 w 143119"/>
                <a:gd name="connsiteY561" fmla="*/ 39360 h 163180"/>
                <a:gd name="connsiteX562" fmla="*/ 104727 w 143119"/>
                <a:gd name="connsiteY562" fmla="*/ 39360 h 163180"/>
                <a:gd name="connsiteX563" fmla="*/ 110748 w 143119"/>
                <a:gd name="connsiteY563" fmla="*/ 38876 h 163180"/>
                <a:gd name="connsiteX564" fmla="*/ 111302 w 143119"/>
                <a:gd name="connsiteY564" fmla="*/ 38807 h 163180"/>
                <a:gd name="connsiteX565" fmla="*/ 117254 w 143119"/>
                <a:gd name="connsiteY565" fmla="*/ 37630 h 163180"/>
                <a:gd name="connsiteX566" fmla="*/ 118292 w 143119"/>
                <a:gd name="connsiteY566" fmla="*/ 37354 h 163180"/>
                <a:gd name="connsiteX567" fmla="*/ 122860 w 143119"/>
                <a:gd name="connsiteY567" fmla="*/ 35417 h 163180"/>
                <a:gd name="connsiteX568" fmla="*/ 124175 w 143119"/>
                <a:gd name="connsiteY568" fmla="*/ 34587 h 163180"/>
                <a:gd name="connsiteX569" fmla="*/ 127844 w 143119"/>
                <a:gd name="connsiteY569" fmla="*/ 31543 h 163180"/>
                <a:gd name="connsiteX570" fmla="*/ 128467 w 143119"/>
                <a:gd name="connsiteY570" fmla="*/ 30921 h 163180"/>
                <a:gd name="connsiteX571" fmla="*/ 137602 w 143119"/>
                <a:gd name="connsiteY571" fmla="*/ 20406 h 163180"/>
                <a:gd name="connsiteX572" fmla="*/ 138017 w 143119"/>
                <a:gd name="connsiteY572" fmla="*/ 19853 h 163180"/>
                <a:gd name="connsiteX573" fmla="*/ 140855 w 143119"/>
                <a:gd name="connsiteY573" fmla="*/ 15495 h 163180"/>
                <a:gd name="connsiteX574" fmla="*/ 141409 w 143119"/>
                <a:gd name="connsiteY574" fmla="*/ 14319 h 163180"/>
                <a:gd name="connsiteX575" fmla="*/ 142862 w 143119"/>
                <a:gd name="connsiteY575" fmla="*/ 9961 h 163180"/>
                <a:gd name="connsiteX576" fmla="*/ 142309 w 143119"/>
                <a:gd name="connsiteY576" fmla="*/ 5603 h 163180"/>
                <a:gd name="connsiteX577" fmla="*/ 140440 w 143119"/>
                <a:gd name="connsiteY577" fmla="*/ 2698 h 163180"/>
                <a:gd name="connsiteX578" fmla="*/ 136080 w 143119"/>
                <a:gd name="connsiteY578" fmla="*/ 277 h 163180"/>
                <a:gd name="connsiteX579" fmla="*/ 136080 w 143119"/>
                <a:gd name="connsiteY579" fmla="*/ 277 h 1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Lst>
              <a:rect l="l" t="t" r="r" b="b"/>
              <a:pathLst>
                <a:path w="143119" h="163180">
                  <a:moveTo>
                    <a:pt x="136564" y="5672"/>
                  </a:moveTo>
                  <a:lnTo>
                    <a:pt x="138433" y="8578"/>
                  </a:lnTo>
                  <a:lnTo>
                    <a:pt x="136979" y="12936"/>
                  </a:lnTo>
                  <a:lnTo>
                    <a:pt x="134142" y="17293"/>
                  </a:lnTo>
                  <a:lnTo>
                    <a:pt x="125006" y="27808"/>
                  </a:lnTo>
                  <a:lnTo>
                    <a:pt x="121338" y="30852"/>
                  </a:lnTo>
                  <a:lnTo>
                    <a:pt x="116770" y="32789"/>
                  </a:lnTo>
                  <a:lnTo>
                    <a:pt x="110817" y="33964"/>
                  </a:lnTo>
                  <a:lnTo>
                    <a:pt x="104796" y="34449"/>
                  </a:lnTo>
                  <a:lnTo>
                    <a:pt x="102166" y="34241"/>
                  </a:lnTo>
                  <a:lnTo>
                    <a:pt x="100228" y="33757"/>
                  </a:lnTo>
                  <a:lnTo>
                    <a:pt x="96422" y="32027"/>
                  </a:lnTo>
                  <a:lnTo>
                    <a:pt x="91369" y="30713"/>
                  </a:lnTo>
                  <a:lnTo>
                    <a:pt x="85832" y="30298"/>
                  </a:lnTo>
                  <a:lnTo>
                    <a:pt x="53165" y="31336"/>
                  </a:lnTo>
                  <a:lnTo>
                    <a:pt x="43406" y="30367"/>
                  </a:lnTo>
                  <a:lnTo>
                    <a:pt x="39184" y="30990"/>
                  </a:lnTo>
                  <a:lnTo>
                    <a:pt x="35101" y="34379"/>
                  </a:lnTo>
                  <a:lnTo>
                    <a:pt x="32678" y="38392"/>
                  </a:lnTo>
                  <a:lnTo>
                    <a:pt x="31225" y="42888"/>
                  </a:lnTo>
                  <a:lnTo>
                    <a:pt x="30948" y="47591"/>
                  </a:lnTo>
                  <a:lnTo>
                    <a:pt x="31848" y="52295"/>
                  </a:lnTo>
                  <a:lnTo>
                    <a:pt x="32678" y="54301"/>
                  </a:lnTo>
                  <a:lnTo>
                    <a:pt x="33786" y="56307"/>
                  </a:lnTo>
                  <a:lnTo>
                    <a:pt x="35101" y="58037"/>
                  </a:lnTo>
                  <a:lnTo>
                    <a:pt x="36623" y="59559"/>
                  </a:lnTo>
                  <a:lnTo>
                    <a:pt x="37731" y="60319"/>
                  </a:lnTo>
                  <a:lnTo>
                    <a:pt x="40153" y="61357"/>
                  </a:lnTo>
                  <a:lnTo>
                    <a:pt x="41260" y="62325"/>
                  </a:lnTo>
                  <a:lnTo>
                    <a:pt x="41884" y="63432"/>
                  </a:lnTo>
                  <a:lnTo>
                    <a:pt x="42576" y="65992"/>
                  </a:lnTo>
                  <a:lnTo>
                    <a:pt x="43199" y="67098"/>
                  </a:lnTo>
                  <a:lnTo>
                    <a:pt x="44582" y="68343"/>
                  </a:lnTo>
                  <a:lnTo>
                    <a:pt x="46313" y="69312"/>
                  </a:lnTo>
                  <a:lnTo>
                    <a:pt x="48320" y="69727"/>
                  </a:lnTo>
                  <a:lnTo>
                    <a:pt x="50604" y="69588"/>
                  </a:lnTo>
                  <a:lnTo>
                    <a:pt x="52888" y="68897"/>
                  </a:lnTo>
                  <a:lnTo>
                    <a:pt x="54272" y="67721"/>
                  </a:lnTo>
                  <a:lnTo>
                    <a:pt x="58356" y="61910"/>
                  </a:lnTo>
                  <a:lnTo>
                    <a:pt x="60086" y="60043"/>
                  </a:lnTo>
                  <a:lnTo>
                    <a:pt x="62024" y="58659"/>
                  </a:lnTo>
                  <a:lnTo>
                    <a:pt x="64239" y="58175"/>
                  </a:lnTo>
                  <a:lnTo>
                    <a:pt x="65969" y="58590"/>
                  </a:lnTo>
                  <a:lnTo>
                    <a:pt x="67630" y="59351"/>
                  </a:lnTo>
                  <a:lnTo>
                    <a:pt x="69499" y="59974"/>
                  </a:lnTo>
                  <a:lnTo>
                    <a:pt x="71852" y="59766"/>
                  </a:lnTo>
                  <a:lnTo>
                    <a:pt x="74136" y="58867"/>
                  </a:lnTo>
                  <a:lnTo>
                    <a:pt x="75866" y="57760"/>
                  </a:lnTo>
                  <a:lnTo>
                    <a:pt x="77735" y="56930"/>
                  </a:lnTo>
                  <a:lnTo>
                    <a:pt x="80226" y="56446"/>
                  </a:lnTo>
                  <a:lnTo>
                    <a:pt x="90262" y="56446"/>
                  </a:lnTo>
                  <a:cubicBezTo>
                    <a:pt x="90262" y="56446"/>
                    <a:pt x="89985" y="55962"/>
                    <a:pt x="89985" y="55962"/>
                  </a:cubicBezTo>
                  <a:lnTo>
                    <a:pt x="89362" y="54855"/>
                  </a:lnTo>
                  <a:lnTo>
                    <a:pt x="89016" y="54371"/>
                  </a:lnTo>
                  <a:lnTo>
                    <a:pt x="91093" y="53609"/>
                  </a:lnTo>
                  <a:lnTo>
                    <a:pt x="93377" y="52918"/>
                  </a:lnTo>
                  <a:lnTo>
                    <a:pt x="95730" y="52572"/>
                  </a:lnTo>
                  <a:lnTo>
                    <a:pt x="97875" y="52849"/>
                  </a:lnTo>
                  <a:lnTo>
                    <a:pt x="99882" y="54024"/>
                  </a:lnTo>
                  <a:lnTo>
                    <a:pt x="101336" y="55962"/>
                  </a:lnTo>
                  <a:lnTo>
                    <a:pt x="101889" y="58314"/>
                  </a:lnTo>
                  <a:lnTo>
                    <a:pt x="100782" y="60665"/>
                  </a:lnTo>
                  <a:lnTo>
                    <a:pt x="98290" y="61426"/>
                  </a:lnTo>
                  <a:lnTo>
                    <a:pt x="95245" y="60458"/>
                  </a:lnTo>
                  <a:lnTo>
                    <a:pt x="91854" y="59697"/>
                  </a:lnTo>
                  <a:lnTo>
                    <a:pt x="88116" y="61219"/>
                  </a:lnTo>
                  <a:lnTo>
                    <a:pt x="85071" y="64400"/>
                  </a:lnTo>
                  <a:lnTo>
                    <a:pt x="82372" y="67790"/>
                  </a:lnTo>
                  <a:lnTo>
                    <a:pt x="79396" y="70972"/>
                  </a:lnTo>
                  <a:lnTo>
                    <a:pt x="75520" y="73463"/>
                  </a:lnTo>
                  <a:lnTo>
                    <a:pt x="65000" y="78996"/>
                  </a:lnTo>
                  <a:lnTo>
                    <a:pt x="63754" y="79204"/>
                  </a:lnTo>
                  <a:lnTo>
                    <a:pt x="62578" y="79204"/>
                  </a:lnTo>
                  <a:cubicBezTo>
                    <a:pt x="62578" y="79204"/>
                    <a:pt x="59532" y="79688"/>
                    <a:pt x="59532" y="79688"/>
                  </a:cubicBezTo>
                  <a:lnTo>
                    <a:pt x="58771" y="79688"/>
                  </a:lnTo>
                  <a:cubicBezTo>
                    <a:pt x="58771" y="79688"/>
                    <a:pt x="58771" y="80034"/>
                    <a:pt x="58771" y="80034"/>
                  </a:cubicBezTo>
                  <a:lnTo>
                    <a:pt x="59463" y="81487"/>
                  </a:lnTo>
                  <a:lnTo>
                    <a:pt x="60501" y="82870"/>
                  </a:lnTo>
                  <a:lnTo>
                    <a:pt x="61955" y="84046"/>
                  </a:lnTo>
                  <a:lnTo>
                    <a:pt x="65000" y="86052"/>
                  </a:lnTo>
                  <a:lnTo>
                    <a:pt x="66730" y="87574"/>
                  </a:lnTo>
                  <a:lnTo>
                    <a:pt x="68253" y="89095"/>
                  </a:lnTo>
                  <a:lnTo>
                    <a:pt x="69568" y="90825"/>
                  </a:lnTo>
                  <a:lnTo>
                    <a:pt x="72336" y="95045"/>
                  </a:lnTo>
                  <a:lnTo>
                    <a:pt x="76835" y="100094"/>
                  </a:lnTo>
                  <a:lnTo>
                    <a:pt x="77458" y="101063"/>
                  </a:lnTo>
                  <a:lnTo>
                    <a:pt x="78150" y="102308"/>
                  </a:lnTo>
                  <a:lnTo>
                    <a:pt x="78635" y="103622"/>
                  </a:lnTo>
                  <a:lnTo>
                    <a:pt x="78911" y="104798"/>
                  </a:lnTo>
                  <a:lnTo>
                    <a:pt x="79050" y="106527"/>
                  </a:lnTo>
                  <a:lnTo>
                    <a:pt x="78911" y="107911"/>
                  </a:lnTo>
                  <a:lnTo>
                    <a:pt x="77942" y="111439"/>
                  </a:lnTo>
                  <a:lnTo>
                    <a:pt x="77458" y="114551"/>
                  </a:lnTo>
                  <a:lnTo>
                    <a:pt x="78150" y="116281"/>
                  </a:lnTo>
                  <a:lnTo>
                    <a:pt x="82164" y="119808"/>
                  </a:lnTo>
                  <a:lnTo>
                    <a:pt x="82926" y="120777"/>
                  </a:lnTo>
                  <a:lnTo>
                    <a:pt x="84310" y="122991"/>
                  </a:lnTo>
                  <a:lnTo>
                    <a:pt x="85002" y="123682"/>
                  </a:lnTo>
                  <a:lnTo>
                    <a:pt x="85832" y="124097"/>
                  </a:lnTo>
                  <a:lnTo>
                    <a:pt x="87009" y="124581"/>
                  </a:lnTo>
                  <a:lnTo>
                    <a:pt x="87978" y="124858"/>
                  </a:lnTo>
                  <a:lnTo>
                    <a:pt x="88186" y="124858"/>
                  </a:lnTo>
                  <a:cubicBezTo>
                    <a:pt x="88186" y="124858"/>
                    <a:pt x="89501" y="126934"/>
                    <a:pt x="89501" y="126934"/>
                  </a:cubicBezTo>
                  <a:lnTo>
                    <a:pt x="90123" y="129769"/>
                  </a:lnTo>
                  <a:lnTo>
                    <a:pt x="89432" y="131568"/>
                  </a:lnTo>
                  <a:lnTo>
                    <a:pt x="86663" y="130531"/>
                  </a:lnTo>
                  <a:lnTo>
                    <a:pt x="84933" y="132191"/>
                  </a:lnTo>
                  <a:lnTo>
                    <a:pt x="77250" y="133159"/>
                  </a:lnTo>
                  <a:lnTo>
                    <a:pt x="74136" y="134681"/>
                  </a:lnTo>
                  <a:lnTo>
                    <a:pt x="73236" y="136341"/>
                  </a:lnTo>
                  <a:lnTo>
                    <a:pt x="72890" y="139523"/>
                  </a:lnTo>
                  <a:lnTo>
                    <a:pt x="71921" y="140768"/>
                  </a:lnTo>
                  <a:lnTo>
                    <a:pt x="70053" y="141114"/>
                  </a:lnTo>
                  <a:lnTo>
                    <a:pt x="67491" y="140768"/>
                  </a:lnTo>
                  <a:lnTo>
                    <a:pt x="64931" y="140076"/>
                  </a:lnTo>
                  <a:lnTo>
                    <a:pt x="63200" y="139108"/>
                  </a:lnTo>
                  <a:lnTo>
                    <a:pt x="61332" y="135926"/>
                  </a:lnTo>
                  <a:lnTo>
                    <a:pt x="61816" y="132744"/>
                  </a:lnTo>
                  <a:lnTo>
                    <a:pt x="63131" y="129631"/>
                  </a:lnTo>
                  <a:lnTo>
                    <a:pt x="63685" y="126588"/>
                  </a:lnTo>
                  <a:lnTo>
                    <a:pt x="61609" y="123475"/>
                  </a:lnTo>
                  <a:lnTo>
                    <a:pt x="52957" y="118010"/>
                  </a:lnTo>
                  <a:lnTo>
                    <a:pt x="49912" y="114690"/>
                  </a:lnTo>
                  <a:lnTo>
                    <a:pt x="50327" y="109156"/>
                  </a:lnTo>
                  <a:lnTo>
                    <a:pt x="51919" y="101478"/>
                  </a:lnTo>
                  <a:lnTo>
                    <a:pt x="50950" y="95667"/>
                  </a:lnTo>
                  <a:lnTo>
                    <a:pt x="43475" y="95806"/>
                  </a:lnTo>
                  <a:lnTo>
                    <a:pt x="41606" y="96636"/>
                  </a:lnTo>
                  <a:lnTo>
                    <a:pt x="39323" y="97950"/>
                  </a:lnTo>
                  <a:lnTo>
                    <a:pt x="37246" y="99541"/>
                  </a:lnTo>
                  <a:lnTo>
                    <a:pt x="36000" y="101063"/>
                  </a:lnTo>
                  <a:lnTo>
                    <a:pt x="35654" y="103138"/>
                  </a:lnTo>
                  <a:lnTo>
                    <a:pt x="36139" y="105006"/>
                  </a:lnTo>
                  <a:lnTo>
                    <a:pt x="38008" y="108741"/>
                  </a:lnTo>
                  <a:lnTo>
                    <a:pt x="38838" y="113099"/>
                  </a:lnTo>
                  <a:lnTo>
                    <a:pt x="38700" y="116973"/>
                  </a:lnTo>
                  <a:lnTo>
                    <a:pt x="37731" y="125066"/>
                  </a:lnTo>
                  <a:lnTo>
                    <a:pt x="37938" y="137794"/>
                  </a:lnTo>
                  <a:lnTo>
                    <a:pt x="37108" y="142152"/>
                  </a:lnTo>
                  <a:lnTo>
                    <a:pt x="36623" y="146026"/>
                  </a:lnTo>
                  <a:lnTo>
                    <a:pt x="37315" y="149276"/>
                  </a:lnTo>
                  <a:lnTo>
                    <a:pt x="38423" y="152597"/>
                  </a:lnTo>
                  <a:lnTo>
                    <a:pt x="39184" y="156402"/>
                  </a:lnTo>
                  <a:lnTo>
                    <a:pt x="35585" y="155295"/>
                  </a:lnTo>
                  <a:lnTo>
                    <a:pt x="32194" y="155987"/>
                  </a:lnTo>
                  <a:lnTo>
                    <a:pt x="28803" y="157301"/>
                  </a:lnTo>
                  <a:lnTo>
                    <a:pt x="25619" y="158200"/>
                  </a:lnTo>
                  <a:lnTo>
                    <a:pt x="21674" y="157439"/>
                  </a:lnTo>
                  <a:lnTo>
                    <a:pt x="18975" y="154879"/>
                  </a:lnTo>
                  <a:lnTo>
                    <a:pt x="17660" y="151352"/>
                  </a:lnTo>
                  <a:lnTo>
                    <a:pt x="17798" y="147547"/>
                  </a:lnTo>
                  <a:lnTo>
                    <a:pt x="22020" y="133021"/>
                  </a:lnTo>
                  <a:lnTo>
                    <a:pt x="22366" y="128870"/>
                  </a:lnTo>
                  <a:lnTo>
                    <a:pt x="21881" y="125550"/>
                  </a:lnTo>
                  <a:lnTo>
                    <a:pt x="19805" y="118702"/>
                  </a:lnTo>
                  <a:lnTo>
                    <a:pt x="19597" y="116558"/>
                  </a:lnTo>
                  <a:lnTo>
                    <a:pt x="19597" y="114690"/>
                  </a:lnTo>
                  <a:cubicBezTo>
                    <a:pt x="19597" y="114690"/>
                    <a:pt x="18905" y="113168"/>
                    <a:pt x="18905" y="113168"/>
                  </a:cubicBezTo>
                  <a:lnTo>
                    <a:pt x="16967" y="111992"/>
                  </a:lnTo>
                  <a:lnTo>
                    <a:pt x="14960" y="111992"/>
                  </a:lnTo>
                  <a:lnTo>
                    <a:pt x="10808" y="113445"/>
                  </a:lnTo>
                  <a:lnTo>
                    <a:pt x="8939" y="113306"/>
                  </a:lnTo>
                  <a:lnTo>
                    <a:pt x="7485" y="112130"/>
                  </a:lnTo>
                  <a:lnTo>
                    <a:pt x="6516" y="110263"/>
                  </a:lnTo>
                  <a:lnTo>
                    <a:pt x="5894" y="108187"/>
                  </a:lnTo>
                  <a:lnTo>
                    <a:pt x="5617" y="106320"/>
                  </a:lnTo>
                  <a:lnTo>
                    <a:pt x="5617" y="105075"/>
                  </a:lnTo>
                  <a:cubicBezTo>
                    <a:pt x="5617" y="105075"/>
                    <a:pt x="6170" y="102654"/>
                    <a:pt x="6170" y="102654"/>
                  </a:cubicBezTo>
                  <a:lnTo>
                    <a:pt x="6170" y="101547"/>
                  </a:lnTo>
                  <a:cubicBezTo>
                    <a:pt x="6170" y="101547"/>
                    <a:pt x="5478" y="98987"/>
                    <a:pt x="5478" y="98987"/>
                  </a:cubicBezTo>
                  <a:lnTo>
                    <a:pt x="5340" y="98434"/>
                  </a:lnTo>
                  <a:lnTo>
                    <a:pt x="5548" y="97396"/>
                  </a:lnTo>
                  <a:lnTo>
                    <a:pt x="5548" y="96774"/>
                  </a:lnTo>
                  <a:cubicBezTo>
                    <a:pt x="5548" y="96774"/>
                    <a:pt x="5755" y="96151"/>
                    <a:pt x="5755" y="96151"/>
                  </a:cubicBezTo>
                  <a:lnTo>
                    <a:pt x="6378" y="95114"/>
                  </a:lnTo>
                  <a:lnTo>
                    <a:pt x="7347" y="94283"/>
                  </a:lnTo>
                  <a:lnTo>
                    <a:pt x="10254" y="92693"/>
                  </a:lnTo>
                  <a:lnTo>
                    <a:pt x="11361" y="91655"/>
                  </a:lnTo>
                  <a:lnTo>
                    <a:pt x="12122" y="89787"/>
                  </a:lnTo>
                  <a:lnTo>
                    <a:pt x="12815" y="85845"/>
                  </a:lnTo>
                  <a:lnTo>
                    <a:pt x="13369" y="83907"/>
                  </a:lnTo>
                  <a:lnTo>
                    <a:pt x="14268" y="82247"/>
                  </a:lnTo>
                  <a:lnTo>
                    <a:pt x="15168" y="80864"/>
                  </a:lnTo>
                  <a:lnTo>
                    <a:pt x="15999" y="79342"/>
                  </a:lnTo>
                  <a:lnTo>
                    <a:pt x="16552" y="77544"/>
                  </a:lnTo>
                  <a:lnTo>
                    <a:pt x="16552" y="75953"/>
                  </a:lnTo>
                  <a:lnTo>
                    <a:pt x="15929" y="72356"/>
                  </a:lnTo>
                  <a:lnTo>
                    <a:pt x="15929" y="70696"/>
                  </a:lnTo>
                  <a:cubicBezTo>
                    <a:pt x="15929" y="70696"/>
                    <a:pt x="16691" y="66476"/>
                    <a:pt x="16691" y="66476"/>
                  </a:cubicBezTo>
                  <a:lnTo>
                    <a:pt x="18282" y="62464"/>
                  </a:lnTo>
                  <a:lnTo>
                    <a:pt x="20428" y="58659"/>
                  </a:lnTo>
                  <a:lnTo>
                    <a:pt x="22989" y="55201"/>
                  </a:lnTo>
                  <a:lnTo>
                    <a:pt x="24234" y="54716"/>
                  </a:lnTo>
                  <a:lnTo>
                    <a:pt x="25342" y="55270"/>
                  </a:lnTo>
                  <a:lnTo>
                    <a:pt x="26242" y="56446"/>
                  </a:lnTo>
                  <a:lnTo>
                    <a:pt x="26934" y="57967"/>
                  </a:lnTo>
                  <a:lnTo>
                    <a:pt x="26726" y="55201"/>
                  </a:lnTo>
                  <a:lnTo>
                    <a:pt x="24512" y="44202"/>
                  </a:lnTo>
                  <a:lnTo>
                    <a:pt x="24373" y="42818"/>
                  </a:lnTo>
                  <a:lnTo>
                    <a:pt x="24512" y="41573"/>
                  </a:lnTo>
                  <a:lnTo>
                    <a:pt x="24927" y="41228"/>
                  </a:lnTo>
                  <a:lnTo>
                    <a:pt x="25688" y="41228"/>
                  </a:lnTo>
                  <a:cubicBezTo>
                    <a:pt x="25688" y="41228"/>
                    <a:pt x="26449" y="40951"/>
                    <a:pt x="26449" y="40951"/>
                  </a:cubicBezTo>
                  <a:lnTo>
                    <a:pt x="26864" y="40259"/>
                  </a:lnTo>
                  <a:lnTo>
                    <a:pt x="27072" y="37769"/>
                  </a:lnTo>
                  <a:lnTo>
                    <a:pt x="26934" y="35763"/>
                  </a:lnTo>
                  <a:lnTo>
                    <a:pt x="27142" y="33619"/>
                  </a:lnTo>
                  <a:lnTo>
                    <a:pt x="28318" y="30921"/>
                  </a:lnTo>
                  <a:lnTo>
                    <a:pt x="35654" y="20475"/>
                  </a:lnTo>
                  <a:lnTo>
                    <a:pt x="36208" y="19853"/>
                  </a:lnTo>
                  <a:lnTo>
                    <a:pt x="37039" y="20199"/>
                  </a:lnTo>
                  <a:lnTo>
                    <a:pt x="37938" y="22136"/>
                  </a:lnTo>
                  <a:lnTo>
                    <a:pt x="38769" y="22620"/>
                  </a:lnTo>
                  <a:lnTo>
                    <a:pt x="40845" y="22620"/>
                  </a:lnTo>
                  <a:cubicBezTo>
                    <a:pt x="40845" y="22620"/>
                    <a:pt x="42368" y="22136"/>
                    <a:pt x="42368" y="22136"/>
                  </a:cubicBezTo>
                  <a:lnTo>
                    <a:pt x="43683" y="21167"/>
                  </a:lnTo>
                  <a:lnTo>
                    <a:pt x="47836" y="15910"/>
                  </a:lnTo>
                  <a:lnTo>
                    <a:pt x="50604" y="13489"/>
                  </a:lnTo>
                  <a:lnTo>
                    <a:pt x="53926" y="12797"/>
                  </a:lnTo>
                  <a:lnTo>
                    <a:pt x="58494" y="14319"/>
                  </a:lnTo>
                  <a:lnTo>
                    <a:pt x="59602" y="15080"/>
                  </a:lnTo>
                  <a:lnTo>
                    <a:pt x="61263" y="17155"/>
                  </a:lnTo>
                  <a:lnTo>
                    <a:pt x="62300" y="17847"/>
                  </a:lnTo>
                  <a:lnTo>
                    <a:pt x="64377" y="18262"/>
                  </a:lnTo>
                  <a:lnTo>
                    <a:pt x="69222" y="18262"/>
                  </a:lnTo>
                  <a:cubicBezTo>
                    <a:pt x="69222" y="18262"/>
                    <a:pt x="80296" y="19092"/>
                    <a:pt x="80296" y="19092"/>
                  </a:cubicBezTo>
                  <a:lnTo>
                    <a:pt x="83133" y="19784"/>
                  </a:lnTo>
                  <a:lnTo>
                    <a:pt x="84863" y="20545"/>
                  </a:lnTo>
                  <a:lnTo>
                    <a:pt x="86594" y="21513"/>
                  </a:lnTo>
                  <a:lnTo>
                    <a:pt x="88324" y="22274"/>
                  </a:lnTo>
                  <a:lnTo>
                    <a:pt x="90262" y="22551"/>
                  </a:lnTo>
                  <a:lnTo>
                    <a:pt x="90816" y="22274"/>
                  </a:lnTo>
                  <a:lnTo>
                    <a:pt x="92477" y="21029"/>
                  </a:lnTo>
                  <a:lnTo>
                    <a:pt x="93307" y="20614"/>
                  </a:lnTo>
                  <a:lnTo>
                    <a:pt x="94484" y="20614"/>
                  </a:lnTo>
                  <a:cubicBezTo>
                    <a:pt x="94484" y="20614"/>
                    <a:pt x="97045" y="20752"/>
                    <a:pt x="97045" y="20752"/>
                  </a:cubicBezTo>
                  <a:lnTo>
                    <a:pt x="106872" y="22620"/>
                  </a:lnTo>
                  <a:lnTo>
                    <a:pt x="109710" y="22620"/>
                  </a:lnTo>
                  <a:cubicBezTo>
                    <a:pt x="109710" y="22620"/>
                    <a:pt x="114140" y="21513"/>
                    <a:pt x="114140" y="21513"/>
                  </a:cubicBezTo>
                  <a:lnTo>
                    <a:pt x="118085" y="19230"/>
                  </a:lnTo>
                  <a:lnTo>
                    <a:pt x="125006" y="13489"/>
                  </a:lnTo>
                  <a:lnTo>
                    <a:pt x="129989" y="8024"/>
                  </a:lnTo>
                  <a:lnTo>
                    <a:pt x="133242" y="5534"/>
                  </a:lnTo>
                  <a:lnTo>
                    <a:pt x="136287" y="5188"/>
                  </a:lnTo>
                  <a:moveTo>
                    <a:pt x="136287" y="0"/>
                  </a:moveTo>
                  <a:cubicBezTo>
                    <a:pt x="136287" y="0"/>
                    <a:pt x="135872" y="0"/>
                    <a:pt x="135664" y="0"/>
                  </a:cubicBezTo>
                  <a:lnTo>
                    <a:pt x="132619" y="346"/>
                  </a:lnTo>
                  <a:cubicBezTo>
                    <a:pt x="131650" y="484"/>
                    <a:pt x="130820" y="830"/>
                    <a:pt x="130058" y="1384"/>
                  </a:cubicBezTo>
                  <a:lnTo>
                    <a:pt x="126805" y="3874"/>
                  </a:lnTo>
                  <a:cubicBezTo>
                    <a:pt x="126805" y="3874"/>
                    <a:pt x="126390" y="4220"/>
                    <a:pt x="126183" y="4427"/>
                  </a:cubicBezTo>
                  <a:lnTo>
                    <a:pt x="121407" y="9615"/>
                  </a:lnTo>
                  <a:lnTo>
                    <a:pt x="115040" y="14872"/>
                  </a:lnTo>
                  <a:lnTo>
                    <a:pt x="112133" y="16602"/>
                  </a:lnTo>
                  <a:lnTo>
                    <a:pt x="109087" y="17363"/>
                  </a:lnTo>
                  <a:lnTo>
                    <a:pt x="107426" y="17363"/>
                  </a:lnTo>
                  <a:cubicBezTo>
                    <a:pt x="107426" y="17363"/>
                    <a:pt x="98014" y="15495"/>
                    <a:pt x="98014" y="15495"/>
                  </a:cubicBezTo>
                  <a:cubicBezTo>
                    <a:pt x="97806" y="15495"/>
                    <a:pt x="97598" y="15495"/>
                    <a:pt x="97391" y="15426"/>
                  </a:cubicBezTo>
                  <a:lnTo>
                    <a:pt x="94830" y="15218"/>
                  </a:lnTo>
                  <a:cubicBezTo>
                    <a:pt x="94830" y="15218"/>
                    <a:pt x="94553" y="15218"/>
                    <a:pt x="94484" y="15218"/>
                  </a:cubicBezTo>
                  <a:cubicBezTo>
                    <a:pt x="94345" y="15218"/>
                    <a:pt x="94276" y="15218"/>
                    <a:pt x="94138" y="15218"/>
                  </a:cubicBezTo>
                  <a:lnTo>
                    <a:pt x="92961" y="15218"/>
                  </a:lnTo>
                  <a:cubicBezTo>
                    <a:pt x="92269" y="15357"/>
                    <a:pt x="91646" y="15495"/>
                    <a:pt x="91023" y="15772"/>
                  </a:cubicBezTo>
                  <a:lnTo>
                    <a:pt x="90193" y="16187"/>
                  </a:lnTo>
                  <a:cubicBezTo>
                    <a:pt x="90193" y="16187"/>
                    <a:pt x="89639" y="16463"/>
                    <a:pt x="89362" y="16671"/>
                  </a:cubicBezTo>
                  <a:lnTo>
                    <a:pt x="89224" y="16810"/>
                  </a:lnTo>
                  <a:lnTo>
                    <a:pt x="88878" y="16671"/>
                  </a:lnTo>
                  <a:lnTo>
                    <a:pt x="87286" y="15841"/>
                  </a:lnTo>
                  <a:cubicBezTo>
                    <a:pt x="87286" y="15841"/>
                    <a:pt x="87009" y="15703"/>
                    <a:pt x="86871" y="15633"/>
                  </a:cubicBezTo>
                  <a:lnTo>
                    <a:pt x="85140" y="14872"/>
                  </a:lnTo>
                  <a:cubicBezTo>
                    <a:pt x="85140" y="14872"/>
                    <a:pt x="84656" y="14665"/>
                    <a:pt x="84379" y="14596"/>
                  </a:cubicBezTo>
                  <a:lnTo>
                    <a:pt x="81541" y="13904"/>
                  </a:lnTo>
                  <a:cubicBezTo>
                    <a:pt x="81541" y="13904"/>
                    <a:pt x="80988" y="13766"/>
                    <a:pt x="80642" y="13766"/>
                  </a:cubicBezTo>
                  <a:lnTo>
                    <a:pt x="69568" y="12867"/>
                  </a:lnTo>
                  <a:cubicBezTo>
                    <a:pt x="69568" y="12867"/>
                    <a:pt x="69291" y="12867"/>
                    <a:pt x="69153" y="12867"/>
                  </a:cubicBezTo>
                  <a:cubicBezTo>
                    <a:pt x="69153" y="12867"/>
                    <a:pt x="69153" y="12867"/>
                    <a:pt x="69083" y="12867"/>
                  </a:cubicBezTo>
                  <a:lnTo>
                    <a:pt x="64792" y="12867"/>
                  </a:lnTo>
                  <a:cubicBezTo>
                    <a:pt x="64792" y="12867"/>
                    <a:pt x="64585" y="12867"/>
                    <a:pt x="64585" y="12867"/>
                  </a:cubicBezTo>
                  <a:lnTo>
                    <a:pt x="63547" y="11622"/>
                  </a:lnTo>
                  <a:cubicBezTo>
                    <a:pt x="63547" y="11622"/>
                    <a:pt x="62993" y="10999"/>
                    <a:pt x="62578" y="10722"/>
                  </a:cubicBezTo>
                  <a:lnTo>
                    <a:pt x="61470" y="9961"/>
                  </a:lnTo>
                  <a:cubicBezTo>
                    <a:pt x="61055" y="9615"/>
                    <a:pt x="60570" y="9408"/>
                    <a:pt x="60017" y="9200"/>
                  </a:cubicBezTo>
                  <a:lnTo>
                    <a:pt x="55449" y="7679"/>
                  </a:lnTo>
                  <a:cubicBezTo>
                    <a:pt x="54895" y="7471"/>
                    <a:pt x="54341" y="7402"/>
                    <a:pt x="53788" y="7402"/>
                  </a:cubicBezTo>
                  <a:cubicBezTo>
                    <a:pt x="53442" y="7402"/>
                    <a:pt x="53026" y="7402"/>
                    <a:pt x="52680" y="7540"/>
                  </a:cubicBezTo>
                  <a:lnTo>
                    <a:pt x="49358" y="8232"/>
                  </a:lnTo>
                  <a:cubicBezTo>
                    <a:pt x="48458" y="8439"/>
                    <a:pt x="47628" y="8854"/>
                    <a:pt x="47005" y="9408"/>
                  </a:cubicBezTo>
                  <a:lnTo>
                    <a:pt x="44236" y="11829"/>
                  </a:lnTo>
                  <a:cubicBezTo>
                    <a:pt x="44236" y="11829"/>
                    <a:pt x="43821" y="12244"/>
                    <a:pt x="43614" y="12452"/>
                  </a:cubicBezTo>
                  <a:lnTo>
                    <a:pt x="40569" y="16325"/>
                  </a:lnTo>
                  <a:cubicBezTo>
                    <a:pt x="40084" y="15841"/>
                    <a:pt x="39461" y="15426"/>
                    <a:pt x="38769" y="15149"/>
                  </a:cubicBezTo>
                  <a:lnTo>
                    <a:pt x="37938" y="14803"/>
                  </a:lnTo>
                  <a:cubicBezTo>
                    <a:pt x="37315" y="14596"/>
                    <a:pt x="36693" y="14457"/>
                    <a:pt x="36070" y="14457"/>
                  </a:cubicBezTo>
                  <a:cubicBezTo>
                    <a:pt x="34547" y="14457"/>
                    <a:pt x="33094" y="15149"/>
                    <a:pt x="32055" y="16325"/>
                  </a:cubicBezTo>
                  <a:lnTo>
                    <a:pt x="31502" y="16948"/>
                  </a:lnTo>
                  <a:cubicBezTo>
                    <a:pt x="31502" y="16948"/>
                    <a:pt x="31294" y="17155"/>
                    <a:pt x="31225" y="17293"/>
                  </a:cubicBezTo>
                  <a:lnTo>
                    <a:pt x="23888" y="27739"/>
                  </a:lnTo>
                  <a:cubicBezTo>
                    <a:pt x="23888" y="27739"/>
                    <a:pt x="23542" y="28292"/>
                    <a:pt x="23404" y="28638"/>
                  </a:cubicBezTo>
                  <a:lnTo>
                    <a:pt x="22227" y="31336"/>
                  </a:lnTo>
                  <a:cubicBezTo>
                    <a:pt x="22020" y="31889"/>
                    <a:pt x="21881" y="32442"/>
                    <a:pt x="21812" y="32996"/>
                  </a:cubicBezTo>
                  <a:lnTo>
                    <a:pt x="21605" y="35140"/>
                  </a:lnTo>
                  <a:cubicBezTo>
                    <a:pt x="21605" y="35140"/>
                    <a:pt x="21605" y="35625"/>
                    <a:pt x="21605" y="35832"/>
                  </a:cubicBezTo>
                  <a:lnTo>
                    <a:pt x="21605" y="36870"/>
                  </a:lnTo>
                  <a:cubicBezTo>
                    <a:pt x="21605" y="36870"/>
                    <a:pt x="21397" y="37077"/>
                    <a:pt x="21258" y="37215"/>
                  </a:cubicBezTo>
                  <a:lnTo>
                    <a:pt x="20843" y="37562"/>
                  </a:lnTo>
                  <a:cubicBezTo>
                    <a:pt x="19874" y="38460"/>
                    <a:pt x="19251" y="39637"/>
                    <a:pt x="19182" y="40951"/>
                  </a:cubicBezTo>
                  <a:lnTo>
                    <a:pt x="19044" y="42196"/>
                  </a:lnTo>
                  <a:cubicBezTo>
                    <a:pt x="19044" y="42196"/>
                    <a:pt x="19044" y="42750"/>
                    <a:pt x="19044" y="43026"/>
                  </a:cubicBezTo>
                  <a:lnTo>
                    <a:pt x="19182" y="44410"/>
                  </a:lnTo>
                  <a:cubicBezTo>
                    <a:pt x="19182" y="44410"/>
                    <a:pt x="19182" y="44825"/>
                    <a:pt x="19251" y="45032"/>
                  </a:cubicBezTo>
                  <a:lnTo>
                    <a:pt x="20359" y="50428"/>
                  </a:lnTo>
                  <a:cubicBezTo>
                    <a:pt x="19667" y="50774"/>
                    <a:pt x="19044" y="51327"/>
                    <a:pt x="18628" y="51949"/>
                  </a:cubicBezTo>
                  <a:lnTo>
                    <a:pt x="16068" y="55408"/>
                  </a:lnTo>
                  <a:cubicBezTo>
                    <a:pt x="16068" y="55408"/>
                    <a:pt x="15860" y="55754"/>
                    <a:pt x="15722" y="55892"/>
                  </a:cubicBezTo>
                  <a:lnTo>
                    <a:pt x="13576" y="59697"/>
                  </a:lnTo>
                  <a:cubicBezTo>
                    <a:pt x="13576" y="59697"/>
                    <a:pt x="13369" y="60112"/>
                    <a:pt x="13230" y="60389"/>
                  </a:cubicBezTo>
                  <a:lnTo>
                    <a:pt x="11638" y="64400"/>
                  </a:lnTo>
                  <a:cubicBezTo>
                    <a:pt x="11638" y="64400"/>
                    <a:pt x="11431" y="65023"/>
                    <a:pt x="11361" y="65300"/>
                  </a:cubicBezTo>
                  <a:lnTo>
                    <a:pt x="10531" y="69520"/>
                  </a:lnTo>
                  <a:cubicBezTo>
                    <a:pt x="10461" y="69935"/>
                    <a:pt x="10392" y="70350"/>
                    <a:pt x="10461" y="70765"/>
                  </a:cubicBezTo>
                  <a:lnTo>
                    <a:pt x="10461" y="72425"/>
                  </a:lnTo>
                  <a:cubicBezTo>
                    <a:pt x="10461" y="72425"/>
                    <a:pt x="10600" y="72909"/>
                    <a:pt x="10600" y="73116"/>
                  </a:cubicBezTo>
                  <a:lnTo>
                    <a:pt x="11154" y="76229"/>
                  </a:lnTo>
                  <a:lnTo>
                    <a:pt x="11154" y="76506"/>
                  </a:lnTo>
                  <a:lnTo>
                    <a:pt x="10946" y="77059"/>
                  </a:lnTo>
                  <a:lnTo>
                    <a:pt x="10461" y="77959"/>
                  </a:lnTo>
                  <a:lnTo>
                    <a:pt x="9631" y="79204"/>
                  </a:lnTo>
                  <a:cubicBezTo>
                    <a:pt x="9631" y="79204"/>
                    <a:pt x="9493" y="79411"/>
                    <a:pt x="9424" y="79549"/>
                  </a:cubicBezTo>
                  <a:lnTo>
                    <a:pt x="8524" y="81210"/>
                  </a:lnTo>
                  <a:cubicBezTo>
                    <a:pt x="8524" y="81210"/>
                    <a:pt x="8178" y="81832"/>
                    <a:pt x="8109" y="82247"/>
                  </a:cubicBezTo>
                  <a:lnTo>
                    <a:pt x="7555" y="84184"/>
                  </a:lnTo>
                  <a:cubicBezTo>
                    <a:pt x="7555" y="84184"/>
                    <a:pt x="7416" y="84599"/>
                    <a:pt x="7416" y="84807"/>
                  </a:cubicBezTo>
                  <a:lnTo>
                    <a:pt x="6863" y="88196"/>
                  </a:lnTo>
                  <a:lnTo>
                    <a:pt x="6863" y="88335"/>
                  </a:lnTo>
                  <a:cubicBezTo>
                    <a:pt x="6863" y="88335"/>
                    <a:pt x="4648" y="89510"/>
                    <a:pt x="4648" y="89510"/>
                  </a:cubicBezTo>
                  <a:cubicBezTo>
                    <a:pt x="4371" y="89649"/>
                    <a:pt x="4025" y="89857"/>
                    <a:pt x="3817" y="90133"/>
                  </a:cubicBezTo>
                  <a:lnTo>
                    <a:pt x="2848" y="90963"/>
                  </a:lnTo>
                  <a:cubicBezTo>
                    <a:pt x="2433" y="91309"/>
                    <a:pt x="2087" y="91724"/>
                    <a:pt x="1810" y="92208"/>
                  </a:cubicBezTo>
                  <a:lnTo>
                    <a:pt x="1187" y="93246"/>
                  </a:lnTo>
                  <a:cubicBezTo>
                    <a:pt x="980" y="93661"/>
                    <a:pt x="772" y="94076"/>
                    <a:pt x="634" y="94491"/>
                  </a:cubicBezTo>
                  <a:lnTo>
                    <a:pt x="426" y="95114"/>
                  </a:lnTo>
                  <a:cubicBezTo>
                    <a:pt x="288" y="95460"/>
                    <a:pt x="218" y="95875"/>
                    <a:pt x="218" y="96290"/>
                  </a:cubicBezTo>
                  <a:lnTo>
                    <a:pt x="218" y="96636"/>
                  </a:lnTo>
                  <a:cubicBezTo>
                    <a:pt x="218" y="96636"/>
                    <a:pt x="80" y="97396"/>
                    <a:pt x="80" y="97396"/>
                  </a:cubicBezTo>
                  <a:cubicBezTo>
                    <a:pt x="-58" y="98019"/>
                    <a:pt x="11" y="98641"/>
                    <a:pt x="80" y="99333"/>
                  </a:cubicBezTo>
                  <a:lnTo>
                    <a:pt x="218" y="99887"/>
                  </a:lnTo>
                  <a:cubicBezTo>
                    <a:pt x="218" y="99887"/>
                    <a:pt x="288" y="100233"/>
                    <a:pt x="357" y="100371"/>
                  </a:cubicBezTo>
                  <a:lnTo>
                    <a:pt x="841" y="101962"/>
                  </a:lnTo>
                  <a:lnTo>
                    <a:pt x="426" y="103899"/>
                  </a:lnTo>
                  <a:cubicBezTo>
                    <a:pt x="426" y="103899"/>
                    <a:pt x="357" y="104383"/>
                    <a:pt x="357" y="104659"/>
                  </a:cubicBezTo>
                  <a:lnTo>
                    <a:pt x="357" y="105905"/>
                  </a:lnTo>
                  <a:cubicBezTo>
                    <a:pt x="357" y="105905"/>
                    <a:pt x="288" y="106597"/>
                    <a:pt x="357" y="106873"/>
                  </a:cubicBezTo>
                  <a:lnTo>
                    <a:pt x="634" y="108741"/>
                  </a:lnTo>
                  <a:cubicBezTo>
                    <a:pt x="634" y="108741"/>
                    <a:pt x="703" y="109294"/>
                    <a:pt x="772" y="109502"/>
                  </a:cubicBezTo>
                  <a:lnTo>
                    <a:pt x="1395" y="111577"/>
                  </a:lnTo>
                  <a:cubicBezTo>
                    <a:pt x="1395" y="111577"/>
                    <a:pt x="1603" y="112200"/>
                    <a:pt x="1810" y="112545"/>
                  </a:cubicBezTo>
                  <a:lnTo>
                    <a:pt x="2779" y="114413"/>
                  </a:lnTo>
                  <a:cubicBezTo>
                    <a:pt x="3125" y="115036"/>
                    <a:pt x="3540" y="115589"/>
                    <a:pt x="4094" y="116004"/>
                  </a:cubicBezTo>
                  <a:lnTo>
                    <a:pt x="5548" y="117180"/>
                  </a:lnTo>
                  <a:cubicBezTo>
                    <a:pt x="6378" y="117872"/>
                    <a:pt x="7416" y="118287"/>
                    <a:pt x="8524" y="118287"/>
                  </a:cubicBezTo>
                  <a:lnTo>
                    <a:pt x="10392" y="118425"/>
                  </a:lnTo>
                  <a:cubicBezTo>
                    <a:pt x="10392" y="118425"/>
                    <a:pt x="10600" y="118425"/>
                    <a:pt x="10669" y="118425"/>
                  </a:cubicBezTo>
                  <a:cubicBezTo>
                    <a:pt x="11223" y="118425"/>
                    <a:pt x="11846" y="118356"/>
                    <a:pt x="12330" y="118148"/>
                  </a:cubicBezTo>
                  <a:lnTo>
                    <a:pt x="14337" y="117457"/>
                  </a:lnTo>
                  <a:lnTo>
                    <a:pt x="14476" y="118978"/>
                  </a:lnTo>
                  <a:cubicBezTo>
                    <a:pt x="14476" y="118978"/>
                    <a:pt x="14545" y="119601"/>
                    <a:pt x="14684" y="119947"/>
                  </a:cubicBezTo>
                  <a:lnTo>
                    <a:pt x="16621" y="126449"/>
                  </a:lnTo>
                  <a:lnTo>
                    <a:pt x="16967" y="128801"/>
                  </a:lnTo>
                  <a:lnTo>
                    <a:pt x="16691" y="131914"/>
                  </a:lnTo>
                  <a:lnTo>
                    <a:pt x="12607" y="145956"/>
                  </a:lnTo>
                  <a:cubicBezTo>
                    <a:pt x="12469" y="146371"/>
                    <a:pt x="12400" y="146786"/>
                    <a:pt x="12400" y="147271"/>
                  </a:cubicBezTo>
                  <a:lnTo>
                    <a:pt x="12261" y="151075"/>
                  </a:lnTo>
                  <a:cubicBezTo>
                    <a:pt x="12261" y="151767"/>
                    <a:pt x="12330" y="152389"/>
                    <a:pt x="12607" y="153012"/>
                  </a:cubicBezTo>
                  <a:lnTo>
                    <a:pt x="13922" y="156540"/>
                  </a:lnTo>
                  <a:cubicBezTo>
                    <a:pt x="14199" y="157301"/>
                    <a:pt x="14614" y="157923"/>
                    <a:pt x="15237" y="158477"/>
                  </a:cubicBezTo>
                  <a:lnTo>
                    <a:pt x="17936" y="161036"/>
                  </a:lnTo>
                  <a:cubicBezTo>
                    <a:pt x="18628" y="161728"/>
                    <a:pt x="19528" y="162212"/>
                    <a:pt x="20566" y="162350"/>
                  </a:cubicBezTo>
                  <a:lnTo>
                    <a:pt x="24512" y="163111"/>
                  </a:lnTo>
                  <a:cubicBezTo>
                    <a:pt x="24512" y="163111"/>
                    <a:pt x="25134" y="163180"/>
                    <a:pt x="25481" y="163180"/>
                  </a:cubicBezTo>
                  <a:cubicBezTo>
                    <a:pt x="25965" y="163180"/>
                    <a:pt x="26449" y="163180"/>
                    <a:pt x="26864" y="162973"/>
                  </a:cubicBezTo>
                  <a:lnTo>
                    <a:pt x="30048" y="162074"/>
                  </a:lnTo>
                  <a:cubicBezTo>
                    <a:pt x="30048" y="162074"/>
                    <a:pt x="30394" y="162005"/>
                    <a:pt x="30533" y="161935"/>
                  </a:cubicBezTo>
                  <a:lnTo>
                    <a:pt x="33509" y="160759"/>
                  </a:lnTo>
                  <a:lnTo>
                    <a:pt x="35170" y="160413"/>
                  </a:lnTo>
                  <a:lnTo>
                    <a:pt x="37454" y="161105"/>
                  </a:lnTo>
                  <a:cubicBezTo>
                    <a:pt x="37938" y="161243"/>
                    <a:pt x="38423" y="161313"/>
                    <a:pt x="38976" y="161313"/>
                  </a:cubicBezTo>
                  <a:cubicBezTo>
                    <a:pt x="40223" y="161313"/>
                    <a:pt x="41468" y="160828"/>
                    <a:pt x="42437" y="159998"/>
                  </a:cubicBezTo>
                  <a:cubicBezTo>
                    <a:pt x="43821" y="158753"/>
                    <a:pt x="44375" y="156955"/>
                    <a:pt x="44029" y="155156"/>
                  </a:cubicBezTo>
                  <a:lnTo>
                    <a:pt x="43267" y="151352"/>
                  </a:lnTo>
                  <a:cubicBezTo>
                    <a:pt x="43267" y="151352"/>
                    <a:pt x="43199" y="150937"/>
                    <a:pt x="43129" y="150729"/>
                  </a:cubicBezTo>
                  <a:lnTo>
                    <a:pt x="42160" y="147686"/>
                  </a:lnTo>
                  <a:lnTo>
                    <a:pt x="41676" y="145541"/>
                  </a:lnTo>
                  <a:lnTo>
                    <a:pt x="42022" y="142567"/>
                  </a:lnTo>
                  <a:lnTo>
                    <a:pt x="42783" y="138485"/>
                  </a:lnTo>
                  <a:cubicBezTo>
                    <a:pt x="42783" y="138485"/>
                    <a:pt x="42852" y="137794"/>
                    <a:pt x="42852" y="137448"/>
                  </a:cubicBezTo>
                  <a:lnTo>
                    <a:pt x="42645" y="125066"/>
                  </a:lnTo>
                  <a:lnTo>
                    <a:pt x="43545" y="117318"/>
                  </a:lnTo>
                  <a:cubicBezTo>
                    <a:pt x="43545" y="117318"/>
                    <a:pt x="43545" y="117042"/>
                    <a:pt x="43545" y="116903"/>
                  </a:cubicBezTo>
                  <a:lnTo>
                    <a:pt x="43683" y="113030"/>
                  </a:lnTo>
                  <a:cubicBezTo>
                    <a:pt x="43683" y="112615"/>
                    <a:pt x="43683" y="112269"/>
                    <a:pt x="43614" y="111854"/>
                  </a:cubicBezTo>
                  <a:lnTo>
                    <a:pt x="42783" y="107496"/>
                  </a:lnTo>
                  <a:cubicBezTo>
                    <a:pt x="42714" y="107012"/>
                    <a:pt x="42576" y="106597"/>
                    <a:pt x="42368" y="106182"/>
                  </a:cubicBezTo>
                  <a:lnTo>
                    <a:pt x="40776" y="102930"/>
                  </a:lnTo>
                  <a:lnTo>
                    <a:pt x="41884" y="102100"/>
                  </a:lnTo>
                  <a:lnTo>
                    <a:pt x="43683" y="101063"/>
                  </a:lnTo>
                  <a:lnTo>
                    <a:pt x="44306" y="100786"/>
                  </a:lnTo>
                  <a:lnTo>
                    <a:pt x="46175" y="100786"/>
                  </a:lnTo>
                  <a:cubicBezTo>
                    <a:pt x="46175" y="100786"/>
                    <a:pt x="46244" y="101201"/>
                    <a:pt x="46244" y="101201"/>
                  </a:cubicBezTo>
                  <a:lnTo>
                    <a:pt x="44860" y="107911"/>
                  </a:lnTo>
                  <a:cubicBezTo>
                    <a:pt x="44860" y="107911"/>
                    <a:pt x="44790" y="108395"/>
                    <a:pt x="44790" y="108602"/>
                  </a:cubicBezTo>
                  <a:lnTo>
                    <a:pt x="44375" y="114136"/>
                  </a:lnTo>
                  <a:cubicBezTo>
                    <a:pt x="44306" y="115589"/>
                    <a:pt x="44790" y="116973"/>
                    <a:pt x="45690" y="118010"/>
                  </a:cubicBezTo>
                  <a:lnTo>
                    <a:pt x="48735" y="121331"/>
                  </a:lnTo>
                  <a:cubicBezTo>
                    <a:pt x="48735" y="121331"/>
                    <a:pt x="49427" y="121953"/>
                    <a:pt x="49843" y="122230"/>
                  </a:cubicBezTo>
                  <a:lnTo>
                    <a:pt x="57594" y="127072"/>
                  </a:lnTo>
                  <a:lnTo>
                    <a:pt x="57871" y="127487"/>
                  </a:lnTo>
                  <a:lnTo>
                    <a:pt x="57871" y="127902"/>
                  </a:lnTo>
                  <a:cubicBezTo>
                    <a:pt x="57871" y="127902"/>
                    <a:pt x="56694" y="130461"/>
                    <a:pt x="56694" y="130461"/>
                  </a:cubicBezTo>
                  <a:cubicBezTo>
                    <a:pt x="56556" y="130877"/>
                    <a:pt x="56418" y="131292"/>
                    <a:pt x="56348" y="131707"/>
                  </a:cubicBezTo>
                  <a:lnTo>
                    <a:pt x="55864" y="134888"/>
                  </a:lnTo>
                  <a:cubicBezTo>
                    <a:pt x="55656" y="136065"/>
                    <a:pt x="55864" y="137310"/>
                    <a:pt x="56487" y="138347"/>
                  </a:cubicBezTo>
                  <a:lnTo>
                    <a:pt x="58356" y="141529"/>
                  </a:lnTo>
                  <a:cubicBezTo>
                    <a:pt x="58840" y="142359"/>
                    <a:pt x="59532" y="143051"/>
                    <a:pt x="60363" y="143466"/>
                  </a:cubicBezTo>
                  <a:lnTo>
                    <a:pt x="62093" y="144434"/>
                  </a:lnTo>
                  <a:cubicBezTo>
                    <a:pt x="62093" y="144434"/>
                    <a:pt x="62785" y="144780"/>
                    <a:pt x="63200" y="144849"/>
                  </a:cubicBezTo>
                  <a:lnTo>
                    <a:pt x="65761" y="145541"/>
                  </a:lnTo>
                  <a:cubicBezTo>
                    <a:pt x="65761" y="145541"/>
                    <a:pt x="66246" y="145679"/>
                    <a:pt x="66523" y="145679"/>
                  </a:cubicBezTo>
                  <a:lnTo>
                    <a:pt x="69083" y="146026"/>
                  </a:lnTo>
                  <a:cubicBezTo>
                    <a:pt x="69083" y="146026"/>
                    <a:pt x="69499" y="146026"/>
                    <a:pt x="69706" y="146026"/>
                  </a:cubicBezTo>
                  <a:cubicBezTo>
                    <a:pt x="70053" y="146026"/>
                    <a:pt x="70398" y="146026"/>
                    <a:pt x="70675" y="145956"/>
                  </a:cubicBezTo>
                  <a:lnTo>
                    <a:pt x="72544" y="145610"/>
                  </a:lnTo>
                  <a:cubicBezTo>
                    <a:pt x="73790" y="145334"/>
                    <a:pt x="74966" y="144642"/>
                    <a:pt x="75727" y="143604"/>
                  </a:cubicBezTo>
                  <a:lnTo>
                    <a:pt x="76696" y="142359"/>
                  </a:lnTo>
                  <a:cubicBezTo>
                    <a:pt x="77250" y="141598"/>
                    <a:pt x="77596" y="140768"/>
                    <a:pt x="77666" y="139869"/>
                  </a:cubicBezTo>
                  <a:lnTo>
                    <a:pt x="77873" y="138209"/>
                  </a:lnTo>
                  <a:lnTo>
                    <a:pt x="78427" y="137932"/>
                  </a:lnTo>
                  <a:lnTo>
                    <a:pt x="85279" y="137102"/>
                  </a:lnTo>
                  <a:cubicBezTo>
                    <a:pt x="86109" y="136964"/>
                    <a:pt x="86871" y="136687"/>
                    <a:pt x="87563" y="136203"/>
                  </a:cubicBezTo>
                  <a:cubicBezTo>
                    <a:pt x="88116" y="136341"/>
                    <a:pt x="88601" y="136480"/>
                    <a:pt x="89154" y="136480"/>
                  </a:cubicBezTo>
                  <a:cubicBezTo>
                    <a:pt x="91231" y="136480"/>
                    <a:pt x="93169" y="135234"/>
                    <a:pt x="93999" y="133228"/>
                  </a:cubicBezTo>
                  <a:lnTo>
                    <a:pt x="94692" y="131430"/>
                  </a:lnTo>
                  <a:cubicBezTo>
                    <a:pt x="95107" y="130461"/>
                    <a:pt x="95176" y="129424"/>
                    <a:pt x="94968" y="128386"/>
                  </a:cubicBezTo>
                  <a:lnTo>
                    <a:pt x="94345" y="125550"/>
                  </a:lnTo>
                  <a:cubicBezTo>
                    <a:pt x="94207" y="124997"/>
                    <a:pt x="93999" y="124443"/>
                    <a:pt x="93723" y="123890"/>
                  </a:cubicBezTo>
                  <a:lnTo>
                    <a:pt x="92408" y="121746"/>
                  </a:lnTo>
                  <a:cubicBezTo>
                    <a:pt x="91508" y="120293"/>
                    <a:pt x="89916" y="119393"/>
                    <a:pt x="88255" y="119255"/>
                  </a:cubicBezTo>
                  <a:lnTo>
                    <a:pt x="88047" y="119255"/>
                  </a:lnTo>
                  <a:cubicBezTo>
                    <a:pt x="88047" y="119255"/>
                    <a:pt x="87147" y="117733"/>
                    <a:pt x="87147" y="117733"/>
                  </a:cubicBezTo>
                  <a:cubicBezTo>
                    <a:pt x="87078" y="117595"/>
                    <a:pt x="86940" y="117457"/>
                    <a:pt x="86871" y="117318"/>
                  </a:cubicBezTo>
                  <a:lnTo>
                    <a:pt x="86109" y="116350"/>
                  </a:lnTo>
                  <a:cubicBezTo>
                    <a:pt x="86109" y="116350"/>
                    <a:pt x="85694" y="115866"/>
                    <a:pt x="85417" y="115658"/>
                  </a:cubicBezTo>
                  <a:lnTo>
                    <a:pt x="82649" y="113237"/>
                  </a:lnTo>
                  <a:lnTo>
                    <a:pt x="82787" y="112200"/>
                  </a:lnTo>
                  <a:lnTo>
                    <a:pt x="83618" y="108879"/>
                  </a:lnTo>
                  <a:cubicBezTo>
                    <a:pt x="83618" y="108879"/>
                    <a:pt x="83756" y="108257"/>
                    <a:pt x="83756" y="107980"/>
                  </a:cubicBezTo>
                  <a:lnTo>
                    <a:pt x="83895" y="106597"/>
                  </a:lnTo>
                  <a:cubicBezTo>
                    <a:pt x="83895" y="106597"/>
                    <a:pt x="83895" y="106112"/>
                    <a:pt x="83895" y="105905"/>
                  </a:cubicBezTo>
                  <a:lnTo>
                    <a:pt x="83756" y="104175"/>
                  </a:lnTo>
                  <a:cubicBezTo>
                    <a:pt x="83756" y="104175"/>
                    <a:pt x="83756" y="103691"/>
                    <a:pt x="83618" y="103414"/>
                  </a:cubicBezTo>
                  <a:lnTo>
                    <a:pt x="83341" y="102239"/>
                  </a:lnTo>
                  <a:cubicBezTo>
                    <a:pt x="83341" y="102239"/>
                    <a:pt x="83202" y="101685"/>
                    <a:pt x="83133" y="101409"/>
                  </a:cubicBezTo>
                  <a:lnTo>
                    <a:pt x="82649" y="100094"/>
                  </a:lnTo>
                  <a:cubicBezTo>
                    <a:pt x="82649" y="100094"/>
                    <a:pt x="82441" y="99679"/>
                    <a:pt x="82372" y="99471"/>
                  </a:cubicBezTo>
                  <a:lnTo>
                    <a:pt x="81680" y="98226"/>
                  </a:lnTo>
                  <a:lnTo>
                    <a:pt x="80918" y="97051"/>
                  </a:lnTo>
                  <a:cubicBezTo>
                    <a:pt x="80918" y="97051"/>
                    <a:pt x="80572" y="96566"/>
                    <a:pt x="80434" y="96359"/>
                  </a:cubicBezTo>
                  <a:lnTo>
                    <a:pt x="76212" y="91586"/>
                  </a:lnTo>
                  <a:lnTo>
                    <a:pt x="73720" y="87643"/>
                  </a:lnTo>
                  <a:cubicBezTo>
                    <a:pt x="73720" y="87643"/>
                    <a:pt x="73582" y="87366"/>
                    <a:pt x="73444" y="87297"/>
                  </a:cubicBezTo>
                  <a:lnTo>
                    <a:pt x="72129" y="85568"/>
                  </a:lnTo>
                  <a:cubicBezTo>
                    <a:pt x="72129" y="85568"/>
                    <a:pt x="71852" y="85222"/>
                    <a:pt x="71714" y="85084"/>
                  </a:cubicBezTo>
                  <a:lnTo>
                    <a:pt x="70191" y="83562"/>
                  </a:lnTo>
                  <a:lnTo>
                    <a:pt x="68806" y="82317"/>
                  </a:lnTo>
                  <a:lnTo>
                    <a:pt x="77666" y="77682"/>
                  </a:lnTo>
                  <a:cubicBezTo>
                    <a:pt x="77666" y="77682"/>
                    <a:pt x="77942" y="77544"/>
                    <a:pt x="78081" y="77405"/>
                  </a:cubicBezTo>
                  <a:lnTo>
                    <a:pt x="81957" y="74915"/>
                  </a:lnTo>
                  <a:cubicBezTo>
                    <a:pt x="82303" y="74708"/>
                    <a:pt x="82649" y="74431"/>
                    <a:pt x="82926" y="74085"/>
                  </a:cubicBezTo>
                  <a:lnTo>
                    <a:pt x="85902" y="70903"/>
                  </a:lnTo>
                  <a:cubicBezTo>
                    <a:pt x="85902" y="70903"/>
                    <a:pt x="86109" y="70696"/>
                    <a:pt x="86178" y="70626"/>
                  </a:cubicBezTo>
                  <a:lnTo>
                    <a:pt x="88739" y="67444"/>
                  </a:lnTo>
                  <a:lnTo>
                    <a:pt x="90885" y="65231"/>
                  </a:lnTo>
                  <a:lnTo>
                    <a:pt x="92131" y="64747"/>
                  </a:lnTo>
                  <a:lnTo>
                    <a:pt x="93723" y="65092"/>
                  </a:lnTo>
                  <a:lnTo>
                    <a:pt x="96560" y="65992"/>
                  </a:lnTo>
                  <a:cubicBezTo>
                    <a:pt x="97045" y="66130"/>
                    <a:pt x="97598" y="66268"/>
                    <a:pt x="98152" y="66268"/>
                  </a:cubicBezTo>
                  <a:cubicBezTo>
                    <a:pt x="98706" y="66268"/>
                    <a:pt x="99190" y="66199"/>
                    <a:pt x="99744" y="65992"/>
                  </a:cubicBezTo>
                  <a:lnTo>
                    <a:pt x="102235" y="65231"/>
                  </a:lnTo>
                  <a:cubicBezTo>
                    <a:pt x="103620" y="64816"/>
                    <a:pt x="104727" y="63778"/>
                    <a:pt x="105350" y="62464"/>
                  </a:cubicBezTo>
                  <a:lnTo>
                    <a:pt x="106457" y="60112"/>
                  </a:lnTo>
                  <a:cubicBezTo>
                    <a:pt x="106942" y="59074"/>
                    <a:pt x="107080" y="57899"/>
                    <a:pt x="106804" y="56792"/>
                  </a:cubicBezTo>
                  <a:lnTo>
                    <a:pt x="106250" y="54440"/>
                  </a:lnTo>
                  <a:cubicBezTo>
                    <a:pt x="106111" y="53748"/>
                    <a:pt x="105765" y="53056"/>
                    <a:pt x="105350" y="52503"/>
                  </a:cubicBezTo>
                  <a:lnTo>
                    <a:pt x="103896" y="50566"/>
                  </a:lnTo>
                  <a:cubicBezTo>
                    <a:pt x="103481" y="50013"/>
                    <a:pt x="102997" y="49598"/>
                    <a:pt x="102374" y="49252"/>
                  </a:cubicBezTo>
                  <a:lnTo>
                    <a:pt x="100367" y="48076"/>
                  </a:lnTo>
                  <a:cubicBezTo>
                    <a:pt x="99744" y="47730"/>
                    <a:pt x="99121" y="47523"/>
                    <a:pt x="98429" y="47384"/>
                  </a:cubicBezTo>
                  <a:lnTo>
                    <a:pt x="96283" y="47107"/>
                  </a:lnTo>
                  <a:cubicBezTo>
                    <a:pt x="96283" y="47107"/>
                    <a:pt x="95799" y="47107"/>
                    <a:pt x="95591" y="47107"/>
                  </a:cubicBezTo>
                  <a:cubicBezTo>
                    <a:pt x="95384" y="47107"/>
                    <a:pt x="95107" y="47107"/>
                    <a:pt x="94899" y="47107"/>
                  </a:cubicBezTo>
                  <a:lnTo>
                    <a:pt x="92546" y="47453"/>
                  </a:lnTo>
                  <a:cubicBezTo>
                    <a:pt x="92546" y="47453"/>
                    <a:pt x="92062" y="47523"/>
                    <a:pt x="91784" y="47591"/>
                  </a:cubicBezTo>
                  <a:lnTo>
                    <a:pt x="89501" y="48283"/>
                  </a:lnTo>
                  <a:cubicBezTo>
                    <a:pt x="89501" y="48283"/>
                    <a:pt x="89224" y="48353"/>
                    <a:pt x="89086" y="48421"/>
                  </a:cubicBezTo>
                  <a:lnTo>
                    <a:pt x="87009" y="49183"/>
                  </a:lnTo>
                  <a:cubicBezTo>
                    <a:pt x="86109" y="49528"/>
                    <a:pt x="85348" y="50082"/>
                    <a:pt x="84794" y="50843"/>
                  </a:cubicBezTo>
                  <a:lnTo>
                    <a:pt x="80088" y="50843"/>
                  </a:lnTo>
                  <a:cubicBezTo>
                    <a:pt x="80088" y="50843"/>
                    <a:pt x="79465" y="50843"/>
                    <a:pt x="79188" y="50981"/>
                  </a:cubicBezTo>
                  <a:lnTo>
                    <a:pt x="76696" y="51465"/>
                  </a:lnTo>
                  <a:cubicBezTo>
                    <a:pt x="76281" y="51534"/>
                    <a:pt x="75866" y="51673"/>
                    <a:pt x="75451" y="51880"/>
                  </a:cubicBezTo>
                  <a:lnTo>
                    <a:pt x="73582" y="52711"/>
                  </a:lnTo>
                  <a:cubicBezTo>
                    <a:pt x="73582" y="52711"/>
                    <a:pt x="73236" y="52918"/>
                    <a:pt x="73029" y="52987"/>
                  </a:cubicBezTo>
                  <a:lnTo>
                    <a:pt x="71644" y="53817"/>
                  </a:lnTo>
                  <a:lnTo>
                    <a:pt x="70468" y="54301"/>
                  </a:lnTo>
                  <a:lnTo>
                    <a:pt x="69914" y="54301"/>
                  </a:lnTo>
                  <a:cubicBezTo>
                    <a:pt x="69914" y="54301"/>
                    <a:pt x="69360" y="54163"/>
                    <a:pt x="69360" y="54163"/>
                  </a:cubicBezTo>
                  <a:lnTo>
                    <a:pt x="67976" y="53541"/>
                  </a:lnTo>
                  <a:cubicBezTo>
                    <a:pt x="67630" y="53402"/>
                    <a:pt x="67284" y="53264"/>
                    <a:pt x="66869" y="53126"/>
                  </a:cubicBezTo>
                  <a:lnTo>
                    <a:pt x="65138" y="52711"/>
                  </a:lnTo>
                  <a:cubicBezTo>
                    <a:pt x="64792" y="52641"/>
                    <a:pt x="64377" y="52572"/>
                    <a:pt x="64031" y="52572"/>
                  </a:cubicBezTo>
                  <a:cubicBezTo>
                    <a:pt x="63685" y="52572"/>
                    <a:pt x="63270" y="52572"/>
                    <a:pt x="62854" y="52711"/>
                  </a:cubicBezTo>
                  <a:lnTo>
                    <a:pt x="60639" y="53194"/>
                  </a:lnTo>
                  <a:cubicBezTo>
                    <a:pt x="59948" y="53333"/>
                    <a:pt x="59324" y="53609"/>
                    <a:pt x="58771" y="54024"/>
                  </a:cubicBezTo>
                  <a:lnTo>
                    <a:pt x="56833" y="55408"/>
                  </a:lnTo>
                  <a:cubicBezTo>
                    <a:pt x="56833" y="55408"/>
                    <a:pt x="56348" y="55823"/>
                    <a:pt x="56072" y="56031"/>
                  </a:cubicBezTo>
                  <a:lnTo>
                    <a:pt x="54341" y="57899"/>
                  </a:lnTo>
                  <a:cubicBezTo>
                    <a:pt x="54341" y="57899"/>
                    <a:pt x="53995" y="58244"/>
                    <a:pt x="53857" y="58452"/>
                  </a:cubicBezTo>
                  <a:lnTo>
                    <a:pt x="50189" y="63709"/>
                  </a:lnTo>
                  <a:lnTo>
                    <a:pt x="50189" y="63709"/>
                  </a:lnTo>
                  <a:cubicBezTo>
                    <a:pt x="50189" y="63709"/>
                    <a:pt x="49497" y="63985"/>
                    <a:pt x="49497" y="63985"/>
                  </a:cubicBezTo>
                  <a:lnTo>
                    <a:pt x="48458" y="63985"/>
                  </a:lnTo>
                  <a:cubicBezTo>
                    <a:pt x="48458" y="63985"/>
                    <a:pt x="47836" y="63985"/>
                    <a:pt x="47836" y="63985"/>
                  </a:cubicBezTo>
                  <a:lnTo>
                    <a:pt x="47282" y="63709"/>
                  </a:lnTo>
                  <a:lnTo>
                    <a:pt x="47005" y="63502"/>
                  </a:lnTo>
                  <a:lnTo>
                    <a:pt x="46521" y="61634"/>
                  </a:lnTo>
                  <a:cubicBezTo>
                    <a:pt x="46382" y="61219"/>
                    <a:pt x="46244" y="60804"/>
                    <a:pt x="46036" y="60389"/>
                  </a:cubicBezTo>
                  <a:lnTo>
                    <a:pt x="45413" y="59282"/>
                  </a:lnTo>
                  <a:cubicBezTo>
                    <a:pt x="45136" y="58797"/>
                    <a:pt x="44790" y="58314"/>
                    <a:pt x="44306" y="57967"/>
                  </a:cubicBezTo>
                  <a:lnTo>
                    <a:pt x="43199" y="56999"/>
                  </a:lnTo>
                  <a:cubicBezTo>
                    <a:pt x="42783" y="56653"/>
                    <a:pt x="42299" y="56377"/>
                    <a:pt x="41814" y="56169"/>
                  </a:cubicBezTo>
                  <a:lnTo>
                    <a:pt x="39807" y="55339"/>
                  </a:lnTo>
                  <a:lnTo>
                    <a:pt x="39530" y="55131"/>
                  </a:lnTo>
                  <a:lnTo>
                    <a:pt x="38630" y="54232"/>
                  </a:lnTo>
                  <a:lnTo>
                    <a:pt x="37731" y="53056"/>
                  </a:lnTo>
                  <a:lnTo>
                    <a:pt x="36900" y="51604"/>
                  </a:lnTo>
                  <a:lnTo>
                    <a:pt x="36346" y="50358"/>
                  </a:lnTo>
                  <a:lnTo>
                    <a:pt x="35654" y="46900"/>
                  </a:lnTo>
                  <a:lnTo>
                    <a:pt x="35862" y="43580"/>
                  </a:lnTo>
                  <a:lnTo>
                    <a:pt x="36969" y="40328"/>
                  </a:lnTo>
                  <a:lnTo>
                    <a:pt x="38630" y="37562"/>
                  </a:lnTo>
                  <a:lnTo>
                    <a:pt x="40915" y="35625"/>
                  </a:lnTo>
                  <a:lnTo>
                    <a:pt x="43060" y="35279"/>
                  </a:lnTo>
                  <a:lnTo>
                    <a:pt x="52196" y="36178"/>
                  </a:lnTo>
                  <a:cubicBezTo>
                    <a:pt x="52196" y="36178"/>
                    <a:pt x="52542" y="36178"/>
                    <a:pt x="52680" y="36178"/>
                  </a:cubicBezTo>
                  <a:cubicBezTo>
                    <a:pt x="52680" y="36178"/>
                    <a:pt x="52819" y="36178"/>
                    <a:pt x="52819" y="36178"/>
                  </a:cubicBezTo>
                  <a:lnTo>
                    <a:pt x="85210" y="35140"/>
                  </a:lnTo>
                  <a:lnTo>
                    <a:pt x="89985" y="35486"/>
                  </a:lnTo>
                  <a:lnTo>
                    <a:pt x="94138" y="36593"/>
                  </a:lnTo>
                  <a:lnTo>
                    <a:pt x="97529" y="38184"/>
                  </a:lnTo>
                  <a:cubicBezTo>
                    <a:pt x="97529" y="38184"/>
                    <a:pt x="98083" y="38392"/>
                    <a:pt x="98429" y="38530"/>
                  </a:cubicBezTo>
                  <a:lnTo>
                    <a:pt x="100367" y="39014"/>
                  </a:lnTo>
                  <a:cubicBezTo>
                    <a:pt x="100367" y="39014"/>
                    <a:pt x="100990" y="39152"/>
                    <a:pt x="101336" y="39152"/>
                  </a:cubicBezTo>
                  <a:lnTo>
                    <a:pt x="103966" y="39360"/>
                  </a:lnTo>
                  <a:cubicBezTo>
                    <a:pt x="103966" y="39360"/>
                    <a:pt x="104173" y="39360"/>
                    <a:pt x="104312" y="39360"/>
                  </a:cubicBezTo>
                  <a:cubicBezTo>
                    <a:pt x="104450" y="39360"/>
                    <a:pt x="104589" y="39360"/>
                    <a:pt x="104727" y="39360"/>
                  </a:cubicBezTo>
                  <a:lnTo>
                    <a:pt x="110748" y="38876"/>
                  </a:lnTo>
                  <a:cubicBezTo>
                    <a:pt x="110748" y="38876"/>
                    <a:pt x="111095" y="38876"/>
                    <a:pt x="111302" y="38807"/>
                  </a:cubicBezTo>
                  <a:lnTo>
                    <a:pt x="117254" y="37630"/>
                  </a:lnTo>
                  <a:cubicBezTo>
                    <a:pt x="117600" y="37630"/>
                    <a:pt x="117946" y="37492"/>
                    <a:pt x="118292" y="37354"/>
                  </a:cubicBezTo>
                  <a:lnTo>
                    <a:pt x="122860" y="35417"/>
                  </a:lnTo>
                  <a:cubicBezTo>
                    <a:pt x="123345" y="35209"/>
                    <a:pt x="123760" y="34933"/>
                    <a:pt x="124175" y="34587"/>
                  </a:cubicBezTo>
                  <a:lnTo>
                    <a:pt x="127844" y="31543"/>
                  </a:lnTo>
                  <a:cubicBezTo>
                    <a:pt x="127844" y="31543"/>
                    <a:pt x="128259" y="31128"/>
                    <a:pt x="128467" y="30921"/>
                  </a:cubicBezTo>
                  <a:lnTo>
                    <a:pt x="137602" y="20406"/>
                  </a:lnTo>
                  <a:cubicBezTo>
                    <a:pt x="137602" y="20406"/>
                    <a:pt x="137879" y="20060"/>
                    <a:pt x="138017" y="19853"/>
                  </a:cubicBezTo>
                  <a:lnTo>
                    <a:pt x="140855" y="15495"/>
                  </a:lnTo>
                  <a:cubicBezTo>
                    <a:pt x="141063" y="15149"/>
                    <a:pt x="141271" y="14734"/>
                    <a:pt x="141409" y="14319"/>
                  </a:cubicBezTo>
                  <a:lnTo>
                    <a:pt x="142862" y="9961"/>
                  </a:lnTo>
                  <a:cubicBezTo>
                    <a:pt x="143347" y="8509"/>
                    <a:pt x="143139" y="6849"/>
                    <a:pt x="142309" y="5603"/>
                  </a:cubicBezTo>
                  <a:lnTo>
                    <a:pt x="140440" y="2698"/>
                  </a:lnTo>
                  <a:cubicBezTo>
                    <a:pt x="139471" y="1176"/>
                    <a:pt x="137810" y="277"/>
                    <a:pt x="136080" y="277"/>
                  </a:cubicBezTo>
                  <a:lnTo>
                    <a:pt x="136080" y="277"/>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49" name="Freeform 3548">
              <a:extLst>
                <a:ext uri="{FF2B5EF4-FFF2-40B4-BE49-F238E27FC236}">
                  <a16:creationId xmlns:a16="http://schemas.microsoft.com/office/drawing/2014/main" id="{62047C7D-348B-9FDF-623C-6BCD0ECB40F7}"/>
                </a:ext>
              </a:extLst>
            </p:cNvPr>
            <p:cNvSpPr/>
            <p:nvPr/>
          </p:nvSpPr>
          <p:spPr>
            <a:xfrm>
              <a:off x="8400651" y="5060820"/>
              <a:ext cx="7005" cy="3131"/>
            </a:xfrm>
            <a:custGeom>
              <a:avLst/>
              <a:gdLst>
                <a:gd name="connsiteX0" fmla="*/ 900 w 5260"/>
                <a:gd name="connsiteY0" fmla="*/ 830 h 2351"/>
                <a:gd name="connsiteX1" fmla="*/ 0 w 5260"/>
                <a:gd name="connsiteY1" fmla="*/ 2352 h 2351"/>
                <a:gd name="connsiteX2" fmla="*/ 1453 w 5260"/>
                <a:gd name="connsiteY2" fmla="*/ 1798 h 2351"/>
                <a:gd name="connsiteX3" fmla="*/ 4152 w 5260"/>
                <a:gd name="connsiteY3" fmla="*/ 1383 h 2351"/>
                <a:gd name="connsiteX4" fmla="*/ 5260 w 5260"/>
                <a:gd name="connsiteY4" fmla="*/ 761 h 2351"/>
                <a:gd name="connsiteX5" fmla="*/ 3807 w 5260"/>
                <a:gd name="connsiteY5" fmla="*/ 0 h 2351"/>
                <a:gd name="connsiteX6" fmla="*/ 2284 w 5260"/>
                <a:gd name="connsiteY6" fmla="*/ 0 h 2351"/>
                <a:gd name="connsiteX7" fmla="*/ 900 w 5260"/>
                <a:gd name="connsiteY7" fmla="*/ 830 h 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0" h="2351">
                  <a:moveTo>
                    <a:pt x="900" y="830"/>
                  </a:moveTo>
                  <a:lnTo>
                    <a:pt x="0" y="2352"/>
                  </a:lnTo>
                  <a:lnTo>
                    <a:pt x="1453" y="1798"/>
                  </a:lnTo>
                  <a:lnTo>
                    <a:pt x="4152" y="1383"/>
                  </a:lnTo>
                  <a:lnTo>
                    <a:pt x="5260" y="761"/>
                  </a:lnTo>
                  <a:lnTo>
                    <a:pt x="3807" y="0"/>
                  </a:lnTo>
                  <a:lnTo>
                    <a:pt x="2284" y="0"/>
                  </a:lnTo>
                  <a:lnTo>
                    <a:pt x="900" y="83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0" name="Freeform 3549">
              <a:extLst>
                <a:ext uri="{FF2B5EF4-FFF2-40B4-BE49-F238E27FC236}">
                  <a16:creationId xmlns:a16="http://schemas.microsoft.com/office/drawing/2014/main" id="{AE28AD7D-C178-70DC-04A8-30F0B42C804D}"/>
                </a:ext>
              </a:extLst>
            </p:cNvPr>
            <p:cNvSpPr/>
            <p:nvPr/>
          </p:nvSpPr>
          <p:spPr>
            <a:xfrm>
              <a:off x="8393585" y="5053819"/>
              <a:ext cx="20892" cy="17042"/>
            </a:xfrm>
            <a:custGeom>
              <a:avLst/>
              <a:gdLst>
                <a:gd name="connsiteX0" fmla="*/ 9113 w 15687"/>
                <a:gd name="connsiteY0" fmla="*/ 5257 h 12796"/>
                <a:gd name="connsiteX1" fmla="*/ 10566 w 15687"/>
                <a:gd name="connsiteY1" fmla="*/ 6018 h 12796"/>
                <a:gd name="connsiteX2" fmla="*/ 9389 w 15687"/>
                <a:gd name="connsiteY2" fmla="*/ 6640 h 12796"/>
                <a:gd name="connsiteX3" fmla="*/ 6691 w 15687"/>
                <a:gd name="connsiteY3" fmla="*/ 7055 h 12796"/>
                <a:gd name="connsiteX4" fmla="*/ 5237 w 15687"/>
                <a:gd name="connsiteY4" fmla="*/ 7540 h 12796"/>
                <a:gd name="connsiteX5" fmla="*/ 6137 w 15687"/>
                <a:gd name="connsiteY5" fmla="*/ 6018 h 12796"/>
                <a:gd name="connsiteX6" fmla="*/ 7521 w 15687"/>
                <a:gd name="connsiteY6" fmla="*/ 5257 h 12796"/>
                <a:gd name="connsiteX7" fmla="*/ 9043 w 15687"/>
                <a:gd name="connsiteY7" fmla="*/ 5257 h 12796"/>
                <a:gd name="connsiteX8" fmla="*/ 9043 w 15687"/>
                <a:gd name="connsiteY8" fmla="*/ 0 h 12796"/>
                <a:gd name="connsiteX9" fmla="*/ 8905 w 15687"/>
                <a:gd name="connsiteY9" fmla="*/ 0 h 12796"/>
                <a:gd name="connsiteX10" fmla="*/ 7382 w 15687"/>
                <a:gd name="connsiteY10" fmla="*/ 0 h 12796"/>
                <a:gd name="connsiteX11" fmla="*/ 4891 w 15687"/>
                <a:gd name="connsiteY11" fmla="*/ 761 h 12796"/>
                <a:gd name="connsiteX12" fmla="*/ 3507 w 15687"/>
                <a:gd name="connsiteY12" fmla="*/ 1522 h 12796"/>
                <a:gd name="connsiteX13" fmla="*/ 1638 w 15687"/>
                <a:gd name="connsiteY13" fmla="*/ 3389 h 12796"/>
                <a:gd name="connsiteX14" fmla="*/ 738 w 15687"/>
                <a:gd name="connsiteY14" fmla="*/ 4911 h 12796"/>
                <a:gd name="connsiteX15" fmla="*/ 1153 w 15687"/>
                <a:gd name="connsiteY15" fmla="*/ 10860 h 12796"/>
                <a:gd name="connsiteX16" fmla="*/ 5168 w 15687"/>
                <a:gd name="connsiteY16" fmla="*/ 12797 h 12796"/>
                <a:gd name="connsiteX17" fmla="*/ 6898 w 15687"/>
                <a:gd name="connsiteY17" fmla="*/ 12520 h 12796"/>
                <a:gd name="connsiteX18" fmla="*/ 7936 w 15687"/>
                <a:gd name="connsiteY18" fmla="*/ 12175 h 12796"/>
                <a:gd name="connsiteX19" fmla="*/ 10151 w 15687"/>
                <a:gd name="connsiteY19" fmla="*/ 11828 h 12796"/>
                <a:gd name="connsiteX20" fmla="*/ 11743 w 15687"/>
                <a:gd name="connsiteY20" fmla="*/ 11275 h 12796"/>
                <a:gd name="connsiteX21" fmla="*/ 12919 w 15687"/>
                <a:gd name="connsiteY21" fmla="*/ 10653 h 12796"/>
                <a:gd name="connsiteX22" fmla="*/ 15688 w 15687"/>
                <a:gd name="connsiteY22" fmla="*/ 6087 h 12796"/>
                <a:gd name="connsiteX23" fmla="*/ 12919 w 15687"/>
                <a:gd name="connsiteY23" fmla="*/ 1522 h 12796"/>
                <a:gd name="connsiteX24" fmla="*/ 11466 w 15687"/>
                <a:gd name="connsiteY24" fmla="*/ 761 h 12796"/>
                <a:gd name="connsiteX25" fmla="*/ 9043 w 15687"/>
                <a:gd name="connsiteY25" fmla="*/ 138 h 12796"/>
                <a:gd name="connsiteX26" fmla="*/ 9043 w 15687"/>
                <a:gd name="connsiteY26" fmla="*/ 138 h 1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687" h="12796">
                  <a:moveTo>
                    <a:pt x="9113" y="5257"/>
                  </a:moveTo>
                  <a:lnTo>
                    <a:pt x="10566" y="6018"/>
                  </a:lnTo>
                  <a:lnTo>
                    <a:pt x="9389" y="6640"/>
                  </a:lnTo>
                  <a:lnTo>
                    <a:pt x="6691" y="7055"/>
                  </a:lnTo>
                  <a:lnTo>
                    <a:pt x="5237" y="7540"/>
                  </a:lnTo>
                  <a:lnTo>
                    <a:pt x="6137" y="6018"/>
                  </a:lnTo>
                  <a:lnTo>
                    <a:pt x="7521" y="5257"/>
                  </a:lnTo>
                  <a:lnTo>
                    <a:pt x="9043" y="5257"/>
                  </a:lnTo>
                  <a:moveTo>
                    <a:pt x="9043" y="0"/>
                  </a:moveTo>
                  <a:cubicBezTo>
                    <a:pt x="9043" y="0"/>
                    <a:pt x="8974" y="0"/>
                    <a:pt x="8905" y="0"/>
                  </a:cubicBezTo>
                  <a:lnTo>
                    <a:pt x="7382" y="0"/>
                  </a:lnTo>
                  <a:cubicBezTo>
                    <a:pt x="6483" y="0"/>
                    <a:pt x="5652" y="277"/>
                    <a:pt x="4891" y="761"/>
                  </a:cubicBezTo>
                  <a:lnTo>
                    <a:pt x="3507" y="1522"/>
                  </a:lnTo>
                  <a:cubicBezTo>
                    <a:pt x="2745" y="1937"/>
                    <a:pt x="2122" y="2629"/>
                    <a:pt x="1638" y="3389"/>
                  </a:cubicBezTo>
                  <a:lnTo>
                    <a:pt x="738" y="4911"/>
                  </a:lnTo>
                  <a:cubicBezTo>
                    <a:pt x="-369" y="6779"/>
                    <a:pt x="-231" y="9131"/>
                    <a:pt x="1153" y="10860"/>
                  </a:cubicBezTo>
                  <a:cubicBezTo>
                    <a:pt x="2192" y="12105"/>
                    <a:pt x="3645" y="12797"/>
                    <a:pt x="5168" y="12797"/>
                  </a:cubicBezTo>
                  <a:cubicBezTo>
                    <a:pt x="5721" y="12797"/>
                    <a:pt x="6344" y="12728"/>
                    <a:pt x="6898" y="12520"/>
                  </a:cubicBezTo>
                  <a:lnTo>
                    <a:pt x="7936" y="12175"/>
                  </a:lnTo>
                  <a:lnTo>
                    <a:pt x="10151" y="11828"/>
                  </a:lnTo>
                  <a:cubicBezTo>
                    <a:pt x="10704" y="11759"/>
                    <a:pt x="11258" y="11552"/>
                    <a:pt x="11743" y="11275"/>
                  </a:cubicBezTo>
                  <a:lnTo>
                    <a:pt x="12919" y="10653"/>
                  </a:lnTo>
                  <a:cubicBezTo>
                    <a:pt x="14580" y="9753"/>
                    <a:pt x="15688" y="8024"/>
                    <a:pt x="15688" y="6087"/>
                  </a:cubicBezTo>
                  <a:cubicBezTo>
                    <a:pt x="15688" y="4150"/>
                    <a:pt x="14650" y="2421"/>
                    <a:pt x="12919" y="1522"/>
                  </a:cubicBezTo>
                  <a:lnTo>
                    <a:pt x="11466" y="761"/>
                  </a:lnTo>
                  <a:cubicBezTo>
                    <a:pt x="10704" y="346"/>
                    <a:pt x="9874" y="138"/>
                    <a:pt x="9043" y="138"/>
                  </a:cubicBezTo>
                  <a:lnTo>
                    <a:pt x="9043"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1" name="Freeform 3550">
              <a:extLst>
                <a:ext uri="{FF2B5EF4-FFF2-40B4-BE49-F238E27FC236}">
                  <a16:creationId xmlns:a16="http://schemas.microsoft.com/office/drawing/2014/main" id="{0FE41F67-26CA-59E2-F955-1087730CB69B}"/>
                </a:ext>
              </a:extLst>
            </p:cNvPr>
            <p:cNvSpPr/>
            <p:nvPr/>
          </p:nvSpPr>
          <p:spPr>
            <a:xfrm>
              <a:off x="8407842" y="4471576"/>
              <a:ext cx="3226" cy="3316"/>
            </a:xfrm>
            <a:custGeom>
              <a:avLst/>
              <a:gdLst>
                <a:gd name="connsiteX0" fmla="*/ 1454 w 2422"/>
                <a:gd name="connsiteY0" fmla="*/ 1660 h 2490"/>
                <a:gd name="connsiteX1" fmla="*/ 1938 w 2422"/>
                <a:gd name="connsiteY1" fmla="*/ 899 h 2490"/>
                <a:gd name="connsiteX2" fmla="*/ 2423 w 2422"/>
                <a:gd name="connsiteY2" fmla="*/ 0 h 2490"/>
                <a:gd name="connsiteX3" fmla="*/ 1384 w 2422"/>
                <a:gd name="connsiteY3" fmla="*/ 69 h 2490"/>
                <a:gd name="connsiteX4" fmla="*/ 623 w 2422"/>
                <a:gd name="connsiteY4" fmla="*/ 415 h 2490"/>
                <a:gd name="connsiteX5" fmla="*/ 208 w 2422"/>
                <a:gd name="connsiteY5" fmla="*/ 1176 h 2490"/>
                <a:gd name="connsiteX6" fmla="*/ 0 w 2422"/>
                <a:gd name="connsiteY6" fmla="*/ 2490 h 2490"/>
                <a:gd name="connsiteX7" fmla="*/ 761 w 2422"/>
                <a:gd name="connsiteY7" fmla="*/ 2144 h 2490"/>
                <a:gd name="connsiteX8" fmla="*/ 1454 w 2422"/>
                <a:gd name="connsiteY8" fmla="*/ 1660 h 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2" h="2490">
                  <a:moveTo>
                    <a:pt x="1454" y="1660"/>
                  </a:moveTo>
                  <a:lnTo>
                    <a:pt x="1938" y="899"/>
                  </a:lnTo>
                  <a:lnTo>
                    <a:pt x="2423" y="0"/>
                  </a:lnTo>
                  <a:lnTo>
                    <a:pt x="1384" y="69"/>
                  </a:lnTo>
                  <a:lnTo>
                    <a:pt x="623" y="415"/>
                  </a:lnTo>
                  <a:lnTo>
                    <a:pt x="208" y="1176"/>
                  </a:lnTo>
                  <a:lnTo>
                    <a:pt x="0" y="2490"/>
                  </a:lnTo>
                  <a:lnTo>
                    <a:pt x="761" y="2144"/>
                  </a:lnTo>
                  <a:lnTo>
                    <a:pt x="1454" y="166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2" name="Freeform 3551">
              <a:extLst>
                <a:ext uri="{FF2B5EF4-FFF2-40B4-BE49-F238E27FC236}">
                  <a16:creationId xmlns:a16="http://schemas.microsoft.com/office/drawing/2014/main" id="{EF12A63F-3654-6DAC-4EA2-65CC2925F17A}"/>
                </a:ext>
              </a:extLst>
            </p:cNvPr>
            <p:cNvSpPr/>
            <p:nvPr/>
          </p:nvSpPr>
          <p:spPr>
            <a:xfrm>
              <a:off x="8401037" y="4464573"/>
              <a:ext cx="16908" cy="17135"/>
            </a:xfrm>
            <a:custGeom>
              <a:avLst/>
              <a:gdLst>
                <a:gd name="connsiteX0" fmla="*/ 7531 w 12695"/>
                <a:gd name="connsiteY0" fmla="*/ 5257 h 12866"/>
                <a:gd name="connsiteX1" fmla="*/ 7047 w 12695"/>
                <a:gd name="connsiteY1" fmla="*/ 6157 h 12866"/>
                <a:gd name="connsiteX2" fmla="*/ 6562 w 12695"/>
                <a:gd name="connsiteY2" fmla="*/ 6848 h 12866"/>
                <a:gd name="connsiteX3" fmla="*/ 5939 w 12695"/>
                <a:gd name="connsiteY3" fmla="*/ 7402 h 12866"/>
                <a:gd name="connsiteX4" fmla="*/ 5178 w 12695"/>
                <a:gd name="connsiteY4" fmla="*/ 7678 h 12866"/>
                <a:gd name="connsiteX5" fmla="*/ 5386 w 12695"/>
                <a:gd name="connsiteY5" fmla="*/ 6433 h 12866"/>
                <a:gd name="connsiteX6" fmla="*/ 5870 w 12695"/>
                <a:gd name="connsiteY6" fmla="*/ 5672 h 12866"/>
                <a:gd name="connsiteX7" fmla="*/ 6631 w 12695"/>
                <a:gd name="connsiteY7" fmla="*/ 5326 h 12866"/>
                <a:gd name="connsiteX8" fmla="*/ 7669 w 12695"/>
                <a:gd name="connsiteY8" fmla="*/ 5326 h 12866"/>
                <a:gd name="connsiteX9" fmla="*/ 7669 w 12695"/>
                <a:gd name="connsiteY9" fmla="*/ 69 h 12866"/>
                <a:gd name="connsiteX10" fmla="*/ 7323 w 12695"/>
                <a:gd name="connsiteY10" fmla="*/ 69 h 12866"/>
                <a:gd name="connsiteX11" fmla="*/ 6286 w 12695"/>
                <a:gd name="connsiteY11" fmla="*/ 69 h 12866"/>
                <a:gd name="connsiteX12" fmla="*/ 4417 w 12695"/>
                <a:gd name="connsiteY12" fmla="*/ 623 h 12866"/>
                <a:gd name="connsiteX13" fmla="*/ 3655 w 12695"/>
                <a:gd name="connsiteY13" fmla="*/ 969 h 12866"/>
                <a:gd name="connsiteX14" fmla="*/ 1441 w 12695"/>
                <a:gd name="connsiteY14" fmla="*/ 2905 h 12866"/>
                <a:gd name="connsiteX15" fmla="*/ 956 w 12695"/>
                <a:gd name="connsiteY15" fmla="*/ 3666 h 12866"/>
                <a:gd name="connsiteX16" fmla="*/ 264 w 12695"/>
                <a:gd name="connsiteY16" fmla="*/ 5672 h 12866"/>
                <a:gd name="connsiteX17" fmla="*/ 56 w 12695"/>
                <a:gd name="connsiteY17" fmla="*/ 6917 h 12866"/>
                <a:gd name="connsiteX18" fmla="*/ 1925 w 12695"/>
                <a:gd name="connsiteY18" fmla="*/ 11690 h 12866"/>
                <a:gd name="connsiteX19" fmla="*/ 5178 w 12695"/>
                <a:gd name="connsiteY19" fmla="*/ 12866 h 12866"/>
                <a:gd name="connsiteX20" fmla="*/ 6977 w 12695"/>
                <a:gd name="connsiteY20" fmla="*/ 12520 h 12866"/>
                <a:gd name="connsiteX21" fmla="*/ 7739 w 12695"/>
                <a:gd name="connsiteY21" fmla="*/ 12244 h 12866"/>
                <a:gd name="connsiteX22" fmla="*/ 9262 w 12695"/>
                <a:gd name="connsiteY22" fmla="*/ 11345 h 12866"/>
                <a:gd name="connsiteX23" fmla="*/ 9884 w 12695"/>
                <a:gd name="connsiteY23" fmla="*/ 10791 h 12866"/>
                <a:gd name="connsiteX24" fmla="*/ 10784 w 12695"/>
                <a:gd name="connsiteY24" fmla="*/ 9753 h 12866"/>
                <a:gd name="connsiteX25" fmla="*/ 11269 w 12695"/>
                <a:gd name="connsiteY25" fmla="*/ 9062 h 12866"/>
                <a:gd name="connsiteX26" fmla="*/ 11614 w 12695"/>
                <a:gd name="connsiteY26" fmla="*/ 8508 h 12866"/>
                <a:gd name="connsiteX27" fmla="*/ 12099 w 12695"/>
                <a:gd name="connsiteY27" fmla="*/ 7609 h 12866"/>
                <a:gd name="connsiteX28" fmla="*/ 11822 w 12695"/>
                <a:gd name="connsiteY28" fmla="*/ 2352 h 12866"/>
                <a:gd name="connsiteX29" fmla="*/ 7462 w 12695"/>
                <a:gd name="connsiteY29" fmla="*/ 0 h 12866"/>
                <a:gd name="connsiteX30" fmla="*/ 7462 w 12695"/>
                <a:gd name="connsiteY30" fmla="*/ 0 h 1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695" h="12866">
                  <a:moveTo>
                    <a:pt x="7531" y="5257"/>
                  </a:moveTo>
                  <a:lnTo>
                    <a:pt x="7047" y="6157"/>
                  </a:lnTo>
                  <a:lnTo>
                    <a:pt x="6562" y="6848"/>
                  </a:lnTo>
                  <a:lnTo>
                    <a:pt x="5939" y="7402"/>
                  </a:lnTo>
                  <a:lnTo>
                    <a:pt x="5178" y="7678"/>
                  </a:lnTo>
                  <a:lnTo>
                    <a:pt x="5386" y="6433"/>
                  </a:lnTo>
                  <a:lnTo>
                    <a:pt x="5870" y="5672"/>
                  </a:lnTo>
                  <a:lnTo>
                    <a:pt x="6631" y="5326"/>
                  </a:lnTo>
                  <a:lnTo>
                    <a:pt x="7669" y="5326"/>
                  </a:lnTo>
                  <a:moveTo>
                    <a:pt x="7669" y="69"/>
                  </a:moveTo>
                  <a:cubicBezTo>
                    <a:pt x="7669" y="69"/>
                    <a:pt x="7393" y="69"/>
                    <a:pt x="7323" y="69"/>
                  </a:cubicBezTo>
                  <a:lnTo>
                    <a:pt x="6286" y="69"/>
                  </a:lnTo>
                  <a:cubicBezTo>
                    <a:pt x="5662" y="208"/>
                    <a:pt x="5039" y="346"/>
                    <a:pt x="4417" y="623"/>
                  </a:cubicBezTo>
                  <a:lnTo>
                    <a:pt x="3655" y="969"/>
                  </a:lnTo>
                  <a:cubicBezTo>
                    <a:pt x="2756" y="1384"/>
                    <a:pt x="1994" y="2075"/>
                    <a:pt x="1441" y="2905"/>
                  </a:cubicBezTo>
                  <a:lnTo>
                    <a:pt x="956" y="3666"/>
                  </a:lnTo>
                  <a:cubicBezTo>
                    <a:pt x="610" y="4289"/>
                    <a:pt x="333" y="4980"/>
                    <a:pt x="264" y="5672"/>
                  </a:cubicBezTo>
                  <a:lnTo>
                    <a:pt x="56" y="6917"/>
                  </a:lnTo>
                  <a:cubicBezTo>
                    <a:pt x="-220" y="8716"/>
                    <a:pt x="541" y="10514"/>
                    <a:pt x="1925" y="11690"/>
                  </a:cubicBezTo>
                  <a:cubicBezTo>
                    <a:pt x="2894" y="12451"/>
                    <a:pt x="4001" y="12866"/>
                    <a:pt x="5178" y="12866"/>
                  </a:cubicBezTo>
                  <a:cubicBezTo>
                    <a:pt x="5801" y="12866"/>
                    <a:pt x="6354" y="12797"/>
                    <a:pt x="6977" y="12520"/>
                  </a:cubicBezTo>
                  <a:lnTo>
                    <a:pt x="7739" y="12244"/>
                  </a:lnTo>
                  <a:cubicBezTo>
                    <a:pt x="8292" y="12036"/>
                    <a:pt x="8846" y="11760"/>
                    <a:pt x="9262" y="11345"/>
                  </a:cubicBezTo>
                  <a:lnTo>
                    <a:pt x="9884" y="10791"/>
                  </a:lnTo>
                  <a:cubicBezTo>
                    <a:pt x="10230" y="10514"/>
                    <a:pt x="10577" y="10169"/>
                    <a:pt x="10784" y="9753"/>
                  </a:cubicBezTo>
                  <a:lnTo>
                    <a:pt x="11269" y="9062"/>
                  </a:lnTo>
                  <a:cubicBezTo>
                    <a:pt x="11269" y="9062"/>
                    <a:pt x="11545" y="8716"/>
                    <a:pt x="11614" y="8508"/>
                  </a:cubicBezTo>
                  <a:lnTo>
                    <a:pt x="12099" y="7609"/>
                  </a:lnTo>
                  <a:cubicBezTo>
                    <a:pt x="12999" y="5949"/>
                    <a:pt x="12860" y="3943"/>
                    <a:pt x="11822" y="2352"/>
                  </a:cubicBezTo>
                  <a:cubicBezTo>
                    <a:pt x="10853" y="899"/>
                    <a:pt x="9192" y="0"/>
                    <a:pt x="7462" y="0"/>
                  </a:cubicBezTo>
                  <a:lnTo>
                    <a:pt x="746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3" name="Freeform 3552">
              <a:extLst>
                <a:ext uri="{FF2B5EF4-FFF2-40B4-BE49-F238E27FC236}">
                  <a16:creationId xmlns:a16="http://schemas.microsoft.com/office/drawing/2014/main" id="{0182CDB2-0943-A9E2-1862-7281D56E7947}"/>
                </a:ext>
              </a:extLst>
            </p:cNvPr>
            <p:cNvSpPr/>
            <p:nvPr/>
          </p:nvSpPr>
          <p:spPr>
            <a:xfrm>
              <a:off x="8392908" y="4503544"/>
              <a:ext cx="4332" cy="3224"/>
            </a:xfrm>
            <a:custGeom>
              <a:avLst/>
              <a:gdLst>
                <a:gd name="connsiteX0" fmla="*/ 1038 w 3253"/>
                <a:gd name="connsiteY0" fmla="*/ 0 h 2421"/>
                <a:gd name="connsiteX1" fmla="*/ 0 w 3253"/>
                <a:gd name="connsiteY1" fmla="*/ 553 h 2421"/>
                <a:gd name="connsiteX2" fmla="*/ 623 w 3253"/>
                <a:gd name="connsiteY2" fmla="*/ 1314 h 2421"/>
                <a:gd name="connsiteX3" fmla="*/ 1315 w 3253"/>
                <a:gd name="connsiteY3" fmla="*/ 1937 h 2421"/>
                <a:gd name="connsiteX4" fmla="*/ 2215 w 3253"/>
                <a:gd name="connsiteY4" fmla="*/ 2283 h 2421"/>
                <a:gd name="connsiteX5" fmla="*/ 3253 w 3253"/>
                <a:gd name="connsiteY5" fmla="*/ 2421 h 2421"/>
                <a:gd name="connsiteX6" fmla="*/ 2976 w 3253"/>
                <a:gd name="connsiteY6" fmla="*/ 899 h 2421"/>
                <a:gd name="connsiteX7" fmla="*/ 2076 w 3253"/>
                <a:gd name="connsiteY7" fmla="*/ 69 h 2421"/>
                <a:gd name="connsiteX8" fmla="*/ 1038 w 3253"/>
                <a:gd name="connsiteY8" fmla="*/ 0 h 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3" h="2421">
                  <a:moveTo>
                    <a:pt x="1038" y="0"/>
                  </a:moveTo>
                  <a:lnTo>
                    <a:pt x="0" y="553"/>
                  </a:lnTo>
                  <a:lnTo>
                    <a:pt x="623" y="1314"/>
                  </a:lnTo>
                  <a:lnTo>
                    <a:pt x="1315" y="1937"/>
                  </a:lnTo>
                  <a:lnTo>
                    <a:pt x="2215" y="2283"/>
                  </a:lnTo>
                  <a:lnTo>
                    <a:pt x="3253" y="2421"/>
                  </a:lnTo>
                  <a:lnTo>
                    <a:pt x="2976" y="899"/>
                  </a:lnTo>
                  <a:lnTo>
                    <a:pt x="2076" y="69"/>
                  </a:lnTo>
                  <a:lnTo>
                    <a:pt x="1038"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4" name="Freeform 3553">
              <a:extLst>
                <a:ext uri="{FF2B5EF4-FFF2-40B4-BE49-F238E27FC236}">
                  <a16:creationId xmlns:a16="http://schemas.microsoft.com/office/drawing/2014/main" id="{ECE8493E-AA1D-3405-9328-544229576626}"/>
                </a:ext>
              </a:extLst>
            </p:cNvPr>
            <p:cNvSpPr/>
            <p:nvPr/>
          </p:nvSpPr>
          <p:spPr>
            <a:xfrm>
              <a:off x="8385976" y="4496635"/>
              <a:ext cx="18046" cy="17043"/>
            </a:xfrm>
            <a:custGeom>
              <a:avLst/>
              <a:gdLst>
                <a:gd name="connsiteX0" fmla="*/ 6243 w 13550"/>
                <a:gd name="connsiteY0" fmla="*/ 5188 h 12797"/>
                <a:gd name="connsiteX1" fmla="*/ 7281 w 13550"/>
                <a:gd name="connsiteY1" fmla="*/ 5326 h 12797"/>
                <a:gd name="connsiteX2" fmla="*/ 8112 w 13550"/>
                <a:gd name="connsiteY2" fmla="*/ 6156 h 12797"/>
                <a:gd name="connsiteX3" fmla="*/ 8389 w 13550"/>
                <a:gd name="connsiteY3" fmla="*/ 7678 h 12797"/>
                <a:gd name="connsiteX4" fmla="*/ 7351 w 13550"/>
                <a:gd name="connsiteY4" fmla="*/ 7540 h 12797"/>
                <a:gd name="connsiteX5" fmla="*/ 6520 w 13550"/>
                <a:gd name="connsiteY5" fmla="*/ 7194 h 12797"/>
                <a:gd name="connsiteX6" fmla="*/ 5828 w 13550"/>
                <a:gd name="connsiteY6" fmla="*/ 6571 h 12797"/>
                <a:gd name="connsiteX7" fmla="*/ 5205 w 13550"/>
                <a:gd name="connsiteY7" fmla="*/ 5811 h 12797"/>
                <a:gd name="connsiteX8" fmla="*/ 6313 w 13550"/>
                <a:gd name="connsiteY8" fmla="*/ 5188 h 12797"/>
                <a:gd name="connsiteX9" fmla="*/ 6313 w 13550"/>
                <a:gd name="connsiteY9" fmla="*/ 0 h 12797"/>
                <a:gd name="connsiteX10" fmla="*/ 3752 w 13550"/>
                <a:gd name="connsiteY10" fmla="*/ 692 h 12797"/>
                <a:gd name="connsiteX11" fmla="*/ 2644 w 13550"/>
                <a:gd name="connsiteY11" fmla="*/ 1314 h 12797"/>
                <a:gd name="connsiteX12" fmla="*/ 84 w 13550"/>
                <a:gd name="connsiteY12" fmla="*/ 4911 h 12797"/>
                <a:gd name="connsiteX13" fmla="*/ 1260 w 13550"/>
                <a:gd name="connsiteY13" fmla="*/ 9200 h 12797"/>
                <a:gd name="connsiteX14" fmla="*/ 1883 w 13550"/>
                <a:gd name="connsiteY14" fmla="*/ 9961 h 12797"/>
                <a:gd name="connsiteX15" fmla="*/ 2437 w 13550"/>
                <a:gd name="connsiteY15" fmla="*/ 10514 h 12797"/>
                <a:gd name="connsiteX16" fmla="*/ 3129 w 13550"/>
                <a:gd name="connsiteY16" fmla="*/ 11137 h 12797"/>
                <a:gd name="connsiteX17" fmla="*/ 4513 w 13550"/>
                <a:gd name="connsiteY17" fmla="*/ 11967 h 12797"/>
                <a:gd name="connsiteX18" fmla="*/ 5344 w 13550"/>
                <a:gd name="connsiteY18" fmla="*/ 12313 h 12797"/>
                <a:gd name="connsiteX19" fmla="*/ 6659 w 13550"/>
                <a:gd name="connsiteY19" fmla="*/ 12659 h 12797"/>
                <a:gd name="connsiteX20" fmla="*/ 7697 w 13550"/>
                <a:gd name="connsiteY20" fmla="*/ 12797 h 12797"/>
                <a:gd name="connsiteX21" fmla="*/ 8389 w 13550"/>
                <a:gd name="connsiteY21" fmla="*/ 12797 h 12797"/>
                <a:gd name="connsiteX22" fmla="*/ 12126 w 13550"/>
                <a:gd name="connsiteY22" fmla="*/ 11206 h 12797"/>
                <a:gd name="connsiteX23" fmla="*/ 13441 w 13550"/>
                <a:gd name="connsiteY23" fmla="*/ 6641 h 12797"/>
                <a:gd name="connsiteX24" fmla="*/ 13165 w 13550"/>
                <a:gd name="connsiteY24" fmla="*/ 5119 h 12797"/>
                <a:gd name="connsiteX25" fmla="*/ 11642 w 13550"/>
                <a:gd name="connsiteY25" fmla="*/ 2352 h 12797"/>
                <a:gd name="connsiteX26" fmla="*/ 10811 w 13550"/>
                <a:gd name="connsiteY26" fmla="*/ 1522 h 12797"/>
                <a:gd name="connsiteX27" fmla="*/ 7766 w 13550"/>
                <a:gd name="connsiteY27" fmla="*/ 138 h 12797"/>
                <a:gd name="connsiteX28" fmla="*/ 6728 w 13550"/>
                <a:gd name="connsiteY28" fmla="*/ 0 h 12797"/>
                <a:gd name="connsiteX29" fmla="*/ 6174 w 13550"/>
                <a:gd name="connsiteY29" fmla="*/ 0 h 12797"/>
                <a:gd name="connsiteX30" fmla="*/ 6174 w 13550"/>
                <a:gd name="connsiteY30" fmla="*/ 0 h 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550" h="12797">
                  <a:moveTo>
                    <a:pt x="6243" y="5188"/>
                  </a:moveTo>
                  <a:lnTo>
                    <a:pt x="7281" y="5326"/>
                  </a:lnTo>
                  <a:lnTo>
                    <a:pt x="8112" y="6156"/>
                  </a:lnTo>
                  <a:lnTo>
                    <a:pt x="8389" y="7678"/>
                  </a:lnTo>
                  <a:lnTo>
                    <a:pt x="7351" y="7540"/>
                  </a:lnTo>
                  <a:lnTo>
                    <a:pt x="6520" y="7194"/>
                  </a:lnTo>
                  <a:lnTo>
                    <a:pt x="5828" y="6571"/>
                  </a:lnTo>
                  <a:lnTo>
                    <a:pt x="5205" y="5811"/>
                  </a:lnTo>
                  <a:lnTo>
                    <a:pt x="6313" y="5188"/>
                  </a:lnTo>
                  <a:moveTo>
                    <a:pt x="6313" y="0"/>
                  </a:moveTo>
                  <a:cubicBezTo>
                    <a:pt x="5413" y="0"/>
                    <a:pt x="4513" y="208"/>
                    <a:pt x="3752" y="692"/>
                  </a:cubicBezTo>
                  <a:lnTo>
                    <a:pt x="2644" y="1314"/>
                  </a:lnTo>
                  <a:cubicBezTo>
                    <a:pt x="1329" y="2075"/>
                    <a:pt x="360" y="3389"/>
                    <a:pt x="84" y="4911"/>
                  </a:cubicBezTo>
                  <a:cubicBezTo>
                    <a:pt x="-193" y="6433"/>
                    <a:pt x="222" y="8024"/>
                    <a:pt x="1260" y="9200"/>
                  </a:cubicBezTo>
                  <a:lnTo>
                    <a:pt x="1883" y="9961"/>
                  </a:lnTo>
                  <a:cubicBezTo>
                    <a:pt x="1883" y="9961"/>
                    <a:pt x="2229" y="10376"/>
                    <a:pt x="2437" y="10514"/>
                  </a:cubicBezTo>
                  <a:lnTo>
                    <a:pt x="3129" y="11137"/>
                  </a:lnTo>
                  <a:cubicBezTo>
                    <a:pt x="3544" y="11483"/>
                    <a:pt x="4029" y="11759"/>
                    <a:pt x="4513" y="11967"/>
                  </a:cubicBezTo>
                  <a:lnTo>
                    <a:pt x="5344" y="12313"/>
                  </a:lnTo>
                  <a:cubicBezTo>
                    <a:pt x="5759" y="12451"/>
                    <a:pt x="6174" y="12589"/>
                    <a:pt x="6659" y="12659"/>
                  </a:cubicBezTo>
                  <a:lnTo>
                    <a:pt x="7697" y="12797"/>
                  </a:lnTo>
                  <a:cubicBezTo>
                    <a:pt x="7697" y="12797"/>
                    <a:pt x="8181" y="12797"/>
                    <a:pt x="8389" y="12797"/>
                  </a:cubicBezTo>
                  <a:cubicBezTo>
                    <a:pt x="9773" y="12797"/>
                    <a:pt x="11157" y="12244"/>
                    <a:pt x="12126" y="11206"/>
                  </a:cubicBezTo>
                  <a:cubicBezTo>
                    <a:pt x="13303" y="10030"/>
                    <a:pt x="13787" y="8301"/>
                    <a:pt x="13441" y="6641"/>
                  </a:cubicBezTo>
                  <a:lnTo>
                    <a:pt x="13165" y="5119"/>
                  </a:lnTo>
                  <a:cubicBezTo>
                    <a:pt x="12957" y="4081"/>
                    <a:pt x="12403" y="3044"/>
                    <a:pt x="11642" y="2352"/>
                  </a:cubicBezTo>
                  <a:lnTo>
                    <a:pt x="10811" y="1522"/>
                  </a:lnTo>
                  <a:cubicBezTo>
                    <a:pt x="9981" y="692"/>
                    <a:pt x="8873" y="208"/>
                    <a:pt x="7766" y="138"/>
                  </a:cubicBezTo>
                  <a:lnTo>
                    <a:pt x="6728" y="0"/>
                  </a:lnTo>
                  <a:cubicBezTo>
                    <a:pt x="6728" y="0"/>
                    <a:pt x="6382" y="0"/>
                    <a:pt x="6174" y="0"/>
                  </a:cubicBezTo>
                  <a:lnTo>
                    <a:pt x="617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5" name="Freeform 3554">
              <a:extLst>
                <a:ext uri="{FF2B5EF4-FFF2-40B4-BE49-F238E27FC236}">
                  <a16:creationId xmlns:a16="http://schemas.microsoft.com/office/drawing/2014/main" id="{4788D82B-EE4B-30FA-F0A9-3F0015B4CAA7}"/>
                </a:ext>
              </a:extLst>
            </p:cNvPr>
            <p:cNvSpPr/>
            <p:nvPr/>
          </p:nvSpPr>
          <p:spPr>
            <a:xfrm>
              <a:off x="8387654" y="4509348"/>
              <a:ext cx="1843" cy="4974"/>
            </a:xfrm>
            <a:custGeom>
              <a:avLst/>
              <a:gdLst>
                <a:gd name="connsiteX0" fmla="*/ 554 w 1384"/>
                <a:gd name="connsiteY0" fmla="*/ 0 h 3735"/>
                <a:gd name="connsiteX1" fmla="*/ 346 w 1384"/>
                <a:gd name="connsiteY1" fmla="*/ 415 h 3735"/>
                <a:gd name="connsiteX2" fmla="*/ 0 w 1384"/>
                <a:gd name="connsiteY2" fmla="*/ 1798 h 3735"/>
                <a:gd name="connsiteX3" fmla="*/ 415 w 1384"/>
                <a:gd name="connsiteY3" fmla="*/ 2905 h 3735"/>
                <a:gd name="connsiteX4" fmla="*/ 692 w 1384"/>
                <a:gd name="connsiteY4" fmla="*/ 3320 h 3735"/>
                <a:gd name="connsiteX5" fmla="*/ 1315 w 1384"/>
                <a:gd name="connsiteY5" fmla="*/ 3735 h 3735"/>
                <a:gd name="connsiteX6" fmla="*/ 1384 w 1384"/>
                <a:gd name="connsiteY6" fmla="*/ 2628 h 3735"/>
                <a:gd name="connsiteX7" fmla="*/ 1315 w 1384"/>
                <a:gd name="connsiteY7" fmla="*/ 1798 h 3735"/>
                <a:gd name="connsiteX8" fmla="*/ 1038 w 1384"/>
                <a:gd name="connsiteY8" fmla="*/ 968 h 3735"/>
                <a:gd name="connsiteX9" fmla="*/ 554 w 1384"/>
                <a:gd name="connsiteY9" fmla="*/ 0 h 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4" h="3735">
                  <a:moveTo>
                    <a:pt x="554" y="0"/>
                  </a:moveTo>
                  <a:lnTo>
                    <a:pt x="346" y="415"/>
                  </a:lnTo>
                  <a:lnTo>
                    <a:pt x="0" y="1798"/>
                  </a:lnTo>
                  <a:lnTo>
                    <a:pt x="415" y="2905"/>
                  </a:lnTo>
                  <a:lnTo>
                    <a:pt x="692" y="3320"/>
                  </a:lnTo>
                  <a:lnTo>
                    <a:pt x="1315" y="3735"/>
                  </a:lnTo>
                  <a:lnTo>
                    <a:pt x="1384" y="2628"/>
                  </a:lnTo>
                  <a:lnTo>
                    <a:pt x="1315" y="1798"/>
                  </a:lnTo>
                  <a:lnTo>
                    <a:pt x="1038" y="968"/>
                  </a:lnTo>
                  <a:lnTo>
                    <a:pt x="55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6" name="Freeform 3555">
              <a:extLst>
                <a:ext uri="{FF2B5EF4-FFF2-40B4-BE49-F238E27FC236}">
                  <a16:creationId xmlns:a16="http://schemas.microsoft.com/office/drawing/2014/main" id="{190F8FD6-5BC2-F73C-EE55-EDC44ECDD237}"/>
                </a:ext>
              </a:extLst>
            </p:cNvPr>
            <p:cNvSpPr/>
            <p:nvPr/>
          </p:nvSpPr>
          <p:spPr>
            <a:xfrm>
              <a:off x="8380790" y="4502439"/>
              <a:ext cx="15661" cy="18793"/>
            </a:xfrm>
            <a:custGeom>
              <a:avLst/>
              <a:gdLst>
                <a:gd name="connsiteX0" fmla="*/ 5708 w 11759"/>
                <a:gd name="connsiteY0" fmla="*/ 5188 h 14111"/>
                <a:gd name="connsiteX1" fmla="*/ 6192 w 11759"/>
                <a:gd name="connsiteY1" fmla="*/ 6156 h 14111"/>
                <a:gd name="connsiteX2" fmla="*/ 6469 w 11759"/>
                <a:gd name="connsiteY2" fmla="*/ 6986 h 14111"/>
                <a:gd name="connsiteX3" fmla="*/ 6469 w 11759"/>
                <a:gd name="connsiteY3" fmla="*/ 7816 h 14111"/>
                <a:gd name="connsiteX4" fmla="*/ 6469 w 11759"/>
                <a:gd name="connsiteY4" fmla="*/ 8923 h 14111"/>
                <a:gd name="connsiteX5" fmla="*/ 5846 w 11759"/>
                <a:gd name="connsiteY5" fmla="*/ 8508 h 14111"/>
                <a:gd name="connsiteX6" fmla="*/ 5569 w 11759"/>
                <a:gd name="connsiteY6" fmla="*/ 8093 h 14111"/>
                <a:gd name="connsiteX7" fmla="*/ 5154 w 11759"/>
                <a:gd name="connsiteY7" fmla="*/ 6986 h 14111"/>
                <a:gd name="connsiteX8" fmla="*/ 5500 w 11759"/>
                <a:gd name="connsiteY8" fmla="*/ 5603 h 14111"/>
                <a:gd name="connsiteX9" fmla="*/ 5708 w 11759"/>
                <a:gd name="connsiteY9" fmla="*/ 5188 h 14111"/>
                <a:gd name="connsiteX10" fmla="*/ 5708 w 11759"/>
                <a:gd name="connsiteY10" fmla="*/ 0 h 14111"/>
                <a:gd name="connsiteX11" fmla="*/ 5708 w 11759"/>
                <a:gd name="connsiteY11" fmla="*/ 0 h 14111"/>
                <a:gd name="connsiteX12" fmla="*/ 1071 w 11759"/>
                <a:gd name="connsiteY12" fmla="*/ 2905 h 14111"/>
                <a:gd name="connsiteX13" fmla="*/ 863 w 11759"/>
                <a:gd name="connsiteY13" fmla="*/ 3320 h 14111"/>
                <a:gd name="connsiteX14" fmla="*/ 517 w 11759"/>
                <a:gd name="connsiteY14" fmla="*/ 4289 h 14111"/>
                <a:gd name="connsiteX15" fmla="*/ 171 w 11759"/>
                <a:gd name="connsiteY15" fmla="*/ 5672 h 14111"/>
                <a:gd name="connsiteX16" fmla="*/ 309 w 11759"/>
                <a:gd name="connsiteY16" fmla="*/ 8716 h 14111"/>
                <a:gd name="connsiteX17" fmla="*/ 725 w 11759"/>
                <a:gd name="connsiteY17" fmla="*/ 9823 h 14111"/>
                <a:gd name="connsiteX18" fmla="*/ 1417 w 11759"/>
                <a:gd name="connsiteY18" fmla="*/ 11137 h 14111"/>
                <a:gd name="connsiteX19" fmla="*/ 1693 w 11759"/>
                <a:gd name="connsiteY19" fmla="*/ 11552 h 14111"/>
                <a:gd name="connsiteX20" fmla="*/ 3078 w 11759"/>
                <a:gd name="connsiteY20" fmla="*/ 12866 h 14111"/>
                <a:gd name="connsiteX21" fmla="*/ 3701 w 11759"/>
                <a:gd name="connsiteY21" fmla="*/ 13281 h 14111"/>
                <a:gd name="connsiteX22" fmla="*/ 6538 w 11759"/>
                <a:gd name="connsiteY22" fmla="*/ 14111 h 14111"/>
                <a:gd name="connsiteX23" fmla="*/ 8892 w 11759"/>
                <a:gd name="connsiteY23" fmla="*/ 13558 h 14111"/>
                <a:gd name="connsiteX24" fmla="*/ 11729 w 11759"/>
                <a:gd name="connsiteY24" fmla="*/ 9269 h 14111"/>
                <a:gd name="connsiteX25" fmla="*/ 11729 w 11759"/>
                <a:gd name="connsiteY25" fmla="*/ 8162 h 14111"/>
                <a:gd name="connsiteX26" fmla="*/ 11729 w 11759"/>
                <a:gd name="connsiteY26" fmla="*/ 7401 h 14111"/>
                <a:gd name="connsiteX27" fmla="*/ 11729 w 11759"/>
                <a:gd name="connsiteY27" fmla="*/ 6571 h 14111"/>
                <a:gd name="connsiteX28" fmla="*/ 11452 w 11759"/>
                <a:gd name="connsiteY28" fmla="*/ 5465 h 14111"/>
                <a:gd name="connsiteX29" fmla="*/ 11175 w 11759"/>
                <a:gd name="connsiteY29" fmla="*/ 4635 h 14111"/>
                <a:gd name="connsiteX30" fmla="*/ 10829 w 11759"/>
                <a:gd name="connsiteY30" fmla="*/ 3804 h 14111"/>
                <a:gd name="connsiteX31" fmla="*/ 10345 w 11759"/>
                <a:gd name="connsiteY31" fmla="*/ 2836 h 14111"/>
                <a:gd name="connsiteX32" fmla="*/ 5708 w 11759"/>
                <a:gd name="connsiteY32" fmla="*/ 0 h 14111"/>
                <a:gd name="connsiteX33" fmla="*/ 5708 w 11759"/>
                <a:gd name="connsiteY33" fmla="*/ 0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59" h="14111">
                  <a:moveTo>
                    <a:pt x="5708" y="5188"/>
                  </a:moveTo>
                  <a:lnTo>
                    <a:pt x="6192" y="6156"/>
                  </a:lnTo>
                  <a:lnTo>
                    <a:pt x="6469" y="6986"/>
                  </a:lnTo>
                  <a:lnTo>
                    <a:pt x="6469" y="7816"/>
                  </a:lnTo>
                  <a:cubicBezTo>
                    <a:pt x="6469" y="7816"/>
                    <a:pt x="6469" y="8923"/>
                    <a:pt x="6469" y="8923"/>
                  </a:cubicBezTo>
                  <a:lnTo>
                    <a:pt x="5846" y="8508"/>
                  </a:lnTo>
                  <a:lnTo>
                    <a:pt x="5569" y="8093"/>
                  </a:lnTo>
                  <a:lnTo>
                    <a:pt x="5154" y="6986"/>
                  </a:lnTo>
                  <a:lnTo>
                    <a:pt x="5500" y="5603"/>
                  </a:lnTo>
                  <a:lnTo>
                    <a:pt x="5708" y="5188"/>
                  </a:lnTo>
                  <a:moveTo>
                    <a:pt x="5708" y="0"/>
                  </a:moveTo>
                  <a:lnTo>
                    <a:pt x="5708" y="0"/>
                  </a:lnTo>
                  <a:cubicBezTo>
                    <a:pt x="3770" y="0"/>
                    <a:pt x="1971" y="1107"/>
                    <a:pt x="1071" y="2905"/>
                  </a:cubicBezTo>
                  <a:lnTo>
                    <a:pt x="863" y="3320"/>
                  </a:lnTo>
                  <a:cubicBezTo>
                    <a:pt x="863" y="3320"/>
                    <a:pt x="586" y="3943"/>
                    <a:pt x="517" y="4289"/>
                  </a:cubicBezTo>
                  <a:lnTo>
                    <a:pt x="171" y="5672"/>
                  </a:lnTo>
                  <a:cubicBezTo>
                    <a:pt x="-106" y="6710"/>
                    <a:pt x="-37" y="7747"/>
                    <a:pt x="309" y="8716"/>
                  </a:cubicBezTo>
                  <a:lnTo>
                    <a:pt x="725" y="9823"/>
                  </a:lnTo>
                  <a:cubicBezTo>
                    <a:pt x="863" y="10307"/>
                    <a:pt x="1140" y="10722"/>
                    <a:pt x="1417" y="11137"/>
                  </a:cubicBezTo>
                  <a:lnTo>
                    <a:pt x="1693" y="11552"/>
                  </a:lnTo>
                  <a:cubicBezTo>
                    <a:pt x="2039" y="12105"/>
                    <a:pt x="2524" y="12520"/>
                    <a:pt x="3078" y="12866"/>
                  </a:cubicBezTo>
                  <a:lnTo>
                    <a:pt x="3701" y="13281"/>
                  </a:lnTo>
                  <a:cubicBezTo>
                    <a:pt x="4531" y="13835"/>
                    <a:pt x="5569" y="14111"/>
                    <a:pt x="6538" y="14111"/>
                  </a:cubicBezTo>
                  <a:cubicBezTo>
                    <a:pt x="7300" y="14111"/>
                    <a:pt x="8130" y="13904"/>
                    <a:pt x="8892" y="13558"/>
                  </a:cubicBezTo>
                  <a:cubicBezTo>
                    <a:pt x="10553" y="12728"/>
                    <a:pt x="11591" y="11068"/>
                    <a:pt x="11729" y="9269"/>
                  </a:cubicBezTo>
                  <a:lnTo>
                    <a:pt x="11729" y="8162"/>
                  </a:lnTo>
                  <a:cubicBezTo>
                    <a:pt x="11729" y="8162"/>
                    <a:pt x="11798" y="7678"/>
                    <a:pt x="11729" y="7401"/>
                  </a:cubicBezTo>
                  <a:lnTo>
                    <a:pt x="11729" y="6571"/>
                  </a:lnTo>
                  <a:cubicBezTo>
                    <a:pt x="11660" y="6226"/>
                    <a:pt x="11591" y="5811"/>
                    <a:pt x="11452" y="5465"/>
                  </a:cubicBezTo>
                  <a:lnTo>
                    <a:pt x="11175" y="4635"/>
                  </a:lnTo>
                  <a:cubicBezTo>
                    <a:pt x="11175" y="4635"/>
                    <a:pt x="10968" y="4081"/>
                    <a:pt x="10829" y="3804"/>
                  </a:cubicBezTo>
                  <a:lnTo>
                    <a:pt x="10345" y="2836"/>
                  </a:lnTo>
                  <a:cubicBezTo>
                    <a:pt x="9445" y="1107"/>
                    <a:pt x="7646" y="0"/>
                    <a:pt x="5708" y="0"/>
                  </a:cubicBezTo>
                  <a:lnTo>
                    <a:pt x="570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7" name="Freeform 3556">
              <a:extLst>
                <a:ext uri="{FF2B5EF4-FFF2-40B4-BE49-F238E27FC236}">
                  <a16:creationId xmlns:a16="http://schemas.microsoft.com/office/drawing/2014/main" id="{1A261AA3-F6AD-AE65-A960-15D8E0D86031}"/>
                </a:ext>
              </a:extLst>
            </p:cNvPr>
            <p:cNvSpPr/>
            <p:nvPr/>
          </p:nvSpPr>
          <p:spPr>
            <a:xfrm>
              <a:off x="8512370" y="4850402"/>
              <a:ext cx="2765" cy="7738"/>
            </a:xfrm>
            <a:custGeom>
              <a:avLst/>
              <a:gdLst>
                <a:gd name="connsiteX0" fmla="*/ 1522 w 2076"/>
                <a:gd name="connsiteY0" fmla="*/ 5811 h 5810"/>
                <a:gd name="connsiteX1" fmla="*/ 1800 w 2076"/>
                <a:gd name="connsiteY1" fmla="*/ 4635 h 5810"/>
                <a:gd name="connsiteX2" fmla="*/ 2076 w 2076"/>
                <a:gd name="connsiteY2" fmla="*/ 3251 h 5810"/>
                <a:gd name="connsiteX3" fmla="*/ 1938 w 2076"/>
                <a:gd name="connsiteY3" fmla="*/ 2006 h 5810"/>
                <a:gd name="connsiteX4" fmla="*/ 1384 w 2076"/>
                <a:gd name="connsiteY4" fmla="*/ 899 h 5810"/>
                <a:gd name="connsiteX5" fmla="*/ 346 w 2076"/>
                <a:gd name="connsiteY5" fmla="*/ 0 h 5810"/>
                <a:gd name="connsiteX6" fmla="*/ 0 w 2076"/>
                <a:gd name="connsiteY6" fmla="*/ 1522 h 5810"/>
                <a:gd name="connsiteX7" fmla="*/ 138 w 2076"/>
                <a:gd name="connsiteY7" fmla="*/ 2974 h 5810"/>
                <a:gd name="connsiteX8" fmla="*/ 623 w 2076"/>
                <a:gd name="connsiteY8" fmla="*/ 4427 h 5810"/>
                <a:gd name="connsiteX9" fmla="*/ 1522 w 2076"/>
                <a:gd name="connsiteY9" fmla="*/ 5811 h 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6" h="5810">
                  <a:moveTo>
                    <a:pt x="1522" y="5811"/>
                  </a:moveTo>
                  <a:lnTo>
                    <a:pt x="1800" y="4635"/>
                  </a:lnTo>
                  <a:lnTo>
                    <a:pt x="2076" y="3251"/>
                  </a:lnTo>
                  <a:lnTo>
                    <a:pt x="1938" y="2006"/>
                  </a:lnTo>
                  <a:lnTo>
                    <a:pt x="1384" y="899"/>
                  </a:lnTo>
                  <a:lnTo>
                    <a:pt x="346" y="0"/>
                  </a:lnTo>
                  <a:lnTo>
                    <a:pt x="0" y="1522"/>
                  </a:lnTo>
                  <a:lnTo>
                    <a:pt x="138" y="2974"/>
                  </a:lnTo>
                  <a:lnTo>
                    <a:pt x="623" y="4427"/>
                  </a:lnTo>
                  <a:lnTo>
                    <a:pt x="1522" y="581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8" name="Freeform 3557">
              <a:extLst>
                <a:ext uri="{FF2B5EF4-FFF2-40B4-BE49-F238E27FC236}">
                  <a16:creationId xmlns:a16="http://schemas.microsoft.com/office/drawing/2014/main" id="{8334114C-08F2-E7C4-40B4-74505D906E73}"/>
                </a:ext>
              </a:extLst>
            </p:cNvPr>
            <p:cNvSpPr/>
            <p:nvPr/>
          </p:nvSpPr>
          <p:spPr>
            <a:xfrm>
              <a:off x="8505365" y="4843493"/>
              <a:ext cx="16476" cy="21649"/>
            </a:xfrm>
            <a:custGeom>
              <a:avLst/>
              <a:gdLst>
                <a:gd name="connsiteX0" fmla="*/ 5606 w 12371"/>
                <a:gd name="connsiteY0" fmla="*/ 5188 h 16255"/>
                <a:gd name="connsiteX1" fmla="*/ 6644 w 12371"/>
                <a:gd name="connsiteY1" fmla="*/ 6018 h 16255"/>
                <a:gd name="connsiteX2" fmla="*/ 7129 w 12371"/>
                <a:gd name="connsiteY2" fmla="*/ 7125 h 16255"/>
                <a:gd name="connsiteX3" fmla="*/ 7267 w 12371"/>
                <a:gd name="connsiteY3" fmla="*/ 8439 h 16255"/>
                <a:gd name="connsiteX4" fmla="*/ 7060 w 12371"/>
                <a:gd name="connsiteY4" fmla="*/ 9823 h 16255"/>
                <a:gd name="connsiteX5" fmla="*/ 6783 w 12371"/>
                <a:gd name="connsiteY5" fmla="*/ 10999 h 16255"/>
                <a:gd name="connsiteX6" fmla="*/ 5883 w 12371"/>
                <a:gd name="connsiteY6" fmla="*/ 9615 h 16255"/>
                <a:gd name="connsiteX7" fmla="*/ 5329 w 12371"/>
                <a:gd name="connsiteY7" fmla="*/ 8162 h 16255"/>
                <a:gd name="connsiteX8" fmla="*/ 5191 w 12371"/>
                <a:gd name="connsiteY8" fmla="*/ 6710 h 16255"/>
                <a:gd name="connsiteX9" fmla="*/ 5537 w 12371"/>
                <a:gd name="connsiteY9" fmla="*/ 5188 h 16255"/>
                <a:gd name="connsiteX10" fmla="*/ 5537 w 12371"/>
                <a:gd name="connsiteY10" fmla="*/ 0 h 16255"/>
                <a:gd name="connsiteX11" fmla="*/ 3876 w 12371"/>
                <a:gd name="connsiteY11" fmla="*/ 277 h 16255"/>
                <a:gd name="connsiteX12" fmla="*/ 485 w 12371"/>
                <a:gd name="connsiteY12" fmla="*/ 4012 h 16255"/>
                <a:gd name="connsiteX13" fmla="*/ 139 w 12371"/>
                <a:gd name="connsiteY13" fmla="*/ 5534 h 16255"/>
                <a:gd name="connsiteX14" fmla="*/ 0 w 12371"/>
                <a:gd name="connsiteY14" fmla="*/ 7125 h 16255"/>
                <a:gd name="connsiteX15" fmla="*/ 139 w 12371"/>
                <a:gd name="connsiteY15" fmla="*/ 8577 h 16255"/>
                <a:gd name="connsiteX16" fmla="*/ 485 w 12371"/>
                <a:gd name="connsiteY16" fmla="*/ 10030 h 16255"/>
                <a:gd name="connsiteX17" fmla="*/ 1038 w 12371"/>
                <a:gd name="connsiteY17" fmla="*/ 11483 h 16255"/>
                <a:gd name="connsiteX18" fmla="*/ 1522 w 12371"/>
                <a:gd name="connsiteY18" fmla="*/ 12451 h 16255"/>
                <a:gd name="connsiteX19" fmla="*/ 2422 w 12371"/>
                <a:gd name="connsiteY19" fmla="*/ 13835 h 16255"/>
                <a:gd name="connsiteX20" fmla="*/ 6783 w 12371"/>
                <a:gd name="connsiteY20" fmla="*/ 16256 h 16255"/>
                <a:gd name="connsiteX21" fmla="*/ 7613 w 12371"/>
                <a:gd name="connsiteY21" fmla="*/ 16187 h 16255"/>
                <a:gd name="connsiteX22" fmla="*/ 11766 w 12371"/>
                <a:gd name="connsiteY22" fmla="*/ 12313 h 16255"/>
                <a:gd name="connsiteX23" fmla="*/ 12043 w 12371"/>
                <a:gd name="connsiteY23" fmla="*/ 11137 h 16255"/>
                <a:gd name="connsiteX24" fmla="*/ 12112 w 12371"/>
                <a:gd name="connsiteY24" fmla="*/ 10722 h 16255"/>
                <a:gd name="connsiteX25" fmla="*/ 12319 w 12371"/>
                <a:gd name="connsiteY25" fmla="*/ 9338 h 16255"/>
                <a:gd name="connsiteX26" fmla="*/ 12319 w 12371"/>
                <a:gd name="connsiteY26" fmla="*/ 7955 h 16255"/>
                <a:gd name="connsiteX27" fmla="*/ 12181 w 12371"/>
                <a:gd name="connsiteY27" fmla="*/ 6641 h 16255"/>
                <a:gd name="connsiteX28" fmla="*/ 11766 w 12371"/>
                <a:gd name="connsiteY28" fmla="*/ 5050 h 16255"/>
                <a:gd name="connsiteX29" fmla="*/ 11281 w 12371"/>
                <a:gd name="connsiteY29" fmla="*/ 3943 h 16255"/>
                <a:gd name="connsiteX30" fmla="*/ 9828 w 12371"/>
                <a:gd name="connsiteY30" fmla="*/ 2075 h 16255"/>
                <a:gd name="connsiteX31" fmla="*/ 8790 w 12371"/>
                <a:gd name="connsiteY31" fmla="*/ 1245 h 16255"/>
                <a:gd name="connsiteX32" fmla="*/ 5468 w 12371"/>
                <a:gd name="connsiteY32" fmla="*/ 69 h 16255"/>
                <a:gd name="connsiteX33" fmla="*/ 5468 w 12371"/>
                <a:gd name="connsiteY33" fmla="*/ 69 h 1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371" h="16255">
                  <a:moveTo>
                    <a:pt x="5606" y="5188"/>
                  </a:moveTo>
                  <a:lnTo>
                    <a:pt x="6644" y="6018"/>
                  </a:lnTo>
                  <a:lnTo>
                    <a:pt x="7129" y="7125"/>
                  </a:lnTo>
                  <a:lnTo>
                    <a:pt x="7267" y="8439"/>
                  </a:lnTo>
                  <a:lnTo>
                    <a:pt x="7060" y="9823"/>
                  </a:lnTo>
                  <a:lnTo>
                    <a:pt x="6783" y="10999"/>
                  </a:lnTo>
                  <a:lnTo>
                    <a:pt x="5883" y="9615"/>
                  </a:lnTo>
                  <a:lnTo>
                    <a:pt x="5329" y="8162"/>
                  </a:lnTo>
                  <a:lnTo>
                    <a:pt x="5191" y="6710"/>
                  </a:lnTo>
                  <a:lnTo>
                    <a:pt x="5537" y="5188"/>
                  </a:lnTo>
                  <a:moveTo>
                    <a:pt x="5537" y="0"/>
                  </a:moveTo>
                  <a:cubicBezTo>
                    <a:pt x="4983" y="0"/>
                    <a:pt x="4430" y="69"/>
                    <a:pt x="3876" y="277"/>
                  </a:cubicBezTo>
                  <a:cubicBezTo>
                    <a:pt x="2146" y="830"/>
                    <a:pt x="900" y="2283"/>
                    <a:pt x="485" y="4012"/>
                  </a:cubicBezTo>
                  <a:lnTo>
                    <a:pt x="139" y="5534"/>
                  </a:lnTo>
                  <a:cubicBezTo>
                    <a:pt x="0" y="6018"/>
                    <a:pt x="0" y="6572"/>
                    <a:pt x="0" y="7125"/>
                  </a:cubicBezTo>
                  <a:lnTo>
                    <a:pt x="139" y="8577"/>
                  </a:lnTo>
                  <a:cubicBezTo>
                    <a:pt x="139" y="9062"/>
                    <a:pt x="277" y="9546"/>
                    <a:pt x="485" y="10030"/>
                  </a:cubicBezTo>
                  <a:lnTo>
                    <a:pt x="1038" y="11483"/>
                  </a:lnTo>
                  <a:cubicBezTo>
                    <a:pt x="1038" y="11483"/>
                    <a:pt x="1315" y="12175"/>
                    <a:pt x="1522" y="12451"/>
                  </a:cubicBezTo>
                  <a:lnTo>
                    <a:pt x="2422" y="13835"/>
                  </a:lnTo>
                  <a:cubicBezTo>
                    <a:pt x="3391" y="15357"/>
                    <a:pt x="5052" y="16256"/>
                    <a:pt x="6783" y="16256"/>
                  </a:cubicBezTo>
                  <a:cubicBezTo>
                    <a:pt x="7060" y="16256"/>
                    <a:pt x="7336" y="16256"/>
                    <a:pt x="7613" y="16187"/>
                  </a:cubicBezTo>
                  <a:cubicBezTo>
                    <a:pt x="9690" y="15841"/>
                    <a:pt x="11281" y="14319"/>
                    <a:pt x="11766" y="12313"/>
                  </a:cubicBezTo>
                  <a:lnTo>
                    <a:pt x="12043" y="11137"/>
                  </a:lnTo>
                  <a:cubicBezTo>
                    <a:pt x="12043" y="11137"/>
                    <a:pt x="12043" y="10860"/>
                    <a:pt x="12112" y="10722"/>
                  </a:cubicBezTo>
                  <a:lnTo>
                    <a:pt x="12319" y="9338"/>
                  </a:lnTo>
                  <a:cubicBezTo>
                    <a:pt x="12389" y="8854"/>
                    <a:pt x="12389" y="8439"/>
                    <a:pt x="12319" y="7955"/>
                  </a:cubicBezTo>
                  <a:lnTo>
                    <a:pt x="12181" y="6641"/>
                  </a:lnTo>
                  <a:cubicBezTo>
                    <a:pt x="12181" y="6087"/>
                    <a:pt x="11973" y="5603"/>
                    <a:pt x="11766" y="5050"/>
                  </a:cubicBezTo>
                  <a:lnTo>
                    <a:pt x="11281" y="3943"/>
                  </a:lnTo>
                  <a:cubicBezTo>
                    <a:pt x="10935" y="3251"/>
                    <a:pt x="10451" y="2559"/>
                    <a:pt x="9828" y="2075"/>
                  </a:cubicBezTo>
                  <a:lnTo>
                    <a:pt x="8790" y="1245"/>
                  </a:lnTo>
                  <a:cubicBezTo>
                    <a:pt x="7821" y="484"/>
                    <a:pt x="6644" y="69"/>
                    <a:pt x="5468" y="69"/>
                  </a:cubicBezTo>
                  <a:lnTo>
                    <a:pt x="546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59" name="Freeform 3558">
              <a:extLst>
                <a:ext uri="{FF2B5EF4-FFF2-40B4-BE49-F238E27FC236}">
                  <a16:creationId xmlns:a16="http://schemas.microsoft.com/office/drawing/2014/main" id="{EA9F5B4E-8946-27EF-FE7B-D6E9D281BD40}"/>
                </a:ext>
              </a:extLst>
            </p:cNvPr>
            <p:cNvSpPr/>
            <p:nvPr/>
          </p:nvSpPr>
          <p:spPr>
            <a:xfrm>
              <a:off x="8421300" y="4743719"/>
              <a:ext cx="31985" cy="54815"/>
            </a:xfrm>
            <a:custGeom>
              <a:avLst/>
              <a:gdLst>
                <a:gd name="connsiteX0" fmla="*/ 16957 w 24016"/>
                <a:gd name="connsiteY0" fmla="*/ 20614 h 41158"/>
                <a:gd name="connsiteX1" fmla="*/ 19725 w 24016"/>
                <a:gd name="connsiteY1" fmla="*/ 13835 h 41158"/>
                <a:gd name="connsiteX2" fmla="*/ 23186 w 24016"/>
                <a:gd name="connsiteY2" fmla="*/ 7540 h 41158"/>
                <a:gd name="connsiteX3" fmla="*/ 24016 w 24016"/>
                <a:gd name="connsiteY3" fmla="*/ 4427 h 41158"/>
                <a:gd name="connsiteX4" fmla="*/ 22494 w 24016"/>
                <a:gd name="connsiteY4" fmla="*/ 1453 h 41158"/>
                <a:gd name="connsiteX5" fmla="*/ 19448 w 24016"/>
                <a:gd name="connsiteY5" fmla="*/ 0 h 41158"/>
                <a:gd name="connsiteX6" fmla="*/ 16334 w 24016"/>
                <a:gd name="connsiteY6" fmla="*/ 484 h 41158"/>
                <a:gd name="connsiteX7" fmla="*/ 13634 w 24016"/>
                <a:gd name="connsiteY7" fmla="*/ 2075 h 41158"/>
                <a:gd name="connsiteX8" fmla="*/ 11766 w 24016"/>
                <a:gd name="connsiteY8" fmla="*/ 4220 h 41158"/>
                <a:gd name="connsiteX9" fmla="*/ 9482 w 24016"/>
                <a:gd name="connsiteY9" fmla="*/ 8785 h 41158"/>
                <a:gd name="connsiteX10" fmla="*/ 8997 w 24016"/>
                <a:gd name="connsiteY10" fmla="*/ 9961 h 41158"/>
                <a:gd name="connsiteX11" fmla="*/ 8997 w 24016"/>
                <a:gd name="connsiteY11" fmla="*/ 11690 h 41158"/>
                <a:gd name="connsiteX12" fmla="*/ 9828 w 24016"/>
                <a:gd name="connsiteY12" fmla="*/ 15633 h 41158"/>
                <a:gd name="connsiteX13" fmla="*/ 9620 w 24016"/>
                <a:gd name="connsiteY13" fmla="*/ 17570 h 41158"/>
                <a:gd name="connsiteX14" fmla="*/ 7544 w 24016"/>
                <a:gd name="connsiteY14" fmla="*/ 20268 h 41158"/>
                <a:gd name="connsiteX15" fmla="*/ 1661 w 24016"/>
                <a:gd name="connsiteY15" fmla="*/ 22136 h 41158"/>
                <a:gd name="connsiteX16" fmla="*/ 0 w 24016"/>
                <a:gd name="connsiteY16" fmla="*/ 24833 h 41158"/>
                <a:gd name="connsiteX17" fmla="*/ 830 w 24016"/>
                <a:gd name="connsiteY17" fmla="*/ 28984 h 41158"/>
                <a:gd name="connsiteX18" fmla="*/ 3391 w 24016"/>
                <a:gd name="connsiteY18" fmla="*/ 31405 h 41158"/>
                <a:gd name="connsiteX19" fmla="*/ 6644 w 24016"/>
                <a:gd name="connsiteY19" fmla="*/ 33134 h 41158"/>
                <a:gd name="connsiteX20" fmla="*/ 9689 w 24016"/>
                <a:gd name="connsiteY20" fmla="*/ 35417 h 41158"/>
                <a:gd name="connsiteX21" fmla="*/ 12942 w 24016"/>
                <a:gd name="connsiteY21" fmla="*/ 40328 h 41158"/>
                <a:gd name="connsiteX22" fmla="*/ 15019 w 24016"/>
                <a:gd name="connsiteY22" fmla="*/ 41158 h 41158"/>
                <a:gd name="connsiteX23" fmla="*/ 17857 w 24016"/>
                <a:gd name="connsiteY23" fmla="*/ 38530 h 41158"/>
                <a:gd name="connsiteX24" fmla="*/ 18756 w 24016"/>
                <a:gd name="connsiteY24" fmla="*/ 35694 h 41158"/>
                <a:gd name="connsiteX25" fmla="*/ 17995 w 24016"/>
                <a:gd name="connsiteY25" fmla="*/ 33134 h 41158"/>
                <a:gd name="connsiteX26" fmla="*/ 16610 w 24016"/>
                <a:gd name="connsiteY26" fmla="*/ 30506 h 41158"/>
                <a:gd name="connsiteX27" fmla="*/ 15642 w 24016"/>
                <a:gd name="connsiteY27" fmla="*/ 27669 h 41158"/>
                <a:gd name="connsiteX28" fmla="*/ 15849 w 24016"/>
                <a:gd name="connsiteY28" fmla="*/ 24280 h 41158"/>
                <a:gd name="connsiteX29" fmla="*/ 16957 w 24016"/>
                <a:gd name="connsiteY29" fmla="*/ 20614 h 4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16" h="41158">
                  <a:moveTo>
                    <a:pt x="16957" y="20614"/>
                  </a:moveTo>
                  <a:lnTo>
                    <a:pt x="19725" y="13835"/>
                  </a:lnTo>
                  <a:lnTo>
                    <a:pt x="23186" y="7540"/>
                  </a:lnTo>
                  <a:lnTo>
                    <a:pt x="24016" y="4427"/>
                  </a:lnTo>
                  <a:lnTo>
                    <a:pt x="22494" y="1453"/>
                  </a:lnTo>
                  <a:lnTo>
                    <a:pt x="19448" y="0"/>
                  </a:lnTo>
                  <a:lnTo>
                    <a:pt x="16334" y="484"/>
                  </a:lnTo>
                  <a:lnTo>
                    <a:pt x="13634" y="2075"/>
                  </a:lnTo>
                  <a:lnTo>
                    <a:pt x="11766" y="4220"/>
                  </a:lnTo>
                  <a:lnTo>
                    <a:pt x="9482" y="8785"/>
                  </a:lnTo>
                  <a:lnTo>
                    <a:pt x="8997" y="9961"/>
                  </a:lnTo>
                  <a:lnTo>
                    <a:pt x="8997" y="11690"/>
                  </a:lnTo>
                  <a:lnTo>
                    <a:pt x="9828" y="15633"/>
                  </a:lnTo>
                  <a:lnTo>
                    <a:pt x="9620" y="17570"/>
                  </a:lnTo>
                  <a:lnTo>
                    <a:pt x="7544" y="20268"/>
                  </a:lnTo>
                  <a:lnTo>
                    <a:pt x="1661" y="22136"/>
                  </a:lnTo>
                  <a:lnTo>
                    <a:pt x="0" y="24833"/>
                  </a:lnTo>
                  <a:lnTo>
                    <a:pt x="830" y="28984"/>
                  </a:lnTo>
                  <a:lnTo>
                    <a:pt x="3391" y="31405"/>
                  </a:lnTo>
                  <a:lnTo>
                    <a:pt x="6644" y="33134"/>
                  </a:lnTo>
                  <a:lnTo>
                    <a:pt x="9689" y="35417"/>
                  </a:lnTo>
                  <a:lnTo>
                    <a:pt x="12942" y="40328"/>
                  </a:lnTo>
                  <a:lnTo>
                    <a:pt x="15019" y="41158"/>
                  </a:lnTo>
                  <a:lnTo>
                    <a:pt x="17857" y="38530"/>
                  </a:lnTo>
                  <a:lnTo>
                    <a:pt x="18756" y="35694"/>
                  </a:lnTo>
                  <a:lnTo>
                    <a:pt x="17995" y="33134"/>
                  </a:lnTo>
                  <a:lnTo>
                    <a:pt x="16610" y="30506"/>
                  </a:lnTo>
                  <a:lnTo>
                    <a:pt x="15642" y="27669"/>
                  </a:lnTo>
                  <a:lnTo>
                    <a:pt x="15849" y="24280"/>
                  </a:lnTo>
                  <a:lnTo>
                    <a:pt x="16957" y="206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0" name="Freeform 3559">
              <a:extLst>
                <a:ext uri="{FF2B5EF4-FFF2-40B4-BE49-F238E27FC236}">
                  <a16:creationId xmlns:a16="http://schemas.microsoft.com/office/drawing/2014/main" id="{CBE6330A-7EBF-3275-87FB-B69F0ACCDDCB}"/>
                </a:ext>
              </a:extLst>
            </p:cNvPr>
            <p:cNvSpPr/>
            <p:nvPr/>
          </p:nvSpPr>
          <p:spPr>
            <a:xfrm>
              <a:off x="8414653" y="4736626"/>
              <a:ext cx="45913" cy="68634"/>
            </a:xfrm>
            <a:custGeom>
              <a:avLst/>
              <a:gdLst>
                <a:gd name="connsiteX0" fmla="*/ 24439 w 34474"/>
                <a:gd name="connsiteY0" fmla="*/ 5326 h 51534"/>
                <a:gd name="connsiteX1" fmla="*/ 27484 w 34474"/>
                <a:gd name="connsiteY1" fmla="*/ 6779 h 51534"/>
                <a:gd name="connsiteX2" fmla="*/ 29007 w 34474"/>
                <a:gd name="connsiteY2" fmla="*/ 9753 h 51534"/>
                <a:gd name="connsiteX3" fmla="*/ 28246 w 34474"/>
                <a:gd name="connsiteY3" fmla="*/ 12935 h 51534"/>
                <a:gd name="connsiteX4" fmla="*/ 24785 w 34474"/>
                <a:gd name="connsiteY4" fmla="*/ 19230 h 51534"/>
                <a:gd name="connsiteX5" fmla="*/ 22017 w 34474"/>
                <a:gd name="connsiteY5" fmla="*/ 26009 h 51534"/>
                <a:gd name="connsiteX6" fmla="*/ 20909 w 34474"/>
                <a:gd name="connsiteY6" fmla="*/ 29675 h 51534"/>
                <a:gd name="connsiteX7" fmla="*/ 20702 w 34474"/>
                <a:gd name="connsiteY7" fmla="*/ 33065 h 51534"/>
                <a:gd name="connsiteX8" fmla="*/ 21671 w 34474"/>
                <a:gd name="connsiteY8" fmla="*/ 35970 h 51534"/>
                <a:gd name="connsiteX9" fmla="*/ 23055 w 34474"/>
                <a:gd name="connsiteY9" fmla="*/ 38530 h 51534"/>
                <a:gd name="connsiteX10" fmla="*/ 23816 w 34474"/>
                <a:gd name="connsiteY10" fmla="*/ 41089 h 51534"/>
                <a:gd name="connsiteX11" fmla="*/ 22916 w 34474"/>
                <a:gd name="connsiteY11" fmla="*/ 43994 h 51534"/>
                <a:gd name="connsiteX12" fmla="*/ 20079 w 34474"/>
                <a:gd name="connsiteY12" fmla="*/ 46554 h 51534"/>
                <a:gd name="connsiteX13" fmla="*/ 18003 w 34474"/>
                <a:gd name="connsiteY13" fmla="*/ 45793 h 51534"/>
                <a:gd name="connsiteX14" fmla="*/ 14680 w 34474"/>
                <a:gd name="connsiteY14" fmla="*/ 40812 h 51534"/>
                <a:gd name="connsiteX15" fmla="*/ 11635 w 34474"/>
                <a:gd name="connsiteY15" fmla="*/ 38530 h 51534"/>
                <a:gd name="connsiteX16" fmla="*/ 8382 w 34474"/>
                <a:gd name="connsiteY16" fmla="*/ 36800 h 51534"/>
                <a:gd name="connsiteX17" fmla="*/ 5821 w 34474"/>
                <a:gd name="connsiteY17" fmla="*/ 34379 h 51534"/>
                <a:gd name="connsiteX18" fmla="*/ 4991 w 34474"/>
                <a:gd name="connsiteY18" fmla="*/ 30229 h 51534"/>
                <a:gd name="connsiteX19" fmla="*/ 6652 w 34474"/>
                <a:gd name="connsiteY19" fmla="*/ 27531 h 51534"/>
                <a:gd name="connsiteX20" fmla="*/ 12604 w 34474"/>
                <a:gd name="connsiteY20" fmla="*/ 25663 h 51534"/>
                <a:gd name="connsiteX21" fmla="*/ 14680 w 34474"/>
                <a:gd name="connsiteY21" fmla="*/ 23035 h 51534"/>
                <a:gd name="connsiteX22" fmla="*/ 14888 w 34474"/>
                <a:gd name="connsiteY22" fmla="*/ 21098 h 51534"/>
                <a:gd name="connsiteX23" fmla="*/ 14127 w 34474"/>
                <a:gd name="connsiteY23" fmla="*/ 17155 h 51534"/>
                <a:gd name="connsiteX24" fmla="*/ 14127 w 34474"/>
                <a:gd name="connsiteY24" fmla="*/ 15426 h 51534"/>
                <a:gd name="connsiteX25" fmla="*/ 14611 w 34474"/>
                <a:gd name="connsiteY25" fmla="*/ 14250 h 51534"/>
                <a:gd name="connsiteX26" fmla="*/ 16895 w 34474"/>
                <a:gd name="connsiteY26" fmla="*/ 9684 h 51534"/>
                <a:gd name="connsiteX27" fmla="*/ 18833 w 34474"/>
                <a:gd name="connsiteY27" fmla="*/ 7609 h 51534"/>
                <a:gd name="connsiteX28" fmla="*/ 21463 w 34474"/>
                <a:gd name="connsiteY28" fmla="*/ 6018 h 51534"/>
                <a:gd name="connsiteX29" fmla="*/ 24578 w 34474"/>
                <a:gd name="connsiteY29" fmla="*/ 5534 h 51534"/>
                <a:gd name="connsiteX30" fmla="*/ 24578 w 34474"/>
                <a:gd name="connsiteY30" fmla="*/ 346 h 51534"/>
                <a:gd name="connsiteX31" fmla="*/ 23747 w 34474"/>
                <a:gd name="connsiteY31" fmla="*/ 346 h 51534"/>
                <a:gd name="connsiteX32" fmla="*/ 20633 w 34474"/>
                <a:gd name="connsiteY32" fmla="*/ 830 h 51534"/>
                <a:gd name="connsiteX33" fmla="*/ 18764 w 34474"/>
                <a:gd name="connsiteY33" fmla="*/ 1522 h 51534"/>
                <a:gd name="connsiteX34" fmla="*/ 16134 w 34474"/>
                <a:gd name="connsiteY34" fmla="*/ 3113 h 51534"/>
                <a:gd name="connsiteX35" fmla="*/ 15027 w 34474"/>
                <a:gd name="connsiteY35" fmla="*/ 4012 h 51534"/>
                <a:gd name="connsiteX36" fmla="*/ 13088 w 34474"/>
                <a:gd name="connsiteY36" fmla="*/ 6087 h 51534"/>
                <a:gd name="connsiteX37" fmla="*/ 12258 w 34474"/>
                <a:gd name="connsiteY37" fmla="*/ 7263 h 51534"/>
                <a:gd name="connsiteX38" fmla="*/ 9974 w 34474"/>
                <a:gd name="connsiteY38" fmla="*/ 11829 h 51534"/>
                <a:gd name="connsiteX39" fmla="*/ 9766 w 34474"/>
                <a:gd name="connsiteY39" fmla="*/ 12244 h 51534"/>
                <a:gd name="connsiteX40" fmla="*/ 9282 w 34474"/>
                <a:gd name="connsiteY40" fmla="*/ 13420 h 51534"/>
                <a:gd name="connsiteX41" fmla="*/ 8936 w 34474"/>
                <a:gd name="connsiteY41" fmla="*/ 15287 h 51534"/>
                <a:gd name="connsiteX42" fmla="*/ 8936 w 34474"/>
                <a:gd name="connsiteY42" fmla="*/ 17017 h 51534"/>
                <a:gd name="connsiteX43" fmla="*/ 9005 w 34474"/>
                <a:gd name="connsiteY43" fmla="*/ 18054 h 51534"/>
                <a:gd name="connsiteX44" fmla="*/ 9628 w 34474"/>
                <a:gd name="connsiteY44" fmla="*/ 21029 h 51534"/>
                <a:gd name="connsiteX45" fmla="*/ 9628 w 34474"/>
                <a:gd name="connsiteY45" fmla="*/ 21029 h 51534"/>
                <a:gd name="connsiteX46" fmla="*/ 5268 w 34474"/>
                <a:gd name="connsiteY46" fmla="*/ 22481 h 51534"/>
                <a:gd name="connsiteX47" fmla="*/ 2430 w 34474"/>
                <a:gd name="connsiteY47" fmla="*/ 24695 h 51534"/>
                <a:gd name="connsiteX48" fmla="*/ 769 w 34474"/>
                <a:gd name="connsiteY48" fmla="*/ 27393 h 51534"/>
                <a:gd name="connsiteX49" fmla="*/ 77 w 34474"/>
                <a:gd name="connsiteY49" fmla="*/ 31128 h 51534"/>
                <a:gd name="connsiteX50" fmla="*/ 907 w 34474"/>
                <a:gd name="connsiteY50" fmla="*/ 35279 h 51534"/>
                <a:gd name="connsiteX51" fmla="*/ 2430 w 34474"/>
                <a:gd name="connsiteY51" fmla="*/ 37976 h 51534"/>
                <a:gd name="connsiteX52" fmla="*/ 4991 w 34474"/>
                <a:gd name="connsiteY52" fmla="*/ 40397 h 51534"/>
                <a:gd name="connsiteX53" fmla="*/ 6098 w 34474"/>
                <a:gd name="connsiteY53" fmla="*/ 41227 h 51534"/>
                <a:gd name="connsiteX54" fmla="*/ 9005 w 34474"/>
                <a:gd name="connsiteY54" fmla="*/ 42749 h 51534"/>
                <a:gd name="connsiteX55" fmla="*/ 11012 w 34474"/>
                <a:gd name="connsiteY55" fmla="*/ 44271 h 51534"/>
                <a:gd name="connsiteX56" fmla="*/ 13850 w 34474"/>
                <a:gd name="connsiteY56" fmla="*/ 48491 h 51534"/>
                <a:gd name="connsiteX57" fmla="*/ 16272 w 34474"/>
                <a:gd name="connsiteY57" fmla="*/ 50428 h 51534"/>
                <a:gd name="connsiteX58" fmla="*/ 18349 w 34474"/>
                <a:gd name="connsiteY58" fmla="*/ 51188 h 51534"/>
                <a:gd name="connsiteX59" fmla="*/ 20217 w 34474"/>
                <a:gd name="connsiteY59" fmla="*/ 51534 h 51534"/>
                <a:gd name="connsiteX60" fmla="*/ 23747 w 34474"/>
                <a:gd name="connsiteY60" fmla="*/ 50151 h 51534"/>
                <a:gd name="connsiteX61" fmla="*/ 26585 w 34474"/>
                <a:gd name="connsiteY61" fmla="*/ 47591 h 51534"/>
                <a:gd name="connsiteX62" fmla="*/ 28038 w 34474"/>
                <a:gd name="connsiteY62" fmla="*/ 45309 h 51534"/>
                <a:gd name="connsiteX63" fmla="*/ 28938 w 34474"/>
                <a:gd name="connsiteY63" fmla="*/ 42403 h 51534"/>
                <a:gd name="connsiteX64" fmla="*/ 28938 w 34474"/>
                <a:gd name="connsiteY64" fmla="*/ 39290 h 51534"/>
                <a:gd name="connsiteX65" fmla="*/ 28176 w 34474"/>
                <a:gd name="connsiteY65" fmla="*/ 36731 h 51534"/>
                <a:gd name="connsiteX66" fmla="*/ 27830 w 34474"/>
                <a:gd name="connsiteY66" fmla="*/ 35832 h 51534"/>
                <a:gd name="connsiteX67" fmla="*/ 26654 w 34474"/>
                <a:gd name="connsiteY67" fmla="*/ 33618 h 51534"/>
                <a:gd name="connsiteX68" fmla="*/ 26169 w 34474"/>
                <a:gd name="connsiteY68" fmla="*/ 32097 h 51534"/>
                <a:gd name="connsiteX69" fmla="*/ 26308 w 34474"/>
                <a:gd name="connsiteY69" fmla="*/ 30367 h 51534"/>
                <a:gd name="connsiteX70" fmla="*/ 27208 w 34474"/>
                <a:gd name="connsiteY70" fmla="*/ 27531 h 51534"/>
                <a:gd name="connsiteX71" fmla="*/ 29769 w 34474"/>
                <a:gd name="connsiteY71" fmla="*/ 21236 h 51534"/>
                <a:gd name="connsiteX72" fmla="*/ 33091 w 34474"/>
                <a:gd name="connsiteY72" fmla="*/ 15218 h 51534"/>
                <a:gd name="connsiteX73" fmla="*/ 33575 w 34474"/>
                <a:gd name="connsiteY73" fmla="*/ 13973 h 51534"/>
                <a:gd name="connsiteX74" fmla="*/ 34336 w 34474"/>
                <a:gd name="connsiteY74" fmla="*/ 10791 h 51534"/>
                <a:gd name="connsiteX75" fmla="*/ 33921 w 34474"/>
                <a:gd name="connsiteY75" fmla="*/ 7194 h 51534"/>
                <a:gd name="connsiteX76" fmla="*/ 32399 w 34474"/>
                <a:gd name="connsiteY76" fmla="*/ 4220 h 51534"/>
                <a:gd name="connsiteX77" fmla="*/ 30045 w 34474"/>
                <a:gd name="connsiteY77" fmla="*/ 1937 h 51534"/>
                <a:gd name="connsiteX78" fmla="*/ 27000 w 34474"/>
                <a:gd name="connsiteY78" fmla="*/ 484 h 51534"/>
                <a:gd name="connsiteX79" fmla="*/ 24716 w 34474"/>
                <a:gd name="connsiteY79" fmla="*/ 0 h 51534"/>
                <a:gd name="connsiteX80" fmla="*/ 24716 w 34474"/>
                <a:gd name="connsiteY80" fmla="*/ 0 h 5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4474" h="51534">
                  <a:moveTo>
                    <a:pt x="24439" y="5326"/>
                  </a:moveTo>
                  <a:lnTo>
                    <a:pt x="27484" y="6779"/>
                  </a:lnTo>
                  <a:lnTo>
                    <a:pt x="29007" y="9753"/>
                  </a:lnTo>
                  <a:lnTo>
                    <a:pt x="28246" y="12935"/>
                  </a:lnTo>
                  <a:lnTo>
                    <a:pt x="24785" y="19230"/>
                  </a:lnTo>
                  <a:lnTo>
                    <a:pt x="22017" y="26009"/>
                  </a:lnTo>
                  <a:lnTo>
                    <a:pt x="20909" y="29675"/>
                  </a:lnTo>
                  <a:lnTo>
                    <a:pt x="20702" y="33065"/>
                  </a:lnTo>
                  <a:lnTo>
                    <a:pt x="21671" y="35970"/>
                  </a:lnTo>
                  <a:lnTo>
                    <a:pt x="23055" y="38530"/>
                  </a:lnTo>
                  <a:lnTo>
                    <a:pt x="23816" y="41089"/>
                  </a:lnTo>
                  <a:lnTo>
                    <a:pt x="22916" y="43994"/>
                  </a:lnTo>
                  <a:lnTo>
                    <a:pt x="20079" y="46554"/>
                  </a:lnTo>
                  <a:lnTo>
                    <a:pt x="18003" y="45793"/>
                  </a:lnTo>
                  <a:lnTo>
                    <a:pt x="14680" y="40812"/>
                  </a:lnTo>
                  <a:lnTo>
                    <a:pt x="11635" y="38530"/>
                  </a:lnTo>
                  <a:lnTo>
                    <a:pt x="8382" y="36800"/>
                  </a:lnTo>
                  <a:lnTo>
                    <a:pt x="5821" y="34379"/>
                  </a:lnTo>
                  <a:lnTo>
                    <a:pt x="4991" y="30229"/>
                  </a:lnTo>
                  <a:lnTo>
                    <a:pt x="6652" y="27531"/>
                  </a:lnTo>
                  <a:lnTo>
                    <a:pt x="12604" y="25663"/>
                  </a:lnTo>
                  <a:lnTo>
                    <a:pt x="14680" y="23035"/>
                  </a:lnTo>
                  <a:lnTo>
                    <a:pt x="14888" y="21098"/>
                  </a:lnTo>
                  <a:lnTo>
                    <a:pt x="14127" y="17155"/>
                  </a:lnTo>
                  <a:lnTo>
                    <a:pt x="14127" y="15426"/>
                  </a:lnTo>
                  <a:lnTo>
                    <a:pt x="14611" y="14250"/>
                  </a:lnTo>
                  <a:lnTo>
                    <a:pt x="16895" y="9684"/>
                  </a:lnTo>
                  <a:lnTo>
                    <a:pt x="18833" y="7609"/>
                  </a:lnTo>
                  <a:lnTo>
                    <a:pt x="21463" y="6018"/>
                  </a:lnTo>
                  <a:lnTo>
                    <a:pt x="24578" y="5534"/>
                  </a:lnTo>
                  <a:moveTo>
                    <a:pt x="24578" y="346"/>
                  </a:moveTo>
                  <a:cubicBezTo>
                    <a:pt x="24578" y="346"/>
                    <a:pt x="24024" y="346"/>
                    <a:pt x="23747" y="346"/>
                  </a:cubicBezTo>
                  <a:lnTo>
                    <a:pt x="20633" y="830"/>
                  </a:lnTo>
                  <a:cubicBezTo>
                    <a:pt x="19940" y="969"/>
                    <a:pt x="19318" y="1176"/>
                    <a:pt x="18764" y="1522"/>
                  </a:cubicBezTo>
                  <a:lnTo>
                    <a:pt x="16134" y="3113"/>
                  </a:lnTo>
                  <a:cubicBezTo>
                    <a:pt x="15718" y="3389"/>
                    <a:pt x="15303" y="3666"/>
                    <a:pt x="15027" y="4012"/>
                  </a:cubicBezTo>
                  <a:lnTo>
                    <a:pt x="13088" y="6087"/>
                  </a:lnTo>
                  <a:cubicBezTo>
                    <a:pt x="12742" y="6433"/>
                    <a:pt x="12466" y="6848"/>
                    <a:pt x="12258" y="7263"/>
                  </a:cubicBezTo>
                  <a:lnTo>
                    <a:pt x="9974" y="11829"/>
                  </a:lnTo>
                  <a:cubicBezTo>
                    <a:pt x="9974" y="11829"/>
                    <a:pt x="9836" y="12105"/>
                    <a:pt x="9766" y="12244"/>
                  </a:cubicBezTo>
                  <a:lnTo>
                    <a:pt x="9282" y="13420"/>
                  </a:lnTo>
                  <a:cubicBezTo>
                    <a:pt x="9074" y="14042"/>
                    <a:pt x="8936" y="14665"/>
                    <a:pt x="8936" y="15287"/>
                  </a:cubicBezTo>
                  <a:lnTo>
                    <a:pt x="8936" y="17017"/>
                  </a:lnTo>
                  <a:cubicBezTo>
                    <a:pt x="8936" y="17017"/>
                    <a:pt x="8936" y="17708"/>
                    <a:pt x="9005" y="18054"/>
                  </a:cubicBezTo>
                  <a:lnTo>
                    <a:pt x="9628" y="21029"/>
                  </a:lnTo>
                  <a:lnTo>
                    <a:pt x="9628" y="21029"/>
                  </a:lnTo>
                  <a:cubicBezTo>
                    <a:pt x="9628" y="21029"/>
                    <a:pt x="5268" y="22481"/>
                    <a:pt x="5268" y="22481"/>
                  </a:cubicBezTo>
                  <a:cubicBezTo>
                    <a:pt x="4091" y="22827"/>
                    <a:pt x="3053" y="23657"/>
                    <a:pt x="2430" y="24695"/>
                  </a:cubicBezTo>
                  <a:lnTo>
                    <a:pt x="769" y="27393"/>
                  </a:lnTo>
                  <a:cubicBezTo>
                    <a:pt x="77" y="28499"/>
                    <a:pt x="-131" y="29883"/>
                    <a:pt x="77" y="31128"/>
                  </a:cubicBezTo>
                  <a:lnTo>
                    <a:pt x="907" y="35279"/>
                  </a:lnTo>
                  <a:cubicBezTo>
                    <a:pt x="1115" y="36316"/>
                    <a:pt x="1669" y="37285"/>
                    <a:pt x="2430" y="37976"/>
                  </a:cubicBezTo>
                  <a:lnTo>
                    <a:pt x="4991" y="40397"/>
                  </a:lnTo>
                  <a:cubicBezTo>
                    <a:pt x="4991" y="40397"/>
                    <a:pt x="5683" y="40951"/>
                    <a:pt x="6098" y="41227"/>
                  </a:cubicBezTo>
                  <a:lnTo>
                    <a:pt x="9005" y="42749"/>
                  </a:lnTo>
                  <a:lnTo>
                    <a:pt x="11012" y="44271"/>
                  </a:lnTo>
                  <a:lnTo>
                    <a:pt x="13850" y="48491"/>
                  </a:lnTo>
                  <a:cubicBezTo>
                    <a:pt x="14473" y="49390"/>
                    <a:pt x="15303" y="50082"/>
                    <a:pt x="16272" y="50428"/>
                  </a:cubicBezTo>
                  <a:lnTo>
                    <a:pt x="18349" y="51188"/>
                  </a:lnTo>
                  <a:cubicBezTo>
                    <a:pt x="18972" y="51396"/>
                    <a:pt x="19594" y="51534"/>
                    <a:pt x="20217" y="51534"/>
                  </a:cubicBezTo>
                  <a:cubicBezTo>
                    <a:pt x="21463" y="51534"/>
                    <a:pt x="22709" y="51050"/>
                    <a:pt x="23747" y="50151"/>
                  </a:cubicBezTo>
                  <a:lnTo>
                    <a:pt x="26585" y="47591"/>
                  </a:lnTo>
                  <a:cubicBezTo>
                    <a:pt x="27277" y="46969"/>
                    <a:pt x="27761" y="46208"/>
                    <a:pt x="28038" y="45309"/>
                  </a:cubicBezTo>
                  <a:lnTo>
                    <a:pt x="28938" y="42403"/>
                  </a:lnTo>
                  <a:cubicBezTo>
                    <a:pt x="29284" y="41366"/>
                    <a:pt x="29284" y="40328"/>
                    <a:pt x="28938" y="39290"/>
                  </a:cubicBezTo>
                  <a:lnTo>
                    <a:pt x="28176" y="36731"/>
                  </a:lnTo>
                  <a:cubicBezTo>
                    <a:pt x="28176" y="36731"/>
                    <a:pt x="27969" y="36109"/>
                    <a:pt x="27830" y="35832"/>
                  </a:cubicBezTo>
                  <a:lnTo>
                    <a:pt x="26654" y="33618"/>
                  </a:lnTo>
                  <a:lnTo>
                    <a:pt x="26169" y="32097"/>
                  </a:lnTo>
                  <a:lnTo>
                    <a:pt x="26308" y="30367"/>
                  </a:lnTo>
                  <a:lnTo>
                    <a:pt x="27208" y="27531"/>
                  </a:lnTo>
                  <a:lnTo>
                    <a:pt x="29769" y="21236"/>
                  </a:lnTo>
                  <a:lnTo>
                    <a:pt x="33091" y="15218"/>
                  </a:lnTo>
                  <a:cubicBezTo>
                    <a:pt x="33298" y="14803"/>
                    <a:pt x="33506" y="14388"/>
                    <a:pt x="33575" y="13973"/>
                  </a:cubicBezTo>
                  <a:lnTo>
                    <a:pt x="34336" y="10791"/>
                  </a:lnTo>
                  <a:cubicBezTo>
                    <a:pt x="34613" y="9546"/>
                    <a:pt x="34475" y="8301"/>
                    <a:pt x="33921" y="7194"/>
                  </a:cubicBezTo>
                  <a:lnTo>
                    <a:pt x="32399" y="4220"/>
                  </a:lnTo>
                  <a:cubicBezTo>
                    <a:pt x="31914" y="3182"/>
                    <a:pt x="31084" y="2421"/>
                    <a:pt x="30045" y="1937"/>
                  </a:cubicBezTo>
                  <a:lnTo>
                    <a:pt x="27000" y="484"/>
                  </a:lnTo>
                  <a:cubicBezTo>
                    <a:pt x="26308" y="138"/>
                    <a:pt x="25546" y="0"/>
                    <a:pt x="24716" y="0"/>
                  </a:cubicBezTo>
                  <a:lnTo>
                    <a:pt x="2471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1" name="Freeform 3560">
              <a:extLst>
                <a:ext uri="{FF2B5EF4-FFF2-40B4-BE49-F238E27FC236}">
                  <a16:creationId xmlns:a16="http://schemas.microsoft.com/office/drawing/2014/main" id="{3A994807-7D1E-419D-91FD-573CF12CF544}"/>
                </a:ext>
              </a:extLst>
            </p:cNvPr>
            <p:cNvSpPr/>
            <p:nvPr/>
          </p:nvSpPr>
          <p:spPr>
            <a:xfrm>
              <a:off x="8404431" y="4460613"/>
              <a:ext cx="2119" cy="4145"/>
            </a:xfrm>
            <a:custGeom>
              <a:avLst/>
              <a:gdLst>
                <a:gd name="connsiteX0" fmla="*/ 1592 w 1591"/>
                <a:gd name="connsiteY0" fmla="*/ 1038 h 3112"/>
                <a:gd name="connsiteX1" fmla="*/ 1176 w 1591"/>
                <a:gd name="connsiteY1" fmla="*/ 0 h 3112"/>
                <a:gd name="connsiteX2" fmla="*/ 692 w 1591"/>
                <a:gd name="connsiteY2" fmla="*/ 761 h 3112"/>
                <a:gd name="connsiteX3" fmla="*/ 415 w 1591"/>
                <a:gd name="connsiteY3" fmla="*/ 1522 h 3112"/>
                <a:gd name="connsiteX4" fmla="*/ 139 w 1591"/>
                <a:gd name="connsiteY4" fmla="*/ 2283 h 3112"/>
                <a:gd name="connsiteX5" fmla="*/ 0 w 1591"/>
                <a:gd name="connsiteY5" fmla="*/ 3113 h 3112"/>
                <a:gd name="connsiteX6" fmla="*/ 761 w 1591"/>
                <a:gd name="connsiteY6" fmla="*/ 2421 h 3112"/>
                <a:gd name="connsiteX7" fmla="*/ 1384 w 1591"/>
                <a:gd name="connsiteY7" fmla="*/ 1799 h 3112"/>
                <a:gd name="connsiteX8" fmla="*/ 1592 w 1591"/>
                <a:gd name="connsiteY8" fmla="*/ 1038 h 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1" h="3112">
                  <a:moveTo>
                    <a:pt x="1592" y="1038"/>
                  </a:moveTo>
                  <a:lnTo>
                    <a:pt x="1176" y="0"/>
                  </a:lnTo>
                  <a:lnTo>
                    <a:pt x="692" y="761"/>
                  </a:lnTo>
                  <a:lnTo>
                    <a:pt x="415" y="1522"/>
                  </a:lnTo>
                  <a:lnTo>
                    <a:pt x="139" y="2283"/>
                  </a:lnTo>
                  <a:lnTo>
                    <a:pt x="0" y="3113"/>
                  </a:lnTo>
                  <a:lnTo>
                    <a:pt x="761" y="2421"/>
                  </a:lnTo>
                  <a:lnTo>
                    <a:pt x="1384" y="1799"/>
                  </a:lnTo>
                  <a:lnTo>
                    <a:pt x="1592" y="10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2" name="Freeform 3561">
              <a:extLst>
                <a:ext uri="{FF2B5EF4-FFF2-40B4-BE49-F238E27FC236}">
                  <a16:creationId xmlns:a16="http://schemas.microsoft.com/office/drawing/2014/main" id="{D3C3ECB4-76A4-0146-8726-A1BA95A8A51D}"/>
                </a:ext>
              </a:extLst>
            </p:cNvPr>
            <p:cNvSpPr/>
            <p:nvPr/>
          </p:nvSpPr>
          <p:spPr>
            <a:xfrm>
              <a:off x="8397581" y="4453795"/>
              <a:ext cx="15979" cy="17964"/>
            </a:xfrm>
            <a:custGeom>
              <a:avLst/>
              <a:gdLst>
                <a:gd name="connsiteX0" fmla="*/ 6319 w 11998"/>
                <a:gd name="connsiteY0" fmla="*/ 5119 h 13488"/>
                <a:gd name="connsiteX1" fmla="*/ 6804 w 11998"/>
                <a:gd name="connsiteY1" fmla="*/ 6156 h 13488"/>
                <a:gd name="connsiteX2" fmla="*/ 6597 w 11998"/>
                <a:gd name="connsiteY2" fmla="*/ 6917 h 13488"/>
                <a:gd name="connsiteX3" fmla="*/ 5973 w 11998"/>
                <a:gd name="connsiteY3" fmla="*/ 7540 h 13488"/>
                <a:gd name="connsiteX4" fmla="*/ 5212 w 11998"/>
                <a:gd name="connsiteY4" fmla="*/ 8231 h 13488"/>
                <a:gd name="connsiteX5" fmla="*/ 5351 w 11998"/>
                <a:gd name="connsiteY5" fmla="*/ 7471 h 13488"/>
                <a:gd name="connsiteX6" fmla="*/ 5627 w 11998"/>
                <a:gd name="connsiteY6" fmla="*/ 6710 h 13488"/>
                <a:gd name="connsiteX7" fmla="*/ 5973 w 11998"/>
                <a:gd name="connsiteY7" fmla="*/ 5949 h 13488"/>
                <a:gd name="connsiteX8" fmla="*/ 6389 w 11998"/>
                <a:gd name="connsiteY8" fmla="*/ 5188 h 13488"/>
                <a:gd name="connsiteX9" fmla="*/ 6389 w 11998"/>
                <a:gd name="connsiteY9" fmla="*/ 0 h 13488"/>
                <a:gd name="connsiteX10" fmla="*/ 1890 w 11998"/>
                <a:gd name="connsiteY10" fmla="*/ 2628 h 13488"/>
                <a:gd name="connsiteX11" fmla="*/ 1475 w 11998"/>
                <a:gd name="connsiteY11" fmla="*/ 3389 h 13488"/>
                <a:gd name="connsiteX12" fmla="*/ 1198 w 11998"/>
                <a:gd name="connsiteY12" fmla="*/ 3943 h 13488"/>
                <a:gd name="connsiteX13" fmla="*/ 852 w 11998"/>
                <a:gd name="connsiteY13" fmla="*/ 4704 h 13488"/>
                <a:gd name="connsiteX14" fmla="*/ 644 w 11998"/>
                <a:gd name="connsiteY14" fmla="*/ 5188 h 13488"/>
                <a:gd name="connsiteX15" fmla="*/ 367 w 11998"/>
                <a:gd name="connsiteY15" fmla="*/ 5949 h 13488"/>
                <a:gd name="connsiteX16" fmla="*/ 229 w 11998"/>
                <a:gd name="connsiteY16" fmla="*/ 6571 h 13488"/>
                <a:gd name="connsiteX17" fmla="*/ 91 w 11998"/>
                <a:gd name="connsiteY17" fmla="*/ 7332 h 13488"/>
                <a:gd name="connsiteX18" fmla="*/ 2651 w 11998"/>
                <a:gd name="connsiteY18" fmla="*/ 12797 h 13488"/>
                <a:gd name="connsiteX19" fmla="*/ 5212 w 11998"/>
                <a:gd name="connsiteY19" fmla="*/ 13489 h 13488"/>
                <a:gd name="connsiteX20" fmla="*/ 8604 w 11998"/>
                <a:gd name="connsiteY20" fmla="*/ 12244 h 13488"/>
                <a:gd name="connsiteX21" fmla="*/ 9365 w 11998"/>
                <a:gd name="connsiteY21" fmla="*/ 11552 h 13488"/>
                <a:gd name="connsiteX22" fmla="*/ 9642 w 11998"/>
                <a:gd name="connsiteY22" fmla="*/ 11275 h 13488"/>
                <a:gd name="connsiteX23" fmla="*/ 10264 w 11998"/>
                <a:gd name="connsiteY23" fmla="*/ 10653 h 13488"/>
                <a:gd name="connsiteX24" fmla="*/ 11580 w 11998"/>
                <a:gd name="connsiteY24" fmla="*/ 8439 h 13488"/>
                <a:gd name="connsiteX25" fmla="*/ 11787 w 11998"/>
                <a:gd name="connsiteY25" fmla="*/ 7678 h 13488"/>
                <a:gd name="connsiteX26" fmla="*/ 11510 w 11998"/>
                <a:gd name="connsiteY26" fmla="*/ 4150 h 13488"/>
                <a:gd name="connsiteX27" fmla="*/ 11026 w 11998"/>
                <a:gd name="connsiteY27" fmla="*/ 3113 h 13488"/>
                <a:gd name="connsiteX28" fmla="*/ 6527 w 11998"/>
                <a:gd name="connsiteY28" fmla="*/ 69 h 13488"/>
                <a:gd name="connsiteX29" fmla="*/ 6251 w 11998"/>
                <a:gd name="connsiteY29" fmla="*/ 69 h 13488"/>
                <a:gd name="connsiteX30" fmla="*/ 6251 w 11998"/>
                <a:gd name="connsiteY30" fmla="*/ 69 h 1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98" h="13488">
                  <a:moveTo>
                    <a:pt x="6319" y="5119"/>
                  </a:moveTo>
                  <a:lnTo>
                    <a:pt x="6804" y="6156"/>
                  </a:lnTo>
                  <a:lnTo>
                    <a:pt x="6597" y="6917"/>
                  </a:lnTo>
                  <a:lnTo>
                    <a:pt x="5973" y="7540"/>
                  </a:lnTo>
                  <a:lnTo>
                    <a:pt x="5212" y="8231"/>
                  </a:lnTo>
                  <a:lnTo>
                    <a:pt x="5351" y="7471"/>
                  </a:lnTo>
                  <a:lnTo>
                    <a:pt x="5627" y="6710"/>
                  </a:lnTo>
                  <a:lnTo>
                    <a:pt x="5973" y="5949"/>
                  </a:lnTo>
                  <a:lnTo>
                    <a:pt x="6389" y="5188"/>
                  </a:lnTo>
                  <a:moveTo>
                    <a:pt x="6389" y="0"/>
                  </a:moveTo>
                  <a:cubicBezTo>
                    <a:pt x="4520" y="0"/>
                    <a:pt x="2790" y="968"/>
                    <a:pt x="1890" y="2628"/>
                  </a:cubicBezTo>
                  <a:lnTo>
                    <a:pt x="1475" y="3389"/>
                  </a:lnTo>
                  <a:cubicBezTo>
                    <a:pt x="1475" y="3389"/>
                    <a:pt x="1267" y="3735"/>
                    <a:pt x="1198" y="3943"/>
                  </a:cubicBezTo>
                  <a:lnTo>
                    <a:pt x="852" y="4704"/>
                  </a:lnTo>
                  <a:cubicBezTo>
                    <a:pt x="852" y="4704"/>
                    <a:pt x="713" y="5050"/>
                    <a:pt x="644" y="5188"/>
                  </a:cubicBezTo>
                  <a:lnTo>
                    <a:pt x="367" y="5949"/>
                  </a:lnTo>
                  <a:cubicBezTo>
                    <a:pt x="367" y="5949"/>
                    <a:pt x="229" y="6364"/>
                    <a:pt x="229" y="6571"/>
                  </a:cubicBezTo>
                  <a:lnTo>
                    <a:pt x="91" y="7332"/>
                  </a:lnTo>
                  <a:cubicBezTo>
                    <a:pt x="-325" y="9477"/>
                    <a:pt x="713" y="11690"/>
                    <a:pt x="2651" y="12797"/>
                  </a:cubicBezTo>
                  <a:cubicBezTo>
                    <a:pt x="3482" y="13281"/>
                    <a:pt x="4312" y="13489"/>
                    <a:pt x="5212" y="13489"/>
                  </a:cubicBezTo>
                  <a:cubicBezTo>
                    <a:pt x="6458" y="13489"/>
                    <a:pt x="7634" y="13074"/>
                    <a:pt x="8604" y="12244"/>
                  </a:cubicBezTo>
                  <a:lnTo>
                    <a:pt x="9365" y="11552"/>
                  </a:lnTo>
                  <a:cubicBezTo>
                    <a:pt x="9365" y="11552"/>
                    <a:pt x="9573" y="11414"/>
                    <a:pt x="9642" y="11275"/>
                  </a:cubicBezTo>
                  <a:lnTo>
                    <a:pt x="10264" y="10653"/>
                  </a:lnTo>
                  <a:cubicBezTo>
                    <a:pt x="10888" y="10030"/>
                    <a:pt x="11372" y="9269"/>
                    <a:pt x="11580" y="8439"/>
                  </a:cubicBezTo>
                  <a:lnTo>
                    <a:pt x="11787" y="7678"/>
                  </a:lnTo>
                  <a:cubicBezTo>
                    <a:pt x="12133" y="6502"/>
                    <a:pt x="12064" y="5257"/>
                    <a:pt x="11510" y="4150"/>
                  </a:cubicBezTo>
                  <a:lnTo>
                    <a:pt x="11026" y="3113"/>
                  </a:lnTo>
                  <a:cubicBezTo>
                    <a:pt x="10195" y="1314"/>
                    <a:pt x="8465" y="138"/>
                    <a:pt x="6527" y="69"/>
                  </a:cubicBezTo>
                  <a:cubicBezTo>
                    <a:pt x="6458" y="69"/>
                    <a:pt x="6389" y="69"/>
                    <a:pt x="6251" y="69"/>
                  </a:cubicBezTo>
                  <a:lnTo>
                    <a:pt x="625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3" name="Freeform 3562">
              <a:extLst>
                <a:ext uri="{FF2B5EF4-FFF2-40B4-BE49-F238E27FC236}">
                  <a16:creationId xmlns:a16="http://schemas.microsoft.com/office/drawing/2014/main" id="{6CFEFA3A-60E6-4D61-E9FF-A349E80B4F9C}"/>
                </a:ext>
              </a:extLst>
            </p:cNvPr>
            <p:cNvSpPr/>
            <p:nvPr/>
          </p:nvSpPr>
          <p:spPr>
            <a:xfrm>
              <a:off x="8278057" y="4734968"/>
              <a:ext cx="68210" cy="82545"/>
            </a:xfrm>
            <a:custGeom>
              <a:avLst/>
              <a:gdLst>
                <a:gd name="connsiteX0" fmla="*/ 1799 w 51215"/>
                <a:gd name="connsiteY0" fmla="*/ 56031 h 61979"/>
                <a:gd name="connsiteX1" fmla="*/ 0 w 51215"/>
                <a:gd name="connsiteY1" fmla="*/ 61979 h 61979"/>
                <a:gd name="connsiteX2" fmla="*/ 3322 w 51215"/>
                <a:gd name="connsiteY2" fmla="*/ 59489 h 61979"/>
                <a:gd name="connsiteX3" fmla="*/ 13565 w 51215"/>
                <a:gd name="connsiteY3" fmla="*/ 53056 h 61979"/>
                <a:gd name="connsiteX4" fmla="*/ 15088 w 51215"/>
                <a:gd name="connsiteY4" fmla="*/ 51603 h 61979"/>
                <a:gd name="connsiteX5" fmla="*/ 17441 w 51215"/>
                <a:gd name="connsiteY5" fmla="*/ 48421 h 61979"/>
                <a:gd name="connsiteX6" fmla="*/ 18825 w 51215"/>
                <a:gd name="connsiteY6" fmla="*/ 46830 h 61979"/>
                <a:gd name="connsiteX7" fmla="*/ 20901 w 51215"/>
                <a:gd name="connsiteY7" fmla="*/ 45240 h 61979"/>
                <a:gd name="connsiteX8" fmla="*/ 25331 w 51215"/>
                <a:gd name="connsiteY8" fmla="*/ 42680 h 61979"/>
                <a:gd name="connsiteX9" fmla="*/ 27338 w 51215"/>
                <a:gd name="connsiteY9" fmla="*/ 40743 h 61979"/>
                <a:gd name="connsiteX10" fmla="*/ 28792 w 51215"/>
                <a:gd name="connsiteY10" fmla="*/ 38530 h 61979"/>
                <a:gd name="connsiteX11" fmla="*/ 32044 w 51215"/>
                <a:gd name="connsiteY11" fmla="*/ 31543 h 61979"/>
                <a:gd name="connsiteX12" fmla="*/ 33290 w 51215"/>
                <a:gd name="connsiteY12" fmla="*/ 29814 h 61979"/>
                <a:gd name="connsiteX13" fmla="*/ 34536 w 51215"/>
                <a:gd name="connsiteY13" fmla="*/ 28914 h 61979"/>
                <a:gd name="connsiteX14" fmla="*/ 38343 w 51215"/>
                <a:gd name="connsiteY14" fmla="*/ 27047 h 61979"/>
                <a:gd name="connsiteX15" fmla="*/ 40280 w 51215"/>
                <a:gd name="connsiteY15" fmla="*/ 25733 h 61979"/>
                <a:gd name="connsiteX16" fmla="*/ 41457 w 51215"/>
                <a:gd name="connsiteY16" fmla="*/ 24349 h 61979"/>
                <a:gd name="connsiteX17" fmla="*/ 42426 w 51215"/>
                <a:gd name="connsiteY17" fmla="*/ 22896 h 61979"/>
                <a:gd name="connsiteX18" fmla="*/ 44156 w 51215"/>
                <a:gd name="connsiteY18" fmla="*/ 21167 h 61979"/>
                <a:gd name="connsiteX19" fmla="*/ 46025 w 51215"/>
                <a:gd name="connsiteY19" fmla="*/ 20130 h 61979"/>
                <a:gd name="connsiteX20" fmla="*/ 47894 w 51215"/>
                <a:gd name="connsiteY20" fmla="*/ 19438 h 61979"/>
                <a:gd name="connsiteX21" fmla="*/ 49624 w 51215"/>
                <a:gd name="connsiteY21" fmla="*/ 18608 h 61979"/>
                <a:gd name="connsiteX22" fmla="*/ 51216 w 51215"/>
                <a:gd name="connsiteY22" fmla="*/ 17086 h 61979"/>
                <a:gd name="connsiteX23" fmla="*/ 48586 w 51215"/>
                <a:gd name="connsiteY23" fmla="*/ 7817 h 61979"/>
                <a:gd name="connsiteX24" fmla="*/ 48171 w 51215"/>
                <a:gd name="connsiteY24" fmla="*/ 4704 h 61979"/>
                <a:gd name="connsiteX25" fmla="*/ 48032 w 51215"/>
                <a:gd name="connsiteY25" fmla="*/ 1453 h 61979"/>
                <a:gd name="connsiteX26" fmla="*/ 47686 w 51215"/>
                <a:gd name="connsiteY26" fmla="*/ 0 h 61979"/>
                <a:gd name="connsiteX27" fmla="*/ 46648 w 51215"/>
                <a:gd name="connsiteY27" fmla="*/ 692 h 61979"/>
                <a:gd name="connsiteX28" fmla="*/ 42980 w 51215"/>
                <a:gd name="connsiteY28" fmla="*/ 7747 h 61979"/>
                <a:gd name="connsiteX29" fmla="*/ 42634 w 51215"/>
                <a:gd name="connsiteY29" fmla="*/ 9131 h 61979"/>
                <a:gd name="connsiteX30" fmla="*/ 42634 w 51215"/>
                <a:gd name="connsiteY30" fmla="*/ 10722 h 61979"/>
                <a:gd name="connsiteX31" fmla="*/ 42980 w 51215"/>
                <a:gd name="connsiteY31" fmla="*/ 12244 h 61979"/>
                <a:gd name="connsiteX32" fmla="*/ 43188 w 51215"/>
                <a:gd name="connsiteY32" fmla="*/ 13765 h 61979"/>
                <a:gd name="connsiteX33" fmla="*/ 42911 w 51215"/>
                <a:gd name="connsiteY33" fmla="*/ 15564 h 61979"/>
                <a:gd name="connsiteX34" fmla="*/ 41527 w 51215"/>
                <a:gd name="connsiteY34" fmla="*/ 17639 h 61979"/>
                <a:gd name="connsiteX35" fmla="*/ 35021 w 51215"/>
                <a:gd name="connsiteY35" fmla="*/ 23242 h 61979"/>
                <a:gd name="connsiteX36" fmla="*/ 21040 w 51215"/>
                <a:gd name="connsiteY36" fmla="*/ 38875 h 61979"/>
                <a:gd name="connsiteX37" fmla="*/ 5883 w 51215"/>
                <a:gd name="connsiteY37" fmla="*/ 50981 h 61979"/>
                <a:gd name="connsiteX38" fmla="*/ 1799 w 51215"/>
                <a:gd name="connsiteY38" fmla="*/ 56031 h 6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215" h="61979">
                  <a:moveTo>
                    <a:pt x="1799" y="56031"/>
                  </a:moveTo>
                  <a:lnTo>
                    <a:pt x="0" y="61979"/>
                  </a:lnTo>
                  <a:lnTo>
                    <a:pt x="3322" y="59489"/>
                  </a:lnTo>
                  <a:lnTo>
                    <a:pt x="13565" y="53056"/>
                  </a:lnTo>
                  <a:lnTo>
                    <a:pt x="15088" y="51603"/>
                  </a:lnTo>
                  <a:lnTo>
                    <a:pt x="17441" y="48421"/>
                  </a:lnTo>
                  <a:lnTo>
                    <a:pt x="18825" y="46830"/>
                  </a:lnTo>
                  <a:lnTo>
                    <a:pt x="20901" y="45240"/>
                  </a:lnTo>
                  <a:lnTo>
                    <a:pt x="25331" y="42680"/>
                  </a:lnTo>
                  <a:lnTo>
                    <a:pt x="27338" y="40743"/>
                  </a:lnTo>
                  <a:lnTo>
                    <a:pt x="28792" y="38530"/>
                  </a:lnTo>
                  <a:lnTo>
                    <a:pt x="32044" y="31543"/>
                  </a:lnTo>
                  <a:lnTo>
                    <a:pt x="33290" y="29814"/>
                  </a:lnTo>
                  <a:lnTo>
                    <a:pt x="34536" y="28914"/>
                  </a:lnTo>
                  <a:lnTo>
                    <a:pt x="38343" y="27047"/>
                  </a:lnTo>
                  <a:lnTo>
                    <a:pt x="40280" y="25733"/>
                  </a:lnTo>
                  <a:lnTo>
                    <a:pt x="41457" y="24349"/>
                  </a:lnTo>
                  <a:lnTo>
                    <a:pt x="42426" y="22896"/>
                  </a:lnTo>
                  <a:lnTo>
                    <a:pt x="44156" y="21167"/>
                  </a:lnTo>
                  <a:lnTo>
                    <a:pt x="46025" y="20130"/>
                  </a:lnTo>
                  <a:lnTo>
                    <a:pt x="47894" y="19438"/>
                  </a:lnTo>
                  <a:lnTo>
                    <a:pt x="49624" y="18608"/>
                  </a:lnTo>
                  <a:lnTo>
                    <a:pt x="51216" y="17086"/>
                  </a:lnTo>
                  <a:lnTo>
                    <a:pt x="48586" y="7817"/>
                  </a:lnTo>
                  <a:lnTo>
                    <a:pt x="48171" y="4704"/>
                  </a:lnTo>
                  <a:lnTo>
                    <a:pt x="48032" y="1453"/>
                  </a:lnTo>
                  <a:lnTo>
                    <a:pt x="47686" y="0"/>
                  </a:lnTo>
                  <a:lnTo>
                    <a:pt x="46648" y="692"/>
                  </a:lnTo>
                  <a:lnTo>
                    <a:pt x="42980" y="7747"/>
                  </a:lnTo>
                  <a:lnTo>
                    <a:pt x="42634" y="9131"/>
                  </a:lnTo>
                  <a:lnTo>
                    <a:pt x="42634" y="10722"/>
                  </a:lnTo>
                  <a:lnTo>
                    <a:pt x="42980" y="12244"/>
                  </a:lnTo>
                  <a:lnTo>
                    <a:pt x="43188" y="13765"/>
                  </a:lnTo>
                  <a:lnTo>
                    <a:pt x="42911" y="15564"/>
                  </a:lnTo>
                  <a:lnTo>
                    <a:pt x="41527" y="17639"/>
                  </a:lnTo>
                  <a:lnTo>
                    <a:pt x="35021" y="23242"/>
                  </a:lnTo>
                  <a:lnTo>
                    <a:pt x="21040" y="38875"/>
                  </a:lnTo>
                  <a:lnTo>
                    <a:pt x="5883" y="50981"/>
                  </a:lnTo>
                  <a:lnTo>
                    <a:pt x="1799" y="5603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4" name="Freeform 3563">
              <a:extLst>
                <a:ext uri="{FF2B5EF4-FFF2-40B4-BE49-F238E27FC236}">
                  <a16:creationId xmlns:a16="http://schemas.microsoft.com/office/drawing/2014/main" id="{B27A1467-C914-5BAB-0ED9-A75B1573872A}"/>
                </a:ext>
              </a:extLst>
            </p:cNvPr>
            <p:cNvSpPr/>
            <p:nvPr/>
          </p:nvSpPr>
          <p:spPr>
            <a:xfrm>
              <a:off x="8271135" y="4728150"/>
              <a:ext cx="82196" cy="96364"/>
            </a:xfrm>
            <a:custGeom>
              <a:avLst/>
              <a:gdLst>
                <a:gd name="connsiteX0" fmla="*/ 52883 w 61717"/>
                <a:gd name="connsiteY0" fmla="*/ 5119 h 72355"/>
                <a:gd name="connsiteX1" fmla="*/ 53229 w 61717"/>
                <a:gd name="connsiteY1" fmla="*/ 6571 h 72355"/>
                <a:gd name="connsiteX2" fmla="*/ 53368 w 61717"/>
                <a:gd name="connsiteY2" fmla="*/ 9823 h 72355"/>
                <a:gd name="connsiteX3" fmla="*/ 53783 w 61717"/>
                <a:gd name="connsiteY3" fmla="*/ 12935 h 72355"/>
                <a:gd name="connsiteX4" fmla="*/ 56482 w 61717"/>
                <a:gd name="connsiteY4" fmla="*/ 22205 h 72355"/>
                <a:gd name="connsiteX5" fmla="*/ 54890 w 61717"/>
                <a:gd name="connsiteY5" fmla="*/ 23726 h 72355"/>
                <a:gd name="connsiteX6" fmla="*/ 53160 w 61717"/>
                <a:gd name="connsiteY6" fmla="*/ 24487 h 72355"/>
                <a:gd name="connsiteX7" fmla="*/ 51291 w 61717"/>
                <a:gd name="connsiteY7" fmla="*/ 25179 h 72355"/>
                <a:gd name="connsiteX8" fmla="*/ 49423 w 61717"/>
                <a:gd name="connsiteY8" fmla="*/ 26217 h 72355"/>
                <a:gd name="connsiteX9" fmla="*/ 47692 w 61717"/>
                <a:gd name="connsiteY9" fmla="*/ 27946 h 72355"/>
                <a:gd name="connsiteX10" fmla="*/ 46654 w 61717"/>
                <a:gd name="connsiteY10" fmla="*/ 29399 h 72355"/>
                <a:gd name="connsiteX11" fmla="*/ 45547 w 61717"/>
                <a:gd name="connsiteY11" fmla="*/ 30782 h 72355"/>
                <a:gd name="connsiteX12" fmla="*/ 43609 w 61717"/>
                <a:gd name="connsiteY12" fmla="*/ 32096 h 72355"/>
                <a:gd name="connsiteX13" fmla="*/ 39733 w 61717"/>
                <a:gd name="connsiteY13" fmla="*/ 33964 h 72355"/>
                <a:gd name="connsiteX14" fmla="*/ 38487 w 61717"/>
                <a:gd name="connsiteY14" fmla="*/ 34933 h 72355"/>
                <a:gd name="connsiteX15" fmla="*/ 37241 w 61717"/>
                <a:gd name="connsiteY15" fmla="*/ 36662 h 72355"/>
                <a:gd name="connsiteX16" fmla="*/ 33989 w 61717"/>
                <a:gd name="connsiteY16" fmla="*/ 43579 h 72355"/>
                <a:gd name="connsiteX17" fmla="*/ 32535 w 61717"/>
                <a:gd name="connsiteY17" fmla="*/ 45862 h 72355"/>
                <a:gd name="connsiteX18" fmla="*/ 30528 w 61717"/>
                <a:gd name="connsiteY18" fmla="*/ 47799 h 72355"/>
                <a:gd name="connsiteX19" fmla="*/ 26098 w 61717"/>
                <a:gd name="connsiteY19" fmla="*/ 50358 h 72355"/>
                <a:gd name="connsiteX20" fmla="*/ 24022 w 61717"/>
                <a:gd name="connsiteY20" fmla="*/ 51949 h 72355"/>
                <a:gd name="connsiteX21" fmla="*/ 22638 w 61717"/>
                <a:gd name="connsiteY21" fmla="*/ 53471 h 72355"/>
                <a:gd name="connsiteX22" fmla="*/ 20285 w 61717"/>
                <a:gd name="connsiteY22" fmla="*/ 56722 h 72355"/>
                <a:gd name="connsiteX23" fmla="*/ 18762 w 61717"/>
                <a:gd name="connsiteY23" fmla="*/ 58175 h 72355"/>
                <a:gd name="connsiteX24" fmla="*/ 8519 w 61717"/>
                <a:gd name="connsiteY24" fmla="*/ 64608 h 72355"/>
                <a:gd name="connsiteX25" fmla="*/ 5197 w 61717"/>
                <a:gd name="connsiteY25" fmla="*/ 67098 h 72355"/>
                <a:gd name="connsiteX26" fmla="*/ 6996 w 61717"/>
                <a:gd name="connsiteY26" fmla="*/ 61149 h 72355"/>
                <a:gd name="connsiteX27" fmla="*/ 11080 w 61717"/>
                <a:gd name="connsiteY27" fmla="*/ 56100 h 72355"/>
                <a:gd name="connsiteX28" fmla="*/ 26168 w 61717"/>
                <a:gd name="connsiteY28" fmla="*/ 43994 h 72355"/>
                <a:gd name="connsiteX29" fmla="*/ 40148 w 61717"/>
                <a:gd name="connsiteY29" fmla="*/ 28361 h 72355"/>
                <a:gd name="connsiteX30" fmla="*/ 46654 w 61717"/>
                <a:gd name="connsiteY30" fmla="*/ 22827 h 72355"/>
                <a:gd name="connsiteX31" fmla="*/ 48038 w 61717"/>
                <a:gd name="connsiteY31" fmla="*/ 20683 h 72355"/>
                <a:gd name="connsiteX32" fmla="*/ 48315 w 61717"/>
                <a:gd name="connsiteY32" fmla="*/ 18884 h 72355"/>
                <a:gd name="connsiteX33" fmla="*/ 48107 w 61717"/>
                <a:gd name="connsiteY33" fmla="*/ 17362 h 72355"/>
                <a:gd name="connsiteX34" fmla="*/ 47762 w 61717"/>
                <a:gd name="connsiteY34" fmla="*/ 15841 h 72355"/>
                <a:gd name="connsiteX35" fmla="*/ 47762 w 61717"/>
                <a:gd name="connsiteY35" fmla="*/ 14250 h 72355"/>
                <a:gd name="connsiteX36" fmla="*/ 48107 w 61717"/>
                <a:gd name="connsiteY36" fmla="*/ 12935 h 72355"/>
                <a:gd name="connsiteX37" fmla="*/ 51776 w 61717"/>
                <a:gd name="connsiteY37" fmla="*/ 5880 h 72355"/>
                <a:gd name="connsiteX38" fmla="*/ 52814 w 61717"/>
                <a:gd name="connsiteY38" fmla="*/ 5188 h 72355"/>
                <a:gd name="connsiteX39" fmla="*/ 52814 w 61717"/>
                <a:gd name="connsiteY39" fmla="*/ 0 h 72355"/>
                <a:gd name="connsiteX40" fmla="*/ 49907 w 61717"/>
                <a:gd name="connsiteY40" fmla="*/ 899 h 72355"/>
                <a:gd name="connsiteX41" fmla="*/ 48869 w 61717"/>
                <a:gd name="connsiteY41" fmla="*/ 1591 h 72355"/>
                <a:gd name="connsiteX42" fmla="*/ 47208 w 61717"/>
                <a:gd name="connsiteY42" fmla="*/ 3528 h 72355"/>
                <a:gd name="connsiteX43" fmla="*/ 43540 w 61717"/>
                <a:gd name="connsiteY43" fmla="*/ 10584 h 72355"/>
                <a:gd name="connsiteX44" fmla="*/ 43124 w 61717"/>
                <a:gd name="connsiteY44" fmla="*/ 11759 h 72355"/>
                <a:gd name="connsiteX45" fmla="*/ 42779 w 61717"/>
                <a:gd name="connsiteY45" fmla="*/ 13074 h 72355"/>
                <a:gd name="connsiteX46" fmla="*/ 42640 w 61717"/>
                <a:gd name="connsiteY46" fmla="*/ 14319 h 72355"/>
                <a:gd name="connsiteX47" fmla="*/ 42640 w 61717"/>
                <a:gd name="connsiteY47" fmla="*/ 15910 h 72355"/>
                <a:gd name="connsiteX48" fmla="*/ 42779 w 61717"/>
                <a:gd name="connsiteY48" fmla="*/ 17017 h 72355"/>
                <a:gd name="connsiteX49" fmla="*/ 43055 w 61717"/>
                <a:gd name="connsiteY49" fmla="*/ 18331 h 72355"/>
                <a:gd name="connsiteX50" fmla="*/ 43055 w 61717"/>
                <a:gd name="connsiteY50" fmla="*/ 18815 h 72355"/>
                <a:gd name="connsiteX51" fmla="*/ 42779 w 61717"/>
                <a:gd name="connsiteY51" fmla="*/ 19368 h 72355"/>
                <a:gd name="connsiteX52" fmla="*/ 36826 w 61717"/>
                <a:gd name="connsiteY52" fmla="*/ 24418 h 72355"/>
                <a:gd name="connsiteX53" fmla="*/ 36342 w 61717"/>
                <a:gd name="connsiteY53" fmla="*/ 24902 h 72355"/>
                <a:gd name="connsiteX54" fmla="*/ 22638 w 61717"/>
                <a:gd name="connsiteY54" fmla="*/ 40259 h 72355"/>
                <a:gd name="connsiteX55" fmla="*/ 7827 w 61717"/>
                <a:gd name="connsiteY55" fmla="*/ 52088 h 72355"/>
                <a:gd name="connsiteX56" fmla="*/ 7065 w 61717"/>
                <a:gd name="connsiteY56" fmla="*/ 52848 h 72355"/>
                <a:gd name="connsiteX57" fmla="*/ 2982 w 61717"/>
                <a:gd name="connsiteY57" fmla="*/ 57898 h 72355"/>
                <a:gd name="connsiteX58" fmla="*/ 2013 w 61717"/>
                <a:gd name="connsiteY58" fmla="*/ 59697 h 72355"/>
                <a:gd name="connsiteX59" fmla="*/ 214 w 61717"/>
                <a:gd name="connsiteY59" fmla="*/ 65646 h 72355"/>
                <a:gd name="connsiteX60" fmla="*/ 2221 w 61717"/>
                <a:gd name="connsiteY60" fmla="*/ 71387 h 72355"/>
                <a:gd name="connsiteX61" fmla="*/ 5197 w 61717"/>
                <a:gd name="connsiteY61" fmla="*/ 72355 h 72355"/>
                <a:gd name="connsiteX62" fmla="*/ 8311 w 61717"/>
                <a:gd name="connsiteY62" fmla="*/ 71318 h 72355"/>
                <a:gd name="connsiteX63" fmla="*/ 11426 w 61717"/>
                <a:gd name="connsiteY63" fmla="*/ 68966 h 72355"/>
                <a:gd name="connsiteX64" fmla="*/ 21531 w 61717"/>
                <a:gd name="connsiteY64" fmla="*/ 62671 h 72355"/>
                <a:gd name="connsiteX65" fmla="*/ 22292 w 61717"/>
                <a:gd name="connsiteY65" fmla="*/ 62049 h 72355"/>
                <a:gd name="connsiteX66" fmla="*/ 23814 w 61717"/>
                <a:gd name="connsiteY66" fmla="*/ 60596 h 72355"/>
                <a:gd name="connsiteX67" fmla="*/ 24507 w 61717"/>
                <a:gd name="connsiteY67" fmla="*/ 59835 h 72355"/>
                <a:gd name="connsiteX68" fmla="*/ 26722 w 61717"/>
                <a:gd name="connsiteY68" fmla="*/ 56791 h 72355"/>
                <a:gd name="connsiteX69" fmla="*/ 27552 w 61717"/>
                <a:gd name="connsiteY69" fmla="*/ 55823 h 72355"/>
                <a:gd name="connsiteX70" fmla="*/ 29005 w 61717"/>
                <a:gd name="connsiteY70" fmla="*/ 54716 h 72355"/>
                <a:gd name="connsiteX71" fmla="*/ 33158 w 61717"/>
                <a:gd name="connsiteY71" fmla="*/ 52295 h 72355"/>
                <a:gd name="connsiteX72" fmla="*/ 34127 w 61717"/>
                <a:gd name="connsiteY72" fmla="*/ 51603 h 72355"/>
                <a:gd name="connsiteX73" fmla="*/ 36134 w 61717"/>
                <a:gd name="connsiteY73" fmla="*/ 49666 h 72355"/>
                <a:gd name="connsiteX74" fmla="*/ 36965 w 61717"/>
                <a:gd name="connsiteY74" fmla="*/ 48698 h 72355"/>
                <a:gd name="connsiteX75" fmla="*/ 38418 w 61717"/>
                <a:gd name="connsiteY75" fmla="*/ 46415 h 72355"/>
                <a:gd name="connsiteX76" fmla="*/ 38764 w 61717"/>
                <a:gd name="connsiteY76" fmla="*/ 45862 h 72355"/>
                <a:gd name="connsiteX77" fmla="*/ 41879 w 61717"/>
                <a:gd name="connsiteY77" fmla="*/ 39360 h 72355"/>
                <a:gd name="connsiteX78" fmla="*/ 42363 w 61717"/>
                <a:gd name="connsiteY78" fmla="*/ 38668 h 72355"/>
                <a:gd name="connsiteX79" fmla="*/ 42501 w 61717"/>
                <a:gd name="connsiteY79" fmla="*/ 38529 h 72355"/>
                <a:gd name="connsiteX80" fmla="*/ 45893 w 61717"/>
                <a:gd name="connsiteY80" fmla="*/ 36939 h 72355"/>
                <a:gd name="connsiteX81" fmla="*/ 46585 w 61717"/>
                <a:gd name="connsiteY81" fmla="*/ 36524 h 72355"/>
                <a:gd name="connsiteX82" fmla="*/ 48523 w 61717"/>
                <a:gd name="connsiteY82" fmla="*/ 35209 h 72355"/>
                <a:gd name="connsiteX83" fmla="*/ 49630 w 61717"/>
                <a:gd name="connsiteY83" fmla="*/ 34241 h 72355"/>
                <a:gd name="connsiteX84" fmla="*/ 50738 w 61717"/>
                <a:gd name="connsiteY84" fmla="*/ 32857 h 72355"/>
                <a:gd name="connsiteX85" fmla="*/ 51015 w 61717"/>
                <a:gd name="connsiteY85" fmla="*/ 32511 h 72355"/>
                <a:gd name="connsiteX86" fmla="*/ 51776 w 61717"/>
                <a:gd name="connsiteY86" fmla="*/ 31405 h 72355"/>
                <a:gd name="connsiteX87" fmla="*/ 52676 w 61717"/>
                <a:gd name="connsiteY87" fmla="*/ 30505 h 72355"/>
                <a:gd name="connsiteX88" fmla="*/ 53506 w 61717"/>
                <a:gd name="connsiteY88" fmla="*/ 30021 h 72355"/>
                <a:gd name="connsiteX89" fmla="*/ 54959 w 61717"/>
                <a:gd name="connsiteY89" fmla="*/ 29468 h 72355"/>
                <a:gd name="connsiteX90" fmla="*/ 55306 w 61717"/>
                <a:gd name="connsiteY90" fmla="*/ 29329 h 72355"/>
                <a:gd name="connsiteX91" fmla="*/ 57036 w 61717"/>
                <a:gd name="connsiteY91" fmla="*/ 28568 h 72355"/>
                <a:gd name="connsiteX92" fmla="*/ 58558 w 61717"/>
                <a:gd name="connsiteY92" fmla="*/ 27531 h 72355"/>
                <a:gd name="connsiteX93" fmla="*/ 60150 w 61717"/>
                <a:gd name="connsiteY93" fmla="*/ 26009 h 72355"/>
                <a:gd name="connsiteX94" fmla="*/ 61534 w 61717"/>
                <a:gd name="connsiteY94" fmla="*/ 20890 h 72355"/>
                <a:gd name="connsiteX95" fmla="*/ 58974 w 61717"/>
                <a:gd name="connsiteY95" fmla="*/ 11967 h 72355"/>
                <a:gd name="connsiteX96" fmla="*/ 58628 w 61717"/>
                <a:gd name="connsiteY96" fmla="*/ 9477 h 72355"/>
                <a:gd name="connsiteX97" fmla="*/ 58489 w 61717"/>
                <a:gd name="connsiteY97" fmla="*/ 6433 h 72355"/>
                <a:gd name="connsiteX98" fmla="*/ 58351 w 61717"/>
                <a:gd name="connsiteY98" fmla="*/ 5465 h 72355"/>
                <a:gd name="connsiteX99" fmla="*/ 58005 w 61717"/>
                <a:gd name="connsiteY99" fmla="*/ 4012 h 72355"/>
                <a:gd name="connsiteX100" fmla="*/ 54821 w 61717"/>
                <a:gd name="connsiteY100" fmla="*/ 415 h 72355"/>
                <a:gd name="connsiteX101" fmla="*/ 52952 w 61717"/>
                <a:gd name="connsiteY101" fmla="*/ 69 h 72355"/>
                <a:gd name="connsiteX102" fmla="*/ 52952 w 61717"/>
                <a:gd name="connsiteY102" fmla="*/ 69 h 7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61717" h="72355">
                  <a:moveTo>
                    <a:pt x="52883" y="5119"/>
                  </a:moveTo>
                  <a:lnTo>
                    <a:pt x="53229" y="6571"/>
                  </a:lnTo>
                  <a:lnTo>
                    <a:pt x="53368" y="9823"/>
                  </a:lnTo>
                  <a:lnTo>
                    <a:pt x="53783" y="12935"/>
                  </a:lnTo>
                  <a:lnTo>
                    <a:pt x="56482" y="22205"/>
                  </a:lnTo>
                  <a:lnTo>
                    <a:pt x="54890" y="23726"/>
                  </a:lnTo>
                  <a:lnTo>
                    <a:pt x="53160" y="24487"/>
                  </a:lnTo>
                  <a:lnTo>
                    <a:pt x="51291" y="25179"/>
                  </a:lnTo>
                  <a:lnTo>
                    <a:pt x="49423" y="26217"/>
                  </a:lnTo>
                  <a:lnTo>
                    <a:pt x="47692" y="27946"/>
                  </a:lnTo>
                  <a:lnTo>
                    <a:pt x="46654" y="29399"/>
                  </a:lnTo>
                  <a:lnTo>
                    <a:pt x="45547" y="30782"/>
                  </a:lnTo>
                  <a:lnTo>
                    <a:pt x="43609" y="32096"/>
                  </a:lnTo>
                  <a:lnTo>
                    <a:pt x="39733" y="33964"/>
                  </a:lnTo>
                  <a:lnTo>
                    <a:pt x="38487" y="34933"/>
                  </a:lnTo>
                  <a:lnTo>
                    <a:pt x="37241" y="36662"/>
                  </a:lnTo>
                  <a:lnTo>
                    <a:pt x="33989" y="43579"/>
                  </a:lnTo>
                  <a:lnTo>
                    <a:pt x="32535" y="45862"/>
                  </a:lnTo>
                  <a:lnTo>
                    <a:pt x="30528" y="47799"/>
                  </a:lnTo>
                  <a:lnTo>
                    <a:pt x="26098" y="50358"/>
                  </a:lnTo>
                  <a:lnTo>
                    <a:pt x="24022" y="51949"/>
                  </a:lnTo>
                  <a:lnTo>
                    <a:pt x="22638" y="53471"/>
                  </a:lnTo>
                  <a:lnTo>
                    <a:pt x="20285" y="56722"/>
                  </a:lnTo>
                  <a:lnTo>
                    <a:pt x="18762" y="58175"/>
                  </a:lnTo>
                  <a:lnTo>
                    <a:pt x="8519" y="64608"/>
                  </a:lnTo>
                  <a:lnTo>
                    <a:pt x="5197" y="67098"/>
                  </a:lnTo>
                  <a:lnTo>
                    <a:pt x="6996" y="61149"/>
                  </a:lnTo>
                  <a:lnTo>
                    <a:pt x="11080" y="56100"/>
                  </a:lnTo>
                  <a:lnTo>
                    <a:pt x="26168" y="43994"/>
                  </a:lnTo>
                  <a:lnTo>
                    <a:pt x="40148" y="28361"/>
                  </a:lnTo>
                  <a:lnTo>
                    <a:pt x="46654" y="22827"/>
                  </a:lnTo>
                  <a:lnTo>
                    <a:pt x="48038" y="20683"/>
                  </a:lnTo>
                  <a:lnTo>
                    <a:pt x="48315" y="18884"/>
                  </a:lnTo>
                  <a:lnTo>
                    <a:pt x="48107" y="17362"/>
                  </a:lnTo>
                  <a:lnTo>
                    <a:pt x="47762" y="15841"/>
                  </a:lnTo>
                  <a:lnTo>
                    <a:pt x="47762" y="14250"/>
                  </a:lnTo>
                  <a:lnTo>
                    <a:pt x="48107" y="12935"/>
                  </a:lnTo>
                  <a:lnTo>
                    <a:pt x="51776" y="5880"/>
                  </a:lnTo>
                  <a:lnTo>
                    <a:pt x="52814" y="5188"/>
                  </a:lnTo>
                  <a:moveTo>
                    <a:pt x="52814" y="0"/>
                  </a:moveTo>
                  <a:cubicBezTo>
                    <a:pt x="51776" y="0"/>
                    <a:pt x="50738" y="277"/>
                    <a:pt x="49907" y="899"/>
                  </a:cubicBezTo>
                  <a:lnTo>
                    <a:pt x="48869" y="1591"/>
                  </a:lnTo>
                  <a:cubicBezTo>
                    <a:pt x="48177" y="2075"/>
                    <a:pt x="47554" y="2698"/>
                    <a:pt x="47208" y="3528"/>
                  </a:cubicBezTo>
                  <a:lnTo>
                    <a:pt x="43540" y="10584"/>
                  </a:lnTo>
                  <a:cubicBezTo>
                    <a:pt x="43332" y="10929"/>
                    <a:pt x="43194" y="11344"/>
                    <a:pt x="43124" y="11759"/>
                  </a:cubicBezTo>
                  <a:lnTo>
                    <a:pt x="42779" y="13074"/>
                  </a:lnTo>
                  <a:cubicBezTo>
                    <a:pt x="42709" y="13489"/>
                    <a:pt x="42640" y="13904"/>
                    <a:pt x="42640" y="14319"/>
                  </a:cubicBezTo>
                  <a:lnTo>
                    <a:pt x="42640" y="15910"/>
                  </a:lnTo>
                  <a:cubicBezTo>
                    <a:pt x="42640" y="16256"/>
                    <a:pt x="42640" y="16671"/>
                    <a:pt x="42779" y="17017"/>
                  </a:cubicBezTo>
                  <a:lnTo>
                    <a:pt x="43055" y="18331"/>
                  </a:lnTo>
                  <a:lnTo>
                    <a:pt x="43055" y="18815"/>
                  </a:lnTo>
                  <a:cubicBezTo>
                    <a:pt x="43055" y="18815"/>
                    <a:pt x="42779" y="19368"/>
                    <a:pt x="42779" y="19368"/>
                  </a:cubicBezTo>
                  <a:lnTo>
                    <a:pt x="36826" y="24418"/>
                  </a:lnTo>
                  <a:cubicBezTo>
                    <a:pt x="36826" y="24418"/>
                    <a:pt x="36480" y="24764"/>
                    <a:pt x="36342" y="24902"/>
                  </a:cubicBezTo>
                  <a:lnTo>
                    <a:pt x="22638" y="40259"/>
                  </a:lnTo>
                  <a:lnTo>
                    <a:pt x="7827" y="52088"/>
                  </a:lnTo>
                  <a:cubicBezTo>
                    <a:pt x="7827" y="52088"/>
                    <a:pt x="7273" y="52572"/>
                    <a:pt x="7065" y="52848"/>
                  </a:cubicBezTo>
                  <a:lnTo>
                    <a:pt x="2982" y="57898"/>
                  </a:lnTo>
                  <a:cubicBezTo>
                    <a:pt x="2567" y="58451"/>
                    <a:pt x="2221" y="59005"/>
                    <a:pt x="2013" y="59697"/>
                  </a:cubicBezTo>
                  <a:lnTo>
                    <a:pt x="214" y="65646"/>
                  </a:lnTo>
                  <a:cubicBezTo>
                    <a:pt x="-410" y="67790"/>
                    <a:pt x="352" y="70142"/>
                    <a:pt x="2221" y="71387"/>
                  </a:cubicBezTo>
                  <a:cubicBezTo>
                    <a:pt x="3120" y="72009"/>
                    <a:pt x="4159" y="72355"/>
                    <a:pt x="5197" y="72355"/>
                  </a:cubicBezTo>
                  <a:cubicBezTo>
                    <a:pt x="6304" y="72355"/>
                    <a:pt x="7411" y="72009"/>
                    <a:pt x="8311" y="71318"/>
                  </a:cubicBezTo>
                  <a:lnTo>
                    <a:pt x="11426" y="68966"/>
                  </a:lnTo>
                  <a:lnTo>
                    <a:pt x="21531" y="62671"/>
                  </a:lnTo>
                  <a:cubicBezTo>
                    <a:pt x="21531" y="62671"/>
                    <a:pt x="22084" y="62325"/>
                    <a:pt x="22292" y="62049"/>
                  </a:cubicBezTo>
                  <a:lnTo>
                    <a:pt x="23814" y="60596"/>
                  </a:lnTo>
                  <a:cubicBezTo>
                    <a:pt x="23814" y="60596"/>
                    <a:pt x="24299" y="60112"/>
                    <a:pt x="24507" y="59835"/>
                  </a:cubicBezTo>
                  <a:lnTo>
                    <a:pt x="26722" y="56791"/>
                  </a:lnTo>
                  <a:lnTo>
                    <a:pt x="27552" y="55823"/>
                  </a:lnTo>
                  <a:lnTo>
                    <a:pt x="29005" y="54716"/>
                  </a:lnTo>
                  <a:lnTo>
                    <a:pt x="33158" y="52295"/>
                  </a:lnTo>
                  <a:cubicBezTo>
                    <a:pt x="33158" y="52295"/>
                    <a:pt x="33850" y="51880"/>
                    <a:pt x="34127" y="51603"/>
                  </a:cubicBezTo>
                  <a:lnTo>
                    <a:pt x="36134" y="49666"/>
                  </a:lnTo>
                  <a:cubicBezTo>
                    <a:pt x="36134" y="49666"/>
                    <a:pt x="36688" y="49044"/>
                    <a:pt x="36965" y="48698"/>
                  </a:cubicBezTo>
                  <a:lnTo>
                    <a:pt x="38418" y="46415"/>
                  </a:lnTo>
                  <a:cubicBezTo>
                    <a:pt x="38418" y="46415"/>
                    <a:pt x="38626" y="46069"/>
                    <a:pt x="38764" y="45862"/>
                  </a:cubicBezTo>
                  <a:lnTo>
                    <a:pt x="41879" y="39360"/>
                  </a:lnTo>
                  <a:lnTo>
                    <a:pt x="42363" y="38668"/>
                  </a:lnTo>
                  <a:lnTo>
                    <a:pt x="42501" y="38529"/>
                  </a:lnTo>
                  <a:lnTo>
                    <a:pt x="45893" y="36939"/>
                  </a:lnTo>
                  <a:cubicBezTo>
                    <a:pt x="45893" y="36939"/>
                    <a:pt x="46377" y="36662"/>
                    <a:pt x="46585" y="36524"/>
                  </a:cubicBezTo>
                  <a:lnTo>
                    <a:pt x="48523" y="35209"/>
                  </a:lnTo>
                  <a:cubicBezTo>
                    <a:pt x="48938" y="34933"/>
                    <a:pt x="49284" y="34587"/>
                    <a:pt x="49630" y="34241"/>
                  </a:cubicBezTo>
                  <a:lnTo>
                    <a:pt x="50738" y="32857"/>
                  </a:lnTo>
                  <a:cubicBezTo>
                    <a:pt x="50738" y="32857"/>
                    <a:pt x="50945" y="32650"/>
                    <a:pt x="51015" y="32511"/>
                  </a:cubicBezTo>
                  <a:lnTo>
                    <a:pt x="51776" y="31405"/>
                  </a:lnTo>
                  <a:lnTo>
                    <a:pt x="52676" y="30505"/>
                  </a:lnTo>
                  <a:lnTo>
                    <a:pt x="53506" y="30021"/>
                  </a:lnTo>
                  <a:lnTo>
                    <a:pt x="54959" y="29468"/>
                  </a:lnTo>
                  <a:cubicBezTo>
                    <a:pt x="54959" y="29468"/>
                    <a:pt x="55167" y="29399"/>
                    <a:pt x="55306" y="29329"/>
                  </a:cubicBezTo>
                  <a:lnTo>
                    <a:pt x="57036" y="28568"/>
                  </a:lnTo>
                  <a:cubicBezTo>
                    <a:pt x="57589" y="28292"/>
                    <a:pt x="58074" y="27946"/>
                    <a:pt x="58558" y="27531"/>
                  </a:cubicBezTo>
                  <a:lnTo>
                    <a:pt x="60150" y="26009"/>
                  </a:lnTo>
                  <a:cubicBezTo>
                    <a:pt x="61534" y="24695"/>
                    <a:pt x="62019" y="22689"/>
                    <a:pt x="61534" y="20890"/>
                  </a:cubicBezTo>
                  <a:lnTo>
                    <a:pt x="58974" y="11967"/>
                  </a:lnTo>
                  <a:lnTo>
                    <a:pt x="58628" y="9477"/>
                  </a:lnTo>
                  <a:lnTo>
                    <a:pt x="58489" y="6433"/>
                  </a:lnTo>
                  <a:cubicBezTo>
                    <a:pt x="58489" y="6433"/>
                    <a:pt x="58489" y="5741"/>
                    <a:pt x="58351" y="5465"/>
                  </a:cubicBezTo>
                  <a:lnTo>
                    <a:pt x="58005" y="4012"/>
                  </a:lnTo>
                  <a:cubicBezTo>
                    <a:pt x="57589" y="2352"/>
                    <a:pt x="56413" y="1038"/>
                    <a:pt x="54821" y="415"/>
                  </a:cubicBezTo>
                  <a:cubicBezTo>
                    <a:pt x="54198" y="208"/>
                    <a:pt x="53575" y="69"/>
                    <a:pt x="52952" y="69"/>
                  </a:cubicBezTo>
                  <a:lnTo>
                    <a:pt x="5295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5" name="Freeform 3564">
              <a:extLst>
                <a:ext uri="{FF2B5EF4-FFF2-40B4-BE49-F238E27FC236}">
                  <a16:creationId xmlns:a16="http://schemas.microsoft.com/office/drawing/2014/main" id="{9B8E11E3-8D02-FB4D-AAF8-3C663D2400BF}"/>
                </a:ext>
              </a:extLst>
            </p:cNvPr>
            <p:cNvSpPr/>
            <p:nvPr/>
          </p:nvSpPr>
          <p:spPr>
            <a:xfrm>
              <a:off x="8405353" y="4515244"/>
              <a:ext cx="3318" cy="4053"/>
            </a:xfrm>
            <a:custGeom>
              <a:avLst/>
              <a:gdLst>
                <a:gd name="connsiteX0" fmla="*/ 2491 w 2491"/>
                <a:gd name="connsiteY0" fmla="*/ 346 h 3043"/>
                <a:gd name="connsiteX1" fmla="*/ 1246 w 2491"/>
                <a:gd name="connsiteY1" fmla="*/ 0 h 3043"/>
                <a:gd name="connsiteX2" fmla="*/ 0 w 2491"/>
                <a:gd name="connsiteY2" fmla="*/ 3044 h 3043"/>
                <a:gd name="connsiteX3" fmla="*/ 2491 w 2491"/>
                <a:gd name="connsiteY3" fmla="*/ 2006 h 3043"/>
                <a:gd name="connsiteX4" fmla="*/ 2491 w 2491"/>
                <a:gd name="connsiteY4" fmla="*/ 346 h 3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1" h="3043">
                  <a:moveTo>
                    <a:pt x="2491" y="346"/>
                  </a:moveTo>
                  <a:lnTo>
                    <a:pt x="1246" y="0"/>
                  </a:lnTo>
                  <a:lnTo>
                    <a:pt x="0" y="3044"/>
                  </a:lnTo>
                  <a:lnTo>
                    <a:pt x="2491" y="2006"/>
                  </a:lnTo>
                  <a:lnTo>
                    <a:pt x="2491" y="34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6" name="Freeform 3565">
              <a:extLst>
                <a:ext uri="{FF2B5EF4-FFF2-40B4-BE49-F238E27FC236}">
                  <a16:creationId xmlns:a16="http://schemas.microsoft.com/office/drawing/2014/main" id="{D6AC19B8-D15D-534C-CCF2-65F104D94E36}"/>
                </a:ext>
              </a:extLst>
            </p:cNvPr>
            <p:cNvSpPr/>
            <p:nvPr/>
          </p:nvSpPr>
          <p:spPr>
            <a:xfrm>
              <a:off x="8398516" y="4508151"/>
              <a:ext cx="16975" cy="17964"/>
            </a:xfrm>
            <a:custGeom>
              <a:avLst/>
              <a:gdLst>
                <a:gd name="connsiteX0" fmla="*/ 6379 w 12746"/>
                <a:gd name="connsiteY0" fmla="*/ 5326 h 13488"/>
                <a:gd name="connsiteX1" fmla="*/ 7625 w 12746"/>
                <a:gd name="connsiteY1" fmla="*/ 5672 h 13488"/>
                <a:gd name="connsiteX2" fmla="*/ 7625 w 12746"/>
                <a:gd name="connsiteY2" fmla="*/ 7332 h 13488"/>
                <a:gd name="connsiteX3" fmla="*/ 5202 w 12746"/>
                <a:gd name="connsiteY3" fmla="*/ 8370 h 13488"/>
                <a:gd name="connsiteX4" fmla="*/ 6448 w 12746"/>
                <a:gd name="connsiteY4" fmla="*/ 5326 h 13488"/>
                <a:gd name="connsiteX5" fmla="*/ 6448 w 12746"/>
                <a:gd name="connsiteY5" fmla="*/ 138 h 13488"/>
                <a:gd name="connsiteX6" fmla="*/ 1603 w 12746"/>
                <a:gd name="connsiteY6" fmla="*/ 3389 h 13488"/>
                <a:gd name="connsiteX7" fmla="*/ 357 w 12746"/>
                <a:gd name="connsiteY7" fmla="*/ 6433 h 13488"/>
                <a:gd name="connsiteX8" fmla="*/ 1534 w 12746"/>
                <a:gd name="connsiteY8" fmla="*/ 12036 h 13488"/>
                <a:gd name="connsiteX9" fmla="*/ 5133 w 12746"/>
                <a:gd name="connsiteY9" fmla="*/ 13489 h 13488"/>
                <a:gd name="connsiteX10" fmla="*/ 7140 w 12746"/>
                <a:gd name="connsiteY10" fmla="*/ 13074 h 13488"/>
                <a:gd name="connsiteX11" fmla="*/ 9562 w 12746"/>
                <a:gd name="connsiteY11" fmla="*/ 12036 h 13488"/>
                <a:gd name="connsiteX12" fmla="*/ 12746 w 12746"/>
                <a:gd name="connsiteY12" fmla="*/ 7263 h 13488"/>
                <a:gd name="connsiteX13" fmla="*/ 12746 w 12746"/>
                <a:gd name="connsiteY13" fmla="*/ 5603 h 13488"/>
                <a:gd name="connsiteX14" fmla="*/ 8870 w 12746"/>
                <a:gd name="connsiteY14" fmla="*/ 553 h 13488"/>
                <a:gd name="connsiteX15" fmla="*/ 7625 w 12746"/>
                <a:gd name="connsiteY15" fmla="*/ 208 h 13488"/>
                <a:gd name="connsiteX16" fmla="*/ 6310 w 12746"/>
                <a:gd name="connsiteY16" fmla="*/ 0 h 13488"/>
                <a:gd name="connsiteX17" fmla="*/ 6310 w 12746"/>
                <a:gd name="connsiteY17" fmla="*/ 0 h 1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46" h="13488">
                  <a:moveTo>
                    <a:pt x="6379" y="5326"/>
                  </a:moveTo>
                  <a:lnTo>
                    <a:pt x="7625" y="5672"/>
                  </a:lnTo>
                  <a:lnTo>
                    <a:pt x="7625" y="7332"/>
                  </a:lnTo>
                  <a:lnTo>
                    <a:pt x="5202" y="8370"/>
                  </a:lnTo>
                  <a:lnTo>
                    <a:pt x="6448" y="5326"/>
                  </a:lnTo>
                  <a:moveTo>
                    <a:pt x="6448" y="138"/>
                  </a:moveTo>
                  <a:cubicBezTo>
                    <a:pt x="4371" y="138"/>
                    <a:pt x="2434" y="1383"/>
                    <a:pt x="1603" y="3389"/>
                  </a:cubicBezTo>
                  <a:lnTo>
                    <a:pt x="357" y="6433"/>
                  </a:lnTo>
                  <a:cubicBezTo>
                    <a:pt x="-404" y="8370"/>
                    <a:pt x="80" y="10584"/>
                    <a:pt x="1534" y="12036"/>
                  </a:cubicBezTo>
                  <a:cubicBezTo>
                    <a:pt x="2503" y="13005"/>
                    <a:pt x="3818" y="13489"/>
                    <a:pt x="5133" y="13489"/>
                  </a:cubicBezTo>
                  <a:cubicBezTo>
                    <a:pt x="5825" y="13489"/>
                    <a:pt x="6517" y="13350"/>
                    <a:pt x="7140" y="13074"/>
                  </a:cubicBezTo>
                  <a:lnTo>
                    <a:pt x="9562" y="12036"/>
                  </a:lnTo>
                  <a:cubicBezTo>
                    <a:pt x="11500" y="11206"/>
                    <a:pt x="12746" y="9338"/>
                    <a:pt x="12746" y="7263"/>
                  </a:cubicBezTo>
                  <a:lnTo>
                    <a:pt x="12746" y="5603"/>
                  </a:lnTo>
                  <a:cubicBezTo>
                    <a:pt x="12746" y="3251"/>
                    <a:pt x="11154" y="1176"/>
                    <a:pt x="8870" y="553"/>
                  </a:cubicBezTo>
                  <a:lnTo>
                    <a:pt x="7625" y="208"/>
                  </a:lnTo>
                  <a:cubicBezTo>
                    <a:pt x="7209" y="69"/>
                    <a:pt x="6725" y="0"/>
                    <a:pt x="6310" y="0"/>
                  </a:cubicBezTo>
                  <a:lnTo>
                    <a:pt x="631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7" name="Freeform 3566">
              <a:extLst>
                <a:ext uri="{FF2B5EF4-FFF2-40B4-BE49-F238E27FC236}">
                  <a16:creationId xmlns:a16="http://schemas.microsoft.com/office/drawing/2014/main" id="{C3011CCC-F2B4-6B13-73DE-34187D7B3C03}"/>
                </a:ext>
              </a:extLst>
            </p:cNvPr>
            <p:cNvSpPr/>
            <p:nvPr/>
          </p:nvSpPr>
          <p:spPr>
            <a:xfrm>
              <a:off x="8454759" y="4696458"/>
              <a:ext cx="4608" cy="8660"/>
            </a:xfrm>
            <a:custGeom>
              <a:avLst/>
              <a:gdLst>
                <a:gd name="connsiteX0" fmla="*/ 3461 w 3460"/>
                <a:gd name="connsiteY0" fmla="*/ 6502 h 6502"/>
                <a:gd name="connsiteX1" fmla="*/ 3322 w 3460"/>
                <a:gd name="connsiteY1" fmla="*/ 4635 h 6502"/>
                <a:gd name="connsiteX2" fmla="*/ 2699 w 3460"/>
                <a:gd name="connsiteY2" fmla="*/ 2767 h 6502"/>
                <a:gd name="connsiteX3" fmla="*/ 1730 w 3460"/>
                <a:gd name="connsiteY3" fmla="*/ 1176 h 6502"/>
                <a:gd name="connsiteX4" fmla="*/ 207 w 3460"/>
                <a:gd name="connsiteY4" fmla="*/ 0 h 6502"/>
                <a:gd name="connsiteX5" fmla="*/ 0 w 3460"/>
                <a:gd name="connsiteY5" fmla="*/ 1660 h 6502"/>
                <a:gd name="connsiteX6" fmla="*/ 761 w 3460"/>
                <a:gd name="connsiteY6" fmla="*/ 3459 h 6502"/>
                <a:gd name="connsiteX7" fmla="*/ 2076 w 3460"/>
                <a:gd name="connsiteY7" fmla="*/ 5119 h 6502"/>
                <a:gd name="connsiteX8" fmla="*/ 3461 w 3460"/>
                <a:gd name="connsiteY8" fmla="*/ 6502 h 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0" h="6502">
                  <a:moveTo>
                    <a:pt x="3461" y="6502"/>
                  </a:moveTo>
                  <a:lnTo>
                    <a:pt x="3322" y="4635"/>
                  </a:lnTo>
                  <a:lnTo>
                    <a:pt x="2699" y="2767"/>
                  </a:lnTo>
                  <a:lnTo>
                    <a:pt x="1730" y="1176"/>
                  </a:lnTo>
                  <a:lnTo>
                    <a:pt x="207" y="0"/>
                  </a:lnTo>
                  <a:lnTo>
                    <a:pt x="0" y="1660"/>
                  </a:lnTo>
                  <a:lnTo>
                    <a:pt x="761" y="3459"/>
                  </a:lnTo>
                  <a:lnTo>
                    <a:pt x="2076" y="5119"/>
                  </a:lnTo>
                  <a:lnTo>
                    <a:pt x="3461" y="650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8" name="Freeform 3567">
              <a:extLst>
                <a:ext uri="{FF2B5EF4-FFF2-40B4-BE49-F238E27FC236}">
                  <a16:creationId xmlns:a16="http://schemas.microsoft.com/office/drawing/2014/main" id="{1BBAB002-5426-4101-2302-EBD3FA3D5629}"/>
                </a:ext>
              </a:extLst>
            </p:cNvPr>
            <p:cNvSpPr/>
            <p:nvPr/>
          </p:nvSpPr>
          <p:spPr>
            <a:xfrm>
              <a:off x="8447906" y="4689548"/>
              <a:ext cx="18405" cy="22662"/>
            </a:xfrm>
            <a:custGeom>
              <a:avLst/>
              <a:gdLst>
                <a:gd name="connsiteX0" fmla="*/ 5353 w 13819"/>
                <a:gd name="connsiteY0" fmla="*/ 5188 h 17016"/>
                <a:gd name="connsiteX1" fmla="*/ 6876 w 13819"/>
                <a:gd name="connsiteY1" fmla="*/ 6433 h 17016"/>
                <a:gd name="connsiteX2" fmla="*/ 7914 w 13819"/>
                <a:gd name="connsiteY2" fmla="*/ 8024 h 17016"/>
                <a:gd name="connsiteX3" fmla="*/ 8468 w 13819"/>
                <a:gd name="connsiteY3" fmla="*/ 9892 h 17016"/>
                <a:gd name="connsiteX4" fmla="*/ 8676 w 13819"/>
                <a:gd name="connsiteY4" fmla="*/ 11829 h 17016"/>
                <a:gd name="connsiteX5" fmla="*/ 7291 w 13819"/>
                <a:gd name="connsiteY5" fmla="*/ 10376 h 17016"/>
                <a:gd name="connsiteX6" fmla="*/ 5976 w 13819"/>
                <a:gd name="connsiteY6" fmla="*/ 8716 h 17016"/>
                <a:gd name="connsiteX7" fmla="*/ 5215 w 13819"/>
                <a:gd name="connsiteY7" fmla="*/ 6917 h 17016"/>
                <a:gd name="connsiteX8" fmla="*/ 5422 w 13819"/>
                <a:gd name="connsiteY8" fmla="*/ 5257 h 17016"/>
                <a:gd name="connsiteX9" fmla="*/ 5422 w 13819"/>
                <a:gd name="connsiteY9" fmla="*/ 69 h 17016"/>
                <a:gd name="connsiteX10" fmla="*/ 3415 w 13819"/>
                <a:gd name="connsiteY10" fmla="*/ 484 h 17016"/>
                <a:gd name="connsiteX11" fmla="*/ 232 w 13819"/>
                <a:gd name="connsiteY11" fmla="*/ 4704 h 17016"/>
                <a:gd name="connsiteX12" fmla="*/ 24 w 13819"/>
                <a:gd name="connsiteY12" fmla="*/ 6364 h 17016"/>
                <a:gd name="connsiteX13" fmla="*/ 370 w 13819"/>
                <a:gd name="connsiteY13" fmla="*/ 8923 h 17016"/>
                <a:gd name="connsiteX14" fmla="*/ 1131 w 13819"/>
                <a:gd name="connsiteY14" fmla="*/ 10722 h 17016"/>
                <a:gd name="connsiteX15" fmla="*/ 1893 w 13819"/>
                <a:gd name="connsiteY15" fmla="*/ 11967 h 17016"/>
                <a:gd name="connsiteX16" fmla="*/ 3208 w 13819"/>
                <a:gd name="connsiteY16" fmla="*/ 13627 h 17016"/>
                <a:gd name="connsiteX17" fmla="*/ 3485 w 13819"/>
                <a:gd name="connsiteY17" fmla="*/ 13973 h 17016"/>
                <a:gd name="connsiteX18" fmla="*/ 4869 w 13819"/>
                <a:gd name="connsiteY18" fmla="*/ 15426 h 17016"/>
                <a:gd name="connsiteX19" fmla="*/ 8606 w 13819"/>
                <a:gd name="connsiteY19" fmla="*/ 17017 h 17016"/>
                <a:gd name="connsiteX20" fmla="*/ 10752 w 13819"/>
                <a:gd name="connsiteY20" fmla="*/ 16532 h 17016"/>
                <a:gd name="connsiteX21" fmla="*/ 13797 w 13819"/>
                <a:gd name="connsiteY21" fmla="*/ 11344 h 17016"/>
                <a:gd name="connsiteX22" fmla="*/ 13589 w 13819"/>
                <a:gd name="connsiteY22" fmla="*/ 9407 h 17016"/>
                <a:gd name="connsiteX23" fmla="*/ 13382 w 13819"/>
                <a:gd name="connsiteY23" fmla="*/ 8370 h 17016"/>
                <a:gd name="connsiteX24" fmla="*/ 12828 w 13819"/>
                <a:gd name="connsiteY24" fmla="*/ 6502 h 17016"/>
                <a:gd name="connsiteX25" fmla="*/ 12274 w 13819"/>
                <a:gd name="connsiteY25" fmla="*/ 5257 h 17016"/>
                <a:gd name="connsiteX26" fmla="*/ 11236 w 13819"/>
                <a:gd name="connsiteY26" fmla="*/ 3666 h 17016"/>
                <a:gd name="connsiteX27" fmla="*/ 10129 w 13819"/>
                <a:gd name="connsiteY27" fmla="*/ 2421 h 17016"/>
                <a:gd name="connsiteX28" fmla="*/ 8606 w 13819"/>
                <a:gd name="connsiteY28" fmla="*/ 1176 h 17016"/>
                <a:gd name="connsiteX29" fmla="*/ 5353 w 13819"/>
                <a:gd name="connsiteY29" fmla="*/ 0 h 17016"/>
                <a:gd name="connsiteX30" fmla="*/ 5353 w 13819"/>
                <a:gd name="connsiteY30" fmla="*/ 0 h 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19" h="17016">
                  <a:moveTo>
                    <a:pt x="5353" y="5188"/>
                  </a:moveTo>
                  <a:lnTo>
                    <a:pt x="6876" y="6433"/>
                  </a:lnTo>
                  <a:lnTo>
                    <a:pt x="7914" y="8024"/>
                  </a:lnTo>
                  <a:lnTo>
                    <a:pt x="8468" y="9892"/>
                  </a:lnTo>
                  <a:lnTo>
                    <a:pt x="8676" y="11829"/>
                  </a:lnTo>
                  <a:lnTo>
                    <a:pt x="7291" y="10376"/>
                  </a:lnTo>
                  <a:lnTo>
                    <a:pt x="5976" y="8716"/>
                  </a:lnTo>
                  <a:lnTo>
                    <a:pt x="5215" y="6917"/>
                  </a:lnTo>
                  <a:lnTo>
                    <a:pt x="5422" y="5257"/>
                  </a:lnTo>
                  <a:moveTo>
                    <a:pt x="5422" y="69"/>
                  </a:moveTo>
                  <a:cubicBezTo>
                    <a:pt x="4730" y="69"/>
                    <a:pt x="4107" y="208"/>
                    <a:pt x="3415" y="484"/>
                  </a:cubicBezTo>
                  <a:cubicBezTo>
                    <a:pt x="1685" y="1176"/>
                    <a:pt x="439" y="2836"/>
                    <a:pt x="232" y="4704"/>
                  </a:cubicBezTo>
                  <a:lnTo>
                    <a:pt x="24" y="6364"/>
                  </a:lnTo>
                  <a:cubicBezTo>
                    <a:pt x="-45" y="7263"/>
                    <a:pt x="24" y="8093"/>
                    <a:pt x="370" y="8923"/>
                  </a:cubicBezTo>
                  <a:lnTo>
                    <a:pt x="1131" y="10722"/>
                  </a:lnTo>
                  <a:cubicBezTo>
                    <a:pt x="1339" y="11137"/>
                    <a:pt x="1547" y="11552"/>
                    <a:pt x="1893" y="11967"/>
                  </a:cubicBezTo>
                  <a:lnTo>
                    <a:pt x="3208" y="13627"/>
                  </a:lnTo>
                  <a:cubicBezTo>
                    <a:pt x="3208" y="13627"/>
                    <a:pt x="3415" y="13835"/>
                    <a:pt x="3485" y="13973"/>
                  </a:cubicBezTo>
                  <a:lnTo>
                    <a:pt x="4869" y="15426"/>
                  </a:lnTo>
                  <a:cubicBezTo>
                    <a:pt x="5838" y="16463"/>
                    <a:pt x="7222" y="17017"/>
                    <a:pt x="8606" y="17017"/>
                  </a:cubicBezTo>
                  <a:cubicBezTo>
                    <a:pt x="9298" y="17017"/>
                    <a:pt x="10059" y="16878"/>
                    <a:pt x="10752" y="16532"/>
                  </a:cubicBezTo>
                  <a:cubicBezTo>
                    <a:pt x="12759" y="15633"/>
                    <a:pt x="14004" y="13558"/>
                    <a:pt x="13797" y="11344"/>
                  </a:cubicBezTo>
                  <a:lnTo>
                    <a:pt x="13589" y="9407"/>
                  </a:lnTo>
                  <a:cubicBezTo>
                    <a:pt x="13589" y="9062"/>
                    <a:pt x="13451" y="8716"/>
                    <a:pt x="13382" y="8370"/>
                  </a:cubicBezTo>
                  <a:lnTo>
                    <a:pt x="12828" y="6502"/>
                  </a:lnTo>
                  <a:cubicBezTo>
                    <a:pt x="12689" y="6087"/>
                    <a:pt x="12482" y="5672"/>
                    <a:pt x="12274" y="5257"/>
                  </a:cubicBezTo>
                  <a:lnTo>
                    <a:pt x="11236" y="3666"/>
                  </a:lnTo>
                  <a:cubicBezTo>
                    <a:pt x="10959" y="3182"/>
                    <a:pt x="10544" y="2767"/>
                    <a:pt x="10129" y="2421"/>
                  </a:cubicBezTo>
                  <a:lnTo>
                    <a:pt x="8606" y="1176"/>
                  </a:lnTo>
                  <a:cubicBezTo>
                    <a:pt x="7637" y="415"/>
                    <a:pt x="6530" y="0"/>
                    <a:pt x="5353" y="0"/>
                  </a:cubicBezTo>
                  <a:lnTo>
                    <a:pt x="535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69" name="Freeform 3568">
              <a:extLst>
                <a:ext uri="{FF2B5EF4-FFF2-40B4-BE49-F238E27FC236}">
                  <a16:creationId xmlns:a16="http://schemas.microsoft.com/office/drawing/2014/main" id="{BDB0B410-D9D4-DAAB-600D-F98EDD86EAE0}"/>
                </a:ext>
              </a:extLst>
            </p:cNvPr>
            <p:cNvSpPr/>
            <p:nvPr/>
          </p:nvSpPr>
          <p:spPr>
            <a:xfrm>
              <a:off x="8474670" y="4728611"/>
              <a:ext cx="25624" cy="42286"/>
            </a:xfrm>
            <a:custGeom>
              <a:avLst/>
              <a:gdLst>
                <a:gd name="connsiteX0" fmla="*/ 69 w 19240"/>
                <a:gd name="connsiteY0" fmla="*/ 3735 h 31750"/>
                <a:gd name="connsiteX1" fmla="*/ 969 w 19240"/>
                <a:gd name="connsiteY1" fmla="*/ 8647 h 31750"/>
                <a:gd name="connsiteX2" fmla="*/ 2907 w 19240"/>
                <a:gd name="connsiteY2" fmla="*/ 12175 h 31750"/>
                <a:gd name="connsiteX3" fmla="*/ 5883 w 19240"/>
                <a:gd name="connsiteY3" fmla="*/ 12105 h 31750"/>
                <a:gd name="connsiteX4" fmla="*/ 8582 w 19240"/>
                <a:gd name="connsiteY4" fmla="*/ 13765 h 31750"/>
                <a:gd name="connsiteX5" fmla="*/ 9344 w 19240"/>
                <a:gd name="connsiteY5" fmla="*/ 16187 h 31750"/>
                <a:gd name="connsiteX6" fmla="*/ 8651 w 19240"/>
                <a:gd name="connsiteY6" fmla="*/ 21997 h 31750"/>
                <a:gd name="connsiteX7" fmla="*/ 8928 w 19240"/>
                <a:gd name="connsiteY7" fmla="*/ 25594 h 31750"/>
                <a:gd name="connsiteX8" fmla="*/ 9897 w 19240"/>
                <a:gd name="connsiteY8" fmla="*/ 27877 h 31750"/>
                <a:gd name="connsiteX9" fmla="*/ 11697 w 19240"/>
                <a:gd name="connsiteY9" fmla="*/ 29606 h 31750"/>
                <a:gd name="connsiteX10" fmla="*/ 14396 w 19240"/>
                <a:gd name="connsiteY10" fmla="*/ 31751 h 31750"/>
                <a:gd name="connsiteX11" fmla="*/ 13566 w 19240"/>
                <a:gd name="connsiteY11" fmla="*/ 24695 h 31750"/>
                <a:gd name="connsiteX12" fmla="*/ 16818 w 19240"/>
                <a:gd name="connsiteY12" fmla="*/ 28430 h 31750"/>
                <a:gd name="connsiteX13" fmla="*/ 17372 w 19240"/>
                <a:gd name="connsiteY13" fmla="*/ 27324 h 31750"/>
                <a:gd name="connsiteX14" fmla="*/ 18064 w 19240"/>
                <a:gd name="connsiteY14" fmla="*/ 26978 h 31750"/>
                <a:gd name="connsiteX15" fmla="*/ 18826 w 19240"/>
                <a:gd name="connsiteY15" fmla="*/ 26908 h 31750"/>
                <a:gd name="connsiteX16" fmla="*/ 19241 w 19240"/>
                <a:gd name="connsiteY16" fmla="*/ 26424 h 31750"/>
                <a:gd name="connsiteX17" fmla="*/ 19241 w 19240"/>
                <a:gd name="connsiteY17" fmla="*/ 25248 h 31750"/>
                <a:gd name="connsiteX18" fmla="*/ 18826 w 19240"/>
                <a:gd name="connsiteY18" fmla="*/ 23588 h 31750"/>
                <a:gd name="connsiteX19" fmla="*/ 17787 w 19240"/>
                <a:gd name="connsiteY19" fmla="*/ 20821 h 31750"/>
                <a:gd name="connsiteX20" fmla="*/ 15572 w 19240"/>
                <a:gd name="connsiteY20" fmla="*/ 16740 h 31750"/>
                <a:gd name="connsiteX21" fmla="*/ 15019 w 19240"/>
                <a:gd name="connsiteY21" fmla="*/ 15011 h 31750"/>
                <a:gd name="connsiteX22" fmla="*/ 14673 w 19240"/>
                <a:gd name="connsiteY22" fmla="*/ 12313 h 31750"/>
                <a:gd name="connsiteX23" fmla="*/ 14603 w 19240"/>
                <a:gd name="connsiteY23" fmla="*/ 8992 h 31750"/>
                <a:gd name="connsiteX24" fmla="*/ 14396 w 19240"/>
                <a:gd name="connsiteY24" fmla="*/ 7540 h 31750"/>
                <a:gd name="connsiteX25" fmla="*/ 12804 w 19240"/>
                <a:gd name="connsiteY25" fmla="*/ 3874 h 31750"/>
                <a:gd name="connsiteX26" fmla="*/ 12458 w 19240"/>
                <a:gd name="connsiteY26" fmla="*/ 3459 h 31750"/>
                <a:gd name="connsiteX27" fmla="*/ 10866 w 19240"/>
                <a:gd name="connsiteY27" fmla="*/ 3113 h 31750"/>
                <a:gd name="connsiteX28" fmla="*/ 9966 w 19240"/>
                <a:gd name="connsiteY28" fmla="*/ 3528 h 31750"/>
                <a:gd name="connsiteX29" fmla="*/ 9205 w 19240"/>
                <a:gd name="connsiteY29" fmla="*/ 4219 h 31750"/>
                <a:gd name="connsiteX30" fmla="*/ 8098 w 19240"/>
                <a:gd name="connsiteY30" fmla="*/ 4496 h 31750"/>
                <a:gd name="connsiteX31" fmla="*/ 5952 w 19240"/>
                <a:gd name="connsiteY31" fmla="*/ 4012 h 31750"/>
                <a:gd name="connsiteX32" fmla="*/ 3945 w 19240"/>
                <a:gd name="connsiteY32" fmla="*/ 2905 h 31750"/>
                <a:gd name="connsiteX33" fmla="*/ 0 w 19240"/>
                <a:gd name="connsiteY33" fmla="*/ 0 h 31750"/>
                <a:gd name="connsiteX34" fmla="*/ 69 w 19240"/>
                <a:gd name="connsiteY34" fmla="*/ 3735 h 3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240" h="31750">
                  <a:moveTo>
                    <a:pt x="69" y="3735"/>
                  </a:moveTo>
                  <a:lnTo>
                    <a:pt x="969" y="8647"/>
                  </a:lnTo>
                  <a:lnTo>
                    <a:pt x="2907" y="12175"/>
                  </a:lnTo>
                  <a:lnTo>
                    <a:pt x="5883" y="12105"/>
                  </a:lnTo>
                  <a:lnTo>
                    <a:pt x="8582" y="13765"/>
                  </a:lnTo>
                  <a:lnTo>
                    <a:pt x="9344" y="16187"/>
                  </a:lnTo>
                  <a:lnTo>
                    <a:pt x="8651" y="21997"/>
                  </a:lnTo>
                  <a:lnTo>
                    <a:pt x="8928" y="25594"/>
                  </a:lnTo>
                  <a:lnTo>
                    <a:pt x="9897" y="27877"/>
                  </a:lnTo>
                  <a:lnTo>
                    <a:pt x="11697" y="29606"/>
                  </a:lnTo>
                  <a:lnTo>
                    <a:pt x="14396" y="31751"/>
                  </a:lnTo>
                  <a:lnTo>
                    <a:pt x="13566" y="24695"/>
                  </a:lnTo>
                  <a:lnTo>
                    <a:pt x="16818" y="28430"/>
                  </a:lnTo>
                  <a:lnTo>
                    <a:pt x="17372" y="27324"/>
                  </a:lnTo>
                  <a:lnTo>
                    <a:pt x="18064" y="26978"/>
                  </a:lnTo>
                  <a:lnTo>
                    <a:pt x="18826" y="26908"/>
                  </a:lnTo>
                  <a:lnTo>
                    <a:pt x="19241" y="26424"/>
                  </a:lnTo>
                  <a:lnTo>
                    <a:pt x="19241" y="25248"/>
                  </a:lnTo>
                  <a:lnTo>
                    <a:pt x="18826" y="23588"/>
                  </a:lnTo>
                  <a:lnTo>
                    <a:pt x="17787" y="20821"/>
                  </a:lnTo>
                  <a:lnTo>
                    <a:pt x="15572" y="16740"/>
                  </a:lnTo>
                  <a:lnTo>
                    <a:pt x="15019" y="15011"/>
                  </a:lnTo>
                  <a:lnTo>
                    <a:pt x="14673" y="12313"/>
                  </a:lnTo>
                  <a:lnTo>
                    <a:pt x="14603" y="8992"/>
                  </a:lnTo>
                  <a:lnTo>
                    <a:pt x="14396" y="7540"/>
                  </a:lnTo>
                  <a:lnTo>
                    <a:pt x="12804" y="3874"/>
                  </a:lnTo>
                  <a:lnTo>
                    <a:pt x="12458" y="3459"/>
                  </a:lnTo>
                  <a:lnTo>
                    <a:pt x="10866" y="3113"/>
                  </a:lnTo>
                  <a:lnTo>
                    <a:pt x="9966" y="3528"/>
                  </a:lnTo>
                  <a:lnTo>
                    <a:pt x="9205" y="4219"/>
                  </a:lnTo>
                  <a:lnTo>
                    <a:pt x="8098" y="4496"/>
                  </a:lnTo>
                  <a:lnTo>
                    <a:pt x="5952" y="4012"/>
                  </a:lnTo>
                  <a:lnTo>
                    <a:pt x="3945" y="2905"/>
                  </a:lnTo>
                  <a:lnTo>
                    <a:pt x="0" y="0"/>
                  </a:lnTo>
                  <a:lnTo>
                    <a:pt x="69" y="373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0" name="Freeform 3569">
              <a:extLst>
                <a:ext uri="{FF2B5EF4-FFF2-40B4-BE49-F238E27FC236}">
                  <a16:creationId xmlns:a16="http://schemas.microsoft.com/office/drawing/2014/main" id="{0849C2B3-99C7-8B58-1160-DF3726C1BF1B}"/>
                </a:ext>
              </a:extLst>
            </p:cNvPr>
            <p:cNvSpPr/>
            <p:nvPr/>
          </p:nvSpPr>
          <p:spPr>
            <a:xfrm>
              <a:off x="8467573" y="4721332"/>
              <a:ext cx="39644" cy="56473"/>
            </a:xfrm>
            <a:custGeom>
              <a:avLst/>
              <a:gdLst>
                <a:gd name="connsiteX0" fmla="*/ 5329 w 29767"/>
                <a:gd name="connsiteY0" fmla="*/ 5465 h 42403"/>
                <a:gd name="connsiteX1" fmla="*/ 9274 w 29767"/>
                <a:gd name="connsiteY1" fmla="*/ 8370 h 42403"/>
                <a:gd name="connsiteX2" fmla="*/ 11350 w 29767"/>
                <a:gd name="connsiteY2" fmla="*/ 9477 h 42403"/>
                <a:gd name="connsiteX3" fmla="*/ 13496 w 29767"/>
                <a:gd name="connsiteY3" fmla="*/ 10030 h 42403"/>
                <a:gd name="connsiteX4" fmla="*/ 14603 w 29767"/>
                <a:gd name="connsiteY4" fmla="*/ 9753 h 42403"/>
                <a:gd name="connsiteX5" fmla="*/ 15365 w 29767"/>
                <a:gd name="connsiteY5" fmla="*/ 9062 h 42403"/>
                <a:gd name="connsiteX6" fmla="*/ 16264 w 29767"/>
                <a:gd name="connsiteY6" fmla="*/ 8578 h 42403"/>
                <a:gd name="connsiteX7" fmla="*/ 17787 w 29767"/>
                <a:gd name="connsiteY7" fmla="*/ 8923 h 42403"/>
                <a:gd name="connsiteX8" fmla="*/ 18133 w 29767"/>
                <a:gd name="connsiteY8" fmla="*/ 9338 h 42403"/>
                <a:gd name="connsiteX9" fmla="*/ 19725 w 29767"/>
                <a:gd name="connsiteY9" fmla="*/ 13005 h 42403"/>
                <a:gd name="connsiteX10" fmla="*/ 19932 w 29767"/>
                <a:gd name="connsiteY10" fmla="*/ 14526 h 42403"/>
                <a:gd name="connsiteX11" fmla="*/ 19932 w 29767"/>
                <a:gd name="connsiteY11" fmla="*/ 17847 h 42403"/>
                <a:gd name="connsiteX12" fmla="*/ 20348 w 29767"/>
                <a:gd name="connsiteY12" fmla="*/ 20475 h 42403"/>
                <a:gd name="connsiteX13" fmla="*/ 20901 w 29767"/>
                <a:gd name="connsiteY13" fmla="*/ 22205 h 42403"/>
                <a:gd name="connsiteX14" fmla="*/ 23116 w 29767"/>
                <a:gd name="connsiteY14" fmla="*/ 26217 h 42403"/>
                <a:gd name="connsiteX15" fmla="*/ 24155 w 29767"/>
                <a:gd name="connsiteY15" fmla="*/ 29053 h 42403"/>
                <a:gd name="connsiteX16" fmla="*/ 24570 w 29767"/>
                <a:gd name="connsiteY16" fmla="*/ 30713 h 42403"/>
                <a:gd name="connsiteX17" fmla="*/ 24570 w 29767"/>
                <a:gd name="connsiteY17" fmla="*/ 31889 h 42403"/>
                <a:gd name="connsiteX18" fmla="*/ 24155 w 29767"/>
                <a:gd name="connsiteY18" fmla="*/ 32442 h 42403"/>
                <a:gd name="connsiteX19" fmla="*/ 23462 w 29767"/>
                <a:gd name="connsiteY19" fmla="*/ 32442 h 42403"/>
                <a:gd name="connsiteX20" fmla="*/ 22770 w 29767"/>
                <a:gd name="connsiteY20" fmla="*/ 32788 h 42403"/>
                <a:gd name="connsiteX21" fmla="*/ 22216 w 29767"/>
                <a:gd name="connsiteY21" fmla="*/ 33895 h 42403"/>
                <a:gd name="connsiteX22" fmla="*/ 18964 w 29767"/>
                <a:gd name="connsiteY22" fmla="*/ 30160 h 42403"/>
                <a:gd name="connsiteX23" fmla="*/ 19794 w 29767"/>
                <a:gd name="connsiteY23" fmla="*/ 37215 h 42403"/>
                <a:gd name="connsiteX24" fmla="*/ 17026 w 29767"/>
                <a:gd name="connsiteY24" fmla="*/ 35140 h 42403"/>
                <a:gd name="connsiteX25" fmla="*/ 15226 w 29767"/>
                <a:gd name="connsiteY25" fmla="*/ 33411 h 42403"/>
                <a:gd name="connsiteX26" fmla="*/ 14257 w 29767"/>
                <a:gd name="connsiteY26" fmla="*/ 31128 h 42403"/>
                <a:gd name="connsiteX27" fmla="*/ 13980 w 29767"/>
                <a:gd name="connsiteY27" fmla="*/ 27462 h 42403"/>
                <a:gd name="connsiteX28" fmla="*/ 14603 w 29767"/>
                <a:gd name="connsiteY28" fmla="*/ 21721 h 42403"/>
                <a:gd name="connsiteX29" fmla="*/ 13911 w 29767"/>
                <a:gd name="connsiteY29" fmla="*/ 19299 h 42403"/>
                <a:gd name="connsiteX30" fmla="*/ 11212 w 29767"/>
                <a:gd name="connsiteY30" fmla="*/ 17639 h 42403"/>
                <a:gd name="connsiteX31" fmla="*/ 8167 w 29767"/>
                <a:gd name="connsiteY31" fmla="*/ 17639 h 42403"/>
                <a:gd name="connsiteX32" fmla="*/ 6229 w 29767"/>
                <a:gd name="connsiteY32" fmla="*/ 14181 h 42403"/>
                <a:gd name="connsiteX33" fmla="*/ 5260 w 29767"/>
                <a:gd name="connsiteY33" fmla="*/ 9338 h 42403"/>
                <a:gd name="connsiteX34" fmla="*/ 5260 w 29767"/>
                <a:gd name="connsiteY34" fmla="*/ 5534 h 42403"/>
                <a:gd name="connsiteX35" fmla="*/ 5191 w 29767"/>
                <a:gd name="connsiteY35" fmla="*/ 346 h 42403"/>
                <a:gd name="connsiteX36" fmla="*/ 2837 w 29767"/>
                <a:gd name="connsiteY36" fmla="*/ 899 h 42403"/>
                <a:gd name="connsiteX37" fmla="*/ 0 w 29767"/>
                <a:gd name="connsiteY37" fmla="*/ 5603 h 42403"/>
                <a:gd name="connsiteX38" fmla="*/ 0 w 29767"/>
                <a:gd name="connsiteY38" fmla="*/ 9408 h 42403"/>
                <a:gd name="connsiteX39" fmla="*/ 138 w 29767"/>
                <a:gd name="connsiteY39" fmla="*/ 10307 h 42403"/>
                <a:gd name="connsiteX40" fmla="*/ 1107 w 29767"/>
                <a:gd name="connsiteY40" fmla="*/ 15149 h 42403"/>
                <a:gd name="connsiteX41" fmla="*/ 1661 w 29767"/>
                <a:gd name="connsiteY41" fmla="*/ 16602 h 42403"/>
                <a:gd name="connsiteX42" fmla="*/ 3599 w 29767"/>
                <a:gd name="connsiteY42" fmla="*/ 20130 h 42403"/>
                <a:gd name="connsiteX43" fmla="*/ 8167 w 29767"/>
                <a:gd name="connsiteY43" fmla="*/ 22827 h 42403"/>
                <a:gd name="connsiteX44" fmla="*/ 8167 w 29767"/>
                <a:gd name="connsiteY44" fmla="*/ 22827 h 42403"/>
                <a:gd name="connsiteX45" fmla="*/ 9205 w 29767"/>
                <a:gd name="connsiteY45" fmla="*/ 22827 h 42403"/>
                <a:gd name="connsiteX46" fmla="*/ 8720 w 29767"/>
                <a:gd name="connsiteY46" fmla="*/ 26909 h 42403"/>
                <a:gd name="connsiteX47" fmla="*/ 8720 w 29767"/>
                <a:gd name="connsiteY47" fmla="*/ 27877 h 42403"/>
                <a:gd name="connsiteX48" fmla="*/ 8997 w 29767"/>
                <a:gd name="connsiteY48" fmla="*/ 31543 h 42403"/>
                <a:gd name="connsiteX49" fmla="*/ 9343 w 29767"/>
                <a:gd name="connsiteY49" fmla="*/ 33134 h 42403"/>
                <a:gd name="connsiteX50" fmla="*/ 10312 w 29767"/>
                <a:gd name="connsiteY50" fmla="*/ 35417 h 42403"/>
                <a:gd name="connsiteX51" fmla="*/ 11489 w 29767"/>
                <a:gd name="connsiteY51" fmla="*/ 37146 h 42403"/>
                <a:gd name="connsiteX52" fmla="*/ 13288 w 29767"/>
                <a:gd name="connsiteY52" fmla="*/ 38875 h 42403"/>
                <a:gd name="connsiteX53" fmla="*/ 13773 w 29767"/>
                <a:gd name="connsiteY53" fmla="*/ 39290 h 42403"/>
                <a:gd name="connsiteX54" fmla="*/ 16541 w 29767"/>
                <a:gd name="connsiteY54" fmla="*/ 41366 h 42403"/>
                <a:gd name="connsiteX55" fmla="*/ 19725 w 29767"/>
                <a:gd name="connsiteY55" fmla="*/ 42403 h 42403"/>
                <a:gd name="connsiteX56" fmla="*/ 22286 w 29767"/>
                <a:gd name="connsiteY56" fmla="*/ 41712 h 42403"/>
                <a:gd name="connsiteX57" fmla="*/ 24777 w 29767"/>
                <a:gd name="connsiteY57" fmla="*/ 38322 h 42403"/>
                <a:gd name="connsiteX58" fmla="*/ 26162 w 29767"/>
                <a:gd name="connsiteY58" fmla="*/ 37146 h 42403"/>
                <a:gd name="connsiteX59" fmla="*/ 28030 w 29767"/>
                <a:gd name="connsiteY59" fmla="*/ 35763 h 42403"/>
                <a:gd name="connsiteX60" fmla="*/ 28515 w 29767"/>
                <a:gd name="connsiteY60" fmla="*/ 35209 h 42403"/>
                <a:gd name="connsiteX61" fmla="*/ 29761 w 29767"/>
                <a:gd name="connsiteY61" fmla="*/ 31682 h 42403"/>
                <a:gd name="connsiteX62" fmla="*/ 29761 w 29767"/>
                <a:gd name="connsiteY62" fmla="*/ 30506 h 42403"/>
                <a:gd name="connsiteX63" fmla="*/ 29553 w 29767"/>
                <a:gd name="connsiteY63" fmla="*/ 29330 h 42403"/>
                <a:gd name="connsiteX64" fmla="*/ 29138 w 29767"/>
                <a:gd name="connsiteY64" fmla="*/ 27669 h 42403"/>
                <a:gd name="connsiteX65" fmla="*/ 28999 w 29767"/>
                <a:gd name="connsiteY65" fmla="*/ 27254 h 42403"/>
                <a:gd name="connsiteX66" fmla="*/ 27961 w 29767"/>
                <a:gd name="connsiteY66" fmla="*/ 24418 h 42403"/>
                <a:gd name="connsiteX67" fmla="*/ 27615 w 29767"/>
                <a:gd name="connsiteY67" fmla="*/ 23657 h 42403"/>
                <a:gd name="connsiteX68" fmla="*/ 25677 w 29767"/>
                <a:gd name="connsiteY68" fmla="*/ 20060 h 42403"/>
                <a:gd name="connsiteX69" fmla="*/ 25400 w 29767"/>
                <a:gd name="connsiteY69" fmla="*/ 19230 h 42403"/>
                <a:gd name="connsiteX70" fmla="*/ 25192 w 29767"/>
                <a:gd name="connsiteY70" fmla="*/ 17293 h 42403"/>
                <a:gd name="connsiteX71" fmla="*/ 25192 w 29767"/>
                <a:gd name="connsiteY71" fmla="*/ 14250 h 42403"/>
                <a:gd name="connsiteX72" fmla="*/ 25054 w 29767"/>
                <a:gd name="connsiteY72" fmla="*/ 13627 h 42403"/>
                <a:gd name="connsiteX73" fmla="*/ 24847 w 29767"/>
                <a:gd name="connsiteY73" fmla="*/ 12105 h 42403"/>
                <a:gd name="connsiteX74" fmla="*/ 24431 w 29767"/>
                <a:gd name="connsiteY74" fmla="*/ 10722 h 42403"/>
                <a:gd name="connsiteX75" fmla="*/ 22840 w 29767"/>
                <a:gd name="connsiteY75" fmla="*/ 7056 h 42403"/>
                <a:gd name="connsiteX76" fmla="*/ 22078 w 29767"/>
                <a:gd name="connsiteY76" fmla="*/ 5811 h 42403"/>
                <a:gd name="connsiteX77" fmla="*/ 21732 w 29767"/>
                <a:gd name="connsiteY77" fmla="*/ 5396 h 42403"/>
                <a:gd name="connsiteX78" fmla="*/ 18894 w 29767"/>
                <a:gd name="connsiteY78" fmla="*/ 3666 h 42403"/>
                <a:gd name="connsiteX79" fmla="*/ 17372 w 29767"/>
                <a:gd name="connsiteY79" fmla="*/ 3320 h 42403"/>
                <a:gd name="connsiteX80" fmla="*/ 16195 w 29767"/>
                <a:gd name="connsiteY80" fmla="*/ 3182 h 42403"/>
                <a:gd name="connsiteX81" fmla="*/ 13773 w 29767"/>
                <a:gd name="connsiteY81" fmla="*/ 3735 h 42403"/>
                <a:gd name="connsiteX82" fmla="*/ 12873 w 29767"/>
                <a:gd name="connsiteY82" fmla="*/ 4220 h 42403"/>
                <a:gd name="connsiteX83" fmla="*/ 12873 w 29767"/>
                <a:gd name="connsiteY83" fmla="*/ 4220 h 42403"/>
                <a:gd name="connsiteX84" fmla="*/ 11973 w 29767"/>
                <a:gd name="connsiteY84" fmla="*/ 3735 h 42403"/>
                <a:gd name="connsiteX85" fmla="*/ 8305 w 29767"/>
                <a:gd name="connsiteY85" fmla="*/ 1038 h 42403"/>
                <a:gd name="connsiteX86" fmla="*/ 5260 w 29767"/>
                <a:gd name="connsiteY86" fmla="*/ 0 h 42403"/>
                <a:gd name="connsiteX87" fmla="*/ 5260 w 29767"/>
                <a:gd name="connsiteY87" fmla="*/ 0 h 4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9767" h="42403">
                  <a:moveTo>
                    <a:pt x="5329" y="5465"/>
                  </a:moveTo>
                  <a:lnTo>
                    <a:pt x="9274" y="8370"/>
                  </a:lnTo>
                  <a:lnTo>
                    <a:pt x="11350" y="9477"/>
                  </a:lnTo>
                  <a:lnTo>
                    <a:pt x="13496" y="10030"/>
                  </a:lnTo>
                  <a:lnTo>
                    <a:pt x="14603" y="9753"/>
                  </a:lnTo>
                  <a:lnTo>
                    <a:pt x="15365" y="9062"/>
                  </a:lnTo>
                  <a:lnTo>
                    <a:pt x="16264" y="8578"/>
                  </a:lnTo>
                  <a:lnTo>
                    <a:pt x="17787" y="8923"/>
                  </a:lnTo>
                  <a:lnTo>
                    <a:pt x="18133" y="9338"/>
                  </a:lnTo>
                  <a:lnTo>
                    <a:pt x="19725" y="13005"/>
                  </a:lnTo>
                  <a:lnTo>
                    <a:pt x="19932" y="14526"/>
                  </a:lnTo>
                  <a:lnTo>
                    <a:pt x="19932" y="17847"/>
                  </a:lnTo>
                  <a:cubicBezTo>
                    <a:pt x="19932" y="17847"/>
                    <a:pt x="20348" y="20475"/>
                    <a:pt x="20348" y="20475"/>
                  </a:cubicBezTo>
                  <a:lnTo>
                    <a:pt x="20901" y="22205"/>
                  </a:lnTo>
                  <a:lnTo>
                    <a:pt x="23116" y="26217"/>
                  </a:lnTo>
                  <a:lnTo>
                    <a:pt x="24155" y="29053"/>
                  </a:lnTo>
                  <a:lnTo>
                    <a:pt x="24570" y="30713"/>
                  </a:lnTo>
                  <a:lnTo>
                    <a:pt x="24570" y="31889"/>
                  </a:lnTo>
                  <a:cubicBezTo>
                    <a:pt x="24570" y="31889"/>
                    <a:pt x="24155" y="32442"/>
                    <a:pt x="24155" y="32442"/>
                  </a:cubicBezTo>
                  <a:lnTo>
                    <a:pt x="23462" y="32442"/>
                  </a:lnTo>
                  <a:cubicBezTo>
                    <a:pt x="23462" y="32442"/>
                    <a:pt x="22770" y="32788"/>
                    <a:pt x="22770" y="32788"/>
                  </a:cubicBezTo>
                  <a:lnTo>
                    <a:pt x="22216" y="33895"/>
                  </a:lnTo>
                  <a:lnTo>
                    <a:pt x="18964" y="30160"/>
                  </a:lnTo>
                  <a:lnTo>
                    <a:pt x="19794" y="37215"/>
                  </a:lnTo>
                  <a:lnTo>
                    <a:pt x="17026" y="35140"/>
                  </a:lnTo>
                  <a:lnTo>
                    <a:pt x="15226" y="33411"/>
                  </a:lnTo>
                  <a:lnTo>
                    <a:pt x="14257" y="31128"/>
                  </a:lnTo>
                  <a:lnTo>
                    <a:pt x="13980" y="27462"/>
                  </a:lnTo>
                  <a:lnTo>
                    <a:pt x="14603" y="21721"/>
                  </a:lnTo>
                  <a:lnTo>
                    <a:pt x="13911" y="19299"/>
                  </a:lnTo>
                  <a:lnTo>
                    <a:pt x="11212" y="17639"/>
                  </a:lnTo>
                  <a:lnTo>
                    <a:pt x="8167" y="17639"/>
                  </a:lnTo>
                  <a:cubicBezTo>
                    <a:pt x="8167" y="17639"/>
                    <a:pt x="6229" y="14181"/>
                    <a:pt x="6229" y="14181"/>
                  </a:cubicBezTo>
                  <a:lnTo>
                    <a:pt x="5260" y="9338"/>
                  </a:lnTo>
                  <a:lnTo>
                    <a:pt x="5260" y="5534"/>
                  </a:lnTo>
                  <a:moveTo>
                    <a:pt x="5191" y="346"/>
                  </a:moveTo>
                  <a:cubicBezTo>
                    <a:pt x="4360" y="346"/>
                    <a:pt x="3529" y="554"/>
                    <a:pt x="2837" y="899"/>
                  </a:cubicBezTo>
                  <a:cubicBezTo>
                    <a:pt x="1107" y="1799"/>
                    <a:pt x="0" y="3666"/>
                    <a:pt x="0" y="5603"/>
                  </a:cubicBezTo>
                  <a:lnTo>
                    <a:pt x="0" y="9408"/>
                  </a:lnTo>
                  <a:cubicBezTo>
                    <a:pt x="0" y="9408"/>
                    <a:pt x="138" y="10030"/>
                    <a:pt x="138" y="10307"/>
                  </a:cubicBezTo>
                  <a:lnTo>
                    <a:pt x="1107" y="15149"/>
                  </a:lnTo>
                  <a:cubicBezTo>
                    <a:pt x="1176" y="15703"/>
                    <a:pt x="1384" y="16187"/>
                    <a:pt x="1661" y="16602"/>
                  </a:cubicBezTo>
                  <a:lnTo>
                    <a:pt x="3599" y="20130"/>
                  </a:lnTo>
                  <a:cubicBezTo>
                    <a:pt x="4498" y="21790"/>
                    <a:pt x="6229" y="22827"/>
                    <a:pt x="8167" y="22827"/>
                  </a:cubicBezTo>
                  <a:cubicBezTo>
                    <a:pt x="8167" y="22827"/>
                    <a:pt x="8167" y="22827"/>
                    <a:pt x="8167" y="22827"/>
                  </a:cubicBezTo>
                  <a:lnTo>
                    <a:pt x="9205" y="22827"/>
                  </a:lnTo>
                  <a:cubicBezTo>
                    <a:pt x="9205" y="22827"/>
                    <a:pt x="8720" y="26909"/>
                    <a:pt x="8720" y="26909"/>
                  </a:cubicBezTo>
                  <a:cubicBezTo>
                    <a:pt x="8720" y="27254"/>
                    <a:pt x="8720" y="27531"/>
                    <a:pt x="8720" y="27877"/>
                  </a:cubicBezTo>
                  <a:lnTo>
                    <a:pt x="8997" y="31543"/>
                  </a:lnTo>
                  <a:cubicBezTo>
                    <a:pt x="8997" y="32097"/>
                    <a:pt x="9135" y="32650"/>
                    <a:pt x="9343" y="33134"/>
                  </a:cubicBezTo>
                  <a:lnTo>
                    <a:pt x="10312" y="35417"/>
                  </a:lnTo>
                  <a:cubicBezTo>
                    <a:pt x="10589" y="36040"/>
                    <a:pt x="11004" y="36662"/>
                    <a:pt x="11489" y="37146"/>
                  </a:cubicBezTo>
                  <a:lnTo>
                    <a:pt x="13288" y="38875"/>
                  </a:lnTo>
                  <a:cubicBezTo>
                    <a:pt x="13288" y="38875"/>
                    <a:pt x="13634" y="39152"/>
                    <a:pt x="13773" y="39290"/>
                  </a:cubicBezTo>
                  <a:lnTo>
                    <a:pt x="16541" y="41366"/>
                  </a:lnTo>
                  <a:cubicBezTo>
                    <a:pt x="17441" y="42058"/>
                    <a:pt x="18549" y="42403"/>
                    <a:pt x="19725" y="42403"/>
                  </a:cubicBezTo>
                  <a:cubicBezTo>
                    <a:pt x="20625" y="42403"/>
                    <a:pt x="21525" y="42196"/>
                    <a:pt x="22286" y="41712"/>
                  </a:cubicBezTo>
                  <a:cubicBezTo>
                    <a:pt x="23601" y="40951"/>
                    <a:pt x="24431" y="39775"/>
                    <a:pt x="24777" y="38322"/>
                  </a:cubicBezTo>
                  <a:cubicBezTo>
                    <a:pt x="25262" y="38045"/>
                    <a:pt x="25746" y="37630"/>
                    <a:pt x="26162" y="37146"/>
                  </a:cubicBezTo>
                  <a:cubicBezTo>
                    <a:pt x="26853" y="36870"/>
                    <a:pt x="27546" y="36385"/>
                    <a:pt x="28030" y="35763"/>
                  </a:cubicBezTo>
                  <a:lnTo>
                    <a:pt x="28515" y="35209"/>
                  </a:lnTo>
                  <a:cubicBezTo>
                    <a:pt x="29345" y="34241"/>
                    <a:pt x="29830" y="32927"/>
                    <a:pt x="29761" y="31682"/>
                  </a:cubicBezTo>
                  <a:lnTo>
                    <a:pt x="29761" y="30506"/>
                  </a:lnTo>
                  <a:cubicBezTo>
                    <a:pt x="29761" y="30090"/>
                    <a:pt x="29622" y="29745"/>
                    <a:pt x="29553" y="29330"/>
                  </a:cubicBezTo>
                  <a:lnTo>
                    <a:pt x="29138" y="27669"/>
                  </a:lnTo>
                  <a:cubicBezTo>
                    <a:pt x="29138" y="27669"/>
                    <a:pt x="29068" y="27393"/>
                    <a:pt x="28999" y="27254"/>
                  </a:cubicBezTo>
                  <a:lnTo>
                    <a:pt x="27961" y="24418"/>
                  </a:lnTo>
                  <a:cubicBezTo>
                    <a:pt x="27961" y="24418"/>
                    <a:pt x="27753" y="23934"/>
                    <a:pt x="27615" y="23657"/>
                  </a:cubicBezTo>
                  <a:lnTo>
                    <a:pt x="25677" y="20060"/>
                  </a:lnTo>
                  <a:lnTo>
                    <a:pt x="25400" y="19230"/>
                  </a:lnTo>
                  <a:lnTo>
                    <a:pt x="25192" y="17293"/>
                  </a:lnTo>
                  <a:lnTo>
                    <a:pt x="25192" y="14250"/>
                  </a:lnTo>
                  <a:cubicBezTo>
                    <a:pt x="25192" y="14250"/>
                    <a:pt x="25123" y="13835"/>
                    <a:pt x="25054" y="13627"/>
                  </a:cubicBezTo>
                  <a:lnTo>
                    <a:pt x="24847" y="12105"/>
                  </a:lnTo>
                  <a:cubicBezTo>
                    <a:pt x="24847" y="11621"/>
                    <a:pt x="24639" y="11137"/>
                    <a:pt x="24431" y="10722"/>
                  </a:cubicBezTo>
                  <a:lnTo>
                    <a:pt x="22840" y="7056"/>
                  </a:lnTo>
                  <a:cubicBezTo>
                    <a:pt x="22632" y="6641"/>
                    <a:pt x="22355" y="6226"/>
                    <a:pt x="22078" y="5811"/>
                  </a:cubicBezTo>
                  <a:lnTo>
                    <a:pt x="21732" y="5396"/>
                  </a:lnTo>
                  <a:cubicBezTo>
                    <a:pt x="21040" y="4496"/>
                    <a:pt x="20002" y="3943"/>
                    <a:pt x="18894" y="3666"/>
                  </a:cubicBezTo>
                  <a:lnTo>
                    <a:pt x="17372" y="3320"/>
                  </a:lnTo>
                  <a:cubicBezTo>
                    <a:pt x="16956" y="3251"/>
                    <a:pt x="16610" y="3182"/>
                    <a:pt x="16195" y="3182"/>
                  </a:cubicBezTo>
                  <a:cubicBezTo>
                    <a:pt x="15365" y="3182"/>
                    <a:pt x="14534" y="3390"/>
                    <a:pt x="13773" y="3735"/>
                  </a:cubicBezTo>
                  <a:lnTo>
                    <a:pt x="12873" y="4220"/>
                  </a:lnTo>
                  <a:cubicBezTo>
                    <a:pt x="12873" y="4220"/>
                    <a:pt x="12873" y="4220"/>
                    <a:pt x="12873" y="4220"/>
                  </a:cubicBezTo>
                  <a:lnTo>
                    <a:pt x="11973" y="3735"/>
                  </a:lnTo>
                  <a:lnTo>
                    <a:pt x="8305" y="1038"/>
                  </a:lnTo>
                  <a:cubicBezTo>
                    <a:pt x="7405" y="346"/>
                    <a:pt x="6298" y="0"/>
                    <a:pt x="5260" y="0"/>
                  </a:cubicBezTo>
                  <a:lnTo>
                    <a:pt x="52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1" name="Freeform 3570">
              <a:extLst>
                <a:ext uri="{FF2B5EF4-FFF2-40B4-BE49-F238E27FC236}">
                  <a16:creationId xmlns:a16="http://schemas.microsoft.com/office/drawing/2014/main" id="{C3630323-20F2-7EF0-9A32-C37CAC1974DA}"/>
                </a:ext>
              </a:extLst>
            </p:cNvPr>
            <p:cNvSpPr/>
            <p:nvPr/>
          </p:nvSpPr>
          <p:spPr>
            <a:xfrm>
              <a:off x="8442224" y="4698946"/>
              <a:ext cx="24795" cy="23492"/>
            </a:xfrm>
            <a:custGeom>
              <a:avLst/>
              <a:gdLst>
                <a:gd name="connsiteX0" fmla="*/ 1592 w 18617"/>
                <a:gd name="connsiteY0" fmla="*/ 0 h 17639"/>
                <a:gd name="connsiteX1" fmla="*/ 1730 w 18617"/>
                <a:gd name="connsiteY1" fmla="*/ 3666 h 17639"/>
                <a:gd name="connsiteX2" fmla="*/ 0 w 18617"/>
                <a:gd name="connsiteY2" fmla="*/ 14042 h 17639"/>
                <a:gd name="connsiteX3" fmla="*/ 3114 w 18617"/>
                <a:gd name="connsiteY3" fmla="*/ 11275 h 17639"/>
                <a:gd name="connsiteX4" fmla="*/ 4983 w 18617"/>
                <a:gd name="connsiteY4" fmla="*/ 9269 h 17639"/>
                <a:gd name="connsiteX5" fmla="*/ 6783 w 18617"/>
                <a:gd name="connsiteY5" fmla="*/ 8785 h 17639"/>
                <a:gd name="connsiteX6" fmla="*/ 9966 w 18617"/>
                <a:gd name="connsiteY6" fmla="*/ 10722 h 17639"/>
                <a:gd name="connsiteX7" fmla="*/ 16403 w 18617"/>
                <a:gd name="connsiteY7" fmla="*/ 15633 h 17639"/>
                <a:gd name="connsiteX8" fmla="*/ 18410 w 18617"/>
                <a:gd name="connsiteY8" fmla="*/ 17639 h 17639"/>
                <a:gd name="connsiteX9" fmla="*/ 18618 w 18617"/>
                <a:gd name="connsiteY9" fmla="*/ 16463 h 17639"/>
                <a:gd name="connsiteX10" fmla="*/ 17026 w 18617"/>
                <a:gd name="connsiteY10" fmla="*/ 10791 h 17639"/>
                <a:gd name="connsiteX11" fmla="*/ 12596 w 18617"/>
                <a:gd name="connsiteY11" fmla="*/ 6226 h 17639"/>
                <a:gd name="connsiteX12" fmla="*/ 6921 w 18617"/>
                <a:gd name="connsiteY12" fmla="*/ 2629 h 17639"/>
                <a:gd name="connsiteX13" fmla="*/ 1592 w 18617"/>
                <a:gd name="connsiteY13" fmla="*/ 0 h 1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7" h="17639">
                  <a:moveTo>
                    <a:pt x="1592" y="0"/>
                  </a:moveTo>
                  <a:lnTo>
                    <a:pt x="1730" y="3666"/>
                  </a:lnTo>
                  <a:lnTo>
                    <a:pt x="0" y="14042"/>
                  </a:lnTo>
                  <a:lnTo>
                    <a:pt x="3114" y="11275"/>
                  </a:lnTo>
                  <a:lnTo>
                    <a:pt x="4983" y="9269"/>
                  </a:lnTo>
                  <a:lnTo>
                    <a:pt x="6783" y="8785"/>
                  </a:lnTo>
                  <a:lnTo>
                    <a:pt x="9966" y="10722"/>
                  </a:lnTo>
                  <a:lnTo>
                    <a:pt x="16403" y="15633"/>
                  </a:lnTo>
                  <a:lnTo>
                    <a:pt x="18410" y="17639"/>
                  </a:lnTo>
                  <a:lnTo>
                    <a:pt x="18618" y="16463"/>
                  </a:lnTo>
                  <a:lnTo>
                    <a:pt x="17026" y="10791"/>
                  </a:lnTo>
                  <a:lnTo>
                    <a:pt x="12596" y="6226"/>
                  </a:lnTo>
                  <a:lnTo>
                    <a:pt x="6921" y="2629"/>
                  </a:lnTo>
                  <a:lnTo>
                    <a:pt x="1592"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2" name="Freeform 3571">
              <a:extLst>
                <a:ext uri="{FF2B5EF4-FFF2-40B4-BE49-F238E27FC236}">
                  <a16:creationId xmlns:a16="http://schemas.microsoft.com/office/drawing/2014/main" id="{451F6F7D-D582-0DA1-8654-836A53034EF8}"/>
                </a:ext>
              </a:extLst>
            </p:cNvPr>
            <p:cNvSpPr/>
            <p:nvPr/>
          </p:nvSpPr>
          <p:spPr>
            <a:xfrm>
              <a:off x="8435223" y="4692036"/>
              <a:ext cx="38746" cy="37311"/>
            </a:xfrm>
            <a:custGeom>
              <a:avLst/>
              <a:gdLst>
                <a:gd name="connsiteX0" fmla="*/ 6849 w 29092"/>
                <a:gd name="connsiteY0" fmla="*/ 5188 h 28015"/>
                <a:gd name="connsiteX1" fmla="*/ 12178 w 29092"/>
                <a:gd name="connsiteY1" fmla="*/ 7747 h 28015"/>
                <a:gd name="connsiteX2" fmla="*/ 17853 w 29092"/>
                <a:gd name="connsiteY2" fmla="*/ 11345 h 28015"/>
                <a:gd name="connsiteX3" fmla="*/ 22352 w 29092"/>
                <a:gd name="connsiteY3" fmla="*/ 15979 h 28015"/>
                <a:gd name="connsiteX4" fmla="*/ 23943 w 29092"/>
                <a:gd name="connsiteY4" fmla="*/ 21582 h 28015"/>
                <a:gd name="connsiteX5" fmla="*/ 23667 w 29092"/>
                <a:gd name="connsiteY5" fmla="*/ 22827 h 28015"/>
                <a:gd name="connsiteX6" fmla="*/ 21660 w 29092"/>
                <a:gd name="connsiteY6" fmla="*/ 20821 h 28015"/>
                <a:gd name="connsiteX7" fmla="*/ 15223 w 29092"/>
                <a:gd name="connsiteY7" fmla="*/ 15910 h 28015"/>
                <a:gd name="connsiteX8" fmla="*/ 12039 w 29092"/>
                <a:gd name="connsiteY8" fmla="*/ 13973 h 28015"/>
                <a:gd name="connsiteX9" fmla="*/ 10171 w 29092"/>
                <a:gd name="connsiteY9" fmla="*/ 14388 h 28015"/>
                <a:gd name="connsiteX10" fmla="*/ 8302 w 29092"/>
                <a:gd name="connsiteY10" fmla="*/ 16394 h 28015"/>
                <a:gd name="connsiteX11" fmla="*/ 5188 w 29092"/>
                <a:gd name="connsiteY11" fmla="*/ 19161 h 28015"/>
                <a:gd name="connsiteX12" fmla="*/ 6918 w 29092"/>
                <a:gd name="connsiteY12" fmla="*/ 8854 h 28015"/>
                <a:gd name="connsiteX13" fmla="*/ 6779 w 29092"/>
                <a:gd name="connsiteY13" fmla="*/ 5188 h 28015"/>
                <a:gd name="connsiteX14" fmla="*/ 6779 w 29092"/>
                <a:gd name="connsiteY14" fmla="*/ 0 h 28015"/>
                <a:gd name="connsiteX15" fmla="*/ 3942 w 29092"/>
                <a:gd name="connsiteY15" fmla="*/ 830 h 28015"/>
                <a:gd name="connsiteX16" fmla="*/ 1588 w 29092"/>
                <a:gd name="connsiteY16" fmla="*/ 5326 h 28015"/>
                <a:gd name="connsiteX17" fmla="*/ 1588 w 29092"/>
                <a:gd name="connsiteY17" fmla="*/ 8508 h 28015"/>
                <a:gd name="connsiteX18" fmla="*/ 66 w 29092"/>
                <a:gd name="connsiteY18" fmla="*/ 18331 h 28015"/>
                <a:gd name="connsiteX19" fmla="*/ 2696 w 29092"/>
                <a:gd name="connsiteY19" fmla="*/ 23726 h 28015"/>
                <a:gd name="connsiteX20" fmla="*/ 5188 w 29092"/>
                <a:gd name="connsiteY20" fmla="*/ 24349 h 28015"/>
                <a:gd name="connsiteX21" fmla="*/ 8648 w 29092"/>
                <a:gd name="connsiteY21" fmla="*/ 23035 h 28015"/>
                <a:gd name="connsiteX22" fmla="*/ 11763 w 29092"/>
                <a:gd name="connsiteY22" fmla="*/ 20268 h 28015"/>
                <a:gd name="connsiteX23" fmla="*/ 11970 w 29092"/>
                <a:gd name="connsiteY23" fmla="*/ 20060 h 28015"/>
                <a:gd name="connsiteX24" fmla="*/ 12178 w 29092"/>
                <a:gd name="connsiteY24" fmla="*/ 20199 h 28015"/>
                <a:gd name="connsiteX25" fmla="*/ 18130 w 29092"/>
                <a:gd name="connsiteY25" fmla="*/ 24695 h 28015"/>
                <a:gd name="connsiteX26" fmla="*/ 19930 w 29092"/>
                <a:gd name="connsiteY26" fmla="*/ 26493 h 28015"/>
                <a:gd name="connsiteX27" fmla="*/ 23597 w 29092"/>
                <a:gd name="connsiteY27" fmla="*/ 28015 h 28015"/>
                <a:gd name="connsiteX28" fmla="*/ 25120 w 29092"/>
                <a:gd name="connsiteY28" fmla="*/ 27808 h 28015"/>
                <a:gd name="connsiteX29" fmla="*/ 28719 w 29092"/>
                <a:gd name="connsiteY29" fmla="*/ 23865 h 28015"/>
                <a:gd name="connsiteX30" fmla="*/ 28996 w 29092"/>
                <a:gd name="connsiteY30" fmla="*/ 22620 h 28015"/>
                <a:gd name="connsiteX31" fmla="*/ 28927 w 29092"/>
                <a:gd name="connsiteY31" fmla="*/ 20199 h 28015"/>
                <a:gd name="connsiteX32" fmla="*/ 27335 w 29092"/>
                <a:gd name="connsiteY32" fmla="*/ 14595 h 28015"/>
                <a:gd name="connsiteX33" fmla="*/ 26089 w 29092"/>
                <a:gd name="connsiteY33" fmla="*/ 12382 h 28015"/>
                <a:gd name="connsiteX34" fmla="*/ 21591 w 29092"/>
                <a:gd name="connsiteY34" fmla="*/ 7747 h 28015"/>
                <a:gd name="connsiteX35" fmla="*/ 20621 w 29092"/>
                <a:gd name="connsiteY35" fmla="*/ 6987 h 28015"/>
                <a:gd name="connsiteX36" fmla="*/ 14946 w 29092"/>
                <a:gd name="connsiteY36" fmla="*/ 3389 h 28015"/>
                <a:gd name="connsiteX37" fmla="*/ 14462 w 29092"/>
                <a:gd name="connsiteY37" fmla="*/ 3113 h 28015"/>
                <a:gd name="connsiteX38" fmla="*/ 9133 w 29092"/>
                <a:gd name="connsiteY38" fmla="*/ 553 h 28015"/>
                <a:gd name="connsiteX39" fmla="*/ 6849 w 29092"/>
                <a:gd name="connsiteY39" fmla="*/ 0 h 28015"/>
                <a:gd name="connsiteX40" fmla="*/ 6849 w 29092"/>
                <a:gd name="connsiteY40" fmla="*/ 0 h 2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092" h="28015">
                  <a:moveTo>
                    <a:pt x="6849" y="5188"/>
                  </a:moveTo>
                  <a:lnTo>
                    <a:pt x="12178" y="7747"/>
                  </a:lnTo>
                  <a:lnTo>
                    <a:pt x="17853" y="11345"/>
                  </a:lnTo>
                  <a:lnTo>
                    <a:pt x="22352" y="15979"/>
                  </a:lnTo>
                  <a:lnTo>
                    <a:pt x="23943" y="21582"/>
                  </a:lnTo>
                  <a:lnTo>
                    <a:pt x="23667" y="22827"/>
                  </a:lnTo>
                  <a:lnTo>
                    <a:pt x="21660" y="20821"/>
                  </a:lnTo>
                  <a:lnTo>
                    <a:pt x="15223" y="15910"/>
                  </a:lnTo>
                  <a:lnTo>
                    <a:pt x="12039" y="13973"/>
                  </a:lnTo>
                  <a:lnTo>
                    <a:pt x="10171" y="14388"/>
                  </a:lnTo>
                  <a:lnTo>
                    <a:pt x="8302" y="16394"/>
                  </a:lnTo>
                  <a:lnTo>
                    <a:pt x="5188" y="19161"/>
                  </a:lnTo>
                  <a:lnTo>
                    <a:pt x="6918" y="8854"/>
                  </a:lnTo>
                  <a:lnTo>
                    <a:pt x="6779" y="5188"/>
                  </a:lnTo>
                  <a:moveTo>
                    <a:pt x="6779" y="0"/>
                  </a:moveTo>
                  <a:cubicBezTo>
                    <a:pt x="5810" y="0"/>
                    <a:pt x="4842" y="277"/>
                    <a:pt x="3942" y="830"/>
                  </a:cubicBezTo>
                  <a:cubicBezTo>
                    <a:pt x="2419" y="1799"/>
                    <a:pt x="1519" y="3528"/>
                    <a:pt x="1588" y="5326"/>
                  </a:cubicBezTo>
                  <a:lnTo>
                    <a:pt x="1588" y="8508"/>
                  </a:lnTo>
                  <a:cubicBezTo>
                    <a:pt x="1588" y="8508"/>
                    <a:pt x="66" y="18331"/>
                    <a:pt x="66" y="18331"/>
                  </a:cubicBezTo>
                  <a:cubicBezTo>
                    <a:pt x="-280" y="20475"/>
                    <a:pt x="758" y="22689"/>
                    <a:pt x="2696" y="23726"/>
                  </a:cubicBezTo>
                  <a:cubicBezTo>
                    <a:pt x="3457" y="24141"/>
                    <a:pt x="4357" y="24349"/>
                    <a:pt x="5188" y="24349"/>
                  </a:cubicBezTo>
                  <a:cubicBezTo>
                    <a:pt x="6433" y="24349"/>
                    <a:pt x="7679" y="23865"/>
                    <a:pt x="8648" y="23035"/>
                  </a:cubicBezTo>
                  <a:lnTo>
                    <a:pt x="11763" y="20268"/>
                  </a:lnTo>
                  <a:cubicBezTo>
                    <a:pt x="11763" y="20268"/>
                    <a:pt x="11901" y="20130"/>
                    <a:pt x="11970" y="20060"/>
                  </a:cubicBezTo>
                  <a:lnTo>
                    <a:pt x="12178" y="20199"/>
                  </a:lnTo>
                  <a:lnTo>
                    <a:pt x="18130" y="24695"/>
                  </a:lnTo>
                  <a:lnTo>
                    <a:pt x="19930" y="26493"/>
                  </a:lnTo>
                  <a:cubicBezTo>
                    <a:pt x="20898" y="27462"/>
                    <a:pt x="22213" y="28015"/>
                    <a:pt x="23597" y="28015"/>
                  </a:cubicBezTo>
                  <a:cubicBezTo>
                    <a:pt x="24082" y="28015"/>
                    <a:pt x="24567" y="27946"/>
                    <a:pt x="25120" y="27808"/>
                  </a:cubicBezTo>
                  <a:cubicBezTo>
                    <a:pt x="26919" y="27254"/>
                    <a:pt x="28304" y="25733"/>
                    <a:pt x="28719" y="23865"/>
                  </a:cubicBezTo>
                  <a:lnTo>
                    <a:pt x="28996" y="22620"/>
                  </a:lnTo>
                  <a:cubicBezTo>
                    <a:pt x="29134" y="21790"/>
                    <a:pt x="29134" y="20960"/>
                    <a:pt x="28927" y="20199"/>
                  </a:cubicBezTo>
                  <a:lnTo>
                    <a:pt x="27335" y="14595"/>
                  </a:lnTo>
                  <a:cubicBezTo>
                    <a:pt x="27127" y="13765"/>
                    <a:pt x="26643" y="13005"/>
                    <a:pt x="26089" y="12382"/>
                  </a:cubicBezTo>
                  <a:lnTo>
                    <a:pt x="21591" y="7747"/>
                  </a:lnTo>
                  <a:cubicBezTo>
                    <a:pt x="21591" y="7747"/>
                    <a:pt x="20967" y="7194"/>
                    <a:pt x="20621" y="6987"/>
                  </a:cubicBezTo>
                  <a:lnTo>
                    <a:pt x="14946" y="3389"/>
                  </a:lnTo>
                  <a:cubicBezTo>
                    <a:pt x="14946" y="3389"/>
                    <a:pt x="14600" y="3182"/>
                    <a:pt x="14462" y="3113"/>
                  </a:cubicBezTo>
                  <a:lnTo>
                    <a:pt x="9133" y="553"/>
                  </a:lnTo>
                  <a:cubicBezTo>
                    <a:pt x="8440" y="208"/>
                    <a:pt x="7610" y="0"/>
                    <a:pt x="6849" y="0"/>
                  </a:cubicBezTo>
                  <a:lnTo>
                    <a:pt x="684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3" name="Freeform 3572">
              <a:extLst>
                <a:ext uri="{FF2B5EF4-FFF2-40B4-BE49-F238E27FC236}">
                  <a16:creationId xmlns:a16="http://schemas.microsoft.com/office/drawing/2014/main" id="{AF96D1C2-2266-3326-1EB8-0DA52CB19004}"/>
                </a:ext>
              </a:extLst>
            </p:cNvPr>
            <p:cNvSpPr/>
            <p:nvPr/>
          </p:nvSpPr>
          <p:spPr>
            <a:xfrm>
              <a:off x="8485731" y="4723543"/>
              <a:ext cx="3409" cy="4237"/>
            </a:xfrm>
            <a:custGeom>
              <a:avLst/>
              <a:gdLst>
                <a:gd name="connsiteX0" fmla="*/ 1661 w 2560"/>
                <a:gd name="connsiteY0" fmla="*/ 3182 h 3181"/>
                <a:gd name="connsiteX1" fmla="*/ 2561 w 2560"/>
                <a:gd name="connsiteY1" fmla="*/ 2559 h 3181"/>
                <a:gd name="connsiteX2" fmla="*/ 1938 w 2560"/>
                <a:gd name="connsiteY2" fmla="*/ 1798 h 3181"/>
                <a:gd name="connsiteX3" fmla="*/ 1454 w 2560"/>
                <a:gd name="connsiteY3" fmla="*/ 1107 h 3181"/>
                <a:gd name="connsiteX4" fmla="*/ 761 w 2560"/>
                <a:gd name="connsiteY4" fmla="*/ 553 h 3181"/>
                <a:gd name="connsiteX5" fmla="*/ 0 w 2560"/>
                <a:gd name="connsiteY5" fmla="*/ 0 h 3181"/>
                <a:gd name="connsiteX6" fmla="*/ 277 w 2560"/>
                <a:gd name="connsiteY6" fmla="*/ 1522 h 3181"/>
                <a:gd name="connsiteX7" fmla="*/ 900 w 2560"/>
                <a:gd name="connsiteY7" fmla="*/ 2698 h 3181"/>
                <a:gd name="connsiteX8" fmla="*/ 1661 w 2560"/>
                <a:gd name="connsiteY8" fmla="*/ 3182 h 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 h="3181">
                  <a:moveTo>
                    <a:pt x="1661" y="3182"/>
                  </a:moveTo>
                  <a:lnTo>
                    <a:pt x="2561" y="2559"/>
                  </a:lnTo>
                  <a:lnTo>
                    <a:pt x="1938" y="1798"/>
                  </a:lnTo>
                  <a:lnTo>
                    <a:pt x="1454" y="1107"/>
                  </a:lnTo>
                  <a:lnTo>
                    <a:pt x="761" y="553"/>
                  </a:lnTo>
                  <a:lnTo>
                    <a:pt x="0" y="0"/>
                  </a:lnTo>
                  <a:lnTo>
                    <a:pt x="277" y="1522"/>
                  </a:lnTo>
                  <a:lnTo>
                    <a:pt x="900" y="2698"/>
                  </a:lnTo>
                  <a:lnTo>
                    <a:pt x="1661" y="318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4" name="Freeform 3573">
              <a:extLst>
                <a:ext uri="{FF2B5EF4-FFF2-40B4-BE49-F238E27FC236}">
                  <a16:creationId xmlns:a16="http://schemas.microsoft.com/office/drawing/2014/main" id="{A91AAD5A-4C94-EC92-14B6-C18672DB4329}"/>
                </a:ext>
              </a:extLst>
            </p:cNvPr>
            <p:cNvSpPr/>
            <p:nvPr/>
          </p:nvSpPr>
          <p:spPr>
            <a:xfrm>
              <a:off x="8478829" y="4716450"/>
              <a:ext cx="17387" cy="18056"/>
            </a:xfrm>
            <a:custGeom>
              <a:avLst/>
              <a:gdLst>
                <a:gd name="connsiteX0" fmla="*/ 5182 w 13055"/>
                <a:gd name="connsiteY0" fmla="*/ 5326 h 13557"/>
                <a:gd name="connsiteX1" fmla="*/ 5943 w 13055"/>
                <a:gd name="connsiteY1" fmla="*/ 5880 h 13557"/>
                <a:gd name="connsiteX2" fmla="*/ 6636 w 13055"/>
                <a:gd name="connsiteY2" fmla="*/ 6433 h 13557"/>
                <a:gd name="connsiteX3" fmla="*/ 7189 w 13055"/>
                <a:gd name="connsiteY3" fmla="*/ 7125 h 13557"/>
                <a:gd name="connsiteX4" fmla="*/ 7743 w 13055"/>
                <a:gd name="connsiteY4" fmla="*/ 7817 h 13557"/>
                <a:gd name="connsiteX5" fmla="*/ 6843 w 13055"/>
                <a:gd name="connsiteY5" fmla="*/ 8439 h 13557"/>
                <a:gd name="connsiteX6" fmla="*/ 6082 w 13055"/>
                <a:gd name="connsiteY6" fmla="*/ 7955 h 13557"/>
                <a:gd name="connsiteX7" fmla="*/ 5528 w 13055"/>
                <a:gd name="connsiteY7" fmla="*/ 6779 h 13557"/>
                <a:gd name="connsiteX8" fmla="*/ 5182 w 13055"/>
                <a:gd name="connsiteY8" fmla="*/ 5257 h 13557"/>
                <a:gd name="connsiteX9" fmla="*/ 5182 w 13055"/>
                <a:gd name="connsiteY9" fmla="*/ 69 h 13557"/>
                <a:gd name="connsiteX10" fmla="*/ 2345 w 13055"/>
                <a:gd name="connsiteY10" fmla="*/ 899 h 13557"/>
                <a:gd name="connsiteX11" fmla="*/ 130 w 13055"/>
                <a:gd name="connsiteY11" fmla="*/ 6295 h 13557"/>
                <a:gd name="connsiteX12" fmla="*/ 476 w 13055"/>
                <a:gd name="connsiteY12" fmla="*/ 7817 h 13557"/>
                <a:gd name="connsiteX13" fmla="*/ 891 w 13055"/>
                <a:gd name="connsiteY13" fmla="*/ 8993 h 13557"/>
                <a:gd name="connsiteX14" fmla="*/ 1445 w 13055"/>
                <a:gd name="connsiteY14" fmla="*/ 10169 h 13557"/>
                <a:gd name="connsiteX15" fmla="*/ 3383 w 13055"/>
                <a:gd name="connsiteY15" fmla="*/ 12313 h 13557"/>
                <a:gd name="connsiteX16" fmla="*/ 4144 w 13055"/>
                <a:gd name="connsiteY16" fmla="*/ 12797 h 13557"/>
                <a:gd name="connsiteX17" fmla="*/ 6912 w 13055"/>
                <a:gd name="connsiteY17" fmla="*/ 13558 h 13557"/>
                <a:gd name="connsiteX18" fmla="*/ 9958 w 13055"/>
                <a:gd name="connsiteY18" fmla="*/ 12590 h 13557"/>
                <a:gd name="connsiteX19" fmla="*/ 10858 w 13055"/>
                <a:gd name="connsiteY19" fmla="*/ 11967 h 13557"/>
                <a:gd name="connsiteX20" fmla="*/ 13003 w 13055"/>
                <a:gd name="connsiteY20" fmla="*/ 8439 h 13557"/>
                <a:gd name="connsiteX21" fmla="*/ 11896 w 13055"/>
                <a:gd name="connsiteY21" fmla="*/ 4496 h 13557"/>
                <a:gd name="connsiteX22" fmla="*/ 11342 w 13055"/>
                <a:gd name="connsiteY22" fmla="*/ 3805 h 13557"/>
                <a:gd name="connsiteX23" fmla="*/ 10788 w 13055"/>
                <a:gd name="connsiteY23" fmla="*/ 3113 h 13557"/>
                <a:gd name="connsiteX24" fmla="*/ 10096 w 13055"/>
                <a:gd name="connsiteY24" fmla="*/ 2352 h 13557"/>
                <a:gd name="connsiteX25" fmla="*/ 9404 w 13055"/>
                <a:gd name="connsiteY25" fmla="*/ 1799 h 13557"/>
                <a:gd name="connsiteX26" fmla="*/ 9058 w 13055"/>
                <a:gd name="connsiteY26" fmla="*/ 1522 h 13557"/>
                <a:gd name="connsiteX27" fmla="*/ 8297 w 13055"/>
                <a:gd name="connsiteY27" fmla="*/ 969 h 13557"/>
                <a:gd name="connsiteX28" fmla="*/ 5251 w 13055"/>
                <a:gd name="connsiteY28" fmla="*/ 0 h 13557"/>
                <a:gd name="connsiteX29" fmla="*/ 5251 w 13055"/>
                <a:gd name="connsiteY29" fmla="*/ 0 h 1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55" h="13557">
                  <a:moveTo>
                    <a:pt x="5182" y="5326"/>
                  </a:moveTo>
                  <a:lnTo>
                    <a:pt x="5943" y="5880"/>
                  </a:lnTo>
                  <a:lnTo>
                    <a:pt x="6636" y="6433"/>
                  </a:lnTo>
                  <a:lnTo>
                    <a:pt x="7189" y="7125"/>
                  </a:lnTo>
                  <a:lnTo>
                    <a:pt x="7743" y="7817"/>
                  </a:lnTo>
                  <a:lnTo>
                    <a:pt x="6843" y="8439"/>
                  </a:lnTo>
                  <a:lnTo>
                    <a:pt x="6082" y="7955"/>
                  </a:lnTo>
                  <a:lnTo>
                    <a:pt x="5528" y="6779"/>
                  </a:lnTo>
                  <a:lnTo>
                    <a:pt x="5182" y="5257"/>
                  </a:lnTo>
                  <a:moveTo>
                    <a:pt x="5182" y="69"/>
                  </a:moveTo>
                  <a:cubicBezTo>
                    <a:pt x="4213" y="69"/>
                    <a:pt x="3175" y="346"/>
                    <a:pt x="2345" y="899"/>
                  </a:cubicBezTo>
                  <a:cubicBezTo>
                    <a:pt x="545" y="2075"/>
                    <a:pt x="-355" y="4220"/>
                    <a:pt x="130" y="6295"/>
                  </a:cubicBezTo>
                  <a:lnTo>
                    <a:pt x="476" y="7817"/>
                  </a:lnTo>
                  <a:cubicBezTo>
                    <a:pt x="545" y="8232"/>
                    <a:pt x="683" y="8647"/>
                    <a:pt x="891" y="8993"/>
                  </a:cubicBezTo>
                  <a:lnTo>
                    <a:pt x="1445" y="10169"/>
                  </a:lnTo>
                  <a:cubicBezTo>
                    <a:pt x="1860" y="11068"/>
                    <a:pt x="2552" y="11829"/>
                    <a:pt x="3383" y="12313"/>
                  </a:cubicBezTo>
                  <a:lnTo>
                    <a:pt x="4144" y="12797"/>
                  </a:lnTo>
                  <a:cubicBezTo>
                    <a:pt x="4975" y="13350"/>
                    <a:pt x="5943" y="13558"/>
                    <a:pt x="6912" y="13558"/>
                  </a:cubicBezTo>
                  <a:cubicBezTo>
                    <a:pt x="7951" y="13558"/>
                    <a:pt x="9058" y="13212"/>
                    <a:pt x="9958" y="12590"/>
                  </a:cubicBezTo>
                  <a:lnTo>
                    <a:pt x="10858" y="11967"/>
                  </a:lnTo>
                  <a:cubicBezTo>
                    <a:pt x="12034" y="11137"/>
                    <a:pt x="12795" y="9892"/>
                    <a:pt x="13003" y="8439"/>
                  </a:cubicBezTo>
                  <a:cubicBezTo>
                    <a:pt x="13210" y="7056"/>
                    <a:pt x="12795" y="5603"/>
                    <a:pt x="11896" y="4496"/>
                  </a:cubicBezTo>
                  <a:lnTo>
                    <a:pt x="11342" y="3805"/>
                  </a:lnTo>
                  <a:lnTo>
                    <a:pt x="10788" y="3113"/>
                  </a:lnTo>
                  <a:cubicBezTo>
                    <a:pt x="10788" y="3113"/>
                    <a:pt x="10304" y="2559"/>
                    <a:pt x="10096" y="2352"/>
                  </a:cubicBezTo>
                  <a:lnTo>
                    <a:pt x="9404" y="1799"/>
                  </a:lnTo>
                  <a:cubicBezTo>
                    <a:pt x="9404" y="1799"/>
                    <a:pt x="9197" y="1591"/>
                    <a:pt x="9058" y="1522"/>
                  </a:cubicBezTo>
                  <a:lnTo>
                    <a:pt x="8297" y="969"/>
                  </a:lnTo>
                  <a:cubicBezTo>
                    <a:pt x="7397" y="346"/>
                    <a:pt x="6359" y="0"/>
                    <a:pt x="5251" y="0"/>
                  </a:cubicBezTo>
                  <a:lnTo>
                    <a:pt x="525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5" name="Freeform 3574">
              <a:extLst>
                <a:ext uri="{FF2B5EF4-FFF2-40B4-BE49-F238E27FC236}">
                  <a16:creationId xmlns:a16="http://schemas.microsoft.com/office/drawing/2014/main" id="{2E13CEE9-70A9-43C0-A1B8-F59D910677C7}"/>
                </a:ext>
              </a:extLst>
            </p:cNvPr>
            <p:cNvSpPr/>
            <p:nvPr/>
          </p:nvSpPr>
          <p:spPr>
            <a:xfrm>
              <a:off x="8475407" y="4724188"/>
              <a:ext cx="7281" cy="5803"/>
            </a:xfrm>
            <a:custGeom>
              <a:avLst/>
              <a:gdLst>
                <a:gd name="connsiteX0" fmla="*/ 4084 w 5467"/>
                <a:gd name="connsiteY0" fmla="*/ 4358 h 4357"/>
                <a:gd name="connsiteX1" fmla="*/ 5468 w 5467"/>
                <a:gd name="connsiteY1" fmla="*/ 3044 h 4357"/>
                <a:gd name="connsiteX2" fmla="*/ 4568 w 5467"/>
                <a:gd name="connsiteY2" fmla="*/ 1453 h 4357"/>
                <a:gd name="connsiteX3" fmla="*/ 3322 w 5467"/>
                <a:gd name="connsiteY3" fmla="*/ 346 h 4357"/>
                <a:gd name="connsiteX4" fmla="*/ 1730 w 5467"/>
                <a:gd name="connsiteY4" fmla="*/ 0 h 4357"/>
                <a:gd name="connsiteX5" fmla="*/ 0 w 5467"/>
                <a:gd name="connsiteY5" fmla="*/ 554 h 4357"/>
                <a:gd name="connsiteX6" fmla="*/ 969 w 5467"/>
                <a:gd name="connsiteY6" fmla="*/ 2490 h 4357"/>
                <a:gd name="connsiteX7" fmla="*/ 2422 w 5467"/>
                <a:gd name="connsiteY7" fmla="*/ 4012 h 4357"/>
                <a:gd name="connsiteX8" fmla="*/ 4084 w 5467"/>
                <a:gd name="connsiteY8" fmla="*/ 4358 h 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7" h="4357">
                  <a:moveTo>
                    <a:pt x="4084" y="4358"/>
                  </a:moveTo>
                  <a:lnTo>
                    <a:pt x="5468" y="3044"/>
                  </a:lnTo>
                  <a:lnTo>
                    <a:pt x="4568" y="1453"/>
                  </a:lnTo>
                  <a:lnTo>
                    <a:pt x="3322" y="346"/>
                  </a:lnTo>
                  <a:lnTo>
                    <a:pt x="1730" y="0"/>
                  </a:lnTo>
                  <a:lnTo>
                    <a:pt x="0" y="554"/>
                  </a:lnTo>
                  <a:lnTo>
                    <a:pt x="969" y="2490"/>
                  </a:lnTo>
                  <a:lnTo>
                    <a:pt x="2422" y="4012"/>
                  </a:lnTo>
                  <a:lnTo>
                    <a:pt x="4084" y="435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6" name="Freeform 3575">
              <a:extLst>
                <a:ext uri="{FF2B5EF4-FFF2-40B4-BE49-F238E27FC236}">
                  <a16:creationId xmlns:a16="http://schemas.microsoft.com/office/drawing/2014/main" id="{B14BD0E0-42A8-992F-5C04-60DA43B0E32A}"/>
                </a:ext>
              </a:extLst>
            </p:cNvPr>
            <p:cNvSpPr/>
            <p:nvPr/>
          </p:nvSpPr>
          <p:spPr>
            <a:xfrm>
              <a:off x="8468423" y="4717370"/>
              <a:ext cx="21237" cy="19622"/>
            </a:xfrm>
            <a:custGeom>
              <a:avLst/>
              <a:gdLst>
                <a:gd name="connsiteX0" fmla="*/ 6975 w 15946"/>
                <a:gd name="connsiteY0" fmla="*/ 5119 h 14733"/>
                <a:gd name="connsiteX1" fmla="*/ 8497 w 15946"/>
                <a:gd name="connsiteY1" fmla="*/ 5465 h 14733"/>
                <a:gd name="connsiteX2" fmla="*/ 9812 w 15946"/>
                <a:gd name="connsiteY2" fmla="*/ 6572 h 14733"/>
                <a:gd name="connsiteX3" fmla="*/ 10643 w 15946"/>
                <a:gd name="connsiteY3" fmla="*/ 8162 h 14733"/>
                <a:gd name="connsiteX4" fmla="*/ 9259 w 15946"/>
                <a:gd name="connsiteY4" fmla="*/ 9477 h 14733"/>
                <a:gd name="connsiteX5" fmla="*/ 7598 w 15946"/>
                <a:gd name="connsiteY5" fmla="*/ 9131 h 14733"/>
                <a:gd name="connsiteX6" fmla="*/ 6144 w 15946"/>
                <a:gd name="connsiteY6" fmla="*/ 7678 h 14733"/>
                <a:gd name="connsiteX7" fmla="*/ 5175 w 15946"/>
                <a:gd name="connsiteY7" fmla="*/ 5741 h 14733"/>
                <a:gd name="connsiteX8" fmla="*/ 6905 w 15946"/>
                <a:gd name="connsiteY8" fmla="*/ 5188 h 14733"/>
                <a:gd name="connsiteX9" fmla="*/ 6905 w 15946"/>
                <a:gd name="connsiteY9" fmla="*/ 0 h 14733"/>
                <a:gd name="connsiteX10" fmla="*/ 5244 w 15946"/>
                <a:gd name="connsiteY10" fmla="*/ 277 h 14733"/>
                <a:gd name="connsiteX11" fmla="*/ 3514 w 15946"/>
                <a:gd name="connsiteY11" fmla="*/ 830 h 14733"/>
                <a:gd name="connsiteX12" fmla="*/ 399 w 15946"/>
                <a:gd name="connsiteY12" fmla="*/ 3735 h 14733"/>
                <a:gd name="connsiteX13" fmla="*/ 538 w 15946"/>
                <a:gd name="connsiteY13" fmla="*/ 8024 h 14733"/>
                <a:gd name="connsiteX14" fmla="*/ 1507 w 15946"/>
                <a:gd name="connsiteY14" fmla="*/ 9961 h 14733"/>
                <a:gd name="connsiteX15" fmla="*/ 2476 w 15946"/>
                <a:gd name="connsiteY15" fmla="*/ 11345 h 14733"/>
                <a:gd name="connsiteX16" fmla="*/ 3929 w 15946"/>
                <a:gd name="connsiteY16" fmla="*/ 12797 h 14733"/>
                <a:gd name="connsiteX17" fmla="*/ 6559 w 15946"/>
                <a:gd name="connsiteY17" fmla="*/ 14250 h 14733"/>
                <a:gd name="connsiteX18" fmla="*/ 8220 w 15946"/>
                <a:gd name="connsiteY18" fmla="*/ 14595 h 14733"/>
                <a:gd name="connsiteX19" fmla="*/ 9328 w 15946"/>
                <a:gd name="connsiteY19" fmla="*/ 14734 h 14733"/>
                <a:gd name="connsiteX20" fmla="*/ 12927 w 15946"/>
                <a:gd name="connsiteY20" fmla="*/ 13281 h 14733"/>
                <a:gd name="connsiteX21" fmla="*/ 14311 w 15946"/>
                <a:gd name="connsiteY21" fmla="*/ 11967 h 14733"/>
                <a:gd name="connsiteX22" fmla="*/ 15280 w 15946"/>
                <a:gd name="connsiteY22" fmla="*/ 5741 h 14733"/>
                <a:gd name="connsiteX23" fmla="*/ 14450 w 15946"/>
                <a:gd name="connsiteY23" fmla="*/ 4150 h 14733"/>
                <a:gd name="connsiteX24" fmla="*/ 13204 w 15946"/>
                <a:gd name="connsiteY24" fmla="*/ 2629 h 14733"/>
                <a:gd name="connsiteX25" fmla="*/ 11889 w 15946"/>
                <a:gd name="connsiteY25" fmla="*/ 1522 h 14733"/>
                <a:gd name="connsiteX26" fmla="*/ 9743 w 15946"/>
                <a:gd name="connsiteY26" fmla="*/ 484 h 14733"/>
                <a:gd name="connsiteX27" fmla="*/ 8220 w 15946"/>
                <a:gd name="connsiteY27" fmla="*/ 138 h 14733"/>
                <a:gd name="connsiteX28" fmla="*/ 7044 w 15946"/>
                <a:gd name="connsiteY28" fmla="*/ 0 h 14733"/>
                <a:gd name="connsiteX29" fmla="*/ 7044 w 15946"/>
                <a:gd name="connsiteY29" fmla="*/ 0 h 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946" h="14733">
                  <a:moveTo>
                    <a:pt x="6975" y="5119"/>
                  </a:moveTo>
                  <a:lnTo>
                    <a:pt x="8497" y="5465"/>
                  </a:lnTo>
                  <a:lnTo>
                    <a:pt x="9812" y="6572"/>
                  </a:lnTo>
                  <a:lnTo>
                    <a:pt x="10643" y="8162"/>
                  </a:lnTo>
                  <a:lnTo>
                    <a:pt x="9259" y="9477"/>
                  </a:lnTo>
                  <a:lnTo>
                    <a:pt x="7598" y="9131"/>
                  </a:lnTo>
                  <a:lnTo>
                    <a:pt x="6144" y="7678"/>
                  </a:lnTo>
                  <a:lnTo>
                    <a:pt x="5175" y="5741"/>
                  </a:lnTo>
                  <a:lnTo>
                    <a:pt x="6905" y="5188"/>
                  </a:lnTo>
                  <a:moveTo>
                    <a:pt x="6905" y="0"/>
                  </a:moveTo>
                  <a:cubicBezTo>
                    <a:pt x="6352" y="0"/>
                    <a:pt x="5798" y="69"/>
                    <a:pt x="5244" y="277"/>
                  </a:cubicBezTo>
                  <a:lnTo>
                    <a:pt x="3514" y="830"/>
                  </a:lnTo>
                  <a:cubicBezTo>
                    <a:pt x="2130" y="1314"/>
                    <a:pt x="953" y="2352"/>
                    <a:pt x="399" y="3735"/>
                  </a:cubicBezTo>
                  <a:cubicBezTo>
                    <a:pt x="-154" y="5119"/>
                    <a:pt x="-154" y="6641"/>
                    <a:pt x="538" y="8024"/>
                  </a:cubicBezTo>
                  <a:lnTo>
                    <a:pt x="1507" y="9961"/>
                  </a:lnTo>
                  <a:cubicBezTo>
                    <a:pt x="1784" y="10445"/>
                    <a:pt x="2060" y="10929"/>
                    <a:pt x="2476" y="11345"/>
                  </a:cubicBezTo>
                  <a:lnTo>
                    <a:pt x="3929" y="12797"/>
                  </a:lnTo>
                  <a:cubicBezTo>
                    <a:pt x="4621" y="13558"/>
                    <a:pt x="5521" y="14042"/>
                    <a:pt x="6559" y="14250"/>
                  </a:cubicBezTo>
                  <a:lnTo>
                    <a:pt x="8220" y="14595"/>
                  </a:lnTo>
                  <a:cubicBezTo>
                    <a:pt x="8566" y="14665"/>
                    <a:pt x="8982" y="14734"/>
                    <a:pt x="9328" y="14734"/>
                  </a:cubicBezTo>
                  <a:cubicBezTo>
                    <a:pt x="10643" y="14734"/>
                    <a:pt x="11958" y="14250"/>
                    <a:pt x="12927" y="13281"/>
                  </a:cubicBezTo>
                  <a:lnTo>
                    <a:pt x="14311" y="11967"/>
                  </a:lnTo>
                  <a:cubicBezTo>
                    <a:pt x="16041" y="10376"/>
                    <a:pt x="16456" y="7817"/>
                    <a:pt x="15280" y="5741"/>
                  </a:cubicBezTo>
                  <a:lnTo>
                    <a:pt x="14450" y="4150"/>
                  </a:lnTo>
                  <a:cubicBezTo>
                    <a:pt x="14103" y="3597"/>
                    <a:pt x="13688" y="3044"/>
                    <a:pt x="13204" y="2629"/>
                  </a:cubicBezTo>
                  <a:lnTo>
                    <a:pt x="11889" y="1522"/>
                  </a:lnTo>
                  <a:cubicBezTo>
                    <a:pt x="11266" y="969"/>
                    <a:pt x="10504" y="623"/>
                    <a:pt x="9743" y="484"/>
                  </a:cubicBezTo>
                  <a:lnTo>
                    <a:pt x="8220" y="138"/>
                  </a:lnTo>
                  <a:cubicBezTo>
                    <a:pt x="7805" y="69"/>
                    <a:pt x="7459" y="0"/>
                    <a:pt x="7044" y="0"/>
                  </a:cubicBezTo>
                  <a:lnTo>
                    <a:pt x="704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7" name="Freeform 3576">
              <a:extLst>
                <a:ext uri="{FF2B5EF4-FFF2-40B4-BE49-F238E27FC236}">
                  <a16:creationId xmlns:a16="http://schemas.microsoft.com/office/drawing/2014/main" id="{CDCA0E5C-270E-623A-4C00-CDE119D464AD}"/>
                </a:ext>
              </a:extLst>
            </p:cNvPr>
            <p:cNvSpPr/>
            <p:nvPr/>
          </p:nvSpPr>
          <p:spPr>
            <a:xfrm>
              <a:off x="8520758" y="4770160"/>
              <a:ext cx="4793" cy="8199"/>
            </a:xfrm>
            <a:custGeom>
              <a:avLst/>
              <a:gdLst>
                <a:gd name="connsiteX0" fmla="*/ 0 w 3599"/>
                <a:gd name="connsiteY0" fmla="*/ 4565 h 6156"/>
                <a:gd name="connsiteX1" fmla="*/ 761 w 3599"/>
                <a:gd name="connsiteY1" fmla="*/ 5741 h 6156"/>
                <a:gd name="connsiteX2" fmla="*/ 2007 w 3599"/>
                <a:gd name="connsiteY2" fmla="*/ 6156 h 6156"/>
                <a:gd name="connsiteX3" fmla="*/ 3599 w 3599"/>
                <a:gd name="connsiteY3" fmla="*/ 5396 h 6156"/>
                <a:gd name="connsiteX4" fmla="*/ 1592 w 3599"/>
                <a:gd name="connsiteY4" fmla="*/ 0 h 6156"/>
                <a:gd name="connsiteX5" fmla="*/ 277 w 3599"/>
                <a:gd name="connsiteY5" fmla="*/ 2006 h 6156"/>
                <a:gd name="connsiteX6" fmla="*/ 0 w 3599"/>
                <a:gd name="connsiteY6" fmla="*/ 2767 h 6156"/>
                <a:gd name="connsiteX7" fmla="*/ 0 w 3599"/>
                <a:gd name="connsiteY7" fmla="*/ 4565 h 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9" h="6156">
                  <a:moveTo>
                    <a:pt x="0" y="4565"/>
                  </a:moveTo>
                  <a:lnTo>
                    <a:pt x="761" y="5741"/>
                  </a:lnTo>
                  <a:lnTo>
                    <a:pt x="2007" y="6156"/>
                  </a:lnTo>
                  <a:lnTo>
                    <a:pt x="3599" y="5396"/>
                  </a:lnTo>
                  <a:lnTo>
                    <a:pt x="1592" y="0"/>
                  </a:lnTo>
                  <a:lnTo>
                    <a:pt x="277" y="2006"/>
                  </a:lnTo>
                  <a:lnTo>
                    <a:pt x="0" y="2767"/>
                  </a:lnTo>
                  <a:lnTo>
                    <a:pt x="0" y="456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8" name="Freeform 3577">
              <a:extLst>
                <a:ext uri="{FF2B5EF4-FFF2-40B4-BE49-F238E27FC236}">
                  <a16:creationId xmlns:a16="http://schemas.microsoft.com/office/drawing/2014/main" id="{14B5289B-8A37-B2A7-FDB2-F8EDC1B22471}"/>
                </a:ext>
              </a:extLst>
            </p:cNvPr>
            <p:cNvSpPr/>
            <p:nvPr/>
          </p:nvSpPr>
          <p:spPr>
            <a:xfrm>
              <a:off x="8513938" y="4763250"/>
              <a:ext cx="18611" cy="22110"/>
            </a:xfrm>
            <a:custGeom>
              <a:avLst/>
              <a:gdLst>
                <a:gd name="connsiteX0" fmla="*/ 6714 w 13974"/>
                <a:gd name="connsiteY0" fmla="*/ 5188 h 16601"/>
                <a:gd name="connsiteX1" fmla="*/ 8721 w 13974"/>
                <a:gd name="connsiteY1" fmla="*/ 10653 h 16601"/>
                <a:gd name="connsiteX2" fmla="*/ 7129 w 13974"/>
                <a:gd name="connsiteY2" fmla="*/ 11414 h 16601"/>
                <a:gd name="connsiteX3" fmla="*/ 5883 w 13974"/>
                <a:gd name="connsiteY3" fmla="*/ 10999 h 16601"/>
                <a:gd name="connsiteX4" fmla="*/ 5122 w 13974"/>
                <a:gd name="connsiteY4" fmla="*/ 9823 h 16601"/>
                <a:gd name="connsiteX5" fmla="*/ 5122 w 13974"/>
                <a:gd name="connsiteY5" fmla="*/ 8024 h 16601"/>
                <a:gd name="connsiteX6" fmla="*/ 5399 w 13974"/>
                <a:gd name="connsiteY6" fmla="*/ 7332 h 16601"/>
                <a:gd name="connsiteX7" fmla="*/ 6714 w 13974"/>
                <a:gd name="connsiteY7" fmla="*/ 5257 h 16601"/>
                <a:gd name="connsiteX8" fmla="*/ 6714 w 13974"/>
                <a:gd name="connsiteY8" fmla="*/ 69 h 16601"/>
                <a:gd name="connsiteX9" fmla="*/ 2353 w 13974"/>
                <a:gd name="connsiteY9" fmla="*/ 2490 h 16601"/>
                <a:gd name="connsiteX10" fmla="*/ 1038 w 13974"/>
                <a:gd name="connsiteY10" fmla="*/ 4565 h 16601"/>
                <a:gd name="connsiteX11" fmla="*/ 623 w 13974"/>
                <a:gd name="connsiteY11" fmla="*/ 5396 h 16601"/>
                <a:gd name="connsiteX12" fmla="*/ 346 w 13974"/>
                <a:gd name="connsiteY12" fmla="*/ 6087 h 16601"/>
                <a:gd name="connsiteX13" fmla="*/ 0 w 13974"/>
                <a:gd name="connsiteY13" fmla="*/ 8024 h 16601"/>
                <a:gd name="connsiteX14" fmla="*/ 0 w 13974"/>
                <a:gd name="connsiteY14" fmla="*/ 9823 h 16601"/>
                <a:gd name="connsiteX15" fmla="*/ 830 w 13974"/>
                <a:gd name="connsiteY15" fmla="*/ 12589 h 16601"/>
                <a:gd name="connsiteX16" fmla="*/ 1592 w 13974"/>
                <a:gd name="connsiteY16" fmla="*/ 13765 h 16601"/>
                <a:gd name="connsiteX17" fmla="*/ 4291 w 13974"/>
                <a:gd name="connsiteY17" fmla="*/ 15910 h 16601"/>
                <a:gd name="connsiteX18" fmla="*/ 5537 w 13974"/>
                <a:gd name="connsiteY18" fmla="*/ 16325 h 16601"/>
                <a:gd name="connsiteX19" fmla="*/ 7198 w 13974"/>
                <a:gd name="connsiteY19" fmla="*/ 16602 h 16601"/>
                <a:gd name="connsiteX20" fmla="*/ 9413 w 13974"/>
                <a:gd name="connsiteY20" fmla="*/ 16117 h 16601"/>
                <a:gd name="connsiteX21" fmla="*/ 11005 w 13974"/>
                <a:gd name="connsiteY21" fmla="*/ 15357 h 16601"/>
                <a:gd name="connsiteX22" fmla="*/ 13635 w 13974"/>
                <a:gd name="connsiteY22" fmla="*/ 8854 h 16601"/>
                <a:gd name="connsiteX23" fmla="*/ 11627 w 13974"/>
                <a:gd name="connsiteY23" fmla="*/ 3389 h 16601"/>
                <a:gd name="connsiteX24" fmla="*/ 7267 w 13974"/>
                <a:gd name="connsiteY24" fmla="*/ 0 h 16601"/>
                <a:gd name="connsiteX25" fmla="*/ 6714 w 13974"/>
                <a:gd name="connsiteY25" fmla="*/ 0 h 16601"/>
                <a:gd name="connsiteX26" fmla="*/ 6714 w 13974"/>
                <a:gd name="connsiteY26" fmla="*/ 0 h 1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74" h="16601">
                  <a:moveTo>
                    <a:pt x="6714" y="5188"/>
                  </a:moveTo>
                  <a:lnTo>
                    <a:pt x="8721" y="10653"/>
                  </a:lnTo>
                  <a:lnTo>
                    <a:pt x="7129" y="11414"/>
                  </a:lnTo>
                  <a:lnTo>
                    <a:pt x="5883" y="10999"/>
                  </a:lnTo>
                  <a:lnTo>
                    <a:pt x="5122" y="9823"/>
                  </a:lnTo>
                  <a:lnTo>
                    <a:pt x="5122" y="8024"/>
                  </a:lnTo>
                  <a:lnTo>
                    <a:pt x="5399" y="7332"/>
                  </a:lnTo>
                  <a:lnTo>
                    <a:pt x="6714" y="5257"/>
                  </a:lnTo>
                  <a:moveTo>
                    <a:pt x="6714" y="69"/>
                  </a:moveTo>
                  <a:cubicBezTo>
                    <a:pt x="4914" y="69"/>
                    <a:pt x="3253" y="968"/>
                    <a:pt x="2353" y="2490"/>
                  </a:cubicBezTo>
                  <a:lnTo>
                    <a:pt x="1038" y="4565"/>
                  </a:lnTo>
                  <a:cubicBezTo>
                    <a:pt x="1038" y="4565"/>
                    <a:pt x="692" y="5119"/>
                    <a:pt x="623" y="5396"/>
                  </a:cubicBezTo>
                  <a:lnTo>
                    <a:pt x="346" y="6087"/>
                  </a:lnTo>
                  <a:cubicBezTo>
                    <a:pt x="69" y="6710"/>
                    <a:pt x="0" y="7332"/>
                    <a:pt x="0" y="8024"/>
                  </a:cubicBezTo>
                  <a:lnTo>
                    <a:pt x="0" y="9823"/>
                  </a:lnTo>
                  <a:cubicBezTo>
                    <a:pt x="0" y="10791"/>
                    <a:pt x="277" y="11759"/>
                    <a:pt x="830" y="12589"/>
                  </a:cubicBezTo>
                  <a:lnTo>
                    <a:pt x="1592" y="13765"/>
                  </a:lnTo>
                  <a:cubicBezTo>
                    <a:pt x="2215" y="14734"/>
                    <a:pt x="3184" y="15495"/>
                    <a:pt x="4291" y="15910"/>
                  </a:cubicBezTo>
                  <a:lnTo>
                    <a:pt x="5537" y="16325"/>
                  </a:lnTo>
                  <a:cubicBezTo>
                    <a:pt x="6091" y="16532"/>
                    <a:pt x="6644" y="16602"/>
                    <a:pt x="7198" y="16602"/>
                  </a:cubicBezTo>
                  <a:cubicBezTo>
                    <a:pt x="7959" y="16602"/>
                    <a:pt x="8721" y="16463"/>
                    <a:pt x="9413" y="16117"/>
                  </a:cubicBezTo>
                  <a:lnTo>
                    <a:pt x="11005" y="15357"/>
                  </a:lnTo>
                  <a:cubicBezTo>
                    <a:pt x="13427" y="14180"/>
                    <a:pt x="14603" y="11414"/>
                    <a:pt x="13635" y="8854"/>
                  </a:cubicBezTo>
                  <a:lnTo>
                    <a:pt x="11627" y="3389"/>
                  </a:lnTo>
                  <a:cubicBezTo>
                    <a:pt x="10935" y="1522"/>
                    <a:pt x="9274" y="208"/>
                    <a:pt x="7267" y="0"/>
                  </a:cubicBezTo>
                  <a:cubicBezTo>
                    <a:pt x="7060" y="0"/>
                    <a:pt x="6921" y="0"/>
                    <a:pt x="6714" y="0"/>
                  </a:cubicBezTo>
                  <a:lnTo>
                    <a:pt x="671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79" name="Freeform 3578">
              <a:extLst>
                <a:ext uri="{FF2B5EF4-FFF2-40B4-BE49-F238E27FC236}">
                  <a16:creationId xmlns:a16="http://schemas.microsoft.com/office/drawing/2014/main" id="{7ABD0B1D-F689-8B69-33FD-8309030F0F41}"/>
                </a:ext>
              </a:extLst>
            </p:cNvPr>
            <p:cNvSpPr/>
            <p:nvPr/>
          </p:nvSpPr>
          <p:spPr>
            <a:xfrm>
              <a:off x="8417336" y="4698762"/>
              <a:ext cx="1474" cy="2487"/>
            </a:xfrm>
            <a:custGeom>
              <a:avLst/>
              <a:gdLst>
                <a:gd name="connsiteX0" fmla="*/ 692 w 1107"/>
                <a:gd name="connsiteY0" fmla="*/ 1660 h 1867"/>
                <a:gd name="connsiteX1" fmla="*/ 1038 w 1107"/>
                <a:gd name="connsiteY1" fmla="*/ 1522 h 1867"/>
                <a:gd name="connsiteX2" fmla="*/ 1107 w 1107"/>
                <a:gd name="connsiteY2" fmla="*/ 1383 h 1867"/>
                <a:gd name="connsiteX3" fmla="*/ 900 w 1107"/>
                <a:gd name="connsiteY3" fmla="*/ 1107 h 1867"/>
                <a:gd name="connsiteX4" fmla="*/ 553 w 1107"/>
                <a:gd name="connsiteY4" fmla="*/ 277 h 1867"/>
                <a:gd name="connsiteX5" fmla="*/ 415 w 1107"/>
                <a:gd name="connsiteY5" fmla="*/ 0 h 1867"/>
                <a:gd name="connsiteX6" fmla="*/ 138 w 1107"/>
                <a:gd name="connsiteY6" fmla="*/ 553 h 1867"/>
                <a:gd name="connsiteX7" fmla="*/ 69 w 1107"/>
                <a:gd name="connsiteY7" fmla="*/ 899 h 1867"/>
                <a:gd name="connsiteX8" fmla="*/ 0 w 1107"/>
                <a:gd name="connsiteY8" fmla="*/ 1245 h 1867"/>
                <a:gd name="connsiteX9" fmla="*/ 69 w 1107"/>
                <a:gd name="connsiteY9" fmla="*/ 1868 h 1867"/>
                <a:gd name="connsiteX10" fmla="*/ 346 w 1107"/>
                <a:gd name="connsiteY10" fmla="*/ 1798 h 1867"/>
                <a:gd name="connsiteX11" fmla="*/ 692 w 1107"/>
                <a:gd name="connsiteY11" fmla="*/ 1660 h 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 h="1867">
                  <a:moveTo>
                    <a:pt x="692" y="1660"/>
                  </a:moveTo>
                  <a:lnTo>
                    <a:pt x="1038" y="1522"/>
                  </a:lnTo>
                  <a:lnTo>
                    <a:pt x="1107" y="1383"/>
                  </a:lnTo>
                  <a:lnTo>
                    <a:pt x="900" y="1107"/>
                  </a:lnTo>
                  <a:lnTo>
                    <a:pt x="553" y="277"/>
                  </a:lnTo>
                  <a:lnTo>
                    <a:pt x="415" y="0"/>
                  </a:lnTo>
                  <a:lnTo>
                    <a:pt x="138" y="553"/>
                  </a:lnTo>
                  <a:lnTo>
                    <a:pt x="69" y="899"/>
                  </a:lnTo>
                  <a:lnTo>
                    <a:pt x="0" y="1245"/>
                  </a:lnTo>
                  <a:lnTo>
                    <a:pt x="69" y="1868"/>
                  </a:lnTo>
                  <a:lnTo>
                    <a:pt x="346" y="1798"/>
                  </a:lnTo>
                  <a:lnTo>
                    <a:pt x="692" y="166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0" name="Freeform 3579">
              <a:extLst>
                <a:ext uri="{FF2B5EF4-FFF2-40B4-BE49-F238E27FC236}">
                  <a16:creationId xmlns:a16="http://schemas.microsoft.com/office/drawing/2014/main" id="{6DDA3E81-890B-EF0B-E72F-683A9F1FDB4D}"/>
                </a:ext>
              </a:extLst>
            </p:cNvPr>
            <p:cNvSpPr/>
            <p:nvPr/>
          </p:nvSpPr>
          <p:spPr>
            <a:xfrm>
              <a:off x="8410657" y="4691759"/>
              <a:ext cx="15277" cy="16397"/>
            </a:xfrm>
            <a:custGeom>
              <a:avLst/>
              <a:gdLst>
                <a:gd name="connsiteX0" fmla="*/ 5429 w 11471"/>
                <a:gd name="connsiteY0" fmla="*/ 5257 h 12312"/>
                <a:gd name="connsiteX1" fmla="*/ 5568 w 11471"/>
                <a:gd name="connsiteY1" fmla="*/ 5534 h 12312"/>
                <a:gd name="connsiteX2" fmla="*/ 5914 w 11471"/>
                <a:gd name="connsiteY2" fmla="*/ 6364 h 12312"/>
                <a:gd name="connsiteX3" fmla="*/ 6121 w 11471"/>
                <a:gd name="connsiteY3" fmla="*/ 6572 h 12312"/>
                <a:gd name="connsiteX4" fmla="*/ 6121 w 11471"/>
                <a:gd name="connsiteY4" fmla="*/ 6710 h 12312"/>
                <a:gd name="connsiteX5" fmla="*/ 5706 w 11471"/>
                <a:gd name="connsiteY5" fmla="*/ 6917 h 12312"/>
                <a:gd name="connsiteX6" fmla="*/ 5360 w 11471"/>
                <a:gd name="connsiteY6" fmla="*/ 7056 h 12312"/>
                <a:gd name="connsiteX7" fmla="*/ 5083 w 11471"/>
                <a:gd name="connsiteY7" fmla="*/ 7056 h 12312"/>
                <a:gd name="connsiteX8" fmla="*/ 5083 w 11471"/>
                <a:gd name="connsiteY8" fmla="*/ 6502 h 12312"/>
                <a:gd name="connsiteX9" fmla="*/ 5083 w 11471"/>
                <a:gd name="connsiteY9" fmla="*/ 6156 h 12312"/>
                <a:gd name="connsiteX10" fmla="*/ 5222 w 11471"/>
                <a:gd name="connsiteY10" fmla="*/ 5811 h 12312"/>
                <a:gd name="connsiteX11" fmla="*/ 5499 w 11471"/>
                <a:gd name="connsiteY11" fmla="*/ 5257 h 12312"/>
                <a:gd name="connsiteX12" fmla="*/ 5568 w 11471"/>
                <a:gd name="connsiteY12" fmla="*/ 208 h 12312"/>
                <a:gd name="connsiteX13" fmla="*/ 861 w 11471"/>
                <a:gd name="connsiteY13" fmla="*/ 2905 h 12312"/>
                <a:gd name="connsiteX14" fmla="*/ 585 w 11471"/>
                <a:gd name="connsiteY14" fmla="*/ 3459 h 12312"/>
                <a:gd name="connsiteX15" fmla="*/ 169 w 11471"/>
                <a:gd name="connsiteY15" fmla="*/ 4704 h 12312"/>
                <a:gd name="connsiteX16" fmla="*/ 31 w 11471"/>
                <a:gd name="connsiteY16" fmla="*/ 5603 h 12312"/>
                <a:gd name="connsiteX17" fmla="*/ 31 w 11471"/>
                <a:gd name="connsiteY17" fmla="*/ 5949 h 12312"/>
                <a:gd name="connsiteX18" fmla="*/ 31 w 11471"/>
                <a:gd name="connsiteY18" fmla="*/ 6779 h 12312"/>
                <a:gd name="connsiteX19" fmla="*/ 31 w 11471"/>
                <a:gd name="connsiteY19" fmla="*/ 7402 h 12312"/>
                <a:gd name="connsiteX20" fmla="*/ 2246 w 11471"/>
                <a:gd name="connsiteY20" fmla="*/ 11344 h 12312"/>
                <a:gd name="connsiteX21" fmla="*/ 5222 w 11471"/>
                <a:gd name="connsiteY21" fmla="*/ 12313 h 12312"/>
                <a:gd name="connsiteX22" fmla="*/ 6675 w 11471"/>
                <a:gd name="connsiteY22" fmla="*/ 12105 h 12312"/>
                <a:gd name="connsiteX23" fmla="*/ 7436 w 11471"/>
                <a:gd name="connsiteY23" fmla="*/ 11829 h 12312"/>
                <a:gd name="connsiteX24" fmla="*/ 7782 w 11471"/>
                <a:gd name="connsiteY24" fmla="*/ 11690 h 12312"/>
                <a:gd name="connsiteX25" fmla="*/ 8198 w 11471"/>
                <a:gd name="connsiteY25" fmla="*/ 11483 h 12312"/>
                <a:gd name="connsiteX26" fmla="*/ 8544 w 11471"/>
                <a:gd name="connsiteY26" fmla="*/ 11275 h 12312"/>
                <a:gd name="connsiteX27" fmla="*/ 10897 w 11471"/>
                <a:gd name="connsiteY27" fmla="*/ 8923 h 12312"/>
                <a:gd name="connsiteX28" fmla="*/ 10690 w 11471"/>
                <a:gd name="connsiteY28" fmla="*/ 3666 h 12312"/>
                <a:gd name="connsiteX29" fmla="*/ 10551 w 11471"/>
                <a:gd name="connsiteY29" fmla="*/ 3389 h 12312"/>
                <a:gd name="connsiteX30" fmla="*/ 10412 w 11471"/>
                <a:gd name="connsiteY30" fmla="*/ 3044 h 12312"/>
                <a:gd name="connsiteX31" fmla="*/ 5706 w 11471"/>
                <a:gd name="connsiteY31" fmla="*/ 0 h 12312"/>
                <a:gd name="connsiteX32" fmla="*/ 5706 w 11471"/>
                <a:gd name="connsiteY32" fmla="*/ 0 h 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71" h="12312">
                  <a:moveTo>
                    <a:pt x="5429" y="5257"/>
                  </a:moveTo>
                  <a:lnTo>
                    <a:pt x="5568" y="5534"/>
                  </a:lnTo>
                  <a:lnTo>
                    <a:pt x="5914" y="6364"/>
                  </a:lnTo>
                  <a:lnTo>
                    <a:pt x="6121" y="6572"/>
                  </a:lnTo>
                  <a:lnTo>
                    <a:pt x="6121" y="6710"/>
                  </a:lnTo>
                  <a:cubicBezTo>
                    <a:pt x="6121" y="6710"/>
                    <a:pt x="5706" y="6917"/>
                    <a:pt x="5706" y="6917"/>
                  </a:cubicBezTo>
                  <a:lnTo>
                    <a:pt x="5360" y="7056"/>
                  </a:lnTo>
                  <a:lnTo>
                    <a:pt x="5083" y="7056"/>
                  </a:lnTo>
                  <a:cubicBezTo>
                    <a:pt x="5083" y="7056"/>
                    <a:pt x="5083" y="6502"/>
                    <a:pt x="5083" y="6502"/>
                  </a:cubicBezTo>
                  <a:lnTo>
                    <a:pt x="5083" y="6156"/>
                  </a:lnTo>
                  <a:cubicBezTo>
                    <a:pt x="5083" y="6156"/>
                    <a:pt x="5222" y="5811"/>
                    <a:pt x="5222" y="5811"/>
                  </a:cubicBezTo>
                  <a:lnTo>
                    <a:pt x="5499" y="5257"/>
                  </a:lnTo>
                  <a:moveTo>
                    <a:pt x="5568" y="208"/>
                  </a:moveTo>
                  <a:cubicBezTo>
                    <a:pt x="3630" y="208"/>
                    <a:pt x="1761" y="1176"/>
                    <a:pt x="861" y="2905"/>
                  </a:cubicBezTo>
                  <a:lnTo>
                    <a:pt x="585" y="3459"/>
                  </a:lnTo>
                  <a:cubicBezTo>
                    <a:pt x="377" y="3874"/>
                    <a:pt x="239" y="4219"/>
                    <a:pt x="169" y="4704"/>
                  </a:cubicBezTo>
                  <a:cubicBezTo>
                    <a:pt x="169" y="4911"/>
                    <a:pt x="31" y="5396"/>
                    <a:pt x="31" y="5603"/>
                  </a:cubicBezTo>
                  <a:lnTo>
                    <a:pt x="31" y="5949"/>
                  </a:lnTo>
                  <a:cubicBezTo>
                    <a:pt x="31" y="5949"/>
                    <a:pt x="-38" y="6502"/>
                    <a:pt x="31" y="6779"/>
                  </a:cubicBezTo>
                  <a:lnTo>
                    <a:pt x="31" y="7402"/>
                  </a:lnTo>
                  <a:cubicBezTo>
                    <a:pt x="169" y="8992"/>
                    <a:pt x="931" y="10445"/>
                    <a:pt x="2246" y="11344"/>
                  </a:cubicBezTo>
                  <a:cubicBezTo>
                    <a:pt x="3145" y="11967"/>
                    <a:pt x="4184" y="12313"/>
                    <a:pt x="5222" y="12313"/>
                  </a:cubicBezTo>
                  <a:cubicBezTo>
                    <a:pt x="5706" y="12313"/>
                    <a:pt x="6191" y="12313"/>
                    <a:pt x="6675" y="12105"/>
                  </a:cubicBezTo>
                  <a:cubicBezTo>
                    <a:pt x="6814" y="12105"/>
                    <a:pt x="7229" y="11898"/>
                    <a:pt x="7436" y="11829"/>
                  </a:cubicBezTo>
                  <a:lnTo>
                    <a:pt x="7782" y="11690"/>
                  </a:lnTo>
                  <a:cubicBezTo>
                    <a:pt x="7782" y="11690"/>
                    <a:pt x="8060" y="11552"/>
                    <a:pt x="8198" y="11483"/>
                  </a:cubicBezTo>
                  <a:lnTo>
                    <a:pt x="8544" y="11275"/>
                  </a:lnTo>
                  <a:cubicBezTo>
                    <a:pt x="9582" y="10791"/>
                    <a:pt x="10343" y="9961"/>
                    <a:pt x="10897" y="8923"/>
                  </a:cubicBezTo>
                  <a:cubicBezTo>
                    <a:pt x="11727" y="7263"/>
                    <a:pt x="11658" y="5188"/>
                    <a:pt x="10690" y="3666"/>
                  </a:cubicBezTo>
                  <a:lnTo>
                    <a:pt x="10551" y="3389"/>
                  </a:lnTo>
                  <a:cubicBezTo>
                    <a:pt x="10551" y="3389"/>
                    <a:pt x="10482" y="3182"/>
                    <a:pt x="10412" y="3044"/>
                  </a:cubicBezTo>
                  <a:cubicBezTo>
                    <a:pt x="9513" y="1314"/>
                    <a:pt x="7644" y="0"/>
                    <a:pt x="5706" y="0"/>
                  </a:cubicBezTo>
                  <a:lnTo>
                    <a:pt x="570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1" name="Freeform 3580">
              <a:extLst>
                <a:ext uri="{FF2B5EF4-FFF2-40B4-BE49-F238E27FC236}">
                  <a16:creationId xmlns:a16="http://schemas.microsoft.com/office/drawing/2014/main" id="{0CF54ED1-81A4-8B41-AFE4-562124FD04C6}"/>
                </a:ext>
              </a:extLst>
            </p:cNvPr>
            <p:cNvSpPr/>
            <p:nvPr/>
          </p:nvSpPr>
          <p:spPr>
            <a:xfrm>
              <a:off x="8408211" y="4718938"/>
              <a:ext cx="34104" cy="40350"/>
            </a:xfrm>
            <a:custGeom>
              <a:avLst/>
              <a:gdLst>
                <a:gd name="connsiteX0" fmla="*/ 415 w 25607"/>
                <a:gd name="connsiteY0" fmla="*/ 0 h 30297"/>
                <a:gd name="connsiteX1" fmla="*/ 0 w 25607"/>
                <a:gd name="connsiteY1" fmla="*/ 2352 h 30297"/>
                <a:gd name="connsiteX2" fmla="*/ 623 w 25607"/>
                <a:gd name="connsiteY2" fmla="*/ 2974 h 30297"/>
                <a:gd name="connsiteX3" fmla="*/ 1730 w 25607"/>
                <a:gd name="connsiteY3" fmla="*/ 3528 h 30297"/>
                <a:gd name="connsiteX4" fmla="*/ 2837 w 25607"/>
                <a:gd name="connsiteY4" fmla="*/ 4150 h 30297"/>
                <a:gd name="connsiteX5" fmla="*/ 3599 w 25607"/>
                <a:gd name="connsiteY5" fmla="*/ 5257 h 30297"/>
                <a:gd name="connsiteX6" fmla="*/ 3737 w 25607"/>
                <a:gd name="connsiteY6" fmla="*/ 7194 h 30297"/>
                <a:gd name="connsiteX7" fmla="*/ 415 w 25607"/>
                <a:gd name="connsiteY7" fmla="*/ 26563 h 30297"/>
                <a:gd name="connsiteX8" fmla="*/ 553 w 25607"/>
                <a:gd name="connsiteY8" fmla="*/ 30298 h 30297"/>
                <a:gd name="connsiteX9" fmla="*/ 3045 w 25607"/>
                <a:gd name="connsiteY9" fmla="*/ 28707 h 30297"/>
                <a:gd name="connsiteX10" fmla="*/ 5329 w 25607"/>
                <a:gd name="connsiteY10" fmla="*/ 27531 h 30297"/>
                <a:gd name="connsiteX11" fmla="*/ 13427 w 25607"/>
                <a:gd name="connsiteY11" fmla="*/ 24349 h 30297"/>
                <a:gd name="connsiteX12" fmla="*/ 14742 w 25607"/>
                <a:gd name="connsiteY12" fmla="*/ 23588 h 30297"/>
                <a:gd name="connsiteX13" fmla="*/ 15988 w 25607"/>
                <a:gd name="connsiteY13" fmla="*/ 22620 h 30297"/>
                <a:gd name="connsiteX14" fmla="*/ 16541 w 25607"/>
                <a:gd name="connsiteY14" fmla="*/ 21928 h 30297"/>
                <a:gd name="connsiteX15" fmla="*/ 17441 w 25607"/>
                <a:gd name="connsiteY15" fmla="*/ 20199 h 30297"/>
                <a:gd name="connsiteX16" fmla="*/ 17925 w 25607"/>
                <a:gd name="connsiteY16" fmla="*/ 19576 h 30297"/>
                <a:gd name="connsiteX17" fmla="*/ 21663 w 25607"/>
                <a:gd name="connsiteY17" fmla="*/ 16532 h 30297"/>
                <a:gd name="connsiteX18" fmla="*/ 23393 w 25607"/>
                <a:gd name="connsiteY18" fmla="*/ 14803 h 30297"/>
                <a:gd name="connsiteX19" fmla="*/ 24708 w 25607"/>
                <a:gd name="connsiteY19" fmla="*/ 12520 h 30297"/>
                <a:gd name="connsiteX20" fmla="*/ 25608 w 25607"/>
                <a:gd name="connsiteY20" fmla="*/ 9269 h 30297"/>
                <a:gd name="connsiteX21" fmla="*/ 25054 w 25607"/>
                <a:gd name="connsiteY21" fmla="*/ 7886 h 30297"/>
                <a:gd name="connsiteX22" fmla="*/ 23116 w 25607"/>
                <a:gd name="connsiteY22" fmla="*/ 7955 h 30297"/>
                <a:gd name="connsiteX23" fmla="*/ 20002 w 25607"/>
                <a:gd name="connsiteY23" fmla="*/ 9269 h 30297"/>
                <a:gd name="connsiteX24" fmla="*/ 20486 w 25607"/>
                <a:gd name="connsiteY24" fmla="*/ 7609 h 30297"/>
                <a:gd name="connsiteX25" fmla="*/ 19725 w 25607"/>
                <a:gd name="connsiteY25" fmla="*/ 6641 h 30297"/>
                <a:gd name="connsiteX26" fmla="*/ 18341 w 25607"/>
                <a:gd name="connsiteY26" fmla="*/ 6087 h 30297"/>
                <a:gd name="connsiteX27" fmla="*/ 16541 w 25607"/>
                <a:gd name="connsiteY27" fmla="*/ 5741 h 30297"/>
                <a:gd name="connsiteX28" fmla="*/ 15503 w 25607"/>
                <a:gd name="connsiteY28" fmla="*/ 5741 h 30297"/>
                <a:gd name="connsiteX29" fmla="*/ 14603 w 25607"/>
                <a:gd name="connsiteY29" fmla="*/ 5949 h 30297"/>
                <a:gd name="connsiteX30" fmla="*/ 13634 w 25607"/>
                <a:gd name="connsiteY30" fmla="*/ 6087 h 30297"/>
                <a:gd name="connsiteX31" fmla="*/ 12458 w 25607"/>
                <a:gd name="connsiteY31" fmla="*/ 5880 h 30297"/>
                <a:gd name="connsiteX32" fmla="*/ 11697 w 25607"/>
                <a:gd name="connsiteY32" fmla="*/ 5465 h 30297"/>
                <a:gd name="connsiteX33" fmla="*/ 10451 w 25607"/>
                <a:gd name="connsiteY33" fmla="*/ 4289 h 30297"/>
                <a:gd name="connsiteX34" fmla="*/ 9759 w 25607"/>
                <a:gd name="connsiteY34" fmla="*/ 3735 h 30297"/>
                <a:gd name="connsiteX35" fmla="*/ 7059 w 25607"/>
                <a:gd name="connsiteY35" fmla="*/ 2213 h 30297"/>
                <a:gd name="connsiteX36" fmla="*/ 3322 w 25607"/>
                <a:gd name="connsiteY36" fmla="*/ 484 h 30297"/>
                <a:gd name="connsiteX37" fmla="*/ 415 w 25607"/>
                <a:gd name="connsiteY37" fmla="*/ 0 h 3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607" h="30297">
                  <a:moveTo>
                    <a:pt x="415" y="0"/>
                  </a:moveTo>
                  <a:lnTo>
                    <a:pt x="0" y="2352"/>
                  </a:lnTo>
                  <a:lnTo>
                    <a:pt x="623" y="2974"/>
                  </a:lnTo>
                  <a:lnTo>
                    <a:pt x="1730" y="3528"/>
                  </a:lnTo>
                  <a:lnTo>
                    <a:pt x="2837" y="4150"/>
                  </a:lnTo>
                  <a:lnTo>
                    <a:pt x="3599" y="5257"/>
                  </a:lnTo>
                  <a:lnTo>
                    <a:pt x="3737" y="7194"/>
                  </a:lnTo>
                  <a:lnTo>
                    <a:pt x="415" y="26563"/>
                  </a:lnTo>
                  <a:lnTo>
                    <a:pt x="553" y="30298"/>
                  </a:lnTo>
                  <a:lnTo>
                    <a:pt x="3045" y="28707"/>
                  </a:lnTo>
                  <a:lnTo>
                    <a:pt x="5329" y="27531"/>
                  </a:lnTo>
                  <a:lnTo>
                    <a:pt x="13427" y="24349"/>
                  </a:lnTo>
                  <a:lnTo>
                    <a:pt x="14742" y="23588"/>
                  </a:lnTo>
                  <a:lnTo>
                    <a:pt x="15988" y="22620"/>
                  </a:lnTo>
                  <a:lnTo>
                    <a:pt x="16541" y="21928"/>
                  </a:lnTo>
                  <a:lnTo>
                    <a:pt x="17441" y="20199"/>
                  </a:lnTo>
                  <a:lnTo>
                    <a:pt x="17925" y="19576"/>
                  </a:lnTo>
                  <a:lnTo>
                    <a:pt x="21663" y="16532"/>
                  </a:lnTo>
                  <a:lnTo>
                    <a:pt x="23393" y="14803"/>
                  </a:lnTo>
                  <a:lnTo>
                    <a:pt x="24708" y="12520"/>
                  </a:lnTo>
                  <a:lnTo>
                    <a:pt x="25608" y="9269"/>
                  </a:lnTo>
                  <a:lnTo>
                    <a:pt x="25054" y="7886"/>
                  </a:lnTo>
                  <a:lnTo>
                    <a:pt x="23116" y="7955"/>
                  </a:lnTo>
                  <a:lnTo>
                    <a:pt x="20002" y="9269"/>
                  </a:lnTo>
                  <a:lnTo>
                    <a:pt x="20486" y="7609"/>
                  </a:lnTo>
                  <a:lnTo>
                    <a:pt x="19725" y="6641"/>
                  </a:lnTo>
                  <a:lnTo>
                    <a:pt x="18341" y="6087"/>
                  </a:lnTo>
                  <a:lnTo>
                    <a:pt x="16541" y="5741"/>
                  </a:lnTo>
                  <a:lnTo>
                    <a:pt x="15503" y="5741"/>
                  </a:lnTo>
                  <a:lnTo>
                    <a:pt x="14603" y="5949"/>
                  </a:lnTo>
                  <a:lnTo>
                    <a:pt x="13634" y="6087"/>
                  </a:lnTo>
                  <a:lnTo>
                    <a:pt x="12458" y="5880"/>
                  </a:lnTo>
                  <a:lnTo>
                    <a:pt x="11697" y="5465"/>
                  </a:lnTo>
                  <a:lnTo>
                    <a:pt x="10451" y="4289"/>
                  </a:lnTo>
                  <a:lnTo>
                    <a:pt x="9759" y="3735"/>
                  </a:lnTo>
                  <a:lnTo>
                    <a:pt x="7059" y="2213"/>
                  </a:lnTo>
                  <a:lnTo>
                    <a:pt x="3322" y="484"/>
                  </a:lnTo>
                  <a:lnTo>
                    <a:pt x="415"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2" name="Freeform 3581">
              <a:extLst>
                <a:ext uri="{FF2B5EF4-FFF2-40B4-BE49-F238E27FC236}">
                  <a16:creationId xmlns:a16="http://schemas.microsoft.com/office/drawing/2014/main" id="{DD7746F9-6995-FCFB-7E67-105634DC0D2B}"/>
                </a:ext>
              </a:extLst>
            </p:cNvPr>
            <p:cNvSpPr/>
            <p:nvPr/>
          </p:nvSpPr>
          <p:spPr>
            <a:xfrm>
              <a:off x="8401472" y="4711843"/>
              <a:ext cx="47926" cy="54263"/>
            </a:xfrm>
            <a:custGeom>
              <a:avLst/>
              <a:gdLst>
                <a:gd name="connsiteX0" fmla="*/ 5475 w 35985"/>
                <a:gd name="connsiteY0" fmla="*/ 5326 h 40743"/>
                <a:gd name="connsiteX1" fmla="*/ 8382 w 35985"/>
                <a:gd name="connsiteY1" fmla="*/ 5742 h 40743"/>
                <a:gd name="connsiteX2" fmla="*/ 12119 w 35985"/>
                <a:gd name="connsiteY2" fmla="*/ 7471 h 40743"/>
                <a:gd name="connsiteX3" fmla="*/ 14818 w 35985"/>
                <a:gd name="connsiteY3" fmla="*/ 9062 h 40743"/>
                <a:gd name="connsiteX4" fmla="*/ 15510 w 35985"/>
                <a:gd name="connsiteY4" fmla="*/ 9546 h 40743"/>
                <a:gd name="connsiteX5" fmla="*/ 16756 w 35985"/>
                <a:gd name="connsiteY5" fmla="*/ 10722 h 40743"/>
                <a:gd name="connsiteX6" fmla="*/ 17518 w 35985"/>
                <a:gd name="connsiteY6" fmla="*/ 11137 h 40743"/>
                <a:gd name="connsiteX7" fmla="*/ 18763 w 35985"/>
                <a:gd name="connsiteY7" fmla="*/ 11345 h 40743"/>
                <a:gd name="connsiteX8" fmla="*/ 19732 w 35985"/>
                <a:gd name="connsiteY8" fmla="*/ 11206 h 40743"/>
                <a:gd name="connsiteX9" fmla="*/ 20701 w 35985"/>
                <a:gd name="connsiteY9" fmla="*/ 10999 h 40743"/>
                <a:gd name="connsiteX10" fmla="*/ 21739 w 35985"/>
                <a:gd name="connsiteY10" fmla="*/ 10999 h 40743"/>
                <a:gd name="connsiteX11" fmla="*/ 23608 w 35985"/>
                <a:gd name="connsiteY11" fmla="*/ 11345 h 40743"/>
                <a:gd name="connsiteX12" fmla="*/ 24993 w 35985"/>
                <a:gd name="connsiteY12" fmla="*/ 11898 h 40743"/>
                <a:gd name="connsiteX13" fmla="*/ 25684 w 35985"/>
                <a:gd name="connsiteY13" fmla="*/ 12866 h 40743"/>
                <a:gd name="connsiteX14" fmla="*/ 25269 w 35985"/>
                <a:gd name="connsiteY14" fmla="*/ 14526 h 40743"/>
                <a:gd name="connsiteX15" fmla="*/ 28384 w 35985"/>
                <a:gd name="connsiteY15" fmla="*/ 13212 h 40743"/>
                <a:gd name="connsiteX16" fmla="*/ 30321 w 35985"/>
                <a:gd name="connsiteY16" fmla="*/ 13074 h 40743"/>
                <a:gd name="connsiteX17" fmla="*/ 30945 w 35985"/>
                <a:gd name="connsiteY17" fmla="*/ 14526 h 40743"/>
                <a:gd name="connsiteX18" fmla="*/ 30045 w 35985"/>
                <a:gd name="connsiteY18" fmla="*/ 17708 h 40743"/>
                <a:gd name="connsiteX19" fmla="*/ 28730 w 35985"/>
                <a:gd name="connsiteY19" fmla="*/ 19991 h 40743"/>
                <a:gd name="connsiteX20" fmla="*/ 26999 w 35985"/>
                <a:gd name="connsiteY20" fmla="*/ 21721 h 40743"/>
                <a:gd name="connsiteX21" fmla="*/ 23262 w 35985"/>
                <a:gd name="connsiteY21" fmla="*/ 24764 h 40743"/>
                <a:gd name="connsiteX22" fmla="*/ 22778 w 35985"/>
                <a:gd name="connsiteY22" fmla="*/ 25387 h 40743"/>
                <a:gd name="connsiteX23" fmla="*/ 21809 w 35985"/>
                <a:gd name="connsiteY23" fmla="*/ 27047 h 40743"/>
                <a:gd name="connsiteX24" fmla="*/ 21255 w 35985"/>
                <a:gd name="connsiteY24" fmla="*/ 27808 h 40743"/>
                <a:gd name="connsiteX25" fmla="*/ 20078 w 35985"/>
                <a:gd name="connsiteY25" fmla="*/ 28776 h 40743"/>
                <a:gd name="connsiteX26" fmla="*/ 18694 w 35985"/>
                <a:gd name="connsiteY26" fmla="*/ 29537 h 40743"/>
                <a:gd name="connsiteX27" fmla="*/ 10596 w 35985"/>
                <a:gd name="connsiteY27" fmla="*/ 32719 h 40743"/>
                <a:gd name="connsiteX28" fmla="*/ 8312 w 35985"/>
                <a:gd name="connsiteY28" fmla="*/ 33895 h 40743"/>
                <a:gd name="connsiteX29" fmla="*/ 5821 w 35985"/>
                <a:gd name="connsiteY29" fmla="*/ 35486 h 40743"/>
                <a:gd name="connsiteX30" fmla="*/ 5682 w 35985"/>
                <a:gd name="connsiteY30" fmla="*/ 31682 h 40743"/>
                <a:gd name="connsiteX31" fmla="*/ 9004 w 35985"/>
                <a:gd name="connsiteY31" fmla="*/ 12382 h 40743"/>
                <a:gd name="connsiteX32" fmla="*/ 8866 w 35985"/>
                <a:gd name="connsiteY32" fmla="*/ 10376 h 40743"/>
                <a:gd name="connsiteX33" fmla="*/ 8105 w 35985"/>
                <a:gd name="connsiteY33" fmla="*/ 9269 h 40743"/>
                <a:gd name="connsiteX34" fmla="*/ 6928 w 35985"/>
                <a:gd name="connsiteY34" fmla="*/ 8647 h 40743"/>
                <a:gd name="connsiteX35" fmla="*/ 5821 w 35985"/>
                <a:gd name="connsiteY35" fmla="*/ 8162 h 40743"/>
                <a:gd name="connsiteX36" fmla="*/ 5198 w 35985"/>
                <a:gd name="connsiteY36" fmla="*/ 7540 h 40743"/>
                <a:gd name="connsiteX37" fmla="*/ 5613 w 35985"/>
                <a:gd name="connsiteY37" fmla="*/ 5188 h 40743"/>
                <a:gd name="connsiteX38" fmla="*/ 5613 w 35985"/>
                <a:gd name="connsiteY38" fmla="*/ 0 h 40743"/>
                <a:gd name="connsiteX39" fmla="*/ 492 w 35985"/>
                <a:gd name="connsiteY39" fmla="*/ 4358 h 40743"/>
                <a:gd name="connsiteX40" fmla="*/ 76 w 35985"/>
                <a:gd name="connsiteY40" fmla="*/ 6710 h 40743"/>
                <a:gd name="connsiteX41" fmla="*/ 1391 w 35985"/>
                <a:gd name="connsiteY41" fmla="*/ 11137 h 40743"/>
                <a:gd name="connsiteX42" fmla="*/ 2014 w 35985"/>
                <a:gd name="connsiteY42" fmla="*/ 11760 h 40743"/>
                <a:gd name="connsiteX43" fmla="*/ 3537 w 35985"/>
                <a:gd name="connsiteY43" fmla="*/ 12866 h 40743"/>
                <a:gd name="connsiteX44" fmla="*/ 422 w 35985"/>
                <a:gd name="connsiteY44" fmla="*/ 30851 h 40743"/>
                <a:gd name="connsiteX45" fmla="*/ 353 w 35985"/>
                <a:gd name="connsiteY45" fmla="*/ 31958 h 40743"/>
                <a:gd name="connsiteX46" fmla="*/ 492 w 35985"/>
                <a:gd name="connsiteY46" fmla="*/ 35763 h 40743"/>
                <a:gd name="connsiteX47" fmla="*/ 3260 w 35985"/>
                <a:gd name="connsiteY47" fmla="*/ 40190 h 40743"/>
                <a:gd name="connsiteX48" fmla="*/ 5682 w 35985"/>
                <a:gd name="connsiteY48" fmla="*/ 40743 h 40743"/>
                <a:gd name="connsiteX49" fmla="*/ 8520 w 35985"/>
                <a:gd name="connsiteY49" fmla="*/ 39913 h 40743"/>
                <a:gd name="connsiteX50" fmla="*/ 10873 w 35985"/>
                <a:gd name="connsiteY50" fmla="*/ 38391 h 40743"/>
                <a:gd name="connsiteX51" fmla="*/ 12673 w 35985"/>
                <a:gd name="connsiteY51" fmla="*/ 37423 h 40743"/>
                <a:gd name="connsiteX52" fmla="*/ 20494 w 35985"/>
                <a:gd name="connsiteY52" fmla="*/ 34379 h 40743"/>
                <a:gd name="connsiteX53" fmla="*/ 21116 w 35985"/>
                <a:gd name="connsiteY53" fmla="*/ 34102 h 40743"/>
                <a:gd name="connsiteX54" fmla="*/ 22501 w 35985"/>
                <a:gd name="connsiteY54" fmla="*/ 33342 h 40743"/>
                <a:gd name="connsiteX55" fmla="*/ 23193 w 35985"/>
                <a:gd name="connsiteY55" fmla="*/ 32857 h 40743"/>
                <a:gd name="connsiteX56" fmla="*/ 24369 w 35985"/>
                <a:gd name="connsiteY56" fmla="*/ 31889 h 40743"/>
                <a:gd name="connsiteX57" fmla="*/ 25269 w 35985"/>
                <a:gd name="connsiteY57" fmla="*/ 30921 h 40743"/>
                <a:gd name="connsiteX58" fmla="*/ 25823 w 35985"/>
                <a:gd name="connsiteY58" fmla="*/ 30160 h 40743"/>
                <a:gd name="connsiteX59" fmla="*/ 26238 w 35985"/>
                <a:gd name="connsiteY59" fmla="*/ 29537 h 40743"/>
                <a:gd name="connsiteX60" fmla="*/ 26930 w 35985"/>
                <a:gd name="connsiteY60" fmla="*/ 28292 h 40743"/>
                <a:gd name="connsiteX61" fmla="*/ 30114 w 35985"/>
                <a:gd name="connsiteY61" fmla="*/ 25663 h 40743"/>
                <a:gd name="connsiteX62" fmla="*/ 30460 w 35985"/>
                <a:gd name="connsiteY62" fmla="*/ 25387 h 40743"/>
                <a:gd name="connsiteX63" fmla="*/ 32260 w 35985"/>
                <a:gd name="connsiteY63" fmla="*/ 23657 h 40743"/>
                <a:gd name="connsiteX64" fmla="*/ 33090 w 35985"/>
                <a:gd name="connsiteY64" fmla="*/ 22551 h 40743"/>
                <a:gd name="connsiteX65" fmla="*/ 34405 w 35985"/>
                <a:gd name="connsiteY65" fmla="*/ 20268 h 40743"/>
                <a:gd name="connsiteX66" fmla="*/ 34890 w 35985"/>
                <a:gd name="connsiteY66" fmla="*/ 19092 h 40743"/>
                <a:gd name="connsiteX67" fmla="*/ 35789 w 35985"/>
                <a:gd name="connsiteY67" fmla="*/ 15910 h 40743"/>
                <a:gd name="connsiteX68" fmla="*/ 35582 w 35985"/>
                <a:gd name="connsiteY68" fmla="*/ 12451 h 40743"/>
                <a:gd name="connsiteX69" fmla="*/ 34958 w 35985"/>
                <a:gd name="connsiteY69" fmla="*/ 10999 h 40743"/>
                <a:gd name="connsiteX70" fmla="*/ 30183 w 35985"/>
                <a:gd name="connsiteY70" fmla="*/ 7817 h 40743"/>
                <a:gd name="connsiteX71" fmla="*/ 29906 w 35985"/>
                <a:gd name="connsiteY71" fmla="*/ 7817 h 40743"/>
                <a:gd name="connsiteX72" fmla="*/ 28384 w 35985"/>
                <a:gd name="connsiteY72" fmla="*/ 7817 h 40743"/>
                <a:gd name="connsiteX73" fmla="*/ 26861 w 35985"/>
                <a:gd name="connsiteY73" fmla="*/ 6917 h 40743"/>
                <a:gd name="connsiteX74" fmla="*/ 25477 w 35985"/>
                <a:gd name="connsiteY74" fmla="*/ 6364 h 40743"/>
                <a:gd name="connsiteX75" fmla="*/ 24577 w 35985"/>
                <a:gd name="connsiteY75" fmla="*/ 6087 h 40743"/>
                <a:gd name="connsiteX76" fmla="*/ 22708 w 35985"/>
                <a:gd name="connsiteY76" fmla="*/ 5742 h 40743"/>
                <a:gd name="connsiteX77" fmla="*/ 21739 w 35985"/>
                <a:gd name="connsiteY77" fmla="*/ 5672 h 40743"/>
                <a:gd name="connsiteX78" fmla="*/ 20701 w 35985"/>
                <a:gd name="connsiteY78" fmla="*/ 5672 h 40743"/>
                <a:gd name="connsiteX79" fmla="*/ 19732 w 35985"/>
                <a:gd name="connsiteY79" fmla="*/ 5742 h 40743"/>
                <a:gd name="connsiteX80" fmla="*/ 19386 w 35985"/>
                <a:gd name="connsiteY80" fmla="*/ 5742 h 40743"/>
                <a:gd name="connsiteX81" fmla="*/ 19248 w 35985"/>
                <a:gd name="connsiteY81" fmla="*/ 5672 h 40743"/>
                <a:gd name="connsiteX82" fmla="*/ 18694 w 35985"/>
                <a:gd name="connsiteY82" fmla="*/ 5188 h 40743"/>
                <a:gd name="connsiteX83" fmla="*/ 18002 w 35985"/>
                <a:gd name="connsiteY83" fmla="*/ 4704 h 40743"/>
                <a:gd name="connsiteX84" fmla="*/ 17518 w 35985"/>
                <a:gd name="connsiteY84" fmla="*/ 4427 h 40743"/>
                <a:gd name="connsiteX85" fmla="*/ 14818 w 35985"/>
                <a:gd name="connsiteY85" fmla="*/ 2836 h 40743"/>
                <a:gd name="connsiteX86" fmla="*/ 14334 w 35985"/>
                <a:gd name="connsiteY86" fmla="*/ 2629 h 40743"/>
                <a:gd name="connsiteX87" fmla="*/ 10596 w 35985"/>
                <a:gd name="connsiteY87" fmla="*/ 899 h 40743"/>
                <a:gd name="connsiteX88" fmla="*/ 9212 w 35985"/>
                <a:gd name="connsiteY88" fmla="*/ 484 h 40743"/>
                <a:gd name="connsiteX89" fmla="*/ 6305 w 35985"/>
                <a:gd name="connsiteY89" fmla="*/ 69 h 40743"/>
                <a:gd name="connsiteX90" fmla="*/ 5544 w 35985"/>
                <a:gd name="connsiteY90" fmla="*/ 69 h 40743"/>
                <a:gd name="connsiteX91" fmla="*/ 5544 w 35985"/>
                <a:gd name="connsiteY91" fmla="*/ 69 h 40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5985" h="40743">
                  <a:moveTo>
                    <a:pt x="5475" y="5326"/>
                  </a:moveTo>
                  <a:lnTo>
                    <a:pt x="8382" y="5742"/>
                  </a:lnTo>
                  <a:lnTo>
                    <a:pt x="12119" y="7471"/>
                  </a:lnTo>
                  <a:lnTo>
                    <a:pt x="14818" y="9062"/>
                  </a:lnTo>
                  <a:lnTo>
                    <a:pt x="15510" y="9546"/>
                  </a:lnTo>
                  <a:lnTo>
                    <a:pt x="16756" y="10722"/>
                  </a:lnTo>
                  <a:lnTo>
                    <a:pt x="17518" y="11137"/>
                  </a:lnTo>
                  <a:lnTo>
                    <a:pt x="18763" y="11345"/>
                  </a:lnTo>
                  <a:lnTo>
                    <a:pt x="19732" y="11206"/>
                  </a:lnTo>
                  <a:lnTo>
                    <a:pt x="20701" y="10999"/>
                  </a:lnTo>
                  <a:lnTo>
                    <a:pt x="21739" y="10999"/>
                  </a:lnTo>
                  <a:lnTo>
                    <a:pt x="23608" y="11345"/>
                  </a:lnTo>
                  <a:lnTo>
                    <a:pt x="24993" y="11898"/>
                  </a:lnTo>
                  <a:lnTo>
                    <a:pt x="25684" y="12866"/>
                  </a:lnTo>
                  <a:lnTo>
                    <a:pt x="25269" y="14526"/>
                  </a:lnTo>
                  <a:lnTo>
                    <a:pt x="28384" y="13212"/>
                  </a:lnTo>
                  <a:lnTo>
                    <a:pt x="30321" y="13074"/>
                  </a:lnTo>
                  <a:lnTo>
                    <a:pt x="30945" y="14526"/>
                  </a:lnTo>
                  <a:lnTo>
                    <a:pt x="30045" y="17708"/>
                  </a:lnTo>
                  <a:lnTo>
                    <a:pt x="28730" y="19991"/>
                  </a:lnTo>
                  <a:lnTo>
                    <a:pt x="26999" y="21721"/>
                  </a:lnTo>
                  <a:lnTo>
                    <a:pt x="23262" y="24764"/>
                  </a:lnTo>
                  <a:lnTo>
                    <a:pt x="22778" y="25387"/>
                  </a:lnTo>
                  <a:lnTo>
                    <a:pt x="21809" y="27047"/>
                  </a:lnTo>
                  <a:lnTo>
                    <a:pt x="21255" y="27808"/>
                  </a:lnTo>
                  <a:lnTo>
                    <a:pt x="20078" y="28776"/>
                  </a:lnTo>
                  <a:lnTo>
                    <a:pt x="18694" y="29537"/>
                  </a:lnTo>
                  <a:lnTo>
                    <a:pt x="10596" y="32719"/>
                  </a:lnTo>
                  <a:lnTo>
                    <a:pt x="8312" y="33895"/>
                  </a:lnTo>
                  <a:lnTo>
                    <a:pt x="5821" y="35486"/>
                  </a:lnTo>
                  <a:lnTo>
                    <a:pt x="5682" y="31682"/>
                  </a:lnTo>
                  <a:lnTo>
                    <a:pt x="9004" y="12382"/>
                  </a:lnTo>
                  <a:lnTo>
                    <a:pt x="8866" y="10376"/>
                  </a:lnTo>
                  <a:lnTo>
                    <a:pt x="8105" y="9269"/>
                  </a:lnTo>
                  <a:lnTo>
                    <a:pt x="6928" y="8647"/>
                  </a:lnTo>
                  <a:lnTo>
                    <a:pt x="5821" y="8162"/>
                  </a:lnTo>
                  <a:lnTo>
                    <a:pt x="5198" y="7540"/>
                  </a:lnTo>
                  <a:lnTo>
                    <a:pt x="5613" y="5188"/>
                  </a:lnTo>
                  <a:moveTo>
                    <a:pt x="5613" y="0"/>
                  </a:moveTo>
                  <a:cubicBezTo>
                    <a:pt x="3122" y="0"/>
                    <a:pt x="907" y="1799"/>
                    <a:pt x="492" y="4358"/>
                  </a:cubicBezTo>
                  <a:lnTo>
                    <a:pt x="76" y="6710"/>
                  </a:lnTo>
                  <a:cubicBezTo>
                    <a:pt x="-200" y="8301"/>
                    <a:pt x="284" y="9961"/>
                    <a:pt x="1391" y="11137"/>
                  </a:cubicBezTo>
                  <a:lnTo>
                    <a:pt x="2014" y="11760"/>
                  </a:lnTo>
                  <a:cubicBezTo>
                    <a:pt x="2430" y="12244"/>
                    <a:pt x="2983" y="12590"/>
                    <a:pt x="3537" y="12866"/>
                  </a:cubicBezTo>
                  <a:lnTo>
                    <a:pt x="422" y="30851"/>
                  </a:lnTo>
                  <a:cubicBezTo>
                    <a:pt x="422" y="31197"/>
                    <a:pt x="353" y="31543"/>
                    <a:pt x="353" y="31958"/>
                  </a:cubicBezTo>
                  <a:lnTo>
                    <a:pt x="492" y="35763"/>
                  </a:lnTo>
                  <a:cubicBezTo>
                    <a:pt x="561" y="37630"/>
                    <a:pt x="1599" y="39290"/>
                    <a:pt x="3260" y="40190"/>
                  </a:cubicBezTo>
                  <a:cubicBezTo>
                    <a:pt x="4021" y="40605"/>
                    <a:pt x="4852" y="40743"/>
                    <a:pt x="5682" y="40743"/>
                  </a:cubicBezTo>
                  <a:cubicBezTo>
                    <a:pt x="6651" y="40743"/>
                    <a:pt x="7620" y="40467"/>
                    <a:pt x="8520" y="39913"/>
                  </a:cubicBezTo>
                  <a:lnTo>
                    <a:pt x="10873" y="38391"/>
                  </a:lnTo>
                  <a:lnTo>
                    <a:pt x="12673" y="37423"/>
                  </a:lnTo>
                  <a:lnTo>
                    <a:pt x="20494" y="34379"/>
                  </a:lnTo>
                  <a:cubicBezTo>
                    <a:pt x="20494" y="34379"/>
                    <a:pt x="20909" y="34172"/>
                    <a:pt x="21116" y="34102"/>
                  </a:cubicBezTo>
                  <a:lnTo>
                    <a:pt x="22501" y="33342"/>
                  </a:lnTo>
                  <a:cubicBezTo>
                    <a:pt x="22501" y="33342"/>
                    <a:pt x="22985" y="33065"/>
                    <a:pt x="23193" y="32857"/>
                  </a:cubicBezTo>
                  <a:lnTo>
                    <a:pt x="24369" y="31889"/>
                  </a:lnTo>
                  <a:cubicBezTo>
                    <a:pt x="24369" y="31889"/>
                    <a:pt x="24993" y="31336"/>
                    <a:pt x="25269" y="30921"/>
                  </a:cubicBezTo>
                  <a:lnTo>
                    <a:pt x="25823" y="30160"/>
                  </a:lnTo>
                  <a:cubicBezTo>
                    <a:pt x="25823" y="30160"/>
                    <a:pt x="26100" y="29745"/>
                    <a:pt x="26238" y="29537"/>
                  </a:cubicBezTo>
                  <a:lnTo>
                    <a:pt x="26930" y="28292"/>
                  </a:lnTo>
                  <a:lnTo>
                    <a:pt x="30114" y="25663"/>
                  </a:lnTo>
                  <a:cubicBezTo>
                    <a:pt x="30114" y="25663"/>
                    <a:pt x="30321" y="25456"/>
                    <a:pt x="30460" y="25387"/>
                  </a:cubicBezTo>
                  <a:lnTo>
                    <a:pt x="32260" y="23657"/>
                  </a:lnTo>
                  <a:cubicBezTo>
                    <a:pt x="32260" y="23657"/>
                    <a:pt x="32882" y="22966"/>
                    <a:pt x="33090" y="22551"/>
                  </a:cubicBezTo>
                  <a:lnTo>
                    <a:pt x="34405" y="20268"/>
                  </a:lnTo>
                  <a:cubicBezTo>
                    <a:pt x="34613" y="19922"/>
                    <a:pt x="34820" y="19507"/>
                    <a:pt x="34890" y="19092"/>
                  </a:cubicBezTo>
                  <a:lnTo>
                    <a:pt x="35789" y="15910"/>
                  </a:lnTo>
                  <a:cubicBezTo>
                    <a:pt x="36135" y="14803"/>
                    <a:pt x="35997" y="13558"/>
                    <a:pt x="35582" y="12451"/>
                  </a:cubicBezTo>
                  <a:lnTo>
                    <a:pt x="34958" y="10999"/>
                  </a:lnTo>
                  <a:cubicBezTo>
                    <a:pt x="34128" y="9062"/>
                    <a:pt x="32260" y="7817"/>
                    <a:pt x="30183" y="7817"/>
                  </a:cubicBezTo>
                  <a:cubicBezTo>
                    <a:pt x="30114" y="7817"/>
                    <a:pt x="29976" y="7817"/>
                    <a:pt x="29906" y="7817"/>
                  </a:cubicBezTo>
                  <a:lnTo>
                    <a:pt x="28384" y="7817"/>
                  </a:lnTo>
                  <a:cubicBezTo>
                    <a:pt x="27899" y="7471"/>
                    <a:pt x="27415" y="7194"/>
                    <a:pt x="26861" y="6917"/>
                  </a:cubicBezTo>
                  <a:lnTo>
                    <a:pt x="25477" y="6364"/>
                  </a:lnTo>
                  <a:cubicBezTo>
                    <a:pt x="25477" y="6364"/>
                    <a:pt x="24854" y="6157"/>
                    <a:pt x="24577" y="6087"/>
                  </a:cubicBezTo>
                  <a:lnTo>
                    <a:pt x="22708" y="5742"/>
                  </a:lnTo>
                  <a:cubicBezTo>
                    <a:pt x="22708" y="5742"/>
                    <a:pt x="22016" y="5672"/>
                    <a:pt x="21739" y="5672"/>
                  </a:cubicBezTo>
                  <a:lnTo>
                    <a:pt x="20701" y="5672"/>
                  </a:lnTo>
                  <a:cubicBezTo>
                    <a:pt x="20701" y="5672"/>
                    <a:pt x="20078" y="5672"/>
                    <a:pt x="19732" y="5742"/>
                  </a:cubicBezTo>
                  <a:lnTo>
                    <a:pt x="19386" y="5742"/>
                  </a:lnTo>
                  <a:cubicBezTo>
                    <a:pt x="19386" y="5742"/>
                    <a:pt x="19248" y="5672"/>
                    <a:pt x="19248" y="5672"/>
                  </a:cubicBezTo>
                  <a:cubicBezTo>
                    <a:pt x="19109" y="5534"/>
                    <a:pt x="18902" y="5326"/>
                    <a:pt x="18694" y="5188"/>
                  </a:cubicBezTo>
                  <a:lnTo>
                    <a:pt x="18002" y="4704"/>
                  </a:lnTo>
                  <a:cubicBezTo>
                    <a:pt x="18002" y="4704"/>
                    <a:pt x="17725" y="4496"/>
                    <a:pt x="17518" y="4427"/>
                  </a:cubicBezTo>
                  <a:lnTo>
                    <a:pt x="14818" y="2836"/>
                  </a:lnTo>
                  <a:cubicBezTo>
                    <a:pt x="14818" y="2836"/>
                    <a:pt x="14542" y="2698"/>
                    <a:pt x="14334" y="2629"/>
                  </a:cubicBezTo>
                  <a:lnTo>
                    <a:pt x="10596" y="899"/>
                  </a:lnTo>
                  <a:cubicBezTo>
                    <a:pt x="10181" y="692"/>
                    <a:pt x="9697" y="554"/>
                    <a:pt x="9212" y="484"/>
                  </a:cubicBezTo>
                  <a:lnTo>
                    <a:pt x="6305" y="69"/>
                  </a:lnTo>
                  <a:cubicBezTo>
                    <a:pt x="6305" y="69"/>
                    <a:pt x="5821" y="69"/>
                    <a:pt x="5544" y="69"/>
                  </a:cubicBezTo>
                  <a:lnTo>
                    <a:pt x="5544"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3" name="Freeform 3582">
              <a:extLst>
                <a:ext uri="{FF2B5EF4-FFF2-40B4-BE49-F238E27FC236}">
                  <a16:creationId xmlns:a16="http://schemas.microsoft.com/office/drawing/2014/main" id="{74467203-CAD8-D407-1E5D-01DFC6A24262}"/>
                </a:ext>
              </a:extLst>
            </p:cNvPr>
            <p:cNvSpPr/>
            <p:nvPr/>
          </p:nvSpPr>
          <p:spPr>
            <a:xfrm>
              <a:off x="8422128" y="4701432"/>
              <a:ext cx="6912" cy="5250"/>
            </a:xfrm>
            <a:custGeom>
              <a:avLst/>
              <a:gdLst>
                <a:gd name="connsiteX0" fmla="*/ 3945 w 5190"/>
                <a:gd name="connsiteY0" fmla="*/ 3943 h 3942"/>
                <a:gd name="connsiteX1" fmla="*/ 5191 w 5190"/>
                <a:gd name="connsiteY1" fmla="*/ 2490 h 3942"/>
                <a:gd name="connsiteX2" fmla="*/ 4222 w 5190"/>
                <a:gd name="connsiteY2" fmla="*/ 969 h 3942"/>
                <a:gd name="connsiteX3" fmla="*/ 2492 w 5190"/>
                <a:gd name="connsiteY3" fmla="*/ 69 h 3942"/>
                <a:gd name="connsiteX4" fmla="*/ 831 w 5190"/>
                <a:gd name="connsiteY4" fmla="*/ 0 h 3942"/>
                <a:gd name="connsiteX5" fmla="*/ 0 w 5190"/>
                <a:gd name="connsiteY5" fmla="*/ 1176 h 3942"/>
                <a:gd name="connsiteX6" fmla="*/ 554 w 5190"/>
                <a:gd name="connsiteY6" fmla="*/ 2560 h 3942"/>
                <a:gd name="connsiteX7" fmla="*/ 2146 w 5190"/>
                <a:gd name="connsiteY7" fmla="*/ 3735 h 3942"/>
                <a:gd name="connsiteX8" fmla="*/ 3945 w 5190"/>
                <a:gd name="connsiteY8" fmla="*/ 3943 h 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90" h="3942">
                  <a:moveTo>
                    <a:pt x="3945" y="3943"/>
                  </a:moveTo>
                  <a:lnTo>
                    <a:pt x="5191" y="2490"/>
                  </a:lnTo>
                  <a:lnTo>
                    <a:pt x="4222" y="969"/>
                  </a:lnTo>
                  <a:lnTo>
                    <a:pt x="2492" y="69"/>
                  </a:lnTo>
                  <a:lnTo>
                    <a:pt x="831" y="0"/>
                  </a:lnTo>
                  <a:lnTo>
                    <a:pt x="0" y="1176"/>
                  </a:lnTo>
                  <a:lnTo>
                    <a:pt x="554" y="2560"/>
                  </a:lnTo>
                  <a:lnTo>
                    <a:pt x="2146" y="3735"/>
                  </a:lnTo>
                  <a:lnTo>
                    <a:pt x="3945" y="394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4" name="Freeform 3583">
              <a:extLst>
                <a:ext uri="{FF2B5EF4-FFF2-40B4-BE49-F238E27FC236}">
                  <a16:creationId xmlns:a16="http://schemas.microsoft.com/office/drawing/2014/main" id="{EC3916A5-EC73-41BF-8652-E5AC8472E1CC}"/>
                </a:ext>
              </a:extLst>
            </p:cNvPr>
            <p:cNvSpPr/>
            <p:nvPr/>
          </p:nvSpPr>
          <p:spPr>
            <a:xfrm>
              <a:off x="8415237" y="4694339"/>
              <a:ext cx="20709" cy="19069"/>
            </a:xfrm>
            <a:custGeom>
              <a:avLst/>
              <a:gdLst>
                <a:gd name="connsiteX0" fmla="*/ 6006 w 15549"/>
                <a:gd name="connsiteY0" fmla="*/ 5326 h 14318"/>
                <a:gd name="connsiteX1" fmla="*/ 7667 w 15549"/>
                <a:gd name="connsiteY1" fmla="*/ 5326 h 14318"/>
                <a:gd name="connsiteX2" fmla="*/ 9328 w 15549"/>
                <a:gd name="connsiteY2" fmla="*/ 6295 h 14318"/>
                <a:gd name="connsiteX3" fmla="*/ 10366 w 15549"/>
                <a:gd name="connsiteY3" fmla="*/ 7747 h 14318"/>
                <a:gd name="connsiteX4" fmla="*/ 9050 w 15549"/>
                <a:gd name="connsiteY4" fmla="*/ 9200 h 14318"/>
                <a:gd name="connsiteX5" fmla="*/ 7251 w 15549"/>
                <a:gd name="connsiteY5" fmla="*/ 8992 h 14318"/>
                <a:gd name="connsiteX6" fmla="*/ 5728 w 15549"/>
                <a:gd name="connsiteY6" fmla="*/ 7817 h 14318"/>
                <a:gd name="connsiteX7" fmla="*/ 5175 w 15549"/>
                <a:gd name="connsiteY7" fmla="*/ 6433 h 14318"/>
                <a:gd name="connsiteX8" fmla="*/ 6006 w 15549"/>
                <a:gd name="connsiteY8" fmla="*/ 5257 h 14318"/>
                <a:gd name="connsiteX9" fmla="*/ 6006 w 15549"/>
                <a:gd name="connsiteY9" fmla="*/ 69 h 14318"/>
                <a:gd name="connsiteX10" fmla="*/ 1853 w 15549"/>
                <a:gd name="connsiteY10" fmla="*/ 2144 h 14318"/>
                <a:gd name="connsiteX11" fmla="*/ 1022 w 15549"/>
                <a:gd name="connsiteY11" fmla="*/ 3320 h 14318"/>
                <a:gd name="connsiteX12" fmla="*/ 399 w 15549"/>
                <a:gd name="connsiteY12" fmla="*/ 8439 h 14318"/>
                <a:gd name="connsiteX13" fmla="*/ 953 w 15549"/>
                <a:gd name="connsiteY13" fmla="*/ 9823 h 14318"/>
                <a:gd name="connsiteX14" fmla="*/ 2545 w 15549"/>
                <a:gd name="connsiteY14" fmla="*/ 11898 h 14318"/>
                <a:gd name="connsiteX15" fmla="*/ 4067 w 15549"/>
                <a:gd name="connsiteY15" fmla="*/ 13074 h 14318"/>
                <a:gd name="connsiteX16" fmla="*/ 6628 w 15549"/>
                <a:gd name="connsiteY16" fmla="*/ 14111 h 14318"/>
                <a:gd name="connsiteX17" fmla="*/ 8428 w 15549"/>
                <a:gd name="connsiteY17" fmla="*/ 14319 h 14318"/>
                <a:gd name="connsiteX18" fmla="*/ 9050 w 15549"/>
                <a:gd name="connsiteY18" fmla="*/ 14319 h 14318"/>
                <a:gd name="connsiteX19" fmla="*/ 12927 w 15549"/>
                <a:gd name="connsiteY19" fmla="*/ 12520 h 14318"/>
                <a:gd name="connsiteX20" fmla="*/ 14241 w 15549"/>
                <a:gd name="connsiteY20" fmla="*/ 11068 h 14318"/>
                <a:gd name="connsiteX21" fmla="*/ 14657 w 15549"/>
                <a:gd name="connsiteY21" fmla="*/ 4704 h 14318"/>
                <a:gd name="connsiteX22" fmla="*/ 13619 w 15549"/>
                <a:gd name="connsiteY22" fmla="*/ 3251 h 14318"/>
                <a:gd name="connsiteX23" fmla="*/ 11750 w 15549"/>
                <a:gd name="connsiteY23" fmla="*/ 1591 h 14318"/>
                <a:gd name="connsiteX24" fmla="*/ 10089 w 15549"/>
                <a:gd name="connsiteY24" fmla="*/ 692 h 14318"/>
                <a:gd name="connsiteX25" fmla="*/ 7874 w 15549"/>
                <a:gd name="connsiteY25" fmla="*/ 69 h 14318"/>
                <a:gd name="connsiteX26" fmla="*/ 6213 w 15549"/>
                <a:gd name="connsiteY26" fmla="*/ 69 h 14318"/>
                <a:gd name="connsiteX27" fmla="*/ 6006 w 15549"/>
                <a:gd name="connsiteY27" fmla="*/ 0 h 14318"/>
                <a:gd name="connsiteX28" fmla="*/ 6006 w 15549"/>
                <a:gd name="connsiteY28" fmla="*/ 0 h 1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549" h="14318">
                  <a:moveTo>
                    <a:pt x="6006" y="5326"/>
                  </a:moveTo>
                  <a:lnTo>
                    <a:pt x="7667" y="5326"/>
                  </a:lnTo>
                  <a:cubicBezTo>
                    <a:pt x="7667" y="5326"/>
                    <a:pt x="9328" y="6295"/>
                    <a:pt x="9328" y="6295"/>
                  </a:cubicBezTo>
                  <a:lnTo>
                    <a:pt x="10366" y="7747"/>
                  </a:lnTo>
                  <a:lnTo>
                    <a:pt x="9050" y="9200"/>
                  </a:lnTo>
                  <a:lnTo>
                    <a:pt x="7251" y="8992"/>
                  </a:lnTo>
                  <a:lnTo>
                    <a:pt x="5728" y="7817"/>
                  </a:lnTo>
                  <a:lnTo>
                    <a:pt x="5175" y="6433"/>
                  </a:lnTo>
                  <a:lnTo>
                    <a:pt x="6006" y="5257"/>
                  </a:lnTo>
                  <a:moveTo>
                    <a:pt x="6006" y="69"/>
                  </a:moveTo>
                  <a:cubicBezTo>
                    <a:pt x="4344" y="69"/>
                    <a:pt x="2822" y="830"/>
                    <a:pt x="1853" y="2144"/>
                  </a:cubicBezTo>
                  <a:lnTo>
                    <a:pt x="1022" y="3320"/>
                  </a:lnTo>
                  <a:cubicBezTo>
                    <a:pt x="-85" y="4773"/>
                    <a:pt x="-293" y="6779"/>
                    <a:pt x="399" y="8439"/>
                  </a:cubicBezTo>
                  <a:lnTo>
                    <a:pt x="953" y="9823"/>
                  </a:lnTo>
                  <a:cubicBezTo>
                    <a:pt x="1299" y="10653"/>
                    <a:pt x="1853" y="11345"/>
                    <a:pt x="2545" y="11898"/>
                  </a:cubicBezTo>
                  <a:lnTo>
                    <a:pt x="4067" y="13074"/>
                  </a:lnTo>
                  <a:cubicBezTo>
                    <a:pt x="4829" y="13627"/>
                    <a:pt x="5659" y="13973"/>
                    <a:pt x="6628" y="14111"/>
                  </a:cubicBezTo>
                  <a:lnTo>
                    <a:pt x="8428" y="14319"/>
                  </a:lnTo>
                  <a:cubicBezTo>
                    <a:pt x="8428" y="14319"/>
                    <a:pt x="8843" y="14319"/>
                    <a:pt x="9050" y="14319"/>
                  </a:cubicBezTo>
                  <a:cubicBezTo>
                    <a:pt x="10504" y="14319"/>
                    <a:pt x="11958" y="13696"/>
                    <a:pt x="12927" y="12520"/>
                  </a:cubicBezTo>
                  <a:lnTo>
                    <a:pt x="14241" y="11068"/>
                  </a:lnTo>
                  <a:cubicBezTo>
                    <a:pt x="15833" y="9269"/>
                    <a:pt x="15972" y="6641"/>
                    <a:pt x="14657" y="4704"/>
                  </a:cubicBezTo>
                  <a:lnTo>
                    <a:pt x="13619" y="3251"/>
                  </a:lnTo>
                  <a:cubicBezTo>
                    <a:pt x="13134" y="2559"/>
                    <a:pt x="12511" y="2006"/>
                    <a:pt x="11750" y="1591"/>
                  </a:cubicBezTo>
                  <a:lnTo>
                    <a:pt x="10089" y="692"/>
                  </a:lnTo>
                  <a:cubicBezTo>
                    <a:pt x="9397" y="346"/>
                    <a:pt x="8635" y="138"/>
                    <a:pt x="7874" y="69"/>
                  </a:cubicBezTo>
                  <a:lnTo>
                    <a:pt x="6213" y="69"/>
                  </a:lnTo>
                  <a:cubicBezTo>
                    <a:pt x="6213" y="69"/>
                    <a:pt x="6074" y="0"/>
                    <a:pt x="6006" y="0"/>
                  </a:cubicBezTo>
                  <a:lnTo>
                    <a:pt x="600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5" name="Freeform 3584">
              <a:extLst>
                <a:ext uri="{FF2B5EF4-FFF2-40B4-BE49-F238E27FC236}">
                  <a16:creationId xmlns:a16="http://schemas.microsoft.com/office/drawing/2014/main" id="{2D387024-2DB1-9548-7C05-6839E1C1E7B9}"/>
                </a:ext>
              </a:extLst>
            </p:cNvPr>
            <p:cNvSpPr/>
            <p:nvPr/>
          </p:nvSpPr>
          <p:spPr>
            <a:xfrm>
              <a:off x="8432269" y="4843401"/>
              <a:ext cx="3042" cy="3408"/>
            </a:xfrm>
            <a:custGeom>
              <a:avLst/>
              <a:gdLst>
                <a:gd name="connsiteX0" fmla="*/ 761 w 2284"/>
                <a:gd name="connsiteY0" fmla="*/ 2559 h 2559"/>
                <a:gd name="connsiteX1" fmla="*/ 2076 w 2284"/>
                <a:gd name="connsiteY1" fmla="*/ 1384 h 2559"/>
                <a:gd name="connsiteX2" fmla="*/ 2284 w 2284"/>
                <a:gd name="connsiteY2" fmla="*/ 0 h 2559"/>
                <a:gd name="connsiteX3" fmla="*/ 0 w 2284"/>
                <a:gd name="connsiteY3" fmla="*/ 969 h 2559"/>
                <a:gd name="connsiteX4" fmla="*/ 761 w 2284"/>
                <a:gd name="connsiteY4" fmla="*/ 2559 h 2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4" h="2559">
                  <a:moveTo>
                    <a:pt x="761" y="2559"/>
                  </a:moveTo>
                  <a:lnTo>
                    <a:pt x="2076" y="1384"/>
                  </a:lnTo>
                  <a:lnTo>
                    <a:pt x="2284" y="0"/>
                  </a:lnTo>
                  <a:lnTo>
                    <a:pt x="0" y="969"/>
                  </a:lnTo>
                  <a:lnTo>
                    <a:pt x="761" y="255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6" name="Freeform 3585">
              <a:extLst>
                <a:ext uri="{FF2B5EF4-FFF2-40B4-BE49-F238E27FC236}">
                  <a16:creationId xmlns:a16="http://schemas.microsoft.com/office/drawing/2014/main" id="{16368384-FA2C-9B8F-7972-C85DBF6D9C23}"/>
                </a:ext>
              </a:extLst>
            </p:cNvPr>
            <p:cNvSpPr/>
            <p:nvPr/>
          </p:nvSpPr>
          <p:spPr>
            <a:xfrm>
              <a:off x="8425393" y="4836491"/>
              <a:ext cx="16818" cy="17227"/>
            </a:xfrm>
            <a:custGeom>
              <a:avLst/>
              <a:gdLst>
                <a:gd name="connsiteX0" fmla="*/ 7447 w 12628"/>
                <a:gd name="connsiteY0" fmla="*/ 5188 h 12935"/>
                <a:gd name="connsiteX1" fmla="*/ 7239 w 12628"/>
                <a:gd name="connsiteY1" fmla="*/ 6572 h 12935"/>
                <a:gd name="connsiteX2" fmla="*/ 5924 w 12628"/>
                <a:gd name="connsiteY2" fmla="*/ 7747 h 12935"/>
                <a:gd name="connsiteX3" fmla="*/ 5163 w 12628"/>
                <a:gd name="connsiteY3" fmla="*/ 6157 h 12935"/>
                <a:gd name="connsiteX4" fmla="*/ 7447 w 12628"/>
                <a:gd name="connsiteY4" fmla="*/ 5188 h 12935"/>
                <a:gd name="connsiteX5" fmla="*/ 7447 w 12628"/>
                <a:gd name="connsiteY5" fmla="*/ 0 h 12935"/>
                <a:gd name="connsiteX6" fmla="*/ 5509 w 12628"/>
                <a:gd name="connsiteY6" fmla="*/ 415 h 12935"/>
                <a:gd name="connsiteX7" fmla="*/ 3225 w 12628"/>
                <a:gd name="connsiteY7" fmla="*/ 1384 h 12935"/>
                <a:gd name="connsiteX8" fmla="*/ 318 w 12628"/>
                <a:gd name="connsiteY8" fmla="*/ 4358 h 12935"/>
                <a:gd name="connsiteX9" fmla="*/ 526 w 12628"/>
                <a:gd name="connsiteY9" fmla="*/ 8508 h 12935"/>
                <a:gd name="connsiteX10" fmla="*/ 1287 w 12628"/>
                <a:gd name="connsiteY10" fmla="*/ 10099 h 12935"/>
                <a:gd name="connsiteX11" fmla="*/ 4955 w 12628"/>
                <a:gd name="connsiteY11" fmla="*/ 12866 h 12935"/>
                <a:gd name="connsiteX12" fmla="*/ 5924 w 12628"/>
                <a:gd name="connsiteY12" fmla="*/ 12935 h 12935"/>
                <a:gd name="connsiteX13" fmla="*/ 9385 w 12628"/>
                <a:gd name="connsiteY13" fmla="*/ 11621 h 12935"/>
                <a:gd name="connsiteX14" fmla="*/ 10700 w 12628"/>
                <a:gd name="connsiteY14" fmla="*/ 10445 h 12935"/>
                <a:gd name="connsiteX15" fmla="*/ 12361 w 12628"/>
                <a:gd name="connsiteY15" fmla="*/ 7402 h 12935"/>
                <a:gd name="connsiteX16" fmla="*/ 12568 w 12628"/>
                <a:gd name="connsiteY16" fmla="*/ 6018 h 12935"/>
                <a:gd name="connsiteX17" fmla="*/ 10700 w 12628"/>
                <a:gd name="connsiteY17" fmla="*/ 1176 h 12935"/>
                <a:gd name="connsiteX18" fmla="*/ 7447 w 12628"/>
                <a:gd name="connsiteY18" fmla="*/ 69 h 12935"/>
                <a:gd name="connsiteX19" fmla="*/ 7447 w 12628"/>
                <a:gd name="connsiteY19" fmla="*/ 69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28" h="12935">
                  <a:moveTo>
                    <a:pt x="7447" y="5188"/>
                  </a:moveTo>
                  <a:lnTo>
                    <a:pt x="7239" y="6572"/>
                  </a:lnTo>
                  <a:lnTo>
                    <a:pt x="5924" y="7747"/>
                  </a:lnTo>
                  <a:lnTo>
                    <a:pt x="5163" y="6157"/>
                  </a:lnTo>
                  <a:lnTo>
                    <a:pt x="7447" y="5188"/>
                  </a:lnTo>
                  <a:moveTo>
                    <a:pt x="7447" y="0"/>
                  </a:moveTo>
                  <a:cubicBezTo>
                    <a:pt x="6755" y="0"/>
                    <a:pt x="6132" y="138"/>
                    <a:pt x="5509" y="415"/>
                  </a:cubicBezTo>
                  <a:lnTo>
                    <a:pt x="3225" y="1384"/>
                  </a:lnTo>
                  <a:cubicBezTo>
                    <a:pt x="1910" y="1937"/>
                    <a:pt x="802" y="2974"/>
                    <a:pt x="318" y="4358"/>
                  </a:cubicBezTo>
                  <a:cubicBezTo>
                    <a:pt x="-167" y="5742"/>
                    <a:pt x="-97" y="7194"/>
                    <a:pt x="526" y="8508"/>
                  </a:cubicBezTo>
                  <a:lnTo>
                    <a:pt x="1287" y="10099"/>
                  </a:lnTo>
                  <a:cubicBezTo>
                    <a:pt x="1979" y="11552"/>
                    <a:pt x="3363" y="12590"/>
                    <a:pt x="4955" y="12866"/>
                  </a:cubicBezTo>
                  <a:cubicBezTo>
                    <a:pt x="5301" y="12866"/>
                    <a:pt x="5578" y="12935"/>
                    <a:pt x="5924" y="12935"/>
                  </a:cubicBezTo>
                  <a:cubicBezTo>
                    <a:pt x="7170" y="12935"/>
                    <a:pt x="8416" y="12451"/>
                    <a:pt x="9385" y="11621"/>
                  </a:cubicBezTo>
                  <a:lnTo>
                    <a:pt x="10700" y="10445"/>
                  </a:lnTo>
                  <a:cubicBezTo>
                    <a:pt x="11599" y="9615"/>
                    <a:pt x="12222" y="8578"/>
                    <a:pt x="12361" y="7402"/>
                  </a:cubicBezTo>
                  <a:lnTo>
                    <a:pt x="12568" y="6018"/>
                  </a:lnTo>
                  <a:cubicBezTo>
                    <a:pt x="12845" y="4150"/>
                    <a:pt x="12153" y="2283"/>
                    <a:pt x="10700" y="1176"/>
                  </a:cubicBezTo>
                  <a:cubicBezTo>
                    <a:pt x="9800" y="415"/>
                    <a:pt x="8623" y="69"/>
                    <a:pt x="7447" y="69"/>
                  </a:cubicBezTo>
                  <a:lnTo>
                    <a:pt x="744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7" name="Freeform 3586">
              <a:extLst>
                <a:ext uri="{FF2B5EF4-FFF2-40B4-BE49-F238E27FC236}">
                  <a16:creationId xmlns:a16="http://schemas.microsoft.com/office/drawing/2014/main" id="{1930A7A7-F236-6F55-E941-B12A11CDE8A8}"/>
                </a:ext>
              </a:extLst>
            </p:cNvPr>
            <p:cNvSpPr/>
            <p:nvPr/>
          </p:nvSpPr>
          <p:spPr>
            <a:xfrm>
              <a:off x="8348296" y="4526208"/>
              <a:ext cx="121119" cy="173014"/>
            </a:xfrm>
            <a:custGeom>
              <a:avLst/>
              <a:gdLst>
                <a:gd name="connsiteX0" fmla="*/ 692 w 90942"/>
                <a:gd name="connsiteY0" fmla="*/ 50773 h 129907"/>
                <a:gd name="connsiteX1" fmla="*/ 0 w 90942"/>
                <a:gd name="connsiteY1" fmla="*/ 52295 h 129907"/>
                <a:gd name="connsiteX2" fmla="*/ 6367 w 90942"/>
                <a:gd name="connsiteY2" fmla="*/ 80103 h 129907"/>
                <a:gd name="connsiteX3" fmla="*/ 7198 w 90942"/>
                <a:gd name="connsiteY3" fmla="*/ 81901 h 129907"/>
                <a:gd name="connsiteX4" fmla="*/ 7890 w 90942"/>
                <a:gd name="connsiteY4" fmla="*/ 82386 h 129907"/>
                <a:gd name="connsiteX5" fmla="*/ 8582 w 90942"/>
                <a:gd name="connsiteY5" fmla="*/ 82316 h 129907"/>
                <a:gd name="connsiteX6" fmla="*/ 9343 w 90942"/>
                <a:gd name="connsiteY6" fmla="*/ 82178 h 129907"/>
                <a:gd name="connsiteX7" fmla="*/ 10035 w 90942"/>
                <a:gd name="connsiteY7" fmla="*/ 82455 h 129907"/>
                <a:gd name="connsiteX8" fmla="*/ 10520 w 90942"/>
                <a:gd name="connsiteY8" fmla="*/ 83285 h 129907"/>
                <a:gd name="connsiteX9" fmla="*/ 13565 w 90942"/>
                <a:gd name="connsiteY9" fmla="*/ 89095 h 129907"/>
                <a:gd name="connsiteX10" fmla="*/ 14742 w 90942"/>
                <a:gd name="connsiteY10" fmla="*/ 90271 h 129907"/>
                <a:gd name="connsiteX11" fmla="*/ 16541 w 90942"/>
                <a:gd name="connsiteY11" fmla="*/ 90133 h 129907"/>
                <a:gd name="connsiteX12" fmla="*/ 17303 w 90942"/>
                <a:gd name="connsiteY12" fmla="*/ 88542 h 129907"/>
                <a:gd name="connsiteX13" fmla="*/ 16818 w 90942"/>
                <a:gd name="connsiteY13" fmla="*/ 82870 h 129907"/>
                <a:gd name="connsiteX14" fmla="*/ 17026 w 90942"/>
                <a:gd name="connsiteY14" fmla="*/ 80656 h 129907"/>
                <a:gd name="connsiteX15" fmla="*/ 19794 w 90942"/>
                <a:gd name="connsiteY15" fmla="*/ 83008 h 129907"/>
                <a:gd name="connsiteX16" fmla="*/ 22701 w 90942"/>
                <a:gd name="connsiteY16" fmla="*/ 84530 h 129907"/>
                <a:gd name="connsiteX17" fmla="*/ 24362 w 90942"/>
                <a:gd name="connsiteY17" fmla="*/ 86398 h 129907"/>
                <a:gd name="connsiteX18" fmla="*/ 22978 w 90942"/>
                <a:gd name="connsiteY18" fmla="*/ 89995 h 129907"/>
                <a:gd name="connsiteX19" fmla="*/ 21732 w 90942"/>
                <a:gd name="connsiteY19" fmla="*/ 91378 h 129907"/>
                <a:gd name="connsiteX20" fmla="*/ 18756 w 90942"/>
                <a:gd name="connsiteY20" fmla="*/ 93868 h 129907"/>
                <a:gd name="connsiteX21" fmla="*/ 17718 w 90942"/>
                <a:gd name="connsiteY21" fmla="*/ 95529 h 129907"/>
                <a:gd name="connsiteX22" fmla="*/ 17510 w 90942"/>
                <a:gd name="connsiteY22" fmla="*/ 97396 h 129907"/>
                <a:gd name="connsiteX23" fmla="*/ 17579 w 90942"/>
                <a:gd name="connsiteY23" fmla="*/ 99610 h 129907"/>
                <a:gd name="connsiteX24" fmla="*/ 18203 w 90942"/>
                <a:gd name="connsiteY24" fmla="*/ 103760 h 129907"/>
                <a:gd name="connsiteX25" fmla="*/ 20694 w 90942"/>
                <a:gd name="connsiteY25" fmla="*/ 101962 h 129907"/>
                <a:gd name="connsiteX26" fmla="*/ 23670 w 90942"/>
                <a:gd name="connsiteY26" fmla="*/ 103276 h 129907"/>
                <a:gd name="connsiteX27" fmla="*/ 26854 w 90942"/>
                <a:gd name="connsiteY27" fmla="*/ 105697 h 129907"/>
                <a:gd name="connsiteX28" fmla="*/ 29968 w 90942"/>
                <a:gd name="connsiteY28" fmla="*/ 107219 h 129907"/>
                <a:gd name="connsiteX29" fmla="*/ 33152 w 90942"/>
                <a:gd name="connsiteY29" fmla="*/ 106666 h 129907"/>
                <a:gd name="connsiteX30" fmla="*/ 35159 w 90942"/>
                <a:gd name="connsiteY30" fmla="*/ 104659 h 129907"/>
                <a:gd name="connsiteX31" fmla="*/ 37028 w 90942"/>
                <a:gd name="connsiteY31" fmla="*/ 102308 h 129907"/>
                <a:gd name="connsiteX32" fmla="*/ 40073 w 90942"/>
                <a:gd name="connsiteY32" fmla="*/ 100993 h 129907"/>
                <a:gd name="connsiteX33" fmla="*/ 43188 w 90942"/>
                <a:gd name="connsiteY33" fmla="*/ 101339 h 129907"/>
                <a:gd name="connsiteX34" fmla="*/ 45887 w 90942"/>
                <a:gd name="connsiteY34" fmla="*/ 102861 h 129907"/>
                <a:gd name="connsiteX35" fmla="*/ 54400 w 90942"/>
                <a:gd name="connsiteY35" fmla="*/ 109917 h 129907"/>
                <a:gd name="connsiteX36" fmla="*/ 55369 w 90942"/>
                <a:gd name="connsiteY36" fmla="*/ 111093 h 129907"/>
                <a:gd name="connsiteX37" fmla="*/ 57307 w 90942"/>
                <a:gd name="connsiteY37" fmla="*/ 115243 h 129907"/>
                <a:gd name="connsiteX38" fmla="*/ 57999 w 90942"/>
                <a:gd name="connsiteY38" fmla="*/ 116073 h 129907"/>
                <a:gd name="connsiteX39" fmla="*/ 59937 w 90942"/>
                <a:gd name="connsiteY39" fmla="*/ 114690 h 129907"/>
                <a:gd name="connsiteX40" fmla="*/ 56545 w 90942"/>
                <a:gd name="connsiteY40" fmla="*/ 103414 h 129907"/>
                <a:gd name="connsiteX41" fmla="*/ 58829 w 90942"/>
                <a:gd name="connsiteY41" fmla="*/ 101547 h 129907"/>
                <a:gd name="connsiteX42" fmla="*/ 60352 w 90942"/>
                <a:gd name="connsiteY42" fmla="*/ 102446 h 129907"/>
                <a:gd name="connsiteX43" fmla="*/ 61598 w 90942"/>
                <a:gd name="connsiteY43" fmla="*/ 103968 h 129907"/>
                <a:gd name="connsiteX44" fmla="*/ 62843 w 90942"/>
                <a:gd name="connsiteY44" fmla="*/ 105697 h 129907"/>
                <a:gd name="connsiteX45" fmla="*/ 63951 w 90942"/>
                <a:gd name="connsiteY45" fmla="*/ 107081 h 129907"/>
                <a:gd name="connsiteX46" fmla="*/ 65404 w 90942"/>
                <a:gd name="connsiteY46" fmla="*/ 108187 h 129907"/>
                <a:gd name="connsiteX47" fmla="*/ 68588 w 90942"/>
                <a:gd name="connsiteY47" fmla="*/ 110055 h 129907"/>
                <a:gd name="connsiteX48" fmla="*/ 70042 w 90942"/>
                <a:gd name="connsiteY48" fmla="*/ 111162 h 129907"/>
                <a:gd name="connsiteX49" fmla="*/ 70941 w 90942"/>
                <a:gd name="connsiteY49" fmla="*/ 112061 h 129907"/>
                <a:gd name="connsiteX50" fmla="*/ 71703 w 90942"/>
                <a:gd name="connsiteY50" fmla="*/ 113168 h 129907"/>
                <a:gd name="connsiteX51" fmla="*/ 72879 w 90942"/>
                <a:gd name="connsiteY51" fmla="*/ 115520 h 129907"/>
                <a:gd name="connsiteX52" fmla="*/ 73917 w 90942"/>
                <a:gd name="connsiteY52" fmla="*/ 118287 h 129907"/>
                <a:gd name="connsiteX53" fmla="*/ 74402 w 90942"/>
                <a:gd name="connsiteY53" fmla="*/ 119117 h 129907"/>
                <a:gd name="connsiteX54" fmla="*/ 75578 w 90942"/>
                <a:gd name="connsiteY54" fmla="*/ 120224 h 129907"/>
                <a:gd name="connsiteX55" fmla="*/ 77378 w 90942"/>
                <a:gd name="connsiteY55" fmla="*/ 121399 h 129907"/>
                <a:gd name="connsiteX56" fmla="*/ 79246 w 90942"/>
                <a:gd name="connsiteY56" fmla="*/ 122091 h 129907"/>
                <a:gd name="connsiteX57" fmla="*/ 83261 w 90942"/>
                <a:gd name="connsiteY57" fmla="*/ 122990 h 129907"/>
                <a:gd name="connsiteX58" fmla="*/ 85060 w 90942"/>
                <a:gd name="connsiteY58" fmla="*/ 123129 h 129907"/>
                <a:gd name="connsiteX59" fmla="*/ 85614 w 90942"/>
                <a:gd name="connsiteY59" fmla="*/ 122645 h 129907"/>
                <a:gd name="connsiteX60" fmla="*/ 85752 w 90942"/>
                <a:gd name="connsiteY60" fmla="*/ 122645 h 129907"/>
                <a:gd name="connsiteX61" fmla="*/ 86375 w 90942"/>
                <a:gd name="connsiteY61" fmla="*/ 123890 h 129907"/>
                <a:gd name="connsiteX62" fmla="*/ 86099 w 90942"/>
                <a:gd name="connsiteY62" fmla="*/ 127556 h 129907"/>
                <a:gd name="connsiteX63" fmla="*/ 86583 w 90942"/>
                <a:gd name="connsiteY63" fmla="*/ 129493 h 129907"/>
                <a:gd name="connsiteX64" fmla="*/ 88728 w 90942"/>
                <a:gd name="connsiteY64" fmla="*/ 129908 h 129907"/>
                <a:gd name="connsiteX65" fmla="*/ 90112 w 90942"/>
                <a:gd name="connsiteY65" fmla="*/ 128524 h 129907"/>
                <a:gd name="connsiteX66" fmla="*/ 90736 w 90942"/>
                <a:gd name="connsiteY66" fmla="*/ 125619 h 129907"/>
                <a:gd name="connsiteX67" fmla="*/ 90943 w 90942"/>
                <a:gd name="connsiteY67" fmla="*/ 120085 h 129907"/>
                <a:gd name="connsiteX68" fmla="*/ 89836 w 90942"/>
                <a:gd name="connsiteY68" fmla="*/ 120224 h 129907"/>
                <a:gd name="connsiteX69" fmla="*/ 89005 w 90942"/>
                <a:gd name="connsiteY69" fmla="*/ 119878 h 129907"/>
                <a:gd name="connsiteX70" fmla="*/ 87067 w 90942"/>
                <a:gd name="connsiteY70" fmla="*/ 118771 h 129907"/>
                <a:gd name="connsiteX71" fmla="*/ 86167 w 90942"/>
                <a:gd name="connsiteY71" fmla="*/ 118771 h 129907"/>
                <a:gd name="connsiteX72" fmla="*/ 84437 w 90942"/>
                <a:gd name="connsiteY72" fmla="*/ 118494 h 129907"/>
                <a:gd name="connsiteX73" fmla="*/ 83537 w 90942"/>
                <a:gd name="connsiteY73" fmla="*/ 118563 h 129907"/>
                <a:gd name="connsiteX74" fmla="*/ 84230 w 90942"/>
                <a:gd name="connsiteY74" fmla="*/ 115796 h 129907"/>
                <a:gd name="connsiteX75" fmla="*/ 83053 w 90942"/>
                <a:gd name="connsiteY75" fmla="*/ 113652 h 129907"/>
                <a:gd name="connsiteX76" fmla="*/ 81254 w 90942"/>
                <a:gd name="connsiteY76" fmla="*/ 111784 h 129907"/>
                <a:gd name="connsiteX77" fmla="*/ 79869 w 90942"/>
                <a:gd name="connsiteY77" fmla="*/ 109640 h 129907"/>
                <a:gd name="connsiteX78" fmla="*/ 79662 w 90942"/>
                <a:gd name="connsiteY78" fmla="*/ 106527 h 129907"/>
                <a:gd name="connsiteX79" fmla="*/ 81669 w 90942"/>
                <a:gd name="connsiteY79" fmla="*/ 105835 h 129907"/>
                <a:gd name="connsiteX80" fmla="*/ 83953 w 90942"/>
                <a:gd name="connsiteY80" fmla="*/ 105628 h 129907"/>
                <a:gd name="connsiteX81" fmla="*/ 85060 w 90942"/>
                <a:gd name="connsiteY81" fmla="*/ 103829 h 129907"/>
                <a:gd name="connsiteX82" fmla="*/ 83814 w 90942"/>
                <a:gd name="connsiteY82" fmla="*/ 102653 h 129907"/>
                <a:gd name="connsiteX83" fmla="*/ 81254 w 90942"/>
                <a:gd name="connsiteY83" fmla="*/ 101685 h 129907"/>
                <a:gd name="connsiteX84" fmla="*/ 76824 w 90942"/>
                <a:gd name="connsiteY84" fmla="*/ 100509 h 129907"/>
                <a:gd name="connsiteX85" fmla="*/ 75924 w 90942"/>
                <a:gd name="connsiteY85" fmla="*/ 99956 h 129907"/>
                <a:gd name="connsiteX86" fmla="*/ 75232 w 90942"/>
                <a:gd name="connsiteY86" fmla="*/ 99125 h 129907"/>
                <a:gd name="connsiteX87" fmla="*/ 74402 w 90942"/>
                <a:gd name="connsiteY87" fmla="*/ 98503 h 129907"/>
                <a:gd name="connsiteX88" fmla="*/ 73502 w 90942"/>
                <a:gd name="connsiteY88" fmla="*/ 98641 h 129907"/>
                <a:gd name="connsiteX89" fmla="*/ 72740 w 90942"/>
                <a:gd name="connsiteY89" fmla="*/ 99402 h 129907"/>
                <a:gd name="connsiteX90" fmla="*/ 72948 w 90942"/>
                <a:gd name="connsiteY90" fmla="*/ 100163 h 129907"/>
                <a:gd name="connsiteX91" fmla="*/ 73502 w 90942"/>
                <a:gd name="connsiteY91" fmla="*/ 100855 h 129907"/>
                <a:gd name="connsiteX92" fmla="*/ 73571 w 90942"/>
                <a:gd name="connsiteY92" fmla="*/ 101478 h 129907"/>
                <a:gd name="connsiteX93" fmla="*/ 70457 w 90942"/>
                <a:gd name="connsiteY93" fmla="*/ 104590 h 129907"/>
                <a:gd name="connsiteX94" fmla="*/ 68865 w 90942"/>
                <a:gd name="connsiteY94" fmla="*/ 102653 h 129907"/>
                <a:gd name="connsiteX95" fmla="*/ 67411 w 90942"/>
                <a:gd name="connsiteY95" fmla="*/ 98365 h 129907"/>
                <a:gd name="connsiteX96" fmla="*/ 64643 w 90942"/>
                <a:gd name="connsiteY96" fmla="*/ 94560 h 129907"/>
                <a:gd name="connsiteX97" fmla="*/ 60144 w 90942"/>
                <a:gd name="connsiteY97" fmla="*/ 93246 h 129907"/>
                <a:gd name="connsiteX98" fmla="*/ 54746 w 90942"/>
                <a:gd name="connsiteY98" fmla="*/ 93868 h 129907"/>
                <a:gd name="connsiteX99" fmla="*/ 51354 w 90942"/>
                <a:gd name="connsiteY99" fmla="*/ 96082 h 129907"/>
                <a:gd name="connsiteX100" fmla="*/ 52462 w 90942"/>
                <a:gd name="connsiteY100" fmla="*/ 99679 h 129907"/>
                <a:gd name="connsiteX101" fmla="*/ 50039 w 90942"/>
                <a:gd name="connsiteY101" fmla="*/ 100786 h 129907"/>
                <a:gd name="connsiteX102" fmla="*/ 47271 w 90942"/>
                <a:gd name="connsiteY102" fmla="*/ 100509 h 129907"/>
                <a:gd name="connsiteX103" fmla="*/ 44572 w 90942"/>
                <a:gd name="connsiteY103" fmla="*/ 99195 h 129907"/>
                <a:gd name="connsiteX104" fmla="*/ 42357 w 90942"/>
                <a:gd name="connsiteY104" fmla="*/ 97120 h 129907"/>
                <a:gd name="connsiteX105" fmla="*/ 41527 w 90942"/>
                <a:gd name="connsiteY105" fmla="*/ 95667 h 129907"/>
                <a:gd name="connsiteX106" fmla="*/ 40765 w 90942"/>
                <a:gd name="connsiteY106" fmla="*/ 93868 h 129907"/>
                <a:gd name="connsiteX107" fmla="*/ 38897 w 90942"/>
                <a:gd name="connsiteY107" fmla="*/ 87989 h 129907"/>
                <a:gd name="connsiteX108" fmla="*/ 38758 w 90942"/>
                <a:gd name="connsiteY108" fmla="*/ 87089 h 129907"/>
                <a:gd name="connsiteX109" fmla="*/ 38966 w 90942"/>
                <a:gd name="connsiteY109" fmla="*/ 86121 h 129907"/>
                <a:gd name="connsiteX110" fmla="*/ 40142 w 90942"/>
                <a:gd name="connsiteY110" fmla="*/ 83769 h 129907"/>
                <a:gd name="connsiteX111" fmla="*/ 38897 w 90942"/>
                <a:gd name="connsiteY111" fmla="*/ 80656 h 129907"/>
                <a:gd name="connsiteX112" fmla="*/ 34674 w 90942"/>
                <a:gd name="connsiteY112" fmla="*/ 74431 h 129907"/>
                <a:gd name="connsiteX113" fmla="*/ 33844 w 90942"/>
                <a:gd name="connsiteY113" fmla="*/ 71180 h 129907"/>
                <a:gd name="connsiteX114" fmla="*/ 34259 w 90942"/>
                <a:gd name="connsiteY114" fmla="*/ 69865 h 129907"/>
                <a:gd name="connsiteX115" fmla="*/ 36820 w 90942"/>
                <a:gd name="connsiteY115" fmla="*/ 65992 h 129907"/>
                <a:gd name="connsiteX116" fmla="*/ 37304 w 90942"/>
                <a:gd name="connsiteY116" fmla="*/ 64677 h 129907"/>
                <a:gd name="connsiteX117" fmla="*/ 38343 w 90942"/>
                <a:gd name="connsiteY117" fmla="*/ 59558 h 129907"/>
                <a:gd name="connsiteX118" fmla="*/ 38827 w 90942"/>
                <a:gd name="connsiteY118" fmla="*/ 58106 h 129907"/>
                <a:gd name="connsiteX119" fmla="*/ 39727 w 90942"/>
                <a:gd name="connsiteY119" fmla="*/ 56791 h 129907"/>
                <a:gd name="connsiteX120" fmla="*/ 41527 w 90942"/>
                <a:gd name="connsiteY120" fmla="*/ 55270 h 129907"/>
                <a:gd name="connsiteX121" fmla="*/ 43395 w 90942"/>
                <a:gd name="connsiteY121" fmla="*/ 54509 h 129907"/>
                <a:gd name="connsiteX122" fmla="*/ 47686 w 90942"/>
                <a:gd name="connsiteY122" fmla="*/ 53402 h 129907"/>
                <a:gd name="connsiteX123" fmla="*/ 49348 w 90942"/>
                <a:gd name="connsiteY123" fmla="*/ 52641 h 129907"/>
                <a:gd name="connsiteX124" fmla="*/ 51216 w 90942"/>
                <a:gd name="connsiteY124" fmla="*/ 49805 h 129907"/>
                <a:gd name="connsiteX125" fmla="*/ 56407 w 90942"/>
                <a:gd name="connsiteY125" fmla="*/ 34933 h 129907"/>
                <a:gd name="connsiteX126" fmla="*/ 56476 w 90942"/>
                <a:gd name="connsiteY126" fmla="*/ 32512 h 129907"/>
                <a:gd name="connsiteX127" fmla="*/ 55715 w 90942"/>
                <a:gd name="connsiteY127" fmla="*/ 30298 h 129907"/>
                <a:gd name="connsiteX128" fmla="*/ 54261 w 90942"/>
                <a:gd name="connsiteY128" fmla="*/ 27946 h 129907"/>
                <a:gd name="connsiteX129" fmla="*/ 52116 w 90942"/>
                <a:gd name="connsiteY129" fmla="*/ 24972 h 129907"/>
                <a:gd name="connsiteX130" fmla="*/ 50593 w 90942"/>
                <a:gd name="connsiteY130" fmla="*/ 22274 h 129907"/>
                <a:gd name="connsiteX131" fmla="*/ 49763 w 90942"/>
                <a:gd name="connsiteY131" fmla="*/ 19230 h 129907"/>
                <a:gd name="connsiteX132" fmla="*/ 49901 w 90942"/>
                <a:gd name="connsiteY132" fmla="*/ 15218 h 129907"/>
                <a:gd name="connsiteX133" fmla="*/ 52254 w 90942"/>
                <a:gd name="connsiteY133" fmla="*/ 8232 h 129907"/>
                <a:gd name="connsiteX134" fmla="*/ 52808 w 90942"/>
                <a:gd name="connsiteY134" fmla="*/ 4358 h 129907"/>
                <a:gd name="connsiteX135" fmla="*/ 51078 w 90942"/>
                <a:gd name="connsiteY135" fmla="*/ 2283 h 129907"/>
                <a:gd name="connsiteX136" fmla="*/ 49693 w 90942"/>
                <a:gd name="connsiteY136" fmla="*/ 2629 h 129907"/>
                <a:gd name="connsiteX137" fmla="*/ 48724 w 90942"/>
                <a:gd name="connsiteY137" fmla="*/ 3804 h 129907"/>
                <a:gd name="connsiteX138" fmla="*/ 47894 w 90942"/>
                <a:gd name="connsiteY138" fmla="*/ 5257 h 129907"/>
                <a:gd name="connsiteX139" fmla="*/ 46786 w 90942"/>
                <a:gd name="connsiteY139" fmla="*/ 6295 h 129907"/>
                <a:gd name="connsiteX140" fmla="*/ 45056 w 90942"/>
                <a:gd name="connsiteY140" fmla="*/ 6848 h 129907"/>
                <a:gd name="connsiteX141" fmla="*/ 43395 w 90942"/>
                <a:gd name="connsiteY141" fmla="*/ 6779 h 129907"/>
                <a:gd name="connsiteX142" fmla="*/ 41665 w 90942"/>
                <a:gd name="connsiteY142" fmla="*/ 6364 h 129907"/>
                <a:gd name="connsiteX143" fmla="*/ 39934 w 90942"/>
                <a:gd name="connsiteY143" fmla="*/ 5741 h 129907"/>
                <a:gd name="connsiteX144" fmla="*/ 36474 w 90942"/>
                <a:gd name="connsiteY144" fmla="*/ 4150 h 129907"/>
                <a:gd name="connsiteX145" fmla="*/ 33152 w 90942"/>
                <a:gd name="connsiteY145" fmla="*/ 2283 h 129907"/>
                <a:gd name="connsiteX146" fmla="*/ 29830 w 90942"/>
                <a:gd name="connsiteY146" fmla="*/ 761 h 129907"/>
                <a:gd name="connsiteX147" fmla="*/ 26092 w 90942"/>
                <a:gd name="connsiteY147" fmla="*/ 0 h 129907"/>
                <a:gd name="connsiteX148" fmla="*/ 24639 w 90942"/>
                <a:gd name="connsiteY148" fmla="*/ 0 h 129907"/>
                <a:gd name="connsiteX149" fmla="*/ 23047 w 90942"/>
                <a:gd name="connsiteY149" fmla="*/ 138 h 129907"/>
                <a:gd name="connsiteX150" fmla="*/ 21594 w 90942"/>
                <a:gd name="connsiteY150" fmla="*/ 484 h 129907"/>
                <a:gd name="connsiteX151" fmla="*/ 20210 w 90942"/>
                <a:gd name="connsiteY151" fmla="*/ 969 h 129907"/>
                <a:gd name="connsiteX152" fmla="*/ 18341 w 90942"/>
                <a:gd name="connsiteY152" fmla="*/ 2214 h 129907"/>
                <a:gd name="connsiteX153" fmla="*/ 17441 w 90942"/>
                <a:gd name="connsiteY153" fmla="*/ 3528 h 129907"/>
                <a:gd name="connsiteX154" fmla="*/ 14119 w 90942"/>
                <a:gd name="connsiteY154" fmla="*/ 15979 h 129907"/>
                <a:gd name="connsiteX155" fmla="*/ 13358 w 90942"/>
                <a:gd name="connsiteY155" fmla="*/ 20060 h 129907"/>
                <a:gd name="connsiteX156" fmla="*/ 13081 w 90942"/>
                <a:gd name="connsiteY156" fmla="*/ 32304 h 129907"/>
                <a:gd name="connsiteX157" fmla="*/ 11627 w 90942"/>
                <a:gd name="connsiteY157" fmla="*/ 40190 h 129907"/>
                <a:gd name="connsiteX158" fmla="*/ 11697 w 90942"/>
                <a:gd name="connsiteY158" fmla="*/ 43579 h 129907"/>
                <a:gd name="connsiteX159" fmla="*/ 13150 w 90942"/>
                <a:gd name="connsiteY159" fmla="*/ 51396 h 129907"/>
                <a:gd name="connsiteX160" fmla="*/ 12596 w 90942"/>
                <a:gd name="connsiteY160" fmla="*/ 54301 h 129907"/>
                <a:gd name="connsiteX161" fmla="*/ 10312 w 90942"/>
                <a:gd name="connsiteY161" fmla="*/ 55823 h 129907"/>
                <a:gd name="connsiteX162" fmla="*/ 7890 w 90942"/>
                <a:gd name="connsiteY162" fmla="*/ 54993 h 129907"/>
                <a:gd name="connsiteX163" fmla="*/ 3529 w 90942"/>
                <a:gd name="connsiteY163" fmla="*/ 51465 h 129907"/>
                <a:gd name="connsiteX164" fmla="*/ 692 w 90942"/>
                <a:gd name="connsiteY164" fmla="*/ 50773 h 1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90942" h="129907">
                  <a:moveTo>
                    <a:pt x="692" y="50773"/>
                  </a:moveTo>
                  <a:lnTo>
                    <a:pt x="0" y="52295"/>
                  </a:lnTo>
                  <a:lnTo>
                    <a:pt x="6367" y="80103"/>
                  </a:lnTo>
                  <a:lnTo>
                    <a:pt x="7198" y="81901"/>
                  </a:lnTo>
                  <a:lnTo>
                    <a:pt x="7890" y="82386"/>
                  </a:lnTo>
                  <a:lnTo>
                    <a:pt x="8582" y="82316"/>
                  </a:lnTo>
                  <a:lnTo>
                    <a:pt x="9343" y="82178"/>
                  </a:lnTo>
                  <a:lnTo>
                    <a:pt x="10035" y="82455"/>
                  </a:lnTo>
                  <a:lnTo>
                    <a:pt x="10520" y="83285"/>
                  </a:lnTo>
                  <a:lnTo>
                    <a:pt x="13565" y="89095"/>
                  </a:lnTo>
                  <a:lnTo>
                    <a:pt x="14742" y="90271"/>
                  </a:lnTo>
                  <a:lnTo>
                    <a:pt x="16541" y="90133"/>
                  </a:lnTo>
                  <a:lnTo>
                    <a:pt x="17303" y="88542"/>
                  </a:lnTo>
                  <a:lnTo>
                    <a:pt x="16818" y="82870"/>
                  </a:lnTo>
                  <a:lnTo>
                    <a:pt x="17026" y="80656"/>
                  </a:lnTo>
                  <a:lnTo>
                    <a:pt x="19794" y="83008"/>
                  </a:lnTo>
                  <a:lnTo>
                    <a:pt x="22701" y="84530"/>
                  </a:lnTo>
                  <a:lnTo>
                    <a:pt x="24362" y="86398"/>
                  </a:lnTo>
                  <a:lnTo>
                    <a:pt x="22978" y="89995"/>
                  </a:lnTo>
                  <a:lnTo>
                    <a:pt x="21732" y="91378"/>
                  </a:lnTo>
                  <a:lnTo>
                    <a:pt x="18756" y="93868"/>
                  </a:lnTo>
                  <a:lnTo>
                    <a:pt x="17718" y="95529"/>
                  </a:lnTo>
                  <a:lnTo>
                    <a:pt x="17510" y="97396"/>
                  </a:lnTo>
                  <a:lnTo>
                    <a:pt x="17579" y="99610"/>
                  </a:lnTo>
                  <a:lnTo>
                    <a:pt x="18203" y="103760"/>
                  </a:lnTo>
                  <a:lnTo>
                    <a:pt x="20694" y="101962"/>
                  </a:lnTo>
                  <a:lnTo>
                    <a:pt x="23670" y="103276"/>
                  </a:lnTo>
                  <a:lnTo>
                    <a:pt x="26854" y="105697"/>
                  </a:lnTo>
                  <a:lnTo>
                    <a:pt x="29968" y="107219"/>
                  </a:lnTo>
                  <a:lnTo>
                    <a:pt x="33152" y="106666"/>
                  </a:lnTo>
                  <a:lnTo>
                    <a:pt x="35159" y="104659"/>
                  </a:lnTo>
                  <a:lnTo>
                    <a:pt x="37028" y="102308"/>
                  </a:lnTo>
                  <a:lnTo>
                    <a:pt x="40073" y="100993"/>
                  </a:lnTo>
                  <a:lnTo>
                    <a:pt x="43188" y="101339"/>
                  </a:lnTo>
                  <a:lnTo>
                    <a:pt x="45887" y="102861"/>
                  </a:lnTo>
                  <a:lnTo>
                    <a:pt x="54400" y="109917"/>
                  </a:lnTo>
                  <a:lnTo>
                    <a:pt x="55369" y="111093"/>
                  </a:lnTo>
                  <a:lnTo>
                    <a:pt x="57307" y="115243"/>
                  </a:lnTo>
                  <a:lnTo>
                    <a:pt x="57999" y="116073"/>
                  </a:lnTo>
                  <a:lnTo>
                    <a:pt x="59937" y="114690"/>
                  </a:lnTo>
                  <a:lnTo>
                    <a:pt x="56545" y="103414"/>
                  </a:lnTo>
                  <a:lnTo>
                    <a:pt x="58829" y="101547"/>
                  </a:lnTo>
                  <a:lnTo>
                    <a:pt x="60352" y="102446"/>
                  </a:lnTo>
                  <a:lnTo>
                    <a:pt x="61598" y="103968"/>
                  </a:lnTo>
                  <a:lnTo>
                    <a:pt x="62843" y="105697"/>
                  </a:lnTo>
                  <a:lnTo>
                    <a:pt x="63951" y="107081"/>
                  </a:lnTo>
                  <a:lnTo>
                    <a:pt x="65404" y="108187"/>
                  </a:lnTo>
                  <a:lnTo>
                    <a:pt x="68588" y="110055"/>
                  </a:lnTo>
                  <a:lnTo>
                    <a:pt x="70042" y="111162"/>
                  </a:lnTo>
                  <a:lnTo>
                    <a:pt x="70941" y="112061"/>
                  </a:lnTo>
                  <a:lnTo>
                    <a:pt x="71703" y="113168"/>
                  </a:lnTo>
                  <a:lnTo>
                    <a:pt x="72879" y="115520"/>
                  </a:lnTo>
                  <a:lnTo>
                    <a:pt x="73917" y="118287"/>
                  </a:lnTo>
                  <a:lnTo>
                    <a:pt x="74402" y="119117"/>
                  </a:lnTo>
                  <a:lnTo>
                    <a:pt x="75578" y="120224"/>
                  </a:lnTo>
                  <a:lnTo>
                    <a:pt x="77378" y="121399"/>
                  </a:lnTo>
                  <a:lnTo>
                    <a:pt x="79246" y="122091"/>
                  </a:lnTo>
                  <a:lnTo>
                    <a:pt x="83261" y="122990"/>
                  </a:lnTo>
                  <a:lnTo>
                    <a:pt x="85060" y="123129"/>
                  </a:lnTo>
                  <a:lnTo>
                    <a:pt x="85614" y="122645"/>
                  </a:lnTo>
                  <a:lnTo>
                    <a:pt x="85752" y="122645"/>
                  </a:lnTo>
                  <a:lnTo>
                    <a:pt x="86375" y="123890"/>
                  </a:lnTo>
                  <a:lnTo>
                    <a:pt x="86099" y="127556"/>
                  </a:lnTo>
                  <a:lnTo>
                    <a:pt x="86583" y="129493"/>
                  </a:lnTo>
                  <a:lnTo>
                    <a:pt x="88728" y="129908"/>
                  </a:lnTo>
                  <a:lnTo>
                    <a:pt x="90112" y="128524"/>
                  </a:lnTo>
                  <a:lnTo>
                    <a:pt x="90736" y="125619"/>
                  </a:lnTo>
                  <a:lnTo>
                    <a:pt x="90943" y="120085"/>
                  </a:lnTo>
                  <a:lnTo>
                    <a:pt x="89836" y="120224"/>
                  </a:lnTo>
                  <a:lnTo>
                    <a:pt x="89005" y="119878"/>
                  </a:lnTo>
                  <a:lnTo>
                    <a:pt x="87067" y="118771"/>
                  </a:lnTo>
                  <a:lnTo>
                    <a:pt x="86167" y="118771"/>
                  </a:lnTo>
                  <a:lnTo>
                    <a:pt x="84437" y="118494"/>
                  </a:lnTo>
                  <a:lnTo>
                    <a:pt x="83537" y="118563"/>
                  </a:lnTo>
                  <a:lnTo>
                    <a:pt x="84230" y="115796"/>
                  </a:lnTo>
                  <a:lnTo>
                    <a:pt x="83053" y="113652"/>
                  </a:lnTo>
                  <a:lnTo>
                    <a:pt x="81254" y="111784"/>
                  </a:lnTo>
                  <a:lnTo>
                    <a:pt x="79869" y="109640"/>
                  </a:lnTo>
                  <a:lnTo>
                    <a:pt x="79662" y="106527"/>
                  </a:lnTo>
                  <a:lnTo>
                    <a:pt x="81669" y="105835"/>
                  </a:lnTo>
                  <a:lnTo>
                    <a:pt x="83953" y="105628"/>
                  </a:lnTo>
                  <a:lnTo>
                    <a:pt x="85060" y="103829"/>
                  </a:lnTo>
                  <a:lnTo>
                    <a:pt x="83814" y="102653"/>
                  </a:lnTo>
                  <a:lnTo>
                    <a:pt x="81254" y="101685"/>
                  </a:lnTo>
                  <a:lnTo>
                    <a:pt x="76824" y="100509"/>
                  </a:lnTo>
                  <a:lnTo>
                    <a:pt x="75924" y="99956"/>
                  </a:lnTo>
                  <a:lnTo>
                    <a:pt x="75232" y="99125"/>
                  </a:lnTo>
                  <a:lnTo>
                    <a:pt x="74402" y="98503"/>
                  </a:lnTo>
                  <a:lnTo>
                    <a:pt x="73502" y="98641"/>
                  </a:lnTo>
                  <a:lnTo>
                    <a:pt x="72740" y="99402"/>
                  </a:lnTo>
                  <a:lnTo>
                    <a:pt x="72948" y="100163"/>
                  </a:lnTo>
                  <a:lnTo>
                    <a:pt x="73502" y="100855"/>
                  </a:lnTo>
                  <a:lnTo>
                    <a:pt x="73571" y="101478"/>
                  </a:lnTo>
                  <a:lnTo>
                    <a:pt x="70457" y="104590"/>
                  </a:lnTo>
                  <a:lnTo>
                    <a:pt x="68865" y="102653"/>
                  </a:lnTo>
                  <a:lnTo>
                    <a:pt x="67411" y="98365"/>
                  </a:lnTo>
                  <a:lnTo>
                    <a:pt x="64643" y="94560"/>
                  </a:lnTo>
                  <a:lnTo>
                    <a:pt x="60144" y="93246"/>
                  </a:lnTo>
                  <a:lnTo>
                    <a:pt x="54746" y="93868"/>
                  </a:lnTo>
                  <a:lnTo>
                    <a:pt x="51354" y="96082"/>
                  </a:lnTo>
                  <a:lnTo>
                    <a:pt x="52462" y="99679"/>
                  </a:lnTo>
                  <a:lnTo>
                    <a:pt x="50039" y="100786"/>
                  </a:lnTo>
                  <a:lnTo>
                    <a:pt x="47271" y="100509"/>
                  </a:lnTo>
                  <a:lnTo>
                    <a:pt x="44572" y="99195"/>
                  </a:lnTo>
                  <a:lnTo>
                    <a:pt x="42357" y="97120"/>
                  </a:lnTo>
                  <a:lnTo>
                    <a:pt x="41527" y="95667"/>
                  </a:lnTo>
                  <a:lnTo>
                    <a:pt x="40765" y="93868"/>
                  </a:lnTo>
                  <a:lnTo>
                    <a:pt x="38897" y="87989"/>
                  </a:lnTo>
                  <a:lnTo>
                    <a:pt x="38758" y="87089"/>
                  </a:lnTo>
                  <a:lnTo>
                    <a:pt x="38966" y="86121"/>
                  </a:lnTo>
                  <a:lnTo>
                    <a:pt x="40142" y="83769"/>
                  </a:lnTo>
                  <a:lnTo>
                    <a:pt x="38897" y="80656"/>
                  </a:lnTo>
                  <a:lnTo>
                    <a:pt x="34674" y="74431"/>
                  </a:lnTo>
                  <a:lnTo>
                    <a:pt x="33844" y="71180"/>
                  </a:lnTo>
                  <a:lnTo>
                    <a:pt x="34259" y="69865"/>
                  </a:lnTo>
                  <a:lnTo>
                    <a:pt x="36820" y="65992"/>
                  </a:lnTo>
                  <a:lnTo>
                    <a:pt x="37304" y="64677"/>
                  </a:lnTo>
                  <a:lnTo>
                    <a:pt x="38343" y="59558"/>
                  </a:lnTo>
                  <a:lnTo>
                    <a:pt x="38827" y="58106"/>
                  </a:lnTo>
                  <a:lnTo>
                    <a:pt x="39727" y="56791"/>
                  </a:lnTo>
                  <a:lnTo>
                    <a:pt x="41527" y="55270"/>
                  </a:lnTo>
                  <a:lnTo>
                    <a:pt x="43395" y="54509"/>
                  </a:lnTo>
                  <a:lnTo>
                    <a:pt x="47686" y="53402"/>
                  </a:lnTo>
                  <a:lnTo>
                    <a:pt x="49348" y="52641"/>
                  </a:lnTo>
                  <a:lnTo>
                    <a:pt x="51216" y="49805"/>
                  </a:lnTo>
                  <a:lnTo>
                    <a:pt x="56407" y="34933"/>
                  </a:lnTo>
                  <a:lnTo>
                    <a:pt x="56476" y="32512"/>
                  </a:lnTo>
                  <a:lnTo>
                    <a:pt x="55715" y="30298"/>
                  </a:lnTo>
                  <a:lnTo>
                    <a:pt x="54261" y="27946"/>
                  </a:lnTo>
                  <a:lnTo>
                    <a:pt x="52116" y="24972"/>
                  </a:lnTo>
                  <a:lnTo>
                    <a:pt x="50593" y="22274"/>
                  </a:lnTo>
                  <a:lnTo>
                    <a:pt x="49763" y="19230"/>
                  </a:lnTo>
                  <a:lnTo>
                    <a:pt x="49901" y="15218"/>
                  </a:lnTo>
                  <a:lnTo>
                    <a:pt x="52254" y="8232"/>
                  </a:lnTo>
                  <a:lnTo>
                    <a:pt x="52808" y="4358"/>
                  </a:lnTo>
                  <a:lnTo>
                    <a:pt x="51078" y="2283"/>
                  </a:lnTo>
                  <a:lnTo>
                    <a:pt x="49693" y="2629"/>
                  </a:lnTo>
                  <a:lnTo>
                    <a:pt x="48724" y="3804"/>
                  </a:lnTo>
                  <a:lnTo>
                    <a:pt x="47894" y="5257"/>
                  </a:lnTo>
                  <a:lnTo>
                    <a:pt x="46786" y="6295"/>
                  </a:lnTo>
                  <a:lnTo>
                    <a:pt x="45056" y="6848"/>
                  </a:lnTo>
                  <a:lnTo>
                    <a:pt x="43395" y="6779"/>
                  </a:lnTo>
                  <a:lnTo>
                    <a:pt x="41665" y="6364"/>
                  </a:lnTo>
                  <a:lnTo>
                    <a:pt x="39934" y="5741"/>
                  </a:lnTo>
                  <a:lnTo>
                    <a:pt x="36474" y="4150"/>
                  </a:lnTo>
                  <a:lnTo>
                    <a:pt x="33152" y="2283"/>
                  </a:lnTo>
                  <a:lnTo>
                    <a:pt x="29830" y="761"/>
                  </a:lnTo>
                  <a:lnTo>
                    <a:pt x="26092" y="0"/>
                  </a:lnTo>
                  <a:lnTo>
                    <a:pt x="24639" y="0"/>
                  </a:lnTo>
                  <a:lnTo>
                    <a:pt x="23047" y="138"/>
                  </a:lnTo>
                  <a:lnTo>
                    <a:pt x="21594" y="484"/>
                  </a:lnTo>
                  <a:lnTo>
                    <a:pt x="20210" y="969"/>
                  </a:lnTo>
                  <a:lnTo>
                    <a:pt x="18341" y="2214"/>
                  </a:lnTo>
                  <a:lnTo>
                    <a:pt x="17441" y="3528"/>
                  </a:lnTo>
                  <a:lnTo>
                    <a:pt x="14119" y="15979"/>
                  </a:lnTo>
                  <a:lnTo>
                    <a:pt x="13358" y="20060"/>
                  </a:lnTo>
                  <a:lnTo>
                    <a:pt x="13081" y="32304"/>
                  </a:lnTo>
                  <a:lnTo>
                    <a:pt x="11627" y="40190"/>
                  </a:lnTo>
                  <a:lnTo>
                    <a:pt x="11697" y="43579"/>
                  </a:lnTo>
                  <a:lnTo>
                    <a:pt x="13150" y="51396"/>
                  </a:lnTo>
                  <a:lnTo>
                    <a:pt x="12596" y="54301"/>
                  </a:lnTo>
                  <a:lnTo>
                    <a:pt x="10312" y="55823"/>
                  </a:lnTo>
                  <a:lnTo>
                    <a:pt x="7890" y="54993"/>
                  </a:lnTo>
                  <a:lnTo>
                    <a:pt x="3529" y="51465"/>
                  </a:lnTo>
                  <a:lnTo>
                    <a:pt x="692" y="5077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8" name="Freeform 3587">
              <a:extLst>
                <a:ext uri="{FF2B5EF4-FFF2-40B4-BE49-F238E27FC236}">
                  <a16:creationId xmlns:a16="http://schemas.microsoft.com/office/drawing/2014/main" id="{B3F91F8B-9FE8-A169-6C7C-BDE04D545F81}"/>
                </a:ext>
              </a:extLst>
            </p:cNvPr>
            <p:cNvSpPr/>
            <p:nvPr/>
          </p:nvSpPr>
          <p:spPr>
            <a:xfrm>
              <a:off x="8341603" y="4519205"/>
              <a:ext cx="135186" cy="187202"/>
            </a:xfrm>
            <a:custGeom>
              <a:avLst/>
              <a:gdLst>
                <a:gd name="connsiteX0" fmla="*/ 31117 w 101504"/>
                <a:gd name="connsiteY0" fmla="*/ 5257 h 140560"/>
                <a:gd name="connsiteX1" fmla="*/ 34855 w 101504"/>
                <a:gd name="connsiteY1" fmla="*/ 5949 h 140560"/>
                <a:gd name="connsiteX2" fmla="*/ 38246 w 101504"/>
                <a:gd name="connsiteY2" fmla="*/ 7471 h 140560"/>
                <a:gd name="connsiteX3" fmla="*/ 41499 w 101504"/>
                <a:gd name="connsiteY3" fmla="*/ 9338 h 140560"/>
                <a:gd name="connsiteX4" fmla="*/ 44959 w 101504"/>
                <a:gd name="connsiteY4" fmla="*/ 10930 h 140560"/>
                <a:gd name="connsiteX5" fmla="*/ 46689 w 101504"/>
                <a:gd name="connsiteY5" fmla="*/ 11552 h 140560"/>
                <a:gd name="connsiteX6" fmla="*/ 48420 w 101504"/>
                <a:gd name="connsiteY6" fmla="*/ 11967 h 140560"/>
                <a:gd name="connsiteX7" fmla="*/ 50081 w 101504"/>
                <a:gd name="connsiteY7" fmla="*/ 11967 h 140560"/>
                <a:gd name="connsiteX8" fmla="*/ 51811 w 101504"/>
                <a:gd name="connsiteY8" fmla="*/ 11483 h 140560"/>
                <a:gd name="connsiteX9" fmla="*/ 52919 w 101504"/>
                <a:gd name="connsiteY9" fmla="*/ 10445 h 140560"/>
                <a:gd name="connsiteX10" fmla="*/ 53749 w 101504"/>
                <a:gd name="connsiteY10" fmla="*/ 8993 h 140560"/>
                <a:gd name="connsiteX11" fmla="*/ 54718 w 101504"/>
                <a:gd name="connsiteY11" fmla="*/ 7747 h 140560"/>
                <a:gd name="connsiteX12" fmla="*/ 56102 w 101504"/>
                <a:gd name="connsiteY12" fmla="*/ 7471 h 140560"/>
                <a:gd name="connsiteX13" fmla="*/ 57833 w 101504"/>
                <a:gd name="connsiteY13" fmla="*/ 9546 h 140560"/>
                <a:gd name="connsiteX14" fmla="*/ 57279 w 101504"/>
                <a:gd name="connsiteY14" fmla="*/ 13420 h 140560"/>
                <a:gd name="connsiteX15" fmla="*/ 54926 w 101504"/>
                <a:gd name="connsiteY15" fmla="*/ 20337 h 140560"/>
                <a:gd name="connsiteX16" fmla="*/ 54787 w 101504"/>
                <a:gd name="connsiteY16" fmla="*/ 24349 h 140560"/>
                <a:gd name="connsiteX17" fmla="*/ 55549 w 101504"/>
                <a:gd name="connsiteY17" fmla="*/ 27393 h 140560"/>
                <a:gd name="connsiteX18" fmla="*/ 57071 w 101504"/>
                <a:gd name="connsiteY18" fmla="*/ 30090 h 140560"/>
                <a:gd name="connsiteX19" fmla="*/ 59217 w 101504"/>
                <a:gd name="connsiteY19" fmla="*/ 33065 h 140560"/>
                <a:gd name="connsiteX20" fmla="*/ 60670 w 101504"/>
                <a:gd name="connsiteY20" fmla="*/ 35417 h 140560"/>
                <a:gd name="connsiteX21" fmla="*/ 61362 w 101504"/>
                <a:gd name="connsiteY21" fmla="*/ 37630 h 140560"/>
                <a:gd name="connsiteX22" fmla="*/ 61362 w 101504"/>
                <a:gd name="connsiteY22" fmla="*/ 40051 h 140560"/>
                <a:gd name="connsiteX23" fmla="*/ 56102 w 101504"/>
                <a:gd name="connsiteY23" fmla="*/ 54924 h 140560"/>
                <a:gd name="connsiteX24" fmla="*/ 54234 w 101504"/>
                <a:gd name="connsiteY24" fmla="*/ 57760 h 140560"/>
                <a:gd name="connsiteX25" fmla="*/ 52642 w 101504"/>
                <a:gd name="connsiteY25" fmla="*/ 58521 h 140560"/>
                <a:gd name="connsiteX26" fmla="*/ 48350 w 101504"/>
                <a:gd name="connsiteY26" fmla="*/ 59627 h 140560"/>
                <a:gd name="connsiteX27" fmla="*/ 46482 w 101504"/>
                <a:gd name="connsiteY27" fmla="*/ 60389 h 140560"/>
                <a:gd name="connsiteX28" fmla="*/ 44613 w 101504"/>
                <a:gd name="connsiteY28" fmla="*/ 61910 h 140560"/>
                <a:gd name="connsiteX29" fmla="*/ 43713 w 101504"/>
                <a:gd name="connsiteY29" fmla="*/ 63225 h 140560"/>
                <a:gd name="connsiteX30" fmla="*/ 43298 w 101504"/>
                <a:gd name="connsiteY30" fmla="*/ 64608 h 140560"/>
                <a:gd name="connsiteX31" fmla="*/ 42260 w 101504"/>
                <a:gd name="connsiteY31" fmla="*/ 69727 h 140560"/>
                <a:gd name="connsiteX32" fmla="*/ 41706 w 101504"/>
                <a:gd name="connsiteY32" fmla="*/ 71041 h 140560"/>
                <a:gd name="connsiteX33" fmla="*/ 39146 w 101504"/>
                <a:gd name="connsiteY33" fmla="*/ 74915 h 140560"/>
                <a:gd name="connsiteX34" fmla="*/ 38800 w 101504"/>
                <a:gd name="connsiteY34" fmla="*/ 76229 h 140560"/>
                <a:gd name="connsiteX35" fmla="*/ 39630 w 101504"/>
                <a:gd name="connsiteY35" fmla="*/ 79480 h 140560"/>
                <a:gd name="connsiteX36" fmla="*/ 43783 w 101504"/>
                <a:gd name="connsiteY36" fmla="*/ 85775 h 140560"/>
                <a:gd name="connsiteX37" fmla="*/ 45028 w 101504"/>
                <a:gd name="connsiteY37" fmla="*/ 88888 h 140560"/>
                <a:gd name="connsiteX38" fmla="*/ 43852 w 101504"/>
                <a:gd name="connsiteY38" fmla="*/ 91240 h 140560"/>
                <a:gd name="connsiteX39" fmla="*/ 43644 w 101504"/>
                <a:gd name="connsiteY39" fmla="*/ 92208 h 140560"/>
                <a:gd name="connsiteX40" fmla="*/ 43783 w 101504"/>
                <a:gd name="connsiteY40" fmla="*/ 93038 h 140560"/>
                <a:gd name="connsiteX41" fmla="*/ 45651 w 101504"/>
                <a:gd name="connsiteY41" fmla="*/ 98918 h 140560"/>
                <a:gd name="connsiteX42" fmla="*/ 46413 w 101504"/>
                <a:gd name="connsiteY42" fmla="*/ 100717 h 140560"/>
                <a:gd name="connsiteX43" fmla="*/ 47243 w 101504"/>
                <a:gd name="connsiteY43" fmla="*/ 102169 h 140560"/>
                <a:gd name="connsiteX44" fmla="*/ 49458 w 101504"/>
                <a:gd name="connsiteY44" fmla="*/ 104244 h 140560"/>
                <a:gd name="connsiteX45" fmla="*/ 52226 w 101504"/>
                <a:gd name="connsiteY45" fmla="*/ 105559 h 140560"/>
                <a:gd name="connsiteX46" fmla="*/ 54995 w 101504"/>
                <a:gd name="connsiteY46" fmla="*/ 105836 h 140560"/>
                <a:gd name="connsiteX47" fmla="*/ 57348 w 101504"/>
                <a:gd name="connsiteY47" fmla="*/ 104729 h 140560"/>
                <a:gd name="connsiteX48" fmla="*/ 56241 w 101504"/>
                <a:gd name="connsiteY48" fmla="*/ 101201 h 140560"/>
                <a:gd name="connsiteX49" fmla="*/ 59632 w 101504"/>
                <a:gd name="connsiteY49" fmla="*/ 98987 h 140560"/>
                <a:gd name="connsiteX50" fmla="*/ 65030 w 101504"/>
                <a:gd name="connsiteY50" fmla="*/ 98434 h 140560"/>
                <a:gd name="connsiteX51" fmla="*/ 69598 w 101504"/>
                <a:gd name="connsiteY51" fmla="*/ 99679 h 140560"/>
                <a:gd name="connsiteX52" fmla="*/ 72367 w 101504"/>
                <a:gd name="connsiteY52" fmla="*/ 103484 h 140560"/>
                <a:gd name="connsiteX53" fmla="*/ 73820 w 101504"/>
                <a:gd name="connsiteY53" fmla="*/ 107772 h 140560"/>
                <a:gd name="connsiteX54" fmla="*/ 75412 w 101504"/>
                <a:gd name="connsiteY54" fmla="*/ 109709 h 140560"/>
                <a:gd name="connsiteX55" fmla="*/ 78527 w 101504"/>
                <a:gd name="connsiteY55" fmla="*/ 106596 h 140560"/>
                <a:gd name="connsiteX56" fmla="*/ 78527 w 101504"/>
                <a:gd name="connsiteY56" fmla="*/ 105974 h 140560"/>
                <a:gd name="connsiteX57" fmla="*/ 77973 w 101504"/>
                <a:gd name="connsiteY57" fmla="*/ 105282 h 140560"/>
                <a:gd name="connsiteX58" fmla="*/ 77765 w 101504"/>
                <a:gd name="connsiteY58" fmla="*/ 104521 h 140560"/>
                <a:gd name="connsiteX59" fmla="*/ 78457 w 101504"/>
                <a:gd name="connsiteY59" fmla="*/ 103760 h 140560"/>
                <a:gd name="connsiteX60" fmla="*/ 79426 w 101504"/>
                <a:gd name="connsiteY60" fmla="*/ 103622 h 140560"/>
                <a:gd name="connsiteX61" fmla="*/ 80188 w 101504"/>
                <a:gd name="connsiteY61" fmla="*/ 104244 h 140560"/>
                <a:gd name="connsiteX62" fmla="*/ 80949 w 101504"/>
                <a:gd name="connsiteY62" fmla="*/ 105005 h 140560"/>
                <a:gd name="connsiteX63" fmla="*/ 81849 w 101504"/>
                <a:gd name="connsiteY63" fmla="*/ 105559 h 140560"/>
                <a:gd name="connsiteX64" fmla="*/ 86278 w 101504"/>
                <a:gd name="connsiteY64" fmla="*/ 106735 h 140560"/>
                <a:gd name="connsiteX65" fmla="*/ 88839 w 101504"/>
                <a:gd name="connsiteY65" fmla="*/ 107772 h 140560"/>
                <a:gd name="connsiteX66" fmla="*/ 90085 w 101504"/>
                <a:gd name="connsiteY66" fmla="*/ 108948 h 140560"/>
                <a:gd name="connsiteX67" fmla="*/ 88978 w 101504"/>
                <a:gd name="connsiteY67" fmla="*/ 110747 h 140560"/>
                <a:gd name="connsiteX68" fmla="*/ 86624 w 101504"/>
                <a:gd name="connsiteY68" fmla="*/ 110954 h 140560"/>
                <a:gd name="connsiteX69" fmla="*/ 84617 w 101504"/>
                <a:gd name="connsiteY69" fmla="*/ 111646 h 140560"/>
                <a:gd name="connsiteX70" fmla="*/ 84825 w 101504"/>
                <a:gd name="connsiteY70" fmla="*/ 114759 h 140560"/>
                <a:gd name="connsiteX71" fmla="*/ 86278 w 101504"/>
                <a:gd name="connsiteY71" fmla="*/ 116903 h 140560"/>
                <a:gd name="connsiteX72" fmla="*/ 88078 w 101504"/>
                <a:gd name="connsiteY72" fmla="*/ 118771 h 140560"/>
                <a:gd name="connsiteX73" fmla="*/ 89185 w 101504"/>
                <a:gd name="connsiteY73" fmla="*/ 120846 h 140560"/>
                <a:gd name="connsiteX74" fmla="*/ 88493 w 101504"/>
                <a:gd name="connsiteY74" fmla="*/ 123613 h 140560"/>
                <a:gd name="connsiteX75" fmla="*/ 89462 w 101504"/>
                <a:gd name="connsiteY75" fmla="*/ 123613 h 140560"/>
                <a:gd name="connsiteX76" fmla="*/ 91192 w 101504"/>
                <a:gd name="connsiteY76" fmla="*/ 123821 h 140560"/>
                <a:gd name="connsiteX77" fmla="*/ 92092 w 101504"/>
                <a:gd name="connsiteY77" fmla="*/ 123821 h 140560"/>
                <a:gd name="connsiteX78" fmla="*/ 94030 w 101504"/>
                <a:gd name="connsiteY78" fmla="*/ 124927 h 140560"/>
                <a:gd name="connsiteX79" fmla="*/ 94860 w 101504"/>
                <a:gd name="connsiteY79" fmla="*/ 125273 h 140560"/>
                <a:gd name="connsiteX80" fmla="*/ 95968 w 101504"/>
                <a:gd name="connsiteY80" fmla="*/ 125273 h 140560"/>
                <a:gd name="connsiteX81" fmla="*/ 95760 w 101504"/>
                <a:gd name="connsiteY81" fmla="*/ 130738 h 140560"/>
                <a:gd name="connsiteX82" fmla="*/ 95137 w 101504"/>
                <a:gd name="connsiteY82" fmla="*/ 133643 h 140560"/>
                <a:gd name="connsiteX83" fmla="*/ 93753 w 101504"/>
                <a:gd name="connsiteY83" fmla="*/ 135096 h 140560"/>
                <a:gd name="connsiteX84" fmla="*/ 91607 w 101504"/>
                <a:gd name="connsiteY84" fmla="*/ 134612 h 140560"/>
                <a:gd name="connsiteX85" fmla="*/ 91123 w 101504"/>
                <a:gd name="connsiteY85" fmla="*/ 132675 h 140560"/>
                <a:gd name="connsiteX86" fmla="*/ 91400 w 101504"/>
                <a:gd name="connsiteY86" fmla="*/ 128939 h 140560"/>
                <a:gd name="connsiteX87" fmla="*/ 90777 w 101504"/>
                <a:gd name="connsiteY87" fmla="*/ 127694 h 140560"/>
                <a:gd name="connsiteX88" fmla="*/ 90639 w 101504"/>
                <a:gd name="connsiteY88" fmla="*/ 127694 h 140560"/>
                <a:gd name="connsiteX89" fmla="*/ 90085 w 101504"/>
                <a:gd name="connsiteY89" fmla="*/ 128178 h 140560"/>
                <a:gd name="connsiteX90" fmla="*/ 88285 w 101504"/>
                <a:gd name="connsiteY90" fmla="*/ 128040 h 140560"/>
                <a:gd name="connsiteX91" fmla="*/ 84340 w 101504"/>
                <a:gd name="connsiteY91" fmla="*/ 127141 h 140560"/>
                <a:gd name="connsiteX92" fmla="*/ 82472 w 101504"/>
                <a:gd name="connsiteY92" fmla="*/ 126449 h 140560"/>
                <a:gd name="connsiteX93" fmla="*/ 80603 w 101504"/>
                <a:gd name="connsiteY93" fmla="*/ 125273 h 140560"/>
                <a:gd name="connsiteX94" fmla="*/ 79426 w 101504"/>
                <a:gd name="connsiteY94" fmla="*/ 124166 h 140560"/>
                <a:gd name="connsiteX95" fmla="*/ 78942 w 101504"/>
                <a:gd name="connsiteY95" fmla="*/ 123405 h 140560"/>
                <a:gd name="connsiteX96" fmla="*/ 77904 w 101504"/>
                <a:gd name="connsiteY96" fmla="*/ 120570 h 140560"/>
                <a:gd name="connsiteX97" fmla="*/ 76658 w 101504"/>
                <a:gd name="connsiteY97" fmla="*/ 118217 h 140560"/>
                <a:gd name="connsiteX98" fmla="*/ 75897 w 101504"/>
                <a:gd name="connsiteY98" fmla="*/ 117111 h 140560"/>
                <a:gd name="connsiteX99" fmla="*/ 74997 w 101504"/>
                <a:gd name="connsiteY99" fmla="*/ 116212 h 140560"/>
                <a:gd name="connsiteX100" fmla="*/ 73613 w 101504"/>
                <a:gd name="connsiteY100" fmla="*/ 115105 h 140560"/>
                <a:gd name="connsiteX101" fmla="*/ 70429 w 101504"/>
                <a:gd name="connsiteY101" fmla="*/ 113237 h 140560"/>
                <a:gd name="connsiteX102" fmla="*/ 68976 w 101504"/>
                <a:gd name="connsiteY102" fmla="*/ 112130 h 140560"/>
                <a:gd name="connsiteX103" fmla="*/ 67868 w 101504"/>
                <a:gd name="connsiteY103" fmla="*/ 110747 h 140560"/>
                <a:gd name="connsiteX104" fmla="*/ 66691 w 101504"/>
                <a:gd name="connsiteY104" fmla="*/ 109087 h 140560"/>
                <a:gd name="connsiteX105" fmla="*/ 65376 w 101504"/>
                <a:gd name="connsiteY105" fmla="*/ 107565 h 140560"/>
                <a:gd name="connsiteX106" fmla="*/ 63854 w 101504"/>
                <a:gd name="connsiteY106" fmla="*/ 106596 h 140560"/>
                <a:gd name="connsiteX107" fmla="*/ 61570 w 101504"/>
                <a:gd name="connsiteY107" fmla="*/ 108464 h 140560"/>
                <a:gd name="connsiteX108" fmla="*/ 64961 w 101504"/>
                <a:gd name="connsiteY108" fmla="*/ 119739 h 140560"/>
                <a:gd name="connsiteX109" fmla="*/ 63024 w 101504"/>
                <a:gd name="connsiteY109" fmla="*/ 121123 h 140560"/>
                <a:gd name="connsiteX110" fmla="*/ 62331 w 101504"/>
                <a:gd name="connsiteY110" fmla="*/ 120362 h 140560"/>
                <a:gd name="connsiteX111" fmla="*/ 60393 w 101504"/>
                <a:gd name="connsiteY111" fmla="*/ 116212 h 140560"/>
                <a:gd name="connsiteX112" fmla="*/ 59424 w 101504"/>
                <a:gd name="connsiteY112" fmla="*/ 115036 h 140560"/>
                <a:gd name="connsiteX113" fmla="*/ 50912 w 101504"/>
                <a:gd name="connsiteY113" fmla="*/ 107980 h 140560"/>
                <a:gd name="connsiteX114" fmla="*/ 48143 w 101504"/>
                <a:gd name="connsiteY114" fmla="*/ 106458 h 140560"/>
                <a:gd name="connsiteX115" fmla="*/ 45028 w 101504"/>
                <a:gd name="connsiteY115" fmla="*/ 106112 h 140560"/>
                <a:gd name="connsiteX116" fmla="*/ 41983 w 101504"/>
                <a:gd name="connsiteY116" fmla="*/ 107426 h 140560"/>
                <a:gd name="connsiteX117" fmla="*/ 40045 w 101504"/>
                <a:gd name="connsiteY117" fmla="*/ 109778 h 140560"/>
                <a:gd name="connsiteX118" fmla="*/ 38107 w 101504"/>
                <a:gd name="connsiteY118" fmla="*/ 111854 h 140560"/>
                <a:gd name="connsiteX119" fmla="*/ 34855 w 101504"/>
                <a:gd name="connsiteY119" fmla="*/ 112407 h 140560"/>
                <a:gd name="connsiteX120" fmla="*/ 31809 w 101504"/>
                <a:gd name="connsiteY120" fmla="*/ 110885 h 140560"/>
                <a:gd name="connsiteX121" fmla="*/ 28625 w 101504"/>
                <a:gd name="connsiteY121" fmla="*/ 108464 h 140560"/>
                <a:gd name="connsiteX122" fmla="*/ 25649 w 101504"/>
                <a:gd name="connsiteY122" fmla="*/ 107150 h 140560"/>
                <a:gd name="connsiteX123" fmla="*/ 23158 w 101504"/>
                <a:gd name="connsiteY123" fmla="*/ 108948 h 140560"/>
                <a:gd name="connsiteX124" fmla="*/ 22604 w 101504"/>
                <a:gd name="connsiteY124" fmla="*/ 104798 h 140560"/>
                <a:gd name="connsiteX125" fmla="*/ 22466 w 101504"/>
                <a:gd name="connsiteY125" fmla="*/ 102584 h 140560"/>
                <a:gd name="connsiteX126" fmla="*/ 22743 w 101504"/>
                <a:gd name="connsiteY126" fmla="*/ 100717 h 140560"/>
                <a:gd name="connsiteX127" fmla="*/ 23781 w 101504"/>
                <a:gd name="connsiteY127" fmla="*/ 99056 h 140560"/>
                <a:gd name="connsiteX128" fmla="*/ 26757 w 101504"/>
                <a:gd name="connsiteY128" fmla="*/ 96566 h 140560"/>
                <a:gd name="connsiteX129" fmla="*/ 28072 w 101504"/>
                <a:gd name="connsiteY129" fmla="*/ 95183 h 140560"/>
                <a:gd name="connsiteX130" fmla="*/ 29387 w 101504"/>
                <a:gd name="connsiteY130" fmla="*/ 91586 h 140560"/>
                <a:gd name="connsiteX131" fmla="*/ 27795 w 101504"/>
                <a:gd name="connsiteY131" fmla="*/ 89649 h 140560"/>
                <a:gd name="connsiteX132" fmla="*/ 24888 w 101504"/>
                <a:gd name="connsiteY132" fmla="*/ 88196 h 140560"/>
                <a:gd name="connsiteX133" fmla="*/ 22120 w 101504"/>
                <a:gd name="connsiteY133" fmla="*/ 85844 h 140560"/>
                <a:gd name="connsiteX134" fmla="*/ 21912 w 101504"/>
                <a:gd name="connsiteY134" fmla="*/ 88058 h 140560"/>
                <a:gd name="connsiteX135" fmla="*/ 22327 w 101504"/>
                <a:gd name="connsiteY135" fmla="*/ 93730 h 140560"/>
                <a:gd name="connsiteX136" fmla="*/ 21566 w 101504"/>
                <a:gd name="connsiteY136" fmla="*/ 95321 h 140560"/>
                <a:gd name="connsiteX137" fmla="*/ 19767 w 101504"/>
                <a:gd name="connsiteY137" fmla="*/ 95460 h 140560"/>
                <a:gd name="connsiteX138" fmla="*/ 18590 w 101504"/>
                <a:gd name="connsiteY138" fmla="*/ 94283 h 140560"/>
                <a:gd name="connsiteX139" fmla="*/ 15544 w 101504"/>
                <a:gd name="connsiteY139" fmla="*/ 88473 h 140560"/>
                <a:gd name="connsiteX140" fmla="*/ 15060 w 101504"/>
                <a:gd name="connsiteY140" fmla="*/ 87712 h 140560"/>
                <a:gd name="connsiteX141" fmla="*/ 14368 w 101504"/>
                <a:gd name="connsiteY141" fmla="*/ 87435 h 140560"/>
                <a:gd name="connsiteX142" fmla="*/ 13607 w 101504"/>
                <a:gd name="connsiteY142" fmla="*/ 87574 h 140560"/>
                <a:gd name="connsiteX143" fmla="*/ 12914 w 101504"/>
                <a:gd name="connsiteY143" fmla="*/ 87574 h 140560"/>
                <a:gd name="connsiteX144" fmla="*/ 12292 w 101504"/>
                <a:gd name="connsiteY144" fmla="*/ 87159 h 140560"/>
                <a:gd name="connsiteX145" fmla="*/ 11461 w 101504"/>
                <a:gd name="connsiteY145" fmla="*/ 85360 h 140560"/>
                <a:gd name="connsiteX146" fmla="*/ 5093 w 101504"/>
                <a:gd name="connsiteY146" fmla="*/ 57552 h 140560"/>
                <a:gd name="connsiteX147" fmla="*/ 5786 w 101504"/>
                <a:gd name="connsiteY147" fmla="*/ 56031 h 140560"/>
                <a:gd name="connsiteX148" fmla="*/ 8623 w 101504"/>
                <a:gd name="connsiteY148" fmla="*/ 56722 h 140560"/>
                <a:gd name="connsiteX149" fmla="*/ 12984 w 101504"/>
                <a:gd name="connsiteY149" fmla="*/ 60250 h 140560"/>
                <a:gd name="connsiteX150" fmla="*/ 15406 w 101504"/>
                <a:gd name="connsiteY150" fmla="*/ 61080 h 140560"/>
                <a:gd name="connsiteX151" fmla="*/ 17759 w 101504"/>
                <a:gd name="connsiteY151" fmla="*/ 59558 h 140560"/>
                <a:gd name="connsiteX152" fmla="*/ 18244 w 101504"/>
                <a:gd name="connsiteY152" fmla="*/ 56722 h 140560"/>
                <a:gd name="connsiteX153" fmla="*/ 16790 w 101504"/>
                <a:gd name="connsiteY153" fmla="*/ 48906 h 140560"/>
                <a:gd name="connsiteX154" fmla="*/ 16790 w 101504"/>
                <a:gd name="connsiteY154" fmla="*/ 45516 h 140560"/>
                <a:gd name="connsiteX155" fmla="*/ 18174 w 101504"/>
                <a:gd name="connsiteY155" fmla="*/ 37700 h 140560"/>
                <a:gd name="connsiteX156" fmla="*/ 18520 w 101504"/>
                <a:gd name="connsiteY156" fmla="*/ 25456 h 140560"/>
                <a:gd name="connsiteX157" fmla="*/ 19213 w 101504"/>
                <a:gd name="connsiteY157" fmla="*/ 21306 h 140560"/>
                <a:gd name="connsiteX158" fmla="*/ 22535 w 101504"/>
                <a:gd name="connsiteY158" fmla="*/ 8923 h 140560"/>
                <a:gd name="connsiteX159" fmla="*/ 23504 w 101504"/>
                <a:gd name="connsiteY159" fmla="*/ 7609 h 140560"/>
                <a:gd name="connsiteX160" fmla="*/ 25373 w 101504"/>
                <a:gd name="connsiteY160" fmla="*/ 6364 h 140560"/>
                <a:gd name="connsiteX161" fmla="*/ 26757 w 101504"/>
                <a:gd name="connsiteY161" fmla="*/ 5880 h 140560"/>
                <a:gd name="connsiteX162" fmla="*/ 28210 w 101504"/>
                <a:gd name="connsiteY162" fmla="*/ 5534 h 140560"/>
                <a:gd name="connsiteX163" fmla="*/ 29733 w 101504"/>
                <a:gd name="connsiteY163" fmla="*/ 5396 h 140560"/>
                <a:gd name="connsiteX164" fmla="*/ 31186 w 101504"/>
                <a:gd name="connsiteY164" fmla="*/ 5396 h 140560"/>
                <a:gd name="connsiteX165" fmla="*/ 31186 w 101504"/>
                <a:gd name="connsiteY165" fmla="*/ 208 h 140560"/>
                <a:gd name="connsiteX166" fmla="*/ 29733 w 101504"/>
                <a:gd name="connsiteY166" fmla="*/ 208 h 140560"/>
                <a:gd name="connsiteX167" fmla="*/ 29248 w 101504"/>
                <a:gd name="connsiteY167" fmla="*/ 208 h 140560"/>
                <a:gd name="connsiteX168" fmla="*/ 27726 w 101504"/>
                <a:gd name="connsiteY168" fmla="*/ 346 h 140560"/>
                <a:gd name="connsiteX169" fmla="*/ 27103 w 101504"/>
                <a:gd name="connsiteY169" fmla="*/ 415 h 140560"/>
                <a:gd name="connsiteX170" fmla="*/ 25649 w 101504"/>
                <a:gd name="connsiteY170" fmla="*/ 761 h 140560"/>
                <a:gd name="connsiteX171" fmla="*/ 24957 w 101504"/>
                <a:gd name="connsiteY171" fmla="*/ 969 h 140560"/>
                <a:gd name="connsiteX172" fmla="*/ 23573 w 101504"/>
                <a:gd name="connsiteY172" fmla="*/ 1453 h 140560"/>
                <a:gd name="connsiteX173" fmla="*/ 22535 w 101504"/>
                <a:gd name="connsiteY173" fmla="*/ 2006 h 140560"/>
                <a:gd name="connsiteX174" fmla="*/ 20666 w 101504"/>
                <a:gd name="connsiteY174" fmla="*/ 3251 h 140560"/>
                <a:gd name="connsiteX175" fmla="*/ 19282 w 101504"/>
                <a:gd name="connsiteY175" fmla="*/ 4635 h 140560"/>
                <a:gd name="connsiteX176" fmla="*/ 18313 w 101504"/>
                <a:gd name="connsiteY176" fmla="*/ 5949 h 140560"/>
                <a:gd name="connsiteX177" fmla="*/ 17552 w 101504"/>
                <a:gd name="connsiteY177" fmla="*/ 7609 h 140560"/>
                <a:gd name="connsiteX178" fmla="*/ 14229 w 101504"/>
                <a:gd name="connsiteY178" fmla="*/ 19991 h 140560"/>
                <a:gd name="connsiteX179" fmla="*/ 14160 w 101504"/>
                <a:gd name="connsiteY179" fmla="*/ 20406 h 140560"/>
                <a:gd name="connsiteX180" fmla="*/ 13468 w 101504"/>
                <a:gd name="connsiteY180" fmla="*/ 24557 h 140560"/>
                <a:gd name="connsiteX181" fmla="*/ 13399 w 101504"/>
                <a:gd name="connsiteY181" fmla="*/ 25318 h 140560"/>
                <a:gd name="connsiteX182" fmla="*/ 13053 w 101504"/>
                <a:gd name="connsiteY182" fmla="*/ 37146 h 140560"/>
                <a:gd name="connsiteX183" fmla="*/ 11669 w 101504"/>
                <a:gd name="connsiteY183" fmla="*/ 44617 h 140560"/>
                <a:gd name="connsiteX184" fmla="*/ 11599 w 101504"/>
                <a:gd name="connsiteY184" fmla="*/ 45655 h 140560"/>
                <a:gd name="connsiteX185" fmla="*/ 11599 w 101504"/>
                <a:gd name="connsiteY185" fmla="*/ 49044 h 140560"/>
                <a:gd name="connsiteX186" fmla="*/ 11738 w 101504"/>
                <a:gd name="connsiteY186" fmla="*/ 49874 h 140560"/>
                <a:gd name="connsiteX187" fmla="*/ 12361 w 101504"/>
                <a:gd name="connsiteY187" fmla="*/ 53125 h 140560"/>
                <a:gd name="connsiteX188" fmla="*/ 11946 w 101504"/>
                <a:gd name="connsiteY188" fmla="*/ 52779 h 140560"/>
                <a:gd name="connsiteX189" fmla="*/ 9938 w 101504"/>
                <a:gd name="connsiteY189" fmla="*/ 51742 h 140560"/>
                <a:gd name="connsiteX190" fmla="*/ 7101 w 101504"/>
                <a:gd name="connsiteY190" fmla="*/ 51050 h 140560"/>
                <a:gd name="connsiteX191" fmla="*/ 5855 w 101504"/>
                <a:gd name="connsiteY191" fmla="*/ 50912 h 140560"/>
                <a:gd name="connsiteX192" fmla="*/ 1149 w 101504"/>
                <a:gd name="connsiteY192" fmla="*/ 53955 h 140560"/>
                <a:gd name="connsiteX193" fmla="*/ 456 w 101504"/>
                <a:gd name="connsiteY193" fmla="*/ 55477 h 140560"/>
                <a:gd name="connsiteX194" fmla="*/ 110 w 101504"/>
                <a:gd name="connsiteY194" fmla="*/ 58797 h 140560"/>
                <a:gd name="connsiteX195" fmla="*/ 6478 w 101504"/>
                <a:gd name="connsiteY195" fmla="*/ 86605 h 140560"/>
                <a:gd name="connsiteX196" fmla="*/ 6824 w 101504"/>
                <a:gd name="connsiteY196" fmla="*/ 87643 h 140560"/>
                <a:gd name="connsiteX197" fmla="*/ 7655 w 101504"/>
                <a:gd name="connsiteY197" fmla="*/ 89441 h 140560"/>
                <a:gd name="connsiteX198" fmla="*/ 9316 w 101504"/>
                <a:gd name="connsiteY198" fmla="*/ 91447 h 140560"/>
                <a:gd name="connsiteX199" fmla="*/ 9938 w 101504"/>
                <a:gd name="connsiteY199" fmla="*/ 91932 h 140560"/>
                <a:gd name="connsiteX200" fmla="*/ 11946 w 101504"/>
                <a:gd name="connsiteY200" fmla="*/ 92831 h 140560"/>
                <a:gd name="connsiteX201" fmla="*/ 14091 w 101504"/>
                <a:gd name="connsiteY201" fmla="*/ 96912 h 140560"/>
                <a:gd name="connsiteX202" fmla="*/ 14991 w 101504"/>
                <a:gd name="connsiteY202" fmla="*/ 98088 h 140560"/>
                <a:gd name="connsiteX203" fmla="*/ 16168 w 101504"/>
                <a:gd name="connsiteY203" fmla="*/ 99264 h 140560"/>
                <a:gd name="connsiteX204" fmla="*/ 17759 w 101504"/>
                <a:gd name="connsiteY204" fmla="*/ 100371 h 140560"/>
                <a:gd name="connsiteX205" fmla="*/ 17552 w 101504"/>
                <a:gd name="connsiteY205" fmla="*/ 102100 h 140560"/>
                <a:gd name="connsiteX206" fmla="*/ 17552 w 101504"/>
                <a:gd name="connsiteY206" fmla="*/ 103069 h 140560"/>
                <a:gd name="connsiteX207" fmla="*/ 17690 w 101504"/>
                <a:gd name="connsiteY207" fmla="*/ 105282 h 140560"/>
                <a:gd name="connsiteX208" fmla="*/ 17690 w 101504"/>
                <a:gd name="connsiteY208" fmla="*/ 105766 h 140560"/>
                <a:gd name="connsiteX209" fmla="*/ 18244 w 101504"/>
                <a:gd name="connsiteY209" fmla="*/ 109917 h 140560"/>
                <a:gd name="connsiteX210" fmla="*/ 21358 w 101504"/>
                <a:gd name="connsiteY210" fmla="*/ 113998 h 140560"/>
                <a:gd name="connsiteX211" fmla="*/ 23435 w 101504"/>
                <a:gd name="connsiteY211" fmla="*/ 114413 h 140560"/>
                <a:gd name="connsiteX212" fmla="*/ 26480 w 101504"/>
                <a:gd name="connsiteY212" fmla="*/ 113445 h 140560"/>
                <a:gd name="connsiteX213" fmla="*/ 26480 w 101504"/>
                <a:gd name="connsiteY213" fmla="*/ 113445 h 140560"/>
                <a:gd name="connsiteX214" fmla="*/ 28971 w 101504"/>
                <a:gd name="connsiteY214" fmla="*/ 115312 h 140560"/>
                <a:gd name="connsiteX215" fmla="*/ 29802 w 101504"/>
                <a:gd name="connsiteY215" fmla="*/ 115866 h 140560"/>
                <a:gd name="connsiteX216" fmla="*/ 32847 w 101504"/>
                <a:gd name="connsiteY216" fmla="*/ 117387 h 140560"/>
                <a:gd name="connsiteX217" fmla="*/ 35131 w 101504"/>
                <a:gd name="connsiteY217" fmla="*/ 117941 h 140560"/>
                <a:gd name="connsiteX218" fmla="*/ 35962 w 101504"/>
                <a:gd name="connsiteY218" fmla="*/ 117872 h 140560"/>
                <a:gd name="connsiteX219" fmla="*/ 39215 w 101504"/>
                <a:gd name="connsiteY219" fmla="*/ 117318 h 140560"/>
                <a:gd name="connsiteX220" fmla="*/ 42122 w 101504"/>
                <a:gd name="connsiteY220" fmla="*/ 115797 h 140560"/>
                <a:gd name="connsiteX221" fmla="*/ 44059 w 101504"/>
                <a:gd name="connsiteY221" fmla="*/ 113721 h 140560"/>
                <a:gd name="connsiteX222" fmla="*/ 44336 w 101504"/>
                <a:gd name="connsiteY222" fmla="*/ 113445 h 140560"/>
                <a:gd name="connsiteX223" fmla="*/ 45444 w 101504"/>
                <a:gd name="connsiteY223" fmla="*/ 112061 h 140560"/>
                <a:gd name="connsiteX224" fmla="*/ 46067 w 101504"/>
                <a:gd name="connsiteY224" fmla="*/ 111784 h 140560"/>
                <a:gd name="connsiteX225" fmla="*/ 46759 w 101504"/>
                <a:gd name="connsiteY225" fmla="*/ 111784 h 140560"/>
                <a:gd name="connsiteX226" fmla="*/ 48143 w 101504"/>
                <a:gd name="connsiteY226" fmla="*/ 112614 h 140560"/>
                <a:gd name="connsiteX227" fmla="*/ 55964 w 101504"/>
                <a:gd name="connsiteY227" fmla="*/ 119117 h 140560"/>
                <a:gd name="connsiteX228" fmla="*/ 56171 w 101504"/>
                <a:gd name="connsiteY228" fmla="*/ 119393 h 140560"/>
                <a:gd name="connsiteX229" fmla="*/ 57763 w 101504"/>
                <a:gd name="connsiteY229" fmla="*/ 122921 h 140560"/>
                <a:gd name="connsiteX230" fmla="*/ 58663 w 101504"/>
                <a:gd name="connsiteY230" fmla="*/ 124236 h 140560"/>
                <a:gd name="connsiteX231" fmla="*/ 59355 w 101504"/>
                <a:gd name="connsiteY231" fmla="*/ 124997 h 140560"/>
                <a:gd name="connsiteX232" fmla="*/ 63231 w 101504"/>
                <a:gd name="connsiteY232" fmla="*/ 126726 h 140560"/>
                <a:gd name="connsiteX233" fmla="*/ 66276 w 101504"/>
                <a:gd name="connsiteY233" fmla="*/ 125758 h 140560"/>
                <a:gd name="connsiteX234" fmla="*/ 68214 w 101504"/>
                <a:gd name="connsiteY234" fmla="*/ 124374 h 140560"/>
                <a:gd name="connsiteX235" fmla="*/ 70360 w 101504"/>
                <a:gd name="connsiteY235" fmla="*/ 119463 h 140560"/>
                <a:gd name="connsiteX236" fmla="*/ 70983 w 101504"/>
                <a:gd name="connsiteY236" fmla="*/ 119808 h 140560"/>
                <a:gd name="connsiteX237" fmla="*/ 71882 w 101504"/>
                <a:gd name="connsiteY237" fmla="*/ 120500 h 140560"/>
                <a:gd name="connsiteX238" fmla="*/ 72228 w 101504"/>
                <a:gd name="connsiteY238" fmla="*/ 120846 h 140560"/>
                <a:gd name="connsiteX239" fmla="*/ 72574 w 101504"/>
                <a:gd name="connsiteY239" fmla="*/ 121330 h 140560"/>
                <a:gd name="connsiteX240" fmla="*/ 73474 w 101504"/>
                <a:gd name="connsiteY240" fmla="*/ 123060 h 140560"/>
                <a:gd name="connsiteX241" fmla="*/ 74374 w 101504"/>
                <a:gd name="connsiteY241" fmla="*/ 125550 h 140560"/>
                <a:gd name="connsiteX242" fmla="*/ 74858 w 101504"/>
                <a:gd name="connsiteY242" fmla="*/ 126588 h 140560"/>
                <a:gd name="connsiteX243" fmla="*/ 75343 w 101504"/>
                <a:gd name="connsiteY243" fmla="*/ 127348 h 140560"/>
                <a:gd name="connsiteX244" fmla="*/ 76173 w 101504"/>
                <a:gd name="connsiteY244" fmla="*/ 128317 h 140560"/>
                <a:gd name="connsiteX245" fmla="*/ 77350 w 101504"/>
                <a:gd name="connsiteY245" fmla="*/ 129424 h 140560"/>
                <a:gd name="connsiteX246" fmla="*/ 78111 w 101504"/>
                <a:gd name="connsiteY246" fmla="*/ 129977 h 140560"/>
                <a:gd name="connsiteX247" fmla="*/ 79980 w 101504"/>
                <a:gd name="connsiteY247" fmla="*/ 131153 h 140560"/>
                <a:gd name="connsiteX248" fmla="*/ 80949 w 101504"/>
                <a:gd name="connsiteY248" fmla="*/ 131637 h 140560"/>
                <a:gd name="connsiteX249" fmla="*/ 82818 w 101504"/>
                <a:gd name="connsiteY249" fmla="*/ 132329 h 140560"/>
                <a:gd name="connsiteX250" fmla="*/ 83510 w 101504"/>
                <a:gd name="connsiteY250" fmla="*/ 132536 h 140560"/>
                <a:gd name="connsiteX251" fmla="*/ 86278 w 101504"/>
                <a:gd name="connsiteY251" fmla="*/ 133159 h 140560"/>
                <a:gd name="connsiteX252" fmla="*/ 86416 w 101504"/>
                <a:gd name="connsiteY252" fmla="*/ 134266 h 140560"/>
                <a:gd name="connsiteX253" fmla="*/ 86901 w 101504"/>
                <a:gd name="connsiteY253" fmla="*/ 136203 h 140560"/>
                <a:gd name="connsiteX254" fmla="*/ 90846 w 101504"/>
                <a:gd name="connsiteY254" fmla="*/ 139938 h 140560"/>
                <a:gd name="connsiteX255" fmla="*/ 92992 w 101504"/>
                <a:gd name="connsiteY255" fmla="*/ 140422 h 140560"/>
                <a:gd name="connsiteX256" fmla="*/ 94099 w 101504"/>
                <a:gd name="connsiteY256" fmla="*/ 140561 h 140560"/>
                <a:gd name="connsiteX257" fmla="*/ 97836 w 101504"/>
                <a:gd name="connsiteY257" fmla="*/ 138969 h 140560"/>
                <a:gd name="connsiteX258" fmla="*/ 99221 w 101504"/>
                <a:gd name="connsiteY258" fmla="*/ 137517 h 140560"/>
                <a:gd name="connsiteX259" fmla="*/ 100536 w 101504"/>
                <a:gd name="connsiteY259" fmla="*/ 135027 h 140560"/>
                <a:gd name="connsiteX260" fmla="*/ 101158 w 101504"/>
                <a:gd name="connsiteY260" fmla="*/ 132121 h 140560"/>
                <a:gd name="connsiteX261" fmla="*/ 101297 w 101504"/>
                <a:gd name="connsiteY261" fmla="*/ 131222 h 140560"/>
                <a:gd name="connsiteX262" fmla="*/ 101505 w 101504"/>
                <a:gd name="connsiteY262" fmla="*/ 125688 h 140560"/>
                <a:gd name="connsiteX263" fmla="*/ 99913 w 101504"/>
                <a:gd name="connsiteY263" fmla="*/ 121745 h 140560"/>
                <a:gd name="connsiteX264" fmla="*/ 96314 w 101504"/>
                <a:gd name="connsiteY264" fmla="*/ 120293 h 140560"/>
                <a:gd name="connsiteX265" fmla="*/ 96175 w 101504"/>
                <a:gd name="connsiteY265" fmla="*/ 120293 h 140560"/>
                <a:gd name="connsiteX266" fmla="*/ 94999 w 101504"/>
                <a:gd name="connsiteY266" fmla="*/ 119601 h 140560"/>
                <a:gd name="connsiteX267" fmla="*/ 94445 w 101504"/>
                <a:gd name="connsiteY267" fmla="*/ 119324 h 140560"/>
                <a:gd name="connsiteX268" fmla="*/ 94168 w 101504"/>
                <a:gd name="connsiteY268" fmla="*/ 118633 h 140560"/>
                <a:gd name="connsiteX269" fmla="*/ 93061 w 101504"/>
                <a:gd name="connsiteY269" fmla="*/ 116557 h 140560"/>
                <a:gd name="connsiteX270" fmla="*/ 92230 w 101504"/>
                <a:gd name="connsiteY270" fmla="*/ 115382 h 140560"/>
                <a:gd name="connsiteX271" fmla="*/ 92230 w 101504"/>
                <a:gd name="connsiteY271" fmla="*/ 115382 h 140560"/>
                <a:gd name="connsiteX272" fmla="*/ 93891 w 101504"/>
                <a:gd name="connsiteY272" fmla="*/ 113652 h 140560"/>
                <a:gd name="connsiteX273" fmla="*/ 94999 w 101504"/>
                <a:gd name="connsiteY273" fmla="*/ 111854 h 140560"/>
                <a:gd name="connsiteX274" fmla="*/ 94168 w 101504"/>
                <a:gd name="connsiteY274" fmla="*/ 105490 h 140560"/>
                <a:gd name="connsiteX275" fmla="*/ 92922 w 101504"/>
                <a:gd name="connsiteY275" fmla="*/ 104314 h 140560"/>
                <a:gd name="connsiteX276" fmla="*/ 91192 w 101504"/>
                <a:gd name="connsiteY276" fmla="*/ 103207 h 140560"/>
                <a:gd name="connsiteX277" fmla="*/ 88631 w 101504"/>
                <a:gd name="connsiteY277" fmla="*/ 102169 h 140560"/>
                <a:gd name="connsiteX278" fmla="*/ 88009 w 101504"/>
                <a:gd name="connsiteY278" fmla="*/ 101962 h 140560"/>
                <a:gd name="connsiteX279" fmla="*/ 84548 w 101504"/>
                <a:gd name="connsiteY279" fmla="*/ 101063 h 140560"/>
                <a:gd name="connsiteX280" fmla="*/ 84409 w 101504"/>
                <a:gd name="connsiteY280" fmla="*/ 100855 h 140560"/>
                <a:gd name="connsiteX281" fmla="*/ 83856 w 101504"/>
                <a:gd name="connsiteY281" fmla="*/ 100302 h 140560"/>
                <a:gd name="connsiteX282" fmla="*/ 83094 w 101504"/>
                <a:gd name="connsiteY282" fmla="*/ 99679 h 140560"/>
                <a:gd name="connsiteX283" fmla="*/ 79911 w 101504"/>
                <a:gd name="connsiteY283" fmla="*/ 98572 h 140560"/>
                <a:gd name="connsiteX284" fmla="*/ 79288 w 101504"/>
                <a:gd name="connsiteY284" fmla="*/ 98572 h 140560"/>
                <a:gd name="connsiteX285" fmla="*/ 78319 w 101504"/>
                <a:gd name="connsiteY285" fmla="*/ 98711 h 140560"/>
                <a:gd name="connsiteX286" fmla="*/ 76243 w 101504"/>
                <a:gd name="connsiteY286" fmla="*/ 99402 h 140560"/>
                <a:gd name="connsiteX287" fmla="*/ 74305 w 101504"/>
                <a:gd name="connsiteY287" fmla="*/ 96705 h 140560"/>
                <a:gd name="connsiteX288" fmla="*/ 71467 w 101504"/>
                <a:gd name="connsiteY288" fmla="*/ 94698 h 140560"/>
                <a:gd name="connsiteX289" fmla="*/ 66899 w 101504"/>
                <a:gd name="connsiteY289" fmla="*/ 93453 h 140560"/>
                <a:gd name="connsiteX290" fmla="*/ 65515 w 101504"/>
                <a:gd name="connsiteY290" fmla="*/ 93246 h 140560"/>
                <a:gd name="connsiteX291" fmla="*/ 64961 w 101504"/>
                <a:gd name="connsiteY291" fmla="*/ 93246 h 140560"/>
                <a:gd name="connsiteX292" fmla="*/ 59563 w 101504"/>
                <a:gd name="connsiteY292" fmla="*/ 93799 h 140560"/>
                <a:gd name="connsiteX293" fmla="*/ 57279 w 101504"/>
                <a:gd name="connsiteY293" fmla="*/ 94629 h 140560"/>
                <a:gd name="connsiteX294" fmla="*/ 53888 w 101504"/>
                <a:gd name="connsiteY294" fmla="*/ 96843 h 140560"/>
                <a:gd name="connsiteX295" fmla="*/ 51949 w 101504"/>
                <a:gd name="connsiteY295" fmla="*/ 99126 h 140560"/>
                <a:gd name="connsiteX296" fmla="*/ 51811 w 101504"/>
                <a:gd name="connsiteY296" fmla="*/ 98987 h 140560"/>
                <a:gd name="connsiteX297" fmla="*/ 51534 w 101504"/>
                <a:gd name="connsiteY297" fmla="*/ 98503 h 140560"/>
                <a:gd name="connsiteX298" fmla="*/ 50980 w 101504"/>
                <a:gd name="connsiteY298" fmla="*/ 97189 h 140560"/>
                <a:gd name="connsiteX299" fmla="*/ 49527 w 101504"/>
                <a:gd name="connsiteY299" fmla="*/ 92485 h 140560"/>
                <a:gd name="connsiteX300" fmla="*/ 50219 w 101504"/>
                <a:gd name="connsiteY300" fmla="*/ 91102 h 140560"/>
                <a:gd name="connsiteX301" fmla="*/ 50358 w 101504"/>
                <a:gd name="connsiteY301" fmla="*/ 86882 h 140560"/>
                <a:gd name="connsiteX302" fmla="*/ 49112 w 101504"/>
                <a:gd name="connsiteY302" fmla="*/ 83769 h 140560"/>
                <a:gd name="connsiteX303" fmla="*/ 48627 w 101504"/>
                <a:gd name="connsiteY303" fmla="*/ 82870 h 140560"/>
                <a:gd name="connsiteX304" fmla="*/ 44959 w 101504"/>
                <a:gd name="connsiteY304" fmla="*/ 77336 h 140560"/>
                <a:gd name="connsiteX305" fmla="*/ 44752 w 101504"/>
                <a:gd name="connsiteY305" fmla="*/ 76644 h 140560"/>
                <a:gd name="connsiteX306" fmla="*/ 46551 w 101504"/>
                <a:gd name="connsiteY306" fmla="*/ 73877 h 140560"/>
                <a:gd name="connsiteX307" fmla="*/ 47035 w 101504"/>
                <a:gd name="connsiteY307" fmla="*/ 73047 h 140560"/>
                <a:gd name="connsiteX308" fmla="*/ 47589 w 101504"/>
                <a:gd name="connsiteY308" fmla="*/ 71733 h 140560"/>
                <a:gd name="connsiteX309" fmla="*/ 47866 w 101504"/>
                <a:gd name="connsiteY309" fmla="*/ 70765 h 140560"/>
                <a:gd name="connsiteX310" fmla="*/ 48835 w 101504"/>
                <a:gd name="connsiteY310" fmla="*/ 65853 h 140560"/>
                <a:gd name="connsiteX311" fmla="*/ 48973 w 101504"/>
                <a:gd name="connsiteY311" fmla="*/ 65438 h 140560"/>
                <a:gd name="connsiteX312" fmla="*/ 48973 w 101504"/>
                <a:gd name="connsiteY312" fmla="*/ 65438 h 140560"/>
                <a:gd name="connsiteX313" fmla="*/ 49665 w 101504"/>
                <a:gd name="connsiteY313" fmla="*/ 64816 h 140560"/>
                <a:gd name="connsiteX314" fmla="*/ 50427 w 101504"/>
                <a:gd name="connsiteY314" fmla="*/ 64470 h 140560"/>
                <a:gd name="connsiteX315" fmla="*/ 54372 w 101504"/>
                <a:gd name="connsiteY315" fmla="*/ 63501 h 140560"/>
                <a:gd name="connsiteX316" fmla="*/ 55410 w 101504"/>
                <a:gd name="connsiteY316" fmla="*/ 63155 h 140560"/>
                <a:gd name="connsiteX317" fmla="*/ 57002 w 101504"/>
                <a:gd name="connsiteY317" fmla="*/ 62395 h 140560"/>
                <a:gd name="connsiteX318" fmla="*/ 59009 w 101504"/>
                <a:gd name="connsiteY318" fmla="*/ 60596 h 140560"/>
                <a:gd name="connsiteX319" fmla="*/ 60878 w 101504"/>
                <a:gd name="connsiteY319" fmla="*/ 57760 h 140560"/>
                <a:gd name="connsiteX320" fmla="*/ 61431 w 101504"/>
                <a:gd name="connsiteY320" fmla="*/ 56584 h 140560"/>
                <a:gd name="connsiteX321" fmla="*/ 66622 w 101504"/>
                <a:gd name="connsiteY321" fmla="*/ 41712 h 140560"/>
                <a:gd name="connsiteX322" fmla="*/ 66899 w 101504"/>
                <a:gd name="connsiteY322" fmla="*/ 40190 h 140560"/>
                <a:gd name="connsiteX323" fmla="*/ 66899 w 101504"/>
                <a:gd name="connsiteY323" fmla="*/ 37769 h 140560"/>
                <a:gd name="connsiteX324" fmla="*/ 66691 w 101504"/>
                <a:gd name="connsiteY324" fmla="*/ 36040 h 140560"/>
                <a:gd name="connsiteX325" fmla="*/ 66000 w 101504"/>
                <a:gd name="connsiteY325" fmla="*/ 33826 h 140560"/>
                <a:gd name="connsiteX326" fmla="*/ 65446 w 101504"/>
                <a:gd name="connsiteY326" fmla="*/ 32650 h 140560"/>
                <a:gd name="connsiteX327" fmla="*/ 63992 w 101504"/>
                <a:gd name="connsiteY327" fmla="*/ 30298 h 140560"/>
                <a:gd name="connsiteX328" fmla="*/ 61847 w 101504"/>
                <a:gd name="connsiteY328" fmla="*/ 27254 h 140560"/>
                <a:gd name="connsiteX329" fmla="*/ 60739 w 101504"/>
                <a:gd name="connsiteY329" fmla="*/ 25387 h 140560"/>
                <a:gd name="connsiteX330" fmla="*/ 60324 w 101504"/>
                <a:gd name="connsiteY330" fmla="*/ 23796 h 140560"/>
                <a:gd name="connsiteX331" fmla="*/ 60324 w 101504"/>
                <a:gd name="connsiteY331" fmla="*/ 21306 h 140560"/>
                <a:gd name="connsiteX332" fmla="*/ 62539 w 101504"/>
                <a:gd name="connsiteY332" fmla="*/ 15080 h 140560"/>
                <a:gd name="connsiteX333" fmla="*/ 62746 w 101504"/>
                <a:gd name="connsiteY333" fmla="*/ 14111 h 140560"/>
                <a:gd name="connsiteX334" fmla="*/ 63300 w 101504"/>
                <a:gd name="connsiteY334" fmla="*/ 10238 h 140560"/>
                <a:gd name="connsiteX335" fmla="*/ 62124 w 101504"/>
                <a:gd name="connsiteY335" fmla="*/ 6157 h 140560"/>
                <a:gd name="connsiteX336" fmla="*/ 60393 w 101504"/>
                <a:gd name="connsiteY336" fmla="*/ 4081 h 140560"/>
                <a:gd name="connsiteX337" fmla="*/ 56448 w 101504"/>
                <a:gd name="connsiteY337" fmla="*/ 2214 h 140560"/>
                <a:gd name="connsiteX338" fmla="*/ 55410 w 101504"/>
                <a:gd name="connsiteY338" fmla="*/ 2352 h 140560"/>
                <a:gd name="connsiteX339" fmla="*/ 54026 w 101504"/>
                <a:gd name="connsiteY339" fmla="*/ 2629 h 140560"/>
                <a:gd name="connsiteX340" fmla="*/ 50912 w 101504"/>
                <a:gd name="connsiteY340" fmla="*/ 4565 h 140560"/>
                <a:gd name="connsiteX341" fmla="*/ 49943 w 101504"/>
                <a:gd name="connsiteY341" fmla="*/ 5811 h 140560"/>
                <a:gd name="connsiteX342" fmla="*/ 49597 w 101504"/>
                <a:gd name="connsiteY342" fmla="*/ 6364 h 140560"/>
                <a:gd name="connsiteX343" fmla="*/ 49389 w 101504"/>
                <a:gd name="connsiteY343" fmla="*/ 6710 h 140560"/>
                <a:gd name="connsiteX344" fmla="*/ 48489 w 101504"/>
                <a:gd name="connsiteY344" fmla="*/ 6502 h 140560"/>
                <a:gd name="connsiteX345" fmla="*/ 47312 w 101504"/>
                <a:gd name="connsiteY345" fmla="*/ 6087 h 140560"/>
                <a:gd name="connsiteX346" fmla="*/ 44267 w 101504"/>
                <a:gd name="connsiteY346" fmla="*/ 4635 h 140560"/>
                <a:gd name="connsiteX347" fmla="*/ 41153 w 101504"/>
                <a:gd name="connsiteY347" fmla="*/ 2836 h 140560"/>
                <a:gd name="connsiteX348" fmla="*/ 40737 w 101504"/>
                <a:gd name="connsiteY348" fmla="*/ 2629 h 140560"/>
                <a:gd name="connsiteX349" fmla="*/ 37346 w 101504"/>
                <a:gd name="connsiteY349" fmla="*/ 1107 h 140560"/>
                <a:gd name="connsiteX350" fmla="*/ 36170 w 101504"/>
                <a:gd name="connsiteY350" fmla="*/ 761 h 140560"/>
                <a:gd name="connsiteX351" fmla="*/ 32432 w 101504"/>
                <a:gd name="connsiteY351" fmla="*/ 69 h 140560"/>
                <a:gd name="connsiteX352" fmla="*/ 31463 w 101504"/>
                <a:gd name="connsiteY352" fmla="*/ 0 h 140560"/>
                <a:gd name="connsiteX353" fmla="*/ 31463 w 101504"/>
                <a:gd name="connsiteY353" fmla="*/ 0 h 14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101504" h="140560">
                  <a:moveTo>
                    <a:pt x="31117" y="5257"/>
                  </a:moveTo>
                  <a:lnTo>
                    <a:pt x="34855" y="5949"/>
                  </a:lnTo>
                  <a:lnTo>
                    <a:pt x="38246" y="7471"/>
                  </a:lnTo>
                  <a:lnTo>
                    <a:pt x="41499" y="9338"/>
                  </a:lnTo>
                  <a:lnTo>
                    <a:pt x="44959" y="10930"/>
                  </a:lnTo>
                  <a:lnTo>
                    <a:pt x="46689" y="11552"/>
                  </a:lnTo>
                  <a:lnTo>
                    <a:pt x="48420" y="11967"/>
                  </a:lnTo>
                  <a:lnTo>
                    <a:pt x="50081" y="11967"/>
                  </a:lnTo>
                  <a:cubicBezTo>
                    <a:pt x="50081" y="11967"/>
                    <a:pt x="51811" y="11483"/>
                    <a:pt x="51811" y="11483"/>
                  </a:cubicBezTo>
                  <a:lnTo>
                    <a:pt x="52919" y="10445"/>
                  </a:lnTo>
                  <a:lnTo>
                    <a:pt x="53749" y="8993"/>
                  </a:lnTo>
                  <a:lnTo>
                    <a:pt x="54718" y="7747"/>
                  </a:lnTo>
                  <a:lnTo>
                    <a:pt x="56102" y="7471"/>
                  </a:lnTo>
                  <a:lnTo>
                    <a:pt x="57833" y="9546"/>
                  </a:lnTo>
                  <a:lnTo>
                    <a:pt x="57279" y="13420"/>
                  </a:lnTo>
                  <a:lnTo>
                    <a:pt x="54926" y="20337"/>
                  </a:lnTo>
                  <a:lnTo>
                    <a:pt x="54787" y="24349"/>
                  </a:lnTo>
                  <a:lnTo>
                    <a:pt x="55549" y="27393"/>
                  </a:lnTo>
                  <a:lnTo>
                    <a:pt x="57071" y="30090"/>
                  </a:lnTo>
                  <a:lnTo>
                    <a:pt x="59217" y="33065"/>
                  </a:lnTo>
                  <a:lnTo>
                    <a:pt x="60670" y="35417"/>
                  </a:lnTo>
                  <a:lnTo>
                    <a:pt x="61362" y="37630"/>
                  </a:lnTo>
                  <a:lnTo>
                    <a:pt x="61362" y="40051"/>
                  </a:lnTo>
                  <a:cubicBezTo>
                    <a:pt x="61362" y="40051"/>
                    <a:pt x="56102" y="54924"/>
                    <a:pt x="56102" y="54924"/>
                  </a:cubicBezTo>
                  <a:lnTo>
                    <a:pt x="54234" y="57760"/>
                  </a:lnTo>
                  <a:lnTo>
                    <a:pt x="52642" y="58521"/>
                  </a:lnTo>
                  <a:lnTo>
                    <a:pt x="48350" y="59627"/>
                  </a:lnTo>
                  <a:lnTo>
                    <a:pt x="46482" y="60389"/>
                  </a:lnTo>
                  <a:lnTo>
                    <a:pt x="44613" y="61910"/>
                  </a:lnTo>
                  <a:lnTo>
                    <a:pt x="43713" y="63225"/>
                  </a:lnTo>
                  <a:lnTo>
                    <a:pt x="43298" y="64608"/>
                  </a:lnTo>
                  <a:lnTo>
                    <a:pt x="42260" y="69727"/>
                  </a:lnTo>
                  <a:lnTo>
                    <a:pt x="41706" y="71041"/>
                  </a:lnTo>
                  <a:lnTo>
                    <a:pt x="39146" y="74915"/>
                  </a:lnTo>
                  <a:lnTo>
                    <a:pt x="38800" y="76229"/>
                  </a:lnTo>
                  <a:lnTo>
                    <a:pt x="39630" y="79480"/>
                  </a:lnTo>
                  <a:lnTo>
                    <a:pt x="43783" y="85775"/>
                  </a:lnTo>
                  <a:lnTo>
                    <a:pt x="45028" y="88888"/>
                  </a:lnTo>
                  <a:lnTo>
                    <a:pt x="43852" y="91240"/>
                  </a:lnTo>
                  <a:lnTo>
                    <a:pt x="43644" y="92208"/>
                  </a:lnTo>
                  <a:lnTo>
                    <a:pt x="43783" y="93038"/>
                  </a:lnTo>
                  <a:lnTo>
                    <a:pt x="45651" y="98918"/>
                  </a:lnTo>
                  <a:lnTo>
                    <a:pt x="46413" y="100717"/>
                  </a:lnTo>
                  <a:lnTo>
                    <a:pt x="47243" y="102169"/>
                  </a:lnTo>
                  <a:lnTo>
                    <a:pt x="49458" y="104244"/>
                  </a:lnTo>
                  <a:lnTo>
                    <a:pt x="52226" y="105559"/>
                  </a:lnTo>
                  <a:lnTo>
                    <a:pt x="54995" y="105836"/>
                  </a:lnTo>
                  <a:lnTo>
                    <a:pt x="57348" y="104729"/>
                  </a:lnTo>
                  <a:lnTo>
                    <a:pt x="56241" y="101201"/>
                  </a:lnTo>
                  <a:lnTo>
                    <a:pt x="59632" y="98987"/>
                  </a:lnTo>
                  <a:lnTo>
                    <a:pt x="65030" y="98434"/>
                  </a:lnTo>
                  <a:lnTo>
                    <a:pt x="69598" y="99679"/>
                  </a:lnTo>
                  <a:lnTo>
                    <a:pt x="72367" y="103484"/>
                  </a:lnTo>
                  <a:lnTo>
                    <a:pt x="73820" y="107772"/>
                  </a:lnTo>
                  <a:lnTo>
                    <a:pt x="75412" y="109709"/>
                  </a:lnTo>
                  <a:lnTo>
                    <a:pt x="78527" y="106596"/>
                  </a:lnTo>
                  <a:lnTo>
                    <a:pt x="78527" y="105974"/>
                  </a:lnTo>
                  <a:cubicBezTo>
                    <a:pt x="78527" y="105974"/>
                    <a:pt x="77973" y="105282"/>
                    <a:pt x="77973" y="105282"/>
                  </a:cubicBezTo>
                  <a:lnTo>
                    <a:pt x="77765" y="104521"/>
                  </a:lnTo>
                  <a:lnTo>
                    <a:pt x="78457" y="103760"/>
                  </a:lnTo>
                  <a:lnTo>
                    <a:pt x="79426" y="103622"/>
                  </a:lnTo>
                  <a:lnTo>
                    <a:pt x="80188" y="104244"/>
                  </a:lnTo>
                  <a:lnTo>
                    <a:pt x="80949" y="105005"/>
                  </a:lnTo>
                  <a:lnTo>
                    <a:pt x="81849" y="105559"/>
                  </a:lnTo>
                  <a:lnTo>
                    <a:pt x="86278" y="106735"/>
                  </a:lnTo>
                  <a:lnTo>
                    <a:pt x="88839" y="107772"/>
                  </a:lnTo>
                  <a:lnTo>
                    <a:pt x="90085" y="108948"/>
                  </a:lnTo>
                  <a:lnTo>
                    <a:pt x="88978" y="110747"/>
                  </a:lnTo>
                  <a:lnTo>
                    <a:pt x="86624" y="110954"/>
                  </a:lnTo>
                  <a:lnTo>
                    <a:pt x="84617" y="111646"/>
                  </a:lnTo>
                  <a:lnTo>
                    <a:pt x="84825" y="114759"/>
                  </a:lnTo>
                  <a:lnTo>
                    <a:pt x="86278" y="116903"/>
                  </a:lnTo>
                  <a:lnTo>
                    <a:pt x="88078" y="118771"/>
                  </a:lnTo>
                  <a:lnTo>
                    <a:pt x="89185" y="120846"/>
                  </a:lnTo>
                  <a:lnTo>
                    <a:pt x="88493" y="123613"/>
                  </a:lnTo>
                  <a:lnTo>
                    <a:pt x="89462" y="123613"/>
                  </a:lnTo>
                  <a:cubicBezTo>
                    <a:pt x="89462" y="123613"/>
                    <a:pt x="91192" y="123821"/>
                    <a:pt x="91192" y="123821"/>
                  </a:cubicBezTo>
                  <a:lnTo>
                    <a:pt x="92092" y="123821"/>
                  </a:lnTo>
                  <a:cubicBezTo>
                    <a:pt x="92092" y="123821"/>
                    <a:pt x="94030" y="124927"/>
                    <a:pt x="94030" y="124927"/>
                  </a:cubicBezTo>
                  <a:lnTo>
                    <a:pt x="94860" y="125273"/>
                  </a:lnTo>
                  <a:lnTo>
                    <a:pt x="95968" y="125273"/>
                  </a:lnTo>
                  <a:cubicBezTo>
                    <a:pt x="95968" y="125273"/>
                    <a:pt x="95760" y="130738"/>
                    <a:pt x="95760" y="130738"/>
                  </a:cubicBezTo>
                  <a:lnTo>
                    <a:pt x="95137" y="133643"/>
                  </a:lnTo>
                  <a:lnTo>
                    <a:pt x="93753" y="135096"/>
                  </a:lnTo>
                  <a:lnTo>
                    <a:pt x="91607" y="134612"/>
                  </a:lnTo>
                  <a:lnTo>
                    <a:pt x="91123" y="132675"/>
                  </a:lnTo>
                  <a:lnTo>
                    <a:pt x="91400" y="128939"/>
                  </a:lnTo>
                  <a:lnTo>
                    <a:pt x="90777" y="127694"/>
                  </a:lnTo>
                  <a:lnTo>
                    <a:pt x="90639" y="127694"/>
                  </a:lnTo>
                  <a:cubicBezTo>
                    <a:pt x="90639" y="127694"/>
                    <a:pt x="90085" y="128178"/>
                    <a:pt x="90085" y="128178"/>
                  </a:cubicBezTo>
                  <a:lnTo>
                    <a:pt x="88285" y="128040"/>
                  </a:lnTo>
                  <a:lnTo>
                    <a:pt x="84340" y="127141"/>
                  </a:lnTo>
                  <a:lnTo>
                    <a:pt x="82472" y="126449"/>
                  </a:lnTo>
                  <a:lnTo>
                    <a:pt x="80603" y="125273"/>
                  </a:lnTo>
                  <a:lnTo>
                    <a:pt x="79426" y="124166"/>
                  </a:lnTo>
                  <a:lnTo>
                    <a:pt x="78942" y="123405"/>
                  </a:lnTo>
                  <a:lnTo>
                    <a:pt x="77904" y="120570"/>
                  </a:lnTo>
                  <a:lnTo>
                    <a:pt x="76658" y="118217"/>
                  </a:lnTo>
                  <a:lnTo>
                    <a:pt x="75897" y="117111"/>
                  </a:lnTo>
                  <a:lnTo>
                    <a:pt x="74997" y="116212"/>
                  </a:lnTo>
                  <a:lnTo>
                    <a:pt x="73613" y="115105"/>
                  </a:lnTo>
                  <a:lnTo>
                    <a:pt x="70429" y="113237"/>
                  </a:lnTo>
                  <a:lnTo>
                    <a:pt x="68976" y="112130"/>
                  </a:lnTo>
                  <a:lnTo>
                    <a:pt x="67868" y="110747"/>
                  </a:lnTo>
                  <a:lnTo>
                    <a:pt x="66691" y="109087"/>
                  </a:lnTo>
                  <a:lnTo>
                    <a:pt x="65376" y="107565"/>
                  </a:lnTo>
                  <a:lnTo>
                    <a:pt x="63854" y="106596"/>
                  </a:lnTo>
                  <a:lnTo>
                    <a:pt x="61570" y="108464"/>
                  </a:lnTo>
                  <a:lnTo>
                    <a:pt x="64961" y="119739"/>
                  </a:lnTo>
                  <a:lnTo>
                    <a:pt x="63024" y="121123"/>
                  </a:lnTo>
                  <a:lnTo>
                    <a:pt x="62331" y="120362"/>
                  </a:lnTo>
                  <a:lnTo>
                    <a:pt x="60393" y="116212"/>
                  </a:lnTo>
                  <a:lnTo>
                    <a:pt x="59424" y="115036"/>
                  </a:lnTo>
                  <a:lnTo>
                    <a:pt x="50912" y="107980"/>
                  </a:lnTo>
                  <a:lnTo>
                    <a:pt x="48143" y="106458"/>
                  </a:lnTo>
                  <a:lnTo>
                    <a:pt x="45028" y="106112"/>
                  </a:lnTo>
                  <a:lnTo>
                    <a:pt x="41983" y="107426"/>
                  </a:lnTo>
                  <a:lnTo>
                    <a:pt x="40045" y="109778"/>
                  </a:lnTo>
                  <a:lnTo>
                    <a:pt x="38107" y="111854"/>
                  </a:lnTo>
                  <a:lnTo>
                    <a:pt x="34855" y="112407"/>
                  </a:lnTo>
                  <a:lnTo>
                    <a:pt x="31809" y="110885"/>
                  </a:lnTo>
                  <a:lnTo>
                    <a:pt x="28625" y="108464"/>
                  </a:lnTo>
                  <a:lnTo>
                    <a:pt x="25649" y="107150"/>
                  </a:lnTo>
                  <a:lnTo>
                    <a:pt x="23158" y="108948"/>
                  </a:lnTo>
                  <a:lnTo>
                    <a:pt x="22604" y="104798"/>
                  </a:lnTo>
                  <a:lnTo>
                    <a:pt x="22466" y="102584"/>
                  </a:lnTo>
                  <a:lnTo>
                    <a:pt x="22743" y="100717"/>
                  </a:lnTo>
                  <a:lnTo>
                    <a:pt x="23781" y="99056"/>
                  </a:lnTo>
                  <a:lnTo>
                    <a:pt x="26757" y="96566"/>
                  </a:lnTo>
                  <a:lnTo>
                    <a:pt x="28072" y="95183"/>
                  </a:lnTo>
                  <a:lnTo>
                    <a:pt x="29387" y="91586"/>
                  </a:lnTo>
                  <a:lnTo>
                    <a:pt x="27795" y="89649"/>
                  </a:lnTo>
                  <a:lnTo>
                    <a:pt x="24888" y="88196"/>
                  </a:lnTo>
                  <a:lnTo>
                    <a:pt x="22120" y="85844"/>
                  </a:lnTo>
                  <a:lnTo>
                    <a:pt x="21912" y="88058"/>
                  </a:lnTo>
                  <a:lnTo>
                    <a:pt x="22327" y="93730"/>
                  </a:lnTo>
                  <a:lnTo>
                    <a:pt x="21566" y="95321"/>
                  </a:lnTo>
                  <a:lnTo>
                    <a:pt x="19767" y="95460"/>
                  </a:lnTo>
                  <a:lnTo>
                    <a:pt x="18590" y="94283"/>
                  </a:lnTo>
                  <a:lnTo>
                    <a:pt x="15544" y="88473"/>
                  </a:lnTo>
                  <a:lnTo>
                    <a:pt x="15060" y="87712"/>
                  </a:lnTo>
                  <a:lnTo>
                    <a:pt x="14368" y="87435"/>
                  </a:lnTo>
                  <a:lnTo>
                    <a:pt x="13607" y="87574"/>
                  </a:lnTo>
                  <a:lnTo>
                    <a:pt x="12914" y="87574"/>
                  </a:lnTo>
                  <a:cubicBezTo>
                    <a:pt x="12914" y="87574"/>
                    <a:pt x="12292" y="87159"/>
                    <a:pt x="12292" y="87159"/>
                  </a:cubicBezTo>
                  <a:lnTo>
                    <a:pt x="11461" y="85360"/>
                  </a:lnTo>
                  <a:lnTo>
                    <a:pt x="5093" y="57552"/>
                  </a:lnTo>
                  <a:lnTo>
                    <a:pt x="5786" y="56031"/>
                  </a:lnTo>
                  <a:lnTo>
                    <a:pt x="8623" y="56722"/>
                  </a:lnTo>
                  <a:lnTo>
                    <a:pt x="12984" y="60250"/>
                  </a:lnTo>
                  <a:lnTo>
                    <a:pt x="15406" y="61080"/>
                  </a:lnTo>
                  <a:lnTo>
                    <a:pt x="17759" y="59558"/>
                  </a:lnTo>
                  <a:lnTo>
                    <a:pt x="18244" y="56722"/>
                  </a:lnTo>
                  <a:lnTo>
                    <a:pt x="16790" y="48906"/>
                  </a:lnTo>
                  <a:lnTo>
                    <a:pt x="16790" y="45516"/>
                  </a:lnTo>
                  <a:cubicBezTo>
                    <a:pt x="16790" y="45516"/>
                    <a:pt x="18174" y="37700"/>
                    <a:pt x="18174" y="37700"/>
                  </a:cubicBezTo>
                  <a:lnTo>
                    <a:pt x="18520" y="25456"/>
                  </a:lnTo>
                  <a:lnTo>
                    <a:pt x="19213" y="21306"/>
                  </a:lnTo>
                  <a:lnTo>
                    <a:pt x="22535" y="8923"/>
                  </a:lnTo>
                  <a:lnTo>
                    <a:pt x="23504" y="7609"/>
                  </a:lnTo>
                  <a:lnTo>
                    <a:pt x="25373" y="6364"/>
                  </a:lnTo>
                  <a:lnTo>
                    <a:pt x="26757" y="5880"/>
                  </a:lnTo>
                  <a:lnTo>
                    <a:pt x="28210" y="5534"/>
                  </a:lnTo>
                  <a:lnTo>
                    <a:pt x="29733" y="5396"/>
                  </a:lnTo>
                  <a:lnTo>
                    <a:pt x="31186" y="5396"/>
                  </a:lnTo>
                  <a:moveTo>
                    <a:pt x="31186" y="208"/>
                  </a:moveTo>
                  <a:lnTo>
                    <a:pt x="29733" y="208"/>
                  </a:lnTo>
                  <a:cubicBezTo>
                    <a:pt x="29733" y="208"/>
                    <a:pt x="29387" y="208"/>
                    <a:pt x="29248" y="208"/>
                  </a:cubicBezTo>
                  <a:lnTo>
                    <a:pt x="27726" y="346"/>
                  </a:lnTo>
                  <a:cubicBezTo>
                    <a:pt x="27726" y="346"/>
                    <a:pt x="27310" y="346"/>
                    <a:pt x="27103" y="415"/>
                  </a:cubicBezTo>
                  <a:lnTo>
                    <a:pt x="25649" y="761"/>
                  </a:lnTo>
                  <a:cubicBezTo>
                    <a:pt x="25649" y="761"/>
                    <a:pt x="25165" y="899"/>
                    <a:pt x="24957" y="969"/>
                  </a:cubicBezTo>
                  <a:lnTo>
                    <a:pt x="23573" y="1453"/>
                  </a:lnTo>
                  <a:cubicBezTo>
                    <a:pt x="23227" y="1591"/>
                    <a:pt x="22881" y="1799"/>
                    <a:pt x="22535" y="2006"/>
                  </a:cubicBezTo>
                  <a:lnTo>
                    <a:pt x="20666" y="3251"/>
                  </a:lnTo>
                  <a:cubicBezTo>
                    <a:pt x="20113" y="3597"/>
                    <a:pt x="19628" y="4081"/>
                    <a:pt x="19282" y="4635"/>
                  </a:cubicBezTo>
                  <a:lnTo>
                    <a:pt x="18313" y="5949"/>
                  </a:lnTo>
                  <a:cubicBezTo>
                    <a:pt x="17967" y="6433"/>
                    <a:pt x="17690" y="6987"/>
                    <a:pt x="17552" y="7609"/>
                  </a:cubicBezTo>
                  <a:lnTo>
                    <a:pt x="14229" y="19991"/>
                  </a:lnTo>
                  <a:cubicBezTo>
                    <a:pt x="14229" y="19991"/>
                    <a:pt x="14160" y="20268"/>
                    <a:pt x="14160" y="20406"/>
                  </a:cubicBezTo>
                  <a:lnTo>
                    <a:pt x="13468" y="24557"/>
                  </a:lnTo>
                  <a:cubicBezTo>
                    <a:pt x="13468" y="24557"/>
                    <a:pt x="13468" y="25041"/>
                    <a:pt x="13399" y="25318"/>
                  </a:cubicBezTo>
                  <a:lnTo>
                    <a:pt x="13053" y="37146"/>
                  </a:lnTo>
                  <a:lnTo>
                    <a:pt x="11669" y="44617"/>
                  </a:lnTo>
                  <a:cubicBezTo>
                    <a:pt x="11669" y="44617"/>
                    <a:pt x="11599" y="45309"/>
                    <a:pt x="11599" y="45655"/>
                  </a:cubicBezTo>
                  <a:lnTo>
                    <a:pt x="11599" y="49044"/>
                  </a:lnTo>
                  <a:cubicBezTo>
                    <a:pt x="11599" y="49044"/>
                    <a:pt x="11738" y="49597"/>
                    <a:pt x="11738" y="49874"/>
                  </a:cubicBezTo>
                  <a:lnTo>
                    <a:pt x="12361" y="53125"/>
                  </a:lnTo>
                  <a:lnTo>
                    <a:pt x="11946" y="52779"/>
                  </a:lnTo>
                  <a:cubicBezTo>
                    <a:pt x="11323" y="52295"/>
                    <a:pt x="10631" y="51949"/>
                    <a:pt x="9938" y="51742"/>
                  </a:cubicBezTo>
                  <a:lnTo>
                    <a:pt x="7101" y="51050"/>
                  </a:lnTo>
                  <a:cubicBezTo>
                    <a:pt x="6686" y="50981"/>
                    <a:pt x="6270" y="50912"/>
                    <a:pt x="5855" y="50912"/>
                  </a:cubicBezTo>
                  <a:cubicBezTo>
                    <a:pt x="3848" y="50912"/>
                    <a:pt x="1979" y="52088"/>
                    <a:pt x="1149" y="53955"/>
                  </a:cubicBezTo>
                  <a:lnTo>
                    <a:pt x="456" y="55477"/>
                  </a:lnTo>
                  <a:cubicBezTo>
                    <a:pt x="-28" y="56515"/>
                    <a:pt x="-97" y="57691"/>
                    <a:pt x="110" y="58797"/>
                  </a:cubicBezTo>
                  <a:lnTo>
                    <a:pt x="6478" y="86605"/>
                  </a:lnTo>
                  <a:cubicBezTo>
                    <a:pt x="6547" y="86951"/>
                    <a:pt x="6686" y="87297"/>
                    <a:pt x="6824" y="87643"/>
                  </a:cubicBezTo>
                  <a:lnTo>
                    <a:pt x="7655" y="89441"/>
                  </a:lnTo>
                  <a:cubicBezTo>
                    <a:pt x="8001" y="90272"/>
                    <a:pt x="8623" y="90963"/>
                    <a:pt x="9316" y="91447"/>
                  </a:cubicBezTo>
                  <a:lnTo>
                    <a:pt x="9938" y="91932"/>
                  </a:lnTo>
                  <a:cubicBezTo>
                    <a:pt x="10561" y="92347"/>
                    <a:pt x="11253" y="92693"/>
                    <a:pt x="11946" y="92831"/>
                  </a:cubicBezTo>
                  <a:lnTo>
                    <a:pt x="14091" y="96912"/>
                  </a:lnTo>
                  <a:cubicBezTo>
                    <a:pt x="14299" y="97327"/>
                    <a:pt x="14645" y="97742"/>
                    <a:pt x="14991" y="98088"/>
                  </a:cubicBezTo>
                  <a:lnTo>
                    <a:pt x="16168" y="99264"/>
                  </a:lnTo>
                  <a:cubicBezTo>
                    <a:pt x="16652" y="99748"/>
                    <a:pt x="17137" y="100094"/>
                    <a:pt x="17759" y="100371"/>
                  </a:cubicBezTo>
                  <a:lnTo>
                    <a:pt x="17552" y="102100"/>
                  </a:lnTo>
                  <a:cubicBezTo>
                    <a:pt x="17552" y="102100"/>
                    <a:pt x="17552" y="102723"/>
                    <a:pt x="17552" y="103069"/>
                  </a:cubicBezTo>
                  <a:lnTo>
                    <a:pt x="17690" y="105282"/>
                  </a:lnTo>
                  <a:cubicBezTo>
                    <a:pt x="17690" y="105282"/>
                    <a:pt x="17690" y="105559"/>
                    <a:pt x="17690" y="105766"/>
                  </a:cubicBezTo>
                  <a:lnTo>
                    <a:pt x="18244" y="109917"/>
                  </a:lnTo>
                  <a:cubicBezTo>
                    <a:pt x="18520" y="111715"/>
                    <a:pt x="19697" y="113237"/>
                    <a:pt x="21358" y="113998"/>
                  </a:cubicBezTo>
                  <a:cubicBezTo>
                    <a:pt x="22050" y="114275"/>
                    <a:pt x="22743" y="114413"/>
                    <a:pt x="23435" y="114413"/>
                  </a:cubicBezTo>
                  <a:cubicBezTo>
                    <a:pt x="24473" y="114413"/>
                    <a:pt x="25580" y="114067"/>
                    <a:pt x="26480" y="113445"/>
                  </a:cubicBezTo>
                  <a:lnTo>
                    <a:pt x="26480" y="113445"/>
                  </a:lnTo>
                  <a:cubicBezTo>
                    <a:pt x="26480" y="113445"/>
                    <a:pt x="28971" y="115312"/>
                    <a:pt x="28971" y="115312"/>
                  </a:cubicBezTo>
                  <a:cubicBezTo>
                    <a:pt x="29248" y="115520"/>
                    <a:pt x="29525" y="115658"/>
                    <a:pt x="29802" y="115866"/>
                  </a:cubicBezTo>
                  <a:lnTo>
                    <a:pt x="32847" y="117387"/>
                  </a:lnTo>
                  <a:cubicBezTo>
                    <a:pt x="33540" y="117733"/>
                    <a:pt x="34370" y="117941"/>
                    <a:pt x="35131" y="117941"/>
                  </a:cubicBezTo>
                  <a:cubicBezTo>
                    <a:pt x="35408" y="117941"/>
                    <a:pt x="35685" y="117941"/>
                    <a:pt x="35962" y="117872"/>
                  </a:cubicBezTo>
                  <a:lnTo>
                    <a:pt x="39215" y="117318"/>
                  </a:lnTo>
                  <a:cubicBezTo>
                    <a:pt x="40322" y="117111"/>
                    <a:pt x="41360" y="116557"/>
                    <a:pt x="42122" y="115797"/>
                  </a:cubicBezTo>
                  <a:lnTo>
                    <a:pt x="44059" y="113721"/>
                  </a:lnTo>
                  <a:cubicBezTo>
                    <a:pt x="44059" y="113721"/>
                    <a:pt x="44267" y="113514"/>
                    <a:pt x="44336" y="113445"/>
                  </a:cubicBezTo>
                  <a:lnTo>
                    <a:pt x="45444" y="112061"/>
                  </a:lnTo>
                  <a:lnTo>
                    <a:pt x="46067" y="111784"/>
                  </a:lnTo>
                  <a:lnTo>
                    <a:pt x="46759" y="111784"/>
                  </a:lnTo>
                  <a:cubicBezTo>
                    <a:pt x="46759" y="111784"/>
                    <a:pt x="48143" y="112614"/>
                    <a:pt x="48143" y="112614"/>
                  </a:cubicBezTo>
                  <a:lnTo>
                    <a:pt x="55964" y="119117"/>
                  </a:lnTo>
                  <a:lnTo>
                    <a:pt x="56171" y="119393"/>
                  </a:lnTo>
                  <a:lnTo>
                    <a:pt x="57763" y="122921"/>
                  </a:lnTo>
                  <a:cubicBezTo>
                    <a:pt x="57971" y="123405"/>
                    <a:pt x="58317" y="123890"/>
                    <a:pt x="58663" y="124236"/>
                  </a:cubicBezTo>
                  <a:lnTo>
                    <a:pt x="59355" y="124997"/>
                  </a:lnTo>
                  <a:cubicBezTo>
                    <a:pt x="60393" y="126103"/>
                    <a:pt x="61777" y="126726"/>
                    <a:pt x="63231" y="126726"/>
                  </a:cubicBezTo>
                  <a:cubicBezTo>
                    <a:pt x="64269" y="126726"/>
                    <a:pt x="65376" y="126380"/>
                    <a:pt x="66276" y="125758"/>
                  </a:cubicBezTo>
                  <a:lnTo>
                    <a:pt x="68214" y="124374"/>
                  </a:lnTo>
                  <a:cubicBezTo>
                    <a:pt x="69806" y="123267"/>
                    <a:pt x="70567" y="121330"/>
                    <a:pt x="70360" y="119463"/>
                  </a:cubicBezTo>
                  <a:lnTo>
                    <a:pt x="70983" y="119808"/>
                  </a:lnTo>
                  <a:lnTo>
                    <a:pt x="71882" y="120500"/>
                  </a:lnTo>
                  <a:lnTo>
                    <a:pt x="72228" y="120846"/>
                  </a:lnTo>
                  <a:lnTo>
                    <a:pt x="72574" y="121330"/>
                  </a:lnTo>
                  <a:lnTo>
                    <a:pt x="73474" y="123060"/>
                  </a:lnTo>
                  <a:lnTo>
                    <a:pt x="74374" y="125550"/>
                  </a:lnTo>
                  <a:cubicBezTo>
                    <a:pt x="74512" y="125896"/>
                    <a:pt x="74651" y="126242"/>
                    <a:pt x="74858" y="126588"/>
                  </a:cubicBezTo>
                  <a:lnTo>
                    <a:pt x="75343" y="127348"/>
                  </a:lnTo>
                  <a:cubicBezTo>
                    <a:pt x="75551" y="127694"/>
                    <a:pt x="75827" y="128040"/>
                    <a:pt x="76173" y="128317"/>
                  </a:cubicBezTo>
                  <a:lnTo>
                    <a:pt x="77350" y="129424"/>
                  </a:lnTo>
                  <a:cubicBezTo>
                    <a:pt x="77350" y="129424"/>
                    <a:pt x="77834" y="129839"/>
                    <a:pt x="78111" y="129977"/>
                  </a:cubicBezTo>
                  <a:lnTo>
                    <a:pt x="79980" y="131153"/>
                  </a:lnTo>
                  <a:cubicBezTo>
                    <a:pt x="79980" y="131153"/>
                    <a:pt x="80603" y="131499"/>
                    <a:pt x="80949" y="131637"/>
                  </a:cubicBezTo>
                  <a:lnTo>
                    <a:pt x="82818" y="132329"/>
                  </a:lnTo>
                  <a:cubicBezTo>
                    <a:pt x="82818" y="132329"/>
                    <a:pt x="83302" y="132467"/>
                    <a:pt x="83510" y="132536"/>
                  </a:cubicBezTo>
                  <a:lnTo>
                    <a:pt x="86278" y="133159"/>
                  </a:lnTo>
                  <a:cubicBezTo>
                    <a:pt x="86278" y="133505"/>
                    <a:pt x="86348" y="133920"/>
                    <a:pt x="86416" y="134266"/>
                  </a:cubicBezTo>
                  <a:lnTo>
                    <a:pt x="86901" y="136203"/>
                  </a:lnTo>
                  <a:cubicBezTo>
                    <a:pt x="87386" y="138070"/>
                    <a:pt x="88908" y="139523"/>
                    <a:pt x="90846" y="139938"/>
                  </a:cubicBezTo>
                  <a:lnTo>
                    <a:pt x="92992" y="140422"/>
                  </a:lnTo>
                  <a:cubicBezTo>
                    <a:pt x="93338" y="140491"/>
                    <a:pt x="93753" y="140561"/>
                    <a:pt x="94099" y="140561"/>
                  </a:cubicBezTo>
                  <a:cubicBezTo>
                    <a:pt x="95483" y="140561"/>
                    <a:pt x="96867" y="140007"/>
                    <a:pt x="97836" y="138969"/>
                  </a:cubicBezTo>
                  <a:lnTo>
                    <a:pt x="99221" y="137517"/>
                  </a:lnTo>
                  <a:cubicBezTo>
                    <a:pt x="99913" y="136825"/>
                    <a:pt x="100328" y="135926"/>
                    <a:pt x="100536" y="135027"/>
                  </a:cubicBezTo>
                  <a:lnTo>
                    <a:pt x="101158" y="132121"/>
                  </a:lnTo>
                  <a:cubicBezTo>
                    <a:pt x="101158" y="132121"/>
                    <a:pt x="101228" y="131568"/>
                    <a:pt x="101297" y="131222"/>
                  </a:cubicBezTo>
                  <a:lnTo>
                    <a:pt x="101505" y="125688"/>
                  </a:lnTo>
                  <a:cubicBezTo>
                    <a:pt x="101505" y="124236"/>
                    <a:pt x="101020" y="122783"/>
                    <a:pt x="99913" y="121745"/>
                  </a:cubicBezTo>
                  <a:cubicBezTo>
                    <a:pt x="98944" y="120777"/>
                    <a:pt x="97629" y="120293"/>
                    <a:pt x="96314" y="120293"/>
                  </a:cubicBezTo>
                  <a:cubicBezTo>
                    <a:pt x="96314" y="120293"/>
                    <a:pt x="96245" y="120293"/>
                    <a:pt x="96175" y="120293"/>
                  </a:cubicBezTo>
                  <a:lnTo>
                    <a:pt x="94999" y="119601"/>
                  </a:lnTo>
                  <a:cubicBezTo>
                    <a:pt x="94999" y="119601"/>
                    <a:pt x="94653" y="119393"/>
                    <a:pt x="94445" y="119324"/>
                  </a:cubicBezTo>
                  <a:cubicBezTo>
                    <a:pt x="94376" y="119117"/>
                    <a:pt x="94237" y="118840"/>
                    <a:pt x="94168" y="118633"/>
                  </a:cubicBezTo>
                  <a:lnTo>
                    <a:pt x="93061" y="116557"/>
                  </a:lnTo>
                  <a:cubicBezTo>
                    <a:pt x="92853" y="116142"/>
                    <a:pt x="92576" y="115727"/>
                    <a:pt x="92230" y="115382"/>
                  </a:cubicBezTo>
                  <a:lnTo>
                    <a:pt x="92230" y="115382"/>
                  </a:lnTo>
                  <a:cubicBezTo>
                    <a:pt x="92922" y="114897"/>
                    <a:pt x="93476" y="114344"/>
                    <a:pt x="93891" y="113652"/>
                  </a:cubicBezTo>
                  <a:lnTo>
                    <a:pt x="94999" y="111854"/>
                  </a:lnTo>
                  <a:cubicBezTo>
                    <a:pt x="96245" y="109778"/>
                    <a:pt x="95899" y="107150"/>
                    <a:pt x="94168" y="105490"/>
                  </a:cubicBezTo>
                  <a:lnTo>
                    <a:pt x="92922" y="104314"/>
                  </a:lnTo>
                  <a:cubicBezTo>
                    <a:pt x="92438" y="103829"/>
                    <a:pt x="91815" y="103484"/>
                    <a:pt x="91192" y="103207"/>
                  </a:cubicBezTo>
                  <a:lnTo>
                    <a:pt x="88631" y="102169"/>
                  </a:lnTo>
                  <a:cubicBezTo>
                    <a:pt x="88631" y="102169"/>
                    <a:pt x="88216" y="102031"/>
                    <a:pt x="88009" y="101962"/>
                  </a:cubicBezTo>
                  <a:lnTo>
                    <a:pt x="84548" y="101063"/>
                  </a:lnTo>
                  <a:lnTo>
                    <a:pt x="84409" y="100855"/>
                  </a:lnTo>
                  <a:cubicBezTo>
                    <a:pt x="84409" y="100855"/>
                    <a:pt x="84064" y="100509"/>
                    <a:pt x="83856" y="100302"/>
                  </a:cubicBezTo>
                  <a:lnTo>
                    <a:pt x="83094" y="99679"/>
                  </a:lnTo>
                  <a:cubicBezTo>
                    <a:pt x="82195" y="98987"/>
                    <a:pt x="81087" y="98572"/>
                    <a:pt x="79911" y="98572"/>
                  </a:cubicBezTo>
                  <a:cubicBezTo>
                    <a:pt x="79703" y="98572"/>
                    <a:pt x="79495" y="98572"/>
                    <a:pt x="79288" y="98572"/>
                  </a:cubicBezTo>
                  <a:lnTo>
                    <a:pt x="78319" y="98711"/>
                  </a:lnTo>
                  <a:cubicBezTo>
                    <a:pt x="77558" y="98780"/>
                    <a:pt x="76866" y="99056"/>
                    <a:pt x="76243" y="99402"/>
                  </a:cubicBezTo>
                  <a:lnTo>
                    <a:pt x="74305" y="96705"/>
                  </a:lnTo>
                  <a:cubicBezTo>
                    <a:pt x="73613" y="95736"/>
                    <a:pt x="72644" y="95044"/>
                    <a:pt x="71467" y="94698"/>
                  </a:cubicBezTo>
                  <a:lnTo>
                    <a:pt x="66899" y="93453"/>
                  </a:lnTo>
                  <a:cubicBezTo>
                    <a:pt x="66415" y="93315"/>
                    <a:pt x="66000" y="93246"/>
                    <a:pt x="65515" y="93246"/>
                  </a:cubicBezTo>
                  <a:cubicBezTo>
                    <a:pt x="65307" y="93246"/>
                    <a:pt x="65169" y="93246"/>
                    <a:pt x="64961" y="93246"/>
                  </a:cubicBezTo>
                  <a:lnTo>
                    <a:pt x="59563" y="93799"/>
                  </a:lnTo>
                  <a:cubicBezTo>
                    <a:pt x="58732" y="93868"/>
                    <a:pt x="57971" y="94145"/>
                    <a:pt x="57279" y="94629"/>
                  </a:cubicBezTo>
                  <a:lnTo>
                    <a:pt x="53888" y="96843"/>
                  </a:lnTo>
                  <a:cubicBezTo>
                    <a:pt x="53057" y="97396"/>
                    <a:pt x="52365" y="98226"/>
                    <a:pt x="51949" y="99126"/>
                  </a:cubicBezTo>
                  <a:lnTo>
                    <a:pt x="51811" y="98987"/>
                  </a:lnTo>
                  <a:lnTo>
                    <a:pt x="51534" y="98503"/>
                  </a:lnTo>
                  <a:lnTo>
                    <a:pt x="50980" y="97189"/>
                  </a:lnTo>
                  <a:lnTo>
                    <a:pt x="49527" y="92485"/>
                  </a:lnTo>
                  <a:lnTo>
                    <a:pt x="50219" y="91102"/>
                  </a:lnTo>
                  <a:cubicBezTo>
                    <a:pt x="50842" y="89787"/>
                    <a:pt x="50912" y="88265"/>
                    <a:pt x="50358" y="86882"/>
                  </a:cubicBezTo>
                  <a:lnTo>
                    <a:pt x="49112" y="83769"/>
                  </a:lnTo>
                  <a:cubicBezTo>
                    <a:pt x="49112" y="83769"/>
                    <a:pt x="48835" y="83147"/>
                    <a:pt x="48627" y="82870"/>
                  </a:cubicBezTo>
                  <a:lnTo>
                    <a:pt x="44959" y="77336"/>
                  </a:lnTo>
                  <a:lnTo>
                    <a:pt x="44752" y="76644"/>
                  </a:lnTo>
                  <a:lnTo>
                    <a:pt x="46551" y="73877"/>
                  </a:lnTo>
                  <a:cubicBezTo>
                    <a:pt x="46551" y="73877"/>
                    <a:pt x="46897" y="73324"/>
                    <a:pt x="47035" y="73047"/>
                  </a:cubicBezTo>
                  <a:lnTo>
                    <a:pt x="47589" y="71733"/>
                  </a:lnTo>
                  <a:cubicBezTo>
                    <a:pt x="47589" y="71733"/>
                    <a:pt x="47797" y="71110"/>
                    <a:pt x="47866" y="70765"/>
                  </a:cubicBezTo>
                  <a:lnTo>
                    <a:pt x="48835" y="65853"/>
                  </a:lnTo>
                  <a:lnTo>
                    <a:pt x="48973" y="65438"/>
                  </a:lnTo>
                  <a:lnTo>
                    <a:pt x="48973" y="65438"/>
                  </a:lnTo>
                  <a:cubicBezTo>
                    <a:pt x="48973" y="65438"/>
                    <a:pt x="49665" y="64816"/>
                    <a:pt x="49665" y="64816"/>
                  </a:cubicBezTo>
                  <a:lnTo>
                    <a:pt x="50427" y="64470"/>
                  </a:lnTo>
                  <a:lnTo>
                    <a:pt x="54372" y="63501"/>
                  </a:lnTo>
                  <a:cubicBezTo>
                    <a:pt x="54718" y="63432"/>
                    <a:pt x="55064" y="63294"/>
                    <a:pt x="55410" y="63155"/>
                  </a:cubicBezTo>
                  <a:lnTo>
                    <a:pt x="57002" y="62395"/>
                  </a:lnTo>
                  <a:cubicBezTo>
                    <a:pt x="57833" y="61980"/>
                    <a:pt x="58525" y="61357"/>
                    <a:pt x="59009" y="60596"/>
                  </a:cubicBezTo>
                  <a:lnTo>
                    <a:pt x="60878" y="57760"/>
                  </a:lnTo>
                  <a:cubicBezTo>
                    <a:pt x="61155" y="57414"/>
                    <a:pt x="61293" y="56999"/>
                    <a:pt x="61431" y="56584"/>
                  </a:cubicBezTo>
                  <a:lnTo>
                    <a:pt x="66622" y="41712"/>
                  </a:lnTo>
                  <a:cubicBezTo>
                    <a:pt x="66830" y="41228"/>
                    <a:pt x="66899" y="40674"/>
                    <a:pt x="66899" y="40190"/>
                  </a:cubicBezTo>
                  <a:lnTo>
                    <a:pt x="66899" y="37769"/>
                  </a:lnTo>
                  <a:cubicBezTo>
                    <a:pt x="66968" y="37146"/>
                    <a:pt x="66899" y="36593"/>
                    <a:pt x="66691" y="36040"/>
                  </a:cubicBezTo>
                  <a:lnTo>
                    <a:pt x="66000" y="33826"/>
                  </a:lnTo>
                  <a:cubicBezTo>
                    <a:pt x="65861" y="33411"/>
                    <a:pt x="65722" y="33065"/>
                    <a:pt x="65446" y="32650"/>
                  </a:cubicBezTo>
                  <a:lnTo>
                    <a:pt x="63992" y="30298"/>
                  </a:lnTo>
                  <a:lnTo>
                    <a:pt x="61847" y="27254"/>
                  </a:lnTo>
                  <a:lnTo>
                    <a:pt x="60739" y="25387"/>
                  </a:lnTo>
                  <a:lnTo>
                    <a:pt x="60324" y="23796"/>
                  </a:lnTo>
                  <a:lnTo>
                    <a:pt x="60324" y="21306"/>
                  </a:lnTo>
                  <a:cubicBezTo>
                    <a:pt x="60324" y="21306"/>
                    <a:pt x="62539" y="15080"/>
                    <a:pt x="62539" y="15080"/>
                  </a:cubicBezTo>
                  <a:cubicBezTo>
                    <a:pt x="62608" y="14803"/>
                    <a:pt x="62746" y="14457"/>
                    <a:pt x="62746" y="14111"/>
                  </a:cubicBezTo>
                  <a:lnTo>
                    <a:pt x="63300" y="10238"/>
                  </a:lnTo>
                  <a:cubicBezTo>
                    <a:pt x="63508" y="8785"/>
                    <a:pt x="63092" y="7332"/>
                    <a:pt x="62124" y="6157"/>
                  </a:cubicBezTo>
                  <a:lnTo>
                    <a:pt x="60393" y="4081"/>
                  </a:lnTo>
                  <a:cubicBezTo>
                    <a:pt x="59424" y="2905"/>
                    <a:pt x="57902" y="2214"/>
                    <a:pt x="56448" y="2214"/>
                  </a:cubicBezTo>
                  <a:cubicBezTo>
                    <a:pt x="56102" y="2214"/>
                    <a:pt x="55756" y="2214"/>
                    <a:pt x="55410" y="2352"/>
                  </a:cubicBezTo>
                  <a:lnTo>
                    <a:pt x="54026" y="2629"/>
                  </a:lnTo>
                  <a:cubicBezTo>
                    <a:pt x="52780" y="2905"/>
                    <a:pt x="51673" y="3597"/>
                    <a:pt x="50912" y="4565"/>
                  </a:cubicBezTo>
                  <a:lnTo>
                    <a:pt x="49943" y="5811"/>
                  </a:lnTo>
                  <a:cubicBezTo>
                    <a:pt x="49943" y="5811"/>
                    <a:pt x="49665" y="6157"/>
                    <a:pt x="49597" y="6364"/>
                  </a:cubicBezTo>
                  <a:lnTo>
                    <a:pt x="49389" y="6710"/>
                  </a:lnTo>
                  <a:lnTo>
                    <a:pt x="48489" y="6502"/>
                  </a:lnTo>
                  <a:lnTo>
                    <a:pt x="47312" y="6087"/>
                  </a:lnTo>
                  <a:lnTo>
                    <a:pt x="44267" y="4635"/>
                  </a:lnTo>
                  <a:lnTo>
                    <a:pt x="41153" y="2836"/>
                  </a:lnTo>
                  <a:cubicBezTo>
                    <a:pt x="41153" y="2836"/>
                    <a:pt x="40876" y="2698"/>
                    <a:pt x="40737" y="2629"/>
                  </a:cubicBezTo>
                  <a:lnTo>
                    <a:pt x="37346" y="1107"/>
                  </a:lnTo>
                  <a:cubicBezTo>
                    <a:pt x="37000" y="969"/>
                    <a:pt x="36585" y="830"/>
                    <a:pt x="36170" y="761"/>
                  </a:cubicBezTo>
                  <a:lnTo>
                    <a:pt x="32432" y="69"/>
                  </a:lnTo>
                  <a:cubicBezTo>
                    <a:pt x="32432" y="69"/>
                    <a:pt x="31809" y="0"/>
                    <a:pt x="31463" y="0"/>
                  </a:cubicBezTo>
                  <a:lnTo>
                    <a:pt x="3146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89" name="Freeform 3588">
              <a:extLst>
                <a:ext uri="{FF2B5EF4-FFF2-40B4-BE49-F238E27FC236}">
                  <a16:creationId xmlns:a16="http://schemas.microsoft.com/office/drawing/2014/main" id="{D7BA8A9B-F7EF-F90F-9E44-25CD64658A4F}"/>
                </a:ext>
              </a:extLst>
            </p:cNvPr>
            <p:cNvSpPr/>
            <p:nvPr/>
          </p:nvSpPr>
          <p:spPr>
            <a:xfrm>
              <a:off x="8364242" y="4672505"/>
              <a:ext cx="33276" cy="35468"/>
            </a:xfrm>
            <a:custGeom>
              <a:avLst/>
              <a:gdLst>
                <a:gd name="connsiteX0" fmla="*/ 24985 w 24985"/>
                <a:gd name="connsiteY0" fmla="*/ 18746 h 26631"/>
                <a:gd name="connsiteX1" fmla="*/ 24501 w 24985"/>
                <a:gd name="connsiteY1" fmla="*/ 15979 h 26631"/>
                <a:gd name="connsiteX2" fmla="*/ 24847 w 24985"/>
                <a:gd name="connsiteY2" fmla="*/ 10445 h 26631"/>
                <a:gd name="connsiteX3" fmla="*/ 24570 w 24985"/>
                <a:gd name="connsiteY3" fmla="*/ 8232 h 26631"/>
                <a:gd name="connsiteX4" fmla="*/ 23947 w 24985"/>
                <a:gd name="connsiteY4" fmla="*/ 7471 h 26631"/>
                <a:gd name="connsiteX5" fmla="*/ 21317 w 24985"/>
                <a:gd name="connsiteY5" fmla="*/ 4980 h 26631"/>
                <a:gd name="connsiteX6" fmla="*/ 20417 w 24985"/>
                <a:gd name="connsiteY6" fmla="*/ 4219 h 26631"/>
                <a:gd name="connsiteX7" fmla="*/ 19864 w 24985"/>
                <a:gd name="connsiteY7" fmla="*/ 3735 h 26631"/>
                <a:gd name="connsiteX8" fmla="*/ 18964 w 24985"/>
                <a:gd name="connsiteY8" fmla="*/ 2629 h 26631"/>
                <a:gd name="connsiteX9" fmla="*/ 18410 w 24985"/>
                <a:gd name="connsiteY9" fmla="*/ 2144 h 26631"/>
                <a:gd name="connsiteX10" fmla="*/ 17718 w 24985"/>
                <a:gd name="connsiteY10" fmla="*/ 2075 h 26631"/>
                <a:gd name="connsiteX11" fmla="*/ 16611 w 24985"/>
                <a:gd name="connsiteY11" fmla="*/ 2767 h 26631"/>
                <a:gd name="connsiteX12" fmla="*/ 16057 w 24985"/>
                <a:gd name="connsiteY12" fmla="*/ 2767 h 26631"/>
                <a:gd name="connsiteX13" fmla="*/ 12527 w 24985"/>
                <a:gd name="connsiteY13" fmla="*/ 1522 h 26631"/>
                <a:gd name="connsiteX14" fmla="*/ 7406 w 24985"/>
                <a:gd name="connsiteY14" fmla="*/ 138 h 26631"/>
                <a:gd name="connsiteX15" fmla="*/ 2561 w 24985"/>
                <a:gd name="connsiteY15" fmla="*/ 0 h 26631"/>
                <a:gd name="connsiteX16" fmla="*/ 0 w 24985"/>
                <a:gd name="connsiteY16" fmla="*/ 2214 h 26631"/>
                <a:gd name="connsiteX17" fmla="*/ 1730 w 24985"/>
                <a:gd name="connsiteY17" fmla="*/ 2836 h 26631"/>
                <a:gd name="connsiteX18" fmla="*/ 3668 w 24985"/>
                <a:gd name="connsiteY18" fmla="*/ 4358 h 26631"/>
                <a:gd name="connsiteX19" fmla="*/ 5537 w 24985"/>
                <a:gd name="connsiteY19" fmla="*/ 6226 h 26631"/>
                <a:gd name="connsiteX20" fmla="*/ 6783 w 24985"/>
                <a:gd name="connsiteY20" fmla="*/ 7886 h 26631"/>
                <a:gd name="connsiteX21" fmla="*/ 8098 w 24985"/>
                <a:gd name="connsiteY21" fmla="*/ 10099 h 26631"/>
                <a:gd name="connsiteX22" fmla="*/ 12804 w 24985"/>
                <a:gd name="connsiteY22" fmla="*/ 22135 h 26631"/>
                <a:gd name="connsiteX23" fmla="*/ 14119 w 24985"/>
                <a:gd name="connsiteY23" fmla="*/ 24211 h 26631"/>
                <a:gd name="connsiteX24" fmla="*/ 15988 w 24985"/>
                <a:gd name="connsiteY24" fmla="*/ 25871 h 26631"/>
                <a:gd name="connsiteX25" fmla="*/ 17579 w 24985"/>
                <a:gd name="connsiteY25" fmla="*/ 26632 h 26631"/>
                <a:gd name="connsiteX26" fmla="*/ 18756 w 24985"/>
                <a:gd name="connsiteY26" fmla="*/ 26563 h 26631"/>
                <a:gd name="connsiteX27" fmla="*/ 20002 w 24985"/>
                <a:gd name="connsiteY27" fmla="*/ 26217 h 26631"/>
                <a:gd name="connsiteX28" fmla="*/ 21940 w 24985"/>
                <a:gd name="connsiteY28" fmla="*/ 25940 h 26631"/>
                <a:gd name="connsiteX29" fmla="*/ 22286 w 24985"/>
                <a:gd name="connsiteY29" fmla="*/ 24003 h 26631"/>
                <a:gd name="connsiteX30" fmla="*/ 23047 w 24985"/>
                <a:gd name="connsiteY30" fmla="*/ 22205 h 26631"/>
                <a:gd name="connsiteX31" fmla="*/ 24985 w 24985"/>
                <a:gd name="connsiteY31" fmla="*/ 18746 h 2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985" h="26631">
                  <a:moveTo>
                    <a:pt x="24985" y="18746"/>
                  </a:moveTo>
                  <a:lnTo>
                    <a:pt x="24501" y="15979"/>
                  </a:lnTo>
                  <a:lnTo>
                    <a:pt x="24847" y="10445"/>
                  </a:lnTo>
                  <a:lnTo>
                    <a:pt x="24570" y="8232"/>
                  </a:lnTo>
                  <a:lnTo>
                    <a:pt x="23947" y="7471"/>
                  </a:lnTo>
                  <a:lnTo>
                    <a:pt x="21317" y="4980"/>
                  </a:lnTo>
                  <a:lnTo>
                    <a:pt x="20417" y="4219"/>
                  </a:lnTo>
                  <a:lnTo>
                    <a:pt x="19864" y="3735"/>
                  </a:lnTo>
                  <a:lnTo>
                    <a:pt x="18964" y="2629"/>
                  </a:lnTo>
                  <a:lnTo>
                    <a:pt x="18410" y="2144"/>
                  </a:lnTo>
                  <a:lnTo>
                    <a:pt x="17718" y="2075"/>
                  </a:lnTo>
                  <a:lnTo>
                    <a:pt x="16611" y="2767"/>
                  </a:lnTo>
                  <a:lnTo>
                    <a:pt x="16057" y="2767"/>
                  </a:lnTo>
                  <a:lnTo>
                    <a:pt x="12527" y="1522"/>
                  </a:lnTo>
                  <a:lnTo>
                    <a:pt x="7406" y="138"/>
                  </a:lnTo>
                  <a:lnTo>
                    <a:pt x="2561" y="0"/>
                  </a:lnTo>
                  <a:lnTo>
                    <a:pt x="0" y="2214"/>
                  </a:lnTo>
                  <a:lnTo>
                    <a:pt x="1730" y="2836"/>
                  </a:lnTo>
                  <a:lnTo>
                    <a:pt x="3668" y="4358"/>
                  </a:lnTo>
                  <a:lnTo>
                    <a:pt x="5537" y="6226"/>
                  </a:lnTo>
                  <a:lnTo>
                    <a:pt x="6783" y="7886"/>
                  </a:lnTo>
                  <a:lnTo>
                    <a:pt x="8098" y="10099"/>
                  </a:lnTo>
                  <a:lnTo>
                    <a:pt x="12804" y="22135"/>
                  </a:lnTo>
                  <a:lnTo>
                    <a:pt x="14119" y="24211"/>
                  </a:lnTo>
                  <a:lnTo>
                    <a:pt x="15988" y="25871"/>
                  </a:lnTo>
                  <a:lnTo>
                    <a:pt x="17579" y="26632"/>
                  </a:lnTo>
                  <a:lnTo>
                    <a:pt x="18756" y="26563"/>
                  </a:lnTo>
                  <a:lnTo>
                    <a:pt x="20002" y="26217"/>
                  </a:lnTo>
                  <a:lnTo>
                    <a:pt x="21940" y="25940"/>
                  </a:lnTo>
                  <a:lnTo>
                    <a:pt x="22286" y="24003"/>
                  </a:lnTo>
                  <a:lnTo>
                    <a:pt x="23047" y="22205"/>
                  </a:lnTo>
                  <a:lnTo>
                    <a:pt x="24985" y="1874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0" name="Freeform 3589">
              <a:extLst>
                <a:ext uri="{FF2B5EF4-FFF2-40B4-BE49-F238E27FC236}">
                  <a16:creationId xmlns:a16="http://schemas.microsoft.com/office/drawing/2014/main" id="{DD2A0F45-51D3-B085-AE89-A53A069B65C6}"/>
                </a:ext>
              </a:extLst>
            </p:cNvPr>
            <p:cNvSpPr/>
            <p:nvPr/>
          </p:nvSpPr>
          <p:spPr>
            <a:xfrm>
              <a:off x="8357295" y="4665595"/>
              <a:ext cx="46963" cy="49195"/>
            </a:xfrm>
            <a:custGeom>
              <a:avLst/>
              <a:gdLst>
                <a:gd name="connsiteX0" fmla="*/ 7776 w 35262"/>
                <a:gd name="connsiteY0" fmla="*/ 5188 h 36938"/>
                <a:gd name="connsiteX1" fmla="*/ 12621 w 35262"/>
                <a:gd name="connsiteY1" fmla="*/ 5326 h 36938"/>
                <a:gd name="connsiteX2" fmla="*/ 17743 w 35262"/>
                <a:gd name="connsiteY2" fmla="*/ 6641 h 36938"/>
                <a:gd name="connsiteX3" fmla="*/ 21272 w 35262"/>
                <a:gd name="connsiteY3" fmla="*/ 7886 h 36938"/>
                <a:gd name="connsiteX4" fmla="*/ 21826 w 35262"/>
                <a:gd name="connsiteY4" fmla="*/ 7886 h 36938"/>
                <a:gd name="connsiteX5" fmla="*/ 22933 w 35262"/>
                <a:gd name="connsiteY5" fmla="*/ 7194 h 36938"/>
                <a:gd name="connsiteX6" fmla="*/ 23625 w 35262"/>
                <a:gd name="connsiteY6" fmla="*/ 7194 h 36938"/>
                <a:gd name="connsiteX7" fmla="*/ 24179 w 35262"/>
                <a:gd name="connsiteY7" fmla="*/ 7747 h 36938"/>
                <a:gd name="connsiteX8" fmla="*/ 25079 w 35262"/>
                <a:gd name="connsiteY8" fmla="*/ 8923 h 36938"/>
                <a:gd name="connsiteX9" fmla="*/ 25633 w 35262"/>
                <a:gd name="connsiteY9" fmla="*/ 9407 h 36938"/>
                <a:gd name="connsiteX10" fmla="*/ 26533 w 35262"/>
                <a:gd name="connsiteY10" fmla="*/ 10169 h 36938"/>
                <a:gd name="connsiteX11" fmla="*/ 29163 w 35262"/>
                <a:gd name="connsiteY11" fmla="*/ 12659 h 36938"/>
                <a:gd name="connsiteX12" fmla="*/ 29785 w 35262"/>
                <a:gd name="connsiteY12" fmla="*/ 13420 h 36938"/>
                <a:gd name="connsiteX13" fmla="*/ 30062 w 35262"/>
                <a:gd name="connsiteY13" fmla="*/ 15564 h 36938"/>
                <a:gd name="connsiteX14" fmla="*/ 29716 w 35262"/>
                <a:gd name="connsiteY14" fmla="*/ 21098 h 36938"/>
                <a:gd name="connsiteX15" fmla="*/ 30131 w 35262"/>
                <a:gd name="connsiteY15" fmla="*/ 23934 h 36938"/>
                <a:gd name="connsiteX16" fmla="*/ 28194 w 35262"/>
                <a:gd name="connsiteY16" fmla="*/ 27393 h 36938"/>
                <a:gd name="connsiteX17" fmla="*/ 27432 w 35262"/>
                <a:gd name="connsiteY17" fmla="*/ 29122 h 36938"/>
                <a:gd name="connsiteX18" fmla="*/ 27086 w 35262"/>
                <a:gd name="connsiteY18" fmla="*/ 31059 h 36938"/>
                <a:gd name="connsiteX19" fmla="*/ 25148 w 35262"/>
                <a:gd name="connsiteY19" fmla="*/ 31336 h 36938"/>
                <a:gd name="connsiteX20" fmla="*/ 23903 w 35262"/>
                <a:gd name="connsiteY20" fmla="*/ 31681 h 36938"/>
                <a:gd name="connsiteX21" fmla="*/ 22726 w 35262"/>
                <a:gd name="connsiteY21" fmla="*/ 31681 h 36938"/>
                <a:gd name="connsiteX22" fmla="*/ 21134 w 35262"/>
                <a:gd name="connsiteY22" fmla="*/ 30990 h 36938"/>
                <a:gd name="connsiteX23" fmla="*/ 19265 w 35262"/>
                <a:gd name="connsiteY23" fmla="*/ 29329 h 36938"/>
                <a:gd name="connsiteX24" fmla="*/ 17950 w 35262"/>
                <a:gd name="connsiteY24" fmla="*/ 27254 h 36938"/>
                <a:gd name="connsiteX25" fmla="*/ 13244 w 35262"/>
                <a:gd name="connsiteY25" fmla="*/ 15218 h 36938"/>
                <a:gd name="connsiteX26" fmla="*/ 11998 w 35262"/>
                <a:gd name="connsiteY26" fmla="*/ 13005 h 36938"/>
                <a:gd name="connsiteX27" fmla="*/ 10683 w 35262"/>
                <a:gd name="connsiteY27" fmla="*/ 11414 h 36938"/>
                <a:gd name="connsiteX28" fmla="*/ 8815 w 35262"/>
                <a:gd name="connsiteY28" fmla="*/ 9477 h 36938"/>
                <a:gd name="connsiteX29" fmla="*/ 6807 w 35262"/>
                <a:gd name="connsiteY29" fmla="*/ 7955 h 36938"/>
                <a:gd name="connsiteX30" fmla="*/ 5146 w 35262"/>
                <a:gd name="connsiteY30" fmla="*/ 7402 h 36938"/>
                <a:gd name="connsiteX31" fmla="*/ 7707 w 35262"/>
                <a:gd name="connsiteY31" fmla="*/ 5188 h 36938"/>
                <a:gd name="connsiteX32" fmla="*/ 7707 w 35262"/>
                <a:gd name="connsiteY32" fmla="*/ 0 h 36938"/>
                <a:gd name="connsiteX33" fmla="*/ 4316 w 35262"/>
                <a:gd name="connsiteY33" fmla="*/ 1314 h 36938"/>
                <a:gd name="connsiteX34" fmla="*/ 1755 w 35262"/>
                <a:gd name="connsiteY34" fmla="*/ 3528 h 36938"/>
                <a:gd name="connsiteX35" fmla="*/ 94 w 35262"/>
                <a:gd name="connsiteY35" fmla="*/ 8439 h 36938"/>
                <a:gd name="connsiteX36" fmla="*/ 3485 w 35262"/>
                <a:gd name="connsiteY36" fmla="*/ 12313 h 36938"/>
                <a:gd name="connsiteX37" fmla="*/ 4385 w 35262"/>
                <a:gd name="connsiteY37" fmla="*/ 12590 h 36938"/>
                <a:gd name="connsiteX38" fmla="*/ 5354 w 35262"/>
                <a:gd name="connsiteY38" fmla="*/ 13350 h 36938"/>
                <a:gd name="connsiteX39" fmla="*/ 6738 w 35262"/>
                <a:gd name="connsiteY39" fmla="*/ 14803 h 36938"/>
                <a:gd name="connsiteX40" fmla="*/ 7638 w 35262"/>
                <a:gd name="connsiteY40" fmla="*/ 15910 h 36938"/>
                <a:gd name="connsiteX41" fmla="*/ 8537 w 35262"/>
                <a:gd name="connsiteY41" fmla="*/ 17432 h 36938"/>
                <a:gd name="connsiteX42" fmla="*/ 13106 w 35262"/>
                <a:gd name="connsiteY42" fmla="*/ 29122 h 36938"/>
                <a:gd name="connsiteX43" fmla="*/ 13590 w 35262"/>
                <a:gd name="connsiteY43" fmla="*/ 30090 h 36938"/>
                <a:gd name="connsiteX44" fmla="*/ 14905 w 35262"/>
                <a:gd name="connsiteY44" fmla="*/ 32166 h 36938"/>
                <a:gd name="connsiteX45" fmla="*/ 15805 w 35262"/>
                <a:gd name="connsiteY45" fmla="*/ 33203 h 36938"/>
                <a:gd name="connsiteX46" fmla="*/ 17673 w 35262"/>
                <a:gd name="connsiteY46" fmla="*/ 34863 h 36938"/>
                <a:gd name="connsiteX47" fmla="*/ 18850 w 35262"/>
                <a:gd name="connsiteY47" fmla="*/ 35694 h 36938"/>
                <a:gd name="connsiteX48" fmla="*/ 20442 w 35262"/>
                <a:gd name="connsiteY48" fmla="*/ 36454 h 36938"/>
                <a:gd name="connsiteX49" fmla="*/ 22657 w 35262"/>
                <a:gd name="connsiteY49" fmla="*/ 36939 h 36938"/>
                <a:gd name="connsiteX50" fmla="*/ 22795 w 35262"/>
                <a:gd name="connsiteY50" fmla="*/ 36939 h 36938"/>
                <a:gd name="connsiteX51" fmla="*/ 23972 w 35262"/>
                <a:gd name="connsiteY51" fmla="*/ 36939 h 36938"/>
                <a:gd name="connsiteX52" fmla="*/ 25287 w 35262"/>
                <a:gd name="connsiteY52" fmla="*/ 36662 h 36938"/>
                <a:gd name="connsiteX53" fmla="*/ 26186 w 35262"/>
                <a:gd name="connsiteY53" fmla="*/ 36385 h 36938"/>
                <a:gd name="connsiteX54" fmla="*/ 27778 w 35262"/>
                <a:gd name="connsiteY54" fmla="*/ 36178 h 36938"/>
                <a:gd name="connsiteX55" fmla="*/ 32139 w 35262"/>
                <a:gd name="connsiteY55" fmla="*/ 31958 h 36938"/>
                <a:gd name="connsiteX56" fmla="*/ 32415 w 35262"/>
                <a:gd name="connsiteY56" fmla="*/ 30575 h 36938"/>
                <a:gd name="connsiteX57" fmla="*/ 32831 w 35262"/>
                <a:gd name="connsiteY57" fmla="*/ 29606 h 36938"/>
                <a:gd name="connsiteX58" fmla="*/ 34630 w 35262"/>
                <a:gd name="connsiteY58" fmla="*/ 26355 h 36938"/>
                <a:gd name="connsiteX59" fmla="*/ 35184 w 35262"/>
                <a:gd name="connsiteY59" fmla="*/ 23035 h 36938"/>
                <a:gd name="connsiteX60" fmla="*/ 34838 w 35262"/>
                <a:gd name="connsiteY60" fmla="*/ 20752 h 36938"/>
                <a:gd name="connsiteX61" fmla="*/ 35115 w 35262"/>
                <a:gd name="connsiteY61" fmla="*/ 15772 h 36938"/>
                <a:gd name="connsiteX62" fmla="*/ 35115 w 35262"/>
                <a:gd name="connsiteY62" fmla="*/ 14872 h 36938"/>
                <a:gd name="connsiteX63" fmla="*/ 34838 w 35262"/>
                <a:gd name="connsiteY63" fmla="*/ 12728 h 36938"/>
                <a:gd name="connsiteX64" fmla="*/ 33730 w 35262"/>
                <a:gd name="connsiteY64" fmla="*/ 10030 h 36938"/>
                <a:gd name="connsiteX65" fmla="*/ 33107 w 35262"/>
                <a:gd name="connsiteY65" fmla="*/ 9269 h 36938"/>
                <a:gd name="connsiteX66" fmla="*/ 32623 w 35262"/>
                <a:gd name="connsiteY66" fmla="*/ 8785 h 36938"/>
                <a:gd name="connsiteX67" fmla="*/ 29993 w 35262"/>
                <a:gd name="connsiteY67" fmla="*/ 6295 h 36938"/>
                <a:gd name="connsiteX68" fmla="*/ 28886 w 35262"/>
                <a:gd name="connsiteY68" fmla="*/ 5326 h 36938"/>
                <a:gd name="connsiteX69" fmla="*/ 28816 w 35262"/>
                <a:gd name="connsiteY69" fmla="*/ 5326 h 36938"/>
                <a:gd name="connsiteX70" fmla="*/ 28194 w 35262"/>
                <a:gd name="connsiteY70" fmla="*/ 4496 h 36938"/>
                <a:gd name="connsiteX71" fmla="*/ 27363 w 35262"/>
                <a:gd name="connsiteY71" fmla="*/ 3666 h 36938"/>
                <a:gd name="connsiteX72" fmla="*/ 26809 w 35262"/>
                <a:gd name="connsiteY72" fmla="*/ 3182 h 36938"/>
                <a:gd name="connsiteX73" fmla="*/ 24110 w 35262"/>
                <a:gd name="connsiteY73" fmla="*/ 2075 h 36938"/>
                <a:gd name="connsiteX74" fmla="*/ 23418 w 35262"/>
                <a:gd name="connsiteY74" fmla="*/ 2075 h 36938"/>
                <a:gd name="connsiteX75" fmla="*/ 22864 w 35262"/>
                <a:gd name="connsiteY75" fmla="*/ 2006 h 36938"/>
                <a:gd name="connsiteX76" fmla="*/ 21065 w 35262"/>
                <a:gd name="connsiteY76" fmla="*/ 2352 h 36938"/>
                <a:gd name="connsiteX77" fmla="*/ 19404 w 35262"/>
                <a:gd name="connsiteY77" fmla="*/ 1729 h 36938"/>
                <a:gd name="connsiteX78" fmla="*/ 18988 w 35262"/>
                <a:gd name="connsiteY78" fmla="*/ 1591 h 36938"/>
                <a:gd name="connsiteX79" fmla="*/ 13867 w 35262"/>
                <a:gd name="connsiteY79" fmla="*/ 277 h 36938"/>
                <a:gd name="connsiteX80" fmla="*/ 12690 w 35262"/>
                <a:gd name="connsiteY80" fmla="*/ 138 h 36938"/>
                <a:gd name="connsiteX81" fmla="*/ 7845 w 35262"/>
                <a:gd name="connsiteY81" fmla="*/ 0 h 36938"/>
                <a:gd name="connsiteX82" fmla="*/ 7707 w 35262"/>
                <a:gd name="connsiteY82" fmla="*/ 0 h 36938"/>
                <a:gd name="connsiteX83" fmla="*/ 7707 w 35262"/>
                <a:gd name="connsiteY83" fmla="*/ 0 h 3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262" h="36938">
                  <a:moveTo>
                    <a:pt x="7776" y="5188"/>
                  </a:moveTo>
                  <a:lnTo>
                    <a:pt x="12621" y="5326"/>
                  </a:lnTo>
                  <a:lnTo>
                    <a:pt x="17743" y="6641"/>
                  </a:lnTo>
                  <a:lnTo>
                    <a:pt x="21272" y="7886"/>
                  </a:lnTo>
                  <a:lnTo>
                    <a:pt x="21826" y="7886"/>
                  </a:lnTo>
                  <a:lnTo>
                    <a:pt x="22933" y="7194"/>
                  </a:lnTo>
                  <a:lnTo>
                    <a:pt x="23625" y="7194"/>
                  </a:lnTo>
                  <a:cubicBezTo>
                    <a:pt x="23625" y="7194"/>
                    <a:pt x="24179" y="7747"/>
                    <a:pt x="24179" y="7747"/>
                  </a:cubicBezTo>
                  <a:lnTo>
                    <a:pt x="25079" y="8923"/>
                  </a:lnTo>
                  <a:lnTo>
                    <a:pt x="25633" y="9407"/>
                  </a:lnTo>
                  <a:lnTo>
                    <a:pt x="26533" y="10169"/>
                  </a:lnTo>
                  <a:lnTo>
                    <a:pt x="29163" y="12659"/>
                  </a:lnTo>
                  <a:lnTo>
                    <a:pt x="29785" y="13420"/>
                  </a:lnTo>
                  <a:lnTo>
                    <a:pt x="30062" y="15564"/>
                  </a:lnTo>
                  <a:lnTo>
                    <a:pt x="29716" y="21098"/>
                  </a:lnTo>
                  <a:lnTo>
                    <a:pt x="30131" y="23934"/>
                  </a:lnTo>
                  <a:lnTo>
                    <a:pt x="28194" y="27393"/>
                  </a:lnTo>
                  <a:lnTo>
                    <a:pt x="27432" y="29122"/>
                  </a:lnTo>
                  <a:lnTo>
                    <a:pt x="27086" y="31059"/>
                  </a:lnTo>
                  <a:lnTo>
                    <a:pt x="25148" y="31336"/>
                  </a:lnTo>
                  <a:lnTo>
                    <a:pt x="23903" y="31681"/>
                  </a:lnTo>
                  <a:lnTo>
                    <a:pt x="22726" y="31681"/>
                  </a:lnTo>
                  <a:cubicBezTo>
                    <a:pt x="22726" y="31681"/>
                    <a:pt x="21134" y="30990"/>
                    <a:pt x="21134" y="30990"/>
                  </a:cubicBezTo>
                  <a:lnTo>
                    <a:pt x="19265" y="29329"/>
                  </a:lnTo>
                  <a:lnTo>
                    <a:pt x="17950" y="27254"/>
                  </a:lnTo>
                  <a:lnTo>
                    <a:pt x="13244" y="15218"/>
                  </a:lnTo>
                  <a:lnTo>
                    <a:pt x="11998" y="13005"/>
                  </a:lnTo>
                  <a:lnTo>
                    <a:pt x="10683" y="11414"/>
                  </a:lnTo>
                  <a:lnTo>
                    <a:pt x="8815" y="9477"/>
                  </a:lnTo>
                  <a:lnTo>
                    <a:pt x="6807" y="7955"/>
                  </a:lnTo>
                  <a:lnTo>
                    <a:pt x="5146" y="7402"/>
                  </a:lnTo>
                  <a:lnTo>
                    <a:pt x="7707" y="5188"/>
                  </a:lnTo>
                  <a:moveTo>
                    <a:pt x="7707" y="0"/>
                  </a:moveTo>
                  <a:cubicBezTo>
                    <a:pt x="6461" y="0"/>
                    <a:pt x="5215" y="484"/>
                    <a:pt x="4316" y="1314"/>
                  </a:cubicBezTo>
                  <a:lnTo>
                    <a:pt x="1755" y="3528"/>
                  </a:lnTo>
                  <a:cubicBezTo>
                    <a:pt x="371" y="4773"/>
                    <a:pt x="-252" y="6641"/>
                    <a:pt x="94" y="8439"/>
                  </a:cubicBezTo>
                  <a:cubicBezTo>
                    <a:pt x="440" y="10238"/>
                    <a:pt x="1755" y="11759"/>
                    <a:pt x="3485" y="12313"/>
                  </a:cubicBezTo>
                  <a:lnTo>
                    <a:pt x="4385" y="12590"/>
                  </a:lnTo>
                  <a:lnTo>
                    <a:pt x="5354" y="13350"/>
                  </a:lnTo>
                  <a:lnTo>
                    <a:pt x="6738" y="14803"/>
                  </a:lnTo>
                  <a:lnTo>
                    <a:pt x="7638" y="15910"/>
                  </a:lnTo>
                  <a:lnTo>
                    <a:pt x="8537" y="17432"/>
                  </a:lnTo>
                  <a:lnTo>
                    <a:pt x="13106" y="29122"/>
                  </a:lnTo>
                  <a:cubicBezTo>
                    <a:pt x="13106" y="29122"/>
                    <a:pt x="13382" y="29745"/>
                    <a:pt x="13590" y="30090"/>
                  </a:cubicBezTo>
                  <a:lnTo>
                    <a:pt x="14905" y="32166"/>
                  </a:lnTo>
                  <a:cubicBezTo>
                    <a:pt x="15182" y="32581"/>
                    <a:pt x="15459" y="32927"/>
                    <a:pt x="15805" y="33203"/>
                  </a:cubicBezTo>
                  <a:lnTo>
                    <a:pt x="17673" y="34863"/>
                  </a:lnTo>
                  <a:cubicBezTo>
                    <a:pt x="18019" y="35209"/>
                    <a:pt x="18435" y="35417"/>
                    <a:pt x="18850" y="35694"/>
                  </a:cubicBezTo>
                  <a:lnTo>
                    <a:pt x="20442" y="36454"/>
                  </a:lnTo>
                  <a:cubicBezTo>
                    <a:pt x="21134" y="36800"/>
                    <a:pt x="21895" y="36939"/>
                    <a:pt x="22657" y="36939"/>
                  </a:cubicBezTo>
                  <a:cubicBezTo>
                    <a:pt x="22657" y="36939"/>
                    <a:pt x="22795" y="36939"/>
                    <a:pt x="22795" y="36939"/>
                  </a:cubicBezTo>
                  <a:lnTo>
                    <a:pt x="23972" y="36939"/>
                  </a:lnTo>
                  <a:cubicBezTo>
                    <a:pt x="24387" y="36939"/>
                    <a:pt x="24871" y="36800"/>
                    <a:pt x="25287" y="36662"/>
                  </a:cubicBezTo>
                  <a:lnTo>
                    <a:pt x="26186" y="36385"/>
                  </a:lnTo>
                  <a:lnTo>
                    <a:pt x="27778" y="36178"/>
                  </a:lnTo>
                  <a:cubicBezTo>
                    <a:pt x="29993" y="35832"/>
                    <a:pt x="31723" y="34172"/>
                    <a:pt x="32139" y="31958"/>
                  </a:cubicBezTo>
                  <a:lnTo>
                    <a:pt x="32415" y="30575"/>
                  </a:lnTo>
                  <a:lnTo>
                    <a:pt x="32831" y="29606"/>
                  </a:lnTo>
                  <a:lnTo>
                    <a:pt x="34630" y="26355"/>
                  </a:lnTo>
                  <a:cubicBezTo>
                    <a:pt x="35184" y="25318"/>
                    <a:pt x="35391" y="24211"/>
                    <a:pt x="35184" y="23035"/>
                  </a:cubicBezTo>
                  <a:lnTo>
                    <a:pt x="34838" y="20752"/>
                  </a:lnTo>
                  <a:lnTo>
                    <a:pt x="35115" y="15772"/>
                  </a:lnTo>
                  <a:cubicBezTo>
                    <a:pt x="35115" y="15772"/>
                    <a:pt x="35115" y="15149"/>
                    <a:pt x="35115" y="14872"/>
                  </a:cubicBezTo>
                  <a:lnTo>
                    <a:pt x="34838" y="12728"/>
                  </a:lnTo>
                  <a:cubicBezTo>
                    <a:pt x="34699" y="11759"/>
                    <a:pt x="34353" y="10791"/>
                    <a:pt x="33730" y="10030"/>
                  </a:cubicBezTo>
                  <a:lnTo>
                    <a:pt x="33107" y="9269"/>
                  </a:lnTo>
                  <a:cubicBezTo>
                    <a:pt x="33107" y="9269"/>
                    <a:pt x="32831" y="8923"/>
                    <a:pt x="32623" y="8785"/>
                  </a:cubicBezTo>
                  <a:lnTo>
                    <a:pt x="29993" y="6295"/>
                  </a:lnTo>
                  <a:lnTo>
                    <a:pt x="28886" y="5326"/>
                  </a:lnTo>
                  <a:lnTo>
                    <a:pt x="28816" y="5326"/>
                  </a:lnTo>
                  <a:cubicBezTo>
                    <a:pt x="28816" y="5326"/>
                    <a:pt x="28194" y="4496"/>
                    <a:pt x="28194" y="4496"/>
                  </a:cubicBezTo>
                  <a:cubicBezTo>
                    <a:pt x="27986" y="4219"/>
                    <a:pt x="27709" y="3943"/>
                    <a:pt x="27363" y="3666"/>
                  </a:cubicBezTo>
                  <a:lnTo>
                    <a:pt x="26809" y="3182"/>
                  </a:lnTo>
                  <a:cubicBezTo>
                    <a:pt x="26048" y="2559"/>
                    <a:pt x="25079" y="2144"/>
                    <a:pt x="24110" y="2075"/>
                  </a:cubicBezTo>
                  <a:lnTo>
                    <a:pt x="23418" y="2075"/>
                  </a:lnTo>
                  <a:cubicBezTo>
                    <a:pt x="23418" y="2075"/>
                    <a:pt x="23072" y="2006"/>
                    <a:pt x="22864" y="2006"/>
                  </a:cubicBezTo>
                  <a:cubicBezTo>
                    <a:pt x="22242" y="2006"/>
                    <a:pt x="21618" y="2144"/>
                    <a:pt x="21065" y="2352"/>
                  </a:cubicBezTo>
                  <a:lnTo>
                    <a:pt x="19404" y="1729"/>
                  </a:lnTo>
                  <a:cubicBezTo>
                    <a:pt x="19404" y="1729"/>
                    <a:pt x="19127" y="1660"/>
                    <a:pt x="18988" y="1591"/>
                  </a:cubicBezTo>
                  <a:lnTo>
                    <a:pt x="13867" y="277"/>
                  </a:lnTo>
                  <a:cubicBezTo>
                    <a:pt x="13521" y="208"/>
                    <a:pt x="13106" y="138"/>
                    <a:pt x="12690" y="138"/>
                  </a:cubicBezTo>
                  <a:lnTo>
                    <a:pt x="7845" y="0"/>
                  </a:lnTo>
                  <a:cubicBezTo>
                    <a:pt x="7845" y="0"/>
                    <a:pt x="7776" y="0"/>
                    <a:pt x="7707" y="0"/>
                  </a:cubicBezTo>
                  <a:lnTo>
                    <a:pt x="770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1" name="Freeform 3590">
              <a:extLst>
                <a:ext uri="{FF2B5EF4-FFF2-40B4-BE49-F238E27FC236}">
                  <a16:creationId xmlns:a16="http://schemas.microsoft.com/office/drawing/2014/main" id="{FEC0A554-76BA-AFD5-BA21-8D2B9450F045}"/>
                </a:ext>
              </a:extLst>
            </p:cNvPr>
            <p:cNvSpPr/>
            <p:nvPr/>
          </p:nvSpPr>
          <p:spPr>
            <a:xfrm>
              <a:off x="8460751" y="4767949"/>
              <a:ext cx="20186" cy="15108"/>
            </a:xfrm>
            <a:custGeom>
              <a:avLst/>
              <a:gdLst>
                <a:gd name="connsiteX0" fmla="*/ 5191 w 15157"/>
                <a:gd name="connsiteY0" fmla="*/ 1868 h 11344"/>
                <a:gd name="connsiteX1" fmla="*/ 2699 w 15157"/>
                <a:gd name="connsiteY1" fmla="*/ 3666 h 11344"/>
                <a:gd name="connsiteX2" fmla="*/ 692 w 15157"/>
                <a:gd name="connsiteY2" fmla="*/ 5672 h 11344"/>
                <a:gd name="connsiteX3" fmla="*/ 0 w 15157"/>
                <a:gd name="connsiteY3" fmla="*/ 7886 h 11344"/>
                <a:gd name="connsiteX4" fmla="*/ 1730 w 15157"/>
                <a:gd name="connsiteY4" fmla="*/ 10445 h 11344"/>
                <a:gd name="connsiteX5" fmla="*/ 5053 w 15157"/>
                <a:gd name="connsiteY5" fmla="*/ 11345 h 11344"/>
                <a:gd name="connsiteX6" fmla="*/ 8721 w 15157"/>
                <a:gd name="connsiteY6" fmla="*/ 11068 h 11344"/>
                <a:gd name="connsiteX7" fmla="*/ 11697 w 15157"/>
                <a:gd name="connsiteY7" fmla="*/ 10307 h 11344"/>
                <a:gd name="connsiteX8" fmla="*/ 15157 w 15157"/>
                <a:gd name="connsiteY8" fmla="*/ 7194 h 11344"/>
                <a:gd name="connsiteX9" fmla="*/ 15019 w 15157"/>
                <a:gd name="connsiteY9" fmla="*/ 3182 h 11344"/>
                <a:gd name="connsiteX10" fmla="*/ 12043 w 15157"/>
                <a:gd name="connsiteY10" fmla="*/ 138 h 11344"/>
                <a:gd name="connsiteX11" fmla="*/ 7129 w 15157"/>
                <a:gd name="connsiteY11" fmla="*/ 0 h 11344"/>
                <a:gd name="connsiteX12" fmla="*/ 5191 w 15157"/>
                <a:gd name="connsiteY12" fmla="*/ 1868 h 1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57" h="11344">
                  <a:moveTo>
                    <a:pt x="5191" y="1868"/>
                  </a:moveTo>
                  <a:lnTo>
                    <a:pt x="2699" y="3666"/>
                  </a:lnTo>
                  <a:lnTo>
                    <a:pt x="692" y="5672"/>
                  </a:lnTo>
                  <a:lnTo>
                    <a:pt x="0" y="7886"/>
                  </a:lnTo>
                  <a:lnTo>
                    <a:pt x="1730" y="10445"/>
                  </a:lnTo>
                  <a:lnTo>
                    <a:pt x="5053" y="11345"/>
                  </a:lnTo>
                  <a:lnTo>
                    <a:pt x="8721" y="11068"/>
                  </a:lnTo>
                  <a:lnTo>
                    <a:pt x="11697" y="10307"/>
                  </a:lnTo>
                  <a:lnTo>
                    <a:pt x="15157" y="7194"/>
                  </a:lnTo>
                  <a:lnTo>
                    <a:pt x="15019" y="3182"/>
                  </a:lnTo>
                  <a:lnTo>
                    <a:pt x="12043" y="138"/>
                  </a:lnTo>
                  <a:lnTo>
                    <a:pt x="7129" y="0"/>
                  </a:lnTo>
                  <a:lnTo>
                    <a:pt x="5191" y="18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2" name="Freeform 3591">
              <a:extLst>
                <a:ext uri="{FF2B5EF4-FFF2-40B4-BE49-F238E27FC236}">
                  <a16:creationId xmlns:a16="http://schemas.microsoft.com/office/drawing/2014/main" id="{02C96D9F-B55F-60AD-6E87-EF59BEA47C03}"/>
                </a:ext>
              </a:extLst>
            </p:cNvPr>
            <p:cNvSpPr/>
            <p:nvPr/>
          </p:nvSpPr>
          <p:spPr>
            <a:xfrm>
              <a:off x="8453952" y="4761039"/>
              <a:ext cx="33998" cy="28927"/>
            </a:xfrm>
            <a:custGeom>
              <a:avLst/>
              <a:gdLst>
                <a:gd name="connsiteX0" fmla="*/ 12233 w 25527"/>
                <a:gd name="connsiteY0" fmla="*/ 5188 h 21720"/>
                <a:gd name="connsiteX1" fmla="*/ 17148 w 25527"/>
                <a:gd name="connsiteY1" fmla="*/ 5326 h 21720"/>
                <a:gd name="connsiteX2" fmla="*/ 20124 w 25527"/>
                <a:gd name="connsiteY2" fmla="*/ 8370 h 21720"/>
                <a:gd name="connsiteX3" fmla="*/ 20331 w 25527"/>
                <a:gd name="connsiteY3" fmla="*/ 12382 h 21720"/>
                <a:gd name="connsiteX4" fmla="*/ 16870 w 25527"/>
                <a:gd name="connsiteY4" fmla="*/ 15495 h 21720"/>
                <a:gd name="connsiteX5" fmla="*/ 13894 w 25527"/>
                <a:gd name="connsiteY5" fmla="*/ 16256 h 21720"/>
                <a:gd name="connsiteX6" fmla="*/ 10157 w 25527"/>
                <a:gd name="connsiteY6" fmla="*/ 16533 h 21720"/>
                <a:gd name="connsiteX7" fmla="*/ 6904 w 25527"/>
                <a:gd name="connsiteY7" fmla="*/ 15703 h 21720"/>
                <a:gd name="connsiteX8" fmla="*/ 5174 w 25527"/>
                <a:gd name="connsiteY8" fmla="*/ 13143 h 21720"/>
                <a:gd name="connsiteX9" fmla="*/ 5797 w 25527"/>
                <a:gd name="connsiteY9" fmla="*/ 10860 h 21720"/>
                <a:gd name="connsiteX10" fmla="*/ 7804 w 25527"/>
                <a:gd name="connsiteY10" fmla="*/ 8923 h 21720"/>
                <a:gd name="connsiteX11" fmla="*/ 10295 w 25527"/>
                <a:gd name="connsiteY11" fmla="*/ 7125 h 21720"/>
                <a:gd name="connsiteX12" fmla="*/ 12303 w 25527"/>
                <a:gd name="connsiteY12" fmla="*/ 5257 h 21720"/>
                <a:gd name="connsiteX13" fmla="*/ 12303 w 25527"/>
                <a:gd name="connsiteY13" fmla="*/ 69 h 21720"/>
                <a:gd name="connsiteX14" fmla="*/ 8704 w 25527"/>
                <a:gd name="connsiteY14" fmla="*/ 1453 h 21720"/>
                <a:gd name="connsiteX15" fmla="*/ 6973 w 25527"/>
                <a:gd name="connsiteY15" fmla="*/ 3113 h 21720"/>
                <a:gd name="connsiteX16" fmla="*/ 4759 w 25527"/>
                <a:gd name="connsiteY16" fmla="*/ 4704 h 21720"/>
                <a:gd name="connsiteX17" fmla="*/ 4205 w 25527"/>
                <a:gd name="connsiteY17" fmla="*/ 5188 h 21720"/>
                <a:gd name="connsiteX18" fmla="*/ 2198 w 25527"/>
                <a:gd name="connsiteY18" fmla="*/ 7125 h 21720"/>
                <a:gd name="connsiteX19" fmla="*/ 813 w 25527"/>
                <a:gd name="connsiteY19" fmla="*/ 9408 h 21720"/>
                <a:gd name="connsiteX20" fmla="*/ 191 w 25527"/>
                <a:gd name="connsiteY20" fmla="*/ 11690 h 21720"/>
                <a:gd name="connsiteX21" fmla="*/ 883 w 25527"/>
                <a:gd name="connsiteY21" fmla="*/ 16048 h 21720"/>
                <a:gd name="connsiteX22" fmla="*/ 2613 w 25527"/>
                <a:gd name="connsiteY22" fmla="*/ 18608 h 21720"/>
                <a:gd name="connsiteX23" fmla="*/ 5589 w 25527"/>
                <a:gd name="connsiteY23" fmla="*/ 20752 h 21720"/>
                <a:gd name="connsiteX24" fmla="*/ 8842 w 25527"/>
                <a:gd name="connsiteY24" fmla="*/ 21582 h 21720"/>
                <a:gd name="connsiteX25" fmla="*/ 10157 w 25527"/>
                <a:gd name="connsiteY25" fmla="*/ 21721 h 21720"/>
                <a:gd name="connsiteX26" fmla="*/ 10572 w 25527"/>
                <a:gd name="connsiteY26" fmla="*/ 21721 h 21720"/>
                <a:gd name="connsiteX27" fmla="*/ 14310 w 25527"/>
                <a:gd name="connsiteY27" fmla="*/ 21444 h 21720"/>
                <a:gd name="connsiteX28" fmla="*/ 15209 w 25527"/>
                <a:gd name="connsiteY28" fmla="*/ 21306 h 21720"/>
                <a:gd name="connsiteX29" fmla="*/ 18186 w 25527"/>
                <a:gd name="connsiteY29" fmla="*/ 20545 h 21720"/>
                <a:gd name="connsiteX30" fmla="*/ 20331 w 25527"/>
                <a:gd name="connsiteY30" fmla="*/ 19369 h 21720"/>
                <a:gd name="connsiteX31" fmla="*/ 23792 w 25527"/>
                <a:gd name="connsiteY31" fmla="*/ 16256 h 21720"/>
                <a:gd name="connsiteX32" fmla="*/ 25522 w 25527"/>
                <a:gd name="connsiteY32" fmla="*/ 12175 h 21720"/>
                <a:gd name="connsiteX33" fmla="*/ 25314 w 25527"/>
                <a:gd name="connsiteY33" fmla="*/ 8163 h 21720"/>
                <a:gd name="connsiteX34" fmla="*/ 23861 w 25527"/>
                <a:gd name="connsiteY34" fmla="*/ 4773 h 21720"/>
                <a:gd name="connsiteX35" fmla="*/ 20885 w 25527"/>
                <a:gd name="connsiteY35" fmla="*/ 1729 h 21720"/>
                <a:gd name="connsiteX36" fmla="*/ 17286 w 25527"/>
                <a:gd name="connsiteY36" fmla="*/ 138 h 21720"/>
                <a:gd name="connsiteX37" fmla="*/ 12372 w 25527"/>
                <a:gd name="connsiteY37" fmla="*/ 0 h 21720"/>
                <a:gd name="connsiteX38" fmla="*/ 12233 w 25527"/>
                <a:gd name="connsiteY38" fmla="*/ 0 h 21720"/>
                <a:gd name="connsiteX39" fmla="*/ 12233 w 25527"/>
                <a:gd name="connsiteY39" fmla="*/ 0 h 2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527" h="21720">
                  <a:moveTo>
                    <a:pt x="12233" y="5188"/>
                  </a:moveTo>
                  <a:lnTo>
                    <a:pt x="17148" y="5326"/>
                  </a:lnTo>
                  <a:lnTo>
                    <a:pt x="20124" y="8370"/>
                  </a:lnTo>
                  <a:lnTo>
                    <a:pt x="20331" y="12382"/>
                  </a:lnTo>
                  <a:lnTo>
                    <a:pt x="16870" y="15495"/>
                  </a:lnTo>
                  <a:lnTo>
                    <a:pt x="13894" y="16256"/>
                  </a:lnTo>
                  <a:lnTo>
                    <a:pt x="10157" y="16533"/>
                  </a:lnTo>
                  <a:lnTo>
                    <a:pt x="6904" y="15703"/>
                  </a:lnTo>
                  <a:lnTo>
                    <a:pt x="5174" y="13143"/>
                  </a:lnTo>
                  <a:lnTo>
                    <a:pt x="5797" y="10860"/>
                  </a:lnTo>
                  <a:lnTo>
                    <a:pt x="7804" y="8923"/>
                  </a:lnTo>
                  <a:lnTo>
                    <a:pt x="10295" y="7125"/>
                  </a:lnTo>
                  <a:lnTo>
                    <a:pt x="12303" y="5257"/>
                  </a:lnTo>
                  <a:moveTo>
                    <a:pt x="12303" y="69"/>
                  </a:moveTo>
                  <a:cubicBezTo>
                    <a:pt x="10988" y="69"/>
                    <a:pt x="9673" y="554"/>
                    <a:pt x="8704" y="1453"/>
                  </a:cubicBezTo>
                  <a:lnTo>
                    <a:pt x="6973" y="3113"/>
                  </a:lnTo>
                  <a:lnTo>
                    <a:pt x="4759" y="4704"/>
                  </a:lnTo>
                  <a:cubicBezTo>
                    <a:pt x="4759" y="4704"/>
                    <a:pt x="4343" y="4980"/>
                    <a:pt x="4205" y="5188"/>
                  </a:cubicBezTo>
                  <a:lnTo>
                    <a:pt x="2198" y="7125"/>
                  </a:lnTo>
                  <a:cubicBezTo>
                    <a:pt x="1506" y="7747"/>
                    <a:pt x="1091" y="8578"/>
                    <a:pt x="813" y="9408"/>
                  </a:cubicBezTo>
                  <a:lnTo>
                    <a:pt x="191" y="11690"/>
                  </a:lnTo>
                  <a:cubicBezTo>
                    <a:pt x="-224" y="13143"/>
                    <a:pt x="52" y="14734"/>
                    <a:pt x="883" y="16048"/>
                  </a:cubicBezTo>
                  <a:lnTo>
                    <a:pt x="2613" y="18608"/>
                  </a:lnTo>
                  <a:cubicBezTo>
                    <a:pt x="3305" y="19645"/>
                    <a:pt x="4343" y="20406"/>
                    <a:pt x="5589" y="20752"/>
                  </a:cubicBezTo>
                  <a:lnTo>
                    <a:pt x="8842" y="21582"/>
                  </a:lnTo>
                  <a:cubicBezTo>
                    <a:pt x="9257" y="21721"/>
                    <a:pt x="9742" y="21721"/>
                    <a:pt x="10157" y="21721"/>
                  </a:cubicBezTo>
                  <a:cubicBezTo>
                    <a:pt x="10295" y="21721"/>
                    <a:pt x="10434" y="21721"/>
                    <a:pt x="10572" y="21721"/>
                  </a:cubicBezTo>
                  <a:lnTo>
                    <a:pt x="14310" y="21444"/>
                  </a:lnTo>
                  <a:cubicBezTo>
                    <a:pt x="14310" y="21444"/>
                    <a:pt x="14933" y="21375"/>
                    <a:pt x="15209" y="21306"/>
                  </a:cubicBezTo>
                  <a:lnTo>
                    <a:pt x="18186" y="20545"/>
                  </a:lnTo>
                  <a:cubicBezTo>
                    <a:pt x="19016" y="20337"/>
                    <a:pt x="19708" y="19922"/>
                    <a:pt x="20331" y="19369"/>
                  </a:cubicBezTo>
                  <a:lnTo>
                    <a:pt x="23792" y="16256"/>
                  </a:lnTo>
                  <a:cubicBezTo>
                    <a:pt x="24968" y="15218"/>
                    <a:pt x="25591" y="13696"/>
                    <a:pt x="25522" y="12175"/>
                  </a:cubicBezTo>
                  <a:lnTo>
                    <a:pt x="25314" y="8163"/>
                  </a:lnTo>
                  <a:cubicBezTo>
                    <a:pt x="25314" y="6917"/>
                    <a:pt x="24761" y="5672"/>
                    <a:pt x="23861" y="4773"/>
                  </a:cubicBezTo>
                  <a:lnTo>
                    <a:pt x="20885" y="1729"/>
                  </a:lnTo>
                  <a:cubicBezTo>
                    <a:pt x="19916" y="761"/>
                    <a:pt x="18670" y="208"/>
                    <a:pt x="17286" y="138"/>
                  </a:cubicBezTo>
                  <a:lnTo>
                    <a:pt x="12372" y="0"/>
                  </a:lnTo>
                  <a:cubicBezTo>
                    <a:pt x="12372" y="0"/>
                    <a:pt x="12303" y="0"/>
                    <a:pt x="12233" y="0"/>
                  </a:cubicBezTo>
                  <a:lnTo>
                    <a:pt x="1223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3" name="Freeform 3592">
              <a:extLst>
                <a:ext uri="{FF2B5EF4-FFF2-40B4-BE49-F238E27FC236}">
                  <a16:creationId xmlns:a16="http://schemas.microsoft.com/office/drawing/2014/main" id="{8D40B065-2ED5-3F87-4041-A60308622CA7}"/>
                </a:ext>
              </a:extLst>
            </p:cNvPr>
            <p:cNvSpPr/>
            <p:nvPr/>
          </p:nvSpPr>
          <p:spPr>
            <a:xfrm>
              <a:off x="8483150" y="4792823"/>
              <a:ext cx="3778" cy="4974"/>
            </a:xfrm>
            <a:custGeom>
              <a:avLst/>
              <a:gdLst>
                <a:gd name="connsiteX0" fmla="*/ 0 w 2837"/>
                <a:gd name="connsiteY0" fmla="*/ 1591 h 3735"/>
                <a:gd name="connsiteX1" fmla="*/ 2353 w 2837"/>
                <a:gd name="connsiteY1" fmla="*/ 3735 h 3735"/>
                <a:gd name="connsiteX2" fmla="*/ 2837 w 2837"/>
                <a:gd name="connsiteY2" fmla="*/ 1937 h 3735"/>
                <a:gd name="connsiteX3" fmla="*/ 1799 w 2837"/>
                <a:gd name="connsiteY3" fmla="*/ 0 h 3735"/>
                <a:gd name="connsiteX4" fmla="*/ 0 w 2837"/>
                <a:gd name="connsiteY4" fmla="*/ 1591 h 3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7" h="3735">
                  <a:moveTo>
                    <a:pt x="0" y="1591"/>
                  </a:moveTo>
                  <a:lnTo>
                    <a:pt x="2353" y="3735"/>
                  </a:lnTo>
                  <a:lnTo>
                    <a:pt x="2837" y="1937"/>
                  </a:lnTo>
                  <a:lnTo>
                    <a:pt x="1799" y="0"/>
                  </a:lnTo>
                  <a:lnTo>
                    <a:pt x="0"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4" name="Freeform 3593">
              <a:extLst>
                <a:ext uri="{FF2B5EF4-FFF2-40B4-BE49-F238E27FC236}">
                  <a16:creationId xmlns:a16="http://schemas.microsoft.com/office/drawing/2014/main" id="{7DF289CD-1E9C-6B83-241C-954CB22E9852}"/>
                </a:ext>
              </a:extLst>
            </p:cNvPr>
            <p:cNvSpPr/>
            <p:nvPr/>
          </p:nvSpPr>
          <p:spPr>
            <a:xfrm>
              <a:off x="8476236" y="4785914"/>
              <a:ext cx="17601" cy="18702"/>
            </a:xfrm>
            <a:custGeom>
              <a:avLst/>
              <a:gdLst>
                <a:gd name="connsiteX0" fmla="*/ 6990 w 13216"/>
                <a:gd name="connsiteY0" fmla="*/ 5188 h 14042"/>
                <a:gd name="connsiteX1" fmla="*/ 8028 w 13216"/>
                <a:gd name="connsiteY1" fmla="*/ 7125 h 14042"/>
                <a:gd name="connsiteX2" fmla="*/ 7613 w 13216"/>
                <a:gd name="connsiteY2" fmla="*/ 8854 h 14042"/>
                <a:gd name="connsiteX3" fmla="*/ 5191 w 13216"/>
                <a:gd name="connsiteY3" fmla="*/ 6710 h 14042"/>
                <a:gd name="connsiteX4" fmla="*/ 6990 w 13216"/>
                <a:gd name="connsiteY4" fmla="*/ 5188 h 14042"/>
                <a:gd name="connsiteX5" fmla="*/ 6990 w 13216"/>
                <a:gd name="connsiteY5" fmla="*/ 0 h 14042"/>
                <a:gd name="connsiteX6" fmla="*/ 3599 w 13216"/>
                <a:gd name="connsiteY6" fmla="*/ 1245 h 14042"/>
                <a:gd name="connsiteX7" fmla="*/ 1799 w 13216"/>
                <a:gd name="connsiteY7" fmla="*/ 2767 h 14042"/>
                <a:gd name="connsiteX8" fmla="*/ 0 w 13216"/>
                <a:gd name="connsiteY8" fmla="*/ 6641 h 14042"/>
                <a:gd name="connsiteX9" fmla="*/ 1730 w 13216"/>
                <a:gd name="connsiteY9" fmla="*/ 10584 h 14042"/>
                <a:gd name="connsiteX10" fmla="*/ 4152 w 13216"/>
                <a:gd name="connsiteY10" fmla="*/ 12728 h 14042"/>
                <a:gd name="connsiteX11" fmla="*/ 7613 w 13216"/>
                <a:gd name="connsiteY11" fmla="*/ 14042 h 14042"/>
                <a:gd name="connsiteX12" fmla="*/ 9135 w 13216"/>
                <a:gd name="connsiteY12" fmla="*/ 13835 h 14042"/>
                <a:gd name="connsiteX13" fmla="*/ 12665 w 13216"/>
                <a:gd name="connsiteY13" fmla="*/ 10099 h 14042"/>
                <a:gd name="connsiteX14" fmla="*/ 13081 w 13216"/>
                <a:gd name="connsiteY14" fmla="*/ 8370 h 14042"/>
                <a:gd name="connsiteX15" fmla="*/ 12596 w 13216"/>
                <a:gd name="connsiteY15" fmla="*/ 4704 h 14042"/>
                <a:gd name="connsiteX16" fmla="*/ 11558 w 13216"/>
                <a:gd name="connsiteY16" fmla="*/ 2767 h 14042"/>
                <a:gd name="connsiteX17" fmla="*/ 7959 w 13216"/>
                <a:gd name="connsiteY17" fmla="*/ 138 h 14042"/>
                <a:gd name="connsiteX18" fmla="*/ 6990 w 13216"/>
                <a:gd name="connsiteY18" fmla="*/ 69 h 14042"/>
                <a:gd name="connsiteX19" fmla="*/ 6990 w 13216"/>
                <a:gd name="connsiteY19" fmla="*/ 69 h 1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216" h="14042">
                  <a:moveTo>
                    <a:pt x="6990" y="5188"/>
                  </a:moveTo>
                  <a:lnTo>
                    <a:pt x="8028" y="7125"/>
                  </a:lnTo>
                  <a:lnTo>
                    <a:pt x="7613" y="8854"/>
                  </a:lnTo>
                  <a:lnTo>
                    <a:pt x="5191" y="6710"/>
                  </a:lnTo>
                  <a:lnTo>
                    <a:pt x="6990" y="5188"/>
                  </a:lnTo>
                  <a:moveTo>
                    <a:pt x="6990" y="0"/>
                  </a:moveTo>
                  <a:cubicBezTo>
                    <a:pt x="5744" y="0"/>
                    <a:pt x="4568" y="415"/>
                    <a:pt x="3599" y="1245"/>
                  </a:cubicBezTo>
                  <a:lnTo>
                    <a:pt x="1799" y="2767"/>
                  </a:lnTo>
                  <a:cubicBezTo>
                    <a:pt x="692" y="3735"/>
                    <a:pt x="0" y="5188"/>
                    <a:pt x="0" y="6641"/>
                  </a:cubicBezTo>
                  <a:cubicBezTo>
                    <a:pt x="0" y="8162"/>
                    <a:pt x="623" y="9546"/>
                    <a:pt x="1730" y="10584"/>
                  </a:cubicBezTo>
                  <a:lnTo>
                    <a:pt x="4152" y="12728"/>
                  </a:lnTo>
                  <a:cubicBezTo>
                    <a:pt x="5122" y="13558"/>
                    <a:pt x="6367" y="14042"/>
                    <a:pt x="7613" y="14042"/>
                  </a:cubicBezTo>
                  <a:cubicBezTo>
                    <a:pt x="8098" y="14042"/>
                    <a:pt x="8651" y="13973"/>
                    <a:pt x="9135" y="13835"/>
                  </a:cubicBezTo>
                  <a:cubicBezTo>
                    <a:pt x="10866" y="13281"/>
                    <a:pt x="12181" y="11898"/>
                    <a:pt x="12665" y="10099"/>
                  </a:cubicBezTo>
                  <a:lnTo>
                    <a:pt x="13081" y="8370"/>
                  </a:lnTo>
                  <a:cubicBezTo>
                    <a:pt x="13358" y="7125"/>
                    <a:pt x="13219" y="5811"/>
                    <a:pt x="12596" y="4704"/>
                  </a:cubicBezTo>
                  <a:lnTo>
                    <a:pt x="11558" y="2767"/>
                  </a:lnTo>
                  <a:cubicBezTo>
                    <a:pt x="10797" y="1384"/>
                    <a:pt x="9482" y="415"/>
                    <a:pt x="7959" y="138"/>
                  </a:cubicBezTo>
                  <a:cubicBezTo>
                    <a:pt x="7613" y="138"/>
                    <a:pt x="7336" y="69"/>
                    <a:pt x="6990" y="69"/>
                  </a:cubicBezTo>
                  <a:lnTo>
                    <a:pt x="6990"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5" name="Freeform 3594">
              <a:extLst>
                <a:ext uri="{FF2B5EF4-FFF2-40B4-BE49-F238E27FC236}">
                  <a16:creationId xmlns:a16="http://schemas.microsoft.com/office/drawing/2014/main" id="{3BFD1F9C-D025-2EF4-E69D-600AFBA7537E}"/>
                </a:ext>
              </a:extLst>
            </p:cNvPr>
            <p:cNvSpPr/>
            <p:nvPr/>
          </p:nvSpPr>
          <p:spPr>
            <a:xfrm>
              <a:off x="8506839" y="4759381"/>
              <a:ext cx="5530" cy="15569"/>
            </a:xfrm>
            <a:custGeom>
              <a:avLst/>
              <a:gdLst>
                <a:gd name="connsiteX0" fmla="*/ 3668 w 4152"/>
                <a:gd name="connsiteY0" fmla="*/ 11690 h 11690"/>
                <a:gd name="connsiteX1" fmla="*/ 4153 w 4152"/>
                <a:gd name="connsiteY1" fmla="*/ 9062 h 11690"/>
                <a:gd name="connsiteX2" fmla="*/ 4153 w 4152"/>
                <a:gd name="connsiteY2" fmla="*/ 5880 h 11690"/>
                <a:gd name="connsiteX3" fmla="*/ 3530 w 4152"/>
                <a:gd name="connsiteY3" fmla="*/ 0 h 11690"/>
                <a:gd name="connsiteX4" fmla="*/ 2007 w 4152"/>
                <a:gd name="connsiteY4" fmla="*/ 1453 h 11690"/>
                <a:gd name="connsiteX5" fmla="*/ 969 w 4152"/>
                <a:gd name="connsiteY5" fmla="*/ 2905 h 11690"/>
                <a:gd name="connsiteX6" fmla="*/ 346 w 4152"/>
                <a:gd name="connsiteY6" fmla="*/ 4704 h 11690"/>
                <a:gd name="connsiteX7" fmla="*/ 0 w 4152"/>
                <a:gd name="connsiteY7" fmla="*/ 6848 h 11690"/>
                <a:gd name="connsiteX8" fmla="*/ 1938 w 4152"/>
                <a:gd name="connsiteY8" fmla="*/ 9131 h 11690"/>
                <a:gd name="connsiteX9" fmla="*/ 3668 w 4152"/>
                <a:gd name="connsiteY9" fmla="*/ 11690 h 1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52" h="11690">
                  <a:moveTo>
                    <a:pt x="3668" y="11690"/>
                  </a:moveTo>
                  <a:lnTo>
                    <a:pt x="4153" y="9062"/>
                  </a:lnTo>
                  <a:lnTo>
                    <a:pt x="4153" y="5880"/>
                  </a:lnTo>
                  <a:lnTo>
                    <a:pt x="3530" y="0"/>
                  </a:lnTo>
                  <a:lnTo>
                    <a:pt x="2007" y="1453"/>
                  </a:lnTo>
                  <a:lnTo>
                    <a:pt x="969" y="2905"/>
                  </a:lnTo>
                  <a:lnTo>
                    <a:pt x="346" y="4704"/>
                  </a:lnTo>
                  <a:lnTo>
                    <a:pt x="0" y="6848"/>
                  </a:lnTo>
                  <a:lnTo>
                    <a:pt x="1938" y="9131"/>
                  </a:lnTo>
                  <a:lnTo>
                    <a:pt x="3668" y="1169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6" name="Freeform 3595">
              <a:extLst>
                <a:ext uri="{FF2B5EF4-FFF2-40B4-BE49-F238E27FC236}">
                  <a16:creationId xmlns:a16="http://schemas.microsoft.com/office/drawing/2014/main" id="{648AF1A1-C6DB-7F2E-189E-1C6FA3F129FB}"/>
                </a:ext>
              </a:extLst>
            </p:cNvPr>
            <p:cNvSpPr/>
            <p:nvPr/>
          </p:nvSpPr>
          <p:spPr>
            <a:xfrm>
              <a:off x="8499907" y="4752379"/>
              <a:ext cx="19377" cy="29388"/>
            </a:xfrm>
            <a:custGeom>
              <a:avLst/>
              <a:gdLst>
                <a:gd name="connsiteX0" fmla="*/ 8736 w 14549"/>
                <a:gd name="connsiteY0" fmla="*/ 5257 h 22066"/>
                <a:gd name="connsiteX1" fmla="*/ 9359 w 14549"/>
                <a:gd name="connsiteY1" fmla="*/ 11137 h 22066"/>
                <a:gd name="connsiteX2" fmla="*/ 9359 w 14549"/>
                <a:gd name="connsiteY2" fmla="*/ 14319 h 22066"/>
                <a:gd name="connsiteX3" fmla="*/ 8874 w 14549"/>
                <a:gd name="connsiteY3" fmla="*/ 16948 h 22066"/>
                <a:gd name="connsiteX4" fmla="*/ 7144 w 14549"/>
                <a:gd name="connsiteY4" fmla="*/ 14388 h 22066"/>
                <a:gd name="connsiteX5" fmla="*/ 5206 w 14549"/>
                <a:gd name="connsiteY5" fmla="*/ 12036 h 22066"/>
                <a:gd name="connsiteX6" fmla="*/ 5621 w 14549"/>
                <a:gd name="connsiteY6" fmla="*/ 9961 h 22066"/>
                <a:gd name="connsiteX7" fmla="*/ 6244 w 14549"/>
                <a:gd name="connsiteY7" fmla="*/ 8163 h 22066"/>
                <a:gd name="connsiteX8" fmla="*/ 7282 w 14549"/>
                <a:gd name="connsiteY8" fmla="*/ 6641 h 22066"/>
                <a:gd name="connsiteX9" fmla="*/ 8805 w 14549"/>
                <a:gd name="connsiteY9" fmla="*/ 5257 h 22066"/>
                <a:gd name="connsiteX10" fmla="*/ 8805 w 14549"/>
                <a:gd name="connsiteY10" fmla="*/ 69 h 22066"/>
                <a:gd name="connsiteX11" fmla="*/ 5344 w 14549"/>
                <a:gd name="connsiteY11" fmla="*/ 1384 h 22066"/>
                <a:gd name="connsiteX12" fmla="*/ 3822 w 14549"/>
                <a:gd name="connsiteY12" fmla="*/ 2767 h 22066"/>
                <a:gd name="connsiteX13" fmla="*/ 2991 w 14549"/>
                <a:gd name="connsiteY13" fmla="*/ 3735 h 22066"/>
                <a:gd name="connsiteX14" fmla="*/ 1953 w 14549"/>
                <a:gd name="connsiteY14" fmla="*/ 5257 h 22066"/>
                <a:gd name="connsiteX15" fmla="*/ 1330 w 14549"/>
                <a:gd name="connsiteY15" fmla="*/ 6433 h 22066"/>
                <a:gd name="connsiteX16" fmla="*/ 707 w 14549"/>
                <a:gd name="connsiteY16" fmla="*/ 8232 h 22066"/>
                <a:gd name="connsiteX17" fmla="*/ 499 w 14549"/>
                <a:gd name="connsiteY17" fmla="*/ 8923 h 22066"/>
                <a:gd name="connsiteX18" fmla="*/ 84 w 14549"/>
                <a:gd name="connsiteY18" fmla="*/ 10999 h 22066"/>
                <a:gd name="connsiteX19" fmla="*/ 1192 w 14549"/>
                <a:gd name="connsiteY19" fmla="*/ 15287 h 22066"/>
                <a:gd name="connsiteX20" fmla="*/ 2991 w 14549"/>
                <a:gd name="connsiteY20" fmla="*/ 17432 h 22066"/>
                <a:gd name="connsiteX21" fmla="*/ 4583 w 14549"/>
                <a:gd name="connsiteY21" fmla="*/ 19784 h 22066"/>
                <a:gd name="connsiteX22" fmla="*/ 8874 w 14549"/>
                <a:gd name="connsiteY22" fmla="*/ 22066 h 22066"/>
                <a:gd name="connsiteX23" fmla="*/ 9912 w 14549"/>
                <a:gd name="connsiteY23" fmla="*/ 21928 h 22066"/>
                <a:gd name="connsiteX24" fmla="*/ 13996 w 14549"/>
                <a:gd name="connsiteY24" fmla="*/ 17847 h 22066"/>
                <a:gd name="connsiteX25" fmla="*/ 14480 w 14549"/>
                <a:gd name="connsiteY25" fmla="*/ 15218 h 22066"/>
                <a:gd name="connsiteX26" fmla="*/ 14549 w 14549"/>
                <a:gd name="connsiteY26" fmla="*/ 14250 h 22066"/>
                <a:gd name="connsiteX27" fmla="*/ 14549 w 14549"/>
                <a:gd name="connsiteY27" fmla="*/ 11068 h 22066"/>
                <a:gd name="connsiteX28" fmla="*/ 14549 w 14549"/>
                <a:gd name="connsiteY28" fmla="*/ 10515 h 22066"/>
                <a:gd name="connsiteX29" fmla="*/ 13926 w 14549"/>
                <a:gd name="connsiteY29" fmla="*/ 4635 h 22066"/>
                <a:gd name="connsiteX30" fmla="*/ 10604 w 14549"/>
                <a:gd name="connsiteY30" fmla="*/ 346 h 22066"/>
                <a:gd name="connsiteX31" fmla="*/ 8736 w 14549"/>
                <a:gd name="connsiteY31" fmla="*/ 0 h 22066"/>
                <a:gd name="connsiteX32" fmla="*/ 8736 w 14549"/>
                <a:gd name="connsiteY32" fmla="*/ 0 h 2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549" h="22066">
                  <a:moveTo>
                    <a:pt x="8736" y="5257"/>
                  </a:moveTo>
                  <a:lnTo>
                    <a:pt x="9359" y="11137"/>
                  </a:lnTo>
                  <a:lnTo>
                    <a:pt x="9359" y="14319"/>
                  </a:lnTo>
                  <a:lnTo>
                    <a:pt x="8874" y="16948"/>
                  </a:lnTo>
                  <a:lnTo>
                    <a:pt x="7144" y="14388"/>
                  </a:lnTo>
                  <a:lnTo>
                    <a:pt x="5206" y="12036"/>
                  </a:lnTo>
                  <a:lnTo>
                    <a:pt x="5621" y="9961"/>
                  </a:lnTo>
                  <a:lnTo>
                    <a:pt x="6244" y="8163"/>
                  </a:lnTo>
                  <a:lnTo>
                    <a:pt x="7282" y="6641"/>
                  </a:lnTo>
                  <a:lnTo>
                    <a:pt x="8805" y="5257"/>
                  </a:lnTo>
                  <a:moveTo>
                    <a:pt x="8805" y="69"/>
                  </a:moveTo>
                  <a:cubicBezTo>
                    <a:pt x="7559" y="69"/>
                    <a:pt x="6313" y="554"/>
                    <a:pt x="5344" y="1384"/>
                  </a:cubicBezTo>
                  <a:lnTo>
                    <a:pt x="3822" y="2767"/>
                  </a:lnTo>
                  <a:cubicBezTo>
                    <a:pt x="3822" y="2767"/>
                    <a:pt x="3199" y="3390"/>
                    <a:pt x="2991" y="3735"/>
                  </a:cubicBezTo>
                  <a:lnTo>
                    <a:pt x="1953" y="5257"/>
                  </a:lnTo>
                  <a:cubicBezTo>
                    <a:pt x="1676" y="5603"/>
                    <a:pt x="1538" y="6018"/>
                    <a:pt x="1330" y="6433"/>
                  </a:cubicBezTo>
                  <a:lnTo>
                    <a:pt x="707" y="8232"/>
                  </a:lnTo>
                  <a:cubicBezTo>
                    <a:pt x="707" y="8232"/>
                    <a:pt x="569" y="8716"/>
                    <a:pt x="499" y="8923"/>
                  </a:cubicBezTo>
                  <a:lnTo>
                    <a:pt x="84" y="10999"/>
                  </a:lnTo>
                  <a:cubicBezTo>
                    <a:pt x="-193" y="12520"/>
                    <a:pt x="223" y="14111"/>
                    <a:pt x="1192" y="15287"/>
                  </a:cubicBezTo>
                  <a:lnTo>
                    <a:pt x="2991" y="17432"/>
                  </a:lnTo>
                  <a:lnTo>
                    <a:pt x="4583" y="19784"/>
                  </a:lnTo>
                  <a:cubicBezTo>
                    <a:pt x="5552" y="21236"/>
                    <a:pt x="7213" y="22066"/>
                    <a:pt x="8874" y="22066"/>
                  </a:cubicBezTo>
                  <a:cubicBezTo>
                    <a:pt x="9220" y="22066"/>
                    <a:pt x="9566" y="22066"/>
                    <a:pt x="9912" y="21928"/>
                  </a:cubicBezTo>
                  <a:cubicBezTo>
                    <a:pt x="11989" y="21513"/>
                    <a:pt x="13580" y="19853"/>
                    <a:pt x="13996" y="17847"/>
                  </a:cubicBezTo>
                  <a:lnTo>
                    <a:pt x="14480" y="15218"/>
                  </a:lnTo>
                  <a:cubicBezTo>
                    <a:pt x="14480" y="15218"/>
                    <a:pt x="14549" y="14596"/>
                    <a:pt x="14549" y="14250"/>
                  </a:cubicBezTo>
                  <a:lnTo>
                    <a:pt x="14549" y="11068"/>
                  </a:lnTo>
                  <a:cubicBezTo>
                    <a:pt x="14549" y="11068"/>
                    <a:pt x="14549" y="10722"/>
                    <a:pt x="14549" y="10515"/>
                  </a:cubicBezTo>
                  <a:lnTo>
                    <a:pt x="13926" y="4635"/>
                  </a:lnTo>
                  <a:cubicBezTo>
                    <a:pt x="13719" y="2698"/>
                    <a:pt x="12473" y="1038"/>
                    <a:pt x="10604" y="346"/>
                  </a:cubicBezTo>
                  <a:cubicBezTo>
                    <a:pt x="9981" y="138"/>
                    <a:pt x="9359" y="0"/>
                    <a:pt x="8736" y="0"/>
                  </a:cubicBezTo>
                  <a:lnTo>
                    <a:pt x="873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7" name="Freeform 3596">
              <a:extLst>
                <a:ext uri="{FF2B5EF4-FFF2-40B4-BE49-F238E27FC236}">
                  <a16:creationId xmlns:a16="http://schemas.microsoft.com/office/drawing/2014/main" id="{B8B6C434-9042-D4B7-C26C-F60540942FBA}"/>
                </a:ext>
              </a:extLst>
            </p:cNvPr>
            <p:cNvSpPr/>
            <p:nvPr/>
          </p:nvSpPr>
          <p:spPr>
            <a:xfrm>
              <a:off x="8347373" y="4729163"/>
              <a:ext cx="3964" cy="3131"/>
            </a:xfrm>
            <a:custGeom>
              <a:avLst/>
              <a:gdLst>
                <a:gd name="connsiteX0" fmla="*/ 1523 w 2976"/>
                <a:gd name="connsiteY0" fmla="*/ 277 h 2351"/>
                <a:gd name="connsiteX1" fmla="*/ 554 w 2976"/>
                <a:gd name="connsiteY1" fmla="*/ 830 h 2351"/>
                <a:gd name="connsiteX2" fmla="*/ 0 w 2976"/>
                <a:gd name="connsiteY2" fmla="*/ 899 h 2351"/>
                <a:gd name="connsiteX3" fmla="*/ 1315 w 2976"/>
                <a:gd name="connsiteY3" fmla="*/ 2352 h 2351"/>
                <a:gd name="connsiteX4" fmla="*/ 2491 w 2976"/>
                <a:gd name="connsiteY4" fmla="*/ 2214 h 2351"/>
                <a:gd name="connsiteX5" fmla="*/ 2976 w 2976"/>
                <a:gd name="connsiteY5" fmla="*/ 1245 h 2351"/>
                <a:gd name="connsiteX6" fmla="*/ 2076 w 2976"/>
                <a:gd name="connsiteY6" fmla="*/ 0 h 2351"/>
                <a:gd name="connsiteX7" fmla="*/ 1523 w 2976"/>
                <a:gd name="connsiteY7" fmla="*/ 277 h 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6" h="2351">
                  <a:moveTo>
                    <a:pt x="1523" y="277"/>
                  </a:moveTo>
                  <a:lnTo>
                    <a:pt x="554" y="830"/>
                  </a:lnTo>
                  <a:lnTo>
                    <a:pt x="0" y="899"/>
                  </a:lnTo>
                  <a:lnTo>
                    <a:pt x="1315" y="2352"/>
                  </a:lnTo>
                  <a:lnTo>
                    <a:pt x="2491" y="2214"/>
                  </a:lnTo>
                  <a:lnTo>
                    <a:pt x="2976" y="1245"/>
                  </a:lnTo>
                  <a:lnTo>
                    <a:pt x="2076" y="0"/>
                  </a:lnTo>
                  <a:lnTo>
                    <a:pt x="1523" y="2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8" name="Freeform 3597">
              <a:extLst>
                <a:ext uri="{FF2B5EF4-FFF2-40B4-BE49-F238E27FC236}">
                  <a16:creationId xmlns:a16="http://schemas.microsoft.com/office/drawing/2014/main" id="{1AEBD48F-6BE4-629E-EBE6-F1E1AFA19FB9}"/>
                </a:ext>
              </a:extLst>
            </p:cNvPr>
            <p:cNvSpPr/>
            <p:nvPr/>
          </p:nvSpPr>
          <p:spPr>
            <a:xfrm>
              <a:off x="8340549" y="4722254"/>
              <a:ext cx="17772" cy="17043"/>
            </a:xfrm>
            <a:custGeom>
              <a:avLst/>
              <a:gdLst>
                <a:gd name="connsiteX0" fmla="*/ 7200 w 13344"/>
                <a:gd name="connsiteY0" fmla="*/ 5188 h 12797"/>
                <a:gd name="connsiteX1" fmla="*/ 8100 w 13344"/>
                <a:gd name="connsiteY1" fmla="*/ 6433 h 12797"/>
                <a:gd name="connsiteX2" fmla="*/ 7685 w 13344"/>
                <a:gd name="connsiteY2" fmla="*/ 7471 h 12797"/>
                <a:gd name="connsiteX3" fmla="*/ 6439 w 13344"/>
                <a:gd name="connsiteY3" fmla="*/ 7609 h 12797"/>
                <a:gd name="connsiteX4" fmla="*/ 5124 w 13344"/>
                <a:gd name="connsiteY4" fmla="*/ 6087 h 12797"/>
                <a:gd name="connsiteX5" fmla="*/ 5747 w 13344"/>
                <a:gd name="connsiteY5" fmla="*/ 6087 h 12797"/>
                <a:gd name="connsiteX6" fmla="*/ 6716 w 13344"/>
                <a:gd name="connsiteY6" fmla="*/ 5534 h 12797"/>
                <a:gd name="connsiteX7" fmla="*/ 7270 w 13344"/>
                <a:gd name="connsiteY7" fmla="*/ 5257 h 12797"/>
                <a:gd name="connsiteX8" fmla="*/ 7270 w 13344"/>
                <a:gd name="connsiteY8" fmla="*/ 69 h 12797"/>
                <a:gd name="connsiteX9" fmla="*/ 4847 w 13344"/>
                <a:gd name="connsiteY9" fmla="*/ 692 h 12797"/>
                <a:gd name="connsiteX10" fmla="*/ 4294 w 13344"/>
                <a:gd name="connsiteY10" fmla="*/ 969 h 12797"/>
                <a:gd name="connsiteX11" fmla="*/ 4155 w 13344"/>
                <a:gd name="connsiteY11" fmla="*/ 969 h 12797"/>
                <a:gd name="connsiteX12" fmla="*/ 349 w 13344"/>
                <a:gd name="connsiteY12" fmla="*/ 4289 h 12797"/>
                <a:gd name="connsiteX13" fmla="*/ 1318 w 13344"/>
                <a:gd name="connsiteY13" fmla="*/ 9546 h 12797"/>
                <a:gd name="connsiteX14" fmla="*/ 2633 w 13344"/>
                <a:gd name="connsiteY14" fmla="*/ 11068 h 12797"/>
                <a:gd name="connsiteX15" fmla="*/ 6508 w 13344"/>
                <a:gd name="connsiteY15" fmla="*/ 12797 h 12797"/>
                <a:gd name="connsiteX16" fmla="*/ 7132 w 13344"/>
                <a:gd name="connsiteY16" fmla="*/ 12797 h 12797"/>
                <a:gd name="connsiteX17" fmla="*/ 8377 w 13344"/>
                <a:gd name="connsiteY17" fmla="*/ 12659 h 12797"/>
                <a:gd name="connsiteX18" fmla="*/ 12530 w 13344"/>
                <a:gd name="connsiteY18" fmla="*/ 9546 h 12797"/>
                <a:gd name="connsiteX19" fmla="*/ 12945 w 13344"/>
                <a:gd name="connsiteY19" fmla="*/ 8508 h 12797"/>
                <a:gd name="connsiteX20" fmla="*/ 12322 w 13344"/>
                <a:gd name="connsiteY20" fmla="*/ 3389 h 12797"/>
                <a:gd name="connsiteX21" fmla="*/ 11423 w 13344"/>
                <a:gd name="connsiteY21" fmla="*/ 2144 h 12797"/>
                <a:gd name="connsiteX22" fmla="*/ 7270 w 13344"/>
                <a:gd name="connsiteY22" fmla="*/ 0 h 12797"/>
                <a:gd name="connsiteX23" fmla="*/ 7270 w 13344"/>
                <a:gd name="connsiteY23" fmla="*/ 0 h 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344" h="12797">
                  <a:moveTo>
                    <a:pt x="7200" y="5188"/>
                  </a:moveTo>
                  <a:lnTo>
                    <a:pt x="8100" y="6433"/>
                  </a:lnTo>
                  <a:lnTo>
                    <a:pt x="7685" y="7471"/>
                  </a:lnTo>
                  <a:lnTo>
                    <a:pt x="6439" y="7609"/>
                  </a:lnTo>
                  <a:lnTo>
                    <a:pt x="5124" y="6087"/>
                  </a:lnTo>
                  <a:lnTo>
                    <a:pt x="5747" y="6087"/>
                  </a:lnTo>
                  <a:cubicBezTo>
                    <a:pt x="5747" y="6087"/>
                    <a:pt x="6716" y="5534"/>
                    <a:pt x="6716" y="5534"/>
                  </a:cubicBezTo>
                  <a:lnTo>
                    <a:pt x="7270" y="5257"/>
                  </a:lnTo>
                  <a:moveTo>
                    <a:pt x="7270" y="69"/>
                  </a:moveTo>
                  <a:cubicBezTo>
                    <a:pt x="6439" y="69"/>
                    <a:pt x="5609" y="277"/>
                    <a:pt x="4847" y="692"/>
                  </a:cubicBezTo>
                  <a:lnTo>
                    <a:pt x="4294" y="969"/>
                  </a:lnTo>
                  <a:lnTo>
                    <a:pt x="4155" y="969"/>
                  </a:lnTo>
                  <a:cubicBezTo>
                    <a:pt x="2425" y="1384"/>
                    <a:pt x="972" y="2629"/>
                    <a:pt x="349" y="4289"/>
                  </a:cubicBezTo>
                  <a:cubicBezTo>
                    <a:pt x="-343" y="6087"/>
                    <a:pt x="3" y="8093"/>
                    <a:pt x="1318" y="9546"/>
                  </a:cubicBezTo>
                  <a:lnTo>
                    <a:pt x="2633" y="11068"/>
                  </a:lnTo>
                  <a:cubicBezTo>
                    <a:pt x="3602" y="12175"/>
                    <a:pt x="5055" y="12797"/>
                    <a:pt x="6508" y="12797"/>
                  </a:cubicBezTo>
                  <a:cubicBezTo>
                    <a:pt x="6716" y="12797"/>
                    <a:pt x="6924" y="12797"/>
                    <a:pt x="7132" y="12797"/>
                  </a:cubicBezTo>
                  <a:lnTo>
                    <a:pt x="8377" y="12659"/>
                  </a:lnTo>
                  <a:cubicBezTo>
                    <a:pt x="10246" y="12451"/>
                    <a:pt x="11838" y="11275"/>
                    <a:pt x="12530" y="9546"/>
                  </a:cubicBezTo>
                  <a:lnTo>
                    <a:pt x="12945" y="8508"/>
                  </a:lnTo>
                  <a:cubicBezTo>
                    <a:pt x="13637" y="6848"/>
                    <a:pt x="13430" y="4842"/>
                    <a:pt x="12322" y="3389"/>
                  </a:cubicBezTo>
                  <a:lnTo>
                    <a:pt x="11423" y="2144"/>
                  </a:lnTo>
                  <a:cubicBezTo>
                    <a:pt x="10384" y="761"/>
                    <a:pt x="8862" y="0"/>
                    <a:pt x="7270" y="0"/>
                  </a:cubicBezTo>
                  <a:lnTo>
                    <a:pt x="727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599" name="Freeform 3598">
              <a:extLst>
                <a:ext uri="{FF2B5EF4-FFF2-40B4-BE49-F238E27FC236}">
                  <a16:creationId xmlns:a16="http://schemas.microsoft.com/office/drawing/2014/main" id="{935A4E69-D7E8-D979-0C05-6234BE98D887}"/>
                </a:ext>
              </a:extLst>
            </p:cNvPr>
            <p:cNvSpPr/>
            <p:nvPr/>
          </p:nvSpPr>
          <p:spPr>
            <a:xfrm>
              <a:off x="8473472" y="4751919"/>
              <a:ext cx="2488" cy="2947"/>
            </a:xfrm>
            <a:custGeom>
              <a:avLst/>
              <a:gdLst>
                <a:gd name="connsiteX0" fmla="*/ 1730 w 1868"/>
                <a:gd name="connsiteY0" fmla="*/ 1314 h 2213"/>
                <a:gd name="connsiteX1" fmla="*/ 1869 w 1868"/>
                <a:gd name="connsiteY1" fmla="*/ 830 h 2213"/>
                <a:gd name="connsiteX2" fmla="*/ 969 w 1868"/>
                <a:gd name="connsiteY2" fmla="*/ 0 h 2213"/>
                <a:gd name="connsiteX3" fmla="*/ 0 w 1868"/>
                <a:gd name="connsiteY3" fmla="*/ 2214 h 2213"/>
                <a:gd name="connsiteX4" fmla="*/ 1730 w 1868"/>
                <a:gd name="connsiteY4" fmla="*/ 1314 h 2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8" h="2213">
                  <a:moveTo>
                    <a:pt x="1730" y="1314"/>
                  </a:moveTo>
                  <a:lnTo>
                    <a:pt x="1869" y="830"/>
                  </a:lnTo>
                  <a:lnTo>
                    <a:pt x="969" y="0"/>
                  </a:lnTo>
                  <a:lnTo>
                    <a:pt x="0" y="2214"/>
                  </a:lnTo>
                  <a:lnTo>
                    <a:pt x="1730" y="13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0" name="Freeform 3599">
              <a:extLst>
                <a:ext uri="{FF2B5EF4-FFF2-40B4-BE49-F238E27FC236}">
                  <a16:creationId xmlns:a16="http://schemas.microsoft.com/office/drawing/2014/main" id="{F70EA423-1E90-D7D0-3C08-EFB4DF647E65}"/>
                </a:ext>
              </a:extLst>
            </p:cNvPr>
            <p:cNvSpPr/>
            <p:nvPr/>
          </p:nvSpPr>
          <p:spPr>
            <a:xfrm>
              <a:off x="8466425" y="4745010"/>
              <a:ext cx="16432" cy="16766"/>
            </a:xfrm>
            <a:custGeom>
              <a:avLst/>
              <a:gdLst>
                <a:gd name="connsiteX0" fmla="*/ 6260 w 12338"/>
                <a:gd name="connsiteY0" fmla="*/ 5188 h 12589"/>
                <a:gd name="connsiteX1" fmla="*/ 7090 w 12338"/>
                <a:gd name="connsiteY1" fmla="*/ 5949 h 12589"/>
                <a:gd name="connsiteX2" fmla="*/ 6952 w 12338"/>
                <a:gd name="connsiteY2" fmla="*/ 6433 h 12589"/>
                <a:gd name="connsiteX3" fmla="*/ 5221 w 12338"/>
                <a:gd name="connsiteY3" fmla="*/ 7402 h 12589"/>
                <a:gd name="connsiteX4" fmla="*/ 6190 w 12338"/>
                <a:gd name="connsiteY4" fmla="*/ 5188 h 12589"/>
                <a:gd name="connsiteX5" fmla="*/ 6190 w 12338"/>
                <a:gd name="connsiteY5" fmla="*/ 0 h 12589"/>
                <a:gd name="connsiteX6" fmla="*/ 5083 w 12338"/>
                <a:gd name="connsiteY6" fmla="*/ 138 h 12589"/>
                <a:gd name="connsiteX7" fmla="*/ 1415 w 12338"/>
                <a:gd name="connsiteY7" fmla="*/ 3113 h 12589"/>
                <a:gd name="connsiteX8" fmla="*/ 446 w 12338"/>
                <a:gd name="connsiteY8" fmla="*/ 5326 h 12589"/>
                <a:gd name="connsiteX9" fmla="*/ 1692 w 12338"/>
                <a:gd name="connsiteY9" fmla="*/ 11206 h 12589"/>
                <a:gd name="connsiteX10" fmla="*/ 5221 w 12338"/>
                <a:gd name="connsiteY10" fmla="*/ 12590 h 12589"/>
                <a:gd name="connsiteX11" fmla="*/ 7713 w 12338"/>
                <a:gd name="connsiteY11" fmla="*/ 11967 h 12589"/>
                <a:gd name="connsiteX12" fmla="*/ 9443 w 12338"/>
                <a:gd name="connsiteY12" fmla="*/ 10999 h 12589"/>
                <a:gd name="connsiteX13" fmla="*/ 12074 w 12338"/>
                <a:gd name="connsiteY13" fmla="*/ 7540 h 12589"/>
                <a:gd name="connsiteX14" fmla="*/ 12212 w 12338"/>
                <a:gd name="connsiteY14" fmla="*/ 7056 h 12589"/>
                <a:gd name="connsiteX15" fmla="*/ 10620 w 12338"/>
                <a:gd name="connsiteY15" fmla="*/ 2144 h 12589"/>
                <a:gd name="connsiteX16" fmla="*/ 9789 w 12338"/>
                <a:gd name="connsiteY16" fmla="*/ 1384 h 12589"/>
                <a:gd name="connsiteX17" fmla="*/ 6260 w 12338"/>
                <a:gd name="connsiteY17" fmla="*/ 0 h 12589"/>
                <a:gd name="connsiteX18" fmla="*/ 6260 w 12338"/>
                <a:gd name="connsiteY18" fmla="*/ 0 h 1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38" h="12589">
                  <a:moveTo>
                    <a:pt x="6260" y="5188"/>
                  </a:moveTo>
                  <a:lnTo>
                    <a:pt x="7090" y="5949"/>
                  </a:lnTo>
                  <a:lnTo>
                    <a:pt x="6952" y="6433"/>
                  </a:lnTo>
                  <a:lnTo>
                    <a:pt x="5221" y="7402"/>
                  </a:lnTo>
                  <a:lnTo>
                    <a:pt x="6190" y="5188"/>
                  </a:lnTo>
                  <a:moveTo>
                    <a:pt x="6190" y="0"/>
                  </a:moveTo>
                  <a:cubicBezTo>
                    <a:pt x="5844" y="0"/>
                    <a:pt x="5498" y="0"/>
                    <a:pt x="5083" y="138"/>
                  </a:cubicBezTo>
                  <a:cubicBezTo>
                    <a:pt x="3422" y="484"/>
                    <a:pt x="2038" y="1591"/>
                    <a:pt x="1415" y="3113"/>
                  </a:cubicBezTo>
                  <a:lnTo>
                    <a:pt x="446" y="5326"/>
                  </a:lnTo>
                  <a:cubicBezTo>
                    <a:pt x="-454" y="7332"/>
                    <a:pt x="30" y="9753"/>
                    <a:pt x="1692" y="11206"/>
                  </a:cubicBezTo>
                  <a:cubicBezTo>
                    <a:pt x="2661" y="12105"/>
                    <a:pt x="3907" y="12590"/>
                    <a:pt x="5221" y="12590"/>
                  </a:cubicBezTo>
                  <a:cubicBezTo>
                    <a:pt x="6052" y="12590"/>
                    <a:pt x="6883" y="12382"/>
                    <a:pt x="7713" y="11967"/>
                  </a:cubicBezTo>
                  <a:lnTo>
                    <a:pt x="9443" y="10999"/>
                  </a:lnTo>
                  <a:cubicBezTo>
                    <a:pt x="10759" y="10307"/>
                    <a:pt x="11727" y="8992"/>
                    <a:pt x="12074" y="7540"/>
                  </a:cubicBezTo>
                  <a:lnTo>
                    <a:pt x="12212" y="7056"/>
                  </a:lnTo>
                  <a:cubicBezTo>
                    <a:pt x="12627" y="5257"/>
                    <a:pt x="12004" y="3389"/>
                    <a:pt x="10620" y="2144"/>
                  </a:cubicBezTo>
                  <a:lnTo>
                    <a:pt x="9789" y="1384"/>
                  </a:lnTo>
                  <a:cubicBezTo>
                    <a:pt x="8820" y="484"/>
                    <a:pt x="7575" y="0"/>
                    <a:pt x="6260" y="0"/>
                  </a:cubicBezTo>
                  <a:lnTo>
                    <a:pt x="62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1" name="Freeform 3600">
              <a:extLst>
                <a:ext uri="{FF2B5EF4-FFF2-40B4-BE49-F238E27FC236}">
                  <a16:creationId xmlns:a16="http://schemas.microsoft.com/office/drawing/2014/main" id="{4EB47838-1AE0-0B1F-F8B4-40314DA6D0DF}"/>
                </a:ext>
              </a:extLst>
            </p:cNvPr>
            <p:cNvSpPr/>
            <p:nvPr/>
          </p:nvSpPr>
          <p:spPr>
            <a:xfrm>
              <a:off x="8279531" y="4818895"/>
              <a:ext cx="2211" cy="3500"/>
            </a:xfrm>
            <a:custGeom>
              <a:avLst/>
              <a:gdLst>
                <a:gd name="connsiteX0" fmla="*/ 139 w 1660"/>
                <a:gd name="connsiteY0" fmla="*/ 0 h 2628"/>
                <a:gd name="connsiteX1" fmla="*/ 0 w 1660"/>
                <a:gd name="connsiteY1" fmla="*/ 692 h 2628"/>
                <a:gd name="connsiteX2" fmla="*/ 69 w 1660"/>
                <a:gd name="connsiteY2" fmla="*/ 1384 h 2628"/>
                <a:gd name="connsiteX3" fmla="*/ 277 w 1660"/>
                <a:gd name="connsiteY3" fmla="*/ 2629 h 2628"/>
                <a:gd name="connsiteX4" fmla="*/ 1661 w 1660"/>
                <a:gd name="connsiteY4" fmla="*/ 2144 h 2628"/>
                <a:gd name="connsiteX5" fmla="*/ 1454 w 1660"/>
                <a:gd name="connsiteY5" fmla="*/ 623 h 2628"/>
                <a:gd name="connsiteX6" fmla="*/ 1107 w 1660"/>
                <a:gd name="connsiteY6" fmla="*/ 138 h 2628"/>
                <a:gd name="connsiteX7" fmla="*/ 139 w 1660"/>
                <a:gd name="connsiteY7" fmla="*/ 0 h 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0" h="2628">
                  <a:moveTo>
                    <a:pt x="139" y="0"/>
                  </a:moveTo>
                  <a:lnTo>
                    <a:pt x="0" y="692"/>
                  </a:lnTo>
                  <a:lnTo>
                    <a:pt x="69" y="1384"/>
                  </a:lnTo>
                  <a:lnTo>
                    <a:pt x="277" y="2629"/>
                  </a:lnTo>
                  <a:lnTo>
                    <a:pt x="1661" y="2144"/>
                  </a:lnTo>
                  <a:lnTo>
                    <a:pt x="1454" y="623"/>
                  </a:lnTo>
                  <a:lnTo>
                    <a:pt x="1107" y="138"/>
                  </a:lnTo>
                  <a:lnTo>
                    <a:pt x="139"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2" name="Freeform 3601">
              <a:extLst>
                <a:ext uri="{FF2B5EF4-FFF2-40B4-BE49-F238E27FC236}">
                  <a16:creationId xmlns:a16="http://schemas.microsoft.com/office/drawing/2014/main" id="{02BF01C9-E728-8676-8813-0F2A2014178C}"/>
                </a:ext>
              </a:extLst>
            </p:cNvPr>
            <p:cNvSpPr/>
            <p:nvPr/>
          </p:nvSpPr>
          <p:spPr>
            <a:xfrm>
              <a:off x="8272669" y="4811986"/>
              <a:ext cx="16170" cy="17135"/>
            </a:xfrm>
            <a:custGeom>
              <a:avLst/>
              <a:gdLst>
                <a:gd name="connsiteX0" fmla="*/ 5291 w 12141"/>
                <a:gd name="connsiteY0" fmla="*/ 5188 h 12866"/>
                <a:gd name="connsiteX1" fmla="*/ 6260 w 12141"/>
                <a:gd name="connsiteY1" fmla="*/ 5326 h 12866"/>
                <a:gd name="connsiteX2" fmla="*/ 6606 w 12141"/>
                <a:gd name="connsiteY2" fmla="*/ 5742 h 12866"/>
                <a:gd name="connsiteX3" fmla="*/ 6883 w 12141"/>
                <a:gd name="connsiteY3" fmla="*/ 7263 h 12866"/>
                <a:gd name="connsiteX4" fmla="*/ 5429 w 12141"/>
                <a:gd name="connsiteY4" fmla="*/ 7748 h 12866"/>
                <a:gd name="connsiteX5" fmla="*/ 5222 w 12141"/>
                <a:gd name="connsiteY5" fmla="*/ 6502 h 12866"/>
                <a:gd name="connsiteX6" fmla="*/ 5222 w 12141"/>
                <a:gd name="connsiteY6" fmla="*/ 5880 h 12866"/>
                <a:gd name="connsiteX7" fmla="*/ 5291 w 12141"/>
                <a:gd name="connsiteY7" fmla="*/ 5188 h 12866"/>
                <a:gd name="connsiteX8" fmla="*/ 5291 w 12141"/>
                <a:gd name="connsiteY8" fmla="*/ 0 h 12866"/>
                <a:gd name="connsiteX9" fmla="*/ 169 w 12141"/>
                <a:gd name="connsiteY9" fmla="*/ 4358 h 12866"/>
                <a:gd name="connsiteX10" fmla="*/ 31 w 12141"/>
                <a:gd name="connsiteY10" fmla="*/ 5050 h 12866"/>
                <a:gd name="connsiteX11" fmla="*/ 31 w 12141"/>
                <a:gd name="connsiteY11" fmla="*/ 6157 h 12866"/>
                <a:gd name="connsiteX12" fmla="*/ 31 w 12141"/>
                <a:gd name="connsiteY12" fmla="*/ 6779 h 12866"/>
                <a:gd name="connsiteX13" fmla="*/ 100 w 12141"/>
                <a:gd name="connsiteY13" fmla="*/ 7194 h 12866"/>
                <a:gd name="connsiteX14" fmla="*/ 307 w 12141"/>
                <a:gd name="connsiteY14" fmla="*/ 8439 h 12866"/>
                <a:gd name="connsiteX15" fmla="*/ 2730 w 12141"/>
                <a:gd name="connsiteY15" fmla="*/ 12105 h 12866"/>
                <a:gd name="connsiteX16" fmla="*/ 5498 w 12141"/>
                <a:gd name="connsiteY16" fmla="*/ 12866 h 12866"/>
                <a:gd name="connsiteX17" fmla="*/ 7090 w 12141"/>
                <a:gd name="connsiteY17" fmla="*/ 12590 h 12866"/>
                <a:gd name="connsiteX18" fmla="*/ 8544 w 12141"/>
                <a:gd name="connsiteY18" fmla="*/ 12105 h 12866"/>
                <a:gd name="connsiteX19" fmla="*/ 12073 w 12141"/>
                <a:gd name="connsiteY19" fmla="*/ 6364 h 12866"/>
                <a:gd name="connsiteX20" fmla="*/ 11797 w 12141"/>
                <a:gd name="connsiteY20" fmla="*/ 4842 h 12866"/>
                <a:gd name="connsiteX21" fmla="*/ 10689 w 12141"/>
                <a:gd name="connsiteY21" fmla="*/ 2352 h 12866"/>
                <a:gd name="connsiteX22" fmla="*/ 10343 w 12141"/>
                <a:gd name="connsiteY22" fmla="*/ 1937 h 12866"/>
                <a:gd name="connsiteX23" fmla="*/ 7159 w 12141"/>
                <a:gd name="connsiteY23" fmla="*/ 138 h 12866"/>
                <a:gd name="connsiteX24" fmla="*/ 6191 w 12141"/>
                <a:gd name="connsiteY24" fmla="*/ 0 h 12866"/>
                <a:gd name="connsiteX25" fmla="*/ 5360 w 12141"/>
                <a:gd name="connsiteY25" fmla="*/ 0 h 12866"/>
                <a:gd name="connsiteX26" fmla="*/ 5360 w 12141"/>
                <a:gd name="connsiteY26" fmla="*/ 0 h 12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41" h="12866">
                  <a:moveTo>
                    <a:pt x="5291" y="5188"/>
                  </a:moveTo>
                  <a:lnTo>
                    <a:pt x="6260" y="5326"/>
                  </a:lnTo>
                  <a:lnTo>
                    <a:pt x="6606" y="5742"/>
                  </a:lnTo>
                  <a:lnTo>
                    <a:pt x="6883" y="7263"/>
                  </a:lnTo>
                  <a:lnTo>
                    <a:pt x="5429" y="7748"/>
                  </a:lnTo>
                  <a:lnTo>
                    <a:pt x="5222" y="6502"/>
                  </a:lnTo>
                  <a:lnTo>
                    <a:pt x="5222" y="5880"/>
                  </a:lnTo>
                  <a:cubicBezTo>
                    <a:pt x="5222" y="5880"/>
                    <a:pt x="5291" y="5188"/>
                    <a:pt x="5291" y="5188"/>
                  </a:cubicBezTo>
                  <a:moveTo>
                    <a:pt x="5291" y="0"/>
                  </a:moveTo>
                  <a:cubicBezTo>
                    <a:pt x="2799" y="0"/>
                    <a:pt x="585" y="1799"/>
                    <a:pt x="169" y="4358"/>
                  </a:cubicBezTo>
                  <a:lnTo>
                    <a:pt x="31" y="5050"/>
                  </a:lnTo>
                  <a:cubicBezTo>
                    <a:pt x="31" y="5396"/>
                    <a:pt x="-38" y="5811"/>
                    <a:pt x="31" y="6157"/>
                  </a:cubicBezTo>
                  <a:lnTo>
                    <a:pt x="31" y="6779"/>
                  </a:lnTo>
                  <a:cubicBezTo>
                    <a:pt x="31" y="6779"/>
                    <a:pt x="31" y="7056"/>
                    <a:pt x="100" y="7194"/>
                  </a:cubicBezTo>
                  <a:lnTo>
                    <a:pt x="307" y="8439"/>
                  </a:lnTo>
                  <a:cubicBezTo>
                    <a:pt x="515" y="9961"/>
                    <a:pt x="1415" y="11275"/>
                    <a:pt x="2730" y="12105"/>
                  </a:cubicBezTo>
                  <a:cubicBezTo>
                    <a:pt x="3561" y="12659"/>
                    <a:pt x="4529" y="12866"/>
                    <a:pt x="5498" y="12866"/>
                  </a:cubicBezTo>
                  <a:cubicBezTo>
                    <a:pt x="6052" y="12866"/>
                    <a:pt x="6606" y="12797"/>
                    <a:pt x="7090" y="12590"/>
                  </a:cubicBezTo>
                  <a:lnTo>
                    <a:pt x="8544" y="12105"/>
                  </a:lnTo>
                  <a:cubicBezTo>
                    <a:pt x="10966" y="11345"/>
                    <a:pt x="12489" y="8854"/>
                    <a:pt x="12073" y="6364"/>
                  </a:cubicBezTo>
                  <a:lnTo>
                    <a:pt x="11797" y="4842"/>
                  </a:lnTo>
                  <a:cubicBezTo>
                    <a:pt x="11658" y="3943"/>
                    <a:pt x="11243" y="3044"/>
                    <a:pt x="10689" y="2352"/>
                  </a:cubicBezTo>
                  <a:lnTo>
                    <a:pt x="10343" y="1937"/>
                  </a:lnTo>
                  <a:cubicBezTo>
                    <a:pt x="9513" y="969"/>
                    <a:pt x="8405" y="346"/>
                    <a:pt x="7159" y="138"/>
                  </a:cubicBezTo>
                  <a:lnTo>
                    <a:pt x="6191" y="0"/>
                  </a:lnTo>
                  <a:cubicBezTo>
                    <a:pt x="6191" y="0"/>
                    <a:pt x="5637" y="0"/>
                    <a:pt x="5360" y="0"/>
                  </a:cubicBezTo>
                  <a:lnTo>
                    <a:pt x="53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3" name="Freeform 3602">
              <a:extLst>
                <a:ext uri="{FF2B5EF4-FFF2-40B4-BE49-F238E27FC236}">
                  <a16:creationId xmlns:a16="http://schemas.microsoft.com/office/drawing/2014/main" id="{13E77FF9-89A2-A835-B5C3-387A393AB17A}"/>
                </a:ext>
              </a:extLst>
            </p:cNvPr>
            <p:cNvSpPr/>
            <p:nvPr/>
          </p:nvSpPr>
          <p:spPr>
            <a:xfrm>
              <a:off x="8358158" y="4663752"/>
              <a:ext cx="4239" cy="4053"/>
            </a:xfrm>
            <a:custGeom>
              <a:avLst/>
              <a:gdLst>
                <a:gd name="connsiteX0" fmla="*/ 2077 w 3183"/>
                <a:gd name="connsiteY0" fmla="*/ 346 h 3043"/>
                <a:gd name="connsiteX1" fmla="*/ 346 w 3183"/>
                <a:gd name="connsiteY1" fmla="*/ 0 h 3043"/>
                <a:gd name="connsiteX2" fmla="*/ 0 w 3183"/>
                <a:gd name="connsiteY2" fmla="*/ 1176 h 3043"/>
                <a:gd name="connsiteX3" fmla="*/ 3184 w 3183"/>
                <a:gd name="connsiteY3" fmla="*/ 3044 h 3043"/>
                <a:gd name="connsiteX4" fmla="*/ 2077 w 3183"/>
                <a:gd name="connsiteY4" fmla="*/ 346 h 3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3043">
                  <a:moveTo>
                    <a:pt x="2077" y="346"/>
                  </a:moveTo>
                  <a:lnTo>
                    <a:pt x="346" y="0"/>
                  </a:lnTo>
                  <a:lnTo>
                    <a:pt x="0" y="1176"/>
                  </a:lnTo>
                  <a:lnTo>
                    <a:pt x="3184" y="3044"/>
                  </a:lnTo>
                  <a:lnTo>
                    <a:pt x="2077" y="34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4" name="Freeform 3603">
              <a:extLst>
                <a:ext uri="{FF2B5EF4-FFF2-40B4-BE49-F238E27FC236}">
                  <a16:creationId xmlns:a16="http://schemas.microsoft.com/office/drawing/2014/main" id="{A472920D-BE0A-CFAC-032B-F0123A06B0AC}"/>
                </a:ext>
              </a:extLst>
            </p:cNvPr>
            <p:cNvSpPr/>
            <p:nvPr/>
          </p:nvSpPr>
          <p:spPr>
            <a:xfrm>
              <a:off x="8351271" y="4656751"/>
              <a:ext cx="18085" cy="18056"/>
            </a:xfrm>
            <a:custGeom>
              <a:avLst/>
              <a:gdLst>
                <a:gd name="connsiteX0" fmla="*/ 5517 w 13579"/>
                <a:gd name="connsiteY0" fmla="*/ 5257 h 13557"/>
                <a:gd name="connsiteX1" fmla="*/ 7248 w 13579"/>
                <a:gd name="connsiteY1" fmla="*/ 5603 h 13557"/>
                <a:gd name="connsiteX2" fmla="*/ 8355 w 13579"/>
                <a:gd name="connsiteY2" fmla="*/ 8301 h 13557"/>
                <a:gd name="connsiteX3" fmla="*/ 5171 w 13579"/>
                <a:gd name="connsiteY3" fmla="*/ 6364 h 13557"/>
                <a:gd name="connsiteX4" fmla="*/ 5517 w 13579"/>
                <a:gd name="connsiteY4" fmla="*/ 5188 h 13557"/>
                <a:gd name="connsiteX5" fmla="*/ 5517 w 13579"/>
                <a:gd name="connsiteY5" fmla="*/ 0 h 13557"/>
                <a:gd name="connsiteX6" fmla="*/ 534 w 13579"/>
                <a:gd name="connsiteY6" fmla="*/ 3804 h 13557"/>
                <a:gd name="connsiteX7" fmla="*/ 188 w 13579"/>
                <a:gd name="connsiteY7" fmla="*/ 4980 h 13557"/>
                <a:gd name="connsiteX8" fmla="*/ 2472 w 13579"/>
                <a:gd name="connsiteY8" fmla="*/ 10860 h 13557"/>
                <a:gd name="connsiteX9" fmla="*/ 5655 w 13579"/>
                <a:gd name="connsiteY9" fmla="*/ 12797 h 13557"/>
                <a:gd name="connsiteX10" fmla="*/ 8355 w 13579"/>
                <a:gd name="connsiteY10" fmla="*/ 13558 h 13557"/>
                <a:gd name="connsiteX11" fmla="*/ 11746 w 13579"/>
                <a:gd name="connsiteY11" fmla="*/ 12313 h 13557"/>
                <a:gd name="connsiteX12" fmla="*/ 13200 w 13579"/>
                <a:gd name="connsiteY12" fmla="*/ 6433 h 13557"/>
                <a:gd name="connsiteX13" fmla="*/ 12092 w 13579"/>
                <a:gd name="connsiteY13" fmla="*/ 3735 h 13557"/>
                <a:gd name="connsiteX14" fmla="*/ 8285 w 13579"/>
                <a:gd name="connsiteY14" fmla="*/ 553 h 13557"/>
                <a:gd name="connsiteX15" fmla="*/ 6555 w 13579"/>
                <a:gd name="connsiteY15" fmla="*/ 208 h 13557"/>
                <a:gd name="connsiteX16" fmla="*/ 5517 w 13579"/>
                <a:gd name="connsiteY16" fmla="*/ 69 h 13557"/>
                <a:gd name="connsiteX17" fmla="*/ 5517 w 13579"/>
                <a:gd name="connsiteY17" fmla="*/ 69 h 1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579" h="13557">
                  <a:moveTo>
                    <a:pt x="5517" y="5257"/>
                  </a:moveTo>
                  <a:lnTo>
                    <a:pt x="7248" y="5603"/>
                  </a:lnTo>
                  <a:lnTo>
                    <a:pt x="8355" y="8301"/>
                  </a:lnTo>
                  <a:lnTo>
                    <a:pt x="5171" y="6364"/>
                  </a:lnTo>
                  <a:lnTo>
                    <a:pt x="5517" y="5188"/>
                  </a:lnTo>
                  <a:moveTo>
                    <a:pt x="5517" y="0"/>
                  </a:moveTo>
                  <a:cubicBezTo>
                    <a:pt x="3233" y="0"/>
                    <a:pt x="1157" y="1522"/>
                    <a:pt x="534" y="3804"/>
                  </a:cubicBezTo>
                  <a:lnTo>
                    <a:pt x="188" y="4980"/>
                  </a:lnTo>
                  <a:cubicBezTo>
                    <a:pt x="-435" y="7263"/>
                    <a:pt x="534" y="9615"/>
                    <a:pt x="2472" y="10860"/>
                  </a:cubicBezTo>
                  <a:lnTo>
                    <a:pt x="5655" y="12797"/>
                  </a:lnTo>
                  <a:cubicBezTo>
                    <a:pt x="6486" y="13281"/>
                    <a:pt x="7386" y="13558"/>
                    <a:pt x="8355" y="13558"/>
                  </a:cubicBezTo>
                  <a:cubicBezTo>
                    <a:pt x="9531" y="13558"/>
                    <a:pt x="10777" y="13143"/>
                    <a:pt x="11746" y="12313"/>
                  </a:cubicBezTo>
                  <a:cubicBezTo>
                    <a:pt x="13476" y="10860"/>
                    <a:pt x="14030" y="8508"/>
                    <a:pt x="13200" y="6433"/>
                  </a:cubicBezTo>
                  <a:lnTo>
                    <a:pt x="12092" y="3735"/>
                  </a:lnTo>
                  <a:cubicBezTo>
                    <a:pt x="11469" y="2144"/>
                    <a:pt x="10016" y="899"/>
                    <a:pt x="8285" y="553"/>
                  </a:cubicBezTo>
                  <a:lnTo>
                    <a:pt x="6555" y="208"/>
                  </a:lnTo>
                  <a:cubicBezTo>
                    <a:pt x="6209" y="138"/>
                    <a:pt x="5863" y="69"/>
                    <a:pt x="5517" y="69"/>
                  </a:cubicBezTo>
                  <a:lnTo>
                    <a:pt x="551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5" name="Freeform 3604">
              <a:extLst>
                <a:ext uri="{FF2B5EF4-FFF2-40B4-BE49-F238E27FC236}">
                  <a16:creationId xmlns:a16="http://schemas.microsoft.com/office/drawing/2014/main" id="{D7D214AC-11BB-F175-0E24-5CAA80C828D7}"/>
                </a:ext>
              </a:extLst>
            </p:cNvPr>
            <p:cNvSpPr/>
            <p:nvPr/>
          </p:nvSpPr>
          <p:spPr>
            <a:xfrm>
              <a:off x="8518823" y="4778544"/>
              <a:ext cx="1566" cy="5342"/>
            </a:xfrm>
            <a:custGeom>
              <a:avLst/>
              <a:gdLst>
                <a:gd name="connsiteX0" fmla="*/ 969 w 1176"/>
                <a:gd name="connsiteY0" fmla="*/ 3043 h 4011"/>
                <a:gd name="connsiteX1" fmla="*/ 1176 w 1176"/>
                <a:gd name="connsiteY1" fmla="*/ 2075 h 4011"/>
                <a:gd name="connsiteX2" fmla="*/ 1038 w 1176"/>
                <a:gd name="connsiteY2" fmla="*/ 1038 h 4011"/>
                <a:gd name="connsiteX3" fmla="*/ 830 w 1176"/>
                <a:gd name="connsiteY3" fmla="*/ 0 h 4011"/>
                <a:gd name="connsiteX4" fmla="*/ 277 w 1176"/>
                <a:gd name="connsiteY4" fmla="*/ 968 h 4011"/>
                <a:gd name="connsiteX5" fmla="*/ 0 w 1176"/>
                <a:gd name="connsiteY5" fmla="*/ 2006 h 4011"/>
                <a:gd name="connsiteX6" fmla="*/ 69 w 1176"/>
                <a:gd name="connsiteY6" fmla="*/ 2974 h 4011"/>
                <a:gd name="connsiteX7" fmla="*/ 484 w 1176"/>
                <a:gd name="connsiteY7" fmla="*/ 4012 h 4011"/>
                <a:gd name="connsiteX8" fmla="*/ 969 w 1176"/>
                <a:gd name="connsiteY8" fmla="*/ 3043 h 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6" h="4011">
                  <a:moveTo>
                    <a:pt x="969" y="3043"/>
                  </a:moveTo>
                  <a:lnTo>
                    <a:pt x="1176" y="2075"/>
                  </a:lnTo>
                  <a:lnTo>
                    <a:pt x="1038" y="1038"/>
                  </a:lnTo>
                  <a:lnTo>
                    <a:pt x="830" y="0"/>
                  </a:lnTo>
                  <a:lnTo>
                    <a:pt x="277" y="968"/>
                  </a:lnTo>
                  <a:lnTo>
                    <a:pt x="0" y="2006"/>
                  </a:lnTo>
                  <a:lnTo>
                    <a:pt x="69" y="2974"/>
                  </a:lnTo>
                  <a:lnTo>
                    <a:pt x="484" y="4012"/>
                  </a:lnTo>
                  <a:lnTo>
                    <a:pt x="969" y="304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6" name="Freeform 3605">
              <a:extLst>
                <a:ext uri="{FF2B5EF4-FFF2-40B4-BE49-F238E27FC236}">
                  <a16:creationId xmlns:a16="http://schemas.microsoft.com/office/drawing/2014/main" id="{1E9DED33-3D60-0705-0A21-F7B52E317229}"/>
                </a:ext>
              </a:extLst>
            </p:cNvPr>
            <p:cNvSpPr/>
            <p:nvPr/>
          </p:nvSpPr>
          <p:spPr>
            <a:xfrm>
              <a:off x="8512001" y="4771634"/>
              <a:ext cx="15408" cy="19254"/>
            </a:xfrm>
            <a:custGeom>
              <a:avLst/>
              <a:gdLst>
                <a:gd name="connsiteX0" fmla="*/ 5952 w 11569"/>
                <a:gd name="connsiteY0" fmla="*/ 5188 h 14457"/>
                <a:gd name="connsiteX1" fmla="*/ 6229 w 11569"/>
                <a:gd name="connsiteY1" fmla="*/ 6295 h 14457"/>
                <a:gd name="connsiteX2" fmla="*/ 6368 w 11569"/>
                <a:gd name="connsiteY2" fmla="*/ 7263 h 14457"/>
                <a:gd name="connsiteX3" fmla="*/ 6160 w 11569"/>
                <a:gd name="connsiteY3" fmla="*/ 8231 h 14457"/>
                <a:gd name="connsiteX4" fmla="*/ 5675 w 11569"/>
                <a:gd name="connsiteY4" fmla="*/ 9269 h 14457"/>
                <a:gd name="connsiteX5" fmla="*/ 5260 w 11569"/>
                <a:gd name="connsiteY5" fmla="*/ 8231 h 14457"/>
                <a:gd name="connsiteX6" fmla="*/ 5260 w 11569"/>
                <a:gd name="connsiteY6" fmla="*/ 7263 h 14457"/>
                <a:gd name="connsiteX7" fmla="*/ 5468 w 11569"/>
                <a:gd name="connsiteY7" fmla="*/ 6226 h 14457"/>
                <a:gd name="connsiteX8" fmla="*/ 6022 w 11569"/>
                <a:gd name="connsiteY8" fmla="*/ 5188 h 14457"/>
                <a:gd name="connsiteX9" fmla="*/ 6022 w 11569"/>
                <a:gd name="connsiteY9" fmla="*/ 0 h 14457"/>
                <a:gd name="connsiteX10" fmla="*/ 1454 w 11569"/>
                <a:gd name="connsiteY10" fmla="*/ 2767 h 14457"/>
                <a:gd name="connsiteX11" fmla="*/ 900 w 11569"/>
                <a:gd name="connsiteY11" fmla="*/ 3804 h 14457"/>
                <a:gd name="connsiteX12" fmla="*/ 415 w 11569"/>
                <a:gd name="connsiteY12" fmla="*/ 4980 h 14457"/>
                <a:gd name="connsiteX13" fmla="*/ 139 w 11569"/>
                <a:gd name="connsiteY13" fmla="*/ 6018 h 14457"/>
                <a:gd name="connsiteX14" fmla="*/ 0 w 11569"/>
                <a:gd name="connsiteY14" fmla="*/ 7471 h 14457"/>
                <a:gd name="connsiteX15" fmla="*/ 0 w 11569"/>
                <a:gd name="connsiteY15" fmla="*/ 8439 h 14457"/>
                <a:gd name="connsiteX16" fmla="*/ 415 w 11569"/>
                <a:gd name="connsiteY16" fmla="*/ 10238 h 14457"/>
                <a:gd name="connsiteX17" fmla="*/ 831 w 11569"/>
                <a:gd name="connsiteY17" fmla="*/ 11275 h 14457"/>
                <a:gd name="connsiteX18" fmla="*/ 5468 w 11569"/>
                <a:gd name="connsiteY18" fmla="*/ 14457 h 14457"/>
                <a:gd name="connsiteX19" fmla="*/ 5675 w 11569"/>
                <a:gd name="connsiteY19" fmla="*/ 14457 h 14457"/>
                <a:gd name="connsiteX20" fmla="*/ 10313 w 11569"/>
                <a:gd name="connsiteY20" fmla="*/ 11621 h 14457"/>
                <a:gd name="connsiteX21" fmla="*/ 10797 w 11569"/>
                <a:gd name="connsiteY21" fmla="*/ 10584 h 14457"/>
                <a:gd name="connsiteX22" fmla="*/ 11281 w 11569"/>
                <a:gd name="connsiteY22" fmla="*/ 9200 h 14457"/>
                <a:gd name="connsiteX23" fmla="*/ 11489 w 11569"/>
                <a:gd name="connsiteY23" fmla="*/ 8231 h 14457"/>
                <a:gd name="connsiteX24" fmla="*/ 11489 w 11569"/>
                <a:gd name="connsiteY24" fmla="*/ 6710 h 14457"/>
                <a:gd name="connsiteX25" fmla="*/ 11351 w 11569"/>
                <a:gd name="connsiteY25" fmla="*/ 5741 h 14457"/>
                <a:gd name="connsiteX26" fmla="*/ 11213 w 11569"/>
                <a:gd name="connsiteY26" fmla="*/ 5119 h 14457"/>
                <a:gd name="connsiteX27" fmla="*/ 10935 w 11569"/>
                <a:gd name="connsiteY27" fmla="*/ 4012 h 14457"/>
                <a:gd name="connsiteX28" fmla="*/ 6575 w 11569"/>
                <a:gd name="connsiteY28" fmla="*/ 69 h 14457"/>
                <a:gd name="connsiteX29" fmla="*/ 5883 w 11569"/>
                <a:gd name="connsiteY29" fmla="*/ 69 h 14457"/>
                <a:gd name="connsiteX30" fmla="*/ 5883 w 11569"/>
                <a:gd name="connsiteY30" fmla="*/ 69 h 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569" h="14457">
                  <a:moveTo>
                    <a:pt x="5952" y="5188"/>
                  </a:moveTo>
                  <a:lnTo>
                    <a:pt x="6229" y="6295"/>
                  </a:lnTo>
                  <a:lnTo>
                    <a:pt x="6368" y="7263"/>
                  </a:lnTo>
                  <a:lnTo>
                    <a:pt x="6160" y="8231"/>
                  </a:lnTo>
                  <a:lnTo>
                    <a:pt x="5675" y="9269"/>
                  </a:lnTo>
                  <a:lnTo>
                    <a:pt x="5260" y="8231"/>
                  </a:lnTo>
                  <a:lnTo>
                    <a:pt x="5260" y="7263"/>
                  </a:lnTo>
                  <a:cubicBezTo>
                    <a:pt x="5260" y="7263"/>
                    <a:pt x="5468" y="6226"/>
                    <a:pt x="5468" y="6226"/>
                  </a:cubicBezTo>
                  <a:lnTo>
                    <a:pt x="6022" y="5188"/>
                  </a:lnTo>
                  <a:moveTo>
                    <a:pt x="6022" y="0"/>
                  </a:moveTo>
                  <a:cubicBezTo>
                    <a:pt x="4153" y="0"/>
                    <a:pt x="2353" y="1038"/>
                    <a:pt x="1454" y="2767"/>
                  </a:cubicBezTo>
                  <a:lnTo>
                    <a:pt x="900" y="3804"/>
                  </a:lnTo>
                  <a:cubicBezTo>
                    <a:pt x="692" y="4150"/>
                    <a:pt x="554" y="4565"/>
                    <a:pt x="415" y="4980"/>
                  </a:cubicBezTo>
                  <a:lnTo>
                    <a:pt x="139" y="6018"/>
                  </a:lnTo>
                  <a:cubicBezTo>
                    <a:pt x="0" y="6502"/>
                    <a:pt x="0" y="6986"/>
                    <a:pt x="0" y="7471"/>
                  </a:cubicBezTo>
                  <a:lnTo>
                    <a:pt x="0" y="8439"/>
                  </a:lnTo>
                  <a:cubicBezTo>
                    <a:pt x="0" y="9062"/>
                    <a:pt x="208" y="9684"/>
                    <a:pt x="415" y="10238"/>
                  </a:cubicBezTo>
                  <a:lnTo>
                    <a:pt x="831" y="11275"/>
                  </a:lnTo>
                  <a:cubicBezTo>
                    <a:pt x="1592" y="13143"/>
                    <a:pt x="3392" y="14388"/>
                    <a:pt x="5468" y="14457"/>
                  </a:cubicBezTo>
                  <a:cubicBezTo>
                    <a:pt x="5468" y="14457"/>
                    <a:pt x="5606" y="14457"/>
                    <a:pt x="5675" y="14457"/>
                  </a:cubicBezTo>
                  <a:cubicBezTo>
                    <a:pt x="7613" y="14457"/>
                    <a:pt x="9413" y="13350"/>
                    <a:pt x="10313" y="11621"/>
                  </a:cubicBezTo>
                  <a:lnTo>
                    <a:pt x="10797" y="10584"/>
                  </a:lnTo>
                  <a:cubicBezTo>
                    <a:pt x="11005" y="10168"/>
                    <a:pt x="11143" y="9684"/>
                    <a:pt x="11281" y="9200"/>
                  </a:cubicBezTo>
                  <a:lnTo>
                    <a:pt x="11489" y="8231"/>
                  </a:lnTo>
                  <a:cubicBezTo>
                    <a:pt x="11559" y="7747"/>
                    <a:pt x="11628" y="7194"/>
                    <a:pt x="11489" y="6710"/>
                  </a:cubicBezTo>
                  <a:lnTo>
                    <a:pt x="11351" y="5741"/>
                  </a:lnTo>
                  <a:cubicBezTo>
                    <a:pt x="11351" y="5741"/>
                    <a:pt x="11351" y="5326"/>
                    <a:pt x="11213" y="5119"/>
                  </a:cubicBezTo>
                  <a:lnTo>
                    <a:pt x="10935" y="4012"/>
                  </a:lnTo>
                  <a:cubicBezTo>
                    <a:pt x="10451" y="1937"/>
                    <a:pt x="8721" y="346"/>
                    <a:pt x="6575" y="69"/>
                  </a:cubicBezTo>
                  <a:cubicBezTo>
                    <a:pt x="6368" y="69"/>
                    <a:pt x="6091" y="69"/>
                    <a:pt x="5883" y="69"/>
                  </a:cubicBezTo>
                  <a:lnTo>
                    <a:pt x="588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7" name="Freeform 3606">
              <a:extLst>
                <a:ext uri="{FF2B5EF4-FFF2-40B4-BE49-F238E27FC236}">
                  <a16:creationId xmlns:a16="http://schemas.microsoft.com/office/drawing/2014/main" id="{45396084-1B10-4BD7-D030-3091AE5E0426}"/>
                </a:ext>
              </a:extLst>
            </p:cNvPr>
            <p:cNvSpPr/>
            <p:nvPr/>
          </p:nvSpPr>
          <p:spPr>
            <a:xfrm>
              <a:off x="8451442" y="4792178"/>
              <a:ext cx="4884" cy="4791"/>
            </a:xfrm>
            <a:custGeom>
              <a:avLst/>
              <a:gdLst>
                <a:gd name="connsiteX0" fmla="*/ 2491 w 3667"/>
                <a:gd name="connsiteY0" fmla="*/ 3597 h 3597"/>
                <a:gd name="connsiteX1" fmla="*/ 3668 w 3667"/>
                <a:gd name="connsiteY1" fmla="*/ 1799 h 3597"/>
                <a:gd name="connsiteX2" fmla="*/ 2976 w 3667"/>
                <a:gd name="connsiteY2" fmla="*/ 0 h 3597"/>
                <a:gd name="connsiteX3" fmla="*/ 0 w 3667"/>
                <a:gd name="connsiteY3" fmla="*/ 1729 h 3597"/>
                <a:gd name="connsiteX4" fmla="*/ 2491 w 3667"/>
                <a:gd name="connsiteY4" fmla="*/ 3597 h 3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7" h="3597">
                  <a:moveTo>
                    <a:pt x="2491" y="3597"/>
                  </a:moveTo>
                  <a:lnTo>
                    <a:pt x="3668" y="1799"/>
                  </a:lnTo>
                  <a:lnTo>
                    <a:pt x="2976" y="0"/>
                  </a:lnTo>
                  <a:lnTo>
                    <a:pt x="0" y="1729"/>
                  </a:lnTo>
                  <a:lnTo>
                    <a:pt x="2491" y="359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8" name="Freeform 3607">
              <a:extLst>
                <a:ext uri="{FF2B5EF4-FFF2-40B4-BE49-F238E27FC236}">
                  <a16:creationId xmlns:a16="http://schemas.microsoft.com/office/drawing/2014/main" id="{7333AD65-C2F8-8558-C561-95205C6ACAE3}"/>
                </a:ext>
              </a:extLst>
            </p:cNvPr>
            <p:cNvSpPr/>
            <p:nvPr/>
          </p:nvSpPr>
          <p:spPr>
            <a:xfrm>
              <a:off x="8444430" y="4785268"/>
              <a:ext cx="18692" cy="18702"/>
            </a:xfrm>
            <a:custGeom>
              <a:avLst/>
              <a:gdLst>
                <a:gd name="connsiteX0" fmla="*/ 8241 w 14035"/>
                <a:gd name="connsiteY0" fmla="*/ 5188 h 14042"/>
                <a:gd name="connsiteX1" fmla="*/ 8864 w 14035"/>
                <a:gd name="connsiteY1" fmla="*/ 7056 h 14042"/>
                <a:gd name="connsiteX2" fmla="*/ 7687 w 14035"/>
                <a:gd name="connsiteY2" fmla="*/ 8854 h 14042"/>
                <a:gd name="connsiteX3" fmla="*/ 5196 w 14035"/>
                <a:gd name="connsiteY3" fmla="*/ 6917 h 14042"/>
                <a:gd name="connsiteX4" fmla="*/ 8172 w 14035"/>
                <a:gd name="connsiteY4" fmla="*/ 5188 h 14042"/>
                <a:gd name="connsiteX5" fmla="*/ 8172 w 14035"/>
                <a:gd name="connsiteY5" fmla="*/ 0 h 14042"/>
                <a:gd name="connsiteX6" fmla="*/ 5542 w 14035"/>
                <a:gd name="connsiteY6" fmla="*/ 692 h 14042"/>
                <a:gd name="connsiteX7" fmla="*/ 2566 w 14035"/>
                <a:gd name="connsiteY7" fmla="*/ 2421 h 14042"/>
                <a:gd name="connsiteX8" fmla="*/ 5 w 14035"/>
                <a:gd name="connsiteY8" fmla="*/ 6572 h 14042"/>
                <a:gd name="connsiteX9" fmla="*/ 2012 w 14035"/>
                <a:gd name="connsiteY9" fmla="*/ 10999 h 14042"/>
                <a:gd name="connsiteX10" fmla="*/ 4503 w 14035"/>
                <a:gd name="connsiteY10" fmla="*/ 12935 h 14042"/>
                <a:gd name="connsiteX11" fmla="*/ 7687 w 14035"/>
                <a:gd name="connsiteY11" fmla="*/ 14042 h 14042"/>
                <a:gd name="connsiteX12" fmla="*/ 8587 w 14035"/>
                <a:gd name="connsiteY12" fmla="*/ 13973 h 14042"/>
                <a:gd name="connsiteX13" fmla="*/ 12047 w 14035"/>
                <a:gd name="connsiteY13" fmla="*/ 11690 h 14042"/>
                <a:gd name="connsiteX14" fmla="*/ 13224 w 14035"/>
                <a:gd name="connsiteY14" fmla="*/ 9892 h 14042"/>
                <a:gd name="connsiteX15" fmla="*/ 13778 w 14035"/>
                <a:gd name="connsiteY15" fmla="*/ 5396 h 14042"/>
                <a:gd name="connsiteX16" fmla="*/ 13155 w 14035"/>
                <a:gd name="connsiteY16" fmla="*/ 3528 h 14042"/>
                <a:gd name="connsiteX17" fmla="*/ 10040 w 14035"/>
                <a:gd name="connsiteY17" fmla="*/ 415 h 14042"/>
                <a:gd name="connsiteX18" fmla="*/ 8241 w 14035"/>
                <a:gd name="connsiteY18" fmla="*/ 69 h 14042"/>
                <a:gd name="connsiteX19" fmla="*/ 8241 w 14035"/>
                <a:gd name="connsiteY19" fmla="*/ 69 h 1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035" h="14042">
                  <a:moveTo>
                    <a:pt x="8241" y="5188"/>
                  </a:moveTo>
                  <a:lnTo>
                    <a:pt x="8864" y="7056"/>
                  </a:lnTo>
                  <a:lnTo>
                    <a:pt x="7687" y="8854"/>
                  </a:lnTo>
                  <a:lnTo>
                    <a:pt x="5196" y="6917"/>
                  </a:lnTo>
                  <a:lnTo>
                    <a:pt x="8172" y="5188"/>
                  </a:lnTo>
                  <a:moveTo>
                    <a:pt x="8172" y="0"/>
                  </a:moveTo>
                  <a:cubicBezTo>
                    <a:pt x="7272" y="0"/>
                    <a:pt x="6372" y="208"/>
                    <a:pt x="5542" y="692"/>
                  </a:cubicBezTo>
                  <a:lnTo>
                    <a:pt x="2566" y="2421"/>
                  </a:lnTo>
                  <a:cubicBezTo>
                    <a:pt x="1043" y="3320"/>
                    <a:pt x="74" y="4842"/>
                    <a:pt x="5" y="6572"/>
                  </a:cubicBezTo>
                  <a:cubicBezTo>
                    <a:pt x="-65" y="8301"/>
                    <a:pt x="627" y="9961"/>
                    <a:pt x="2012" y="10999"/>
                  </a:cubicBezTo>
                  <a:lnTo>
                    <a:pt x="4503" y="12935"/>
                  </a:lnTo>
                  <a:cubicBezTo>
                    <a:pt x="5403" y="13627"/>
                    <a:pt x="6511" y="14042"/>
                    <a:pt x="7687" y="14042"/>
                  </a:cubicBezTo>
                  <a:cubicBezTo>
                    <a:pt x="7964" y="14042"/>
                    <a:pt x="8310" y="14042"/>
                    <a:pt x="8587" y="13973"/>
                  </a:cubicBezTo>
                  <a:cubicBezTo>
                    <a:pt x="10040" y="13696"/>
                    <a:pt x="11286" y="12866"/>
                    <a:pt x="12047" y="11690"/>
                  </a:cubicBezTo>
                  <a:lnTo>
                    <a:pt x="13224" y="9892"/>
                  </a:lnTo>
                  <a:cubicBezTo>
                    <a:pt x="14054" y="8577"/>
                    <a:pt x="14262" y="6848"/>
                    <a:pt x="13778" y="5396"/>
                  </a:cubicBezTo>
                  <a:lnTo>
                    <a:pt x="13155" y="3528"/>
                  </a:lnTo>
                  <a:cubicBezTo>
                    <a:pt x="12670" y="2075"/>
                    <a:pt x="11494" y="899"/>
                    <a:pt x="10040" y="415"/>
                  </a:cubicBezTo>
                  <a:cubicBezTo>
                    <a:pt x="9487" y="208"/>
                    <a:pt x="8864" y="69"/>
                    <a:pt x="8241" y="69"/>
                  </a:cubicBezTo>
                  <a:lnTo>
                    <a:pt x="824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09" name="Freeform 3608">
              <a:extLst>
                <a:ext uri="{FF2B5EF4-FFF2-40B4-BE49-F238E27FC236}">
                  <a16:creationId xmlns:a16="http://schemas.microsoft.com/office/drawing/2014/main" id="{16441200-C57F-F446-3257-F4F170683268}"/>
                </a:ext>
              </a:extLst>
            </p:cNvPr>
            <p:cNvSpPr/>
            <p:nvPr/>
          </p:nvSpPr>
          <p:spPr>
            <a:xfrm>
              <a:off x="8351061" y="4716542"/>
              <a:ext cx="5715" cy="8474"/>
            </a:xfrm>
            <a:custGeom>
              <a:avLst/>
              <a:gdLst>
                <a:gd name="connsiteX0" fmla="*/ 3599 w 4291"/>
                <a:gd name="connsiteY0" fmla="*/ 6364 h 6363"/>
                <a:gd name="connsiteX1" fmla="*/ 4291 w 4291"/>
                <a:gd name="connsiteY1" fmla="*/ 3597 h 6363"/>
                <a:gd name="connsiteX2" fmla="*/ 4014 w 4291"/>
                <a:gd name="connsiteY2" fmla="*/ 1937 h 6363"/>
                <a:gd name="connsiteX3" fmla="*/ 3045 w 4291"/>
                <a:gd name="connsiteY3" fmla="*/ 692 h 6363"/>
                <a:gd name="connsiteX4" fmla="*/ 1592 w 4291"/>
                <a:gd name="connsiteY4" fmla="*/ 0 h 6363"/>
                <a:gd name="connsiteX5" fmla="*/ 0 w 4291"/>
                <a:gd name="connsiteY5" fmla="*/ 208 h 6363"/>
                <a:gd name="connsiteX6" fmla="*/ 2146 w 4291"/>
                <a:gd name="connsiteY6" fmla="*/ 4980 h 6363"/>
                <a:gd name="connsiteX7" fmla="*/ 3599 w 4291"/>
                <a:gd name="connsiteY7" fmla="*/ 6364 h 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1" h="6363">
                  <a:moveTo>
                    <a:pt x="3599" y="6364"/>
                  </a:moveTo>
                  <a:lnTo>
                    <a:pt x="4291" y="3597"/>
                  </a:lnTo>
                  <a:lnTo>
                    <a:pt x="4014" y="1937"/>
                  </a:lnTo>
                  <a:lnTo>
                    <a:pt x="3045" y="692"/>
                  </a:lnTo>
                  <a:lnTo>
                    <a:pt x="1592" y="0"/>
                  </a:lnTo>
                  <a:lnTo>
                    <a:pt x="0" y="208"/>
                  </a:lnTo>
                  <a:lnTo>
                    <a:pt x="2146" y="4980"/>
                  </a:lnTo>
                  <a:lnTo>
                    <a:pt x="3599" y="636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0" name="Freeform 3609">
              <a:extLst>
                <a:ext uri="{FF2B5EF4-FFF2-40B4-BE49-F238E27FC236}">
                  <a16:creationId xmlns:a16="http://schemas.microsoft.com/office/drawing/2014/main" id="{794085FE-5F0C-DA80-0114-BE9D96E1A0BC}"/>
                </a:ext>
              </a:extLst>
            </p:cNvPr>
            <p:cNvSpPr/>
            <p:nvPr/>
          </p:nvSpPr>
          <p:spPr>
            <a:xfrm>
              <a:off x="8344071" y="4709540"/>
              <a:ext cx="19579" cy="22295"/>
            </a:xfrm>
            <a:custGeom>
              <a:avLst/>
              <a:gdLst>
                <a:gd name="connsiteX0" fmla="*/ 6839 w 14701"/>
                <a:gd name="connsiteY0" fmla="*/ 5257 h 16740"/>
                <a:gd name="connsiteX1" fmla="*/ 8293 w 14701"/>
                <a:gd name="connsiteY1" fmla="*/ 5880 h 16740"/>
                <a:gd name="connsiteX2" fmla="*/ 9262 w 14701"/>
                <a:gd name="connsiteY2" fmla="*/ 7125 h 16740"/>
                <a:gd name="connsiteX3" fmla="*/ 9539 w 14701"/>
                <a:gd name="connsiteY3" fmla="*/ 8785 h 16740"/>
                <a:gd name="connsiteX4" fmla="*/ 8777 w 14701"/>
                <a:gd name="connsiteY4" fmla="*/ 11552 h 16740"/>
                <a:gd name="connsiteX5" fmla="*/ 7393 w 14701"/>
                <a:gd name="connsiteY5" fmla="*/ 10169 h 16740"/>
                <a:gd name="connsiteX6" fmla="*/ 5178 w 14701"/>
                <a:gd name="connsiteY6" fmla="*/ 5396 h 16740"/>
                <a:gd name="connsiteX7" fmla="*/ 6839 w 14701"/>
                <a:gd name="connsiteY7" fmla="*/ 5188 h 16740"/>
                <a:gd name="connsiteX8" fmla="*/ 6839 w 14701"/>
                <a:gd name="connsiteY8" fmla="*/ 0 h 16740"/>
                <a:gd name="connsiteX9" fmla="*/ 6286 w 14701"/>
                <a:gd name="connsiteY9" fmla="*/ 0 h 16740"/>
                <a:gd name="connsiteX10" fmla="*/ 4625 w 14701"/>
                <a:gd name="connsiteY10" fmla="*/ 208 h 16740"/>
                <a:gd name="connsiteX11" fmla="*/ 679 w 14701"/>
                <a:gd name="connsiteY11" fmla="*/ 2836 h 16740"/>
                <a:gd name="connsiteX12" fmla="*/ 472 w 14701"/>
                <a:gd name="connsiteY12" fmla="*/ 7540 h 16740"/>
                <a:gd name="connsiteX13" fmla="*/ 2687 w 14701"/>
                <a:gd name="connsiteY13" fmla="*/ 12313 h 16740"/>
                <a:gd name="connsiteX14" fmla="*/ 3725 w 14701"/>
                <a:gd name="connsiteY14" fmla="*/ 13835 h 16740"/>
                <a:gd name="connsiteX15" fmla="*/ 5109 w 14701"/>
                <a:gd name="connsiteY15" fmla="*/ 15218 h 16740"/>
                <a:gd name="connsiteX16" fmla="*/ 8777 w 14701"/>
                <a:gd name="connsiteY16" fmla="*/ 16740 h 16740"/>
                <a:gd name="connsiteX17" fmla="*/ 10093 w 14701"/>
                <a:gd name="connsiteY17" fmla="*/ 16602 h 16740"/>
                <a:gd name="connsiteX18" fmla="*/ 13760 w 14701"/>
                <a:gd name="connsiteY18" fmla="*/ 12935 h 16740"/>
                <a:gd name="connsiteX19" fmla="*/ 14522 w 14701"/>
                <a:gd name="connsiteY19" fmla="*/ 10169 h 16740"/>
                <a:gd name="connsiteX20" fmla="*/ 14660 w 14701"/>
                <a:gd name="connsiteY20" fmla="*/ 7886 h 16740"/>
                <a:gd name="connsiteX21" fmla="*/ 14384 w 14701"/>
                <a:gd name="connsiteY21" fmla="*/ 6226 h 16740"/>
                <a:gd name="connsiteX22" fmla="*/ 13345 w 14701"/>
                <a:gd name="connsiteY22" fmla="*/ 3943 h 16740"/>
                <a:gd name="connsiteX23" fmla="*/ 12376 w 14701"/>
                <a:gd name="connsiteY23" fmla="*/ 2698 h 16740"/>
                <a:gd name="connsiteX24" fmla="*/ 10369 w 14701"/>
                <a:gd name="connsiteY24" fmla="*/ 1107 h 16740"/>
                <a:gd name="connsiteX25" fmla="*/ 8916 w 14701"/>
                <a:gd name="connsiteY25" fmla="*/ 484 h 16740"/>
                <a:gd name="connsiteX26" fmla="*/ 6770 w 14701"/>
                <a:gd name="connsiteY26" fmla="*/ 0 h 16740"/>
                <a:gd name="connsiteX27" fmla="*/ 6770 w 14701"/>
                <a:gd name="connsiteY27" fmla="*/ 0 h 1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01" h="16740">
                  <a:moveTo>
                    <a:pt x="6839" y="5257"/>
                  </a:moveTo>
                  <a:lnTo>
                    <a:pt x="8293" y="5880"/>
                  </a:lnTo>
                  <a:lnTo>
                    <a:pt x="9262" y="7125"/>
                  </a:lnTo>
                  <a:lnTo>
                    <a:pt x="9539" y="8785"/>
                  </a:lnTo>
                  <a:lnTo>
                    <a:pt x="8777" y="11552"/>
                  </a:lnTo>
                  <a:lnTo>
                    <a:pt x="7393" y="10169"/>
                  </a:lnTo>
                  <a:lnTo>
                    <a:pt x="5178" y="5396"/>
                  </a:lnTo>
                  <a:lnTo>
                    <a:pt x="6839" y="5188"/>
                  </a:lnTo>
                  <a:moveTo>
                    <a:pt x="6839" y="0"/>
                  </a:moveTo>
                  <a:cubicBezTo>
                    <a:pt x="6839" y="0"/>
                    <a:pt x="6493" y="0"/>
                    <a:pt x="6286" y="0"/>
                  </a:cubicBezTo>
                  <a:lnTo>
                    <a:pt x="4625" y="208"/>
                  </a:lnTo>
                  <a:cubicBezTo>
                    <a:pt x="2964" y="415"/>
                    <a:pt x="1510" y="1384"/>
                    <a:pt x="679" y="2836"/>
                  </a:cubicBezTo>
                  <a:cubicBezTo>
                    <a:pt x="-151" y="4289"/>
                    <a:pt x="-220" y="6018"/>
                    <a:pt x="472" y="7540"/>
                  </a:cubicBezTo>
                  <a:lnTo>
                    <a:pt x="2687" y="12313"/>
                  </a:lnTo>
                  <a:cubicBezTo>
                    <a:pt x="2964" y="12866"/>
                    <a:pt x="3310" y="13350"/>
                    <a:pt x="3725" y="13835"/>
                  </a:cubicBezTo>
                  <a:lnTo>
                    <a:pt x="5109" y="15218"/>
                  </a:lnTo>
                  <a:cubicBezTo>
                    <a:pt x="6078" y="16187"/>
                    <a:pt x="7393" y="16740"/>
                    <a:pt x="8777" y="16740"/>
                  </a:cubicBezTo>
                  <a:cubicBezTo>
                    <a:pt x="9193" y="16740"/>
                    <a:pt x="9677" y="16740"/>
                    <a:pt x="10093" y="16602"/>
                  </a:cubicBezTo>
                  <a:cubicBezTo>
                    <a:pt x="11892" y="16118"/>
                    <a:pt x="13276" y="14734"/>
                    <a:pt x="13760" y="12935"/>
                  </a:cubicBezTo>
                  <a:lnTo>
                    <a:pt x="14522" y="10169"/>
                  </a:lnTo>
                  <a:cubicBezTo>
                    <a:pt x="14730" y="9408"/>
                    <a:pt x="14730" y="8647"/>
                    <a:pt x="14660" y="7886"/>
                  </a:cubicBezTo>
                  <a:lnTo>
                    <a:pt x="14384" y="6226"/>
                  </a:lnTo>
                  <a:cubicBezTo>
                    <a:pt x="14245" y="5396"/>
                    <a:pt x="13899" y="4565"/>
                    <a:pt x="13345" y="3943"/>
                  </a:cubicBezTo>
                  <a:lnTo>
                    <a:pt x="12376" y="2698"/>
                  </a:lnTo>
                  <a:cubicBezTo>
                    <a:pt x="11823" y="2006"/>
                    <a:pt x="11200" y="1453"/>
                    <a:pt x="10369" y="1107"/>
                  </a:cubicBezTo>
                  <a:lnTo>
                    <a:pt x="8916" y="484"/>
                  </a:lnTo>
                  <a:cubicBezTo>
                    <a:pt x="8224" y="208"/>
                    <a:pt x="7532" y="0"/>
                    <a:pt x="6770" y="0"/>
                  </a:cubicBezTo>
                  <a:lnTo>
                    <a:pt x="677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1" name="Freeform 3610">
              <a:extLst>
                <a:ext uri="{FF2B5EF4-FFF2-40B4-BE49-F238E27FC236}">
                  <a16:creationId xmlns:a16="http://schemas.microsoft.com/office/drawing/2014/main" id="{A326543D-4965-5623-2880-9ECFB9ECEA74}"/>
                </a:ext>
              </a:extLst>
            </p:cNvPr>
            <p:cNvSpPr/>
            <p:nvPr/>
          </p:nvSpPr>
          <p:spPr>
            <a:xfrm>
              <a:off x="8348386" y="4754130"/>
              <a:ext cx="6728" cy="4605"/>
            </a:xfrm>
            <a:custGeom>
              <a:avLst/>
              <a:gdLst>
                <a:gd name="connsiteX0" fmla="*/ 2077 w 5052"/>
                <a:gd name="connsiteY0" fmla="*/ 3459 h 3458"/>
                <a:gd name="connsiteX1" fmla="*/ 3738 w 5052"/>
                <a:gd name="connsiteY1" fmla="*/ 2559 h 3458"/>
                <a:gd name="connsiteX2" fmla="*/ 5053 w 5052"/>
                <a:gd name="connsiteY2" fmla="*/ 1245 h 3458"/>
                <a:gd name="connsiteX3" fmla="*/ 3738 w 5052"/>
                <a:gd name="connsiteY3" fmla="*/ 346 h 3458"/>
                <a:gd name="connsiteX4" fmla="*/ 2353 w 5052"/>
                <a:gd name="connsiteY4" fmla="*/ 0 h 3458"/>
                <a:gd name="connsiteX5" fmla="*/ 1108 w 5052"/>
                <a:gd name="connsiteY5" fmla="*/ 415 h 3458"/>
                <a:gd name="connsiteX6" fmla="*/ 0 w 5052"/>
                <a:gd name="connsiteY6" fmla="*/ 1660 h 3458"/>
                <a:gd name="connsiteX7" fmla="*/ 692 w 5052"/>
                <a:gd name="connsiteY7" fmla="*/ 3251 h 3458"/>
                <a:gd name="connsiteX8" fmla="*/ 2077 w 5052"/>
                <a:gd name="connsiteY8" fmla="*/ 3459 h 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52" h="3458">
                  <a:moveTo>
                    <a:pt x="2077" y="3459"/>
                  </a:moveTo>
                  <a:lnTo>
                    <a:pt x="3738" y="2559"/>
                  </a:lnTo>
                  <a:lnTo>
                    <a:pt x="5053" y="1245"/>
                  </a:lnTo>
                  <a:lnTo>
                    <a:pt x="3738" y="346"/>
                  </a:lnTo>
                  <a:lnTo>
                    <a:pt x="2353" y="0"/>
                  </a:lnTo>
                  <a:lnTo>
                    <a:pt x="1108" y="415"/>
                  </a:lnTo>
                  <a:lnTo>
                    <a:pt x="0" y="1660"/>
                  </a:lnTo>
                  <a:lnTo>
                    <a:pt x="692" y="3251"/>
                  </a:lnTo>
                  <a:lnTo>
                    <a:pt x="2077" y="345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2" name="Freeform 3611">
              <a:extLst>
                <a:ext uri="{FF2B5EF4-FFF2-40B4-BE49-F238E27FC236}">
                  <a16:creationId xmlns:a16="http://schemas.microsoft.com/office/drawing/2014/main" id="{20CA0627-6395-ED43-9F9D-EE10271F4F48}"/>
                </a:ext>
              </a:extLst>
            </p:cNvPr>
            <p:cNvSpPr/>
            <p:nvPr/>
          </p:nvSpPr>
          <p:spPr>
            <a:xfrm>
              <a:off x="8341492" y="4747128"/>
              <a:ext cx="20565" cy="18333"/>
            </a:xfrm>
            <a:custGeom>
              <a:avLst/>
              <a:gdLst>
                <a:gd name="connsiteX0" fmla="*/ 7530 w 15441"/>
                <a:gd name="connsiteY0" fmla="*/ 5257 h 13765"/>
                <a:gd name="connsiteX1" fmla="*/ 8845 w 15441"/>
                <a:gd name="connsiteY1" fmla="*/ 5603 h 13765"/>
                <a:gd name="connsiteX2" fmla="*/ 10230 w 15441"/>
                <a:gd name="connsiteY2" fmla="*/ 6502 h 13765"/>
                <a:gd name="connsiteX3" fmla="*/ 8915 w 15441"/>
                <a:gd name="connsiteY3" fmla="*/ 7816 h 13765"/>
                <a:gd name="connsiteX4" fmla="*/ 7254 w 15441"/>
                <a:gd name="connsiteY4" fmla="*/ 8647 h 13765"/>
                <a:gd name="connsiteX5" fmla="*/ 5869 w 15441"/>
                <a:gd name="connsiteY5" fmla="*/ 8508 h 13765"/>
                <a:gd name="connsiteX6" fmla="*/ 5177 w 15441"/>
                <a:gd name="connsiteY6" fmla="*/ 6848 h 13765"/>
                <a:gd name="connsiteX7" fmla="*/ 6215 w 15441"/>
                <a:gd name="connsiteY7" fmla="*/ 5603 h 13765"/>
                <a:gd name="connsiteX8" fmla="*/ 7530 w 15441"/>
                <a:gd name="connsiteY8" fmla="*/ 5188 h 13765"/>
                <a:gd name="connsiteX9" fmla="*/ 7530 w 15441"/>
                <a:gd name="connsiteY9" fmla="*/ 0 h 13765"/>
                <a:gd name="connsiteX10" fmla="*/ 6008 w 15441"/>
                <a:gd name="connsiteY10" fmla="*/ 208 h 13765"/>
                <a:gd name="connsiteX11" fmla="*/ 4693 w 15441"/>
                <a:gd name="connsiteY11" fmla="*/ 623 h 13765"/>
                <a:gd name="connsiteX12" fmla="*/ 2270 w 15441"/>
                <a:gd name="connsiteY12" fmla="*/ 2213 h 13765"/>
                <a:gd name="connsiteX13" fmla="*/ 1232 w 15441"/>
                <a:gd name="connsiteY13" fmla="*/ 3459 h 13765"/>
                <a:gd name="connsiteX14" fmla="*/ 401 w 15441"/>
                <a:gd name="connsiteY14" fmla="*/ 8785 h 13765"/>
                <a:gd name="connsiteX15" fmla="*/ 1094 w 15441"/>
                <a:gd name="connsiteY15" fmla="*/ 10445 h 13765"/>
                <a:gd name="connsiteX16" fmla="*/ 5315 w 15441"/>
                <a:gd name="connsiteY16" fmla="*/ 13627 h 13765"/>
                <a:gd name="connsiteX17" fmla="*/ 6700 w 15441"/>
                <a:gd name="connsiteY17" fmla="*/ 13765 h 13765"/>
                <a:gd name="connsiteX18" fmla="*/ 7254 w 15441"/>
                <a:gd name="connsiteY18" fmla="*/ 13765 h 13765"/>
                <a:gd name="connsiteX19" fmla="*/ 9676 w 15441"/>
                <a:gd name="connsiteY19" fmla="*/ 13143 h 13765"/>
                <a:gd name="connsiteX20" fmla="*/ 11337 w 15441"/>
                <a:gd name="connsiteY20" fmla="*/ 12313 h 13765"/>
                <a:gd name="connsiteX21" fmla="*/ 12583 w 15441"/>
                <a:gd name="connsiteY21" fmla="*/ 11414 h 13765"/>
                <a:gd name="connsiteX22" fmla="*/ 13898 w 15441"/>
                <a:gd name="connsiteY22" fmla="*/ 10099 h 13765"/>
                <a:gd name="connsiteX23" fmla="*/ 15420 w 15441"/>
                <a:gd name="connsiteY23" fmla="*/ 5880 h 13765"/>
                <a:gd name="connsiteX24" fmla="*/ 13136 w 15441"/>
                <a:gd name="connsiteY24" fmla="*/ 2075 h 13765"/>
                <a:gd name="connsiteX25" fmla="*/ 11752 w 15441"/>
                <a:gd name="connsiteY25" fmla="*/ 1176 h 13765"/>
                <a:gd name="connsiteX26" fmla="*/ 10091 w 15441"/>
                <a:gd name="connsiteY26" fmla="*/ 484 h 13765"/>
                <a:gd name="connsiteX27" fmla="*/ 8776 w 15441"/>
                <a:gd name="connsiteY27" fmla="*/ 138 h 13765"/>
                <a:gd name="connsiteX28" fmla="*/ 7530 w 15441"/>
                <a:gd name="connsiteY28" fmla="*/ 0 h 13765"/>
                <a:gd name="connsiteX29" fmla="*/ 7530 w 15441"/>
                <a:gd name="connsiteY29" fmla="*/ 0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441" h="13765">
                  <a:moveTo>
                    <a:pt x="7530" y="5257"/>
                  </a:moveTo>
                  <a:lnTo>
                    <a:pt x="8845" y="5603"/>
                  </a:lnTo>
                  <a:lnTo>
                    <a:pt x="10230" y="6502"/>
                  </a:lnTo>
                  <a:lnTo>
                    <a:pt x="8915" y="7816"/>
                  </a:lnTo>
                  <a:lnTo>
                    <a:pt x="7254" y="8647"/>
                  </a:lnTo>
                  <a:lnTo>
                    <a:pt x="5869" y="8508"/>
                  </a:lnTo>
                  <a:lnTo>
                    <a:pt x="5177" y="6848"/>
                  </a:lnTo>
                  <a:lnTo>
                    <a:pt x="6215" y="5603"/>
                  </a:lnTo>
                  <a:lnTo>
                    <a:pt x="7530" y="5188"/>
                  </a:lnTo>
                  <a:moveTo>
                    <a:pt x="7530" y="0"/>
                  </a:moveTo>
                  <a:cubicBezTo>
                    <a:pt x="7046" y="0"/>
                    <a:pt x="6492" y="69"/>
                    <a:pt x="6008" y="208"/>
                  </a:cubicBezTo>
                  <a:lnTo>
                    <a:pt x="4693" y="623"/>
                  </a:lnTo>
                  <a:cubicBezTo>
                    <a:pt x="3724" y="899"/>
                    <a:pt x="2893" y="1453"/>
                    <a:pt x="2270" y="2213"/>
                  </a:cubicBezTo>
                  <a:lnTo>
                    <a:pt x="1232" y="3459"/>
                  </a:lnTo>
                  <a:cubicBezTo>
                    <a:pt x="-14" y="4911"/>
                    <a:pt x="-360" y="6986"/>
                    <a:pt x="401" y="8785"/>
                  </a:cubicBezTo>
                  <a:lnTo>
                    <a:pt x="1094" y="10445"/>
                  </a:lnTo>
                  <a:cubicBezTo>
                    <a:pt x="1786" y="12174"/>
                    <a:pt x="3447" y="13420"/>
                    <a:pt x="5315" y="13627"/>
                  </a:cubicBezTo>
                  <a:lnTo>
                    <a:pt x="6700" y="13765"/>
                  </a:lnTo>
                  <a:cubicBezTo>
                    <a:pt x="6700" y="13765"/>
                    <a:pt x="7046" y="13765"/>
                    <a:pt x="7254" y="13765"/>
                  </a:cubicBezTo>
                  <a:cubicBezTo>
                    <a:pt x="8084" y="13765"/>
                    <a:pt x="8915" y="13558"/>
                    <a:pt x="9676" y="13143"/>
                  </a:cubicBezTo>
                  <a:lnTo>
                    <a:pt x="11337" y="12313"/>
                  </a:lnTo>
                  <a:cubicBezTo>
                    <a:pt x="11821" y="12036"/>
                    <a:pt x="12237" y="11759"/>
                    <a:pt x="12583" y="11414"/>
                  </a:cubicBezTo>
                  <a:lnTo>
                    <a:pt x="13898" y="10099"/>
                  </a:lnTo>
                  <a:cubicBezTo>
                    <a:pt x="15005" y="8992"/>
                    <a:pt x="15559" y="7471"/>
                    <a:pt x="15420" y="5880"/>
                  </a:cubicBezTo>
                  <a:cubicBezTo>
                    <a:pt x="15282" y="4358"/>
                    <a:pt x="14382" y="2905"/>
                    <a:pt x="13136" y="2075"/>
                  </a:cubicBezTo>
                  <a:lnTo>
                    <a:pt x="11752" y="1176"/>
                  </a:lnTo>
                  <a:cubicBezTo>
                    <a:pt x="11268" y="830"/>
                    <a:pt x="10714" y="623"/>
                    <a:pt x="10091" y="484"/>
                  </a:cubicBezTo>
                  <a:lnTo>
                    <a:pt x="8776" y="138"/>
                  </a:lnTo>
                  <a:cubicBezTo>
                    <a:pt x="8361" y="69"/>
                    <a:pt x="7946" y="0"/>
                    <a:pt x="7530" y="0"/>
                  </a:cubicBezTo>
                  <a:lnTo>
                    <a:pt x="753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3" name="Freeform 3612">
              <a:extLst>
                <a:ext uri="{FF2B5EF4-FFF2-40B4-BE49-F238E27FC236}">
                  <a16:creationId xmlns:a16="http://schemas.microsoft.com/office/drawing/2014/main" id="{AABA2D39-E50C-7C3F-5116-4EFD5573BB7B}"/>
                </a:ext>
              </a:extLst>
            </p:cNvPr>
            <p:cNvSpPr/>
            <p:nvPr/>
          </p:nvSpPr>
          <p:spPr>
            <a:xfrm>
              <a:off x="8446832" y="4735980"/>
              <a:ext cx="20278" cy="51959"/>
            </a:xfrm>
            <a:custGeom>
              <a:avLst/>
              <a:gdLst>
                <a:gd name="connsiteX0" fmla="*/ 14811 w 15226"/>
                <a:gd name="connsiteY0" fmla="*/ 0 h 39013"/>
                <a:gd name="connsiteX1" fmla="*/ 12527 w 15226"/>
                <a:gd name="connsiteY1" fmla="*/ 3805 h 39013"/>
                <a:gd name="connsiteX2" fmla="*/ 7613 w 15226"/>
                <a:gd name="connsiteY2" fmla="*/ 17501 h 39013"/>
                <a:gd name="connsiteX3" fmla="*/ 1868 w 15226"/>
                <a:gd name="connsiteY3" fmla="*/ 27669 h 39013"/>
                <a:gd name="connsiteX4" fmla="*/ 0 w 15226"/>
                <a:gd name="connsiteY4" fmla="*/ 33203 h 39013"/>
                <a:gd name="connsiteX5" fmla="*/ 69 w 15226"/>
                <a:gd name="connsiteY5" fmla="*/ 39014 h 39013"/>
                <a:gd name="connsiteX6" fmla="*/ 2284 w 15226"/>
                <a:gd name="connsiteY6" fmla="*/ 36939 h 39013"/>
                <a:gd name="connsiteX7" fmla="*/ 3876 w 15226"/>
                <a:gd name="connsiteY7" fmla="*/ 34518 h 39013"/>
                <a:gd name="connsiteX8" fmla="*/ 7267 w 15226"/>
                <a:gd name="connsiteY8" fmla="*/ 26424 h 39013"/>
                <a:gd name="connsiteX9" fmla="*/ 8513 w 15226"/>
                <a:gd name="connsiteY9" fmla="*/ 24695 h 39013"/>
                <a:gd name="connsiteX10" fmla="*/ 11766 w 15226"/>
                <a:gd name="connsiteY10" fmla="*/ 21098 h 39013"/>
                <a:gd name="connsiteX11" fmla="*/ 14326 w 15226"/>
                <a:gd name="connsiteY11" fmla="*/ 16533 h 39013"/>
                <a:gd name="connsiteX12" fmla="*/ 14811 w 15226"/>
                <a:gd name="connsiteY12" fmla="*/ 11552 h 39013"/>
                <a:gd name="connsiteX13" fmla="*/ 14603 w 15226"/>
                <a:gd name="connsiteY13" fmla="*/ 6433 h 39013"/>
                <a:gd name="connsiteX14" fmla="*/ 15226 w 15226"/>
                <a:gd name="connsiteY14" fmla="*/ 1245 h 39013"/>
                <a:gd name="connsiteX15" fmla="*/ 14811 w 15226"/>
                <a:gd name="connsiteY15" fmla="*/ 0 h 3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26" h="39013">
                  <a:moveTo>
                    <a:pt x="14811" y="0"/>
                  </a:moveTo>
                  <a:lnTo>
                    <a:pt x="12527" y="3805"/>
                  </a:lnTo>
                  <a:lnTo>
                    <a:pt x="7613" y="17501"/>
                  </a:lnTo>
                  <a:lnTo>
                    <a:pt x="1868" y="27669"/>
                  </a:lnTo>
                  <a:lnTo>
                    <a:pt x="0" y="33203"/>
                  </a:lnTo>
                  <a:lnTo>
                    <a:pt x="69" y="39014"/>
                  </a:lnTo>
                  <a:lnTo>
                    <a:pt x="2284" y="36939"/>
                  </a:lnTo>
                  <a:lnTo>
                    <a:pt x="3876" y="34518"/>
                  </a:lnTo>
                  <a:lnTo>
                    <a:pt x="7267" y="26424"/>
                  </a:lnTo>
                  <a:lnTo>
                    <a:pt x="8513" y="24695"/>
                  </a:lnTo>
                  <a:lnTo>
                    <a:pt x="11766" y="21098"/>
                  </a:lnTo>
                  <a:lnTo>
                    <a:pt x="14326" y="16533"/>
                  </a:lnTo>
                  <a:lnTo>
                    <a:pt x="14811" y="11552"/>
                  </a:lnTo>
                  <a:lnTo>
                    <a:pt x="14603" y="6433"/>
                  </a:lnTo>
                  <a:lnTo>
                    <a:pt x="15226" y="1245"/>
                  </a:lnTo>
                  <a:lnTo>
                    <a:pt x="14811"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4" name="Freeform 3613">
              <a:extLst>
                <a:ext uri="{FF2B5EF4-FFF2-40B4-BE49-F238E27FC236}">
                  <a16:creationId xmlns:a16="http://schemas.microsoft.com/office/drawing/2014/main" id="{F4C79903-A063-695C-8342-0C8604D22814}"/>
                </a:ext>
              </a:extLst>
            </p:cNvPr>
            <p:cNvSpPr/>
            <p:nvPr/>
          </p:nvSpPr>
          <p:spPr>
            <a:xfrm>
              <a:off x="8439919" y="4728978"/>
              <a:ext cx="34045" cy="65869"/>
            </a:xfrm>
            <a:custGeom>
              <a:avLst/>
              <a:gdLst>
                <a:gd name="connsiteX0" fmla="*/ 20002 w 25563"/>
                <a:gd name="connsiteY0" fmla="*/ 5257 h 49458"/>
                <a:gd name="connsiteX1" fmla="*/ 20417 w 25563"/>
                <a:gd name="connsiteY1" fmla="*/ 6433 h 49458"/>
                <a:gd name="connsiteX2" fmla="*/ 19794 w 25563"/>
                <a:gd name="connsiteY2" fmla="*/ 11621 h 49458"/>
                <a:gd name="connsiteX3" fmla="*/ 20002 w 25563"/>
                <a:gd name="connsiteY3" fmla="*/ 16809 h 49458"/>
                <a:gd name="connsiteX4" fmla="*/ 19586 w 25563"/>
                <a:gd name="connsiteY4" fmla="*/ 21790 h 49458"/>
                <a:gd name="connsiteX5" fmla="*/ 17026 w 25563"/>
                <a:gd name="connsiteY5" fmla="*/ 26355 h 49458"/>
                <a:gd name="connsiteX6" fmla="*/ 13704 w 25563"/>
                <a:gd name="connsiteY6" fmla="*/ 29883 h 49458"/>
                <a:gd name="connsiteX7" fmla="*/ 12527 w 25563"/>
                <a:gd name="connsiteY7" fmla="*/ 31612 h 49458"/>
                <a:gd name="connsiteX8" fmla="*/ 9067 w 25563"/>
                <a:gd name="connsiteY8" fmla="*/ 39706 h 49458"/>
                <a:gd name="connsiteX9" fmla="*/ 7474 w 25563"/>
                <a:gd name="connsiteY9" fmla="*/ 42127 h 49458"/>
                <a:gd name="connsiteX10" fmla="*/ 5329 w 25563"/>
                <a:gd name="connsiteY10" fmla="*/ 44271 h 49458"/>
                <a:gd name="connsiteX11" fmla="*/ 5329 w 25563"/>
                <a:gd name="connsiteY11" fmla="*/ 38460 h 49458"/>
                <a:gd name="connsiteX12" fmla="*/ 7129 w 25563"/>
                <a:gd name="connsiteY12" fmla="*/ 32926 h 49458"/>
                <a:gd name="connsiteX13" fmla="*/ 12873 w 25563"/>
                <a:gd name="connsiteY13" fmla="*/ 22689 h 49458"/>
                <a:gd name="connsiteX14" fmla="*/ 17787 w 25563"/>
                <a:gd name="connsiteY14" fmla="*/ 8992 h 49458"/>
                <a:gd name="connsiteX15" fmla="*/ 20002 w 25563"/>
                <a:gd name="connsiteY15" fmla="*/ 5188 h 49458"/>
                <a:gd name="connsiteX16" fmla="*/ 20002 w 25563"/>
                <a:gd name="connsiteY16" fmla="*/ 0 h 49458"/>
                <a:gd name="connsiteX17" fmla="*/ 15503 w 25563"/>
                <a:gd name="connsiteY17" fmla="*/ 2559 h 49458"/>
                <a:gd name="connsiteX18" fmla="*/ 13288 w 25563"/>
                <a:gd name="connsiteY18" fmla="*/ 6364 h 49458"/>
                <a:gd name="connsiteX19" fmla="*/ 12873 w 25563"/>
                <a:gd name="connsiteY19" fmla="*/ 7263 h 49458"/>
                <a:gd name="connsiteX20" fmla="*/ 8098 w 25563"/>
                <a:gd name="connsiteY20" fmla="*/ 20545 h 49458"/>
                <a:gd name="connsiteX21" fmla="*/ 2561 w 25563"/>
                <a:gd name="connsiteY21" fmla="*/ 30367 h 49458"/>
                <a:gd name="connsiteX22" fmla="*/ 2146 w 25563"/>
                <a:gd name="connsiteY22" fmla="*/ 31266 h 49458"/>
                <a:gd name="connsiteX23" fmla="*/ 277 w 25563"/>
                <a:gd name="connsiteY23" fmla="*/ 36800 h 49458"/>
                <a:gd name="connsiteX24" fmla="*/ 0 w 25563"/>
                <a:gd name="connsiteY24" fmla="*/ 38529 h 49458"/>
                <a:gd name="connsiteX25" fmla="*/ 0 w 25563"/>
                <a:gd name="connsiteY25" fmla="*/ 44340 h 49458"/>
                <a:gd name="connsiteX26" fmla="*/ 3253 w 25563"/>
                <a:gd name="connsiteY26" fmla="*/ 49044 h 49458"/>
                <a:gd name="connsiteX27" fmla="*/ 5260 w 25563"/>
                <a:gd name="connsiteY27" fmla="*/ 49459 h 49458"/>
                <a:gd name="connsiteX28" fmla="*/ 8928 w 25563"/>
                <a:gd name="connsiteY28" fmla="*/ 47937 h 49458"/>
                <a:gd name="connsiteX29" fmla="*/ 11074 w 25563"/>
                <a:gd name="connsiteY29" fmla="*/ 45793 h 49458"/>
                <a:gd name="connsiteX30" fmla="*/ 11766 w 25563"/>
                <a:gd name="connsiteY30" fmla="*/ 44963 h 49458"/>
                <a:gd name="connsiteX31" fmla="*/ 13358 w 25563"/>
                <a:gd name="connsiteY31" fmla="*/ 42542 h 49458"/>
                <a:gd name="connsiteX32" fmla="*/ 13773 w 25563"/>
                <a:gd name="connsiteY32" fmla="*/ 41712 h 49458"/>
                <a:gd name="connsiteX33" fmla="*/ 17026 w 25563"/>
                <a:gd name="connsiteY33" fmla="*/ 34102 h 49458"/>
                <a:gd name="connsiteX34" fmla="*/ 17718 w 25563"/>
                <a:gd name="connsiteY34" fmla="*/ 33065 h 49458"/>
                <a:gd name="connsiteX35" fmla="*/ 20763 w 25563"/>
                <a:gd name="connsiteY35" fmla="*/ 29814 h 49458"/>
                <a:gd name="connsiteX36" fmla="*/ 21525 w 25563"/>
                <a:gd name="connsiteY36" fmla="*/ 28845 h 49458"/>
                <a:gd name="connsiteX37" fmla="*/ 24085 w 25563"/>
                <a:gd name="connsiteY37" fmla="*/ 24280 h 49458"/>
                <a:gd name="connsiteX38" fmla="*/ 24708 w 25563"/>
                <a:gd name="connsiteY38" fmla="*/ 22205 h 49458"/>
                <a:gd name="connsiteX39" fmla="*/ 25123 w 25563"/>
                <a:gd name="connsiteY39" fmla="*/ 17224 h 49458"/>
                <a:gd name="connsiteX40" fmla="*/ 25123 w 25563"/>
                <a:gd name="connsiteY40" fmla="*/ 16602 h 49458"/>
                <a:gd name="connsiteX41" fmla="*/ 24985 w 25563"/>
                <a:gd name="connsiteY41" fmla="*/ 11829 h 49458"/>
                <a:gd name="connsiteX42" fmla="*/ 25539 w 25563"/>
                <a:gd name="connsiteY42" fmla="*/ 7056 h 49458"/>
                <a:gd name="connsiteX43" fmla="*/ 25262 w 25563"/>
                <a:gd name="connsiteY43" fmla="*/ 4704 h 49458"/>
                <a:gd name="connsiteX44" fmla="*/ 24847 w 25563"/>
                <a:gd name="connsiteY44" fmla="*/ 3528 h 49458"/>
                <a:gd name="connsiteX45" fmla="*/ 20417 w 25563"/>
                <a:gd name="connsiteY45" fmla="*/ 138 h 49458"/>
                <a:gd name="connsiteX46" fmla="*/ 19932 w 25563"/>
                <a:gd name="connsiteY46" fmla="*/ 138 h 49458"/>
                <a:gd name="connsiteX47" fmla="*/ 19932 w 25563"/>
                <a:gd name="connsiteY47" fmla="*/ 138 h 49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5563" h="49458">
                  <a:moveTo>
                    <a:pt x="20002" y="5257"/>
                  </a:moveTo>
                  <a:lnTo>
                    <a:pt x="20417" y="6433"/>
                  </a:lnTo>
                  <a:lnTo>
                    <a:pt x="19794" y="11621"/>
                  </a:lnTo>
                  <a:lnTo>
                    <a:pt x="20002" y="16809"/>
                  </a:lnTo>
                  <a:lnTo>
                    <a:pt x="19586" y="21790"/>
                  </a:lnTo>
                  <a:lnTo>
                    <a:pt x="17026" y="26355"/>
                  </a:lnTo>
                  <a:lnTo>
                    <a:pt x="13704" y="29883"/>
                  </a:lnTo>
                  <a:lnTo>
                    <a:pt x="12527" y="31612"/>
                  </a:lnTo>
                  <a:lnTo>
                    <a:pt x="9067" y="39706"/>
                  </a:lnTo>
                  <a:lnTo>
                    <a:pt x="7474" y="42127"/>
                  </a:lnTo>
                  <a:lnTo>
                    <a:pt x="5329" y="44271"/>
                  </a:lnTo>
                  <a:lnTo>
                    <a:pt x="5329" y="38460"/>
                  </a:lnTo>
                  <a:cubicBezTo>
                    <a:pt x="5329" y="38460"/>
                    <a:pt x="7129" y="32926"/>
                    <a:pt x="7129" y="32926"/>
                  </a:cubicBezTo>
                  <a:lnTo>
                    <a:pt x="12873" y="22689"/>
                  </a:lnTo>
                  <a:lnTo>
                    <a:pt x="17787" y="8992"/>
                  </a:lnTo>
                  <a:lnTo>
                    <a:pt x="20002" y="5188"/>
                  </a:lnTo>
                  <a:moveTo>
                    <a:pt x="20002" y="0"/>
                  </a:moveTo>
                  <a:cubicBezTo>
                    <a:pt x="18202" y="0"/>
                    <a:pt x="16472" y="968"/>
                    <a:pt x="15503" y="2559"/>
                  </a:cubicBezTo>
                  <a:lnTo>
                    <a:pt x="13288" y="6364"/>
                  </a:lnTo>
                  <a:cubicBezTo>
                    <a:pt x="13288" y="6364"/>
                    <a:pt x="13011" y="6917"/>
                    <a:pt x="12873" y="7263"/>
                  </a:cubicBezTo>
                  <a:lnTo>
                    <a:pt x="8098" y="20545"/>
                  </a:lnTo>
                  <a:lnTo>
                    <a:pt x="2561" y="30367"/>
                  </a:lnTo>
                  <a:cubicBezTo>
                    <a:pt x="2561" y="30367"/>
                    <a:pt x="2284" y="30921"/>
                    <a:pt x="2146" y="31266"/>
                  </a:cubicBezTo>
                  <a:lnTo>
                    <a:pt x="277" y="36800"/>
                  </a:lnTo>
                  <a:cubicBezTo>
                    <a:pt x="69" y="37354"/>
                    <a:pt x="0" y="37976"/>
                    <a:pt x="0" y="38529"/>
                  </a:cubicBezTo>
                  <a:lnTo>
                    <a:pt x="0" y="44340"/>
                  </a:lnTo>
                  <a:cubicBezTo>
                    <a:pt x="69" y="46415"/>
                    <a:pt x="1384" y="48283"/>
                    <a:pt x="3253" y="49044"/>
                  </a:cubicBezTo>
                  <a:cubicBezTo>
                    <a:pt x="3876" y="49321"/>
                    <a:pt x="4568" y="49459"/>
                    <a:pt x="5260" y="49459"/>
                  </a:cubicBezTo>
                  <a:cubicBezTo>
                    <a:pt x="6575" y="49459"/>
                    <a:pt x="7890" y="48975"/>
                    <a:pt x="8928" y="47937"/>
                  </a:cubicBezTo>
                  <a:lnTo>
                    <a:pt x="11074" y="45793"/>
                  </a:lnTo>
                  <a:cubicBezTo>
                    <a:pt x="11074" y="45793"/>
                    <a:pt x="11558" y="45239"/>
                    <a:pt x="11766" y="44963"/>
                  </a:cubicBezTo>
                  <a:lnTo>
                    <a:pt x="13358" y="42542"/>
                  </a:lnTo>
                  <a:cubicBezTo>
                    <a:pt x="13358" y="42542"/>
                    <a:pt x="13704" y="41988"/>
                    <a:pt x="13773" y="41712"/>
                  </a:cubicBezTo>
                  <a:lnTo>
                    <a:pt x="17026" y="34102"/>
                  </a:lnTo>
                  <a:lnTo>
                    <a:pt x="17718" y="33065"/>
                  </a:lnTo>
                  <a:lnTo>
                    <a:pt x="20763" y="29814"/>
                  </a:lnTo>
                  <a:cubicBezTo>
                    <a:pt x="20763" y="29814"/>
                    <a:pt x="21317" y="29191"/>
                    <a:pt x="21525" y="28845"/>
                  </a:cubicBezTo>
                  <a:lnTo>
                    <a:pt x="24085" y="24280"/>
                  </a:lnTo>
                  <a:cubicBezTo>
                    <a:pt x="24431" y="23657"/>
                    <a:pt x="24639" y="22896"/>
                    <a:pt x="24708" y="22205"/>
                  </a:cubicBezTo>
                  <a:lnTo>
                    <a:pt x="25123" y="17224"/>
                  </a:lnTo>
                  <a:cubicBezTo>
                    <a:pt x="25123" y="17224"/>
                    <a:pt x="25123" y="16809"/>
                    <a:pt x="25123" y="16602"/>
                  </a:cubicBezTo>
                  <a:lnTo>
                    <a:pt x="24985" y="11829"/>
                  </a:lnTo>
                  <a:lnTo>
                    <a:pt x="25539" y="7056"/>
                  </a:lnTo>
                  <a:cubicBezTo>
                    <a:pt x="25608" y="6226"/>
                    <a:pt x="25539" y="5465"/>
                    <a:pt x="25262" y="4704"/>
                  </a:cubicBezTo>
                  <a:lnTo>
                    <a:pt x="24847" y="3528"/>
                  </a:lnTo>
                  <a:cubicBezTo>
                    <a:pt x="24155" y="1660"/>
                    <a:pt x="22424" y="346"/>
                    <a:pt x="20417" y="138"/>
                  </a:cubicBezTo>
                  <a:cubicBezTo>
                    <a:pt x="20279" y="138"/>
                    <a:pt x="20071" y="138"/>
                    <a:pt x="19932" y="138"/>
                  </a:cubicBezTo>
                  <a:lnTo>
                    <a:pt x="19932"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5" name="Freeform 3614">
              <a:extLst>
                <a:ext uri="{FF2B5EF4-FFF2-40B4-BE49-F238E27FC236}">
                  <a16:creationId xmlns:a16="http://schemas.microsoft.com/office/drawing/2014/main" id="{B9A28661-E803-C133-B166-A14674CCF057}"/>
                </a:ext>
              </a:extLst>
            </p:cNvPr>
            <p:cNvSpPr/>
            <p:nvPr/>
          </p:nvSpPr>
          <p:spPr>
            <a:xfrm>
              <a:off x="8351244" y="4707144"/>
              <a:ext cx="11705" cy="8199"/>
            </a:xfrm>
            <a:custGeom>
              <a:avLst/>
              <a:gdLst>
                <a:gd name="connsiteX0" fmla="*/ 8167 w 8789"/>
                <a:gd name="connsiteY0" fmla="*/ 3251 h 6156"/>
                <a:gd name="connsiteX1" fmla="*/ 7475 w 8789"/>
                <a:gd name="connsiteY1" fmla="*/ 1591 h 6156"/>
                <a:gd name="connsiteX2" fmla="*/ 5260 w 8789"/>
                <a:gd name="connsiteY2" fmla="*/ 2559 h 6156"/>
                <a:gd name="connsiteX3" fmla="*/ 831 w 8789"/>
                <a:gd name="connsiteY3" fmla="*/ 0 h 6156"/>
                <a:gd name="connsiteX4" fmla="*/ 0 w 8789"/>
                <a:gd name="connsiteY4" fmla="*/ 1591 h 6156"/>
                <a:gd name="connsiteX5" fmla="*/ 1938 w 8789"/>
                <a:gd name="connsiteY5" fmla="*/ 5188 h 6156"/>
                <a:gd name="connsiteX6" fmla="*/ 5745 w 8789"/>
                <a:gd name="connsiteY6" fmla="*/ 6156 h 6156"/>
                <a:gd name="connsiteX7" fmla="*/ 8790 w 8789"/>
                <a:gd name="connsiteY7" fmla="*/ 5257 h 6156"/>
                <a:gd name="connsiteX8" fmla="*/ 8167 w 8789"/>
                <a:gd name="connsiteY8" fmla="*/ 3251 h 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89" h="6156">
                  <a:moveTo>
                    <a:pt x="8167" y="3251"/>
                  </a:moveTo>
                  <a:lnTo>
                    <a:pt x="7475" y="1591"/>
                  </a:lnTo>
                  <a:lnTo>
                    <a:pt x="5260" y="2559"/>
                  </a:lnTo>
                  <a:lnTo>
                    <a:pt x="831" y="0"/>
                  </a:lnTo>
                  <a:lnTo>
                    <a:pt x="0" y="1591"/>
                  </a:lnTo>
                  <a:lnTo>
                    <a:pt x="1938" y="5188"/>
                  </a:lnTo>
                  <a:lnTo>
                    <a:pt x="5745" y="6156"/>
                  </a:lnTo>
                  <a:lnTo>
                    <a:pt x="8790" y="5257"/>
                  </a:lnTo>
                  <a:lnTo>
                    <a:pt x="8167" y="325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6" name="Freeform 3615">
              <a:extLst>
                <a:ext uri="{FF2B5EF4-FFF2-40B4-BE49-F238E27FC236}">
                  <a16:creationId xmlns:a16="http://schemas.microsoft.com/office/drawing/2014/main" id="{CEDCA7E0-E9DB-A518-C305-A5DD411823B6}"/>
                </a:ext>
              </a:extLst>
            </p:cNvPr>
            <p:cNvSpPr/>
            <p:nvPr/>
          </p:nvSpPr>
          <p:spPr>
            <a:xfrm>
              <a:off x="8344274" y="4700235"/>
              <a:ext cx="25538" cy="21926"/>
            </a:xfrm>
            <a:custGeom>
              <a:avLst/>
              <a:gdLst>
                <a:gd name="connsiteX0" fmla="*/ 6065 w 19175"/>
                <a:gd name="connsiteY0" fmla="*/ 5188 h 16463"/>
                <a:gd name="connsiteX1" fmla="*/ 10564 w 19175"/>
                <a:gd name="connsiteY1" fmla="*/ 7747 h 16463"/>
                <a:gd name="connsiteX2" fmla="*/ 12778 w 19175"/>
                <a:gd name="connsiteY2" fmla="*/ 6779 h 16463"/>
                <a:gd name="connsiteX3" fmla="*/ 13470 w 19175"/>
                <a:gd name="connsiteY3" fmla="*/ 8439 h 16463"/>
                <a:gd name="connsiteX4" fmla="*/ 14093 w 19175"/>
                <a:gd name="connsiteY4" fmla="*/ 10445 h 16463"/>
                <a:gd name="connsiteX5" fmla="*/ 11048 w 19175"/>
                <a:gd name="connsiteY5" fmla="*/ 11344 h 16463"/>
                <a:gd name="connsiteX6" fmla="*/ 7172 w 19175"/>
                <a:gd name="connsiteY6" fmla="*/ 10376 h 16463"/>
                <a:gd name="connsiteX7" fmla="*/ 5234 w 19175"/>
                <a:gd name="connsiteY7" fmla="*/ 6779 h 16463"/>
                <a:gd name="connsiteX8" fmla="*/ 6065 w 19175"/>
                <a:gd name="connsiteY8" fmla="*/ 5188 h 16463"/>
                <a:gd name="connsiteX9" fmla="*/ 6065 w 19175"/>
                <a:gd name="connsiteY9" fmla="*/ 0 h 16463"/>
                <a:gd name="connsiteX10" fmla="*/ 4612 w 19175"/>
                <a:gd name="connsiteY10" fmla="*/ 208 h 16463"/>
                <a:gd name="connsiteX11" fmla="*/ 1428 w 19175"/>
                <a:gd name="connsiteY11" fmla="*/ 2767 h 16463"/>
                <a:gd name="connsiteX12" fmla="*/ 597 w 19175"/>
                <a:gd name="connsiteY12" fmla="*/ 4358 h 16463"/>
                <a:gd name="connsiteX13" fmla="*/ 597 w 19175"/>
                <a:gd name="connsiteY13" fmla="*/ 9200 h 16463"/>
                <a:gd name="connsiteX14" fmla="*/ 2535 w 19175"/>
                <a:gd name="connsiteY14" fmla="*/ 12797 h 16463"/>
                <a:gd name="connsiteX15" fmla="*/ 5857 w 19175"/>
                <a:gd name="connsiteY15" fmla="*/ 15356 h 16463"/>
                <a:gd name="connsiteX16" fmla="*/ 9733 w 19175"/>
                <a:gd name="connsiteY16" fmla="*/ 16325 h 16463"/>
                <a:gd name="connsiteX17" fmla="*/ 10979 w 19175"/>
                <a:gd name="connsiteY17" fmla="*/ 16463 h 16463"/>
                <a:gd name="connsiteX18" fmla="*/ 12432 w 19175"/>
                <a:gd name="connsiteY18" fmla="*/ 16256 h 16463"/>
                <a:gd name="connsiteX19" fmla="*/ 15478 w 19175"/>
                <a:gd name="connsiteY19" fmla="*/ 15356 h 16463"/>
                <a:gd name="connsiteX20" fmla="*/ 18592 w 19175"/>
                <a:gd name="connsiteY20" fmla="*/ 12797 h 16463"/>
                <a:gd name="connsiteX21" fmla="*/ 18938 w 19175"/>
                <a:gd name="connsiteY21" fmla="*/ 8785 h 16463"/>
                <a:gd name="connsiteX22" fmla="*/ 18315 w 19175"/>
                <a:gd name="connsiteY22" fmla="*/ 6779 h 16463"/>
                <a:gd name="connsiteX23" fmla="*/ 18177 w 19175"/>
                <a:gd name="connsiteY23" fmla="*/ 6433 h 16463"/>
                <a:gd name="connsiteX24" fmla="*/ 17485 w 19175"/>
                <a:gd name="connsiteY24" fmla="*/ 4773 h 16463"/>
                <a:gd name="connsiteX25" fmla="*/ 14647 w 19175"/>
                <a:gd name="connsiteY25" fmla="*/ 1937 h 16463"/>
                <a:gd name="connsiteX26" fmla="*/ 12709 w 19175"/>
                <a:gd name="connsiteY26" fmla="*/ 1591 h 16463"/>
                <a:gd name="connsiteX27" fmla="*/ 10841 w 19175"/>
                <a:gd name="connsiteY27" fmla="*/ 1937 h 16463"/>
                <a:gd name="connsiteX28" fmla="*/ 8626 w 19175"/>
                <a:gd name="connsiteY28" fmla="*/ 692 h 16463"/>
                <a:gd name="connsiteX29" fmla="*/ 5996 w 19175"/>
                <a:gd name="connsiteY29" fmla="*/ 0 h 16463"/>
                <a:gd name="connsiteX30" fmla="*/ 5996 w 19175"/>
                <a:gd name="connsiteY30" fmla="*/ 0 h 1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175" h="16463">
                  <a:moveTo>
                    <a:pt x="6065" y="5188"/>
                  </a:moveTo>
                  <a:lnTo>
                    <a:pt x="10564" y="7747"/>
                  </a:lnTo>
                  <a:lnTo>
                    <a:pt x="12778" y="6779"/>
                  </a:lnTo>
                  <a:lnTo>
                    <a:pt x="13470" y="8439"/>
                  </a:lnTo>
                  <a:lnTo>
                    <a:pt x="14093" y="10445"/>
                  </a:lnTo>
                  <a:lnTo>
                    <a:pt x="11048" y="11344"/>
                  </a:lnTo>
                  <a:lnTo>
                    <a:pt x="7172" y="10376"/>
                  </a:lnTo>
                  <a:lnTo>
                    <a:pt x="5234" y="6779"/>
                  </a:lnTo>
                  <a:lnTo>
                    <a:pt x="6065" y="5188"/>
                  </a:lnTo>
                  <a:moveTo>
                    <a:pt x="6065" y="0"/>
                  </a:moveTo>
                  <a:cubicBezTo>
                    <a:pt x="5581" y="0"/>
                    <a:pt x="5096" y="0"/>
                    <a:pt x="4612" y="208"/>
                  </a:cubicBezTo>
                  <a:cubicBezTo>
                    <a:pt x="3227" y="623"/>
                    <a:pt x="2120" y="1522"/>
                    <a:pt x="1428" y="2767"/>
                  </a:cubicBezTo>
                  <a:lnTo>
                    <a:pt x="597" y="4358"/>
                  </a:lnTo>
                  <a:cubicBezTo>
                    <a:pt x="-233" y="5880"/>
                    <a:pt x="-164" y="7678"/>
                    <a:pt x="597" y="9200"/>
                  </a:cubicBezTo>
                  <a:lnTo>
                    <a:pt x="2535" y="12797"/>
                  </a:lnTo>
                  <a:cubicBezTo>
                    <a:pt x="3227" y="14042"/>
                    <a:pt x="4404" y="15011"/>
                    <a:pt x="5857" y="15356"/>
                  </a:cubicBezTo>
                  <a:lnTo>
                    <a:pt x="9733" y="16325"/>
                  </a:lnTo>
                  <a:cubicBezTo>
                    <a:pt x="10148" y="16463"/>
                    <a:pt x="10564" y="16463"/>
                    <a:pt x="10979" y="16463"/>
                  </a:cubicBezTo>
                  <a:cubicBezTo>
                    <a:pt x="11463" y="16463"/>
                    <a:pt x="11948" y="16394"/>
                    <a:pt x="12432" y="16256"/>
                  </a:cubicBezTo>
                  <a:lnTo>
                    <a:pt x="15478" y="15356"/>
                  </a:lnTo>
                  <a:cubicBezTo>
                    <a:pt x="16793" y="14941"/>
                    <a:pt x="17969" y="14042"/>
                    <a:pt x="18592" y="12797"/>
                  </a:cubicBezTo>
                  <a:cubicBezTo>
                    <a:pt x="19215" y="11552"/>
                    <a:pt x="19354" y="10099"/>
                    <a:pt x="18938" y="8785"/>
                  </a:cubicBezTo>
                  <a:lnTo>
                    <a:pt x="18315" y="6779"/>
                  </a:lnTo>
                  <a:cubicBezTo>
                    <a:pt x="18315" y="6779"/>
                    <a:pt x="18246" y="6502"/>
                    <a:pt x="18177" y="6433"/>
                  </a:cubicBezTo>
                  <a:lnTo>
                    <a:pt x="17485" y="4773"/>
                  </a:lnTo>
                  <a:cubicBezTo>
                    <a:pt x="16931" y="3459"/>
                    <a:pt x="15893" y="2490"/>
                    <a:pt x="14647" y="1937"/>
                  </a:cubicBezTo>
                  <a:cubicBezTo>
                    <a:pt x="14024" y="1660"/>
                    <a:pt x="13401" y="1591"/>
                    <a:pt x="12709" y="1591"/>
                  </a:cubicBezTo>
                  <a:cubicBezTo>
                    <a:pt x="12017" y="1591"/>
                    <a:pt x="11463" y="1729"/>
                    <a:pt x="10841" y="1937"/>
                  </a:cubicBezTo>
                  <a:lnTo>
                    <a:pt x="8626" y="692"/>
                  </a:lnTo>
                  <a:cubicBezTo>
                    <a:pt x="7795" y="208"/>
                    <a:pt x="6896" y="0"/>
                    <a:pt x="5996" y="0"/>
                  </a:cubicBezTo>
                  <a:lnTo>
                    <a:pt x="599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7" name="Freeform 3616">
              <a:extLst>
                <a:ext uri="{FF2B5EF4-FFF2-40B4-BE49-F238E27FC236}">
                  <a16:creationId xmlns:a16="http://schemas.microsoft.com/office/drawing/2014/main" id="{13917AF2-DEFE-661B-0B5A-8C3225386F8A}"/>
                </a:ext>
              </a:extLst>
            </p:cNvPr>
            <p:cNvSpPr/>
            <p:nvPr/>
          </p:nvSpPr>
          <p:spPr>
            <a:xfrm>
              <a:off x="8436600" y="4684850"/>
              <a:ext cx="11430" cy="10870"/>
            </a:xfrm>
            <a:custGeom>
              <a:avLst/>
              <a:gdLst>
                <a:gd name="connsiteX0" fmla="*/ 4014 w 8582"/>
                <a:gd name="connsiteY0" fmla="*/ 2559 h 8162"/>
                <a:gd name="connsiteX1" fmla="*/ 1246 w 8582"/>
                <a:gd name="connsiteY1" fmla="*/ 0 h 8162"/>
                <a:gd name="connsiteX2" fmla="*/ 0 w 8582"/>
                <a:gd name="connsiteY2" fmla="*/ 0 h 8162"/>
                <a:gd name="connsiteX3" fmla="*/ 1108 w 8582"/>
                <a:gd name="connsiteY3" fmla="*/ 1937 h 8162"/>
                <a:gd name="connsiteX4" fmla="*/ 6575 w 8582"/>
                <a:gd name="connsiteY4" fmla="*/ 6226 h 8162"/>
                <a:gd name="connsiteX5" fmla="*/ 8582 w 8582"/>
                <a:gd name="connsiteY5" fmla="*/ 8162 h 8162"/>
                <a:gd name="connsiteX6" fmla="*/ 6921 w 8582"/>
                <a:gd name="connsiteY6" fmla="*/ 5880 h 8162"/>
                <a:gd name="connsiteX7" fmla="*/ 4014 w 8582"/>
                <a:gd name="connsiteY7" fmla="*/ 2559 h 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82" h="8162">
                  <a:moveTo>
                    <a:pt x="4014" y="2559"/>
                  </a:moveTo>
                  <a:lnTo>
                    <a:pt x="1246" y="0"/>
                  </a:lnTo>
                  <a:lnTo>
                    <a:pt x="0" y="0"/>
                  </a:lnTo>
                  <a:lnTo>
                    <a:pt x="1108" y="1937"/>
                  </a:lnTo>
                  <a:lnTo>
                    <a:pt x="6575" y="6226"/>
                  </a:lnTo>
                  <a:lnTo>
                    <a:pt x="8582" y="8162"/>
                  </a:lnTo>
                  <a:lnTo>
                    <a:pt x="6921" y="5880"/>
                  </a:lnTo>
                  <a:lnTo>
                    <a:pt x="4014" y="255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8" name="Freeform 3617">
              <a:extLst>
                <a:ext uri="{FF2B5EF4-FFF2-40B4-BE49-F238E27FC236}">
                  <a16:creationId xmlns:a16="http://schemas.microsoft.com/office/drawing/2014/main" id="{54B57DB5-E17B-13BC-6248-C6F9066149C3}"/>
                </a:ext>
              </a:extLst>
            </p:cNvPr>
            <p:cNvSpPr/>
            <p:nvPr/>
          </p:nvSpPr>
          <p:spPr>
            <a:xfrm>
              <a:off x="8429710" y="4677848"/>
              <a:ext cx="25201" cy="24689"/>
            </a:xfrm>
            <a:custGeom>
              <a:avLst/>
              <a:gdLst>
                <a:gd name="connsiteX0" fmla="*/ 6419 w 18922"/>
                <a:gd name="connsiteY0" fmla="*/ 5257 h 18538"/>
                <a:gd name="connsiteX1" fmla="*/ 9257 w 18922"/>
                <a:gd name="connsiteY1" fmla="*/ 7747 h 18538"/>
                <a:gd name="connsiteX2" fmla="*/ 12164 w 18922"/>
                <a:gd name="connsiteY2" fmla="*/ 11068 h 18538"/>
                <a:gd name="connsiteX3" fmla="*/ 13755 w 18922"/>
                <a:gd name="connsiteY3" fmla="*/ 13351 h 18538"/>
                <a:gd name="connsiteX4" fmla="*/ 11748 w 18922"/>
                <a:gd name="connsiteY4" fmla="*/ 11414 h 18538"/>
                <a:gd name="connsiteX5" fmla="*/ 6281 w 18922"/>
                <a:gd name="connsiteY5" fmla="*/ 7125 h 18538"/>
                <a:gd name="connsiteX6" fmla="*/ 5173 w 18922"/>
                <a:gd name="connsiteY6" fmla="*/ 5188 h 18538"/>
                <a:gd name="connsiteX7" fmla="*/ 6419 w 18922"/>
                <a:gd name="connsiteY7" fmla="*/ 5188 h 18538"/>
                <a:gd name="connsiteX8" fmla="*/ 6419 w 18922"/>
                <a:gd name="connsiteY8" fmla="*/ 0 h 18538"/>
                <a:gd name="connsiteX9" fmla="*/ 5173 w 18922"/>
                <a:gd name="connsiteY9" fmla="*/ 0 h 18538"/>
                <a:gd name="connsiteX10" fmla="*/ 675 w 18922"/>
                <a:gd name="connsiteY10" fmla="*/ 2629 h 18538"/>
                <a:gd name="connsiteX11" fmla="*/ 675 w 18922"/>
                <a:gd name="connsiteY11" fmla="*/ 7817 h 18538"/>
                <a:gd name="connsiteX12" fmla="*/ 1782 w 18922"/>
                <a:gd name="connsiteY12" fmla="*/ 9753 h 18538"/>
                <a:gd name="connsiteX13" fmla="*/ 3028 w 18922"/>
                <a:gd name="connsiteY13" fmla="*/ 11206 h 18538"/>
                <a:gd name="connsiteX14" fmla="*/ 8288 w 18922"/>
                <a:gd name="connsiteY14" fmla="*/ 15357 h 18538"/>
                <a:gd name="connsiteX15" fmla="*/ 10157 w 18922"/>
                <a:gd name="connsiteY15" fmla="*/ 17086 h 18538"/>
                <a:gd name="connsiteX16" fmla="*/ 13755 w 18922"/>
                <a:gd name="connsiteY16" fmla="*/ 18539 h 18538"/>
                <a:gd name="connsiteX17" fmla="*/ 17147 w 18922"/>
                <a:gd name="connsiteY17" fmla="*/ 17293 h 18538"/>
                <a:gd name="connsiteX18" fmla="*/ 17978 w 18922"/>
                <a:gd name="connsiteY18" fmla="*/ 10376 h 18538"/>
                <a:gd name="connsiteX19" fmla="*/ 16385 w 18922"/>
                <a:gd name="connsiteY19" fmla="*/ 8093 h 18538"/>
                <a:gd name="connsiteX20" fmla="*/ 16039 w 18922"/>
                <a:gd name="connsiteY20" fmla="*/ 7678 h 18538"/>
                <a:gd name="connsiteX21" fmla="*/ 13133 w 18922"/>
                <a:gd name="connsiteY21" fmla="*/ 4358 h 18538"/>
                <a:gd name="connsiteX22" fmla="*/ 12717 w 18922"/>
                <a:gd name="connsiteY22" fmla="*/ 3943 h 18538"/>
                <a:gd name="connsiteX23" fmla="*/ 9880 w 18922"/>
                <a:gd name="connsiteY23" fmla="*/ 1453 h 18538"/>
                <a:gd name="connsiteX24" fmla="*/ 6419 w 18922"/>
                <a:gd name="connsiteY24" fmla="*/ 138 h 18538"/>
                <a:gd name="connsiteX25" fmla="*/ 6419 w 18922"/>
                <a:gd name="connsiteY25" fmla="*/ 138 h 18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22" h="18538">
                  <a:moveTo>
                    <a:pt x="6419" y="5257"/>
                  </a:moveTo>
                  <a:lnTo>
                    <a:pt x="9257" y="7747"/>
                  </a:lnTo>
                  <a:lnTo>
                    <a:pt x="12164" y="11068"/>
                  </a:lnTo>
                  <a:lnTo>
                    <a:pt x="13755" y="13351"/>
                  </a:lnTo>
                  <a:lnTo>
                    <a:pt x="11748" y="11414"/>
                  </a:lnTo>
                  <a:lnTo>
                    <a:pt x="6281" y="7125"/>
                  </a:lnTo>
                  <a:lnTo>
                    <a:pt x="5173" y="5188"/>
                  </a:lnTo>
                  <a:lnTo>
                    <a:pt x="6419" y="5188"/>
                  </a:lnTo>
                  <a:moveTo>
                    <a:pt x="6419" y="0"/>
                  </a:moveTo>
                  <a:lnTo>
                    <a:pt x="5173" y="0"/>
                  </a:lnTo>
                  <a:cubicBezTo>
                    <a:pt x="3305" y="0"/>
                    <a:pt x="1575" y="969"/>
                    <a:pt x="675" y="2629"/>
                  </a:cubicBezTo>
                  <a:cubicBezTo>
                    <a:pt x="-225" y="4220"/>
                    <a:pt x="-225" y="6226"/>
                    <a:pt x="675" y="7817"/>
                  </a:cubicBezTo>
                  <a:lnTo>
                    <a:pt x="1782" y="9753"/>
                  </a:lnTo>
                  <a:cubicBezTo>
                    <a:pt x="2128" y="10307"/>
                    <a:pt x="2543" y="10791"/>
                    <a:pt x="3028" y="11206"/>
                  </a:cubicBezTo>
                  <a:lnTo>
                    <a:pt x="8288" y="15357"/>
                  </a:lnTo>
                  <a:lnTo>
                    <a:pt x="10157" y="17086"/>
                  </a:lnTo>
                  <a:cubicBezTo>
                    <a:pt x="11126" y="18054"/>
                    <a:pt x="12441" y="18539"/>
                    <a:pt x="13755" y="18539"/>
                  </a:cubicBezTo>
                  <a:cubicBezTo>
                    <a:pt x="14932" y="18539"/>
                    <a:pt x="16178" y="18123"/>
                    <a:pt x="17147" y="17293"/>
                  </a:cubicBezTo>
                  <a:cubicBezTo>
                    <a:pt x="19154" y="15564"/>
                    <a:pt x="19500" y="12590"/>
                    <a:pt x="17978" y="10376"/>
                  </a:cubicBezTo>
                  <a:lnTo>
                    <a:pt x="16385" y="8093"/>
                  </a:lnTo>
                  <a:cubicBezTo>
                    <a:pt x="16385" y="8093"/>
                    <a:pt x="16178" y="7817"/>
                    <a:pt x="16039" y="7678"/>
                  </a:cubicBezTo>
                  <a:lnTo>
                    <a:pt x="13133" y="4358"/>
                  </a:lnTo>
                  <a:cubicBezTo>
                    <a:pt x="13133" y="4358"/>
                    <a:pt x="12856" y="4081"/>
                    <a:pt x="12717" y="3943"/>
                  </a:cubicBezTo>
                  <a:lnTo>
                    <a:pt x="9880" y="1453"/>
                  </a:lnTo>
                  <a:cubicBezTo>
                    <a:pt x="8911" y="623"/>
                    <a:pt x="7665" y="138"/>
                    <a:pt x="6419" y="138"/>
                  </a:cubicBezTo>
                  <a:lnTo>
                    <a:pt x="6419"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19" name="Freeform 3618">
              <a:extLst>
                <a:ext uri="{FF2B5EF4-FFF2-40B4-BE49-F238E27FC236}">
                  <a16:creationId xmlns:a16="http://schemas.microsoft.com/office/drawing/2014/main" id="{A764AB46-BDD4-3402-2D27-9C5711527353}"/>
                </a:ext>
              </a:extLst>
            </p:cNvPr>
            <p:cNvSpPr/>
            <p:nvPr/>
          </p:nvSpPr>
          <p:spPr>
            <a:xfrm>
              <a:off x="8405630" y="4671216"/>
              <a:ext cx="7927" cy="9304"/>
            </a:xfrm>
            <a:custGeom>
              <a:avLst/>
              <a:gdLst>
                <a:gd name="connsiteX0" fmla="*/ 4291 w 5952"/>
                <a:gd name="connsiteY0" fmla="*/ 1038 h 6986"/>
                <a:gd name="connsiteX1" fmla="*/ 2561 w 5952"/>
                <a:gd name="connsiteY1" fmla="*/ 346 h 6986"/>
                <a:gd name="connsiteX2" fmla="*/ 623 w 5952"/>
                <a:gd name="connsiteY2" fmla="*/ 0 h 6986"/>
                <a:gd name="connsiteX3" fmla="*/ 0 w 5952"/>
                <a:gd name="connsiteY3" fmla="*/ 3597 h 6986"/>
                <a:gd name="connsiteX4" fmla="*/ 1454 w 5952"/>
                <a:gd name="connsiteY4" fmla="*/ 6364 h 6986"/>
                <a:gd name="connsiteX5" fmla="*/ 3807 w 5952"/>
                <a:gd name="connsiteY5" fmla="*/ 6987 h 6986"/>
                <a:gd name="connsiteX6" fmla="*/ 5952 w 5952"/>
                <a:gd name="connsiteY6" fmla="*/ 4220 h 6986"/>
                <a:gd name="connsiteX7" fmla="*/ 5606 w 5952"/>
                <a:gd name="connsiteY7" fmla="*/ 2283 h 6986"/>
                <a:gd name="connsiteX8" fmla="*/ 4291 w 5952"/>
                <a:gd name="connsiteY8" fmla="*/ 1038 h 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2" h="6986">
                  <a:moveTo>
                    <a:pt x="4291" y="1038"/>
                  </a:moveTo>
                  <a:lnTo>
                    <a:pt x="2561" y="346"/>
                  </a:lnTo>
                  <a:lnTo>
                    <a:pt x="623" y="0"/>
                  </a:lnTo>
                  <a:lnTo>
                    <a:pt x="0" y="3597"/>
                  </a:lnTo>
                  <a:lnTo>
                    <a:pt x="1454" y="6364"/>
                  </a:lnTo>
                  <a:lnTo>
                    <a:pt x="3807" y="6987"/>
                  </a:lnTo>
                  <a:lnTo>
                    <a:pt x="5952" y="4220"/>
                  </a:lnTo>
                  <a:lnTo>
                    <a:pt x="5606" y="2283"/>
                  </a:lnTo>
                  <a:lnTo>
                    <a:pt x="4291" y="10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0" name="Freeform 3619">
              <a:extLst>
                <a:ext uri="{FF2B5EF4-FFF2-40B4-BE49-F238E27FC236}">
                  <a16:creationId xmlns:a16="http://schemas.microsoft.com/office/drawing/2014/main" id="{3F95C5F4-6FB1-87D8-6BA3-01998AF2B7AA}"/>
                </a:ext>
              </a:extLst>
            </p:cNvPr>
            <p:cNvSpPr/>
            <p:nvPr/>
          </p:nvSpPr>
          <p:spPr>
            <a:xfrm>
              <a:off x="8398701" y="4664213"/>
              <a:ext cx="21697" cy="23215"/>
            </a:xfrm>
            <a:custGeom>
              <a:avLst/>
              <a:gdLst>
                <a:gd name="connsiteX0" fmla="*/ 5825 w 16291"/>
                <a:gd name="connsiteY0" fmla="*/ 5257 h 17431"/>
                <a:gd name="connsiteX1" fmla="*/ 7763 w 16291"/>
                <a:gd name="connsiteY1" fmla="*/ 5603 h 17431"/>
                <a:gd name="connsiteX2" fmla="*/ 9493 w 16291"/>
                <a:gd name="connsiteY2" fmla="*/ 6295 h 17431"/>
                <a:gd name="connsiteX3" fmla="*/ 10808 w 16291"/>
                <a:gd name="connsiteY3" fmla="*/ 7540 h 17431"/>
                <a:gd name="connsiteX4" fmla="*/ 11154 w 16291"/>
                <a:gd name="connsiteY4" fmla="*/ 9477 h 17431"/>
                <a:gd name="connsiteX5" fmla="*/ 9008 w 16291"/>
                <a:gd name="connsiteY5" fmla="*/ 12244 h 17431"/>
                <a:gd name="connsiteX6" fmla="*/ 6655 w 16291"/>
                <a:gd name="connsiteY6" fmla="*/ 11621 h 17431"/>
                <a:gd name="connsiteX7" fmla="*/ 5202 w 16291"/>
                <a:gd name="connsiteY7" fmla="*/ 8854 h 17431"/>
                <a:gd name="connsiteX8" fmla="*/ 5825 w 16291"/>
                <a:gd name="connsiteY8" fmla="*/ 5188 h 17431"/>
                <a:gd name="connsiteX9" fmla="*/ 5825 w 16291"/>
                <a:gd name="connsiteY9" fmla="*/ 0 h 17431"/>
                <a:gd name="connsiteX10" fmla="*/ 2849 w 16291"/>
                <a:gd name="connsiteY10" fmla="*/ 899 h 17431"/>
                <a:gd name="connsiteX11" fmla="*/ 703 w 16291"/>
                <a:gd name="connsiteY11" fmla="*/ 4289 h 17431"/>
                <a:gd name="connsiteX12" fmla="*/ 80 w 16291"/>
                <a:gd name="connsiteY12" fmla="*/ 7955 h 17431"/>
                <a:gd name="connsiteX13" fmla="*/ 565 w 16291"/>
                <a:gd name="connsiteY13" fmla="*/ 11275 h 17431"/>
                <a:gd name="connsiteX14" fmla="*/ 2018 w 16291"/>
                <a:gd name="connsiteY14" fmla="*/ 14042 h 17431"/>
                <a:gd name="connsiteX15" fmla="*/ 5271 w 16291"/>
                <a:gd name="connsiteY15" fmla="*/ 16671 h 17431"/>
                <a:gd name="connsiteX16" fmla="*/ 7624 w 16291"/>
                <a:gd name="connsiteY16" fmla="*/ 17293 h 17431"/>
                <a:gd name="connsiteX17" fmla="*/ 8939 w 16291"/>
                <a:gd name="connsiteY17" fmla="*/ 17432 h 17431"/>
                <a:gd name="connsiteX18" fmla="*/ 13023 w 16291"/>
                <a:gd name="connsiteY18" fmla="*/ 15426 h 17431"/>
                <a:gd name="connsiteX19" fmla="*/ 15168 w 16291"/>
                <a:gd name="connsiteY19" fmla="*/ 12659 h 17431"/>
                <a:gd name="connsiteX20" fmla="*/ 16207 w 16291"/>
                <a:gd name="connsiteY20" fmla="*/ 8508 h 17431"/>
                <a:gd name="connsiteX21" fmla="*/ 15860 w 16291"/>
                <a:gd name="connsiteY21" fmla="*/ 6571 h 17431"/>
                <a:gd name="connsiteX22" fmla="*/ 14407 w 16291"/>
                <a:gd name="connsiteY22" fmla="*/ 3804 h 17431"/>
                <a:gd name="connsiteX23" fmla="*/ 13092 w 16291"/>
                <a:gd name="connsiteY23" fmla="*/ 2559 h 17431"/>
                <a:gd name="connsiteX24" fmla="*/ 11500 w 16291"/>
                <a:gd name="connsiteY24" fmla="*/ 1522 h 17431"/>
                <a:gd name="connsiteX25" fmla="*/ 9770 w 16291"/>
                <a:gd name="connsiteY25" fmla="*/ 830 h 17431"/>
                <a:gd name="connsiteX26" fmla="*/ 8732 w 16291"/>
                <a:gd name="connsiteY26" fmla="*/ 553 h 17431"/>
                <a:gd name="connsiteX27" fmla="*/ 6794 w 16291"/>
                <a:gd name="connsiteY27" fmla="*/ 208 h 17431"/>
                <a:gd name="connsiteX28" fmla="*/ 5825 w 16291"/>
                <a:gd name="connsiteY28" fmla="*/ 138 h 17431"/>
                <a:gd name="connsiteX29" fmla="*/ 5825 w 16291"/>
                <a:gd name="connsiteY29" fmla="*/ 138 h 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291" h="17431">
                  <a:moveTo>
                    <a:pt x="5825" y="5257"/>
                  </a:moveTo>
                  <a:lnTo>
                    <a:pt x="7763" y="5603"/>
                  </a:lnTo>
                  <a:lnTo>
                    <a:pt x="9493" y="6295"/>
                  </a:lnTo>
                  <a:lnTo>
                    <a:pt x="10808" y="7540"/>
                  </a:lnTo>
                  <a:lnTo>
                    <a:pt x="11154" y="9477"/>
                  </a:lnTo>
                  <a:lnTo>
                    <a:pt x="9008" y="12244"/>
                  </a:lnTo>
                  <a:lnTo>
                    <a:pt x="6655" y="11621"/>
                  </a:lnTo>
                  <a:lnTo>
                    <a:pt x="5202" y="8854"/>
                  </a:lnTo>
                  <a:lnTo>
                    <a:pt x="5825" y="5188"/>
                  </a:lnTo>
                  <a:moveTo>
                    <a:pt x="5825" y="0"/>
                  </a:moveTo>
                  <a:cubicBezTo>
                    <a:pt x="4787" y="0"/>
                    <a:pt x="3748" y="346"/>
                    <a:pt x="2849" y="899"/>
                  </a:cubicBezTo>
                  <a:cubicBezTo>
                    <a:pt x="1741" y="1660"/>
                    <a:pt x="911" y="2905"/>
                    <a:pt x="703" y="4289"/>
                  </a:cubicBezTo>
                  <a:lnTo>
                    <a:pt x="80" y="7955"/>
                  </a:lnTo>
                  <a:cubicBezTo>
                    <a:pt x="-128" y="9062"/>
                    <a:pt x="80" y="10238"/>
                    <a:pt x="565" y="11275"/>
                  </a:cubicBezTo>
                  <a:lnTo>
                    <a:pt x="2018" y="14042"/>
                  </a:lnTo>
                  <a:cubicBezTo>
                    <a:pt x="2710" y="15357"/>
                    <a:pt x="3887" y="16256"/>
                    <a:pt x="5271" y="16671"/>
                  </a:cubicBezTo>
                  <a:lnTo>
                    <a:pt x="7624" y="17293"/>
                  </a:lnTo>
                  <a:cubicBezTo>
                    <a:pt x="8040" y="17432"/>
                    <a:pt x="8524" y="17432"/>
                    <a:pt x="8939" y="17432"/>
                  </a:cubicBezTo>
                  <a:cubicBezTo>
                    <a:pt x="10531" y="17432"/>
                    <a:pt x="11984" y="16740"/>
                    <a:pt x="13023" y="15426"/>
                  </a:cubicBezTo>
                  <a:lnTo>
                    <a:pt x="15168" y="12659"/>
                  </a:lnTo>
                  <a:cubicBezTo>
                    <a:pt x="16068" y="11483"/>
                    <a:pt x="16483" y="9961"/>
                    <a:pt x="16207" y="8508"/>
                  </a:cubicBezTo>
                  <a:lnTo>
                    <a:pt x="15860" y="6571"/>
                  </a:lnTo>
                  <a:cubicBezTo>
                    <a:pt x="15653" y="5534"/>
                    <a:pt x="15168" y="4565"/>
                    <a:pt x="14407" y="3804"/>
                  </a:cubicBezTo>
                  <a:lnTo>
                    <a:pt x="13092" y="2559"/>
                  </a:lnTo>
                  <a:cubicBezTo>
                    <a:pt x="12607" y="2075"/>
                    <a:pt x="12054" y="1729"/>
                    <a:pt x="11500" y="1522"/>
                  </a:cubicBezTo>
                  <a:lnTo>
                    <a:pt x="9770" y="830"/>
                  </a:lnTo>
                  <a:cubicBezTo>
                    <a:pt x="9770" y="830"/>
                    <a:pt x="9078" y="553"/>
                    <a:pt x="8732" y="553"/>
                  </a:cubicBezTo>
                  <a:lnTo>
                    <a:pt x="6794" y="208"/>
                  </a:lnTo>
                  <a:cubicBezTo>
                    <a:pt x="6794" y="208"/>
                    <a:pt x="6171" y="138"/>
                    <a:pt x="5825" y="138"/>
                  </a:cubicBezTo>
                  <a:lnTo>
                    <a:pt x="5825"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1" name="Freeform 3620">
              <a:extLst>
                <a:ext uri="{FF2B5EF4-FFF2-40B4-BE49-F238E27FC236}">
                  <a16:creationId xmlns:a16="http://schemas.microsoft.com/office/drawing/2014/main" id="{243A7DC7-509A-E706-4B27-8C37A0B8506C}"/>
                </a:ext>
              </a:extLst>
            </p:cNvPr>
            <p:cNvSpPr/>
            <p:nvPr/>
          </p:nvSpPr>
          <p:spPr>
            <a:xfrm>
              <a:off x="8473655" y="4699038"/>
              <a:ext cx="40188" cy="42563"/>
            </a:xfrm>
            <a:custGeom>
              <a:avLst/>
              <a:gdLst>
                <a:gd name="connsiteX0" fmla="*/ 17718 w 30175"/>
                <a:gd name="connsiteY0" fmla="*/ 208 h 31958"/>
                <a:gd name="connsiteX1" fmla="*/ 15918 w 30175"/>
                <a:gd name="connsiteY1" fmla="*/ 0 h 31958"/>
                <a:gd name="connsiteX2" fmla="*/ 9274 w 30175"/>
                <a:gd name="connsiteY2" fmla="*/ 1107 h 31958"/>
                <a:gd name="connsiteX3" fmla="*/ 4637 w 30175"/>
                <a:gd name="connsiteY3" fmla="*/ 899 h 31958"/>
                <a:gd name="connsiteX4" fmla="*/ 0 w 30175"/>
                <a:gd name="connsiteY4" fmla="*/ 277 h 31958"/>
                <a:gd name="connsiteX5" fmla="*/ 761 w 30175"/>
                <a:gd name="connsiteY5" fmla="*/ 4012 h 31958"/>
                <a:gd name="connsiteX6" fmla="*/ 2076 w 30175"/>
                <a:gd name="connsiteY6" fmla="*/ 6848 h 31958"/>
                <a:gd name="connsiteX7" fmla="*/ 4152 w 30175"/>
                <a:gd name="connsiteY7" fmla="*/ 9200 h 31958"/>
                <a:gd name="connsiteX8" fmla="*/ 8444 w 30175"/>
                <a:gd name="connsiteY8" fmla="*/ 13212 h 31958"/>
                <a:gd name="connsiteX9" fmla="*/ 10382 w 30175"/>
                <a:gd name="connsiteY9" fmla="*/ 15218 h 31958"/>
                <a:gd name="connsiteX10" fmla="*/ 12458 w 30175"/>
                <a:gd name="connsiteY10" fmla="*/ 16878 h 31958"/>
                <a:gd name="connsiteX11" fmla="*/ 14534 w 30175"/>
                <a:gd name="connsiteY11" fmla="*/ 17362 h 31958"/>
                <a:gd name="connsiteX12" fmla="*/ 14396 w 30175"/>
                <a:gd name="connsiteY12" fmla="*/ 19092 h 31958"/>
                <a:gd name="connsiteX13" fmla="*/ 13427 w 30175"/>
                <a:gd name="connsiteY13" fmla="*/ 21790 h 31958"/>
                <a:gd name="connsiteX14" fmla="*/ 13496 w 30175"/>
                <a:gd name="connsiteY14" fmla="*/ 23450 h 31958"/>
                <a:gd name="connsiteX15" fmla="*/ 14257 w 30175"/>
                <a:gd name="connsiteY15" fmla="*/ 25041 h 31958"/>
                <a:gd name="connsiteX16" fmla="*/ 15365 w 30175"/>
                <a:gd name="connsiteY16" fmla="*/ 26286 h 31958"/>
                <a:gd name="connsiteX17" fmla="*/ 20694 w 30175"/>
                <a:gd name="connsiteY17" fmla="*/ 30229 h 31958"/>
                <a:gd name="connsiteX18" fmla="*/ 22009 w 30175"/>
                <a:gd name="connsiteY18" fmla="*/ 30713 h 31958"/>
                <a:gd name="connsiteX19" fmla="*/ 24224 w 30175"/>
                <a:gd name="connsiteY19" fmla="*/ 31059 h 31958"/>
                <a:gd name="connsiteX20" fmla="*/ 27615 w 30175"/>
                <a:gd name="connsiteY20" fmla="*/ 31128 h 31958"/>
                <a:gd name="connsiteX21" fmla="*/ 28999 w 30175"/>
                <a:gd name="connsiteY21" fmla="*/ 31336 h 31958"/>
                <a:gd name="connsiteX22" fmla="*/ 30176 w 30175"/>
                <a:gd name="connsiteY22" fmla="*/ 31958 h 31958"/>
                <a:gd name="connsiteX23" fmla="*/ 29623 w 30175"/>
                <a:gd name="connsiteY23" fmla="*/ 30713 h 31958"/>
                <a:gd name="connsiteX24" fmla="*/ 28792 w 30175"/>
                <a:gd name="connsiteY24" fmla="*/ 29675 h 31958"/>
                <a:gd name="connsiteX25" fmla="*/ 27754 w 30175"/>
                <a:gd name="connsiteY25" fmla="*/ 28914 h 31958"/>
                <a:gd name="connsiteX26" fmla="*/ 26577 w 30175"/>
                <a:gd name="connsiteY26" fmla="*/ 28499 h 31958"/>
                <a:gd name="connsiteX27" fmla="*/ 26923 w 30175"/>
                <a:gd name="connsiteY27" fmla="*/ 26355 h 31958"/>
                <a:gd name="connsiteX28" fmla="*/ 26439 w 30175"/>
                <a:gd name="connsiteY28" fmla="*/ 23865 h 31958"/>
                <a:gd name="connsiteX29" fmla="*/ 24985 w 30175"/>
                <a:gd name="connsiteY29" fmla="*/ 19092 h 31958"/>
                <a:gd name="connsiteX30" fmla="*/ 24847 w 30175"/>
                <a:gd name="connsiteY30" fmla="*/ 15841 h 31958"/>
                <a:gd name="connsiteX31" fmla="*/ 25193 w 30175"/>
                <a:gd name="connsiteY31" fmla="*/ 9615 h 31958"/>
                <a:gd name="connsiteX32" fmla="*/ 24639 w 30175"/>
                <a:gd name="connsiteY32" fmla="*/ 6986 h 31958"/>
                <a:gd name="connsiteX33" fmla="*/ 21386 w 30175"/>
                <a:gd name="connsiteY33" fmla="*/ 4842 h 31958"/>
                <a:gd name="connsiteX34" fmla="*/ 20625 w 30175"/>
                <a:gd name="connsiteY34" fmla="*/ 3597 h 31958"/>
                <a:gd name="connsiteX35" fmla="*/ 20071 w 30175"/>
                <a:gd name="connsiteY35" fmla="*/ 2352 h 31958"/>
                <a:gd name="connsiteX36" fmla="*/ 19379 w 30175"/>
                <a:gd name="connsiteY36" fmla="*/ 1176 h 31958"/>
                <a:gd name="connsiteX37" fmla="*/ 17718 w 30175"/>
                <a:gd name="connsiteY37" fmla="*/ 208 h 3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175" h="31958">
                  <a:moveTo>
                    <a:pt x="17718" y="208"/>
                  </a:moveTo>
                  <a:lnTo>
                    <a:pt x="15918" y="0"/>
                  </a:lnTo>
                  <a:lnTo>
                    <a:pt x="9274" y="1107"/>
                  </a:lnTo>
                  <a:lnTo>
                    <a:pt x="4637" y="899"/>
                  </a:lnTo>
                  <a:lnTo>
                    <a:pt x="0" y="277"/>
                  </a:lnTo>
                  <a:lnTo>
                    <a:pt x="761" y="4012"/>
                  </a:lnTo>
                  <a:lnTo>
                    <a:pt x="2076" y="6848"/>
                  </a:lnTo>
                  <a:lnTo>
                    <a:pt x="4152" y="9200"/>
                  </a:lnTo>
                  <a:lnTo>
                    <a:pt x="8444" y="13212"/>
                  </a:lnTo>
                  <a:lnTo>
                    <a:pt x="10382" y="15218"/>
                  </a:lnTo>
                  <a:lnTo>
                    <a:pt x="12458" y="16878"/>
                  </a:lnTo>
                  <a:lnTo>
                    <a:pt x="14534" y="17362"/>
                  </a:lnTo>
                  <a:lnTo>
                    <a:pt x="14396" y="19092"/>
                  </a:lnTo>
                  <a:lnTo>
                    <a:pt x="13427" y="21790"/>
                  </a:lnTo>
                  <a:lnTo>
                    <a:pt x="13496" y="23450"/>
                  </a:lnTo>
                  <a:lnTo>
                    <a:pt x="14257" y="25041"/>
                  </a:lnTo>
                  <a:lnTo>
                    <a:pt x="15365" y="26286"/>
                  </a:lnTo>
                  <a:lnTo>
                    <a:pt x="20694" y="30229"/>
                  </a:lnTo>
                  <a:lnTo>
                    <a:pt x="22009" y="30713"/>
                  </a:lnTo>
                  <a:lnTo>
                    <a:pt x="24224" y="31059"/>
                  </a:lnTo>
                  <a:lnTo>
                    <a:pt x="27615" y="31128"/>
                  </a:lnTo>
                  <a:lnTo>
                    <a:pt x="28999" y="31336"/>
                  </a:lnTo>
                  <a:lnTo>
                    <a:pt x="30176" y="31958"/>
                  </a:lnTo>
                  <a:lnTo>
                    <a:pt x="29623" y="30713"/>
                  </a:lnTo>
                  <a:lnTo>
                    <a:pt x="28792" y="29675"/>
                  </a:lnTo>
                  <a:lnTo>
                    <a:pt x="27754" y="28914"/>
                  </a:lnTo>
                  <a:lnTo>
                    <a:pt x="26577" y="28499"/>
                  </a:lnTo>
                  <a:lnTo>
                    <a:pt x="26923" y="26355"/>
                  </a:lnTo>
                  <a:lnTo>
                    <a:pt x="26439" y="23865"/>
                  </a:lnTo>
                  <a:lnTo>
                    <a:pt x="24985" y="19092"/>
                  </a:lnTo>
                  <a:lnTo>
                    <a:pt x="24847" y="15841"/>
                  </a:lnTo>
                  <a:lnTo>
                    <a:pt x="25193" y="9615"/>
                  </a:lnTo>
                  <a:lnTo>
                    <a:pt x="24639" y="6986"/>
                  </a:lnTo>
                  <a:lnTo>
                    <a:pt x="21386" y="4842"/>
                  </a:lnTo>
                  <a:lnTo>
                    <a:pt x="20625" y="3597"/>
                  </a:lnTo>
                  <a:lnTo>
                    <a:pt x="20071" y="2352"/>
                  </a:lnTo>
                  <a:lnTo>
                    <a:pt x="19379" y="1176"/>
                  </a:lnTo>
                  <a:lnTo>
                    <a:pt x="17718" y="20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2" name="Freeform 3621">
              <a:extLst>
                <a:ext uri="{FF2B5EF4-FFF2-40B4-BE49-F238E27FC236}">
                  <a16:creationId xmlns:a16="http://schemas.microsoft.com/office/drawing/2014/main" id="{BEFE3583-BD7C-AA4F-C3FA-B14B33B1B57E}"/>
                </a:ext>
              </a:extLst>
            </p:cNvPr>
            <p:cNvSpPr/>
            <p:nvPr/>
          </p:nvSpPr>
          <p:spPr>
            <a:xfrm>
              <a:off x="8466770" y="4692128"/>
              <a:ext cx="53943" cy="56473"/>
            </a:xfrm>
            <a:custGeom>
              <a:avLst/>
              <a:gdLst>
                <a:gd name="connsiteX0" fmla="*/ 21089 w 40503"/>
                <a:gd name="connsiteY0" fmla="*/ 5188 h 42403"/>
                <a:gd name="connsiteX1" fmla="*/ 22958 w 40503"/>
                <a:gd name="connsiteY1" fmla="*/ 5396 h 42403"/>
                <a:gd name="connsiteX2" fmla="*/ 24549 w 40503"/>
                <a:gd name="connsiteY2" fmla="*/ 6364 h 42403"/>
                <a:gd name="connsiteX3" fmla="*/ 25311 w 40503"/>
                <a:gd name="connsiteY3" fmla="*/ 7540 h 42403"/>
                <a:gd name="connsiteX4" fmla="*/ 25795 w 40503"/>
                <a:gd name="connsiteY4" fmla="*/ 8854 h 42403"/>
                <a:gd name="connsiteX5" fmla="*/ 26557 w 40503"/>
                <a:gd name="connsiteY5" fmla="*/ 10099 h 42403"/>
                <a:gd name="connsiteX6" fmla="*/ 29809 w 40503"/>
                <a:gd name="connsiteY6" fmla="*/ 12244 h 42403"/>
                <a:gd name="connsiteX7" fmla="*/ 30363 w 40503"/>
                <a:gd name="connsiteY7" fmla="*/ 14872 h 42403"/>
                <a:gd name="connsiteX8" fmla="*/ 29948 w 40503"/>
                <a:gd name="connsiteY8" fmla="*/ 21098 h 42403"/>
                <a:gd name="connsiteX9" fmla="*/ 30086 w 40503"/>
                <a:gd name="connsiteY9" fmla="*/ 24280 h 42403"/>
                <a:gd name="connsiteX10" fmla="*/ 31609 w 40503"/>
                <a:gd name="connsiteY10" fmla="*/ 29053 h 42403"/>
                <a:gd name="connsiteX11" fmla="*/ 32024 w 40503"/>
                <a:gd name="connsiteY11" fmla="*/ 31543 h 42403"/>
                <a:gd name="connsiteX12" fmla="*/ 31678 w 40503"/>
                <a:gd name="connsiteY12" fmla="*/ 33687 h 42403"/>
                <a:gd name="connsiteX13" fmla="*/ 32924 w 40503"/>
                <a:gd name="connsiteY13" fmla="*/ 34102 h 42403"/>
                <a:gd name="connsiteX14" fmla="*/ 33962 w 40503"/>
                <a:gd name="connsiteY14" fmla="*/ 34794 h 42403"/>
                <a:gd name="connsiteX15" fmla="*/ 34724 w 40503"/>
                <a:gd name="connsiteY15" fmla="*/ 35832 h 42403"/>
                <a:gd name="connsiteX16" fmla="*/ 35277 w 40503"/>
                <a:gd name="connsiteY16" fmla="*/ 37146 h 42403"/>
                <a:gd name="connsiteX17" fmla="*/ 34170 w 40503"/>
                <a:gd name="connsiteY17" fmla="*/ 36524 h 42403"/>
                <a:gd name="connsiteX18" fmla="*/ 32786 w 40503"/>
                <a:gd name="connsiteY18" fmla="*/ 36316 h 42403"/>
                <a:gd name="connsiteX19" fmla="*/ 29394 w 40503"/>
                <a:gd name="connsiteY19" fmla="*/ 36316 h 42403"/>
                <a:gd name="connsiteX20" fmla="*/ 27179 w 40503"/>
                <a:gd name="connsiteY20" fmla="*/ 35901 h 42403"/>
                <a:gd name="connsiteX21" fmla="*/ 25864 w 40503"/>
                <a:gd name="connsiteY21" fmla="*/ 35417 h 42403"/>
                <a:gd name="connsiteX22" fmla="*/ 20604 w 40503"/>
                <a:gd name="connsiteY22" fmla="*/ 31474 h 42403"/>
                <a:gd name="connsiteX23" fmla="*/ 19428 w 40503"/>
                <a:gd name="connsiteY23" fmla="*/ 30229 h 42403"/>
                <a:gd name="connsiteX24" fmla="*/ 18667 w 40503"/>
                <a:gd name="connsiteY24" fmla="*/ 28638 h 42403"/>
                <a:gd name="connsiteX25" fmla="*/ 18667 w 40503"/>
                <a:gd name="connsiteY25" fmla="*/ 27047 h 42403"/>
                <a:gd name="connsiteX26" fmla="*/ 19636 w 40503"/>
                <a:gd name="connsiteY26" fmla="*/ 24280 h 42403"/>
                <a:gd name="connsiteX27" fmla="*/ 19774 w 40503"/>
                <a:gd name="connsiteY27" fmla="*/ 22550 h 42403"/>
                <a:gd name="connsiteX28" fmla="*/ 17698 w 40503"/>
                <a:gd name="connsiteY28" fmla="*/ 22066 h 42403"/>
                <a:gd name="connsiteX29" fmla="*/ 15621 w 40503"/>
                <a:gd name="connsiteY29" fmla="*/ 20475 h 42403"/>
                <a:gd name="connsiteX30" fmla="*/ 13683 w 40503"/>
                <a:gd name="connsiteY30" fmla="*/ 18400 h 42403"/>
                <a:gd name="connsiteX31" fmla="*/ 9392 w 40503"/>
                <a:gd name="connsiteY31" fmla="*/ 14388 h 42403"/>
                <a:gd name="connsiteX32" fmla="*/ 7316 w 40503"/>
                <a:gd name="connsiteY32" fmla="*/ 12036 h 42403"/>
                <a:gd name="connsiteX33" fmla="*/ 6001 w 40503"/>
                <a:gd name="connsiteY33" fmla="*/ 9200 h 42403"/>
                <a:gd name="connsiteX34" fmla="*/ 5240 w 40503"/>
                <a:gd name="connsiteY34" fmla="*/ 5465 h 42403"/>
                <a:gd name="connsiteX35" fmla="*/ 9877 w 40503"/>
                <a:gd name="connsiteY35" fmla="*/ 6087 h 42403"/>
                <a:gd name="connsiteX36" fmla="*/ 14583 w 40503"/>
                <a:gd name="connsiteY36" fmla="*/ 6295 h 42403"/>
                <a:gd name="connsiteX37" fmla="*/ 21158 w 40503"/>
                <a:gd name="connsiteY37" fmla="*/ 5257 h 42403"/>
                <a:gd name="connsiteX38" fmla="*/ 21158 w 40503"/>
                <a:gd name="connsiteY38" fmla="*/ 69 h 42403"/>
                <a:gd name="connsiteX39" fmla="*/ 20328 w 40503"/>
                <a:gd name="connsiteY39" fmla="*/ 69 h 42403"/>
                <a:gd name="connsiteX40" fmla="*/ 14237 w 40503"/>
                <a:gd name="connsiteY40" fmla="*/ 1038 h 42403"/>
                <a:gd name="connsiteX41" fmla="*/ 10292 w 40503"/>
                <a:gd name="connsiteY41" fmla="*/ 899 h 42403"/>
                <a:gd name="connsiteX42" fmla="*/ 5862 w 40503"/>
                <a:gd name="connsiteY42" fmla="*/ 346 h 42403"/>
                <a:gd name="connsiteX43" fmla="*/ 5170 w 40503"/>
                <a:gd name="connsiteY43" fmla="*/ 346 h 42403"/>
                <a:gd name="connsiteX44" fmla="*/ 1364 w 40503"/>
                <a:gd name="connsiteY44" fmla="*/ 2006 h 42403"/>
                <a:gd name="connsiteX45" fmla="*/ 118 w 40503"/>
                <a:gd name="connsiteY45" fmla="*/ 6571 h 42403"/>
                <a:gd name="connsiteX46" fmla="*/ 879 w 40503"/>
                <a:gd name="connsiteY46" fmla="*/ 10307 h 42403"/>
                <a:gd name="connsiteX47" fmla="*/ 1225 w 40503"/>
                <a:gd name="connsiteY47" fmla="*/ 11414 h 42403"/>
                <a:gd name="connsiteX48" fmla="*/ 2540 w 40503"/>
                <a:gd name="connsiteY48" fmla="*/ 14250 h 42403"/>
                <a:gd name="connsiteX49" fmla="*/ 3371 w 40503"/>
                <a:gd name="connsiteY49" fmla="*/ 15495 h 42403"/>
                <a:gd name="connsiteX50" fmla="*/ 5447 w 40503"/>
                <a:gd name="connsiteY50" fmla="*/ 17847 h 42403"/>
                <a:gd name="connsiteX51" fmla="*/ 5793 w 40503"/>
                <a:gd name="connsiteY51" fmla="*/ 18262 h 42403"/>
                <a:gd name="connsiteX52" fmla="*/ 9946 w 40503"/>
                <a:gd name="connsiteY52" fmla="*/ 22135 h 42403"/>
                <a:gd name="connsiteX53" fmla="*/ 11746 w 40503"/>
                <a:gd name="connsiteY53" fmla="*/ 24072 h 42403"/>
                <a:gd name="connsiteX54" fmla="*/ 12299 w 40503"/>
                <a:gd name="connsiteY54" fmla="*/ 24626 h 42403"/>
                <a:gd name="connsiteX55" fmla="*/ 13614 w 40503"/>
                <a:gd name="connsiteY55" fmla="*/ 25663 h 42403"/>
                <a:gd name="connsiteX56" fmla="*/ 13407 w 40503"/>
                <a:gd name="connsiteY56" fmla="*/ 27254 h 42403"/>
                <a:gd name="connsiteX57" fmla="*/ 13407 w 40503"/>
                <a:gd name="connsiteY57" fmla="*/ 28845 h 42403"/>
                <a:gd name="connsiteX58" fmla="*/ 13960 w 40503"/>
                <a:gd name="connsiteY58" fmla="*/ 30921 h 42403"/>
                <a:gd name="connsiteX59" fmla="*/ 14722 w 40503"/>
                <a:gd name="connsiteY59" fmla="*/ 32511 h 42403"/>
                <a:gd name="connsiteX60" fmla="*/ 15621 w 40503"/>
                <a:gd name="connsiteY60" fmla="*/ 33826 h 42403"/>
                <a:gd name="connsiteX61" fmla="*/ 16798 w 40503"/>
                <a:gd name="connsiteY61" fmla="*/ 35071 h 42403"/>
                <a:gd name="connsiteX62" fmla="*/ 17559 w 40503"/>
                <a:gd name="connsiteY62" fmla="*/ 35763 h 42403"/>
                <a:gd name="connsiteX63" fmla="*/ 22819 w 40503"/>
                <a:gd name="connsiteY63" fmla="*/ 39706 h 42403"/>
                <a:gd name="connsiteX64" fmla="*/ 24065 w 40503"/>
                <a:gd name="connsiteY64" fmla="*/ 40397 h 42403"/>
                <a:gd name="connsiteX65" fmla="*/ 25380 w 40503"/>
                <a:gd name="connsiteY65" fmla="*/ 40882 h 42403"/>
                <a:gd name="connsiteX66" fmla="*/ 26349 w 40503"/>
                <a:gd name="connsiteY66" fmla="*/ 41158 h 42403"/>
                <a:gd name="connsiteX67" fmla="*/ 28564 w 40503"/>
                <a:gd name="connsiteY67" fmla="*/ 41504 h 42403"/>
                <a:gd name="connsiteX68" fmla="*/ 29325 w 40503"/>
                <a:gd name="connsiteY68" fmla="*/ 41504 h 42403"/>
                <a:gd name="connsiteX69" fmla="*/ 32440 w 40503"/>
                <a:gd name="connsiteY69" fmla="*/ 41504 h 42403"/>
                <a:gd name="connsiteX70" fmla="*/ 32509 w 40503"/>
                <a:gd name="connsiteY70" fmla="*/ 41573 h 42403"/>
                <a:gd name="connsiteX71" fmla="*/ 32716 w 40503"/>
                <a:gd name="connsiteY71" fmla="*/ 41712 h 42403"/>
                <a:gd name="connsiteX72" fmla="*/ 35346 w 40503"/>
                <a:gd name="connsiteY72" fmla="*/ 42403 h 42403"/>
                <a:gd name="connsiteX73" fmla="*/ 38738 w 40503"/>
                <a:gd name="connsiteY73" fmla="*/ 41089 h 42403"/>
                <a:gd name="connsiteX74" fmla="*/ 40122 w 40503"/>
                <a:gd name="connsiteY74" fmla="*/ 35209 h 42403"/>
                <a:gd name="connsiteX75" fmla="*/ 39568 w 40503"/>
                <a:gd name="connsiteY75" fmla="*/ 33895 h 42403"/>
                <a:gd name="connsiteX76" fmla="*/ 38945 w 40503"/>
                <a:gd name="connsiteY76" fmla="*/ 32788 h 42403"/>
                <a:gd name="connsiteX77" fmla="*/ 38184 w 40503"/>
                <a:gd name="connsiteY77" fmla="*/ 31751 h 42403"/>
                <a:gd name="connsiteX78" fmla="*/ 37284 w 40503"/>
                <a:gd name="connsiteY78" fmla="*/ 30851 h 42403"/>
                <a:gd name="connsiteX79" fmla="*/ 37284 w 40503"/>
                <a:gd name="connsiteY79" fmla="*/ 30713 h 42403"/>
                <a:gd name="connsiteX80" fmla="*/ 36869 w 40503"/>
                <a:gd name="connsiteY80" fmla="*/ 28223 h 42403"/>
                <a:gd name="connsiteX81" fmla="*/ 36731 w 40503"/>
                <a:gd name="connsiteY81" fmla="*/ 27531 h 42403"/>
                <a:gd name="connsiteX82" fmla="*/ 35416 w 40503"/>
                <a:gd name="connsiteY82" fmla="*/ 23381 h 42403"/>
                <a:gd name="connsiteX83" fmla="*/ 35416 w 40503"/>
                <a:gd name="connsiteY83" fmla="*/ 21167 h 42403"/>
                <a:gd name="connsiteX84" fmla="*/ 35692 w 40503"/>
                <a:gd name="connsiteY84" fmla="*/ 15218 h 42403"/>
                <a:gd name="connsiteX85" fmla="*/ 35554 w 40503"/>
                <a:gd name="connsiteY85" fmla="*/ 13765 h 42403"/>
                <a:gd name="connsiteX86" fmla="*/ 35000 w 40503"/>
                <a:gd name="connsiteY86" fmla="*/ 11137 h 42403"/>
                <a:gd name="connsiteX87" fmla="*/ 32786 w 40503"/>
                <a:gd name="connsiteY87" fmla="*/ 7886 h 42403"/>
                <a:gd name="connsiteX88" fmla="*/ 30501 w 40503"/>
                <a:gd name="connsiteY88" fmla="*/ 6364 h 42403"/>
                <a:gd name="connsiteX89" fmla="*/ 30225 w 40503"/>
                <a:gd name="connsiteY89" fmla="*/ 5603 h 42403"/>
                <a:gd name="connsiteX90" fmla="*/ 29740 w 40503"/>
                <a:gd name="connsiteY90" fmla="*/ 4635 h 42403"/>
                <a:gd name="connsiteX91" fmla="*/ 28979 w 40503"/>
                <a:gd name="connsiteY91" fmla="*/ 3459 h 42403"/>
                <a:gd name="connsiteX92" fmla="*/ 27318 w 40503"/>
                <a:gd name="connsiteY92" fmla="*/ 1868 h 42403"/>
                <a:gd name="connsiteX93" fmla="*/ 25726 w 40503"/>
                <a:gd name="connsiteY93" fmla="*/ 899 h 42403"/>
                <a:gd name="connsiteX94" fmla="*/ 23580 w 40503"/>
                <a:gd name="connsiteY94" fmla="*/ 208 h 42403"/>
                <a:gd name="connsiteX95" fmla="*/ 21712 w 40503"/>
                <a:gd name="connsiteY95" fmla="*/ 0 h 42403"/>
                <a:gd name="connsiteX96" fmla="*/ 21227 w 40503"/>
                <a:gd name="connsiteY96" fmla="*/ 0 h 42403"/>
                <a:gd name="connsiteX97" fmla="*/ 21227 w 40503"/>
                <a:gd name="connsiteY97" fmla="*/ 0 h 4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0503" h="42403">
                  <a:moveTo>
                    <a:pt x="21089" y="5188"/>
                  </a:moveTo>
                  <a:lnTo>
                    <a:pt x="22958" y="5396"/>
                  </a:lnTo>
                  <a:lnTo>
                    <a:pt x="24549" y="6364"/>
                  </a:lnTo>
                  <a:lnTo>
                    <a:pt x="25311" y="7540"/>
                  </a:lnTo>
                  <a:lnTo>
                    <a:pt x="25795" y="8854"/>
                  </a:lnTo>
                  <a:lnTo>
                    <a:pt x="26557" y="10099"/>
                  </a:lnTo>
                  <a:lnTo>
                    <a:pt x="29809" y="12244"/>
                  </a:lnTo>
                  <a:lnTo>
                    <a:pt x="30363" y="14872"/>
                  </a:lnTo>
                  <a:lnTo>
                    <a:pt x="29948" y="21098"/>
                  </a:lnTo>
                  <a:lnTo>
                    <a:pt x="30086" y="24280"/>
                  </a:lnTo>
                  <a:lnTo>
                    <a:pt x="31609" y="29053"/>
                  </a:lnTo>
                  <a:lnTo>
                    <a:pt x="32024" y="31543"/>
                  </a:lnTo>
                  <a:lnTo>
                    <a:pt x="31678" y="33687"/>
                  </a:lnTo>
                  <a:lnTo>
                    <a:pt x="32924" y="34102"/>
                  </a:lnTo>
                  <a:lnTo>
                    <a:pt x="33962" y="34794"/>
                  </a:lnTo>
                  <a:lnTo>
                    <a:pt x="34724" y="35832"/>
                  </a:lnTo>
                  <a:lnTo>
                    <a:pt x="35277" y="37146"/>
                  </a:lnTo>
                  <a:lnTo>
                    <a:pt x="34170" y="36524"/>
                  </a:lnTo>
                  <a:lnTo>
                    <a:pt x="32786" y="36316"/>
                  </a:lnTo>
                  <a:lnTo>
                    <a:pt x="29394" y="36316"/>
                  </a:lnTo>
                  <a:cubicBezTo>
                    <a:pt x="29394" y="36316"/>
                    <a:pt x="27179" y="35901"/>
                    <a:pt x="27179" y="35901"/>
                  </a:cubicBezTo>
                  <a:lnTo>
                    <a:pt x="25864" y="35417"/>
                  </a:lnTo>
                  <a:lnTo>
                    <a:pt x="20604" y="31474"/>
                  </a:lnTo>
                  <a:lnTo>
                    <a:pt x="19428" y="30229"/>
                  </a:lnTo>
                  <a:lnTo>
                    <a:pt x="18667" y="28638"/>
                  </a:lnTo>
                  <a:lnTo>
                    <a:pt x="18667" y="27047"/>
                  </a:lnTo>
                  <a:cubicBezTo>
                    <a:pt x="18667" y="27047"/>
                    <a:pt x="19636" y="24280"/>
                    <a:pt x="19636" y="24280"/>
                  </a:cubicBezTo>
                  <a:lnTo>
                    <a:pt x="19774" y="22550"/>
                  </a:lnTo>
                  <a:lnTo>
                    <a:pt x="17698" y="22066"/>
                  </a:lnTo>
                  <a:lnTo>
                    <a:pt x="15621" y="20475"/>
                  </a:lnTo>
                  <a:lnTo>
                    <a:pt x="13683" y="18400"/>
                  </a:lnTo>
                  <a:lnTo>
                    <a:pt x="9392" y="14388"/>
                  </a:lnTo>
                  <a:lnTo>
                    <a:pt x="7316" y="12036"/>
                  </a:lnTo>
                  <a:lnTo>
                    <a:pt x="6001" y="9200"/>
                  </a:lnTo>
                  <a:lnTo>
                    <a:pt x="5240" y="5465"/>
                  </a:lnTo>
                  <a:lnTo>
                    <a:pt x="9877" y="6087"/>
                  </a:lnTo>
                  <a:lnTo>
                    <a:pt x="14583" y="6295"/>
                  </a:lnTo>
                  <a:lnTo>
                    <a:pt x="21158" y="5257"/>
                  </a:lnTo>
                  <a:moveTo>
                    <a:pt x="21158" y="69"/>
                  </a:moveTo>
                  <a:cubicBezTo>
                    <a:pt x="21158" y="69"/>
                    <a:pt x="20604" y="69"/>
                    <a:pt x="20328" y="69"/>
                  </a:cubicBezTo>
                  <a:lnTo>
                    <a:pt x="14237" y="1038"/>
                  </a:lnTo>
                  <a:lnTo>
                    <a:pt x="10292" y="899"/>
                  </a:lnTo>
                  <a:lnTo>
                    <a:pt x="5862" y="346"/>
                  </a:lnTo>
                  <a:cubicBezTo>
                    <a:pt x="5862" y="346"/>
                    <a:pt x="5378" y="346"/>
                    <a:pt x="5170" y="346"/>
                  </a:cubicBezTo>
                  <a:cubicBezTo>
                    <a:pt x="3717" y="346"/>
                    <a:pt x="2333" y="968"/>
                    <a:pt x="1364" y="2006"/>
                  </a:cubicBezTo>
                  <a:cubicBezTo>
                    <a:pt x="187" y="3251"/>
                    <a:pt x="-228" y="4980"/>
                    <a:pt x="118" y="6571"/>
                  </a:cubicBezTo>
                  <a:lnTo>
                    <a:pt x="879" y="10307"/>
                  </a:lnTo>
                  <a:cubicBezTo>
                    <a:pt x="949" y="10722"/>
                    <a:pt x="1087" y="11068"/>
                    <a:pt x="1225" y="11414"/>
                  </a:cubicBezTo>
                  <a:lnTo>
                    <a:pt x="2540" y="14250"/>
                  </a:lnTo>
                  <a:cubicBezTo>
                    <a:pt x="2748" y="14665"/>
                    <a:pt x="3025" y="15080"/>
                    <a:pt x="3371" y="15495"/>
                  </a:cubicBezTo>
                  <a:lnTo>
                    <a:pt x="5447" y="17847"/>
                  </a:lnTo>
                  <a:cubicBezTo>
                    <a:pt x="5447" y="17847"/>
                    <a:pt x="5724" y="18123"/>
                    <a:pt x="5793" y="18262"/>
                  </a:cubicBezTo>
                  <a:lnTo>
                    <a:pt x="9946" y="22135"/>
                  </a:lnTo>
                  <a:lnTo>
                    <a:pt x="11746" y="24072"/>
                  </a:lnTo>
                  <a:cubicBezTo>
                    <a:pt x="11746" y="24072"/>
                    <a:pt x="12091" y="24418"/>
                    <a:pt x="12299" y="24626"/>
                  </a:cubicBezTo>
                  <a:lnTo>
                    <a:pt x="13614" y="25663"/>
                  </a:lnTo>
                  <a:cubicBezTo>
                    <a:pt x="13476" y="26148"/>
                    <a:pt x="13407" y="26701"/>
                    <a:pt x="13407" y="27254"/>
                  </a:cubicBezTo>
                  <a:lnTo>
                    <a:pt x="13407" y="28845"/>
                  </a:lnTo>
                  <a:cubicBezTo>
                    <a:pt x="13407" y="29537"/>
                    <a:pt x="13614" y="30298"/>
                    <a:pt x="13960" y="30921"/>
                  </a:cubicBezTo>
                  <a:lnTo>
                    <a:pt x="14722" y="32511"/>
                  </a:lnTo>
                  <a:cubicBezTo>
                    <a:pt x="14929" y="32996"/>
                    <a:pt x="15206" y="33411"/>
                    <a:pt x="15621" y="33826"/>
                  </a:cubicBezTo>
                  <a:lnTo>
                    <a:pt x="16798" y="35071"/>
                  </a:lnTo>
                  <a:cubicBezTo>
                    <a:pt x="16798" y="35071"/>
                    <a:pt x="17282" y="35555"/>
                    <a:pt x="17559" y="35763"/>
                  </a:cubicBezTo>
                  <a:lnTo>
                    <a:pt x="22819" y="39706"/>
                  </a:lnTo>
                  <a:cubicBezTo>
                    <a:pt x="23234" y="39982"/>
                    <a:pt x="23650" y="40190"/>
                    <a:pt x="24065" y="40397"/>
                  </a:cubicBezTo>
                  <a:lnTo>
                    <a:pt x="25380" y="40882"/>
                  </a:lnTo>
                  <a:cubicBezTo>
                    <a:pt x="25380" y="40882"/>
                    <a:pt x="26003" y="41089"/>
                    <a:pt x="26349" y="41158"/>
                  </a:cubicBezTo>
                  <a:lnTo>
                    <a:pt x="28564" y="41504"/>
                  </a:lnTo>
                  <a:cubicBezTo>
                    <a:pt x="28564" y="41504"/>
                    <a:pt x="29048" y="41504"/>
                    <a:pt x="29325" y="41504"/>
                  </a:cubicBezTo>
                  <a:lnTo>
                    <a:pt x="32440" y="41504"/>
                  </a:lnTo>
                  <a:cubicBezTo>
                    <a:pt x="32440" y="41504"/>
                    <a:pt x="32509" y="41573"/>
                    <a:pt x="32509" y="41573"/>
                  </a:cubicBezTo>
                  <a:lnTo>
                    <a:pt x="32716" y="41712"/>
                  </a:lnTo>
                  <a:cubicBezTo>
                    <a:pt x="33547" y="42196"/>
                    <a:pt x="34447" y="42403"/>
                    <a:pt x="35346" y="42403"/>
                  </a:cubicBezTo>
                  <a:cubicBezTo>
                    <a:pt x="36592" y="42403"/>
                    <a:pt x="37769" y="41988"/>
                    <a:pt x="38738" y="41089"/>
                  </a:cubicBezTo>
                  <a:cubicBezTo>
                    <a:pt x="40399" y="39636"/>
                    <a:pt x="40952" y="37215"/>
                    <a:pt x="40122" y="35209"/>
                  </a:cubicBezTo>
                  <a:lnTo>
                    <a:pt x="39568" y="33895"/>
                  </a:lnTo>
                  <a:cubicBezTo>
                    <a:pt x="39430" y="33480"/>
                    <a:pt x="39153" y="33134"/>
                    <a:pt x="38945" y="32788"/>
                  </a:cubicBezTo>
                  <a:lnTo>
                    <a:pt x="38184" y="31751"/>
                  </a:lnTo>
                  <a:cubicBezTo>
                    <a:pt x="38184" y="31751"/>
                    <a:pt x="37630" y="31128"/>
                    <a:pt x="37284" y="30851"/>
                  </a:cubicBezTo>
                  <a:cubicBezTo>
                    <a:pt x="37284" y="30851"/>
                    <a:pt x="37284" y="30782"/>
                    <a:pt x="37284" y="30713"/>
                  </a:cubicBezTo>
                  <a:lnTo>
                    <a:pt x="36869" y="28223"/>
                  </a:lnTo>
                  <a:cubicBezTo>
                    <a:pt x="36869" y="28223"/>
                    <a:pt x="36800" y="27738"/>
                    <a:pt x="36731" y="27531"/>
                  </a:cubicBezTo>
                  <a:lnTo>
                    <a:pt x="35416" y="23381"/>
                  </a:lnTo>
                  <a:lnTo>
                    <a:pt x="35416" y="21167"/>
                  </a:lnTo>
                  <a:cubicBezTo>
                    <a:pt x="35416" y="21167"/>
                    <a:pt x="35692" y="15218"/>
                    <a:pt x="35692" y="15218"/>
                  </a:cubicBezTo>
                  <a:cubicBezTo>
                    <a:pt x="35692" y="14734"/>
                    <a:pt x="35692" y="14250"/>
                    <a:pt x="35554" y="13765"/>
                  </a:cubicBezTo>
                  <a:lnTo>
                    <a:pt x="35000" y="11137"/>
                  </a:lnTo>
                  <a:cubicBezTo>
                    <a:pt x="34724" y="9823"/>
                    <a:pt x="33893" y="8647"/>
                    <a:pt x="32786" y="7886"/>
                  </a:cubicBezTo>
                  <a:lnTo>
                    <a:pt x="30501" y="6364"/>
                  </a:lnTo>
                  <a:lnTo>
                    <a:pt x="30225" y="5603"/>
                  </a:lnTo>
                  <a:cubicBezTo>
                    <a:pt x="30225" y="5603"/>
                    <a:pt x="29948" y="4911"/>
                    <a:pt x="29740" y="4635"/>
                  </a:cubicBezTo>
                  <a:lnTo>
                    <a:pt x="28979" y="3459"/>
                  </a:lnTo>
                  <a:cubicBezTo>
                    <a:pt x="28564" y="2836"/>
                    <a:pt x="28010" y="2283"/>
                    <a:pt x="27318" y="1868"/>
                  </a:cubicBezTo>
                  <a:lnTo>
                    <a:pt x="25726" y="899"/>
                  </a:lnTo>
                  <a:cubicBezTo>
                    <a:pt x="25034" y="484"/>
                    <a:pt x="24342" y="277"/>
                    <a:pt x="23580" y="208"/>
                  </a:cubicBezTo>
                  <a:lnTo>
                    <a:pt x="21712" y="0"/>
                  </a:lnTo>
                  <a:cubicBezTo>
                    <a:pt x="21712" y="0"/>
                    <a:pt x="21366" y="0"/>
                    <a:pt x="21227" y="0"/>
                  </a:cubicBezTo>
                  <a:lnTo>
                    <a:pt x="2122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3" name="Freeform 3622">
              <a:extLst>
                <a:ext uri="{FF2B5EF4-FFF2-40B4-BE49-F238E27FC236}">
                  <a16:creationId xmlns:a16="http://schemas.microsoft.com/office/drawing/2014/main" id="{8172AFD2-601A-EEBF-85B4-AF40DD4DD562}"/>
                </a:ext>
              </a:extLst>
            </p:cNvPr>
            <p:cNvSpPr/>
            <p:nvPr/>
          </p:nvSpPr>
          <p:spPr>
            <a:xfrm>
              <a:off x="8408855" y="4697102"/>
              <a:ext cx="5346" cy="15477"/>
            </a:xfrm>
            <a:custGeom>
              <a:avLst/>
              <a:gdLst>
                <a:gd name="connsiteX0" fmla="*/ 0 w 4014"/>
                <a:gd name="connsiteY0" fmla="*/ 4773 h 11621"/>
                <a:gd name="connsiteX1" fmla="*/ 485 w 4014"/>
                <a:gd name="connsiteY1" fmla="*/ 8578 h 11621"/>
                <a:gd name="connsiteX2" fmla="*/ 1315 w 4014"/>
                <a:gd name="connsiteY2" fmla="*/ 11621 h 11621"/>
                <a:gd name="connsiteX3" fmla="*/ 2907 w 4014"/>
                <a:gd name="connsiteY3" fmla="*/ 5811 h 11621"/>
                <a:gd name="connsiteX4" fmla="*/ 4014 w 4014"/>
                <a:gd name="connsiteY4" fmla="*/ 0 h 11621"/>
                <a:gd name="connsiteX5" fmla="*/ 900 w 4014"/>
                <a:gd name="connsiteY5" fmla="*/ 1453 h 11621"/>
                <a:gd name="connsiteX6" fmla="*/ 0 w 4014"/>
                <a:gd name="connsiteY6" fmla="*/ 4773 h 1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14" h="11621">
                  <a:moveTo>
                    <a:pt x="0" y="4773"/>
                  </a:moveTo>
                  <a:lnTo>
                    <a:pt x="485" y="8578"/>
                  </a:lnTo>
                  <a:lnTo>
                    <a:pt x="1315" y="11621"/>
                  </a:lnTo>
                  <a:lnTo>
                    <a:pt x="2907" y="5811"/>
                  </a:lnTo>
                  <a:lnTo>
                    <a:pt x="4014" y="0"/>
                  </a:lnTo>
                  <a:lnTo>
                    <a:pt x="900" y="1453"/>
                  </a:lnTo>
                  <a:lnTo>
                    <a:pt x="0" y="477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4" name="Freeform 3623">
              <a:extLst>
                <a:ext uri="{FF2B5EF4-FFF2-40B4-BE49-F238E27FC236}">
                  <a16:creationId xmlns:a16="http://schemas.microsoft.com/office/drawing/2014/main" id="{17E8C66D-918F-92AB-01C9-08A906F04CDB}"/>
                </a:ext>
              </a:extLst>
            </p:cNvPr>
            <p:cNvSpPr/>
            <p:nvPr/>
          </p:nvSpPr>
          <p:spPr>
            <a:xfrm>
              <a:off x="8401998" y="4690009"/>
              <a:ext cx="18949" cy="29388"/>
            </a:xfrm>
            <a:custGeom>
              <a:avLst/>
              <a:gdLst>
                <a:gd name="connsiteX0" fmla="*/ 9163 w 14228"/>
                <a:gd name="connsiteY0" fmla="*/ 5326 h 22066"/>
                <a:gd name="connsiteX1" fmla="*/ 8056 w 14228"/>
                <a:gd name="connsiteY1" fmla="*/ 11137 h 22066"/>
                <a:gd name="connsiteX2" fmla="*/ 6464 w 14228"/>
                <a:gd name="connsiteY2" fmla="*/ 16948 h 22066"/>
                <a:gd name="connsiteX3" fmla="*/ 5633 w 14228"/>
                <a:gd name="connsiteY3" fmla="*/ 13904 h 22066"/>
                <a:gd name="connsiteX4" fmla="*/ 5218 w 14228"/>
                <a:gd name="connsiteY4" fmla="*/ 10099 h 22066"/>
                <a:gd name="connsiteX5" fmla="*/ 6049 w 14228"/>
                <a:gd name="connsiteY5" fmla="*/ 6779 h 22066"/>
                <a:gd name="connsiteX6" fmla="*/ 9163 w 14228"/>
                <a:gd name="connsiteY6" fmla="*/ 5257 h 22066"/>
                <a:gd name="connsiteX7" fmla="*/ 9163 w 14228"/>
                <a:gd name="connsiteY7" fmla="*/ 69 h 22066"/>
                <a:gd name="connsiteX8" fmla="*/ 6879 w 14228"/>
                <a:gd name="connsiteY8" fmla="*/ 553 h 22066"/>
                <a:gd name="connsiteX9" fmla="*/ 3765 w 14228"/>
                <a:gd name="connsiteY9" fmla="*/ 2075 h 22066"/>
                <a:gd name="connsiteX10" fmla="*/ 996 w 14228"/>
                <a:gd name="connsiteY10" fmla="*/ 5465 h 22066"/>
                <a:gd name="connsiteX11" fmla="*/ 166 w 14228"/>
                <a:gd name="connsiteY11" fmla="*/ 8785 h 22066"/>
                <a:gd name="connsiteX12" fmla="*/ 27 w 14228"/>
                <a:gd name="connsiteY12" fmla="*/ 10653 h 22066"/>
                <a:gd name="connsiteX13" fmla="*/ 442 w 14228"/>
                <a:gd name="connsiteY13" fmla="*/ 14457 h 22066"/>
                <a:gd name="connsiteX14" fmla="*/ 581 w 14228"/>
                <a:gd name="connsiteY14" fmla="*/ 15218 h 22066"/>
                <a:gd name="connsiteX15" fmla="*/ 1411 w 14228"/>
                <a:gd name="connsiteY15" fmla="*/ 18262 h 22066"/>
                <a:gd name="connsiteX16" fmla="*/ 6395 w 14228"/>
                <a:gd name="connsiteY16" fmla="*/ 22066 h 22066"/>
                <a:gd name="connsiteX17" fmla="*/ 6395 w 14228"/>
                <a:gd name="connsiteY17" fmla="*/ 22066 h 22066"/>
                <a:gd name="connsiteX18" fmla="*/ 11378 w 14228"/>
                <a:gd name="connsiteY18" fmla="*/ 18262 h 22066"/>
                <a:gd name="connsiteX19" fmla="*/ 12970 w 14228"/>
                <a:gd name="connsiteY19" fmla="*/ 12451 h 22066"/>
                <a:gd name="connsiteX20" fmla="*/ 13039 w 14228"/>
                <a:gd name="connsiteY20" fmla="*/ 12036 h 22066"/>
                <a:gd name="connsiteX21" fmla="*/ 14147 w 14228"/>
                <a:gd name="connsiteY21" fmla="*/ 6226 h 22066"/>
                <a:gd name="connsiteX22" fmla="*/ 12208 w 14228"/>
                <a:gd name="connsiteY22" fmla="*/ 1107 h 22066"/>
                <a:gd name="connsiteX23" fmla="*/ 9025 w 14228"/>
                <a:gd name="connsiteY23" fmla="*/ 0 h 22066"/>
                <a:gd name="connsiteX24" fmla="*/ 9025 w 14228"/>
                <a:gd name="connsiteY24" fmla="*/ 0 h 2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228" h="22066">
                  <a:moveTo>
                    <a:pt x="9163" y="5326"/>
                  </a:moveTo>
                  <a:lnTo>
                    <a:pt x="8056" y="11137"/>
                  </a:lnTo>
                  <a:lnTo>
                    <a:pt x="6464" y="16948"/>
                  </a:lnTo>
                  <a:lnTo>
                    <a:pt x="5633" y="13904"/>
                  </a:lnTo>
                  <a:lnTo>
                    <a:pt x="5218" y="10099"/>
                  </a:lnTo>
                  <a:lnTo>
                    <a:pt x="6049" y="6779"/>
                  </a:lnTo>
                  <a:lnTo>
                    <a:pt x="9163" y="5257"/>
                  </a:lnTo>
                  <a:moveTo>
                    <a:pt x="9163" y="69"/>
                  </a:moveTo>
                  <a:cubicBezTo>
                    <a:pt x="8402" y="69"/>
                    <a:pt x="7641" y="208"/>
                    <a:pt x="6879" y="553"/>
                  </a:cubicBezTo>
                  <a:lnTo>
                    <a:pt x="3765" y="2075"/>
                  </a:lnTo>
                  <a:cubicBezTo>
                    <a:pt x="2381" y="2767"/>
                    <a:pt x="1411" y="3943"/>
                    <a:pt x="996" y="5465"/>
                  </a:cubicBezTo>
                  <a:lnTo>
                    <a:pt x="166" y="8785"/>
                  </a:lnTo>
                  <a:cubicBezTo>
                    <a:pt x="27" y="9408"/>
                    <a:pt x="-42" y="10030"/>
                    <a:pt x="27" y="10653"/>
                  </a:cubicBezTo>
                  <a:lnTo>
                    <a:pt x="442" y="14457"/>
                  </a:lnTo>
                  <a:cubicBezTo>
                    <a:pt x="442" y="14457"/>
                    <a:pt x="512" y="15011"/>
                    <a:pt x="581" y="15218"/>
                  </a:cubicBezTo>
                  <a:lnTo>
                    <a:pt x="1411" y="18262"/>
                  </a:lnTo>
                  <a:cubicBezTo>
                    <a:pt x="2035" y="20545"/>
                    <a:pt x="4042" y="22066"/>
                    <a:pt x="6395" y="22066"/>
                  </a:cubicBezTo>
                  <a:lnTo>
                    <a:pt x="6395" y="22066"/>
                  </a:lnTo>
                  <a:cubicBezTo>
                    <a:pt x="8748" y="22066"/>
                    <a:pt x="10755" y="20545"/>
                    <a:pt x="11378" y="18262"/>
                  </a:cubicBezTo>
                  <a:lnTo>
                    <a:pt x="12970" y="12451"/>
                  </a:lnTo>
                  <a:cubicBezTo>
                    <a:pt x="12970" y="12451"/>
                    <a:pt x="13039" y="12175"/>
                    <a:pt x="13039" y="12036"/>
                  </a:cubicBezTo>
                  <a:lnTo>
                    <a:pt x="14147" y="6226"/>
                  </a:lnTo>
                  <a:cubicBezTo>
                    <a:pt x="14492" y="4289"/>
                    <a:pt x="13731" y="2352"/>
                    <a:pt x="12208" y="1107"/>
                  </a:cubicBezTo>
                  <a:cubicBezTo>
                    <a:pt x="11309" y="415"/>
                    <a:pt x="10201" y="0"/>
                    <a:pt x="9025" y="0"/>
                  </a:cubicBezTo>
                  <a:lnTo>
                    <a:pt x="902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5" name="Freeform 3624">
              <a:extLst>
                <a:ext uri="{FF2B5EF4-FFF2-40B4-BE49-F238E27FC236}">
                  <a16:creationId xmlns:a16="http://schemas.microsoft.com/office/drawing/2014/main" id="{2332C883-8BAD-8BB8-1014-22C1D767869E}"/>
                </a:ext>
              </a:extLst>
            </p:cNvPr>
            <p:cNvSpPr/>
            <p:nvPr/>
          </p:nvSpPr>
          <p:spPr>
            <a:xfrm>
              <a:off x="8408026" y="4779280"/>
              <a:ext cx="129139" cy="115251"/>
            </a:xfrm>
            <a:custGeom>
              <a:avLst/>
              <a:gdLst>
                <a:gd name="connsiteX0" fmla="*/ 74471 w 96964"/>
                <a:gd name="connsiteY0" fmla="*/ 0 h 86536"/>
                <a:gd name="connsiteX1" fmla="*/ 73294 w 96964"/>
                <a:gd name="connsiteY1" fmla="*/ 4565 h 86536"/>
                <a:gd name="connsiteX2" fmla="*/ 74679 w 96964"/>
                <a:gd name="connsiteY2" fmla="*/ 10791 h 86536"/>
                <a:gd name="connsiteX3" fmla="*/ 74471 w 96964"/>
                <a:gd name="connsiteY3" fmla="*/ 13350 h 86536"/>
                <a:gd name="connsiteX4" fmla="*/ 72326 w 96964"/>
                <a:gd name="connsiteY4" fmla="*/ 15426 h 86536"/>
                <a:gd name="connsiteX5" fmla="*/ 71426 w 96964"/>
                <a:gd name="connsiteY5" fmla="*/ 15564 h 86536"/>
                <a:gd name="connsiteX6" fmla="*/ 69280 w 96964"/>
                <a:gd name="connsiteY6" fmla="*/ 14872 h 86536"/>
                <a:gd name="connsiteX7" fmla="*/ 68242 w 96964"/>
                <a:gd name="connsiteY7" fmla="*/ 14872 h 86536"/>
                <a:gd name="connsiteX8" fmla="*/ 67965 w 96964"/>
                <a:gd name="connsiteY8" fmla="*/ 15287 h 86536"/>
                <a:gd name="connsiteX9" fmla="*/ 67619 w 96964"/>
                <a:gd name="connsiteY9" fmla="*/ 17155 h 86536"/>
                <a:gd name="connsiteX10" fmla="*/ 67204 w 96964"/>
                <a:gd name="connsiteY10" fmla="*/ 17639 h 86536"/>
                <a:gd name="connsiteX11" fmla="*/ 64851 w 96964"/>
                <a:gd name="connsiteY11" fmla="*/ 17708 h 86536"/>
                <a:gd name="connsiteX12" fmla="*/ 63605 w 96964"/>
                <a:gd name="connsiteY12" fmla="*/ 17432 h 86536"/>
                <a:gd name="connsiteX13" fmla="*/ 62636 w 96964"/>
                <a:gd name="connsiteY13" fmla="*/ 16740 h 86536"/>
                <a:gd name="connsiteX14" fmla="*/ 61667 w 96964"/>
                <a:gd name="connsiteY14" fmla="*/ 16256 h 86536"/>
                <a:gd name="connsiteX15" fmla="*/ 60214 w 96964"/>
                <a:gd name="connsiteY15" fmla="*/ 16740 h 86536"/>
                <a:gd name="connsiteX16" fmla="*/ 59452 w 96964"/>
                <a:gd name="connsiteY16" fmla="*/ 17778 h 86536"/>
                <a:gd name="connsiteX17" fmla="*/ 59245 w 96964"/>
                <a:gd name="connsiteY17" fmla="*/ 19161 h 86536"/>
                <a:gd name="connsiteX18" fmla="*/ 59245 w 96964"/>
                <a:gd name="connsiteY18" fmla="*/ 20683 h 86536"/>
                <a:gd name="connsiteX19" fmla="*/ 58968 w 96964"/>
                <a:gd name="connsiteY19" fmla="*/ 21928 h 86536"/>
                <a:gd name="connsiteX20" fmla="*/ 57168 w 96964"/>
                <a:gd name="connsiteY20" fmla="*/ 24487 h 86536"/>
                <a:gd name="connsiteX21" fmla="*/ 55576 w 96964"/>
                <a:gd name="connsiteY21" fmla="*/ 24487 h 86536"/>
                <a:gd name="connsiteX22" fmla="*/ 53639 w 96964"/>
                <a:gd name="connsiteY22" fmla="*/ 23865 h 86536"/>
                <a:gd name="connsiteX23" fmla="*/ 51078 w 96964"/>
                <a:gd name="connsiteY23" fmla="*/ 24211 h 86536"/>
                <a:gd name="connsiteX24" fmla="*/ 49763 w 96964"/>
                <a:gd name="connsiteY24" fmla="*/ 25594 h 86536"/>
                <a:gd name="connsiteX25" fmla="*/ 48309 w 96964"/>
                <a:gd name="connsiteY25" fmla="*/ 29814 h 86536"/>
                <a:gd name="connsiteX26" fmla="*/ 47271 w 96964"/>
                <a:gd name="connsiteY26" fmla="*/ 31543 h 86536"/>
                <a:gd name="connsiteX27" fmla="*/ 45472 w 96964"/>
                <a:gd name="connsiteY27" fmla="*/ 32581 h 86536"/>
                <a:gd name="connsiteX28" fmla="*/ 42703 w 96964"/>
                <a:gd name="connsiteY28" fmla="*/ 33826 h 86536"/>
                <a:gd name="connsiteX29" fmla="*/ 39935 w 96964"/>
                <a:gd name="connsiteY29" fmla="*/ 34725 h 86536"/>
                <a:gd name="connsiteX30" fmla="*/ 37997 w 96964"/>
                <a:gd name="connsiteY30" fmla="*/ 35140 h 86536"/>
                <a:gd name="connsiteX31" fmla="*/ 40350 w 96964"/>
                <a:gd name="connsiteY31" fmla="*/ 32719 h 86536"/>
                <a:gd name="connsiteX32" fmla="*/ 40488 w 96964"/>
                <a:gd name="connsiteY32" fmla="*/ 29468 h 86536"/>
                <a:gd name="connsiteX33" fmla="*/ 39312 w 96964"/>
                <a:gd name="connsiteY33" fmla="*/ 26217 h 86536"/>
                <a:gd name="connsiteX34" fmla="*/ 37028 w 96964"/>
                <a:gd name="connsiteY34" fmla="*/ 23796 h 86536"/>
                <a:gd name="connsiteX35" fmla="*/ 34121 w 96964"/>
                <a:gd name="connsiteY35" fmla="*/ 22412 h 86536"/>
                <a:gd name="connsiteX36" fmla="*/ 31422 w 96964"/>
                <a:gd name="connsiteY36" fmla="*/ 22551 h 86536"/>
                <a:gd name="connsiteX37" fmla="*/ 28792 w 96964"/>
                <a:gd name="connsiteY37" fmla="*/ 23726 h 86536"/>
                <a:gd name="connsiteX38" fmla="*/ 26231 w 96964"/>
                <a:gd name="connsiteY38" fmla="*/ 25387 h 86536"/>
                <a:gd name="connsiteX39" fmla="*/ 24155 w 96964"/>
                <a:gd name="connsiteY39" fmla="*/ 27462 h 86536"/>
                <a:gd name="connsiteX40" fmla="*/ 21455 w 96964"/>
                <a:gd name="connsiteY40" fmla="*/ 31751 h 86536"/>
                <a:gd name="connsiteX41" fmla="*/ 19448 w 96964"/>
                <a:gd name="connsiteY41" fmla="*/ 33342 h 86536"/>
                <a:gd name="connsiteX42" fmla="*/ 15711 w 96964"/>
                <a:gd name="connsiteY42" fmla="*/ 34379 h 86536"/>
                <a:gd name="connsiteX43" fmla="*/ 12043 w 96964"/>
                <a:gd name="connsiteY43" fmla="*/ 35002 h 86536"/>
                <a:gd name="connsiteX44" fmla="*/ 8513 w 96964"/>
                <a:gd name="connsiteY44" fmla="*/ 36109 h 86536"/>
                <a:gd name="connsiteX45" fmla="*/ 5537 w 96964"/>
                <a:gd name="connsiteY45" fmla="*/ 38945 h 86536"/>
                <a:gd name="connsiteX46" fmla="*/ 4706 w 96964"/>
                <a:gd name="connsiteY46" fmla="*/ 40536 h 86536"/>
                <a:gd name="connsiteX47" fmla="*/ 4152 w 96964"/>
                <a:gd name="connsiteY47" fmla="*/ 42127 h 86536"/>
                <a:gd name="connsiteX48" fmla="*/ 3530 w 96964"/>
                <a:gd name="connsiteY48" fmla="*/ 45655 h 86536"/>
                <a:gd name="connsiteX49" fmla="*/ 2769 w 96964"/>
                <a:gd name="connsiteY49" fmla="*/ 47799 h 86536"/>
                <a:gd name="connsiteX50" fmla="*/ 554 w 96964"/>
                <a:gd name="connsiteY50" fmla="*/ 51880 h 86536"/>
                <a:gd name="connsiteX51" fmla="*/ 0 w 96964"/>
                <a:gd name="connsiteY51" fmla="*/ 53748 h 86536"/>
                <a:gd name="connsiteX52" fmla="*/ 0 w 96964"/>
                <a:gd name="connsiteY52" fmla="*/ 55546 h 86536"/>
                <a:gd name="connsiteX53" fmla="*/ 554 w 96964"/>
                <a:gd name="connsiteY53" fmla="*/ 57414 h 86536"/>
                <a:gd name="connsiteX54" fmla="*/ 1800 w 96964"/>
                <a:gd name="connsiteY54" fmla="*/ 58797 h 86536"/>
                <a:gd name="connsiteX55" fmla="*/ 3668 w 96964"/>
                <a:gd name="connsiteY55" fmla="*/ 59074 h 86536"/>
                <a:gd name="connsiteX56" fmla="*/ 4845 w 96964"/>
                <a:gd name="connsiteY56" fmla="*/ 58175 h 86536"/>
                <a:gd name="connsiteX57" fmla="*/ 5813 w 96964"/>
                <a:gd name="connsiteY57" fmla="*/ 56515 h 86536"/>
                <a:gd name="connsiteX58" fmla="*/ 10105 w 96964"/>
                <a:gd name="connsiteY58" fmla="*/ 46070 h 86536"/>
                <a:gd name="connsiteX59" fmla="*/ 12458 w 96964"/>
                <a:gd name="connsiteY59" fmla="*/ 42680 h 86536"/>
                <a:gd name="connsiteX60" fmla="*/ 15434 w 96964"/>
                <a:gd name="connsiteY60" fmla="*/ 41227 h 86536"/>
                <a:gd name="connsiteX61" fmla="*/ 17441 w 96964"/>
                <a:gd name="connsiteY61" fmla="*/ 42749 h 86536"/>
                <a:gd name="connsiteX62" fmla="*/ 19725 w 96964"/>
                <a:gd name="connsiteY62" fmla="*/ 45378 h 86536"/>
                <a:gd name="connsiteX63" fmla="*/ 22078 w 96964"/>
                <a:gd name="connsiteY63" fmla="*/ 46277 h 86536"/>
                <a:gd name="connsiteX64" fmla="*/ 24431 w 96964"/>
                <a:gd name="connsiteY64" fmla="*/ 42680 h 86536"/>
                <a:gd name="connsiteX65" fmla="*/ 25400 w 96964"/>
                <a:gd name="connsiteY65" fmla="*/ 44755 h 86536"/>
                <a:gd name="connsiteX66" fmla="*/ 26646 w 96964"/>
                <a:gd name="connsiteY66" fmla="*/ 46346 h 86536"/>
                <a:gd name="connsiteX67" fmla="*/ 28376 w 96964"/>
                <a:gd name="connsiteY67" fmla="*/ 47591 h 86536"/>
                <a:gd name="connsiteX68" fmla="*/ 30522 w 96964"/>
                <a:gd name="connsiteY68" fmla="*/ 48767 h 86536"/>
                <a:gd name="connsiteX69" fmla="*/ 31629 w 96964"/>
                <a:gd name="connsiteY69" fmla="*/ 43856 h 86536"/>
                <a:gd name="connsiteX70" fmla="*/ 32529 w 96964"/>
                <a:gd name="connsiteY70" fmla="*/ 41297 h 86536"/>
                <a:gd name="connsiteX71" fmla="*/ 33844 w 96964"/>
                <a:gd name="connsiteY71" fmla="*/ 39913 h 86536"/>
                <a:gd name="connsiteX72" fmla="*/ 35990 w 96964"/>
                <a:gd name="connsiteY72" fmla="*/ 40121 h 86536"/>
                <a:gd name="connsiteX73" fmla="*/ 38689 w 96964"/>
                <a:gd name="connsiteY73" fmla="*/ 41227 h 86536"/>
                <a:gd name="connsiteX74" fmla="*/ 43049 w 96964"/>
                <a:gd name="connsiteY74" fmla="*/ 43856 h 86536"/>
                <a:gd name="connsiteX75" fmla="*/ 46648 w 96964"/>
                <a:gd name="connsiteY75" fmla="*/ 48283 h 86536"/>
                <a:gd name="connsiteX76" fmla="*/ 46164 w 96964"/>
                <a:gd name="connsiteY76" fmla="*/ 52503 h 86536"/>
                <a:gd name="connsiteX77" fmla="*/ 44226 w 96964"/>
                <a:gd name="connsiteY77" fmla="*/ 56930 h 86536"/>
                <a:gd name="connsiteX78" fmla="*/ 43534 w 96964"/>
                <a:gd name="connsiteY78" fmla="*/ 62256 h 86536"/>
                <a:gd name="connsiteX79" fmla="*/ 45472 w 96964"/>
                <a:gd name="connsiteY79" fmla="*/ 68689 h 86536"/>
                <a:gd name="connsiteX80" fmla="*/ 49417 w 96964"/>
                <a:gd name="connsiteY80" fmla="*/ 74431 h 86536"/>
                <a:gd name="connsiteX81" fmla="*/ 55023 w 96964"/>
                <a:gd name="connsiteY81" fmla="*/ 78650 h 86536"/>
                <a:gd name="connsiteX82" fmla="*/ 61944 w 96964"/>
                <a:gd name="connsiteY82" fmla="*/ 80587 h 86536"/>
                <a:gd name="connsiteX83" fmla="*/ 64089 w 96964"/>
                <a:gd name="connsiteY83" fmla="*/ 80034 h 86536"/>
                <a:gd name="connsiteX84" fmla="*/ 65820 w 96964"/>
                <a:gd name="connsiteY84" fmla="*/ 78581 h 86536"/>
                <a:gd name="connsiteX85" fmla="*/ 67342 w 96964"/>
                <a:gd name="connsiteY85" fmla="*/ 77198 h 86536"/>
                <a:gd name="connsiteX86" fmla="*/ 68727 w 96964"/>
                <a:gd name="connsiteY86" fmla="*/ 76713 h 86536"/>
                <a:gd name="connsiteX87" fmla="*/ 69142 w 96964"/>
                <a:gd name="connsiteY87" fmla="*/ 78028 h 86536"/>
                <a:gd name="connsiteX88" fmla="*/ 69280 w 96964"/>
                <a:gd name="connsiteY88" fmla="*/ 81071 h 86536"/>
                <a:gd name="connsiteX89" fmla="*/ 69765 w 96964"/>
                <a:gd name="connsiteY89" fmla="*/ 84253 h 86536"/>
                <a:gd name="connsiteX90" fmla="*/ 71080 w 96964"/>
                <a:gd name="connsiteY90" fmla="*/ 86536 h 86536"/>
                <a:gd name="connsiteX91" fmla="*/ 74956 w 96964"/>
                <a:gd name="connsiteY91" fmla="*/ 83631 h 86536"/>
                <a:gd name="connsiteX92" fmla="*/ 77101 w 96964"/>
                <a:gd name="connsiteY92" fmla="*/ 79480 h 86536"/>
                <a:gd name="connsiteX93" fmla="*/ 77724 w 96964"/>
                <a:gd name="connsiteY93" fmla="*/ 74777 h 86536"/>
                <a:gd name="connsiteX94" fmla="*/ 76755 w 96964"/>
                <a:gd name="connsiteY94" fmla="*/ 70211 h 86536"/>
                <a:gd name="connsiteX95" fmla="*/ 73018 w 96964"/>
                <a:gd name="connsiteY95" fmla="*/ 64193 h 86536"/>
                <a:gd name="connsiteX96" fmla="*/ 72741 w 96964"/>
                <a:gd name="connsiteY96" fmla="*/ 61495 h 86536"/>
                <a:gd name="connsiteX97" fmla="*/ 74748 w 96964"/>
                <a:gd name="connsiteY97" fmla="*/ 57483 h 86536"/>
                <a:gd name="connsiteX98" fmla="*/ 77101 w 96964"/>
                <a:gd name="connsiteY98" fmla="*/ 53540 h 86536"/>
                <a:gd name="connsiteX99" fmla="*/ 77793 w 96964"/>
                <a:gd name="connsiteY99" fmla="*/ 52641 h 86536"/>
                <a:gd name="connsiteX100" fmla="*/ 79523 w 96964"/>
                <a:gd name="connsiteY100" fmla="*/ 51050 h 86536"/>
                <a:gd name="connsiteX101" fmla="*/ 80354 w 96964"/>
                <a:gd name="connsiteY101" fmla="*/ 50704 h 86536"/>
                <a:gd name="connsiteX102" fmla="*/ 80977 w 96964"/>
                <a:gd name="connsiteY102" fmla="*/ 51534 h 86536"/>
                <a:gd name="connsiteX103" fmla="*/ 82084 w 96964"/>
                <a:gd name="connsiteY103" fmla="*/ 53402 h 86536"/>
                <a:gd name="connsiteX104" fmla="*/ 84230 w 96964"/>
                <a:gd name="connsiteY104" fmla="*/ 57829 h 86536"/>
                <a:gd name="connsiteX105" fmla="*/ 86652 w 96964"/>
                <a:gd name="connsiteY105" fmla="*/ 67306 h 86536"/>
                <a:gd name="connsiteX106" fmla="*/ 88590 w 96964"/>
                <a:gd name="connsiteY106" fmla="*/ 71664 h 86536"/>
                <a:gd name="connsiteX107" fmla="*/ 88798 w 96964"/>
                <a:gd name="connsiteY107" fmla="*/ 69104 h 86536"/>
                <a:gd name="connsiteX108" fmla="*/ 88590 w 96964"/>
                <a:gd name="connsiteY108" fmla="*/ 63155 h 86536"/>
                <a:gd name="connsiteX109" fmla="*/ 88936 w 96964"/>
                <a:gd name="connsiteY109" fmla="*/ 61011 h 86536"/>
                <a:gd name="connsiteX110" fmla="*/ 89698 w 96964"/>
                <a:gd name="connsiteY110" fmla="*/ 59973 h 86536"/>
                <a:gd name="connsiteX111" fmla="*/ 92466 w 96964"/>
                <a:gd name="connsiteY111" fmla="*/ 58106 h 86536"/>
                <a:gd name="connsiteX112" fmla="*/ 93989 w 96964"/>
                <a:gd name="connsiteY112" fmla="*/ 56791 h 86536"/>
                <a:gd name="connsiteX113" fmla="*/ 95304 w 96964"/>
                <a:gd name="connsiteY113" fmla="*/ 54785 h 86536"/>
                <a:gd name="connsiteX114" fmla="*/ 96342 w 96964"/>
                <a:gd name="connsiteY114" fmla="*/ 52710 h 86536"/>
                <a:gd name="connsiteX115" fmla="*/ 96757 w 96964"/>
                <a:gd name="connsiteY115" fmla="*/ 50566 h 86536"/>
                <a:gd name="connsiteX116" fmla="*/ 96965 w 96964"/>
                <a:gd name="connsiteY116" fmla="*/ 48145 h 86536"/>
                <a:gd name="connsiteX117" fmla="*/ 96688 w 96964"/>
                <a:gd name="connsiteY117" fmla="*/ 45793 h 86536"/>
                <a:gd name="connsiteX118" fmla="*/ 95996 w 96964"/>
                <a:gd name="connsiteY118" fmla="*/ 43994 h 86536"/>
                <a:gd name="connsiteX119" fmla="*/ 95096 w 96964"/>
                <a:gd name="connsiteY119" fmla="*/ 42542 h 86536"/>
                <a:gd name="connsiteX120" fmla="*/ 94265 w 96964"/>
                <a:gd name="connsiteY120" fmla="*/ 40674 h 86536"/>
                <a:gd name="connsiteX121" fmla="*/ 93919 w 96964"/>
                <a:gd name="connsiteY121" fmla="*/ 38460 h 86536"/>
                <a:gd name="connsiteX122" fmla="*/ 94058 w 96964"/>
                <a:gd name="connsiteY122" fmla="*/ 34033 h 86536"/>
                <a:gd name="connsiteX123" fmla="*/ 93989 w 96964"/>
                <a:gd name="connsiteY123" fmla="*/ 31820 h 86536"/>
                <a:gd name="connsiteX124" fmla="*/ 92466 w 96964"/>
                <a:gd name="connsiteY124" fmla="*/ 27393 h 86536"/>
                <a:gd name="connsiteX125" fmla="*/ 92258 w 96964"/>
                <a:gd name="connsiteY125" fmla="*/ 26632 h 86536"/>
                <a:gd name="connsiteX126" fmla="*/ 91428 w 96964"/>
                <a:gd name="connsiteY126" fmla="*/ 26148 h 86536"/>
                <a:gd name="connsiteX127" fmla="*/ 88867 w 96964"/>
                <a:gd name="connsiteY127" fmla="*/ 24972 h 86536"/>
                <a:gd name="connsiteX128" fmla="*/ 88244 w 96964"/>
                <a:gd name="connsiteY128" fmla="*/ 24626 h 86536"/>
                <a:gd name="connsiteX129" fmla="*/ 88175 w 96964"/>
                <a:gd name="connsiteY129" fmla="*/ 22966 h 86536"/>
                <a:gd name="connsiteX130" fmla="*/ 89144 w 96964"/>
                <a:gd name="connsiteY130" fmla="*/ 21720 h 86536"/>
                <a:gd name="connsiteX131" fmla="*/ 90528 w 96964"/>
                <a:gd name="connsiteY131" fmla="*/ 20475 h 86536"/>
                <a:gd name="connsiteX132" fmla="*/ 91289 w 96964"/>
                <a:gd name="connsiteY132" fmla="*/ 18677 h 86536"/>
                <a:gd name="connsiteX133" fmla="*/ 90943 w 96964"/>
                <a:gd name="connsiteY133" fmla="*/ 16325 h 86536"/>
                <a:gd name="connsiteX134" fmla="*/ 88798 w 96964"/>
                <a:gd name="connsiteY134" fmla="*/ 12244 h 86536"/>
                <a:gd name="connsiteX135" fmla="*/ 88659 w 96964"/>
                <a:gd name="connsiteY135" fmla="*/ 9615 h 86536"/>
                <a:gd name="connsiteX136" fmla="*/ 84299 w 96964"/>
                <a:gd name="connsiteY136" fmla="*/ 7540 h 86536"/>
                <a:gd name="connsiteX137" fmla="*/ 78901 w 96964"/>
                <a:gd name="connsiteY137" fmla="*/ 2698 h 86536"/>
                <a:gd name="connsiteX138" fmla="*/ 74471 w 96964"/>
                <a:gd name="connsiteY138" fmla="*/ 0 h 8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96964" h="86536">
                  <a:moveTo>
                    <a:pt x="74471" y="0"/>
                  </a:moveTo>
                  <a:lnTo>
                    <a:pt x="73294" y="4565"/>
                  </a:lnTo>
                  <a:lnTo>
                    <a:pt x="74679" y="10791"/>
                  </a:lnTo>
                  <a:lnTo>
                    <a:pt x="74471" y="13350"/>
                  </a:lnTo>
                  <a:lnTo>
                    <a:pt x="72326" y="15426"/>
                  </a:lnTo>
                  <a:lnTo>
                    <a:pt x="71426" y="15564"/>
                  </a:lnTo>
                  <a:lnTo>
                    <a:pt x="69280" y="14872"/>
                  </a:lnTo>
                  <a:lnTo>
                    <a:pt x="68242" y="14872"/>
                  </a:lnTo>
                  <a:lnTo>
                    <a:pt x="67965" y="15287"/>
                  </a:lnTo>
                  <a:lnTo>
                    <a:pt x="67619" y="17155"/>
                  </a:lnTo>
                  <a:lnTo>
                    <a:pt x="67204" y="17639"/>
                  </a:lnTo>
                  <a:lnTo>
                    <a:pt x="64851" y="17708"/>
                  </a:lnTo>
                  <a:lnTo>
                    <a:pt x="63605" y="17432"/>
                  </a:lnTo>
                  <a:lnTo>
                    <a:pt x="62636" y="16740"/>
                  </a:lnTo>
                  <a:lnTo>
                    <a:pt x="61667" y="16256"/>
                  </a:lnTo>
                  <a:lnTo>
                    <a:pt x="60214" y="16740"/>
                  </a:lnTo>
                  <a:lnTo>
                    <a:pt x="59452" y="17778"/>
                  </a:lnTo>
                  <a:lnTo>
                    <a:pt x="59245" y="19161"/>
                  </a:lnTo>
                  <a:lnTo>
                    <a:pt x="59245" y="20683"/>
                  </a:lnTo>
                  <a:lnTo>
                    <a:pt x="58968" y="21928"/>
                  </a:lnTo>
                  <a:lnTo>
                    <a:pt x="57168" y="24487"/>
                  </a:lnTo>
                  <a:lnTo>
                    <a:pt x="55576" y="24487"/>
                  </a:lnTo>
                  <a:lnTo>
                    <a:pt x="53639" y="23865"/>
                  </a:lnTo>
                  <a:lnTo>
                    <a:pt x="51078" y="24211"/>
                  </a:lnTo>
                  <a:lnTo>
                    <a:pt x="49763" y="25594"/>
                  </a:lnTo>
                  <a:lnTo>
                    <a:pt x="48309" y="29814"/>
                  </a:lnTo>
                  <a:lnTo>
                    <a:pt x="47271" y="31543"/>
                  </a:lnTo>
                  <a:lnTo>
                    <a:pt x="45472" y="32581"/>
                  </a:lnTo>
                  <a:lnTo>
                    <a:pt x="42703" y="33826"/>
                  </a:lnTo>
                  <a:lnTo>
                    <a:pt x="39935" y="34725"/>
                  </a:lnTo>
                  <a:lnTo>
                    <a:pt x="37997" y="35140"/>
                  </a:lnTo>
                  <a:lnTo>
                    <a:pt x="40350" y="32719"/>
                  </a:lnTo>
                  <a:lnTo>
                    <a:pt x="40488" y="29468"/>
                  </a:lnTo>
                  <a:lnTo>
                    <a:pt x="39312" y="26217"/>
                  </a:lnTo>
                  <a:lnTo>
                    <a:pt x="37028" y="23796"/>
                  </a:lnTo>
                  <a:lnTo>
                    <a:pt x="34121" y="22412"/>
                  </a:lnTo>
                  <a:lnTo>
                    <a:pt x="31422" y="22551"/>
                  </a:lnTo>
                  <a:lnTo>
                    <a:pt x="28792" y="23726"/>
                  </a:lnTo>
                  <a:lnTo>
                    <a:pt x="26231" y="25387"/>
                  </a:lnTo>
                  <a:lnTo>
                    <a:pt x="24155" y="27462"/>
                  </a:lnTo>
                  <a:lnTo>
                    <a:pt x="21455" y="31751"/>
                  </a:lnTo>
                  <a:lnTo>
                    <a:pt x="19448" y="33342"/>
                  </a:lnTo>
                  <a:lnTo>
                    <a:pt x="15711" y="34379"/>
                  </a:lnTo>
                  <a:lnTo>
                    <a:pt x="12043" y="35002"/>
                  </a:lnTo>
                  <a:lnTo>
                    <a:pt x="8513" y="36109"/>
                  </a:lnTo>
                  <a:lnTo>
                    <a:pt x="5537" y="38945"/>
                  </a:lnTo>
                  <a:lnTo>
                    <a:pt x="4706" y="40536"/>
                  </a:lnTo>
                  <a:lnTo>
                    <a:pt x="4152" y="42127"/>
                  </a:lnTo>
                  <a:lnTo>
                    <a:pt x="3530" y="45655"/>
                  </a:lnTo>
                  <a:lnTo>
                    <a:pt x="2769" y="47799"/>
                  </a:lnTo>
                  <a:lnTo>
                    <a:pt x="554" y="51880"/>
                  </a:lnTo>
                  <a:lnTo>
                    <a:pt x="0" y="53748"/>
                  </a:lnTo>
                  <a:lnTo>
                    <a:pt x="0" y="55546"/>
                  </a:lnTo>
                  <a:lnTo>
                    <a:pt x="554" y="57414"/>
                  </a:lnTo>
                  <a:lnTo>
                    <a:pt x="1800" y="58797"/>
                  </a:lnTo>
                  <a:lnTo>
                    <a:pt x="3668" y="59074"/>
                  </a:lnTo>
                  <a:lnTo>
                    <a:pt x="4845" y="58175"/>
                  </a:lnTo>
                  <a:lnTo>
                    <a:pt x="5813" y="56515"/>
                  </a:lnTo>
                  <a:lnTo>
                    <a:pt x="10105" y="46070"/>
                  </a:lnTo>
                  <a:lnTo>
                    <a:pt x="12458" y="42680"/>
                  </a:lnTo>
                  <a:lnTo>
                    <a:pt x="15434" y="41227"/>
                  </a:lnTo>
                  <a:lnTo>
                    <a:pt x="17441" y="42749"/>
                  </a:lnTo>
                  <a:lnTo>
                    <a:pt x="19725" y="45378"/>
                  </a:lnTo>
                  <a:lnTo>
                    <a:pt x="22078" y="46277"/>
                  </a:lnTo>
                  <a:lnTo>
                    <a:pt x="24431" y="42680"/>
                  </a:lnTo>
                  <a:lnTo>
                    <a:pt x="25400" y="44755"/>
                  </a:lnTo>
                  <a:lnTo>
                    <a:pt x="26646" y="46346"/>
                  </a:lnTo>
                  <a:lnTo>
                    <a:pt x="28376" y="47591"/>
                  </a:lnTo>
                  <a:lnTo>
                    <a:pt x="30522" y="48767"/>
                  </a:lnTo>
                  <a:lnTo>
                    <a:pt x="31629" y="43856"/>
                  </a:lnTo>
                  <a:lnTo>
                    <a:pt x="32529" y="41297"/>
                  </a:lnTo>
                  <a:lnTo>
                    <a:pt x="33844" y="39913"/>
                  </a:lnTo>
                  <a:lnTo>
                    <a:pt x="35990" y="40121"/>
                  </a:lnTo>
                  <a:lnTo>
                    <a:pt x="38689" y="41227"/>
                  </a:lnTo>
                  <a:lnTo>
                    <a:pt x="43049" y="43856"/>
                  </a:lnTo>
                  <a:lnTo>
                    <a:pt x="46648" y="48283"/>
                  </a:lnTo>
                  <a:lnTo>
                    <a:pt x="46164" y="52503"/>
                  </a:lnTo>
                  <a:lnTo>
                    <a:pt x="44226" y="56930"/>
                  </a:lnTo>
                  <a:lnTo>
                    <a:pt x="43534" y="62256"/>
                  </a:lnTo>
                  <a:lnTo>
                    <a:pt x="45472" y="68689"/>
                  </a:lnTo>
                  <a:lnTo>
                    <a:pt x="49417" y="74431"/>
                  </a:lnTo>
                  <a:lnTo>
                    <a:pt x="55023" y="78650"/>
                  </a:lnTo>
                  <a:lnTo>
                    <a:pt x="61944" y="80587"/>
                  </a:lnTo>
                  <a:lnTo>
                    <a:pt x="64089" y="80034"/>
                  </a:lnTo>
                  <a:lnTo>
                    <a:pt x="65820" y="78581"/>
                  </a:lnTo>
                  <a:lnTo>
                    <a:pt x="67342" y="77198"/>
                  </a:lnTo>
                  <a:lnTo>
                    <a:pt x="68727" y="76713"/>
                  </a:lnTo>
                  <a:lnTo>
                    <a:pt x="69142" y="78028"/>
                  </a:lnTo>
                  <a:lnTo>
                    <a:pt x="69280" y="81071"/>
                  </a:lnTo>
                  <a:lnTo>
                    <a:pt x="69765" y="84253"/>
                  </a:lnTo>
                  <a:lnTo>
                    <a:pt x="71080" y="86536"/>
                  </a:lnTo>
                  <a:lnTo>
                    <a:pt x="74956" y="83631"/>
                  </a:lnTo>
                  <a:lnTo>
                    <a:pt x="77101" y="79480"/>
                  </a:lnTo>
                  <a:lnTo>
                    <a:pt x="77724" y="74777"/>
                  </a:lnTo>
                  <a:lnTo>
                    <a:pt x="76755" y="70211"/>
                  </a:lnTo>
                  <a:lnTo>
                    <a:pt x="73018" y="64193"/>
                  </a:lnTo>
                  <a:lnTo>
                    <a:pt x="72741" y="61495"/>
                  </a:lnTo>
                  <a:lnTo>
                    <a:pt x="74748" y="57483"/>
                  </a:lnTo>
                  <a:lnTo>
                    <a:pt x="77101" y="53540"/>
                  </a:lnTo>
                  <a:lnTo>
                    <a:pt x="77793" y="52641"/>
                  </a:lnTo>
                  <a:lnTo>
                    <a:pt x="79523" y="51050"/>
                  </a:lnTo>
                  <a:lnTo>
                    <a:pt x="80354" y="50704"/>
                  </a:lnTo>
                  <a:lnTo>
                    <a:pt x="80977" y="51534"/>
                  </a:lnTo>
                  <a:lnTo>
                    <a:pt x="82084" y="53402"/>
                  </a:lnTo>
                  <a:lnTo>
                    <a:pt x="84230" y="57829"/>
                  </a:lnTo>
                  <a:lnTo>
                    <a:pt x="86652" y="67306"/>
                  </a:lnTo>
                  <a:lnTo>
                    <a:pt x="88590" y="71664"/>
                  </a:lnTo>
                  <a:lnTo>
                    <a:pt x="88798" y="69104"/>
                  </a:lnTo>
                  <a:lnTo>
                    <a:pt x="88590" y="63155"/>
                  </a:lnTo>
                  <a:lnTo>
                    <a:pt x="88936" y="61011"/>
                  </a:lnTo>
                  <a:lnTo>
                    <a:pt x="89698" y="59973"/>
                  </a:lnTo>
                  <a:lnTo>
                    <a:pt x="92466" y="58106"/>
                  </a:lnTo>
                  <a:lnTo>
                    <a:pt x="93989" y="56791"/>
                  </a:lnTo>
                  <a:lnTo>
                    <a:pt x="95304" y="54785"/>
                  </a:lnTo>
                  <a:lnTo>
                    <a:pt x="96342" y="52710"/>
                  </a:lnTo>
                  <a:lnTo>
                    <a:pt x="96757" y="50566"/>
                  </a:lnTo>
                  <a:lnTo>
                    <a:pt x="96965" y="48145"/>
                  </a:lnTo>
                  <a:lnTo>
                    <a:pt x="96688" y="45793"/>
                  </a:lnTo>
                  <a:lnTo>
                    <a:pt x="95996" y="43994"/>
                  </a:lnTo>
                  <a:lnTo>
                    <a:pt x="95096" y="42542"/>
                  </a:lnTo>
                  <a:lnTo>
                    <a:pt x="94265" y="40674"/>
                  </a:lnTo>
                  <a:lnTo>
                    <a:pt x="93919" y="38460"/>
                  </a:lnTo>
                  <a:lnTo>
                    <a:pt x="94058" y="34033"/>
                  </a:lnTo>
                  <a:lnTo>
                    <a:pt x="93989" y="31820"/>
                  </a:lnTo>
                  <a:lnTo>
                    <a:pt x="92466" y="27393"/>
                  </a:lnTo>
                  <a:lnTo>
                    <a:pt x="92258" y="26632"/>
                  </a:lnTo>
                  <a:lnTo>
                    <a:pt x="91428" y="26148"/>
                  </a:lnTo>
                  <a:lnTo>
                    <a:pt x="88867" y="24972"/>
                  </a:lnTo>
                  <a:lnTo>
                    <a:pt x="88244" y="24626"/>
                  </a:lnTo>
                  <a:lnTo>
                    <a:pt x="88175" y="22966"/>
                  </a:lnTo>
                  <a:lnTo>
                    <a:pt x="89144" y="21720"/>
                  </a:lnTo>
                  <a:lnTo>
                    <a:pt x="90528" y="20475"/>
                  </a:lnTo>
                  <a:lnTo>
                    <a:pt x="91289" y="18677"/>
                  </a:lnTo>
                  <a:lnTo>
                    <a:pt x="90943" y="16325"/>
                  </a:lnTo>
                  <a:lnTo>
                    <a:pt x="88798" y="12244"/>
                  </a:lnTo>
                  <a:lnTo>
                    <a:pt x="88659" y="9615"/>
                  </a:lnTo>
                  <a:lnTo>
                    <a:pt x="84299" y="7540"/>
                  </a:lnTo>
                  <a:lnTo>
                    <a:pt x="78901" y="2698"/>
                  </a:lnTo>
                  <a:lnTo>
                    <a:pt x="74471"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6" name="Freeform 3625">
              <a:extLst>
                <a:ext uri="{FF2B5EF4-FFF2-40B4-BE49-F238E27FC236}">
                  <a16:creationId xmlns:a16="http://schemas.microsoft.com/office/drawing/2014/main" id="{5DAF8BB3-D8E1-A405-7FD5-6950B98B953E}"/>
                </a:ext>
              </a:extLst>
            </p:cNvPr>
            <p:cNvSpPr/>
            <p:nvPr/>
          </p:nvSpPr>
          <p:spPr>
            <a:xfrm>
              <a:off x="8401205" y="4772002"/>
              <a:ext cx="143150" cy="129070"/>
            </a:xfrm>
            <a:custGeom>
              <a:avLst/>
              <a:gdLst>
                <a:gd name="connsiteX0" fmla="*/ 79593 w 107484"/>
                <a:gd name="connsiteY0" fmla="*/ 5465 h 96912"/>
                <a:gd name="connsiteX1" fmla="*/ 83953 w 107484"/>
                <a:gd name="connsiteY1" fmla="*/ 8232 h 96912"/>
                <a:gd name="connsiteX2" fmla="*/ 89351 w 107484"/>
                <a:gd name="connsiteY2" fmla="*/ 13074 h 96912"/>
                <a:gd name="connsiteX3" fmla="*/ 93712 w 107484"/>
                <a:gd name="connsiteY3" fmla="*/ 15080 h 96912"/>
                <a:gd name="connsiteX4" fmla="*/ 93850 w 107484"/>
                <a:gd name="connsiteY4" fmla="*/ 17708 h 96912"/>
                <a:gd name="connsiteX5" fmla="*/ 95996 w 107484"/>
                <a:gd name="connsiteY5" fmla="*/ 21790 h 96912"/>
                <a:gd name="connsiteX6" fmla="*/ 96342 w 107484"/>
                <a:gd name="connsiteY6" fmla="*/ 24142 h 96912"/>
                <a:gd name="connsiteX7" fmla="*/ 95580 w 107484"/>
                <a:gd name="connsiteY7" fmla="*/ 26009 h 96912"/>
                <a:gd name="connsiteX8" fmla="*/ 94196 w 107484"/>
                <a:gd name="connsiteY8" fmla="*/ 27254 h 96912"/>
                <a:gd name="connsiteX9" fmla="*/ 93227 w 107484"/>
                <a:gd name="connsiteY9" fmla="*/ 28499 h 96912"/>
                <a:gd name="connsiteX10" fmla="*/ 93227 w 107484"/>
                <a:gd name="connsiteY10" fmla="*/ 30160 h 96912"/>
                <a:gd name="connsiteX11" fmla="*/ 93919 w 107484"/>
                <a:gd name="connsiteY11" fmla="*/ 30506 h 96912"/>
                <a:gd name="connsiteX12" fmla="*/ 96480 w 107484"/>
                <a:gd name="connsiteY12" fmla="*/ 31682 h 96912"/>
                <a:gd name="connsiteX13" fmla="*/ 97311 w 107484"/>
                <a:gd name="connsiteY13" fmla="*/ 32166 h 96912"/>
                <a:gd name="connsiteX14" fmla="*/ 97518 w 107484"/>
                <a:gd name="connsiteY14" fmla="*/ 32857 h 96912"/>
                <a:gd name="connsiteX15" fmla="*/ 99041 w 107484"/>
                <a:gd name="connsiteY15" fmla="*/ 37285 h 96912"/>
                <a:gd name="connsiteX16" fmla="*/ 99179 w 107484"/>
                <a:gd name="connsiteY16" fmla="*/ 39567 h 96912"/>
                <a:gd name="connsiteX17" fmla="*/ 99041 w 107484"/>
                <a:gd name="connsiteY17" fmla="*/ 43925 h 96912"/>
                <a:gd name="connsiteX18" fmla="*/ 99387 w 107484"/>
                <a:gd name="connsiteY18" fmla="*/ 46139 h 96912"/>
                <a:gd name="connsiteX19" fmla="*/ 100217 w 107484"/>
                <a:gd name="connsiteY19" fmla="*/ 48006 h 96912"/>
                <a:gd name="connsiteX20" fmla="*/ 101048 w 107484"/>
                <a:gd name="connsiteY20" fmla="*/ 49528 h 96912"/>
                <a:gd name="connsiteX21" fmla="*/ 101740 w 107484"/>
                <a:gd name="connsiteY21" fmla="*/ 51258 h 96912"/>
                <a:gd name="connsiteX22" fmla="*/ 102017 w 107484"/>
                <a:gd name="connsiteY22" fmla="*/ 53609 h 96912"/>
                <a:gd name="connsiteX23" fmla="*/ 101809 w 107484"/>
                <a:gd name="connsiteY23" fmla="*/ 56031 h 96912"/>
                <a:gd name="connsiteX24" fmla="*/ 101325 w 107484"/>
                <a:gd name="connsiteY24" fmla="*/ 58175 h 96912"/>
                <a:gd name="connsiteX25" fmla="*/ 100356 w 107484"/>
                <a:gd name="connsiteY25" fmla="*/ 60250 h 96912"/>
                <a:gd name="connsiteX26" fmla="*/ 98972 w 107484"/>
                <a:gd name="connsiteY26" fmla="*/ 62256 h 96912"/>
                <a:gd name="connsiteX27" fmla="*/ 97449 w 107484"/>
                <a:gd name="connsiteY27" fmla="*/ 63570 h 96912"/>
                <a:gd name="connsiteX28" fmla="*/ 94681 w 107484"/>
                <a:gd name="connsiteY28" fmla="*/ 65438 h 96912"/>
                <a:gd name="connsiteX29" fmla="*/ 93919 w 107484"/>
                <a:gd name="connsiteY29" fmla="*/ 66545 h 96912"/>
                <a:gd name="connsiteX30" fmla="*/ 93573 w 107484"/>
                <a:gd name="connsiteY30" fmla="*/ 68689 h 96912"/>
                <a:gd name="connsiteX31" fmla="*/ 93781 w 107484"/>
                <a:gd name="connsiteY31" fmla="*/ 74638 h 96912"/>
                <a:gd name="connsiteX32" fmla="*/ 93504 w 107484"/>
                <a:gd name="connsiteY32" fmla="*/ 77198 h 96912"/>
                <a:gd name="connsiteX33" fmla="*/ 91566 w 107484"/>
                <a:gd name="connsiteY33" fmla="*/ 72840 h 96912"/>
                <a:gd name="connsiteX34" fmla="*/ 89213 w 107484"/>
                <a:gd name="connsiteY34" fmla="*/ 63363 h 96912"/>
                <a:gd name="connsiteX35" fmla="*/ 87067 w 107484"/>
                <a:gd name="connsiteY35" fmla="*/ 58867 h 96912"/>
                <a:gd name="connsiteX36" fmla="*/ 85960 w 107484"/>
                <a:gd name="connsiteY36" fmla="*/ 56999 h 96912"/>
                <a:gd name="connsiteX37" fmla="*/ 85337 w 107484"/>
                <a:gd name="connsiteY37" fmla="*/ 56169 h 96912"/>
                <a:gd name="connsiteX38" fmla="*/ 84506 w 107484"/>
                <a:gd name="connsiteY38" fmla="*/ 56515 h 96912"/>
                <a:gd name="connsiteX39" fmla="*/ 82845 w 107484"/>
                <a:gd name="connsiteY39" fmla="*/ 58106 h 96912"/>
                <a:gd name="connsiteX40" fmla="*/ 82153 w 107484"/>
                <a:gd name="connsiteY40" fmla="*/ 59005 h 96912"/>
                <a:gd name="connsiteX41" fmla="*/ 79800 w 107484"/>
                <a:gd name="connsiteY41" fmla="*/ 62948 h 96912"/>
                <a:gd name="connsiteX42" fmla="*/ 77793 w 107484"/>
                <a:gd name="connsiteY42" fmla="*/ 66960 h 96912"/>
                <a:gd name="connsiteX43" fmla="*/ 78070 w 107484"/>
                <a:gd name="connsiteY43" fmla="*/ 69588 h 96912"/>
                <a:gd name="connsiteX44" fmla="*/ 81808 w 107484"/>
                <a:gd name="connsiteY44" fmla="*/ 75607 h 96912"/>
                <a:gd name="connsiteX45" fmla="*/ 82845 w 107484"/>
                <a:gd name="connsiteY45" fmla="*/ 80172 h 96912"/>
                <a:gd name="connsiteX46" fmla="*/ 82223 w 107484"/>
                <a:gd name="connsiteY46" fmla="*/ 84876 h 96912"/>
                <a:gd name="connsiteX47" fmla="*/ 80008 w 107484"/>
                <a:gd name="connsiteY47" fmla="*/ 89026 h 96912"/>
                <a:gd name="connsiteX48" fmla="*/ 76132 w 107484"/>
                <a:gd name="connsiteY48" fmla="*/ 91932 h 96912"/>
                <a:gd name="connsiteX49" fmla="*/ 74817 w 107484"/>
                <a:gd name="connsiteY49" fmla="*/ 89718 h 96912"/>
                <a:gd name="connsiteX50" fmla="*/ 74333 w 107484"/>
                <a:gd name="connsiteY50" fmla="*/ 86536 h 96912"/>
                <a:gd name="connsiteX51" fmla="*/ 74194 w 107484"/>
                <a:gd name="connsiteY51" fmla="*/ 83492 h 96912"/>
                <a:gd name="connsiteX52" fmla="*/ 73710 w 107484"/>
                <a:gd name="connsiteY52" fmla="*/ 82109 h 96912"/>
                <a:gd name="connsiteX53" fmla="*/ 72326 w 107484"/>
                <a:gd name="connsiteY53" fmla="*/ 82593 h 96912"/>
                <a:gd name="connsiteX54" fmla="*/ 70872 w 107484"/>
                <a:gd name="connsiteY54" fmla="*/ 83977 h 96912"/>
                <a:gd name="connsiteX55" fmla="*/ 69142 w 107484"/>
                <a:gd name="connsiteY55" fmla="*/ 85360 h 96912"/>
                <a:gd name="connsiteX56" fmla="*/ 66927 w 107484"/>
                <a:gd name="connsiteY56" fmla="*/ 85914 h 96912"/>
                <a:gd name="connsiteX57" fmla="*/ 60006 w 107484"/>
                <a:gd name="connsiteY57" fmla="*/ 83977 h 96912"/>
                <a:gd name="connsiteX58" fmla="*/ 54400 w 107484"/>
                <a:gd name="connsiteY58" fmla="*/ 79757 h 96912"/>
                <a:gd name="connsiteX59" fmla="*/ 50455 w 107484"/>
                <a:gd name="connsiteY59" fmla="*/ 74016 h 96912"/>
                <a:gd name="connsiteX60" fmla="*/ 48517 w 107484"/>
                <a:gd name="connsiteY60" fmla="*/ 67583 h 96912"/>
                <a:gd name="connsiteX61" fmla="*/ 49209 w 107484"/>
                <a:gd name="connsiteY61" fmla="*/ 62256 h 96912"/>
                <a:gd name="connsiteX62" fmla="*/ 51147 w 107484"/>
                <a:gd name="connsiteY62" fmla="*/ 57829 h 96912"/>
                <a:gd name="connsiteX63" fmla="*/ 51631 w 107484"/>
                <a:gd name="connsiteY63" fmla="*/ 53679 h 96912"/>
                <a:gd name="connsiteX64" fmla="*/ 47963 w 107484"/>
                <a:gd name="connsiteY64" fmla="*/ 49251 h 96912"/>
                <a:gd name="connsiteX65" fmla="*/ 43672 w 107484"/>
                <a:gd name="connsiteY65" fmla="*/ 46623 h 96912"/>
                <a:gd name="connsiteX66" fmla="*/ 40904 w 107484"/>
                <a:gd name="connsiteY66" fmla="*/ 45447 h 96912"/>
                <a:gd name="connsiteX67" fmla="*/ 38758 w 107484"/>
                <a:gd name="connsiteY67" fmla="*/ 45240 h 96912"/>
                <a:gd name="connsiteX68" fmla="*/ 37443 w 107484"/>
                <a:gd name="connsiteY68" fmla="*/ 46692 h 96912"/>
                <a:gd name="connsiteX69" fmla="*/ 36543 w 107484"/>
                <a:gd name="connsiteY69" fmla="*/ 49182 h 96912"/>
                <a:gd name="connsiteX70" fmla="*/ 35367 w 107484"/>
                <a:gd name="connsiteY70" fmla="*/ 54094 h 96912"/>
                <a:gd name="connsiteX71" fmla="*/ 33221 w 107484"/>
                <a:gd name="connsiteY71" fmla="*/ 52918 h 96912"/>
                <a:gd name="connsiteX72" fmla="*/ 31560 w 107484"/>
                <a:gd name="connsiteY72" fmla="*/ 51604 h 96912"/>
                <a:gd name="connsiteX73" fmla="*/ 30245 w 107484"/>
                <a:gd name="connsiteY73" fmla="*/ 50012 h 96912"/>
                <a:gd name="connsiteX74" fmla="*/ 29276 w 107484"/>
                <a:gd name="connsiteY74" fmla="*/ 47937 h 96912"/>
                <a:gd name="connsiteX75" fmla="*/ 26992 w 107484"/>
                <a:gd name="connsiteY75" fmla="*/ 51604 h 96912"/>
                <a:gd name="connsiteX76" fmla="*/ 24639 w 107484"/>
                <a:gd name="connsiteY76" fmla="*/ 50635 h 96912"/>
                <a:gd name="connsiteX77" fmla="*/ 22355 w 107484"/>
                <a:gd name="connsiteY77" fmla="*/ 48076 h 96912"/>
                <a:gd name="connsiteX78" fmla="*/ 20348 w 107484"/>
                <a:gd name="connsiteY78" fmla="*/ 46554 h 96912"/>
                <a:gd name="connsiteX79" fmla="*/ 17372 w 107484"/>
                <a:gd name="connsiteY79" fmla="*/ 48006 h 96912"/>
                <a:gd name="connsiteX80" fmla="*/ 15019 w 107484"/>
                <a:gd name="connsiteY80" fmla="*/ 51396 h 96912"/>
                <a:gd name="connsiteX81" fmla="*/ 10728 w 107484"/>
                <a:gd name="connsiteY81" fmla="*/ 61841 h 96912"/>
                <a:gd name="connsiteX82" fmla="*/ 9759 w 107484"/>
                <a:gd name="connsiteY82" fmla="*/ 63501 h 96912"/>
                <a:gd name="connsiteX83" fmla="*/ 8582 w 107484"/>
                <a:gd name="connsiteY83" fmla="*/ 64400 h 96912"/>
                <a:gd name="connsiteX84" fmla="*/ 6713 w 107484"/>
                <a:gd name="connsiteY84" fmla="*/ 64124 h 96912"/>
                <a:gd name="connsiteX85" fmla="*/ 5468 w 107484"/>
                <a:gd name="connsiteY85" fmla="*/ 62740 h 96912"/>
                <a:gd name="connsiteX86" fmla="*/ 4845 w 107484"/>
                <a:gd name="connsiteY86" fmla="*/ 60804 h 96912"/>
                <a:gd name="connsiteX87" fmla="*/ 4845 w 107484"/>
                <a:gd name="connsiteY87" fmla="*/ 59074 h 96912"/>
                <a:gd name="connsiteX88" fmla="*/ 5468 w 107484"/>
                <a:gd name="connsiteY88" fmla="*/ 57137 h 96912"/>
                <a:gd name="connsiteX89" fmla="*/ 7613 w 107484"/>
                <a:gd name="connsiteY89" fmla="*/ 53056 h 96912"/>
                <a:gd name="connsiteX90" fmla="*/ 8374 w 107484"/>
                <a:gd name="connsiteY90" fmla="*/ 50912 h 96912"/>
                <a:gd name="connsiteX91" fmla="*/ 8997 w 107484"/>
                <a:gd name="connsiteY91" fmla="*/ 47384 h 96912"/>
                <a:gd name="connsiteX92" fmla="*/ 9482 w 107484"/>
                <a:gd name="connsiteY92" fmla="*/ 45793 h 96912"/>
                <a:gd name="connsiteX93" fmla="*/ 10312 w 107484"/>
                <a:gd name="connsiteY93" fmla="*/ 44133 h 96912"/>
                <a:gd name="connsiteX94" fmla="*/ 13288 w 107484"/>
                <a:gd name="connsiteY94" fmla="*/ 41366 h 96912"/>
                <a:gd name="connsiteX95" fmla="*/ 16818 w 107484"/>
                <a:gd name="connsiteY95" fmla="*/ 40190 h 96912"/>
                <a:gd name="connsiteX96" fmla="*/ 20555 w 107484"/>
                <a:gd name="connsiteY96" fmla="*/ 39636 h 96912"/>
                <a:gd name="connsiteX97" fmla="*/ 24293 w 107484"/>
                <a:gd name="connsiteY97" fmla="*/ 38530 h 96912"/>
                <a:gd name="connsiteX98" fmla="*/ 26300 w 107484"/>
                <a:gd name="connsiteY98" fmla="*/ 36939 h 96912"/>
                <a:gd name="connsiteX99" fmla="*/ 28999 w 107484"/>
                <a:gd name="connsiteY99" fmla="*/ 32650 h 96912"/>
                <a:gd name="connsiteX100" fmla="*/ 31076 w 107484"/>
                <a:gd name="connsiteY100" fmla="*/ 30575 h 96912"/>
                <a:gd name="connsiteX101" fmla="*/ 33567 w 107484"/>
                <a:gd name="connsiteY101" fmla="*/ 28914 h 96912"/>
                <a:gd name="connsiteX102" fmla="*/ 36197 w 107484"/>
                <a:gd name="connsiteY102" fmla="*/ 27739 h 96912"/>
                <a:gd name="connsiteX103" fmla="*/ 38966 w 107484"/>
                <a:gd name="connsiteY103" fmla="*/ 27600 h 96912"/>
                <a:gd name="connsiteX104" fmla="*/ 41873 w 107484"/>
                <a:gd name="connsiteY104" fmla="*/ 28914 h 96912"/>
                <a:gd name="connsiteX105" fmla="*/ 44087 w 107484"/>
                <a:gd name="connsiteY105" fmla="*/ 31336 h 96912"/>
                <a:gd name="connsiteX106" fmla="*/ 45333 w 107484"/>
                <a:gd name="connsiteY106" fmla="*/ 34587 h 96912"/>
                <a:gd name="connsiteX107" fmla="*/ 45125 w 107484"/>
                <a:gd name="connsiteY107" fmla="*/ 37838 h 96912"/>
                <a:gd name="connsiteX108" fmla="*/ 42842 w 107484"/>
                <a:gd name="connsiteY108" fmla="*/ 40328 h 96912"/>
                <a:gd name="connsiteX109" fmla="*/ 44779 w 107484"/>
                <a:gd name="connsiteY109" fmla="*/ 39913 h 96912"/>
                <a:gd name="connsiteX110" fmla="*/ 47617 w 107484"/>
                <a:gd name="connsiteY110" fmla="*/ 38945 h 96912"/>
                <a:gd name="connsiteX111" fmla="*/ 50385 w 107484"/>
                <a:gd name="connsiteY111" fmla="*/ 37769 h 96912"/>
                <a:gd name="connsiteX112" fmla="*/ 52116 w 107484"/>
                <a:gd name="connsiteY112" fmla="*/ 36662 h 96912"/>
                <a:gd name="connsiteX113" fmla="*/ 53223 w 107484"/>
                <a:gd name="connsiteY113" fmla="*/ 35002 h 96912"/>
                <a:gd name="connsiteX114" fmla="*/ 54676 w 107484"/>
                <a:gd name="connsiteY114" fmla="*/ 30782 h 96912"/>
                <a:gd name="connsiteX115" fmla="*/ 55991 w 107484"/>
                <a:gd name="connsiteY115" fmla="*/ 29399 h 96912"/>
                <a:gd name="connsiteX116" fmla="*/ 58552 w 107484"/>
                <a:gd name="connsiteY116" fmla="*/ 29053 h 96912"/>
                <a:gd name="connsiteX117" fmla="*/ 60490 w 107484"/>
                <a:gd name="connsiteY117" fmla="*/ 29675 h 96912"/>
                <a:gd name="connsiteX118" fmla="*/ 62082 w 107484"/>
                <a:gd name="connsiteY118" fmla="*/ 29675 h 96912"/>
                <a:gd name="connsiteX119" fmla="*/ 63882 w 107484"/>
                <a:gd name="connsiteY119" fmla="*/ 27116 h 96912"/>
                <a:gd name="connsiteX120" fmla="*/ 64158 w 107484"/>
                <a:gd name="connsiteY120" fmla="*/ 25871 h 96912"/>
                <a:gd name="connsiteX121" fmla="*/ 64158 w 107484"/>
                <a:gd name="connsiteY121" fmla="*/ 24418 h 96912"/>
                <a:gd name="connsiteX122" fmla="*/ 64435 w 107484"/>
                <a:gd name="connsiteY122" fmla="*/ 23035 h 96912"/>
                <a:gd name="connsiteX123" fmla="*/ 65127 w 107484"/>
                <a:gd name="connsiteY123" fmla="*/ 21997 h 96912"/>
                <a:gd name="connsiteX124" fmla="*/ 66581 w 107484"/>
                <a:gd name="connsiteY124" fmla="*/ 21513 h 96912"/>
                <a:gd name="connsiteX125" fmla="*/ 67619 w 107484"/>
                <a:gd name="connsiteY125" fmla="*/ 21997 h 96912"/>
                <a:gd name="connsiteX126" fmla="*/ 68588 w 107484"/>
                <a:gd name="connsiteY126" fmla="*/ 22689 h 96912"/>
                <a:gd name="connsiteX127" fmla="*/ 69834 w 107484"/>
                <a:gd name="connsiteY127" fmla="*/ 22966 h 96912"/>
                <a:gd name="connsiteX128" fmla="*/ 72187 w 107484"/>
                <a:gd name="connsiteY128" fmla="*/ 22966 h 96912"/>
                <a:gd name="connsiteX129" fmla="*/ 72602 w 107484"/>
                <a:gd name="connsiteY129" fmla="*/ 22412 h 96912"/>
                <a:gd name="connsiteX130" fmla="*/ 72948 w 107484"/>
                <a:gd name="connsiteY130" fmla="*/ 20545 h 96912"/>
                <a:gd name="connsiteX131" fmla="*/ 73294 w 107484"/>
                <a:gd name="connsiteY131" fmla="*/ 20060 h 96912"/>
                <a:gd name="connsiteX132" fmla="*/ 74333 w 107484"/>
                <a:gd name="connsiteY132" fmla="*/ 20060 h 96912"/>
                <a:gd name="connsiteX133" fmla="*/ 76478 w 107484"/>
                <a:gd name="connsiteY133" fmla="*/ 20821 h 96912"/>
                <a:gd name="connsiteX134" fmla="*/ 77447 w 107484"/>
                <a:gd name="connsiteY134" fmla="*/ 20683 h 96912"/>
                <a:gd name="connsiteX135" fmla="*/ 79593 w 107484"/>
                <a:gd name="connsiteY135" fmla="*/ 18538 h 96912"/>
                <a:gd name="connsiteX136" fmla="*/ 79800 w 107484"/>
                <a:gd name="connsiteY136" fmla="*/ 16048 h 96912"/>
                <a:gd name="connsiteX137" fmla="*/ 78416 w 107484"/>
                <a:gd name="connsiteY137" fmla="*/ 9823 h 96912"/>
                <a:gd name="connsiteX138" fmla="*/ 79593 w 107484"/>
                <a:gd name="connsiteY138" fmla="*/ 5188 h 96912"/>
                <a:gd name="connsiteX139" fmla="*/ 79593 w 107484"/>
                <a:gd name="connsiteY139" fmla="*/ 0 h 96912"/>
                <a:gd name="connsiteX140" fmla="*/ 77655 w 107484"/>
                <a:gd name="connsiteY140" fmla="*/ 346 h 96912"/>
                <a:gd name="connsiteX141" fmla="*/ 74540 w 107484"/>
                <a:gd name="connsiteY141" fmla="*/ 3874 h 96912"/>
                <a:gd name="connsiteX142" fmla="*/ 73364 w 107484"/>
                <a:gd name="connsiteY142" fmla="*/ 8508 h 96912"/>
                <a:gd name="connsiteX143" fmla="*/ 73364 w 107484"/>
                <a:gd name="connsiteY143" fmla="*/ 10930 h 96912"/>
                <a:gd name="connsiteX144" fmla="*/ 74263 w 107484"/>
                <a:gd name="connsiteY144" fmla="*/ 14941 h 96912"/>
                <a:gd name="connsiteX145" fmla="*/ 73641 w 107484"/>
                <a:gd name="connsiteY145" fmla="*/ 14941 h 96912"/>
                <a:gd name="connsiteX146" fmla="*/ 73433 w 107484"/>
                <a:gd name="connsiteY146" fmla="*/ 14941 h 96912"/>
                <a:gd name="connsiteX147" fmla="*/ 69280 w 107484"/>
                <a:gd name="connsiteY147" fmla="*/ 16948 h 96912"/>
                <a:gd name="connsiteX148" fmla="*/ 68934 w 107484"/>
                <a:gd name="connsiteY148" fmla="*/ 16809 h 96912"/>
                <a:gd name="connsiteX149" fmla="*/ 66720 w 107484"/>
                <a:gd name="connsiteY149" fmla="*/ 16325 h 96912"/>
                <a:gd name="connsiteX150" fmla="*/ 64989 w 107484"/>
                <a:gd name="connsiteY150" fmla="*/ 16602 h 96912"/>
                <a:gd name="connsiteX151" fmla="*/ 63536 w 107484"/>
                <a:gd name="connsiteY151" fmla="*/ 17086 h 96912"/>
                <a:gd name="connsiteX152" fmla="*/ 60975 w 107484"/>
                <a:gd name="connsiteY152" fmla="*/ 19023 h 96912"/>
                <a:gd name="connsiteX153" fmla="*/ 60283 w 107484"/>
                <a:gd name="connsiteY153" fmla="*/ 20060 h 96912"/>
                <a:gd name="connsiteX154" fmla="*/ 59452 w 107484"/>
                <a:gd name="connsiteY154" fmla="*/ 22205 h 96912"/>
                <a:gd name="connsiteX155" fmla="*/ 59245 w 107484"/>
                <a:gd name="connsiteY155" fmla="*/ 23588 h 96912"/>
                <a:gd name="connsiteX156" fmla="*/ 59245 w 107484"/>
                <a:gd name="connsiteY156" fmla="*/ 23865 h 96912"/>
                <a:gd name="connsiteX157" fmla="*/ 58829 w 107484"/>
                <a:gd name="connsiteY157" fmla="*/ 23865 h 96912"/>
                <a:gd name="connsiteX158" fmla="*/ 58137 w 107484"/>
                <a:gd name="connsiteY158" fmla="*/ 23865 h 96912"/>
                <a:gd name="connsiteX159" fmla="*/ 55576 w 107484"/>
                <a:gd name="connsiteY159" fmla="*/ 24211 h 96912"/>
                <a:gd name="connsiteX160" fmla="*/ 52531 w 107484"/>
                <a:gd name="connsiteY160" fmla="*/ 25802 h 96912"/>
                <a:gd name="connsiteX161" fmla="*/ 51216 w 107484"/>
                <a:gd name="connsiteY161" fmla="*/ 27185 h 96912"/>
                <a:gd name="connsiteX162" fmla="*/ 50039 w 107484"/>
                <a:gd name="connsiteY162" fmla="*/ 29122 h 96912"/>
                <a:gd name="connsiteX163" fmla="*/ 49624 w 107484"/>
                <a:gd name="connsiteY163" fmla="*/ 30367 h 96912"/>
                <a:gd name="connsiteX164" fmla="*/ 49348 w 107484"/>
                <a:gd name="connsiteY164" fmla="*/ 29606 h 96912"/>
                <a:gd name="connsiteX165" fmla="*/ 48309 w 107484"/>
                <a:gd name="connsiteY165" fmla="*/ 27946 h 96912"/>
                <a:gd name="connsiteX166" fmla="*/ 46094 w 107484"/>
                <a:gd name="connsiteY166" fmla="*/ 25525 h 96912"/>
                <a:gd name="connsiteX167" fmla="*/ 44433 w 107484"/>
                <a:gd name="connsiteY167" fmla="*/ 24280 h 96912"/>
                <a:gd name="connsiteX168" fmla="*/ 41527 w 107484"/>
                <a:gd name="connsiteY168" fmla="*/ 22966 h 96912"/>
                <a:gd name="connsiteX169" fmla="*/ 39381 w 107484"/>
                <a:gd name="connsiteY169" fmla="*/ 22481 h 96912"/>
                <a:gd name="connsiteX170" fmla="*/ 39104 w 107484"/>
                <a:gd name="connsiteY170" fmla="*/ 22481 h 96912"/>
                <a:gd name="connsiteX171" fmla="*/ 36336 w 107484"/>
                <a:gd name="connsiteY171" fmla="*/ 22620 h 96912"/>
                <a:gd name="connsiteX172" fmla="*/ 34536 w 107484"/>
                <a:gd name="connsiteY172" fmla="*/ 23035 h 96912"/>
                <a:gd name="connsiteX173" fmla="*/ 31906 w 107484"/>
                <a:gd name="connsiteY173" fmla="*/ 24211 h 96912"/>
                <a:gd name="connsiteX174" fmla="*/ 31076 w 107484"/>
                <a:gd name="connsiteY174" fmla="*/ 24626 h 96912"/>
                <a:gd name="connsiteX175" fmla="*/ 28584 w 107484"/>
                <a:gd name="connsiteY175" fmla="*/ 26286 h 96912"/>
                <a:gd name="connsiteX176" fmla="*/ 27823 w 107484"/>
                <a:gd name="connsiteY176" fmla="*/ 26909 h 96912"/>
                <a:gd name="connsiteX177" fmla="*/ 25746 w 107484"/>
                <a:gd name="connsiteY177" fmla="*/ 28984 h 96912"/>
                <a:gd name="connsiteX178" fmla="*/ 24985 w 107484"/>
                <a:gd name="connsiteY178" fmla="*/ 29952 h 96912"/>
                <a:gd name="connsiteX179" fmla="*/ 22770 w 107484"/>
                <a:gd name="connsiteY179" fmla="*/ 33480 h 96912"/>
                <a:gd name="connsiteX180" fmla="*/ 22216 w 107484"/>
                <a:gd name="connsiteY180" fmla="*/ 33895 h 96912"/>
                <a:gd name="connsiteX181" fmla="*/ 19794 w 107484"/>
                <a:gd name="connsiteY181" fmla="*/ 34587 h 96912"/>
                <a:gd name="connsiteX182" fmla="*/ 16403 w 107484"/>
                <a:gd name="connsiteY182" fmla="*/ 35140 h 96912"/>
                <a:gd name="connsiteX183" fmla="*/ 15572 w 107484"/>
                <a:gd name="connsiteY183" fmla="*/ 35348 h 96912"/>
                <a:gd name="connsiteX184" fmla="*/ 12043 w 107484"/>
                <a:gd name="connsiteY184" fmla="*/ 36524 h 96912"/>
                <a:gd name="connsiteX185" fmla="*/ 10105 w 107484"/>
                <a:gd name="connsiteY185" fmla="*/ 37630 h 96912"/>
                <a:gd name="connsiteX186" fmla="*/ 7129 w 107484"/>
                <a:gd name="connsiteY186" fmla="*/ 40397 h 96912"/>
                <a:gd name="connsiteX187" fmla="*/ 6021 w 107484"/>
                <a:gd name="connsiteY187" fmla="*/ 41850 h 96912"/>
                <a:gd name="connsiteX188" fmla="*/ 5191 w 107484"/>
                <a:gd name="connsiteY188" fmla="*/ 43510 h 96912"/>
                <a:gd name="connsiteX189" fmla="*/ 4914 w 107484"/>
                <a:gd name="connsiteY189" fmla="*/ 44271 h 96912"/>
                <a:gd name="connsiteX190" fmla="*/ 4430 w 107484"/>
                <a:gd name="connsiteY190" fmla="*/ 45862 h 96912"/>
                <a:gd name="connsiteX191" fmla="*/ 4291 w 107484"/>
                <a:gd name="connsiteY191" fmla="*/ 46485 h 96912"/>
                <a:gd name="connsiteX192" fmla="*/ 3737 w 107484"/>
                <a:gd name="connsiteY192" fmla="*/ 49528 h 96912"/>
                <a:gd name="connsiteX193" fmla="*/ 3253 w 107484"/>
                <a:gd name="connsiteY193" fmla="*/ 50912 h 96912"/>
                <a:gd name="connsiteX194" fmla="*/ 1246 w 107484"/>
                <a:gd name="connsiteY194" fmla="*/ 54647 h 96912"/>
                <a:gd name="connsiteX195" fmla="*/ 900 w 107484"/>
                <a:gd name="connsiteY195" fmla="*/ 55477 h 96912"/>
                <a:gd name="connsiteX196" fmla="*/ 277 w 107484"/>
                <a:gd name="connsiteY196" fmla="*/ 57414 h 96912"/>
                <a:gd name="connsiteX197" fmla="*/ 0 w 107484"/>
                <a:gd name="connsiteY197" fmla="*/ 59005 h 96912"/>
                <a:gd name="connsiteX198" fmla="*/ 0 w 107484"/>
                <a:gd name="connsiteY198" fmla="*/ 60734 h 96912"/>
                <a:gd name="connsiteX199" fmla="*/ 277 w 107484"/>
                <a:gd name="connsiteY199" fmla="*/ 62325 h 96912"/>
                <a:gd name="connsiteX200" fmla="*/ 900 w 107484"/>
                <a:gd name="connsiteY200" fmla="*/ 64262 h 96912"/>
                <a:gd name="connsiteX201" fmla="*/ 2007 w 107484"/>
                <a:gd name="connsiteY201" fmla="*/ 66130 h 96912"/>
                <a:gd name="connsiteX202" fmla="*/ 3253 w 107484"/>
                <a:gd name="connsiteY202" fmla="*/ 67513 h 96912"/>
                <a:gd name="connsiteX203" fmla="*/ 6298 w 107484"/>
                <a:gd name="connsiteY203" fmla="*/ 69173 h 96912"/>
                <a:gd name="connsiteX204" fmla="*/ 8167 w 107484"/>
                <a:gd name="connsiteY204" fmla="*/ 69450 h 96912"/>
                <a:gd name="connsiteX205" fmla="*/ 8928 w 107484"/>
                <a:gd name="connsiteY205" fmla="*/ 69450 h 96912"/>
                <a:gd name="connsiteX206" fmla="*/ 12043 w 107484"/>
                <a:gd name="connsiteY206" fmla="*/ 68413 h 96912"/>
                <a:gd name="connsiteX207" fmla="*/ 13219 w 107484"/>
                <a:gd name="connsiteY207" fmla="*/ 67513 h 96912"/>
                <a:gd name="connsiteX208" fmla="*/ 14603 w 107484"/>
                <a:gd name="connsiteY208" fmla="*/ 65922 h 96912"/>
                <a:gd name="connsiteX209" fmla="*/ 15572 w 107484"/>
                <a:gd name="connsiteY209" fmla="*/ 64262 h 96912"/>
                <a:gd name="connsiteX210" fmla="*/ 15849 w 107484"/>
                <a:gd name="connsiteY210" fmla="*/ 63709 h 96912"/>
                <a:gd name="connsiteX211" fmla="*/ 19933 w 107484"/>
                <a:gd name="connsiteY211" fmla="*/ 53748 h 96912"/>
                <a:gd name="connsiteX212" fmla="*/ 20348 w 107484"/>
                <a:gd name="connsiteY212" fmla="*/ 53125 h 96912"/>
                <a:gd name="connsiteX213" fmla="*/ 21040 w 107484"/>
                <a:gd name="connsiteY213" fmla="*/ 53955 h 96912"/>
                <a:gd name="connsiteX214" fmla="*/ 23047 w 107484"/>
                <a:gd name="connsiteY214" fmla="*/ 55339 h 96912"/>
                <a:gd name="connsiteX215" fmla="*/ 25400 w 107484"/>
                <a:gd name="connsiteY215" fmla="*/ 56307 h 96912"/>
                <a:gd name="connsiteX216" fmla="*/ 27269 w 107484"/>
                <a:gd name="connsiteY216" fmla="*/ 56653 h 96912"/>
                <a:gd name="connsiteX217" fmla="*/ 29415 w 107484"/>
                <a:gd name="connsiteY217" fmla="*/ 56169 h 96912"/>
                <a:gd name="connsiteX218" fmla="*/ 30384 w 107484"/>
                <a:gd name="connsiteY218" fmla="*/ 56930 h 96912"/>
                <a:gd name="connsiteX219" fmla="*/ 31076 w 107484"/>
                <a:gd name="connsiteY219" fmla="*/ 57345 h 96912"/>
                <a:gd name="connsiteX220" fmla="*/ 33221 w 107484"/>
                <a:gd name="connsiteY220" fmla="*/ 58521 h 96912"/>
                <a:gd name="connsiteX221" fmla="*/ 35713 w 107484"/>
                <a:gd name="connsiteY221" fmla="*/ 59143 h 96912"/>
                <a:gd name="connsiteX222" fmla="*/ 37858 w 107484"/>
                <a:gd name="connsiteY222" fmla="*/ 58659 h 96912"/>
                <a:gd name="connsiteX223" fmla="*/ 40765 w 107484"/>
                <a:gd name="connsiteY223" fmla="*/ 55131 h 96912"/>
                <a:gd name="connsiteX224" fmla="*/ 41665 w 107484"/>
                <a:gd name="connsiteY224" fmla="*/ 51119 h 96912"/>
                <a:gd name="connsiteX225" fmla="*/ 44779 w 107484"/>
                <a:gd name="connsiteY225" fmla="*/ 52987 h 96912"/>
                <a:gd name="connsiteX226" fmla="*/ 46440 w 107484"/>
                <a:gd name="connsiteY226" fmla="*/ 54993 h 96912"/>
                <a:gd name="connsiteX227" fmla="*/ 46302 w 107484"/>
                <a:gd name="connsiteY227" fmla="*/ 56238 h 96912"/>
                <a:gd name="connsiteX228" fmla="*/ 44641 w 107484"/>
                <a:gd name="connsiteY228" fmla="*/ 59973 h 96912"/>
                <a:gd name="connsiteX229" fmla="*/ 44226 w 107484"/>
                <a:gd name="connsiteY229" fmla="*/ 61426 h 96912"/>
                <a:gd name="connsiteX230" fmla="*/ 43534 w 107484"/>
                <a:gd name="connsiteY230" fmla="*/ 66752 h 96912"/>
                <a:gd name="connsiteX231" fmla="*/ 43741 w 107484"/>
                <a:gd name="connsiteY231" fmla="*/ 68897 h 96912"/>
                <a:gd name="connsiteX232" fmla="*/ 45679 w 107484"/>
                <a:gd name="connsiteY232" fmla="*/ 75330 h 96912"/>
                <a:gd name="connsiteX233" fmla="*/ 46371 w 107484"/>
                <a:gd name="connsiteY233" fmla="*/ 76783 h 96912"/>
                <a:gd name="connsiteX234" fmla="*/ 50316 w 107484"/>
                <a:gd name="connsiteY234" fmla="*/ 82524 h 96912"/>
                <a:gd name="connsiteX235" fmla="*/ 51493 w 107484"/>
                <a:gd name="connsiteY235" fmla="*/ 83700 h 96912"/>
                <a:gd name="connsiteX236" fmla="*/ 57099 w 107484"/>
                <a:gd name="connsiteY236" fmla="*/ 87920 h 96912"/>
                <a:gd name="connsiteX237" fmla="*/ 58829 w 107484"/>
                <a:gd name="connsiteY237" fmla="*/ 88750 h 96912"/>
                <a:gd name="connsiteX238" fmla="*/ 65750 w 107484"/>
                <a:gd name="connsiteY238" fmla="*/ 90687 h 96912"/>
                <a:gd name="connsiteX239" fmla="*/ 67135 w 107484"/>
                <a:gd name="connsiteY239" fmla="*/ 90894 h 96912"/>
                <a:gd name="connsiteX240" fmla="*/ 68450 w 107484"/>
                <a:gd name="connsiteY240" fmla="*/ 90756 h 96912"/>
                <a:gd name="connsiteX241" fmla="*/ 69903 w 107484"/>
                <a:gd name="connsiteY241" fmla="*/ 90410 h 96912"/>
                <a:gd name="connsiteX242" fmla="*/ 70526 w 107484"/>
                <a:gd name="connsiteY242" fmla="*/ 92070 h 96912"/>
                <a:gd name="connsiteX243" fmla="*/ 71841 w 107484"/>
                <a:gd name="connsiteY243" fmla="*/ 94283 h 96912"/>
                <a:gd name="connsiteX244" fmla="*/ 75302 w 107484"/>
                <a:gd name="connsiteY244" fmla="*/ 96774 h 96912"/>
                <a:gd name="connsiteX245" fmla="*/ 76340 w 107484"/>
                <a:gd name="connsiteY245" fmla="*/ 96912 h 96912"/>
                <a:gd name="connsiteX246" fmla="*/ 79454 w 107484"/>
                <a:gd name="connsiteY246" fmla="*/ 95875 h 96912"/>
                <a:gd name="connsiteX247" fmla="*/ 83330 w 107484"/>
                <a:gd name="connsiteY247" fmla="*/ 92969 h 96912"/>
                <a:gd name="connsiteX248" fmla="*/ 84784 w 107484"/>
                <a:gd name="connsiteY248" fmla="*/ 91240 h 96912"/>
                <a:gd name="connsiteX249" fmla="*/ 86998 w 107484"/>
                <a:gd name="connsiteY249" fmla="*/ 87089 h 96912"/>
                <a:gd name="connsiteX250" fmla="*/ 87552 w 107484"/>
                <a:gd name="connsiteY250" fmla="*/ 85360 h 96912"/>
                <a:gd name="connsiteX251" fmla="*/ 88175 w 107484"/>
                <a:gd name="connsiteY251" fmla="*/ 80656 h 96912"/>
                <a:gd name="connsiteX252" fmla="*/ 88106 w 107484"/>
                <a:gd name="connsiteY252" fmla="*/ 78858 h 96912"/>
                <a:gd name="connsiteX253" fmla="*/ 87136 w 107484"/>
                <a:gd name="connsiteY253" fmla="*/ 74569 h 96912"/>
                <a:gd name="connsiteX254" fmla="*/ 87136 w 107484"/>
                <a:gd name="connsiteY254" fmla="*/ 74569 h 96912"/>
                <a:gd name="connsiteX255" fmla="*/ 89075 w 107484"/>
                <a:gd name="connsiteY255" fmla="*/ 78927 h 96912"/>
                <a:gd name="connsiteX256" fmla="*/ 93781 w 107484"/>
                <a:gd name="connsiteY256" fmla="*/ 81971 h 96912"/>
                <a:gd name="connsiteX257" fmla="*/ 94611 w 107484"/>
                <a:gd name="connsiteY257" fmla="*/ 81971 h 96912"/>
                <a:gd name="connsiteX258" fmla="*/ 98972 w 107484"/>
                <a:gd name="connsiteY258" fmla="*/ 77336 h 96912"/>
                <a:gd name="connsiteX259" fmla="*/ 99248 w 107484"/>
                <a:gd name="connsiteY259" fmla="*/ 74777 h 96912"/>
                <a:gd name="connsiteX260" fmla="*/ 99248 w 107484"/>
                <a:gd name="connsiteY260" fmla="*/ 74085 h 96912"/>
                <a:gd name="connsiteX261" fmla="*/ 99041 w 107484"/>
                <a:gd name="connsiteY261" fmla="*/ 68620 h 96912"/>
                <a:gd name="connsiteX262" fmla="*/ 100563 w 107484"/>
                <a:gd name="connsiteY262" fmla="*/ 67583 h 96912"/>
                <a:gd name="connsiteX263" fmla="*/ 101117 w 107484"/>
                <a:gd name="connsiteY263" fmla="*/ 67168 h 96912"/>
                <a:gd name="connsiteX264" fmla="*/ 102640 w 107484"/>
                <a:gd name="connsiteY264" fmla="*/ 65853 h 96912"/>
                <a:gd name="connsiteX265" fmla="*/ 103539 w 107484"/>
                <a:gd name="connsiteY265" fmla="*/ 64885 h 96912"/>
                <a:gd name="connsiteX266" fmla="*/ 104924 w 107484"/>
                <a:gd name="connsiteY266" fmla="*/ 62879 h 96912"/>
                <a:gd name="connsiteX267" fmla="*/ 105339 w 107484"/>
                <a:gd name="connsiteY267" fmla="*/ 62187 h 96912"/>
                <a:gd name="connsiteX268" fmla="*/ 106308 w 107484"/>
                <a:gd name="connsiteY268" fmla="*/ 60112 h 96912"/>
                <a:gd name="connsiteX269" fmla="*/ 106654 w 107484"/>
                <a:gd name="connsiteY269" fmla="*/ 59005 h 96912"/>
                <a:gd name="connsiteX270" fmla="*/ 107139 w 107484"/>
                <a:gd name="connsiteY270" fmla="*/ 56861 h 96912"/>
                <a:gd name="connsiteX271" fmla="*/ 107277 w 107484"/>
                <a:gd name="connsiteY271" fmla="*/ 56169 h 96912"/>
                <a:gd name="connsiteX272" fmla="*/ 107485 w 107484"/>
                <a:gd name="connsiteY272" fmla="*/ 53748 h 96912"/>
                <a:gd name="connsiteX273" fmla="*/ 107485 w 107484"/>
                <a:gd name="connsiteY273" fmla="*/ 52710 h 96912"/>
                <a:gd name="connsiteX274" fmla="*/ 107208 w 107484"/>
                <a:gd name="connsiteY274" fmla="*/ 50358 h 96912"/>
                <a:gd name="connsiteX275" fmla="*/ 106862 w 107484"/>
                <a:gd name="connsiteY275" fmla="*/ 49113 h 96912"/>
                <a:gd name="connsiteX276" fmla="*/ 106170 w 107484"/>
                <a:gd name="connsiteY276" fmla="*/ 47384 h 96912"/>
                <a:gd name="connsiteX277" fmla="*/ 105824 w 107484"/>
                <a:gd name="connsiteY277" fmla="*/ 46692 h 96912"/>
                <a:gd name="connsiteX278" fmla="*/ 105062 w 107484"/>
                <a:gd name="connsiteY278" fmla="*/ 45378 h 96912"/>
                <a:gd name="connsiteX279" fmla="*/ 104647 w 107484"/>
                <a:gd name="connsiteY279" fmla="*/ 44409 h 96912"/>
                <a:gd name="connsiteX280" fmla="*/ 104509 w 107484"/>
                <a:gd name="connsiteY280" fmla="*/ 43372 h 96912"/>
                <a:gd name="connsiteX281" fmla="*/ 104647 w 107484"/>
                <a:gd name="connsiteY281" fmla="*/ 39498 h 96912"/>
                <a:gd name="connsiteX282" fmla="*/ 104647 w 107484"/>
                <a:gd name="connsiteY282" fmla="*/ 39083 h 96912"/>
                <a:gd name="connsiteX283" fmla="*/ 104509 w 107484"/>
                <a:gd name="connsiteY283" fmla="*/ 36800 h 96912"/>
                <a:gd name="connsiteX284" fmla="*/ 104232 w 107484"/>
                <a:gd name="connsiteY284" fmla="*/ 35348 h 96912"/>
                <a:gd name="connsiteX285" fmla="*/ 102778 w 107484"/>
                <a:gd name="connsiteY285" fmla="*/ 31128 h 96912"/>
                <a:gd name="connsiteX286" fmla="*/ 102640 w 107484"/>
                <a:gd name="connsiteY286" fmla="*/ 30644 h 96912"/>
                <a:gd name="connsiteX287" fmla="*/ 100633 w 107484"/>
                <a:gd name="connsiteY287" fmla="*/ 27739 h 96912"/>
                <a:gd name="connsiteX288" fmla="*/ 101394 w 107484"/>
                <a:gd name="connsiteY288" fmla="*/ 26009 h 96912"/>
                <a:gd name="connsiteX289" fmla="*/ 101740 w 107484"/>
                <a:gd name="connsiteY289" fmla="*/ 23173 h 96912"/>
                <a:gd name="connsiteX290" fmla="*/ 101394 w 107484"/>
                <a:gd name="connsiteY290" fmla="*/ 20821 h 96912"/>
                <a:gd name="connsiteX291" fmla="*/ 100841 w 107484"/>
                <a:gd name="connsiteY291" fmla="*/ 19161 h 96912"/>
                <a:gd name="connsiteX292" fmla="*/ 99248 w 107484"/>
                <a:gd name="connsiteY292" fmla="*/ 16118 h 96912"/>
                <a:gd name="connsiteX293" fmla="*/ 99248 w 107484"/>
                <a:gd name="connsiteY293" fmla="*/ 14665 h 96912"/>
                <a:gd name="connsiteX294" fmla="*/ 96134 w 107484"/>
                <a:gd name="connsiteY294" fmla="*/ 10169 h 96912"/>
                <a:gd name="connsiteX295" fmla="*/ 92466 w 107484"/>
                <a:gd name="connsiteY295" fmla="*/ 8508 h 96912"/>
                <a:gd name="connsiteX296" fmla="*/ 87621 w 107484"/>
                <a:gd name="connsiteY296" fmla="*/ 4150 h 96912"/>
                <a:gd name="connsiteX297" fmla="*/ 86860 w 107484"/>
                <a:gd name="connsiteY297" fmla="*/ 3597 h 96912"/>
                <a:gd name="connsiteX298" fmla="*/ 82499 w 107484"/>
                <a:gd name="connsiteY298" fmla="*/ 830 h 96912"/>
                <a:gd name="connsiteX299" fmla="*/ 79731 w 107484"/>
                <a:gd name="connsiteY299" fmla="*/ 69 h 96912"/>
                <a:gd name="connsiteX300" fmla="*/ 79731 w 107484"/>
                <a:gd name="connsiteY300" fmla="*/ 69 h 96912"/>
                <a:gd name="connsiteX301" fmla="*/ 84438 w 107484"/>
                <a:gd name="connsiteY301" fmla="*/ 65231 h 96912"/>
                <a:gd name="connsiteX302" fmla="*/ 84438 w 107484"/>
                <a:gd name="connsiteY302" fmla="*/ 65092 h 96912"/>
                <a:gd name="connsiteX303" fmla="*/ 86583 w 107484"/>
                <a:gd name="connsiteY303" fmla="*/ 73324 h 96912"/>
                <a:gd name="connsiteX304" fmla="*/ 86237 w 107484"/>
                <a:gd name="connsiteY304" fmla="*/ 72701 h 96912"/>
                <a:gd name="connsiteX305" fmla="*/ 83191 w 107484"/>
                <a:gd name="connsiteY305" fmla="*/ 67652 h 96912"/>
                <a:gd name="connsiteX306" fmla="*/ 84438 w 107484"/>
                <a:gd name="connsiteY306" fmla="*/ 65161 h 96912"/>
                <a:gd name="connsiteX307" fmla="*/ 84438 w 107484"/>
                <a:gd name="connsiteY307" fmla="*/ 65161 h 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07484" h="96912">
                  <a:moveTo>
                    <a:pt x="79593" y="5465"/>
                  </a:moveTo>
                  <a:lnTo>
                    <a:pt x="83953" y="8232"/>
                  </a:lnTo>
                  <a:lnTo>
                    <a:pt x="89351" y="13074"/>
                  </a:lnTo>
                  <a:lnTo>
                    <a:pt x="93712" y="15080"/>
                  </a:lnTo>
                  <a:lnTo>
                    <a:pt x="93850" y="17708"/>
                  </a:lnTo>
                  <a:lnTo>
                    <a:pt x="95996" y="21790"/>
                  </a:lnTo>
                  <a:lnTo>
                    <a:pt x="96342" y="24142"/>
                  </a:lnTo>
                  <a:lnTo>
                    <a:pt x="95580" y="26009"/>
                  </a:lnTo>
                  <a:lnTo>
                    <a:pt x="94196" y="27254"/>
                  </a:lnTo>
                  <a:lnTo>
                    <a:pt x="93227" y="28499"/>
                  </a:lnTo>
                  <a:lnTo>
                    <a:pt x="93227" y="30160"/>
                  </a:lnTo>
                  <a:cubicBezTo>
                    <a:pt x="93227" y="30160"/>
                    <a:pt x="93919" y="30506"/>
                    <a:pt x="93919" y="30506"/>
                  </a:cubicBezTo>
                  <a:lnTo>
                    <a:pt x="96480" y="31682"/>
                  </a:lnTo>
                  <a:lnTo>
                    <a:pt x="97311" y="32166"/>
                  </a:lnTo>
                  <a:lnTo>
                    <a:pt x="97518" y="32857"/>
                  </a:lnTo>
                  <a:lnTo>
                    <a:pt x="99041" y="37285"/>
                  </a:lnTo>
                  <a:lnTo>
                    <a:pt x="99179" y="39567"/>
                  </a:lnTo>
                  <a:lnTo>
                    <a:pt x="99041" y="43925"/>
                  </a:lnTo>
                  <a:lnTo>
                    <a:pt x="99387" y="46139"/>
                  </a:lnTo>
                  <a:lnTo>
                    <a:pt x="100217" y="48006"/>
                  </a:lnTo>
                  <a:lnTo>
                    <a:pt x="101048" y="49528"/>
                  </a:lnTo>
                  <a:lnTo>
                    <a:pt x="101740" y="51258"/>
                  </a:lnTo>
                  <a:lnTo>
                    <a:pt x="102017" y="53609"/>
                  </a:lnTo>
                  <a:lnTo>
                    <a:pt x="101809" y="56031"/>
                  </a:lnTo>
                  <a:lnTo>
                    <a:pt x="101325" y="58175"/>
                  </a:lnTo>
                  <a:lnTo>
                    <a:pt x="100356" y="60250"/>
                  </a:lnTo>
                  <a:lnTo>
                    <a:pt x="98972" y="62256"/>
                  </a:lnTo>
                  <a:lnTo>
                    <a:pt x="97449" y="63570"/>
                  </a:lnTo>
                  <a:lnTo>
                    <a:pt x="94681" y="65438"/>
                  </a:lnTo>
                  <a:lnTo>
                    <a:pt x="93919" y="66545"/>
                  </a:lnTo>
                  <a:lnTo>
                    <a:pt x="93573" y="68689"/>
                  </a:lnTo>
                  <a:lnTo>
                    <a:pt x="93781" y="74638"/>
                  </a:lnTo>
                  <a:lnTo>
                    <a:pt x="93504" y="77198"/>
                  </a:lnTo>
                  <a:lnTo>
                    <a:pt x="91566" y="72840"/>
                  </a:lnTo>
                  <a:lnTo>
                    <a:pt x="89213" y="63363"/>
                  </a:lnTo>
                  <a:lnTo>
                    <a:pt x="87067" y="58867"/>
                  </a:lnTo>
                  <a:lnTo>
                    <a:pt x="85960" y="56999"/>
                  </a:lnTo>
                  <a:lnTo>
                    <a:pt x="85337" y="56169"/>
                  </a:lnTo>
                  <a:lnTo>
                    <a:pt x="84506" y="56515"/>
                  </a:lnTo>
                  <a:lnTo>
                    <a:pt x="82845" y="58106"/>
                  </a:lnTo>
                  <a:lnTo>
                    <a:pt x="82153" y="59005"/>
                  </a:lnTo>
                  <a:lnTo>
                    <a:pt x="79800" y="62948"/>
                  </a:lnTo>
                  <a:lnTo>
                    <a:pt x="77793" y="66960"/>
                  </a:lnTo>
                  <a:lnTo>
                    <a:pt x="78070" y="69588"/>
                  </a:lnTo>
                  <a:lnTo>
                    <a:pt x="81808" y="75607"/>
                  </a:lnTo>
                  <a:lnTo>
                    <a:pt x="82845" y="80172"/>
                  </a:lnTo>
                  <a:lnTo>
                    <a:pt x="82223" y="84876"/>
                  </a:lnTo>
                  <a:lnTo>
                    <a:pt x="80008" y="89026"/>
                  </a:lnTo>
                  <a:lnTo>
                    <a:pt x="76132" y="91932"/>
                  </a:lnTo>
                  <a:lnTo>
                    <a:pt x="74817" y="89718"/>
                  </a:lnTo>
                  <a:lnTo>
                    <a:pt x="74333" y="86536"/>
                  </a:lnTo>
                  <a:lnTo>
                    <a:pt x="74194" y="83492"/>
                  </a:lnTo>
                  <a:lnTo>
                    <a:pt x="73710" y="82109"/>
                  </a:lnTo>
                  <a:lnTo>
                    <a:pt x="72326" y="82593"/>
                  </a:lnTo>
                  <a:lnTo>
                    <a:pt x="70872" y="83977"/>
                  </a:lnTo>
                  <a:lnTo>
                    <a:pt x="69142" y="85360"/>
                  </a:lnTo>
                  <a:lnTo>
                    <a:pt x="66927" y="85914"/>
                  </a:lnTo>
                  <a:lnTo>
                    <a:pt x="60006" y="83977"/>
                  </a:lnTo>
                  <a:lnTo>
                    <a:pt x="54400" y="79757"/>
                  </a:lnTo>
                  <a:lnTo>
                    <a:pt x="50455" y="74016"/>
                  </a:lnTo>
                  <a:lnTo>
                    <a:pt x="48517" y="67583"/>
                  </a:lnTo>
                  <a:lnTo>
                    <a:pt x="49209" y="62256"/>
                  </a:lnTo>
                  <a:lnTo>
                    <a:pt x="51147" y="57829"/>
                  </a:lnTo>
                  <a:lnTo>
                    <a:pt x="51631" y="53679"/>
                  </a:lnTo>
                  <a:lnTo>
                    <a:pt x="47963" y="49251"/>
                  </a:lnTo>
                  <a:lnTo>
                    <a:pt x="43672" y="46623"/>
                  </a:lnTo>
                  <a:lnTo>
                    <a:pt x="40904" y="45447"/>
                  </a:lnTo>
                  <a:lnTo>
                    <a:pt x="38758" y="45240"/>
                  </a:lnTo>
                  <a:lnTo>
                    <a:pt x="37443" y="46692"/>
                  </a:lnTo>
                  <a:lnTo>
                    <a:pt x="36543" y="49182"/>
                  </a:lnTo>
                  <a:lnTo>
                    <a:pt x="35367" y="54094"/>
                  </a:lnTo>
                  <a:lnTo>
                    <a:pt x="33221" y="52918"/>
                  </a:lnTo>
                  <a:lnTo>
                    <a:pt x="31560" y="51604"/>
                  </a:lnTo>
                  <a:lnTo>
                    <a:pt x="30245" y="50012"/>
                  </a:lnTo>
                  <a:lnTo>
                    <a:pt x="29276" y="47937"/>
                  </a:lnTo>
                  <a:lnTo>
                    <a:pt x="26992" y="51604"/>
                  </a:lnTo>
                  <a:lnTo>
                    <a:pt x="24639" y="50635"/>
                  </a:lnTo>
                  <a:lnTo>
                    <a:pt x="22355" y="48076"/>
                  </a:lnTo>
                  <a:lnTo>
                    <a:pt x="20348" y="46554"/>
                  </a:lnTo>
                  <a:lnTo>
                    <a:pt x="17372" y="48006"/>
                  </a:lnTo>
                  <a:lnTo>
                    <a:pt x="15019" y="51396"/>
                  </a:lnTo>
                  <a:lnTo>
                    <a:pt x="10728" y="61841"/>
                  </a:lnTo>
                  <a:lnTo>
                    <a:pt x="9759" y="63501"/>
                  </a:lnTo>
                  <a:lnTo>
                    <a:pt x="8582" y="64400"/>
                  </a:lnTo>
                  <a:lnTo>
                    <a:pt x="6713" y="64124"/>
                  </a:lnTo>
                  <a:lnTo>
                    <a:pt x="5468" y="62740"/>
                  </a:lnTo>
                  <a:lnTo>
                    <a:pt x="4845" y="60804"/>
                  </a:lnTo>
                  <a:lnTo>
                    <a:pt x="4845" y="59074"/>
                  </a:lnTo>
                  <a:lnTo>
                    <a:pt x="5468" y="57137"/>
                  </a:lnTo>
                  <a:lnTo>
                    <a:pt x="7613" y="53056"/>
                  </a:lnTo>
                  <a:lnTo>
                    <a:pt x="8374" y="50912"/>
                  </a:lnTo>
                  <a:lnTo>
                    <a:pt x="8997" y="47384"/>
                  </a:lnTo>
                  <a:lnTo>
                    <a:pt x="9482" y="45793"/>
                  </a:lnTo>
                  <a:lnTo>
                    <a:pt x="10312" y="44133"/>
                  </a:lnTo>
                  <a:lnTo>
                    <a:pt x="13288" y="41366"/>
                  </a:lnTo>
                  <a:lnTo>
                    <a:pt x="16818" y="40190"/>
                  </a:lnTo>
                  <a:lnTo>
                    <a:pt x="20555" y="39636"/>
                  </a:lnTo>
                  <a:lnTo>
                    <a:pt x="24293" y="38530"/>
                  </a:lnTo>
                  <a:lnTo>
                    <a:pt x="26300" y="36939"/>
                  </a:lnTo>
                  <a:lnTo>
                    <a:pt x="28999" y="32650"/>
                  </a:lnTo>
                  <a:lnTo>
                    <a:pt x="31076" y="30575"/>
                  </a:lnTo>
                  <a:lnTo>
                    <a:pt x="33567" y="28914"/>
                  </a:lnTo>
                  <a:lnTo>
                    <a:pt x="36197" y="27739"/>
                  </a:lnTo>
                  <a:lnTo>
                    <a:pt x="38966" y="27600"/>
                  </a:lnTo>
                  <a:lnTo>
                    <a:pt x="41873" y="28914"/>
                  </a:lnTo>
                  <a:lnTo>
                    <a:pt x="44087" y="31336"/>
                  </a:lnTo>
                  <a:lnTo>
                    <a:pt x="45333" y="34587"/>
                  </a:lnTo>
                  <a:lnTo>
                    <a:pt x="45125" y="37838"/>
                  </a:lnTo>
                  <a:lnTo>
                    <a:pt x="42842" y="40328"/>
                  </a:lnTo>
                  <a:lnTo>
                    <a:pt x="44779" y="39913"/>
                  </a:lnTo>
                  <a:lnTo>
                    <a:pt x="47617" y="38945"/>
                  </a:lnTo>
                  <a:lnTo>
                    <a:pt x="50385" y="37769"/>
                  </a:lnTo>
                  <a:lnTo>
                    <a:pt x="52116" y="36662"/>
                  </a:lnTo>
                  <a:lnTo>
                    <a:pt x="53223" y="35002"/>
                  </a:lnTo>
                  <a:lnTo>
                    <a:pt x="54676" y="30782"/>
                  </a:lnTo>
                  <a:lnTo>
                    <a:pt x="55991" y="29399"/>
                  </a:lnTo>
                  <a:lnTo>
                    <a:pt x="58552" y="29053"/>
                  </a:lnTo>
                  <a:lnTo>
                    <a:pt x="60490" y="29675"/>
                  </a:lnTo>
                  <a:lnTo>
                    <a:pt x="62082" y="29675"/>
                  </a:lnTo>
                  <a:cubicBezTo>
                    <a:pt x="62082" y="29675"/>
                    <a:pt x="63882" y="27116"/>
                    <a:pt x="63882" y="27116"/>
                  </a:cubicBezTo>
                  <a:lnTo>
                    <a:pt x="64158" y="25871"/>
                  </a:lnTo>
                  <a:lnTo>
                    <a:pt x="64158" y="24418"/>
                  </a:lnTo>
                  <a:cubicBezTo>
                    <a:pt x="64158" y="24418"/>
                    <a:pt x="64435" y="23035"/>
                    <a:pt x="64435" y="23035"/>
                  </a:cubicBezTo>
                  <a:lnTo>
                    <a:pt x="65127" y="21997"/>
                  </a:lnTo>
                  <a:lnTo>
                    <a:pt x="66581" y="21513"/>
                  </a:lnTo>
                  <a:lnTo>
                    <a:pt x="67619" y="21997"/>
                  </a:lnTo>
                  <a:lnTo>
                    <a:pt x="68588" y="22689"/>
                  </a:lnTo>
                  <a:lnTo>
                    <a:pt x="69834" y="22966"/>
                  </a:lnTo>
                  <a:lnTo>
                    <a:pt x="72187" y="22966"/>
                  </a:lnTo>
                  <a:cubicBezTo>
                    <a:pt x="72187" y="22966"/>
                    <a:pt x="72602" y="22412"/>
                    <a:pt x="72602" y="22412"/>
                  </a:cubicBezTo>
                  <a:lnTo>
                    <a:pt x="72948" y="20545"/>
                  </a:lnTo>
                  <a:lnTo>
                    <a:pt x="73294" y="20060"/>
                  </a:lnTo>
                  <a:lnTo>
                    <a:pt x="74333" y="20060"/>
                  </a:lnTo>
                  <a:cubicBezTo>
                    <a:pt x="74333" y="20060"/>
                    <a:pt x="76478" y="20821"/>
                    <a:pt x="76478" y="20821"/>
                  </a:cubicBezTo>
                  <a:lnTo>
                    <a:pt x="77447" y="20683"/>
                  </a:lnTo>
                  <a:lnTo>
                    <a:pt x="79593" y="18538"/>
                  </a:lnTo>
                  <a:lnTo>
                    <a:pt x="79800" y="16048"/>
                  </a:lnTo>
                  <a:lnTo>
                    <a:pt x="78416" y="9823"/>
                  </a:lnTo>
                  <a:lnTo>
                    <a:pt x="79593" y="5188"/>
                  </a:lnTo>
                  <a:moveTo>
                    <a:pt x="79593" y="0"/>
                  </a:moveTo>
                  <a:cubicBezTo>
                    <a:pt x="78970" y="0"/>
                    <a:pt x="78278" y="138"/>
                    <a:pt x="77655" y="346"/>
                  </a:cubicBezTo>
                  <a:cubicBezTo>
                    <a:pt x="76132" y="969"/>
                    <a:pt x="74955" y="2283"/>
                    <a:pt x="74540" y="3874"/>
                  </a:cubicBezTo>
                  <a:lnTo>
                    <a:pt x="73364" y="8508"/>
                  </a:lnTo>
                  <a:cubicBezTo>
                    <a:pt x="73156" y="9269"/>
                    <a:pt x="73156" y="10099"/>
                    <a:pt x="73364" y="10930"/>
                  </a:cubicBezTo>
                  <a:lnTo>
                    <a:pt x="74263" y="14941"/>
                  </a:lnTo>
                  <a:lnTo>
                    <a:pt x="73641" y="14941"/>
                  </a:lnTo>
                  <a:cubicBezTo>
                    <a:pt x="73641" y="14941"/>
                    <a:pt x="73502" y="14941"/>
                    <a:pt x="73433" y="14941"/>
                  </a:cubicBezTo>
                  <a:cubicBezTo>
                    <a:pt x="71841" y="14941"/>
                    <a:pt x="70318" y="15703"/>
                    <a:pt x="69280" y="16948"/>
                  </a:cubicBezTo>
                  <a:lnTo>
                    <a:pt x="68934" y="16809"/>
                  </a:lnTo>
                  <a:cubicBezTo>
                    <a:pt x="68242" y="16463"/>
                    <a:pt x="67481" y="16325"/>
                    <a:pt x="66720" y="16325"/>
                  </a:cubicBezTo>
                  <a:cubicBezTo>
                    <a:pt x="66166" y="16325"/>
                    <a:pt x="65543" y="16394"/>
                    <a:pt x="64989" y="16602"/>
                  </a:cubicBezTo>
                  <a:lnTo>
                    <a:pt x="63536" y="17086"/>
                  </a:lnTo>
                  <a:cubicBezTo>
                    <a:pt x="62497" y="17432"/>
                    <a:pt x="61598" y="18123"/>
                    <a:pt x="60975" y="19023"/>
                  </a:cubicBezTo>
                  <a:lnTo>
                    <a:pt x="60283" y="20060"/>
                  </a:lnTo>
                  <a:cubicBezTo>
                    <a:pt x="59867" y="20683"/>
                    <a:pt x="59521" y="21444"/>
                    <a:pt x="59452" y="22205"/>
                  </a:cubicBezTo>
                  <a:lnTo>
                    <a:pt x="59245" y="23588"/>
                  </a:lnTo>
                  <a:cubicBezTo>
                    <a:pt x="59245" y="23588"/>
                    <a:pt x="59245" y="23796"/>
                    <a:pt x="59245" y="23865"/>
                  </a:cubicBezTo>
                  <a:cubicBezTo>
                    <a:pt x="59106" y="23865"/>
                    <a:pt x="58968" y="23865"/>
                    <a:pt x="58829" y="23865"/>
                  </a:cubicBezTo>
                  <a:cubicBezTo>
                    <a:pt x="58622" y="23865"/>
                    <a:pt x="58345" y="23865"/>
                    <a:pt x="58137" y="23865"/>
                  </a:cubicBezTo>
                  <a:lnTo>
                    <a:pt x="55576" y="24211"/>
                  </a:lnTo>
                  <a:cubicBezTo>
                    <a:pt x="54400" y="24349"/>
                    <a:pt x="53361" y="24902"/>
                    <a:pt x="52531" y="25802"/>
                  </a:cubicBezTo>
                  <a:lnTo>
                    <a:pt x="51216" y="27185"/>
                  </a:lnTo>
                  <a:cubicBezTo>
                    <a:pt x="50731" y="27739"/>
                    <a:pt x="50316" y="28361"/>
                    <a:pt x="50039" y="29122"/>
                  </a:cubicBezTo>
                  <a:lnTo>
                    <a:pt x="49624" y="30367"/>
                  </a:lnTo>
                  <a:lnTo>
                    <a:pt x="49348" y="29606"/>
                  </a:lnTo>
                  <a:cubicBezTo>
                    <a:pt x="49140" y="28984"/>
                    <a:pt x="48794" y="28430"/>
                    <a:pt x="48309" y="27946"/>
                  </a:cubicBezTo>
                  <a:lnTo>
                    <a:pt x="46094" y="25525"/>
                  </a:lnTo>
                  <a:cubicBezTo>
                    <a:pt x="45610" y="25041"/>
                    <a:pt x="45056" y="24626"/>
                    <a:pt x="44433" y="24280"/>
                  </a:cubicBezTo>
                  <a:lnTo>
                    <a:pt x="41527" y="22966"/>
                  </a:lnTo>
                  <a:cubicBezTo>
                    <a:pt x="40834" y="22689"/>
                    <a:pt x="40142" y="22481"/>
                    <a:pt x="39381" y="22481"/>
                  </a:cubicBezTo>
                  <a:cubicBezTo>
                    <a:pt x="39312" y="22481"/>
                    <a:pt x="39173" y="22481"/>
                    <a:pt x="39104" y="22481"/>
                  </a:cubicBezTo>
                  <a:lnTo>
                    <a:pt x="36336" y="22620"/>
                  </a:lnTo>
                  <a:cubicBezTo>
                    <a:pt x="35713" y="22620"/>
                    <a:pt x="35090" y="22827"/>
                    <a:pt x="34536" y="23035"/>
                  </a:cubicBezTo>
                  <a:lnTo>
                    <a:pt x="31906" y="24211"/>
                  </a:lnTo>
                  <a:cubicBezTo>
                    <a:pt x="31906" y="24211"/>
                    <a:pt x="31352" y="24487"/>
                    <a:pt x="31076" y="24626"/>
                  </a:cubicBezTo>
                  <a:lnTo>
                    <a:pt x="28584" y="26286"/>
                  </a:lnTo>
                  <a:cubicBezTo>
                    <a:pt x="28584" y="26286"/>
                    <a:pt x="28100" y="26701"/>
                    <a:pt x="27823" y="26909"/>
                  </a:cubicBezTo>
                  <a:lnTo>
                    <a:pt x="25746" y="28984"/>
                  </a:lnTo>
                  <a:cubicBezTo>
                    <a:pt x="25746" y="28984"/>
                    <a:pt x="25193" y="29606"/>
                    <a:pt x="24985" y="29952"/>
                  </a:cubicBezTo>
                  <a:lnTo>
                    <a:pt x="22770" y="33480"/>
                  </a:lnTo>
                  <a:lnTo>
                    <a:pt x="22216" y="33895"/>
                  </a:lnTo>
                  <a:lnTo>
                    <a:pt x="19794" y="34587"/>
                  </a:lnTo>
                  <a:lnTo>
                    <a:pt x="16403" y="35140"/>
                  </a:lnTo>
                  <a:cubicBezTo>
                    <a:pt x="16403" y="35140"/>
                    <a:pt x="15849" y="35279"/>
                    <a:pt x="15572" y="35348"/>
                  </a:cubicBezTo>
                  <a:lnTo>
                    <a:pt x="12043" y="36524"/>
                  </a:lnTo>
                  <a:cubicBezTo>
                    <a:pt x="11351" y="36731"/>
                    <a:pt x="10658" y="37146"/>
                    <a:pt x="10105" y="37630"/>
                  </a:cubicBezTo>
                  <a:lnTo>
                    <a:pt x="7129" y="40397"/>
                  </a:lnTo>
                  <a:cubicBezTo>
                    <a:pt x="6644" y="40812"/>
                    <a:pt x="6298" y="41297"/>
                    <a:pt x="6021" y="41850"/>
                  </a:cubicBezTo>
                  <a:lnTo>
                    <a:pt x="5191" y="43510"/>
                  </a:lnTo>
                  <a:cubicBezTo>
                    <a:pt x="5191" y="43510"/>
                    <a:pt x="4983" y="43994"/>
                    <a:pt x="4914" y="44271"/>
                  </a:cubicBezTo>
                  <a:lnTo>
                    <a:pt x="4430" y="45862"/>
                  </a:lnTo>
                  <a:cubicBezTo>
                    <a:pt x="4430" y="45862"/>
                    <a:pt x="4291" y="46277"/>
                    <a:pt x="4291" y="46485"/>
                  </a:cubicBezTo>
                  <a:lnTo>
                    <a:pt x="3737" y="49528"/>
                  </a:lnTo>
                  <a:lnTo>
                    <a:pt x="3253" y="50912"/>
                  </a:lnTo>
                  <a:lnTo>
                    <a:pt x="1246" y="54647"/>
                  </a:lnTo>
                  <a:cubicBezTo>
                    <a:pt x="1246" y="54647"/>
                    <a:pt x="969" y="55201"/>
                    <a:pt x="900" y="55477"/>
                  </a:cubicBezTo>
                  <a:lnTo>
                    <a:pt x="277" y="57414"/>
                  </a:lnTo>
                  <a:cubicBezTo>
                    <a:pt x="138" y="57898"/>
                    <a:pt x="0" y="58452"/>
                    <a:pt x="0" y="59005"/>
                  </a:cubicBezTo>
                  <a:lnTo>
                    <a:pt x="0" y="60734"/>
                  </a:lnTo>
                  <a:cubicBezTo>
                    <a:pt x="0" y="61288"/>
                    <a:pt x="69" y="61841"/>
                    <a:pt x="277" y="62325"/>
                  </a:cubicBezTo>
                  <a:lnTo>
                    <a:pt x="900" y="64262"/>
                  </a:lnTo>
                  <a:cubicBezTo>
                    <a:pt x="1107" y="64954"/>
                    <a:pt x="1522" y="65577"/>
                    <a:pt x="2007" y="66130"/>
                  </a:cubicBezTo>
                  <a:lnTo>
                    <a:pt x="3253" y="67513"/>
                  </a:lnTo>
                  <a:cubicBezTo>
                    <a:pt x="4083" y="68413"/>
                    <a:pt x="5122" y="68966"/>
                    <a:pt x="6298" y="69173"/>
                  </a:cubicBezTo>
                  <a:lnTo>
                    <a:pt x="8167" y="69450"/>
                  </a:lnTo>
                  <a:cubicBezTo>
                    <a:pt x="8167" y="69450"/>
                    <a:pt x="8721" y="69450"/>
                    <a:pt x="8928" y="69450"/>
                  </a:cubicBezTo>
                  <a:cubicBezTo>
                    <a:pt x="10036" y="69450"/>
                    <a:pt x="11143" y="69104"/>
                    <a:pt x="12043" y="68413"/>
                  </a:cubicBezTo>
                  <a:lnTo>
                    <a:pt x="13219" y="67513"/>
                  </a:lnTo>
                  <a:cubicBezTo>
                    <a:pt x="13773" y="67098"/>
                    <a:pt x="14257" y="66545"/>
                    <a:pt x="14603" y="65922"/>
                  </a:cubicBezTo>
                  <a:lnTo>
                    <a:pt x="15572" y="64262"/>
                  </a:lnTo>
                  <a:cubicBezTo>
                    <a:pt x="15572" y="64262"/>
                    <a:pt x="15780" y="63916"/>
                    <a:pt x="15849" y="63709"/>
                  </a:cubicBezTo>
                  <a:lnTo>
                    <a:pt x="19933" y="53748"/>
                  </a:lnTo>
                  <a:lnTo>
                    <a:pt x="20348" y="53125"/>
                  </a:lnTo>
                  <a:lnTo>
                    <a:pt x="21040" y="53955"/>
                  </a:lnTo>
                  <a:cubicBezTo>
                    <a:pt x="21594" y="54578"/>
                    <a:pt x="22286" y="55062"/>
                    <a:pt x="23047" y="55339"/>
                  </a:cubicBezTo>
                  <a:lnTo>
                    <a:pt x="25400" y="56307"/>
                  </a:lnTo>
                  <a:cubicBezTo>
                    <a:pt x="26023" y="56584"/>
                    <a:pt x="26646" y="56653"/>
                    <a:pt x="27269" y="56653"/>
                  </a:cubicBezTo>
                  <a:cubicBezTo>
                    <a:pt x="28030" y="56653"/>
                    <a:pt x="28722" y="56515"/>
                    <a:pt x="29415" y="56169"/>
                  </a:cubicBezTo>
                  <a:lnTo>
                    <a:pt x="30384" y="56930"/>
                  </a:lnTo>
                  <a:cubicBezTo>
                    <a:pt x="30384" y="56930"/>
                    <a:pt x="30799" y="57276"/>
                    <a:pt x="31076" y="57345"/>
                  </a:cubicBezTo>
                  <a:lnTo>
                    <a:pt x="33221" y="58521"/>
                  </a:lnTo>
                  <a:cubicBezTo>
                    <a:pt x="33982" y="58936"/>
                    <a:pt x="34813" y="59143"/>
                    <a:pt x="35713" y="59143"/>
                  </a:cubicBezTo>
                  <a:cubicBezTo>
                    <a:pt x="36405" y="59143"/>
                    <a:pt x="37166" y="59005"/>
                    <a:pt x="37858" y="58659"/>
                  </a:cubicBezTo>
                  <a:cubicBezTo>
                    <a:pt x="39312" y="57967"/>
                    <a:pt x="40419" y="56653"/>
                    <a:pt x="40765" y="55131"/>
                  </a:cubicBezTo>
                  <a:lnTo>
                    <a:pt x="41665" y="51119"/>
                  </a:lnTo>
                  <a:lnTo>
                    <a:pt x="44779" y="52987"/>
                  </a:lnTo>
                  <a:lnTo>
                    <a:pt x="46440" y="54993"/>
                  </a:lnTo>
                  <a:lnTo>
                    <a:pt x="46302" y="56238"/>
                  </a:lnTo>
                  <a:lnTo>
                    <a:pt x="44641" y="59973"/>
                  </a:lnTo>
                  <a:cubicBezTo>
                    <a:pt x="44433" y="60458"/>
                    <a:pt x="44295" y="60873"/>
                    <a:pt x="44226" y="61426"/>
                  </a:cubicBezTo>
                  <a:lnTo>
                    <a:pt x="43534" y="66752"/>
                  </a:lnTo>
                  <a:cubicBezTo>
                    <a:pt x="43464" y="67444"/>
                    <a:pt x="43534" y="68205"/>
                    <a:pt x="43741" y="68897"/>
                  </a:cubicBezTo>
                  <a:lnTo>
                    <a:pt x="45679" y="75330"/>
                  </a:lnTo>
                  <a:cubicBezTo>
                    <a:pt x="45818" y="75814"/>
                    <a:pt x="46094" y="76298"/>
                    <a:pt x="46371" y="76783"/>
                  </a:cubicBezTo>
                  <a:lnTo>
                    <a:pt x="50316" y="82524"/>
                  </a:lnTo>
                  <a:cubicBezTo>
                    <a:pt x="50663" y="83008"/>
                    <a:pt x="51009" y="83423"/>
                    <a:pt x="51493" y="83700"/>
                  </a:cubicBezTo>
                  <a:lnTo>
                    <a:pt x="57099" y="87920"/>
                  </a:lnTo>
                  <a:cubicBezTo>
                    <a:pt x="57584" y="88335"/>
                    <a:pt x="58206" y="88611"/>
                    <a:pt x="58829" y="88750"/>
                  </a:cubicBezTo>
                  <a:lnTo>
                    <a:pt x="65750" y="90687"/>
                  </a:lnTo>
                  <a:cubicBezTo>
                    <a:pt x="66235" y="90825"/>
                    <a:pt x="66650" y="90894"/>
                    <a:pt x="67135" y="90894"/>
                  </a:cubicBezTo>
                  <a:cubicBezTo>
                    <a:pt x="67550" y="90894"/>
                    <a:pt x="68034" y="90894"/>
                    <a:pt x="68450" y="90756"/>
                  </a:cubicBezTo>
                  <a:lnTo>
                    <a:pt x="69903" y="90410"/>
                  </a:lnTo>
                  <a:cubicBezTo>
                    <a:pt x="70042" y="90963"/>
                    <a:pt x="70249" y="91586"/>
                    <a:pt x="70526" y="92070"/>
                  </a:cubicBezTo>
                  <a:lnTo>
                    <a:pt x="71841" y="94283"/>
                  </a:lnTo>
                  <a:cubicBezTo>
                    <a:pt x="72602" y="95598"/>
                    <a:pt x="73848" y="96497"/>
                    <a:pt x="75302" y="96774"/>
                  </a:cubicBezTo>
                  <a:cubicBezTo>
                    <a:pt x="75648" y="96843"/>
                    <a:pt x="75994" y="96912"/>
                    <a:pt x="76340" y="96912"/>
                  </a:cubicBezTo>
                  <a:cubicBezTo>
                    <a:pt x="77447" y="96912"/>
                    <a:pt x="78554" y="96566"/>
                    <a:pt x="79454" y="95875"/>
                  </a:cubicBezTo>
                  <a:lnTo>
                    <a:pt x="83330" y="92969"/>
                  </a:lnTo>
                  <a:cubicBezTo>
                    <a:pt x="83953" y="92485"/>
                    <a:pt x="84438" y="91932"/>
                    <a:pt x="84784" y="91240"/>
                  </a:cubicBezTo>
                  <a:lnTo>
                    <a:pt x="86998" y="87089"/>
                  </a:lnTo>
                  <a:cubicBezTo>
                    <a:pt x="87275" y="86536"/>
                    <a:pt x="87483" y="85914"/>
                    <a:pt x="87552" y="85360"/>
                  </a:cubicBezTo>
                  <a:lnTo>
                    <a:pt x="88175" y="80656"/>
                  </a:lnTo>
                  <a:cubicBezTo>
                    <a:pt x="88244" y="80034"/>
                    <a:pt x="88175" y="79480"/>
                    <a:pt x="88106" y="78858"/>
                  </a:cubicBezTo>
                  <a:lnTo>
                    <a:pt x="87136" y="74569"/>
                  </a:lnTo>
                  <a:cubicBezTo>
                    <a:pt x="87136" y="74569"/>
                    <a:pt x="87136" y="74569"/>
                    <a:pt x="87136" y="74569"/>
                  </a:cubicBezTo>
                  <a:lnTo>
                    <a:pt x="89075" y="78927"/>
                  </a:lnTo>
                  <a:cubicBezTo>
                    <a:pt x="89905" y="80795"/>
                    <a:pt x="91774" y="81971"/>
                    <a:pt x="93781" y="81971"/>
                  </a:cubicBezTo>
                  <a:cubicBezTo>
                    <a:pt x="94058" y="81971"/>
                    <a:pt x="94335" y="81971"/>
                    <a:pt x="94611" y="81971"/>
                  </a:cubicBezTo>
                  <a:cubicBezTo>
                    <a:pt x="96965" y="81625"/>
                    <a:pt x="98695" y="79688"/>
                    <a:pt x="98972" y="77336"/>
                  </a:cubicBezTo>
                  <a:lnTo>
                    <a:pt x="99248" y="74777"/>
                  </a:lnTo>
                  <a:cubicBezTo>
                    <a:pt x="99248" y="74777"/>
                    <a:pt x="99248" y="74292"/>
                    <a:pt x="99248" y="74085"/>
                  </a:cubicBezTo>
                  <a:lnTo>
                    <a:pt x="99041" y="68620"/>
                  </a:lnTo>
                  <a:lnTo>
                    <a:pt x="100563" y="67583"/>
                  </a:lnTo>
                  <a:cubicBezTo>
                    <a:pt x="100563" y="67583"/>
                    <a:pt x="100909" y="67306"/>
                    <a:pt x="101117" y="67168"/>
                  </a:cubicBezTo>
                  <a:lnTo>
                    <a:pt x="102640" y="65853"/>
                  </a:lnTo>
                  <a:cubicBezTo>
                    <a:pt x="102640" y="65853"/>
                    <a:pt x="103263" y="65231"/>
                    <a:pt x="103539" y="64885"/>
                  </a:cubicBezTo>
                  <a:lnTo>
                    <a:pt x="104924" y="62879"/>
                  </a:lnTo>
                  <a:cubicBezTo>
                    <a:pt x="104924" y="62879"/>
                    <a:pt x="105201" y="62395"/>
                    <a:pt x="105339" y="62187"/>
                  </a:cubicBezTo>
                  <a:lnTo>
                    <a:pt x="106308" y="60112"/>
                  </a:lnTo>
                  <a:cubicBezTo>
                    <a:pt x="106447" y="59766"/>
                    <a:pt x="106585" y="59351"/>
                    <a:pt x="106654" y="59005"/>
                  </a:cubicBezTo>
                  <a:lnTo>
                    <a:pt x="107139" y="56861"/>
                  </a:lnTo>
                  <a:cubicBezTo>
                    <a:pt x="107139" y="56861"/>
                    <a:pt x="107208" y="56376"/>
                    <a:pt x="107277" y="56169"/>
                  </a:cubicBezTo>
                  <a:lnTo>
                    <a:pt x="107485" y="53748"/>
                  </a:lnTo>
                  <a:cubicBezTo>
                    <a:pt x="107485" y="53748"/>
                    <a:pt x="107485" y="53056"/>
                    <a:pt x="107485" y="52710"/>
                  </a:cubicBezTo>
                  <a:lnTo>
                    <a:pt x="107208" y="50358"/>
                  </a:lnTo>
                  <a:cubicBezTo>
                    <a:pt x="107208" y="49943"/>
                    <a:pt x="107069" y="49528"/>
                    <a:pt x="106862" y="49113"/>
                  </a:cubicBezTo>
                  <a:lnTo>
                    <a:pt x="106170" y="47384"/>
                  </a:lnTo>
                  <a:cubicBezTo>
                    <a:pt x="106170" y="47384"/>
                    <a:pt x="105962" y="46900"/>
                    <a:pt x="105824" y="46692"/>
                  </a:cubicBezTo>
                  <a:lnTo>
                    <a:pt x="105062" y="45378"/>
                  </a:lnTo>
                  <a:lnTo>
                    <a:pt x="104647" y="44409"/>
                  </a:lnTo>
                  <a:lnTo>
                    <a:pt x="104509" y="43372"/>
                  </a:lnTo>
                  <a:lnTo>
                    <a:pt x="104647" y="39498"/>
                  </a:lnTo>
                  <a:cubicBezTo>
                    <a:pt x="104647" y="39498"/>
                    <a:pt x="104647" y="39221"/>
                    <a:pt x="104647" y="39083"/>
                  </a:cubicBezTo>
                  <a:lnTo>
                    <a:pt x="104509" y="36800"/>
                  </a:lnTo>
                  <a:cubicBezTo>
                    <a:pt x="104509" y="36316"/>
                    <a:pt x="104370" y="35832"/>
                    <a:pt x="104232" y="35348"/>
                  </a:cubicBezTo>
                  <a:lnTo>
                    <a:pt x="102778" y="31128"/>
                  </a:lnTo>
                  <a:lnTo>
                    <a:pt x="102640" y="30644"/>
                  </a:lnTo>
                  <a:cubicBezTo>
                    <a:pt x="102363" y="29468"/>
                    <a:pt x="101602" y="28430"/>
                    <a:pt x="100633" y="27739"/>
                  </a:cubicBezTo>
                  <a:lnTo>
                    <a:pt x="101394" y="26009"/>
                  </a:lnTo>
                  <a:cubicBezTo>
                    <a:pt x="101809" y="25110"/>
                    <a:pt x="101878" y="24142"/>
                    <a:pt x="101740" y="23173"/>
                  </a:cubicBezTo>
                  <a:lnTo>
                    <a:pt x="101394" y="20821"/>
                  </a:lnTo>
                  <a:cubicBezTo>
                    <a:pt x="101325" y="20268"/>
                    <a:pt x="101117" y="19714"/>
                    <a:pt x="100841" y="19161"/>
                  </a:cubicBezTo>
                  <a:lnTo>
                    <a:pt x="99248" y="16118"/>
                  </a:lnTo>
                  <a:lnTo>
                    <a:pt x="99248" y="14665"/>
                  </a:lnTo>
                  <a:cubicBezTo>
                    <a:pt x="99110" y="12728"/>
                    <a:pt x="97933" y="10999"/>
                    <a:pt x="96134" y="10169"/>
                  </a:cubicBezTo>
                  <a:lnTo>
                    <a:pt x="92466" y="8508"/>
                  </a:lnTo>
                  <a:lnTo>
                    <a:pt x="87621" y="4150"/>
                  </a:lnTo>
                  <a:cubicBezTo>
                    <a:pt x="87621" y="4150"/>
                    <a:pt x="87136" y="3735"/>
                    <a:pt x="86860" y="3597"/>
                  </a:cubicBezTo>
                  <a:lnTo>
                    <a:pt x="82499" y="830"/>
                  </a:lnTo>
                  <a:cubicBezTo>
                    <a:pt x="81669" y="277"/>
                    <a:pt x="80700" y="69"/>
                    <a:pt x="79731" y="69"/>
                  </a:cubicBezTo>
                  <a:lnTo>
                    <a:pt x="79731" y="69"/>
                  </a:lnTo>
                  <a:close/>
                  <a:moveTo>
                    <a:pt x="84438" y="65231"/>
                  </a:moveTo>
                  <a:lnTo>
                    <a:pt x="84438" y="65092"/>
                  </a:lnTo>
                  <a:cubicBezTo>
                    <a:pt x="84438" y="65092"/>
                    <a:pt x="86583" y="73324"/>
                    <a:pt x="86583" y="73324"/>
                  </a:cubicBezTo>
                  <a:cubicBezTo>
                    <a:pt x="86514" y="73116"/>
                    <a:pt x="86375" y="72909"/>
                    <a:pt x="86237" y="72701"/>
                  </a:cubicBezTo>
                  <a:lnTo>
                    <a:pt x="83191" y="67652"/>
                  </a:lnTo>
                  <a:lnTo>
                    <a:pt x="84438" y="65161"/>
                  </a:lnTo>
                  <a:lnTo>
                    <a:pt x="84438" y="65161"/>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7" name="Freeform 3626">
              <a:extLst>
                <a:ext uri="{FF2B5EF4-FFF2-40B4-BE49-F238E27FC236}">
                  <a16:creationId xmlns:a16="http://schemas.microsoft.com/office/drawing/2014/main" id="{9CCA021B-80BD-69C5-9684-892C0BA1D06A}"/>
                </a:ext>
              </a:extLst>
            </p:cNvPr>
            <p:cNvSpPr/>
            <p:nvPr/>
          </p:nvSpPr>
          <p:spPr>
            <a:xfrm>
              <a:off x="8467111" y="4657212"/>
              <a:ext cx="9678" cy="14372"/>
            </a:xfrm>
            <a:custGeom>
              <a:avLst/>
              <a:gdLst>
                <a:gd name="connsiteX0" fmla="*/ 0 w 7267"/>
                <a:gd name="connsiteY0" fmla="*/ 9131 h 10791"/>
                <a:gd name="connsiteX1" fmla="*/ 1177 w 7267"/>
                <a:gd name="connsiteY1" fmla="*/ 10445 h 10791"/>
                <a:gd name="connsiteX2" fmla="*/ 2146 w 7267"/>
                <a:gd name="connsiteY2" fmla="*/ 10791 h 10791"/>
                <a:gd name="connsiteX3" fmla="*/ 3253 w 7267"/>
                <a:gd name="connsiteY3" fmla="*/ 10722 h 10791"/>
                <a:gd name="connsiteX4" fmla="*/ 5606 w 7267"/>
                <a:gd name="connsiteY4" fmla="*/ 10445 h 10791"/>
                <a:gd name="connsiteX5" fmla="*/ 6644 w 7267"/>
                <a:gd name="connsiteY5" fmla="*/ 8577 h 10791"/>
                <a:gd name="connsiteX6" fmla="*/ 7267 w 7267"/>
                <a:gd name="connsiteY6" fmla="*/ 6364 h 10791"/>
                <a:gd name="connsiteX7" fmla="*/ 7129 w 7267"/>
                <a:gd name="connsiteY7" fmla="*/ 4219 h 10791"/>
                <a:gd name="connsiteX8" fmla="*/ 5814 w 7267"/>
                <a:gd name="connsiteY8" fmla="*/ 2698 h 10791"/>
                <a:gd name="connsiteX9" fmla="*/ 3668 w 7267"/>
                <a:gd name="connsiteY9" fmla="*/ 0 h 10791"/>
                <a:gd name="connsiteX10" fmla="*/ 2561 w 7267"/>
                <a:gd name="connsiteY10" fmla="*/ 415 h 10791"/>
                <a:gd name="connsiteX11" fmla="*/ 1869 w 7267"/>
                <a:gd name="connsiteY11" fmla="*/ 2629 h 10791"/>
                <a:gd name="connsiteX12" fmla="*/ 1315 w 7267"/>
                <a:gd name="connsiteY12" fmla="*/ 5326 h 10791"/>
                <a:gd name="connsiteX13" fmla="*/ 692 w 7267"/>
                <a:gd name="connsiteY13" fmla="*/ 6987 h 10791"/>
                <a:gd name="connsiteX14" fmla="*/ 0 w 7267"/>
                <a:gd name="connsiteY14" fmla="*/ 8093 h 10791"/>
                <a:gd name="connsiteX15" fmla="*/ 0 w 7267"/>
                <a:gd name="connsiteY15" fmla="*/ 9131 h 1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7" h="10791">
                  <a:moveTo>
                    <a:pt x="0" y="9131"/>
                  </a:moveTo>
                  <a:lnTo>
                    <a:pt x="1177" y="10445"/>
                  </a:lnTo>
                  <a:lnTo>
                    <a:pt x="2146" y="10791"/>
                  </a:lnTo>
                  <a:lnTo>
                    <a:pt x="3253" y="10722"/>
                  </a:lnTo>
                  <a:lnTo>
                    <a:pt x="5606" y="10445"/>
                  </a:lnTo>
                  <a:lnTo>
                    <a:pt x="6644" y="8577"/>
                  </a:lnTo>
                  <a:lnTo>
                    <a:pt x="7267" y="6364"/>
                  </a:lnTo>
                  <a:lnTo>
                    <a:pt x="7129" y="4219"/>
                  </a:lnTo>
                  <a:lnTo>
                    <a:pt x="5814" y="2698"/>
                  </a:lnTo>
                  <a:lnTo>
                    <a:pt x="3668" y="0"/>
                  </a:lnTo>
                  <a:lnTo>
                    <a:pt x="2561" y="415"/>
                  </a:lnTo>
                  <a:lnTo>
                    <a:pt x="1869" y="2629"/>
                  </a:lnTo>
                  <a:lnTo>
                    <a:pt x="1315" y="5326"/>
                  </a:lnTo>
                  <a:lnTo>
                    <a:pt x="692" y="6987"/>
                  </a:lnTo>
                  <a:lnTo>
                    <a:pt x="0" y="8093"/>
                  </a:lnTo>
                  <a:lnTo>
                    <a:pt x="0" y="913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8" name="Freeform 3627">
              <a:extLst>
                <a:ext uri="{FF2B5EF4-FFF2-40B4-BE49-F238E27FC236}">
                  <a16:creationId xmlns:a16="http://schemas.microsoft.com/office/drawing/2014/main" id="{51950661-CCA5-D04B-3B06-3136CE7CC292}"/>
                </a:ext>
              </a:extLst>
            </p:cNvPr>
            <p:cNvSpPr/>
            <p:nvPr/>
          </p:nvSpPr>
          <p:spPr>
            <a:xfrm>
              <a:off x="8460281" y="4650210"/>
              <a:ext cx="23422" cy="28191"/>
            </a:xfrm>
            <a:custGeom>
              <a:avLst/>
              <a:gdLst>
                <a:gd name="connsiteX0" fmla="*/ 8796 w 17586"/>
                <a:gd name="connsiteY0" fmla="*/ 5257 h 21167"/>
                <a:gd name="connsiteX1" fmla="*/ 10873 w 17586"/>
                <a:gd name="connsiteY1" fmla="*/ 7955 h 21167"/>
                <a:gd name="connsiteX2" fmla="*/ 12188 w 17586"/>
                <a:gd name="connsiteY2" fmla="*/ 9477 h 21167"/>
                <a:gd name="connsiteX3" fmla="*/ 12396 w 17586"/>
                <a:gd name="connsiteY3" fmla="*/ 11621 h 21167"/>
                <a:gd name="connsiteX4" fmla="*/ 11772 w 17586"/>
                <a:gd name="connsiteY4" fmla="*/ 13835 h 21167"/>
                <a:gd name="connsiteX5" fmla="*/ 10665 w 17586"/>
                <a:gd name="connsiteY5" fmla="*/ 15703 h 21167"/>
                <a:gd name="connsiteX6" fmla="*/ 8381 w 17586"/>
                <a:gd name="connsiteY6" fmla="*/ 15979 h 21167"/>
                <a:gd name="connsiteX7" fmla="*/ 7274 w 17586"/>
                <a:gd name="connsiteY7" fmla="*/ 15979 h 21167"/>
                <a:gd name="connsiteX8" fmla="*/ 6305 w 17586"/>
                <a:gd name="connsiteY8" fmla="*/ 15633 h 21167"/>
                <a:gd name="connsiteX9" fmla="*/ 5128 w 17586"/>
                <a:gd name="connsiteY9" fmla="*/ 14319 h 21167"/>
                <a:gd name="connsiteX10" fmla="*/ 5128 w 17586"/>
                <a:gd name="connsiteY10" fmla="*/ 13281 h 21167"/>
                <a:gd name="connsiteX11" fmla="*/ 5820 w 17586"/>
                <a:gd name="connsiteY11" fmla="*/ 12175 h 21167"/>
                <a:gd name="connsiteX12" fmla="*/ 6443 w 17586"/>
                <a:gd name="connsiteY12" fmla="*/ 10515 h 21167"/>
                <a:gd name="connsiteX13" fmla="*/ 6997 w 17586"/>
                <a:gd name="connsiteY13" fmla="*/ 7817 h 21167"/>
                <a:gd name="connsiteX14" fmla="*/ 7689 w 17586"/>
                <a:gd name="connsiteY14" fmla="*/ 5603 h 21167"/>
                <a:gd name="connsiteX15" fmla="*/ 8866 w 17586"/>
                <a:gd name="connsiteY15" fmla="*/ 5188 h 21167"/>
                <a:gd name="connsiteX16" fmla="*/ 8866 w 17586"/>
                <a:gd name="connsiteY16" fmla="*/ 0 h 21167"/>
                <a:gd name="connsiteX17" fmla="*/ 7066 w 17586"/>
                <a:gd name="connsiteY17" fmla="*/ 346 h 21167"/>
                <a:gd name="connsiteX18" fmla="*/ 5890 w 17586"/>
                <a:gd name="connsiteY18" fmla="*/ 761 h 21167"/>
                <a:gd name="connsiteX19" fmla="*/ 2775 w 17586"/>
                <a:gd name="connsiteY19" fmla="*/ 4081 h 21167"/>
                <a:gd name="connsiteX20" fmla="*/ 2083 w 17586"/>
                <a:gd name="connsiteY20" fmla="*/ 6295 h 21167"/>
                <a:gd name="connsiteX21" fmla="*/ 1945 w 17586"/>
                <a:gd name="connsiteY21" fmla="*/ 6779 h 21167"/>
                <a:gd name="connsiteX22" fmla="*/ 1460 w 17586"/>
                <a:gd name="connsiteY22" fmla="*/ 9062 h 21167"/>
                <a:gd name="connsiteX23" fmla="*/ 1183 w 17586"/>
                <a:gd name="connsiteY23" fmla="*/ 9892 h 21167"/>
                <a:gd name="connsiteX24" fmla="*/ 768 w 17586"/>
                <a:gd name="connsiteY24" fmla="*/ 10584 h 21167"/>
                <a:gd name="connsiteX25" fmla="*/ 7 w 17586"/>
                <a:gd name="connsiteY25" fmla="*/ 13074 h 21167"/>
                <a:gd name="connsiteX26" fmla="*/ 7 w 17586"/>
                <a:gd name="connsiteY26" fmla="*/ 14111 h 21167"/>
                <a:gd name="connsiteX27" fmla="*/ 1322 w 17586"/>
                <a:gd name="connsiteY27" fmla="*/ 17778 h 21167"/>
                <a:gd name="connsiteX28" fmla="*/ 2498 w 17586"/>
                <a:gd name="connsiteY28" fmla="*/ 19092 h 21167"/>
                <a:gd name="connsiteX29" fmla="*/ 4505 w 17586"/>
                <a:gd name="connsiteY29" fmla="*/ 20475 h 21167"/>
                <a:gd name="connsiteX30" fmla="*/ 5474 w 17586"/>
                <a:gd name="connsiteY30" fmla="*/ 20821 h 21167"/>
                <a:gd name="connsiteX31" fmla="*/ 7274 w 17586"/>
                <a:gd name="connsiteY31" fmla="*/ 21167 h 21167"/>
                <a:gd name="connsiteX32" fmla="*/ 7412 w 17586"/>
                <a:gd name="connsiteY32" fmla="*/ 21167 h 21167"/>
                <a:gd name="connsiteX33" fmla="*/ 8520 w 17586"/>
                <a:gd name="connsiteY33" fmla="*/ 21167 h 21167"/>
                <a:gd name="connsiteX34" fmla="*/ 9004 w 17586"/>
                <a:gd name="connsiteY34" fmla="*/ 21098 h 21167"/>
                <a:gd name="connsiteX35" fmla="*/ 11288 w 17586"/>
                <a:gd name="connsiteY35" fmla="*/ 20821 h 21167"/>
                <a:gd name="connsiteX36" fmla="*/ 15164 w 17586"/>
                <a:gd name="connsiteY36" fmla="*/ 18262 h 21167"/>
                <a:gd name="connsiteX37" fmla="*/ 16271 w 17586"/>
                <a:gd name="connsiteY37" fmla="*/ 16394 h 21167"/>
                <a:gd name="connsiteX38" fmla="*/ 16755 w 17586"/>
                <a:gd name="connsiteY38" fmla="*/ 15218 h 21167"/>
                <a:gd name="connsiteX39" fmla="*/ 17379 w 17586"/>
                <a:gd name="connsiteY39" fmla="*/ 13005 h 21167"/>
                <a:gd name="connsiteX40" fmla="*/ 17586 w 17586"/>
                <a:gd name="connsiteY40" fmla="*/ 11137 h 21167"/>
                <a:gd name="connsiteX41" fmla="*/ 17379 w 17586"/>
                <a:gd name="connsiteY41" fmla="*/ 8993 h 21167"/>
                <a:gd name="connsiteX42" fmla="*/ 16133 w 17586"/>
                <a:gd name="connsiteY42" fmla="*/ 6018 h 21167"/>
                <a:gd name="connsiteX43" fmla="*/ 14818 w 17586"/>
                <a:gd name="connsiteY43" fmla="*/ 4496 h 21167"/>
                <a:gd name="connsiteX44" fmla="*/ 12949 w 17586"/>
                <a:gd name="connsiteY44" fmla="*/ 2075 h 21167"/>
                <a:gd name="connsiteX45" fmla="*/ 8866 w 17586"/>
                <a:gd name="connsiteY45" fmla="*/ 69 h 21167"/>
                <a:gd name="connsiteX46" fmla="*/ 8866 w 17586"/>
                <a:gd name="connsiteY46" fmla="*/ 69 h 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7586" h="21167">
                  <a:moveTo>
                    <a:pt x="8796" y="5257"/>
                  </a:moveTo>
                  <a:lnTo>
                    <a:pt x="10873" y="7955"/>
                  </a:lnTo>
                  <a:lnTo>
                    <a:pt x="12188" y="9477"/>
                  </a:lnTo>
                  <a:lnTo>
                    <a:pt x="12396" y="11621"/>
                  </a:lnTo>
                  <a:lnTo>
                    <a:pt x="11772" y="13835"/>
                  </a:lnTo>
                  <a:lnTo>
                    <a:pt x="10665" y="15703"/>
                  </a:lnTo>
                  <a:lnTo>
                    <a:pt x="8381" y="15979"/>
                  </a:lnTo>
                  <a:lnTo>
                    <a:pt x="7274" y="15979"/>
                  </a:lnTo>
                  <a:cubicBezTo>
                    <a:pt x="7274" y="15979"/>
                    <a:pt x="6305" y="15633"/>
                    <a:pt x="6305" y="15633"/>
                  </a:cubicBezTo>
                  <a:lnTo>
                    <a:pt x="5128" y="14319"/>
                  </a:lnTo>
                  <a:lnTo>
                    <a:pt x="5128" y="13281"/>
                  </a:lnTo>
                  <a:cubicBezTo>
                    <a:pt x="5128" y="13281"/>
                    <a:pt x="5820" y="12175"/>
                    <a:pt x="5820" y="12175"/>
                  </a:cubicBezTo>
                  <a:lnTo>
                    <a:pt x="6443" y="10515"/>
                  </a:lnTo>
                  <a:lnTo>
                    <a:pt x="6997" y="7817"/>
                  </a:lnTo>
                  <a:lnTo>
                    <a:pt x="7689" y="5603"/>
                  </a:lnTo>
                  <a:lnTo>
                    <a:pt x="8866" y="5188"/>
                  </a:lnTo>
                  <a:moveTo>
                    <a:pt x="8866" y="0"/>
                  </a:moveTo>
                  <a:cubicBezTo>
                    <a:pt x="8243" y="0"/>
                    <a:pt x="7620" y="138"/>
                    <a:pt x="7066" y="346"/>
                  </a:cubicBezTo>
                  <a:lnTo>
                    <a:pt x="5890" y="761"/>
                  </a:lnTo>
                  <a:cubicBezTo>
                    <a:pt x="4367" y="1314"/>
                    <a:pt x="3190" y="2559"/>
                    <a:pt x="2775" y="4081"/>
                  </a:cubicBezTo>
                  <a:lnTo>
                    <a:pt x="2083" y="6295"/>
                  </a:lnTo>
                  <a:cubicBezTo>
                    <a:pt x="2083" y="6295"/>
                    <a:pt x="2014" y="6641"/>
                    <a:pt x="1945" y="6779"/>
                  </a:cubicBezTo>
                  <a:lnTo>
                    <a:pt x="1460" y="9062"/>
                  </a:lnTo>
                  <a:lnTo>
                    <a:pt x="1183" y="9892"/>
                  </a:lnTo>
                  <a:lnTo>
                    <a:pt x="768" y="10584"/>
                  </a:lnTo>
                  <a:cubicBezTo>
                    <a:pt x="284" y="11345"/>
                    <a:pt x="7" y="12244"/>
                    <a:pt x="7" y="13074"/>
                  </a:cubicBezTo>
                  <a:lnTo>
                    <a:pt x="7" y="14111"/>
                  </a:lnTo>
                  <a:cubicBezTo>
                    <a:pt x="-63" y="15495"/>
                    <a:pt x="422" y="16809"/>
                    <a:pt x="1322" y="17778"/>
                  </a:cubicBezTo>
                  <a:lnTo>
                    <a:pt x="2498" y="19092"/>
                  </a:lnTo>
                  <a:cubicBezTo>
                    <a:pt x="3052" y="19714"/>
                    <a:pt x="3744" y="20199"/>
                    <a:pt x="4505" y="20475"/>
                  </a:cubicBezTo>
                  <a:lnTo>
                    <a:pt x="5474" y="20821"/>
                  </a:lnTo>
                  <a:cubicBezTo>
                    <a:pt x="6028" y="21029"/>
                    <a:pt x="6651" y="21167"/>
                    <a:pt x="7274" y="21167"/>
                  </a:cubicBezTo>
                  <a:cubicBezTo>
                    <a:pt x="7274" y="21167"/>
                    <a:pt x="7412" y="21167"/>
                    <a:pt x="7412" y="21167"/>
                  </a:cubicBezTo>
                  <a:lnTo>
                    <a:pt x="8520" y="21167"/>
                  </a:lnTo>
                  <a:cubicBezTo>
                    <a:pt x="8520" y="21167"/>
                    <a:pt x="8866" y="21167"/>
                    <a:pt x="9004" y="21098"/>
                  </a:cubicBezTo>
                  <a:lnTo>
                    <a:pt x="11288" y="20821"/>
                  </a:lnTo>
                  <a:cubicBezTo>
                    <a:pt x="12880" y="20614"/>
                    <a:pt x="14333" y="19645"/>
                    <a:pt x="15164" y="18262"/>
                  </a:cubicBezTo>
                  <a:lnTo>
                    <a:pt x="16271" y="16394"/>
                  </a:lnTo>
                  <a:cubicBezTo>
                    <a:pt x="16479" y="16048"/>
                    <a:pt x="16617" y="15633"/>
                    <a:pt x="16755" y="15218"/>
                  </a:cubicBezTo>
                  <a:lnTo>
                    <a:pt x="17379" y="13005"/>
                  </a:lnTo>
                  <a:cubicBezTo>
                    <a:pt x="17586" y="12382"/>
                    <a:pt x="17586" y="11760"/>
                    <a:pt x="17586" y="11137"/>
                  </a:cubicBezTo>
                  <a:lnTo>
                    <a:pt x="17379" y="8993"/>
                  </a:lnTo>
                  <a:cubicBezTo>
                    <a:pt x="17309" y="7886"/>
                    <a:pt x="16825" y="6848"/>
                    <a:pt x="16133" y="6018"/>
                  </a:cubicBezTo>
                  <a:lnTo>
                    <a:pt x="14818" y="4496"/>
                  </a:lnTo>
                  <a:lnTo>
                    <a:pt x="12949" y="2075"/>
                  </a:lnTo>
                  <a:cubicBezTo>
                    <a:pt x="11911" y="761"/>
                    <a:pt x="10388" y="69"/>
                    <a:pt x="8866" y="69"/>
                  </a:cubicBezTo>
                  <a:lnTo>
                    <a:pt x="886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29" name="Freeform 3628">
              <a:extLst>
                <a:ext uri="{FF2B5EF4-FFF2-40B4-BE49-F238E27FC236}">
                  <a16:creationId xmlns:a16="http://schemas.microsoft.com/office/drawing/2014/main" id="{561BCB6F-7F2E-49EA-0934-1E24514A2A2E}"/>
                </a:ext>
              </a:extLst>
            </p:cNvPr>
            <p:cNvSpPr/>
            <p:nvPr/>
          </p:nvSpPr>
          <p:spPr>
            <a:xfrm>
              <a:off x="8405813" y="4628929"/>
              <a:ext cx="5807" cy="10870"/>
            </a:xfrm>
            <a:custGeom>
              <a:avLst/>
              <a:gdLst>
                <a:gd name="connsiteX0" fmla="*/ 3322 w 4360"/>
                <a:gd name="connsiteY0" fmla="*/ 7471 h 8162"/>
                <a:gd name="connsiteX1" fmla="*/ 3322 w 4360"/>
                <a:gd name="connsiteY1" fmla="*/ 5465 h 8162"/>
                <a:gd name="connsiteX2" fmla="*/ 3115 w 4360"/>
                <a:gd name="connsiteY2" fmla="*/ 3251 h 8162"/>
                <a:gd name="connsiteX3" fmla="*/ 4360 w 4360"/>
                <a:gd name="connsiteY3" fmla="*/ 1660 h 8162"/>
                <a:gd name="connsiteX4" fmla="*/ 2976 w 4360"/>
                <a:gd name="connsiteY4" fmla="*/ 208 h 8162"/>
                <a:gd name="connsiteX5" fmla="*/ 1592 w 4360"/>
                <a:gd name="connsiteY5" fmla="*/ 0 h 8162"/>
                <a:gd name="connsiteX6" fmla="*/ 485 w 4360"/>
                <a:gd name="connsiteY6" fmla="*/ 761 h 8162"/>
                <a:gd name="connsiteX7" fmla="*/ 0 w 4360"/>
                <a:gd name="connsiteY7" fmla="*/ 2283 h 8162"/>
                <a:gd name="connsiteX8" fmla="*/ 277 w 4360"/>
                <a:gd name="connsiteY8" fmla="*/ 3735 h 8162"/>
                <a:gd name="connsiteX9" fmla="*/ 1038 w 4360"/>
                <a:gd name="connsiteY9" fmla="*/ 5050 h 8162"/>
                <a:gd name="connsiteX10" fmla="*/ 1661 w 4360"/>
                <a:gd name="connsiteY10" fmla="*/ 6364 h 8162"/>
                <a:gd name="connsiteX11" fmla="*/ 1453 w 4360"/>
                <a:gd name="connsiteY11" fmla="*/ 8162 h 8162"/>
                <a:gd name="connsiteX12" fmla="*/ 3322 w 4360"/>
                <a:gd name="connsiteY12" fmla="*/ 7471 h 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0" h="8162">
                  <a:moveTo>
                    <a:pt x="3322" y="7471"/>
                  </a:moveTo>
                  <a:lnTo>
                    <a:pt x="3322" y="5465"/>
                  </a:lnTo>
                  <a:lnTo>
                    <a:pt x="3115" y="3251"/>
                  </a:lnTo>
                  <a:lnTo>
                    <a:pt x="4360" y="1660"/>
                  </a:lnTo>
                  <a:lnTo>
                    <a:pt x="2976" y="208"/>
                  </a:lnTo>
                  <a:lnTo>
                    <a:pt x="1592" y="0"/>
                  </a:lnTo>
                  <a:lnTo>
                    <a:pt x="485" y="761"/>
                  </a:lnTo>
                  <a:lnTo>
                    <a:pt x="0" y="2283"/>
                  </a:lnTo>
                  <a:lnTo>
                    <a:pt x="277" y="3735"/>
                  </a:lnTo>
                  <a:lnTo>
                    <a:pt x="1038" y="5050"/>
                  </a:lnTo>
                  <a:lnTo>
                    <a:pt x="1661" y="6364"/>
                  </a:lnTo>
                  <a:lnTo>
                    <a:pt x="1453" y="8162"/>
                  </a:lnTo>
                  <a:lnTo>
                    <a:pt x="3322" y="747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0" name="Freeform 3629">
              <a:extLst>
                <a:ext uri="{FF2B5EF4-FFF2-40B4-BE49-F238E27FC236}">
                  <a16:creationId xmlns:a16="http://schemas.microsoft.com/office/drawing/2014/main" id="{FEEC748A-6FB1-3F14-006A-663FB6A7E243}"/>
                </a:ext>
              </a:extLst>
            </p:cNvPr>
            <p:cNvSpPr/>
            <p:nvPr/>
          </p:nvSpPr>
          <p:spPr>
            <a:xfrm>
              <a:off x="8398900" y="4622019"/>
              <a:ext cx="19746" cy="24598"/>
            </a:xfrm>
            <a:custGeom>
              <a:avLst/>
              <a:gdLst>
                <a:gd name="connsiteX0" fmla="*/ 6783 w 14826"/>
                <a:gd name="connsiteY0" fmla="*/ 5188 h 18469"/>
                <a:gd name="connsiteX1" fmla="*/ 8167 w 14826"/>
                <a:gd name="connsiteY1" fmla="*/ 5396 h 18469"/>
                <a:gd name="connsiteX2" fmla="*/ 9551 w 14826"/>
                <a:gd name="connsiteY2" fmla="*/ 6848 h 18469"/>
                <a:gd name="connsiteX3" fmla="*/ 8305 w 14826"/>
                <a:gd name="connsiteY3" fmla="*/ 8439 h 18469"/>
                <a:gd name="connsiteX4" fmla="*/ 8513 w 14826"/>
                <a:gd name="connsiteY4" fmla="*/ 10653 h 18469"/>
                <a:gd name="connsiteX5" fmla="*/ 8513 w 14826"/>
                <a:gd name="connsiteY5" fmla="*/ 12590 h 18469"/>
                <a:gd name="connsiteX6" fmla="*/ 6644 w 14826"/>
                <a:gd name="connsiteY6" fmla="*/ 13281 h 18469"/>
                <a:gd name="connsiteX7" fmla="*/ 6852 w 14826"/>
                <a:gd name="connsiteY7" fmla="*/ 11552 h 18469"/>
                <a:gd name="connsiteX8" fmla="*/ 6229 w 14826"/>
                <a:gd name="connsiteY8" fmla="*/ 10169 h 18469"/>
                <a:gd name="connsiteX9" fmla="*/ 5468 w 14826"/>
                <a:gd name="connsiteY9" fmla="*/ 8923 h 18469"/>
                <a:gd name="connsiteX10" fmla="*/ 5191 w 14826"/>
                <a:gd name="connsiteY10" fmla="*/ 7471 h 18469"/>
                <a:gd name="connsiteX11" fmla="*/ 5675 w 14826"/>
                <a:gd name="connsiteY11" fmla="*/ 5949 h 18469"/>
                <a:gd name="connsiteX12" fmla="*/ 6783 w 14826"/>
                <a:gd name="connsiteY12" fmla="*/ 5188 h 18469"/>
                <a:gd name="connsiteX13" fmla="*/ 6783 w 14826"/>
                <a:gd name="connsiteY13" fmla="*/ 0 h 18469"/>
                <a:gd name="connsiteX14" fmla="*/ 3737 w 14826"/>
                <a:gd name="connsiteY14" fmla="*/ 1038 h 18469"/>
                <a:gd name="connsiteX15" fmla="*/ 2630 w 14826"/>
                <a:gd name="connsiteY15" fmla="*/ 1799 h 18469"/>
                <a:gd name="connsiteX16" fmla="*/ 761 w 14826"/>
                <a:gd name="connsiteY16" fmla="*/ 4358 h 18469"/>
                <a:gd name="connsiteX17" fmla="*/ 277 w 14826"/>
                <a:gd name="connsiteY17" fmla="*/ 5880 h 18469"/>
                <a:gd name="connsiteX18" fmla="*/ 69 w 14826"/>
                <a:gd name="connsiteY18" fmla="*/ 8370 h 18469"/>
                <a:gd name="connsiteX19" fmla="*/ 346 w 14826"/>
                <a:gd name="connsiteY19" fmla="*/ 9823 h 18469"/>
                <a:gd name="connsiteX20" fmla="*/ 1038 w 14826"/>
                <a:gd name="connsiteY20" fmla="*/ 11621 h 18469"/>
                <a:gd name="connsiteX21" fmla="*/ 1522 w 14826"/>
                <a:gd name="connsiteY21" fmla="*/ 12451 h 18469"/>
                <a:gd name="connsiteX22" fmla="*/ 1522 w 14826"/>
                <a:gd name="connsiteY22" fmla="*/ 12797 h 18469"/>
                <a:gd name="connsiteX23" fmla="*/ 3530 w 14826"/>
                <a:gd name="connsiteY23" fmla="*/ 17432 h 18469"/>
                <a:gd name="connsiteX24" fmla="*/ 6713 w 14826"/>
                <a:gd name="connsiteY24" fmla="*/ 18469 h 18469"/>
                <a:gd name="connsiteX25" fmla="*/ 8582 w 14826"/>
                <a:gd name="connsiteY25" fmla="*/ 18123 h 18469"/>
                <a:gd name="connsiteX26" fmla="*/ 10451 w 14826"/>
                <a:gd name="connsiteY26" fmla="*/ 17432 h 18469"/>
                <a:gd name="connsiteX27" fmla="*/ 13773 w 14826"/>
                <a:gd name="connsiteY27" fmla="*/ 12590 h 18469"/>
                <a:gd name="connsiteX28" fmla="*/ 13773 w 14826"/>
                <a:gd name="connsiteY28" fmla="*/ 10653 h 18469"/>
                <a:gd name="connsiteX29" fmla="*/ 13773 w 14826"/>
                <a:gd name="connsiteY29" fmla="*/ 10169 h 18469"/>
                <a:gd name="connsiteX30" fmla="*/ 13773 w 14826"/>
                <a:gd name="connsiteY30" fmla="*/ 9961 h 18469"/>
                <a:gd name="connsiteX31" fmla="*/ 13427 w 14826"/>
                <a:gd name="connsiteY31" fmla="*/ 3182 h 18469"/>
                <a:gd name="connsiteX32" fmla="*/ 12043 w 14826"/>
                <a:gd name="connsiteY32" fmla="*/ 1729 h 18469"/>
                <a:gd name="connsiteX33" fmla="*/ 9067 w 14826"/>
                <a:gd name="connsiteY33" fmla="*/ 208 h 18469"/>
                <a:gd name="connsiteX34" fmla="*/ 7682 w 14826"/>
                <a:gd name="connsiteY34" fmla="*/ 0 h 18469"/>
                <a:gd name="connsiteX35" fmla="*/ 6921 w 14826"/>
                <a:gd name="connsiteY35" fmla="*/ 0 h 18469"/>
                <a:gd name="connsiteX36" fmla="*/ 6921 w 14826"/>
                <a:gd name="connsiteY36" fmla="*/ 0 h 1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6" h="18469">
                  <a:moveTo>
                    <a:pt x="6783" y="5188"/>
                  </a:moveTo>
                  <a:lnTo>
                    <a:pt x="8167" y="5396"/>
                  </a:lnTo>
                  <a:lnTo>
                    <a:pt x="9551" y="6848"/>
                  </a:lnTo>
                  <a:lnTo>
                    <a:pt x="8305" y="8439"/>
                  </a:lnTo>
                  <a:lnTo>
                    <a:pt x="8513" y="10653"/>
                  </a:lnTo>
                  <a:lnTo>
                    <a:pt x="8513" y="12590"/>
                  </a:lnTo>
                  <a:lnTo>
                    <a:pt x="6644" y="13281"/>
                  </a:lnTo>
                  <a:lnTo>
                    <a:pt x="6852" y="11552"/>
                  </a:lnTo>
                  <a:lnTo>
                    <a:pt x="6229" y="10169"/>
                  </a:lnTo>
                  <a:lnTo>
                    <a:pt x="5468" y="8923"/>
                  </a:lnTo>
                  <a:lnTo>
                    <a:pt x="5191" y="7471"/>
                  </a:lnTo>
                  <a:lnTo>
                    <a:pt x="5675" y="5949"/>
                  </a:lnTo>
                  <a:lnTo>
                    <a:pt x="6783" y="5188"/>
                  </a:lnTo>
                  <a:moveTo>
                    <a:pt x="6783" y="0"/>
                  </a:moveTo>
                  <a:cubicBezTo>
                    <a:pt x="5675" y="0"/>
                    <a:pt x="4637" y="346"/>
                    <a:pt x="3737" y="1038"/>
                  </a:cubicBezTo>
                  <a:lnTo>
                    <a:pt x="2630" y="1799"/>
                  </a:lnTo>
                  <a:cubicBezTo>
                    <a:pt x="1730" y="2421"/>
                    <a:pt x="1107" y="3320"/>
                    <a:pt x="761" y="4358"/>
                  </a:cubicBezTo>
                  <a:lnTo>
                    <a:pt x="277" y="5880"/>
                  </a:lnTo>
                  <a:cubicBezTo>
                    <a:pt x="0" y="6710"/>
                    <a:pt x="-69" y="7540"/>
                    <a:pt x="69" y="8370"/>
                  </a:cubicBezTo>
                  <a:lnTo>
                    <a:pt x="346" y="9823"/>
                  </a:lnTo>
                  <a:cubicBezTo>
                    <a:pt x="485" y="10445"/>
                    <a:pt x="692" y="11068"/>
                    <a:pt x="1038" y="11621"/>
                  </a:cubicBezTo>
                  <a:lnTo>
                    <a:pt x="1522" y="12451"/>
                  </a:lnTo>
                  <a:lnTo>
                    <a:pt x="1522" y="12797"/>
                  </a:lnTo>
                  <a:cubicBezTo>
                    <a:pt x="1315" y="14596"/>
                    <a:pt x="2076" y="16325"/>
                    <a:pt x="3530" y="17432"/>
                  </a:cubicBezTo>
                  <a:cubicBezTo>
                    <a:pt x="4430" y="18123"/>
                    <a:pt x="5537" y="18469"/>
                    <a:pt x="6713" y="18469"/>
                  </a:cubicBezTo>
                  <a:cubicBezTo>
                    <a:pt x="7336" y="18469"/>
                    <a:pt x="7959" y="18331"/>
                    <a:pt x="8582" y="18123"/>
                  </a:cubicBezTo>
                  <a:lnTo>
                    <a:pt x="10451" y="17432"/>
                  </a:lnTo>
                  <a:cubicBezTo>
                    <a:pt x="12458" y="16671"/>
                    <a:pt x="13773" y="14734"/>
                    <a:pt x="13773" y="12590"/>
                  </a:cubicBezTo>
                  <a:lnTo>
                    <a:pt x="13773" y="10653"/>
                  </a:lnTo>
                  <a:cubicBezTo>
                    <a:pt x="13773" y="10653"/>
                    <a:pt x="13773" y="10307"/>
                    <a:pt x="13773" y="10169"/>
                  </a:cubicBezTo>
                  <a:lnTo>
                    <a:pt x="13773" y="9961"/>
                  </a:lnTo>
                  <a:cubicBezTo>
                    <a:pt x="15295" y="7955"/>
                    <a:pt x="15157" y="5050"/>
                    <a:pt x="13427" y="3182"/>
                  </a:cubicBezTo>
                  <a:lnTo>
                    <a:pt x="12043" y="1729"/>
                  </a:lnTo>
                  <a:cubicBezTo>
                    <a:pt x="11281" y="899"/>
                    <a:pt x="10174" y="346"/>
                    <a:pt x="9067" y="208"/>
                  </a:cubicBezTo>
                  <a:lnTo>
                    <a:pt x="7682" y="0"/>
                  </a:lnTo>
                  <a:cubicBezTo>
                    <a:pt x="7682" y="0"/>
                    <a:pt x="7129" y="0"/>
                    <a:pt x="6921" y="0"/>
                  </a:cubicBezTo>
                  <a:lnTo>
                    <a:pt x="692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1" name="Freeform 3630">
              <a:extLst>
                <a:ext uri="{FF2B5EF4-FFF2-40B4-BE49-F238E27FC236}">
                  <a16:creationId xmlns:a16="http://schemas.microsoft.com/office/drawing/2014/main" id="{51C197E3-70B8-8C46-5815-FCBD7C261CA9}"/>
                </a:ext>
              </a:extLst>
            </p:cNvPr>
            <p:cNvSpPr/>
            <p:nvPr/>
          </p:nvSpPr>
          <p:spPr>
            <a:xfrm>
              <a:off x="8457432" y="4735704"/>
              <a:ext cx="3042" cy="3777"/>
            </a:xfrm>
            <a:custGeom>
              <a:avLst/>
              <a:gdLst>
                <a:gd name="connsiteX0" fmla="*/ 2284 w 2284"/>
                <a:gd name="connsiteY0" fmla="*/ 2836 h 2836"/>
                <a:gd name="connsiteX1" fmla="*/ 2007 w 2284"/>
                <a:gd name="connsiteY1" fmla="*/ 2144 h 2836"/>
                <a:gd name="connsiteX2" fmla="*/ 969 w 2284"/>
                <a:gd name="connsiteY2" fmla="*/ 0 h 2836"/>
                <a:gd name="connsiteX3" fmla="*/ 761 w 2284"/>
                <a:gd name="connsiteY3" fmla="*/ 138 h 2836"/>
                <a:gd name="connsiteX4" fmla="*/ 208 w 2284"/>
                <a:gd name="connsiteY4" fmla="*/ 623 h 2836"/>
                <a:gd name="connsiteX5" fmla="*/ 0 w 2284"/>
                <a:gd name="connsiteY5" fmla="*/ 761 h 2836"/>
                <a:gd name="connsiteX6" fmla="*/ 623 w 2284"/>
                <a:gd name="connsiteY6" fmla="*/ 2490 h 2836"/>
                <a:gd name="connsiteX7" fmla="*/ 1108 w 2284"/>
                <a:gd name="connsiteY7" fmla="*/ 2836 h 2836"/>
                <a:gd name="connsiteX8" fmla="*/ 2284 w 2284"/>
                <a:gd name="connsiteY8" fmla="*/ 2836 h 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 h="2836">
                  <a:moveTo>
                    <a:pt x="2284" y="2836"/>
                  </a:moveTo>
                  <a:lnTo>
                    <a:pt x="2007" y="2144"/>
                  </a:lnTo>
                  <a:lnTo>
                    <a:pt x="969" y="0"/>
                  </a:lnTo>
                  <a:lnTo>
                    <a:pt x="761" y="138"/>
                  </a:lnTo>
                  <a:lnTo>
                    <a:pt x="208" y="623"/>
                  </a:lnTo>
                  <a:lnTo>
                    <a:pt x="0" y="761"/>
                  </a:lnTo>
                  <a:lnTo>
                    <a:pt x="623" y="2490"/>
                  </a:lnTo>
                  <a:lnTo>
                    <a:pt x="1108" y="2836"/>
                  </a:lnTo>
                  <a:lnTo>
                    <a:pt x="2284" y="283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2" name="Freeform 3631">
              <a:extLst>
                <a:ext uri="{FF2B5EF4-FFF2-40B4-BE49-F238E27FC236}">
                  <a16:creationId xmlns:a16="http://schemas.microsoft.com/office/drawing/2014/main" id="{4EAF4935-9034-767F-769A-BA6D1A8A9466}"/>
                </a:ext>
              </a:extLst>
            </p:cNvPr>
            <p:cNvSpPr/>
            <p:nvPr/>
          </p:nvSpPr>
          <p:spPr>
            <a:xfrm>
              <a:off x="8450601" y="4728795"/>
              <a:ext cx="16705" cy="17504"/>
            </a:xfrm>
            <a:custGeom>
              <a:avLst/>
              <a:gdLst>
                <a:gd name="connsiteX0" fmla="*/ 6098 w 12543"/>
                <a:gd name="connsiteY0" fmla="*/ 5188 h 13143"/>
                <a:gd name="connsiteX1" fmla="*/ 7137 w 12543"/>
                <a:gd name="connsiteY1" fmla="*/ 7263 h 13143"/>
                <a:gd name="connsiteX2" fmla="*/ 7413 w 12543"/>
                <a:gd name="connsiteY2" fmla="*/ 7955 h 13143"/>
                <a:gd name="connsiteX3" fmla="*/ 6237 w 12543"/>
                <a:gd name="connsiteY3" fmla="*/ 7955 h 13143"/>
                <a:gd name="connsiteX4" fmla="*/ 5752 w 12543"/>
                <a:gd name="connsiteY4" fmla="*/ 7609 h 13143"/>
                <a:gd name="connsiteX5" fmla="*/ 5129 w 12543"/>
                <a:gd name="connsiteY5" fmla="*/ 5949 h 13143"/>
                <a:gd name="connsiteX6" fmla="*/ 5337 w 12543"/>
                <a:gd name="connsiteY6" fmla="*/ 5811 h 13143"/>
                <a:gd name="connsiteX7" fmla="*/ 5891 w 12543"/>
                <a:gd name="connsiteY7" fmla="*/ 5326 h 13143"/>
                <a:gd name="connsiteX8" fmla="*/ 6168 w 12543"/>
                <a:gd name="connsiteY8" fmla="*/ 5188 h 13143"/>
                <a:gd name="connsiteX9" fmla="*/ 6168 w 12543"/>
                <a:gd name="connsiteY9" fmla="*/ 0 h 13143"/>
                <a:gd name="connsiteX10" fmla="*/ 3607 w 12543"/>
                <a:gd name="connsiteY10" fmla="*/ 692 h 13143"/>
                <a:gd name="connsiteX11" fmla="*/ 3330 w 12543"/>
                <a:gd name="connsiteY11" fmla="*/ 830 h 13143"/>
                <a:gd name="connsiteX12" fmla="*/ 2499 w 12543"/>
                <a:gd name="connsiteY12" fmla="*/ 1384 h 13143"/>
                <a:gd name="connsiteX13" fmla="*/ 2015 w 12543"/>
                <a:gd name="connsiteY13" fmla="*/ 1799 h 13143"/>
                <a:gd name="connsiteX14" fmla="*/ 284 w 12543"/>
                <a:gd name="connsiteY14" fmla="*/ 7678 h 13143"/>
                <a:gd name="connsiteX15" fmla="*/ 908 w 12543"/>
                <a:gd name="connsiteY15" fmla="*/ 9338 h 13143"/>
                <a:gd name="connsiteX16" fmla="*/ 2569 w 12543"/>
                <a:gd name="connsiteY16" fmla="*/ 11621 h 13143"/>
                <a:gd name="connsiteX17" fmla="*/ 3053 w 12543"/>
                <a:gd name="connsiteY17" fmla="*/ 12036 h 13143"/>
                <a:gd name="connsiteX18" fmla="*/ 6237 w 12543"/>
                <a:gd name="connsiteY18" fmla="*/ 13143 h 13143"/>
                <a:gd name="connsiteX19" fmla="*/ 6375 w 12543"/>
                <a:gd name="connsiteY19" fmla="*/ 13143 h 13143"/>
                <a:gd name="connsiteX20" fmla="*/ 7552 w 12543"/>
                <a:gd name="connsiteY20" fmla="*/ 13143 h 13143"/>
                <a:gd name="connsiteX21" fmla="*/ 11635 w 12543"/>
                <a:gd name="connsiteY21" fmla="*/ 10860 h 13143"/>
                <a:gd name="connsiteX22" fmla="*/ 12258 w 12543"/>
                <a:gd name="connsiteY22" fmla="*/ 6226 h 13143"/>
                <a:gd name="connsiteX23" fmla="*/ 11981 w 12543"/>
                <a:gd name="connsiteY23" fmla="*/ 5534 h 13143"/>
                <a:gd name="connsiteX24" fmla="*/ 11774 w 12543"/>
                <a:gd name="connsiteY24" fmla="*/ 4980 h 13143"/>
                <a:gd name="connsiteX25" fmla="*/ 10735 w 12543"/>
                <a:gd name="connsiteY25" fmla="*/ 2905 h 13143"/>
                <a:gd name="connsiteX26" fmla="*/ 7621 w 12543"/>
                <a:gd name="connsiteY26" fmla="*/ 208 h 13143"/>
                <a:gd name="connsiteX27" fmla="*/ 6098 w 12543"/>
                <a:gd name="connsiteY27" fmla="*/ 0 h 13143"/>
                <a:gd name="connsiteX28" fmla="*/ 6098 w 12543"/>
                <a:gd name="connsiteY28" fmla="*/ 0 h 1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543" h="13143">
                  <a:moveTo>
                    <a:pt x="6098" y="5188"/>
                  </a:moveTo>
                  <a:lnTo>
                    <a:pt x="7137" y="7263"/>
                  </a:lnTo>
                  <a:lnTo>
                    <a:pt x="7413" y="7955"/>
                  </a:lnTo>
                  <a:lnTo>
                    <a:pt x="6237" y="7955"/>
                  </a:lnTo>
                  <a:cubicBezTo>
                    <a:pt x="6237" y="7955"/>
                    <a:pt x="5752" y="7609"/>
                    <a:pt x="5752" y="7609"/>
                  </a:cubicBezTo>
                  <a:lnTo>
                    <a:pt x="5129" y="5949"/>
                  </a:lnTo>
                  <a:lnTo>
                    <a:pt x="5337" y="5811"/>
                  </a:lnTo>
                  <a:lnTo>
                    <a:pt x="5891" y="5326"/>
                  </a:lnTo>
                  <a:lnTo>
                    <a:pt x="6168" y="5188"/>
                  </a:lnTo>
                  <a:moveTo>
                    <a:pt x="6168" y="0"/>
                  </a:moveTo>
                  <a:cubicBezTo>
                    <a:pt x="5268" y="0"/>
                    <a:pt x="4368" y="208"/>
                    <a:pt x="3607" y="692"/>
                  </a:cubicBezTo>
                  <a:lnTo>
                    <a:pt x="3330" y="830"/>
                  </a:lnTo>
                  <a:cubicBezTo>
                    <a:pt x="3330" y="830"/>
                    <a:pt x="2776" y="1176"/>
                    <a:pt x="2499" y="1384"/>
                  </a:cubicBezTo>
                  <a:lnTo>
                    <a:pt x="2015" y="1799"/>
                  </a:lnTo>
                  <a:cubicBezTo>
                    <a:pt x="354" y="3182"/>
                    <a:pt x="-477" y="5603"/>
                    <a:pt x="284" y="7678"/>
                  </a:cubicBezTo>
                  <a:lnTo>
                    <a:pt x="908" y="9338"/>
                  </a:lnTo>
                  <a:cubicBezTo>
                    <a:pt x="1254" y="10238"/>
                    <a:pt x="1807" y="11068"/>
                    <a:pt x="2569" y="11621"/>
                  </a:cubicBezTo>
                  <a:lnTo>
                    <a:pt x="3053" y="12036"/>
                  </a:lnTo>
                  <a:cubicBezTo>
                    <a:pt x="3953" y="12728"/>
                    <a:pt x="5129" y="13143"/>
                    <a:pt x="6237" y="13143"/>
                  </a:cubicBezTo>
                  <a:cubicBezTo>
                    <a:pt x="6237" y="13143"/>
                    <a:pt x="6375" y="13143"/>
                    <a:pt x="6375" y="13143"/>
                  </a:cubicBezTo>
                  <a:lnTo>
                    <a:pt x="7552" y="13143"/>
                  </a:lnTo>
                  <a:cubicBezTo>
                    <a:pt x="9213" y="13074"/>
                    <a:pt x="10735" y="12244"/>
                    <a:pt x="11635" y="10860"/>
                  </a:cubicBezTo>
                  <a:cubicBezTo>
                    <a:pt x="12535" y="9477"/>
                    <a:pt x="12812" y="7747"/>
                    <a:pt x="12258" y="6226"/>
                  </a:cubicBezTo>
                  <a:lnTo>
                    <a:pt x="11981" y="5534"/>
                  </a:lnTo>
                  <a:cubicBezTo>
                    <a:pt x="11981" y="5534"/>
                    <a:pt x="11843" y="5188"/>
                    <a:pt x="11774" y="4980"/>
                  </a:cubicBezTo>
                  <a:lnTo>
                    <a:pt x="10735" y="2905"/>
                  </a:lnTo>
                  <a:cubicBezTo>
                    <a:pt x="10113" y="1591"/>
                    <a:pt x="9005" y="623"/>
                    <a:pt x="7621" y="208"/>
                  </a:cubicBezTo>
                  <a:cubicBezTo>
                    <a:pt x="7137" y="69"/>
                    <a:pt x="6583" y="0"/>
                    <a:pt x="6098" y="0"/>
                  </a:cubicBezTo>
                  <a:lnTo>
                    <a:pt x="609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3" name="Freeform 3632">
              <a:extLst>
                <a:ext uri="{FF2B5EF4-FFF2-40B4-BE49-F238E27FC236}">
                  <a16:creationId xmlns:a16="http://schemas.microsoft.com/office/drawing/2014/main" id="{F8A9E113-ADB2-39ED-1300-55ABB5FDC54C}"/>
                </a:ext>
              </a:extLst>
            </p:cNvPr>
            <p:cNvSpPr/>
            <p:nvPr/>
          </p:nvSpPr>
          <p:spPr>
            <a:xfrm>
              <a:off x="8409039" y="4652329"/>
              <a:ext cx="5991" cy="5158"/>
            </a:xfrm>
            <a:custGeom>
              <a:avLst/>
              <a:gdLst>
                <a:gd name="connsiteX0" fmla="*/ 1730 w 4498"/>
                <a:gd name="connsiteY0" fmla="*/ 3113 h 3873"/>
                <a:gd name="connsiteX1" fmla="*/ 3391 w 4498"/>
                <a:gd name="connsiteY1" fmla="*/ 3874 h 3873"/>
                <a:gd name="connsiteX2" fmla="*/ 4499 w 4498"/>
                <a:gd name="connsiteY2" fmla="*/ 3804 h 3873"/>
                <a:gd name="connsiteX3" fmla="*/ 0 w 4498"/>
                <a:gd name="connsiteY3" fmla="*/ 0 h 3873"/>
                <a:gd name="connsiteX4" fmla="*/ 415 w 4498"/>
                <a:gd name="connsiteY4" fmla="*/ 1729 h 3873"/>
                <a:gd name="connsiteX5" fmla="*/ 1730 w 4498"/>
                <a:gd name="connsiteY5" fmla="*/ 3113 h 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8" h="3873">
                  <a:moveTo>
                    <a:pt x="1730" y="3113"/>
                  </a:moveTo>
                  <a:lnTo>
                    <a:pt x="3391" y="3874"/>
                  </a:lnTo>
                  <a:lnTo>
                    <a:pt x="4499" y="3804"/>
                  </a:lnTo>
                  <a:lnTo>
                    <a:pt x="0" y="0"/>
                  </a:lnTo>
                  <a:lnTo>
                    <a:pt x="415" y="1729"/>
                  </a:lnTo>
                  <a:lnTo>
                    <a:pt x="1730" y="311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4" name="Freeform 3633">
              <a:extLst>
                <a:ext uri="{FF2B5EF4-FFF2-40B4-BE49-F238E27FC236}">
                  <a16:creationId xmlns:a16="http://schemas.microsoft.com/office/drawing/2014/main" id="{7CBAD6B8-4FCD-5999-F18F-0E7B23312271}"/>
                </a:ext>
              </a:extLst>
            </p:cNvPr>
            <p:cNvSpPr/>
            <p:nvPr/>
          </p:nvSpPr>
          <p:spPr>
            <a:xfrm>
              <a:off x="8402231" y="4645420"/>
              <a:ext cx="19640" cy="19069"/>
            </a:xfrm>
            <a:custGeom>
              <a:avLst/>
              <a:gdLst>
                <a:gd name="connsiteX0" fmla="*/ 5112 w 14747"/>
                <a:gd name="connsiteY0" fmla="*/ 5188 h 14318"/>
                <a:gd name="connsiteX1" fmla="*/ 9611 w 14747"/>
                <a:gd name="connsiteY1" fmla="*/ 9062 h 14318"/>
                <a:gd name="connsiteX2" fmla="*/ 8503 w 14747"/>
                <a:gd name="connsiteY2" fmla="*/ 9062 h 14318"/>
                <a:gd name="connsiteX3" fmla="*/ 6912 w 14747"/>
                <a:gd name="connsiteY3" fmla="*/ 8370 h 14318"/>
                <a:gd name="connsiteX4" fmla="*/ 5597 w 14747"/>
                <a:gd name="connsiteY4" fmla="*/ 6987 h 14318"/>
                <a:gd name="connsiteX5" fmla="*/ 5181 w 14747"/>
                <a:gd name="connsiteY5" fmla="*/ 5257 h 14318"/>
                <a:gd name="connsiteX6" fmla="*/ 5181 w 14747"/>
                <a:gd name="connsiteY6" fmla="*/ 69 h 14318"/>
                <a:gd name="connsiteX7" fmla="*/ 2482 w 14747"/>
                <a:gd name="connsiteY7" fmla="*/ 830 h 14318"/>
                <a:gd name="connsiteX8" fmla="*/ 129 w 14747"/>
                <a:gd name="connsiteY8" fmla="*/ 6502 h 14318"/>
                <a:gd name="connsiteX9" fmla="*/ 544 w 14747"/>
                <a:gd name="connsiteY9" fmla="*/ 8232 h 14318"/>
                <a:gd name="connsiteX10" fmla="*/ 1859 w 14747"/>
                <a:gd name="connsiteY10" fmla="*/ 10584 h 14318"/>
                <a:gd name="connsiteX11" fmla="*/ 3174 w 14747"/>
                <a:gd name="connsiteY11" fmla="*/ 11967 h 14318"/>
                <a:gd name="connsiteX12" fmla="*/ 4697 w 14747"/>
                <a:gd name="connsiteY12" fmla="*/ 13074 h 14318"/>
                <a:gd name="connsiteX13" fmla="*/ 6289 w 14747"/>
                <a:gd name="connsiteY13" fmla="*/ 13835 h 14318"/>
                <a:gd name="connsiteX14" fmla="*/ 8503 w 14747"/>
                <a:gd name="connsiteY14" fmla="*/ 14319 h 14318"/>
                <a:gd name="connsiteX15" fmla="*/ 8642 w 14747"/>
                <a:gd name="connsiteY15" fmla="*/ 14319 h 14318"/>
                <a:gd name="connsiteX16" fmla="*/ 9749 w 14747"/>
                <a:gd name="connsiteY16" fmla="*/ 14319 h 14318"/>
                <a:gd name="connsiteX17" fmla="*/ 14456 w 14747"/>
                <a:gd name="connsiteY17" fmla="*/ 10791 h 14318"/>
                <a:gd name="connsiteX18" fmla="*/ 12933 w 14747"/>
                <a:gd name="connsiteY18" fmla="*/ 5119 h 14318"/>
                <a:gd name="connsiteX19" fmla="*/ 8434 w 14747"/>
                <a:gd name="connsiteY19" fmla="*/ 1245 h 14318"/>
                <a:gd name="connsiteX20" fmla="*/ 5043 w 14747"/>
                <a:gd name="connsiteY20" fmla="*/ 0 h 14318"/>
                <a:gd name="connsiteX21" fmla="*/ 5043 w 14747"/>
                <a:gd name="connsiteY21" fmla="*/ 0 h 1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747" h="14318">
                  <a:moveTo>
                    <a:pt x="5112" y="5188"/>
                  </a:moveTo>
                  <a:lnTo>
                    <a:pt x="9611" y="9062"/>
                  </a:lnTo>
                  <a:lnTo>
                    <a:pt x="8503" y="9062"/>
                  </a:lnTo>
                  <a:cubicBezTo>
                    <a:pt x="8503" y="9062"/>
                    <a:pt x="6912" y="8370"/>
                    <a:pt x="6912" y="8370"/>
                  </a:cubicBezTo>
                  <a:lnTo>
                    <a:pt x="5597" y="6987"/>
                  </a:lnTo>
                  <a:lnTo>
                    <a:pt x="5181" y="5257"/>
                  </a:lnTo>
                  <a:moveTo>
                    <a:pt x="5181" y="69"/>
                  </a:moveTo>
                  <a:cubicBezTo>
                    <a:pt x="4212" y="69"/>
                    <a:pt x="3313" y="346"/>
                    <a:pt x="2482" y="830"/>
                  </a:cubicBezTo>
                  <a:cubicBezTo>
                    <a:pt x="544" y="2006"/>
                    <a:pt x="-355" y="4289"/>
                    <a:pt x="129" y="6502"/>
                  </a:cubicBezTo>
                  <a:lnTo>
                    <a:pt x="544" y="8232"/>
                  </a:lnTo>
                  <a:cubicBezTo>
                    <a:pt x="752" y="9131"/>
                    <a:pt x="1236" y="9961"/>
                    <a:pt x="1859" y="10584"/>
                  </a:cubicBezTo>
                  <a:lnTo>
                    <a:pt x="3174" y="11967"/>
                  </a:lnTo>
                  <a:cubicBezTo>
                    <a:pt x="3590" y="12451"/>
                    <a:pt x="4143" y="12797"/>
                    <a:pt x="4697" y="13074"/>
                  </a:cubicBezTo>
                  <a:lnTo>
                    <a:pt x="6289" y="13835"/>
                  </a:lnTo>
                  <a:cubicBezTo>
                    <a:pt x="6981" y="14180"/>
                    <a:pt x="7742" y="14319"/>
                    <a:pt x="8503" y="14319"/>
                  </a:cubicBezTo>
                  <a:cubicBezTo>
                    <a:pt x="8503" y="14319"/>
                    <a:pt x="8642" y="14319"/>
                    <a:pt x="8642" y="14319"/>
                  </a:cubicBezTo>
                  <a:lnTo>
                    <a:pt x="9749" y="14319"/>
                  </a:lnTo>
                  <a:cubicBezTo>
                    <a:pt x="11895" y="14180"/>
                    <a:pt x="13763" y="12866"/>
                    <a:pt x="14456" y="10791"/>
                  </a:cubicBezTo>
                  <a:cubicBezTo>
                    <a:pt x="15148" y="8785"/>
                    <a:pt x="14594" y="6502"/>
                    <a:pt x="12933" y="5119"/>
                  </a:cubicBezTo>
                  <a:lnTo>
                    <a:pt x="8434" y="1245"/>
                  </a:lnTo>
                  <a:cubicBezTo>
                    <a:pt x="7465" y="415"/>
                    <a:pt x="6289" y="0"/>
                    <a:pt x="5043" y="0"/>
                  </a:cubicBezTo>
                  <a:lnTo>
                    <a:pt x="504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5" name="Freeform 3634">
              <a:extLst>
                <a:ext uri="{FF2B5EF4-FFF2-40B4-BE49-F238E27FC236}">
                  <a16:creationId xmlns:a16="http://schemas.microsoft.com/office/drawing/2014/main" id="{8128E0BA-66DA-515F-12CF-1835D5624CD8}"/>
                </a:ext>
              </a:extLst>
            </p:cNvPr>
            <p:cNvSpPr/>
            <p:nvPr/>
          </p:nvSpPr>
          <p:spPr>
            <a:xfrm>
              <a:off x="8404892" y="4863392"/>
              <a:ext cx="14195" cy="8474"/>
            </a:xfrm>
            <a:custGeom>
              <a:avLst/>
              <a:gdLst>
                <a:gd name="connsiteX0" fmla="*/ 830 w 10658"/>
                <a:gd name="connsiteY0" fmla="*/ 3251 h 6363"/>
                <a:gd name="connsiteX1" fmla="*/ 1661 w 10658"/>
                <a:gd name="connsiteY1" fmla="*/ 4565 h 6363"/>
                <a:gd name="connsiteX2" fmla="*/ 2561 w 10658"/>
                <a:gd name="connsiteY2" fmla="*/ 5672 h 6363"/>
                <a:gd name="connsiteX3" fmla="*/ 3668 w 10658"/>
                <a:gd name="connsiteY3" fmla="*/ 6364 h 6363"/>
                <a:gd name="connsiteX4" fmla="*/ 5745 w 10658"/>
                <a:gd name="connsiteY4" fmla="*/ 6226 h 6363"/>
                <a:gd name="connsiteX5" fmla="*/ 7544 w 10658"/>
                <a:gd name="connsiteY5" fmla="*/ 5119 h 6363"/>
                <a:gd name="connsiteX6" fmla="*/ 9136 w 10658"/>
                <a:gd name="connsiteY6" fmla="*/ 3666 h 6363"/>
                <a:gd name="connsiteX7" fmla="*/ 10659 w 10658"/>
                <a:gd name="connsiteY7" fmla="*/ 2421 h 6363"/>
                <a:gd name="connsiteX8" fmla="*/ 8029 w 10658"/>
                <a:gd name="connsiteY8" fmla="*/ 692 h 6363"/>
                <a:gd name="connsiteX9" fmla="*/ 5191 w 10658"/>
                <a:gd name="connsiteY9" fmla="*/ 0 h 6363"/>
                <a:gd name="connsiteX10" fmla="*/ 2423 w 10658"/>
                <a:gd name="connsiteY10" fmla="*/ 484 h 6363"/>
                <a:gd name="connsiteX11" fmla="*/ 0 w 10658"/>
                <a:gd name="connsiteY11" fmla="*/ 2214 h 6363"/>
                <a:gd name="connsiteX12" fmla="*/ 830 w 10658"/>
                <a:gd name="connsiteY12" fmla="*/ 3251 h 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58" h="6363">
                  <a:moveTo>
                    <a:pt x="830" y="3251"/>
                  </a:moveTo>
                  <a:lnTo>
                    <a:pt x="1661" y="4565"/>
                  </a:lnTo>
                  <a:lnTo>
                    <a:pt x="2561" y="5672"/>
                  </a:lnTo>
                  <a:lnTo>
                    <a:pt x="3668" y="6364"/>
                  </a:lnTo>
                  <a:lnTo>
                    <a:pt x="5745" y="6226"/>
                  </a:lnTo>
                  <a:lnTo>
                    <a:pt x="7544" y="5119"/>
                  </a:lnTo>
                  <a:lnTo>
                    <a:pt x="9136" y="3666"/>
                  </a:lnTo>
                  <a:lnTo>
                    <a:pt x="10659" y="2421"/>
                  </a:lnTo>
                  <a:lnTo>
                    <a:pt x="8029" y="692"/>
                  </a:lnTo>
                  <a:lnTo>
                    <a:pt x="5191" y="0"/>
                  </a:lnTo>
                  <a:lnTo>
                    <a:pt x="2423" y="484"/>
                  </a:lnTo>
                  <a:lnTo>
                    <a:pt x="0" y="2214"/>
                  </a:lnTo>
                  <a:lnTo>
                    <a:pt x="830" y="325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6" name="Freeform 3635">
              <a:extLst>
                <a:ext uri="{FF2B5EF4-FFF2-40B4-BE49-F238E27FC236}">
                  <a16:creationId xmlns:a16="http://schemas.microsoft.com/office/drawing/2014/main" id="{1835D1CE-A4C8-4E52-B326-7BAC30926850}"/>
                </a:ext>
              </a:extLst>
            </p:cNvPr>
            <p:cNvSpPr/>
            <p:nvPr/>
          </p:nvSpPr>
          <p:spPr>
            <a:xfrm>
              <a:off x="8397908" y="4856482"/>
              <a:ext cx="28191" cy="22202"/>
            </a:xfrm>
            <a:custGeom>
              <a:avLst/>
              <a:gdLst>
                <a:gd name="connsiteX0" fmla="*/ 10434 w 21167"/>
                <a:gd name="connsiteY0" fmla="*/ 5188 h 16670"/>
                <a:gd name="connsiteX1" fmla="*/ 13272 w 21167"/>
                <a:gd name="connsiteY1" fmla="*/ 5880 h 16670"/>
                <a:gd name="connsiteX2" fmla="*/ 15902 w 21167"/>
                <a:gd name="connsiteY2" fmla="*/ 7609 h 16670"/>
                <a:gd name="connsiteX3" fmla="*/ 14380 w 21167"/>
                <a:gd name="connsiteY3" fmla="*/ 8854 h 16670"/>
                <a:gd name="connsiteX4" fmla="*/ 12788 w 21167"/>
                <a:gd name="connsiteY4" fmla="*/ 10307 h 16670"/>
                <a:gd name="connsiteX5" fmla="*/ 10988 w 21167"/>
                <a:gd name="connsiteY5" fmla="*/ 11414 h 16670"/>
                <a:gd name="connsiteX6" fmla="*/ 8912 w 21167"/>
                <a:gd name="connsiteY6" fmla="*/ 11552 h 16670"/>
                <a:gd name="connsiteX7" fmla="*/ 7804 w 21167"/>
                <a:gd name="connsiteY7" fmla="*/ 10929 h 16670"/>
                <a:gd name="connsiteX8" fmla="*/ 6905 w 21167"/>
                <a:gd name="connsiteY8" fmla="*/ 9753 h 16670"/>
                <a:gd name="connsiteX9" fmla="*/ 6074 w 21167"/>
                <a:gd name="connsiteY9" fmla="*/ 8439 h 16670"/>
                <a:gd name="connsiteX10" fmla="*/ 5244 w 21167"/>
                <a:gd name="connsiteY10" fmla="*/ 7402 h 16670"/>
                <a:gd name="connsiteX11" fmla="*/ 7666 w 21167"/>
                <a:gd name="connsiteY11" fmla="*/ 5741 h 16670"/>
                <a:gd name="connsiteX12" fmla="*/ 10434 w 21167"/>
                <a:gd name="connsiteY12" fmla="*/ 5257 h 16670"/>
                <a:gd name="connsiteX13" fmla="*/ 10434 w 21167"/>
                <a:gd name="connsiteY13" fmla="*/ 69 h 16670"/>
                <a:gd name="connsiteX14" fmla="*/ 9466 w 21167"/>
                <a:gd name="connsiteY14" fmla="*/ 138 h 16670"/>
                <a:gd name="connsiteX15" fmla="*/ 6697 w 21167"/>
                <a:gd name="connsiteY15" fmla="*/ 623 h 16670"/>
                <a:gd name="connsiteX16" fmla="*/ 4621 w 21167"/>
                <a:gd name="connsiteY16" fmla="*/ 1453 h 16670"/>
                <a:gd name="connsiteX17" fmla="*/ 2198 w 21167"/>
                <a:gd name="connsiteY17" fmla="*/ 3113 h 16670"/>
                <a:gd name="connsiteX18" fmla="*/ 53 w 21167"/>
                <a:gd name="connsiteY18" fmla="*/ 6641 h 16670"/>
                <a:gd name="connsiteX19" fmla="*/ 1091 w 21167"/>
                <a:gd name="connsiteY19" fmla="*/ 10584 h 16670"/>
                <a:gd name="connsiteX20" fmla="*/ 1783 w 21167"/>
                <a:gd name="connsiteY20" fmla="*/ 11414 h 16670"/>
                <a:gd name="connsiteX21" fmla="*/ 2475 w 21167"/>
                <a:gd name="connsiteY21" fmla="*/ 12451 h 16670"/>
                <a:gd name="connsiteX22" fmla="*/ 2752 w 21167"/>
                <a:gd name="connsiteY22" fmla="*/ 12866 h 16670"/>
                <a:gd name="connsiteX23" fmla="*/ 3652 w 21167"/>
                <a:gd name="connsiteY23" fmla="*/ 14042 h 16670"/>
                <a:gd name="connsiteX24" fmla="*/ 5106 w 21167"/>
                <a:gd name="connsiteY24" fmla="*/ 15287 h 16670"/>
                <a:gd name="connsiteX25" fmla="*/ 6213 w 21167"/>
                <a:gd name="connsiteY25" fmla="*/ 15910 h 16670"/>
                <a:gd name="connsiteX26" fmla="*/ 8912 w 21167"/>
                <a:gd name="connsiteY26" fmla="*/ 16671 h 16670"/>
                <a:gd name="connsiteX27" fmla="*/ 9189 w 21167"/>
                <a:gd name="connsiteY27" fmla="*/ 16671 h 16670"/>
                <a:gd name="connsiteX28" fmla="*/ 11265 w 21167"/>
                <a:gd name="connsiteY28" fmla="*/ 16532 h 16670"/>
                <a:gd name="connsiteX29" fmla="*/ 13757 w 21167"/>
                <a:gd name="connsiteY29" fmla="*/ 15772 h 16670"/>
                <a:gd name="connsiteX30" fmla="*/ 15556 w 21167"/>
                <a:gd name="connsiteY30" fmla="*/ 14665 h 16670"/>
                <a:gd name="connsiteX31" fmla="*/ 16318 w 21167"/>
                <a:gd name="connsiteY31" fmla="*/ 14111 h 16670"/>
                <a:gd name="connsiteX32" fmla="*/ 17909 w 21167"/>
                <a:gd name="connsiteY32" fmla="*/ 12659 h 16670"/>
                <a:gd name="connsiteX33" fmla="*/ 19224 w 21167"/>
                <a:gd name="connsiteY33" fmla="*/ 11621 h 16670"/>
                <a:gd name="connsiteX34" fmla="*/ 21163 w 21167"/>
                <a:gd name="connsiteY34" fmla="*/ 7332 h 16670"/>
                <a:gd name="connsiteX35" fmla="*/ 18809 w 21167"/>
                <a:gd name="connsiteY35" fmla="*/ 3251 h 16670"/>
                <a:gd name="connsiteX36" fmla="*/ 16179 w 21167"/>
                <a:gd name="connsiteY36" fmla="*/ 1522 h 16670"/>
                <a:gd name="connsiteX37" fmla="*/ 14587 w 21167"/>
                <a:gd name="connsiteY37" fmla="*/ 830 h 16670"/>
                <a:gd name="connsiteX38" fmla="*/ 11750 w 21167"/>
                <a:gd name="connsiteY38" fmla="*/ 138 h 16670"/>
                <a:gd name="connsiteX39" fmla="*/ 10504 w 21167"/>
                <a:gd name="connsiteY39" fmla="*/ 0 h 16670"/>
                <a:gd name="connsiteX40" fmla="*/ 10504 w 21167"/>
                <a:gd name="connsiteY40" fmla="*/ 0 h 1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167" h="16670">
                  <a:moveTo>
                    <a:pt x="10434" y="5188"/>
                  </a:moveTo>
                  <a:lnTo>
                    <a:pt x="13272" y="5880"/>
                  </a:lnTo>
                  <a:lnTo>
                    <a:pt x="15902" y="7609"/>
                  </a:lnTo>
                  <a:lnTo>
                    <a:pt x="14380" y="8854"/>
                  </a:lnTo>
                  <a:lnTo>
                    <a:pt x="12788" y="10307"/>
                  </a:lnTo>
                  <a:lnTo>
                    <a:pt x="10988" y="11414"/>
                  </a:lnTo>
                  <a:lnTo>
                    <a:pt x="8912" y="11552"/>
                  </a:lnTo>
                  <a:lnTo>
                    <a:pt x="7804" y="10929"/>
                  </a:lnTo>
                  <a:lnTo>
                    <a:pt x="6905" y="9753"/>
                  </a:lnTo>
                  <a:lnTo>
                    <a:pt x="6074" y="8439"/>
                  </a:lnTo>
                  <a:lnTo>
                    <a:pt x="5244" y="7402"/>
                  </a:lnTo>
                  <a:lnTo>
                    <a:pt x="7666" y="5741"/>
                  </a:lnTo>
                  <a:lnTo>
                    <a:pt x="10434" y="5257"/>
                  </a:lnTo>
                  <a:moveTo>
                    <a:pt x="10434" y="69"/>
                  </a:moveTo>
                  <a:cubicBezTo>
                    <a:pt x="10434" y="69"/>
                    <a:pt x="9812" y="69"/>
                    <a:pt x="9466" y="138"/>
                  </a:cubicBezTo>
                  <a:lnTo>
                    <a:pt x="6697" y="623"/>
                  </a:lnTo>
                  <a:cubicBezTo>
                    <a:pt x="5936" y="761"/>
                    <a:pt x="5244" y="1038"/>
                    <a:pt x="4621" y="1453"/>
                  </a:cubicBezTo>
                  <a:lnTo>
                    <a:pt x="2198" y="3113"/>
                  </a:lnTo>
                  <a:cubicBezTo>
                    <a:pt x="1022" y="3943"/>
                    <a:pt x="261" y="5188"/>
                    <a:pt x="53" y="6641"/>
                  </a:cubicBezTo>
                  <a:cubicBezTo>
                    <a:pt x="-155" y="8093"/>
                    <a:pt x="261" y="9477"/>
                    <a:pt x="1091" y="10584"/>
                  </a:cubicBezTo>
                  <a:lnTo>
                    <a:pt x="1783" y="11414"/>
                  </a:lnTo>
                  <a:lnTo>
                    <a:pt x="2475" y="12451"/>
                  </a:lnTo>
                  <a:cubicBezTo>
                    <a:pt x="2475" y="12451"/>
                    <a:pt x="2683" y="12728"/>
                    <a:pt x="2752" y="12866"/>
                  </a:cubicBezTo>
                  <a:lnTo>
                    <a:pt x="3652" y="14042"/>
                  </a:lnTo>
                  <a:cubicBezTo>
                    <a:pt x="4067" y="14526"/>
                    <a:pt x="4552" y="14941"/>
                    <a:pt x="5106" y="15287"/>
                  </a:cubicBezTo>
                  <a:lnTo>
                    <a:pt x="6213" y="15910"/>
                  </a:lnTo>
                  <a:cubicBezTo>
                    <a:pt x="7043" y="16394"/>
                    <a:pt x="7943" y="16671"/>
                    <a:pt x="8912" y="16671"/>
                  </a:cubicBezTo>
                  <a:cubicBezTo>
                    <a:pt x="8981" y="16671"/>
                    <a:pt x="9119" y="16671"/>
                    <a:pt x="9189" y="16671"/>
                  </a:cubicBezTo>
                  <a:lnTo>
                    <a:pt x="11265" y="16532"/>
                  </a:lnTo>
                  <a:cubicBezTo>
                    <a:pt x="12165" y="16532"/>
                    <a:pt x="12995" y="16256"/>
                    <a:pt x="13757" y="15772"/>
                  </a:cubicBezTo>
                  <a:lnTo>
                    <a:pt x="15556" y="14665"/>
                  </a:lnTo>
                  <a:cubicBezTo>
                    <a:pt x="15556" y="14665"/>
                    <a:pt x="16110" y="14319"/>
                    <a:pt x="16318" y="14111"/>
                  </a:cubicBezTo>
                  <a:lnTo>
                    <a:pt x="17909" y="12659"/>
                  </a:lnTo>
                  <a:lnTo>
                    <a:pt x="19224" y="11621"/>
                  </a:lnTo>
                  <a:cubicBezTo>
                    <a:pt x="20539" y="10584"/>
                    <a:pt x="21231" y="8992"/>
                    <a:pt x="21163" y="7332"/>
                  </a:cubicBezTo>
                  <a:cubicBezTo>
                    <a:pt x="21093" y="5672"/>
                    <a:pt x="20193" y="4150"/>
                    <a:pt x="18809" y="3251"/>
                  </a:cubicBezTo>
                  <a:lnTo>
                    <a:pt x="16179" y="1522"/>
                  </a:lnTo>
                  <a:cubicBezTo>
                    <a:pt x="15695" y="1176"/>
                    <a:pt x="15141" y="968"/>
                    <a:pt x="14587" y="830"/>
                  </a:cubicBezTo>
                  <a:lnTo>
                    <a:pt x="11750" y="138"/>
                  </a:lnTo>
                  <a:cubicBezTo>
                    <a:pt x="11334" y="69"/>
                    <a:pt x="10919" y="0"/>
                    <a:pt x="10504" y="0"/>
                  </a:cubicBezTo>
                  <a:lnTo>
                    <a:pt x="1050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7" name="Freeform 3636">
              <a:extLst>
                <a:ext uri="{FF2B5EF4-FFF2-40B4-BE49-F238E27FC236}">
                  <a16:creationId xmlns:a16="http://schemas.microsoft.com/office/drawing/2014/main" id="{168A6B2C-F55D-4AB5-BC64-60BD416A1A6E}"/>
                </a:ext>
              </a:extLst>
            </p:cNvPr>
            <p:cNvSpPr/>
            <p:nvPr/>
          </p:nvSpPr>
          <p:spPr>
            <a:xfrm>
              <a:off x="8496792" y="4767396"/>
              <a:ext cx="4331" cy="6264"/>
            </a:xfrm>
            <a:custGeom>
              <a:avLst/>
              <a:gdLst>
                <a:gd name="connsiteX0" fmla="*/ 0 w 3252"/>
                <a:gd name="connsiteY0" fmla="*/ 0 h 4703"/>
                <a:gd name="connsiteX1" fmla="*/ 415 w 3252"/>
                <a:gd name="connsiteY1" fmla="*/ 1384 h 4703"/>
                <a:gd name="connsiteX2" fmla="*/ 1176 w 3252"/>
                <a:gd name="connsiteY2" fmla="*/ 2698 h 4703"/>
                <a:gd name="connsiteX3" fmla="*/ 2076 w 3252"/>
                <a:gd name="connsiteY3" fmla="*/ 3735 h 4703"/>
                <a:gd name="connsiteX4" fmla="*/ 3253 w 3252"/>
                <a:gd name="connsiteY4" fmla="*/ 4704 h 4703"/>
                <a:gd name="connsiteX5" fmla="*/ 2976 w 3252"/>
                <a:gd name="connsiteY5" fmla="*/ 3113 h 4703"/>
                <a:gd name="connsiteX6" fmla="*/ 2422 w 3252"/>
                <a:gd name="connsiteY6" fmla="*/ 1660 h 4703"/>
                <a:gd name="connsiteX7" fmla="*/ 1453 w 3252"/>
                <a:gd name="connsiteY7" fmla="*/ 623 h 4703"/>
                <a:gd name="connsiteX8" fmla="*/ 0 w 3252"/>
                <a:gd name="connsiteY8" fmla="*/ 0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2" h="4703">
                  <a:moveTo>
                    <a:pt x="0" y="0"/>
                  </a:moveTo>
                  <a:lnTo>
                    <a:pt x="415" y="1384"/>
                  </a:lnTo>
                  <a:lnTo>
                    <a:pt x="1176" y="2698"/>
                  </a:lnTo>
                  <a:lnTo>
                    <a:pt x="2076" y="3735"/>
                  </a:lnTo>
                  <a:lnTo>
                    <a:pt x="3253" y="4704"/>
                  </a:lnTo>
                  <a:lnTo>
                    <a:pt x="2976" y="3113"/>
                  </a:lnTo>
                  <a:lnTo>
                    <a:pt x="2422" y="1660"/>
                  </a:lnTo>
                  <a:lnTo>
                    <a:pt x="1453" y="623"/>
                  </a:lnTo>
                  <a:lnTo>
                    <a:pt x="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8" name="Freeform 3637">
              <a:extLst>
                <a:ext uri="{FF2B5EF4-FFF2-40B4-BE49-F238E27FC236}">
                  <a16:creationId xmlns:a16="http://schemas.microsoft.com/office/drawing/2014/main" id="{E2A6DCD1-A222-91A7-DB4A-62CA305B1164}"/>
                </a:ext>
              </a:extLst>
            </p:cNvPr>
            <p:cNvSpPr/>
            <p:nvPr/>
          </p:nvSpPr>
          <p:spPr>
            <a:xfrm>
              <a:off x="8489874" y="4760395"/>
              <a:ext cx="18066" cy="20175"/>
            </a:xfrm>
            <a:custGeom>
              <a:avLst/>
              <a:gdLst>
                <a:gd name="connsiteX0" fmla="*/ 5194 w 13565"/>
                <a:gd name="connsiteY0" fmla="*/ 5257 h 15148"/>
                <a:gd name="connsiteX1" fmla="*/ 6647 w 13565"/>
                <a:gd name="connsiteY1" fmla="*/ 5811 h 15148"/>
                <a:gd name="connsiteX2" fmla="*/ 7616 w 13565"/>
                <a:gd name="connsiteY2" fmla="*/ 6917 h 15148"/>
                <a:gd name="connsiteX3" fmla="*/ 8170 w 13565"/>
                <a:gd name="connsiteY3" fmla="*/ 8370 h 15148"/>
                <a:gd name="connsiteX4" fmla="*/ 8447 w 13565"/>
                <a:gd name="connsiteY4" fmla="*/ 9961 h 15148"/>
                <a:gd name="connsiteX5" fmla="*/ 7271 w 13565"/>
                <a:gd name="connsiteY5" fmla="*/ 8992 h 15148"/>
                <a:gd name="connsiteX6" fmla="*/ 6301 w 13565"/>
                <a:gd name="connsiteY6" fmla="*/ 7886 h 15148"/>
                <a:gd name="connsiteX7" fmla="*/ 5610 w 13565"/>
                <a:gd name="connsiteY7" fmla="*/ 6641 h 15148"/>
                <a:gd name="connsiteX8" fmla="*/ 5194 w 13565"/>
                <a:gd name="connsiteY8" fmla="*/ 5257 h 15148"/>
                <a:gd name="connsiteX9" fmla="*/ 5194 w 13565"/>
                <a:gd name="connsiteY9" fmla="*/ 69 h 15148"/>
                <a:gd name="connsiteX10" fmla="*/ 1664 w 13565"/>
                <a:gd name="connsiteY10" fmla="*/ 1453 h 15148"/>
                <a:gd name="connsiteX11" fmla="*/ 211 w 13565"/>
                <a:gd name="connsiteY11" fmla="*/ 6779 h 15148"/>
                <a:gd name="connsiteX12" fmla="*/ 626 w 13565"/>
                <a:gd name="connsiteY12" fmla="*/ 8162 h 15148"/>
                <a:gd name="connsiteX13" fmla="*/ 1111 w 13565"/>
                <a:gd name="connsiteY13" fmla="*/ 9200 h 15148"/>
                <a:gd name="connsiteX14" fmla="*/ 1803 w 13565"/>
                <a:gd name="connsiteY14" fmla="*/ 10445 h 15148"/>
                <a:gd name="connsiteX15" fmla="*/ 2356 w 13565"/>
                <a:gd name="connsiteY15" fmla="*/ 11275 h 15148"/>
                <a:gd name="connsiteX16" fmla="*/ 3325 w 13565"/>
                <a:gd name="connsiteY16" fmla="*/ 12382 h 15148"/>
                <a:gd name="connsiteX17" fmla="*/ 3879 w 13565"/>
                <a:gd name="connsiteY17" fmla="*/ 12935 h 15148"/>
                <a:gd name="connsiteX18" fmla="*/ 5056 w 13565"/>
                <a:gd name="connsiteY18" fmla="*/ 13904 h 15148"/>
                <a:gd name="connsiteX19" fmla="*/ 8378 w 13565"/>
                <a:gd name="connsiteY19" fmla="*/ 15149 h 15148"/>
                <a:gd name="connsiteX20" fmla="*/ 10939 w 13565"/>
                <a:gd name="connsiteY20" fmla="*/ 14457 h 15148"/>
                <a:gd name="connsiteX21" fmla="*/ 13500 w 13565"/>
                <a:gd name="connsiteY21" fmla="*/ 9131 h 15148"/>
                <a:gd name="connsiteX22" fmla="*/ 13223 w 13565"/>
                <a:gd name="connsiteY22" fmla="*/ 7540 h 15148"/>
                <a:gd name="connsiteX23" fmla="*/ 12946 w 13565"/>
                <a:gd name="connsiteY23" fmla="*/ 6502 h 15148"/>
                <a:gd name="connsiteX24" fmla="*/ 12392 w 13565"/>
                <a:gd name="connsiteY24" fmla="*/ 5050 h 15148"/>
                <a:gd name="connsiteX25" fmla="*/ 11354 w 13565"/>
                <a:gd name="connsiteY25" fmla="*/ 3389 h 15148"/>
                <a:gd name="connsiteX26" fmla="*/ 10385 w 13565"/>
                <a:gd name="connsiteY26" fmla="*/ 2283 h 15148"/>
                <a:gd name="connsiteX27" fmla="*/ 8447 w 13565"/>
                <a:gd name="connsiteY27" fmla="*/ 899 h 15148"/>
                <a:gd name="connsiteX28" fmla="*/ 6994 w 13565"/>
                <a:gd name="connsiteY28" fmla="*/ 346 h 15148"/>
                <a:gd name="connsiteX29" fmla="*/ 5125 w 13565"/>
                <a:gd name="connsiteY29" fmla="*/ 0 h 15148"/>
                <a:gd name="connsiteX30" fmla="*/ 5125 w 13565"/>
                <a:gd name="connsiteY30" fmla="*/ 0 h 1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565" h="15148">
                  <a:moveTo>
                    <a:pt x="5194" y="5257"/>
                  </a:moveTo>
                  <a:lnTo>
                    <a:pt x="6647" y="5811"/>
                  </a:lnTo>
                  <a:lnTo>
                    <a:pt x="7616" y="6917"/>
                  </a:lnTo>
                  <a:lnTo>
                    <a:pt x="8170" y="8370"/>
                  </a:lnTo>
                  <a:lnTo>
                    <a:pt x="8447" y="9961"/>
                  </a:lnTo>
                  <a:lnTo>
                    <a:pt x="7271" y="8992"/>
                  </a:lnTo>
                  <a:lnTo>
                    <a:pt x="6301" y="7886"/>
                  </a:lnTo>
                  <a:lnTo>
                    <a:pt x="5610" y="6641"/>
                  </a:lnTo>
                  <a:lnTo>
                    <a:pt x="5194" y="5257"/>
                  </a:lnTo>
                  <a:moveTo>
                    <a:pt x="5194" y="69"/>
                  </a:moveTo>
                  <a:cubicBezTo>
                    <a:pt x="3879" y="69"/>
                    <a:pt x="2634" y="553"/>
                    <a:pt x="1664" y="1453"/>
                  </a:cubicBezTo>
                  <a:cubicBezTo>
                    <a:pt x="211" y="2836"/>
                    <a:pt x="-343" y="4842"/>
                    <a:pt x="211" y="6779"/>
                  </a:cubicBezTo>
                  <a:lnTo>
                    <a:pt x="626" y="8162"/>
                  </a:lnTo>
                  <a:cubicBezTo>
                    <a:pt x="765" y="8508"/>
                    <a:pt x="903" y="8854"/>
                    <a:pt x="1111" y="9200"/>
                  </a:cubicBezTo>
                  <a:lnTo>
                    <a:pt x="1803" y="10445"/>
                  </a:lnTo>
                  <a:cubicBezTo>
                    <a:pt x="1803" y="10445"/>
                    <a:pt x="2149" y="10999"/>
                    <a:pt x="2356" y="11275"/>
                  </a:cubicBezTo>
                  <a:lnTo>
                    <a:pt x="3325" y="12382"/>
                  </a:lnTo>
                  <a:cubicBezTo>
                    <a:pt x="3325" y="12382"/>
                    <a:pt x="3671" y="12797"/>
                    <a:pt x="3879" y="12935"/>
                  </a:cubicBezTo>
                  <a:lnTo>
                    <a:pt x="5056" y="13904"/>
                  </a:lnTo>
                  <a:cubicBezTo>
                    <a:pt x="6025" y="14734"/>
                    <a:pt x="7201" y="15149"/>
                    <a:pt x="8378" y="15149"/>
                  </a:cubicBezTo>
                  <a:cubicBezTo>
                    <a:pt x="9277" y="15149"/>
                    <a:pt x="10108" y="14941"/>
                    <a:pt x="10939" y="14457"/>
                  </a:cubicBezTo>
                  <a:cubicBezTo>
                    <a:pt x="12807" y="13419"/>
                    <a:pt x="13846" y="11275"/>
                    <a:pt x="13500" y="9131"/>
                  </a:cubicBezTo>
                  <a:lnTo>
                    <a:pt x="13223" y="7540"/>
                  </a:lnTo>
                  <a:cubicBezTo>
                    <a:pt x="13223" y="7194"/>
                    <a:pt x="13084" y="6848"/>
                    <a:pt x="12946" y="6502"/>
                  </a:cubicBezTo>
                  <a:lnTo>
                    <a:pt x="12392" y="5050"/>
                  </a:lnTo>
                  <a:cubicBezTo>
                    <a:pt x="12185" y="4427"/>
                    <a:pt x="11838" y="3874"/>
                    <a:pt x="11354" y="3389"/>
                  </a:cubicBezTo>
                  <a:lnTo>
                    <a:pt x="10385" y="2283"/>
                  </a:lnTo>
                  <a:cubicBezTo>
                    <a:pt x="9831" y="1660"/>
                    <a:pt x="9139" y="1245"/>
                    <a:pt x="8447" y="899"/>
                  </a:cubicBezTo>
                  <a:lnTo>
                    <a:pt x="6994" y="346"/>
                  </a:lnTo>
                  <a:cubicBezTo>
                    <a:pt x="6371" y="138"/>
                    <a:pt x="5748" y="0"/>
                    <a:pt x="5125" y="0"/>
                  </a:cubicBezTo>
                  <a:lnTo>
                    <a:pt x="512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39" name="Freeform 3638">
              <a:extLst>
                <a:ext uri="{FF2B5EF4-FFF2-40B4-BE49-F238E27FC236}">
                  <a16:creationId xmlns:a16="http://schemas.microsoft.com/office/drawing/2014/main" id="{68CB9B7A-CD27-23D6-C23E-462A3576D35E}"/>
                </a:ext>
              </a:extLst>
            </p:cNvPr>
            <p:cNvSpPr/>
            <p:nvPr/>
          </p:nvSpPr>
          <p:spPr>
            <a:xfrm>
              <a:off x="8425078" y="4751366"/>
              <a:ext cx="5530" cy="8568"/>
            </a:xfrm>
            <a:custGeom>
              <a:avLst/>
              <a:gdLst>
                <a:gd name="connsiteX0" fmla="*/ 2838 w 4152"/>
                <a:gd name="connsiteY0" fmla="*/ 4704 h 6433"/>
                <a:gd name="connsiteX1" fmla="*/ 3668 w 4152"/>
                <a:gd name="connsiteY1" fmla="*/ 3251 h 6433"/>
                <a:gd name="connsiteX2" fmla="*/ 4153 w 4152"/>
                <a:gd name="connsiteY2" fmla="*/ 1522 h 6433"/>
                <a:gd name="connsiteX3" fmla="*/ 2769 w 4152"/>
                <a:gd name="connsiteY3" fmla="*/ 0 h 6433"/>
                <a:gd name="connsiteX4" fmla="*/ 1177 w 4152"/>
                <a:gd name="connsiteY4" fmla="*/ 1245 h 6433"/>
                <a:gd name="connsiteX5" fmla="*/ 0 w 4152"/>
                <a:gd name="connsiteY5" fmla="*/ 3804 h 6433"/>
                <a:gd name="connsiteX6" fmla="*/ 0 w 4152"/>
                <a:gd name="connsiteY6" fmla="*/ 6433 h 6433"/>
                <a:gd name="connsiteX7" fmla="*/ 1592 w 4152"/>
                <a:gd name="connsiteY7" fmla="*/ 5741 h 6433"/>
                <a:gd name="connsiteX8" fmla="*/ 2838 w 4152"/>
                <a:gd name="connsiteY8" fmla="*/ 4704 h 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2" h="6433">
                  <a:moveTo>
                    <a:pt x="2838" y="4704"/>
                  </a:moveTo>
                  <a:lnTo>
                    <a:pt x="3668" y="3251"/>
                  </a:lnTo>
                  <a:lnTo>
                    <a:pt x="4153" y="1522"/>
                  </a:lnTo>
                  <a:lnTo>
                    <a:pt x="2769" y="0"/>
                  </a:lnTo>
                  <a:lnTo>
                    <a:pt x="1177" y="1245"/>
                  </a:lnTo>
                  <a:lnTo>
                    <a:pt x="0" y="3804"/>
                  </a:lnTo>
                  <a:lnTo>
                    <a:pt x="0" y="6433"/>
                  </a:lnTo>
                  <a:lnTo>
                    <a:pt x="1592" y="5741"/>
                  </a:lnTo>
                  <a:lnTo>
                    <a:pt x="2838" y="470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0" name="Freeform 3639">
              <a:extLst>
                <a:ext uri="{FF2B5EF4-FFF2-40B4-BE49-F238E27FC236}">
                  <a16:creationId xmlns:a16="http://schemas.microsoft.com/office/drawing/2014/main" id="{842E1D71-3ABE-21BD-D67D-CC04C10166CC}"/>
                </a:ext>
              </a:extLst>
            </p:cNvPr>
            <p:cNvSpPr/>
            <p:nvPr/>
          </p:nvSpPr>
          <p:spPr>
            <a:xfrm>
              <a:off x="8418165" y="4744364"/>
              <a:ext cx="19329" cy="22387"/>
            </a:xfrm>
            <a:custGeom>
              <a:avLst/>
              <a:gdLst>
                <a:gd name="connsiteX0" fmla="*/ 7959 w 14513"/>
                <a:gd name="connsiteY0" fmla="*/ 5257 h 16809"/>
                <a:gd name="connsiteX1" fmla="*/ 9344 w 14513"/>
                <a:gd name="connsiteY1" fmla="*/ 6779 h 16809"/>
                <a:gd name="connsiteX2" fmla="*/ 8859 w 14513"/>
                <a:gd name="connsiteY2" fmla="*/ 8508 h 16809"/>
                <a:gd name="connsiteX3" fmla="*/ 8029 w 14513"/>
                <a:gd name="connsiteY3" fmla="*/ 9961 h 16809"/>
                <a:gd name="connsiteX4" fmla="*/ 6714 w 14513"/>
                <a:gd name="connsiteY4" fmla="*/ 10999 h 16809"/>
                <a:gd name="connsiteX5" fmla="*/ 5191 w 14513"/>
                <a:gd name="connsiteY5" fmla="*/ 11621 h 16809"/>
                <a:gd name="connsiteX6" fmla="*/ 5191 w 14513"/>
                <a:gd name="connsiteY6" fmla="*/ 9062 h 16809"/>
                <a:gd name="connsiteX7" fmla="*/ 6368 w 14513"/>
                <a:gd name="connsiteY7" fmla="*/ 6502 h 16809"/>
                <a:gd name="connsiteX8" fmla="*/ 7959 w 14513"/>
                <a:gd name="connsiteY8" fmla="*/ 5257 h 16809"/>
                <a:gd name="connsiteX9" fmla="*/ 7959 w 14513"/>
                <a:gd name="connsiteY9" fmla="*/ 69 h 16809"/>
                <a:gd name="connsiteX10" fmla="*/ 4845 w 14513"/>
                <a:gd name="connsiteY10" fmla="*/ 1107 h 16809"/>
                <a:gd name="connsiteX11" fmla="*/ 3253 w 14513"/>
                <a:gd name="connsiteY11" fmla="*/ 2352 h 16809"/>
                <a:gd name="connsiteX12" fmla="*/ 1661 w 14513"/>
                <a:gd name="connsiteY12" fmla="*/ 4289 h 16809"/>
                <a:gd name="connsiteX13" fmla="*/ 485 w 14513"/>
                <a:gd name="connsiteY13" fmla="*/ 6848 h 16809"/>
                <a:gd name="connsiteX14" fmla="*/ 0 w 14513"/>
                <a:gd name="connsiteY14" fmla="*/ 9131 h 16809"/>
                <a:gd name="connsiteX15" fmla="*/ 0 w 14513"/>
                <a:gd name="connsiteY15" fmla="*/ 11690 h 16809"/>
                <a:gd name="connsiteX16" fmla="*/ 2353 w 14513"/>
                <a:gd name="connsiteY16" fmla="*/ 15979 h 16809"/>
                <a:gd name="connsiteX17" fmla="*/ 5191 w 14513"/>
                <a:gd name="connsiteY17" fmla="*/ 16809 h 16809"/>
                <a:gd name="connsiteX18" fmla="*/ 7198 w 14513"/>
                <a:gd name="connsiteY18" fmla="*/ 16394 h 16809"/>
                <a:gd name="connsiteX19" fmla="*/ 8721 w 14513"/>
                <a:gd name="connsiteY19" fmla="*/ 15772 h 16809"/>
                <a:gd name="connsiteX20" fmla="*/ 9966 w 14513"/>
                <a:gd name="connsiteY20" fmla="*/ 15011 h 16809"/>
                <a:gd name="connsiteX21" fmla="*/ 11281 w 14513"/>
                <a:gd name="connsiteY21" fmla="*/ 13973 h 16809"/>
                <a:gd name="connsiteX22" fmla="*/ 12527 w 14513"/>
                <a:gd name="connsiteY22" fmla="*/ 12520 h 16809"/>
                <a:gd name="connsiteX23" fmla="*/ 13358 w 14513"/>
                <a:gd name="connsiteY23" fmla="*/ 11068 h 16809"/>
                <a:gd name="connsiteX24" fmla="*/ 13842 w 14513"/>
                <a:gd name="connsiteY24" fmla="*/ 9823 h 16809"/>
                <a:gd name="connsiteX25" fmla="*/ 14327 w 14513"/>
                <a:gd name="connsiteY25" fmla="*/ 8093 h 16809"/>
                <a:gd name="connsiteX26" fmla="*/ 13150 w 14513"/>
                <a:gd name="connsiteY26" fmla="*/ 3251 h 16809"/>
                <a:gd name="connsiteX27" fmla="*/ 11766 w 14513"/>
                <a:gd name="connsiteY27" fmla="*/ 1729 h 16809"/>
                <a:gd name="connsiteX28" fmla="*/ 7890 w 14513"/>
                <a:gd name="connsiteY28" fmla="*/ 0 h 16809"/>
                <a:gd name="connsiteX29" fmla="*/ 7890 w 14513"/>
                <a:gd name="connsiteY29" fmla="*/ 0 h 1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513" h="16809">
                  <a:moveTo>
                    <a:pt x="7959" y="5257"/>
                  </a:moveTo>
                  <a:lnTo>
                    <a:pt x="9344" y="6779"/>
                  </a:lnTo>
                  <a:lnTo>
                    <a:pt x="8859" y="8508"/>
                  </a:lnTo>
                  <a:lnTo>
                    <a:pt x="8029" y="9961"/>
                  </a:lnTo>
                  <a:lnTo>
                    <a:pt x="6714" y="10999"/>
                  </a:lnTo>
                  <a:lnTo>
                    <a:pt x="5191" y="11621"/>
                  </a:lnTo>
                  <a:lnTo>
                    <a:pt x="5191" y="9062"/>
                  </a:lnTo>
                  <a:cubicBezTo>
                    <a:pt x="5191" y="9062"/>
                    <a:pt x="6368" y="6502"/>
                    <a:pt x="6368" y="6502"/>
                  </a:cubicBezTo>
                  <a:lnTo>
                    <a:pt x="7959" y="5257"/>
                  </a:lnTo>
                  <a:moveTo>
                    <a:pt x="7959" y="69"/>
                  </a:moveTo>
                  <a:cubicBezTo>
                    <a:pt x="6852" y="69"/>
                    <a:pt x="5745" y="415"/>
                    <a:pt x="4845" y="1107"/>
                  </a:cubicBezTo>
                  <a:lnTo>
                    <a:pt x="3253" y="2352"/>
                  </a:lnTo>
                  <a:cubicBezTo>
                    <a:pt x="2561" y="2836"/>
                    <a:pt x="2007" y="3528"/>
                    <a:pt x="1661" y="4289"/>
                  </a:cubicBezTo>
                  <a:lnTo>
                    <a:pt x="485" y="6848"/>
                  </a:lnTo>
                  <a:cubicBezTo>
                    <a:pt x="139" y="7540"/>
                    <a:pt x="0" y="8301"/>
                    <a:pt x="0" y="9131"/>
                  </a:cubicBezTo>
                  <a:lnTo>
                    <a:pt x="0" y="11690"/>
                  </a:lnTo>
                  <a:cubicBezTo>
                    <a:pt x="0" y="13420"/>
                    <a:pt x="969" y="15011"/>
                    <a:pt x="2353" y="15979"/>
                  </a:cubicBezTo>
                  <a:cubicBezTo>
                    <a:pt x="3184" y="16533"/>
                    <a:pt x="4222" y="16809"/>
                    <a:pt x="5191" y="16809"/>
                  </a:cubicBezTo>
                  <a:cubicBezTo>
                    <a:pt x="5883" y="16809"/>
                    <a:pt x="6575" y="16671"/>
                    <a:pt x="7198" y="16394"/>
                  </a:cubicBezTo>
                  <a:lnTo>
                    <a:pt x="8721" y="15772"/>
                  </a:lnTo>
                  <a:cubicBezTo>
                    <a:pt x="9205" y="15564"/>
                    <a:pt x="9620" y="15357"/>
                    <a:pt x="9966" y="15011"/>
                  </a:cubicBezTo>
                  <a:lnTo>
                    <a:pt x="11281" y="13973"/>
                  </a:lnTo>
                  <a:cubicBezTo>
                    <a:pt x="11766" y="13558"/>
                    <a:pt x="12181" y="13074"/>
                    <a:pt x="12527" y="12520"/>
                  </a:cubicBezTo>
                  <a:lnTo>
                    <a:pt x="13358" y="11068"/>
                  </a:lnTo>
                  <a:cubicBezTo>
                    <a:pt x="13566" y="10653"/>
                    <a:pt x="13773" y="10238"/>
                    <a:pt x="13842" y="9823"/>
                  </a:cubicBezTo>
                  <a:lnTo>
                    <a:pt x="14327" y="8093"/>
                  </a:lnTo>
                  <a:cubicBezTo>
                    <a:pt x="14811" y="6364"/>
                    <a:pt x="14327" y="4565"/>
                    <a:pt x="13150" y="3251"/>
                  </a:cubicBezTo>
                  <a:lnTo>
                    <a:pt x="11766" y="1729"/>
                  </a:lnTo>
                  <a:cubicBezTo>
                    <a:pt x="10728" y="623"/>
                    <a:pt x="9344" y="0"/>
                    <a:pt x="7890" y="0"/>
                  </a:cubicBezTo>
                  <a:lnTo>
                    <a:pt x="789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1" name="Freeform 3640">
              <a:extLst>
                <a:ext uri="{FF2B5EF4-FFF2-40B4-BE49-F238E27FC236}">
                  <a16:creationId xmlns:a16="http://schemas.microsoft.com/office/drawing/2014/main" id="{40AF83F2-9ACA-0565-F9DF-27F3006335EF}"/>
                </a:ext>
              </a:extLst>
            </p:cNvPr>
            <p:cNvSpPr/>
            <p:nvPr/>
          </p:nvSpPr>
          <p:spPr>
            <a:xfrm>
              <a:off x="3047373" y="4428184"/>
              <a:ext cx="2949" cy="2855"/>
            </a:xfrm>
            <a:custGeom>
              <a:avLst/>
              <a:gdLst>
                <a:gd name="connsiteX0" fmla="*/ 69 w 2214"/>
                <a:gd name="connsiteY0" fmla="*/ 969 h 2144"/>
                <a:gd name="connsiteX1" fmla="*/ 2215 w 2214"/>
                <a:gd name="connsiteY1" fmla="*/ 2145 h 2144"/>
                <a:gd name="connsiteX2" fmla="*/ 1038 w 2214"/>
                <a:gd name="connsiteY2" fmla="*/ 0 h 2144"/>
                <a:gd name="connsiteX3" fmla="*/ 0 w 2214"/>
                <a:gd name="connsiteY3" fmla="*/ 0 h 2144"/>
                <a:gd name="connsiteX4" fmla="*/ 69 w 2214"/>
                <a:gd name="connsiteY4" fmla="*/ 969 h 2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 h="2144">
                  <a:moveTo>
                    <a:pt x="69" y="969"/>
                  </a:moveTo>
                  <a:lnTo>
                    <a:pt x="2215" y="2145"/>
                  </a:lnTo>
                  <a:lnTo>
                    <a:pt x="1038" y="0"/>
                  </a:lnTo>
                  <a:lnTo>
                    <a:pt x="0" y="0"/>
                  </a:lnTo>
                  <a:lnTo>
                    <a:pt x="69" y="9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2" name="Freeform 3641">
              <a:extLst>
                <a:ext uri="{FF2B5EF4-FFF2-40B4-BE49-F238E27FC236}">
                  <a16:creationId xmlns:a16="http://schemas.microsoft.com/office/drawing/2014/main" id="{61BF0106-4E50-D569-26C3-2665A645CA7B}"/>
                </a:ext>
              </a:extLst>
            </p:cNvPr>
            <p:cNvSpPr/>
            <p:nvPr/>
          </p:nvSpPr>
          <p:spPr>
            <a:xfrm>
              <a:off x="3040544" y="4421274"/>
              <a:ext cx="16720" cy="16674"/>
            </a:xfrm>
            <a:custGeom>
              <a:avLst/>
              <a:gdLst>
                <a:gd name="connsiteX0" fmla="*/ 6166 w 12554"/>
                <a:gd name="connsiteY0" fmla="*/ 5188 h 12520"/>
                <a:gd name="connsiteX1" fmla="*/ 7342 w 12554"/>
                <a:gd name="connsiteY1" fmla="*/ 7333 h 12520"/>
                <a:gd name="connsiteX2" fmla="*/ 5197 w 12554"/>
                <a:gd name="connsiteY2" fmla="*/ 6226 h 12520"/>
                <a:gd name="connsiteX3" fmla="*/ 5197 w 12554"/>
                <a:gd name="connsiteY3" fmla="*/ 5188 h 12520"/>
                <a:gd name="connsiteX4" fmla="*/ 6235 w 12554"/>
                <a:gd name="connsiteY4" fmla="*/ 5188 h 12520"/>
                <a:gd name="connsiteX5" fmla="*/ 6235 w 12554"/>
                <a:gd name="connsiteY5" fmla="*/ 0 h 12520"/>
                <a:gd name="connsiteX6" fmla="*/ 5197 w 12554"/>
                <a:gd name="connsiteY6" fmla="*/ 0 h 12520"/>
                <a:gd name="connsiteX7" fmla="*/ 1459 w 12554"/>
                <a:gd name="connsiteY7" fmla="*/ 1591 h 12520"/>
                <a:gd name="connsiteX8" fmla="*/ 6 w 12554"/>
                <a:gd name="connsiteY8" fmla="*/ 5396 h 12520"/>
                <a:gd name="connsiteX9" fmla="*/ 6 w 12554"/>
                <a:gd name="connsiteY9" fmla="*/ 6433 h 12520"/>
                <a:gd name="connsiteX10" fmla="*/ 2843 w 12554"/>
                <a:gd name="connsiteY10" fmla="*/ 10860 h 12520"/>
                <a:gd name="connsiteX11" fmla="*/ 4989 w 12554"/>
                <a:gd name="connsiteY11" fmla="*/ 11967 h 12520"/>
                <a:gd name="connsiteX12" fmla="*/ 7342 w 12554"/>
                <a:gd name="connsiteY12" fmla="*/ 12521 h 12520"/>
                <a:gd name="connsiteX13" fmla="*/ 11080 w 12554"/>
                <a:gd name="connsiteY13" fmla="*/ 10930 h 12520"/>
                <a:gd name="connsiteX14" fmla="*/ 11910 w 12554"/>
                <a:gd name="connsiteY14" fmla="*/ 4842 h 12520"/>
                <a:gd name="connsiteX15" fmla="*/ 10734 w 12554"/>
                <a:gd name="connsiteY15" fmla="*/ 2698 h 12520"/>
                <a:gd name="connsiteX16" fmla="*/ 6166 w 12554"/>
                <a:gd name="connsiteY16" fmla="*/ 0 h 12520"/>
                <a:gd name="connsiteX17" fmla="*/ 6166 w 12554"/>
                <a:gd name="connsiteY17" fmla="*/ 0 h 1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54" h="12520">
                  <a:moveTo>
                    <a:pt x="6166" y="5188"/>
                  </a:moveTo>
                  <a:lnTo>
                    <a:pt x="7342" y="7333"/>
                  </a:lnTo>
                  <a:lnTo>
                    <a:pt x="5197" y="6226"/>
                  </a:lnTo>
                  <a:lnTo>
                    <a:pt x="5197" y="5188"/>
                  </a:lnTo>
                  <a:cubicBezTo>
                    <a:pt x="5197" y="5188"/>
                    <a:pt x="6235" y="5188"/>
                    <a:pt x="6235" y="5188"/>
                  </a:cubicBezTo>
                  <a:moveTo>
                    <a:pt x="6235" y="0"/>
                  </a:moveTo>
                  <a:lnTo>
                    <a:pt x="5197" y="0"/>
                  </a:lnTo>
                  <a:cubicBezTo>
                    <a:pt x="3813" y="0"/>
                    <a:pt x="2428" y="554"/>
                    <a:pt x="1459" y="1591"/>
                  </a:cubicBezTo>
                  <a:cubicBezTo>
                    <a:pt x="490" y="2629"/>
                    <a:pt x="-63" y="3943"/>
                    <a:pt x="6" y="5396"/>
                  </a:cubicBezTo>
                  <a:lnTo>
                    <a:pt x="6" y="6433"/>
                  </a:lnTo>
                  <a:cubicBezTo>
                    <a:pt x="75" y="8301"/>
                    <a:pt x="1182" y="10030"/>
                    <a:pt x="2843" y="10860"/>
                  </a:cubicBezTo>
                  <a:lnTo>
                    <a:pt x="4989" y="11967"/>
                  </a:lnTo>
                  <a:cubicBezTo>
                    <a:pt x="5750" y="12382"/>
                    <a:pt x="6581" y="12521"/>
                    <a:pt x="7342" y="12521"/>
                  </a:cubicBezTo>
                  <a:cubicBezTo>
                    <a:pt x="8726" y="12521"/>
                    <a:pt x="10041" y="11967"/>
                    <a:pt x="11080" y="10930"/>
                  </a:cubicBezTo>
                  <a:cubicBezTo>
                    <a:pt x="12672" y="9269"/>
                    <a:pt x="13017" y="6848"/>
                    <a:pt x="11910" y="4842"/>
                  </a:cubicBezTo>
                  <a:lnTo>
                    <a:pt x="10734" y="2698"/>
                  </a:lnTo>
                  <a:cubicBezTo>
                    <a:pt x="9834" y="1038"/>
                    <a:pt x="8104" y="0"/>
                    <a:pt x="6166" y="0"/>
                  </a:cubicBezTo>
                  <a:lnTo>
                    <a:pt x="616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3" name="Freeform 3642">
              <a:extLst>
                <a:ext uri="{FF2B5EF4-FFF2-40B4-BE49-F238E27FC236}">
                  <a16:creationId xmlns:a16="http://schemas.microsoft.com/office/drawing/2014/main" id="{7B63616C-F5FA-FC66-6C0E-0EE78FBBAF1D}"/>
                </a:ext>
              </a:extLst>
            </p:cNvPr>
            <p:cNvSpPr/>
            <p:nvPr/>
          </p:nvSpPr>
          <p:spPr>
            <a:xfrm>
              <a:off x="3037510" y="4430672"/>
              <a:ext cx="5530" cy="2855"/>
            </a:xfrm>
            <a:custGeom>
              <a:avLst/>
              <a:gdLst>
                <a:gd name="connsiteX0" fmla="*/ 761 w 4152"/>
                <a:gd name="connsiteY0" fmla="*/ 1868 h 2144"/>
                <a:gd name="connsiteX1" fmla="*/ 1800 w 4152"/>
                <a:gd name="connsiteY1" fmla="*/ 2144 h 2144"/>
                <a:gd name="connsiteX2" fmla="*/ 2976 w 4152"/>
                <a:gd name="connsiteY2" fmla="*/ 1868 h 2144"/>
                <a:gd name="connsiteX3" fmla="*/ 4153 w 4152"/>
                <a:gd name="connsiteY3" fmla="*/ 1314 h 2144"/>
                <a:gd name="connsiteX4" fmla="*/ 208 w 4152"/>
                <a:gd name="connsiteY4" fmla="*/ 0 h 2144"/>
                <a:gd name="connsiteX5" fmla="*/ 0 w 4152"/>
                <a:gd name="connsiteY5" fmla="*/ 1245 h 2144"/>
                <a:gd name="connsiteX6" fmla="*/ 761 w 4152"/>
                <a:gd name="connsiteY6" fmla="*/ 1868 h 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2" h="2144">
                  <a:moveTo>
                    <a:pt x="761" y="1868"/>
                  </a:moveTo>
                  <a:lnTo>
                    <a:pt x="1800" y="2144"/>
                  </a:lnTo>
                  <a:lnTo>
                    <a:pt x="2976" y="1868"/>
                  </a:lnTo>
                  <a:lnTo>
                    <a:pt x="4153" y="1314"/>
                  </a:lnTo>
                  <a:lnTo>
                    <a:pt x="208" y="0"/>
                  </a:lnTo>
                  <a:lnTo>
                    <a:pt x="0" y="1245"/>
                  </a:lnTo>
                  <a:lnTo>
                    <a:pt x="761" y="18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4" name="Freeform 3643">
              <a:extLst>
                <a:ext uri="{FF2B5EF4-FFF2-40B4-BE49-F238E27FC236}">
                  <a16:creationId xmlns:a16="http://schemas.microsoft.com/office/drawing/2014/main" id="{E512E020-4F0C-5AC8-DE62-66F4D9232AE9}"/>
                </a:ext>
              </a:extLst>
            </p:cNvPr>
            <p:cNvSpPr/>
            <p:nvPr/>
          </p:nvSpPr>
          <p:spPr>
            <a:xfrm>
              <a:off x="3030579" y="4423854"/>
              <a:ext cx="19379" cy="16674"/>
            </a:xfrm>
            <a:custGeom>
              <a:avLst/>
              <a:gdLst>
                <a:gd name="connsiteX0" fmla="*/ 5412 w 14551"/>
                <a:gd name="connsiteY0" fmla="*/ 5119 h 12520"/>
                <a:gd name="connsiteX1" fmla="*/ 9357 w 14551"/>
                <a:gd name="connsiteY1" fmla="*/ 6433 h 12520"/>
                <a:gd name="connsiteX2" fmla="*/ 8181 w 14551"/>
                <a:gd name="connsiteY2" fmla="*/ 6986 h 12520"/>
                <a:gd name="connsiteX3" fmla="*/ 7004 w 14551"/>
                <a:gd name="connsiteY3" fmla="*/ 7263 h 12520"/>
                <a:gd name="connsiteX4" fmla="*/ 5966 w 14551"/>
                <a:gd name="connsiteY4" fmla="*/ 7056 h 12520"/>
                <a:gd name="connsiteX5" fmla="*/ 5205 w 14551"/>
                <a:gd name="connsiteY5" fmla="*/ 6433 h 12520"/>
                <a:gd name="connsiteX6" fmla="*/ 5412 w 14551"/>
                <a:gd name="connsiteY6" fmla="*/ 5188 h 12520"/>
                <a:gd name="connsiteX7" fmla="*/ 5412 w 14551"/>
                <a:gd name="connsiteY7" fmla="*/ 0 h 12520"/>
                <a:gd name="connsiteX8" fmla="*/ 2782 w 14551"/>
                <a:gd name="connsiteY8" fmla="*/ 761 h 12520"/>
                <a:gd name="connsiteX9" fmla="*/ 291 w 14551"/>
                <a:gd name="connsiteY9" fmla="*/ 4358 h 12520"/>
                <a:gd name="connsiteX10" fmla="*/ 83 w 14551"/>
                <a:gd name="connsiteY10" fmla="*/ 5603 h 12520"/>
                <a:gd name="connsiteX11" fmla="*/ 1882 w 14551"/>
                <a:gd name="connsiteY11" fmla="*/ 10514 h 12520"/>
                <a:gd name="connsiteX12" fmla="*/ 2644 w 14551"/>
                <a:gd name="connsiteY12" fmla="*/ 11137 h 12520"/>
                <a:gd name="connsiteX13" fmla="*/ 4859 w 14551"/>
                <a:gd name="connsiteY13" fmla="*/ 12174 h 12520"/>
                <a:gd name="connsiteX14" fmla="*/ 5897 w 14551"/>
                <a:gd name="connsiteY14" fmla="*/ 12382 h 12520"/>
                <a:gd name="connsiteX15" fmla="*/ 7004 w 14551"/>
                <a:gd name="connsiteY15" fmla="*/ 12520 h 12520"/>
                <a:gd name="connsiteX16" fmla="*/ 8112 w 14551"/>
                <a:gd name="connsiteY16" fmla="*/ 12382 h 12520"/>
                <a:gd name="connsiteX17" fmla="*/ 9288 w 14551"/>
                <a:gd name="connsiteY17" fmla="*/ 12105 h 12520"/>
                <a:gd name="connsiteX18" fmla="*/ 10326 w 14551"/>
                <a:gd name="connsiteY18" fmla="*/ 11759 h 12520"/>
                <a:gd name="connsiteX19" fmla="*/ 11503 w 14551"/>
                <a:gd name="connsiteY19" fmla="*/ 11206 h 12520"/>
                <a:gd name="connsiteX20" fmla="*/ 14548 w 14551"/>
                <a:gd name="connsiteY20" fmla="*/ 6226 h 12520"/>
                <a:gd name="connsiteX21" fmla="*/ 11018 w 14551"/>
                <a:gd name="connsiteY21" fmla="*/ 1591 h 12520"/>
                <a:gd name="connsiteX22" fmla="*/ 7073 w 14551"/>
                <a:gd name="connsiteY22" fmla="*/ 277 h 12520"/>
                <a:gd name="connsiteX23" fmla="*/ 5412 w 14551"/>
                <a:gd name="connsiteY23" fmla="*/ 0 h 12520"/>
                <a:gd name="connsiteX24" fmla="*/ 5412 w 14551"/>
                <a:gd name="connsiteY24" fmla="*/ 0 h 1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551" h="12520">
                  <a:moveTo>
                    <a:pt x="5412" y="5119"/>
                  </a:moveTo>
                  <a:lnTo>
                    <a:pt x="9357" y="6433"/>
                  </a:lnTo>
                  <a:lnTo>
                    <a:pt x="8181" y="6986"/>
                  </a:lnTo>
                  <a:lnTo>
                    <a:pt x="7004" y="7263"/>
                  </a:lnTo>
                  <a:lnTo>
                    <a:pt x="5966" y="7056"/>
                  </a:lnTo>
                  <a:lnTo>
                    <a:pt x="5205" y="6433"/>
                  </a:lnTo>
                  <a:lnTo>
                    <a:pt x="5412" y="5188"/>
                  </a:lnTo>
                  <a:moveTo>
                    <a:pt x="5412" y="0"/>
                  </a:moveTo>
                  <a:cubicBezTo>
                    <a:pt x="4512" y="0"/>
                    <a:pt x="3544" y="277"/>
                    <a:pt x="2782" y="761"/>
                  </a:cubicBezTo>
                  <a:cubicBezTo>
                    <a:pt x="1467" y="1522"/>
                    <a:pt x="567" y="2836"/>
                    <a:pt x="291" y="4358"/>
                  </a:cubicBezTo>
                  <a:lnTo>
                    <a:pt x="83" y="5603"/>
                  </a:lnTo>
                  <a:cubicBezTo>
                    <a:pt x="-263" y="7471"/>
                    <a:pt x="498" y="9338"/>
                    <a:pt x="1882" y="10514"/>
                  </a:cubicBezTo>
                  <a:lnTo>
                    <a:pt x="2644" y="11137"/>
                  </a:lnTo>
                  <a:cubicBezTo>
                    <a:pt x="3267" y="11690"/>
                    <a:pt x="4028" y="12036"/>
                    <a:pt x="4859" y="12174"/>
                  </a:cubicBezTo>
                  <a:lnTo>
                    <a:pt x="5897" y="12382"/>
                  </a:lnTo>
                  <a:cubicBezTo>
                    <a:pt x="6243" y="12451"/>
                    <a:pt x="6589" y="12520"/>
                    <a:pt x="7004" y="12520"/>
                  </a:cubicBezTo>
                  <a:cubicBezTo>
                    <a:pt x="7419" y="12520"/>
                    <a:pt x="7765" y="12520"/>
                    <a:pt x="8112" y="12382"/>
                  </a:cubicBezTo>
                  <a:lnTo>
                    <a:pt x="9288" y="12105"/>
                  </a:lnTo>
                  <a:cubicBezTo>
                    <a:pt x="9634" y="12036"/>
                    <a:pt x="9980" y="11898"/>
                    <a:pt x="10326" y="11759"/>
                  </a:cubicBezTo>
                  <a:lnTo>
                    <a:pt x="11503" y="11206"/>
                  </a:lnTo>
                  <a:cubicBezTo>
                    <a:pt x="13441" y="10307"/>
                    <a:pt x="14617" y="8370"/>
                    <a:pt x="14548" y="6226"/>
                  </a:cubicBezTo>
                  <a:cubicBezTo>
                    <a:pt x="14479" y="4081"/>
                    <a:pt x="13026" y="2283"/>
                    <a:pt x="11018" y="1591"/>
                  </a:cubicBezTo>
                  <a:lnTo>
                    <a:pt x="7073" y="277"/>
                  </a:lnTo>
                  <a:cubicBezTo>
                    <a:pt x="6520" y="69"/>
                    <a:pt x="5966" y="0"/>
                    <a:pt x="5412" y="0"/>
                  </a:cubicBezTo>
                  <a:lnTo>
                    <a:pt x="541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5" name="Freeform 3644">
              <a:extLst>
                <a:ext uri="{FF2B5EF4-FFF2-40B4-BE49-F238E27FC236}">
                  <a16:creationId xmlns:a16="http://schemas.microsoft.com/office/drawing/2014/main" id="{D5F64629-1104-C3AD-1161-B16492DA90CB}"/>
                </a:ext>
              </a:extLst>
            </p:cNvPr>
            <p:cNvSpPr/>
            <p:nvPr/>
          </p:nvSpPr>
          <p:spPr>
            <a:xfrm>
              <a:off x="3051245" y="4430672"/>
              <a:ext cx="5807" cy="2395"/>
            </a:xfrm>
            <a:custGeom>
              <a:avLst/>
              <a:gdLst>
                <a:gd name="connsiteX0" fmla="*/ 3253 w 4360"/>
                <a:gd name="connsiteY0" fmla="*/ 1799 h 1798"/>
                <a:gd name="connsiteX1" fmla="*/ 4360 w 4360"/>
                <a:gd name="connsiteY1" fmla="*/ 1453 h 1798"/>
                <a:gd name="connsiteX2" fmla="*/ 3461 w 4360"/>
                <a:gd name="connsiteY2" fmla="*/ 623 h 1798"/>
                <a:gd name="connsiteX3" fmla="*/ 2422 w 4360"/>
                <a:gd name="connsiteY3" fmla="*/ 138 h 1798"/>
                <a:gd name="connsiteX4" fmla="*/ 1246 w 4360"/>
                <a:gd name="connsiteY4" fmla="*/ 0 h 1798"/>
                <a:gd name="connsiteX5" fmla="*/ 0 w 4360"/>
                <a:gd name="connsiteY5" fmla="*/ 208 h 1798"/>
                <a:gd name="connsiteX6" fmla="*/ 900 w 4360"/>
                <a:gd name="connsiteY6" fmla="*/ 1107 h 1798"/>
                <a:gd name="connsiteX7" fmla="*/ 2007 w 4360"/>
                <a:gd name="connsiteY7" fmla="*/ 1660 h 1798"/>
                <a:gd name="connsiteX8" fmla="*/ 3253 w 4360"/>
                <a:gd name="connsiteY8" fmla="*/ 1799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0" h="1798">
                  <a:moveTo>
                    <a:pt x="3253" y="1799"/>
                  </a:moveTo>
                  <a:lnTo>
                    <a:pt x="4360" y="1453"/>
                  </a:lnTo>
                  <a:lnTo>
                    <a:pt x="3461" y="623"/>
                  </a:lnTo>
                  <a:lnTo>
                    <a:pt x="2422" y="138"/>
                  </a:lnTo>
                  <a:lnTo>
                    <a:pt x="1246" y="0"/>
                  </a:lnTo>
                  <a:lnTo>
                    <a:pt x="0" y="208"/>
                  </a:lnTo>
                  <a:lnTo>
                    <a:pt x="900" y="1107"/>
                  </a:lnTo>
                  <a:lnTo>
                    <a:pt x="2007" y="1660"/>
                  </a:lnTo>
                  <a:lnTo>
                    <a:pt x="3253" y="17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6" name="Freeform 3645">
              <a:extLst>
                <a:ext uri="{FF2B5EF4-FFF2-40B4-BE49-F238E27FC236}">
                  <a16:creationId xmlns:a16="http://schemas.microsoft.com/office/drawing/2014/main" id="{34AB65FE-8D00-EE93-EE10-297D2957FA7F}"/>
                </a:ext>
              </a:extLst>
            </p:cNvPr>
            <p:cNvSpPr/>
            <p:nvPr/>
          </p:nvSpPr>
          <p:spPr>
            <a:xfrm>
              <a:off x="3044160" y="4423669"/>
              <a:ext cx="19616" cy="16214"/>
            </a:xfrm>
            <a:custGeom>
              <a:avLst/>
              <a:gdLst>
                <a:gd name="connsiteX0" fmla="*/ 6566 w 14729"/>
                <a:gd name="connsiteY0" fmla="*/ 5257 h 12174"/>
                <a:gd name="connsiteX1" fmla="*/ 7742 w 14729"/>
                <a:gd name="connsiteY1" fmla="*/ 5396 h 12174"/>
                <a:gd name="connsiteX2" fmla="*/ 8780 w 14729"/>
                <a:gd name="connsiteY2" fmla="*/ 5880 h 12174"/>
                <a:gd name="connsiteX3" fmla="*/ 9611 w 14729"/>
                <a:gd name="connsiteY3" fmla="*/ 6710 h 12174"/>
                <a:gd name="connsiteX4" fmla="*/ 8504 w 14729"/>
                <a:gd name="connsiteY4" fmla="*/ 7056 h 12174"/>
                <a:gd name="connsiteX5" fmla="*/ 7327 w 14729"/>
                <a:gd name="connsiteY5" fmla="*/ 6917 h 12174"/>
                <a:gd name="connsiteX6" fmla="*/ 6220 w 14729"/>
                <a:gd name="connsiteY6" fmla="*/ 6364 h 12174"/>
                <a:gd name="connsiteX7" fmla="*/ 5251 w 14729"/>
                <a:gd name="connsiteY7" fmla="*/ 5396 h 12174"/>
                <a:gd name="connsiteX8" fmla="*/ 6497 w 14729"/>
                <a:gd name="connsiteY8" fmla="*/ 5188 h 12174"/>
                <a:gd name="connsiteX9" fmla="*/ 6497 w 14729"/>
                <a:gd name="connsiteY9" fmla="*/ 0 h 12174"/>
                <a:gd name="connsiteX10" fmla="*/ 5735 w 14729"/>
                <a:gd name="connsiteY10" fmla="*/ 0 h 12174"/>
                <a:gd name="connsiteX11" fmla="*/ 4489 w 14729"/>
                <a:gd name="connsiteY11" fmla="*/ 208 h 12174"/>
                <a:gd name="connsiteX12" fmla="*/ 268 w 14729"/>
                <a:gd name="connsiteY12" fmla="*/ 3735 h 12174"/>
                <a:gd name="connsiteX13" fmla="*/ 1513 w 14729"/>
                <a:gd name="connsiteY13" fmla="*/ 9062 h 12174"/>
                <a:gd name="connsiteX14" fmla="*/ 2482 w 14729"/>
                <a:gd name="connsiteY14" fmla="*/ 10030 h 12174"/>
                <a:gd name="connsiteX15" fmla="*/ 3867 w 14729"/>
                <a:gd name="connsiteY15" fmla="*/ 10999 h 12174"/>
                <a:gd name="connsiteX16" fmla="*/ 4974 w 14729"/>
                <a:gd name="connsiteY16" fmla="*/ 11552 h 12174"/>
                <a:gd name="connsiteX17" fmla="*/ 6635 w 14729"/>
                <a:gd name="connsiteY17" fmla="*/ 12036 h 12174"/>
                <a:gd name="connsiteX18" fmla="*/ 7812 w 14729"/>
                <a:gd name="connsiteY18" fmla="*/ 12175 h 12174"/>
                <a:gd name="connsiteX19" fmla="*/ 8434 w 14729"/>
                <a:gd name="connsiteY19" fmla="*/ 12175 h 12174"/>
                <a:gd name="connsiteX20" fmla="*/ 10026 w 14729"/>
                <a:gd name="connsiteY20" fmla="*/ 11898 h 12174"/>
                <a:gd name="connsiteX21" fmla="*/ 11134 w 14729"/>
                <a:gd name="connsiteY21" fmla="*/ 11552 h 12174"/>
                <a:gd name="connsiteX22" fmla="*/ 14594 w 14729"/>
                <a:gd name="connsiteY22" fmla="*/ 7747 h 12174"/>
                <a:gd name="connsiteX23" fmla="*/ 13141 w 14729"/>
                <a:gd name="connsiteY23" fmla="*/ 2836 h 12174"/>
                <a:gd name="connsiteX24" fmla="*/ 12310 w 14729"/>
                <a:gd name="connsiteY24" fmla="*/ 2006 h 12174"/>
                <a:gd name="connsiteX25" fmla="*/ 10857 w 14729"/>
                <a:gd name="connsiteY25" fmla="*/ 1038 h 12174"/>
                <a:gd name="connsiteX26" fmla="*/ 9819 w 14729"/>
                <a:gd name="connsiteY26" fmla="*/ 554 h 12174"/>
                <a:gd name="connsiteX27" fmla="*/ 8296 w 14729"/>
                <a:gd name="connsiteY27" fmla="*/ 138 h 12174"/>
                <a:gd name="connsiteX28" fmla="*/ 7119 w 14729"/>
                <a:gd name="connsiteY28" fmla="*/ 0 h 12174"/>
                <a:gd name="connsiteX29" fmla="*/ 6497 w 14729"/>
                <a:gd name="connsiteY29" fmla="*/ 0 h 12174"/>
                <a:gd name="connsiteX30" fmla="*/ 6497 w 14729"/>
                <a:gd name="connsiteY30" fmla="*/ 0 h 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29" h="12174">
                  <a:moveTo>
                    <a:pt x="6566" y="5257"/>
                  </a:moveTo>
                  <a:lnTo>
                    <a:pt x="7742" y="5396"/>
                  </a:lnTo>
                  <a:lnTo>
                    <a:pt x="8780" y="5880"/>
                  </a:lnTo>
                  <a:lnTo>
                    <a:pt x="9611" y="6710"/>
                  </a:lnTo>
                  <a:lnTo>
                    <a:pt x="8504" y="7056"/>
                  </a:lnTo>
                  <a:lnTo>
                    <a:pt x="7327" y="6917"/>
                  </a:lnTo>
                  <a:lnTo>
                    <a:pt x="6220" y="6364"/>
                  </a:lnTo>
                  <a:lnTo>
                    <a:pt x="5251" y="5396"/>
                  </a:lnTo>
                  <a:lnTo>
                    <a:pt x="6497" y="5188"/>
                  </a:lnTo>
                  <a:moveTo>
                    <a:pt x="6497" y="0"/>
                  </a:moveTo>
                  <a:cubicBezTo>
                    <a:pt x="6497" y="0"/>
                    <a:pt x="6012" y="0"/>
                    <a:pt x="5735" y="0"/>
                  </a:cubicBezTo>
                  <a:lnTo>
                    <a:pt x="4489" y="208"/>
                  </a:lnTo>
                  <a:cubicBezTo>
                    <a:pt x="2551" y="484"/>
                    <a:pt x="890" y="1868"/>
                    <a:pt x="268" y="3735"/>
                  </a:cubicBezTo>
                  <a:cubicBezTo>
                    <a:pt x="-355" y="5603"/>
                    <a:pt x="129" y="7678"/>
                    <a:pt x="1513" y="9062"/>
                  </a:cubicBezTo>
                  <a:lnTo>
                    <a:pt x="2482" y="10030"/>
                  </a:lnTo>
                  <a:cubicBezTo>
                    <a:pt x="2898" y="10445"/>
                    <a:pt x="3382" y="10791"/>
                    <a:pt x="3867" y="10999"/>
                  </a:cubicBezTo>
                  <a:lnTo>
                    <a:pt x="4974" y="11552"/>
                  </a:lnTo>
                  <a:cubicBezTo>
                    <a:pt x="5458" y="11829"/>
                    <a:pt x="6012" y="11967"/>
                    <a:pt x="6635" y="12036"/>
                  </a:cubicBezTo>
                  <a:lnTo>
                    <a:pt x="7812" y="12175"/>
                  </a:lnTo>
                  <a:cubicBezTo>
                    <a:pt x="7812" y="12175"/>
                    <a:pt x="8227" y="12175"/>
                    <a:pt x="8434" y="12175"/>
                  </a:cubicBezTo>
                  <a:cubicBezTo>
                    <a:pt x="8988" y="12175"/>
                    <a:pt x="9542" y="12105"/>
                    <a:pt x="10026" y="11898"/>
                  </a:cubicBezTo>
                  <a:lnTo>
                    <a:pt x="11134" y="11552"/>
                  </a:lnTo>
                  <a:cubicBezTo>
                    <a:pt x="12864" y="10999"/>
                    <a:pt x="14179" y="9546"/>
                    <a:pt x="14594" y="7747"/>
                  </a:cubicBezTo>
                  <a:cubicBezTo>
                    <a:pt x="15010" y="5949"/>
                    <a:pt x="14456" y="4081"/>
                    <a:pt x="13141" y="2836"/>
                  </a:cubicBezTo>
                  <a:lnTo>
                    <a:pt x="12310" y="2006"/>
                  </a:lnTo>
                  <a:cubicBezTo>
                    <a:pt x="11895" y="1591"/>
                    <a:pt x="11410" y="1245"/>
                    <a:pt x="10857" y="1038"/>
                  </a:cubicBezTo>
                  <a:lnTo>
                    <a:pt x="9819" y="554"/>
                  </a:lnTo>
                  <a:cubicBezTo>
                    <a:pt x="9334" y="346"/>
                    <a:pt x="8850" y="208"/>
                    <a:pt x="8296" y="138"/>
                  </a:cubicBezTo>
                  <a:lnTo>
                    <a:pt x="7119" y="0"/>
                  </a:lnTo>
                  <a:cubicBezTo>
                    <a:pt x="7119" y="0"/>
                    <a:pt x="6704" y="0"/>
                    <a:pt x="6497" y="0"/>
                  </a:cubicBezTo>
                  <a:lnTo>
                    <a:pt x="649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7" name="Freeform 3646">
              <a:extLst>
                <a:ext uri="{FF2B5EF4-FFF2-40B4-BE49-F238E27FC236}">
                  <a16:creationId xmlns:a16="http://schemas.microsoft.com/office/drawing/2014/main" id="{B9C004FF-7AB7-A357-7C2B-3364240BB929}"/>
                </a:ext>
              </a:extLst>
            </p:cNvPr>
            <p:cNvSpPr/>
            <p:nvPr/>
          </p:nvSpPr>
          <p:spPr>
            <a:xfrm>
              <a:off x="8934726" y="3678086"/>
              <a:ext cx="2949" cy="7185"/>
            </a:xfrm>
            <a:custGeom>
              <a:avLst/>
              <a:gdLst>
                <a:gd name="connsiteX0" fmla="*/ 692 w 2214"/>
                <a:gd name="connsiteY0" fmla="*/ 4150 h 5395"/>
                <a:gd name="connsiteX1" fmla="*/ 1246 w 2214"/>
                <a:gd name="connsiteY1" fmla="*/ 5396 h 5395"/>
                <a:gd name="connsiteX2" fmla="*/ 2076 w 2214"/>
                <a:gd name="connsiteY2" fmla="*/ 3666 h 5395"/>
                <a:gd name="connsiteX3" fmla="*/ 2215 w 2214"/>
                <a:gd name="connsiteY3" fmla="*/ 2214 h 5395"/>
                <a:gd name="connsiteX4" fmla="*/ 1938 w 2214"/>
                <a:gd name="connsiteY4" fmla="*/ 1176 h 5395"/>
                <a:gd name="connsiteX5" fmla="*/ 1176 w 2214"/>
                <a:gd name="connsiteY5" fmla="*/ 346 h 5395"/>
                <a:gd name="connsiteX6" fmla="*/ 0 w 2214"/>
                <a:gd name="connsiteY6" fmla="*/ 0 h 5395"/>
                <a:gd name="connsiteX7" fmla="*/ 0 w 2214"/>
                <a:gd name="connsiteY7" fmla="*/ 1384 h 5395"/>
                <a:gd name="connsiteX8" fmla="*/ 277 w 2214"/>
                <a:gd name="connsiteY8" fmla="*/ 2836 h 5395"/>
                <a:gd name="connsiteX9" fmla="*/ 692 w 2214"/>
                <a:gd name="connsiteY9" fmla="*/ 4150 h 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4" h="5395">
                  <a:moveTo>
                    <a:pt x="692" y="4150"/>
                  </a:moveTo>
                  <a:lnTo>
                    <a:pt x="1246" y="5396"/>
                  </a:lnTo>
                  <a:lnTo>
                    <a:pt x="2076" y="3666"/>
                  </a:lnTo>
                  <a:lnTo>
                    <a:pt x="2215" y="2214"/>
                  </a:lnTo>
                  <a:lnTo>
                    <a:pt x="1938" y="1176"/>
                  </a:lnTo>
                  <a:lnTo>
                    <a:pt x="1176" y="346"/>
                  </a:lnTo>
                  <a:lnTo>
                    <a:pt x="0" y="0"/>
                  </a:lnTo>
                  <a:lnTo>
                    <a:pt x="0" y="1384"/>
                  </a:lnTo>
                  <a:lnTo>
                    <a:pt x="277" y="2836"/>
                  </a:lnTo>
                  <a:lnTo>
                    <a:pt x="692" y="415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8" name="Freeform 3647">
              <a:extLst>
                <a:ext uri="{FF2B5EF4-FFF2-40B4-BE49-F238E27FC236}">
                  <a16:creationId xmlns:a16="http://schemas.microsoft.com/office/drawing/2014/main" id="{E1E07F7E-0787-84D0-52B4-241879DEFCAC}"/>
                </a:ext>
              </a:extLst>
            </p:cNvPr>
            <p:cNvSpPr/>
            <p:nvPr/>
          </p:nvSpPr>
          <p:spPr>
            <a:xfrm>
              <a:off x="8927807" y="3671083"/>
              <a:ext cx="16781" cy="21004"/>
            </a:xfrm>
            <a:custGeom>
              <a:avLst/>
              <a:gdLst>
                <a:gd name="connsiteX0" fmla="*/ 5195 w 12600"/>
                <a:gd name="connsiteY0" fmla="*/ 5257 h 15771"/>
                <a:gd name="connsiteX1" fmla="*/ 6441 w 12600"/>
                <a:gd name="connsiteY1" fmla="*/ 5603 h 15771"/>
                <a:gd name="connsiteX2" fmla="*/ 7133 w 12600"/>
                <a:gd name="connsiteY2" fmla="*/ 6364 h 15771"/>
                <a:gd name="connsiteX3" fmla="*/ 7410 w 12600"/>
                <a:gd name="connsiteY3" fmla="*/ 7471 h 15771"/>
                <a:gd name="connsiteX4" fmla="*/ 7271 w 12600"/>
                <a:gd name="connsiteY4" fmla="*/ 8923 h 15771"/>
                <a:gd name="connsiteX5" fmla="*/ 6441 w 12600"/>
                <a:gd name="connsiteY5" fmla="*/ 10653 h 15771"/>
                <a:gd name="connsiteX6" fmla="*/ 5887 w 12600"/>
                <a:gd name="connsiteY6" fmla="*/ 9408 h 15771"/>
                <a:gd name="connsiteX7" fmla="*/ 5472 w 12600"/>
                <a:gd name="connsiteY7" fmla="*/ 8093 h 15771"/>
                <a:gd name="connsiteX8" fmla="*/ 5195 w 12600"/>
                <a:gd name="connsiteY8" fmla="*/ 6710 h 15771"/>
                <a:gd name="connsiteX9" fmla="*/ 5195 w 12600"/>
                <a:gd name="connsiteY9" fmla="*/ 5326 h 15771"/>
                <a:gd name="connsiteX10" fmla="*/ 5195 w 12600"/>
                <a:gd name="connsiteY10" fmla="*/ 138 h 15771"/>
                <a:gd name="connsiteX11" fmla="*/ 2011 w 12600"/>
                <a:gd name="connsiteY11" fmla="*/ 1245 h 15771"/>
                <a:gd name="connsiteX12" fmla="*/ 4 w 12600"/>
                <a:gd name="connsiteY12" fmla="*/ 5465 h 15771"/>
                <a:gd name="connsiteX13" fmla="*/ 4 w 12600"/>
                <a:gd name="connsiteY13" fmla="*/ 6848 h 15771"/>
                <a:gd name="connsiteX14" fmla="*/ 142 w 12600"/>
                <a:gd name="connsiteY14" fmla="*/ 7609 h 15771"/>
                <a:gd name="connsiteX15" fmla="*/ 420 w 12600"/>
                <a:gd name="connsiteY15" fmla="*/ 8993 h 15771"/>
                <a:gd name="connsiteX16" fmla="*/ 558 w 12600"/>
                <a:gd name="connsiteY16" fmla="*/ 9684 h 15771"/>
                <a:gd name="connsiteX17" fmla="*/ 973 w 12600"/>
                <a:gd name="connsiteY17" fmla="*/ 10999 h 15771"/>
                <a:gd name="connsiteX18" fmla="*/ 1112 w 12600"/>
                <a:gd name="connsiteY18" fmla="*/ 11414 h 15771"/>
                <a:gd name="connsiteX19" fmla="*/ 1665 w 12600"/>
                <a:gd name="connsiteY19" fmla="*/ 12659 h 15771"/>
                <a:gd name="connsiteX20" fmla="*/ 6302 w 12600"/>
                <a:gd name="connsiteY20" fmla="*/ 15772 h 15771"/>
                <a:gd name="connsiteX21" fmla="*/ 6441 w 12600"/>
                <a:gd name="connsiteY21" fmla="*/ 15772 h 15771"/>
                <a:gd name="connsiteX22" fmla="*/ 11078 w 12600"/>
                <a:gd name="connsiteY22" fmla="*/ 12935 h 15771"/>
                <a:gd name="connsiteX23" fmla="*/ 11908 w 12600"/>
                <a:gd name="connsiteY23" fmla="*/ 11206 h 15771"/>
                <a:gd name="connsiteX24" fmla="*/ 12462 w 12600"/>
                <a:gd name="connsiteY24" fmla="*/ 9269 h 15771"/>
                <a:gd name="connsiteX25" fmla="*/ 12601 w 12600"/>
                <a:gd name="connsiteY25" fmla="*/ 7817 h 15771"/>
                <a:gd name="connsiteX26" fmla="*/ 12462 w 12600"/>
                <a:gd name="connsiteY26" fmla="*/ 6087 h 15771"/>
                <a:gd name="connsiteX27" fmla="*/ 12186 w 12600"/>
                <a:gd name="connsiteY27" fmla="*/ 4980 h 15771"/>
                <a:gd name="connsiteX28" fmla="*/ 11009 w 12600"/>
                <a:gd name="connsiteY28" fmla="*/ 2836 h 15771"/>
                <a:gd name="connsiteX29" fmla="*/ 10317 w 12600"/>
                <a:gd name="connsiteY29" fmla="*/ 2075 h 15771"/>
                <a:gd name="connsiteX30" fmla="*/ 7963 w 12600"/>
                <a:gd name="connsiteY30" fmla="*/ 554 h 15771"/>
                <a:gd name="connsiteX31" fmla="*/ 6718 w 12600"/>
                <a:gd name="connsiteY31" fmla="*/ 208 h 15771"/>
                <a:gd name="connsiteX32" fmla="*/ 5264 w 12600"/>
                <a:gd name="connsiteY32" fmla="*/ 0 h 15771"/>
                <a:gd name="connsiteX33" fmla="*/ 5264 w 12600"/>
                <a:gd name="connsiteY33" fmla="*/ 0 h 1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600" h="15771">
                  <a:moveTo>
                    <a:pt x="5195" y="5257"/>
                  </a:moveTo>
                  <a:lnTo>
                    <a:pt x="6441" y="5603"/>
                  </a:lnTo>
                  <a:lnTo>
                    <a:pt x="7133" y="6364"/>
                  </a:lnTo>
                  <a:lnTo>
                    <a:pt x="7410" y="7471"/>
                  </a:lnTo>
                  <a:lnTo>
                    <a:pt x="7271" y="8923"/>
                  </a:lnTo>
                  <a:lnTo>
                    <a:pt x="6441" y="10653"/>
                  </a:lnTo>
                  <a:lnTo>
                    <a:pt x="5887" y="9408"/>
                  </a:lnTo>
                  <a:lnTo>
                    <a:pt x="5472" y="8093"/>
                  </a:lnTo>
                  <a:lnTo>
                    <a:pt x="5195" y="6710"/>
                  </a:lnTo>
                  <a:lnTo>
                    <a:pt x="5195" y="5326"/>
                  </a:lnTo>
                  <a:moveTo>
                    <a:pt x="5195" y="138"/>
                  </a:moveTo>
                  <a:cubicBezTo>
                    <a:pt x="4088" y="138"/>
                    <a:pt x="2980" y="484"/>
                    <a:pt x="2011" y="1245"/>
                  </a:cubicBezTo>
                  <a:cubicBezTo>
                    <a:pt x="696" y="2283"/>
                    <a:pt x="-65" y="3805"/>
                    <a:pt x="4" y="5465"/>
                  </a:cubicBezTo>
                  <a:lnTo>
                    <a:pt x="4" y="6848"/>
                  </a:lnTo>
                  <a:cubicBezTo>
                    <a:pt x="4" y="6848"/>
                    <a:pt x="74" y="7402"/>
                    <a:pt x="142" y="7609"/>
                  </a:cubicBezTo>
                  <a:lnTo>
                    <a:pt x="420" y="8993"/>
                  </a:lnTo>
                  <a:cubicBezTo>
                    <a:pt x="420" y="8993"/>
                    <a:pt x="489" y="9477"/>
                    <a:pt x="558" y="9684"/>
                  </a:cubicBezTo>
                  <a:lnTo>
                    <a:pt x="973" y="10999"/>
                  </a:lnTo>
                  <a:cubicBezTo>
                    <a:pt x="973" y="10999"/>
                    <a:pt x="1112" y="11275"/>
                    <a:pt x="1112" y="11414"/>
                  </a:cubicBezTo>
                  <a:lnTo>
                    <a:pt x="1665" y="12659"/>
                  </a:lnTo>
                  <a:cubicBezTo>
                    <a:pt x="2496" y="14526"/>
                    <a:pt x="4295" y="15772"/>
                    <a:pt x="6302" y="15772"/>
                  </a:cubicBezTo>
                  <a:cubicBezTo>
                    <a:pt x="6302" y="15772"/>
                    <a:pt x="6372" y="15772"/>
                    <a:pt x="6441" y="15772"/>
                  </a:cubicBezTo>
                  <a:cubicBezTo>
                    <a:pt x="8379" y="15772"/>
                    <a:pt x="10178" y="14665"/>
                    <a:pt x="11078" y="12935"/>
                  </a:cubicBezTo>
                  <a:lnTo>
                    <a:pt x="11908" y="11206"/>
                  </a:lnTo>
                  <a:cubicBezTo>
                    <a:pt x="12186" y="10584"/>
                    <a:pt x="12393" y="9961"/>
                    <a:pt x="12462" y="9269"/>
                  </a:cubicBezTo>
                  <a:lnTo>
                    <a:pt x="12601" y="7817"/>
                  </a:lnTo>
                  <a:cubicBezTo>
                    <a:pt x="12601" y="7263"/>
                    <a:pt x="12601" y="6641"/>
                    <a:pt x="12462" y="6087"/>
                  </a:cubicBezTo>
                  <a:lnTo>
                    <a:pt x="12186" y="4980"/>
                  </a:lnTo>
                  <a:cubicBezTo>
                    <a:pt x="11978" y="4150"/>
                    <a:pt x="11562" y="3459"/>
                    <a:pt x="11009" y="2836"/>
                  </a:cubicBezTo>
                  <a:lnTo>
                    <a:pt x="10317" y="2075"/>
                  </a:lnTo>
                  <a:cubicBezTo>
                    <a:pt x="9694" y="1384"/>
                    <a:pt x="8863" y="830"/>
                    <a:pt x="7963" y="554"/>
                  </a:cubicBezTo>
                  <a:lnTo>
                    <a:pt x="6718" y="208"/>
                  </a:lnTo>
                  <a:cubicBezTo>
                    <a:pt x="6233" y="69"/>
                    <a:pt x="5749" y="0"/>
                    <a:pt x="5264" y="0"/>
                  </a:cubicBezTo>
                  <a:lnTo>
                    <a:pt x="526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49" name="Freeform 3648">
              <a:extLst>
                <a:ext uri="{FF2B5EF4-FFF2-40B4-BE49-F238E27FC236}">
                  <a16:creationId xmlns:a16="http://schemas.microsoft.com/office/drawing/2014/main" id="{C4E14214-4413-982B-94BC-BA44A94FBB2E}"/>
                </a:ext>
              </a:extLst>
            </p:cNvPr>
            <p:cNvSpPr/>
            <p:nvPr/>
          </p:nvSpPr>
          <p:spPr>
            <a:xfrm>
              <a:off x="8902924" y="3677901"/>
              <a:ext cx="166195" cy="142981"/>
            </a:xfrm>
            <a:custGeom>
              <a:avLst/>
              <a:gdLst>
                <a:gd name="connsiteX0" fmla="*/ 1730 w 124787"/>
                <a:gd name="connsiteY0" fmla="*/ 76852 h 107357"/>
                <a:gd name="connsiteX1" fmla="*/ 0 w 124787"/>
                <a:gd name="connsiteY1" fmla="*/ 82801 h 107357"/>
                <a:gd name="connsiteX2" fmla="*/ 1107 w 124787"/>
                <a:gd name="connsiteY2" fmla="*/ 86259 h 107357"/>
                <a:gd name="connsiteX3" fmla="*/ 5122 w 124787"/>
                <a:gd name="connsiteY3" fmla="*/ 91724 h 107357"/>
                <a:gd name="connsiteX4" fmla="*/ 5883 w 124787"/>
                <a:gd name="connsiteY4" fmla="*/ 95183 h 107357"/>
                <a:gd name="connsiteX5" fmla="*/ 5122 w 124787"/>
                <a:gd name="connsiteY5" fmla="*/ 98019 h 107357"/>
                <a:gd name="connsiteX6" fmla="*/ 3876 w 124787"/>
                <a:gd name="connsiteY6" fmla="*/ 101477 h 107357"/>
                <a:gd name="connsiteX7" fmla="*/ 3599 w 124787"/>
                <a:gd name="connsiteY7" fmla="*/ 104798 h 107357"/>
                <a:gd name="connsiteX8" fmla="*/ 5468 w 124787"/>
                <a:gd name="connsiteY8" fmla="*/ 107150 h 107357"/>
                <a:gd name="connsiteX9" fmla="*/ 8444 w 124787"/>
                <a:gd name="connsiteY9" fmla="*/ 107357 h 107357"/>
                <a:gd name="connsiteX10" fmla="*/ 10866 w 124787"/>
                <a:gd name="connsiteY10" fmla="*/ 105490 h 107357"/>
                <a:gd name="connsiteX11" fmla="*/ 14396 w 124787"/>
                <a:gd name="connsiteY11" fmla="*/ 100371 h 107357"/>
                <a:gd name="connsiteX12" fmla="*/ 17649 w 124787"/>
                <a:gd name="connsiteY12" fmla="*/ 98434 h 107357"/>
                <a:gd name="connsiteX13" fmla="*/ 24155 w 124787"/>
                <a:gd name="connsiteY13" fmla="*/ 99333 h 107357"/>
                <a:gd name="connsiteX14" fmla="*/ 27546 w 124787"/>
                <a:gd name="connsiteY14" fmla="*/ 97604 h 107357"/>
                <a:gd name="connsiteX15" fmla="*/ 26369 w 124787"/>
                <a:gd name="connsiteY15" fmla="*/ 96289 h 107357"/>
                <a:gd name="connsiteX16" fmla="*/ 20279 w 124787"/>
                <a:gd name="connsiteY16" fmla="*/ 91309 h 107357"/>
                <a:gd name="connsiteX17" fmla="*/ 18756 w 124787"/>
                <a:gd name="connsiteY17" fmla="*/ 90617 h 107357"/>
                <a:gd name="connsiteX18" fmla="*/ 17303 w 124787"/>
                <a:gd name="connsiteY18" fmla="*/ 90202 h 107357"/>
                <a:gd name="connsiteX19" fmla="*/ 15434 w 124787"/>
                <a:gd name="connsiteY19" fmla="*/ 89441 h 107357"/>
                <a:gd name="connsiteX20" fmla="*/ 12804 w 124787"/>
                <a:gd name="connsiteY20" fmla="*/ 87643 h 107357"/>
                <a:gd name="connsiteX21" fmla="*/ 10935 w 124787"/>
                <a:gd name="connsiteY21" fmla="*/ 85429 h 107357"/>
                <a:gd name="connsiteX22" fmla="*/ 10382 w 124787"/>
                <a:gd name="connsiteY22" fmla="*/ 82801 h 107357"/>
                <a:gd name="connsiteX23" fmla="*/ 11697 w 124787"/>
                <a:gd name="connsiteY23" fmla="*/ 79895 h 107357"/>
                <a:gd name="connsiteX24" fmla="*/ 15227 w 124787"/>
                <a:gd name="connsiteY24" fmla="*/ 77474 h 107357"/>
                <a:gd name="connsiteX25" fmla="*/ 18133 w 124787"/>
                <a:gd name="connsiteY25" fmla="*/ 78788 h 107357"/>
                <a:gd name="connsiteX26" fmla="*/ 20833 w 124787"/>
                <a:gd name="connsiteY26" fmla="*/ 81555 h 107357"/>
                <a:gd name="connsiteX27" fmla="*/ 23739 w 124787"/>
                <a:gd name="connsiteY27" fmla="*/ 83423 h 107357"/>
                <a:gd name="connsiteX28" fmla="*/ 25608 w 124787"/>
                <a:gd name="connsiteY28" fmla="*/ 83077 h 107357"/>
                <a:gd name="connsiteX29" fmla="*/ 27684 w 124787"/>
                <a:gd name="connsiteY29" fmla="*/ 81832 h 107357"/>
                <a:gd name="connsiteX30" fmla="*/ 29691 w 124787"/>
                <a:gd name="connsiteY30" fmla="*/ 80241 h 107357"/>
                <a:gd name="connsiteX31" fmla="*/ 31491 w 124787"/>
                <a:gd name="connsiteY31" fmla="*/ 79134 h 107357"/>
                <a:gd name="connsiteX32" fmla="*/ 33775 w 124787"/>
                <a:gd name="connsiteY32" fmla="*/ 78373 h 107357"/>
                <a:gd name="connsiteX33" fmla="*/ 36267 w 124787"/>
                <a:gd name="connsiteY33" fmla="*/ 77751 h 107357"/>
                <a:gd name="connsiteX34" fmla="*/ 38827 w 124787"/>
                <a:gd name="connsiteY34" fmla="*/ 77405 h 107357"/>
                <a:gd name="connsiteX35" fmla="*/ 41181 w 124787"/>
                <a:gd name="connsiteY35" fmla="*/ 77543 h 107357"/>
                <a:gd name="connsiteX36" fmla="*/ 47963 w 124787"/>
                <a:gd name="connsiteY36" fmla="*/ 80864 h 107357"/>
                <a:gd name="connsiteX37" fmla="*/ 56961 w 124787"/>
                <a:gd name="connsiteY37" fmla="*/ 86743 h 107357"/>
                <a:gd name="connsiteX38" fmla="*/ 65750 w 124787"/>
                <a:gd name="connsiteY38" fmla="*/ 91447 h 107357"/>
                <a:gd name="connsiteX39" fmla="*/ 71910 w 124787"/>
                <a:gd name="connsiteY39" fmla="*/ 91309 h 107357"/>
                <a:gd name="connsiteX40" fmla="*/ 72672 w 124787"/>
                <a:gd name="connsiteY40" fmla="*/ 89995 h 107357"/>
                <a:gd name="connsiteX41" fmla="*/ 72948 w 124787"/>
                <a:gd name="connsiteY41" fmla="*/ 88196 h 107357"/>
                <a:gd name="connsiteX42" fmla="*/ 73087 w 124787"/>
                <a:gd name="connsiteY42" fmla="*/ 86328 h 107357"/>
                <a:gd name="connsiteX43" fmla="*/ 73364 w 124787"/>
                <a:gd name="connsiteY43" fmla="*/ 84807 h 107357"/>
                <a:gd name="connsiteX44" fmla="*/ 74194 w 124787"/>
                <a:gd name="connsiteY44" fmla="*/ 82870 h 107357"/>
                <a:gd name="connsiteX45" fmla="*/ 75232 w 124787"/>
                <a:gd name="connsiteY45" fmla="*/ 80933 h 107357"/>
                <a:gd name="connsiteX46" fmla="*/ 77655 w 124787"/>
                <a:gd name="connsiteY46" fmla="*/ 77405 h 107357"/>
                <a:gd name="connsiteX47" fmla="*/ 80285 w 124787"/>
                <a:gd name="connsiteY47" fmla="*/ 74431 h 107357"/>
                <a:gd name="connsiteX48" fmla="*/ 83399 w 124787"/>
                <a:gd name="connsiteY48" fmla="*/ 71318 h 107357"/>
                <a:gd name="connsiteX49" fmla="*/ 86929 w 124787"/>
                <a:gd name="connsiteY49" fmla="*/ 68689 h 107357"/>
                <a:gd name="connsiteX50" fmla="*/ 90597 w 124787"/>
                <a:gd name="connsiteY50" fmla="*/ 67237 h 107357"/>
                <a:gd name="connsiteX51" fmla="*/ 92950 w 124787"/>
                <a:gd name="connsiteY51" fmla="*/ 67029 h 107357"/>
                <a:gd name="connsiteX52" fmla="*/ 97795 w 124787"/>
                <a:gd name="connsiteY52" fmla="*/ 67582 h 107357"/>
                <a:gd name="connsiteX53" fmla="*/ 100356 w 124787"/>
                <a:gd name="connsiteY53" fmla="*/ 67582 h 107357"/>
                <a:gd name="connsiteX54" fmla="*/ 102917 w 124787"/>
                <a:gd name="connsiteY54" fmla="*/ 67167 h 107357"/>
                <a:gd name="connsiteX55" fmla="*/ 105408 w 124787"/>
                <a:gd name="connsiteY55" fmla="*/ 66337 h 107357"/>
                <a:gd name="connsiteX56" fmla="*/ 110045 w 124787"/>
                <a:gd name="connsiteY56" fmla="*/ 63985 h 107357"/>
                <a:gd name="connsiteX57" fmla="*/ 112122 w 124787"/>
                <a:gd name="connsiteY57" fmla="*/ 63224 h 107357"/>
                <a:gd name="connsiteX58" fmla="*/ 116205 w 124787"/>
                <a:gd name="connsiteY58" fmla="*/ 62394 h 107357"/>
                <a:gd name="connsiteX59" fmla="*/ 117935 w 124787"/>
                <a:gd name="connsiteY59" fmla="*/ 61772 h 107357"/>
                <a:gd name="connsiteX60" fmla="*/ 119666 w 124787"/>
                <a:gd name="connsiteY60" fmla="*/ 60527 h 107357"/>
                <a:gd name="connsiteX61" fmla="*/ 122780 w 124787"/>
                <a:gd name="connsiteY61" fmla="*/ 57483 h 107357"/>
                <a:gd name="connsiteX62" fmla="*/ 124787 w 124787"/>
                <a:gd name="connsiteY62" fmla="*/ 56169 h 107357"/>
                <a:gd name="connsiteX63" fmla="*/ 121950 w 124787"/>
                <a:gd name="connsiteY63" fmla="*/ 56307 h 107357"/>
                <a:gd name="connsiteX64" fmla="*/ 117313 w 124787"/>
                <a:gd name="connsiteY64" fmla="*/ 58797 h 107357"/>
                <a:gd name="connsiteX65" fmla="*/ 114544 w 124787"/>
                <a:gd name="connsiteY65" fmla="*/ 58382 h 107357"/>
                <a:gd name="connsiteX66" fmla="*/ 110253 w 124787"/>
                <a:gd name="connsiteY66" fmla="*/ 48145 h 107357"/>
                <a:gd name="connsiteX67" fmla="*/ 109838 w 124787"/>
                <a:gd name="connsiteY67" fmla="*/ 44824 h 107357"/>
                <a:gd name="connsiteX68" fmla="*/ 110807 w 124787"/>
                <a:gd name="connsiteY68" fmla="*/ 41297 h 107357"/>
                <a:gd name="connsiteX69" fmla="*/ 114475 w 124787"/>
                <a:gd name="connsiteY69" fmla="*/ 34656 h 107357"/>
                <a:gd name="connsiteX70" fmla="*/ 115167 w 124787"/>
                <a:gd name="connsiteY70" fmla="*/ 31197 h 107357"/>
                <a:gd name="connsiteX71" fmla="*/ 112260 w 124787"/>
                <a:gd name="connsiteY71" fmla="*/ 32719 h 107357"/>
                <a:gd name="connsiteX72" fmla="*/ 107416 w 124787"/>
                <a:gd name="connsiteY72" fmla="*/ 38184 h 107357"/>
                <a:gd name="connsiteX73" fmla="*/ 104854 w 124787"/>
                <a:gd name="connsiteY73" fmla="*/ 40466 h 107357"/>
                <a:gd name="connsiteX74" fmla="*/ 101256 w 124787"/>
                <a:gd name="connsiteY74" fmla="*/ 41712 h 107357"/>
                <a:gd name="connsiteX75" fmla="*/ 97933 w 124787"/>
                <a:gd name="connsiteY75" fmla="*/ 41366 h 107357"/>
                <a:gd name="connsiteX76" fmla="*/ 91151 w 124787"/>
                <a:gd name="connsiteY76" fmla="*/ 38460 h 107357"/>
                <a:gd name="connsiteX77" fmla="*/ 82569 w 124787"/>
                <a:gd name="connsiteY77" fmla="*/ 35693 h 107357"/>
                <a:gd name="connsiteX78" fmla="*/ 79800 w 124787"/>
                <a:gd name="connsiteY78" fmla="*/ 34310 h 107357"/>
                <a:gd name="connsiteX79" fmla="*/ 73710 w 124787"/>
                <a:gd name="connsiteY79" fmla="*/ 30436 h 107357"/>
                <a:gd name="connsiteX80" fmla="*/ 67965 w 124787"/>
                <a:gd name="connsiteY80" fmla="*/ 26009 h 107357"/>
                <a:gd name="connsiteX81" fmla="*/ 62705 w 124787"/>
                <a:gd name="connsiteY81" fmla="*/ 20752 h 107357"/>
                <a:gd name="connsiteX82" fmla="*/ 46371 w 124787"/>
                <a:gd name="connsiteY82" fmla="*/ 1383 h 107357"/>
                <a:gd name="connsiteX83" fmla="*/ 44849 w 124787"/>
                <a:gd name="connsiteY83" fmla="*/ 69 h 107357"/>
                <a:gd name="connsiteX84" fmla="*/ 43326 w 124787"/>
                <a:gd name="connsiteY84" fmla="*/ 0 h 107357"/>
                <a:gd name="connsiteX85" fmla="*/ 40834 w 124787"/>
                <a:gd name="connsiteY85" fmla="*/ 1314 h 107357"/>
                <a:gd name="connsiteX86" fmla="*/ 39035 w 124787"/>
                <a:gd name="connsiteY86" fmla="*/ 2559 h 107357"/>
                <a:gd name="connsiteX87" fmla="*/ 37582 w 124787"/>
                <a:gd name="connsiteY87" fmla="*/ 3943 h 107357"/>
                <a:gd name="connsiteX88" fmla="*/ 36612 w 124787"/>
                <a:gd name="connsiteY88" fmla="*/ 5880 h 107357"/>
                <a:gd name="connsiteX89" fmla="*/ 36543 w 124787"/>
                <a:gd name="connsiteY89" fmla="*/ 8647 h 107357"/>
                <a:gd name="connsiteX90" fmla="*/ 37374 w 124787"/>
                <a:gd name="connsiteY90" fmla="*/ 12174 h 107357"/>
                <a:gd name="connsiteX91" fmla="*/ 40004 w 124787"/>
                <a:gd name="connsiteY91" fmla="*/ 19092 h 107357"/>
                <a:gd name="connsiteX92" fmla="*/ 40558 w 124787"/>
                <a:gd name="connsiteY92" fmla="*/ 22896 h 107357"/>
                <a:gd name="connsiteX93" fmla="*/ 40212 w 124787"/>
                <a:gd name="connsiteY93" fmla="*/ 26632 h 107357"/>
                <a:gd name="connsiteX94" fmla="*/ 37858 w 124787"/>
                <a:gd name="connsiteY94" fmla="*/ 37907 h 107357"/>
                <a:gd name="connsiteX95" fmla="*/ 36890 w 124787"/>
                <a:gd name="connsiteY95" fmla="*/ 41158 h 107357"/>
                <a:gd name="connsiteX96" fmla="*/ 33775 w 124787"/>
                <a:gd name="connsiteY96" fmla="*/ 46761 h 107357"/>
                <a:gd name="connsiteX97" fmla="*/ 32737 w 124787"/>
                <a:gd name="connsiteY97" fmla="*/ 49874 h 107357"/>
                <a:gd name="connsiteX98" fmla="*/ 32667 w 124787"/>
                <a:gd name="connsiteY98" fmla="*/ 52918 h 107357"/>
                <a:gd name="connsiteX99" fmla="*/ 32806 w 124787"/>
                <a:gd name="connsiteY99" fmla="*/ 56100 h 107357"/>
                <a:gd name="connsiteX100" fmla="*/ 32252 w 124787"/>
                <a:gd name="connsiteY100" fmla="*/ 59074 h 107357"/>
                <a:gd name="connsiteX101" fmla="*/ 30037 w 124787"/>
                <a:gd name="connsiteY101" fmla="*/ 61288 h 107357"/>
                <a:gd name="connsiteX102" fmla="*/ 27061 w 124787"/>
                <a:gd name="connsiteY102" fmla="*/ 61910 h 107357"/>
                <a:gd name="connsiteX103" fmla="*/ 23878 w 124787"/>
                <a:gd name="connsiteY103" fmla="*/ 61426 h 107357"/>
                <a:gd name="connsiteX104" fmla="*/ 17857 w 124787"/>
                <a:gd name="connsiteY104" fmla="*/ 59420 h 107357"/>
                <a:gd name="connsiteX105" fmla="*/ 14880 w 124787"/>
                <a:gd name="connsiteY105" fmla="*/ 57829 h 107357"/>
                <a:gd name="connsiteX106" fmla="*/ 13358 w 124787"/>
                <a:gd name="connsiteY106" fmla="*/ 57552 h 107357"/>
                <a:gd name="connsiteX107" fmla="*/ 11835 w 124787"/>
                <a:gd name="connsiteY107" fmla="*/ 58382 h 107357"/>
                <a:gd name="connsiteX108" fmla="*/ 11351 w 124787"/>
                <a:gd name="connsiteY108" fmla="*/ 60112 h 107357"/>
                <a:gd name="connsiteX109" fmla="*/ 12181 w 124787"/>
                <a:gd name="connsiteY109" fmla="*/ 61910 h 107357"/>
                <a:gd name="connsiteX110" fmla="*/ 13288 w 124787"/>
                <a:gd name="connsiteY110" fmla="*/ 63570 h 107357"/>
                <a:gd name="connsiteX111" fmla="*/ 13773 w 124787"/>
                <a:gd name="connsiteY111" fmla="*/ 65023 h 107357"/>
                <a:gd name="connsiteX112" fmla="*/ 11281 w 124787"/>
                <a:gd name="connsiteY112" fmla="*/ 70211 h 107357"/>
                <a:gd name="connsiteX113" fmla="*/ 1730 w 124787"/>
                <a:gd name="connsiteY113" fmla="*/ 76852 h 10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24787" h="107357">
                  <a:moveTo>
                    <a:pt x="1730" y="76852"/>
                  </a:moveTo>
                  <a:lnTo>
                    <a:pt x="0" y="82801"/>
                  </a:lnTo>
                  <a:lnTo>
                    <a:pt x="1107" y="86259"/>
                  </a:lnTo>
                  <a:lnTo>
                    <a:pt x="5122" y="91724"/>
                  </a:lnTo>
                  <a:lnTo>
                    <a:pt x="5883" y="95183"/>
                  </a:lnTo>
                  <a:lnTo>
                    <a:pt x="5122" y="98019"/>
                  </a:lnTo>
                  <a:lnTo>
                    <a:pt x="3876" y="101477"/>
                  </a:lnTo>
                  <a:lnTo>
                    <a:pt x="3599" y="104798"/>
                  </a:lnTo>
                  <a:lnTo>
                    <a:pt x="5468" y="107150"/>
                  </a:lnTo>
                  <a:lnTo>
                    <a:pt x="8444" y="107357"/>
                  </a:lnTo>
                  <a:lnTo>
                    <a:pt x="10866" y="105490"/>
                  </a:lnTo>
                  <a:lnTo>
                    <a:pt x="14396" y="100371"/>
                  </a:lnTo>
                  <a:lnTo>
                    <a:pt x="17649" y="98434"/>
                  </a:lnTo>
                  <a:lnTo>
                    <a:pt x="24155" y="99333"/>
                  </a:lnTo>
                  <a:lnTo>
                    <a:pt x="27546" y="97604"/>
                  </a:lnTo>
                  <a:lnTo>
                    <a:pt x="26369" y="96289"/>
                  </a:lnTo>
                  <a:lnTo>
                    <a:pt x="20279" y="91309"/>
                  </a:lnTo>
                  <a:lnTo>
                    <a:pt x="18756" y="90617"/>
                  </a:lnTo>
                  <a:lnTo>
                    <a:pt x="17303" y="90202"/>
                  </a:lnTo>
                  <a:lnTo>
                    <a:pt x="15434" y="89441"/>
                  </a:lnTo>
                  <a:lnTo>
                    <a:pt x="12804" y="87643"/>
                  </a:lnTo>
                  <a:lnTo>
                    <a:pt x="10935" y="85429"/>
                  </a:lnTo>
                  <a:lnTo>
                    <a:pt x="10382" y="82801"/>
                  </a:lnTo>
                  <a:lnTo>
                    <a:pt x="11697" y="79895"/>
                  </a:lnTo>
                  <a:lnTo>
                    <a:pt x="15227" y="77474"/>
                  </a:lnTo>
                  <a:lnTo>
                    <a:pt x="18133" y="78788"/>
                  </a:lnTo>
                  <a:lnTo>
                    <a:pt x="20833" y="81555"/>
                  </a:lnTo>
                  <a:lnTo>
                    <a:pt x="23739" y="83423"/>
                  </a:lnTo>
                  <a:lnTo>
                    <a:pt x="25608" y="83077"/>
                  </a:lnTo>
                  <a:lnTo>
                    <a:pt x="27684" y="81832"/>
                  </a:lnTo>
                  <a:lnTo>
                    <a:pt x="29691" y="80241"/>
                  </a:lnTo>
                  <a:lnTo>
                    <a:pt x="31491" y="79134"/>
                  </a:lnTo>
                  <a:lnTo>
                    <a:pt x="33775" y="78373"/>
                  </a:lnTo>
                  <a:lnTo>
                    <a:pt x="36267" y="77751"/>
                  </a:lnTo>
                  <a:lnTo>
                    <a:pt x="38827" y="77405"/>
                  </a:lnTo>
                  <a:lnTo>
                    <a:pt x="41181" y="77543"/>
                  </a:lnTo>
                  <a:lnTo>
                    <a:pt x="47963" y="80864"/>
                  </a:lnTo>
                  <a:lnTo>
                    <a:pt x="56961" y="86743"/>
                  </a:lnTo>
                  <a:lnTo>
                    <a:pt x="65750" y="91447"/>
                  </a:lnTo>
                  <a:lnTo>
                    <a:pt x="71910" y="91309"/>
                  </a:lnTo>
                  <a:lnTo>
                    <a:pt x="72672" y="89995"/>
                  </a:lnTo>
                  <a:lnTo>
                    <a:pt x="72948" y="88196"/>
                  </a:lnTo>
                  <a:lnTo>
                    <a:pt x="73087" y="86328"/>
                  </a:lnTo>
                  <a:lnTo>
                    <a:pt x="73364" y="84807"/>
                  </a:lnTo>
                  <a:lnTo>
                    <a:pt x="74194" y="82870"/>
                  </a:lnTo>
                  <a:lnTo>
                    <a:pt x="75232" y="80933"/>
                  </a:lnTo>
                  <a:lnTo>
                    <a:pt x="77655" y="77405"/>
                  </a:lnTo>
                  <a:lnTo>
                    <a:pt x="80285" y="74431"/>
                  </a:lnTo>
                  <a:lnTo>
                    <a:pt x="83399" y="71318"/>
                  </a:lnTo>
                  <a:lnTo>
                    <a:pt x="86929" y="68689"/>
                  </a:lnTo>
                  <a:lnTo>
                    <a:pt x="90597" y="67237"/>
                  </a:lnTo>
                  <a:lnTo>
                    <a:pt x="92950" y="67029"/>
                  </a:lnTo>
                  <a:lnTo>
                    <a:pt x="97795" y="67582"/>
                  </a:lnTo>
                  <a:lnTo>
                    <a:pt x="100356" y="67582"/>
                  </a:lnTo>
                  <a:lnTo>
                    <a:pt x="102917" y="67167"/>
                  </a:lnTo>
                  <a:lnTo>
                    <a:pt x="105408" y="66337"/>
                  </a:lnTo>
                  <a:lnTo>
                    <a:pt x="110045" y="63985"/>
                  </a:lnTo>
                  <a:lnTo>
                    <a:pt x="112122" y="63224"/>
                  </a:lnTo>
                  <a:lnTo>
                    <a:pt x="116205" y="62394"/>
                  </a:lnTo>
                  <a:lnTo>
                    <a:pt x="117935" y="61772"/>
                  </a:lnTo>
                  <a:lnTo>
                    <a:pt x="119666" y="60527"/>
                  </a:lnTo>
                  <a:lnTo>
                    <a:pt x="122780" y="57483"/>
                  </a:lnTo>
                  <a:lnTo>
                    <a:pt x="124787" y="56169"/>
                  </a:lnTo>
                  <a:lnTo>
                    <a:pt x="121950" y="56307"/>
                  </a:lnTo>
                  <a:lnTo>
                    <a:pt x="117313" y="58797"/>
                  </a:lnTo>
                  <a:lnTo>
                    <a:pt x="114544" y="58382"/>
                  </a:lnTo>
                  <a:lnTo>
                    <a:pt x="110253" y="48145"/>
                  </a:lnTo>
                  <a:lnTo>
                    <a:pt x="109838" y="44824"/>
                  </a:lnTo>
                  <a:lnTo>
                    <a:pt x="110807" y="41297"/>
                  </a:lnTo>
                  <a:lnTo>
                    <a:pt x="114475" y="34656"/>
                  </a:lnTo>
                  <a:lnTo>
                    <a:pt x="115167" y="31197"/>
                  </a:lnTo>
                  <a:lnTo>
                    <a:pt x="112260" y="32719"/>
                  </a:lnTo>
                  <a:lnTo>
                    <a:pt x="107416" y="38184"/>
                  </a:lnTo>
                  <a:lnTo>
                    <a:pt x="104854" y="40466"/>
                  </a:lnTo>
                  <a:lnTo>
                    <a:pt x="101256" y="41712"/>
                  </a:lnTo>
                  <a:lnTo>
                    <a:pt x="97933" y="41366"/>
                  </a:lnTo>
                  <a:lnTo>
                    <a:pt x="91151" y="38460"/>
                  </a:lnTo>
                  <a:lnTo>
                    <a:pt x="82569" y="35693"/>
                  </a:lnTo>
                  <a:lnTo>
                    <a:pt x="79800" y="34310"/>
                  </a:lnTo>
                  <a:lnTo>
                    <a:pt x="73710" y="30436"/>
                  </a:lnTo>
                  <a:lnTo>
                    <a:pt x="67965" y="26009"/>
                  </a:lnTo>
                  <a:lnTo>
                    <a:pt x="62705" y="20752"/>
                  </a:lnTo>
                  <a:lnTo>
                    <a:pt x="46371" y="1383"/>
                  </a:lnTo>
                  <a:lnTo>
                    <a:pt x="44849" y="69"/>
                  </a:lnTo>
                  <a:lnTo>
                    <a:pt x="43326" y="0"/>
                  </a:lnTo>
                  <a:lnTo>
                    <a:pt x="40834" y="1314"/>
                  </a:lnTo>
                  <a:lnTo>
                    <a:pt x="39035" y="2559"/>
                  </a:lnTo>
                  <a:lnTo>
                    <a:pt x="37582" y="3943"/>
                  </a:lnTo>
                  <a:lnTo>
                    <a:pt x="36612" y="5880"/>
                  </a:lnTo>
                  <a:lnTo>
                    <a:pt x="36543" y="8647"/>
                  </a:lnTo>
                  <a:lnTo>
                    <a:pt x="37374" y="12174"/>
                  </a:lnTo>
                  <a:lnTo>
                    <a:pt x="40004" y="19092"/>
                  </a:lnTo>
                  <a:lnTo>
                    <a:pt x="40558" y="22896"/>
                  </a:lnTo>
                  <a:lnTo>
                    <a:pt x="40212" y="26632"/>
                  </a:lnTo>
                  <a:lnTo>
                    <a:pt x="37858" y="37907"/>
                  </a:lnTo>
                  <a:lnTo>
                    <a:pt x="36890" y="41158"/>
                  </a:lnTo>
                  <a:lnTo>
                    <a:pt x="33775" y="46761"/>
                  </a:lnTo>
                  <a:lnTo>
                    <a:pt x="32737" y="49874"/>
                  </a:lnTo>
                  <a:lnTo>
                    <a:pt x="32667" y="52918"/>
                  </a:lnTo>
                  <a:lnTo>
                    <a:pt x="32806" y="56100"/>
                  </a:lnTo>
                  <a:lnTo>
                    <a:pt x="32252" y="59074"/>
                  </a:lnTo>
                  <a:lnTo>
                    <a:pt x="30037" y="61288"/>
                  </a:lnTo>
                  <a:lnTo>
                    <a:pt x="27061" y="61910"/>
                  </a:lnTo>
                  <a:lnTo>
                    <a:pt x="23878" y="61426"/>
                  </a:lnTo>
                  <a:lnTo>
                    <a:pt x="17857" y="59420"/>
                  </a:lnTo>
                  <a:lnTo>
                    <a:pt x="14880" y="57829"/>
                  </a:lnTo>
                  <a:lnTo>
                    <a:pt x="13358" y="57552"/>
                  </a:lnTo>
                  <a:lnTo>
                    <a:pt x="11835" y="58382"/>
                  </a:lnTo>
                  <a:lnTo>
                    <a:pt x="11351" y="60112"/>
                  </a:lnTo>
                  <a:lnTo>
                    <a:pt x="12181" y="61910"/>
                  </a:lnTo>
                  <a:lnTo>
                    <a:pt x="13288" y="63570"/>
                  </a:lnTo>
                  <a:lnTo>
                    <a:pt x="13773" y="65023"/>
                  </a:lnTo>
                  <a:lnTo>
                    <a:pt x="11281" y="70211"/>
                  </a:lnTo>
                  <a:lnTo>
                    <a:pt x="1730" y="7685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0" name="Freeform 3649">
              <a:extLst>
                <a:ext uri="{FF2B5EF4-FFF2-40B4-BE49-F238E27FC236}">
                  <a16:creationId xmlns:a16="http://schemas.microsoft.com/office/drawing/2014/main" id="{66AD9ED5-2119-FC8F-9307-BBCAE1E00B1B}"/>
                </a:ext>
              </a:extLst>
            </p:cNvPr>
            <p:cNvSpPr/>
            <p:nvPr/>
          </p:nvSpPr>
          <p:spPr>
            <a:xfrm>
              <a:off x="8896472" y="3670163"/>
              <a:ext cx="179960" cy="157169"/>
            </a:xfrm>
            <a:custGeom>
              <a:avLst/>
              <a:gdLst>
                <a:gd name="connsiteX0" fmla="*/ 48171 w 135123"/>
                <a:gd name="connsiteY0" fmla="*/ 5811 h 118010"/>
                <a:gd name="connsiteX1" fmla="*/ 49693 w 135123"/>
                <a:gd name="connsiteY1" fmla="*/ 5811 h 118010"/>
                <a:gd name="connsiteX2" fmla="*/ 51216 w 135123"/>
                <a:gd name="connsiteY2" fmla="*/ 7194 h 118010"/>
                <a:gd name="connsiteX3" fmla="*/ 67550 w 135123"/>
                <a:gd name="connsiteY3" fmla="*/ 26563 h 118010"/>
                <a:gd name="connsiteX4" fmla="*/ 72810 w 135123"/>
                <a:gd name="connsiteY4" fmla="*/ 31820 h 118010"/>
                <a:gd name="connsiteX5" fmla="*/ 78554 w 135123"/>
                <a:gd name="connsiteY5" fmla="*/ 36247 h 118010"/>
                <a:gd name="connsiteX6" fmla="*/ 84645 w 135123"/>
                <a:gd name="connsiteY6" fmla="*/ 40190 h 118010"/>
                <a:gd name="connsiteX7" fmla="*/ 87414 w 135123"/>
                <a:gd name="connsiteY7" fmla="*/ 41573 h 118010"/>
                <a:gd name="connsiteX8" fmla="*/ 95996 w 135123"/>
                <a:gd name="connsiteY8" fmla="*/ 44340 h 118010"/>
                <a:gd name="connsiteX9" fmla="*/ 102709 w 135123"/>
                <a:gd name="connsiteY9" fmla="*/ 47315 h 118010"/>
                <a:gd name="connsiteX10" fmla="*/ 106031 w 135123"/>
                <a:gd name="connsiteY10" fmla="*/ 47661 h 118010"/>
                <a:gd name="connsiteX11" fmla="*/ 109630 w 135123"/>
                <a:gd name="connsiteY11" fmla="*/ 46346 h 118010"/>
                <a:gd name="connsiteX12" fmla="*/ 112191 w 135123"/>
                <a:gd name="connsiteY12" fmla="*/ 44064 h 118010"/>
                <a:gd name="connsiteX13" fmla="*/ 117036 w 135123"/>
                <a:gd name="connsiteY13" fmla="*/ 38599 h 118010"/>
                <a:gd name="connsiteX14" fmla="*/ 119943 w 135123"/>
                <a:gd name="connsiteY14" fmla="*/ 37077 h 118010"/>
                <a:gd name="connsiteX15" fmla="*/ 119250 w 135123"/>
                <a:gd name="connsiteY15" fmla="*/ 40536 h 118010"/>
                <a:gd name="connsiteX16" fmla="*/ 115583 w 135123"/>
                <a:gd name="connsiteY16" fmla="*/ 47176 h 118010"/>
                <a:gd name="connsiteX17" fmla="*/ 114613 w 135123"/>
                <a:gd name="connsiteY17" fmla="*/ 50635 h 118010"/>
                <a:gd name="connsiteX18" fmla="*/ 115029 w 135123"/>
                <a:gd name="connsiteY18" fmla="*/ 53955 h 118010"/>
                <a:gd name="connsiteX19" fmla="*/ 119320 w 135123"/>
                <a:gd name="connsiteY19" fmla="*/ 64193 h 118010"/>
                <a:gd name="connsiteX20" fmla="*/ 122088 w 135123"/>
                <a:gd name="connsiteY20" fmla="*/ 64608 h 118010"/>
                <a:gd name="connsiteX21" fmla="*/ 126725 w 135123"/>
                <a:gd name="connsiteY21" fmla="*/ 62118 h 118010"/>
                <a:gd name="connsiteX22" fmla="*/ 129563 w 135123"/>
                <a:gd name="connsiteY22" fmla="*/ 61980 h 118010"/>
                <a:gd name="connsiteX23" fmla="*/ 127556 w 135123"/>
                <a:gd name="connsiteY23" fmla="*/ 63225 h 118010"/>
                <a:gd name="connsiteX24" fmla="*/ 124441 w 135123"/>
                <a:gd name="connsiteY24" fmla="*/ 66268 h 118010"/>
                <a:gd name="connsiteX25" fmla="*/ 122780 w 135123"/>
                <a:gd name="connsiteY25" fmla="*/ 67513 h 118010"/>
                <a:gd name="connsiteX26" fmla="*/ 121050 w 135123"/>
                <a:gd name="connsiteY26" fmla="*/ 68136 h 118010"/>
                <a:gd name="connsiteX27" fmla="*/ 116898 w 135123"/>
                <a:gd name="connsiteY27" fmla="*/ 68966 h 118010"/>
                <a:gd name="connsiteX28" fmla="*/ 114890 w 135123"/>
                <a:gd name="connsiteY28" fmla="*/ 69727 h 118010"/>
                <a:gd name="connsiteX29" fmla="*/ 110184 w 135123"/>
                <a:gd name="connsiteY29" fmla="*/ 72010 h 118010"/>
                <a:gd name="connsiteX30" fmla="*/ 107692 w 135123"/>
                <a:gd name="connsiteY30" fmla="*/ 72840 h 118010"/>
                <a:gd name="connsiteX31" fmla="*/ 105132 w 135123"/>
                <a:gd name="connsiteY31" fmla="*/ 73255 h 118010"/>
                <a:gd name="connsiteX32" fmla="*/ 102640 w 135123"/>
                <a:gd name="connsiteY32" fmla="*/ 73255 h 118010"/>
                <a:gd name="connsiteX33" fmla="*/ 97795 w 135123"/>
                <a:gd name="connsiteY33" fmla="*/ 72632 h 118010"/>
                <a:gd name="connsiteX34" fmla="*/ 95373 w 135123"/>
                <a:gd name="connsiteY34" fmla="*/ 72840 h 118010"/>
                <a:gd name="connsiteX35" fmla="*/ 91705 w 135123"/>
                <a:gd name="connsiteY35" fmla="*/ 74361 h 118010"/>
                <a:gd name="connsiteX36" fmla="*/ 88175 w 135123"/>
                <a:gd name="connsiteY36" fmla="*/ 76921 h 118010"/>
                <a:gd name="connsiteX37" fmla="*/ 85060 w 135123"/>
                <a:gd name="connsiteY37" fmla="*/ 80034 h 118010"/>
                <a:gd name="connsiteX38" fmla="*/ 82499 w 135123"/>
                <a:gd name="connsiteY38" fmla="*/ 83077 h 118010"/>
                <a:gd name="connsiteX39" fmla="*/ 80077 w 135123"/>
                <a:gd name="connsiteY39" fmla="*/ 86605 h 118010"/>
                <a:gd name="connsiteX40" fmla="*/ 78970 w 135123"/>
                <a:gd name="connsiteY40" fmla="*/ 88542 h 118010"/>
                <a:gd name="connsiteX41" fmla="*/ 78208 w 135123"/>
                <a:gd name="connsiteY41" fmla="*/ 90479 h 118010"/>
                <a:gd name="connsiteX42" fmla="*/ 77932 w 135123"/>
                <a:gd name="connsiteY42" fmla="*/ 92001 h 118010"/>
                <a:gd name="connsiteX43" fmla="*/ 77793 w 135123"/>
                <a:gd name="connsiteY43" fmla="*/ 93868 h 118010"/>
                <a:gd name="connsiteX44" fmla="*/ 77516 w 135123"/>
                <a:gd name="connsiteY44" fmla="*/ 95598 h 118010"/>
                <a:gd name="connsiteX45" fmla="*/ 76755 w 135123"/>
                <a:gd name="connsiteY45" fmla="*/ 96912 h 118010"/>
                <a:gd name="connsiteX46" fmla="*/ 70595 w 135123"/>
                <a:gd name="connsiteY46" fmla="*/ 97050 h 118010"/>
                <a:gd name="connsiteX47" fmla="*/ 61875 w 135123"/>
                <a:gd name="connsiteY47" fmla="*/ 92347 h 118010"/>
                <a:gd name="connsiteX48" fmla="*/ 52808 w 135123"/>
                <a:gd name="connsiteY48" fmla="*/ 86467 h 118010"/>
                <a:gd name="connsiteX49" fmla="*/ 46026 w 135123"/>
                <a:gd name="connsiteY49" fmla="*/ 83147 h 118010"/>
                <a:gd name="connsiteX50" fmla="*/ 43672 w 135123"/>
                <a:gd name="connsiteY50" fmla="*/ 83008 h 118010"/>
                <a:gd name="connsiteX51" fmla="*/ 41181 w 135123"/>
                <a:gd name="connsiteY51" fmla="*/ 83354 h 118010"/>
                <a:gd name="connsiteX52" fmla="*/ 38689 w 135123"/>
                <a:gd name="connsiteY52" fmla="*/ 83977 h 118010"/>
                <a:gd name="connsiteX53" fmla="*/ 36474 w 135123"/>
                <a:gd name="connsiteY53" fmla="*/ 84737 h 118010"/>
                <a:gd name="connsiteX54" fmla="*/ 34606 w 135123"/>
                <a:gd name="connsiteY54" fmla="*/ 85844 h 118010"/>
                <a:gd name="connsiteX55" fmla="*/ 32599 w 135123"/>
                <a:gd name="connsiteY55" fmla="*/ 87366 h 118010"/>
                <a:gd name="connsiteX56" fmla="*/ 30522 w 135123"/>
                <a:gd name="connsiteY56" fmla="*/ 88611 h 118010"/>
                <a:gd name="connsiteX57" fmla="*/ 28653 w 135123"/>
                <a:gd name="connsiteY57" fmla="*/ 88957 h 118010"/>
                <a:gd name="connsiteX58" fmla="*/ 25747 w 135123"/>
                <a:gd name="connsiteY58" fmla="*/ 87020 h 118010"/>
                <a:gd name="connsiteX59" fmla="*/ 23117 w 135123"/>
                <a:gd name="connsiteY59" fmla="*/ 84253 h 118010"/>
                <a:gd name="connsiteX60" fmla="*/ 20141 w 135123"/>
                <a:gd name="connsiteY60" fmla="*/ 82939 h 118010"/>
                <a:gd name="connsiteX61" fmla="*/ 16611 w 135123"/>
                <a:gd name="connsiteY61" fmla="*/ 85291 h 118010"/>
                <a:gd name="connsiteX62" fmla="*/ 15296 w 135123"/>
                <a:gd name="connsiteY62" fmla="*/ 88196 h 118010"/>
                <a:gd name="connsiteX63" fmla="*/ 15918 w 135123"/>
                <a:gd name="connsiteY63" fmla="*/ 90825 h 118010"/>
                <a:gd name="connsiteX64" fmla="*/ 17787 w 135123"/>
                <a:gd name="connsiteY64" fmla="*/ 93038 h 118010"/>
                <a:gd name="connsiteX65" fmla="*/ 20417 w 135123"/>
                <a:gd name="connsiteY65" fmla="*/ 94768 h 118010"/>
                <a:gd name="connsiteX66" fmla="*/ 22286 w 135123"/>
                <a:gd name="connsiteY66" fmla="*/ 95529 h 118010"/>
                <a:gd name="connsiteX67" fmla="*/ 23739 w 135123"/>
                <a:gd name="connsiteY67" fmla="*/ 95944 h 118010"/>
                <a:gd name="connsiteX68" fmla="*/ 25262 w 135123"/>
                <a:gd name="connsiteY68" fmla="*/ 96635 h 118010"/>
                <a:gd name="connsiteX69" fmla="*/ 31353 w 135123"/>
                <a:gd name="connsiteY69" fmla="*/ 101685 h 118010"/>
                <a:gd name="connsiteX70" fmla="*/ 32529 w 135123"/>
                <a:gd name="connsiteY70" fmla="*/ 102999 h 118010"/>
                <a:gd name="connsiteX71" fmla="*/ 29138 w 135123"/>
                <a:gd name="connsiteY71" fmla="*/ 104729 h 118010"/>
                <a:gd name="connsiteX72" fmla="*/ 22632 w 135123"/>
                <a:gd name="connsiteY72" fmla="*/ 103760 h 118010"/>
                <a:gd name="connsiteX73" fmla="*/ 19379 w 135123"/>
                <a:gd name="connsiteY73" fmla="*/ 105766 h 118010"/>
                <a:gd name="connsiteX74" fmla="*/ 15918 w 135123"/>
                <a:gd name="connsiteY74" fmla="*/ 110816 h 118010"/>
                <a:gd name="connsiteX75" fmla="*/ 13496 w 135123"/>
                <a:gd name="connsiteY75" fmla="*/ 112753 h 118010"/>
                <a:gd name="connsiteX76" fmla="*/ 10520 w 135123"/>
                <a:gd name="connsiteY76" fmla="*/ 112545 h 118010"/>
                <a:gd name="connsiteX77" fmla="*/ 8651 w 135123"/>
                <a:gd name="connsiteY77" fmla="*/ 110193 h 118010"/>
                <a:gd name="connsiteX78" fmla="*/ 8997 w 135123"/>
                <a:gd name="connsiteY78" fmla="*/ 106942 h 118010"/>
                <a:gd name="connsiteX79" fmla="*/ 10243 w 135123"/>
                <a:gd name="connsiteY79" fmla="*/ 103484 h 118010"/>
                <a:gd name="connsiteX80" fmla="*/ 11005 w 135123"/>
                <a:gd name="connsiteY80" fmla="*/ 100648 h 118010"/>
                <a:gd name="connsiteX81" fmla="*/ 10243 w 135123"/>
                <a:gd name="connsiteY81" fmla="*/ 97189 h 118010"/>
                <a:gd name="connsiteX82" fmla="*/ 6229 w 135123"/>
                <a:gd name="connsiteY82" fmla="*/ 91724 h 118010"/>
                <a:gd name="connsiteX83" fmla="*/ 5122 w 135123"/>
                <a:gd name="connsiteY83" fmla="*/ 88335 h 118010"/>
                <a:gd name="connsiteX84" fmla="*/ 6783 w 135123"/>
                <a:gd name="connsiteY84" fmla="*/ 82386 h 118010"/>
                <a:gd name="connsiteX85" fmla="*/ 16334 w 135123"/>
                <a:gd name="connsiteY85" fmla="*/ 75745 h 118010"/>
                <a:gd name="connsiteX86" fmla="*/ 18826 w 135123"/>
                <a:gd name="connsiteY86" fmla="*/ 70557 h 118010"/>
                <a:gd name="connsiteX87" fmla="*/ 18341 w 135123"/>
                <a:gd name="connsiteY87" fmla="*/ 69104 h 118010"/>
                <a:gd name="connsiteX88" fmla="*/ 17233 w 135123"/>
                <a:gd name="connsiteY88" fmla="*/ 67444 h 118010"/>
                <a:gd name="connsiteX89" fmla="*/ 16472 w 135123"/>
                <a:gd name="connsiteY89" fmla="*/ 65715 h 118010"/>
                <a:gd name="connsiteX90" fmla="*/ 16957 w 135123"/>
                <a:gd name="connsiteY90" fmla="*/ 63985 h 118010"/>
                <a:gd name="connsiteX91" fmla="*/ 18479 w 135123"/>
                <a:gd name="connsiteY91" fmla="*/ 63155 h 118010"/>
                <a:gd name="connsiteX92" fmla="*/ 20002 w 135123"/>
                <a:gd name="connsiteY92" fmla="*/ 63501 h 118010"/>
                <a:gd name="connsiteX93" fmla="*/ 22978 w 135123"/>
                <a:gd name="connsiteY93" fmla="*/ 65092 h 118010"/>
                <a:gd name="connsiteX94" fmla="*/ 28930 w 135123"/>
                <a:gd name="connsiteY94" fmla="*/ 67098 h 118010"/>
                <a:gd name="connsiteX95" fmla="*/ 32183 w 135123"/>
                <a:gd name="connsiteY95" fmla="*/ 67583 h 118010"/>
                <a:gd name="connsiteX96" fmla="*/ 35159 w 135123"/>
                <a:gd name="connsiteY96" fmla="*/ 66960 h 118010"/>
                <a:gd name="connsiteX97" fmla="*/ 37374 w 135123"/>
                <a:gd name="connsiteY97" fmla="*/ 64746 h 118010"/>
                <a:gd name="connsiteX98" fmla="*/ 37928 w 135123"/>
                <a:gd name="connsiteY98" fmla="*/ 61772 h 118010"/>
                <a:gd name="connsiteX99" fmla="*/ 37789 w 135123"/>
                <a:gd name="connsiteY99" fmla="*/ 58590 h 118010"/>
                <a:gd name="connsiteX100" fmla="*/ 37789 w 135123"/>
                <a:gd name="connsiteY100" fmla="*/ 55546 h 118010"/>
                <a:gd name="connsiteX101" fmla="*/ 38897 w 135123"/>
                <a:gd name="connsiteY101" fmla="*/ 52434 h 118010"/>
                <a:gd name="connsiteX102" fmla="*/ 42011 w 135123"/>
                <a:gd name="connsiteY102" fmla="*/ 46761 h 118010"/>
                <a:gd name="connsiteX103" fmla="*/ 42980 w 135123"/>
                <a:gd name="connsiteY103" fmla="*/ 43579 h 118010"/>
                <a:gd name="connsiteX104" fmla="*/ 45333 w 135123"/>
                <a:gd name="connsiteY104" fmla="*/ 32304 h 118010"/>
                <a:gd name="connsiteX105" fmla="*/ 45679 w 135123"/>
                <a:gd name="connsiteY105" fmla="*/ 28569 h 118010"/>
                <a:gd name="connsiteX106" fmla="*/ 45126 w 135123"/>
                <a:gd name="connsiteY106" fmla="*/ 24695 h 118010"/>
                <a:gd name="connsiteX107" fmla="*/ 42496 w 135123"/>
                <a:gd name="connsiteY107" fmla="*/ 17778 h 118010"/>
                <a:gd name="connsiteX108" fmla="*/ 41734 w 135123"/>
                <a:gd name="connsiteY108" fmla="*/ 14319 h 118010"/>
                <a:gd name="connsiteX109" fmla="*/ 41734 w 135123"/>
                <a:gd name="connsiteY109" fmla="*/ 11552 h 118010"/>
                <a:gd name="connsiteX110" fmla="*/ 42772 w 135123"/>
                <a:gd name="connsiteY110" fmla="*/ 9615 h 118010"/>
                <a:gd name="connsiteX111" fmla="*/ 44226 w 135123"/>
                <a:gd name="connsiteY111" fmla="*/ 8232 h 118010"/>
                <a:gd name="connsiteX112" fmla="*/ 46095 w 135123"/>
                <a:gd name="connsiteY112" fmla="*/ 6987 h 118010"/>
                <a:gd name="connsiteX113" fmla="*/ 48517 w 135123"/>
                <a:gd name="connsiteY113" fmla="*/ 5672 h 118010"/>
                <a:gd name="connsiteX114" fmla="*/ 48517 w 135123"/>
                <a:gd name="connsiteY114" fmla="*/ 484 h 118010"/>
                <a:gd name="connsiteX115" fmla="*/ 46095 w 135123"/>
                <a:gd name="connsiteY115" fmla="*/ 1107 h 118010"/>
                <a:gd name="connsiteX116" fmla="*/ 43672 w 135123"/>
                <a:gd name="connsiteY116" fmla="*/ 2421 h 118010"/>
                <a:gd name="connsiteX117" fmla="*/ 43188 w 135123"/>
                <a:gd name="connsiteY117" fmla="*/ 2698 h 118010"/>
                <a:gd name="connsiteX118" fmla="*/ 41319 w 135123"/>
                <a:gd name="connsiteY118" fmla="*/ 3943 h 118010"/>
                <a:gd name="connsiteX119" fmla="*/ 40627 w 135123"/>
                <a:gd name="connsiteY119" fmla="*/ 4496 h 118010"/>
                <a:gd name="connsiteX120" fmla="*/ 39174 w 135123"/>
                <a:gd name="connsiteY120" fmla="*/ 5880 h 118010"/>
                <a:gd name="connsiteX121" fmla="*/ 38135 w 135123"/>
                <a:gd name="connsiteY121" fmla="*/ 7333 h 118010"/>
                <a:gd name="connsiteX122" fmla="*/ 37166 w 135123"/>
                <a:gd name="connsiteY122" fmla="*/ 9269 h 118010"/>
                <a:gd name="connsiteX123" fmla="*/ 36682 w 135123"/>
                <a:gd name="connsiteY123" fmla="*/ 11414 h 118010"/>
                <a:gd name="connsiteX124" fmla="*/ 36682 w 135123"/>
                <a:gd name="connsiteY124" fmla="*/ 14181 h 118010"/>
                <a:gd name="connsiteX125" fmla="*/ 36682 w 135123"/>
                <a:gd name="connsiteY125" fmla="*/ 15495 h 118010"/>
                <a:gd name="connsiteX126" fmla="*/ 37443 w 135123"/>
                <a:gd name="connsiteY126" fmla="*/ 18954 h 118010"/>
                <a:gd name="connsiteX127" fmla="*/ 37651 w 135123"/>
                <a:gd name="connsiteY127" fmla="*/ 19645 h 118010"/>
                <a:gd name="connsiteX128" fmla="*/ 40073 w 135123"/>
                <a:gd name="connsiteY128" fmla="*/ 26009 h 118010"/>
                <a:gd name="connsiteX129" fmla="*/ 40419 w 135123"/>
                <a:gd name="connsiteY129" fmla="*/ 28707 h 118010"/>
                <a:gd name="connsiteX130" fmla="*/ 40142 w 135123"/>
                <a:gd name="connsiteY130" fmla="*/ 31543 h 118010"/>
                <a:gd name="connsiteX131" fmla="*/ 37928 w 135123"/>
                <a:gd name="connsiteY131" fmla="*/ 42265 h 118010"/>
                <a:gd name="connsiteX132" fmla="*/ 37166 w 135123"/>
                <a:gd name="connsiteY132" fmla="*/ 44686 h 118010"/>
                <a:gd name="connsiteX133" fmla="*/ 34329 w 135123"/>
                <a:gd name="connsiteY133" fmla="*/ 49874 h 118010"/>
                <a:gd name="connsiteX134" fmla="*/ 33914 w 135123"/>
                <a:gd name="connsiteY134" fmla="*/ 50774 h 118010"/>
                <a:gd name="connsiteX135" fmla="*/ 32875 w 135123"/>
                <a:gd name="connsiteY135" fmla="*/ 53886 h 118010"/>
                <a:gd name="connsiteX136" fmla="*/ 32599 w 135123"/>
                <a:gd name="connsiteY136" fmla="*/ 55408 h 118010"/>
                <a:gd name="connsiteX137" fmla="*/ 32599 w 135123"/>
                <a:gd name="connsiteY137" fmla="*/ 58452 h 118010"/>
                <a:gd name="connsiteX138" fmla="*/ 32599 w 135123"/>
                <a:gd name="connsiteY138" fmla="*/ 58797 h 118010"/>
                <a:gd name="connsiteX139" fmla="*/ 32737 w 135123"/>
                <a:gd name="connsiteY139" fmla="*/ 61426 h 118010"/>
                <a:gd name="connsiteX140" fmla="*/ 32599 w 135123"/>
                <a:gd name="connsiteY140" fmla="*/ 62187 h 118010"/>
                <a:gd name="connsiteX141" fmla="*/ 32045 w 135123"/>
                <a:gd name="connsiteY141" fmla="*/ 62325 h 118010"/>
                <a:gd name="connsiteX142" fmla="*/ 30176 w 135123"/>
                <a:gd name="connsiteY142" fmla="*/ 62049 h 118010"/>
                <a:gd name="connsiteX143" fmla="*/ 25054 w 135123"/>
                <a:gd name="connsiteY143" fmla="*/ 60319 h 118010"/>
                <a:gd name="connsiteX144" fmla="*/ 22424 w 135123"/>
                <a:gd name="connsiteY144" fmla="*/ 58936 h 118010"/>
                <a:gd name="connsiteX145" fmla="*/ 21040 w 135123"/>
                <a:gd name="connsiteY145" fmla="*/ 58452 h 118010"/>
                <a:gd name="connsiteX146" fmla="*/ 19518 w 135123"/>
                <a:gd name="connsiteY146" fmla="*/ 58106 h 118010"/>
                <a:gd name="connsiteX147" fmla="*/ 18479 w 135123"/>
                <a:gd name="connsiteY147" fmla="*/ 57967 h 118010"/>
                <a:gd name="connsiteX148" fmla="*/ 15918 w 135123"/>
                <a:gd name="connsiteY148" fmla="*/ 58659 h 118010"/>
                <a:gd name="connsiteX149" fmla="*/ 14396 w 135123"/>
                <a:gd name="connsiteY149" fmla="*/ 59489 h 118010"/>
                <a:gd name="connsiteX150" fmla="*/ 11973 w 135123"/>
                <a:gd name="connsiteY150" fmla="*/ 62602 h 118010"/>
                <a:gd name="connsiteX151" fmla="*/ 11489 w 135123"/>
                <a:gd name="connsiteY151" fmla="*/ 64331 h 118010"/>
                <a:gd name="connsiteX152" fmla="*/ 11766 w 135123"/>
                <a:gd name="connsiteY152" fmla="*/ 67790 h 118010"/>
                <a:gd name="connsiteX153" fmla="*/ 12527 w 135123"/>
                <a:gd name="connsiteY153" fmla="*/ 69519 h 118010"/>
                <a:gd name="connsiteX154" fmla="*/ 12942 w 135123"/>
                <a:gd name="connsiteY154" fmla="*/ 70280 h 118010"/>
                <a:gd name="connsiteX155" fmla="*/ 13150 w 135123"/>
                <a:gd name="connsiteY155" fmla="*/ 70557 h 118010"/>
                <a:gd name="connsiteX156" fmla="*/ 12320 w 135123"/>
                <a:gd name="connsiteY156" fmla="*/ 72286 h 118010"/>
                <a:gd name="connsiteX157" fmla="*/ 3876 w 135123"/>
                <a:gd name="connsiteY157" fmla="*/ 78166 h 118010"/>
                <a:gd name="connsiteX158" fmla="*/ 1869 w 135123"/>
                <a:gd name="connsiteY158" fmla="*/ 81002 h 118010"/>
                <a:gd name="connsiteX159" fmla="*/ 208 w 135123"/>
                <a:gd name="connsiteY159" fmla="*/ 86951 h 118010"/>
                <a:gd name="connsiteX160" fmla="*/ 208 w 135123"/>
                <a:gd name="connsiteY160" fmla="*/ 89926 h 118010"/>
                <a:gd name="connsiteX161" fmla="*/ 1315 w 135123"/>
                <a:gd name="connsiteY161" fmla="*/ 93315 h 118010"/>
                <a:gd name="connsiteX162" fmla="*/ 2076 w 135123"/>
                <a:gd name="connsiteY162" fmla="*/ 94837 h 118010"/>
                <a:gd name="connsiteX163" fmla="*/ 5468 w 135123"/>
                <a:gd name="connsiteY163" fmla="*/ 99471 h 118010"/>
                <a:gd name="connsiteX164" fmla="*/ 5745 w 135123"/>
                <a:gd name="connsiteY164" fmla="*/ 100648 h 118010"/>
                <a:gd name="connsiteX165" fmla="*/ 5399 w 135123"/>
                <a:gd name="connsiteY165" fmla="*/ 102031 h 118010"/>
                <a:gd name="connsiteX166" fmla="*/ 4222 w 135123"/>
                <a:gd name="connsiteY166" fmla="*/ 105282 h 118010"/>
                <a:gd name="connsiteX167" fmla="*/ 3945 w 135123"/>
                <a:gd name="connsiteY167" fmla="*/ 106527 h 118010"/>
                <a:gd name="connsiteX168" fmla="*/ 3599 w 135123"/>
                <a:gd name="connsiteY168" fmla="*/ 109778 h 118010"/>
                <a:gd name="connsiteX169" fmla="*/ 4706 w 135123"/>
                <a:gd name="connsiteY169" fmla="*/ 113514 h 118010"/>
                <a:gd name="connsiteX170" fmla="*/ 6575 w 135123"/>
                <a:gd name="connsiteY170" fmla="*/ 115866 h 118010"/>
                <a:gd name="connsiteX171" fmla="*/ 10312 w 135123"/>
                <a:gd name="connsiteY171" fmla="*/ 117802 h 118010"/>
                <a:gd name="connsiteX172" fmla="*/ 13288 w 135123"/>
                <a:gd name="connsiteY172" fmla="*/ 118010 h 118010"/>
                <a:gd name="connsiteX173" fmla="*/ 13635 w 135123"/>
                <a:gd name="connsiteY173" fmla="*/ 118010 h 118010"/>
                <a:gd name="connsiteX174" fmla="*/ 16818 w 135123"/>
                <a:gd name="connsiteY174" fmla="*/ 116903 h 118010"/>
                <a:gd name="connsiteX175" fmla="*/ 19241 w 135123"/>
                <a:gd name="connsiteY175" fmla="*/ 114966 h 118010"/>
                <a:gd name="connsiteX176" fmla="*/ 20348 w 135123"/>
                <a:gd name="connsiteY176" fmla="*/ 113790 h 118010"/>
                <a:gd name="connsiteX177" fmla="*/ 23186 w 135123"/>
                <a:gd name="connsiteY177" fmla="*/ 109640 h 118010"/>
                <a:gd name="connsiteX178" fmla="*/ 23947 w 135123"/>
                <a:gd name="connsiteY178" fmla="*/ 109225 h 118010"/>
                <a:gd name="connsiteX179" fmla="*/ 28653 w 135123"/>
                <a:gd name="connsiteY179" fmla="*/ 109917 h 118010"/>
                <a:gd name="connsiteX180" fmla="*/ 29415 w 135123"/>
                <a:gd name="connsiteY180" fmla="*/ 109917 h 118010"/>
                <a:gd name="connsiteX181" fmla="*/ 31768 w 135123"/>
                <a:gd name="connsiteY181" fmla="*/ 109363 h 118010"/>
                <a:gd name="connsiteX182" fmla="*/ 35159 w 135123"/>
                <a:gd name="connsiteY182" fmla="*/ 107634 h 118010"/>
                <a:gd name="connsiteX183" fmla="*/ 37928 w 135123"/>
                <a:gd name="connsiteY183" fmla="*/ 103968 h 118010"/>
                <a:gd name="connsiteX184" fmla="*/ 36612 w 135123"/>
                <a:gd name="connsiteY184" fmla="*/ 99541 h 118010"/>
                <a:gd name="connsiteX185" fmla="*/ 35436 w 135123"/>
                <a:gd name="connsiteY185" fmla="*/ 98226 h 118010"/>
                <a:gd name="connsiteX186" fmla="*/ 34951 w 135123"/>
                <a:gd name="connsiteY186" fmla="*/ 97742 h 118010"/>
                <a:gd name="connsiteX187" fmla="*/ 30314 w 135123"/>
                <a:gd name="connsiteY187" fmla="*/ 93868 h 118010"/>
                <a:gd name="connsiteX188" fmla="*/ 31906 w 135123"/>
                <a:gd name="connsiteY188" fmla="*/ 93592 h 118010"/>
                <a:gd name="connsiteX189" fmla="*/ 33636 w 135123"/>
                <a:gd name="connsiteY189" fmla="*/ 92900 h 118010"/>
                <a:gd name="connsiteX190" fmla="*/ 35713 w 135123"/>
                <a:gd name="connsiteY190" fmla="*/ 91655 h 118010"/>
                <a:gd name="connsiteX191" fmla="*/ 36128 w 135123"/>
                <a:gd name="connsiteY191" fmla="*/ 91378 h 118010"/>
                <a:gd name="connsiteX192" fmla="*/ 37928 w 135123"/>
                <a:gd name="connsiteY192" fmla="*/ 89995 h 118010"/>
                <a:gd name="connsiteX193" fmla="*/ 39035 w 135123"/>
                <a:gd name="connsiteY193" fmla="*/ 89303 h 118010"/>
                <a:gd name="connsiteX194" fmla="*/ 40488 w 135123"/>
                <a:gd name="connsiteY194" fmla="*/ 88750 h 118010"/>
                <a:gd name="connsiteX195" fmla="*/ 42496 w 135123"/>
                <a:gd name="connsiteY195" fmla="*/ 88265 h 118010"/>
                <a:gd name="connsiteX196" fmla="*/ 44295 w 135123"/>
                <a:gd name="connsiteY196" fmla="*/ 88058 h 118010"/>
                <a:gd name="connsiteX197" fmla="*/ 45126 w 135123"/>
                <a:gd name="connsiteY197" fmla="*/ 88058 h 118010"/>
                <a:gd name="connsiteX198" fmla="*/ 50663 w 135123"/>
                <a:gd name="connsiteY198" fmla="*/ 90825 h 118010"/>
                <a:gd name="connsiteX199" fmla="*/ 59452 w 135123"/>
                <a:gd name="connsiteY199" fmla="*/ 96497 h 118010"/>
                <a:gd name="connsiteX200" fmla="*/ 59798 w 135123"/>
                <a:gd name="connsiteY200" fmla="*/ 96705 h 118010"/>
                <a:gd name="connsiteX201" fmla="*/ 68519 w 135123"/>
                <a:gd name="connsiteY201" fmla="*/ 101408 h 118010"/>
                <a:gd name="connsiteX202" fmla="*/ 71011 w 135123"/>
                <a:gd name="connsiteY202" fmla="*/ 102031 h 118010"/>
                <a:gd name="connsiteX203" fmla="*/ 71149 w 135123"/>
                <a:gd name="connsiteY203" fmla="*/ 102031 h 118010"/>
                <a:gd name="connsiteX204" fmla="*/ 77309 w 135123"/>
                <a:gd name="connsiteY204" fmla="*/ 101893 h 118010"/>
                <a:gd name="connsiteX205" fmla="*/ 81669 w 135123"/>
                <a:gd name="connsiteY205" fmla="*/ 99333 h 118010"/>
                <a:gd name="connsiteX206" fmla="*/ 82431 w 135123"/>
                <a:gd name="connsiteY206" fmla="*/ 98019 h 118010"/>
                <a:gd name="connsiteX207" fmla="*/ 83053 w 135123"/>
                <a:gd name="connsiteY207" fmla="*/ 96220 h 118010"/>
                <a:gd name="connsiteX208" fmla="*/ 83330 w 135123"/>
                <a:gd name="connsiteY208" fmla="*/ 94491 h 118010"/>
                <a:gd name="connsiteX209" fmla="*/ 83330 w 135123"/>
                <a:gd name="connsiteY209" fmla="*/ 94076 h 118010"/>
                <a:gd name="connsiteX210" fmla="*/ 83469 w 135123"/>
                <a:gd name="connsiteY210" fmla="*/ 92485 h 118010"/>
                <a:gd name="connsiteX211" fmla="*/ 83607 w 135123"/>
                <a:gd name="connsiteY211" fmla="*/ 91724 h 118010"/>
                <a:gd name="connsiteX212" fmla="*/ 84092 w 135123"/>
                <a:gd name="connsiteY212" fmla="*/ 90548 h 118010"/>
                <a:gd name="connsiteX213" fmla="*/ 84922 w 135123"/>
                <a:gd name="connsiteY213" fmla="*/ 89095 h 118010"/>
                <a:gd name="connsiteX214" fmla="*/ 87068 w 135123"/>
                <a:gd name="connsiteY214" fmla="*/ 85983 h 118010"/>
                <a:gd name="connsiteX215" fmla="*/ 89352 w 135123"/>
                <a:gd name="connsiteY215" fmla="*/ 83354 h 118010"/>
                <a:gd name="connsiteX216" fmla="*/ 92051 w 135123"/>
                <a:gd name="connsiteY216" fmla="*/ 80656 h 118010"/>
                <a:gd name="connsiteX217" fmla="*/ 94750 w 135123"/>
                <a:gd name="connsiteY217" fmla="*/ 78650 h 118010"/>
                <a:gd name="connsiteX218" fmla="*/ 97103 w 135123"/>
                <a:gd name="connsiteY218" fmla="*/ 77682 h 118010"/>
                <a:gd name="connsiteX219" fmla="*/ 98210 w 135123"/>
                <a:gd name="connsiteY219" fmla="*/ 77682 h 118010"/>
                <a:gd name="connsiteX220" fmla="*/ 102502 w 135123"/>
                <a:gd name="connsiteY220" fmla="*/ 78097 h 118010"/>
                <a:gd name="connsiteX221" fmla="*/ 103055 w 135123"/>
                <a:gd name="connsiteY221" fmla="*/ 78097 h 118010"/>
                <a:gd name="connsiteX222" fmla="*/ 105547 w 135123"/>
                <a:gd name="connsiteY222" fmla="*/ 78097 h 118010"/>
                <a:gd name="connsiteX223" fmla="*/ 105616 w 135123"/>
                <a:gd name="connsiteY223" fmla="*/ 78097 h 118010"/>
                <a:gd name="connsiteX224" fmla="*/ 106447 w 135123"/>
                <a:gd name="connsiteY224" fmla="*/ 78028 h 118010"/>
                <a:gd name="connsiteX225" fmla="*/ 109007 w 135123"/>
                <a:gd name="connsiteY225" fmla="*/ 77613 h 118010"/>
                <a:gd name="connsiteX226" fmla="*/ 109838 w 135123"/>
                <a:gd name="connsiteY226" fmla="*/ 77405 h 118010"/>
                <a:gd name="connsiteX227" fmla="*/ 112329 w 135123"/>
                <a:gd name="connsiteY227" fmla="*/ 76575 h 118010"/>
                <a:gd name="connsiteX228" fmla="*/ 112883 w 135123"/>
                <a:gd name="connsiteY228" fmla="*/ 76298 h 118010"/>
                <a:gd name="connsiteX229" fmla="*/ 117313 w 135123"/>
                <a:gd name="connsiteY229" fmla="*/ 74085 h 118010"/>
                <a:gd name="connsiteX230" fmla="*/ 118697 w 135123"/>
                <a:gd name="connsiteY230" fmla="*/ 73531 h 118010"/>
                <a:gd name="connsiteX231" fmla="*/ 122434 w 135123"/>
                <a:gd name="connsiteY231" fmla="*/ 72771 h 118010"/>
                <a:gd name="connsiteX232" fmla="*/ 123126 w 135123"/>
                <a:gd name="connsiteY232" fmla="*/ 72563 h 118010"/>
                <a:gd name="connsiteX233" fmla="*/ 124857 w 135123"/>
                <a:gd name="connsiteY233" fmla="*/ 71941 h 118010"/>
                <a:gd name="connsiteX234" fmla="*/ 126241 w 135123"/>
                <a:gd name="connsiteY234" fmla="*/ 71180 h 118010"/>
                <a:gd name="connsiteX235" fmla="*/ 127902 w 135123"/>
                <a:gd name="connsiteY235" fmla="*/ 69934 h 118010"/>
                <a:gd name="connsiteX236" fmla="*/ 128456 w 135123"/>
                <a:gd name="connsiteY236" fmla="*/ 69450 h 118010"/>
                <a:gd name="connsiteX237" fmla="*/ 131155 w 135123"/>
                <a:gd name="connsiteY237" fmla="*/ 66822 h 118010"/>
                <a:gd name="connsiteX238" fmla="*/ 132677 w 135123"/>
                <a:gd name="connsiteY238" fmla="*/ 65853 h 118010"/>
                <a:gd name="connsiteX239" fmla="*/ 134892 w 135123"/>
                <a:gd name="connsiteY239" fmla="*/ 59904 h 118010"/>
                <a:gd name="connsiteX240" fmla="*/ 129909 w 135123"/>
                <a:gd name="connsiteY240" fmla="*/ 56238 h 118010"/>
                <a:gd name="connsiteX241" fmla="*/ 129701 w 135123"/>
                <a:gd name="connsiteY241" fmla="*/ 56238 h 118010"/>
                <a:gd name="connsiteX242" fmla="*/ 126864 w 135123"/>
                <a:gd name="connsiteY242" fmla="*/ 56377 h 118010"/>
                <a:gd name="connsiteX243" fmla="*/ 124649 w 135123"/>
                <a:gd name="connsiteY243" fmla="*/ 56999 h 118010"/>
                <a:gd name="connsiteX244" fmla="*/ 122919 w 135123"/>
                <a:gd name="connsiteY244" fmla="*/ 57898 h 118010"/>
                <a:gd name="connsiteX245" fmla="*/ 120497 w 135123"/>
                <a:gd name="connsiteY245" fmla="*/ 52019 h 118010"/>
                <a:gd name="connsiteX246" fmla="*/ 120289 w 135123"/>
                <a:gd name="connsiteY246" fmla="*/ 50428 h 118010"/>
                <a:gd name="connsiteX247" fmla="*/ 120843 w 135123"/>
                <a:gd name="connsiteY247" fmla="*/ 48491 h 118010"/>
                <a:gd name="connsiteX248" fmla="*/ 124165 w 135123"/>
                <a:gd name="connsiteY248" fmla="*/ 42403 h 118010"/>
                <a:gd name="connsiteX249" fmla="*/ 124718 w 135123"/>
                <a:gd name="connsiteY249" fmla="*/ 40882 h 118010"/>
                <a:gd name="connsiteX250" fmla="*/ 125410 w 135123"/>
                <a:gd name="connsiteY250" fmla="*/ 37423 h 118010"/>
                <a:gd name="connsiteX251" fmla="*/ 123403 w 135123"/>
                <a:gd name="connsiteY251" fmla="*/ 32304 h 118010"/>
                <a:gd name="connsiteX252" fmla="*/ 120289 w 135123"/>
                <a:gd name="connsiteY252" fmla="*/ 31267 h 118010"/>
                <a:gd name="connsiteX253" fmla="*/ 117867 w 135123"/>
                <a:gd name="connsiteY253" fmla="*/ 31820 h 118010"/>
                <a:gd name="connsiteX254" fmla="*/ 114959 w 135123"/>
                <a:gd name="connsiteY254" fmla="*/ 33342 h 118010"/>
                <a:gd name="connsiteX255" fmla="*/ 113437 w 135123"/>
                <a:gd name="connsiteY255" fmla="*/ 34518 h 118010"/>
                <a:gd name="connsiteX256" fmla="*/ 108800 w 135123"/>
                <a:gd name="connsiteY256" fmla="*/ 39706 h 118010"/>
                <a:gd name="connsiteX257" fmla="*/ 107208 w 135123"/>
                <a:gd name="connsiteY257" fmla="*/ 41089 h 118010"/>
                <a:gd name="connsiteX258" fmla="*/ 105685 w 135123"/>
                <a:gd name="connsiteY258" fmla="*/ 41643 h 118010"/>
                <a:gd name="connsiteX259" fmla="*/ 104370 w 135123"/>
                <a:gd name="connsiteY259" fmla="*/ 41504 h 118010"/>
                <a:gd name="connsiteX260" fmla="*/ 98349 w 135123"/>
                <a:gd name="connsiteY260" fmla="*/ 38876 h 118010"/>
                <a:gd name="connsiteX261" fmla="*/ 97865 w 135123"/>
                <a:gd name="connsiteY261" fmla="*/ 38668 h 118010"/>
                <a:gd name="connsiteX262" fmla="*/ 89628 w 135123"/>
                <a:gd name="connsiteY262" fmla="*/ 36040 h 118010"/>
                <a:gd name="connsiteX263" fmla="*/ 87483 w 135123"/>
                <a:gd name="connsiteY263" fmla="*/ 35002 h 118010"/>
                <a:gd name="connsiteX264" fmla="*/ 81808 w 135123"/>
                <a:gd name="connsiteY264" fmla="*/ 31336 h 118010"/>
                <a:gd name="connsiteX265" fmla="*/ 76478 w 135123"/>
                <a:gd name="connsiteY265" fmla="*/ 27254 h 118010"/>
                <a:gd name="connsiteX266" fmla="*/ 71633 w 135123"/>
                <a:gd name="connsiteY266" fmla="*/ 22412 h 118010"/>
                <a:gd name="connsiteX267" fmla="*/ 55438 w 135123"/>
                <a:gd name="connsiteY267" fmla="*/ 3251 h 118010"/>
                <a:gd name="connsiteX268" fmla="*/ 54884 w 135123"/>
                <a:gd name="connsiteY268" fmla="*/ 2629 h 118010"/>
                <a:gd name="connsiteX269" fmla="*/ 53362 w 135123"/>
                <a:gd name="connsiteY269" fmla="*/ 1314 h 118010"/>
                <a:gd name="connsiteX270" fmla="*/ 50247 w 135123"/>
                <a:gd name="connsiteY270" fmla="*/ 69 h 118010"/>
                <a:gd name="connsiteX271" fmla="*/ 48724 w 135123"/>
                <a:gd name="connsiteY271" fmla="*/ 69 h 118010"/>
                <a:gd name="connsiteX272" fmla="*/ 48517 w 135123"/>
                <a:gd name="connsiteY272" fmla="*/ 0 h 118010"/>
                <a:gd name="connsiteX273" fmla="*/ 48517 w 135123"/>
                <a:gd name="connsiteY273" fmla="*/ 0 h 11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135123" h="118010">
                  <a:moveTo>
                    <a:pt x="48171" y="5811"/>
                  </a:moveTo>
                  <a:lnTo>
                    <a:pt x="49693" y="5811"/>
                  </a:lnTo>
                  <a:cubicBezTo>
                    <a:pt x="49693" y="5811"/>
                    <a:pt x="51216" y="7194"/>
                    <a:pt x="51216" y="7194"/>
                  </a:cubicBezTo>
                  <a:lnTo>
                    <a:pt x="67550" y="26563"/>
                  </a:lnTo>
                  <a:lnTo>
                    <a:pt x="72810" y="31820"/>
                  </a:lnTo>
                  <a:lnTo>
                    <a:pt x="78554" y="36247"/>
                  </a:lnTo>
                  <a:lnTo>
                    <a:pt x="84645" y="40190"/>
                  </a:lnTo>
                  <a:lnTo>
                    <a:pt x="87414" y="41573"/>
                  </a:lnTo>
                  <a:lnTo>
                    <a:pt x="95996" y="44340"/>
                  </a:lnTo>
                  <a:lnTo>
                    <a:pt x="102709" y="47315"/>
                  </a:lnTo>
                  <a:lnTo>
                    <a:pt x="106031" y="47661"/>
                  </a:lnTo>
                  <a:lnTo>
                    <a:pt x="109630" y="46346"/>
                  </a:lnTo>
                  <a:lnTo>
                    <a:pt x="112191" y="44064"/>
                  </a:lnTo>
                  <a:lnTo>
                    <a:pt x="117036" y="38599"/>
                  </a:lnTo>
                  <a:lnTo>
                    <a:pt x="119943" y="37077"/>
                  </a:lnTo>
                  <a:lnTo>
                    <a:pt x="119250" y="40536"/>
                  </a:lnTo>
                  <a:lnTo>
                    <a:pt x="115583" y="47176"/>
                  </a:lnTo>
                  <a:lnTo>
                    <a:pt x="114613" y="50635"/>
                  </a:lnTo>
                  <a:lnTo>
                    <a:pt x="115029" y="53955"/>
                  </a:lnTo>
                  <a:lnTo>
                    <a:pt x="119320" y="64193"/>
                  </a:lnTo>
                  <a:lnTo>
                    <a:pt x="122088" y="64608"/>
                  </a:lnTo>
                  <a:lnTo>
                    <a:pt x="126725" y="62118"/>
                  </a:lnTo>
                  <a:lnTo>
                    <a:pt x="129563" y="61980"/>
                  </a:lnTo>
                  <a:lnTo>
                    <a:pt x="127556" y="63225"/>
                  </a:lnTo>
                  <a:lnTo>
                    <a:pt x="124441" y="66268"/>
                  </a:lnTo>
                  <a:lnTo>
                    <a:pt x="122780" y="67513"/>
                  </a:lnTo>
                  <a:lnTo>
                    <a:pt x="121050" y="68136"/>
                  </a:lnTo>
                  <a:lnTo>
                    <a:pt x="116898" y="68966"/>
                  </a:lnTo>
                  <a:lnTo>
                    <a:pt x="114890" y="69727"/>
                  </a:lnTo>
                  <a:lnTo>
                    <a:pt x="110184" y="72010"/>
                  </a:lnTo>
                  <a:lnTo>
                    <a:pt x="107692" y="72840"/>
                  </a:lnTo>
                  <a:lnTo>
                    <a:pt x="105132" y="73255"/>
                  </a:lnTo>
                  <a:lnTo>
                    <a:pt x="102640" y="73255"/>
                  </a:lnTo>
                  <a:cubicBezTo>
                    <a:pt x="102640" y="73255"/>
                    <a:pt x="97795" y="72632"/>
                    <a:pt x="97795" y="72632"/>
                  </a:cubicBezTo>
                  <a:lnTo>
                    <a:pt x="95373" y="72840"/>
                  </a:lnTo>
                  <a:lnTo>
                    <a:pt x="91705" y="74361"/>
                  </a:lnTo>
                  <a:lnTo>
                    <a:pt x="88175" y="76921"/>
                  </a:lnTo>
                  <a:lnTo>
                    <a:pt x="85060" y="80034"/>
                  </a:lnTo>
                  <a:lnTo>
                    <a:pt x="82499" y="83077"/>
                  </a:lnTo>
                  <a:lnTo>
                    <a:pt x="80077" y="86605"/>
                  </a:lnTo>
                  <a:lnTo>
                    <a:pt x="78970" y="88542"/>
                  </a:lnTo>
                  <a:lnTo>
                    <a:pt x="78208" y="90479"/>
                  </a:lnTo>
                  <a:lnTo>
                    <a:pt x="77932" y="92001"/>
                  </a:lnTo>
                  <a:lnTo>
                    <a:pt x="77793" y="93868"/>
                  </a:lnTo>
                  <a:lnTo>
                    <a:pt x="77516" y="95598"/>
                  </a:lnTo>
                  <a:lnTo>
                    <a:pt x="76755" y="96912"/>
                  </a:lnTo>
                  <a:lnTo>
                    <a:pt x="70595" y="97050"/>
                  </a:lnTo>
                  <a:lnTo>
                    <a:pt x="61875" y="92347"/>
                  </a:lnTo>
                  <a:lnTo>
                    <a:pt x="52808" y="86467"/>
                  </a:lnTo>
                  <a:lnTo>
                    <a:pt x="46026" y="83147"/>
                  </a:lnTo>
                  <a:lnTo>
                    <a:pt x="43672" y="83008"/>
                  </a:lnTo>
                  <a:lnTo>
                    <a:pt x="41181" y="83354"/>
                  </a:lnTo>
                  <a:lnTo>
                    <a:pt x="38689" y="83977"/>
                  </a:lnTo>
                  <a:lnTo>
                    <a:pt x="36474" y="84737"/>
                  </a:lnTo>
                  <a:lnTo>
                    <a:pt x="34606" y="85844"/>
                  </a:lnTo>
                  <a:lnTo>
                    <a:pt x="32599" y="87366"/>
                  </a:lnTo>
                  <a:lnTo>
                    <a:pt x="30522" y="88611"/>
                  </a:lnTo>
                  <a:lnTo>
                    <a:pt x="28653" y="88957"/>
                  </a:lnTo>
                  <a:lnTo>
                    <a:pt x="25747" y="87020"/>
                  </a:lnTo>
                  <a:lnTo>
                    <a:pt x="23117" y="84253"/>
                  </a:lnTo>
                  <a:lnTo>
                    <a:pt x="20141" y="82939"/>
                  </a:lnTo>
                  <a:lnTo>
                    <a:pt x="16611" y="85291"/>
                  </a:lnTo>
                  <a:lnTo>
                    <a:pt x="15296" y="88196"/>
                  </a:lnTo>
                  <a:lnTo>
                    <a:pt x="15918" y="90825"/>
                  </a:lnTo>
                  <a:lnTo>
                    <a:pt x="17787" y="93038"/>
                  </a:lnTo>
                  <a:lnTo>
                    <a:pt x="20417" y="94768"/>
                  </a:lnTo>
                  <a:lnTo>
                    <a:pt x="22286" y="95529"/>
                  </a:lnTo>
                  <a:lnTo>
                    <a:pt x="23739" y="95944"/>
                  </a:lnTo>
                  <a:lnTo>
                    <a:pt x="25262" y="96635"/>
                  </a:lnTo>
                  <a:lnTo>
                    <a:pt x="31353" y="101685"/>
                  </a:lnTo>
                  <a:lnTo>
                    <a:pt x="32529" y="102999"/>
                  </a:lnTo>
                  <a:lnTo>
                    <a:pt x="29138" y="104729"/>
                  </a:lnTo>
                  <a:lnTo>
                    <a:pt x="22632" y="103760"/>
                  </a:lnTo>
                  <a:lnTo>
                    <a:pt x="19379" y="105766"/>
                  </a:lnTo>
                  <a:lnTo>
                    <a:pt x="15918" y="110816"/>
                  </a:lnTo>
                  <a:lnTo>
                    <a:pt x="13496" y="112753"/>
                  </a:lnTo>
                  <a:lnTo>
                    <a:pt x="10520" y="112545"/>
                  </a:lnTo>
                  <a:lnTo>
                    <a:pt x="8651" y="110193"/>
                  </a:lnTo>
                  <a:lnTo>
                    <a:pt x="8997" y="106942"/>
                  </a:lnTo>
                  <a:lnTo>
                    <a:pt x="10243" y="103484"/>
                  </a:lnTo>
                  <a:lnTo>
                    <a:pt x="11005" y="100648"/>
                  </a:lnTo>
                  <a:lnTo>
                    <a:pt x="10243" y="97189"/>
                  </a:lnTo>
                  <a:lnTo>
                    <a:pt x="6229" y="91724"/>
                  </a:lnTo>
                  <a:lnTo>
                    <a:pt x="5122" y="88335"/>
                  </a:lnTo>
                  <a:lnTo>
                    <a:pt x="6783" y="82386"/>
                  </a:lnTo>
                  <a:lnTo>
                    <a:pt x="16334" y="75745"/>
                  </a:lnTo>
                  <a:lnTo>
                    <a:pt x="18826" y="70557"/>
                  </a:lnTo>
                  <a:lnTo>
                    <a:pt x="18341" y="69104"/>
                  </a:lnTo>
                  <a:lnTo>
                    <a:pt x="17233" y="67444"/>
                  </a:lnTo>
                  <a:lnTo>
                    <a:pt x="16472" y="65715"/>
                  </a:lnTo>
                  <a:lnTo>
                    <a:pt x="16957" y="63985"/>
                  </a:lnTo>
                  <a:lnTo>
                    <a:pt x="18479" y="63155"/>
                  </a:lnTo>
                  <a:lnTo>
                    <a:pt x="20002" y="63501"/>
                  </a:lnTo>
                  <a:lnTo>
                    <a:pt x="22978" y="65092"/>
                  </a:lnTo>
                  <a:lnTo>
                    <a:pt x="28930" y="67098"/>
                  </a:lnTo>
                  <a:lnTo>
                    <a:pt x="32183" y="67583"/>
                  </a:lnTo>
                  <a:lnTo>
                    <a:pt x="35159" y="66960"/>
                  </a:lnTo>
                  <a:lnTo>
                    <a:pt x="37374" y="64746"/>
                  </a:lnTo>
                  <a:lnTo>
                    <a:pt x="37928" y="61772"/>
                  </a:lnTo>
                  <a:lnTo>
                    <a:pt x="37789" y="58590"/>
                  </a:lnTo>
                  <a:lnTo>
                    <a:pt x="37789" y="55546"/>
                  </a:lnTo>
                  <a:cubicBezTo>
                    <a:pt x="37789" y="55546"/>
                    <a:pt x="38897" y="52434"/>
                    <a:pt x="38897" y="52434"/>
                  </a:cubicBezTo>
                  <a:lnTo>
                    <a:pt x="42011" y="46761"/>
                  </a:lnTo>
                  <a:lnTo>
                    <a:pt x="42980" y="43579"/>
                  </a:lnTo>
                  <a:lnTo>
                    <a:pt x="45333" y="32304"/>
                  </a:lnTo>
                  <a:lnTo>
                    <a:pt x="45679" y="28569"/>
                  </a:lnTo>
                  <a:lnTo>
                    <a:pt x="45126" y="24695"/>
                  </a:lnTo>
                  <a:lnTo>
                    <a:pt x="42496" y="17778"/>
                  </a:lnTo>
                  <a:lnTo>
                    <a:pt x="41734" y="14319"/>
                  </a:lnTo>
                  <a:lnTo>
                    <a:pt x="41734" y="11552"/>
                  </a:lnTo>
                  <a:cubicBezTo>
                    <a:pt x="41734" y="11552"/>
                    <a:pt x="42772" y="9615"/>
                    <a:pt x="42772" y="9615"/>
                  </a:cubicBezTo>
                  <a:lnTo>
                    <a:pt x="44226" y="8232"/>
                  </a:lnTo>
                  <a:lnTo>
                    <a:pt x="46095" y="6987"/>
                  </a:lnTo>
                  <a:lnTo>
                    <a:pt x="48517" y="5672"/>
                  </a:lnTo>
                  <a:moveTo>
                    <a:pt x="48517" y="484"/>
                  </a:moveTo>
                  <a:cubicBezTo>
                    <a:pt x="47687" y="484"/>
                    <a:pt x="46856" y="692"/>
                    <a:pt x="46095" y="1107"/>
                  </a:cubicBezTo>
                  <a:lnTo>
                    <a:pt x="43672" y="2421"/>
                  </a:lnTo>
                  <a:cubicBezTo>
                    <a:pt x="43672" y="2421"/>
                    <a:pt x="43326" y="2629"/>
                    <a:pt x="43188" y="2698"/>
                  </a:cubicBezTo>
                  <a:lnTo>
                    <a:pt x="41319" y="3943"/>
                  </a:lnTo>
                  <a:cubicBezTo>
                    <a:pt x="41319" y="3943"/>
                    <a:pt x="40835" y="4289"/>
                    <a:pt x="40627" y="4496"/>
                  </a:cubicBezTo>
                  <a:lnTo>
                    <a:pt x="39174" y="5880"/>
                  </a:lnTo>
                  <a:cubicBezTo>
                    <a:pt x="38758" y="6295"/>
                    <a:pt x="38412" y="6779"/>
                    <a:pt x="38135" y="7333"/>
                  </a:cubicBezTo>
                  <a:lnTo>
                    <a:pt x="37166" y="9269"/>
                  </a:lnTo>
                  <a:cubicBezTo>
                    <a:pt x="36820" y="9961"/>
                    <a:pt x="36682" y="10653"/>
                    <a:pt x="36682" y="11414"/>
                  </a:cubicBezTo>
                  <a:lnTo>
                    <a:pt x="36682" y="14181"/>
                  </a:lnTo>
                  <a:cubicBezTo>
                    <a:pt x="36612" y="14596"/>
                    <a:pt x="36682" y="15011"/>
                    <a:pt x="36682" y="15495"/>
                  </a:cubicBezTo>
                  <a:lnTo>
                    <a:pt x="37443" y="18954"/>
                  </a:lnTo>
                  <a:cubicBezTo>
                    <a:pt x="37443" y="18954"/>
                    <a:pt x="37582" y="19438"/>
                    <a:pt x="37651" y="19645"/>
                  </a:cubicBezTo>
                  <a:lnTo>
                    <a:pt x="40073" y="26009"/>
                  </a:lnTo>
                  <a:lnTo>
                    <a:pt x="40419" y="28707"/>
                  </a:lnTo>
                  <a:lnTo>
                    <a:pt x="40142" y="31543"/>
                  </a:lnTo>
                  <a:lnTo>
                    <a:pt x="37928" y="42265"/>
                  </a:lnTo>
                  <a:lnTo>
                    <a:pt x="37166" y="44686"/>
                  </a:lnTo>
                  <a:lnTo>
                    <a:pt x="34329" y="49874"/>
                  </a:lnTo>
                  <a:cubicBezTo>
                    <a:pt x="34329" y="49874"/>
                    <a:pt x="34052" y="50428"/>
                    <a:pt x="33914" y="50774"/>
                  </a:cubicBezTo>
                  <a:lnTo>
                    <a:pt x="32875" y="53886"/>
                  </a:lnTo>
                  <a:cubicBezTo>
                    <a:pt x="32737" y="54370"/>
                    <a:pt x="32599" y="54855"/>
                    <a:pt x="32599" y="55408"/>
                  </a:cubicBezTo>
                  <a:lnTo>
                    <a:pt x="32599" y="58452"/>
                  </a:lnTo>
                  <a:cubicBezTo>
                    <a:pt x="32599" y="58452"/>
                    <a:pt x="32529" y="58659"/>
                    <a:pt x="32599" y="58797"/>
                  </a:cubicBezTo>
                  <a:lnTo>
                    <a:pt x="32737" y="61426"/>
                  </a:lnTo>
                  <a:lnTo>
                    <a:pt x="32599" y="62187"/>
                  </a:lnTo>
                  <a:lnTo>
                    <a:pt x="32045" y="62325"/>
                  </a:lnTo>
                  <a:lnTo>
                    <a:pt x="30176" y="62049"/>
                  </a:lnTo>
                  <a:lnTo>
                    <a:pt x="25054" y="60319"/>
                  </a:lnTo>
                  <a:lnTo>
                    <a:pt x="22424" y="58936"/>
                  </a:lnTo>
                  <a:cubicBezTo>
                    <a:pt x="22009" y="58728"/>
                    <a:pt x="21525" y="58521"/>
                    <a:pt x="21040" y="58452"/>
                  </a:cubicBezTo>
                  <a:lnTo>
                    <a:pt x="19518" y="58106"/>
                  </a:lnTo>
                  <a:cubicBezTo>
                    <a:pt x="19172" y="58037"/>
                    <a:pt x="18826" y="57967"/>
                    <a:pt x="18479" y="57967"/>
                  </a:cubicBezTo>
                  <a:cubicBezTo>
                    <a:pt x="17579" y="57967"/>
                    <a:pt x="16680" y="58175"/>
                    <a:pt x="15918" y="58659"/>
                  </a:cubicBezTo>
                  <a:lnTo>
                    <a:pt x="14396" y="59489"/>
                  </a:lnTo>
                  <a:cubicBezTo>
                    <a:pt x="13220" y="60181"/>
                    <a:pt x="12320" y="61288"/>
                    <a:pt x="11973" y="62602"/>
                  </a:cubicBezTo>
                  <a:lnTo>
                    <a:pt x="11489" y="64331"/>
                  </a:lnTo>
                  <a:cubicBezTo>
                    <a:pt x="11143" y="65507"/>
                    <a:pt x="11281" y="66753"/>
                    <a:pt x="11766" y="67790"/>
                  </a:cubicBezTo>
                  <a:lnTo>
                    <a:pt x="12527" y="69519"/>
                  </a:lnTo>
                  <a:cubicBezTo>
                    <a:pt x="12527" y="69519"/>
                    <a:pt x="12804" y="70004"/>
                    <a:pt x="12942" y="70280"/>
                  </a:cubicBezTo>
                  <a:lnTo>
                    <a:pt x="13150" y="70557"/>
                  </a:lnTo>
                  <a:lnTo>
                    <a:pt x="12320" y="72286"/>
                  </a:lnTo>
                  <a:lnTo>
                    <a:pt x="3876" y="78166"/>
                  </a:lnTo>
                  <a:cubicBezTo>
                    <a:pt x="2907" y="78858"/>
                    <a:pt x="2146" y="79826"/>
                    <a:pt x="1869" y="81002"/>
                  </a:cubicBezTo>
                  <a:lnTo>
                    <a:pt x="208" y="86951"/>
                  </a:lnTo>
                  <a:cubicBezTo>
                    <a:pt x="-69" y="87920"/>
                    <a:pt x="-69" y="88957"/>
                    <a:pt x="208" y="89926"/>
                  </a:cubicBezTo>
                  <a:lnTo>
                    <a:pt x="1315" y="93315"/>
                  </a:lnTo>
                  <a:cubicBezTo>
                    <a:pt x="1454" y="93868"/>
                    <a:pt x="1730" y="94353"/>
                    <a:pt x="2076" y="94837"/>
                  </a:cubicBezTo>
                  <a:lnTo>
                    <a:pt x="5468" y="99471"/>
                  </a:lnTo>
                  <a:lnTo>
                    <a:pt x="5745" y="100648"/>
                  </a:lnTo>
                  <a:lnTo>
                    <a:pt x="5399" y="102031"/>
                  </a:lnTo>
                  <a:lnTo>
                    <a:pt x="4222" y="105282"/>
                  </a:lnTo>
                  <a:cubicBezTo>
                    <a:pt x="4084" y="105697"/>
                    <a:pt x="4014" y="106112"/>
                    <a:pt x="3945" y="106527"/>
                  </a:cubicBezTo>
                  <a:lnTo>
                    <a:pt x="3599" y="109778"/>
                  </a:lnTo>
                  <a:cubicBezTo>
                    <a:pt x="3461" y="111093"/>
                    <a:pt x="3876" y="112476"/>
                    <a:pt x="4706" y="113514"/>
                  </a:cubicBezTo>
                  <a:lnTo>
                    <a:pt x="6575" y="115866"/>
                  </a:lnTo>
                  <a:cubicBezTo>
                    <a:pt x="7475" y="117042"/>
                    <a:pt x="8790" y="117733"/>
                    <a:pt x="10312" y="117802"/>
                  </a:cubicBezTo>
                  <a:lnTo>
                    <a:pt x="13288" y="118010"/>
                  </a:lnTo>
                  <a:cubicBezTo>
                    <a:pt x="13288" y="118010"/>
                    <a:pt x="13566" y="118010"/>
                    <a:pt x="13635" y="118010"/>
                  </a:cubicBezTo>
                  <a:cubicBezTo>
                    <a:pt x="14811" y="118010"/>
                    <a:pt x="15918" y="117595"/>
                    <a:pt x="16818" y="116903"/>
                  </a:cubicBezTo>
                  <a:lnTo>
                    <a:pt x="19241" y="114966"/>
                  </a:lnTo>
                  <a:cubicBezTo>
                    <a:pt x="19656" y="114620"/>
                    <a:pt x="20002" y="114275"/>
                    <a:pt x="20348" y="113790"/>
                  </a:cubicBezTo>
                  <a:lnTo>
                    <a:pt x="23186" y="109640"/>
                  </a:lnTo>
                  <a:lnTo>
                    <a:pt x="23947" y="109225"/>
                  </a:lnTo>
                  <a:lnTo>
                    <a:pt x="28653" y="109917"/>
                  </a:lnTo>
                  <a:cubicBezTo>
                    <a:pt x="28653" y="109917"/>
                    <a:pt x="29138" y="109917"/>
                    <a:pt x="29415" y="109917"/>
                  </a:cubicBezTo>
                  <a:cubicBezTo>
                    <a:pt x="30245" y="109917"/>
                    <a:pt x="31076" y="109709"/>
                    <a:pt x="31768" y="109363"/>
                  </a:cubicBezTo>
                  <a:lnTo>
                    <a:pt x="35159" y="107634"/>
                  </a:lnTo>
                  <a:cubicBezTo>
                    <a:pt x="36612" y="106873"/>
                    <a:pt x="37651" y="105559"/>
                    <a:pt x="37928" y="103968"/>
                  </a:cubicBezTo>
                  <a:cubicBezTo>
                    <a:pt x="38205" y="102377"/>
                    <a:pt x="37720" y="100717"/>
                    <a:pt x="36612" y="99541"/>
                  </a:cubicBezTo>
                  <a:lnTo>
                    <a:pt x="35436" y="98226"/>
                  </a:lnTo>
                  <a:cubicBezTo>
                    <a:pt x="35436" y="98226"/>
                    <a:pt x="35090" y="97881"/>
                    <a:pt x="34951" y="97742"/>
                  </a:cubicBezTo>
                  <a:lnTo>
                    <a:pt x="30314" y="93868"/>
                  </a:lnTo>
                  <a:lnTo>
                    <a:pt x="31906" y="93592"/>
                  </a:lnTo>
                  <a:cubicBezTo>
                    <a:pt x="32529" y="93453"/>
                    <a:pt x="33083" y="93246"/>
                    <a:pt x="33636" y="92900"/>
                  </a:cubicBezTo>
                  <a:lnTo>
                    <a:pt x="35713" y="91655"/>
                  </a:lnTo>
                  <a:cubicBezTo>
                    <a:pt x="35713" y="91655"/>
                    <a:pt x="35990" y="91447"/>
                    <a:pt x="36128" y="91378"/>
                  </a:cubicBezTo>
                  <a:lnTo>
                    <a:pt x="37928" y="89995"/>
                  </a:lnTo>
                  <a:lnTo>
                    <a:pt x="39035" y="89303"/>
                  </a:lnTo>
                  <a:lnTo>
                    <a:pt x="40488" y="88750"/>
                  </a:lnTo>
                  <a:lnTo>
                    <a:pt x="42496" y="88265"/>
                  </a:lnTo>
                  <a:lnTo>
                    <a:pt x="44295" y="88058"/>
                  </a:lnTo>
                  <a:lnTo>
                    <a:pt x="45126" y="88058"/>
                  </a:lnTo>
                  <a:cubicBezTo>
                    <a:pt x="45126" y="88058"/>
                    <a:pt x="50663" y="90825"/>
                    <a:pt x="50663" y="90825"/>
                  </a:cubicBezTo>
                  <a:lnTo>
                    <a:pt x="59452" y="96497"/>
                  </a:lnTo>
                  <a:cubicBezTo>
                    <a:pt x="59452" y="96497"/>
                    <a:pt x="59660" y="96635"/>
                    <a:pt x="59798" y="96705"/>
                  </a:cubicBezTo>
                  <a:lnTo>
                    <a:pt x="68519" y="101408"/>
                  </a:lnTo>
                  <a:cubicBezTo>
                    <a:pt x="69280" y="101823"/>
                    <a:pt x="70111" y="102031"/>
                    <a:pt x="71011" y="102031"/>
                  </a:cubicBezTo>
                  <a:cubicBezTo>
                    <a:pt x="71011" y="102031"/>
                    <a:pt x="71080" y="102031"/>
                    <a:pt x="71149" y="102031"/>
                  </a:cubicBezTo>
                  <a:lnTo>
                    <a:pt x="77309" y="101893"/>
                  </a:lnTo>
                  <a:cubicBezTo>
                    <a:pt x="79108" y="101893"/>
                    <a:pt x="80769" y="100855"/>
                    <a:pt x="81669" y="99333"/>
                  </a:cubicBezTo>
                  <a:lnTo>
                    <a:pt x="82431" y="98019"/>
                  </a:lnTo>
                  <a:cubicBezTo>
                    <a:pt x="82777" y="97466"/>
                    <a:pt x="82984" y="96843"/>
                    <a:pt x="83053" y="96220"/>
                  </a:cubicBezTo>
                  <a:lnTo>
                    <a:pt x="83330" y="94491"/>
                  </a:lnTo>
                  <a:cubicBezTo>
                    <a:pt x="83330" y="94491"/>
                    <a:pt x="83330" y="94214"/>
                    <a:pt x="83330" y="94076"/>
                  </a:cubicBezTo>
                  <a:lnTo>
                    <a:pt x="83469" y="92485"/>
                  </a:lnTo>
                  <a:lnTo>
                    <a:pt x="83607" y="91724"/>
                  </a:lnTo>
                  <a:lnTo>
                    <a:pt x="84092" y="90548"/>
                  </a:lnTo>
                  <a:lnTo>
                    <a:pt x="84922" y="89095"/>
                  </a:lnTo>
                  <a:lnTo>
                    <a:pt x="87068" y="85983"/>
                  </a:lnTo>
                  <a:lnTo>
                    <a:pt x="89352" y="83354"/>
                  </a:lnTo>
                  <a:lnTo>
                    <a:pt x="92051" y="80656"/>
                  </a:lnTo>
                  <a:lnTo>
                    <a:pt x="94750" y="78650"/>
                  </a:lnTo>
                  <a:lnTo>
                    <a:pt x="97103" y="77682"/>
                  </a:lnTo>
                  <a:lnTo>
                    <a:pt x="98210" y="77682"/>
                  </a:lnTo>
                  <a:cubicBezTo>
                    <a:pt x="98210" y="77682"/>
                    <a:pt x="102502" y="78097"/>
                    <a:pt x="102502" y="78097"/>
                  </a:cubicBezTo>
                  <a:cubicBezTo>
                    <a:pt x="102709" y="78097"/>
                    <a:pt x="102848" y="78097"/>
                    <a:pt x="103055" y="78097"/>
                  </a:cubicBezTo>
                  <a:lnTo>
                    <a:pt x="105547" y="78097"/>
                  </a:lnTo>
                  <a:cubicBezTo>
                    <a:pt x="105547" y="78097"/>
                    <a:pt x="105547" y="78097"/>
                    <a:pt x="105616" y="78097"/>
                  </a:cubicBezTo>
                  <a:cubicBezTo>
                    <a:pt x="105893" y="78097"/>
                    <a:pt x="106170" y="78097"/>
                    <a:pt x="106447" y="78028"/>
                  </a:cubicBezTo>
                  <a:lnTo>
                    <a:pt x="109007" y="77613"/>
                  </a:lnTo>
                  <a:cubicBezTo>
                    <a:pt x="109007" y="77613"/>
                    <a:pt x="109561" y="77474"/>
                    <a:pt x="109838" y="77405"/>
                  </a:cubicBezTo>
                  <a:lnTo>
                    <a:pt x="112329" y="76575"/>
                  </a:lnTo>
                  <a:cubicBezTo>
                    <a:pt x="112329" y="76575"/>
                    <a:pt x="112745" y="76437"/>
                    <a:pt x="112883" y="76298"/>
                  </a:cubicBezTo>
                  <a:lnTo>
                    <a:pt x="117313" y="74085"/>
                  </a:lnTo>
                  <a:lnTo>
                    <a:pt x="118697" y="73531"/>
                  </a:lnTo>
                  <a:lnTo>
                    <a:pt x="122434" y="72771"/>
                  </a:lnTo>
                  <a:cubicBezTo>
                    <a:pt x="122434" y="72771"/>
                    <a:pt x="122919" y="72632"/>
                    <a:pt x="123126" y="72563"/>
                  </a:cubicBezTo>
                  <a:lnTo>
                    <a:pt x="124857" y="71941"/>
                  </a:lnTo>
                  <a:cubicBezTo>
                    <a:pt x="125341" y="71733"/>
                    <a:pt x="125826" y="71526"/>
                    <a:pt x="126241" y="71180"/>
                  </a:cubicBezTo>
                  <a:lnTo>
                    <a:pt x="127902" y="69934"/>
                  </a:lnTo>
                  <a:cubicBezTo>
                    <a:pt x="127902" y="69934"/>
                    <a:pt x="128248" y="69658"/>
                    <a:pt x="128456" y="69450"/>
                  </a:cubicBezTo>
                  <a:lnTo>
                    <a:pt x="131155" y="66822"/>
                  </a:lnTo>
                  <a:lnTo>
                    <a:pt x="132677" y="65853"/>
                  </a:lnTo>
                  <a:cubicBezTo>
                    <a:pt x="134685" y="64608"/>
                    <a:pt x="135585" y="62187"/>
                    <a:pt x="134892" y="59904"/>
                  </a:cubicBezTo>
                  <a:cubicBezTo>
                    <a:pt x="134200" y="57691"/>
                    <a:pt x="132193" y="56238"/>
                    <a:pt x="129909" y="56238"/>
                  </a:cubicBezTo>
                  <a:cubicBezTo>
                    <a:pt x="129909" y="56238"/>
                    <a:pt x="129771" y="56238"/>
                    <a:pt x="129701" y="56238"/>
                  </a:cubicBezTo>
                  <a:lnTo>
                    <a:pt x="126864" y="56377"/>
                  </a:lnTo>
                  <a:cubicBezTo>
                    <a:pt x="126103" y="56377"/>
                    <a:pt x="125341" y="56584"/>
                    <a:pt x="124649" y="56999"/>
                  </a:cubicBezTo>
                  <a:lnTo>
                    <a:pt x="122919" y="57898"/>
                  </a:lnTo>
                  <a:lnTo>
                    <a:pt x="120497" y="52019"/>
                  </a:lnTo>
                  <a:lnTo>
                    <a:pt x="120289" y="50428"/>
                  </a:lnTo>
                  <a:lnTo>
                    <a:pt x="120843" y="48491"/>
                  </a:lnTo>
                  <a:lnTo>
                    <a:pt x="124165" y="42403"/>
                  </a:lnTo>
                  <a:cubicBezTo>
                    <a:pt x="124441" y="41919"/>
                    <a:pt x="124580" y="41435"/>
                    <a:pt x="124718" y="40882"/>
                  </a:cubicBezTo>
                  <a:lnTo>
                    <a:pt x="125410" y="37423"/>
                  </a:lnTo>
                  <a:cubicBezTo>
                    <a:pt x="125826" y="35486"/>
                    <a:pt x="124995" y="33480"/>
                    <a:pt x="123403" y="32304"/>
                  </a:cubicBezTo>
                  <a:cubicBezTo>
                    <a:pt x="122504" y="31612"/>
                    <a:pt x="121396" y="31267"/>
                    <a:pt x="120289" y="31267"/>
                  </a:cubicBezTo>
                  <a:cubicBezTo>
                    <a:pt x="119458" y="31267"/>
                    <a:pt x="118628" y="31474"/>
                    <a:pt x="117867" y="31820"/>
                  </a:cubicBezTo>
                  <a:lnTo>
                    <a:pt x="114959" y="33342"/>
                  </a:lnTo>
                  <a:cubicBezTo>
                    <a:pt x="114406" y="33618"/>
                    <a:pt x="113852" y="34033"/>
                    <a:pt x="113437" y="34518"/>
                  </a:cubicBezTo>
                  <a:lnTo>
                    <a:pt x="108800" y="39706"/>
                  </a:lnTo>
                  <a:lnTo>
                    <a:pt x="107208" y="41089"/>
                  </a:lnTo>
                  <a:lnTo>
                    <a:pt x="105685" y="41643"/>
                  </a:lnTo>
                  <a:lnTo>
                    <a:pt x="104370" y="41504"/>
                  </a:lnTo>
                  <a:lnTo>
                    <a:pt x="98349" y="38876"/>
                  </a:lnTo>
                  <a:cubicBezTo>
                    <a:pt x="98349" y="38876"/>
                    <a:pt x="98003" y="38737"/>
                    <a:pt x="97865" y="38668"/>
                  </a:cubicBezTo>
                  <a:lnTo>
                    <a:pt x="89628" y="36040"/>
                  </a:lnTo>
                  <a:lnTo>
                    <a:pt x="87483" y="35002"/>
                  </a:lnTo>
                  <a:lnTo>
                    <a:pt x="81808" y="31336"/>
                  </a:lnTo>
                  <a:lnTo>
                    <a:pt x="76478" y="27254"/>
                  </a:lnTo>
                  <a:lnTo>
                    <a:pt x="71633" y="22412"/>
                  </a:lnTo>
                  <a:lnTo>
                    <a:pt x="55438" y="3251"/>
                  </a:lnTo>
                  <a:cubicBezTo>
                    <a:pt x="55438" y="3251"/>
                    <a:pt x="55092" y="2836"/>
                    <a:pt x="54884" y="2629"/>
                  </a:cubicBezTo>
                  <a:lnTo>
                    <a:pt x="53362" y="1314"/>
                  </a:lnTo>
                  <a:cubicBezTo>
                    <a:pt x="52462" y="554"/>
                    <a:pt x="51354" y="138"/>
                    <a:pt x="50247" y="69"/>
                  </a:cubicBezTo>
                  <a:lnTo>
                    <a:pt x="48724" y="69"/>
                  </a:lnTo>
                  <a:cubicBezTo>
                    <a:pt x="48724" y="69"/>
                    <a:pt x="48586" y="0"/>
                    <a:pt x="48517" y="0"/>
                  </a:cubicBezTo>
                  <a:lnTo>
                    <a:pt x="4851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1" name="Freeform 3650">
              <a:extLst>
                <a:ext uri="{FF2B5EF4-FFF2-40B4-BE49-F238E27FC236}">
                  <a16:creationId xmlns:a16="http://schemas.microsoft.com/office/drawing/2014/main" id="{93BAC9D2-95C0-DA50-0B07-D1CBADA69512}"/>
                </a:ext>
              </a:extLst>
            </p:cNvPr>
            <p:cNvSpPr/>
            <p:nvPr/>
          </p:nvSpPr>
          <p:spPr>
            <a:xfrm>
              <a:off x="8892141" y="3793060"/>
              <a:ext cx="3503" cy="4789"/>
            </a:xfrm>
            <a:custGeom>
              <a:avLst/>
              <a:gdLst>
                <a:gd name="connsiteX0" fmla="*/ 2630 w 2630"/>
                <a:gd name="connsiteY0" fmla="*/ 0 h 3596"/>
                <a:gd name="connsiteX1" fmla="*/ 0 w 2630"/>
                <a:gd name="connsiteY1" fmla="*/ 1245 h 3596"/>
                <a:gd name="connsiteX2" fmla="*/ 207 w 2630"/>
                <a:gd name="connsiteY2" fmla="*/ 3251 h 3596"/>
                <a:gd name="connsiteX3" fmla="*/ 1522 w 2630"/>
                <a:gd name="connsiteY3" fmla="*/ 3597 h 3596"/>
                <a:gd name="connsiteX4" fmla="*/ 2630 w 2630"/>
                <a:gd name="connsiteY4" fmla="*/ 0 h 3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 h="3596">
                  <a:moveTo>
                    <a:pt x="2630" y="0"/>
                  </a:moveTo>
                  <a:lnTo>
                    <a:pt x="0" y="1245"/>
                  </a:lnTo>
                  <a:lnTo>
                    <a:pt x="207" y="3251"/>
                  </a:lnTo>
                  <a:lnTo>
                    <a:pt x="1522" y="3597"/>
                  </a:lnTo>
                  <a:lnTo>
                    <a:pt x="263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2" name="Freeform 3651">
              <a:extLst>
                <a:ext uri="{FF2B5EF4-FFF2-40B4-BE49-F238E27FC236}">
                  <a16:creationId xmlns:a16="http://schemas.microsoft.com/office/drawing/2014/main" id="{6B48E978-48C3-BE29-735D-54A3DF22766F}"/>
                </a:ext>
              </a:extLst>
            </p:cNvPr>
            <p:cNvSpPr/>
            <p:nvPr/>
          </p:nvSpPr>
          <p:spPr>
            <a:xfrm>
              <a:off x="8885195" y="3786150"/>
              <a:ext cx="17402" cy="18702"/>
            </a:xfrm>
            <a:custGeom>
              <a:avLst/>
              <a:gdLst>
                <a:gd name="connsiteX0" fmla="*/ 7845 w 13066"/>
                <a:gd name="connsiteY0" fmla="*/ 5188 h 14042"/>
                <a:gd name="connsiteX1" fmla="*/ 6737 w 13066"/>
                <a:gd name="connsiteY1" fmla="*/ 8785 h 14042"/>
                <a:gd name="connsiteX2" fmla="*/ 5422 w 13066"/>
                <a:gd name="connsiteY2" fmla="*/ 8439 h 14042"/>
                <a:gd name="connsiteX3" fmla="*/ 5214 w 13066"/>
                <a:gd name="connsiteY3" fmla="*/ 6433 h 14042"/>
                <a:gd name="connsiteX4" fmla="*/ 7845 w 13066"/>
                <a:gd name="connsiteY4" fmla="*/ 5188 h 14042"/>
                <a:gd name="connsiteX5" fmla="*/ 7845 w 13066"/>
                <a:gd name="connsiteY5" fmla="*/ 0 h 14042"/>
                <a:gd name="connsiteX6" fmla="*/ 5630 w 13066"/>
                <a:gd name="connsiteY6" fmla="*/ 484 h 14042"/>
                <a:gd name="connsiteX7" fmla="*/ 3000 w 13066"/>
                <a:gd name="connsiteY7" fmla="*/ 1729 h 14042"/>
                <a:gd name="connsiteX8" fmla="*/ 24 w 13066"/>
                <a:gd name="connsiteY8" fmla="*/ 6917 h 14042"/>
                <a:gd name="connsiteX9" fmla="*/ 231 w 13066"/>
                <a:gd name="connsiteY9" fmla="*/ 8923 h 14042"/>
                <a:gd name="connsiteX10" fmla="*/ 4038 w 13066"/>
                <a:gd name="connsiteY10" fmla="*/ 13489 h 14042"/>
                <a:gd name="connsiteX11" fmla="*/ 5353 w 13066"/>
                <a:gd name="connsiteY11" fmla="*/ 13835 h 14042"/>
                <a:gd name="connsiteX12" fmla="*/ 6737 w 13066"/>
                <a:gd name="connsiteY12" fmla="*/ 14042 h 14042"/>
                <a:gd name="connsiteX13" fmla="*/ 11720 w 13066"/>
                <a:gd name="connsiteY13" fmla="*/ 10376 h 14042"/>
                <a:gd name="connsiteX14" fmla="*/ 12828 w 13066"/>
                <a:gd name="connsiteY14" fmla="*/ 6779 h 14042"/>
                <a:gd name="connsiteX15" fmla="*/ 11305 w 13066"/>
                <a:gd name="connsiteY15" fmla="*/ 1314 h 14042"/>
                <a:gd name="connsiteX16" fmla="*/ 7913 w 13066"/>
                <a:gd name="connsiteY16" fmla="*/ 69 h 14042"/>
                <a:gd name="connsiteX17" fmla="*/ 7913 w 13066"/>
                <a:gd name="connsiteY17" fmla="*/ 69 h 1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66" h="14042">
                  <a:moveTo>
                    <a:pt x="7845" y="5188"/>
                  </a:moveTo>
                  <a:lnTo>
                    <a:pt x="6737" y="8785"/>
                  </a:lnTo>
                  <a:lnTo>
                    <a:pt x="5422" y="8439"/>
                  </a:lnTo>
                  <a:lnTo>
                    <a:pt x="5214" y="6433"/>
                  </a:lnTo>
                  <a:lnTo>
                    <a:pt x="7845" y="5188"/>
                  </a:lnTo>
                  <a:moveTo>
                    <a:pt x="7845" y="0"/>
                  </a:moveTo>
                  <a:cubicBezTo>
                    <a:pt x="7083" y="0"/>
                    <a:pt x="6322" y="138"/>
                    <a:pt x="5630" y="484"/>
                  </a:cubicBezTo>
                  <a:lnTo>
                    <a:pt x="3000" y="1729"/>
                  </a:lnTo>
                  <a:cubicBezTo>
                    <a:pt x="992" y="2628"/>
                    <a:pt x="-184" y="4704"/>
                    <a:pt x="24" y="6917"/>
                  </a:cubicBezTo>
                  <a:lnTo>
                    <a:pt x="231" y="8923"/>
                  </a:lnTo>
                  <a:cubicBezTo>
                    <a:pt x="439" y="11068"/>
                    <a:pt x="1961" y="12935"/>
                    <a:pt x="4038" y="13489"/>
                  </a:cubicBezTo>
                  <a:lnTo>
                    <a:pt x="5353" y="13835"/>
                  </a:lnTo>
                  <a:cubicBezTo>
                    <a:pt x="5837" y="13973"/>
                    <a:pt x="6252" y="14042"/>
                    <a:pt x="6737" y="14042"/>
                  </a:cubicBezTo>
                  <a:cubicBezTo>
                    <a:pt x="8952" y="14042"/>
                    <a:pt x="11028" y="12589"/>
                    <a:pt x="11720" y="10376"/>
                  </a:cubicBezTo>
                  <a:lnTo>
                    <a:pt x="12828" y="6779"/>
                  </a:lnTo>
                  <a:cubicBezTo>
                    <a:pt x="13451" y="4842"/>
                    <a:pt x="12828" y="2698"/>
                    <a:pt x="11305" y="1314"/>
                  </a:cubicBezTo>
                  <a:cubicBezTo>
                    <a:pt x="10336" y="484"/>
                    <a:pt x="9090" y="69"/>
                    <a:pt x="7913" y="69"/>
                  </a:cubicBezTo>
                  <a:lnTo>
                    <a:pt x="791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3" name="Freeform 3652">
              <a:extLst>
                <a:ext uri="{FF2B5EF4-FFF2-40B4-BE49-F238E27FC236}">
                  <a16:creationId xmlns:a16="http://schemas.microsoft.com/office/drawing/2014/main" id="{13B8AED6-862A-FF2A-BE30-92A117A2173C}"/>
                </a:ext>
              </a:extLst>
            </p:cNvPr>
            <p:cNvSpPr/>
            <p:nvPr/>
          </p:nvSpPr>
          <p:spPr>
            <a:xfrm>
              <a:off x="8858772" y="3924801"/>
              <a:ext cx="9678" cy="15661"/>
            </a:xfrm>
            <a:custGeom>
              <a:avLst/>
              <a:gdLst>
                <a:gd name="connsiteX0" fmla="*/ 1453 w 7267"/>
                <a:gd name="connsiteY0" fmla="*/ 10169 h 11759"/>
                <a:gd name="connsiteX1" fmla="*/ 830 w 7267"/>
                <a:gd name="connsiteY1" fmla="*/ 11068 h 11759"/>
                <a:gd name="connsiteX2" fmla="*/ 0 w 7267"/>
                <a:gd name="connsiteY2" fmla="*/ 11760 h 11759"/>
                <a:gd name="connsiteX3" fmla="*/ 2630 w 7267"/>
                <a:gd name="connsiteY3" fmla="*/ 11760 h 11759"/>
                <a:gd name="connsiteX4" fmla="*/ 4775 w 7267"/>
                <a:gd name="connsiteY4" fmla="*/ 10584 h 11759"/>
                <a:gd name="connsiteX5" fmla="*/ 6298 w 7267"/>
                <a:gd name="connsiteY5" fmla="*/ 8508 h 11759"/>
                <a:gd name="connsiteX6" fmla="*/ 7267 w 7267"/>
                <a:gd name="connsiteY6" fmla="*/ 6087 h 11759"/>
                <a:gd name="connsiteX7" fmla="*/ 4775 w 7267"/>
                <a:gd name="connsiteY7" fmla="*/ 5811 h 11759"/>
                <a:gd name="connsiteX8" fmla="*/ 5468 w 7267"/>
                <a:gd name="connsiteY8" fmla="*/ 2974 h 11759"/>
                <a:gd name="connsiteX9" fmla="*/ 5744 w 7267"/>
                <a:gd name="connsiteY9" fmla="*/ 1453 h 11759"/>
                <a:gd name="connsiteX10" fmla="*/ 5744 w 7267"/>
                <a:gd name="connsiteY10" fmla="*/ 0 h 11759"/>
                <a:gd name="connsiteX11" fmla="*/ 3876 w 7267"/>
                <a:gd name="connsiteY11" fmla="*/ 1660 h 11759"/>
                <a:gd name="connsiteX12" fmla="*/ 1522 w 7267"/>
                <a:gd name="connsiteY12" fmla="*/ 4289 h 11759"/>
                <a:gd name="connsiteX13" fmla="*/ 346 w 7267"/>
                <a:gd name="connsiteY13" fmla="*/ 6710 h 11759"/>
                <a:gd name="connsiteX14" fmla="*/ 2007 w 7267"/>
                <a:gd name="connsiteY14" fmla="*/ 7886 h 11759"/>
                <a:gd name="connsiteX15" fmla="*/ 1799 w 7267"/>
                <a:gd name="connsiteY15" fmla="*/ 9062 h 11759"/>
                <a:gd name="connsiteX16" fmla="*/ 1453 w 7267"/>
                <a:gd name="connsiteY16" fmla="*/ 10169 h 1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67" h="11759">
                  <a:moveTo>
                    <a:pt x="1453" y="10169"/>
                  </a:moveTo>
                  <a:lnTo>
                    <a:pt x="830" y="11068"/>
                  </a:lnTo>
                  <a:lnTo>
                    <a:pt x="0" y="11760"/>
                  </a:lnTo>
                  <a:lnTo>
                    <a:pt x="2630" y="11760"/>
                  </a:lnTo>
                  <a:lnTo>
                    <a:pt x="4775" y="10584"/>
                  </a:lnTo>
                  <a:lnTo>
                    <a:pt x="6298" y="8508"/>
                  </a:lnTo>
                  <a:lnTo>
                    <a:pt x="7267" y="6087"/>
                  </a:lnTo>
                  <a:lnTo>
                    <a:pt x="4775" y="5811"/>
                  </a:lnTo>
                  <a:lnTo>
                    <a:pt x="5468" y="2974"/>
                  </a:lnTo>
                  <a:lnTo>
                    <a:pt x="5744" y="1453"/>
                  </a:lnTo>
                  <a:lnTo>
                    <a:pt x="5744" y="0"/>
                  </a:lnTo>
                  <a:lnTo>
                    <a:pt x="3876" y="1660"/>
                  </a:lnTo>
                  <a:lnTo>
                    <a:pt x="1522" y="4289"/>
                  </a:lnTo>
                  <a:lnTo>
                    <a:pt x="346" y="6710"/>
                  </a:lnTo>
                  <a:lnTo>
                    <a:pt x="2007" y="7886"/>
                  </a:lnTo>
                  <a:lnTo>
                    <a:pt x="1799" y="9062"/>
                  </a:lnTo>
                  <a:lnTo>
                    <a:pt x="1453" y="101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4" name="Freeform 3653">
              <a:extLst>
                <a:ext uri="{FF2B5EF4-FFF2-40B4-BE49-F238E27FC236}">
                  <a16:creationId xmlns:a16="http://schemas.microsoft.com/office/drawing/2014/main" id="{202354F9-2045-711B-1581-7D1457F48EA1}"/>
                </a:ext>
              </a:extLst>
            </p:cNvPr>
            <p:cNvSpPr/>
            <p:nvPr/>
          </p:nvSpPr>
          <p:spPr>
            <a:xfrm>
              <a:off x="8851821" y="3917984"/>
              <a:ext cx="23499" cy="29388"/>
            </a:xfrm>
            <a:custGeom>
              <a:avLst/>
              <a:gdLst>
                <a:gd name="connsiteX0" fmla="*/ 10964 w 17644"/>
                <a:gd name="connsiteY0" fmla="*/ 5119 h 22066"/>
                <a:gd name="connsiteX1" fmla="*/ 10964 w 17644"/>
                <a:gd name="connsiteY1" fmla="*/ 6571 h 22066"/>
                <a:gd name="connsiteX2" fmla="*/ 10687 w 17644"/>
                <a:gd name="connsiteY2" fmla="*/ 8024 h 22066"/>
                <a:gd name="connsiteX3" fmla="*/ 9995 w 17644"/>
                <a:gd name="connsiteY3" fmla="*/ 10929 h 22066"/>
                <a:gd name="connsiteX4" fmla="*/ 12487 w 17644"/>
                <a:gd name="connsiteY4" fmla="*/ 11206 h 22066"/>
                <a:gd name="connsiteX5" fmla="*/ 11518 w 17644"/>
                <a:gd name="connsiteY5" fmla="*/ 13627 h 22066"/>
                <a:gd name="connsiteX6" fmla="*/ 9995 w 17644"/>
                <a:gd name="connsiteY6" fmla="*/ 15702 h 22066"/>
                <a:gd name="connsiteX7" fmla="*/ 7849 w 17644"/>
                <a:gd name="connsiteY7" fmla="*/ 16878 h 22066"/>
                <a:gd name="connsiteX8" fmla="*/ 5220 w 17644"/>
                <a:gd name="connsiteY8" fmla="*/ 16878 h 22066"/>
                <a:gd name="connsiteX9" fmla="*/ 6050 w 17644"/>
                <a:gd name="connsiteY9" fmla="*/ 16187 h 22066"/>
                <a:gd name="connsiteX10" fmla="*/ 6673 w 17644"/>
                <a:gd name="connsiteY10" fmla="*/ 15287 h 22066"/>
                <a:gd name="connsiteX11" fmla="*/ 7019 w 17644"/>
                <a:gd name="connsiteY11" fmla="*/ 14180 h 22066"/>
                <a:gd name="connsiteX12" fmla="*/ 7227 w 17644"/>
                <a:gd name="connsiteY12" fmla="*/ 13004 h 22066"/>
                <a:gd name="connsiteX13" fmla="*/ 5635 w 17644"/>
                <a:gd name="connsiteY13" fmla="*/ 11829 h 22066"/>
                <a:gd name="connsiteX14" fmla="*/ 6742 w 17644"/>
                <a:gd name="connsiteY14" fmla="*/ 9407 h 22066"/>
                <a:gd name="connsiteX15" fmla="*/ 9095 w 17644"/>
                <a:gd name="connsiteY15" fmla="*/ 6848 h 22066"/>
                <a:gd name="connsiteX16" fmla="*/ 10964 w 17644"/>
                <a:gd name="connsiteY16" fmla="*/ 5188 h 22066"/>
                <a:gd name="connsiteX17" fmla="*/ 10964 w 17644"/>
                <a:gd name="connsiteY17" fmla="*/ 0 h 22066"/>
                <a:gd name="connsiteX18" fmla="*/ 7503 w 17644"/>
                <a:gd name="connsiteY18" fmla="*/ 1314 h 22066"/>
                <a:gd name="connsiteX19" fmla="*/ 5635 w 17644"/>
                <a:gd name="connsiteY19" fmla="*/ 2974 h 22066"/>
                <a:gd name="connsiteX20" fmla="*/ 5220 w 17644"/>
                <a:gd name="connsiteY20" fmla="*/ 3320 h 22066"/>
                <a:gd name="connsiteX21" fmla="*/ 2866 w 17644"/>
                <a:gd name="connsiteY21" fmla="*/ 5880 h 22066"/>
                <a:gd name="connsiteX22" fmla="*/ 1966 w 17644"/>
                <a:gd name="connsiteY22" fmla="*/ 7263 h 22066"/>
                <a:gd name="connsiteX23" fmla="*/ 859 w 17644"/>
                <a:gd name="connsiteY23" fmla="*/ 9684 h 22066"/>
                <a:gd name="connsiteX24" fmla="*/ 859 w 17644"/>
                <a:gd name="connsiteY24" fmla="*/ 13973 h 22066"/>
                <a:gd name="connsiteX25" fmla="*/ 305 w 17644"/>
                <a:gd name="connsiteY25" fmla="*/ 18677 h 22066"/>
                <a:gd name="connsiteX26" fmla="*/ 5150 w 17644"/>
                <a:gd name="connsiteY26" fmla="*/ 22066 h 22066"/>
                <a:gd name="connsiteX27" fmla="*/ 7780 w 17644"/>
                <a:gd name="connsiteY27" fmla="*/ 22066 h 22066"/>
                <a:gd name="connsiteX28" fmla="*/ 10272 w 17644"/>
                <a:gd name="connsiteY28" fmla="*/ 21444 h 22066"/>
                <a:gd name="connsiteX29" fmla="*/ 12417 w 17644"/>
                <a:gd name="connsiteY29" fmla="*/ 20268 h 22066"/>
                <a:gd name="connsiteX30" fmla="*/ 14078 w 17644"/>
                <a:gd name="connsiteY30" fmla="*/ 18815 h 22066"/>
                <a:gd name="connsiteX31" fmla="*/ 15601 w 17644"/>
                <a:gd name="connsiteY31" fmla="*/ 16740 h 22066"/>
                <a:gd name="connsiteX32" fmla="*/ 16293 w 17644"/>
                <a:gd name="connsiteY32" fmla="*/ 15564 h 22066"/>
                <a:gd name="connsiteX33" fmla="*/ 17262 w 17644"/>
                <a:gd name="connsiteY33" fmla="*/ 13143 h 22066"/>
                <a:gd name="connsiteX34" fmla="*/ 16847 w 17644"/>
                <a:gd name="connsiteY34" fmla="*/ 8508 h 22066"/>
                <a:gd name="connsiteX35" fmla="*/ 16016 w 17644"/>
                <a:gd name="connsiteY35" fmla="*/ 7471 h 22066"/>
                <a:gd name="connsiteX36" fmla="*/ 16085 w 17644"/>
                <a:gd name="connsiteY36" fmla="*/ 6641 h 22066"/>
                <a:gd name="connsiteX37" fmla="*/ 16085 w 17644"/>
                <a:gd name="connsiteY37" fmla="*/ 5188 h 22066"/>
                <a:gd name="connsiteX38" fmla="*/ 13040 w 17644"/>
                <a:gd name="connsiteY38" fmla="*/ 484 h 22066"/>
                <a:gd name="connsiteX39" fmla="*/ 10895 w 17644"/>
                <a:gd name="connsiteY39" fmla="*/ 0 h 22066"/>
                <a:gd name="connsiteX40" fmla="*/ 10895 w 17644"/>
                <a:gd name="connsiteY40" fmla="*/ 0 h 2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644" h="22066">
                  <a:moveTo>
                    <a:pt x="10964" y="5119"/>
                  </a:moveTo>
                  <a:lnTo>
                    <a:pt x="10964" y="6571"/>
                  </a:lnTo>
                  <a:lnTo>
                    <a:pt x="10687" y="8024"/>
                  </a:lnTo>
                  <a:lnTo>
                    <a:pt x="9995" y="10929"/>
                  </a:lnTo>
                  <a:lnTo>
                    <a:pt x="12487" y="11206"/>
                  </a:lnTo>
                  <a:lnTo>
                    <a:pt x="11518" y="13627"/>
                  </a:lnTo>
                  <a:lnTo>
                    <a:pt x="9995" y="15702"/>
                  </a:lnTo>
                  <a:lnTo>
                    <a:pt x="7849" y="16878"/>
                  </a:lnTo>
                  <a:lnTo>
                    <a:pt x="5220" y="16878"/>
                  </a:lnTo>
                  <a:lnTo>
                    <a:pt x="6050" y="16187"/>
                  </a:lnTo>
                  <a:lnTo>
                    <a:pt x="6673" y="15287"/>
                  </a:lnTo>
                  <a:lnTo>
                    <a:pt x="7019" y="14180"/>
                  </a:lnTo>
                  <a:lnTo>
                    <a:pt x="7227" y="13004"/>
                  </a:lnTo>
                  <a:lnTo>
                    <a:pt x="5635" y="11829"/>
                  </a:lnTo>
                  <a:lnTo>
                    <a:pt x="6742" y="9407"/>
                  </a:lnTo>
                  <a:lnTo>
                    <a:pt x="9095" y="6848"/>
                  </a:lnTo>
                  <a:lnTo>
                    <a:pt x="10964" y="5188"/>
                  </a:lnTo>
                  <a:moveTo>
                    <a:pt x="10964" y="0"/>
                  </a:moveTo>
                  <a:cubicBezTo>
                    <a:pt x="9718" y="0"/>
                    <a:pt x="8472" y="415"/>
                    <a:pt x="7503" y="1314"/>
                  </a:cubicBezTo>
                  <a:lnTo>
                    <a:pt x="5635" y="2974"/>
                  </a:lnTo>
                  <a:cubicBezTo>
                    <a:pt x="5635" y="2974"/>
                    <a:pt x="5358" y="3251"/>
                    <a:pt x="5220" y="3320"/>
                  </a:cubicBezTo>
                  <a:lnTo>
                    <a:pt x="2866" y="5880"/>
                  </a:lnTo>
                  <a:cubicBezTo>
                    <a:pt x="2520" y="6295"/>
                    <a:pt x="2174" y="6710"/>
                    <a:pt x="1966" y="7263"/>
                  </a:cubicBezTo>
                  <a:lnTo>
                    <a:pt x="859" y="9684"/>
                  </a:lnTo>
                  <a:cubicBezTo>
                    <a:pt x="236" y="11068"/>
                    <a:pt x="236" y="12659"/>
                    <a:pt x="859" y="13973"/>
                  </a:cubicBezTo>
                  <a:cubicBezTo>
                    <a:pt x="-41" y="15357"/>
                    <a:pt x="-248" y="17086"/>
                    <a:pt x="305" y="18677"/>
                  </a:cubicBezTo>
                  <a:cubicBezTo>
                    <a:pt x="1067" y="20683"/>
                    <a:pt x="3005" y="22066"/>
                    <a:pt x="5150" y="22066"/>
                  </a:cubicBezTo>
                  <a:lnTo>
                    <a:pt x="7780" y="22066"/>
                  </a:lnTo>
                  <a:cubicBezTo>
                    <a:pt x="8680" y="22066"/>
                    <a:pt x="9511" y="21859"/>
                    <a:pt x="10272" y="21444"/>
                  </a:cubicBezTo>
                  <a:lnTo>
                    <a:pt x="12417" y="20268"/>
                  </a:lnTo>
                  <a:cubicBezTo>
                    <a:pt x="13040" y="19922"/>
                    <a:pt x="13594" y="19438"/>
                    <a:pt x="14078" y="18815"/>
                  </a:cubicBezTo>
                  <a:lnTo>
                    <a:pt x="15601" y="16740"/>
                  </a:lnTo>
                  <a:cubicBezTo>
                    <a:pt x="15878" y="16394"/>
                    <a:pt x="16085" y="15979"/>
                    <a:pt x="16293" y="15564"/>
                  </a:cubicBezTo>
                  <a:lnTo>
                    <a:pt x="17262" y="13143"/>
                  </a:lnTo>
                  <a:cubicBezTo>
                    <a:pt x="17885" y="11621"/>
                    <a:pt x="17747" y="9892"/>
                    <a:pt x="16847" y="8508"/>
                  </a:cubicBezTo>
                  <a:cubicBezTo>
                    <a:pt x="16639" y="8093"/>
                    <a:pt x="16293" y="7747"/>
                    <a:pt x="16016" y="7471"/>
                  </a:cubicBezTo>
                  <a:cubicBezTo>
                    <a:pt x="16016" y="7194"/>
                    <a:pt x="16085" y="6917"/>
                    <a:pt x="16085" y="6641"/>
                  </a:cubicBezTo>
                  <a:lnTo>
                    <a:pt x="16085" y="5188"/>
                  </a:lnTo>
                  <a:cubicBezTo>
                    <a:pt x="16085" y="3113"/>
                    <a:pt x="14909" y="1314"/>
                    <a:pt x="13040" y="484"/>
                  </a:cubicBezTo>
                  <a:cubicBezTo>
                    <a:pt x="12348" y="208"/>
                    <a:pt x="11656" y="0"/>
                    <a:pt x="10895" y="0"/>
                  </a:cubicBezTo>
                  <a:lnTo>
                    <a:pt x="1089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5" name="Freeform 3654">
              <a:extLst>
                <a:ext uri="{FF2B5EF4-FFF2-40B4-BE49-F238E27FC236}">
                  <a16:creationId xmlns:a16="http://schemas.microsoft.com/office/drawing/2014/main" id="{4947162C-D453-1F64-4541-A4C7F3650ABE}"/>
                </a:ext>
              </a:extLst>
            </p:cNvPr>
            <p:cNvSpPr/>
            <p:nvPr/>
          </p:nvSpPr>
          <p:spPr>
            <a:xfrm>
              <a:off x="8940349" y="3686007"/>
              <a:ext cx="4239" cy="4974"/>
            </a:xfrm>
            <a:custGeom>
              <a:avLst/>
              <a:gdLst>
                <a:gd name="connsiteX0" fmla="*/ 1107 w 3183"/>
                <a:gd name="connsiteY0" fmla="*/ 0 h 3735"/>
                <a:gd name="connsiteX1" fmla="*/ 0 w 3183"/>
                <a:gd name="connsiteY1" fmla="*/ 1591 h 3735"/>
                <a:gd name="connsiteX2" fmla="*/ 485 w 3183"/>
                <a:gd name="connsiteY2" fmla="*/ 3735 h 3735"/>
                <a:gd name="connsiteX3" fmla="*/ 3184 w 3183"/>
                <a:gd name="connsiteY3" fmla="*/ 2698 h 3735"/>
                <a:gd name="connsiteX4" fmla="*/ 1107 w 3183"/>
                <a:gd name="connsiteY4" fmla="*/ 0 h 3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3735">
                  <a:moveTo>
                    <a:pt x="1107" y="0"/>
                  </a:moveTo>
                  <a:lnTo>
                    <a:pt x="0" y="1591"/>
                  </a:lnTo>
                  <a:lnTo>
                    <a:pt x="485" y="3735"/>
                  </a:lnTo>
                  <a:lnTo>
                    <a:pt x="3184" y="2698"/>
                  </a:lnTo>
                  <a:lnTo>
                    <a:pt x="1107"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6" name="Freeform 3655">
              <a:extLst>
                <a:ext uri="{FF2B5EF4-FFF2-40B4-BE49-F238E27FC236}">
                  <a16:creationId xmlns:a16="http://schemas.microsoft.com/office/drawing/2014/main" id="{F5B4C42B-9B33-17EC-6270-D9C9A219F6E8}"/>
                </a:ext>
              </a:extLst>
            </p:cNvPr>
            <p:cNvSpPr/>
            <p:nvPr/>
          </p:nvSpPr>
          <p:spPr>
            <a:xfrm>
              <a:off x="8933482" y="3679006"/>
              <a:ext cx="18085" cy="18885"/>
            </a:xfrm>
            <a:custGeom>
              <a:avLst/>
              <a:gdLst>
                <a:gd name="connsiteX0" fmla="*/ 6263 w 13579"/>
                <a:gd name="connsiteY0" fmla="*/ 5257 h 14180"/>
                <a:gd name="connsiteX1" fmla="*/ 8340 w 13579"/>
                <a:gd name="connsiteY1" fmla="*/ 7955 h 14180"/>
                <a:gd name="connsiteX2" fmla="*/ 5641 w 13579"/>
                <a:gd name="connsiteY2" fmla="*/ 8992 h 14180"/>
                <a:gd name="connsiteX3" fmla="*/ 5156 w 13579"/>
                <a:gd name="connsiteY3" fmla="*/ 6848 h 14180"/>
                <a:gd name="connsiteX4" fmla="*/ 6263 w 13579"/>
                <a:gd name="connsiteY4" fmla="*/ 5257 h 14180"/>
                <a:gd name="connsiteX5" fmla="*/ 6263 w 13579"/>
                <a:gd name="connsiteY5" fmla="*/ 69 h 14180"/>
                <a:gd name="connsiteX6" fmla="*/ 6195 w 13579"/>
                <a:gd name="connsiteY6" fmla="*/ 69 h 14180"/>
                <a:gd name="connsiteX7" fmla="*/ 2042 w 13579"/>
                <a:gd name="connsiteY7" fmla="*/ 2283 h 14180"/>
                <a:gd name="connsiteX8" fmla="*/ 934 w 13579"/>
                <a:gd name="connsiteY8" fmla="*/ 3874 h 14180"/>
                <a:gd name="connsiteX9" fmla="*/ 104 w 13579"/>
                <a:gd name="connsiteY9" fmla="*/ 7955 h 14180"/>
                <a:gd name="connsiteX10" fmla="*/ 588 w 13579"/>
                <a:gd name="connsiteY10" fmla="*/ 10099 h 14180"/>
                <a:gd name="connsiteX11" fmla="*/ 3218 w 13579"/>
                <a:gd name="connsiteY11" fmla="*/ 13558 h 14180"/>
                <a:gd name="connsiteX12" fmla="*/ 5710 w 13579"/>
                <a:gd name="connsiteY12" fmla="*/ 14180 h 14180"/>
                <a:gd name="connsiteX13" fmla="*/ 7578 w 13579"/>
                <a:gd name="connsiteY13" fmla="*/ 13835 h 14180"/>
                <a:gd name="connsiteX14" fmla="*/ 10278 w 13579"/>
                <a:gd name="connsiteY14" fmla="*/ 12797 h 14180"/>
                <a:gd name="connsiteX15" fmla="*/ 13392 w 13579"/>
                <a:gd name="connsiteY15" fmla="*/ 9338 h 14180"/>
                <a:gd name="connsiteX16" fmla="*/ 12562 w 13579"/>
                <a:gd name="connsiteY16" fmla="*/ 4773 h 14180"/>
                <a:gd name="connsiteX17" fmla="*/ 10486 w 13579"/>
                <a:gd name="connsiteY17" fmla="*/ 2075 h 14180"/>
                <a:gd name="connsiteX18" fmla="*/ 6333 w 13579"/>
                <a:gd name="connsiteY18" fmla="*/ 0 h 14180"/>
                <a:gd name="connsiteX19" fmla="*/ 6333 w 13579"/>
                <a:gd name="connsiteY19" fmla="*/ 0 h 1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79" h="14180">
                  <a:moveTo>
                    <a:pt x="6263" y="5257"/>
                  </a:moveTo>
                  <a:lnTo>
                    <a:pt x="8340" y="7955"/>
                  </a:lnTo>
                  <a:lnTo>
                    <a:pt x="5641" y="8992"/>
                  </a:lnTo>
                  <a:lnTo>
                    <a:pt x="5156" y="6848"/>
                  </a:lnTo>
                  <a:lnTo>
                    <a:pt x="6263" y="5257"/>
                  </a:lnTo>
                  <a:moveTo>
                    <a:pt x="6263" y="69"/>
                  </a:moveTo>
                  <a:cubicBezTo>
                    <a:pt x="6263" y="69"/>
                    <a:pt x="6263" y="69"/>
                    <a:pt x="6195" y="69"/>
                  </a:cubicBezTo>
                  <a:cubicBezTo>
                    <a:pt x="4533" y="69"/>
                    <a:pt x="3011" y="899"/>
                    <a:pt x="2042" y="2283"/>
                  </a:cubicBezTo>
                  <a:lnTo>
                    <a:pt x="934" y="3874"/>
                  </a:lnTo>
                  <a:cubicBezTo>
                    <a:pt x="104" y="5050"/>
                    <a:pt x="-173" y="6571"/>
                    <a:pt x="104" y="7955"/>
                  </a:cubicBezTo>
                  <a:lnTo>
                    <a:pt x="588" y="10099"/>
                  </a:lnTo>
                  <a:cubicBezTo>
                    <a:pt x="934" y="11552"/>
                    <a:pt x="1834" y="12866"/>
                    <a:pt x="3218" y="13558"/>
                  </a:cubicBezTo>
                  <a:cubicBezTo>
                    <a:pt x="3980" y="13973"/>
                    <a:pt x="4810" y="14180"/>
                    <a:pt x="5710" y="14180"/>
                  </a:cubicBezTo>
                  <a:cubicBezTo>
                    <a:pt x="6333" y="14180"/>
                    <a:pt x="6956" y="14042"/>
                    <a:pt x="7578" y="13835"/>
                  </a:cubicBezTo>
                  <a:lnTo>
                    <a:pt x="10278" y="12797"/>
                  </a:lnTo>
                  <a:cubicBezTo>
                    <a:pt x="11801" y="12244"/>
                    <a:pt x="12977" y="10929"/>
                    <a:pt x="13392" y="9338"/>
                  </a:cubicBezTo>
                  <a:cubicBezTo>
                    <a:pt x="13808" y="7747"/>
                    <a:pt x="13531" y="6087"/>
                    <a:pt x="12562" y="4773"/>
                  </a:cubicBezTo>
                  <a:lnTo>
                    <a:pt x="10486" y="2075"/>
                  </a:lnTo>
                  <a:cubicBezTo>
                    <a:pt x="9517" y="761"/>
                    <a:pt x="7994" y="0"/>
                    <a:pt x="6333" y="0"/>
                  </a:cubicBezTo>
                  <a:lnTo>
                    <a:pt x="633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7" name="Freeform 3656">
              <a:extLst>
                <a:ext uri="{FF2B5EF4-FFF2-40B4-BE49-F238E27FC236}">
                  <a16:creationId xmlns:a16="http://schemas.microsoft.com/office/drawing/2014/main" id="{DEE65C91-5C1F-EB31-F0DC-AFA9405BD7AE}"/>
                </a:ext>
              </a:extLst>
            </p:cNvPr>
            <p:cNvSpPr/>
            <p:nvPr/>
          </p:nvSpPr>
          <p:spPr>
            <a:xfrm>
              <a:off x="8638008" y="4107306"/>
              <a:ext cx="6082" cy="2947"/>
            </a:xfrm>
            <a:custGeom>
              <a:avLst/>
              <a:gdLst>
                <a:gd name="connsiteX0" fmla="*/ 2491 w 4567"/>
                <a:gd name="connsiteY0" fmla="*/ 2214 h 2213"/>
                <a:gd name="connsiteX1" fmla="*/ 3668 w 4567"/>
                <a:gd name="connsiteY1" fmla="*/ 1522 h 2213"/>
                <a:gd name="connsiteX2" fmla="*/ 4568 w 4567"/>
                <a:gd name="connsiteY2" fmla="*/ 138 h 2213"/>
                <a:gd name="connsiteX3" fmla="*/ 3391 w 4567"/>
                <a:gd name="connsiteY3" fmla="*/ 0 h 2213"/>
                <a:gd name="connsiteX4" fmla="*/ 2215 w 4567"/>
                <a:gd name="connsiteY4" fmla="*/ 138 h 2213"/>
                <a:gd name="connsiteX5" fmla="*/ 1038 w 4567"/>
                <a:gd name="connsiteY5" fmla="*/ 623 h 2213"/>
                <a:gd name="connsiteX6" fmla="*/ 0 w 4567"/>
                <a:gd name="connsiteY6" fmla="*/ 1384 h 2213"/>
                <a:gd name="connsiteX7" fmla="*/ 1246 w 4567"/>
                <a:gd name="connsiteY7" fmla="*/ 2144 h 2213"/>
                <a:gd name="connsiteX8" fmla="*/ 2491 w 4567"/>
                <a:gd name="connsiteY8" fmla="*/ 2214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7" h="2213">
                  <a:moveTo>
                    <a:pt x="2491" y="2214"/>
                  </a:moveTo>
                  <a:lnTo>
                    <a:pt x="3668" y="1522"/>
                  </a:lnTo>
                  <a:lnTo>
                    <a:pt x="4568" y="138"/>
                  </a:lnTo>
                  <a:lnTo>
                    <a:pt x="3391" y="0"/>
                  </a:lnTo>
                  <a:lnTo>
                    <a:pt x="2215" y="138"/>
                  </a:lnTo>
                  <a:lnTo>
                    <a:pt x="1038" y="623"/>
                  </a:lnTo>
                  <a:lnTo>
                    <a:pt x="0" y="1384"/>
                  </a:lnTo>
                  <a:lnTo>
                    <a:pt x="1246" y="2144"/>
                  </a:lnTo>
                  <a:lnTo>
                    <a:pt x="2491" y="22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8" name="Freeform 3657">
              <a:extLst>
                <a:ext uri="{FF2B5EF4-FFF2-40B4-BE49-F238E27FC236}">
                  <a16:creationId xmlns:a16="http://schemas.microsoft.com/office/drawing/2014/main" id="{40F01EF0-FF78-D9EA-DF8B-855235B35E59}"/>
                </a:ext>
              </a:extLst>
            </p:cNvPr>
            <p:cNvSpPr/>
            <p:nvPr/>
          </p:nvSpPr>
          <p:spPr>
            <a:xfrm>
              <a:off x="8631186" y="4100396"/>
              <a:ext cx="19908" cy="16674"/>
            </a:xfrm>
            <a:custGeom>
              <a:avLst/>
              <a:gdLst>
                <a:gd name="connsiteX0" fmla="*/ 8513 w 14948"/>
                <a:gd name="connsiteY0" fmla="*/ 5188 h 12520"/>
                <a:gd name="connsiteX1" fmla="*/ 9759 w 14948"/>
                <a:gd name="connsiteY1" fmla="*/ 5326 h 12520"/>
                <a:gd name="connsiteX2" fmla="*/ 8859 w 14948"/>
                <a:gd name="connsiteY2" fmla="*/ 6641 h 12520"/>
                <a:gd name="connsiteX3" fmla="*/ 7682 w 14948"/>
                <a:gd name="connsiteY3" fmla="*/ 7332 h 12520"/>
                <a:gd name="connsiteX4" fmla="*/ 6437 w 14948"/>
                <a:gd name="connsiteY4" fmla="*/ 7332 h 12520"/>
                <a:gd name="connsiteX5" fmla="*/ 5191 w 14948"/>
                <a:gd name="connsiteY5" fmla="*/ 6502 h 12520"/>
                <a:gd name="connsiteX6" fmla="*/ 6229 w 14948"/>
                <a:gd name="connsiteY6" fmla="*/ 5741 h 12520"/>
                <a:gd name="connsiteX7" fmla="*/ 7336 w 14948"/>
                <a:gd name="connsiteY7" fmla="*/ 5326 h 12520"/>
                <a:gd name="connsiteX8" fmla="*/ 8513 w 14948"/>
                <a:gd name="connsiteY8" fmla="*/ 5188 h 12520"/>
                <a:gd name="connsiteX9" fmla="*/ 8513 w 14948"/>
                <a:gd name="connsiteY9" fmla="*/ 0 h 12520"/>
                <a:gd name="connsiteX10" fmla="*/ 7890 w 14948"/>
                <a:gd name="connsiteY10" fmla="*/ 0 h 12520"/>
                <a:gd name="connsiteX11" fmla="*/ 6713 w 14948"/>
                <a:gd name="connsiteY11" fmla="*/ 138 h 12520"/>
                <a:gd name="connsiteX12" fmla="*/ 5468 w 14948"/>
                <a:gd name="connsiteY12" fmla="*/ 484 h 12520"/>
                <a:gd name="connsiteX13" fmla="*/ 4360 w 14948"/>
                <a:gd name="connsiteY13" fmla="*/ 899 h 12520"/>
                <a:gd name="connsiteX14" fmla="*/ 3183 w 14948"/>
                <a:gd name="connsiteY14" fmla="*/ 1522 h 12520"/>
                <a:gd name="connsiteX15" fmla="*/ 2146 w 14948"/>
                <a:gd name="connsiteY15" fmla="*/ 2283 h 12520"/>
                <a:gd name="connsiteX16" fmla="*/ 0 w 14948"/>
                <a:gd name="connsiteY16" fmla="*/ 6572 h 12520"/>
                <a:gd name="connsiteX17" fmla="*/ 2284 w 14948"/>
                <a:gd name="connsiteY17" fmla="*/ 10791 h 12520"/>
                <a:gd name="connsiteX18" fmla="*/ 3529 w 14948"/>
                <a:gd name="connsiteY18" fmla="*/ 11621 h 12520"/>
                <a:gd name="connsiteX19" fmla="*/ 6298 w 14948"/>
                <a:gd name="connsiteY19" fmla="*/ 12520 h 12520"/>
                <a:gd name="connsiteX20" fmla="*/ 7544 w 14948"/>
                <a:gd name="connsiteY20" fmla="*/ 12520 h 12520"/>
                <a:gd name="connsiteX21" fmla="*/ 7682 w 14948"/>
                <a:gd name="connsiteY21" fmla="*/ 12520 h 12520"/>
                <a:gd name="connsiteX22" fmla="*/ 10382 w 14948"/>
                <a:gd name="connsiteY22" fmla="*/ 11760 h 12520"/>
                <a:gd name="connsiteX23" fmla="*/ 11558 w 14948"/>
                <a:gd name="connsiteY23" fmla="*/ 11068 h 12520"/>
                <a:gd name="connsiteX24" fmla="*/ 13150 w 14948"/>
                <a:gd name="connsiteY24" fmla="*/ 9546 h 12520"/>
                <a:gd name="connsiteX25" fmla="*/ 14050 w 14948"/>
                <a:gd name="connsiteY25" fmla="*/ 8232 h 12520"/>
                <a:gd name="connsiteX26" fmla="*/ 14465 w 14948"/>
                <a:gd name="connsiteY26" fmla="*/ 3182 h 12520"/>
                <a:gd name="connsiteX27" fmla="*/ 10382 w 14948"/>
                <a:gd name="connsiteY27" fmla="*/ 208 h 12520"/>
                <a:gd name="connsiteX28" fmla="*/ 9135 w 14948"/>
                <a:gd name="connsiteY28" fmla="*/ 69 h 12520"/>
                <a:gd name="connsiteX29" fmla="*/ 8513 w 14948"/>
                <a:gd name="connsiteY29" fmla="*/ 69 h 12520"/>
                <a:gd name="connsiteX30" fmla="*/ 8513 w 14948"/>
                <a:gd name="connsiteY30" fmla="*/ 69 h 1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948" h="12520">
                  <a:moveTo>
                    <a:pt x="8513" y="5188"/>
                  </a:moveTo>
                  <a:lnTo>
                    <a:pt x="9759" y="5326"/>
                  </a:lnTo>
                  <a:lnTo>
                    <a:pt x="8859" y="6641"/>
                  </a:lnTo>
                  <a:lnTo>
                    <a:pt x="7682" y="7332"/>
                  </a:lnTo>
                  <a:lnTo>
                    <a:pt x="6437" y="7332"/>
                  </a:lnTo>
                  <a:cubicBezTo>
                    <a:pt x="6437" y="7332"/>
                    <a:pt x="5191" y="6502"/>
                    <a:pt x="5191" y="6502"/>
                  </a:cubicBezTo>
                  <a:lnTo>
                    <a:pt x="6229" y="5741"/>
                  </a:lnTo>
                  <a:lnTo>
                    <a:pt x="7336" y="5326"/>
                  </a:lnTo>
                  <a:lnTo>
                    <a:pt x="8513" y="5188"/>
                  </a:lnTo>
                  <a:moveTo>
                    <a:pt x="8513" y="0"/>
                  </a:moveTo>
                  <a:cubicBezTo>
                    <a:pt x="8513" y="0"/>
                    <a:pt x="8098" y="0"/>
                    <a:pt x="7890" y="0"/>
                  </a:cubicBezTo>
                  <a:lnTo>
                    <a:pt x="6713" y="138"/>
                  </a:lnTo>
                  <a:cubicBezTo>
                    <a:pt x="6298" y="138"/>
                    <a:pt x="5883" y="277"/>
                    <a:pt x="5468" y="484"/>
                  </a:cubicBezTo>
                  <a:lnTo>
                    <a:pt x="4360" y="899"/>
                  </a:lnTo>
                  <a:cubicBezTo>
                    <a:pt x="3945" y="1038"/>
                    <a:pt x="3529" y="1245"/>
                    <a:pt x="3183" y="1522"/>
                  </a:cubicBezTo>
                  <a:lnTo>
                    <a:pt x="2146" y="2283"/>
                  </a:lnTo>
                  <a:cubicBezTo>
                    <a:pt x="761" y="3251"/>
                    <a:pt x="0" y="4842"/>
                    <a:pt x="0" y="6572"/>
                  </a:cubicBezTo>
                  <a:cubicBezTo>
                    <a:pt x="0" y="8232"/>
                    <a:pt x="899" y="9823"/>
                    <a:pt x="2284" y="10791"/>
                  </a:cubicBezTo>
                  <a:lnTo>
                    <a:pt x="3529" y="11621"/>
                  </a:lnTo>
                  <a:cubicBezTo>
                    <a:pt x="4360" y="12175"/>
                    <a:pt x="5329" y="12451"/>
                    <a:pt x="6298" y="12520"/>
                  </a:cubicBezTo>
                  <a:lnTo>
                    <a:pt x="7544" y="12520"/>
                  </a:lnTo>
                  <a:cubicBezTo>
                    <a:pt x="7544" y="12520"/>
                    <a:pt x="7613" y="12520"/>
                    <a:pt x="7682" y="12520"/>
                  </a:cubicBezTo>
                  <a:cubicBezTo>
                    <a:pt x="8651" y="12520"/>
                    <a:pt x="9551" y="12244"/>
                    <a:pt x="10382" y="11760"/>
                  </a:cubicBezTo>
                  <a:lnTo>
                    <a:pt x="11558" y="11068"/>
                  </a:lnTo>
                  <a:cubicBezTo>
                    <a:pt x="12181" y="10653"/>
                    <a:pt x="12735" y="10169"/>
                    <a:pt x="13150" y="9546"/>
                  </a:cubicBezTo>
                  <a:lnTo>
                    <a:pt x="14050" y="8232"/>
                  </a:lnTo>
                  <a:cubicBezTo>
                    <a:pt x="15088" y="6710"/>
                    <a:pt x="15226" y="4842"/>
                    <a:pt x="14465" y="3182"/>
                  </a:cubicBezTo>
                  <a:cubicBezTo>
                    <a:pt x="13704" y="1522"/>
                    <a:pt x="12181" y="415"/>
                    <a:pt x="10382" y="208"/>
                  </a:cubicBezTo>
                  <a:lnTo>
                    <a:pt x="9135" y="69"/>
                  </a:lnTo>
                  <a:cubicBezTo>
                    <a:pt x="9135" y="69"/>
                    <a:pt x="8720" y="69"/>
                    <a:pt x="8513" y="69"/>
                  </a:cubicBezTo>
                  <a:lnTo>
                    <a:pt x="8513"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59" name="Freeform 3658">
              <a:extLst>
                <a:ext uri="{FF2B5EF4-FFF2-40B4-BE49-F238E27FC236}">
                  <a16:creationId xmlns:a16="http://schemas.microsoft.com/office/drawing/2014/main" id="{BCA04F4B-507D-123D-DA38-8521ACAF8930}"/>
                </a:ext>
              </a:extLst>
            </p:cNvPr>
            <p:cNvSpPr/>
            <p:nvPr/>
          </p:nvSpPr>
          <p:spPr>
            <a:xfrm>
              <a:off x="8604270" y="4088788"/>
              <a:ext cx="3595" cy="9396"/>
            </a:xfrm>
            <a:custGeom>
              <a:avLst/>
              <a:gdLst>
                <a:gd name="connsiteX0" fmla="*/ 2699 w 2699"/>
                <a:gd name="connsiteY0" fmla="*/ 3805 h 7055"/>
                <a:gd name="connsiteX1" fmla="*/ 2699 w 2699"/>
                <a:gd name="connsiteY1" fmla="*/ 2214 h 7055"/>
                <a:gd name="connsiteX2" fmla="*/ 1869 w 2699"/>
                <a:gd name="connsiteY2" fmla="*/ 0 h 7055"/>
                <a:gd name="connsiteX3" fmla="*/ 1454 w 2699"/>
                <a:gd name="connsiteY3" fmla="*/ 1522 h 7055"/>
                <a:gd name="connsiteX4" fmla="*/ 277 w 2699"/>
                <a:gd name="connsiteY4" fmla="*/ 4012 h 7055"/>
                <a:gd name="connsiteX5" fmla="*/ 0 w 2699"/>
                <a:gd name="connsiteY5" fmla="*/ 5050 h 7055"/>
                <a:gd name="connsiteX6" fmla="*/ 623 w 2699"/>
                <a:gd name="connsiteY6" fmla="*/ 7056 h 7055"/>
                <a:gd name="connsiteX7" fmla="*/ 2007 w 2699"/>
                <a:gd name="connsiteY7" fmla="*/ 5188 h 7055"/>
                <a:gd name="connsiteX8" fmla="*/ 2699 w 2699"/>
                <a:gd name="connsiteY8" fmla="*/ 3805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9" h="7055">
                  <a:moveTo>
                    <a:pt x="2699" y="3805"/>
                  </a:moveTo>
                  <a:lnTo>
                    <a:pt x="2699" y="2214"/>
                  </a:lnTo>
                  <a:lnTo>
                    <a:pt x="1869" y="0"/>
                  </a:lnTo>
                  <a:lnTo>
                    <a:pt x="1454" y="1522"/>
                  </a:lnTo>
                  <a:lnTo>
                    <a:pt x="277" y="4012"/>
                  </a:lnTo>
                  <a:lnTo>
                    <a:pt x="0" y="5050"/>
                  </a:lnTo>
                  <a:lnTo>
                    <a:pt x="623" y="7056"/>
                  </a:lnTo>
                  <a:lnTo>
                    <a:pt x="2007" y="5188"/>
                  </a:lnTo>
                  <a:lnTo>
                    <a:pt x="2699" y="380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0" name="Freeform 3659">
              <a:extLst>
                <a:ext uri="{FF2B5EF4-FFF2-40B4-BE49-F238E27FC236}">
                  <a16:creationId xmlns:a16="http://schemas.microsoft.com/office/drawing/2014/main" id="{15DE4650-36DB-ECE3-70A2-6C0793A0CD72}"/>
                </a:ext>
              </a:extLst>
            </p:cNvPr>
            <p:cNvSpPr/>
            <p:nvPr/>
          </p:nvSpPr>
          <p:spPr>
            <a:xfrm>
              <a:off x="8597092" y="4081695"/>
              <a:ext cx="17428" cy="23307"/>
            </a:xfrm>
            <a:custGeom>
              <a:avLst/>
              <a:gdLst>
                <a:gd name="connsiteX0" fmla="*/ 7259 w 13086"/>
                <a:gd name="connsiteY0" fmla="*/ 5326 h 17500"/>
                <a:gd name="connsiteX1" fmla="*/ 8020 w 13086"/>
                <a:gd name="connsiteY1" fmla="*/ 7540 h 17500"/>
                <a:gd name="connsiteX2" fmla="*/ 8020 w 13086"/>
                <a:gd name="connsiteY2" fmla="*/ 9131 h 17500"/>
                <a:gd name="connsiteX3" fmla="*/ 7329 w 13086"/>
                <a:gd name="connsiteY3" fmla="*/ 10514 h 17500"/>
                <a:gd name="connsiteX4" fmla="*/ 6013 w 13086"/>
                <a:gd name="connsiteY4" fmla="*/ 12382 h 17500"/>
                <a:gd name="connsiteX5" fmla="*/ 5321 w 13086"/>
                <a:gd name="connsiteY5" fmla="*/ 10376 h 17500"/>
                <a:gd name="connsiteX6" fmla="*/ 5598 w 13086"/>
                <a:gd name="connsiteY6" fmla="*/ 9338 h 17500"/>
                <a:gd name="connsiteX7" fmla="*/ 6775 w 13086"/>
                <a:gd name="connsiteY7" fmla="*/ 6848 h 17500"/>
                <a:gd name="connsiteX8" fmla="*/ 7190 w 13086"/>
                <a:gd name="connsiteY8" fmla="*/ 5396 h 17500"/>
                <a:gd name="connsiteX9" fmla="*/ 7190 w 13086"/>
                <a:gd name="connsiteY9" fmla="*/ 208 h 17500"/>
                <a:gd name="connsiteX10" fmla="*/ 7051 w 13086"/>
                <a:gd name="connsiteY10" fmla="*/ 208 h 17500"/>
                <a:gd name="connsiteX11" fmla="*/ 2207 w 13086"/>
                <a:gd name="connsiteY11" fmla="*/ 3943 h 17500"/>
                <a:gd name="connsiteX12" fmla="*/ 1861 w 13086"/>
                <a:gd name="connsiteY12" fmla="*/ 5050 h 17500"/>
                <a:gd name="connsiteX13" fmla="*/ 823 w 13086"/>
                <a:gd name="connsiteY13" fmla="*/ 7125 h 17500"/>
                <a:gd name="connsiteX14" fmla="*/ 477 w 13086"/>
                <a:gd name="connsiteY14" fmla="*/ 7955 h 17500"/>
                <a:gd name="connsiteX15" fmla="*/ 200 w 13086"/>
                <a:gd name="connsiteY15" fmla="*/ 8992 h 17500"/>
                <a:gd name="connsiteX16" fmla="*/ 269 w 13086"/>
                <a:gd name="connsiteY16" fmla="*/ 12036 h 17500"/>
                <a:gd name="connsiteX17" fmla="*/ 961 w 13086"/>
                <a:gd name="connsiteY17" fmla="*/ 14042 h 17500"/>
                <a:gd name="connsiteX18" fmla="*/ 5114 w 13086"/>
                <a:gd name="connsiteY18" fmla="*/ 17501 h 17500"/>
                <a:gd name="connsiteX19" fmla="*/ 5875 w 13086"/>
                <a:gd name="connsiteY19" fmla="*/ 17501 h 17500"/>
                <a:gd name="connsiteX20" fmla="*/ 10097 w 13086"/>
                <a:gd name="connsiteY20" fmla="*/ 15357 h 17500"/>
                <a:gd name="connsiteX21" fmla="*/ 11412 w 13086"/>
                <a:gd name="connsiteY21" fmla="*/ 13489 h 17500"/>
                <a:gd name="connsiteX22" fmla="*/ 11827 w 13086"/>
                <a:gd name="connsiteY22" fmla="*/ 12797 h 17500"/>
                <a:gd name="connsiteX23" fmla="*/ 12519 w 13086"/>
                <a:gd name="connsiteY23" fmla="*/ 11414 h 17500"/>
                <a:gd name="connsiteX24" fmla="*/ 13073 w 13086"/>
                <a:gd name="connsiteY24" fmla="*/ 8923 h 17500"/>
                <a:gd name="connsiteX25" fmla="*/ 13073 w 13086"/>
                <a:gd name="connsiteY25" fmla="*/ 7332 h 17500"/>
                <a:gd name="connsiteX26" fmla="*/ 12727 w 13086"/>
                <a:gd name="connsiteY26" fmla="*/ 5672 h 17500"/>
                <a:gd name="connsiteX27" fmla="*/ 11966 w 13086"/>
                <a:gd name="connsiteY27" fmla="*/ 3459 h 17500"/>
                <a:gd name="connsiteX28" fmla="*/ 7051 w 13086"/>
                <a:gd name="connsiteY28" fmla="*/ 0 h 17500"/>
                <a:gd name="connsiteX29" fmla="*/ 7051 w 13086"/>
                <a:gd name="connsiteY29" fmla="*/ 0 h 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86" h="17500">
                  <a:moveTo>
                    <a:pt x="7259" y="5326"/>
                  </a:moveTo>
                  <a:lnTo>
                    <a:pt x="8020" y="7540"/>
                  </a:lnTo>
                  <a:lnTo>
                    <a:pt x="8020" y="9131"/>
                  </a:lnTo>
                  <a:cubicBezTo>
                    <a:pt x="8020" y="9131"/>
                    <a:pt x="7329" y="10514"/>
                    <a:pt x="7329" y="10514"/>
                  </a:cubicBezTo>
                  <a:lnTo>
                    <a:pt x="6013" y="12382"/>
                  </a:lnTo>
                  <a:lnTo>
                    <a:pt x="5321" y="10376"/>
                  </a:lnTo>
                  <a:lnTo>
                    <a:pt x="5598" y="9338"/>
                  </a:lnTo>
                  <a:lnTo>
                    <a:pt x="6775" y="6848"/>
                  </a:lnTo>
                  <a:lnTo>
                    <a:pt x="7190" y="5396"/>
                  </a:lnTo>
                  <a:moveTo>
                    <a:pt x="7190" y="208"/>
                  </a:moveTo>
                  <a:cubicBezTo>
                    <a:pt x="7190" y="208"/>
                    <a:pt x="7051" y="208"/>
                    <a:pt x="7051" y="208"/>
                  </a:cubicBezTo>
                  <a:cubicBezTo>
                    <a:pt x="4837" y="208"/>
                    <a:pt x="2830" y="1799"/>
                    <a:pt x="2207" y="3943"/>
                  </a:cubicBezTo>
                  <a:lnTo>
                    <a:pt x="1861" y="5050"/>
                  </a:lnTo>
                  <a:lnTo>
                    <a:pt x="823" y="7125"/>
                  </a:lnTo>
                  <a:cubicBezTo>
                    <a:pt x="823" y="7125"/>
                    <a:pt x="615" y="7678"/>
                    <a:pt x="477" y="7955"/>
                  </a:cubicBezTo>
                  <a:lnTo>
                    <a:pt x="200" y="8992"/>
                  </a:lnTo>
                  <a:cubicBezTo>
                    <a:pt x="-77" y="9961"/>
                    <a:pt x="-77" y="11068"/>
                    <a:pt x="269" y="12036"/>
                  </a:cubicBezTo>
                  <a:lnTo>
                    <a:pt x="961" y="14042"/>
                  </a:lnTo>
                  <a:cubicBezTo>
                    <a:pt x="1584" y="15910"/>
                    <a:pt x="3176" y="17224"/>
                    <a:pt x="5114" y="17501"/>
                  </a:cubicBezTo>
                  <a:cubicBezTo>
                    <a:pt x="5390" y="17501"/>
                    <a:pt x="5668" y="17501"/>
                    <a:pt x="5875" y="17501"/>
                  </a:cubicBezTo>
                  <a:cubicBezTo>
                    <a:pt x="7536" y="17501"/>
                    <a:pt x="9059" y="16740"/>
                    <a:pt x="10097" y="15357"/>
                  </a:cubicBezTo>
                  <a:lnTo>
                    <a:pt x="11412" y="13489"/>
                  </a:lnTo>
                  <a:cubicBezTo>
                    <a:pt x="11412" y="13489"/>
                    <a:pt x="11689" y="13074"/>
                    <a:pt x="11827" y="12797"/>
                  </a:cubicBezTo>
                  <a:lnTo>
                    <a:pt x="12519" y="11414"/>
                  </a:lnTo>
                  <a:cubicBezTo>
                    <a:pt x="12935" y="10653"/>
                    <a:pt x="13142" y="9823"/>
                    <a:pt x="13073" y="8923"/>
                  </a:cubicBezTo>
                  <a:lnTo>
                    <a:pt x="13073" y="7332"/>
                  </a:lnTo>
                  <a:cubicBezTo>
                    <a:pt x="13073" y="6779"/>
                    <a:pt x="12935" y="6226"/>
                    <a:pt x="12727" y="5672"/>
                  </a:cubicBezTo>
                  <a:lnTo>
                    <a:pt x="11966" y="3459"/>
                  </a:lnTo>
                  <a:cubicBezTo>
                    <a:pt x="11204" y="1384"/>
                    <a:pt x="9266" y="0"/>
                    <a:pt x="7051" y="0"/>
                  </a:cubicBezTo>
                  <a:lnTo>
                    <a:pt x="705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1" name="Freeform 3660">
              <a:extLst>
                <a:ext uri="{FF2B5EF4-FFF2-40B4-BE49-F238E27FC236}">
                  <a16:creationId xmlns:a16="http://schemas.microsoft.com/office/drawing/2014/main" id="{70E67765-B6D0-E0A4-CE4E-C4019E029D91}"/>
                </a:ext>
              </a:extLst>
            </p:cNvPr>
            <p:cNvSpPr/>
            <p:nvPr/>
          </p:nvSpPr>
          <p:spPr>
            <a:xfrm>
              <a:off x="8890389" y="4037197"/>
              <a:ext cx="2488" cy="2487"/>
            </a:xfrm>
            <a:custGeom>
              <a:avLst/>
              <a:gdLst>
                <a:gd name="connsiteX0" fmla="*/ 1107 w 1868"/>
                <a:gd name="connsiteY0" fmla="*/ 1729 h 1867"/>
                <a:gd name="connsiteX1" fmla="*/ 1868 w 1868"/>
                <a:gd name="connsiteY1" fmla="*/ 1176 h 1867"/>
                <a:gd name="connsiteX2" fmla="*/ 1384 w 1868"/>
                <a:gd name="connsiteY2" fmla="*/ 692 h 1867"/>
                <a:gd name="connsiteX3" fmla="*/ 1176 w 1868"/>
                <a:gd name="connsiteY3" fmla="*/ 208 h 1867"/>
                <a:gd name="connsiteX4" fmla="*/ 761 w 1868"/>
                <a:gd name="connsiteY4" fmla="*/ 0 h 1867"/>
                <a:gd name="connsiteX5" fmla="*/ 0 w 1868"/>
                <a:gd name="connsiteY5" fmla="*/ 0 h 1867"/>
                <a:gd name="connsiteX6" fmla="*/ 207 w 1868"/>
                <a:gd name="connsiteY6" fmla="*/ 1383 h 1867"/>
                <a:gd name="connsiteX7" fmla="*/ 553 w 1868"/>
                <a:gd name="connsiteY7" fmla="*/ 1868 h 1867"/>
                <a:gd name="connsiteX8" fmla="*/ 1107 w 1868"/>
                <a:gd name="connsiteY8" fmla="*/ 1729 h 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8" h="1867">
                  <a:moveTo>
                    <a:pt x="1107" y="1729"/>
                  </a:moveTo>
                  <a:lnTo>
                    <a:pt x="1868" y="1176"/>
                  </a:lnTo>
                  <a:lnTo>
                    <a:pt x="1384" y="692"/>
                  </a:lnTo>
                  <a:lnTo>
                    <a:pt x="1176" y="208"/>
                  </a:lnTo>
                  <a:lnTo>
                    <a:pt x="761" y="0"/>
                  </a:lnTo>
                  <a:lnTo>
                    <a:pt x="0" y="0"/>
                  </a:lnTo>
                  <a:lnTo>
                    <a:pt x="207" y="1383"/>
                  </a:lnTo>
                  <a:lnTo>
                    <a:pt x="553" y="1868"/>
                  </a:lnTo>
                  <a:lnTo>
                    <a:pt x="1107" y="172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2" name="Freeform 3661">
              <a:extLst>
                <a:ext uri="{FF2B5EF4-FFF2-40B4-BE49-F238E27FC236}">
                  <a16:creationId xmlns:a16="http://schemas.microsoft.com/office/drawing/2014/main" id="{C484ACDE-DE60-355F-755C-ADAEEEB2FC18}"/>
                </a:ext>
              </a:extLst>
            </p:cNvPr>
            <p:cNvSpPr/>
            <p:nvPr/>
          </p:nvSpPr>
          <p:spPr>
            <a:xfrm>
              <a:off x="8883399" y="4030102"/>
              <a:ext cx="16239" cy="16397"/>
            </a:xfrm>
            <a:custGeom>
              <a:avLst/>
              <a:gdLst>
                <a:gd name="connsiteX0" fmla="*/ 6010 w 12193"/>
                <a:gd name="connsiteY0" fmla="*/ 5326 h 12312"/>
                <a:gd name="connsiteX1" fmla="*/ 6356 w 12193"/>
                <a:gd name="connsiteY1" fmla="*/ 5603 h 12312"/>
                <a:gd name="connsiteX2" fmla="*/ 6564 w 12193"/>
                <a:gd name="connsiteY2" fmla="*/ 6018 h 12312"/>
                <a:gd name="connsiteX3" fmla="*/ 7048 w 12193"/>
                <a:gd name="connsiteY3" fmla="*/ 6502 h 12312"/>
                <a:gd name="connsiteX4" fmla="*/ 6287 w 12193"/>
                <a:gd name="connsiteY4" fmla="*/ 7056 h 12312"/>
                <a:gd name="connsiteX5" fmla="*/ 5733 w 12193"/>
                <a:gd name="connsiteY5" fmla="*/ 7194 h 12312"/>
                <a:gd name="connsiteX6" fmla="*/ 5387 w 12193"/>
                <a:gd name="connsiteY6" fmla="*/ 6710 h 12312"/>
                <a:gd name="connsiteX7" fmla="*/ 5180 w 12193"/>
                <a:gd name="connsiteY7" fmla="*/ 5326 h 12312"/>
                <a:gd name="connsiteX8" fmla="*/ 5941 w 12193"/>
                <a:gd name="connsiteY8" fmla="*/ 5326 h 12312"/>
                <a:gd name="connsiteX9" fmla="*/ 5941 w 12193"/>
                <a:gd name="connsiteY9" fmla="*/ 69 h 12312"/>
                <a:gd name="connsiteX10" fmla="*/ 5733 w 12193"/>
                <a:gd name="connsiteY10" fmla="*/ 69 h 12312"/>
                <a:gd name="connsiteX11" fmla="*/ 4972 w 12193"/>
                <a:gd name="connsiteY11" fmla="*/ 69 h 12312"/>
                <a:gd name="connsiteX12" fmla="*/ 1165 w 12193"/>
                <a:gd name="connsiteY12" fmla="*/ 2006 h 12312"/>
                <a:gd name="connsiteX13" fmla="*/ 58 w 12193"/>
                <a:gd name="connsiteY13" fmla="*/ 6087 h 12312"/>
                <a:gd name="connsiteX14" fmla="*/ 265 w 12193"/>
                <a:gd name="connsiteY14" fmla="*/ 7471 h 12312"/>
                <a:gd name="connsiteX15" fmla="*/ 1027 w 12193"/>
                <a:gd name="connsiteY15" fmla="*/ 9477 h 12312"/>
                <a:gd name="connsiteX16" fmla="*/ 1373 w 12193"/>
                <a:gd name="connsiteY16" fmla="*/ 9961 h 12312"/>
                <a:gd name="connsiteX17" fmla="*/ 5733 w 12193"/>
                <a:gd name="connsiteY17" fmla="*/ 12313 h 12312"/>
                <a:gd name="connsiteX18" fmla="*/ 7048 w 12193"/>
                <a:gd name="connsiteY18" fmla="*/ 12105 h 12312"/>
                <a:gd name="connsiteX19" fmla="*/ 7602 w 12193"/>
                <a:gd name="connsiteY19" fmla="*/ 11967 h 12312"/>
                <a:gd name="connsiteX20" fmla="*/ 9401 w 12193"/>
                <a:gd name="connsiteY20" fmla="*/ 11068 h 12312"/>
                <a:gd name="connsiteX21" fmla="*/ 10163 w 12193"/>
                <a:gd name="connsiteY21" fmla="*/ 10515 h 12312"/>
                <a:gd name="connsiteX22" fmla="*/ 12170 w 12193"/>
                <a:gd name="connsiteY22" fmla="*/ 6848 h 12312"/>
                <a:gd name="connsiteX23" fmla="*/ 10786 w 12193"/>
                <a:gd name="connsiteY23" fmla="*/ 2905 h 12312"/>
                <a:gd name="connsiteX24" fmla="*/ 9263 w 12193"/>
                <a:gd name="connsiteY24" fmla="*/ 1245 h 12312"/>
                <a:gd name="connsiteX25" fmla="*/ 8917 w 12193"/>
                <a:gd name="connsiteY25" fmla="*/ 969 h 12312"/>
                <a:gd name="connsiteX26" fmla="*/ 5941 w 12193"/>
                <a:gd name="connsiteY26" fmla="*/ 0 h 12312"/>
                <a:gd name="connsiteX27" fmla="*/ 5941 w 12193"/>
                <a:gd name="connsiteY27" fmla="*/ 0 h 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193" h="12312">
                  <a:moveTo>
                    <a:pt x="6010" y="5326"/>
                  </a:moveTo>
                  <a:lnTo>
                    <a:pt x="6356" y="5603"/>
                  </a:lnTo>
                  <a:lnTo>
                    <a:pt x="6564" y="6018"/>
                  </a:lnTo>
                  <a:lnTo>
                    <a:pt x="7048" y="6502"/>
                  </a:lnTo>
                  <a:lnTo>
                    <a:pt x="6287" y="7056"/>
                  </a:lnTo>
                  <a:lnTo>
                    <a:pt x="5733" y="7194"/>
                  </a:lnTo>
                  <a:lnTo>
                    <a:pt x="5387" y="6710"/>
                  </a:lnTo>
                  <a:lnTo>
                    <a:pt x="5180" y="5326"/>
                  </a:lnTo>
                  <a:lnTo>
                    <a:pt x="5941" y="5326"/>
                  </a:lnTo>
                  <a:moveTo>
                    <a:pt x="5941" y="69"/>
                  </a:moveTo>
                  <a:cubicBezTo>
                    <a:pt x="5941" y="69"/>
                    <a:pt x="5802" y="69"/>
                    <a:pt x="5733" y="69"/>
                  </a:cubicBezTo>
                  <a:lnTo>
                    <a:pt x="4972" y="69"/>
                  </a:lnTo>
                  <a:cubicBezTo>
                    <a:pt x="3519" y="138"/>
                    <a:pt x="2134" y="830"/>
                    <a:pt x="1165" y="2006"/>
                  </a:cubicBezTo>
                  <a:cubicBezTo>
                    <a:pt x="196" y="3182"/>
                    <a:pt x="-150" y="4635"/>
                    <a:pt x="58" y="6087"/>
                  </a:cubicBezTo>
                  <a:lnTo>
                    <a:pt x="265" y="7471"/>
                  </a:lnTo>
                  <a:cubicBezTo>
                    <a:pt x="404" y="8162"/>
                    <a:pt x="611" y="8854"/>
                    <a:pt x="1027" y="9477"/>
                  </a:cubicBezTo>
                  <a:lnTo>
                    <a:pt x="1373" y="9961"/>
                  </a:lnTo>
                  <a:cubicBezTo>
                    <a:pt x="2342" y="11483"/>
                    <a:pt x="4003" y="12313"/>
                    <a:pt x="5733" y="12313"/>
                  </a:cubicBezTo>
                  <a:cubicBezTo>
                    <a:pt x="6149" y="12313"/>
                    <a:pt x="6633" y="12313"/>
                    <a:pt x="7048" y="12105"/>
                  </a:cubicBezTo>
                  <a:lnTo>
                    <a:pt x="7602" y="11967"/>
                  </a:lnTo>
                  <a:cubicBezTo>
                    <a:pt x="8225" y="11760"/>
                    <a:pt x="8848" y="11483"/>
                    <a:pt x="9401" y="11068"/>
                  </a:cubicBezTo>
                  <a:lnTo>
                    <a:pt x="10163" y="10515"/>
                  </a:lnTo>
                  <a:cubicBezTo>
                    <a:pt x="11339" y="9615"/>
                    <a:pt x="12031" y="8301"/>
                    <a:pt x="12170" y="6848"/>
                  </a:cubicBezTo>
                  <a:cubicBezTo>
                    <a:pt x="12308" y="5396"/>
                    <a:pt x="11824" y="3943"/>
                    <a:pt x="10786" y="2905"/>
                  </a:cubicBezTo>
                  <a:cubicBezTo>
                    <a:pt x="10440" y="2214"/>
                    <a:pt x="9886" y="1660"/>
                    <a:pt x="9263" y="1245"/>
                  </a:cubicBezTo>
                  <a:lnTo>
                    <a:pt x="8917" y="969"/>
                  </a:lnTo>
                  <a:cubicBezTo>
                    <a:pt x="8017" y="346"/>
                    <a:pt x="6979" y="0"/>
                    <a:pt x="5941" y="0"/>
                  </a:cubicBezTo>
                  <a:lnTo>
                    <a:pt x="594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3" name="Freeform 3662">
              <a:extLst>
                <a:ext uri="{FF2B5EF4-FFF2-40B4-BE49-F238E27FC236}">
                  <a16:creationId xmlns:a16="http://schemas.microsoft.com/office/drawing/2014/main" id="{8DE4A2ED-C293-0B12-5BD1-8ABBD342CE72}"/>
                </a:ext>
              </a:extLst>
            </p:cNvPr>
            <p:cNvSpPr/>
            <p:nvPr/>
          </p:nvSpPr>
          <p:spPr>
            <a:xfrm>
              <a:off x="8746961" y="4044843"/>
              <a:ext cx="5253" cy="3408"/>
            </a:xfrm>
            <a:custGeom>
              <a:avLst/>
              <a:gdLst>
                <a:gd name="connsiteX0" fmla="*/ 1453 w 3944"/>
                <a:gd name="connsiteY0" fmla="*/ 2559 h 2559"/>
                <a:gd name="connsiteX1" fmla="*/ 2284 w 3944"/>
                <a:gd name="connsiteY1" fmla="*/ 2144 h 2559"/>
                <a:gd name="connsiteX2" fmla="*/ 2976 w 3944"/>
                <a:gd name="connsiteY2" fmla="*/ 1591 h 2559"/>
                <a:gd name="connsiteX3" fmla="*/ 3529 w 3944"/>
                <a:gd name="connsiteY3" fmla="*/ 1038 h 2559"/>
                <a:gd name="connsiteX4" fmla="*/ 3945 w 3944"/>
                <a:gd name="connsiteY4" fmla="*/ 277 h 2559"/>
                <a:gd name="connsiteX5" fmla="*/ 2976 w 3944"/>
                <a:gd name="connsiteY5" fmla="*/ 69 h 2559"/>
                <a:gd name="connsiteX6" fmla="*/ 2007 w 3944"/>
                <a:gd name="connsiteY6" fmla="*/ 0 h 2559"/>
                <a:gd name="connsiteX7" fmla="*/ 1038 w 3944"/>
                <a:gd name="connsiteY7" fmla="*/ 138 h 2559"/>
                <a:gd name="connsiteX8" fmla="*/ 0 w 3944"/>
                <a:gd name="connsiteY8" fmla="*/ 346 h 2559"/>
                <a:gd name="connsiteX9" fmla="*/ 1107 w 3944"/>
                <a:gd name="connsiteY9" fmla="*/ 2144 h 2559"/>
                <a:gd name="connsiteX10" fmla="*/ 1453 w 3944"/>
                <a:gd name="connsiteY10" fmla="*/ 2559 h 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4" h="2559">
                  <a:moveTo>
                    <a:pt x="1453" y="2559"/>
                  </a:moveTo>
                  <a:lnTo>
                    <a:pt x="2284" y="2144"/>
                  </a:lnTo>
                  <a:lnTo>
                    <a:pt x="2976" y="1591"/>
                  </a:lnTo>
                  <a:lnTo>
                    <a:pt x="3529" y="1038"/>
                  </a:lnTo>
                  <a:lnTo>
                    <a:pt x="3945" y="277"/>
                  </a:lnTo>
                  <a:lnTo>
                    <a:pt x="2976" y="69"/>
                  </a:lnTo>
                  <a:lnTo>
                    <a:pt x="2007" y="0"/>
                  </a:lnTo>
                  <a:lnTo>
                    <a:pt x="1038" y="138"/>
                  </a:lnTo>
                  <a:lnTo>
                    <a:pt x="0" y="346"/>
                  </a:lnTo>
                  <a:lnTo>
                    <a:pt x="1107" y="2144"/>
                  </a:lnTo>
                  <a:lnTo>
                    <a:pt x="1453" y="255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4" name="Freeform 3663">
              <a:extLst>
                <a:ext uri="{FF2B5EF4-FFF2-40B4-BE49-F238E27FC236}">
                  <a16:creationId xmlns:a16="http://schemas.microsoft.com/office/drawing/2014/main" id="{F3B4F6DC-B1A6-5B03-2C9B-3FFE4A353CE9}"/>
                </a:ext>
              </a:extLst>
            </p:cNvPr>
            <p:cNvSpPr/>
            <p:nvPr/>
          </p:nvSpPr>
          <p:spPr>
            <a:xfrm>
              <a:off x="8740103" y="4037841"/>
              <a:ext cx="19054" cy="17227"/>
            </a:xfrm>
            <a:custGeom>
              <a:avLst/>
              <a:gdLst>
                <a:gd name="connsiteX0" fmla="*/ 7157 w 14307"/>
                <a:gd name="connsiteY0" fmla="*/ 5257 h 12935"/>
                <a:gd name="connsiteX1" fmla="*/ 8126 w 14307"/>
                <a:gd name="connsiteY1" fmla="*/ 5257 h 12935"/>
                <a:gd name="connsiteX2" fmla="*/ 9094 w 14307"/>
                <a:gd name="connsiteY2" fmla="*/ 5465 h 12935"/>
                <a:gd name="connsiteX3" fmla="*/ 8610 w 14307"/>
                <a:gd name="connsiteY3" fmla="*/ 6226 h 12935"/>
                <a:gd name="connsiteX4" fmla="*/ 8056 w 14307"/>
                <a:gd name="connsiteY4" fmla="*/ 6848 h 12935"/>
                <a:gd name="connsiteX5" fmla="*/ 7433 w 14307"/>
                <a:gd name="connsiteY5" fmla="*/ 7332 h 12935"/>
                <a:gd name="connsiteX6" fmla="*/ 6603 w 14307"/>
                <a:gd name="connsiteY6" fmla="*/ 7817 h 12935"/>
                <a:gd name="connsiteX7" fmla="*/ 6257 w 14307"/>
                <a:gd name="connsiteY7" fmla="*/ 7332 h 12935"/>
                <a:gd name="connsiteX8" fmla="*/ 5150 w 14307"/>
                <a:gd name="connsiteY8" fmla="*/ 5534 h 12935"/>
                <a:gd name="connsiteX9" fmla="*/ 6188 w 14307"/>
                <a:gd name="connsiteY9" fmla="*/ 5326 h 12935"/>
                <a:gd name="connsiteX10" fmla="*/ 7226 w 14307"/>
                <a:gd name="connsiteY10" fmla="*/ 5326 h 12935"/>
                <a:gd name="connsiteX11" fmla="*/ 7226 w 14307"/>
                <a:gd name="connsiteY11" fmla="*/ 69 h 12935"/>
                <a:gd name="connsiteX12" fmla="*/ 6880 w 14307"/>
                <a:gd name="connsiteY12" fmla="*/ 69 h 12935"/>
                <a:gd name="connsiteX13" fmla="*/ 5842 w 14307"/>
                <a:gd name="connsiteY13" fmla="*/ 69 h 12935"/>
                <a:gd name="connsiteX14" fmla="*/ 5150 w 14307"/>
                <a:gd name="connsiteY14" fmla="*/ 277 h 12935"/>
                <a:gd name="connsiteX15" fmla="*/ 4111 w 14307"/>
                <a:gd name="connsiteY15" fmla="*/ 484 h 12935"/>
                <a:gd name="connsiteX16" fmla="*/ 443 w 14307"/>
                <a:gd name="connsiteY16" fmla="*/ 3459 h 12935"/>
                <a:gd name="connsiteX17" fmla="*/ 720 w 14307"/>
                <a:gd name="connsiteY17" fmla="*/ 8163 h 12935"/>
                <a:gd name="connsiteX18" fmla="*/ 1827 w 14307"/>
                <a:gd name="connsiteY18" fmla="*/ 9961 h 12935"/>
                <a:gd name="connsiteX19" fmla="*/ 2173 w 14307"/>
                <a:gd name="connsiteY19" fmla="*/ 10445 h 12935"/>
                <a:gd name="connsiteX20" fmla="*/ 2520 w 14307"/>
                <a:gd name="connsiteY20" fmla="*/ 10930 h 12935"/>
                <a:gd name="connsiteX21" fmla="*/ 6603 w 14307"/>
                <a:gd name="connsiteY21" fmla="*/ 12935 h 12935"/>
                <a:gd name="connsiteX22" fmla="*/ 9094 w 14307"/>
                <a:gd name="connsiteY22" fmla="*/ 12313 h 12935"/>
                <a:gd name="connsiteX23" fmla="*/ 9925 w 14307"/>
                <a:gd name="connsiteY23" fmla="*/ 11829 h 12935"/>
                <a:gd name="connsiteX24" fmla="*/ 10617 w 14307"/>
                <a:gd name="connsiteY24" fmla="*/ 11345 h 12935"/>
                <a:gd name="connsiteX25" fmla="*/ 11240 w 14307"/>
                <a:gd name="connsiteY25" fmla="*/ 10860 h 12935"/>
                <a:gd name="connsiteX26" fmla="*/ 11932 w 14307"/>
                <a:gd name="connsiteY26" fmla="*/ 10169 h 12935"/>
                <a:gd name="connsiteX27" fmla="*/ 12486 w 14307"/>
                <a:gd name="connsiteY27" fmla="*/ 9546 h 12935"/>
                <a:gd name="connsiteX28" fmla="*/ 13039 w 14307"/>
                <a:gd name="connsiteY28" fmla="*/ 8854 h 12935"/>
                <a:gd name="connsiteX29" fmla="*/ 13524 w 14307"/>
                <a:gd name="connsiteY29" fmla="*/ 8093 h 12935"/>
                <a:gd name="connsiteX30" fmla="*/ 13870 w 14307"/>
                <a:gd name="connsiteY30" fmla="*/ 3251 h 12935"/>
                <a:gd name="connsiteX31" fmla="*/ 10063 w 14307"/>
                <a:gd name="connsiteY31" fmla="*/ 277 h 12935"/>
                <a:gd name="connsiteX32" fmla="*/ 9094 w 14307"/>
                <a:gd name="connsiteY32" fmla="*/ 69 h 12935"/>
                <a:gd name="connsiteX33" fmla="*/ 8333 w 14307"/>
                <a:gd name="connsiteY33" fmla="*/ 0 h 12935"/>
                <a:gd name="connsiteX34" fmla="*/ 7364 w 14307"/>
                <a:gd name="connsiteY34" fmla="*/ 0 h 12935"/>
                <a:gd name="connsiteX35" fmla="*/ 7157 w 14307"/>
                <a:gd name="connsiteY35" fmla="*/ 0 h 12935"/>
                <a:gd name="connsiteX36" fmla="*/ 7157 w 14307"/>
                <a:gd name="connsiteY36" fmla="*/ 0 h 1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307" h="12935">
                  <a:moveTo>
                    <a:pt x="7157" y="5257"/>
                  </a:moveTo>
                  <a:lnTo>
                    <a:pt x="8126" y="5257"/>
                  </a:lnTo>
                  <a:cubicBezTo>
                    <a:pt x="8126" y="5257"/>
                    <a:pt x="9094" y="5465"/>
                    <a:pt x="9094" y="5465"/>
                  </a:cubicBezTo>
                  <a:lnTo>
                    <a:pt x="8610" y="6226"/>
                  </a:lnTo>
                  <a:lnTo>
                    <a:pt x="8056" y="6848"/>
                  </a:lnTo>
                  <a:lnTo>
                    <a:pt x="7433" y="7332"/>
                  </a:lnTo>
                  <a:lnTo>
                    <a:pt x="6603" y="7817"/>
                  </a:lnTo>
                  <a:lnTo>
                    <a:pt x="6257" y="7332"/>
                  </a:lnTo>
                  <a:lnTo>
                    <a:pt x="5150" y="5534"/>
                  </a:lnTo>
                  <a:lnTo>
                    <a:pt x="6188" y="5326"/>
                  </a:lnTo>
                  <a:lnTo>
                    <a:pt x="7226" y="5326"/>
                  </a:lnTo>
                  <a:moveTo>
                    <a:pt x="7226" y="69"/>
                  </a:moveTo>
                  <a:cubicBezTo>
                    <a:pt x="7226" y="69"/>
                    <a:pt x="6949" y="69"/>
                    <a:pt x="6880" y="69"/>
                  </a:cubicBezTo>
                  <a:lnTo>
                    <a:pt x="5842" y="69"/>
                  </a:lnTo>
                  <a:cubicBezTo>
                    <a:pt x="5842" y="69"/>
                    <a:pt x="5357" y="208"/>
                    <a:pt x="5150" y="277"/>
                  </a:cubicBezTo>
                  <a:lnTo>
                    <a:pt x="4111" y="484"/>
                  </a:lnTo>
                  <a:cubicBezTo>
                    <a:pt x="2450" y="830"/>
                    <a:pt x="1135" y="1937"/>
                    <a:pt x="443" y="3459"/>
                  </a:cubicBezTo>
                  <a:cubicBezTo>
                    <a:pt x="-249" y="4980"/>
                    <a:pt x="-110" y="6779"/>
                    <a:pt x="720" y="8163"/>
                  </a:cubicBezTo>
                  <a:lnTo>
                    <a:pt x="1827" y="9961"/>
                  </a:lnTo>
                  <a:cubicBezTo>
                    <a:pt x="1827" y="9961"/>
                    <a:pt x="2035" y="10307"/>
                    <a:pt x="2173" y="10445"/>
                  </a:cubicBezTo>
                  <a:lnTo>
                    <a:pt x="2520" y="10930"/>
                  </a:lnTo>
                  <a:cubicBezTo>
                    <a:pt x="3558" y="12244"/>
                    <a:pt x="5080" y="12935"/>
                    <a:pt x="6603" y="12935"/>
                  </a:cubicBezTo>
                  <a:cubicBezTo>
                    <a:pt x="7433" y="12935"/>
                    <a:pt x="8264" y="12728"/>
                    <a:pt x="9094" y="12313"/>
                  </a:cubicBezTo>
                  <a:lnTo>
                    <a:pt x="9925" y="11829"/>
                  </a:lnTo>
                  <a:cubicBezTo>
                    <a:pt x="9925" y="11829"/>
                    <a:pt x="10409" y="11552"/>
                    <a:pt x="10617" y="11345"/>
                  </a:cubicBezTo>
                  <a:lnTo>
                    <a:pt x="11240" y="10860"/>
                  </a:lnTo>
                  <a:cubicBezTo>
                    <a:pt x="11240" y="10860"/>
                    <a:pt x="11724" y="10445"/>
                    <a:pt x="11932" y="10169"/>
                  </a:cubicBezTo>
                  <a:lnTo>
                    <a:pt x="12486" y="9546"/>
                  </a:lnTo>
                  <a:cubicBezTo>
                    <a:pt x="12486" y="9546"/>
                    <a:pt x="12832" y="9062"/>
                    <a:pt x="13039" y="8854"/>
                  </a:cubicBezTo>
                  <a:lnTo>
                    <a:pt x="13524" y="8093"/>
                  </a:lnTo>
                  <a:cubicBezTo>
                    <a:pt x="14424" y="6641"/>
                    <a:pt x="14562" y="4842"/>
                    <a:pt x="13870" y="3251"/>
                  </a:cubicBezTo>
                  <a:cubicBezTo>
                    <a:pt x="13178" y="1660"/>
                    <a:pt x="11724" y="554"/>
                    <a:pt x="10063" y="277"/>
                  </a:cubicBezTo>
                  <a:lnTo>
                    <a:pt x="9094" y="69"/>
                  </a:lnTo>
                  <a:cubicBezTo>
                    <a:pt x="9094" y="69"/>
                    <a:pt x="8610" y="0"/>
                    <a:pt x="8333" y="0"/>
                  </a:cubicBezTo>
                  <a:lnTo>
                    <a:pt x="7364" y="0"/>
                  </a:lnTo>
                  <a:cubicBezTo>
                    <a:pt x="7364" y="0"/>
                    <a:pt x="7226" y="0"/>
                    <a:pt x="7157" y="0"/>
                  </a:cubicBezTo>
                  <a:lnTo>
                    <a:pt x="715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5" name="Freeform 3664">
              <a:extLst>
                <a:ext uri="{FF2B5EF4-FFF2-40B4-BE49-F238E27FC236}">
                  <a16:creationId xmlns:a16="http://schemas.microsoft.com/office/drawing/2014/main" id="{B0C9C8A1-2034-7827-4A16-EF1D1159A30D}"/>
                </a:ext>
              </a:extLst>
            </p:cNvPr>
            <p:cNvSpPr/>
            <p:nvPr/>
          </p:nvSpPr>
          <p:spPr>
            <a:xfrm>
              <a:off x="8593763" y="4099474"/>
              <a:ext cx="7096" cy="4974"/>
            </a:xfrm>
            <a:custGeom>
              <a:avLst/>
              <a:gdLst>
                <a:gd name="connsiteX0" fmla="*/ 3529 w 5328"/>
                <a:gd name="connsiteY0" fmla="*/ 484 h 3735"/>
                <a:gd name="connsiteX1" fmla="*/ 2076 w 5328"/>
                <a:gd name="connsiteY1" fmla="*/ 69 h 3735"/>
                <a:gd name="connsiteX2" fmla="*/ 553 w 5328"/>
                <a:gd name="connsiteY2" fmla="*/ 0 h 3735"/>
                <a:gd name="connsiteX3" fmla="*/ 0 w 5328"/>
                <a:gd name="connsiteY3" fmla="*/ 2836 h 3735"/>
                <a:gd name="connsiteX4" fmla="*/ 1176 w 5328"/>
                <a:gd name="connsiteY4" fmla="*/ 3735 h 3735"/>
                <a:gd name="connsiteX5" fmla="*/ 3183 w 5328"/>
                <a:gd name="connsiteY5" fmla="*/ 3597 h 3735"/>
                <a:gd name="connsiteX6" fmla="*/ 5329 w 5328"/>
                <a:gd name="connsiteY6" fmla="*/ 2974 h 3735"/>
                <a:gd name="connsiteX7" fmla="*/ 4637 w 5328"/>
                <a:gd name="connsiteY7" fmla="*/ 1384 h 3735"/>
                <a:gd name="connsiteX8" fmla="*/ 3529 w 5328"/>
                <a:gd name="connsiteY8" fmla="*/ 484 h 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 h="3735">
                  <a:moveTo>
                    <a:pt x="3529" y="484"/>
                  </a:moveTo>
                  <a:lnTo>
                    <a:pt x="2076" y="69"/>
                  </a:lnTo>
                  <a:lnTo>
                    <a:pt x="553" y="0"/>
                  </a:lnTo>
                  <a:lnTo>
                    <a:pt x="0" y="2836"/>
                  </a:lnTo>
                  <a:lnTo>
                    <a:pt x="1176" y="3735"/>
                  </a:lnTo>
                  <a:lnTo>
                    <a:pt x="3183" y="3597"/>
                  </a:lnTo>
                  <a:lnTo>
                    <a:pt x="5329" y="2974"/>
                  </a:lnTo>
                  <a:lnTo>
                    <a:pt x="4637" y="1384"/>
                  </a:lnTo>
                  <a:lnTo>
                    <a:pt x="3529" y="4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6" name="Freeform 3665">
              <a:extLst>
                <a:ext uri="{FF2B5EF4-FFF2-40B4-BE49-F238E27FC236}">
                  <a16:creationId xmlns:a16="http://schemas.microsoft.com/office/drawing/2014/main" id="{5843B9EB-146A-C9DF-F030-799ED0EF619A}"/>
                </a:ext>
              </a:extLst>
            </p:cNvPr>
            <p:cNvSpPr/>
            <p:nvPr/>
          </p:nvSpPr>
          <p:spPr>
            <a:xfrm>
              <a:off x="8586885" y="4092473"/>
              <a:ext cx="20836" cy="18793"/>
            </a:xfrm>
            <a:custGeom>
              <a:avLst/>
              <a:gdLst>
                <a:gd name="connsiteX0" fmla="*/ 5718 w 15645"/>
                <a:gd name="connsiteY0" fmla="*/ 5257 h 14111"/>
                <a:gd name="connsiteX1" fmla="*/ 7241 w 15645"/>
                <a:gd name="connsiteY1" fmla="*/ 5257 h 14111"/>
                <a:gd name="connsiteX2" fmla="*/ 8694 w 15645"/>
                <a:gd name="connsiteY2" fmla="*/ 5672 h 14111"/>
                <a:gd name="connsiteX3" fmla="*/ 9871 w 15645"/>
                <a:gd name="connsiteY3" fmla="*/ 6571 h 14111"/>
                <a:gd name="connsiteX4" fmla="*/ 10494 w 15645"/>
                <a:gd name="connsiteY4" fmla="*/ 8162 h 14111"/>
                <a:gd name="connsiteX5" fmla="*/ 8418 w 15645"/>
                <a:gd name="connsiteY5" fmla="*/ 8785 h 14111"/>
                <a:gd name="connsiteX6" fmla="*/ 6341 w 15645"/>
                <a:gd name="connsiteY6" fmla="*/ 8923 h 14111"/>
                <a:gd name="connsiteX7" fmla="*/ 5165 w 15645"/>
                <a:gd name="connsiteY7" fmla="*/ 7955 h 14111"/>
                <a:gd name="connsiteX8" fmla="*/ 5718 w 15645"/>
                <a:gd name="connsiteY8" fmla="*/ 5188 h 14111"/>
                <a:gd name="connsiteX9" fmla="*/ 5718 w 15645"/>
                <a:gd name="connsiteY9" fmla="*/ 0 h 14111"/>
                <a:gd name="connsiteX10" fmla="*/ 666 w 15645"/>
                <a:gd name="connsiteY10" fmla="*/ 4150 h 14111"/>
                <a:gd name="connsiteX11" fmla="*/ 112 w 15645"/>
                <a:gd name="connsiteY11" fmla="*/ 6917 h 14111"/>
                <a:gd name="connsiteX12" fmla="*/ 1981 w 15645"/>
                <a:gd name="connsiteY12" fmla="*/ 12036 h 14111"/>
                <a:gd name="connsiteX13" fmla="*/ 3158 w 15645"/>
                <a:gd name="connsiteY13" fmla="*/ 13004 h 14111"/>
                <a:gd name="connsiteX14" fmla="*/ 6341 w 15645"/>
                <a:gd name="connsiteY14" fmla="*/ 14111 h 14111"/>
                <a:gd name="connsiteX15" fmla="*/ 6687 w 15645"/>
                <a:gd name="connsiteY15" fmla="*/ 14111 h 14111"/>
                <a:gd name="connsiteX16" fmla="*/ 8764 w 15645"/>
                <a:gd name="connsiteY16" fmla="*/ 13973 h 14111"/>
                <a:gd name="connsiteX17" fmla="*/ 9871 w 15645"/>
                <a:gd name="connsiteY17" fmla="*/ 13765 h 14111"/>
                <a:gd name="connsiteX18" fmla="*/ 11948 w 15645"/>
                <a:gd name="connsiteY18" fmla="*/ 13143 h 14111"/>
                <a:gd name="connsiteX19" fmla="*/ 15131 w 15645"/>
                <a:gd name="connsiteY19" fmla="*/ 10445 h 14111"/>
                <a:gd name="connsiteX20" fmla="*/ 15270 w 15645"/>
                <a:gd name="connsiteY20" fmla="*/ 6226 h 14111"/>
                <a:gd name="connsiteX21" fmla="*/ 14647 w 15645"/>
                <a:gd name="connsiteY21" fmla="*/ 4635 h 14111"/>
                <a:gd name="connsiteX22" fmla="*/ 13055 w 15645"/>
                <a:gd name="connsiteY22" fmla="*/ 2490 h 14111"/>
                <a:gd name="connsiteX23" fmla="*/ 11878 w 15645"/>
                <a:gd name="connsiteY23" fmla="*/ 1591 h 14111"/>
                <a:gd name="connsiteX24" fmla="*/ 10079 w 15645"/>
                <a:gd name="connsiteY24" fmla="*/ 692 h 14111"/>
                <a:gd name="connsiteX25" fmla="*/ 8626 w 15645"/>
                <a:gd name="connsiteY25" fmla="*/ 277 h 14111"/>
                <a:gd name="connsiteX26" fmla="*/ 7379 w 15645"/>
                <a:gd name="connsiteY26" fmla="*/ 69 h 14111"/>
                <a:gd name="connsiteX27" fmla="*/ 5857 w 15645"/>
                <a:gd name="connsiteY27" fmla="*/ 69 h 14111"/>
                <a:gd name="connsiteX28" fmla="*/ 5718 w 15645"/>
                <a:gd name="connsiteY28" fmla="*/ 69 h 14111"/>
                <a:gd name="connsiteX29" fmla="*/ 5718 w 15645"/>
                <a:gd name="connsiteY29" fmla="*/ 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645" h="14111">
                  <a:moveTo>
                    <a:pt x="5718" y="5257"/>
                  </a:moveTo>
                  <a:lnTo>
                    <a:pt x="7241" y="5257"/>
                  </a:lnTo>
                  <a:cubicBezTo>
                    <a:pt x="7241" y="5257"/>
                    <a:pt x="8694" y="5672"/>
                    <a:pt x="8694" y="5672"/>
                  </a:cubicBezTo>
                  <a:lnTo>
                    <a:pt x="9871" y="6571"/>
                  </a:lnTo>
                  <a:lnTo>
                    <a:pt x="10494" y="8162"/>
                  </a:lnTo>
                  <a:lnTo>
                    <a:pt x="8418" y="8785"/>
                  </a:lnTo>
                  <a:lnTo>
                    <a:pt x="6341" y="8923"/>
                  </a:lnTo>
                  <a:lnTo>
                    <a:pt x="5165" y="7955"/>
                  </a:lnTo>
                  <a:lnTo>
                    <a:pt x="5718" y="5188"/>
                  </a:lnTo>
                  <a:moveTo>
                    <a:pt x="5718" y="0"/>
                  </a:moveTo>
                  <a:cubicBezTo>
                    <a:pt x="3296" y="0"/>
                    <a:pt x="1151" y="1729"/>
                    <a:pt x="666" y="4150"/>
                  </a:cubicBezTo>
                  <a:lnTo>
                    <a:pt x="112" y="6917"/>
                  </a:lnTo>
                  <a:cubicBezTo>
                    <a:pt x="-303" y="8854"/>
                    <a:pt x="458" y="10860"/>
                    <a:pt x="1981" y="12036"/>
                  </a:cubicBezTo>
                  <a:lnTo>
                    <a:pt x="3158" y="13004"/>
                  </a:lnTo>
                  <a:cubicBezTo>
                    <a:pt x="4057" y="13696"/>
                    <a:pt x="5234" y="14111"/>
                    <a:pt x="6341" y="14111"/>
                  </a:cubicBezTo>
                  <a:cubicBezTo>
                    <a:pt x="6480" y="14111"/>
                    <a:pt x="6549" y="14111"/>
                    <a:pt x="6687" y="14111"/>
                  </a:cubicBezTo>
                  <a:lnTo>
                    <a:pt x="8764" y="13973"/>
                  </a:lnTo>
                  <a:cubicBezTo>
                    <a:pt x="9110" y="13973"/>
                    <a:pt x="9525" y="13904"/>
                    <a:pt x="9871" y="13765"/>
                  </a:cubicBezTo>
                  <a:lnTo>
                    <a:pt x="11948" y="13143"/>
                  </a:lnTo>
                  <a:cubicBezTo>
                    <a:pt x="13332" y="12728"/>
                    <a:pt x="14508" y="11759"/>
                    <a:pt x="15131" y="10445"/>
                  </a:cubicBezTo>
                  <a:cubicBezTo>
                    <a:pt x="15754" y="9131"/>
                    <a:pt x="15823" y="7609"/>
                    <a:pt x="15270" y="6226"/>
                  </a:cubicBezTo>
                  <a:lnTo>
                    <a:pt x="14647" y="4635"/>
                  </a:lnTo>
                  <a:cubicBezTo>
                    <a:pt x="14300" y="3804"/>
                    <a:pt x="13747" y="3043"/>
                    <a:pt x="13055" y="2490"/>
                  </a:cubicBezTo>
                  <a:lnTo>
                    <a:pt x="11878" y="1591"/>
                  </a:lnTo>
                  <a:cubicBezTo>
                    <a:pt x="11324" y="1176"/>
                    <a:pt x="10702" y="830"/>
                    <a:pt x="10079" y="692"/>
                  </a:cubicBezTo>
                  <a:lnTo>
                    <a:pt x="8626" y="277"/>
                  </a:lnTo>
                  <a:cubicBezTo>
                    <a:pt x="8210" y="138"/>
                    <a:pt x="7795" y="69"/>
                    <a:pt x="7379" y="69"/>
                  </a:cubicBezTo>
                  <a:lnTo>
                    <a:pt x="5857" y="69"/>
                  </a:lnTo>
                  <a:cubicBezTo>
                    <a:pt x="5857" y="69"/>
                    <a:pt x="5788" y="69"/>
                    <a:pt x="5718" y="69"/>
                  </a:cubicBezTo>
                  <a:lnTo>
                    <a:pt x="571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7" name="Freeform 3666">
              <a:extLst>
                <a:ext uri="{FF2B5EF4-FFF2-40B4-BE49-F238E27FC236}">
                  <a16:creationId xmlns:a16="http://schemas.microsoft.com/office/drawing/2014/main" id="{C62D48BC-99AC-EA3F-C838-483B64B8AF8A}"/>
                </a:ext>
              </a:extLst>
            </p:cNvPr>
            <p:cNvSpPr/>
            <p:nvPr/>
          </p:nvSpPr>
          <p:spPr>
            <a:xfrm>
              <a:off x="8620678" y="4063821"/>
              <a:ext cx="65722" cy="88349"/>
            </a:xfrm>
            <a:custGeom>
              <a:avLst/>
              <a:gdLst>
                <a:gd name="connsiteX0" fmla="*/ 0 w 49347"/>
                <a:gd name="connsiteY0" fmla="*/ 15080 h 66337"/>
                <a:gd name="connsiteX1" fmla="*/ 623 w 49347"/>
                <a:gd name="connsiteY1" fmla="*/ 17224 h 66337"/>
                <a:gd name="connsiteX2" fmla="*/ 2353 w 49347"/>
                <a:gd name="connsiteY2" fmla="*/ 19368 h 66337"/>
                <a:gd name="connsiteX3" fmla="*/ 4498 w 49347"/>
                <a:gd name="connsiteY3" fmla="*/ 20960 h 66337"/>
                <a:gd name="connsiteX4" fmla="*/ 6506 w 49347"/>
                <a:gd name="connsiteY4" fmla="*/ 22689 h 66337"/>
                <a:gd name="connsiteX5" fmla="*/ 7890 w 49347"/>
                <a:gd name="connsiteY5" fmla="*/ 25318 h 66337"/>
                <a:gd name="connsiteX6" fmla="*/ 5675 w 49347"/>
                <a:gd name="connsiteY6" fmla="*/ 25041 h 66337"/>
                <a:gd name="connsiteX7" fmla="*/ 4222 w 49347"/>
                <a:gd name="connsiteY7" fmla="*/ 23726 h 66337"/>
                <a:gd name="connsiteX8" fmla="*/ 2976 w 49347"/>
                <a:gd name="connsiteY8" fmla="*/ 21997 h 66337"/>
                <a:gd name="connsiteX9" fmla="*/ 1384 w 49347"/>
                <a:gd name="connsiteY9" fmla="*/ 20475 h 66337"/>
                <a:gd name="connsiteX10" fmla="*/ 1384 w 49347"/>
                <a:gd name="connsiteY10" fmla="*/ 23657 h 66337"/>
                <a:gd name="connsiteX11" fmla="*/ 2976 w 49347"/>
                <a:gd name="connsiteY11" fmla="*/ 26148 h 66337"/>
                <a:gd name="connsiteX12" fmla="*/ 4152 w 49347"/>
                <a:gd name="connsiteY12" fmla="*/ 28638 h 66337"/>
                <a:gd name="connsiteX13" fmla="*/ 3253 w 49347"/>
                <a:gd name="connsiteY13" fmla="*/ 31543 h 66337"/>
                <a:gd name="connsiteX14" fmla="*/ 4637 w 49347"/>
                <a:gd name="connsiteY14" fmla="*/ 30436 h 66337"/>
                <a:gd name="connsiteX15" fmla="*/ 6091 w 49347"/>
                <a:gd name="connsiteY15" fmla="*/ 29053 h 66337"/>
                <a:gd name="connsiteX16" fmla="*/ 7544 w 49347"/>
                <a:gd name="connsiteY16" fmla="*/ 27808 h 66337"/>
                <a:gd name="connsiteX17" fmla="*/ 9136 w 49347"/>
                <a:gd name="connsiteY17" fmla="*/ 27116 h 66337"/>
                <a:gd name="connsiteX18" fmla="*/ 10243 w 49347"/>
                <a:gd name="connsiteY18" fmla="*/ 27393 h 66337"/>
                <a:gd name="connsiteX19" fmla="*/ 12389 w 49347"/>
                <a:gd name="connsiteY19" fmla="*/ 28984 h 66337"/>
                <a:gd name="connsiteX20" fmla="*/ 13081 w 49347"/>
                <a:gd name="connsiteY20" fmla="*/ 29191 h 66337"/>
                <a:gd name="connsiteX21" fmla="*/ 15295 w 49347"/>
                <a:gd name="connsiteY21" fmla="*/ 28015 h 66337"/>
                <a:gd name="connsiteX22" fmla="*/ 15088 w 49347"/>
                <a:gd name="connsiteY22" fmla="*/ 27047 h 66337"/>
                <a:gd name="connsiteX23" fmla="*/ 12942 w 49347"/>
                <a:gd name="connsiteY23" fmla="*/ 25318 h 66337"/>
                <a:gd name="connsiteX24" fmla="*/ 12043 w 49347"/>
                <a:gd name="connsiteY24" fmla="*/ 24003 h 66337"/>
                <a:gd name="connsiteX25" fmla="*/ 11766 w 49347"/>
                <a:gd name="connsiteY25" fmla="*/ 23173 h 66337"/>
                <a:gd name="connsiteX26" fmla="*/ 11627 w 49347"/>
                <a:gd name="connsiteY26" fmla="*/ 21651 h 66337"/>
                <a:gd name="connsiteX27" fmla="*/ 11212 w 49347"/>
                <a:gd name="connsiteY27" fmla="*/ 19161 h 66337"/>
                <a:gd name="connsiteX28" fmla="*/ 11627 w 49347"/>
                <a:gd name="connsiteY28" fmla="*/ 18193 h 66337"/>
                <a:gd name="connsiteX29" fmla="*/ 13219 w 49347"/>
                <a:gd name="connsiteY29" fmla="*/ 17847 h 66337"/>
                <a:gd name="connsiteX30" fmla="*/ 15849 w 49347"/>
                <a:gd name="connsiteY30" fmla="*/ 19438 h 66337"/>
                <a:gd name="connsiteX31" fmla="*/ 18133 w 49347"/>
                <a:gd name="connsiteY31" fmla="*/ 22966 h 66337"/>
                <a:gd name="connsiteX32" fmla="*/ 19171 w 49347"/>
                <a:gd name="connsiteY32" fmla="*/ 26978 h 66337"/>
                <a:gd name="connsiteX33" fmla="*/ 18341 w 49347"/>
                <a:gd name="connsiteY33" fmla="*/ 29675 h 66337"/>
                <a:gd name="connsiteX34" fmla="*/ 19102 w 49347"/>
                <a:gd name="connsiteY34" fmla="*/ 29814 h 66337"/>
                <a:gd name="connsiteX35" fmla="*/ 20486 w 49347"/>
                <a:gd name="connsiteY35" fmla="*/ 30367 h 66337"/>
                <a:gd name="connsiteX36" fmla="*/ 21317 w 49347"/>
                <a:gd name="connsiteY36" fmla="*/ 30506 h 66337"/>
                <a:gd name="connsiteX37" fmla="*/ 19033 w 49347"/>
                <a:gd name="connsiteY37" fmla="*/ 34587 h 66337"/>
                <a:gd name="connsiteX38" fmla="*/ 13634 w 49347"/>
                <a:gd name="connsiteY38" fmla="*/ 41504 h 66337"/>
                <a:gd name="connsiteX39" fmla="*/ 12112 w 49347"/>
                <a:gd name="connsiteY39" fmla="*/ 45032 h 66337"/>
                <a:gd name="connsiteX40" fmla="*/ 12596 w 49347"/>
                <a:gd name="connsiteY40" fmla="*/ 48491 h 66337"/>
                <a:gd name="connsiteX41" fmla="*/ 13980 w 49347"/>
                <a:gd name="connsiteY41" fmla="*/ 52641 h 66337"/>
                <a:gd name="connsiteX42" fmla="*/ 14188 w 49347"/>
                <a:gd name="connsiteY42" fmla="*/ 56100 h 66337"/>
                <a:gd name="connsiteX43" fmla="*/ 11074 w 49347"/>
                <a:gd name="connsiteY43" fmla="*/ 57552 h 66337"/>
                <a:gd name="connsiteX44" fmla="*/ 12596 w 49347"/>
                <a:gd name="connsiteY44" fmla="*/ 59697 h 66337"/>
                <a:gd name="connsiteX45" fmla="*/ 15642 w 49347"/>
                <a:gd name="connsiteY45" fmla="*/ 61564 h 66337"/>
                <a:gd name="connsiteX46" fmla="*/ 18825 w 49347"/>
                <a:gd name="connsiteY46" fmla="*/ 62464 h 66337"/>
                <a:gd name="connsiteX47" fmla="*/ 20971 w 49347"/>
                <a:gd name="connsiteY47" fmla="*/ 61841 h 66337"/>
                <a:gd name="connsiteX48" fmla="*/ 20625 w 49347"/>
                <a:gd name="connsiteY48" fmla="*/ 59627 h 66337"/>
                <a:gd name="connsiteX49" fmla="*/ 19379 w 49347"/>
                <a:gd name="connsiteY49" fmla="*/ 56169 h 66337"/>
                <a:gd name="connsiteX50" fmla="*/ 19240 w 49347"/>
                <a:gd name="connsiteY50" fmla="*/ 52779 h 66337"/>
                <a:gd name="connsiteX51" fmla="*/ 21940 w 49347"/>
                <a:gd name="connsiteY51" fmla="*/ 50635 h 66337"/>
                <a:gd name="connsiteX52" fmla="*/ 24085 w 49347"/>
                <a:gd name="connsiteY52" fmla="*/ 50773 h 66337"/>
                <a:gd name="connsiteX53" fmla="*/ 24224 w 49347"/>
                <a:gd name="connsiteY53" fmla="*/ 52226 h 66337"/>
                <a:gd name="connsiteX54" fmla="*/ 22909 w 49347"/>
                <a:gd name="connsiteY54" fmla="*/ 55339 h 66337"/>
                <a:gd name="connsiteX55" fmla="*/ 22978 w 49347"/>
                <a:gd name="connsiteY55" fmla="*/ 57206 h 66337"/>
                <a:gd name="connsiteX56" fmla="*/ 23601 w 49347"/>
                <a:gd name="connsiteY56" fmla="*/ 61357 h 66337"/>
                <a:gd name="connsiteX57" fmla="*/ 23670 w 49347"/>
                <a:gd name="connsiteY57" fmla="*/ 63363 h 66337"/>
                <a:gd name="connsiteX58" fmla="*/ 23463 w 49347"/>
                <a:gd name="connsiteY58" fmla="*/ 63985 h 66337"/>
                <a:gd name="connsiteX59" fmla="*/ 22216 w 49347"/>
                <a:gd name="connsiteY59" fmla="*/ 66337 h 66337"/>
                <a:gd name="connsiteX60" fmla="*/ 27061 w 49347"/>
                <a:gd name="connsiteY60" fmla="*/ 63916 h 66337"/>
                <a:gd name="connsiteX61" fmla="*/ 29138 w 49347"/>
                <a:gd name="connsiteY61" fmla="*/ 62394 h 66337"/>
                <a:gd name="connsiteX62" fmla="*/ 30660 w 49347"/>
                <a:gd name="connsiteY62" fmla="*/ 60596 h 66337"/>
                <a:gd name="connsiteX63" fmla="*/ 30591 w 49347"/>
                <a:gd name="connsiteY63" fmla="*/ 59835 h 66337"/>
                <a:gd name="connsiteX64" fmla="*/ 29969 w 49347"/>
                <a:gd name="connsiteY64" fmla="*/ 59074 h 66337"/>
                <a:gd name="connsiteX65" fmla="*/ 29622 w 49347"/>
                <a:gd name="connsiteY65" fmla="*/ 58175 h 66337"/>
                <a:gd name="connsiteX66" fmla="*/ 30037 w 49347"/>
                <a:gd name="connsiteY66" fmla="*/ 57276 h 66337"/>
                <a:gd name="connsiteX67" fmla="*/ 30937 w 49347"/>
                <a:gd name="connsiteY67" fmla="*/ 56861 h 66337"/>
                <a:gd name="connsiteX68" fmla="*/ 31768 w 49347"/>
                <a:gd name="connsiteY68" fmla="*/ 57068 h 66337"/>
                <a:gd name="connsiteX69" fmla="*/ 32598 w 49347"/>
                <a:gd name="connsiteY69" fmla="*/ 57414 h 66337"/>
                <a:gd name="connsiteX70" fmla="*/ 33429 w 49347"/>
                <a:gd name="connsiteY70" fmla="*/ 57345 h 66337"/>
                <a:gd name="connsiteX71" fmla="*/ 34536 w 49347"/>
                <a:gd name="connsiteY71" fmla="*/ 56999 h 66337"/>
                <a:gd name="connsiteX72" fmla="*/ 35159 w 49347"/>
                <a:gd name="connsiteY72" fmla="*/ 56930 h 66337"/>
                <a:gd name="connsiteX73" fmla="*/ 35643 w 49347"/>
                <a:gd name="connsiteY73" fmla="*/ 56722 h 66337"/>
                <a:gd name="connsiteX74" fmla="*/ 36682 w 49347"/>
                <a:gd name="connsiteY74" fmla="*/ 55546 h 66337"/>
                <a:gd name="connsiteX75" fmla="*/ 37374 w 49347"/>
                <a:gd name="connsiteY75" fmla="*/ 54439 h 66337"/>
                <a:gd name="connsiteX76" fmla="*/ 37858 w 49347"/>
                <a:gd name="connsiteY76" fmla="*/ 53125 h 66337"/>
                <a:gd name="connsiteX77" fmla="*/ 38481 w 49347"/>
                <a:gd name="connsiteY77" fmla="*/ 50497 h 66337"/>
                <a:gd name="connsiteX78" fmla="*/ 39381 w 49347"/>
                <a:gd name="connsiteY78" fmla="*/ 43510 h 66337"/>
                <a:gd name="connsiteX79" fmla="*/ 40696 w 49347"/>
                <a:gd name="connsiteY79" fmla="*/ 38945 h 66337"/>
                <a:gd name="connsiteX80" fmla="*/ 42219 w 49347"/>
                <a:gd name="connsiteY80" fmla="*/ 34587 h 66337"/>
                <a:gd name="connsiteX81" fmla="*/ 43257 w 49347"/>
                <a:gd name="connsiteY81" fmla="*/ 32512 h 66337"/>
                <a:gd name="connsiteX82" fmla="*/ 44710 w 49347"/>
                <a:gd name="connsiteY82" fmla="*/ 30644 h 66337"/>
                <a:gd name="connsiteX83" fmla="*/ 48309 w 49347"/>
                <a:gd name="connsiteY83" fmla="*/ 26978 h 66337"/>
                <a:gd name="connsiteX84" fmla="*/ 49348 w 49347"/>
                <a:gd name="connsiteY84" fmla="*/ 25041 h 66337"/>
                <a:gd name="connsiteX85" fmla="*/ 48932 w 49347"/>
                <a:gd name="connsiteY85" fmla="*/ 22896 h 66337"/>
                <a:gd name="connsiteX86" fmla="*/ 47548 w 49347"/>
                <a:gd name="connsiteY86" fmla="*/ 20752 h 66337"/>
                <a:gd name="connsiteX87" fmla="*/ 46579 w 49347"/>
                <a:gd name="connsiteY87" fmla="*/ 18400 h 66337"/>
                <a:gd name="connsiteX88" fmla="*/ 47409 w 49347"/>
                <a:gd name="connsiteY88" fmla="*/ 15910 h 66337"/>
                <a:gd name="connsiteX89" fmla="*/ 43603 w 49347"/>
                <a:gd name="connsiteY89" fmla="*/ 15910 h 66337"/>
                <a:gd name="connsiteX90" fmla="*/ 39934 w 49347"/>
                <a:gd name="connsiteY90" fmla="*/ 15426 h 66337"/>
                <a:gd name="connsiteX91" fmla="*/ 42426 w 49347"/>
                <a:gd name="connsiteY91" fmla="*/ 11967 h 66337"/>
                <a:gd name="connsiteX92" fmla="*/ 43464 w 49347"/>
                <a:gd name="connsiteY92" fmla="*/ 10030 h 66337"/>
                <a:gd name="connsiteX93" fmla="*/ 43534 w 49347"/>
                <a:gd name="connsiteY93" fmla="*/ 8301 h 66337"/>
                <a:gd name="connsiteX94" fmla="*/ 42219 w 49347"/>
                <a:gd name="connsiteY94" fmla="*/ 6779 h 66337"/>
                <a:gd name="connsiteX95" fmla="*/ 40558 w 49347"/>
                <a:gd name="connsiteY95" fmla="*/ 6917 h 66337"/>
                <a:gd name="connsiteX96" fmla="*/ 38827 w 49347"/>
                <a:gd name="connsiteY96" fmla="*/ 7678 h 66337"/>
                <a:gd name="connsiteX97" fmla="*/ 37236 w 49347"/>
                <a:gd name="connsiteY97" fmla="*/ 8232 h 66337"/>
                <a:gd name="connsiteX98" fmla="*/ 32598 w 49347"/>
                <a:gd name="connsiteY98" fmla="*/ 7263 h 66337"/>
                <a:gd name="connsiteX99" fmla="*/ 27061 w 49347"/>
                <a:gd name="connsiteY99" fmla="*/ 1384 h 66337"/>
                <a:gd name="connsiteX100" fmla="*/ 22909 w 49347"/>
                <a:gd name="connsiteY100" fmla="*/ 0 h 66337"/>
                <a:gd name="connsiteX101" fmla="*/ 21179 w 49347"/>
                <a:gd name="connsiteY101" fmla="*/ 692 h 66337"/>
                <a:gd name="connsiteX102" fmla="*/ 19864 w 49347"/>
                <a:gd name="connsiteY102" fmla="*/ 1522 h 66337"/>
                <a:gd name="connsiteX103" fmla="*/ 18618 w 49347"/>
                <a:gd name="connsiteY103" fmla="*/ 2490 h 66337"/>
                <a:gd name="connsiteX104" fmla="*/ 14811 w 49347"/>
                <a:gd name="connsiteY104" fmla="*/ 6157 h 66337"/>
                <a:gd name="connsiteX105" fmla="*/ 13565 w 49347"/>
                <a:gd name="connsiteY105" fmla="*/ 6848 h 66337"/>
                <a:gd name="connsiteX106" fmla="*/ 9067 w 49347"/>
                <a:gd name="connsiteY106" fmla="*/ 8854 h 66337"/>
                <a:gd name="connsiteX107" fmla="*/ 6644 w 49347"/>
                <a:gd name="connsiteY107" fmla="*/ 10307 h 66337"/>
                <a:gd name="connsiteX108" fmla="*/ 4983 w 49347"/>
                <a:gd name="connsiteY108" fmla="*/ 12036 h 66337"/>
                <a:gd name="connsiteX109" fmla="*/ 4776 w 49347"/>
                <a:gd name="connsiteY109" fmla="*/ 14319 h 66337"/>
                <a:gd name="connsiteX110" fmla="*/ 2284 w 49347"/>
                <a:gd name="connsiteY110" fmla="*/ 13420 h 66337"/>
                <a:gd name="connsiteX111" fmla="*/ 623 w 49347"/>
                <a:gd name="connsiteY111" fmla="*/ 13765 h 66337"/>
                <a:gd name="connsiteX112" fmla="*/ 0 w 49347"/>
                <a:gd name="connsiteY112" fmla="*/ 15080 h 6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9347" h="66337">
                  <a:moveTo>
                    <a:pt x="0" y="15080"/>
                  </a:moveTo>
                  <a:lnTo>
                    <a:pt x="623" y="17224"/>
                  </a:lnTo>
                  <a:lnTo>
                    <a:pt x="2353" y="19368"/>
                  </a:lnTo>
                  <a:lnTo>
                    <a:pt x="4498" y="20960"/>
                  </a:lnTo>
                  <a:lnTo>
                    <a:pt x="6506" y="22689"/>
                  </a:lnTo>
                  <a:lnTo>
                    <a:pt x="7890" y="25318"/>
                  </a:lnTo>
                  <a:lnTo>
                    <a:pt x="5675" y="25041"/>
                  </a:lnTo>
                  <a:lnTo>
                    <a:pt x="4222" y="23726"/>
                  </a:lnTo>
                  <a:lnTo>
                    <a:pt x="2976" y="21997"/>
                  </a:lnTo>
                  <a:lnTo>
                    <a:pt x="1384" y="20475"/>
                  </a:lnTo>
                  <a:lnTo>
                    <a:pt x="1384" y="23657"/>
                  </a:lnTo>
                  <a:lnTo>
                    <a:pt x="2976" y="26148"/>
                  </a:lnTo>
                  <a:lnTo>
                    <a:pt x="4152" y="28638"/>
                  </a:lnTo>
                  <a:lnTo>
                    <a:pt x="3253" y="31543"/>
                  </a:lnTo>
                  <a:lnTo>
                    <a:pt x="4637" y="30436"/>
                  </a:lnTo>
                  <a:lnTo>
                    <a:pt x="6091" y="29053"/>
                  </a:lnTo>
                  <a:lnTo>
                    <a:pt x="7544" y="27808"/>
                  </a:lnTo>
                  <a:lnTo>
                    <a:pt x="9136" y="27116"/>
                  </a:lnTo>
                  <a:lnTo>
                    <a:pt x="10243" y="27393"/>
                  </a:lnTo>
                  <a:lnTo>
                    <a:pt x="12389" y="28984"/>
                  </a:lnTo>
                  <a:lnTo>
                    <a:pt x="13081" y="29191"/>
                  </a:lnTo>
                  <a:lnTo>
                    <a:pt x="15295" y="28015"/>
                  </a:lnTo>
                  <a:lnTo>
                    <a:pt x="15088" y="27047"/>
                  </a:lnTo>
                  <a:lnTo>
                    <a:pt x="12942" y="25318"/>
                  </a:lnTo>
                  <a:lnTo>
                    <a:pt x="12043" y="24003"/>
                  </a:lnTo>
                  <a:lnTo>
                    <a:pt x="11766" y="23173"/>
                  </a:lnTo>
                  <a:lnTo>
                    <a:pt x="11627" y="21651"/>
                  </a:lnTo>
                  <a:lnTo>
                    <a:pt x="11212" y="19161"/>
                  </a:lnTo>
                  <a:lnTo>
                    <a:pt x="11627" y="18193"/>
                  </a:lnTo>
                  <a:lnTo>
                    <a:pt x="13219" y="17847"/>
                  </a:lnTo>
                  <a:lnTo>
                    <a:pt x="15849" y="19438"/>
                  </a:lnTo>
                  <a:lnTo>
                    <a:pt x="18133" y="22966"/>
                  </a:lnTo>
                  <a:lnTo>
                    <a:pt x="19171" y="26978"/>
                  </a:lnTo>
                  <a:lnTo>
                    <a:pt x="18341" y="29675"/>
                  </a:lnTo>
                  <a:lnTo>
                    <a:pt x="19102" y="29814"/>
                  </a:lnTo>
                  <a:lnTo>
                    <a:pt x="20486" y="30367"/>
                  </a:lnTo>
                  <a:lnTo>
                    <a:pt x="21317" y="30506"/>
                  </a:lnTo>
                  <a:lnTo>
                    <a:pt x="19033" y="34587"/>
                  </a:lnTo>
                  <a:lnTo>
                    <a:pt x="13634" y="41504"/>
                  </a:lnTo>
                  <a:lnTo>
                    <a:pt x="12112" y="45032"/>
                  </a:lnTo>
                  <a:lnTo>
                    <a:pt x="12596" y="48491"/>
                  </a:lnTo>
                  <a:lnTo>
                    <a:pt x="13980" y="52641"/>
                  </a:lnTo>
                  <a:lnTo>
                    <a:pt x="14188" y="56100"/>
                  </a:lnTo>
                  <a:lnTo>
                    <a:pt x="11074" y="57552"/>
                  </a:lnTo>
                  <a:lnTo>
                    <a:pt x="12596" y="59697"/>
                  </a:lnTo>
                  <a:lnTo>
                    <a:pt x="15642" y="61564"/>
                  </a:lnTo>
                  <a:lnTo>
                    <a:pt x="18825" y="62464"/>
                  </a:lnTo>
                  <a:lnTo>
                    <a:pt x="20971" y="61841"/>
                  </a:lnTo>
                  <a:lnTo>
                    <a:pt x="20625" y="59627"/>
                  </a:lnTo>
                  <a:lnTo>
                    <a:pt x="19379" y="56169"/>
                  </a:lnTo>
                  <a:lnTo>
                    <a:pt x="19240" y="52779"/>
                  </a:lnTo>
                  <a:lnTo>
                    <a:pt x="21940" y="50635"/>
                  </a:lnTo>
                  <a:lnTo>
                    <a:pt x="24085" y="50773"/>
                  </a:lnTo>
                  <a:lnTo>
                    <a:pt x="24224" y="52226"/>
                  </a:lnTo>
                  <a:lnTo>
                    <a:pt x="22909" y="55339"/>
                  </a:lnTo>
                  <a:lnTo>
                    <a:pt x="22978" y="57206"/>
                  </a:lnTo>
                  <a:lnTo>
                    <a:pt x="23601" y="61357"/>
                  </a:lnTo>
                  <a:lnTo>
                    <a:pt x="23670" y="63363"/>
                  </a:lnTo>
                  <a:lnTo>
                    <a:pt x="23463" y="63985"/>
                  </a:lnTo>
                  <a:lnTo>
                    <a:pt x="22216" y="66337"/>
                  </a:lnTo>
                  <a:lnTo>
                    <a:pt x="27061" y="63916"/>
                  </a:lnTo>
                  <a:lnTo>
                    <a:pt x="29138" y="62394"/>
                  </a:lnTo>
                  <a:lnTo>
                    <a:pt x="30660" y="60596"/>
                  </a:lnTo>
                  <a:lnTo>
                    <a:pt x="30591" y="59835"/>
                  </a:lnTo>
                  <a:lnTo>
                    <a:pt x="29969" y="59074"/>
                  </a:lnTo>
                  <a:lnTo>
                    <a:pt x="29622" y="58175"/>
                  </a:lnTo>
                  <a:lnTo>
                    <a:pt x="30037" y="57276"/>
                  </a:lnTo>
                  <a:lnTo>
                    <a:pt x="30937" y="56861"/>
                  </a:lnTo>
                  <a:lnTo>
                    <a:pt x="31768" y="57068"/>
                  </a:lnTo>
                  <a:lnTo>
                    <a:pt x="32598" y="57414"/>
                  </a:lnTo>
                  <a:lnTo>
                    <a:pt x="33429" y="57345"/>
                  </a:lnTo>
                  <a:lnTo>
                    <a:pt x="34536" y="56999"/>
                  </a:lnTo>
                  <a:lnTo>
                    <a:pt x="35159" y="56930"/>
                  </a:lnTo>
                  <a:lnTo>
                    <a:pt x="35643" y="56722"/>
                  </a:lnTo>
                  <a:lnTo>
                    <a:pt x="36682" y="55546"/>
                  </a:lnTo>
                  <a:lnTo>
                    <a:pt x="37374" y="54439"/>
                  </a:lnTo>
                  <a:lnTo>
                    <a:pt x="37858" y="53125"/>
                  </a:lnTo>
                  <a:lnTo>
                    <a:pt x="38481" y="50497"/>
                  </a:lnTo>
                  <a:lnTo>
                    <a:pt x="39381" y="43510"/>
                  </a:lnTo>
                  <a:lnTo>
                    <a:pt x="40696" y="38945"/>
                  </a:lnTo>
                  <a:lnTo>
                    <a:pt x="42219" y="34587"/>
                  </a:lnTo>
                  <a:lnTo>
                    <a:pt x="43257" y="32512"/>
                  </a:lnTo>
                  <a:lnTo>
                    <a:pt x="44710" y="30644"/>
                  </a:lnTo>
                  <a:lnTo>
                    <a:pt x="48309" y="26978"/>
                  </a:lnTo>
                  <a:lnTo>
                    <a:pt x="49348" y="25041"/>
                  </a:lnTo>
                  <a:lnTo>
                    <a:pt x="48932" y="22896"/>
                  </a:lnTo>
                  <a:lnTo>
                    <a:pt x="47548" y="20752"/>
                  </a:lnTo>
                  <a:lnTo>
                    <a:pt x="46579" y="18400"/>
                  </a:lnTo>
                  <a:lnTo>
                    <a:pt x="47409" y="15910"/>
                  </a:lnTo>
                  <a:lnTo>
                    <a:pt x="43603" y="15910"/>
                  </a:lnTo>
                  <a:lnTo>
                    <a:pt x="39934" y="15426"/>
                  </a:lnTo>
                  <a:lnTo>
                    <a:pt x="42426" y="11967"/>
                  </a:lnTo>
                  <a:lnTo>
                    <a:pt x="43464" y="10030"/>
                  </a:lnTo>
                  <a:lnTo>
                    <a:pt x="43534" y="8301"/>
                  </a:lnTo>
                  <a:lnTo>
                    <a:pt x="42219" y="6779"/>
                  </a:lnTo>
                  <a:lnTo>
                    <a:pt x="40558" y="6917"/>
                  </a:lnTo>
                  <a:lnTo>
                    <a:pt x="38827" y="7678"/>
                  </a:lnTo>
                  <a:lnTo>
                    <a:pt x="37236" y="8232"/>
                  </a:lnTo>
                  <a:lnTo>
                    <a:pt x="32598" y="7263"/>
                  </a:lnTo>
                  <a:lnTo>
                    <a:pt x="27061" y="1384"/>
                  </a:lnTo>
                  <a:lnTo>
                    <a:pt x="22909" y="0"/>
                  </a:lnTo>
                  <a:lnTo>
                    <a:pt x="21179" y="692"/>
                  </a:lnTo>
                  <a:lnTo>
                    <a:pt x="19864" y="1522"/>
                  </a:lnTo>
                  <a:lnTo>
                    <a:pt x="18618" y="2490"/>
                  </a:lnTo>
                  <a:lnTo>
                    <a:pt x="14811" y="6157"/>
                  </a:lnTo>
                  <a:lnTo>
                    <a:pt x="13565" y="6848"/>
                  </a:lnTo>
                  <a:lnTo>
                    <a:pt x="9067" y="8854"/>
                  </a:lnTo>
                  <a:lnTo>
                    <a:pt x="6644" y="10307"/>
                  </a:lnTo>
                  <a:lnTo>
                    <a:pt x="4983" y="12036"/>
                  </a:lnTo>
                  <a:lnTo>
                    <a:pt x="4776" y="14319"/>
                  </a:lnTo>
                  <a:lnTo>
                    <a:pt x="2284" y="13420"/>
                  </a:lnTo>
                  <a:lnTo>
                    <a:pt x="623" y="13765"/>
                  </a:lnTo>
                  <a:lnTo>
                    <a:pt x="0" y="1508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8" name="Freeform 3667">
              <a:extLst>
                <a:ext uri="{FF2B5EF4-FFF2-40B4-BE49-F238E27FC236}">
                  <a16:creationId xmlns:a16="http://schemas.microsoft.com/office/drawing/2014/main" id="{C760610B-8350-B72A-F192-25EC5E152685}"/>
                </a:ext>
              </a:extLst>
            </p:cNvPr>
            <p:cNvSpPr/>
            <p:nvPr/>
          </p:nvSpPr>
          <p:spPr>
            <a:xfrm>
              <a:off x="8614037" y="4056451"/>
              <a:ext cx="79474" cy="102444"/>
            </a:xfrm>
            <a:custGeom>
              <a:avLst/>
              <a:gdLst>
                <a:gd name="connsiteX0" fmla="*/ 27896 w 59673"/>
                <a:gd name="connsiteY0" fmla="*/ 5534 h 76920"/>
                <a:gd name="connsiteX1" fmla="*/ 32048 w 59673"/>
                <a:gd name="connsiteY1" fmla="*/ 6917 h 76920"/>
                <a:gd name="connsiteX2" fmla="*/ 37585 w 59673"/>
                <a:gd name="connsiteY2" fmla="*/ 12728 h 76920"/>
                <a:gd name="connsiteX3" fmla="*/ 42223 w 59673"/>
                <a:gd name="connsiteY3" fmla="*/ 13696 h 76920"/>
                <a:gd name="connsiteX4" fmla="*/ 43814 w 59673"/>
                <a:gd name="connsiteY4" fmla="*/ 13143 h 76920"/>
                <a:gd name="connsiteX5" fmla="*/ 45545 w 59673"/>
                <a:gd name="connsiteY5" fmla="*/ 12382 h 76920"/>
                <a:gd name="connsiteX6" fmla="*/ 47136 w 59673"/>
                <a:gd name="connsiteY6" fmla="*/ 12244 h 76920"/>
                <a:gd name="connsiteX7" fmla="*/ 48521 w 59673"/>
                <a:gd name="connsiteY7" fmla="*/ 13696 h 76920"/>
                <a:gd name="connsiteX8" fmla="*/ 48382 w 59673"/>
                <a:gd name="connsiteY8" fmla="*/ 15426 h 76920"/>
                <a:gd name="connsiteX9" fmla="*/ 47344 w 59673"/>
                <a:gd name="connsiteY9" fmla="*/ 17362 h 76920"/>
                <a:gd name="connsiteX10" fmla="*/ 44853 w 59673"/>
                <a:gd name="connsiteY10" fmla="*/ 20821 h 76920"/>
                <a:gd name="connsiteX11" fmla="*/ 48521 w 59673"/>
                <a:gd name="connsiteY11" fmla="*/ 21305 h 76920"/>
                <a:gd name="connsiteX12" fmla="*/ 52327 w 59673"/>
                <a:gd name="connsiteY12" fmla="*/ 21305 h 76920"/>
                <a:gd name="connsiteX13" fmla="*/ 51497 w 59673"/>
                <a:gd name="connsiteY13" fmla="*/ 23796 h 76920"/>
                <a:gd name="connsiteX14" fmla="*/ 52466 w 59673"/>
                <a:gd name="connsiteY14" fmla="*/ 26148 h 76920"/>
                <a:gd name="connsiteX15" fmla="*/ 53850 w 59673"/>
                <a:gd name="connsiteY15" fmla="*/ 28292 h 76920"/>
                <a:gd name="connsiteX16" fmla="*/ 54196 w 59673"/>
                <a:gd name="connsiteY16" fmla="*/ 30436 h 76920"/>
                <a:gd name="connsiteX17" fmla="*/ 53158 w 59673"/>
                <a:gd name="connsiteY17" fmla="*/ 32373 h 76920"/>
                <a:gd name="connsiteX18" fmla="*/ 49559 w 59673"/>
                <a:gd name="connsiteY18" fmla="*/ 36039 h 76920"/>
                <a:gd name="connsiteX19" fmla="*/ 48105 w 59673"/>
                <a:gd name="connsiteY19" fmla="*/ 37907 h 76920"/>
                <a:gd name="connsiteX20" fmla="*/ 47068 w 59673"/>
                <a:gd name="connsiteY20" fmla="*/ 39982 h 76920"/>
                <a:gd name="connsiteX21" fmla="*/ 45545 w 59673"/>
                <a:gd name="connsiteY21" fmla="*/ 44340 h 76920"/>
                <a:gd name="connsiteX22" fmla="*/ 44230 w 59673"/>
                <a:gd name="connsiteY22" fmla="*/ 48975 h 76920"/>
                <a:gd name="connsiteX23" fmla="*/ 43330 w 59673"/>
                <a:gd name="connsiteY23" fmla="*/ 55892 h 76920"/>
                <a:gd name="connsiteX24" fmla="*/ 42707 w 59673"/>
                <a:gd name="connsiteY24" fmla="*/ 58521 h 76920"/>
                <a:gd name="connsiteX25" fmla="*/ 42223 w 59673"/>
                <a:gd name="connsiteY25" fmla="*/ 59835 h 76920"/>
                <a:gd name="connsiteX26" fmla="*/ 41530 w 59673"/>
                <a:gd name="connsiteY26" fmla="*/ 60942 h 76920"/>
                <a:gd name="connsiteX27" fmla="*/ 40492 w 59673"/>
                <a:gd name="connsiteY27" fmla="*/ 62118 h 76920"/>
                <a:gd name="connsiteX28" fmla="*/ 40008 w 59673"/>
                <a:gd name="connsiteY28" fmla="*/ 62394 h 76920"/>
                <a:gd name="connsiteX29" fmla="*/ 39454 w 59673"/>
                <a:gd name="connsiteY29" fmla="*/ 62394 h 76920"/>
                <a:gd name="connsiteX30" fmla="*/ 38278 w 59673"/>
                <a:gd name="connsiteY30" fmla="*/ 62809 h 76920"/>
                <a:gd name="connsiteX31" fmla="*/ 37516 w 59673"/>
                <a:gd name="connsiteY31" fmla="*/ 62809 h 76920"/>
                <a:gd name="connsiteX32" fmla="*/ 36686 w 59673"/>
                <a:gd name="connsiteY32" fmla="*/ 62533 h 76920"/>
                <a:gd name="connsiteX33" fmla="*/ 35855 w 59673"/>
                <a:gd name="connsiteY33" fmla="*/ 62325 h 76920"/>
                <a:gd name="connsiteX34" fmla="*/ 34956 w 59673"/>
                <a:gd name="connsiteY34" fmla="*/ 62671 h 76920"/>
                <a:gd name="connsiteX35" fmla="*/ 34540 w 59673"/>
                <a:gd name="connsiteY35" fmla="*/ 63639 h 76920"/>
                <a:gd name="connsiteX36" fmla="*/ 34956 w 59673"/>
                <a:gd name="connsiteY36" fmla="*/ 64470 h 76920"/>
                <a:gd name="connsiteX37" fmla="*/ 35509 w 59673"/>
                <a:gd name="connsiteY37" fmla="*/ 65231 h 76920"/>
                <a:gd name="connsiteX38" fmla="*/ 35648 w 59673"/>
                <a:gd name="connsiteY38" fmla="*/ 65991 h 76920"/>
                <a:gd name="connsiteX39" fmla="*/ 34125 w 59673"/>
                <a:gd name="connsiteY39" fmla="*/ 67859 h 76920"/>
                <a:gd name="connsiteX40" fmla="*/ 31979 w 59673"/>
                <a:gd name="connsiteY40" fmla="*/ 69381 h 76920"/>
                <a:gd name="connsiteX41" fmla="*/ 27204 w 59673"/>
                <a:gd name="connsiteY41" fmla="*/ 71802 h 76920"/>
                <a:gd name="connsiteX42" fmla="*/ 28450 w 59673"/>
                <a:gd name="connsiteY42" fmla="*/ 69450 h 76920"/>
                <a:gd name="connsiteX43" fmla="*/ 28657 w 59673"/>
                <a:gd name="connsiteY43" fmla="*/ 68897 h 76920"/>
                <a:gd name="connsiteX44" fmla="*/ 28657 w 59673"/>
                <a:gd name="connsiteY44" fmla="*/ 66891 h 76920"/>
                <a:gd name="connsiteX45" fmla="*/ 28035 w 59673"/>
                <a:gd name="connsiteY45" fmla="*/ 62671 h 76920"/>
                <a:gd name="connsiteX46" fmla="*/ 27896 w 59673"/>
                <a:gd name="connsiteY46" fmla="*/ 60803 h 76920"/>
                <a:gd name="connsiteX47" fmla="*/ 29211 w 59673"/>
                <a:gd name="connsiteY47" fmla="*/ 57691 h 76920"/>
                <a:gd name="connsiteX48" fmla="*/ 29072 w 59673"/>
                <a:gd name="connsiteY48" fmla="*/ 56238 h 76920"/>
                <a:gd name="connsiteX49" fmla="*/ 26927 w 59673"/>
                <a:gd name="connsiteY49" fmla="*/ 56100 h 76920"/>
                <a:gd name="connsiteX50" fmla="*/ 24228 w 59673"/>
                <a:gd name="connsiteY50" fmla="*/ 58244 h 76920"/>
                <a:gd name="connsiteX51" fmla="*/ 24366 w 59673"/>
                <a:gd name="connsiteY51" fmla="*/ 61703 h 76920"/>
                <a:gd name="connsiteX52" fmla="*/ 25612 w 59673"/>
                <a:gd name="connsiteY52" fmla="*/ 65161 h 76920"/>
                <a:gd name="connsiteX53" fmla="*/ 25958 w 59673"/>
                <a:gd name="connsiteY53" fmla="*/ 67306 h 76920"/>
                <a:gd name="connsiteX54" fmla="*/ 23812 w 59673"/>
                <a:gd name="connsiteY54" fmla="*/ 67928 h 76920"/>
                <a:gd name="connsiteX55" fmla="*/ 20629 w 59673"/>
                <a:gd name="connsiteY55" fmla="*/ 67029 h 76920"/>
                <a:gd name="connsiteX56" fmla="*/ 17584 w 59673"/>
                <a:gd name="connsiteY56" fmla="*/ 65161 h 76920"/>
                <a:gd name="connsiteX57" fmla="*/ 16130 w 59673"/>
                <a:gd name="connsiteY57" fmla="*/ 62948 h 76920"/>
                <a:gd name="connsiteX58" fmla="*/ 19245 w 59673"/>
                <a:gd name="connsiteY58" fmla="*/ 61564 h 76920"/>
                <a:gd name="connsiteX59" fmla="*/ 19037 w 59673"/>
                <a:gd name="connsiteY59" fmla="*/ 58106 h 76920"/>
                <a:gd name="connsiteX60" fmla="*/ 17653 w 59673"/>
                <a:gd name="connsiteY60" fmla="*/ 53955 h 76920"/>
                <a:gd name="connsiteX61" fmla="*/ 17168 w 59673"/>
                <a:gd name="connsiteY61" fmla="*/ 50497 h 76920"/>
                <a:gd name="connsiteX62" fmla="*/ 18691 w 59673"/>
                <a:gd name="connsiteY62" fmla="*/ 46969 h 76920"/>
                <a:gd name="connsiteX63" fmla="*/ 24089 w 59673"/>
                <a:gd name="connsiteY63" fmla="*/ 40051 h 76920"/>
                <a:gd name="connsiteX64" fmla="*/ 26373 w 59673"/>
                <a:gd name="connsiteY64" fmla="*/ 35970 h 76920"/>
                <a:gd name="connsiteX65" fmla="*/ 25543 w 59673"/>
                <a:gd name="connsiteY65" fmla="*/ 35832 h 76920"/>
                <a:gd name="connsiteX66" fmla="*/ 24158 w 59673"/>
                <a:gd name="connsiteY66" fmla="*/ 35278 h 76920"/>
                <a:gd name="connsiteX67" fmla="*/ 23466 w 59673"/>
                <a:gd name="connsiteY67" fmla="*/ 35071 h 76920"/>
                <a:gd name="connsiteX68" fmla="*/ 24297 w 59673"/>
                <a:gd name="connsiteY68" fmla="*/ 32373 h 76920"/>
                <a:gd name="connsiteX69" fmla="*/ 23190 w 59673"/>
                <a:gd name="connsiteY69" fmla="*/ 28430 h 76920"/>
                <a:gd name="connsiteX70" fmla="*/ 20906 w 59673"/>
                <a:gd name="connsiteY70" fmla="*/ 24833 h 76920"/>
                <a:gd name="connsiteX71" fmla="*/ 18276 w 59673"/>
                <a:gd name="connsiteY71" fmla="*/ 23311 h 76920"/>
                <a:gd name="connsiteX72" fmla="*/ 16684 w 59673"/>
                <a:gd name="connsiteY72" fmla="*/ 23657 h 76920"/>
                <a:gd name="connsiteX73" fmla="*/ 16269 w 59673"/>
                <a:gd name="connsiteY73" fmla="*/ 24626 h 76920"/>
                <a:gd name="connsiteX74" fmla="*/ 16684 w 59673"/>
                <a:gd name="connsiteY74" fmla="*/ 27116 h 76920"/>
                <a:gd name="connsiteX75" fmla="*/ 16891 w 59673"/>
                <a:gd name="connsiteY75" fmla="*/ 28707 h 76920"/>
                <a:gd name="connsiteX76" fmla="*/ 17168 w 59673"/>
                <a:gd name="connsiteY76" fmla="*/ 29537 h 76920"/>
                <a:gd name="connsiteX77" fmla="*/ 18068 w 59673"/>
                <a:gd name="connsiteY77" fmla="*/ 30782 h 76920"/>
                <a:gd name="connsiteX78" fmla="*/ 20214 w 59673"/>
                <a:gd name="connsiteY78" fmla="*/ 32511 h 76920"/>
                <a:gd name="connsiteX79" fmla="*/ 20421 w 59673"/>
                <a:gd name="connsiteY79" fmla="*/ 33549 h 76920"/>
                <a:gd name="connsiteX80" fmla="*/ 18206 w 59673"/>
                <a:gd name="connsiteY80" fmla="*/ 34725 h 76920"/>
                <a:gd name="connsiteX81" fmla="*/ 17514 w 59673"/>
                <a:gd name="connsiteY81" fmla="*/ 34448 h 76920"/>
                <a:gd name="connsiteX82" fmla="*/ 15369 w 59673"/>
                <a:gd name="connsiteY82" fmla="*/ 32926 h 76920"/>
                <a:gd name="connsiteX83" fmla="*/ 14261 w 59673"/>
                <a:gd name="connsiteY83" fmla="*/ 32650 h 76920"/>
                <a:gd name="connsiteX84" fmla="*/ 12669 w 59673"/>
                <a:gd name="connsiteY84" fmla="*/ 33272 h 76920"/>
                <a:gd name="connsiteX85" fmla="*/ 11216 w 59673"/>
                <a:gd name="connsiteY85" fmla="*/ 34517 h 76920"/>
                <a:gd name="connsiteX86" fmla="*/ 9763 w 59673"/>
                <a:gd name="connsiteY86" fmla="*/ 35901 h 76920"/>
                <a:gd name="connsiteX87" fmla="*/ 8378 w 59673"/>
                <a:gd name="connsiteY87" fmla="*/ 37008 h 76920"/>
                <a:gd name="connsiteX88" fmla="*/ 9278 w 59673"/>
                <a:gd name="connsiteY88" fmla="*/ 34102 h 76920"/>
                <a:gd name="connsiteX89" fmla="*/ 8102 w 59673"/>
                <a:gd name="connsiteY89" fmla="*/ 31612 h 76920"/>
                <a:gd name="connsiteX90" fmla="*/ 6579 w 59673"/>
                <a:gd name="connsiteY90" fmla="*/ 29122 h 76920"/>
                <a:gd name="connsiteX91" fmla="*/ 6579 w 59673"/>
                <a:gd name="connsiteY91" fmla="*/ 26009 h 76920"/>
                <a:gd name="connsiteX92" fmla="*/ 8102 w 59673"/>
                <a:gd name="connsiteY92" fmla="*/ 27531 h 76920"/>
                <a:gd name="connsiteX93" fmla="*/ 9347 w 59673"/>
                <a:gd name="connsiteY93" fmla="*/ 29260 h 76920"/>
                <a:gd name="connsiteX94" fmla="*/ 10801 w 59673"/>
                <a:gd name="connsiteY94" fmla="*/ 30575 h 76920"/>
                <a:gd name="connsiteX95" fmla="*/ 13015 w 59673"/>
                <a:gd name="connsiteY95" fmla="*/ 30851 h 76920"/>
                <a:gd name="connsiteX96" fmla="*/ 11631 w 59673"/>
                <a:gd name="connsiteY96" fmla="*/ 28292 h 76920"/>
                <a:gd name="connsiteX97" fmla="*/ 9624 w 59673"/>
                <a:gd name="connsiteY97" fmla="*/ 26563 h 76920"/>
                <a:gd name="connsiteX98" fmla="*/ 7548 w 59673"/>
                <a:gd name="connsiteY98" fmla="*/ 24972 h 76920"/>
                <a:gd name="connsiteX99" fmla="*/ 5818 w 59673"/>
                <a:gd name="connsiteY99" fmla="*/ 22827 h 76920"/>
                <a:gd name="connsiteX100" fmla="*/ 5195 w 59673"/>
                <a:gd name="connsiteY100" fmla="*/ 20683 h 76920"/>
                <a:gd name="connsiteX101" fmla="*/ 5818 w 59673"/>
                <a:gd name="connsiteY101" fmla="*/ 19368 h 76920"/>
                <a:gd name="connsiteX102" fmla="*/ 7479 w 59673"/>
                <a:gd name="connsiteY102" fmla="*/ 19023 h 76920"/>
                <a:gd name="connsiteX103" fmla="*/ 9970 w 59673"/>
                <a:gd name="connsiteY103" fmla="*/ 19922 h 76920"/>
                <a:gd name="connsiteX104" fmla="*/ 10178 w 59673"/>
                <a:gd name="connsiteY104" fmla="*/ 17639 h 76920"/>
                <a:gd name="connsiteX105" fmla="*/ 11839 w 59673"/>
                <a:gd name="connsiteY105" fmla="*/ 15910 h 76920"/>
                <a:gd name="connsiteX106" fmla="*/ 14261 w 59673"/>
                <a:gd name="connsiteY106" fmla="*/ 14526 h 76920"/>
                <a:gd name="connsiteX107" fmla="*/ 18760 w 59673"/>
                <a:gd name="connsiteY107" fmla="*/ 12520 h 76920"/>
                <a:gd name="connsiteX108" fmla="*/ 20006 w 59673"/>
                <a:gd name="connsiteY108" fmla="*/ 11829 h 76920"/>
                <a:gd name="connsiteX109" fmla="*/ 23812 w 59673"/>
                <a:gd name="connsiteY109" fmla="*/ 8093 h 76920"/>
                <a:gd name="connsiteX110" fmla="*/ 25058 w 59673"/>
                <a:gd name="connsiteY110" fmla="*/ 7125 h 76920"/>
                <a:gd name="connsiteX111" fmla="*/ 26373 w 59673"/>
                <a:gd name="connsiteY111" fmla="*/ 6295 h 76920"/>
                <a:gd name="connsiteX112" fmla="*/ 28035 w 59673"/>
                <a:gd name="connsiteY112" fmla="*/ 5603 h 76920"/>
                <a:gd name="connsiteX113" fmla="*/ 28035 w 59673"/>
                <a:gd name="connsiteY113" fmla="*/ 415 h 76920"/>
                <a:gd name="connsiteX114" fmla="*/ 26096 w 59673"/>
                <a:gd name="connsiteY114" fmla="*/ 761 h 76920"/>
                <a:gd name="connsiteX115" fmla="*/ 24435 w 59673"/>
                <a:gd name="connsiteY115" fmla="*/ 1453 h 76920"/>
                <a:gd name="connsiteX116" fmla="*/ 23674 w 59673"/>
                <a:gd name="connsiteY116" fmla="*/ 1868 h 76920"/>
                <a:gd name="connsiteX117" fmla="*/ 22359 w 59673"/>
                <a:gd name="connsiteY117" fmla="*/ 2698 h 76920"/>
                <a:gd name="connsiteX118" fmla="*/ 22013 w 59673"/>
                <a:gd name="connsiteY118" fmla="*/ 2905 h 76920"/>
                <a:gd name="connsiteX119" fmla="*/ 20767 w 59673"/>
                <a:gd name="connsiteY119" fmla="*/ 3874 h 76920"/>
                <a:gd name="connsiteX120" fmla="*/ 20214 w 59673"/>
                <a:gd name="connsiteY120" fmla="*/ 4289 h 76920"/>
                <a:gd name="connsiteX121" fmla="*/ 16891 w 59673"/>
                <a:gd name="connsiteY121" fmla="*/ 7540 h 76920"/>
                <a:gd name="connsiteX122" fmla="*/ 16476 w 59673"/>
                <a:gd name="connsiteY122" fmla="*/ 7747 h 76920"/>
                <a:gd name="connsiteX123" fmla="*/ 12185 w 59673"/>
                <a:gd name="connsiteY123" fmla="*/ 9684 h 76920"/>
                <a:gd name="connsiteX124" fmla="*/ 11700 w 59673"/>
                <a:gd name="connsiteY124" fmla="*/ 9961 h 76920"/>
                <a:gd name="connsiteX125" fmla="*/ 9278 w 59673"/>
                <a:gd name="connsiteY125" fmla="*/ 11344 h 76920"/>
                <a:gd name="connsiteX126" fmla="*/ 8102 w 59673"/>
                <a:gd name="connsiteY126" fmla="*/ 12244 h 76920"/>
                <a:gd name="connsiteX127" fmla="*/ 6648 w 59673"/>
                <a:gd name="connsiteY127" fmla="*/ 13835 h 76920"/>
                <a:gd name="connsiteX128" fmla="*/ 6510 w 59673"/>
                <a:gd name="connsiteY128" fmla="*/ 13835 h 76920"/>
                <a:gd name="connsiteX129" fmla="*/ 4849 w 59673"/>
                <a:gd name="connsiteY129" fmla="*/ 14180 h 76920"/>
                <a:gd name="connsiteX130" fmla="*/ 1111 w 59673"/>
                <a:gd name="connsiteY130" fmla="*/ 17086 h 76920"/>
                <a:gd name="connsiteX131" fmla="*/ 488 w 59673"/>
                <a:gd name="connsiteY131" fmla="*/ 18400 h 76920"/>
                <a:gd name="connsiteX132" fmla="*/ 212 w 59673"/>
                <a:gd name="connsiteY132" fmla="*/ 22066 h 76920"/>
                <a:gd name="connsiteX133" fmla="*/ 834 w 59673"/>
                <a:gd name="connsiteY133" fmla="*/ 24211 h 76920"/>
                <a:gd name="connsiteX134" fmla="*/ 1388 w 59673"/>
                <a:gd name="connsiteY134" fmla="*/ 25387 h 76920"/>
                <a:gd name="connsiteX135" fmla="*/ 1388 w 59673"/>
                <a:gd name="connsiteY135" fmla="*/ 26009 h 76920"/>
                <a:gd name="connsiteX136" fmla="*/ 1388 w 59673"/>
                <a:gd name="connsiteY136" fmla="*/ 29122 h 76920"/>
                <a:gd name="connsiteX137" fmla="*/ 2219 w 59673"/>
                <a:gd name="connsiteY137" fmla="*/ 31751 h 76920"/>
                <a:gd name="connsiteX138" fmla="*/ 3603 w 59673"/>
                <a:gd name="connsiteY138" fmla="*/ 34033 h 76920"/>
                <a:gd name="connsiteX139" fmla="*/ 3811 w 59673"/>
                <a:gd name="connsiteY139" fmla="*/ 34448 h 76920"/>
                <a:gd name="connsiteX140" fmla="*/ 3534 w 59673"/>
                <a:gd name="connsiteY140" fmla="*/ 35417 h 76920"/>
                <a:gd name="connsiteX141" fmla="*/ 5610 w 59673"/>
                <a:gd name="connsiteY141" fmla="*/ 41227 h 76920"/>
                <a:gd name="connsiteX142" fmla="*/ 8517 w 59673"/>
                <a:gd name="connsiteY142" fmla="*/ 42127 h 76920"/>
                <a:gd name="connsiteX143" fmla="*/ 11770 w 59673"/>
                <a:gd name="connsiteY143" fmla="*/ 40951 h 76920"/>
                <a:gd name="connsiteX144" fmla="*/ 13154 w 59673"/>
                <a:gd name="connsiteY144" fmla="*/ 39844 h 76920"/>
                <a:gd name="connsiteX145" fmla="*/ 13431 w 59673"/>
                <a:gd name="connsiteY145" fmla="*/ 39567 h 76920"/>
                <a:gd name="connsiteX146" fmla="*/ 14538 w 59673"/>
                <a:gd name="connsiteY146" fmla="*/ 38529 h 76920"/>
                <a:gd name="connsiteX147" fmla="*/ 14538 w 59673"/>
                <a:gd name="connsiteY147" fmla="*/ 38529 h 76920"/>
                <a:gd name="connsiteX148" fmla="*/ 15853 w 59673"/>
                <a:gd name="connsiteY148" fmla="*/ 39221 h 76920"/>
                <a:gd name="connsiteX149" fmla="*/ 16545 w 59673"/>
                <a:gd name="connsiteY149" fmla="*/ 39498 h 76920"/>
                <a:gd name="connsiteX150" fmla="*/ 17791 w 59673"/>
                <a:gd name="connsiteY150" fmla="*/ 39775 h 76920"/>
                <a:gd name="connsiteX151" fmla="*/ 14746 w 59673"/>
                <a:gd name="connsiteY151" fmla="*/ 43717 h 76920"/>
                <a:gd name="connsiteX152" fmla="*/ 14123 w 59673"/>
                <a:gd name="connsiteY152" fmla="*/ 44824 h 76920"/>
                <a:gd name="connsiteX153" fmla="*/ 12600 w 59673"/>
                <a:gd name="connsiteY153" fmla="*/ 48352 h 76920"/>
                <a:gd name="connsiteX154" fmla="*/ 12185 w 59673"/>
                <a:gd name="connsiteY154" fmla="*/ 51188 h 76920"/>
                <a:gd name="connsiteX155" fmla="*/ 12669 w 59673"/>
                <a:gd name="connsiteY155" fmla="*/ 54647 h 76920"/>
                <a:gd name="connsiteX156" fmla="*/ 12877 w 59673"/>
                <a:gd name="connsiteY156" fmla="*/ 55546 h 76920"/>
                <a:gd name="connsiteX157" fmla="*/ 13846 w 59673"/>
                <a:gd name="connsiteY157" fmla="*/ 58313 h 76920"/>
                <a:gd name="connsiteX158" fmla="*/ 11285 w 59673"/>
                <a:gd name="connsiteY158" fmla="*/ 61495 h 76920"/>
                <a:gd name="connsiteX159" fmla="*/ 11978 w 59673"/>
                <a:gd name="connsiteY159" fmla="*/ 65784 h 76920"/>
                <a:gd name="connsiteX160" fmla="*/ 13431 w 59673"/>
                <a:gd name="connsiteY160" fmla="*/ 67997 h 76920"/>
                <a:gd name="connsiteX161" fmla="*/ 15092 w 59673"/>
                <a:gd name="connsiteY161" fmla="*/ 69519 h 76920"/>
                <a:gd name="connsiteX162" fmla="*/ 18137 w 59673"/>
                <a:gd name="connsiteY162" fmla="*/ 71387 h 76920"/>
                <a:gd name="connsiteX163" fmla="*/ 19383 w 59673"/>
                <a:gd name="connsiteY163" fmla="*/ 71940 h 76920"/>
                <a:gd name="connsiteX164" fmla="*/ 22359 w 59673"/>
                <a:gd name="connsiteY164" fmla="*/ 72770 h 76920"/>
                <a:gd name="connsiteX165" fmla="*/ 23743 w 59673"/>
                <a:gd name="connsiteY165" fmla="*/ 75399 h 76920"/>
                <a:gd name="connsiteX166" fmla="*/ 27411 w 59673"/>
                <a:gd name="connsiteY166" fmla="*/ 76921 h 76920"/>
                <a:gd name="connsiteX167" fmla="*/ 29765 w 59673"/>
                <a:gd name="connsiteY167" fmla="*/ 76367 h 76920"/>
                <a:gd name="connsiteX168" fmla="*/ 34540 w 59673"/>
                <a:gd name="connsiteY168" fmla="*/ 73946 h 76920"/>
                <a:gd name="connsiteX169" fmla="*/ 35232 w 59673"/>
                <a:gd name="connsiteY169" fmla="*/ 73531 h 76920"/>
                <a:gd name="connsiteX170" fmla="*/ 37378 w 59673"/>
                <a:gd name="connsiteY170" fmla="*/ 72010 h 76920"/>
                <a:gd name="connsiteX171" fmla="*/ 38347 w 59673"/>
                <a:gd name="connsiteY171" fmla="*/ 71110 h 76920"/>
                <a:gd name="connsiteX172" fmla="*/ 39869 w 59673"/>
                <a:gd name="connsiteY172" fmla="*/ 69242 h 76920"/>
                <a:gd name="connsiteX173" fmla="*/ 40838 w 59673"/>
                <a:gd name="connsiteY173" fmla="*/ 67444 h 76920"/>
                <a:gd name="connsiteX174" fmla="*/ 42638 w 59673"/>
                <a:gd name="connsiteY174" fmla="*/ 66891 h 76920"/>
                <a:gd name="connsiteX175" fmla="*/ 43123 w 59673"/>
                <a:gd name="connsiteY175" fmla="*/ 66614 h 76920"/>
                <a:gd name="connsiteX176" fmla="*/ 44714 w 59673"/>
                <a:gd name="connsiteY176" fmla="*/ 65369 h 76920"/>
                <a:gd name="connsiteX177" fmla="*/ 45753 w 59673"/>
                <a:gd name="connsiteY177" fmla="*/ 64193 h 76920"/>
                <a:gd name="connsiteX178" fmla="*/ 46237 w 59673"/>
                <a:gd name="connsiteY178" fmla="*/ 63570 h 76920"/>
                <a:gd name="connsiteX179" fmla="*/ 46929 w 59673"/>
                <a:gd name="connsiteY179" fmla="*/ 62464 h 76920"/>
                <a:gd name="connsiteX180" fmla="*/ 47414 w 59673"/>
                <a:gd name="connsiteY180" fmla="*/ 61495 h 76920"/>
                <a:gd name="connsiteX181" fmla="*/ 47898 w 59673"/>
                <a:gd name="connsiteY181" fmla="*/ 60181 h 76920"/>
                <a:gd name="connsiteX182" fmla="*/ 48105 w 59673"/>
                <a:gd name="connsiteY182" fmla="*/ 59489 h 76920"/>
                <a:gd name="connsiteX183" fmla="*/ 48729 w 59673"/>
                <a:gd name="connsiteY183" fmla="*/ 56861 h 76920"/>
                <a:gd name="connsiteX184" fmla="*/ 48798 w 59673"/>
                <a:gd name="connsiteY184" fmla="*/ 56376 h 76920"/>
                <a:gd name="connsiteX185" fmla="*/ 49628 w 59673"/>
                <a:gd name="connsiteY185" fmla="*/ 49805 h 76920"/>
                <a:gd name="connsiteX186" fmla="*/ 50805 w 59673"/>
                <a:gd name="connsiteY186" fmla="*/ 45724 h 76920"/>
                <a:gd name="connsiteX187" fmla="*/ 52189 w 59673"/>
                <a:gd name="connsiteY187" fmla="*/ 41781 h 76920"/>
                <a:gd name="connsiteX188" fmla="*/ 52812 w 59673"/>
                <a:gd name="connsiteY188" fmla="*/ 40466 h 76920"/>
                <a:gd name="connsiteX189" fmla="*/ 53781 w 59673"/>
                <a:gd name="connsiteY189" fmla="*/ 39290 h 76920"/>
                <a:gd name="connsiteX190" fmla="*/ 57172 w 59673"/>
                <a:gd name="connsiteY190" fmla="*/ 35832 h 76920"/>
                <a:gd name="connsiteX191" fmla="*/ 58003 w 59673"/>
                <a:gd name="connsiteY191" fmla="*/ 34656 h 76920"/>
                <a:gd name="connsiteX192" fmla="*/ 59041 w 59673"/>
                <a:gd name="connsiteY192" fmla="*/ 32719 h 76920"/>
                <a:gd name="connsiteX193" fmla="*/ 59595 w 59673"/>
                <a:gd name="connsiteY193" fmla="*/ 29399 h 76920"/>
                <a:gd name="connsiteX194" fmla="*/ 59248 w 59673"/>
                <a:gd name="connsiteY194" fmla="*/ 27254 h 76920"/>
                <a:gd name="connsiteX195" fmla="*/ 58487 w 59673"/>
                <a:gd name="connsiteY195" fmla="*/ 25318 h 76920"/>
                <a:gd name="connsiteX196" fmla="*/ 57311 w 59673"/>
                <a:gd name="connsiteY196" fmla="*/ 23588 h 76920"/>
                <a:gd name="connsiteX197" fmla="*/ 57311 w 59673"/>
                <a:gd name="connsiteY197" fmla="*/ 23450 h 76920"/>
                <a:gd name="connsiteX198" fmla="*/ 57518 w 59673"/>
                <a:gd name="connsiteY198" fmla="*/ 22758 h 76920"/>
                <a:gd name="connsiteX199" fmla="*/ 56757 w 59673"/>
                <a:gd name="connsiteY199" fmla="*/ 18054 h 76920"/>
                <a:gd name="connsiteX200" fmla="*/ 53712 w 59673"/>
                <a:gd name="connsiteY200" fmla="*/ 16048 h 76920"/>
                <a:gd name="connsiteX201" fmla="*/ 53712 w 59673"/>
                <a:gd name="connsiteY201" fmla="*/ 15495 h 76920"/>
                <a:gd name="connsiteX202" fmla="*/ 53850 w 59673"/>
                <a:gd name="connsiteY202" fmla="*/ 13765 h 76920"/>
                <a:gd name="connsiteX203" fmla="*/ 52466 w 59673"/>
                <a:gd name="connsiteY203" fmla="*/ 9892 h 76920"/>
                <a:gd name="connsiteX204" fmla="*/ 51082 w 59673"/>
                <a:gd name="connsiteY204" fmla="*/ 8439 h 76920"/>
                <a:gd name="connsiteX205" fmla="*/ 47275 w 59673"/>
                <a:gd name="connsiteY205" fmla="*/ 6779 h 76920"/>
                <a:gd name="connsiteX206" fmla="*/ 46929 w 59673"/>
                <a:gd name="connsiteY206" fmla="*/ 6779 h 76920"/>
                <a:gd name="connsiteX207" fmla="*/ 45337 w 59673"/>
                <a:gd name="connsiteY207" fmla="*/ 6917 h 76920"/>
                <a:gd name="connsiteX208" fmla="*/ 43607 w 59673"/>
                <a:gd name="connsiteY208" fmla="*/ 7332 h 76920"/>
                <a:gd name="connsiteX209" fmla="*/ 42084 w 59673"/>
                <a:gd name="connsiteY209" fmla="*/ 8024 h 76920"/>
                <a:gd name="connsiteX210" fmla="*/ 42084 w 59673"/>
                <a:gd name="connsiteY210" fmla="*/ 8024 h 76920"/>
                <a:gd name="connsiteX211" fmla="*/ 40423 w 59673"/>
                <a:gd name="connsiteY211" fmla="*/ 7678 h 76920"/>
                <a:gd name="connsiteX212" fmla="*/ 35994 w 59673"/>
                <a:gd name="connsiteY212" fmla="*/ 3044 h 76920"/>
                <a:gd name="connsiteX213" fmla="*/ 33848 w 59673"/>
                <a:gd name="connsiteY213" fmla="*/ 1660 h 76920"/>
                <a:gd name="connsiteX214" fmla="*/ 29696 w 59673"/>
                <a:gd name="connsiteY214" fmla="*/ 277 h 76920"/>
                <a:gd name="connsiteX215" fmla="*/ 28035 w 59673"/>
                <a:gd name="connsiteY215" fmla="*/ 0 h 76920"/>
                <a:gd name="connsiteX216" fmla="*/ 28035 w 59673"/>
                <a:gd name="connsiteY216" fmla="*/ 0 h 7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59673" h="76920">
                  <a:moveTo>
                    <a:pt x="27896" y="5534"/>
                  </a:moveTo>
                  <a:lnTo>
                    <a:pt x="32048" y="6917"/>
                  </a:lnTo>
                  <a:lnTo>
                    <a:pt x="37585" y="12728"/>
                  </a:lnTo>
                  <a:lnTo>
                    <a:pt x="42223" y="13696"/>
                  </a:lnTo>
                  <a:lnTo>
                    <a:pt x="43814" y="13143"/>
                  </a:lnTo>
                  <a:lnTo>
                    <a:pt x="45545" y="12382"/>
                  </a:lnTo>
                  <a:lnTo>
                    <a:pt x="47136" y="12244"/>
                  </a:lnTo>
                  <a:lnTo>
                    <a:pt x="48521" y="13696"/>
                  </a:lnTo>
                  <a:lnTo>
                    <a:pt x="48382" y="15426"/>
                  </a:lnTo>
                  <a:lnTo>
                    <a:pt x="47344" y="17362"/>
                  </a:lnTo>
                  <a:lnTo>
                    <a:pt x="44853" y="20821"/>
                  </a:lnTo>
                  <a:lnTo>
                    <a:pt x="48521" y="21305"/>
                  </a:lnTo>
                  <a:lnTo>
                    <a:pt x="52327" y="21305"/>
                  </a:lnTo>
                  <a:cubicBezTo>
                    <a:pt x="52327" y="21305"/>
                    <a:pt x="51497" y="23796"/>
                    <a:pt x="51497" y="23796"/>
                  </a:cubicBezTo>
                  <a:lnTo>
                    <a:pt x="52466" y="26148"/>
                  </a:lnTo>
                  <a:lnTo>
                    <a:pt x="53850" y="28292"/>
                  </a:lnTo>
                  <a:lnTo>
                    <a:pt x="54196" y="30436"/>
                  </a:lnTo>
                  <a:lnTo>
                    <a:pt x="53158" y="32373"/>
                  </a:lnTo>
                  <a:lnTo>
                    <a:pt x="49559" y="36039"/>
                  </a:lnTo>
                  <a:lnTo>
                    <a:pt x="48105" y="37907"/>
                  </a:lnTo>
                  <a:lnTo>
                    <a:pt x="47068" y="39982"/>
                  </a:lnTo>
                  <a:lnTo>
                    <a:pt x="45545" y="44340"/>
                  </a:lnTo>
                  <a:lnTo>
                    <a:pt x="44230" y="48975"/>
                  </a:lnTo>
                  <a:lnTo>
                    <a:pt x="43330" y="55892"/>
                  </a:lnTo>
                  <a:lnTo>
                    <a:pt x="42707" y="58521"/>
                  </a:lnTo>
                  <a:lnTo>
                    <a:pt x="42223" y="59835"/>
                  </a:lnTo>
                  <a:lnTo>
                    <a:pt x="41530" y="60942"/>
                  </a:lnTo>
                  <a:lnTo>
                    <a:pt x="40492" y="62118"/>
                  </a:lnTo>
                  <a:lnTo>
                    <a:pt x="40008" y="62394"/>
                  </a:lnTo>
                  <a:lnTo>
                    <a:pt x="39454" y="62394"/>
                  </a:lnTo>
                  <a:cubicBezTo>
                    <a:pt x="39454" y="62394"/>
                    <a:pt x="38278" y="62809"/>
                    <a:pt x="38278" y="62809"/>
                  </a:cubicBezTo>
                  <a:lnTo>
                    <a:pt x="37516" y="62809"/>
                  </a:lnTo>
                  <a:cubicBezTo>
                    <a:pt x="37516" y="62809"/>
                    <a:pt x="36686" y="62533"/>
                    <a:pt x="36686" y="62533"/>
                  </a:cubicBezTo>
                  <a:lnTo>
                    <a:pt x="35855" y="62325"/>
                  </a:lnTo>
                  <a:lnTo>
                    <a:pt x="34956" y="62671"/>
                  </a:lnTo>
                  <a:lnTo>
                    <a:pt x="34540" y="63639"/>
                  </a:lnTo>
                  <a:lnTo>
                    <a:pt x="34956" y="64470"/>
                  </a:lnTo>
                  <a:lnTo>
                    <a:pt x="35509" y="65231"/>
                  </a:lnTo>
                  <a:lnTo>
                    <a:pt x="35648" y="65991"/>
                  </a:lnTo>
                  <a:lnTo>
                    <a:pt x="34125" y="67859"/>
                  </a:lnTo>
                  <a:lnTo>
                    <a:pt x="31979" y="69381"/>
                  </a:lnTo>
                  <a:lnTo>
                    <a:pt x="27204" y="71802"/>
                  </a:lnTo>
                  <a:lnTo>
                    <a:pt x="28450" y="69450"/>
                  </a:lnTo>
                  <a:lnTo>
                    <a:pt x="28657" y="68897"/>
                  </a:lnTo>
                  <a:lnTo>
                    <a:pt x="28657" y="66891"/>
                  </a:lnTo>
                  <a:cubicBezTo>
                    <a:pt x="28657" y="66891"/>
                    <a:pt x="28035" y="62671"/>
                    <a:pt x="28035" y="62671"/>
                  </a:cubicBezTo>
                  <a:lnTo>
                    <a:pt x="27896" y="60803"/>
                  </a:lnTo>
                  <a:lnTo>
                    <a:pt x="29211" y="57691"/>
                  </a:lnTo>
                  <a:lnTo>
                    <a:pt x="29072" y="56238"/>
                  </a:lnTo>
                  <a:lnTo>
                    <a:pt x="26927" y="56100"/>
                  </a:lnTo>
                  <a:lnTo>
                    <a:pt x="24228" y="58244"/>
                  </a:lnTo>
                  <a:lnTo>
                    <a:pt x="24366" y="61703"/>
                  </a:lnTo>
                  <a:lnTo>
                    <a:pt x="25612" y="65161"/>
                  </a:lnTo>
                  <a:lnTo>
                    <a:pt x="25958" y="67306"/>
                  </a:lnTo>
                  <a:lnTo>
                    <a:pt x="23812" y="67928"/>
                  </a:lnTo>
                  <a:lnTo>
                    <a:pt x="20629" y="67029"/>
                  </a:lnTo>
                  <a:lnTo>
                    <a:pt x="17584" y="65161"/>
                  </a:lnTo>
                  <a:lnTo>
                    <a:pt x="16130" y="62948"/>
                  </a:lnTo>
                  <a:lnTo>
                    <a:pt x="19245" y="61564"/>
                  </a:lnTo>
                  <a:lnTo>
                    <a:pt x="19037" y="58106"/>
                  </a:lnTo>
                  <a:lnTo>
                    <a:pt x="17653" y="53955"/>
                  </a:lnTo>
                  <a:lnTo>
                    <a:pt x="17168" y="50497"/>
                  </a:lnTo>
                  <a:lnTo>
                    <a:pt x="18691" y="46969"/>
                  </a:lnTo>
                  <a:lnTo>
                    <a:pt x="24089" y="40051"/>
                  </a:lnTo>
                  <a:lnTo>
                    <a:pt x="26373" y="35970"/>
                  </a:lnTo>
                  <a:lnTo>
                    <a:pt x="25543" y="35832"/>
                  </a:lnTo>
                  <a:lnTo>
                    <a:pt x="24158" y="35278"/>
                  </a:lnTo>
                  <a:lnTo>
                    <a:pt x="23466" y="35071"/>
                  </a:lnTo>
                  <a:lnTo>
                    <a:pt x="24297" y="32373"/>
                  </a:lnTo>
                  <a:lnTo>
                    <a:pt x="23190" y="28430"/>
                  </a:lnTo>
                  <a:lnTo>
                    <a:pt x="20906" y="24833"/>
                  </a:lnTo>
                  <a:lnTo>
                    <a:pt x="18276" y="23311"/>
                  </a:lnTo>
                  <a:lnTo>
                    <a:pt x="16684" y="23657"/>
                  </a:lnTo>
                  <a:lnTo>
                    <a:pt x="16269" y="24626"/>
                  </a:lnTo>
                  <a:lnTo>
                    <a:pt x="16684" y="27116"/>
                  </a:lnTo>
                  <a:lnTo>
                    <a:pt x="16891" y="28707"/>
                  </a:lnTo>
                  <a:lnTo>
                    <a:pt x="17168" y="29537"/>
                  </a:lnTo>
                  <a:lnTo>
                    <a:pt x="18068" y="30782"/>
                  </a:lnTo>
                  <a:lnTo>
                    <a:pt x="20214" y="32511"/>
                  </a:lnTo>
                  <a:lnTo>
                    <a:pt x="20421" y="33549"/>
                  </a:lnTo>
                  <a:lnTo>
                    <a:pt x="18206" y="34725"/>
                  </a:lnTo>
                  <a:lnTo>
                    <a:pt x="17514" y="34448"/>
                  </a:lnTo>
                  <a:lnTo>
                    <a:pt x="15369" y="32926"/>
                  </a:lnTo>
                  <a:lnTo>
                    <a:pt x="14261" y="32650"/>
                  </a:lnTo>
                  <a:lnTo>
                    <a:pt x="12669" y="33272"/>
                  </a:lnTo>
                  <a:lnTo>
                    <a:pt x="11216" y="34517"/>
                  </a:lnTo>
                  <a:lnTo>
                    <a:pt x="9763" y="35901"/>
                  </a:lnTo>
                  <a:lnTo>
                    <a:pt x="8378" y="37008"/>
                  </a:lnTo>
                  <a:lnTo>
                    <a:pt x="9278" y="34102"/>
                  </a:lnTo>
                  <a:lnTo>
                    <a:pt x="8102" y="31612"/>
                  </a:lnTo>
                  <a:lnTo>
                    <a:pt x="6579" y="29122"/>
                  </a:lnTo>
                  <a:lnTo>
                    <a:pt x="6579" y="26009"/>
                  </a:lnTo>
                  <a:cubicBezTo>
                    <a:pt x="6579" y="26009"/>
                    <a:pt x="8102" y="27531"/>
                    <a:pt x="8102" y="27531"/>
                  </a:cubicBezTo>
                  <a:lnTo>
                    <a:pt x="9347" y="29260"/>
                  </a:lnTo>
                  <a:lnTo>
                    <a:pt x="10801" y="30575"/>
                  </a:lnTo>
                  <a:lnTo>
                    <a:pt x="13015" y="30851"/>
                  </a:lnTo>
                  <a:lnTo>
                    <a:pt x="11631" y="28292"/>
                  </a:lnTo>
                  <a:lnTo>
                    <a:pt x="9624" y="26563"/>
                  </a:lnTo>
                  <a:lnTo>
                    <a:pt x="7548" y="24972"/>
                  </a:lnTo>
                  <a:lnTo>
                    <a:pt x="5818" y="22827"/>
                  </a:lnTo>
                  <a:lnTo>
                    <a:pt x="5195" y="20683"/>
                  </a:lnTo>
                  <a:lnTo>
                    <a:pt x="5818" y="19368"/>
                  </a:lnTo>
                  <a:lnTo>
                    <a:pt x="7479" y="19023"/>
                  </a:lnTo>
                  <a:lnTo>
                    <a:pt x="9970" y="19922"/>
                  </a:lnTo>
                  <a:lnTo>
                    <a:pt x="10178" y="17639"/>
                  </a:lnTo>
                  <a:lnTo>
                    <a:pt x="11839" y="15910"/>
                  </a:lnTo>
                  <a:lnTo>
                    <a:pt x="14261" y="14526"/>
                  </a:lnTo>
                  <a:lnTo>
                    <a:pt x="18760" y="12520"/>
                  </a:lnTo>
                  <a:lnTo>
                    <a:pt x="20006" y="11829"/>
                  </a:lnTo>
                  <a:lnTo>
                    <a:pt x="23812" y="8093"/>
                  </a:lnTo>
                  <a:lnTo>
                    <a:pt x="25058" y="7125"/>
                  </a:lnTo>
                  <a:lnTo>
                    <a:pt x="26373" y="6295"/>
                  </a:lnTo>
                  <a:lnTo>
                    <a:pt x="28035" y="5603"/>
                  </a:lnTo>
                  <a:moveTo>
                    <a:pt x="28035" y="415"/>
                  </a:moveTo>
                  <a:cubicBezTo>
                    <a:pt x="27342" y="415"/>
                    <a:pt x="26720" y="553"/>
                    <a:pt x="26096" y="761"/>
                  </a:cubicBezTo>
                  <a:lnTo>
                    <a:pt x="24435" y="1453"/>
                  </a:lnTo>
                  <a:cubicBezTo>
                    <a:pt x="24435" y="1453"/>
                    <a:pt x="23882" y="1729"/>
                    <a:pt x="23674" y="1868"/>
                  </a:cubicBezTo>
                  <a:lnTo>
                    <a:pt x="22359" y="2698"/>
                  </a:lnTo>
                  <a:cubicBezTo>
                    <a:pt x="22359" y="2698"/>
                    <a:pt x="22151" y="2836"/>
                    <a:pt x="22013" y="2905"/>
                  </a:cubicBezTo>
                  <a:lnTo>
                    <a:pt x="20767" y="3874"/>
                  </a:lnTo>
                  <a:cubicBezTo>
                    <a:pt x="20767" y="3874"/>
                    <a:pt x="20421" y="4150"/>
                    <a:pt x="20214" y="4289"/>
                  </a:cubicBezTo>
                  <a:lnTo>
                    <a:pt x="16891" y="7540"/>
                  </a:lnTo>
                  <a:lnTo>
                    <a:pt x="16476" y="7747"/>
                  </a:lnTo>
                  <a:lnTo>
                    <a:pt x="12185" y="9684"/>
                  </a:lnTo>
                  <a:cubicBezTo>
                    <a:pt x="12185" y="9684"/>
                    <a:pt x="11839" y="9823"/>
                    <a:pt x="11700" y="9961"/>
                  </a:cubicBezTo>
                  <a:lnTo>
                    <a:pt x="9278" y="11344"/>
                  </a:lnTo>
                  <a:cubicBezTo>
                    <a:pt x="8863" y="11621"/>
                    <a:pt x="8448" y="11898"/>
                    <a:pt x="8102" y="12244"/>
                  </a:cubicBezTo>
                  <a:lnTo>
                    <a:pt x="6648" y="13835"/>
                  </a:lnTo>
                  <a:cubicBezTo>
                    <a:pt x="6648" y="13835"/>
                    <a:pt x="6579" y="13835"/>
                    <a:pt x="6510" y="13835"/>
                  </a:cubicBezTo>
                  <a:lnTo>
                    <a:pt x="4849" y="14180"/>
                  </a:lnTo>
                  <a:cubicBezTo>
                    <a:pt x="3188" y="14526"/>
                    <a:pt x="1803" y="15564"/>
                    <a:pt x="1111" y="17086"/>
                  </a:cubicBezTo>
                  <a:lnTo>
                    <a:pt x="488" y="18400"/>
                  </a:lnTo>
                  <a:cubicBezTo>
                    <a:pt x="-66" y="19576"/>
                    <a:pt x="-134" y="20821"/>
                    <a:pt x="212" y="22066"/>
                  </a:cubicBezTo>
                  <a:lnTo>
                    <a:pt x="834" y="24211"/>
                  </a:lnTo>
                  <a:cubicBezTo>
                    <a:pt x="973" y="24626"/>
                    <a:pt x="1111" y="25041"/>
                    <a:pt x="1388" y="25387"/>
                  </a:cubicBezTo>
                  <a:cubicBezTo>
                    <a:pt x="1388" y="25594"/>
                    <a:pt x="1388" y="25802"/>
                    <a:pt x="1388" y="26009"/>
                  </a:cubicBezTo>
                  <a:lnTo>
                    <a:pt x="1388" y="29122"/>
                  </a:lnTo>
                  <a:cubicBezTo>
                    <a:pt x="1388" y="30090"/>
                    <a:pt x="1665" y="30990"/>
                    <a:pt x="2219" y="31751"/>
                  </a:cubicBezTo>
                  <a:lnTo>
                    <a:pt x="3603" y="34033"/>
                  </a:lnTo>
                  <a:lnTo>
                    <a:pt x="3811" y="34448"/>
                  </a:lnTo>
                  <a:lnTo>
                    <a:pt x="3534" y="35417"/>
                  </a:lnTo>
                  <a:cubicBezTo>
                    <a:pt x="2842" y="37630"/>
                    <a:pt x="3672" y="39982"/>
                    <a:pt x="5610" y="41227"/>
                  </a:cubicBezTo>
                  <a:cubicBezTo>
                    <a:pt x="6510" y="41850"/>
                    <a:pt x="7479" y="42127"/>
                    <a:pt x="8517" y="42127"/>
                  </a:cubicBezTo>
                  <a:cubicBezTo>
                    <a:pt x="9693" y="42127"/>
                    <a:pt x="10870" y="41712"/>
                    <a:pt x="11770" y="40951"/>
                  </a:cubicBezTo>
                  <a:lnTo>
                    <a:pt x="13154" y="39844"/>
                  </a:lnTo>
                  <a:cubicBezTo>
                    <a:pt x="13154" y="39844"/>
                    <a:pt x="13361" y="39706"/>
                    <a:pt x="13431" y="39567"/>
                  </a:cubicBezTo>
                  <a:lnTo>
                    <a:pt x="14538" y="38529"/>
                  </a:lnTo>
                  <a:lnTo>
                    <a:pt x="14538" y="38529"/>
                  </a:lnTo>
                  <a:cubicBezTo>
                    <a:pt x="14954" y="38875"/>
                    <a:pt x="15369" y="39083"/>
                    <a:pt x="15853" y="39221"/>
                  </a:cubicBezTo>
                  <a:lnTo>
                    <a:pt x="16545" y="39498"/>
                  </a:lnTo>
                  <a:cubicBezTo>
                    <a:pt x="16961" y="39636"/>
                    <a:pt x="17376" y="39706"/>
                    <a:pt x="17791" y="39775"/>
                  </a:cubicBezTo>
                  <a:lnTo>
                    <a:pt x="14746" y="43717"/>
                  </a:lnTo>
                  <a:cubicBezTo>
                    <a:pt x="14746" y="43717"/>
                    <a:pt x="14261" y="44409"/>
                    <a:pt x="14123" y="44824"/>
                  </a:cubicBezTo>
                  <a:lnTo>
                    <a:pt x="12600" y="48352"/>
                  </a:lnTo>
                  <a:cubicBezTo>
                    <a:pt x="12185" y="49251"/>
                    <a:pt x="12046" y="50220"/>
                    <a:pt x="12185" y="51188"/>
                  </a:cubicBezTo>
                  <a:lnTo>
                    <a:pt x="12669" y="54647"/>
                  </a:lnTo>
                  <a:cubicBezTo>
                    <a:pt x="12669" y="54647"/>
                    <a:pt x="12808" y="55270"/>
                    <a:pt x="12877" y="55546"/>
                  </a:cubicBezTo>
                  <a:lnTo>
                    <a:pt x="13846" y="58313"/>
                  </a:lnTo>
                  <a:cubicBezTo>
                    <a:pt x="12600" y="59005"/>
                    <a:pt x="11700" y="60112"/>
                    <a:pt x="11285" y="61495"/>
                  </a:cubicBezTo>
                  <a:cubicBezTo>
                    <a:pt x="10870" y="62948"/>
                    <a:pt x="11147" y="64539"/>
                    <a:pt x="11978" y="65784"/>
                  </a:cubicBezTo>
                  <a:lnTo>
                    <a:pt x="13431" y="67997"/>
                  </a:lnTo>
                  <a:cubicBezTo>
                    <a:pt x="13846" y="68620"/>
                    <a:pt x="14400" y="69173"/>
                    <a:pt x="15092" y="69519"/>
                  </a:cubicBezTo>
                  <a:lnTo>
                    <a:pt x="18137" y="71387"/>
                  </a:lnTo>
                  <a:cubicBezTo>
                    <a:pt x="18552" y="71594"/>
                    <a:pt x="18967" y="71802"/>
                    <a:pt x="19383" y="71940"/>
                  </a:cubicBezTo>
                  <a:lnTo>
                    <a:pt x="22359" y="72770"/>
                  </a:lnTo>
                  <a:cubicBezTo>
                    <a:pt x="22567" y="73739"/>
                    <a:pt x="23051" y="74638"/>
                    <a:pt x="23743" y="75399"/>
                  </a:cubicBezTo>
                  <a:cubicBezTo>
                    <a:pt x="24712" y="76437"/>
                    <a:pt x="26096" y="76921"/>
                    <a:pt x="27411" y="76921"/>
                  </a:cubicBezTo>
                  <a:cubicBezTo>
                    <a:pt x="28173" y="76921"/>
                    <a:pt x="29003" y="76713"/>
                    <a:pt x="29765" y="76367"/>
                  </a:cubicBezTo>
                  <a:lnTo>
                    <a:pt x="34540" y="73946"/>
                  </a:lnTo>
                  <a:cubicBezTo>
                    <a:pt x="34540" y="73946"/>
                    <a:pt x="35025" y="73670"/>
                    <a:pt x="35232" y="73531"/>
                  </a:cubicBezTo>
                  <a:lnTo>
                    <a:pt x="37378" y="72010"/>
                  </a:lnTo>
                  <a:cubicBezTo>
                    <a:pt x="37724" y="71733"/>
                    <a:pt x="38070" y="71456"/>
                    <a:pt x="38347" y="71110"/>
                  </a:cubicBezTo>
                  <a:lnTo>
                    <a:pt x="39869" y="69242"/>
                  </a:lnTo>
                  <a:cubicBezTo>
                    <a:pt x="40285" y="68689"/>
                    <a:pt x="40631" y="68136"/>
                    <a:pt x="40838" y="67444"/>
                  </a:cubicBezTo>
                  <a:cubicBezTo>
                    <a:pt x="41461" y="67444"/>
                    <a:pt x="42084" y="67237"/>
                    <a:pt x="42638" y="66891"/>
                  </a:cubicBezTo>
                  <a:lnTo>
                    <a:pt x="43123" y="66614"/>
                  </a:lnTo>
                  <a:cubicBezTo>
                    <a:pt x="43745" y="66337"/>
                    <a:pt x="44230" y="65922"/>
                    <a:pt x="44714" y="65369"/>
                  </a:cubicBezTo>
                  <a:lnTo>
                    <a:pt x="45753" y="64193"/>
                  </a:lnTo>
                  <a:cubicBezTo>
                    <a:pt x="45753" y="64193"/>
                    <a:pt x="46099" y="63778"/>
                    <a:pt x="46237" y="63570"/>
                  </a:cubicBezTo>
                  <a:lnTo>
                    <a:pt x="46929" y="62464"/>
                  </a:lnTo>
                  <a:cubicBezTo>
                    <a:pt x="46929" y="62464"/>
                    <a:pt x="47275" y="61841"/>
                    <a:pt x="47414" y="61495"/>
                  </a:cubicBezTo>
                  <a:lnTo>
                    <a:pt x="47898" y="60181"/>
                  </a:lnTo>
                  <a:cubicBezTo>
                    <a:pt x="47898" y="60181"/>
                    <a:pt x="48036" y="59766"/>
                    <a:pt x="48105" y="59489"/>
                  </a:cubicBezTo>
                  <a:lnTo>
                    <a:pt x="48729" y="56861"/>
                  </a:lnTo>
                  <a:cubicBezTo>
                    <a:pt x="48729" y="56861"/>
                    <a:pt x="48798" y="56515"/>
                    <a:pt x="48798" y="56376"/>
                  </a:cubicBezTo>
                  <a:lnTo>
                    <a:pt x="49628" y="49805"/>
                  </a:lnTo>
                  <a:lnTo>
                    <a:pt x="50805" y="45724"/>
                  </a:lnTo>
                  <a:lnTo>
                    <a:pt x="52189" y="41781"/>
                  </a:lnTo>
                  <a:lnTo>
                    <a:pt x="52812" y="40466"/>
                  </a:lnTo>
                  <a:lnTo>
                    <a:pt x="53781" y="39290"/>
                  </a:lnTo>
                  <a:lnTo>
                    <a:pt x="57172" y="35832"/>
                  </a:lnTo>
                  <a:cubicBezTo>
                    <a:pt x="57518" y="35486"/>
                    <a:pt x="57795" y="35071"/>
                    <a:pt x="58003" y="34656"/>
                  </a:cubicBezTo>
                  <a:lnTo>
                    <a:pt x="59041" y="32719"/>
                  </a:lnTo>
                  <a:cubicBezTo>
                    <a:pt x="59595" y="31681"/>
                    <a:pt x="59802" y="30506"/>
                    <a:pt x="59595" y="29399"/>
                  </a:cubicBezTo>
                  <a:lnTo>
                    <a:pt x="59248" y="27254"/>
                  </a:lnTo>
                  <a:cubicBezTo>
                    <a:pt x="59110" y="26563"/>
                    <a:pt x="58902" y="25871"/>
                    <a:pt x="58487" y="25318"/>
                  </a:cubicBezTo>
                  <a:lnTo>
                    <a:pt x="57311" y="23588"/>
                  </a:lnTo>
                  <a:lnTo>
                    <a:pt x="57311" y="23450"/>
                  </a:lnTo>
                  <a:cubicBezTo>
                    <a:pt x="57311" y="23450"/>
                    <a:pt x="57518" y="22758"/>
                    <a:pt x="57518" y="22758"/>
                  </a:cubicBezTo>
                  <a:cubicBezTo>
                    <a:pt x="58072" y="21167"/>
                    <a:pt x="57795" y="19438"/>
                    <a:pt x="56757" y="18054"/>
                  </a:cubicBezTo>
                  <a:cubicBezTo>
                    <a:pt x="55996" y="17017"/>
                    <a:pt x="54957" y="16325"/>
                    <a:pt x="53712" y="16048"/>
                  </a:cubicBezTo>
                  <a:cubicBezTo>
                    <a:pt x="53712" y="15910"/>
                    <a:pt x="53712" y="15702"/>
                    <a:pt x="53712" y="15495"/>
                  </a:cubicBezTo>
                  <a:lnTo>
                    <a:pt x="53850" y="13765"/>
                  </a:lnTo>
                  <a:cubicBezTo>
                    <a:pt x="53919" y="12382"/>
                    <a:pt x="53435" y="10929"/>
                    <a:pt x="52466" y="9892"/>
                  </a:cubicBezTo>
                  <a:lnTo>
                    <a:pt x="51082" y="8439"/>
                  </a:lnTo>
                  <a:cubicBezTo>
                    <a:pt x="50112" y="7401"/>
                    <a:pt x="48729" y="6779"/>
                    <a:pt x="47275" y="6779"/>
                  </a:cubicBezTo>
                  <a:cubicBezTo>
                    <a:pt x="47136" y="6779"/>
                    <a:pt x="47068" y="6779"/>
                    <a:pt x="46929" y="6779"/>
                  </a:cubicBezTo>
                  <a:lnTo>
                    <a:pt x="45337" y="6917"/>
                  </a:lnTo>
                  <a:cubicBezTo>
                    <a:pt x="44714" y="6917"/>
                    <a:pt x="44160" y="7125"/>
                    <a:pt x="43607" y="7332"/>
                  </a:cubicBezTo>
                  <a:lnTo>
                    <a:pt x="42084" y="8024"/>
                  </a:lnTo>
                  <a:lnTo>
                    <a:pt x="42084" y="8024"/>
                  </a:lnTo>
                  <a:cubicBezTo>
                    <a:pt x="42084" y="8024"/>
                    <a:pt x="40423" y="7678"/>
                    <a:pt x="40423" y="7678"/>
                  </a:cubicBezTo>
                  <a:lnTo>
                    <a:pt x="35994" y="3044"/>
                  </a:lnTo>
                  <a:cubicBezTo>
                    <a:pt x="35371" y="2421"/>
                    <a:pt x="34679" y="1937"/>
                    <a:pt x="33848" y="1660"/>
                  </a:cubicBezTo>
                  <a:lnTo>
                    <a:pt x="29696" y="277"/>
                  </a:lnTo>
                  <a:cubicBezTo>
                    <a:pt x="29142" y="69"/>
                    <a:pt x="28588" y="0"/>
                    <a:pt x="28035" y="0"/>
                  </a:cubicBezTo>
                  <a:lnTo>
                    <a:pt x="2803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69" name="Freeform 3668">
              <a:extLst>
                <a:ext uri="{FF2B5EF4-FFF2-40B4-BE49-F238E27FC236}">
                  <a16:creationId xmlns:a16="http://schemas.microsoft.com/office/drawing/2014/main" id="{460FCA35-1F44-73A0-4122-0DDC66AC7F64}"/>
                </a:ext>
              </a:extLst>
            </p:cNvPr>
            <p:cNvSpPr/>
            <p:nvPr/>
          </p:nvSpPr>
          <p:spPr>
            <a:xfrm>
              <a:off x="8622430" y="4066032"/>
              <a:ext cx="2949" cy="4145"/>
            </a:xfrm>
            <a:custGeom>
              <a:avLst/>
              <a:gdLst>
                <a:gd name="connsiteX0" fmla="*/ 2215 w 2214"/>
                <a:gd name="connsiteY0" fmla="*/ 2421 h 3112"/>
                <a:gd name="connsiteX1" fmla="*/ 2007 w 2214"/>
                <a:gd name="connsiteY1" fmla="*/ 1176 h 3112"/>
                <a:gd name="connsiteX2" fmla="*/ 830 w 2214"/>
                <a:gd name="connsiteY2" fmla="*/ 0 h 3112"/>
                <a:gd name="connsiteX3" fmla="*/ 553 w 2214"/>
                <a:gd name="connsiteY3" fmla="*/ 692 h 3112"/>
                <a:gd name="connsiteX4" fmla="*/ 277 w 2214"/>
                <a:gd name="connsiteY4" fmla="*/ 1384 h 3112"/>
                <a:gd name="connsiteX5" fmla="*/ 69 w 2214"/>
                <a:gd name="connsiteY5" fmla="*/ 2075 h 3112"/>
                <a:gd name="connsiteX6" fmla="*/ 0 w 2214"/>
                <a:gd name="connsiteY6" fmla="*/ 2767 h 3112"/>
                <a:gd name="connsiteX7" fmla="*/ 1522 w 2214"/>
                <a:gd name="connsiteY7" fmla="*/ 3113 h 3112"/>
                <a:gd name="connsiteX8" fmla="*/ 2215 w 2214"/>
                <a:gd name="connsiteY8" fmla="*/ 2421 h 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4" h="3112">
                  <a:moveTo>
                    <a:pt x="2215" y="2421"/>
                  </a:moveTo>
                  <a:lnTo>
                    <a:pt x="2007" y="1176"/>
                  </a:lnTo>
                  <a:lnTo>
                    <a:pt x="830" y="0"/>
                  </a:lnTo>
                  <a:lnTo>
                    <a:pt x="553" y="692"/>
                  </a:lnTo>
                  <a:lnTo>
                    <a:pt x="277" y="1384"/>
                  </a:lnTo>
                  <a:lnTo>
                    <a:pt x="69" y="2075"/>
                  </a:lnTo>
                  <a:lnTo>
                    <a:pt x="0" y="2767"/>
                  </a:lnTo>
                  <a:lnTo>
                    <a:pt x="1522" y="3113"/>
                  </a:lnTo>
                  <a:lnTo>
                    <a:pt x="2215" y="242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0" name="Freeform 3669">
              <a:extLst>
                <a:ext uri="{FF2B5EF4-FFF2-40B4-BE49-F238E27FC236}">
                  <a16:creationId xmlns:a16="http://schemas.microsoft.com/office/drawing/2014/main" id="{602BE30F-D6D5-3A0A-A563-C6639EA1DF2C}"/>
                </a:ext>
              </a:extLst>
            </p:cNvPr>
            <p:cNvSpPr/>
            <p:nvPr/>
          </p:nvSpPr>
          <p:spPr>
            <a:xfrm>
              <a:off x="8615530" y="4059123"/>
              <a:ext cx="16733" cy="18057"/>
            </a:xfrm>
            <a:custGeom>
              <a:avLst/>
              <a:gdLst>
                <a:gd name="connsiteX0" fmla="*/ 6012 w 12564"/>
                <a:gd name="connsiteY0" fmla="*/ 5188 h 13558"/>
                <a:gd name="connsiteX1" fmla="*/ 7257 w 12564"/>
                <a:gd name="connsiteY1" fmla="*/ 6364 h 13558"/>
                <a:gd name="connsiteX2" fmla="*/ 7465 w 12564"/>
                <a:gd name="connsiteY2" fmla="*/ 7609 h 13558"/>
                <a:gd name="connsiteX3" fmla="*/ 6773 w 12564"/>
                <a:gd name="connsiteY3" fmla="*/ 8301 h 13558"/>
                <a:gd name="connsiteX4" fmla="*/ 5250 w 12564"/>
                <a:gd name="connsiteY4" fmla="*/ 7955 h 13558"/>
                <a:gd name="connsiteX5" fmla="*/ 5388 w 12564"/>
                <a:gd name="connsiteY5" fmla="*/ 7263 h 13558"/>
                <a:gd name="connsiteX6" fmla="*/ 5596 w 12564"/>
                <a:gd name="connsiteY6" fmla="*/ 6572 h 13558"/>
                <a:gd name="connsiteX7" fmla="*/ 5873 w 12564"/>
                <a:gd name="connsiteY7" fmla="*/ 5880 h 13558"/>
                <a:gd name="connsiteX8" fmla="*/ 6150 w 12564"/>
                <a:gd name="connsiteY8" fmla="*/ 5188 h 13558"/>
                <a:gd name="connsiteX9" fmla="*/ 6150 w 12564"/>
                <a:gd name="connsiteY9" fmla="*/ 0 h 13558"/>
                <a:gd name="connsiteX10" fmla="*/ 4973 w 12564"/>
                <a:gd name="connsiteY10" fmla="*/ 138 h 13558"/>
                <a:gd name="connsiteX11" fmla="*/ 1236 w 12564"/>
                <a:gd name="connsiteY11" fmla="*/ 3390 h 13558"/>
                <a:gd name="connsiteX12" fmla="*/ 959 w 12564"/>
                <a:gd name="connsiteY12" fmla="*/ 4081 h 13558"/>
                <a:gd name="connsiteX13" fmla="*/ 751 w 12564"/>
                <a:gd name="connsiteY13" fmla="*/ 4565 h 13558"/>
                <a:gd name="connsiteX14" fmla="*/ 475 w 12564"/>
                <a:gd name="connsiteY14" fmla="*/ 5326 h 13558"/>
                <a:gd name="connsiteX15" fmla="*/ 267 w 12564"/>
                <a:gd name="connsiteY15" fmla="*/ 6018 h 13558"/>
                <a:gd name="connsiteX16" fmla="*/ 198 w 12564"/>
                <a:gd name="connsiteY16" fmla="*/ 6502 h 13558"/>
                <a:gd name="connsiteX17" fmla="*/ 60 w 12564"/>
                <a:gd name="connsiteY17" fmla="*/ 7194 h 13558"/>
                <a:gd name="connsiteX18" fmla="*/ 4143 w 12564"/>
                <a:gd name="connsiteY18" fmla="*/ 13074 h 13558"/>
                <a:gd name="connsiteX19" fmla="*/ 5666 w 12564"/>
                <a:gd name="connsiteY19" fmla="*/ 13420 h 13558"/>
                <a:gd name="connsiteX20" fmla="*/ 6704 w 12564"/>
                <a:gd name="connsiteY20" fmla="*/ 13558 h 13558"/>
                <a:gd name="connsiteX21" fmla="*/ 10441 w 12564"/>
                <a:gd name="connsiteY21" fmla="*/ 11967 h 13558"/>
                <a:gd name="connsiteX22" fmla="*/ 11133 w 12564"/>
                <a:gd name="connsiteY22" fmla="*/ 11275 h 13558"/>
                <a:gd name="connsiteX23" fmla="*/ 12517 w 12564"/>
                <a:gd name="connsiteY23" fmla="*/ 6917 h 13558"/>
                <a:gd name="connsiteX24" fmla="*/ 12310 w 12564"/>
                <a:gd name="connsiteY24" fmla="*/ 5672 h 13558"/>
                <a:gd name="connsiteX25" fmla="*/ 10787 w 12564"/>
                <a:gd name="connsiteY25" fmla="*/ 2698 h 13558"/>
                <a:gd name="connsiteX26" fmla="*/ 9541 w 12564"/>
                <a:gd name="connsiteY26" fmla="*/ 1522 h 13558"/>
                <a:gd name="connsiteX27" fmla="*/ 5942 w 12564"/>
                <a:gd name="connsiteY27" fmla="*/ 69 h 13558"/>
                <a:gd name="connsiteX28" fmla="*/ 5942 w 12564"/>
                <a:gd name="connsiteY28" fmla="*/ 69 h 1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564" h="13558">
                  <a:moveTo>
                    <a:pt x="6012" y="5188"/>
                  </a:moveTo>
                  <a:lnTo>
                    <a:pt x="7257" y="6364"/>
                  </a:lnTo>
                  <a:lnTo>
                    <a:pt x="7465" y="7609"/>
                  </a:lnTo>
                  <a:lnTo>
                    <a:pt x="6773" y="8301"/>
                  </a:lnTo>
                  <a:lnTo>
                    <a:pt x="5250" y="7955"/>
                  </a:lnTo>
                  <a:lnTo>
                    <a:pt x="5388" y="7263"/>
                  </a:lnTo>
                  <a:lnTo>
                    <a:pt x="5596" y="6572"/>
                  </a:lnTo>
                  <a:lnTo>
                    <a:pt x="5873" y="5880"/>
                  </a:lnTo>
                  <a:lnTo>
                    <a:pt x="6150" y="5188"/>
                  </a:lnTo>
                  <a:moveTo>
                    <a:pt x="6150" y="0"/>
                  </a:moveTo>
                  <a:cubicBezTo>
                    <a:pt x="5734" y="0"/>
                    <a:pt x="5388" y="0"/>
                    <a:pt x="4973" y="138"/>
                  </a:cubicBezTo>
                  <a:cubicBezTo>
                    <a:pt x="3243" y="554"/>
                    <a:pt x="1859" y="1729"/>
                    <a:pt x="1236" y="3390"/>
                  </a:cubicBezTo>
                  <a:lnTo>
                    <a:pt x="959" y="4081"/>
                  </a:lnTo>
                  <a:lnTo>
                    <a:pt x="751" y="4565"/>
                  </a:lnTo>
                  <a:cubicBezTo>
                    <a:pt x="751" y="4565"/>
                    <a:pt x="544" y="5050"/>
                    <a:pt x="475" y="5326"/>
                  </a:cubicBezTo>
                  <a:lnTo>
                    <a:pt x="267" y="6018"/>
                  </a:lnTo>
                  <a:cubicBezTo>
                    <a:pt x="267" y="6018"/>
                    <a:pt x="198" y="6364"/>
                    <a:pt x="198" y="6502"/>
                  </a:cubicBezTo>
                  <a:lnTo>
                    <a:pt x="60" y="7194"/>
                  </a:lnTo>
                  <a:cubicBezTo>
                    <a:pt x="-356" y="9892"/>
                    <a:pt x="1443" y="12451"/>
                    <a:pt x="4143" y="13074"/>
                  </a:cubicBezTo>
                  <a:lnTo>
                    <a:pt x="5666" y="13420"/>
                  </a:lnTo>
                  <a:cubicBezTo>
                    <a:pt x="6012" y="13489"/>
                    <a:pt x="6358" y="13558"/>
                    <a:pt x="6704" y="13558"/>
                  </a:cubicBezTo>
                  <a:cubicBezTo>
                    <a:pt x="8088" y="13558"/>
                    <a:pt x="9472" y="13005"/>
                    <a:pt x="10441" y="11967"/>
                  </a:cubicBezTo>
                  <a:lnTo>
                    <a:pt x="11133" y="11275"/>
                  </a:lnTo>
                  <a:cubicBezTo>
                    <a:pt x="12240" y="10099"/>
                    <a:pt x="12725" y="8508"/>
                    <a:pt x="12517" y="6917"/>
                  </a:cubicBezTo>
                  <a:lnTo>
                    <a:pt x="12310" y="5672"/>
                  </a:lnTo>
                  <a:cubicBezTo>
                    <a:pt x="12171" y="4565"/>
                    <a:pt x="11618" y="3528"/>
                    <a:pt x="10787" y="2698"/>
                  </a:cubicBezTo>
                  <a:lnTo>
                    <a:pt x="9541" y="1522"/>
                  </a:lnTo>
                  <a:cubicBezTo>
                    <a:pt x="8572" y="554"/>
                    <a:pt x="7257" y="69"/>
                    <a:pt x="5942" y="69"/>
                  </a:cubicBezTo>
                  <a:lnTo>
                    <a:pt x="594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1" name="Freeform 3670">
              <a:extLst>
                <a:ext uri="{FF2B5EF4-FFF2-40B4-BE49-F238E27FC236}">
                  <a16:creationId xmlns:a16="http://schemas.microsoft.com/office/drawing/2014/main" id="{00444557-1FA9-AB23-7A47-211399120E3B}"/>
                </a:ext>
              </a:extLst>
            </p:cNvPr>
            <p:cNvSpPr/>
            <p:nvPr/>
          </p:nvSpPr>
          <p:spPr>
            <a:xfrm>
              <a:off x="8630265" y="4106753"/>
              <a:ext cx="6820" cy="10318"/>
            </a:xfrm>
            <a:custGeom>
              <a:avLst/>
              <a:gdLst>
                <a:gd name="connsiteX0" fmla="*/ 554 w 5121"/>
                <a:gd name="connsiteY0" fmla="*/ 7056 h 7747"/>
                <a:gd name="connsiteX1" fmla="*/ 830 w 5121"/>
                <a:gd name="connsiteY1" fmla="*/ 7332 h 7747"/>
                <a:gd name="connsiteX2" fmla="*/ 900 w 5121"/>
                <a:gd name="connsiteY2" fmla="*/ 7747 h 7747"/>
                <a:gd name="connsiteX3" fmla="*/ 2076 w 5121"/>
                <a:gd name="connsiteY3" fmla="*/ 7125 h 7747"/>
                <a:gd name="connsiteX4" fmla="*/ 3115 w 5121"/>
                <a:gd name="connsiteY4" fmla="*/ 6364 h 7747"/>
                <a:gd name="connsiteX5" fmla="*/ 4084 w 5121"/>
                <a:gd name="connsiteY5" fmla="*/ 5534 h 7747"/>
                <a:gd name="connsiteX6" fmla="*/ 4983 w 5121"/>
                <a:gd name="connsiteY6" fmla="*/ 4496 h 7747"/>
                <a:gd name="connsiteX7" fmla="*/ 5122 w 5121"/>
                <a:gd name="connsiteY7" fmla="*/ 2283 h 7747"/>
                <a:gd name="connsiteX8" fmla="*/ 4568 w 5121"/>
                <a:gd name="connsiteY8" fmla="*/ 692 h 7747"/>
                <a:gd name="connsiteX9" fmla="*/ 3184 w 5121"/>
                <a:gd name="connsiteY9" fmla="*/ 0 h 7747"/>
                <a:gd name="connsiteX10" fmla="*/ 1038 w 5121"/>
                <a:gd name="connsiteY10" fmla="*/ 415 h 7747"/>
                <a:gd name="connsiteX11" fmla="*/ 900 w 5121"/>
                <a:gd name="connsiteY11" fmla="*/ 3874 h 7747"/>
                <a:gd name="connsiteX12" fmla="*/ 692 w 5121"/>
                <a:gd name="connsiteY12" fmla="*/ 5257 h 7747"/>
                <a:gd name="connsiteX13" fmla="*/ 0 w 5121"/>
                <a:gd name="connsiteY13" fmla="*/ 6641 h 7747"/>
                <a:gd name="connsiteX14" fmla="*/ 346 w 5121"/>
                <a:gd name="connsiteY14" fmla="*/ 6917 h 7747"/>
                <a:gd name="connsiteX15" fmla="*/ 554 w 5121"/>
                <a:gd name="connsiteY15" fmla="*/ 7056 h 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21" h="7747">
                  <a:moveTo>
                    <a:pt x="554" y="7056"/>
                  </a:moveTo>
                  <a:lnTo>
                    <a:pt x="830" y="7332"/>
                  </a:lnTo>
                  <a:lnTo>
                    <a:pt x="900" y="7747"/>
                  </a:lnTo>
                  <a:lnTo>
                    <a:pt x="2076" y="7125"/>
                  </a:lnTo>
                  <a:lnTo>
                    <a:pt x="3115" y="6364"/>
                  </a:lnTo>
                  <a:lnTo>
                    <a:pt x="4084" y="5534"/>
                  </a:lnTo>
                  <a:lnTo>
                    <a:pt x="4983" y="4496"/>
                  </a:lnTo>
                  <a:lnTo>
                    <a:pt x="5122" y="2283"/>
                  </a:lnTo>
                  <a:lnTo>
                    <a:pt x="4568" y="692"/>
                  </a:lnTo>
                  <a:lnTo>
                    <a:pt x="3184" y="0"/>
                  </a:lnTo>
                  <a:lnTo>
                    <a:pt x="1038" y="415"/>
                  </a:lnTo>
                  <a:lnTo>
                    <a:pt x="900" y="3874"/>
                  </a:lnTo>
                  <a:lnTo>
                    <a:pt x="692" y="5257"/>
                  </a:lnTo>
                  <a:lnTo>
                    <a:pt x="0" y="6641"/>
                  </a:lnTo>
                  <a:lnTo>
                    <a:pt x="346" y="6917"/>
                  </a:lnTo>
                  <a:lnTo>
                    <a:pt x="554" y="705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2" name="Freeform 3671">
              <a:extLst>
                <a:ext uri="{FF2B5EF4-FFF2-40B4-BE49-F238E27FC236}">
                  <a16:creationId xmlns:a16="http://schemas.microsoft.com/office/drawing/2014/main" id="{95A4ADC7-DDF8-8122-0571-E4067D7F30CF}"/>
                </a:ext>
              </a:extLst>
            </p:cNvPr>
            <p:cNvSpPr/>
            <p:nvPr/>
          </p:nvSpPr>
          <p:spPr>
            <a:xfrm>
              <a:off x="8623274" y="4099751"/>
              <a:ext cx="20725" cy="24137"/>
            </a:xfrm>
            <a:custGeom>
              <a:avLst/>
              <a:gdLst>
                <a:gd name="connsiteX0" fmla="*/ 8433 w 15561"/>
                <a:gd name="connsiteY0" fmla="*/ 5257 h 18123"/>
                <a:gd name="connsiteX1" fmla="*/ 9817 w 15561"/>
                <a:gd name="connsiteY1" fmla="*/ 5949 h 18123"/>
                <a:gd name="connsiteX2" fmla="*/ 10370 w 15561"/>
                <a:gd name="connsiteY2" fmla="*/ 7540 h 18123"/>
                <a:gd name="connsiteX3" fmla="*/ 10163 w 15561"/>
                <a:gd name="connsiteY3" fmla="*/ 9753 h 18123"/>
                <a:gd name="connsiteX4" fmla="*/ 9332 w 15561"/>
                <a:gd name="connsiteY4" fmla="*/ 10791 h 18123"/>
                <a:gd name="connsiteX5" fmla="*/ 8363 w 15561"/>
                <a:gd name="connsiteY5" fmla="*/ 11621 h 18123"/>
                <a:gd name="connsiteX6" fmla="*/ 7325 w 15561"/>
                <a:gd name="connsiteY6" fmla="*/ 12382 h 18123"/>
                <a:gd name="connsiteX7" fmla="*/ 6149 w 15561"/>
                <a:gd name="connsiteY7" fmla="*/ 13005 h 18123"/>
                <a:gd name="connsiteX8" fmla="*/ 6010 w 15561"/>
                <a:gd name="connsiteY8" fmla="*/ 12590 h 18123"/>
                <a:gd name="connsiteX9" fmla="*/ 5803 w 15561"/>
                <a:gd name="connsiteY9" fmla="*/ 12313 h 18123"/>
                <a:gd name="connsiteX10" fmla="*/ 5526 w 15561"/>
                <a:gd name="connsiteY10" fmla="*/ 12175 h 18123"/>
                <a:gd name="connsiteX11" fmla="*/ 5180 w 15561"/>
                <a:gd name="connsiteY11" fmla="*/ 11898 h 18123"/>
                <a:gd name="connsiteX12" fmla="*/ 5872 w 15561"/>
                <a:gd name="connsiteY12" fmla="*/ 10515 h 18123"/>
                <a:gd name="connsiteX13" fmla="*/ 6079 w 15561"/>
                <a:gd name="connsiteY13" fmla="*/ 9062 h 18123"/>
                <a:gd name="connsiteX14" fmla="*/ 6218 w 15561"/>
                <a:gd name="connsiteY14" fmla="*/ 5672 h 18123"/>
                <a:gd name="connsiteX15" fmla="*/ 8363 w 15561"/>
                <a:gd name="connsiteY15" fmla="*/ 5257 h 18123"/>
                <a:gd name="connsiteX16" fmla="*/ 8363 w 15561"/>
                <a:gd name="connsiteY16" fmla="*/ 69 h 18123"/>
                <a:gd name="connsiteX17" fmla="*/ 7325 w 15561"/>
                <a:gd name="connsiteY17" fmla="*/ 138 h 18123"/>
                <a:gd name="connsiteX18" fmla="*/ 5180 w 15561"/>
                <a:gd name="connsiteY18" fmla="*/ 554 h 18123"/>
                <a:gd name="connsiteX19" fmla="*/ 1027 w 15561"/>
                <a:gd name="connsiteY19" fmla="*/ 5396 h 18123"/>
                <a:gd name="connsiteX20" fmla="*/ 888 w 15561"/>
                <a:gd name="connsiteY20" fmla="*/ 8508 h 18123"/>
                <a:gd name="connsiteX21" fmla="*/ 888 w 15561"/>
                <a:gd name="connsiteY21" fmla="*/ 8854 h 18123"/>
                <a:gd name="connsiteX22" fmla="*/ 543 w 15561"/>
                <a:gd name="connsiteY22" fmla="*/ 9477 h 18123"/>
                <a:gd name="connsiteX23" fmla="*/ 1719 w 15561"/>
                <a:gd name="connsiteY23" fmla="*/ 15633 h 18123"/>
                <a:gd name="connsiteX24" fmla="*/ 4003 w 15561"/>
                <a:gd name="connsiteY24" fmla="*/ 17639 h 18123"/>
                <a:gd name="connsiteX25" fmla="*/ 6149 w 15561"/>
                <a:gd name="connsiteY25" fmla="*/ 18123 h 18123"/>
                <a:gd name="connsiteX26" fmla="*/ 8502 w 15561"/>
                <a:gd name="connsiteY26" fmla="*/ 17570 h 18123"/>
                <a:gd name="connsiteX27" fmla="*/ 9678 w 15561"/>
                <a:gd name="connsiteY27" fmla="*/ 16948 h 18123"/>
                <a:gd name="connsiteX28" fmla="*/ 10370 w 15561"/>
                <a:gd name="connsiteY28" fmla="*/ 16533 h 18123"/>
                <a:gd name="connsiteX29" fmla="*/ 11409 w 15561"/>
                <a:gd name="connsiteY29" fmla="*/ 15772 h 18123"/>
                <a:gd name="connsiteX30" fmla="*/ 11824 w 15561"/>
                <a:gd name="connsiteY30" fmla="*/ 15426 h 18123"/>
                <a:gd name="connsiteX31" fmla="*/ 12793 w 15561"/>
                <a:gd name="connsiteY31" fmla="*/ 14596 h 18123"/>
                <a:gd name="connsiteX32" fmla="*/ 13278 w 15561"/>
                <a:gd name="connsiteY32" fmla="*/ 14111 h 18123"/>
                <a:gd name="connsiteX33" fmla="*/ 14108 w 15561"/>
                <a:gd name="connsiteY33" fmla="*/ 13074 h 18123"/>
                <a:gd name="connsiteX34" fmla="*/ 15354 w 15561"/>
                <a:gd name="connsiteY34" fmla="*/ 10099 h 18123"/>
                <a:gd name="connsiteX35" fmla="*/ 15561 w 15561"/>
                <a:gd name="connsiteY35" fmla="*/ 7886 h 18123"/>
                <a:gd name="connsiteX36" fmla="*/ 15284 w 15561"/>
                <a:gd name="connsiteY36" fmla="*/ 5742 h 18123"/>
                <a:gd name="connsiteX37" fmla="*/ 14731 w 15561"/>
                <a:gd name="connsiteY37" fmla="*/ 4150 h 18123"/>
                <a:gd name="connsiteX38" fmla="*/ 12170 w 15561"/>
                <a:gd name="connsiteY38" fmla="*/ 1245 h 18123"/>
                <a:gd name="connsiteX39" fmla="*/ 10786 w 15561"/>
                <a:gd name="connsiteY39" fmla="*/ 554 h 18123"/>
                <a:gd name="connsiteX40" fmla="*/ 8433 w 15561"/>
                <a:gd name="connsiteY40" fmla="*/ 0 h 18123"/>
                <a:gd name="connsiteX41" fmla="*/ 8433 w 15561"/>
                <a:gd name="connsiteY41" fmla="*/ 0 h 1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561" h="18123">
                  <a:moveTo>
                    <a:pt x="8433" y="5257"/>
                  </a:moveTo>
                  <a:lnTo>
                    <a:pt x="9817" y="5949"/>
                  </a:lnTo>
                  <a:lnTo>
                    <a:pt x="10370" y="7540"/>
                  </a:lnTo>
                  <a:lnTo>
                    <a:pt x="10163" y="9753"/>
                  </a:lnTo>
                  <a:lnTo>
                    <a:pt x="9332" y="10791"/>
                  </a:lnTo>
                  <a:lnTo>
                    <a:pt x="8363" y="11621"/>
                  </a:lnTo>
                  <a:lnTo>
                    <a:pt x="7325" y="12382"/>
                  </a:lnTo>
                  <a:lnTo>
                    <a:pt x="6149" y="13005"/>
                  </a:lnTo>
                  <a:lnTo>
                    <a:pt x="6010" y="12590"/>
                  </a:lnTo>
                  <a:lnTo>
                    <a:pt x="5803" y="12313"/>
                  </a:lnTo>
                  <a:lnTo>
                    <a:pt x="5526" y="12175"/>
                  </a:lnTo>
                  <a:lnTo>
                    <a:pt x="5180" y="11898"/>
                  </a:lnTo>
                  <a:lnTo>
                    <a:pt x="5872" y="10515"/>
                  </a:lnTo>
                  <a:lnTo>
                    <a:pt x="6079" y="9062"/>
                  </a:lnTo>
                  <a:lnTo>
                    <a:pt x="6218" y="5672"/>
                  </a:lnTo>
                  <a:lnTo>
                    <a:pt x="8363" y="5257"/>
                  </a:lnTo>
                  <a:moveTo>
                    <a:pt x="8363" y="69"/>
                  </a:moveTo>
                  <a:cubicBezTo>
                    <a:pt x="8363" y="69"/>
                    <a:pt x="7671" y="69"/>
                    <a:pt x="7325" y="138"/>
                  </a:cubicBezTo>
                  <a:lnTo>
                    <a:pt x="5180" y="554"/>
                  </a:lnTo>
                  <a:cubicBezTo>
                    <a:pt x="2827" y="1038"/>
                    <a:pt x="1096" y="3044"/>
                    <a:pt x="1027" y="5396"/>
                  </a:cubicBezTo>
                  <a:lnTo>
                    <a:pt x="888" y="8508"/>
                  </a:lnTo>
                  <a:lnTo>
                    <a:pt x="888" y="8854"/>
                  </a:lnTo>
                  <a:cubicBezTo>
                    <a:pt x="888" y="8854"/>
                    <a:pt x="543" y="9477"/>
                    <a:pt x="543" y="9477"/>
                  </a:cubicBezTo>
                  <a:cubicBezTo>
                    <a:pt x="-496" y="11552"/>
                    <a:pt x="-11" y="14111"/>
                    <a:pt x="1719" y="15633"/>
                  </a:cubicBezTo>
                  <a:cubicBezTo>
                    <a:pt x="2273" y="16463"/>
                    <a:pt x="3034" y="17155"/>
                    <a:pt x="4003" y="17639"/>
                  </a:cubicBezTo>
                  <a:cubicBezTo>
                    <a:pt x="4695" y="17916"/>
                    <a:pt x="5387" y="18123"/>
                    <a:pt x="6149" y="18123"/>
                  </a:cubicBezTo>
                  <a:cubicBezTo>
                    <a:pt x="6979" y="18123"/>
                    <a:pt x="7810" y="17916"/>
                    <a:pt x="8502" y="17570"/>
                  </a:cubicBezTo>
                  <a:lnTo>
                    <a:pt x="9678" y="16948"/>
                  </a:lnTo>
                  <a:cubicBezTo>
                    <a:pt x="9678" y="16948"/>
                    <a:pt x="10163" y="16671"/>
                    <a:pt x="10370" y="16533"/>
                  </a:cubicBezTo>
                  <a:lnTo>
                    <a:pt x="11409" y="15772"/>
                  </a:lnTo>
                  <a:cubicBezTo>
                    <a:pt x="11409" y="15772"/>
                    <a:pt x="11685" y="15564"/>
                    <a:pt x="11824" y="15426"/>
                  </a:cubicBezTo>
                  <a:lnTo>
                    <a:pt x="12793" y="14596"/>
                  </a:lnTo>
                  <a:cubicBezTo>
                    <a:pt x="12793" y="14596"/>
                    <a:pt x="13139" y="14250"/>
                    <a:pt x="13278" y="14111"/>
                  </a:cubicBezTo>
                  <a:lnTo>
                    <a:pt x="14108" y="13074"/>
                  </a:lnTo>
                  <a:cubicBezTo>
                    <a:pt x="14800" y="12244"/>
                    <a:pt x="15284" y="11206"/>
                    <a:pt x="15354" y="10099"/>
                  </a:cubicBezTo>
                  <a:lnTo>
                    <a:pt x="15561" y="7886"/>
                  </a:lnTo>
                  <a:cubicBezTo>
                    <a:pt x="15561" y="7125"/>
                    <a:pt x="15561" y="6433"/>
                    <a:pt x="15284" y="5742"/>
                  </a:cubicBezTo>
                  <a:lnTo>
                    <a:pt x="14731" y="4150"/>
                  </a:lnTo>
                  <a:cubicBezTo>
                    <a:pt x="14315" y="2905"/>
                    <a:pt x="13346" y="1868"/>
                    <a:pt x="12170" y="1245"/>
                  </a:cubicBezTo>
                  <a:lnTo>
                    <a:pt x="10786" y="554"/>
                  </a:lnTo>
                  <a:cubicBezTo>
                    <a:pt x="10094" y="208"/>
                    <a:pt x="9263" y="0"/>
                    <a:pt x="8433" y="0"/>
                  </a:cubicBezTo>
                  <a:lnTo>
                    <a:pt x="843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3" name="Freeform 3672">
              <a:extLst>
                <a:ext uri="{FF2B5EF4-FFF2-40B4-BE49-F238E27FC236}">
                  <a16:creationId xmlns:a16="http://schemas.microsoft.com/office/drawing/2014/main" id="{6763063B-0336-26FD-5C5E-9634E8C42CC8}"/>
                </a:ext>
              </a:extLst>
            </p:cNvPr>
            <p:cNvSpPr/>
            <p:nvPr/>
          </p:nvSpPr>
          <p:spPr>
            <a:xfrm>
              <a:off x="8655891" y="3818671"/>
              <a:ext cx="306672" cy="258139"/>
            </a:xfrm>
            <a:custGeom>
              <a:avLst/>
              <a:gdLst>
                <a:gd name="connsiteX0" fmla="*/ 41734 w 230264"/>
                <a:gd name="connsiteY0" fmla="*/ 146717 h 193823"/>
                <a:gd name="connsiteX1" fmla="*/ 37582 w 230264"/>
                <a:gd name="connsiteY1" fmla="*/ 148861 h 193823"/>
                <a:gd name="connsiteX2" fmla="*/ 15849 w 230264"/>
                <a:gd name="connsiteY2" fmla="*/ 168506 h 193823"/>
                <a:gd name="connsiteX3" fmla="*/ 11904 w 230264"/>
                <a:gd name="connsiteY3" fmla="*/ 171273 h 193823"/>
                <a:gd name="connsiteX4" fmla="*/ 8236 w 230264"/>
                <a:gd name="connsiteY4" fmla="*/ 173003 h 193823"/>
                <a:gd name="connsiteX5" fmla="*/ 6298 w 230264"/>
                <a:gd name="connsiteY5" fmla="*/ 173210 h 193823"/>
                <a:gd name="connsiteX6" fmla="*/ 4498 w 230264"/>
                <a:gd name="connsiteY6" fmla="*/ 173072 h 193823"/>
                <a:gd name="connsiteX7" fmla="*/ 2768 w 230264"/>
                <a:gd name="connsiteY7" fmla="*/ 173210 h 193823"/>
                <a:gd name="connsiteX8" fmla="*/ 1107 w 230264"/>
                <a:gd name="connsiteY8" fmla="*/ 174455 h 193823"/>
                <a:gd name="connsiteX9" fmla="*/ 138 w 230264"/>
                <a:gd name="connsiteY9" fmla="*/ 176323 h 193823"/>
                <a:gd name="connsiteX10" fmla="*/ 0 w 230264"/>
                <a:gd name="connsiteY10" fmla="*/ 178537 h 193823"/>
                <a:gd name="connsiteX11" fmla="*/ 623 w 230264"/>
                <a:gd name="connsiteY11" fmla="*/ 182964 h 193823"/>
                <a:gd name="connsiteX12" fmla="*/ 2353 w 230264"/>
                <a:gd name="connsiteY12" fmla="*/ 182203 h 193823"/>
                <a:gd name="connsiteX13" fmla="*/ 3599 w 230264"/>
                <a:gd name="connsiteY13" fmla="*/ 182479 h 193823"/>
                <a:gd name="connsiteX14" fmla="*/ 4844 w 230264"/>
                <a:gd name="connsiteY14" fmla="*/ 183033 h 193823"/>
                <a:gd name="connsiteX15" fmla="*/ 6298 w 230264"/>
                <a:gd name="connsiteY15" fmla="*/ 183310 h 193823"/>
                <a:gd name="connsiteX16" fmla="*/ 7959 w 230264"/>
                <a:gd name="connsiteY16" fmla="*/ 183102 h 193823"/>
                <a:gd name="connsiteX17" fmla="*/ 12527 w 230264"/>
                <a:gd name="connsiteY17" fmla="*/ 181926 h 193823"/>
                <a:gd name="connsiteX18" fmla="*/ 16610 w 230264"/>
                <a:gd name="connsiteY18" fmla="*/ 181649 h 193823"/>
                <a:gd name="connsiteX19" fmla="*/ 19656 w 230264"/>
                <a:gd name="connsiteY19" fmla="*/ 182618 h 193823"/>
                <a:gd name="connsiteX20" fmla="*/ 26231 w 230264"/>
                <a:gd name="connsiteY20" fmla="*/ 186215 h 193823"/>
                <a:gd name="connsiteX21" fmla="*/ 26369 w 230264"/>
                <a:gd name="connsiteY21" fmla="*/ 184209 h 193823"/>
                <a:gd name="connsiteX22" fmla="*/ 27338 w 230264"/>
                <a:gd name="connsiteY22" fmla="*/ 178882 h 193823"/>
                <a:gd name="connsiteX23" fmla="*/ 28100 w 230264"/>
                <a:gd name="connsiteY23" fmla="*/ 177084 h 193823"/>
                <a:gd name="connsiteX24" fmla="*/ 29622 w 230264"/>
                <a:gd name="connsiteY24" fmla="*/ 175009 h 193823"/>
                <a:gd name="connsiteX25" fmla="*/ 31076 w 230264"/>
                <a:gd name="connsiteY25" fmla="*/ 174663 h 193823"/>
                <a:gd name="connsiteX26" fmla="*/ 34813 w 230264"/>
                <a:gd name="connsiteY26" fmla="*/ 175839 h 193823"/>
                <a:gd name="connsiteX27" fmla="*/ 38897 w 230264"/>
                <a:gd name="connsiteY27" fmla="*/ 176116 h 193823"/>
                <a:gd name="connsiteX28" fmla="*/ 42980 w 230264"/>
                <a:gd name="connsiteY28" fmla="*/ 175631 h 193823"/>
                <a:gd name="connsiteX29" fmla="*/ 62774 w 230264"/>
                <a:gd name="connsiteY29" fmla="*/ 169890 h 193823"/>
                <a:gd name="connsiteX30" fmla="*/ 70457 w 230264"/>
                <a:gd name="connsiteY30" fmla="*/ 165947 h 193823"/>
                <a:gd name="connsiteX31" fmla="*/ 74194 w 230264"/>
                <a:gd name="connsiteY31" fmla="*/ 164840 h 193823"/>
                <a:gd name="connsiteX32" fmla="*/ 78139 w 230264"/>
                <a:gd name="connsiteY32" fmla="*/ 164771 h 193823"/>
                <a:gd name="connsiteX33" fmla="*/ 84645 w 230264"/>
                <a:gd name="connsiteY33" fmla="*/ 166293 h 193823"/>
                <a:gd name="connsiteX34" fmla="*/ 89005 w 230264"/>
                <a:gd name="connsiteY34" fmla="*/ 166570 h 193823"/>
                <a:gd name="connsiteX35" fmla="*/ 91151 w 230264"/>
                <a:gd name="connsiteY35" fmla="*/ 166985 h 193823"/>
                <a:gd name="connsiteX36" fmla="*/ 92950 w 230264"/>
                <a:gd name="connsiteY36" fmla="*/ 167607 h 193823"/>
                <a:gd name="connsiteX37" fmla="*/ 93781 w 230264"/>
                <a:gd name="connsiteY37" fmla="*/ 168437 h 193823"/>
                <a:gd name="connsiteX38" fmla="*/ 93642 w 230264"/>
                <a:gd name="connsiteY38" fmla="*/ 169683 h 193823"/>
                <a:gd name="connsiteX39" fmla="*/ 92604 w 230264"/>
                <a:gd name="connsiteY39" fmla="*/ 171550 h 193823"/>
                <a:gd name="connsiteX40" fmla="*/ 91358 w 230264"/>
                <a:gd name="connsiteY40" fmla="*/ 172934 h 193823"/>
                <a:gd name="connsiteX41" fmla="*/ 88521 w 230264"/>
                <a:gd name="connsiteY41" fmla="*/ 174940 h 193823"/>
                <a:gd name="connsiteX42" fmla="*/ 87621 w 230264"/>
                <a:gd name="connsiteY42" fmla="*/ 176254 h 193823"/>
                <a:gd name="connsiteX43" fmla="*/ 87482 w 230264"/>
                <a:gd name="connsiteY43" fmla="*/ 177983 h 193823"/>
                <a:gd name="connsiteX44" fmla="*/ 87829 w 230264"/>
                <a:gd name="connsiteY44" fmla="*/ 180474 h 193823"/>
                <a:gd name="connsiteX45" fmla="*/ 88382 w 230264"/>
                <a:gd name="connsiteY45" fmla="*/ 182964 h 193823"/>
                <a:gd name="connsiteX46" fmla="*/ 89005 w 230264"/>
                <a:gd name="connsiteY46" fmla="*/ 184832 h 193823"/>
                <a:gd name="connsiteX47" fmla="*/ 91220 w 230264"/>
                <a:gd name="connsiteY47" fmla="*/ 188567 h 193823"/>
                <a:gd name="connsiteX48" fmla="*/ 94265 w 230264"/>
                <a:gd name="connsiteY48" fmla="*/ 191887 h 193823"/>
                <a:gd name="connsiteX49" fmla="*/ 97933 w 230264"/>
                <a:gd name="connsiteY49" fmla="*/ 193824 h 193823"/>
                <a:gd name="connsiteX50" fmla="*/ 102156 w 230264"/>
                <a:gd name="connsiteY50" fmla="*/ 193616 h 193823"/>
                <a:gd name="connsiteX51" fmla="*/ 105893 w 230264"/>
                <a:gd name="connsiteY51" fmla="*/ 190711 h 193823"/>
                <a:gd name="connsiteX52" fmla="*/ 110599 w 230264"/>
                <a:gd name="connsiteY52" fmla="*/ 181649 h 193823"/>
                <a:gd name="connsiteX53" fmla="*/ 113714 w 230264"/>
                <a:gd name="connsiteY53" fmla="*/ 177914 h 193823"/>
                <a:gd name="connsiteX54" fmla="*/ 115998 w 230264"/>
                <a:gd name="connsiteY54" fmla="*/ 176946 h 193823"/>
                <a:gd name="connsiteX55" fmla="*/ 121950 w 230264"/>
                <a:gd name="connsiteY55" fmla="*/ 175839 h 193823"/>
                <a:gd name="connsiteX56" fmla="*/ 123818 w 230264"/>
                <a:gd name="connsiteY56" fmla="*/ 174732 h 193823"/>
                <a:gd name="connsiteX57" fmla="*/ 124441 w 230264"/>
                <a:gd name="connsiteY57" fmla="*/ 172726 h 193823"/>
                <a:gd name="connsiteX58" fmla="*/ 123403 w 230264"/>
                <a:gd name="connsiteY58" fmla="*/ 171343 h 193823"/>
                <a:gd name="connsiteX59" fmla="*/ 120012 w 230264"/>
                <a:gd name="connsiteY59" fmla="*/ 169198 h 193823"/>
                <a:gd name="connsiteX60" fmla="*/ 118351 w 230264"/>
                <a:gd name="connsiteY60" fmla="*/ 167261 h 193823"/>
                <a:gd name="connsiteX61" fmla="*/ 117728 w 230264"/>
                <a:gd name="connsiteY61" fmla="*/ 165670 h 193823"/>
                <a:gd name="connsiteX62" fmla="*/ 118005 w 230264"/>
                <a:gd name="connsiteY62" fmla="*/ 163872 h 193823"/>
                <a:gd name="connsiteX63" fmla="*/ 120289 w 230264"/>
                <a:gd name="connsiteY63" fmla="*/ 159791 h 193823"/>
                <a:gd name="connsiteX64" fmla="*/ 121465 w 230264"/>
                <a:gd name="connsiteY64" fmla="*/ 158407 h 193823"/>
                <a:gd name="connsiteX65" fmla="*/ 122919 w 230264"/>
                <a:gd name="connsiteY65" fmla="*/ 157646 h 193823"/>
                <a:gd name="connsiteX66" fmla="*/ 124787 w 230264"/>
                <a:gd name="connsiteY66" fmla="*/ 157923 h 193823"/>
                <a:gd name="connsiteX67" fmla="*/ 124095 w 230264"/>
                <a:gd name="connsiteY67" fmla="*/ 159514 h 193823"/>
                <a:gd name="connsiteX68" fmla="*/ 123957 w 230264"/>
                <a:gd name="connsiteY68" fmla="*/ 161797 h 193823"/>
                <a:gd name="connsiteX69" fmla="*/ 124026 w 230264"/>
                <a:gd name="connsiteY69" fmla="*/ 164010 h 193823"/>
                <a:gd name="connsiteX70" fmla="*/ 124649 w 230264"/>
                <a:gd name="connsiteY70" fmla="*/ 165394 h 193823"/>
                <a:gd name="connsiteX71" fmla="*/ 125064 w 230264"/>
                <a:gd name="connsiteY71" fmla="*/ 165255 h 193823"/>
                <a:gd name="connsiteX72" fmla="*/ 126241 w 230264"/>
                <a:gd name="connsiteY72" fmla="*/ 163664 h 193823"/>
                <a:gd name="connsiteX73" fmla="*/ 127002 w 230264"/>
                <a:gd name="connsiteY73" fmla="*/ 163180 h 193823"/>
                <a:gd name="connsiteX74" fmla="*/ 127487 w 230264"/>
                <a:gd name="connsiteY74" fmla="*/ 163457 h 193823"/>
                <a:gd name="connsiteX75" fmla="*/ 131501 w 230264"/>
                <a:gd name="connsiteY75" fmla="*/ 164149 h 193823"/>
                <a:gd name="connsiteX76" fmla="*/ 132262 w 230264"/>
                <a:gd name="connsiteY76" fmla="*/ 164149 h 193823"/>
                <a:gd name="connsiteX77" fmla="*/ 132816 w 230264"/>
                <a:gd name="connsiteY77" fmla="*/ 165394 h 193823"/>
                <a:gd name="connsiteX78" fmla="*/ 131501 w 230264"/>
                <a:gd name="connsiteY78" fmla="*/ 166570 h 193823"/>
                <a:gd name="connsiteX79" fmla="*/ 129494 w 230264"/>
                <a:gd name="connsiteY79" fmla="*/ 167607 h 193823"/>
                <a:gd name="connsiteX80" fmla="*/ 128179 w 230264"/>
                <a:gd name="connsiteY80" fmla="*/ 168645 h 193823"/>
                <a:gd name="connsiteX81" fmla="*/ 133854 w 230264"/>
                <a:gd name="connsiteY81" fmla="*/ 167469 h 193823"/>
                <a:gd name="connsiteX82" fmla="*/ 136692 w 230264"/>
                <a:gd name="connsiteY82" fmla="*/ 167054 h 193823"/>
                <a:gd name="connsiteX83" fmla="*/ 139599 w 230264"/>
                <a:gd name="connsiteY83" fmla="*/ 166846 h 193823"/>
                <a:gd name="connsiteX84" fmla="*/ 149357 w 230264"/>
                <a:gd name="connsiteY84" fmla="*/ 168437 h 193823"/>
                <a:gd name="connsiteX85" fmla="*/ 151572 w 230264"/>
                <a:gd name="connsiteY85" fmla="*/ 168299 h 193823"/>
                <a:gd name="connsiteX86" fmla="*/ 154410 w 230264"/>
                <a:gd name="connsiteY86" fmla="*/ 164771 h 193823"/>
                <a:gd name="connsiteX87" fmla="*/ 157801 w 230264"/>
                <a:gd name="connsiteY87" fmla="*/ 159237 h 193823"/>
                <a:gd name="connsiteX88" fmla="*/ 161815 w 230264"/>
                <a:gd name="connsiteY88" fmla="*/ 155709 h 193823"/>
                <a:gd name="connsiteX89" fmla="*/ 166452 w 230264"/>
                <a:gd name="connsiteY89" fmla="*/ 158200 h 193823"/>
                <a:gd name="connsiteX90" fmla="*/ 164376 w 230264"/>
                <a:gd name="connsiteY90" fmla="*/ 160552 h 193823"/>
                <a:gd name="connsiteX91" fmla="*/ 163546 w 230264"/>
                <a:gd name="connsiteY91" fmla="*/ 164356 h 193823"/>
                <a:gd name="connsiteX92" fmla="*/ 164584 w 230264"/>
                <a:gd name="connsiteY92" fmla="*/ 167054 h 193823"/>
                <a:gd name="connsiteX93" fmla="*/ 168044 w 230264"/>
                <a:gd name="connsiteY93" fmla="*/ 165878 h 193823"/>
                <a:gd name="connsiteX94" fmla="*/ 170052 w 230264"/>
                <a:gd name="connsiteY94" fmla="*/ 162903 h 193823"/>
                <a:gd name="connsiteX95" fmla="*/ 171020 w 230264"/>
                <a:gd name="connsiteY95" fmla="*/ 155917 h 193823"/>
                <a:gd name="connsiteX96" fmla="*/ 172681 w 230264"/>
                <a:gd name="connsiteY96" fmla="*/ 153012 h 193823"/>
                <a:gd name="connsiteX97" fmla="*/ 176419 w 230264"/>
                <a:gd name="connsiteY97" fmla="*/ 151836 h 193823"/>
                <a:gd name="connsiteX98" fmla="*/ 182025 w 230264"/>
                <a:gd name="connsiteY98" fmla="*/ 154672 h 193823"/>
                <a:gd name="connsiteX99" fmla="*/ 183894 w 230264"/>
                <a:gd name="connsiteY99" fmla="*/ 152804 h 193823"/>
                <a:gd name="connsiteX100" fmla="*/ 182994 w 230264"/>
                <a:gd name="connsiteY100" fmla="*/ 152251 h 193823"/>
                <a:gd name="connsiteX101" fmla="*/ 182440 w 230264"/>
                <a:gd name="connsiteY101" fmla="*/ 151697 h 193823"/>
                <a:gd name="connsiteX102" fmla="*/ 182232 w 230264"/>
                <a:gd name="connsiteY102" fmla="*/ 151213 h 193823"/>
                <a:gd name="connsiteX103" fmla="*/ 182579 w 230264"/>
                <a:gd name="connsiteY103" fmla="*/ 150037 h 193823"/>
                <a:gd name="connsiteX104" fmla="*/ 183686 w 230264"/>
                <a:gd name="connsiteY104" fmla="*/ 147547 h 193823"/>
                <a:gd name="connsiteX105" fmla="*/ 184378 w 230264"/>
                <a:gd name="connsiteY105" fmla="*/ 145403 h 193823"/>
                <a:gd name="connsiteX106" fmla="*/ 184862 w 230264"/>
                <a:gd name="connsiteY106" fmla="*/ 144227 h 193823"/>
                <a:gd name="connsiteX107" fmla="*/ 185486 w 230264"/>
                <a:gd name="connsiteY107" fmla="*/ 143466 h 193823"/>
                <a:gd name="connsiteX108" fmla="*/ 186731 w 230264"/>
                <a:gd name="connsiteY108" fmla="*/ 142981 h 193823"/>
                <a:gd name="connsiteX109" fmla="*/ 188254 w 230264"/>
                <a:gd name="connsiteY109" fmla="*/ 142912 h 193823"/>
                <a:gd name="connsiteX110" fmla="*/ 189638 w 230264"/>
                <a:gd name="connsiteY110" fmla="*/ 143327 h 193823"/>
                <a:gd name="connsiteX111" fmla="*/ 190676 w 230264"/>
                <a:gd name="connsiteY111" fmla="*/ 144365 h 193823"/>
                <a:gd name="connsiteX112" fmla="*/ 190746 w 230264"/>
                <a:gd name="connsiteY112" fmla="*/ 145887 h 193823"/>
                <a:gd name="connsiteX113" fmla="*/ 189984 w 230264"/>
                <a:gd name="connsiteY113" fmla="*/ 147132 h 193823"/>
                <a:gd name="connsiteX114" fmla="*/ 188738 w 230264"/>
                <a:gd name="connsiteY114" fmla="*/ 148377 h 193823"/>
                <a:gd name="connsiteX115" fmla="*/ 187631 w 230264"/>
                <a:gd name="connsiteY115" fmla="*/ 149691 h 193823"/>
                <a:gd name="connsiteX116" fmla="*/ 186455 w 230264"/>
                <a:gd name="connsiteY116" fmla="*/ 152251 h 193823"/>
                <a:gd name="connsiteX117" fmla="*/ 185486 w 230264"/>
                <a:gd name="connsiteY117" fmla="*/ 156194 h 193823"/>
                <a:gd name="connsiteX118" fmla="*/ 185486 w 230264"/>
                <a:gd name="connsiteY118" fmla="*/ 159722 h 193823"/>
                <a:gd name="connsiteX119" fmla="*/ 187492 w 230264"/>
                <a:gd name="connsiteY119" fmla="*/ 161174 h 193823"/>
                <a:gd name="connsiteX120" fmla="*/ 188462 w 230264"/>
                <a:gd name="connsiteY120" fmla="*/ 160413 h 193823"/>
                <a:gd name="connsiteX121" fmla="*/ 193306 w 230264"/>
                <a:gd name="connsiteY121" fmla="*/ 156124 h 193823"/>
                <a:gd name="connsiteX122" fmla="*/ 195936 w 230264"/>
                <a:gd name="connsiteY122" fmla="*/ 154672 h 193823"/>
                <a:gd name="connsiteX123" fmla="*/ 196905 w 230264"/>
                <a:gd name="connsiteY123" fmla="*/ 153842 h 193823"/>
                <a:gd name="connsiteX124" fmla="*/ 197805 w 230264"/>
                <a:gd name="connsiteY124" fmla="*/ 152458 h 193823"/>
                <a:gd name="connsiteX125" fmla="*/ 198428 w 230264"/>
                <a:gd name="connsiteY125" fmla="*/ 150660 h 193823"/>
                <a:gd name="connsiteX126" fmla="*/ 198567 w 230264"/>
                <a:gd name="connsiteY126" fmla="*/ 148861 h 193823"/>
                <a:gd name="connsiteX127" fmla="*/ 198912 w 230264"/>
                <a:gd name="connsiteY127" fmla="*/ 147132 h 193823"/>
                <a:gd name="connsiteX128" fmla="*/ 200158 w 230264"/>
                <a:gd name="connsiteY128" fmla="*/ 145264 h 193823"/>
                <a:gd name="connsiteX129" fmla="*/ 201681 w 230264"/>
                <a:gd name="connsiteY129" fmla="*/ 143881 h 193823"/>
                <a:gd name="connsiteX130" fmla="*/ 203411 w 230264"/>
                <a:gd name="connsiteY130" fmla="*/ 142912 h 193823"/>
                <a:gd name="connsiteX131" fmla="*/ 207356 w 230264"/>
                <a:gd name="connsiteY131" fmla="*/ 141667 h 193823"/>
                <a:gd name="connsiteX132" fmla="*/ 202788 w 230264"/>
                <a:gd name="connsiteY132" fmla="*/ 134957 h 193823"/>
                <a:gd name="connsiteX133" fmla="*/ 201681 w 230264"/>
                <a:gd name="connsiteY133" fmla="*/ 127902 h 193823"/>
                <a:gd name="connsiteX134" fmla="*/ 203204 w 230264"/>
                <a:gd name="connsiteY134" fmla="*/ 120708 h 193823"/>
                <a:gd name="connsiteX135" fmla="*/ 208948 w 230264"/>
                <a:gd name="connsiteY135" fmla="*/ 109917 h 193823"/>
                <a:gd name="connsiteX136" fmla="*/ 210125 w 230264"/>
                <a:gd name="connsiteY136" fmla="*/ 106043 h 193823"/>
                <a:gd name="connsiteX137" fmla="*/ 210540 w 230264"/>
                <a:gd name="connsiteY137" fmla="*/ 101892 h 193823"/>
                <a:gd name="connsiteX138" fmla="*/ 210332 w 230264"/>
                <a:gd name="connsiteY138" fmla="*/ 97327 h 193823"/>
                <a:gd name="connsiteX139" fmla="*/ 208671 w 230264"/>
                <a:gd name="connsiteY139" fmla="*/ 88611 h 193823"/>
                <a:gd name="connsiteX140" fmla="*/ 208879 w 230264"/>
                <a:gd name="connsiteY140" fmla="*/ 84392 h 193823"/>
                <a:gd name="connsiteX141" fmla="*/ 211163 w 230264"/>
                <a:gd name="connsiteY141" fmla="*/ 80380 h 193823"/>
                <a:gd name="connsiteX142" fmla="*/ 212685 w 230264"/>
                <a:gd name="connsiteY142" fmla="*/ 79342 h 193823"/>
                <a:gd name="connsiteX143" fmla="*/ 214277 w 230264"/>
                <a:gd name="connsiteY143" fmla="*/ 78927 h 193823"/>
                <a:gd name="connsiteX144" fmla="*/ 215869 w 230264"/>
                <a:gd name="connsiteY144" fmla="*/ 78719 h 193823"/>
                <a:gd name="connsiteX145" fmla="*/ 217530 w 230264"/>
                <a:gd name="connsiteY145" fmla="*/ 78166 h 193823"/>
                <a:gd name="connsiteX146" fmla="*/ 219399 w 230264"/>
                <a:gd name="connsiteY146" fmla="*/ 76852 h 193823"/>
                <a:gd name="connsiteX147" fmla="*/ 220160 w 230264"/>
                <a:gd name="connsiteY147" fmla="*/ 75330 h 193823"/>
                <a:gd name="connsiteX148" fmla="*/ 220852 w 230264"/>
                <a:gd name="connsiteY148" fmla="*/ 71179 h 193823"/>
                <a:gd name="connsiteX149" fmla="*/ 221752 w 230264"/>
                <a:gd name="connsiteY149" fmla="*/ 68067 h 193823"/>
                <a:gd name="connsiteX150" fmla="*/ 222375 w 230264"/>
                <a:gd name="connsiteY150" fmla="*/ 66614 h 193823"/>
                <a:gd name="connsiteX151" fmla="*/ 223206 w 230264"/>
                <a:gd name="connsiteY151" fmla="*/ 65231 h 193823"/>
                <a:gd name="connsiteX152" fmla="*/ 223898 w 230264"/>
                <a:gd name="connsiteY152" fmla="*/ 64400 h 193823"/>
                <a:gd name="connsiteX153" fmla="*/ 225282 w 230264"/>
                <a:gd name="connsiteY153" fmla="*/ 63224 h 193823"/>
                <a:gd name="connsiteX154" fmla="*/ 225836 w 230264"/>
                <a:gd name="connsiteY154" fmla="*/ 62533 h 193823"/>
                <a:gd name="connsiteX155" fmla="*/ 228950 w 230264"/>
                <a:gd name="connsiteY155" fmla="*/ 56722 h 193823"/>
                <a:gd name="connsiteX156" fmla="*/ 230265 w 230264"/>
                <a:gd name="connsiteY156" fmla="*/ 50358 h 193823"/>
                <a:gd name="connsiteX157" fmla="*/ 230057 w 230264"/>
                <a:gd name="connsiteY157" fmla="*/ 43648 h 193823"/>
                <a:gd name="connsiteX158" fmla="*/ 228466 w 230264"/>
                <a:gd name="connsiteY158" fmla="*/ 36869 h 193823"/>
                <a:gd name="connsiteX159" fmla="*/ 226804 w 230264"/>
                <a:gd name="connsiteY159" fmla="*/ 32027 h 193823"/>
                <a:gd name="connsiteX160" fmla="*/ 225836 w 230264"/>
                <a:gd name="connsiteY160" fmla="*/ 29745 h 193823"/>
                <a:gd name="connsiteX161" fmla="*/ 224451 w 230264"/>
                <a:gd name="connsiteY161" fmla="*/ 27600 h 193823"/>
                <a:gd name="connsiteX162" fmla="*/ 221337 w 230264"/>
                <a:gd name="connsiteY162" fmla="*/ 24211 h 193823"/>
                <a:gd name="connsiteX163" fmla="*/ 220022 w 230264"/>
                <a:gd name="connsiteY163" fmla="*/ 22550 h 193823"/>
                <a:gd name="connsiteX164" fmla="*/ 219053 w 230264"/>
                <a:gd name="connsiteY164" fmla="*/ 20406 h 193823"/>
                <a:gd name="connsiteX165" fmla="*/ 218222 w 230264"/>
                <a:gd name="connsiteY165" fmla="*/ 15979 h 193823"/>
                <a:gd name="connsiteX166" fmla="*/ 218153 w 230264"/>
                <a:gd name="connsiteY166" fmla="*/ 11344 h 193823"/>
                <a:gd name="connsiteX167" fmla="*/ 218568 w 230264"/>
                <a:gd name="connsiteY167" fmla="*/ 6641 h 193823"/>
                <a:gd name="connsiteX168" fmla="*/ 219399 w 230264"/>
                <a:gd name="connsiteY168" fmla="*/ 2213 h 193823"/>
                <a:gd name="connsiteX169" fmla="*/ 216354 w 230264"/>
                <a:gd name="connsiteY169" fmla="*/ 3251 h 193823"/>
                <a:gd name="connsiteX170" fmla="*/ 214346 w 230264"/>
                <a:gd name="connsiteY170" fmla="*/ 2283 h 193823"/>
                <a:gd name="connsiteX171" fmla="*/ 212478 w 230264"/>
                <a:gd name="connsiteY171" fmla="*/ 761 h 193823"/>
                <a:gd name="connsiteX172" fmla="*/ 209779 w 230264"/>
                <a:gd name="connsiteY172" fmla="*/ 0 h 193823"/>
                <a:gd name="connsiteX173" fmla="*/ 207633 w 230264"/>
                <a:gd name="connsiteY173" fmla="*/ 968 h 193823"/>
                <a:gd name="connsiteX174" fmla="*/ 206318 w 230264"/>
                <a:gd name="connsiteY174" fmla="*/ 3251 h 193823"/>
                <a:gd name="connsiteX175" fmla="*/ 205764 w 230264"/>
                <a:gd name="connsiteY175" fmla="*/ 6226 h 193823"/>
                <a:gd name="connsiteX176" fmla="*/ 205834 w 230264"/>
                <a:gd name="connsiteY176" fmla="*/ 9062 h 193823"/>
                <a:gd name="connsiteX177" fmla="*/ 210609 w 230264"/>
                <a:gd name="connsiteY177" fmla="*/ 7401 h 193823"/>
                <a:gd name="connsiteX178" fmla="*/ 213239 w 230264"/>
                <a:gd name="connsiteY178" fmla="*/ 6848 h 193823"/>
                <a:gd name="connsiteX179" fmla="*/ 214969 w 230264"/>
                <a:gd name="connsiteY179" fmla="*/ 7332 h 193823"/>
                <a:gd name="connsiteX180" fmla="*/ 215454 w 230264"/>
                <a:gd name="connsiteY180" fmla="*/ 8716 h 193823"/>
                <a:gd name="connsiteX181" fmla="*/ 215315 w 230264"/>
                <a:gd name="connsiteY181" fmla="*/ 10584 h 193823"/>
                <a:gd name="connsiteX182" fmla="*/ 214831 w 230264"/>
                <a:gd name="connsiteY182" fmla="*/ 12451 h 193823"/>
                <a:gd name="connsiteX183" fmla="*/ 214208 w 230264"/>
                <a:gd name="connsiteY183" fmla="*/ 13696 h 193823"/>
                <a:gd name="connsiteX184" fmla="*/ 212685 w 230264"/>
                <a:gd name="connsiteY184" fmla="*/ 14941 h 193823"/>
                <a:gd name="connsiteX185" fmla="*/ 211786 w 230264"/>
                <a:gd name="connsiteY185" fmla="*/ 14803 h 193823"/>
                <a:gd name="connsiteX186" fmla="*/ 210747 w 230264"/>
                <a:gd name="connsiteY186" fmla="*/ 14319 h 193823"/>
                <a:gd name="connsiteX187" fmla="*/ 209156 w 230264"/>
                <a:gd name="connsiteY187" fmla="*/ 14319 h 193823"/>
                <a:gd name="connsiteX188" fmla="*/ 207564 w 230264"/>
                <a:gd name="connsiteY188" fmla="*/ 15218 h 193823"/>
                <a:gd name="connsiteX189" fmla="*/ 206180 w 230264"/>
                <a:gd name="connsiteY189" fmla="*/ 16187 h 193823"/>
                <a:gd name="connsiteX190" fmla="*/ 204865 w 230264"/>
                <a:gd name="connsiteY190" fmla="*/ 16463 h 193823"/>
                <a:gd name="connsiteX191" fmla="*/ 203273 w 230264"/>
                <a:gd name="connsiteY191" fmla="*/ 15287 h 193823"/>
                <a:gd name="connsiteX192" fmla="*/ 202304 w 230264"/>
                <a:gd name="connsiteY192" fmla="*/ 12520 h 193823"/>
                <a:gd name="connsiteX193" fmla="*/ 202373 w 230264"/>
                <a:gd name="connsiteY193" fmla="*/ 9892 h 193823"/>
                <a:gd name="connsiteX194" fmla="*/ 201819 w 230264"/>
                <a:gd name="connsiteY194" fmla="*/ 8024 h 193823"/>
                <a:gd name="connsiteX195" fmla="*/ 198912 w 230264"/>
                <a:gd name="connsiteY195" fmla="*/ 7263 h 193823"/>
                <a:gd name="connsiteX196" fmla="*/ 196559 w 230264"/>
                <a:gd name="connsiteY196" fmla="*/ 7816 h 193823"/>
                <a:gd name="connsiteX197" fmla="*/ 196006 w 230264"/>
                <a:gd name="connsiteY197" fmla="*/ 9131 h 193823"/>
                <a:gd name="connsiteX198" fmla="*/ 196144 w 230264"/>
                <a:gd name="connsiteY198" fmla="*/ 11206 h 193823"/>
                <a:gd name="connsiteX199" fmla="*/ 195936 w 230264"/>
                <a:gd name="connsiteY199" fmla="*/ 13904 h 193823"/>
                <a:gd name="connsiteX200" fmla="*/ 194898 w 230264"/>
                <a:gd name="connsiteY200" fmla="*/ 16394 h 193823"/>
                <a:gd name="connsiteX201" fmla="*/ 193445 w 230264"/>
                <a:gd name="connsiteY201" fmla="*/ 17570 h 193823"/>
                <a:gd name="connsiteX202" fmla="*/ 191714 w 230264"/>
                <a:gd name="connsiteY202" fmla="*/ 18192 h 193823"/>
                <a:gd name="connsiteX203" fmla="*/ 189777 w 230264"/>
                <a:gd name="connsiteY203" fmla="*/ 19368 h 193823"/>
                <a:gd name="connsiteX204" fmla="*/ 188254 w 230264"/>
                <a:gd name="connsiteY204" fmla="*/ 24072 h 193823"/>
                <a:gd name="connsiteX205" fmla="*/ 188877 w 230264"/>
                <a:gd name="connsiteY205" fmla="*/ 30505 h 193823"/>
                <a:gd name="connsiteX206" fmla="*/ 188392 w 230264"/>
                <a:gd name="connsiteY206" fmla="*/ 36247 h 193823"/>
                <a:gd name="connsiteX207" fmla="*/ 184101 w 230264"/>
                <a:gd name="connsiteY207" fmla="*/ 38944 h 193823"/>
                <a:gd name="connsiteX208" fmla="*/ 184447 w 230264"/>
                <a:gd name="connsiteY208" fmla="*/ 40466 h 193823"/>
                <a:gd name="connsiteX209" fmla="*/ 185416 w 230264"/>
                <a:gd name="connsiteY209" fmla="*/ 40674 h 193823"/>
                <a:gd name="connsiteX210" fmla="*/ 186801 w 230264"/>
                <a:gd name="connsiteY210" fmla="*/ 40466 h 193823"/>
                <a:gd name="connsiteX211" fmla="*/ 187977 w 230264"/>
                <a:gd name="connsiteY211" fmla="*/ 40812 h 193823"/>
                <a:gd name="connsiteX212" fmla="*/ 189292 w 230264"/>
                <a:gd name="connsiteY212" fmla="*/ 42127 h 193823"/>
                <a:gd name="connsiteX213" fmla="*/ 189984 w 230264"/>
                <a:gd name="connsiteY213" fmla="*/ 43717 h 193823"/>
                <a:gd name="connsiteX214" fmla="*/ 190400 w 230264"/>
                <a:gd name="connsiteY214" fmla="*/ 45447 h 193823"/>
                <a:gd name="connsiteX215" fmla="*/ 190538 w 230264"/>
                <a:gd name="connsiteY215" fmla="*/ 47315 h 193823"/>
                <a:gd name="connsiteX216" fmla="*/ 190261 w 230264"/>
                <a:gd name="connsiteY216" fmla="*/ 50635 h 193823"/>
                <a:gd name="connsiteX217" fmla="*/ 189292 w 230264"/>
                <a:gd name="connsiteY217" fmla="*/ 53609 h 193823"/>
                <a:gd name="connsiteX218" fmla="*/ 185209 w 230264"/>
                <a:gd name="connsiteY218" fmla="*/ 63501 h 193823"/>
                <a:gd name="connsiteX219" fmla="*/ 179533 w 230264"/>
                <a:gd name="connsiteY219" fmla="*/ 74569 h 193823"/>
                <a:gd name="connsiteX220" fmla="*/ 177249 w 230264"/>
                <a:gd name="connsiteY220" fmla="*/ 81486 h 193823"/>
                <a:gd name="connsiteX221" fmla="*/ 175796 w 230264"/>
                <a:gd name="connsiteY221" fmla="*/ 84599 h 193823"/>
                <a:gd name="connsiteX222" fmla="*/ 173097 w 230264"/>
                <a:gd name="connsiteY222" fmla="*/ 87366 h 193823"/>
                <a:gd name="connsiteX223" fmla="*/ 170951 w 230264"/>
                <a:gd name="connsiteY223" fmla="*/ 88611 h 193823"/>
                <a:gd name="connsiteX224" fmla="*/ 168667 w 230264"/>
                <a:gd name="connsiteY224" fmla="*/ 89787 h 193823"/>
                <a:gd name="connsiteX225" fmla="*/ 166522 w 230264"/>
                <a:gd name="connsiteY225" fmla="*/ 90963 h 193823"/>
                <a:gd name="connsiteX226" fmla="*/ 164653 w 230264"/>
                <a:gd name="connsiteY226" fmla="*/ 92761 h 193823"/>
                <a:gd name="connsiteX227" fmla="*/ 163684 w 230264"/>
                <a:gd name="connsiteY227" fmla="*/ 94283 h 193823"/>
                <a:gd name="connsiteX228" fmla="*/ 162161 w 230264"/>
                <a:gd name="connsiteY228" fmla="*/ 97811 h 193823"/>
                <a:gd name="connsiteX229" fmla="*/ 161192 w 230264"/>
                <a:gd name="connsiteY229" fmla="*/ 99471 h 193823"/>
                <a:gd name="connsiteX230" fmla="*/ 157940 w 230264"/>
                <a:gd name="connsiteY230" fmla="*/ 102930 h 193823"/>
                <a:gd name="connsiteX231" fmla="*/ 154271 w 230264"/>
                <a:gd name="connsiteY231" fmla="*/ 105697 h 193823"/>
                <a:gd name="connsiteX232" fmla="*/ 150188 w 230264"/>
                <a:gd name="connsiteY232" fmla="*/ 107910 h 193823"/>
                <a:gd name="connsiteX233" fmla="*/ 145897 w 230264"/>
                <a:gd name="connsiteY233" fmla="*/ 109778 h 193823"/>
                <a:gd name="connsiteX234" fmla="*/ 139183 w 230264"/>
                <a:gd name="connsiteY234" fmla="*/ 111715 h 193823"/>
                <a:gd name="connsiteX235" fmla="*/ 137245 w 230264"/>
                <a:gd name="connsiteY235" fmla="*/ 112753 h 193823"/>
                <a:gd name="connsiteX236" fmla="*/ 136069 w 230264"/>
                <a:gd name="connsiteY236" fmla="*/ 113998 h 193823"/>
                <a:gd name="connsiteX237" fmla="*/ 135100 w 230264"/>
                <a:gd name="connsiteY237" fmla="*/ 115312 h 193823"/>
                <a:gd name="connsiteX238" fmla="*/ 133992 w 230264"/>
                <a:gd name="connsiteY238" fmla="*/ 116488 h 193823"/>
                <a:gd name="connsiteX239" fmla="*/ 132539 w 230264"/>
                <a:gd name="connsiteY239" fmla="*/ 117180 h 193823"/>
                <a:gd name="connsiteX240" fmla="*/ 130463 w 230264"/>
                <a:gd name="connsiteY240" fmla="*/ 117111 h 193823"/>
                <a:gd name="connsiteX241" fmla="*/ 129078 w 230264"/>
                <a:gd name="connsiteY241" fmla="*/ 116350 h 193823"/>
                <a:gd name="connsiteX242" fmla="*/ 128040 w 230264"/>
                <a:gd name="connsiteY242" fmla="*/ 115105 h 193823"/>
                <a:gd name="connsiteX243" fmla="*/ 127210 w 230264"/>
                <a:gd name="connsiteY243" fmla="*/ 113790 h 193823"/>
                <a:gd name="connsiteX244" fmla="*/ 125064 w 230264"/>
                <a:gd name="connsiteY244" fmla="*/ 107841 h 193823"/>
                <a:gd name="connsiteX245" fmla="*/ 127071 w 230264"/>
                <a:gd name="connsiteY245" fmla="*/ 106112 h 193823"/>
                <a:gd name="connsiteX246" fmla="*/ 130601 w 230264"/>
                <a:gd name="connsiteY246" fmla="*/ 104037 h 193823"/>
                <a:gd name="connsiteX247" fmla="*/ 133577 w 230264"/>
                <a:gd name="connsiteY247" fmla="*/ 101685 h 193823"/>
                <a:gd name="connsiteX248" fmla="*/ 133785 w 230264"/>
                <a:gd name="connsiteY248" fmla="*/ 99264 h 193823"/>
                <a:gd name="connsiteX249" fmla="*/ 130878 w 230264"/>
                <a:gd name="connsiteY249" fmla="*/ 98780 h 193823"/>
                <a:gd name="connsiteX250" fmla="*/ 126725 w 230264"/>
                <a:gd name="connsiteY250" fmla="*/ 100993 h 193823"/>
                <a:gd name="connsiteX251" fmla="*/ 122988 w 230264"/>
                <a:gd name="connsiteY251" fmla="*/ 104383 h 193823"/>
                <a:gd name="connsiteX252" fmla="*/ 121119 w 230264"/>
                <a:gd name="connsiteY252" fmla="*/ 107150 h 193823"/>
                <a:gd name="connsiteX253" fmla="*/ 120981 w 230264"/>
                <a:gd name="connsiteY253" fmla="*/ 109640 h 193823"/>
                <a:gd name="connsiteX254" fmla="*/ 121327 w 230264"/>
                <a:gd name="connsiteY254" fmla="*/ 114482 h 193823"/>
                <a:gd name="connsiteX255" fmla="*/ 120773 w 230264"/>
                <a:gd name="connsiteY255" fmla="*/ 117041 h 193823"/>
                <a:gd name="connsiteX256" fmla="*/ 119458 w 230264"/>
                <a:gd name="connsiteY256" fmla="*/ 119393 h 193823"/>
                <a:gd name="connsiteX257" fmla="*/ 117728 w 230264"/>
                <a:gd name="connsiteY257" fmla="*/ 121814 h 193823"/>
                <a:gd name="connsiteX258" fmla="*/ 108800 w 230264"/>
                <a:gd name="connsiteY258" fmla="*/ 131222 h 193823"/>
                <a:gd name="connsiteX259" fmla="*/ 107208 w 230264"/>
                <a:gd name="connsiteY259" fmla="*/ 134127 h 193823"/>
                <a:gd name="connsiteX260" fmla="*/ 106585 w 230264"/>
                <a:gd name="connsiteY260" fmla="*/ 138070 h 193823"/>
                <a:gd name="connsiteX261" fmla="*/ 106793 w 230264"/>
                <a:gd name="connsiteY261" fmla="*/ 139246 h 193823"/>
                <a:gd name="connsiteX262" fmla="*/ 107208 w 230264"/>
                <a:gd name="connsiteY262" fmla="*/ 139869 h 193823"/>
                <a:gd name="connsiteX263" fmla="*/ 107554 w 230264"/>
                <a:gd name="connsiteY263" fmla="*/ 140422 h 193823"/>
                <a:gd name="connsiteX264" fmla="*/ 107277 w 230264"/>
                <a:gd name="connsiteY264" fmla="*/ 141598 h 193823"/>
                <a:gd name="connsiteX265" fmla="*/ 106793 w 230264"/>
                <a:gd name="connsiteY265" fmla="*/ 142428 h 193823"/>
                <a:gd name="connsiteX266" fmla="*/ 106031 w 230264"/>
                <a:gd name="connsiteY266" fmla="*/ 143051 h 193823"/>
                <a:gd name="connsiteX267" fmla="*/ 102778 w 230264"/>
                <a:gd name="connsiteY267" fmla="*/ 145264 h 193823"/>
                <a:gd name="connsiteX268" fmla="*/ 101256 w 230264"/>
                <a:gd name="connsiteY268" fmla="*/ 145956 h 193823"/>
                <a:gd name="connsiteX269" fmla="*/ 99664 w 230264"/>
                <a:gd name="connsiteY269" fmla="*/ 146302 h 193823"/>
                <a:gd name="connsiteX270" fmla="*/ 96134 w 230264"/>
                <a:gd name="connsiteY270" fmla="*/ 146648 h 193823"/>
                <a:gd name="connsiteX271" fmla="*/ 94196 w 230264"/>
                <a:gd name="connsiteY271" fmla="*/ 146648 h 193823"/>
                <a:gd name="connsiteX272" fmla="*/ 92258 w 230264"/>
                <a:gd name="connsiteY272" fmla="*/ 146302 h 193823"/>
                <a:gd name="connsiteX273" fmla="*/ 90805 w 230264"/>
                <a:gd name="connsiteY273" fmla="*/ 145472 h 193823"/>
                <a:gd name="connsiteX274" fmla="*/ 90251 w 230264"/>
                <a:gd name="connsiteY274" fmla="*/ 144365 h 193823"/>
                <a:gd name="connsiteX275" fmla="*/ 90528 w 230264"/>
                <a:gd name="connsiteY275" fmla="*/ 143258 h 193823"/>
                <a:gd name="connsiteX276" fmla="*/ 90597 w 230264"/>
                <a:gd name="connsiteY276" fmla="*/ 142221 h 193823"/>
                <a:gd name="connsiteX277" fmla="*/ 89490 w 230264"/>
                <a:gd name="connsiteY277" fmla="*/ 141183 h 193823"/>
                <a:gd name="connsiteX278" fmla="*/ 87898 w 230264"/>
                <a:gd name="connsiteY278" fmla="*/ 141114 h 193823"/>
                <a:gd name="connsiteX279" fmla="*/ 81808 w 230264"/>
                <a:gd name="connsiteY279" fmla="*/ 143189 h 193823"/>
                <a:gd name="connsiteX280" fmla="*/ 62567 w 230264"/>
                <a:gd name="connsiteY280" fmla="*/ 147063 h 193823"/>
                <a:gd name="connsiteX281" fmla="*/ 57930 w 230264"/>
                <a:gd name="connsiteY281" fmla="*/ 147478 h 193823"/>
                <a:gd name="connsiteX282" fmla="*/ 53500 w 230264"/>
                <a:gd name="connsiteY282" fmla="*/ 147339 h 193823"/>
                <a:gd name="connsiteX283" fmla="*/ 45748 w 230264"/>
                <a:gd name="connsiteY283" fmla="*/ 146233 h 193823"/>
                <a:gd name="connsiteX284" fmla="*/ 41734 w 230264"/>
                <a:gd name="connsiteY284" fmla="*/ 146717 h 19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230264" h="193823">
                  <a:moveTo>
                    <a:pt x="41734" y="146717"/>
                  </a:moveTo>
                  <a:lnTo>
                    <a:pt x="37582" y="148861"/>
                  </a:lnTo>
                  <a:lnTo>
                    <a:pt x="15849" y="168506"/>
                  </a:lnTo>
                  <a:lnTo>
                    <a:pt x="11904" y="171273"/>
                  </a:lnTo>
                  <a:lnTo>
                    <a:pt x="8236" y="173003"/>
                  </a:lnTo>
                  <a:lnTo>
                    <a:pt x="6298" y="173210"/>
                  </a:lnTo>
                  <a:lnTo>
                    <a:pt x="4498" y="173072"/>
                  </a:lnTo>
                  <a:lnTo>
                    <a:pt x="2768" y="173210"/>
                  </a:lnTo>
                  <a:lnTo>
                    <a:pt x="1107" y="174455"/>
                  </a:lnTo>
                  <a:lnTo>
                    <a:pt x="138" y="176323"/>
                  </a:lnTo>
                  <a:lnTo>
                    <a:pt x="0" y="178537"/>
                  </a:lnTo>
                  <a:lnTo>
                    <a:pt x="623" y="182964"/>
                  </a:lnTo>
                  <a:lnTo>
                    <a:pt x="2353" y="182203"/>
                  </a:lnTo>
                  <a:lnTo>
                    <a:pt x="3599" y="182479"/>
                  </a:lnTo>
                  <a:lnTo>
                    <a:pt x="4844" y="183033"/>
                  </a:lnTo>
                  <a:lnTo>
                    <a:pt x="6298" y="183310"/>
                  </a:lnTo>
                  <a:lnTo>
                    <a:pt x="7959" y="183102"/>
                  </a:lnTo>
                  <a:lnTo>
                    <a:pt x="12527" y="181926"/>
                  </a:lnTo>
                  <a:lnTo>
                    <a:pt x="16610" y="181649"/>
                  </a:lnTo>
                  <a:lnTo>
                    <a:pt x="19656" y="182618"/>
                  </a:lnTo>
                  <a:lnTo>
                    <a:pt x="26231" y="186215"/>
                  </a:lnTo>
                  <a:lnTo>
                    <a:pt x="26369" y="184209"/>
                  </a:lnTo>
                  <a:lnTo>
                    <a:pt x="27338" y="178882"/>
                  </a:lnTo>
                  <a:lnTo>
                    <a:pt x="28100" y="177084"/>
                  </a:lnTo>
                  <a:lnTo>
                    <a:pt x="29622" y="175009"/>
                  </a:lnTo>
                  <a:lnTo>
                    <a:pt x="31076" y="174663"/>
                  </a:lnTo>
                  <a:lnTo>
                    <a:pt x="34813" y="175839"/>
                  </a:lnTo>
                  <a:lnTo>
                    <a:pt x="38897" y="176116"/>
                  </a:lnTo>
                  <a:lnTo>
                    <a:pt x="42980" y="175631"/>
                  </a:lnTo>
                  <a:lnTo>
                    <a:pt x="62774" y="169890"/>
                  </a:lnTo>
                  <a:lnTo>
                    <a:pt x="70457" y="165947"/>
                  </a:lnTo>
                  <a:lnTo>
                    <a:pt x="74194" y="164840"/>
                  </a:lnTo>
                  <a:lnTo>
                    <a:pt x="78139" y="164771"/>
                  </a:lnTo>
                  <a:lnTo>
                    <a:pt x="84645" y="166293"/>
                  </a:lnTo>
                  <a:lnTo>
                    <a:pt x="89005" y="166570"/>
                  </a:lnTo>
                  <a:lnTo>
                    <a:pt x="91151" y="166985"/>
                  </a:lnTo>
                  <a:lnTo>
                    <a:pt x="92950" y="167607"/>
                  </a:lnTo>
                  <a:lnTo>
                    <a:pt x="93781" y="168437"/>
                  </a:lnTo>
                  <a:lnTo>
                    <a:pt x="93642" y="169683"/>
                  </a:lnTo>
                  <a:lnTo>
                    <a:pt x="92604" y="171550"/>
                  </a:lnTo>
                  <a:lnTo>
                    <a:pt x="91358" y="172934"/>
                  </a:lnTo>
                  <a:lnTo>
                    <a:pt x="88521" y="174940"/>
                  </a:lnTo>
                  <a:lnTo>
                    <a:pt x="87621" y="176254"/>
                  </a:lnTo>
                  <a:lnTo>
                    <a:pt x="87482" y="177983"/>
                  </a:lnTo>
                  <a:lnTo>
                    <a:pt x="87829" y="180474"/>
                  </a:lnTo>
                  <a:lnTo>
                    <a:pt x="88382" y="182964"/>
                  </a:lnTo>
                  <a:lnTo>
                    <a:pt x="89005" y="184832"/>
                  </a:lnTo>
                  <a:lnTo>
                    <a:pt x="91220" y="188567"/>
                  </a:lnTo>
                  <a:lnTo>
                    <a:pt x="94265" y="191887"/>
                  </a:lnTo>
                  <a:lnTo>
                    <a:pt x="97933" y="193824"/>
                  </a:lnTo>
                  <a:lnTo>
                    <a:pt x="102156" y="193616"/>
                  </a:lnTo>
                  <a:lnTo>
                    <a:pt x="105893" y="190711"/>
                  </a:lnTo>
                  <a:lnTo>
                    <a:pt x="110599" y="181649"/>
                  </a:lnTo>
                  <a:lnTo>
                    <a:pt x="113714" y="177914"/>
                  </a:lnTo>
                  <a:lnTo>
                    <a:pt x="115998" y="176946"/>
                  </a:lnTo>
                  <a:lnTo>
                    <a:pt x="121950" y="175839"/>
                  </a:lnTo>
                  <a:lnTo>
                    <a:pt x="123818" y="174732"/>
                  </a:lnTo>
                  <a:lnTo>
                    <a:pt x="124441" y="172726"/>
                  </a:lnTo>
                  <a:lnTo>
                    <a:pt x="123403" y="171343"/>
                  </a:lnTo>
                  <a:lnTo>
                    <a:pt x="120012" y="169198"/>
                  </a:lnTo>
                  <a:lnTo>
                    <a:pt x="118351" y="167261"/>
                  </a:lnTo>
                  <a:lnTo>
                    <a:pt x="117728" y="165670"/>
                  </a:lnTo>
                  <a:lnTo>
                    <a:pt x="118005" y="163872"/>
                  </a:lnTo>
                  <a:lnTo>
                    <a:pt x="120289" y="159791"/>
                  </a:lnTo>
                  <a:lnTo>
                    <a:pt x="121465" y="158407"/>
                  </a:lnTo>
                  <a:lnTo>
                    <a:pt x="122919" y="157646"/>
                  </a:lnTo>
                  <a:lnTo>
                    <a:pt x="124787" y="157923"/>
                  </a:lnTo>
                  <a:lnTo>
                    <a:pt x="124095" y="159514"/>
                  </a:lnTo>
                  <a:lnTo>
                    <a:pt x="123957" y="161797"/>
                  </a:lnTo>
                  <a:lnTo>
                    <a:pt x="124026" y="164010"/>
                  </a:lnTo>
                  <a:lnTo>
                    <a:pt x="124649" y="165394"/>
                  </a:lnTo>
                  <a:lnTo>
                    <a:pt x="125064" y="165255"/>
                  </a:lnTo>
                  <a:lnTo>
                    <a:pt x="126241" y="163664"/>
                  </a:lnTo>
                  <a:lnTo>
                    <a:pt x="127002" y="163180"/>
                  </a:lnTo>
                  <a:lnTo>
                    <a:pt x="127487" y="163457"/>
                  </a:lnTo>
                  <a:lnTo>
                    <a:pt x="131501" y="164149"/>
                  </a:lnTo>
                  <a:lnTo>
                    <a:pt x="132262" y="164149"/>
                  </a:lnTo>
                  <a:lnTo>
                    <a:pt x="132816" y="165394"/>
                  </a:lnTo>
                  <a:lnTo>
                    <a:pt x="131501" y="166570"/>
                  </a:lnTo>
                  <a:lnTo>
                    <a:pt x="129494" y="167607"/>
                  </a:lnTo>
                  <a:lnTo>
                    <a:pt x="128179" y="168645"/>
                  </a:lnTo>
                  <a:lnTo>
                    <a:pt x="133854" y="167469"/>
                  </a:lnTo>
                  <a:lnTo>
                    <a:pt x="136692" y="167054"/>
                  </a:lnTo>
                  <a:lnTo>
                    <a:pt x="139599" y="166846"/>
                  </a:lnTo>
                  <a:lnTo>
                    <a:pt x="149357" y="168437"/>
                  </a:lnTo>
                  <a:lnTo>
                    <a:pt x="151572" y="168299"/>
                  </a:lnTo>
                  <a:lnTo>
                    <a:pt x="154410" y="164771"/>
                  </a:lnTo>
                  <a:lnTo>
                    <a:pt x="157801" y="159237"/>
                  </a:lnTo>
                  <a:lnTo>
                    <a:pt x="161815" y="155709"/>
                  </a:lnTo>
                  <a:lnTo>
                    <a:pt x="166452" y="158200"/>
                  </a:lnTo>
                  <a:lnTo>
                    <a:pt x="164376" y="160552"/>
                  </a:lnTo>
                  <a:lnTo>
                    <a:pt x="163546" y="164356"/>
                  </a:lnTo>
                  <a:lnTo>
                    <a:pt x="164584" y="167054"/>
                  </a:lnTo>
                  <a:lnTo>
                    <a:pt x="168044" y="165878"/>
                  </a:lnTo>
                  <a:lnTo>
                    <a:pt x="170052" y="162903"/>
                  </a:lnTo>
                  <a:lnTo>
                    <a:pt x="171020" y="155917"/>
                  </a:lnTo>
                  <a:lnTo>
                    <a:pt x="172681" y="153012"/>
                  </a:lnTo>
                  <a:lnTo>
                    <a:pt x="176419" y="151836"/>
                  </a:lnTo>
                  <a:lnTo>
                    <a:pt x="182025" y="154672"/>
                  </a:lnTo>
                  <a:lnTo>
                    <a:pt x="183894" y="152804"/>
                  </a:lnTo>
                  <a:lnTo>
                    <a:pt x="182994" y="152251"/>
                  </a:lnTo>
                  <a:lnTo>
                    <a:pt x="182440" y="151697"/>
                  </a:lnTo>
                  <a:lnTo>
                    <a:pt x="182232" y="151213"/>
                  </a:lnTo>
                  <a:lnTo>
                    <a:pt x="182579" y="150037"/>
                  </a:lnTo>
                  <a:lnTo>
                    <a:pt x="183686" y="147547"/>
                  </a:lnTo>
                  <a:lnTo>
                    <a:pt x="184378" y="145403"/>
                  </a:lnTo>
                  <a:lnTo>
                    <a:pt x="184862" y="144227"/>
                  </a:lnTo>
                  <a:lnTo>
                    <a:pt x="185486" y="143466"/>
                  </a:lnTo>
                  <a:lnTo>
                    <a:pt x="186731" y="142981"/>
                  </a:lnTo>
                  <a:lnTo>
                    <a:pt x="188254" y="142912"/>
                  </a:lnTo>
                  <a:lnTo>
                    <a:pt x="189638" y="143327"/>
                  </a:lnTo>
                  <a:lnTo>
                    <a:pt x="190676" y="144365"/>
                  </a:lnTo>
                  <a:lnTo>
                    <a:pt x="190746" y="145887"/>
                  </a:lnTo>
                  <a:lnTo>
                    <a:pt x="189984" y="147132"/>
                  </a:lnTo>
                  <a:lnTo>
                    <a:pt x="188738" y="148377"/>
                  </a:lnTo>
                  <a:lnTo>
                    <a:pt x="187631" y="149691"/>
                  </a:lnTo>
                  <a:lnTo>
                    <a:pt x="186455" y="152251"/>
                  </a:lnTo>
                  <a:lnTo>
                    <a:pt x="185486" y="156194"/>
                  </a:lnTo>
                  <a:lnTo>
                    <a:pt x="185486" y="159722"/>
                  </a:lnTo>
                  <a:lnTo>
                    <a:pt x="187492" y="161174"/>
                  </a:lnTo>
                  <a:lnTo>
                    <a:pt x="188462" y="160413"/>
                  </a:lnTo>
                  <a:lnTo>
                    <a:pt x="193306" y="156124"/>
                  </a:lnTo>
                  <a:lnTo>
                    <a:pt x="195936" y="154672"/>
                  </a:lnTo>
                  <a:lnTo>
                    <a:pt x="196905" y="153842"/>
                  </a:lnTo>
                  <a:lnTo>
                    <a:pt x="197805" y="152458"/>
                  </a:lnTo>
                  <a:lnTo>
                    <a:pt x="198428" y="150660"/>
                  </a:lnTo>
                  <a:lnTo>
                    <a:pt x="198567" y="148861"/>
                  </a:lnTo>
                  <a:lnTo>
                    <a:pt x="198912" y="147132"/>
                  </a:lnTo>
                  <a:lnTo>
                    <a:pt x="200158" y="145264"/>
                  </a:lnTo>
                  <a:lnTo>
                    <a:pt x="201681" y="143881"/>
                  </a:lnTo>
                  <a:lnTo>
                    <a:pt x="203411" y="142912"/>
                  </a:lnTo>
                  <a:lnTo>
                    <a:pt x="207356" y="141667"/>
                  </a:lnTo>
                  <a:lnTo>
                    <a:pt x="202788" y="134957"/>
                  </a:lnTo>
                  <a:lnTo>
                    <a:pt x="201681" y="127902"/>
                  </a:lnTo>
                  <a:lnTo>
                    <a:pt x="203204" y="120708"/>
                  </a:lnTo>
                  <a:lnTo>
                    <a:pt x="208948" y="109917"/>
                  </a:lnTo>
                  <a:lnTo>
                    <a:pt x="210125" y="106043"/>
                  </a:lnTo>
                  <a:lnTo>
                    <a:pt x="210540" y="101892"/>
                  </a:lnTo>
                  <a:lnTo>
                    <a:pt x="210332" y="97327"/>
                  </a:lnTo>
                  <a:lnTo>
                    <a:pt x="208671" y="88611"/>
                  </a:lnTo>
                  <a:lnTo>
                    <a:pt x="208879" y="84392"/>
                  </a:lnTo>
                  <a:lnTo>
                    <a:pt x="211163" y="80380"/>
                  </a:lnTo>
                  <a:lnTo>
                    <a:pt x="212685" y="79342"/>
                  </a:lnTo>
                  <a:lnTo>
                    <a:pt x="214277" y="78927"/>
                  </a:lnTo>
                  <a:lnTo>
                    <a:pt x="215869" y="78719"/>
                  </a:lnTo>
                  <a:lnTo>
                    <a:pt x="217530" y="78166"/>
                  </a:lnTo>
                  <a:lnTo>
                    <a:pt x="219399" y="76852"/>
                  </a:lnTo>
                  <a:lnTo>
                    <a:pt x="220160" y="75330"/>
                  </a:lnTo>
                  <a:lnTo>
                    <a:pt x="220852" y="71179"/>
                  </a:lnTo>
                  <a:lnTo>
                    <a:pt x="221752" y="68067"/>
                  </a:lnTo>
                  <a:lnTo>
                    <a:pt x="222375" y="66614"/>
                  </a:lnTo>
                  <a:lnTo>
                    <a:pt x="223206" y="65231"/>
                  </a:lnTo>
                  <a:lnTo>
                    <a:pt x="223898" y="64400"/>
                  </a:lnTo>
                  <a:lnTo>
                    <a:pt x="225282" y="63224"/>
                  </a:lnTo>
                  <a:lnTo>
                    <a:pt x="225836" y="62533"/>
                  </a:lnTo>
                  <a:lnTo>
                    <a:pt x="228950" y="56722"/>
                  </a:lnTo>
                  <a:lnTo>
                    <a:pt x="230265" y="50358"/>
                  </a:lnTo>
                  <a:lnTo>
                    <a:pt x="230057" y="43648"/>
                  </a:lnTo>
                  <a:lnTo>
                    <a:pt x="228466" y="36869"/>
                  </a:lnTo>
                  <a:lnTo>
                    <a:pt x="226804" y="32027"/>
                  </a:lnTo>
                  <a:lnTo>
                    <a:pt x="225836" y="29745"/>
                  </a:lnTo>
                  <a:lnTo>
                    <a:pt x="224451" y="27600"/>
                  </a:lnTo>
                  <a:lnTo>
                    <a:pt x="221337" y="24211"/>
                  </a:lnTo>
                  <a:lnTo>
                    <a:pt x="220022" y="22550"/>
                  </a:lnTo>
                  <a:lnTo>
                    <a:pt x="219053" y="20406"/>
                  </a:lnTo>
                  <a:lnTo>
                    <a:pt x="218222" y="15979"/>
                  </a:lnTo>
                  <a:lnTo>
                    <a:pt x="218153" y="11344"/>
                  </a:lnTo>
                  <a:lnTo>
                    <a:pt x="218568" y="6641"/>
                  </a:lnTo>
                  <a:lnTo>
                    <a:pt x="219399" y="2213"/>
                  </a:lnTo>
                  <a:lnTo>
                    <a:pt x="216354" y="3251"/>
                  </a:lnTo>
                  <a:lnTo>
                    <a:pt x="214346" y="2283"/>
                  </a:lnTo>
                  <a:lnTo>
                    <a:pt x="212478" y="761"/>
                  </a:lnTo>
                  <a:lnTo>
                    <a:pt x="209779" y="0"/>
                  </a:lnTo>
                  <a:lnTo>
                    <a:pt x="207633" y="968"/>
                  </a:lnTo>
                  <a:lnTo>
                    <a:pt x="206318" y="3251"/>
                  </a:lnTo>
                  <a:lnTo>
                    <a:pt x="205764" y="6226"/>
                  </a:lnTo>
                  <a:lnTo>
                    <a:pt x="205834" y="9062"/>
                  </a:lnTo>
                  <a:lnTo>
                    <a:pt x="210609" y="7401"/>
                  </a:lnTo>
                  <a:lnTo>
                    <a:pt x="213239" y="6848"/>
                  </a:lnTo>
                  <a:lnTo>
                    <a:pt x="214969" y="7332"/>
                  </a:lnTo>
                  <a:lnTo>
                    <a:pt x="215454" y="8716"/>
                  </a:lnTo>
                  <a:lnTo>
                    <a:pt x="215315" y="10584"/>
                  </a:lnTo>
                  <a:lnTo>
                    <a:pt x="214831" y="12451"/>
                  </a:lnTo>
                  <a:lnTo>
                    <a:pt x="214208" y="13696"/>
                  </a:lnTo>
                  <a:lnTo>
                    <a:pt x="212685" y="14941"/>
                  </a:lnTo>
                  <a:lnTo>
                    <a:pt x="211786" y="14803"/>
                  </a:lnTo>
                  <a:lnTo>
                    <a:pt x="210747" y="14319"/>
                  </a:lnTo>
                  <a:lnTo>
                    <a:pt x="209156" y="14319"/>
                  </a:lnTo>
                  <a:lnTo>
                    <a:pt x="207564" y="15218"/>
                  </a:lnTo>
                  <a:lnTo>
                    <a:pt x="206180" y="16187"/>
                  </a:lnTo>
                  <a:lnTo>
                    <a:pt x="204865" y="16463"/>
                  </a:lnTo>
                  <a:lnTo>
                    <a:pt x="203273" y="15287"/>
                  </a:lnTo>
                  <a:lnTo>
                    <a:pt x="202304" y="12520"/>
                  </a:lnTo>
                  <a:lnTo>
                    <a:pt x="202373" y="9892"/>
                  </a:lnTo>
                  <a:lnTo>
                    <a:pt x="201819" y="8024"/>
                  </a:lnTo>
                  <a:lnTo>
                    <a:pt x="198912" y="7263"/>
                  </a:lnTo>
                  <a:lnTo>
                    <a:pt x="196559" y="7816"/>
                  </a:lnTo>
                  <a:lnTo>
                    <a:pt x="196006" y="9131"/>
                  </a:lnTo>
                  <a:lnTo>
                    <a:pt x="196144" y="11206"/>
                  </a:lnTo>
                  <a:lnTo>
                    <a:pt x="195936" y="13904"/>
                  </a:lnTo>
                  <a:lnTo>
                    <a:pt x="194898" y="16394"/>
                  </a:lnTo>
                  <a:lnTo>
                    <a:pt x="193445" y="17570"/>
                  </a:lnTo>
                  <a:lnTo>
                    <a:pt x="191714" y="18192"/>
                  </a:lnTo>
                  <a:lnTo>
                    <a:pt x="189777" y="19368"/>
                  </a:lnTo>
                  <a:lnTo>
                    <a:pt x="188254" y="24072"/>
                  </a:lnTo>
                  <a:lnTo>
                    <a:pt x="188877" y="30505"/>
                  </a:lnTo>
                  <a:lnTo>
                    <a:pt x="188392" y="36247"/>
                  </a:lnTo>
                  <a:lnTo>
                    <a:pt x="184101" y="38944"/>
                  </a:lnTo>
                  <a:lnTo>
                    <a:pt x="184447" y="40466"/>
                  </a:lnTo>
                  <a:lnTo>
                    <a:pt x="185416" y="40674"/>
                  </a:lnTo>
                  <a:lnTo>
                    <a:pt x="186801" y="40466"/>
                  </a:lnTo>
                  <a:lnTo>
                    <a:pt x="187977" y="40812"/>
                  </a:lnTo>
                  <a:lnTo>
                    <a:pt x="189292" y="42127"/>
                  </a:lnTo>
                  <a:lnTo>
                    <a:pt x="189984" y="43717"/>
                  </a:lnTo>
                  <a:lnTo>
                    <a:pt x="190400" y="45447"/>
                  </a:lnTo>
                  <a:lnTo>
                    <a:pt x="190538" y="47315"/>
                  </a:lnTo>
                  <a:lnTo>
                    <a:pt x="190261" y="50635"/>
                  </a:lnTo>
                  <a:lnTo>
                    <a:pt x="189292" y="53609"/>
                  </a:lnTo>
                  <a:lnTo>
                    <a:pt x="185209" y="63501"/>
                  </a:lnTo>
                  <a:lnTo>
                    <a:pt x="179533" y="74569"/>
                  </a:lnTo>
                  <a:lnTo>
                    <a:pt x="177249" y="81486"/>
                  </a:lnTo>
                  <a:lnTo>
                    <a:pt x="175796" y="84599"/>
                  </a:lnTo>
                  <a:lnTo>
                    <a:pt x="173097" y="87366"/>
                  </a:lnTo>
                  <a:lnTo>
                    <a:pt x="170951" y="88611"/>
                  </a:lnTo>
                  <a:lnTo>
                    <a:pt x="168667" y="89787"/>
                  </a:lnTo>
                  <a:lnTo>
                    <a:pt x="166522" y="90963"/>
                  </a:lnTo>
                  <a:lnTo>
                    <a:pt x="164653" y="92761"/>
                  </a:lnTo>
                  <a:lnTo>
                    <a:pt x="163684" y="94283"/>
                  </a:lnTo>
                  <a:lnTo>
                    <a:pt x="162161" y="97811"/>
                  </a:lnTo>
                  <a:lnTo>
                    <a:pt x="161192" y="99471"/>
                  </a:lnTo>
                  <a:lnTo>
                    <a:pt x="157940" y="102930"/>
                  </a:lnTo>
                  <a:lnTo>
                    <a:pt x="154271" y="105697"/>
                  </a:lnTo>
                  <a:lnTo>
                    <a:pt x="150188" y="107910"/>
                  </a:lnTo>
                  <a:lnTo>
                    <a:pt x="145897" y="109778"/>
                  </a:lnTo>
                  <a:lnTo>
                    <a:pt x="139183" y="111715"/>
                  </a:lnTo>
                  <a:lnTo>
                    <a:pt x="137245" y="112753"/>
                  </a:lnTo>
                  <a:lnTo>
                    <a:pt x="136069" y="113998"/>
                  </a:lnTo>
                  <a:lnTo>
                    <a:pt x="135100" y="115312"/>
                  </a:lnTo>
                  <a:lnTo>
                    <a:pt x="133992" y="116488"/>
                  </a:lnTo>
                  <a:lnTo>
                    <a:pt x="132539" y="117180"/>
                  </a:lnTo>
                  <a:lnTo>
                    <a:pt x="130463" y="117111"/>
                  </a:lnTo>
                  <a:lnTo>
                    <a:pt x="129078" y="116350"/>
                  </a:lnTo>
                  <a:lnTo>
                    <a:pt x="128040" y="115105"/>
                  </a:lnTo>
                  <a:lnTo>
                    <a:pt x="127210" y="113790"/>
                  </a:lnTo>
                  <a:lnTo>
                    <a:pt x="125064" y="107841"/>
                  </a:lnTo>
                  <a:lnTo>
                    <a:pt x="127071" y="106112"/>
                  </a:lnTo>
                  <a:lnTo>
                    <a:pt x="130601" y="104037"/>
                  </a:lnTo>
                  <a:lnTo>
                    <a:pt x="133577" y="101685"/>
                  </a:lnTo>
                  <a:lnTo>
                    <a:pt x="133785" y="99264"/>
                  </a:lnTo>
                  <a:lnTo>
                    <a:pt x="130878" y="98780"/>
                  </a:lnTo>
                  <a:lnTo>
                    <a:pt x="126725" y="100993"/>
                  </a:lnTo>
                  <a:lnTo>
                    <a:pt x="122988" y="104383"/>
                  </a:lnTo>
                  <a:lnTo>
                    <a:pt x="121119" y="107150"/>
                  </a:lnTo>
                  <a:lnTo>
                    <a:pt x="120981" y="109640"/>
                  </a:lnTo>
                  <a:lnTo>
                    <a:pt x="121327" y="114482"/>
                  </a:lnTo>
                  <a:lnTo>
                    <a:pt x="120773" y="117041"/>
                  </a:lnTo>
                  <a:lnTo>
                    <a:pt x="119458" y="119393"/>
                  </a:lnTo>
                  <a:lnTo>
                    <a:pt x="117728" y="121814"/>
                  </a:lnTo>
                  <a:lnTo>
                    <a:pt x="108800" y="131222"/>
                  </a:lnTo>
                  <a:lnTo>
                    <a:pt x="107208" y="134127"/>
                  </a:lnTo>
                  <a:lnTo>
                    <a:pt x="106585" y="138070"/>
                  </a:lnTo>
                  <a:lnTo>
                    <a:pt x="106793" y="139246"/>
                  </a:lnTo>
                  <a:lnTo>
                    <a:pt x="107208" y="139869"/>
                  </a:lnTo>
                  <a:lnTo>
                    <a:pt x="107554" y="140422"/>
                  </a:lnTo>
                  <a:lnTo>
                    <a:pt x="107277" y="141598"/>
                  </a:lnTo>
                  <a:lnTo>
                    <a:pt x="106793" y="142428"/>
                  </a:lnTo>
                  <a:lnTo>
                    <a:pt x="106031" y="143051"/>
                  </a:lnTo>
                  <a:lnTo>
                    <a:pt x="102778" y="145264"/>
                  </a:lnTo>
                  <a:lnTo>
                    <a:pt x="101256" y="145956"/>
                  </a:lnTo>
                  <a:lnTo>
                    <a:pt x="99664" y="146302"/>
                  </a:lnTo>
                  <a:lnTo>
                    <a:pt x="96134" y="146648"/>
                  </a:lnTo>
                  <a:lnTo>
                    <a:pt x="94196" y="146648"/>
                  </a:lnTo>
                  <a:lnTo>
                    <a:pt x="92258" y="146302"/>
                  </a:lnTo>
                  <a:lnTo>
                    <a:pt x="90805" y="145472"/>
                  </a:lnTo>
                  <a:lnTo>
                    <a:pt x="90251" y="144365"/>
                  </a:lnTo>
                  <a:lnTo>
                    <a:pt x="90528" y="143258"/>
                  </a:lnTo>
                  <a:lnTo>
                    <a:pt x="90597" y="142221"/>
                  </a:lnTo>
                  <a:lnTo>
                    <a:pt x="89490" y="141183"/>
                  </a:lnTo>
                  <a:lnTo>
                    <a:pt x="87898" y="141114"/>
                  </a:lnTo>
                  <a:lnTo>
                    <a:pt x="81808" y="143189"/>
                  </a:lnTo>
                  <a:lnTo>
                    <a:pt x="62567" y="147063"/>
                  </a:lnTo>
                  <a:lnTo>
                    <a:pt x="57930" y="147478"/>
                  </a:lnTo>
                  <a:lnTo>
                    <a:pt x="53500" y="147339"/>
                  </a:lnTo>
                  <a:lnTo>
                    <a:pt x="45748" y="146233"/>
                  </a:lnTo>
                  <a:lnTo>
                    <a:pt x="41734" y="14671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4" name="Freeform 3673">
              <a:extLst>
                <a:ext uri="{FF2B5EF4-FFF2-40B4-BE49-F238E27FC236}">
                  <a16:creationId xmlns:a16="http://schemas.microsoft.com/office/drawing/2014/main" id="{11FCF533-9BA0-A417-0A94-3872ACFC8FDE}"/>
                </a:ext>
              </a:extLst>
            </p:cNvPr>
            <p:cNvSpPr/>
            <p:nvPr/>
          </p:nvSpPr>
          <p:spPr>
            <a:xfrm>
              <a:off x="8648885" y="3811486"/>
              <a:ext cx="320591" cy="272051"/>
            </a:xfrm>
            <a:custGeom>
              <a:avLst/>
              <a:gdLst>
                <a:gd name="connsiteX0" fmla="*/ 215039 w 240715"/>
                <a:gd name="connsiteY0" fmla="*/ 5396 h 204269"/>
                <a:gd name="connsiteX1" fmla="*/ 217738 w 240715"/>
                <a:gd name="connsiteY1" fmla="*/ 6156 h 204269"/>
                <a:gd name="connsiteX2" fmla="*/ 219607 w 240715"/>
                <a:gd name="connsiteY2" fmla="*/ 7678 h 204269"/>
                <a:gd name="connsiteX3" fmla="*/ 221614 w 240715"/>
                <a:gd name="connsiteY3" fmla="*/ 8647 h 204269"/>
                <a:gd name="connsiteX4" fmla="*/ 224659 w 240715"/>
                <a:gd name="connsiteY4" fmla="*/ 7609 h 204269"/>
                <a:gd name="connsiteX5" fmla="*/ 223828 w 240715"/>
                <a:gd name="connsiteY5" fmla="*/ 12036 h 204269"/>
                <a:gd name="connsiteX6" fmla="*/ 223413 w 240715"/>
                <a:gd name="connsiteY6" fmla="*/ 16740 h 204269"/>
                <a:gd name="connsiteX7" fmla="*/ 223413 w 240715"/>
                <a:gd name="connsiteY7" fmla="*/ 21375 h 204269"/>
                <a:gd name="connsiteX8" fmla="*/ 224313 w 240715"/>
                <a:gd name="connsiteY8" fmla="*/ 25802 h 204269"/>
                <a:gd name="connsiteX9" fmla="*/ 225282 w 240715"/>
                <a:gd name="connsiteY9" fmla="*/ 27946 h 204269"/>
                <a:gd name="connsiteX10" fmla="*/ 226666 w 240715"/>
                <a:gd name="connsiteY10" fmla="*/ 29606 h 204269"/>
                <a:gd name="connsiteX11" fmla="*/ 229781 w 240715"/>
                <a:gd name="connsiteY11" fmla="*/ 32926 h 204269"/>
                <a:gd name="connsiteX12" fmla="*/ 231165 w 240715"/>
                <a:gd name="connsiteY12" fmla="*/ 35140 h 204269"/>
                <a:gd name="connsiteX13" fmla="*/ 232134 w 240715"/>
                <a:gd name="connsiteY13" fmla="*/ 37423 h 204269"/>
                <a:gd name="connsiteX14" fmla="*/ 233726 w 240715"/>
                <a:gd name="connsiteY14" fmla="*/ 42265 h 204269"/>
                <a:gd name="connsiteX15" fmla="*/ 235318 w 240715"/>
                <a:gd name="connsiteY15" fmla="*/ 49044 h 204269"/>
                <a:gd name="connsiteX16" fmla="*/ 235594 w 240715"/>
                <a:gd name="connsiteY16" fmla="*/ 55754 h 204269"/>
                <a:gd name="connsiteX17" fmla="*/ 234210 w 240715"/>
                <a:gd name="connsiteY17" fmla="*/ 62118 h 204269"/>
                <a:gd name="connsiteX18" fmla="*/ 231165 w 240715"/>
                <a:gd name="connsiteY18" fmla="*/ 67928 h 204269"/>
                <a:gd name="connsiteX19" fmla="*/ 230542 w 240715"/>
                <a:gd name="connsiteY19" fmla="*/ 68551 h 204269"/>
                <a:gd name="connsiteX20" fmla="*/ 229158 w 240715"/>
                <a:gd name="connsiteY20" fmla="*/ 69796 h 204269"/>
                <a:gd name="connsiteX21" fmla="*/ 228466 w 240715"/>
                <a:gd name="connsiteY21" fmla="*/ 70626 h 204269"/>
                <a:gd name="connsiteX22" fmla="*/ 227635 w 240715"/>
                <a:gd name="connsiteY22" fmla="*/ 72009 h 204269"/>
                <a:gd name="connsiteX23" fmla="*/ 227012 w 240715"/>
                <a:gd name="connsiteY23" fmla="*/ 73462 h 204269"/>
                <a:gd name="connsiteX24" fmla="*/ 226043 w 240715"/>
                <a:gd name="connsiteY24" fmla="*/ 76575 h 204269"/>
                <a:gd name="connsiteX25" fmla="*/ 225420 w 240715"/>
                <a:gd name="connsiteY25" fmla="*/ 80725 h 204269"/>
                <a:gd name="connsiteX26" fmla="*/ 224659 w 240715"/>
                <a:gd name="connsiteY26" fmla="*/ 82247 h 204269"/>
                <a:gd name="connsiteX27" fmla="*/ 222790 w 240715"/>
                <a:gd name="connsiteY27" fmla="*/ 83561 h 204269"/>
                <a:gd name="connsiteX28" fmla="*/ 221129 w 240715"/>
                <a:gd name="connsiteY28" fmla="*/ 84115 h 204269"/>
                <a:gd name="connsiteX29" fmla="*/ 219537 w 240715"/>
                <a:gd name="connsiteY29" fmla="*/ 84322 h 204269"/>
                <a:gd name="connsiteX30" fmla="*/ 217946 w 240715"/>
                <a:gd name="connsiteY30" fmla="*/ 84737 h 204269"/>
                <a:gd name="connsiteX31" fmla="*/ 216423 w 240715"/>
                <a:gd name="connsiteY31" fmla="*/ 85775 h 204269"/>
                <a:gd name="connsiteX32" fmla="*/ 214139 w 240715"/>
                <a:gd name="connsiteY32" fmla="*/ 89718 h 204269"/>
                <a:gd name="connsiteX33" fmla="*/ 213862 w 240715"/>
                <a:gd name="connsiteY33" fmla="*/ 93937 h 204269"/>
                <a:gd name="connsiteX34" fmla="*/ 215523 w 240715"/>
                <a:gd name="connsiteY34" fmla="*/ 102653 h 204269"/>
                <a:gd name="connsiteX35" fmla="*/ 215731 w 240715"/>
                <a:gd name="connsiteY35" fmla="*/ 107219 h 204269"/>
                <a:gd name="connsiteX36" fmla="*/ 215315 w 240715"/>
                <a:gd name="connsiteY36" fmla="*/ 111300 h 204269"/>
                <a:gd name="connsiteX37" fmla="*/ 214139 w 240715"/>
                <a:gd name="connsiteY37" fmla="*/ 115174 h 204269"/>
                <a:gd name="connsiteX38" fmla="*/ 208394 w 240715"/>
                <a:gd name="connsiteY38" fmla="*/ 125965 h 204269"/>
                <a:gd name="connsiteX39" fmla="*/ 206872 w 240715"/>
                <a:gd name="connsiteY39" fmla="*/ 133159 h 204269"/>
                <a:gd name="connsiteX40" fmla="*/ 207979 w 240715"/>
                <a:gd name="connsiteY40" fmla="*/ 140215 h 204269"/>
                <a:gd name="connsiteX41" fmla="*/ 212547 w 240715"/>
                <a:gd name="connsiteY41" fmla="*/ 146924 h 204269"/>
                <a:gd name="connsiteX42" fmla="*/ 208602 w 240715"/>
                <a:gd name="connsiteY42" fmla="*/ 148239 h 204269"/>
                <a:gd name="connsiteX43" fmla="*/ 206941 w 240715"/>
                <a:gd name="connsiteY43" fmla="*/ 149207 h 204269"/>
                <a:gd name="connsiteX44" fmla="*/ 205349 w 240715"/>
                <a:gd name="connsiteY44" fmla="*/ 150591 h 204269"/>
                <a:gd name="connsiteX45" fmla="*/ 204103 w 240715"/>
                <a:gd name="connsiteY45" fmla="*/ 152458 h 204269"/>
                <a:gd name="connsiteX46" fmla="*/ 203757 w 240715"/>
                <a:gd name="connsiteY46" fmla="*/ 154188 h 204269"/>
                <a:gd name="connsiteX47" fmla="*/ 203619 w 240715"/>
                <a:gd name="connsiteY47" fmla="*/ 155917 h 204269"/>
                <a:gd name="connsiteX48" fmla="*/ 203065 w 240715"/>
                <a:gd name="connsiteY48" fmla="*/ 157785 h 204269"/>
                <a:gd name="connsiteX49" fmla="*/ 202165 w 240715"/>
                <a:gd name="connsiteY49" fmla="*/ 159168 h 204269"/>
                <a:gd name="connsiteX50" fmla="*/ 201127 w 240715"/>
                <a:gd name="connsiteY50" fmla="*/ 159998 h 204269"/>
                <a:gd name="connsiteX51" fmla="*/ 198497 w 240715"/>
                <a:gd name="connsiteY51" fmla="*/ 161451 h 204269"/>
                <a:gd name="connsiteX52" fmla="*/ 193722 w 240715"/>
                <a:gd name="connsiteY52" fmla="*/ 165740 h 204269"/>
                <a:gd name="connsiteX53" fmla="*/ 192753 w 240715"/>
                <a:gd name="connsiteY53" fmla="*/ 166431 h 204269"/>
                <a:gd name="connsiteX54" fmla="*/ 190746 w 240715"/>
                <a:gd name="connsiteY54" fmla="*/ 164979 h 204269"/>
                <a:gd name="connsiteX55" fmla="*/ 190746 w 240715"/>
                <a:gd name="connsiteY55" fmla="*/ 161451 h 204269"/>
                <a:gd name="connsiteX56" fmla="*/ 191715 w 240715"/>
                <a:gd name="connsiteY56" fmla="*/ 157508 h 204269"/>
                <a:gd name="connsiteX57" fmla="*/ 192891 w 240715"/>
                <a:gd name="connsiteY57" fmla="*/ 154949 h 204269"/>
                <a:gd name="connsiteX58" fmla="*/ 193998 w 240715"/>
                <a:gd name="connsiteY58" fmla="*/ 153634 h 204269"/>
                <a:gd name="connsiteX59" fmla="*/ 195244 w 240715"/>
                <a:gd name="connsiteY59" fmla="*/ 152389 h 204269"/>
                <a:gd name="connsiteX60" fmla="*/ 196006 w 240715"/>
                <a:gd name="connsiteY60" fmla="*/ 151075 h 204269"/>
                <a:gd name="connsiteX61" fmla="*/ 195867 w 240715"/>
                <a:gd name="connsiteY61" fmla="*/ 149553 h 204269"/>
                <a:gd name="connsiteX62" fmla="*/ 194829 w 240715"/>
                <a:gd name="connsiteY62" fmla="*/ 148515 h 204269"/>
                <a:gd name="connsiteX63" fmla="*/ 193445 w 240715"/>
                <a:gd name="connsiteY63" fmla="*/ 148100 h 204269"/>
                <a:gd name="connsiteX64" fmla="*/ 191922 w 240715"/>
                <a:gd name="connsiteY64" fmla="*/ 148100 h 204269"/>
                <a:gd name="connsiteX65" fmla="*/ 190676 w 240715"/>
                <a:gd name="connsiteY65" fmla="*/ 148654 h 204269"/>
                <a:gd name="connsiteX66" fmla="*/ 190053 w 240715"/>
                <a:gd name="connsiteY66" fmla="*/ 149415 h 204269"/>
                <a:gd name="connsiteX67" fmla="*/ 189569 w 240715"/>
                <a:gd name="connsiteY67" fmla="*/ 150591 h 204269"/>
                <a:gd name="connsiteX68" fmla="*/ 188877 w 240715"/>
                <a:gd name="connsiteY68" fmla="*/ 152735 h 204269"/>
                <a:gd name="connsiteX69" fmla="*/ 187700 w 240715"/>
                <a:gd name="connsiteY69" fmla="*/ 155225 h 204269"/>
                <a:gd name="connsiteX70" fmla="*/ 187354 w 240715"/>
                <a:gd name="connsiteY70" fmla="*/ 156401 h 204269"/>
                <a:gd name="connsiteX71" fmla="*/ 187562 w 240715"/>
                <a:gd name="connsiteY71" fmla="*/ 156885 h 204269"/>
                <a:gd name="connsiteX72" fmla="*/ 188116 w 240715"/>
                <a:gd name="connsiteY72" fmla="*/ 157439 h 204269"/>
                <a:gd name="connsiteX73" fmla="*/ 189015 w 240715"/>
                <a:gd name="connsiteY73" fmla="*/ 158061 h 204269"/>
                <a:gd name="connsiteX74" fmla="*/ 187147 w 240715"/>
                <a:gd name="connsiteY74" fmla="*/ 159929 h 204269"/>
                <a:gd name="connsiteX75" fmla="*/ 181540 w 240715"/>
                <a:gd name="connsiteY75" fmla="*/ 157093 h 204269"/>
                <a:gd name="connsiteX76" fmla="*/ 177803 w 240715"/>
                <a:gd name="connsiteY76" fmla="*/ 158269 h 204269"/>
                <a:gd name="connsiteX77" fmla="*/ 176142 w 240715"/>
                <a:gd name="connsiteY77" fmla="*/ 161174 h 204269"/>
                <a:gd name="connsiteX78" fmla="*/ 175173 w 240715"/>
                <a:gd name="connsiteY78" fmla="*/ 168161 h 204269"/>
                <a:gd name="connsiteX79" fmla="*/ 173166 w 240715"/>
                <a:gd name="connsiteY79" fmla="*/ 171135 h 204269"/>
                <a:gd name="connsiteX80" fmla="*/ 169706 w 240715"/>
                <a:gd name="connsiteY80" fmla="*/ 172311 h 204269"/>
                <a:gd name="connsiteX81" fmla="*/ 168667 w 240715"/>
                <a:gd name="connsiteY81" fmla="*/ 169613 h 204269"/>
                <a:gd name="connsiteX82" fmla="*/ 169498 w 240715"/>
                <a:gd name="connsiteY82" fmla="*/ 165740 h 204269"/>
                <a:gd name="connsiteX83" fmla="*/ 171574 w 240715"/>
                <a:gd name="connsiteY83" fmla="*/ 163388 h 204269"/>
                <a:gd name="connsiteX84" fmla="*/ 166937 w 240715"/>
                <a:gd name="connsiteY84" fmla="*/ 160897 h 204269"/>
                <a:gd name="connsiteX85" fmla="*/ 162992 w 240715"/>
                <a:gd name="connsiteY85" fmla="*/ 164356 h 204269"/>
                <a:gd name="connsiteX86" fmla="*/ 159601 w 240715"/>
                <a:gd name="connsiteY86" fmla="*/ 169890 h 204269"/>
                <a:gd name="connsiteX87" fmla="*/ 156763 w 240715"/>
                <a:gd name="connsiteY87" fmla="*/ 173418 h 204269"/>
                <a:gd name="connsiteX88" fmla="*/ 154548 w 240715"/>
                <a:gd name="connsiteY88" fmla="*/ 173556 h 204269"/>
                <a:gd name="connsiteX89" fmla="*/ 144789 w 240715"/>
                <a:gd name="connsiteY89" fmla="*/ 172034 h 204269"/>
                <a:gd name="connsiteX90" fmla="*/ 141883 w 240715"/>
                <a:gd name="connsiteY90" fmla="*/ 172242 h 204269"/>
                <a:gd name="connsiteX91" fmla="*/ 139045 w 240715"/>
                <a:gd name="connsiteY91" fmla="*/ 172657 h 204269"/>
                <a:gd name="connsiteX92" fmla="*/ 133370 w 240715"/>
                <a:gd name="connsiteY92" fmla="*/ 173833 h 204269"/>
                <a:gd name="connsiteX93" fmla="*/ 134684 w 240715"/>
                <a:gd name="connsiteY93" fmla="*/ 172795 h 204269"/>
                <a:gd name="connsiteX94" fmla="*/ 136692 w 240715"/>
                <a:gd name="connsiteY94" fmla="*/ 171758 h 204269"/>
                <a:gd name="connsiteX95" fmla="*/ 138076 w 240715"/>
                <a:gd name="connsiteY95" fmla="*/ 170651 h 204269"/>
                <a:gd name="connsiteX96" fmla="*/ 137522 w 240715"/>
                <a:gd name="connsiteY96" fmla="*/ 169337 h 204269"/>
                <a:gd name="connsiteX97" fmla="*/ 136761 w 240715"/>
                <a:gd name="connsiteY97" fmla="*/ 169337 h 204269"/>
                <a:gd name="connsiteX98" fmla="*/ 132747 w 240715"/>
                <a:gd name="connsiteY98" fmla="*/ 168645 h 204269"/>
                <a:gd name="connsiteX99" fmla="*/ 132262 w 240715"/>
                <a:gd name="connsiteY99" fmla="*/ 168368 h 204269"/>
                <a:gd name="connsiteX100" fmla="*/ 131501 w 240715"/>
                <a:gd name="connsiteY100" fmla="*/ 168852 h 204269"/>
                <a:gd name="connsiteX101" fmla="*/ 130325 w 240715"/>
                <a:gd name="connsiteY101" fmla="*/ 170443 h 204269"/>
                <a:gd name="connsiteX102" fmla="*/ 129909 w 240715"/>
                <a:gd name="connsiteY102" fmla="*/ 170582 h 204269"/>
                <a:gd name="connsiteX103" fmla="*/ 129286 w 240715"/>
                <a:gd name="connsiteY103" fmla="*/ 169198 h 204269"/>
                <a:gd name="connsiteX104" fmla="*/ 129148 w 240715"/>
                <a:gd name="connsiteY104" fmla="*/ 166985 h 204269"/>
                <a:gd name="connsiteX105" fmla="*/ 129355 w 240715"/>
                <a:gd name="connsiteY105" fmla="*/ 164702 h 204269"/>
                <a:gd name="connsiteX106" fmla="*/ 129978 w 240715"/>
                <a:gd name="connsiteY106" fmla="*/ 163111 h 204269"/>
                <a:gd name="connsiteX107" fmla="*/ 128110 w 240715"/>
                <a:gd name="connsiteY107" fmla="*/ 162765 h 204269"/>
                <a:gd name="connsiteX108" fmla="*/ 126656 w 240715"/>
                <a:gd name="connsiteY108" fmla="*/ 163526 h 204269"/>
                <a:gd name="connsiteX109" fmla="*/ 125480 w 240715"/>
                <a:gd name="connsiteY109" fmla="*/ 164910 h 204269"/>
                <a:gd name="connsiteX110" fmla="*/ 123196 w 240715"/>
                <a:gd name="connsiteY110" fmla="*/ 168921 h 204269"/>
                <a:gd name="connsiteX111" fmla="*/ 122919 w 240715"/>
                <a:gd name="connsiteY111" fmla="*/ 170720 h 204269"/>
                <a:gd name="connsiteX112" fmla="*/ 123542 w 240715"/>
                <a:gd name="connsiteY112" fmla="*/ 172311 h 204269"/>
                <a:gd name="connsiteX113" fmla="*/ 125134 w 240715"/>
                <a:gd name="connsiteY113" fmla="*/ 174248 h 204269"/>
                <a:gd name="connsiteX114" fmla="*/ 128525 w 240715"/>
                <a:gd name="connsiteY114" fmla="*/ 176461 h 204269"/>
                <a:gd name="connsiteX115" fmla="*/ 129563 w 240715"/>
                <a:gd name="connsiteY115" fmla="*/ 177845 h 204269"/>
                <a:gd name="connsiteX116" fmla="*/ 129009 w 240715"/>
                <a:gd name="connsiteY116" fmla="*/ 179851 h 204269"/>
                <a:gd name="connsiteX117" fmla="*/ 127141 w 240715"/>
                <a:gd name="connsiteY117" fmla="*/ 180958 h 204269"/>
                <a:gd name="connsiteX118" fmla="*/ 121189 w 240715"/>
                <a:gd name="connsiteY118" fmla="*/ 182064 h 204269"/>
                <a:gd name="connsiteX119" fmla="*/ 118905 w 240715"/>
                <a:gd name="connsiteY119" fmla="*/ 183033 h 204269"/>
                <a:gd name="connsiteX120" fmla="*/ 115790 w 240715"/>
                <a:gd name="connsiteY120" fmla="*/ 186768 h 204269"/>
                <a:gd name="connsiteX121" fmla="*/ 111014 w 240715"/>
                <a:gd name="connsiteY121" fmla="*/ 195830 h 204269"/>
                <a:gd name="connsiteX122" fmla="*/ 107277 w 240715"/>
                <a:gd name="connsiteY122" fmla="*/ 198735 h 204269"/>
                <a:gd name="connsiteX123" fmla="*/ 103055 w 240715"/>
                <a:gd name="connsiteY123" fmla="*/ 198943 h 204269"/>
                <a:gd name="connsiteX124" fmla="*/ 99387 w 240715"/>
                <a:gd name="connsiteY124" fmla="*/ 196937 h 204269"/>
                <a:gd name="connsiteX125" fmla="*/ 96342 w 240715"/>
                <a:gd name="connsiteY125" fmla="*/ 193616 h 204269"/>
                <a:gd name="connsiteX126" fmla="*/ 94127 w 240715"/>
                <a:gd name="connsiteY126" fmla="*/ 189881 h 204269"/>
                <a:gd name="connsiteX127" fmla="*/ 93504 w 240715"/>
                <a:gd name="connsiteY127" fmla="*/ 188013 h 204269"/>
                <a:gd name="connsiteX128" fmla="*/ 92950 w 240715"/>
                <a:gd name="connsiteY128" fmla="*/ 185523 h 204269"/>
                <a:gd name="connsiteX129" fmla="*/ 92604 w 240715"/>
                <a:gd name="connsiteY129" fmla="*/ 183033 h 204269"/>
                <a:gd name="connsiteX130" fmla="*/ 92812 w 240715"/>
                <a:gd name="connsiteY130" fmla="*/ 181304 h 204269"/>
                <a:gd name="connsiteX131" fmla="*/ 93642 w 240715"/>
                <a:gd name="connsiteY131" fmla="*/ 179989 h 204269"/>
                <a:gd name="connsiteX132" fmla="*/ 96480 w 240715"/>
                <a:gd name="connsiteY132" fmla="*/ 177983 h 204269"/>
                <a:gd name="connsiteX133" fmla="*/ 97726 w 240715"/>
                <a:gd name="connsiteY133" fmla="*/ 176669 h 204269"/>
                <a:gd name="connsiteX134" fmla="*/ 98764 w 240715"/>
                <a:gd name="connsiteY134" fmla="*/ 174801 h 204269"/>
                <a:gd name="connsiteX135" fmla="*/ 98972 w 240715"/>
                <a:gd name="connsiteY135" fmla="*/ 173556 h 204269"/>
                <a:gd name="connsiteX136" fmla="*/ 98141 w 240715"/>
                <a:gd name="connsiteY136" fmla="*/ 172726 h 204269"/>
                <a:gd name="connsiteX137" fmla="*/ 96272 w 240715"/>
                <a:gd name="connsiteY137" fmla="*/ 172103 h 204269"/>
                <a:gd name="connsiteX138" fmla="*/ 94127 w 240715"/>
                <a:gd name="connsiteY138" fmla="*/ 171688 h 204269"/>
                <a:gd name="connsiteX139" fmla="*/ 89836 w 240715"/>
                <a:gd name="connsiteY139" fmla="*/ 171412 h 204269"/>
                <a:gd name="connsiteX140" fmla="*/ 83261 w 240715"/>
                <a:gd name="connsiteY140" fmla="*/ 169890 h 204269"/>
                <a:gd name="connsiteX141" fmla="*/ 79385 w 240715"/>
                <a:gd name="connsiteY141" fmla="*/ 169890 h 204269"/>
                <a:gd name="connsiteX142" fmla="*/ 75578 w 240715"/>
                <a:gd name="connsiteY142" fmla="*/ 171066 h 204269"/>
                <a:gd name="connsiteX143" fmla="*/ 67896 w 240715"/>
                <a:gd name="connsiteY143" fmla="*/ 175009 h 204269"/>
                <a:gd name="connsiteX144" fmla="*/ 48102 w 240715"/>
                <a:gd name="connsiteY144" fmla="*/ 180750 h 204269"/>
                <a:gd name="connsiteX145" fmla="*/ 44018 w 240715"/>
                <a:gd name="connsiteY145" fmla="*/ 181234 h 204269"/>
                <a:gd name="connsiteX146" fmla="*/ 39935 w 240715"/>
                <a:gd name="connsiteY146" fmla="*/ 180958 h 204269"/>
                <a:gd name="connsiteX147" fmla="*/ 36197 w 240715"/>
                <a:gd name="connsiteY147" fmla="*/ 179713 h 204269"/>
                <a:gd name="connsiteX148" fmla="*/ 34744 w 240715"/>
                <a:gd name="connsiteY148" fmla="*/ 180059 h 204269"/>
                <a:gd name="connsiteX149" fmla="*/ 33152 w 240715"/>
                <a:gd name="connsiteY149" fmla="*/ 182134 h 204269"/>
                <a:gd name="connsiteX150" fmla="*/ 32460 w 240715"/>
                <a:gd name="connsiteY150" fmla="*/ 184001 h 204269"/>
                <a:gd name="connsiteX151" fmla="*/ 31422 w 240715"/>
                <a:gd name="connsiteY151" fmla="*/ 189259 h 204269"/>
                <a:gd name="connsiteX152" fmla="*/ 31284 w 240715"/>
                <a:gd name="connsiteY152" fmla="*/ 191265 h 204269"/>
                <a:gd name="connsiteX153" fmla="*/ 24708 w 240715"/>
                <a:gd name="connsiteY153" fmla="*/ 187667 h 204269"/>
                <a:gd name="connsiteX154" fmla="*/ 21663 w 240715"/>
                <a:gd name="connsiteY154" fmla="*/ 186699 h 204269"/>
                <a:gd name="connsiteX155" fmla="*/ 17579 w 240715"/>
                <a:gd name="connsiteY155" fmla="*/ 186976 h 204269"/>
                <a:gd name="connsiteX156" fmla="*/ 13012 w 240715"/>
                <a:gd name="connsiteY156" fmla="*/ 188152 h 204269"/>
                <a:gd name="connsiteX157" fmla="*/ 11420 w 240715"/>
                <a:gd name="connsiteY157" fmla="*/ 188359 h 204269"/>
                <a:gd name="connsiteX158" fmla="*/ 9966 w 240715"/>
                <a:gd name="connsiteY158" fmla="*/ 188082 h 204269"/>
                <a:gd name="connsiteX159" fmla="*/ 8721 w 240715"/>
                <a:gd name="connsiteY159" fmla="*/ 187529 h 204269"/>
                <a:gd name="connsiteX160" fmla="*/ 7475 w 240715"/>
                <a:gd name="connsiteY160" fmla="*/ 187252 h 204269"/>
                <a:gd name="connsiteX161" fmla="*/ 5745 w 240715"/>
                <a:gd name="connsiteY161" fmla="*/ 188013 h 204269"/>
                <a:gd name="connsiteX162" fmla="*/ 5122 w 240715"/>
                <a:gd name="connsiteY162" fmla="*/ 183586 h 204269"/>
                <a:gd name="connsiteX163" fmla="*/ 5260 w 240715"/>
                <a:gd name="connsiteY163" fmla="*/ 181373 h 204269"/>
                <a:gd name="connsiteX164" fmla="*/ 6229 w 240715"/>
                <a:gd name="connsiteY164" fmla="*/ 179505 h 204269"/>
                <a:gd name="connsiteX165" fmla="*/ 7821 w 240715"/>
                <a:gd name="connsiteY165" fmla="*/ 178260 h 204269"/>
                <a:gd name="connsiteX166" fmla="*/ 9551 w 240715"/>
                <a:gd name="connsiteY166" fmla="*/ 178052 h 204269"/>
                <a:gd name="connsiteX167" fmla="*/ 11351 w 240715"/>
                <a:gd name="connsiteY167" fmla="*/ 178191 h 204269"/>
                <a:gd name="connsiteX168" fmla="*/ 13288 w 240715"/>
                <a:gd name="connsiteY168" fmla="*/ 177983 h 204269"/>
                <a:gd name="connsiteX169" fmla="*/ 16957 w 240715"/>
                <a:gd name="connsiteY169" fmla="*/ 176254 h 204269"/>
                <a:gd name="connsiteX170" fmla="*/ 20902 w 240715"/>
                <a:gd name="connsiteY170" fmla="*/ 173487 h 204269"/>
                <a:gd name="connsiteX171" fmla="*/ 42634 w 240715"/>
                <a:gd name="connsiteY171" fmla="*/ 153842 h 204269"/>
                <a:gd name="connsiteX172" fmla="*/ 46787 w 240715"/>
                <a:gd name="connsiteY172" fmla="*/ 151697 h 204269"/>
                <a:gd name="connsiteX173" fmla="*/ 50801 w 240715"/>
                <a:gd name="connsiteY173" fmla="*/ 151213 h 204269"/>
                <a:gd name="connsiteX174" fmla="*/ 58552 w 240715"/>
                <a:gd name="connsiteY174" fmla="*/ 152320 h 204269"/>
                <a:gd name="connsiteX175" fmla="*/ 62982 w 240715"/>
                <a:gd name="connsiteY175" fmla="*/ 152527 h 204269"/>
                <a:gd name="connsiteX176" fmla="*/ 67619 w 240715"/>
                <a:gd name="connsiteY176" fmla="*/ 152043 h 204269"/>
                <a:gd name="connsiteX177" fmla="*/ 86790 w 240715"/>
                <a:gd name="connsiteY177" fmla="*/ 148169 h 204269"/>
                <a:gd name="connsiteX178" fmla="*/ 92881 w 240715"/>
                <a:gd name="connsiteY178" fmla="*/ 146094 h 204269"/>
                <a:gd name="connsiteX179" fmla="*/ 94473 w 240715"/>
                <a:gd name="connsiteY179" fmla="*/ 146094 h 204269"/>
                <a:gd name="connsiteX180" fmla="*/ 95580 w 240715"/>
                <a:gd name="connsiteY180" fmla="*/ 147201 h 204269"/>
                <a:gd name="connsiteX181" fmla="*/ 95580 w 240715"/>
                <a:gd name="connsiteY181" fmla="*/ 148239 h 204269"/>
                <a:gd name="connsiteX182" fmla="*/ 95234 w 240715"/>
                <a:gd name="connsiteY182" fmla="*/ 149345 h 204269"/>
                <a:gd name="connsiteX183" fmla="*/ 95788 w 240715"/>
                <a:gd name="connsiteY183" fmla="*/ 150521 h 204269"/>
                <a:gd name="connsiteX184" fmla="*/ 97241 w 240715"/>
                <a:gd name="connsiteY184" fmla="*/ 151351 h 204269"/>
                <a:gd name="connsiteX185" fmla="*/ 99180 w 240715"/>
                <a:gd name="connsiteY185" fmla="*/ 151697 h 204269"/>
                <a:gd name="connsiteX186" fmla="*/ 101187 w 240715"/>
                <a:gd name="connsiteY186" fmla="*/ 151697 h 204269"/>
                <a:gd name="connsiteX187" fmla="*/ 104647 w 240715"/>
                <a:gd name="connsiteY187" fmla="*/ 151351 h 204269"/>
                <a:gd name="connsiteX188" fmla="*/ 106239 w 240715"/>
                <a:gd name="connsiteY188" fmla="*/ 151006 h 204269"/>
                <a:gd name="connsiteX189" fmla="*/ 107831 w 240715"/>
                <a:gd name="connsiteY189" fmla="*/ 150314 h 204269"/>
                <a:gd name="connsiteX190" fmla="*/ 111014 w 240715"/>
                <a:gd name="connsiteY190" fmla="*/ 148100 h 204269"/>
                <a:gd name="connsiteX191" fmla="*/ 111776 w 240715"/>
                <a:gd name="connsiteY191" fmla="*/ 147478 h 204269"/>
                <a:gd name="connsiteX192" fmla="*/ 112260 w 240715"/>
                <a:gd name="connsiteY192" fmla="*/ 146717 h 204269"/>
                <a:gd name="connsiteX193" fmla="*/ 112537 w 240715"/>
                <a:gd name="connsiteY193" fmla="*/ 145541 h 204269"/>
                <a:gd name="connsiteX194" fmla="*/ 112191 w 240715"/>
                <a:gd name="connsiteY194" fmla="*/ 144988 h 204269"/>
                <a:gd name="connsiteX195" fmla="*/ 111776 w 240715"/>
                <a:gd name="connsiteY195" fmla="*/ 144434 h 204269"/>
                <a:gd name="connsiteX196" fmla="*/ 111499 w 240715"/>
                <a:gd name="connsiteY196" fmla="*/ 143258 h 204269"/>
                <a:gd name="connsiteX197" fmla="*/ 112191 w 240715"/>
                <a:gd name="connsiteY197" fmla="*/ 139315 h 204269"/>
                <a:gd name="connsiteX198" fmla="*/ 113783 w 240715"/>
                <a:gd name="connsiteY198" fmla="*/ 136410 h 204269"/>
                <a:gd name="connsiteX199" fmla="*/ 122711 w 240715"/>
                <a:gd name="connsiteY199" fmla="*/ 126933 h 204269"/>
                <a:gd name="connsiteX200" fmla="*/ 124441 w 240715"/>
                <a:gd name="connsiteY200" fmla="*/ 124512 h 204269"/>
                <a:gd name="connsiteX201" fmla="*/ 125687 w 240715"/>
                <a:gd name="connsiteY201" fmla="*/ 122229 h 204269"/>
                <a:gd name="connsiteX202" fmla="*/ 126241 w 240715"/>
                <a:gd name="connsiteY202" fmla="*/ 119670 h 204269"/>
                <a:gd name="connsiteX203" fmla="*/ 125895 w 240715"/>
                <a:gd name="connsiteY203" fmla="*/ 114828 h 204269"/>
                <a:gd name="connsiteX204" fmla="*/ 126033 w 240715"/>
                <a:gd name="connsiteY204" fmla="*/ 112338 h 204269"/>
                <a:gd name="connsiteX205" fmla="*/ 127902 w 240715"/>
                <a:gd name="connsiteY205" fmla="*/ 109502 h 204269"/>
                <a:gd name="connsiteX206" fmla="*/ 131708 w 240715"/>
                <a:gd name="connsiteY206" fmla="*/ 106181 h 204269"/>
                <a:gd name="connsiteX207" fmla="*/ 135792 w 240715"/>
                <a:gd name="connsiteY207" fmla="*/ 103898 h 204269"/>
                <a:gd name="connsiteX208" fmla="*/ 138699 w 240715"/>
                <a:gd name="connsiteY208" fmla="*/ 104383 h 204269"/>
                <a:gd name="connsiteX209" fmla="*/ 138491 w 240715"/>
                <a:gd name="connsiteY209" fmla="*/ 106804 h 204269"/>
                <a:gd name="connsiteX210" fmla="*/ 135515 w 240715"/>
                <a:gd name="connsiteY210" fmla="*/ 109156 h 204269"/>
                <a:gd name="connsiteX211" fmla="*/ 131986 w 240715"/>
                <a:gd name="connsiteY211" fmla="*/ 111231 h 204269"/>
                <a:gd name="connsiteX212" fmla="*/ 129978 w 240715"/>
                <a:gd name="connsiteY212" fmla="*/ 112960 h 204269"/>
                <a:gd name="connsiteX213" fmla="*/ 132124 w 240715"/>
                <a:gd name="connsiteY213" fmla="*/ 118909 h 204269"/>
                <a:gd name="connsiteX214" fmla="*/ 132954 w 240715"/>
                <a:gd name="connsiteY214" fmla="*/ 120223 h 204269"/>
                <a:gd name="connsiteX215" fmla="*/ 133992 w 240715"/>
                <a:gd name="connsiteY215" fmla="*/ 121469 h 204269"/>
                <a:gd name="connsiteX216" fmla="*/ 135377 w 240715"/>
                <a:gd name="connsiteY216" fmla="*/ 122229 h 204269"/>
                <a:gd name="connsiteX217" fmla="*/ 137453 w 240715"/>
                <a:gd name="connsiteY217" fmla="*/ 122229 h 204269"/>
                <a:gd name="connsiteX218" fmla="*/ 138907 w 240715"/>
                <a:gd name="connsiteY218" fmla="*/ 121607 h 204269"/>
                <a:gd name="connsiteX219" fmla="*/ 140014 w 240715"/>
                <a:gd name="connsiteY219" fmla="*/ 120431 h 204269"/>
                <a:gd name="connsiteX220" fmla="*/ 140983 w 240715"/>
                <a:gd name="connsiteY220" fmla="*/ 119047 h 204269"/>
                <a:gd name="connsiteX221" fmla="*/ 142159 w 240715"/>
                <a:gd name="connsiteY221" fmla="*/ 117871 h 204269"/>
                <a:gd name="connsiteX222" fmla="*/ 144167 w 240715"/>
                <a:gd name="connsiteY222" fmla="*/ 116834 h 204269"/>
                <a:gd name="connsiteX223" fmla="*/ 150811 w 240715"/>
                <a:gd name="connsiteY223" fmla="*/ 114828 h 204269"/>
                <a:gd name="connsiteX224" fmla="*/ 155102 w 240715"/>
                <a:gd name="connsiteY224" fmla="*/ 112960 h 204269"/>
                <a:gd name="connsiteX225" fmla="*/ 159185 w 240715"/>
                <a:gd name="connsiteY225" fmla="*/ 110747 h 204269"/>
                <a:gd name="connsiteX226" fmla="*/ 162853 w 240715"/>
                <a:gd name="connsiteY226" fmla="*/ 107980 h 204269"/>
                <a:gd name="connsiteX227" fmla="*/ 166107 w 240715"/>
                <a:gd name="connsiteY227" fmla="*/ 104521 h 204269"/>
                <a:gd name="connsiteX228" fmla="*/ 167076 w 240715"/>
                <a:gd name="connsiteY228" fmla="*/ 102861 h 204269"/>
                <a:gd name="connsiteX229" fmla="*/ 168598 w 240715"/>
                <a:gd name="connsiteY229" fmla="*/ 99333 h 204269"/>
                <a:gd name="connsiteX230" fmla="*/ 169567 w 240715"/>
                <a:gd name="connsiteY230" fmla="*/ 97811 h 204269"/>
                <a:gd name="connsiteX231" fmla="*/ 171436 w 240715"/>
                <a:gd name="connsiteY231" fmla="*/ 96082 h 204269"/>
                <a:gd name="connsiteX232" fmla="*/ 173581 w 240715"/>
                <a:gd name="connsiteY232" fmla="*/ 94837 h 204269"/>
                <a:gd name="connsiteX233" fmla="*/ 175865 w 240715"/>
                <a:gd name="connsiteY233" fmla="*/ 93730 h 204269"/>
                <a:gd name="connsiteX234" fmla="*/ 178080 w 240715"/>
                <a:gd name="connsiteY234" fmla="*/ 92416 h 204269"/>
                <a:gd name="connsiteX235" fmla="*/ 180710 w 240715"/>
                <a:gd name="connsiteY235" fmla="*/ 89649 h 204269"/>
                <a:gd name="connsiteX236" fmla="*/ 182164 w 240715"/>
                <a:gd name="connsiteY236" fmla="*/ 86605 h 204269"/>
                <a:gd name="connsiteX237" fmla="*/ 184447 w 240715"/>
                <a:gd name="connsiteY237" fmla="*/ 79688 h 204269"/>
                <a:gd name="connsiteX238" fmla="*/ 190123 w 240715"/>
                <a:gd name="connsiteY238" fmla="*/ 68620 h 204269"/>
                <a:gd name="connsiteX239" fmla="*/ 194275 w 240715"/>
                <a:gd name="connsiteY239" fmla="*/ 58728 h 204269"/>
                <a:gd name="connsiteX240" fmla="*/ 195244 w 240715"/>
                <a:gd name="connsiteY240" fmla="*/ 55754 h 204269"/>
                <a:gd name="connsiteX241" fmla="*/ 195521 w 240715"/>
                <a:gd name="connsiteY241" fmla="*/ 52433 h 204269"/>
                <a:gd name="connsiteX242" fmla="*/ 195383 w 240715"/>
                <a:gd name="connsiteY242" fmla="*/ 50566 h 204269"/>
                <a:gd name="connsiteX243" fmla="*/ 195037 w 240715"/>
                <a:gd name="connsiteY243" fmla="*/ 48836 h 204269"/>
                <a:gd name="connsiteX244" fmla="*/ 194345 w 240715"/>
                <a:gd name="connsiteY244" fmla="*/ 47315 h 204269"/>
                <a:gd name="connsiteX245" fmla="*/ 193030 w 240715"/>
                <a:gd name="connsiteY245" fmla="*/ 45931 h 204269"/>
                <a:gd name="connsiteX246" fmla="*/ 191784 w 240715"/>
                <a:gd name="connsiteY246" fmla="*/ 45585 h 204269"/>
                <a:gd name="connsiteX247" fmla="*/ 190469 w 240715"/>
                <a:gd name="connsiteY247" fmla="*/ 45793 h 204269"/>
                <a:gd name="connsiteX248" fmla="*/ 189431 w 240715"/>
                <a:gd name="connsiteY248" fmla="*/ 45585 h 204269"/>
                <a:gd name="connsiteX249" fmla="*/ 189085 w 240715"/>
                <a:gd name="connsiteY249" fmla="*/ 44063 h 204269"/>
                <a:gd name="connsiteX250" fmla="*/ 193376 w 240715"/>
                <a:gd name="connsiteY250" fmla="*/ 41366 h 204269"/>
                <a:gd name="connsiteX251" fmla="*/ 193860 w 240715"/>
                <a:gd name="connsiteY251" fmla="*/ 35624 h 204269"/>
                <a:gd name="connsiteX252" fmla="*/ 193306 w 240715"/>
                <a:gd name="connsiteY252" fmla="*/ 29191 h 204269"/>
                <a:gd name="connsiteX253" fmla="*/ 194760 w 240715"/>
                <a:gd name="connsiteY253" fmla="*/ 24487 h 204269"/>
                <a:gd name="connsiteX254" fmla="*/ 196698 w 240715"/>
                <a:gd name="connsiteY254" fmla="*/ 23311 h 204269"/>
                <a:gd name="connsiteX255" fmla="*/ 198428 w 240715"/>
                <a:gd name="connsiteY255" fmla="*/ 22689 h 204269"/>
                <a:gd name="connsiteX256" fmla="*/ 199882 w 240715"/>
                <a:gd name="connsiteY256" fmla="*/ 21582 h 204269"/>
                <a:gd name="connsiteX257" fmla="*/ 200989 w 240715"/>
                <a:gd name="connsiteY257" fmla="*/ 19092 h 204269"/>
                <a:gd name="connsiteX258" fmla="*/ 201197 w 240715"/>
                <a:gd name="connsiteY258" fmla="*/ 16394 h 204269"/>
                <a:gd name="connsiteX259" fmla="*/ 201058 w 240715"/>
                <a:gd name="connsiteY259" fmla="*/ 14319 h 204269"/>
                <a:gd name="connsiteX260" fmla="*/ 201612 w 240715"/>
                <a:gd name="connsiteY260" fmla="*/ 13004 h 204269"/>
                <a:gd name="connsiteX261" fmla="*/ 203965 w 240715"/>
                <a:gd name="connsiteY261" fmla="*/ 12520 h 204269"/>
                <a:gd name="connsiteX262" fmla="*/ 206872 w 240715"/>
                <a:gd name="connsiteY262" fmla="*/ 13212 h 204269"/>
                <a:gd name="connsiteX263" fmla="*/ 207425 w 240715"/>
                <a:gd name="connsiteY263" fmla="*/ 15149 h 204269"/>
                <a:gd name="connsiteX264" fmla="*/ 207287 w 240715"/>
                <a:gd name="connsiteY264" fmla="*/ 17777 h 204269"/>
                <a:gd name="connsiteX265" fmla="*/ 208256 w 240715"/>
                <a:gd name="connsiteY265" fmla="*/ 20545 h 204269"/>
                <a:gd name="connsiteX266" fmla="*/ 209848 w 240715"/>
                <a:gd name="connsiteY266" fmla="*/ 21720 h 204269"/>
                <a:gd name="connsiteX267" fmla="*/ 211232 w 240715"/>
                <a:gd name="connsiteY267" fmla="*/ 21444 h 204269"/>
                <a:gd name="connsiteX268" fmla="*/ 212616 w 240715"/>
                <a:gd name="connsiteY268" fmla="*/ 20406 h 204269"/>
                <a:gd name="connsiteX269" fmla="*/ 214208 w 240715"/>
                <a:gd name="connsiteY269" fmla="*/ 19576 h 204269"/>
                <a:gd name="connsiteX270" fmla="*/ 215800 w 240715"/>
                <a:gd name="connsiteY270" fmla="*/ 19576 h 204269"/>
                <a:gd name="connsiteX271" fmla="*/ 216838 w 240715"/>
                <a:gd name="connsiteY271" fmla="*/ 20060 h 204269"/>
                <a:gd name="connsiteX272" fmla="*/ 217738 w 240715"/>
                <a:gd name="connsiteY272" fmla="*/ 20199 h 204269"/>
                <a:gd name="connsiteX273" fmla="*/ 219261 w 240715"/>
                <a:gd name="connsiteY273" fmla="*/ 18953 h 204269"/>
                <a:gd name="connsiteX274" fmla="*/ 219884 w 240715"/>
                <a:gd name="connsiteY274" fmla="*/ 17708 h 204269"/>
                <a:gd name="connsiteX275" fmla="*/ 220368 w 240715"/>
                <a:gd name="connsiteY275" fmla="*/ 15841 h 204269"/>
                <a:gd name="connsiteX276" fmla="*/ 220506 w 240715"/>
                <a:gd name="connsiteY276" fmla="*/ 13904 h 204269"/>
                <a:gd name="connsiteX277" fmla="*/ 220091 w 240715"/>
                <a:gd name="connsiteY277" fmla="*/ 12520 h 204269"/>
                <a:gd name="connsiteX278" fmla="*/ 218361 w 240715"/>
                <a:gd name="connsiteY278" fmla="*/ 12036 h 204269"/>
                <a:gd name="connsiteX279" fmla="*/ 215731 w 240715"/>
                <a:gd name="connsiteY279" fmla="*/ 12589 h 204269"/>
                <a:gd name="connsiteX280" fmla="*/ 210886 w 240715"/>
                <a:gd name="connsiteY280" fmla="*/ 14250 h 204269"/>
                <a:gd name="connsiteX281" fmla="*/ 210886 w 240715"/>
                <a:gd name="connsiteY281" fmla="*/ 11414 h 204269"/>
                <a:gd name="connsiteX282" fmla="*/ 211370 w 240715"/>
                <a:gd name="connsiteY282" fmla="*/ 8439 h 204269"/>
                <a:gd name="connsiteX283" fmla="*/ 212685 w 240715"/>
                <a:gd name="connsiteY283" fmla="*/ 6156 h 204269"/>
                <a:gd name="connsiteX284" fmla="*/ 214831 w 240715"/>
                <a:gd name="connsiteY284" fmla="*/ 5188 h 204269"/>
                <a:gd name="connsiteX285" fmla="*/ 214831 w 240715"/>
                <a:gd name="connsiteY285" fmla="*/ 0 h 204269"/>
                <a:gd name="connsiteX286" fmla="*/ 212685 w 240715"/>
                <a:gd name="connsiteY286" fmla="*/ 484 h 204269"/>
                <a:gd name="connsiteX287" fmla="*/ 210540 w 240715"/>
                <a:gd name="connsiteY287" fmla="*/ 1453 h 204269"/>
                <a:gd name="connsiteX288" fmla="*/ 208187 w 240715"/>
                <a:gd name="connsiteY288" fmla="*/ 3597 h 204269"/>
                <a:gd name="connsiteX289" fmla="*/ 206872 w 240715"/>
                <a:gd name="connsiteY289" fmla="*/ 5880 h 204269"/>
                <a:gd name="connsiteX290" fmla="*/ 206249 w 240715"/>
                <a:gd name="connsiteY290" fmla="*/ 7540 h 204269"/>
                <a:gd name="connsiteX291" fmla="*/ 206249 w 240715"/>
                <a:gd name="connsiteY291" fmla="*/ 7747 h 204269"/>
                <a:gd name="connsiteX292" fmla="*/ 205210 w 240715"/>
                <a:gd name="connsiteY292" fmla="*/ 7471 h 204269"/>
                <a:gd name="connsiteX293" fmla="*/ 203965 w 240715"/>
                <a:gd name="connsiteY293" fmla="*/ 7332 h 204269"/>
                <a:gd name="connsiteX294" fmla="*/ 202858 w 240715"/>
                <a:gd name="connsiteY294" fmla="*/ 7471 h 204269"/>
                <a:gd name="connsiteX295" fmla="*/ 200504 w 240715"/>
                <a:gd name="connsiteY295" fmla="*/ 7955 h 204269"/>
                <a:gd name="connsiteX296" fmla="*/ 196767 w 240715"/>
                <a:gd name="connsiteY296" fmla="*/ 11068 h 204269"/>
                <a:gd name="connsiteX297" fmla="*/ 196213 w 240715"/>
                <a:gd name="connsiteY297" fmla="*/ 12382 h 204269"/>
                <a:gd name="connsiteX298" fmla="*/ 195867 w 240715"/>
                <a:gd name="connsiteY298" fmla="*/ 14595 h 204269"/>
                <a:gd name="connsiteX299" fmla="*/ 195867 w 240715"/>
                <a:gd name="connsiteY299" fmla="*/ 16394 h 204269"/>
                <a:gd name="connsiteX300" fmla="*/ 195867 w 240715"/>
                <a:gd name="connsiteY300" fmla="*/ 17916 h 204269"/>
                <a:gd name="connsiteX301" fmla="*/ 195729 w 240715"/>
                <a:gd name="connsiteY301" fmla="*/ 18262 h 204269"/>
                <a:gd name="connsiteX302" fmla="*/ 194898 w 240715"/>
                <a:gd name="connsiteY302" fmla="*/ 18538 h 204269"/>
                <a:gd name="connsiteX303" fmla="*/ 193998 w 240715"/>
                <a:gd name="connsiteY303" fmla="*/ 18953 h 204269"/>
                <a:gd name="connsiteX304" fmla="*/ 192061 w 240715"/>
                <a:gd name="connsiteY304" fmla="*/ 20129 h 204269"/>
                <a:gd name="connsiteX305" fmla="*/ 189846 w 240715"/>
                <a:gd name="connsiteY305" fmla="*/ 23035 h 204269"/>
                <a:gd name="connsiteX306" fmla="*/ 188392 w 240715"/>
                <a:gd name="connsiteY306" fmla="*/ 27738 h 204269"/>
                <a:gd name="connsiteX307" fmla="*/ 188185 w 240715"/>
                <a:gd name="connsiteY307" fmla="*/ 29745 h 204269"/>
                <a:gd name="connsiteX308" fmla="*/ 188739 w 240715"/>
                <a:gd name="connsiteY308" fmla="*/ 35693 h 204269"/>
                <a:gd name="connsiteX309" fmla="*/ 188531 w 240715"/>
                <a:gd name="connsiteY309" fmla="*/ 38391 h 204269"/>
                <a:gd name="connsiteX310" fmla="*/ 186455 w 240715"/>
                <a:gd name="connsiteY310" fmla="*/ 39706 h 204269"/>
                <a:gd name="connsiteX311" fmla="*/ 184170 w 240715"/>
                <a:gd name="connsiteY311" fmla="*/ 45170 h 204269"/>
                <a:gd name="connsiteX312" fmla="*/ 184516 w 240715"/>
                <a:gd name="connsiteY312" fmla="*/ 46692 h 204269"/>
                <a:gd name="connsiteX313" fmla="*/ 188669 w 240715"/>
                <a:gd name="connsiteY313" fmla="*/ 50704 h 204269"/>
                <a:gd name="connsiteX314" fmla="*/ 189707 w 240715"/>
                <a:gd name="connsiteY314" fmla="*/ 50912 h 204269"/>
                <a:gd name="connsiteX315" fmla="*/ 190330 w 240715"/>
                <a:gd name="connsiteY315" fmla="*/ 50981 h 204269"/>
                <a:gd name="connsiteX316" fmla="*/ 190330 w 240715"/>
                <a:gd name="connsiteY316" fmla="*/ 51327 h 204269"/>
                <a:gd name="connsiteX317" fmla="*/ 190469 w 240715"/>
                <a:gd name="connsiteY317" fmla="*/ 52503 h 204269"/>
                <a:gd name="connsiteX318" fmla="*/ 190261 w 240715"/>
                <a:gd name="connsiteY318" fmla="*/ 54855 h 204269"/>
                <a:gd name="connsiteX319" fmla="*/ 189569 w 240715"/>
                <a:gd name="connsiteY319" fmla="*/ 57068 h 204269"/>
                <a:gd name="connsiteX320" fmla="*/ 185624 w 240715"/>
                <a:gd name="connsiteY320" fmla="*/ 66545 h 204269"/>
                <a:gd name="connsiteX321" fmla="*/ 180087 w 240715"/>
                <a:gd name="connsiteY321" fmla="*/ 77474 h 204269"/>
                <a:gd name="connsiteX322" fmla="*/ 179810 w 240715"/>
                <a:gd name="connsiteY322" fmla="*/ 78166 h 204269"/>
                <a:gd name="connsiteX323" fmla="*/ 177595 w 240715"/>
                <a:gd name="connsiteY323" fmla="*/ 84807 h 204269"/>
                <a:gd name="connsiteX324" fmla="*/ 176627 w 240715"/>
                <a:gd name="connsiteY324" fmla="*/ 86813 h 204269"/>
                <a:gd name="connsiteX325" fmla="*/ 175035 w 240715"/>
                <a:gd name="connsiteY325" fmla="*/ 88473 h 204269"/>
                <a:gd name="connsiteX326" fmla="*/ 173650 w 240715"/>
                <a:gd name="connsiteY326" fmla="*/ 89303 h 204269"/>
                <a:gd name="connsiteX327" fmla="*/ 171574 w 240715"/>
                <a:gd name="connsiteY327" fmla="*/ 90341 h 204269"/>
                <a:gd name="connsiteX328" fmla="*/ 169152 w 240715"/>
                <a:gd name="connsiteY328" fmla="*/ 91724 h 204269"/>
                <a:gd name="connsiteX329" fmla="*/ 168183 w 240715"/>
                <a:gd name="connsiteY329" fmla="*/ 92485 h 204269"/>
                <a:gd name="connsiteX330" fmla="*/ 166314 w 240715"/>
                <a:gd name="connsiteY330" fmla="*/ 94214 h 204269"/>
                <a:gd name="connsiteX331" fmla="*/ 165414 w 240715"/>
                <a:gd name="connsiteY331" fmla="*/ 95321 h 204269"/>
                <a:gd name="connsiteX332" fmla="*/ 164446 w 240715"/>
                <a:gd name="connsiteY332" fmla="*/ 96843 h 204269"/>
                <a:gd name="connsiteX333" fmla="*/ 164099 w 240715"/>
                <a:gd name="connsiteY333" fmla="*/ 97465 h 204269"/>
                <a:gd name="connsiteX334" fmla="*/ 162715 w 240715"/>
                <a:gd name="connsiteY334" fmla="*/ 100717 h 204269"/>
                <a:gd name="connsiteX335" fmla="*/ 162231 w 240715"/>
                <a:gd name="connsiteY335" fmla="*/ 101616 h 204269"/>
                <a:gd name="connsiteX336" fmla="*/ 159670 w 240715"/>
                <a:gd name="connsiteY336" fmla="*/ 104313 h 204269"/>
                <a:gd name="connsiteX337" fmla="*/ 156694 w 240715"/>
                <a:gd name="connsiteY337" fmla="*/ 106527 h 204269"/>
                <a:gd name="connsiteX338" fmla="*/ 153164 w 240715"/>
                <a:gd name="connsiteY338" fmla="*/ 108464 h 204269"/>
                <a:gd name="connsiteX339" fmla="*/ 149358 w 240715"/>
                <a:gd name="connsiteY339" fmla="*/ 110124 h 204269"/>
                <a:gd name="connsiteX340" fmla="*/ 142990 w 240715"/>
                <a:gd name="connsiteY340" fmla="*/ 111992 h 204269"/>
                <a:gd name="connsiteX341" fmla="*/ 142021 w 240715"/>
                <a:gd name="connsiteY341" fmla="*/ 112407 h 204269"/>
                <a:gd name="connsiteX342" fmla="*/ 140014 w 240715"/>
                <a:gd name="connsiteY342" fmla="*/ 113444 h 204269"/>
                <a:gd name="connsiteX343" fmla="*/ 138699 w 240715"/>
                <a:gd name="connsiteY343" fmla="*/ 114413 h 204269"/>
                <a:gd name="connsiteX344" fmla="*/ 137522 w 240715"/>
                <a:gd name="connsiteY344" fmla="*/ 115589 h 204269"/>
                <a:gd name="connsiteX345" fmla="*/ 137038 w 240715"/>
                <a:gd name="connsiteY345" fmla="*/ 116211 h 204269"/>
                <a:gd name="connsiteX346" fmla="*/ 136899 w 240715"/>
                <a:gd name="connsiteY346" fmla="*/ 116350 h 204269"/>
                <a:gd name="connsiteX347" fmla="*/ 136415 w 240715"/>
                <a:gd name="connsiteY347" fmla="*/ 114897 h 204269"/>
                <a:gd name="connsiteX348" fmla="*/ 138422 w 240715"/>
                <a:gd name="connsiteY348" fmla="*/ 113721 h 204269"/>
                <a:gd name="connsiteX349" fmla="*/ 139045 w 240715"/>
                <a:gd name="connsiteY349" fmla="*/ 113306 h 204269"/>
                <a:gd name="connsiteX350" fmla="*/ 142021 w 240715"/>
                <a:gd name="connsiteY350" fmla="*/ 110954 h 204269"/>
                <a:gd name="connsiteX351" fmla="*/ 143959 w 240715"/>
                <a:gd name="connsiteY351" fmla="*/ 107357 h 204269"/>
                <a:gd name="connsiteX352" fmla="*/ 144167 w 240715"/>
                <a:gd name="connsiteY352" fmla="*/ 104936 h 204269"/>
                <a:gd name="connsiteX353" fmla="*/ 139875 w 240715"/>
                <a:gd name="connsiteY353" fmla="*/ 99333 h 204269"/>
                <a:gd name="connsiteX354" fmla="*/ 136969 w 240715"/>
                <a:gd name="connsiteY354" fmla="*/ 98849 h 204269"/>
                <a:gd name="connsiteX355" fmla="*/ 136069 w 240715"/>
                <a:gd name="connsiteY355" fmla="*/ 98780 h 204269"/>
                <a:gd name="connsiteX356" fmla="*/ 133577 w 240715"/>
                <a:gd name="connsiteY356" fmla="*/ 99402 h 204269"/>
                <a:gd name="connsiteX357" fmla="*/ 129494 w 240715"/>
                <a:gd name="connsiteY357" fmla="*/ 101685 h 204269"/>
                <a:gd name="connsiteX358" fmla="*/ 128594 w 240715"/>
                <a:gd name="connsiteY358" fmla="*/ 102377 h 204269"/>
                <a:gd name="connsiteX359" fmla="*/ 124787 w 240715"/>
                <a:gd name="connsiteY359" fmla="*/ 105697 h 204269"/>
                <a:gd name="connsiteX360" fmla="*/ 123888 w 240715"/>
                <a:gd name="connsiteY360" fmla="*/ 106735 h 204269"/>
                <a:gd name="connsiteX361" fmla="*/ 122019 w 240715"/>
                <a:gd name="connsiteY361" fmla="*/ 109571 h 204269"/>
                <a:gd name="connsiteX362" fmla="*/ 121189 w 240715"/>
                <a:gd name="connsiteY362" fmla="*/ 112130 h 204269"/>
                <a:gd name="connsiteX363" fmla="*/ 121050 w 240715"/>
                <a:gd name="connsiteY363" fmla="*/ 114620 h 204269"/>
                <a:gd name="connsiteX364" fmla="*/ 121050 w 240715"/>
                <a:gd name="connsiteY364" fmla="*/ 115243 h 204269"/>
                <a:gd name="connsiteX365" fmla="*/ 121327 w 240715"/>
                <a:gd name="connsiteY365" fmla="*/ 119324 h 204269"/>
                <a:gd name="connsiteX366" fmla="*/ 121050 w 240715"/>
                <a:gd name="connsiteY366" fmla="*/ 120500 h 204269"/>
                <a:gd name="connsiteX367" fmla="*/ 120289 w 240715"/>
                <a:gd name="connsiteY367" fmla="*/ 121884 h 204269"/>
                <a:gd name="connsiteX368" fmla="*/ 118974 w 240715"/>
                <a:gd name="connsiteY368" fmla="*/ 123751 h 204269"/>
                <a:gd name="connsiteX369" fmla="*/ 110253 w 240715"/>
                <a:gd name="connsiteY369" fmla="*/ 132951 h 204269"/>
                <a:gd name="connsiteX370" fmla="*/ 109492 w 240715"/>
                <a:gd name="connsiteY370" fmla="*/ 133989 h 204269"/>
                <a:gd name="connsiteX371" fmla="*/ 107900 w 240715"/>
                <a:gd name="connsiteY371" fmla="*/ 136894 h 204269"/>
                <a:gd name="connsiteX372" fmla="*/ 107346 w 240715"/>
                <a:gd name="connsiteY372" fmla="*/ 138485 h 204269"/>
                <a:gd name="connsiteX373" fmla="*/ 106654 w 240715"/>
                <a:gd name="connsiteY373" fmla="*/ 142428 h 204269"/>
                <a:gd name="connsiteX374" fmla="*/ 106654 w 240715"/>
                <a:gd name="connsiteY374" fmla="*/ 144365 h 204269"/>
                <a:gd name="connsiteX375" fmla="*/ 106793 w 240715"/>
                <a:gd name="connsiteY375" fmla="*/ 144988 h 204269"/>
                <a:gd name="connsiteX376" fmla="*/ 105478 w 240715"/>
                <a:gd name="connsiteY376" fmla="*/ 145887 h 204269"/>
                <a:gd name="connsiteX377" fmla="*/ 104786 w 240715"/>
                <a:gd name="connsiteY377" fmla="*/ 146163 h 204269"/>
                <a:gd name="connsiteX378" fmla="*/ 103955 w 240715"/>
                <a:gd name="connsiteY378" fmla="*/ 146371 h 204269"/>
                <a:gd name="connsiteX379" fmla="*/ 101048 w 240715"/>
                <a:gd name="connsiteY379" fmla="*/ 146648 h 204269"/>
                <a:gd name="connsiteX380" fmla="*/ 100841 w 240715"/>
                <a:gd name="connsiteY380" fmla="*/ 146648 h 204269"/>
                <a:gd name="connsiteX381" fmla="*/ 99318 w 240715"/>
                <a:gd name="connsiteY381" fmla="*/ 143673 h 204269"/>
                <a:gd name="connsiteX382" fmla="*/ 98210 w 240715"/>
                <a:gd name="connsiteY382" fmla="*/ 142636 h 204269"/>
                <a:gd name="connsiteX383" fmla="*/ 94819 w 240715"/>
                <a:gd name="connsiteY383" fmla="*/ 141183 h 204269"/>
                <a:gd name="connsiteX384" fmla="*/ 93227 w 240715"/>
                <a:gd name="connsiteY384" fmla="*/ 141183 h 204269"/>
                <a:gd name="connsiteX385" fmla="*/ 93020 w 240715"/>
                <a:gd name="connsiteY385" fmla="*/ 141114 h 204269"/>
                <a:gd name="connsiteX386" fmla="*/ 91359 w 240715"/>
                <a:gd name="connsiteY386" fmla="*/ 141390 h 204269"/>
                <a:gd name="connsiteX387" fmla="*/ 85545 w 240715"/>
                <a:gd name="connsiteY387" fmla="*/ 143396 h 204269"/>
                <a:gd name="connsiteX388" fmla="*/ 66927 w 240715"/>
                <a:gd name="connsiteY388" fmla="*/ 147132 h 204269"/>
                <a:gd name="connsiteX389" fmla="*/ 62913 w 240715"/>
                <a:gd name="connsiteY389" fmla="*/ 147547 h 204269"/>
                <a:gd name="connsiteX390" fmla="*/ 59106 w 240715"/>
                <a:gd name="connsiteY390" fmla="*/ 147409 h 204269"/>
                <a:gd name="connsiteX391" fmla="*/ 51631 w 240715"/>
                <a:gd name="connsiteY391" fmla="*/ 146302 h 204269"/>
                <a:gd name="connsiteX392" fmla="*/ 50870 w 240715"/>
                <a:gd name="connsiteY392" fmla="*/ 146302 h 204269"/>
                <a:gd name="connsiteX393" fmla="*/ 50247 w 240715"/>
                <a:gd name="connsiteY393" fmla="*/ 146302 h 204269"/>
                <a:gd name="connsiteX394" fmla="*/ 46233 w 240715"/>
                <a:gd name="connsiteY394" fmla="*/ 146786 h 204269"/>
                <a:gd name="connsiteX395" fmla="*/ 44503 w 240715"/>
                <a:gd name="connsiteY395" fmla="*/ 147339 h 204269"/>
                <a:gd name="connsiteX396" fmla="*/ 40350 w 240715"/>
                <a:gd name="connsiteY396" fmla="*/ 149484 h 204269"/>
                <a:gd name="connsiteX397" fmla="*/ 39243 w 240715"/>
                <a:gd name="connsiteY397" fmla="*/ 150245 h 204269"/>
                <a:gd name="connsiteX398" fmla="*/ 17718 w 240715"/>
                <a:gd name="connsiteY398" fmla="*/ 169683 h 204269"/>
                <a:gd name="connsiteX399" fmla="*/ 14396 w 240715"/>
                <a:gd name="connsiteY399" fmla="*/ 171965 h 204269"/>
                <a:gd name="connsiteX400" fmla="*/ 11904 w 240715"/>
                <a:gd name="connsiteY400" fmla="*/ 173141 h 204269"/>
                <a:gd name="connsiteX401" fmla="*/ 11351 w 240715"/>
                <a:gd name="connsiteY401" fmla="*/ 173141 h 204269"/>
                <a:gd name="connsiteX402" fmla="*/ 10036 w 240715"/>
                <a:gd name="connsiteY402" fmla="*/ 173141 h 204269"/>
                <a:gd name="connsiteX403" fmla="*/ 9620 w 240715"/>
                <a:gd name="connsiteY403" fmla="*/ 173141 h 204269"/>
                <a:gd name="connsiteX404" fmla="*/ 9067 w 240715"/>
                <a:gd name="connsiteY404" fmla="*/ 173141 h 204269"/>
                <a:gd name="connsiteX405" fmla="*/ 7336 w 240715"/>
                <a:gd name="connsiteY405" fmla="*/ 173349 h 204269"/>
                <a:gd name="connsiteX406" fmla="*/ 4706 w 240715"/>
                <a:gd name="connsiteY406" fmla="*/ 174386 h 204269"/>
                <a:gd name="connsiteX407" fmla="*/ 3115 w 240715"/>
                <a:gd name="connsiteY407" fmla="*/ 175631 h 204269"/>
                <a:gd name="connsiteX408" fmla="*/ 1661 w 240715"/>
                <a:gd name="connsiteY408" fmla="*/ 177361 h 204269"/>
                <a:gd name="connsiteX409" fmla="*/ 692 w 240715"/>
                <a:gd name="connsiteY409" fmla="*/ 179228 h 204269"/>
                <a:gd name="connsiteX410" fmla="*/ 139 w 240715"/>
                <a:gd name="connsiteY410" fmla="*/ 181304 h 204269"/>
                <a:gd name="connsiteX411" fmla="*/ 0 w 240715"/>
                <a:gd name="connsiteY411" fmla="*/ 183517 h 204269"/>
                <a:gd name="connsiteX412" fmla="*/ 0 w 240715"/>
                <a:gd name="connsiteY412" fmla="*/ 184555 h 204269"/>
                <a:gd name="connsiteX413" fmla="*/ 623 w 240715"/>
                <a:gd name="connsiteY413" fmla="*/ 188982 h 204269"/>
                <a:gd name="connsiteX414" fmla="*/ 3253 w 240715"/>
                <a:gd name="connsiteY414" fmla="*/ 192786 h 204269"/>
                <a:gd name="connsiteX415" fmla="*/ 5813 w 240715"/>
                <a:gd name="connsiteY415" fmla="*/ 193478 h 204269"/>
                <a:gd name="connsiteX416" fmla="*/ 7821 w 240715"/>
                <a:gd name="connsiteY416" fmla="*/ 193063 h 204269"/>
                <a:gd name="connsiteX417" fmla="*/ 7821 w 240715"/>
                <a:gd name="connsiteY417" fmla="*/ 193063 h 204269"/>
                <a:gd name="connsiteX418" fmla="*/ 8997 w 240715"/>
                <a:gd name="connsiteY418" fmla="*/ 193478 h 204269"/>
                <a:gd name="connsiteX419" fmla="*/ 10451 w 240715"/>
                <a:gd name="connsiteY419" fmla="*/ 193755 h 204269"/>
                <a:gd name="connsiteX420" fmla="*/ 11420 w 240715"/>
                <a:gd name="connsiteY420" fmla="*/ 193824 h 204269"/>
                <a:gd name="connsiteX421" fmla="*/ 12112 w 240715"/>
                <a:gd name="connsiteY421" fmla="*/ 193824 h 204269"/>
                <a:gd name="connsiteX422" fmla="*/ 13704 w 240715"/>
                <a:gd name="connsiteY422" fmla="*/ 193616 h 204269"/>
                <a:gd name="connsiteX423" fmla="*/ 14327 w 240715"/>
                <a:gd name="connsiteY423" fmla="*/ 193478 h 204269"/>
                <a:gd name="connsiteX424" fmla="*/ 18410 w 240715"/>
                <a:gd name="connsiteY424" fmla="*/ 192440 h 204269"/>
                <a:gd name="connsiteX425" fmla="*/ 21040 w 240715"/>
                <a:gd name="connsiteY425" fmla="*/ 192233 h 204269"/>
                <a:gd name="connsiteX426" fmla="*/ 22701 w 240715"/>
                <a:gd name="connsiteY426" fmla="*/ 192717 h 204269"/>
                <a:gd name="connsiteX427" fmla="*/ 28792 w 240715"/>
                <a:gd name="connsiteY427" fmla="*/ 196038 h 204269"/>
                <a:gd name="connsiteX428" fmla="*/ 31284 w 240715"/>
                <a:gd name="connsiteY428" fmla="*/ 196660 h 204269"/>
                <a:gd name="connsiteX429" fmla="*/ 33775 w 240715"/>
                <a:gd name="connsiteY429" fmla="*/ 196038 h 204269"/>
                <a:gd name="connsiteX430" fmla="*/ 36474 w 240715"/>
                <a:gd name="connsiteY430" fmla="*/ 191818 h 204269"/>
                <a:gd name="connsiteX431" fmla="*/ 36612 w 240715"/>
                <a:gd name="connsiteY431" fmla="*/ 190089 h 204269"/>
                <a:gd name="connsiteX432" fmla="*/ 37443 w 240715"/>
                <a:gd name="connsiteY432" fmla="*/ 185731 h 204269"/>
                <a:gd name="connsiteX433" fmla="*/ 38343 w 240715"/>
                <a:gd name="connsiteY433" fmla="*/ 186007 h 204269"/>
                <a:gd name="connsiteX434" fmla="*/ 39658 w 240715"/>
                <a:gd name="connsiteY434" fmla="*/ 186284 h 204269"/>
                <a:gd name="connsiteX435" fmla="*/ 43741 w 240715"/>
                <a:gd name="connsiteY435" fmla="*/ 186561 h 204269"/>
                <a:gd name="connsiteX436" fmla="*/ 44087 w 240715"/>
                <a:gd name="connsiteY436" fmla="*/ 186561 h 204269"/>
                <a:gd name="connsiteX437" fmla="*/ 44710 w 240715"/>
                <a:gd name="connsiteY437" fmla="*/ 186561 h 204269"/>
                <a:gd name="connsiteX438" fmla="*/ 48794 w 240715"/>
                <a:gd name="connsiteY438" fmla="*/ 186077 h 204269"/>
                <a:gd name="connsiteX439" fmla="*/ 49624 w 240715"/>
                <a:gd name="connsiteY439" fmla="*/ 185938 h 204269"/>
                <a:gd name="connsiteX440" fmla="*/ 69418 w 240715"/>
                <a:gd name="connsiteY440" fmla="*/ 180197 h 204269"/>
                <a:gd name="connsiteX441" fmla="*/ 70318 w 240715"/>
                <a:gd name="connsiteY441" fmla="*/ 179851 h 204269"/>
                <a:gd name="connsiteX442" fmla="*/ 77585 w 240715"/>
                <a:gd name="connsiteY442" fmla="*/ 176116 h 204269"/>
                <a:gd name="connsiteX443" fmla="*/ 80215 w 240715"/>
                <a:gd name="connsiteY443" fmla="*/ 175355 h 204269"/>
                <a:gd name="connsiteX444" fmla="*/ 82776 w 240715"/>
                <a:gd name="connsiteY444" fmla="*/ 175355 h 204269"/>
                <a:gd name="connsiteX445" fmla="*/ 88729 w 240715"/>
                <a:gd name="connsiteY445" fmla="*/ 176669 h 204269"/>
                <a:gd name="connsiteX446" fmla="*/ 89559 w 240715"/>
                <a:gd name="connsiteY446" fmla="*/ 176807 h 204269"/>
                <a:gd name="connsiteX447" fmla="*/ 89836 w 240715"/>
                <a:gd name="connsiteY447" fmla="*/ 176807 h 204269"/>
                <a:gd name="connsiteX448" fmla="*/ 89421 w 240715"/>
                <a:gd name="connsiteY448" fmla="*/ 177361 h 204269"/>
                <a:gd name="connsiteX449" fmla="*/ 88590 w 240715"/>
                <a:gd name="connsiteY449" fmla="*/ 178675 h 204269"/>
                <a:gd name="connsiteX450" fmla="*/ 87760 w 240715"/>
                <a:gd name="connsiteY450" fmla="*/ 181027 h 204269"/>
                <a:gd name="connsiteX451" fmla="*/ 87552 w 240715"/>
                <a:gd name="connsiteY451" fmla="*/ 182756 h 204269"/>
                <a:gd name="connsiteX452" fmla="*/ 87552 w 240715"/>
                <a:gd name="connsiteY452" fmla="*/ 183932 h 204269"/>
                <a:gd name="connsiteX453" fmla="*/ 87898 w 240715"/>
                <a:gd name="connsiteY453" fmla="*/ 186422 h 204269"/>
                <a:gd name="connsiteX454" fmla="*/ 87967 w 240715"/>
                <a:gd name="connsiteY454" fmla="*/ 186907 h 204269"/>
                <a:gd name="connsiteX455" fmla="*/ 88521 w 240715"/>
                <a:gd name="connsiteY455" fmla="*/ 189397 h 204269"/>
                <a:gd name="connsiteX456" fmla="*/ 88659 w 240715"/>
                <a:gd name="connsiteY456" fmla="*/ 189950 h 204269"/>
                <a:gd name="connsiteX457" fmla="*/ 89282 w 240715"/>
                <a:gd name="connsiteY457" fmla="*/ 191818 h 204269"/>
                <a:gd name="connsiteX458" fmla="*/ 89697 w 240715"/>
                <a:gd name="connsiteY458" fmla="*/ 192717 h 204269"/>
                <a:gd name="connsiteX459" fmla="*/ 91912 w 240715"/>
                <a:gd name="connsiteY459" fmla="*/ 196453 h 204269"/>
                <a:gd name="connsiteX460" fmla="*/ 92535 w 240715"/>
                <a:gd name="connsiteY460" fmla="*/ 197283 h 204269"/>
                <a:gd name="connsiteX461" fmla="*/ 95580 w 240715"/>
                <a:gd name="connsiteY461" fmla="*/ 200603 h 204269"/>
                <a:gd name="connsiteX462" fmla="*/ 96965 w 240715"/>
                <a:gd name="connsiteY462" fmla="*/ 201641 h 204269"/>
                <a:gd name="connsiteX463" fmla="*/ 100633 w 240715"/>
                <a:gd name="connsiteY463" fmla="*/ 203646 h 204269"/>
                <a:gd name="connsiteX464" fmla="*/ 103124 w 240715"/>
                <a:gd name="connsiteY464" fmla="*/ 204269 h 204269"/>
                <a:gd name="connsiteX465" fmla="*/ 103401 w 240715"/>
                <a:gd name="connsiteY465" fmla="*/ 204269 h 204269"/>
                <a:gd name="connsiteX466" fmla="*/ 107623 w 240715"/>
                <a:gd name="connsiteY466" fmla="*/ 204062 h 204269"/>
                <a:gd name="connsiteX467" fmla="*/ 110530 w 240715"/>
                <a:gd name="connsiteY467" fmla="*/ 202955 h 204269"/>
                <a:gd name="connsiteX468" fmla="*/ 114268 w 240715"/>
                <a:gd name="connsiteY468" fmla="*/ 200050 h 204269"/>
                <a:gd name="connsiteX469" fmla="*/ 115651 w 240715"/>
                <a:gd name="connsiteY469" fmla="*/ 198389 h 204269"/>
                <a:gd name="connsiteX470" fmla="*/ 120150 w 240715"/>
                <a:gd name="connsiteY470" fmla="*/ 189812 h 204269"/>
                <a:gd name="connsiteX471" fmla="*/ 122088 w 240715"/>
                <a:gd name="connsiteY471" fmla="*/ 187529 h 204269"/>
                <a:gd name="connsiteX472" fmla="*/ 122711 w 240715"/>
                <a:gd name="connsiteY472" fmla="*/ 187252 h 204269"/>
                <a:gd name="connsiteX473" fmla="*/ 128110 w 240715"/>
                <a:gd name="connsiteY473" fmla="*/ 186215 h 204269"/>
                <a:gd name="connsiteX474" fmla="*/ 129840 w 240715"/>
                <a:gd name="connsiteY474" fmla="*/ 185592 h 204269"/>
                <a:gd name="connsiteX475" fmla="*/ 131708 w 240715"/>
                <a:gd name="connsiteY475" fmla="*/ 184486 h 204269"/>
                <a:gd name="connsiteX476" fmla="*/ 134062 w 240715"/>
                <a:gd name="connsiteY476" fmla="*/ 181442 h 204269"/>
                <a:gd name="connsiteX477" fmla="*/ 134616 w 240715"/>
                <a:gd name="connsiteY477" fmla="*/ 179436 h 204269"/>
                <a:gd name="connsiteX478" fmla="*/ 134754 w 240715"/>
                <a:gd name="connsiteY478" fmla="*/ 178952 h 204269"/>
                <a:gd name="connsiteX479" fmla="*/ 139945 w 240715"/>
                <a:gd name="connsiteY479" fmla="*/ 177845 h 204269"/>
                <a:gd name="connsiteX480" fmla="*/ 142436 w 240715"/>
                <a:gd name="connsiteY480" fmla="*/ 177499 h 204269"/>
                <a:gd name="connsiteX481" fmla="*/ 144582 w 240715"/>
                <a:gd name="connsiteY481" fmla="*/ 177361 h 204269"/>
                <a:gd name="connsiteX482" fmla="*/ 153787 w 240715"/>
                <a:gd name="connsiteY482" fmla="*/ 178813 h 204269"/>
                <a:gd name="connsiteX483" fmla="*/ 154617 w 240715"/>
                <a:gd name="connsiteY483" fmla="*/ 178813 h 204269"/>
                <a:gd name="connsiteX484" fmla="*/ 154894 w 240715"/>
                <a:gd name="connsiteY484" fmla="*/ 178813 h 204269"/>
                <a:gd name="connsiteX485" fmla="*/ 157109 w 240715"/>
                <a:gd name="connsiteY485" fmla="*/ 178675 h 204269"/>
                <a:gd name="connsiteX486" fmla="*/ 160916 w 240715"/>
                <a:gd name="connsiteY486" fmla="*/ 176738 h 204269"/>
                <a:gd name="connsiteX487" fmla="*/ 163753 w 240715"/>
                <a:gd name="connsiteY487" fmla="*/ 173210 h 204269"/>
                <a:gd name="connsiteX488" fmla="*/ 164099 w 240715"/>
                <a:gd name="connsiteY488" fmla="*/ 172726 h 204269"/>
                <a:gd name="connsiteX489" fmla="*/ 164307 w 240715"/>
                <a:gd name="connsiteY489" fmla="*/ 172380 h 204269"/>
                <a:gd name="connsiteX490" fmla="*/ 164999 w 240715"/>
                <a:gd name="connsiteY490" fmla="*/ 174179 h 204269"/>
                <a:gd name="connsiteX491" fmla="*/ 169844 w 240715"/>
                <a:gd name="connsiteY491" fmla="*/ 177568 h 204269"/>
                <a:gd name="connsiteX492" fmla="*/ 171505 w 240715"/>
                <a:gd name="connsiteY492" fmla="*/ 177291 h 204269"/>
                <a:gd name="connsiteX493" fmla="*/ 174965 w 240715"/>
                <a:gd name="connsiteY493" fmla="*/ 176116 h 204269"/>
                <a:gd name="connsiteX494" fmla="*/ 177595 w 240715"/>
                <a:gd name="connsiteY494" fmla="*/ 174109 h 204269"/>
                <a:gd name="connsiteX495" fmla="*/ 179603 w 240715"/>
                <a:gd name="connsiteY495" fmla="*/ 171135 h 204269"/>
                <a:gd name="connsiteX496" fmla="*/ 180433 w 240715"/>
                <a:gd name="connsiteY496" fmla="*/ 168921 h 204269"/>
                <a:gd name="connsiteX497" fmla="*/ 181264 w 240715"/>
                <a:gd name="connsiteY497" fmla="*/ 162973 h 204269"/>
                <a:gd name="connsiteX498" fmla="*/ 181264 w 240715"/>
                <a:gd name="connsiteY498" fmla="*/ 162834 h 204269"/>
                <a:gd name="connsiteX499" fmla="*/ 184932 w 240715"/>
                <a:gd name="connsiteY499" fmla="*/ 164633 h 204269"/>
                <a:gd name="connsiteX500" fmla="*/ 185555 w 240715"/>
                <a:gd name="connsiteY500" fmla="*/ 164910 h 204269"/>
                <a:gd name="connsiteX501" fmla="*/ 185555 w 240715"/>
                <a:gd name="connsiteY501" fmla="*/ 165117 h 204269"/>
                <a:gd name="connsiteX502" fmla="*/ 187700 w 240715"/>
                <a:gd name="connsiteY502" fmla="*/ 169267 h 204269"/>
                <a:gd name="connsiteX503" fmla="*/ 189707 w 240715"/>
                <a:gd name="connsiteY503" fmla="*/ 170720 h 204269"/>
                <a:gd name="connsiteX504" fmla="*/ 192753 w 240715"/>
                <a:gd name="connsiteY504" fmla="*/ 171688 h 204269"/>
                <a:gd name="connsiteX505" fmla="*/ 195867 w 240715"/>
                <a:gd name="connsiteY505" fmla="*/ 170651 h 204269"/>
                <a:gd name="connsiteX506" fmla="*/ 196836 w 240715"/>
                <a:gd name="connsiteY506" fmla="*/ 169959 h 204269"/>
                <a:gd name="connsiteX507" fmla="*/ 197182 w 240715"/>
                <a:gd name="connsiteY507" fmla="*/ 169683 h 204269"/>
                <a:gd name="connsiteX508" fmla="*/ 201543 w 240715"/>
                <a:gd name="connsiteY508" fmla="*/ 165809 h 204269"/>
                <a:gd name="connsiteX509" fmla="*/ 203688 w 240715"/>
                <a:gd name="connsiteY509" fmla="*/ 164633 h 204269"/>
                <a:gd name="connsiteX510" fmla="*/ 204449 w 240715"/>
                <a:gd name="connsiteY510" fmla="*/ 164149 h 204269"/>
                <a:gd name="connsiteX511" fmla="*/ 205488 w 240715"/>
                <a:gd name="connsiteY511" fmla="*/ 163318 h 204269"/>
                <a:gd name="connsiteX512" fmla="*/ 206526 w 240715"/>
                <a:gd name="connsiteY512" fmla="*/ 162142 h 204269"/>
                <a:gd name="connsiteX513" fmla="*/ 207425 w 240715"/>
                <a:gd name="connsiteY513" fmla="*/ 160759 h 204269"/>
                <a:gd name="connsiteX514" fmla="*/ 208048 w 240715"/>
                <a:gd name="connsiteY514" fmla="*/ 159445 h 204269"/>
                <a:gd name="connsiteX515" fmla="*/ 208602 w 240715"/>
                <a:gd name="connsiteY515" fmla="*/ 157577 h 204269"/>
                <a:gd name="connsiteX516" fmla="*/ 208810 w 240715"/>
                <a:gd name="connsiteY516" fmla="*/ 156470 h 204269"/>
                <a:gd name="connsiteX517" fmla="*/ 208948 w 240715"/>
                <a:gd name="connsiteY517" fmla="*/ 155018 h 204269"/>
                <a:gd name="connsiteX518" fmla="*/ 208948 w 240715"/>
                <a:gd name="connsiteY518" fmla="*/ 154533 h 204269"/>
                <a:gd name="connsiteX519" fmla="*/ 209363 w 240715"/>
                <a:gd name="connsiteY519" fmla="*/ 154118 h 204269"/>
                <a:gd name="connsiteX520" fmla="*/ 209986 w 240715"/>
                <a:gd name="connsiteY520" fmla="*/ 153565 h 204269"/>
                <a:gd name="connsiteX521" fmla="*/ 210748 w 240715"/>
                <a:gd name="connsiteY521" fmla="*/ 153150 h 204269"/>
                <a:gd name="connsiteX522" fmla="*/ 214208 w 240715"/>
                <a:gd name="connsiteY522" fmla="*/ 151974 h 204269"/>
                <a:gd name="connsiteX523" fmla="*/ 217461 w 240715"/>
                <a:gd name="connsiteY523" fmla="*/ 148723 h 204269"/>
                <a:gd name="connsiteX524" fmla="*/ 216838 w 240715"/>
                <a:gd name="connsiteY524" fmla="*/ 144157 h 204269"/>
                <a:gd name="connsiteX525" fmla="*/ 212963 w 240715"/>
                <a:gd name="connsiteY525" fmla="*/ 138416 h 204269"/>
                <a:gd name="connsiteX526" fmla="*/ 212201 w 240715"/>
                <a:gd name="connsiteY526" fmla="*/ 133435 h 204269"/>
                <a:gd name="connsiteX527" fmla="*/ 213378 w 240715"/>
                <a:gd name="connsiteY527" fmla="*/ 127902 h 204269"/>
                <a:gd name="connsiteX528" fmla="*/ 218776 w 240715"/>
                <a:gd name="connsiteY528" fmla="*/ 117733 h 204269"/>
                <a:gd name="connsiteX529" fmla="*/ 219122 w 240715"/>
                <a:gd name="connsiteY529" fmla="*/ 116834 h 204269"/>
                <a:gd name="connsiteX530" fmla="*/ 220299 w 240715"/>
                <a:gd name="connsiteY530" fmla="*/ 112960 h 204269"/>
                <a:gd name="connsiteX531" fmla="*/ 220506 w 240715"/>
                <a:gd name="connsiteY531" fmla="*/ 111992 h 204269"/>
                <a:gd name="connsiteX532" fmla="*/ 220922 w 240715"/>
                <a:gd name="connsiteY532" fmla="*/ 107910 h 204269"/>
                <a:gd name="connsiteX533" fmla="*/ 220922 w 240715"/>
                <a:gd name="connsiteY533" fmla="*/ 107150 h 204269"/>
                <a:gd name="connsiteX534" fmla="*/ 220714 w 240715"/>
                <a:gd name="connsiteY534" fmla="*/ 102584 h 204269"/>
                <a:gd name="connsiteX535" fmla="*/ 220645 w 240715"/>
                <a:gd name="connsiteY535" fmla="*/ 101823 h 204269"/>
                <a:gd name="connsiteX536" fmla="*/ 219053 w 240715"/>
                <a:gd name="connsiteY536" fmla="*/ 93730 h 204269"/>
                <a:gd name="connsiteX537" fmla="*/ 219191 w 240715"/>
                <a:gd name="connsiteY537" fmla="*/ 91378 h 204269"/>
                <a:gd name="connsiteX538" fmla="*/ 220230 w 240715"/>
                <a:gd name="connsiteY538" fmla="*/ 89580 h 204269"/>
                <a:gd name="connsiteX539" fmla="*/ 220506 w 240715"/>
                <a:gd name="connsiteY539" fmla="*/ 89580 h 204269"/>
                <a:gd name="connsiteX540" fmla="*/ 221752 w 240715"/>
                <a:gd name="connsiteY540" fmla="*/ 89303 h 204269"/>
                <a:gd name="connsiteX541" fmla="*/ 222652 w 240715"/>
                <a:gd name="connsiteY541" fmla="*/ 89095 h 204269"/>
                <a:gd name="connsiteX542" fmla="*/ 224313 w 240715"/>
                <a:gd name="connsiteY542" fmla="*/ 88542 h 204269"/>
                <a:gd name="connsiteX543" fmla="*/ 225766 w 240715"/>
                <a:gd name="connsiteY543" fmla="*/ 87781 h 204269"/>
                <a:gd name="connsiteX544" fmla="*/ 227635 w 240715"/>
                <a:gd name="connsiteY544" fmla="*/ 86467 h 204269"/>
                <a:gd name="connsiteX545" fmla="*/ 229158 w 240715"/>
                <a:gd name="connsiteY545" fmla="*/ 84668 h 204269"/>
                <a:gd name="connsiteX546" fmla="*/ 229919 w 240715"/>
                <a:gd name="connsiteY546" fmla="*/ 83146 h 204269"/>
                <a:gd name="connsiteX547" fmla="*/ 230473 w 240715"/>
                <a:gd name="connsiteY547" fmla="*/ 81555 h 204269"/>
                <a:gd name="connsiteX548" fmla="*/ 231096 w 240715"/>
                <a:gd name="connsiteY548" fmla="*/ 77751 h 204269"/>
                <a:gd name="connsiteX549" fmla="*/ 231857 w 240715"/>
                <a:gd name="connsiteY549" fmla="*/ 75261 h 204269"/>
                <a:gd name="connsiteX550" fmla="*/ 232203 w 240715"/>
                <a:gd name="connsiteY550" fmla="*/ 74431 h 204269"/>
                <a:gd name="connsiteX551" fmla="*/ 232618 w 240715"/>
                <a:gd name="connsiteY551" fmla="*/ 73670 h 204269"/>
                <a:gd name="connsiteX552" fmla="*/ 232826 w 240715"/>
                <a:gd name="connsiteY552" fmla="*/ 73462 h 204269"/>
                <a:gd name="connsiteX553" fmla="*/ 233933 w 240715"/>
                <a:gd name="connsiteY553" fmla="*/ 72494 h 204269"/>
                <a:gd name="connsiteX554" fmla="*/ 234210 w 240715"/>
                <a:gd name="connsiteY554" fmla="*/ 72217 h 204269"/>
                <a:gd name="connsiteX555" fmla="*/ 234833 w 240715"/>
                <a:gd name="connsiteY555" fmla="*/ 71594 h 204269"/>
                <a:gd name="connsiteX556" fmla="*/ 235664 w 240715"/>
                <a:gd name="connsiteY556" fmla="*/ 70419 h 204269"/>
                <a:gd name="connsiteX557" fmla="*/ 238709 w 240715"/>
                <a:gd name="connsiteY557" fmla="*/ 64608 h 204269"/>
                <a:gd name="connsiteX558" fmla="*/ 239193 w 240715"/>
                <a:gd name="connsiteY558" fmla="*/ 63294 h 204269"/>
                <a:gd name="connsiteX559" fmla="*/ 240578 w 240715"/>
                <a:gd name="connsiteY559" fmla="*/ 56930 h 204269"/>
                <a:gd name="connsiteX560" fmla="*/ 240716 w 240715"/>
                <a:gd name="connsiteY560" fmla="*/ 55615 h 204269"/>
                <a:gd name="connsiteX561" fmla="*/ 240439 w 240715"/>
                <a:gd name="connsiteY561" fmla="*/ 48905 h 204269"/>
                <a:gd name="connsiteX562" fmla="*/ 240301 w 240715"/>
                <a:gd name="connsiteY562" fmla="*/ 47937 h 204269"/>
                <a:gd name="connsiteX563" fmla="*/ 238709 w 240715"/>
                <a:gd name="connsiteY563" fmla="*/ 41158 h 204269"/>
                <a:gd name="connsiteX564" fmla="*/ 238570 w 240715"/>
                <a:gd name="connsiteY564" fmla="*/ 40674 h 204269"/>
                <a:gd name="connsiteX565" fmla="*/ 236979 w 240715"/>
                <a:gd name="connsiteY565" fmla="*/ 35832 h 204269"/>
                <a:gd name="connsiteX566" fmla="*/ 236840 w 240715"/>
                <a:gd name="connsiteY566" fmla="*/ 35417 h 204269"/>
                <a:gd name="connsiteX567" fmla="*/ 235871 w 240715"/>
                <a:gd name="connsiteY567" fmla="*/ 33134 h 204269"/>
                <a:gd name="connsiteX568" fmla="*/ 235456 w 240715"/>
                <a:gd name="connsiteY568" fmla="*/ 32373 h 204269"/>
                <a:gd name="connsiteX569" fmla="*/ 234072 w 240715"/>
                <a:gd name="connsiteY569" fmla="*/ 30160 h 204269"/>
                <a:gd name="connsiteX570" fmla="*/ 233518 w 240715"/>
                <a:gd name="connsiteY570" fmla="*/ 29468 h 204269"/>
                <a:gd name="connsiteX571" fmla="*/ 230403 w 240715"/>
                <a:gd name="connsiteY571" fmla="*/ 26148 h 204269"/>
                <a:gd name="connsiteX572" fmla="*/ 229711 w 240715"/>
                <a:gd name="connsiteY572" fmla="*/ 25248 h 204269"/>
                <a:gd name="connsiteX573" fmla="*/ 229296 w 240715"/>
                <a:gd name="connsiteY573" fmla="*/ 24280 h 204269"/>
                <a:gd name="connsiteX574" fmla="*/ 228673 w 240715"/>
                <a:gd name="connsiteY574" fmla="*/ 20890 h 204269"/>
                <a:gd name="connsiteX575" fmla="*/ 228673 w 240715"/>
                <a:gd name="connsiteY575" fmla="*/ 16947 h 204269"/>
                <a:gd name="connsiteX576" fmla="*/ 229019 w 240715"/>
                <a:gd name="connsiteY576" fmla="*/ 12797 h 204269"/>
                <a:gd name="connsiteX577" fmla="*/ 229781 w 240715"/>
                <a:gd name="connsiteY577" fmla="*/ 8577 h 204269"/>
                <a:gd name="connsiteX578" fmla="*/ 228119 w 240715"/>
                <a:gd name="connsiteY578" fmla="*/ 3735 h 204269"/>
                <a:gd name="connsiteX579" fmla="*/ 224728 w 240715"/>
                <a:gd name="connsiteY579" fmla="*/ 2421 h 204269"/>
                <a:gd name="connsiteX580" fmla="*/ 223136 w 240715"/>
                <a:gd name="connsiteY580" fmla="*/ 2698 h 204269"/>
                <a:gd name="connsiteX581" fmla="*/ 222167 w 240715"/>
                <a:gd name="connsiteY581" fmla="*/ 3043 h 204269"/>
                <a:gd name="connsiteX582" fmla="*/ 221129 w 240715"/>
                <a:gd name="connsiteY582" fmla="*/ 2213 h 204269"/>
                <a:gd name="connsiteX583" fmla="*/ 219261 w 240715"/>
                <a:gd name="connsiteY583" fmla="*/ 1245 h 204269"/>
                <a:gd name="connsiteX584" fmla="*/ 216561 w 240715"/>
                <a:gd name="connsiteY584" fmla="*/ 484 h 204269"/>
                <a:gd name="connsiteX585" fmla="*/ 215177 w 240715"/>
                <a:gd name="connsiteY585" fmla="*/ 277 h 204269"/>
                <a:gd name="connsiteX586" fmla="*/ 215177 w 240715"/>
                <a:gd name="connsiteY586" fmla="*/ 277 h 204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40715" h="204269">
                  <a:moveTo>
                    <a:pt x="215039" y="5396"/>
                  </a:moveTo>
                  <a:lnTo>
                    <a:pt x="217738" y="6156"/>
                  </a:lnTo>
                  <a:lnTo>
                    <a:pt x="219607" y="7678"/>
                  </a:lnTo>
                  <a:lnTo>
                    <a:pt x="221614" y="8647"/>
                  </a:lnTo>
                  <a:lnTo>
                    <a:pt x="224659" y="7609"/>
                  </a:lnTo>
                  <a:lnTo>
                    <a:pt x="223828" y="12036"/>
                  </a:lnTo>
                  <a:lnTo>
                    <a:pt x="223413" y="16740"/>
                  </a:lnTo>
                  <a:lnTo>
                    <a:pt x="223413" y="21375"/>
                  </a:lnTo>
                  <a:cubicBezTo>
                    <a:pt x="223413" y="21375"/>
                    <a:pt x="224313" y="25802"/>
                    <a:pt x="224313" y="25802"/>
                  </a:cubicBezTo>
                  <a:lnTo>
                    <a:pt x="225282" y="27946"/>
                  </a:lnTo>
                  <a:lnTo>
                    <a:pt x="226666" y="29606"/>
                  </a:lnTo>
                  <a:lnTo>
                    <a:pt x="229781" y="32926"/>
                  </a:lnTo>
                  <a:lnTo>
                    <a:pt x="231165" y="35140"/>
                  </a:lnTo>
                  <a:lnTo>
                    <a:pt x="232134" y="37423"/>
                  </a:lnTo>
                  <a:lnTo>
                    <a:pt x="233726" y="42265"/>
                  </a:lnTo>
                  <a:lnTo>
                    <a:pt x="235318" y="49044"/>
                  </a:lnTo>
                  <a:lnTo>
                    <a:pt x="235594" y="55754"/>
                  </a:lnTo>
                  <a:lnTo>
                    <a:pt x="234210" y="62118"/>
                  </a:lnTo>
                  <a:lnTo>
                    <a:pt x="231165" y="67928"/>
                  </a:lnTo>
                  <a:lnTo>
                    <a:pt x="230542" y="68551"/>
                  </a:lnTo>
                  <a:lnTo>
                    <a:pt x="229158" y="69796"/>
                  </a:lnTo>
                  <a:lnTo>
                    <a:pt x="228466" y="70626"/>
                  </a:lnTo>
                  <a:lnTo>
                    <a:pt x="227635" y="72009"/>
                  </a:lnTo>
                  <a:lnTo>
                    <a:pt x="227012" y="73462"/>
                  </a:lnTo>
                  <a:lnTo>
                    <a:pt x="226043" y="76575"/>
                  </a:lnTo>
                  <a:lnTo>
                    <a:pt x="225420" y="80725"/>
                  </a:lnTo>
                  <a:lnTo>
                    <a:pt x="224659" y="82247"/>
                  </a:lnTo>
                  <a:lnTo>
                    <a:pt x="222790" y="83561"/>
                  </a:lnTo>
                  <a:lnTo>
                    <a:pt x="221129" y="84115"/>
                  </a:lnTo>
                  <a:lnTo>
                    <a:pt x="219537" y="84322"/>
                  </a:lnTo>
                  <a:lnTo>
                    <a:pt x="217946" y="84737"/>
                  </a:lnTo>
                  <a:lnTo>
                    <a:pt x="216423" y="85775"/>
                  </a:lnTo>
                  <a:lnTo>
                    <a:pt x="214139" y="89718"/>
                  </a:lnTo>
                  <a:lnTo>
                    <a:pt x="213862" y="93937"/>
                  </a:lnTo>
                  <a:lnTo>
                    <a:pt x="215523" y="102653"/>
                  </a:lnTo>
                  <a:lnTo>
                    <a:pt x="215731" y="107219"/>
                  </a:lnTo>
                  <a:lnTo>
                    <a:pt x="215315" y="111300"/>
                  </a:lnTo>
                  <a:lnTo>
                    <a:pt x="214139" y="115174"/>
                  </a:lnTo>
                  <a:lnTo>
                    <a:pt x="208394" y="125965"/>
                  </a:lnTo>
                  <a:lnTo>
                    <a:pt x="206872" y="133159"/>
                  </a:lnTo>
                  <a:lnTo>
                    <a:pt x="207979" y="140215"/>
                  </a:lnTo>
                  <a:lnTo>
                    <a:pt x="212547" y="146924"/>
                  </a:lnTo>
                  <a:lnTo>
                    <a:pt x="208602" y="148239"/>
                  </a:lnTo>
                  <a:lnTo>
                    <a:pt x="206941" y="149207"/>
                  </a:lnTo>
                  <a:lnTo>
                    <a:pt x="205349" y="150591"/>
                  </a:lnTo>
                  <a:lnTo>
                    <a:pt x="204103" y="152458"/>
                  </a:lnTo>
                  <a:lnTo>
                    <a:pt x="203757" y="154188"/>
                  </a:lnTo>
                  <a:lnTo>
                    <a:pt x="203619" y="155917"/>
                  </a:lnTo>
                  <a:lnTo>
                    <a:pt x="203065" y="157785"/>
                  </a:lnTo>
                  <a:lnTo>
                    <a:pt x="202165" y="159168"/>
                  </a:lnTo>
                  <a:lnTo>
                    <a:pt x="201127" y="159998"/>
                  </a:lnTo>
                  <a:lnTo>
                    <a:pt x="198497" y="161451"/>
                  </a:lnTo>
                  <a:lnTo>
                    <a:pt x="193722" y="165740"/>
                  </a:lnTo>
                  <a:lnTo>
                    <a:pt x="192753" y="166431"/>
                  </a:lnTo>
                  <a:lnTo>
                    <a:pt x="190746" y="164979"/>
                  </a:lnTo>
                  <a:lnTo>
                    <a:pt x="190746" y="161451"/>
                  </a:lnTo>
                  <a:cubicBezTo>
                    <a:pt x="190746" y="161451"/>
                    <a:pt x="191715" y="157508"/>
                    <a:pt x="191715" y="157508"/>
                  </a:cubicBezTo>
                  <a:lnTo>
                    <a:pt x="192891" y="154949"/>
                  </a:lnTo>
                  <a:lnTo>
                    <a:pt x="193998" y="153634"/>
                  </a:lnTo>
                  <a:lnTo>
                    <a:pt x="195244" y="152389"/>
                  </a:lnTo>
                  <a:lnTo>
                    <a:pt x="196006" y="151075"/>
                  </a:lnTo>
                  <a:lnTo>
                    <a:pt x="195867" y="149553"/>
                  </a:lnTo>
                  <a:lnTo>
                    <a:pt x="194829" y="148515"/>
                  </a:lnTo>
                  <a:lnTo>
                    <a:pt x="193445" y="148100"/>
                  </a:lnTo>
                  <a:lnTo>
                    <a:pt x="191922" y="148100"/>
                  </a:lnTo>
                  <a:cubicBezTo>
                    <a:pt x="191922" y="148100"/>
                    <a:pt x="190676" y="148654"/>
                    <a:pt x="190676" y="148654"/>
                  </a:cubicBezTo>
                  <a:lnTo>
                    <a:pt x="190053" y="149415"/>
                  </a:lnTo>
                  <a:lnTo>
                    <a:pt x="189569" y="150591"/>
                  </a:lnTo>
                  <a:lnTo>
                    <a:pt x="188877" y="152735"/>
                  </a:lnTo>
                  <a:lnTo>
                    <a:pt x="187700" y="155225"/>
                  </a:lnTo>
                  <a:lnTo>
                    <a:pt x="187354" y="156401"/>
                  </a:lnTo>
                  <a:lnTo>
                    <a:pt x="187562" y="156885"/>
                  </a:lnTo>
                  <a:lnTo>
                    <a:pt x="188116" y="157439"/>
                  </a:lnTo>
                  <a:lnTo>
                    <a:pt x="189015" y="158061"/>
                  </a:lnTo>
                  <a:lnTo>
                    <a:pt x="187147" y="159929"/>
                  </a:lnTo>
                  <a:lnTo>
                    <a:pt x="181540" y="157093"/>
                  </a:lnTo>
                  <a:lnTo>
                    <a:pt x="177803" y="158269"/>
                  </a:lnTo>
                  <a:lnTo>
                    <a:pt x="176142" y="161174"/>
                  </a:lnTo>
                  <a:lnTo>
                    <a:pt x="175173" y="168161"/>
                  </a:lnTo>
                  <a:lnTo>
                    <a:pt x="173166" y="171135"/>
                  </a:lnTo>
                  <a:lnTo>
                    <a:pt x="169706" y="172311"/>
                  </a:lnTo>
                  <a:lnTo>
                    <a:pt x="168667" y="169613"/>
                  </a:lnTo>
                  <a:lnTo>
                    <a:pt x="169498" y="165740"/>
                  </a:lnTo>
                  <a:lnTo>
                    <a:pt x="171574" y="163388"/>
                  </a:lnTo>
                  <a:lnTo>
                    <a:pt x="166937" y="160897"/>
                  </a:lnTo>
                  <a:lnTo>
                    <a:pt x="162992" y="164356"/>
                  </a:lnTo>
                  <a:lnTo>
                    <a:pt x="159601" y="169890"/>
                  </a:lnTo>
                  <a:lnTo>
                    <a:pt x="156763" y="173418"/>
                  </a:lnTo>
                  <a:lnTo>
                    <a:pt x="154548" y="173556"/>
                  </a:lnTo>
                  <a:lnTo>
                    <a:pt x="144789" y="172034"/>
                  </a:lnTo>
                  <a:lnTo>
                    <a:pt x="141883" y="172242"/>
                  </a:lnTo>
                  <a:lnTo>
                    <a:pt x="139045" y="172657"/>
                  </a:lnTo>
                  <a:lnTo>
                    <a:pt x="133370" y="173833"/>
                  </a:lnTo>
                  <a:lnTo>
                    <a:pt x="134684" y="172795"/>
                  </a:lnTo>
                  <a:lnTo>
                    <a:pt x="136692" y="171758"/>
                  </a:lnTo>
                  <a:lnTo>
                    <a:pt x="138076" y="170651"/>
                  </a:lnTo>
                  <a:lnTo>
                    <a:pt x="137522" y="169337"/>
                  </a:lnTo>
                  <a:lnTo>
                    <a:pt x="136761" y="169337"/>
                  </a:lnTo>
                  <a:lnTo>
                    <a:pt x="132747" y="168645"/>
                  </a:lnTo>
                  <a:lnTo>
                    <a:pt x="132262" y="168368"/>
                  </a:lnTo>
                  <a:lnTo>
                    <a:pt x="131501" y="168852"/>
                  </a:lnTo>
                  <a:lnTo>
                    <a:pt x="130325" y="170443"/>
                  </a:lnTo>
                  <a:lnTo>
                    <a:pt x="129909" y="170582"/>
                  </a:lnTo>
                  <a:lnTo>
                    <a:pt x="129286" y="169198"/>
                  </a:lnTo>
                  <a:lnTo>
                    <a:pt x="129148" y="166985"/>
                  </a:lnTo>
                  <a:lnTo>
                    <a:pt x="129355" y="164702"/>
                  </a:lnTo>
                  <a:lnTo>
                    <a:pt x="129978" y="163111"/>
                  </a:lnTo>
                  <a:lnTo>
                    <a:pt x="128110" y="162765"/>
                  </a:lnTo>
                  <a:lnTo>
                    <a:pt x="126656" y="163526"/>
                  </a:lnTo>
                  <a:lnTo>
                    <a:pt x="125480" y="164910"/>
                  </a:lnTo>
                  <a:lnTo>
                    <a:pt x="123196" y="168921"/>
                  </a:lnTo>
                  <a:lnTo>
                    <a:pt x="122919" y="170720"/>
                  </a:lnTo>
                  <a:lnTo>
                    <a:pt x="123542" y="172311"/>
                  </a:lnTo>
                  <a:lnTo>
                    <a:pt x="125134" y="174248"/>
                  </a:lnTo>
                  <a:lnTo>
                    <a:pt x="128525" y="176461"/>
                  </a:lnTo>
                  <a:lnTo>
                    <a:pt x="129563" y="177845"/>
                  </a:lnTo>
                  <a:lnTo>
                    <a:pt x="129009" y="179851"/>
                  </a:lnTo>
                  <a:lnTo>
                    <a:pt x="127141" y="180958"/>
                  </a:lnTo>
                  <a:lnTo>
                    <a:pt x="121189" y="182064"/>
                  </a:lnTo>
                  <a:lnTo>
                    <a:pt x="118905" y="183033"/>
                  </a:lnTo>
                  <a:lnTo>
                    <a:pt x="115790" y="186768"/>
                  </a:lnTo>
                  <a:lnTo>
                    <a:pt x="111014" y="195830"/>
                  </a:lnTo>
                  <a:lnTo>
                    <a:pt x="107277" y="198735"/>
                  </a:lnTo>
                  <a:lnTo>
                    <a:pt x="103055" y="198943"/>
                  </a:lnTo>
                  <a:lnTo>
                    <a:pt x="99387" y="196937"/>
                  </a:lnTo>
                  <a:lnTo>
                    <a:pt x="96342" y="193616"/>
                  </a:lnTo>
                  <a:lnTo>
                    <a:pt x="94127" y="189881"/>
                  </a:lnTo>
                  <a:lnTo>
                    <a:pt x="93504" y="188013"/>
                  </a:lnTo>
                  <a:lnTo>
                    <a:pt x="92950" y="185523"/>
                  </a:lnTo>
                  <a:lnTo>
                    <a:pt x="92604" y="183033"/>
                  </a:lnTo>
                  <a:lnTo>
                    <a:pt x="92812" y="181304"/>
                  </a:lnTo>
                  <a:lnTo>
                    <a:pt x="93642" y="179989"/>
                  </a:lnTo>
                  <a:lnTo>
                    <a:pt x="96480" y="177983"/>
                  </a:lnTo>
                  <a:lnTo>
                    <a:pt x="97726" y="176669"/>
                  </a:lnTo>
                  <a:lnTo>
                    <a:pt x="98764" y="174801"/>
                  </a:lnTo>
                  <a:lnTo>
                    <a:pt x="98972" y="173556"/>
                  </a:lnTo>
                  <a:lnTo>
                    <a:pt x="98141" y="172726"/>
                  </a:lnTo>
                  <a:lnTo>
                    <a:pt x="96272" y="172103"/>
                  </a:lnTo>
                  <a:lnTo>
                    <a:pt x="94127" y="171688"/>
                  </a:lnTo>
                  <a:lnTo>
                    <a:pt x="89836" y="171412"/>
                  </a:lnTo>
                  <a:lnTo>
                    <a:pt x="83261" y="169890"/>
                  </a:lnTo>
                  <a:lnTo>
                    <a:pt x="79385" y="169890"/>
                  </a:lnTo>
                  <a:cubicBezTo>
                    <a:pt x="79385" y="169890"/>
                    <a:pt x="75578" y="171066"/>
                    <a:pt x="75578" y="171066"/>
                  </a:cubicBezTo>
                  <a:lnTo>
                    <a:pt x="67896" y="175009"/>
                  </a:lnTo>
                  <a:lnTo>
                    <a:pt x="48102" y="180750"/>
                  </a:lnTo>
                  <a:lnTo>
                    <a:pt x="44018" y="181234"/>
                  </a:lnTo>
                  <a:lnTo>
                    <a:pt x="39935" y="180958"/>
                  </a:lnTo>
                  <a:lnTo>
                    <a:pt x="36197" y="179713"/>
                  </a:lnTo>
                  <a:lnTo>
                    <a:pt x="34744" y="180059"/>
                  </a:lnTo>
                  <a:lnTo>
                    <a:pt x="33152" y="182134"/>
                  </a:lnTo>
                  <a:lnTo>
                    <a:pt x="32460" y="184001"/>
                  </a:lnTo>
                  <a:lnTo>
                    <a:pt x="31422" y="189259"/>
                  </a:lnTo>
                  <a:lnTo>
                    <a:pt x="31284" y="191265"/>
                  </a:lnTo>
                  <a:lnTo>
                    <a:pt x="24708" y="187667"/>
                  </a:lnTo>
                  <a:lnTo>
                    <a:pt x="21663" y="186699"/>
                  </a:lnTo>
                  <a:lnTo>
                    <a:pt x="17579" y="186976"/>
                  </a:lnTo>
                  <a:lnTo>
                    <a:pt x="13012" y="188152"/>
                  </a:lnTo>
                  <a:lnTo>
                    <a:pt x="11420" y="188359"/>
                  </a:lnTo>
                  <a:lnTo>
                    <a:pt x="9966" y="188082"/>
                  </a:lnTo>
                  <a:lnTo>
                    <a:pt x="8721" y="187529"/>
                  </a:lnTo>
                  <a:lnTo>
                    <a:pt x="7475" y="187252"/>
                  </a:lnTo>
                  <a:lnTo>
                    <a:pt x="5745" y="188013"/>
                  </a:lnTo>
                  <a:lnTo>
                    <a:pt x="5122" y="183586"/>
                  </a:lnTo>
                  <a:lnTo>
                    <a:pt x="5260" y="181373"/>
                  </a:lnTo>
                  <a:lnTo>
                    <a:pt x="6229" y="179505"/>
                  </a:lnTo>
                  <a:lnTo>
                    <a:pt x="7821" y="178260"/>
                  </a:lnTo>
                  <a:lnTo>
                    <a:pt x="9551" y="178052"/>
                  </a:lnTo>
                  <a:lnTo>
                    <a:pt x="11351" y="178191"/>
                  </a:lnTo>
                  <a:lnTo>
                    <a:pt x="13288" y="177983"/>
                  </a:lnTo>
                  <a:lnTo>
                    <a:pt x="16957" y="176254"/>
                  </a:lnTo>
                  <a:lnTo>
                    <a:pt x="20902" y="173487"/>
                  </a:lnTo>
                  <a:lnTo>
                    <a:pt x="42634" y="153842"/>
                  </a:lnTo>
                  <a:lnTo>
                    <a:pt x="46787" y="151697"/>
                  </a:lnTo>
                  <a:lnTo>
                    <a:pt x="50801" y="151213"/>
                  </a:lnTo>
                  <a:lnTo>
                    <a:pt x="58552" y="152320"/>
                  </a:lnTo>
                  <a:lnTo>
                    <a:pt x="62982" y="152527"/>
                  </a:lnTo>
                  <a:lnTo>
                    <a:pt x="67619" y="152043"/>
                  </a:lnTo>
                  <a:lnTo>
                    <a:pt x="86790" y="148169"/>
                  </a:lnTo>
                  <a:lnTo>
                    <a:pt x="92881" y="146094"/>
                  </a:lnTo>
                  <a:lnTo>
                    <a:pt x="94473" y="146094"/>
                  </a:lnTo>
                  <a:cubicBezTo>
                    <a:pt x="94473" y="146094"/>
                    <a:pt x="95580" y="147201"/>
                    <a:pt x="95580" y="147201"/>
                  </a:cubicBezTo>
                  <a:lnTo>
                    <a:pt x="95580" y="148239"/>
                  </a:lnTo>
                  <a:cubicBezTo>
                    <a:pt x="95580" y="148239"/>
                    <a:pt x="95234" y="149345"/>
                    <a:pt x="95234" y="149345"/>
                  </a:cubicBezTo>
                  <a:lnTo>
                    <a:pt x="95788" y="150521"/>
                  </a:lnTo>
                  <a:lnTo>
                    <a:pt x="97241" y="151351"/>
                  </a:lnTo>
                  <a:lnTo>
                    <a:pt x="99180" y="151697"/>
                  </a:lnTo>
                  <a:lnTo>
                    <a:pt x="101187" y="151697"/>
                  </a:lnTo>
                  <a:lnTo>
                    <a:pt x="104647" y="151351"/>
                  </a:lnTo>
                  <a:lnTo>
                    <a:pt x="106239" y="151006"/>
                  </a:lnTo>
                  <a:lnTo>
                    <a:pt x="107831" y="150314"/>
                  </a:lnTo>
                  <a:lnTo>
                    <a:pt x="111014" y="148100"/>
                  </a:lnTo>
                  <a:lnTo>
                    <a:pt x="111776" y="147478"/>
                  </a:lnTo>
                  <a:lnTo>
                    <a:pt x="112260" y="146717"/>
                  </a:lnTo>
                  <a:lnTo>
                    <a:pt x="112537" y="145541"/>
                  </a:lnTo>
                  <a:lnTo>
                    <a:pt x="112191" y="144988"/>
                  </a:lnTo>
                  <a:lnTo>
                    <a:pt x="111776" y="144434"/>
                  </a:lnTo>
                  <a:lnTo>
                    <a:pt x="111499" y="143258"/>
                  </a:lnTo>
                  <a:lnTo>
                    <a:pt x="112191" y="139315"/>
                  </a:lnTo>
                  <a:lnTo>
                    <a:pt x="113783" y="136410"/>
                  </a:lnTo>
                  <a:lnTo>
                    <a:pt x="122711" y="126933"/>
                  </a:lnTo>
                  <a:lnTo>
                    <a:pt x="124441" y="124512"/>
                  </a:lnTo>
                  <a:lnTo>
                    <a:pt x="125687" y="122229"/>
                  </a:lnTo>
                  <a:lnTo>
                    <a:pt x="126241" y="119670"/>
                  </a:lnTo>
                  <a:lnTo>
                    <a:pt x="125895" y="114828"/>
                  </a:lnTo>
                  <a:lnTo>
                    <a:pt x="126033" y="112338"/>
                  </a:lnTo>
                  <a:lnTo>
                    <a:pt x="127902" y="109502"/>
                  </a:lnTo>
                  <a:lnTo>
                    <a:pt x="131708" y="106181"/>
                  </a:lnTo>
                  <a:lnTo>
                    <a:pt x="135792" y="103898"/>
                  </a:lnTo>
                  <a:lnTo>
                    <a:pt x="138699" y="104383"/>
                  </a:lnTo>
                  <a:lnTo>
                    <a:pt x="138491" y="106804"/>
                  </a:lnTo>
                  <a:lnTo>
                    <a:pt x="135515" y="109156"/>
                  </a:lnTo>
                  <a:lnTo>
                    <a:pt x="131986" y="111231"/>
                  </a:lnTo>
                  <a:lnTo>
                    <a:pt x="129978" y="112960"/>
                  </a:lnTo>
                  <a:lnTo>
                    <a:pt x="132124" y="118909"/>
                  </a:lnTo>
                  <a:lnTo>
                    <a:pt x="132954" y="120223"/>
                  </a:lnTo>
                  <a:lnTo>
                    <a:pt x="133992" y="121469"/>
                  </a:lnTo>
                  <a:lnTo>
                    <a:pt x="135377" y="122229"/>
                  </a:lnTo>
                  <a:lnTo>
                    <a:pt x="137453" y="122229"/>
                  </a:lnTo>
                  <a:cubicBezTo>
                    <a:pt x="137453" y="122229"/>
                    <a:pt x="138907" y="121607"/>
                    <a:pt x="138907" y="121607"/>
                  </a:cubicBezTo>
                  <a:lnTo>
                    <a:pt x="140014" y="120431"/>
                  </a:lnTo>
                  <a:lnTo>
                    <a:pt x="140983" y="119047"/>
                  </a:lnTo>
                  <a:lnTo>
                    <a:pt x="142159" y="117871"/>
                  </a:lnTo>
                  <a:lnTo>
                    <a:pt x="144167" y="116834"/>
                  </a:lnTo>
                  <a:lnTo>
                    <a:pt x="150811" y="114828"/>
                  </a:lnTo>
                  <a:lnTo>
                    <a:pt x="155102" y="112960"/>
                  </a:lnTo>
                  <a:lnTo>
                    <a:pt x="159185" y="110747"/>
                  </a:lnTo>
                  <a:lnTo>
                    <a:pt x="162853" y="107980"/>
                  </a:lnTo>
                  <a:lnTo>
                    <a:pt x="166107" y="104521"/>
                  </a:lnTo>
                  <a:lnTo>
                    <a:pt x="167076" y="102861"/>
                  </a:lnTo>
                  <a:lnTo>
                    <a:pt x="168598" y="99333"/>
                  </a:lnTo>
                  <a:lnTo>
                    <a:pt x="169567" y="97811"/>
                  </a:lnTo>
                  <a:lnTo>
                    <a:pt x="171436" y="96082"/>
                  </a:lnTo>
                  <a:lnTo>
                    <a:pt x="173581" y="94837"/>
                  </a:lnTo>
                  <a:lnTo>
                    <a:pt x="175865" y="93730"/>
                  </a:lnTo>
                  <a:lnTo>
                    <a:pt x="178080" y="92416"/>
                  </a:lnTo>
                  <a:lnTo>
                    <a:pt x="180710" y="89649"/>
                  </a:lnTo>
                  <a:lnTo>
                    <a:pt x="182164" y="86605"/>
                  </a:lnTo>
                  <a:lnTo>
                    <a:pt x="184447" y="79688"/>
                  </a:lnTo>
                  <a:lnTo>
                    <a:pt x="190123" y="68620"/>
                  </a:lnTo>
                  <a:lnTo>
                    <a:pt x="194275" y="58728"/>
                  </a:lnTo>
                  <a:lnTo>
                    <a:pt x="195244" y="55754"/>
                  </a:lnTo>
                  <a:lnTo>
                    <a:pt x="195521" y="52433"/>
                  </a:lnTo>
                  <a:lnTo>
                    <a:pt x="195383" y="50566"/>
                  </a:lnTo>
                  <a:lnTo>
                    <a:pt x="195037" y="48836"/>
                  </a:lnTo>
                  <a:lnTo>
                    <a:pt x="194345" y="47315"/>
                  </a:lnTo>
                  <a:lnTo>
                    <a:pt x="193030" y="45931"/>
                  </a:lnTo>
                  <a:lnTo>
                    <a:pt x="191784" y="45585"/>
                  </a:lnTo>
                  <a:lnTo>
                    <a:pt x="190469" y="45793"/>
                  </a:lnTo>
                  <a:lnTo>
                    <a:pt x="189431" y="45585"/>
                  </a:lnTo>
                  <a:lnTo>
                    <a:pt x="189085" y="44063"/>
                  </a:lnTo>
                  <a:lnTo>
                    <a:pt x="193376" y="41366"/>
                  </a:lnTo>
                  <a:lnTo>
                    <a:pt x="193860" y="35624"/>
                  </a:lnTo>
                  <a:lnTo>
                    <a:pt x="193306" y="29191"/>
                  </a:lnTo>
                  <a:lnTo>
                    <a:pt x="194760" y="24487"/>
                  </a:lnTo>
                  <a:lnTo>
                    <a:pt x="196698" y="23311"/>
                  </a:lnTo>
                  <a:lnTo>
                    <a:pt x="198428" y="22689"/>
                  </a:lnTo>
                  <a:lnTo>
                    <a:pt x="199882" y="21582"/>
                  </a:lnTo>
                  <a:lnTo>
                    <a:pt x="200989" y="19092"/>
                  </a:lnTo>
                  <a:lnTo>
                    <a:pt x="201197" y="16394"/>
                  </a:lnTo>
                  <a:lnTo>
                    <a:pt x="201058" y="14319"/>
                  </a:lnTo>
                  <a:lnTo>
                    <a:pt x="201612" y="13004"/>
                  </a:lnTo>
                  <a:lnTo>
                    <a:pt x="203965" y="12520"/>
                  </a:lnTo>
                  <a:lnTo>
                    <a:pt x="206872" y="13212"/>
                  </a:lnTo>
                  <a:lnTo>
                    <a:pt x="207425" y="15149"/>
                  </a:lnTo>
                  <a:lnTo>
                    <a:pt x="207287" y="17777"/>
                  </a:lnTo>
                  <a:lnTo>
                    <a:pt x="208256" y="20545"/>
                  </a:lnTo>
                  <a:lnTo>
                    <a:pt x="209848" y="21720"/>
                  </a:lnTo>
                  <a:lnTo>
                    <a:pt x="211232" y="21444"/>
                  </a:lnTo>
                  <a:lnTo>
                    <a:pt x="212616" y="20406"/>
                  </a:lnTo>
                  <a:lnTo>
                    <a:pt x="214208" y="19576"/>
                  </a:lnTo>
                  <a:lnTo>
                    <a:pt x="215800" y="19576"/>
                  </a:lnTo>
                  <a:cubicBezTo>
                    <a:pt x="215800" y="19576"/>
                    <a:pt x="216838" y="20060"/>
                    <a:pt x="216838" y="20060"/>
                  </a:cubicBezTo>
                  <a:lnTo>
                    <a:pt x="217738" y="20199"/>
                  </a:lnTo>
                  <a:lnTo>
                    <a:pt x="219261" y="18953"/>
                  </a:lnTo>
                  <a:lnTo>
                    <a:pt x="219884" y="17708"/>
                  </a:lnTo>
                  <a:lnTo>
                    <a:pt x="220368" y="15841"/>
                  </a:lnTo>
                  <a:lnTo>
                    <a:pt x="220506" y="13904"/>
                  </a:lnTo>
                  <a:lnTo>
                    <a:pt x="220091" y="12520"/>
                  </a:lnTo>
                  <a:lnTo>
                    <a:pt x="218361" y="12036"/>
                  </a:lnTo>
                  <a:lnTo>
                    <a:pt x="215731" y="12589"/>
                  </a:lnTo>
                  <a:lnTo>
                    <a:pt x="210886" y="14250"/>
                  </a:lnTo>
                  <a:lnTo>
                    <a:pt x="210886" y="11414"/>
                  </a:lnTo>
                  <a:cubicBezTo>
                    <a:pt x="210886" y="11414"/>
                    <a:pt x="211370" y="8439"/>
                    <a:pt x="211370" y="8439"/>
                  </a:cubicBezTo>
                  <a:lnTo>
                    <a:pt x="212685" y="6156"/>
                  </a:lnTo>
                  <a:lnTo>
                    <a:pt x="214831" y="5188"/>
                  </a:lnTo>
                  <a:moveTo>
                    <a:pt x="214831" y="0"/>
                  </a:moveTo>
                  <a:cubicBezTo>
                    <a:pt x="214070" y="0"/>
                    <a:pt x="213378" y="138"/>
                    <a:pt x="212685" y="484"/>
                  </a:cubicBezTo>
                  <a:lnTo>
                    <a:pt x="210540" y="1453"/>
                  </a:lnTo>
                  <a:cubicBezTo>
                    <a:pt x="209571" y="1937"/>
                    <a:pt x="208740" y="2628"/>
                    <a:pt x="208187" y="3597"/>
                  </a:cubicBezTo>
                  <a:lnTo>
                    <a:pt x="206872" y="5880"/>
                  </a:lnTo>
                  <a:cubicBezTo>
                    <a:pt x="206595" y="6364"/>
                    <a:pt x="206387" y="6917"/>
                    <a:pt x="206249" y="7540"/>
                  </a:cubicBezTo>
                  <a:lnTo>
                    <a:pt x="206249" y="7747"/>
                  </a:lnTo>
                  <a:cubicBezTo>
                    <a:pt x="206249" y="7747"/>
                    <a:pt x="205210" y="7471"/>
                    <a:pt x="205210" y="7471"/>
                  </a:cubicBezTo>
                  <a:cubicBezTo>
                    <a:pt x="204795" y="7401"/>
                    <a:pt x="204380" y="7332"/>
                    <a:pt x="203965" y="7332"/>
                  </a:cubicBezTo>
                  <a:cubicBezTo>
                    <a:pt x="203619" y="7332"/>
                    <a:pt x="203204" y="7332"/>
                    <a:pt x="202858" y="7471"/>
                  </a:cubicBezTo>
                  <a:lnTo>
                    <a:pt x="200504" y="7955"/>
                  </a:lnTo>
                  <a:cubicBezTo>
                    <a:pt x="198843" y="8301"/>
                    <a:pt x="197459" y="9477"/>
                    <a:pt x="196767" y="11068"/>
                  </a:cubicBezTo>
                  <a:lnTo>
                    <a:pt x="196213" y="12382"/>
                  </a:lnTo>
                  <a:cubicBezTo>
                    <a:pt x="195936" y="13074"/>
                    <a:pt x="195798" y="13835"/>
                    <a:pt x="195867" y="14595"/>
                  </a:cubicBezTo>
                  <a:lnTo>
                    <a:pt x="195867" y="16394"/>
                  </a:lnTo>
                  <a:cubicBezTo>
                    <a:pt x="195867" y="16394"/>
                    <a:pt x="195867" y="17916"/>
                    <a:pt x="195867" y="17916"/>
                  </a:cubicBezTo>
                  <a:lnTo>
                    <a:pt x="195729" y="18262"/>
                  </a:lnTo>
                  <a:lnTo>
                    <a:pt x="194898" y="18538"/>
                  </a:lnTo>
                  <a:cubicBezTo>
                    <a:pt x="194898" y="18538"/>
                    <a:pt x="194275" y="18815"/>
                    <a:pt x="193998" y="18953"/>
                  </a:cubicBezTo>
                  <a:lnTo>
                    <a:pt x="192061" y="20129"/>
                  </a:lnTo>
                  <a:cubicBezTo>
                    <a:pt x="190953" y="20752"/>
                    <a:pt x="190192" y="21790"/>
                    <a:pt x="189846" y="23035"/>
                  </a:cubicBezTo>
                  <a:lnTo>
                    <a:pt x="188392" y="27738"/>
                  </a:lnTo>
                  <a:cubicBezTo>
                    <a:pt x="188185" y="28361"/>
                    <a:pt x="188116" y="29053"/>
                    <a:pt x="188185" y="29745"/>
                  </a:cubicBezTo>
                  <a:lnTo>
                    <a:pt x="188739" y="35693"/>
                  </a:lnTo>
                  <a:lnTo>
                    <a:pt x="188531" y="38391"/>
                  </a:lnTo>
                  <a:lnTo>
                    <a:pt x="186455" y="39706"/>
                  </a:lnTo>
                  <a:cubicBezTo>
                    <a:pt x="184586" y="40881"/>
                    <a:pt x="183686" y="43026"/>
                    <a:pt x="184170" y="45170"/>
                  </a:cubicBezTo>
                  <a:lnTo>
                    <a:pt x="184516" y="46692"/>
                  </a:lnTo>
                  <a:cubicBezTo>
                    <a:pt x="184932" y="48767"/>
                    <a:pt x="186593" y="50358"/>
                    <a:pt x="188669" y="50704"/>
                  </a:cubicBezTo>
                  <a:lnTo>
                    <a:pt x="189707" y="50912"/>
                  </a:lnTo>
                  <a:cubicBezTo>
                    <a:pt x="189707" y="50912"/>
                    <a:pt x="190123" y="50912"/>
                    <a:pt x="190330" y="50981"/>
                  </a:cubicBezTo>
                  <a:lnTo>
                    <a:pt x="190330" y="51327"/>
                  </a:lnTo>
                  <a:cubicBezTo>
                    <a:pt x="190330" y="51327"/>
                    <a:pt x="190469" y="52503"/>
                    <a:pt x="190469" y="52503"/>
                  </a:cubicBezTo>
                  <a:lnTo>
                    <a:pt x="190261" y="54855"/>
                  </a:lnTo>
                  <a:lnTo>
                    <a:pt x="189569" y="57068"/>
                  </a:lnTo>
                  <a:lnTo>
                    <a:pt x="185624" y="66545"/>
                  </a:lnTo>
                  <a:lnTo>
                    <a:pt x="180087" y="77474"/>
                  </a:lnTo>
                  <a:cubicBezTo>
                    <a:pt x="180087" y="77474"/>
                    <a:pt x="179879" y="77958"/>
                    <a:pt x="179810" y="78166"/>
                  </a:cubicBezTo>
                  <a:lnTo>
                    <a:pt x="177595" y="84807"/>
                  </a:lnTo>
                  <a:lnTo>
                    <a:pt x="176627" y="86813"/>
                  </a:lnTo>
                  <a:lnTo>
                    <a:pt x="175035" y="88473"/>
                  </a:lnTo>
                  <a:lnTo>
                    <a:pt x="173650" y="89303"/>
                  </a:lnTo>
                  <a:lnTo>
                    <a:pt x="171574" y="90341"/>
                  </a:lnTo>
                  <a:lnTo>
                    <a:pt x="169152" y="91724"/>
                  </a:lnTo>
                  <a:cubicBezTo>
                    <a:pt x="168806" y="91931"/>
                    <a:pt x="168459" y="92208"/>
                    <a:pt x="168183" y="92485"/>
                  </a:cubicBezTo>
                  <a:lnTo>
                    <a:pt x="166314" y="94214"/>
                  </a:lnTo>
                  <a:cubicBezTo>
                    <a:pt x="166314" y="94214"/>
                    <a:pt x="165691" y="94906"/>
                    <a:pt x="165414" y="95321"/>
                  </a:cubicBezTo>
                  <a:lnTo>
                    <a:pt x="164446" y="96843"/>
                  </a:lnTo>
                  <a:cubicBezTo>
                    <a:pt x="164446" y="96843"/>
                    <a:pt x="164238" y="97258"/>
                    <a:pt x="164099" y="97465"/>
                  </a:cubicBezTo>
                  <a:lnTo>
                    <a:pt x="162715" y="100717"/>
                  </a:lnTo>
                  <a:lnTo>
                    <a:pt x="162231" y="101616"/>
                  </a:lnTo>
                  <a:lnTo>
                    <a:pt x="159670" y="104313"/>
                  </a:lnTo>
                  <a:lnTo>
                    <a:pt x="156694" y="106527"/>
                  </a:lnTo>
                  <a:lnTo>
                    <a:pt x="153164" y="108464"/>
                  </a:lnTo>
                  <a:lnTo>
                    <a:pt x="149358" y="110124"/>
                  </a:lnTo>
                  <a:lnTo>
                    <a:pt x="142990" y="111992"/>
                  </a:lnTo>
                  <a:cubicBezTo>
                    <a:pt x="142990" y="111992"/>
                    <a:pt x="142367" y="112199"/>
                    <a:pt x="142021" y="112407"/>
                  </a:cubicBezTo>
                  <a:lnTo>
                    <a:pt x="140014" y="113444"/>
                  </a:lnTo>
                  <a:cubicBezTo>
                    <a:pt x="139529" y="113721"/>
                    <a:pt x="139114" y="113998"/>
                    <a:pt x="138699" y="114413"/>
                  </a:cubicBezTo>
                  <a:lnTo>
                    <a:pt x="137522" y="115589"/>
                  </a:lnTo>
                  <a:cubicBezTo>
                    <a:pt x="137522" y="115589"/>
                    <a:pt x="137176" y="116004"/>
                    <a:pt x="137038" y="116211"/>
                  </a:cubicBezTo>
                  <a:lnTo>
                    <a:pt x="136899" y="116350"/>
                  </a:lnTo>
                  <a:lnTo>
                    <a:pt x="136415" y="114897"/>
                  </a:lnTo>
                  <a:lnTo>
                    <a:pt x="138422" y="113721"/>
                  </a:lnTo>
                  <a:cubicBezTo>
                    <a:pt x="138422" y="113721"/>
                    <a:pt x="138837" y="113444"/>
                    <a:pt x="139045" y="113306"/>
                  </a:cubicBezTo>
                  <a:lnTo>
                    <a:pt x="142021" y="110954"/>
                  </a:lnTo>
                  <a:cubicBezTo>
                    <a:pt x="143128" y="110055"/>
                    <a:pt x="143820" y="108741"/>
                    <a:pt x="143959" y="107357"/>
                  </a:cubicBezTo>
                  <a:lnTo>
                    <a:pt x="144167" y="104936"/>
                  </a:lnTo>
                  <a:cubicBezTo>
                    <a:pt x="144374" y="102238"/>
                    <a:pt x="142575" y="99817"/>
                    <a:pt x="139875" y="99333"/>
                  </a:cubicBezTo>
                  <a:lnTo>
                    <a:pt x="136969" y="98849"/>
                  </a:lnTo>
                  <a:cubicBezTo>
                    <a:pt x="136969" y="98849"/>
                    <a:pt x="136346" y="98780"/>
                    <a:pt x="136069" y="98780"/>
                  </a:cubicBezTo>
                  <a:cubicBezTo>
                    <a:pt x="135169" y="98780"/>
                    <a:pt x="134338" y="98987"/>
                    <a:pt x="133577" y="99402"/>
                  </a:cubicBezTo>
                  <a:lnTo>
                    <a:pt x="129494" y="101685"/>
                  </a:lnTo>
                  <a:cubicBezTo>
                    <a:pt x="129494" y="101685"/>
                    <a:pt x="128871" y="102100"/>
                    <a:pt x="128594" y="102377"/>
                  </a:cubicBezTo>
                  <a:lnTo>
                    <a:pt x="124787" y="105697"/>
                  </a:lnTo>
                  <a:cubicBezTo>
                    <a:pt x="124441" y="105974"/>
                    <a:pt x="124165" y="106389"/>
                    <a:pt x="123888" y="106735"/>
                  </a:cubicBezTo>
                  <a:lnTo>
                    <a:pt x="122019" y="109571"/>
                  </a:lnTo>
                  <a:cubicBezTo>
                    <a:pt x="121535" y="110332"/>
                    <a:pt x="121258" y="111231"/>
                    <a:pt x="121189" y="112130"/>
                  </a:cubicBezTo>
                  <a:lnTo>
                    <a:pt x="121050" y="114620"/>
                  </a:lnTo>
                  <a:cubicBezTo>
                    <a:pt x="121050" y="114620"/>
                    <a:pt x="121050" y="115035"/>
                    <a:pt x="121050" y="115243"/>
                  </a:cubicBezTo>
                  <a:lnTo>
                    <a:pt x="121327" y="119324"/>
                  </a:lnTo>
                  <a:lnTo>
                    <a:pt x="121050" y="120500"/>
                  </a:lnTo>
                  <a:lnTo>
                    <a:pt x="120289" y="121884"/>
                  </a:lnTo>
                  <a:lnTo>
                    <a:pt x="118974" y="123751"/>
                  </a:lnTo>
                  <a:lnTo>
                    <a:pt x="110253" y="132951"/>
                  </a:lnTo>
                  <a:cubicBezTo>
                    <a:pt x="110253" y="132951"/>
                    <a:pt x="109699" y="133643"/>
                    <a:pt x="109492" y="133989"/>
                  </a:cubicBezTo>
                  <a:lnTo>
                    <a:pt x="107900" y="136894"/>
                  </a:lnTo>
                  <a:cubicBezTo>
                    <a:pt x="107623" y="137378"/>
                    <a:pt x="107416" y="137932"/>
                    <a:pt x="107346" y="138485"/>
                  </a:cubicBezTo>
                  <a:lnTo>
                    <a:pt x="106654" y="142428"/>
                  </a:lnTo>
                  <a:cubicBezTo>
                    <a:pt x="106516" y="143051"/>
                    <a:pt x="106585" y="143742"/>
                    <a:pt x="106654" y="144365"/>
                  </a:cubicBezTo>
                  <a:lnTo>
                    <a:pt x="106793" y="144988"/>
                  </a:lnTo>
                  <a:lnTo>
                    <a:pt x="105478" y="145887"/>
                  </a:lnTo>
                  <a:lnTo>
                    <a:pt x="104786" y="146163"/>
                  </a:lnTo>
                  <a:lnTo>
                    <a:pt x="103955" y="146371"/>
                  </a:lnTo>
                  <a:lnTo>
                    <a:pt x="101048" y="146648"/>
                  </a:lnTo>
                  <a:lnTo>
                    <a:pt x="100841" y="146648"/>
                  </a:lnTo>
                  <a:cubicBezTo>
                    <a:pt x="100702" y="145541"/>
                    <a:pt x="100148" y="144503"/>
                    <a:pt x="99318" y="143673"/>
                  </a:cubicBezTo>
                  <a:lnTo>
                    <a:pt x="98210" y="142636"/>
                  </a:lnTo>
                  <a:cubicBezTo>
                    <a:pt x="97311" y="141736"/>
                    <a:pt x="96134" y="141252"/>
                    <a:pt x="94819" y="141183"/>
                  </a:cubicBezTo>
                  <a:lnTo>
                    <a:pt x="93227" y="141183"/>
                  </a:lnTo>
                  <a:cubicBezTo>
                    <a:pt x="93227" y="141183"/>
                    <a:pt x="93089" y="141114"/>
                    <a:pt x="93020" y="141114"/>
                  </a:cubicBezTo>
                  <a:cubicBezTo>
                    <a:pt x="92466" y="141114"/>
                    <a:pt x="91912" y="141183"/>
                    <a:pt x="91359" y="141390"/>
                  </a:cubicBezTo>
                  <a:lnTo>
                    <a:pt x="85545" y="143396"/>
                  </a:lnTo>
                  <a:lnTo>
                    <a:pt x="66927" y="147132"/>
                  </a:lnTo>
                  <a:lnTo>
                    <a:pt x="62913" y="147547"/>
                  </a:lnTo>
                  <a:lnTo>
                    <a:pt x="59106" y="147409"/>
                  </a:lnTo>
                  <a:lnTo>
                    <a:pt x="51631" y="146302"/>
                  </a:lnTo>
                  <a:cubicBezTo>
                    <a:pt x="51631" y="146302"/>
                    <a:pt x="51147" y="146302"/>
                    <a:pt x="50870" y="146302"/>
                  </a:cubicBezTo>
                  <a:cubicBezTo>
                    <a:pt x="50663" y="146302"/>
                    <a:pt x="50455" y="146302"/>
                    <a:pt x="50247" y="146302"/>
                  </a:cubicBezTo>
                  <a:lnTo>
                    <a:pt x="46233" y="146786"/>
                  </a:lnTo>
                  <a:cubicBezTo>
                    <a:pt x="45610" y="146855"/>
                    <a:pt x="45056" y="147063"/>
                    <a:pt x="44503" y="147339"/>
                  </a:cubicBezTo>
                  <a:lnTo>
                    <a:pt x="40350" y="149484"/>
                  </a:lnTo>
                  <a:cubicBezTo>
                    <a:pt x="39935" y="149691"/>
                    <a:pt x="39589" y="149968"/>
                    <a:pt x="39243" y="150245"/>
                  </a:cubicBezTo>
                  <a:lnTo>
                    <a:pt x="17718" y="169683"/>
                  </a:lnTo>
                  <a:lnTo>
                    <a:pt x="14396" y="171965"/>
                  </a:lnTo>
                  <a:lnTo>
                    <a:pt x="11904" y="173141"/>
                  </a:lnTo>
                  <a:lnTo>
                    <a:pt x="11351" y="173141"/>
                  </a:lnTo>
                  <a:cubicBezTo>
                    <a:pt x="11351" y="173141"/>
                    <a:pt x="10036" y="173141"/>
                    <a:pt x="10036" y="173141"/>
                  </a:cubicBezTo>
                  <a:cubicBezTo>
                    <a:pt x="9897" y="173141"/>
                    <a:pt x="9759" y="173141"/>
                    <a:pt x="9620" y="173141"/>
                  </a:cubicBezTo>
                  <a:cubicBezTo>
                    <a:pt x="9413" y="173141"/>
                    <a:pt x="9274" y="173141"/>
                    <a:pt x="9067" y="173141"/>
                  </a:cubicBezTo>
                  <a:lnTo>
                    <a:pt x="7336" y="173349"/>
                  </a:lnTo>
                  <a:cubicBezTo>
                    <a:pt x="6367" y="173418"/>
                    <a:pt x="5468" y="173833"/>
                    <a:pt x="4706" y="174386"/>
                  </a:cubicBezTo>
                  <a:lnTo>
                    <a:pt x="3115" y="175631"/>
                  </a:lnTo>
                  <a:cubicBezTo>
                    <a:pt x="2491" y="176116"/>
                    <a:pt x="2007" y="176669"/>
                    <a:pt x="1661" y="177361"/>
                  </a:cubicBezTo>
                  <a:lnTo>
                    <a:pt x="692" y="179228"/>
                  </a:lnTo>
                  <a:cubicBezTo>
                    <a:pt x="346" y="179851"/>
                    <a:pt x="139" y="180543"/>
                    <a:pt x="139" y="181304"/>
                  </a:cubicBezTo>
                  <a:lnTo>
                    <a:pt x="0" y="183517"/>
                  </a:lnTo>
                  <a:cubicBezTo>
                    <a:pt x="0" y="183863"/>
                    <a:pt x="0" y="184209"/>
                    <a:pt x="0" y="184555"/>
                  </a:cubicBezTo>
                  <a:lnTo>
                    <a:pt x="623" y="188982"/>
                  </a:lnTo>
                  <a:cubicBezTo>
                    <a:pt x="830" y="190573"/>
                    <a:pt x="1800" y="192025"/>
                    <a:pt x="3253" y="192786"/>
                  </a:cubicBezTo>
                  <a:cubicBezTo>
                    <a:pt x="4014" y="193201"/>
                    <a:pt x="4914" y="193478"/>
                    <a:pt x="5813" y="193478"/>
                  </a:cubicBezTo>
                  <a:cubicBezTo>
                    <a:pt x="6506" y="193478"/>
                    <a:pt x="7198" y="193340"/>
                    <a:pt x="7821" y="193063"/>
                  </a:cubicBezTo>
                  <a:lnTo>
                    <a:pt x="7821" y="193063"/>
                  </a:lnTo>
                  <a:cubicBezTo>
                    <a:pt x="8167" y="193270"/>
                    <a:pt x="8582" y="193340"/>
                    <a:pt x="8997" y="193478"/>
                  </a:cubicBezTo>
                  <a:lnTo>
                    <a:pt x="10451" y="193755"/>
                  </a:lnTo>
                  <a:cubicBezTo>
                    <a:pt x="10451" y="193755"/>
                    <a:pt x="11143" y="193824"/>
                    <a:pt x="11420" y="193824"/>
                  </a:cubicBezTo>
                  <a:cubicBezTo>
                    <a:pt x="11627" y="193824"/>
                    <a:pt x="11904" y="193824"/>
                    <a:pt x="12112" y="193824"/>
                  </a:cubicBezTo>
                  <a:lnTo>
                    <a:pt x="13704" y="193616"/>
                  </a:lnTo>
                  <a:cubicBezTo>
                    <a:pt x="13704" y="193616"/>
                    <a:pt x="14119" y="193616"/>
                    <a:pt x="14327" y="193478"/>
                  </a:cubicBezTo>
                  <a:lnTo>
                    <a:pt x="18410" y="192440"/>
                  </a:lnTo>
                  <a:lnTo>
                    <a:pt x="21040" y="192233"/>
                  </a:lnTo>
                  <a:lnTo>
                    <a:pt x="22701" y="192717"/>
                  </a:lnTo>
                  <a:lnTo>
                    <a:pt x="28792" y="196038"/>
                  </a:lnTo>
                  <a:cubicBezTo>
                    <a:pt x="29553" y="196453"/>
                    <a:pt x="30453" y="196660"/>
                    <a:pt x="31284" y="196660"/>
                  </a:cubicBezTo>
                  <a:cubicBezTo>
                    <a:pt x="32114" y="196660"/>
                    <a:pt x="33014" y="196453"/>
                    <a:pt x="33775" y="196038"/>
                  </a:cubicBezTo>
                  <a:cubicBezTo>
                    <a:pt x="35297" y="195208"/>
                    <a:pt x="36336" y="193616"/>
                    <a:pt x="36474" y="191818"/>
                  </a:cubicBezTo>
                  <a:lnTo>
                    <a:pt x="36612" y="190089"/>
                  </a:lnTo>
                  <a:lnTo>
                    <a:pt x="37443" y="185731"/>
                  </a:lnTo>
                  <a:lnTo>
                    <a:pt x="38343" y="186007"/>
                  </a:lnTo>
                  <a:cubicBezTo>
                    <a:pt x="38758" y="186146"/>
                    <a:pt x="39173" y="186215"/>
                    <a:pt x="39658" y="186284"/>
                  </a:cubicBezTo>
                  <a:lnTo>
                    <a:pt x="43741" y="186561"/>
                  </a:lnTo>
                  <a:cubicBezTo>
                    <a:pt x="43741" y="186561"/>
                    <a:pt x="43949" y="186561"/>
                    <a:pt x="44087" y="186561"/>
                  </a:cubicBezTo>
                  <a:cubicBezTo>
                    <a:pt x="44295" y="186561"/>
                    <a:pt x="44503" y="186561"/>
                    <a:pt x="44710" y="186561"/>
                  </a:cubicBezTo>
                  <a:lnTo>
                    <a:pt x="48794" y="186077"/>
                  </a:lnTo>
                  <a:cubicBezTo>
                    <a:pt x="48794" y="186077"/>
                    <a:pt x="49348" y="186007"/>
                    <a:pt x="49624" y="185938"/>
                  </a:cubicBezTo>
                  <a:lnTo>
                    <a:pt x="69418" y="180197"/>
                  </a:lnTo>
                  <a:cubicBezTo>
                    <a:pt x="69418" y="180197"/>
                    <a:pt x="70042" y="179989"/>
                    <a:pt x="70318" y="179851"/>
                  </a:cubicBezTo>
                  <a:lnTo>
                    <a:pt x="77585" y="176116"/>
                  </a:lnTo>
                  <a:lnTo>
                    <a:pt x="80215" y="175355"/>
                  </a:lnTo>
                  <a:lnTo>
                    <a:pt x="82776" y="175355"/>
                  </a:lnTo>
                  <a:cubicBezTo>
                    <a:pt x="82776" y="175355"/>
                    <a:pt x="88729" y="176669"/>
                    <a:pt x="88729" y="176669"/>
                  </a:cubicBezTo>
                  <a:cubicBezTo>
                    <a:pt x="89005" y="176669"/>
                    <a:pt x="89282" y="176738"/>
                    <a:pt x="89559" y="176807"/>
                  </a:cubicBezTo>
                  <a:lnTo>
                    <a:pt x="89836" y="176807"/>
                  </a:lnTo>
                  <a:cubicBezTo>
                    <a:pt x="89836" y="176807"/>
                    <a:pt x="89559" y="177222"/>
                    <a:pt x="89421" y="177361"/>
                  </a:cubicBezTo>
                  <a:lnTo>
                    <a:pt x="88590" y="178675"/>
                  </a:lnTo>
                  <a:cubicBezTo>
                    <a:pt x="88106" y="179367"/>
                    <a:pt x="87829" y="180197"/>
                    <a:pt x="87760" y="181027"/>
                  </a:cubicBezTo>
                  <a:lnTo>
                    <a:pt x="87552" y="182756"/>
                  </a:lnTo>
                  <a:cubicBezTo>
                    <a:pt x="87552" y="183171"/>
                    <a:pt x="87552" y="183586"/>
                    <a:pt x="87552" y="183932"/>
                  </a:cubicBezTo>
                  <a:lnTo>
                    <a:pt x="87898" y="186422"/>
                  </a:lnTo>
                  <a:cubicBezTo>
                    <a:pt x="87898" y="186422"/>
                    <a:pt x="87898" y="186768"/>
                    <a:pt x="87967" y="186907"/>
                  </a:cubicBezTo>
                  <a:lnTo>
                    <a:pt x="88521" y="189397"/>
                  </a:lnTo>
                  <a:cubicBezTo>
                    <a:pt x="88521" y="189397"/>
                    <a:pt x="88590" y="189812"/>
                    <a:pt x="88659" y="189950"/>
                  </a:cubicBezTo>
                  <a:lnTo>
                    <a:pt x="89282" y="191818"/>
                  </a:lnTo>
                  <a:cubicBezTo>
                    <a:pt x="89282" y="191818"/>
                    <a:pt x="89559" y="192440"/>
                    <a:pt x="89697" y="192717"/>
                  </a:cubicBezTo>
                  <a:lnTo>
                    <a:pt x="91912" y="196453"/>
                  </a:lnTo>
                  <a:cubicBezTo>
                    <a:pt x="91912" y="196453"/>
                    <a:pt x="92327" y="197006"/>
                    <a:pt x="92535" y="197283"/>
                  </a:cubicBezTo>
                  <a:lnTo>
                    <a:pt x="95580" y="200603"/>
                  </a:lnTo>
                  <a:cubicBezTo>
                    <a:pt x="95996" y="201018"/>
                    <a:pt x="96411" y="201364"/>
                    <a:pt x="96965" y="201641"/>
                  </a:cubicBezTo>
                  <a:lnTo>
                    <a:pt x="100633" y="203646"/>
                  </a:lnTo>
                  <a:cubicBezTo>
                    <a:pt x="101394" y="204062"/>
                    <a:pt x="102225" y="204269"/>
                    <a:pt x="103124" y="204269"/>
                  </a:cubicBezTo>
                  <a:cubicBezTo>
                    <a:pt x="103193" y="204269"/>
                    <a:pt x="103332" y="204269"/>
                    <a:pt x="103401" y="204269"/>
                  </a:cubicBezTo>
                  <a:lnTo>
                    <a:pt x="107623" y="204062"/>
                  </a:lnTo>
                  <a:cubicBezTo>
                    <a:pt x="108661" y="204062"/>
                    <a:pt x="109699" y="203646"/>
                    <a:pt x="110530" y="202955"/>
                  </a:cubicBezTo>
                  <a:lnTo>
                    <a:pt x="114268" y="200050"/>
                  </a:lnTo>
                  <a:cubicBezTo>
                    <a:pt x="114821" y="199565"/>
                    <a:pt x="115305" y="199012"/>
                    <a:pt x="115651" y="198389"/>
                  </a:cubicBezTo>
                  <a:lnTo>
                    <a:pt x="120150" y="189812"/>
                  </a:lnTo>
                  <a:lnTo>
                    <a:pt x="122088" y="187529"/>
                  </a:lnTo>
                  <a:lnTo>
                    <a:pt x="122711" y="187252"/>
                  </a:lnTo>
                  <a:lnTo>
                    <a:pt x="128110" y="186215"/>
                  </a:lnTo>
                  <a:cubicBezTo>
                    <a:pt x="128732" y="186077"/>
                    <a:pt x="129286" y="185869"/>
                    <a:pt x="129840" y="185592"/>
                  </a:cubicBezTo>
                  <a:lnTo>
                    <a:pt x="131708" y="184486"/>
                  </a:lnTo>
                  <a:cubicBezTo>
                    <a:pt x="132816" y="183794"/>
                    <a:pt x="133647" y="182756"/>
                    <a:pt x="134062" y="181442"/>
                  </a:cubicBezTo>
                  <a:lnTo>
                    <a:pt x="134616" y="179436"/>
                  </a:lnTo>
                  <a:cubicBezTo>
                    <a:pt x="134616" y="179436"/>
                    <a:pt x="134684" y="179090"/>
                    <a:pt x="134754" y="178952"/>
                  </a:cubicBezTo>
                  <a:lnTo>
                    <a:pt x="139945" y="177845"/>
                  </a:lnTo>
                  <a:lnTo>
                    <a:pt x="142436" y="177499"/>
                  </a:lnTo>
                  <a:lnTo>
                    <a:pt x="144582" y="177361"/>
                  </a:lnTo>
                  <a:lnTo>
                    <a:pt x="153787" y="178813"/>
                  </a:lnTo>
                  <a:cubicBezTo>
                    <a:pt x="153787" y="178813"/>
                    <a:pt x="154341" y="178813"/>
                    <a:pt x="154617" y="178813"/>
                  </a:cubicBezTo>
                  <a:cubicBezTo>
                    <a:pt x="154687" y="178813"/>
                    <a:pt x="154756" y="178813"/>
                    <a:pt x="154894" y="178813"/>
                  </a:cubicBezTo>
                  <a:lnTo>
                    <a:pt x="157109" y="178675"/>
                  </a:lnTo>
                  <a:cubicBezTo>
                    <a:pt x="158632" y="178606"/>
                    <a:pt x="160016" y="177914"/>
                    <a:pt x="160916" y="176738"/>
                  </a:cubicBezTo>
                  <a:lnTo>
                    <a:pt x="163753" y="173210"/>
                  </a:lnTo>
                  <a:cubicBezTo>
                    <a:pt x="163753" y="173210"/>
                    <a:pt x="164030" y="172864"/>
                    <a:pt x="164099" y="172726"/>
                  </a:cubicBezTo>
                  <a:lnTo>
                    <a:pt x="164307" y="172380"/>
                  </a:lnTo>
                  <a:lnTo>
                    <a:pt x="164999" y="174179"/>
                  </a:lnTo>
                  <a:cubicBezTo>
                    <a:pt x="165761" y="176254"/>
                    <a:pt x="167768" y="177568"/>
                    <a:pt x="169844" y="177568"/>
                  </a:cubicBezTo>
                  <a:cubicBezTo>
                    <a:pt x="170398" y="177568"/>
                    <a:pt x="170951" y="177499"/>
                    <a:pt x="171505" y="177291"/>
                  </a:cubicBezTo>
                  <a:lnTo>
                    <a:pt x="174965" y="176116"/>
                  </a:lnTo>
                  <a:cubicBezTo>
                    <a:pt x="176073" y="175770"/>
                    <a:pt x="176973" y="175078"/>
                    <a:pt x="177595" y="174109"/>
                  </a:cubicBezTo>
                  <a:lnTo>
                    <a:pt x="179603" y="171135"/>
                  </a:lnTo>
                  <a:cubicBezTo>
                    <a:pt x="180018" y="170443"/>
                    <a:pt x="180364" y="169683"/>
                    <a:pt x="180433" y="168921"/>
                  </a:cubicBezTo>
                  <a:lnTo>
                    <a:pt x="181264" y="162973"/>
                  </a:lnTo>
                  <a:lnTo>
                    <a:pt x="181264" y="162834"/>
                  </a:lnTo>
                  <a:cubicBezTo>
                    <a:pt x="181264" y="162834"/>
                    <a:pt x="184932" y="164633"/>
                    <a:pt x="184932" y="164633"/>
                  </a:cubicBezTo>
                  <a:cubicBezTo>
                    <a:pt x="185140" y="164771"/>
                    <a:pt x="185347" y="164840"/>
                    <a:pt x="185555" y="164910"/>
                  </a:cubicBezTo>
                  <a:lnTo>
                    <a:pt x="185555" y="165117"/>
                  </a:lnTo>
                  <a:cubicBezTo>
                    <a:pt x="185555" y="166777"/>
                    <a:pt x="186385" y="168299"/>
                    <a:pt x="187700" y="169267"/>
                  </a:cubicBezTo>
                  <a:lnTo>
                    <a:pt x="189707" y="170720"/>
                  </a:lnTo>
                  <a:cubicBezTo>
                    <a:pt x="190607" y="171343"/>
                    <a:pt x="191645" y="171688"/>
                    <a:pt x="192753" y="171688"/>
                  </a:cubicBezTo>
                  <a:cubicBezTo>
                    <a:pt x="193860" y="171688"/>
                    <a:pt x="194898" y="171343"/>
                    <a:pt x="195867" y="170651"/>
                  </a:cubicBezTo>
                  <a:lnTo>
                    <a:pt x="196836" y="169959"/>
                  </a:lnTo>
                  <a:cubicBezTo>
                    <a:pt x="196836" y="169959"/>
                    <a:pt x="197113" y="169752"/>
                    <a:pt x="197182" y="169683"/>
                  </a:cubicBezTo>
                  <a:lnTo>
                    <a:pt x="201543" y="165809"/>
                  </a:lnTo>
                  <a:lnTo>
                    <a:pt x="203688" y="164633"/>
                  </a:lnTo>
                  <a:cubicBezTo>
                    <a:pt x="203688" y="164633"/>
                    <a:pt x="204173" y="164287"/>
                    <a:pt x="204449" y="164149"/>
                  </a:cubicBezTo>
                  <a:lnTo>
                    <a:pt x="205488" y="163318"/>
                  </a:lnTo>
                  <a:cubicBezTo>
                    <a:pt x="205903" y="162973"/>
                    <a:pt x="206249" y="162627"/>
                    <a:pt x="206526" y="162142"/>
                  </a:cubicBezTo>
                  <a:lnTo>
                    <a:pt x="207425" y="160759"/>
                  </a:lnTo>
                  <a:cubicBezTo>
                    <a:pt x="207702" y="160344"/>
                    <a:pt x="207910" y="159929"/>
                    <a:pt x="208048" y="159445"/>
                  </a:cubicBezTo>
                  <a:lnTo>
                    <a:pt x="208602" y="157577"/>
                  </a:lnTo>
                  <a:cubicBezTo>
                    <a:pt x="208740" y="157231"/>
                    <a:pt x="208810" y="156816"/>
                    <a:pt x="208810" y="156470"/>
                  </a:cubicBezTo>
                  <a:lnTo>
                    <a:pt x="208948" y="155018"/>
                  </a:lnTo>
                  <a:lnTo>
                    <a:pt x="208948" y="154533"/>
                  </a:lnTo>
                  <a:cubicBezTo>
                    <a:pt x="208948" y="154533"/>
                    <a:pt x="209363" y="154118"/>
                    <a:pt x="209363" y="154118"/>
                  </a:cubicBezTo>
                  <a:lnTo>
                    <a:pt x="209986" y="153565"/>
                  </a:lnTo>
                  <a:lnTo>
                    <a:pt x="210748" y="153150"/>
                  </a:lnTo>
                  <a:lnTo>
                    <a:pt x="214208" y="151974"/>
                  </a:lnTo>
                  <a:cubicBezTo>
                    <a:pt x="215731" y="151490"/>
                    <a:pt x="216976" y="150245"/>
                    <a:pt x="217461" y="148723"/>
                  </a:cubicBezTo>
                  <a:cubicBezTo>
                    <a:pt x="217946" y="147201"/>
                    <a:pt x="217738" y="145472"/>
                    <a:pt x="216838" y="144157"/>
                  </a:cubicBezTo>
                  <a:lnTo>
                    <a:pt x="212963" y="138416"/>
                  </a:lnTo>
                  <a:lnTo>
                    <a:pt x="212201" y="133435"/>
                  </a:lnTo>
                  <a:lnTo>
                    <a:pt x="213378" y="127902"/>
                  </a:lnTo>
                  <a:lnTo>
                    <a:pt x="218776" y="117733"/>
                  </a:lnTo>
                  <a:cubicBezTo>
                    <a:pt x="218776" y="117733"/>
                    <a:pt x="219053" y="117111"/>
                    <a:pt x="219122" y="116834"/>
                  </a:cubicBezTo>
                  <a:lnTo>
                    <a:pt x="220299" y="112960"/>
                  </a:lnTo>
                  <a:cubicBezTo>
                    <a:pt x="220299" y="112960"/>
                    <a:pt x="220437" y="112338"/>
                    <a:pt x="220506" y="111992"/>
                  </a:cubicBezTo>
                  <a:lnTo>
                    <a:pt x="220922" y="107910"/>
                  </a:lnTo>
                  <a:cubicBezTo>
                    <a:pt x="220922" y="107910"/>
                    <a:pt x="220922" y="107357"/>
                    <a:pt x="220922" y="107150"/>
                  </a:cubicBezTo>
                  <a:lnTo>
                    <a:pt x="220714" y="102584"/>
                  </a:lnTo>
                  <a:cubicBezTo>
                    <a:pt x="220714" y="102584"/>
                    <a:pt x="220714" y="102100"/>
                    <a:pt x="220645" y="101823"/>
                  </a:cubicBezTo>
                  <a:lnTo>
                    <a:pt x="219053" y="93730"/>
                  </a:lnTo>
                  <a:lnTo>
                    <a:pt x="219191" y="91378"/>
                  </a:lnTo>
                  <a:lnTo>
                    <a:pt x="220230" y="89580"/>
                  </a:lnTo>
                  <a:lnTo>
                    <a:pt x="220506" y="89580"/>
                  </a:lnTo>
                  <a:cubicBezTo>
                    <a:pt x="220506" y="89580"/>
                    <a:pt x="221752" y="89303"/>
                    <a:pt x="221752" y="89303"/>
                  </a:cubicBezTo>
                  <a:cubicBezTo>
                    <a:pt x="222029" y="89303"/>
                    <a:pt x="222375" y="89164"/>
                    <a:pt x="222652" y="89095"/>
                  </a:cubicBezTo>
                  <a:lnTo>
                    <a:pt x="224313" y="88542"/>
                  </a:lnTo>
                  <a:cubicBezTo>
                    <a:pt x="224797" y="88404"/>
                    <a:pt x="225282" y="88127"/>
                    <a:pt x="225766" y="87781"/>
                  </a:cubicBezTo>
                  <a:lnTo>
                    <a:pt x="227635" y="86467"/>
                  </a:lnTo>
                  <a:cubicBezTo>
                    <a:pt x="228258" y="85983"/>
                    <a:pt x="228812" y="85360"/>
                    <a:pt x="229158" y="84668"/>
                  </a:cubicBezTo>
                  <a:lnTo>
                    <a:pt x="229919" y="83146"/>
                  </a:lnTo>
                  <a:cubicBezTo>
                    <a:pt x="230196" y="82662"/>
                    <a:pt x="230334" y="82109"/>
                    <a:pt x="230473" y="81555"/>
                  </a:cubicBezTo>
                  <a:lnTo>
                    <a:pt x="231096" y="77751"/>
                  </a:lnTo>
                  <a:lnTo>
                    <a:pt x="231857" y="75261"/>
                  </a:lnTo>
                  <a:lnTo>
                    <a:pt x="232203" y="74431"/>
                  </a:lnTo>
                  <a:lnTo>
                    <a:pt x="232618" y="73670"/>
                  </a:lnTo>
                  <a:lnTo>
                    <a:pt x="232826" y="73462"/>
                  </a:lnTo>
                  <a:lnTo>
                    <a:pt x="233933" y="72494"/>
                  </a:lnTo>
                  <a:cubicBezTo>
                    <a:pt x="233933" y="72494"/>
                    <a:pt x="234141" y="72286"/>
                    <a:pt x="234210" y="72217"/>
                  </a:cubicBezTo>
                  <a:lnTo>
                    <a:pt x="234833" y="71594"/>
                  </a:lnTo>
                  <a:cubicBezTo>
                    <a:pt x="235179" y="71249"/>
                    <a:pt x="235456" y="70834"/>
                    <a:pt x="235664" y="70419"/>
                  </a:cubicBezTo>
                  <a:lnTo>
                    <a:pt x="238709" y="64608"/>
                  </a:lnTo>
                  <a:cubicBezTo>
                    <a:pt x="238917" y="64193"/>
                    <a:pt x="239055" y="63778"/>
                    <a:pt x="239193" y="63294"/>
                  </a:cubicBezTo>
                  <a:lnTo>
                    <a:pt x="240578" y="56930"/>
                  </a:lnTo>
                  <a:cubicBezTo>
                    <a:pt x="240647" y="56515"/>
                    <a:pt x="240716" y="56100"/>
                    <a:pt x="240716" y="55615"/>
                  </a:cubicBezTo>
                  <a:lnTo>
                    <a:pt x="240439" y="48905"/>
                  </a:lnTo>
                  <a:cubicBezTo>
                    <a:pt x="240439" y="48905"/>
                    <a:pt x="240439" y="48214"/>
                    <a:pt x="240301" y="47937"/>
                  </a:cubicBezTo>
                  <a:lnTo>
                    <a:pt x="238709" y="41158"/>
                  </a:lnTo>
                  <a:cubicBezTo>
                    <a:pt x="238709" y="41158"/>
                    <a:pt x="238640" y="40881"/>
                    <a:pt x="238570" y="40674"/>
                  </a:cubicBezTo>
                  <a:lnTo>
                    <a:pt x="236979" y="35832"/>
                  </a:lnTo>
                  <a:cubicBezTo>
                    <a:pt x="236979" y="35832"/>
                    <a:pt x="236909" y="35555"/>
                    <a:pt x="236840" y="35417"/>
                  </a:cubicBezTo>
                  <a:lnTo>
                    <a:pt x="235871" y="33134"/>
                  </a:lnTo>
                  <a:cubicBezTo>
                    <a:pt x="235871" y="33134"/>
                    <a:pt x="235594" y="32650"/>
                    <a:pt x="235456" y="32373"/>
                  </a:cubicBezTo>
                  <a:lnTo>
                    <a:pt x="234072" y="30160"/>
                  </a:lnTo>
                  <a:cubicBezTo>
                    <a:pt x="234072" y="30160"/>
                    <a:pt x="233726" y="29675"/>
                    <a:pt x="233518" y="29468"/>
                  </a:cubicBezTo>
                  <a:lnTo>
                    <a:pt x="230403" y="26148"/>
                  </a:lnTo>
                  <a:lnTo>
                    <a:pt x="229711" y="25248"/>
                  </a:lnTo>
                  <a:lnTo>
                    <a:pt x="229296" y="24280"/>
                  </a:lnTo>
                  <a:lnTo>
                    <a:pt x="228673" y="20890"/>
                  </a:lnTo>
                  <a:lnTo>
                    <a:pt x="228673" y="16947"/>
                  </a:lnTo>
                  <a:cubicBezTo>
                    <a:pt x="228673" y="16947"/>
                    <a:pt x="229019" y="12797"/>
                    <a:pt x="229019" y="12797"/>
                  </a:cubicBezTo>
                  <a:lnTo>
                    <a:pt x="229781" y="8577"/>
                  </a:lnTo>
                  <a:cubicBezTo>
                    <a:pt x="230127" y="6779"/>
                    <a:pt x="229504" y="4911"/>
                    <a:pt x="228119" y="3735"/>
                  </a:cubicBezTo>
                  <a:cubicBezTo>
                    <a:pt x="227151" y="2905"/>
                    <a:pt x="225974" y="2421"/>
                    <a:pt x="224728" y="2421"/>
                  </a:cubicBezTo>
                  <a:cubicBezTo>
                    <a:pt x="224175" y="2421"/>
                    <a:pt x="223621" y="2490"/>
                    <a:pt x="223136" y="2698"/>
                  </a:cubicBezTo>
                  <a:lnTo>
                    <a:pt x="222167" y="3043"/>
                  </a:lnTo>
                  <a:lnTo>
                    <a:pt x="221129" y="2213"/>
                  </a:lnTo>
                  <a:cubicBezTo>
                    <a:pt x="220576" y="1798"/>
                    <a:pt x="219952" y="1453"/>
                    <a:pt x="219261" y="1245"/>
                  </a:cubicBezTo>
                  <a:lnTo>
                    <a:pt x="216561" y="484"/>
                  </a:lnTo>
                  <a:cubicBezTo>
                    <a:pt x="216077" y="346"/>
                    <a:pt x="215661" y="277"/>
                    <a:pt x="215177" y="277"/>
                  </a:cubicBezTo>
                  <a:lnTo>
                    <a:pt x="215177" y="277"/>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5" name="Freeform 3674">
              <a:extLst>
                <a:ext uri="{FF2B5EF4-FFF2-40B4-BE49-F238E27FC236}">
                  <a16:creationId xmlns:a16="http://schemas.microsoft.com/office/drawing/2014/main" id="{3F655099-E9CB-665D-9968-1CCE6E96D94C}"/>
                </a:ext>
              </a:extLst>
            </p:cNvPr>
            <p:cNvSpPr/>
            <p:nvPr/>
          </p:nvSpPr>
          <p:spPr>
            <a:xfrm>
              <a:off x="8699397" y="4056175"/>
              <a:ext cx="3318" cy="3131"/>
            </a:xfrm>
            <a:custGeom>
              <a:avLst/>
              <a:gdLst>
                <a:gd name="connsiteX0" fmla="*/ 1454 w 2491"/>
                <a:gd name="connsiteY0" fmla="*/ 2144 h 2351"/>
                <a:gd name="connsiteX1" fmla="*/ 2491 w 2491"/>
                <a:gd name="connsiteY1" fmla="*/ 1314 h 2351"/>
                <a:gd name="connsiteX2" fmla="*/ 2146 w 2491"/>
                <a:gd name="connsiteY2" fmla="*/ 1107 h 2351"/>
                <a:gd name="connsiteX3" fmla="*/ 1938 w 2491"/>
                <a:gd name="connsiteY3" fmla="*/ 761 h 2351"/>
                <a:gd name="connsiteX4" fmla="*/ 1800 w 2491"/>
                <a:gd name="connsiteY4" fmla="*/ 415 h 2351"/>
                <a:gd name="connsiteX5" fmla="*/ 1730 w 2491"/>
                <a:gd name="connsiteY5" fmla="*/ 0 h 2351"/>
                <a:gd name="connsiteX6" fmla="*/ 830 w 2491"/>
                <a:gd name="connsiteY6" fmla="*/ 899 h 2351"/>
                <a:gd name="connsiteX7" fmla="*/ 346 w 2491"/>
                <a:gd name="connsiteY7" fmla="*/ 1522 h 2351"/>
                <a:gd name="connsiteX8" fmla="*/ 0 w 2491"/>
                <a:gd name="connsiteY8" fmla="*/ 2006 h 2351"/>
                <a:gd name="connsiteX9" fmla="*/ 969 w 2491"/>
                <a:gd name="connsiteY9" fmla="*/ 2352 h 2351"/>
                <a:gd name="connsiteX10" fmla="*/ 1454 w 2491"/>
                <a:gd name="connsiteY10" fmla="*/ 2144 h 2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 h="2351">
                  <a:moveTo>
                    <a:pt x="1454" y="2144"/>
                  </a:moveTo>
                  <a:lnTo>
                    <a:pt x="2491" y="1314"/>
                  </a:lnTo>
                  <a:lnTo>
                    <a:pt x="2146" y="1107"/>
                  </a:lnTo>
                  <a:lnTo>
                    <a:pt x="1938" y="761"/>
                  </a:lnTo>
                  <a:lnTo>
                    <a:pt x="1800" y="415"/>
                  </a:lnTo>
                  <a:lnTo>
                    <a:pt x="1730" y="0"/>
                  </a:lnTo>
                  <a:lnTo>
                    <a:pt x="830" y="899"/>
                  </a:lnTo>
                  <a:lnTo>
                    <a:pt x="346" y="1522"/>
                  </a:lnTo>
                  <a:lnTo>
                    <a:pt x="0" y="2006"/>
                  </a:lnTo>
                  <a:lnTo>
                    <a:pt x="969" y="2352"/>
                  </a:lnTo>
                  <a:lnTo>
                    <a:pt x="1454" y="214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6" name="Freeform 3675">
              <a:extLst>
                <a:ext uri="{FF2B5EF4-FFF2-40B4-BE49-F238E27FC236}">
                  <a16:creationId xmlns:a16="http://schemas.microsoft.com/office/drawing/2014/main" id="{926F345C-9BC4-2C13-0643-F5C3755FEFC4}"/>
                </a:ext>
              </a:extLst>
            </p:cNvPr>
            <p:cNvSpPr/>
            <p:nvPr/>
          </p:nvSpPr>
          <p:spPr>
            <a:xfrm>
              <a:off x="8692477" y="4049173"/>
              <a:ext cx="17243" cy="17043"/>
            </a:xfrm>
            <a:custGeom>
              <a:avLst/>
              <a:gdLst>
                <a:gd name="connsiteX0" fmla="*/ 6926 w 12947"/>
                <a:gd name="connsiteY0" fmla="*/ 5257 h 12797"/>
                <a:gd name="connsiteX1" fmla="*/ 6926 w 12947"/>
                <a:gd name="connsiteY1" fmla="*/ 5672 h 12797"/>
                <a:gd name="connsiteX2" fmla="*/ 7134 w 12947"/>
                <a:gd name="connsiteY2" fmla="*/ 6018 h 12797"/>
                <a:gd name="connsiteX3" fmla="*/ 7411 w 12947"/>
                <a:gd name="connsiteY3" fmla="*/ 6364 h 12797"/>
                <a:gd name="connsiteX4" fmla="*/ 7688 w 12947"/>
                <a:gd name="connsiteY4" fmla="*/ 6641 h 12797"/>
                <a:gd name="connsiteX5" fmla="*/ 6650 w 12947"/>
                <a:gd name="connsiteY5" fmla="*/ 7471 h 12797"/>
                <a:gd name="connsiteX6" fmla="*/ 6165 w 12947"/>
                <a:gd name="connsiteY6" fmla="*/ 7609 h 12797"/>
                <a:gd name="connsiteX7" fmla="*/ 5196 w 12947"/>
                <a:gd name="connsiteY7" fmla="*/ 7263 h 12797"/>
                <a:gd name="connsiteX8" fmla="*/ 5542 w 12947"/>
                <a:gd name="connsiteY8" fmla="*/ 6779 h 12797"/>
                <a:gd name="connsiteX9" fmla="*/ 5957 w 12947"/>
                <a:gd name="connsiteY9" fmla="*/ 6226 h 12797"/>
                <a:gd name="connsiteX10" fmla="*/ 6926 w 12947"/>
                <a:gd name="connsiteY10" fmla="*/ 5257 h 12797"/>
                <a:gd name="connsiteX11" fmla="*/ 6926 w 12947"/>
                <a:gd name="connsiteY11" fmla="*/ 69 h 12797"/>
                <a:gd name="connsiteX12" fmla="*/ 3258 w 12947"/>
                <a:gd name="connsiteY12" fmla="*/ 1591 h 12797"/>
                <a:gd name="connsiteX13" fmla="*/ 2289 w 12947"/>
                <a:gd name="connsiteY13" fmla="*/ 2559 h 12797"/>
                <a:gd name="connsiteX14" fmla="*/ 1805 w 12947"/>
                <a:gd name="connsiteY14" fmla="*/ 3113 h 12797"/>
                <a:gd name="connsiteX15" fmla="*/ 1390 w 12947"/>
                <a:gd name="connsiteY15" fmla="*/ 3666 h 12797"/>
                <a:gd name="connsiteX16" fmla="*/ 974 w 12947"/>
                <a:gd name="connsiteY16" fmla="*/ 4289 h 12797"/>
                <a:gd name="connsiteX17" fmla="*/ 282 w 12947"/>
                <a:gd name="connsiteY17" fmla="*/ 8854 h 12797"/>
                <a:gd name="connsiteX18" fmla="*/ 3535 w 12947"/>
                <a:gd name="connsiteY18" fmla="*/ 12175 h 12797"/>
                <a:gd name="connsiteX19" fmla="*/ 4504 w 12947"/>
                <a:gd name="connsiteY19" fmla="*/ 12520 h 12797"/>
                <a:gd name="connsiteX20" fmla="*/ 6234 w 12947"/>
                <a:gd name="connsiteY20" fmla="*/ 12797 h 12797"/>
                <a:gd name="connsiteX21" fmla="*/ 7688 w 12947"/>
                <a:gd name="connsiteY21" fmla="*/ 12590 h 12797"/>
                <a:gd name="connsiteX22" fmla="*/ 8172 w 12947"/>
                <a:gd name="connsiteY22" fmla="*/ 12451 h 12797"/>
                <a:gd name="connsiteX23" fmla="*/ 10041 w 12947"/>
                <a:gd name="connsiteY23" fmla="*/ 11483 h 12797"/>
                <a:gd name="connsiteX24" fmla="*/ 11079 w 12947"/>
                <a:gd name="connsiteY24" fmla="*/ 10653 h 12797"/>
                <a:gd name="connsiteX25" fmla="*/ 12948 w 12947"/>
                <a:gd name="connsiteY25" fmla="*/ 6710 h 12797"/>
                <a:gd name="connsiteX26" fmla="*/ 11910 w 12947"/>
                <a:gd name="connsiteY26" fmla="*/ 3528 h 12797"/>
                <a:gd name="connsiteX27" fmla="*/ 8587 w 12947"/>
                <a:gd name="connsiteY27" fmla="*/ 277 h 12797"/>
                <a:gd name="connsiteX28" fmla="*/ 6996 w 12947"/>
                <a:gd name="connsiteY28" fmla="*/ 0 h 12797"/>
                <a:gd name="connsiteX29" fmla="*/ 6996 w 12947"/>
                <a:gd name="connsiteY29" fmla="*/ 0 h 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47" h="12797">
                  <a:moveTo>
                    <a:pt x="6926" y="5257"/>
                  </a:moveTo>
                  <a:lnTo>
                    <a:pt x="6926" y="5672"/>
                  </a:lnTo>
                  <a:cubicBezTo>
                    <a:pt x="6926" y="5672"/>
                    <a:pt x="7134" y="6018"/>
                    <a:pt x="7134" y="6018"/>
                  </a:cubicBezTo>
                  <a:lnTo>
                    <a:pt x="7411" y="6364"/>
                  </a:lnTo>
                  <a:lnTo>
                    <a:pt x="7688" y="6641"/>
                  </a:lnTo>
                  <a:lnTo>
                    <a:pt x="6650" y="7471"/>
                  </a:lnTo>
                  <a:lnTo>
                    <a:pt x="6165" y="7609"/>
                  </a:lnTo>
                  <a:lnTo>
                    <a:pt x="5196" y="7263"/>
                  </a:lnTo>
                  <a:lnTo>
                    <a:pt x="5542" y="6779"/>
                  </a:lnTo>
                  <a:lnTo>
                    <a:pt x="5957" y="6226"/>
                  </a:lnTo>
                  <a:lnTo>
                    <a:pt x="6926" y="5257"/>
                  </a:lnTo>
                  <a:moveTo>
                    <a:pt x="6926" y="69"/>
                  </a:moveTo>
                  <a:cubicBezTo>
                    <a:pt x="5542" y="69"/>
                    <a:pt x="4227" y="623"/>
                    <a:pt x="3258" y="1591"/>
                  </a:cubicBezTo>
                  <a:lnTo>
                    <a:pt x="2289" y="2559"/>
                  </a:lnTo>
                  <a:cubicBezTo>
                    <a:pt x="2289" y="2559"/>
                    <a:pt x="1943" y="2905"/>
                    <a:pt x="1805" y="3113"/>
                  </a:cubicBezTo>
                  <a:lnTo>
                    <a:pt x="1390" y="3666"/>
                  </a:lnTo>
                  <a:lnTo>
                    <a:pt x="974" y="4289"/>
                  </a:lnTo>
                  <a:cubicBezTo>
                    <a:pt x="5" y="5603"/>
                    <a:pt x="-271" y="7332"/>
                    <a:pt x="282" y="8854"/>
                  </a:cubicBezTo>
                  <a:cubicBezTo>
                    <a:pt x="836" y="10376"/>
                    <a:pt x="2013" y="11621"/>
                    <a:pt x="3535" y="12175"/>
                  </a:cubicBezTo>
                  <a:lnTo>
                    <a:pt x="4504" y="12520"/>
                  </a:lnTo>
                  <a:cubicBezTo>
                    <a:pt x="5057" y="12728"/>
                    <a:pt x="5611" y="12797"/>
                    <a:pt x="6234" y="12797"/>
                  </a:cubicBezTo>
                  <a:cubicBezTo>
                    <a:pt x="6719" y="12797"/>
                    <a:pt x="7203" y="12797"/>
                    <a:pt x="7688" y="12590"/>
                  </a:cubicBezTo>
                  <a:lnTo>
                    <a:pt x="8172" y="12451"/>
                  </a:lnTo>
                  <a:cubicBezTo>
                    <a:pt x="8864" y="12244"/>
                    <a:pt x="9487" y="11898"/>
                    <a:pt x="10041" y="11483"/>
                  </a:cubicBezTo>
                  <a:lnTo>
                    <a:pt x="11079" y="10653"/>
                  </a:lnTo>
                  <a:cubicBezTo>
                    <a:pt x="12256" y="9684"/>
                    <a:pt x="12948" y="8232"/>
                    <a:pt x="12948" y="6710"/>
                  </a:cubicBezTo>
                  <a:cubicBezTo>
                    <a:pt x="12948" y="5534"/>
                    <a:pt x="12602" y="4427"/>
                    <a:pt x="11910" y="3528"/>
                  </a:cubicBezTo>
                  <a:cubicBezTo>
                    <a:pt x="11356" y="2006"/>
                    <a:pt x="10179" y="830"/>
                    <a:pt x="8587" y="277"/>
                  </a:cubicBezTo>
                  <a:cubicBezTo>
                    <a:pt x="8034" y="138"/>
                    <a:pt x="7549" y="0"/>
                    <a:pt x="6996" y="0"/>
                  </a:cubicBezTo>
                  <a:lnTo>
                    <a:pt x="699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7" name="Freeform 3676">
              <a:extLst>
                <a:ext uri="{FF2B5EF4-FFF2-40B4-BE49-F238E27FC236}">
                  <a16:creationId xmlns:a16="http://schemas.microsoft.com/office/drawing/2014/main" id="{1E394EF9-E363-617C-B452-D8C50C19AEB1}"/>
                </a:ext>
              </a:extLst>
            </p:cNvPr>
            <p:cNvSpPr/>
            <p:nvPr/>
          </p:nvSpPr>
          <p:spPr>
            <a:xfrm>
              <a:off x="8687599" y="4050371"/>
              <a:ext cx="74755" cy="49840"/>
            </a:xfrm>
            <a:custGeom>
              <a:avLst/>
              <a:gdLst>
                <a:gd name="connsiteX0" fmla="*/ 0 w 56130"/>
                <a:gd name="connsiteY0" fmla="*/ 24003 h 37422"/>
                <a:gd name="connsiteX1" fmla="*/ 1938 w 56130"/>
                <a:gd name="connsiteY1" fmla="*/ 23519 h 37422"/>
                <a:gd name="connsiteX2" fmla="*/ 5813 w 56130"/>
                <a:gd name="connsiteY2" fmla="*/ 22135 h 37422"/>
                <a:gd name="connsiteX3" fmla="*/ 7890 w 56130"/>
                <a:gd name="connsiteY3" fmla="*/ 21859 h 37422"/>
                <a:gd name="connsiteX4" fmla="*/ 7821 w 56130"/>
                <a:gd name="connsiteY4" fmla="*/ 23450 h 37422"/>
                <a:gd name="connsiteX5" fmla="*/ 8374 w 56130"/>
                <a:gd name="connsiteY5" fmla="*/ 24626 h 37422"/>
                <a:gd name="connsiteX6" fmla="*/ 9205 w 56130"/>
                <a:gd name="connsiteY6" fmla="*/ 25663 h 37422"/>
                <a:gd name="connsiteX7" fmla="*/ 9828 w 56130"/>
                <a:gd name="connsiteY7" fmla="*/ 27047 h 37422"/>
                <a:gd name="connsiteX8" fmla="*/ 9689 w 56130"/>
                <a:gd name="connsiteY8" fmla="*/ 27462 h 37422"/>
                <a:gd name="connsiteX9" fmla="*/ 9067 w 56130"/>
                <a:gd name="connsiteY9" fmla="*/ 28845 h 37422"/>
                <a:gd name="connsiteX10" fmla="*/ 8928 w 56130"/>
                <a:gd name="connsiteY10" fmla="*/ 29399 h 37422"/>
                <a:gd name="connsiteX11" fmla="*/ 8928 w 56130"/>
                <a:gd name="connsiteY11" fmla="*/ 30506 h 37422"/>
                <a:gd name="connsiteX12" fmla="*/ 9067 w 56130"/>
                <a:gd name="connsiteY12" fmla="*/ 31474 h 37422"/>
                <a:gd name="connsiteX13" fmla="*/ 9551 w 56130"/>
                <a:gd name="connsiteY13" fmla="*/ 33964 h 37422"/>
                <a:gd name="connsiteX14" fmla="*/ 10728 w 56130"/>
                <a:gd name="connsiteY14" fmla="*/ 33895 h 37422"/>
                <a:gd name="connsiteX15" fmla="*/ 12873 w 56130"/>
                <a:gd name="connsiteY15" fmla="*/ 34241 h 37422"/>
                <a:gd name="connsiteX16" fmla="*/ 14050 w 56130"/>
                <a:gd name="connsiteY16" fmla="*/ 34310 h 37422"/>
                <a:gd name="connsiteX17" fmla="*/ 13565 w 56130"/>
                <a:gd name="connsiteY17" fmla="*/ 35002 h 37422"/>
                <a:gd name="connsiteX18" fmla="*/ 13012 w 56130"/>
                <a:gd name="connsiteY18" fmla="*/ 36662 h 37422"/>
                <a:gd name="connsiteX19" fmla="*/ 12665 w 56130"/>
                <a:gd name="connsiteY19" fmla="*/ 37423 h 37422"/>
                <a:gd name="connsiteX20" fmla="*/ 15641 w 56130"/>
                <a:gd name="connsiteY20" fmla="*/ 37215 h 37422"/>
                <a:gd name="connsiteX21" fmla="*/ 17303 w 56130"/>
                <a:gd name="connsiteY21" fmla="*/ 36731 h 37422"/>
                <a:gd name="connsiteX22" fmla="*/ 18479 w 56130"/>
                <a:gd name="connsiteY22" fmla="*/ 35624 h 37422"/>
                <a:gd name="connsiteX23" fmla="*/ 26785 w 56130"/>
                <a:gd name="connsiteY23" fmla="*/ 23726 h 37422"/>
                <a:gd name="connsiteX24" fmla="*/ 28792 w 56130"/>
                <a:gd name="connsiteY24" fmla="*/ 21928 h 37422"/>
                <a:gd name="connsiteX25" fmla="*/ 31214 w 56130"/>
                <a:gd name="connsiteY25" fmla="*/ 20545 h 37422"/>
                <a:gd name="connsiteX26" fmla="*/ 33982 w 56130"/>
                <a:gd name="connsiteY26" fmla="*/ 19853 h 37422"/>
                <a:gd name="connsiteX27" fmla="*/ 37374 w 56130"/>
                <a:gd name="connsiteY27" fmla="*/ 20268 h 37422"/>
                <a:gd name="connsiteX28" fmla="*/ 39934 w 56130"/>
                <a:gd name="connsiteY28" fmla="*/ 21859 h 37422"/>
                <a:gd name="connsiteX29" fmla="*/ 44572 w 56130"/>
                <a:gd name="connsiteY29" fmla="*/ 26148 h 37422"/>
                <a:gd name="connsiteX30" fmla="*/ 46025 w 56130"/>
                <a:gd name="connsiteY30" fmla="*/ 21651 h 37422"/>
                <a:gd name="connsiteX31" fmla="*/ 48586 w 56130"/>
                <a:gd name="connsiteY31" fmla="*/ 17985 h 37422"/>
                <a:gd name="connsiteX32" fmla="*/ 52046 w 56130"/>
                <a:gd name="connsiteY32" fmla="*/ 15011 h 37422"/>
                <a:gd name="connsiteX33" fmla="*/ 56130 w 56130"/>
                <a:gd name="connsiteY33" fmla="*/ 12659 h 37422"/>
                <a:gd name="connsiteX34" fmla="*/ 55438 w 56130"/>
                <a:gd name="connsiteY34" fmla="*/ 11898 h 37422"/>
                <a:gd name="connsiteX35" fmla="*/ 54954 w 56130"/>
                <a:gd name="connsiteY35" fmla="*/ 10999 h 37422"/>
                <a:gd name="connsiteX36" fmla="*/ 54607 w 56130"/>
                <a:gd name="connsiteY36" fmla="*/ 10030 h 37422"/>
                <a:gd name="connsiteX37" fmla="*/ 54400 w 56130"/>
                <a:gd name="connsiteY37" fmla="*/ 8854 h 37422"/>
                <a:gd name="connsiteX38" fmla="*/ 54054 w 56130"/>
                <a:gd name="connsiteY38" fmla="*/ 7402 h 37422"/>
                <a:gd name="connsiteX39" fmla="*/ 53985 w 56130"/>
                <a:gd name="connsiteY39" fmla="*/ 6018 h 37422"/>
                <a:gd name="connsiteX40" fmla="*/ 54054 w 56130"/>
                <a:gd name="connsiteY40" fmla="*/ 3113 h 37422"/>
                <a:gd name="connsiteX41" fmla="*/ 50870 w 56130"/>
                <a:gd name="connsiteY41" fmla="*/ 3113 h 37422"/>
                <a:gd name="connsiteX42" fmla="*/ 47963 w 56130"/>
                <a:gd name="connsiteY42" fmla="*/ 2006 h 37422"/>
                <a:gd name="connsiteX43" fmla="*/ 45125 w 56130"/>
                <a:gd name="connsiteY43" fmla="*/ 692 h 37422"/>
                <a:gd name="connsiteX44" fmla="*/ 42080 w 56130"/>
                <a:gd name="connsiteY44" fmla="*/ 0 h 37422"/>
                <a:gd name="connsiteX45" fmla="*/ 39519 w 56130"/>
                <a:gd name="connsiteY45" fmla="*/ 484 h 37422"/>
                <a:gd name="connsiteX46" fmla="*/ 34882 w 56130"/>
                <a:gd name="connsiteY46" fmla="*/ 2629 h 37422"/>
                <a:gd name="connsiteX47" fmla="*/ 32529 w 56130"/>
                <a:gd name="connsiteY47" fmla="*/ 2698 h 37422"/>
                <a:gd name="connsiteX48" fmla="*/ 33429 w 56130"/>
                <a:gd name="connsiteY48" fmla="*/ 5811 h 37422"/>
                <a:gd name="connsiteX49" fmla="*/ 31906 w 56130"/>
                <a:gd name="connsiteY49" fmla="*/ 7747 h 37422"/>
                <a:gd name="connsiteX50" fmla="*/ 29276 w 56130"/>
                <a:gd name="connsiteY50" fmla="*/ 8716 h 37422"/>
                <a:gd name="connsiteX51" fmla="*/ 24431 w 56130"/>
                <a:gd name="connsiteY51" fmla="*/ 9269 h 37422"/>
                <a:gd name="connsiteX52" fmla="*/ 23532 w 56130"/>
                <a:gd name="connsiteY52" fmla="*/ 9200 h 37422"/>
                <a:gd name="connsiteX53" fmla="*/ 21179 w 56130"/>
                <a:gd name="connsiteY53" fmla="*/ 8508 h 37422"/>
                <a:gd name="connsiteX54" fmla="*/ 19586 w 56130"/>
                <a:gd name="connsiteY54" fmla="*/ 7609 h 37422"/>
                <a:gd name="connsiteX55" fmla="*/ 19379 w 56130"/>
                <a:gd name="connsiteY55" fmla="*/ 6779 h 37422"/>
                <a:gd name="connsiteX56" fmla="*/ 18964 w 56130"/>
                <a:gd name="connsiteY56" fmla="*/ 6571 h 37422"/>
                <a:gd name="connsiteX57" fmla="*/ 16956 w 56130"/>
                <a:gd name="connsiteY57" fmla="*/ 7678 h 37422"/>
                <a:gd name="connsiteX58" fmla="*/ 15295 w 56130"/>
                <a:gd name="connsiteY58" fmla="*/ 9407 h 37422"/>
                <a:gd name="connsiteX59" fmla="*/ 12873 w 56130"/>
                <a:gd name="connsiteY59" fmla="*/ 14250 h 37422"/>
                <a:gd name="connsiteX60" fmla="*/ 11489 w 56130"/>
                <a:gd name="connsiteY60" fmla="*/ 16394 h 37422"/>
                <a:gd name="connsiteX61" fmla="*/ 8928 w 56130"/>
                <a:gd name="connsiteY61" fmla="*/ 18608 h 37422"/>
                <a:gd name="connsiteX62" fmla="*/ 2837 w 56130"/>
                <a:gd name="connsiteY62" fmla="*/ 22066 h 37422"/>
                <a:gd name="connsiteX63" fmla="*/ 0 w 56130"/>
                <a:gd name="connsiteY63" fmla="*/ 24003 h 3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6130" h="37422">
                  <a:moveTo>
                    <a:pt x="0" y="24003"/>
                  </a:moveTo>
                  <a:lnTo>
                    <a:pt x="1938" y="23519"/>
                  </a:lnTo>
                  <a:lnTo>
                    <a:pt x="5813" y="22135"/>
                  </a:lnTo>
                  <a:lnTo>
                    <a:pt x="7890" y="21859"/>
                  </a:lnTo>
                  <a:lnTo>
                    <a:pt x="7821" y="23450"/>
                  </a:lnTo>
                  <a:lnTo>
                    <a:pt x="8374" y="24626"/>
                  </a:lnTo>
                  <a:lnTo>
                    <a:pt x="9205" y="25663"/>
                  </a:lnTo>
                  <a:lnTo>
                    <a:pt x="9828" y="27047"/>
                  </a:lnTo>
                  <a:lnTo>
                    <a:pt x="9689" y="27462"/>
                  </a:lnTo>
                  <a:lnTo>
                    <a:pt x="9067" y="28845"/>
                  </a:lnTo>
                  <a:lnTo>
                    <a:pt x="8928" y="29399"/>
                  </a:lnTo>
                  <a:lnTo>
                    <a:pt x="8928" y="30506"/>
                  </a:lnTo>
                  <a:lnTo>
                    <a:pt x="9067" y="31474"/>
                  </a:lnTo>
                  <a:lnTo>
                    <a:pt x="9551" y="33964"/>
                  </a:lnTo>
                  <a:lnTo>
                    <a:pt x="10728" y="33895"/>
                  </a:lnTo>
                  <a:lnTo>
                    <a:pt x="12873" y="34241"/>
                  </a:lnTo>
                  <a:lnTo>
                    <a:pt x="14050" y="34310"/>
                  </a:lnTo>
                  <a:lnTo>
                    <a:pt x="13565" y="35002"/>
                  </a:lnTo>
                  <a:lnTo>
                    <a:pt x="13012" y="36662"/>
                  </a:lnTo>
                  <a:lnTo>
                    <a:pt x="12665" y="37423"/>
                  </a:lnTo>
                  <a:lnTo>
                    <a:pt x="15641" y="37215"/>
                  </a:lnTo>
                  <a:lnTo>
                    <a:pt x="17303" y="36731"/>
                  </a:lnTo>
                  <a:lnTo>
                    <a:pt x="18479" y="35624"/>
                  </a:lnTo>
                  <a:lnTo>
                    <a:pt x="26785" y="23726"/>
                  </a:lnTo>
                  <a:lnTo>
                    <a:pt x="28792" y="21928"/>
                  </a:lnTo>
                  <a:lnTo>
                    <a:pt x="31214" y="20545"/>
                  </a:lnTo>
                  <a:lnTo>
                    <a:pt x="33982" y="19853"/>
                  </a:lnTo>
                  <a:lnTo>
                    <a:pt x="37374" y="20268"/>
                  </a:lnTo>
                  <a:lnTo>
                    <a:pt x="39934" y="21859"/>
                  </a:lnTo>
                  <a:lnTo>
                    <a:pt x="44572" y="26148"/>
                  </a:lnTo>
                  <a:lnTo>
                    <a:pt x="46025" y="21651"/>
                  </a:lnTo>
                  <a:lnTo>
                    <a:pt x="48586" y="17985"/>
                  </a:lnTo>
                  <a:lnTo>
                    <a:pt x="52046" y="15011"/>
                  </a:lnTo>
                  <a:lnTo>
                    <a:pt x="56130" y="12659"/>
                  </a:lnTo>
                  <a:lnTo>
                    <a:pt x="55438" y="11898"/>
                  </a:lnTo>
                  <a:lnTo>
                    <a:pt x="54954" y="10999"/>
                  </a:lnTo>
                  <a:lnTo>
                    <a:pt x="54607" y="10030"/>
                  </a:lnTo>
                  <a:lnTo>
                    <a:pt x="54400" y="8854"/>
                  </a:lnTo>
                  <a:lnTo>
                    <a:pt x="54054" y="7402"/>
                  </a:lnTo>
                  <a:lnTo>
                    <a:pt x="53985" y="6018"/>
                  </a:lnTo>
                  <a:lnTo>
                    <a:pt x="54054" y="3113"/>
                  </a:lnTo>
                  <a:lnTo>
                    <a:pt x="50870" y="3113"/>
                  </a:lnTo>
                  <a:lnTo>
                    <a:pt x="47963" y="2006"/>
                  </a:lnTo>
                  <a:lnTo>
                    <a:pt x="45125" y="692"/>
                  </a:lnTo>
                  <a:lnTo>
                    <a:pt x="42080" y="0"/>
                  </a:lnTo>
                  <a:lnTo>
                    <a:pt x="39519" y="484"/>
                  </a:lnTo>
                  <a:lnTo>
                    <a:pt x="34882" y="2629"/>
                  </a:lnTo>
                  <a:lnTo>
                    <a:pt x="32529" y="2698"/>
                  </a:lnTo>
                  <a:lnTo>
                    <a:pt x="33429" y="5811"/>
                  </a:lnTo>
                  <a:lnTo>
                    <a:pt x="31906" y="7747"/>
                  </a:lnTo>
                  <a:lnTo>
                    <a:pt x="29276" y="8716"/>
                  </a:lnTo>
                  <a:lnTo>
                    <a:pt x="24431" y="9269"/>
                  </a:lnTo>
                  <a:lnTo>
                    <a:pt x="23532" y="9200"/>
                  </a:lnTo>
                  <a:lnTo>
                    <a:pt x="21179" y="8508"/>
                  </a:lnTo>
                  <a:lnTo>
                    <a:pt x="19586" y="7609"/>
                  </a:lnTo>
                  <a:lnTo>
                    <a:pt x="19379" y="6779"/>
                  </a:lnTo>
                  <a:lnTo>
                    <a:pt x="18964" y="6571"/>
                  </a:lnTo>
                  <a:lnTo>
                    <a:pt x="16956" y="7678"/>
                  </a:lnTo>
                  <a:lnTo>
                    <a:pt x="15295" y="9407"/>
                  </a:lnTo>
                  <a:lnTo>
                    <a:pt x="12873" y="14250"/>
                  </a:lnTo>
                  <a:lnTo>
                    <a:pt x="11489" y="16394"/>
                  </a:lnTo>
                  <a:lnTo>
                    <a:pt x="8928" y="18608"/>
                  </a:lnTo>
                  <a:lnTo>
                    <a:pt x="2837" y="22066"/>
                  </a:lnTo>
                  <a:lnTo>
                    <a:pt x="0" y="2400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8" name="Freeform 3677">
              <a:extLst>
                <a:ext uri="{FF2B5EF4-FFF2-40B4-BE49-F238E27FC236}">
                  <a16:creationId xmlns:a16="http://schemas.microsoft.com/office/drawing/2014/main" id="{D45F6A16-B89C-13FA-80CD-04A66FD6AFE0}"/>
                </a:ext>
              </a:extLst>
            </p:cNvPr>
            <p:cNvSpPr/>
            <p:nvPr/>
          </p:nvSpPr>
          <p:spPr>
            <a:xfrm>
              <a:off x="8680131" y="4043462"/>
              <a:ext cx="88277" cy="63751"/>
            </a:xfrm>
            <a:custGeom>
              <a:avLst/>
              <a:gdLst>
                <a:gd name="connsiteX0" fmla="*/ 47687 w 66283"/>
                <a:gd name="connsiteY0" fmla="*/ 5188 h 47867"/>
                <a:gd name="connsiteX1" fmla="*/ 50733 w 66283"/>
                <a:gd name="connsiteY1" fmla="*/ 5880 h 47867"/>
                <a:gd name="connsiteX2" fmla="*/ 53571 w 66283"/>
                <a:gd name="connsiteY2" fmla="*/ 7194 h 47867"/>
                <a:gd name="connsiteX3" fmla="*/ 56477 w 66283"/>
                <a:gd name="connsiteY3" fmla="*/ 8301 h 47867"/>
                <a:gd name="connsiteX4" fmla="*/ 59661 w 66283"/>
                <a:gd name="connsiteY4" fmla="*/ 8301 h 47867"/>
                <a:gd name="connsiteX5" fmla="*/ 59592 w 66283"/>
                <a:gd name="connsiteY5" fmla="*/ 11206 h 47867"/>
                <a:gd name="connsiteX6" fmla="*/ 59731 w 66283"/>
                <a:gd name="connsiteY6" fmla="*/ 12659 h 47867"/>
                <a:gd name="connsiteX7" fmla="*/ 60077 w 66283"/>
                <a:gd name="connsiteY7" fmla="*/ 14042 h 47867"/>
                <a:gd name="connsiteX8" fmla="*/ 60284 w 66283"/>
                <a:gd name="connsiteY8" fmla="*/ 15218 h 47867"/>
                <a:gd name="connsiteX9" fmla="*/ 60630 w 66283"/>
                <a:gd name="connsiteY9" fmla="*/ 16256 h 47867"/>
                <a:gd name="connsiteX10" fmla="*/ 61114 w 66283"/>
                <a:gd name="connsiteY10" fmla="*/ 17086 h 47867"/>
                <a:gd name="connsiteX11" fmla="*/ 61807 w 66283"/>
                <a:gd name="connsiteY11" fmla="*/ 17847 h 47867"/>
                <a:gd name="connsiteX12" fmla="*/ 57723 w 66283"/>
                <a:gd name="connsiteY12" fmla="*/ 20199 h 47867"/>
                <a:gd name="connsiteX13" fmla="*/ 54263 w 66283"/>
                <a:gd name="connsiteY13" fmla="*/ 23173 h 47867"/>
                <a:gd name="connsiteX14" fmla="*/ 51702 w 66283"/>
                <a:gd name="connsiteY14" fmla="*/ 26908 h 47867"/>
                <a:gd name="connsiteX15" fmla="*/ 50248 w 66283"/>
                <a:gd name="connsiteY15" fmla="*/ 31405 h 47867"/>
                <a:gd name="connsiteX16" fmla="*/ 45542 w 66283"/>
                <a:gd name="connsiteY16" fmla="*/ 27047 h 47867"/>
                <a:gd name="connsiteX17" fmla="*/ 42981 w 66283"/>
                <a:gd name="connsiteY17" fmla="*/ 25456 h 47867"/>
                <a:gd name="connsiteX18" fmla="*/ 39659 w 66283"/>
                <a:gd name="connsiteY18" fmla="*/ 25110 h 47867"/>
                <a:gd name="connsiteX19" fmla="*/ 36821 w 66283"/>
                <a:gd name="connsiteY19" fmla="*/ 25802 h 47867"/>
                <a:gd name="connsiteX20" fmla="*/ 34399 w 66283"/>
                <a:gd name="connsiteY20" fmla="*/ 27116 h 47867"/>
                <a:gd name="connsiteX21" fmla="*/ 32392 w 66283"/>
                <a:gd name="connsiteY21" fmla="*/ 28984 h 47867"/>
                <a:gd name="connsiteX22" fmla="*/ 24017 w 66283"/>
                <a:gd name="connsiteY22" fmla="*/ 40882 h 47867"/>
                <a:gd name="connsiteX23" fmla="*/ 22841 w 66283"/>
                <a:gd name="connsiteY23" fmla="*/ 42057 h 47867"/>
                <a:gd name="connsiteX24" fmla="*/ 21249 w 66283"/>
                <a:gd name="connsiteY24" fmla="*/ 42472 h 47867"/>
                <a:gd name="connsiteX25" fmla="*/ 18204 w 66283"/>
                <a:gd name="connsiteY25" fmla="*/ 42680 h 47867"/>
                <a:gd name="connsiteX26" fmla="*/ 18619 w 66283"/>
                <a:gd name="connsiteY26" fmla="*/ 41919 h 47867"/>
                <a:gd name="connsiteX27" fmla="*/ 19173 w 66283"/>
                <a:gd name="connsiteY27" fmla="*/ 40259 h 47867"/>
                <a:gd name="connsiteX28" fmla="*/ 19657 w 66283"/>
                <a:gd name="connsiteY28" fmla="*/ 39567 h 47867"/>
                <a:gd name="connsiteX29" fmla="*/ 18481 w 66283"/>
                <a:gd name="connsiteY29" fmla="*/ 39567 h 47867"/>
                <a:gd name="connsiteX30" fmla="*/ 16266 w 66283"/>
                <a:gd name="connsiteY30" fmla="*/ 39152 h 47867"/>
                <a:gd name="connsiteX31" fmla="*/ 15089 w 66283"/>
                <a:gd name="connsiteY31" fmla="*/ 39152 h 47867"/>
                <a:gd name="connsiteX32" fmla="*/ 14605 w 66283"/>
                <a:gd name="connsiteY32" fmla="*/ 36800 h 47867"/>
                <a:gd name="connsiteX33" fmla="*/ 14466 w 66283"/>
                <a:gd name="connsiteY33" fmla="*/ 35763 h 47867"/>
                <a:gd name="connsiteX34" fmla="*/ 14466 w 66283"/>
                <a:gd name="connsiteY34" fmla="*/ 34656 h 47867"/>
                <a:gd name="connsiteX35" fmla="*/ 14605 w 66283"/>
                <a:gd name="connsiteY35" fmla="*/ 34102 h 47867"/>
                <a:gd name="connsiteX36" fmla="*/ 15159 w 66283"/>
                <a:gd name="connsiteY36" fmla="*/ 32719 h 47867"/>
                <a:gd name="connsiteX37" fmla="*/ 15297 w 66283"/>
                <a:gd name="connsiteY37" fmla="*/ 32304 h 47867"/>
                <a:gd name="connsiteX38" fmla="*/ 14743 w 66283"/>
                <a:gd name="connsiteY38" fmla="*/ 30921 h 47867"/>
                <a:gd name="connsiteX39" fmla="*/ 13912 w 66283"/>
                <a:gd name="connsiteY39" fmla="*/ 29883 h 47867"/>
                <a:gd name="connsiteX40" fmla="*/ 13290 w 66283"/>
                <a:gd name="connsiteY40" fmla="*/ 28707 h 47867"/>
                <a:gd name="connsiteX41" fmla="*/ 13290 w 66283"/>
                <a:gd name="connsiteY41" fmla="*/ 27116 h 47867"/>
                <a:gd name="connsiteX42" fmla="*/ 11283 w 66283"/>
                <a:gd name="connsiteY42" fmla="*/ 27393 h 47867"/>
                <a:gd name="connsiteX43" fmla="*/ 7407 w 66283"/>
                <a:gd name="connsiteY43" fmla="*/ 28845 h 47867"/>
                <a:gd name="connsiteX44" fmla="*/ 5400 w 66283"/>
                <a:gd name="connsiteY44" fmla="*/ 29260 h 47867"/>
                <a:gd name="connsiteX45" fmla="*/ 8238 w 66283"/>
                <a:gd name="connsiteY45" fmla="*/ 27323 h 47867"/>
                <a:gd name="connsiteX46" fmla="*/ 14328 w 66283"/>
                <a:gd name="connsiteY46" fmla="*/ 23865 h 47867"/>
                <a:gd name="connsiteX47" fmla="*/ 16889 w 66283"/>
                <a:gd name="connsiteY47" fmla="*/ 21651 h 47867"/>
                <a:gd name="connsiteX48" fmla="*/ 18273 w 66283"/>
                <a:gd name="connsiteY48" fmla="*/ 19507 h 47867"/>
                <a:gd name="connsiteX49" fmla="*/ 20626 w 66283"/>
                <a:gd name="connsiteY49" fmla="*/ 14665 h 47867"/>
                <a:gd name="connsiteX50" fmla="*/ 22287 w 66283"/>
                <a:gd name="connsiteY50" fmla="*/ 12935 h 47867"/>
                <a:gd name="connsiteX51" fmla="*/ 24294 w 66283"/>
                <a:gd name="connsiteY51" fmla="*/ 11829 h 47867"/>
                <a:gd name="connsiteX52" fmla="*/ 24709 w 66283"/>
                <a:gd name="connsiteY52" fmla="*/ 11967 h 47867"/>
                <a:gd name="connsiteX53" fmla="*/ 24917 w 66283"/>
                <a:gd name="connsiteY53" fmla="*/ 12797 h 47867"/>
                <a:gd name="connsiteX54" fmla="*/ 26440 w 66283"/>
                <a:gd name="connsiteY54" fmla="*/ 13696 h 47867"/>
                <a:gd name="connsiteX55" fmla="*/ 28793 w 66283"/>
                <a:gd name="connsiteY55" fmla="*/ 14457 h 47867"/>
                <a:gd name="connsiteX56" fmla="*/ 29762 w 66283"/>
                <a:gd name="connsiteY56" fmla="*/ 14457 h 47867"/>
                <a:gd name="connsiteX57" fmla="*/ 34538 w 66283"/>
                <a:gd name="connsiteY57" fmla="*/ 13973 h 47867"/>
                <a:gd name="connsiteX58" fmla="*/ 37237 w 66283"/>
                <a:gd name="connsiteY58" fmla="*/ 12935 h 47867"/>
                <a:gd name="connsiteX59" fmla="*/ 38759 w 66283"/>
                <a:gd name="connsiteY59" fmla="*/ 10999 h 47867"/>
                <a:gd name="connsiteX60" fmla="*/ 37929 w 66283"/>
                <a:gd name="connsiteY60" fmla="*/ 7886 h 47867"/>
                <a:gd name="connsiteX61" fmla="*/ 40282 w 66283"/>
                <a:gd name="connsiteY61" fmla="*/ 7886 h 47867"/>
                <a:gd name="connsiteX62" fmla="*/ 44919 w 66283"/>
                <a:gd name="connsiteY62" fmla="*/ 5672 h 47867"/>
                <a:gd name="connsiteX63" fmla="*/ 47411 w 66283"/>
                <a:gd name="connsiteY63" fmla="*/ 5188 h 47867"/>
                <a:gd name="connsiteX64" fmla="*/ 47411 w 66283"/>
                <a:gd name="connsiteY64" fmla="*/ 0 h 47867"/>
                <a:gd name="connsiteX65" fmla="*/ 46372 w 66283"/>
                <a:gd name="connsiteY65" fmla="*/ 69 h 47867"/>
                <a:gd name="connsiteX66" fmla="*/ 43881 w 66283"/>
                <a:gd name="connsiteY66" fmla="*/ 553 h 47867"/>
                <a:gd name="connsiteX67" fmla="*/ 42705 w 66283"/>
                <a:gd name="connsiteY67" fmla="*/ 968 h 47867"/>
                <a:gd name="connsiteX68" fmla="*/ 39036 w 66283"/>
                <a:gd name="connsiteY68" fmla="*/ 2629 h 47867"/>
                <a:gd name="connsiteX69" fmla="*/ 37790 w 66283"/>
                <a:gd name="connsiteY69" fmla="*/ 2629 h 47867"/>
                <a:gd name="connsiteX70" fmla="*/ 33707 w 66283"/>
                <a:gd name="connsiteY70" fmla="*/ 4704 h 47867"/>
                <a:gd name="connsiteX71" fmla="*/ 32738 w 66283"/>
                <a:gd name="connsiteY71" fmla="*/ 8854 h 47867"/>
                <a:gd name="connsiteX72" fmla="*/ 29693 w 66283"/>
                <a:gd name="connsiteY72" fmla="*/ 9200 h 47867"/>
                <a:gd name="connsiteX73" fmla="*/ 28932 w 66283"/>
                <a:gd name="connsiteY73" fmla="*/ 8923 h 47867"/>
                <a:gd name="connsiteX74" fmla="*/ 26302 w 66283"/>
                <a:gd name="connsiteY74" fmla="*/ 6917 h 47867"/>
                <a:gd name="connsiteX75" fmla="*/ 25886 w 66283"/>
                <a:gd name="connsiteY75" fmla="*/ 6779 h 47867"/>
                <a:gd name="connsiteX76" fmla="*/ 24225 w 66283"/>
                <a:gd name="connsiteY76" fmla="*/ 6502 h 47867"/>
                <a:gd name="connsiteX77" fmla="*/ 21733 w 66283"/>
                <a:gd name="connsiteY77" fmla="*/ 7125 h 47867"/>
                <a:gd name="connsiteX78" fmla="*/ 19726 w 66283"/>
                <a:gd name="connsiteY78" fmla="*/ 8232 h 47867"/>
                <a:gd name="connsiteX79" fmla="*/ 18481 w 66283"/>
                <a:gd name="connsiteY79" fmla="*/ 9131 h 47867"/>
                <a:gd name="connsiteX80" fmla="*/ 16820 w 66283"/>
                <a:gd name="connsiteY80" fmla="*/ 10860 h 47867"/>
                <a:gd name="connsiteX81" fmla="*/ 15851 w 66283"/>
                <a:gd name="connsiteY81" fmla="*/ 12244 h 47867"/>
                <a:gd name="connsiteX82" fmla="*/ 13636 w 66283"/>
                <a:gd name="connsiteY82" fmla="*/ 16809 h 47867"/>
                <a:gd name="connsiteX83" fmla="*/ 12805 w 66283"/>
                <a:gd name="connsiteY83" fmla="*/ 18054 h 47867"/>
                <a:gd name="connsiteX84" fmla="*/ 11144 w 66283"/>
                <a:gd name="connsiteY84" fmla="*/ 19438 h 47867"/>
                <a:gd name="connsiteX85" fmla="*/ 5469 w 66283"/>
                <a:gd name="connsiteY85" fmla="*/ 22620 h 47867"/>
                <a:gd name="connsiteX86" fmla="*/ 5123 w 66283"/>
                <a:gd name="connsiteY86" fmla="*/ 22827 h 47867"/>
                <a:gd name="connsiteX87" fmla="*/ 2285 w 66283"/>
                <a:gd name="connsiteY87" fmla="*/ 24764 h 47867"/>
                <a:gd name="connsiteX88" fmla="*/ 417 w 66283"/>
                <a:gd name="connsiteY88" fmla="*/ 31128 h 47867"/>
                <a:gd name="connsiteX89" fmla="*/ 5192 w 66283"/>
                <a:gd name="connsiteY89" fmla="*/ 34310 h 47867"/>
                <a:gd name="connsiteX90" fmla="*/ 6299 w 66283"/>
                <a:gd name="connsiteY90" fmla="*/ 34172 h 47867"/>
                <a:gd name="connsiteX91" fmla="*/ 8306 w 66283"/>
                <a:gd name="connsiteY91" fmla="*/ 33757 h 47867"/>
                <a:gd name="connsiteX92" fmla="*/ 8999 w 66283"/>
                <a:gd name="connsiteY92" fmla="*/ 33549 h 47867"/>
                <a:gd name="connsiteX93" fmla="*/ 9068 w 66283"/>
                <a:gd name="connsiteY93" fmla="*/ 33549 h 47867"/>
                <a:gd name="connsiteX94" fmla="*/ 8929 w 66283"/>
                <a:gd name="connsiteY94" fmla="*/ 34587 h 47867"/>
                <a:gd name="connsiteX95" fmla="*/ 8929 w 66283"/>
                <a:gd name="connsiteY95" fmla="*/ 35694 h 47867"/>
                <a:gd name="connsiteX96" fmla="*/ 8929 w 66283"/>
                <a:gd name="connsiteY96" fmla="*/ 36454 h 47867"/>
                <a:gd name="connsiteX97" fmla="*/ 9068 w 66283"/>
                <a:gd name="connsiteY97" fmla="*/ 37492 h 47867"/>
                <a:gd name="connsiteX98" fmla="*/ 9553 w 66283"/>
                <a:gd name="connsiteY98" fmla="*/ 40190 h 47867"/>
                <a:gd name="connsiteX99" fmla="*/ 12736 w 66283"/>
                <a:gd name="connsiteY99" fmla="*/ 44063 h 47867"/>
                <a:gd name="connsiteX100" fmla="*/ 13428 w 66283"/>
                <a:gd name="connsiteY100" fmla="*/ 45516 h 47867"/>
                <a:gd name="connsiteX101" fmla="*/ 17788 w 66283"/>
                <a:gd name="connsiteY101" fmla="*/ 47868 h 47867"/>
                <a:gd name="connsiteX102" fmla="*/ 18135 w 66283"/>
                <a:gd name="connsiteY102" fmla="*/ 47868 h 47867"/>
                <a:gd name="connsiteX103" fmla="*/ 21180 w 66283"/>
                <a:gd name="connsiteY103" fmla="*/ 47660 h 47867"/>
                <a:gd name="connsiteX104" fmla="*/ 22149 w 66283"/>
                <a:gd name="connsiteY104" fmla="*/ 47522 h 47867"/>
                <a:gd name="connsiteX105" fmla="*/ 23741 w 66283"/>
                <a:gd name="connsiteY105" fmla="*/ 47107 h 47867"/>
                <a:gd name="connsiteX106" fmla="*/ 26094 w 66283"/>
                <a:gd name="connsiteY106" fmla="*/ 45793 h 47867"/>
                <a:gd name="connsiteX107" fmla="*/ 27271 w 66283"/>
                <a:gd name="connsiteY107" fmla="*/ 44617 h 47867"/>
                <a:gd name="connsiteX108" fmla="*/ 27824 w 66283"/>
                <a:gd name="connsiteY108" fmla="*/ 43925 h 47867"/>
                <a:gd name="connsiteX109" fmla="*/ 35853 w 66283"/>
                <a:gd name="connsiteY109" fmla="*/ 32511 h 47867"/>
                <a:gd name="connsiteX110" fmla="*/ 36960 w 66283"/>
                <a:gd name="connsiteY110" fmla="*/ 31474 h 47867"/>
                <a:gd name="connsiteX111" fmla="*/ 38206 w 66283"/>
                <a:gd name="connsiteY111" fmla="*/ 30782 h 47867"/>
                <a:gd name="connsiteX112" fmla="*/ 39451 w 66283"/>
                <a:gd name="connsiteY112" fmla="*/ 30506 h 47867"/>
                <a:gd name="connsiteX113" fmla="*/ 40698 w 66283"/>
                <a:gd name="connsiteY113" fmla="*/ 30644 h 47867"/>
                <a:gd name="connsiteX114" fmla="*/ 41805 w 66283"/>
                <a:gd name="connsiteY114" fmla="*/ 31336 h 47867"/>
                <a:gd name="connsiteX115" fmla="*/ 46096 w 66283"/>
                <a:gd name="connsiteY115" fmla="*/ 35348 h 47867"/>
                <a:gd name="connsiteX116" fmla="*/ 49626 w 66283"/>
                <a:gd name="connsiteY116" fmla="*/ 36731 h 47867"/>
                <a:gd name="connsiteX117" fmla="*/ 50941 w 66283"/>
                <a:gd name="connsiteY117" fmla="*/ 36593 h 47867"/>
                <a:gd name="connsiteX118" fmla="*/ 54540 w 66283"/>
                <a:gd name="connsiteY118" fmla="*/ 33134 h 47867"/>
                <a:gd name="connsiteX119" fmla="*/ 55716 w 66283"/>
                <a:gd name="connsiteY119" fmla="*/ 29399 h 47867"/>
                <a:gd name="connsiteX120" fmla="*/ 57446 w 66283"/>
                <a:gd name="connsiteY120" fmla="*/ 26908 h 47867"/>
                <a:gd name="connsiteX121" fmla="*/ 60007 w 66283"/>
                <a:gd name="connsiteY121" fmla="*/ 24695 h 47867"/>
                <a:gd name="connsiteX122" fmla="*/ 63675 w 66283"/>
                <a:gd name="connsiteY122" fmla="*/ 22550 h 47867"/>
                <a:gd name="connsiteX123" fmla="*/ 66236 w 66283"/>
                <a:gd name="connsiteY123" fmla="*/ 18815 h 47867"/>
                <a:gd name="connsiteX124" fmla="*/ 64852 w 66283"/>
                <a:gd name="connsiteY124" fmla="*/ 14526 h 47867"/>
                <a:gd name="connsiteX125" fmla="*/ 64644 w 66283"/>
                <a:gd name="connsiteY125" fmla="*/ 14319 h 47867"/>
                <a:gd name="connsiteX126" fmla="*/ 64644 w 66283"/>
                <a:gd name="connsiteY126" fmla="*/ 14180 h 47867"/>
                <a:gd name="connsiteX127" fmla="*/ 64437 w 66283"/>
                <a:gd name="connsiteY127" fmla="*/ 13350 h 47867"/>
                <a:gd name="connsiteX128" fmla="*/ 64160 w 66283"/>
                <a:gd name="connsiteY128" fmla="*/ 12105 h 47867"/>
                <a:gd name="connsiteX129" fmla="*/ 64160 w 66283"/>
                <a:gd name="connsiteY129" fmla="*/ 11344 h 47867"/>
                <a:gd name="connsiteX130" fmla="*/ 64160 w 66283"/>
                <a:gd name="connsiteY130" fmla="*/ 8716 h 47867"/>
                <a:gd name="connsiteX131" fmla="*/ 62637 w 66283"/>
                <a:gd name="connsiteY131" fmla="*/ 4911 h 47867"/>
                <a:gd name="connsiteX132" fmla="*/ 58969 w 66283"/>
                <a:gd name="connsiteY132" fmla="*/ 3389 h 47867"/>
                <a:gd name="connsiteX133" fmla="*/ 58969 w 66283"/>
                <a:gd name="connsiteY133" fmla="*/ 3389 h 47867"/>
                <a:gd name="connsiteX134" fmla="*/ 56754 w 66283"/>
                <a:gd name="connsiteY134" fmla="*/ 3389 h 47867"/>
                <a:gd name="connsiteX135" fmla="*/ 54955 w 66283"/>
                <a:gd name="connsiteY135" fmla="*/ 2767 h 47867"/>
                <a:gd name="connsiteX136" fmla="*/ 52325 w 66283"/>
                <a:gd name="connsiteY136" fmla="*/ 1522 h 47867"/>
                <a:gd name="connsiteX137" fmla="*/ 51287 w 66283"/>
                <a:gd name="connsiteY137" fmla="*/ 1176 h 47867"/>
                <a:gd name="connsiteX138" fmla="*/ 48241 w 66283"/>
                <a:gd name="connsiteY138" fmla="*/ 484 h 47867"/>
                <a:gd name="connsiteX139" fmla="*/ 47065 w 66283"/>
                <a:gd name="connsiteY139" fmla="*/ 346 h 47867"/>
                <a:gd name="connsiteX140" fmla="*/ 47065 w 66283"/>
                <a:gd name="connsiteY140" fmla="*/ 346 h 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66283" h="47867">
                  <a:moveTo>
                    <a:pt x="47687" y="5188"/>
                  </a:moveTo>
                  <a:lnTo>
                    <a:pt x="50733" y="5880"/>
                  </a:lnTo>
                  <a:lnTo>
                    <a:pt x="53571" y="7194"/>
                  </a:lnTo>
                  <a:lnTo>
                    <a:pt x="56477" y="8301"/>
                  </a:lnTo>
                  <a:lnTo>
                    <a:pt x="59661" y="8301"/>
                  </a:lnTo>
                  <a:cubicBezTo>
                    <a:pt x="59661" y="8301"/>
                    <a:pt x="59592" y="11206"/>
                    <a:pt x="59592" y="11206"/>
                  </a:cubicBezTo>
                  <a:lnTo>
                    <a:pt x="59731" y="12659"/>
                  </a:lnTo>
                  <a:lnTo>
                    <a:pt x="60077" y="14042"/>
                  </a:lnTo>
                  <a:lnTo>
                    <a:pt x="60284" y="15218"/>
                  </a:lnTo>
                  <a:lnTo>
                    <a:pt x="60630" y="16256"/>
                  </a:lnTo>
                  <a:lnTo>
                    <a:pt x="61114" y="17086"/>
                  </a:lnTo>
                  <a:lnTo>
                    <a:pt x="61807" y="17847"/>
                  </a:lnTo>
                  <a:lnTo>
                    <a:pt x="57723" y="20199"/>
                  </a:lnTo>
                  <a:lnTo>
                    <a:pt x="54263" y="23173"/>
                  </a:lnTo>
                  <a:lnTo>
                    <a:pt x="51702" y="26908"/>
                  </a:lnTo>
                  <a:lnTo>
                    <a:pt x="50248" y="31405"/>
                  </a:lnTo>
                  <a:lnTo>
                    <a:pt x="45542" y="27047"/>
                  </a:lnTo>
                  <a:lnTo>
                    <a:pt x="42981" y="25456"/>
                  </a:lnTo>
                  <a:lnTo>
                    <a:pt x="39659" y="25110"/>
                  </a:lnTo>
                  <a:lnTo>
                    <a:pt x="36821" y="25802"/>
                  </a:lnTo>
                  <a:lnTo>
                    <a:pt x="34399" y="27116"/>
                  </a:lnTo>
                  <a:lnTo>
                    <a:pt x="32392" y="28984"/>
                  </a:lnTo>
                  <a:lnTo>
                    <a:pt x="24017" y="40882"/>
                  </a:lnTo>
                  <a:lnTo>
                    <a:pt x="22841" y="42057"/>
                  </a:lnTo>
                  <a:lnTo>
                    <a:pt x="21249" y="42472"/>
                  </a:lnTo>
                  <a:lnTo>
                    <a:pt x="18204" y="42680"/>
                  </a:lnTo>
                  <a:lnTo>
                    <a:pt x="18619" y="41919"/>
                  </a:lnTo>
                  <a:lnTo>
                    <a:pt x="19173" y="40259"/>
                  </a:lnTo>
                  <a:lnTo>
                    <a:pt x="19657" y="39567"/>
                  </a:lnTo>
                  <a:lnTo>
                    <a:pt x="18481" y="39567"/>
                  </a:lnTo>
                  <a:cubicBezTo>
                    <a:pt x="18481" y="39567"/>
                    <a:pt x="16266" y="39152"/>
                    <a:pt x="16266" y="39152"/>
                  </a:cubicBezTo>
                  <a:lnTo>
                    <a:pt x="15089" y="39152"/>
                  </a:lnTo>
                  <a:cubicBezTo>
                    <a:pt x="15089" y="39152"/>
                    <a:pt x="14605" y="36800"/>
                    <a:pt x="14605" y="36800"/>
                  </a:cubicBezTo>
                  <a:lnTo>
                    <a:pt x="14466" y="35763"/>
                  </a:lnTo>
                  <a:lnTo>
                    <a:pt x="14466" y="34656"/>
                  </a:lnTo>
                  <a:lnTo>
                    <a:pt x="14605" y="34102"/>
                  </a:lnTo>
                  <a:lnTo>
                    <a:pt x="15159" y="32719"/>
                  </a:lnTo>
                  <a:lnTo>
                    <a:pt x="15297" y="32304"/>
                  </a:lnTo>
                  <a:lnTo>
                    <a:pt x="14743" y="30921"/>
                  </a:lnTo>
                  <a:lnTo>
                    <a:pt x="13912" y="29883"/>
                  </a:lnTo>
                  <a:lnTo>
                    <a:pt x="13290" y="28707"/>
                  </a:lnTo>
                  <a:lnTo>
                    <a:pt x="13290" y="27116"/>
                  </a:lnTo>
                  <a:cubicBezTo>
                    <a:pt x="13290" y="27116"/>
                    <a:pt x="11283" y="27393"/>
                    <a:pt x="11283" y="27393"/>
                  </a:cubicBezTo>
                  <a:lnTo>
                    <a:pt x="7407" y="28845"/>
                  </a:lnTo>
                  <a:lnTo>
                    <a:pt x="5400" y="29260"/>
                  </a:lnTo>
                  <a:lnTo>
                    <a:pt x="8238" y="27323"/>
                  </a:lnTo>
                  <a:lnTo>
                    <a:pt x="14328" y="23865"/>
                  </a:lnTo>
                  <a:lnTo>
                    <a:pt x="16889" y="21651"/>
                  </a:lnTo>
                  <a:lnTo>
                    <a:pt x="18273" y="19507"/>
                  </a:lnTo>
                  <a:lnTo>
                    <a:pt x="20626" y="14665"/>
                  </a:lnTo>
                  <a:lnTo>
                    <a:pt x="22287" y="12935"/>
                  </a:lnTo>
                  <a:lnTo>
                    <a:pt x="24294" y="11829"/>
                  </a:lnTo>
                  <a:lnTo>
                    <a:pt x="24709" y="11967"/>
                  </a:lnTo>
                  <a:lnTo>
                    <a:pt x="24917" y="12797"/>
                  </a:lnTo>
                  <a:lnTo>
                    <a:pt x="26440" y="13696"/>
                  </a:lnTo>
                  <a:lnTo>
                    <a:pt x="28793" y="14457"/>
                  </a:lnTo>
                  <a:lnTo>
                    <a:pt x="29762" y="14457"/>
                  </a:lnTo>
                  <a:cubicBezTo>
                    <a:pt x="29762" y="14457"/>
                    <a:pt x="34538" y="13973"/>
                    <a:pt x="34538" y="13973"/>
                  </a:cubicBezTo>
                  <a:lnTo>
                    <a:pt x="37237" y="12935"/>
                  </a:lnTo>
                  <a:lnTo>
                    <a:pt x="38759" y="10999"/>
                  </a:lnTo>
                  <a:lnTo>
                    <a:pt x="37929" y="7886"/>
                  </a:lnTo>
                  <a:lnTo>
                    <a:pt x="40282" y="7886"/>
                  </a:lnTo>
                  <a:cubicBezTo>
                    <a:pt x="40282" y="7886"/>
                    <a:pt x="44919" y="5672"/>
                    <a:pt x="44919" y="5672"/>
                  </a:cubicBezTo>
                  <a:lnTo>
                    <a:pt x="47411" y="5188"/>
                  </a:lnTo>
                  <a:moveTo>
                    <a:pt x="47411" y="0"/>
                  </a:moveTo>
                  <a:cubicBezTo>
                    <a:pt x="47411" y="0"/>
                    <a:pt x="46719" y="0"/>
                    <a:pt x="46372" y="69"/>
                  </a:cubicBezTo>
                  <a:lnTo>
                    <a:pt x="43881" y="553"/>
                  </a:lnTo>
                  <a:cubicBezTo>
                    <a:pt x="43466" y="623"/>
                    <a:pt x="43050" y="761"/>
                    <a:pt x="42705" y="968"/>
                  </a:cubicBezTo>
                  <a:lnTo>
                    <a:pt x="39036" y="2629"/>
                  </a:lnTo>
                  <a:lnTo>
                    <a:pt x="37790" y="2629"/>
                  </a:lnTo>
                  <a:cubicBezTo>
                    <a:pt x="36199" y="2629"/>
                    <a:pt x="34676" y="3459"/>
                    <a:pt x="33707" y="4704"/>
                  </a:cubicBezTo>
                  <a:cubicBezTo>
                    <a:pt x="32807" y="5880"/>
                    <a:pt x="32461" y="7402"/>
                    <a:pt x="32738" y="8854"/>
                  </a:cubicBezTo>
                  <a:lnTo>
                    <a:pt x="29693" y="9200"/>
                  </a:lnTo>
                  <a:lnTo>
                    <a:pt x="28932" y="8923"/>
                  </a:lnTo>
                  <a:cubicBezTo>
                    <a:pt x="28308" y="8024"/>
                    <a:pt x="27409" y="7263"/>
                    <a:pt x="26302" y="6917"/>
                  </a:cubicBezTo>
                  <a:lnTo>
                    <a:pt x="25886" y="6779"/>
                  </a:lnTo>
                  <a:cubicBezTo>
                    <a:pt x="25332" y="6571"/>
                    <a:pt x="24779" y="6502"/>
                    <a:pt x="24225" y="6502"/>
                  </a:cubicBezTo>
                  <a:cubicBezTo>
                    <a:pt x="23395" y="6502"/>
                    <a:pt x="22495" y="6710"/>
                    <a:pt x="21733" y="7125"/>
                  </a:cubicBezTo>
                  <a:lnTo>
                    <a:pt x="19726" y="8232"/>
                  </a:lnTo>
                  <a:cubicBezTo>
                    <a:pt x="19242" y="8508"/>
                    <a:pt x="18896" y="8785"/>
                    <a:pt x="18481" y="9131"/>
                  </a:cubicBezTo>
                  <a:lnTo>
                    <a:pt x="16820" y="10860"/>
                  </a:lnTo>
                  <a:cubicBezTo>
                    <a:pt x="16404" y="11275"/>
                    <a:pt x="16127" y="11690"/>
                    <a:pt x="15851" y="12244"/>
                  </a:cubicBezTo>
                  <a:lnTo>
                    <a:pt x="13636" y="16809"/>
                  </a:lnTo>
                  <a:lnTo>
                    <a:pt x="12805" y="18054"/>
                  </a:lnTo>
                  <a:lnTo>
                    <a:pt x="11144" y="19438"/>
                  </a:lnTo>
                  <a:lnTo>
                    <a:pt x="5469" y="22620"/>
                  </a:lnTo>
                  <a:cubicBezTo>
                    <a:pt x="5469" y="22620"/>
                    <a:pt x="5261" y="22758"/>
                    <a:pt x="5123" y="22827"/>
                  </a:cubicBezTo>
                  <a:lnTo>
                    <a:pt x="2285" y="24764"/>
                  </a:lnTo>
                  <a:cubicBezTo>
                    <a:pt x="209" y="26148"/>
                    <a:pt x="-552" y="28845"/>
                    <a:pt x="417" y="31128"/>
                  </a:cubicBezTo>
                  <a:cubicBezTo>
                    <a:pt x="1247" y="33065"/>
                    <a:pt x="3116" y="34310"/>
                    <a:pt x="5192" y="34310"/>
                  </a:cubicBezTo>
                  <a:cubicBezTo>
                    <a:pt x="5538" y="34310"/>
                    <a:pt x="5953" y="34310"/>
                    <a:pt x="6299" y="34172"/>
                  </a:cubicBezTo>
                  <a:lnTo>
                    <a:pt x="8306" y="33757"/>
                  </a:lnTo>
                  <a:cubicBezTo>
                    <a:pt x="8306" y="33757"/>
                    <a:pt x="8791" y="33618"/>
                    <a:pt x="8999" y="33549"/>
                  </a:cubicBezTo>
                  <a:lnTo>
                    <a:pt x="9068" y="33549"/>
                  </a:lnTo>
                  <a:cubicBezTo>
                    <a:pt x="9068" y="33549"/>
                    <a:pt x="8929" y="34241"/>
                    <a:pt x="8929" y="34587"/>
                  </a:cubicBezTo>
                  <a:lnTo>
                    <a:pt x="8929" y="35694"/>
                  </a:lnTo>
                  <a:cubicBezTo>
                    <a:pt x="8929" y="35694"/>
                    <a:pt x="8929" y="36178"/>
                    <a:pt x="8929" y="36454"/>
                  </a:cubicBezTo>
                  <a:lnTo>
                    <a:pt x="9068" y="37492"/>
                  </a:lnTo>
                  <a:lnTo>
                    <a:pt x="9553" y="40190"/>
                  </a:lnTo>
                  <a:cubicBezTo>
                    <a:pt x="9899" y="41988"/>
                    <a:pt x="11144" y="43372"/>
                    <a:pt x="12736" y="44063"/>
                  </a:cubicBezTo>
                  <a:cubicBezTo>
                    <a:pt x="12875" y="44548"/>
                    <a:pt x="13082" y="45101"/>
                    <a:pt x="13428" y="45516"/>
                  </a:cubicBezTo>
                  <a:cubicBezTo>
                    <a:pt x="14397" y="46969"/>
                    <a:pt x="16058" y="47868"/>
                    <a:pt x="17788" y="47868"/>
                  </a:cubicBezTo>
                  <a:cubicBezTo>
                    <a:pt x="17927" y="47868"/>
                    <a:pt x="18065" y="47868"/>
                    <a:pt x="18135" y="47868"/>
                  </a:cubicBezTo>
                  <a:lnTo>
                    <a:pt x="21180" y="47660"/>
                  </a:lnTo>
                  <a:cubicBezTo>
                    <a:pt x="21180" y="47660"/>
                    <a:pt x="21803" y="47591"/>
                    <a:pt x="22149" y="47522"/>
                  </a:cubicBezTo>
                  <a:lnTo>
                    <a:pt x="23741" y="47107"/>
                  </a:lnTo>
                  <a:cubicBezTo>
                    <a:pt x="24641" y="46900"/>
                    <a:pt x="25402" y="46415"/>
                    <a:pt x="26094" y="45793"/>
                  </a:cubicBezTo>
                  <a:lnTo>
                    <a:pt x="27271" y="44617"/>
                  </a:lnTo>
                  <a:cubicBezTo>
                    <a:pt x="27271" y="44617"/>
                    <a:pt x="27686" y="44202"/>
                    <a:pt x="27824" y="43925"/>
                  </a:cubicBezTo>
                  <a:lnTo>
                    <a:pt x="35853" y="32511"/>
                  </a:lnTo>
                  <a:lnTo>
                    <a:pt x="36960" y="31474"/>
                  </a:lnTo>
                  <a:lnTo>
                    <a:pt x="38206" y="30782"/>
                  </a:lnTo>
                  <a:lnTo>
                    <a:pt x="39451" y="30506"/>
                  </a:lnTo>
                  <a:lnTo>
                    <a:pt x="40698" y="30644"/>
                  </a:lnTo>
                  <a:lnTo>
                    <a:pt x="41805" y="31336"/>
                  </a:lnTo>
                  <a:lnTo>
                    <a:pt x="46096" y="35348"/>
                  </a:lnTo>
                  <a:cubicBezTo>
                    <a:pt x="47065" y="36247"/>
                    <a:pt x="48311" y="36731"/>
                    <a:pt x="49626" y="36731"/>
                  </a:cubicBezTo>
                  <a:cubicBezTo>
                    <a:pt x="50041" y="36731"/>
                    <a:pt x="50525" y="36731"/>
                    <a:pt x="50941" y="36593"/>
                  </a:cubicBezTo>
                  <a:cubicBezTo>
                    <a:pt x="52671" y="36178"/>
                    <a:pt x="54055" y="34863"/>
                    <a:pt x="54540" y="33134"/>
                  </a:cubicBezTo>
                  <a:lnTo>
                    <a:pt x="55716" y="29399"/>
                  </a:lnTo>
                  <a:lnTo>
                    <a:pt x="57446" y="26908"/>
                  </a:lnTo>
                  <a:lnTo>
                    <a:pt x="60007" y="24695"/>
                  </a:lnTo>
                  <a:lnTo>
                    <a:pt x="63675" y="22550"/>
                  </a:lnTo>
                  <a:cubicBezTo>
                    <a:pt x="65060" y="21720"/>
                    <a:pt x="65959" y="20337"/>
                    <a:pt x="66236" y="18815"/>
                  </a:cubicBezTo>
                  <a:cubicBezTo>
                    <a:pt x="66444" y="17224"/>
                    <a:pt x="65959" y="15633"/>
                    <a:pt x="64852" y="14526"/>
                  </a:cubicBezTo>
                  <a:lnTo>
                    <a:pt x="64644" y="14319"/>
                  </a:lnTo>
                  <a:lnTo>
                    <a:pt x="64644" y="14180"/>
                  </a:lnTo>
                  <a:cubicBezTo>
                    <a:pt x="64644" y="14180"/>
                    <a:pt x="64437" y="13350"/>
                    <a:pt x="64437" y="13350"/>
                  </a:cubicBezTo>
                  <a:lnTo>
                    <a:pt x="64160" y="12105"/>
                  </a:lnTo>
                  <a:lnTo>
                    <a:pt x="64160" y="11344"/>
                  </a:lnTo>
                  <a:cubicBezTo>
                    <a:pt x="64160" y="11344"/>
                    <a:pt x="64160" y="8716"/>
                    <a:pt x="64160" y="8716"/>
                  </a:cubicBezTo>
                  <a:cubicBezTo>
                    <a:pt x="64160" y="7332"/>
                    <a:pt x="63675" y="5949"/>
                    <a:pt x="62637" y="4911"/>
                  </a:cubicBezTo>
                  <a:cubicBezTo>
                    <a:pt x="61668" y="3943"/>
                    <a:pt x="60353" y="3389"/>
                    <a:pt x="58969" y="3389"/>
                  </a:cubicBezTo>
                  <a:cubicBezTo>
                    <a:pt x="58969" y="3389"/>
                    <a:pt x="58969" y="3389"/>
                    <a:pt x="58969" y="3389"/>
                  </a:cubicBezTo>
                  <a:lnTo>
                    <a:pt x="56754" y="3389"/>
                  </a:lnTo>
                  <a:cubicBezTo>
                    <a:pt x="56754" y="3389"/>
                    <a:pt x="54955" y="2767"/>
                    <a:pt x="54955" y="2767"/>
                  </a:cubicBezTo>
                  <a:lnTo>
                    <a:pt x="52325" y="1522"/>
                  </a:lnTo>
                  <a:cubicBezTo>
                    <a:pt x="52325" y="1522"/>
                    <a:pt x="51633" y="1245"/>
                    <a:pt x="51287" y="1176"/>
                  </a:cubicBezTo>
                  <a:lnTo>
                    <a:pt x="48241" y="484"/>
                  </a:lnTo>
                  <a:cubicBezTo>
                    <a:pt x="47826" y="415"/>
                    <a:pt x="47480" y="346"/>
                    <a:pt x="47065" y="346"/>
                  </a:cubicBezTo>
                  <a:lnTo>
                    <a:pt x="47065" y="346"/>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79" name="Freeform 3678">
              <a:extLst>
                <a:ext uri="{FF2B5EF4-FFF2-40B4-BE49-F238E27FC236}">
                  <a16:creationId xmlns:a16="http://schemas.microsoft.com/office/drawing/2014/main" id="{1CD64AA0-02B5-6B44-C232-B87F09FF7B17}"/>
                </a:ext>
              </a:extLst>
            </p:cNvPr>
            <p:cNvSpPr/>
            <p:nvPr/>
          </p:nvSpPr>
          <p:spPr>
            <a:xfrm>
              <a:off x="8692300" y="4063638"/>
              <a:ext cx="6636" cy="2487"/>
            </a:xfrm>
            <a:custGeom>
              <a:avLst/>
              <a:gdLst>
                <a:gd name="connsiteX0" fmla="*/ 3807 w 4983"/>
                <a:gd name="connsiteY0" fmla="*/ 1453 h 1867"/>
                <a:gd name="connsiteX1" fmla="*/ 4983 w 4983"/>
                <a:gd name="connsiteY1" fmla="*/ 484 h 1867"/>
                <a:gd name="connsiteX2" fmla="*/ 1938 w 4983"/>
                <a:gd name="connsiteY2" fmla="*/ 0 h 1867"/>
                <a:gd name="connsiteX3" fmla="*/ 277 w 4983"/>
                <a:gd name="connsiteY3" fmla="*/ 0 h 1867"/>
                <a:gd name="connsiteX4" fmla="*/ 0 w 4983"/>
                <a:gd name="connsiteY4" fmla="*/ 830 h 1867"/>
                <a:gd name="connsiteX5" fmla="*/ 1038 w 4983"/>
                <a:gd name="connsiteY5" fmla="*/ 1660 h 1867"/>
                <a:gd name="connsiteX6" fmla="*/ 2353 w 4983"/>
                <a:gd name="connsiteY6" fmla="*/ 1868 h 1867"/>
                <a:gd name="connsiteX7" fmla="*/ 3807 w 4983"/>
                <a:gd name="connsiteY7" fmla="*/ 1453 h 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 h="1867">
                  <a:moveTo>
                    <a:pt x="3807" y="1453"/>
                  </a:moveTo>
                  <a:lnTo>
                    <a:pt x="4983" y="484"/>
                  </a:lnTo>
                  <a:lnTo>
                    <a:pt x="1938" y="0"/>
                  </a:lnTo>
                  <a:lnTo>
                    <a:pt x="277" y="0"/>
                  </a:lnTo>
                  <a:lnTo>
                    <a:pt x="0" y="830"/>
                  </a:lnTo>
                  <a:lnTo>
                    <a:pt x="1038" y="1660"/>
                  </a:lnTo>
                  <a:lnTo>
                    <a:pt x="2353" y="1868"/>
                  </a:lnTo>
                  <a:lnTo>
                    <a:pt x="3807" y="14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0" name="Freeform 3679">
              <a:extLst>
                <a:ext uri="{FF2B5EF4-FFF2-40B4-BE49-F238E27FC236}">
                  <a16:creationId xmlns:a16="http://schemas.microsoft.com/office/drawing/2014/main" id="{D6C2E471-9E6D-BFBF-DE60-9AAB9F3B5E1A}"/>
                </a:ext>
              </a:extLst>
            </p:cNvPr>
            <p:cNvSpPr/>
            <p:nvPr/>
          </p:nvSpPr>
          <p:spPr>
            <a:xfrm>
              <a:off x="8685421" y="4056728"/>
              <a:ext cx="20494" cy="16214"/>
            </a:xfrm>
            <a:custGeom>
              <a:avLst/>
              <a:gdLst>
                <a:gd name="connsiteX0" fmla="*/ 7103 w 15388"/>
                <a:gd name="connsiteY0" fmla="*/ 5188 h 12174"/>
                <a:gd name="connsiteX1" fmla="*/ 10217 w 15388"/>
                <a:gd name="connsiteY1" fmla="*/ 5672 h 12174"/>
                <a:gd name="connsiteX2" fmla="*/ 9041 w 15388"/>
                <a:gd name="connsiteY2" fmla="*/ 6641 h 12174"/>
                <a:gd name="connsiteX3" fmla="*/ 7587 w 15388"/>
                <a:gd name="connsiteY3" fmla="*/ 7056 h 12174"/>
                <a:gd name="connsiteX4" fmla="*/ 6272 w 15388"/>
                <a:gd name="connsiteY4" fmla="*/ 6848 h 12174"/>
                <a:gd name="connsiteX5" fmla="*/ 5234 w 15388"/>
                <a:gd name="connsiteY5" fmla="*/ 6018 h 12174"/>
                <a:gd name="connsiteX6" fmla="*/ 5511 w 15388"/>
                <a:gd name="connsiteY6" fmla="*/ 5257 h 12174"/>
                <a:gd name="connsiteX7" fmla="*/ 7103 w 15388"/>
                <a:gd name="connsiteY7" fmla="*/ 5257 h 12174"/>
                <a:gd name="connsiteX8" fmla="*/ 7103 w 15388"/>
                <a:gd name="connsiteY8" fmla="*/ 69 h 12174"/>
                <a:gd name="connsiteX9" fmla="*/ 5511 w 15388"/>
                <a:gd name="connsiteY9" fmla="*/ 69 h 12174"/>
                <a:gd name="connsiteX10" fmla="*/ 597 w 15388"/>
                <a:gd name="connsiteY10" fmla="*/ 3459 h 12174"/>
                <a:gd name="connsiteX11" fmla="*/ 320 w 15388"/>
                <a:gd name="connsiteY11" fmla="*/ 4219 h 12174"/>
                <a:gd name="connsiteX12" fmla="*/ 1912 w 15388"/>
                <a:gd name="connsiteY12" fmla="*/ 10030 h 12174"/>
                <a:gd name="connsiteX13" fmla="*/ 2950 w 15388"/>
                <a:gd name="connsiteY13" fmla="*/ 10860 h 12174"/>
                <a:gd name="connsiteX14" fmla="*/ 5442 w 15388"/>
                <a:gd name="connsiteY14" fmla="*/ 11967 h 12174"/>
                <a:gd name="connsiteX15" fmla="*/ 6757 w 15388"/>
                <a:gd name="connsiteY15" fmla="*/ 12174 h 12174"/>
                <a:gd name="connsiteX16" fmla="*/ 7587 w 15388"/>
                <a:gd name="connsiteY16" fmla="*/ 12174 h 12174"/>
                <a:gd name="connsiteX17" fmla="*/ 8902 w 15388"/>
                <a:gd name="connsiteY17" fmla="*/ 11967 h 12174"/>
                <a:gd name="connsiteX18" fmla="*/ 10355 w 15388"/>
                <a:gd name="connsiteY18" fmla="*/ 11552 h 12174"/>
                <a:gd name="connsiteX19" fmla="*/ 12294 w 15388"/>
                <a:gd name="connsiteY19" fmla="*/ 10584 h 12174"/>
                <a:gd name="connsiteX20" fmla="*/ 13470 w 15388"/>
                <a:gd name="connsiteY20" fmla="*/ 9615 h 12174"/>
                <a:gd name="connsiteX21" fmla="*/ 15200 w 15388"/>
                <a:gd name="connsiteY21" fmla="*/ 4219 h 12174"/>
                <a:gd name="connsiteX22" fmla="*/ 10979 w 15388"/>
                <a:gd name="connsiteY22" fmla="*/ 484 h 12174"/>
                <a:gd name="connsiteX23" fmla="*/ 7864 w 15388"/>
                <a:gd name="connsiteY23" fmla="*/ 0 h 12174"/>
                <a:gd name="connsiteX24" fmla="*/ 7103 w 15388"/>
                <a:gd name="connsiteY24" fmla="*/ 0 h 12174"/>
                <a:gd name="connsiteX25" fmla="*/ 7103 w 15388"/>
                <a:gd name="connsiteY25" fmla="*/ 0 h 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388" h="12174">
                  <a:moveTo>
                    <a:pt x="7103" y="5188"/>
                  </a:moveTo>
                  <a:lnTo>
                    <a:pt x="10217" y="5672"/>
                  </a:lnTo>
                  <a:lnTo>
                    <a:pt x="9041" y="6641"/>
                  </a:lnTo>
                  <a:lnTo>
                    <a:pt x="7587" y="7056"/>
                  </a:lnTo>
                  <a:lnTo>
                    <a:pt x="6272" y="6848"/>
                  </a:lnTo>
                  <a:lnTo>
                    <a:pt x="5234" y="6018"/>
                  </a:lnTo>
                  <a:lnTo>
                    <a:pt x="5511" y="5257"/>
                  </a:lnTo>
                  <a:lnTo>
                    <a:pt x="7103" y="5257"/>
                  </a:lnTo>
                  <a:moveTo>
                    <a:pt x="7103" y="69"/>
                  </a:moveTo>
                  <a:lnTo>
                    <a:pt x="5511" y="69"/>
                  </a:lnTo>
                  <a:cubicBezTo>
                    <a:pt x="3296" y="69"/>
                    <a:pt x="1358" y="1453"/>
                    <a:pt x="597" y="3459"/>
                  </a:cubicBezTo>
                  <a:lnTo>
                    <a:pt x="320" y="4219"/>
                  </a:lnTo>
                  <a:cubicBezTo>
                    <a:pt x="-441" y="6295"/>
                    <a:pt x="182" y="8577"/>
                    <a:pt x="1912" y="10030"/>
                  </a:cubicBezTo>
                  <a:lnTo>
                    <a:pt x="2950" y="10860"/>
                  </a:lnTo>
                  <a:cubicBezTo>
                    <a:pt x="3642" y="11414"/>
                    <a:pt x="4542" y="11829"/>
                    <a:pt x="5442" y="11967"/>
                  </a:cubicBezTo>
                  <a:lnTo>
                    <a:pt x="6757" y="12174"/>
                  </a:lnTo>
                  <a:cubicBezTo>
                    <a:pt x="6757" y="12174"/>
                    <a:pt x="7311" y="12174"/>
                    <a:pt x="7587" y="12174"/>
                  </a:cubicBezTo>
                  <a:cubicBezTo>
                    <a:pt x="8072" y="12174"/>
                    <a:pt x="8487" y="12174"/>
                    <a:pt x="8902" y="11967"/>
                  </a:cubicBezTo>
                  <a:lnTo>
                    <a:pt x="10355" y="11552"/>
                  </a:lnTo>
                  <a:cubicBezTo>
                    <a:pt x="11048" y="11344"/>
                    <a:pt x="11740" y="10999"/>
                    <a:pt x="12294" y="10584"/>
                  </a:cubicBezTo>
                  <a:lnTo>
                    <a:pt x="13470" y="9615"/>
                  </a:lnTo>
                  <a:cubicBezTo>
                    <a:pt x="15062" y="8301"/>
                    <a:pt x="15754" y="6226"/>
                    <a:pt x="15200" y="4219"/>
                  </a:cubicBezTo>
                  <a:cubicBezTo>
                    <a:pt x="14647" y="2213"/>
                    <a:pt x="12986" y="761"/>
                    <a:pt x="10979" y="484"/>
                  </a:cubicBezTo>
                  <a:lnTo>
                    <a:pt x="7864" y="0"/>
                  </a:lnTo>
                  <a:cubicBezTo>
                    <a:pt x="7864" y="0"/>
                    <a:pt x="7379" y="0"/>
                    <a:pt x="7103" y="0"/>
                  </a:cubicBezTo>
                  <a:lnTo>
                    <a:pt x="710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1" name="Freeform 3680">
              <a:extLst>
                <a:ext uri="{FF2B5EF4-FFF2-40B4-BE49-F238E27FC236}">
                  <a16:creationId xmlns:a16="http://schemas.microsoft.com/office/drawing/2014/main" id="{51064702-40BE-E047-045C-29B8EB78AC4E}"/>
                </a:ext>
              </a:extLst>
            </p:cNvPr>
            <p:cNvSpPr/>
            <p:nvPr/>
          </p:nvSpPr>
          <p:spPr>
            <a:xfrm>
              <a:off x="8613949" y="4081601"/>
              <a:ext cx="5530" cy="5896"/>
            </a:xfrm>
            <a:custGeom>
              <a:avLst/>
              <a:gdLst>
                <a:gd name="connsiteX0" fmla="*/ 0 w 4152"/>
                <a:gd name="connsiteY0" fmla="*/ 4427 h 4427"/>
                <a:gd name="connsiteX1" fmla="*/ 1523 w 4152"/>
                <a:gd name="connsiteY1" fmla="*/ 3874 h 4427"/>
                <a:gd name="connsiteX2" fmla="*/ 2561 w 4152"/>
                <a:gd name="connsiteY2" fmla="*/ 2905 h 4427"/>
                <a:gd name="connsiteX3" fmla="*/ 3461 w 4152"/>
                <a:gd name="connsiteY3" fmla="*/ 1522 h 4427"/>
                <a:gd name="connsiteX4" fmla="*/ 4153 w 4152"/>
                <a:gd name="connsiteY4" fmla="*/ 0 h 4427"/>
                <a:gd name="connsiteX5" fmla="*/ 2630 w 4152"/>
                <a:gd name="connsiteY5" fmla="*/ 554 h 4427"/>
                <a:gd name="connsiteX6" fmla="*/ 1523 w 4152"/>
                <a:gd name="connsiteY6" fmla="*/ 1591 h 4427"/>
                <a:gd name="connsiteX7" fmla="*/ 692 w 4152"/>
                <a:gd name="connsiteY7" fmla="*/ 2975 h 4427"/>
                <a:gd name="connsiteX8" fmla="*/ 0 w 4152"/>
                <a:gd name="connsiteY8" fmla="*/ 4427 h 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2" h="4427">
                  <a:moveTo>
                    <a:pt x="0" y="4427"/>
                  </a:moveTo>
                  <a:lnTo>
                    <a:pt x="1523" y="3874"/>
                  </a:lnTo>
                  <a:lnTo>
                    <a:pt x="2561" y="2905"/>
                  </a:lnTo>
                  <a:lnTo>
                    <a:pt x="3461" y="1522"/>
                  </a:lnTo>
                  <a:lnTo>
                    <a:pt x="4153" y="0"/>
                  </a:lnTo>
                  <a:lnTo>
                    <a:pt x="2630" y="554"/>
                  </a:lnTo>
                  <a:lnTo>
                    <a:pt x="1523" y="1591"/>
                  </a:lnTo>
                  <a:lnTo>
                    <a:pt x="692" y="2975"/>
                  </a:lnTo>
                  <a:lnTo>
                    <a:pt x="0" y="442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2" name="Freeform 3681">
              <a:extLst>
                <a:ext uri="{FF2B5EF4-FFF2-40B4-BE49-F238E27FC236}">
                  <a16:creationId xmlns:a16="http://schemas.microsoft.com/office/drawing/2014/main" id="{B468CD79-7212-E966-1302-0A38DA64141D}"/>
                </a:ext>
              </a:extLst>
            </p:cNvPr>
            <p:cNvSpPr/>
            <p:nvPr/>
          </p:nvSpPr>
          <p:spPr>
            <a:xfrm>
              <a:off x="8607023" y="4074508"/>
              <a:ext cx="19294" cy="19807"/>
            </a:xfrm>
            <a:custGeom>
              <a:avLst/>
              <a:gdLst>
                <a:gd name="connsiteX0" fmla="*/ 9353 w 14487"/>
                <a:gd name="connsiteY0" fmla="*/ 5326 h 14872"/>
                <a:gd name="connsiteX1" fmla="*/ 8661 w 14487"/>
                <a:gd name="connsiteY1" fmla="*/ 6848 h 14872"/>
                <a:gd name="connsiteX2" fmla="*/ 7830 w 14487"/>
                <a:gd name="connsiteY2" fmla="*/ 8162 h 14872"/>
                <a:gd name="connsiteX3" fmla="*/ 6723 w 14487"/>
                <a:gd name="connsiteY3" fmla="*/ 9200 h 14872"/>
                <a:gd name="connsiteX4" fmla="*/ 5270 w 14487"/>
                <a:gd name="connsiteY4" fmla="*/ 9753 h 14872"/>
                <a:gd name="connsiteX5" fmla="*/ 5962 w 14487"/>
                <a:gd name="connsiteY5" fmla="*/ 8301 h 14872"/>
                <a:gd name="connsiteX6" fmla="*/ 6792 w 14487"/>
                <a:gd name="connsiteY6" fmla="*/ 6917 h 14872"/>
                <a:gd name="connsiteX7" fmla="*/ 7900 w 14487"/>
                <a:gd name="connsiteY7" fmla="*/ 5880 h 14872"/>
                <a:gd name="connsiteX8" fmla="*/ 9423 w 14487"/>
                <a:gd name="connsiteY8" fmla="*/ 5396 h 14872"/>
                <a:gd name="connsiteX9" fmla="*/ 9423 w 14487"/>
                <a:gd name="connsiteY9" fmla="*/ 208 h 14872"/>
                <a:gd name="connsiteX10" fmla="*/ 7762 w 14487"/>
                <a:gd name="connsiteY10" fmla="*/ 484 h 14872"/>
                <a:gd name="connsiteX11" fmla="*/ 6239 w 14487"/>
                <a:gd name="connsiteY11" fmla="*/ 968 h 14872"/>
                <a:gd name="connsiteX12" fmla="*/ 4301 w 14487"/>
                <a:gd name="connsiteY12" fmla="*/ 2075 h 14872"/>
                <a:gd name="connsiteX13" fmla="*/ 3193 w 14487"/>
                <a:gd name="connsiteY13" fmla="*/ 3113 h 14872"/>
                <a:gd name="connsiteX14" fmla="*/ 2294 w 14487"/>
                <a:gd name="connsiteY14" fmla="*/ 4219 h 14872"/>
                <a:gd name="connsiteX15" fmla="*/ 1463 w 14487"/>
                <a:gd name="connsiteY15" fmla="*/ 5603 h 14872"/>
                <a:gd name="connsiteX16" fmla="*/ 1186 w 14487"/>
                <a:gd name="connsiteY16" fmla="*/ 6087 h 14872"/>
                <a:gd name="connsiteX17" fmla="*/ 494 w 14487"/>
                <a:gd name="connsiteY17" fmla="*/ 7540 h 14872"/>
                <a:gd name="connsiteX18" fmla="*/ 1394 w 14487"/>
                <a:gd name="connsiteY18" fmla="*/ 13212 h 14872"/>
                <a:gd name="connsiteX19" fmla="*/ 5200 w 14487"/>
                <a:gd name="connsiteY19" fmla="*/ 14872 h 14872"/>
                <a:gd name="connsiteX20" fmla="*/ 7000 w 14487"/>
                <a:gd name="connsiteY20" fmla="*/ 14526 h 14872"/>
                <a:gd name="connsiteX21" fmla="*/ 8453 w 14487"/>
                <a:gd name="connsiteY21" fmla="*/ 13973 h 14872"/>
                <a:gd name="connsiteX22" fmla="*/ 10184 w 14487"/>
                <a:gd name="connsiteY22" fmla="*/ 12866 h 14872"/>
                <a:gd name="connsiteX23" fmla="*/ 11291 w 14487"/>
                <a:gd name="connsiteY23" fmla="*/ 11829 h 14872"/>
                <a:gd name="connsiteX24" fmla="*/ 12121 w 14487"/>
                <a:gd name="connsiteY24" fmla="*/ 10860 h 14872"/>
                <a:gd name="connsiteX25" fmla="*/ 12952 w 14487"/>
                <a:gd name="connsiteY25" fmla="*/ 9546 h 14872"/>
                <a:gd name="connsiteX26" fmla="*/ 13298 w 14487"/>
                <a:gd name="connsiteY26" fmla="*/ 8923 h 14872"/>
                <a:gd name="connsiteX27" fmla="*/ 13990 w 14487"/>
                <a:gd name="connsiteY27" fmla="*/ 7402 h 14872"/>
                <a:gd name="connsiteX28" fmla="*/ 13160 w 14487"/>
                <a:gd name="connsiteY28" fmla="*/ 1729 h 14872"/>
                <a:gd name="connsiteX29" fmla="*/ 9284 w 14487"/>
                <a:gd name="connsiteY29" fmla="*/ 0 h 14872"/>
                <a:gd name="connsiteX30" fmla="*/ 9284 w 14487"/>
                <a:gd name="connsiteY30" fmla="*/ 0 h 1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487" h="14872">
                  <a:moveTo>
                    <a:pt x="9353" y="5326"/>
                  </a:moveTo>
                  <a:lnTo>
                    <a:pt x="8661" y="6848"/>
                  </a:lnTo>
                  <a:lnTo>
                    <a:pt x="7830" y="8162"/>
                  </a:lnTo>
                  <a:lnTo>
                    <a:pt x="6723" y="9200"/>
                  </a:lnTo>
                  <a:lnTo>
                    <a:pt x="5270" y="9753"/>
                  </a:lnTo>
                  <a:lnTo>
                    <a:pt x="5962" y="8301"/>
                  </a:lnTo>
                  <a:lnTo>
                    <a:pt x="6792" y="6917"/>
                  </a:lnTo>
                  <a:lnTo>
                    <a:pt x="7900" y="5880"/>
                  </a:lnTo>
                  <a:lnTo>
                    <a:pt x="9423" y="5396"/>
                  </a:lnTo>
                  <a:moveTo>
                    <a:pt x="9423" y="208"/>
                  </a:moveTo>
                  <a:cubicBezTo>
                    <a:pt x="8869" y="208"/>
                    <a:pt x="8315" y="277"/>
                    <a:pt x="7762" y="484"/>
                  </a:cubicBezTo>
                  <a:lnTo>
                    <a:pt x="6239" y="968"/>
                  </a:lnTo>
                  <a:cubicBezTo>
                    <a:pt x="5547" y="1176"/>
                    <a:pt x="4854" y="1591"/>
                    <a:pt x="4301" y="2075"/>
                  </a:cubicBezTo>
                  <a:lnTo>
                    <a:pt x="3193" y="3113"/>
                  </a:lnTo>
                  <a:cubicBezTo>
                    <a:pt x="2847" y="3459"/>
                    <a:pt x="2571" y="3804"/>
                    <a:pt x="2294" y="4219"/>
                  </a:cubicBezTo>
                  <a:lnTo>
                    <a:pt x="1463" y="5603"/>
                  </a:lnTo>
                  <a:cubicBezTo>
                    <a:pt x="1463" y="5603"/>
                    <a:pt x="1256" y="5949"/>
                    <a:pt x="1186" y="6087"/>
                  </a:cubicBezTo>
                  <a:lnTo>
                    <a:pt x="494" y="7540"/>
                  </a:lnTo>
                  <a:cubicBezTo>
                    <a:pt x="-406" y="9477"/>
                    <a:pt x="-59" y="11690"/>
                    <a:pt x="1394" y="13212"/>
                  </a:cubicBezTo>
                  <a:cubicBezTo>
                    <a:pt x="2363" y="14319"/>
                    <a:pt x="3816" y="14872"/>
                    <a:pt x="5200" y="14872"/>
                  </a:cubicBezTo>
                  <a:cubicBezTo>
                    <a:pt x="5823" y="14872"/>
                    <a:pt x="6377" y="14803"/>
                    <a:pt x="7000" y="14526"/>
                  </a:cubicBezTo>
                  <a:lnTo>
                    <a:pt x="8453" y="13973"/>
                  </a:lnTo>
                  <a:cubicBezTo>
                    <a:pt x="9077" y="13765"/>
                    <a:pt x="9699" y="13350"/>
                    <a:pt x="10184" y="12866"/>
                  </a:cubicBezTo>
                  <a:lnTo>
                    <a:pt x="11291" y="11829"/>
                  </a:lnTo>
                  <a:cubicBezTo>
                    <a:pt x="11291" y="11829"/>
                    <a:pt x="11845" y="11206"/>
                    <a:pt x="12121" y="10860"/>
                  </a:cubicBezTo>
                  <a:lnTo>
                    <a:pt x="12952" y="9546"/>
                  </a:lnTo>
                  <a:cubicBezTo>
                    <a:pt x="12952" y="9546"/>
                    <a:pt x="13160" y="9131"/>
                    <a:pt x="13298" y="8923"/>
                  </a:cubicBezTo>
                  <a:lnTo>
                    <a:pt x="13990" y="7402"/>
                  </a:lnTo>
                  <a:cubicBezTo>
                    <a:pt x="14890" y="5534"/>
                    <a:pt x="14544" y="3320"/>
                    <a:pt x="13160" y="1729"/>
                  </a:cubicBezTo>
                  <a:cubicBezTo>
                    <a:pt x="12191" y="623"/>
                    <a:pt x="10738" y="0"/>
                    <a:pt x="9284" y="0"/>
                  </a:cubicBezTo>
                  <a:lnTo>
                    <a:pt x="928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3" name="Freeform 3682">
              <a:extLst>
                <a:ext uri="{FF2B5EF4-FFF2-40B4-BE49-F238E27FC236}">
                  <a16:creationId xmlns:a16="http://schemas.microsoft.com/office/drawing/2014/main" id="{1BAB39DA-8C2E-0692-C4B9-4C6D1787EBA4}"/>
                </a:ext>
              </a:extLst>
            </p:cNvPr>
            <p:cNvSpPr/>
            <p:nvPr/>
          </p:nvSpPr>
          <p:spPr>
            <a:xfrm>
              <a:off x="8040792" y="4482263"/>
              <a:ext cx="65630" cy="55183"/>
            </a:xfrm>
            <a:custGeom>
              <a:avLst/>
              <a:gdLst>
                <a:gd name="connsiteX0" fmla="*/ 5675 w 49278"/>
                <a:gd name="connsiteY0" fmla="*/ 13212 h 41434"/>
                <a:gd name="connsiteX1" fmla="*/ 3184 w 49278"/>
                <a:gd name="connsiteY1" fmla="*/ 15218 h 41434"/>
                <a:gd name="connsiteX2" fmla="*/ 1177 w 49278"/>
                <a:gd name="connsiteY2" fmla="*/ 17708 h 41434"/>
                <a:gd name="connsiteX3" fmla="*/ 277 w 49278"/>
                <a:gd name="connsiteY3" fmla="*/ 20060 h 41434"/>
                <a:gd name="connsiteX4" fmla="*/ 0 w 49278"/>
                <a:gd name="connsiteY4" fmla="*/ 26355 h 41434"/>
                <a:gd name="connsiteX5" fmla="*/ 1315 w 49278"/>
                <a:gd name="connsiteY5" fmla="*/ 32788 h 41434"/>
                <a:gd name="connsiteX6" fmla="*/ 2838 w 49278"/>
                <a:gd name="connsiteY6" fmla="*/ 35071 h 41434"/>
                <a:gd name="connsiteX7" fmla="*/ 5883 w 49278"/>
                <a:gd name="connsiteY7" fmla="*/ 37146 h 41434"/>
                <a:gd name="connsiteX8" fmla="*/ 12043 w 49278"/>
                <a:gd name="connsiteY8" fmla="*/ 39775 h 41434"/>
                <a:gd name="connsiteX9" fmla="*/ 15504 w 49278"/>
                <a:gd name="connsiteY9" fmla="*/ 40951 h 41434"/>
                <a:gd name="connsiteX10" fmla="*/ 18341 w 49278"/>
                <a:gd name="connsiteY10" fmla="*/ 41435 h 41434"/>
                <a:gd name="connsiteX11" fmla="*/ 19864 w 49278"/>
                <a:gd name="connsiteY11" fmla="*/ 41227 h 41434"/>
                <a:gd name="connsiteX12" fmla="*/ 20971 w 49278"/>
                <a:gd name="connsiteY12" fmla="*/ 40605 h 41434"/>
                <a:gd name="connsiteX13" fmla="*/ 21940 w 49278"/>
                <a:gd name="connsiteY13" fmla="*/ 39844 h 41434"/>
                <a:gd name="connsiteX14" fmla="*/ 22978 w 49278"/>
                <a:gd name="connsiteY14" fmla="*/ 39152 h 41434"/>
                <a:gd name="connsiteX15" fmla="*/ 27062 w 49278"/>
                <a:gd name="connsiteY15" fmla="*/ 37630 h 41434"/>
                <a:gd name="connsiteX16" fmla="*/ 28169 w 49278"/>
                <a:gd name="connsiteY16" fmla="*/ 37077 h 41434"/>
                <a:gd name="connsiteX17" fmla="*/ 29553 w 49278"/>
                <a:gd name="connsiteY17" fmla="*/ 36039 h 41434"/>
                <a:gd name="connsiteX18" fmla="*/ 32322 w 49278"/>
                <a:gd name="connsiteY18" fmla="*/ 33203 h 41434"/>
                <a:gd name="connsiteX19" fmla="*/ 36405 w 49278"/>
                <a:gd name="connsiteY19" fmla="*/ 29883 h 41434"/>
                <a:gd name="connsiteX20" fmla="*/ 37789 w 49278"/>
                <a:gd name="connsiteY20" fmla="*/ 28153 h 41434"/>
                <a:gd name="connsiteX21" fmla="*/ 38758 w 49278"/>
                <a:gd name="connsiteY21" fmla="*/ 26078 h 41434"/>
                <a:gd name="connsiteX22" fmla="*/ 41527 w 49278"/>
                <a:gd name="connsiteY22" fmla="*/ 18054 h 41434"/>
                <a:gd name="connsiteX23" fmla="*/ 42772 w 49278"/>
                <a:gd name="connsiteY23" fmla="*/ 15772 h 41434"/>
                <a:gd name="connsiteX24" fmla="*/ 44365 w 49278"/>
                <a:gd name="connsiteY24" fmla="*/ 13627 h 41434"/>
                <a:gd name="connsiteX25" fmla="*/ 46649 w 49278"/>
                <a:gd name="connsiteY25" fmla="*/ 11483 h 41434"/>
                <a:gd name="connsiteX26" fmla="*/ 48586 w 49278"/>
                <a:gd name="connsiteY26" fmla="*/ 9338 h 41434"/>
                <a:gd name="connsiteX27" fmla="*/ 49278 w 49278"/>
                <a:gd name="connsiteY27" fmla="*/ 6779 h 41434"/>
                <a:gd name="connsiteX28" fmla="*/ 47756 w 49278"/>
                <a:gd name="connsiteY28" fmla="*/ 3528 h 41434"/>
                <a:gd name="connsiteX29" fmla="*/ 45818 w 49278"/>
                <a:gd name="connsiteY29" fmla="*/ 1453 h 41434"/>
                <a:gd name="connsiteX30" fmla="*/ 43257 w 49278"/>
                <a:gd name="connsiteY30" fmla="*/ 0 h 41434"/>
                <a:gd name="connsiteX31" fmla="*/ 41250 w 49278"/>
                <a:gd name="connsiteY31" fmla="*/ 138 h 41434"/>
                <a:gd name="connsiteX32" fmla="*/ 40489 w 49278"/>
                <a:gd name="connsiteY32" fmla="*/ 2905 h 41434"/>
                <a:gd name="connsiteX33" fmla="*/ 39520 w 49278"/>
                <a:gd name="connsiteY33" fmla="*/ 2352 h 41434"/>
                <a:gd name="connsiteX34" fmla="*/ 37443 w 49278"/>
                <a:gd name="connsiteY34" fmla="*/ 1522 h 41434"/>
                <a:gd name="connsiteX35" fmla="*/ 36474 w 49278"/>
                <a:gd name="connsiteY35" fmla="*/ 1038 h 41434"/>
                <a:gd name="connsiteX36" fmla="*/ 36474 w 49278"/>
                <a:gd name="connsiteY36" fmla="*/ 1453 h 41434"/>
                <a:gd name="connsiteX37" fmla="*/ 36405 w 49278"/>
                <a:gd name="connsiteY37" fmla="*/ 2905 h 41434"/>
                <a:gd name="connsiteX38" fmla="*/ 33844 w 49278"/>
                <a:gd name="connsiteY38" fmla="*/ 1522 h 41434"/>
                <a:gd name="connsiteX39" fmla="*/ 29899 w 49278"/>
                <a:gd name="connsiteY39" fmla="*/ 1522 h 41434"/>
                <a:gd name="connsiteX40" fmla="*/ 16057 w 49278"/>
                <a:gd name="connsiteY40" fmla="*/ 3943 h 41434"/>
                <a:gd name="connsiteX41" fmla="*/ 13012 w 49278"/>
                <a:gd name="connsiteY41" fmla="*/ 5326 h 41434"/>
                <a:gd name="connsiteX42" fmla="*/ 11212 w 49278"/>
                <a:gd name="connsiteY42" fmla="*/ 7471 h 41434"/>
                <a:gd name="connsiteX43" fmla="*/ 12735 w 49278"/>
                <a:gd name="connsiteY43" fmla="*/ 7609 h 41434"/>
                <a:gd name="connsiteX44" fmla="*/ 13220 w 49278"/>
                <a:gd name="connsiteY44" fmla="*/ 7609 h 41434"/>
                <a:gd name="connsiteX45" fmla="*/ 11005 w 49278"/>
                <a:gd name="connsiteY45" fmla="*/ 9753 h 41434"/>
                <a:gd name="connsiteX46" fmla="*/ 5675 w 49278"/>
                <a:gd name="connsiteY46" fmla="*/ 13212 h 4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9278" h="41434">
                  <a:moveTo>
                    <a:pt x="5675" y="13212"/>
                  </a:moveTo>
                  <a:lnTo>
                    <a:pt x="3184" y="15218"/>
                  </a:lnTo>
                  <a:lnTo>
                    <a:pt x="1177" y="17708"/>
                  </a:lnTo>
                  <a:lnTo>
                    <a:pt x="277" y="20060"/>
                  </a:lnTo>
                  <a:lnTo>
                    <a:pt x="0" y="26355"/>
                  </a:lnTo>
                  <a:lnTo>
                    <a:pt x="1315" y="32788"/>
                  </a:lnTo>
                  <a:lnTo>
                    <a:pt x="2838" y="35071"/>
                  </a:lnTo>
                  <a:lnTo>
                    <a:pt x="5883" y="37146"/>
                  </a:lnTo>
                  <a:lnTo>
                    <a:pt x="12043" y="39775"/>
                  </a:lnTo>
                  <a:lnTo>
                    <a:pt x="15504" y="40951"/>
                  </a:lnTo>
                  <a:lnTo>
                    <a:pt x="18341" y="41435"/>
                  </a:lnTo>
                  <a:lnTo>
                    <a:pt x="19864" y="41227"/>
                  </a:lnTo>
                  <a:lnTo>
                    <a:pt x="20971" y="40605"/>
                  </a:lnTo>
                  <a:lnTo>
                    <a:pt x="21940" y="39844"/>
                  </a:lnTo>
                  <a:lnTo>
                    <a:pt x="22978" y="39152"/>
                  </a:lnTo>
                  <a:lnTo>
                    <a:pt x="27062" y="37630"/>
                  </a:lnTo>
                  <a:lnTo>
                    <a:pt x="28169" y="37077"/>
                  </a:lnTo>
                  <a:lnTo>
                    <a:pt x="29553" y="36039"/>
                  </a:lnTo>
                  <a:lnTo>
                    <a:pt x="32322" y="33203"/>
                  </a:lnTo>
                  <a:lnTo>
                    <a:pt x="36405" y="29883"/>
                  </a:lnTo>
                  <a:lnTo>
                    <a:pt x="37789" y="28153"/>
                  </a:lnTo>
                  <a:lnTo>
                    <a:pt x="38758" y="26078"/>
                  </a:lnTo>
                  <a:lnTo>
                    <a:pt x="41527" y="18054"/>
                  </a:lnTo>
                  <a:lnTo>
                    <a:pt x="42772" y="15772"/>
                  </a:lnTo>
                  <a:lnTo>
                    <a:pt x="44365" y="13627"/>
                  </a:lnTo>
                  <a:lnTo>
                    <a:pt x="46649" y="11483"/>
                  </a:lnTo>
                  <a:lnTo>
                    <a:pt x="48586" y="9338"/>
                  </a:lnTo>
                  <a:lnTo>
                    <a:pt x="49278" y="6779"/>
                  </a:lnTo>
                  <a:lnTo>
                    <a:pt x="47756" y="3528"/>
                  </a:lnTo>
                  <a:lnTo>
                    <a:pt x="45818" y="1453"/>
                  </a:lnTo>
                  <a:lnTo>
                    <a:pt x="43257" y="0"/>
                  </a:lnTo>
                  <a:lnTo>
                    <a:pt x="41250" y="138"/>
                  </a:lnTo>
                  <a:lnTo>
                    <a:pt x="40489" y="2905"/>
                  </a:lnTo>
                  <a:lnTo>
                    <a:pt x="39520" y="2352"/>
                  </a:lnTo>
                  <a:lnTo>
                    <a:pt x="37443" y="1522"/>
                  </a:lnTo>
                  <a:lnTo>
                    <a:pt x="36474" y="1038"/>
                  </a:lnTo>
                  <a:lnTo>
                    <a:pt x="36474" y="1453"/>
                  </a:lnTo>
                  <a:lnTo>
                    <a:pt x="36405" y="2905"/>
                  </a:lnTo>
                  <a:lnTo>
                    <a:pt x="33844" y="1522"/>
                  </a:lnTo>
                  <a:lnTo>
                    <a:pt x="29899" y="1522"/>
                  </a:lnTo>
                  <a:lnTo>
                    <a:pt x="16057" y="3943"/>
                  </a:lnTo>
                  <a:lnTo>
                    <a:pt x="13012" y="5326"/>
                  </a:lnTo>
                  <a:lnTo>
                    <a:pt x="11212" y="7471"/>
                  </a:lnTo>
                  <a:lnTo>
                    <a:pt x="12735" y="7609"/>
                  </a:lnTo>
                  <a:lnTo>
                    <a:pt x="13220" y="7609"/>
                  </a:lnTo>
                  <a:lnTo>
                    <a:pt x="11005" y="9753"/>
                  </a:lnTo>
                  <a:lnTo>
                    <a:pt x="5675" y="1321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4" name="Freeform 3683">
              <a:extLst>
                <a:ext uri="{FF2B5EF4-FFF2-40B4-BE49-F238E27FC236}">
                  <a16:creationId xmlns:a16="http://schemas.microsoft.com/office/drawing/2014/main" id="{DD701D5D-3EA7-6528-E3E5-25B3E6AEE223}"/>
                </a:ext>
              </a:extLst>
            </p:cNvPr>
            <p:cNvSpPr/>
            <p:nvPr/>
          </p:nvSpPr>
          <p:spPr>
            <a:xfrm>
              <a:off x="8033602" y="4475261"/>
              <a:ext cx="79435" cy="69095"/>
            </a:xfrm>
            <a:custGeom>
              <a:avLst/>
              <a:gdLst>
                <a:gd name="connsiteX0" fmla="*/ 48655 w 59644"/>
                <a:gd name="connsiteY0" fmla="*/ 5257 h 51880"/>
                <a:gd name="connsiteX1" fmla="*/ 51147 w 59644"/>
                <a:gd name="connsiteY1" fmla="*/ 6710 h 51880"/>
                <a:gd name="connsiteX2" fmla="*/ 53154 w 59644"/>
                <a:gd name="connsiteY2" fmla="*/ 8716 h 51880"/>
                <a:gd name="connsiteX3" fmla="*/ 54608 w 59644"/>
                <a:gd name="connsiteY3" fmla="*/ 12036 h 51880"/>
                <a:gd name="connsiteX4" fmla="*/ 53915 w 59644"/>
                <a:gd name="connsiteY4" fmla="*/ 14526 h 51880"/>
                <a:gd name="connsiteX5" fmla="*/ 51978 w 59644"/>
                <a:gd name="connsiteY5" fmla="*/ 16671 h 51880"/>
                <a:gd name="connsiteX6" fmla="*/ 49693 w 59644"/>
                <a:gd name="connsiteY6" fmla="*/ 18815 h 51880"/>
                <a:gd name="connsiteX7" fmla="*/ 48102 w 59644"/>
                <a:gd name="connsiteY7" fmla="*/ 20960 h 51880"/>
                <a:gd name="connsiteX8" fmla="*/ 46856 w 59644"/>
                <a:gd name="connsiteY8" fmla="*/ 23242 h 51880"/>
                <a:gd name="connsiteX9" fmla="*/ 44087 w 59644"/>
                <a:gd name="connsiteY9" fmla="*/ 31266 h 51880"/>
                <a:gd name="connsiteX10" fmla="*/ 43118 w 59644"/>
                <a:gd name="connsiteY10" fmla="*/ 33342 h 51880"/>
                <a:gd name="connsiteX11" fmla="*/ 41734 w 59644"/>
                <a:gd name="connsiteY11" fmla="*/ 35002 h 51880"/>
                <a:gd name="connsiteX12" fmla="*/ 37651 w 59644"/>
                <a:gd name="connsiteY12" fmla="*/ 38322 h 51880"/>
                <a:gd name="connsiteX13" fmla="*/ 34813 w 59644"/>
                <a:gd name="connsiteY13" fmla="*/ 41158 h 51880"/>
                <a:gd name="connsiteX14" fmla="*/ 33429 w 59644"/>
                <a:gd name="connsiteY14" fmla="*/ 42265 h 51880"/>
                <a:gd name="connsiteX15" fmla="*/ 32321 w 59644"/>
                <a:gd name="connsiteY15" fmla="*/ 42749 h 51880"/>
                <a:gd name="connsiteX16" fmla="*/ 28307 w 59644"/>
                <a:gd name="connsiteY16" fmla="*/ 44271 h 51880"/>
                <a:gd name="connsiteX17" fmla="*/ 27200 w 59644"/>
                <a:gd name="connsiteY17" fmla="*/ 45032 h 51880"/>
                <a:gd name="connsiteX18" fmla="*/ 26231 w 59644"/>
                <a:gd name="connsiteY18" fmla="*/ 45793 h 51880"/>
                <a:gd name="connsiteX19" fmla="*/ 25124 w 59644"/>
                <a:gd name="connsiteY19" fmla="*/ 46415 h 51880"/>
                <a:gd name="connsiteX20" fmla="*/ 23601 w 59644"/>
                <a:gd name="connsiteY20" fmla="*/ 46623 h 51880"/>
                <a:gd name="connsiteX21" fmla="*/ 20763 w 59644"/>
                <a:gd name="connsiteY21" fmla="*/ 46139 h 51880"/>
                <a:gd name="connsiteX22" fmla="*/ 17303 w 59644"/>
                <a:gd name="connsiteY22" fmla="*/ 44963 h 51880"/>
                <a:gd name="connsiteX23" fmla="*/ 11212 w 59644"/>
                <a:gd name="connsiteY23" fmla="*/ 42334 h 51880"/>
                <a:gd name="connsiteX24" fmla="*/ 8098 w 59644"/>
                <a:gd name="connsiteY24" fmla="*/ 40259 h 51880"/>
                <a:gd name="connsiteX25" fmla="*/ 6644 w 59644"/>
                <a:gd name="connsiteY25" fmla="*/ 37976 h 51880"/>
                <a:gd name="connsiteX26" fmla="*/ 5329 w 59644"/>
                <a:gd name="connsiteY26" fmla="*/ 31543 h 51880"/>
                <a:gd name="connsiteX27" fmla="*/ 5606 w 59644"/>
                <a:gd name="connsiteY27" fmla="*/ 25248 h 51880"/>
                <a:gd name="connsiteX28" fmla="*/ 6506 w 59644"/>
                <a:gd name="connsiteY28" fmla="*/ 22827 h 51880"/>
                <a:gd name="connsiteX29" fmla="*/ 8513 w 59644"/>
                <a:gd name="connsiteY29" fmla="*/ 20337 h 51880"/>
                <a:gd name="connsiteX30" fmla="*/ 10935 w 59644"/>
                <a:gd name="connsiteY30" fmla="*/ 18331 h 51880"/>
                <a:gd name="connsiteX31" fmla="*/ 16264 w 59644"/>
                <a:gd name="connsiteY31" fmla="*/ 14872 h 51880"/>
                <a:gd name="connsiteX32" fmla="*/ 18549 w 59644"/>
                <a:gd name="connsiteY32" fmla="*/ 12797 h 51880"/>
                <a:gd name="connsiteX33" fmla="*/ 18064 w 59644"/>
                <a:gd name="connsiteY33" fmla="*/ 12797 h 51880"/>
                <a:gd name="connsiteX34" fmla="*/ 16542 w 59644"/>
                <a:gd name="connsiteY34" fmla="*/ 12590 h 51880"/>
                <a:gd name="connsiteX35" fmla="*/ 18341 w 59644"/>
                <a:gd name="connsiteY35" fmla="*/ 10445 h 51880"/>
                <a:gd name="connsiteX36" fmla="*/ 21386 w 59644"/>
                <a:gd name="connsiteY36" fmla="*/ 9062 h 51880"/>
                <a:gd name="connsiteX37" fmla="*/ 35228 w 59644"/>
                <a:gd name="connsiteY37" fmla="*/ 6641 h 51880"/>
                <a:gd name="connsiteX38" fmla="*/ 39173 w 59644"/>
                <a:gd name="connsiteY38" fmla="*/ 6641 h 51880"/>
                <a:gd name="connsiteX39" fmla="*/ 41734 w 59644"/>
                <a:gd name="connsiteY39" fmla="*/ 8024 h 51880"/>
                <a:gd name="connsiteX40" fmla="*/ 41734 w 59644"/>
                <a:gd name="connsiteY40" fmla="*/ 6641 h 51880"/>
                <a:gd name="connsiteX41" fmla="*/ 41734 w 59644"/>
                <a:gd name="connsiteY41" fmla="*/ 6226 h 51880"/>
                <a:gd name="connsiteX42" fmla="*/ 42703 w 59644"/>
                <a:gd name="connsiteY42" fmla="*/ 6710 h 51880"/>
                <a:gd name="connsiteX43" fmla="*/ 44779 w 59644"/>
                <a:gd name="connsiteY43" fmla="*/ 7540 h 51880"/>
                <a:gd name="connsiteX44" fmla="*/ 45748 w 59644"/>
                <a:gd name="connsiteY44" fmla="*/ 8093 h 51880"/>
                <a:gd name="connsiteX45" fmla="*/ 46440 w 59644"/>
                <a:gd name="connsiteY45" fmla="*/ 5326 h 51880"/>
                <a:gd name="connsiteX46" fmla="*/ 48517 w 59644"/>
                <a:gd name="connsiteY46" fmla="*/ 5188 h 51880"/>
                <a:gd name="connsiteX47" fmla="*/ 48517 w 59644"/>
                <a:gd name="connsiteY47" fmla="*/ 0 h 51880"/>
                <a:gd name="connsiteX48" fmla="*/ 48240 w 59644"/>
                <a:gd name="connsiteY48" fmla="*/ 0 h 51880"/>
                <a:gd name="connsiteX49" fmla="*/ 46164 w 59644"/>
                <a:gd name="connsiteY49" fmla="*/ 138 h 51880"/>
                <a:gd name="connsiteX50" fmla="*/ 43188 w 59644"/>
                <a:gd name="connsiteY50" fmla="*/ 1314 h 51880"/>
                <a:gd name="connsiteX51" fmla="*/ 41665 w 59644"/>
                <a:gd name="connsiteY51" fmla="*/ 1107 h 51880"/>
                <a:gd name="connsiteX52" fmla="*/ 39450 w 59644"/>
                <a:gd name="connsiteY52" fmla="*/ 1591 h 51880"/>
                <a:gd name="connsiteX53" fmla="*/ 39035 w 59644"/>
                <a:gd name="connsiteY53" fmla="*/ 1591 h 51880"/>
                <a:gd name="connsiteX54" fmla="*/ 35090 w 59644"/>
                <a:gd name="connsiteY54" fmla="*/ 1591 h 51880"/>
                <a:gd name="connsiteX55" fmla="*/ 34190 w 59644"/>
                <a:gd name="connsiteY55" fmla="*/ 1660 h 51880"/>
                <a:gd name="connsiteX56" fmla="*/ 20348 w 59644"/>
                <a:gd name="connsiteY56" fmla="*/ 4081 h 51880"/>
                <a:gd name="connsiteX57" fmla="*/ 19102 w 59644"/>
                <a:gd name="connsiteY57" fmla="*/ 4427 h 51880"/>
                <a:gd name="connsiteX58" fmla="*/ 16057 w 59644"/>
                <a:gd name="connsiteY58" fmla="*/ 5811 h 51880"/>
                <a:gd name="connsiteX59" fmla="*/ 14188 w 59644"/>
                <a:gd name="connsiteY59" fmla="*/ 7194 h 51880"/>
                <a:gd name="connsiteX60" fmla="*/ 12389 w 59644"/>
                <a:gd name="connsiteY60" fmla="*/ 9338 h 51880"/>
                <a:gd name="connsiteX61" fmla="*/ 11212 w 59644"/>
                <a:gd name="connsiteY61" fmla="*/ 11967 h 51880"/>
                <a:gd name="connsiteX62" fmla="*/ 7959 w 59644"/>
                <a:gd name="connsiteY62" fmla="*/ 14111 h 51880"/>
                <a:gd name="connsiteX63" fmla="*/ 7544 w 59644"/>
                <a:gd name="connsiteY63" fmla="*/ 14388 h 51880"/>
                <a:gd name="connsiteX64" fmla="*/ 5122 w 59644"/>
                <a:gd name="connsiteY64" fmla="*/ 16394 h 51880"/>
                <a:gd name="connsiteX65" fmla="*/ 4360 w 59644"/>
                <a:gd name="connsiteY65" fmla="*/ 17155 h 51880"/>
                <a:gd name="connsiteX66" fmla="*/ 2353 w 59644"/>
                <a:gd name="connsiteY66" fmla="*/ 19645 h 51880"/>
                <a:gd name="connsiteX67" fmla="*/ 1522 w 59644"/>
                <a:gd name="connsiteY67" fmla="*/ 21098 h 51880"/>
                <a:gd name="connsiteX68" fmla="*/ 623 w 59644"/>
                <a:gd name="connsiteY68" fmla="*/ 23519 h 51880"/>
                <a:gd name="connsiteX69" fmla="*/ 277 w 59644"/>
                <a:gd name="connsiteY69" fmla="*/ 25110 h 51880"/>
                <a:gd name="connsiteX70" fmla="*/ 0 w 59644"/>
                <a:gd name="connsiteY70" fmla="*/ 31405 h 51880"/>
                <a:gd name="connsiteX71" fmla="*/ 139 w 59644"/>
                <a:gd name="connsiteY71" fmla="*/ 32719 h 51880"/>
                <a:gd name="connsiteX72" fmla="*/ 1453 w 59644"/>
                <a:gd name="connsiteY72" fmla="*/ 39152 h 51880"/>
                <a:gd name="connsiteX73" fmla="*/ 2146 w 59644"/>
                <a:gd name="connsiteY73" fmla="*/ 40882 h 51880"/>
                <a:gd name="connsiteX74" fmla="*/ 3599 w 59644"/>
                <a:gd name="connsiteY74" fmla="*/ 43164 h 51880"/>
                <a:gd name="connsiteX75" fmla="*/ 5122 w 59644"/>
                <a:gd name="connsiteY75" fmla="*/ 44686 h 51880"/>
                <a:gd name="connsiteX76" fmla="*/ 8236 w 59644"/>
                <a:gd name="connsiteY76" fmla="*/ 46761 h 51880"/>
                <a:gd name="connsiteX77" fmla="*/ 9067 w 59644"/>
                <a:gd name="connsiteY77" fmla="*/ 47176 h 51880"/>
                <a:gd name="connsiteX78" fmla="*/ 15157 w 59644"/>
                <a:gd name="connsiteY78" fmla="*/ 49805 h 51880"/>
                <a:gd name="connsiteX79" fmla="*/ 15503 w 59644"/>
                <a:gd name="connsiteY79" fmla="*/ 49943 h 51880"/>
                <a:gd name="connsiteX80" fmla="*/ 18964 w 59644"/>
                <a:gd name="connsiteY80" fmla="*/ 51119 h 51880"/>
                <a:gd name="connsiteX81" fmla="*/ 19725 w 59644"/>
                <a:gd name="connsiteY81" fmla="*/ 51327 h 51880"/>
                <a:gd name="connsiteX82" fmla="*/ 22563 w 59644"/>
                <a:gd name="connsiteY82" fmla="*/ 51811 h 51880"/>
                <a:gd name="connsiteX83" fmla="*/ 23463 w 59644"/>
                <a:gd name="connsiteY83" fmla="*/ 51880 h 51880"/>
                <a:gd name="connsiteX84" fmla="*/ 24155 w 59644"/>
                <a:gd name="connsiteY84" fmla="*/ 51880 h 51880"/>
                <a:gd name="connsiteX85" fmla="*/ 25677 w 59644"/>
                <a:gd name="connsiteY85" fmla="*/ 51673 h 51880"/>
                <a:gd name="connsiteX86" fmla="*/ 27477 w 59644"/>
                <a:gd name="connsiteY86" fmla="*/ 51050 h 51880"/>
                <a:gd name="connsiteX87" fmla="*/ 28584 w 59644"/>
                <a:gd name="connsiteY87" fmla="*/ 50428 h 51880"/>
                <a:gd name="connsiteX88" fmla="*/ 29345 w 59644"/>
                <a:gd name="connsiteY88" fmla="*/ 49943 h 51880"/>
                <a:gd name="connsiteX89" fmla="*/ 30176 w 59644"/>
                <a:gd name="connsiteY89" fmla="*/ 49321 h 51880"/>
                <a:gd name="connsiteX90" fmla="*/ 30591 w 59644"/>
                <a:gd name="connsiteY90" fmla="*/ 49044 h 51880"/>
                <a:gd name="connsiteX91" fmla="*/ 33982 w 59644"/>
                <a:gd name="connsiteY91" fmla="*/ 47730 h 51880"/>
                <a:gd name="connsiteX92" fmla="*/ 35436 w 59644"/>
                <a:gd name="connsiteY92" fmla="*/ 47107 h 51880"/>
                <a:gd name="connsiteX93" fmla="*/ 36543 w 59644"/>
                <a:gd name="connsiteY93" fmla="*/ 46485 h 51880"/>
                <a:gd name="connsiteX94" fmla="*/ 37928 w 59644"/>
                <a:gd name="connsiteY94" fmla="*/ 45378 h 51880"/>
                <a:gd name="connsiteX95" fmla="*/ 38412 w 59644"/>
                <a:gd name="connsiteY95" fmla="*/ 44963 h 51880"/>
                <a:gd name="connsiteX96" fmla="*/ 41042 w 59644"/>
                <a:gd name="connsiteY96" fmla="*/ 42334 h 51880"/>
                <a:gd name="connsiteX97" fmla="*/ 44918 w 59644"/>
                <a:gd name="connsiteY97" fmla="*/ 39221 h 51880"/>
                <a:gd name="connsiteX98" fmla="*/ 45679 w 59644"/>
                <a:gd name="connsiteY98" fmla="*/ 38460 h 51880"/>
                <a:gd name="connsiteX99" fmla="*/ 47063 w 59644"/>
                <a:gd name="connsiteY99" fmla="*/ 36800 h 51880"/>
                <a:gd name="connsiteX100" fmla="*/ 47755 w 59644"/>
                <a:gd name="connsiteY100" fmla="*/ 35763 h 51880"/>
                <a:gd name="connsiteX101" fmla="*/ 48724 w 59644"/>
                <a:gd name="connsiteY101" fmla="*/ 33687 h 51880"/>
                <a:gd name="connsiteX102" fmla="*/ 48932 w 59644"/>
                <a:gd name="connsiteY102" fmla="*/ 33203 h 51880"/>
                <a:gd name="connsiteX103" fmla="*/ 51562 w 59644"/>
                <a:gd name="connsiteY103" fmla="*/ 25594 h 51880"/>
                <a:gd name="connsiteX104" fmla="*/ 52393 w 59644"/>
                <a:gd name="connsiteY104" fmla="*/ 24003 h 51880"/>
                <a:gd name="connsiteX105" fmla="*/ 53431 w 59644"/>
                <a:gd name="connsiteY105" fmla="*/ 22551 h 51880"/>
                <a:gd name="connsiteX106" fmla="*/ 55369 w 59644"/>
                <a:gd name="connsiteY106" fmla="*/ 20752 h 51880"/>
                <a:gd name="connsiteX107" fmla="*/ 55715 w 59644"/>
                <a:gd name="connsiteY107" fmla="*/ 20406 h 51880"/>
                <a:gd name="connsiteX108" fmla="*/ 57653 w 59644"/>
                <a:gd name="connsiteY108" fmla="*/ 18262 h 51880"/>
                <a:gd name="connsiteX109" fmla="*/ 58760 w 59644"/>
                <a:gd name="connsiteY109" fmla="*/ 16187 h 51880"/>
                <a:gd name="connsiteX110" fmla="*/ 59452 w 59644"/>
                <a:gd name="connsiteY110" fmla="*/ 13696 h 51880"/>
                <a:gd name="connsiteX111" fmla="*/ 59175 w 59644"/>
                <a:gd name="connsiteY111" fmla="*/ 10238 h 51880"/>
                <a:gd name="connsiteX112" fmla="*/ 57722 w 59644"/>
                <a:gd name="connsiteY112" fmla="*/ 6917 h 51880"/>
                <a:gd name="connsiteX113" fmla="*/ 56684 w 59644"/>
                <a:gd name="connsiteY113" fmla="*/ 5396 h 51880"/>
                <a:gd name="connsiteX114" fmla="*/ 54676 w 59644"/>
                <a:gd name="connsiteY114" fmla="*/ 3389 h 51880"/>
                <a:gd name="connsiteX115" fmla="*/ 53569 w 59644"/>
                <a:gd name="connsiteY115" fmla="*/ 2559 h 51880"/>
                <a:gd name="connsiteX116" fmla="*/ 51078 w 59644"/>
                <a:gd name="connsiteY116" fmla="*/ 1107 h 51880"/>
                <a:gd name="connsiteX117" fmla="*/ 48448 w 59644"/>
                <a:gd name="connsiteY117" fmla="*/ 415 h 51880"/>
                <a:gd name="connsiteX118" fmla="*/ 48448 w 59644"/>
                <a:gd name="connsiteY118" fmla="*/ 415 h 5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59644" h="51880">
                  <a:moveTo>
                    <a:pt x="48655" y="5257"/>
                  </a:moveTo>
                  <a:lnTo>
                    <a:pt x="51147" y="6710"/>
                  </a:lnTo>
                  <a:lnTo>
                    <a:pt x="53154" y="8716"/>
                  </a:lnTo>
                  <a:lnTo>
                    <a:pt x="54608" y="12036"/>
                  </a:lnTo>
                  <a:lnTo>
                    <a:pt x="53915" y="14526"/>
                  </a:lnTo>
                  <a:lnTo>
                    <a:pt x="51978" y="16671"/>
                  </a:lnTo>
                  <a:lnTo>
                    <a:pt x="49693" y="18815"/>
                  </a:lnTo>
                  <a:lnTo>
                    <a:pt x="48102" y="20960"/>
                  </a:lnTo>
                  <a:lnTo>
                    <a:pt x="46856" y="23242"/>
                  </a:lnTo>
                  <a:lnTo>
                    <a:pt x="44087" y="31266"/>
                  </a:lnTo>
                  <a:lnTo>
                    <a:pt x="43118" y="33342"/>
                  </a:lnTo>
                  <a:lnTo>
                    <a:pt x="41734" y="35002"/>
                  </a:lnTo>
                  <a:lnTo>
                    <a:pt x="37651" y="38322"/>
                  </a:lnTo>
                  <a:lnTo>
                    <a:pt x="34813" y="41158"/>
                  </a:lnTo>
                  <a:lnTo>
                    <a:pt x="33429" y="42265"/>
                  </a:lnTo>
                  <a:lnTo>
                    <a:pt x="32321" y="42749"/>
                  </a:lnTo>
                  <a:lnTo>
                    <a:pt x="28307" y="44271"/>
                  </a:lnTo>
                  <a:lnTo>
                    <a:pt x="27200" y="45032"/>
                  </a:lnTo>
                  <a:lnTo>
                    <a:pt x="26231" y="45793"/>
                  </a:lnTo>
                  <a:lnTo>
                    <a:pt x="25124" y="46415"/>
                  </a:lnTo>
                  <a:lnTo>
                    <a:pt x="23601" y="46623"/>
                  </a:lnTo>
                  <a:lnTo>
                    <a:pt x="20763" y="46139"/>
                  </a:lnTo>
                  <a:lnTo>
                    <a:pt x="17303" y="44963"/>
                  </a:lnTo>
                  <a:lnTo>
                    <a:pt x="11212" y="42334"/>
                  </a:lnTo>
                  <a:lnTo>
                    <a:pt x="8098" y="40259"/>
                  </a:lnTo>
                  <a:lnTo>
                    <a:pt x="6644" y="37976"/>
                  </a:lnTo>
                  <a:lnTo>
                    <a:pt x="5329" y="31543"/>
                  </a:lnTo>
                  <a:lnTo>
                    <a:pt x="5606" y="25248"/>
                  </a:lnTo>
                  <a:lnTo>
                    <a:pt x="6506" y="22827"/>
                  </a:lnTo>
                  <a:lnTo>
                    <a:pt x="8513" y="20337"/>
                  </a:lnTo>
                  <a:lnTo>
                    <a:pt x="10935" y="18331"/>
                  </a:lnTo>
                  <a:lnTo>
                    <a:pt x="16264" y="14872"/>
                  </a:lnTo>
                  <a:lnTo>
                    <a:pt x="18549" y="12797"/>
                  </a:lnTo>
                  <a:lnTo>
                    <a:pt x="18064" y="12797"/>
                  </a:lnTo>
                  <a:cubicBezTo>
                    <a:pt x="18064" y="12797"/>
                    <a:pt x="16542" y="12590"/>
                    <a:pt x="16542" y="12590"/>
                  </a:cubicBezTo>
                  <a:lnTo>
                    <a:pt x="18341" y="10445"/>
                  </a:lnTo>
                  <a:lnTo>
                    <a:pt x="21386" y="9062"/>
                  </a:lnTo>
                  <a:lnTo>
                    <a:pt x="35228" y="6641"/>
                  </a:lnTo>
                  <a:lnTo>
                    <a:pt x="39173" y="6641"/>
                  </a:lnTo>
                  <a:lnTo>
                    <a:pt x="41734" y="8024"/>
                  </a:lnTo>
                  <a:lnTo>
                    <a:pt x="41734" y="6641"/>
                  </a:lnTo>
                  <a:cubicBezTo>
                    <a:pt x="41734" y="6641"/>
                    <a:pt x="41734" y="6226"/>
                    <a:pt x="41734" y="6226"/>
                  </a:cubicBezTo>
                  <a:lnTo>
                    <a:pt x="42703" y="6710"/>
                  </a:lnTo>
                  <a:lnTo>
                    <a:pt x="44779" y="7540"/>
                  </a:lnTo>
                  <a:lnTo>
                    <a:pt x="45748" y="8093"/>
                  </a:lnTo>
                  <a:lnTo>
                    <a:pt x="46440" y="5326"/>
                  </a:lnTo>
                  <a:lnTo>
                    <a:pt x="48517" y="5188"/>
                  </a:lnTo>
                  <a:moveTo>
                    <a:pt x="48517" y="0"/>
                  </a:moveTo>
                  <a:cubicBezTo>
                    <a:pt x="48517" y="0"/>
                    <a:pt x="48309" y="0"/>
                    <a:pt x="48240" y="0"/>
                  </a:cubicBezTo>
                  <a:lnTo>
                    <a:pt x="46164" y="138"/>
                  </a:lnTo>
                  <a:cubicBezTo>
                    <a:pt x="45056" y="138"/>
                    <a:pt x="44018" y="623"/>
                    <a:pt x="43188" y="1314"/>
                  </a:cubicBezTo>
                  <a:cubicBezTo>
                    <a:pt x="42703" y="1176"/>
                    <a:pt x="42219" y="1107"/>
                    <a:pt x="41665" y="1107"/>
                  </a:cubicBezTo>
                  <a:cubicBezTo>
                    <a:pt x="40904" y="1107"/>
                    <a:pt x="40142" y="1245"/>
                    <a:pt x="39450" y="1591"/>
                  </a:cubicBezTo>
                  <a:cubicBezTo>
                    <a:pt x="39312" y="1591"/>
                    <a:pt x="39173" y="1591"/>
                    <a:pt x="39035" y="1591"/>
                  </a:cubicBezTo>
                  <a:lnTo>
                    <a:pt x="35090" y="1591"/>
                  </a:lnTo>
                  <a:cubicBezTo>
                    <a:pt x="35090" y="1591"/>
                    <a:pt x="34467" y="1591"/>
                    <a:pt x="34190" y="1660"/>
                  </a:cubicBezTo>
                  <a:lnTo>
                    <a:pt x="20348" y="4081"/>
                  </a:lnTo>
                  <a:cubicBezTo>
                    <a:pt x="19933" y="4150"/>
                    <a:pt x="19518" y="4289"/>
                    <a:pt x="19102" y="4427"/>
                  </a:cubicBezTo>
                  <a:lnTo>
                    <a:pt x="16057" y="5811"/>
                  </a:lnTo>
                  <a:cubicBezTo>
                    <a:pt x="15365" y="6156"/>
                    <a:pt x="14742" y="6572"/>
                    <a:pt x="14188" y="7194"/>
                  </a:cubicBezTo>
                  <a:lnTo>
                    <a:pt x="12389" y="9338"/>
                  </a:lnTo>
                  <a:cubicBezTo>
                    <a:pt x="11766" y="10099"/>
                    <a:pt x="11351" y="10999"/>
                    <a:pt x="11212" y="11967"/>
                  </a:cubicBezTo>
                  <a:lnTo>
                    <a:pt x="7959" y="14111"/>
                  </a:lnTo>
                  <a:cubicBezTo>
                    <a:pt x="7959" y="14111"/>
                    <a:pt x="7682" y="14319"/>
                    <a:pt x="7544" y="14388"/>
                  </a:cubicBezTo>
                  <a:lnTo>
                    <a:pt x="5122" y="16394"/>
                  </a:lnTo>
                  <a:cubicBezTo>
                    <a:pt x="5122" y="16394"/>
                    <a:pt x="4568" y="16878"/>
                    <a:pt x="4360" y="17155"/>
                  </a:cubicBezTo>
                  <a:lnTo>
                    <a:pt x="2353" y="19645"/>
                  </a:lnTo>
                  <a:cubicBezTo>
                    <a:pt x="2007" y="20060"/>
                    <a:pt x="1730" y="20545"/>
                    <a:pt x="1522" y="21098"/>
                  </a:cubicBezTo>
                  <a:lnTo>
                    <a:pt x="623" y="23519"/>
                  </a:lnTo>
                  <a:cubicBezTo>
                    <a:pt x="415" y="24003"/>
                    <a:pt x="346" y="24556"/>
                    <a:pt x="277" y="25110"/>
                  </a:cubicBezTo>
                  <a:lnTo>
                    <a:pt x="0" y="31405"/>
                  </a:lnTo>
                  <a:cubicBezTo>
                    <a:pt x="0" y="31820"/>
                    <a:pt x="0" y="32304"/>
                    <a:pt x="139" y="32719"/>
                  </a:cubicBezTo>
                  <a:lnTo>
                    <a:pt x="1453" y="39152"/>
                  </a:lnTo>
                  <a:cubicBezTo>
                    <a:pt x="1592" y="39775"/>
                    <a:pt x="1800" y="40328"/>
                    <a:pt x="2146" y="40882"/>
                  </a:cubicBezTo>
                  <a:lnTo>
                    <a:pt x="3599" y="43164"/>
                  </a:lnTo>
                  <a:cubicBezTo>
                    <a:pt x="4014" y="43787"/>
                    <a:pt x="4498" y="44271"/>
                    <a:pt x="5122" y="44686"/>
                  </a:cubicBezTo>
                  <a:lnTo>
                    <a:pt x="8236" y="46761"/>
                  </a:lnTo>
                  <a:cubicBezTo>
                    <a:pt x="8236" y="46761"/>
                    <a:pt x="8790" y="47107"/>
                    <a:pt x="9067" y="47176"/>
                  </a:cubicBezTo>
                  <a:lnTo>
                    <a:pt x="15157" y="49805"/>
                  </a:lnTo>
                  <a:cubicBezTo>
                    <a:pt x="15157" y="49805"/>
                    <a:pt x="15434" y="49874"/>
                    <a:pt x="15503" y="49943"/>
                  </a:cubicBezTo>
                  <a:lnTo>
                    <a:pt x="18964" y="51119"/>
                  </a:lnTo>
                  <a:cubicBezTo>
                    <a:pt x="18964" y="51119"/>
                    <a:pt x="19448" y="51258"/>
                    <a:pt x="19725" y="51327"/>
                  </a:cubicBezTo>
                  <a:lnTo>
                    <a:pt x="22563" y="51811"/>
                  </a:lnTo>
                  <a:cubicBezTo>
                    <a:pt x="22563" y="51811"/>
                    <a:pt x="23186" y="51880"/>
                    <a:pt x="23463" y="51880"/>
                  </a:cubicBezTo>
                  <a:cubicBezTo>
                    <a:pt x="23670" y="51880"/>
                    <a:pt x="23947" y="51880"/>
                    <a:pt x="24155" y="51880"/>
                  </a:cubicBezTo>
                  <a:lnTo>
                    <a:pt x="25677" y="51673"/>
                  </a:lnTo>
                  <a:cubicBezTo>
                    <a:pt x="26300" y="51603"/>
                    <a:pt x="26923" y="51396"/>
                    <a:pt x="27477" y="51050"/>
                  </a:cubicBezTo>
                  <a:lnTo>
                    <a:pt x="28584" y="50428"/>
                  </a:lnTo>
                  <a:cubicBezTo>
                    <a:pt x="28584" y="50428"/>
                    <a:pt x="29138" y="50082"/>
                    <a:pt x="29345" y="49943"/>
                  </a:cubicBezTo>
                  <a:lnTo>
                    <a:pt x="30176" y="49321"/>
                  </a:lnTo>
                  <a:lnTo>
                    <a:pt x="30591" y="49044"/>
                  </a:lnTo>
                  <a:lnTo>
                    <a:pt x="33982" y="47730"/>
                  </a:lnTo>
                  <a:lnTo>
                    <a:pt x="35436" y="47107"/>
                  </a:lnTo>
                  <a:cubicBezTo>
                    <a:pt x="35851" y="46900"/>
                    <a:pt x="36197" y="46692"/>
                    <a:pt x="36543" y="46485"/>
                  </a:cubicBezTo>
                  <a:lnTo>
                    <a:pt x="37928" y="45378"/>
                  </a:lnTo>
                  <a:cubicBezTo>
                    <a:pt x="37928" y="45378"/>
                    <a:pt x="38273" y="45101"/>
                    <a:pt x="38412" y="44963"/>
                  </a:cubicBezTo>
                  <a:lnTo>
                    <a:pt x="41042" y="42334"/>
                  </a:lnTo>
                  <a:lnTo>
                    <a:pt x="44918" y="39221"/>
                  </a:lnTo>
                  <a:cubicBezTo>
                    <a:pt x="44918" y="39221"/>
                    <a:pt x="45472" y="38737"/>
                    <a:pt x="45679" y="38460"/>
                  </a:cubicBezTo>
                  <a:lnTo>
                    <a:pt x="47063" y="36800"/>
                  </a:lnTo>
                  <a:cubicBezTo>
                    <a:pt x="47063" y="36800"/>
                    <a:pt x="47548" y="36109"/>
                    <a:pt x="47755" y="35763"/>
                  </a:cubicBezTo>
                  <a:lnTo>
                    <a:pt x="48724" y="33687"/>
                  </a:lnTo>
                  <a:cubicBezTo>
                    <a:pt x="48724" y="33687"/>
                    <a:pt x="48863" y="33342"/>
                    <a:pt x="48932" y="33203"/>
                  </a:cubicBezTo>
                  <a:lnTo>
                    <a:pt x="51562" y="25594"/>
                  </a:lnTo>
                  <a:lnTo>
                    <a:pt x="52393" y="24003"/>
                  </a:lnTo>
                  <a:lnTo>
                    <a:pt x="53431" y="22551"/>
                  </a:lnTo>
                  <a:lnTo>
                    <a:pt x="55369" y="20752"/>
                  </a:lnTo>
                  <a:cubicBezTo>
                    <a:pt x="55369" y="20752"/>
                    <a:pt x="55646" y="20475"/>
                    <a:pt x="55715" y="20406"/>
                  </a:cubicBezTo>
                  <a:lnTo>
                    <a:pt x="57653" y="18262"/>
                  </a:lnTo>
                  <a:cubicBezTo>
                    <a:pt x="58206" y="17639"/>
                    <a:pt x="58552" y="16948"/>
                    <a:pt x="58760" y="16187"/>
                  </a:cubicBezTo>
                  <a:lnTo>
                    <a:pt x="59452" y="13696"/>
                  </a:lnTo>
                  <a:cubicBezTo>
                    <a:pt x="59798" y="12520"/>
                    <a:pt x="59660" y="11344"/>
                    <a:pt x="59175" y="10238"/>
                  </a:cubicBezTo>
                  <a:lnTo>
                    <a:pt x="57722" y="6917"/>
                  </a:lnTo>
                  <a:cubicBezTo>
                    <a:pt x="57445" y="6364"/>
                    <a:pt x="57099" y="5811"/>
                    <a:pt x="56684" y="5396"/>
                  </a:cubicBezTo>
                  <a:lnTo>
                    <a:pt x="54676" y="3389"/>
                  </a:lnTo>
                  <a:cubicBezTo>
                    <a:pt x="54676" y="3389"/>
                    <a:pt x="53985" y="2767"/>
                    <a:pt x="53569" y="2559"/>
                  </a:cubicBezTo>
                  <a:lnTo>
                    <a:pt x="51078" y="1107"/>
                  </a:lnTo>
                  <a:cubicBezTo>
                    <a:pt x="50247" y="623"/>
                    <a:pt x="49348" y="415"/>
                    <a:pt x="48448" y="415"/>
                  </a:cubicBezTo>
                  <a:lnTo>
                    <a:pt x="48448" y="415"/>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5" name="Freeform 3684">
              <a:extLst>
                <a:ext uri="{FF2B5EF4-FFF2-40B4-BE49-F238E27FC236}">
                  <a16:creationId xmlns:a16="http://schemas.microsoft.com/office/drawing/2014/main" id="{2D69F17A-4DE8-053C-3A18-0206D2367451}"/>
                </a:ext>
              </a:extLst>
            </p:cNvPr>
            <p:cNvSpPr/>
            <p:nvPr/>
          </p:nvSpPr>
          <p:spPr>
            <a:xfrm>
              <a:off x="2876017" y="4976984"/>
              <a:ext cx="1935" cy="2211"/>
            </a:xfrm>
            <a:custGeom>
              <a:avLst/>
              <a:gdLst>
                <a:gd name="connsiteX0" fmla="*/ 554 w 1453"/>
                <a:gd name="connsiteY0" fmla="*/ 0 h 1660"/>
                <a:gd name="connsiteX1" fmla="*/ 0 w 1453"/>
                <a:gd name="connsiteY1" fmla="*/ 69 h 1660"/>
                <a:gd name="connsiteX2" fmla="*/ 69 w 1453"/>
                <a:gd name="connsiteY2" fmla="*/ 899 h 1660"/>
                <a:gd name="connsiteX3" fmla="*/ 1453 w 1453"/>
                <a:gd name="connsiteY3" fmla="*/ 1660 h 1660"/>
                <a:gd name="connsiteX4" fmla="*/ 554 w 1453"/>
                <a:gd name="connsiteY4" fmla="*/ 0 h 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 h="1660">
                  <a:moveTo>
                    <a:pt x="554" y="0"/>
                  </a:moveTo>
                  <a:lnTo>
                    <a:pt x="0" y="69"/>
                  </a:lnTo>
                  <a:lnTo>
                    <a:pt x="69" y="899"/>
                  </a:lnTo>
                  <a:lnTo>
                    <a:pt x="1453" y="1660"/>
                  </a:lnTo>
                  <a:lnTo>
                    <a:pt x="554"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6" name="Freeform 3685">
              <a:extLst>
                <a:ext uri="{FF2B5EF4-FFF2-40B4-BE49-F238E27FC236}">
                  <a16:creationId xmlns:a16="http://schemas.microsoft.com/office/drawing/2014/main" id="{0CC77900-DF4B-6D73-3E21-5DE4C670693A}"/>
                </a:ext>
              </a:extLst>
            </p:cNvPr>
            <p:cNvSpPr/>
            <p:nvPr/>
          </p:nvSpPr>
          <p:spPr>
            <a:xfrm>
              <a:off x="2869068" y="4969983"/>
              <a:ext cx="15826" cy="16030"/>
            </a:xfrm>
            <a:custGeom>
              <a:avLst/>
              <a:gdLst>
                <a:gd name="connsiteX0" fmla="*/ 5771 w 11883"/>
                <a:gd name="connsiteY0" fmla="*/ 5257 h 12036"/>
                <a:gd name="connsiteX1" fmla="*/ 6670 w 11883"/>
                <a:gd name="connsiteY1" fmla="*/ 6848 h 12036"/>
                <a:gd name="connsiteX2" fmla="*/ 5286 w 11883"/>
                <a:gd name="connsiteY2" fmla="*/ 6087 h 12036"/>
                <a:gd name="connsiteX3" fmla="*/ 5148 w 11883"/>
                <a:gd name="connsiteY3" fmla="*/ 5257 h 12036"/>
                <a:gd name="connsiteX4" fmla="*/ 5771 w 11883"/>
                <a:gd name="connsiteY4" fmla="*/ 5257 h 12036"/>
                <a:gd name="connsiteX5" fmla="*/ 5771 w 11883"/>
                <a:gd name="connsiteY5" fmla="*/ 0 h 12036"/>
                <a:gd name="connsiteX6" fmla="*/ 5494 w 11883"/>
                <a:gd name="connsiteY6" fmla="*/ 0 h 12036"/>
                <a:gd name="connsiteX7" fmla="*/ 4871 w 11883"/>
                <a:gd name="connsiteY7" fmla="*/ 0 h 12036"/>
                <a:gd name="connsiteX8" fmla="*/ 1203 w 11883"/>
                <a:gd name="connsiteY8" fmla="*/ 1937 h 12036"/>
                <a:gd name="connsiteX9" fmla="*/ 26 w 11883"/>
                <a:gd name="connsiteY9" fmla="*/ 5949 h 12036"/>
                <a:gd name="connsiteX10" fmla="*/ 164 w 11883"/>
                <a:gd name="connsiteY10" fmla="*/ 6779 h 12036"/>
                <a:gd name="connsiteX11" fmla="*/ 2864 w 11883"/>
                <a:gd name="connsiteY11" fmla="*/ 10653 h 12036"/>
                <a:gd name="connsiteX12" fmla="*/ 4248 w 11883"/>
                <a:gd name="connsiteY12" fmla="*/ 11414 h 12036"/>
                <a:gd name="connsiteX13" fmla="*/ 6740 w 11883"/>
                <a:gd name="connsiteY13" fmla="*/ 12036 h 12036"/>
                <a:gd name="connsiteX14" fmla="*/ 10408 w 11883"/>
                <a:gd name="connsiteY14" fmla="*/ 10515 h 12036"/>
                <a:gd name="connsiteX15" fmla="*/ 11238 w 11883"/>
                <a:gd name="connsiteY15" fmla="*/ 4358 h 12036"/>
                <a:gd name="connsiteX16" fmla="*/ 10339 w 11883"/>
                <a:gd name="connsiteY16" fmla="*/ 2767 h 12036"/>
                <a:gd name="connsiteX17" fmla="*/ 5771 w 11883"/>
                <a:gd name="connsiteY17" fmla="*/ 69 h 12036"/>
                <a:gd name="connsiteX18" fmla="*/ 5771 w 11883"/>
                <a:gd name="connsiteY18" fmla="*/ 69 h 1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83" h="12036">
                  <a:moveTo>
                    <a:pt x="5771" y="5257"/>
                  </a:moveTo>
                  <a:lnTo>
                    <a:pt x="6670" y="6848"/>
                  </a:lnTo>
                  <a:lnTo>
                    <a:pt x="5286" y="6087"/>
                  </a:lnTo>
                  <a:lnTo>
                    <a:pt x="5148" y="5257"/>
                  </a:lnTo>
                  <a:lnTo>
                    <a:pt x="5771" y="5257"/>
                  </a:lnTo>
                  <a:moveTo>
                    <a:pt x="5771" y="0"/>
                  </a:moveTo>
                  <a:cubicBezTo>
                    <a:pt x="5771" y="0"/>
                    <a:pt x="5563" y="0"/>
                    <a:pt x="5494" y="0"/>
                  </a:cubicBezTo>
                  <a:lnTo>
                    <a:pt x="4871" y="0"/>
                  </a:lnTo>
                  <a:cubicBezTo>
                    <a:pt x="3417" y="138"/>
                    <a:pt x="2102" y="830"/>
                    <a:pt x="1203" y="1937"/>
                  </a:cubicBezTo>
                  <a:cubicBezTo>
                    <a:pt x="303" y="3044"/>
                    <a:pt x="-112" y="4496"/>
                    <a:pt x="26" y="5949"/>
                  </a:cubicBezTo>
                  <a:lnTo>
                    <a:pt x="164" y="6779"/>
                  </a:lnTo>
                  <a:cubicBezTo>
                    <a:pt x="372" y="8439"/>
                    <a:pt x="1410" y="9892"/>
                    <a:pt x="2864" y="10653"/>
                  </a:cubicBezTo>
                  <a:lnTo>
                    <a:pt x="4248" y="11414"/>
                  </a:lnTo>
                  <a:cubicBezTo>
                    <a:pt x="5009" y="11829"/>
                    <a:pt x="5840" y="12036"/>
                    <a:pt x="6740" y="12036"/>
                  </a:cubicBezTo>
                  <a:cubicBezTo>
                    <a:pt x="8124" y="12036"/>
                    <a:pt x="9439" y="11483"/>
                    <a:pt x="10408" y="10515"/>
                  </a:cubicBezTo>
                  <a:cubicBezTo>
                    <a:pt x="12000" y="8854"/>
                    <a:pt x="12346" y="6364"/>
                    <a:pt x="11238" y="4358"/>
                  </a:cubicBezTo>
                  <a:lnTo>
                    <a:pt x="10339" y="2767"/>
                  </a:lnTo>
                  <a:cubicBezTo>
                    <a:pt x="9439" y="1107"/>
                    <a:pt x="7708" y="69"/>
                    <a:pt x="5771" y="69"/>
                  </a:cubicBezTo>
                  <a:lnTo>
                    <a:pt x="577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7" name="Freeform 3686">
              <a:extLst>
                <a:ext uri="{FF2B5EF4-FFF2-40B4-BE49-F238E27FC236}">
                  <a16:creationId xmlns:a16="http://schemas.microsoft.com/office/drawing/2014/main" id="{88DEBF4E-D2FB-66E9-1B34-82D5B3D850AC}"/>
                </a:ext>
              </a:extLst>
            </p:cNvPr>
            <p:cNvSpPr/>
            <p:nvPr/>
          </p:nvSpPr>
          <p:spPr>
            <a:xfrm>
              <a:off x="2818312" y="5123006"/>
              <a:ext cx="10046" cy="9212"/>
            </a:xfrm>
            <a:custGeom>
              <a:avLst/>
              <a:gdLst>
                <a:gd name="connsiteX0" fmla="*/ 5675 w 7543"/>
                <a:gd name="connsiteY0" fmla="*/ 3112 h 6917"/>
                <a:gd name="connsiteX1" fmla="*/ 7544 w 7543"/>
                <a:gd name="connsiteY1" fmla="*/ 1314 h 6917"/>
                <a:gd name="connsiteX2" fmla="*/ 4429 w 7543"/>
                <a:gd name="connsiteY2" fmla="*/ 0 h 6917"/>
                <a:gd name="connsiteX3" fmla="*/ 2076 w 7543"/>
                <a:gd name="connsiteY3" fmla="*/ 1176 h 6917"/>
                <a:gd name="connsiteX4" fmla="*/ 554 w 7543"/>
                <a:gd name="connsiteY4" fmla="*/ 3804 h 6917"/>
                <a:gd name="connsiteX5" fmla="*/ 0 w 7543"/>
                <a:gd name="connsiteY5" fmla="*/ 6917 h 6917"/>
                <a:gd name="connsiteX6" fmla="*/ 2007 w 7543"/>
                <a:gd name="connsiteY6" fmla="*/ 6710 h 6917"/>
                <a:gd name="connsiteX7" fmla="*/ 3876 w 7543"/>
                <a:gd name="connsiteY7" fmla="*/ 5188 h 6917"/>
                <a:gd name="connsiteX8" fmla="*/ 5675 w 7543"/>
                <a:gd name="connsiteY8" fmla="*/ 3112 h 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43" h="6917">
                  <a:moveTo>
                    <a:pt x="5675" y="3112"/>
                  </a:moveTo>
                  <a:lnTo>
                    <a:pt x="7544" y="1314"/>
                  </a:lnTo>
                  <a:lnTo>
                    <a:pt x="4429" y="0"/>
                  </a:lnTo>
                  <a:lnTo>
                    <a:pt x="2076" y="1176"/>
                  </a:lnTo>
                  <a:lnTo>
                    <a:pt x="554" y="3804"/>
                  </a:lnTo>
                  <a:lnTo>
                    <a:pt x="0" y="6917"/>
                  </a:lnTo>
                  <a:lnTo>
                    <a:pt x="2007" y="6710"/>
                  </a:lnTo>
                  <a:lnTo>
                    <a:pt x="3876" y="5188"/>
                  </a:lnTo>
                  <a:lnTo>
                    <a:pt x="5675" y="311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8" name="Freeform 3687">
              <a:extLst>
                <a:ext uri="{FF2B5EF4-FFF2-40B4-BE49-F238E27FC236}">
                  <a16:creationId xmlns:a16="http://schemas.microsoft.com/office/drawing/2014/main" id="{53728161-3E63-E6FA-AE9F-9520BDF25832}"/>
                </a:ext>
              </a:extLst>
            </p:cNvPr>
            <p:cNvSpPr/>
            <p:nvPr/>
          </p:nvSpPr>
          <p:spPr>
            <a:xfrm>
              <a:off x="2811390" y="5116005"/>
              <a:ext cx="23976" cy="23031"/>
            </a:xfrm>
            <a:custGeom>
              <a:avLst/>
              <a:gdLst>
                <a:gd name="connsiteX0" fmla="*/ 9627 w 18002"/>
                <a:gd name="connsiteY0" fmla="*/ 5257 h 17293"/>
                <a:gd name="connsiteX1" fmla="*/ 12742 w 18002"/>
                <a:gd name="connsiteY1" fmla="*/ 6502 h 17293"/>
                <a:gd name="connsiteX2" fmla="*/ 10873 w 18002"/>
                <a:gd name="connsiteY2" fmla="*/ 8300 h 17293"/>
                <a:gd name="connsiteX3" fmla="*/ 9074 w 18002"/>
                <a:gd name="connsiteY3" fmla="*/ 10376 h 17293"/>
                <a:gd name="connsiteX4" fmla="*/ 7205 w 18002"/>
                <a:gd name="connsiteY4" fmla="*/ 11898 h 17293"/>
                <a:gd name="connsiteX5" fmla="*/ 5198 w 18002"/>
                <a:gd name="connsiteY5" fmla="*/ 12105 h 17293"/>
                <a:gd name="connsiteX6" fmla="*/ 5752 w 18002"/>
                <a:gd name="connsiteY6" fmla="*/ 8992 h 17293"/>
                <a:gd name="connsiteX7" fmla="*/ 7274 w 18002"/>
                <a:gd name="connsiteY7" fmla="*/ 6364 h 17293"/>
                <a:gd name="connsiteX8" fmla="*/ 9627 w 18002"/>
                <a:gd name="connsiteY8" fmla="*/ 5188 h 17293"/>
                <a:gd name="connsiteX9" fmla="*/ 9627 w 18002"/>
                <a:gd name="connsiteY9" fmla="*/ 0 h 17293"/>
                <a:gd name="connsiteX10" fmla="*/ 7343 w 18002"/>
                <a:gd name="connsiteY10" fmla="*/ 553 h 17293"/>
                <a:gd name="connsiteX11" fmla="*/ 4990 w 18002"/>
                <a:gd name="connsiteY11" fmla="*/ 1729 h 17293"/>
                <a:gd name="connsiteX12" fmla="*/ 2775 w 18002"/>
                <a:gd name="connsiteY12" fmla="*/ 3735 h 17293"/>
                <a:gd name="connsiteX13" fmla="*/ 1253 w 18002"/>
                <a:gd name="connsiteY13" fmla="*/ 6364 h 17293"/>
                <a:gd name="connsiteX14" fmla="*/ 630 w 18002"/>
                <a:gd name="connsiteY14" fmla="*/ 8093 h 17293"/>
                <a:gd name="connsiteX15" fmla="*/ 76 w 18002"/>
                <a:gd name="connsiteY15" fmla="*/ 11206 h 17293"/>
                <a:gd name="connsiteX16" fmla="*/ 1391 w 18002"/>
                <a:gd name="connsiteY16" fmla="*/ 15633 h 17293"/>
                <a:gd name="connsiteX17" fmla="*/ 5198 w 18002"/>
                <a:gd name="connsiteY17" fmla="*/ 17293 h 17293"/>
                <a:gd name="connsiteX18" fmla="*/ 5682 w 18002"/>
                <a:gd name="connsiteY18" fmla="*/ 17293 h 17293"/>
                <a:gd name="connsiteX19" fmla="*/ 7689 w 18002"/>
                <a:gd name="connsiteY19" fmla="*/ 17086 h 17293"/>
                <a:gd name="connsiteX20" fmla="*/ 10527 w 18002"/>
                <a:gd name="connsiteY20" fmla="*/ 15910 h 17293"/>
                <a:gd name="connsiteX21" fmla="*/ 12396 w 18002"/>
                <a:gd name="connsiteY21" fmla="*/ 14388 h 17293"/>
                <a:gd name="connsiteX22" fmla="*/ 13019 w 18002"/>
                <a:gd name="connsiteY22" fmla="*/ 13765 h 17293"/>
                <a:gd name="connsiteX23" fmla="*/ 14680 w 18002"/>
                <a:gd name="connsiteY23" fmla="*/ 11828 h 17293"/>
                <a:gd name="connsiteX24" fmla="*/ 16410 w 18002"/>
                <a:gd name="connsiteY24" fmla="*/ 10168 h 17293"/>
                <a:gd name="connsiteX25" fmla="*/ 17933 w 18002"/>
                <a:gd name="connsiteY25" fmla="*/ 5465 h 17293"/>
                <a:gd name="connsiteX26" fmla="*/ 14818 w 18002"/>
                <a:gd name="connsiteY26" fmla="*/ 1660 h 17293"/>
                <a:gd name="connsiteX27" fmla="*/ 11704 w 18002"/>
                <a:gd name="connsiteY27" fmla="*/ 415 h 17293"/>
                <a:gd name="connsiteX28" fmla="*/ 9766 w 18002"/>
                <a:gd name="connsiteY28" fmla="*/ 0 h 17293"/>
                <a:gd name="connsiteX29" fmla="*/ 9766 w 18002"/>
                <a:gd name="connsiteY29" fmla="*/ 0 h 1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02" h="17293">
                  <a:moveTo>
                    <a:pt x="9627" y="5257"/>
                  </a:moveTo>
                  <a:lnTo>
                    <a:pt x="12742" y="6502"/>
                  </a:lnTo>
                  <a:lnTo>
                    <a:pt x="10873" y="8300"/>
                  </a:lnTo>
                  <a:lnTo>
                    <a:pt x="9074" y="10376"/>
                  </a:lnTo>
                  <a:lnTo>
                    <a:pt x="7205" y="11898"/>
                  </a:lnTo>
                  <a:lnTo>
                    <a:pt x="5198" y="12105"/>
                  </a:lnTo>
                  <a:lnTo>
                    <a:pt x="5752" y="8992"/>
                  </a:lnTo>
                  <a:lnTo>
                    <a:pt x="7274" y="6364"/>
                  </a:lnTo>
                  <a:lnTo>
                    <a:pt x="9627" y="5188"/>
                  </a:lnTo>
                  <a:moveTo>
                    <a:pt x="9627" y="0"/>
                  </a:moveTo>
                  <a:cubicBezTo>
                    <a:pt x="8866" y="0"/>
                    <a:pt x="8105" y="207"/>
                    <a:pt x="7343" y="553"/>
                  </a:cubicBezTo>
                  <a:lnTo>
                    <a:pt x="4990" y="1729"/>
                  </a:lnTo>
                  <a:cubicBezTo>
                    <a:pt x="4091" y="2144"/>
                    <a:pt x="3329" y="2905"/>
                    <a:pt x="2775" y="3735"/>
                  </a:cubicBezTo>
                  <a:lnTo>
                    <a:pt x="1253" y="6364"/>
                  </a:lnTo>
                  <a:cubicBezTo>
                    <a:pt x="907" y="6917"/>
                    <a:pt x="699" y="7470"/>
                    <a:pt x="630" y="8093"/>
                  </a:cubicBezTo>
                  <a:lnTo>
                    <a:pt x="76" y="11206"/>
                  </a:lnTo>
                  <a:cubicBezTo>
                    <a:pt x="-201" y="12797"/>
                    <a:pt x="284" y="14388"/>
                    <a:pt x="1391" y="15633"/>
                  </a:cubicBezTo>
                  <a:cubicBezTo>
                    <a:pt x="2360" y="16740"/>
                    <a:pt x="3745" y="17293"/>
                    <a:pt x="5198" y="17293"/>
                  </a:cubicBezTo>
                  <a:cubicBezTo>
                    <a:pt x="5336" y="17293"/>
                    <a:pt x="5475" y="17293"/>
                    <a:pt x="5682" y="17293"/>
                  </a:cubicBezTo>
                  <a:lnTo>
                    <a:pt x="7689" y="17086"/>
                  </a:lnTo>
                  <a:cubicBezTo>
                    <a:pt x="8728" y="17016"/>
                    <a:pt x="9697" y="16601"/>
                    <a:pt x="10527" y="15910"/>
                  </a:cubicBezTo>
                  <a:lnTo>
                    <a:pt x="12396" y="14388"/>
                  </a:lnTo>
                  <a:cubicBezTo>
                    <a:pt x="12396" y="14388"/>
                    <a:pt x="12811" y="13973"/>
                    <a:pt x="13019" y="13765"/>
                  </a:cubicBezTo>
                  <a:lnTo>
                    <a:pt x="14680" y="11828"/>
                  </a:lnTo>
                  <a:lnTo>
                    <a:pt x="16410" y="10168"/>
                  </a:lnTo>
                  <a:cubicBezTo>
                    <a:pt x="17656" y="8923"/>
                    <a:pt x="18210" y="7194"/>
                    <a:pt x="17933" y="5465"/>
                  </a:cubicBezTo>
                  <a:cubicBezTo>
                    <a:pt x="17587" y="3735"/>
                    <a:pt x="16410" y="2282"/>
                    <a:pt x="14818" y="1660"/>
                  </a:cubicBezTo>
                  <a:lnTo>
                    <a:pt x="11704" y="415"/>
                  </a:lnTo>
                  <a:cubicBezTo>
                    <a:pt x="11081" y="138"/>
                    <a:pt x="10389" y="0"/>
                    <a:pt x="9766" y="0"/>
                  </a:cubicBezTo>
                  <a:lnTo>
                    <a:pt x="976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89" name="Freeform 3688">
              <a:extLst>
                <a:ext uri="{FF2B5EF4-FFF2-40B4-BE49-F238E27FC236}">
                  <a16:creationId xmlns:a16="http://schemas.microsoft.com/office/drawing/2014/main" id="{3386C660-F237-6313-685F-E832BDD40B61}"/>
                </a:ext>
              </a:extLst>
            </p:cNvPr>
            <p:cNvSpPr/>
            <p:nvPr/>
          </p:nvSpPr>
          <p:spPr>
            <a:xfrm>
              <a:off x="2853708" y="5011901"/>
              <a:ext cx="2580" cy="3039"/>
            </a:xfrm>
            <a:custGeom>
              <a:avLst/>
              <a:gdLst>
                <a:gd name="connsiteX0" fmla="*/ 1869 w 1937"/>
                <a:gd name="connsiteY0" fmla="*/ 277 h 2282"/>
                <a:gd name="connsiteX1" fmla="*/ 1938 w 1937"/>
                <a:gd name="connsiteY1" fmla="*/ 0 h 2282"/>
                <a:gd name="connsiteX2" fmla="*/ 1384 w 1937"/>
                <a:gd name="connsiteY2" fmla="*/ 277 h 2282"/>
                <a:gd name="connsiteX3" fmla="*/ 415 w 1937"/>
                <a:gd name="connsiteY3" fmla="*/ 969 h 2282"/>
                <a:gd name="connsiteX4" fmla="*/ 0 w 1937"/>
                <a:gd name="connsiteY4" fmla="*/ 1314 h 2282"/>
                <a:gd name="connsiteX5" fmla="*/ 692 w 1937"/>
                <a:gd name="connsiteY5" fmla="*/ 2214 h 2282"/>
                <a:gd name="connsiteX6" fmla="*/ 1661 w 1937"/>
                <a:gd name="connsiteY6" fmla="*/ 2283 h 2282"/>
                <a:gd name="connsiteX7" fmla="*/ 1869 w 1937"/>
                <a:gd name="connsiteY7" fmla="*/ 277 h 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7" h="2282">
                  <a:moveTo>
                    <a:pt x="1869" y="277"/>
                  </a:moveTo>
                  <a:lnTo>
                    <a:pt x="1938" y="0"/>
                  </a:lnTo>
                  <a:lnTo>
                    <a:pt x="1384" y="277"/>
                  </a:lnTo>
                  <a:lnTo>
                    <a:pt x="415" y="969"/>
                  </a:lnTo>
                  <a:lnTo>
                    <a:pt x="0" y="1314"/>
                  </a:lnTo>
                  <a:lnTo>
                    <a:pt x="692" y="2214"/>
                  </a:lnTo>
                  <a:lnTo>
                    <a:pt x="1661" y="2283"/>
                  </a:lnTo>
                  <a:lnTo>
                    <a:pt x="1869" y="2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0" name="Freeform 3689">
              <a:extLst>
                <a:ext uri="{FF2B5EF4-FFF2-40B4-BE49-F238E27FC236}">
                  <a16:creationId xmlns:a16="http://schemas.microsoft.com/office/drawing/2014/main" id="{5D231D46-9990-3187-690D-EEC3928C7EFA}"/>
                </a:ext>
              </a:extLst>
            </p:cNvPr>
            <p:cNvSpPr/>
            <p:nvPr/>
          </p:nvSpPr>
          <p:spPr>
            <a:xfrm>
              <a:off x="2846948" y="5005083"/>
              <a:ext cx="16296" cy="16858"/>
            </a:xfrm>
            <a:custGeom>
              <a:avLst/>
              <a:gdLst>
                <a:gd name="connsiteX0" fmla="*/ 7015 w 12236"/>
                <a:gd name="connsiteY0" fmla="*/ 5119 h 12658"/>
                <a:gd name="connsiteX1" fmla="*/ 7015 w 12236"/>
                <a:gd name="connsiteY1" fmla="*/ 5396 h 12658"/>
                <a:gd name="connsiteX2" fmla="*/ 6738 w 12236"/>
                <a:gd name="connsiteY2" fmla="*/ 7471 h 12658"/>
                <a:gd name="connsiteX3" fmla="*/ 5769 w 12236"/>
                <a:gd name="connsiteY3" fmla="*/ 7332 h 12658"/>
                <a:gd name="connsiteX4" fmla="*/ 5146 w 12236"/>
                <a:gd name="connsiteY4" fmla="*/ 6502 h 12658"/>
                <a:gd name="connsiteX5" fmla="*/ 5561 w 12236"/>
                <a:gd name="connsiteY5" fmla="*/ 6087 h 12658"/>
                <a:gd name="connsiteX6" fmla="*/ 6530 w 12236"/>
                <a:gd name="connsiteY6" fmla="*/ 5396 h 12658"/>
                <a:gd name="connsiteX7" fmla="*/ 7084 w 12236"/>
                <a:gd name="connsiteY7" fmla="*/ 5119 h 12658"/>
                <a:gd name="connsiteX8" fmla="*/ 6876 w 12236"/>
                <a:gd name="connsiteY8" fmla="*/ 0 h 12658"/>
                <a:gd name="connsiteX9" fmla="*/ 4661 w 12236"/>
                <a:gd name="connsiteY9" fmla="*/ 554 h 12658"/>
                <a:gd name="connsiteX10" fmla="*/ 4108 w 12236"/>
                <a:gd name="connsiteY10" fmla="*/ 830 h 12658"/>
                <a:gd name="connsiteX11" fmla="*/ 3485 w 12236"/>
                <a:gd name="connsiteY11" fmla="*/ 1245 h 12658"/>
                <a:gd name="connsiteX12" fmla="*/ 2516 w 12236"/>
                <a:gd name="connsiteY12" fmla="*/ 1937 h 12658"/>
                <a:gd name="connsiteX13" fmla="*/ 2101 w 12236"/>
                <a:gd name="connsiteY13" fmla="*/ 2283 h 12658"/>
                <a:gd name="connsiteX14" fmla="*/ 1685 w 12236"/>
                <a:gd name="connsiteY14" fmla="*/ 2698 h 12658"/>
                <a:gd name="connsiteX15" fmla="*/ 1063 w 12236"/>
                <a:gd name="connsiteY15" fmla="*/ 9615 h 12658"/>
                <a:gd name="connsiteX16" fmla="*/ 1685 w 12236"/>
                <a:gd name="connsiteY16" fmla="*/ 10445 h 12658"/>
                <a:gd name="connsiteX17" fmla="*/ 5284 w 12236"/>
                <a:gd name="connsiteY17" fmla="*/ 12520 h 12658"/>
                <a:gd name="connsiteX18" fmla="*/ 6253 w 12236"/>
                <a:gd name="connsiteY18" fmla="*/ 12659 h 12658"/>
                <a:gd name="connsiteX19" fmla="*/ 6807 w 12236"/>
                <a:gd name="connsiteY19" fmla="*/ 12659 h 12658"/>
                <a:gd name="connsiteX20" fmla="*/ 11929 w 12236"/>
                <a:gd name="connsiteY20" fmla="*/ 8094 h 12658"/>
                <a:gd name="connsiteX21" fmla="*/ 12205 w 12236"/>
                <a:gd name="connsiteY21" fmla="*/ 6018 h 12658"/>
                <a:gd name="connsiteX22" fmla="*/ 9991 w 12236"/>
                <a:gd name="connsiteY22" fmla="*/ 969 h 12658"/>
                <a:gd name="connsiteX23" fmla="*/ 6876 w 12236"/>
                <a:gd name="connsiteY23" fmla="*/ 0 h 12658"/>
                <a:gd name="connsiteX24" fmla="*/ 6876 w 12236"/>
                <a:gd name="connsiteY24" fmla="*/ 0 h 1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36" h="12658">
                  <a:moveTo>
                    <a:pt x="7015" y="5119"/>
                  </a:moveTo>
                  <a:lnTo>
                    <a:pt x="7015" y="5396"/>
                  </a:lnTo>
                  <a:cubicBezTo>
                    <a:pt x="7015" y="5396"/>
                    <a:pt x="6738" y="7471"/>
                    <a:pt x="6738" y="7471"/>
                  </a:cubicBezTo>
                  <a:lnTo>
                    <a:pt x="5769" y="7332"/>
                  </a:lnTo>
                  <a:lnTo>
                    <a:pt x="5146" y="6502"/>
                  </a:lnTo>
                  <a:lnTo>
                    <a:pt x="5561" y="6087"/>
                  </a:lnTo>
                  <a:lnTo>
                    <a:pt x="6530" y="5396"/>
                  </a:lnTo>
                  <a:lnTo>
                    <a:pt x="7084" y="5119"/>
                  </a:lnTo>
                  <a:moveTo>
                    <a:pt x="6876" y="0"/>
                  </a:moveTo>
                  <a:cubicBezTo>
                    <a:pt x="6115" y="0"/>
                    <a:pt x="5354" y="208"/>
                    <a:pt x="4661" y="554"/>
                  </a:cubicBezTo>
                  <a:lnTo>
                    <a:pt x="4108" y="830"/>
                  </a:lnTo>
                  <a:cubicBezTo>
                    <a:pt x="4108" y="830"/>
                    <a:pt x="3692" y="1107"/>
                    <a:pt x="3485" y="1245"/>
                  </a:cubicBezTo>
                  <a:lnTo>
                    <a:pt x="2516" y="1937"/>
                  </a:lnTo>
                  <a:cubicBezTo>
                    <a:pt x="2516" y="1937"/>
                    <a:pt x="2239" y="2144"/>
                    <a:pt x="2101" y="2283"/>
                  </a:cubicBezTo>
                  <a:lnTo>
                    <a:pt x="1685" y="2698"/>
                  </a:lnTo>
                  <a:cubicBezTo>
                    <a:pt x="-252" y="4496"/>
                    <a:pt x="-599" y="7471"/>
                    <a:pt x="1063" y="9615"/>
                  </a:cubicBezTo>
                  <a:lnTo>
                    <a:pt x="1685" y="10445"/>
                  </a:lnTo>
                  <a:cubicBezTo>
                    <a:pt x="2516" y="11621"/>
                    <a:pt x="3831" y="12313"/>
                    <a:pt x="5284" y="12520"/>
                  </a:cubicBezTo>
                  <a:lnTo>
                    <a:pt x="6253" y="12659"/>
                  </a:lnTo>
                  <a:cubicBezTo>
                    <a:pt x="6253" y="12659"/>
                    <a:pt x="6669" y="12659"/>
                    <a:pt x="6807" y="12659"/>
                  </a:cubicBezTo>
                  <a:cubicBezTo>
                    <a:pt x="9368" y="12659"/>
                    <a:pt x="11652" y="10722"/>
                    <a:pt x="11929" y="8094"/>
                  </a:cubicBezTo>
                  <a:lnTo>
                    <a:pt x="12205" y="6018"/>
                  </a:lnTo>
                  <a:cubicBezTo>
                    <a:pt x="12413" y="4081"/>
                    <a:pt x="11583" y="2076"/>
                    <a:pt x="9991" y="969"/>
                  </a:cubicBezTo>
                  <a:cubicBezTo>
                    <a:pt x="9022" y="346"/>
                    <a:pt x="7984" y="0"/>
                    <a:pt x="6876" y="0"/>
                  </a:cubicBezTo>
                  <a:lnTo>
                    <a:pt x="687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1" name="Freeform 3690">
              <a:extLst>
                <a:ext uri="{FF2B5EF4-FFF2-40B4-BE49-F238E27FC236}">
                  <a16:creationId xmlns:a16="http://schemas.microsoft.com/office/drawing/2014/main" id="{009AC462-C6C2-C448-CA48-E128887CEEF6}"/>
                </a:ext>
              </a:extLst>
            </p:cNvPr>
            <p:cNvSpPr/>
            <p:nvPr/>
          </p:nvSpPr>
          <p:spPr>
            <a:xfrm>
              <a:off x="2639120" y="4447715"/>
              <a:ext cx="1566" cy="2578"/>
            </a:xfrm>
            <a:custGeom>
              <a:avLst/>
              <a:gdLst>
                <a:gd name="connsiteX0" fmla="*/ 485 w 1176"/>
                <a:gd name="connsiteY0" fmla="*/ 346 h 1936"/>
                <a:gd name="connsiteX1" fmla="*/ 0 w 1176"/>
                <a:gd name="connsiteY1" fmla="*/ 0 h 1936"/>
                <a:gd name="connsiteX2" fmla="*/ 208 w 1176"/>
                <a:gd name="connsiteY2" fmla="*/ 623 h 1936"/>
                <a:gd name="connsiteX3" fmla="*/ 554 w 1176"/>
                <a:gd name="connsiteY3" fmla="*/ 1038 h 1936"/>
                <a:gd name="connsiteX4" fmla="*/ 900 w 1176"/>
                <a:gd name="connsiteY4" fmla="*/ 1453 h 1936"/>
                <a:gd name="connsiteX5" fmla="*/ 1177 w 1176"/>
                <a:gd name="connsiteY5" fmla="*/ 1937 h 1936"/>
                <a:gd name="connsiteX6" fmla="*/ 900 w 1176"/>
                <a:gd name="connsiteY6" fmla="*/ 1314 h 1936"/>
                <a:gd name="connsiteX7" fmla="*/ 761 w 1176"/>
                <a:gd name="connsiteY7" fmla="*/ 830 h 1936"/>
                <a:gd name="connsiteX8" fmla="*/ 485 w 1176"/>
                <a:gd name="connsiteY8" fmla="*/ 346 h 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6" h="1936">
                  <a:moveTo>
                    <a:pt x="485" y="346"/>
                  </a:moveTo>
                  <a:lnTo>
                    <a:pt x="0" y="0"/>
                  </a:lnTo>
                  <a:lnTo>
                    <a:pt x="208" y="623"/>
                  </a:lnTo>
                  <a:lnTo>
                    <a:pt x="554" y="1038"/>
                  </a:lnTo>
                  <a:lnTo>
                    <a:pt x="900" y="1453"/>
                  </a:lnTo>
                  <a:lnTo>
                    <a:pt x="1177" y="1937"/>
                  </a:lnTo>
                  <a:lnTo>
                    <a:pt x="900" y="1314"/>
                  </a:lnTo>
                  <a:lnTo>
                    <a:pt x="761" y="830"/>
                  </a:lnTo>
                  <a:lnTo>
                    <a:pt x="485" y="34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2" name="Freeform 3691">
              <a:extLst>
                <a:ext uri="{FF2B5EF4-FFF2-40B4-BE49-F238E27FC236}">
                  <a16:creationId xmlns:a16="http://schemas.microsoft.com/office/drawing/2014/main" id="{5C4957FB-1C3F-5B0C-AABD-7B0CCF499D82}"/>
                </a:ext>
              </a:extLst>
            </p:cNvPr>
            <p:cNvSpPr/>
            <p:nvPr/>
          </p:nvSpPr>
          <p:spPr>
            <a:xfrm>
              <a:off x="2632167" y="4440898"/>
              <a:ext cx="15340" cy="16306"/>
            </a:xfrm>
            <a:custGeom>
              <a:avLst/>
              <a:gdLst>
                <a:gd name="connsiteX0" fmla="*/ 5221 w 11518"/>
                <a:gd name="connsiteY0" fmla="*/ 5119 h 12243"/>
                <a:gd name="connsiteX1" fmla="*/ 5636 w 11518"/>
                <a:gd name="connsiteY1" fmla="*/ 5465 h 12243"/>
                <a:gd name="connsiteX2" fmla="*/ 5913 w 11518"/>
                <a:gd name="connsiteY2" fmla="*/ 5949 h 12243"/>
                <a:gd name="connsiteX3" fmla="*/ 6121 w 11518"/>
                <a:gd name="connsiteY3" fmla="*/ 6502 h 12243"/>
                <a:gd name="connsiteX4" fmla="*/ 6398 w 11518"/>
                <a:gd name="connsiteY4" fmla="*/ 7056 h 12243"/>
                <a:gd name="connsiteX5" fmla="*/ 6121 w 11518"/>
                <a:gd name="connsiteY5" fmla="*/ 6641 h 12243"/>
                <a:gd name="connsiteX6" fmla="*/ 5774 w 11518"/>
                <a:gd name="connsiteY6" fmla="*/ 6226 h 12243"/>
                <a:gd name="connsiteX7" fmla="*/ 5428 w 11518"/>
                <a:gd name="connsiteY7" fmla="*/ 5811 h 12243"/>
                <a:gd name="connsiteX8" fmla="*/ 5221 w 11518"/>
                <a:gd name="connsiteY8" fmla="*/ 5188 h 12243"/>
                <a:gd name="connsiteX9" fmla="*/ 5221 w 11518"/>
                <a:gd name="connsiteY9" fmla="*/ 0 h 12243"/>
                <a:gd name="connsiteX10" fmla="*/ 2383 w 11518"/>
                <a:gd name="connsiteY10" fmla="*/ 830 h 12243"/>
                <a:gd name="connsiteX11" fmla="*/ 168 w 11518"/>
                <a:gd name="connsiteY11" fmla="*/ 6572 h 12243"/>
                <a:gd name="connsiteX12" fmla="*/ 376 w 11518"/>
                <a:gd name="connsiteY12" fmla="*/ 7194 h 12243"/>
                <a:gd name="connsiteX13" fmla="*/ 1207 w 11518"/>
                <a:gd name="connsiteY13" fmla="*/ 8923 h 12243"/>
                <a:gd name="connsiteX14" fmla="*/ 1553 w 11518"/>
                <a:gd name="connsiteY14" fmla="*/ 9338 h 12243"/>
                <a:gd name="connsiteX15" fmla="*/ 1899 w 11518"/>
                <a:gd name="connsiteY15" fmla="*/ 9753 h 12243"/>
                <a:gd name="connsiteX16" fmla="*/ 2037 w 11518"/>
                <a:gd name="connsiteY16" fmla="*/ 9961 h 12243"/>
                <a:gd name="connsiteX17" fmla="*/ 6328 w 11518"/>
                <a:gd name="connsiteY17" fmla="*/ 12244 h 12243"/>
                <a:gd name="connsiteX18" fmla="*/ 8820 w 11518"/>
                <a:gd name="connsiteY18" fmla="*/ 11621 h 12243"/>
                <a:gd name="connsiteX19" fmla="*/ 11104 w 11518"/>
                <a:gd name="connsiteY19" fmla="*/ 4980 h 12243"/>
                <a:gd name="connsiteX20" fmla="*/ 10965 w 11518"/>
                <a:gd name="connsiteY20" fmla="*/ 4635 h 12243"/>
                <a:gd name="connsiteX21" fmla="*/ 10965 w 11518"/>
                <a:gd name="connsiteY21" fmla="*/ 4358 h 12243"/>
                <a:gd name="connsiteX22" fmla="*/ 10342 w 11518"/>
                <a:gd name="connsiteY22" fmla="*/ 3251 h 12243"/>
                <a:gd name="connsiteX23" fmla="*/ 10066 w 11518"/>
                <a:gd name="connsiteY23" fmla="*/ 2767 h 12243"/>
                <a:gd name="connsiteX24" fmla="*/ 8958 w 11518"/>
                <a:gd name="connsiteY24" fmla="*/ 1522 h 12243"/>
                <a:gd name="connsiteX25" fmla="*/ 8543 w 11518"/>
                <a:gd name="connsiteY25" fmla="*/ 1176 h 12243"/>
                <a:gd name="connsiteX26" fmla="*/ 5221 w 11518"/>
                <a:gd name="connsiteY26" fmla="*/ 0 h 12243"/>
                <a:gd name="connsiteX27" fmla="*/ 5221 w 11518"/>
                <a:gd name="connsiteY27" fmla="*/ 0 h 1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518" h="12243">
                  <a:moveTo>
                    <a:pt x="5221" y="5119"/>
                  </a:moveTo>
                  <a:lnTo>
                    <a:pt x="5636" y="5465"/>
                  </a:lnTo>
                  <a:lnTo>
                    <a:pt x="5913" y="5949"/>
                  </a:lnTo>
                  <a:lnTo>
                    <a:pt x="6121" y="6502"/>
                  </a:lnTo>
                  <a:lnTo>
                    <a:pt x="6398" y="7056"/>
                  </a:lnTo>
                  <a:lnTo>
                    <a:pt x="6121" y="6641"/>
                  </a:lnTo>
                  <a:lnTo>
                    <a:pt x="5774" y="6226"/>
                  </a:lnTo>
                  <a:lnTo>
                    <a:pt x="5428" y="5811"/>
                  </a:lnTo>
                  <a:lnTo>
                    <a:pt x="5221" y="5188"/>
                  </a:lnTo>
                  <a:moveTo>
                    <a:pt x="5221" y="0"/>
                  </a:moveTo>
                  <a:cubicBezTo>
                    <a:pt x="4252" y="0"/>
                    <a:pt x="3283" y="277"/>
                    <a:pt x="2383" y="830"/>
                  </a:cubicBezTo>
                  <a:cubicBezTo>
                    <a:pt x="445" y="2075"/>
                    <a:pt x="-385" y="4358"/>
                    <a:pt x="168" y="6572"/>
                  </a:cubicBezTo>
                  <a:lnTo>
                    <a:pt x="376" y="7194"/>
                  </a:lnTo>
                  <a:cubicBezTo>
                    <a:pt x="584" y="7817"/>
                    <a:pt x="861" y="8439"/>
                    <a:pt x="1207" y="8923"/>
                  </a:cubicBezTo>
                  <a:lnTo>
                    <a:pt x="1553" y="9338"/>
                  </a:lnTo>
                  <a:lnTo>
                    <a:pt x="1899" y="9753"/>
                  </a:lnTo>
                  <a:lnTo>
                    <a:pt x="2037" y="9961"/>
                  </a:lnTo>
                  <a:cubicBezTo>
                    <a:pt x="3006" y="11483"/>
                    <a:pt x="4667" y="12244"/>
                    <a:pt x="6328" y="12244"/>
                  </a:cubicBezTo>
                  <a:cubicBezTo>
                    <a:pt x="7159" y="12244"/>
                    <a:pt x="8059" y="12036"/>
                    <a:pt x="8820" y="11621"/>
                  </a:cubicBezTo>
                  <a:cubicBezTo>
                    <a:pt x="11173" y="10307"/>
                    <a:pt x="12142" y="7471"/>
                    <a:pt x="11104" y="4980"/>
                  </a:cubicBezTo>
                  <a:lnTo>
                    <a:pt x="10965" y="4635"/>
                  </a:lnTo>
                  <a:lnTo>
                    <a:pt x="10965" y="4358"/>
                  </a:lnTo>
                  <a:cubicBezTo>
                    <a:pt x="10758" y="3943"/>
                    <a:pt x="10550" y="3597"/>
                    <a:pt x="10342" y="3251"/>
                  </a:cubicBezTo>
                  <a:lnTo>
                    <a:pt x="10066" y="2767"/>
                  </a:lnTo>
                  <a:cubicBezTo>
                    <a:pt x="9789" y="2283"/>
                    <a:pt x="9374" y="1868"/>
                    <a:pt x="8958" y="1522"/>
                  </a:cubicBezTo>
                  <a:lnTo>
                    <a:pt x="8543" y="1176"/>
                  </a:lnTo>
                  <a:cubicBezTo>
                    <a:pt x="7574" y="346"/>
                    <a:pt x="6398" y="0"/>
                    <a:pt x="5221" y="0"/>
                  </a:cubicBezTo>
                  <a:lnTo>
                    <a:pt x="522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3" name="Freeform 3692">
              <a:extLst>
                <a:ext uri="{FF2B5EF4-FFF2-40B4-BE49-F238E27FC236}">
                  <a16:creationId xmlns:a16="http://schemas.microsoft.com/office/drawing/2014/main" id="{31B0095D-6E2F-DC30-0F19-76AD177593C4}"/>
                </a:ext>
              </a:extLst>
            </p:cNvPr>
            <p:cNvSpPr/>
            <p:nvPr/>
          </p:nvSpPr>
          <p:spPr>
            <a:xfrm>
              <a:off x="2499196" y="4521601"/>
              <a:ext cx="7742" cy="2578"/>
            </a:xfrm>
            <a:custGeom>
              <a:avLst/>
              <a:gdLst>
                <a:gd name="connsiteX0" fmla="*/ 2907 w 5813"/>
                <a:gd name="connsiteY0" fmla="*/ 1591 h 1936"/>
                <a:gd name="connsiteX1" fmla="*/ 5814 w 5813"/>
                <a:gd name="connsiteY1" fmla="*/ 69 h 1936"/>
                <a:gd name="connsiteX2" fmla="*/ 4291 w 5813"/>
                <a:gd name="connsiteY2" fmla="*/ 0 h 1936"/>
                <a:gd name="connsiteX3" fmla="*/ 2907 w 5813"/>
                <a:gd name="connsiteY3" fmla="*/ 415 h 1936"/>
                <a:gd name="connsiteX4" fmla="*/ 0 w 5813"/>
                <a:gd name="connsiteY4" fmla="*/ 1937 h 1936"/>
                <a:gd name="connsiteX5" fmla="*/ 1453 w 5813"/>
                <a:gd name="connsiteY5" fmla="*/ 1937 h 1936"/>
                <a:gd name="connsiteX6" fmla="*/ 2907 w 5813"/>
                <a:gd name="connsiteY6" fmla="*/ 1591 h 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3" h="1936">
                  <a:moveTo>
                    <a:pt x="2907" y="1591"/>
                  </a:moveTo>
                  <a:lnTo>
                    <a:pt x="5814" y="69"/>
                  </a:lnTo>
                  <a:lnTo>
                    <a:pt x="4291" y="0"/>
                  </a:lnTo>
                  <a:lnTo>
                    <a:pt x="2907" y="415"/>
                  </a:lnTo>
                  <a:lnTo>
                    <a:pt x="0" y="1937"/>
                  </a:lnTo>
                  <a:lnTo>
                    <a:pt x="1453" y="1937"/>
                  </a:lnTo>
                  <a:lnTo>
                    <a:pt x="2907"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4" name="Freeform 3693">
              <a:extLst>
                <a:ext uri="{FF2B5EF4-FFF2-40B4-BE49-F238E27FC236}">
                  <a16:creationId xmlns:a16="http://schemas.microsoft.com/office/drawing/2014/main" id="{013B2F85-0E0B-7E35-8EE0-EDA7657ECBE5}"/>
                </a:ext>
              </a:extLst>
            </p:cNvPr>
            <p:cNvSpPr/>
            <p:nvPr/>
          </p:nvSpPr>
          <p:spPr>
            <a:xfrm>
              <a:off x="2492187" y="4514508"/>
              <a:ext cx="21478" cy="16397"/>
            </a:xfrm>
            <a:custGeom>
              <a:avLst/>
              <a:gdLst>
                <a:gd name="connsiteX0" fmla="*/ 9554 w 16127"/>
                <a:gd name="connsiteY0" fmla="*/ 5326 h 12312"/>
                <a:gd name="connsiteX1" fmla="*/ 11008 w 16127"/>
                <a:gd name="connsiteY1" fmla="*/ 5326 h 12312"/>
                <a:gd name="connsiteX2" fmla="*/ 8101 w 16127"/>
                <a:gd name="connsiteY2" fmla="*/ 6848 h 12312"/>
                <a:gd name="connsiteX3" fmla="*/ 6716 w 16127"/>
                <a:gd name="connsiteY3" fmla="*/ 7263 h 12312"/>
                <a:gd name="connsiteX4" fmla="*/ 5263 w 16127"/>
                <a:gd name="connsiteY4" fmla="*/ 7263 h 12312"/>
                <a:gd name="connsiteX5" fmla="*/ 8170 w 16127"/>
                <a:gd name="connsiteY5" fmla="*/ 5741 h 12312"/>
                <a:gd name="connsiteX6" fmla="*/ 9623 w 16127"/>
                <a:gd name="connsiteY6" fmla="*/ 5326 h 12312"/>
                <a:gd name="connsiteX7" fmla="*/ 9623 w 16127"/>
                <a:gd name="connsiteY7" fmla="*/ 138 h 12312"/>
                <a:gd name="connsiteX8" fmla="*/ 8101 w 16127"/>
                <a:gd name="connsiteY8" fmla="*/ 346 h 12312"/>
                <a:gd name="connsiteX9" fmla="*/ 6647 w 16127"/>
                <a:gd name="connsiteY9" fmla="*/ 761 h 12312"/>
                <a:gd name="connsiteX10" fmla="*/ 5748 w 16127"/>
                <a:gd name="connsiteY10" fmla="*/ 1107 h 12312"/>
                <a:gd name="connsiteX11" fmla="*/ 2841 w 16127"/>
                <a:gd name="connsiteY11" fmla="*/ 2559 h 12312"/>
                <a:gd name="connsiteX12" fmla="*/ 141 w 16127"/>
                <a:gd name="connsiteY12" fmla="*/ 8301 h 12312"/>
                <a:gd name="connsiteX13" fmla="*/ 5055 w 16127"/>
                <a:gd name="connsiteY13" fmla="*/ 12313 h 12312"/>
                <a:gd name="connsiteX14" fmla="*/ 6509 w 16127"/>
                <a:gd name="connsiteY14" fmla="*/ 12313 h 12312"/>
                <a:gd name="connsiteX15" fmla="*/ 6647 w 16127"/>
                <a:gd name="connsiteY15" fmla="*/ 12313 h 12312"/>
                <a:gd name="connsiteX16" fmla="*/ 8032 w 16127"/>
                <a:gd name="connsiteY16" fmla="*/ 12105 h 12312"/>
                <a:gd name="connsiteX17" fmla="*/ 9416 w 16127"/>
                <a:gd name="connsiteY17" fmla="*/ 11690 h 12312"/>
                <a:gd name="connsiteX18" fmla="*/ 10385 w 16127"/>
                <a:gd name="connsiteY18" fmla="*/ 11344 h 12312"/>
                <a:gd name="connsiteX19" fmla="*/ 13292 w 16127"/>
                <a:gd name="connsiteY19" fmla="*/ 9892 h 12312"/>
                <a:gd name="connsiteX20" fmla="*/ 15991 w 16127"/>
                <a:gd name="connsiteY20" fmla="*/ 4150 h 12312"/>
                <a:gd name="connsiteX21" fmla="*/ 11146 w 16127"/>
                <a:gd name="connsiteY21" fmla="*/ 69 h 12312"/>
                <a:gd name="connsiteX22" fmla="*/ 9693 w 16127"/>
                <a:gd name="connsiteY22" fmla="*/ 69 h 12312"/>
                <a:gd name="connsiteX23" fmla="*/ 9416 w 16127"/>
                <a:gd name="connsiteY23" fmla="*/ 0 h 12312"/>
                <a:gd name="connsiteX24" fmla="*/ 9416 w 16127"/>
                <a:gd name="connsiteY24" fmla="*/ 0 h 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27" h="12312">
                  <a:moveTo>
                    <a:pt x="9554" y="5326"/>
                  </a:moveTo>
                  <a:lnTo>
                    <a:pt x="11008" y="5326"/>
                  </a:lnTo>
                  <a:cubicBezTo>
                    <a:pt x="11008" y="5326"/>
                    <a:pt x="8101" y="6848"/>
                    <a:pt x="8101" y="6848"/>
                  </a:cubicBezTo>
                  <a:lnTo>
                    <a:pt x="6716" y="7263"/>
                  </a:lnTo>
                  <a:lnTo>
                    <a:pt x="5263" y="7263"/>
                  </a:lnTo>
                  <a:cubicBezTo>
                    <a:pt x="5263" y="7263"/>
                    <a:pt x="8170" y="5741"/>
                    <a:pt x="8170" y="5741"/>
                  </a:cubicBezTo>
                  <a:lnTo>
                    <a:pt x="9623" y="5326"/>
                  </a:lnTo>
                  <a:moveTo>
                    <a:pt x="9623" y="138"/>
                  </a:moveTo>
                  <a:cubicBezTo>
                    <a:pt x="9139" y="138"/>
                    <a:pt x="8585" y="208"/>
                    <a:pt x="8101" y="346"/>
                  </a:cubicBezTo>
                  <a:lnTo>
                    <a:pt x="6647" y="761"/>
                  </a:lnTo>
                  <a:cubicBezTo>
                    <a:pt x="6647" y="761"/>
                    <a:pt x="6024" y="968"/>
                    <a:pt x="5748" y="1107"/>
                  </a:cubicBezTo>
                  <a:lnTo>
                    <a:pt x="2841" y="2559"/>
                  </a:lnTo>
                  <a:cubicBezTo>
                    <a:pt x="695" y="3666"/>
                    <a:pt x="-412" y="6018"/>
                    <a:pt x="141" y="8301"/>
                  </a:cubicBezTo>
                  <a:cubicBezTo>
                    <a:pt x="695" y="10584"/>
                    <a:pt x="2702" y="12244"/>
                    <a:pt x="5055" y="12313"/>
                  </a:cubicBezTo>
                  <a:lnTo>
                    <a:pt x="6509" y="12313"/>
                  </a:lnTo>
                  <a:cubicBezTo>
                    <a:pt x="6509" y="12313"/>
                    <a:pt x="6578" y="12313"/>
                    <a:pt x="6647" y="12313"/>
                  </a:cubicBezTo>
                  <a:cubicBezTo>
                    <a:pt x="7132" y="12313"/>
                    <a:pt x="7616" y="12313"/>
                    <a:pt x="8032" y="12105"/>
                  </a:cubicBezTo>
                  <a:lnTo>
                    <a:pt x="9416" y="11690"/>
                  </a:lnTo>
                  <a:cubicBezTo>
                    <a:pt x="9416" y="11690"/>
                    <a:pt x="10039" y="11483"/>
                    <a:pt x="10385" y="11344"/>
                  </a:cubicBezTo>
                  <a:lnTo>
                    <a:pt x="13292" y="9892"/>
                  </a:lnTo>
                  <a:cubicBezTo>
                    <a:pt x="15368" y="8854"/>
                    <a:pt x="16544" y="6502"/>
                    <a:pt x="15991" y="4150"/>
                  </a:cubicBezTo>
                  <a:cubicBezTo>
                    <a:pt x="15506" y="1868"/>
                    <a:pt x="13499" y="138"/>
                    <a:pt x="11146" y="69"/>
                  </a:cubicBezTo>
                  <a:lnTo>
                    <a:pt x="9693" y="69"/>
                  </a:lnTo>
                  <a:cubicBezTo>
                    <a:pt x="9693" y="69"/>
                    <a:pt x="9554" y="0"/>
                    <a:pt x="9416" y="0"/>
                  </a:cubicBezTo>
                  <a:lnTo>
                    <a:pt x="941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5" name="Freeform 3694">
              <a:extLst>
                <a:ext uri="{FF2B5EF4-FFF2-40B4-BE49-F238E27FC236}">
                  <a16:creationId xmlns:a16="http://schemas.microsoft.com/office/drawing/2014/main" id="{C8132B6B-0B68-7E28-F4AA-36723C11A2DD}"/>
                </a:ext>
              </a:extLst>
            </p:cNvPr>
            <p:cNvSpPr/>
            <p:nvPr/>
          </p:nvSpPr>
          <p:spPr>
            <a:xfrm>
              <a:off x="2631931" y="4468352"/>
              <a:ext cx="6912" cy="9028"/>
            </a:xfrm>
            <a:custGeom>
              <a:avLst/>
              <a:gdLst>
                <a:gd name="connsiteX0" fmla="*/ 830 w 5190"/>
                <a:gd name="connsiteY0" fmla="*/ 2006 h 6779"/>
                <a:gd name="connsiteX1" fmla="*/ 0 w 5190"/>
                <a:gd name="connsiteY1" fmla="*/ 4081 h 6779"/>
                <a:gd name="connsiteX2" fmla="*/ 485 w 5190"/>
                <a:gd name="connsiteY2" fmla="*/ 6779 h 6779"/>
                <a:gd name="connsiteX3" fmla="*/ 2076 w 5190"/>
                <a:gd name="connsiteY3" fmla="*/ 5465 h 6779"/>
                <a:gd name="connsiteX4" fmla="*/ 3461 w 5190"/>
                <a:gd name="connsiteY4" fmla="*/ 3735 h 6779"/>
                <a:gd name="connsiteX5" fmla="*/ 4568 w 5190"/>
                <a:gd name="connsiteY5" fmla="*/ 1868 h 6779"/>
                <a:gd name="connsiteX6" fmla="*/ 5191 w 5190"/>
                <a:gd name="connsiteY6" fmla="*/ 0 h 6779"/>
                <a:gd name="connsiteX7" fmla="*/ 2699 w 5190"/>
                <a:gd name="connsiteY7" fmla="*/ 623 h 6779"/>
                <a:gd name="connsiteX8" fmla="*/ 830 w 5190"/>
                <a:gd name="connsiteY8" fmla="*/ 2006 h 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90" h="6779">
                  <a:moveTo>
                    <a:pt x="830" y="2006"/>
                  </a:moveTo>
                  <a:lnTo>
                    <a:pt x="0" y="4081"/>
                  </a:lnTo>
                  <a:lnTo>
                    <a:pt x="485" y="6779"/>
                  </a:lnTo>
                  <a:lnTo>
                    <a:pt x="2076" y="5465"/>
                  </a:lnTo>
                  <a:lnTo>
                    <a:pt x="3461" y="3735"/>
                  </a:lnTo>
                  <a:lnTo>
                    <a:pt x="4568" y="1868"/>
                  </a:lnTo>
                  <a:lnTo>
                    <a:pt x="5191" y="0"/>
                  </a:lnTo>
                  <a:lnTo>
                    <a:pt x="2699" y="623"/>
                  </a:lnTo>
                  <a:lnTo>
                    <a:pt x="830" y="200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6" name="Freeform 3695">
              <a:extLst>
                <a:ext uri="{FF2B5EF4-FFF2-40B4-BE49-F238E27FC236}">
                  <a16:creationId xmlns:a16="http://schemas.microsoft.com/office/drawing/2014/main" id="{9FFCF974-446B-F1FD-9556-138E0509CAA7}"/>
                </a:ext>
              </a:extLst>
            </p:cNvPr>
            <p:cNvSpPr/>
            <p:nvPr/>
          </p:nvSpPr>
          <p:spPr>
            <a:xfrm>
              <a:off x="2624839" y="4461349"/>
              <a:ext cx="20778" cy="22847"/>
            </a:xfrm>
            <a:custGeom>
              <a:avLst/>
              <a:gdLst>
                <a:gd name="connsiteX0" fmla="*/ 10516 w 15601"/>
                <a:gd name="connsiteY0" fmla="*/ 5257 h 17155"/>
                <a:gd name="connsiteX1" fmla="*/ 9893 w 15601"/>
                <a:gd name="connsiteY1" fmla="*/ 7125 h 17155"/>
                <a:gd name="connsiteX2" fmla="*/ 8785 w 15601"/>
                <a:gd name="connsiteY2" fmla="*/ 8993 h 17155"/>
                <a:gd name="connsiteX3" fmla="*/ 7332 w 15601"/>
                <a:gd name="connsiteY3" fmla="*/ 10722 h 17155"/>
                <a:gd name="connsiteX4" fmla="*/ 5740 w 15601"/>
                <a:gd name="connsiteY4" fmla="*/ 12036 h 17155"/>
                <a:gd name="connsiteX5" fmla="*/ 5256 w 15601"/>
                <a:gd name="connsiteY5" fmla="*/ 9338 h 17155"/>
                <a:gd name="connsiteX6" fmla="*/ 6086 w 15601"/>
                <a:gd name="connsiteY6" fmla="*/ 7263 h 17155"/>
                <a:gd name="connsiteX7" fmla="*/ 7955 w 15601"/>
                <a:gd name="connsiteY7" fmla="*/ 5880 h 17155"/>
                <a:gd name="connsiteX8" fmla="*/ 10446 w 15601"/>
                <a:gd name="connsiteY8" fmla="*/ 5257 h 17155"/>
                <a:gd name="connsiteX9" fmla="*/ 10446 w 15601"/>
                <a:gd name="connsiteY9" fmla="*/ 69 h 17155"/>
                <a:gd name="connsiteX10" fmla="*/ 9201 w 15601"/>
                <a:gd name="connsiteY10" fmla="*/ 208 h 17155"/>
                <a:gd name="connsiteX11" fmla="*/ 6709 w 15601"/>
                <a:gd name="connsiteY11" fmla="*/ 830 h 17155"/>
                <a:gd name="connsiteX12" fmla="*/ 4771 w 15601"/>
                <a:gd name="connsiteY12" fmla="*/ 1729 h 17155"/>
                <a:gd name="connsiteX13" fmla="*/ 2902 w 15601"/>
                <a:gd name="connsiteY13" fmla="*/ 3113 h 17155"/>
                <a:gd name="connsiteX14" fmla="*/ 1241 w 15601"/>
                <a:gd name="connsiteY14" fmla="*/ 5188 h 17155"/>
                <a:gd name="connsiteX15" fmla="*/ 411 w 15601"/>
                <a:gd name="connsiteY15" fmla="*/ 7263 h 17155"/>
                <a:gd name="connsiteX16" fmla="*/ 65 w 15601"/>
                <a:gd name="connsiteY16" fmla="*/ 10169 h 17155"/>
                <a:gd name="connsiteX17" fmla="*/ 549 w 15601"/>
                <a:gd name="connsiteY17" fmla="*/ 12866 h 17155"/>
                <a:gd name="connsiteX18" fmla="*/ 3871 w 15601"/>
                <a:gd name="connsiteY18" fmla="*/ 16809 h 17155"/>
                <a:gd name="connsiteX19" fmla="*/ 5671 w 15601"/>
                <a:gd name="connsiteY19" fmla="*/ 17155 h 17155"/>
                <a:gd name="connsiteX20" fmla="*/ 8924 w 15601"/>
                <a:gd name="connsiteY20" fmla="*/ 15979 h 17155"/>
                <a:gd name="connsiteX21" fmla="*/ 10516 w 15601"/>
                <a:gd name="connsiteY21" fmla="*/ 14665 h 17155"/>
                <a:gd name="connsiteX22" fmla="*/ 11208 w 15601"/>
                <a:gd name="connsiteY22" fmla="*/ 13973 h 17155"/>
                <a:gd name="connsiteX23" fmla="*/ 12661 w 15601"/>
                <a:gd name="connsiteY23" fmla="*/ 12244 h 17155"/>
                <a:gd name="connsiteX24" fmla="*/ 13146 w 15601"/>
                <a:gd name="connsiteY24" fmla="*/ 11552 h 17155"/>
                <a:gd name="connsiteX25" fmla="*/ 14253 w 15601"/>
                <a:gd name="connsiteY25" fmla="*/ 9684 h 17155"/>
                <a:gd name="connsiteX26" fmla="*/ 14737 w 15601"/>
                <a:gd name="connsiteY26" fmla="*/ 8647 h 17155"/>
                <a:gd name="connsiteX27" fmla="*/ 15361 w 15601"/>
                <a:gd name="connsiteY27" fmla="*/ 6779 h 17155"/>
                <a:gd name="connsiteX28" fmla="*/ 14253 w 15601"/>
                <a:gd name="connsiteY28" fmla="*/ 1660 h 17155"/>
                <a:gd name="connsiteX29" fmla="*/ 10446 w 15601"/>
                <a:gd name="connsiteY29" fmla="*/ 0 h 17155"/>
                <a:gd name="connsiteX30" fmla="*/ 10446 w 15601"/>
                <a:gd name="connsiteY30" fmla="*/ 0 h 1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01" h="17155">
                  <a:moveTo>
                    <a:pt x="10516" y="5257"/>
                  </a:moveTo>
                  <a:lnTo>
                    <a:pt x="9893" y="7125"/>
                  </a:lnTo>
                  <a:lnTo>
                    <a:pt x="8785" y="8993"/>
                  </a:lnTo>
                  <a:lnTo>
                    <a:pt x="7332" y="10722"/>
                  </a:lnTo>
                  <a:lnTo>
                    <a:pt x="5740" y="12036"/>
                  </a:lnTo>
                  <a:lnTo>
                    <a:pt x="5256" y="9338"/>
                  </a:lnTo>
                  <a:lnTo>
                    <a:pt x="6086" y="7263"/>
                  </a:lnTo>
                  <a:lnTo>
                    <a:pt x="7955" y="5880"/>
                  </a:lnTo>
                  <a:lnTo>
                    <a:pt x="10446" y="5257"/>
                  </a:lnTo>
                  <a:moveTo>
                    <a:pt x="10446" y="69"/>
                  </a:moveTo>
                  <a:cubicBezTo>
                    <a:pt x="10031" y="69"/>
                    <a:pt x="9616" y="69"/>
                    <a:pt x="9201" y="208"/>
                  </a:cubicBezTo>
                  <a:lnTo>
                    <a:pt x="6709" y="830"/>
                  </a:lnTo>
                  <a:cubicBezTo>
                    <a:pt x="6017" y="969"/>
                    <a:pt x="5325" y="1314"/>
                    <a:pt x="4771" y="1729"/>
                  </a:cubicBezTo>
                  <a:lnTo>
                    <a:pt x="2902" y="3113"/>
                  </a:lnTo>
                  <a:cubicBezTo>
                    <a:pt x="2210" y="3666"/>
                    <a:pt x="1657" y="4358"/>
                    <a:pt x="1241" y="5188"/>
                  </a:cubicBezTo>
                  <a:lnTo>
                    <a:pt x="411" y="7263"/>
                  </a:lnTo>
                  <a:cubicBezTo>
                    <a:pt x="-4" y="8163"/>
                    <a:pt x="-74" y="9200"/>
                    <a:pt x="65" y="10169"/>
                  </a:cubicBezTo>
                  <a:lnTo>
                    <a:pt x="549" y="12866"/>
                  </a:lnTo>
                  <a:cubicBezTo>
                    <a:pt x="895" y="14665"/>
                    <a:pt x="2141" y="16187"/>
                    <a:pt x="3871" y="16809"/>
                  </a:cubicBezTo>
                  <a:cubicBezTo>
                    <a:pt x="4494" y="17017"/>
                    <a:pt x="5048" y="17155"/>
                    <a:pt x="5671" y="17155"/>
                  </a:cubicBezTo>
                  <a:cubicBezTo>
                    <a:pt x="6847" y="17155"/>
                    <a:pt x="8024" y="16740"/>
                    <a:pt x="8924" y="15979"/>
                  </a:cubicBezTo>
                  <a:lnTo>
                    <a:pt x="10516" y="14665"/>
                  </a:lnTo>
                  <a:cubicBezTo>
                    <a:pt x="10516" y="14665"/>
                    <a:pt x="11000" y="14250"/>
                    <a:pt x="11208" y="13973"/>
                  </a:cubicBezTo>
                  <a:lnTo>
                    <a:pt x="12661" y="12244"/>
                  </a:lnTo>
                  <a:cubicBezTo>
                    <a:pt x="12661" y="12244"/>
                    <a:pt x="13007" y="11829"/>
                    <a:pt x="13146" y="11552"/>
                  </a:cubicBezTo>
                  <a:lnTo>
                    <a:pt x="14253" y="9684"/>
                  </a:lnTo>
                  <a:cubicBezTo>
                    <a:pt x="14253" y="9684"/>
                    <a:pt x="14599" y="8993"/>
                    <a:pt x="14737" y="8647"/>
                  </a:cubicBezTo>
                  <a:lnTo>
                    <a:pt x="15361" y="6779"/>
                  </a:lnTo>
                  <a:cubicBezTo>
                    <a:pt x="15914" y="4980"/>
                    <a:pt x="15499" y="3044"/>
                    <a:pt x="14253" y="1660"/>
                  </a:cubicBezTo>
                  <a:cubicBezTo>
                    <a:pt x="13284" y="554"/>
                    <a:pt x="11900" y="0"/>
                    <a:pt x="10446" y="0"/>
                  </a:cubicBezTo>
                  <a:lnTo>
                    <a:pt x="1044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7" name="Freeform 3696">
              <a:extLst>
                <a:ext uri="{FF2B5EF4-FFF2-40B4-BE49-F238E27FC236}">
                  <a16:creationId xmlns:a16="http://schemas.microsoft.com/office/drawing/2014/main" id="{CD2C0FEC-B71A-2B9C-1BB1-F2E1F72A20FA}"/>
                </a:ext>
              </a:extLst>
            </p:cNvPr>
            <p:cNvSpPr/>
            <p:nvPr/>
          </p:nvSpPr>
          <p:spPr>
            <a:xfrm>
              <a:off x="6422254" y="2056741"/>
              <a:ext cx="37054" cy="13173"/>
            </a:xfrm>
            <a:custGeom>
              <a:avLst/>
              <a:gdLst>
                <a:gd name="connsiteX0" fmla="*/ 27823 w 27822"/>
                <a:gd name="connsiteY0" fmla="*/ 9892 h 9891"/>
                <a:gd name="connsiteX1" fmla="*/ 27200 w 27822"/>
                <a:gd name="connsiteY1" fmla="*/ 8578 h 9891"/>
                <a:gd name="connsiteX2" fmla="*/ 26092 w 27822"/>
                <a:gd name="connsiteY2" fmla="*/ 7471 h 9891"/>
                <a:gd name="connsiteX3" fmla="*/ 24916 w 27822"/>
                <a:gd name="connsiteY3" fmla="*/ 6502 h 9891"/>
                <a:gd name="connsiteX4" fmla="*/ 23878 w 27822"/>
                <a:gd name="connsiteY4" fmla="*/ 5465 h 9891"/>
                <a:gd name="connsiteX5" fmla="*/ 23670 w 27822"/>
                <a:gd name="connsiteY5" fmla="*/ 4773 h 9891"/>
                <a:gd name="connsiteX6" fmla="*/ 23947 w 27822"/>
                <a:gd name="connsiteY6" fmla="*/ 3182 h 9891"/>
                <a:gd name="connsiteX7" fmla="*/ 23670 w 27822"/>
                <a:gd name="connsiteY7" fmla="*/ 2421 h 9891"/>
                <a:gd name="connsiteX8" fmla="*/ 22563 w 27822"/>
                <a:gd name="connsiteY8" fmla="*/ 1729 h 9891"/>
                <a:gd name="connsiteX9" fmla="*/ 20833 w 27822"/>
                <a:gd name="connsiteY9" fmla="*/ 899 h 9891"/>
                <a:gd name="connsiteX10" fmla="*/ 19033 w 27822"/>
                <a:gd name="connsiteY10" fmla="*/ 277 h 9891"/>
                <a:gd name="connsiteX11" fmla="*/ 17787 w 27822"/>
                <a:gd name="connsiteY11" fmla="*/ 0 h 9891"/>
                <a:gd name="connsiteX12" fmla="*/ 15918 w 27822"/>
                <a:gd name="connsiteY12" fmla="*/ 415 h 9891"/>
                <a:gd name="connsiteX13" fmla="*/ 0 w 27822"/>
                <a:gd name="connsiteY13" fmla="*/ 6641 h 9891"/>
                <a:gd name="connsiteX14" fmla="*/ 7544 w 27822"/>
                <a:gd name="connsiteY14" fmla="*/ 9684 h 9891"/>
                <a:gd name="connsiteX15" fmla="*/ 27823 w 27822"/>
                <a:gd name="connsiteY15" fmla="*/ 9892 h 9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822" h="9891">
                  <a:moveTo>
                    <a:pt x="27823" y="9892"/>
                  </a:moveTo>
                  <a:lnTo>
                    <a:pt x="27200" y="8578"/>
                  </a:lnTo>
                  <a:lnTo>
                    <a:pt x="26092" y="7471"/>
                  </a:lnTo>
                  <a:lnTo>
                    <a:pt x="24916" y="6502"/>
                  </a:lnTo>
                  <a:lnTo>
                    <a:pt x="23878" y="5465"/>
                  </a:lnTo>
                  <a:lnTo>
                    <a:pt x="23670" y="4773"/>
                  </a:lnTo>
                  <a:lnTo>
                    <a:pt x="23947" y="3182"/>
                  </a:lnTo>
                  <a:lnTo>
                    <a:pt x="23670" y="2421"/>
                  </a:lnTo>
                  <a:lnTo>
                    <a:pt x="22563" y="1729"/>
                  </a:lnTo>
                  <a:lnTo>
                    <a:pt x="20833" y="899"/>
                  </a:lnTo>
                  <a:lnTo>
                    <a:pt x="19033" y="277"/>
                  </a:lnTo>
                  <a:lnTo>
                    <a:pt x="17787" y="0"/>
                  </a:lnTo>
                  <a:lnTo>
                    <a:pt x="15918" y="415"/>
                  </a:lnTo>
                  <a:lnTo>
                    <a:pt x="0" y="6641"/>
                  </a:lnTo>
                  <a:lnTo>
                    <a:pt x="7544" y="9684"/>
                  </a:lnTo>
                  <a:lnTo>
                    <a:pt x="27823" y="989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8" name="Freeform 3697">
              <a:extLst>
                <a:ext uri="{FF2B5EF4-FFF2-40B4-BE49-F238E27FC236}">
                  <a16:creationId xmlns:a16="http://schemas.microsoft.com/office/drawing/2014/main" id="{21A35363-0494-6C32-20CC-38A92012559C}"/>
                </a:ext>
              </a:extLst>
            </p:cNvPr>
            <p:cNvSpPr/>
            <p:nvPr/>
          </p:nvSpPr>
          <p:spPr>
            <a:xfrm>
              <a:off x="6415433" y="2049740"/>
              <a:ext cx="50648" cy="27177"/>
            </a:xfrm>
            <a:custGeom>
              <a:avLst/>
              <a:gdLst>
                <a:gd name="connsiteX0" fmla="*/ 22909 w 38029"/>
                <a:gd name="connsiteY0" fmla="*/ 5257 h 20406"/>
                <a:gd name="connsiteX1" fmla="*/ 24155 w 38029"/>
                <a:gd name="connsiteY1" fmla="*/ 5534 h 20406"/>
                <a:gd name="connsiteX2" fmla="*/ 26023 w 38029"/>
                <a:gd name="connsiteY2" fmla="*/ 6156 h 20406"/>
                <a:gd name="connsiteX3" fmla="*/ 27753 w 38029"/>
                <a:gd name="connsiteY3" fmla="*/ 6986 h 20406"/>
                <a:gd name="connsiteX4" fmla="*/ 28861 w 38029"/>
                <a:gd name="connsiteY4" fmla="*/ 7678 h 20406"/>
                <a:gd name="connsiteX5" fmla="*/ 29138 w 38029"/>
                <a:gd name="connsiteY5" fmla="*/ 8370 h 20406"/>
                <a:gd name="connsiteX6" fmla="*/ 28861 w 38029"/>
                <a:gd name="connsiteY6" fmla="*/ 9961 h 20406"/>
                <a:gd name="connsiteX7" fmla="*/ 29068 w 38029"/>
                <a:gd name="connsiteY7" fmla="*/ 10653 h 20406"/>
                <a:gd name="connsiteX8" fmla="*/ 30107 w 38029"/>
                <a:gd name="connsiteY8" fmla="*/ 11690 h 20406"/>
                <a:gd name="connsiteX9" fmla="*/ 31283 w 38029"/>
                <a:gd name="connsiteY9" fmla="*/ 12728 h 20406"/>
                <a:gd name="connsiteX10" fmla="*/ 32391 w 38029"/>
                <a:gd name="connsiteY10" fmla="*/ 13835 h 20406"/>
                <a:gd name="connsiteX11" fmla="*/ 33013 w 38029"/>
                <a:gd name="connsiteY11" fmla="*/ 15149 h 20406"/>
                <a:gd name="connsiteX12" fmla="*/ 12735 w 38029"/>
                <a:gd name="connsiteY12" fmla="*/ 14941 h 20406"/>
                <a:gd name="connsiteX13" fmla="*/ 5260 w 38029"/>
                <a:gd name="connsiteY13" fmla="*/ 11829 h 20406"/>
                <a:gd name="connsiteX14" fmla="*/ 21109 w 38029"/>
                <a:gd name="connsiteY14" fmla="*/ 5603 h 20406"/>
                <a:gd name="connsiteX15" fmla="*/ 22978 w 38029"/>
                <a:gd name="connsiteY15" fmla="*/ 5188 h 20406"/>
                <a:gd name="connsiteX16" fmla="*/ 22978 w 38029"/>
                <a:gd name="connsiteY16" fmla="*/ 0 h 20406"/>
                <a:gd name="connsiteX17" fmla="*/ 21871 w 38029"/>
                <a:gd name="connsiteY17" fmla="*/ 138 h 20406"/>
                <a:gd name="connsiteX18" fmla="*/ 20002 w 38029"/>
                <a:gd name="connsiteY18" fmla="*/ 553 h 20406"/>
                <a:gd name="connsiteX19" fmla="*/ 19171 w 38029"/>
                <a:gd name="connsiteY19" fmla="*/ 830 h 20406"/>
                <a:gd name="connsiteX20" fmla="*/ 3322 w 38029"/>
                <a:gd name="connsiteY20" fmla="*/ 7056 h 20406"/>
                <a:gd name="connsiteX21" fmla="*/ 0 w 38029"/>
                <a:gd name="connsiteY21" fmla="*/ 11829 h 20406"/>
                <a:gd name="connsiteX22" fmla="*/ 3183 w 38029"/>
                <a:gd name="connsiteY22" fmla="*/ 16671 h 20406"/>
                <a:gd name="connsiteX23" fmla="*/ 10658 w 38029"/>
                <a:gd name="connsiteY23" fmla="*/ 19784 h 20406"/>
                <a:gd name="connsiteX24" fmla="*/ 12596 w 38029"/>
                <a:gd name="connsiteY24" fmla="*/ 20199 h 20406"/>
                <a:gd name="connsiteX25" fmla="*/ 32875 w 38029"/>
                <a:gd name="connsiteY25" fmla="*/ 20406 h 20406"/>
                <a:gd name="connsiteX26" fmla="*/ 32875 w 38029"/>
                <a:gd name="connsiteY26" fmla="*/ 20406 h 20406"/>
                <a:gd name="connsiteX27" fmla="*/ 37236 w 38029"/>
                <a:gd name="connsiteY27" fmla="*/ 17985 h 20406"/>
                <a:gd name="connsiteX28" fmla="*/ 37512 w 38029"/>
                <a:gd name="connsiteY28" fmla="*/ 12935 h 20406"/>
                <a:gd name="connsiteX29" fmla="*/ 36889 w 38029"/>
                <a:gd name="connsiteY29" fmla="*/ 11621 h 20406"/>
                <a:gd name="connsiteX30" fmla="*/ 35921 w 38029"/>
                <a:gd name="connsiteY30" fmla="*/ 10307 h 20406"/>
                <a:gd name="connsiteX31" fmla="*/ 34813 w 38029"/>
                <a:gd name="connsiteY31" fmla="*/ 9200 h 20406"/>
                <a:gd name="connsiteX32" fmla="*/ 34467 w 38029"/>
                <a:gd name="connsiteY32" fmla="*/ 8854 h 20406"/>
                <a:gd name="connsiteX33" fmla="*/ 34121 w 38029"/>
                <a:gd name="connsiteY33" fmla="*/ 8577 h 20406"/>
                <a:gd name="connsiteX34" fmla="*/ 33844 w 38029"/>
                <a:gd name="connsiteY34" fmla="*/ 6779 h 20406"/>
                <a:gd name="connsiteX35" fmla="*/ 33567 w 38029"/>
                <a:gd name="connsiteY35" fmla="*/ 6087 h 20406"/>
                <a:gd name="connsiteX36" fmla="*/ 31352 w 38029"/>
                <a:gd name="connsiteY36" fmla="*/ 3389 h 20406"/>
                <a:gd name="connsiteX37" fmla="*/ 30245 w 38029"/>
                <a:gd name="connsiteY37" fmla="*/ 2698 h 20406"/>
                <a:gd name="connsiteX38" fmla="*/ 29761 w 38029"/>
                <a:gd name="connsiteY38" fmla="*/ 2421 h 20406"/>
                <a:gd name="connsiteX39" fmla="*/ 28030 w 38029"/>
                <a:gd name="connsiteY39" fmla="*/ 1591 h 20406"/>
                <a:gd name="connsiteX40" fmla="*/ 27546 w 38029"/>
                <a:gd name="connsiteY40" fmla="*/ 1383 h 20406"/>
                <a:gd name="connsiteX41" fmla="*/ 25677 w 38029"/>
                <a:gd name="connsiteY41" fmla="*/ 761 h 20406"/>
                <a:gd name="connsiteX42" fmla="*/ 25124 w 38029"/>
                <a:gd name="connsiteY42" fmla="*/ 623 h 20406"/>
                <a:gd name="connsiteX43" fmla="*/ 23877 w 38029"/>
                <a:gd name="connsiteY43" fmla="*/ 346 h 20406"/>
                <a:gd name="connsiteX44" fmla="*/ 22701 w 38029"/>
                <a:gd name="connsiteY44" fmla="*/ 208 h 20406"/>
                <a:gd name="connsiteX45" fmla="*/ 22701 w 38029"/>
                <a:gd name="connsiteY45" fmla="*/ 208 h 2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8029" h="20406">
                  <a:moveTo>
                    <a:pt x="22909" y="5257"/>
                  </a:moveTo>
                  <a:lnTo>
                    <a:pt x="24155" y="5534"/>
                  </a:lnTo>
                  <a:lnTo>
                    <a:pt x="26023" y="6156"/>
                  </a:lnTo>
                  <a:lnTo>
                    <a:pt x="27753" y="6986"/>
                  </a:lnTo>
                  <a:lnTo>
                    <a:pt x="28861" y="7678"/>
                  </a:lnTo>
                  <a:lnTo>
                    <a:pt x="29138" y="8370"/>
                  </a:lnTo>
                  <a:lnTo>
                    <a:pt x="28861" y="9961"/>
                  </a:lnTo>
                  <a:lnTo>
                    <a:pt x="29068" y="10653"/>
                  </a:lnTo>
                  <a:lnTo>
                    <a:pt x="30107" y="11690"/>
                  </a:lnTo>
                  <a:lnTo>
                    <a:pt x="31283" y="12728"/>
                  </a:lnTo>
                  <a:lnTo>
                    <a:pt x="32391" y="13835"/>
                  </a:lnTo>
                  <a:lnTo>
                    <a:pt x="33013" y="15149"/>
                  </a:lnTo>
                  <a:lnTo>
                    <a:pt x="12735" y="14941"/>
                  </a:lnTo>
                  <a:lnTo>
                    <a:pt x="5260" y="11829"/>
                  </a:lnTo>
                  <a:lnTo>
                    <a:pt x="21109" y="5603"/>
                  </a:lnTo>
                  <a:lnTo>
                    <a:pt x="22978" y="5188"/>
                  </a:lnTo>
                  <a:moveTo>
                    <a:pt x="22978" y="0"/>
                  </a:moveTo>
                  <a:cubicBezTo>
                    <a:pt x="22632" y="0"/>
                    <a:pt x="22286" y="0"/>
                    <a:pt x="21871" y="138"/>
                  </a:cubicBezTo>
                  <a:lnTo>
                    <a:pt x="20002" y="553"/>
                  </a:lnTo>
                  <a:cubicBezTo>
                    <a:pt x="20002" y="553"/>
                    <a:pt x="19448" y="692"/>
                    <a:pt x="19171" y="830"/>
                  </a:cubicBezTo>
                  <a:lnTo>
                    <a:pt x="3322" y="7056"/>
                  </a:lnTo>
                  <a:cubicBezTo>
                    <a:pt x="1384" y="7817"/>
                    <a:pt x="69" y="9753"/>
                    <a:pt x="0" y="11829"/>
                  </a:cubicBezTo>
                  <a:cubicBezTo>
                    <a:pt x="0" y="13973"/>
                    <a:pt x="1246" y="15841"/>
                    <a:pt x="3183" y="16671"/>
                  </a:cubicBezTo>
                  <a:lnTo>
                    <a:pt x="10658" y="19784"/>
                  </a:lnTo>
                  <a:cubicBezTo>
                    <a:pt x="11281" y="20060"/>
                    <a:pt x="11904" y="20199"/>
                    <a:pt x="12596" y="20199"/>
                  </a:cubicBezTo>
                  <a:lnTo>
                    <a:pt x="32875" y="20406"/>
                  </a:lnTo>
                  <a:cubicBezTo>
                    <a:pt x="32875" y="20406"/>
                    <a:pt x="32875" y="20406"/>
                    <a:pt x="32875" y="20406"/>
                  </a:cubicBezTo>
                  <a:cubicBezTo>
                    <a:pt x="34674" y="20406"/>
                    <a:pt x="36336" y="19507"/>
                    <a:pt x="37236" y="17985"/>
                  </a:cubicBezTo>
                  <a:cubicBezTo>
                    <a:pt x="38204" y="16463"/>
                    <a:pt x="38273" y="14526"/>
                    <a:pt x="37512" y="12935"/>
                  </a:cubicBezTo>
                  <a:lnTo>
                    <a:pt x="36889" y="11621"/>
                  </a:lnTo>
                  <a:cubicBezTo>
                    <a:pt x="36682" y="11137"/>
                    <a:pt x="36336" y="10653"/>
                    <a:pt x="35921" y="10307"/>
                  </a:cubicBezTo>
                  <a:lnTo>
                    <a:pt x="34813" y="9200"/>
                  </a:lnTo>
                  <a:cubicBezTo>
                    <a:pt x="34813" y="9200"/>
                    <a:pt x="34606" y="8993"/>
                    <a:pt x="34467" y="8854"/>
                  </a:cubicBezTo>
                  <a:lnTo>
                    <a:pt x="34121" y="8577"/>
                  </a:lnTo>
                  <a:cubicBezTo>
                    <a:pt x="34121" y="7955"/>
                    <a:pt x="34052" y="7332"/>
                    <a:pt x="33844" y="6779"/>
                  </a:cubicBezTo>
                  <a:lnTo>
                    <a:pt x="33567" y="6087"/>
                  </a:lnTo>
                  <a:cubicBezTo>
                    <a:pt x="33152" y="4980"/>
                    <a:pt x="32391" y="4012"/>
                    <a:pt x="31352" y="3389"/>
                  </a:cubicBezTo>
                  <a:lnTo>
                    <a:pt x="30245" y="2698"/>
                  </a:lnTo>
                  <a:cubicBezTo>
                    <a:pt x="30245" y="2698"/>
                    <a:pt x="29968" y="2490"/>
                    <a:pt x="29761" y="2421"/>
                  </a:cubicBezTo>
                  <a:lnTo>
                    <a:pt x="28030" y="1591"/>
                  </a:lnTo>
                  <a:cubicBezTo>
                    <a:pt x="28030" y="1591"/>
                    <a:pt x="27684" y="1453"/>
                    <a:pt x="27546" y="1383"/>
                  </a:cubicBezTo>
                  <a:lnTo>
                    <a:pt x="25677" y="761"/>
                  </a:lnTo>
                  <a:cubicBezTo>
                    <a:pt x="25677" y="761"/>
                    <a:pt x="25331" y="623"/>
                    <a:pt x="25124" y="623"/>
                  </a:cubicBezTo>
                  <a:lnTo>
                    <a:pt x="23877" y="346"/>
                  </a:lnTo>
                  <a:cubicBezTo>
                    <a:pt x="23462" y="277"/>
                    <a:pt x="23116" y="208"/>
                    <a:pt x="22701" y="208"/>
                  </a:cubicBezTo>
                  <a:lnTo>
                    <a:pt x="22701"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699" name="Freeform 3698">
              <a:extLst>
                <a:ext uri="{FF2B5EF4-FFF2-40B4-BE49-F238E27FC236}">
                  <a16:creationId xmlns:a16="http://schemas.microsoft.com/office/drawing/2014/main" id="{67D2405B-69D2-0C7F-00D8-C1E222F5CCC1}"/>
                </a:ext>
              </a:extLst>
            </p:cNvPr>
            <p:cNvSpPr/>
            <p:nvPr/>
          </p:nvSpPr>
          <p:spPr>
            <a:xfrm>
              <a:off x="6407875" y="2044764"/>
              <a:ext cx="20739" cy="14372"/>
            </a:xfrm>
            <a:custGeom>
              <a:avLst/>
              <a:gdLst>
                <a:gd name="connsiteX0" fmla="*/ 6367 w 15572"/>
                <a:gd name="connsiteY0" fmla="*/ 10238 h 10791"/>
                <a:gd name="connsiteX1" fmla="*/ 8167 w 15572"/>
                <a:gd name="connsiteY1" fmla="*/ 10791 h 10791"/>
                <a:gd name="connsiteX2" fmla="*/ 9759 w 15572"/>
                <a:gd name="connsiteY2" fmla="*/ 9823 h 10791"/>
                <a:gd name="connsiteX3" fmla="*/ 15572 w 15572"/>
                <a:gd name="connsiteY3" fmla="*/ 3805 h 10791"/>
                <a:gd name="connsiteX4" fmla="*/ 12735 w 15572"/>
                <a:gd name="connsiteY4" fmla="*/ 277 h 10791"/>
                <a:gd name="connsiteX5" fmla="*/ 7336 w 15572"/>
                <a:gd name="connsiteY5" fmla="*/ 0 h 10791"/>
                <a:gd name="connsiteX6" fmla="*/ 2146 w 15572"/>
                <a:gd name="connsiteY6" fmla="*/ 2144 h 10791"/>
                <a:gd name="connsiteX7" fmla="*/ 0 w 15572"/>
                <a:gd name="connsiteY7" fmla="*/ 5465 h 10791"/>
                <a:gd name="connsiteX8" fmla="*/ 1246 w 15572"/>
                <a:gd name="connsiteY8" fmla="*/ 6917 h 10791"/>
                <a:gd name="connsiteX9" fmla="*/ 3737 w 15572"/>
                <a:gd name="connsiteY9" fmla="*/ 8716 h 10791"/>
                <a:gd name="connsiteX10" fmla="*/ 6367 w 15572"/>
                <a:gd name="connsiteY10" fmla="*/ 10238 h 1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72" h="10791">
                  <a:moveTo>
                    <a:pt x="6367" y="10238"/>
                  </a:moveTo>
                  <a:lnTo>
                    <a:pt x="8167" y="10791"/>
                  </a:lnTo>
                  <a:lnTo>
                    <a:pt x="9759" y="9823"/>
                  </a:lnTo>
                  <a:lnTo>
                    <a:pt x="15572" y="3805"/>
                  </a:lnTo>
                  <a:lnTo>
                    <a:pt x="12735" y="277"/>
                  </a:lnTo>
                  <a:lnTo>
                    <a:pt x="7336" y="0"/>
                  </a:lnTo>
                  <a:lnTo>
                    <a:pt x="2146" y="2144"/>
                  </a:lnTo>
                  <a:lnTo>
                    <a:pt x="0" y="5465"/>
                  </a:lnTo>
                  <a:lnTo>
                    <a:pt x="1246" y="6917"/>
                  </a:lnTo>
                  <a:lnTo>
                    <a:pt x="3737" y="8716"/>
                  </a:lnTo>
                  <a:lnTo>
                    <a:pt x="6367" y="102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0" name="Freeform 3699">
              <a:extLst>
                <a:ext uri="{FF2B5EF4-FFF2-40B4-BE49-F238E27FC236}">
                  <a16:creationId xmlns:a16="http://schemas.microsoft.com/office/drawing/2014/main" id="{D0DC299D-1717-C6E5-075E-5F2DB3FCA5D1}"/>
                </a:ext>
              </a:extLst>
            </p:cNvPr>
            <p:cNvSpPr/>
            <p:nvPr/>
          </p:nvSpPr>
          <p:spPr>
            <a:xfrm>
              <a:off x="6401100" y="2037855"/>
              <a:ext cx="34332" cy="28283"/>
            </a:xfrm>
            <a:custGeom>
              <a:avLst/>
              <a:gdLst>
                <a:gd name="connsiteX0" fmla="*/ 12423 w 25778"/>
                <a:gd name="connsiteY0" fmla="*/ 5188 h 21236"/>
                <a:gd name="connsiteX1" fmla="*/ 17822 w 25778"/>
                <a:gd name="connsiteY1" fmla="*/ 5465 h 21236"/>
                <a:gd name="connsiteX2" fmla="*/ 20590 w 25778"/>
                <a:gd name="connsiteY2" fmla="*/ 9062 h 21236"/>
                <a:gd name="connsiteX3" fmla="*/ 14846 w 25778"/>
                <a:gd name="connsiteY3" fmla="*/ 15011 h 21236"/>
                <a:gd name="connsiteX4" fmla="*/ 13254 w 25778"/>
                <a:gd name="connsiteY4" fmla="*/ 16048 h 21236"/>
                <a:gd name="connsiteX5" fmla="*/ 11524 w 25778"/>
                <a:gd name="connsiteY5" fmla="*/ 15495 h 21236"/>
                <a:gd name="connsiteX6" fmla="*/ 8824 w 25778"/>
                <a:gd name="connsiteY6" fmla="*/ 13973 h 21236"/>
                <a:gd name="connsiteX7" fmla="*/ 6333 w 25778"/>
                <a:gd name="connsiteY7" fmla="*/ 12105 h 21236"/>
                <a:gd name="connsiteX8" fmla="*/ 5156 w 25778"/>
                <a:gd name="connsiteY8" fmla="*/ 10653 h 21236"/>
                <a:gd name="connsiteX9" fmla="*/ 7302 w 25778"/>
                <a:gd name="connsiteY9" fmla="*/ 7332 h 21236"/>
                <a:gd name="connsiteX10" fmla="*/ 12493 w 25778"/>
                <a:gd name="connsiteY10" fmla="*/ 5257 h 21236"/>
                <a:gd name="connsiteX11" fmla="*/ 12493 w 25778"/>
                <a:gd name="connsiteY11" fmla="*/ 69 h 21236"/>
                <a:gd name="connsiteX12" fmla="*/ 10555 w 25778"/>
                <a:gd name="connsiteY12" fmla="*/ 415 h 21236"/>
                <a:gd name="connsiteX13" fmla="*/ 5364 w 25778"/>
                <a:gd name="connsiteY13" fmla="*/ 2490 h 21236"/>
                <a:gd name="connsiteX14" fmla="*/ 2942 w 25778"/>
                <a:gd name="connsiteY14" fmla="*/ 4496 h 21236"/>
                <a:gd name="connsiteX15" fmla="*/ 796 w 25778"/>
                <a:gd name="connsiteY15" fmla="*/ 7817 h 21236"/>
                <a:gd name="connsiteX16" fmla="*/ 1142 w 25778"/>
                <a:gd name="connsiteY16" fmla="*/ 13904 h 21236"/>
                <a:gd name="connsiteX17" fmla="*/ 2318 w 25778"/>
                <a:gd name="connsiteY17" fmla="*/ 15357 h 21236"/>
                <a:gd name="connsiteX18" fmla="*/ 3288 w 25778"/>
                <a:gd name="connsiteY18" fmla="*/ 16256 h 21236"/>
                <a:gd name="connsiteX19" fmla="*/ 5779 w 25778"/>
                <a:gd name="connsiteY19" fmla="*/ 18124 h 21236"/>
                <a:gd name="connsiteX20" fmla="*/ 6264 w 25778"/>
                <a:gd name="connsiteY20" fmla="*/ 18469 h 21236"/>
                <a:gd name="connsiteX21" fmla="*/ 8963 w 25778"/>
                <a:gd name="connsiteY21" fmla="*/ 19991 h 21236"/>
                <a:gd name="connsiteX22" fmla="*/ 9932 w 25778"/>
                <a:gd name="connsiteY22" fmla="*/ 20406 h 21236"/>
                <a:gd name="connsiteX23" fmla="*/ 11662 w 25778"/>
                <a:gd name="connsiteY23" fmla="*/ 20960 h 21236"/>
                <a:gd name="connsiteX24" fmla="*/ 13254 w 25778"/>
                <a:gd name="connsiteY24" fmla="*/ 21236 h 21236"/>
                <a:gd name="connsiteX25" fmla="*/ 16022 w 25778"/>
                <a:gd name="connsiteY25" fmla="*/ 20475 h 21236"/>
                <a:gd name="connsiteX26" fmla="*/ 17614 w 25778"/>
                <a:gd name="connsiteY26" fmla="*/ 19438 h 21236"/>
                <a:gd name="connsiteX27" fmla="*/ 18583 w 25778"/>
                <a:gd name="connsiteY27" fmla="*/ 18608 h 21236"/>
                <a:gd name="connsiteX28" fmla="*/ 24328 w 25778"/>
                <a:gd name="connsiteY28" fmla="*/ 12659 h 21236"/>
                <a:gd name="connsiteX29" fmla="*/ 24674 w 25778"/>
                <a:gd name="connsiteY29" fmla="*/ 5880 h 21236"/>
                <a:gd name="connsiteX30" fmla="*/ 21905 w 25778"/>
                <a:gd name="connsiteY30" fmla="*/ 2283 h 21236"/>
                <a:gd name="connsiteX31" fmla="*/ 18030 w 25778"/>
                <a:gd name="connsiteY31" fmla="*/ 277 h 21236"/>
                <a:gd name="connsiteX32" fmla="*/ 12631 w 25778"/>
                <a:gd name="connsiteY32" fmla="*/ 0 h 21236"/>
                <a:gd name="connsiteX33" fmla="*/ 12423 w 25778"/>
                <a:gd name="connsiteY33" fmla="*/ 0 h 21236"/>
                <a:gd name="connsiteX34" fmla="*/ 12423 w 25778"/>
                <a:gd name="connsiteY34" fmla="*/ 0 h 2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778" h="21236">
                  <a:moveTo>
                    <a:pt x="12423" y="5188"/>
                  </a:moveTo>
                  <a:lnTo>
                    <a:pt x="17822" y="5465"/>
                  </a:lnTo>
                  <a:lnTo>
                    <a:pt x="20590" y="9062"/>
                  </a:lnTo>
                  <a:lnTo>
                    <a:pt x="14846" y="15011"/>
                  </a:lnTo>
                  <a:lnTo>
                    <a:pt x="13254" y="16048"/>
                  </a:lnTo>
                  <a:lnTo>
                    <a:pt x="11524" y="15495"/>
                  </a:lnTo>
                  <a:lnTo>
                    <a:pt x="8824" y="13973"/>
                  </a:lnTo>
                  <a:lnTo>
                    <a:pt x="6333" y="12105"/>
                  </a:lnTo>
                  <a:lnTo>
                    <a:pt x="5156" y="10653"/>
                  </a:lnTo>
                  <a:lnTo>
                    <a:pt x="7302" y="7332"/>
                  </a:lnTo>
                  <a:lnTo>
                    <a:pt x="12493" y="5257"/>
                  </a:lnTo>
                  <a:moveTo>
                    <a:pt x="12493" y="69"/>
                  </a:moveTo>
                  <a:cubicBezTo>
                    <a:pt x="11800" y="69"/>
                    <a:pt x="11178" y="208"/>
                    <a:pt x="10555" y="415"/>
                  </a:cubicBezTo>
                  <a:lnTo>
                    <a:pt x="5364" y="2490"/>
                  </a:lnTo>
                  <a:cubicBezTo>
                    <a:pt x="4326" y="2905"/>
                    <a:pt x="3495" y="3597"/>
                    <a:pt x="2942" y="4496"/>
                  </a:cubicBezTo>
                  <a:lnTo>
                    <a:pt x="796" y="7817"/>
                  </a:lnTo>
                  <a:cubicBezTo>
                    <a:pt x="-381" y="9684"/>
                    <a:pt x="-242" y="12175"/>
                    <a:pt x="1142" y="13904"/>
                  </a:cubicBezTo>
                  <a:lnTo>
                    <a:pt x="2318" y="15357"/>
                  </a:lnTo>
                  <a:cubicBezTo>
                    <a:pt x="2318" y="15357"/>
                    <a:pt x="2942" y="15979"/>
                    <a:pt x="3288" y="16256"/>
                  </a:cubicBezTo>
                  <a:lnTo>
                    <a:pt x="5779" y="18124"/>
                  </a:lnTo>
                  <a:cubicBezTo>
                    <a:pt x="5779" y="18124"/>
                    <a:pt x="6125" y="18331"/>
                    <a:pt x="6264" y="18469"/>
                  </a:cubicBezTo>
                  <a:lnTo>
                    <a:pt x="8963" y="19991"/>
                  </a:lnTo>
                  <a:cubicBezTo>
                    <a:pt x="8963" y="19991"/>
                    <a:pt x="9586" y="20337"/>
                    <a:pt x="9932" y="20406"/>
                  </a:cubicBezTo>
                  <a:lnTo>
                    <a:pt x="11662" y="20960"/>
                  </a:lnTo>
                  <a:cubicBezTo>
                    <a:pt x="12216" y="21098"/>
                    <a:pt x="12700" y="21236"/>
                    <a:pt x="13254" y="21236"/>
                  </a:cubicBezTo>
                  <a:cubicBezTo>
                    <a:pt x="14223" y="21236"/>
                    <a:pt x="15192" y="20960"/>
                    <a:pt x="16022" y="20475"/>
                  </a:cubicBezTo>
                  <a:lnTo>
                    <a:pt x="17614" y="19438"/>
                  </a:lnTo>
                  <a:cubicBezTo>
                    <a:pt x="17960" y="19230"/>
                    <a:pt x="18306" y="18954"/>
                    <a:pt x="18583" y="18608"/>
                  </a:cubicBezTo>
                  <a:lnTo>
                    <a:pt x="24328" y="12659"/>
                  </a:lnTo>
                  <a:cubicBezTo>
                    <a:pt x="26127" y="10791"/>
                    <a:pt x="26266" y="7886"/>
                    <a:pt x="24674" y="5880"/>
                  </a:cubicBezTo>
                  <a:lnTo>
                    <a:pt x="21905" y="2283"/>
                  </a:lnTo>
                  <a:cubicBezTo>
                    <a:pt x="21006" y="1107"/>
                    <a:pt x="19552" y="346"/>
                    <a:pt x="18030" y="277"/>
                  </a:cubicBezTo>
                  <a:lnTo>
                    <a:pt x="12631" y="0"/>
                  </a:lnTo>
                  <a:cubicBezTo>
                    <a:pt x="12631" y="0"/>
                    <a:pt x="12493" y="0"/>
                    <a:pt x="12423" y="0"/>
                  </a:cubicBezTo>
                  <a:lnTo>
                    <a:pt x="1242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1" name="Freeform 3700">
              <a:extLst>
                <a:ext uri="{FF2B5EF4-FFF2-40B4-BE49-F238E27FC236}">
                  <a16:creationId xmlns:a16="http://schemas.microsoft.com/office/drawing/2014/main" id="{262ECC86-A1FD-45B1-3A9F-90EB798CE70C}"/>
                </a:ext>
              </a:extLst>
            </p:cNvPr>
            <p:cNvSpPr/>
            <p:nvPr/>
          </p:nvSpPr>
          <p:spPr>
            <a:xfrm>
              <a:off x="6429904" y="1975577"/>
              <a:ext cx="15946" cy="11239"/>
            </a:xfrm>
            <a:custGeom>
              <a:avLst/>
              <a:gdLst>
                <a:gd name="connsiteX0" fmla="*/ 1661 w 11973"/>
                <a:gd name="connsiteY0" fmla="*/ 6641 h 8439"/>
                <a:gd name="connsiteX1" fmla="*/ 3183 w 11973"/>
                <a:gd name="connsiteY1" fmla="*/ 7886 h 8439"/>
                <a:gd name="connsiteX2" fmla="*/ 5122 w 11973"/>
                <a:gd name="connsiteY2" fmla="*/ 8439 h 8439"/>
                <a:gd name="connsiteX3" fmla="*/ 7267 w 11973"/>
                <a:gd name="connsiteY3" fmla="*/ 8024 h 8439"/>
                <a:gd name="connsiteX4" fmla="*/ 8790 w 11973"/>
                <a:gd name="connsiteY4" fmla="*/ 6848 h 8439"/>
                <a:gd name="connsiteX5" fmla="*/ 10243 w 11973"/>
                <a:gd name="connsiteY5" fmla="*/ 5326 h 8439"/>
                <a:gd name="connsiteX6" fmla="*/ 11973 w 11973"/>
                <a:gd name="connsiteY6" fmla="*/ 3943 h 8439"/>
                <a:gd name="connsiteX7" fmla="*/ 9759 w 11973"/>
                <a:gd name="connsiteY7" fmla="*/ 0 h 8439"/>
                <a:gd name="connsiteX8" fmla="*/ 6505 w 11973"/>
                <a:gd name="connsiteY8" fmla="*/ 0 h 8439"/>
                <a:gd name="connsiteX9" fmla="*/ 0 w 11973"/>
                <a:gd name="connsiteY9" fmla="*/ 2975 h 8439"/>
                <a:gd name="connsiteX10" fmla="*/ 553 w 11973"/>
                <a:gd name="connsiteY10" fmla="*/ 4911 h 8439"/>
                <a:gd name="connsiteX11" fmla="*/ 1661 w 11973"/>
                <a:gd name="connsiteY11" fmla="*/ 6641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3" h="8439">
                  <a:moveTo>
                    <a:pt x="1661" y="6641"/>
                  </a:moveTo>
                  <a:lnTo>
                    <a:pt x="3183" y="7886"/>
                  </a:lnTo>
                  <a:lnTo>
                    <a:pt x="5122" y="8439"/>
                  </a:lnTo>
                  <a:lnTo>
                    <a:pt x="7267" y="8024"/>
                  </a:lnTo>
                  <a:lnTo>
                    <a:pt x="8790" y="6848"/>
                  </a:lnTo>
                  <a:lnTo>
                    <a:pt x="10243" y="5326"/>
                  </a:lnTo>
                  <a:lnTo>
                    <a:pt x="11973" y="3943"/>
                  </a:lnTo>
                  <a:lnTo>
                    <a:pt x="9759" y="0"/>
                  </a:lnTo>
                  <a:lnTo>
                    <a:pt x="6505" y="0"/>
                  </a:lnTo>
                  <a:lnTo>
                    <a:pt x="0" y="2975"/>
                  </a:lnTo>
                  <a:lnTo>
                    <a:pt x="553" y="4911"/>
                  </a:lnTo>
                  <a:lnTo>
                    <a:pt x="1661" y="664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2" name="Freeform 3701">
              <a:extLst>
                <a:ext uri="{FF2B5EF4-FFF2-40B4-BE49-F238E27FC236}">
                  <a16:creationId xmlns:a16="http://schemas.microsoft.com/office/drawing/2014/main" id="{9FE3C863-8FA3-19F2-2EB7-D6A4DBDB8D48}"/>
                </a:ext>
              </a:extLst>
            </p:cNvPr>
            <p:cNvSpPr/>
            <p:nvPr/>
          </p:nvSpPr>
          <p:spPr>
            <a:xfrm>
              <a:off x="6423098" y="1968667"/>
              <a:ext cx="29694" cy="25058"/>
            </a:xfrm>
            <a:custGeom>
              <a:avLst/>
              <a:gdLst>
                <a:gd name="connsiteX0" fmla="*/ 11617 w 22296"/>
                <a:gd name="connsiteY0" fmla="*/ 5188 h 18815"/>
                <a:gd name="connsiteX1" fmla="*/ 14870 w 22296"/>
                <a:gd name="connsiteY1" fmla="*/ 5188 h 18815"/>
                <a:gd name="connsiteX2" fmla="*/ 17084 w 22296"/>
                <a:gd name="connsiteY2" fmla="*/ 9131 h 18815"/>
                <a:gd name="connsiteX3" fmla="*/ 15354 w 22296"/>
                <a:gd name="connsiteY3" fmla="*/ 10514 h 18815"/>
                <a:gd name="connsiteX4" fmla="*/ 13901 w 22296"/>
                <a:gd name="connsiteY4" fmla="*/ 12036 h 18815"/>
                <a:gd name="connsiteX5" fmla="*/ 12378 w 22296"/>
                <a:gd name="connsiteY5" fmla="*/ 13212 h 18815"/>
                <a:gd name="connsiteX6" fmla="*/ 10302 w 22296"/>
                <a:gd name="connsiteY6" fmla="*/ 13627 h 18815"/>
                <a:gd name="connsiteX7" fmla="*/ 8364 w 22296"/>
                <a:gd name="connsiteY7" fmla="*/ 13074 h 18815"/>
                <a:gd name="connsiteX8" fmla="*/ 6841 w 22296"/>
                <a:gd name="connsiteY8" fmla="*/ 11829 h 18815"/>
                <a:gd name="connsiteX9" fmla="*/ 5734 w 22296"/>
                <a:gd name="connsiteY9" fmla="*/ 10169 h 18815"/>
                <a:gd name="connsiteX10" fmla="*/ 5180 w 22296"/>
                <a:gd name="connsiteY10" fmla="*/ 8163 h 18815"/>
                <a:gd name="connsiteX11" fmla="*/ 11686 w 22296"/>
                <a:gd name="connsiteY11" fmla="*/ 5188 h 18815"/>
                <a:gd name="connsiteX12" fmla="*/ 11686 w 22296"/>
                <a:gd name="connsiteY12" fmla="*/ 0 h 18815"/>
                <a:gd name="connsiteX13" fmla="*/ 9540 w 22296"/>
                <a:gd name="connsiteY13" fmla="*/ 484 h 18815"/>
                <a:gd name="connsiteX14" fmla="*/ 3034 w 22296"/>
                <a:gd name="connsiteY14" fmla="*/ 3459 h 18815"/>
                <a:gd name="connsiteX15" fmla="*/ 197 w 22296"/>
                <a:gd name="connsiteY15" fmla="*/ 9615 h 18815"/>
                <a:gd name="connsiteX16" fmla="*/ 751 w 22296"/>
                <a:gd name="connsiteY16" fmla="*/ 11621 h 18815"/>
                <a:gd name="connsiteX17" fmla="*/ 1373 w 22296"/>
                <a:gd name="connsiteY17" fmla="*/ 12935 h 18815"/>
                <a:gd name="connsiteX18" fmla="*/ 2481 w 22296"/>
                <a:gd name="connsiteY18" fmla="*/ 14596 h 18815"/>
                <a:gd name="connsiteX19" fmla="*/ 3588 w 22296"/>
                <a:gd name="connsiteY19" fmla="*/ 15841 h 18815"/>
                <a:gd name="connsiteX20" fmla="*/ 5111 w 22296"/>
                <a:gd name="connsiteY20" fmla="*/ 17086 h 18815"/>
                <a:gd name="connsiteX21" fmla="*/ 6980 w 22296"/>
                <a:gd name="connsiteY21" fmla="*/ 18054 h 18815"/>
                <a:gd name="connsiteX22" fmla="*/ 8918 w 22296"/>
                <a:gd name="connsiteY22" fmla="*/ 18608 h 18815"/>
                <a:gd name="connsiteX23" fmla="*/ 10302 w 22296"/>
                <a:gd name="connsiteY23" fmla="*/ 18815 h 18815"/>
                <a:gd name="connsiteX24" fmla="*/ 11340 w 22296"/>
                <a:gd name="connsiteY24" fmla="*/ 18677 h 18815"/>
                <a:gd name="connsiteX25" fmla="*/ 13416 w 22296"/>
                <a:gd name="connsiteY25" fmla="*/ 18262 h 18815"/>
                <a:gd name="connsiteX26" fmla="*/ 15493 w 22296"/>
                <a:gd name="connsiteY26" fmla="*/ 17363 h 18815"/>
                <a:gd name="connsiteX27" fmla="*/ 17015 w 22296"/>
                <a:gd name="connsiteY27" fmla="*/ 16187 h 18815"/>
                <a:gd name="connsiteX28" fmla="*/ 17707 w 22296"/>
                <a:gd name="connsiteY28" fmla="*/ 15633 h 18815"/>
                <a:gd name="connsiteX29" fmla="*/ 18884 w 22296"/>
                <a:gd name="connsiteY29" fmla="*/ 14388 h 18815"/>
                <a:gd name="connsiteX30" fmla="*/ 20337 w 22296"/>
                <a:gd name="connsiteY30" fmla="*/ 13212 h 18815"/>
                <a:gd name="connsiteX31" fmla="*/ 21583 w 22296"/>
                <a:gd name="connsiteY31" fmla="*/ 6571 h 18815"/>
                <a:gd name="connsiteX32" fmla="*/ 19369 w 22296"/>
                <a:gd name="connsiteY32" fmla="*/ 2629 h 18815"/>
                <a:gd name="connsiteX33" fmla="*/ 14939 w 22296"/>
                <a:gd name="connsiteY33" fmla="*/ 0 h 18815"/>
                <a:gd name="connsiteX34" fmla="*/ 11686 w 22296"/>
                <a:gd name="connsiteY34" fmla="*/ 0 h 18815"/>
                <a:gd name="connsiteX35" fmla="*/ 11686 w 22296"/>
                <a:gd name="connsiteY35" fmla="*/ 0 h 18815"/>
                <a:gd name="connsiteX36" fmla="*/ 11686 w 22296"/>
                <a:gd name="connsiteY36" fmla="*/ 0 h 1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296" h="18815">
                  <a:moveTo>
                    <a:pt x="11617" y="5188"/>
                  </a:moveTo>
                  <a:lnTo>
                    <a:pt x="14870" y="5188"/>
                  </a:lnTo>
                  <a:cubicBezTo>
                    <a:pt x="14870" y="5188"/>
                    <a:pt x="17084" y="9131"/>
                    <a:pt x="17084" y="9131"/>
                  </a:cubicBezTo>
                  <a:lnTo>
                    <a:pt x="15354" y="10514"/>
                  </a:lnTo>
                  <a:lnTo>
                    <a:pt x="13901" y="12036"/>
                  </a:lnTo>
                  <a:lnTo>
                    <a:pt x="12378" y="13212"/>
                  </a:lnTo>
                  <a:lnTo>
                    <a:pt x="10302" y="13627"/>
                  </a:lnTo>
                  <a:lnTo>
                    <a:pt x="8364" y="13074"/>
                  </a:lnTo>
                  <a:lnTo>
                    <a:pt x="6841" y="11829"/>
                  </a:lnTo>
                  <a:lnTo>
                    <a:pt x="5734" y="10169"/>
                  </a:lnTo>
                  <a:lnTo>
                    <a:pt x="5180" y="8163"/>
                  </a:lnTo>
                  <a:lnTo>
                    <a:pt x="11686" y="5188"/>
                  </a:lnTo>
                  <a:moveTo>
                    <a:pt x="11686" y="0"/>
                  </a:moveTo>
                  <a:cubicBezTo>
                    <a:pt x="10925" y="0"/>
                    <a:pt x="10233" y="138"/>
                    <a:pt x="9540" y="484"/>
                  </a:cubicBezTo>
                  <a:lnTo>
                    <a:pt x="3034" y="3459"/>
                  </a:lnTo>
                  <a:cubicBezTo>
                    <a:pt x="682" y="4496"/>
                    <a:pt x="-495" y="7125"/>
                    <a:pt x="197" y="9615"/>
                  </a:cubicBezTo>
                  <a:lnTo>
                    <a:pt x="751" y="11621"/>
                  </a:lnTo>
                  <a:cubicBezTo>
                    <a:pt x="889" y="12105"/>
                    <a:pt x="1097" y="12520"/>
                    <a:pt x="1373" y="12935"/>
                  </a:cubicBezTo>
                  <a:lnTo>
                    <a:pt x="2481" y="14596"/>
                  </a:lnTo>
                  <a:cubicBezTo>
                    <a:pt x="2758" y="15080"/>
                    <a:pt x="3173" y="15495"/>
                    <a:pt x="3588" y="15841"/>
                  </a:cubicBezTo>
                  <a:lnTo>
                    <a:pt x="5111" y="17086"/>
                  </a:lnTo>
                  <a:cubicBezTo>
                    <a:pt x="5665" y="17570"/>
                    <a:pt x="6288" y="17847"/>
                    <a:pt x="6980" y="18054"/>
                  </a:cubicBezTo>
                  <a:lnTo>
                    <a:pt x="8918" y="18608"/>
                  </a:lnTo>
                  <a:cubicBezTo>
                    <a:pt x="9402" y="18746"/>
                    <a:pt x="9817" y="18815"/>
                    <a:pt x="10302" y="18815"/>
                  </a:cubicBezTo>
                  <a:cubicBezTo>
                    <a:pt x="10648" y="18815"/>
                    <a:pt x="10994" y="18815"/>
                    <a:pt x="11340" y="18677"/>
                  </a:cubicBezTo>
                  <a:lnTo>
                    <a:pt x="13416" y="18262"/>
                  </a:lnTo>
                  <a:cubicBezTo>
                    <a:pt x="14178" y="18123"/>
                    <a:pt x="14870" y="17778"/>
                    <a:pt x="15493" y="17363"/>
                  </a:cubicBezTo>
                  <a:lnTo>
                    <a:pt x="17015" y="16187"/>
                  </a:lnTo>
                  <a:cubicBezTo>
                    <a:pt x="17015" y="16187"/>
                    <a:pt x="17500" y="15841"/>
                    <a:pt x="17707" y="15633"/>
                  </a:cubicBezTo>
                  <a:lnTo>
                    <a:pt x="18884" y="14388"/>
                  </a:lnTo>
                  <a:lnTo>
                    <a:pt x="20337" y="13212"/>
                  </a:lnTo>
                  <a:cubicBezTo>
                    <a:pt x="22345" y="11621"/>
                    <a:pt x="22898" y="8785"/>
                    <a:pt x="21583" y="6571"/>
                  </a:cubicBezTo>
                  <a:lnTo>
                    <a:pt x="19369" y="2629"/>
                  </a:lnTo>
                  <a:cubicBezTo>
                    <a:pt x="18469" y="1038"/>
                    <a:pt x="16739" y="0"/>
                    <a:pt x="14939" y="0"/>
                  </a:cubicBezTo>
                  <a:lnTo>
                    <a:pt x="11686" y="0"/>
                  </a:lnTo>
                  <a:cubicBezTo>
                    <a:pt x="11686" y="0"/>
                    <a:pt x="11686" y="0"/>
                    <a:pt x="11686" y="0"/>
                  </a:cubicBezTo>
                  <a:lnTo>
                    <a:pt x="1168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3" name="Freeform 3702">
              <a:extLst>
                <a:ext uri="{FF2B5EF4-FFF2-40B4-BE49-F238E27FC236}">
                  <a16:creationId xmlns:a16="http://schemas.microsoft.com/office/drawing/2014/main" id="{EE698627-DB61-35F1-2F3A-C039118C2DA2}"/>
                </a:ext>
              </a:extLst>
            </p:cNvPr>
            <p:cNvSpPr/>
            <p:nvPr/>
          </p:nvSpPr>
          <p:spPr>
            <a:xfrm>
              <a:off x="6278919" y="2002110"/>
              <a:ext cx="104528" cy="27545"/>
            </a:xfrm>
            <a:custGeom>
              <a:avLst/>
              <a:gdLst>
                <a:gd name="connsiteX0" fmla="*/ 11835 w 78485"/>
                <a:gd name="connsiteY0" fmla="*/ 15702 h 20682"/>
                <a:gd name="connsiteX1" fmla="*/ 14880 w 78485"/>
                <a:gd name="connsiteY1" fmla="*/ 15772 h 20682"/>
                <a:gd name="connsiteX2" fmla="*/ 17995 w 78485"/>
                <a:gd name="connsiteY2" fmla="*/ 15495 h 20682"/>
                <a:gd name="connsiteX3" fmla="*/ 20763 w 78485"/>
                <a:gd name="connsiteY3" fmla="*/ 15426 h 20682"/>
                <a:gd name="connsiteX4" fmla="*/ 23186 w 78485"/>
                <a:gd name="connsiteY4" fmla="*/ 16187 h 20682"/>
                <a:gd name="connsiteX5" fmla="*/ 23809 w 78485"/>
                <a:gd name="connsiteY5" fmla="*/ 17086 h 20682"/>
                <a:gd name="connsiteX6" fmla="*/ 24155 w 78485"/>
                <a:gd name="connsiteY6" fmla="*/ 18331 h 20682"/>
                <a:gd name="connsiteX7" fmla="*/ 24639 w 78485"/>
                <a:gd name="connsiteY7" fmla="*/ 19507 h 20682"/>
                <a:gd name="connsiteX8" fmla="*/ 25608 w 78485"/>
                <a:gd name="connsiteY8" fmla="*/ 20475 h 20682"/>
                <a:gd name="connsiteX9" fmla="*/ 26923 w 78485"/>
                <a:gd name="connsiteY9" fmla="*/ 20683 h 20682"/>
                <a:gd name="connsiteX10" fmla="*/ 28722 w 78485"/>
                <a:gd name="connsiteY10" fmla="*/ 20475 h 20682"/>
                <a:gd name="connsiteX11" fmla="*/ 30591 w 78485"/>
                <a:gd name="connsiteY11" fmla="*/ 20129 h 20682"/>
                <a:gd name="connsiteX12" fmla="*/ 31975 w 78485"/>
                <a:gd name="connsiteY12" fmla="*/ 19645 h 20682"/>
                <a:gd name="connsiteX13" fmla="*/ 33221 w 78485"/>
                <a:gd name="connsiteY13" fmla="*/ 18746 h 20682"/>
                <a:gd name="connsiteX14" fmla="*/ 35090 w 78485"/>
                <a:gd name="connsiteY14" fmla="*/ 16602 h 20682"/>
                <a:gd name="connsiteX15" fmla="*/ 36197 w 78485"/>
                <a:gd name="connsiteY15" fmla="*/ 15702 h 20682"/>
                <a:gd name="connsiteX16" fmla="*/ 37720 w 78485"/>
                <a:gd name="connsiteY16" fmla="*/ 15287 h 20682"/>
                <a:gd name="connsiteX17" fmla="*/ 40973 w 78485"/>
                <a:gd name="connsiteY17" fmla="*/ 15426 h 20682"/>
                <a:gd name="connsiteX18" fmla="*/ 42495 w 78485"/>
                <a:gd name="connsiteY18" fmla="*/ 15218 h 20682"/>
                <a:gd name="connsiteX19" fmla="*/ 44779 w 78485"/>
                <a:gd name="connsiteY19" fmla="*/ 14457 h 20682"/>
                <a:gd name="connsiteX20" fmla="*/ 49140 w 78485"/>
                <a:gd name="connsiteY20" fmla="*/ 12382 h 20682"/>
                <a:gd name="connsiteX21" fmla="*/ 50939 w 78485"/>
                <a:gd name="connsiteY21" fmla="*/ 11414 h 20682"/>
                <a:gd name="connsiteX22" fmla="*/ 53015 w 78485"/>
                <a:gd name="connsiteY22" fmla="*/ 9546 h 20682"/>
                <a:gd name="connsiteX23" fmla="*/ 54884 w 78485"/>
                <a:gd name="connsiteY23" fmla="*/ 7471 h 20682"/>
                <a:gd name="connsiteX24" fmla="*/ 56961 w 78485"/>
                <a:gd name="connsiteY24" fmla="*/ 5741 h 20682"/>
                <a:gd name="connsiteX25" fmla="*/ 59591 w 78485"/>
                <a:gd name="connsiteY25" fmla="*/ 5396 h 20682"/>
                <a:gd name="connsiteX26" fmla="*/ 60906 w 78485"/>
                <a:gd name="connsiteY26" fmla="*/ 6087 h 20682"/>
                <a:gd name="connsiteX27" fmla="*/ 63466 w 78485"/>
                <a:gd name="connsiteY27" fmla="*/ 8716 h 20682"/>
                <a:gd name="connsiteX28" fmla="*/ 64712 w 78485"/>
                <a:gd name="connsiteY28" fmla="*/ 9684 h 20682"/>
                <a:gd name="connsiteX29" fmla="*/ 66235 w 78485"/>
                <a:gd name="connsiteY29" fmla="*/ 10238 h 20682"/>
                <a:gd name="connsiteX30" fmla="*/ 74333 w 78485"/>
                <a:gd name="connsiteY30" fmla="*/ 11621 h 20682"/>
                <a:gd name="connsiteX31" fmla="*/ 76893 w 78485"/>
                <a:gd name="connsiteY31" fmla="*/ 11759 h 20682"/>
                <a:gd name="connsiteX32" fmla="*/ 78416 w 78485"/>
                <a:gd name="connsiteY32" fmla="*/ 10722 h 20682"/>
                <a:gd name="connsiteX33" fmla="*/ 78485 w 78485"/>
                <a:gd name="connsiteY33" fmla="*/ 7471 h 20682"/>
                <a:gd name="connsiteX34" fmla="*/ 74609 w 78485"/>
                <a:gd name="connsiteY34" fmla="*/ 3874 h 20682"/>
                <a:gd name="connsiteX35" fmla="*/ 70872 w 78485"/>
                <a:gd name="connsiteY35" fmla="*/ 2559 h 20682"/>
                <a:gd name="connsiteX36" fmla="*/ 61736 w 78485"/>
                <a:gd name="connsiteY36" fmla="*/ 2213 h 20682"/>
                <a:gd name="connsiteX37" fmla="*/ 59106 w 78485"/>
                <a:gd name="connsiteY37" fmla="*/ 1729 h 20682"/>
                <a:gd name="connsiteX38" fmla="*/ 53915 w 78485"/>
                <a:gd name="connsiteY38" fmla="*/ 277 h 20682"/>
                <a:gd name="connsiteX39" fmla="*/ 51216 w 78485"/>
                <a:gd name="connsiteY39" fmla="*/ 0 h 20682"/>
                <a:gd name="connsiteX40" fmla="*/ 48586 w 78485"/>
                <a:gd name="connsiteY40" fmla="*/ 484 h 20682"/>
                <a:gd name="connsiteX41" fmla="*/ 46233 w 78485"/>
                <a:gd name="connsiteY41" fmla="*/ 1453 h 20682"/>
                <a:gd name="connsiteX42" fmla="*/ 41595 w 78485"/>
                <a:gd name="connsiteY42" fmla="*/ 3874 h 20682"/>
                <a:gd name="connsiteX43" fmla="*/ 31629 w 78485"/>
                <a:gd name="connsiteY43" fmla="*/ 6848 h 20682"/>
                <a:gd name="connsiteX44" fmla="*/ 10174 w 78485"/>
                <a:gd name="connsiteY44" fmla="*/ 9753 h 20682"/>
                <a:gd name="connsiteX45" fmla="*/ 0 w 78485"/>
                <a:gd name="connsiteY45" fmla="*/ 12866 h 20682"/>
                <a:gd name="connsiteX46" fmla="*/ 3045 w 78485"/>
                <a:gd name="connsiteY46" fmla="*/ 13350 h 20682"/>
                <a:gd name="connsiteX47" fmla="*/ 11835 w 78485"/>
                <a:gd name="connsiteY47" fmla="*/ 15702 h 2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8485" h="20682">
                  <a:moveTo>
                    <a:pt x="11835" y="15702"/>
                  </a:moveTo>
                  <a:lnTo>
                    <a:pt x="14880" y="15772"/>
                  </a:lnTo>
                  <a:lnTo>
                    <a:pt x="17995" y="15495"/>
                  </a:lnTo>
                  <a:lnTo>
                    <a:pt x="20763" y="15426"/>
                  </a:lnTo>
                  <a:lnTo>
                    <a:pt x="23186" y="16187"/>
                  </a:lnTo>
                  <a:lnTo>
                    <a:pt x="23809" y="17086"/>
                  </a:lnTo>
                  <a:lnTo>
                    <a:pt x="24155" y="18331"/>
                  </a:lnTo>
                  <a:lnTo>
                    <a:pt x="24639" y="19507"/>
                  </a:lnTo>
                  <a:lnTo>
                    <a:pt x="25608" y="20475"/>
                  </a:lnTo>
                  <a:lnTo>
                    <a:pt x="26923" y="20683"/>
                  </a:lnTo>
                  <a:lnTo>
                    <a:pt x="28722" y="20475"/>
                  </a:lnTo>
                  <a:lnTo>
                    <a:pt x="30591" y="20129"/>
                  </a:lnTo>
                  <a:lnTo>
                    <a:pt x="31975" y="19645"/>
                  </a:lnTo>
                  <a:lnTo>
                    <a:pt x="33221" y="18746"/>
                  </a:lnTo>
                  <a:lnTo>
                    <a:pt x="35090" y="16602"/>
                  </a:lnTo>
                  <a:lnTo>
                    <a:pt x="36197" y="15702"/>
                  </a:lnTo>
                  <a:lnTo>
                    <a:pt x="37720" y="15287"/>
                  </a:lnTo>
                  <a:lnTo>
                    <a:pt x="40973" y="15426"/>
                  </a:lnTo>
                  <a:lnTo>
                    <a:pt x="42495" y="15218"/>
                  </a:lnTo>
                  <a:lnTo>
                    <a:pt x="44779" y="14457"/>
                  </a:lnTo>
                  <a:lnTo>
                    <a:pt x="49140" y="12382"/>
                  </a:lnTo>
                  <a:lnTo>
                    <a:pt x="50939" y="11414"/>
                  </a:lnTo>
                  <a:lnTo>
                    <a:pt x="53015" y="9546"/>
                  </a:lnTo>
                  <a:lnTo>
                    <a:pt x="54884" y="7471"/>
                  </a:lnTo>
                  <a:lnTo>
                    <a:pt x="56961" y="5741"/>
                  </a:lnTo>
                  <a:lnTo>
                    <a:pt x="59591" y="5396"/>
                  </a:lnTo>
                  <a:lnTo>
                    <a:pt x="60906" y="6087"/>
                  </a:lnTo>
                  <a:lnTo>
                    <a:pt x="63466" y="8716"/>
                  </a:lnTo>
                  <a:lnTo>
                    <a:pt x="64712" y="9684"/>
                  </a:lnTo>
                  <a:lnTo>
                    <a:pt x="66235" y="10238"/>
                  </a:lnTo>
                  <a:lnTo>
                    <a:pt x="74333" y="11621"/>
                  </a:lnTo>
                  <a:lnTo>
                    <a:pt x="76893" y="11759"/>
                  </a:lnTo>
                  <a:lnTo>
                    <a:pt x="78416" y="10722"/>
                  </a:lnTo>
                  <a:lnTo>
                    <a:pt x="78485" y="7471"/>
                  </a:lnTo>
                  <a:lnTo>
                    <a:pt x="74609" y="3874"/>
                  </a:lnTo>
                  <a:lnTo>
                    <a:pt x="70872" y="2559"/>
                  </a:lnTo>
                  <a:lnTo>
                    <a:pt x="61736" y="2213"/>
                  </a:lnTo>
                  <a:lnTo>
                    <a:pt x="59106" y="1729"/>
                  </a:lnTo>
                  <a:lnTo>
                    <a:pt x="53915" y="277"/>
                  </a:lnTo>
                  <a:lnTo>
                    <a:pt x="51216" y="0"/>
                  </a:lnTo>
                  <a:lnTo>
                    <a:pt x="48586" y="484"/>
                  </a:lnTo>
                  <a:lnTo>
                    <a:pt x="46233" y="1453"/>
                  </a:lnTo>
                  <a:lnTo>
                    <a:pt x="41595" y="3874"/>
                  </a:lnTo>
                  <a:lnTo>
                    <a:pt x="31629" y="6848"/>
                  </a:lnTo>
                  <a:lnTo>
                    <a:pt x="10174" y="9753"/>
                  </a:lnTo>
                  <a:lnTo>
                    <a:pt x="0" y="12866"/>
                  </a:lnTo>
                  <a:lnTo>
                    <a:pt x="3045" y="13350"/>
                  </a:lnTo>
                  <a:lnTo>
                    <a:pt x="11835" y="1570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4" name="Freeform 3703">
              <a:extLst>
                <a:ext uri="{FF2B5EF4-FFF2-40B4-BE49-F238E27FC236}">
                  <a16:creationId xmlns:a16="http://schemas.microsoft.com/office/drawing/2014/main" id="{BBC2CCC3-9D99-9350-40D1-A2473B51F1F1}"/>
                </a:ext>
              </a:extLst>
            </p:cNvPr>
            <p:cNvSpPr/>
            <p:nvPr/>
          </p:nvSpPr>
          <p:spPr>
            <a:xfrm>
              <a:off x="6272086" y="1995292"/>
              <a:ext cx="118090" cy="41364"/>
            </a:xfrm>
            <a:custGeom>
              <a:avLst/>
              <a:gdLst>
                <a:gd name="connsiteX0" fmla="*/ 56347 w 88668"/>
                <a:gd name="connsiteY0" fmla="*/ 5119 h 31058"/>
                <a:gd name="connsiteX1" fmla="*/ 58977 w 88668"/>
                <a:gd name="connsiteY1" fmla="*/ 5326 h 31058"/>
                <a:gd name="connsiteX2" fmla="*/ 64167 w 88668"/>
                <a:gd name="connsiteY2" fmla="*/ 6779 h 31058"/>
                <a:gd name="connsiteX3" fmla="*/ 66728 w 88668"/>
                <a:gd name="connsiteY3" fmla="*/ 7263 h 31058"/>
                <a:gd name="connsiteX4" fmla="*/ 75933 w 88668"/>
                <a:gd name="connsiteY4" fmla="*/ 7609 h 31058"/>
                <a:gd name="connsiteX5" fmla="*/ 79671 w 88668"/>
                <a:gd name="connsiteY5" fmla="*/ 8923 h 31058"/>
                <a:gd name="connsiteX6" fmla="*/ 83546 w 88668"/>
                <a:gd name="connsiteY6" fmla="*/ 12520 h 31058"/>
                <a:gd name="connsiteX7" fmla="*/ 83546 w 88668"/>
                <a:gd name="connsiteY7" fmla="*/ 15772 h 31058"/>
                <a:gd name="connsiteX8" fmla="*/ 82024 w 88668"/>
                <a:gd name="connsiteY8" fmla="*/ 16878 h 31058"/>
                <a:gd name="connsiteX9" fmla="*/ 79463 w 88668"/>
                <a:gd name="connsiteY9" fmla="*/ 16671 h 31058"/>
                <a:gd name="connsiteX10" fmla="*/ 71296 w 88668"/>
                <a:gd name="connsiteY10" fmla="*/ 15287 h 31058"/>
                <a:gd name="connsiteX11" fmla="*/ 69843 w 88668"/>
                <a:gd name="connsiteY11" fmla="*/ 14734 h 31058"/>
                <a:gd name="connsiteX12" fmla="*/ 68597 w 88668"/>
                <a:gd name="connsiteY12" fmla="*/ 13766 h 31058"/>
                <a:gd name="connsiteX13" fmla="*/ 66036 w 88668"/>
                <a:gd name="connsiteY13" fmla="*/ 11206 h 31058"/>
                <a:gd name="connsiteX14" fmla="*/ 64721 w 88668"/>
                <a:gd name="connsiteY14" fmla="*/ 10514 h 31058"/>
                <a:gd name="connsiteX15" fmla="*/ 62091 w 88668"/>
                <a:gd name="connsiteY15" fmla="*/ 10860 h 31058"/>
                <a:gd name="connsiteX16" fmla="*/ 60015 w 88668"/>
                <a:gd name="connsiteY16" fmla="*/ 12520 h 31058"/>
                <a:gd name="connsiteX17" fmla="*/ 58146 w 88668"/>
                <a:gd name="connsiteY17" fmla="*/ 14665 h 31058"/>
                <a:gd name="connsiteX18" fmla="*/ 56070 w 88668"/>
                <a:gd name="connsiteY18" fmla="*/ 16532 h 31058"/>
                <a:gd name="connsiteX19" fmla="*/ 54340 w 88668"/>
                <a:gd name="connsiteY19" fmla="*/ 17501 h 31058"/>
                <a:gd name="connsiteX20" fmla="*/ 49979 w 88668"/>
                <a:gd name="connsiteY20" fmla="*/ 19576 h 31058"/>
                <a:gd name="connsiteX21" fmla="*/ 47764 w 88668"/>
                <a:gd name="connsiteY21" fmla="*/ 20337 h 31058"/>
                <a:gd name="connsiteX22" fmla="*/ 46173 w 88668"/>
                <a:gd name="connsiteY22" fmla="*/ 20545 h 31058"/>
                <a:gd name="connsiteX23" fmla="*/ 42920 w 88668"/>
                <a:gd name="connsiteY23" fmla="*/ 20545 h 31058"/>
                <a:gd name="connsiteX24" fmla="*/ 41466 w 88668"/>
                <a:gd name="connsiteY24" fmla="*/ 20890 h 31058"/>
                <a:gd name="connsiteX25" fmla="*/ 40290 w 88668"/>
                <a:gd name="connsiteY25" fmla="*/ 21720 h 31058"/>
                <a:gd name="connsiteX26" fmla="*/ 38421 w 88668"/>
                <a:gd name="connsiteY26" fmla="*/ 23934 h 31058"/>
                <a:gd name="connsiteX27" fmla="*/ 37175 w 88668"/>
                <a:gd name="connsiteY27" fmla="*/ 24764 h 31058"/>
                <a:gd name="connsiteX28" fmla="*/ 35791 w 88668"/>
                <a:gd name="connsiteY28" fmla="*/ 25248 h 31058"/>
                <a:gd name="connsiteX29" fmla="*/ 33922 w 88668"/>
                <a:gd name="connsiteY29" fmla="*/ 25663 h 31058"/>
                <a:gd name="connsiteX30" fmla="*/ 32123 w 88668"/>
                <a:gd name="connsiteY30" fmla="*/ 25871 h 31058"/>
                <a:gd name="connsiteX31" fmla="*/ 30808 w 88668"/>
                <a:gd name="connsiteY31" fmla="*/ 25663 h 31058"/>
                <a:gd name="connsiteX32" fmla="*/ 29770 w 88668"/>
                <a:gd name="connsiteY32" fmla="*/ 24695 h 31058"/>
                <a:gd name="connsiteX33" fmla="*/ 29285 w 88668"/>
                <a:gd name="connsiteY33" fmla="*/ 23450 h 31058"/>
                <a:gd name="connsiteX34" fmla="*/ 28939 w 88668"/>
                <a:gd name="connsiteY34" fmla="*/ 22274 h 31058"/>
                <a:gd name="connsiteX35" fmla="*/ 28316 w 88668"/>
                <a:gd name="connsiteY35" fmla="*/ 21375 h 31058"/>
                <a:gd name="connsiteX36" fmla="*/ 25894 w 88668"/>
                <a:gd name="connsiteY36" fmla="*/ 20545 h 31058"/>
                <a:gd name="connsiteX37" fmla="*/ 23056 w 88668"/>
                <a:gd name="connsiteY37" fmla="*/ 20545 h 31058"/>
                <a:gd name="connsiteX38" fmla="*/ 20011 w 88668"/>
                <a:gd name="connsiteY38" fmla="*/ 20960 h 31058"/>
                <a:gd name="connsiteX39" fmla="*/ 16965 w 88668"/>
                <a:gd name="connsiteY39" fmla="*/ 20821 h 31058"/>
                <a:gd name="connsiteX40" fmla="*/ 8176 w 88668"/>
                <a:gd name="connsiteY40" fmla="*/ 18539 h 31058"/>
                <a:gd name="connsiteX41" fmla="*/ 5131 w 88668"/>
                <a:gd name="connsiteY41" fmla="*/ 17985 h 31058"/>
                <a:gd name="connsiteX42" fmla="*/ 15374 w 88668"/>
                <a:gd name="connsiteY42" fmla="*/ 14941 h 31058"/>
                <a:gd name="connsiteX43" fmla="*/ 36829 w 88668"/>
                <a:gd name="connsiteY43" fmla="*/ 11967 h 31058"/>
                <a:gd name="connsiteX44" fmla="*/ 46795 w 88668"/>
                <a:gd name="connsiteY44" fmla="*/ 8993 h 31058"/>
                <a:gd name="connsiteX45" fmla="*/ 51433 w 88668"/>
                <a:gd name="connsiteY45" fmla="*/ 6641 h 31058"/>
                <a:gd name="connsiteX46" fmla="*/ 53786 w 88668"/>
                <a:gd name="connsiteY46" fmla="*/ 5672 h 31058"/>
                <a:gd name="connsiteX47" fmla="*/ 56416 w 88668"/>
                <a:gd name="connsiteY47" fmla="*/ 5188 h 31058"/>
                <a:gd name="connsiteX48" fmla="*/ 56416 w 88668"/>
                <a:gd name="connsiteY48" fmla="*/ 0 h 31058"/>
                <a:gd name="connsiteX49" fmla="*/ 55516 w 88668"/>
                <a:gd name="connsiteY49" fmla="*/ 69 h 31058"/>
                <a:gd name="connsiteX50" fmla="*/ 52886 w 88668"/>
                <a:gd name="connsiteY50" fmla="*/ 553 h 31058"/>
                <a:gd name="connsiteX51" fmla="*/ 51848 w 88668"/>
                <a:gd name="connsiteY51" fmla="*/ 830 h 31058"/>
                <a:gd name="connsiteX52" fmla="*/ 49495 w 88668"/>
                <a:gd name="connsiteY52" fmla="*/ 1798 h 31058"/>
                <a:gd name="connsiteX53" fmla="*/ 49080 w 88668"/>
                <a:gd name="connsiteY53" fmla="*/ 2006 h 31058"/>
                <a:gd name="connsiteX54" fmla="*/ 44858 w 88668"/>
                <a:gd name="connsiteY54" fmla="*/ 4150 h 31058"/>
                <a:gd name="connsiteX55" fmla="*/ 35722 w 88668"/>
                <a:gd name="connsiteY55" fmla="*/ 6917 h 31058"/>
                <a:gd name="connsiteX56" fmla="*/ 14682 w 88668"/>
                <a:gd name="connsiteY56" fmla="*/ 9823 h 31058"/>
                <a:gd name="connsiteX57" fmla="*/ 13920 w 88668"/>
                <a:gd name="connsiteY57" fmla="*/ 9961 h 31058"/>
                <a:gd name="connsiteX58" fmla="*/ 3677 w 88668"/>
                <a:gd name="connsiteY58" fmla="*/ 13005 h 31058"/>
                <a:gd name="connsiteX59" fmla="*/ 9 w 88668"/>
                <a:gd name="connsiteY59" fmla="*/ 18262 h 31058"/>
                <a:gd name="connsiteX60" fmla="*/ 4300 w 88668"/>
                <a:gd name="connsiteY60" fmla="*/ 23104 h 31058"/>
                <a:gd name="connsiteX61" fmla="*/ 7138 w 88668"/>
                <a:gd name="connsiteY61" fmla="*/ 23588 h 31058"/>
                <a:gd name="connsiteX62" fmla="*/ 15720 w 88668"/>
                <a:gd name="connsiteY62" fmla="*/ 25871 h 31058"/>
                <a:gd name="connsiteX63" fmla="*/ 16827 w 88668"/>
                <a:gd name="connsiteY63" fmla="*/ 26009 h 31058"/>
                <a:gd name="connsiteX64" fmla="*/ 19873 w 88668"/>
                <a:gd name="connsiteY64" fmla="*/ 26148 h 31058"/>
                <a:gd name="connsiteX65" fmla="*/ 20080 w 88668"/>
                <a:gd name="connsiteY65" fmla="*/ 26148 h 31058"/>
                <a:gd name="connsiteX66" fmla="*/ 20634 w 88668"/>
                <a:gd name="connsiteY66" fmla="*/ 26148 h 31058"/>
                <a:gd name="connsiteX67" fmla="*/ 23471 w 88668"/>
                <a:gd name="connsiteY67" fmla="*/ 25871 h 31058"/>
                <a:gd name="connsiteX68" fmla="*/ 24648 w 88668"/>
                <a:gd name="connsiteY68" fmla="*/ 25871 h 31058"/>
                <a:gd name="connsiteX69" fmla="*/ 24925 w 88668"/>
                <a:gd name="connsiteY69" fmla="*/ 26632 h 31058"/>
                <a:gd name="connsiteX70" fmla="*/ 26171 w 88668"/>
                <a:gd name="connsiteY70" fmla="*/ 28499 h 31058"/>
                <a:gd name="connsiteX71" fmla="*/ 27209 w 88668"/>
                <a:gd name="connsiteY71" fmla="*/ 29468 h 31058"/>
                <a:gd name="connsiteX72" fmla="*/ 30116 w 88668"/>
                <a:gd name="connsiteY72" fmla="*/ 30851 h 31058"/>
                <a:gd name="connsiteX73" fmla="*/ 31431 w 88668"/>
                <a:gd name="connsiteY73" fmla="*/ 31059 h 31058"/>
                <a:gd name="connsiteX74" fmla="*/ 32123 w 88668"/>
                <a:gd name="connsiteY74" fmla="*/ 31059 h 31058"/>
                <a:gd name="connsiteX75" fmla="*/ 32607 w 88668"/>
                <a:gd name="connsiteY75" fmla="*/ 31059 h 31058"/>
                <a:gd name="connsiteX76" fmla="*/ 34407 w 88668"/>
                <a:gd name="connsiteY76" fmla="*/ 30851 h 31058"/>
                <a:gd name="connsiteX77" fmla="*/ 34961 w 88668"/>
                <a:gd name="connsiteY77" fmla="*/ 30782 h 31058"/>
                <a:gd name="connsiteX78" fmla="*/ 36829 w 88668"/>
                <a:gd name="connsiteY78" fmla="*/ 30367 h 31058"/>
                <a:gd name="connsiteX79" fmla="*/ 37383 w 88668"/>
                <a:gd name="connsiteY79" fmla="*/ 30229 h 31058"/>
                <a:gd name="connsiteX80" fmla="*/ 38767 w 88668"/>
                <a:gd name="connsiteY80" fmla="*/ 29745 h 31058"/>
                <a:gd name="connsiteX81" fmla="*/ 40151 w 88668"/>
                <a:gd name="connsiteY81" fmla="*/ 29053 h 31058"/>
                <a:gd name="connsiteX82" fmla="*/ 41397 w 88668"/>
                <a:gd name="connsiteY82" fmla="*/ 28223 h 31058"/>
                <a:gd name="connsiteX83" fmla="*/ 42366 w 88668"/>
                <a:gd name="connsiteY83" fmla="*/ 27323 h 31058"/>
                <a:gd name="connsiteX84" fmla="*/ 43750 w 88668"/>
                <a:gd name="connsiteY84" fmla="*/ 25733 h 31058"/>
                <a:gd name="connsiteX85" fmla="*/ 46034 w 88668"/>
                <a:gd name="connsiteY85" fmla="*/ 25733 h 31058"/>
                <a:gd name="connsiteX86" fmla="*/ 46173 w 88668"/>
                <a:gd name="connsiteY86" fmla="*/ 25733 h 31058"/>
                <a:gd name="connsiteX87" fmla="*/ 46726 w 88668"/>
                <a:gd name="connsiteY87" fmla="*/ 25733 h 31058"/>
                <a:gd name="connsiteX88" fmla="*/ 48318 w 88668"/>
                <a:gd name="connsiteY88" fmla="*/ 25525 h 31058"/>
                <a:gd name="connsiteX89" fmla="*/ 49425 w 88668"/>
                <a:gd name="connsiteY89" fmla="*/ 25318 h 31058"/>
                <a:gd name="connsiteX90" fmla="*/ 51640 w 88668"/>
                <a:gd name="connsiteY90" fmla="*/ 24557 h 31058"/>
                <a:gd name="connsiteX91" fmla="*/ 52194 w 88668"/>
                <a:gd name="connsiteY91" fmla="*/ 24349 h 31058"/>
                <a:gd name="connsiteX92" fmla="*/ 56554 w 88668"/>
                <a:gd name="connsiteY92" fmla="*/ 22274 h 31058"/>
                <a:gd name="connsiteX93" fmla="*/ 58561 w 88668"/>
                <a:gd name="connsiteY93" fmla="*/ 21167 h 31058"/>
                <a:gd name="connsiteX94" fmla="*/ 59461 w 88668"/>
                <a:gd name="connsiteY94" fmla="*/ 20545 h 31058"/>
                <a:gd name="connsiteX95" fmla="*/ 61537 w 88668"/>
                <a:gd name="connsiteY95" fmla="*/ 18677 h 31058"/>
                <a:gd name="connsiteX96" fmla="*/ 62022 w 88668"/>
                <a:gd name="connsiteY96" fmla="*/ 18193 h 31058"/>
                <a:gd name="connsiteX97" fmla="*/ 63614 w 88668"/>
                <a:gd name="connsiteY97" fmla="*/ 16394 h 31058"/>
                <a:gd name="connsiteX98" fmla="*/ 63683 w 88668"/>
                <a:gd name="connsiteY98" fmla="*/ 16394 h 31058"/>
                <a:gd name="connsiteX99" fmla="*/ 64860 w 88668"/>
                <a:gd name="connsiteY99" fmla="*/ 17570 h 31058"/>
                <a:gd name="connsiteX100" fmla="*/ 65413 w 88668"/>
                <a:gd name="connsiteY100" fmla="*/ 18054 h 31058"/>
                <a:gd name="connsiteX101" fmla="*/ 66659 w 88668"/>
                <a:gd name="connsiteY101" fmla="*/ 19023 h 31058"/>
                <a:gd name="connsiteX102" fmla="*/ 68043 w 88668"/>
                <a:gd name="connsiteY102" fmla="*/ 19784 h 31058"/>
                <a:gd name="connsiteX103" fmla="*/ 69497 w 88668"/>
                <a:gd name="connsiteY103" fmla="*/ 20337 h 31058"/>
                <a:gd name="connsiteX104" fmla="*/ 70397 w 88668"/>
                <a:gd name="connsiteY104" fmla="*/ 20545 h 31058"/>
                <a:gd name="connsiteX105" fmla="*/ 78563 w 88668"/>
                <a:gd name="connsiteY105" fmla="*/ 21928 h 31058"/>
                <a:gd name="connsiteX106" fmla="*/ 79048 w 88668"/>
                <a:gd name="connsiteY106" fmla="*/ 21928 h 31058"/>
                <a:gd name="connsiteX107" fmla="*/ 81609 w 88668"/>
                <a:gd name="connsiteY107" fmla="*/ 22135 h 31058"/>
                <a:gd name="connsiteX108" fmla="*/ 81955 w 88668"/>
                <a:gd name="connsiteY108" fmla="*/ 22135 h 31058"/>
                <a:gd name="connsiteX109" fmla="*/ 85000 w 88668"/>
                <a:gd name="connsiteY109" fmla="*/ 21167 h 31058"/>
                <a:gd name="connsiteX110" fmla="*/ 86522 w 88668"/>
                <a:gd name="connsiteY110" fmla="*/ 20060 h 31058"/>
                <a:gd name="connsiteX111" fmla="*/ 88668 w 88668"/>
                <a:gd name="connsiteY111" fmla="*/ 15910 h 31058"/>
                <a:gd name="connsiteX112" fmla="*/ 88668 w 88668"/>
                <a:gd name="connsiteY112" fmla="*/ 12659 h 31058"/>
                <a:gd name="connsiteX113" fmla="*/ 87076 w 88668"/>
                <a:gd name="connsiteY113" fmla="*/ 8785 h 31058"/>
                <a:gd name="connsiteX114" fmla="*/ 83200 w 88668"/>
                <a:gd name="connsiteY114" fmla="*/ 5188 h 31058"/>
                <a:gd name="connsiteX115" fmla="*/ 81401 w 88668"/>
                <a:gd name="connsiteY115" fmla="*/ 4081 h 31058"/>
                <a:gd name="connsiteX116" fmla="*/ 77664 w 88668"/>
                <a:gd name="connsiteY116" fmla="*/ 2767 h 31058"/>
                <a:gd name="connsiteX117" fmla="*/ 76141 w 88668"/>
                <a:gd name="connsiteY117" fmla="*/ 2490 h 31058"/>
                <a:gd name="connsiteX118" fmla="*/ 67351 w 88668"/>
                <a:gd name="connsiteY118" fmla="*/ 2214 h 31058"/>
                <a:gd name="connsiteX119" fmla="*/ 65344 w 88668"/>
                <a:gd name="connsiteY119" fmla="*/ 1798 h 31058"/>
                <a:gd name="connsiteX120" fmla="*/ 60361 w 88668"/>
                <a:gd name="connsiteY120" fmla="*/ 415 h 31058"/>
                <a:gd name="connsiteX121" fmla="*/ 59392 w 88668"/>
                <a:gd name="connsiteY121" fmla="*/ 208 h 31058"/>
                <a:gd name="connsiteX122" fmla="*/ 56762 w 88668"/>
                <a:gd name="connsiteY122" fmla="*/ 0 h 31058"/>
                <a:gd name="connsiteX123" fmla="*/ 56347 w 88668"/>
                <a:gd name="connsiteY123" fmla="*/ 0 h 31058"/>
                <a:gd name="connsiteX124" fmla="*/ 56347 w 88668"/>
                <a:gd name="connsiteY124" fmla="*/ 0 h 3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88668" h="31058">
                  <a:moveTo>
                    <a:pt x="56347" y="5119"/>
                  </a:moveTo>
                  <a:lnTo>
                    <a:pt x="58977" y="5326"/>
                  </a:lnTo>
                  <a:lnTo>
                    <a:pt x="64167" y="6779"/>
                  </a:lnTo>
                  <a:lnTo>
                    <a:pt x="66728" y="7263"/>
                  </a:lnTo>
                  <a:lnTo>
                    <a:pt x="75933" y="7609"/>
                  </a:lnTo>
                  <a:lnTo>
                    <a:pt x="79671" y="8923"/>
                  </a:lnTo>
                  <a:lnTo>
                    <a:pt x="83546" y="12520"/>
                  </a:lnTo>
                  <a:lnTo>
                    <a:pt x="83546" y="15772"/>
                  </a:lnTo>
                  <a:cubicBezTo>
                    <a:pt x="83546" y="15772"/>
                    <a:pt x="82024" y="16878"/>
                    <a:pt x="82024" y="16878"/>
                  </a:cubicBezTo>
                  <a:lnTo>
                    <a:pt x="79463" y="16671"/>
                  </a:lnTo>
                  <a:lnTo>
                    <a:pt x="71296" y="15287"/>
                  </a:lnTo>
                  <a:lnTo>
                    <a:pt x="69843" y="14734"/>
                  </a:lnTo>
                  <a:lnTo>
                    <a:pt x="68597" y="13766"/>
                  </a:lnTo>
                  <a:lnTo>
                    <a:pt x="66036" y="11206"/>
                  </a:lnTo>
                  <a:lnTo>
                    <a:pt x="64721" y="10514"/>
                  </a:lnTo>
                  <a:lnTo>
                    <a:pt x="62091" y="10860"/>
                  </a:lnTo>
                  <a:lnTo>
                    <a:pt x="60015" y="12520"/>
                  </a:lnTo>
                  <a:lnTo>
                    <a:pt x="58146" y="14665"/>
                  </a:lnTo>
                  <a:lnTo>
                    <a:pt x="56070" y="16532"/>
                  </a:lnTo>
                  <a:lnTo>
                    <a:pt x="54340" y="17501"/>
                  </a:lnTo>
                  <a:lnTo>
                    <a:pt x="49979" y="19576"/>
                  </a:lnTo>
                  <a:lnTo>
                    <a:pt x="47764" y="20337"/>
                  </a:lnTo>
                  <a:lnTo>
                    <a:pt x="46173" y="20545"/>
                  </a:lnTo>
                  <a:lnTo>
                    <a:pt x="42920" y="20545"/>
                  </a:lnTo>
                  <a:cubicBezTo>
                    <a:pt x="42920" y="20545"/>
                    <a:pt x="41466" y="20890"/>
                    <a:pt x="41466" y="20890"/>
                  </a:cubicBezTo>
                  <a:lnTo>
                    <a:pt x="40290" y="21720"/>
                  </a:lnTo>
                  <a:lnTo>
                    <a:pt x="38421" y="23934"/>
                  </a:lnTo>
                  <a:lnTo>
                    <a:pt x="37175" y="24764"/>
                  </a:lnTo>
                  <a:lnTo>
                    <a:pt x="35791" y="25248"/>
                  </a:lnTo>
                  <a:lnTo>
                    <a:pt x="33922" y="25663"/>
                  </a:lnTo>
                  <a:lnTo>
                    <a:pt x="32123" y="25871"/>
                  </a:lnTo>
                  <a:lnTo>
                    <a:pt x="30808" y="25663"/>
                  </a:lnTo>
                  <a:lnTo>
                    <a:pt x="29770" y="24695"/>
                  </a:lnTo>
                  <a:lnTo>
                    <a:pt x="29285" y="23450"/>
                  </a:lnTo>
                  <a:lnTo>
                    <a:pt x="28939" y="22274"/>
                  </a:lnTo>
                  <a:lnTo>
                    <a:pt x="28316" y="21375"/>
                  </a:lnTo>
                  <a:lnTo>
                    <a:pt x="25894" y="20545"/>
                  </a:lnTo>
                  <a:lnTo>
                    <a:pt x="23056" y="20545"/>
                  </a:lnTo>
                  <a:cubicBezTo>
                    <a:pt x="23056" y="20545"/>
                    <a:pt x="20011" y="20960"/>
                    <a:pt x="20011" y="20960"/>
                  </a:cubicBezTo>
                  <a:lnTo>
                    <a:pt x="16965" y="20821"/>
                  </a:lnTo>
                  <a:lnTo>
                    <a:pt x="8176" y="18539"/>
                  </a:lnTo>
                  <a:lnTo>
                    <a:pt x="5131" y="17985"/>
                  </a:lnTo>
                  <a:lnTo>
                    <a:pt x="15374" y="14941"/>
                  </a:lnTo>
                  <a:lnTo>
                    <a:pt x="36829" y="11967"/>
                  </a:lnTo>
                  <a:lnTo>
                    <a:pt x="46795" y="8993"/>
                  </a:lnTo>
                  <a:lnTo>
                    <a:pt x="51433" y="6641"/>
                  </a:lnTo>
                  <a:lnTo>
                    <a:pt x="53786" y="5672"/>
                  </a:lnTo>
                  <a:lnTo>
                    <a:pt x="56416" y="5188"/>
                  </a:lnTo>
                  <a:moveTo>
                    <a:pt x="56416" y="0"/>
                  </a:moveTo>
                  <a:cubicBezTo>
                    <a:pt x="56416" y="0"/>
                    <a:pt x="55793" y="0"/>
                    <a:pt x="55516" y="69"/>
                  </a:cubicBezTo>
                  <a:lnTo>
                    <a:pt x="52886" y="553"/>
                  </a:lnTo>
                  <a:cubicBezTo>
                    <a:pt x="52540" y="553"/>
                    <a:pt x="52194" y="692"/>
                    <a:pt x="51848" y="830"/>
                  </a:cubicBezTo>
                  <a:lnTo>
                    <a:pt x="49495" y="1798"/>
                  </a:lnTo>
                  <a:cubicBezTo>
                    <a:pt x="49495" y="1798"/>
                    <a:pt x="49218" y="1937"/>
                    <a:pt x="49080" y="2006"/>
                  </a:cubicBezTo>
                  <a:lnTo>
                    <a:pt x="44858" y="4150"/>
                  </a:lnTo>
                  <a:lnTo>
                    <a:pt x="35722" y="6917"/>
                  </a:lnTo>
                  <a:lnTo>
                    <a:pt x="14682" y="9823"/>
                  </a:lnTo>
                  <a:cubicBezTo>
                    <a:pt x="14682" y="9823"/>
                    <a:pt x="14128" y="9892"/>
                    <a:pt x="13920" y="9961"/>
                  </a:cubicBezTo>
                  <a:lnTo>
                    <a:pt x="3677" y="13005"/>
                  </a:lnTo>
                  <a:cubicBezTo>
                    <a:pt x="1393" y="13696"/>
                    <a:pt x="-129" y="15910"/>
                    <a:pt x="9" y="18262"/>
                  </a:cubicBezTo>
                  <a:cubicBezTo>
                    <a:pt x="147" y="20683"/>
                    <a:pt x="1947" y="22620"/>
                    <a:pt x="4300" y="23104"/>
                  </a:cubicBezTo>
                  <a:lnTo>
                    <a:pt x="7138" y="23588"/>
                  </a:lnTo>
                  <a:lnTo>
                    <a:pt x="15720" y="25871"/>
                  </a:lnTo>
                  <a:cubicBezTo>
                    <a:pt x="16066" y="25940"/>
                    <a:pt x="16481" y="26009"/>
                    <a:pt x="16827" y="26009"/>
                  </a:cubicBezTo>
                  <a:lnTo>
                    <a:pt x="19873" y="26148"/>
                  </a:lnTo>
                  <a:cubicBezTo>
                    <a:pt x="19873" y="26148"/>
                    <a:pt x="20011" y="26148"/>
                    <a:pt x="20080" y="26148"/>
                  </a:cubicBezTo>
                  <a:cubicBezTo>
                    <a:pt x="20288" y="26148"/>
                    <a:pt x="20426" y="26148"/>
                    <a:pt x="20634" y="26148"/>
                  </a:cubicBezTo>
                  <a:lnTo>
                    <a:pt x="23471" y="25871"/>
                  </a:lnTo>
                  <a:lnTo>
                    <a:pt x="24648" y="25871"/>
                  </a:lnTo>
                  <a:cubicBezTo>
                    <a:pt x="24648" y="25871"/>
                    <a:pt x="24925" y="26632"/>
                    <a:pt x="24925" y="26632"/>
                  </a:cubicBezTo>
                  <a:cubicBezTo>
                    <a:pt x="25202" y="27323"/>
                    <a:pt x="25617" y="28015"/>
                    <a:pt x="26171" y="28499"/>
                  </a:cubicBezTo>
                  <a:lnTo>
                    <a:pt x="27209" y="29468"/>
                  </a:lnTo>
                  <a:cubicBezTo>
                    <a:pt x="27970" y="30229"/>
                    <a:pt x="29008" y="30713"/>
                    <a:pt x="30116" y="30851"/>
                  </a:cubicBezTo>
                  <a:lnTo>
                    <a:pt x="31431" y="31059"/>
                  </a:lnTo>
                  <a:cubicBezTo>
                    <a:pt x="31431" y="31059"/>
                    <a:pt x="31915" y="31059"/>
                    <a:pt x="32123" y="31059"/>
                  </a:cubicBezTo>
                  <a:cubicBezTo>
                    <a:pt x="32261" y="31059"/>
                    <a:pt x="32469" y="31059"/>
                    <a:pt x="32607" y="31059"/>
                  </a:cubicBezTo>
                  <a:lnTo>
                    <a:pt x="34407" y="30851"/>
                  </a:lnTo>
                  <a:cubicBezTo>
                    <a:pt x="34407" y="30851"/>
                    <a:pt x="34822" y="30851"/>
                    <a:pt x="34961" y="30782"/>
                  </a:cubicBezTo>
                  <a:lnTo>
                    <a:pt x="36829" y="30367"/>
                  </a:lnTo>
                  <a:cubicBezTo>
                    <a:pt x="36829" y="30367"/>
                    <a:pt x="37175" y="30298"/>
                    <a:pt x="37383" y="30229"/>
                  </a:cubicBezTo>
                  <a:lnTo>
                    <a:pt x="38767" y="29745"/>
                  </a:lnTo>
                  <a:cubicBezTo>
                    <a:pt x="39252" y="29606"/>
                    <a:pt x="39736" y="29330"/>
                    <a:pt x="40151" y="29053"/>
                  </a:cubicBezTo>
                  <a:lnTo>
                    <a:pt x="41397" y="28223"/>
                  </a:lnTo>
                  <a:cubicBezTo>
                    <a:pt x="41743" y="27946"/>
                    <a:pt x="42089" y="27669"/>
                    <a:pt x="42366" y="27323"/>
                  </a:cubicBezTo>
                  <a:lnTo>
                    <a:pt x="43750" y="25733"/>
                  </a:lnTo>
                  <a:lnTo>
                    <a:pt x="46034" y="25733"/>
                  </a:lnTo>
                  <a:cubicBezTo>
                    <a:pt x="46034" y="25733"/>
                    <a:pt x="46103" y="25733"/>
                    <a:pt x="46173" y="25733"/>
                  </a:cubicBezTo>
                  <a:cubicBezTo>
                    <a:pt x="46380" y="25733"/>
                    <a:pt x="46588" y="25733"/>
                    <a:pt x="46726" y="25733"/>
                  </a:cubicBezTo>
                  <a:lnTo>
                    <a:pt x="48318" y="25525"/>
                  </a:lnTo>
                  <a:cubicBezTo>
                    <a:pt x="48664" y="25525"/>
                    <a:pt x="49080" y="25387"/>
                    <a:pt x="49425" y="25318"/>
                  </a:cubicBezTo>
                  <a:lnTo>
                    <a:pt x="51640" y="24557"/>
                  </a:lnTo>
                  <a:cubicBezTo>
                    <a:pt x="51640" y="24557"/>
                    <a:pt x="51986" y="24418"/>
                    <a:pt x="52194" y="24349"/>
                  </a:cubicBezTo>
                  <a:lnTo>
                    <a:pt x="56554" y="22274"/>
                  </a:lnTo>
                  <a:lnTo>
                    <a:pt x="58561" y="21167"/>
                  </a:lnTo>
                  <a:cubicBezTo>
                    <a:pt x="58561" y="21167"/>
                    <a:pt x="59184" y="20752"/>
                    <a:pt x="59461" y="20545"/>
                  </a:cubicBezTo>
                  <a:lnTo>
                    <a:pt x="61537" y="18677"/>
                  </a:lnTo>
                  <a:cubicBezTo>
                    <a:pt x="61537" y="18677"/>
                    <a:pt x="61883" y="18400"/>
                    <a:pt x="62022" y="18193"/>
                  </a:cubicBezTo>
                  <a:lnTo>
                    <a:pt x="63614" y="16394"/>
                  </a:lnTo>
                  <a:lnTo>
                    <a:pt x="63683" y="16394"/>
                  </a:lnTo>
                  <a:cubicBezTo>
                    <a:pt x="63683" y="16394"/>
                    <a:pt x="64860" y="17570"/>
                    <a:pt x="64860" y="17570"/>
                  </a:cubicBezTo>
                  <a:cubicBezTo>
                    <a:pt x="64998" y="17708"/>
                    <a:pt x="65206" y="17916"/>
                    <a:pt x="65413" y="18054"/>
                  </a:cubicBezTo>
                  <a:lnTo>
                    <a:pt x="66659" y="19023"/>
                  </a:lnTo>
                  <a:cubicBezTo>
                    <a:pt x="67074" y="19369"/>
                    <a:pt x="67559" y="19576"/>
                    <a:pt x="68043" y="19784"/>
                  </a:cubicBezTo>
                  <a:lnTo>
                    <a:pt x="69497" y="20337"/>
                  </a:lnTo>
                  <a:cubicBezTo>
                    <a:pt x="69497" y="20337"/>
                    <a:pt x="70120" y="20545"/>
                    <a:pt x="70397" y="20545"/>
                  </a:cubicBezTo>
                  <a:lnTo>
                    <a:pt x="78563" y="21928"/>
                  </a:lnTo>
                  <a:cubicBezTo>
                    <a:pt x="78563" y="21928"/>
                    <a:pt x="78909" y="21928"/>
                    <a:pt x="79048" y="21928"/>
                  </a:cubicBezTo>
                  <a:lnTo>
                    <a:pt x="81609" y="22135"/>
                  </a:lnTo>
                  <a:cubicBezTo>
                    <a:pt x="81609" y="22135"/>
                    <a:pt x="81885" y="22135"/>
                    <a:pt x="81955" y="22135"/>
                  </a:cubicBezTo>
                  <a:cubicBezTo>
                    <a:pt x="83062" y="22135"/>
                    <a:pt x="84100" y="21790"/>
                    <a:pt x="85000" y="21167"/>
                  </a:cubicBezTo>
                  <a:lnTo>
                    <a:pt x="86522" y="20060"/>
                  </a:lnTo>
                  <a:cubicBezTo>
                    <a:pt x="87838" y="19092"/>
                    <a:pt x="88668" y="17570"/>
                    <a:pt x="88668" y="15910"/>
                  </a:cubicBezTo>
                  <a:lnTo>
                    <a:pt x="88668" y="12659"/>
                  </a:lnTo>
                  <a:cubicBezTo>
                    <a:pt x="88668" y="11206"/>
                    <a:pt x="88115" y="9823"/>
                    <a:pt x="87076" y="8785"/>
                  </a:cubicBezTo>
                  <a:lnTo>
                    <a:pt x="83200" y="5188"/>
                  </a:lnTo>
                  <a:cubicBezTo>
                    <a:pt x="82647" y="4704"/>
                    <a:pt x="82024" y="4289"/>
                    <a:pt x="81401" y="4081"/>
                  </a:cubicBezTo>
                  <a:lnTo>
                    <a:pt x="77664" y="2767"/>
                  </a:lnTo>
                  <a:cubicBezTo>
                    <a:pt x="77179" y="2629"/>
                    <a:pt x="76625" y="2490"/>
                    <a:pt x="76141" y="2490"/>
                  </a:cubicBezTo>
                  <a:lnTo>
                    <a:pt x="67351" y="2214"/>
                  </a:lnTo>
                  <a:lnTo>
                    <a:pt x="65344" y="1798"/>
                  </a:lnTo>
                  <a:lnTo>
                    <a:pt x="60361" y="415"/>
                  </a:lnTo>
                  <a:cubicBezTo>
                    <a:pt x="60361" y="415"/>
                    <a:pt x="59738" y="277"/>
                    <a:pt x="59392" y="208"/>
                  </a:cubicBezTo>
                  <a:lnTo>
                    <a:pt x="56762" y="0"/>
                  </a:lnTo>
                  <a:cubicBezTo>
                    <a:pt x="56762" y="0"/>
                    <a:pt x="56485" y="0"/>
                    <a:pt x="56347" y="0"/>
                  </a:cubicBezTo>
                  <a:lnTo>
                    <a:pt x="5634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5" name="Freeform 3704">
              <a:extLst>
                <a:ext uri="{FF2B5EF4-FFF2-40B4-BE49-F238E27FC236}">
                  <a16:creationId xmlns:a16="http://schemas.microsoft.com/office/drawing/2014/main" id="{F6623814-9C39-0B20-4895-981489E123A6}"/>
                </a:ext>
              </a:extLst>
            </p:cNvPr>
            <p:cNvSpPr/>
            <p:nvPr/>
          </p:nvSpPr>
          <p:spPr>
            <a:xfrm>
              <a:off x="6326942" y="1997319"/>
              <a:ext cx="139924" cy="59973"/>
            </a:xfrm>
            <a:custGeom>
              <a:avLst/>
              <a:gdLst>
                <a:gd name="connsiteX0" fmla="*/ 36128 w 105062"/>
                <a:gd name="connsiteY0" fmla="*/ 19576 h 45031"/>
                <a:gd name="connsiteX1" fmla="*/ 32529 w 105062"/>
                <a:gd name="connsiteY1" fmla="*/ 19645 h 45031"/>
                <a:gd name="connsiteX2" fmla="*/ 24016 w 105062"/>
                <a:gd name="connsiteY2" fmla="*/ 21444 h 45031"/>
                <a:gd name="connsiteX3" fmla="*/ 0 w 105062"/>
                <a:gd name="connsiteY3" fmla="*/ 30436 h 45031"/>
                <a:gd name="connsiteX4" fmla="*/ 2007 w 105062"/>
                <a:gd name="connsiteY4" fmla="*/ 33757 h 45031"/>
                <a:gd name="connsiteX5" fmla="*/ 5053 w 105062"/>
                <a:gd name="connsiteY5" fmla="*/ 36869 h 45031"/>
                <a:gd name="connsiteX6" fmla="*/ 8790 w 105062"/>
                <a:gd name="connsiteY6" fmla="*/ 38875 h 45031"/>
                <a:gd name="connsiteX7" fmla="*/ 12527 w 105062"/>
                <a:gd name="connsiteY7" fmla="*/ 38945 h 45031"/>
                <a:gd name="connsiteX8" fmla="*/ 19933 w 105062"/>
                <a:gd name="connsiteY8" fmla="*/ 34794 h 45031"/>
                <a:gd name="connsiteX9" fmla="*/ 24016 w 105062"/>
                <a:gd name="connsiteY9" fmla="*/ 33964 h 45031"/>
                <a:gd name="connsiteX10" fmla="*/ 27684 w 105062"/>
                <a:gd name="connsiteY10" fmla="*/ 36731 h 45031"/>
                <a:gd name="connsiteX11" fmla="*/ 24708 w 105062"/>
                <a:gd name="connsiteY11" fmla="*/ 39152 h 45031"/>
                <a:gd name="connsiteX12" fmla="*/ 21940 w 105062"/>
                <a:gd name="connsiteY12" fmla="*/ 42127 h 45031"/>
                <a:gd name="connsiteX13" fmla="*/ 21456 w 105062"/>
                <a:gd name="connsiteY13" fmla="*/ 44409 h 45031"/>
                <a:gd name="connsiteX14" fmla="*/ 25539 w 105062"/>
                <a:gd name="connsiteY14" fmla="*/ 45032 h 45031"/>
                <a:gd name="connsiteX15" fmla="*/ 27200 w 105062"/>
                <a:gd name="connsiteY15" fmla="*/ 44409 h 45031"/>
                <a:gd name="connsiteX16" fmla="*/ 30176 w 105062"/>
                <a:gd name="connsiteY16" fmla="*/ 42473 h 45031"/>
                <a:gd name="connsiteX17" fmla="*/ 31629 w 105062"/>
                <a:gd name="connsiteY17" fmla="*/ 42057 h 45031"/>
                <a:gd name="connsiteX18" fmla="*/ 33775 w 105062"/>
                <a:gd name="connsiteY18" fmla="*/ 42542 h 45031"/>
                <a:gd name="connsiteX19" fmla="*/ 35090 w 105062"/>
                <a:gd name="connsiteY19" fmla="*/ 43510 h 45031"/>
                <a:gd name="connsiteX20" fmla="*/ 36336 w 105062"/>
                <a:gd name="connsiteY20" fmla="*/ 43856 h 45031"/>
                <a:gd name="connsiteX21" fmla="*/ 38205 w 105062"/>
                <a:gd name="connsiteY21" fmla="*/ 42680 h 45031"/>
                <a:gd name="connsiteX22" fmla="*/ 39035 w 105062"/>
                <a:gd name="connsiteY22" fmla="*/ 41366 h 45031"/>
                <a:gd name="connsiteX23" fmla="*/ 39381 w 105062"/>
                <a:gd name="connsiteY23" fmla="*/ 40051 h 45031"/>
                <a:gd name="connsiteX24" fmla="*/ 39866 w 105062"/>
                <a:gd name="connsiteY24" fmla="*/ 38945 h 45031"/>
                <a:gd name="connsiteX25" fmla="*/ 40904 w 105062"/>
                <a:gd name="connsiteY25" fmla="*/ 38253 h 45031"/>
                <a:gd name="connsiteX26" fmla="*/ 42634 w 105062"/>
                <a:gd name="connsiteY26" fmla="*/ 38737 h 45031"/>
                <a:gd name="connsiteX27" fmla="*/ 44503 w 105062"/>
                <a:gd name="connsiteY27" fmla="*/ 39913 h 45031"/>
                <a:gd name="connsiteX28" fmla="*/ 46441 w 105062"/>
                <a:gd name="connsiteY28" fmla="*/ 40743 h 45031"/>
                <a:gd name="connsiteX29" fmla="*/ 48448 w 105062"/>
                <a:gd name="connsiteY29" fmla="*/ 40121 h 45031"/>
                <a:gd name="connsiteX30" fmla="*/ 50109 w 105062"/>
                <a:gd name="connsiteY30" fmla="*/ 36524 h 45031"/>
                <a:gd name="connsiteX31" fmla="*/ 47756 w 105062"/>
                <a:gd name="connsiteY31" fmla="*/ 33687 h 45031"/>
                <a:gd name="connsiteX32" fmla="*/ 42357 w 105062"/>
                <a:gd name="connsiteY32" fmla="*/ 30851 h 45031"/>
                <a:gd name="connsiteX33" fmla="*/ 44157 w 105062"/>
                <a:gd name="connsiteY33" fmla="*/ 28292 h 45031"/>
                <a:gd name="connsiteX34" fmla="*/ 49417 w 105062"/>
                <a:gd name="connsiteY34" fmla="*/ 27323 h 45031"/>
                <a:gd name="connsiteX35" fmla="*/ 58483 w 105062"/>
                <a:gd name="connsiteY35" fmla="*/ 27185 h 45031"/>
                <a:gd name="connsiteX36" fmla="*/ 62359 w 105062"/>
                <a:gd name="connsiteY36" fmla="*/ 26078 h 45031"/>
                <a:gd name="connsiteX37" fmla="*/ 66512 w 105062"/>
                <a:gd name="connsiteY37" fmla="*/ 22620 h 45031"/>
                <a:gd name="connsiteX38" fmla="*/ 70042 w 105062"/>
                <a:gd name="connsiteY38" fmla="*/ 21236 h 45031"/>
                <a:gd name="connsiteX39" fmla="*/ 74748 w 105062"/>
                <a:gd name="connsiteY39" fmla="*/ 20821 h 45031"/>
                <a:gd name="connsiteX40" fmla="*/ 84784 w 105062"/>
                <a:gd name="connsiteY40" fmla="*/ 20683 h 45031"/>
                <a:gd name="connsiteX41" fmla="*/ 89282 w 105062"/>
                <a:gd name="connsiteY41" fmla="*/ 19853 h 45031"/>
                <a:gd name="connsiteX42" fmla="*/ 90667 w 105062"/>
                <a:gd name="connsiteY42" fmla="*/ 19161 h 45031"/>
                <a:gd name="connsiteX43" fmla="*/ 93297 w 105062"/>
                <a:gd name="connsiteY43" fmla="*/ 17224 h 45031"/>
                <a:gd name="connsiteX44" fmla="*/ 94681 w 105062"/>
                <a:gd name="connsiteY44" fmla="*/ 16394 h 45031"/>
                <a:gd name="connsiteX45" fmla="*/ 97173 w 105062"/>
                <a:gd name="connsiteY45" fmla="*/ 15218 h 45031"/>
                <a:gd name="connsiteX46" fmla="*/ 105062 w 105062"/>
                <a:gd name="connsiteY46" fmla="*/ 12590 h 45031"/>
                <a:gd name="connsiteX47" fmla="*/ 103817 w 105062"/>
                <a:gd name="connsiteY47" fmla="*/ 10860 h 45031"/>
                <a:gd name="connsiteX48" fmla="*/ 102571 w 105062"/>
                <a:gd name="connsiteY48" fmla="*/ 10307 h 45031"/>
                <a:gd name="connsiteX49" fmla="*/ 101117 w 105062"/>
                <a:gd name="connsiteY49" fmla="*/ 10030 h 45031"/>
                <a:gd name="connsiteX50" fmla="*/ 99595 w 105062"/>
                <a:gd name="connsiteY50" fmla="*/ 9408 h 45031"/>
                <a:gd name="connsiteX51" fmla="*/ 90736 w 105062"/>
                <a:gd name="connsiteY51" fmla="*/ 2974 h 45031"/>
                <a:gd name="connsiteX52" fmla="*/ 87552 w 105062"/>
                <a:gd name="connsiteY52" fmla="*/ 1176 h 45031"/>
                <a:gd name="connsiteX53" fmla="*/ 84645 w 105062"/>
                <a:gd name="connsiteY53" fmla="*/ 415 h 45031"/>
                <a:gd name="connsiteX54" fmla="*/ 77793 w 105062"/>
                <a:gd name="connsiteY54" fmla="*/ 0 h 45031"/>
                <a:gd name="connsiteX55" fmla="*/ 70111 w 105062"/>
                <a:gd name="connsiteY55" fmla="*/ 69 h 45031"/>
                <a:gd name="connsiteX56" fmla="*/ 61944 w 105062"/>
                <a:gd name="connsiteY56" fmla="*/ 1660 h 45031"/>
                <a:gd name="connsiteX57" fmla="*/ 55300 w 105062"/>
                <a:gd name="connsiteY57" fmla="*/ 5465 h 45031"/>
                <a:gd name="connsiteX58" fmla="*/ 52254 w 105062"/>
                <a:gd name="connsiteY58" fmla="*/ 12105 h 45031"/>
                <a:gd name="connsiteX59" fmla="*/ 52185 w 105062"/>
                <a:gd name="connsiteY59" fmla="*/ 16117 h 45031"/>
                <a:gd name="connsiteX60" fmla="*/ 51908 w 105062"/>
                <a:gd name="connsiteY60" fmla="*/ 18884 h 45031"/>
                <a:gd name="connsiteX61" fmla="*/ 50247 w 105062"/>
                <a:gd name="connsiteY61" fmla="*/ 20475 h 45031"/>
                <a:gd name="connsiteX62" fmla="*/ 45956 w 105062"/>
                <a:gd name="connsiteY62" fmla="*/ 21167 h 45031"/>
                <a:gd name="connsiteX63" fmla="*/ 42150 w 105062"/>
                <a:gd name="connsiteY63" fmla="*/ 20890 h 45031"/>
                <a:gd name="connsiteX64" fmla="*/ 36128 w 105062"/>
                <a:gd name="connsiteY64" fmla="*/ 19576 h 4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5062" h="45031">
                  <a:moveTo>
                    <a:pt x="36128" y="19576"/>
                  </a:moveTo>
                  <a:lnTo>
                    <a:pt x="32529" y="19645"/>
                  </a:lnTo>
                  <a:lnTo>
                    <a:pt x="24016" y="21444"/>
                  </a:lnTo>
                  <a:lnTo>
                    <a:pt x="0" y="30436"/>
                  </a:lnTo>
                  <a:lnTo>
                    <a:pt x="2007" y="33757"/>
                  </a:lnTo>
                  <a:lnTo>
                    <a:pt x="5053" y="36869"/>
                  </a:lnTo>
                  <a:lnTo>
                    <a:pt x="8790" y="38875"/>
                  </a:lnTo>
                  <a:lnTo>
                    <a:pt x="12527" y="38945"/>
                  </a:lnTo>
                  <a:lnTo>
                    <a:pt x="19933" y="34794"/>
                  </a:lnTo>
                  <a:lnTo>
                    <a:pt x="24016" y="33964"/>
                  </a:lnTo>
                  <a:lnTo>
                    <a:pt x="27684" y="36731"/>
                  </a:lnTo>
                  <a:lnTo>
                    <a:pt x="24708" y="39152"/>
                  </a:lnTo>
                  <a:lnTo>
                    <a:pt x="21940" y="42127"/>
                  </a:lnTo>
                  <a:lnTo>
                    <a:pt x="21456" y="44409"/>
                  </a:lnTo>
                  <a:lnTo>
                    <a:pt x="25539" y="45032"/>
                  </a:lnTo>
                  <a:lnTo>
                    <a:pt x="27200" y="44409"/>
                  </a:lnTo>
                  <a:lnTo>
                    <a:pt x="30176" y="42473"/>
                  </a:lnTo>
                  <a:lnTo>
                    <a:pt x="31629" y="42057"/>
                  </a:lnTo>
                  <a:lnTo>
                    <a:pt x="33775" y="42542"/>
                  </a:lnTo>
                  <a:lnTo>
                    <a:pt x="35090" y="43510"/>
                  </a:lnTo>
                  <a:lnTo>
                    <a:pt x="36336" y="43856"/>
                  </a:lnTo>
                  <a:lnTo>
                    <a:pt x="38205" y="42680"/>
                  </a:lnTo>
                  <a:lnTo>
                    <a:pt x="39035" y="41366"/>
                  </a:lnTo>
                  <a:lnTo>
                    <a:pt x="39381" y="40051"/>
                  </a:lnTo>
                  <a:lnTo>
                    <a:pt x="39866" y="38945"/>
                  </a:lnTo>
                  <a:lnTo>
                    <a:pt x="40904" y="38253"/>
                  </a:lnTo>
                  <a:lnTo>
                    <a:pt x="42634" y="38737"/>
                  </a:lnTo>
                  <a:lnTo>
                    <a:pt x="44503" y="39913"/>
                  </a:lnTo>
                  <a:lnTo>
                    <a:pt x="46441" y="40743"/>
                  </a:lnTo>
                  <a:lnTo>
                    <a:pt x="48448" y="40121"/>
                  </a:lnTo>
                  <a:lnTo>
                    <a:pt x="50109" y="36524"/>
                  </a:lnTo>
                  <a:lnTo>
                    <a:pt x="47756" y="33687"/>
                  </a:lnTo>
                  <a:lnTo>
                    <a:pt x="42357" y="30851"/>
                  </a:lnTo>
                  <a:lnTo>
                    <a:pt x="44157" y="28292"/>
                  </a:lnTo>
                  <a:lnTo>
                    <a:pt x="49417" y="27323"/>
                  </a:lnTo>
                  <a:lnTo>
                    <a:pt x="58483" y="27185"/>
                  </a:lnTo>
                  <a:lnTo>
                    <a:pt x="62359" y="26078"/>
                  </a:lnTo>
                  <a:lnTo>
                    <a:pt x="66512" y="22620"/>
                  </a:lnTo>
                  <a:lnTo>
                    <a:pt x="70042" y="21236"/>
                  </a:lnTo>
                  <a:lnTo>
                    <a:pt x="74748" y="20821"/>
                  </a:lnTo>
                  <a:lnTo>
                    <a:pt x="84784" y="20683"/>
                  </a:lnTo>
                  <a:lnTo>
                    <a:pt x="89282" y="19853"/>
                  </a:lnTo>
                  <a:lnTo>
                    <a:pt x="90667" y="19161"/>
                  </a:lnTo>
                  <a:lnTo>
                    <a:pt x="93297" y="17224"/>
                  </a:lnTo>
                  <a:lnTo>
                    <a:pt x="94681" y="16394"/>
                  </a:lnTo>
                  <a:lnTo>
                    <a:pt x="97173" y="15218"/>
                  </a:lnTo>
                  <a:lnTo>
                    <a:pt x="105062" y="12590"/>
                  </a:lnTo>
                  <a:lnTo>
                    <a:pt x="103817" y="10860"/>
                  </a:lnTo>
                  <a:lnTo>
                    <a:pt x="102571" y="10307"/>
                  </a:lnTo>
                  <a:lnTo>
                    <a:pt x="101117" y="10030"/>
                  </a:lnTo>
                  <a:lnTo>
                    <a:pt x="99595" y="9408"/>
                  </a:lnTo>
                  <a:lnTo>
                    <a:pt x="90736" y="2974"/>
                  </a:lnTo>
                  <a:lnTo>
                    <a:pt x="87552" y="1176"/>
                  </a:lnTo>
                  <a:lnTo>
                    <a:pt x="84645" y="415"/>
                  </a:lnTo>
                  <a:lnTo>
                    <a:pt x="77793" y="0"/>
                  </a:lnTo>
                  <a:lnTo>
                    <a:pt x="70111" y="69"/>
                  </a:lnTo>
                  <a:lnTo>
                    <a:pt x="61944" y="1660"/>
                  </a:lnTo>
                  <a:lnTo>
                    <a:pt x="55300" y="5465"/>
                  </a:lnTo>
                  <a:lnTo>
                    <a:pt x="52254" y="12105"/>
                  </a:lnTo>
                  <a:lnTo>
                    <a:pt x="52185" y="16117"/>
                  </a:lnTo>
                  <a:lnTo>
                    <a:pt x="51908" y="18884"/>
                  </a:lnTo>
                  <a:lnTo>
                    <a:pt x="50247" y="20475"/>
                  </a:lnTo>
                  <a:lnTo>
                    <a:pt x="45956" y="21167"/>
                  </a:lnTo>
                  <a:lnTo>
                    <a:pt x="42150" y="20890"/>
                  </a:lnTo>
                  <a:lnTo>
                    <a:pt x="36128" y="1957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6" name="Freeform 3705">
              <a:extLst>
                <a:ext uri="{FF2B5EF4-FFF2-40B4-BE49-F238E27FC236}">
                  <a16:creationId xmlns:a16="http://schemas.microsoft.com/office/drawing/2014/main" id="{5DF12EA1-1B4E-45AF-81D3-C69427F6C56A}"/>
                </a:ext>
              </a:extLst>
            </p:cNvPr>
            <p:cNvSpPr/>
            <p:nvPr/>
          </p:nvSpPr>
          <p:spPr>
            <a:xfrm>
              <a:off x="6320206" y="1990041"/>
              <a:ext cx="153633" cy="73609"/>
            </a:xfrm>
            <a:custGeom>
              <a:avLst/>
              <a:gdLst>
                <a:gd name="connsiteX0" fmla="*/ 82851 w 115355"/>
                <a:gd name="connsiteY0" fmla="*/ 5465 h 55269"/>
                <a:gd name="connsiteX1" fmla="*/ 89634 w 115355"/>
                <a:gd name="connsiteY1" fmla="*/ 5880 h 55269"/>
                <a:gd name="connsiteX2" fmla="*/ 92610 w 115355"/>
                <a:gd name="connsiteY2" fmla="*/ 6641 h 55269"/>
                <a:gd name="connsiteX3" fmla="*/ 95794 w 115355"/>
                <a:gd name="connsiteY3" fmla="*/ 8370 h 55269"/>
                <a:gd name="connsiteX4" fmla="*/ 104653 w 115355"/>
                <a:gd name="connsiteY4" fmla="*/ 14872 h 55269"/>
                <a:gd name="connsiteX5" fmla="*/ 106175 w 115355"/>
                <a:gd name="connsiteY5" fmla="*/ 15495 h 55269"/>
                <a:gd name="connsiteX6" fmla="*/ 107629 w 115355"/>
                <a:gd name="connsiteY6" fmla="*/ 15772 h 55269"/>
                <a:gd name="connsiteX7" fmla="*/ 108875 w 115355"/>
                <a:gd name="connsiteY7" fmla="*/ 16394 h 55269"/>
                <a:gd name="connsiteX8" fmla="*/ 110052 w 115355"/>
                <a:gd name="connsiteY8" fmla="*/ 18054 h 55269"/>
                <a:gd name="connsiteX9" fmla="*/ 102161 w 115355"/>
                <a:gd name="connsiteY9" fmla="*/ 20683 h 55269"/>
                <a:gd name="connsiteX10" fmla="*/ 99670 w 115355"/>
                <a:gd name="connsiteY10" fmla="*/ 21790 h 55269"/>
                <a:gd name="connsiteX11" fmla="*/ 98286 w 115355"/>
                <a:gd name="connsiteY11" fmla="*/ 22620 h 55269"/>
                <a:gd name="connsiteX12" fmla="*/ 95656 w 115355"/>
                <a:gd name="connsiteY12" fmla="*/ 24556 h 55269"/>
                <a:gd name="connsiteX13" fmla="*/ 94341 w 115355"/>
                <a:gd name="connsiteY13" fmla="*/ 25248 h 55269"/>
                <a:gd name="connsiteX14" fmla="*/ 89842 w 115355"/>
                <a:gd name="connsiteY14" fmla="*/ 26078 h 55269"/>
                <a:gd name="connsiteX15" fmla="*/ 79806 w 115355"/>
                <a:gd name="connsiteY15" fmla="*/ 26217 h 55269"/>
                <a:gd name="connsiteX16" fmla="*/ 75030 w 115355"/>
                <a:gd name="connsiteY16" fmla="*/ 26632 h 55269"/>
                <a:gd name="connsiteX17" fmla="*/ 71570 w 115355"/>
                <a:gd name="connsiteY17" fmla="*/ 27946 h 55269"/>
                <a:gd name="connsiteX18" fmla="*/ 67417 w 115355"/>
                <a:gd name="connsiteY18" fmla="*/ 31405 h 55269"/>
                <a:gd name="connsiteX19" fmla="*/ 63542 w 115355"/>
                <a:gd name="connsiteY19" fmla="*/ 32512 h 55269"/>
                <a:gd name="connsiteX20" fmla="*/ 54475 w 115355"/>
                <a:gd name="connsiteY20" fmla="*/ 32650 h 55269"/>
                <a:gd name="connsiteX21" fmla="*/ 49215 w 115355"/>
                <a:gd name="connsiteY21" fmla="*/ 33618 h 55269"/>
                <a:gd name="connsiteX22" fmla="*/ 47346 w 115355"/>
                <a:gd name="connsiteY22" fmla="*/ 36108 h 55269"/>
                <a:gd name="connsiteX23" fmla="*/ 52814 w 115355"/>
                <a:gd name="connsiteY23" fmla="*/ 38945 h 55269"/>
                <a:gd name="connsiteX24" fmla="*/ 55167 w 115355"/>
                <a:gd name="connsiteY24" fmla="*/ 41781 h 55269"/>
                <a:gd name="connsiteX25" fmla="*/ 53506 w 115355"/>
                <a:gd name="connsiteY25" fmla="*/ 45378 h 55269"/>
                <a:gd name="connsiteX26" fmla="*/ 51499 w 115355"/>
                <a:gd name="connsiteY26" fmla="*/ 46000 h 55269"/>
                <a:gd name="connsiteX27" fmla="*/ 49561 w 115355"/>
                <a:gd name="connsiteY27" fmla="*/ 45170 h 55269"/>
                <a:gd name="connsiteX28" fmla="*/ 47692 w 115355"/>
                <a:gd name="connsiteY28" fmla="*/ 43994 h 55269"/>
                <a:gd name="connsiteX29" fmla="*/ 45962 w 115355"/>
                <a:gd name="connsiteY29" fmla="*/ 43579 h 55269"/>
                <a:gd name="connsiteX30" fmla="*/ 44924 w 115355"/>
                <a:gd name="connsiteY30" fmla="*/ 44202 h 55269"/>
                <a:gd name="connsiteX31" fmla="*/ 44439 w 115355"/>
                <a:gd name="connsiteY31" fmla="*/ 45309 h 55269"/>
                <a:gd name="connsiteX32" fmla="*/ 44093 w 115355"/>
                <a:gd name="connsiteY32" fmla="*/ 46623 h 55269"/>
                <a:gd name="connsiteX33" fmla="*/ 43263 w 115355"/>
                <a:gd name="connsiteY33" fmla="*/ 47937 h 55269"/>
                <a:gd name="connsiteX34" fmla="*/ 41394 w 115355"/>
                <a:gd name="connsiteY34" fmla="*/ 49113 h 55269"/>
                <a:gd name="connsiteX35" fmla="*/ 40148 w 115355"/>
                <a:gd name="connsiteY35" fmla="*/ 48767 h 55269"/>
                <a:gd name="connsiteX36" fmla="*/ 38833 w 115355"/>
                <a:gd name="connsiteY36" fmla="*/ 47799 h 55269"/>
                <a:gd name="connsiteX37" fmla="*/ 36688 w 115355"/>
                <a:gd name="connsiteY37" fmla="*/ 47315 h 55269"/>
                <a:gd name="connsiteX38" fmla="*/ 35234 w 115355"/>
                <a:gd name="connsiteY38" fmla="*/ 47730 h 55269"/>
                <a:gd name="connsiteX39" fmla="*/ 32258 w 115355"/>
                <a:gd name="connsiteY39" fmla="*/ 49666 h 55269"/>
                <a:gd name="connsiteX40" fmla="*/ 30597 w 115355"/>
                <a:gd name="connsiteY40" fmla="*/ 50220 h 55269"/>
                <a:gd name="connsiteX41" fmla="*/ 26583 w 115355"/>
                <a:gd name="connsiteY41" fmla="*/ 49666 h 55269"/>
                <a:gd name="connsiteX42" fmla="*/ 26998 w 115355"/>
                <a:gd name="connsiteY42" fmla="*/ 47384 h 55269"/>
                <a:gd name="connsiteX43" fmla="*/ 29836 w 115355"/>
                <a:gd name="connsiteY43" fmla="*/ 44409 h 55269"/>
                <a:gd name="connsiteX44" fmla="*/ 32812 w 115355"/>
                <a:gd name="connsiteY44" fmla="*/ 41988 h 55269"/>
                <a:gd name="connsiteX45" fmla="*/ 29144 w 115355"/>
                <a:gd name="connsiteY45" fmla="*/ 39221 h 55269"/>
                <a:gd name="connsiteX46" fmla="*/ 25060 w 115355"/>
                <a:gd name="connsiteY46" fmla="*/ 40051 h 55269"/>
                <a:gd name="connsiteX47" fmla="*/ 17655 w 115355"/>
                <a:gd name="connsiteY47" fmla="*/ 44202 h 55269"/>
                <a:gd name="connsiteX48" fmla="*/ 13848 w 115355"/>
                <a:gd name="connsiteY48" fmla="*/ 44063 h 55269"/>
                <a:gd name="connsiteX49" fmla="*/ 10111 w 115355"/>
                <a:gd name="connsiteY49" fmla="*/ 42057 h 55269"/>
                <a:gd name="connsiteX50" fmla="*/ 7066 w 115355"/>
                <a:gd name="connsiteY50" fmla="*/ 38945 h 55269"/>
                <a:gd name="connsiteX51" fmla="*/ 5058 w 115355"/>
                <a:gd name="connsiteY51" fmla="*/ 35624 h 55269"/>
                <a:gd name="connsiteX52" fmla="*/ 29075 w 115355"/>
                <a:gd name="connsiteY52" fmla="*/ 26632 h 55269"/>
                <a:gd name="connsiteX53" fmla="*/ 37518 w 115355"/>
                <a:gd name="connsiteY53" fmla="*/ 24833 h 55269"/>
                <a:gd name="connsiteX54" fmla="*/ 41117 w 115355"/>
                <a:gd name="connsiteY54" fmla="*/ 24695 h 55269"/>
                <a:gd name="connsiteX55" fmla="*/ 47208 w 115355"/>
                <a:gd name="connsiteY55" fmla="*/ 26009 h 55269"/>
                <a:gd name="connsiteX56" fmla="*/ 50945 w 115355"/>
                <a:gd name="connsiteY56" fmla="*/ 26286 h 55269"/>
                <a:gd name="connsiteX57" fmla="*/ 55305 w 115355"/>
                <a:gd name="connsiteY57" fmla="*/ 25663 h 55269"/>
                <a:gd name="connsiteX58" fmla="*/ 56966 w 115355"/>
                <a:gd name="connsiteY58" fmla="*/ 24072 h 55269"/>
                <a:gd name="connsiteX59" fmla="*/ 57244 w 115355"/>
                <a:gd name="connsiteY59" fmla="*/ 21305 h 55269"/>
                <a:gd name="connsiteX60" fmla="*/ 57244 w 115355"/>
                <a:gd name="connsiteY60" fmla="*/ 17224 h 55269"/>
                <a:gd name="connsiteX61" fmla="*/ 60358 w 115355"/>
                <a:gd name="connsiteY61" fmla="*/ 10653 h 55269"/>
                <a:gd name="connsiteX62" fmla="*/ 67002 w 115355"/>
                <a:gd name="connsiteY62" fmla="*/ 6848 h 55269"/>
                <a:gd name="connsiteX63" fmla="*/ 75169 w 115355"/>
                <a:gd name="connsiteY63" fmla="*/ 5257 h 55269"/>
                <a:gd name="connsiteX64" fmla="*/ 82851 w 115355"/>
                <a:gd name="connsiteY64" fmla="*/ 5257 h 55269"/>
                <a:gd name="connsiteX65" fmla="*/ 82851 w 115355"/>
                <a:gd name="connsiteY65" fmla="*/ 0 h 55269"/>
                <a:gd name="connsiteX66" fmla="*/ 82851 w 115355"/>
                <a:gd name="connsiteY66" fmla="*/ 0 h 55269"/>
                <a:gd name="connsiteX67" fmla="*/ 75169 w 115355"/>
                <a:gd name="connsiteY67" fmla="*/ 0 h 55269"/>
                <a:gd name="connsiteX68" fmla="*/ 74200 w 115355"/>
                <a:gd name="connsiteY68" fmla="*/ 138 h 55269"/>
                <a:gd name="connsiteX69" fmla="*/ 66033 w 115355"/>
                <a:gd name="connsiteY69" fmla="*/ 1729 h 55269"/>
                <a:gd name="connsiteX70" fmla="*/ 64441 w 115355"/>
                <a:gd name="connsiteY70" fmla="*/ 2283 h 55269"/>
                <a:gd name="connsiteX71" fmla="*/ 57797 w 115355"/>
                <a:gd name="connsiteY71" fmla="*/ 6087 h 55269"/>
                <a:gd name="connsiteX72" fmla="*/ 55651 w 115355"/>
                <a:gd name="connsiteY72" fmla="*/ 8370 h 55269"/>
                <a:gd name="connsiteX73" fmla="*/ 52606 w 115355"/>
                <a:gd name="connsiteY73" fmla="*/ 14941 h 55269"/>
                <a:gd name="connsiteX74" fmla="*/ 52122 w 115355"/>
                <a:gd name="connsiteY74" fmla="*/ 17086 h 55269"/>
                <a:gd name="connsiteX75" fmla="*/ 52122 w 115355"/>
                <a:gd name="connsiteY75" fmla="*/ 20821 h 55269"/>
                <a:gd name="connsiteX76" fmla="*/ 50807 w 115355"/>
                <a:gd name="connsiteY76" fmla="*/ 21029 h 55269"/>
                <a:gd name="connsiteX77" fmla="*/ 48038 w 115355"/>
                <a:gd name="connsiteY77" fmla="*/ 20821 h 55269"/>
                <a:gd name="connsiteX78" fmla="*/ 42363 w 115355"/>
                <a:gd name="connsiteY78" fmla="*/ 19576 h 55269"/>
                <a:gd name="connsiteX79" fmla="*/ 41256 w 115355"/>
                <a:gd name="connsiteY79" fmla="*/ 19438 h 55269"/>
                <a:gd name="connsiteX80" fmla="*/ 41117 w 115355"/>
                <a:gd name="connsiteY80" fmla="*/ 19438 h 55269"/>
                <a:gd name="connsiteX81" fmla="*/ 37518 w 115355"/>
                <a:gd name="connsiteY81" fmla="*/ 19576 h 55269"/>
                <a:gd name="connsiteX82" fmla="*/ 36618 w 115355"/>
                <a:gd name="connsiteY82" fmla="*/ 19714 h 55269"/>
                <a:gd name="connsiteX83" fmla="*/ 28175 w 115355"/>
                <a:gd name="connsiteY83" fmla="*/ 21513 h 55269"/>
                <a:gd name="connsiteX84" fmla="*/ 27414 w 115355"/>
                <a:gd name="connsiteY84" fmla="*/ 21720 h 55269"/>
                <a:gd name="connsiteX85" fmla="*/ 3397 w 115355"/>
                <a:gd name="connsiteY85" fmla="*/ 30713 h 55269"/>
                <a:gd name="connsiteX86" fmla="*/ 283 w 115355"/>
                <a:gd name="connsiteY86" fmla="*/ 33826 h 55269"/>
                <a:gd name="connsiteX87" fmla="*/ 698 w 115355"/>
                <a:gd name="connsiteY87" fmla="*/ 38184 h 55269"/>
                <a:gd name="connsiteX88" fmla="*/ 2705 w 115355"/>
                <a:gd name="connsiteY88" fmla="*/ 41504 h 55269"/>
                <a:gd name="connsiteX89" fmla="*/ 3466 w 115355"/>
                <a:gd name="connsiteY89" fmla="*/ 42473 h 55269"/>
                <a:gd name="connsiteX90" fmla="*/ 6512 w 115355"/>
                <a:gd name="connsiteY90" fmla="*/ 45585 h 55269"/>
                <a:gd name="connsiteX91" fmla="*/ 7758 w 115355"/>
                <a:gd name="connsiteY91" fmla="*/ 46484 h 55269"/>
                <a:gd name="connsiteX92" fmla="*/ 11495 w 115355"/>
                <a:gd name="connsiteY92" fmla="*/ 48491 h 55269"/>
                <a:gd name="connsiteX93" fmla="*/ 13848 w 115355"/>
                <a:gd name="connsiteY93" fmla="*/ 49113 h 55269"/>
                <a:gd name="connsiteX94" fmla="*/ 17655 w 115355"/>
                <a:gd name="connsiteY94" fmla="*/ 49251 h 55269"/>
                <a:gd name="connsiteX95" fmla="*/ 17793 w 115355"/>
                <a:gd name="connsiteY95" fmla="*/ 49251 h 55269"/>
                <a:gd name="connsiteX96" fmla="*/ 20354 w 115355"/>
                <a:gd name="connsiteY96" fmla="*/ 48560 h 55269"/>
                <a:gd name="connsiteX97" fmla="*/ 21808 w 115355"/>
                <a:gd name="connsiteY97" fmla="*/ 47730 h 55269"/>
                <a:gd name="connsiteX98" fmla="*/ 21669 w 115355"/>
                <a:gd name="connsiteY98" fmla="*/ 48560 h 55269"/>
                <a:gd name="connsiteX99" fmla="*/ 22569 w 115355"/>
                <a:gd name="connsiteY99" fmla="*/ 52572 h 55269"/>
                <a:gd name="connsiteX100" fmla="*/ 26029 w 115355"/>
                <a:gd name="connsiteY100" fmla="*/ 54716 h 55269"/>
                <a:gd name="connsiteX101" fmla="*/ 30043 w 115355"/>
                <a:gd name="connsiteY101" fmla="*/ 55270 h 55269"/>
                <a:gd name="connsiteX102" fmla="*/ 30805 w 115355"/>
                <a:gd name="connsiteY102" fmla="*/ 55270 h 55269"/>
                <a:gd name="connsiteX103" fmla="*/ 32466 w 115355"/>
                <a:gd name="connsiteY103" fmla="*/ 54993 h 55269"/>
                <a:gd name="connsiteX104" fmla="*/ 34127 w 115355"/>
                <a:gd name="connsiteY104" fmla="*/ 54439 h 55269"/>
                <a:gd name="connsiteX105" fmla="*/ 35303 w 115355"/>
                <a:gd name="connsiteY105" fmla="*/ 53886 h 55269"/>
                <a:gd name="connsiteX106" fmla="*/ 37103 w 115355"/>
                <a:gd name="connsiteY106" fmla="*/ 52710 h 55269"/>
                <a:gd name="connsiteX107" fmla="*/ 37311 w 115355"/>
                <a:gd name="connsiteY107" fmla="*/ 52849 h 55269"/>
                <a:gd name="connsiteX108" fmla="*/ 38902 w 115355"/>
                <a:gd name="connsiteY108" fmla="*/ 53609 h 55269"/>
                <a:gd name="connsiteX109" fmla="*/ 40148 w 115355"/>
                <a:gd name="connsiteY109" fmla="*/ 53955 h 55269"/>
                <a:gd name="connsiteX110" fmla="*/ 41602 w 115355"/>
                <a:gd name="connsiteY110" fmla="*/ 54163 h 55269"/>
                <a:gd name="connsiteX111" fmla="*/ 44301 w 115355"/>
                <a:gd name="connsiteY111" fmla="*/ 53402 h 55269"/>
                <a:gd name="connsiteX112" fmla="*/ 46170 w 115355"/>
                <a:gd name="connsiteY112" fmla="*/ 52226 h 55269"/>
                <a:gd name="connsiteX113" fmla="*/ 47831 w 115355"/>
                <a:gd name="connsiteY113" fmla="*/ 50566 h 55269"/>
                <a:gd name="connsiteX114" fmla="*/ 48177 w 115355"/>
                <a:gd name="connsiteY114" fmla="*/ 50012 h 55269"/>
                <a:gd name="connsiteX115" fmla="*/ 49561 w 115355"/>
                <a:gd name="connsiteY115" fmla="*/ 50635 h 55269"/>
                <a:gd name="connsiteX116" fmla="*/ 51638 w 115355"/>
                <a:gd name="connsiteY116" fmla="*/ 51050 h 55269"/>
                <a:gd name="connsiteX117" fmla="*/ 53229 w 115355"/>
                <a:gd name="connsiteY117" fmla="*/ 50773 h 55269"/>
                <a:gd name="connsiteX118" fmla="*/ 55236 w 115355"/>
                <a:gd name="connsiteY118" fmla="*/ 50151 h 55269"/>
                <a:gd name="connsiteX119" fmla="*/ 58351 w 115355"/>
                <a:gd name="connsiteY119" fmla="*/ 47384 h 55269"/>
                <a:gd name="connsiteX120" fmla="*/ 60012 w 115355"/>
                <a:gd name="connsiteY120" fmla="*/ 43787 h 55269"/>
                <a:gd name="connsiteX121" fmla="*/ 59320 w 115355"/>
                <a:gd name="connsiteY121" fmla="*/ 38253 h 55269"/>
                <a:gd name="connsiteX122" fmla="*/ 58697 w 115355"/>
                <a:gd name="connsiteY122" fmla="*/ 37492 h 55269"/>
                <a:gd name="connsiteX123" fmla="*/ 63749 w 115355"/>
                <a:gd name="connsiteY123" fmla="*/ 37492 h 55269"/>
                <a:gd name="connsiteX124" fmla="*/ 65064 w 115355"/>
                <a:gd name="connsiteY124" fmla="*/ 37215 h 55269"/>
                <a:gd name="connsiteX125" fmla="*/ 68940 w 115355"/>
                <a:gd name="connsiteY125" fmla="*/ 36108 h 55269"/>
                <a:gd name="connsiteX126" fmla="*/ 70809 w 115355"/>
                <a:gd name="connsiteY126" fmla="*/ 35071 h 55269"/>
                <a:gd name="connsiteX127" fmla="*/ 74339 w 115355"/>
                <a:gd name="connsiteY127" fmla="*/ 32166 h 55269"/>
                <a:gd name="connsiteX128" fmla="*/ 76345 w 115355"/>
                <a:gd name="connsiteY128" fmla="*/ 31405 h 55269"/>
                <a:gd name="connsiteX129" fmla="*/ 80152 w 115355"/>
                <a:gd name="connsiteY129" fmla="*/ 31059 h 55269"/>
                <a:gd name="connsiteX130" fmla="*/ 89980 w 115355"/>
                <a:gd name="connsiteY130" fmla="*/ 30920 h 55269"/>
                <a:gd name="connsiteX131" fmla="*/ 90880 w 115355"/>
                <a:gd name="connsiteY131" fmla="*/ 30851 h 55269"/>
                <a:gd name="connsiteX132" fmla="*/ 95379 w 115355"/>
                <a:gd name="connsiteY132" fmla="*/ 30021 h 55269"/>
                <a:gd name="connsiteX133" fmla="*/ 96901 w 115355"/>
                <a:gd name="connsiteY133" fmla="*/ 29468 h 55269"/>
                <a:gd name="connsiteX134" fmla="*/ 98216 w 115355"/>
                <a:gd name="connsiteY134" fmla="*/ 28776 h 55269"/>
                <a:gd name="connsiteX135" fmla="*/ 98839 w 115355"/>
                <a:gd name="connsiteY135" fmla="*/ 28430 h 55269"/>
                <a:gd name="connsiteX136" fmla="*/ 101331 w 115355"/>
                <a:gd name="connsiteY136" fmla="*/ 26632 h 55269"/>
                <a:gd name="connsiteX137" fmla="*/ 102231 w 115355"/>
                <a:gd name="connsiteY137" fmla="*/ 26078 h 55269"/>
                <a:gd name="connsiteX138" fmla="*/ 104168 w 115355"/>
                <a:gd name="connsiteY138" fmla="*/ 25179 h 55269"/>
                <a:gd name="connsiteX139" fmla="*/ 111851 w 115355"/>
                <a:gd name="connsiteY139" fmla="*/ 22620 h 55269"/>
                <a:gd name="connsiteX140" fmla="*/ 115104 w 115355"/>
                <a:gd name="connsiteY140" fmla="*/ 19299 h 55269"/>
                <a:gd name="connsiteX141" fmla="*/ 114412 w 115355"/>
                <a:gd name="connsiteY141" fmla="*/ 14734 h 55269"/>
                <a:gd name="connsiteX142" fmla="*/ 113235 w 115355"/>
                <a:gd name="connsiteY142" fmla="*/ 13074 h 55269"/>
                <a:gd name="connsiteX143" fmla="*/ 111228 w 115355"/>
                <a:gd name="connsiteY143" fmla="*/ 11414 h 55269"/>
                <a:gd name="connsiteX144" fmla="*/ 109982 w 115355"/>
                <a:gd name="connsiteY144" fmla="*/ 10791 h 55269"/>
                <a:gd name="connsiteX145" fmla="*/ 108598 w 115355"/>
                <a:gd name="connsiteY145" fmla="*/ 10376 h 55269"/>
                <a:gd name="connsiteX146" fmla="*/ 107698 w 115355"/>
                <a:gd name="connsiteY146" fmla="*/ 10238 h 55269"/>
                <a:gd name="connsiteX147" fmla="*/ 107283 w 115355"/>
                <a:gd name="connsiteY147" fmla="*/ 10099 h 55269"/>
                <a:gd name="connsiteX148" fmla="*/ 98978 w 115355"/>
                <a:gd name="connsiteY148" fmla="*/ 4012 h 55269"/>
                <a:gd name="connsiteX149" fmla="*/ 98424 w 115355"/>
                <a:gd name="connsiteY149" fmla="*/ 3666 h 55269"/>
                <a:gd name="connsiteX150" fmla="*/ 95240 w 115355"/>
                <a:gd name="connsiteY150" fmla="*/ 1937 h 55269"/>
                <a:gd name="connsiteX151" fmla="*/ 93995 w 115355"/>
                <a:gd name="connsiteY151" fmla="*/ 1453 h 55269"/>
                <a:gd name="connsiteX152" fmla="*/ 91019 w 115355"/>
                <a:gd name="connsiteY152" fmla="*/ 692 h 55269"/>
                <a:gd name="connsiteX153" fmla="*/ 90050 w 115355"/>
                <a:gd name="connsiteY153" fmla="*/ 553 h 55269"/>
                <a:gd name="connsiteX154" fmla="*/ 83267 w 115355"/>
                <a:gd name="connsiteY154" fmla="*/ 138 h 55269"/>
                <a:gd name="connsiteX155" fmla="*/ 82921 w 115355"/>
                <a:gd name="connsiteY155" fmla="*/ 138 h 55269"/>
                <a:gd name="connsiteX156" fmla="*/ 82921 w 115355"/>
                <a:gd name="connsiteY156" fmla="*/ 138 h 5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355" h="55269">
                  <a:moveTo>
                    <a:pt x="82851" y="5465"/>
                  </a:moveTo>
                  <a:lnTo>
                    <a:pt x="89634" y="5880"/>
                  </a:lnTo>
                  <a:lnTo>
                    <a:pt x="92610" y="6641"/>
                  </a:lnTo>
                  <a:lnTo>
                    <a:pt x="95794" y="8370"/>
                  </a:lnTo>
                  <a:lnTo>
                    <a:pt x="104653" y="14872"/>
                  </a:lnTo>
                  <a:lnTo>
                    <a:pt x="106175" y="15495"/>
                  </a:lnTo>
                  <a:lnTo>
                    <a:pt x="107629" y="15772"/>
                  </a:lnTo>
                  <a:lnTo>
                    <a:pt x="108875" y="16394"/>
                  </a:lnTo>
                  <a:lnTo>
                    <a:pt x="110052" y="18054"/>
                  </a:lnTo>
                  <a:lnTo>
                    <a:pt x="102161" y="20683"/>
                  </a:lnTo>
                  <a:lnTo>
                    <a:pt x="99670" y="21790"/>
                  </a:lnTo>
                  <a:lnTo>
                    <a:pt x="98286" y="22620"/>
                  </a:lnTo>
                  <a:lnTo>
                    <a:pt x="95656" y="24556"/>
                  </a:lnTo>
                  <a:lnTo>
                    <a:pt x="94341" y="25248"/>
                  </a:lnTo>
                  <a:lnTo>
                    <a:pt x="89842" y="26078"/>
                  </a:lnTo>
                  <a:lnTo>
                    <a:pt x="79806" y="26217"/>
                  </a:lnTo>
                  <a:lnTo>
                    <a:pt x="75030" y="26632"/>
                  </a:lnTo>
                  <a:lnTo>
                    <a:pt x="71570" y="27946"/>
                  </a:lnTo>
                  <a:lnTo>
                    <a:pt x="67417" y="31405"/>
                  </a:lnTo>
                  <a:lnTo>
                    <a:pt x="63542" y="32512"/>
                  </a:lnTo>
                  <a:lnTo>
                    <a:pt x="54475" y="32650"/>
                  </a:lnTo>
                  <a:lnTo>
                    <a:pt x="49215" y="33618"/>
                  </a:lnTo>
                  <a:lnTo>
                    <a:pt x="47346" y="36108"/>
                  </a:lnTo>
                  <a:lnTo>
                    <a:pt x="52814" y="38945"/>
                  </a:lnTo>
                  <a:lnTo>
                    <a:pt x="55167" y="41781"/>
                  </a:lnTo>
                  <a:lnTo>
                    <a:pt x="53506" y="45378"/>
                  </a:lnTo>
                  <a:lnTo>
                    <a:pt x="51499" y="46000"/>
                  </a:lnTo>
                  <a:lnTo>
                    <a:pt x="49561" y="45170"/>
                  </a:lnTo>
                  <a:lnTo>
                    <a:pt x="47692" y="43994"/>
                  </a:lnTo>
                  <a:lnTo>
                    <a:pt x="45962" y="43579"/>
                  </a:lnTo>
                  <a:lnTo>
                    <a:pt x="44924" y="44202"/>
                  </a:lnTo>
                  <a:lnTo>
                    <a:pt x="44439" y="45309"/>
                  </a:lnTo>
                  <a:lnTo>
                    <a:pt x="44093" y="46623"/>
                  </a:lnTo>
                  <a:lnTo>
                    <a:pt x="43263" y="47937"/>
                  </a:lnTo>
                  <a:lnTo>
                    <a:pt x="41394" y="49113"/>
                  </a:lnTo>
                  <a:lnTo>
                    <a:pt x="40148" y="48767"/>
                  </a:lnTo>
                  <a:lnTo>
                    <a:pt x="38833" y="47799"/>
                  </a:lnTo>
                  <a:lnTo>
                    <a:pt x="36688" y="47315"/>
                  </a:lnTo>
                  <a:lnTo>
                    <a:pt x="35234" y="47730"/>
                  </a:lnTo>
                  <a:lnTo>
                    <a:pt x="32258" y="49666"/>
                  </a:lnTo>
                  <a:lnTo>
                    <a:pt x="30597" y="50220"/>
                  </a:lnTo>
                  <a:lnTo>
                    <a:pt x="26583" y="49666"/>
                  </a:lnTo>
                  <a:lnTo>
                    <a:pt x="26998" y="47384"/>
                  </a:lnTo>
                  <a:lnTo>
                    <a:pt x="29836" y="44409"/>
                  </a:lnTo>
                  <a:lnTo>
                    <a:pt x="32812" y="41988"/>
                  </a:lnTo>
                  <a:lnTo>
                    <a:pt x="29144" y="39221"/>
                  </a:lnTo>
                  <a:lnTo>
                    <a:pt x="25060" y="40051"/>
                  </a:lnTo>
                  <a:lnTo>
                    <a:pt x="17655" y="44202"/>
                  </a:lnTo>
                  <a:lnTo>
                    <a:pt x="13848" y="44063"/>
                  </a:lnTo>
                  <a:lnTo>
                    <a:pt x="10111" y="42057"/>
                  </a:lnTo>
                  <a:lnTo>
                    <a:pt x="7066" y="38945"/>
                  </a:lnTo>
                  <a:lnTo>
                    <a:pt x="5058" y="35624"/>
                  </a:lnTo>
                  <a:lnTo>
                    <a:pt x="29075" y="26632"/>
                  </a:lnTo>
                  <a:lnTo>
                    <a:pt x="37518" y="24833"/>
                  </a:lnTo>
                  <a:lnTo>
                    <a:pt x="41117" y="24695"/>
                  </a:lnTo>
                  <a:lnTo>
                    <a:pt x="47208" y="26009"/>
                  </a:lnTo>
                  <a:lnTo>
                    <a:pt x="50945" y="26286"/>
                  </a:lnTo>
                  <a:lnTo>
                    <a:pt x="55305" y="25663"/>
                  </a:lnTo>
                  <a:lnTo>
                    <a:pt x="56966" y="24072"/>
                  </a:lnTo>
                  <a:lnTo>
                    <a:pt x="57244" y="21305"/>
                  </a:lnTo>
                  <a:lnTo>
                    <a:pt x="57244" y="17224"/>
                  </a:lnTo>
                  <a:cubicBezTo>
                    <a:pt x="57244" y="17224"/>
                    <a:pt x="60358" y="10653"/>
                    <a:pt x="60358" y="10653"/>
                  </a:cubicBezTo>
                  <a:lnTo>
                    <a:pt x="67002" y="6848"/>
                  </a:lnTo>
                  <a:lnTo>
                    <a:pt x="75169" y="5257"/>
                  </a:lnTo>
                  <a:lnTo>
                    <a:pt x="82851" y="5257"/>
                  </a:lnTo>
                  <a:moveTo>
                    <a:pt x="82851" y="0"/>
                  </a:moveTo>
                  <a:cubicBezTo>
                    <a:pt x="82851" y="0"/>
                    <a:pt x="82851" y="0"/>
                    <a:pt x="82851" y="0"/>
                  </a:cubicBezTo>
                  <a:lnTo>
                    <a:pt x="75169" y="0"/>
                  </a:lnTo>
                  <a:cubicBezTo>
                    <a:pt x="75169" y="0"/>
                    <a:pt x="74546" y="138"/>
                    <a:pt x="74200" y="138"/>
                  </a:cubicBezTo>
                  <a:lnTo>
                    <a:pt x="66033" y="1729"/>
                  </a:lnTo>
                  <a:cubicBezTo>
                    <a:pt x="65480" y="1868"/>
                    <a:pt x="64926" y="2006"/>
                    <a:pt x="64441" y="2283"/>
                  </a:cubicBezTo>
                  <a:lnTo>
                    <a:pt x="57797" y="6087"/>
                  </a:lnTo>
                  <a:cubicBezTo>
                    <a:pt x="56897" y="6641"/>
                    <a:pt x="56136" y="7402"/>
                    <a:pt x="55651" y="8370"/>
                  </a:cubicBezTo>
                  <a:lnTo>
                    <a:pt x="52606" y="14941"/>
                  </a:lnTo>
                  <a:cubicBezTo>
                    <a:pt x="52260" y="15633"/>
                    <a:pt x="52122" y="16325"/>
                    <a:pt x="52122" y="17086"/>
                  </a:cubicBezTo>
                  <a:lnTo>
                    <a:pt x="52122" y="20821"/>
                  </a:lnTo>
                  <a:cubicBezTo>
                    <a:pt x="52122" y="20821"/>
                    <a:pt x="50807" y="21029"/>
                    <a:pt x="50807" y="21029"/>
                  </a:cubicBezTo>
                  <a:lnTo>
                    <a:pt x="48038" y="20821"/>
                  </a:lnTo>
                  <a:lnTo>
                    <a:pt x="42363" y="19576"/>
                  </a:lnTo>
                  <a:cubicBezTo>
                    <a:pt x="42017" y="19507"/>
                    <a:pt x="41602" y="19438"/>
                    <a:pt x="41256" y="19438"/>
                  </a:cubicBezTo>
                  <a:cubicBezTo>
                    <a:pt x="41256" y="19438"/>
                    <a:pt x="41187" y="19438"/>
                    <a:pt x="41117" y="19438"/>
                  </a:cubicBezTo>
                  <a:lnTo>
                    <a:pt x="37518" y="19576"/>
                  </a:lnTo>
                  <a:cubicBezTo>
                    <a:pt x="37518" y="19576"/>
                    <a:pt x="36896" y="19576"/>
                    <a:pt x="36618" y="19714"/>
                  </a:cubicBezTo>
                  <a:lnTo>
                    <a:pt x="28175" y="21513"/>
                  </a:lnTo>
                  <a:cubicBezTo>
                    <a:pt x="28175" y="21513"/>
                    <a:pt x="27690" y="21651"/>
                    <a:pt x="27414" y="21720"/>
                  </a:cubicBezTo>
                  <a:lnTo>
                    <a:pt x="3397" y="30713"/>
                  </a:lnTo>
                  <a:cubicBezTo>
                    <a:pt x="1944" y="31266"/>
                    <a:pt x="836" y="32373"/>
                    <a:pt x="283" y="33826"/>
                  </a:cubicBezTo>
                  <a:cubicBezTo>
                    <a:pt x="-202" y="35278"/>
                    <a:pt x="-63" y="36869"/>
                    <a:pt x="698" y="38184"/>
                  </a:cubicBezTo>
                  <a:lnTo>
                    <a:pt x="2705" y="41504"/>
                  </a:lnTo>
                  <a:cubicBezTo>
                    <a:pt x="2913" y="41850"/>
                    <a:pt x="3190" y="42196"/>
                    <a:pt x="3466" y="42473"/>
                  </a:cubicBezTo>
                  <a:lnTo>
                    <a:pt x="6512" y="45585"/>
                  </a:lnTo>
                  <a:cubicBezTo>
                    <a:pt x="6858" y="45931"/>
                    <a:pt x="7273" y="46277"/>
                    <a:pt x="7758" y="46484"/>
                  </a:cubicBezTo>
                  <a:lnTo>
                    <a:pt x="11495" y="48491"/>
                  </a:lnTo>
                  <a:cubicBezTo>
                    <a:pt x="12187" y="48906"/>
                    <a:pt x="13018" y="49113"/>
                    <a:pt x="13848" y="49113"/>
                  </a:cubicBezTo>
                  <a:lnTo>
                    <a:pt x="17655" y="49251"/>
                  </a:lnTo>
                  <a:cubicBezTo>
                    <a:pt x="17655" y="49251"/>
                    <a:pt x="17724" y="49251"/>
                    <a:pt x="17793" y="49251"/>
                  </a:cubicBezTo>
                  <a:cubicBezTo>
                    <a:pt x="18693" y="49251"/>
                    <a:pt x="19593" y="49044"/>
                    <a:pt x="20354" y="48560"/>
                  </a:cubicBezTo>
                  <a:lnTo>
                    <a:pt x="21808" y="47730"/>
                  </a:lnTo>
                  <a:lnTo>
                    <a:pt x="21669" y="48560"/>
                  </a:lnTo>
                  <a:cubicBezTo>
                    <a:pt x="21392" y="49943"/>
                    <a:pt x="21669" y="51396"/>
                    <a:pt x="22569" y="52572"/>
                  </a:cubicBezTo>
                  <a:cubicBezTo>
                    <a:pt x="23399" y="53748"/>
                    <a:pt x="24645" y="54509"/>
                    <a:pt x="26029" y="54716"/>
                  </a:cubicBezTo>
                  <a:lnTo>
                    <a:pt x="30043" y="55270"/>
                  </a:lnTo>
                  <a:cubicBezTo>
                    <a:pt x="30043" y="55270"/>
                    <a:pt x="30528" y="55270"/>
                    <a:pt x="30805" y="55270"/>
                  </a:cubicBezTo>
                  <a:cubicBezTo>
                    <a:pt x="31358" y="55270"/>
                    <a:pt x="31912" y="55200"/>
                    <a:pt x="32466" y="54993"/>
                  </a:cubicBezTo>
                  <a:lnTo>
                    <a:pt x="34127" y="54439"/>
                  </a:lnTo>
                  <a:cubicBezTo>
                    <a:pt x="34542" y="54301"/>
                    <a:pt x="34957" y="54094"/>
                    <a:pt x="35303" y="53886"/>
                  </a:cubicBezTo>
                  <a:lnTo>
                    <a:pt x="37103" y="52710"/>
                  </a:lnTo>
                  <a:lnTo>
                    <a:pt x="37311" y="52849"/>
                  </a:lnTo>
                  <a:cubicBezTo>
                    <a:pt x="37795" y="53194"/>
                    <a:pt x="38279" y="53402"/>
                    <a:pt x="38902" y="53609"/>
                  </a:cubicBezTo>
                  <a:lnTo>
                    <a:pt x="40148" y="53955"/>
                  </a:lnTo>
                  <a:cubicBezTo>
                    <a:pt x="40633" y="54094"/>
                    <a:pt x="41117" y="54163"/>
                    <a:pt x="41602" y="54163"/>
                  </a:cubicBezTo>
                  <a:cubicBezTo>
                    <a:pt x="42571" y="54163"/>
                    <a:pt x="43470" y="53886"/>
                    <a:pt x="44301" y="53402"/>
                  </a:cubicBezTo>
                  <a:lnTo>
                    <a:pt x="46170" y="52226"/>
                  </a:lnTo>
                  <a:cubicBezTo>
                    <a:pt x="46862" y="51811"/>
                    <a:pt x="47415" y="51257"/>
                    <a:pt x="47831" y="50566"/>
                  </a:cubicBezTo>
                  <a:lnTo>
                    <a:pt x="48177" y="50012"/>
                  </a:lnTo>
                  <a:lnTo>
                    <a:pt x="49561" y="50635"/>
                  </a:lnTo>
                  <a:cubicBezTo>
                    <a:pt x="50253" y="50912"/>
                    <a:pt x="50945" y="51050"/>
                    <a:pt x="51638" y="51050"/>
                  </a:cubicBezTo>
                  <a:cubicBezTo>
                    <a:pt x="52191" y="51050"/>
                    <a:pt x="52675" y="50981"/>
                    <a:pt x="53229" y="50773"/>
                  </a:cubicBezTo>
                  <a:lnTo>
                    <a:pt x="55236" y="50151"/>
                  </a:lnTo>
                  <a:cubicBezTo>
                    <a:pt x="56621" y="49736"/>
                    <a:pt x="57728" y="48698"/>
                    <a:pt x="58351" y="47384"/>
                  </a:cubicBezTo>
                  <a:lnTo>
                    <a:pt x="60012" y="43787"/>
                  </a:lnTo>
                  <a:cubicBezTo>
                    <a:pt x="60842" y="41988"/>
                    <a:pt x="60566" y="39775"/>
                    <a:pt x="59320" y="38253"/>
                  </a:cubicBezTo>
                  <a:lnTo>
                    <a:pt x="58697" y="37492"/>
                  </a:lnTo>
                  <a:lnTo>
                    <a:pt x="63749" y="37492"/>
                  </a:lnTo>
                  <a:cubicBezTo>
                    <a:pt x="64234" y="37423"/>
                    <a:pt x="64649" y="37354"/>
                    <a:pt x="65064" y="37215"/>
                  </a:cubicBezTo>
                  <a:lnTo>
                    <a:pt x="68940" y="36108"/>
                  </a:lnTo>
                  <a:cubicBezTo>
                    <a:pt x="69632" y="35901"/>
                    <a:pt x="70255" y="35555"/>
                    <a:pt x="70809" y="35071"/>
                  </a:cubicBezTo>
                  <a:lnTo>
                    <a:pt x="74339" y="32166"/>
                  </a:lnTo>
                  <a:lnTo>
                    <a:pt x="76345" y="31405"/>
                  </a:lnTo>
                  <a:lnTo>
                    <a:pt x="80152" y="31059"/>
                  </a:lnTo>
                  <a:lnTo>
                    <a:pt x="89980" y="30920"/>
                  </a:lnTo>
                  <a:cubicBezTo>
                    <a:pt x="89980" y="30920"/>
                    <a:pt x="90603" y="30920"/>
                    <a:pt x="90880" y="30851"/>
                  </a:cubicBezTo>
                  <a:lnTo>
                    <a:pt x="95379" y="30021"/>
                  </a:lnTo>
                  <a:cubicBezTo>
                    <a:pt x="95932" y="29952"/>
                    <a:pt x="96417" y="29745"/>
                    <a:pt x="96901" y="29468"/>
                  </a:cubicBezTo>
                  <a:lnTo>
                    <a:pt x="98216" y="28776"/>
                  </a:lnTo>
                  <a:cubicBezTo>
                    <a:pt x="98216" y="28776"/>
                    <a:pt x="98632" y="28569"/>
                    <a:pt x="98839" y="28430"/>
                  </a:cubicBezTo>
                  <a:lnTo>
                    <a:pt x="101331" y="26632"/>
                  </a:lnTo>
                  <a:lnTo>
                    <a:pt x="102231" y="26078"/>
                  </a:lnTo>
                  <a:lnTo>
                    <a:pt x="104168" y="25179"/>
                  </a:lnTo>
                  <a:lnTo>
                    <a:pt x="111851" y="22620"/>
                  </a:lnTo>
                  <a:cubicBezTo>
                    <a:pt x="113374" y="22066"/>
                    <a:pt x="114619" y="20890"/>
                    <a:pt x="115104" y="19299"/>
                  </a:cubicBezTo>
                  <a:cubicBezTo>
                    <a:pt x="115588" y="17778"/>
                    <a:pt x="115381" y="16048"/>
                    <a:pt x="114412" y="14734"/>
                  </a:cubicBezTo>
                  <a:lnTo>
                    <a:pt x="113235" y="13074"/>
                  </a:lnTo>
                  <a:cubicBezTo>
                    <a:pt x="112751" y="12382"/>
                    <a:pt x="112059" y="11759"/>
                    <a:pt x="111228" y="11414"/>
                  </a:cubicBezTo>
                  <a:lnTo>
                    <a:pt x="109982" y="10791"/>
                  </a:lnTo>
                  <a:cubicBezTo>
                    <a:pt x="109567" y="10584"/>
                    <a:pt x="109083" y="10445"/>
                    <a:pt x="108598" y="10376"/>
                  </a:cubicBezTo>
                  <a:lnTo>
                    <a:pt x="107698" y="10238"/>
                  </a:lnTo>
                  <a:lnTo>
                    <a:pt x="107283" y="10099"/>
                  </a:lnTo>
                  <a:lnTo>
                    <a:pt x="98978" y="4012"/>
                  </a:lnTo>
                  <a:cubicBezTo>
                    <a:pt x="98978" y="4012"/>
                    <a:pt x="98632" y="3804"/>
                    <a:pt x="98424" y="3666"/>
                  </a:cubicBezTo>
                  <a:lnTo>
                    <a:pt x="95240" y="1937"/>
                  </a:lnTo>
                  <a:cubicBezTo>
                    <a:pt x="94825" y="1729"/>
                    <a:pt x="94410" y="1522"/>
                    <a:pt x="93995" y="1453"/>
                  </a:cubicBezTo>
                  <a:lnTo>
                    <a:pt x="91019" y="692"/>
                  </a:lnTo>
                  <a:cubicBezTo>
                    <a:pt x="91019" y="692"/>
                    <a:pt x="90396" y="553"/>
                    <a:pt x="90050" y="553"/>
                  </a:cubicBezTo>
                  <a:lnTo>
                    <a:pt x="83267" y="138"/>
                  </a:lnTo>
                  <a:cubicBezTo>
                    <a:pt x="83267" y="138"/>
                    <a:pt x="83059" y="138"/>
                    <a:pt x="82921" y="138"/>
                  </a:cubicBezTo>
                  <a:lnTo>
                    <a:pt x="82921"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7" name="Freeform 3706">
              <a:extLst>
                <a:ext uri="{FF2B5EF4-FFF2-40B4-BE49-F238E27FC236}">
                  <a16:creationId xmlns:a16="http://schemas.microsoft.com/office/drawing/2014/main" id="{7DEF7F64-4BDA-46F9-5AA7-FFEF19FF9028}"/>
                </a:ext>
              </a:extLst>
            </p:cNvPr>
            <p:cNvSpPr/>
            <p:nvPr/>
          </p:nvSpPr>
          <p:spPr>
            <a:xfrm>
              <a:off x="9555446" y="3149645"/>
              <a:ext cx="33276" cy="28006"/>
            </a:xfrm>
            <a:custGeom>
              <a:avLst/>
              <a:gdLst>
                <a:gd name="connsiteX0" fmla="*/ 24847 w 24985"/>
                <a:gd name="connsiteY0" fmla="*/ 8578 h 21028"/>
                <a:gd name="connsiteX1" fmla="*/ 24985 w 24985"/>
                <a:gd name="connsiteY1" fmla="*/ 3459 h 21028"/>
                <a:gd name="connsiteX2" fmla="*/ 24086 w 24985"/>
                <a:gd name="connsiteY2" fmla="*/ 899 h 21028"/>
                <a:gd name="connsiteX3" fmla="*/ 23117 w 24985"/>
                <a:gd name="connsiteY3" fmla="*/ 0 h 21028"/>
                <a:gd name="connsiteX4" fmla="*/ 21802 w 24985"/>
                <a:gd name="connsiteY4" fmla="*/ 346 h 21028"/>
                <a:gd name="connsiteX5" fmla="*/ 19379 w 24985"/>
                <a:gd name="connsiteY5" fmla="*/ 1591 h 21028"/>
                <a:gd name="connsiteX6" fmla="*/ 10520 w 24985"/>
                <a:gd name="connsiteY6" fmla="*/ 4635 h 21028"/>
                <a:gd name="connsiteX7" fmla="*/ 8444 w 24985"/>
                <a:gd name="connsiteY7" fmla="*/ 5811 h 21028"/>
                <a:gd name="connsiteX8" fmla="*/ 6644 w 24985"/>
                <a:gd name="connsiteY8" fmla="*/ 8785 h 21028"/>
                <a:gd name="connsiteX9" fmla="*/ 5537 w 24985"/>
                <a:gd name="connsiteY9" fmla="*/ 12797 h 21028"/>
                <a:gd name="connsiteX10" fmla="*/ 3738 w 24985"/>
                <a:gd name="connsiteY10" fmla="*/ 16809 h 21028"/>
                <a:gd name="connsiteX11" fmla="*/ 0 w 24985"/>
                <a:gd name="connsiteY11" fmla="*/ 19853 h 21028"/>
                <a:gd name="connsiteX12" fmla="*/ 1661 w 24985"/>
                <a:gd name="connsiteY12" fmla="*/ 21029 h 21028"/>
                <a:gd name="connsiteX13" fmla="*/ 4914 w 24985"/>
                <a:gd name="connsiteY13" fmla="*/ 19299 h 21028"/>
                <a:gd name="connsiteX14" fmla="*/ 11351 w 24985"/>
                <a:gd name="connsiteY14" fmla="*/ 14596 h 21028"/>
                <a:gd name="connsiteX15" fmla="*/ 21456 w 24985"/>
                <a:gd name="connsiteY15" fmla="*/ 11206 h 21028"/>
                <a:gd name="connsiteX16" fmla="*/ 24847 w 24985"/>
                <a:gd name="connsiteY16" fmla="*/ 8578 h 2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985" h="21028">
                  <a:moveTo>
                    <a:pt x="24847" y="8578"/>
                  </a:moveTo>
                  <a:lnTo>
                    <a:pt x="24985" y="3459"/>
                  </a:lnTo>
                  <a:lnTo>
                    <a:pt x="24086" y="899"/>
                  </a:lnTo>
                  <a:lnTo>
                    <a:pt x="23117" y="0"/>
                  </a:lnTo>
                  <a:lnTo>
                    <a:pt x="21802" y="346"/>
                  </a:lnTo>
                  <a:lnTo>
                    <a:pt x="19379" y="1591"/>
                  </a:lnTo>
                  <a:lnTo>
                    <a:pt x="10520" y="4635"/>
                  </a:lnTo>
                  <a:lnTo>
                    <a:pt x="8444" y="5811"/>
                  </a:lnTo>
                  <a:lnTo>
                    <a:pt x="6644" y="8785"/>
                  </a:lnTo>
                  <a:lnTo>
                    <a:pt x="5537" y="12797"/>
                  </a:lnTo>
                  <a:lnTo>
                    <a:pt x="3738" y="16809"/>
                  </a:lnTo>
                  <a:lnTo>
                    <a:pt x="0" y="19853"/>
                  </a:lnTo>
                  <a:lnTo>
                    <a:pt x="1661" y="21029"/>
                  </a:lnTo>
                  <a:lnTo>
                    <a:pt x="4914" y="19299"/>
                  </a:lnTo>
                  <a:lnTo>
                    <a:pt x="11351" y="14596"/>
                  </a:lnTo>
                  <a:lnTo>
                    <a:pt x="21456" y="11206"/>
                  </a:lnTo>
                  <a:lnTo>
                    <a:pt x="24847" y="857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8" name="Freeform 3707">
              <a:extLst>
                <a:ext uri="{FF2B5EF4-FFF2-40B4-BE49-F238E27FC236}">
                  <a16:creationId xmlns:a16="http://schemas.microsoft.com/office/drawing/2014/main" id="{B8F44DE2-A123-0920-6E58-5D91032E18C2}"/>
                </a:ext>
              </a:extLst>
            </p:cNvPr>
            <p:cNvSpPr/>
            <p:nvPr/>
          </p:nvSpPr>
          <p:spPr>
            <a:xfrm>
              <a:off x="9548626" y="3142550"/>
              <a:ext cx="46918" cy="41917"/>
            </a:xfrm>
            <a:custGeom>
              <a:avLst/>
              <a:gdLst>
                <a:gd name="connsiteX0" fmla="*/ 28238 w 35228"/>
                <a:gd name="connsiteY0" fmla="*/ 5326 h 31473"/>
                <a:gd name="connsiteX1" fmla="*/ 29207 w 35228"/>
                <a:gd name="connsiteY1" fmla="*/ 6226 h 31473"/>
                <a:gd name="connsiteX2" fmla="*/ 30176 w 35228"/>
                <a:gd name="connsiteY2" fmla="*/ 8785 h 31473"/>
                <a:gd name="connsiteX3" fmla="*/ 30038 w 35228"/>
                <a:gd name="connsiteY3" fmla="*/ 13904 h 31473"/>
                <a:gd name="connsiteX4" fmla="*/ 26646 w 35228"/>
                <a:gd name="connsiteY4" fmla="*/ 16533 h 31473"/>
                <a:gd name="connsiteX5" fmla="*/ 16542 w 35228"/>
                <a:gd name="connsiteY5" fmla="*/ 19922 h 31473"/>
                <a:gd name="connsiteX6" fmla="*/ 10105 w 35228"/>
                <a:gd name="connsiteY6" fmla="*/ 24626 h 31473"/>
                <a:gd name="connsiteX7" fmla="*/ 6852 w 35228"/>
                <a:gd name="connsiteY7" fmla="*/ 26355 h 31473"/>
                <a:gd name="connsiteX8" fmla="*/ 5260 w 35228"/>
                <a:gd name="connsiteY8" fmla="*/ 25179 h 31473"/>
                <a:gd name="connsiteX9" fmla="*/ 8997 w 35228"/>
                <a:gd name="connsiteY9" fmla="*/ 22136 h 31473"/>
                <a:gd name="connsiteX10" fmla="*/ 10797 w 35228"/>
                <a:gd name="connsiteY10" fmla="*/ 18123 h 31473"/>
                <a:gd name="connsiteX11" fmla="*/ 11905 w 35228"/>
                <a:gd name="connsiteY11" fmla="*/ 14111 h 31473"/>
                <a:gd name="connsiteX12" fmla="*/ 13704 w 35228"/>
                <a:gd name="connsiteY12" fmla="*/ 11137 h 31473"/>
                <a:gd name="connsiteX13" fmla="*/ 15780 w 35228"/>
                <a:gd name="connsiteY13" fmla="*/ 9961 h 31473"/>
                <a:gd name="connsiteX14" fmla="*/ 24639 w 35228"/>
                <a:gd name="connsiteY14" fmla="*/ 6917 h 31473"/>
                <a:gd name="connsiteX15" fmla="*/ 26992 w 35228"/>
                <a:gd name="connsiteY15" fmla="*/ 5672 h 31473"/>
                <a:gd name="connsiteX16" fmla="*/ 28376 w 35228"/>
                <a:gd name="connsiteY16" fmla="*/ 5257 h 31473"/>
                <a:gd name="connsiteX17" fmla="*/ 28376 w 35228"/>
                <a:gd name="connsiteY17" fmla="*/ 69 h 31473"/>
                <a:gd name="connsiteX18" fmla="*/ 26923 w 35228"/>
                <a:gd name="connsiteY18" fmla="*/ 277 h 31473"/>
                <a:gd name="connsiteX19" fmla="*/ 25539 w 35228"/>
                <a:gd name="connsiteY19" fmla="*/ 692 h 31473"/>
                <a:gd name="connsiteX20" fmla="*/ 24570 w 35228"/>
                <a:gd name="connsiteY20" fmla="*/ 1038 h 31473"/>
                <a:gd name="connsiteX21" fmla="*/ 22494 w 35228"/>
                <a:gd name="connsiteY21" fmla="*/ 2075 h 31473"/>
                <a:gd name="connsiteX22" fmla="*/ 13981 w 35228"/>
                <a:gd name="connsiteY22" fmla="*/ 4980 h 31473"/>
                <a:gd name="connsiteX23" fmla="*/ 13150 w 35228"/>
                <a:gd name="connsiteY23" fmla="*/ 5326 h 31473"/>
                <a:gd name="connsiteX24" fmla="*/ 11074 w 35228"/>
                <a:gd name="connsiteY24" fmla="*/ 6502 h 31473"/>
                <a:gd name="connsiteX25" fmla="*/ 9136 w 35228"/>
                <a:gd name="connsiteY25" fmla="*/ 8370 h 31473"/>
                <a:gd name="connsiteX26" fmla="*/ 7336 w 35228"/>
                <a:gd name="connsiteY26" fmla="*/ 11345 h 31473"/>
                <a:gd name="connsiteX27" fmla="*/ 6783 w 35228"/>
                <a:gd name="connsiteY27" fmla="*/ 12659 h 31473"/>
                <a:gd name="connsiteX28" fmla="*/ 5814 w 35228"/>
                <a:gd name="connsiteY28" fmla="*/ 16256 h 31473"/>
                <a:gd name="connsiteX29" fmla="*/ 4706 w 35228"/>
                <a:gd name="connsiteY29" fmla="*/ 18746 h 31473"/>
                <a:gd name="connsiteX30" fmla="*/ 1938 w 35228"/>
                <a:gd name="connsiteY30" fmla="*/ 21029 h 31473"/>
                <a:gd name="connsiteX31" fmla="*/ 0 w 35228"/>
                <a:gd name="connsiteY31" fmla="*/ 25179 h 31473"/>
                <a:gd name="connsiteX32" fmla="*/ 2146 w 35228"/>
                <a:gd name="connsiteY32" fmla="*/ 29260 h 31473"/>
                <a:gd name="connsiteX33" fmla="*/ 3737 w 35228"/>
                <a:gd name="connsiteY33" fmla="*/ 30436 h 31473"/>
                <a:gd name="connsiteX34" fmla="*/ 6783 w 35228"/>
                <a:gd name="connsiteY34" fmla="*/ 31474 h 31473"/>
                <a:gd name="connsiteX35" fmla="*/ 9205 w 35228"/>
                <a:gd name="connsiteY35" fmla="*/ 30851 h 31473"/>
                <a:gd name="connsiteX36" fmla="*/ 12458 w 35228"/>
                <a:gd name="connsiteY36" fmla="*/ 29122 h 31473"/>
                <a:gd name="connsiteX37" fmla="*/ 13081 w 35228"/>
                <a:gd name="connsiteY37" fmla="*/ 28707 h 31473"/>
                <a:gd name="connsiteX38" fmla="*/ 18826 w 35228"/>
                <a:gd name="connsiteY38" fmla="*/ 24487 h 31473"/>
                <a:gd name="connsiteX39" fmla="*/ 28169 w 35228"/>
                <a:gd name="connsiteY39" fmla="*/ 21375 h 31473"/>
                <a:gd name="connsiteX40" fmla="*/ 29691 w 35228"/>
                <a:gd name="connsiteY40" fmla="*/ 20545 h 31473"/>
                <a:gd name="connsiteX41" fmla="*/ 33083 w 35228"/>
                <a:gd name="connsiteY41" fmla="*/ 17916 h 31473"/>
                <a:gd name="connsiteX42" fmla="*/ 35090 w 35228"/>
                <a:gd name="connsiteY42" fmla="*/ 13973 h 31473"/>
                <a:gd name="connsiteX43" fmla="*/ 35229 w 35228"/>
                <a:gd name="connsiteY43" fmla="*/ 8854 h 31473"/>
                <a:gd name="connsiteX44" fmla="*/ 34951 w 35228"/>
                <a:gd name="connsiteY44" fmla="*/ 6917 h 31473"/>
                <a:gd name="connsiteX45" fmla="*/ 33983 w 35228"/>
                <a:gd name="connsiteY45" fmla="*/ 4358 h 31473"/>
                <a:gd name="connsiteX46" fmla="*/ 32668 w 35228"/>
                <a:gd name="connsiteY46" fmla="*/ 2352 h 31473"/>
                <a:gd name="connsiteX47" fmla="*/ 31699 w 35228"/>
                <a:gd name="connsiteY47" fmla="*/ 1453 h 31473"/>
                <a:gd name="connsiteX48" fmla="*/ 28100 w 35228"/>
                <a:gd name="connsiteY48" fmla="*/ 0 h 31473"/>
                <a:gd name="connsiteX49" fmla="*/ 28100 w 35228"/>
                <a:gd name="connsiteY49" fmla="*/ 0 h 3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5228" h="31473">
                  <a:moveTo>
                    <a:pt x="28238" y="5326"/>
                  </a:moveTo>
                  <a:lnTo>
                    <a:pt x="29207" y="6226"/>
                  </a:lnTo>
                  <a:lnTo>
                    <a:pt x="30176" y="8785"/>
                  </a:lnTo>
                  <a:lnTo>
                    <a:pt x="30038" y="13904"/>
                  </a:lnTo>
                  <a:lnTo>
                    <a:pt x="26646" y="16533"/>
                  </a:lnTo>
                  <a:lnTo>
                    <a:pt x="16542" y="19922"/>
                  </a:lnTo>
                  <a:lnTo>
                    <a:pt x="10105" y="24626"/>
                  </a:lnTo>
                  <a:lnTo>
                    <a:pt x="6852" y="26355"/>
                  </a:lnTo>
                  <a:lnTo>
                    <a:pt x="5260" y="25179"/>
                  </a:lnTo>
                  <a:lnTo>
                    <a:pt x="8997" y="22136"/>
                  </a:lnTo>
                  <a:lnTo>
                    <a:pt x="10797" y="18123"/>
                  </a:lnTo>
                  <a:lnTo>
                    <a:pt x="11905" y="14111"/>
                  </a:lnTo>
                  <a:lnTo>
                    <a:pt x="13704" y="11137"/>
                  </a:lnTo>
                  <a:lnTo>
                    <a:pt x="15780" y="9961"/>
                  </a:lnTo>
                  <a:lnTo>
                    <a:pt x="24639" y="6917"/>
                  </a:lnTo>
                  <a:lnTo>
                    <a:pt x="26992" y="5672"/>
                  </a:lnTo>
                  <a:lnTo>
                    <a:pt x="28376" y="5257"/>
                  </a:lnTo>
                  <a:moveTo>
                    <a:pt x="28376" y="69"/>
                  </a:moveTo>
                  <a:cubicBezTo>
                    <a:pt x="27892" y="69"/>
                    <a:pt x="27408" y="69"/>
                    <a:pt x="26923" y="277"/>
                  </a:cubicBezTo>
                  <a:lnTo>
                    <a:pt x="25539" y="692"/>
                  </a:lnTo>
                  <a:cubicBezTo>
                    <a:pt x="25539" y="692"/>
                    <a:pt x="24916" y="899"/>
                    <a:pt x="24570" y="1038"/>
                  </a:cubicBezTo>
                  <a:lnTo>
                    <a:pt x="22494" y="2075"/>
                  </a:lnTo>
                  <a:lnTo>
                    <a:pt x="13981" y="4980"/>
                  </a:lnTo>
                  <a:cubicBezTo>
                    <a:pt x="13981" y="4980"/>
                    <a:pt x="13427" y="5188"/>
                    <a:pt x="13150" y="5326"/>
                  </a:cubicBezTo>
                  <a:lnTo>
                    <a:pt x="11074" y="6502"/>
                  </a:lnTo>
                  <a:cubicBezTo>
                    <a:pt x="10243" y="6917"/>
                    <a:pt x="9620" y="7609"/>
                    <a:pt x="9136" y="8370"/>
                  </a:cubicBezTo>
                  <a:lnTo>
                    <a:pt x="7336" y="11345"/>
                  </a:lnTo>
                  <a:cubicBezTo>
                    <a:pt x="7060" y="11760"/>
                    <a:pt x="6921" y="12175"/>
                    <a:pt x="6783" y="12659"/>
                  </a:cubicBezTo>
                  <a:lnTo>
                    <a:pt x="5814" y="16256"/>
                  </a:lnTo>
                  <a:lnTo>
                    <a:pt x="4706" y="18746"/>
                  </a:lnTo>
                  <a:lnTo>
                    <a:pt x="1938" y="21029"/>
                  </a:lnTo>
                  <a:cubicBezTo>
                    <a:pt x="692" y="22066"/>
                    <a:pt x="0" y="23588"/>
                    <a:pt x="0" y="25179"/>
                  </a:cubicBezTo>
                  <a:cubicBezTo>
                    <a:pt x="0" y="26770"/>
                    <a:pt x="830" y="28292"/>
                    <a:pt x="2146" y="29260"/>
                  </a:cubicBezTo>
                  <a:lnTo>
                    <a:pt x="3737" y="30436"/>
                  </a:lnTo>
                  <a:cubicBezTo>
                    <a:pt x="4637" y="31128"/>
                    <a:pt x="5745" y="31474"/>
                    <a:pt x="6783" y="31474"/>
                  </a:cubicBezTo>
                  <a:cubicBezTo>
                    <a:pt x="7613" y="31474"/>
                    <a:pt x="8444" y="31266"/>
                    <a:pt x="9205" y="30851"/>
                  </a:cubicBezTo>
                  <a:lnTo>
                    <a:pt x="12458" y="29122"/>
                  </a:lnTo>
                  <a:cubicBezTo>
                    <a:pt x="12458" y="29122"/>
                    <a:pt x="12873" y="28845"/>
                    <a:pt x="13081" y="28707"/>
                  </a:cubicBezTo>
                  <a:lnTo>
                    <a:pt x="18826" y="24487"/>
                  </a:lnTo>
                  <a:lnTo>
                    <a:pt x="28169" y="21375"/>
                  </a:lnTo>
                  <a:cubicBezTo>
                    <a:pt x="28723" y="21167"/>
                    <a:pt x="29207" y="20890"/>
                    <a:pt x="29691" y="20545"/>
                  </a:cubicBezTo>
                  <a:lnTo>
                    <a:pt x="33083" y="17916"/>
                  </a:lnTo>
                  <a:cubicBezTo>
                    <a:pt x="34329" y="16948"/>
                    <a:pt x="35090" y="15495"/>
                    <a:pt x="35090" y="13973"/>
                  </a:cubicBezTo>
                  <a:lnTo>
                    <a:pt x="35229" y="8854"/>
                  </a:lnTo>
                  <a:cubicBezTo>
                    <a:pt x="35229" y="8232"/>
                    <a:pt x="35159" y="7540"/>
                    <a:pt x="34951" y="6917"/>
                  </a:cubicBezTo>
                  <a:lnTo>
                    <a:pt x="33983" y="4358"/>
                  </a:lnTo>
                  <a:cubicBezTo>
                    <a:pt x="33706" y="3597"/>
                    <a:pt x="33290" y="2905"/>
                    <a:pt x="32668" y="2352"/>
                  </a:cubicBezTo>
                  <a:lnTo>
                    <a:pt x="31699" y="1453"/>
                  </a:lnTo>
                  <a:cubicBezTo>
                    <a:pt x="30730" y="484"/>
                    <a:pt x="29415" y="0"/>
                    <a:pt x="28100" y="0"/>
                  </a:cubicBezTo>
                  <a:lnTo>
                    <a:pt x="2810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09" name="Freeform 3708">
              <a:extLst>
                <a:ext uri="{FF2B5EF4-FFF2-40B4-BE49-F238E27FC236}">
                  <a16:creationId xmlns:a16="http://schemas.microsoft.com/office/drawing/2014/main" id="{3A927F5A-4DF7-184D-06F3-AD28B2D0938B}"/>
                </a:ext>
              </a:extLst>
            </p:cNvPr>
            <p:cNvSpPr/>
            <p:nvPr/>
          </p:nvSpPr>
          <p:spPr>
            <a:xfrm>
              <a:off x="7610417" y="2050937"/>
              <a:ext cx="193295" cy="92310"/>
            </a:xfrm>
            <a:custGeom>
              <a:avLst/>
              <a:gdLst>
                <a:gd name="connsiteX0" fmla="*/ 98557 w 145135"/>
                <a:gd name="connsiteY0" fmla="*/ 12036 h 69311"/>
                <a:gd name="connsiteX1" fmla="*/ 100425 w 145135"/>
                <a:gd name="connsiteY1" fmla="*/ 9892 h 69311"/>
                <a:gd name="connsiteX2" fmla="*/ 102709 w 145135"/>
                <a:gd name="connsiteY2" fmla="*/ 8577 h 69311"/>
                <a:gd name="connsiteX3" fmla="*/ 97173 w 145135"/>
                <a:gd name="connsiteY3" fmla="*/ 2144 h 69311"/>
                <a:gd name="connsiteX4" fmla="*/ 90736 w 145135"/>
                <a:gd name="connsiteY4" fmla="*/ 0 h 69311"/>
                <a:gd name="connsiteX5" fmla="*/ 83261 w 145135"/>
                <a:gd name="connsiteY5" fmla="*/ 623 h 69311"/>
                <a:gd name="connsiteX6" fmla="*/ 71149 w 145135"/>
                <a:gd name="connsiteY6" fmla="*/ 3113 h 69311"/>
                <a:gd name="connsiteX7" fmla="*/ 63882 w 145135"/>
                <a:gd name="connsiteY7" fmla="*/ 3528 h 69311"/>
                <a:gd name="connsiteX8" fmla="*/ 53639 w 145135"/>
                <a:gd name="connsiteY8" fmla="*/ 3113 h 69311"/>
                <a:gd name="connsiteX9" fmla="*/ 51632 w 145135"/>
                <a:gd name="connsiteY9" fmla="*/ 3459 h 69311"/>
                <a:gd name="connsiteX10" fmla="*/ 50386 w 145135"/>
                <a:gd name="connsiteY10" fmla="*/ 4289 h 69311"/>
                <a:gd name="connsiteX11" fmla="*/ 48102 w 145135"/>
                <a:gd name="connsiteY11" fmla="*/ 6710 h 69311"/>
                <a:gd name="connsiteX12" fmla="*/ 47064 w 145135"/>
                <a:gd name="connsiteY12" fmla="*/ 7402 h 69311"/>
                <a:gd name="connsiteX13" fmla="*/ 45472 w 145135"/>
                <a:gd name="connsiteY13" fmla="*/ 7471 h 69311"/>
                <a:gd name="connsiteX14" fmla="*/ 44226 w 145135"/>
                <a:gd name="connsiteY14" fmla="*/ 6779 h 69311"/>
                <a:gd name="connsiteX15" fmla="*/ 43049 w 145135"/>
                <a:gd name="connsiteY15" fmla="*/ 5811 h 69311"/>
                <a:gd name="connsiteX16" fmla="*/ 41388 w 145135"/>
                <a:gd name="connsiteY16" fmla="*/ 5119 h 69311"/>
                <a:gd name="connsiteX17" fmla="*/ 39589 w 145135"/>
                <a:gd name="connsiteY17" fmla="*/ 4773 h 69311"/>
                <a:gd name="connsiteX18" fmla="*/ 38966 w 145135"/>
                <a:gd name="connsiteY18" fmla="*/ 4980 h 69311"/>
                <a:gd name="connsiteX19" fmla="*/ 38343 w 145135"/>
                <a:gd name="connsiteY19" fmla="*/ 5811 h 69311"/>
                <a:gd name="connsiteX20" fmla="*/ 36613 w 145135"/>
                <a:gd name="connsiteY20" fmla="*/ 7332 h 69311"/>
                <a:gd name="connsiteX21" fmla="*/ 33983 w 145135"/>
                <a:gd name="connsiteY21" fmla="*/ 9131 h 69311"/>
                <a:gd name="connsiteX22" fmla="*/ 28584 w 145135"/>
                <a:gd name="connsiteY22" fmla="*/ 12244 h 69311"/>
                <a:gd name="connsiteX23" fmla="*/ 27408 w 145135"/>
                <a:gd name="connsiteY23" fmla="*/ 13281 h 69311"/>
                <a:gd name="connsiteX24" fmla="*/ 25331 w 145135"/>
                <a:gd name="connsiteY24" fmla="*/ 16878 h 69311"/>
                <a:gd name="connsiteX25" fmla="*/ 23186 w 145135"/>
                <a:gd name="connsiteY25" fmla="*/ 19645 h 69311"/>
                <a:gd name="connsiteX26" fmla="*/ 20763 w 145135"/>
                <a:gd name="connsiteY26" fmla="*/ 21997 h 69311"/>
                <a:gd name="connsiteX27" fmla="*/ 17926 w 145135"/>
                <a:gd name="connsiteY27" fmla="*/ 23934 h 69311"/>
                <a:gd name="connsiteX28" fmla="*/ 7060 w 145135"/>
                <a:gd name="connsiteY28" fmla="*/ 29122 h 69311"/>
                <a:gd name="connsiteX29" fmla="*/ 3668 w 145135"/>
                <a:gd name="connsiteY29" fmla="*/ 31197 h 69311"/>
                <a:gd name="connsiteX30" fmla="*/ 0 w 145135"/>
                <a:gd name="connsiteY30" fmla="*/ 33964 h 69311"/>
                <a:gd name="connsiteX31" fmla="*/ 4084 w 145135"/>
                <a:gd name="connsiteY31" fmla="*/ 35555 h 69311"/>
                <a:gd name="connsiteX32" fmla="*/ 17372 w 145135"/>
                <a:gd name="connsiteY32" fmla="*/ 37423 h 69311"/>
                <a:gd name="connsiteX33" fmla="*/ 20071 w 145135"/>
                <a:gd name="connsiteY33" fmla="*/ 38184 h 69311"/>
                <a:gd name="connsiteX34" fmla="*/ 21940 w 145135"/>
                <a:gd name="connsiteY34" fmla="*/ 38875 h 69311"/>
                <a:gd name="connsiteX35" fmla="*/ 23324 w 145135"/>
                <a:gd name="connsiteY35" fmla="*/ 39982 h 69311"/>
                <a:gd name="connsiteX36" fmla="*/ 32460 w 145135"/>
                <a:gd name="connsiteY36" fmla="*/ 52364 h 69311"/>
                <a:gd name="connsiteX37" fmla="*/ 35298 w 145135"/>
                <a:gd name="connsiteY37" fmla="*/ 55062 h 69311"/>
                <a:gd name="connsiteX38" fmla="*/ 38897 w 145135"/>
                <a:gd name="connsiteY38" fmla="*/ 56860 h 69311"/>
                <a:gd name="connsiteX39" fmla="*/ 43326 w 145135"/>
                <a:gd name="connsiteY39" fmla="*/ 57276 h 69311"/>
                <a:gd name="connsiteX40" fmla="*/ 45195 w 145135"/>
                <a:gd name="connsiteY40" fmla="*/ 56653 h 69311"/>
                <a:gd name="connsiteX41" fmla="*/ 47133 w 145135"/>
                <a:gd name="connsiteY41" fmla="*/ 55685 h 69311"/>
                <a:gd name="connsiteX42" fmla="*/ 49140 w 145135"/>
                <a:gd name="connsiteY42" fmla="*/ 54993 h 69311"/>
                <a:gd name="connsiteX43" fmla="*/ 51078 w 145135"/>
                <a:gd name="connsiteY43" fmla="*/ 55062 h 69311"/>
                <a:gd name="connsiteX44" fmla="*/ 52808 w 145135"/>
                <a:gd name="connsiteY44" fmla="*/ 56100 h 69311"/>
                <a:gd name="connsiteX45" fmla="*/ 55507 w 145135"/>
                <a:gd name="connsiteY45" fmla="*/ 58797 h 69311"/>
                <a:gd name="connsiteX46" fmla="*/ 57514 w 145135"/>
                <a:gd name="connsiteY46" fmla="*/ 59697 h 69311"/>
                <a:gd name="connsiteX47" fmla="*/ 62359 w 145135"/>
                <a:gd name="connsiteY47" fmla="*/ 60043 h 69311"/>
                <a:gd name="connsiteX48" fmla="*/ 72395 w 145135"/>
                <a:gd name="connsiteY48" fmla="*/ 59489 h 69311"/>
                <a:gd name="connsiteX49" fmla="*/ 77378 w 145135"/>
                <a:gd name="connsiteY49" fmla="*/ 60527 h 69311"/>
                <a:gd name="connsiteX50" fmla="*/ 88383 w 145135"/>
                <a:gd name="connsiteY50" fmla="*/ 66476 h 69311"/>
                <a:gd name="connsiteX51" fmla="*/ 92604 w 145135"/>
                <a:gd name="connsiteY51" fmla="*/ 67859 h 69311"/>
                <a:gd name="connsiteX52" fmla="*/ 101740 w 145135"/>
                <a:gd name="connsiteY52" fmla="*/ 69035 h 69311"/>
                <a:gd name="connsiteX53" fmla="*/ 110946 w 145135"/>
                <a:gd name="connsiteY53" fmla="*/ 69312 h 69311"/>
                <a:gd name="connsiteX54" fmla="*/ 129425 w 145135"/>
                <a:gd name="connsiteY54" fmla="*/ 67790 h 69311"/>
                <a:gd name="connsiteX55" fmla="*/ 134339 w 145135"/>
                <a:gd name="connsiteY55" fmla="*/ 66614 h 69311"/>
                <a:gd name="connsiteX56" fmla="*/ 139253 w 145135"/>
                <a:gd name="connsiteY56" fmla="*/ 64124 h 69311"/>
                <a:gd name="connsiteX57" fmla="*/ 142021 w 145135"/>
                <a:gd name="connsiteY57" fmla="*/ 60527 h 69311"/>
                <a:gd name="connsiteX58" fmla="*/ 140222 w 145135"/>
                <a:gd name="connsiteY58" fmla="*/ 55892 h 69311"/>
                <a:gd name="connsiteX59" fmla="*/ 138699 w 145135"/>
                <a:gd name="connsiteY59" fmla="*/ 54716 h 69311"/>
                <a:gd name="connsiteX60" fmla="*/ 134754 w 145135"/>
                <a:gd name="connsiteY60" fmla="*/ 53333 h 69311"/>
                <a:gd name="connsiteX61" fmla="*/ 132885 w 145135"/>
                <a:gd name="connsiteY61" fmla="*/ 52364 h 69311"/>
                <a:gd name="connsiteX62" fmla="*/ 126449 w 145135"/>
                <a:gd name="connsiteY62" fmla="*/ 46969 h 69311"/>
                <a:gd name="connsiteX63" fmla="*/ 123957 w 145135"/>
                <a:gd name="connsiteY63" fmla="*/ 45239 h 69311"/>
                <a:gd name="connsiteX64" fmla="*/ 126310 w 145135"/>
                <a:gd name="connsiteY64" fmla="*/ 44686 h 69311"/>
                <a:gd name="connsiteX65" fmla="*/ 128664 w 145135"/>
                <a:gd name="connsiteY65" fmla="*/ 45239 h 69311"/>
                <a:gd name="connsiteX66" fmla="*/ 130948 w 145135"/>
                <a:gd name="connsiteY66" fmla="*/ 46069 h 69311"/>
                <a:gd name="connsiteX67" fmla="*/ 133439 w 145135"/>
                <a:gd name="connsiteY67" fmla="*/ 46139 h 69311"/>
                <a:gd name="connsiteX68" fmla="*/ 136138 w 145135"/>
                <a:gd name="connsiteY68" fmla="*/ 44824 h 69311"/>
                <a:gd name="connsiteX69" fmla="*/ 137315 w 145135"/>
                <a:gd name="connsiteY69" fmla="*/ 42680 h 69311"/>
                <a:gd name="connsiteX70" fmla="*/ 138491 w 145135"/>
                <a:gd name="connsiteY70" fmla="*/ 32927 h 69311"/>
                <a:gd name="connsiteX71" fmla="*/ 139530 w 145135"/>
                <a:gd name="connsiteY71" fmla="*/ 28292 h 69311"/>
                <a:gd name="connsiteX72" fmla="*/ 141537 w 145135"/>
                <a:gd name="connsiteY72" fmla="*/ 24211 h 69311"/>
                <a:gd name="connsiteX73" fmla="*/ 145136 w 145135"/>
                <a:gd name="connsiteY73" fmla="*/ 21582 h 69311"/>
                <a:gd name="connsiteX74" fmla="*/ 143682 w 145135"/>
                <a:gd name="connsiteY74" fmla="*/ 19438 h 69311"/>
                <a:gd name="connsiteX75" fmla="*/ 142090 w 145135"/>
                <a:gd name="connsiteY75" fmla="*/ 17501 h 69311"/>
                <a:gd name="connsiteX76" fmla="*/ 140222 w 145135"/>
                <a:gd name="connsiteY76" fmla="*/ 15772 h 69311"/>
                <a:gd name="connsiteX77" fmla="*/ 131709 w 145135"/>
                <a:gd name="connsiteY77" fmla="*/ 10445 h 69311"/>
                <a:gd name="connsiteX78" fmla="*/ 129633 w 145135"/>
                <a:gd name="connsiteY78" fmla="*/ 9338 h 69311"/>
                <a:gd name="connsiteX79" fmla="*/ 127210 w 145135"/>
                <a:gd name="connsiteY79" fmla="*/ 8439 h 69311"/>
                <a:gd name="connsiteX80" fmla="*/ 124511 w 145135"/>
                <a:gd name="connsiteY80" fmla="*/ 7817 h 69311"/>
                <a:gd name="connsiteX81" fmla="*/ 119043 w 145135"/>
                <a:gd name="connsiteY81" fmla="*/ 7125 h 69311"/>
                <a:gd name="connsiteX82" fmla="*/ 115652 w 145135"/>
                <a:gd name="connsiteY82" fmla="*/ 6986 h 69311"/>
                <a:gd name="connsiteX83" fmla="*/ 114060 w 145135"/>
                <a:gd name="connsiteY83" fmla="*/ 7540 h 69311"/>
                <a:gd name="connsiteX84" fmla="*/ 113368 w 145135"/>
                <a:gd name="connsiteY84" fmla="*/ 9062 h 69311"/>
                <a:gd name="connsiteX85" fmla="*/ 112537 w 145135"/>
                <a:gd name="connsiteY85" fmla="*/ 11690 h 69311"/>
                <a:gd name="connsiteX86" fmla="*/ 111291 w 145135"/>
                <a:gd name="connsiteY86" fmla="*/ 14180 h 69311"/>
                <a:gd name="connsiteX87" fmla="*/ 109976 w 145135"/>
                <a:gd name="connsiteY87" fmla="*/ 15356 h 69311"/>
                <a:gd name="connsiteX88" fmla="*/ 108315 w 145135"/>
                <a:gd name="connsiteY88" fmla="*/ 15772 h 69311"/>
                <a:gd name="connsiteX89" fmla="*/ 105893 w 145135"/>
                <a:gd name="connsiteY89" fmla="*/ 15979 h 69311"/>
                <a:gd name="connsiteX90" fmla="*/ 103125 w 145135"/>
                <a:gd name="connsiteY90" fmla="*/ 16740 h 69311"/>
                <a:gd name="connsiteX91" fmla="*/ 101256 w 145135"/>
                <a:gd name="connsiteY91" fmla="*/ 17985 h 69311"/>
                <a:gd name="connsiteX92" fmla="*/ 99526 w 145135"/>
                <a:gd name="connsiteY92" fmla="*/ 19368 h 69311"/>
                <a:gd name="connsiteX93" fmla="*/ 97103 w 145135"/>
                <a:gd name="connsiteY93" fmla="*/ 20821 h 69311"/>
                <a:gd name="connsiteX94" fmla="*/ 94750 w 145135"/>
                <a:gd name="connsiteY94" fmla="*/ 21582 h 69311"/>
                <a:gd name="connsiteX95" fmla="*/ 94197 w 145135"/>
                <a:gd name="connsiteY95" fmla="*/ 20821 h 69311"/>
                <a:gd name="connsiteX96" fmla="*/ 94819 w 145135"/>
                <a:gd name="connsiteY96" fmla="*/ 19092 h 69311"/>
                <a:gd name="connsiteX97" fmla="*/ 98557 w 145135"/>
                <a:gd name="connsiteY97" fmla="*/ 12036 h 6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5135" h="69311">
                  <a:moveTo>
                    <a:pt x="98557" y="12036"/>
                  </a:moveTo>
                  <a:lnTo>
                    <a:pt x="100425" y="9892"/>
                  </a:lnTo>
                  <a:lnTo>
                    <a:pt x="102709" y="8577"/>
                  </a:lnTo>
                  <a:lnTo>
                    <a:pt x="97173" y="2144"/>
                  </a:lnTo>
                  <a:lnTo>
                    <a:pt x="90736" y="0"/>
                  </a:lnTo>
                  <a:lnTo>
                    <a:pt x="83261" y="623"/>
                  </a:lnTo>
                  <a:lnTo>
                    <a:pt x="71149" y="3113"/>
                  </a:lnTo>
                  <a:lnTo>
                    <a:pt x="63882" y="3528"/>
                  </a:lnTo>
                  <a:lnTo>
                    <a:pt x="53639" y="3113"/>
                  </a:lnTo>
                  <a:lnTo>
                    <a:pt x="51632" y="3459"/>
                  </a:lnTo>
                  <a:lnTo>
                    <a:pt x="50386" y="4289"/>
                  </a:lnTo>
                  <a:lnTo>
                    <a:pt x="48102" y="6710"/>
                  </a:lnTo>
                  <a:lnTo>
                    <a:pt x="47064" y="7402"/>
                  </a:lnTo>
                  <a:lnTo>
                    <a:pt x="45472" y="7471"/>
                  </a:lnTo>
                  <a:lnTo>
                    <a:pt x="44226" y="6779"/>
                  </a:lnTo>
                  <a:lnTo>
                    <a:pt x="43049" y="5811"/>
                  </a:lnTo>
                  <a:lnTo>
                    <a:pt x="41388" y="5119"/>
                  </a:lnTo>
                  <a:lnTo>
                    <a:pt x="39589" y="4773"/>
                  </a:lnTo>
                  <a:lnTo>
                    <a:pt x="38966" y="4980"/>
                  </a:lnTo>
                  <a:lnTo>
                    <a:pt x="38343" y="5811"/>
                  </a:lnTo>
                  <a:lnTo>
                    <a:pt x="36613" y="7332"/>
                  </a:lnTo>
                  <a:lnTo>
                    <a:pt x="33983" y="9131"/>
                  </a:lnTo>
                  <a:lnTo>
                    <a:pt x="28584" y="12244"/>
                  </a:lnTo>
                  <a:lnTo>
                    <a:pt x="27408" y="13281"/>
                  </a:lnTo>
                  <a:lnTo>
                    <a:pt x="25331" y="16878"/>
                  </a:lnTo>
                  <a:lnTo>
                    <a:pt x="23186" y="19645"/>
                  </a:lnTo>
                  <a:lnTo>
                    <a:pt x="20763" y="21997"/>
                  </a:lnTo>
                  <a:lnTo>
                    <a:pt x="17926" y="23934"/>
                  </a:lnTo>
                  <a:lnTo>
                    <a:pt x="7060" y="29122"/>
                  </a:lnTo>
                  <a:lnTo>
                    <a:pt x="3668" y="31197"/>
                  </a:lnTo>
                  <a:lnTo>
                    <a:pt x="0" y="33964"/>
                  </a:lnTo>
                  <a:lnTo>
                    <a:pt x="4084" y="35555"/>
                  </a:lnTo>
                  <a:lnTo>
                    <a:pt x="17372" y="37423"/>
                  </a:lnTo>
                  <a:lnTo>
                    <a:pt x="20071" y="38184"/>
                  </a:lnTo>
                  <a:lnTo>
                    <a:pt x="21940" y="38875"/>
                  </a:lnTo>
                  <a:lnTo>
                    <a:pt x="23324" y="39982"/>
                  </a:lnTo>
                  <a:lnTo>
                    <a:pt x="32460" y="52364"/>
                  </a:lnTo>
                  <a:lnTo>
                    <a:pt x="35298" y="55062"/>
                  </a:lnTo>
                  <a:lnTo>
                    <a:pt x="38897" y="56860"/>
                  </a:lnTo>
                  <a:lnTo>
                    <a:pt x="43326" y="57276"/>
                  </a:lnTo>
                  <a:lnTo>
                    <a:pt x="45195" y="56653"/>
                  </a:lnTo>
                  <a:lnTo>
                    <a:pt x="47133" y="55685"/>
                  </a:lnTo>
                  <a:lnTo>
                    <a:pt x="49140" y="54993"/>
                  </a:lnTo>
                  <a:lnTo>
                    <a:pt x="51078" y="55062"/>
                  </a:lnTo>
                  <a:lnTo>
                    <a:pt x="52808" y="56100"/>
                  </a:lnTo>
                  <a:lnTo>
                    <a:pt x="55507" y="58797"/>
                  </a:lnTo>
                  <a:lnTo>
                    <a:pt x="57514" y="59697"/>
                  </a:lnTo>
                  <a:lnTo>
                    <a:pt x="62359" y="60043"/>
                  </a:lnTo>
                  <a:lnTo>
                    <a:pt x="72395" y="59489"/>
                  </a:lnTo>
                  <a:lnTo>
                    <a:pt x="77378" y="60527"/>
                  </a:lnTo>
                  <a:lnTo>
                    <a:pt x="88383" y="66476"/>
                  </a:lnTo>
                  <a:lnTo>
                    <a:pt x="92604" y="67859"/>
                  </a:lnTo>
                  <a:lnTo>
                    <a:pt x="101740" y="69035"/>
                  </a:lnTo>
                  <a:lnTo>
                    <a:pt x="110946" y="69312"/>
                  </a:lnTo>
                  <a:lnTo>
                    <a:pt x="129425" y="67790"/>
                  </a:lnTo>
                  <a:lnTo>
                    <a:pt x="134339" y="66614"/>
                  </a:lnTo>
                  <a:lnTo>
                    <a:pt x="139253" y="64124"/>
                  </a:lnTo>
                  <a:lnTo>
                    <a:pt x="142021" y="60527"/>
                  </a:lnTo>
                  <a:lnTo>
                    <a:pt x="140222" y="55892"/>
                  </a:lnTo>
                  <a:lnTo>
                    <a:pt x="138699" y="54716"/>
                  </a:lnTo>
                  <a:lnTo>
                    <a:pt x="134754" y="53333"/>
                  </a:lnTo>
                  <a:lnTo>
                    <a:pt x="132885" y="52364"/>
                  </a:lnTo>
                  <a:lnTo>
                    <a:pt x="126449" y="46969"/>
                  </a:lnTo>
                  <a:lnTo>
                    <a:pt x="123957" y="45239"/>
                  </a:lnTo>
                  <a:lnTo>
                    <a:pt x="126310" y="44686"/>
                  </a:lnTo>
                  <a:lnTo>
                    <a:pt x="128664" y="45239"/>
                  </a:lnTo>
                  <a:lnTo>
                    <a:pt x="130948" y="46069"/>
                  </a:lnTo>
                  <a:lnTo>
                    <a:pt x="133439" y="46139"/>
                  </a:lnTo>
                  <a:lnTo>
                    <a:pt x="136138" y="44824"/>
                  </a:lnTo>
                  <a:lnTo>
                    <a:pt x="137315" y="42680"/>
                  </a:lnTo>
                  <a:lnTo>
                    <a:pt x="138491" y="32927"/>
                  </a:lnTo>
                  <a:lnTo>
                    <a:pt x="139530" y="28292"/>
                  </a:lnTo>
                  <a:lnTo>
                    <a:pt x="141537" y="24211"/>
                  </a:lnTo>
                  <a:lnTo>
                    <a:pt x="145136" y="21582"/>
                  </a:lnTo>
                  <a:lnTo>
                    <a:pt x="143682" y="19438"/>
                  </a:lnTo>
                  <a:lnTo>
                    <a:pt x="142090" y="17501"/>
                  </a:lnTo>
                  <a:lnTo>
                    <a:pt x="140222" y="15772"/>
                  </a:lnTo>
                  <a:lnTo>
                    <a:pt x="131709" y="10445"/>
                  </a:lnTo>
                  <a:lnTo>
                    <a:pt x="129633" y="9338"/>
                  </a:lnTo>
                  <a:lnTo>
                    <a:pt x="127210" y="8439"/>
                  </a:lnTo>
                  <a:lnTo>
                    <a:pt x="124511" y="7817"/>
                  </a:lnTo>
                  <a:lnTo>
                    <a:pt x="119043" y="7125"/>
                  </a:lnTo>
                  <a:lnTo>
                    <a:pt x="115652" y="6986"/>
                  </a:lnTo>
                  <a:lnTo>
                    <a:pt x="114060" y="7540"/>
                  </a:lnTo>
                  <a:lnTo>
                    <a:pt x="113368" y="9062"/>
                  </a:lnTo>
                  <a:lnTo>
                    <a:pt x="112537" y="11690"/>
                  </a:lnTo>
                  <a:lnTo>
                    <a:pt x="111291" y="14180"/>
                  </a:lnTo>
                  <a:lnTo>
                    <a:pt x="109976" y="15356"/>
                  </a:lnTo>
                  <a:lnTo>
                    <a:pt x="108315" y="15772"/>
                  </a:lnTo>
                  <a:lnTo>
                    <a:pt x="105893" y="15979"/>
                  </a:lnTo>
                  <a:lnTo>
                    <a:pt x="103125" y="16740"/>
                  </a:lnTo>
                  <a:lnTo>
                    <a:pt x="101256" y="17985"/>
                  </a:lnTo>
                  <a:lnTo>
                    <a:pt x="99526" y="19368"/>
                  </a:lnTo>
                  <a:lnTo>
                    <a:pt x="97103" y="20821"/>
                  </a:lnTo>
                  <a:lnTo>
                    <a:pt x="94750" y="21582"/>
                  </a:lnTo>
                  <a:lnTo>
                    <a:pt x="94197" y="20821"/>
                  </a:lnTo>
                  <a:lnTo>
                    <a:pt x="94819" y="19092"/>
                  </a:lnTo>
                  <a:lnTo>
                    <a:pt x="98557" y="1203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0" name="Freeform 3709">
              <a:extLst>
                <a:ext uri="{FF2B5EF4-FFF2-40B4-BE49-F238E27FC236}">
                  <a16:creationId xmlns:a16="http://schemas.microsoft.com/office/drawing/2014/main" id="{8AC0436E-34BA-7AE1-F547-617216EF7519}"/>
                </a:ext>
              </a:extLst>
            </p:cNvPr>
            <p:cNvSpPr/>
            <p:nvPr/>
          </p:nvSpPr>
          <p:spPr>
            <a:xfrm>
              <a:off x="7603521" y="2043844"/>
              <a:ext cx="207234" cy="106129"/>
            </a:xfrm>
            <a:custGeom>
              <a:avLst/>
              <a:gdLst>
                <a:gd name="connsiteX0" fmla="*/ 95914 w 155601"/>
                <a:gd name="connsiteY0" fmla="*/ 5326 h 79687"/>
                <a:gd name="connsiteX1" fmla="*/ 102419 w 155601"/>
                <a:gd name="connsiteY1" fmla="*/ 7471 h 79687"/>
                <a:gd name="connsiteX2" fmla="*/ 107956 w 155601"/>
                <a:gd name="connsiteY2" fmla="*/ 13904 h 79687"/>
                <a:gd name="connsiteX3" fmla="*/ 105672 w 155601"/>
                <a:gd name="connsiteY3" fmla="*/ 15218 h 79687"/>
                <a:gd name="connsiteX4" fmla="*/ 103803 w 155601"/>
                <a:gd name="connsiteY4" fmla="*/ 17363 h 79687"/>
                <a:gd name="connsiteX5" fmla="*/ 99997 w 155601"/>
                <a:gd name="connsiteY5" fmla="*/ 24418 h 79687"/>
                <a:gd name="connsiteX6" fmla="*/ 99443 w 155601"/>
                <a:gd name="connsiteY6" fmla="*/ 26148 h 79687"/>
                <a:gd name="connsiteX7" fmla="*/ 99997 w 155601"/>
                <a:gd name="connsiteY7" fmla="*/ 26839 h 79687"/>
                <a:gd name="connsiteX8" fmla="*/ 102350 w 155601"/>
                <a:gd name="connsiteY8" fmla="*/ 26078 h 79687"/>
                <a:gd name="connsiteX9" fmla="*/ 104772 w 155601"/>
                <a:gd name="connsiteY9" fmla="*/ 24626 h 79687"/>
                <a:gd name="connsiteX10" fmla="*/ 106503 w 155601"/>
                <a:gd name="connsiteY10" fmla="*/ 23242 h 79687"/>
                <a:gd name="connsiteX11" fmla="*/ 108371 w 155601"/>
                <a:gd name="connsiteY11" fmla="*/ 22066 h 79687"/>
                <a:gd name="connsiteX12" fmla="*/ 111140 w 155601"/>
                <a:gd name="connsiteY12" fmla="*/ 21305 h 79687"/>
                <a:gd name="connsiteX13" fmla="*/ 113562 w 155601"/>
                <a:gd name="connsiteY13" fmla="*/ 21029 h 79687"/>
                <a:gd name="connsiteX14" fmla="*/ 115223 w 155601"/>
                <a:gd name="connsiteY14" fmla="*/ 20614 h 79687"/>
                <a:gd name="connsiteX15" fmla="*/ 116538 w 155601"/>
                <a:gd name="connsiteY15" fmla="*/ 19438 h 79687"/>
                <a:gd name="connsiteX16" fmla="*/ 117784 w 155601"/>
                <a:gd name="connsiteY16" fmla="*/ 16947 h 79687"/>
                <a:gd name="connsiteX17" fmla="*/ 118615 w 155601"/>
                <a:gd name="connsiteY17" fmla="*/ 14319 h 79687"/>
                <a:gd name="connsiteX18" fmla="*/ 119307 w 155601"/>
                <a:gd name="connsiteY18" fmla="*/ 12797 h 79687"/>
                <a:gd name="connsiteX19" fmla="*/ 120899 w 155601"/>
                <a:gd name="connsiteY19" fmla="*/ 12244 h 79687"/>
                <a:gd name="connsiteX20" fmla="*/ 124290 w 155601"/>
                <a:gd name="connsiteY20" fmla="*/ 12382 h 79687"/>
                <a:gd name="connsiteX21" fmla="*/ 129757 w 155601"/>
                <a:gd name="connsiteY21" fmla="*/ 13074 h 79687"/>
                <a:gd name="connsiteX22" fmla="*/ 132457 w 155601"/>
                <a:gd name="connsiteY22" fmla="*/ 13696 h 79687"/>
                <a:gd name="connsiteX23" fmla="*/ 134879 w 155601"/>
                <a:gd name="connsiteY23" fmla="*/ 14596 h 79687"/>
                <a:gd name="connsiteX24" fmla="*/ 137025 w 155601"/>
                <a:gd name="connsiteY24" fmla="*/ 15702 h 79687"/>
                <a:gd name="connsiteX25" fmla="*/ 145538 w 155601"/>
                <a:gd name="connsiteY25" fmla="*/ 21029 h 79687"/>
                <a:gd name="connsiteX26" fmla="*/ 147407 w 155601"/>
                <a:gd name="connsiteY26" fmla="*/ 22689 h 79687"/>
                <a:gd name="connsiteX27" fmla="*/ 148998 w 155601"/>
                <a:gd name="connsiteY27" fmla="*/ 24626 h 79687"/>
                <a:gd name="connsiteX28" fmla="*/ 150383 w 155601"/>
                <a:gd name="connsiteY28" fmla="*/ 26770 h 79687"/>
                <a:gd name="connsiteX29" fmla="*/ 146783 w 155601"/>
                <a:gd name="connsiteY29" fmla="*/ 29399 h 79687"/>
                <a:gd name="connsiteX30" fmla="*/ 144777 w 155601"/>
                <a:gd name="connsiteY30" fmla="*/ 33480 h 79687"/>
                <a:gd name="connsiteX31" fmla="*/ 143738 w 155601"/>
                <a:gd name="connsiteY31" fmla="*/ 38115 h 79687"/>
                <a:gd name="connsiteX32" fmla="*/ 142562 w 155601"/>
                <a:gd name="connsiteY32" fmla="*/ 47868 h 79687"/>
                <a:gd name="connsiteX33" fmla="*/ 141385 w 155601"/>
                <a:gd name="connsiteY33" fmla="*/ 50012 h 79687"/>
                <a:gd name="connsiteX34" fmla="*/ 138686 w 155601"/>
                <a:gd name="connsiteY34" fmla="*/ 51327 h 79687"/>
                <a:gd name="connsiteX35" fmla="*/ 136194 w 155601"/>
                <a:gd name="connsiteY35" fmla="*/ 51327 h 79687"/>
                <a:gd name="connsiteX36" fmla="*/ 133910 w 155601"/>
                <a:gd name="connsiteY36" fmla="*/ 50497 h 79687"/>
                <a:gd name="connsiteX37" fmla="*/ 131557 w 155601"/>
                <a:gd name="connsiteY37" fmla="*/ 49943 h 79687"/>
                <a:gd name="connsiteX38" fmla="*/ 129204 w 155601"/>
                <a:gd name="connsiteY38" fmla="*/ 50497 h 79687"/>
                <a:gd name="connsiteX39" fmla="*/ 131696 w 155601"/>
                <a:gd name="connsiteY39" fmla="*/ 52226 h 79687"/>
                <a:gd name="connsiteX40" fmla="*/ 138132 w 155601"/>
                <a:gd name="connsiteY40" fmla="*/ 57691 h 79687"/>
                <a:gd name="connsiteX41" fmla="*/ 140001 w 155601"/>
                <a:gd name="connsiteY41" fmla="*/ 58659 h 79687"/>
                <a:gd name="connsiteX42" fmla="*/ 143946 w 155601"/>
                <a:gd name="connsiteY42" fmla="*/ 60043 h 79687"/>
                <a:gd name="connsiteX43" fmla="*/ 145538 w 155601"/>
                <a:gd name="connsiteY43" fmla="*/ 61218 h 79687"/>
                <a:gd name="connsiteX44" fmla="*/ 147268 w 155601"/>
                <a:gd name="connsiteY44" fmla="*/ 65853 h 79687"/>
                <a:gd name="connsiteX45" fmla="*/ 144499 w 155601"/>
                <a:gd name="connsiteY45" fmla="*/ 69450 h 79687"/>
                <a:gd name="connsiteX46" fmla="*/ 139586 w 155601"/>
                <a:gd name="connsiteY46" fmla="*/ 71940 h 79687"/>
                <a:gd name="connsiteX47" fmla="*/ 134672 w 155601"/>
                <a:gd name="connsiteY47" fmla="*/ 73186 h 79687"/>
                <a:gd name="connsiteX48" fmla="*/ 116192 w 155601"/>
                <a:gd name="connsiteY48" fmla="*/ 74707 h 79687"/>
                <a:gd name="connsiteX49" fmla="*/ 106987 w 155601"/>
                <a:gd name="connsiteY49" fmla="*/ 74431 h 79687"/>
                <a:gd name="connsiteX50" fmla="*/ 97851 w 155601"/>
                <a:gd name="connsiteY50" fmla="*/ 73255 h 79687"/>
                <a:gd name="connsiteX51" fmla="*/ 93629 w 155601"/>
                <a:gd name="connsiteY51" fmla="*/ 71871 h 79687"/>
                <a:gd name="connsiteX52" fmla="*/ 82556 w 155601"/>
                <a:gd name="connsiteY52" fmla="*/ 65922 h 79687"/>
                <a:gd name="connsiteX53" fmla="*/ 77642 w 155601"/>
                <a:gd name="connsiteY53" fmla="*/ 64885 h 79687"/>
                <a:gd name="connsiteX54" fmla="*/ 67606 w 155601"/>
                <a:gd name="connsiteY54" fmla="*/ 65369 h 79687"/>
                <a:gd name="connsiteX55" fmla="*/ 62761 w 155601"/>
                <a:gd name="connsiteY55" fmla="*/ 65023 h 79687"/>
                <a:gd name="connsiteX56" fmla="*/ 60754 w 155601"/>
                <a:gd name="connsiteY56" fmla="*/ 64124 h 79687"/>
                <a:gd name="connsiteX57" fmla="*/ 58055 w 155601"/>
                <a:gd name="connsiteY57" fmla="*/ 61495 h 79687"/>
                <a:gd name="connsiteX58" fmla="*/ 56325 w 155601"/>
                <a:gd name="connsiteY58" fmla="*/ 60458 h 79687"/>
                <a:gd name="connsiteX59" fmla="*/ 54387 w 155601"/>
                <a:gd name="connsiteY59" fmla="*/ 60319 h 79687"/>
                <a:gd name="connsiteX60" fmla="*/ 52380 w 155601"/>
                <a:gd name="connsiteY60" fmla="*/ 61011 h 79687"/>
                <a:gd name="connsiteX61" fmla="*/ 50442 w 155601"/>
                <a:gd name="connsiteY61" fmla="*/ 61979 h 79687"/>
                <a:gd name="connsiteX62" fmla="*/ 48573 w 155601"/>
                <a:gd name="connsiteY62" fmla="*/ 62533 h 79687"/>
                <a:gd name="connsiteX63" fmla="*/ 44143 w 155601"/>
                <a:gd name="connsiteY63" fmla="*/ 62187 h 79687"/>
                <a:gd name="connsiteX64" fmla="*/ 40545 w 155601"/>
                <a:gd name="connsiteY64" fmla="*/ 60388 h 79687"/>
                <a:gd name="connsiteX65" fmla="*/ 37638 w 155601"/>
                <a:gd name="connsiteY65" fmla="*/ 57691 h 79687"/>
                <a:gd name="connsiteX66" fmla="*/ 28502 w 155601"/>
                <a:gd name="connsiteY66" fmla="*/ 45309 h 79687"/>
                <a:gd name="connsiteX67" fmla="*/ 27118 w 155601"/>
                <a:gd name="connsiteY67" fmla="*/ 44202 h 79687"/>
                <a:gd name="connsiteX68" fmla="*/ 25249 w 155601"/>
                <a:gd name="connsiteY68" fmla="*/ 43510 h 79687"/>
                <a:gd name="connsiteX69" fmla="*/ 22480 w 155601"/>
                <a:gd name="connsiteY69" fmla="*/ 42749 h 79687"/>
                <a:gd name="connsiteX70" fmla="*/ 9261 w 155601"/>
                <a:gd name="connsiteY70" fmla="*/ 40882 h 79687"/>
                <a:gd name="connsiteX71" fmla="*/ 5178 w 155601"/>
                <a:gd name="connsiteY71" fmla="*/ 39290 h 79687"/>
                <a:gd name="connsiteX72" fmla="*/ 8846 w 155601"/>
                <a:gd name="connsiteY72" fmla="*/ 36524 h 79687"/>
                <a:gd name="connsiteX73" fmla="*/ 12168 w 155601"/>
                <a:gd name="connsiteY73" fmla="*/ 34448 h 79687"/>
                <a:gd name="connsiteX74" fmla="*/ 23034 w 155601"/>
                <a:gd name="connsiteY74" fmla="*/ 29260 h 79687"/>
                <a:gd name="connsiteX75" fmla="*/ 25872 w 155601"/>
                <a:gd name="connsiteY75" fmla="*/ 27323 h 79687"/>
                <a:gd name="connsiteX76" fmla="*/ 28294 w 155601"/>
                <a:gd name="connsiteY76" fmla="*/ 24972 h 79687"/>
                <a:gd name="connsiteX77" fmla="*/ 30440 w 155601"/>
                <a:gd name="connsiteY77" fmla="*/ 22205 h 79687"/>
                <a:gd name="connsiteX78" fmla="*/ 32585 w 155601"/>
                <a:gd name="connsiteY78" fmla="*/ 18608 h 79687"/>
                <a:gd name="connsiteX79" fmla="*/ 33762 w 155601"/>
                <a:gd name="connsiteY79" fmla="*/ 17570 h 79687"/>
                <a:gd name="connsiteX80" fmla="*/ 39160 w 155601"/>
                <a:gd name="connsiteY80" fmla="*/ 14457 h 79687"/>
                <a:gd name="connsiteX81" fmla="*/ 41790 w 155601"/>
                <a:gd name="connsiteY81" fmla="*/ 12659 h 79687"/>
                <a:gd name="connsiteX82" fmla="*/ 43451 w 155601"/>
                <a:gd name="connsiteY82" fmla="*/ 11137 h 79687"/>
                <a:gd name="connsiteX83" fmla="*/ 44074 w 155601"/>
                <a:gd name="connsiteY83" fmla="*/ 10307 h 79687"/>
                <a:gd name="connsiteX84" fmla="*/ 44628 w 155601"/>
                <a:gd name="connsiteY84" fmla="*/ 10099 h 79687"/>
                <a:gd name="connsiteX85" fmla="*/ 46497 w 155601"/>
                <a:gd name="connsiteY85" fmla="*/ 10445 h 79687"/>
                <a:gd name="connsiteX86" fmla="*/ 48088 w 155601"/>
                <a:gd name="connsiteY86" fmla="*/ 11137 h 79687"/>
                <a:gd name="connsiteX87" fmla="*/ 49334 w 155601"/>
                <a:gd name="connsiteY87" fmla="*/ 12105 h 79687"/>
                <a:gd name="connsiteX88" fmla="*/ 50580 w 155601"/>
                <a:gd name="connsiteY88" fmla="*/ 12797 h 79687"/>
                <a:gd name="connsiteX89" fmla="*/ 52172 w 155601"/>
                <a:gd name="connsiteY89" fmla="*/ 12797 h 79687"/>
                <a:gd name="connsiteX90" fmla="*/ 53210 w 155601"/>
                <a:gd name="connsiteY90" fmla="*/ 12036 h 79687"/>
                <a:gd name="connsiteX91" fmla="*/ 55494 w 155601"/>
                <a:gd name="connsiteY91" fmla="*/ 9615 h 79687"/>
                <a:gd name="connsiteX92" fmla="*/ 56809 w 155601"/>
                <a:gd name="connsiteY92" fmla="*/ 8785 h 79687"/>
                <a:gd name="connsiteX93" fmla="*/ 58816 w 155601"/>
                <a:gd name="connsiteY93" fmla="*/ 8439 h 79687"/>
                <a:gd name="connsiteX94" fmla="*/ 69060 w 155601"/>
                <a:gd name="connsiteY94" fmla="*/ 8854 h 79687"/>
                <a:gd name="connsiteX95" fmla="*/ 76327 w 155601"/>
                <a:gd name="connsiteY95" fmla="*/ 8370 h 79687"/>
                <a:gd name="connsiteX96" fmla="*/ 88439 w 155601"/>
                <a:gd name="connsiteY96" fmla="*/ 5949 h 79687"/>
                <a:gd name="connsiteX97" fmla="*/ 95914 w 155601"/>
                <a:gd name="connsiteY97" fmla="*/ 5326 h 79687"/>
                <a:gd name="connsiteX98" fmla="*/ 95914 w 155601"/>
                <a:gd name="connsiteY98" fmla="*/ 138 h 79687"/>
                <a:gd name="connsiteX99" fmla="*/ 95429 w 155601"/>
                <a:gd name="connsiteY99" fmla="*/ 138 h 79687"/>
                <a:gd name="connsiteX100" fmla="*/ 87954 w 155601"/>
                <a:gd name="connsiteY100" fmla="*/ 761 h 79687"/>
                <a:gd name="connsiteX101" fmla="*/ 87400 w 155601"/>
                <a:gd name="connsiteY101" fmla="*/ 830 h 79687"/>
                <a:gd name="connsiteX102" fmla="*/ 75635 w 155601"/>
                <a:gd name="connsiteY102" fmla="*/ 3182 h 79687"/>
                <a:gd name="connsiteX103" fmla="*/ 68990 w 155601"/>
                <a:gd name="connsiteY103" fmla="*/ 3597 h 79687"/>
                <a:gd name="connsiteX104" fmla="*/ 59024 w 155601"/>
                <a:gd name="connsiteY104" fmla="*/ 3182 h 79687"/>
                <a:gd name="connsiteX105" fmla="*/ 58816 w 155601"/>
                <a:gd name="connsiteY105" fmla="*/ 3182 h 79687"/>
                <a:gd name="connsiteX106" fmla="*/ 57916 w 155601"/>
                <a:gd name="connsiteY106" fmla="*/ 3251 h 79687"/>
                <a:gd name="connsiteX107" fmla="*/ 55909 w 155601"/>
                <a:gd name="connsiteY107" fmla="*/ 3597 h 79687"/>
                <a:gd name="connsiteX108" fmla="*/ 54041 w 155601"/>
                <a:gd name="connsiteY108" fmla="*/ 4358 h 79687"/>
                <a:gd name="connsiteX109" fmla="*/ 52725 w 155601"/>
                <a:gd name="connsiteY109" fmla="*/ 5188 h 79687"/>
                <a:gd name="connsiteX110" fmla="*/ 51757 w 155601"/>
                <a:gd name="connsiteY110" fmla="*/ 6018 h 79687"/>
                <a:gd name="connsiteX111" fmla="*/ 51064 w 155601"/>
                <a:gd name="connsiteY111" fmla="*/ 6779 h 79687"/>
                <a:gd name="connsiteX112" fmla="*/ 50303 w 155601"/>
                <a:gd name="connsiteY112" fmla="*/ 6364 h 79687"/>
                <a:gd name="connsiteX113" fmla="*/ 48712 w 155601"/>
                <a:gd name="connsiteY113" fmla="*/ 5672 h 79687"/>
                <a:gd name="connsiteX114" fmla="*/ 47535 w 155601"/>
                <a:gd name="connsiteY114" fmla="*/ 5326 h 79687"/>
                <a:gd name="connsiteX115" fmla="*/ 45666 w 155601"/>
                <a:gd name="connsiteY115" fmla="*/ 4980 h 79687"/>
                <a:gd name="connsiteX116" fmla="*/ 44766 w 155601"/>
                <a:gd name="connsiteY116" fmla="*/ 4911 h 79687"/>
                <a:gd name="connsiteX117" fmla="*/ 43244 w 155601"/>
                <a:gd name="connsiteY117" fmla="*/ 5119 h 79687"/>
                <a:gd name="connsiteX118" fmla="*/ 42690 w 155601"/>
                <a:gd name="connsiteY118" fmla="*/ 5326 h 79687"/>
                <a:gd name="connsiteX119" fmla="*/ 40129 w 155601"/>
                <a:gd name="connsiteY119" fmla="*/ 7056 h 79687"/>
                <a:gd name="connsiteX120" fmla="*/ 39714 w 155601"/>
                <a:gd name="connsiteY120" fmla="*/ 7540 h 79687"/>
                <a:gd name="connsiteX121" fmla="*/ 38607 w 155601"/>
                <a:gd name="connsiteY121" fmla="*/ 8508 h 79687"/>
                <a:gd name="connsiteX122" fmla="*/ 36392 w 155601"/>
                <a:gd name="connsiteY122" fmla="*/ 9961 h 79687"/>
                <a:gd name="connsiteX123" fmla="*/ 31132 w 155601"/>
                <a:gd name="connsiteY123" fmla="*/ 13005 h 79687"/>
                <a:gd name="connsiteX124" fmla="*/ 30232 w 155601"/>
                <a:gd name="connsiteY124" fmla="*/ 13627 h 79687"/>
                <a:gd name="connsiteX125" fmla="*/ 29055 w 155601"/>
                <a:gd name="connsiteY125" fmla="*/ 14665 h 79687"/>
                <a:gd name="connsiteX126" fmla="*/ 28086 w 155601"/>
                <a:gd name="connsiteY126" fmla="*/ 15841 h 79687"/>
                <a:gd name="connsiteX127" fmla="*/ 26149 w 155601"/>
                <a:gd name="connsiteY127" fmla="*/ 19161 h 79687"/>
                <a:gd name="connsiteX128" fmla="*/ 24418 w 155601"/>
                <a:gd name="connsiteY128" fmla="*/ 21375 h 79687"/>
                <a:gd name="connsiteX129" fmla="*/ 22619 w 155601"/>
                <a:gd name="connsiteY129" fmla="*/ 23173 h 79687"/>
                <a:gd name="connsiteX130" fmla="*/ 20473 w 155601"/>
                <a:gd name="connsiteY130" fmla="*/ 24626 h 79687"/>
                <a:gd name="connsiteX131" fmla="*/ 9953 w 155601"/>
                <a:gd name="connsiteY131" fmla="*/ 29675 h 79687"/>
                <a:gd name="connsiteX132" fmla="*/ 9469 w 155601"/>
                <a:gd name="connsiteY132" fmla="*/ 29952 h 79687"/>
                <a:gd name="connsiteX133" fmla="*/ 6147 w 155601"/>
                <a:gd name="connsiteY133" fmla="*/ 32027 h 79687"/>
                <a:gd name="connsiteX134" fmla="*/ 5731 w 155601"/>
                <a:gd name="connsiteY134" fmla="*/ 32304 h 79687"/>
                <a:gd name="connsiteX135" fmla="*/ 2063 w 155601"/>
                <a:gd name="connsiteY135" fmla="*/ 35071 h 79687"/>
                <a:gd name="connsiteX136" fmla="*/ 56 w 155601"/>
                <a:gd name="connsiteY136" fmla="*/ 39913 h 79687"/>
                <a:gd name="connsiteX137" fmla="*/ 3309 w 155601"/>
                <a:gd name="connsiteY137" fmla="*/ 44063 h 79687"/>
                <a:gd name="connsiteX138" fmla="*/ 7392 w 155601"/>
                <a:gd name="connsiteY138" fmla="*/ 45654 h 79687"/>
                <a:gd name="connsiteX139" fmla="*/ 8569 w 155601"/>
                <a:gd name="connsiteY139" fmla="*/ 46000 h 79687"/>
                <a:gd name="connsiteX140" fmla="*/ 21512 w 155601"/>
                <a:gd name="connsiteY140" fmla="*/ 47799 h 79687"/>
                <a:gd name="connsiteX141" fmla="*/ 23657 w 155601"/>
                <a:gd name="connsiteY141" fmla="*/ 48421 h 79687"/>
                <a:gd name="connsiteX142" fmla="*/ 24488 w 155601"/>
                <a:gd name="connsiteY142" fmla="*/ 48767 h 79687"/>
                <a:gd name="connsiteX143" fmla="*/ 24764 w 155601"/>
                <a:gd name="connsiteY143" fmla="*/ 48975 h 79687"/>
                <a:gd name="connsiteX144" fmla="*/ 33485 w 155601"/>
                <a:gd name="connsiteY144" fmla="*/ 60803 h 79687"/>
                <a:gd name="connsiteX145" fmla="*/ 34108 w 155601"/>
                <a:gd name="connsiteY145" fmla="*/ 61495 h 79687"/>
                <a:gd name="connsiteX146" fmla="*/ 37015 w 155601"/>
                <a:gd name="connsiteY146" fmla="*/ 64193 h 79687"/>
                <a:gd name="connsiteX147" fmla="*/ 38191 w 155601"/>
                <a:gd name="connsiteY147" fmla="*/ 65023 h 79687"/>
                <a:gd name="connsiteX148" fmla="*/ 41790 w 155601"/>
                <a:gd name="connsiteY148" fmla="*/ 66822 h 79687"/>
                <a:gd name="connsiteX149" fmla="*/ 43728 w 155601"/>
                <a:gd name="connsiteY149" fmla="*/ 67375 h 79687"/>
                <a:gd name="connsiteX150" fmla="*/ 48158 w 155601"/>
                <a:gd name="connsiteY150" fmla="*/ 67721 h 79687"/>
                <a:gd name="connsiteX151" fmla="*/ 48573 w 155601"/>
                <a:gd name="connsiteY151" fmla="*/ 67721 h 79687"/>
                <a:gd name="connsiteX152" fmla="*/ 50096 w 155601"/>
                <a:gd name="connsiteY152" fmla="*/ 67513 h 79687"/>
                <a:gd name="connsiteX153" fmla="*/ 51964 w 155601"/>
                <a:gd name="connsiteY153" fmla="*/ 66960 h 79687"/>
                <a:gd name="connsiteX154" fmla="*/ 52725 w 155601"/>
                <a:gd name="connsiteY154" fmla="*/ 66614 h 79687"/>
                <a:gd name="connsiteX155" fmla="*/ 54387 w 155601"/>
                <a:gd name="connsiteY155" fmla="*/ 65784 h 79687"/>
                <a:gd name="connsiteX156" fmla="*/ 54871 w 155601"/>
                <a:gd name="connsiteY156" fmla="*/ 65576 h 79687"/>
                <a:gd name="connsiteX157" fmla="*/ 57086 w 155601"/>
                <a:gd name="connsiteY157" fmla="*/ 67790 h 79687"/>
                <a:gd name="connsiteX158" fmla="*/ 58609 w 155601"/>
                <a:gd name="connsiteY158" fmla="*/ 68828 h 79687"/>
                <a:gd name="connsiteX159" fmla="*/ 60616 w 155601"/>
                <a:gd name="connsiteY159" fmla="*/ 69727 h 79687"/>
                <a:gd name="connsiteX160" fmla="*/ 62415 w 155601"/>
                <a:gd name="connsiteY160" fmla="*/ 70142 h 79687"/>
                <a:gd name="connsiteX161" fmla="*/ 67260 w 155601"/>
                <a:gd name="connsiteY161" fmla="*/ 70488 h 79687"/>
                <a:gd name="connsiteX162" fmla="*/ 67606 w 155601"/>
                <a:gd name="connsiteY162" fmla="*/ 70488 h 79687"/>
                <a:gd name="connsiteX163" fmla="*/ 67883 w 155601"/>
                <a:gd name="connsiteY163" fmla="*/ 70488 h 79687"/>
                <a:gd name="connsiteX164" fmla="*/ 77296 w 155601"/>
                <a:gd name="connsiteY164" fmla="*/ 70004 h 79687"/>
                <a:gd name="connsiteX165" fmla="*/ 80826 w 155601"/>
                <a:gd name="connsiteY165" fmla="*/ 70695 h 79687"/>
                <a:gd name="connsiteX166" fmla="*/ 91207 w 155601"/>
                <a:gd name="connsiteY166" fmla="*/ 76298 h 79687"/>
                <a:gd name="connsiteX167" fmla="*/ 92107 w 155601"/>
                <a:gd name="connsiteY167" fmla="*/ 76644 h 79687"/>
                <a:gd name="connsiteX168" fmla="*/ 96329 w 155601"/>
                <a:gd name="connsiteY168" fmla="*/ 78028 h 79687"/>
                <a:gd name="connsiteX169" fmla="*/ 97229 w 155601"/>
                <a:gd name="connsiteY169" fmla="*/ 78235 h 79687"/>
                <a:gd name="connsiteX170" fmla="*/ 106364 w 155601"/>
                <a:gd name="connsiteY170" fmla="*/ 79411 h 79687"/>
                <a:gd name="connsiteX171" fmla="*/ 106849 w 155601"/>
                <a:gd name="connsiteY171" fmla="*/ 79411 h 79687"/>
                <a:gd name="connsiteX172" fmla="*/ 116054 w 155601"/>
                <a:gd name="connsiteY172" fmla="*/ 79688 h 79687"/>
                <a:gd name="connsiteX173" fmla="*/ 116192 w 155601"/>
                <a:gd name="connsiteY173" fmla="*/ 79688 h 79687"/>
                <a:gd name="connsiteX174" fmla="*/ 116608 w 155601"/>
                <a:gd name="connsiteY174" fmla="*/ 79688 h 79687"/>
                <a:gd name="connsiteX175" fmla="*/ 135087 w 155601"/>
                <a:gd name="connsiteY175" fmla="*/ 78166 h 79687"/>
                <a:gd name="connsiteX176" fmla="*/ 135917 w 155601"/>
                <a:gd name="connsiteY176" fmla="*/ 78028 h 79687"/>
                <a:gd name="connsiteX177" fmla="*/ 140831 w 155601"/>
                <a:gd name="connsiteY177" fmla="*/ 76782 h 79687"/>
                <a:gd name="connsiteX178" fmla="*/ 141939 w 155601"/>
                <a:gd name="connsiteY178" fmla="*/ 76367 h 79687"/>
                <a:gd name="connsiteX179" fmla="*/ 146853 w 155601"/>
                <a:gd name="connsiteY179" fmla="*/ 73877 h 79687"/>
                <a:gd name="connsiteX180" fmla="*/ 148652 w 155601"/>
                <a:gd name="connsiteY180" fmla="*/ 72425 h 79687"/>
                <a:gd name="connsiteX181" fmla="*/ 151421 w 155601"/>
                <a:gd name="connsiteY181" fmla="*/ 68828 h 79687"/>
                <a:gd name="connsiteX182" fmla="*/ 152182 w 155601"/>
                <a:gd name="connsiteY182" fmla="*/ 63847 h 79687"/>
                <a:gd name="connsiteX183" fmla="*/ 150452 w 155601"/>
                <a:gd name="connsiteY183" fmla="*/ 59212 h 79687"/>
                <a:gd name="connsiteX184" fmla="*/ 148652 w 155601"/>
                <a:gd name="connsiteY184" fmla="*/ 56861 h 79687"/>
                <a:gd name="connsiteX185" fmla="*/ 147060 w 155601"/>
                <a:gd name="connsiteY185" fmla="*/ 55685 h 79687"/>
                <a:gd name="connsiteX186" fmla="*/ 145745 w 155601"/>
                <a:gd name="connsiteY186" fmla="*/ 54993 h 79687"/>
                <a:gd name="connsiteX187" fmla="*/ 144153 w 155601"/>
                <a:gd name="connsiteY187" fmla="*/ 54439 h 79687"/>
                <a:gd name="connsiteX188" fmla="*/ 146022 w 155601"/>
                <a:gd name="connsiteY188" fmla="*/ 52503 h 79687"/>
                <a:gd name="connsiteX189" fmla="*/ 147199 w 155601"/>
                <a:gd name="connsiteY189" fmla="*/ 50358 h 79687"/>
                <a:gd name="connsiteX190" fmla="*/ 147822 w 155601"/>
                <a:gd name="connsiteY190" fmla="*/ 48421 h 79687"/>
                <a:gd name="connsiteX191" fmla="*/ 148929 w 155601"/>
                <a:gd name="connsiteY191" fmla="*/ 38945 h 79687"/>
                <a:gd name="connsiteX192" fmla="*/ 149760 w 155601"/>
                <a:gd name="connsiteY192" fmla="*/ 35140 h 79687"/>
                <a:gd name="connsiteX193" fmla="*/ 150936 w 155601"/>
                <a:gd name="connsiteY193" fmla="*/ 32719 h 79687"/>
                <a:gd name="connsiteX194" fmla="*/ 153497 w 155601"/>
                <a:gd name="connsiteY194" fmla="*/ 30782 h 79687"/>
                <a:gd name="connsiteX195" fmla="*/ 154743 w 155601"/>
                <a:gd name="connsiteY195" fmla="*/ 23796 h 79687"/>
                <a:gd name="connsiteX196" fmla="*/ 153359 w 155601"/>
                <a:gd name="connsiteY196" fmla="*/ 21651 h 79687"/>
                <a:gd name="connsiteX197" fmla="*/ 153013 w 155601"/>
                <a:gd name="connsiteY197" fmla="*/ 21167 h 79687"/>
                <a:gd name="connsiteX198" fmla="*/ 151421 w 155601"/>
                <a:gd name="connsiteY198" fmla="*/ 19230 h 79687"/>
                <a:gd name="connsiteX199" fmla="*/ 150936 w 155601"/>
                <a:gd name="connsiteY199" fmla="*/ 18746 h 79687"/>
                <a:gd name="connsiteX200" fmla="*/ 149068 w 155601"/>
                <a:gd name="connsiteY200" fmla="*/ 17086 h 79687"/>
                <a:gd name="connsiteX201" fmla="*/ 148306 w 155601"/>
                <a:gd name="connsiteY201" fmla="*/ 16532 h 79687"/>
                <a:gd name="connsiteX202" fmla="*/ 139793 w 155601"/>
                <a:gd name="connsiteY202" fmla="*/ 11206 h 79687"/>
                <a:gd name="connsiteX203" fmla="*/ 139447 w 155601"/>
                <a:gd name="connsiteY203" fmla="*/ 10999 h 79687"/>
                <a:gd name="connsiteX204" fmla="*/ 137302 w 155601"/>
                <a:gd name="connsiteY204" fmla="*/ 9892 h 79687"/>
                <a:gd name="connsiteX205" fmla="*/ 136679 w 155601"/>
                <a:gd name="connsiteY205" fmla="*/ 9615 h 79687"/>
                <a:gd name="connsiteX206" fmla="*/ 134256 w 155601"/>
                <a:gd name="connsiteY206" fmla="*/ 8716 h 79687"/>
                <a:gd name="connsiteX207" fmla="*/ 133633 w 155601"/>
                <a:gd name="connsiteY207" fmla="*/ 8508 h 79687"/>
                <a:gd name="connsiteX208" fmla="*/ 130934 w 155601"/>
                <a:gd name="connsiteY208" fmla="*/ 7886 h 79687"/>
                <a:gd name="connsiteX209" fmla="*/ 130381 w 155601"/>
                <a:gd name="connsiteY209" fmla="*/ 7817 h 79687"/>
                <a:gd name="connsiteX210" fmla="*/ 124913 w 155601"/>
                <a:gd name="connsiteY210" fmla="*/ 7125 h 79687"/>
                <a:gd name="connsiteX211" fmla="*/ 124498 w 155601"/>
                <a:gd name="connsiteY211" fmla="*/ 7125 h 79687"/>
                <a:gd name="connsiteX212" fmla="*/ 121106 w 155601"/>
                <a:gd name="connsiteY212" fmla="*/ 6986 h 79687"/>
                <a:gd name="connsiteX213" fmla="*/ 120899 w 155601"/>
                <a:gd name="connsiteY213" fmla="*/ 6986 h 79687"/>
                <a:gd name="connsiteX214" fmla="*/ 119099 w 155601"/>
                <a:gd name="connsiteY214" fmla="*/ 7332 h 79687"/>
                <a:gd name="connsiteX215" fmla="*/ 117507 w 155601"/>
                <a:gd name="connsiteY215" fmla="*/ 7886 h 79687"/>
                <a:gd name="connsiteX216" fmla="*/ 114531 w 155601"/>
                <a:gd name="connsiteY216" fmla="*/ 10653 h 79687"/>
                <a:gd name="connsiteX217" fmla="*/ 113839 w 155601"/>
                <a:gd name="connsiteY217" fmla="*/ 12174 h 79687"/>
                <a:gd name="connsiteX218" fmla="*/ 113632 w 155601"/>
                <a:gd name="connsiteY218" fmla="*/ 12659 h 79687"/>
                <a:gd name="connsiteX219" fmla="*/ 113008 w 155601"/>
                <a:gd name="connsiteY219" fmla="*/ 14596 h 79687"/>
                <a:gd name="connsiteX220" fmla="*/ 111832 w 155601"/>
                <a:gd name="connsiteY220" fmla="*/ 10445 h 79687"/>
                <a:gd name="connsiteX221" fmla="*/ 106295 w 155601"/>
                <a:gd name="connsiteY221" fmla="*/ 4012 h 79687"/>
                <a:gd name="connsiteX222" fmla="*/ 103942 w 155601"/>
                <a:gd name="connsiteY222" fmla="*/ 2421 h 79687"/>
                <a:gd name="connsiteX223" fmla="*/ 97436 w 155601"/>
                <a:gd name="connsiteY223" fmla="*/ 277 h 79687"/>
                <a:gd name="connsiteX224" fmla="*/ 95844 w 155601"/>
                <a:gd name="connsiteY224" fmla="*/ 0 h 79687"/>
                <a:gd name="connsiteX225" fmla="*/ 95844 w 155601"/>
                <a:gd name="connsiteY225" fmla="*/ 0 h 7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155601" h="79687">
                  <a:moveTo>
                    <a:pt x="95914" y="5326"/>
                  </a:moveTo>
                  <a:lnTo>
                    <a:pt x="102419" y="7471"/>
                  </a:lnTo>
                  <a:lnTo>
                    <a:pt x="107956" y="13904"/>
                  </a:lnTo>
                  <a:lnTo>
                    <a:pt x="105672" y="15218"/>
                  </a:lnTo>
                  <a:lnTo>
                    <a:pt x="103803" y="17363"/>
                  </a:lnTo>
                  <a:lnTo>
                    <a:pt x="99997" y="24418"/>
                  </a:lnTo>
                  <a:lnTo>
                    <a:pt x="99443" y="26148"/>
                  </a:lnTo>
                  <a:lnTo>
                    <a:pt x="99997" y="26839"/>
                  </a:lnTo>
                  <a:lnTo>
                    <a:pt x="102350" y="26078"/>
                  </a:lnTo>
                  <a:lnTo>
                    <a:pt x="104772" y="24626"/>
                  </a:lnTo>
                  <a:lnTo>
                    <a:pt x="106503" y="23242"/>
                  </a:lnTo>
                  <a:lnTo>
                    <a:pt x="108371" y="22066"/>
                  </a:lnTo>
                  <a:lnTo>
                    <a:pt x="111140" y="21305"/>
                  </a:lnTo>
                  <a:lnTo>
                    <a:pt x="113562" y="21029"/>
                  </a:lnTo>
                  <a:lnTo>
                    <a:pt x="115223" y="20614"/>
                  </a:lnTo>
                  <a:lnTo>
                    <a:pt x="116538" y="19438"/>
                  </a:lnTo>
                  <a:lnTo>
                    <a:pt x="117784" y="16947"/>
                  </a:lnTo>
                  <a:lnTo>
                    <a:pt x="118615" y="14319"/>
                  </a:lnTo>
                  <a:lnTo>
                    <a:pt x="119307" y="12797"/>
                  </a:lnTo>
                  <a:lnTo>
                    <a:pt x="120899" y="12244"/>
                  </a:lnTo>
                  <a:lnTo>
                    <a:pt x="124290" y="12382"/>
                  </a:lnTo>
                  <a:lnTo>
                    <a:pt x="129757" y="13074"/>
                  </a:lnTo>
                  <a:lnTo>
                    <a:pt x="132457" y="13696"/>
                  </a:lnTo>
                  <a:lnTo>
                    <a:pt x="134879" y="14596"/>
                  </a:lnTo>
                  <a:lnTo>
                    <a:pt x="137025" y="15702"/>
                  </a:lnTo>
                  <a:lnTo>
                    <a:pt x="145538" y="21029"/>
                  </a:lnTo>
                  <a:lnTo>
                    <a:pt x="147407" y="22689"/>
                  </a:lnTo>
                  <a:lnTo>
                    <a:pt x="148998" y="24626"/>
                  </a:lnTo>
                  <a:lnTo>
                    <a:pt x="150383" y="26770"/>
                  </a:lnTo>
                  <a:lnTo>
                    <a:pt x="146783" y="29399"/>
                  </a:lnTo>
                  <a:lnTo>
                    <a:pt x="144777" y="33480"/>
                  </a:lnTo>
                  <a:lnTo>
                    <a:pt x="143738" y="38115"/>
                  </a:lnTo>
                  <a:lnTo>
                    <a:pt x="142562" y="47868"/>
                  </a:lnTo>
                  <a:lnTo>
                    <a:pt x="141385" y="50012"/>
                  </a:lnTo>
                  <a:lnTo>
                    <a:pt x="138686" y="51327"/>
                  </a:lnTo>
                  <a:lnTo>
                    <a:pt x="136194" y="51327"/>
                  </a:lnTo>
                  <a:cubicBezTo>
                    <a:pt x="136194" y="51327"/>
                    <a:pt x="133910" y="50497"/>
                    <a:pt x="133910" y="50497"/>
                  </a:cubicBezTo>
                  <a:lnTo>
                    <a:pt x="131557" y="49943"/>
                  </a:lnTo>
                  <a:lnTo>
                    <a:pt x="129204" y="50497"/>
                  </a:lnTo>
                  <a:lnTo>
                    <a:pt x="131696" y="52226"/>
                  </a:lnTo>
                  <a:lnTo>
                    <a:pt x="138132" y="57691"/>
                  </a:lnTo>
                  <a:lnTo>
                    <a:pt x="140001" y="58659"/>
                  </a:lnTo>
                  <a:lnTo>
                    <a:pt x="143946" y="60043"/>
                  </a:lnTo>
                  <a:lnTo>
                    <a:pt x="145538" y="61218"/>
                  </a:lnTo>
                  <a:lnTo>
                    <a:pt x="147268" y="65853"/>
                  </a:lnTo>
                  <a:lnTo>
                    <a:pt x="144499" y="69450"/>
                  </a:lnTo>
                  <a:lnTo>
                    <a:pt x="139586" y="71940"/>
                  </a:lnTo>
                  <a:lnTo>
                    <a:pt x="134672" y="73186"/>
                  </a:lnTo>
                  <a:lnTo>
                    <a:pt x="116192" y="74707"/>
                  </a:lnTo>
                  <a:lnTo>
                    <a:pt x="106987" y="74431"/>
                  </a:lnTo>
                  <a:lnTo>
                    <a:pt x="97851" y="73255"/>
                  </a:lnTo>
                  <a:lnTo>
                    <a:pt x="93629" y="71871"/>
                  </a:lnTo>
                  <a:lnTo>
                    <a:pt x="82556" y="65922"/>
                  </a:lnTo>
                  <a:lnTo>
                    <a:pt x="77642" y="64885"/>
                  </a:lnTo>
                  <a:lnTo>
                    <a:pt x="67606" y="65369"/>
                  </a:lnTo>
                  <a:lnTo>
                    <a:pt x="62761" y="65023"/>
                  </a:lnTo>
                  <a:lnTo>
                    <a:pt x="60754" y="64124"/>
                  </a:lnTo>
                  <a:lnTo>
                    <a:pt x="58055" y="61495"/>
                  </a:lnTo>
                  <a:lnTo>
                    <a:pt x="56325" y="60458"/>
                  </a:lnTo>
                  <a:lnTo>
                    <a:pt x="54387" y="60319"/>
                  </a:lnTo>
                  <a:lnTo>
                    <a:pt x="52380" y="61011"/>
                  </a:lnTo>
                  <a:lnTo>
                    <a:pt x="50442" y="61979"/>
                  </a:lnTo>
                  <a:lnTo>
                    <a:pt x="48573" y="62533"/>
                  </a:lnTo>
                  <a:lnTo>
                    <a:pt x="44143" y="62187"/>
                  </a:lnTo>
                  <a:lnTo>
                    <a:pt x="40545" y="60388"/>
                  </a:lnTo>
                  <a:lnTo>
                    <a:pt x="37638" y="57691"/>
                  </a:lnTo>
                  <a:lnTo>
                    <a:pt x="28502" y="45309"/>
                  </a:lnTo>
                  <a:lnTo>
                    <a:pt x="27118" y="44202"/>
                  </a:lnTo>
                  <a:lnTo>
                    <a:pt x="25249" y="43510"/>
                  </a:lnTo>
                  <a:lnTo>
                    <a:pt x="22480" y="42749"/>
                  </a:lnTo>
                  <a:lnTo>
                    <a:pt x="9261" y="40882"/>
                  </a:lnTo>
                  <a:lnTo>
                    <a:pt x="5178" y="39290"/>
                  </a:lnTo>
                  <a:lnTo>
                    <a:pt x="8846" y="36524"/>
                  </a:lnTo>
                  <a:lnTo>
                    <a:pt x="12168" y="34448"/>
                  </a:lnTo>
                  <a:lnTo>
                    <a:pt x="23034" y="29260"/>
                  </a:lnTo>
                  <a:lnTo>
                    <a:pt x="25872" y="27323"/>
                  </a:lnTo>
                  <a:lnTo>
                    <a:pt x="28294" y="24972"/>
                  </a:lnTo>
                  <a:lnTo>
                    <a:pt x="30440" y="22205"/>
                  </a:lnTo>
                  <a:lnTo>
                    <a:pt x="32585" y="18608"/>
                  </a:lnTo>
                  <a:lnTo>
                    <a:pt x="33762" y="17570"/>
                  </a:lnTo>
                  <a:lnTo>
                    <a:pt x="39160" y="14457"/>
                  </a:lnTo>
                  <a:lnTo>
                    <a:pt x="41790" y="12659"/>
                  </a:lnTo>
                  <a:lnTo>
                    <a:pt x="43451" y="11137"/>
                  </a:lnTo>
                  <a:lnTo>
                    <a:pt x="44074" y="10307"/>
                  </a:lnTo>
                  <a:lnTo>
                    <a:pt x="44628" y="10099"/>
                  </a:lnTo>
                  <a:lnTo>
                    <a:pt x="46497" y="10445"/>
                  </a:lnTo>
                  <a:lnTo>
                    <a:pt x="48088" y="11137"/>
                  </a:lnTo>
                  <a:lnTo>
                    <a:pt x="49334" y="12105"/>
                  </a:lnTo>
                  <a:lnTo>
                    <a:pt x="50580" y="12797"/>
                  </a:lnTo>
                  <a:lnTo>
                    <a:pt x="52172" y="12797"/>
                  </a:lnTo>
                  <a:cubicBezTo>
                    <a:pt x="52172" y="12797"/>
                    <a:pt x="53210" y="12036"/>
                    <a:pt x="53210" y="12036"/>
                  </a:cubicBezTo>
                  <a:lnTo>
                    <a:pt x="55494" y="9615"/>
                  </a:lnTo>
                  <a:lnTo>
                    <a:pt x="56809" y="8785"/>
                  </a:lnTo>
                  <a:lnTo>
                    <a:pt x="58816" y="8439"/>
                  </a:lnTo>
                  <a:lnTo>
                    <a:pt x="69060" y="8854"/>
                  </a:lnTo>
                  <a:lnTo>
                    <a:pt x="76327" y="8370"/>
                  </a:lnTo>
                  <a:lnTo>
                    <a:pt x="88439" y="5949"/>
                  </a:lnTo>
                  <a:lnTo>
                    <a:pt x="95914" y="5326"/>
                  </a:lnTo>
                  <a:moveTo>
                    <a:pt x="95914" y="138"/>
                  </a:moveTo>
                  <a:cubicBezTo>
                    <a:pt x="95914" y="138"/>
                    <a:pt x="95636" y="138"/>
                    <a:pt x="95429" y="138"/>
                  </a:cubicBezTo>
                  <a:lnTo>
                    <a:pt x="87954" y="761"/>
                  </a:lnTo>
                  <a:cubicBezTo>
                    <a:pt x="87954" y="761"/>
                    <a:pt x="87539" y="761"/>
                    <a:pt x="87400" y="830"/>
                  </a:cubicBezTo>
                  <a:lnTo>
                    <a:pt x="75635" y="3182"/>
                  </a:lnTo>
                  <a:lnTo>
                    <a:pt x="68990" y="3597"/>
                  </a:lnTo>
                  <a:lnTo>
                    <a:pt x="59024" y="3182"/>
                  </a:lnTo>
                  <a:cubicBezTo>
                    <a:pt x="59024" y="3182"/>
                    <a:pt x="58885" y="3182"/>
                    <a:pt x="58816" y="3182"/>
                  </a:cubicBezTo>
                  <a:cubicBezTo>
                    <a:pt x="58539" y="3182"/>
                    <a:pt x="58193" y="3182"/>
                    <a:pt x="57916" y="3251"/>
                  </a:cubicBezTo>
                  <a:lnTo>
                    <a:pt x="55909" y="3597"/>
                  </a:lnTo>
                  <a:cubicBezTo>
                    <a:pt x="55217" y="3735"/>
                    <a:pt x="54594" y="3943"/>
                    <a:pt x="54041" y="4358"/>
                  </a:cubicBezTo>
                  <a:lnTo>
                    <a:pt x="52725" y="5188"/>
                  </a:lnTo>
                  <a:cubicBezTo>
                    <a:pt x="52380" y="5396"/>
                    <a:pt x="52034" y="5672"/>
                    <a:pt x="51757" y="6018"/>
                  </a:cubicBezTo>
                  <a:lnTo>
                    <a:pt x="51064" y="6779"/>
                  </a:lnTo>
                  <a:cubicBezTo>
                    <a:pt x="51064" y="6779"/>
                    <a:pt x="50580" y="6502"/>
                    <a:pt x="50303" y="6364"/>
                  </a:cubicBezTo>
                  <a:lnTo>
                    <a:pt x="48712" y="5672"/>
                  </a:lnTo>
                  <a:cubicBezTo>
                    <a:pt x="48296" y="5534"/>
                    <a:pt x="47950" y="5396"/>
                    <a:pt x="47535" y="5326"/>
                  </a:cubicBezTo>
                  <a:lnTo>
                    <a:pt x="45666" y="4980"/>
                  </a:lnTo>
                  <a:cubicBezTo>
                    <a:pt x="45666" y="4980"/>
                    <a:pt x="45043" y="4911"/>
                    <a:pt x="44766" y="4911"/>
                  </a:cubicBezTo>
                  <a:cubicBezTo>
                    <a:pt x="44213" y="4911"/>
                    <a:pt x="43728" y="4980"/>
                    <a:pt x="43244" y="5119"/>
                  </a:cubicBezTo>
                  <a:lnTo>
                    <a:pt x="42690" y="5326"/>
                  </a:lnTo>
                  <a:cubicBezTo>
                    <a:pt x="41652" y="5672"/>
                    <a:pt x="40821" y="6226"/>
                    <a:pt x="40129" y="7056"/>
                  </a:cubicBezTo>
                  <a:lnTo>
                    <a:pt x="39714" y="7540"/>
                  </a:lnTo>
                  <a:lnTo>
                    <a:pt x="38607" y="8508"/>
                  </a:lnTo>
                  <a:lnTo>
                    <a:pt x="36392" y="9961"/>
                  </a:lnTo>
                  <a:lnTo>
                    <a:pt x="31132" y="13005"/>
                  </a:lnTo>
                  <a:cubicBezTo>
                    <a:pt x="31132" y="13005"/>
                    <a:pt x="30509" y="13420"/>
                    <a:pt x="30232" y="13627"/>
                  </a:cubicBezTo>
                  <a:lnTo>
                    <a:pt x="29055" y="14665"/>
                  </a:lnTo>
                  <a:cubicBezTo>
                    <a:pt x="28640" y="15011"/>
                    <a:pt x="28363" y="15426"/>
                    <a:pt x="28086" y="15841"/>
                  </a:cubicBezTo>
                  <a:lnTo>
                    <a:pt x="26149" y="19161"/>
                  </a:lnTo>
                  <a:lnTo>
                    <a:pt x="24418" y="21375"/>
                  </a:lnTo>
                  <a:lnTo>
                    <a:pt x="22619" y="23173"/>
                  </a:lnTo>
                  <a:lnTo>
                    <a:pt x="20473" y="24626"/>
                  </a:lnTo>
                  <a:lnTo>
                    <a:pt x="9953" y="29675"/>
                  </a:lnTo>
                  <a:cubicBezTo>
                    <a:pt x="9953" y="29675"/>
                    <a:pt x="9607" y="29814"/>
                    <a:pt x="9469" y="29952"/>
                  </a:cubicBezTo>
                  <a:lnTo>
                    <a:pt x="6147" y="32027"/>
                  </a:lnTo>
                  <a:cubicBezTo>
                    <a:pt x="6147" y="32027"/>
                    <a:pt x="5870" y="32235"/>
                    <a:pt x="5731" y="32304"/>
                  </a:cubicBezTo>
                  <a:lnTo>
                    <a:pt x="2063" y="35071"/>
                  </a:lnTo>
                  <a:cubicBezTo>
                    <a:pt x="541" y="36178"/>
                    <a:pt x="-221" y="38045"/>
                    <a:pt x="56" y="39913"/>
                  </a:cubicBezTo>
                  <a:cubicBezTo>
                    <a:pt x="333" y="41781"/>
                    <a:pt x="1510" y="43372"/>
                    <a:pt x="3309" y="44063"/>
                  </a:cubicBezTo>
                  <a:lnTo>
                    <a:pt x="7392" y="45654"/>
                  </a:lnTo>
                  <a:cubicBezTo>
                    <a:pt x="7808" y="45793"/>
                    <a:pt x="8154" y="45931"/>
                    <a:pt x="8569" y="46000"/>
                  </a:cubicBezTo>
                  <a:lnTo>
                    <a:pt x="21512" y="47799"/>
                  </a:lnTo>
                  <a:lnTo>
                    <a:pt x="23657" y="48421"/>
                  </a:lnTo>
                  <a:lnTo>
                    <a:pt x="24488" y="48767"/>
                  </a:lnTo>
                  <a:lnTo>
                    <a:pt x="24764" y="48975"/>
                  </a:lnTo>
                  <a:lnTo>
                    <a:pt x="33485" y="60803"/>
                  </a:lnTo>
                  <a:cubicBezTo>
                    <a:pt x="33485" y="60803"/>
                    <a:pt x="33900" y="61288"/>
                    <a:pt x="34108" y="61495"/>
                  </a:cubicBezTo>
                  <a:lnTo>
                    <a:pt x="37015" y="64193"/>
                  </a:lnTo>
                  <a:cubicBezTo>
                    <a:pt x="37361" y="64539"/>
                    <a:pt x="37776" y="64816"/>
                    <a:pt x="38191" y="65023"/>
                  </a:cubicBezTo>
                  <a:lnTo>
                    <a:pt x="41790" y="66822"/>
                  </a:lnTo>
                  <a:cubicBezTo>
                    <a:pt x="42413" y="67098"/>
                    <a:pt x="43036" y="67306"/>
                    <a:pt x="43728" y="67375"/>
                  </a:cubicBezTo>
                  <a:lnTo>
                    <a:pt x="48158" y="67721"/>
                  </a:lnTo>
                  <a:cubicBezTo>
                    <a:pt x="48158" y="67721"/>
                    <a:pt x="48434" y="67721"/>
                    <a:pt x="48573" y="67721"/>
                  </a:cubicBezTo>
                  <a:cubicBezTo>
                    <a:pt x="49058" y="67721"/>
                    <a:pt x="49611" y="67652"/>
                    <a:pt x="50096" y="67513"/>
                  </a:cubicBezTo>
                  <a:lnTo>
                    <a:pt x="51964" y="66960"/>
                  </a:lnTo>
                  <a:cubicBezTo>
                    <a:pt x="51964" y="66960"/>
                    <a:pt x="52518" y="66752"/>
                    <a:pt x="52725" y="66614"/>
                  </a:cubicBezTo>
                  <a:lnTo>
                    <a:pt x="54387" y="65784"/>
                  </a:lnTo>
                  <a:lnTo>
                    <a:pt x="54871" y="65576"/>
                  </a:lnTo>
                  <a:lnTo>
                    <a:pt x="57086" y="67790"/>
                  </a:lnTo>
                  <a:cubicBezTo>
                    <a:pt x="57501" y="68205"/>
                    <a:pt x="58055" y="68551"/>
                    <a:pt x="58609" y="68828"/>
                  </a:cubicBezTo>
                  <a:lnTo>
                    <a:pt x="60616" y="69727"/>
                  </a:lnTo>
                  <a:cubicBezTo>
                    <a:pt x="61169" y="70004"/>
                    <a:pt x="61793" y="70142"/>
                    <a:pt x="62415" y="70142"/>
                  </a:cubicBezTo>
                  <a:lnTo>
                    <a:pt x="67260" y="70488"/>
                  </a:lnTo>
                  <a:cubicBezTo>
                    <a:pt x="67260" y="70488"/>
                    <a:pt x="67467" y="70488"/>
                    <a:pt x="67606" y="70488"/>
                  </a:cubicBezTo>
                  <a:cubicBezTo>
                    <a:pt x="67675" y="70488"/>
                    <a:pt x="67814" y="70488"/>
                    <a:pt x="67883" y="70488"/>
                  </a:cubicBezTo>
                  <a:lnTo>
                    <a:pt x="77296" y="70004"/>
                  </a:lnTo>
                  <a:lnTo>
                    <a:pt x="80826" y="70695"/>
                  </a:lnTo>
                  <a:lnTo>
                    <a:pt x="91207" y="76298"/>
                  </a:lnTo>
                  <a:cubicBezTo>
                    <a:pt x="91207" y="76298"/>
                    <a:pt x="91761" y="76575"/>
                    <a:pt x="92107" y="76644"/>
                  </a:cubicBezTo>
                  <a:lnTo>
                    <a:pt x="96329" y="78028"/>
                  </a:lnTo>
                  <a:cubicBezTo>
                    <a:pt x="96329" y="78028"/>
                    <a:pt x="96951" y="78166"/>
                    <a:pt x="97229" y="78235"/>
                  </a:cubicBezTo>
                  <a:lnTo>
                    <a:pt x="106364" y="79411"/>
                  </a:lnTo>
                  <a:cubicBezTo>
                    <a:pt x="106364" y="79411"/>
                    <a:pt x="106710" y="79411"/>
                    <a:pt x="106849" y="79411"/>
                  </a:cubicBezTo>
                  <a:lnTo>
                    <a:pt x="116054" y="79688"/>
                  </a:lnTo>
                  <a:cubicBezTo>
                    <a:pt x="116054" y="79688"/>
                    <a:pt x="116192" y="79688"/>
                    <a:pt x="116192" y="79688"/>
                  </a:cubicBezTo>
                  <a:cubicBezTo>
                    <a:pt x="116330" y="79688"/>
                    <a:pt x="116469" y="79688"/>
                    <a:pt x="116608" y="79688"/>
                  </a:cubicBezTo>
                  <a:lnTo>
                    <a:pt x="135087" y="78166"/>
                  </a:lnTo>
                  <a:cubicBezTo>
                    <a:pt x="135087" y="78166"/>
                    <a:pt x="135641" y="78166"/>
                    <a:pt x="135917" y="78028"/>
                  </a:cubicBezTo>
                  <a:lnTo>
                    <a:pt x="140831" y="76782"/>
                  </a:lnTo>
                  <a:cubicBezTo>
                    <a:pt x="141177" y="76713"/>
                    <a:pt x="141593" y="76575"/>
                    <a:pt x="141939" y="76367"/>
                  </a:cubicBezTo>
                  <a:lnTo>
                    <a:pt x="146853" y="73877"/>
                  </a:lnTo>
                  <a:cubicBezTo>
                    <a:pt x="147545" y="73531"/>
                    <a:pt x="148168" y="73047"/>
                    <a:pt x="148652" y="72425"/>
                  </a:cubicBezTo>
                  <a:lnTo>
                    <a:pt x="151421" y="68828"/>
                  </a:lnTo>
                  <a:cubicBezTo>
                    <a:pt x="152528" y="67375"/>
                    <a:pt x="152805" y="65507"/>
                    <a:pt x="152182" y="63847"/>
                  </a:cubicBezTo>
                  <a:lnTo>
                    <a:pt x="150452" y="59212"/>
                  </a:lnTo>
                  <a:cubicBezTo>
                    <a:pt x="150105" y="58244"/>
                    <a:pt x="149483" y="57483"/>
                    <a:pt x="148652" y="56861"/>
                  </a:cubicBezTo>
                  <a:lnTo>
                    <a:pt x="147060" y="55685"/>
                  </a:lnTo>
                  <a:cubicBezTo>
                    <a:pt x="146645" y="55408"/>
                    <a:pt x="146230" y="55131"/>
                    <a:pt x="145745" y="54993"/>
                  </a:cubicBezTo>
                  <a:lnTo>
                    <a:pt x="144153" y="54439"/>
                  </a:lnTo>
                  <a:cubicBezTo>
                    <a:pt x="144915" y="53955"/>
                    <a:pt x="145607" y="53333"/>
                    <a:pt x="146022" y="52503"/>
                  </a:cubicBezTo>
                  <a:lnTo>
                    <a:pt x="147199" y="50358"/>
                  </a:lnTo>
                  <a:cubicBezTo>
                    <a:pt x="147545" y="49736"/>
                    <a:pt x="147753" y="49113"/>
                    <a:pt x="147822" y="48421"/>
                  </a:cubicBezTo>
                  <a:lnTo>
                    <a:pt x="148929" y="38945"/>
                  </a:lnTo>
                  <a:lnTo>
                    <a:pt x="149760" y="35140"/>
                  </a:lnTo>
                  <a:lnTo>
                    <a:pt x="150936" y="32719"/>
                  </a:lnTo>
                  <a:lnTo>
                    <a:pt x="153497" y="30782"/>
                  </a:lnTo>
                  <a:cubicBezTo>
                    <a:pt x="155712" y="29122"/>
                    <a:pt x="156265" y="26078"/>
                    <a:pt x="154743" y="23796"/>
                  </a:cubicBezTo>
                  <a:lnTo>
                    <a:pt x="153359" y="21651"/>
                  </a:lnTo>
                  <a:cubicBezTo>
                    <a:pt x="153359" y="21651"/>
                    <a:pt x="153151" y="21305"/>
                    <a:pt x="153013" y="21167"/>
                  </a:cubicBezTo>
                  <a:lnTo>
                    <a:pt x="151421" y="19230"/>
                  </a:lnTo>
                  <a:cubicBezTo>
                    <a:pt x="151421" y="19230"/>
                    <a:pt x="151144" y="18884"/>
                    <a:pt x="150936" y="18746"/>
                  </a:cubicBezTo>
                  <a:lnTo>
                    <a:pt x="149068" y="17086"/>
                  </a:lnTo>
                  <a:cubicBezTo>
                    <a:pt x="149068" y="17086"/>
                    <a:pt x="148583" y="16671"/>
                    <a:pt x="148306" y="16532"/>
                  </a:cubicBezTo>
                  <a:lnTo>
                    <a:pt x="139793" y="11206"/>
                  </a:lnTo>
                  <a:cubicBezTo>
                    <a:pt x="139793" y="11206"/>
                    <a:pt x="139586" y="11068"/>
                    <a:pt x="139447" y="10999"/>
                  </a:cubicBezTo>
                  <a:lnTo>
                    <a:pt x="137302" y="9892"/>
                  </a:lnTo>
                  <a:cubicBezTo>
                    <a:pt x="137302" y="9892"/>
                    <a:pt x="136886" y="9684"/>
                    <a:pt x="136679" y="9615"/>
                  </a:cubicBezTo>
                  <a:lnTo>
                    <a:pt x="134256" y="8716"/>
                  </a:lnTo>
                  <a:cubicBezTo>
                    <a:pt x="134256" y="8716"/>
                    <a:pt x="133841" y="8577"/>
                    <a:pt x="133633" y="8508"/>
                  </a:cubicBezTo>
                  <a:lnTo>
                    <a:pt x="130934" y="7886"/>
                  </a:lnTo>
                  <a:cubicBezTo>
                    <a:pt x="130934" y="7886"/>
                    <a:pt x="130588" y="7817"/>
                    <a:pt x="130381" y="7817"/>
                  </a:cubicBezTo>
                  <a:lnTo>
                    <a:pt x="124913" y="7125"/>
                  </a:lnTo>
                  <a:cubicBezTo>
                    <a:pt x="124913" y="7125"/>
                    <a:pt x="124636" y="7125"/>
                    <a:pt x="124498" y="7125"/>
                  </a:cubicBezTo>
                  <a:lnTo>
                    <a:pt x="121106" y="6986"/>
                  </a:lnTo>
                  <a:cubicBezTo>
                    <a:pt x="121106" y="6986"/>
                    <a:pt x="120968" y="6986"/>
                    <a:pt x="120899" y="6986"/>
                  </a:cubicBezTo>
                  <a:cubicBezTo>
                    <a:pt x="120276" y="6986"/>
                    <a:pt x="119722" y="7125"/>
                    <a:pt x="119099" y="7332"/>
                  </a:cubicBezTo>
                  <a:lnTo>
                    <a:pt x="117507" y="7886"/>
                  </a:lnTo>
                  <a:cubicBezTo>
                    <a:pt x="116192" y="8370"/>
                    <a:pt x="115154" y="9338"/>
                    <a:pt x="114531" y="10653"/>
                  </a:cubicBezTo>
                  <a:lnTo>
                    <a:pt x="113839" y="12174"/>
                  </a:lnTo>
                  <a:cubicBezTo>
                    <a:pt x="113839" y="12174"/>
                    <a:pt x="113701" y="12520"/>
                    <a:pt x="113632" y="12659"/>
                  </a:cubicBezTo>
                  <a:lnTo>
                    <a:pt x="113008" y="14596"/>
                  </a:lnTo>
                  <a:cubicBezTo>
                    <a:pt x="113216" y="13074"/>
                    <a:pt x="112801" y="11552"/>
                    <a:pt x="111832" y="10445"/>
                  </a:cubicBezTo>
                  <a:lnTo>
                    <a:pt x="106295" y="4012"/>
                  </a:lnTo>
                  <a:cubicBezTo>
                    <a:pt x="105672" y="3320"/>
                    <a:pt x="104842" y="2767"/>
                    <a:pt x="103942" y="2421"/>
                  </a:cubicBezTo>
                  <a:lnTo>
                    <a:pt x="97436" y="277"/>
                  </a:lnTo>
                  <a:cubicBezTo>
                    <a:pt x="96882" y="138"/>
                    <a:pt x="96398" y="0"/>
                    <a:pt x="95844" y="0"/>
                  </a:cubicBezTo>
                  <a:lnTo>
                    <a:pt x="9584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1" name="Freeform 3710">
              <a:extLst>
                <a:ext uri="{FF2B5EF4-FFF2-40B4-BE49-F238E27FC236}">
                  <a16:creationId xmlns:a16="http://schemas.microsoft.com/office/drawing/2014/main" id="{2CA1D828-27F6-4F69-E994-186A99FE1AF3}"/>
                </a:ext>
              </a:extLst>
            </p:cNvPr>
            <p:cNvSpPr/>
            <p:nvPr/>
          </p:nvSpPr>
          <p:spPr>
            <a:xfrm>
              <a:off x="7799656" y="2085024"/>
              <a:ext cx="10692" cy="5250"/>
            </a:xfrm>
            <a:custGeom>
              <a:avLst/>
              <a:gdLst>
                <a:gd name="connsiteX0" fmla="*/ 485 w 8028"/>
                <a:gd name="connsiteY0" fmla="*/ 761 h 3942"/>
                <a:gd name="connsiteX1" fmla="*/ 0 w 8028"/>
                <a:gd name="connsiteY1" fmla="*/ 3943 h 3942"/>
                <a:gd name="connsiteX2" fmla="*/ 2284 w 8028"/>
                <a:gd name="connsiteY2" fmla="*/ 3735 h 3942"/>
                <a:gd name="connsiteX3" fmla="*/ 4291 w 8028"/>
                <a:gd name="connsiteY3" fmla="*/ 3251 h 3942"/>
                <a:gd name="connsiteX4" fmla="*/ 6229 w 8028"/>
                <a:gd name="connsiteY4" fmla="*/ 2352 h 3942"/>
                <a:gd name="connsiteX5" fmla="*/ 8028 w 8028"/>
                <a:gd name="connsiteY5" fmla="*/ 899 h 3942"/>
                <a:gd name="connsiteX6" fmla="*/ 2422 w 8028"/>
                <a:gd name="connsiteY6" fmla="*/ 0 h 3942"/>
                <a:gd name="connsiteX7" fmla="*/ 485 w 8028"/>
                <a:gd name="connsiteY7" fmla="*/ 761 h 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8" h="3942">
                  <a:moveTo>
                    <a:pt x="485" y="761"/>
                  </a:moveTo>
                  <a:lnTo>
                    <a:pt x="0" y="3943"/>
                  </a:lnTo>
                  <a:lnTo>
                    <a:pt x="2284" y="3735"/>
                  </a:lnTo>
                  <a:lnTo>
                    <a:pt x="4291" y="3251"/>
                  </a:lnTo>
                  <a:lnTo>
                    <a:pt x="6229" y="2352"/>
                  </a:lnTo>
                  <a:lnTo>
                    <a:pt x="8028" y="899"/>
                  </a:lnTo>
                  <a:lnTo>
                    <a:pt x="2422" y="0"/>
                  </a:lnTo>
                  <a:lnTo>
                    <a:pt x="485" y="76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2" name="Freeform 3711">
              <a:extLst>
                <a:ext uri="{FF2B5EF4-FFF2-40B4-BE49-F238E27FC236}">
                  <a16:creationId xmlns:a16="http://schemas.microsoft.com/office/drawing/2014/main" id="{ED598976-2D9A-11B6-671E-E004116DE287}"/>
                </a:ext>
              </a:extLst>
            </p:cNvPr>
            <p:cNvSpPr/>
            <p:nvPr/>
          </p:nvSpPr>
          <p:spPr>
            <a:xfrm>
              <a:off x="7792734" y="2078206"/>
              <a:ext cx="24536" cy="19162"/>
            </a:xfrm>
            <a:custGeom>
              <a:avLst/>
              <a:gdLst>
                <a:gd name="connsiteX0" fmla="*/ 7620 w 18423"/>
                <a:gd name="connsiteY0" fmla="*/ 5119 h 14388"/>
                <a:gd name="connsiteX1" fmla="*/ 13226 w 18423"/>
                <a:gd name="connsiteY1" fmla="*/ 6087 h 14388"/>
                <a:gd name="connsiteX2" fmla="*/ 11427 w 18423"/>
                <a:gd name="connsiteY2" fmla="*/ 7471 h 14388"/>
                <a:gd name="connsiteX3" fmla="*/ 9489 w 18423"/>
                <a:gd name="connsiteY3" fmla="*/ 8439 h 14388"/>
                <a:gd name="connsiteX4" fmla="*/ 7482 w 18423"/>
                <a:gd name="connsiteY4" fmla="*/ 8923 h 14388"/>
                <a:gd name="connsiteX5" fmla="*/ 5198 w 18423"/>
                <a:gd name="connsiteY5" fmla="*/ 9131 h 14388"/>
                <a:gd name="connsiteX6" fmla="*/ 5683 w 18423"/>
                <a:gd name="connsiteY6" fmla="*/ 5949 h 14388"/>
                <a:gd name="connsiteX7" fmla="*/ 7620 w 18423"/>
                <a:gd name="connsiteY7" fmla="*/ 5188 h 14388"/>
                <a:gd name="connsiteX8" fmla="*/ 7620 w 18423"/>
                <a:gd name="connsiteY8" fmla="*/ 0 h 14388"/>
                <a:gd name="connsiteX9" fmla="*/ 5683 w 18423"/>
                <a:gd name="connsiteY9" fmla="*/ 415 h 14388"/>
                <a:gd name="connsiteX10" fmla="*/ 3744 w 18423"/>
                <a:gd name="connsiteY10" fmla="*/ 1176 h 14388"/>
                <a:gd name="connsiteX11" fmla="*/ 561 w 18423"/>
                <a:gd name="connsiteY11" fmla="*/ 5188 h 14388"/>
                <a:gd name="connsiteX12" fmla="*/ 76 w 18423"/>
                <a:gd name="connsiteY12" fmla="*/ 8370 h 14388"/>
                <a:gd name="connsiteX13" fmla="*/ 1392 w 18423"/>
                <a:gd name="connsiteY13" fmla="*/ 12728 h 14388"/>
                <a:gd name="connsiteX14" fmla="*/ 5198 w 18423"/>
                <a:gd name="connsiteY14" fmla="*/ 14388 h 14388"/>
                <a:gd name="connsiteX15" fmla="*/ 5613 w 18423"/>
                <a:gd name="connsiteY15" fmla="*/ 14388 h 14388"/>
                <a:gd name="connsiteX16" fmla="*/ 7897 w 18423"/>
                <a:gd name="connsiteY16" fmla="*/ 14181 h 14388"/>
                <a:gd name="connsiteX17" fmla="*/ 8728 w 18423"/>
                <a:gd name="connsiteY17" fmla="*/ 14042 h 14388"/>
                <a:gd name="connsiteX18" fmla="*/ 10735 w 18423"/>
                <a:gd name="connsiteY18" fmla="*/ 13558 h 14388"/>
                <a:gd name="connsiteX19" fmla="*/ 11773 w 18423"/>
                <a:gd name="connsiteY19" fmla="*/ 13212 h 14388"/>
                <a:gd name="connsiteX20" fmla="*/ 13711 w 18423"/>
                <a:gd name="connsiteY20" fmla="*/ 12244 h 14388"/>
                <a:gd name="connsiteX21" fmla="*/ 14611 w 18423"/>
                <a:gd name="connsiteY21" fmla="*/ 11690 h 14388"/>
                <a:gd name="connsiteX22" fmla="*/ 16410 w 18423"/>
                <a:gd name="connsiteY22" fmla="*/ 10307 h 14388"/>
                <a:gd name="connsiteX23" fmla="*/ 18279 w 18423"/>
                <a:gd name="connsiteY23" fmla="*/ 4911 h 14388"/>
                <a:gd name="connsiteX24" fmla="*/ 14126 w 18423"/>
                <a:gd name="connsiteY24" fmla="*/ 1038 h 14388"/>
                <a:gd name="connsiteX25" fmla="*/ 8520 w 18423"/>
                <a:gd name="connsiteY25" fmla="*/ 69 h 14388"/>
                <a:gd name="connsiteX26" fmla="*/ 7690 w 18423"/>
                <a:gd name="connsiteY26" fmla="*/ 0 h 14388"/>
                <a:gd name="connsiteX27" fmla="*/ 7690 w 18423"/>
                <a:gd name="connsiteY27" fmla="*/ 0 h 1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423" h="14388">
                  <a:moveTo>
                    <a:pt x="7620" y="5119"/>
                  </a:moveTo>
                  <a:lnTo>
                    <a:pt x="13226" y="6087"/>
                  </a:lnTo>
                  <a:lnTo>
                    <a:pt x="11427" y="7471"/>
                  </a:lnTo>
                  <a:lnTo>
                    <a:pt x="9489" y="8439"/>
                  </a:lnTo>
                  <a:lnTo>
                    <a:pt x="7482" y="8923"/>
                  </a:lnTo>
                  <a:lnTo>
                    <a:pt x="5198" y="9131"/>
                  </a:lnTo>
                  <a:lnTo>
                    <a:pt x="5683" y="5949"/>
                  </a:lnTo>
                  <a:lnTo>
                    <a:pt x="7620" y="5188"/>
                  </a:lnTo>
                  <a:moveTo>
                    <a:pt x="7620" y="0"/>
                  </a:moveTo>
                  <a:cubicBezTo>
                    <a:pt x="6928" y="0"/>
                    <a:pt x="6305" y="138"/>
                    <a:pt x="5683" y="415"/>
                  </a:cubicBezTo>
                  <a:lnTo>
                    <a:pt x="3744" y="1176"/>
                  </a:lnTo>
                  <a:cubicBezTo>
                    <a:pt x="2083" y="1868"/>
                    <a:pt x="838" y="3390"/>
                    <a:pt x="561" y="5188"/>
                  </a:cubicBezTo>
                  <a:lnTo>
                    <a:pt x="76" y="8370"/>
                  </a:lnTo>
                  <a:cubicBezTo>
                    <a:pt x="-201" y="9961"/>
                    <a:pt x="284" y="11552"/>
                    <a:pt x="1392" y="12728"/>
                  </a:cubicBezTo>
                  <a:cubicBezTo>
                    <a:pt x="2360" y="13766"/>
                    <a:pt x="3744" y="14388"/>
                    <a:pt x="5198" y="14388"/>
                  </a:cubicBezTo>
                  <a:cubicBezTo>
                    <a:pt x="5337" y="14388"/>
                    <a:pt x="5475" y="14388"/>
                    <a:pt x="5613" y="14388"/>
                  </a:cubicBezTo>
                  <a:lnTo>
                    <a:pt x="7897" y="14181"/>
                  </a:lnTo>
                  <a:cubicBezTo>
                    <a:pt x="7897" y="14181"/>
                    <a:pt x="8451" y="14181"/>
                    <a:pt x="8728" y="14042"/>
                  </a:cubicBezTo>
                  <a:lnTo>
                    <a:pt x="10735" y="13558"/>
                  </a:lnTo>
                  <a:cubicBezTo>
                    <a:pt x="11081" y="13489"/>
                    <a:pt x="11427" y="13351"/>
                    <a:pt x="11773" y="13212"/>
                  </a:cubicBezTo>
                  <a:lnTo>
                    <a:pt x="13711" y="12244"/>
                  </a:lnTo>
                  <a:cubicBezTo>
                    <a:pt x="13711" y="12244"/>
                    <a:pt x="14334" y="11898"/>
                    <a:pt x="14611" y="11690"/>
                  </a:cubicBezTo>
                  <a:lnTo>
                    <a:pt x="16410" y="10307"/>
                  </a:lnTo>
                  <a:cubicBezTo>
                    <a:pt x="18002" y="9062"/>
                    <a:pt x="18764" y="6917"/>
                    <a:pt x="18279" y="4911"/>
                  </a:cubicBezTo>
                  <a:cubicBezTo>
                    <a:pt x="17794" y="2905"/>
                    <a:pt x="16133" y="1383"/>
                    <a:pt x="14126" y="1038"/>
                  </a:cubicBezTo>
                  <a:lnTo>
                    <a:pt x="8520" y="69"/>
                  </a:lnTo>
                  <a:cubicBezTo>
                    <a:pt x="8520" y="69"/>
                    <a:pt x="7967" y="0"/>
                    <a:pt x="7690" y="0"/>
                  </a:cubicBezTo>
                  <a:lnTo>
                    <a:pt x="769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3" name="Freeform 3712">
              <a:extLst>
                <a:ext uri="{FF2B5EF4-FFF2-40B4-BE49-F238E27FC236}">
                  <a16:creationId xmlns:a16="http://schemas.microsoft.com/office/drawing/2014/main" id="{A1010485-070A-F495-6F79-65CF50D08B52}"/>
                </a:ext>
              </a:extLst>
            </p:cNvPr>
            <p:cNvSpPr/>
            <p:nvPr/>
          </p:nvSpPr>
          <p:spPr>
            <a:xfrm>
              <a:off x="7782328" y="2101700"/>
              <a:ext cx="167393" cy="91758"/>
            </a:xfrm>
            <a:custGeom>
              <a:avLst/>
              <a:gdLst>
                <a:gd name="connsiteX0" fmla="*/ 18410 w 125687"/>
                <a:gd name="connsiteY0" fmla="*/ 45032 h 68896"/>
                <a:gd name="connsiteX1" fmla="*/ 16888 w 125687"/>
                <a:gd name="connsiteY1" fmla="*/ 48352 h 68896"/>
                <a:gd name="connsiteX2" fmla="*/ 15227 w 125687"/>
                <a:gd name="connsiteY2" fmla="*/ 50842 h 68896"/>
                <a:gd name="connsiteX3" fmla="*/ 13150 w 125687"/>
                <a:gd name="connsiteY3" fmla="*/ 52987 h 68896"/>
                <a:gd name="connsiteX4" fmla="*/ 10174 w 125687"/>
                <a:gd name="connsiteY4" fmla="*/ 55131 h 68896"/>
                <a:gd name="connsiteX5" fmla="*/ 7475 w 125687"/>
                <a:gd name="connsiteY5" fmla="*/ 57622 h 68896"/>
                <a:gd name="connsiteX6" fmla="*/ 2837 w 125687"/>
                <a:gd name="connsiteY6" fmla="*/ 63294 h 68896"/>
                <a:gd name="connsiteX7" fmla="*/ 0 w 125687"/>
                <a:gd name="connsiteY7" fmla="*/ 65231 h 68896"/>
                <a:gd name="connsiteX8" fmla="*/ 7752 w 125687"/>
                <a:gd name="connsiteY8" fmla="*/ 68897 h 68896"/>
                <a:gd name="connsiteX9" fmla="*/ 16749 w 125687"/>
                <a:gd name="connsiteY9" fmla="*/ 68274 h 68896"/>
                <a:gd name="connsiteX10" fmla="*/ 25677 w 125687"/>
                <a:gd name="connsiteY10" fmla="*/ 65231 h 68896"/>
                <a:gd name="connsiteX11" fmla="*/ 33636 w 125687"/>
                <a:gd name="connsiteY11" fmla="*/ 61564 h 68896"/>
                <a:gd name="connsiteX12" fmla="*/ 41319 w 125687"/>
                <a:gd name="connsiteY12" fmla="*/ 58936 h 68896"/>
                <a:gd name="connsiteX13" fmla="*/ 50039 w 125687"/>
                <a:gd name="connsiteY13" fmla="*/ 57345 h 68896"/>
                <a:gd name="connsiteX14" fmla="*/ 58968 w 125687"/>
                <a:gd name="connsiteY14" fmla="*/ 56722 h 68896"/>
                <a:gd name="connsiteX15" fmla="*/ 67273 w 125687"/>
                <a:gd name="connsiteY15" fmla="*/ 56999 h 68896"/>
                <a:gd name="connsiteX16" fmla="*/ 68450 w 125687"/>
                <a:gd name="connsiteY16" fmla="*/ 57276 h 68896"/>
                <a:gd name="connsiteX17" fmla="*/ 71080 w 125687"/>
                <a:gd name="connsiteY17" fmla="*/ 58244 h 68896"/>
                <a:gd name="connsiteX18" fmla="*/ 72187 w 125687"/>
                <a:gd name="connsiteY18" fmla="*/ 58382 h 68896"/>
                <a:gd name="connsiteX19" fmla="*/ 73710 w 125687"/>
                <a:gd name="connsiteY19" fmla="*/ 57898 h 68896"/>
                <a:gd name="connsiteX20" fmla="*/ 76686 w 125687"/>
                <a:gd name="connsiteY20" fmla="*/ 56169 h 68896"/>
                <a:gd name="connsiteX21" fmla="*/ 78208 w 125687"/>
                <a:gd name="connsiteY21" fmla="*/ 55477 h 68896"/>
                <a:gd name="connsiteX22" fmla="*/ 82569 w 125687"/>
                <a:gd name="connsiteY22" fmla="*/ 54924 h 68896"/>
                <a:gd name="connsiteX23" fmla="*/ 91705 w 125687"/>
                <a:gd name="connsiteY23" fmla="*/ 54855 h 68896"/>
                <a:gd name="connsiteX24" fmla="*/ 114060 w 125687"/>
                <a:gd name="connsiteY24" fmla="*/ 51396 h 68896"/>
                <a:gd name="connsiteX25" fmla="*/ 122158 w 125687"/>
                <a:gd name="connsiteY25" fmla="*/ 47868 h 68896"/>
                <a:gd name="connsiteX26" fmla="*/ 125687 w 125687"/>
                <a:gd name="connsiteY26" fmla="*/ 41020 h 68896"/>
                <a:gd name="connsiteX27" fmla="*/ 125203 w 125687"/>
                <a:gd name="connsiteY27" fmla="*/ 38460 h 68896"/>
                <a:gd name="connsiteX28" fmla="*/ 124511 w 125687"/>
                <a:gd name="connsiteY28" fmla="*/ 35555 h 68896"/>
                <a:gd name="connsiteX29" fmla="*/ 123403 w 125687"/>
                <a:gd name="connsiteY29" fmla="*/ 32857 h 68896"/>
                <a:gd name="connsiteX30" fmla="*/ 121950 w 125687"/>
                <a:gd name="connsiteY30" fmla="*/ 30713 h 68896"/>
                <a:gd name="connsiteX31" fmla="*/ 119458 w 125687"/>
                <a:gd name="connsiteY31" fmla="*/ 29260 h 68896"/>
                <a:gd name="connsiteX32" fmla="*/ 117036 w 125687"/>
                <a:gd name="connsiteY32" fmla="*/ 29053 h 68896"/>
                <a:gd name="connsiteX33" fmla="*/ 114406 w 125687"/>
                <a:gd name="connsiteY33" fmla="*/ 29330 h 68896"/>
                <a:gd name="connsiteX34" fmla="*/ 111776 w 125687"/>
                <a:gd name="connsiteY34" fmla="*/ 29330 h 68896"/>
                <a:gd name="connsiteX35" fmla="*/ 108938 w 125687"/>
                <a:gd name="connsiteY35" fmla="*/ 28499 h 68896"/>
                <a:gd name="connsiteX36" fmla="*/ 108108 w 125687"/>
                <a:gd name="connsiteY36" fmla="*/ 27116 h 68896"/>
                <a:gd name="connsiteX37" fmla="*/ 107900 w 125687"/>
                <a:gd name="connsiteY37" fmla="*/ 25318 h 68896"/>
                <a:gd name="connsiteX38" fmla="*/ 106931 w 125687"/>
                <a:gd name="connsiteY38" fmla="*/ 23242 h 68896"/>
                <a:gd name="connsiteX39" fmla="*/ 105132 w 125687"/>
                <a:gd name="connsiteY39" fmla="*/ 22066 h 68896"/>
                <a:gd name="connsiteX40" fmla="*/ 100356 w 125687"/>
                <a:gd name="connsiteY40" fmla="*/ 20545 h 68896"/>
                <a:gd name="connsiteX41" fmla="*/ 98349 w 125687"/>
                <a:gd name="connsiteY41" fmla="*/ 19299 h 68896"/>
                <a:gd name="connsiteX42" fmla="*/ 96757 w 125687"/>
                <a:gd name="connsiteY42" fmla="*/ 17501 h 68896"/>
                <a:gd name="connsiteX43" fmla="*/ 95650 w 125687"/>
                <a:gd name="connsiteY43" fmla="*/ 15979 h 68896"/>
                <a:gd name="connsiteX44" fmla="*/ 94265 w 125687"/>
                <a:gd name="connsiteY44" fmla="*/ 14872 h 68896"/>
                <a:gd name="connsiteX45" fmla="*/ 91705 w 125687"/>
                <a:gd name="connsiteY45" fmla="*/ 14388 h 68896"/>
                <a:gd name="connsiteX46" fmla="*/ 88867 w 125687"/>
                <a:gd name="connsiteY46" fmla="*/ 14803 h 68896"/>
                <a:gd name="connsiteX47" fmla="*/ 86375 w 125687"/>
                <a:gd name="connsiteY47" fmla="*/ 15772 h 68896"/>
                <a:gd name="connsiteX48" fmla="*/ 81392 w 125687"/>
                <a:gd name="connsiteY48" fmla="*/ 18123 h 68896"/>
                <a:gd name="connsiteX49" fmla="*/ 77032 w 125687"/>
                <a:gd name="connsiteY49" fmla="*/ 19438 h 68896"/>
                <a:gd name="connsiteX50" fmla="*/ 75302 w 125687"/>
                <a:gd name="connsiteY50" fmla="*/ 20268 h 68896"/>
                <a:gd name="connsiteX51" fmla="*/ 73295 w 125687"/>
                <a:gd name="connsiteY51" fmla="*/ 21790 h 68896"/>
                <a:gd name="connsiteX52" fmla="*/ 69557 w 125687"/>
                <a:gd name="connsiteY52" fmla="*/ 26148 h 68896"/>
                <a:gd name="connsiteX53" fmla="*/ 67619 w 125687"/>
                <a:gd name="connsiteY53" fmla="*/ 28084 h 68896"/>
                <a:gd name="connsiteX54" fmla="*/ 64851 w 125687"/>
                <a:gd name="connsiteY54" fmla="*/ 29468 h 68896"/>
                <a:gd name="connsiteX55" fmla="*/ 66374 w 125687"/>
                <a:gd name="connsiteY55" fmla="*/ 25940 h 68896"/>
                <a:gd name="connsiteX56" fmla="*/ 71980 w 125687"/>
                <a:gd name="connsiteY56" fmla="*/ 15702 h 68896"/>
                <a:gd name="connsiteX57" fmla="*/ 73710 w 125687"/>
                <a:gd name="connsiteY57" fmla="*/ 10653 h 68896"/>
                <a:gd name="connsiteX58" fmla="*/ 74679 w 125687"/>
                <a:gd name="connsiteY58" fmla="*/ 9131 h 68896"/>
                <a:gd name="connsiteX59" fmla="*/ 75855 w 125687"/>
                <a:gd name="connsiteY59" fmla="*/ 8439 h 68896"/>
                <a:gd name="connsiteX60" fmla="*/ 77239 w 125687"/>
                <a:gd name="connsiteY60" fmla="*/ 7955 h 68896"/>
                <a:gd name="connsiteX61" fmla="*/ 78347 w 125687"/>
                <a:gd name="connsiteY61" fmla="*/ 7402 h 68896"/>
                <a:gd name="connsiteX62" fmla="*/ 78762 w 125687"/>
                <a:gd name="connsiteY62" fmla="*/ 6364 h 68896"/>
                <a:gd name="connsiteX63" fmla="*/ 74679 w 125687"/>
                <a:gd name="connsiteY63" fmla="*/ 1868 h 68896"/>
                <a:gd name="connsiteX64" fmla="*/ 66235 w 125687"/>
                <a:gd name="connsiteY64" fmla="*/ 0 h 68896"/>
                <a:gd name="connsiteX65" fmla="*/ 59798 w 125687"/>
                <a:gd name="connsiteY65" fmla="*/ 1937 h 68896"/>
                <a:gd name="connsiteX66" fmla="*/ 61529 w 125687"/>
                <a:gd name="connsiteY66" fmla="*/ 9062 h 68896"/>
                <a:gd name="connsiteX67" fmla="*/ 57584 w 125687"/>
                <a:gd name="connsiteY67" fmla="*/ 8439 h 68896"/>
                <a:gd name="connsiteX68" fmla="*/ 55161 w 125687"/>
                <a:gd name="connsiteY68" fmla="*/ 6156 h 68896"/>
                <a:gd name="connsiteX69" fmla="*/ 53015 w 125687"/>
                <a:gd name="connsiteY69" fmla="*/ 3805 h 68896"/>
                <a:gd name="connsiteX70" fmla="*/ 50109 w 125687"/>
                <a:gd name="connsiteY70" fmla="*/ 3182 h 68896"/>
                <a:gd name="connsiteX71" fmla="*/ 48378 w 125687"/>
                <a:gd name="connsiteY71" fmla="*/ 3874 h 68896"/>
                <a:gd name="connsiteX72" fmla="*/ 47825 w 125687"/>
                <a:gd name="connsiteY72" fmla="*/ 4911 h 68896"/>
                <a:gd name="connsiteX73" fmla="*/ 47617 w 125687"/>
                <a:gd name="connsiteY73" fmla="*/ 6156 h 68896"/>
                <a:gd name="connsiteX74" fmla="*/ 46925 w 125687"/>
                <a:gd name="connsiteY74" fmla="*/ 7609 h 68896"/>
                <a:gd name="connsiteX75" fmla="*/ 45748 w 125687"/>
                <a:gd name="connsiteY75" fmla="*/ 8716 h 68896"/>
                <a:gd name="connsiteX76" fmla="*/ 44503 w 125687"/>
                <a:gd name="connsiteY76" fmla="*/ 9269 h 68896"/>
                <a:gd name="connsiteX77" fmla="*/ 43049 w 125687"/>
                <a:gd name="connsiteY77" fmla="*/ 9823 h 68896"/>
                <a:gd name="connsiteX78" fmla="*/ 41319 w 125687"/>
                <a:gd name="connsiteY78" fmla="*/ 10653 h 68896"/>
                <a:gd name="connsiteX79" fmla="*/ 38897 w 125687"/>
                <a:gd name="connsiteY79" fmla="*/ 12797 h 68896"/>
                <a:gd name="connsiteX80" fmla="*/ 37305 w 125687"/>
                <a:gd name="connsiteY80" fmla="*/ 15564 h 68896"/>
                <a:gd name="connsiteX81" fmla="*/ 33567 w 125687"/>
                <a:gd name="connsiteY81" fmla="*/ 23934 h 68896"/>
                <a:gd name="connsiteX82" fmla="*/ 32737 w 125687"/>
                <a:gd name="connsiteY82" fmla="*/ 26493 h 68896"/>
                <a:gd name="connsiteX83" fmla="*/ 32875 w 125687"/>
                <a:gd name="connsiteY83" fmla="*/ 29122 h 68896"/>
                <a:gd name="connsiteX84" fmla="*/ 34606 w 125687"/>
                <a:gd name="connsiteY84" fmla="*/ 31681 h 68896"/>
                <a:gd name="connsiteX85" fmla="*/ 31560 w 125687"/>
                <a:gd name="connsiteY85" fmla="*/ 31820 h 68896"/>
                <a:gd name="connsiteX86" fmla="*/ 28723 w 125687"/>
                <a:gd name="connsiteY86" fmla="*/ 31612 h 68896"/>
                <a:gd name="connsiteX87" fmla="*/ 26093 w 125687"/>
                <a:gd name="connsiteY87" fmla="*/ 31889 h 68896"/>
                <a:gd name="connsiteX88" fmla="*/ 23393 w 125687"/>
                <a:gd name="connsiteY88" fmla="*/ 33411 h 68896"/>
                <a:gd name="connsiteX89" fmla="*/ 21455 w 125687"/>
                <a:gd name="connsiteY89" fmla="*/ 35901 h 68896"/>
                <a:gd name="connsiteX90" fmla="*/ 20279 w 125687"/>
                <a:gd name="connsiteY90" fmla="*/ 38875 h 68896"/>
                <a:gd name="connsiteX91" fmla="*/ 18410 w 125687"/>
                <a:gd name="connsiteY91" fmla="*/ 45032 h 6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25687" h="68896">
                  <a:moveTo>
                    <a:pt x="18410" y="45032"/>
                  </a:moveTo>
                  <a:lnTo>
                    <a:pt x="16888" y="48352"/>
                  </a:lnTo>
                  <a:lnTo>
                    <a:pt x="15227" y="50842"/>
                  </a:lnTo>
                  <a:lnTo>
                    <a:pt x="13150" y="52987"/>
                  </a:lnTo>
                  <a:lnTo>
                    <a:pt x="10174" y="55131"/>
                  </a:lnTo>
                  <a:lnTo>
                    <a:pt x="7475" y="57622"/>
                  </a:lnTo>
                  <a:lnTo>
                    <a:pt x="2837" y="63294"/>
                  </a:lnTo>
                  <a:lnTo>
                    <a:pt x="0" y="65231"/>
                  </a:lnTo>
                  <a:lnTo>
                    <a:pt x="7752" y="68897"/>
                  </a:lnTo>
                  <a:lnTo>
                    <a:pt x="16749" y="68274"/>
                  </a:lnTo>
                  <a:lnTo>
                    <a:pt x="25677" y="65231"/>
                  </a:lnTo>
                  <a:lnTo>
                    <a:pt x="33636" y="61564"/>
                  </a:lnTo>
                  <a:lnTo>
                    <a:pt x="41319" y="58936"/>
                  </a:lnTo>
                  <a:lnTo>
                    <a:pt x="50039" y="57345"/>
                  </a:lnTo>
                  <a:lnTo>
                    <a:pt x="58968" y="56722"/>
                  </a:lnTo>
                  <a:lnTo>
                    <a:pt x="67273" y="56999"/>
                  </a:lnTo>
                  <a:lnTo>
                    <a:pt x="68450" y="57276"/>
                  </a:lnTo>
                  <a:lnTo>
                    <a:pt x="71080" y="58244"/>
                  </a:lnTo>
                  <a:lnTo>
                    <a:pt x="72187" y="58382"/>
                  </a:lnTo>
                  <a:lnTo>
                    <a:pt x="73710" y="57898"/>
                  </a:lnTo>
                  <a:lnTo>
                    <a:pt x="76686" y="56169"/>
                  </a:lnTo>
                  <a:lnTo>
                    <a:pt x="78208" y="55477"/>
                  </a:lnTo>
                  <a:lnTo>
                    <a:pt x="82569" y="54924"/>
                  </a:lnTo>
                  <a:lnTo>
                    <a:pt x="91705" y="54855"/>
                  </a:lnTo>
                  <a:lnTo>
                    <a:pt x="114060" y="51396"/>
                  </a:lnTo>
                  <a:lnTo>
                    <a:pt x="122158" y="47868"/>
                  </a:lnTo>
                  <a:lnTo>
                    <a:pt x="125687" y="41020"/>
                  </a:lnTo>
                  <a:lnTo>
                    <a:pt x="125203" y="38460"/>
                  </a:lnTo>
                  <a:lnTo>
                    <a:pt x="124511" y="35555"/>
                  </a:lnTo>
                  <a:lnTo>
                    <a:pt x="123403" y="32857"/>
                  </a:lnTo>
                  <a:lnTo>
                    <a:pt x="121950" y="30713"/>
                  </a:lnTo>
                  <a:lnTo>
                    <a:pt x="119458" y="29260"/>
                  </a:lnTo>
                  <a:lnTo>
                    <a:pt x="117036" y="29053"/>
                  </a:lnTo>
                  <a:lnTo>
                    <a:pt x="114406" y="29330"/>
                  </a:lnTo>
                  <a:lnTo>
                    <a:pt x="111776" y="29330"/>
                  </a:lnTo>
                  <a:lnTo>
                    <a:pt x="108938" y="28499"/>
                  </a:lnTo>
                  <a:lnTo>
                    <a:pt x="108108" y="27116"/>
                  </a:lnTo>
                  <a:lnTo>
                    <a:pt x="107900" y="25318"/>
                  </a:lnTo>
                  <a:lnTo>
                    <a:pt x="106931" y="23242"/>
                  </a:lnTo>
                  <a:lnTo>
                    <a:pt x="105132" y="22066"/>
                  </a:lnTo>
                  <a:lnTo>
                    <a:pt x="100356" y="20545"/>
                  </a:lnTo>
                  <a:lnTo>
                    <a:pt x="98349" y="19299"/>
                  </a:lnTo>
                  <a:lnTo>
                    <a:pt x="96757" y="17501"/>
                  </a:lnTo>
                  <a:lnTo>
                    <a:pt x="95650" y="15979"/>
                  </a:lnTo>
                  <a:lnTo>
                    <a:pt x="94265" y="14872"/>
                  </a:lnTo>
                  <a:lnTo>
                    <a:pt x="91705" y="14388"/>
                  </a:lnTo>
                  <a:lnTo>
                    <a:pt x="88867" y="14803"/>
                  </a:lnTo>
                  <a:lnTo>
                    <a:pt x="86375" y="15772"/>
                  </a:lnTo>
                  <a:lnTo>
                    <a:pt x="81392" y="18123"/>
                  </a:lnTo>
                  <a:lnTo>
                    <a:pt x="77032" y="19438"/>
                  </a:lnTo>
                  <a:lnTo>
                    <a:pt x="75302" y="20268"/>
                  </a:lnTo>
                  <a:lnTo>
                    <a:pt x="73295" y="21790"/>
                  </a:lnTo>
                  <a:lnTo>
                    <a:pt x="69557" y="26148"/>
                  </a:lnTo>
                  <a:lnTo>
                    <a:pt x="67619" y="28084"/>
                  </a:lnTo>
                  <a:lnTo>
                    <a:pt x="64851" y="29468"/>
                  </a:lnTo>
                  <a:lnTo>
                    <a:pt x="66374" y="25940"/>
                  </a:lnTo>
                  <a:lnTo>
                    <a:pt x="71980" y="15702"/>
                  </a:lnTo>
                  <a:lnTo>
                    <a:pt x="73710" y="10653"/>
                  </a:lnTo>
                  <a:lnTo>
                    <a:pt x="74679" y="9131"/>
                  </a:lnTo>
                  <a:lnTo>
                    <a:pt x="75855" y="8439"/>
                  </a:lnTo>
                  <a:lnTo>
                    <a:pt x="77239" y="7955"/>
                  </a:lnTo>
                  <a:lnTo>
                    <a:pt x="78347" y="7402"/>
                  </a:lnTo>
                  <a:lnTo>
                    <a:pt x="78762" y="6364"/>
                  </a:lnTo>
                  <a:lnTo>
                    <a:pt x="74679" y="1868"/>
                  </a:lnTo>
                  <a:lnTo>
                    <a:pt x="66235" y="0"/>
                  </a:lnTo>
                  <a:lnTo>
                    <a:pt x="59798" y="1937"/>
                  </a:lnTo>
                  <a:lnTo>
                    <a:pt x="61529" y="9062"/>
                  </a:lnTo>
                  <a:lnTo>
                    <a:pt x="57584" y="8439"/>
                  </a:lnTo>
                  <a:lnTo>
                    <a:pt x="55161" y="6156"/>
                  </a:lnTo>
                  <a:lnTo>
                    <a:pt x="53015" y="3805"/>
                  </a:lnTo>
                  <a:lnTo>
                    <a:pt x="50109" y="3182"/>
                  </a:lnTo>
                  <a:lnTo>
                    <a:pt x="48378" y="3874"/>
                  </a:lnTo>
                  <a:lnTo>
                    <a:pt x="47825" y="4911"/>
                  </a:lnTo>
                  <a:lnTo>
                    <a:pt x="47617" y="6156"/>
                  </a:lnTo>
                  <a:lnTo>
                    <a:pt x="46925" y="7609"/>
                  </a:lnTo>
                  <a:lnTo>
                    <a:pt x="45748" y="8716"/>
                  </a:lnTo>
                  <a:lnTo>
                    <a:pt x="44503" y="9269"/>
                  </a:lnTo>
                  <a:lnTo>
                    <a:pt x="43049" y="9823"/>
                  </a:lnTo>
                  <a:lnTo>
                    <a:pt x="41319" y="10653"/>
                  </a:lnTo>
                  <a:lnTo>
                    <a:pt x="38897" y="12797"/>
                  </a:lnTo>
                  <a:lnTo>
                    <a:pt x="37305" y="15564"/>
                  </a:lnTo>
                  <a:lnTo>
                    <a:pt x="33567" y="23934"/>
                  </a:lnTo>
                  <a:lnTo>
                    <a:pt x="32737" y="26493"/>
                  </a:lnTo>
                  <a:lnTo>
                    <a:pt x="32875" y="29122"/>
                  </a:lnTo>
                  <a:lnTo>
                    <a:pt x="34606" y="31681"/>
                  </a:lnTo>
                  <a:lnTo>
                    <a:pt x="31560" y="31820"/>
                  </a:lnTo>
                  <a:lnTo>
                    <a:pt x="28723" y="31612"/>
                  </a:lnTo>
                  <a:lnTo>
                    <a:pt x="26093" y="31889"/>
                  </a:lnTo>
                  <a:lnTo>
                    <a:pt x="23393" y="33411"/>
                  </a:lnTo>
                  <a:lnTo>
                    <a:pt x="21455" y="35901"/>
                  </a:lnTo>
                  <a:lnTo>
                    <a:pt x="20279" y="38875"/>
                  </a:lnTo>
                  <a:lnTo>
                    <a:pt x="18410" y="4503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4" name="Freeform 3713">
              <a:extLst>
                <a:ext uri="{FF2B5EF4-FFF2-40B4-BE49-F238E27FC236}">
                  <a16:creationId xmlns:a16="http://schemas.microsoft.com/office/drawing/2014/main" id="{E27CF702-A96E-5844-EC27-93B02A2D2176}"/>
                </a:ext>
              </a:extLst>
            </p:cNvPr>
            <p:cNvSpPr/>
            <p:nvPr/>
          </p:nvSpPr>
          <p:spPr>
            <a:xfrm>
              <a:off x="7775560" y="2094882"/>
              <a:ext cx="181182" cy="105577"/>
            </a:xfrm>
            <a:custGeom>
              <a:avLst/>
              <a:gdLst>
                <a:gd name="connsiteX0" fmla="*/ 71317 w 136040"/>
                <a:gd name="connsiteY0" fmla="*/ 5119 h 79272"/>
                <a:gd name="connsiteX1" fmla="*/ 79760 w 136040"/>
                <a:gd name="connsiteY1" fmla="*/ 7056 h 79272"/>
                <a:gd name="connsiteX2" fmla="*/ 83844 w 136040"/>
                <a:gd name="connsiteY2" fmla="*/ 11552 h 79272"/>
                <a:gd name="connsiteX3" fmla="*/ 83360 w 136040"/>
                <a:gd name="connsiteY3" fmla="*/ 12590 h 79272"/>
                <a:gd name="connsiteX4" fmla="*/ 82252 w 136040"/>
                <a:gd name="connsiteY4" fmla="*/ 13143 h 79272"/>
                <a:gd name="connsiteX5" fmla="*/ 80868 w 136040"/>
                <a:gd name="connsiteY5" fmla="*/ 13627 h 79272"/>
                <a:gd name="connsiteX6" fmla="*/ 79692 w 136040"/>
                <a:gd name="connsiteY6" fmla="*/ 14388 h 79272"/>
                <a:gd name="connsiteX7" fmla="*/ 78723 w 136040"/>
                <a:gd name="connsiteY7" fmla="*/ 15841 h 79272"/>
                <a:gd name="connsiteX8" fmla="*/ 77062 w 136040"/>
                <a:gd name="connsiteY8" fmla="*/ 20890 h 79272"/>
                <a:gd name="connsiteX9" fmla="*/ 71456 w 136040"/>
                <a:gd name="connsiteY9" fmla="*/ 31128 h 79272"/>
                <a:gd name="connsiteX10" fmla="*/ 69933 w 136040"/>
                <a:gd name="connsiteY10" fmla="*/ 34656 h 79272"/>
                <a:gd name="connsiteX11" fmla="*/ 72701 w 136040"/>
                <a:gd name="connsiteY11" fmla="*/ 33272 h 79272"/>
                <a:gd name="connsiteX12" fmla="*/ 74708 w 136040"/>
                <a:gd name="connsiteY12" fmla="*/ 31336 h 79272"/>
                <a:gd name="connsiteX13" fmla="*/ 78445 w 136040"/>
                <a:gd name="connsiteY13" fmla="*/ 26978 h 79272"/>
                <a:gd name="connsiteX14" fmla="*/ 80453 w 136040"/>
                <a:gd name="connsiteY14" fmla="*/ 25456 h 79272"/>
                <a:gd name="connsiteX15" fmla="*/ 82183 w 136040"/>
                <a:gd name="connsiteY15" fmla="*/ 24626 h 79272"/>
                <a:gd name="connsiteX16" fmla="*/ 86543 w 136040"/>
                <a:gd name="connsiteY16" fmla="*/ 23312 h 79272"/>
                <a:gd name="connsiteX17" fmla="*/ 91457 w 136040"/>
                <a:gd name="connsiteY17" fmla="*/ 20960 h 79272"/>
                <a:gd name="connsiteX18" fmla="*/ 93949 w 136040"/>
                <a:gd name="connsiteY18" fmla="*/ 19991 h 79272"/>
                <a:gd name="connsiteX19" fmla="*/ 96787 w 136040"/>
                <a:gd name="connsiteY19" fmla="*/ 19645 h 79272"/>
                <a:gd name="connsiteX20" fmla="*/ 99278 w 136040"/>
                <a:gd name="connsiteY20" fmla="*/ 20130 h 79272"/>
                <a:gd name="connsiteX21" fmla="*/ 100662 w 136040"/>
                <a:gd name="connsiteY21" fmla="*/ 21236 h 79272"/>
                <a:gd name="connsiteX22" fmla="*/ 101839 w 136040"/>
                <a:gd name="connsiteY22" fmla="*/ 22758 h 79272"/>
                <a:gd name="connsiteX23" fmla="*/ 103362 w 136040"/>
                <a:gd name="connsiteY23" fmla="*/ 24626 h 79272"/>
                <a:gd name="connsiteX24" fmla="*/ 105438 w 136040"/>
                <a:gd name="connsiteY24" fmla="*/ 25871 h 79272"/>
                <a:gd name="connsiteX25" fmla="*/ 110144 w 136040"/>
                <a:gd name="connsiteY25" fmla="*/ 27393 h 79272"/>
                <a:gd name="connsiteX26" fmla="*/ 111944 w 136040"/>
                <a:gd name="connsiteY26" fmla="*/ 28569 h 79272"/>
                <a:gd name="connsiteX27" fmla="*/ 112982 w 136040"/>
                <a:gd name="connsiteY27" fmla="*/ 30644 h 79272"/>
                <a:gd name="connsiteX28" fmla="*/ 113190 w 136040"/>
                <a:gd name="connsiteY28" fmla="*/ 32442 h 79272"/>
                <a:gd name="connsiteX29" fmla="*/ 114020 w 136040"/>
                <a:gd name="connsiteY29" fmla="*/ 33826 h 79272"/>
                <a:gd name="connsiteX30" fmla="*/ 116858 w 136040"/>
                <a:gd name="connsiteY30" fmla="*/ 34656 h 79272"/>
                <a:gd name="connsiteX31" fmla="*/ 119488 w 136040"/>
                <a:gd name="connsiteY31" fmla="*/ 34656 h 79272"/>
                <a:gd name="connsiteX32" fmla="*/ 122049 w 136040"/>
                <a:gd name="connsiteY32" fmla="*/ 34310 h 79272"/>
                <a:gd name="connsiteX33" fmla="*/ 124471 w 136040"/>
                <a:gd name="connsiteY33" fmla="*/ 34518 h 79272"/>
                <a:gd name="connsiteX34" fmla="*/ 126962 w 136040"/>
                <a:gd name="connsiteY34" fmla="*/ 35970 h 79272"/>
                <a:gd name="connsiteX35" fmla="*/ 128485 w 136040"/>
                <a:gd name="connsiteY35" fmla="*/ 38115 h 79272"/>
                <a:gd name="connsiteX36" fmla="*/ 129593 w 136040"/>
                <a:gd name="connsiteY36" fmla="*/ 40812 h 79272"/>
                <a:gd name="connsiteX37" fmla="*/ 130285 w 136040"/>
                <a:gd name="connsiteY37" fmla="*/ 43718 h 79272"/>
                <a:gd name="connsiteX38" fmla="*/ 130700 w 136040"/>
                <a:gd name="connsiteY38" fmla="*/ 46277 h 79272"/>
                <a:gd name="connsiteX39" fmla="*/ 127170 w 136040"/>
                <a:gd name="connsiteY39" fmla="*/ 53125 h 79272"/>
                <a:gd name="connsiteX40" fmla="*/ 119072 w 136040"/>
                <a:gd name="connsiteY40" fmla="*/ 56653 h 79272"/>
                <a:gd name="connsiteX41" fmla="*/ 96717 w 136040"/>
                <a:gd name="connsiteY41" fmla="*/ 60112 h 79272"/>
                <a:gd name="connsiteX42" fmla="*/ 87581 w 136040"/>
                <a:gd name="connsiteY42" fmla="*/ 60112 h 79272"/>
                <a:gd name="connsiteX43" fmla="*/ 83221 w 136040"/>
                <a:gd name="connsiteY43" fmla="*/ 60734 h 79272"/>
                <a:gd name="connsiteX44" fmla="*/ 81699 w 136040"/>
                <a:gd name="connsiteY44" fmla="*/ 61357 h 79272"/>
                <a:gd name="connsiteX45" fmla="*/ 78723 w 136040"/>
                <a:gd name="connsiteY45" fmla="*/ 63086 h 79272"/>
                <a:gd name="connsiteX46" fmla="*/ 77200 w 136040"/>
                <a:gd name="connsiteY46" fmla="*/ 63570 h 79272"/>
                <a:gd name="connsiteX47" fmla="*/ 76093 w 136040"/>
                <a:gd name="connsiteY47" fmla="*/ 63432 h 79272"/>
                <a:gd name="connsiteX48" fmla="*/ 73532 w 136040"/>
                <a:gd name="connsiteY48" fmla="*/ 62464 h 79272"/>
                <a:gd name="connsiteX49" fmla="*/ 72355 w 136040"/>
                <a:gd name="connsiteY49" fmla="*/ 62187 h 79272"/>
                <a:gd name="connsiteX50" fmla="*/ 64050 w 136040"/>
                <a:gd name="connsiteY50" fmla="*/ 61910 h 79272"/>
                <a:gd name="connsiteX51" fmla="*/ 55121 w 136040"/>
                <a:gd name="connsiteY51" fmla="*/ 62533 h 79272"/>
                <a:gd name="connsiteX52" fmla="*/ 46470 w 136040"/>
                <a:gd name="connsiteY52" fmla="*/ 64124 h 79272"/>
                <a:gd name="connsiteX53" fmla="*/ 38788 w 136040"/>
                <a:gd name="connsiteY53" fmla="*/ 66752 h 79272"/>
                <a:gd name="connsiteX54" fmla="*/ 30828 w 136040"/>
                <a:gd name="connsiteY54" fmla="*/ 70419 h 79272"/>
                <a:gd name="connsiteX55" fmla="*/ 21831 w 136040"/>
                <a:gd name="connsiteY55" fmla="*/ 73462 h 79272"/>
                <a:gd name="connsiteX56" fmla="*/ 12834 w 136040"/>
                <a:gd name="connsiteY56" fmla="*/ 74085 h 79272"/>
                <a:gd name="connsiteX57" fmla="*/ 5082 w 136040"/>
                <a:gd name="connsiteY57" fmla="*/ 70419 h 79272"/>
                <a:gd name="connsiteX58" fmla="*/ 7919 w 136040"/>
                <a:gd name="connsiteY58" fmla="*/ 68482 h 79272"/>
                <a:gd name="connsiteX59" fmla="*/ 12557 w 136040"/>
                <a:gd name="connsiteY59" fmla="*/ 62810 h 79272"/>
                <a:gd name="connsiteX60" fmla="*/ 15256 w 136040"/>
                <a:gd name="connsiteY60" fmla="*/ 60319 h 79272"/>
                <a:gd name="connsiteX61" fmla="*/ 18232 w 136040"/>
                <a:gd name="connsiteY61" fmla="*/ 58175 h 79272"/>
                <a:gd name="connsiteX62" fmla="*/ 20308 w 136040"/>
                <a:gd name="connsiteY62" fmla="*/ 56031 h 79272"/>
                <a:gd name="connsiteX63" fmla="*/ 21969 w 136040"/>
                <a:gd name="connsiteY63" fmla="*/ 53540 h 79272"/>
                <a:gd name="connsiteX64" fmla="*/ 23492 w 136040"/>
                <a:gd name="connsiteY64" fmla="*/ 50220 h 79272"/>
                <a:gd name="connsiteX65" fmla="*/ 25361 w 136040"/>
                <a:gd name="connsiteY65" fmla="*/ 44064 h 79272"/>
                <a:gd name="connsiteX66" fmla="*/ 26537 w 136040"/>
                <a:gd name="connsiteY66" fmla="*/ 41089 h 79272"/>
                <a:gd name="connsiteX67" fmla="*/ 28545 w 136040"/>
                <a:gd name="connsiteY67" fmla="*/ 38599 h 79272"/>
                <a:gd name="connsiteX68" fmla="*/ 31244 w 136040"/>
                <a:gd name="connsiteY68" fmla="*/ 37077 h 79272"/>
                <a:gd name="connsiteX69" fmla="*/ 33874 w 136040"/>
                <a:gd name="connsiteY69" fmla="*/ 36800 h 79272"/>
                <a:gd name="connsiteX70" fmla="*/ 36711 w 136040"/>
                <a:gd name="connsiteY70" fmla="*/ 37008 h 79272"/>
                <a:gd name="connsiteX71" fmla="*/ 39757 w 136040"/>
                <a:gd name="connsiteY71" fmla="*/ 36869 h 79272"/>
                <a:gd name="connsiteX72" fmla="*/ 38026 w 136040"/>
                <a:gd name="connsiteY72" fmla="*/ 34310 h 79272"/>
                <a:gd name="connsiteX73" fmla="*/ 37888 w 136040"/>
                <a:gd name="connsiteY73" fmla="*/ 31681 h 79272"/>
                <a:gd name="connsiteX74" fmla="*/ 38718 w 136040"/>
                <a:gd name="connsiteY74" fmla="*/ 29122 h 79272"/>
                <a:gd name="connsiteX75" fmla="*/ 42456 w 136040"/>
                <a:gd name="connsiteY75" fmla="*/ 20752 h 79272"/>
                <a:gd name="connsiteX76" fmla="*/ 44048 w 136040"/>
                <a:gd name="connsiteY76" fmla="*/ 17985 h 79272"/>
                <a:gd name="connsiteX77" fmla="*/ 46470 w 136040"/>
                <a:gd name="connsiteY77" fmla="*/ 15841 h 79272"/>
                <a:gd name="connsiteX78" fmla="*/ 48200 w 136040"/>
                <a:gd name="connsiteY78" fmla="*/ 15011 h 79272"/>
                <a:gd name="connsiteX79" fmla="*/ 49654 w 136040"/>
                <a:gd name="connsiteY79" fmla="*/ 14457 h 79272"/>
                <a:gd name="connsiteX80" fmla="*/ 50900 w 136040"/>
                <a:gd name="connsiteY80" fmla="*/ 13904 h 79272"/>
                <a:gd name="connsiteX81" fmla="*/ 52076 w 136040"/>
                <a:gd name="connsiteY81" fmla="*/ 12797 h 79272"/>
                <a:gd name="connsiteX82" fmla="*/ 52768 w 136040"/>
                <a:gd name="connsiteY82" fmla="*/ 11344 h 79272"/>
                <a:gd name="connsiteX83" fmla="*/ 52976 w 136040"/>
                <a:gd name="connsiteY83" fmla="*/ 10099 h 79272"/>
                <a:gd name="connsiteX84" fmla="*/ 53530 w 136040"/>
                <a:gd name="connsiteY84" fmla="*/ 9062 h 79272"/>
                <a:gd name="connsiteX85" fmla="*/ 55260 w 136040"/>
                <a:gd name="connsiteY85" fmla="*/ 8370 h 79272"/>
                <a:gd name="connsiteX86" fmla="*/ 58167 w 136040"/>
                <a:gd name="connsiteY86" fmla="*/ 8993 h 79272"/>
                <a:gd name="connsiteX87" fmla="*/ 60243 w 136040"/>
                <a:gd name="connsiteY87" fmla="*/ 11344 h 79272"/>
                <a:gd name="connsiteX88" fmla="*/ 62666 w 136040"/>
                <a:gd name="connsiteY88" fmla="*/ 13627 h 79272"/>
                <a:gd name="connsiteX89" fmla="*/ 66611 w 136040"/>
                <a:gd name="connsiteY89" fmla="*/ 14250 h 79272"/>
                <a:gd name="connsiteX90" fmla="*/ 64880 w 136040"/>
                <a:gd name="connsiteY90" fmla="*/ 7194 h 79272"/>
                <a:gd name="connsiteX91" fmla="*/ 71317 w 136040"/>
                <a:gd name="connsiteY91" fmla="*/ 5188 h 79272"/>
                <a:gd name="connsiteX92" fmla="*/ 71317 w 136040"/>
                <a:gd name="connsiteY92" fmla="*/ 0 h 79272"/>
                <a:gd name="connsiteX93" fmla="*/ 69794 w 136040"/>
                <a:gd name="connsiteY93" fmla="*/ 208 h 79272"/>
                <a:gd name="connsiteX94" fmla="*/ 63358 w 136040"/>
                <a:gd name="connsiteY94" fmla="*/ 2214 h 79272"/>
                <a:gd name="connsiteX95" fmla="*/ 60520 w 136040"/>
                <a:gd name="connsiteY95" fmla="*/ 4427 h 79272"/>
                <a:gd name="connsiteX96" fmla="*/ 59344 w 136040"/>
                <a:gd name="connsiteY96" fmla="*/ 4012 h 79272"/>
                <a:gd name="connsiteX97" fmla="*/ 56436 w 136040"/>
                <a:gd name="connsiteY97" fmla="*/ 3390 h 79272"/>
                <a:gd name="connsiteX98" fmla="*/ 55329 w 136040"/>
                <a:gd name="connsiteY98" fmla="*/ 3251 h 79272"/>
                <a:gd name="connsiteX99" fmla="*/ 53460 w 136040"/>
                <a:gd name="connsiteY99" fmla="*/ 3597 h 79272"/>
                <a:gd name="connsiteX100" fmla="*/ 51730 w 136040"/>
                <a:gd name="connsiteY100" fmla="*/ 4289 h 79272"/>
                <a:gd name="connsiteX101" fmla="*/ 48962 w 136040"/>
                <a:gd name="connsiteY101" fmla="*/ 6710 h 79272"/>
                <a:gd name="connsiteX102" fmla="*/ 48408 w 136040"/>
                <a:gd name="connsiteY102" fmla="*/ 7747 h 79272"/>
                <a:gd name="connsiteX103" fmla="*/ 47854 w 136040"/>
                <a:gd name="connsiteY103" fmla="*/ 9408 h 79272"/>
                <a:gd name="connsiteX104" fmla="*/ 47854 w 136040"/>
                <a:gd name="connsiteY104" fmla="*/ 9615 h 79272"/>
                <a:gd name="connsiteX105" fmla="*/ 47647 w 136040"/>
                <a:gd name="connsiteY105" fmla="*/ 9684 h 79272"/>
                <a:gd name="connsiteX106" fmla="*/ 46401 w 136040"/>
                <a:gd name="connsiteY106" fmla="*/ 10169 h 79272"/>
                <a:gd name="connsiteX107" fmla="*/ 45985 w 136040"/>
                <a:gd name="connsiteY107" fmla="*/ 10376 h 79272"/>
                <a:gd name="connsiteX108" fmla="*/ 44255 w 136040"/>
                <a:gd name="connsiteY108" fmla="*/ 11206 h 79272"/>
                <a:gd name="connsiteX109" fmla="*/ 43079 w 136040"/>
                <a:gd name="connsiteY109" fmla="*/ 11967 h 79272"/>
                <a:gd name="connsiteX110" fmla="*/ 40657 w 136040"/>
                <a:gd name="connsiteY110" fmla="*/ 14111 h 79272"/>
                <a:gd name="connsiteX111" fmla="*/ 39618 w 136040"/>
                <a:gd name="connsiteY111" fmla="*/ 15357 h 79272"/>
                <a:gd name="connsiteX112" fmla="*/ 38026 w 136040"/>
                <a:gd name="connsiteY112" fmla="*/ 18124 h 79272"/>
                <a:gd name="connsiteX113" fmla="*/ 37749 w 136040"/>
                <a:gd name="connsiteY113" fmla="*/ 18608 h 79272"/>
                <a:gd name="connsiteX114" fmla="*/ 34012 w 136040"/>
                <a:gd name="connsiteY114" fmla="*/ 26978 h 79272"/>
                <a:gd name="connsiteX115" fmla="*/ 33805 w 136040"/>
                <a:gd name="connsiteY115" fmla="*/ 27531 h 79272"/>
                <a:gd name="connsiteX116" fmla="*/ 32974 w 136040"/>
                <a:gd name="connsiteY116" fmla="*/ 30090 h 79272"/>
                <a:gd name="connsiteX117" fmla="*/ 32697 w 136040"/>
                <a:gd name="connsiteY117" fmla="*/ 31681 h 79272"/>
                <a:gd name="connsiteX118" fmla="*/ 30759 w 136040"/>
                <a:gd name="connsiteY118" fmla="*/ 31889 h 79272"/>
                <a:gd name="connsiteX119" fmla="*/ 28752 w 136040"/>
                <a:gd name="connsiteY119" fmla="*/ 32512 h 79272"/>
                <a:gd name="connsiteX120" fmla="*/ 26053 w 136040"/>
                <a:gd name="connsiteY120" fmla="*/ 34033 h 79272"/>
                <a:gd name="connsiteX121" fmla="*/ 24530 w 136040"/>
                <a:gd name="connsiteY121" fmla="*/ 35348 h 79272"/>
                <a:gd name="connsiteX122" fmla="*/ 22523 w 136040"/>
                <a:gd name="connsiteY122" fmla="*/ 37838 h 79272"/>
                <a:gd name="connsiteX123" fmla="*/ 21762 w 136040"/>
                <a:gd name="connsiteY123" fmla="*/ 39152 h 79272"/>
                <a:gd name="connsiteX124" fmla="*/ 20585 w 136040"/>
                <a:gd name="connsiteY124" fmla="*/ 42127 h 79272"/>
                <a:gd name="connsiteX125" fmla="*/ 20447 w 136040"/>
                <a:gd name="connsiteY125" fmla="*/ 42542 h 79272"/>
                <a:gd name="connsiteX126" fmla="*/ 18716 w 136040"/>
                <a:gd name="connsiteY126" fmla="*/ 48352 h 79272"/>
                <a:gd name="connsiteX127" fmla="*/ 17471 w 136040"/>
                <a:gd name="connsiteY127" fmla="*/ 50981 h 79272"/>
                <a:gd name="connsiteX128" fmla="*/ 16294 w 136040"/>
                <a:gd name="connsiteY128" fmla="*/ 52710 h 79272"/>
                <a:gd name="connsiteX129" fmla="*/ 14841 w 136040"/>
                <a:gd name="connsiteY129" fmla="*/ 54163 h 79272"/>
                <a:gd name="connsiteX130" fmla="*/ 12211 w 136040"/>
                <a:gd name="connsiteY130" fmla="*/ 56100 h 79272"/>
                <a:gd name="connsiteX131" fmla="*/ 11795 w 136040"/>
                <a:gd name="connsiteY131" fmla="*/ 56446 h 79272"/>
                <a:gd name="connsiteX132" fmla="*/ 9096 w 136040"/>
                <a:gd name="connsiteY132" fmla="*/ 58936 h 79272"/>
                <a:gd name="connsiteX133" fmla="*/ 8612 w 136040"/>
                <a:gd name="connsiteY133" fmla="*/ 59489 h 79272"/>
                <a:gd name="connsiteX134" fmla="*/ 4459 w 136040"/>
                <a:gd name="connsiteY134" fmla="*/ 64608 h 79272"/>
                <a:gd name="connsiteX135" fmla="*/ 2244 w 136040"/>
                <a:gd name="connsiteY135" fmla="*/ 66130 h 79272"/>
                <a:gd name="connsiteX136" fmla="*/ 30 w 136040"/>
                <a:gd name="connsiteY136" fmla="*/ 70834 h 79272"/>
                <a:gd name="connsiteX137" fmla="*/ 3006 w 136040"/>
                <a:gd name="connsiteY137" fmla="*/ 75122 h 79272"/>
                <a:gd name="connsiteX138" fmla="*/ 10757 w 136040"/>
                <a:gd name="connsiteY138" fmla="*/ 78789 h 79272"/>
                <a:gd name="connsiteX139" fmla="*/ 12972 w 136040"/>
                <a:gd name="connsiteY139" fmla="*/ 79273 h 79272"/>
                <a:gd name="connsiteX140" fmla="*/ 13318 w 136040"/>
                <a:gd name="connsiteY140" fmla="*/ 79273 h 79272"/>
                <a:gd name="connsiteX141" fmla="*/ 22315 w 136040"/>
                <a:gd name="connsiteY141" fmla="*/ 78650 h 79272"/>
                <a:gd name="connsiteX142" fmla="*/ 23630 w 136040"/>
                <a:gd name="connsiteY142" fmla="*/ 78374 h 79272"/>
                <a:gd name="connsiteX143" fmla="*/ 32628 w 136040"/>
                <a:gd name="connsiteY143" fmla="*/ 75330 h 79272"/>
                <a:gd name="connsiteX144" fmla="*/ 33112 w 136040"/>
                <a:gd name="connsiteY144" fmla="*/ 75122 h 79272"/>
                <a:gd name="connsiteX145" fmla="*/ 40795 w 136040"/>
                <a:gd name="connsiteY145" fmla="*/ 71595 h 79272"/>
                <a:gd name="connsiteX146" fmla="*/ 47854 w 136040"/>
                <a:gd name="connsiteY146" fmla="*/ 69173 h 79272"/>
                <a:gd name="connsiteX147" fmla="*/ 55883 w 136040"/>
                <a:gd name="connsiteY147" fmla="*/ 67721 h 79272"/>
                <a:gd name="connsiteX148" fmla="*/ 64257 w 136040"/>
                <a:gd name="connsiteY148" fmla="*/ 67167 h 79272"/>
                <a:gd name="connsiteX149" fmla="*/ 71801 w 136040"/>
                <a:gd name="connsiteY149" fmla="*/ 67444 h 79272"/>
                <a:gd name="connsiteX150" fmla="*/ 72147 w 136040"/>
                <a:gd name="connsiteY150" fmla="*/ 67444 h 79272"/>
                <a:gd name="connsiteX151" fmla="*/ 74432 w 136040"/>
                <a:gd name="connsiteY151" fmla="*/ 68413 h 79272"/>
                <a:gd name="connsiteX152" fmla="*/ 75747 w 136040"/>
                <a:gd name="connsiteY152" fmla="*/ 68689 h 79272"/>
                <a:gd name="connsiteX153" fmla="*/ 76854 w 136040"/>
                <a:gd name="connsiteY153" fmla="*/ 68828 h 79272"/>
                <a:gd name="connsiteX154" fmla="*/ 77338 w 136040"/>
                <a:gd name="connsiteY154" fmla="*/ 68828 h 79272"/>
                <a:gd name="connsiteX155" fmla="*/ 78861 w 136040"/>
                <a:gd name="connsiteY155" fmla="*/ 68620 h 79272"/>
                <a:gd name="connsiteX156" fmla="*/ 80384 w 136040"/>
                <a:gd name="connsiteY156" fmla="*/ 68136 h 79272"/>
                <a:gd name="connsiteX157" fmla="*/ 81491 w 136040"/>
                <a:gd name="connsiteY157" fmla="*/ 67652 h 79272"/>
                <a:gd name="connsiteX158" fmla="*/ 84190 w 136040"/>
                <a:gd name="connsiteY158" fmla="*/ 66061 h 79272"/>
                <a:gd name="connsiteX159" fmla="*/ 84813 w 136040"/>
                <a:gd name="connsiteY159" fmla="*/ 65784 h 79272"/>
                <a:gd name="connsiteX160" fmla="*/ 88135 w 136040"/>
                <a:gd name="connsiteY160" fmla="*/ 65300 h 79272"/>
                <a:gd name="connsiteX161" fmla="*/ 96925 w 136040"/>
                <a:gd name="connsiteY161" fmla="*/ 65300 h 79272"/>
                <a:gd name="connsiteX162" fmla="*/ 97686 w 136040"/>
                <a:gd name="connsiteY162" fmla="*/ 65231 h 79272"/>
                <a:gd name="connsiteX163" fmla="*/ 120041 w 136040"/>
                <a:gd name="connsiteY163" fmla="*/ 61772 h 79272"/>
                <a:gd name="connsiteX164" fmla="*/ 121287 w 136040"/>
                <a:gd name="connsiteY164" fmla="*/ 61426 h 79272"/>
                <a:gd name="connsiteX165" fmla="*/ 129385 w 136040"/>
                <a:gd name="connsiteY165" fmla="*/ 57898 h 79272"/>
                <a:gd name="connsiteX166" fmla="*/ 131946 w 136040"/>
                <a:gd name="connsiteY166" fmla="*/ 55546 h 79272"/>
                <a:gd name="connsiteX167" fmla="*/ 135476 w 136040"/>
                <a:gd name="connsiteY167" fmla="*/ 48698 h 79272"/>
                <a:gd name="connsiteX168" fmla="*/ 135960 w 136040"/>
                <a:gd name="connsiteY168" fmla="*/ 45447 h 79272"/>
                <a:gd name="connsiteX169" fmla="*/ 135545 w 136040"/>
                <a:gd name="connsiteY169" fmla="*/ 42888 h 79272"/>
                <a:gd name="connsiteX170" fmla="*/ 135476 w 136040"/>
                <a:gd name="connsiteY170" fmla="*/ 42473 h 79272"/>
                <a:gd name="connsiteX171" fmla="*/ 134783 w 136040"/>
                <a:gd name="connsiteY171" fmla="*/ 39567 h 79272"/>
                <a:gd name="connsiteX172" fmla="*/ 134576 w 136040"/>
                <a:gd name="connsiteY172" fmla="*/ 38876 h 79272"/>
                <a:gd name="connsiteX173" fmla="*/ 133468 w 136040"/>
                <a:gd name="connsiteY173" fmla="*/ 36178 h 79272"/>
                <a:gd name="connsiteX174" fmla="*/ 132915 w 136040"/>
                <a:gd name="connsiteY174" fmla="*/ 35140 h 79272"/>
                <a:gd name="connsiteX175" fmla="*/ 131392 w 136040"/>
                <a:gd name="connsiteY175" fmla="*/ 32996 h 79272"/>
                <a:gd name="connsiteX176" fmla="*/ 129800 w 136040"/>
                <a:gd name="connsiteY176" fmla="*/ 31543 h 79272"/>
                <a:gd name="connsiteX177" fmla="*/ 127308 w 136040"/>
                <a:gd name="connsiteY177" fmla="*/ 30090 h 79272"/>
                <a:gd name="connsiteX178" fmla="*/ 125094 w 136040"/>
                <a:gd name="connsiteY178" fmla="*/ 29399 h 79272"/>
                <a:gd name="connsiteX179" fmla="*/ 122671 w 136040"/>
                <a:gd name="connsiteY179" fmla="*/ 29191 h 79272"/>
                <a:gd name="connsiteX180" fmla="*/ 122187 w 136040"/>
                <a:gd name="connsiteY180" fmla="*/ 29191 h 79272"/>
                <a:gd name="connsiteX181" fmla="*/ 121634 w 136040"/>
                <a:gd name="connsiteY181" fmla="*/ 29191 h 79272"/>
                <a:gd name="connsiteX182" fmla="*/ 119280 w 136040"/>
                <a:gd name="connsiteY182" fmla="*/ 29468 h 79272"/>
                <a:gd name="connsiteX183" fmla="*/ 118173 w 136040"/>
                <a:gd name="connsiteY183" fmla="*/ 29468 h 79272"/>
                <a:gd name="connsiteX184" fmla="*/ 117758 w 136040"/>
                <a:gd name="connsiteY184" fmla="*/ 28430 h 79272"/>
                <a:gd name="connsiteX185" fmla="*/ 116719 w 136040"/>
                <a:gd name="connsiteY185" fmla="*/ 26355 h 79272"/>
                <a:gd name="connsiteX186" fmla="*/ 114920 w 136040"/>
                <a:gd name="connsiteY186" fmla="*/ 24280 h 79272"/>
                <a:gd name="connsiteX187" fmla="*/ 113120 w 136040"/>
                <a:gd name="connsiteY187" fmla="*/ 23104 h 79272"/>
                <a:gd name="connsiteX188" fmla="*/ 111875 w 136040"/>
                <a:gd name="connsiteY188" fmla="*/ 22481 h 79272"/>
                <a:gd name="connsiteX189" fmla="*/ 107722 w 136040"/>
                <a:gd name="connsiteY189" fmla="*/ 21167 h 79272"/>
                <a:gd name="connsiteX190" fmla="*/ 106960 w 136040"/>
                <a:gd name="connsiteY190" fmla="*/ 20683 h 79272"/>
                <a:gd name="connsiteX191" fmla="*/ 105992 w 136040"/>
                <a:gd name="connsiteY191" fmla="*/ 19507 h 79272"/>
                <a:gd name="connsiteX192" fmla="*/ 105023 w 136040"/>
                <a:gd name="connsiteY192" fmla="*/ 18193 h 79272"/>
                <a:gd name="connsiteX193" fmla="*/ 104054 w 136040"/>
                <a:gd name="connsiteY193" fmla="*/ 17224 h 79272"/>
                <a:gd name="connsiteX194" fmla="*/ 102669 w 136040"/>
                <a:gd name="connsiteY194" fmla="*/ 16117 h 79272"/>
                <a:gd name="connsiteX195" fmla="*/ 100455 w 136040"/>
                <a:gd name="connsiteY195" fmla="*/ 15149 h 79272"/>
                <a:gd name="connsiteX196" fmla="*/ 97963 w 136040"/>
                <a:gd name="connsiteY196" fmla="*/ 14665 h 79272"/>
                <a:gd name="connsiteX197" fmla="*/ 96994 w 136040"/>
                <a:gd name="connsiteY197" fmla="*/ 14596 h 79272"/>
                <a:gd name="connsiteX198" fmla="*/ 96371 w 136040"/>
                <a:gd name="connsiteY198" fmla="*/ 14596 h 79272"/>
                <a:gd name="connsiteX199" fmla="*/ 93534 w 136040"/>
                <a:gd name="connsiteY199" fmla="*/ 14941 h 79272"/>
                <a:gd name="connsiteX200" fmla="*/ 92288 w 136040"/>
                <a:gd name="connsiteY200" fmla="*/ 15218 h 79272"/>
                <a:gd name="connsiteX201" fmla="*/ 89796 w 136040"/>
                <a:gd name="connsiteY201" fmla="*/ 16187 h 79272"/>
                <a:gd name="connsiteX202" fmla="*/ 89381 w 136040"/>
                <a:gd name="connsiteY202" fmla="*/ 16325 h 79272"/>
                <a:gd name="connsiteX203" fmla="*/ 84813 w 136040"/>
                <a:gd name="connsiteY203" fmla="*/ 18539 h 79272"/>
                <a:gd name="connsiteX204" fmla="*/ 83429 w 136040"/>
                <a:gd name="connsiteY204" fmla="*/ 18954 h 79272"/>
                <a:gd name="connsiteX205" fmla="*/ 83636 w 136040"/>
                <a:gd name="connsiteY205" fmla="*/ 18331 h 79272"/>
                <a:gd name="connsiteX206" fmla="*/ 84190 w 136040"/>
                <a:gd name="connsiteY206" fmla="*/ 18124 h 79272"/>
                <a:gd name="connsiteX207" fmla="*/ 84744 w 136040"/>
                <a:gd name="connsiteY207" fmla="*/ 17916 h 79272"/>
                <a:gd name="connsiteX208" fmla="*/ 85851 w 136040"/>
                <a:gd name="connsiteY208" fmla="*/ 17363 h 79272"/>
                <a:gd name="connsiteX209" fmla="*/ 88274 w 136040"/>
                <a:gd name="connsiteY209" fmla="*/ 14872 h 79272"/>
                <a:gd name="connsiteX210" fmla="*/ 88758 w 136040"/>
                <a:gd name="connsiteY210" fmla="*/ 13835 h 79272"/>
                <a:gd name="connsiteX211" fmla="*/ 87858 w 136040"/>
                <a:gd name="connsiteY211" fmla="*/ 8163 h 79272"/>
                <a:gd name="connsiteX212" fmla="*/ 83775 w 136040"/>
                <a:gd name="connsiteY212" fmla="*/ 3666 h 79272"/>
                <a:gd name="connsiteX213" fmla="*/ 81076 w 136040"/>
                <a:gd name="connsiteY213" fmla="*/ 2075 h 79272"/>
                <a:gd name="connsiteX214" fmla="*/ 72632 w 136040"/>
                <a:gd name="connsiteY214" fmla="*/ 138 h 79272"/>
                <a:gd name="connsiteX215" fmla="*/ 71456 w 136040"/>
                <a:gd name="connsiteY215" fmla="*/ 0 h 79272"/>
                <a:gd name="connsiteX216" fmla="*/ 71456 w 136040"/>
                <a:gd name="connsiteY216" fmla="*/ 0 h 7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36040" h="79272">
                  <a:moveTo>
                    <a:pt x="71317" y="5119"/>
                  </a:moveTo>
                  <a:lnTo>
                    <a:pt x="79760" y="7056"/>
                  </a:lnTo>
                  <a:lnTo>
                    <a:pt x="83844" y="11552"/>
                  </a:lnTo>
                  <a:lnTo>
                    <a:pt x="83360" y="12590"/>
                  </a:lnTo>
                  <a:lnTo>
                    <a:pt x="82252" y="13143"/>
                  </a:lnTo>
                  <a:lnTo>
                    <a:pt x="80868" y="13627"/>
                  </a:lnTo>
                  <a:lnTo>
                    <a:pt x="79692" y="14388"/>
                  </a:lnTo>
                  <a:lnTo>
                    <a:pt x="78723" y="15841"/>
                  </a:lnTo>
                  <a:lnTo>
                    <a:pt x="77062" y="20890"/>
                  </a:lnTo>
                  <a:lnTo>
                    <a:pt x="71456" y="31128"/>
                  </a:lnTo>
                  <a:lnTo>
                    <a:pt x="69933" y="34656"/>
                  </a:lnTo>
                  <a:lnTo>
                    <a:pt x="72701" y="33272"/>
                  </a:lnTo>
                  <a:lnTo>
                    <a:pt x="74708" y="31336"/>
                  </a:lnTo>
                  <a:lnTo>
                    <a:pt x="78445" y="26978"/>
                  </a:lnTo>
                  <a:lnTo>
                    <a:pt x="80453" y="25456"/>
                  </a:lnTo>
                  <a:lnTo>
                    <a:pt x="82183" y="24626"/>
                  </a:lnTo>
                  <a:lnTo>
                    <a:pt x="86543" y="23312"/>
                  </a:lnTo>
                  <a:lnTo>
                    <a:pt x="91457" y="20960"/>
                  </a:lnTo>
                  <a:lnTo>
                    <a:pt x="93949" y="19991"/>
                  </a:lnTo>
                  <a:lnTo>
                    <a:pt x="96787" y="19645"/>
                  </a:lnTo>
                  <a:lnTo>
                    <a:pt x="99278" y="20130"/>
                  </a:lnTo>
                  <a:lnTo>
                    <a:pt x="100662" y="21236"/>
                  </a:lnTo>
                  <a:lnTo>
                    <a:pt x="101839" y="22758"/>
                  </a:lnTo>
                  <a:lnTo>
                    <a:pt x="103362" y="24626"/>
                  </a:lnTo>
                  <a:lnTo>
                    <a:pt x="105438" y="25871"/>
                  </a:lnTo>
                  <a:lnTo>
                    <a:pt x="110144" y="27393"/>
                  </a:lnTo>
                  <a:lnTo>
                    <a:pt x="111944" y="28569"/>
                  </a:lnTo>
                  <a:lnTo>
                    <a:pt x="112982" y="30644"/>
                  </a:lnTo>
                  <a:lnTo>
                    <a:pt x="113190" y="32442"/>
                  </a:lnTo>
                  <a:lnTo>
                    <a:pt x="114020" y="33826"/>
                  </a:lnTo>
                  <a:lnTo>
                    <a:pt x="116858" y="34656"/>
                  </a:lnTo>
                  <a:lnTo>
                    <a:pt x="119488" y="34656"/>
                  </a:lnTo>
                  <a:cubicBezTo>
                    <a:pt x="119488" y="34656"/>
                    <a:pt x="122049" y="34310"/>
                    <a:pt x="122049" y="34310"/>
                  </a:cubicBezTo>
                  <a:lnTo>
                    <a:pt x="124471" y="34518"/>
                  </a:lnTo>
                  <a:lnTo>
                    <a:pt x="126962" y="35970"/>
                  </a:lnTo>
                  <a:lnTo>
                    <a:pt x="128485" y="38115"/>
                  </a:lnTo>
                  <a:lnTo>
                    <a:pt x="129593" y="40812"/>
                  </a:lnTo>
                  <a:lnTo>
                    <a:pt x="130285" y="43718"/>
                  </a:lnTo>
                  <a:lnTo>
                    <a:pt x="130700" y="46277"/>
                  </a:lnTo>
                  <a:lnTo>
                    <a:pt x="127170" y="53125"/>
                  </a:lnTo>
                  <a:lnTo>
                    <a:pt x="119072" y="56653"/>
                  </a:lnTo>
                  <a:lnTo>
                    <a:pt x="96717" y="60112"/>
                  </a:lnTo>
                  <a:lnTo>
                    <a:pt x="87581" y="60112"/>
                  </a:lnTo>
                  <a:cubicBezTo>
                    <a:pt x="87581" y="60112"/>
                    <a:pt x="83221" y="60734"/>
                    <a:pt x="83221" y="60734"/>
                  </a:cubicBezTo>
                  <a:lnTo>
                    <a:pt x="81699" y="61357"/>
                  </a:lnTo>
                  <a:lnTo>
                    <a:pt x="78723" y="63086"/>
                  </a:lnTo>
                  <a:lnTo>
                    <a:pt x="77200" y="63570"/>
                  </a:lnTo>
                  <a:lnTo>
                    <a:pt x="76093" y="63432"/>
                  </a:lnTo>
                  <a:lnTo>
                    <a:pt x="73532" y="62464"/>
                  </a:lnTo>
                  <a:lnTo>
                    <a:pt x="72355" y="62187"/>
                  </a:lnTo>
                  <a:lnTo>
                    <a:pt x="64050" y="61910"/>
                  </a:lnTo>
                  <a:lnTo>
                    <a:pt x="55121" y="62533"/>
                  </a:lnTo>
                  <a:lnTo>
                    <a:pt x="46470" y="64124"/>
                  </a:lnTo>
                  <a:lnTo>
                    <a:pt x="38788" y="66752"/>
                  </a:lnTo>
                  <a:lnTo>
                    <a:pt x="30828" y="70419"/>
                  </a:lnTo>
                  <a:lnTo>
                    <a:pt x="21831" y="73462"/>
                  </a:lnTo>
                  <a:lnTo>
                    <a:pt x="12834" y="74085"/>
                  </a:lnTo>
                  <a:lnTo>
                    <a:pt x="5082" y="70419"/>
                  </a:lnTo>
                  <a:lnTo>
                    <a:pt x="7919" y="68482"/>
                  </a:lnTo>
                  <a:lnTo>
                    <a:pt x="12557" y="62810"/>
                  </a:lnTo>
                  <a:lnTo>
                    <a:pt x="15256" y="60319"/>
                  </a:lnTo>
                  <a:lnTo>
                    <a:pt x="18232" y="58175"/>
                  </a:lnTo>
                  <a:lnTo>
                    <a:pt x="20308" y="56031"/>
                  </a:lnTo>
                  <a:lnTo>
                    <a:pt x="21969" y="53540"/>
                  </a:lnTo>
                  <a:lnTo>
                    <a:pt x="23492" y="50220"/>
                  </a:lnTo>
                  <a:lnTo>
                    <a:pt x="25361" y="44064"/>
                  </a:lnTo>
                  <a:lnTo>
                    <a:pt x="26537" y="41089"/>
                  </a:lnTo>
                  <a:lnTo>
                    <a:pt x="28545" y="38599"/>
                  </a:lnTo>
                  <a:lnTo>
                    <a:pt x="31244" y="37077"/>
                  </a:lnTo>
                  <a:lnTo>
                    <a:pt x="33874" y="36800"/>
                  </a:lnTo>
                  <a:lnTo>
                    <a:pt x="36711" y="37008"/>
                  </a:lnTo>
                  <a:lnTo>
                    <a:pt x="39757" y="36869"/>
                  </a:lnTo>
                  <a:lnTo>
                    <a:pt x="38026" y="34310"/>
                  </a:lnTo>
                  <a:lnTo>
                    <a:pt x="37888" y="31681"/>
                  </a:lnTo>
                  <a:lnTo>
                    <a:pt x="38718" y="29122"/>
                  </a:lnTo>
                  <a:lnTo>
                    <a:pt x="42456" y="20752"/>
                  </a:lnTo>
                  <a:lnTo>
                    <a:pt x="44048" y="17985"/>
                  </a:lnTo>
                  <a:lnTo>
                    <a:pt x="46470" y="15841"/>
                  </a:lnTo>
                  <a:lnTo>
                    <a:pt x="48200" y="15011"/>
                  </a:lnTo>
                  <a:lnTo>
                    <a:pt x="49654" y="14457"/>
                  </a:lnTo>
                  <a:lnTo>
                    <a:pt x="50900" y="13904"/>
                  </a:lnTo>
                  <a:lnTo>
                    <a:pt x="52076" y="12797"/>
                  </a:lnTo>
                  <a:lnTo>
                    <a:pt x="52768" y="11344"/>
                  </a:lnTo>
                  <a:lnTo>
                    <a:pt x="52976" y="10099"/>
                  </a:lnTo>
                  <a:lnTo>
                    <a:pt x="53530" y="9062"/>
                  </a:lnTo>
                  <a:lnTo>
                    <a:pt x="55260" y="8370"/>
                  </a:lnTo>
                  <a:lnTo>
                    <a:pt x="58167" y="8993"/>
                  </a:lnTo>
                  <a:lnTo>
                    <a:pt x="60243" y="11344"/>
                  </a:lnTo>
                  <a:lnTo>
                    <a:pt x="62666" y="13627"/>
                  </a:lnTo>
                  <a:lnTo>
                    <a:pt x="66611" y="14250"/>
                  </a:lnTo>
                  <a:lnTo>
                    <a:pt x="64880" y="7194"/>
                  </a:lnTo>
                  <a:lnTo>
                    <a:pt x="71317" y="5188"/>
                  </a:lnTo>
                  <a:moveTo>
                    <a:pt x="71317" y="0"/>
                  </a:moveTo>
                  <a:cubicBezTo>
                    <a:pt x="70832" y="0"/>
                    <a:pt x="70279" y="69"/>
                    <a:pt x="69794" y="208"/>
                  </a:cubicBezTo>
                  <a:lnTo>
                    <a:pt x="63358" y="2214"/>
                  </a:lnTo>
                  <a:cubicBezTo>
                    <a:pt x="62112" y="2559"/>
                    <a:pt x="61143" y="3390"/>
                    <a:pt x="60520" y="4427"/>
                  </a:cubicBezTo>
                  <a:cubicBezTo>
                    <a:pt x="60105" y="4220"/>
                    <a:pt x="59759" y="4081"/>
                    <a:pt x="59344" y="4012"/>
                  </a:cubicBezTo>
                  <a:lnTo>
                    <a:pt x="56436" y="3390"/>
                  </a:lnTo>
                  <a:cubicBezTo>
                    <a:pt x="56090" y="3320"/>
                    <a:pt x="55675" y="3251"/>
                    <a:pt x="55329" y="3251"/>
                  </a:cubicBezTo>
                  <a:cubicBezTo>
                    <a:pt x="54706" y="3251"/>
                    <a:pt x="54083" y="3390"/>
                    <a:pt x="53460" y="3597"/>
                  </a:cubicBezTo>
                  <a:lnTo>
                    <a:pt x="51730" y="4289"/>
                  </a:lnTo>
                  <a:cubicBezTo>
                    <a:pt x="50554" y="4773"/>
                    <a:pt x="49585" y="5603"/>
                    <a:pt x="48962" y="6710"/>
                  </a:cubicBezTo>
                  <a:lnTo>
                    <a:pt x="48408" y="7747"/>
                  </a:lnTo>
                  <a:cubicBezTo>
                    <a:pt x="48131" y="8232"/>
                    <a:pt x="47993" y="8854"/>
                    <a:pt x="47854" y="9408"/>
                  </a:cubicBezTo>
                  <a:lnTo>
                    <a:pt x="47854" y="9615"/>
                  </a:lnTo>
                  <a:cubicBezTo>
                    <a:pt x="47854" y="9615"/>
                    <a:pt x="47647" y="9684"/>
                    <a:pt x="47647" y="9684"/>
                  </a:cubicBezTo>
                  <a:lnTo>
                    <a:pt x="46401" y="10169"/>
                  </a:lnTo>
                  <a:cubicBezTo>
                    <a:pt x="46401" y="10169"/>
                    <a:pt x="46124" y="10307"/>
                    <a:pt x="45985" y="10376"/>
                  </a:cubicBezTo>
                  <a:lnTo>
                    <a:pt x="44255" y="11206"/>
                  </a:lnTo>
                  <a:cubicBezTo>
                    <a:pt x="43840" y="11414"/>
                    <a:pt x="43425" y="11690"/>
                    <a:pt x="43079" y="11967"/>
                  </a:cubicBezTo>
                  <a:lnTo>
                    <a:pt x="40657" y="14111"/>
                  </a:lnTo>
                  <a:cubicBezTo>
                    <a:pt x="40241" y="14457"/>
                    <a:pt x="39895" y="14941"/>
                    <a:pt x="39618" y="15357"/>
                  </a:cubicBezTo>
                  <a:lnTo>
                    <a:pt x="38026" y="18124"/>
                  </a:lnTo>
                  <a:cubicBezTo>
                    <a:pt x="38026" y="18124"/>
                    <a:pt x="37819" y="18469"/>
                    <a:pt x="37749" y="18608"/>
                  </a:cubicBezTo>
                  <a:lnTo>
                    <a:pt x="34012" y="26978"/>
                  </a:lnTo>
                  <a:cubicBezTo>
                    <a:pt x="34012" y="26978"/>
                    <a:pt x="33874" y="27323"/>
                    <a:pt x="33805" y="27531"/>
                  </a:cubicBezTo>
                  <a:lnTo>
                    <a:pt x="32974" y="30090"/>
                  </a:lnTo>
                  <a:cubicBezTo>
                    <a:pt x="32836" y="30575"/>
                    <a:pt x="32697" y="31128"/>
                    <a:pt x="32697" y="31681"/>
                  </a:cubicBezTo>
                  <a:lnTo>
                    <a:pt x="30759" y="31889"/>
                  </a:lnTo>
                  <a:cubicBezTo>
                    <a:pt x="30067" y="31889"/>
                    <a:pt x="29375" y="32166"/>
                    <a:pt x="28752" y="32512"/>
                  </a:cubicBezTo>
                  <a:lnTo>
                    <a:pt x="26053" y="34033"/>
                  </a:lnTo>
                  <a:cubicBezTo>
                    <a:pt x="25430" y="34379"/>
                    <a:pt x="24945" y="34794"/>
                    <a:pt x="24530" y="35348"/>
                  </a:cubicBezTo>
                  <a:lnTo>
                    <a:pt x="22523" y="37838"/>
                  </a:lnTo>
                  <a:cubicBezTo>
                    <a:pt x="22246" y="38253"/>
                    <a:pt x="21969" y="38668"/>
                    <a:pt x="21762" y="39152"/>
                  </a:cubicBezTo>
                  <a:lnTo>
                    <a:pt x="20585" y="42127"/>
                  </a:lnTo>
                  <a:cubicBezTo>
                    <a:pt x="20585" y="42127"/>
                    <a:pt x="20447" y="42403"/>
                    <a:pt x="20447" y="42542"/>
                  </a:cubicBezTo>
                  <a:lnTo>
                    <a:pt x="18716" y="48352"/>
                  </a:lnTo>
                  <a:lnTo>
                    <a:pt x="17471" y="50981"/>
                  </a:lnTo>
                  <a:lnTo>
                    <a:pt x="16294" y="52710"/>
                  </a:lnTo>
                  <a:lnTo>
                    <a:pt x="14841" y="54163"/>
                  </a:lnTo>
                  <a:lnTo>
                    <a:pt x="12211" y="56100"/>
                  </a:lnTo>
                  <a:cubicBezTo>
                    <a:pt x="12211" y="56100"/>
                    <a:pt x="11934" y="56307"/>
                    <a:pt x="11795" y="56446"/>
                  </a:cubicBezTo>
                  <a:lnTo>
                    <a:pt x="9096" y="58936"/>
                  </a:lnTo>
                  <a:cubicBezTo>
                    <a:pt x="9096" y="58936"/>
                    <a:pt x="8750" y="59282"/>
                    <a:pt x="8612" y="59489"/>
                  </a:cubicBezTo>
                  <a:lnTo>
                    <a:pt x="4459" y="64608"/>
                  </a:lnTo>
                  <a:lnTo>
                    <a:pt x="2244" y="66130"/>
                  </a:lnTo>
                  <a:cubicBezTo>
                    <a:pt x="722" y="67167"/>
                    <a:pt x="-178" y="68966"/>
                    <a:pt x="30" y="70834"/>
                  </a:cubicBezTo>
                  <a:cubicBezTo>
                    <a:pt x="168" y="72701"/>
                    <a:pt x="1275" y="74292"/>
                    <a:pt x="3006" y="75122"/>
                  </a:cubicBezTo>
                  <a:lnTo>
                    <a:pt x="10757" y="78789"/>
                  </a:lnTo>
                  <a:cubicBezTo>
                    <a:pt x="11449" y="79134"/>
                    <a:pt x="12211" y="79273"/>
                    <a:pt x="12972" y="79273"/>
                  </a:cubicBezTo>
                  <a:cubicBezTo>
                    <a:pt x="13110" y="79273"/>
                    <a:pt x="13249" y="79273"/>
                    <a:pt x="13318" y="79273"/>
                  </a:cubicBezTo>
                  <a:lnTo>
                    <a:pt x="22315" y="78650"/>
                  </a:lnTo>
                  <a:cubicBezTo>
                    <a:pt x="22731" y="78650"/>
                    <a:pt x="23215" y="78512"/>
                    <a:pt x="23630" y="78374"/>
                  </a:cubicBezTo>
                  <a:lnTo>
                    <a:pt x="32628" y="75330"/>
                  </a:lnTo>
                  <a:cubicBezTo>
                    <a:pt x="32628" y="75330"/>
                    <a:pt x="32974" y="75192"/>
                    <a:pt x="33112" y="75122"/>
                  </a:cubicBezTo>
                  <a:lnTo>
                    <a:pt x="40795" y="71595"/>
                  </a:lnTo>
                  <a:lnTo>
                    <a:pt x="47854" y="69173"/>
                  </a:lnTo>
                  <a:lnTo>
                    <a:pt x="55883" y="67721"/>
                  </a:lnTo>
                  <a:lnTo>
                    <a:pt x="64257" y="67167"/>
                  </a:lnTo>
                  <a:lnTo>
                    <a:pt x="71801" y="67444"/>
                  </a:lnTo>
                  <a:lnTo>
                    <a:pt x="72147" y="67444"/>
                  </a:lnTo>
                  <a:cubicBezTo>
                    <a:pt x="72147" y="67444"/>
                    <a:pt x="74432" y="68413"/>
                    <a:pt x="74432" y="68413"/>
                  </a:cubicBezTo>
                  <a:cubicBezTo>
                    <a:pt x="74847" y="68551"/>
                    <a:pt x="75331" y="68689"/>
                    <a:pt x="75747" y="68689"/>
                  </a:cubicBezTo>
                  <a:lnTo>
                    <a:pt x="76854" y="68828"/>
                  </a:lnTo>
                  <a:cubicBezTo>
                    <a:pt x="76854" y="68828"/>
                    <a:pt x="77200" y="68828"/>
                    <a:pt x="77338" y="68828"/>
                  </a:cubicBezTo>
                  <a:cubicBezTo>
                    <a:pt x="77892" y="68828"/>
                    <a:pt x="78377" y="68758"/>
                    <a:pt x="78861" y="68620"/>
                  </a:cubicBezTo>
                  <a:lnTo>
                    <a:pt x="80384" y="68136"/>
                  </a:lnTo>
                  <a:cubicBezTo>
                    <a:pt x="80799" y="67998"/>
                    <a:pt x="81145" y="67859"/>
                    <a:pt x="81491" y="67652"/>
                  </a:cubicBezTo>
                  <a:lnTo>
                    <a:pt x="84190" y="66061"/>
                  </a:lnTo>
                  <a:lnTo>
                    <a:pt x="84813" y="65784"/>
                  </a:lnTo>
                  <a:lnTo>
                    <a:pt x="88135" y="65300"/>
                  </a:lnTo>
                  <a:lnTo>
                    <a:pt x="96925" y="65300"/>
                  </a:lnTo>
                  <a:cubicBezTo>
                    <a:pt x="96925" y="65300"/>
                    <a:pt x="97410" y="65300"/>
                    <a:pt x="97686" y="65231"/>
                  </a:cubicBezTo>
                  <a:lnTo>
                    <a:pt x="120041" y="61772"/>
                  </a:lnTo>
                  <a:cubicBezTo>
                    <a:pt x="120457" y="61772"/>
                    <a:pt x="120941" y="61564"/>
                    <a:pt x="121287" y="61426"/>
                  </a:cubicBezTo>
                  <a:lnTo>
                    <a:pt x="129385" y="57898"/>
                  </a:lnTo>
                  <a:cubicBezTo>
                    <a:pt x="130492" y="57414"/>
                    <a:pt x="131392" y="56584"/>
                    <a:pt x="131946" y="55546"/>
                  </a:cubicBezTo>
                  <a:lnTo>
                    <a:pt x="135476" y="48698"/>
                  </a:lnTo>
                  <a:cubicBezTo>
                    <a:pt x="135960" y="47730"/>
                    <a:pt x="136168" y="46554"/>
                    <a:pt x="135960" y="45447"/>
                  </a:cubicBezTo>
                  <a:lnTo>
                    <a:pt x="135545" y="42888"/>
                  </a:lnTo>
                  <a:cubicBezTo>
                    <a:pt x="135545" y="42888"/>
                    <a:pt x="135545" y="42611"/>
                    <a:pt x="135476" y="42473"/>
                  </a:cubicBezTo>
                  <a:lnTo>
                    <a:pt x="134783" y="39567"/>
                  </a:lnTo>
                  <a:cubicBezTo>
                    <a:pt x="134783" y="39567"/>
                    <a:pt x="134645" y="39083"/>
                    <a:pt x="134576" y="38876"/>
                  </a:cubicBezTo>
                  <a:lnTo>
                    <a:pt x="133468" y="36178"/>
                  </a:lnTo>
                  <a:cubicBezTo>
                    <a:pt x="133330" y="35832"/>
                    <a:pt x="133122" y="35486"/>
                    <a:pt x="132915" y="35140"/>
                  </a:cubicBezTo>
                  <a:lnTo>
                    <a:pt x="131392" y="32996"/>
                  </a:lnTo>
                  <a:cubicBezTo>
                    <a:pt x="130977" y="32373"/>
                    <a:pt x="130423" y="31889"/>
                    <a:pt x="129800" y="31543"/>
                  </a:cubicBezTo>
                  <a:lnTo>
                    <a:pt x="127308" y="30090"/>
                  </a:lnTo>
                  <a:cubicBezTo>
                    <a:pt x="126617" y="29675"/>
                    <a:pt x="125925" y="29468"/>
                    <a:pt x="125094" y="29399"/>
                  </a:cubicBezTo>
                  <a:lnTo>
                    <a:pt x="122671" y="29191"/>
                  </a:lnTo>
                  <a:cubicBezTo>
                    <a:pt x="122671" y="29191"/>
                    <a:pt x="122395" y="29191"/>
                    <a:pt x="122187" y="29191"/>
                  </a:cubicBezTo>
                  <a:cubicBezTo>
                    <a:pt x="121979" y="29191"/>
                    <a:pt x="121772" y="29191"/>
                    <a:pt x="121634" y="29191"/>
                  </a:cubicBezTo>
                  <a:lnTo>
                    <a:pt x="119280" y="29468"/>
                  </a:lnTo>
                  <a:lnTo>
                    <a:pt x="118173" y="29468"/>
                  </a:lnTo>
                  <a:cubicBezTo>
                    <a:pt x="118104" y="29122"/>
                    <a:pt x="117965" y="28776"/>
                    <a:pt x="117758" y="28430"/>
                  </a:cubicBezTo>
                  <a:lnTo>
                    <a:pt x="116719" y="26355"/>
                  </a:lnTo>
                  <a:cubicBezTo>
                    <a:pt x="116304" y="25525"/>
                    <a:pt x="115681" y="24764"/>
                    <a:pt x="114920" y="24280"/>
                  </a:cubicBezTo>
                  <a:lnTo>
                    <a:pt x="113120" y="23104"/>
                  </a:lnTo>
                  <a:cubicBezTo>
                    <a:pt x="112705" y="22827"/>
                    <a:pt x="112290" y="22620"/>
                    <a:pt x="111875" y="22481"/>
                  </a:cubicBezTo>
                  <a:lnTo>
                    <a:pt x="107722" y="21167"/>
                  </a:lnTo>
                  <a:lnTo>
                    <a:pt x="106960" y="20683"/>
                  </a:lnTo>
                  <a:lnTo>
                    <a:pt x="105992" y="19507"/>
                  </a:lnTo>
                  <a:lnTo>
                    <a:pt x="105023" y="18193"/>
                  </a:lnTo>
                  <a:cubicBezTo>
                    <a:pt x="104746" y="17847"/>
                    <a:pt x="104400" y="17501"/>
                    <a:pt x="104054" y="17224"/>
                  </a:cubicBezTo>
                  <a:lnTo>
                    <a:pt x="102669" y="16117"/>
                  </a:lnTo>
                  <a:cubicBezTo>
                    <a:pt x="102047" y="15633"/>
                    <a:pt x="101285" y="15287"/>
                    <a:pt x="100455" y="15149"/>
                  </a:cubicBezTo>
                  <a:lnTo>
                    <a:pt x="97963" y="14665"/>
                  </a:lnTo>
                  <a:cubicBezTo>
                    <a:pt x="97963" y="14665"/>
                    <a:pt x="97340" y="14596"/>
                    <a:pt x="96994" y="14596"/>
                  </a:cubicBezTo>
                  <a:cubicBezTo>
                    <a:pt x="96787" y="14596"/>
                    <a:pt x="96579" y="14596"/>
                    <a:pt x="96371" y="14596"/>
                  </a:cubicBezTo>
                  <a:lnTo>
                    <a:pt x="93534" y="14941"/>
                  </a:lnTo>
                  <a:cubicBezTo>
                    <a:pt x="93118" y="14941"/>
                    <a:pt x="92703" y="15080"/>
                    <a:pt x="92288" y="15218"/>
                  </a:cubicBezTo>
                  <a:lnTo>
                    <a:pt x="89796" y="16187"/>
                  </a:lnTo>
                  <a:cubicBezTo>
                    <a:pt x="89796" y="16187"/>
                    <a:pt x="89519" y="16325"/>
                    <a:pt x="89381" y="16325"/>
                  </a:cubicBezTo>
                  <a:lnTo>
                    <a:pt x="84813" y="18539"/>
                  </a:lnTo>
                  <a:lnTo>
                    <a:pt x="83429" y="18954"/>
                  </a:lnTo>
                  <a:lnTo>
                    <a:pt x="83636" y="18331"/>
                  </a:lnTo>
                  <a:lnTo>
                    <a:pt x="84190" y="18124"/>
                  </a:lnTo>
                  <a:cubicBezTo>
                    <a:pt x="84190" y="18124"/>
                    <a:pt x="84605" y="17985"/>
                    <a:pt x="84744" y="17916"/>
                  </a:cubicBezTo>
                  <a:lnTo>
                    <a:pt x="85851" y="17363"/>
                  </a:lnTo>
                  <a:cubicBezTo>
                    <a:pt x="86959" y="16809"/>
                    <a:pt x="87789" y="15979"/>
                    <a:pt x="88274" y="14872"/>
                  </a:cubicBezTo>
                  <a:lnTo>
                    <a:pt x="88758" y="13835"/>
                  </a:lnTo>
                  <a:cubicBezTo>
                    <a:pt x="89658" y="11967"/>
                    <a:pt x="89312" y="9684"/>
                    <a:pt x="87858" y="8163"/>
                  </a:cubicBezTo>
                  <a:lnTo>
                    <a:pt x="83775" y="3666"/>
                  </a:lnTo>
                  <a:cubicBezTo>
                    <a:pt x="83083" y="2905"/>
                    <a:pt x="82114" y="2352"/>
                    <a:pt x="81076" y="2075"/>
                  </a:cubicBezTo>
                  <a:lnTo>
                    <a:pt x="72632" y="138"/>
                  </a:lnTo>
                  <a:cubicBezTo>
                    <a:pt x="72286" y="69"/>
                    <a:pt x="71871" y="0"/>
                    <a:pt x="71456" y="0"/>
                  </a:cubicBezTo>
                  <a:lnTo>
                    <a:pt x="7145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5" name="Freeform 3714">
              <a:extLst>
                <a:ext uri="{FF2B5EF4-FFF2-40B4-BE49-F238E27FC236}">
                  <a16:creationId xmlns:a16="http://schemas.microsoft.com/office/drawing/2014/main" id="{23FDDFED-059F-8105-0D9C-02053656B376}"/>
                </a:ext>
              </a:extLst>
            </p:cNvPr>
            <p:cNvSpPr/>
            <p:nvPr/>
          </p:nvSpPr>
          <p:spPr>
            <a:xfrm>
              <a:off x="7523125" y="1970417"/>
              <a:ext cx="45719" cy="13450"/>
            </a:xfrm>
            <a:custGeom>
              <a:avLst/>
              <a:gdLst>
                <a:gd name="connsiteX0" fmla="*/ 6713 w 34328"/>
                <a:gd name="connsiteY0" fmla="*/ 8716 h 10099"/>
                <a:gd name="connsiteX1" fmla="*/ 21871 w 34328"/>
                <a:gd name="connsiteY1" fmla="*/ 10099 h 10099"/>
                <a:gd name="connsiteX2" fmla="*/ 25954 w 34328"/>
                <a:gd name="connsiteY2" fmla="*/ 10030 h 10099"/>
                <a:gd name="connsiteX3" fmla="*/ 29622 w 34328"/>
                <a:gd name="connsiteY3" fmla="*/ 8647 h 10099"/>
                <a:gd name="connsiteX4" fmla="*/ 34329 w 34328"/>
                <a:gd name="connsiteY4" fmla="*/ 5534 h 10099"/>
                <a:gd name="connsiteX5" fmla="*/ 28307 w 34328"/>
                <a:gd name="connsiteY5" fmla="*/ 1798 h 10099"/>
                <a:gd name="connsiteX6" fmla="*/ 16611 w 34328"/>
                <a:gd name="connsiteY6" fmla="*/ 0 h 10099"/>
                <a:gd name="connsiteX7" fmla="*/ 5191 w 34328"/>
                <a:gd name="connsiteY7" fmla="*/ 623 h 10099"/>
                <a:gd name="connsiteX8" fmla="*/ 0 w 34328"/>
                <a:gd name="connsiteY8" fmla="*/ 4220 h 10099"/>
                <a:gd name="connsiteX9" fmla="*/ 1938 w 34328"/>
                <a:gd name="connsiteY9" fmla="*/ 7332 h 10099"/>
                <a:gd name="connsiteX10" fmla="*/ 6713 w 34328"/>
                <a:gd name="connsiteY10" fmla="*/ 8716 h 10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28" h="10099">
                  <a:moveTo>
                    <a:pt x="6713" y="8716"/>
                  </a:moveTo>
                  <a:lnTo>
                    <a:pt x="21871" y="10099"/>
                  </a:lnTo>
                  <a:lnTo>
                    <a:pt x="25954" y="10030"/>
                  </a:lnTo>
                  <a:lnTo>
                    <a:pt x="29622" y="8647"/>
                  </a:lnTo>
                  <a:lnTo>
                    <a:pt x="34329" y="5534"/>
                  </a:lnTo>
                  <a:lnTo>
                    <a:pt x="28307" y="1798"/>
                  </a:lnTo>
                  <a:lnTo>
                    <a:pt x="16611" y="0"/>
                  </a:lnTo>
                  <a:lnTo>
                    <a:pt x="5191" y="623"/>
                  </a:lnTo>
                  <a:lnTo>
                    <a:pt x="0" y="4220"/>
                  </a:lnTo>
                  <a:lnTo>
                    <a:pt x="1938" y="7332"/>
                  </a:lnTo>
                  <a:lnTo>
                    <a:pt x="6713" y="871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6" name="Freeform 3715">
              <a:extLst>
                <a:ext uri="{FF2B5EF4-FFF2-40B4-BE49-F238E27FC236}">
                  <a16:creationId xmlns:a16="http://schemas.microsoft.com/office/drawing/2014/main" id="{6A186C2E-C18E-4062-2B67-E0A4EFB64F71}"/>
                </a:ext>
              </a:extLst>
            </p:cNvPr>
            <p:cNvSpPr/>
            <p:nvPr/>
          </p:nvSpPr>
          <p:spPr>
            <a:xfrm>
              <a:off x="7516093" y="1963416"/>
              <a:ext cx="59578" cy="27361"/>
            </a:xfrm>
            <a:custGeom>
              <a:avLst/>
              <a:gdLst>
                <a:gd name="connsiteX0" fmla="*/ 21891 w 44734"/>
                <a:gd name="connsiteY0" fmla="*/ 5257 h 20544"/>
                <a:gd name="connsiteX1" fmla="*/ 33519 w 44734"/>
                <a:gd name="connsiteY1" fmla="*/ 7056 h 20544"/>
                <a:gd name="connsiteX2" fmla="*/ 39540 w 44734"/>
                <a:gd name="connsiteY2" fmla="*/ 10860 h 20544"/>
                <a:gd name="connsiteX3" fmla="*/ 34834 w 44734"/>
                <a:gd name="connsiteY3" fmla="*/ 13973 h 20544"/>
                <a:gd name="connsiteX4" fmla="*/ 31165 w 44734"/>
                <a:gd name="connsiteY4" fmla="*/ 15287 h 20544"/>
                <a:gd name="connsiteX5" fmla="*/ 27082 w 44734"/>
                <a:gd name="connsiteY5" fmla="*/ 15287 h 20544"/>
                <a:gd name="connsiteX6" fmla="*/ 11925 w 44734"/>
                <a:gd name="connsiteY6" fmla="*/ 14042 h 20544"/>
                <a:gd name="connsiteX7" fmla="*/ 7149 w 44734"/>
                <a:gd name="connsiteY7" fmla="*/ 12659 h 20544"/>
                <a:gd name="connsiteX8" fmla="*/ 5142 w 44734"/>
                <a:gd name="connsiteY8" fmla="*/ 9546 h 20544"/>
                <a:gd name="connsiteX9" fmla="*/ 10333 w 44734"/>
                <a:gd name="connsiteY9" fmla="*/ 5949 h 20544"/>
                <a:gd name="connsiteX10" fmla="*/ 21753 w 44734"/>
                <a:gd name="connsiteY10" fmla="*/ 5257 h 20544"/>
                <a:gd name="connsiteX11" fmla="*/ 21753 w 44734"/>
                <a:gd name="connsiteY11" fmla="*/ 69 h 20544"/>
                <a:gd name="connsiteX12" fmla="*/ 21476 w 44734"/>
                <a:gd name="connsiteY12" fmla="*/ 69 h 20544"/>
                <a:gd name="connsiteX13" fmla="*/ 10056 w 44734"/>
                <a:gd name="connsiteY13" fmla="*/ 761 h 20544"/>
                <a:gd name="connsiteX14" fmla="*/ 7426 w 44734"/>
                <a:gd name="connsiteY14" fmla="*/ 1660 h 20544"/>
                <a:gd name="connsiteX15" fmla="*/ 2235 w 44734"/>
                <a:gd name="connsiteY15" fmla="*/ 5257 h 20544"/>
                <a:gd name="connsiteX16" fmla="*/ 782 w 44734"/>
                <a:gd name="connsiteY16" fmla="*/ 12313 h 20544"/>
                <a:gd name="connsiteX17" fmla="*/ 2789 w 44734"/>
                <a:gd name="connsiteY17" fmla="*/ 15426 h 20544"/>
                <a:gd name="connsiteX18" fmla="*/ 5696 w 44734"/>
                <a:gd name="connsiteY18" fmla="*/ 17639 h 20544"/>
                <a:gd name="connsiteX19" fmla="*/ 10471 w 44734"/>
                <a:gd name="connsiteY19" fmla="*/ 19023 h 20544"/>
                <a:gd name="connsiteX20" fmla="*/ 11510 w 44734"/>
                <a:gd name="connsiteY20" fmla="*/ 19230 h 20544"/>
                <a:gd name="connsiteX21" fmla="*/ 26667 w 44734"/>
                <a:gd name="connsiteY21" fmla="*/ 20544 h 20544"/>
                <a:gd name="connsiteX22" fmla="*/ 27151 w 44734"/>
                <a:gd name="connsiteY22" fmla="*/ 20544 h 20544"/>
                <a:gd name="connsiteX23" fmla="*/ 27220 w 44734"/>
                <a:gd name="connsiteY23" fmla="*/ 20544 h 20544"/>
                <a:gd name="connsiteX24" fmla="*/ 31304 w 44734"/>
                <a:gd name="connsiteY24" fmla="*/ 20544 h 20544"/>
                <a:gd name="connsiteX25" fmla="*/ 32965 w 44734"/>
                <a:gd name="connsiteY25" fmla="*/ 20129 h 20544"/>
                <a:gd name="connsiteX26" fmla="*/ 36633 w 44734"/>
                <a:gd name="connsiteY26" fmla="*/ 18815 h 20544"/>
                <a:gd name="connsiteX27" fmla="*/ 37741 w 44734"/>
                <a:gd name="connsiteY27" fmla="*/ 18262 h 20544"/>
                <a:gd name="connsiteX28" fmla="*/ 42447 w 44734"/>
                <a:gd name="connsiteY28" fmla="*/ 15149 h 20544"/>
                <a:gd name="connsiteX29" fmla="*/ 44731 w 44734"/>
                <a:gd name="connsiteY29" fmla="*/ 10722 h 20544"/>
                <a:gd name="connsiteX30" fmla="*/ 42308 w 44734"/>
                <a:gd name="connsiteY30" fmla="*/ 6364 h 20544"/>
                <a:gd name="connsiteX31" fmla="*/ 36287 w 44734"/>
                <a:gd name="connsiteY31" fmla="*/ 2559 h 20544"/>
                <a:gd name="connsiteX32" fmla="*/ 34349 w 44734"/>
                <a:gd name="connsiteY32" fmla="*/ 1798 h 20544"/>
                <a:gd name="connsiteX33" fmla="*/ 22722 w 44734"/>
                <a:gd name="connsiteY33" fmla="*/ 0 h 20544"/>
                <a:gd name="connsiteX34" fmla="*/ 21960 w 44734"/>
                <a:gd name="connsiteY34" fmla="*/ 0 h 20544"/>
                <a:gd name="connsiteX35" fmla="*/ 21960 w 44734"/>
                <a:gd name="connsiteY35" fmla="*/ 0 h 2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4734" h="20544">
                  <a:moveTo>
                    <a:pt x="21891" y="5257"/>
                  </a:moveTo>
                  <a:lnTo>
                    <a:pt x="33519" y="7056"/>
                  </a:lnTo>
                  <a:lnTo>
                    <a:pt x="39540" y="10860"/>
                  </a:lnTo>
                  <a:lnTo>
                    <a:pt x="34834" y="13973"/>
                  </a:lnTo>
                  <a:lnTo>
                    <a:pt x="31165" y="15287"/>
                  </a:lnTo>
                  <a:lnTo>
                    <a:pt x="27082" y="15287"/>
                  </a:lnTo>
                  <a:cubicBezTo>
                    <a:pt x="27082" y="15287"/>
                    <a:pt x="11925" y="14042"/>
                    <a:pt x="11925" y="14042"/>
                  </a:cubicBezTo>
                  <a:lnTo>
                    <a:pt x="7149" y="12659"/>
                  </a:lnTo>
                  <a:lnTo>
                    <a:pt x="5142" y="9546"/>
                  </a:lnTo>
                  <a:lnTo>
                    <a:pt x="10333" y="5949"/>
                  </a:lnTo>
                  <a:lnTo>
                    <a:pt x="21753" y="5257"/>
                  </a:lnTo>
                  <a:moveTo>
                    <a:pt x="21753" y="69"/>
                  </a:moveTo>
                  <a:cubicBezTo>
                    <a:pt x="21753" y="69"/>
                    <a:pt x="21545" y="69"/>
                    <a:pt x="21476" y="69"/>
                  </a:cubicBezTo>
                  <a:lnTo>
                    <a:pt x="10056" y="761"/>
                  </a:lnTo>
                  <a:cubicBezTo>
                    <a:pt x="9087" y="761"/>
                    <a:pt x="8187" y="1107"/>
                    <a:pt x="7426" y="1660"/>
                  </a:cubicBezTo>
                  <a:lnTo>
                    <a:pt x="2235" y="5257"/>
                  </a:lnTo>
                  <a:cubicBezTo>
                    <a:pt x="-49" y="6848"/>
                    <a:pt x="-671" y="9961"/>
                    <a:pt x="782" y="12313"/>
                  </a:cubicBezTo>
                  <a:lnTo>
                    <a:pt x="2789" y="15426"/>
                  </a:lnTo>
                  <a:cubicBezTo>
                    <a:pt x="3481" y="16463"/>
                    <a:pt x="4519" y="17224"/>
                    <a:pt x="5696" y="17639"/>
                  </a:cubicBezTo>
                  <a:lnTo>
                    <a:pt x="10471" y="19023"/>
                  </a:lnTo>
                  <a:cubicBezTo>
                    <a:pt x="10471" y="19023"/>
                    <a:pt x="11163" y="19161"/>
                    <a:pt x="11510" y="19230"/>
                  </a:cubicBezTo>
                  <a:lnTo>
                    <a:pt x="26667" y="20544"/>
                  </a:lnTo>
                  <a:cubicBezTo>
                    <a:pt x="26667" y="20544"/>
                    <a:pt x="26944" y="20544"/>
                    <a:pt x="27151" y="20544"/>
                  </a:cubicBezTo>
                  <a:cubicBezTo>
                    <a:pt x="27151" y="20544"/>
                    <a:pt x="27151" y="20544"/>
                    <a:pt x="27220" y="20544"/>
                  </a:cubicBezTo>
                  <a:lnTo>
                    <a:pt x="31304" y="20544"/>
                  </a:lnTo>
                  <a:cubicBezTo>
                    <a:pt x="31857" y="20475"/>
                    <a:pt x="32481" y="20337"/>
                    <a:pt x="32965" y="20129"/>
                  </a:cubicBezTo>
                  <a:lnTo>
                    <a:pt x="36633" y="18815"/>
                  </a:lnTo>
                  <a:cubicBezTo>
                    <a:pt x="37048" y="18677"/>
                    <a:pt x="37395" y="18469"/>
                    <a:pt x="37741" y="18262"/>
                  </a:cubicBezTo>
                  <a:lnTo>
                    <a:pt x="42447" y="15149"/>
                  </a:lnTo>
                  <a:cubicBezTo>
                    <a:pt x="43900" y="14180"/>
                    <a:pt x="44800" y="12520"/>
                    <a:pt x="44731" y="10722"/>
                  </a:cubicBezTo>
                  <a:cubicBezTo>
                    <a:pt x="44731" y="8992"/>
                    <a:pt x="43762" y="7332"/>
                    <a:pt x="42308" y="6364"/>
                  </a:cubicBezTo>
                  <a:lnTo>
                    <a:pt x="36287" y="2559"/>
                  </a:lnTo>
                  <a:cubicBezTo>
                    <a:pt x="35664" y="2213"/>
                    <a:pt x="35041" y="1937"/>
                    <a:pt x="34349" y="1798"/>
                  </a:cubicBezTo>
                  <a:lnTo>
                    <a:pt x="22722" y="0"/>
                  </a:lnTo>
                  <a:cubicBezTo>
                    <a:pt x="22722" y="0"/>
                    <a:pt x="22168" y="0"/>
                    <a:pt x="21960" y="0"/>
                  </a:cubicBezTo>
                  <a:lnTo>
                    <a:pt x="219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7" name="Freeform 3716">
              <a:extLst>
                <a:ext uri="{FF2B5EF4-FFF2-40B4-BE49-F238E27FC236}">
                  <a16:creationId xmlns:a16="http://schemas.microsoft.com/office/drawing/2014/main" id="{6216FF39-0F32-5164-5E4B-2624C14B6970}"/>
                </a:ext>
              </a:extLst>
            </p:cNvPr>
            <p:cNvSpPr/>
            <p:nvPr/>
          </p:nvSpPr>
          <p:spPr>
            <a:xfrm>
              <a:off x="7555110" y="2059413"/>
              <a:ext cx="75585" cy="26348"/>
            </a:xfrm>
            <a:custGeom>
              <a:avLst/>
              <a:gdLst>
                <a:gd name="connsiteX0" fmla="*/ 56753 w 56753"/>
                <a:gd name="connsiteY0" fmla="*/ 8716 h 19783"/>
                <a:gd name="connsiteX1" fmla="*/ 20625 w 56753"/>
                <a:gd name="connsiteY1" fmla="*/ 692 h 19783"/>
                <a:gd name="connsiteX2" fmla="*/ 13012 w 56753"/>
                <a:gd name="connsiteY2" fmla="*/ 0 h 19783"/>
                <a:gd name="connsiteX3" fmla="*/ 5745 w 56753"/>
                <a:gd name="connsiteY3" fmla="*/ 1038 h 19783"/>
                <a:gd name="connsiteX4" fmla="*/ 0 w 56753"/>
                <a:gd name="connsiteY4" fmla="*/ 4565 h 19783"/>
                <a:gd name="connsiteX5" fmla="*/ 1454 w 56753"/>
                <a:gd name="connsiteY5" fmla="*/ 8577 h 19783"/>
                <a:gd name="connsiteX6" fmla="*/ 4499 w 56753"/>
                <a:gd name="connsiteY6" fmla="*/ 11137 h 19783"/>
                <a:gd name="connsiteX7" fmla="*/ 22563 w 56753"/>
                <a:gd name="connsiteY7" fmla="*/ 19023 h 19783"/>
                <a:gd name="connsiteX8" fmla="*/ 26369 w 56753"/>
                <a:gd name="connsiteY8" fmla="*/ 19784 h 19783"/>
                <a:gd name="connsiteX9" fmla="*/ 34537 w 56753"/>
                <a:gd name="connsiteY9" fmla="*/ 19507 h 19783"/>
                <a:gd name="connsiteX10" fmla="*/ 42842 w 56753"/>
                <a:gd name="connsiteY10" fmla="*/ 17432 h 19783"/>
                <a:gd name="connsiteX11" fmla="*/ 50524 w 56753"/>
                <a:gd name="connsiteY11" fmla="*/ 13835 h 19783"/>
                <a:gd name="connsiteX12" fmla="*/ 56753 w 56753"/>
                <a:gd name="connsiteY12" fmla="*/ 8716 h 19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53" h="19783">
                  <a:moveTo>
                    <a:pt x="56753" y="8716"/>
                  </a:moveTo>
                  <a:lnTo>
                    <a:pt x="20625" y="692"/>
                  </a:lnTo>
                  <a:lnTo>
                    <a:pt x="13012" y="0"/>
                  </a:lnTo>
                  <a:lnTo>
                    <a:pt x="5745" y="1038"/>
                  </a:lnTo>
                  <a:lnTo>
                    <a:pt x="0" y="4565"/>
                  </a:lnTo>
                  <a:lnTo>
                    <a:pt x="1454" y="8577"/>
                  </a:lnTo>
                  <a:lnTo>
                    <a:pt x="4499" y="11137"/>
                  </a:lnTo>
                  <a:lnTo>
                    <a:pt x="22563" y="19023"/>
                  </a:lnTo>
                  <a:lnTo>
                    <a:pt x="26369" y="19784"/>
                  </a:lnTo>
                  <a:lnTo>
                    <a:pt x="34537" y="19507"/>
                  </a:lnTo>
                  <a:lnTo>
                    <a:pt x="42842" y="17432"/>
                  </a:lnTo>
                  <a:lnTo>
                    <a:pt x="50524" y="13835"/>
                  </a:lnTo>
                  <a:lnTo>
                    <a:pt x="56753" y="871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8" name="Freeform 3717">
              <a:extLst>
                <a:ext uri="{FF2B5EF4-FFF2-40B4-BE49-F238E27FC236}">
                  <a16:creationId xmlns:a16="http://schemas.microsoft.com/office/drawing/2014/main" id="{86BD7CBE-E083-F723-C01C-1A2EE623EC40}"/>
                </a:ext>
              </a:extLst>
            </p:cNvPr>
            <p:cNvSpPr/>
            <p:nvPr/>
          </p:nvSpPr>
          <p:spPr>
            <a:xfrm>
              <a:off x="7548118" y="2052411"/>
              <a:ext cx="89464" cy="40258"/>
            </a:xfrm>
            <a:custGeom>
              <a:avLst/>
              <a:gdLst>
                <a:gd name="connsiteX0" fmla="*/ 18262 w 67174"/>
                <a:gd name="connsiteY0" fmla="*/ 5257 h 30228"/>
                <a:gd name="connsiteX1" fmla="*/ 25875 w 67174"/>
                <a:gd name="connsiteY1" fmla="*/ 5949 h 30228"/>
                <a:gd name="connsiteX2" fmla="*/ 62003 w 67174"/>
                <a:gd name="connsiteY2" fmla="*/ 14042 h 30228"/>
                <a:gd name="connsiteX3" fmla="*/ 55775 w 67174"/>
                <a:gd name="connsiteY3" fmla="*/ 19092 h 30228"/>
                <a:gd name="connsiteX4" fmla="*/ 48092 w 67174"/>
                <a:gd name="connsiteY4" fmla="*/ 22758 h 30228"/>
                <a:gd name="connsiteX5" fmla="*/ 39787 w 67174"/>
                <a:gd name="connsiteY5" fmla="*/ 24833 h 30228"/>
                <a:gd name="connsiteX6" fmla="*/ 31551 w 67174"/>
                <a:gd name="connsiteY6" fmla="*/ 25110 h 30228"/>
                <a:gd name="connsiteX7" fmla="*/ 27744 w 67174"/>
                <a:gd name="connsiteY7" fmla="*/ 24349 h 30228"/>
                <a:gd name="connsiteX8" fmla="*/ 9610 w 67174"/>
                <a:gd name="connsiteY8" fmla="*/ 16463 h 30228"/>
                <a:gd name="connsiteX9" fmla="*/ 6634 w 67174"/>
                <a:gd name="connsiteY9" fmla="*/ 13973 h 30228"/>
                <a:gd name="connsiteX10" fmla="*/ 5181 w 67174"/>
                <a:gd name="connsiteY10" fmla="*/ 9892 h 30228"/>
                <a:gd name="connsiteX11" fmla="*/ 10925 w 67174"/>
                <a:gd name="connsiteY11" fmla="*/ 6433 h 30228"/>
                <a:gd name="connsiteX12" fmla="*/ 18262 w 67174"/>
                <a:gd name="connsiteY12" fmla="*/ 5396 h 30228"/>
                <a:gd name="connsiteX13" fmla="*/ 18262 w 67174"/>
                <a:gd name="connsiteY13" fmla="*/ 208 h 30228"/>
                <a:gd name="connsiteX14" fmla="*/ 17501 w 67174"/>
                <a:gd name="connsiteY14" fmla="*/ 208 h 30228"/>
                <a:gd name="connsiteX15" fmla="*/ 10164 w 67174"/>
                <a:gd name="connsiteY15" fmla="*/ 1245 h 30228"/>
                <a:gd name="connsiteX16" fmla="*/ 8227 w 67174"/>
                <a:gd name="connsiteY16" fmla="*/ 1937 h 30228"/>
                <a:gd name="connsiteX17" fmla="*/ 2482 w 67174"/>
                <a:gd name="connsiteY17" fmla="*/ 5396 h 30228"/>
                <a:gd name="connsiteX18" fmla="*/ 336 w 67174"/>
                <a:gd name="connsiteY18" fmla="*/ 11621 h 30228"/>
                <a:gd name="connsiteX19" fmla="*/ 1790 w 67174"/>
                <a:gd name="connsiteY19" fmla="*/ 15702 h 30228"/>
                <a:gd name="connsiteX20" fmla="*/ 3312 w 67174"/>
                <a:gd name="connsiteY20" fmla="*/ 17916 h 30228"/>
                <a:gd name="connsiteX21" fmla="*/ 6288 w 67174"/>
                <a:gd name="connsiteY21" fmla="*/ 20406 h 30228"/>
                <a:gd name="connsiteX22" fmla="*/ 7534 w 67174"/>
                <a:gd name="connsiteY22" fmla="*/ 21167 h 30228"/>
                <a:gd name="connsiteX23" fmla="*/ 25667 w 67174"/>
                <a:gd name="connsiteY23" fmla="*/ 29053 h 30228"/>
                <a:gd name="connsiteX24" fmla="*/ 26706 w 67174"/>
                <a:gd name="connsiteY24" fmla="*/ 29399 h 30228"/>
                <a:gd name="connsiteX25" fmla="*/ 30512 w 67174"/>
                <a:gd name="connsiteY25" fmla="*/ 30160 h 30228"/>
                <a:gd name="connsiteX26" fmla="*/ 31551 w 67174"/>
                <a:gd name="connsiteY26" fmla="*/ 30229 h 30228"/>
                <a:gd name="connsiteX27" fmla="*/ 31758 w 67174"/>
                <a:gd name="connsiteY27" fmla="*/ 30229 h 30228"/>
                <a:gd name="connsiteX28" fmla="*/ 39994 w 67174"/>
                <a:gd name="connsiteY28" fmla="*/ 29952 h 30228"/>
                <a:gd name="connsiteX29" fmla="*/ 41033 w 67174"/>
                <a:gd name="connsiteY29" fmla="*/ 29814 h 30228"/>
                <a:gd name="connsiteX30" fmla="*/ 49338 w 67174"/>
                <a:gd name="connsiteY30" fmla="*/ 27739 h 30228"/>
                <a:gd name="connsiteX31" fmla="*/ 50307 w 67174"/>
                <a:gd name="connsiteY31" fmla="*/ 27393 h 30228"/>
                <a:gd name="connsiteX32" fmla="*/ 57989 w 67174"/>
                <a:gd name="connsiteY32" fmla="*/ 23727 h 30228"/>
                <a:gd name="connsiteX33" fmla="*/ 59027 w 67174"/>
                <a:gd name="connsiteY33" fmla="*/ 23035 h 30228"/>
                <a:gd name="connsiteX34" fmla="*/ 65256 w 67174"/>
                <a:gd name="connsiteY34" fmla="*/ 17985 h 30228"/>
                <a:gd name="connsiteX35" fmla="*/ 67056 w 67174"/>
                <a:gd name="connsiteY35" fmla="*/ 12797 h 30228"/>
                <a:gd name="connsiteX36" fmla="*/ 63111 w 67174"/>
                <a:gd name="connsiteY36" fmla="*/ 8923 h 30228"/>
                <a:gd name="connsiteX37" fmla="*/ 26982 w 67174"/>
                <a:gd name="connsiteY37" fmla="*/ 830 h 30228"/>
                <a:gd name="connsiteX38" fmla="*/ 26291 w 67174"/>
                <a:gd name="connsiteY38" fmla="*/ 692 h 30228"/>
                <a:gd name="connsiteX39" fmla="*/ 18677 w 67174"/>
                <a:gd name="connsiteY39" fmla="*/ 0 h 30228"/>
                <a:gd name="connsiteX40" fmla="*/ 18193 w 67174"/>
                <a:gd name="connsiteY40" fmla="*/ 0 h 30228"/>
                <a:gd name="connsiteX41" fmla="*/ 18193 w 67174"/>
                <a:gd name="connsiteY41" fmla="*/ 0 h 3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174" h="30228">
                  <a:moveTo>
                    <a:pt x="18262" y="5257"/>
                  </a:moveTo>
                  <a:lnTo>
                    <a:pt x="25875" y="5949"/>
                  </a:lnTo>
                  <a:lnTo>
                    <a:pt x="62003" y="14042"/>
                  </a:lnTo>
                  <a:lnTo>
                    <a:pt x="55775" y="19092"/>
                  </a:lnTo>
                  <a:lnTo>
                    <a:pt x="48092" y="22758"/>
                  </a:lnTo>
                  <a:lnTo>
                    <a:pt x="39787" y="24833"/>
                  </a:lnTo>
                  <a:lnTo>
                    <a:pt x="31551" y="25110"/>
                  </a:lnTo>
                  <a:lnTo>
                    <a:pt x="27744" y="24349"/>
                  </a:lnTo>
                  <a:lnTo>
                    <a:pt x="9610" y="16463"/>
                  </a:lnTo>
                  <a:lnTo>
                    <a:pt x="6634" y="13973"/>
                  </a:lnTo>
                  <a:lnTo>
                    <a:pt x="5181" y="9892"/>
                  </a:lnTo>
                  <a:lnTo>
                    <a:pt x="10925" y="6433"/>
                  </a:lnTo>
                  <a:lnTo>
                    <a:pt x="18262" y="5396"/>
                  </a:lnTo>
                  <a:moveTo>
                    <a:pt x="18262" y="208"/>
                  </a:moveTo>
                  <a:cubicBezTo>
                    <a:pt x="18262" y="208"/>
                    <a:pt x="17777" y="208"/>
                    <a:pt x="17501" y="208"/>
                  </a:cubicBezTo>
                  <a:lnTo>
                    <a:pt x="10164" y="1245"/>
                  </a:lnTo>
                  <a:cubicBezTo>
                    <a:pt x="9472" y="1314"/>
                    <a:pt x="8780" y="1591"/>
                    <a:pt x="8227" y="1937"/>
                  </a:cubicBezTo>
                  <a:lnTo>
                    <a:pt x="2482" y="5396"/>
                  </a:lnTo>
                  <a:cubicBezTo>
                    <a:pt x="406" y="6710"/>
                    <a:pt x="-563" y="9269"/>
                    <a:pt x="336" y="11621"/>
                  </a:cubicBezTo>
                  <a:lnTo>
                    <a:pt x="1790" y="15702"/>
                  </a:lnTo>
                  <a:cubicBezTo>
                    <a:pt x="2067" y="16532"/>
                    <a:pt x="2620" y="17293"/>
                    <a:pt x="3312" y="17916"/>
                  </a:cubicBezTo>
                  <a:lnTo>
                    <a:pt x="6288" y="20406"/>
                  </a:lnTo>
                  <a:cubicBezTo>
                    <a:pt x="6704" y="20752"/>
                    <a:pt x="7119" y="20960"/>
                    <a:pt x="7534" y="21167"/>
                  </a:cubicBezTo>
                  <a:lnTo>
                    <a:pt x="25667" y="29053"/>
                  </a:lnTo>
                  <a:cubicBezTo>
                    <a:pt x="25667" y="29053"/>
                    <a:pt x="26360" y="29330"/>
                    <a:pt x="26706" y="29399"/>
                  </a:cubicBezTo>
                  <a:lnTo>
                    <a:pt x="30512" y="30160"/>
                  </a:lnTo>
                  <a:cubicBezTo>
                    <a:pt x="30512" y="30160"/>
                    <a:pt x="31204" y="30229"/>
                    <a:pt x="31551" y="30229"/>
                  </a:cubicBezTo>
                  <a:cubicBezTo>
                    <a:pt x="31551" y="30229"/>
                    <a:pt x="31689" y="30229"/>
                    <a:pt x="31758" y="30229"/>
                  </a:cubicBezTo>
                  <a:lnTo>
                    <a:pt x="39994" y="29952"/>
                  </a:lnTo>
                  <a:cubicBezTo>
                    <a:pt x="40340" y="29952"/>
                    <a:pt x="40686" y="29952"/>
                    <a:pt x="41033" y="29814"/>
                  </a:cubicBezTo>
                  <a:lnTo>
                    <a:pt x="49338" y="27739"/>
                  </a:lnTo>
                  <a:cubicBezTo>
                    <a:pt x="49338" y="27739"/>
                    <a:pt x="50030" y="27531"/>
                    <a:pt x="50307" y="27393"/>
                  </a:cubicBezTo>
                  <a:lnTo>
                    <a:pt x="57989" y="23727"/>
                  </a:lnTo>
                  <a:cubicBezTo>
                    <a:pt x="58335" y="23519"/>
                    <a:pt x="58751" y="23312"/>
                    <a:pt x="59027" y="23035"/>
                  </a:cubicBezTo>
                  <a:lnTo>
                    <a:pt x="65256" y="17985"/>
                  </a:lnTo>
                  <a:cubicBezTo>
                    <a:pt x="66779" y="16740"/>
                    <a:pt x="67471" y="14734"/>
                    <a:pt x="67056" y="12797"/>
                  </a:cubicBezTo>
                  <a:cubicBezTo>
                    <a:pt x="66571" y="10860"/>
                    <a:pt x="65049" y="9338"/>
                    <a:pt x="63111" y="8923"/>
                  </a:cubicBezTo>
                  <a:lnTo>
                    <a:pt x="26982" y="830"/>
                  </a:lnTo>
                  <a:cubicBezTo>
                    <a:pt x="26982" y="830"/>
                    <a:pt x="26567" y="761"/>
                    <a:pt x="26291" y="692"/>
                  </a:cubicBezTo>
                  <a:lnTo>
                    <a:pt x="18677" y="0"/>
                  </a:lnTo>
                  <a:cubicBezTo>
                    <a:pt x="18677" y="0"/>
                    <a:pt x="18400" y="0"/>
                    <a:pt x="18193" y="0"/>
                  </a:cubicBezTo>
                  <a:lnTo>
                    <a:pt x="1819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19" name="Freeform 3718">
              <a:extLst>
                <a:ext uri="{FF2B5EF4-FFF2-40B4-BE49-F238E27FC236}">
                  <a16:creationId xmlns:a16="http://schemas.microsoft.com/office/drawing/2014/main" id="{EB954CFD-33CB-61AA-AB58-76F4662D45C2}"/>
                </a:ext>
              </a:extLst>
            </p:cNvPr>
            <p:cNvSpPr/>
            <p:nvPr/>
          </p:nvSpPr>
          <p:spPr>
            <a:xfrm>
              <a:off x="7568385" y="1964153"/>
              <a:ext cx="174768" cy="98759"/>
            </a:xfrm>
            <a:custGeom>
              <a:avLst/>
              <a:gdLst>
                <a:gd name="connsiteX0" fmla="*/ 2353 w 131224"/>
                <a:gd name="connsiteY0" fmla="*/ 57760 h 74153"/>
                <a:gd name="connsiteX1" fmla="*/ 4222 w 131224"/>
                <a:gd name="connsiteY1" fmla="*/ 58590 h 74153"/>
                <a:gd name="connsiteX2" fmla="*/ 8651 w 131224"/>
                <a:gd name="connsiteY2" fmla="*/ 59697 h 74153"/>
                <a:gd name="connsiteX3" fmla="*/ 10589 w 131224"/>
                <a:gd name="connsiteY3" fmla="*/ 60596 h 74153"/>
                <a:gd name="connsiteX4" fmla="*/ 14535 w 131224"/>
                <a:gd name="connsiteY4" fmla="*/ 63778 h 74153"/>
                <a:gd name="connsiteX5" fmla="*/ 16196 w 131224"/>
                <a:gd name="connsiteY5" fmla="*/ 64677 h 74153"/>
                <a:gd name="connsiteX6" fmla="*/ 20417 w 131224"/>
                <a:gd name="connsiteY6" fmla="*/ 66337 h 74153"/>
                <a:gd name="connsiteX7" fmla="*/ 29346 w 131224"/>
                <a:gd name="connsiteY7" fmla="*/ 68897 h 74153"/>
                <a:gd name="connsiteX8" fmla="*/ 41942 w 131224"/>
                <a:gd name="connsiteY8" fmla="*/ 73601 h 74153"/>
                <a:gd name="connsiteX9" fmla="*/ 45956 w 131224"/>
                <a:gd name="connsiteY9" fmla="*/ 74154 h 74153"/>
                <a:gd name="connsiteX10" fmla="*/ 50455 w 131224"/>
                <a:gd name="connsiteY10" fmla="*/ 73531 h 74153"/>
                <a:gd name="connsiteX11" fmla="*/ 54677 w 131224"/>
                <a:gd name="connsiteY11" fmla="*/ 71940 h 74153"/>
                <a:gd name="connsiteX12" fmla="*/ 62636 w 131224"/>
                <a:gd name="connsiteY12" fmla="*/ 68274 h 74153"/>
                <a:gd name="connsiteX13" fmla="*/ 66789 w 131224"/>
                <a:gd name="connsiteY13" fmla="*/ 66960 h 74153"/>
                <a:gd name="connsiteX14" fmla="*/ 105547 w 131224"/>
                <a:gd name="connsiteY14" fmla="*/ 62533 h 74153"/>
                <a:gd name="connsiteX15" fmla="*/ 114891 w 131224"/>
                <a:gd name="connsiteY15" fmla="*/ 59766 h 74153"/>
                <a:gd name="connsiteX16" fmla="*/ 121812 w 131224"/>
                <a:gd name="connsiteY16" fmla="*/ 54301 h 74153"/>
                <a:gd name="connsiteX17" fmla="*/ 118351 w 131224"/>
                <a:gd name="connsiteY17" fmla="*/ 52572 h 74153"/>
                <a:gd name="connsiteX18" fmla="*/ 115721 w 131224"/>
                <a:gd name="connsiteY18" fmla="*/ 48906 h 74153"/>
                <a:gd name="connsiteX19" fmla="*/ 114545 w 131224"/>
                <a:gd name="connsiteY19" fmla="*/ 44617 h 74153"/>
                <a:gd name="connsiteX20" fmla="*/ 115513 w 131224"/>
                <a:gd name="connsiteY20" fmla="*/ 41158 h 74153"/>
                <a:gd name="connsiteX21" fmla="*/ 119597 w 131224"/>
                <a:gd name="connsiteY21" fmla="*/ 39221 h 74153"/>
                <a:gd name="connsiteX22" fmla="*/ 125134 w 131224"/>
                <a:gd name="connsiteY22" fmla="*/ 38322 h 74153"/>
                <a:gd name="connsiteX23" fmla="*/ 129771 w 131224"/>
                <a:gd name="connsiteY23" fmla="*/ 36939 h 74153"/>
                <a:gd name="connsiteX24" fmla="*/ 131224 w 131224"/>
                <a:gd name="connsiteY24" fmla="*/ 33549 h 74153"/>
                <a:gd name="connsiteX25" fmla="*/ 128940 w 131224"/>
                <a:gd name="connsiteY25" fmla="*/ 30851 h 74153"/>
                <a:gd name="connsiteX26" fmla="*/ 124926 w 131224"/>
                <a:gd name="connsiteY26" fmla="*/ 29122 h 74153"/>
                <a:gd name="connsiteX27" fmla="*/ 116621 w 131224"/>
                <a:gd name="connsiteY27" fmla="*/ 26563 h 74153"/>
                <a:gd name="connsiteX28" fmla="*/ 111776 w 131224"/>
                <a:gd name="connsiteY28" fmla="*/ 24072 h 74153"/>
                <a:gd name="connsiteX29" fmla="*/ 109492 w 131224"/>
                <a:gd name="connsiteY29" fmla="*/ 22758 h 74153"/>
                <a:gd name="connsiteX30" fmla="*/ 107416 w 131224"/>
                <a:gd name="connsiteY30" fmla="*/ 21167 h 74153"/>
                <a:gd name="connsiteX31" fmla="*/ 106031 w 131224"/>
                <a:gd name="connsiteY31" fmla="*/ 19576 h 74153"/>
                <a:gd name="connsiteX32" fmla="*/ 105062 w 131224"/>
                <a:gd name="connsiteY32" fmla="*/ 18054 h 74153"/>
                <a:gd name="connsiteX33" fmla="*/ 104301 w 131224"/>
                <a:gd name="connsiteY33" fmla="*/ 16394 h 74153"/>
                <a:gd name="connsiteX34" fmla="*/ 103332 w 131224"/>
                <a:gd name="connsiteY34" fmla="*/ 14734 h 74153"/>
                <a:gd name="connsiteX35" fmla="*/ 100495 w 131224"/>
                <a:gd name="connsiteY35" fmla="*/ 11483 h 74153"/>
                <a:gd name="connsiteX36" fmla="*/ 88521 w 131224"/>
                <a:gd name="connsiteY36" fmla="*/ 899 h 74153"/>
                <a:gd name="connsiteX37" fmla="*/ 87344 w 131224"/>
                <a:gd name="connsiteY37" fmla="*/ 484 h 74153"/>
                <a:gd name="connsiteX38" fmla="*/ 82915 w 131224"/>
                <a:gd name="connsiteY38" fmla="*/ 0 h 74153"/>
                <a:gd name="connsiteX39" fmla="*/ 79870 w 131224"/>
                <a:gd name="connsiteY39" fmla="*/ 0 h 74153"/>
                <a:gd name="connsiteX40" fmla="*/ 76894 w 131224"/>
                <a:gd name="connsiteY40" fmla="*/ 138 h 74153"/>
                <a:gd name="connsiteX41" fmla="*/ 74956 w 131224"/>
                <a:gd name="connsiteY41" fmla="*/ 761 h 74153"/>
                <a:gd name="connsiteX42" fmla="*/ 73917 w 131224"/>
                <a:gd name="connsiteY42" fmla="*/ 2144 h 74153"/>
                <a:gd name="connsiteX43" fmla="*/ 72395 w 131224"/>
                <a:gd name="connsiteY43" fmla="*/ 6364 h 74153"/>
                <a:gd name="connsiteX44" fmla="*/ 71288 w 131224"/>
                <a:gd name="connsiteY44" fmla="*/ 8093 h 74153"/>
                <a:gd name="connsiteX45" fmla="*/ 69419 w 131224"/>
                <a:gd name="connsiteY45" fmla="*/ 9615 h 74153"/>
                <a:gd name="connsiteX46" fmla="*/ 67343 w 131224"/>
                <a:gd name="connsiteY46" fmla="*/ 10722 h 74153"/>
                <a:gd name="connsiteX47" fmla="*/ 65059 w 131224"/>
                <a:gd name="connsiteY47" fmla="*/ 11552 h 74153"/>
                <a:gd name="connsiteX48" fmla="*/ 49555 w 131224"/>
                <a:gd name="connsiteY48" fmla="*/ 15772 h 74153"/>
                <a:gd name="connsiteX49" fmla="*/ 37789 w 131224"/>
                <a:gd name="connsiteY49" fmla="*/ 17916 h 74153"/>
                <a:gd name="connsiteX50" fmla="*/ 34398 w 131224"/>
                <a:gd name="connsiteY50" fmla="*/ 19023 h 74153"/>
                <a:gd name="connsiteX51" fmla="*/ 31076 w 131224"/>
                <a:gd name="connsiteY51" fmla="*/ 20960 h 74153"/>
                <a:gd name="connsiteX52" fmla="*/ 28238 w 131224"/>
                <a:gd name="connsiteY52" fmla="*/ 23242 h 74153"/>
                <a:gd name="connsiteX53" fmla="*/ 25401 w 131224"/>
                <a:gd name="connsiteY53" fmla="*/ 26078 h 74153"/>
                <a:gd name="connsiteX54" fmla="*/ 23047 w 131224"/>
                <a:gd name="connsiteY54" fmla="*/ 29191 h 74153"/>
                <a:gd name="connsiteX55" fmla="*/ 21663 w 131224"/>
                <a:gd name="connsiteY55" fmla="*/ 32581 h 74153"/>
                <a:gd name="connsiteX56" fmla="*/ 25054 w 131224"/>
                <a:gd name="connsiteY56" fmla="*/ 33134 h 74153"/>
                <a:gd name="connsiteX57" fmla="*/ 28584 w 131224"/>
                <a:gd name="connsiteY57" fmla="*/ 32996 h 74153"/>
                <a:gd name="connsiteX58" fmla="*/ 35575 w 131224"/>
                <a:gd name="connsiteY58" fmla="*/ 31958 h 74153"/>
                <a:gd name="connsiteX59" fmla="*/ 26577 w 131224"/>
                <a:gd name="connsiteY59" fmla="*/ 40951 h 74153"/>
                <a:gd name="connsiteX60" fmla="*/ 23324 w 131224"/>
                <a:gd name="connsiteY60" fmla="*/ 43510 h 74153"/>
                <a:gd name="connsiteX61" fmla="*/ 19448 w 131224"/>
                <a:gd name="connsiteY61" fmla="*/ 45309 h 74153"/>
                <a:gd name="connsiteX62" fmla="*/ 11351 w 131224"/>
                <a:gd name="connsiteY62" fmla="*/ 46623 h 74153"/>
                <a:gd name="connsiteX63" fmla="*/ 7198 w 131224"/>
                <a:gd name="connsiteY63" fmla="*/ 47661 h 74153"/>
                <a:gd name="connsiteX64" fmla="*/ 3668 w 131224"/>
                <a:gd name="connsiteY64" fmla="*/ 49321 h 74153"/>
                <a:gd name="connsiteX65" fmla="*/ 900 w 131224"/>
                <a:gd name="connsiteY65" fmla="*/ 51742 h 74153"/>
                <a:gd name="connsiteX66" fmla="*/ 0 w 131224"/>
                <a:gd name="connsiteY66" fmla="*/ 54647 h 74153"/>
                <a:gd name="connsiteX67" fmla="*/ 2353 w 131224"/>
                <a:gd name="connsiteY67" fmla="*/ 57760 h 7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31224" h="74153">
                  <a:moveTo>
                    <a:pt x="2353" y="57760"/>
                  </a:moveTo>
                  <a:lnTo>
                    <a:pt x="4222" y="58590"/>
                  </a:lnTo>
                  <a:lnTo>
                    <a:pt x="8651" y="59697"/>
                  </a:lnTo>
                  <a:lnTo>
                    <a:pt x="10589" y="60596"/>
                  </a:lnTo>
                  <a:lnTo>
                    <a:pt x="14535" y="63778"/>
                  </a:lnTo>
                  <a:lnTo>
                    <a:pt x="16196" y="64677"/>
                  </a:lnTo>
                  <a:lnTo>
                    <a:pt x="20417" y="66337"/>
                  </a:lnTo>
                  <a:lnTo>
                    <a:pt x="29346" y="68897"/>
                  </a:lnTo>
                  <a:lnTo>
                    <a:pt x="41942" y="73601"/>
                  </a:lnTo>
                  <a:lnTo>
                    <a:pt x="45956" y="74154"/>
                  </a:lnTo>
                  <a:lnTo>
                    <a:pt x="50455" y="73531"/>
                  </a:lnTo>
                  <a:lnTo>
                    <a:pt x="54677" y="71940"/>
                  </a:lnTo>
                  <a:lnTo>
                    <a:pt x="62636" y="68274"/>
                  </a:lnTo>
                  <a:lnTo>
                    <a:pt x="66789" y="66960"/>
                  </a:lnTo>
                  <a:lnTo>
                    <a:pt x="105547" y="62533"/>
                  </a:lnTo>
                  <a:lnTo>
                    <a:pt x="114891" y="59766"/>
                  </a:lnTo>
                  <a:lnTo>
                    <a:pt x="121812" y="54301"/>
                  </a:lnTo>
                  <a:lnTo>
                    <a:pt x="118351" y="52572"/>
                  </a:lnTo>
                  <a:lnTo>
                    <a:pt x="115721" y="48906"/>
                  </a:lnTo>
                  <a:lnTo>
                    <a:pt x="114545" y="44617"/>
                  </a:lnTo>
                  <a:lnTo>
                    <a:pt x="115513" y="41158"/>
                  </a:lnTo>
                  <a:lnTo>
                    <a:pt x="119597" y="39221"/>
                  </a:lnTo>
                  <a:lnTo>
                    <a:pt x="125134" y="38322"/>
                  </a:lnTo>
                  <a:lnTo>
                    <a:pt x="129771" y="36939"/>
                  </a:lnTo>
                  <a:lnTo>
                    <a:pt x="131224" y="33549"/>
                  </a:lnTo>
                  <a:lnTo>
                    <a:pt x="128940" y="30851"/>
                  </a:lnTo>
                  <a:lnTo>
                    <a:pt x="124926" y="29122"/>
                  </a:lnTo>
                  <a:lnTo>
                    <a:pt x="116621" y="26563"/>
                  </a:lnTo>
                  <a:lnTo>
                    <a:pt x="111776" y="24072"/>
                  </a:lnTo>
                  <a:lnTo>
                    <a:pt x="109492" y="22758"/>
                  </a:lnTo>
                  <a:lnTo>
                    <a:pt x="107416" y="21167"/>
                  </a:lnTo>
                  <a:lnTo>
                    <a:pt x="106031" y="19576"/>
                  </a:lnTo>
                  <a:lnTo>
                    <a:pt x="105062" y="18054"/>
                  </a:lnTo>
                  <a:lnTo>
                    <a:pt x="104301" y="16394"/>
                  </a:lnTo>
                  <a:lnTo>
                    <a:pt x="103332" y="14734"/>
                  </a:lnTo>
                  <a:lnTo>
                    <a:pt x="100495" y="11483"/>
                  </a:lnTo>
                  <a:lnTo>
                    <a:pt x="88521" y="899"/>
                  </a:lnTo>
                  <a:lnTo>
                    <a:pt x="87344" y="484"/>
                  </a:lnTo>
                  <a:lnTo>
                    <a:pt x="82915" y="0"/>
                  </a:lnTo>
                  <a:lnTo>
                    <a:pt x="79870" y="0"/>
                  </a:lnTo>
                  <a:lnTo>
                    <a:pt x="76894" y="138"/>
                  </a:lnTo>
                  <a:lnTo>
                    <a:pt x="74956" y="761"/>
                  </a:lnTo>
                  <a:lnTo>
                    <a:pt x="73917" y="2144"/>
                  </a:lnTo>
                  <a:lnTo>
                    <a:pt x="72395" y="6364"/>
                  </a:lnTo>
                  <a:lnTo>
                    <a:pt x="71288" y="8093"/>
                  </a:lnTo>
                  <a:lnTo>
                    <a:pt x="69419" y="9615"/>
                  </a:lnTo>
                  <a:lnTo>
                    <a:pt x="67343" y="10722"/>
                  </a:lnTo>
                  <a:lnTo>
                    <a:pt x="65059" y="11552"/>
                  </a:lnTo>
                  <a:lnTo>
                    <a:pt x="49555" y="15772"/>
                  </a:lnTo>
                  <a:lnTo>
                    <a:pt x="37789" y="17916"/>
                  </a:lnTo>
                  <a:lnTo>
                    <a:pt x="34398" y="19023"/>
                  </a:lnTo>
                  <a:lnTo>
                    <a:pt x="31076" y="20960"/>
                  </a:lnTo>
                  <a:lnTo>
                    <a:pt x="28238" y="23242"/>
                  </a:lnTo>
                  <a:lnTo>
                    <a:pt x="25401" y="26078"/>
                  </a:lnTo>
                  <a:lnTo>
                    <a:pt x="23047" y="29191"/>
                  </a:lnTo>
                  <a:lnTo>
                    <a:pt x="21663" y="32581"/>
                  </a:lnTo>
                  <a:lnTo>
                    <a:pt x="25054" y="33134"/>
                  </a:lnTo>
                  <a:lnTo>
                    <a:pt x="28584" y="32996"/>
                  </a:lnTo>
                  <a:lnTo>
                    <a:pt x="35575" y="31958"/>
                  </a:lnTo>
                  <a:lnTo>
                    <a:pt x="26577" y="40951"/>
                  </a:lnTo>
                  <a:lnTo>
                    <a:pt x="23324" y="43510"/>
                  </a:lnTo>
                  <a:lnTo>
                    <a:pt x="19448" y="45309"/>
                  </a:lnTo>
                  <a:lnTo>
                    <a:pt x="11351" y="46623"/>
                  </a:lnTo>
                  <a:lnTo>
                    <a:pt x="7198" y="47661"/>
                  </a:lnTo>
                  <a:lnTo>
                    <a:pt x="3668" y="49321"/>
                  </a:lnTo>
                  <a:lnTo>
                    <a:pt x="900" y="51742"/>
                  </a:lnTo>
                  <a:lnTo>
                    <a:pt x="0" y="54647"/>
                  </a:lnTo>
                  <a:lnTo>
                    <a:pt x="2353" y="5776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0" name="Freeform 3719">
              <a:extLst>
                <a:ext uri="{FF2B5EF4-FFF2-40B4-BE49-F238E27FC236}">
                  <a16:creationId xmlns:a16="http://schemas.microsoft.com/office/drawing/2014/main" id="{CD060EBA-80B6-12AC-5D8A-3C6C5D7DFA92}"/>
                </a:ext>
              </a:extLst>
            </p:cNvPr>
            <p:cNvSpPr/>
            <p:nvPr/>
          </p:nvSpPr>
          <p:spPr>
            <a:xfrm>
              <a:off x="7561622" y="1957336"/>
              <a:ext cx="188360" cy="112671"/>
            </a:xfrm>
            <a:custGeom>
              <a:avLst/>
              <a:gdLst>
                <a:gd name="connsiteX0" fmla="*/ 84948 w 141430"/>
                <a:gd name="connsiteY0" fmla="*/ 5119 h 84599"/>
                <a:gd name="connsiteX1" fmla="*/ 87993 w 141430"/>
                <a:gd name="connsiteY1" fmla="*/ 5119 h 84599"/>
                <a:gd name="connsiteX2" fmla="*/ 92353 w 141430"/>
                <a:gd name="connsiteY2" fmla="*/ 5603 h 84599"/>
                <a:gd name="connsiteX3" fmla="*/ 93599 w 141430"/>
                <a:gd name="connsiteY3" fmla="*/ 6018 h 84599"/>
                <a:gd name="connsiteX4" fmla="*/ 105573 w 141430"/>
                <a:gd name="connsiteY4" fmla="*/ 16602 h 84599"/>
                <a:gd name="connsiteX5" fmla="*/ 108410 w 141430"/>
                <a:gd name="connsiteY5" fmla="*/ 19853 h 84599"/>
                <a:gd name="connsiteX6" fmla="*/ 109448 w 141430"/>
                <a:gd name="connsiteY6" fmla="*/ 21513 h 84599"/>
                <a:gd name="connsiteX7" fmla="*/ 110210 w 141430"/>
                <a:gd name="connsiteY7" fmla="*/ 23104 h 84599"/>
                <a:gd name="connsiteX8" fmla="*/ 111179 w 141430"/>
                <a:gd name="connsiteY8" fmla="*/ 24626 h 84599"/>
                <a:gd name="connsiteX9" fmla="*/ 112563 w 141430"/>
                <a:gd name="connsiteY9" fmla="*/ 26217 h 84599"/>
                <a:gd name="connsiteX10" fmla="*/ 114639 w 141430"/>
                <a:gd name="connsiteY10" fmla="*/ 27808 h 84599"/>
                <a:gd name="connsiteX11" fmla="*/ 116923 w 141430"/>
                <a:gd name="connsiteY11" fmla="*/ 29191 h 84599"/>
                <a:gd name="connsiteX12" fmla="*/ 121768 w 141430"/>
                <a:gd name="connsiteY12" fmla="*/ 31681 h 84599"/>
                <a:gd name="connsiteX13" fmla="*/ 130142 w 141430"/>
                <a:gd name="connsiteY13" fmla="*/ 34241 h 84599"/>
                <a:gd name="connsiteX14" fmla="*/ 134157 w 141430"/>
                <a:gd name="connsiteY14" fmla="*/ 35901 h 84599"/>
                <a:gd name="connsiteX15" fmla="*/ 136372 w 141430"/>
                <a:gd name="connsiteY15" fmla="*/ 38599 h 84599"/>
                <a:gd name="connsiteX16" fmla="*/ 134918 w 141430"/>
                <a:gd name="connsiteY16" fmla="*/ 41988 h 84599"/>
                <a:gd name="connsiteX17" fmla="*/ 130281 w 141430"/>
                <a:gd name="connsiteY17" fmla="*/ 43372 h 84599"/>
                <a:gd name="connsiteX18" fmla="*/ 124744 w 141430"/>
                <a:gd name="connsiteY18" fmla="*/ 44271 h 84599"/>
                <a:gd name="connsiteX19" fmla="*/ 120661 w 141430"/>
                <a:gd name="connsiteY19" fmla="*/ 46277 h 84599"/>
                <a:gd name="connsiteX20" fmla="*/ 119691 w 141430"/>
                <a:gd name="connsiteY20" fmla="*/ 49666 h 84599"/>
                <a:gd name="connsiteX21" fmla="*/ 120868 w 141430"/>
                <a:gd name="connsiteY21" fmla="*/ 53955 h 84599"/>
                <a:gd name="connsiteX22" fmla="*/ 123498 w 141430"/>
                <a:gd name="connsiteY22" fmla="*/ 57622 h 84599"/>
                <a:gd name="connsiteX23" fmla="*/ 126959 w 141430"/>
                <a:gd name="connsiteY23" fmla="*/ 59351 h 84599"/>
                <a:gd name="connsiteX24" fmla="*/ 120038 w 141430"/>
                <a:gd name="connsiteY24" fmla="*/ 64885 h 84599"/>
                <a:gd name="connsiteX25" fmla="*/ 110694 w 141430"/>
                <a:gd name="connsiteY25" fmla="*/ 67652 h 84599"/>
                <a:gd name="connsiteX26" fmla="*/ 71936 w 141430"/>
                <a:gd name="connsiteY26" fmla="*/ 72148 h 84599"/>
                <a:gd name="connsiteX27" fmla="*/ 67783 w 141430"/>
                <a:gd name="connsiteY27" fmla="*/ 73462 h 84599"/>
                <a:gd name="connsiteX28" fmla="*/ 59893 w 141430"/>
                <a:gd name="connsiteY28" fmla="*/ 77128 h 84599"/>
                <a:gd name="connsiteX29" fmla="*/ 55671 w 141430"/>
                <a:gd name="connsiteY29" fmla="*/ 78719 h 84599"/>
                <a:gd name="connsiteX30" fmla="*/ 51173 w 141430"/>
                <a:gd name="connsiteY30" fmla="*/ 79411 h 84599"/>
                <a:gd name="connsiteX31" fmla="*/ 47158 w 141430"/>
                <a:gd name="connsiteY31" fmla="*/ 78789 h 84599"/>
                <a:gd name="connsiteX32" fmla="*/ 34493 w 141430"/>
                <a:gd name="connsiteY32" fmla="*/ 74085 h 84599"/>
                <a:gd name="connsiteX33" fmla="*/ 25565 w 141430"/>
                <a:gd name="connsiteY33" fmla="*/ 71594 h 84599"/>
                <a:gd name="connsiteX34" fmla="*/ 21343 w 141430"/>
                <a:gd name="connsiteY34" fmla="*/ 69934 h 84599"/>
                <a:gd name="connsiteX35" fmla="*/ 19682 w 141430"/>
                <a:gd name="connsiteY35" fmla="*/ 69035 h 84599"/>
                <a:gd name="connsiteX36" fmla="*/ 15737 w 141430"/>
                <a:gd name="connsiteY36" fmla="*/ 65853 h 84599"/>
                <a:gd name="connsiteX37" fmla="*/ 13729 w 141430"/>
                <a:gd name="connsiteY37" fmla="*/ 64885 h 84599"/>
                <a:gd name="connsiteX38" fmla="*/ 9369 w 141430"/>
                <a:gd name="connsiteY38" fmla="*/ 63778 h 84599"/>
                <a:gd name="connsiteX39" fmla="*/ 7501 w 141430"/>
                <a:gd name="connsiteY39" fmla="*/ 62948 h 84599"/>
                <a:gd name="connsiteX40" fmla="*/ 5147 w 141430"/>
                <a:gd name="connsiteY40" fmla="*/ 59835 h 84599"/>
                <a:gd name="connsiteX41" fmla="*/ 6047 w 141430"/>
                <a:gd name="connsiteY41" fmla="*/ 56930 h 84599"/>
                <a:gd name="connsiteX42" fmla="*/ 8816 w 141430"/>
                <a:gd name="connsiteY42" fmla="*/ 54509 h 84599"/>
                <a:gd name="connsiteX43" fmla="*/ 12414 w 141430"/>
                <a:gd name="connsiteY43" fmla="*/ 52849 h 84599"/>
                <a:gd name="connsiteX44" fmla="*/ 16498 w 141430"/>
                <a:gd name="connsiteY44" fmla="*/ 51811 h 84599"/>
                <a:gd name="connsiteX45" fmla="*/ 24596 w 141430"/>
                <a:gd name="connsiteY45" fmla="*/ 50497 h 84599"/>
                <a:gd name="connsiteX46" fmla="*/ 28471 w 141430"/>
                <a:gd name="connsiteY46" fmla="*/ 48698 h 84599"/>
                <a:gd name="connsiteX47" fmla="*/ 31725 w 141430"/>
                <a:gd name="connsiteY47" fmla="*/ 46139 h 84599"/>
                <a:gd name="connsiteX48" fmla="*/ 40791 w 141430"/>
                <a:gd name="connsiteY48" fmla="*/ 37146 h 84599"/>
                <a:gd name="connsiteX49" fmla="*/ 33801 w 141430"/>
                <a:gd name="connsiteY49" fmla="*/ 38184 h 84599"/>
                <a:gd name="connsiteX50" fmla="*/ 30340 w 141430"/>
                <a:gd name="connsiteY50" fmla="*/ 38322 h 84599"/>
                <a:gd name="connsiteX51" fmla="*/ 26949 w 141430"/>
                <a:gd name="connsiteY51" fmla="*/ 37769 h 84599"/>
                <a:gd name="connsiteX52" fmla="*/ 28333 w 141430"/>
                <a:gd name="connsiteY52" fmla="*/ 34448 h 84599"/>
                <a:gd name="connsiteX53" fmla="*/ 30686 w 141430"/>
                <a:gd name="connsiteY53" fmla="*/ 31266 h 84599"/>
                <a:gd name="connsiteX54" fmla="*/ 33524 w 141430"/>
                <a:gd name="connsiteY54" fmla="*/ 28430 h 84599"/>
                <a:gd name="connsiteX55" fmla="*/ 36362 w 141430"/>
                <a:gd name="connsiteY55" fmla="*/ 26148 h 84599"/>
                <a:gd name="connsiteX56" fmla="*/ 39753 w 141430"/>
                <a:gd name="connsiteY56" fmla="*/ 24211 h 84599"/>
                <a:gd name="connsiteX57" fmla="*/ 43144 w 141430"/>
                <a:gd name="connsiteY57" fmla="*/ 23104 h 84599"/>
                <a:gd name="connsiteX58" fmla="*/ 54910 w 141430"/>
                <a:gd name="connsiteY58" fmla="*/ 20890 h 84599"/>
                <a:gd name="connsiteX59" fmla="*/ 70413 w 141430"/>
                <a:gd name="connsiteY59" fmla="*/ 16740 h 84599"/>
                <a:gd name="connsiteX60" fmla="*/ 72697 w 141430"/>
                <a:gd name="connsiteY60" fmla="*/ 15910 h 84599"/>
                <a:gd name="connsiteX61" fmla="*/ 74774 w 141430"/>
                <a:gd name="connsiteY61" fmla="*/ 14803 h 84599"/>
                <a:gd name="connsiteX62" fmla="*/ 76642 w 141430"/>
                <a:gd name="connsiteY62" fmla="*/ 13281 h 84599"/>
                <a:gd name="connsiteX63" fmla="*/ 77819 w 141430"/>
                <a:gd name="connsiteY63" fmla="*/ 11552 h 84599"/>
                <a:gd name="connsiteX64" fmla="*/ 79342 w 141430"/>
                <a:gd name="connsiteY64" fmla="*/ 7332 h 84599"/>
                <a:gd name="connsiteX65" fmla="*/ 80380 w 141430"/>
                <a:gd name="connsiteY65" fmla="*/ 5949 h 84599"/>
                <a:gd name="connsiteX66" fmla="*/ 82318 w 141430"/>
                <a:gd name="connsiteY66" fmla="*/ 5396 h 84599"/>
                <a:gd name="connsiteX67" fmla="*/ 85294 w 141430"/>
                <a:gd name="connsiteY67" fmla="*/ 5188 h 84599"/>
                <a:gd name="connsiteX68" fmla="*/ 85294 w 141430"/>
                <a:gd name="connsiteY68" fmla="*/ 0 h 84599"/>
                <a:gd name="connsiteX69" fmla="*/ 84948 w 141430"/>
                <a:gd name="connsiteY69" fmla="*/ 0 h 84599"/>
                <a:gd name="connsiteX70" fmla="*/ 81972 w 141430"/>
                <a:gd name="connsiteY70" fmla="*/ 208 h 84599"/>
                <a:gd name="connsiteX71" fmla="*/ 80795 w 141430"/>
                <a:gd name="connsiteY71" fmla="*/ 415 h 84599"/>
                <a:gd name="connsiteX72" fmla="*/ 78857 w 141430"/>
                <a:gd name="connsiteY72" fmla="*/ 968 h 84599"/>
                <a:gd name="connsiteX73" fmla="*/ 76089 w 141430"/>
                <a:gd name="connsiteY73" fmla="*/ 2905 h 84599"/>
                <a:gd name="connsiteX74" fmla="*/ 75051 w 141430"/>
                <a:gd name="connsiteY74" fmla="*/ 4289 h 84599"/>
                <a:gd name="connsiteX75" fmla="*/ 74358 w 141430"/>
                <a:gd name="connsiteY75" fmla="*/ 5534 h 84599"/>
                <a:gd name="connsiteX76" fmla="*/ 73043 w 141430"/>
                <a:gd name="connsiteY76" fmla="*/ 9200 h 84599"/>
                <a:gd name="connsiteX77" fmla="*/ 72628 w 141430"/>
                <a:gd name="connsiteY77" fmla="*/ 9823 h 84599"/>
                <a:gd name="connsiteX78" fmla="*/ 71798 w 141430"/>
                <a:gd name="connsiteY78" fmla="*/ 10514 h 84599"/>
                <a:gd name="connsiteX79" fmla="*/ 70483 w 141430"/>
                <a:gd name="connsiteY79" fmla="*/ 11206 h 84599"/>
                <a:gd name="connsiteX80" fmla="*/ 68752 w 141430"/>
                <a:gd name="connsiteY80" fmla="*/ 11829 h 84599"/>
                <a:gd name="connsiteX81" fmla="*/ 53664 w 141430"/>
                <a:gd name="connsiteY81" fmla="*/ 15910 h 84599"/>
                <a:gd name="connsiteX82" fmla="*/ 42106 w 141430"/>
                <a:gd name="connsiteY82" fmla="*/ 18054 h 84599"/>
                <a:gd name="connsiteX83" fmla="*/ 41483 w 141430"/>
                <a:gd name="connsiteY83" fmla="*/ 18193 h 84599"/>
                <a:gd name="connsiteX84" fmla="*/ 38092 w 141430"/>
                <a:gd name="connsiteY84" fmla="*/ 19299 h 84599"/>
                <a:gd name="connsiteX85" fmla="*/ 37053 w 141430"/>
                <a:gd name="connsiteY85" fmla="*/ 19714 h 84599"/>
                <a:gd name="connsiteX86" fmla="*/ 33662 w 141430"/>
                <a:gd name="connsiteY86" fmla="*/ 21651 h 84599"/>
                <a:gd name="connsiteX87" fmla="*/ 32970 w 141430"/>
                <a:gd name="connsiteY87" fmla="*/ 22135 h 84599"/>
                <a:gd name="connsiteX88" fmla="*/ 30132 w 141430"/>
                <a:gd name="connsiteY88" fmla="*/ 24418 h 84599"/>
                <a:gd name="connsiteX89" fmla="*/ 29717 w 141430"/>
                <a:gd name="connsiteY89" fmla="*/ 24764 h 84599"/>
                <a:gd name="connsiteX90" fmla="*/ 26880 w 141430"/>
                <a:gd name="connsiteY90" fmla="*/ 27600 h 84599"/>
                <a:gd name="connsiteX91" fmla="*/ 26395 w 141430"/>
                <a:gd name="connsiteY91" fmla="*/ 28154 h 84599"/>
                <a:gd name="connsiteX92" fmla="*/ 24042 w 141430"/>
                <a:gd name="connsiteY92" fmla="*/ 31336 h 84599"/>
                <a:gd name="connsiteX93" fmla="*/ 23419 w 141430"/>
                <a:gd name="connsiteY93" fmla="*/ 32512 h 84599"/>
                <a:gd name="connsiteX94" fmla="*/ 22035 w 141430"/>
                <a:gd name="connsiteY94" fmla="*/ 35832 h 84599"/>
                <a:gd name="connsiteX95" fmla="*/ 22312 w 141430"/>
                <a:gd name="connsiteY95" fmla="*/ 40328 h 84599"/>
                <a:gd name="connsiteX96" fmla="*/ 25980 w 141430"/>
                <a:gd name="connsiteY96" fmla="*/ 42957 h 84599"/>
                <a:gd name="connsiteX97" fmla="*/ 27226 w 141430"/>
                <a:gd name="connsiteY97" fmla="*/ 43164 h 84599"/>
                <a:gd name="connsiteX98" fmla="*/ 25772 w 141430"/>
                <a:gd name="connsiteY98" fmla="*/ 44340 h 84599"/>
                <a:gd name="connsiteX99" fmla="*/ 23073 w 141430"/>
                <a:gd name="connsiteY99" fmla="*/ 45585 h 84599"/>
                <a:gd name="connsiteX100" fmla="*/ 15668 w 141430"/>
                <a:gd name="connsiteY100" fmla="*/ 46830 h 84599"/>
                <a:gd name="connsiteX101" fmla="*/ 15252 w 141430"/>
                <a:gd name="connsiteY101" fmla="*/ 46900 h 84599"/>
                <a:gd name="connsiteX102" fmla="*/ 11169 w 141430"/>
                <a:gd name="connsiteY102" fmla="*/ 47937 h 84599"/>
                <a:gd name="connsiteX103" fmla="*/ 10200 w 141430"/>
                <a:gd name="connsiteY103" fmla="*/ 48283 h 84599"/>
                <a:gd name="connsiteX104" fmla="*/ 6601 w 141430"/>
                <a:gd name="connsiteY104" fmla="*/ 49943 h 84599"/>
                <a:gd name="connsiteX105" fmla="*/ 5424 w 141430"/>
                <a:gd name="connsiteY105" fmla="*/ 50704 h 84599"/>
                <a:gd name="connsiteX106" fmla="*/ 2656 w 141430"/>
                <a:gd name="connsiteY106" fmla="*/ 53125 h 84599"/>
                <a:gd name="connsiteX107" fmla="*/ 1133 w 141430"/>
                <a:gd name="connsiteY107" fmla="*/ 55477 h 84599"/>
                <a:gd name="connsiteX108" fmla="*/ 234 w 141430"/>
                <a:gd name="connsiteY108" fmla="*/ 58382 h 84599"/>
                <a:gd name="connsiteX109" fmla="*/ 995 w 141430"/>
                <a:gd name="connsiteY109" fmla="*/ 63017 h 84599"/>
                <a:gd name="connsiteX110" fmla="*/ 3348 w 141430"/>
                <a:gd name="connsiteY110" fmla="*/ 66130 h 84599"/>
                <a:gd name="connsiteX111" fmla="*/ 5355 w 141430"/>
                <a:gd name="connsiteY111" fmla="*/ 67721 h 84599"/>
                <a:gd name="connsiteX112" fmla="*/ 7224 w 141430"/>
                <a:gd name="connsiteY112" fmla="*/ 68551 h 84599"/>
                <a:gd name="connsiteX113" fmla="*/ 8193 w 141430"/>
                <a:gd name="connsiteY113" fmla="*/ 68897 h 84599"/>
                <a:gd name="connsiteX114" fmla="*/ 12068 w 141430"/>
                <a:gd name="connsiteY114" fmla="*/ 69865 h 84599"/>
                <a:gd name="connsiteX115" fmla="*/ 13037 w 141430"/>
                <a:gd name="connsiteY115" fmla="*/ 70280 h 84599"/>
                <a:gd name="connsiteX116" fmla="*/ 16498 w 141430"/>
                <a:gd name="connsiteY116" fmla="*/ 73047 h 84599"/>
                <a:gd name="connsiteX117" fmla="*/ 17259 w 141430"/>
                <a:gd name="connsiteY117" fmla="*/ 73601 h 84599"/>
                <a:gd name="connsiteX118" fmla="*/ 18920 w 141430"/>
                <a:gd name="connsiteY118" fmla="*/ 74500 h 84599"/>
                <a:gd name="connsiteX119" fmla="*/ 19474 w 141430"/>
                <a:gd name="connsiteY119" fmla="*/ 74777 h 84599"/>
                <a:gd name="connsiteX120" fmla="*/ 23696 w 141430"/>
                <a:gd name="connsiteY120" fmla="*/ 76437 h 84599"/>
                <a:gd name="connsiteX121" fmla="*/ 24180 w 141430"/>
                <a:gd name="connsiteY121" fmla="*/ 76575 h 84599"/>
                <a:gd name="connsiteX122" fmla="*/ 32901 w 141430"/>
                <a:gd name="connsiteY122" fmla="*/ 79065 h 84599"/>
                <a:gd name="connsiteX123" fmla="*/ 45359 w 141430"/>
                <a:gd name="connsiteY123" fmla="*/ 83700 h 84599"/>
                <a:gd name="connsiteX124" fmla="*/ 46397 w 141430"/>
                <a:gd name="connsiteY124" fmla="*/ 83977 h 84599"/>
                <a:gd name="connsiteX125" fmla="*/ 50412 w 141430"/>
                <a:gd name="connsiteY125" fmla="*/ 84599 h 84599"/>
                <a:gd name="connsiteX126" fmla="*/ 51173 w 141430"/>
                <a:gd name="connsiteY126" fmla="*/ 84599 h 84599"/>
                <a:gd name="connsiteX127" fmla="*/ 51934 w 141430"/>
                <a:gd name="connsiteY127" fmla="*/ 84599 h 84599"/>
                <a:gd name="connsiteX128" fmla="*/ 56433 w 141430"/>
                <a:gd name="connsiteY128" fmla="*/ 83907 h 84599"/>
                <a:gd name="connsiteX129" fmla="*/ 57471 w 141430"/>
                <a:gd name="connsiteY129" fmla="*/ 83631 h 84599"/>
                <a:gd name="connsiteX130" fmla="*/ 61693 w 141430"/>
                <a:gd name="connsiteY130" fmla="*/ 82040 h 84599"/>
                <a:gd name="connsiteX131" fmla="*/ 62039 w 141430"/>
                <a:gd name="connsiteY131" fmla="*/ 81901 h 84599"/>
                <a:gd name="connsiteX132" fmla="*/ 69652 w 141430"/>
                <a:gd name="connsiteY132" fmla="*/ 78374 h 84599"/>
                <a:gd name="connsiteX133" fmla="*/ 72974 w 141430"/>
                <a:gd name="connsiteY133" fmla="*/ 77336 h 84599"/>
                <a:gd name="connsiteX134" fmla="*/ 111248 w 141430"/>
                <a:gd name="connsiteY134" fmla="*/ 72909 h 84599"/>
                <a:gd name="connsiteX135" fmla="*/ 112078 w 141430"/>
                <a:gd name="connsiteY135" fmla="*/ 72701 h 84599"/>
                <a:gd name="connsiteX136" fmla="*/ 121422 w 141430"/>
                <a:gd name="connsiteY136" fmla="*/ 69934 h 84599"/>
                <a:gd name="connsiteX137" fmla="*/ 123221 w 141430"/>
                <a:gd name="connsiteY137" fmla="*/ 69035 h 84599"/>
                <a:gd name="connsiteX138" fmla="*/ 130142 w 141430"/>
                <a:gd name="connsiteY138" fmla="*/ 63501 h 84599"/>
                <a:gd name="connsiteX139" fmla="*/ 132081 w 141430"/>
                <a:gd name="connsiteY139" fmla="*/ 58936 h 84599"/>
                <a:gd name="connsiteX140" fmla="*/ 129243 w 141430"/>
                <a:gd name="connsiteY140" fmla="*/ 54855 h 84599"/>
                <a:gd name="connsiteX141" fmla="*/ 126890 w 141430"/>
                <a:gd name="connsiteY141" fmla="*/ 53679 h 84599"/>
                <a:gd name="connsiteX142" fmla="*/ 125505 w 141430"/>
                <a:gd name="connsiteY142" fmla="*/ 51811 h 84599"/>
                <a:gd name="connsiteX143" fmla="*/ 125021 w 141430"/>
                <a:gd name="connsiteY143" fmla="*/ 50012 h 84599"/>
                <a:gd name="connsiteX144" fmla="*/ 126197 w 141430"/>
                <a:gd name="connsiteY144" fmla="*/ 49459 h 84599"/>
                <a:gd name="connsiteX145" fmla="*/ 130973 w 141430"/>
                <a:gd name="connsiteY145" fmla="*/ 48698 h 84599"/>
                <a:gd name="connsiteX146" fmla="*/ 131665 w 141430"/>
                <a:gd name="connsiteY146" fmla="*/ 48560 h 84599"/>
                <a:gd name="connsiteX147" fmla="*/ 136302 w 141430"/>
                <a:gd name="connsiteY147" fmla="*/ 47176 h 84599"/>
                <a:gd name="connsiteX148" fmla="*/ 139555 w 141430"/>
                <a:gd name="connsiteY148" fmla="*/ 44271 h 84599"/>
                <a:gd name="connsiteX149" fmla="*/ 141009 w 141430"/>
                <a:gd name="connsiteY149" fmla="*/ 40882 h 84599"/>
                <a:gd name="connsiteX150" fmla="*/ 140247 w 141430"/>
                <a:gd name="connsiteY150" fmla="*/ 35555 h 84599"/>
                <a:gd name="connsiteX151" fmla="*/ 138033 w 141430"/>
                <a:gd name="connsiteY151" fmla="*/ 32857 h 84599"/>
                <a:gd name="connsiteX152" fmla="*/ 136026 w 141430"/>
                <a:gd name="connsiteY152" fmla="*/ 31405 h 84599"/>
                <a:gd name="connsiteX153" fmla="*/ 132011 w 141430"/>
                <a:gd name="connsiteY153" fmla="*/ 29745 h 84599"/>
                <a:gd name="connsiteX154" fmla="*/ 131527 w 141430"/>
                <a:gd name="connsiteY154" fmla="*/ 29537 h 84599"/>
                <a:gd name="connsiteX155" fmla="*/ 123637 w 141430"/>
                <a:gd name="connsiteY155" fmla="*/ 27116 h 84599"/>
                <a:gd name="connsiteX156" fmla="*/ 119415 w 141430"/>
                <a:gd name="connsiteY156" fmla="*/ 24902 h 84599"/>
                <a:gd name="connsiteX157" fmla="*/ 117546 w 141430"/>
                <a:gd name="connsiteY157" fmla="*/ 23796 h 84599"/>
                <a:gd name="connsiteX158" fmla="*/ 116093 w 141430"/>
                <a:gd name="connsiteY158" fmla="*/ 22689 h 84599"/>
                <a:gd name="connsiteX159" fmla="*/ 115331 w 141430"/>
                <a:gd name="connsiteY159" fmla="*/ 21859 h 84599"/>
                <a:gd name="connsiteX160" fmla="*/ 114778 w 141430"/>
                <a:gd name="connsiteY160" fmla="*/ 20960 h 84599"/>
                <a:gd name="connsiteX161" fmla="*/ 114155 w 141430"/>
                <a:gd name="connsiteY161" fmla="*/ 19576 h 84599"/>
                <a:gd name="connsiteX162" fmla="*/ 113878 w 141430"/>
                <a:gd name="connsiteY162" fmla="*/ 19092 h 84599"/>
                <a:gd name="connsiteX163" fmla="*/ 112840 w 141430"/>
                <a:gd name="connsiteY163" fmla="*/ 17432 h 84599"/>
                <a:gd name="connsiteX164" fmla="*/ 112355 w 141430"/>
                <a:gd name="connsiteY164" fmla="*/ 16740 h 84599"/>
                <a:gd name="connsiteX165" fmla="*/ 109518 w 141430"/>
                <a:gd name="connsiteY165" fmla="*/ 13489 h 84599"/>
                <a:gd name="connsiteX166" fmla="*/ 109033 w 141430"/>
                <a:gd name="connsiteY166" fmla="*/ 13005 h 84599"/>
                <a:gd name="connsiteX167" fmla="*/ 97060 w 141430"/>
                <a:gd name="connsiteY167" fmla="*/ 2421 h 84599"/>
                <a:gd name="connsiteX168" fmla="*/ 95329 w 141430"/>
                <a:gd name="connsiteY168" fmla="*/ 1383 h 84599"/>
                <a:gd name="connsiteX169" fmla="*/ 94084 w 141430"/>
                <a:gd name="connsiteY169" fmla="*/ 968 h 84599"/>
                <a:gd name="connsiteX170" fmla="*/ 92838 w 141430"/>
                <a:gd name="connsiteY170" fmla="*/ 692 h 84599"/>
                <a:gd name="connsiteX171" fmla="*/ 88478 w 141430"/>
                <a:gd name="connsiteY171" fmla="*/ 277 h 84599"/>
                <a:gd name="connsiteX172" fmla="*/ 88062 w 141430"/>
                <a:gd name="connsiteY172" fmla="*/ 277 h 84599"/>
                <a:gd name="connsiteX173" fmla="*/ 85017 w 141430"/>
                <a:gd name="connsiteY173" fmla="*/ 277 h 84599"/>
                <a:gd name="connsiteX174" fmla="*/ 85017 w 141430"/>
                <a:gd name="connsiteY174" fmla="*/ 277 h 84599"/>
                <a:gd name="connsiteX175" fmla="*/ 85017 w 141430"/>
                <a:gd name="connsiteY175" fmla="*/ 277 h 8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141430" h="84599">
                  <a:moveTo>
                    <a:pt x="84948" y="5119"/>
                  </a:moveTo>
                  <a:lnTo>
                    <a:pt x="87993" y="5119"/>
                  </a:lnTo>
                  <a:cubicBezTo>
                    <a:pt x="87993" y="5119"/>
                    <a:pt x="92353" y="5603"/>
                    <a:pt x="92353" y="5603"/>
                  </a:cubicBezTo>
                  <a:lnTo>
                    <a:pt x="93599" y="6018"/>
                  </a:lnTo>
                  <a:lnTo>
                    <a:pt x="105573" y="16602"/>
                  </a:lnTo>
                  <a:lnTo>
                    <a:pt x="108410" y="19853"/>
                  </a:lnTo>
                  <a:lnTo>
                    <a:pt x="109448" y="21513"/>
                  </a:lnTo>
                  <a:lnTo>
                    <a:pt x="110210" y="23104"/>
                  </a:lnTo>
                  <a:lnTo>
                    <a:pt x="111179" y="24626"/>
                  </a:lnTo>
                  <a:lnTo>
                    <a:pt x="112563" y="26217"/>
                  </a:lnTo>
                  <a:lnTo>
                    <a:pt x="114639" y="27808"/>
                  </a:lnTo>
                  <a:lnTo>
                    <a:pt x="116923" y="29191"/>
                  </a:lnTo>
                  <a:lnTo>
                    <a:pt x="121768" y="31681"/>
                  </a:lnTo>
                  <a:lnTo>
                    <a:pt x="130142" y="34241"/>
                  </a:lnTo>
                  <a:lnTo>
                    <a:pt x="134157" y="35901"/>
                  </a:lnTo>
                  <a:lnTo>
                    <a:pt x="136372" y="38599"/>
                  </a:lnTo>
                  <a:lnTo>
                    <a:pt x="134918" y="41988"/>
                  </a:lnTo>
                  <a:lnTo>
                    <a:pt x="130281" y="43372"/>
                  </a:lnTo>
                  <a:lnTo>
                    <a:pt x="124744" y="44271"/>
                  </a:lnTo>
                  <a:lnTo>
                    <a:pt x="120661" y="46277"/>
                  </a:lnTo>
                  <a:lnTo>
                    <a:pt x="119691" y="49666"/>
                  </a:lnTo>
                  <a:lnTo>
                    <a:pt x="120868" y="53955"/>
                  </a:lnTo>
                  <a:lnTo>
                    <a:pt x="123498" y="57622"/>
                  </a:lnTo>
                  <a:lnTo>
                    <a:pt x="126959" y="59351"/>
                  </a:lnTo>
                  <a:lnTo>
                    <a:pt x="120038" y="64885"/>
                  </a:lnTo>
                  <a:lnTo>
                    <a:pt x="110694" y="67652"/>
                  </a:lnTo>
                  <a:lnTo>
                    <a:pt x="71936" y="72148"/>
                  </a:lnTo>
                  <a:lnTo>
                    <a:pt x="67783" y="73462"/>
                  </a:lnTo>
                  <a:lnTo>
                    <a:pt x="59893" y="77128"/>
                  </a:lnTo>
                  <a:lnTo>
                    <a:pt x="55671" y="78719"/>
                  </a:lnTo>
                  <a:lnTo>
                    <a:pt x="51173" y="79411"/>
                  </a:lnTo>
                  <a:lnTo>
                    <a:pt x="47158" y="78789"/>
                  </a:lnTo>
                  <a:lnTo>
                    <a:pt x="34493" y="74085"/>
                  </a:lnTo>
                  <a:lnTo>
                    <a:pt x="25565" y="71594"/>
                  </a:lnTo>
                  <a:lnTo>
                    <a:pt x="21343" y="69934"/>
                  </a:lnTo>
                  <a:lnTo>
                    <a:pt x="19682" y="69035"/>
                  </a:lnTo>
                  <a:lnTo>
                    <a:pt x="15737" y="65853"/>
                  </a:lnTo>
                  <a:lnTo>
                    <a:pt x="13729" y="64885"/>
                  </a:lnTo>
                  <a:lnTo>
                    <a:pt x="9369" y="63778"/>
                  </a:lnTo>
                  <a:lnTo>
                    <a:pt x="7501" y="62948"/>
                  </a:lnTo>
                  <a:lnTo>
                    <a:pt x="5147" y="59835"/>
                  </a:lnTo>
                  <a:lnTo>
                    <a:pt x="6047" y="56930"/>
                  </a:lnTo>
                  <a:lnTo>
                    <a:pt x="8816" y="54509"/>
                  </a:lnTo>
                  <a:lnTo>
                    <a:pt x="12414" y="52849"/>
                  </a:lnTo>
                  <a:lnTo>
                    <a:pt x="16498" y="51811"/>
                  </a:lnTo>
                  <a:lnTo>
                    <a:pt x="24596" y="50497"/>
                  </a:lnTo>
                  <a:lnTo>
                    <a:pt x="28471" y="48698"/>
                  </a:lnTo>
                  <a:lnTo>
                    <a:pt x="31725" y="46139"/>
                  </a:lnTo>
                  <a:lnTo>
                    <a:pt x="40791" y="37146"/>
                  </a:lnTo>
                  <a:lnTo>
                    <a:pt x="33801" y="38184"/>
                  </a:lnTo>
                  <a:lnTo>
                    <a:pt x="30340" y="38322"/>
                  </a:lnTo>
                  <a:lnTo>
                    <a:pt x="26949" y="37769"/>
                  </a:lnTo>
                  <a:lnTo>
                    <a:pt x="28333" y="34448"/>
                  </a:lnTo>
                  <a:lnTo>
                    <a:pt x="30686" y="31266"/>
                  </a:lnTo>
                  <a:lnTo>
                    <a:pt x="33524" y="28430"/>
                  </a:lnTo>
                  <a:lnTo>
                    <a:pt x="36362" y="26148"/>
                  </a:lnTo>
                  <a:lnTo>
                    <a:pt x="39753" y="24211"/>
                  </a:lnTo>
                  <a:lnTo>
                    <a:pt x="43144" y="23104"/>
                  </a:lnTo>
                  <a:lnTo>
                    <a:pt x="54910" y="20890"/>
                  </a:lnTo>
                  <a:lnTo>
                    <a:pt x="70413" y="16740"/>
                  </a:lnTo>
                  <a:lnTo>
                    <a:pt x="72697" y="15910"/>
                  </a:lnTo>
                  <a:lnTo>
                    <a:pt x="74774" y="14803"/>
                  </a:lnTo>
                  <a:lnTo>
                    <a:pt x="76642" y="13281"/>
                  </a:lnTo>
                  <a:lnTo>
                    <a:pt x="77819" y="11552"/>
                  </a:lnTo>
                  <a:lnTo>
                    <a:pt x="79342" y="7332"/>
                  </a:lnTo>
                  <a:lnTo>
                    <a:pt x="80380" y="5949"/>
                  </a:lnTo>
                  <a:lnTo>
                    <a:pt x="82318" y="5396"/>
                  </a:lnTo>
                  <a:lnTo>
                    <a:pt x="85294" y="5188"/>
                  </a:lnTo>
                  <a:moveTo>
                    <a:pt x="85294" y="0"/>
                  </a:moveTo>
                  <a:cubicBezTo>
                    <a:pt x="85294" y="0"/>
                    <a:pt x="85086" y="0"/>
                    <a:pt x="84948" y="0"/>
                  </a:cubicBezTo>
                  <a:lnTo>
                    <a:pt x="81972" y="208"/>
                  </a:lnTo>
                  <a:cubicBezTo>
                    <a:pt x="81557" y="208"/>
                    <a:pt x="81210" y="277"/>
                    <a:pt x="80795" y="415"/>
                  </a:cubicBezTo>
                  <a:lnTo>
                    <a:pt x="78857" y="968"/>
                  </a:lnTo>
                  <a:cubicBezTo>
                    <a:pt x="77750" y="1314"/>
                    <a:pt x="76781" y="2006"/>
                    <a:pt x="76089" y="2905"/>
                  </a:cubicBezTo>
                  <a:lnTo>
                    <a:pt x="75051" y="4289"/>
                  </a:lnTo>
                  <a:cubicBezTo>
                    <a:pt x="74774" y="4704"/>
                    <a:pt x="74566" y="5119"/>
                    <a:pt x="74358" y="5534"/>
                  </a:cubicBezTo>
                  <a:lnTo>
                    <a:pt x="73043" y="9200"/>
                  </a:lnTo>
                  <a:lnTo>
                    <a:pt x="72628" y="9823"/>
                  </a:lnTo>
                  <a:lnTo>
                    <a:pt x="71798" y="10514"/>
                  </a:lnTo>
                  <a:lnTo>
                    <a:pt x="70483" y="11206"/>
                  </a:lnTo>
                  <a:lnTo>
                    <a:pt x="68752" y="11829"/>
                  </a:lnTo>
                  <a:lnTo>
                    <a:pt x="53664" y="15910"/>
                  </a:lnTo>
                  <a:lnTo>
                    <a:pt x="42106" y="18054"/>
                  </a:lnTo>
                  <a:cubicBezTo>
                    <a:pt x="42106" y="18054"/>
                    <a:pt x="41691" y="18123"/>
                    <a:pt x="41483" y="18193"/>
                  </a:cubicBezTo>
                  <a:lnTo>
                    <a:pt x="38092" y="19299"/>
                  </a:lnTo>
                  <a:cubicBezTo>
                    <a:pt x="37746" y="19438"/>
                    <a:pt x="37400" y="19576"/>
                    <a:pt x="37053" y="19714"/>
                  </a:cubicBezTo>
                  <a:lnTo>
                    <a:pt x="33662" y="21651"/>
                  </a:lnTo>
                  <a:cubicBezTo>
                    <a:pt x="33662" y="21651"/>
                    <a:pt x="33178" y="21928"/>
                    <a:pt x="32970" y="22135"/>
                  </a:cubicBezTo>
                  <a:lnTo>
                    <a:pt x="30132" y="24418"/>
                  </a:lnTo>
                  <a:cubicBezTo>
                    <a:pt x="30132" y="24418"/>
                    <a:pt x="29856" y="24626"/>
                    <a:pt x="29717" y="24764"/>
                  </a:cubicBezTo>
                  <a:lnTo>
                    <a:pt x="26880" y="27600"/>
                  </a:lnTo>
                  <a:cubicBezTo>
                    <a:pt x="26880" y="27600"/>
                    <a:pt x="26534" y="27946"/>
                    <a:pt x="26395" y="28154"/>
                  </a:cubicBezTo>
                  <a:lnTo>
                    <a:pt x="24042" y="31336"/>
                  </a:lnTo>
                  <a:cubicBezTo>
                    <a:pt x="23765" y="31681"/>
                    <a:pt x="23558" y="32096"/>
                    <a:pt x="23419" y="32512"/>
                  </a:cubicBezTo>
                  <a:lnTo>
                    <a:pt x="22035" y="35832"/>
                  </a:lnTo>
                  <a:cubicBezTo>
                    <a:pt x="21412" y="37284"/>
                    <a:pt x="21550" y="38945"/>
                    <a:pt x="22312" y="40328"/>
                  </a:cubicBezTo>
                  <a:cubicBezTo>
                    <a:pt x="23073" y="41712"/>
                    <a:pt x="24457" y="42680"/>
                    <a:pt x="25980" y="42957"/>
                  </a:cubicBezTo>
                  <a:lnTo>
                    <a:pt x="27226" y="43164"/>
                  </a:lnTo>
                  <a:lnTo>
                    <a:pt x="25772" y="44340"/>
                  </a:lnTo>
                  <a:lnTo>
                    <a:pt x="23073" y="45585"/>
                  </a:lnTo>
                  <a:lnTo>
                    <a:pt x="15668" y="46830"/>
                  </a:lnTo>
                  <a:cubicBezTo>
                    <a:pt x="15668" y="46830"/>
                    <a:pt x="15391" y="46830"/>
                    <a:pt x="15252" y="46900"/>
                  </a:cubicBezTo>
                  <a:lnTo>
                    <a:pt x="11169" y="47937"/>
                  </a:lnTo>
                  <a:cubicBezTo>
                    <a:pt x="11169" y="47937"/>
                    <a:pt x="10477" y="48145"/>
                    <a:pt x="10200" y="48283"/>
                  </a:cubicBezTo>
                  <a:lnTo>
                    <a:pt x="6601" y="49943"/>
                  </a:lnTo>
                  <a:cubicBezTo>
                    <a:pt x="6186" y="50151"/>
                    <a:pt x="5770" y="50427"/>
                    <a:pt x="5424" y="50704"/>
                  </a:cubicBezTo>
                  <a:lnTo>
                    <a:pt x="2656" y="53125"/>
                  </a:lnTo>
                  <a:cubicBezTo>
                    <a:pt x="1964" y="53748"/>
                    <a:pt x="1410" y="54578"/>
                    <a:pt x="1133" y="55477"/>
                  </a:cubicBezTo>
                  <a:lnTo>
                    <a:pt x="234" y="58382"/>
                  </a:lnTo>
                  <a:cubicBezTo>
                    <a:pt x="-251" y="59973"/>
                    <a:pt x="26" y="61703"/>
                    <a:pt x="995" y="63017"/>
                  </a:cubicBezTo>
                  <a:lnTo>
                    <a:pt x="3348" y="66130"/>
                  </a:lnTo>
                  <a:cubicBezTo>
                    <a:pt x="3832" y="66822"/>
                    <a:pt x="4525" y="67375"/>
                    <a:pt x="5355" y="67721"/>
                  </a:cubicBezTo>
                  <a:lnTo>
                    <a:pt x="7224" y="68551"/>
                  </a:lnTo>
                  <a:cubicBezTo>
                    <a:pt x="7224" y="68551"/>
                    <a:pt x="7847" y="68828"/>
                    <a:pt x="8193" y="68897"/>
                  </a:cubicBezTo>
                  <a:lnTo>
                    <a:pt x="12068" y="69865"/>
                  </a:lnTo>
                  <a:lnTo>
                    <a:pt x="13037" y="70280"/>
                  </a:lnTo>
                  <a:lnTo>
                    <a:pt x="16498" y="73047"/>
                  </a:lnTo>
                  <a:cubicBezTo>
                    <a:pt x="16498" y="73047"/>
                    <a:pt x="16983" y="73393"/>
                    <a:pt x="17259" y="73601"/>
                  </a:cubicBezTo>
                  <a:lnTo>
                    <a:pt x="18920" y="74500"/>
                  </a:lnTo>
                  <a:cubicBezTo>
                    <a:pt x="18920" y="74500"/>
                    <a:pt x="19335" y="74707"/>
                    <a:pt x="19474" y="74777"/>
                  </a:cubicBezTo>
                  <a:lnTo>
                    <a:pt x="23696" y="76437"/>
                  </a:lnTo>
                  <a:cubicBezTo>
                    <a:pt x="23696" y="76437"/>
                    <a:pt x="24042" y="76575"/>
                    <a:pt x="24180" y="76575"/>
                  </a:cubicBezTo>
                  <a:lnTo>
                    <a:pt x="32901" y="79065"/>
                  </a:lnTo>
                  <a:lnTo>
                    <a:pt x="45359" y="83700"/>
                  </a:lnTo>
                  <a:cubicBezTo>
                    <a:pt x="45359" y="83700"/>
                    <a:pt x="46051" y="83907"/>
                    <a:pt x="46397" y="83977"/>
                  </a:cubicBezTo>
                  <a:lnTo>
                    <a:pt x="50412" y="84599"/>
                  </a:lnTo>
                  <a:cubicBezTo>
                    <a:pt x="50412" y="84599"/>
                    <a:pt x="50965" y="84599"/>
                    <a:pt x="51173" y="84599"/>
                  </a:cubicBezTo>
                  <a:cubicBezTo>
                    <a:pt x="51380" y="84599"/>
                    <a:pt x="51727" y="84599"/>
                    <a:pt x="51934" y="84599"/>
                  </a:cubicBezTo>
                  <a:lnTo>
                    <a:pt x="56433" y="83907"/>
                  </a:lnTo>
                  <a:cubicBezTo>
                    <a:pt x="56779" y="83907"/>
                    <a:pt x="57125" y="83769"/>
                    <a:pt x="57471" y="83631"/>
                  </a:cubicBezTo>
                  <a:lnTo>
                    <a:pt x="61693" y="82040"/>
                  </a:lnTo>
                  <a:cubicBezTo>
                    <a:pt x="61693" y="82040"/>
                    <a:pt x="61900" y="81970"/>
                    <a:pt x="62039" y="81901"/>
                  </a:cubicBezTo>
                  <a:lnTo>
                    <a:pt x="69652" y="78374"/>
                  </a:lnTo>
                  <a:lnTo>
                    <a:pt x="72974" y="77336"/>
                  </a:lnTo>
                  <a:lnTo>
                    <a:pt x="111248" y="72909"/>
                  </a:lnTo>
                  <a:cubicBezTo>
                    <a:pt x="111248" y="72909"/>
                    <a:pt x="111802" y="72840"/>
                    <a:pt x="112078" y="72701"/>
                  </a:cubicBezTo>
                  <a:lnTo>
                    <a:pt x="121422" y="69934"/>
                  </a:lnTo>
                  <a:cubicBezTo>
                    <a:pt x="122045" y="69727"/>
                    <a:pt x="122668" y="69450"/>
                    <a:pt x="123221" y="69035"/>
                  </a:cubicBezTo>
                  <a:lnTo>
                    <a:pt x="130142" y="63501"/>
                  </a:lnTo>
                  <a:cubicBezTo>
                    <a:pt x="131527" y="62394"/>
                    <a:pt x="132288" y="60665"/>
                    <a:pt x="132081" y="58936"/>
                  </a:cubicBezTo>
                  <a:cubicBezTo>
                    <a:pt x="131873" y="57206"/>
                    <a:pt x="130835" y="55615"/>
                    <a:pt x="129243" y="54855"/>
                  </a:cubicBezTo>
                  <a:lnTo>
                    <a:pt x="126890" y="53679"/>
                  </a:lnTo>
                  <a:lnTo>
                    <a:pt x="125505" y="51811"/>
                  </a:lnTo>
                  <a:lnTo>
                    <a:pt x="125021" y="50012"/>
                  </a:lnTo>
                  <a:lnTo>
                    <a:pt x="126197" y="49459"/>
                  </a:lnTo>
                  <a:lnTo>
                    <a:pt x="130973" y="48698"/>
                  </a:lnTo>
                  <a:cubicBezTo>
                    <a:pt x="130973" y="48698"/>
                    <a:pt x="131457" y="48629"/>
                    <a:pt x="131665" y="48560"/>
                  </a:cubicBezTo>
                  <a:lnTo>
                    <a:pt x="136302" y="47176"/>
                  </a:lnTo>
                  <a:cubicBezTo>
                    <a:pt x="137756" y="46761"/>
                    <a:pt x="139002" y="45654"/>
                    <a:pt x="139555" y="44271"/>
                  </a:cubicBezTo>
                  <a:lnTo>
                    <a:pt x="141009" y="40882"/>
                  </a:lnTo>
                  <a:cubicBezTo>
                    <a:pt x="141770" y="39083"/>
                    <a:pt x="141493" y="37008"/>
                    <a:pt x="140247" y="35555"/>
                  </a:cubicBezTo>
                  <a:lnTo>
                    <a:pt x="138033" y="32857"/>
                  </a:lnTo>
                  <a:cubicBezTo>
                    <a:pt x="137479" y="32235"/>
                    <a:pt x="136787" y="31681"/>
                    <a:pt x="136026" y="31405"/>
                  </a:cubicBezTo>
                  <a:lnTo>
                    <a:pt x="132011" y="29745"/>
                  </a:lnTo>
                  <a:cubicBezTo>
                    <a:pt x="132011" y="29745"/>
                    <a:pt x="131665" y="29606"/>
                    <a:pt x="131527" y="29537"/>
                  </a:cubicBezTo>
                  <a:lnTo>
                    <a:pt x="123637" y="27116"/>
                  </a:lnTo>
                  <a:lnTo>
                    <a:pt x="119415" y="24902"/>
                  </a:lnTo>
                  <a:lnTo>
                    <a:pt x="117546" y="23796"/>
                  </a:lnTo>
                  <a:lnTo>
                    <a:pt x="116093" y="22689"/>
                  </a:lnTo>
                  <a:lnTo>
                    <a:pt x="115331" y="21859"/>
                  </a:lnTo>
                  <a:lnTo>
                    <a:pt x="114778" y="20960"/>
                  </a:lnTo>
                  <a:lnTo>
                    <a:pt x="114155" y="19576"/>
                  </a:lnTo>
                  <a:cubicBezTo>
                    <a:pt x="114155" y="19576"/>
                    <a:pt x="114017" y="19230"/>
                    <a:pt x="113878" y="19092"/>
                  </a:cubicBezTo>
                  <a:lnTo>
                    <a:pt x="112840" y="17432"/>
                  </a:lnTo>
                  <a:cubicBezTo>
                    <a:pt x="112840" y="17432"/>
                    <a:pt x="112563" y="16947"/>
                    <a:pt x="112355" y="16740"/>
                  </a:cubicBezTo>
                  <a:lnTo>
                    <a:pt x="109518" y="13489"/>
                  </a:lnTo>
                  <a:cubicBezTo>
                    <a:pt x="109518" y="13489"/>
                    <a:pt x="109172" y="13143"/>
                    <a:pt x="109033" y="13005"/>
                  </a:cubicBezTo>
                  <a:lnTo>
                    <a:pt x="97060" y="2421"/>
                  </a:lnTo>
                  <a:cubicBezTo>
                    <a:pt x="96575" y="2006"/>
                    <a:pt x="95952" y="1660"/>
                    <a:pt x="95329" y="1383"/>
                  </a:cubicBezTo>
                  <a:lnTo>
                    <a:pt x="94084" y="968"/>
                  </a:lnTo>
                  <a:cubicBezTo>
                    <a:pt x="93668" y="830"/>
                    <a:pt x="93253" y="761"/>
                    <a:pt x="92838" y="692"/>
                  </a:cubicBezTo>
                  <a:lnTo>
                    <a:pt x="88478" y="277"/>
                  </a:lnTo>
                  <a:cubicBezTo>
                    <a:pt x="88478" y="277"/>
                    <a:pt x="88201" y="277"/>
                    <a:pt x="88062" y="277"/>
                  </a:cubicBezTo>
                  <a:lnTo>
                    <a:pt x="85017" y="277"/>
                  </a:lnTo>
                  <a:cubicBezTo>
                    <a:pt x="85017" y="277"/>
                    <a:pt x="85017" y="277"/>
                    <a:pt x="85017" y="277"/>
                  </a:cubicBezTo>
                  <a:lnTo>
                    <a:pt x="85017" y="277"/>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1" name="Freeform 3720">
              <a:extLst>
                <a:ext uri="{FF2B5EF4-FFF2-40B4-BE49-F238E27FC236}">
                  <a16:creationId xmlns:a16="http://schemas.microsoft.com/office/drawing/2014/main" id="{96D34924-8ADE-86E7-134E-1BEF48D6902B}"/>
                </a:ext>
              </a:extLst>
            </p:cNvPr>
            <p:cNvSpPr/>
            <p:nvPr/>
          </p:nvSpPr>
          <p:spPr>
            <a:xfrm>
              <a:off x="9677488" y="2644972"/>
              <a:ext cx="44061" cy="19438"/>
            </a:xfrm>
            <a:custGeom>
              <a:avLst/>
              <a:gdLst>
                <a:gd name="connsiteX0" fmla="*/ 10451 w 33083"/>
                <a:gd name="connsiteY0" fmla="*/ 12590 h 14595"/>
                <a:gd name="connsiteX1" fmla="*/ 22009 w 33083"/>
                <a:gd name="connsiteY1" fmla="*/ 14457 h 14595"/>
                <a:gd name="connsiteX2" fmla="*/ 23878 w 33083"/>
                <a:gd name="connsiteY2" fmla="*/ 14596 h 14595"/>
                <a:gd name="connsiteX3" fmla="*/ 25885 w 33083"/>
                <a:gd name="connsiteY3" fmla="*/ 14526 h 14595"/>
                <a:gd name="connsiteX4" fmla="*/ 27754 w 33083"/>
                <a:gd name="connsiteY4" fmla="*/ 14181 h 14595"/>
                <a:gd name="connsiteX5" fmla="*/ 29345 w 33083"/>
                <a:gd name="connsiteY5" fmla="*/ 13420 h 14595"/>
                <a:gd name="connsiteX6" fmla="*/ 30176 w 33083"/>
                <a:gd name="connsiteY6" fmla="*/ 12244 h 14595"/>
                <a:gd name="connsiteX7" fmla="*/ 33083 w 33083"/>
                <a:gd name="connsiteY7" fmla="*/ 7263 h 14595"/>
                <a:gd name="connsiteX8" fmla="*/ 29830 w 33083"/>
                <a:gd name="connsiteY8" fmla="*/ 4220 h 14595"/>
                <a:gd name="connsiteX9" fmla="*/ 23601 w 33083"/>
                <a:gd name="connsiteY9" fmla="*/ 2075 h 14595"/>
                <a:gd name="connsiteX10" fmla="*/ 11973 w 33083"/>
                <a:gd name="connsiteY10" fmla="*/ 0 h 14595"/>
                <a:gd name="connsiteX11" fmla="*/ 8029 w 33083"/>
                <a:gd name="connsiteY11" fmla="*/ 346 h 14595"/>
                <a:gd name="connsiteX12" fmla="*/ 3322 w 33083"/>
                <a:gd name="connsiteY12" fmla="*/ 2006 h 14595"/>
                <a:gd name="connsiteX13" fmla="*/ 0 w 33083"/>
                <a:gd name="connsiteY13" fmla="*/ 4635 h 14595"/>
                <a:gd name="connsiteX14" fmla="*/ 0 w 33083"/>
                <a:gd name="connsiteY14" fmla="*/ 7886 h 14595"/>
                <a:gd name="connsiteX15" fmla="*/ 4015 w 33083"/>
                <a:gd name="connsiteY15" fmla="*/ 10584 h 14595"/>
                <a:gd name="connsiteX16" fmla="*/ 10451 w 33083"/>
                <a:gd name="connsiteY16" fmla="*/ 12590 h 1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83" h="14595">
                  <a:moveTo>
                    <a:pt x="10451" y="12590"/>
                  </a:moveTo>
                  <a:lnTo>
                    <a:pt x="22009" y="14457"/>
                  </a:lnTo>
                  <a:lnTo>
                    <a:pt x="23878" y="14596"/>
                  </a:lnTo>
                  <a:lnTo>
                    <a:pt x="25885" y="14526"/>
                  </a:lnTo>
                  <a:lnTo>
                    <a:pt x="27754" y="14181"/>
                  </a:lnTo>
                  <a:lnTo>
                    <a:pt x="29345" y="13420"/>
                  </a:lnTo>
                  <a:lnTo>
                    <a:pt x="30176" y="12244"/>
                  </a:lnTo>
                  <a:lnTo>
                    <a:pt x="33083" y="7263"/>
                  </a:lnTo>
                  <a:lnTo>
                    <a:pt x="29830" y="4220"/>
                  </a:lnTo>
                  <a:lnTo>
                    <a:pt x="23601" y="2075"/>
                  </a:lnTo>
                  <a:lnTo>
                    <a:pt x="11973" y="0"/>
                  </a:lnTo>
                  <a:lnTo>
                    <a:pt x="8029" y="346"/>
                  </a:lnTo>
                  <a:lnTo>
                    <a:pt x="3322" y="2006"/>
                  </a:lnTo>
                  <a:lnTo>
                    <a:pt x="0" y="4635"/>
                  </a:lnTo>
                  <a:lnTo>
                    <a:pt x="0" y="7886"/>
                  </a:lnTo>
                  <a:lnTo>
                    <a:pt x="4015" y="10584"/>
                  </a:lnTo>
                  <a:lnTo>
                    <a:pt x="10451" y="1259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2" name="Freeform 3721">
              <a:extLst>
                <a:ext uri="{FF2B5EF4-FFF2-40B4-BE49-F238E27FC236}">
                  <a16:creationId xmlns:a16="http://schemas.microsoft.com/office/drawing/2014/main" id="{1E4B4EF8-F7D5-CA7E-7FBD-66D5A3F4D585}"/>
                </a:ext>
              </a:extLst>
            </p:cNvPr>
            <p:cNvSpPr/>
            <p:nvPr/>
          </p:nvSpPr>
          <p:spPr>
            <a:xfrm>
              <a:off x="9670483" y="2637878"/>
              <a:ext cx="58010" cy="33165"/>
            </a:xfrm>
            <a:custGeom>
              <a:avLst/>
              <a:gdLst>
                <a:gd name="connsiteX0" fmla="*/ 17233 w 43557"/>
                <a:gd name="connsiteY0" fmla="*/ 5326 h 24902"/>
                <a:gd name="connsiteX1" fmla="*/ 28861 w 43557"/>
                <a:gd name="connsiteY1" fmla="*/ 7402 h 24902"/>
                <a:gd name="connsiteX2" fmla="*/ 35090 w 43557"/>
                <a:gd name="connsiteY2" fmla="*/ 9546 h 24902"/>
                <a:gd name="connsiteX3" fmla="*/ 38274 w 43557"/>
                <a:gd name="connsiteY3" fmla="*/ 12520 h 24902"/>
                <a:gd name="connsiteX4" fmla="*/ 35367 w 43557"/>
                <a:gd name="connsiteY4" fmla="*/ 17501 h 24902"/>
                <a:gd name="connsiteX5" fmla="*/ 34536 w 43557"/>
                <a:gd name="connsiteY5" fmla="*/ 18677 h 24902"/>
                <a:gd name="connsiteX6" fmla="*/ 32945 w 43557"/>
                <a:gd name="connsiteY6" fmla="*/ 19438 h 24902"/>
                <a:gd name="connsiteX7" fmla="*/ 31076 w 43557"/>
                <a:gd name="connsiteY7" fmla="*/ 19784 h 24902"/>
                <a:gd name="connsiteX8" fmla="*/ 29069 w 43557"/>
                <a:gd name="connsiteY8" fmla="*/ 19784 h 24902"/>
                <a:gd name="connsiteX9" fmla="*/ 27131 w 43557"/>
                <a:gd name="connsiteY9" fmla="*/ 19714 h 24902"/>
                <a:gd name="connsiteX10" fmla="*/ 15642 w 43557"/>
                <a:gd name="connsiteY10" fmla="*/ 17778 h 24902"/>
                <a:gd name="connsiteX11" fmla="*/ 9206 w 43557"/>
                <a:gd name="connsiteY11" fmla="*/ 15772 h 24902"/>
                <a:gd name="connsiteX12" fmla="*/ 5191 w 43557"/>
                <a:gd name="connsiteY12" fmla="*/ 13143 h 24902"/>
                <a:gd name="connsiteX13" fmla="*/ 5191 w 43557"/>
                <a:gd name="connsiteY13" fmla="*/ 9823 h 24902"/>
                <a:gd name="connsiteX14" fmla="*/ 8513 w 43557"/>
                <a:gd name="connsiteY14" fmla="*/ 7194 h 24902"/>
                <a:gd name="connsiteX15" fmla="*/ 13220 w 43557"/>
                <a:gd name="connsiteY15" fmla="*/ 5603 h 24902"/>
                <a:gd name="connsiteX16" fmla="*/ 17233 w 43557"/>
                <a:gd name="connsiteY16" fmla="*/ 5257 h 24902"/>
                <a:gd name="connsiteX17" fmla="*/ 17233 w 43557"/>
                <a:gd name="connsiteY17" fmla="*/ 69 h 24902"/>
                <a:gd name="connsiteX18" fmla="*/ 16749 w 43557"/>
                <a:gd name="connsiteY18" fmla="*/ 69 h 24902"/>
                <a:gd name="connsiteX19" fmla="*/ 12735 w 43557"/>
                <a:gd name="connsiteY19" fmla="*/ 415 h 24902"/>
                <a:gd name="connsiteX20" fmla="*/ 11489 w 43557"/>
                <a:gd name="connsiteY20" fmla="*/ 692 h 24902"/>
                <a:gd name="connsiteX21" fmla="*/ 6783 w 43557"/>
                <a:gd name="connsiteY21" fmla="*/ 2283 h 24902"/>
                <a:gd name="connsiteX22" fmla="*/ 5260 w 43557"/>
                <a:gd name="connsiteY22" fmla="*/ 3113 h 24902"/>
                <a:gd name="connsiteX23" fmla="*/ 1938 w 43557"/>
                <a:gd name="connsiteY23" fmla="*/ 5741 h 24902"/>
                <a:gd name="connsiteX24" fmla="*/ 0 w 43557"/>
                <a:gd name="connsiteY24" fmla="*/ 9823 h 24902"/>
                <a:gd name="connsiteX25" fmla="*/ 0 w 43557"/>
                <a:gd name="connsiteY25" fmla="*/ 13143 h 24902"/>
                <a:gd name="connsiteX26" fmla="*/ 2285 w 43557"/>
                <a:gd name="connsiteY26" fmla="*/ 17432 h 24902"/>
                <a:gd name="connsiteX27" fmla="*/ 6298 w 43557"/>
                <a:gd name="connsiteY27" fmla="*/ 20060 h 24902"/>
                <a:gd name="connsiteX28" fmla="*/ 7682 w 43557"/>
                <a:gd name="connsiteY28" fmla="*/ 20683 h 24902"/>
                <a:gd name="connsiteX29" fmla="*/ 14119 w 43557"/>
                <a:gd name="connsiteY29" fmla="*/ 22689 h 24902"/>
                <a:gd name="connsiteX30" fmla="*/ 14811 w 43557"/>
                <a:gd name="connsiteY30" fmla="*/ 22827 h 24902"/>
                <a:gd name="connsiteX31" fmla="*/ 26301 w 43557"/>
                <a:gd name="connsiteY31" fmla="*/ 24764 h 24902"/>
                <a:gd name="connsiteX32" fmla="*/ 26785 w 43557"/>
                <a:gd name="connsiteY32" fmla="*/ 24764 h 24902"/>
                <a:gd name="connsiteX33" fmla="*/ 28723 w 43557"/>
                <a:gd name="connsiteY33" fmla="*/ 24902 h 24902"/>
                <a:gd name="connsiteX34" fmla="*/ 29138 w 43557"/>
                <a:gd name="connsiteY34" fmla="*/ 24902 h 24902"/>
                <a:gd name="connsiteX35" fmla="*/ 29345 w 43557"/>
                <a:gd name="connsiteY35" fmla="*/ 24902 h 24902"/>
                <a:gd name="connsiteX36" fmla="*/ 31353 w 43557"/>
                <a:gd name="connsiteY36" fmla="*/ 24902 h 24902"/>
                <a:gd name="connsiteX37" fmla="*/ 32183 w 43557"/>
                <a:gd name="connsiteY37" fmla="*/ 24764 h 24902"/>
                <a:gd name="connsiteX38" fmla="*/ 34052 w 43557"/>
                <a:gd name="connsiteY38" fmla="*/ 24418 h 24902"/>
                <a:gd name="connsiteX39" fmla="*/ 35367 w 43557"/>
                <a:gd name="connsiteY39" fmla="*/ 23934 h 24902"/>
                <a:gd name="connsiteX40" fmla="*/ 36959 w 43557"/>
                <a:gd name="connsiteY40" fmla="*/ 23173 h 24902"/>
                <a:gd name="connsiteX41" fmla="*/ 38827 w 43557"/>
                <a:gd name="connsiteY41" fmla="*/ 21582 h 24902"/>
                <a:gd name="connsiteX42" fmla="*/ 39658 w 43557"/>
                <a:gd name="connsiteY42" fmla="*/ 20406 h 24902"/>
                <a:gd name="connsiteX43" fmla="*/ 39935 w 43557"/>
                <a:gd name="connsiteY43" fmla="*/ 19991 h 24902"/>
                <a:gd name="connsiteX44" fmla="*/ 42842 w 43557"/>
                <a:gd name="connsiteY44" fmla="*/ 15011 h 24902"/>
                <a:gd name="connsiteX45" fmla="*/ 41873 w 43557"/>
                <a:gd name="connsiteY45" fmla="*/ 8577 h 24902"/>
                <a:gd name="connsiteX46" fmla="*/ 38690 w 43557"/>
                <a:gd name="connsiteY46" fmla="*/ 5603 h 24902"/>
                <a:gd name="connsiteX47" fmla="*/ 36821 w 43557"/>
                <a:gd name="connsiteY47" fmla="*/ 4496 h 24902"/>
                <a:gd name="connsiteX48" fmla="*/ 30592 w 43557"/>
                <a:gd name="connsiteY48" fmla="*/ 2352 h 24902"/>
                <a:gd name="connsiteX49" fmla="*/ 29830 w 43557"/>
                <a:gd name="connsiteY49" fmla="*/ 2144 h 24902"/>
                <a:gd name="connsiteX50" fmla="*/ 18203 w 43557"/>
                <a:gd name="connsiteY50" fmla="*/ 69 h 24902"/>
                <a:gd name="connsiteX51" fmla="*/ 17303 w 43557"/>
                <a:gd name="connsiteY51" fmla="*/ 0 h 24902"/>
                <a:gd name="connsiteX52" fmla="*/ 17303 w 43557"/>
                <a:gd name="connsiteY52" fmla="*/ 0 h 2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3557" h="24902">
                  <a:moveTo>
                    <a:pt x="17233" y="5326"/>
                  </a:moveTo>
                  <a:lnTo>
                    <a:pt x="28861" y="7402"/>
                  </a:lnTo>
                  <a:lnTo>
                    <a:pt x="35090" y="9546"/>
                  </a:lnTo>
                  <a:lnTo>
                    <a:pt x="38274" y="12520"/>
                  </a:lnTo>
                  <a:lnTo>
                    <a:pt x="35367" y="17501"/>
                  </a:lnTo>
                  <a:lnTo>
                    <a:pt x="34536" y="18677"/>
                  </a:lnTo>
                  <a:lnTo>
                    <a:pt x="32945" y="19438"/>
                  </a:lnTo>
                  <a:lnTo>
                    <a:pt x="31076" y="19784"/>
                  </a:lnTo>
                  <a:lnTo>
                    <a:pt x="29069" y="19784"/>
                  </a:lnTo>
                  <a:cubicBezTo>
                    <a:pt x="29069" y="19784"/>
                    <a:pt x="27131" y="19714"/>
                    <a:pt x="27131" y="19714"/>
                  </a:cubicBezTo>
                  <a:lnTo>
                    <a:pt x="15642" y="17778"/>
                  </a:lnTo>
                  <a:lnTo>
                    <a:pt x="9206" y="15772"/>
                  </a:lnTo>
                  <a:lnTo>
                    <a:pt x="5191" y="13143"/>
                  </a:lnTo>
                  <a:lnTo>
                    <a:pt x="5191" y="9823"/>
                  </a:lnTo>
                  <a:lnTo>
                    <a:pt x="8513" y="7194"/>
                  </a:lnTo>
                  <a:lnTo>
                    <a:pt x="13220" y="5603"/>
                  </a:lnTo>
                  <a:lnTo>
                    <a:pt x="17233" y="5257"/>
                  </a:lnTo>
                  <a:moveTo>
                    <a:pt x="17233" y="69"/>
                  </a:moveTo>
                  <a:cubicBezTo>
                    <a:pt x="17233" y="69"/>
                    <a:pt x="16957" y="69"/>
                    <a:pt x="16749" y="69"/>
                  </a:cubicBezTo>
                  <a:lnTo>
                    <a:pt x="12735" y="415"/>
                  </a:lnTo>
                  <a:cubicBezTo>
                    <a:pt x="12320" y="415"/>
                    <a:pt x="11905" y="553"/>
                    <a:pt x="11489" y="692"/>
                  </a:cubicBezTo>
                  <a:lnTo>
                    <a:pt x="6783" y="2283"/>
                  </a:lnTo>
                  <a:cubicBezTo>
                    <a:pt x="6229" y="2490"/>
                    <a:pt x="5745" y="2767"/>
                    <a:pt x="5260" y="3113"/>
                  </a:cubicBezTo>
                  <a:lnTo>
                    <a:pt x="1938" y="5741"/>
                  </a:lnTo>
                  <a:cubicBezTo>
                    <a:pt x="692" y="6710"/>
                    <a:pt x="0" y="8232"/>
                    <a:pt x="0" y="9823"/>
                  </a:cubicBezTo>
                  <a:lnTo>
                    <a:pt x="0" y="13143"/>
                  </a:lnTo>
                  <a:cubicBezTo>
                    <a:pt x="0" y="14872"/>
                    <a:pt x="900" y="16463"/>
                    <a:pt x="2285" y="17432"/>
                  </a:cubicBezTo>
                  <a:lnTo>
                    <a:pt x="6298" y="20060"/>
                  </a:lnTo>
                  <a:cubicBezTo>
                    <a:pt x="6714" y="20337"/>
                    <a:pt x="7198" y="20545"/>
                    <a:pt x="7682" y="20683"/>
                  </a:cubicBezTo>
                  <a:lnTo>
                    <a:pt x="14119" y="22689"/>
                  </a:lnTo>
                  <a:cubicBezTo>
                    <a:pt x="14119" y="22689"/>
                    <a:pt x="14534" y="22827"/>
                    <a:pt x="14811" y="22827"/>
                  </a:cubicBezTo>
                  <a:lnTo>
                    <a:pt x="26301" y="24764"/>
                  </a:lnTo>
                  <a:cubicBezTo>
                    <a:pt x="26301" y="24764"/>
                    <a:pt x="26578" y="24764"/>
                    <a:pt x="26785" y="24764"/>
                  </a:cubicBezTo>
                  <a:lnTo>
                    <a:pt x="28723" y="24902"/>
                  </a:lnTo>
                  <a:cubicBezTo>
                    <a:pt x="28723" y="24902"/>
                    <a:pt x="29000" y="24902"/>
                    <a:pt x="29138" y="24902"/>
                  </a:cubicBezTo>
                  <a:cubicBezTo>
                    <a:pt x="29138" y="24902"/>
                    <a:pt x="29276" y="24902"/>
                    <a:pt x="29345" y="24902"/>
                  </a:cubicBezTo>
                  <a:lnTo>
                    <a:pt x="31353" y="24902"/>
                  </a:lnTo>
                  <a:cubicBezTo>
                    <a:pt x="31353" y="24902"/>
                    <a:pt x="31906" y="24764"/>
                    <a:pt x="32183" y="24764"/>
                  </a:cubicBezTo>
                  <a:lnTo>
                    <a:pt x="34052" y="24418"/>
                  </a:lnTo>
                  <a:cubicBezTo>
                    <a:pt x="34536" y="24349"/>
                    <a:pt x="34952" y="24211"/>
                    <a:pt x="35367" y="23934"/>
                  </a:cubicBezTo>
                  <a:lnTo>
                    <a:pt x="36959" y="23173"/>
                  </a:lnTo>
                  <a:cubicBezTo>
                    <a:pt x="37721" y="22827"/>
                    <a:pt x="38343" y="22274"/>
                    <a:pt x="38827" y="21582"/>
                  </a:cubicBezTo>
                  <a:lnTo>
                    <a:pt x="39658" y="20406"/>
                  </a:lnTo>
                  <a:cubicBezTo>
                    <a:pt x="39658" y="20406"/>
                    <a:pt x="39866" y="20130"/>
                    <a:pt x="39935" y="19991"/>
                  </a:cubicBezTo>
                  <a:lnTo>
                    <a:pt x="42842" y="15011"/>
                  </a:lnTo>
                  <a:cubicBezTo>
                    <a:pt x="44087" y="12935"/>
                    <a:pt x="43673" y="10238"/>
                    <a:pt x="41873" y="8577"/>
                  </a:cubicBezTo>
                  <a:lnTo>
                    <a:pt x="38690" y="5603"/>
                  </a:lnTo>
                  <a:cubicBezTo>
                    <a:pt x="38135" y="5119"/>
                    <a:pt x="37513" y="4704"/>
                    <a:pt x="36821" y="4496"/>
                  </a:cubicBezTo>
                  <a:lnTo>
                    <a:pt x="30592" y="2352"/>
                  </a:lnTo>
                  <a:cubicBezTo>
                    <a:pt x="30592" y="2352"/>
                    <a:pt x="30107" y="2214"/>
                    <a:pt x="29830" y="2144"/>
                  </a:cubicBezTo>
                  <a:lnTo>
                    <a:pt x="18203" y="69"/>
                  </a:lnTo>
                  <a:cubicBezTo>
                    <a:pt x="18203" y="69"/>
                    <a:pt x="17580" y="0"/>
                    <a:pt x="17303" y="0"/>
                  </a:cubicBezTo>
                  <a:lnTo>
                    <a:pt x="1730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3" name="Freeform 3722">
              <a:extLst>
                <a:ext uri="{FF2B5EF4-FFF2-40B4-BE49-F238E27FC236}">
                  <a16:creationId xmlns:a16="http://schemas.microsoft.com/office/drawing/2014/main" id="{D7D2B869-38B8-C29A-56C2-1A63EA6EB652}"/>
                </a:ext>
              </a:extLst>
            </p:cNvPr>
            <p:cNvSpPr/>
            <p:nvPr/>
          </p:nvSpPr>
          <p:spPr>
            <a:xfrm>
              <a:off x="9976787" y="2566756"/>
              <a:ext cx="106003" cy="36206"/>
            </a:xfrm>
            <a:custGeom>
              <a:avLst/>
              <a:gdLst>
                <a:gd name="connsiteX0" fmla="*/ 4637 w 79592"/>
                <a:gd name="connsiteY0" fmla="*/ 27185 h 27185"/>
                <a:gd name="connsiteX1" fmla="*/ 6714 w 79592"/>
                <a:gd name="connsiteY1" fmla="*/ 27047 h 27185"/>
                <a:gd name="connsiteX2" fmla="*/ 11974 w 79592"/>
                <a:gd name="connsiteY2" fmla="*/ 25594 h 27185"/>
                <a:gd name="connsiteX3" fmla="*/ 17165 w 79592"/>
                <a:gd name="connsiteY3" fmla="*/ 24833 h 27185"/>
                <a:gd name="connsiteX4" fmla="*/ 19379 w 79592"/>
                <a:gd name="connsiteY4" fmla="*/ 24349 h 27185"/>
                <a:gd name="connsiteX5" fmla="*/ 24086 w 79592"/>
                <a:gd name="connsiteY5" fmla="*/ 22620 h 27185"/>
                <a:gd name="connsiteX6" fmla="*/ 28377 w 79592"/>
                <a:gd name="connsiteY6" fmla="*/ 21859 h 27185"/>
                <a:gd name="connsiteX7" fmla="*/ 32253 w 79592"/>
                <a:gd name="connsiteY7" fmla="*/ 22412 h 27185"/>
                <a:gd name="connsiteX8" fmla="*/ 36129 w 79592"/>
                <a:gd name="connsiteY8" fmla="*/ 23381 h 27185"/>
                <a:gd name="connsiteX9" fmla="*/ 40351 w 79592"/>
                <a:gd name="connsiteY9" fmla="*/ 24003 h 27185"/>
                <a:gd name="connsiteX10" fmla="*/ 45195 w 79592"/>
                <a:gd name="connsiteY10" fmla="*/ 23588 h 27185"/>
                <a:gd name="connsiteX11" fmla="*/ 59729 w 79592"/>
                <a:gd name="connsiteY11" fmla="*/ 20475 h 27185"/>
                <a:gd name="connsiteX12" fmla="*/ 71080 w 79592"/>
                <a:gd name="connsiteY12" fmla="*/ 19161 h 27185"/>
                <a:gd name="connsiteX13" fmla="*/ 76686 w 79592"/>
                <a:gd name="connsiteY13" fmla="*/ 17224 h 27185"/>
                <a:gd name="connsiteX14" fmla="*/ 79593 w 79592"/>
                <a:gd name="connsiteY14" fmla="*/ 13281 h 27185"/>
                <a:gd name="connsiteX15" fmla="*/ 77517 w 79592"/>
                <a:gd name="connsiteY15" fmla="*/ 10791 h 27185"/>
                <a:gd name="connsiteX16" fmla="*/ 73918 w 79592"/>
                <a:gd name="connsiteY16" fmla="*/ 8439 h 27185"/>
                <a:gd name="connsiteX17" fmla="*/ 62844 w 79592"/>
                <a:gd name="connsiteY17" fmla="*/ 2698 h 27185"/>
                <a:gd name="connsiteX18" fmla="*/ 58622 w 79592"/>
                <a:gd name="connsiteY18" fmla="*/ 1383 h 27185"/>
                <a:gd name="connsiteX19" fmla="*/ 54193 w 79592"/>
                <a:gd name="connsiteY19" fmla="*/ 623 h 27185"/>
                <a:gd name="connsiteX20" fmla="*/ 49763 w 79592"/>
                <a:gd name="connsiteY20" fmla="*/ 138 h 27185"/>
                <a:gd name="connsiteX21" fmla="*/ 41665 w 79592"/>
                <a:gd name="connsiteY21" fmla="*/ 0 h 27185"/>
                <a:gd name="connsiteX22" fmla="*/ 33429 w 79592"/>
                <a:gd name="connsiteY22" fmla="*/ 761 h 27185"/>
                <a:gd name="connsiteX23" fmla="*/ 25331 w 79592"/>
                <a:gd name="connsiteY23" fmla="*/ 2559 h 27185"/>
                <a:gd name="connsiteX24" fmla="*/ 17788 w 79592"/>
                <a:gd name="connsiteY24" fmla="*/ 5396 h 27185"/>
                <a:gd name="connsiteX25" fmla="*/ 9551 w 79592"/>
                <a:gd name="connsiteY25" fmla="*/ 9892 h 27185"/>
                <a:gd name="connsiteX26" fmla="*/ 5607 w 79592"/>
                <a:gd name="connsiteY26" fmla="*/ 12728 h 27185"/>
                <a:gd name="connsiteX27" fmla="*/ 2423 w 79592"/>
                <a:gd name="connsiteY27" fmla="*/ 15633 h 27185"/>
                <a:gd name="connsiteX28" fmla="*/ 416 w 79592"/>
                <a:gd name="connsiteY28" fmla="*/ 18884 h 27185"/>
                <a:gd name="connsiteX29" fmla="*/ 0 w 79592"/>
                <a:gd name="connsiteY29" fmla="*/ 22620 h 27185"/>
                <a:gd name="connsiteX30" fmla="*/ 1315 w 79592"/>
                <a:gd name="connsiteY30" fmla="*/ 25733 h 27185"/>
                <a:gd name="connsiteX31" fmla="*/ 4637 w 79592"/>
                <a:gd name="connsiteY31" fmla="*/ 27185 h 2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592" h="27185">
                  <a:moveTo>
                    <a:pt x="4637" y="27185"/>
                  </a:moveTo>
                  <a:lnTo>
                    <a:pt x="6714" y="27047"/>
                  </a:lnTo>
                  <a:lnTo>
                    <a:pt x="11974" y="25594"/>
                  </a:lnTo>
                  <a:lnTo>
                    <a:pt x="17165" y="24833"/>
                  </a:lnTo>
                  <a:lnTo>
                    <a:pt x="19379" y="24349"/>
                  </a:lnTo>
                  <a:lnTo>
                    <a:pt x="24086" y="22620"/>
                  </a:lnTo>
                  <a:lnTo>
                    <a:pt x="28377" y="21859"/>
                  </a:lnTo>
                  <a:lnTo>
                    <a:pt x="32253" y="22412"/>
                  </a:lnTo>
                  <a:lnTo>
                    <a:pt x="36129" y="23381"/>
                  </a:lnTo>
                  <a:lnTo>
                    <a:pt x="40351" y="24003"/>
                  </a:lnTo>
                  <a:lnTo>
                    <a:pt x="45195" y="23588"/>
                  </a:lnTo>
                  <a:lnTo>
                    <a:pt x="59729" y="20475"/>
                  </a:lnTo>
                  <a:lnTo>
                    <a:pt x="71080" y="19161"/>
                  </a:lnTo>
                  <a:lnTo>
                    <a:pt x="76686" y="17224"/>
                  </a:lnTo>
                  <a:lnTo>
                    <a:pt x="79593" y="13281"/>
                  </a:lnTo>
                  <a:lnTo>
                    <a:pt x="77517" y="10791"/>
                  </a:lnTo>
                  <a:lnTo>
                    <a:pt x="73918" y="8439"/>
                  </a:lnTo>
                  <a:lnTo>
                    <a:pt x="62844" y="2698"/>
                  </a:lnTo>
                  <a:lnTo>
                    <a:pt x="58622" y="1383"/>
                  </a:lnTo>
                  <a:lnTo>
                    <a:pt x="54193" y="623"/>
                  </a:lnTo>
                  <a:lnTo>
                    <a:pt x="49763" y="138"/>
                  </a:lnTo>
                  <a:lnTo>
                    <a:pt x="41665" y="0"/>
                  </a:lnTo>
                  <a:lnTo>
                    <a:pt x="33429" y="761"/>
                  </a:lnTo>
                  <a:lnTo>
                    <a:pt x="25331" y="2559"/>
                  </a:lnTo>
                  <a:lnTo>
                    <a:pt x="17788" y="5396"/>
                  </a:lnTo>
                  <a:lnTo>
                    <a:pt x="9551" y="9892"/>
                  </a:lnTo>
                  <a:lnTo>
                    <a:pt x="5607" y="12728"/>
                  </a:lnTo>
                  <a:lnTo>
                    <a:pt x="2423" y="15633"/>
                  </a:lnTo>
                  <a:lnTo>
                    <a:pt x="416" y="18884"/>
                  </a:lnTo>
                  <a:lnTo>
                    <a:pt x="0" y="22620"/>
                  </a:lnTo>
                  <a:lnTo>
                    <a:pt x="1315" y="25733"/>
                  </a:lnTo>
                  <a:lnTo>
                    <a:pt x="4637" y="2718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4" name="Freeform 3723">
              <a:extLst>
                <a:ext uri="{FF2B5EF4-FFF2-40B4-BE49-F238E27FC236}">
                  <a16:creationId xmlns:a16="http://schemas.microsoft.com/office/drawing/2014/main" id="{EF4C0F36-7483-4936-E84B-FD3084EAFD97}"/>
                </a:ext>
              </a:extLst>
            </p:cNvPr>
            <p:cNvSpPr/>
            <p:nvPr/>
          </p:nvSpPr>
          <p:spPr>
            <a:xfrm>
              <a:off x="9969898" y="2559755"/>
              <a:ext cx="119718" cy="50117"/>
            </a:xfrm>
            <a:custGeom>
              <a:avLst/>
              <a:gdLst>
                <a:gd name="connsiteX0" fmla="*/ 46838 w 89890"/>
                <a:gd name="connsiteY0" fmla="*/ 5257 h 37630"/>
                <a:gd name="connsiteX1" fmla="*/ 54936 w 89890"/>
                <a:gd name="connsiteY1" fmla="*/ 5465 h 37630"/>
                <a:gd name="connsiteX2" fmla="*/ 59297 w 89890"/>
                <a:gd name="connsiteY2" fmla="*/ 5949 h 37630"/>
                <a:gd name="connsiteX3" fmla="*/ 63726 w 89890"/>
                <a:gd name="connsiteY3" fmla="*/ 6710 h 37630"/>
                <a:gd name="connsiteX4" fmla="*/ 68017 w 89890"/>
                <a:gd name="connsiteY4" fmla="*/ 8024 h 37630"/>
                <a:gd name="connsiteX5" fmla="*/ 79091 w 89890"/>
                <a:gd name="connsiteY5" fmla="*/ 13765 h 37630"/>
                <a:gd name="connsiteX6" fmla="*/ 82690 w 89890"/>
                <a:gd name="connsiteY6" fmla="*/ 16117 h 37630"/>
                <a:gd name="connsiteX7" fmla="*/ 84766 w 89890"/>
                <a:gd name="connsiteY7" fmla="*/ 18608 h 37630"/>
                <a:gd name="connsiteX8" fmla="*/ 81790 w 89890"/>
                <a:gd name="connsiteY8" fmla="*/ 22551 h 37630"/>
                <a:gd name="connsiteX9" fmla="*/ 76184 w 89890"/>
                <a:gd name="connsiteY9" fmla="*/ 24557 h 37630"/>
                <a:gd name="connsiteX10" fmla="*/ 64833 w 89890"/>
                <a:gd name="connsiteY10" fmla="*/ 25802 h 37630"/>
                <a:gd name="connsiteX11" fmla="*/ 50299 w 89890"/>
                <a:gd name="connsiteY11" fmla="*/ 28984 h 37630"/>
                <a:gd name="connsiteX12" fmla="*/ 45454 w 89890"/>
                <a:gd name="connsiteY12" fmla="*/ 29329 h 37630"/>
                <a:gd name="connsiteX13" fmla="*/ 41233 w 89890"/>
                <a:gd name="connsiteY13" fmla="*/ 28776 h 37630"/>
                <a:gd name="connsiteX14" fmla="*/ 37356 w 89890"/>
                <a:gd name="connsiteY14" fmla="*/ 27808 h 37630"/>
                <a:gd name="connsiteX15" fmla="*/ 33481 w 89890"/>
                <a:gd name="connsiteY15" fmla="*/ 27254 h 37630"/>
                <a:gd name="connsiteX16" fmla="*/ 29259 w 89890"/>
                <a:gd name="connsiteY16" fmla="*/ 28015 h 37630"/>
                <a:gd name="connsiteX17" fmla="*/ 24553 w 89890"/>
                <a:gd name="connsiteY17" fmla="*/ 29675 h 37630"/>
                <a:gd name="connsiteX18" fmla="*/ 22338 w 89890"/>
                <a:gd name="connsiteY18" fmla="*/ 30160 h 37630"/>
                <a:gd name="connsiteX19" fmla="*/ 17147 w 89890"/>
                <a:gd name="connsiteY19" fmla="*/ 30921 h 37630"/>
                <a:gd name="connsiteX20" fmla="*/ 11957 w 89890"/>
                <a:gd name="connsiteY20" fmla="*/ 32304 h 37630"/>
                <a:gd name="connsiteX21" fmla="*/ 9880 w 89890"/>
                <a:gd name="connsiteY21" fmla="*/ 32512 h 37630"/>
                <a:gd name="connsiteX22" fmla="*/ 6558 w 89890"/>
                <a:gd name="connsiteY22" fmla="*/ 30990 h 37630"/>
                <a:gd name="connsiteX23" fmla="*/ 5242 w 89890"/>
                <a:gd name="connsiteY23" fmla="*/ 27877 h 37630"/>
                <a:gd name="connsiteX24" fmla="*/ 5658 w 89890"/>
                <a:gd name="connsiteY24" fmla="*/ 24141 h 37630"/>
                <a:gd name="connsiteX25" fmla="*/ 7665 w 89890"/>
                <a:gd name="connsiteY25" fmla="*/ 20890 h 37630"/>
                <a:gd name="connsiteX26" fmla="*/ 10918 w 89890"/>
                <a:gd name="connsiteY26" fmla="*/ 17985 h 37630"/>
                <a:gd name="connsiteX27" fmla="*/ 14863 w 89890"/>
                <a:gd name="connsiteY27" fmla="*/ 15149 h 37630"/>
                <a:gd name="connsiteX28" fmla="*/ 23099 w 89890"/>
                <a:gd name="connsiteY28" fmla="*/ 10653 h 37630"/>
                <a:gd name="connsiteX29" fmla="*/ 30643 w 89890"/>
                <a:gd name="connsiteY29" fmla="*/ 7817 h 37630"/>
                <a:gd name="connsiteX30" fmla="*/ 38741 w 89890"/>
                <a:gd name="connsiteY30" fmla="*/ 6018 h 37630"/>
                <a:gd name="connsiteX31" fmla="*/ 46977 w 89890"/>
                <a:gd name="connsiteY31" fmla="*/ 5257 h 37630"/>
                <a:gd name="connsiteX32" fmla="*/ 46977 w 89890"/>
                <a:gd name="connsiteY32" fmla="*/ 69 h 37630"/>
                <a:gd name="connsiteX33" fmla="*/ 46493 w 89890"/>
                <a:gd name="connsiteY33" fmla="*/ 69 h 37630"/>
                <a:gd name="connsiteX34" fmla="*/ 38256 w 89890"/>
                <a:gd name="connsiteY34" fmla="*/ 830 h 37630"/>
                <a:gd name="connsiteX35" fmla="*/ 37634 w 89890"/>
                <a:gd name="connsiteY35" fmla="*/ 899 h 37630"/>
                <a:gd name="connsiteX36" fmla="*/ 29536 w 89890"/>
                <a:gd name="connsiteY36" fmla="*/ 2698 h 37630"/>
                <a:gd name="connsiteX37" fmla="*/ 28844 w 89890"/>
                <a:gd name="connsiteY37" fmla="*/ 2905 h 37630"/>
                <a:gd name="connsiteX38" fmla="*/ 21300 w 89890"/>
                <a:gd name="connsiteY38" fmla="*/ 5741 h 37630"/>
                <a:gd name="connsiteX39" fmla="*/ 20608 w 89890"/>
                <a:gd name="connsiteY39" fmla="*/ 6018 h 37630"/>
                <a:gd name="connsiteX40" fmla="*/ 12371 w 89890"/>
                <a:gd name="connsiteY40" fmla="*/ 10514 h 37630"/>
                <a:gd name="connsiteX41" fmla="*/ 11818 w 89890"/>
                <a:gd name="connsiteY41" fmla="*/ 10860 h 37630"/>
                <a:gd name="connsiteX42" fmla="*/ 7872 w 89890"/>
                <a:gd name="connsiteY42" fmla="*/ 13696 h 37630"/>
                <a:gd name="connsiteX43" fmla="*/ 7388 w 89890"/>
                <a:gd name="connsiteY43" fmla="*/ 14042 h 37630"/>
                <a:gd name="connsiteX44" fmla="*/ 4136 w 89890"/>
                <a:gd name="connsiteY44" fmla="*/ 16947 h 37630"/>
                <a:gd name="connsiteX45" fmla="*/ 3167 w 89890"/>
                <a:gd name="connsiteY45" fmla="*/ 18123 h 37630"/>
                <a:gd name="connsiteX46" fmla="*/ 1159 w 89890"/>
                <a:gd name="connsiteY46" fmla="*/ 21375 h 37630"/>
                <a:gd name="connsiteX47" fmla="*/ 467 w 89890"/>
                <a:gd name="connsiteY47" fmla="*/ 23450 h 37630"/>
                <a:gd name="connsiteX48" fmla="*/ 52 w 89890"/>
                <a:gd name="connsiteY48" fmla="*/ 27185 h 37630"/>
                <a:gd name="connsiteX49" fmla="*/ 467 w 89890"/>
                <a:gd name="connsiteY49" fmla="*/ 29814 h 37630"/>
                <a:gd name="connsiteX50" fmla="*/ 1782 w 89890"/>
                <a:gd name="connsiteY50" fmla="*/ 32927 h 37630"/>
                <a:gd name="connsiteX51" fmla="*/ 4412 w 89890"/>
                <a:gd name="connsiteY51" fmla="*/ 35624 h 37630"/>
                <a:gd name="connsiteX52" fmla="*/ 7734 w 89890"/>
                <a:gd name="connsiteY52" fmla="*/ 37146 h 37630"/>
                <a:gd name="connsiteX53" fmla="*/ 9880 w 89890"/>
                <a:gd name="connsiteY53" fmla="*/ 37630 h 37630"/>
                <a:gd name="connsiteX54" fmla="*/ 10296 w 89890"/>
                <a:gd name="connsiteY54" fmla="*/ 37630 h 37630"/>
                <a:gd name="connsiteX55" fmla="*/ 12371 w 89890"/>
                <a:gd name="connsiteY55" fmla="*/ 37423 h 37630"/>
                <a:gd name="connsiteX56" fmla="*/ 13271 w 89890"/>
                <a:gd name="connsiteY56" fmla="*/ 37284 h 37630"/>
                <a:gd name="connsiteX57" fmla="*/ 18185 w 89890"/>
                <a:gd name="connsiteY57" fmla="*/ 35970 h 37630"/>
                <a:gd name="connsiteX58" fmla="*/ 23099 w 89890"/>
                <a:gd name="connsiteY58" fmla="*/ 35209 h 37630"/>
                <a:gd name="connsiteX59" fmla="*/ 23445 w 89890"/>
                <a:gd name="connsiteY59" fmla="*/ 35209 h 37630"/>
                <a:gd name="connsiteX60" fmla="*/ 25660 w 89890"/>
                <a:gd name="connsiteY60" fmla="*/ 34725 h 37630"/>
                <a:gd name="connsiteX61" fmla="*/ 26283 w 89890"/>
                <a:gd name="connsiteY61" fmla="*/ 34517 h 37630"/>
                <a:gd name="connsiteX62" fmla="*/ 30574 w 89890"/>
                <a:gd name="connsiteY62" fmla="*/ 32996 h 37630"/>
                <a:gd name="connsiteX63" fmla="*/ 33550 w 89890"/>
                <a:gd name="connsiteY63" fmla="*/ 32442 h 37630"/>
                <a:gd name="connsiteX64" fmla="*/ 36318 w 89890"/>
                <a:gd name="connsiteY64" fmla="*/ 32857 h 37630"/>
                <a:gd name="connsiteX65" fmla="*/ 39917 w 89890"/>
                <a:gd name="connsiteY65" fmla="*/ 33757 h 37630"/>
                <a:gd name="connsiteX66" fmla="*/ 40471 w 89890"/>
                <a:gd name="connsiteY66" fmla="*/ 33895 h 37630"/>
                <a:gd name="connsiteX67" fmla="*/ 44693 w 89890"/>
                <a:gd name="connsiteY67" fmla="*/ 34448 h 37630"/>
                <a:gd name="connsiteX68" fmla="*/ 45385 w 89890"/>
                <a:gd name="connsiteY68" fmla="*/ 34448 h 37630"/>
                <a:gd name="connsiteX69" fmla="*/ 45800 w 89890"/>
                <a:gd name="connsiteY69" fmla="*/ 34448 h 37630"/>
                <a:gd name="connsiteX70" fmla="*/ 50645 w 89890"/>
                <a:gd name="connsiteY70" fmla="*/ 34102 h 37630"/>
                <a:gd name="connsiteX71" fmla="*/ 51337 w 89890"/>
                <a:gd name="connsiteY71" fmla="*/ 33964 h 37630"/>
                <a:gd name="connsiteX72" fmla="*/ 65595 w 89890"/>
                <a:gd name="connsiteY72" fmla="*/ 30851 h 37630"/>
                <a:gd name="connsiteX73" fmla="*/ 76669 w 89890"/>
                <a:gd name="connsiteY73" fmla="*/ 29606 h 37630"/>
                <a:gd name="connsiteX74" fmla="*/ 77845 w 89890"/>
                <a:gd name="connsiteY74" fmla="*/ 29329 h 37630"/>
                <a:gd name="connsiteX75" fmla="*/ 83451 w 89890"/>
                <a:gd name="connsiteY75" fmla="*/ 27323 h 37630"/>
                <a:gd name="connsiteX76" fmla="*/ 85873 w 89890"/>
                <a:gd name="connsiteY76" fmla="*/ 25525 h 37630"/>
                <a:gd name="connsiteX77" fmla="*/ 88850 w 89890"/>
                <a:gd name="connsiteY77" fmla="*/ 21582 h 37630"/>
                <a:gd name="connsiteX78" fmla="*/ 88642 w 89890"/>
                <a:gd name="connsiteY78" fmla="*/ 15149 h 37630"/>
                <a:gd name="connsiteX79" fmla="*/ 86565 w 89890"/>
                <a:gd name="connsiteY79" fmla="*/ 12659 h 37630"/>
                <a:gd name="connsiteX80" fmla="*/ 85389 w 89890"/>
                <a:gd name="connsiteY80" fmla="*/ 11621 h 37630"/>
                <a:gd name="connsiteX81" fmla="*/ 81790 w 89890"/>
                <a:gd name="connsiteY81" fmla="*/ 9269 h 37630"/>
                <a:gd name="connsiteX82" fmla="*/ 81375 w 89890"/>
                <a:gd name="connsiteY82" fmla="*/ 8993 h 37630"/>
                <a:gd name="connsiteX83" fmla="*/ 70301 w 89890"/>
                <a:gd name="connsiteY83" fmla="*/ 3251 h 37630"/>
                <a:gd name="connsiteX84" fmla="*/ 69401 w 89890"/>
                <a:gd name="connsiteY84" fmla="*/ 2905 h 37630"/>
                <a:gd name="connsiteX85" fmla="*/ 65110 w 89890"/>
                <a:gd name="connsiteY85" fmla="*/ 1591 h 37630"/>
                <a:gd name="connsiteX86" fmla="*/ 64487 w 89890"/>
                <a:gd name="connsiteY86" fmla="*/ 1453 h 37630"/>
                <a:gd name="connsiteX87" fmla="*/ 60058 w 89890"/>
                <a:gd name="connsiteY87" fmla="*/ 692 h 37630"/>
                <a:gd name="connsiteX88" fmla="*/ 59711 w 89890"/>
                <a:gd name="connsiteY88" fmla="*/ 692 h 37630"/>
                <a:gd name="connsiteX89" fmla="*/ 55351 w 89890"/>
                <a:gd name="connsiteY89" fmla="*/ 208 h 37630"/>
                <a:gd name="connsiteX90" fmla="*/ 54936 w 89890"/>
                <a:gd name="connsiteY90" fmla="*/ 208 h 37630"/>
                <a:gd name="connsiteX91" fmla="*/ 46838 w 89890"/>
                <a:gd name="connsiteY91" fmla="*/ 0 h 37630"/>
                <a:gd name="connsiteX92" fmla="*/ 46700 w 89890"/>
                <a:gd name="connsiteY92" fmla="*/ 0 h 37630"/>
                <a:gd name="connsiteX93" fmla="*/ 46700 w 89890"/>
                <a:gd name="connsiteY93" fmla="*/ 0 h 3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89890" h="37630">
                  <a:moveTo>
                    <a:pt x="46838" y="5257"/>
                  </a:moveTo>
                  <a:lnTo>
                    <a:pt x="54936" y="5465"/>
                  </a:lnTo>
                  <a:lnTo>
                    <a:pt x="59297" y="5949"/>
                  </a:lnTo>
                  <a:lnTo>
                    <a:pt x="63726" y="6710"/>
                  </a:lnTo>
                  <a:lnTo>
                    <a:pt x="68017" y="8024"/>
                  </a:lnTo>
                  <a:lnTo>
                    <a:pt x="79091" y="13765"/>
                  </a:lnTo>
                  <a:lnTo>
                    <a:pt x="82690" y="16117"/>
                  </a:lnTo>
                  <a:lnTo>
                    <a:pt x="84766" y="18608"/>
                  </a:lnTo>
                  <a:lnTo>
                    <a:pt x="81790" y="22551"/>
                  </a:lnTo>
                  <a:lnTo>
                    <a:pt x="76184" y="24557"/>
                  </a:lnTo>
                  <a:lnTo>
                    <a:pt x="64833" y="25802"/>
                  </a:lnTo>
                  <a:lnTo>
                    <a:pt x="50299" y="28984"/>
                  </a:lnTo>
                  <a:lnTo>
                    <a:pt x="45454" y="29329"/>
                  </a:lnTo>
                  <a:lnTo>
                    <a:pt x="41233" y="28776"/>
                  </a:lnTo>
                  <a:lnTo>
                    <a:pt x="37356" y="27808"/>
                  </a:lnTo>
                  <a:lnTo>
                    <a:pt x="33481" y="27254"/>
                  </a:lnTo>
                  <a:lnTo>
                    <a:pt x="29259" y="28015"/>
                  </a:lnTo>
                  <a:lnTo>
                    <a:pt x="24553" y="29675"/>
                  </a:lnTo>
                  <a:lnTo>
                    <a:pt x="22338" y="30160"/>
                  </a:lnTo>
                  <a:lnTo>
                    <a:pt x="17147" y="30921"/>
                  </a:lnTo>
                  <a:lnTo>
                    <a:pt x="11957" y="32304"/>
                  </a:lnTo>
                  <a:lnTo>
                    <a:pt x="9880" y="32512"/>
                  </a:lnTo>
                  <a:lnTo>
                    <a:pt x="6558" y="30990"/>
                  </a:lnTo>
                  <a:lnTo>
                    <a:pt x="5242" y="27877"/>
                  </a:lnTo>
                  <a:lnTo>
                    <a:pt x="5658" y="24141"/>
                  </a:lnTo>
                  <a:lnTo>
                    <a:pt x="7665" y="20890"/>
                  </a:lnTo>
                  <a:lnTo>
                    <a:pt x="10918" y="17985"/>
                  </a:lnTo>
                  <a:lnTo>
                    <a:pt x="14863" y="15149"/>
                  </a:lnTo>
                  <a:lnTo>
                    <a:pt x="23099" y="10653"/>
                  </a:lnTo>
                  <a:lnTo>
                    <a:pt x="30643" y="7817"/>
                  </a:lnTo>
                  <a:lnTo>
                    <a:pt x="38741" y="6018"/>
                  </a:lnTo>
                  <a:lnTo>
                    <a:pt x="46977" y="5257"/>
                  </a:lnTo>
                  <a:moveTo>
                    <a:pt x="46977" y="69"/>
                  </a:moveTo>
                  <a:cubicBezTo>
                    <a:pt x="46977" y="69"/>
                    <a:pt x="46631" y="69"/>
                    <a:pt x="46493" y="69"/>
                  </a:cubicBezTo>
                  <a:lnTo>
                    <a:pt x="38256" y="830"/>
                  </a:lnTo>
                  <a:cubicBezTo>
                    <a:pt x="38256" y="830"/>
                    <a:pt x="37841" y="830"/>
                    <a:pt x="37634" y="899"/>
                  </a:cubicBezTo>
                  <a:lnTo>
                    <a:pt x="29536" y="2698"/>
                  </a:lnTo>
                  <a:cubicBezTo>
                    <a:pt x="29536" y="2698"/>
                    <a:pt x="29051" y="2836"/>
                    <a:pt x="28844" y="2905"/>
                  </a:cubicBezTo>
                  <a:lnTo>
                    <a:pt x="21300" y="5741"/>
                  </a:lnTo>
                  <a:cubicBezTo>
                    <a:pt x="21300" y="5741"/>
                    <a:pt x="20884" y="5949"/>
                    <a:pt x="20608" y="6018"/>
                  </a:cubicBezTo>
                  <a:lnTo>
                    <a:pt x="12371" y="10514"/>
                  </a:lnTo>
                  <a:cubicBezTo>
                    <a:pt x="12371" y="10514"/>
                    <a:pt x="12026" y="10722"/>
                    <a:pt x="11818" y="10860"/>
                  </a:cubicBezTo>
                  <a:lnTo>
                    <a:pt x="7872" y="13696"/>
                  </a:lnTo>
                  <a:cubicBezTo>
                    <a:pt x="7872" y="13696"/>
                    <a:pt x="7596" y="13904"/>
                    <a:pt x="7388" y="14042"/>
                  </a:cubicBezTo>
                  <a:lnTo>
                    <a:pt x="4136" y="16947"/>
                  </a:lnTo>
                  <a:cubicBezTo>
                    <a:pt x="3789" y="17293"/>
                    <a:pt x="3443" y="17708"/>
                    <a:pt x="3167" y="18123"/>
                  </a:cubicBezTo>
                  <a:lnTo>
                    <a:pt x="1159" y="21375"/>
                  </a:lnTo>
                  <a:cubicBezTo>
                    <a:pt x="744" y="21997"/>
                    <a:pt x="537" y="22689"/>
                    <a:pt x="467" y="23450"/>
                  </a:cubicBezTo>
                  <a:lnTo>
                    <a:pt x="52" y="27185"/>
                  </a:lnTo>
                  <a:cubicBezTo>
                    <a:pt x="-86" y="28084"/>
                    <a:pt x="52" y="28984"/>
                    <a:pt x="467" y="29814"/>
                  </a:cubicBezTo>
                  <a:lnTo>
                    <a:pt x="1782" y="32927"/>
                  </a:lnTo>
                  <a:cubicBezTo>
                    <a:pt x="2267" y="34102"/>
                    <a:pt x="3236" y="35071"/>
                    <a:pt x="4412" y="35624"/>
                  </a:cubicBezTo>
                  <a:lnTo>
                    <a:pt x="7734" y="37146"/>
                  </a:lnTo>
                  <a:cubicBezTo>
                    <a:pt x="8427" y="37423"/>
                    <a:pt x="9119" y="37630"/>
                    <a:pt x="9880" y="37630"/>
                  </a:cubicBezTo>
                  <a:cubicBezTo>
                    <a:pt x="10018" y="37630"/>
                    <a:pt x="10157" y="37630"/>
                    <a:pt x="10296" y="37630"/>
                  </a:cubicBezTo>
                  <a:lnTo>
                    <a:pt x="12371" y="37423"/>
                  </a:lnTo>
                  <a:cubicBezTo>
                    <a:pt x="12371" y="37423"/>
                    <a:pt x="12994" y="37354"/>
                    <a:pt x="13271" y="37284"/>
                  </a:cubicBezTo>
                  <a:lnTo>
                    <a:pt x="18185" y="35970"/>
                  </a:lnTo>
                  <a:lnTo>
                    <a:pt x="23099" y="35209"/>
                  </a:lnTo>
                  <a:cubicBezTo>
                    <a:pt x="23099" y="35209"/>
                    <a:pt x="23306" y="35209"/>
                    <a:pt x="23445" y="35209"/>
                  </a:cubicBezTo>
                  <a:lnTo>
                    <a:pt x="25660" y="34725"/>
                  </a:lnTo>
                  <a:cubicBezTo>
                    <a:pt x="25660" y="34725"/>
                    <a:pt x="26075" y="34587"/>
                    <a:pt x="26283" y="34517"/>
                  </a:cubicBezTo>
                  <a:lnTo>
                    <a:pt x="30574" y="32996"/>
                  </a:lnTo>
                  <a:lnTo>
                    <a:pt x="33550" y="32442"/>
                  </a:lnTo>
                  <a:lnTo>
                    <a:pt x="36318" y="32857"/>
                  </a:lnTo>
                  <a:lnTo>
                    <a:pt x="39917" y="33757"/>
                  </a:lnTo>
                  <a:cubicBezTo>
                    <a:pt x="39917" y="33757"/>
                    <a:pt x="40264" y="33826"/>
                    <a:pt x="40471" y="33895"/>
                  </a:cubicBezTo>
                  <a:lnTo>
                    <a:pt x="44693" y="34448"/>
                  </a:lnTo>
                  <a:cubicBezTo>
                    <a:pt x="44693" y="34448"/>
                    <a:pt x="45177" y="34448"/>
                    <a:pt x="45385" y="34448"/>
                  </a:cubicBezTo>
                  <a:cubicBezTo>
                    <a:pt x="45524" y="34448"/>
                    <a:pt x="45662" y="34448"/>
                    <a:pt x="45800" y="34448"/>
                  </a:cubicBezTo>
                  <a:lnTo>
                    <a:pt x="50645" y="34102"/>
                  </a:lnTo>
                  <a:cubicBezTo>
                    <a:pt x="50645" y="34102"/>
                    <a:pt x="51129" y="34102"/>
                    <a:pt x="51337" y="33964"/>
                  </a:cubicBezTo>
                  <a:lnTo>
                    <a:pt x="65595" y="30851"/>
                  </a:lnTo>
                  <a:lnTo>
                    <a:pt x="76669" y="29606"/>
                  </a:lnTo>
                  <a:cubicBezTo>
                    <a:pt x="77084" y="29606"/>
                    <a:pt x="77430" y="29468"/>
                    <a:pt x="77845" y="29329"/>
                  </a:cubicBezTo>
                  <a:lnTo>
                    <a:pt x="83451" y="27323"/>
                  </a:lnTo>
                  <a:cubicBezTo>
                    <a:pt x="84420" y="26978"/>
                    <a:pt x="85251" y="26355"/>
                    <a:pt x="85873" y="25525"/>
                  </a:cubicBezTo>
                  <a:lnTo>
                    <a:pt x="88850" y="21582"/>
                  </a:lnTo>
                  <a:cubicBezTo>
                    <a:pt x="90303" y="19645"/>
                    <a:pt x="90234" y="16947"/>
                    <a:pt x="88642" y="15149"/>
                  </a:cubicBezTo>
                  <a:lnTo>
                    <a:pt x="86565" y="12659"/>
                  </a:lnTo>
                  <a:cubicBezTo>
                    <a:pt x="86220" y="12244"/>
                    <a:pt x="85873" y="11898"/>
                    <a:pt x="85389" y="11621"/>
                  </a:cubicBezTo>
                  <a:lnTo>
                    <a:pt x="81790" y="9269"/>
                  </a:lnTo>
                  <a:cubicBezTo>
                    <a:pt x="81790" y="9269"/>
                    <a:pt x="81513" y="9062"/>
                    <a:pt x="81375" y="8993"/>
                  </a:cubicBezTo>
                  <a:lnTo>
                    <a:pt x="70301" y="3251"/>
                  </a:lnTo>
                  <a:cubicBezTo>
                    <a:pt x="70301" y="3251"/>
                    <a:pt x="69748" y="2974"/>
                    <a:pt x="69401" y="2905"/>
                  </a:cubicBezTo>
                  <a:lnTo>
                    <a:pt x="65110" y="1591"/>
                  </a:lnTo>
                  <a:cubicBezTo>
                    <a:pt x="65110" y="1591"/>
                    <a:pt x="64695" y="1453"/>
                    <a:pt x="64487" y="1453"/>
                  </a:cubicBezTo>
                  <a:lnTo>
                    <a:pt x="60058" y="692"/>
                  </a:lnTo>
                  <a:cubicBezTo>
                    <a:pt x="60058" y="692"/>
                    <a:pt x="59781" y="692"/>
                    <a:pt x="59711" y="692"/>
                  </a:cubicBezTo>
                  <a:lnTo>
                    <a:pt x="55351" y="208"/>
                  </a:lnTo>
                  <a:cubicBezTo>
                    <a:pt x="55351" y="208"/>
                    <a:pt x="55075" y="208"/>
                    <a:pt x="54936" y="208"/>
                  </a:cubicBezTo>
                  <a:lnTo>
                    <a:pt x="46838" y="0"/>
                  </a:lnTo>
                  <a:cubicBezTo>
                    <a:pt x="46838" y="0"/>
                    <a:pt x="46769" y="0"/>
                    <a:pt x="46700" y="0"/>
                  </a:cubicBezTo>
                  <a:lnTo>
                    <a:pt x="4670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5" name="Freeform 3724">
              <a:extLst>
                <a:ext uri="{FF2B5EF4-FFF2-40B4-BE49-F238E27FC236}">
                  <a16:creationId xmlns:a16="http://schemas.microsoft.com/office/drawing/2014/main" id="{1C08FFF0-A4B9-A043-FEB2-4BAF0C8D6E25}"/>
                </a:ext>
              </a:extLst>
            </p:cNvPr>
            <p:cNvSpPr/>
            <p:nvPr/>
          </p:nvSpPr>
          <p:spPr>
            <a:xfrm>
              <a:off x="9078338" y="2333860"/>
              <a:ext cx="128678" cy="59606"/>
            </a:xfrm>
            <a:custGeom>
              <a:avLst/>
              <a:gdLst>
                <a:gd name="connsiteX0" fmla="*/ 3253 w 96618"/>
                <a:gd name="connsiteY0" fmla="*/ 23796 h 44755"/>
                <a:gd name="connsiteX1" fmla="*/ 9413 w 96618"/>
                <a:gd name="connsiteY1" fmla="*/ 26286 h 44755"/>
                <a:gd name="connsiteX2" fmla="*/ 19587 w 96618"/>
                <a:gd name="connsiteY2" fmla="*/ 32027 h 44755"/>
                <a:gd name="connsiteX3" fmla="*/ 29692 w 96618"/>
                <a:gd name="connsiteY3" fmla="*/ 35071 h 44755"/>
                <a:gd name="connsiteX4" fmla="*/ 34398 w 96618"/>
                <a:gd name="connsiteY4" fmla="*/ 37423 h 44755"/>
                <a:gd name="connsiteX5" fmla="*/ 38620 w 96618"/>
                <a:gd name="connsiteY5" fmla="*/ 39982 h 44755"/>
                <a:gd name="connsiteX6" fmla="*/ 42911 w 96618"/>
                <a:gd name="connsiteY6" fmla="*/ 42265 h 44755"/>
                <a:gd name="connsiteX7" fmla="*/ 48240 w 96618"/>
                <a:gd name="connsiteY7" fmla="*/ 43648 h 44755"/>
                <a:gd name="connsiteX8" fmla="*/ 62913 w 96618"/>
                <a:gd name="connsiteY8" fmla="*/ 44755 h 44755"/>
                <a:gd name="connsiteX9" fmla="*/ 70319 w 96618"/>
                <a:gd name="connsiteY9" fmla="*/ 44479 h 44755"/>
                <a:gd name="connsiteX10" fmla="*/ 77516 w 96618"/>
                <a:gd name="connsiteY10" fmla="*/ 43026 h 44755"/>
                <a:gd name="connsiteX11" fmla="*/ 84784 w 96618"/>
                <a:gd name="connsiteY11" fmla="*/ 40812 h 44755"/>
                <a:gd name="connsiteX12" fmla="*/ 88659 w 96618"/>
                <a:gd name="connsiteY12" fmla="*/ 39221 h 44755"/>
                <a:gd name="connsiteX13" fmla="*/ 91566 w 96618"/>
                <a:gd name="connsiteY13" fmla="*/ 37215 h 44755"/>
                <a:gd name="connsiteX14" fmla="*/ 93504 w 96618"/>
                <a:gd name="connsiteY14" fmla="*/ 34587 h 44755"/>
                <a:gd name="connsiteX15" fmla="*/ 94750 w 96618"/>
                <a:gd name="connsiteY15" fmla="*/ 31336 h 44755"/>
                <a:gd name="connsiteX16" fmla="*/ 96619 w 96618"/>
                <a:gd name="connsiteY16" fmla="*/ 24557 h 44755"/>
                <a:gd name="connsiteX17" fmla="*/ 95373 w 96618"/>
                <a:gd name="connsiteY17" fmla="*/ 24418 h 44755"/>
                <a:gd name="connsiteX18" fmla="*/ 94612 w 96618"/>
                <a:gd name="connsiteY18" fmla="*/ 24695 h 44755"/>
                <a:gd name="connsiteX19" fmla="*/ 93989 w 96618"/>
                <a:gd name="connsiteY19" fmla="*/ 25179 h 44755"/>
                <a:gd name="connsiteX20" fmla="*/ 91359 w 96618"/>
                <a:gd name="connsiteY20" fmla="*/ 26217 h 44755"/>
                <a:gd name="connsiteX21" fmla="*/ 90943 w 96618"/>
                <a:gd name="connsiteY21" fmla="*/ 26701 h 44755"/>
                <a:gd name="connsiteX22" fmla="*/ 90390 w 96618"/>
                <a:gd name="connsiteY22" fmla="*/ 26770 h 44755"/>
                <a:gd name="connsiteX23" fmla="*/ 88798 w 96618"/>
                <a:gd name="connsiteY23" fmla="*/ 26286 h 44755"/>
                <a:gd name="connsiteX24" fmla="*/ 86168 w 96618"/>
                <a:gd name="connsiteY24" fmla="*/ 25041 h 44755"/>
                <a:gd name="connsiteX25" fmla="*/ 81392 w 96618"/>
                <a:gd name="connsiteY25" fmla="*/ 21720 h 44755"/>
                <a:gd name="connsiteX26" fmla="*/ 78693 w 96618"/>
                <a:gd name="connsiteY26" fmla="*/ 20614 h 44755"/>
                <a:gd name="connsiteX27" fmla="*/ 75440 w 96618"/>
                <a:gd name="connsiteY27" fmla="*/ 19922 h 44755"/>
                <a:gd name="connsiteX28" fmla="*/ 65335 w 96618"/>
                <a:gd name="connsiteY28" fmla="*/ 19023 h 44755"/>
                <a:gd name="connsiteX29" fmla="*/ 62152 w 96618"/>
                <a:gd name="connsiteY29" fmla="*/ 19092 h 44755"/>
                <a:gd name="connsiteX30" fmla="*/ 56476 w 96618"/>
                <a:gd name="connsiteY30" fmla="*/ 20199 h 44755"/>
                <a:gd name="connsiteX31" fmla="*/ 53431 w 96618"/>
                <a:gd name="connsiteY31" fmla="*/ 20268 h 44755"/>
                <a:gd name="connsiteX32" fmla="*/ 50040 w 96618"/>
                <a:gd name="connsiteY32" fmla="*/ 19645 h 44755"/>
                <a:gd name="connsiteX33" fmla="*/ 48932 w 96618"/>
                <a:gd name="connsiteY33" fmla="*/ 18469 h 44755"/>
                <a:gd name="connsiteX34" fmla="*/ 48725 w 96618"/>
                <a:gd name="connsiteY34" fmla="*/ 13835 h 44755"/>
                <a:gd name="connsiteX35" fmla="*/ 47687 w 96618"/>
                <a:gd name="connsiteY35" fmla="*/ 10929 h 44755"/>
                <a:gd name="connsiteX36" fmla="*/ 45956 w 96618"/>
                <a:gd name="connsiteY36" fmla="*/ 9615 h 44755"/>
                <a:gd name="connsiteX37" fmla="*/ 30176 w 96618"/>
                <a:gd name="connsiteY37" fmla="*/ 7886 h 44755"/>
                <a:gd name="connsiteX38" fmla="*/ 26992 w 96618"/>
                <a:gd name="connsiteY38" fmla="*/ 8093 h 44755"/>
                <a:gd name="connsiteX39" fmla="*/ 24016 w 96618"/>
                <a:gd name="connsiteY39" fmla="*/ 9338 h 44755"/>
                <a:gd name="connsiteX40" fmla="*/ 21248 w 96618"/>
                <a:gd name="connsiteY40" fmla="*/ 11206 h 44755"/>
                <a:gd name="connsiteX41" fmla="*/ 18272 w 96618"/>
                <a:gd name="connsiteY41" fmla="*/ 12520 h 44755"/>
                <a:gd name="connsiteX42" fmla="*/ 14950 w 96618"/>
                <a:gd name="connsiteY42" fmla="*/ 12382 h 44755"/>
                <a:gd name="connsiteX43" fmla="*/ 12804 w 96618"/>
                <a:gd name="connsiteY43" fmla="*/ 10791 h 44755"/>
                <a:gd name="connsiteX44" fmla="*/ 12320 w 96618"/>
                <a:gd name="connsiteY44" fmla="*/ 8578 h 44755"/>
                <a:gd name="connsiteX45" fmla="*/ 12250 w 96618"/>
                <a:gd name="connsiteY45" fmla="*/ 6018 h 44755"/>
                <a:gd name="connsiteX46" fmla="*/ 11628 w 96618"/>
                <a:gd name="connsiteY46" fmla="*/ 3251 h 44755"/>
                <a:gd name="connsiteX47" fmla="*/ 9205 w 96618"/>
                <a:gd name="connsiteY47" fmla="*/ 0 h 44755"/>
                <a:gd name="connsiteX48" fmla="*/ 6921 w 96618"/>
                <a:gd name="connsiteY48" fmla="*/ 208 h 44755"/>
                <a:gd name="connsiteX49" fmla="*/ 4983 w 96618"/>
                <a:gd name="connsiteY49" fmla="*/ 2559 h 44755"/>
                <a:gd name="connsiteX50" fmla="*/ 3530 w 96618"/>
                <a:gd name="connsiteY50" fmla="*/ 5811 h 44755"/>
                <a:gd name="connsiteX51" fmla="*/ 1730 w 96618"/>
                <a:gd name="connsiteY51" fmla="*/ 11206 h 44755"/>
                <a:gd name="connsiteX52" fmla="*/ 415 w 96618"/>
                <a:gd name="connsiteY52" fmla="*/ 16671 h 44755"/>
                <a:gd name="connsiteX53" fmla="*/ 0 w 96618"/>
                <a:gd name="connsiteY53" fmla="*/ 20545 h 44755"/>
                <a:gd name="connsiteX54" fmla="*/ 969 w 96618"/>
                <a:gd name="connsiteY54" fmla="*/ 22620 h 44755"/>
                <a:gd name="connsiteX55" fmla="*/ 3253 w 96618"/>
                <a:gd name="connsiteY55" fmla="*/ 23796 h 4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6618" h="44755">
                  <a:moveTo>
                    <a:pt x="3253" y="23796"/>
                  </a:moveTo>
                  <a:lnTo>
                    <a:pt x="9413" y="26286"/>
                  </a:lnTo>
                  <a:lnTo>
                    <a:pt x="19587" y="32027"/>
                  </a:lnTo>
                  <a:lnTo>
                    <a:pt x="29692" y="35071"/>
                  </a:lnTo>
                  <a:lnTo>
                    <a:pt x="34398" y="37423"/>
                  </a:lnTo>
                  <a:lnTo>
                    <a:pt x="38620" y="39982"/>
                  </a:lnTo>
                  <a:lnTo>
                    <a:pt x="42911" y="42265"/>
                  </a:lnTo>
                  <a:lnTo>
                    <a:pt x="48240" y="43648"/>
                  </a:lnTo>
                  <a:lnTo>
                    <a:pt x="62913" y="44755"/>
                  </a:lnTo>
                  <a:lnTo>
                    <a:pt x="70319" y="44479"/>
                  </a:lnTo>
                  <a:lnTo>
                    <a:pt x="77516" y="43026"/>
                  </a:lnTo>
                  <a:lnTo>
                    <a:pt x="84784" y="40812"/>
                  </a:lnTo>
                  <a:lnTo>
                    <a:pt x="88659" y="39221"/>
                  </a:lnTo>
                  <a:lnTo>
                    <a:pt x="91566" y="37215"/>
                  </a:lnTo>
                  <a:lnTo>
                    <a:pt x="93504" y="34587"/>
                  </a:lnTo>
                  <a:lnTo>
                    <a:pt x="94750" y="31336"/>
                  </a:lnTo>
                  <a:lnTo>
                    <a:pt x="96619" y="24557"/>
                  </a:lnTo>
                  <a:lnTo>
                    <a:pt x="95373" y="24418"/>
                  </a:lnTo>
                  <a:lnTo>
                    <a:pt x="94612" y="24695"/>
                  </a:lnTo>
                  <a:lnTo>
                    <a:pt x="93989" y="25179"/>
                  </a:lnTo>
                  <a:lnTo>
                    <a:pt x="91359" y="26217"/>
                  </a:lnTo>
                  <a:lnTo>
                    <a:pt x="90943" y="26701"/>
                  </a:lnTo>
                  <a:lnTo>
                    <a:pt x="90390" y="26770"/>
                  </a:lnTo>
                  <a:lnTo>
                    <a:pt x="88798" y="26286"/>
                  </a:lnTo>
                  <a:lnTo>
                    <a:pt x="86168" y="25041"/>
                  </a:lnTo>
                  <a:lnTo>
                    <a:pt x="81392" y="21720"/>
                  </a:lnTo>
                  <a:lnTo>
                    <a:pt x="78693" y="20614"/>
                  </a:lnTo>
                  <a:lnTo>
                    <a:pt x="75440" y="19922"/>
                  </a:lnTo>
                  <a:lnTo>
                    <a:pt x="65335" y="19023"/>
                  </a:lnTo>
                  <a:lnTo>
                    <a:pt x="62152" y="19092"/>
                  </a:lnTo>
                  <a:lnTo>
                    <a:pt x="56476" y="20199"/>
                  </a:lnTo>
                  <a:lnTo>
                    <a:pt x="53431" y="20268"/>
                  </a:lnTo>
                  <a:lnTo>
                    <a:pt x="50040" y="19645"/>
                  </a:lnTo>
                  <a:lnTo>
                    <a:pt x="48932" y="18469"/>
                  </a:lnTo>
                  <a:lnTo>
                    <a:pt x="48725" y="13835"/>
                  </a:lnTo>
                  <a:lnTo>
                    <a:pt x="47687" y="10929"/>
                  </a:lnTo>
                  <a:lnTo>
                    <a:pt x="45956" y="9615"/>
                  </a:lnTo>
                  <a:lnTo>
                    <a:pt x="30176" y="7886"/>
                  </a:lnTo>
                  <a:lnTo>
                    <a:pt x="26992" y="8093"/>
                  </a:lnTo>
                  <a:lnTo>
                    <a:pt x="24016" y="9338"/>
                  </a:lnTo>
                  <a:lnTo>
                    <a:pt x="21248" y="11206"/>
                  </a:lnTo>
                  <a:lnTo>
                    <a:pt x="18272" y="12520"/>
                  </a:lnTo>
                  <a:lnTo>
                    <a:pt x="14950" y="12382"/>
                  </a:lnTo>
                  <a:lnTo>
                    <a:pt x="12804" y="10791"/>
                  </a:lnTo>
                  <a:lnTo>
                    <a:pt x="12320" y="8578"/>
                  </a:lnTo>
                  <a:lnTo>
                    <a:pt x="12250" y="6018"/>
                  </a:lnTo>
                  <a:lnTo>
                    <a:pt x="11628" y="3251"/>
                  </a:lnTo>
                  <a:lnTo>
                    <a:pt x="9205" y="0"/>
                  </a:lnTo>
                  <a:lnTo>
                    <a:pt x="6921" y="208"/>
                  </a:lnTo>
                  <a:lnTo>
                    <a:pt x="4983" y="2559"/>
                  </a:lnTo>
                  <a:lnTo>
                    <a:pt x="3530" y="5811"/>
                  </a:lnTo>
                  <a:lnTo>
                    <a:pt x="1730" y="11206"/>
                  </a:lnTo>
                  <a:lnTo>
                    <a:pt x="415" y="16671"/>
                  </a:lnTo>
                  <a:lnTo>
                    <a:pt x="0" y="20545"/>
                  </a:lnTo>
                  <a:lnTo>
                    <a:pt x="969" y="22620"/>
                  </a:lnTo>
                  <a:lnTo>
                    <a:pt x="3253" y="2379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6" name="Freeform 3725">
              <a:extLst>
                <a:ext uri="{FF2B5EF4-FFF2-40B4-BE49-F238E27FC236}">
                  <a16:creationId xmlns:a16="http://schemas.microsoft.com/office/drawing/2014/main" id="{DC9964CD-40D9-EF3A-22DA-D0BD11E6C771}"/>
                </a:ext>
              </a:extLst>
            </p:cNvPr>
            <p:cNvSpPr/>
            <p:nvPr/>
          </p:nvSpPr>
          <p:spPr>
            <a:xfrm>
              <a:off x="9071357" y="2326950"/>
              <a:ext cx="142551" cy="73517"/>
            </a:xfrm>
            <a:custGeom>
              <a:avLst/>
              <a:gdLst>
                <a:gd name="connsiteX0" fmla="*/ 14447 w 107034"/>
                <a:gd name="connsiteY0" fmla="*/ 5188 h 55200"/>
                <a:gd name="connsiteX1" fmla="*/ 16869 w 107034"/>
                <a:gd name="connsiteY1" fmla="*/ 8439 h 55200"/>
                <a:gd name="connsiteX2" fmla="*/ 17492 w 107034"/>
                <a:gd name="connsiteY2" fmla="*/ 11206 h 55200"/>
                <a:gd name="connsiteX3" fmla="*/ 17492 w 107034"/>
                <a:gd name="connsiteY3" fmla="*/ 13766 h 55200"/>
                <a:gd name="connsiteX4" fmla="*/ 18046 w 107034"/>
                <a:gd name="connsiteY4" fmla="*/ 15979 h 55200"/>
                <a:gd name="connsiteX5" fmla="*/ 20191 w 107034"/>
                <a:gd name="connsiteY5" fmla="*/ 17570 h 55200"/>
                <a:gd name="connsiteX6" fmla="*/ 23513 w 107034"/>
                <a:gd name="connsiteY6" fmla="*/ 17708 h 55200"/>
                <a:gd name="connsiteX7" fmla="*/ 26489 w 107034"/>
                <a:gd name="connsiteY7" fmla="*/ 16394 h 55200"/>
                <a:gd name="connsiteX8" fmla="*/ 29258 w 107034"/>
                <a:gd name="connsiteY8" fmla="*/ 14526 h 55200"/>
                <a:gd name="connsiteX9" fmla="*/ 32303 w 107034"/>
                <a:gd name="connsiteY9" fmla="*/ 13281 h 55200"/>
                <a:gd name="connsiteX10" fmla="*/ 35487 w 107034"/>
                <a:gd name="connsiteY10" fmla="*/ 13074 h 55200"/>
                <a:gd name="connsiteX11" fmla="*/ 51267 w 107034"/>
                <a:gd name="connsiteY11" fmla="*/ 14803 h 55200"/>
                <a:gd name="connsiteX12" fmla="*/ 52997 w 107034"/>
                <a:gd name="connsiteY12" fmla="*/ 16117 h 55200"/>
                <a:gd name="connsiteX13" fmla="*/ 54036 w 107034"/>
                <a:gd name="connsiteY13" fmla="*/ 19023 h 55200"/>
                <a:gd name="connsiteX14" fmla="*/ 54243 w 107034"/>
                <a:gd name="connsiteY14" fmla="*/ 23657 h 55200"/>
                <a:gd name="connsiteX15" fmla="*/ 55351 w 107034"/>
                <a:gd name="connsiteY15" fmla="*/ 24833 h 55200"/>
                <a:gd name="connsiteX16" fmla="*/ 58742 w 107034"/>
                <a:gd name="connsiteY16" fmla="*/ 25456 h 55200"/>
                <a:gd name="connsiteX17" fmla="*/ 61857 w 107034"/>
                <a:gd name="connsiteY17" fmla="*/ 25456 h 55200"/>
                <a:gd name="connsiteX18" fmla="*/ 67532 w 107034"/>
                <a:gd name="connsiteY18" fmla="*/ 24280 h 55200"/>
                <a:gd name="connsiteX19" fmla="*/ 70715 w 107034"/>
                <a:gd name="connsiteY19" fmla="*/ 24142 h 55200"/>
                <a:gd name="connsiteX20" fmla="*/ 80820 w 107034"/>
                <a:gd name="connsiteY20" fmla="*/ 25041 h 55200"/>
                <a:gd name="connsiteX21" fmla="*/ 84073 w 107034"/>
                <a:gd name="connsiteY21" fmla="*/ 25733 h 55200"/>
                <a:gd name="connsiteX22" fmla="*/ 86842 w 107034"/>
                <a:gd name="connsiteY22" fmla="*/ 26908 h 55200"/>
                <a:gd name="connsiteX23" fmla="*/ 91617 w 107034"/>
                <a:gd name="connsiteY23" fmla="*/ 30229 h 55200"/>
                <a:gd name="connsiteX24" fmla="*/ 94316 w 107034"/>
                <a:gd name="connsiteY24" fmla="*/ 31474 h 55200"/>
                <a:gd name="connsiteX25" fmla="*/ 95908 w 107034"/>
                <a:gd name="connsiteY25" fmla="*/ 31958 h 55200"/>
                <a:gd name="connsiteX26" fmla="*/ 96462 w 107034"/>
                <a:gd name="connsiteY26" fmla="*/ 31958 h 55200"/>
                <a:gd name="connsiteX27" fmla="*/ 96877 w 107034"/>
                <a:gd name="connsiteY27" fmla="*/ 31474 h 55200"/>
                <a:gd name="connsiteX28" fmla="*/ 99438 w 107034"/>
                <a:gd name="connsiteY28" fmla="*/ 30436 h 55200"/>
                <a:gd name="connsiteX29" fmla="*/ 100061 w 107034"/>
                <a:gd name="connsiteY29" fmla="*/ 29952 h 55200"/>
                <a:gd name="connsiteX30" fmla="*/ 100822 w 107034"/>
                <a:gd name="connsiteY30" fmla="*/ 29675 h 55200"/>
                <a:gd name="connsiteX31" fmla="*/ 102068 w 107034"/>
                <a:gd name="connsiteY31" fmla="*/ 29814 h 55200"/>
                <a:gd name="connsiteX32" fmla="*/ 100199 w 107034"/>
                <a:gd name="connsiteY32" fmla="*/ 36593 h 55200"/>
                <a:gd name="connsiteX33" fmla="*/ 98954 w 107034"/>
                <a:gd name="connsiteY33" fmla="*/ 39844 h 55200"/>
                <a:gd name="connsiteX34" fmla="*/ 97015 w 107034"/>
                <a:gd name="connsiteY34" fmla="*/ 42473 h 55200"/>
                <a:gd name="connsiteX35" fmla="*/ 94109 w 107034"/>
                <a:gd name="connsiteY35" fmla="*/ 44479 h 55200"/>
                <a:gd name="connsiteX36" fmla="*/ 90233 w 107034"/>
                <a:gd name="connsiteY36" fmla="*/ 46070 h 55200"/>
                <a:gd name="connsiteX37" fmla="*/ 82897 w 107034"/>
                <a:gd name="connsiteY37" fmla="*/ 48283 h 55200"/>
                <a:gd name="connsiteX38" fmla="*/ 75699 w 107034"/>
                <a:gd name="connsiteY38" fmla="*/ 49736 h 55200"/>
                <a:gd name="connsiteX39" fmla="*/ 68293 w 107034"/>
                <a:gd name="connsiteY39" fmla="*/ 50012 h 55200"/>
                <a:gd name="connsiteX40" fmla="*/ 53620 w 107034"/>
                <a:gd name="connsiteY40" fmla="*/ 48836 h 55200"/>
                <a:gd name="connsiteX41" fmla="*/ 48222 w 107034"/>
                <a:gd name="connsiteY41" fmla="*/ 47522 h 55200"/>
                <a:gd name="connsiteX42" fmla="*/ 43931 w 107034"/>
                <a:gd name="connsiteY42" fmla="*/ 45240 h 55200"/>
                <a:gd name="connsiteX43" fmla="*/ 39778 w 107034"/>
                <a:gd name="connsiteY43" fmla="*/ 42680 h 55200"/>
                <a:gd name="connsiteX44" fmla="*/ 35072 w 107034"/>
                <a:gd name="connsiteY44" fmla="*/ 40328 h 55200"/>
                <a:gd name="connsiteX45" fmla="*/ 24967 w 107034"/>
                <a:gd name="connsiteY45" fmla="*/ 37215 h 55200"/>
                <a:gd name="connsiteX46" fmla="*/ 14793 w 107034"/>
                <a:gd name="connsiteY46" fmla="*/ 31474 h 55200"/>
                <a:gd name="connsiteX47" fmla="*/ 8633 w 107034"/>
                <a:gd name="connsiteY47" fmla="*/ 29053 h 55200"/>
                <a:gd name="connsiteX48" fmla="*/ 6280 w 107034"/>
                <a:gd name="connsiteY48" fmla="*/ 27808 h 55200"/>
                <a:gd name="connsiteX49" fmla="*/ 5311 w 107034"/>
                <a:gd name="connsiteY49" fmla="*/ 25733 h 55200"/>
                <a:gd name="connsiteX50" fmla="*/ 5726 w 107034"/>
                <a:gd name="connsiteY50" fmla="*/ 21859 h 55200"/>
                <a:gd name="connsiteX51" fmla="*/ 7041 w 107034"/>
                <a:gd name="connsiteY51" fmla="*/ 16394 h 55200"/>
                <a:gd name="connsiteX52" fmla="*/ 8910 w 107034"/>
                <a:gd name="connsiteY52" fmla="*/ 10999 h 55200"/>
                <a:gd name="connsiteX53" fmla="*/ 10364 w 107034"/>
                <a:gd name="connsiteY53" fmla="*/ 7747 h 55200"/>
                <a:gd name="connsiteX54" fmla="*/ 12301 w 107034"/>
                <a:gd name="connsiteY54" fmla="*/ 5396 h 55200"/>
                <a:gd name="connsiteX55" fmla="*/ 14585 w 107034"/>
                <a:gd name="connsiteY55" fmla="*/ 5188 h 55200"/>
                <a:gd name="connsiteX56" fmla="*/ 14585 w 107034"/>
                <a:gd name="connsiteY56" fmla="*/ 0 h 55200"/>
                <a:gd name="connsiteX57" fmla="*/ 14170 w 107034"/>
                <a:gd name="connsiteY57" fmla="*/ 0 h 55200"/>
                <a:gd name="connsiteX58" fmla="*/ 11886 w 107034"/>
                <a:gd name="connsiteY58" fmla="*/ 208 h 55200"/>
                <a:gd name="connsiteX59" fmla="*/ 8218 w 107034"/>
                <a:gd name="connsiteY59" fmla="*/ 2144 h 55200"/>
                <a:gd name="connsiteX60" fmla="*/ 6280 w 107034"/>
                <a:gd name="connsiteY60" fmla="*/ 4496 h 55200"/>
                <a:gd name="connsiteX61" fmla="*/ 5588 w 107034"/>
                <a:gd name="connsiteY61" fmla="*/ 5603 h 55200"/>
                <a:gd name="connsiteX62" fmla="*/ 4134 w 107034"/>
                <a:gd name="connsiteY62" fmla="*/ 8854 h 55200"/>
                <a:gd name="connsiteX63" fmla="*/ 3927 w 107034"/>
                <a:gd name="connsiteY63" fmla="*/ 9338 h 55200"/>
                <a:gd name="connsiteX64" fmla="*/ 2058 w 107034"/>
                <a:gd name="connsiteY64" fmla="*/ 14734 h 55200"/>
                <a:gd name="connsiteX65" fmla="*/ 1920 w 107034"/>
                <a:gd name="connsiteY65" fmla="*/ 15218 h 55200"/>
                <a:gd name="connsiteX66" fmla="*/ 605 w 107034"/>
                <a:gd name="connsiteY66" fmla="*/ 20683 h 55200"/>
                <a:gd name="connsiteX67" fmla="*/ 466 w 107034"/>
                <a:gd name="connsiteY67" fmla="*/ 21305 h 55200"/>
                <a:gd name="connsiteX68" fmla="*/ 51 w 107034"/>
                <a:gd name="connsiteY68" fmla="*/ 25179 h 55200"/>
                <a:gd name="connsiteX69" fmla="*/ 535 w 107034"/>
                <a:gd name="connsiteY69" fmla="*/ 27946 h 55200"/>
                <a:gd name="connsiteX70" fmla="*/ 1504 w 107034"/>
                <a:gd name="connsiteY70" fmla="*/ 30021 h 55200"/>
                <a:gd name="connsiteX71" fmla="*/ 3788 w 107034"/>
                <a:gd name="connsiteY71" fmla="*/ 32373 h 55200"/>
                <a:gd name="connsiteX72" fmla="*/ 6141 w 107034"/>
                <a:gd name="connsiteY72" fmla="*/ 33618 h 55200"/>
                <a:gd name="connsiteX73" fmla="*/ 6626 w 107034"/>
                <a:gd name="connsiteY73" fmla="*/ 33826 h 55200"/>
                <a:gd name="connsiteX74" fmla="*/ 12440 w 107034"/>
                <a:gd name="connsiteY74" fmla="*/ 36178 h 55200"/>
                <a:gd name="connsiteX75" fmla="*/ 22268 w 107034"/>
                <a:gd name="connsiteY75" fmla="*/ 41712 h 55200"/>
                <a:gd name="connsiteX76" fmla="*/ 23306 w 107034"/>
                <a:gd name="connsiteY76" fmla="*/ 42127 h 55200"/>
                <a:gd name="connsiteX77" fmla="*/ 32995 w 107034"/>
                <a:gd name="connsiteY77" fmla="*/ 45101 h 55200"/>
                <a:gd name="connsiteX78" fmla="*/ 37079 w 107034"/>
                <a:gd name="connsiteY78" fmla="*/ 47107 h 55200"/>
                <a:gd name="connsiteX79" fmla="*/ 41024 w 107034"/>
                <a:gd name="connsiteY79" fmla="*/ 49597 h 55200"/>
                <a:gd name="connsiteX80" fmla="*/ 41301 w 107034"/>
                <a:gd name="connsiteY80" fmla="*/ 49805 h 55200"/>
                <a:gd name="connsiteX81" fmla="*/ 45592 w 107034"/>
                <a:gd name="connsiteY81" fmla="*/ 52088 h 55200"/>
                <a:gd name="connsiteX82" fmla="*/ 46768 w 107034"/>
                <a:gd name="connsiteY82" fmla="*/ 52572 h 55200"/>
                <a:gd name="connsiteX83" fmla="*/ 52167 w 107034"/>
                <a:gd name="connsiteY83" fmla="*/ 53886 h 55200"/>
                <a:gd name="connsiteX84" fmla="*/ 52997 w 107034"/>
                <a:gd name="connsiteY84" fmla="*/ 54024 h 55200"/>
                <a:gd name="connsiteX85" fmla="*/ 67670 w 107034"/>
                <a:gd name="connsiteY85" fmla="*/ 55200 h 55200"/>
                <a:gd name="connsiteX86" fmla="*/ 68085 w 107034"/>
                <a:gd name="connsiteY86" fmla="*/ 55200 h 55200"/>
                <a:gd name="connsiteX87" fmla="*/ 68293 w 107034"/>
                <a:gd name="connsiteY87" fmla="*/ 55200 h 55200"/>
                <a:gd name="connsiteX88" fmla="*/ 75699 w 107034"/>
                <a:gd name="connsiteY88" fmla="*/ 54924 h 55200"/>
                <a:gd name="connsiteX89" fmla="*/ 76529 w 107034"/>
                <a:gd name="connsiteY89" fmla="*/ 54855 h 55200"/>
                <a:gd name="connsiteX90" fmla="*/ 83727 w 107034"/>
                <a:gd name="connsiteY90" fmla="*/ 53402 h 55200"/>
                <a:gd name="connsiteX91" fmla="*/ 84212 w 107034"/>
                <a:gd name="connsiteY91" fmla="*/ 53264 h 55200"/>
                <a:gd name="connsiteX92" fmla="*/ 91548 w 107034"/>
                <a:gd name="connsiteY92" fmla="*/ 51050 h 55200"/>
                <a:gd name="connsiteX93" fmla="*/ 92033 w 107034"/>
                <a:gd name="connsiteY93" fmla="*/ 50912 h 55200"/>
                <a:gd name="connsiteX94" fmla="*/ 95908 w 107034"/>
                <a:gd name="connsiteY94" fmla="*/ 49321 h 55200"/>
                <a:gd name="connsiteX95" fmla="*/ 96877 w 107034"/>
                <a:gd name="connsiteY95" fmla="*/ 48836 h 55200"/>
                <a:gd name="connsiteX96" fmla="*/ 99784 w 107034"/>
                <a:gd name="connsiteY96" fmla="*/ 46830 h 55200"/>
                <a:gd name="connsiteX97" fmla="*/ 101030 w 107034"/>
                <a:gd name="connsiteY97" fmla="*/ 45585 h 55200"/>
                <a:gd name="connsiteX98" fmla="*/ 102968 w 107034"/>
                <a:gd name="connsiteY98" fmla="*/ 42957 h 55200"/>
                <a:gd name="connsiteX99" fmla="*/ 103591 w 107034"/>
                <a:gd name="connsiteY99" fmla="*/ 41781 h 55200"/>
                <a:gd name="connsiteX100" fmla="*/ 104836 w 107034"/>
                <a:gd name="connsiteY100" fmla="*/ 38530 h 55200"/>
                <a:gd name="connsiteX101" fmla="*/ 104975 w 107034"/>
                <a:gd name="connsiteY101" fmla="*/ 38045 h 55200"/>
                <a:gd name="connsiteX102" fmla="*/ 106844 w 107034"/>
                <a:gd name="connsiteY102" fmla="*/ 31266 h 55200"/>
                <a:gd name="connsiteX103" fmla="*/ 106151 w 107034"/>
                <a:gd name="connsiteY103" fmla="*/ 26978 h 55200"/>
                <a:gd name="connsiteX104" fmla="*/ 102483 w 107034"/>
                <a:gd name="connsiteY104" fmla="*/ 24764 h 55200"/>
                <a:gd name="connsiteX105" fmla="*/ 101237 w 107034"/>
                <a:gd name="connsiteY105" fmla="*/ 24626 h 55200"/>
                <a:gd name="connsiteX106" fmla="*/ 100615 w 107034"/>
                <a:gd name="connsiteY106" fmla="*/ 24626 h 55200"/>
                <a:gd name="connsiteX107" fmla="*/ 98815 w 107034"/>
                <a:gd name="connsiteY107" fmla="*/ 24972 h 55200"/>
                <a:gd name="connsiteX108" fmla="*/ 98054 w 107034"/>
                <a:gd name="connsiteY108" fmla="*/ 25248 h 55200"/>
                <a:gd name="connsiteX109" fmla="*/ 96531 w 107034"/>
                <a:gd name="connsiteY109" fmla="*/ 26148 h 55200"/>
                <a:gd name="connsiteX110" fmla="*/ 95354 w 107034"/>
                <a:gd name="connsiteY110" fmla="*/ 26632 h 55200"/>
                <a:gd name="connsiteX111" fmla="*/ 93970 w 107034"/>
                <a:gd name="connsiteY111" fmla="*/ 26009 h 55200"/>
                <a:gd name="connsiteX112" fmla="*/ 89610 w 107034"/>
                <a:gd name="connsiteY112" fmla="*/ 22966 h 55200"/>
                <a:gd name="connsiteX113" fmla="*/ 88641 w 107034"/>
                <a:gd name="connsiteY113" fmla="*/ 22412 h 55200"/>
                <a:gd name="connsiteX114" fmla="*/ 85873 w 107034"/>
                <a:gd name="connsiteY114" fmla="*/ 21236 h 55200"/>
                <a:gd name="connsiteX115" fmla="*/ 84904 w 107034"/>
                <a:gd name="connsiteY115" fmla="*/ 20960 h 55200"/>
                <a:gd name="connsiteX116" fmla="*/ 81651 w 107034"/>
                <a:gd name="connsiteY116" fmla="*/ 20268 h 55200"/>
                <a:gd name="connsiteX117" fmla="*/ 81028 w 107034"/>
                <a:gd name="connsiteY117" fmla="*/ 20199 h 55200"/>
                <a:gd name="connsiteX118" fmla="*/ 70923 w 107034"/>
                <a:gd name="connsiteY118" fmla="*/ 19299 h 55200"/>
                <a:gd name="connsiteX119" fmla="*/ 70439 w 107034"/>
                <a:gd name="connsiteY119" fmla="*/ 19299 h 55200"/>
                <a:gd name="connsiteX120" fmla="*/ 70231 w 107034"/>
                <a:gd name="connsiteY120" fmla="*/ 19299 h 55200"/>
                <a:gd name="connsiteX121" fmla="*/ 67047 w 107034"/>
                <a:gd name="connsiteY121" fmla="*/ 19438 h 55200"/>
                <a:gd name="connsiteX122" fmla="*/ 66216 w 107034"/>
                <a:gd name="connsiteY122" fmla="*/ 19507 h 55200"/>
                <a:gd name="connsiteX123" fmla="*/ 60957 w 107034"/>
                <a:gd name="connsiteY123" fmla="*/ 20545 h 55200"/>
                <a:gd name="connsiteX124" fmla="*/ 59019 w 107034"/>
                <a:gd name="connsiteY124" fmla="*/ 20545 h 55200"/>
                <a:gd name="connsiteX125" fmla="*/ 59019 w 107034"/>
                <a:gd name="connsiteY125" fmla="*/ 19161 h 55200"/>
                <a:gd name="connsiteX126" fmla="*/ 58742 w 107034"/>
                <a:gd name="connsiteY126" fmla="*/ 17639 h 55200"/>
                <a:gd name="connsiteX127" fmla="*/ 57704 w 107034"/>
                <a:gd name="connsiteY127" fmla="*/ 14734 h 55200"/>
                <a:gd name="connsiteX128" fmla="*/ 55904 w 107034"/>
                <a:gd name="connsiteY128" fmla="*/ 12313 h 55200"/>
                <a:gd name="connsiteX129" fmla="*/ 54174 w 107034"/>
                <a:gd name="connsiteY129" fmla="*/ 10999 h 55200"/>
                <a:gd name="connsiteX130" fmla="*/ 51682 w 107034"/>
                <a:gd name="connsiteY130" fmla="*/ 10030 h 55200"/>
                <a:gd name="connsiteX131" fmla="*/ 35902 w 107034"/>
                <a:gd name="connsiteY131" fmla="*/ 8301 h 55200"/>
                <a:gd name="connsiteX132" fmla="*/ 35349 w 107034"/>
                <a:gd name="connsiteY132" fmla="*/ 8301 h 55200"/>
                <a:gd name="connsiteX133" fmla="*/ 35003 w 107034"/>
                <a:gd name="connsiteY133" fmla="*/ 8301 h 55200"/>
                <a:gd name="connsiteX134" fmla="*/ 31819 w 107034"/>
                <a:gd name="connsiteY134" fmla="*/ 8508 h 55200"/>
                <a:gd name="connsiteX135" fmla="*/ 30158 w 107034"/>
                <a:gd name="connsiteY135" fmla="*/ 8923 h 55200"/>
                <a:gd name="connsiteX136" fmla="*/ 27113 w 107034"/>
                <a:gd name="connsiteY136" fmla="*/ 10169 h 55200"/>
                <a:gd name="connsiteX137" fmla="*/ 26213 w 107034"/>
                <a:gd name="connsiteY137" fmla="*/ 10653 h 55200"/>
                <a:gd name="connsiteX138" fmla="*/ 23791 w 107034"/>
                <a:gd name="connsiteY138" fmla="*/ 12244 h 55200"/>
                <a:gd name="connsiteX139" fmla="*/ 22544 w 107034"/>
                <a:gd name="connsiteY139" fmla="*/ 12797 h 55200"/>
                <a:gd name="connsiteX140" fmla="*/ 22544 w 107034"/>
                <a:gd name="connsiteY140" fmla="*/ 11552 h 55200"/>
                <a:gd name="connsiteX141" fmla="*/ 22406 w 107034"/>
                <a:gd name="connsiteY141" fmla="*/ 10514 h 55200"/>
                <a:gd name="connsiteX142" fmla="*/ 21783 w 107034"/>
                <a:gd name="connsiteY142" fmla="*/ 7747 h 55200"/>
                <a:gd name="connsiteX143" fmla="*/ 20883 w 107034"/>
                <a:gd name="connsiteY143" fmla="*/ 5741 h 55200"/>
                <a:gd name="connsiteX144" fmla="*/ 18461 w 107034"/>
                <a:gd name="connsiteY144" fmla="*/ 2490 h 55200"/>
                <a:gd name="connsiteX145" fmla="*/ 14308 w 107034"/>
                <a:gd name="connsiteY145" fmla="*/ 415 h 55200"/>
                <a:gd name="connsiteX146" fmla="*/ 14308 w 107034"/>
                <a:gd name="connsiteY146" fmla="*/ 415 h 5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07034" h="55200">
                  <a:moveTo>
                    <a:pt x="14447" y="5188"/>
                  </a:moveTo>
                  <a:lnTo>
                    <a:pt x="16869" y="8439"/>
                  </a:lnTo>
                  <a:lnTo>
                    <a:pt x="17492" y="11206"/>
                  </a:lnTo>
                  <a:lnTo>
                    <a:pt x="17492" y="13766"/>
                  </a:lnTo>
                  <a:cubicBezTo>
                    <a:pt x="17492" y="13766"/>
                    <a:pt x="18046" y="15979"/>
                    <a:pt x="18046" y="15979"/>
                  </a:cubicBezTo>
                  <a:lnTo>
                    <a:pt x="20191" y="17570"/>
                  </a:lnTo>
                  <a:lnTo>
                    <a:pt x="23513" y="17708"/>
                  </a:lnTo>
                  <a:lnTo>
                    <a:pt x="26489" y="16394"/>
                  </a:lnTo>
                  <a:lnTo>
                    <a:pt x="29258" y="14526"/>
                  </a:lnTo>
                  <a:lnTo>
                    <a:pt x="32303" y="13281"/>
                  </a:lnTo>
                  <a:lnTo>
                    <a:pt x="35487" y="13074"/>
                  </a:lnTo>
                  <a:lnTo>
                    <a:pt x="51267" y="14803"/>
                  </a:lnTo>
                  <a:lnTo>
                    <a:pt x="52997" y="16117"/>
                  </a:lnTo>
                  <a:lnTo>
                    <a:pt x="54036" y="19023"/>
                  </a:lnTo>
                  <a:lnTo>
                    <a:pt x="54243" y="23657"/>
                  </a:lnTo>
                  <a:lnTo>
                    <a:pt x="55351" y="24833"/>
                  </a:lnTo>
                  <a:lnTo>
                    <a:pt x="58742" y="25456"/>
                  </a:lnTo>
                  <a:lnTo>
                    <a:pt x="61857" y="25456"/>
                  </a:lnTo>
                  <a:cubicBezTo>
                    <a:pt x="61857" y="25456"/>
                    <a:pt x="67532" y="24280"/>
                    <a:pt x="67532" y="24280"/>
                  </a:cubicBezTo>
                  <a:lnTo>
                    <a:pt x="70715" y="24142"/>
                  </a:lnTo>
                  <a:lnTo>
                    <a:pt x="80820" y="25041"/>
                  </a:lnTo>
                  <a:lnTo>
                    <a:pt x="84073" y="25733"/>
                  </a:lnTo>
                  <a:lnTo>
                    <a:pt x="86842" y="26908"/>
                  </a:lnTo>
                  <a:lnTo>
                    <a:pt x="91617" y="30229"/>
                  </a:lnTo>
                  <a:lnTo>
                    <a:pt x="94316" y="31474"/>
                  </a:lnTo>
                  <a:lnTo>
                    <a:pt x="95908" y="31958"/>
                  </a:lnTo>
                  <a:lnTo>
                    <a:pt x="96462" y="31958"/>
                  </a:lnTo>
                  <a:cubicBezTo>
                    <a:pt x="96462" y="31958"/>
                    <a:pt x="96877" y="31474"/>
                    <a:pt x="96877" y="31474"/>
                  </a:cubicBezTo>
                  <a:lnTo>
                    <a:pt x="99438" y="30436"/>
                  </a:lnTo>
                  <a:lnTo>
                    <a:pt x="100061" y="29952"/>
                  </a:lnTo>
                  <a:lnTo>
                    <a:pt x="100822" y="29675"/>
                  </a:lnTo>
                  <a:lnTo>
                    <a:pt x="102068" y="29814"/>
                  </a:lnTo>
                  <a:lnTo>
                    <a:pt x="100199" y="36593"/>
                  </a:lnTo>
                  <a:lnTo>
                    <a:pt x="98954" y="39844"/>
                  </a:lnTo>
                  <a:lnTo>
                    <a:pt x="97015" y="42473"/>
                  </a:lnTo>
                  <a:lnTo>
                    <a:pt x="94109" y="44479"/>
                  </a:lnTo>
                  <a:lnTo>
                    <a:pt x="90233" y="46070"/>
                  </a:lnTo>
                  <a:lnTo>
                    <a:pt x="82897" y="48283"/>
                  </a:lnTo>
                  <a:lnTo>
                    <a:pt x="75699" y="49736"/>
                  </a:lnTo>
                  <a:lnTo>
                    <a:pt x="68293" y="50012"/>
                  </a:lnTo>
                  <a:lnTo>
                    <a:pt x="53620" y="48836"/>
                  </a:lnTo>
                  <a:lnTo>
                    <a:pt x="48222" y="47522"/>
                  </a:lnTo>
                  <a:lnTo>
                    <a:pt x="43931" y="45240"/>
                  </a:lnTo>
                  <a:lnTo>
                    <a:pt x="39778" y="42680"/>
                  </a:lnTo>
                  <a:lnTo>
                    <a:pt x="35072" y="40328"/>
                  </a:lnTo>
                  <a:lnTo>
                    <a:pt x="24967" y="37215"/>
                  </a:lnTo>
                  <a:lnTo>
                    <a:pt x="14793" y="31474"/>
                  </a:lnTo>
                  <a:lnTo>
                    <a:pt x="8633" y="29053"/>
                  </a:lnTo>
                  <a:lnTo>
                    <a:pt x="6280" y="27808"/>
                  </a:lnTo>
                  <a:lnTo>
                    <a:pt x="5311" y="25733"/>
                  </a:lnTo>
                  <a:lnTo>
                    <a:pt x="5726" y="21859"/>
                  </a:lnTo>
                  <a:lnTo>
                    <a:pt x="7041" y="16394"/>
                  </a:lnTo>
                  <a:lnTo>
                    <a:pt x="8910" y="10999"/>
                  </a:lnTo>
                  <a:lnTo>
                    <a:pt x="10364" y="7747"/>
                  </a:lnTo>
                  <a:lnTo>
                    <a:pt x="12301" y="5396"/>
                  </a:lnTo>
                  <a:lnTo>
                    <a:pt x="14585" y="5188"/>
                  </a:lnTo>
                  <a:moveTo>
                    <a:pt x="14585" y="0"/>
                  </a:moveTo>
                  <a:cubicBezTo>
                    <a:pt x="14585" y="0"/>
                    <a:pt x="14308" y="0"/>
                    <a:pt x="14170" y="0"/>
                  </a:cubicBezTo>
                  <a:lnTo>
                    <a:pt x="11886" y="208"/>
                  </a:lnTo>
                  <a:cubicBezTo>
                    <a:pt x="10432" y="346"/>
                    <a:pt x="9117" y="1038"/>
                    <a:pt x="8218" y="2144"/>
                  </a:cubicBezTo>
                  <a:lnTo>
                    <a:pt x="6280" y="4496"/>
                  </a:lnTo>
                  <a:cubicBezTo>
                    <a:pt x="6280" y="4496"/>
                    <a:pt x="5795" y="5188"/>
                    <a:pt x="5588" y="5603"/>
                  </a:cubicBezTo>
                  <a:lnTo>
                    <a:pt x="4134" y="8854"/>
                  </a:lnTo>
                  <a:cubicBezTo>
                    <a:pt x="4134" y="8854"/>
                    <a:pt x="3996" y="9131"/>
                    <a:pt x="3927" y="9338"/>
                  </a:cubicBezTo>
                  <a:lnTo>
                    <a:pt x="2058" y="14734"/>
                  </a:lnTo>
                  <a:cubicBezTo>
                    <a:pt x="2058" y="14734"/>
                    <a:pt x="1989" y="15080"/>
                    <a:pt x="1920" y="15218"/>
                  </a:cubicBezTo>
                  <a:lnTo>
                    <a:pt x="605" y="20683"/>
                  </a:lnTo>
                  <a:cubicBezTo>
                    <a:pt x="605" y="20683"/>
                    <a:pt x="535" y="21098"/>
                    <a:pt x="466" y="21305"/>
                  </a:cubicBezTo>
                  <a:lnTo>
                    <a:pt x="51" y="25179"/>
                  </a:lnTo>
                  <a:cubicBezTo>
                    <a:pt x="-87" y="26148"/>
                    <a:pt x="51" y="27116"/>
                    <a:pt x="535" y="27946"/>
                  </a:cubicBezTo>
                  <a:lnTo>
                    <a:pt x="1504" y="30021"/>
                  </a:lnTo>
                  <a:cubicBezTo>
                    <a:pt x="1989" y="31059"/>
                    <a:pt x="2819" y="31889"/>
                    <a:pt x="3788" y="32373"/>
                  </a:cubicBezTo>
                  <a:lnTo>
                    <a:pt x="6141" y="33618"/>
                  </a:lnTo>
                  <a:cubicBezTo>
                    <a:pt x="6141" y="33618"/>
                    <a:pt x="6488" y="33757"/>
                    <a:pt x="6626" y="33826"/>
                  </a:cubicBezTo>
                  <a:lnTo>
                    <a:pt x="12440" y="36178"/>
                  </a:lnTo>
                  <a:lnTo>
                    <a:pt x="22268" y="41712"/>
                  </a:lnTo>
                  <a:cubicBezTo>
                    <a:pt x="22268" y="41712"/>
                    <a:pt x="22960" y="42057"/>
                    <a:pt x="23306" y="42127"/>
                  </a:cubicBezTo>
                  <a:lnTo>
                    <a:pt x="32995" y="45101"/>
                  </a:lnTo>
                  <a:lnTo>
                    <a:pt x="37079" y="47107"/>
                  </a:lnTo>
                  <a:lnTo>
                    <a:pt x="41024" y="49597"/>
                  </a:lnTo>
                  <a:cubicBezTo>
                    <a:pt x="41024" y="49597"/>
                    <a:pt x="41231" y="49736"/>
                    <a:pt x="41301" y="49805"/>
                  </a:cubicBezTo>
                  <a:lnTo>
                    <a:pt x="45592" y="52088"/>
                  </a:lnTo>
                  <a:cubicBezTo>
                    <a:pt x="45938" y="52295"/>
                    <a:pt x="46353" y="52433"/>
                    <a:pt x="46768" y="52572"/>
                  </a:cubicBezTo>
                  <a:lnTo>
                    <a:pt x="52167" y="53886"/>
                  </a:lnTo>
                  <a:cubicBezTo>
                    <a:pt x="52167" y="53886"/>
                    <a:pt x="52721" y="54024"/>
                    <a:pt x="52997" y="54024"/>
                  </a:cubicBezTo>
                  <a:lnTo>
                    <a:pt x="67670" y="55200"/>
                  </a:lnTo>
                  <a:cubicBezTo>
                    <a:pt x="67670" y="55200"/>
                    <a:pt x="67947" y="55200"/>
                    <a:pt x="68085" y="55200"/>
                  </a:cubicBezTo>
                  <a:cubicBezTo>
                    <a:pt x="68085" y="55200"/>
                    <a:pt x="68224" y="55200"/>
                    <a:pt x="68293" y="55200"/>
                  </a:cubicBezTo>
                  <a:lnTo>
                    <a:pt x="75699" y="54924"/>
                  </a:lnTo>
                  <a:cubicBezTo>
                    <a:pt x="75699" y="54924"/>
                    <a:pt x="76252" y="54924"/>
                    <a:pt x="76529" y="54855"/>
                  </a:cubicBezTo>
                  <a:lnTo>
                    <a:pt x="83727" y="53402"/>
                  </a:lnTo>
                  <a:cubicBezTo>
                    <a:pt x="83727" y="53402"/>
                    <a:pt x="84073" y="53333"/>
                    <a:pt x="84212" y="53264"/>
                  </a:cubicBezTo>
                  <a:lnTo>
                    <a:pt x="91548" y="51050"/>
                  </a:lnTo>
                  <a:cubicBezTo>
                    <a:pt x="91548" y="51050"/>
                    <a:pt x="91825" y="50981"/>
                    <a:pt x="92033" y="50912"/>
                  </a:cubicBezTo>
                  <a:lnTo>
                    <a:pt x="95908" y="49321"/>
                  </a:lnTo>
                  <a:cubicBezTo>
                    <a:pt x="95908" y="49321"/>
                    <a:pt x="96531" y="49044"/>
                    <a:pt x="96877" y="48836"/>
                  </a:cubicBezTo>
                  <a:lnTo>
                    <a:pt x="99784" y="46830"/>
                  </a:lnTo>
                  <a:cubicBezTo>
                    <a:pt x="100269" y="46485"/>
                    <a:pt x="100684" y="46070"/>
                    <a:pt x="101030" y="45585"/>
                  </a:cubicBezTo>
                  <a:lnTo>
                    <a:pt x="102968" y="42957"/>
                  </a:lnTo>
                  <a:cubicBezTo>
                    <a:pt x="103245" y="42611"/>
                    <a:pt x="103452" y="42196"/>
                    <a:pt x="103591" y="41781"/>
                  </a:cubicBezTo>
                  <a:lnTo>
                    <a:pt x="104836" y="38530"/>
                  </a:lnTo>
                  <a:cubicBezTo>
                    <a:pt x="104836" y="38530"/>
                    <a:pt x="104975" y="38184"/>
                    <a:pt x="104975" y="38045"/>
                  </a:cubicBezTo>
                  <a:lnTo>
                    <a:pt x="106844" y="31266"/>
                  </a:lnTo>
                  <a:cubicBezTo>
                    <a:pt x="107259" y="29814"/>
                    <a:pt x="106982" y="28223"/>
                    <a:pt x="106151" y="26978"/>
                  </a:cubicBezTo>
                  <a:cubicBezTo>
                    <a:pt x="105321" y="25733"/>
                    <a:pt x="103937" y="24902"/>
                    <a:pt x="102483" y="24764"/>
                  </a:cubicBezTo>
                  <a:lnTo>
                    <a:pt x="101237" y="24626"/>
                  </a:lnTo>
                  <a:cubicBezTo>
                    <a:pt x="101237" y="24626"/>
                    <a:pt x="100822" y="24626"/>
                    <a:pt x="100615" y="24626"/>
                  </a:cubicBezTo>
                  <a:cubicBezTo>
                    <a:pt x="99992" y="24626"/>
                    <a:pt x="99438" y="24764"/>
                    <a:pt x="98815" y="24972"/>
                  </a:cubicBezTo>
                  <a:lnTo>
                    <a:pt x="98054" y="25248"/>
                  </a:lnTo>
                  <a:cubicBezTo>
                    <a:pt x="97500" y="25456"/>
                    <a:pt x="97015" y="25733"/>
                    <a:pt x="96531" y="26148"/>
                  </a:cubicBezTo>
                  <a:lnTo>
                    <a:pt x="95354" y="26632"/>
                  </a:lnTo>
                  <a:lnTo>
                    <a:pt x="93970" y="26009"/>
                  </a:lnTo>
                  <a:lnTo>
                    <a:pt x="89610" y="22966"/>
                  </a:lnTo>
                  <a:cubicBezTo>
                    <a:pt x="89610" y="22966"/>
                    <a:pt x="88987" y="22551"/>
                    <a:pt x="88641" y="22412"/>
                  </a:cubicBezTo>
                  <a:lnTo>
                    <a:pt x="85873" y="21236"/>
                  </a:lnTo>
                  <a:cubicBezTo>
                    <a:pt x="85873" y="21236"/>
                    <a:pt x="85250" y="21029"/>
                    <a:pt x="84904" y="20960"/>
                  </a:cubicBezTo>
                  <a:lnTo>
                    <a:pt x="81651" y="20268"/>
                  </a:lnTo>
                  <a:cubicBezTo>
                    <a:pt x="81651" y="20268"/>
                    <a:pt x="81236" y="20199"/>
                    <a:pt x="81028" y="20199"/>
                  </a:cubicBezTo>
                  <a:lnTo>
                    <a:pt x="70923" y="19299"/>
                  </a:lnTo>
                  <a:cubicBezTo>
                    <a:pt x="70923" y="19299"/>
                    <a:pt x="70646" y="19299"/>
                    <a:pt x="70439" y="19299"/>
                  </a:cubicBezTo>
                  <a:cubicBezTo>
                    <a:pt x="70439" y="19299"/>
                    <a:pt x="70300" y="19299"/>
                    <a:pt x="70231" y="19299"/>
                  </a:cubicBezTo>
                  <a:lnTo>
                    <a:pt x="67047" y="19438"/>
                  </a:lnTo>
                  <a:cubicBezTo>
                    <a:pt x="67047" y="19438"/>
                    <a:pt x="66494" y="19438"/>
                    <a:pt x="66216" y="19507"/>
                  </a:cubicBezTo>
                  <a:lnTo>
                    <a:pt x="60957" y="20545"/>
                  </a:lnTo>
                  <a:lnTo>
                    <a:pt x="59019" y="20545"/>
                  </a:lnTo>
                  <a:cubicBezTo>
                    <a:pt x="59019" y="20545"/>
                    <a:pt x="59019" y="19161"/>
                    <a:pt x="59019" y="19161"/>
                  </a:cubicBezTo>
                  <a:cubicBezTo>
                    <a:pt x="59019" y="18608"/>
                    <a:pt x="58880" y="18123"/>
                    <a:pt x="58742" y="17639"/>
                  </a:cubicBezTo>
                  <a:lnTo>
                    <a:pt x="57704" y="14734"/>
                  </a:lnTo>
                  <a:cubicBezTo>
                    <a:pt x="57358" y="13766"/>
                    <a:pt x="56735" y="12935"/>
                    <a:pt x="55904" y="12313"/>
                  </a:cubicBezTo>
                  <a:lnTo>
                    <a:pt x="54174" y="10999"/>
                  </a:lnTo>
                  <a:cubicBezTo>
                    <a:pt x="53413" y="10445"/>
                    <a:pt x="52582" y="10099"/>
                    <a:pt x="51682" y="10030"/>
                  </a:cubicBezTo>
                  <a:lnTo>
                    <a:pt x="35902" y="8301"/>
                  </a:lnTo>
                  <a:cubicBezTo>
                    <a:pt x="35902" y="8301"/>
                    <a:pt x="35487" y="8301"/>
                    <a:pt x="35349" y="8301"/>
                  </a:cubicBezTo>
                  <a:cubicBezTo>
                    <a:pt x="35210" y="8301"/>
                    <a:pt x="35141" y="8301"/>
                    <a:pt x="35003" y="8301"/>
                  </a:cubicBezTo>
                  <a:lnTo>
                    <a:pt x="31819" y="8508"/>
                  </a:lnTo>
                  <a:cubicBezTo>
                    <a:pt x="31265" y="8508"/>
                    <a:pt x="30712" y="8647"/>
                    <a:pt x="30158" y="8923"/>
                  </a:cubicBezTo>
                  <a:lnTo>
                    <a:pt x="27113" y="10169"/>
                  </a:lnTo>
                  <a:cubicBezTo>
                    <a:pt x="27113" y="10169"/>
                    <a:pt x="26489" y="10445"/>
                    <a:pt x="26213" y="10653"/>
                  </a:cubicBezTo>
                  <a:lnTo>
                    <a:pt x="23791" y="12244"/>
                  </a:lnTo>
                  <a:lnTo>
                    <a:pt x="22544" y="12797"/>
                  </a:lnTo>
                  <a:lnTo>
                    <a:pt x="22544" y="11552"/>
                  </a:lnTo>
                  <a:cubicBezTo>
                    <a:pt x="22544" y="11206"/>
                    <a:pt x="22544" y="10860"/>
                    <a:pt x="22406" y="10514"/>
                  </a:cubicBezTo>
                  <a:lnTo>
                    <a:pt x="21783" y="7747"/>
                  </a:lnTo>
                  <a:cubicBezTo>
                    <a:pt x="21645" y="6986"/>
                    <a:pt x="21299" y="6364"/>
                    <a:pt x="20883" y="5741"/>
                  </a:cubicBezTo>
                  <a:lnTo>
                    <a:pt x="18461" y="2490"/>
                  </a:lnTo>
                  <a:cubicBezTo>
                    <a:pt x="17492" y="1176"/>
                    <a:pt x="15970" y="415"/>
                    <a:pt x="14308" y="415"/>
                  </a:cubicBezTo>
                  <a:lnTo>
                    <a:pt x="14308" y="415"/>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7" name="Freeform 3726">
              <a:extLst>
                <a:ext uri="{FF2B5EF4-FFF2-40B4-BE49-F238E27FC236}">
                  <a16:creationId xmlns:a16="http://schemas.microsoft.com/office/drawing/2014/main" id="{55D294AB-DCF4-82B2-A844-2FE4B4FD0E44}"/>
                </a:ext>
              </a:extLst>
            </p:cNvPr>
            <p:cNvSpPr/>
            <p:nvPr/>
          </p:nvSpPr>
          <p:spPr>
            <a:xfrm>
              <a:off x="8911774" y="2422670"/>
              <a:ext cx="26362" cy="19162"/>
            </a:xfrm>
            <a:custGeom>
              <a:avLst/>
              <a:gdLst>
                <a:gd name="connsiteX0" fmla="*/ 3045 w 19794"/>
                <a:gd name="connsiteY0" fmla="*/ 13074 h 14388"/>
                <a:gd name="connsiteX1" fmla="*/ 5606 w 19794"/>
                <a:gd name="connsiteY1" fmla="*/ 14181 h 14388"/>
                <a:gd name="connsiteX2" fmla="*/ 8928 w 19794"/>
                <a:gd name="connsiteY2" fmla="*/ 14388 h 14388"/>
                <a:gd name="connsiteX3" fmla="*/ 13496 w 19794"/>
                <a:gd name="connsiteY3" fmla="*/ 13558 h 14388"/>
                <a:gd name="connsiteX4" fmla="*/ 16541 w 19794"/>
                <a:gd name="connsiteY4" fmla="*/ 11898 h 14388"/>
                <a:gd name="connsiteX5" fmla="*/ 18549 w 19794"/>
                <a:gd name="connsiteY5" fmla="*/ 9131 h 14388"/>
                <a:gd name="connsiteX6" fmla="*/ 19794 w 19794"/>
                <a:gd name="connsiteY6" fmla="*/ 4980 h 14388"/>
                <a:gd name="connsiteX7" fmla="*/ 16264 w 19794"/>
                <a:gd name="connsiteY7" fmla="*/ 968 h 14388"/>
                <a:gd name="connsiteX8" fmla="*/ 8997 w 19794"/>
                <a:gd name="connsiteY8" fmla="*/ 0 h 14388"/>
                <a:gd name="connsiteX9" fmla="*/ 2146 w 19794"/>
                <a:gd name="connsiteY9" fmla="*/ 2214 h 14388"/>
                <a:gd name="connsiteX10" fmla="*/ 0 w 19794"/>
                <a:gd name="connsiteY10" fmla="*/ 7886 h 14388"/>
                <a:gd name="connsiteX11" fmla="*/ 1107 w 19794"/>
                <a:gd name="connsiteY11" fmla="*/ 10999 h 14388"/>
                <a:gd name="connsiteX12" fmla="*/ 3045 w 19794"/>
                <a:gd name="connsiteY12" fmla="*/ 13074 h 1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794" h="14388">
                  <a:moveTo>
                    <a:pt x="3045" y="13074"/>
                  </a:moveTo>
                  <a:lnTo>
                    <a:pt x="5606" y="14181"/>
                  </a:lnTo>
                  <a:lnTo>
                    <a:pt x="8928" y="14388"/>
                  </a:lnTo>
                  <a:lnTo>
                    <a:pt x="13496" y="13558"/>
                  </a:lnTo>
                  <a:lnTo>
                    <a:pt x="16541" y="11898"/>
                  </a:lnTo>
                  <a:lnTo>
                    <a:pt x="18549" y="9131"/>
                  </a:lnTo>
                  <a:lnTo>
                    <a:pt x="19794" y="4980"/>
                  </a:lnTo>
                  <a:lnTo>
                    <a:pt x="16264" y="968"/>
                  </a:lnTo>
                  <a:lnTo>
                    <a:pt x="8997" y="0"/>
                  </a:lnTo>
                  <a:lnTo>
                    <a:pt x="2146" y="2214"/>
                  </a:lnTo>
                  <a:lnTo>
                    <a:pt x="0" y="7886"/>
                  </a:lnTo>
                  <a:lnTo>
                    <a:pt x="1107" y="10999"/>
                  </a:lnTo>
                  <a:lnTo>
                    <a:pt x="3045" y="1307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8" name="Freeform 3727">
              <a:extLst>
                <a:ext uri="{FF2B5EF4-FFF2-40B4-BE49-F238E27FC236}">
                  <a16:creationId xmlns:a16="http://schemas.microsoft.com/office/drawing/2014/main" id="{EDB486C2-F275-F9A9-9824-6E1BBFDFCAA9}"/>
                </a:ext>
              </a:extLst>
            </p:cNvPr>
            <p:cNvSpPr/>
            <p:nvPr/>
          </p:nvSpPr>
          <p:spPr>
            <a:xfrm>
              <a:off x="8904963" y="2415760"/>
              <a:ext cx="40221" cy="32981"/>
            </a:xfrm>
            <a:custGeom>
              <a:avLst/>
              <a:gdLst>
                <a:gd name="connsiteX0" fmla="*/ 14111 w 30200"/>
                <a:gd name="connsiteY0" fmla="*/ 5188 h 24764"/>
                <a:gd name="connsiteX1" fmla="*/ 21378 w 30200"/>
                <a:gd name="connsiteY1" fmla="*/ 6156 h 24764"/>
                <a:gd name="connsiteX2" fmla="*/ 24977 w 30200"/>
                <a:gd name="connsiteY2" fmla="*/ 10169 h 24764"/>
                <a:gd name="connsiteX3" fmla="*/ 23731 w 30200"/>
                <a:gd name="connsiteY3" fmla="*/ 14250 h 24764"/>
                <a:gd name="connsiteX4" fmla="*/ 21724 w 30200"/>
                <a:gd name="connsiteY4" fmla="*/ 17086 h 24764"/>
                <a:gd name="connsiteX5" fmla="*/ 18679 w 30200"/>
                <a:gd name="connsiteY5" fmla="*/ 18746 h 24764"/>
                <a:gd name="connsiteX6" fmla="*/ 14042 w 30200"/>
                <a:gd name="connsiteY6" fmla="*/ 19576 h 24764"/>
                <a:gd name="connsiteX7" fmla="*/ 10788 w 30200"/>
                <a:gd name="connsiteY7" fmla="*/ 19369 h 24764"/>
                <a:gd name="connsiteX8" fmla="*/ 8228 w 30200"/>
                <a:gd name="connsiteY8" fmla="*/ 18262 h 24764"/>
                <a:gd name="connsiteX9" fmla="*/ 6290 w 30200"/>
                <a:gd name="connsiteY9" fmla="*/ 16187 h 24764"/>
                <a:gd name="connsiteX10" fmla="*/ 5182 w 30200"/>
                <a:gd name="connsiteY10" fmla="*/ 13074 h 24764"/>
                <a:gd name="connsiteX11" fmla="*/ 7328 w 30200"/>
                <a:gd name="connsiteY11" fmla="*/ 7402 h 24764"/>
                <a:gd name="connsiteX12" fmla="*/ 14111 w 30200"/>
                <a:gd name="connsiteY12" fmla="*/ 5188 h 24764"/>
                <a:gd name="connsiteX13" fmla="*/ 14111 w 30200"/>
                <a:gd name="connsiteY13" fmla="*/ 0 h 24764"/>
                <a:gd name="connsiteX14" fmla="*/ 12519 w 30200"/>
                <a:gd name="connsiteY14" fmla="*/ 277 h 24764"/>
                <a:gd name="connsiteX15" fmla="*/ 5736 w 30200"/>
                <a:gd name="connsiteY15" fmla="*/ 2490 h 24764"/>
                <a:gd name="connsiteX16" fmla="*/ 2483 w 30200"/>
                <a:gd name="connsiteY16" fmla="*/ 5603 h 24764"/>
                <a:gd name="connsiteX17" fmla="*/ 338 w 30200"/>
                <a:gd name="connsiteY17" fmla="*/ 11275 h 24764"/>
                <a:gd name="connsiteX18" fmla="*/ 338 w 30200"/>
                <a:gd name="connsiteY18" fmla="*/ 14803 h 24764"/>
                <a:gd name="connsiteX19" fmla="*/ 1445 w 30200"/>
                <a:gd name="connsiteY19" fmla="*/ 17916 h 24764"/>
                <a:gd name="connsiteX20" fmla="*/ 2552 w 30200"/>
                <a:gd name="connsiteY20" fmla="*/ 19714 h 24764"/>
                <a:gd name="connsiteX21" fmla="*/ 4490 w 30200"/>
                <a:gd name="connsiteY21" fmla="*/ 21790 h 24764"/>
                <a:gd name="connsiteX22" fmla="*/ 6221 w 30200"/>
                <a:gd name="connsiteY22" fmla="*/ 23035 h 24764"/>
                <a:gd name="connsiteX23" fmla="*/ 8781 w 30200"/>
                <a:gd name="connsiteY23" fmla="*/ 24142 h 24764"/>
                <a:gd name="connsiteX24" fmla="*/ 10581 w 30200"/>
                <a:gd name="connsiteY24" fmla="*/ 24557 h 24764"/>
                <a:gd name="connsiteX25" fmla="*/ 13834 w 30200"/>
                <a:gd name="connsiteY25" fmla="*/ 24764 h 24764"/>
                <a:gd name="connsiteX26" fmla="*/ 14111 w 30200"/>
                <a:gd name="connsiteY26" fmla="*/ 24764 h 24764"/>
                <a:gd name="connsiteX27" fmla="*/ 15011 w 30200"/>
                <a:gd name="connsiteY27" fmla="*/ 24695 h 24764"/>
                <a:gd name="connsiteX28" fmla="*/ 19648 w 30200"/>
                <a:gd name="connsiteY28" fmla="*/ 23865 h 24764"/>
                <a:gd name="connsiteX29" fmla="*/ 21170 w 30200"/>
                <a:gd name="connsiteY29" fmla="*/ 23311 h 24764"/>
                <a:gd name="connsiteX30" fmla="*/ 24215 w 30200"/>
                <a:gd name="connsiteY30" fmla="*/ 21651 h 24764"/>
                <a:gd name="connsiteX31" fmla="*/ 26015 w 30200"/>
                <a:gd name="connsiteY31" fmla="*/ 20060 h 24764"/>
                <a:gd name="connsiteX32" fmla="*/ 28022 w 30200"/>
                <a:gd name="connsiteY32" fmla="*/ 17224 h 24764"/>
                <a:gd name="connsiteX33" fmla="*/ 28714 w 30200"/>
                <a:gd name="connsiteY33" fmla="*/ 15772 h 24764"/>
                <a:gd name="connsiteX34" fmla="*/ 29960 w 30200"/>
                <a:gd name="connsiteY34" fmla="*/ 11690 h 24764"/>
                <a:gd name="connsiteX35" fmla="*/ 28853 w 30200"/>
                <a:gd name="connsiteY35" fmla="*/ 6710 h 24764"/>
                <a:gd name="connsiteX36" fmla="*/ 25254 w 30200"/>
                <a:gd name="connsiteY36" fmla="*/ 2698 h 24764"/>
                <a:gd name="connsiteX37" fmla="*/ 22070 w 30200"/>
                <a:gd name="connsiteY37" fmla="*/ 968 h 24764"/>
                <a:gd name="connsiteX38" fmla="*/ 14803 w 30200"/>
                <a:gd name="connsiteY38" fmla="*/ 0 h 24764"/>
                <a:gd name="connsiteX39" fmla="*/ 14111 w 30200"/>
                <a:gd name="connsiteY39" fmla="*/ 0 h 24764"/>
                <a:gd name="connsiteX40" fmla="*/ 14111 w 30200"/>
                <a:gd name="connsiteY40" fmla="*/ 0 h 2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200" h="24764">
                  <a:moveTo>
                    <a:pt x="14111" y="5188"/>
                  </a:moveTo>
                  <a:lnTo>
                    <a:pt x="21378" y="6156"/>
                  </a:lnTo>
                  <a:lnTo>
                    <a:pt x="24977" y="10169"/>
                  </a:lnTo>
                  <a:lnTo>
                    <a:pt x="23731" y="14250"/>
                  </a:lnTo>
                  <a:lnTo>
                    <a:pt x="21724" y="17086"/>
                  </a:lnTo>
                  <a:lnTo>
                    <a:pt x="18679" y="18746"/>
                  </a:lnTo>
                  <a:lnTo>
                    <a:pt x="14042" y="19576"/>
                  </a:lnTo>
                  <a:lnTo>
                    <a:pt x="10788" y="19369"/>
                  </a:lnTo>
                  <a:lnTo>
                    <a:pt x="8228" y="18262"/>
                  </a:lnTo>
                  <a:lnTo>
                    <a:pt x="6290" y="16187"/>
                  </a:lnTo>
                  <a:lnTo>
                    <a:pt x="5182" y="13074"/>
                  </a:lnTo>
                  <a:lnTo>
                    <a:pt x="7328" y="7402"/>
                  </a:lnTo>
                  <a:lnTo>
                    <a:pt x="14111" y="5188"/>
                  </a:lnTo>
                  <a:moveTo>
                    <a:pt x="14111" y="0"/>
                  </a:moveTo>
                  <a:cubicBezTo>
                    <a:pt x="13557" y="0"/>
                    <a:pt x="13003" y="69"/>
                    <a:pt x="12519" y="277"/>
                  </a:cubicBezTo>
                  <a:lnTo>
                    <a:pt x="5736" y="2490"/>
                  </a:lnTo>
                  <a:cubicBezTo>
                    <a:pt x="4214" y="2975"/>
                    <a:pt x="3037" y="4081"/>
                    <a:pt x="2483" y="5603"/>
                  </a:cubicBezTo>
                  <a:lnTo>
                    <a:pt x="338" y="11275"/>
                  </a:lnTo>
                  <a:cubicBezTo>
                    <a:pt x="-77" y="12382"/>
                    <a:pt x="-147" y="13696"/>
                    <a:pt x="338" y="14803"/>
                  </a:cubicBezTo>
                  <a:lnTo>
                    <a:pt x="1445" y="17916"/>
                  </a:lnTo>
                  <a:cubicBezTo>
                    <a:pt x="1653" y="18608"/>
                    <a:pt x="2068" y="19230"/>
                    <a:pt x="2552" y="19714"/>
                  </a:cubicBezTo>
                  <a:lnTo>
                    <a:pt x="4490" y="21790"/>
                  </a:lnTo>
                  <a:cubicBezTo>
                    <a:pt x="4975" y="22343"/>
                    <a:pt x="5598" y="22758"/>
                    <a:pt x="6221" y="23035"/>
                  </a:cubicBezTo>
                  <a:lnTo>
                    <a:pt x="8781" y="24142"/>
                  </a:lnTo>
                  <a:cubicBezTo>
                    <a:pt x="9335" y="24349"/>
                    <a:pt x="9958" y="24557"/>
                    <a:pt x="10581" y="24557"/>
                  </a:cubicBezTo>
                  <a:lnTo>
                    <a:pt x="13834" y="24764"/>
                  </a:lnTo>
                  <a:cubicBezTo>
                    <a:pt x="13834" y="24764"/>
                    <a:pt x="14042" y="24764"/>
                    <a:pt x="14111" y="24764"/>
                  </a:cubicBezTo>
                  <a:cubicBezTo>
                    <a:pt x="14388" y="24764"/>
                    <a:pt x="14734" y="24764"/>
                    <a:pt x="15011" y="24695"/>
                  </a:cubicBezTo>
                  <a:lnTo>
                    <a:pt x="19648" y="23865"/>
                  </a:lnTo>
                  <a:cubicBezTo>
                    <a:pt x="20201" y="23796"/>
                    <a:pt x="20686" y="23588"/>
                    <a:pt x="21170" y="23311"/>
                  </a:cubicBezTo>
                  <a:lnTo>
                    <a:pt x="24215" y="21651"/>
                  </a:lnTo>
                  <a:cubicBezTo>
                    <a:pt x="24908" y="21236"/>
                    <a:pt x="25530" y="20752"/>
                    <a:pt x="26015" y="20060"/>
                  </a:cubicBezTo>
                  <a:lnTo>
                    <a:pt x="28022" y="17224"/>
                  </a:lnTo>
                  <a:cubicBezTo>
                    <a:pt x="28368" y="16809"/>
                    <a:pt x="28576" y="16256"/>
                    <a:pt x="28714" y="15772"/>
                  </a:cubicBezTo>
                  <a:lnTo>
                    <a:pt x="29960" y="11690"/>
                  </a:lnTo>
                  <a:cubicBezTo>
                    <a:pt x="30514" y="9961"/>
                    <a:pt x="30099" y="8093"/>
                    <a:pt x="28853" y="6710"/>
                  </a:cubicBezTo>
                  <a:lnTo>
                    <a:pt x="25254" y="2698"/>
                  </a:lnTo>
                  <a:cubicBezTo>
                    <a:pt x="24423" y="1729"/>
                    <a:pt x="23316" y="1176"/>
                    <a:pt x="22070" y="968"/>
                  </a:cubicBezTo>
                  <a:lnTo>
                    <a:pt x="14803" y="0"/>
                  </a:lnTo>
                  <a:cubicBezTo>
                    <a:pt x="14803" y="0"/>
                    <a:pt x="14318" y="0"/>
                    <a:pt x="14111" y="0"/>
                  </a:cubicBezTo>
                  <a:lnTo>
                    <a:pt x="1411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29" name="Freeform 3728">
              <a:extLst>
                <a:ext uri="{FF2B5EF4-FFF2-40B4-BE49-F238E27FC236}">
                  <a16:creationId xmlns:a16="http://schemas.microsoft.com/office/drawing/2014/main" id="{1ACB8F30-BDB8-4E4D-E353-54D828385AA2}"/>
                </a:ext>
              </a:extLst>
            </p:cNvPr>
            <p:cNvSpPr/>
            <p:nvPr/>
          </p:nvSpPr>
          <p:spPr>
            <a:xfrm>
              <a:off x="8780237" y="2424605"/>
              <a:ext cx="24150" cy="18056"/>
            </a:xfrm>
            <a:custGeom>
              <a:avLst/>
              <a:gdLst>
                <a:gd name="connsiteX0" fmla="*/ 3045 w 18133"/>
                <a:gd name="connsiteY0" fmla="*/ 4704 h 13557"/>
                <a:gd name="connsiteX1" fmla="*/ 10451 w 18133"/>
                <a:gd name="connsiteY1" fmla="*/ 10999 h 13557"/>
                <a:gd name="connsiteX2" fmla="*/ 13496 w 18133"/>
                <a:gd name="connsiteY2" fmla="*/ 13143 h 13557"/>
                <a:gd name="connsiteX3" fmla="*/ 16264 w 18133"/>
                <a:gd name="connsiteY3" fmla="*/ 13558 h 13557"/>
                <a:gd name="connsiteX4" fmla="*/ 18133 w 18133"/>
                <a:gd name="connsiteY4" fmla="*/ 10791 h 13557"/>
                <a:gd name="connsiteX5" fmla="*/ 13981 w 18133"/>
                <a:gd name="connsiteY5" fmla="*/ 7332 h 13557"/>
                <a:gd name="connsiteX6" fmla="*/ 9759 w 18133"/>
                <a:gd name="connsiteY6" fmla="*/ 4289 h 13557"/>
                <a:gd name="connsiteX7" fmla="*/ 5122 w 18133"/>
                <a:gd name="connsiteY7" fmla="*/ 1868 h 13557"/>
                <a:gd name="connsiteX8" fmla="*/ 0 w 18133"/>
                <a:gd name="connsiteY8" fmla="*/ 0 h 13557"/>
                <a:gd name="connsiteX9" fmla="*/ 900 w 18133"/>
                <a:gd name="connsiteY9" fmla="*/ 2421 h 13557"/>
                <a:gd name="connsiteX10" fmla="*/ 3045 w 18133"/>
                <a:gd name="connsiteY10" fmla="*/ 4704 h 1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33" h="13557">
                  <a:moveTo>
                    <a:pt x="3045" y="4704"/>
                  </a:moveTo>
                  <a:lnTo>
                    <a:pt x="10451" y="10999"/>
                  </a:lnTo>
                  <a:lnTo>
                    <a:pt x="13496" y="13143"/>
                  </a:lnTo>
                  <a:lnTo>
                    <a:pt x="16264" y="13558"/>
                  </a:lnTo>
                  <a:lnTo>
                    <a:pt x="18133" y="10791"/>
                  </a:lnTo>
                  <a:lnTo>
                    <a:pt x="13981" y="7332"/>
                  </a:lnTo>
                  <a:lnTo>
                    <a:pt x="9759" y="4289"/>
                  </a:lnTo>
                  <a:lnTo>
                    <a:pt x="5122" y="1868"/>
                  </a:lnTo>
                  <a:lnTo>
                    <a:pt x="0" y="0"/>
                  </a:lnTo>
                  <a:lnTo>
                    <a:pt x="900" y="2421"/>
                  </a:lnTo>
                  <a:lnTo>
                    <a:pt x="3045" y="470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0" name="Freeform 3729">
              <a:extLst>
                <a:ext uri="{FF2B5EF4-FFF2-40B4-BE49-F238E27FC236}">
                  <a16:creationId xmlns:a16="http://schemas.microsoft.com/office/drawing/2014/main" id="{6525E780-99F1-CB51-9253-604DAB932B94}"/>
                </a:ext>
              </a:extLst>
            </p:cNvPr>
            <p:cNvSpPr/>
            <p:nvPr/>
          </p:nvSpPr>
          <p:spPr>
            <a:xfrm>
              <a:off x="8773350" y="2417696"/>
              <a:ext cx="37990" cy="31783"/>
            </a:xfrm>
            <a:custGeom>
              <a:avLst/>
              <a:gdLst>
                <a:gd name="connsiteX0" fmla="*/ 5171 w 28525"/>
                <a:gd name="connsiteY0" fmla="*/ 5188 h 23864"/>
                <a:gd name="connsiteX1" fmla="*/ 10293 w 28525"/>
                <a:gd name="connsiteY1" fmla="*/ 7056 h 23864"/>
                <a:gd name="connsiteX2" fmla="*/ 14930 w 28525"/>
                <a:gd name="connsiteY2" fmla="*/ 9477 h 23864"/>
                <a:gd name="connsiteX3" fmla="*/ 19152 w 28525"/>
                <a:gd name="connsiteY3" fmla="*/ 12520 h 23864"/>
                <a:gd name="connsiteX4" fmla="*/ 23305 w 28525"/>
                <a:gd name="connsiteY4" fmla="*/ 15979 h 23864"/>
                <a:gd name="connsiteX5" fmla="*/ 21436 w 28525"/>
                <a:gd name="connsiteY5" fmla="*/ 18815 h 23864"/>
                <a:gd name="connsiteX6" fmla="*/ 18668 w 28525"/>
                <a:gd name="connsiteY6" fmla="*/ 18400 h 23864"/>
                <a:gd name="connsiteX7" fmla="*/ 15622 w 28525"/>
                <a:gd name="connsiteY7" fmla="*/ 16256 h 23864"/>
                <a:gd name="connsiteX8" fmla="*/ 8217 w 28525"/>
                <a:gd name="connsiteY8" fmla="*/ 9961 h 23864"/>
                <a:gd name="connsiteX9" fmla="*/ 6071 w 28525"/>
                <a:gd name="connsiteY9" fmla="*/ 7678 h 23864"/>
                <a:gd name="connsiteX10" fmla="*/ 5171 w 28525"/>
                <a:gd name="connsiteY10" fmla="*/ 5326 h 23864"/>
                <a:gd name="connsiteX11" fmla="*/ 5171 w 28525"/>
                <a:gd name="connsiteY11" fmla="*/ 138 h 23864"/>
                <a:gd name="connsiteX12" fmla="*/ 1503 w 28525"/>
                <a:gd name="connsiteY12" fmla="*/ 1660 h 23864"/>
                <a:gd name="connsiteX13" fmla="*/ 326 w 28525"/>
                <a:gd name="connsiteY13" fmla="*/ 7125 h 23864"/>
                <a:gd name="connsiteX14" fmla="*/ 1226 w 28525"/>
                <a:gd name="connsiteY14" fmla="*/ 9477 h 23864"/>
                <a:gd name="connsiteX15" fmla="*/ 2265 w 28525"/>
                <a:gd name="connsiteY15" fmla="*/ 11137 h 23864"/>
                <a:gd name="connsiteX16" fmla="*/ 4410 w 28525"/>
                <a:gd name="connsiteY16" fmla="*/ 13420 h 23864"/>
                <a:gd name="connsiteX17" fmla="*/ 4894 w 28525"/>
                <a:gd name="connsiteY17" fmla="*/ 13835 h 23864"/>
                <a:gd name="connsiteX18" fmla="*/ 12300 w 28525"/>
                <a:gd name="connsiteY18" fmla="*/ 20129 h 23864"/>
                <a:gd name="connsiteX19" fmla="*/ 12646 w 28525"/>
                <a:gd name="connsiteY19" fmla="*/ 20406 h 23864"/>
                <a:gd name="connsiteX20" fmla="*/ 15692 w 28525"/>
                <a:gd name="connsiteY20" fmla="*/ 22551 h 23864"/>
                <a:gd name="connsiteX21" fmla="*/ 17906 w 28525"/>
                <a:gd name="connsiteY21" fmla="*/ 23450 h 23864"/>
                <a:gd name="connsiteX22" fmla="*/ 20675 w 28525"/>
                <a:gd name="connsiteY22" fmla="*/ 23865 h 23864"/>
                <a:gd name="connsiteX23" fmla="*/ 21505 w 28525"/>
                <a:gd name="connsiteY23" fmla="*/ 23865 h 23864"/>
                <a:gd name="connsiteX24" fmla="*/ 25796 w 28525"/>
                <a:gd name="connsiteY24" fmla="*/ 21582 h 23864"/>
                <a:gd name="connsiteX25" fmla="*/ 27665 w 28525"/>
                <a:gd name="connsiteY25" fmla="*/ 18746 h 23864"/>
                <a:gd name="connsiteX26" fmla="*/ 26627 w 28525"/>
                <a:gd name="connsiteY26" fmla="*/ 11898 h 23864"/>
                <a:gd name="connsiteX27" fmla="*/ 22474 w 28525"/>
                <a:gd name="connsiteY27" fmla="*/ 8439 h 23864"/>
                <a:gd name="connsiteX28" fmla="*/ 22197 w 28525"/>
                <a:gd name="connsiteY28" fmla="*/ 8232 h 23864"/>
                <a:gd name="connsiteX29" fmla="*/ 17975 w 28525"/>
                <a:gd name="connsiteY29" fmla="*/ 5188 h 23864"/>
                <a:gd name="connsiteX30" fmla="*/ 17422 w 28525"/>
                <a:gd name="connsiteY30" fmla="*/ 4842 h 23864"/>
                <a:gd name="connsiteX31" fmla="*/ 12784 w 28525"/>
                <a:gd name="connsiteY31" fmla="*/ 2421 h 23864"/>
                <a:gd name="connsiteX32" fmla="*/ 12092 w 28525"/>
                <a:gd name="connsiteY32" fmla="*/ 2144 h 23864"/>
                <a:gd name="connsiteX33" fmla="*/ 6971 w 28525"/>
                <a:gd name="connsiteY33" fmla="*/ 277 h 23864"/>
                <a:gd name="connsiteX34" fmla="*/ 5241 w 28525"/>
                <a:gd name="connsiteY34" fmla="*/ 0 h 23864"/>
                <a:gd name="connsiteX35" fmla="*/ 5241 w 28525"/>
                <a:gd name="connsiteY35" fmla="*/ 0 h 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25" h="23864">
                  <a:moveTo>
                    <a:pt x="5171" y="5188"/>
                  </a:moveTo>
                  <a:lnTo>
                    <a:pt x="10293" y="7056"/>
                  </a:lnTo>
                  <a:lnTo>
                    <a:pt x="14930" y="9477"/>
                  </a:lnTo>
                  <a:lnTo>
                    <a:pt x="19152" y="12520"/>
                  </a:lnTo>
                  <a:lnTo>
                    <a:pt x="23305" y="15979"/>
                  </a:lnTo>
                  <a:lnTo>
                    <a:pt x="21436" y="18815"/>
                  </a:lnTo>
                  <a:lnTo>
                    <a:pt x="18668" y="18400"/>
                  </a:lnTo>
                  <a:lnTo>
                    <a:pt x="15622" y="16256"/>
                  </a:lnTo>
                  <a:lnTo>
                    <a:pt x="8217" y="9961"/>
                  </a:lnTo>
                  <a:lnTo>
                    <a:pt x="6071" y="7678"/>
                  </a:lnTo>
                  <a:lnTo>
                    <a:pt x="5171" y="5326"/>
                  </a:lnTo>
                  <a:moveTo>
                    <a:pt x="5171" y="138"/>
                  </a:moveTo>
                  <a:cubicBezTo>
                    <a:pt x="3787" y="138"/>
                    <a:pt x="2472" y="692"/>
                    <a:pt x="1503" y="1660"/>
                  </a:cubicBezTo>
                  <a:cubicBezTo>
                    <a:pt x="50" y="3113"/>
                    <a:pt x="-365" y="5257"/>
                    <a:pt x="326" y="7125"/>
                  </a:cubicBezTo>
                  <a:lnTo>
                    <a:pt x="1226" y="9477"/>
                  </a:lnTo>
                  <a:cubicBezTo>
                    <a:pt x="1434" y="10099"/>
                    <a:pt x="1780" y="10653"/>
                    <a:pt x="2265" y="11137"/>
                  </a:cubicBezTo>
                  <a:lnTo>
                    <a:pt x="4410" y="13420"/>
                  </a:lnTo>
                  <a:cubicBezTo>
                    <a:pt x="4410" y="13420"/>
                    <a:pt x="4687" y="13696"/>
                    <a:pt x="4894" y="13835"/>
                  </a:cubicBezTo>
                  <a:lnTo>
                    <a:pt x="12300" y="20129"/>
                  </a:lnTo>
                  <a:cubicBezTo>
                    <a:pt x="12300" y="20129"/>
                    <a:pt x="12508" y="20337"/>
                    <a:pt x="12646" y="20406"/>
                  </a:cubicBezTo>
                  <a:lnTo>
                    <a:pt x="15692" y="22551"/>
                  </a:lnTo>
                  <a:cubicBezTo>
                    <a:pt x="16314" y="23035"/>
                    <a:pt x="17075" y="23311"/>
                    <a:pt x="17906" y="23450"/>
                  </a:cubicBezTo>
                  <a:lnTo>
                    <a:pt x="20675" y="23865"/>
                  </a:lnTo>
                  <a:cubicBezTo>
                    <a:pt x="20675" y="23865"/>
                    <a:pt x="21228" y="23865"/>
                    <a:pt x="21505" y="23865"/>
                  </a:cubicBezTo>
                  <a:cubicBezTo>
                    <a:pt x="23235" y="23865"/>
                    <a:pt x="24827" y="23035"/>
                    <a:pt x="25796" y="21582"/>
                  </a:cubicBezTo>
                  <a:lnTo>
                    <a:pt x="27665" y="18746"/>
                  </a:lnTo>
                  <a:cubicBezTo>
                    <a:pt x="29118" y="16532"/>
                    <a:pt x="28703" y="13558"/>
                    <a:pt x="26627" y="11898"/>
                  </a:cubicBezTo>
                  <a:lnTo>
                    <a:pt x="22474" y="8439"/>
                  </a:lnTo>
                  <a:cubicBezTo>
                    <a:pt x="22474" y="8439"/>
                    <a:pt x="22266" y="8301"/>
                    <a:pt x="22197" y="8232"/>
                  </a:cubicBezTo>
                  <a:lnTo>
                    <a:pt x="17975" y="5188"/>
                  </a:lnTo>
                  <a:cubicBezTo>
                    <a:pt x="17975" y="5188"/>
                    <a:pt x="17629" y="4911"/>
                    <a:pt x="17422" y="4842"/>
                  </a:cubicBezTo>
                  <a:lnTo>
                    <a:pt x="12784" y="2421"/>
                  </a:lnTo>
                  <a:cubicBezTo>
                    <a:pt x="12784" y="2421"/>
                    <a:pt x="12369" y="2213"/>
                    <a:pt x="12092" y="2144"/>
                  </a:cubicBezTo>
                  <a:lnTo>
                    <a:pt x="6971" y="277"/>
                  </a:lnTo>
                  <a:cubicBezTo>
                    <a:pt x="6417" y="69"/>
                    <a:pt x="5794" y="0"/>
                    <a:pt x="5241" y="0"/>
                  </a:cubicBezTo>
                  <a:lnTo>
                    <a:pt x="524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1" name="Freeform 3730">
              <a:extLst>
                <a:ext uri="{FF2B5EF4-FFF2-40B4-BE49-F238E27FC236}">
                  <a16:creationId xmlns:a16="http://schemas.microsoft.com/office/drawing/2014/main" id="{B0B41C0E-48F9-E957-4E39-B41BC9DDA786}"/>
                </a:ext>
              </a:extLst>
            </p:cNvPr>
            <p:cNvSpPr/>
            <p:nvPr/>
          </p:nvSpPr>
          <p:spPr>
            <a:xfrm>
              <a:off x="8782081" y="2311841"/>
              <a:ext cx="19818" cy="37126"/>
            </a:xfrm>
            <a:custGeom>
              <a:avLst/>
              <a:gdLst>
                <a:gd name="connsiteX0" fmla="*/ 6506 w 14880"/>
                <a:gd name="connsiteY0" fmla="*/ 27877 h 27876"/>
                <a:gd name="connsiteX1" fmla="*/ 9689 w 14880"/>
                <a:gd name="connsiteY1" fmla="*/ 26978 h 27876"/>
                <a:gd name="connsiteX2" fmla="*/ 11835 w 14880"/>
                <a:gd name="connsiteY2" fmla="*/ 24695 h 27876"/>
                <a:gd name="connsiteX3" fmla="*/ 11766 w 14880"/>
                <a:gd name="connsiteY3" fmla="*/ 23727 h 27876"/>
                <a:gd name="connsiteX4" fmla="*/ 11074 w 14880"/>
                <a:gd name="connsiteY4" fmla="*/ 20890 h 27876"/>
                <a:gd name="connsiteX5" fmla="*/ 11074 w 14880"/>
                <a:gd name="connsiteY5" fmla="*/ 19576 h 27876"/>
                <a:gd name="connsiteX6" fmla="*/ 11697 w 14880"/>
                <a:gd name="connsiteY6" fmla="*/ 18193 h 27876"/>
                <a:gd name="connsiteX7" fmla="*/ 14880 w 14880"/>
                <a:gd name="connsiteY7" fmla="*/ 14250 h 27876"/>
                <a:gd name="connsiteX8" fmla="*/ 13427 w 14880"/>
                <a:gd name="connsiteY8" fmla="*/ 12451 h 27876"/>
                <a:gd name="connsiteX9" fmla="*/ 10174 w 14880"/>
                <a:gd name="connsiteY9" fmla="*/ 9269 h 27876"/>
                <a:gd name="connsiteX10" fmla="*/ 8790 w 14880"/>
                <a:gd name="connsiteY10" fmla="*/ 7471 h 27876"/>
                <a:gd name="connsiteX11" fmla="*/ 6367 w 14880"/>
                <a:gd name="connsiteY11" fmla="*/ 1729 h 27876"/>
                <a:gd name="connsiteX12" fmla="*/ 5122 w 14880"/>
                <a:gd name="connsiteY12" fmla="*/ 0 h 27876"/>
                <a:gd name="connsiteX13" fmla="*/ 3807 w 14880"/>
                <a:gd name="connsiteY13" fmla="*/ 3597 h 27876"/>
                <a:gd name="connsiteX14" fmla="*/ 3114 w 14880"/>
                <a:gd name="connsiteY14" fmla="*/ 6986 h 27876"/>
                <a:gd name="connsiteX15" fmla="*/ 2630 w 14880"/>
                <a:gd name="connsiteY15" fmla="*/ 14181 h 27876"/>
                <a:gd name="connsiteX16" fmla="*/ 2076 w 14880"/>
                <a:gd name="connsiteY16" fmla="*/ 17570 h 27876"/>
                <a:gd name="connsiteX17" fmla="*/ 277 w 14880"/>
                <a:gd name="connsiteY17" fmla="*/ 24211 h 27876"/>
                <a:gd name="connsiteX18" fmla="*/ 0 w 14880"/>
                <a:gd name="connsiteY18" fmla="*/ 27669 h 27876"/>
                <a:gd name="connsiteX19" fmla="*/ 2976 w 14880"/>
                <a:gd name="connsiteY19" fmla="*/ 27877 h 27876"/>
                <a:gd name="connsiteX20" fmla="*/ 6506 w 14880"/>
                <a:gd name="connsiteY20" fmla="*/ 27877 h 2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80" h="27876">
                  <a:moveTo>
                    <a:pt x="6506" y="27877"/>
                  </a:moveTo>
                  <a:lnTo>
                    <a:pt x="9689" y="26978"/>
                  </a:lnTo>
                  <a:lnTo>
                    <a:pt x="11835" y="24695"/>
                  </a:lnTo>
                  <a:lnTo>
                    <a:pt x="11766" y="23727"/>
                  </a:lnTo>
                  <a:lnTo>
                    <a:pt x="11074" y="20890"/>
                  </a:lnTo>
                  <a:lnTo>
                    <a:pt x="11074" y="19576"/>
                  </a:lnTo>
                  <a:lnTo>
                    <a:pt x="11697" y="18193"/>
                  </a:lnTo>
                  <a:lnTo>
                    <a:pt x="14880" y="14250"/>
                  </a:lnTo>
                  <a:lnTo>
                    <a:pt x="13427" y="12451"/>
                  </a:lnTo>
                  <a:lnTo>
                    <a:pt x="10174" y="9269"/>
                  </a:lnTo>
                  <a:lnTo>
                    <a:pt x="8790" y="7471"/>
                  </a:lnTo>
                  <a:lnTo>
                    <a:pt x="6367" y="1729"/>
                  </a:lnTo>
                  <a:lnTo>
                    <a:pt x="5122" y="0"/>
                  </a:lnTo>
                  <a:lnTo>
                    <a:pt x="3807" y="3597"/>
                  </a:lnTo>
                  <a:lnTo>
                    <a:pt x="3114" y="6986"/>
                  </a:lnTo>
                  <a:lnTo>
                    <a:pt x="2630" y="14181"/>
                  </a:lnTo>
                  <a:lnTo>
                    <a:pt x="2076" y="17570"/>
                  </a:lnTo>
                  <a:lnTo>
                    <a:pt x="277" y="24211"/>
                  </a:lnTo>
                  <a:lnTo>
                    <a:pt x="0" y="27669"/>
                  </a:lnTo>
                  <a:lnTo>
                    <a:pt x="2976" y="27877"/>
                  </a:lnTo>
                  <a:lnTo>
                    <a:pt x="6506" y="278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2" name="Freeform 3731">
              <a:extLst>
                <a:ext uri="{FF2B5EF4-FFF2-40B4-BE49-F238E27FC236}">
                  <a16:creationId xmlns:a16="http://schemas.microsoft.com/office/drawing/2014/main" id="{1B22048E-AF46-D9D1-2BC9-451EE5CE8131}"/>
                </a:ext>
              </a:extLst>
            </p:cNvPr>
            <p:cNvSpPr/>
            <p:nvPr/>
          </p:nvSpPr>
          <p:spPr>
            <a:xfrm>
              <a:off x="8775157" y="2304747"/>
              <a:ext cx="33734" cy="50945"/>
            </a:xfrm>
            <a:custGeom>
              <a:avLst/>
              <a:gdLst>
                <a:gd name="connsiteX0" fmla="*/ 10320 w 25329"/>
                <a:gd name="connsiteY0" fmla="*/ 5326 h 38252"/>
                <a:gd name="connsiteX1" fmla="*/ 11566 w 25329"/>
                <a:gd name="connsiteY1" fmla="*/ 7056 h 38252"/>
                <a:gd name="connsiteX2" fmla="*/ 13988 w 25329"/>
                <a:gd name="connsiteY2" fmla="*/ 12797 h 38252"/>
                <a:gd name="connsiteX3" fmla="*/ 15372 w 25329"/>
                <a:gd name="connsiteY3" fmla="*/ 14596 h 38252"/>
                <a:gd name="connsiteX4" fmla="*/ 18625 w 25329"/>
                <a:gd name="connsiteY4" fmla="*/ 17778 h 38252"/>
                <a:gd name="connsiteX5" fmla="*/ 20078 w 25329"/>
                <a:gd name="connsiteY5" fmla="*/ 19507 h 38252"/>
                <a:gd name="connsiteX6" fmla="*/ 16895 w 25329"/>
                <a:gd name="connsiteY6" fmla="*/ 23450 h 38252"/>
                <a:gd name="connsiteX7" fmla="*/ 16272 w 25329"/>
                <a:gd name="connsiteY7" fmla="*/ 24833 h 38252"/>
                <a:gd name="connsiteX8" fmla="*/ 16272 w 25329"/>
                <a:gd name="connsiteY8" fmla="*/ 26148 h 38252"/>
                <a:gd name="connsiteX9" fmla="*/ 16964 w 25329"/>
                <a:gd name="connsiteY9" fmla="*/ 28984 h 38252"/>
                <a:gd name="connsiteX10" fmla="*/ 16964 w 25329"/>
                <a:gd name="connsiteY10" fmla="*/ 29952 h 38252"/>
                <a:gd name="connsiteX11" fmla="*/ 14888 w 25329"/>
                <a:gd name="connsiteY11" fmla="*/ 32235 h 38252"/>
                <a:gd name="connsiteX12" fmla="*/ 11704 w 25329"/>
                <a:gd name="connsiteY12" fmla="*/ 33065 h 38252"/>
                <a:gd name="connsiteX13" fmla="*/ 8174 w 25329"/>
                <a:gd name="connsiteY13" fmla="*/ 33065 h 38252"/>
                <a:gd name="connsiteX14" fmla="*/ 5198 w 25329"/>
                <a:gd name="connsiteY14" fmla="*/ 32857 h 38252"/>
                <a:gd name="connsiteX15" fmla="*/ 5475 w 25329"/>
                <a:gd name="connsiteY15" fmla="*/ 29468 h 38252"/>
                <a:gd name="connsiteX16" fmla="*/ 7275 w 25329"/>
                <a:gd name="connsiteY16" fmla="*/ 22758 h 38252"/>
                <a:gd name="connsiteX17" fmla="*/ 7828 w 25329"/>
                <a:gd name="connsiteY17" fmla="*/ 19369 h 38252"/>
                <a:gd name="connsiteX18" fmla="*/ 8312 w 25329"/>
                <a:gd name="connsiteY18" fmla="*/ 12175 h 38252"/>
                <a:gd name="connsiteX19" fmla="*/ 9005 w 25329"/>
                <a:gd name="connsiteY19" fmla="*/ 8785 h 38252"/>
                <a:gd name="connsiteX20" fmla="*/ 10320 w 25329"/>
                <a:gd name="connsiteY20" fmla="*/ 5188 h 38252"/>
                <a:gd name="connsiteX21" fmla="*/ 10320 w 25329"/>
                <a:gd name="connsiteY21" fmla="*/ 0 h 38252"/>
                <a:gd name="connsiteX22" fmla="*/ 9627 w 25329"/>
                <a:gd name="connsiteY22" fmla="*/ 0 h 38252"/>
                <a:gd name="connsiteX23" fmla="*/ 5406 w 25329"/>
                <a:gd name="connsiteY23" fmla="*/ 3320 h 38252"/>
                <a:gd name="connsiteX24" fmla="*/ 4091 w 25329"/>
                <a:gd name="connsiteY24" fmla="*/ 6917 h 38252"/>
                <a:gd name="connsiteX25" fmla="*/ 3883 w 25329"/>
                <a:gd name="connsiteY25" fmla="*/ 7678 h 38252"/>
                <a:gd name="connsiteX26" fmla="*/ 3191 w 25329"/>
                <a:gd name="connsiteY26" fmla="*/ 11068 h 38252"/>
                <a:gd name="connsiteX27" fmla="*/ 3122 w 25329"/>
                <a:gd name="connsiteY27" fmla="*/ 11760 h 38252"/>
                <a:gd name="connsiteX28" fmla="*/ 2637 w 25329"/>
                <a:gd name="connsiteY28" fmla="*/ 18746 h 38252"/>
                <a:gd name="connsiteX29" fmla="*/ 2153 w 25329"/>
                <a:gd name="connsiteY29" fmla="*/ 21651 h 38252"/>
                <a:gd name="connsiteX30" fmla="*/ 423 w 25329"/>
                <a:gd name="connsiteY30" fmla="*/ 28084 h 38252"/>
                <a:gd name="connsiteX31" fmla="*/ 284 w 25329"/>
                <a:gd name="connsiteY31" fmla="*/ 29053 h 38252"/>
                <a:gd name="connsiteX32" fmla="*/ 7 w 25329"/>
                <a:gd name="connsiteY32" fmla="*/ 32442 h 38252"/>
                <a:gd name="connsiteX33" fmla="*/ 1253 w 25329"/>
                <a:gd name="connsiteY33" fmla="*/ 36247 h 38252"/>
                <a:gd name="connsiteX34" fmla="*/ 4783 w 25329"/>
                <a:gd name="connsiteY34" fmla="*/ 38045 h 38252"/>
                <a:gd name="connsiteX35" fmla="*/ 7759 w 25329"/>
                <a:gd name="connsiteY35" fmla="*/ 38253 h 38252"/>
                <a:gd name="connsiteX36" fmla="*/ 8105 w 25329"/>
                <a:gd name="connsiteY36" fmla="*/ 38253 h 38252"/>
                <a:gd name="connsiteX37" fmla="*/ 11635 w 25329"/>
                <a:gd name="connsiteY37" fmla="*/ 38253 h 38252"/>
                <a:gd name="connsiteX38" fmla="*/ 13019 w 25329"/>
                <a:gd name="connsiteY38" fmla="*/ 38045 h 38252"/>
                <a:gd name="connsiteX39" fmla="*/ 16203 w 25329"/>
                <a:gd name="connsiteY39" fmla="*/ 37215 h 38252"/>
                <a:gd name="connsiteX40" fmla="*/ 18694 w 25329"/>
                <a:gd name="connsiteY40" fmla="*/ 35694 h 38252"/>
                <a:gd name="connsiteX41" fmla="*/ 20840 w 25329"/>
                <a:gd name="connsiteY41" fmla="*/ 33411 h 38252"/>
                <a:gd name="connsiteX42" fmla="*/ 22224 w 25329"/>
                <a:gd name="connsiteY42" fmla="*/ 29537 h 38252"/>
                <a:gd name="connsiteX43" fmla="*/ 22224 w 25329"/>
                <a:gd name="connsiteY43" fmla="*/ 28569 h 38252"/>
                <a:gd name="connsiteX44" fmla="*/ 22016 w 25329"/>
                <a:gd name="connsiteY44" fmla="*/ 27669 h 38252"/>
                <a:gd name="connsiteX45" fmla="*/ 21601 w 25329"/>
                <a:gd name="connsiteY45" fmla="*/ 25871 h 38252"/>
                <a:gd name="connsiteX46" fmla="*/ 24162 w 25329"/>
                <a:gd name="connsiteY46" fmla="*/ 22689 h 38252"/>
                <a:gd name="connsiteX47" fmla="*/ 24162 w 25329"/>
                <a:gd name="connsiteY47" fmla="*/ 16117 h 38252"/>
                <a:gd name="connsiteX48" fmla="*/ 22708 w 25329"/>
                <a:gd name="connsiteY48" fmla="*/ 14388 h 38252"/>
                <a:gd name="connsiteX49" fmla="*/ 22362 w 25329"/>
                <a:gd name="connsiteY49" fmla="*/ 14042 h 38252"/>
                <a:gd name="connsiteX50" fmla="*/ 19386 w 25329"/>
                <a:gd name="connsiteY50" fmla="*/ 11068 h 38252"/>
                <a:gd name="connsiteX51" fmla="*/ 18625 w 25329"/>
                <a:gd name="connsiteY51" fmla="*/ 10099 h 38252"/>
                <a:gd name="connsiteX52" fmla="*/ 16410 w 25329"/>
                <a:gd name="connsiteY52" fmla="*/ 4980 h 38252"/>
                <a:gd name="connsiteX53" fmla="*/ 15857 w 25329"/>
                <a:gd name="connsiteY53" fmla="*/ 4012 h 38252"/>
                <a:gd name="connsiteX54" fmla="*/ 14611 w 25329"/>
                <a:gd name="connsiteY54" fmla="*/ 2283 h 38252"/>
                <a:gd name="connsiteX55" fmla="*/ 10389 w 25329"/>
                <a:gd name="connsiteY55" fmla="*/ 69 h 38252"/>
                <a:gd name="connsiteX56" fmla="*/ 10389 w 25329"/>
                <a:gd name="connsiteY56" fmla="*/ 69 h 3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5329" h="38252">
                  <a:moveTo>
                    <a:pt x="10320" y="5326"/>
                  </a:moveTo>
                  <a:lnTo>
                    <a:pt x="11566" y="7056"/>
                  </a:lnTo>
                  <a:lnTo>
                    <a:pt x="13988" y="12797"/>
                  </a:lnTo>
                  <a:lnTo>
                    <a:pt x="15372" y="14596"/>
                  </a:lnTo>
                  <a:lnTo>
                    <a:pt x="18625" y="17778"/>
                  </a:lnTo>
                  <a:lnTo>
                    <a:pt x="20078" y="19507"/>
                  </a:lnTo>
                  <a:lnTo>
                    <a:pt x="16895" y="23450"/>
                  </a:lnTo>
                  <a:lnTo>
                    <a:pt x="16272" y="24833"/>
                  </a:lnTo>
                  <a:lnTo>
                    <a:pt x="16272" y="26148"/>
                  </a:lnTo>
                  <a:lnTo>
                    <a:pt x="16964" y="28984"/>
                  </a:lnTo>
                  <a:lnTo>
                    <a:pt x="16964" y="29952"/>
                  </a:lnTo>
                  <a:cubicBezTo>
                    <a:pt x="16964" y="29952"/>
                    <a:pt x="14888" y="32235"/>
                    <a:pt x="14888" y="32235"/>
                  </a:cubicBezTo>
                  <a:lnTo>
                    <a:pt x="11704" y="33065"/>
                  </a:lnTo>
                  <a:lnTo>
                    <a:pt x="8174" y="33065"/>
                  </a:lnTo>
                  <a:lnTo>
                    <a:pt x="5198" y="32857"/>
                  </a:lnTo>
                  <a:lnTo>
                    <a:pt x="5475" y="29468"/>
                  </a:lnTo>
                  <a:lnTo>
                    <a:pt x="7275" y="22758"/>
                  </a:lnTo>
                  <a:lnTo>
                    <a:pt x="7828" y="19369"/>
                  </a:lnTo>
                  <a:lnTo>
                    <a:pt x="8312" y="12175"/>
                  </a:lnTo>
                  <a:lnTo>
                    <a:pt x="9005" y="8785"/>
                  </a:lnTo>
                  <a:lnTo>
                    <a:pt x="10320" y="5188"/>
                  </a:lnTo>
                  <a:moveTo>
                    <a:pt x="10320" y="0"/>
                  </a:moveTo>
                  <a:cubicBezTo>
                    <a:pt x="10320" y="0"/>
                    <a:pt x="9905" y="0"/>
                    <a:pt x="9627" y="0"/>
                  </a:cubicBezTo>
                  <a:cubicBezTo>
                    <a:pt x="7690" y="277"/>
                    <a:pt x="6098" y="1522"/>
                    <a:pt x="5406" y="3320"/>
                  </a:cubicBezTo>
                  <a:lnTo>
                    <a:pt x="4091" y="6917"/>
                  </a:lnTo>
                  <a:cubicBezTo>
                    <a:pt x="4091" y="6917"/>
                    <a:pt x="3953" y="7471"/>
                    <a:pt x="3883" y="7678"/>
                  </a:cubicBezTo>
                  <a:lnTo>
                    <a:pt x="3191" y="11068"/>
                  </a:lnTo>
                  <a:cubicBezTo>
                    <a:pt x="3191" y="11068"/>
                    <a:pt x="3122" y="11483"/>
                    <a:pt x="3122" y="11760"/>
                  </a:cubicBezTo>
                  <a:lnTo>
                    <a:pt x="2637" y="18746"/>
                  </a:lnTo>
                  <a:lnTo>
                    <a:pt x="2153" y="21651"/>
                  </a:lnTo>
                  <a:lnTo>
                    <a:pt x="423" y="28084"/>
                  </a:lnTo>
                  <a:cubicBezTo>
                    <a:pt x="423" y="28084"/>
                    <a:pt x="284" y="28707"/>
                    <a:pt x="284" y="29053"/>
                  </a:cubicBezTo>
                  <a:lnTo>
                    <a:pt x="7" y="32442"/>
                  </a:lnTo>
                  <a:cubicBezTo>
                    <a:pt x="-62" y="33826"/>
                    <a:pt x="353" y="35140"/>
                    <a:pt x="1253" y="36247"/>
                  </a:cubicBezTo>
                  <a:cubicBezTo>
                    <a:pt x="2153" y="37284"/>
                    <a:pt x="3399" y="37907"/>
                    <a:pt x="4783" y="38045"/>
                  </a:cubicBezTo>
                  <a:lnTo>
                    <a:pt x="7759" y="38253"/>
                  </a:lnTo>
                  <a:cubicBezTo>
                    <a:pt x="7759" y="38253"/>
                    <a:pt x="8036" y="38253"/>
                    <a:pt x="8105" y="38253"/>
                  </a:cubicBezTo>
                  <a:lnTo>
                    <a:pt x="11635" y="38253"/>
                  </a:lnTo>
                  <a:cubicBezTo>
                    <a:pt x="12119" y="38253"/>
                    <a:pt x="12535" y="38253"/>
                    <a:pt x="13019" y="38045"/>
                  </a:cubicBezTo>
                  <a:lnTo>
                    <a:pt x="16203" y="37215"/>
                  </a:lnTo>
                  <a:cubicBezTo>
                    <a:pt x="17172" y="36939"/>
                    <a:pt x="18002" y="36454"/>
                    <a:pt x="18694" y="35694"/>
                  </a:cubicBezTo>
                  <a:lnTo>
                    <a:pt x="20840" y="33411"/>
                  </a:lnTo>
                  <a:cubicBezTo>
                    <a:pt x="21809" y="32373"/>
                    <a:pt x="22293" y="30921"/>
                    <a:pt x="22224" y="29537"/>
                  </a:cubicBezTo>
                  <a:lnTo>
                    <a:pt x="22224" y="28569"/>
                  </a:lnTo>
                  <a:cubicBezTo>
                    <a:pt x="22224" y="28569"/>
                    <a:pt x="22086" y="27946"/>
                    <a:pt x="22016" y="27669"/>
                  </a:cubicBezTo>
                  <a:lnTo>
                    <a:pt x="21601" y="25871"/>
                  </a:lnTo>
                  <a:lnTo>
                    <a:pt x="24162" y="22689"/>
                  </a:lnTo>
                  <a:cubicBezTo>
                    <a:pt x="25754" y="20752"/>
                    <a:pt x="25684" y="17985"/>
                    <a:pt x="24162" y="16117"/>
                  </a:cubicBezTo>
                  <a:lnTo>
                    <a:pt x="22708" y="14388"/>
                  </a:lnTo>
                  <a:cubicBezTo>
                    <a:pt x="22708" y="14388"/>
                    <a:pt x="22501" y="14111"/>
                    <a:pt x="22362" y="14042"/>
                  </a:cubicBezTo>
                  <a:lnTo>
                    <a:pt x="19386" y="11068"/>
                  </a:lnTo>
                  <a:lnTo>
                    <a:pt x="18625" y="10099"/>
                  </a:lnTo>
                  <a:lnTo>
                    <a:pt x="16410" y="4980"/>
                  </a:lnTo>
                  <a:cubicBezTo>
                    <a:pt x="16410" y="4980"/>
                    <a:pt x="16064" y="4289"/>
                    <a:pt x="15857" y="4012"/>
                  </a:cubicBezTo>
                  <a:lnTo>
                    <a:pt x="14611" y="2283"/>
                  </a:lnTo>
                  <a:cubicBezTo>
                    <a:pt x="13642" y="899"/>
                    <a:pt x="12050" y="69"/>
                    <a:pt x="10389" y="69"/>
                  </a:cubicBezTo>
                  <a:lnTo>
                    <a:pt x="10389"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3" name="Freeform 3732">
              <a:extLst>
                <a:ext uri="{FF2B5EF4-FFF2-40B4-BE49-F238E27FC236}">
                  <a16:creationId xmlns:a16="http://schemas.microsoft.com/office/drawing/2014/main" id="{857D6FC0-5162-69F7-CB69-4A5D0A90D5ED}"/>
                </a:ext>
              </a:extLst>
            </p:cNvPr>
            <p:cNvSpPr/>
            <p:nvPr/>
          </p:nvSpPr>
          <p:spPr>
            <a:xfrm>
              <a:off x="8899145" y="2442846"/>
              <a:ext cx="104897" cy="35745"/>
            </a:xfrm>
            <a:custGeom>
              <a:avLst/>
              <a:gdLst>
                <a:gd name="connsiteX0" fmla="*/ 2699 w 78762"/>
                <a:gd name="connsiteY0" fmla="*/ 19853 h 26839"/>
                <a:gd name="connsiteX1" fmla="*/ 6714 w 78762"/>
                <a:gd name="connsiteY1" fmla="*/ 19576 h 26839"/>
                <a:gd name="connsiteX2" fmla="*/ 14673 w 78762"/>
                <a:gd name="connsiteY2" fmla="*/ 16671 h 26839"/>
                <a:gd name="connsiteX3" fmla="*/ 18826 w 78762"/>
                <a:gd name="connsiteY3" fmla="*/ 16187 h 26839"/>
                <a:gd name="connsiteX4" fmla="*/ 23186 w 78762"/>
                <a:gd name="connsiteY4" fmla="*/ 16394 h 26839"/>
                <a:gd name="connsiteX5" fmla="*/ 27408 w 78762"/>
                <a:gd name="connsiteY5" fmla="*/ 17224 h 26839"/>
                <a:gd name="connsiteX6" fmla="*/ 31422 w 78762"/>
                <a:gd name="connsiteY6" fmla="*/ 18400 h 26839"/>
                <a:gd name="connsiteX7" fmla="*/ 33498 w 78762"/>
                <a:gd name="connsiteY7" fmla="*/ 19230 h 26839"/>
                <a:gd name="connsiteX8" fmla="*/ 37582 w 78762"/>
                <a:gd name="connsiteY8" fmla="*/ 21375 h 26839"/>
                <a:gd name="connsiteX9" fmla="*/ 39658 w 78762"/>
                <a:gd name="connsiteY9" fmla="*/ 22205 h 26839"/>
                <a:gd name="connsiteX10" fmla="*/ 42219 w 78762"/>
                <a:gd name="connsiteY10" fmla="*/ 22758 h 26839"/>
                <a:gd name="connsiteX11" fmla="*/ 74264 w 78762"/>
                <a:gd name="connsiteY11" fmla="*/ 26839 h 26839"/>
                <a:gd name="connsiteX12" fmla="*/ 77309 w 78762"/>
                <a:gd name="connsiteY12" fmla="*/ 25871 h 26839"/>
                <a:gd name="connsiteX13" fmla="*/ 78762 w 78762"/>
                <a:gd name="connsiteY13" fmla="*/ 22481 h 26839"/>
                <a:gd name="connsiteX14" fmla="*/ 78624 w 78762"/>
                <a:gd name="connsiteY14" fmla="*/ 17432 h 26839"/>
                <a:gd name="connsiteX15" fmla="*/ 76755 w 78762"/>
                <a:gd name="connsiteY15" fmla="*/ 13835 h 26839"/>
                <a:gd name="connsiteX16" fmla="*/ 73641 w 78762"/>
                <a:gd name="connsiteY16" fmla="*/ 11068 h 26839"/>
                <a:gd name="connsiteX17" fmla="*/ 61183 w 78762"/>
                <a:gd name="connsiteY17" fmla="*/ 4012 h 26839"/>
                <a:gd name="connsiteX18" fmla="*/ 56892 w 78762"/>
                <a:gd name="connsiteY18" fmla="*/ 2075 h 26839"/>
                <a:gd name="connsiteX19" fmla="*/ 52393 w 78762"/>
                <a:gd name="connsiteY19" fmla="*/ 623 h 26839"/>
                <a:gd name="connsiteX20" fmla="*/ 47825 w 78762"/>
                <a:gd name="connsiteY20" fmla="*/ 0 h 26839"/>
                <a:gd name="connsiteX21" fmla="*/ 43326 w 78762"/>
                <a:gd name="connsiteY21" fmla="*/ 138 h 26839"/>
                <a:gd name="connsiteX22" fmla="*/ 34329 w 78762"/>
                <a:gd name="connsiteY22" fmla="*/ 1314 h 26839"/>
                <a:gd name="connsiteX23" fmla="*/ 29207 w 78762"/>
                <a:gd name="connsiteY23" fmla="*/ 2559 h 26839"/>
                <a:gd name="connsiteX24" fmla="*/ 25885 w 78762"/>
                <a:gd name="connsiteY24" fmla="*/ 4842 h 26839"/>
                <a:gd name="connsiteX25" fmla="*/ 19448 w 78762"/>
                <a:gd name="connsiteY25" fmla="*/ 11759 h 26839"/>
                <a:gd name="connsiteX26" fmla="*/ 15019 w 78762"/>
                <a:gd name="connsiteY26" fmla="*/ 14526 h 26839"/>
                <a:gd name="connsiteX27" fmla="*/ 10174 w 78762"/>
                <a:gd name="connsiteY27" fmla="*/ 15841 h 26839"/>
                <a:gd name="connsiteX28" fmla="*/ 0 w 78762"/>
                <a:gd name="connsiteY28" fmla="*/ 16947 h 26839"/>
                <a:gd name="connsiteX29" fmla="*/ 2699 w 78762"/>
                <a:gd name="connsiteY29" fmla="*/ 19853 h 2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8762" h="26839">
                  <a:moveTo>
                    <a:pt x="2699" y="19853"/>
                  </a:moveTo>
                  <a:lnTo>
                    <a:pt x="6714" y="19576"/>
                  </a:lnTo>
                  <a:lnTo>
                    <a:pt x="14673" y="16671"/>
                  </a:lnTo>
                  <a:lnTo>
                    <a:pt x="18826" y="16187"/>
                  </a:lnTo>
                  <a:lnTo>
                    <a:pt x="23186" y="16394"/>
                  </a:lnTo>
                  <a:lnTo>
                    <a:pt x="27408" y="17224"/>
                  </a:lnTo>
                  <a:lnTo>
                    <a:pt x="31422" y="18400"/>
                  </a:lnTo>
                  <a:lnTo>
                    <a:pt x="33498" y="19230"/>
                  </a:lnTo>
                  <a:lnTo>
                    <a:pt x="37582" y="21375"/>
                  </a:lnTo>
                  <a:lnTo>
                    <a:pt x="39658" y="22205"/>
                  </a:lnTo>
                  <a:lnTo>
                    <a:pt x="42219" y="22758"/>
                  </a:lnTo>
                  <a:lnTo>
                    <a:pt x="74264" y="26839"/>
                  </a:lnTo>
                  <a:lnTo>
                    <a:pt x="77309" y="25871"/>
                  </a:lnTo>
                  <a:lnTo>
                    <a:pt x="78762" y="22481"/>
                  </a:lnTo>
                  <a:lnTo>
                    <a:pt x="78624" y="17432"/>
                  </a:lnTo>
                  <a:lnTo>
                    <a:pt x="76755" y="13835"/>
                  </a:lnTo>
                  <a:lnTo>
                    <a:pt x="73641" y="11068"/>
                  </a:lnTo>
                  <a:lnTo>
                    <a:pt x="61183" y="4012"/>
                  </a:lnTo>
                  <a:lnTo>
                    <a:pt x="56892" y="2075"/>
                  </a:lnTo>
                  <a:lnTo>
                    <a:pt x="52393" y="623"/>
                  </a:lnTo>
                  <a:lnTo>
                    <a:pt x="47825" y="0"/>
                  </a:lnTo>
                  <a:lnTo>
                    <a:pt x="43326" y="138"/>
                  </a:lnTo>
                  <a:lnTo>
                    <a:pt x="34329" y="1314"/>
                  </a:lnTo>
                  <a:lnTo>
                    <a:pt x="29207" y="2559"/>
                  </a:lnTo>
                  <a:lnTo>
                    <a:pt x="25885" y="4842"/>
                  </a:lnTo>
                  <a:lnTo>
                    <a:pt x="19448" y="11759"/>
                  </a:lnTo>
                  <a:lnTo>
                    <a:pt x="15019" y="14526"/>
                  </a:lnTo>
                  <a:lnTo>
                    <a:pt x="10174" y="15841"/>
                  </a:lnTo>
                  <a:lnTo>
                    <a:pt x="0" y="16947"/>
                  </a:lnTo>
                  <a:lnTo>
                    <a:pt x="2699" y="198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4" name="Freeform 3733">
              <a:extLst>
                <a:ext uri="{FF2B5EF4-FFF2-40B4-BE49-F238E27FC236}">
                  <a16:creationId xmlns:a16="http://schemas.microsoft.com/office/drawing/2014/main" id="{F6223B0F-4AF3-E702-A36B-2BB5881FEBA1}"/>
                </a:ext>
              </a:extLst>
            </p:cNvPr>
            <p:cNvSpPr/>
            <p:nvPr/>
          </p:nvSpPr>
          <p:spPr>
            <a:xfrm>
              <a:off x="8892439" y="2435936"/>
              <a:ext cx="118816" cy="49748"/>
            </a:xfrm>
            <a:custGeom>
              <a:avLst/>
              <a:gdLst>
                <a:gd name="connsiteX0" fmla="*/ 52860 w 89213"/>
                <a:gd name="connsiteY0" fmla="*/ 5188 h 37353"/>
                <a:gd name="connsiteX1" fmla="*/ 57428 w 89213"/>
                <a:gd name="connsiteY1" fmla="*/ 5811 h 37353"/>
                <a:gd name="connsiteX2" fmla="*/ 61927 w 89213"/>
                <a:gd name="connsiteY2" fmla="*/ 7263 h 37353"/>
                <a:gd name="connsiteX3" fmla="*/ 66218 w 89213"/>
                <a:gd name="connsiteY3" fmla="*/ 9200 h 37353"/>
                <a:gd name="connsiteX4" fmla="*/ 78676 w 89213"/>
                <a:gd name="connsiteY4" fmla="*/ 16256 h 37353"/>
                <a:gd name="connsiteX5" fmla="*/ 81790 w 89213"/>
                <a:gd name="connsiteY5" fmla="*/ 19023 h 37353"/>
                <a:gd name="connsiteX6" fmla="*/ 83659 w 89213"/>
                <a:gd name="connsiteY6" fmla="*/ 22620 h 37353"/>
                <a:gd name="connsiteX7" fmla="*/ 83866 w 89213"/>
                <a:gd name="connsiteY7" fmla="*/ 27669 h 37353"/>
                <a:gd name="connsiteX8" fmla="*/ 82344 w 89213"/>
                <a:gd name="connsiteY8" fmla="*/ 31059 h 37353"/>
                <a:gd name="connsiteX9" fmla="*/ 79299 w 89213"/>
                <a:gd name="connsiteY9" fmla="*/ 32027 h 37353"/>
                <a:gd name="connsiteX10" fmla="*/ 47323 w 89213"/>
                <a:gd name="connsiteY10" fmla="*/ 27946 h 37353"/>
                <a:gd name="connsiteX11" fmla="*/ 44762 w 89213"/>
                <a:gd name="connsiteY11" fmla="*/ 27393 h 37353"/>
                <a:gd name="connsiteX12" fmla="*/ 42686 w 89213"/>
                <a:gd name="connsiteY12" fmla="*/ 26563 h 37353"/>
                <a:gd name="connsiteX13" fmla="*/ 38603 w 89213"/>
                <a:gd name="connsiteY13" fmla="*/ 24418 h 37353"/>
                <a:gd name="connsiteX14" fmla="*/ 36526 w 89213"/>
                <a:gd name="connsiteY14" fmla="*/ 23588 h 37353"/>
                <a:gd name="connsiteX15" fmla="*/ 32512 w 89213"/>
                <a:gd name="connsiteY15" fmla="*/ 22412 h 37353"/>
                <a:gd name="connsiteX16" fmla="*/ 28290 w 89213"/>
                <a:gd name="connsiteY16" fmla="*/ 21651 h 37353"/>
                <a:gd name="connsiteX17" fmla="*/ 23930 w 89213"/>
                <a:gd name="connsiteY17" fmla="*/ 21444 h 37353"/>
                <a:gd name="connsiteX18" fmla="*/ 19777 w 89213"/>
                <a:gd name="connsiteY18" fmla="*/ 21928 h 37353"/>
                <a:gd name="connsiteX19" fmla="*/ 11818 w 89213"/>
                <a:gd name="connsiteY19" fmla="*/ 24833 h 37353"/>
                <a:gd name="connsiteX20" fmla="*/ 7804 w 89213"/>
                <a:gd name="connsiteY20" fmla="*/ 25041 h 37353"/>
                <a:gd name="connsiteX21" fmla="*/ 5174 w 89213"/>
                <a:gd name="connsiteY21" fmla="*/ 22205 h 37353"/>
                <a:gd name="connsiteX22" fmla="*/ 15348 w 89213"/>
                <a:gd name="connsiteY22" fmla="*/ 21029 h 37353"/>
                <a:gd name="connsiteX23" fmla="*/ 20192 w 89213"/>
                <a:gd name="connsiteY23" fmla="*/ 19714 h 37353"/>
                <a:gd name="connsiteX24" fmla="*/ 24553 w 89213"/>
                <a:gd name="connsiteY24" fmla="*/ 16947 h 37353"/>
                <a:gd name="connsiteX25" fmla="*/ 31058 w 89213"/>
                <a:gd name="connsiteY25" fmla="*/ 10030 h 37353"/>
                <a:gd name="connsiteX26" fmla="*/ 34381 w 89213"/>
                <a:gd name="connsiteY26" fmla="*/ 7747 h 37353"/>
                <a:gd name="connsiteX27" fmla="*/ 39502 w 89213"/>
                <a:gd name="connsiteY27" fmla="*/ 6502 h 37353"/>
                <a:gd name="connsiteX28" fmla="*/ 48500 w 89213"/>
                <a:gd name="connsiteY28" fmla="*/ 5326 h 37353"/>
                <a:gd name="connsiteX29" fmla="*/ 52999 w 89213"/>
                <a:gd name="connsiteY29" fmla="*/ 5188 h 37353"/>
                <a:gd name="connsiteX30" fmla="*/ 52999 w 89213"/>
                <a:gd name="connsiteY30" fmla="*/ 0 h 37353"/>
                <a:gd name="connsiteX31" fmla="*/ 52860 w 89213"/>
                <a:gd name="connsiteY31" fmla="*/ 0 h 37353"/>
                <a:gd name="connsiteX32" fmla="*/ 48361 w 89213"/>
                <a:gd name="connsiteY32" fmla="*/ 138 h 37353"/>
                <a:gd name="connsiteX33" fmla="*/ 47808 w 89213"/>
                <a:gd name="connsiteY33" fmla="*/ 138 h 37353"/>
                <a:gd name="connsiteX34" fmla="*/ 38810 w 89213"/>
                <a:gd name="connsiteY34" fmla="*/ 1314 h 37353"/>
                <a:gd name="connsiteX35" fmla="*/ 38257 w 89213"/>
                <a:gd name="connsiteY35" fmla="*/ 1453 h 37353"/>
                <a:gd name="connsiteX36" fmla="*/ 33135 w 89213"/>
                <a:gd name="connsiteY36" fmla="*/ 2698 h 37353"/>
                <a:gd name="connsiteX37" fmla="*/ 31474 w 89213"/>
                <a:gd name="connsiteY37" fmla="*/ 3459 h 37353"/>
                <a:gd name="connsiteX38" fmla="*/ 28152 w 89213"/>
                <a:gd name="connsiteY38" fmla="*/ 5741 h 37353"/>
                <a:gd name="connsiteX39" fmla="*/ 27321 w 89213"/>
                <a:gd name="connsiteY39" fmla="*/ 6502 h 37353"/>
                <a:gd name="connsiteX40" fmla="*/ 21300 w 89213"/>
                <a:gd name="connsiteY40" fmla="*/ 12935 h 37353"/>
                <a:gd name="connsiteX41" fmla="*/ 18116 w 89213"/>
                <a:gd name="connsiteY41" fmla="*/ 14941 h 37353"/>
                <a:gd name="connsiteX42" fmla="*/ 14379 w 89213"/>
                <a:gd name="connsiteY42" fmla="*/ 15979 h 37353"/>
                <a:gd name="connsiteX43" fmla="*/ 4620 w 89213"/>
                <a:gd name="connsiteY43" fmla="*/ 17086 h 37353"/>
                <a:gd name="connsiteX44" fmla="*/ 329 w 89213"/>
                <a:gd name="connsiteY44" fmla="*/ 20475 h 37353"/>
                <a:gd name="connsiteX45" fmla="*/ 1436 w 89213"/>
                <a:gd name="connsiteY45" fmla="*/ 25802 h 37353"/>
                <a:gd name="connsiteX46" fmla="*/ 4066 w 89213"/>
                <a:gd name="connsiteY46" fmla="*/ 28638 h 37353"/>
                <a:gd name="connsiteX47" fmla="*/ 7873 w 89213"/>
                <a:gd name="connsiteY47" fmla="*/ 30298 h 37353"/>
                <a:gd name="connsiteX48" fmla="*/ 8150 w 89213"/>
                <a:gd name="connsiteY48" fmla="*/ 30298 h 37353"/>
                <a:gd name="connsiteX49" fmla="*/ 12164 w 89213"/>
                <a:gd name="connsiteY49" fmla="*/ 30090 h 37353"/>
                <a:gd name="connsiteX50" fmla="*/ 13686 w 89213"/>
                <a:gd name="connsiteY50" fmla="*/ 29814 h 37353"/>
                <a:gd name="connsiteX51" fmla="*/ 21092 w 89213"/>
                <a:gd name="connsiteY51" fmla="*/ 27116 h 37353"/>
                <a:gd name="connsiteX52" fmla="*/ 24207 w 89213"/>
                <a:gd name="connsiteY52" fmla="*/ 26770 h 37353"/>
                <a:gd name="connsiteX53" fmla="*/ 27736 w 89213"/>
                <a:gd name="connsiteY53" fmla="*/ 26978 h 37353"/>
                <a:gd name="connsiteX54" fmla="*/ 31404 w 89213"/>
                <a:gd name="connsiteY54" fmla="*/ 27669 h 37353"/>
                <a:gd name="connsiteX55" fmla="*/ 34934 w 89213"/>
                <a:gd name="connsiteY55" fmla="*/ 28707 h 37353"/>
                <a:gd name="connsiteX56" fmla="*/ 36526 w 89213"/>
                <a:gd name="connsiteY56" fmla="*/ 29399 h 37353"/>
                <a:gd name="connsiteX57" fmla="*/ 40402 w 89213"/>
                <a:gd name="connsiteY57" fmla="*/ 31405 h 37353"/>
                <a:gd name="connsiteX58" fmla="*/ 40887 w 89213"/>
                <a:gd name="connsiteY58" fmla="*/ 31612 h 37353"/>
                <a:gd name="connsiteX59" fmla="*/ 42963 w 89213"/>
                <a:gd name="connsiteY59" fmla="*/ 32442 h 37353"/>
                <a:gd name="connsiteX60" fmla="*/ 43793 w 89213"/>
                <a:gd name="connsiteY60" fmla="*/ 32719 h 37353"/>
                <a:gd name="connsiteX61" fmla="*/ 46354 w 89213"/>
                <a:gd name="connsiteY61" fmla="*/ 33272 h 37353"/>
                <a:gd name="connsiteX62" fmla="*/ 46769 w 89213"/>
                <a:gd name="connsiteY62" fmla="*/ 33272 h 37353"/>
                <a:gd name="connsiteX63" fmla="*/ 78745 w 89213"/>
                <a:gd name="connsiteY63" fmla="*/ 37354 h 37353"/>
                <a:gd name="connsiteX64" fmla="*/ 79437 w 89213"/>
                <a:gd name="connsiteY64" fmla="*/ 37354 h 37353"/>
                <a:gd name="connsiteX65" fmla="*/ 81029 w 89213"/>
                <a:gd name="connsiteY65" fmla="*/ 37077 h 37353"/>
                <a:gd name="connsiteX66" fmla="*/ 84074 w 89213"/>
                <a:gd name="connsiteY66" fmla="*/ 36109 h 37353"/>
                <a:gd name="connsiteX67" fmla="*/ 87258 w 89213"/>
                <a:gd name="connsiteY67" fmla="*/ 33272 h 37353"/>
                <a:gd name="connsiteX68" fmla="*/ 88781 w 89213"/>
                <a:gd name="connsiteY68" fmla="*/ 29883 h 37353"/>
                <a:gd name="connsiteX69" fmla="*/ 89196 w 89213"/>
                <a:gd name="connsiteY69" fmla="*/ 27600 h 37353"/>
                <a:gd name="connsiteX70" fmla="*/ 88988 w 89213"/>
                <a:gd name="connsiteY70" fmla="*/ 22551 h 37353"/>
                <a:gd name="connsiteX71" fmla="*/ 88435 w 89213"/>
                <a:gd name="connsiteY71" fmla="*/ 20406 h 37353"/>
                <a:gd name="connsiteX72" fmla="*/ 86566 w 89213"/>
                <a:gd name="connsiteY72" fmla="*/ 16809 h 37353"/>
                <a:gd name="connsiteX73" fmla="*/ 85389 w 89213"/>
                <a:gd name="connsiteY73" fmla="*/ 15287 h 37353"/>
                <a:gd name="connsiteX74" fmla="*/ 82275 w 89213"/>
                <a:gd name="connsiteY74" fmla="*/ 12520 h 37353"/>
                <a:gd name="connsiteX75" fmla="*/ 81444 w 89213"/>
                <a:gd name="connsiteY75" fmla="*/ 11898 h 37353"/>
                <a:gd name="connsiteX76" fmla="*/ 68986 w 89213"/>
                <a:gd name="connsiteY76" fmla="*/ 4842 h 37353"/>
                <a:gd name="connsiteX77" fmla="*/ 68502 w 89213"/>
                <a:gd name="connsiteY77" fmla="*/ 4635 h 37353"/>
                <a:gd name="connsiteX78" fmla="*/ 64211 w 89213"/>
                <a:gd name="connsiteY78" fmla="*/ 2698 h 37353"/>
                <a:gd name="connsiteX79" fmla="*/ 63657 w 89213"/>
                <a:gd name="connsiteY79" fmla="*/ 2490 h 37353"/>
                <a:gd name="connsiteX80" fmla="*/ 59158 w 89213"/>
                <a:gd name="connsiteY80" fmla="*/ 1038 h 37353"/>
                <a:gd name="connsiteX81" fmla="*/ 58258 w 89213"/>
                <a:gd name="connsiteY81" fmla="*/ 830 h 37353"/>
                <a:gd name="connsiteX82" fmla="*/ 53691 w 89213"/>
                <a:gd name="connsiteY82" fmla="*/ 208 h 37353"/>
                <a:gd name="connsiteX83" fmla="*/ 52999 w 89213"/>
                <a:gd name="connsiteY83" fmla="*/ 208 h 37353"/>
                <a:gd name="connsiteX84" fmla="*/ 52999 w 89213"/>
                <a:gd name="connsiteY84" fmla="*/ 208 h 3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89213" h="37353">
                  <a:moveTo>
                    <a:pt x="52860" y="5188"/>
                  </a:moveTo>
                  <a:lnTo>
                    <a:pt x="57428" y="5811"/>
                  </a:lnTo>
                  <a:lnTo>
                    <a:pt x="61927" y="7263"/>
                  </a:lnTo>
                  <a:lnTo>
                    <a:pt x="66218" y="9200"/>
                  </a:lnTo>
                  <a:lnTo>
                    <a:pt x="78676" y="16256"/>
                  </a:lnTo>
                  <a:lnTo>
                    <a:pt x="81790" y="19023"/>
                  </a:lnTo>
                  <a:lnTo>
                    <a:pt x="83659" y="22620"/>
                  </a:lnTo>
                  <a:lnTo>
                    <a:pt x="83866" y="27669"/>
                  </a:lnTo>
                  <a:lnTo>
                    <a:pt x="82344" y="31059"/>
                  </a:lnTo>
                  <a:lnTo>
                    <a:pt x="79299" y="32027"/>
                  </a:lnTo>
                  <a:lnTo>
                    <a:pt x="47323" y="27946"/>
                  </a:lnTo>
                  <a:lnTo>
                    <a:pt x="44762" y="27393"/>
                  </a:lnTo>
                  <a:lnTo>
                    <a:pt x="42686" y="26563"/>
                  </a:lnTo>
                  <a:lnTo>
                    <a:pt x="38603" y="24418"/>
                  </a:lnTo>
                  <a:lnTo>
                    <a:pt x="36526" y="23588"/>
                  </a:lnTo>
                  <a:lnTo>
                    <a:pt x="32512" y="22412"/>
                  </a:lnTo>
                  <a:lnTo>
                    <a:pt x="28290" y="21651"/>
                  </a:lnTo>
                  <a:lnTo>
                    <a:pt x="23930" y="21444"/>
                  </a:lnTo>
                  <a:lnTo>
                    <a:pt x="19777" y="21928"/>
                  </a:lnTo>
                  <a:lnTo>
                    <a:pt x="11818" y="24833"/>
                  </a:lnTo>
                  <a:lnTo>
                    <a:pt x="7804" y="25041"/>
                  </a:lnTo>
                  <a:lnTo>
                    <a:pt x="5174" y="22205"/>
                  </a:lnTo>
                  <a:lnTo>
                    <a:pt x="15348" y="21029"/>
                  </a:lnTo>
                  <a:lnTo>
                    <a:pt x="20192" y="19714"/>
                  </a:lnTo>
                  <a:lnTo>
                    <a:pt x="24553" y="16947"/>
                  </a:lnTo>
                  <a:lnTo>
                    <a:pt x="31058" y="10030"/>
                  </a:lnTo>
                  <a:lnTo>
                    <a:pt x="34381" y="7747"/>
                  </a:lnTo>
                  <a:lnTo>
                    <a:pt x="39502" y="6502"/>
                  </a:lnTo>
                  <a:lnTo>
                    <a:pt x="48500" y="5326"/>
                  </a:lnTo>
                  <a:lnTo>
                    <a:pt x="52999" y="5188"/>
                  </a:lnTo>
                  <a:moveTo>
                    <a:pt x="52999" y="0"/>
                  </a:moveTo>
                  <a:cubicBezTo>
                    <a:pt x="52999" y="0"/>
                    <a:pt x="52929" y="0"/>
                    <a:pt x="52860" y="0"/>
                  </a:cubicBezTo>
                  <a:lnTo>
                    <a:pt x="48361" y="138"/>
                  </a:lnTo>
                  <a:cubicBezTo>
                    <a:pt x="48361" y="138"/>
                    <a:pt x="48015" y="138"/>
                    <a:pt x="47808" y="138"/>
                  </a:cubicBezTo>
                  <a:lnTo>
                    <a:pt x="38810" y="1314"/>
                  </a:lnTo>
                  <a:cubicBezTo>
                    <a:pt x="38810" y="1314"/>
                    <a:pt x="38395" y="1314"/>
                    <a:pt x="38257" y="1453"/>
                  </a:cubicBezTo>
                  <a:lnTo>
                    <a:pt x="33135" y="2698"/>
                  </a:lnTo>
                  <a:cubicBezTo>
                    <a:pt x="32512" y="2836"/>
                    <a:pt x="31958" y="3113"/>
                    <a:pt x="31474" y="3459"/>
                  </a:cubicBezTo>
                  <a:lnTo>
                    <a:pt x="28152" y="5741"/>
                  </a:lnTo>
                  <a:cubicBezTo>
                    <a:pt x="28152" y="5741"/>
                    <a:pt x="27529" y="6226"/>
                    <a:pt x="27321" y="6502"/>
                  </a:cubicBezTo>
                  <a:lnTo>
                    <a:pt x="21300" y="12935"/>
                  </a:lnTo>
                  <a:lnTo>
                    <a:pt x="18116" y="14941"/>
                  </a:lnTo>
                  <a:lnTo>
                    <a:pt x="14379" y="15979"/>
                  </a:lnTo>
                  <a:lnTo>
                    <a:pt x="4620" y="17086"/>
                  </a:lnTo>
                  <a:cubicBezTo>
                    <a:pt x="2682" y="17293"/>
                    <a:pt x="1021" y="18608"/>
                    <a:pt x="329" y="20475"/>
                  </a:cubicBezTo>
                  <a:cubicBezTo>
                    <a:pt x="-363" y="22343"/>
                    <a:pt x="52" y="24349"/>
                    <a:pt x="1436" y="25802"/>
                  </a:cubicBezTo>
                  <a:lnTo>
                    <a:pt x="4066" y="28638"/>
                  </a:lnTo>
                  <a:cubicBezTo>
                    <a:pt x="5035" y="29675"/>
                    <a:pt x="6419" y="30298"/>
                    <a:pt x="7873" y="30298"/>
                  </a:cubicBezTo>
                  <a:cubicBezTo>
                    <a:pt x="7942" y="30298"/>
                    <a:pt x="8080" y="30298"/>
                    <a:pt x="8150" y="30298"/>
                  </a:cubicBezTo>
                  <a:lnTo>
                    <a:pt x="12164" y="30090"/>
                  </a:lnTo>
                  <a:cubicBezTo>
                    <a:pt x="12648" y="30090"/>
                    <a:pt x="13202" y="29952"/>
                    <a:pt x="13686" y="29814"/>
                  </a:cubicBezTo>
                  <a:lnTo>
                    <a:pt x="21092" y="27116"/>
                  </a:lnTo>
                  <a:lnTo>
                    <a:pt x="24207" y="26770"/>
                  </a:lnTo>
                  <a:lnTo>
                    <a:pt x="27736" y="26978"/>
                  </a:lnTo>
                  <a:lnTo>
                    <a:pt x="31404" y="27669"/>
                  </a:lnTo>
                  <a:lnTo>
                    <a:pt x="34934" y="28707"/>
                  </a:lnTo>
                  <a:lnTo>
                    <a:pt x="36526" y="29399"/>
                  </a:lnTo>
                  <a:lnTo>
                    <a:pt x="40402" y="31405"/>
                  </a:lnTo>
                  <a:cubicBezTo>
                    <a:pt x="40402" y="31405"/>
                    <a:pt x="40748" y="31543"/>
                    <a:pt x="40887" y="31612"/>
                  </a:cubicBezTo>
                  <a:lnTo>
                    <a:pt x="42963" y="32442"/>
                  </a:lnTo>
                  <a:cubicBezTo>
                    <a:pt x="42963" y="32442"/>
                    <a:pt x="43516" y="32650"/>
                    <a:pt x="43793" y="32719"/>
                  </a:cubicBezTo>
                  <a:lnTo>
                    <a:pt x="46354" y="33272"/>
                  </a:lnTo>
                  <a:cubicBezTo>
                    <a:pt x="46354" y="33272"/>
                    <a:pt x="46631" y="33272"/>
                    <a:pt x="46769" y="33272"/>
                  </a:cubicBezTo>
                  <a:lnTo>
                    <a:pt x="78745" y="37354"/>
                  </a:lnTo>
                  <a:cubicBezTo>
                    <a:pt x="78745" y="37354"/>
                    <a:pt x="79160" y="37354"/>
                    <a:pt x="79437" y="37354"/>
                  </a:cubicBezTo>
                  <a:cubicBezTo>
                    <a:pt x="79991" y="37354"/>
                    <a:pt x="80544" y="37284"/>
                    <a:pt x="81029" y="37077"/>
                  </a:cubicBezTo>
                  <a:lnTo>
                    <a:pt x="84074" y="36109"/>
                  </a:lnTo>
                  <a:cubicBezTo>
                    <a:pt x="85459" y="35624"/>
                    <a:pt x="86635" y="34587"/>
                    <a:pt x="87258" y="33272"/>
                  </a:cubicBezTo>
                  <a:lnTo>
                    <a:pt x="88781" y="29883"/>
                  </a:lnTo>
                  <a:cubicBezTo>
                    <a:pt x="89127" y="29191"/>
                    <a:pt x="89265" y="28361"/>
                    <a:pt x="89196" y="27600"/>
                  </a:cubicBezTo>
                  <a:lnTo>
                    <a:pt x="88988" y="22551"/>
                  </a:lnTo>
                  <a:cubicBezTo>
                    <a:pt x="88988" y="21790"/>
                    <a:pt x="88781" y="21029"/>
                    <a:pt x="88435" y="20406"/>
                  </a:cubicBezTo>
                  <a:lnTo>
                    <a:pt x="86566" y="16809"/>
                  </a:lnTo>
                  <a:cubicBezTo>
                    <a:pt x="86289" y="16187"/>
                    <a:pt x="85874" y="15702"/>
                    <a:pt x="85389" y="15287"/>
                  </a:cubicBezTo>
                  <a:lnTo>
                    <a:pt x="82275" y="12520"/>
                  </a:lnTo>
                  <a:cubicBezTo>
                    <a:pt x="82275" y="12520"/>
                    <a:pt x="81721" y="12105"/>
                    <a:pt x="81444" y="11898"/>
                  </a:cubicBezTo>
                  <a:lnTo>
                    <a:pt x="68986" y="4842"/>
                  </a:lnTo>
                  <a:cubicBezTo>
                    <a:pt x="68986" y="4842"/>
                    <a:pt x="68709" y="4704"/>
                    <a:pt x="68502" y="4635"/>
                  </a:cubicBezTo>
                  <a:lnTo>
                    <a:pt x="64211" y="2698"/>
                  </a:lnTo>
                  <a:cubicBezTo>
                    <a:pt x="64211" y="2698"/>
                    <a:pt x="63864" y="2559"/>
                    <a:pt x="63657" y="2490"/>
                  </a:cubicBezTo>
                  <a:lnTo>
                    <a:pt x="59158" y="1038"/>
                  </a:lnTo>
                  <a:cubicBezTo>
                    <a:pt x="59158" y="1038"/>
                    <a:pt x="58535" y="899"/>
                    <a:pt x="58258" y="830"/>
                  </a:cubicBezTo>
                  <a:lnTo>
                    <a:pt x="53691" y="208"/>
                  </a:lnTo>
                  <a:cubicBezTo>
                    <a:pt x="53691" y="208"/>
                    <a:pt x="53206" y="208"/>
                    <a:pt x="52999" y="208"/>
                  </a:cubicBezTo>
                  <a:lnTo>
                    <a:pt x="52999"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5" name="Freeform 3734">
              <a:extLst>
                <a:ext uri="{FF2B5EF4-FFF2-40B4-BE49-F238E27FC236}">
                  <a16:creationId xmlns:a16="http://schemas.microsoft.com/office/drawing/2014/main" id="{10A5B5B9-AE58-6C1A-982A-07EC313EA8D4}"/>
                </a:ext>
              </a:extLst>
            </p:cNvPr>
            <p:cNvSpPr/>
            <p:nvPr/>
          </p:nvSpPr>
          <p:spPr>
            <a:xfrm>
              <a:off x="8823192" y="2288532"/>
              <a:ext cx="232839" cy="111473"/>
            </a:xfrm>
            <a:custGeom>
              <a:avLst/>
              <a:gdLst>
                <a:gd name="connsiteX0" fmla="*/ 1246 w 174827"/>
                <a:gd name="connsiteY0" fmla="*/ 53609 h 83699"/>
                <a:gd name="connsiteX1" fmla="*/ 2146 w 174827"/>
                <a:gd name="connsiteY1" fmla="*/ 55200 h 83699"/>
                <a:gd name="connsiteX2" fmla="*/ 4845 w 174827"/>
                <a:gd name="connsiteY2" fmla="*/ 59005 h 83699"/>
                <a:gd name="connsiteX3" fmla="*/ 8029 w 174827"/>
                <a:gd name="connsiteY3" fmla="*/ 61634 h 83699"/>
                <a:gd name="connsiteX4" fmla="*/ 15157 w 174827"/>
                <a:gd name="connsiteY4" fmla="*/ 66407 h 83699"/>
                <a:gd name="connsiteX5" fmla="*/ 17718 w 174827"/>
                <a:gd name="connsiteY5" fmla="*/ 69243 h 83699"/>
                <a:gd name="connsiteX6" fmla="*/ 21940 w 174827"/>
                <a:gd name="connsiteY6" fmla="*/ 75330 h 83699"/>
                <a:gd name="connsiteX7" fmla="*/ 24986 w 174827"/>
                <a:gd name="connsiteY7" fmla="*/ 77751 h 83699"/>
                <a:gd name="connsiteX8" fmla="*/ 28999 w 174827"/>
                <a:gd name="connsiteY8" fmla="*/ 79480 h 83699"/>
                <a:gd name="connsiteX9" fmla="*/ 42426 w 174827"/>
                <a:gd name="connsiteY9" fmla="*/ 83423 h 83699"/>
                <a:gd name="connsiteX10" fmla="*/ 46717 w 174827"/>
                <a:gd name="connsiteY10" fmla="*/ 83700 h 83699"/>
                <a:gd name="connsiteX11" fmla="*/ 49763 w 174827"/>
                <a:gd name="connsiteY11" fmla="*/ 82178 h 83699"/>
                <a:gd name="connsiteX12" fmla="*/ 51839 w 174827"/>
                <a:gd name="connsiteY12" fmla="*/ 79065 h 83699"/>
                <a:gd name="connsiteX13" fmla="*/ 55507 w 174827"/>
                <a:gd name="connsiteY13" fmla="*/ 70834 h 83699"/>
                <a:gd name="connsiteX14" fmla="*/ 57514 w 174827"/>
                <a:gd name="connsiteY14" fmla="*/ 69588 h 83699"/>
                <a:gd name="connsiteX15" fmla="*/ 60283 w 174827"/>
                <a:gd name="connsiteY15" fmla="*/ 70557 h 83699"/>
                <a:gd name="connsiteX16" fmla="*/ 64297 w 174827"/>
                <a:gd name="connsiteY16" fmla="*/ 72771 h 83699"/>
                <a:gd name="connsiteX17" fmla="*/ 71703 w 174827"/>
                <a:gd name="connsiteY17" fmla="*/ 74500 h 83699"/>
                <a:gd name="connsiteX18" fmla="*/ 80354 w 174827"/>
                <a:gd name="connsiteY18" fmla="*/ 73739 h 83699"/>
                <a:gd name="connsiteX19" fmla="*/ 101464 w 174827"/>
                <a:gd name="connsiteY19" fmla="*/ 67859 h 83699"/>
                <a:gd name="connsiteX20" fmla="*/ 103678 w 174827"/>
                <a:gd name="connsiteY20" fmla="*/ 67721 h 83699"/>
                <a:gd name="connsiteX21" fmla="*/ 105962 w 174827"/>
                <a:gd name="connsiteY21" fmla="*/ 68551 h 83699"/>
                <a:gd name="connsiteX22" fmla="*/ 107554 w 174827"/>
                <a:gd name="connsiteY22" fmla="*/ 70004 h 83699"/>
                <a:gd name="connsiteX23" fmla="*/ 109907 w 174827"/>
                <a:gd name="connsiteY23" fmla="*/ 73670 h 83699"/>
                <a:gd name="connsiteX24" fmla="*/ 111499 w 174827"/>
                <a:gd name="connsiteY24" fmla="*/ 75053 h 83699"/>
                <a:gd name="connsiteX25" fmla="*/ 115998 w 174827"/>
                <a:gd name="connsiteY25" fmla="*/ 75952 h 83699"/>
                <a:gd name="connsiteX26" fmla="*/ 120497 w 174827"/>
                <a:gd name="connsiteY26" fmla="*/ 74361 h 83699"/>
                <a:gd name="connsiteX27" fmla="*/ 128456 w 174827"/>
                <a:gd name="connsiteY27" fmla="*/ 68620 h 83699"/>
                <a:gd name="connsiteX28" fmla="*/ 125687 w 174827"/>
                <a:gd name="connsiteY28" fmla="*/ 65922 h 83699"/>
                <a:gd name="connsiteX29" fmla="*/ 119874 w 174827"/>
                <a:gd name="connsiteY29" fmla="*/ 61426 h 83699"/>
                <a:gd name="connsiteX30" fmla="*/ 117174 w 174827"/>
                <a:gd name="connsiteY30" fmla="*/ 58797 h 83699"/>
                <a:gd name="connsiteX31" fmla="*/ 114544 w 174827"/>
                <a:gd name="connsiteY31" fmla="*/ 55131 h 83699"/>
                <a:gd name="connsiteX32" fmla="*/ 112053 w 174827"/>
                <a:gd name="connsiteY32" fmla="*/ 50981 h 83699"/>
                <a:gd name="connsiteX33" fmla="*/ 109976 w 174827"/>
                <a:gd name="connsiteY33" fmla="*/ 46623 h 83699"/>
                <a:gd name="connsiteX34" fmla="*/ 108523 w 174827"/>
                <a:gd name="connsiteY34" fmla="*/ 42334 h 83699"/>
                <a:gd name="connsiteX35" fmla="*/ 108108 w 174827"/>
                <a:gd name="connsiteY35" fmla="*/ 40190 h 83699"/>
                <a:gd name="connsiteX36" fmla="*/ 107070 w 174827"/>
                <a:gd name="connsiteY36" fmla="*/ 30921 h 83699"/>
                <a:gd name="connsiteX37" fmla="*/ 107070 w 174827"/>
                <a:gd name="connsiteY37" fmla="*/ 29330 h 83699"/>
                <a:gd name="connsiteX38" fmla="*/ 107900 w 174827"/>
                <a:gd name="connsiteY38" fmla="*/ 28154 h 83699"/>
                <a:gd name="connsiteX39" fmla="*/ 109907 w 174827"/>
                <a:gd name="connsiteY39" fmla="*/ 26839 h 83699"/>
                <a:gd name="connsiteX40" fmla="*/ 113298 w 174827"/>
                <a:gd name="connsiteY40" fmla="*/ 25318 h 83699"/>
                <a:gd name="connsiteX41" fmla="*/ 117728 w 174827"/>
                <a:gd name="connsiteY41" fmla="*/ 24349 h 83699"/>
                <a:gd name="connsiteX42" fmla="*/ 122019 w 174827"/>
                <a:gd name="connsiteY42" fmla="*/ 24280 h 83699"/>
                <a:gd name="connsiteX43" fmla="*/ 124926 w 174827"/>
                <a:gd name="connsiteY43" fmla="*/ 25733 h 83699"/>
                <a:gd name="connsiteX44" fmla="*/ 125757 w 174827"/>
                <a:gd name="connsiteY44" fmla="*/ 27462 h 83699"/>
                <a:gd name="connsiteX45" fmla="*/ 125618 w 174827"/>
                <a:gd name="connsiteY45" fmla="*/ 29260 h 83699"/>
                <a:gd name="connsiteX46" fmla="*/ 124857 w 174827"/>
                <a:gd name="connsiteY46" fmla="*/ 31059 h 83699"/>
                <a:gd name="connsiteX47" fmla="*/ 123888 w 174827"/>
                <a:gd name="connsiteY47" fmla="*/ 32581 h 83699"/>
                <a:gd name="connsiteX48" fmla="*/ 121258 w 174827"/>
                <a:gd name="connsiteY48" fmla="*/ 35624 h 83699"/>
                <a:gd name="connsiteX49" fmla="*/ 120358 w 174827"/>
                <a:gd name="connsiteY49" fmla="*/ 37077 h 83699"/>
                <a:gd name="connsiteX50" fmla="*/ 119874 w 174827"/>
                <a:gd name="connsiteY50" fmla="*/ 39498 h 83699"/>
                <a:gd name="connsiteX51" fmla="*/ 119666 w 174827"/>
                <a:gd name="connsiteY51" fmla="*/ 43510 h 83699"/>
                <a:gd name="connsiteX52" fmla="*/ 120220 w 174827"/>
                <a:gd name="connsiteY52" fmla="*/ 47384 h 83699"/>
                <a:gd name="connsiteX53" fmla="*/ 121535 w 174827"/>
                <a:gd name="connsiteY53" fmla="*/ 50981 h 83699"/>
                <a:gd name="connsiteX54" fmla="*/ 123680 w 174827"/>
                <a:gd name="connsiteY54" fmla="*/ 54439 h 83699"/>
                <a:gd name="connsiteX55" fmla="*/ 126864 w 174827"/>
                <a:gd name="connsiteY55" fmla="*/ 58175 h 83699"/>
                <a:gd name="connsiteX56" fmla="*/ 130048 w 174827"/>
                <a:gd name="connsiteY56" fmla="*/ 60458 h 83699"/>
                <a:gd name="connsiteX57" fmla="*/ 133785 w 174827"/>
                <a:gd name="connsiteY57" fmla="*/ 61841 h 83699"/>
                <a:gd name="connsiteX58" fmla="*/ 146243 w 174827"/>
                <a:gd name="connsiteY58" fmla="*/ 64055 h 83699"/>
                <a:gd name="connsiteX59" fmla="*/ 149773 w 174827"/>
                <a:gd name="connsiteY59" fmla="*/ 63916 h 83699"/>
                <a:gd name="connsiteX60" fmla="*/ 153718 w 174827"/>
                <a:gd name="connsiteY60" fmla="*/ 62325 h 83699"/>
                <a:gd name="connsiteX61" fmla="*/ 155794 w 174827"/>
                <a:gd name="connsiteY61" fmla="*/ 60873 h 83699"/>
                <a:gd name="connsiteX62" fmla="*/ 163476 w 174827"/>
                <a:gd name="connsiteY62" fmla="*/ 53540 h 83699"/>
                <a:gd name="connsiteX63" fmla="*/ 164030 w 174827"/>
                <a:gd name="connsiteY63" fmla="*/ 52433 h 83699"/>
                <a:gd name="connsiteX64" fmla="*/ 162854 w 174827"/>
                <a:gd name="connsiteY64" fmla="*/ 47315 h 83699"/>
                <a:gd name="connsiteX65" fmla="*/ 162439 w 174827"/>
                <a:gd name="connsiteY65" fmla="*/ 46830 h 83699"/>
                <a:gd name="connsiteX66" fmla="*/ 162231 w 174827"/>
                <a:gd name="connsiteY66" fmla="*/ 46346 h 83699"/>
                <a:gd name="connsiteX67" fmla="*/ 162439 w 174827"/>
                <a:gd name="connsiteY67" fmla="*/ 45101 h 83699"/>
                <a:gd name="connsiteX68" fmla="*/ 162992 w 174827"/>
                <a:gd name="connsiteY68" fmla="*/ 43994 h 83699"/>
                <a:gd name="connsiteX69" fmla="*/ 163754 w 174827"/>
                <a:gd name="connsiteY69" fmla="*/ 43026 h 83699"/>
                <a:gd name="connsiteX70" fmla="*/ 165553 w 174827"/>
                <a:gd name="connsiteY70" fmla="*/ 41297 h 83699"/>
                <a:gd name="connsiteX71" fmla="*/ 167629 w 174827"/>
                <a:gd name="connsiteY71" fmla="*/ 39636 h 83699"/>
                <a:gd name="connsiteX72" fmla="*/ 169844 w 174827"/>
                <a:gd name="connsiteY72" fmla="*/ 38460 h 83699"/>
                <a:gd name="connsiteX73" fmla="*/ 174827 w 174827"/>
                <a:gd name="connsiteY73" fmla="*/ 36524 h 83699"/>
                <a:gd name="connsiteX74" fmla="*/ 171436 w 174827"/>
                <a:gd name="connsiteY74" fmla="*/ 32027 h 83699"/>
                <a:gd name="connsiteX75" fmla="*/ 165553 w 174827"/>
                <a:gd name="connsiteY75" fmla="*/ 28499 h 83699"/>
                <a:gd name="connsiteX76" fmla="*/ 153718 w 174827"/>
                <a:gd name="connsiteY76" fmla="*/ 23450 h 83699"/>
                <a:gd name="connsiteX77" fmla="*/ 144236 w 174827"/>
                <a:gd name="connsiteY77" fmla="*/ 18123 h 83699"/>
                <a:gd name="connsiteX78" fmla="*/ 141052 w 174827"/>
                <a:gd name="connsiteY78" fmla="*/ 17086 h 83699"/>
                <a:gd name="connsiteX79" fmla="*/ 138837 w 174827"/>
                <a:gd name="connsiteY79" fmla="*/ 16878 h 83699"/>
                <a:gd name="connsiteX80" fmla="*/ 136761 w 174827"/>
                <a:gd name="connsiteY80" fmla="*/ 17293 h 83699"/>
                <a:gd name="connsiteX81" fmla="*/ 132539 w 174827"/>
                <a:gd name="connsiteY81" fmla="*/ 18677 h 83699"/>
                <a:gd name="connsiteX82" fmla="*/ 127556 w 174827"/>
                <a:gd name="connsiteY82" fmla="*/ 19023 h 83699"/>
                <a:gd name="connsiteX83" fmla="*/ 122642 w 174827"/>
                <a:gd name="connsiteY83" fmla="*/ 18054 h 83699"/>
                <a:gd name="connsiteX84" fmla="*/ 117936 w 174827"/>
                <a:gd name="connsiteY84" fmla="*/ 16117 h 83699"/>
                <a:gd name="connsiteX85" fmla="*/ 113645 w 174827"/>
                <a:gd name="connsiteY85" fmla="*/ 13627 h 83699"/>
                <a:gd name="connsiteX86" fmla="*/ 104370 w 174827"/>
                <a:gd name="connsiteY86" fmla="*/ 6295 h 83699"/>
                <a:gd name="connsiteX87" fmla="*/ 98972 w 174827"/>
                <a:gd name="connsiteY87" fmla="*/ 3113 h 83699"/>
                <a:gd name="connsiteX88" fmla="*/ 93989 w 174827"/>
                <a:gd name="connsiteY88" fmla="*/ 2767 h 83699"/>
                <a:gd name="connsiteX89" fmla="*/ 92051 w 174827"/>
                <a:gd name="connsiteY89" fmla="*/ 3874 h 83699"/>
                <a:gd name="connsiteX90" fmla="*/ 86929 w 174827"/>
                <a:gd name="connsiteY90" fmla="*/ 8024 h 83699"/>
                <a:gd name="connsiteX91" fmla="*/ 85407 w 174827"/>
                <a:gd name="connsiteY91" fmla="*/ 9546 h 83699"/>
                <a:gd name="connsiteX92" fmla="*/ 83953 w 174827"/>
                <a:gd name="connsiteY92" fmla="*/ 11759 h 83699"/>
                <a:gd name="connsiteX93" fmla="*/ 83192 w 174827"/>
                <a:gd name="connsiteY93" fmla="*/ 14042 h 83699"/>
                <a:gd name="connsiteX94" fmla="*/ 82846 w 174827"/>
                <a:gd name="connsiteY94" fmla="*/ 16463 h 83699"/>
                <a:gd name="connsiteX95" fmla="*/ 82569 w 174827"/>
                <a:gd name="connsiteY95" fmla="*/ 23588 h 83699"/>
                <a:gd name="connsiteX96" fmla="*/ 81600 w 174827"/>
                <a:gd name="connsiteY96" fmla="*/ 28084 h 83699"/>
                <a:gd name="connsiteX97" fmla="*/ 79247 w 174827"/>
                <a:gd name="connsiteY97" fmla="*/ 30298 h 83699"/>
                <a:gd name="connsiteX98" fmla="*/ 74886 w 174827"/>
                <a:gd name="connsiteY98" fmla="*/ 28015 h 83699"/>
                <a:gd name="connsiteX99" fmla="*/ 73364 w 174827"/>
                <a:gd name="connsiteY99" fmla="*/ 25733 h 83699"/>
                <a:gd name="connsiteX100" fmla="*/ 72533 w 174827"/>
                <a:gd name="connsiteY100" fmla="*/ 23242 h 83699"/>
                <a:gd name="connsiteX101" fmla="*/ 71564 w 174827"/>
                <a:gd name="connsiteY101" fmla="*/ 20890 h 83699"/>
                <a:gd name="connsiteX102" fmla="*/ 69557 w 174827"/>
                <a:gd name="connsiteY102" fmla="*/ 18954 h 83699"/>
                <a:gd name="connsiteX103" fmla="*/ 68658 w 174827"/>
                <a:gd name="connsiteY103" fmla="*/ 18815 h 83699"/>
                <a:gd name="connsiteX104" fmla="*/ 66720 w 174827"/>
                <a:gd name="connsiteY104" fmla="*/ 19161 h 83699"/>
                <a:gd name="connsiteX105" fmla="*/ 65612 w 174827"/>
                <a:gd name="connsiteY105" fmla="*/ 18954 h 83699"/>
                <a:gd name="connsiteX106" fmla="*/ 64297 w 174827"/>
                <a:gd name="connsiteY106" fmla="*/ 18054 h 83699"/>
                <a:gd name="connsiteX107" fmla="*/ 63052 w 174827"/>
                <a:gd name="connsiteY107" fmla="*/ 16878 h 83699"/>
                <a:gd name="connsiteX108" fmla="*/ 60767 w 174827"/>
                <a:gd name="connsiteY108" fmla="*/ 14457 h 83699"/>
                <a:gd name="connsiteX109" fmla="*/ 56753 w 174827"/>
                <a:gd name="connsiteY109" fmla="*/ 10860 h 83699"/>
                <a:gd name="connsiteX110" fmla="*/ 43395 w 174827"/>
                <a:gd name="connsiteY110" fmla="*/ 1591 h 83699"/>
                <a:gd name="connsiteX111" fmla="*/ 38343 w 174827"/>
                <a:gd name="connsiteY111" fmla="*/ 0 h 83699"/>
                <a:gd name="connsiteX112" fmla="*/ 32875 w 174827"/>
                <a:gd name="connsiteY112" fmla="*/ 1245 h 83699"/>
                <a:gd name="connsiteX113" fmla="*/ 27546 w 174827"/>
                <a:gd name="connsiteY113" fmla="*/ 3943 h 83699"/>
                <a:gd name="connsiteX114" fmla="*/ 22840 w 174827"/>
                <a:gd name="connsiteY114" fmla="*/ 6848 h 83699"/>
                <a:gd name="connsiteX115" fmla="*/ 20279 w 174827"/>
                <a:gd name="connsiteY115" fmla="*/ 7886 h 83699"/>
                <a:gd name="connsiteX116" fmla="*/ 17511 w 174827"/>
                <a:gd name="connsiteY116" fmla="*/ 8578 h 83699"/>
                <a:gd name="connsiteX117" fmla="*/ 14881 w 174827"/>
                <a:gd name="connsiteY117" fmla="*/ 9546 h 83699"/>
                <a:gd name="connsiteX118" fmla="*/ 12874 w 174827"/>
                <a:gd name="connsiteY118" fmla="*/ 11621 h 83699"/>
                <a:gd name="connsiteX119" fmla="*/ 12181 w 174827"/>
                <a:gd name="connsiteY119" fmla="*/ 14388 h 83699"/>
                <a:gd name="connsiteX120" fmla="*/ 12735 w 174827"/>
                <a:gd name="connsiteY120" fmla="*/ 17155 h 83699"/>
                <a:gd name="connsiteX121" fmla="*/ 14119 w 174827"/>
                <a:gd name="connsiteY121" fmla="*/ 19784 h 83699"/>
                <a:gd name="connsiteX122" fmla="*/ 15988 w 174827"/>
                <a:gd name="connsiteY122" fmla="*/ 22205 h 83699"/>
                <a:gd name="connsiteX123" fmla="*/ 10728 w 174827"/>
                <a:gd name="connsiteY123" fmla="*/ 21720 h 83699"/>
                <a:gd name="connsiteX124" fmla="*/ 7890 w 174827"/>
                <a:gd name="connsiteY124" fmla="*/ 22620 h 83699"/>
                <a:gd name="connsiteX125" fmla="*/ 6644 w 174827"/>
                <a:gd name="connsiteY125" fmla="*/ 25456 h 83699"/>
                <a:gd name="connsiteX126" fmla="*/ 6091 w 174827"/>
                <a:gd name="connsiteY126" fmla="*/ 30713 h 83699"/>
                <a:gd name="connsiteX127" fmla="*/ 6021 w 174827"/>
                <a:gd name="connsiteY127" fmla="*/ 35002 h 83699"/>
                <a:gd name="connsiteX128" fmla="*/ 7267 w 174827"/>
                <a:gd name="connsiteY128" fmla="*/ 47591 h 83699"/>
                <a:gd name="connsiteX129" fmla="*/ 5329 w 174827"/>
                <a:gd name="connsiteY129" fmla="*/ 47522 h 83699"/>
                <a:gd name="connsiteX130" fmla="*/ 3391 w 174827"/>
                <a:gd name="connsiteY130" fmla="*/ 47176 h 83699"/>
                <a:gd name="connsiteX131" fmla="*/ 1800 w 174827"/>
                <a:gd name="connsiteY131" fmla="*/ 47107 h 83699"/>
                <a:gd name="connsiteX132" fmla="*/ 554 w 174827"/>
                <a:gd name="connsiteY132" fmla="*/ 47799 h 83699"/>
                <a:gd name="connsiteX133" fmla="*/ 0 w 174827"/>
                <a:gd name="connsiteY133" fmla="*/ 49597 h 83699"/>
                <a:gd name="connsiteX134" fmla="*/ 346 w 174827"/>
                <a:gd name="connsiteY134" fmla="*/ 51603 h 83699"/>
                <a:gd name="connsiteX135" fmla="*/ 1246 w 174827"/>
                <a:gd name="connsiteY135" fmla="*/ 53609 h 8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74827" h="83699">
                  <a:moveTo>
                    <a:pt x="1246" y="53609"/>
                  </a:moveTo>
                  <a:lnTo>
                    <a:pt x="2146" y="55200"/>
                  </a:lnTo>
                  <a:lnTo>
                    <a:pt x="4845" y="59005"/>
                  </a:lnTo>
                  <a:lnTo>
                    <a:pt x="8029" y="61634"/>
                  </a:lnTo>
                  <a:lnTo>
                    <a:pt x="15157" y="66407"/>
                  </a:lnTo>
                  <a:lnTo>
                    <a:pt x="17718" y="69243"/>
                  </a:lnTo>
                  <a:lnTo>
                    <a:pt x="21940" y="75330"/>
                  </a:lnTo>
                  <a:lnTo>
                    <a:pt x="24986" y="77751"/>
                  </a:lnTo>
                  <a:lnTo>
                    <a:pt x="28999" y="79480"/>
                  </a:lnTo>
                  <a:lnTo>
                    <a:pt x="42426" y="83423"/>
                  </a:lnTo>
                  <a:lnTo>
                    <a:pt x="46717" y="83700"/>
                  </a:lnTo>
                  <a:lnTo>
                    <a:pt x="49763" y="82178"/>
                  </a:lnTo>
                  <a:lnTo>
                    <a:pt x="51839" y="79065"/>
                  </a:lnTo>
                  <a:lnTo>
                    <a:pt x="55507" y="70834"/>
                  </a:lnTo>
                  <a:lnTo>
                    <a:pt x="57514" y="69588"/>
                  </a:lnTo>
                  <a:lnTo>
                    <a:pt x="60283" y="70557"/>
                  </a:lnTo>
                  <a:lnTo>
                    <a:pt x="64297" y="72771"/>
                  </a:lnTo>
                  <a:lnTo>
                    <a:pt x="71703" y="74500"/>
                  </a:lnTo>
                  <a:lnTo>
                    <a:pt x="80354" y="73739"/>
                  </a:lnTo>
                  <a:lnTo>
                    <a:pt x="101464" y="67859"/>
                  </a:lnTo>
                  <a:lnTo>
                    <a:pt x="103678" y="67721"/>
                  </a:lnTo>
                  <a:lnTo>
                    <a:pt x="105962" y="68551"/>
                  </a:lnTo>
                  <a:lnTo>
                    <a:pt x="107554" y="70004"/>
                  </a:lnTo>
                  <a:lnTo>
                    <a:pt x="109907" y="73670"/>
                  </a:lnTo>
                  <a:lnTo>
                    <a:pt x="111499" y="75053"/>
                  </a:lnTo>
                  <a:lnTo>
                    <a:pt x="115998" y="75952"/>
                  </a:lnTo>
                  <a:lnTo>
                    <a:pt x="120497" y="74361"/>
                  </a:lnTo>
                  <a:lnTo>
                    <a:pt x="128456" y="68620"/>
                  </a:lnTo>
                  <a:lnTo>
                    <a:pt x="125687" y="65922"/>
                  </a:lnTo>
                  <a:lnTo>
                    <a:pt x="119874" y="61426"/>
                  </a:lnTo>
                  <a:lnTo>
                    <a:pt x="117174" y="58797"/>
                  </a:lnTo>
                  <a:lnTo>
                    <a:pt x="114544" y="55131"/>
                  </a:lnTo>
                  <a:lnTo>
                    <a:pt x="112053" y="50981"/>
                  </a:lnTo>
                  <a:lnTo>
                    <a:pt x="109976" y="46623"/>
                  </a:lnTo>
                  <a:lnTo>
                    <a:pt x="108523" y="42334"/>
                  </a:lnTo>
                  <a:lnTo>
                    <a:pt x="108108" y="40190"/>
                  </a:lnTo>
                  <a:lnTo>
                    <a:pt x="107070" y="30921"/>
                  </a:lnTo>
                  <a:lnTo>
                    <a:pt x="107070" y="29330"/>
                  </a:lnTo>
                  <a:lnTo>
                    <a:pt x="107900" y="28154"/>
                  </a:lnTo>
                  <a:lnTo>
                    <a:pt x="109907" y="26839"/>
                  </a:lnTo>
                  <a:lnTo>
                    <a:pt x="113298" y="25318"/>
                  </a:lnTo>
                  <a:lnTo>
                    <a:pt x="117728" y="24349"/>
                  </a:lnTo>
                  <a:lnTo>
                    <a:pt x="122019" y="24280"/>
                  </a:lnTo>
                  <a:lnTo>
                    <a:pt x="124926" y="25733"/>
                  </a:lnTo>
                  <a:lnTo>
                    <a:pt x="125757" y="27462"/>
                  </a:lnTo>
                  <a:lnTo>
                    <a:pt x="125618" y="29260"/>
                  </a:lnTo>
                  <a:lnTo>
                    <a:pt x="124857" y="31059"/>
                  </a:lnTo>
                  <a:lnTo>
                    <a:pt x="123888" y="32581"/>
                  </a:lnTo>
                  <a:lnTo>
                    <a:pt x="121258" y="35624"/>
                  </a:lnTo>
                  <a:lnTo>
                    <a:pt x="120358" y="37077"/>
                  </a:lnTo>
                  <a:lnTo>
                    <a:pt x="119874" y="39498"/>
                  </a:lnTo>
                  <a:lnTo>
                    <a:pt x="119666" y="43510"/>
                  </a:lnTo>
                  <a:lnTo>
                    <a:pt x="120220" y="47384"/>
                  </a:lnTo>
                  <a:lnTo>
                    <a:pt x="121535" y="50981"/>
                  </a:lnTo>
                  <a:lnTo>
                    <a:pt x="123680" y="54439"/>
                  </a:lnTo>
                  <a:lnTo>
                    <a:pt x="126864" y="58175"/>
                  </a:lnTo>
                  <a:lnTo>
                    <a:pt x="130048" y="60458"/>
                  </a:lnTo>
                  <a:lnTo>
                    <a:pt x="133785" y="61841"/>
                  </a:lnTo>
                  <a:lnTo>
                    <a:pt x="146243" y="64055"/>
                  </a:lnTo>
                  <a:lnTo>
                    <a:pt x="149773" y="63916"/>
                  </a:lnTo>
                  <a:lnTo>
                    <a:pt x="153718" y="62325"/>
                  </a:lnTo>
                  <a:lnTo>
                    <a:pt x="155794" y="60873"/>
                  </a:lnTo>
                  <a:lnTo>
                    <a:pt x="163476" y="53540"/>
                  </a:lnTo>
                  <a:lnTo>
                    <a:pt x="164030" y="52433"/>
                  </a:lnTo>
                  <a:lnTo>
                    <a:pt x="162854" y="47315"/>
                  </a:lnTo>
                  <a:lnTo>
                    <a:pt x="162439" y="46830"/>
                  </a:lnTo>
                  <a:lnTo>
                    <a:pt x="162231" y="46346"/>
                  </a:lnTo>
                  <a:lnTo>
                    <a:pt x="162439" y="45101"/>
                  </a:lnTo>
                  <a:lnTo>
                    <a:pt x="162992" y="43994"/>
                  </a:lnTo>
                  <a:lnTo>
                    <a:pt x="163754" y="43026"/>
                  </a:lnTo>
                  <a:lnTo>
                    <a:pt x="165553" y="41297"/>
                  </a:lnTo>
                  <a:lnTo>
                    <a:pt x="167629" y="39636"/>
                  </a:lnTo>
                  <a:lnTo>
                    <a:pt x="169844" y="38460"/>
                  </a:lnTo>
                  <a:lnTo>
                    <a:pt x="174827" y="36524"/>
                  </a:lnTo>
                  <a:lnTo>
                    <a:pt x="171436" y="32027"/>
                  </a:lnTo>
                  <a:lnTo>
                    <a:pt x="165553" y="28499"/>
                  </a:lnTo>
                  <a:lnTo>
                    <a:pt x="153718" y="23450"/>
                  </a:lnTo>
                  <a:lnTo>
                    <a:pt x="144236" y="18123"/>
                  </a:lnTo>
                  <a:lnTo>
                    <a:pt x="141052" y="17086"/>
                  </a:lnTo>
                  <a:lnTo>
                    <a:pt x="138837" y="16878"/>
                  </a:lnTo>
                  <a:lnTo>
                    <a:pt x="136761" y="17293"/>
                  </a:lnTo>
                  <a:lnTo>
                    <a:pt x="132539" y="18677"/>
                  </a:lnTo>
                  <a:lnTo>
                    <a:pt x="127556" y="19023"/>
                  </a:lnTo>
                  <a:lnTo>
                    <a:pt x="122642" y="18054"/>
                  </a:lnTo>
                  <a:lnTo>
                    <a:pt x="117936" y="16117"/>
                  </a:lnTo>
                  <a:lnTo>
                    <a:pt x="113645" y="13627"/>
                  </a:lnTo>
                  <a:lnTo>
                    <a:pt x="104370" y="6295"/>
                  </a:lnTo>
                  <a:lnTo>
                    <a:pt x="98972" y="3113"/>
                  </a:lnTo>
                  <a:lnTo>
                    <a:pt x="93989" y="2767"/>
                  </a:lnTo>
                  <a:lnTo>
                    <a:pt x="92051" y="3874"/>
                  </a:lnTo>
                  <a:lnTo>
                    <a:pt x="86929" y="8024"/>
                  </a:lnTo>
                  <a:lnTo>
                    <a:pt x="85407" y="9546"/>
                  </a:lnTo>
                  <a:lnTo>
                    <a:pt x="83953" y="11759"/>
                  </a:lnTo>
                  <a:lnTo>
                    <a:pt x="83192" y="14042"/>
                  </a:lnTo>
                  <a:lnTo>
                    <a:pt x="82846" y="16463"/>
                  </a:lnTo>
                  <a:lnTo>
                    <a:pt x="82569" y="23588"/>
                  </a:lnTo>
                  <a:lnTo>
                    <a:pt x="81600" y="28084"/>
                  </a:lnTo>
                  <a:lnTo>
                    <a:pt x="79247" y="30298"/>
                  </a:lnTo>
                  <a:lnTo>
                    <a:pt x="74886" y="28015"/>
                  </a:lnTo>
                  <a:lnTo>
                    <a:pt x="73364" y="25733"/>
                  </a:lnTo>
                  <a:lnTo>
                    <a:pt x="72533" y="23242"/>
                  </a:lnTo>
                  <a:lnTo>
                    <a:pt x="71564" y="20890"/>
                  </a:lnTo>
                  <a:lnTo>
                    <a:pt x="69557" y="18954"/>
                  </a:lnTo>
                  <a:lnTo>
                    <a:pt x="68658" y="18815"/>
                  </a:lnTo>
                  <a:lnTo>
                    <a:pt x="66720" y="19161"/>
                  </a:lnTo>
                  <a:lnTo>
                    <a:pt x="65612" y="18954"/>
                  </a:lnTo>
                  <a:lnTo>
                    <a:pt x="64297" y="18054"/>
                  </a:lnTo>
                  <a:lnTo>
                    <a:pt x="63052" y="16878"/>
                  </a:lnTo>
                  <a:lnTo>
                    <a:pt x="60767" y="14457"/>
                  </a:lnTo>
                  <a:lnTo>
                    <a:pt x="56753" y="10860"/>
                  </a:lnTo>
                  <a:lnTo>
                    <a:pt x="43395" y="1591"/>
                  </a:lnTo>
                  <a:lnTo>
                    <a:pt x="38343" y="0"/>
                  </a:lnTo>
                  <a:lnTo>
                    <a:pt x="32875" y="1245"/>
                  </a:lnTo>
                  <a:lnTo>
                    <a:pt x="27546" y="3943"/>
                  </a:lnTo>
                  <a:lnTo>
                    <a:pt x="22840" y="6848"/>
                  </a:lnTo>
                  <a:lnTo>
                    <a:pt x="20279" y="7886"/>
                  </a:lnTo>
                  <a:lnTo>
                    <a:pt x="17511" y="8578"/>
                  </a:lnTo>
                  <a:lnTo>
                    <a:pt x="14881" y="9546"/>
                  </a:lnTo>
                  <a:lnTo>
                    <a:pt x="12874" y="11621"/>
                  </a:lnTo>
                  <a:lnTo>
                    <a:pt x="12181" y="14388"/>
                  </a:lnTo>
                  <a:lnTo>
                    <a:pt x="12735" y="17155"/>
                  </a:lnTo>
                  <a:lnTo>
                    <a:pt x="14119" y="19784"/>
                  </a:lnTo>
                  <a:lnTo>
                    <a:pt x="15988" y="22205"/>
                  </a:lnTo>
                  <a:lnTo>
                    <a:pt x="10728" y="21720"/>
                  </a:lnTo>
                  <a:lnTo>
                    <a:pt x="7890" y="22620"/>
                  </a:lnTo>
                  <a:lnTo>
                    <a:pt x="6644" y="25456"/>
                  </a:lnTo>
                  <a:lnTo>
                    <a:pt x="6091" y="30713"/>
                  </a:lnTo>
                  <a:lnTo>
                    <a:pt x="6021" y="35002"/>
                  </a:lnTo>
                  <a:lnTo>
                    <a:pt x="7267" y="47591"/>
                  </a:lnTo>
                  <a:lnTo>
                    <a:pt x="5329" y="47522"/>
                  </a:lnTo>
                  <a:lnTo>
                    <a:pt x="3391" y="47176"/>
                  </a:lnTo>
                  <a:lnTo>
                    <a:pt x="1800" y="47107"/>
                  </a:lnTo>
                  <a:lnTo>
                    <a:pt x="554" y="47799"/>
                  </a:lnTo>
                  <a:lnTo>
                    <a:pt x="0" y="49597"/>
                  </a:lnTo>
                  <a:lnTo>
                    <a:pt x="346" y="51603"/>
                  </a:lnTo>
                  <a:lnTo>
                    <a:pt x="1246" y="5360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6" name="Freeform 3735">
              <a:extLst>
                <a:ext uri="{FF2B5EF4-FFF2-40B4-BE49-F238E27FC236}">
                  <a16:creationId xmlns:a16="http://schemas.microsoft.com/office/drawing/2014/main" id="{CB2E6177-5183-BA1D-6379-8D19DA43A46F}"/>
                </a:ext>
              </a:extLst>
            </p:cNvPr>
            <p:cNvSpPr/>
            <p:nvPr/>
          </p:nvSpPr>
          <p:spPr>
            <a:xfrm>
              <a:off x="8816735" y="2281715"/>
              <a:ext cx="246549" cy="125477"/>
            </a:xfrm>
            <a:custGeom>
              <a:avLst/>
              <a:gdLst>
                <a:gd name="connsiteX0" fmla="*/ 43191 w 185121"/>
                <a:gd name="connsiteY0" fmla="*/ 5119 h 94214"/>
                <a:gd name="connsiteX1" fmla="*/ 48243 w 185121"/>
                <a:gd name="connsiteY1" fmla="*/ 6710 h 94214"/>
                <a:gd name="connsiteX2" fmla="*/ 61601 w 185121"/>
                <a:gd name="connsiteY2" fmla="*/ 15979 h 94214"/>
                <a:gd name="connsiteX3" fmla="*/ 65684 w 185121"/>
                <a:gd name="connsiteY3" fmla="*/ 19576 h 94214"/>
                <a:gd name="connsiteX4" fmla="*/ 67899 w 185121"/>
                <a:gd name="connsiteY4" fmla="*/ 21997 h 94214"/>
                <a:gd name="connsiteX5" fmla="*/ 69145 w 185121"/>
                <a:gd name="connsiteY5" fmla="*/ 23104 h 94214"/>
                <a:gd name="connsiteX6" fmla="*/ 70460 w 185121"/>
                <a:gd name="connsiteY6" fmla="*/ 24003 h 94214"/>
                <a:gd name="connsiteX7" fmla="*/ 71567 w 185121"/>
                <a:gd name="connsiteY7" fmla="*/ 24211 h 94214"/>
                <a:gd name="connsiteX8" fmla="*/ 73574 w 185121"/>
                <a:gd name="connsiteY8" fmla="*/ 23865 h 94214"/>
                <a:gd name="connsiteX9" fmla="*/ 74404 w 185121"/>
                <a:gd name="connsiteY9" fmla="*/ 24072 h 94214"/>
                <a:gd name="connsiteX10" fmla="*/ 76412 w 185121"/>
                <a:gd name="connsiteY10" fmla="*/ 26009 h 94214"/>
                <a:gd name="connsiteX11" fmla="*/ 77450 w 185121"/>
                <a:gd name="connsiteY11" fmla="*/ 28361 h 94214"/>
                <a:gd name="connsiteX12" fmla="*/ 78281 w 185121"/>
                <a:gd name="connsiteY12" fmla="*/ 30851 h 94214"/>
                <a:gd name="connsiteX13" fmla="*/ 79734 w 185121"/>
                <a:gd name="connsiteY13" fmla="*/ 33134 h 94214"/>
                <a:gd name="connsiteX14" fmla="*/ 84094 w 185121"/>
                <a:gd name="connsiteY14" fmla="*/ 35486 h 94214"/>
                <a:gd name="connsiteX15" fmla="*/ 86448 w 185121"/>
                <a:gd name="connsiteY15" fmla="*/ 33272 h 94214"/>
                <a:gd name="connsiteX16" fmla="*/ 87416 w 185121"/>
                <a:gd name="connsiteY16" fmla="*/ 28776 h 94214"/>
                <a:gd name="connsiteX17" fmla="*/ 87693 w 185121"/>
                <a:gd name="connsiteY17" fmla="*/ 21582 h 94214"/>
                <a:gd name="connsiteX18" fmla="*/ 88039 w 185121"/>
                <a:gd name="connsiteY18" fmla="*/ 19161 h 94214"/>
                <a:gd name="connsiteX19" fmla="*/ 88801 w 185121"/>
                <a:gd name="connsiteY19" fmla="*/ 16878 h 94214"/>
                <a:gd name="connsiteX20" fmla="*/ 90254 w 185121"/>
                <a:gd name="connsiteY20" fmla="*/ 14734 h 94214"/>
                <a:gd name="connsiteX21" fmla="*/ 91777 w 185121"/>
                <a:gd name="connsiteY21" fmla="*/ 13212 h 94214"/>
                <a:gd name="connsiteX22" fmla="*/ 96898 w 185121"/>
                <a:gd name="connsiteY22" fmla="*/ 8993 h 94214"/>
                <a:gd name="connsiteX23" fmla="*/ 98836 w 185121"/>
                <a:gd name="connsiteY23" fmla="*/ 7886 h 94214"/>
                <a:gd name="connsiteX24" fmla="*/ 103819 w 185121"/>
                <a:gd name="connsiteY24" fmla="*/ 8301 h 94214"/>
                <a:gd name="connsiteX25" fmla="*/ 109287 w 185121"/>
                <a:gd name="connsiteY25" fmla="*/ 11483 h 94214"/>
                <a:gd name="connsiteX26" fmla="*/ 118561 w 185121"/>
                <a:gd name="connsiteY26" fmla="*/ 18815 h 94214"/>
                <a:gd name="connsiteX27" fmla="*/ 122852 w 185121"/>
                <a:gd name="connsiteY27" fmla="*/ 21305 h 94214"/>
                <a:gd name="connsiteX28" fmla="*/ 127559 w 185121"/>
                <a:gd name="connsiteY28" fmla="*/ 23242 h 94214"/>
                <a:gd name="connsiteX29" fmla="*/ 132473 w 185121"/>
                <a:gd name="connsiteY29" fmla="*/ 24211 h 94214"/>
                <a:gd name="connsiteX30" fmla="*/ 137456 w 185121"/>
                <a:gd name="connsiteY30" fmla="*/ 23865 h 94214"/>
                <a:gd name="connsiteX31" fmla="*/ 141678 w 185121"/>
                <a:gd name="connsiteY31" fmla="*/ 22481 h 94214"/>
                <a:gd name="connsiteX32" fmla="*/ 143685 w 185121"/>
                <a:gd name="connsiteY32" fmla="*/ 22066 h 94214"/>
                <a:gd name="connsiteX33" fmla="*/ 145969 w 185121"/>
                <a:gd name="connsiteY33" fmla="*/ 22274 h 94214"/>
                <a:gd name="connsiteX34" fmla="*/ 149153 w 185121"/>
                <a:gd name="connsiteY34" fmla="*/ 23381 h 94214"/>
                <a:gd name="connsiteX35" fmla="*/ 158635 w 185121"/>
                <a:gd name="connsiteY35" fmla="*/ 28707 h 94214"/>
                <a:gd name="connsiteX36" fmla="*/ 170469 w 185121"/>
                <a:gd name="connsiteY36" fmla="*/ 33757 h 94214"/>
                <a:gd name="connsiteX37" fmla="*/ 176353 w 185121"/>
                <a:gd name="connsiteY37" fmla="*/ 37284 h 94214"/>
                <a:gd name="connsiteX38" fmla="*/ 179744 w 185121"/>
                <a:gd name="connsiteY38" fmla="*/ 41781 h 94214"/>
                <a:gd name="connsiteX39" fmla="*/ 174761 w 185121"/>
                <a:gd name="connsiteY39" fmla="*/ 43718 h 94214"/>
                <a:gd name="connsiteX40" fmla="*/ 172546 w 185121"/>
                <a:gd name="connsiteY40" fmla="*/ 44894 h 94214"/>
                <a:gd name="connsiteX41" fmla="*/ 170401 w 185121"/>
                <a:gd name="connsiteY41" fmla="*/ 46554 h 94214"/>
                <a:gd name="connsiteX42" fmla="*/ 168601 w 185121"/>
                <a:gd name="connsiteY42" fmla="*/ 48214 h 94214"/>
                <a:gd name="connsiteX43" fmla="*/ 167839 w 185121"/>
                <a:gd name="connsiteY43" fmla="*/ 49182 h 94214"/>
                <a:gd name="connsiteX44" fmla="*/ 167355 w 185121"/>
                <a:gd name="connsiteY44" fmla="*/ 50289 h 94214"/>
                <a:gd name="connsiteX45" fmla="*/ 167147 w 185121"/>
                <a:gd name="connsiteY45" fmla="*/ 51603 h 94214"/>
                <a:gd name="connsiteX46" fmla="*/ 167355 w 185121"/>
                <a:gd name="connsiteY46" fmla="*/ 52088 h 94214"/>
                <a:gd name="connsiteX47" fmla="*/ 167771 w 185121"/>
                <a:gd name="connsiteY47" fmla="*/ 52572 h 94214"/>
                <a:gd name="connsiteX48" fmla="*/ 168947 w 185121"/>
                <a:gd name="connsiteY48" fmla="*/ 57691 h 94214"/>
                <a:gd name="connsiteX49" fmla="*/ 168393 w 185121"/>
                <a:gd name="connsiteY49" fmla="*/ 58797 h 94214"/>
                <a:gd name="connsiteX50" fmla="*/ 160711 w 185121"/>
                <a:gd name="connsiteY50" fmla="*/ 66130 h 94214"/>
                <a:gd name="connsiteX51" fmla="*/ 158635 w 185121"/>
                <a:gd name="connsiteY51" fmla="*/ 67583 h 94214"/>
                <a:gd name="connsiteX52" fmla="*/ 154690 w 185121"/>
                <a:gd name="connsiteY52" fmla="*/ 69173 h 94214"/>
                <a:gd name="connsiteX53" fmla="*/ 151160 w 185121"/>
                <a:gd name="connsiteY53" fmla="*/ 69312 h 94214"/>
                <a:gd name="connsiteX54" fmla="*/ 138702 w 185121"/>
                <a:gd name="connsiteY54" fmla="*/ 67098 h 94214"/>
                <a:gd name="connsiteX55" fmla="*/ 134964 w 185121"/>
                <a:gd name="connsiteY55" fmla="*/ 65784 h 94214"/>
                <a:gd name="connsiteX56" fmla="*/ 131781 w 185121"/>
                <a:gd name="connsiteY56" fmla="*/ 63501 h 94214"/>
                <a:gd name="connsiteX57" fmla="*/ 128597 w 185121"/>
                <a:gd name="connsiteY57" fmla="*/ 59766 h 94214"/>
                <a:gd name="connsiteX58" fmla="*/ 126521 w 185121"/>
                <a:gd name="connsiteY58" fmla="*/ 56307 h 94214"/>
                <a:gd name="connsiteX59" fmla="*/ 125206 w 185121"/>
                <a:gd name="connsiteY59" fmla="*/ 52641 h 94214"/>
                <a:gd name="connsiteX60" fmla="*/ 124652 w 185121"/>
                <a:gd name="connsiteY60" fmla="*/ 48767 h 94214"/>
                <a:gd name="connsiteX61" fmla="*/ 124860 w 185121"/>
                <a:gd name="connsiteY61" fmla="*/ 44755 h 94214"/>
                <a:gd name="connsiteX62" fmla="*/ 125344 w 185121"/>
                <a:gd name="connsiteY62" fmla="*/ 42403 h 94214"/>
                <a:gd name="connsiteX63" fmla="*/ 126175 w 185121"/>
                <a:gd name="connsiteY63" fmla="*/ 40951 h 94214"/>
                <a:gd name="connsiteX64" fmla="*/ 128874 w 185121"/>
                <a:gd name="connsiteY64" fmla="*/ 37907 h 94214"/>
                <a:gd name="connsiteX65" fmla="*/ 129843 w 185121"/>
                <a:gd name="connsiteY65" fmla="*/ 36385 h 94214"/>
                <a:gd name="connsiteX66" fmla="*/ 130604 w 185121"/>
                <a:gd name="connsiteY66" fmla="*/ 34656 h 94214"/>
                <a:gd name="connsiteX67" fmla="*/ 130742 w 185121"/>
                <a:gd name="connsiteY67" fmla="*/ 32857 h 94214"/>
                <a:gd name="connsiteX68" fmla="*/ 129981 w 185121"/>
                <a:gd name="connsiteY68" fmla="*/ 31128 h 94214"/>
                <a:gd name="connsiteX69" fmla="*/ 127005 w 185121"/>
                <a:gd name="connsiteY69" fmla="*/ 29675 h 94214"/>
                <a:gd name="connsiteX70" fmla="*/ 122783 w 185121"/>
                <a:gd name="connsiteY70" fmla="*/ 29675 h 94214"/>
                <a:gd name="connsiteX71" fmla="*/ 118354 w 185121"/>
                <a:gd name="connsiteY71" fmla="*/ 30713 h 94214"/>
                <a:gd name="connsiteX72" fmla="*/ 114962 w 185121"/>
                <a:gd name="connsiteY72" fmla="*/ 32166 h 94214"/>
                <a:gd name="connsiteX73" fmla="*/ 112955 w 185121"/>
                <a:gd name="connsiteY73" fmla="*/ 33480 h 94214"/>
                <a:gd name="connsiteX74" fmla="*/ 112125 w 185121"/>
                <a:gd name="connsiteY74" fmla="*/ 34656 h 94214"/>
                <a:gd name="connsiteX75" fmla="*/ 112125 w 185121"/>
                <a:gd name="connsiteY75" fmla="*/ 36247 h 94214"/>
                <a:gd name="connsiteX76" fmla="*/ 113163 w 185121"/>
                <a:gd name="connsiteY76" fmla="*/ 45516 h 94214"/>
                <a:gd name="connsiteX77" fmla="*/ 113578 w 185121"/>
                <a:gd name="connsiteY77" fmla="*/ 47661 h 94214"/>
                <a:gd name="connsiteX78" fmla="*/ 115032 w 185121"/>
                <a:gd name="connsiteY78" fmla="*/ 51949 h 94214"/>
                <a:gd name="connsiteX79" fmla="*/ 117108 w 185121"/>
                <a:gd name="connsiteY79" fmla="*/ 56307 h 94214"/>
                <a:gd name="connsiteX80" fmla="*/ 119600 w 185121"/>
                <a:gd name="connsiteY80" fmla="*/ 60458 h 94214"/>
                <a:gd name="connsiteX81" fmla="*/ 122299 w 185121"/>
                <a:gd name="connsiteY81" fmla="*/ 64124 h 94214"/>
                <a:gd name="connsiteX82" fmla="*/ 124998 w 185121"/>
                <a:gd name="connsiteY82" fmla="*/ 66752 h 94214"/>
                <a:gd name="connsiteX83" fmla="*/ 130812 w 185121"/>
                <a:gd name="connsiteY83" fmla="*/ 71249 h 94214"/>
                <a:gd name="connsiteX84" fmla="*/ 133650 w 185121"/>
                <a:gd name="connsiteY84" fmla="*/ 73946 h 94214"/>
                <a:gd name="connsiteX85" fmla="*/ 125690 w 185121"/>
                <a:gd name="connsiteY85" fmla="*/ 79688 h 94214"/>
                <a:gd name="connsiteX86" fmla="*/ 121191 w 185121"/>
                <a:gd name="connsiteY86" fmla="*/ 81279 h 94214"/>
                <a:gd name="connsiteX87" fmla="*/ 116623 w 185121"/>
                <a:gd name="connsiteY87" fmla="*/ 80449 h 94214"/>
                <a:gd name="connsiteX88" fmla="*/ 115032 w 185121"/>
                <a:gd name="connsiteY88" fmla="*/ 79065 h 94214"/>
                <a:gd name="connsiteX89" fmla="*/ 112678 w 185121"/>
                <a:gd name="connsiteY89" fmla="*/ 75399 h 94214"/>
                <a:gd name="connsiteX90" fmla="*/ 111087 w 185121"/>
                <a:gd name="connsiteY90" fmla="*/ 73946 h 94214"/>
                <a:gd name="connsiteX91" fmla="*/ 108872 w 185121"/>
                <a:gd name="connsiteY91" fmla="*/ 73116 h 94214"/>
                <a:gd name="connsiteX92" fmla="*/ 106657 w 185121"/>
                <a:gd name="connsiteY92" fmla="*/ 73116 h 94214"/>
                <a:gd name="connsiteX93" fmla="*/ 85548 w 185121"/>
                <a:gd name="connsiteY93" fmla="*/ 79065 h 94214"/>
                <a:gd name="connsiteX94" fmla="*/ 76896 w 185121"/>
                <a:gd name="connsiteY94" fmla="*/ 79826 h 94214"/>
                <a:gd name="connsiteX95" fmla="*/ 69491 w 185121"/>
                <a:gd name="connsiteY95" fmla="*/ 78097 h 94214"/>
                <a:gd name="connsiteX96" fmla="*/ 65476 w 185121"/>
                <a:gd name="connsiteY96" fmla="*/ 75814 h 94214"/>
                <a:gd name="connsiteX97" fmla="*/ 62708 w 185121"/>
                <a:gd name="connsiteY97" fmla="*/ 74846 h 94214"/>
                <a:gd name="connsiteX98" fmla="*/ 60632 w 185121"/>
                <a:gd name="connsiteY98" fmla="*/ 76091 h 94214"/>
                <a:gd name="connsiteX99" fmla="*/ 56964 w 185121"/>
                <a:gd name="connsiteY99" fmla="*/ 84322 h 94214"/>
                <a:gd name="connsiteX100" fmla="*/ 54818 w 185121"/>
                <a:gd name="connsiteY100" fmla="*/ 87435 h 94214"/>
                <a:gd name="connsiteX101" fmla="*/ 51842 w 185121"/>
                <a:gd name="connsiteY101" fmla="*/ 89026 h 94214"/>
                <a:gd name="connsiteX102" fmla="*/ 47482 w 185121"/>
                <a:gd name="connsiteY102" fmla="*/ 88750 h 94214"/>
                <a:gd name="connsiteX103" fmla="*/ 34055 w 185121"/>
                <a:gd name="connsiteY103" fmla="*/ 84737 h 94214"/>
                <a:gd name="connsiteX104" fmla="*/ 30040 w 185121"/>
                <a:gd name="connsiteY104" fmla="*/ 83008 h 94214"/>
                <a:gd name="connsiteX105" fmla="*/ 26995 w 185121"/>
                <a:gd name="connsiteY105" fmla="*/ 80656 h 94214"/>
                <a:gd name="connsiteX106" fmla="*/ 22773 w 185121"/>
                <a:gd name="connsiteY106" fmla="*/ 74569 h 94214"/>
                <a:gd name="connsiteX107" fmla="*/ 20213 w 185121"/>
                <a:gd name="connsiteY107" fmla="*/ 71733 h 94214"/>
                <a:gd name="connsiteX108" fmla="*/ 13153 w 185121"/>
                <a:gd name="connsiteY108" fmla="*/ 66960 h 94214"/>
                <a:gd name="connsiteX109" fmla="*/ 9969 w 185121"/>
                <a:gd name="connsiteY109" fmla="*/ 64331 h 94214"/>
                <a:gd name="connsiteX110" fmla="*/ 7270 w 185121"/>
                <a:gd name="connsiteY110" fmla="*/ 60527 h 94214"/>
                <a:gd name="connsiteX111" fmla="*/ 6440 w 185121"/>
                <a:gd name="connsiteY111" fmla="*/ 58936 h 94214"/>
                <a:gd name="connsiteX112" fmla="*/ 5471 w 185121"/>
                <a:gd name="connsiteY112" fmla="*/ 56930 h 94214"/>
                <a:gd name="connsiteX113" fmla="*/ 5125 w 185121"/>
                <a:gd name="connsiteY113" fmla="*/ 54924 h 94214"/>
                <a:gd name="connsiteX114" fmla="*/ 5678 w 185121"/>
                <a:gd name="connsiteY114" fmla="*/ 53125 h 94214"/>
                <a:gd name="connsiteX115" fmla="*/ 6924 w 185121"/>
                <a:gd name="connsiteY115" fmla="*/ 52433 h 94214"/>
                <a:gd name="connsiteX116" fmla="*/ 8516 w 185121"/>
                <a:gd name="connsiteY116" fmla="*/ 52433 h 94214"/>
                <a:gd name="connsiteX117" fmla="*/ 10454 w 185121"/>
                <a:gd name="connsiteY117" fmla="*/ 52849 h 94214"/>
                <a:gd name="connsiteX118" fmla="*/ 12392 w 185121"/>
                <a:gd name="connsiteY118" fmla="*/ 52849 h 94214"/>
                <a:gd name="connsiteX119" fmla="*/ 11146 w 185121"/>
                <a:gd name="connsiteY119" fmla="*/ 40259 h 94214"/>
                <a:gd name="connsiteX120" fmla="*/ 11146 w 185121"/>
                <a:gd name="connsiteY120" fmla="*/ 36039 h 94214"/>
                <a:gd name="connsiteX121" fmla="*/ 11769 w 185121"/>
                <a:gd name="connsiteY121" fmla="*/ 30782 h 94214"/>
                <a:gd name="connsiteX122" fmla="*/ 13014 w 185121"/>
                <a:gd name="connsiteY122" fmla="*/ 27946 h 94214"/>
                <a:gd name="connsiteX123" fmla="*/ 15852 w 185121"/>
                <a:gd name="connsiteY123" fmla="*/ 27047 h 94214"/>
                <a:gd name="connsiteX124" fmla="*/ 21043 w 185121"/>
                <a:gd name="connsiteY124" fmla="*/ 27600 h 94214"/>
                <a:gd name="connsiteX125" fmla="*/ 19174 w 185121"/>
                <a:gd name="connsiteY125" fmla="*/ 25110 h 94214"/>
                <a:gd name="connsiteX126" fmla="*/ 17790 w 185121"/>
                <a:gd name="connsiteY126" fmla="*/ 22481 h 94214"/>
                <a:gd name="connsiteX127" fmla="*/ 17167 w 185121"/>
                <a:gd name="connsiteY127" fmla="*/ 19714 h 94214"/>
                <a:gd name="connsiteX128" fmla="*/ 17859 w 185121"/>
                <a:gd name="connsiteY128" fmla="*/ 16948 h 94214"/>
                <a:gd name="connsiteX129" fmla="*/ 19867 w 185121"/>
                <a:gd name="connsiteY129" fmla="*/ 14872 h 94214"/>
                <a:gd name="connsiteX130" fmla="*/ 22427 w 185121"/>
                <a:gd name="connsiteY130" fmla="*/ 13835 h 94214"/>
                <a:gd name="connsiteX131" fmla="*/ 25196 w 185121"/>
                <a:gd name="connsiteY131" fmla="*/ 13143 h 94214"/>
                <a:gd name="connsiteX132" fmla="*/ 27756 w 185121"/>
                <a:gd name="connsiteY132" fmla="*/ 12105 h 94214"/>
                <a:gd name="connsiteX133" fmla="*/ 32463 w 185121"/>
                <a:gd name="connsiteY133" fmla="*/ 9200 h 94214"/>
                <a:gd name="connsiteX134" fmla="*/ 37792 w 185121"/>
                <a:gd name="connsiteY134" fmla="*/ 6433 h 94214"/>
                <a:gd name="connsiteX135" fmla="*/ 43260 w 185121"/>
                <a:gd name="connsiteY135" fmla="*/ 5188 h 94214"/>
                <a:gd name="connsiteX136" fmla="*/ 43260 w 185121"/>
                <a:gd name="connsiteY136" fmla="*/ 0 h 94214"/>
                <a:gd name="connsiteX137" fmla="*/ 42152 w 185121"/>
                <a:gd name="connsiteY137" fmla="*/ 138 h 94214"/>
                <a:gd name="connsiteX138" fmla="*/ 36685 w 185121"/>
                <a:gd name="connsiteY138" fmla="*/ 1384 h 94214"/>
                <a:gd name="connsiteX139" fmla="*/ 35439 w 185121"/>
                <a:gd name="connsiteY139" fmla="*/ 1799 h 94214"/>
                <a:gd name="connsiteX140" fmla="*/ 30110 w 185121"/>
                <a:gd name="connsiteY140" fmla="*/ 4565 h 94214"/>
                <a:gd name="connsiteX141" fmla="*/ 29764 w 185121"/>
                <a:gd name="connsiteY141" fmla="*/ 4773 h 94214"/>
                <a:gd name="connsiteX142" fmla="*/ 25473 w 185121"/>
                <a:gd name="connsiteY142" fmla="*/ 7471 h 94214"/>
                <a:gd name="connsiteX143" fmla="*/ 23673 w 185121"/>
                <a:gd name="connsiteY143" fmla="*/ 8163 h 94214"/>
                <a:gd name="connsiteX144" fmla="*/ 21250 w 185121"/>
                <a:gd name="connsiteY144" fmla="*/ 8785 h 94214"/>
                <a:gd name="connsiteX145" fmla="*/ 20628 w 185121"/>
                <a:gd name="connsiteY145" fmla="*/ 8993 h 94214"/>
                <a:gd name="connsiteX146" fmla="*/ 18067 w 185121"/>
                <a:gd name="connsiteY146" fmla="*/ 10030 h 94214"/>
                <a:gd name="connsiteX147" fmla="*/ 16267 w 185121"/>
                <a:gd name="connsiteY147" fmla="*/ 11206 h 94214"/>
                <a:gd name="connsiteX148" fmla="*/ 14261 w 185121"/>
                <a:gd name="connsiteY148" fmla="*/ 13281 h 94214"/>
                <a:gd name="connsiteX149" fmla="*/ 12945 w 185121"/>
                <a:gd name="connsiteY149" fmla="*/ 15633 h 94214"/>
                <a:gd name="connsiteX150" fmla="*/ 12253 w 185121"/>
                <a:gd name="connsiteY150" fmla="*/ 18400 h 94214"/>
                <a:gd name="connsiteX151" fmla="*/ 12253 w 185121"/>
                <a:gd name="connsiteY151" fmla="*/ 20821 h 94214"/>
                <a:gd name="connsiteX152" fmla="*/ 12668 w 185121"/>
                <a:gd name="connsiteY152" fmla="*/ 22551 h 94214"/>
                <a:gd name="connsiteX153" fmla="*/ 11492 w 185121"/>
                <a:gd name="connsiteY153" fmla="*/ 22896 h 94214"/>
                <a:gd name="connsiteX154" fmla="*/ 8308 w 185121"/>
                <a:gd name="connsiteY154" fmla="*/ 25802 h 94214"/>
                <a:gd name="connsiteX155" fmla="*/ 7062 w 185121"/>
                <a:gd name="connsiteY155" fmla="*/ 28638 h 94214"/>
                <a:gd name="connsiteX156" fmla="*/ 6647 w 185121"/>
                <a:gd name="connsiteY156" fmla="*/ 30160 h 94214"/>
                <a:gd name="connsiteX157" fmla="*/ 6093 w 185121"/>
                <a:gd name="connsiteY157" fmla="*/ 35417 h 94214"/>
                <a:gd name="connsiteX158" fmla="*/ 6093 w 185121"/>
                <a:gd name="connsiteY158" fmla="*/ 35901 h 94214"/>
                <a:gd name="connsiteX159" fmla="*/ 6093 w 185121"/>
                <a:gd name="connsiteY159" fmla="*/ 40121 h 94214"/>
                <a:gd name="connsiteX160" fmla="*/ 6093 w 185121"/>
                <a:gd name="connsiteY160" fmla="*/ 40743 h 94214"/>
                <a:gd name="connsiteX161" fmla="*/ 6716 w 185121"/>
                <a:gd name="connsiteY161" fmla="*/ 47176 h 94214"/>
                <a:gd name="connsiteX162" fmla="*/ 4502 w 185121"/>
                <a:gd name="connsiteY162" fmla="*/ 47799 h 94214"/>
                <a:gd name="connsiteX163" fmla="*/ 3256 w 185121"/>
                <a:gd name="connsiteY163" fmla="*/ 48491 h 94214"/>
                <a:gd name="connsiteX164" fmla="*/ 764 w 185121"/>
                <a:gd name="connsiteY164" fmla="*/ 51534 h 94214"/>
                <a:gd name="connsiteX165" fmla="*/ 210 w 185121"/>
                <a:gd name="connsiteY165" fmla="*/ 53333 h 94214"/>
                <a:gd name="connsiteX166" fmla="*/ 72 w 185121"/>
                <a:gd name="connsiteY166" fmla="*/ 55754 h 94214"/>
                <a:gd name="connsiteX167" fmla="*/ 418 w 185121"/>
                <a:gd name="connsiteY167" fmla="*/ 57760 h 94214"/>
                <a:gd name="connsiteX168" fmla="*/ 834 w 185121"/>
                <a:gd name="connsiteY168" fmla="*/ 59074 h 94214"/>
                <a:gd name="connsiteX169" fmla="*/ 1802 w 185121"/>
                <a:gd name="connsiteY169" fmla="*/ 61080 h 94214"/>
                <a:gd name="connsiteX170" fmla="*/ 2771 w 185121"/>
                <a:gd name="connsiteY170" fmla="*/ 62948 h 94214"/>
                <a:gd name="connsiteX171" fmla="*/ 3117 w 185121"/>
                <a:gd name="connsiteY171" fmla="*/ 63501 h 94214"/>
                <a:gd name="connsiteX172" fmla="*/ 5817 w 185121"/>
                <a:gd name="connsiteY172" fmla="*/ 67306 h 94214"/>
                <a:gd name="connsiteX173" fmla="*/ 6786 w 185121"/>
                <a:gd name="connsiteY173" fmla="*/ 68343 h 94214"/>
                <a:gd name="connsiteX174" fmla="*/ 9969 w 185121"/>
                <a:gd name="connsiteY174" fmla="*/ 70972 h 94214"/>
                <a:gd name="connsiteX175" fmla="*/ 10384 w 185121"/>
                <a:gd name="connsiteY175" fmla="*/ 71249 h 94214"/>
                <a:gd name="connsiteX176" fmla="*/ 16959 w 185121"/>
                <a:gd name="connsiteY176" fmla="*/ 75607 h 94214"/>
                <a:gd name="connsiteX177" fmla="*/ 18828 w 185121"/>
                <a:gd name="connsiteY177" fmla="*/ 77751 h 94214"/>
                <a:gd name="connsiteX178" fmla="*/ 22843 w 185121"/>
                <a:gd name="connsiteY178" fmla="*/ 83562 h 94214"/>
                <a:gd name="connsiteX179" fmla="*/ 23950 w 185121"/>
                <a:gd name="connsiteY179" fmla="*/ 84737 h 94214"/>
                <a:gd name="connsiteX180" fmla="*/ 26995 w 185121"/>
                <a:gd name="connsiteY180" fmla="*/ 87089 h 94214"/>
                <a:gd name="connsiteX181" fmla="*/ 28103 w 185121"/>
                <a:gd name="connsiteY181" fmla="*/ 87781 h 94214"/>
                <a:gd name="connsiteX182" fmla="*/ 32117 w 185121"/>
                <a:gd name="connsiteY182" fmla="*/ 89510 h 94214"/>
                <a:gd name="connsiteX183" fmla="*/ 32670 w 185121"/>
                <a:gd name="connsiteY183" fmla="*/ 89718 h 94214"/>
                <a:gd name="connsiteX184" fmla="*/ 46097 w 185121"/>
                <a:gd name="connsiteY184" fmla="*/ 93730 h 94214"/>
                <a:gd name="connsiteX185" fmla="*/ 47205 w 185121"/>
                <a:gd name="connsiteY185" fmla="*/ 93938 h 94214"/>
                <a:gd name="connsiteX186" fmla="*/ 51565 w 185121"/>
                <a:gd name="connsiteY186" fmla="*/ 94214 h 94214"/>
                <a:gd name="connsiteX187" fmla="*/ 51911 w 185121"/>
                <a:gd name="connsiteY187" fmla="*/ 94214 h 94214"/>
                <a:gd name="connsiteX188" fmla="*/ 54334 w 185121"/>
                <a:gd name="connsiteY188" fmla="*/ 93592 h 94214"/>
                <a:gd name="connsiteX189" fmla="*/ 57310 w 185121"/>
                <a:gd name="connsiteY189" fmla="*/ 92001 h 94214"/>
                <a:gd name="connsiteX190" fmla="*/ 59178 w 185121"/>
                <a:gd name="connsiteY190" fmla="*/ 90341 h 94214"/>
                <a:gd name="connsiteX191" fmla="*/ 61324 w 185121"/>
                <a:gd name="connsiteY191" fmla="*/ 87228 h 94214"/>
                <a:gd name="connsiteX192" fmla="*/ 61808 w 185121"/>
                <a:gd name="connsiteY192" fmla="*/ 86398 h 94214"/>
                <a:gd name="connsiteX193" fmla="*/ 64161 w 185121"/>
                <a:gd name="connsiteY193" fmla="*/ 81002 h 94214"/>
                <a:gd name="connsiteX194" fmla="*/ 66930 w 185121"/>
                <a:gd name="connsiteY194" fmla="*/ 82593 h 94214"/>
                <a:gd name="connsiteX195" fmla="*/ 68314 w 185121"/>
                <a:gd name="connsiteY195" fmla="*/ 83147 h 94214"/>
                <a:gd name="connsiteX196" fmla="*/ 75720 w 185121"/>
                <a:gd name="connsiteY196" fmla="*/ 84876 h 94214"/>
                <a:gd name="connsiteX197" fmla="*/ 76896 w 185121"/>
                <a:gd name="connsiteY197" fmla="*/ 85014 h 94214"/>
                <a:gd name="connsiteX198" fmla="*/ 77381 w 185121"/>
                <a:gd name="connsiteY198" fmla="*/ 85014 h 94214"/>
                <a:gd name="connsiteX199" fmla="*/ 86032 w 185121"/>
                <a:gd name="connsiteY199" fmla="*/ 84253 h 94214"/>
                <a:gd name="connsiteX200" fmla="*/ 86932 w 185121"/>
                <a:gd name="connsiteY200" fmla="*/ 84115 h 94214"/>
                <a:gd name="connsiteX201" fmla="*/ 107418 w 185121"/>
                <a:gd name="connsiteY201" fmla="*/ 78374 h 94214"/>
                <a:gd name="connsiteX202" fmla="*/ 107972 w 185121"/>
                <a:gd name="connsiteY202" fmla="*/ 78374 h 94214"/>
                <a:gd name="connsiteX203" fmla="*/ 108318 w 185121"/>
                <a:gd name="connsiteY203" fmla="*/ 78512 h 94214"/>
                <a:gd name="connsiteX204" fmla="*/ 108664 w 185121"/>
                <a:gd name="connsiteY204" fmla="*/ 78858 h 94214"/>
                <a:gd name="connsiteX205" fmla="*/ 110671 w 185121"/>
                <a:gd name="connsiteY205" fmla="*/ 81971 h 94214"/>
                <a:gd name="connsiteX206" fmla="*/ 111571 w 185121"/>
                <a:gd name="connsiteY206" fmla="*/ 83008 h 94214"/>
                <a:gd name="connsiteX207" fmla="*/ 113163 w 185121"/>
                <a:gd name="connsiteY207" fmla="*/ 84392 h 94214"/>
                <a:gd name="connsiteX208" fmla="*/ 115654 w 185121"/>
                <a:gd name="connsiteY208" fmla="*/ 85637 h 94214"/>
                <a:gd name="connsiteX209" fmla="*/ 120223 w 185121"/>
                <a:gd name="connsiteY209" fmla="*/ 86467 h 94214"/>
                <a:gd name="connsiteX210" fmla="*/ 121191 w 185121"/>
                <a:gd name="connsiteY210" fmla="*/ 86536 h 94214"/>
                <a:gd name="connsiteX211" fmla="*/ 122922 w 185121"/>
                <a:gd name="connsiteY211" fmla="*/ 86259 h 94214"/>
                <a:gd name="connsiteX212" fmla="*/ 127420 w 185121"/>
                <a:gd name="connsiteY212" fmla="*/ 84668 h 94214"/>
                <a:gd name="connsiteX213" fmla="*/ 128735 w 185121"/>
                <a:gd name="connsiteY213" fmla="*/ 83977 h 94214"/>
                <a:gd name="connsiteX214" fmla="*/ 136694 w 185121"/>
                <a:gd name="connsiteY214" fmla="*/ 78235 h 94214"/>
                <a:gd name="connsiteX215" fmla="*/ 138840 w 185121"/>
                <a:gd name="connsiteY215" fmla="*/ 74361 h 94214"/>
                <a:gd name="connsiteX216" fmla="*/ 138633 w 185121"/>
                <a:gd name="connsiteY216" fmla="*/ 72425 h 94214"/>
                <a:gd name="connsiteX217" fmla="*/ 150537 w 185121"/>
                <a:gd name="connsiteY217" fmla="*/ 74569 h 94214"/>
                <a:gd name="connsiteX218" fmla="*/ 151436 w 185121"/>
                <a:gd name="connsiteY218" fmla="*/ 74638 h 94214"/>
                <a:gd name="connsiteX219" fmla="*/ 151575 w 185121"/>
                <a:gd name="connsiteY219" fmla="*/ 74638 h 94214"/>
                <a:gd name="connsiteX220" fmla="*/ 155105 w 185121"/>
                <a:gd name="connsiteY220" fmla="*/ 74500 h 94214"/>
                <a:gd name="connsiteX221" fmla="*/ 156904 w 185121"/>
                <a:gd name="connsiteY221" fmla="*/ 74154 h 94214"/>
                <a:gd name="connsiteX222" fmla="*/ 160849 w 185121"/>
                <a:gd name="connsiteY222" fmla="*/ 72563 h 94214"/>
                <a:gd name="connsiteX223" fmla="*/ 161957 w 185121"/>
                <a:gd name="connsiteY223" fmla="*/ 71940 h 94214"/>
                <a:gd name="connsiteX224" fmla="*/ 164033 w 185121"/>
                <a:gd name="connsiteY224" fmla="*/ 70488 h 94214"/>
                <a:gd name="connsiteX225" fmla="*/ 164587 w 185121"/>
                <a:gd name="connsiteY225" fmla="*/ 70004 h 94214"/>
                <a:gd name="connsiteX226" fmla="*/ 172269 w 185121"/>
                <a:gd name="connsiteY226" fmla="*/ 62671 h 94214"/>
                <a:gd name="connsiteX227" fmla="*/ 173307 w 185121"/>
                <a:gd name="connsiteY227" fmla="*/ 61288 h 94214"/>
                <a:gd name="connsiteX228" fmla="*/ 173861 w 185121"/>
                <a:gd name="connsiteY228" fmla="*/ 60181 h 94214"/>
                <a:gd name="connsiteX229" fmla="*/ 174276 w 185121"/>
                <a:gd name="connsiteY229" fmla="*/ 56653 h 94214"/>
                <a:gd name="connsiteX230" fmla="*/ 173100 w 185121"/>
                <a:gd name="connsiteY230" fmla="*/ 51603 h 94214"/>
                <a:gd name="connsiteX231" fmla="*/ 174069 w 185121"/>
                <a:gd name="connsiteY231" fmla="*/ 50635 h 94214"/>
                <a:gd name="connsiteX232" fmla="*/ 175660 w 185121"/>
                <a:gd name="connsiteY232" fmla="*/ 49390 h 94214"/>
                <a:gd name="connsiteX233" fmla="*/ 177183 w 185121"/>
                <a:gd name="connsiteY233" fmla="*/ 48560 h 94214"/>
                <a:gd name="connsiteX234" fmla="*/ 181820 w 185121"/>
                <a:gd name="connsiteY234" fmla="*/ 46761 h 94214"/>
                <a:gd name="connsiteX235" fmla="*/ 184935 w 185121"/>
                <a:gd name="connsiteY235" fmla="*/ 43372 h 94214"/>
                <a:gd name="connsiteX236" fmla="*/ 184104 w 185121"/>
                <a:gd name="connsiteY236" fmla="*/ 38806 h 94214"/>
                <a:gd name="connsiteX237" fmla="*/ 180713 w 185121"/>
                <a:gd name="connsiteY237" fmla="*/ 34310 h 94214"/>
                <a:gd name="connsiteX238" fmla="*/ 179259 w 185121"/>
                <a:gd name="connsiteY238" fmla="*/ 32996 h 94214"/>
                <a:gd name="connsiteX239" fmla="*/ 173377 w 185121"/>
                <a:gd name="connsiteY239" fmla="*/ 29468 h 94214"/>
                <a:gd name="connsiteX240" fmla="*/ 172754 w 185121"/>
                <a:gd name="connsiteY240" fmla="*/ 29122 h 94214"/>
                <a:gd name="connsiteX241" fmla="*/ 161195 w 185121"/>
                <a:gd name="connsiteY241" fmla="*/ 24211 h 94214"/>
                <a:gd name="connsiteX242" fmla="*/ 151990 w 185121"/>
                <a:gd name="connsiteY242" fmla="*/ 19023 h 94214"/>
                <a:gd name="connsiteX243" fmla="*/ 151090 w 185121"/>
                <a:gd name="connsiteY243" fmla="*/ 18608 h 94214"/>
                <a:gd name="connsiteX244" fmla="*/ 147907 w 185121"/>
                <a:gd name="connsiteY244" fmla="*/ 17501 h 94214"/>
                <a:gd name="connsiteX245" fmla="*/ 146661 w 185121"/>
                <a:gd name="connsiteY245" fmla="*/ 17224 h 94214"/>
                <a:gd name="connsiteX246" fmla="*/ 144377 w 185121"/>
                <a:gd name="connsiteY246" fmla="*/ 17017 h 94214"/>
                <a:gd name="connsiteX247" fmla="*/ 143962 w 185121"/>
                <a:gd name="connsiteY247" fmla="*/ 17017 h 94214"/>
                <a:gd name="connsiteX248" fmla="*/ 142854 w 185121"/>
                <a:gd name="connsiteY248" fmla="*/ 17155 h 94214"/>
                <a:gd name="connsiteX249" fmla="*/ 140847 w 185121"/>
                <a:gd name="connsiteY249" fmla="*/ 17570 h 94214"/>
                <a:gd name="connsiteX250" fmla="*/ 140363 w 185121"/>
                <a:gd name="connsiteY250" fmla="*/ 17708 h 94214"/>
                <a:gd name="connsiteX251" fmla="*/ 136694 w 185121"/>
                <a:gd name="connsiteY251" fmla="*/ 18884 h 94214"/>
                <a:gd name="connsiteX252" fmla="*/ 133026 w 185121"/>
                <a:gd name="connsiteY252" fmla="*/ 19092 h 94214"/>
                <a:gd name="connsiteX253" fmla="*/ 129220 w 185121"/>
                <a:gd name="connsiteY253" fmla="*/ 18331 h 94214"/>
                <a:gd name="connsiteX254" fmla="*/ 125344 w 185121"/>
                <a:gd name="connsiteY254" fmla="*/ 16740 h 94214"/>
                <a:gd name="connsiteX255" fmla="*/ 121676 w 185121"/>
                <a:gd name="connsiteY255" fmla="*/ 14596 h 94214"/>
                <a:gd name="connsiteX256" fmla="*/ 112678 w 185121"/>
                <a:gd name="connsiteY256" fmla="*/ 7540 h 94214"/>
                <a:gd name="connsiteX257" fmla="*/ 112055 w 185121"/>
                <a:gd name="connsiteY257" fmla="*/ 7125 h 94214"/>
                <a:gd name="connsiteX258" fmla="*/ 106588 w 185121"/>
                <a:gd name="connsiteY258" fmla="*/ 3943 h 94214"/>
                <a:gd name="connsiteX259" fmla="*/ 104373 w 185121"/>
                <a:gd name="connsiteY259" fmla="*/ 3251 h 94214"/>
                <a:gd name="connsiteX260" fmla="*/ 99390 w 185121"/>
                <a:gd name="connsiteY260" fmla="*/ 2836 h 94214"/>
                <a:gd name="connsiteX261" fmla="*/ 98975 w 185121"/>
                <a:gd name="connsiteY261" fmla="*/ 2836 h 94214"/>
                <a:gd name="connsiteX262" fmla="*/ 96345 w 185121"/>
                <a:gd name="connsiteY262" fmla="*/ 3528 h 94214"/>
                <a:gd name="connsiteX263" fmla="*/ 94407 w 185121"/>
                <a:gd name="connsiteY263" fmla="*/ 4635 h 94214"/>
                <a:gd name="connsiteX264" fmla="*/ 93715 w 185121"/>
                <a:gd name="connsiteY264" fmla="*/ 5119 h 94214"/>
                <a:gd name="connsiteX265" fmla="*/ 88593 w 185121"/>
                <a:gd name="connsiteY265" fmla="*/ 9338 h 94214"/>
                <a:gd name="connsiteX266" fmla="*/ 88247 w 185121"/>
                <a:gd name="connsiteY266" fmla="*/ 9615 h 94214"/>
                <a:gd name="connsiteX267" fmla="*/ 86724 w 185121"/>
                <a:gd name="connsiteY267" fmla="*/ 11137 h 94214"/>
                <a:gd name="connsiteX268" fmla="*/ 86032 w 185121"/>
                <a:gd name="connsiteY268" fmla="*/ 11967 h 94214"/>
                <a:gd name="connsiteX269" fmla="*/ 84579 w 185121"/>
                <a:gd name="connsiteY269" fmla="*/ 14111 h 94214"/>
                <a:gd name="connsiteX270" fmla="*/ 83956 w 185121"/>
                <a:gd name="connsiteY270" fmla="*/ 15287 h 94214"/>
                <a:gd name="connsiteX271" fmla="*/ 83194 w 185121"/>
                <a:gd name="connsiteY271" fmla="*/ 17570 h 94214"/>
                <a:gd name="connsiteX272" fmla="*/ 82987 w 185121"/>
                <a:gd name="connsiteY272" fmla="*/ 18539 h 94214"/>
                <a:gd name="connsiteX273" fmla="*/ 82641 w 185121"/>
                <a:gd name="connsiteY273" fmla="*/ 20960 h 94214"/>
                <a:gd name="connsiteX274" fmla="*/ 82641 w 185121"/>
                <a:gd name="connsiteY274" fmla="*/ 21444 h 94214"/>
                <a:gd name="connsiteX275" fmla="*/ 82433 w 185121"/>
                <a:gd name="connsiteY275" fmla="*/ 26701 h 94214"/>
                <a:gd name="connsiteX276" fmla="*/ 82295 w 185121"/>
                <a:gd name="connsiteY276" fmla="*/ 26424 h 94214"/>
                <a:gd name="connsiteX277" fmla="*/ 81257 w 185121"/>
                <a:gd name="connsiteY277" fmla="*/ 24072 h 94214"/>
                <a:gd name="connsiteX278" fmla="*/ 80080 w 185121"/>
                <a:gd name="connsiteY278" fmla="*/ 22343 h 94214"/>
                <a:gd name="connsiteX279" fmla="*/ 78073 w 185121"/>
                <a:gd name="connsiteY279" fmla="*/ 20406 h 94214"/>
                <a:gd name="connsiteX280" fmla="*/ 75581 w 185121"/>
                <a:gd name="connsiteY280" fmla="*/ 19092 h 94214"/>
                <a:gd name="connsiteX281" fmla="*/ 74751 w 185121"/>
                <a:gd name="connsiteY281" fmla="*/ 18884 h 94214"/>
                <a:gd name="connsiteX282" fmla="*/ 73713 w 185121"/>
                <a:gd name="connsiteY282" fmla="*/ 18746 h 94214"/>
                <a:gd name="connsiteX283" fmla="*/ 72813 w 185121"/>
                <a:gd name="connsiteY283" fmla="*/ 18815 h 94214"/>
                <a:gd name="connsiteX284" fmla="*/ 72328 w 185121"/>
                <a:gd name="connsiteY284" fmla="*/ 18815 h 94214"/>
                <a:gd name="connsiteX285" fmla="*/ 71706 w 185121"/>
                <a:gd name="connsiteY285" fmla="*/ 18331 h 94214"/>
                <a:gd name="connsiteX286" fmla="*/ 69629 w 185121"/>
                <a:gd name="connsiteY286" fmla="*/ 16117 h 94214"/>
                <a:gd name="connsiteX287" fmla="*/ 69214 w 185121"/>
                <a:gd name="connsiteY287" fmla="*/ 15702 h 94214"/>
                <a:gd name="connsiteX288" fmla="*/ 65130 w 185121"/>
                <a:gd name="connsiteY288" fmla="*/ 12105 h 94214"/>
                <a:gd name="connsiteX289" fmla="*/ 64646 w 185121"/>
                <a:gd name="connsiteY289" fmla="*/ 11760 h 94214"/>
                <a:gd name="connsiteX290" fmla="*/ 51288 w 185121"/>
                <a:gd name="connsiteY290" fmla="*/ 2490 h 94214"/>
                <a:gd name="connsiteX291" fmla="*/ 49904 w 185121"/>
                <a:gd name="connsiteY291" fmla="*/ 1799 h 94214"/>
                <a:gd name="connsiteX292" fmla="*/ 44852 w 185121"/>
                <a:gd name="connsiteY292" fmla="*/ 208 h 94214"/>
                <a:gd name="connsiteX293" fmla="*/ 43329 w 185121"/>
                <a:gd name="connsiteY293" fmla="*/ 0 h 94214"/>
                <a:gd name="connsiteX294" fmla="*/ 43329 w 185121"/>
                <a:gd name="connsiteY294" fmla="*/ 0 h 94214"/>
                <a:gd name="connsiteX295" fmla="*/ 123268 w 185121"/>
                <a:gd name="connsiteY295" fmla="*/ 34725 h 94214"/>
                <a:gd name="connsiteX296" fmla="*/ 124652 w 185121"/>
                <a:gd name="connsiteY296" fmla="*/ 34725 h 94214"/>
                <a:gd name="connsiteX297" fmla="*/ 122299 w 185121"/>
                <a:gd name="connsiteY297" fmla="*/ 37423 h 94214"/>
                <a:gd name="connsiteX298" fmla="*/ 121745 w 185121"/>
                <a:gd name="connsiteY298" fmla="*/ 38253 h 94214"/>
                <a:gd name="connsiteX299" fmla="*/ 120915 w 185121"/>
                <a:gd name="connsiteY299" fmla="*/ 39706 h 94214"/>
                <a:gd name="connsiteX300" fmla="*/ 120291 w 185121"/>
                <a:gd name="connsiteY300" fmla="*/ 41227 h 94214"/>
                <a:gd name="connsiteX301" fmla="*/ 119807 w 185121"/>
                <a:gd name="connsiteY301" fmla="*/ 43579 h 94214"/>
                <a:gd name="connsiteX302" fmla="*/ 119669 w 185121"/>
                <a:gd name="connsiteY302" fmla="*/ 44409 h 94214"/>
                <a:gd name="connsiteX303" fmla="*/ 119461 w 185121"/>
                <a:gd name="connsiteY303" fmla="*/ 48421 h 94214"/>
                <a:gd name="connsiteX304" fmla="*/ 119461 w 185121"/>
                <a:gd name="connsiteY304" fmla="*/ 48975 h 94214"/>
                <a:gd name="connsiteX305" fmla="*/ 118492 w 185121"/>
                <a:gd name="connsiteY305" fmla="*/ 46070 h 94214"/>
                <a:gd name="connsiteX306" fmla="*/ 118146 w 185121"/>
                <a:gd name="connsiteY306" fmla="*/ 44479 h 94214"/>
                <a:gd name="connsiteX307" fmla="*/ 117246 w 185121"/>
                <a:gd name="connsiteY307" fmla="*/ 36524 h 94214"/>
                <a:gd name="connsiteX308" fmla="*/ 117246 w 185121"/>
                <a:gd name="connsiteY308" fmla="*/ 36524 h 94214"/>
                <a:gd name="connsiteX309" fmla="*/ 119738 w 185121"/>
                <a:gd name="connsiteY309" fmla="*/ 35417 h 94214"/>
                <a:gd name="connsiteX310" fmla="*/ 123129 w 185121"/>
                <a:gd name="connsiteY310" fmla="*/ 34656 h 94214"/>
                <a:gd name="connsiteX311" fmla="*/ 123129 w 185121"/>
                <a:gd name="connsiteY311" fmla="*/ 34656 h 9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5121" h="94214">
                  <a:moveTo>
                    <a:pt x="43191" y="5119"/>
                  </a:moveTo>
                  <a:lnTo>
                    <a:pt x="48243" y="6710"/>
                  </a:lnTo>
                  <a:lnTo>
                    <a:pt x="61601" y="15979"/>
                  </a:lnTo>
                  <a:lnTo>
                    <a:pt x="65684" y="19576"/>
                  </a:lnTo>
                  <a:lnTo>
                    <a:pt x="67899" y="21997"/>
                  </a:lnTo>
                  <a:lnTo>
                    <a:pt x="69145" y="23104"/>
                  </a:lnTo>
                  <a:lnTo>
                    <a:pt x="70460" y="24003"/>
                  </a:lnTo>
                  <a:lnTo>
                    <a:pt x="71567" y="24211"/>
                  </a:lnTo>
                  <a:lnTo>
                    <a:pt x="73574" y="23865"/>
                  </a:lnTo>
                  <a:lnTo>
                    <a:pt x="74404" y="24072"/>
                  </a:lnTo>
                  <a:lnTo>
                    <a:pt x="76412" y="26009"/>
                  </a:lnTo>
                  <a:lnTo>
                    <a:pt x="77450" y="28361"/>
                  </a:lnTo>
                  <a:lnTo>
                    <a:pt x="78281" y="30851"/>
                  </a:lnTo>
                  <a:lnTo>
                    <a:pt x="79734" y="33134"/>
                  </a:lnTo>
                  <a:lnTo>
                    <a:pt x="84094" y="35486"/>
                  </a:lnTo>
                  <a:lnTo>
                    <a:pt x="86448" y="33272"/>
                  </a:lnTo>
                  <a:lnTo>
                    <a:pt x="87416" y="28776"/>
                  </a:lnTo>
                  <a:lnTo>
                    <a:pt x="87693" y="21582"/>
                  </a:lnTo>
                  <a:lnTo>
                    <a:pt x="88039" y="19161"/>
                  </a:lnTo>
                  <a:lnTo>
                    <a:pt x="88801" y="16878"/>
                  </a:lnTo>
                  <a:lnTo>
                    <a:pt x="90254" y="14734"/>
                  </a:lnTo>
                  <a:lnTo>
                    <a:pt x="91777" y="13212"/>
                  </a:lnTo>
                  <a:lnTo>
                    <a:pt x="96898" y="8993"/>
                  </a:lnTo>
                  <a:lnTo>
                    <a:pt x="98836" y="7886"/>
                  </a:lnTo>
                  <a:lnTo>
                    <a:pt x="103819" y="8301"/>
                  </a:lnTo>
                  <a:lnTo>
                    <a:pt x="109287" y="11483"/>
                  </a:lnTo>
                  <a:lnTo>
                    <a:pt x="118561" y="18815"/>
                  </a:lnTo>
                  <a:lnTo>
                    <a:pt x="122852" y="21305"/>
                  </a:lnTo>
                  <a:lnTo>
                    <a:pt x="127559" y="23242"/>
                  </a:lnTo>
                  <a:lnTo>
                    <a:pt x="132473" y="24211"/>
                  </a:lnTo>
                  <a:lnTo>
                    <a:pt x="137456" y="23865"/>
                  </a:lnTo>
                  <a:lnTo>
                    <a:pt x="141678" y="22481"/>
                  </a:lnTo>
                  <a:lnTo>
                    <a:pt x="143685" y="22066"/>
                  </a:lnTo>
                  <a:lnTo>
                    <a:pt x="145969" y="22274"/>
                  </a:lnTo>
                  <a:lnTo>
                    <a:pt x="149153" y="23381"/>
                  </a:lnTo>
                  <a:lnTo>
                    <a:pt x="158635" y="28707"/>
                  </a:lnTo>
                  <a:lnTo>
                    <a:pt x="170469" y="33757"/>
                  </a:lnTo>
                  <a:lnTo>
                    <a:pt x="176353" y="37284"/>
                  </a:lnTo>
                  <a:lnTo>
                    <a:pt x="179744" y="41781"/>
                  </a:lnTo>
                  <a:lnTo>
                    <a:pt x="174761" y="43718"/>
                  </a:lnTo>
                  <a:lnTo>
                    <a:pt x="172546" y="44894"/>
                  </a:lnTo>
                  <a:lnTo>
                    <a:pt x="170401" y="46554"/>
                  </a:lnTo>
                  <a:lnTo>
                    <a:pt x="168601" y="48214"/>
                  </a:lnTo>
                  <a:lnTo>
                    <a:pt x="167839" y="49182"/>
                  </a:lnTo>
                  <a:lnTo>
                    <a:pt x="167355" y="50289"/>
                  </a:lnTo>
                  <a:lnTo>
                    <a:pt x="167147" y="51603"/>
                  </a:lnTo>
                  <a:lnTo>
                    <a:pt x="167355" y="52088"/>
                  </a:lnTo>
                  <a:lnTo>
                    <a:pt x="167771" y="52572"/>
                  </a:lnTo>
                  <a:lnTo>
                    <a:pt x="168947" y="57691"/>
                  </a:lnTo>
                  <a:lnTo>
                    <a:pt x="168393" y="58797"/>
                  </a:lnTo>
                  <a:lnTo>
                    <a:pt x="160711" y="66130"/>
                  </a:lnTo>
                  <a:lnTo>
                    <a:pt x="158635" y="67583"/>
                  </a:lnTo>
                  <a:lnTo>
                    <a:pt x="154690" y="69173"/>
                  </a:lnTo>
                  <a:lnTo>
                    <a:pt x="151160" y="69312"/>
                  </a:lnTo>
                  <a:lnTo>
                    <a:pt x="138702" y="67098"/>
                  </a:lnTo>
                  <a:lnTo>
                    <a:pt x="134964" y="65784"/>
                  </a:lnTo>
                  <a:lnTo>
                    <a:pt x="131781" y="63501"/>
                  </a:lnTo>
                  <a:lnTo>
                    <a:pt x="128597" y="59766"/>
                  </a:lnTo>
                  <a:lnTo>
                    <a:pt x="126521" y="56307"/>
                  </a:lnTo>
                  <a:lnTo>
                    <a:pt x="125206" y="52641"/>
                  </a:lnTo>
                  <a:lnTo>
                    <a:pt x="124652" y="48767"/>
                  </a:lnTo>
                  <a:lnTo>
                    <a:pt x="124860" y="44755"/>
                  </a:lnTo>
                  <a:lnTo>
                    <a:pt x="125344" y="42403"/>
                  </a:lnTo>
                  <a:lnTo>
                    <a:pt x="126175" y="40951"/>
                  </a:lnTo>
                  <a:lnTo>
                    <a:pt x="128874" y="37907"/>
                  </a:lnTo>
                  <a:lnTo>
                    <a:pt x="129843" y="36385"/>
                  </a:lnTo>
                  <a:lnTo>
                    <a:pt x="130604" y="34656"/>
                  </a:lnTo>
                  <a:lnTo>
                    <a:pt x="130742" y="32857"/>
                  </a:lnTo>
                  <a:lnTo>
                    <a:pt x="129981" y="31128"/>
                  </a:lnTo>
                  <a:lnTo>
                    <a:pt x="127005" y="29675"/>
                  </a:lnTo>
                  <a:lnTo>
                    <a:pt x="122783" y="29675"/>
                  </a:lnTo>
                  <a:cubicBezTo>
                    <a:pt x="122783" y="29675"/>
                    <a:pt x="118354" y="30713"/>
                    <a:pt x="118354" y="30713"/>
                  </a:cubicBezTo>
                  <a:lnTo>
                    <a:pt x="114962" y="32166"/>
                  </a:lnTo>
                  <a:lnTo>
                    <a:pt x="112955" y="33480"/>
                  </a:lnTo>
                  <a:lnTo>
                    <a:pt x="112125" y="34656"/>
                  </a:lnTo>
                  <a:lnTo>
                    <a:pt x="112125" y="36247"/>
                  </a:lnTo>
                  <a:lnTo>
                    <a:pt x="113163" y="45516"/>
                  </a:lnTo>
                  <a:lnTo>
                    <a:pt x="113578" y="47661"/>
                  </a:lnTo>
                  <a:lnTo>
                    <a:pt x="115032" y="51949"/>
                  </a:lnTo>
                  <a:lnTo>
                    <a:pt x="117108" y="56307"/>
                  </a:lnTo>
                  <a:lnTo>
                    <a:pt x="119600" y="60458"/>
                  </a:lnTo>
                  <a:lnTo>
                    <a:pt x="122299" y="64124"/>
                  </a:lnTo>
                  <a:lnTo>
                    <a:pt x="124998" y="66752"/>
                  </a:lnTo>
                  <a:lnTo>
                    <a:pt x="130812" y="71249"/>
                  </a:lnTo>
                  <a:lnTo>
                    <a:pt x="133650" y="73946"/>
                  </a:lnTo>
                  <a:lnTo>
                    <a:pt x="125690" y="79688"/>
                  </a:lnTo>
                  <a:lnTo>
                    <a:pt x="121191" y="81279"/>
                  </a:lnTo>
                  <a:lnTo>
                    <a:pt x="116623" y="80449"/>
                  </a:lnTo>
                  <a:lnTo>
                    <a:pt x="115032" y="79065"/>
                  </a:lnTo>
                  <a:lnTo>
                    <a:pt x="112678" y="75399"/>
                  </a:lnTo>
                  <a:lnTo>
                    <a:pt x="111087" y="73946"/>
                  </a:lnTo>
                  <a:lnTo>
                    <a:pt x="108872" y="73116"/>
                  </a:lnTo>
                  <a:lnTo>
                    <a:pt x="106657" y="73116"/>
                  </a:lnTo>
                  <a:cubicBezTo>
                    <a:pt x="106657" y="73116"/>
                    <a:pt x="85548" y="79065"/>
                    <a:pt x="85548" y="79065"/>
                  </a:cubicBezTo>
                  <a:lnTo>
                    <a:pt x="76896" y="79826"/>
                  </a:lnTo>
                  <a:lnTo>
                    <a:pt x="69491" y="78097"/>
                  </a:lnTo>
                  <a:lnTo>
                    <a:pt x="65476" y="75814"/>
                  </a:lnTo>
                  <a:lnTo>
                    <a:pt x="62708" y="74846"/>
                  </a:lnTo>
                  <a:lnTo>
                    <a:pt x="60632" y="76091"/>
                  </a:lnTo>
                  <a:lnTo>
                    <a:pt x="56964" y="84322"/>
                  </a:lnTo>
                  <a:lnTo>
                    <a:pt x="54818" y="87435"/>
                  </a:lnTo>
                  <a:lnTo>
                    <a:pt x="51842" y="89026"/>
                  </a:lnTo>
                  <a:lnTo>
                    <a:pt x="47482" y="88750"/>
                  </a:lnTo>
                  <a:lnTo>
                    <a:pt x="34055" y="84737"/>
                  </a:lnTo>
                  <a:lnTo>
                    <a:pt x="30040" y="83008"/>
                  </a:lnTo>
                  <a:lnTo>
                    <a:pt x="26995" y="80656"/>
                  </a:lnTo>
                  <a:lnTo>
                    <a:pt x="22773" y="74569"/>
                  </a:lnTo>
                  <a:lnTo>
                    <a:pt x="20213" y="71733"/>
                  </a:lnTo>
                  <a:lnTo>
                    <a:pt x="13153" y="66960"/>
                  </a:lnTo>
                  <a:lnTo>
                    <a:pt x="9969" y="64331"/>
                  </a:lnTo>
                  <a:lnTo>
                    <a:pt x="7270" y="60527"/>
                  </a:lnTo>
                  <a:lnTo>
                    <a:pt x="6440" y="58936"/>
                  </a:lnTo>
                  <a:lnTo>
                    <a:pt x="5471" y="56930"/>
                  </a:lnTo>
                  <a:lnTo>
                    <a:pt x="5125" y="54924"/>
                  </a:lnTo>
                  <a:lnTo>
                    <a:pt x="5678" y="53125"/>
                  </a:lnTo>
                  <a:lnTo>
                    <a:pt x="6924" y="52433"/>
                  </a:lnTo>
                  <a:lnTo>
                    <a:pt x="8516" y="52433"/>
                  </a:lnTo>
                  <a:cubicBezTo>
                    <a:pt x="8516" y="52433"/>
                    <a:pt x="10454" y="52849"/>
                    <a:pt x="10454" y="52849"/>
                  </a:cubicBezTo>
                  <a:lnTo>
                    <a:pt x="12392" y="52849"/>
                  </a:lnTo>
                  <a:cubicBezTo>
                    <a:pt x="12392" y="52849"/>
                    <a:pt x="11146" y="40259"/>
                    <a:pt x="11146" y="40259"/>
                  </a:cubicBezTo>
                  <a:lnTo>
                    <a:pt x="11146" y="36039"/>
                  </a:lnTo>
                  <a:cubicBezTo>
                    <a:pt x="11146" y="36039"/>
                    <a:pt x="11769" y="30782"/>
                    <a:pt x="11769" y="30782"/>
                  </a:cubicBezTo>
                  <a:lnTo>
                    <a:pt x="13014" y="27946"/>
                  </a:lnTo>
                  <a:lnTo>
                    <a:pt x="15852" y="27047"/>
                  </a:lnTo>
                  <a:lnTo>
                    <a:pt x="21043" y="27600"/>
                  </a:lnTo>
                  <a:lnTo>
                    <a:pt x="19174" y="25110"/>
                  </a:lnTo>
                  <a:lnTo>
                    <a:pt x="17790" y="22481"/>
                  </a:lnTo>
                  <a:lnTo>
                    <a:pt x="17167" y="19714"/>
                  </a:lnTo>
                  <a:lnTo>
                    <a:pt x="17859" y="16948"/>
                  </a:lnTo>
                  <a:lnTo>
                    <a:pt x="19867" y="14872"/>
                  </a:lnTo>
                  <a:lnTo>
                    <a:pt x="22427" y="13835"/>
                  </a:lnTo>
                  <a:lnTo>
                    <a:pt x="25196" y="13143"/>
                  </a:lnTo>
                  <a:lnTo>
                    <a:pt x="27756" y="12105"/>
                  </a:lnTo>
                  <a:lnTo>
                    <a:pt x="32463" y="9200"/>
                  </a:lnTo>
                  <a:lnTo>
                    <a:pt x="37792" y="6433"/>
                  </a:lnTo>
                  <a:lnTo>
                    <a:pt x="43260" y="5188"/>
                  </a:lnTo>
                  <a:moveTo>
                    <a:pt x="43260" y="0"/>
                  </a:moveTo>
                  <a:cubicBezTo>
                    <a:pt x="42914" y="0"/>
                    <a:pt x="42498" y="0"/>
                    <a:pt x="42152" y="138"/>
                  </a:cubicBezTo>
                  <a:lnTo>
                    <a:pt x="36685" y="1384"/>
                  </a:lnTo>
                  <a:cubicBezTo>
                    <a:pt x="36270" y="1453"/>
                    <a:pt x="35854" y="1660"/>
                    <a:pt x="35439" y="1799"/>
                  </a:cubicBezTo>
                  <a:lnTo>
                    <a:pt x="30110" y="4565"/>
                  </a:lnTo>
                  <a:cubicBezTo>
                    <a:pt x="30110" y="4565"/>
                    <a:pt x="29902" y="4704"/>
                    <a:pt x="29764" y="4773"/>
                  </a:cubicBezTo>
                  <a:lnTo>
                    <a:pt x="25473" y="7471"/>
                  </a:lnTo>
                  <a:lnTo>
                    <a:pt x="23673" y="8163"/>
                  </a:lnTo>
                  <a:lnTo>
                    <a:pt x="21250" y="8785"/>
                  </a:lnTo>
                  <a:cubicBezTo>
                    <a:pt x="21250" y="8785"/>
                    <a:pt x="20835" y="8923"/>
                    <a:pt x="20628" y="8993"/>
                  </a:cubicBezTo>
                  <a:lnTo>
                    <a:pt x="18067" y="10030"/>
                  </a:lnTo>
                  <a:cubicBezTo>
                    <a:pt x="17375" y="10307"/>
                    <a:pt x="16752" y="10722"/>
                    <a:pt x="16267" y="11206"/>
                  </a:cubicBezTo>
                  <a:lnTo>
                    <a:pt x="14261" y="13281"/>
                  </a:lnTo>
                  <a:cubicBezTo>
                    <a:pt x="13637" y="13904"/>
                    <a:pt x="13153" y="14734"/>
                    <a:pt x="12945" y="15633"/>
                  </a:cubicBezTo>
                  <a:lnTo>
                    <a:pt x="12253" y="18400"/>
                  </a:lnTo>
                  <a:cubicBezTo>
                    <a:pt x="12046" y="19230"/>
                    <a:pt x="12046" y="20060"/>
                    <a:pt x="12253" y="20821"/>
                  </a:cubicBezTo>
                  <a:lnTo>
                    <a:pt x="12668" y="22551"/>
                  </a:lnTo>
                  <a:lnTo>
                    <a:pt x="11492" y="22896"/>
                  </a:lnTo>
                  <a:cubicBezTo>
                    <a:pt x="10038" y="23381"/>
                    <a:pt x="8862" y="24418"/>
                    <a:pt x="8308" y="25802"/>
                  </a:cubicBezTo>
                  <a:lnTo>
                    <a:pt x="7062" y="28638"/>
                  </a:lnTo>
                  <a:cubicBezTo>
                    <a:pt x="6855" y="29122"/>
                    <a:pt x="6716" y="29606"/>
                    <a:pt x="6647" y="30160"/>
                  </a:cubicBezTo>
                  <a:lnTo>
                    <a:pt x="6093" y="35417"/>
                  </a:lnTo>
                  <a:cubicBezTo>
                    <a:pt x="6093" y="35417"/>
                    <a:pt x="6093" y="35763"/>
                    <a:pt x="6093" y="35901"/>
                  </a:cubicBezTo>
                  <a:lnTo>
                    <a:pt x="6093" y="40121"/>
                  </a:lnTo>
                  <a:cubicBezTo>
                    <a:pt x="6093" y="40121"/>
                    <a:pt x="6093" y="40536"/>
                    <a:pt x="6093" y="40743"/>
                  </a:cubicBezTo>
                  <a:lnTo>
                    <a:pt x="6716" y="47176"/>
                  </a:lnTo>
                  <a:cubicBezTo>
                    <a:pt x="5955" y="47176"/>
                    <a:pt x="5193" y="47453"/>
                    <a:pt x="4502" y="47799"/>
                  </a:cubicBezTo>
                  <a:lnTo>
                    <a:pt x="3256" y="48491"/>
                  </a:lnTo>
                  <a:cubicBezTo>
                    <a:pt x="2079" y="49113"/>
                    <a:pt x="1180" y="50220"/>
                    <a:pt x="764" y="51534"/>
                  </a:cubicBezTo>
                  <a:lnTo>
                    <a:pt x="210" y="53333"/>
                  </a:lnTo>
                  <a:cubicBezTo>
                    <a:pt x="3" y="54094"/>
                    <a:pt x="-66" y="54924"/>
                    <a:pt x="72" y="55754"/>
                  </a:cubicBezTo>
                  <a:lnTo>
                    <a:pt x="418" y="57760"/>
                  </a:lnTo>
                  <a:cubicBezTo>
                    <a:pt x="487" y="58244"/>
                    <a:pt x="626" y="58659"/>
                    <a:pt x="834" y="59074"/>
                  </a:cubicBezTo>
                  <a:lnTo>
                    <a:pt x="1802" y="61080"/>
                  </a:lnTo>
                  <a:lnTo>
                    <a:pt x="2771" y="62948"/>
                  </a:lnTo>
                  <a:cubicBezTo>
                    <a:pt x="2771" y="62948"/>
                    <a:pt x="2979" y="63294"/>
                    <a:pt x="3117" y="63501"/>
                  </a:cubicBezTo>
                  <a:lnTo>
                    <a:pt x="5817" y="67306"/>
                  </a:lnTo>
                  <a:cubicBezTo>
                    <a:pt x="6093" y="67652"/>
                    <a:pt x="6370" y="67998"/>
                    <a:pt x="6786" y="68343"/>
                  </a:cubicBezTo>
                  <a:lnTo>
                    <a:pt x="9969" y="70972"/>
                  </a:lnTo>
                  <a:cubicBezTo>
                    <a:pt x="9969" y="70972"/>
                    <a:pt x="10246" y="71180"/>
                    <a:pt x="10384" y="71249"/>
                  </a:cubicBezTo>
                  <a:lnTo>
                    <a:pt x="16959" y="75607"/>
                  </a:lnTo>
                  <a:lnTo>
                    <a:pt x="18828" y="77751"/>
                  </a:lnTo>
                  <a:lnTo>
                    <a:pt x="22843" y="83562"/>
                  </a:lnTo>
                  <a:cubicBezTo>
                    <a:pt x="23119" y="83977"/>
                    <a:pt x="23535" y="84392"/>
                    <a:pt x="23950" y="84737"/>
                  </a:cubicBezTo>
                  <a:lnTo>
                    <a:pt x="26995" y="87089"/>
                  </a:lnTo>
                  <a:cubicBezTo>
                    <a:pt x="27341" y="87366"/>
                    <a:pt x="27756" y="87574"/>
                    <a:pt x="28103" y="87781"/>
                  </a:cubicBezTo>
                  <a:lnTo>
                    <a:pt x="32117" y="89510"/>
                  </a:lnTo>
                  <a:cubicBezTo>
                    <a:pt x="32117" y="89510"/>
                    <a:pt x="32463" y="89649"/>
                    <a:pt x="32670" y="89718"/>
                  </a:cubicBezTo>
                  <a:lnTo>
                    <a:pt x="46097" y="93730"/>
                  </a:lnTo>
                  <a:cubicBezTo>
                    <a:pt x="46443" y="93868"/>
                    <a:pt x="46859" y="93938"/>
                    <a:pt x="47205" y="93938"/>
                  </a:cubicBezTo>
                  <a:lnTo>
                    <a:pt x="51565" y="94214"/>
                  </a:lnTo>
                  <a:cubicBezTo>
                    <a:pt x="51565" y="94214"/>
                    <a:pt x="51773" y="94214"/>
                    <a:pt x="51911" y="94214"/>
                  </a:cubicBezTo>
                  <a:cubicBezTo>
                    <a:pt x="52742" y="94214"/>
                    <a:pt x="53572" y="94007"/>
                    <a:pt x="54334" y="93592"/>
                  </a:cubicBezTo>
                  <a:lnTo>
                    <a:pt x="57310" y="92001"/>
                  </a:lnTo>
                  <a:cubicBezTo>
                    <a:pt x="58071" y="91586"/>
                    <a:pt x="58694" y="91032"/>
                    <a:pt x="59178" y="90341"/>
                  </a:cubicBezTo>
                  <a:lnTo>
                    <a:pt x="61324" y="87228"/>
                  </a:lnTo>
                  <a:cubicBezTo>
                    <a:pt x="61324" y="87228"/>
                    <a:pt x="61670" y="86674"/>
                    <a:pt x="61808" y="86398"/>
                  </a:cubicBezTo>
                  <a:lnTo>
                    <a:pt x="64161" y="81002"/>
                  </a:lnTo>
                  <a:lnTo>
                    <a:pt x="66930" y="82593"/>
                  </a:lnTo>
                  <a:cubicBezTo>
                    <a:pt x="67345" y="82801"/>
                    <a:pt x="67830" y="83008"/>
                    <a:pt x="68314" y="83147"/>
                  </a:cubicBezTo>
                  <a:lnTo>
                    <a:pt x="75720" y="84876"/>
                  </a:lnTo>
                  <a:cubicBezTo>
                    <a:pt x="76135" y="84945"/>
                    <a:pt x="76481" y="85014"/>
                    <a:pt x="76896" y="85014"/>
                  </a:cubicBezTo>
                  <a:cubicBezTo>
                    <a:pt x="77035" y="85014"/>
                    <a:pt x="77242" y="85014"/>
                    <a:pt x="77381" y="85014"/>
                  </a:cubicBezTo>
                  <a:lnTo>
                    <a:pt x="86032" y="84253"/>
                  </a:lnTo>
                  <a:cubicBezTo>
                    <a:pt x="86032" y="84253"/>
                    <a:pt x="86655" y="84184"/>
                    <a:pt x="86932" y="84115"/>
                  </a:cubicBezTo>
                  <a:lnTo>
                    <a:pt x="107418" y="78374"/>
                  </a:lnTo>
                  <a:lnTo>
                    <a:pt x="107972" y="78374"/>
                  </a:lnTo>
                  <a:cubicBezTo>
                    <a:pt x="107972" y="78374"/>
                    <a:pt x="108318" y="78512"/>
                    <a:pt x="108318" y="78512"/>
                  </a:cubicBezTo>
                  <a:lnTo>
                    <a:pt x="108664" y="78858"/>
                  </a:lnTo>
                  <a:lnTo>
                    <a:pt x="110671" y="81971"/>
                  </a:lnTo>
                  <a:cubicBezTo>
                    <a:pt x="110948" y="82386"/>
                    <a:pt x="111225" y="82732"/>
                    <a:pt x="111571" y="83008"/>
                  </a:cubicBezTo>
                  <a:lnTo>
                    <a:pt x="113163" y="84392"/>
                  </a:lnTo>
                  <a:cubicBezTo>
                    <a:pt x="113855" y="85014"/>
                    <a:pt x="114685" y="85429"/>
                    <a:pt x="115654" y="85637"/>
                  </a:cubicBezTo>
                  <a:lnTo>
                    <a:pt x="120223" y="86467"/>
                  </a:lnTo>
                  <a:cubicBezTo>
                    <a:pt x="120223" y="86467"/>
                    <a:pt x="120845" y="86536"/>
                    <a:pt x="121191" y="86536"/>
                  </a:cubicBezTo>
                  <a:cubicBezTo>
                    <a:pt x="121745" y="86536"/>
                    <a:pt x="122368" y="86467"/>
                    <a:pt x="122922" y="86259"/>
                  </a:cubicBezTo>
                  <a:lnTo>
                    <a:pt x="127420" y="84668"/>
                  </a:lnTo>
                  <a:cubicBezTo>
                    <a:pt x="127905" y="84530"/>
                    <a:pt x="128320" y="84253"/>
                    <a:pt x="128735" y="83977"/>
                  </a:cubicBezTo>
                  <a:lnTo>
                    <a:pt x="136694" y="78235"/>
                  </a:lnTo>
                  <a:cubicBezTo>
                    <a:pt x="137941" y="77336"/>
                    <a:pt x="138702" y="75953"/>
                    <a:pt x="138840" y="74361"/>
                  </a:cubicBezTo>
                  <a:cubicBezTo>
                    <a:pt x="138840" y="73670"/>
                    <a:pt x="138840" y="73047"/>
                    <a:pt x="138633" y="72425"/>
                  </a:cubicBezTo>
                  <a:lnTo>
                    <a:pt x="150537" y="74569"/>
                  </a:lnTo>
                  <a:cubicBezTo>
                    <a:pt x="150537" y="74569"/>
                    <a:pt x="151160" y="74638"/>
                    <a:pt x="151436" y="74638"/>
                  </a:cubicBezTo>
                  <a:cubicBezTo>
                    <a:pt x="151436" y="74638"/>
                    <a:pt x="151575" y="74638"/>
                    <a:pt x="151575" y="74638"/>
                  </a:cubicBezTo>
                  <a:lnTo>
                    <a:pt x="155105" y="74500"/>
                  </a:lnTo>
                  <a:cubicBezTo>
                    <a:pt x="155727" y="74500"/>
                    <a:pt x="156281" y="74361"/>
                    <a:pt x="156904" y="74154"/>
                  </a:cubicBezTo>
                  <a:lnTo>
                    <a:pt x="160849" y="72563"/>
                  </a:lnTo>
                  <a:cubicBezTo>
                    <a:pt x="161265" y="72425"/>
                    <a:pt x="161611" y="72217"/>
                    <a:pt x="161957" y="71940"/>
                  </a:cubicBezTo>
                  <a:lnTo>
                    <a:pt x="164033" y="70488"/>
                  </a:lnTo>
                  <a:cubicBezTo>
                    <a:pt x="164033" y="70488"/>
                    <a:pt x="164379" y="70211"/>
                    <a:pt x="164587" y="70004"/>
                  </a:cubicBezTo>
                  <a:lnTo>
                    <a:pt x="172269" y="62671"/>
                  </a:lnTo>
                  <a:cubicBezTo>
                    <a:pt x="172684" y="62256"/>
                    <a:pt x="173030" y="61772"/>
                    <a:pt x="173307" y="61288"/>
                  </a:cubicBezTo>
                  <a:lnTo>
                    <a:pt x="173861" y="60181"/>
                  </a:lnTo>
                  <a:cubicBezTo>
                    <a:pt x="174415" y="59074"/>
                    <a:pt x="174553" y="57829"/>
                    <a:pt x="174276" y="56653"/>
                  </a:cubicBezTo>
                  <a:lnTo>
                    <a:pt x="173100" y="51603"/>
                  </a:lnTo>
                  <a:lnTo>
                    <a:pt x="174069" y="50635"/>
                  </a:lnTo>
                  <a:lnTo>
                    <a:pt x="175660" y="49390"/>
                  </a:lnTo>
                  <a:lnTo>
                    <a:pt x="177183" y="48560"/>
                  </a:lnTo>
                  <a:lnTo>
                    <a:pt x="181820" y="46761"/>
                  </a:lnTo>
                  <a:cubicBezTo>
                    <a:pt x="183343" y="46208"/>
                    <a:pt x="184520" y="44894"/>
                    <a:pt x="184935" y="43372"/>
                  </a:cubicBezTo>
                  <a:cubicBezTo>
                    <a:pt x="185350" y="41781"/>
                    <a:pt x="185073" y="40121"/>
                    <a:pt x="184104" y="38806"/>
                  </a:cubicBezTo>
                  <a:lnTo>
                    <a:pt x="180713" y="34310"/>
                  </a:lnTo>
                  <a:cubicBezTo>
                    <a:pt x="180298" y="33757"/>
                    <a:pt x="179813" y="33342"/>
                    <a:pt x="179259" y="32996"/>
                  </a:cubicBezTo>
                  <a:lnTo>
                    <a:pt x="173377" y="29468"/>
                  </a:lnTo>
                  <a:cubicBezTo>
                    <a:pt x="173377" y="29468"/>
                    <a:pt x="172961" y="29260"/>
                    <a:pt x="172754" y="29122"/>
                  </a:cubicBezTo>
                  <a:lnTo>
                    <a:pt x="161195" y="24211"/>
                  </a:lnTo>
                  <a:lnTo>
                    <a:pt x="151990" y="19023"/>
                  </a:lnTo>
                  <a:cubicBezTo>
                    <a:pt x="151990" y="19023"/>
                    <a:pt x="151436" y="18746"/>
                    <a:pt x="151090" y="18608"/>
                  </a:cubicBezTo>
                  <a:lnTo>
                    <a:pt x="147907" y="17501"/>
                  </a:lnTo>
                  <a:cubicBezTo>
                    <a:pt x="147492" y="17363"/>
                    <a:pt x="147076" y="17293"/>
                    <a:pt x="146661" y="17224"/>
                  </a:cubicBezTo>
                  <a:lnTo>
                    <a:pt x="144377" y="17017"/>
                  </a:lnTo>
                  <a:cubicBezTo>
                    <a:pt x="144377" y="17017"/>
                    <a:pt x="144100" y="17017"/>
                    <a:pt x="143962" y="17017"/>
                  </a:cubicBezTo>
                  <a:cubicBezTo>
                    <a:pt x="143616" y="17017"/>
                    <a:pt x="143200" y="17017"/>
                    <a:pt x="142854" y="17155"/>
                  </a:cubicBezTo>
                  <a:lnTo>
                    <a:pt x="140847" y="17570"/>
                  </a:lnTo>
                  <a:cubicBezTo>
                    <a:pt x="140847" y="17570"/>
                    <a:pt x="140501" y="17639"/>
                    <a:pt x="140363" y="17708"/>
                  </a:cubicBezTo>
                  <a:lnTo>
                    <a:pt x="136694" y="18884"/>
                  </a:lnTo>
                  <a:lnTo>
                    <a:pt x="133026" y="19092"/>
                  </a:lnTo>
                  <a:lnTo>
                    <a:pt x="129220" y="18331"/>
                  </a:lnTo>
                  <a:lnTo>
                    <a:pt x="125344" y="16740"/>
                  </a:lnTo>
                  <a:lnTo>
                    <a:pt x="121676" y="14596"/>
                  </a:lnTo>
                  <a:lnTo>
                    <a:pt x="112678" y="7540"/>
                  </a:lnTo>
                  <a:cubicBezTo>
                    <a:pt x="112678" y="7540"/>
                    <a:pt x="112263" y="7263"/>
                    <a:pt x="112055" y="7125"/>
                  </a:cubicBezTo>
                  <a:lnTo>
                    <a:pt x="106588" y="3943"/>
                  </a:lnTo>
                  <a:cubicBezTo>
                    <a:pt x="105896" y="3528"/>
                    <a:pt x="105134" y="3320"/>
                    <a:pt x="104373" y="3251"/>
                  </a:cubicBezTo>
                  <a:lnTo>
                    <a:pt x="99390" y="2836"/>
                  </a:lnTo>
                  <a:cubicBezTo>
                    <a:pt x="99390" y="2836"/>
                    <a:pt x="99113" y="2836"/>
                    <a:pt x="98975" y="2836"/>
                  </a:cubicBezTo>
                  <a:cubicBezTo>
                    <a:pt x="98075" y="2836"/>
                    <a:pt x="97175" y="3113"/>
                    <a:pt x="96345" y="3528"/>
                  </a:cubicBezTo>
                  <a:lnTo>
                    <a:pt x="94407" y="4635"/>
                  </a:lnTo>
                  <a:cubicBezTo>
                    <a:pt x="94407" y="4635"/>
                    <a:pt x="93922" y="4911"/>
                    <a:pt x="93715" y="5119"/>
                  </a:cubicBezTo>
                  <a:lnTo>
                    <a:pt x="88593" y="9338"/>
                  </a:lnTo>
                  <a:cubicBezTo>
                    <a:pt x="88593" y="9338"/>
                    <a:pt x="88385" y="9546"/>
                    <a:pt x="88247" y="9615"/>
                  </a:cubicBezTo>
                  <a:lnTo>
                    <a:pt x="86724" y="11137"/>
                  </a:lnTo>
                  <a:cubicBezTo>
                    <a:pt x="86724" y="11137"/>
                    <a:pt x="86240" y="11690"/>
                    <a:pt x="86032" y="11967"/>
                  </a:cubicBezTo>
                  <a:lnTo>
                    <a:pt x="84579" y="14111"/>
                  </a:lnTo>
                  <a:cubicBezTo>
                    <a:pt x="84302" y="14457"/>
                    <a:pt x="84163" y="14872"/>
                    <a:pt x="83956" y="15287"/>
                  </a:cubicBezTo>
                  <a:lnTo>
                    <a:pt x="83194" y="17570"/>
                  </a:lnTo>
                  <a:cubicBezTo>
                    <a:pt x="83194" y="17570"/>
                    <a:pt x="82987" y="18193"/>
                    <a:pt x="82987" y="18539"/>
                  </a:cubicBezTo>
                  <a:lnTo>
                    <a:pt x="82641" y="20960"/>
                  </a:lnTo>
                  <a:cubicBezTo>
                    <a:pt x="82641" y="20960"/>
                    <a:pt x="82641" y="21305"/>
                    <a:pt x="82641" y="21444"/>
                  </a:cubicBezTo>
                  <a:lnTo>
                    <a:pt x="82433" y="26701"/>
                  </a:lnTo>
                  <a:cubicBezTo>
                    <a:pt x="82433" y="26701"/>
                    <a:pt x="82364" y="26493"/>
                    <a:pt x="82295" y="26424"/>
                  </a:cubicBezTo>
                  <a:lnTo>
                    <a:pt x="81257" y="24072"/>
                  </a:lnTo>
                  <a:cubicBezTo>
                    <a:pt x="80980" y="23381"/>
                    <a:pt x="80564" y="22827"/>
                    <a:pt x="80080" y="22343"/>
                  </a:cubicBezTo>
                  <a:lnTo>
                    <a:pt x="78073" y="20406"/>
                  </a:lnTo>
                  <a:cubicBezTo>
                    <a:pt x="77381" y="19714"/>
                    <a:pt x="76481" y="19299"/>
                    <a:pt x="75581" y="19092"/>
                  </a:cubicBezTo>
                  <a:lnTo>
                    <a:pt x="74751" y="18884"/>
                  </a:lnTo>
                  <a:cubicBezTo>
                    <a:pt x="74404" y="18815"/>
                    <a:pt x="74059" y="18746"/>
                    <a:pt x="73713" y="18746"/>
                  </a:cubicBezTo>
                  <a:cubicBezTo>
                    <a:pt x="73436" y="18746"/>
                    <a:pt x="73090" y="18746"/>
                    <a:pt x="72813" y="18815"/>
                  </a:cubicBezTo>
                  <a:lnTo>
                    <a:pt x="72328" y="18815"/>
                  </a:lnTo>
                  <a:cubicBezTo>
                    <a:pt x="72328" y="18815"/>
                    <a:pt x="71706" y="18331"/>
                    <a:pt x="71706" y="18331"/>
                  </a:cubicBezTo>
                  <a:lnTo>
                    <a:pt x="69629" y="16117"/>
                  </a:lnTo>
                  <a:cubicBezTo>
                    <a:pt x="69629" y="16117"/>
                    <a:pt x="69352" y="15841"/>
                    <a:pt x="69214" y="15702"/>
                  </a:cubicBezTo>
                  <a:lnTo>
                    <a:pt x="65130" y="12105"/>
                  </a:lnTo>
                  <a:cubicBezTo>
                    <a:pt x="65130" y="12105"/>
                    <a:pt x="64854" y="11829"/>
                    <a:pt x="64646" y="11760"/>
                  </a:cubicBezTo>
                  <a:lnTo>
                    <a:pt x="51288" y="2490"/>
                  </a:lnTo>
                  <a:cubicBezTo>
                    <a:pt x="50873" y="2214"/>
                    <a:pt x="50388" y="1937"/>
                    <a:pt x="49904" y="1799"/>
                  </a:cubicBezTo>
                  <a:lnTo>
                    <a:pt x="44852" y="208"/>
                  </a:lnTo>
                  <a:cubicBezTo>
                    <a:pt x="44367" y="69"/>
                    <a:pt x="43813" y="0"/>
                    <a:pt x="43329" y="0"/>
                  </a:cubicBezTo>
                  <a:lnTo>
                    <a:pt x="43329" y="0"/>
                  </a:lnTo>
                  <a:close/>
                  <a:moveTo>
                    <a:pt x="123268" y="34725"/>
                  </a:moveTo>
                  <a:lnTo>
                    <a:pt x="124652" y="34725"/>
                  </a:lnTo>
                  <a:cubicBezTo>
                    <a:pt x="124652" y="34725"/>
                    <a:pt x="122299" y="37423"/>
                    <a:pt x="122299" y="37423"/>
                  </a:cubicBezTo>
                  <a:cubicBezTo>
                    <a:pt x="122091" y="37700"/>
                    <a:pt x="121884" y="37976"/>
                    <a:pt x="121745" y="38253"/>
                  </a:cubicBezTo>
                  <a:lnTo>
                    <a:pt x="120915" y="39706"/>
                  </a:lnTo>
                  <a:cubicBezTo>
                    <a:pt x="120638" y="40190"/>
                    <a:pt x="120430" y="40674"/>
                    <a:pt x="120291" y="41227"/>
                  </a:cubicBezTo>
                  <a:lnTo>
                    <a:pt x="119807" y="43579"/>
                  </a:lnTo>
                  <a:cubicBezTo>
                    <a:pt x="119807" y="43579"/>
                    <a:pt x="119738" y="44133"/>
                    <a:pt x="119669" y="44409"/>
                  </a:cubicBezTo>
                  <a:lnTo>
                    <a:pt x="119461" y="48421"/>
                  </a:lnTo>
                  <a:cubicBezTo>
                    <a:pt x="119461" y="48421"/>
                    <a:pt x="119461" y="48836"/>
                    <a:pt x="119461" y="48975"/>
                  </a:cubicBezTo>
                  <a:lnTo>
                    <a:pt x="118492" y="46070"/>
                  </a:lnTo>
                  <a:lnTo>
                    <a:pt x="118146" y="44479"/>
                  </a:lnTo>
                  <a:lnTo>
                    <a:pt x="117246" y="36524"/>
                  </a:lnTo>
                  <a:lnTo>
                    <a:pt x="117246" y="36524"/>
                  </a:lnTo>
                  <a:cubicBezTo>
                    <a:pt x="117246" y="36524"/>
                    <a:pt x="119738" y="35417"/>
                    <a:pt x="119738" y="35417"/>
                  </a:cubicBezTo>
                  <a:lnTo>
                    <a:pt x="123129" y="34656"/>
                  </a:lnTo>
                  <a:lnTo>
                    <a:pt x="123129" y="34656"/>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7" name="Freeform 3736">
              <a:extLst>
                <a:ext uri="{FF2B5EF4-FFF2-40B4-BE49-F238E27FC236}">
                  <a16:creationId xmlns:a16="http://schemas.microsoft.com/office/drawing/2014/main" id="{650AF3DC-EFA1-231B-156C-4BC6CA304376}"/>
                </a:ext>
              </a:extLst>
            </p:cNvPr>
            <p:cNvSpPr/>
            <p:nvPr/>
          </p:nvSpPr>
          <p:spPr>
            <a:xfrm>
              <a:off x="6765798" y="1972536"/>
              <a:ext cx="80654" cy="39798"/>
            </a:xfrm>
            <a:custGeom>
              <a:avLst/>
              <a:gdLst>
                <a:gd name="connsiteX0" fmla="*/ 20279 w 60559"/>
                <a:gd name="connsiteY0" fmla="*/ 14803 h 29882"/>
                <a:gd name="connsiteX1" fmla="*/ 14950 w 60559"/>
                <a:gd name="connsiteY1" fmla="*/ 15564 h 29882"/>
                <a:gd name="connsiteX2" fmla="*/ 9274 w 60559"/>
                <a:gd name="connsiteY2" fmla="*/ 17363 h 29882"/>
                <a:gd name="connsiteX3" fmla="*/ 4014 w 60559"/>
                <a:gd name="connsiteY3" fmla="*/ 20130 h 29882"/>
                <a:gd name="connsiteX4" fmla="*/ 0 w 60559"/>
                <a:gd name="connsiteY4" fmla="*/ 24003 h 29882"/>
                <a:gd name="connsiteX5" fmla="*/ 7752 w 60559"/>
                <a:gd name="connsiteY5" fmla="*/ 28015 h 29882"/>
                <a:gd name="connsiteX6" fmla="*/ 14811 w 60559"/>
                <a:gd name="connsiteY6" fmla="*/ 29745 h 29882"/>
                <a:gd name="connsiteX7" fmla="*/ 22217 w 60559"/>
                <a:gd name="connsiteY7" fmla="*/ 29883 h 29882"/>
                <a:gd name="connsiteX8" fmla="*/ 39243 w 60559"/>
                <a:gd name="connsiteY8" fmla="*/ 27600 h 29882"/>
                <a:gd name="connsiteX9" fmla="*/ 46579 w 60559"/>
                <a:gd name="connsiteY9" fmla="*/ 25456 h 29882"/>
                <a:gd name="connsiteX10" fmla="*/ 53431 w 60559"/>
                <a:gd name="connsiteY10" fmla="*/ 22205 h 29882"/>
                <a:gd name="connsiteX11" fmla="*/ 60560 w 60559"/>
                <a:gd name="connsiteY11" fmla="*/ 17639 h 29882"/>
                <a:gd name="connsiteX12" fmla="*/ 59522 w 60559"/>
                <a:gd name="connsiteY12" fmla="*/ 15495 h 29882"/>
                <a:gd name="connsiteX13" fmla="*/ 59314 w 60559"/>
                <a:gd name="connsiteY13" fmla="*/ 13351 h 29882"/>
                <a:gd name="connsiteX14" fmla="*/ 59383 w 60559"/>
                <a:gd name="connsiteY14" fmla="*/ 11206 h 29882"/>
                <a:gd name="connsiteX15" fmla="*/ 59107 w 60559"/>
                <a:gd name="connsiteY15" fmla="*/ 8993 h 29882"/>
                <a:gd name="connsiteX16" fmla="*/ 57930 w 60559"/>
                <a:gd name="connsiteY16" fmla="*/ 6779 h 29882"/>
                <a:gd name="connsiteX17" fmla="*/ 56200 w 60559"/>
                <a:gd name="connsiteY17" fmla="*/ 4911 h 29882"/>
                <a:gd name="connsiteX18" fmla="*/ 54192 w 60559"/>
                <a:gd name="connsiteY18" fmla="*/ 3251 h 29882"/>
                <a:gd name="connsiteX19" fmla="*/ 52116 w 60559"/>
                <a:gd name="connsiteY19" fmla="*/ 1937 h 29882"/>
                <a:gd name="connsiteX20" fmla="*/ 47133 w 60559"/>
                <a:gd name="connsiteY20" fmla="*/ 69 h 29882"/>
                <a:gd name="connsiteX21" fmla="*/ 42080 w 60559"/>
                <a:gd name="connsiteY21" fmla="*/ 0 h 29882"/>
                <a:gd name="connsiteX22" fmla="*/ 37859 w 60559"/>
                <a:gd name="connsiteY22" fmla="*/ 2006 h 29882"/>
                <a:gd name="connsiteX23" fmla="*/ 35159 w 60559"/>
                <a:gd name="connsiteY23" fmla="*/ 6364 h 29882"/>
                <a:gd name="connsiteX24" fmla="*/ 33983 w 60559"/>
                <a:gd name="connsiteY24" fmla="*/ 10791 h 29882"/>
                <a:gd name="connsiteX25" fmla="*/ 33014 w 60559"/>
                <a:gd name="connsiteY25" fmla="*/ 12451 h 29882"/>
                <a:gd name="connsiteX26" fmla="*/ 31076 w 60559"/>
                <a:gd name="connsiteY26" fmla="*/ 13835 h 29882"/>
                <a:gd name="connsiteX27" fmla="*/ 28584 w 60559"/>
                <a:gd name="connsiteY27" fmla="*/ 14596 h 29882"/>
                <a:gd name="connsiteX28" fmla="*/ 25816 w 60559"/>
                <a:gd name="connsiteY28" fmla="*/ 14803 h 29882"/>
                <a:gd name="connsiteX29" fmla="*/ 20279 w 60559"/>
                <a:gd name="connsiteY29" fmla="*/ 14803 h 2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559" h="29882">
                  <a:moveTo>
                    <a:pt x="20279" y="14803"/>
                  </a:moveTo>
                  <a:lnTo>
                    <a:pt x="14950" y="15564"/>
                  </a:lnTo>
                  <a:lnTo>
                    <a:pt x="9274" y="17363"/>
                  </a:lnTo>
                  <a:lnTo>
                    <a:pt x="4014" y="20130"/>
                  </a:lnTo>
                  <a:lnTo>
                    <a:pt x="0" y="24003"/>
                  </a:lnTo>
                  <a:lnTo>
                    <a:pt x="7752" y="28015"/>
                  </a:lnTo>
                  <a:lnTo>
                    <a:pt x="14811" y="29745"/>
                  </a:lnTo>
                  <a:lnTo>
                    <a:pt x="22217" y="29883"/>
                  </a:lnTo>
                  <a:lnTo>
                    <a:pt x="39243" y="27600"/>
                  </a:lnTo>
                  <a:lnTo>
                    <a:pt x="46579" y="25456"/>
                  </a:lnTo>
                  <a:lnTo>
                    <a:pt x="53431" y="22205"/>
                  </a:lnTo>
                  <a:lnTo>
                    <a:pt x="60560" y="17639"/>
                  </a:lnTo>
                  <a:lnTo>
                    <a:pt x="59522" y="15495"/>
                  </a:lnTo>
                  <a:lnTo>
                    <a:pt x="59314" y="13351"/>
                  </a:lnTo>
                  <a:lnTo>
                    <a:pt x="59383" y="11206"/>
                  </a:lnTo>
                  <a:lnTo>
                    <a:pt x="59107" y="8993"/>
                  </a:lnTo>
                  <a:lnTo>
                    <a:pt x="57930" y="6779"/>
                  </a:lnTo>
                  <a:lnTo>
                    <a:pt x="56200" y="4911"/>
                  </a:lnTo>
                  <a:lnTo>
                    <a:pt x="54192" y="3251"/>
                  </a:lnTo>
                  <a:lnTo>
                    <a:pt x="52116" y="1937"/>
                  </a:lnTo>
                  <a:lnTo>
                    <a:pt x="47133" y="69"/>
                  </a:lnTo>
                  <a:lnTo>
                    <a:pt x="42080" y="0"/>
                  </a:lnTo>
                  <a:lnTo>
                    <a:pt x="37859" y="2006"/>
                  </a:lnTo>
                  <a:lnTo>
                    <a:pt x="35159" y="6364"/>
                  </a:lnTo>
                  <a:lnTo>
                    <a:pt x="33983" y="10791"/>
                  </a:lnTo>
                  <a:lnTo>
                    <a:pt x="33014" y="12451"/>
                  </a:lnTo>
                  <a:lnTo>
                    <a:pt x="31076" y="13835"/>
                  </a:lnTo>
                  <a:lnTo>
                    <a:pt x="28584" y="14596"/>
                  </a:lnTo>
                  <a:lnTo>
                    <a:pt x="25816" y="14803"/>
                  </a:lnTo>
                  <a:lnTo>
                    <a:pt x="20279" y="1480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8" name="Freeform 3737">
              <a:extLst>
                <a:ext uri="{FF2B5EF4-FFF2-40B4-BE49-F238E27FC236}">
                  <a16:creationId xmlns:a16="http://schemas.microsoft.com/office/drawing/2014/main" id="{B540A7B0-4A67-4956-254D-3317B0305A43}"/>
                </a:ext>
              </a:extLst>
            </p:cNvPr>
            <p:cNvSpPr/>
            <p:nvPr/>
          </p:nvSpPr>
          <p:spPr>
            <a:xfrm>
              <a:off x="6759104" y="1965627"/>
              <a:ext cx="94512" cy="53525"/>
            </a:xfrm>
            <a:custGeom>
              <a:avLst/>
              <a:gdLst>
                <a:gd name="connsiteX0" fmla="*/ 47106 w 70964"/>
                <a:gd name="connsiteY0" fmla="*/ 5188 h 40189"/>
                <a:gd name="connsiteX1" fmla="*/ 52159 w 70964"/>
                <a:gd name="connsiteY1" fmla="*/ 5188 h 40189"/>
                <a:gd name="connsiteX2" fmla="*/ 57142 w 70964"/>
                <a:gd name="connsiteY2" fmla="*/ 7125 h 40189"/>
                <a:gd name="connsiteX3" fmla="*/ 59218 w 70964"/>
                <a:gd name="connsiteY3" fmla="*/ 8439 h 40189"/>
                <a:gd name="connsiteX4" fmla="*/ 61226 w 70964"/>
                <a:gd name="connsiteY4" fmla="*/ 10030 h 40189"/>
                <a:gd name="connsiteX5" fmla="*/ 62956 w 70964"/>
                <a:gd name="connsiteY5" fmla="*/ 11967 h 40189"/>
                <a:gd name="connsiteX6" fmla="*/ 64132 w 70964"/>
                <a:gd name="connsiteY6" fmla="*/ 14181 h 40189"/>
                <a:gd name="connsiteX7" fmla="*/ 64478 w 70964"/>
                <a:gd name="connsiteY7" fmla="*/ 16394 h 40189"/>
                <a:gd name="connsiteX8" fmla="*/ 64478 w 70964"/>
                <a:gd name="connsiteY8" fmla="*/ 18539 h 40189"/>
                <a:gd name="connsiteX9" fmla="*/ 64617 w 70964"/>
                <a:gd name="connsiteY9" fmla="*/ 20683 h 40189"/>
                <a:gd name="connsiteX10" fmla="*/ 65724 w 70964"/>
                <a:gd name="connsiteY10" fmla="*/ 22896 h 40189"/>
                <a:gd name="connsiteX11" fmla="*/ 58526 w 70964"/>
                <a:gd name="connsiteY11" fmla="*/ 27462 h 40189"/>
                <a:gd name="connsiteX12" fmla="*/ 51674 w 70964"/>
                <a:gd name="connsiteY12" fmla="*/ 30644 h 40189"/>
                <a:gd name="connsiteX13" fmla="*/ 44338 w 70964"/>
                <a:gd name="connsiteY13" fmla="*/ 32788 h 40189"/>
                <a:gd name="connsiteX14" fmla="*/ 27312 w 70964"/>
                <a:gd name="connsiteY14" fmla="*/ 35071 h 40189"/>
                <a:gd name="connsiteX15" fmla="*/ 19906 w 70964"/>
                <a:gd name="connsiteY15" fmla="*/ 34933 h 40189"/>
                <a:gd name="connsiteX16" fmla="*/ 12847 w 70964"/>
                <a:gd name="connsiteY16" fmla="*/ 33203 h 40189"/>
                <a:gd name="connsiteX17" fmla="*/ 5164 w 70964"/>
                <a:gd name="connsiteY17" fmla="*/ 29191 h 40189"/>
                <a:gd name="connsiteX18" fmla="*/ 9110 w 70964"/>
                <a:gd name="connsiteY18" fmla="*/ 25318 h 40189"/>
                <a:gd name="connsiteX19" fmla="*/ 14370 w 70964"/>
                <a:gd name="connsiteY19" fmla="*/ 22481 h 40189"/>
                <a:gd name="connsiteX20" fmla="*/ 20114 w 70964"/>
                <a:gd name="connsiteY20" fmla="*/ 20752 h 40189"/>
                <a:gd name="connsiteX21" fmla="*/ 25443 w 70964"/>
                <a:gd name="connsiteY21" fmla="*/ 19991 h 40189"/>
                <a:gd name="connsiteX22" fmla="*/ 30980 w 70964"/>
                <a:gd name="connsiteY22" fmla="*/ 19991 h 40189"/>
                <a:gd name="connsiteX23" fmla="*/ 33749 w 70964"/>
                <a:gd name="connsiteY23" fmla="*/ 19784 h 40189"/>
                <a:gd name="connsiteX24" fmla="*/ 36240 w 70964"/>
                <a:gd name="connsiteY24" fmla="*/ 19023 h 40189"/>
                <a:gd name="connsiteX25" fmla="*/ 38178 w 70964"/>
                <a:gd name="connsiteY25" fmla="*/ 17639 h 40189"/>
                <a:gd name="connsiteX26" fmla="*/ 39147 w 70964"/>
                <a:gd name="connsiteY26" fmla="*/ 16048 h 40189"/>
                <a:gd name="connsiteX27" fmla="*/ 40324 w 70964"/>
                <a:gd name="connsiteY27" fmla="*/ 11552 h 40189"/>
                <a:gd name="connsiteX28" fmla="*/ 43023 w 70964"/>
                <a:gd name="connsiteY28" fmla="*/ 7194 h 40189"/>
                <a:gd name="connsiteX29" fmla="*/ 47245 w 70964"/>
                <a:gd name="connsiteY29" fmla="*/ 5188 h 40189"/>
                <a:gd name="connsiteX30" fmla="*/ 47245 w 70964"/>
                <a:gd name="connsiteY30" fmla="*/ 0 h 40189"/>
                <a:gd name="connsiteX31" fmla="*/ 45030 w 70964"/>
                <a:gd name="connsiteY31" fmla="*/ 484 h 40189"/>
                <a:gd name="connsiteX32" fmla="*/ 40808 w 70964"/>
                <a:gd name="connsiteY32" fmla="*/ 2490 h 40189"/>
                <a:gd name="connsiteX33" fmla="*/ 38593 w 70964"/>
                <a:gd name="connsiteY33" fmla="*/ 4427 h 40189"/>
                <a:gd name="connsiteX34" fmla="*/ 35894 w 70964"/>
                <a:gd name="connsiteY34" fmla="*/ 8785 h 40189"/>
                <a:gd name="connsiteX35" fmla="*/ 35272 w 70964"/>
                <a:gd name="connsiteY35" fmla="*/ 10238 h 40189"/>
                <a:gd name="connsiteX36" fmla="*/ 34302 w 70964"/>
                <a:gd name="connsiteY36" fmla="*/ 14042 h 40189"/>
                <a:gd name="connsiteX37" fmla="*/ 34302 w 70964"/>
                <a:gd name="connsiteY37" fmla="*/ 14042 h 40189"/>
                <a:gd name="connsiteX38" fmla="*/ 33956 w 70964"/>
                <a:gd name="connsiteY38" fmla="*/ 14250 h 40189"/>
                <a:gd name="connsiteX39" fmla="*/ 32780 w 70964"/>
                <a:gd name="connsiteY39" fmla="*/ 14596 h 40189"/>
                <a:gd name="connsiteX40" fmla="*/ 30773 w 70964"/>
                <a:gd name="connsiteY40" fmla="*/ 14734 h 40189"/>
                <a:gd name="connsiteX41" fmla="*/ 25443 w 70964"/>
                <a:gd name="connsiteY41" fmla="*/ 14734 h 40189"/>
                <a:gd name="connsiteX42" fmla="*/ 24682 w 70964"/>
                <a:gd name="connsiteY42" fmla="*/ 14734 h 40189"/>
                <a:gd name="connsiteX43" fmla="*/ 19353 w 70964"/>
                <a:gd name="connsiteY43" fmla="*/ 15495 h 40189"/>
                <a:gd name="connsiteX44" fmla="*/ 18591 w 70964"/>
                <a:gd name="connsiteY44" fmla="*/ 15702 h 40189"/>
                <a:gd name="connsiteX45" fmla="*/ 12847 w 70964"/>
                <a:gd name="connsiteY45" fmla="*/ 17432 h 40189"/>
                <a:gd name="connsiteX46" fmla="*/ 11947 w 70964"/>
                <a:gd name="connsiteY46" fmla="*/ 17847 h 40189"/>
                <a:gd name="connsiteX47" fmla="*/ 6687 w 70964"/>
                <a:gd name="connsiteY47" fmla="*/ 20683 h 40189"/>
                <a:gd name="connsiteX48" fmla="*/ 5510 w 70964"/>
                <a:gd name="connsiteY48" fmla="*/ 21513 h 40189"/>
                <a:gd name="connsiteX49" fmla="*/ 1565 w 70964"/>
                <a:gd name="connsiteY49" fmla="*/ 25387 h 40189"/>
                <a:gd name="connsiteX50" fmla="*/ 43 w 70964"/>
                <a:gd name="connsiteY50" fmla="*/ 29883 h 40189"/>
                <a:gd name="connsiteX51" fmla="*/ 2742 w 70964"/>
                <a:gd name="connsiteY51" fmla="*/ 33757 h 40189"/>
                <a:gd name="connsiteX52" fmla="*/ 10425 w 70964"/>
                <a:gd name="connsiteY52" fmla="*/ 37769 h 40189"/>
                <a:gd name="connsiteX53" fmla="*/ 11601 w 70964"/>
                <a:gd name="connsiteY53" fmla="*/ 38184 h 40189"/>
                <a:gd name="connsiteX54" fmla="*/ 18661 w 70964"/>
                <a:gd name="connsiteY54" fmla="*/ 39913 h 40189"/>
                <a:gd name="connsiteX55" fmla="*/ 19837 w 70964"/>
                <a:gd name="connsiteY55" fmla="*/ 40051 h 40189"/>
                <a:gd name="connsiteX56" fmla="*/ 27243 w 70964"/>
                <a:gd name="connsiteY56" fmla="*/ 40190 h 40189"/>
                <a:gd name="connsiteX57" fmla="*/ 27312 w 70964"/>
                <a:gd name="connsiteY57" fmla="*/ 40190 h 40189"/>
                <a:gd name="connsiteX58" fmla="*/ 28004 w 70964"/>
                <a:gd name="connsiteY58" fmla="*/ 40190 h 40189"/>
                <a:gd name="connsiteX59" fmla="*/ 45030 w 70964"/>
                <a:gd name="connsiteY59" fmla="*/ 37907 h 40189"/>
                <a:gd name="connsiteX60" fmla="*/ 45791 w 70964"/>
                <a:gd name="connsiteY60" fmla="*/ 37769 h 40189"/>
                <a:gd name="connsiteX61" fmla="*/ 53128 w 70964"/>
                <a:gd name="connsiteY61" fmla="*/ 35624 h 40189"/>
                <a:gd name="connsiteX62" fmla="*/ 53889 w 70964"/>
                <a:gd name="connsiteY62" fmla="*/ 35348 h 40189"/>
                <a:gd name="connsiteX63" fmla="*/ 60741 w 70964"/>
                <a:gd name="connsiteY63" fmla="*/ 32166 h 40189"/>
                <a:gd name="connsiteX64" fmla="*/ 61364 w 70964"/>
                <a:gd name="connsiteY64" fmla="*/ 31820 h 40189"/>
                <a:gd name="connsiteX65" fmla="*/ 68562 w 70964"/>
                <a:gd name="connsiteY65" fmla="*/ 27254 h 40189"/>
                <a:gd name="connsiteX66" fmla="*/ 70430 w 70964"/>
                <a:gd name="connsiteY66" fmla="*/ 20614 h 40189"/>
                <a:gd name="connsiteX67" fmla="*/ 69808 w 70964"/>
                <a:gd name="connsiteY67" fmla="*/ 19299 h 40189"/>
                <a:gd name="connsiteX68" fmla="*/ 69808 w 70964"/>
                <a:gd name="connsiteY68" fmla="*/ 18469 h 40189"/>
                <a:gd name="connsiteX69" fmla="*/ 69808 w 70964"/>
                <a:gd name="connsiteY69" fmla="*/ 16671 h 40189"/>
                <a:gd name="connsiteX70" fmla="*/ 69808 w 70964"/>
                <a:gd name="connsiteY70" fmla="*/ 15772 h 40189"/>
                <a:gd name="connsiteX71" fmla="*/ 69462 w 70964"/>
                <a:gd name="connsiteY71" fmla="*/ 13558 h 40189"/>
                <a:gd name="connsiteX72" fmla="*/ 68908 w 70964"/>
                <a:gd name="connsiteY72" fmla="*/ 11898 h 40189"/>
                <a:gd name="connsiteX73" fmla="*/ 67732 w 70964"/>
                <a:gd name="connsiteY73" fmla="*/ 9684 h 40189"/>
                <a:gd name="connsiteX74" fmla="*/ 66970 w 70964"/>
                <a:gd name="connsiteY74" fmla="*/ 8647 h 40189"/>
                <a:gd name="connsiteX75" fmla="*/ 65240 w 70964"/>
                <a:gd name="connsiteY75" fmla="*/ 6710 h 40189"/>
                <a:gd name="connsiteX76" fmla="*/ 64617 w 70964"/>
                <a:gd name="connsiteY76" fmla="*/ 6156 h 40189"/>
                <a:gd name="connsiteX77" fmla="*/ 62610 w 70964"/>
                <a:gd name="connsiteY77" fmla="*/ 4565 h 40189"/>
                <a:gd name="connsiteX78" fmla="*/ 62125 w 70964"/>
                <a:gd name="connsiteY78" fmla="*/ 4220 h 40189"/>
                <a:gd name="connsiteX79" fmla="*/ 60049 w 70964"/>
                <a:gd name="connsiteY79" fmla="*/ 2905 h 40189"/>
                <a:gd name="connsiteX80" fmla="*/ 59080 w 70964"/>
                <a:gd name="connsiteY80" fmla="*/ 2421 h 40189"/>
                <a:gd name="connsiteX81" fmla="*/ 54097 w 70964"/>
                <a:gd name="connsiteY81" fmla="*/ 553 h 40189"/>
                <a:gd name="connsiteX82" fmla="*/ 52297 w 70964"/>
                <a:gd name="connsiteY82" fmla="*/ 208 h 40189"/>
                <a:gd name="connsiteX83" fmla="*/ 47245 w 70964"/>
                <a:gd name="connsiteY83" fmla="*/ 208 h 40189"/>
                <a:gd name="connsiteX84" fmla="*/ 47245 w 70964"/>
                <a:gd name="connsiteY84" fmla="*/ 208 h 40189"/>
                <a:gd name="connsiteX85" fmla="*/ 47245 w 70964"/>
                <a:gd name="connsiteY85" fmla="*/ 208 h 4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70964" h="40189">
                  <a:moveTo>
                    <a:pt x="47106" y="5188"/>
                  </a:moveTo>
                  <a:lnTo>
                    <a:pt x="52159" y="5188"/>
                  </a:lnTo>
                  <a:cubicBezTo>
                    <a:pt x="52159" y="5188"/>
                    <a:pt x="57142" y="7125"/>
                    <a:pt x="57142" y="7125"/>
                  </a:cubicBezTo>
                  <a:lnTo>
                    <a:pt x="59218" y="8439"/>
                  </a:lnTo>
                  <a:lnTo>
                    <a:pt x="61226" y="10030"/>
                  </a:lnTo>
                  <a:lnTo>
                    <a:pt x="62956" y="11967"/>
                  </a:lnTo>
                  <a:lnTo>
                    <a:pt x="64132" y="14181"/>
                  </a:lnTo>
                  <a:lnTo>
                    <a:pt x="64478" y="16394"/>
                  </a:lnTo>
                  <a:lnTo>
                    <a:pt x="64478" y="18539"/>
                  </a:lnTo>
                  <a:cubicBezTo>
                    <a:pt x="64478" y="18539"/>
                    <a:pt x="64617" y="20683"/>
                    <a:pt x="64617" y="20683"/>
                  </a:cubicBezTo>
                  <a:lnTo>
                    <a:pt x="65724" y="22896"/>
                  </a:lnTo>
                  <a:lnTo>
                    <a:pt x="58526" y="27462"/>
                  </a:lnTo>
                  <a:lnTo>
                    <a:pt x="51674" y="30644"/>
                  </a:lnTo>
                  <a:lnTo>
                    <a:pt x="44338" y="32788"/>
                  </a:lnTo>
                  <a:lnTo>
                    <a:pt x="27312" y="35071"/>
                  </a:lnTo>
                  <a:lnTo>
                    <a:pt x="19906" y="34933"/>
                  </a:lnTo>
                  <a:lnTo>
                    <a:pt x="12847" y="33203"/>
                  </a:lnTo>
                  <a:lnTo>
                    <a:pt x="5164" y="29191"/>
                  </a:lnTo>
                  <a:lnTo>
                    <a:pt x="9110" y="25318"/>
                  </a:lnTo>
                  <a:lnTo>
                    <a:pt x="14370" y="22481"/>
                  </a:lnTo>
                  <a:lnTo>
                    <a:pt x="20114" y="20752"/>
                  </a:lnTo>
                  <a:lnTo>
                    <a:pt x="25443" y="19991"/>
                  </a:lnTo>
                  <a:lnTo>
                    <a:pt x="30980" y="19991"/>
                  </a:lnTo>
                  <a:lnTo>
                    <a:pt x="33749" y="19784"/>
                  </a:lnTo>
                  <a:lnTo>
                    <a:pt x="36240" y="19023"/>
                  </a:lnTo>
                  <a:lnTo>
                    <a:pt x="38178" y="17639"/>
                  </a:lnTo>
                  <a:lnTo>
                    <a:pt x="39147" y="16048"/>
                  </a:lnTo>
                  <a:lnTo>
                    <a:pt x="40324" y="11552"/>
                  </a:lnTo>
                  <a:lnTo>
                    <a:pt x="43023" y="7194"/>
                  </a:lnTo>
                  <a:lnTo>
                    <a:pt x="47245" y="5188"/>
                  </a:lnTo>
                  <a:moveTo>
                    <a:pt x="47245" y="0"/>
                  </a:moveTo>
                  <a:cubicBezTo>
                    <a:pt x="46484" y="0"/>
                    <a:pt x="45722" y="138"/>
                    <a:pt x="45030" y="484"/>
                  </a:cubicBezTo>
                  <a:lnTo>
                    <a:pt x="40808" y="2490"/>
                  </a:lnTo>
                  <a:cubicBezTo>
                    <a:pt x="39909" y="2905"/>
                    <a:pt x="39147" y="3597"/>
                    <a:pt x="38593" y="4427"/>
                  </a:cubicBezTo>
                  <a:lnTo>
                    <a:pt x="35894" y="8785"/>
                  </a:lnTo>
                  <a:cubicBezTo>
                    <a:pt x="35617" y="9200"/>
                    <a:pt x="35410" y="9684"/>
                    <a:pt x="35272" y="10238"/>
                  </a:cubicBezTo>
                  <a:lnTo>
                    <a:pt x="34302" y="14042"/>
                  </a:lnTo>
                  <a:lnTo>
                    <a:pt x="34302" y="14042"/>
                  </a:lnTo>
                  <a:cubicBezTo>
                    <a:pt x="34302" y="14042"/>
                    <a:pt x="33956" y="14250"/>
                    <a:pt x="33956" y="14250"/>
                  </a:cubicBezTo>
                  <a:lnTo>
                    <a:pt x="32780" y="14596"/>
                  </a:lnTo>
                  <a:lnTo>
                    <a:pt x="30773" y="14734"/>
                  </a:lnTo>
                  <a:lnTo>
                    <a:pt x="25443" y="14734"/>
                  </a:lnTo>
                  <a:cubicBezTo>
                    <a:pt x="25443" y="14734"/>
                    <a:pt x="24959" y="14734"/>
                    <a:pt x="24682" y="14734"/>
                  </a:cubicBezTo>
                  <a:lnTo>
                    <a:pt x="19353" y="15495"/>
                  </a:lnTo>
                  <a:cubicBezTo>
                    <a:pt x="19353" y="15495"/>
                    <a:pt x="18868" y="15564"/>
                    <a:pt x="18591" y="15702"/>
                  </a:cubicBezTo>
                  <a:lnTo>
                    <a:pt x="12847" y="17432"/>
                  </a:lnTo>
                  <a:cubicBezTo>
                    <a:pt x="12847" y="17432"/>
                    <a:pt x="12224" y="17639"/>
                    <a:pt x="11947" y="17847"/>
                  </a:cubicBezTo>
                  <a:lnTo>
                    <a:pt x="6687" y="20683"/>
                  </a:lnTo>
                  <a:cubicBezTo>
                    <a:pt x="6272" y="20890"/>
                    <a:pt x="5857" y="21167"/>
                    <a:pt x="5510" y="21513"/>
                  </a:cubicBezTo>
                  <a:lnTo>
                    <a:pt x="1565" y="25387"/>
                  </a:lnTo>
                  <a:cubicBezTo>
                    <a:pt x="389" y="26563"/>
                    <a:pt x="-165" y="28223"/>
                    <a:pt x="43" y="29883"/>
                  </a:cubicBezTo>
                  <a:cubicBezTo>
                    <a:pt x="251" y="31543"/>
                    <a:pt x="1289" y="32927"/>
                    <a:pt x="2742" y="33757"/>
                  </a:cubicBezTo>
                  <a:lnTo>
                    <a:pt x="10425" y="37769"/>
                  </a:lnTo>
                  <a:cubicBezTo>
                    <a:pt x="10771" y="37976"/>
                    <a:pt x="11186" y="38115"/>
                    <a:pt x="11601" y="38184"/>
                  </a:cubicBezTo>
                  <a:lnTo>
                    <a:pt x="18661" y="39913"/>
                  </a:lnTo>
                  <a:cubicBezTo>
                    <a:pt x="19007" y="39982"/>
                    <a:pt x="19422" y="40051"/>
                    <a:pt x="19837" y="40051"/>
                  </a:cubicBezTo>
                  <a:lnTo>
                    <a:pt x="27243" y="40190"/>
                  </a:lnTo>
                  <a:cubicBezTo>
                    <a:pt x="27243" y="40190"/>
                    <a:pt x="27243" y="40190"/>
                    <a:pt x="27312" y="40190"/>
                  </a:cubicBezTo>
                  <a:cubicBezTo>
                    <a:pt x="27519" y="40190"/>
                    <a:pt x="27797" y="40190"/>
                    <a:pt x="28004" y="40190"/>
                  </a:cubicBezTo>
                  <a:lnTo>
                    <a:pt x="45030" y="37907"/>
                  </a:lnTo>
                  <a:cubicBezTo>
                    <a:pt x="45030" y="37907"/>
                    <a:pt x="45584" y="37838"/>
                    <a:pt x="45791" y="37769"/>
                  </a:cubicBezTo>
                  <a:lnTo>
                    <a:pt x="53128" y="35624"/>
                  </a:lnTo>
                  <a:cubicBezTo>
                    <a:pt x="53128" y="35624"/>
                    <a:pt x="53612" y="35486"/>
                    <a:pt x="53889" y="35348"/>
                  </a:cubicBezTo>
                  <a:lnTo>
                    <a:pt x="60741" y="32166"/>
                  </a:lnTo>
                  <a:cubicBezTo>
                    <a:pt x="60741" y="32166"/>
                    <a:pt x="61156" y="31958"/>
                    <a:pt x="61364" y="31820"/>
                  </a:cubicBezTo>
                  <a:lnTo>
                    <a:pt x="68562" y="27254"/>
                  </a:lnTo>
                  <a:cubicBezTo>
                    <a:pt x="70776" y="25802"/>
                    <a:pt x="71607" y="22966"/>
                    <a:pt x="70430" y="20614"/>
                  </a:cubicBezTo>
                  <a:lnTo>
                    <a:pt x="69808" y="19299"/>
                  </a:lnTo>
                  <a:lnTo>
                    <a:pt x="69808" y="18469"/>
                  </a:lnTo>
                  <a:cubicBezTo>
                    <a:pt x="69808" y="18469"/>
                    <a:pt x="69808" y="16671"/>
                    <a:pt x="69808" y="16671"/>
                  </a:cubicBezTo>
                  <a:cubicBezTo>
                    <a:pt x="69808" y="16394"/>
                    <a:pt x="69808" y="16048"/>
                    <a:pt x="69808" y="15772"/>
                  </a:cubicBezTo>
                  <a:lnTo>
                    <a:pt x="69462" y="13558"/>
                  </a:lnTo>
                  <a:cubicBezTo>
                    <a:pt x="69392" y="13005"/>
                    <a:pt x="69185" y="12382"/>
                    <a:pt x="68908" y="11898"/>
                  </a:cubicBezTo>
                  <a:lnTo>
                    <a:pt x="67732" y="9684"/>
                  </a:lnTo>
                  <a:cubicBezTo>
                    <a:pt x="67524" y="9269"/>
                    <a:pt x="67247" y="8923"/>
                    <a:pt x="66970" y="8647"/>
                  </a:cubicBezTo>
                  <a:lnTo>
                    <a:pt x="65240" y="6710"/>
                  </a:lnTo>
                  <a:cubicBezTo>
                    <a:pt x="65240" y="6710"/>
                    <a:pt x="64824" y="6295"/>
                    <a:pt x="64617" y="6156"/>
                  </a:cubicBezTo>
                  <a:lnTo>
                    <a:pt x="62610" y="4565"/>
                  </a:lnTo>
                  <a:cubicBezTo>
                    <a:pt x="62610" y="4565"/>
                    <a:pt x="62333" y="4358"/>
                    <a:pt x="62125" y="4220"/>
                  </a:cubicBezTo>
                  <a:lnTo>
                    <a:pt x="60049" y="2905"/>
                  </a:lnTo>
                  <a:cubicBezTo>
                    <a:pt x="60049" y="2905"/>
                    <a:pt x="59426" y="2559"/>
                    <a:pt x="59080" y="2421"/>
                  </a:cubicBezTo>
                  <a:lnTo>
                    <a:pt x="54097" y="553"/>
                  </a:lnTo>
                  <a:cubicBezTo>
                    <a:pt x="53543" y="346"/>
                    <a:pt x="52920" y="208"/>
                    <a:pt x="52297" y="208"/>
                  </a:cubicBezTo>
                  <a:lnTo>
                    <a:pt x="47245" y="208"/>
                  </a:lnTo>
                  <a:cubicBezTo>
                    <a:pt x="47245" y="208"/>
                    <a:pt x="47245" y="208"/>
                    <a:pt x="47245" y="208"/>
                  </a:cubicBezTo>
                  <a:lnTo>
                    <a:pt x="47245"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39" name="Freeform 3738">
              <a:extLst>
                <a:ext uri="{FF2B5EF4-FFF2-40B4-BE49-F238E27FC236}">
                  <a16:creationId xmlns:a16="http://schemas.microsoft.com/office/drawing/2014/main" id="{A105C80A-256A-EFA6-8097-20CA2104E4D3}"/>
                </a:ext>
              </a:extLst>
            </p:cNvPr>
            <p:cNvSpPr/>
            <p:nvPr/>
          </p:nvSpPr>
          <p:spPr>
            <a:xfrm>
              <a:off x="6697772" y="1980736"/>
              <a:ext cx="41755" cy="15016"/>
            </a:xfrm>
            <a:custGeom>
              <a:avLst/>
              <a:gdLst>
                <a:gd name="connsiteX0" fmla="*/ 16818 w 31352"/>
                <a:gd name="connsiteY0" fmla="*/ 11275 h 11275"/>
                <a:gd name="connsiteX1" fmla="*/ 25192 w 31352"/>
                <a:gd name="connsiteY1" fmla="*/ 9615 h 11275"/>
                <a:gd name="connsiteX2" fmla="*/ 31352 w 31352"/>
                <a:gd name="connsiteY2" fmla="*/ 3943 h 11275"/>
                <a:gd name="connsiteX3" fmla="*/ 25885 w 31352"/>
                <a:gd name="connsiteY3" fmla="*/ 0 h 11275"/>
                <a:gd name="connsiteX4" fmla="*/ 16195 w 31352"/>
                <a:gd name="connsiteY4" fmla="*/ 415 h 11275"/>
                <a:gd name="connsiteX5" fmla="*/ 6229 w 31352"/>
                <a:gd name="connsiteY5" fmla="*/ 3597 h 11275"/>
                <a:gd name="connsiteX6" fmla="*/ 0 w 31352"/>
                <a:gd name="connsiteY6" fmla="*/ 8163 h 11275"/>
                <a:gd name="connsiteX7" fmla="*/ 7959 w 31352"/>
                <a:gd name="connsiteY7" fmla="*/ 10307 h 11275"/>
                <a:gd name="connsiteX8" fmla="*/ 16818 w 31352"/>
                <a:gd name="connsiteY8" fmla="*/ 11275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52" h="11275">
                  <a:moveTo>
                    <a:pt x="16818" y="11275"/>
                  </a:moveTo>
                  <a:lnTo>
                    <a:pt x="25192" y="9615"/>
                  </a:lnTo>
                  <a:lnTo>
                    <a:pt x="31352" y="3943"/>
                  </a:lnTo>
                  <a:lnTo>
                    <a:pt x="25885" y="0"/>
                  </a:lnTo>
                  <a:lnTo>
                    <a:pt x="16195" y="415"/>
                  </a:lnTo>
                  <a:lnTo>
                    <a:pt x="6229" y="3597"/>
                  </a:lnTo>
                  <a:lnTo>
                    <a:pt x="0" y="8163"/>
                  </a:lnTo>
                  <a:lnTo>
                    <a:pt x="7959" y="10307"/>
                  </a:lnTo>
                  <a:lnTo>
                    <a:pt x="16818" y="112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0" name="Freeform 3739">
              <a:extLst>
                <a:ext uri="{FF2B5EF4-FFF2-40B4-BE49-F238E27FC236}">
                  <a16:creationId xmlns:a16="http://schemas.microsoft.com/office/drawing/2014/main" id="{DF45B1DA-2555-1961-80E0-F9327C524BA2}"/>
                </a:ext>
              </a:extLst>
            </p:cNvPr>
            <p:cNvSpPr/>
            <p:nvPr/>
          </p:nvSpPr>
          <p:spPr>
            <a:xfrm>
              <a:off x="6691085" y="1973735"/>
              <a:ext cx="55455" cy="28835"/>
            </a:xfrm>
            <a:custGeom>
              <a:avLst/>
              <a:gdLst>
                <a:gd name="connsiteX0" fmla="*/ 30905 w 41638"/>
                <a:gd name="connsiteY0" fmla="*/ 5257 h 21651"/>
                <a:gd name="connsiteX1" fmla="*/ 36373 w 41638"/>
                <a:gd name="connsiteY1" fmla="*/ 9200 h 21651"/>
                <a:gd name="connsiteX2" fmla="*/ 30282 w 41638"/>
                <a:gd name="connsiteY2" fmla="*/ 14872 h 21651"/>
                <a:gd name="connsiteX3" fmla="*/ 21908 w 41638"/>
                <a:gd name="connsiteY3" fmla="*/ 16463 h 21651"/>
                <a:gd name="connsiteX4" fmla="*/ 13049 w 41638"/>
                <a:gd name="connsiteY4" fmla="*/ 15495 h 21651"/>
                <a:gd name="connsiteX5" fmla="*/ 5158 w 41638"/>
                <a:gd name="connsiteY5" fmla="*/ 13350 h 21651"/>
                <a:gd name="connsiteX6" fmla="*/ 11388 w 41638"/>
                <a:gd name="connsiteY6" fmla="*/ 8785 h 21651"/>
                <a:gd name="connsiteX7" fmla="*/ 21354 w 41638"/>
                <a:gd name="connsiteY7" fmla="*/ 5603 h 21651"/>
                <a:gd name="connsiteX8" fmla="*/ 30974 w 41638"/>
                <a:gd name="connsiteY8" fmla="*/ 5188 h 21651"/>
                <a:gd name="connsiteX9" fmla="*/ 30974 w 41638"/>
                <a:gd name="connsiteY9" fmla="*/ 0 h 21651"/>
                <a:gd name="connsiteX10" fmla="*/ 30767 w 41638"/>
                <a:gd name="connsiteY10" fmla="*/ 0 h 21651"/>
                <a:gd name="connsiteX11" fmla="*/ 21146 w 41638"/>
                <a:gd name="connsiteY11" fmla="*/ 415 h 21651"/>
                <a:gd name="connsiteX12" fmla="*/ 19762 w 41638"/>
                <a:gd name="connsiteY12" fmla="*/ 692 h 21651"/>
                <a:gd name="connsiteX13" fmla="*/ 9796 w 41638"/>
                <a:gd name="connsiteY13" fmla="*/ 3874 h 21651"/>
                <a:gd name="connsiteX14" fmla="*/ 8342 w 41638"/>
                <a:gd name="connsiteY14" fmla="*/ 4635 h 21651"/>
                <a:gd name="connsiteX15" fmla="*/ 2113 w 41638"/>
                <a:gd name="connsiteY15" fmla="*/ 9200 h 21651"/>
                <a:gd name="connsiteX16" fmla="*/ 106 w 41638"/>
                <a:gd name="connsiteY16" fmla="*/ 14319 h 21651"/>
                <a:gd name="connsiteX17" fmla="*/ 3843 w 41638"/>
                <a:gd name="connsiteY17" fmla="*/ 18400 h 21651"/>
                <a:gd name="connsiteX18" fmla="*/ 11734 w 41638"/>
                <a:gd name="connsiteY18" fmla="*/ 20545 h 21651"/>
                <a:gd name="connsiteX19" fmla="*/ 12564 w 41638"/>
                <a:gd name="connsiteY19" fmla="*/ 20683 h 21651"/>
                <a:gd name="connsiteX20" fmla="*/ 21423 w 41638"/>
                <a:gd name="connsiteY20" fmla="*/ 21651 h 21651"/>
                <a:gd name="connsiteX21" fmla="*/ 21977 w 41638"/>
                <a:gd name="connsiteY21" fmla="*/ 21651 h 21651"/>
                <a:gd name="connsiteX22" fmla="*/ 22946 w 41638"/>
                <a:gd name="connsiteY22" fmla="*/ 21582 h 21651"/>
                <a:gd name="connsiteX23" fmla="*/ 31320 w 41638"/>
                <a:gd name="connsiteY23" fmla="*/ 19991 h 21651"/>
                <a:gd name="connsiteX24" fmla="*/ 33881 w 41638"/>
                <a:gd name="connsiteY24" fmla="*/ 18677 h 21651"/>
                <a:gd name="connsiteX25" fmla="*/ 39972 w 41638"/>
                <a:gd name="connsiteY25" fmla="*/ 13005 h 21651"/>
                <a:gd name="connsiteX26" fmla="*/ 41633 w 41638"/>
                <a:gd name="connsiteY26" fmla="*/ 8854 h 21651"/>
                <a:gd name="connsiteX27" fmla="*/ 39487 w 41638"/>
                <a:gd name="connsiteY27" fmla="*/ 4980 h 21651"/>
                <a:gd name="connsiteX28" fmla="*/ 34020 w 41638"/>
                <a:gd name="connsiteY28" fmla="*/ 1038 h 21651"/>
                <a:gd name="connsiteX29" fmla="*/ 30974 w 41638"/>
                <a:gd name="connsiteY29" fmla="*/ 69 h 21651"/>
                <a:gd name="connsiteX30" fmla="*/ 30974 w 41638"/>
                <a:gd name="connsiteY30" fmla="*/ 69 h 2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38" h="21651">
                  <a:moveTo>
                    <a:pt x="30905" y="5257"/>
                  </a:moveTo>
                  <a:lnTo>
                    <a:pt x="36373" y="9200"/>
                  </a:lnTo>
                  <a:lnTo>
                    <a:pt x="30282" y="14872"/>
                  </a:lnTo>
                  <a:lnTo>
                    <a:pt x="21908" y="16463"/>
                  </a:lnTo>
                  <a:lnTo>
                    <a:pt x="13049" y="15495"/>
                  </a:lnTo>
                  <a:lnTo>
                    <a:pt x="5158" y="13350"/>
                  </a:lnTo>
                  <a:lnTo>
                    <a:pt x="11388" y="8785"/>
                  </a:lnTo>
                  <a:lnTo>
                    <a:pt x="21354" y="5603"/>
                  </a:lnTo>
                  <a:lnTo>
                    <a:pt x="30974" y="5188"/>
                  </a:lnTo>
                  <a:moveTo>
                    <a:pt x="30974" y="0"/>
                  </a:moveTo>
                  <a:cubicBezTo>
                    <a:pt x="30974" y="0"/>
                    <a:pt x="30836" y="0"/>
                    <a:pt x="30767" y="0"/>
                  </a:cubicBezTo>
                  <a:lnTo>
                    <a:pt x="21146" y="415"/>
                  </a:lnTo>
                  <a:cubicBezTo>
                    <a:pt x="20662" y="415"/>
                    <a:pt x="20246" y="484"/>
                    <a:pt x="19762" y="692"/>
                  </a:cubicBezTo>
                  <a:lnTo>
                    <a:pt x="9796" y="3874"/>
                  </a:lnTo>
                  <a:cubicBezTo>
                    <a:pt x="9242" y="4012"/>
                    <a:pt x="8758" y="4289"/>
                    <a:pt x="8342" y="4635"/>
                  </a:cubicBezTo>
                  <a:lnTo>
                    <a:pt x="2113" y="9200"/>
                  </a:lnTo>
                  <a:cubicBezTo>
                    <a:pt x="521" y="10376"/>
                    <a:pt x="-309" y="12382"/>
                    <a:pt x="106" y="14319"/>
                  </a:cubicBezTo>
                  <a:cubicBezTo>
                    <a:pt x="452" y="16256"/>
                    <a:pt x="1906" y="17847"/>
                    <a:pt x="3843" y="18400"/>
                  </a:cubicBezTo>
                  <a:lnTo>
                    <a:pt x="11734" y="20545"/>
                  </a:lnTo>
                  <a:cubicBezTo>
                    <a:pt x="11734" y="20545"/>
                    <a:pt x="12287" y="20683"/>
                    <a:pt x="12564" y="20683"/>
                  </a:cubicBezTo>
                  <a:lnTo>
                    <a:pt x="21423" y="21651"/>
                  </a:lnTo>
                  <a:cubicBezTo>
                    <a:pt x="21423" y="21651"/>
                    <a:pt x="21769" y="21651"/>
                    <a:pt x="21977" y="21651"/>
                  </a:cubicBezTo>
                  <a:cubicBezTo>
                    <a:pt x="22323" y="21651"/>
                    <a:pt x="22669" y="21651"/>
                    <a:pt x="22946" y="21582"/>
                  </a:cubicBezTo>
                  <a:lnTo>
                    <a:pt x="31320" y="19991"/>
                  </a:lnTo>
                  <a:cubicBezTo>
                    <a:pt x="32289" y="19784"/>
                    <a:pt x="33189" y="19369"/>
                    <a:pt x="33881" y="18677"/>
                  </a:cubicBezTo>
                  <a:lnTo>
                    <a:pt x="39972" y="13005"/>
                  </a:lnTo>
                  <a:cubicBezTo>
                    <a:pt x="41079" y="11967"/>
                    <a:pt x="41702" y="10445"/>
                    <a:pt x="41633" y="8854"/>
                  </a:cubicBezTo>
                  <a:cubicBezTo>
                    <a:pt x="41564" y="7332"/>
                    <a:pt x="40733" y="5880"/>
                    <a:pt x="39487" y="4980"/>
                  </a:cubicBezTo>
                  <a:lnTo>
                    <a:pt x="34020" y="1038"/>
                  </a:lnTo>
                  <a:cubicBezTo>
                    <a:pt x="33120" y="415"/>
                    <a:pt x="32082" y="69"/>
                    <a:pt x="30974" y="69"/>
                  </a:cubicBezTo>
                  <a:lnTo>
                    <a:pt x="30974"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1" name="Freeform 3740">
              <a:extLst>
                <a:ext uri="{FF2B5EF4-FFF2-40B4-BE49-F238E27FC236}">
                  <a16:creationId xmlns:a16="http://schemas.microsoft.com/office/drawing/2014/main" id="{2C79D082-4F58-A1EC-3F45-1C2D9A9F3D25}"/>
                </a:ext>
              </a:extLst>
            </p:cNvPr>
            <p:cNvSpPr/>
            <p:nvPr/>
          </p:nvSpPr>
          <p:spPr>
            <a:xfrm>
              <a:off x="6754460" y="1921222"/>
              <a:ext cx="46273" cy="11607"/>
            </a:xfrm>
            <a:custGeom>
              <a:avLst/>
              <a:gdLst>
                <a:gd name="connsiteX0" fmla="*/ 27546 w 34744"/>
                <a:gd name="connsiteY0" fmla="*/ 8716 h 8715"/>
                <a:gd name="connsiteX1" fmla="*/ 34744 w 34744"/>
                <a:gd name="connsiteY1" fmla="*/ 4773 h 8715"/>
                <a:gd name="connsiteX2" fmla="*/ 29415 w 34744"/>
                <a:gd name="connsiteY2" fmla="*/ 1176 h 8715"/>
                <a:gd name="connsiteX3" fmla="*/ 18687 w 34744"/>
                <a:gd name="connsiteY3" fmla="*/ 0 h 8715"/>
                <a:gd name="connsiteX4" fmla="*/ 7406 w 34744"/>
                <a:gd name="connsiteY4" fmla="*/ 761 h 8715"/>
                <a:gd name="connsiteX5" fmla="*/ 0 w 34744"/>
                <a:gd name="connsiteY5" fmla="*/ 2836 h 8715"/>
                <a:gd name="connsiteX6" fmla="*/ 17995 w 34744"/>
                <a:gd name="connsiteY6" fmla="*/ 7955 h 8715"/>
                <a:gd name="connsiteX7" fmla="*/ 27546 w 34744"/>
                <a:gd name="connsiteY7" fmla="*/ 8716 h 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44" h="8715">
                  <a:moveTo>
                    <a:pt x="27546" y="8716"/>
                  </a:moveTo>
                  <a:lnTo>
                    <a:pt x="34744" y="4773"/>
                  </a:lnTo>
                  <a:lnTo>
                    <a:pt x="29415" y="1176"/>
                  </a:lnTo>
                  <a:lnTo>
                    <a:pt x="18687" y="0"/>
                  </a:lnTo>
                  <a:lnTo>
                    <a:pt x="7406" y="761"/>
                  </a:lnTo>
                  <a:lnTo>
                    <a:pt x="0" y="2836"/>
                  </a:lnTo>
                  <a:lnTo>
                    <a:pt x="17995" y="7955"/>
                  </a:lnTo>
                  <a:lnTo>
                    <a:pt x="27546" y="871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2" name="Freeform 3741">
              <a:extLst>
                <a:ext uri="{FF2B5EF4-FFF2-40B4-BE49-F238E27FC236}">
                  <a16:creationId xmlns:a16="http://schemas.microsoft.com/office/drawing/2014/main" id="{AFF2E302-8CBE-F123-9869-431F9DC7A7EC}"/>
                </a:ext>
              </a:extLst>
            </p:cNvPr>
            <p:cNvSpPr/>
            <p:nvPr/>
          </p:nvSpPr>
          <p:spPr>
            <a:xfrm>
              <a:off x="6747455" y="1914405"/>
              <a:ext cx="60012" cy="25334"/>
            </a:xfrm>
            <a:custGeom>
              <a:avLst/>
              <a:gdLst>
                <a:gd name="connsiteX0" fmla="*/ 23947 w 45060"/>
                <a:gd name="connsiteY0" fmla="*/ 5119 h 19022"/>
                <a:gd name="connsiteX1" fmla="*/ 34606 w 45060"/>
                <a:gd name="connsiteY1" fmla="*/ 6295 h 19022"/>
                <a:gd name="connsiteX2" fmla="*/ 40004 w 45060"/>
                <a:gd name="connsiteY2" fmla="*/ 9892 h 19022"/>
                <a:gd name="connsiteX3" fmla="*/ 32806 w 45060"/>
                <a:gd name="connsiteY3" fmla="*/ 13835 h 19022"/>
                <a:gd name="connsiteX4" fmla="*/ 23255 w 45060"/>
                <a:gd name="connsiteY4" fmla="*/ 13074 h 19022"/>
                <a:gd name="connsiteX5" fmla="*/ 5260 w 45060"/>
                <a:gd name="connsiteY5" fmla="*/ 7955 h 19022"/>
                <a:gd name="connsiteX6" fmla="*/ 12666 w 45060"/>
                <a:gd name="connsiteY6" fmla="*/ 5880 h 19022"/>
                <a:gd name="connsiteX7" fmla="*/ 23947 w 45060"/>
                <a:gd name="connsiteY7" fmla="*/ 5188 h 19022"/>
                <a:gd name="connsiteX8" fmla="*/ 23947 w 45060"/>
                <a:gd name="connsiteY8" fmla="*/ 0 h 19022"/>
                <a:gd name="connsiteX9" fmla="*/ 23601 w 45060"/>
                <a:gd name="connsiteY9" fmla="*/ 0 h 19022"/>
                <a:gd name="connsiteX10" fmla="*/ 12320 w 45060"/>
                <a:gd name="connsiteY10" fmla="*/ 692 h 19022"/>
                <a:gd name="connsiteX11" fmla="*/ 11212 w 45060"/>
                <a:gd name="connsiteY11" fmla="*/ 899 h 19022"/>
                <a:gd name="connsiteX12" fmla="*/ 3807 w 45060"/>
                <a:gd name="connsiteY12" fmla="*/ 2974 h 19022"/>
                <a:gd name="connsiteX13" fmla="*/ 0 w 45060"/>
                <a:gd name="connsiteY13" fmla="*/ 7955 h 19022"/>
                <a:gd name="connsiteX14" fmla="*/ 3738 w 45060"/>
                <a:gd name="connsiteY14" fmla="*/ 12935 h 19022"/>
                <a:gd name="connsiteX15" fmla="*/ 21732 w 45060"/>
                <a:gd name="connsiteY15" fmla="*/ 18054 h 19022"/>
                <a:gd name="connsiteX16" fmla="*/ 22701 w 45060"/>
                <a:gd name="connsiteY16" fmla="*/ 18262 h 19022"/>
                <a:gd name="connsiteX17" fmla="*/ 32253 w 45060"/>
                <a:gd name="connsiteY17" fmla="*/ 19023 h 19022"/>
                <a:gd name="connsiteX18" fmla="*/ 32668 w 45060"/>
                <a:gd name="connsiteY18" fmla="*/ 19023 h 19022"/>
                <a:gd name="connsiteX19" fmla="*/ 35159 w 45060"/>
                <a:gd name="connsiteY19" fmla="*/ 18400 h 19022"/>
                <a:gd name="connsiteX20" fmla="*/ 42357 w 45060"/>
                <a:gd name="connsiteY20" fmla="*/ 14457 h 19022"/>
                <a:gd name="connsiteX21" fmla="*/ 45056 w 45060"/>
                <a:gd name="connsiteY21" fmla="*/ 10169 h 19022"/>
                <a:gd name="connsiteX22" fmla="*/ 42772 w 45060"/>
                <a:gd name="connsiteY22" fmla="*/ 5603 h 19022"/>
                <a:gd name="connsiteX23" fmla="*/ 37374 w 45060"/>
                <a:gd name="connsiteY23" fmla="*/ 2006 h 19022"/>
                <a:gd name="connsiteX24" fmla="*/ 35021 w 45060"/>
                <a:gd name="connsiteY24" fmla="*/ 1176 h 19022"/>
                <a:gd name="connsiteX25" fmla="*/ 24362 w 45060"/>
                <a:gd name="connsiteY25" fmla="*/ 0 h 19022"/>
                <a:gd name="connsiteX26" fmla="*/ 23809 w 45060"/>
                <a:gd name="connsiteY26" fmla="*/ 0 h 19022"/>
                <a:gd name="connsiteX27" fmla="*/ 23809 w 45060"/>
                <a:gd name="connsiteY27" fmla="*/ 0 h 1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060" h="19022">
                  <a:moveTo>
                    <a:pt x="23947" y="5119"/>
                  </a:moveTo>
                  <a:lnTo>
                    <a:pt x="34606" y="6295"/>
                  </a:lnTo>
                  <a:lnTo>
                    <a:pt x="40004" y="9892"/>
                  </a:lnTo>
                  <a:lnTo>
                    <a:pt x="32806" y="13835"/>
                  </a:lnTo>
                  <a:lnTo>
                    <a:pt x="23255" y="13074"/>
                  </a:lnTo>
                  <a:lnTo>
                    <a:pt x="5260" y="7955"/>
                  </a:lnTo>
                  <a:lnTo>
                    <a:pt x="12666" y="5880"/>
                  </a:lnTo>
                  <a:lnTo>
                    <a:pt x="23947" y="5188"/>
                  </a:lnTo>
                  <a:moveTo>
                    <a:pt x="23947" y="0"/>
                  </a:moveTo>
                  <a:cubicBezTo>
                    <a:pt x="23947" y="0"/>
                    <a:pt x="23739" y="0"/>
                    <a:pt x="23601" y="0"/>
                  </a:cubicBezTo>
                  <a:lnTo>
                    <a:pt x="12320" y="692"/>
                  </a:lnTo>
                  <a:cubicBezTo>
                    <a:pt x="11974" y="692"/>
                    <a:pt x="11559" y="761"/>
                    <a:pt x="11212" y="899"/>
                  </a:cubicBezTo>
                  <a:lnTo>
                    <a:pt x="3807" y="2974"/>
                  </a:lnTo>
                  <a:cubicBezTo>
                    <a:pt x="1592" y="3597"/>
                    <a:pt x="0" y="5672"/>
                    <a:pt x="0" y="7955"/>
                  </a:cubicBezTo>
                  <a:cubicBezTo>
                    <a:pt x="0" y="10238"/>
                    <a:pt x="1523" y="12313"/>
                    <a:pt x="3738" y="12935"/>
                  </a:cubicBezTo>
                  <a:lnTo>
                    <a:pt x="21732" y="18054"/>
                  </a:lnTo>
                  <a:cubicBezTo>
                    <a:pt x="21732" y="18054"/>
                    <a:pt x="22355" y="18193"/>
                    <a:pt x="22701" y="18262"/>
                  </a:cubicBezTo>
                  <a:lnTo>
                    <a:pt x="32253" y="19023"/>
                  </a:lnTo>
                  <a:cubicBezTo>
                    <a:pt x="32253" y="19023"/>
                    <a:pt x="32529" y="19023"/>
                    <a:pt x="32668" y="19023"/>
                  </a:cubicBezTo>
                  <a:cubicBezTo>
                    <a:pt x="33568" y="19023"/>
                    <a:pt x="34398" y="18815"/>
                    <a:pt x="35159" y="18400"/>
                  </a:cubicBezTo>
                  <a:lnTo>
                    <a:pt x="42357" y="14457"/>
                  </a:lnTo>
                  <a:cubicBezTo>
                    <a:pt x="43949" y="13558"/>
                    <a:pt x="44987" y="11967"/>
                    <a:pt x="45056" y="10169"/>
                  </a:cubicBezTo>
                  <a:cubicBezTo>
                    <a:pt x="45126" y="8370"/>
                    <a:pt x="44295" y="6641"/>
                    <a:pt x="42772" y="5603"/>
                  </a:cubicBezTo>
                  <a:lnTo>
                    <a:pt x="37374" y="2006"/>
                  </a:lnTo>
                  <a:cubicBezTo>
                    <a:pt x="36682" y="1522"/>
                    <a:pt x="35851" y="1245"/>
                    <a:pt x="35021" y="1176"/>
                  </a:cubicBezTo>
                  <a:lnTo>
                    <a:pt x="24362" y="0"/>
                  </a:lnTo>
                  <a:cubicBezTo>
                    <a:pt x="24362" y="0"/>
                    <a:pt x="24016" y="0"/>
                    <a:pt x="23809" y="0"/>
                  </a:cubicBezTo>
                  <a:lnTo>
                    <a:pt x="2380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3" name="Freeform 3742">
              <a:extLst>
                <a:ext uri="{FF2B5EF4-FFF2-40B4-BE49-F238E27FC236}">
                  <a16:creationId xmlns:a16="http://schemas.microsoft.com/office/drawing/2014/main" id="{828EB8E3-9B66-B40A-39D2-D97DFA8A35C7}"/>
                </a:ext>
              </a:extLst>
            </p:cNvPr>
            <p:cNvSpPr/>
            <p:nvPr/>
          </p:nvSpPr>
          <p:spPr>
            <a:xfrm>
              <a:off x="6613614" y="2026523"/>
              <a:ext cx="62034" cy="28835"/>
            </a:xfrm>
            <a:custGeom>
              <a:avLst/>
              <a:gdLst>
                <a:gd name="connsiteX0" fmla="*/ 4429 w 46578"/>
                <a:gd name="connsiteY0" fmla="*/ 0 h 21651"/>
                <a:gd name="connsiteX1" fmla="*/ 0 w 46578"/>
                <a:gd name="connsiteY1" fmla="*/ 1176 h 21651"/>
                <a:gd name="connsiteX2" fmla="*/ 1868 w 46578"/>
                <a:gd name="connsiteY2" fmla="*/ 2698 h 21651"/>
                <a:gd name="connsiteX3" fmla="*/ 3599 w 46578"/>
                <a:gd name="connsiteY3" fmla="*/ 4358 h 21651"/>
                <a:gd name="connsiteX4" fmla="*/ 4291 w 46578"/>
                <a:gd name="connsiteY4" fmla="*/ 8024 h 21651"/>
                <a:gd name="connsiteX5" fmla="*/ 4637 w 46578"/>
                <a:gd name="connsiteY5" fmla="*/ 12036 h 21651"/>
                <a:gd name="connsiteX6" fmla="*/ 5398 w 46578"/>
                <a:gd name="connsiteY6" fmla="*/ 15979 h 21651"/>
                <a:gd name="connsiteX7" fmla="*/ 7198 w 46578"/>
                <a:gd name="connsiteY7" fmla="*/ 19092 h 21651"/>
                <a:gd name="connsiteX8" fmla="*/ 10589 w 46578"/>
                <a:gd name="connsiteY8" fmla="*/ 21167 h 21651"/>
                <a:gd name="connsiteX9" fmla="*/ 14257 w 46578"/>
                <a:gd name="connsiteY9" fmla="*/ 21651 h 21651"/>
                <a:gd name="connsiteX10" fmla="*/ 17925 w 46578"/>
                <a:gd name="connsiteY10" fmla="*/ 20821 h 21651"/>
                <a:gd name="connsiteX11" fmla="*/ 21040 w 46578"/>
                <a:gd name="connsiteY11" fmla="*/ 19023 h 21651"/>
                <a:gd name="connsiteX12" fmla="*/ 24016 w 46578"/>
                <a:gd name="connsiteY12" fmla="*/ 16532 h 21651"/>
                <a:gd name="connsiteX13" fmla="*/ 25262 w 46578"/>
                <a:gd name="connsiteY13" fmla="*/ 15218 h 21651"/>
                <a:gd name="connsiteX14" fmla="*/ 26092 w 46578"/>
                <a:gd name="connsiteY14" fmla="*/ 13904 h 21651"/>
                <a:gd name="connsiteX15" fmla="*/ 26646 w 46578"/>
                <a:gd name="connsiteY15" fmla="*/ 11829 h 21651"/>
                <a:gd name="connsiteX16" fmla="*/ 26646 w 46578"/>
                <a:gd name="connsiteY16" fmla="*/ 10238 h 21651"/>
                <a:gd name="connsiteX17" fmla="*/ 27061 w 46578"/>
                <a:gd name="connsiteY17" fmla="*/ 8923 h 21651"/>
                <a:gd name="connsiteX18" fmla="*/ 28792 w 46578"/>
                <a:gd name="connsiteY18" fmla="*/ 7609 h 21651"/>
                <a:gd name="connsiteX19" fmla="*/ 32529 w 46578"/>
                <a:gd name="connsiteY19" fmla="*/ 6571 h 21651"/>
                <a:gd name="connsiteX20" fmla="*/ 46579 w 46578"/>
                <a:gd name="connsiteY20" fmla="*/ 6571 h 21651"/>
                <a:gd name="connsiteX21" fmla="*/ 41527 w 46578"/>
                <a:gd name="connsiteY21" fmla="*/ 3805 h 21651"/>
                <a:gd name="connsiteX22" fmla="*/ 35851 w 46578"/>
                <a:gd name="connsiteY22" fmla="*/ 2214 h 21651"/>
                <a:gd name="connsiteX23" fmla="*/ 11558 w 46578"/>
                <a:gd name="connsiteY23" fmla="*/ 69 h 21651"/>
                <a:gd name="connsiteX24" fmla="*/ 4429 w 46578"/>
                <a:gd name="connsiteY24" fmla="*/ 0 h 2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578" h="21651">
                  <a:moveTo>
                    <a:pt x="4429" y="0"/>
                  </a:moveTo>
                  <a:lnTo>
                    <a:pt x="0" y="1176"/>
                  </a:lnTo>
                  <a:lnTo>
                    <a:pt x="1868" y="2698"/>
                  </a:lnTo>
                  <a:lnTo>
                    <a:pt x="3599" y="4358"/>
                  </a:lnTo>
                  <a:lnTo>
                    <a:pt x="4291" y="8024"/>
                  </a:lnTo>
                  <a:lnTo>
                    <a:pt x="4637" y="12036"/>
                  </a:lnTo>
                  <a:lnTo>
                    <a:pt x="5398" y="15979"/>
                  </a:lnTo>
                  <a:lnTo>
                    <a:pt x="7198" y="19092"/>
                  </a:lnTo>
                  <a:lnTo>
                    <a:pt x="10589" y="21167"/>
                  </a:lnTo>
                  <a:lnTo>
                    <a:pt x="14257" y="21651"/>
                  </a:lnTo>
                  <a:lnTo>
                    <a:pt x="17925" y="20821"/>
                  </a:lnTo>
                  <a:lnTo>
                    <a:pt x="21040" y="19023"/>
                  </a:lnTo>
                  <a:lnTo>
                    <a:pt x="24016" y="16532"/>
                  </a:lnTo>
                  <a:lnTo>
                    <a:pt x="25262" y="15218"/>
                  </a:lnTo>
                  <a:lnTo>
                    <a:pt x="26092" y="13904"/>
                  </a:lnTo>
                  <a:lnTo>
                    <a:pt x="26646" y="11829"/>
                  </a:lnTo>
                  <a:lnTo>
                    <a:pt x="26646" y="10238"/>
                  </a:lnTo>
                  <a:lnTo>
                    <a:pt x="27061" y="8923"/>
                  </a:lnTo>
                  <a:lnTo>
                    <a:pt x="28792" y="7609"/>
                  </a:lnTo>
                  <a:lnTo>
                    <a:pt x="32529" y="6571"/>
                  </a:lnTo>
                  <a:lnTo>
                    <a:pt x="46579" y="6571"/>
                  </a:lnTo>
                  <a:lnTo>
                    <a:pt x="41527" y="3805"/>
                  </a:lnTo>
                  <a:lnTo>
                    <a:pt x="35851" y="2214"/>
                  </a:lnTo>
                  <a:lnTo>
                    <a:pt x="11558" y="69"/>
                  </a:lnTo>
                  <a:lnTo>
                    <a:pt x="4429"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4" name="Freeform 3743">
              <a:extLst>
                <a:ext uri="{FF2B5EF4-FFF2-40B4-BE49-F238E27FC236}">
                  <a16:creationId xmlns:a16="http://schemas.microsoft.com/office/drawing/2014/main" id="{8F6B0FBB-1358-1DFC-892B-3B02361E1224}"/>
                </a:ext>
              </a:extLst>
            </p:cNvPr>
            <p:cNvSpPr/>
            <p:nvPr/>
          </p:nvSpPr>
          <p:spPr>
            <a:xfrm>
              <a:off x="6606768" y="2019798"/>
              <a:ext cx="75939" cy="42746"/>
            </a:xfrm>
            <a:custGeom>
              <a:avLst/>
              <a:gdLst>
                <a:gd name="connsiteX0" fmla="*/ 9569 w 57019"/>
                <a:gd name="connsiteY0" fmla="*/ 5050 h 32096"/>
                <a:gd name="connsiteX1" fmla="*/ 16767 w 57019"/>
                <a:gd name="connsiteY1" fmla="*/ 5188 h 32096"/>
                <a:gd name="connsiteX2" fmla="*/ 41060 w 57019"/>
                <a:gd name="connsiteY2" fmla="*/ 7332 h 32096"/>
                <a:gd name="connsiteX3" fmla="*/ 46735 w 57019"/>
                <a:gd name="connsiteY3" fmla="*/ 8923 h 32096"/>
                <a:gd name="connsiteX4" fmla="*/ 51788 w 57019"/>
                <a:gd name="connsiteY4" fmla="*/ 11759 h 32096"/>
                <a:gd name="connsiteX5" fmla="*/ 37807 w 57019"/>
                <a:gd name="connsiteY5" fmla="*/ 11759 h 32096"/>
                <a:gd name="connsiteX6" fmla="*/ 34001 w 57019"/>
                <a:gd name="connsiteY6" fmla="*/ 12797 h 32096"/>
                <a:gd name="connsiteX7" fmla="*/ 32270 w 57019"/>
                <a:gd name="connsiteY7" fmla="*/ 14111 h 32096"/>
                <a:gd name="connsiteX8" fmla="*/ 31855 w 57019"/>
                <a:gd name="connsiteY8" fmla="*/ 15426 h 32096"/>
                <a:gd name="connsiteX9" fmla="*/ 31855 w 57019"/>
                <a:gd name="connsiteY9" fmla="*/ 17017 h 32096"/>
                <a:gd name="connsiteX10" fmla="*/ 31301 w 57019"/>
                <a:gd name="connsiteY10" fmla="*/ 19161 h 32096"/>
                <a:gd name="connsiteX11" fmla="*/ 30471 w 57019"/>
                <a:gd name="connsiteY11" fmla="*/ 20406 h 32096"/>
                <a:gd name="connsiteX12" fmla="*/ 29225 w 57019"/>
                <a:gd name="connsiteY12" fmla="*/ 21790 h 32096"/>
                <a:gd name="connsiteX13" fmla="*/ 26249 w 57019"/>
                <a:gd name="connsiteY13" fmla="*/ 24280 h 32096"/>
                <a:gd name="connsiteX14" fmla="*/ 23135 w 57019"/>
                <a:gd name="connsiteY14" fmla="*/ 26009 h 32096"/>
                <a:gd name="connsiteX15" fmla="*/ 19467 w 57019"/>
                <a:gd name="connsiteY15" fmla="*/ 26839 h 32096"/>
                <a:gd name="connsiteX16" fmla="*/ 15729 w 57019"/>
                <a:gd name="connsiteY16" fmla="*/ 26355 h 32096"/>
                <a:gd name="connsiteX17" fmla="*/ 12407 w 57019"/>
                <a:gd name="connsiteY17" fmla="*/ 24280 h 32096"/>
                <a:gd name="connsiteX18" fmla="*/ 10607 w 57019"/>
                <a:gd name="connsiteY18" fmla="*/ 21098 h 32096"/>
                <a:gd name="connsiteX19" fmla="*/ 9846 w 57019"/>
                <a:gd name="connsiteY19" fmla="*/ 17224 h 32096"/>
                <a:gd name="connsiteX20" fmla="*/ 9500 w 57019"/>
                <a:gd name="connsiteY20" fmla="*/ 13212 h 32096"/>
                <a:gd name="connsiteX21" fmla="*/ 8808 w 57019"/>
                <a:gd name="connsiteY21" fmla="*/ 9546 h 32096"/>
                <a:gd name="connsiteX22" fmla="*/ 7147 w 57019"/>
                <a:gd name="connsiteY22" fmla="*/ 7886 h 32096"/>
                <a:gd name="connsiteX23" fmla="*/ 5209 w 57019"/>
                <a:gd name="connsiteY23" fmla="*/ 6433 h 32096"/>
                <a:gd name="connsiteX24" fmla="*/ 9638 w 57019"/>
                <a:gd name="connsiteY24" fmla="*/ 5188 h 32096"/>
                <a:gd name="connsiteX25" fmla="*/ 9638 w 57019"/>
                <a:gd name="connsiteY25" fmla="*/ 0 h 32096"/>
                <a:gd name="connsiteX26" fmla="*/ 8254 w 57019"/>
                <a:gd name="connsiteY26" fmla="*/ 208 h 32096"/>
                <a:gd name="connsiteX27" fmla="*/ 3825 w 57019"/>
                <a:gd name="connsiteY27" fmla="*/ 1453 h 32096"/>
                <a:gd name="connsiteX28" fmla="*/ 87 w 57019"/>
                <a:gd name="connsiteY28" fmla="*/ 5465 h 32096"/>
                <a:gd name="connsiteX29" fmla="*/ 2025 w 57019"/>
                <a:gd name="connsiteY29" fmla="*/ 10584 h 32096"/>
                <a:gd name="connsiteX30" fmla="*/ 3686 w 57019"/>
                <a:gd name="connsiteY30" fmla="*/ 11829 h 32096"/>
                <a:gd name="connsiteX31" fmla="*/ 4032 w 57019"/>
                <a:gd name="connsiteY31" fmla="*/ 12174 h 32096"/>
                <a:gd name="connsiteX32" fmla="*/ 4378 w 57019"/>
                <a:gd name="connsiteY32" fmla="*/ 14042 h 32096"/>
                <a:gd name="connsiteX33" fmla="*/ 4725 w 57019"/>
                <a:gd name="connsiteY33" fmla="*/ 17847 h 32096"/>
                <a:gd name="connsiteX34" fmla="*/ 4793 w 57019"/>
                <a:gd name="connsiteY34" fmla="*/ 18400 h 32096"/>
                <a:gd name="connsiteX35" fmla="*/ 5555 w 57019"/>
                <a:gd name="connsiteY35" fmla="*/ 22274 h 32096"/>
                <a:gd name="connsiteX36" fmla="*/ 6108 w 57019"/>
                <a:gd name="connsiteY36" fmla="*/ 23796 h 32096"/>
                <a:gd name="connsiteX37" fmla="*/ 7908 w 57019"/>
                <a:gd name="connsiteY37" fmla="*/ 26978 h 32096"/>
                <a:gd name="connsiteX38" fmla="*/ 9708 w 57019"/>
                <a:gd name="connsiteY38" fmla="*/ 28845 h 32096"/>
                <a:gd name="connsiteX39" fmla="*/ 13030 w 57019"/>
                <a:gd name="connsiteY39" fmla="*/ 30921 h 32096"/>
                <a:gd name="connsiteX40" fmla="*/ 15106 w 57019"/>
                <a:gd name="connsiteY40" fmla="*/ 31612 h 32096"/>
                <a:gd name="connsiteX41" fmla="*/ 18843 w 57019"/>
                <a:gd name="connsiteY41" fmla="*/ 32096 h 32096"/>
                <a:gd name="connsiteX42" fmla="*/ 19467 w 57019"/>
                <a:gd name="connsiteY42" fmla="*/ 32096 h 32096"/>
                <a:gd name="connsiteX43" fmla="*/ 20574 w 57019"/>
                <a:gd name="connsiteY43" fmla="*/ 31958 h 32096"/>
                <a:gd name="connsiteX44" fmla="*/ 24242 w 57019"/>
                <a:gd name="connsiteY44" fmla="*/ 31128 h 32096"/>
                <a:gd name="connsiteX45" fmla="*/ 25695 w 57019"/>
                <a:gd name="connsiteY45" fmla="*/ 30575 h 32096"/>
                <a:gd name="connsiteX46" fmla="*/ 28810 w 57019"/>
                <a:gd name="connsiteY46" fmla="*/ 28845 h 32096"/>
                <a:gd name="connsiteX47" fmla="*/ 29571 w 57019"/>
                <a:gd name="connsiteY47" fmla="*/ 28361 h 32096"/>
                <a:gd name="connsiteX48" fmla="*/ 32547 w 57019"/>
                <a:gd name="connsiteY48" fmla="*/ 25871 h 32096"/>
                <a:gd name="connsiteX49" fmla="*/ 33101 w 57019"/>
                <a:gd name="connsiteY49" fmla="*/ 25318 h 32096"/>
                <a:gd name="connsiteX50" fmla="*/ 34347 w 57019"/>
                <a:gd name="connsiteY50" fmla="*/ 23934 h 32096"/>
                <a:gd name="connsiteX51" fmla="*/ 34831 w 57019"/>
                <a:gd name="connsiteY51" fmla="*/ 23311 h 32096"/>
                <a:gd name="connsiteX52" fmla="*/ 35662 w 57019"/>
                <a:gd name="connsiteY52" fmla="*/ 22066 h 32096"/>
                <a:gd name="connsiteX53" fmla="*/ 36354 w 57019"/>
                <a:gd name="connsiteY53" fmla="*/ 20475 h 32096"/>
                <a:gd name="connsiteX54" fmla="*/ 36907 w 57019"/>
                <a:gd name="connsiteY54" fmla="*/ 18331 h 32096"/>
                <a:gd name="connsiteX55" fmla="*/ 37046 w 57019"/>
                <a:gd name="connsiteY55" fmla="*/ 17432 h 32096"/>
                <a:gd name="connsiteX56" fmla="*/ 38500 w 57019"/>
                <a:gd name="connsiteY56" fmla="*/ 17017 h 32096"/>
                <a:gd name="connsiteX57" fmla="*/ 51788 w 57019"/>
                <a:gd name="connsiteY57" fmla="*/ 17017 h 32096"/>
                <a:gd name="connsiteX58" fmla="*/ 56840 w 57019"/>
                <a:gd name="connsiteY58" fmla="*/ 13143 h 32096"/>
                <a:gd name="connsiteX59" fmla="*/ 54349 w 57019"/>
                <a:gd name="connsiteY59" fmla="*/ 7332 h 32096"/>
                <a:gd name="connsiteX60" fmla="*/ 49296 w 57019"/>
                <a:gd name="connsiteY60" fmla="*/ 4496 h 32096"/>
                <a:gd name="connsiteX61" fmla="*/ 48189 w 57019"/>
                <a:gd name="connsiteY61" fmla="*/ 4012 h 32096"/>
                <a:gd name="connsiteX62" fmla="*/ 42514 w 57019"/>
                <a:gd name="connsiteY62" fmla="*/ 2421 h 32096"/>
                <a:gd name="connsiteX63" fmla="*/ 41544 w 57019"/>
                <a:gd name="connsiteY63" fmla="*/ 2283 h 32096"/>
                <a:gd name="connsiteX64" fmla="*/ 17252 w 57019"/>
                <a:gd name="connsiteY64" fmla="*/ 138 h 32096"/>
                <a:gd name="connsiteX65" fmla="*/ 16905 w 57019"/>
                <a:gd name="connsiteY65" fmla="*/ 138 h 32096"/>
                <a:gd name="connsiteX66" fmla="*/ 9708 w 57019"/>
                <a:gd name="connsiteY66" fmla="*/ 0 h 32096"/>
                <a:gd name="connsiteX67" fmla="*/ 9638 w 57019"/>
                <a:gd name="connsiteY67" fmla="*/ 0 h 32096"/>
                <a:gd name="connsiteX68" fmla="*/ 9638 w 57019"/>
                <a:gd name="connsiteY68" fmla="*/ 0 h 3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7019" h="32096">
                  <a:moveTo>
                    <a:pt x="9569" y="5050"/>
                  </a:moveTo>
                  <a:lnTo>
                    <a:pt x="16767" y="5188"/>
                  </a:lnTo>
                  <a:lnTo>
                    <a:pt x="41060" y="7332"/>
                  </a:lnTo>
                  <a:lnTo>
                    <a:pt x="46735" y="8923"/>
                  </a:lnTo>
                  <a:lnTo>
                    <a:pt x="51788" y="11759"/>
                  </a:lnTo>
                  <a:lnTo>
                    <a:pt x="37807" y="11759"/>
                  </a:lnTo>
                  <a:lnTo>
                    <a:pt x="34001" y="12797"/>
                  </a:lnTo>
                  <a:lnTo>
                    <a:pt x="32270" y="14111"/>
                  </a:lnTo>
                  <a:lnTo>
                    <a:pt x="31855" y="15426"/>
                  </a:lnTo>
                  <a:lnTo>
                    <a:pt x="31855" y="17017"/>
                  </a:lnTo>
                  <a:lnTo>
                    <a:pt x="31301" y="19161"/>
                  </a:lnTo>
                  <a:lnTo>
                    <a:pt x="30471" y="20406"/>
                  </a:lnTo>
                  <a:lnTo>
                    <a:pt x="29225" y="21790"/>
                  </a:lnTo>
                  <a:lnTo>
                    <a:pt x="26249" y="24280"/>
                  </a:lnTo>
                  <a:lnTo>
                    <a:pt x="23135" y="26009"/>
                  </a:lnTo>
                  <a:lnTo>
                    <a:pt x="19467" y="26839"/>
                  </a:lnTo>
                  <a:lnTo>
                    <a:pt x="15729" y="26355"/>
                  </a:lnTo>
                  <a:lnTo>
                    <a:pt x="12407" y="24280"/>
                  </a:lnTo>
                  <a:lnTo>
                    <a:pt x="10607" y="21098"/>
                  </a:lnTo>
                  <a:lnTo>
                    <a:pt x="9846" y="17224"/>
                  </a:lnTo>
                  <a:lnTo>
                    <a:pt x="9500" y="13212"/>
                  </a:lnTo>
                  <a:lnTo>
                    <a:pt x="8808" y="9546"/>
                  </a:lnTo>
                  <a:lnTo>
                    <a:pt x="7147" y="7886"/>
                  </a:lnTo>
                  <a:lnTo>
                    <a:pt x="5209" y="6433"/>
                  </a:lnTo>
                  <a:lnTo>
                    <a:pt x="9638" y="5188"/>
                  </a:lnTo>
                  <a:moveTo>
                    <a:pt x="9638" y="0"/>
                  </a:moveTo>
                  <a:cubicBezTo>
                    <a:pt x="9154" y="0"/>
                    <a:pt x="8738" y="0"/>
                    <a:pt x="8254" y="208"/>
                  </a:cubicBezTo>
                  <a:lnTo>
                    <a:pt x="3825" y="1453"/>
                  </a:lnTo>
                  <a:cubicBezTo>
                    <a:pt x="1956" y="2006"/>
                    <a:pt x="502" y="3528"/>
                    <a:pt x="87" y="5465"/>
                  </a:cubicBezTo>
                  <a:cubicBezTo>
                    <a:pt x="-259" y="7402"/>
                    <a:pt x="434" y="9338"/>
                    <a:pt x="2025" y="10584"/>
                  </a:cubicBezTo>
                  <a:lnTo>
                    <a:pt x="3686" y="11829"/>
                  </a:lnTo>
                  <a:lnTo>
                    <a:pt x="4032" y="12174"/>
                  </a:lnTo>
                  <a:lnTo>
                    <a:pt x="4378" y="14042"/>
                  </a:lnTo>
                  <a:lnTo>
                    <a:pt x="4725" y="17847"/>
                  </a:lnTo>
                  <a:cubicBezTo>
                    <a:pt x="4725" y="17847"/>
                    <a:pt x="4725" y="18262"/>
                    <a:pt x="4793" y="18400"/>
                  </a:cubicBezTo>
                  <a:lnTo>
                    <a:pt x="5555" y="22274"/>
                  </a:lnTo>
                  <a:cubicBezTo>
                    <a:pt x="5693" y="22827"/>
                    <a:pt x="5832" y="23311"/>
                    <a:pt x="6108" y="23796"/>
                  </a:cubicBezTo>
                  <a:lnTo>
                    <a:pt x="7908" y="26978"/>
                  </a:lnTo>
                  <a:cubicBezTo>
                    <a:pt x="8323" y="27739"/>
                    <a:pt x="8946" y="28361"/>
                    <a:pt x="9708" y="28845"/>
                  </a:cubicBezTo>
                  <a:lnTo>
                    <a:pt x="13030" y="30921"/>
                  </a:lnTo>
                  <a:cubicBezTo>
                    <a:pt x="13653" y="31336"/>
                    <a:pt x="14345" y="31543"/>
                    <a:pt x="15106" y="31612"/>
                  </a:cubicBezTo>
                  <a:lnTo>
                    <a:pt x="18843" y="32096"/>
                  </a:lnTo>
                  <a:cubicBezTo>
                    <a:pt x="18843" y="32096"/>
                    <a:pt x="19259" y="32096"/>
                    <a:pt x="19467" y="32096"/>
                  </a:cubicBezTo>
                  <a:cubicBezTo>
                    <a:pt x="19882" y="32096"/>
                    <a:pt x="20228" y="32096"/>
                    <a:pt x="20574" y="31958"/>
                  </a:cubicBezTo>
                  <a:lnTo>
                    <a:pt x="24242" y="31128"/>
                  </a:lnTo>
                  <a:cubicBezTo>
                    <a:pt x="24726" y="30990"/>
                    <a:pt x="25211" y="30851"/>
                    <a:pt x="25695" y="30575"/>
                  </a:cubicBezTo>
                  <a:lnTo>
                    <a:pt x="28810" y="28845"/>
                  </a:lnTo>
                  <a:cubicBezTo>
                    <a:pt x="28810" y="28845"/>
                    <a:pt x="29294" y="28499"/>
                    <a:pt x="29571" y="28361"/>
                  </a:cubicBezTo>
                  <a:lnTo>
                    <a:pt x="32547" y="25871"/>
                  </a:lnTo>
                  <a:cubicBezTo>
                    <a:pt x="32547" y="25871"/>
                    <a:pt x="32893" y="25525"/>
                    <a:pt x="33101" y="25318"/>
                  </a:cubicBezTo>
                  <a:lnTo>
                    <a:pt x="34347" y="23934"/>
                  </a:lnTo>
                  <a:cubicBezTo>
                    <a:pt x="34347" y="23934"/>
                    <a:pt x="34693" y="23519"/>
                    <a:pt x="34831" y="23311"/>
                  </a:cubicBezTo>
                  <a:lnTo>
                    <a:pt x="35662" y="22066"/>
                  </a:lnTo>
                  <a:cubicBezTo>
                    <a:pt x="36008" y="21582"/>
                    <a:pt x="36215" y="21029"/>
                    <a:pt x="36354" y="20475"/>
                  </a:cubicBezTo>
                  <a:lnTo>
                    <a:pt x="36907" y="18331"/>
                  </a:lnTo>
                  <a:cubicBezTo>
                    <a:pt x="36907" y="18331"/>
                    <a:pt x="37046" y="17708"/>
                    <a:pt x="37046" y="17432"/>
                  </a:cubicBezTo>
                  <a:lnTo>
                    <a:pt x="38500" y="17017"/>
                  </a:lnTo>
                  <a:lnTo>
                    <a:pt x="51788" y="17017"/>
                  </a:lnTo>
                  <a:cubicBezTo>
                    <a:pt x="54141" y="17017"/>
                    <a:pt x="56218" y="15426"/>
                    <a:pt x="56840" y="13143"/>
                  </a:cubicBezTo>
                  <a:cubicBezTo>
                    <a:pt x="57463" y="10860"/>
                    <a:pt x="56425" y="8439"/>
                    <a:pt x="54349" y="7332"/>
                  </a:cubicBezTo>
                  <a:lnTo>
                    <a:pt x="49296" y="4496"/>
                  </a:lnTo>
                  <a:cubicBezTo>
                    <a:pt x="48950" y="4289"/>
                    <a:pt x="48535" y="4150"/>
                    <a:pt x="48189" y="4012"/>
                  </a:cubicBezTo>
                  <a:lnTo>
                    <a:pt x="42514" y="2421"/>
                  </a:lnTo>
                  <a:cubicBezTo>
                    <a:pt x="42514" y="2421"/>
                    <a:pt x="41891" y="2283"/>
                    <a:pt x="41544" y="2283"/>
                  </a:cubicBezTo>
                  <a:lnTo>
                    <a:pt x="17252" y="138"/>
                  </a:lnTo>
                  <a:cubicBezTo>
                    <a:pt x="17252" y="138"/>
                    <a:pt x="16975" y="138"/>
                    <a:pt x="16905" y="138"/>
                  </a:cubicBezTo>
                  <a:lnTo>
                    <a:pt x="9708" y="0"/>
                  </a:lnTo>
                  <a:cubicBezTo>
                    <a:pt x="9708" y="0"/>
                    <a:pt x="9708" y="0"/>
                    <a:pt x="9638" y="0"/>
                  </a:cubicBezTo>
                  <a:lnTo>
                    <a:pt x="963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5" name="Freeform 3744">
              <a:extLst>
                <a:ext uri="{FF2B5EF4-FFF2-40B4-BE49-F238E27FC236}">
                  <a16:creationId xmlns:a16="http://schemas.microsoft.com/office/drawing/2014/main" id="{DC3E1ED4-29C1-2929-EC02-50C7AAF63412}"/>
                </a:ext>
              </a:extLst>
            </p:cNvPr>
            <p:cNvSpPr/>
            <p:nvPr/>
          </p:nvSpPr>
          <p:spPr>
            <a:xfrm>
              <a:off x="6577941" y="2033894"/>
              <a:ext cx="39543" cy="25058"/>
            </a:xfrm>
            <a:custGeom>
              <a:avLst/>
              <a:gdLst>
                <a:gd name="connsiteX0" fmla="*/ 5191 w 29691"/>
                <a:gd name="connsiteY0" fmla="*/ 11068 h 18815"/>
                <a:gd name="connsiteX1" fmla="*/ 3876 w 29691"/>
                <a:gd name="connsiteY1" fmla="*/ 13005 h 18815"/>
                <a:gd name="connsiteX2" fmla="*/ 2146 w 29691"/>
                <a:gd name="connsiteY2" fmla="*/ 14596 h 18815"/>
                <a:gd name="connsiteX3" fmla="*/ 0 w 29691"/>
                <a:gd name="connsiteY3" fmla="*/ 16394 h 18815"/>
                <a:gd name="connsiteX4" fmla="*/ 4844 w 29691"/>
                <a:gd name="connsiteY4" fmla="*/ 18123 h 18815"/>
                <a:gd name="connsiteX5" fmla="*/ 11420 w 29691"/>
                <a:gd name="connsiteY5" fmla="*/ 18815 h 18815"/>
                <a:gd name="connsiteX6" fmla="*/ 23255 w 29691"/>
                <a:gd name="connsiteY6" fmla="*/ 18400 h 18815"/>
                <a:gd name="connsiteX7" fmla="*/ 25816 w 29691"/>
                <a:gd name="connsiteY7" fmla="*/ 18054 h 18815"/>
                <a:gd name="connsiteX8" fmla="*/ 27061 w 29691"/>
                <a:gd name="connsiteY8" fmla="*/ 17432 h 18815"/>
                <a:gd name="connsiteX9" fmla="*/ 27546 w 29691"/>
                <a:gd name="connsiteY9" fmla="*/ 16117 h 18815"/>
                <a:gd name="connsiteX10" fmla="*/ 29415 w 29691"/>
                <a:gd name="connsiteY10" fmla="*/ 7817 h 18815"/>
                <a:gd name="connsiteX11" fmla="*/ 29691 w 29691"/>
                <a:gd name="connsiteY11" fmla="*/ 4635 h 18815"/>
                <a:gd name="connsiteX12" fmla="*/ 29068 w 29691"/>
                <a:gd name="connsiteY12" fmla="*/ 2144 h 18815"/>
                <a:gd name="connsiteX13" fmla="*/ 27477 w 29691"/>
                <a:gd name="connsiteY13" fmla="*/ 692 h 18815"/>
                <a:gd name="connsiteX14" fmla="*/ 25192 w 29691"/>
                <a:gd name="connsiteY14" fmla="*/ 69 h 18815"/>
                <a:gd name="connsiteX15" fmla="*/ 22770 w 29691"/>
                <a:gd name="connsiteY15" fmla="*/ 0 h 18815"/>
                <a:gd name="connsiteX16" fmla="*/ 20417 w 29691"/>
                <a:gd name="connsiteY16" fmla="*/ 208 h 18815"/>
                <a:gd name="connsiteX17" fmla="*/ 19725 w 29691"/>
                <a:gd name="connsiteY17" fmla="*/ 484 h 18815"/>
                <a:gd name="connsiteX18" fmla="*/ 18271 w 29691"/>
                <a:gd name="connsiteY18" fmla="*/ 1314 h 18815"/>
                <a:gd name="connsiteX19" fmla="*/ 17233 w 29691"/>
                <a:gd name="connsiteY19" fmla="*/ 1522 h 18815"/>
                <a:gd name="connsiteX20" fmla="*/ 15226 w 29691"/>
                <a:gd name="connsiteY20" fmla="*/ 1522 h 18815"/>
                <a:gd name="connsiteX21" fmla="*/ 11074 w 29691"/>
                <a:gd name="connsiteY21" fmla="*/ 1107 h 18815"/>
                <a:gd name="connsiteX22" fmla="*/ 9135 w 29691"/>
                <a:gd name="connsiteY22" fmla="*/ 1245 h 18815"/>
                <a:gd name="connsiteX23" fmla="*/ 6367 w 29691"/>
                <a:gd name="connsiteY23" fmla="*/ 2075 h 18815"/>
                <a:gd name="connsiteX24" fmla="*/ 5883 w 29691"/>
                <a:gd name="connsiteY24" fmla="*/ 3182 h 18815"/>
                <a:gd name="connsiteX25" fmla="*/ 6090 w 29691"/>
                <a:gd name="connsiteY25" fmla="*/ 5119 h 18815"/>
                <a:gd name="connsiteX26" fmla="*/ 5952 w 29691"/>
                <a:gd name="connsiteY26" fmla="*/ 8578 h 18815"/>
                <a:gd name="connsiteX27" fmla="*/ 5191 w 29691"/>
                <a:gd name="connsiteY27" fmla="*/ 11068 h 1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691" h="18815">
                  <a:moveTo>
                    <a:pt x="5191" y="11068"/>
                  </a:moveTo>
                  <a:lnTo>
                    <a:pt x="3876" y="13005"/>
                  </a:lnTo>
                  <a:lnTo>
                    <a:pt x="2146" y="14596"/>
                  </a:lnTo>
                  <a:lnTo>
                    <a:pt x="0" y="16394"/>
                  </a:lnTo>
                  <a:lnTo>
                    <a:pt x="4844" y="18123"/>
                  </a:lnTo>
                  <a:lnTo>
                    <a:pt x="11420" y="18815"/>
                  </a:lnTo>
                  <a:lnTo>
                    <a:pt x="23255" y="18400"/>
                  </a:lnTo>
                  <a:lnTo>
                    <a:pt x="25816" y="18054"/>
                  </a:lnTo>
                  <a:lnTo>
                    <a:pt x="27061" y="17432"/>
                  </a:lnTo>
                  <a:lnTo>
                    <a:pt x="27546" y="16117"/>
                  </a:lnTo>
                  <a:lnTo>
                    <a:pt x="29415" y="7817"/>
                  </a:lnTo>
                  <a:lnTo>
                    <a:pt x="29691" y="4635"/>
                  </a:lnTo>
                  <a:lnTo>
                    <a:pt x="29068" y="2144"/>
                  </a:lnTo>
                  <a:lnTo>
                    <a:pt x="27477" y="692"/>
                  </a:lnTo>
                  <a:lnTo>
                    <a:pt x="25192" y="69"/>
                  </a:lnTo>
                  <a:lnTo>
                    <a:pt x="22770" y="0"/>
                  </a:lnTo>
                  <a:lnTo>
                    <a:pt x="20417" y="208"/>
                  </a:lnTo>
                  <a:lnTo>
                    <a:pt x="19725" y="484"/>
                  </a:lnTo>
                  <a:lnTo>
                    <a:pt x="18271" y="1314"/>
                  </a:lnTo>
                  <a:lnTo>
                    <a:pt x="17233" y="1522"/>
                  </a:lnTo>
                  <a:lnTo>
                    <a:pt x="15226" y="1522"/>
                  </a:lnTo>
                  <a:lnTo>
                    <a:pt x="11074" y="1107"/>
                  </a:lnTo>
                  <a:lnTo>
                    <a:pt x="9135" y="1245"/>
                  </a:lnTo>
                  <a:lnTo>
                    <a:pt x="6367" y="2075"/>
                  </a:lnTo>
                  <a:lnTo>
                    <a:pt x="5883" y="3182"/>
                  </a:lnTo>
                  <a:lnTo>
                    <a:pt x="6090" y="5119"/>
                  </a:lnTo>
                  <a:lnTo>
                    <a:pt x="5952" y="8578"/>
                  </a:lnTo>
                  <a:lnTo>
                    <a:pt x="5191" y="110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6" name="Freeform 3745">
              <a:extLst>
                <a:ext uri="{FF2B5EF4-FFF2-40B4-BE49-F238E27FC236}">
                  <a16:creationId xmlns:a16="http://schemas.microsoft.com/office/drawing/2014/main" id="{330DB5ED-BA02-5BA8-F0AC-7635921C0910}"/>
                </a:ext>
              </a:extLst>
            </p:cNvPr>
            <p:cNvSpPr/>
            <p:nvPr/>
          </p:nvSpPr>
          <p:spPr>
            <a:xfrm>
              <a:off x="6571095" y="2026892"/>
              <a:ext cx="53487" cy="38877"/>
            </a:xfrm>
            <a:custGeom>
              <a:avLst/>
              <a:gdLst>
                <a:gd name="connsiteX0" fmla="*/ 27911 w 40161"/>
                <a:gd name="connsiteY0" fmla="*/ 5257 h 29191"/>
                <a:gd name="connsiteX1" fmla="*/ 30333 w 40161"/>
                <a:gd name="connsiteY1" fmla="*/ 5257 h 29191"/>
                <a:gd name="connsiteX2" fmla="*/ 32617 w 40161"/>
                <a:gd name="connsiteY2" fmla="*/ 5949 h 29191"/>
                <a:gd name="connsiteX3" fmla="*/ 34209 w 40161"/>
                <a:gd name="connsiteY3" fmla="*/ 7402 h 29191"/>
                <a:gd name="connsiteX4" fmla="*/ 34832 w 40161"/>
                <a:gd name="connsiteY4" fmla="*/ 9823 h 29191"/>
                <a:gd name="connsiteX5" fmla="*/ 34555 w 40161"/>
                <a:gd name="connsiteY5" fmla="*/ 13005 h 29191"/>
                <a:gd name="connsiteX6" fmla="*/ 32686 w 40161"/>
                <a:gd name="connsiteY6" fmla="*/ 21305 h 29191"/>
                <a:gd name="connsiteX7" fmla="*/ 32133 w 40161"/>
                <a:gd name="connsiteY7" fmla="*/ 22620 h 29191"/>
                <a:gd name="connsiteX8" fmla="*/ 30887 w 40161"/>
                <a:gd name="connsiteY8" fmla="*/ 23242 h 29191"/>
                <a:gd name="connsiteX9" fmla="*/ 28395 w 40161"/>
                <a:gd name="connsiteY9" fmla="*/ 23588 h 29191"/>
                <a:gd name="connsiteX10" fmla="*/ 16560 w 40161"/>
                <a:gd name="connsiteY10" fmla="*/ 24003 h 29191"/>
                <a:gd name="connsiteX11" fmla="*/ 9985 w 40161"/>
                <a:gd name="connsiteY11" fmla="*/ 23311 h 29191"/>
                <a:gd name="connsiteX12" fmla="*/ 5141 w 40161"/>
                <a:gd name="connsiteY12" fmla="*/ 21582 h 29191"/>
                <a:gd name="connsiteX13" fmla="*/ 7286 w 40161"/>
                <a:gd name="connsiteY13" fmla="*/ 19853 h 29191"/>
                <a:gd name="connsiteX14" fmla="*/ 9016 w 40161"/>
                <a:gd name="connsiteY14" fmla="*/ 18193 h 29191"/>
                <a:gd name="connsiteX15" fmla="*/ 10331 w 40161"/>
                <a:gd name="connsiteY15" fmla="*/ 16325 h 29191"/>
                <a:gd name="connsiteX16" fmla="*/ 11093 w 40161"/>
                <a:gd name="connsiteY16" fmla="*/ 13835 h 29191"/>
                <a:gd name="connsiteX17" fmla="*/ 11231 w 40161"/>
                <a:gd name="connsiteY17" fmla="*/ 10376 h 29191"/>
                <a:gd name="connsiteX18" fmla="*/ 11023 w 40161"/>
                <a:gd name="connsiteY18" fmla="*/ 8439 h 29191"/>
                <a:gd name="connsiteX19" fmla="*/ 11577 w 40161"/>
                <a:gd name="connsiteY19" fmla="*/ 7332 h 29191"/>
                <a:gd name="connsiteX20" fmla="*/ 14276 w 40161"/>
                <a:gd name="connsiteY20" fmla="*/ 6502 h 29191"/>
                <a:gd name="connsiteX21" fmla="*/ 16283 w 40161"/>
                <a:gd name="connsiteY21" fmla="*/ 6295 h 29191"/>
                <a:gd name="connsiteX22" fmla="*/ 20436 w 40161"/>
                <a:gd name="connsiteY22" fmla="*/ 6710 h 29191"/>
                <a:gd name="connsiteX23" fmla="*/ 22443 w 40161"/>
                <a:gd name="connsiteY23" fmla="*/ 6710 h 29191"/>
                <a:gd name="connsiteX24" fmla="*/ 23481 w 40161"/>
                <a:gd name="connsiteY24" fmla="*/ 6502 h 29191"/>
                <a:gd name="connsiteX25" fmla="*/ 24935 w 40161"/>
                <a:gd name="connsiteY25" fmla="*/ 5672 h 29191"/>
                <a:gd name="connsiteX26" fmla="*/ 25627 w 40161"/>
                <a:gd name="connsiteY26" fmla="*/ 5396 h 29191"/>
                <a:gd name="connsiteX27" fmla="*/ 27911 w 40161"/>
                <a:gd name="connsiteY27" fmla="*/ 5188 h 29191"/>
                <a:gd name="connsiteX28" fmla="*/ 27911 w 40161"/>
                <a:gd name="connsiteY28" fmla="*/ 0 h 29191"/>
                <a:gd name="connsiteX29" fmla="*/ 27426 w 40161"/>
                <a:gd name="connsiteY29" fmla="*/ 0 h 29191"/>
                <a:gd name="connsiteX30" fmla="*/ 25142 w 40161"/>
                <a:gd name="connsiteY30" fmla="*/ 208 h 29191"/>
                <a:gd name="connsiteX31" fmla="*/ 23827 w 40161"/>
                <a:gd name="connsiteY31" fmla="*/ 484 h 29191"/>
                <a:gd name="connsiteX32" fmla="*/ 23135 w 40161"/>
                <a:gd name="connsiteY32" fmla="*/ 761 h 29191"/>
                <a:gd name="connsiteX33" fmla="*/ 22374 w 40161"/>
                <a:gd name="connsiteY33" fmla="*/ 1107 h 29191"/>
                <a:gd name="connsiteX34" fmla="*/ 21751 w 40161"/>
                <a:gd name="connsiteY34" fmla="*/ 1453 h 29191"/>
                <a:gd name="connsiteX35" fmla="*/ 20713 w 40161"/>
                <a:gd name="connsiteY35" fmla="*/ 1453 h 29191"/>
                <a:gd name="connsiteX36" fmla="*/ 16768 w 40161"/>
                <a:gd name="connsiteY36" fmla="*/ 1038 h 29191"/>
                <a:gd name="connsiteX37" fmla="*/ 16283 w 40161"/>
                <a:gd name="connsiteY37" fmla="*/ 1038 h 29191"/>
                <a:gd name="connsiteX38" fmla="*/ 15799 w 40161"/>
                <a:gd name="connsiteY38" fmla="*/ 1038 h 29191"/>
                <a:gd name="connsiteX39" fmla="*/ 13792 w 40161"/>
                <a:gd name="connsiteY39" fmla="*/ 1245 h 29191"/>
                <a:gd name="connsiteX40" fmla="*/ 12754 w 40161"/>
                <a:gd name="connsiteY40" fmla="*/ 1453 h 29191"/>
                <a:gd name="connsiteX41" fmla="*/ 10054 w 40161"/>
                <a:gd name="connsiteY41" fmla="*/ 2283 h 29191"/>
                <a:gd name="connsiteX42" fmla="*/ 6940 w 40161"/>
                <a:gd name="connsiteY42" fmla="*/ 4911 h 29191"/>
                <a:gd name="connsiteX43" fmla="*/ 6386 w 40161"/>
                <a:gd name="connsiteY43" fmla="*/ 6018 h 29191"/>
                <a:gd name="connsiteX44" fmla="*/ 5902 w 40161"/>
                <a:gd name="connsiteY44" fmla="*/ 8923 h 29191"/>
                <a:gd name="connsiteX45" fmla="*/ 6040 w 40161"/>
                <a:gd name="connsiteY45" fmla="*/ 10445 h 29191"/>
                <a:gd name="connsiteX46" fmla="*/ 6040 w 40161"/>
                <a:gd name="connsiteY46" fmla="*/ 12866 h 29191"/>
                <a:gd name="connsiteX47" fmla="*/ 5625 w 40161"/>
                <a:gd name="connsiteY47" fmla="*/ 13973 h 29191"/>
                <a:gd name="connsiteX48" fmla="*/ 5071 w 40161"/>
                <a:gd name="connsiteY48" fmla="*/ 14734 h 29191"/>
                <a:gd name="connsiteX49" fmla="*/ 3894 w 40161"/>
                <a:gd name="connsiteY49" fmla="*/ 15910 h 29191"/>
                <a:gd name="connsiteX50" fmla="*/ 1887 w 40161"/>
                <a:gd name="connsiteY50" fmla="*/ 17570 h 29191"/>
                <a:gd name="connsiteX51" fmla="*/ 88 w 40161"/>
                <a:gd name="connsiteY51" fmla="*/ 22481 h 29191"/>
                <a:gd name="connsiteX52" fmla="*/ 3479 w 40161"/>
                <a:gd name="connsiteY52" fmla="*/ 26493 h 29191"/>
                <a:gd name="connsiteX53" fmla="*/ 8324 w 40161"/>
                <a:gd name="connsiteY53" fmla="*/ 28223 h 29191"/>
                <a:gd name="connsiteX54" fmla="*/ 9500 w 40161"/>
                <a:gd name="connsiteY54" fmla="*/ 28499 h 29191"/>
                <a:gd name="connsiteX55" fmla="*/ 16076 w 40161"/>
                <a:gd name="connsiteY55" fmla="*/ 29191 h 29191"/>
                <a:gd name="connsiteX56" fmla="*/ 16629 w 40161"/>
                <a:gd name="connsiteY56" fmla="*/ 29191 h 29191"/>
                <a:gd name="connsiteX57" fmla="*/ 16837 w 40161"/>
                <a:gd name="connsiteY57" fmla="*/ 29191 h 29191"/>
                <a:gd name="connsiteX58" fmla="*/ 28672 w 40161"/>
                <a:gd name="connsiteY58" fmla="*/ 28776 h 29191"/>
                <a:gd name="connsiteX59" fmla="*/ 29157 w 40161"/>
                <a:gd name="connsiteY59" fmla="*/ 28776 h 29191"/>
                <a:gd name="connsiteX60" fmla="*/ 31648 w 40161"/>
                <a:gd name="connsiteY60" fmla="*/ 28430 h 29191"/>
                <a:gd name="connsiteX61" fmla="*/ 33309 w 40161"/>
                <a:gd name="connsiteY61" fmla="*/ 27946 h 29191"/>
                <a:gd name="connsiteX62" fmla="*/ 34555 w 40161"/>
                <a:gd name="connsiteY62" fmla="*/ 27323 h 29191"/>
                <a:gd name="connsiteX63" fmla="*/ 37047 w 40161"/>
                <a:gd name="connsiteY63" fmla="*/ 24695 h 29191"/>
                <a:gd name="connsiteX64" fmla="*/ 37601 w 40161"/>
                <a:gd name="connsiteY64" fmla="*/ 23381 h 29191"/>
                <a:gd name="connsiteX65" fmla="*/ 37877 w 40161"/>
                <a:gd name="connsiteY65" fmla="*/ 22481 h 29191"/>
                <a:gd name="connsiteX66" fmla="*/ 39746 w 40161"/>
                <a:gd name="connsiteY66" fmla="*/ 14180 h 29191"/>
                <a:gd name="connsiteX67" fmla="*/ 39884 w 40161"/>
                <a:gd name="connsiteY67" fmla="*/ 13489 h 29191"/>
                <a:gd name="connsiteX68" fmla="*/ 40161 w 40161"/>
                <a:gd name="connsiteY68" fmla="*/ 10307 h 29191"/>
                <a:gd name="connsiteX69" fmla="*/ 40023 w 40161"/>
                <a:gd name="connsiteY69" fmla="*/ 8647 h 29191"/>
                <a:gd name="connsiteX70" fmla="*/ 39400 w 40161"/>
                <a:gd name="connsiteY70" fmla="*/ 6226 h 29191"/>
                <a:gd name="connsiteX71" fmla="*/ 37877 w 40161"/>
                <a:gd name="connsiteY71" fmla="*/ 3666 h 29191"/>
                <a:gd name="connsiteX72" fmla="*/ 36285 w 40161"/>
                <a:gd name="connsiteY72" fmla="*/ 2213 h 29191"/>
                <a:gd name="connsiteX73" fmla="*/ 34140 w 40161"/>
                <a:gd name="connsiteY73" fmla="*/ 1038 h 29191"/>
                <a:gd name="connsiteX74" fmla="*/ 31856 w 40161"/>
                <a:gd name="connsiteY74" fmla="*/ 415 h 29191"/>
                <a:gd name="connsiteX75" fmla="*/ 30541 w 40161"/>
                <a:gd name="connsiteY75" fmla="*/ 208 h 29191"/>
                <a:gd name="connsiteX76" fmla="*/ 28118 w 40161"/>
                <a:gd name="connsiteY76" fmla="*/ 208 h 29191"/>
                <a:gd name="connsiteX77" fmla="*/ 28049 w 40161"/>
                <a:gd name="connsiteY77" fmla="*/ 208 h 29191"/>
                <a:gd name="connsiteX78" fmla="*/ 28049 w 40161"/>
                <a:gd name="connsiteY78" fmla="*/ 208 h 2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0161" h="29191">
                  <a:moveTo>
                    <a:pt x="27911" y="5257"/>
                  </a:moveTo>
                  <a:lnTo>
                    <a:pt x="30333" y="5257"/>
                  </a:lnTo>
                  <a:cubicBezTo>
                    <a:pt x="30333" y="5257"/>
                    <a:pt x="32617" y="5949"/>
                    <a:pt x="32617" y="5949"/>
                  </a:cubicBezTo>
                  <a:lnTo>
                    <a:pt x="34209" y="7402"/>
                  </a:lnTo>
                  <a:lnTo>
                    <a:pt x="34832" y="9823"/>
                  </a:lnTo>
                  <a:lnTo>
                    <a:pt x="34555" y="13005"/>
                  </a:lnTo>
                  <a:lnTo>
                    <a:pt x="32686" y="21305"/>
                  </a:lnTo>
                  <a:lnTo>
                    <a:pt x="32133" y="22620"/>
                  </a:lnTo>
                  <a:lnTo>
                    <a:pt x="30887" y="23242"/>
                  </a:lnTo>
                  <a:lnTo>
                    <a:pt x="28395" y="23588"/>
                  </a:lnTo>
                  <a:lnTo>
                    <a:pt x="16560" y="24003"/>
                  </a:lnTo>
                  <a:lnTo>
                    <a:pt x="9985" y="23311"/>
                  </a:lnTo>
                  <a:lnTo>
                    <a:pt x="5141" y="21582"/>
                  </a:lnTo>
                  <a:lnTo>
                    <a:pt x="7286" y="19853"/>
                  </a:lnTo>
                  <a:lnTo>
                    <a:pt x="9016" y="18193"/>
                  </a:lnTo>
                  <a:lnTo>
                    <a:pt x="10331" y="16325"/>
                  </a:lnTo>
                  <a:lnTo>
                    <a:pt x="11093" y="13835"/>
                  </a:lnTo>
                  <a:lnTo>
                    <a:pt x="11231" y="10376"/>
                  </a:lnTo>
                  <a:lnTo>
                    <a:pt x="11023" y="8439"/>
                  </a:lnTo>
                  <a:lnTo>
                    <a:pt x="11577" y="7332"/>
                  </a:lnTo>
                  <a:lnTo>
                    <a:pt x="14276" y="6502"/>
                  </a:lnTo>
                  <a:lnTo>
                    <a:pt x="16283" y="6295"/>
                  </a:lnTo>
                  <a:lnTo>
                    <a:pt x="20436" y="6710"/>
                  </a:lnTo>
                  <a:lnTo>
                    <a:pt x="22443" y="6710"/>
                  </a:lnTo>
                  <a:cubicBezTo>
                    <a:pt x="22443" y="6710"/>
                    <a:pt x="23481" y="6502"/>
                    <a:pt x="23481" y="6502"/>
                  </a:cubicBezTo>
                  <a:lnTo>
                    <a:pt x="24935" y="5672"/>
                  </a:lnTo>
                  <a:lnTo>
                    <a:pt x="25627" y="5396"/>
                  </a:lnTo>
                  <a:lnTo>
                    <a:pt x="27911" y="5188"/>
                  </a:lnTo>
                  <a:moveTo>
                    <a:pt x="27911" y="0"/>
                  </a:moveTo>
                  <a:cubicBezTo>
                    <a:pt x="27911" y="0"/>
                    <a:pt x="27565" y="0"/>
                    <a:pt x="27426" y="0"/>
                  </a:cubicBezTo>
                  <a:lnTo>
                    <a:pt x="25142" y="208"/>
                  </a:lnTo>
                  <a:cubicBezTo>
                    <a:pt x="24727" y="208"/>
                    <a:pt x="24242" y="346"/>
                    <a:pt x="23827" y="484"/>
                  </a:cubicBezTo>
                  <a:lnTo>
                    <a:pt x="23135" y="761"/>
                  </a:lnTo>
                  <a:cubicBezTo>
                    <a:pt x="23135" y="761"/>
                    <a:pt x="22651" y="968"/>
                    <a:pt x="22374" y="1107"/>
                  </a:cubicBezTo>
                  <a:lnTo>
                    <a:pt x="21751" y="1453"/>
                  </a:lnTo>
                  <a:lnTo>
                    <a:pt x="20713" y="1453"/>
                  </a:lnTo>
                  <a:cubicBezTo>
                    <a:pt x="20713" y="1453"/>
                    <a:pt x="16768" y="1038"/>
                    <a:pt x="16768" y="1038"/>
                  </a:cubicBezTo>
                  <a:cubicBezTo>
                    <a:pt x="16629" y="1038"/>
                    <a:pt x="16422" y="1038"/>
                    <a:pt x="16283" y="1038"/>
                  </a:cubicBezTo>
                  <a:cubicBezTo>
                    <a:pt x="16145" y="1038"/>
                    <a:pt x="15937" y="1038"/>
                    <a:pt x="15799" y="1038"/>
                  </a:cubicBezTo>
                  <a:lnTo>
                    <a:pt x="13792" y="1245"/>
                  </a:lnTo>
                  <a:cubicBezTo>
                    <a:pt x="13445" y="1245"/>
                    <a:pt x="13100" y="1314"/>
                    <a:pt x="12754" y="1453"/>
                  </a:cubicBezTo>
                  <a:lnTo>
                    <a:pt x="10054" y="2283"/>
                  </a:lnTo>
                  <a:cubicBezTo>
                    <a:pt x="8670" y="2698"/>
                    <a:pt x="7563" y="3666"/>
                    <a:pt x="6940" y="4911"/>
                  </a:cubicBezTo>
                  <a:lnTo>
                    <a:pt x="6386" y="6018"/>
                  </a:lnTo>
                  <a:cubicBezTo>
                    <a:pt x="5971" y="6917"/>
                    <a:pt x="5763" y="7955"/>
                    <a:pt x="5902" y="8923"/>
                  </a:cubicBezTo>
                  <a:lnTo>
                    <a:pt x="6040" y="10445"/>
                  </a:lnTo>
                  <a:lnTo>
                    <a:pt x="6040" y="12866"/>
                  </a:lnTo>
                  <a:cubicBezTo>
                    <a:pt x="6040" y="12866"/>
                    <a:pt x="5625" y="13973"/>
                    <a:pt x="5625" y="13973"/>
                  </a:cubicBezTo>
                  <a:lnTo>
                    <a:pt x="5071" y="14734"/>
                  </a:lnTo>
                  <a:lnTo>
                    <a:pt x="3894" y="15910"/>
                  </a:lnTo>
                  <a:lnTo>
                    <a:pt x="1887" y="17570"/>
                  </a:lnTo>
                  <a:cubicBezTo>
                    <a:pt x="434" y="18746"/>
                    <a:pt x="-258" y="20614"/>
                    <a:pt x="88" y="22481"/>
                  </a:cubicBezTo>
                  <a:cubicBezTo>
                    <a:pt x="434" y="24349"/>
                    <a:pt x="1680" y="25871"/>
                    <a:pt x="3479" y="26493"/>
                  </a:cubicBezTo>
                  <a:lnTo>
                    <a:pt x="8324" y="28223"/>
                  </a:lnTo>
                  <a:cubicBezTo>
                    <a:pt x="8739" y="28361"/>
                    <a:pt x="9085" y="28430"/>
                    <a:pt x="9500" y="28499"/>
                  </a:cubicBezTo>
                  <a:lnTo>
                    <a:pt x="16076" y="29191"/>
                  </a:lnTo>
                  <a:cubicBezTo>
                    <a:pt x="16076" y="29191"/>
                    <a:pt x="16422" y="29191"/>
                    <a:pt x="16629" y="29191"/>
                  </a:cubicBezTo>
                  <a:cubicBezTo>
                    <a:pt x="16629" y="29191"/>
                    <a:pt x="16768" y="29191"/>
                    <a:pt x="16837" y="29191"/>
                  </a:cubicBezTo>
                  <a:lnTo>
                    <a:pt x="28672" y="28776"/>
                  </a:lnTo>
                  <a:cubicBezTo>
                    <a:pt x="28672" y="28776"/>
                    <a:pt x="29018" y="28776"/>
                    <a:pt x="29157" y="28776"/>
                  </a:cubicBezTo>
                  <a:lnTo>
                    <a:pt x="31648" y="28430"/>
                  </a:lnTo>
                  <a:cubicBezTo>
                    <a:pt x="32202" y="28361"/>
                    <a:pt x="32756" y="28154"/>
                    <a:pt x="33309" y="27946"/>
                  </a:cubicBezTo>
                  <a:lnTo>
                    <a:pt x="34555" y="27323"/>
                  </a:lnTo>
                  <a:cubicBezTo>
                    <a:pt x="35662" y="26770"/>
                    <a:pt x="36562" y="25802"/>
                    <a:pt x="37047" y="24695"/>
                  </a:cubicBezTo>
                  <a:lnTo>
                    <a:pt x="37601" y="23381"/>
                  </a:lnTo>
                  <a:cubicBezTo>
                    <a:pt x="37601" y="23381"/>
                    <a:pt x="37808" y="22827"/>
                    <a:pt x="37877" y="22481"/>
                  </a:cubicBezTo>
                  <a:lnTo>
                    <a:pt x="39746" y="14180"/>
                  </a:lnTo>
                  <a:cubicBezTo>
                    <a:pt x="39746" y="14180"/>
                    <a:pt x="39815" y="13696"/>
                    <a:pt x="39884" y="13489"/>
                  </a:cubicBezTo>
                  <a:lnTo>
                    <a:pt x="40161" y="10307"/>
                  </a:lnTo>
                  <a:cubicBezTo>
                    <a:pt x="40161" y="9753"/>
                    <a:pt x="40161" y="9200"/>
                    <a:pt x="40023" y="8647"/>
                  </a:cubicBezTo>
                  <a:lnTo>
                    <a:pt x="39400" y="6226"/>
                  </a:lnTo>
                  <a:cubicBezTo>
                    <a:pt x="39123" y="5257"/>
                    <a:pt x="38638" y="4358"/>
                    <a:pt x="37877" y="3666"/>
                  </a:cubicBezTo>
                  <a:lnTo>
                    <a:pt x="36285" y="2213"/>
                  </a:lnTo>
                  <a:cubicBezTo>
                    <a:pt x="35662" y="1660"/>
                    <a:pt x="34970" y="1245"/>
                    <a:pt x="34140" y="1038"/>
                  </a:cubicBezTo>
                  <a:lnTo>
                    <a:pt x="31856" y="415"/>
                  </a:lnTo>
                  <a:cubicBezTo>
                    <a:pt x="31441" y="277"/>
                    <a:pt x="30956" y="208"/>
                    <a:pt x="30541" y="208"/>
                  </a:cubicBezTo>
                  <a:lnTo>
                    <a:pt x="28118" y="208"/>
                  </a:lnTo>
                  <a:cubicBezTo>
                    <a:pt x="28118" y="208"/>
                    <a:pt x="28118" y="208"/>
                    <a:pt x="28049" y="208"/>
                  </a:cubicBezTo>
                  <a:lnTo>
                    <a:pt x="28049"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7" name="Freeform 3746">
              <a:extLst>
                <a:ext uri="{FF2B5EF4-FFF2-40B4-BE49-F238E27FC236}">
                  <a16:creationId xmlns:a16="http://schemas.microsoft.com/office/drawing/2014/main" id="{67AD0915-C6F9-CEE1-01C8-5F82BEE8433F}"/>
                </a:ext>
              </a:extLst>
            </p:cNvPr>
            <p:cNvSpPr/>
            <p:nvPr/>
          </p:nvSpPr>
          <p:spPr>
            <a:xfrm>
              <a:off x="6659149" y="1951901"/>
              <a:ext cx="18619" cy="10318"/>
            </a:xfrm>
            <a:custGeom>
              <a:avLst/>
              <a:gdLst>
                <a:gd name="connsiteX0" fmla="*/ 4429 w 13980"/>
                <a:gd name="connsiteY0" fmla="*/ 0 h 7747"/>
                <a:gd name="connsiteX1" fmla="*/ 0 w 13980"/>
                <a:gd name="connsiteY1" fmla="*/ 2559 h 7747"/>
                <a:gd name="connsiteX2" fmla="*/ 138 w 13980"/>
                <a:gd name="connsiteY2" fmla="*/ 5880 h 7747"/>
                <a:gd name="connsiteX3" fmla="*/ 4083 w 13980"/>
                <a:gd name="connsiteY3" fmla="*/ 7402 h 7747"/>
                <a:gd name="connsiteX4" fmla="*/ 9413 w 13980"/>
                <a:gd name="connsiteY4" fmla="*/ 7747 h 7747"/>
                <a:gd name="connsiteX5" fmla="*/ 13565 w 13980"/>
                <a:gd name="connsiteY5" fmla="*/ 7263 h 7747"/>
                <a:gd name="connsiteX6" fmla="*/ 13980 w 13980"/>
                <a:gd name="connsiteY6" fmla="*/ 3874 h 7747"/>
                <a:gd name="connsiteX7" fmla="*/ 10035 w 13980"/>
                <a:gd name="connsiteY7" fmla="*/ 968 h 7747"/>
                <a:gd name="connsiteX8" fmla="*/ 4429 w 13980"/>
                <a:gd name="connsiteY8" fmla="*/ 0 h 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0" h="7747">
                  <a:moveTo>
                    <a:pt x="4429" y="0"/>
                  </a:moveTo>
                  <a:lnTo>
                    <a:pt x="0" y="2559"/>
                  </a:lnTo>
                  <a:lnTo>
                    <a:pt x="138" y="5880"/>
                  </a:lnTo>
                  <a:lnTo>
                    <a:pt x="4083" y="7402"/>
                  </a:lnTo>
                  <a:lnTo>
                    <a:pt x="9413" y="7747"/>
                  </a:lnTo>
                  <a:lnTo>
                    <a:pt x="13565" y="7263"/>
                  </a:lnTo>
                  <a:lnTo>
                    <a:pt x="13980" y="3874"/>
                  </a:lnTo>
                  <a:lnTo>
                    <a:pt x="10035" y="968"/>
                  </a:lnTo>
                  <a:lnTo>
                    <a:pt x="4429"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8" name="Freeform 3747">
              <a:extLst>
                <a:ext uri="{FF2B5EF4-FFF2-40B4-BE49-F238E27FC236}">
                  <a16:creationId xmlns:a16="http://schemas.microsoft.com/office/drawing/2014/main" id="{E282BEEB-D82E-F0B6-28B8-37ACE5FA830A}"/>
                </a:ext>
              </a:extLst>
            </p:cNvPr>
            <p:cNvSpPr/>
            <p:nvPr/>
          </p:nvSpPr>
          <p:spPr>
            <a:xfrm>
              <a:off x="6652324" y="1944898"/>
              <a:ext cx="32403" cy="24137"/>
            </a:xfrm>
            <a:custGeom>
              <a:avLst/>
              <a:gdLst>
                <a:gd name="connsiteX0" fmla="*/ 9555 w 24330"/>
                <a:gd name="connsiteY0" fmla="*/ 5257 h 18123"/>
                <a:gd name="connsiteX1" fmla="*/ 15161 w 24330"/>
                <a:gd name="connsiteY1" fmla="*/ 6226 h 18123"/>
                <a:gd name="connsiteX2" fmla="*/ 19106 w 24330"/>
                <a:gd name="connsiteY2" fmla="*/ 9200 h 18123"/>
                <a:gd name="connsiteX3" fmla="*/ 18691 w 24330"/>
                <a:gd name="connsiteY3" fmla="*/ 12590 h 18123"/>
                <a:gd name="connsiteX4" fmla="*/ 14607 w 24330"/>
                <a:gd name="connsiteY4" fmla="*/ 13005 h 18123"/>
                <a:gd name="connsiteX5" fmla="*/ 9278 w 24330"/>
                <a:gd name="connsiteY5" fmla="*/ 12728 h 18123"/>
                <a:gd name="connsiteX6" fmla="*/ 5333 w 24330"/>
                <a:gd name="connsiteY6" fmla="*/ 11137 h 18123"/>
                <a:gd name="connsiteX7" fmla="*/ 5194 w 24330"/>
                <a:gd name="connsiteY7" fmla="*/ 7886 h 18123"/>
                <a:gd name="connsiteX8" fmla="*/ 9624 w 24330"/>
                <a:gd name="connsiteY8" fmla="*/ 5326 h 18123"/>
                <a:gd name="connsiteX9" fmla="*/ 9624 w 24330"/>
                <a:gd name="connsiteY9" fmla="*/ 138 h 18123"/>
                <a:gd name="connsiteX10" fmla="*/ 6994 w 24330"/>
                <a:gd name="connsiteY10" fmla="*/ 830 h 18123"/>
                <a:gd name="connsiteX11" fmla="*/ 2565 w 24330"/>
                <a:gd name="connsiteY11" fmla="*/ 3390 h 18123"/>
                <a:gd name="connsiteX12" fmla="*/ 3 w 24330"/>
                <a:gd name="connsiteY12" fmla="*/ 8093 h 18123"/>
                <a:gd name="connsiteX13" fmla="*/ 142 w 24330"/>
                <a:gd name="connsiteY13" fmla="*/ 11344 h 18123"/>
                <a:gd name="connsiteX14" fmla="*/ 3395 w 24330"/>
                <a:gd name="connsiteY14" fmla="*/ 15910 h 18123"/>
                <a:gd name="connsiteX15" fmla="*/ 7340 w 24330"/>
                <a:gd name="connsiteY15" fmla="*/ 17501 h 18123"/>
                <a:gd name="connsiteX16" fmla="*/ 9001 w 24330"/>
                <a:gd name="connsiteY16" fmla="*/ 17847 h 18123"/>
                <a:gd name="connsiteX17" fmla="*/ 14330 w 24330"/>
                <a:gd name="connsiteY17" fmla="*/ 18123 h 18123"/>
                <a:gd name="connsiteX18" fmla="*/ 14607 w 24330"/>
                <a:gd name="connsiteY18" fmla="*/ 18123 h 18123"/>
                <a:gd name="connsiteX19" fmla="*/ 15161 w 24330"/>
                <a:gd name="connsiteY19" fmla="*/ 18123 h 18123"/>
                <a:gd name="connsiteX20" fmla="*/ 19244 w 24330"/>
                <a:gd name="connsiteY20" fmla="*/ 17708 h 18123"/>
                <a:gd name="connsiteX21" fmla="*/ 23881 w 24330"/>
                <a:gd name="connsiteY21" fmla="*/ 13212 h 18123"/>
                <a:gd name="connsiteX22" fmla="*/ 24297 w 24330"/>
                <a:gd name="connsiteY22" fmla="*/ 9823 h 18123"/>
                <a:gd name="connsiteX23" fmla="*/ 22220 w 24330"/>
                <a:gd name="connsiteY23" fmla="*/ 4980 h 18123"/>
                <a:gd name="connsiteX24" fmla="*/ 18275 w 24330"/>
                <a:gd name="connsiteY24" fmla="*/ 2006 h 18123"/>
                <a:gd name="connsiteX25" fmla="*/ 16060 w 24330"/>
                <a:gd name="connsiteY25" fmla="*/ 1038 h 18123"/>
                <a:gd name="connsiteX26" fmla="*/ 10454 w 24330"/>
                <a:gd name="connsiteY26" fmla="*/ 69 h 18123"/>
                <a:gd name="connsiteX27" fmla="*/ 9555 w 24330"/>
                <a:gd name="connsiteY27" fmla="*/ 0 h 18123"/>
                <a:gd name="connsiteX28" fmla="*/ 9555 w 24330"/>
                <a:gd name="connsiteY28" fmla="*/ 0 h 1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30" h="18123">
                  <a:moveTo>
                    <a:pt x="9555" y="5257"/>
                  </a:moveTo>
                  <a:lnTo>
                    <a:pt x="15161" y="6226"/>
                  </a:lnTo>
                  <a:lnTo>
                    <a:pt x="19106" y="9200"/>
                  </a:lnTo>
                  <a:lnTo>
                    <a:pt x="18691" y="12590"/>
                  </a:lnTo>
                  <a:lnTo>
                    <a:pt x="14607" y="13005"/>
                  </a:lnTo>
                  <a:lnTo>
                    <a:pt x="9278" y="12728"/>
                  </a:lnTo>
                  <a:lnTo>
                    <a:pt x="5333" y="11137"/>
                  </a:lnTo>
                  <a:lnTo>
                    <a:pt x="5194" y="7886"/>
                  </a:lnTo>
                  <a:lnTo>
                    <a:pt x="9624" y="5326"/>
                  </a:lnTo>
                  <a:moveTo>
                    <a:pt x="9624" y="138"/>
                  </a:moveTo>
                  <a:cubicBezTo>
                    <a:pt x="8724" y="138"/>
                    <a:pt x="7824" y="415"/>
                    <a:pt x="6994" y="830"/>
                  </a:cubicBezTo>
                  <a:lnTo>
                    <a:pt x="2565" y="3390"/>
                  </a:lnTo>
                  <a:cubicBezTo>
                    <a:pt x="903" y="4358"/>
                    <a:pt x="-65" y="6156"/>
                    <a:pt x="3" y="8093"/>
                  </a:cubicBezTo>
                  <a:lnTo>
                    <a:pt x="142" y="11344"/>
                  </a:lnTo>
                  <a:cubicBezTo>
                    <a:pt x="211" y="13351"/>
                    <a:pt x="1526" y="15149"/>
                    <a:pt x="3395" y="15910"/>
                  </a:cubicBezTo>
                  <a:lnTo>
                    <a:pt x="7340" y="17501"/>
                  </a:lnTo>
                  <a:cubicBezTo>
                    <a:pt x="7894" y="17708"/>
                    <a:pt x="8447" y="17847"/>
                    <a:pt x="9001" y="17847"/>
                  </a:cubicBezTo>
                  <a:lnTo>
                    <a:pt x="14330" y="18123"/>
                  </a:lnTo>
                  <a:cubicBezTo>
                    <a:pt x="14330" y="18123"/>
                    <a:pt x="14538" y="18123"/>
                    <a:pt x="14607" y="18123"/>
                  </a:cubicBezTo>
                  <a:cubicBezTo>
                    <a:pt x="14815" y="18123"/>
                    <a:pt x="14953" y="18123"/>
                    <a:pt x="15161" y="18123"/>
                  </a:cubicBezTo>
                  <a:lnTo>
                    <a:pt x="19244" y="17708"/>
                  </a:lnTo>
                  <a:cubicBezTo>
                    <a:pt x="21667" y="17432"/>
                    <a:pt x="23535" y="15564"/>
                    <a:pt x="23881" y="13212"/>
                  </a:cubicBezTo>
                  <a:lnTo>
                    <a:pt x="24297" y="9823"/>
                  </a:lnTo>
                  <a:cubicBezTo>
                    <a:pt x="24504" y="7955"/>
                    <a:pt x="23743" y="6156"/>
                    <a:pt x="22220" y="4980"/>
                  </a:cubicBezTo>
                  <a:lnTo>
                    <a:pt x="18275" y="2006"/>
                  </a:lnTo>
                  <a:cubicBezTo>
                    <a:pt x="17653" y="1522"/>
                    <a:pt x="16891" y="1176"/>
                    <a:pt x="16060" y="1038"/>
                  </a:cubicBezTo>
                  <a:lnTo>
                    <a:pt x="10454" y="69"/>
                  </a:lnTo>
                  <a:cubicBezTo>
                    <a:pt x="10454" y="69"/>
                    <a:pt x="9832" y="0"/>
                    <a:pt x="9555" y="0"/>
                  </a:cubicBezTo>
                  <a:lnTo>
                    <a:pt x="955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49" name="Freeform 3748">
              <a:extLst>
                <a:ext uri="{FF2B5EF4-FFF2-40B4-BE49-F238E27FC236}">
                  <a16:creationId xmlns:a16="http://schemas.microsoft.com/office/drawing/2014/main" id="{9584B813-374F-4D1E-D926-01F274682AFF}"/>
                </a:ext>
              </a:extLst>
            </p:cNvPr>
            <p:cNvSpPr/>
            <p:nvPr/>
          </p:nvSpPr>
          <p:spPr>
            <a:xfrm>
              <a:off x="6666338" y="2055636"/>
              <a:ext cx="26639" cy="13911"/>
            </a:xfrm>
            <a:custGeom>
              <a:avLst/>
              <a:gdLst>
                <a:gd name="connsiteX0" fmla="*/ 0 w 20002"/>
                <a:gd name="connsiteY0" fmla="*/ 7194 h 10445"/>
                <a:gd name="connsiteX1" fmla="*/ 2353 w 20002"/>
                <a:gd name="connsiteY1" fmla="*/ 8024 h 10445"/>
                <a:gd name="connsiteX2" fmla="*/ 6714 w 20002"/>
                <a:gd name="connsiteY2" fmla="*/ 10030 h 10445"/>
                <a:gd name="connsiteX3" fmla="*/ 9067 w 20002"/>
                <a:gd name="connsiteY3" fmla="*/ 10445 h 10445"/>
                <a:gd name="connsiteX4" fmla="*/ 10866 w 20002"/>
                <a:gd name="connsiteY4" fmla="*/ 10307 h 10445"/>
                <a:gd name="connsiteX5" fmla="*/ 12873 w 20002"/>
                <a:gd name="connsiteY5" fmla="*/ 9823 h 10445"/>
                <a:gd name="connsiteX6" fmla="*/ 15019 w 20002"/>
                <a:gd name="connsiteY6" fmla="*/ 9200 h 10445"/>
                <a:gd name="connsiteX7" fmla="*/ 18756 w 20002"/>
                <a:gd name="connsiteY7" fmla="*/ 7609 h 10445"/>
                <a:gd name="connsiteX8" fmla="*/ 19794 w 20002"/>
                <a:gd name="connsiteY8" fmla="*/ 6986 h 10445"/>
                <a:gd name="connsiteX9" fmla="*/ 20002 w 20002"/>
                <a:gd name="connsiteY9" fmla="*/ 6018 h 10445"/>
                <a:gd name="connsiteX10" fmla="*/ 19448 w 20002"/>
                <a:gd name="connsiteY10" fmla="*/ 4081 h 10445"/>
                <a:gd name="connsiteX11" fmla="*/ 15227 w 20002"/>
                <a:gd name="connsiteY11" fmla="*/ 277 h 10445"/>
                <a:gd name="connsiteX12" fmla="*/ 8444 w 20002"/>
                <a:gd name="connsiteY12" fmla="*/ 0 h 10445"/>
                <a:gd name="connsiteX13" fmla="*/ 2284 w 20002"/>
                <a:gd name="connsiteY13" fmla="*/ 2559 h 10445"/>
                <a:gd name="connsiteX14" fmla="*/ 0 w 20002"/>
                <a:gd name="connsiteY14" fmla="*/ 7194 h 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002" h="10445">
                  <a:moveTo>
                    <a:pt x="0" y="7194"/>
                  </a:moveTo>
                  <a:lnTo>
                    <a:pt x="2353" y="8024"/>
                  </a:lnTo>
                  <a:lnTo>
                    <a:pt x="6714" y="10030"/>
                  </a:lnTo>
                  <a:lnTo>
                    <a:pt x="9067" y="10445"/>
                  </a:lnTo>
                  <a:lnTo>
                    <a:pt x="10866" y="10307"/>
                  </a:lnTo>
                  <a:lnTo>
                    <a:pt x="12873" y="9823"/>
                  </a:lnTo>
                  <a:lnTo>
                    <a:pt x="15019" y="9200"/>
                  </a:lnTo>
                  <a:lnTo>
                    <a:pt x="18756" y="7609"/>
                  </a:lnTo>
                  <a:lnTo>
                    <a:pt x="19794" y="6986"/>
                  </a:lnTo>
                  <a:lnTo>
                    <a:pt x="20002" y="6018"/>
                  </a:lnTo>
                  <a:lnTo>
                    <a:pt x="19448" y="4081"/>
                  </a:lnTo>
                  <a:lnTo>
                    <a:pt x="15227" y="277"/>
                  </a:lnTo>
                  <a:lnTo>
                    <a:pt x="8444" y="0"/>
                  </a:lnTo>
                  <a:lnTo>
                    <a:pt x="2284" y="2559"/>
                  </a:lnTo>
                  <a:lnTo>
                    <a:pt x="0" y="719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0" name="Freeform 3749">
              <a:extLst>
                <a:ext uri="{FF2B5EF4-FFF2-40B4-BE49-F238E27FC236}">
                  <a16:creationId xmlns:a16="http://schemas.microsoft.com/office/drawing/2014/main" id="{8700F79A-6799-2262-1A9D-99E382E33B6C}"/>
                </a:ext>
              </a:extLst>
            </p:cNvPr>
            <p:cNvSpPr/>
            <p:nvPr/>
          </p:nvSpPr>
          <p:spPr>
            <a:xfrm>
              <a:off x="6659539" y="2048726"/>
              <a:ext cx="40573" cy="27730"/>
            </a:xfrm>
            <a:custGeom>
              <a:avLst/>
              <a:gdLst>
                <a:gd name="connsiteX0" fmla="*/ 13550 w 30464"/>
                <a:gd name="connsiteY0" fmla="*/ 5188 h 20821"/>
                <a:gd name="connsiteX1" fmla="*/ 20332 w 30464"/>
                <a:gd name="connsiteY1" fmla="*/ 5396 h 20821"/>
                <a:gd name="connsiteX2" fmla="*/ 24554 w 30464"/>
                <a:gd name="connsiteY2" fmla="*/ 9200 h 20821"/>
                <a:gd name="connsiteX3" fmla="*/ 25108 w 30464"/>
                <a:gd name="connsiteY3" fmla="*/ 11137 h 20821"/>
                <a:gd name="connsiteX4" fmla="*/ 24900 w 30464"/>
                <a:gd name="connsiteY4" fmla="*/ 12105 h 20821"/>
                <a:gd name="connsiteX5" fmla="*/ 23862 w 30464"/>
                <a:gd name="connsiteY5" fmla="*/ 12728 h 20821"/>
                <a:gd name="connsiteX6" fmla="*/ 20056 w 30464"/>
                <a:gd name="connsiteY6" fmla="*/ 14319 h 20821"/>
                <a:gd name="connsiteX7" fmla="*/ 17979 w 30464"/>
                <a:gd name="connsiteY7" fmla="*/ 15011 h 20821"/>
                <a:gd name="connsiteX8" fmla="*/ 15903 w 30464"/>
                <a:gd name="connsiteY8" fmla="*/ 15495 h 20821"/>
                <a:gd name="connsiteX9" fmla="*/ 14172 w 30464"/>
                <a:gd name="connsiteY9" fmla="*/ 15633 h 20821"/>
                <a:gd name="connsiteX10" fmla="*/ 11819 w 30464"/>
                <a:gd name="connsiteY10" fmla="*/ 15218 h 20821"/>
                <a:gd name="connsiteX11" fmla="*/ 7528 w 30464"/>
                <a:gd name="connsiteY11" fmla="*/ 13212 h 20821"/>
                <a:gd name="connsiteX12" fmla="*/ 5175 w 30464"/>
                <a:gd name="connsiteY12" fmla="*/ 12382 h 20821"/>
                <a:gd name="connsiteX13" fmla="*/ 7459 w 30464"/>
                <a:gd name="connsiteY13" fmla="*/ 7747 h 20821"/>
                <a:gd name="connsiteX14" fmla="*/ 13550 w 30464"/>
                <a:gd name="connsiteY14" fmla="*/ 5188 h 20821"/>
                <a:gd name="connsiteX15" fmla="*/ 13550 w 30464"/>
                <a:gd name="connsiteY15" fmla="*/ 0 h 20821"/>
                <a:gd name="connsiteX16" fmla="*/ 11542 w 30464"/>
                <a:gd name="connsiteY16" fmla="*/ 415 h 20821"/>
                <a:gd name="connsiteX17" fmla="*/ 5452 w 30464"/>
                <a:gd name="connsiteY17" fmla="*/ 2974 h 20821"/>
                <a:gd name="connsiteX18" fmla="*/ 2822 w 30464"/>
                <a:gd name="connsiteY18" fmla="*/ 5465 h 20821"/>
                <a:gd name="connsiteX19" fmla="*/ 538 w 30464"/>
                <a:gd name="connsiteY19" fmla="*/ 10099 h 20821"/>
                <a:gd name="connsiteX20" fmla="*/ 399 w 30464"/>
                <a:gd name="connsiteY20" fmla="*/ 14388 h 20821"/>
                <a:gd name="connsiteX21" fmla="*/ 3514 w 30464"/>
                <a:gd name="connsiteY21" fmla="*/ 17293 h 20821"/>
                <a:gd name="connsiteX22" fmla="*/ 5660 w 30464"/>
                <a:gd name="connsiteY22" fmla="*/ 18054 h 20821"/>
                <a:gd name="connsiteX23" fmla="*/ 9743 w 30464"/>
                <a:gd name="connsiteY23" fmla="*/ 19922 h 20821"/>
                <a:gd name="connsiteX24" fmla="*/ 10989 w 30464"/>
                <a:gd name="connsiteY24" fmla="*/ 20337 h 20821"/>
                <a:gd name="connsiteX25" fmla="*/ 13342 w 30464"/>
                <a:gd name="connsiteY25" fmla="*/ 20752 h 20821"/>
                <a:gd name="connsiteX26" fmla="*/ 14242 w 30464"/>
                <a:gd name="connsiteY26" fmla="*/ 20821 h 20821"/>
                <a:gd name="connsiteX27" fmla="*/ 14657 w 30464"/>
                <a:gd name="connsiteY27" fmla="*/ 20821 h 20821"/>
                <a:gd name="connsiteX28" fmla="*/ 16387 w 30464"/>
                <a:gd name="connsiteY28" fmla="*/ 20683 h 20821"/>
                <a:gd name="connsiteX29" fmla="*/ 17148 w 30464"/>
                <a:gd name="connsiteY29" fmla="*/ 20545 h 20821"/>
                <a:gd name="connsiteX30" fmla="*/ 19225 w 30464"/>
                <a:gd name="connsiteY30" fmla="*/ 20060 h 20821"/>
                <a:gd name="connsiteX31" fmla="*/ 19709 w 30464"/>
                <a:gd name="connsiteY31" fmla="*/ 19922 h 20821"/>
                <a:gd name="connsiteX32" fmla="*/ 21786 w 30464"/>
                <a:gd name="connsiteY32" fmla="*/ 19230 h 20821"/>
                <a:gd name="connsiteX33" fmla="*/ 22201 w 30464"/>
                <a:gd name="connsiteY33" fmla="*/ 19092 h 20821"/>
                <a:gd name="connsiteX34" fmla="*/ 26008 w 30464"/>
                <a:gd name="connsiteY34" fmla="*/ 17501 h 20821"/>
                <a:gd name="connsiteX35" fmla="*/ 26630 w 30464"/>
                <a:gd name="connsiteY35" fmla="*/ 17224 h 20821"/>
                <a:gd name="connsiteX36" fmla="*/ 27669 w 30464"/>
                <a:gd name="connsiteY36" fmla="*/ 16602 h 20821"/>
                <a:gd name="connsiteX37" fmla="*/ 30160 w 30464"/>
                <a:gd name="connsiteY37" fmla="*/ 13074 h 20821"/>
                <a:gd name="connsiteX38" fmla="*/ 30368 w 30464"/>
                <a:gd name="connsiteY38" fmla="*/ 12105 h 20821"/>
                <a:gd name="connsiteX39" fmla="*/ 30299 w 30464"/>
                <a:gd name="connsiteY39" fmla="*/ 9753 h 20821"/>
                <a:gd name="connsiteX40" fmla="*/ 29745 w 30464"/>
                <a:gd name="connsiteY40" fmla="*/ 7817 h 20821"/>
                <a:gd name="connsiteX41" fmla="*/ 28222 w 30464"/>
                <a:gd name="connsiteY41" fmla="*/ 5326 h 20821"/>
                <a:gd name="connsiteX42" fmla="*/ 24000 w 30464"/>
                <a:gd name="connsiteY42" fmla="*/ 1522 h 20821"/>
                <a:gd name="connsiteX43" fmla="*/ 20678 w 30464"/>
                <a:gd name="connsiteY43" fmla="*/ 208 h 20821"/>
                <a:gd name="connsiteX44" fmla="*/ 13896 w 30464"/>
                <a:gd name="connsiteY44" fmla="*/ 0 h 20821"/>
                <a:gd name="connsiteX45" fmla="*/ 13757 w 30464"/>
                <a:gd name="connsiteY45" fmla="*/ 0 h 20821"/>
                <a:gd name="connsiteX46" fmla="*/ 13757 w 30464"/>
                <a:gd name="connsiteY46" fmla="*/ 0 h 2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0464" h="20821">
                  <a:moveTo>
                    <a:pt x="13550" y="5188"/>
                  </a:moveTo>
                  <a:lnTo>
                    <a:pt x="20332" y="5396"/>
                  </a:lnTo>
                  <a:lnTo>
                    <a:pt x="24554" y="9200"/>
                  </a:lnTo>
                  <a:lnTo>
                    <a:pt x="25108" y="11137"/>
                  </a:lnTo>
                  <a:lnTo>
                    <a:pt x="24900" y="12105"/>
                  </a:lnTo>
                  <a:lnTo>
                    <a:pt x="23862" y="12728"/>
                  </a:lnTo>
                  <a:lnTo>
                    <a:pt x="20056" y="14319"/>
                  </a:lnTo>
                  <a:lnTo>
                    <a:pt x="17979" y="15011"/>
                  </a:lnTo>
                  <a:lnTo>
                    <a:pt x="15903" y="15495"/>
                  </a:lnTo>
                  <a:lnTo>
                    <a:pt x="14172" y="15633"/>
                  </a:lnTo>
                  <a:lnTo>
                    <a:pt x="11819" y="15218"/>
                  </a:lnTo>
                  <a:lnTo>
                    <a:pt x="7528" y="13212"/>
                  </a:lnTo>
                  <a:lnTo>
                    <a:pt x="5175" y="12382"/>
                  </a:lnTo>
                  <a:lnTo>
                    <a:pt x="7459" y="7747"/>
                  </a:lnTo>
                  <a:lnTo>
                    <a:pt x="13550" y="5188"/>
                  </a:lnTo>
                  <a:moveTo>
                    <a:pt x="13550" y="0"/>
                  </a:moveTo>
                  <a:cubicBezTo>
                    <a:pt x="12857" y="0"/>
                    <a:pt x="12165" y="138"/>
                    <a:pt x="11542" y="415"/>
                  </a:cubicBezTo>
                  <a:lnTo>
                    <a:pt x="5452" y="2974"/>
                  </a:lnTo>
                  <a:cubicBezTo>
                    <a:pt x="4275" y="3459"/>
                    <a:pt x="3376" y="4358"/>
                    <a:pt x="2822" y="5465"/>
                  </a:cubicBezTo>
                  <a:lnTo>
                    <a:pt x="538" y="10099"/>
                  </a:lnTo>
                  <a:cubicBezTo>
                    <a:pt x="-154" y="11414"/>
                    <a:pt x="-154" y="13005"/>
                    <a:pt x="399" y="14388"/>
                  </a:cubicBezTo>
                  <a:cubicBezTo>
                    <a:pt x="953" y="15772"/>
                    <a:pt x="2060" y="16809"/>
                    <a:pt x="3514" y="17293"/>
                  </a:cubicBezTo>
                  <a:lnTo>
                    <a:pt x="5660" y="18054"/>
                  </a:lnTo>
                  <a:lnTo>
                    <a:pt x="9743" y="19922"/>
                  </a:lnTo>
                  <a:cubicBezTo>
                    <a:pt x="10158" y="20130"/>
                    <a:pt x="10573" y="20199"/>
                    <a:pt x="10989" y="20337"/>
                  </a:cubicBezTo>
                  <a:lnTo>
                    <a:pt x="13342" y="20752"/>
                  </a:lnTo>
                  <a:cubicBezTo>
                    <a:pt x="13342" y="20752"/>
                    <a:pt x="13965" y="20821"/>
                    <a:pt x="14242" y="20821"/>
                  </a:cubicBezTo>
                  <a:cubicBezTo>
                    <a:pt x="14380" y="20821"/>
                    <a:pt x="14518" y="20821"/>
                    <a:pt x="14657" y="20821"/>
                  </a:cubicBezTo>
                  <a:lnTo>
                    <a:pt x="16387" y="20683"/>
                  </a:lnTo>
                  <a:cubicBezTo>
                    <a:pt x="16387" y="20683"/>
                    <a:pt x="16872" y="20683"/>
                    <a:pt x="17148" y="20545"/>
                  </a:cubicBezTo>
                  <a:lnTo>
                    <a:pt x="19225" y="20060"/>
                  </a:lnTo>
                  <a:cubicBezTo>
                    <a:pt x="19225" y="20060"/>
                    <a:pt x="19502" y="19991"/>
                    <a:pt x="19709" y="19922"/>
                  </a:cubicBezTo>
                  <a:lnTo>
                    <a:pt x="21786" y="19230"/>
                  </a:lnTo>
                  <a:cubicBezTo>
                    <a:pt x="21786" y="19230"/>
                    <a:pt x="22063" y="19161"/>
                    <a:pt x="22201" y="19092"/>
                  </a:cubicBezTo>
                  <a:lnTo>
                    <a:pt x="26008" y="17501"/>
                  </a:lnTo>
                  <a:cubicBezTo>
                    <a:pt x="26008" y="17501"/>
                    <a:pt x="26423" y="17293"/>
                    <a:pt x="26630" y="17224"/>
                  </a:cubicBezTo>
                  <a:lnTo>
                    <a:pt x="27669" y="16602"/>
                  </a:lnTo>
                  <a:cubicBezTo>
                    <a:pt x="28984" y="15841"/>
                    <a:pt x="29883" y="14526"/>
                    <a:pt x="30160" y="13074"/>
                  </a:cubicBezTo>
                  <a:lnTo>
                    <a:pt x="30368" y="12105"/>
                  </a:lnTo>
                  <a:cubicBezTo>
                    <a:pt x="30506" y="11344"/>
                    <a:pt x="30506" y="10514"/>
                    <a:pt x="30299" y="9753"/>
                  </a:cubicBezTo>
                  <a:lnTo>
                    <a:pt x="29745" y="7817"/>
                  </a:lnTo>
                  <a:cubicBezTo>
                    <a:pt x="29468" y="6848"/>
                    <a:pt x="28984" y="6018"/>
                    <a:pt x="28222" y="5326"/>
                  </a:cubicBezTo>
                  <a:lnTo>
                    <a:pt x="24000" y="1522"/>
                  </a:lnTo>
                  <a:cubicBezTo>
                    <a:pt x="23101" y="692"/>
                    <a:pt x="21924" y="208"/>
                    <a:pt x="20678" y="208"/>
                  </a:cubicBezTo>
                  <a:lnTo>
                    <a:pt x="13896" y="0"/>
                  </a:lnTo>
                  <a:cubicBezTo>
                    <a:pt x="13896" y="0"/>
                    <a:pt x="13757" y="0"/>
                    <a:pt x="13757" y="0"/>
                  </a:cubicBezTo>
                  <a:lnTo>
                    <a:pt x="1375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1" name="Freeform 3750">
              <a:extLst>
                <a:ext uri="{FF2B5EF4-FFF2-40B4-BE49-F238E27FC236}">
                  <a16:creationId xmlns:a16="http://schemas.microsoft.com/office/drawing/2014/main" id="{94FAD2F1-CFF2-90F5-BA7C-07993686454F}"/>
                </a:ext>
              </a:extLst>
            </p:cNvPr>
            <p:cNvSpPr/>
            <p:nvPr/>
          </p:nvSpPr>
          <p:spPr>
            <a:xfrm>
              <a:off x="6619052" y="1981289"/>
              <a:ext cx="46826" cy="27361"/>
            </a:xfrm>
            <a:custGeom>
              <a:avLst/>
              <a:gdLst>
                <a:gd name="connsiteX0" fmla="*/ 26923 w 35159"/>
                <a:gd name="connsiteY0" fmla="*/ 2767 h 20544"/>
                <a:gd name="connsiteX1" fmla="*/ 20625 w 35159"/>
                <a:gd name="connsiteY1" fmla="*/ 346 h 20544"/>
                <a:gd name="connsiteX2" fmla="*/ 17926 w 35159"/>
                <a:gd name="connsiteY2" fmla="*/ 0 h 20544"/>
                <a:gd name="connsiteX3" fmla="*/ 14881 w 35159"/>
                <a:gd name="connsiteY3" fmla="*/ 830 h 20544"/>
                <a:gd name="connsiteX4" fmla="*/ 13220 w 35159"/>
                <a:gd name="connsiteY4" fmla="*/ 1799 h 20544"/>
                <a:gd name="connsiteX5" fmla="*/ 10174 w 35159"/>
                <a:gd name="connsiteY5" fmla="*/ 3943 h 20544"/>
                <a:gd name="connsiteX6" fmla="*/ 8444 w 35159"/>
                <a:gd name="connsiteY6" fmla="*/ 4635 h 20544"/>
                <a:gd name="connsiteX7" fmla="*/ 6091 w 35159"/>
                <a:gd name="connsiteY7" fmla="*/ 4773 h 20544"/>
                <a:gd name="connsiteX8" fmla="*/ 4291 w 35159"/>
                <a:gd name="connsiteY8" fmla="*/ 4565 h 20544"/>
                <a:gd name="connsiteX9" fmla="*/ 2561 w 35159"/>
                <a:gd name="connsiteY9" fmla="*/ 4635 h 20544"/>
                <a:gd name="connsiteX10" fmla="*/ 0 w 35159"/>
                <a:gd name="connsiteY10" fmla="*/ 5672 h 20544"/>
                <a:gd name="connsiteX11" fmla="*/ 2076 w 35159"/>
                <a:gd name="connsiteY11" fmla="*/ 9200 h 20544"/>
                <a:gd name="connsiteX12" fmla="*/ 3253 w 35159"/>
                <a:gd name="connsiteY12" fmla="*/ 10929 h 20544"/>
                <a:gd name="connsiteX13" fmla="*/ 4568 w 35159"/>
                <a:gd name="connsiteY13" fmla="*/ 12105 h 20544"/>
                <a:gd name="connsiteX14" fmla="*/ 6229 w 35159"/>
                <a:gd name="connsiteY14" fmla="*/ 12728 h 20544"/>
                <a:gd name="connsiteX15" fmla="*/ 9897 w 35159"/>
                <a:gd name="connsiteY15" fmla="*/ 13281 h 20544"/>
                <a:gd name="connsiteX16" fmla="*/ 11489 w 35159"/>
                <a:gd name="connsiteY16" fmla="*/ 13973 h 20544"/>
                <a:gd name="connsiteX17" fmla="*/ 13081 w 35159"/>
                <a:gd name="connsiteY17" fmla="*/ 15357 h 20544"/>
                <a:gd name="connsiteX18" fmla="*/ 15296 w 35159"/>
                <a:gd name="connsiteY18" fmla="*/ 18262 h 20544"/>
                <a:gd name="connsiteX19" fmla="*/ 16957 w 35159"/>
                <a:gd name="connsiteY19" fmla="*/ 19369 h 20544"/>
                <a:gd name="connsiteX20" fmla="*/ 18895 w 35159"/>
                <a:gd name="connsiteY20" fmla="*/ 20060 h 20544"/>
                <a:gd name="connsiteX21" fmla="*/ 20971 w 35159"/>
                <a:gd name="connsiteY21" fmla="*/ 20337 h 20544"/>
                <a:gd name="connsiteX22" fmla="*/ 29345 w 35159"/>
                <a:gd name="connsiteY22" fmla="*/ 20545 h 20544"/>
                <a:gd name="connsiteX23" fmla="*/ 32875 w 35159"/>
                <a:gd name="connsiteY23" fmla="*/ 19853 h 20544"/>
                <a:gd name="connsiteX24" fmla="*/ 35021 w 35159"/>
                <a:gd name="connsiteY24" fmla="*/ 17778 h 20544"/>
                <a:gd name="connsiteX25" fmla="*/ 35159 w 35159"/>
                <a:gd name="connsiteY25" fmla="*/ 13558 h 20544"/>
                <a:gd name="connsiteX26" fmla="*/ 34121 w 35159"/>
                <a:gd name="connsiteY26" fmla="*/ 10584 h 20544"/>
                <a:gd name="connsiteX27" fmla="*/ 32183 w 35159"/>
                <a:gd name="connsiteY27" fmla="*/ 7402 h 20544"/>
                <a:gd name="connsiteX28" fmla="*/ 29623 w 35159"/>
                <a:gd name="connsiteY28" fmla="*/ 4565 h 20544"/>
                <a:gd name="connsiteX29" fmla="*/ 26923 w 35159"/>
                <a:gd name="connsiteY29" fmla="*/ 2767 h 2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159" h="20544">
                  <a:moveTo>
                    <a:pt x="26923" y="2767"/>
                  </a:moveTo>
                  <a:lnTo>
                    <a:pt x="20625" y="346"/>
                  </a:lnTo>
                  <a:lnTo>
                    <a:pt x="17926" y="0"/>
                  </a:lnTo>
                  <a:lnTo>
                    <a:pt x="14881" y="830"/>
                  </a:lnTo>
                  <a:lnTo>
                    <a:pt x="13220" y="1799"/>
                  </a:lnTo>
                  <a:lnTo>
                    <a:pt x="10174" y="3943"/>
                  </a:lnTo>
                  <a:lnTo>
                    <a:pt x="8444" y="4635"/>
                  </a:lnTo>
                  <a:lnTo>
                    <a:pt x="6091" y="4773"/>
                  </a:lnTo>
                  <a:lnTo>
                    <a:pt x="4291" y="4565"/>
                  </a:lnTo>
                  <a:lnTo>
                    <a:pt x="2561" y="4635"/>
                  </a:lnTo>
                  <a:lnTo>
                    <a:pt x="0" y="5672"/>
                  </a:lnTo>
                  <a:lnTo>
                    <a:pt x="2076" y="9200"/>
                  </a:lnTo>
                  <a:lnTo>
                    <a:pt x="3253" y="10929"/>
                  </a:lnTo>
                  <a:lnTo>
                    <a:pt x="4568" y="12105"/>
                  </a:lnTo>
                  <a:lnTo>
                    <a:pt x="6229" y="12728"/>
                  </a:lnTo>
                  <a:lnTo>
                    <a:pt x="9897" y="13281"/>
                  </a:lnTo>
                  <a:lnTo>
                    <a:pt x="11489" y="13973"/>
                  </a:lnTo>
                  <a:lnTo>
                    <a:pt x="13081" y="15357"/>
                  </a:lnTo>
                  <a:lnTo>
                    <a:pt x="15296" y="18262"/>
                  </a:lnTo>
                  <a:lnTo>
                    <a:pt x="16957" y="19369"/>
                  </a:lnTo>
                  <a:lnTo>
                    <a:pt x="18895" y="20060"/>
                  </a:lnTo>
                  <a:lnTo>
                    <a:pt x="20971" y="20337"/>
                  </a:lnTo>
                  <a:lnTo>
                    <a:pt x="29345" y="20545"/>
                  </a:lnTo>
                  <a:lnTo>
                    <a:pt x="32875" y="19853"/>
                  </a:lnTo>
                  <a:lnTo>
                    <a:pt x="35021" y="17778"/>
                  </a:lnTo>
                  <a:lnTo>
                    <a:pt x="35159" y="13558"/>
                  </a:lnTo>
                  <a:lnTo>
                    <a:pt x="34121" y="10584"/>
                  </a:lnTo>
                  <a:lnTo>
                    <a:pt x="32183" y="7402"/>
                  </a:lnTo>
                  <a:lnTo>
                    <a:pt x="29623" y="4565"/>
                  </a:lnTo>
                  <a:lnTo>
                    <a:pt x="26923" y="276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2" name="Freeform 3751">
              <a:extLst>
                <a:ext uri="{FF2B5EF4-FFF2-40B4-BE49-F238E27FC236}">
                  <a16:creationId xmlns:a16="http://schemas.microsoft.com/office/drawing/2014/main" id="{F0A27845-03F0-1E46-C653-FBCDE9B025CC}"/>
                </a:ext>
              </a:extLst>
            </p:cNvPr>
            <p:cNvSpPr/>
            <p:nvPr/>
          </p:nvSpPr>
          <p:spPr>
            <a:xfrm>
              <a:off x="6612156" y="1974380"/>
              <a:ext cx="60542" cy="41180"/>
            </a:xfrm>
            <a:custGeom>
              <a:avLst/>
              <a:gdLst>
                <a:gd name="connsiteX0" fmla="*/ 23104 w 45458"/>
                <a:gd name="connsiteY0" fmla="*/ 5188 h 30920"/>
                <a:gd name="connsiteX1" fmla="*/ 25803 w 45458"/>
                <a:gd name="connsiteY1" fmla="*/ 5603 h 30920"/>
                <a:gd name="connsiteX2" fmla="*/ 32101 w 45458"/>
                <a:gd name="connsiteY2" fmla="*/ 8024 h 30920"/>
                <a:gd name="connsiteX3" fmla="*/ 34800 w 45458"/>
                <a:gd name="connsiteY3" fmla="*/ 9823 h 30920"/>
                <a:gd name="connsiteX4" fmla="*/ 37292 w 45458"/>
                <a:gd name="connsiteY4" fmla="*/ 12659 h 30920"/>
                <a:gd name="connsiteX5" fmla="*/ 39299 w 45458"/>
                <a:gd name="connsiteY5" fmla="*/ 15841 h 30920"/>
                <a:gd name="connsiteX6" fmla="*/ 40337 w 45458"/>
                <a:gd name="connsiteY6" fmla="*/ 18815 h 30920"/>
                <a:gd name="connsiteX7" fmla="*/ 40129 w 45458"/>
                <a:gd name="connsiteY7" fmla="*/ 23035 h 30920"/>
                <a:gd name="connsiteX8" fmla="*/ 37984 w 45458"/>
                <a:gd name="connsiteY8" fmla="*/ 25110 h 30920"/>
                <a:gd name="connsiteX9" fmla="*/ 34454 w 45458"/>
                <a:gd name="connsiteY9" fmla="*/ 25802 h 30920"/>
                <a:gd name="connsiteX10" fmla="*/ 26149 w 45458"/>
                <a:gd name="connsiteY10" fmla="*/ 25594 h 30920"/>
                <a:gd name="connsiteX11" fmla="*/ 24073 w 45458"/>
                <a:gd name="connsiteY11" fmla="*/ 25318 h 30920"/>
                <a:gd name="connsiteX12" fmla="*/ 22135 w 45458"/>
                <a:gd name="connsiteY12" fmla="*/ 24695 h 30920"/>
                <a:gd name="connsiteX13" fmla="*/ 20474 w 45458"/>
                <a:gd name="connsiteY13" fmla="*/ 23519 h 30920"/>
                <a:gd name="connsiteX14" fmla="*/ 18259 w 45458"/>
                <a:gd name="connsiteY14" fmla="*/ 20614 h 30920"/>
                <a:gd name="connsiteX15" fmla="*/ 16736 w 45458"/>
                <a:gd name="connsiteY15" fmla="*/ 19230 h 30920"/>
                <a:gd name="connsiteX16" fmla="*/ 15144 w 45458"/>
                <a:gd name="connsiteY16" fmla="*/ 18539 h 30920"/>
                <a:gd name="connsiteX17" fmla="*/ 11476 w 45458"/>
                <a:gd name="connsiteY17" fmla="*/ 17985 h 30920"/>
                <a:gd name="connsiteX18" fmla="*/ 9815 w 45458"/>
                <a:gd name="connsiteY18" fmla="*/ 17363 h 30920"/>
                <a:gd name="connsiteX19" fmla="*/ 8500 w 45458"/>
                <a:gd name="connsiteY19" fmla="*/ 16117 h 30920"/>
                <a:gd name="connsiteX20" fmla="*/ 7323 w 45458"/>
                <a:gd name="connsiteY20" fmla="*/ 14457 h 30920"/>
                <a:gd name="connsiteX21" fmla="*/ 5247 w 45458"/>
                <a:gd name="connsiteY21" fmla="*/ 10929 h 30920"/>
                <a:gd name="connsiteX22" fmla="*/ 7739 w 45458"/>
                <a:gd name="connsiteY22" fmla="*/ 9823 h 30920"/>
                <a:gd name="connsiteX23" fmla="*/ 9469 w 45458"/>
                <a:gd name="connsiteY23" fmla="*/ 9823 h 30920"/>
                <a:gd name="connsiteX24" fmla="*/ 11199 w 45458"/>
                <a:gd name="connsiteY24" fmla="*/ 10030 h 30920"/>
                <a:gd name="connsiteX25" fmla="*/ 13622 w 45458"/>
                <a:gd name="connsiteY25" fmla="*/ 9823 h 30920"/>
                <a:gd name="connsiteX26" fmla="*/ 15283 w 45458"/>
                <a:gd name="connsiteY26" fmla="*/ 9200 h 30920"/>
                <a:gd name="connsiteX27" fmla="*/ 18328 w 45458"/>
                <a:gd name="connsiteY27" fmla="*/ 6987 h 30920"/>
                <a:gd name="connsiteX28" fmla="*/ 19989 w 45458"/>
                <a:gd name="connsiteY28" fmla="*/ 6018 h 30920"/>
                <a:gd name="connsiteX29" fmla="*/ 23104 w 45458"/>
                <a:gd name="connsiteY29" fmla="*/ 5188 h 30920"/>
                <a:gd name="connsiteX30" fmla="*/ 23104 w 45458"/>
                <a:gd name="connsiteY30" fmla="*/ 0 h 30920"/>
                <a:gd name="connsiteX31" fmla="*/ 21789 w 45458"/>
                <a:gd name="connsiteY31" fmla="*/ 208 h 30920"/>
                <a:gd name="connsiteX32" fmla="*/ 18674 w 45458"/>
                <a:gd name="connsiteY32" fmla="*/ 1038 h 30920"/>
                <a:gd name="connsiteX33" fmla="*/ 17359 w 45458"/>
                <a:gd name="connsiteY33" fmla="*/ 1591 h 30920"/>
                <a:gd name="connsiteX34" fmla="*/ 15698 w 45458"/>
                <a:gd name="connsiteY34" fmla="*/ 2559 h 30920"/>
                <a:gd name="connsiteX35" fmla="*/ 15283 w 45458"/>
                <a:gd name="connsiteY35" fmla="*/ 2836 h 30920"/>
                <a:gd name="connsiteX36" fmla="*/ 12791 w 45458"/>
                <a:gd name="connsiteY36" fmla="*/ 4635 h 30920"/>
                <a:gd name="connsiteX37" fmla="*/ 12445 w 45458"/>
                <a:gd name="connsiteY37" fmla="*/ 4773 h 30920"/>
                <a:gd name="connsiteX38" fmla="*/ 11338 w 45458"/>
                <a:gd name="connsiteY38" fmla="*/ 4773 h 30920"/>
                <a:gd name="connsiteX39" fmla="*/ 10161 w 45458"/>
                <a:gd name="connsiteY39" fmla="*/ 4704 h 30920"/>
                <a:gd name="connsiteX40" fmla="*/ 9400 w 45458"/>
                <a:gd name="connsiteY40" fmla="*/ 4704 h 30920"/>
                <a:gd name="connsiteX41" fmla="*/ 9192 w 45458"/>
                <a:gd name="connsiteY41" fmla="*/ 4704 h 30920"/>
                <a:gd name="connsiteX42" fmla="*/ 7462 w 45458"/>
                <a:gd name="connsiteY42" fmla="*/ 4704 h 30920"/>
                <a:gd name="connsiteX43" fmla="*/ 5662 w 45458"/>
                <a:gd name="connsiteY43" fmla="*/ 5188 h 30920"/>
                <a:gd name="connsiteX44" fmla="*/ 3171 w 45458"/>
                <a:gd name="connsiteY44" fmla="*/ 6295 h 30920"/>
                <a:gd name="connsiteX45" fmla="*/ 264 w 45458"/>
                <a:gd name="connsiteY45" fmla="*/ 9408 h 30920"/>
                <a:gd name="connsiteX46" fmla="*/ 679 w 45458"/>
                <a:gd name="connsiteY46" fmla="*/ 13627 h 30920"/>
                <a:gd name="connsiteX47" fmla="*/ 2756 w 45458"/>
                <a:gd name="connsiteY47" fmla="*/ 17155 h 30920"/>
                <a:gd name="connsiteX48" fmla="*/ 2963 w 45458"/>
                <a:gd name="connsiteY48" fmla="*/ 17501 h 30920"/>
                <a:gd name="connsiteX49" fmla="*/ 4140 w 45458"/>
                <a:gd name="connsiteY49" fmla="*/ 19161 h 30920"/>
                <a:gd name="connsiteX50" fmla="*/ 4901 w 45458"/>
                <a:gd name="connsiteY50" fmla="*/ 19991 h 30920"/>
                <a:gd name="connsiteX51" fmla="*/ 6216 w 45458"/>
                <a:gd name="connsiteY51" fmla="*/ 21236 h 30920"/>
                <a:gd name="connsiteX52" fmla="*/ 7946 w 45458"/>
                <a:gd name="connsiteY52" fmla="*/ 22274 h 30920"/>
                <a:gd name="connsiteX53" fmla="*/ 9607 w 45458"/>
                <a:gd name="connsiteY53" fmla="*/ 22897 h 30920"/>
                <a:gd name="connsiteX54" fmla="*/ 10646 w 45458"/>
                <a:gd name="connsiteY54" fmla="*/ 23173 h 30920"/>
                <a:gd name="connsiteX55" fmla="*/ 13622 w 45458"/>
                <a:gd name="connsiteY55" fmla="*/ 23588 h 30920"/>
                <a:gd name="connsiteX56" fmla="*/ 13829 w 45458"/>
                <a:gd name="connsiteY56" fmla="*/ 23588 h 30920"/>
                <a:gd name="connsiteX57" fmla="*/ 14383 w 45458"/>
                <a:gd name="connsiteY57" fmla="*/ 24211 h 30920"/>
                <a:gd name="connsiteX58" fmla="*/ 16321 w 45458"/>
                <a:gd name="connsiteY58" fmla="*/ 26701 h 30920"/>
                <a:gd name="connsiteX59" fmla="*/ 17498 w 45458"/>
                <a:gd name="connsiteY59" fmla="*/ 27808 h 30920"/>
                <a:gd name="connsiteX60" fmla="*/ 19159 w 45458"/>
                <a:gd name="connsiteY60" fmla="*/ 28984 h 30920"/>
                <a:gd name="connsiteX61" fmla="*/ 20404 w 45458"/>
                <a:gd name="connsiteY61" fmla="*/ 29606 h 30920"/>
                <a:gd name="connsiteX62" fmla="*/ 22342 w 45458"/>
                <a:gd name="connsiteY62" fmla="*/ 30229 h 30920"/>
                <a:gd name="connsiteX63" fmla="*/ 23242 w 45458"/>
                <a:gd name="connsiteY63" fmla="*/ 30436 h 30920"/>
                <a:gd name="connsiteX64" fmla="*/ 25318 w 45458"/>
                <a:gd name="connsiteY64" fmla="*/ 30713 h 30920"/>
                <a:gd name="connsiteX65" fmla="*/ 25941 w 45458"/>
                <a:gd name="connsiteY65" fmla="*/ 30713 h 30920"/>
                <a:gd name="connsiteX66" fmla="*/ 34247 w 45458"/>
                <a:gd name="connsiteY66" fmla="*/ 30921 h 30920"/>
                <a:gd name="connsiteX67" fmla="*/ 34385 w 45458"/>
                <a:gd name="connsiteY67" fmla="*/ 30921 h 30920"/>
                <a:gd name="connsiteX68" fmla="*/ 35354 w 45458"/>
                <a:gd name="connsiteY68" fmla="*/ 30851 h 30920"/>
                <a:gd name="connsiteX69" fmla="*/ 38884 w 45458"/>
                <a:gd name="connsiteY69" fmla="*/ 30160 h 30920"/>
                <a:gd name="connsiteX70" fmla="*/ 41514 w 45458"/>
                <a:gd name="connsiteY70" fmla="*/ 28776 h 30920"/>
                <a:gd name="connsiteX71" fmla="*/ 43659 w 45458"/>
                <a:gd name="connsiteY71" fmla="*/ 26701 h 30920"/>
                <a:gd name="connsiteX72" fmla="*/ 45251 w 45458"/>
                <a:gd name="connsiteY72" fmla="*/ 23173 h 30920"/>
                <a:gd name="connsiteX73" fmla="*/ 45459 w 45458"/>
                <a:gd name="connsiteY73" fmla="*/ 18954 h 30920"/>
                <a:gd name="connsiteX74" fmla="*/ 45182 w 45458"/>
                <a:gd name="connsiteY74" fmla="*/ 17017 h 30920"/>
                <a:gd name="connsiteX75" fmla="*/ 44144 w 45458"/>
                <a:gd name="connsiteY75" fmla="*/ 14042 h 30920"/>
                <a:gd name="connsiteX76" fmla="*/ 43659 w 45458"/>
                <a:gd name="connsiteY76" fmla="*/ 13074 h 30920"/>
                <a:gd name="connsiteX77" fmla="*/ 41652 w 45458"/>
                <a:gd name="connsiteY77" fmla="*/ 9892 h 30920"/>
                <a:gd name="connsiteX78" fmla="*/ 41098 w 45458"/>
                <a:gd name="connsiteY78" fmla="*/ 9131 h 30920"/>
                <a:gd name="connsiteX79" fmla="*/ 38607 w 45458"/>
                <a:gd name="connsiteY79" fmla="*/ 6295 h 30920"/>
                <a:gd name="connsiteX80" fmla="*/ 37638 w 45458"/>
                <a:gd name="connsiteY80" fmla="*/ 5465 h 30920"/>
                <a:gd name="connsiteX81" fmla="*/ 34939 w 45458"/>
                <a:gd name="connsiteY81" fmla="*/ 3666 h 30920"/>
                <a:gd name="connsiteX82" fmla="*/ 33901 w 45458"/>
                <a:gd name="connsiteY82" fmla="*/ 3113 h 30920"/>
                <a:gd name="connsiteX83" fmla="*/ 27602 w 45458"/>
                <a:gd name="connsiteY83" fmla="*/ 692 h 30920"/>
                <a:gd name="connsiteX84" fmla="*/ 26495 w 45458"/>
                <a:gd name="connsiteY84" fmla="*/ 415 h 30920"/>
                <a:gd name="connsiteX85" fmla="*/ 23796 w 45458"/>
                <a:gd name="connsiteY85" fmla="*/ 0 h 30920"/>
                <a:gd name="connsiteX86" fmla="*/ 23034 w 45458"/>
                <a:gd name="connsiteY86" fmla="*/ 0 h 30920"/>
                <a:gd name="connsiteX87" fmla="*/ 23034 w 45458"/>
                <a:gd name="connsiteY87" fmla="*/ 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45458" h="30920">
                  <a:moveTo>
                    <a:pt x="23104" y="5188"/>
                  </a:moveTo>
                  <a:lnTo>
                    <a:pt x="25803" y="5603"/>
                  </a:lnTo>
                  <a:lnTo>
                    <a:pt x="32101" y="8024"/>
                  </a:lnTo>
                  <a:lnTo>
                    <a:pt x="34800" y="9823"/>
                  </a:lnTo>
                  <a:lnTo>
                    <a:pt x="37292" y="12659"/>
                  </a:lnTo>
                  <a:lnTo>
                    <a:pt x="39299" y="15841"/>
                  </a:lnTo>
                  <a:lnTo>
                    <a:pt x="40337" y="18815"/>
                  </a:lnTo>
                  <a:lnTo>
                    <a:pt x="40129" y="23035"/>
                  </a:lnTo>
                  <a:lnTo>
                    <a:pt x="37984" y="25110"/>
                  </a:lnTo>
                  <a:lnTo>
                    <a:pt x="34454" y="25802"/>
                  </a:lnTo>
                  <a:lnTo>
                    <a:pt x="26149" y="25594"/>
                  </a:lnTo>
                  <a:lnTo>
                    <a:pt x="24073" y="25318"/>
                  </a:lnTo>
                  <a:lnTo>
                    <a:pt x="22135" y="24695"/>
                  </a:lnTo>
                  <a:lnTo>
                    <a:pt x="20474" y="23519"/>
                  </a:lnTo>
                  <a:lnTo>
                    <a:pt x="18259" y="20614"/>
                  </a:lnTo>
                  <a:lnTo>
                    <a:pt x="16736" y="19230"/>
                  </a:lnTo>
                  <a:lnTo>
                    <a:pt x="15144" y="18539"/>
                  </a:lnTo>
                  <a:lnTo>
                    <a:pt x="11476" y="17985"/>
                  </a:lnTo>
                  <a:lnTo>
                    <a:pt x="9815" y="17363"/>
                  </a:lnTo>
                  <a:lnTo>
                    <a:pt x="8500" y="16117"/>
                  </a:lnTo>
                  <a:lnTo>
                    <a:pt x="7323" y="14457"/>
                  </a:lnTo>
                  <a:lnTo>
                    <a:pt x="5247" y="10929"/>
                  </a:lnTo>
                  <a:lnTo>
                    <a:pt x="7739" y="9823"/>
                  </a:lnTo>
                  <a:lnTo>
                    <a:pt x="9469" y="9823"/>
                  </a:lnTo>
                  <a:cubicBezTo>
                    <a:pt x="9469" y="9823"/>
                    <a:pt x="11199" y="10030"/>
                    <a:pt x="11199" y="10030"/>
                  </a:cubicBezTo>
                  <a:lnTo>
                    <a:pt x="13622" y="9823"/>
                  </a:lnTo>
                  <a:lnTo>
                    <a:pt x="15283" y="9200"/>
                  </a:lnTo>
                  <a:lnTo>
                    <a:pt x="18328" y="6987"/>
                  </a:lnTo>
                  <a:lnTo>
                    <a:pt x="19989" y="6018"/>
                  </a:lnTo>
                  <a:lnTo>
                    <a:pt x="23104" y="5188"/>
                  </a:lnTo>
                  <a:moveTo>
                    <a:pt x="23104" y="0"/>
                  </a:moveTo>
                  <a:cubicBezTo>
                    <a:pt x="22619" y="0"/>
                    <a:pt x="22204" y="0"/>
                    <a:pt x="21789" y="208"/>
                  </a:cubicBezTo>
                  <a:lnTo>
                    <a:pt x="18674" y="1038"/>
                  </a:lnTo>
                  <a:cubicBezTo>
                    <a:pt x="18190" y="1176"/>
                    <a:pt x="17774" y="1314"/>
                    <a:pt x="17359" y="1591"/>
                  </a:cubicBezTo>
                  <a:lnTo>
                    <a:pt x="15698" y="2559"/>
                  </a:lnTo>
                  <a:cubicBezTo>
                    <a:pt x="15698" y="2559"/>
                    <a:pt x="15421" y="2767"/>
                    <a:pt x="15283" y="2836"/>
                  </a:cubicBezTo>
                  <a:lnTo>
                    <a:pt x="12791" y="4635"/>
                  </a:lnTo>
                  <a:lnTo>
                    <a:pt x="12445" y="4773"/>
                  </a:lnTo>
                  <a:lnTo>
                    <a:pt x="11338" y="4773"/>
                  </a:lnTo>
                  <a:cubicBezTo>
                    <a:pt x="11338" y="4773"/>
                    <a:pt x="10161" y="4704"/>
                    <a:pt x="10161" y="4704"/>
                  </a:cubicBezTo>
                  <a:cubicBezTo>
                    <a:pt x="9884" y="4704"/>
                    <a:pt x="9677" y="4704"/>
                    <a:pt x="9400" y="4704"/>
                  </a:cubicBezTo>
                  <a:cubicBezTo>
                    <a:pt x="9331" y="4704"/>
                    <a:pt x="9261" y="4704"/>
                    <a:pt x="9192" y="4704"/>
                  </a:cubicBezTo>
                  <a:lnTo>
                    <a:pt x="7462" y="4704"/>
                  </a:lnTo>
                  <a:cubicBezTo>
                    <a:pt x="6839" y="4773"/>
                    <a:pt x="6216" y="4911"/>
                    <a:pt x="5662" y="5188"/>
                  </a:cubicBezTo>
                  <a:lnTo>
                    <a:pt x="3171" y="6295"/>
                  </a:lnTo>
                  <a:cubicBezTo>
                    <a:pt x="1787" y="6848"/>
                    <a:pt x="748" y="8024"/>
                    <a:pt x="264" y="9408"/>
                  </a:cubicBezTo>
                  <a:cubicBezTo>
                    <a:pt x="-220" y="10791"/>
                    <a:pt x="-13" y="12382"/>
                    <a:pt x="679" y="13627"/>
                  </a:cubicBezTo>
                  <a:lnTo>
                    <a:pt x="2756" y="17155"/>
                  </a:lnTo>
                  <a:cubicBezTo>
                    <a:pt x="2756" y="17155"/>
                    <a:pt x="2894" y="17432"/>
                    <a:pt x="2963" y="17501"/>
                  </a:cubicBezTo>
                  <a:lnTo>
                    <a:pt x="4140" y="19161"/>
                  </a:lnTo>
                  <a:cubicBezTo>
                    <a:pt x="4140" y="19161"/>
                    <a:pt x="4624" y="19714"/>
                    <a:pt x="4901" y="19991"/>
                  </a:cubicBezTo>
                  <a:lnTo>
                    <a:pt x="6216" y="21236"/>
                  </a:lnTo>
                  <a:cubicBezTo>
                    <a:pt x="6701" y="21720"/>
                    <a:pt x="7323" y="22066"/>
                    <a:pt x="7946" y="22274"/>
                  </a:cubicBezTo>
                  <a:lnTo>
                    <a:pt x="9607" y="22897"/>
                  </a:lnTo>
                  <a:cubicBezTo>
                    <a:pt x="9607" y="22897"/>
                    <a:pt x="10299" y="23104"/>
                    <a:pt x="10646" y="23173"/>
                  </a:cubicBezTo>
                  <a:lnTo>
                    <a:pt x="13622" y="23588"/>
                  </a:lnTo>
                  <a:lnTo>
                    <a:pt x="13829" y="23588"/>
                  </a:lnTo>
                  <a:cubicBezTo>
                    <a:pt x="13829" y="23588"/>
                    <a:pt x="14383" y="24211"/>
                    <a:pt x="14383" y="24211"/>
                  </a:cubicBezTo>
                  <a:lnTo>
                    <a:pt x="16321" y="26701"/>
                  </a:lnTo>
                  <a:cubicBezTo>
                    <a:pt x="16667" y="27116"/>
                    <a:pt x="17082" y="27531"/>
                    <a:pt x="17498" y="27808"/>
                  </a:cubicBezTo>
                  <a:lnTo>
                    <a:pt x="19159" y="28984"/>
                  </a:lnTo>
                  <a:cubicBezTo>
                    <a:pt x="19574" y="29260"/>
                    <a:pt x="19989" y="29468"/>
                    <a:pt x="20404" y="29606"/>
                  </a:cubicBezTo>
                  <a:lnTo>
                    <a:pt x="22342" y="30229"/>
                  </a:lnTo>
                  <a:cubicBezTo>
                    <a:pt x="22342" y="30229"/>
                    <a:pt x="22965" y="30436"/>
                    <a:pt x="23242" y="30436"/>
                  </a:cubicBezTo>
                  <a:lnTo>
                    <a:pt x="25318" y="30713"/>
                  </a:lnTo>
                  <a:cubicBezTo>
                    <a:pt x="25318" y="30713"/>
                    <a:pt x="25734" y="30713"/>
                    <a:pt x="25941" y="30713"/>
                  </a:cubicBezTo>
                  <a:lnTo>
                    <a:pt x="34247" y="30921"/>
                  </a:lnTo>
                  <a:cubicBezTo>
                    <a:pt x="34247" y="30921"/>
                    <a:pt x="34316" y="30921"/>
                    <a:pt x="34385" y="30921"/>
                  </a:cubicBezTo>
                  <a:cubicBezTo>
                    <a:pt x="34731" y="30921"/>
                    <a:pt x="35077" y="30921"/>
                    <a:pt x="35354" y="30851"/>
                  </a:cubicBezTo>
                  <a:lnTo>
                    <a:pt x="38884" y="30160"/>
                  </a:lnTo>
                  <a:cubicBezTo>
                    <a:pt x="39853" y="29952"/>
                    <a:pt x="40752" y="29468"/>
                    <a:pt x="41514" y="28776"/>
                  </a:cubicBezTo>
                  <a:lnTo>
                    <a:pt x="43659" y="26701"/>
                  </a:lnTo>
                  <a:cubicBezTo>
                    <a:pt x="44628" y="25802"/>
                    <a:pt x="45182" y="24487"/>
                    <a:pt x="45251" y="23173"/>
                  </a:cubicBezTo>
                  <a:lnTo>
                    <a:pt x="45459" y="18954"/>
                  </a:lnTo>
                  <a:cubicBezTo>
                    <a:pt x="45459" y="18262"/>
                    <a:pt x="45389" y="17639"/>
                    <a:pt x="45182" y="17017"/>
                  </a:cubicBezTo>
                  <a:lnTo>
                    <a:pt x="44144" y="14042"/>
                  </a:lnTo>
                  <a:cubicBezTo>
                    <a:pt x="44005" y="13696"/>
                    <a:pt x="43867" y="13351"/>
                    <a:pt x="43659" y="13074"/>
                  </a:cubicBezTo>
                  <a:lnTo>
                    <a:pt x="41652" y="9892"/>
                  </a:lnTo>
                  <a:cubicBezTo>
                    <a:pt x="41652" y="9892"/>
                    <a:pt x="41306" y="9408"/>
                    <a:pt x="41098" y="9131"/>
                  </a:cubicBezTo>
                  <a:lnTo>
                    <a:pt x="38607" y="6295"/>
                  </a:lnTo>
                  <a:cubicBezTo>
                    <a:pt x="38607" y="6295"/>
                    <a:pt x="37984" y="5672"/>
                    <a:pt x="37638" y="5465"/>
                  </a:cubicBezTo>
                  <a:lnTo>
                    <a:pt x="34939" y="3666"/>
                  </a:lnTo>
                  <a:cubicBezTo>
                    <a:pt x="34939" y="3666"/>
                    <a:pt x="34247" y="3251"/>
                    <a:pt x="33901" y="3113"/>
                  </a:cubicBezTo>
                  <a:lnTo>
                    <a:pt x="27602" y="692"/>
                  </a:lnTo>
                  <a:cubicBezTo>
                    <a:pt x="27256" y="553"/>
                    <a:pt x="26910" y="484"/>
                    <a:pt x="26495" y="415"/>
                  </a:cubicBezTo>
                  <a:lnTo>
                    <a:pt x="23796" y="0"/>
                  </a:lnTo>
                  <a:cubicBezTo>
                    <a:pt x="23796" y="0"/>
                    <a:pt x="23311" y="0"/>
                    <a:pt x="23034" y="0"/>
                  </a:cubicBezTo>
                  <a:lnTo>
                    <a:pt x="2303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3" name="Freeform 3752">
              <a:extLst>
                <a:ext uri="{FF2B5EF4-FFF2-40B4-BE49-F238E27FC236}">
                  <a16:creationId xmlns:a16="http://schemas.microsoft.com/office/drawing/2014/main" id="{584694D5-606B-C55F-3685-F49C43AF5ADE}"/>
                </a:ext>
              </a:extLst>
            </p:cNvPr>
            <p:cNvSpPr/>
            <p:nvPr/>
          </p:nvSpPr>
          <p:spPr>
            <a:xfrm>
              <a:off x="6525123" y="2019614"/>
              <a:ext cx="17237" cy="10687"/>
            </a:xfrm>
            <a:custGeom>
              <a:avLst/>
              <a:gdLst>
                <a:gd name="connsiteX0" fmla="*/ 11281 w 12942"/>
                <a:gd name="connsiteY0" fmla="*/ 7817 h 8024"/>
                <a:gd name="connsiteX1" fmla="*/ 12942 w 12942"/>
                <a:gd name="connsiteY1" fmla="*/ 5050 h 8024"/>
                <a:gd name="connsiteX2" fmla="*/ 11489 w 12942"/>
                <a:gd name="connsiteY2" fmla="*/ 3044 h 8024"/>
                <a:gd name="connsiteX3" fmla="*/ 8029 w 12942"/>
                <a:gd name="connsiteY3" fmla="*/ 1591 h 8024"/>
                <a:gd name="connsiteX4" fmla="*/ 1315 w 12942"/>
                <a:gd name="connsiteY4" fmla="*/ 0 h 8024"/>
                <a:gd name="connsiteX5" fmla="*/ 1661 w 12942"/>
                <a:gd name="connsiteY5" fmla="*/ 3320 h 8024"/>
                <a:gd name="connsiteX6" fmla="*/ 1246 w 12942"/>
                <a:gd name="connsiteY6" fmla="*/ 4704 h 8024"/>
                <a:gd name="connsiteX7" fmla="*/ 0 w 12942"/>
                <a:gd name="connsiteY7" fmla="*/ 6018 h 8024"/>
                <a:gd name="connsiteX8" fmla="*/ 7406 w 12942"/>
                <a:gd name="connsiteY8" fmla="*/ 8024 h 8024"/>
                <a:gd name="connsiteX9" fmla="*/ 11281 w 12942"/>
                <a:gd name="connsiteY9" fmla="*/ 7817 h 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42" h="8024">
                  <a:moveTo>
                    <a:pt x="11281" y="7817"/>
                  </a:moveTo>
                  <a:lnTo>
                    <a:pt x="12942" y="5050"/>
                  </a:lnTo>
                  <a:lnTo>
                    <a:pt x="11489" y="3044"/>
                  </a:lnTo>
                  <a:lnTo>
                    <a:pt x="8029" y="1591"/>
                  </a:lnTo>
                  <a:lnTo>
                    <a:pt x="1315" y="0"/>
                  </a:lnTo>
                  <a:lnTo>
                    <a:pt x="1661" y="3320"/>
                  </a:lnTo>
                  <a:lnTo>
                    <a:pt x="1246" y="4704"/>
                  </a:lnTo>
                  <a:lnTo>
                    <a:pt x="0" y="6018"/>
                  </a:lnTo>
                  <a:lnTo>
                    <a:pt x="7406" y="8024"/>
                  </a:lnTo>
                  <a:lnTo>
                    <a:pt x="11281" y="781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4" name="Freeform 3753">
              <a:extLst>
                <a:ext uri="{FF2B5EF4-FFF2-40B4-BE49-F238E27FC236}">
                  <a16:creationId xmlns:a16="http://schemas.microsoft.com/office/drawing/2014/main" id="{F40CC0D7-DE59-B40A-A610-8906E06381BB}"/>
                </a:ext>
              </a:extLst>
            </p:cNvPr>
            <p:cNvSpPr/>
            <p:nvPr/>
          </p:nvSpPr>
          <p:spPr>
            <a:xfrm>
              <a:off x="6518150" y="2012612"/>
              <a:ext cx="31110" cy="24506"/>
            </a:xfrm>
            <a:custGeom>
              <a:avLst/>
              <a:gdLst>
                <a:gd name="connsiteX0" fmla="*/ 6551 w 23359"/>
                <a:gd name="connsiteY0" fmla="*/ 5257 h 18400"/>
                <a:gd name="connsiteX1" fmla="*/ 13265 w 23359"/>
                <a:gd name="connsiteY1" fmla="*/ 6848 h 18400"/>
                <a:gd name="connsiteX2" fmla="*/ 16656 w 23359"/>
                <a:gd name="connsiteY2" fmla="*/ 8301 h 18400"/>
                <a:gd name="connsiteX3" fmla="*/ 18179 w 23359"/>
                <a:gd name="connsiteY3" fmla="*/ 10307 h 18400"/>
                <a:gd name="connsiteX4" fmla="*/ 16518 w 23359"/>
                <a:gd name="connsiteY4" fmla="*/ 13074 h 18400"/>
                <a:gd name="connsiteX5" fmla="*/ 12642 w 23359"/>
                <a:gd name="connsiteY5" fmla="*/ 13281 h 18400"/>
                <a:gd name="connsiteX6" fmla="*/ 5167 w 23359"/>
                <a:gd name="connsiteY6" fmla="*/ 11275 h 18400"/>
                <a:gd name="connsiteX7" fmla="*/ 6482 w 23359"/>
                <a:gd name="connsiteY7" fmla="*/ 9961 h 18400"/>
                <a:gd name="connsiteX8" fmla="*/ 6828 w 23359"/>
                <a:gd name="connsiteY8" fmla="*/ 8508 h 18400"/>
                <a:gd name="connsiteX9" fmla="*/ 6551 w 23359"/>
                <a:gd name="connsiteY9" fmla="*/ 5188 h 18400"/>
                <a:gd name="connsiteX10" fmla="*/ 6551 w 23359"/>
                <a:gd name="connsiteY10" fmla="*/ 0 h 18400"/>
                <a:gd name="connsiteX11" fmla="*/ 3160 w 23359"/>
                <a:gd name="connsiteY11" fmla="*/ 1245 h 18400"/>
                <a:gd name="connsiteX12" fmla="*/ 1360 w 23359"/>
                <a:gd name="connsiteY12" fmla="*/ 5603 h 18400"/>
                <a:gd name="connsiteX13" fmla="*/ 1499 w 23359"/>
                <a:gd name="connsiteY13" fmla="*/ 7471 h 18400"/>
                <a:gd name="connsiteX14" fmla="*/ 1499 w 23359"/>
                <a:gd name="connsiteY14" fmla="*/ 7471 h 18400"/>
                <a:gd name="connsiteX15" fmla="*/ 184 w 23359"/>
                <a:gd name="connsiteY15" fmla="*/ 12520 h 18400"/>
                <a:gd name="connsiteX16" fmla="*/ 3852 w 23359"/>
                <a:gd name="connsiteY16" fmla="*/ 16187 h 18400"/>
                <a:gd name="connsiteX17" fmla="*/ 11327 w 23359"/>
                <a:gd name="connsiteY17" fmla="*/ 18193 h 18400"/>
                <a:gd name="connsiteX18" fmla="*/ 12642 w 23359"/>
                <a:gd name="connsiteY18" fmla="*/ 18400 h 18400"/>
                <a:gd name="connsiteX19" fmla="*/ 12919 w 23359"/>
                <a:gd name="connsiteY19" fmla="*/ 18400 h 18400"/>
                <a:gd name="connsiteX20" fmla="*/ 16795 w 23359"/>
                <a:gd name="connsiteY20" fmla="*/ 18193 h 18400"/>
                <a:gd name="connsiteX21" fmla="*/ 20947 w 23359"/>
                <a:gd name="connsiteY21" fmla="*/ 15702 h 18400"/>
                <a:gd name="connsiteX22" fmla="*/ 22608 w 23359"/>
                <a:gd name="connsiteY22" fmla="*/ 12935 h 18400"/>
                <a:gd name="connsiteX23" fmla="*/ 22332 w 23359"/>
                <a:gd name="connsiteY23" fmla="*/ 7056 h 18400"/>
                <a:gd name="connsiteX24" fmla="*/ 20809 w 23359"/>
                <a:gd name="connsiteY24" fmla="*/ 5050 h 18400"/>
                <a:gd name="connsiteX25" fmla="*/ 18732 w 23359"/>
                <a:gd name="connsiteY25" fmla="*/ 3459 h 18400"/>
                <a:gd name="connsiteX26" fmla="*/ 15341 w 23359"/>
                <a:gd name="connsiteY26" fmla="*/ 2006 h 18400"/>
                <a:gd name="connsiteX27" fmla="*/ 14511 w 23359"/>
                <a:gd name="connsiteY27" fmla="*/ 1729 h 18400"/>
                <a:gd name="connsiteX28" fmla="*/ 7797 w 23359"/>
                <a:gd name="connsiteY28" fmla="*/ 138 h 18400"/>
                <a:gd name="connsiteX29" fmla="*/ 6620 w 23359"/>
                <a:gd name="connsiteY29" fmla="*/ 0 h 18400"/>
                <a:gd name="connsiteX30" fmla="*/ 6620 w 23359"/>
                <a:gd name="connsiteY30" fmla="*/ 0 h 1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359" h="18400">
                  <a:moveTo>
                    <a:pt x="6551" y="5257"/>
                  </a:moveTo>
                  <a:lnTo>
                    <a:pt x="13265" y="6848"/>
                  </a:lnTo>
                  <a:lnTo>
                    <a:pt x="16656" y="8301"/>
                  </a:lnTo>
                  <a:lnTo>
                    <a:pt x="18179" y="10307"/>
                  </a:lnTo>
                  <a:lnTo>
                    <a:pt x="16518" y="13074"/>
                  </a:lnTo>
                  <a:lnTo>
                    <a:pt x="12642" y="13281"/>
                  </a:lnTo>
                  <a:lnTo>
                    <a:pt x="5167" y="11275"/>
                  </a:lnTo>
                  <a:lnTo>
                    <a:pt x="6482" y="9961"/>
                  </a:lnTo>
                  <a:lnTo>
                    <a:pt x="6828" y="8508"/>
                  </a:lnTo>
                  <a:lnTo>
                    <a:pt x="6551" y="5188"/>
                  </a:lnTo>
                  <a:moveTo>
                    <a:pt x="6551" y="0"/>
                  </a:moveTo>
                  <a:cubicBezTo>
                    <a:pt x="5305" y="0"/>
                    <a:pt x="4129" y="415"/>
                    <a:pt x="3160" y="1245"/>
                  </a:cubicBezTo>
                  <a:cubicBezTo>
                    <a:pt x="1914" y="2352"/>
                    <a:pt x="1222" y="3943"/>
                    <a:pt x="1360" y="5603"/>
                  </a:cubicBezTo>
                  <a:lnTo>
                    <a:pt x="1499" y="7471"/>
                  </a:lnTo>
                  <a:lnTo>
                    <a:pt x="1499" y="7471"/>
                  </a:lnTo>
                  <a:cubicBezTo>
                    <a:pt x="184" y="8785"/>
                    <a:pt x="-301" y="10722"/>
                    <a:pt x="184" y="12520"/>
                  </a:cubicBezTo>
                  <a:cubicBezTo>
                    <a:pt x="668" y="14319"/>
                    <a:pt x="2053" y="15702"/>
                    <a:pt x="3852" y="16187"/>
                  </a:cubicBezTo>
                  <a:lnTo>
                    <a:pt x="11327" y="18193"/>
                  </a:lnTo>
                  <a:cubicBezTo>
                    <a:pt x="11742" y="18331"/>
                    <a:pt x="12227" y="18400"/>
                    <a:pt x="12642" y="18400"/>
                  </a:cubicBezTo>
                  <a:cubicBezTo>
                    <a:pt x="12711" y="18400"/>
                    <a:pt x="12850" y="18400"/>
                    <a:pt x="12919" y="18400"/>
                  </a:cubicBezTo>
                  <a:lnTo>
                    <a:pt x="16795" y="18193"/>
                  </a:lnTo>
                  <a:cubicBezTo>
                    <a:pt x="18525" y="18123"/>
                    <a:pt x="20047" y="17155"/>
                    <a:pt x="20947" y="15702"/>
                  </a:cubicBezTo>
                  <a:lnTo>
                    <a:pt x="22608" y="12935"/>
                  </a:lnTo>
                  <a:cubicBezTo>
                    <a:pt x="23716" y="11137"/>
                    <a:pt x="23577" y="8785"/>
                    <a:pt x="22332" y="7056"/>
                  </a:cubicBezTo>
                  <a:lnTo>
                    <a:pt x="20809" y="5050"/>
                  </a:lnTo>
                  <a:cubicBezTo>
                    <a:pt x="20255" y="4358"/>
                    <a:pt x="19563" y="3805"/>
                    <a:pt x="18732" y="3459"/>
                  </a:cubicBezTo>
                  <a:lnTo>
                    <a:pt x="15341" y="2006"/>
                  </a:lnTo>
                  <a:cubicBezTo>
                    <a:pt x="15341" y="2006"/>
                    <a:pt x="14787" y="1798"/>
                    <a:pt x="14511" y="1729"/>
                  </a:cubicBezTo>
                  <a:lnTo>
                    <a:pt x="7797" y="138"/>
                  </a:lnTo>
                  <a:cubicBezTo>
                    <a:pt x="7382" y="69"/>
                    <a:pt x="6966" y="0"/>
                    <a:pt x="6620" y="0"/>
                  </a:cubicBezTo>
                  <a:lnTo>
                    <a:pt x="662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5" name="Freeform 3754">
              <a:extLst>
                <a:ext uri="{FF2B5EF4-FFF2-40B4-BE49-F238E27FC236}">
                  <a16:creationId xmlns:a16="http://schemas.microsoft.com/office/drawing/2014/main" id="{291CEAD4-8129-4B92-C7C1-122EC2115D6E}"/>
                </a:ext>
              </a:extLst>
            </p:cNvPr>
            <p:cNvSpPr/>
            <p:nvPr/>
          </p:nvSpPr>
          <p:spPr>
            <a:xfrm>
              <a:off x="6481523" y="2031130"/>
              <a:ext cx="44705" cy="18424"/>
            </a:xfrm>
            <a:custGeom>
              <a:avLst/>
              <a:gdLst>
                <a:gd name="connsiteX0" fmla="*/ 2284 w 33567"/>
                <a:gd name="connsiteY0" fmla="*/ 11275 h 13834"/>
                <a:gd name="connsiteX1" fmla="*/ 5468 w 33567"/>
                <a:gd name="connsiteY1" fmla="*/ 12866 h 13834"/>
                <a:gd name="connsiteX2" fmla="*/ 9413 w 33567"/>
                <a:gd name="connsiteY2" fmla="*/ 13627 h 13834"/>
                <a:gd name="connsiteX3" fmla="*/ 13427 w 33567"/>
                <a:gd name="connsiteY3" fmla="*/ 13835 h 13834"/>
                <a:gd name="connsiteX4" fmla="*/ 21455 w 33567"/>
                <a:gd name="connsiteY4" fmla="*/ 13558 h 13834"/>
                <a:gd name="connsiteX5" fmla="*/ 26577 w 33567"/>
                <a:gd name="connsiteY5" fmla="*/ 12797 h 13834"/>
                <a:gd name="connsiteX6" fmla="*/ 31145 w 33567"/>
                <a:gd name="connsiteY6" fmla="*/ 10929 h 13834"/>
                <a:gd name="connsiteX7" fmla="*/ 33567 w 33567"/>
                <a:gd name="connsiteY7" fmla="*/ 7402 h 13834"/>
                <a:gd name="connsiteX8" fmla="*/ 25954 w 33567"/>
                <a:gd name="connsiteY8" fmla="*/ 3943 h 13834"/>
                <a:gd name="connsiteX9" fmla="*/ 24085 w 33567"/>
                <a:gd name="connsiteY9" fmla="*/ 3044 h 13834"/>
                <a:gd name="connsiteX10" fmla="*/ 21663 w 33567"/>
                <a:gd name="connsiteY10" fmla="*/ 968 h 13834"/>
                <a:gd name="connsiteX11" fmla="*/ 19725 w 33567"/>
                <a:gd name="connsiteY11" fmla="*/ 208 h 13834"/>
                <a:gd name="connsiteX12" fmla="*/ 17164 w 33567"/>
                <a:gd name="connsiteY12" fmla="*/ 0 h 13834"/>
                <a:gd name="connsiteX13" fmla="*/ 14949 w 33567"/>
                <a:gd name="connsiteY13" fmla="*/ 415 h 13834"/>
                <a:gd name="connsiteX14" fmla="*/ 12735 w 33567"/>
                <a:gd name="connsiteY14" fmla="*/ 1245 h 13834"/>
                <a:gd name="connsiteX15" fmla="*/ 1107 w 33567"/>
                <a:gd name="connsiteY15" fmla="*/ 7263 h 13834"/>
                <a:gd name="connsiteX16" fmla="*/ 0 w 33567"/>
                <a:gd name="connsiteY16" fmla="*/ 8163 h 13834"/>
                <a:gd name="connsiteX17" fmla="*/ 139 w 33567"/>
                <a:gd name="connsiteY17" fmla="*/ 9408 h 13834"/>
                <a:gd name="connsiteX18" fmla="*/ 2284 w 33567"/>
                <a:gd name="connsiteY18" fmla="*/ 11275 h 1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567" h="13834">
                  <a:moveTo>
                    <a:pt x="2284" y="11275"/>
                  </a:moveTo>
                  <a:lnTo>
                    <a:pt x="5468" y="12866"/>
                  </a:lnTo>
                  <a:lnTo>
                    <a:pt x="9413" y="13627"/>
                  </a:lnTo>
                  <a:lnTo>
                    <a:pt x="13427" y="13835"/>
                  </a:lnTo>
                  <a:lnTo>
                    <a:pt x="21455" y="13558"/>
                  </a:lnTo>
                  <a:lnTo>
                    <a:pt x="26577" y="12797"/>
                  </a:lnTo>
                  <a:lnTo>
                    <a:pt x="31145" y="10929"/>
                  </a:lnTo>
                  <a:lnTo>
                    <a:pt x="33567" y="7402"/>
                  </a:lnTo>
                  <a:lnTo>
                    <a:pt x="25954" y="3943"/>
                  </a:lnTo>
                  <a:lnTo>
                    <a:pt x="24085" y="3044"/>
                  </a:lnTo>
                  <a:lnTo>
                    <a:pt x="21663" y="968"/>
                  </a:lnTo>
                  <a:lnTo>
                    <a:pt x="19725" y="208"/>
                  </a:lnTo>
                  <a:lnTo>
                    <a:pt x="17164" y="0"/>
                  </a:lnTo>
                  <a:lnTo>
                    <a:pt x="14949" y="415"/>
                  </a:lnTo>
                  <a:lnTo>
                    <a:pt x="12735" y="1245"/>
                  </a:lnTo>
                  <a:lnTo>
                    <a:pt x="1107" y="7263"/>
                  </a:lnTo>
                  <a:lnTo>
                    <a:pt x="0" y="8163"/>
                  </a:lnTo>
                  <a:lnTo>
                    <a:pt x="139" y="9408"/>
                  </a:lnTo>
                  <a:lnTo>
                    <a:pt x="2284" y="112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6" name="Freeform 3755">
              <a:extLst>
                <a:ext uri="{FF2B5EF4-FFF2-40B4-BE49-F238E27FC236}">
                  <a16:creationId xmlns:a16="http://schemas.microsoft.com/office/drawing/2014/main" id="{AF7394A5-B98D-A18D-968C-C095EA034BD3}"/>
                </a:ext>
              </a:extLst>
            </p:cNvPr>
            <p:cNvSpPr/>
            <p:nvPr/>
          </p:nvSpPr>
          <p:spPr>
            <a:xfrm>
              <a:off x="6474313" y="2024127"/>
              <a:ext cx="58805" cy="32335"/>
            </a:xfrm>
            <a:custGeom>
              <a:avLst/>
              <a:gdLst>
                <a:gd name="connsiteX0" fmla="*/ 22579 w 44154"/>
                <a:gd name="connsiteY0" fmla="*/ 5257 h 24279"/>
                <a:gd name="connsiteX1" fmla="*/ 25070 w 44154"/>
                <a:gd name="connsiteY1" fmla="*/ 5465 h 24279"/>
                <a:gd name="connsiteX2" fmla="*/ 27078 w 44154"/>
                <a:gd name="connsiteY2" fmla="*/ 6226 h 24279"/>
                <a:gd name="connsiteX3" fmla="*/ 29431 w 44154"/>
                <a:gd name="connsiteY3" fmla="*/ 8370 h 24279"/>
                <a:gd name="connsiteX4" fmla="*/ 31300 w 44154"/>
                <a:gd name="connsiteY4" fmla="*/ 9269 h 24279"/>
                <a:gd name="connsiteX5" fmla="*/ 38913 w 44154"/>
                <a:gd name="connsiteY5" fmla="*/ 12728 h 24279"/>
                <a:gd name="connsiteX6" fmla="*/ 36490 w 44154"/>
                <a:gd name="connsiteY6" fmla="*/ 16187 h 24279"/>
                <a:gd name="connsiteX7" fmla="*/ 31923 w 44154"/>
                <a:gd name="connsiteY7" fmla="*/ 18054 h 24279"/>
                <a:gd name="connsiteX8" fmla="*/ 26801 w 44154"/>
                <a:gd name="connsiteY8" fmla="*/ 18815 h 24279"/>
                <a:gd name="connsiteX9" fmla="*/ 18703 w 44154"/>
                <a:gd name="connsiteY9" fmla="*/ 19161 h 24279"/>
                <a:gd name="connsiteX10" fmla="*/ 14689 w 44154"/>
                <a:gd name="connsiteY10" fmla="*/ 18884 h 24279"/>
                <a:gd name="connsiteX11" fmla="*/ 10813 w 44154"/>
                <a:gd name="connsiteY11" fmla="*/ 18123 h 24279"/>
                <a:gd name="connsiteX12" fmla="*/ 7560 w 44154"/>
                <a:gd name="connsiteY12" fmla="*/ 16602 h 24279"/>
                <a:gd name="connsiteX13" fmla="*/ 5415 w 44154"/>
                <a:gd name="connsiteY13" fmla="*/ 14665 h 24279"/>
                <a:gd name="connsiteX14" fmla="*/ 5276 w 44154"/>
                <a:gd name="connsiteY14" fmla="*/ 13420 h 24279"/>
                <a:gd name="connsiteX15" fmla="*/ 6384 w 44154"/>
                <a:gd name="connsiteY15" fmla="*/ 12520 h 24279"/>
                <a:gd name="connsiteX16" fmla="*/ 18011 w 44154"/>
                <a:gd name="connsiteY16" fmla="*/ 6502 h 24279"/>
                <a:gd name="connsiteX17" fmla="*/ 20157 w 44154"/>
                <a:gd name="connsiteY17" fmla="*/ 5672 h 24279"/>
                <a:gd name="connsiteX18" fmla="*/ 22441 w 44154"/>
                <a:gd name="connsiteY18" fmla="*/ 5257 h 24279"/>
                <a:gd name="connsiteX19" fmla="*/ 22441 w 44154"/>
                <a:gd name="connsiteY19" fmla="*/ 69 h 24279"/>
                <a:gd name="connsiteX20" fmla="*/ 21541 w 44154"/>
                <a:gd name="connsiteY20" fmla="*/ 138 h 24279"/>
                <a:gd name="connsiteX21" fmla="*/ 19257 w 44154"/>
                <a:gd name="connsiteY21" fmla="*/ 553 h 24279"/>
                <a:gd name="connsiteX22" fmla="*/ 18219 w 44154"/>
                <a:gd name="connsiteY22" fmla="*/ 830 h 24279"/>
                <a:gd name="connsiteX23" fmla="*/ 16073 w 44154"/>
                <a:gd name="connsiteY23" fmla="*/ 1660 h 24279"/>
                <a:gd name="connsiteX24" fmla="*/ 15589 w 44154"/>
                <a:gd name="connsiteY24" fmla="*/ 1868 h 24279"/>
                <a:gd name="connsiteX25" fmla="*/ 3961 w 44154"/>
                <a:gd name="connsiteY25" fmla="*/ 7886 h 24279"/>
                <a:gd name="connsiteX26" fmla="*/ 3061 w 44154"/>
                <a:gd name="connsiteY26" fmla="*/ 8439 h 24279"/>
                <a:gd name="connsiteX27" fmla="*/ 1954 w 44154"/>
                <a:gd name="connsiteY27" fmla="*/ 9338 h 24279"/>
                <a:gd name="connsiteX28" fmla="*/ 16 w 44154"/>
                <a:gd name="connsiteY28" fmla="*/ 13835 h 24279"/>
                <a:gd name="connsiteX29" fmla="*/ 155 w 44154"/>
                <a:gd name="connsiteY29" fmla="*/ 15080 h 24279"/>
                <a:gd name="connsiteX30" fmla="*/ 1885 w 44154"/>
                <a:gd name="connsiteY30" fmla="*/ 18469 h 24279"/>
                <a:gd name="connsiteX31" fmla="*/ 4030 w 44154"/>
                <a:gd name="connsiteY31" fmla="*/ 20406 h 24279"/>
                <a:gd name="connsiteX32" fmla="*/ 5276 w 44154"/>
                <a:gd name="connsiteY32" fmla="*/ 21236 h 24279"/>
                <a:gd name="connsiteX33" fmla="*/ 8529 w 44154"/>
                <a:gd name="connsiteY33" fmla="*/ 22758 h 24279"/>
                <a:gd name="connsiteX34" fmla="*/ 9775 w 44154"/>
                <a:gd name="connsiteY34" fmla="*/ 23173 h 24279"/>
                <a:gd name="connsiteX35" fmla="*/ 13651 w 44154"/>
                <a:gd name="connsiteY35" fmla="*/ 23934 h 24279"/>
                <a:gd name="connsiteX36" fmla="*/ 14343 w 44154"/>
                <a:gd name="connsiteY36" fmla="*/ 24003 h 24279"/>
                <a:gd name="connsiteX37" fmla="*/ 18357 w 44154"/>
                <a:gd name="connsiteY37" fmla="*/ 24280 h 24279"/>
                <a:gd name="connsiteX38" fmla="*/ 18703 w 44154"/>
                <a:gd name="connsiteY38" fmla="*/ 24280 h 24279"/>
                <a:gd name="connsiteX39" fmla="*/ 18911 w 44154"/>
                <a:gd name="connsiteY39" fmla="*/ 24280 h 24279"/>
                <a:gd name="connsiteX40" fmla="*/ 27009 w 44154"/>
                <a:gd name="connsiteY40" fmla="*/ 23934 h 24279"/>
                <a:gd name="connsiteX41" fmla="*/ 27562 w 44154"/>
                <a:gd name="connsiteY41" fmla="*/ 23934 h 24279"/>
                <a:gd name="connsiteX42" fmla="*/ 32684 w 44154"/>
                <a:gd name="connsiteY42" fmla="*/ 23173 h 24279"/>
                <a:gd name="connsiteX43" fmla="*/ 33930 w 44154"/>
                <a:gd name="connsiteY43" fmla="*/ 22827 h 24279"/>
                <a:gd name="connsiteX44" fmla="*/ 38497 w 44154"/>
                <a:gd name="connsiteY44" fmla="*/ 20960 h 24279"/>
                <a:gd name="connsiteX45" fmla="*/ 40781 w 44154"/>
                <a:gd name="connsiteY45" fmla="*/ 19092 h 24279"/>
                <a:gd name="connsiteX46" fmla="*/ 43204 w 44154"/>
                <a:gd name="connsiteY46" fmla="*/ 15633 h 24279"/>
                <a:gd name="connsiteX47" fmla="*/ 43965 w 44154"/>
                <a:gd name="connsiteY47" fmla="*/ 11275 h 24279"/>
                <a:gd name="connsiteX48" fmla="*/ 41127 w 44154"/>
                <a:gd name="connsiteY48" fmla="*/ 7955 h 24279"/>
                <a:gd name="connsiteX49" fmla="*/ 33514 w 44154"/>
                <a:gd name="connsiteY49" fmla="*/ 4496 h 24279"/>
                <a:gd name="connsiteX50" fmla="*/ 32407 w 44154"/>
                <a:gd name="connsiteY50" fmla="*/ 3943 h 24279"/>
                <a:gd name="connsiteX51" fmla="*/ 30608 w 44154"/>
                <a:gd name="connsiteY51" fmla="*/ 2283 h 24279"/>
                <a:gd name="connsiteX52" fmla="*/ 29016 w 44154"/>
                <a:gd name="connsiteY52" fmla="*/ 1314 h 24279"/>
                <a:gd name="connsiteX53" fmla="*/ 27009 w 44154"/>
                <a:gd name="connsiteY53" fmla="*/ 553 h 24279"/>
                <a:gd name="connsiteX54" fmla="*/ 25555 w 44154"/>
                <a:gd name="connsiteY54" fmla="*/ 208 h 24279"/>
                <a:gd name="connsiteX55" fmla="*/ 23063 w 44154"/>
                <a:gd name="connsiteY55" fmla="*/ 0 h 24279"/>
                <a:gd name="connsiteX56" fmla="*/ 22717 w 44154"/>
                <a:gd name="connsiteY56" fmla="*/ 0 h 24279"/>
                <a:gd name="connsiteX57" fmla="*/ 22717 w 44154"/>
                <a:gd name="connsiteY57" fmla="*/ 0 h 2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4154" h="24279">
                  <a:moveTo>
                    <a:pt x="22579" y="5257"/>
                  </a:moveTo>
                  <a:lnTo>
                    <a:pt x="25070" y="5465"/>
                  </a:lnTo>
                  <a:lnTo>
                    <a:pt x="27078" y="6226"/>
                  </a:lnTo>
                  <a:lnTo>
                    <a:pt x="29431" y="8370"/>
                  </a:lnTo>
                  <a:lnTo>
                    <a:pt x="31300" y="9269"/>
                  </a:lnTo>
                  <a:lnTo>
                    <a:pt x="38913" y="12728"/>
                  </a:lnTo>
                  <a:lnTo>
                    <a:pt x="36490" y="16187"/>
                  </a:lnTo>
                  <a:lnTo>
                    <a:pt x="31923" y="18054"/>
                  </a:lnTo>
                  <a:lnTo>
                    <a:pt x="26801" y="18815"/>
                  </a:lnTo>
                  <a:lnTo>
                    <a:pt x="18703" y="19161"/>
                  </a:lnTo>
                  <a:lnTo>
                    <a:pt x="14689" y="18884"/>
                  </a:lnTo>
                  <a:lnTo>
                    <a:pt x="10813" y="18123"/>
                  </a:lnTo>
                  <a:lnTo>
                    <a:pt x="7560" y="16602"/>
                  </a:lnTo>
                  <a:lnTo>
                    <a:pt x="5415" y="14665"/>
                  </a:lnTo>
                  <a:lnTo>
                    <a:pt x="5276" y="13420"/>
                  </a:lnTo>
                  <a:lnTo>
                    <a:pt x="6384" y="12520"/>
                  </a:lnTo>
                  <a:lnTo>
                    <a:pt x="18011" y="6502"/>
                  </a:lnTo>
                  <a:lnTo>
                    <a:pt x="20157" y="5672"/>
                  </a:lnTo>
                  <a:lnTo>
                    <a:pt x="22441" y="5257"/>
                  </a:lnTo>
                  <a:moveTo>
                    <a:pt x="22441" y="69"/>
                  </a:moveTo>
                  <a:cubicBezTo>
                    <a:pt x="22441" y="69"/>
                    <a:pt x="21818" y="69"/>
                    <a:pt x="21541" y="138"/>
                  </a:cubicBezTo>
                  <a:lnTo>
                    <a:pt x="19257" y="553"/>
                  </a:lnTo>
                  <a:cubicBezTo>
                    <a:pt x="18911" y="553"/>
                    <a:pt x="18565" y="692"/>
                    <a:pt x="18219" y="830"/>
                  </a:cubicBezTo>
                  <a:lnTo>
                    <a:pt x="16073" y="1660"/>
                  </a:lnTo>
                  <a:cubicBezTo>
                    <a:pt x="16073" y="1660"/>
                    <a:pt x="15796" y="1798"/>
                    <a:pt x="15589" y="1868"/>
                  </a:cubicBezTo>
                  <a:lnTo>
                    <a:pt x="3961" y="7886"/>
                  </a:lnTo>
                  <a:cubicBezTo>
                    <a:pt x="3961" y="7886"/>
                    <a:pt x="3338" y="8232"/>
                    <a:pt x="3061" y="8439"/>
                  </a:cubicBezTo>
                  <a:lnTo>
                    <a:pt x="1954" y="9338"/>
                  </a:lnTo>
                  <a:cubicBezTo>
                    <a:pt x="639" y="10445"/>
                    <a:pt x="-122" y="12105"/>
                    <a:pt x="16" y="13835"/>
                  </a:cubicBezTo>
                  <a:lnTo>
                    <a:pt x="155" y="15080"/>
                  </a:lnTo>
                  <a:cubicBezTo>
                    <a:pt x="293" y="16394"/>
                    <a:pt x="847" y="17570"/>
                    <a:pt x="1885" y="18469"/>
                  </a:cubicBezTo>
                  <a:lnTo>
                    <a:pt x="4030" y="20406"/>
                  </a:lnTo>
                  <a:cubicBezTo>
                    <a:pt x="4376" y="20752"/>
                    <a:pt x="4792" y="21029"/>
                    <a:pt x="5276" y="21236"/>
                  </a:cubicBezTo>
                  <a:lnTo>
                    <a:pt x="8529" y="22758"/>
                  </a:lnTo>
                  <a:cubicBezTo>
                    <a:pt x="8945" y="22966"/>
                    <a:pt x="9360" y="23104"/>
                    <a:pt x="9775" y="23173"/>
                  </a:cubicBezTo>
                  <a:lnTo>
                    <a:pt x="13651" y="23934"/>
                  </a:lnTo>
                  <a:cubicBezTo>
                    <a:pt x="13651" y="23934"/>
                    <a:pt x="14066" y="24003"/>
                    <a:pt x="14343" y="24003"/>
                  </a:cubicBezTo>
                  <a:lnTo>
                    <a:pt x="18357" y="24280"/>
                  </a:lnTo>
                  <a:cubicBezTo>
                    <a:pt x="18357" y="24280"/>
                    <a:pt x="18565" y="24280"/>
                    <a:pt x="18703" y="24280"/>
                  </a:cubicBezTo>
                  <a:cubicBezTo>
                    <a:pt x="18772" y="24280"/>
                    <a:pt x="18842" y="24280"/>
                    <a:pt x="18911" y="24280"/>
                  </a:cubicBezTo>
                  <a:lnTo>
                    <a:pt x="27009" y="23934"/>
                  </a:lnTo>
                  <a:cubicBezTo>
                    <a:pt x="27009" y="23934"/>
                    <a:pt x="27355" y="23934"/>
                    <a:pt x="27562" y="23934"/>
                  </a:cubicBezTo>
                  <a:lnTo>
                    <a:pt x="32684" y="23173"/>
                  </a:lnTo>
                  <a:cubicBezTo>
                    <a:pt x="33099" y="23173"/>
                    <a:pt x="33514" y="22966"/>
                    <a:pt x="33930" y="22827"/>
                  </a:cubicBezTo>
                  <a:lnTo>
                    <a:pt x="38497" y="20960"/>
                  </a:lnTo>
                  <a:cubicBezTo>
                    <a:pt x="39397" y="20545"/>
                    <a:pt x="40228" y="19922"/>
                    <a:pt x="40781" y="19092"/>
                  </a:cubicBezTo>
                  <a:lnTo>
                    <a:pt x="43204" y="15633"/>
                  </a:lnTo>
                  <a:cubicBezTo>
                    <a:pt x="44103" y="14388"/>
                    <a:pt x="44381" y="12797"/>
                    <a:pt x="43965" y="11275"/>
                  </a:cubicBezTo>
                  <a:cubicBezTo>
                    <a:pt x="43550" y="9753"/>
                    <a:pt x="42512" y="8577"/>
                    <a:pt x="41127" y="7955"/>
                  </a:cubicBezTo>
                  <a:lnTo>
                    <a:pt x="33514" y="4496"/>
                  </a:lnTo>
                  <a:lnTo>
                    <a:pt x="32407" y="3943"/>
                  </a:lnTo>
                  <a:lnTo>
                    <a:pt x="30608" y="2283"/>
                  </a:lnTo>
                  <a:cubicBezTo>
                    <a:pt x="30123" y="1868"/>
                    <a:pt x="29569" y="1522"/>
                    <a:pt x="29016" y="1314"/>
                  </a:cubicBezTo>
                  <a:lnTo>
                    <a:pt x="27009" y="553"/>
                  </a:lnTo>
                  <a:cubicBezTo>
                    <a:pt x="26524" y="346"/>
                    <a:pt x="26039" y="277"/>
                    <a:pt x="25555" y="208"/>
                  </a:cubicBezTo>
                  <a:lnTo>
                    <a:pt x="23063" y="0"/>
                  </a:lnTo>
                  <a:cubicBezTo>
                    <a:pt x="23063" y="0"/>
                    <a:pt x="22787" y="0"/>
                    <a:pt x="22717" y="0"/>
                  </a:cubicBezTo>
                  <a:lnTo>
                    <a:pt x="2271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7" name="Freeform 3756">
              <a:extLst>
                <a:ext uri="{FF2B5EF4-FFF2-40B4-BE49-F238E27FC236}">
                  <a16:creationId xmlns:a16="http://schemas.microsoft.com/office/drawing/2014/main" id="{CDAD3548-D99D-55FF-FB75-DD1C91FF07EF}"/>
                </a:ext>
              </a:extLst>
            </p:cNvPr>
            <p:cNvSpPr/>
            <p:nvPr/>
          </p:nvSpPr>
          <p:spPr>
            <a:xfrm>
              <a:off x="6677861" y="2000083"/>
              <a:ext cx="78811" cy="30402"/>
            </a:xfrm>
            <a:custGeom>
              <a:avLst/>
              <a:gdLst>
                <a:gd name="connsiteX0" fmla="*/ 277 w 59175"/>
                <a:gd name="connsiteY0" fmla="*/ 17985 h 22827"/>
                <a:gd name="connsiteX1" fmla="*/ 4360 w 59175"/>
                <a:gd name="connsiteY1" fmla="*/ 21651 h 22827"/>
                <a:gd name="connsiteX2" fmla="*/ 12112 w 59175"/>
                <a:gd name="connsiteY2" fmla="*/ 21928 h 22827"/>
                <a:gd name="connsiteX3" fmla="*/ 16542 w 59175"/>
                <a:gd name="connsiteY3" fmla="*/ 21167 h 22827"/>
                <a:gd name="connsiteX4" fmla="*/ 19933 w 59175"/>
                <a:gd name="connsiteY4" fmla="*/ 20960 h 22827"/>
                <a:gd name="connsiteX5" fmla="*/ 31906 w 59175"/>
                <a:gd name="connsiteY5" fmla="*/ 22827 h 22827"/>
                <a:gd name="connsiteX6" fmla="*/ 34606 w 59175"/>
                <a:gd name="connsiteY6" fmla="*/ 22412 h 22827"/>
                <a:gd name="connsiteX7" fmla="*/ 40489 w 59175"/>
                <a:gd name="connsiteY7" fmla="*/ 19369 h 22827"/>
                <a:gd name="connsiteX8" fmla="*/ 49555 w 59175"/>
                <a:gd name="connsiteY8" fmla="*/ 16117 h 22827"/>
                <a:gd name="connsiteX9" fmla="*/ 53708 w 59175"/>
                <a:gd name="connsiteY9" fmla="*/ 14941 h 22827"/>
                <a:gd name="connsiteX10" fmla="*/ 55438 w 59175"/>
                <a:gd name="connsiteY10" fmla="*/ 14250 h 22827"/>
                <a:gd name="connsiteX11" fmla="*/ 57930 w 59175"/>
                <a:gd name="connsiteY11" fmla="*/ 11690 h 22827"/>
                <a:gd name="connsiteX12" fmla="*/ 59175 w 59175"/>
                <a:gd name="connsiteY12" fmla="*/ 8162 h 22827"/>
                <a:gd name="connsiteX13" fmla="*/ 59106 w 59175"/>
                <a:gd name="connsiteY13" fmla="*/ 4289 h 22827"/>
                <a:gd name="connsiteX14" fmla="*/ 57445 w 59175"/>
                <a:gd name="connsiteY14" fmla="*/ 761 h 22827"/>
                <a:gd name="connsiteX15" fmla="*/ 49832 w 59175"/>
                <a:gd name="connsiteY15" fmla="*/ 0 h 22827"/>
                <a:gd name="connsiteX16" fmla="*/ 42703 w 59175"/>
                <a:gd name="connsiteY16" fmla="*/ 623 h 22827"/>
                <a:gd name="connsiteX17" fmla="*/ 24570 w 59175"/>
                <a:gd name="connsiteY17" fmla="*/ 4289 h 22827"/>
                <a:gd name="connsiteX18" fmla="*/ 22632 w 59175"/>
                <a:gd name="connsiteY18" fmla="*/ 4496 h 22827"/>
                <a:gd name="connsiteX19" fmla="*/ 20902 w 59175"/>
                <a:gd name="connsiteY19" fmla="*/ 4358 h 22827"/>
                <a:gd name="connsiteX20" fmla="*/ 19587 w 59175"/>
                <a:gd name="connsiteY20" fmla="*/ 3874 h 22827"/>
                <a:gd name="connsiteX21" fmla="*/ 17372 w 59175"/>
                <a:gd name="connsiteY21" fmla="*/ 2421 h 22827"/>
                <a:gd name="connsiteX22" fmla="*/ 15711 w 59175"/>
                <a:gd name="connsiteY22" fmla="*/ 1798 h 22827"/>
                <a:gd name="connsiteX23" fmla="*/ 12320 w 59175"/>
                <a:gd name="connsiteY23" fmla="*/ 1522 h 22827"/>
                <a:gd name="connsiteX24" fmla="*/ 9205 w 59175"/>
                <a:gd name="connsiteY24" fmla="*/ 2283 h 22827"/>
                <a:gd name="connsiteX25" fmla="*/ 6437 w 59175"/>
                <a:gd name="connsiteY25" fmla="*/ 3735 h 22827"/>
                <a:gd name="connsiteX26" fmla="*/ 4153 w 59175"/>
                <a:gd name="connsiteY26" fmla="*/ 5672 h 22827"/>
                <a:gd name="connsiteX27" fmla="*/ 0 w 59175"/>
                <a:gd name="connsiteY27" fmla="*/ 12174 h 22827"/>
                <a:gd name="connsiteX28" fmla="*/ 277 w 59175"/>
                <a:gd name="connsiteY28" fmla="*/ 17985 h 2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75" h="22827">
                  <a:moveTo>
                    <a:pt x="277" y="17985"/>
                  </a:moveTo>
                  <a:lnTo>
                    <a:pt x="4360" y="21651"/>
                  </a:lnTo>
                  <a:lnTo>
                    <a:pt x="12112" y="21928"/>
                  </a:lnTo>
                  <a:lnTo>
                    <a:pt x="16542" y="21167"/>
                  </a:lnTo>
                  <a:lnTo>
                    <a:pt x="19933" y="20960"/>
                  </a:lnTo>
                  <a:lnTo>
                    <a:pt x="31906" y="22827"/>
                  </a:lnTo>
                  <a:lnTo>
                    <a:pt x="34606" y="22412"/>
                  </a:lnTo>
                  <a:lnTo>
                    <a:pt x="40489" y="19369"/>
                  </a:lnTo>
                  <a:lnTo>
                    <a:pt x="49555" y="16117"/>
                  </a:lnTo>
                  <a:lnTo>
                    <a:pt x="53708" y="14941"/>
                  </a:lnTo>
                  <a:lnTo>
                    <a:pt x="55438" y="14250"/>
                  </a:lnTo>
                  <a:lnTo>
                    <a:pt x="57930" y="11690"/>
                  </a:lnTo>
                  <a:lnTo>
                    <a:pt x="59175" y="8162"/>
                  </a:lnTo>
                  <a:lnTo>
                    <a:pt x="59106" y="4289"/>
                  </a:lnTo>
                  <a:lnTo>
                    <a:pt x="57445" y="761"/>
                  </a:lnTo>
                  <a:lnTo>
                    <a:pt x="49832" y="0"/>
                  </a:lnTo>
                  <a:lnTo>
                    <a:pt x="42703" y="623"/>
                  </a:lnTo>
                  <a:lnTo>
                    <a:pt x="24570" y="4289"/>
                  </a:lnTo>
                  <a:lnTo>
                    <a:pt x="22632" y="4496"/>
                  </a:lnTo>
                  <a:lnTo>
                    <a:pt x="20902" y="4358"/>
                  </a:lnTo>
                  <a:lnTo>
                    <a:pt x="19587" y="3874"/>
                  </a:lnTo>
                  <a:lnTo>
                    <a:pt x="17372" y="2421"/>
                  </a:lnTo>
                  <a:lnTo>
                    <a:pt x="15711" y="1798"/>
                  </a:lnTo>
                  <a:lnTo>
                    <a:pt x="12320" y="1522"/>
                  </a:lnTo>
                  <a:lnTo>
                    <a:pt x="9205" y="2283"/>
                  </a:lnTo>
                  <a:lnTo>
                    <a:pt x="6437" y="3735"/>
                  </a:lnTo>
                  <a:lnTo>
                    <a:pt x="4153" y="5672"/>
                  </a:lnTo>
                  <a:lnTo>
                    <a:pt x="0" y="12174"/>
                  </a:lnTo>
                  <a:lnTo>
                    <a:pt x="277" y="1798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8" name="Freeform 3757">
              <a:extLst>
                <a:ext uri="{FF2B5EF4-FFF2-40B4-BE49-F238E27FC236}">
                  <a16:creationId xmlns:a16="http://schemas.microsoft.com/office/drawing/2014/main" id="{25117DBC-089C-5B2C-F92C-E3F485FABF85}"/>
                </a:ext>
              </a:extLst>
            </p:cNvPr>
            <p:cNvSpPr/>
            <p:nvPr/>
          </p:nvSpPr>
          <p:spPr>
            <a:xfrm>
              <a:off x="6670935" y="1993173"/>
              <a:ext cx="92651" cy="44313"/>
            </a:xfrm>
            <a:custGeom>
              <a:avLst/>
              <a:gdLst>
                <a:gd name="connsiteX0" fmla="*/ 55033 w 69567"/>
                <a:gd name="connsiteY0" fmla="*/ 5188 h 33272"/>
                <a:gd name="connsiteX1" fmla="*/ 62577 w 69567"/>
                <a:gd name="connsiteY1" fmla="*/ 5949 h 33272"/>
                <a:gd name="connsiteX2" fmla="*/ 64239 w 69567"/>
                <a:gd name="connsiteY2" fmla="*/ 9477 h 33272"/>
                <a:gd name="connsiteX3" fmla="*/ 64239 w 69567"/>
                <a:gd name="connsiteY3" fmla="*/ 13350 h 33272"/>
                <a:gd name="connsiteX4" fmla="*/ 63062 w 69567"/>
                <a:gd name="connsiteY4" fmla="*/ 16878 h 33272"/>
                <a:gd name="connsiteX5" fmla="*/ 60570 w 69567"/>
                <a:gd name="connsiteY5" fmla="*/ 19438 h 33272"/>
                <a:gd name="connsiteX6" fmla="*/ 58909 w 69567"/>
                <a:gd name="connsiteY6" fmla="*/ 20130 h 33272"/>
                <a:gd name="connsiteX7" fmla="*/ 54757 w 69567"/>
                <a:gd name="connsiteY7" fmla="*/ 21305 h 33272"/>
                <a:gd name="connsiteX8" fmla="*/ 45621 w 69567"/>
                <a:gd name="connsiteY8" fmla="*/ 24557 h 33272"/>
                <a:gd name="connsiteX9" fmla="*/ 39738 w 69567"/>
                <a:gd name="connsiteY9" fmla="*/ 27531 h 33272"/>
                <a:gd name="connsiteX10" fmla="*/ 37039 w 69567"/>
                <a:gd name="connsiteY10" fmla="*/ 28015 h 33272"/>
                <a:gd name="connsiteX11" fmla="*/ 25065 w 69567"/>
                <a:gd name="connsiteY11" fmla="*/ 26148 h 33272"/>
                <a:gd name="connsiteX12" fmla="*/ 21674 w 69567"/>
                <a:gd name="connsiteY12" fmla="*/ 26355 h 33272"/>
                <a:gd name="connsiteX13" fmla="*/ 17244 w 69567"/>
                <a:gd name="connsiteY13" fmla="*/ 27116 h 33272"/>
                <a:gd name="connsiteX14" fmla="*/ 9492 w 69567"/>
                <a:gd name="connsiteY14" fmla="*/ 26839 h 33272"/>
                <a:gd name="connsiteX15" fmla="*/ 5409 w 69567"/>
                <a:gd name="connsiteY15" fmla="*/ 23173 h 33272"/>
                <a:gd name="connsiteX16" fmla="*/ 5132 w 69567"/>
                <a:gd name="connsiteY16" fmla="*/ 17363 h 33272"/>
                <a:gd name="connsiteX17" fmla="*/ 9216 w 69567"/>
                <a:gd name="connsiteY17" fmla="*/ 10791 h 33272"/>
                <a:gd name="connsiteX18" fmla="*/ 11500 w 69567"/>
                <a:gd name="connsiteY18" fmla="*/ 8854 h 33272"/>
                <a:gd name="connsiteX19" fmla="*/ 14268 w 69567"/>
                <a:gd name="connsiteY19" fmla="*/ 7402 h 33272"/>
                <a:gd name="connsiteX20" fmla="*/ 17383 w 69567"/>
                <a:gd name="connsiteY20" fmla="*/ 6710 h 33272"/>
                <a:gd name="connsiteX21" fmla="*/ 20774 w 69567"/>
                <a:gd name="connsiteY21" fmla="*/ 6986 h 33272"/>
                <a:gd name="connsiteX22" fmla="*/ 22435 w 69567"/>
                <a:gd name="connsiteY22" fmla="*/ 7609 h 33272"/>
                <a:gd name="connsiteX23" fmla="*/ 24650 w 69567"/>
                <a:gd name="connsiteY23" fmla="*/ 9062 h 33272"/>
                <a:gd name="connsiteX24" fmla="*/ 25965 w 69567"/>
                <a:gd name="connsiteY24" fmla="*/ 9546 h 33272"/>
                <a:gd name="connsiteX25" fmla="*/ 27695 w 69567"/>
                <a:gd name="connsiteY25" fmla="*/ 9684 h 33272"/>
                <a:gd name="connsiteX26" fmla="*/ 29633 w 69567"/>
                <a:gd name="connsiteY26" fmla="*/ 9477 h 33272"/>
                <a:gd name="connsiteX27" fmla="*/ 47836 w 69567"/>
                <a:gd name="connsiteY27" fmla="*/ 5811 h 33272"/>
                <a:gd name="connsiteX28" fmla="*/ 54964 w 69567"/>
                <a:gd name="connsiteY28" fmla="*/ 5188 h 33272"/>
                <a:gd name="connsiteX29" fmla="*/ 54964 w 69567"/>
                <a:gd name="connsiteY29" fmla="*/ 0 h 33272"/>
                <a:gd name="connsiteX30" fmla="*/ 54549 w 69567"/>
                <a:gd name="connsiteY30" fmla="*/ 0 h 33272"/>
                <a:gd name="connsiteX31" fmla="*/ 47420 w 69567"/>
                <a:gd name="connsiteY31" fmla="*/ 623 h 33272"/>
                <a:gd name="connsiteX32" fmla="*/ 46866 w 69567"/>
                <a:gd name="connsiteY32" fmla="*/ 692 h 33272"/>
                <a:gd name="connsiteX33" fmla="*/ 28871 w 69567"/>
                <a:gd name="connsiteY33" fmla="*/ 4289 h 33272"/>
                <a:gd name="connsiteX34" fmla="*/ 27626 w 69567"/>
                <a:gd name="connsiteY34" fmla="*/ 4427 h 33272"/>
                <a:gd name="connsiteX35" fmla="*/ 27141 w 69567"/>
                <a:gd name="connsiteY35" fmla="*/ 4427 h 33272"/>
                <a:gd name="connsiteX36" fmla="*/ 27141 w 69567"/>
                <a:gd name="connsiteY36" fmla="*/ 4427 h 33272"/>
                <a:gd name="connsiteX37" fmla="*/ 25411 w 69567"/>
                <a:gd name="connsiteY37" fmla="*/ 3320 h 33272"/>
                <a:gd name="connsiteX38" fmla="*/ 24304 w 69567"/>
                <a:gd name="connsiteY38" fmla="*/ 2767 h 33272"/>
                <a:gd name="connsiteX39" fmla="*/ 22643 w 69567"/>
                <a:gd name="connsiteY39" fmla="*/ 2144 h 33272"/>
                <a:gd name="connsiteX40" fmla="*/ 21258 w 69567"/>
                <a:gd name="connsiteY40" fmla="*/ 1868 h 33272"/>
                <a:gd name="connsiteX41" fmla="*/ 17867 w 69567"/>
                <a:gd name="connsiteY41" fmla="*/ 1591 h 33272"/>
                <a:gd name="connsiteX42" fmla="*/ 17452 w 69567"/>
                <a:gd name="connsiteY42" fmla="*/ 1591 h 33272"/>
                <a:gd name="connsiteX43" fmla="*/ 16275 w 69567"/>
                <a:gd name="connsiteY43" fmla="*/ 1729 h 33272"/>
                <a:gd name="connsiteX44" fmla="*/ 13161 w 69567"/>
                <a:gd name="connsiteY44" fmla="*/ 2421 h 33272"/>
                <a:gd name="connsiteX45" fmla="*/ 11915 w 69567"/>
                <a:gd name="connsiteY45" fmla="*/ 2836 h 33272"/>
                <a:gd name="connsiteX46" fmla="*/ 9146 w 69567"/>
                <a:gd name="connsiteY46" fmla="*/ 4289 h 33272"/>
                <a:gd name="connsiteX47" fmla="*/ 8177 w 69567"/>
                <a:gd name="connsiteY47" fmla="*/ 4911 h 33272"/>
                <a:gd name="connsiteX48" fmla="*/ 5894 w 69567"/>
                <a:gd name="connsiteY48" fmla="*/ 6848 h 33272"/>
                <a:gd name="connsiteX49" fmla="*/ 4855 w 69567"/>
                <a:gd name="connsiteY49" fmla="*/ 8093 h 33272"/>
                <a:gd name="connsiteX50" fmla="*/ 772 w 69567"/>
                <a:gd name="connsiteY50" fmla="*/ 14665 h 33272"/>
                <a:gd name="connsiteX51" fmla="*/ 10 w 69567"/>
                <a:gd name="connsiteY51" fmla="*/ 17639 h 33272"/>
                <a:gd name="connsiteX52" fmla="*/ 287 w 69567"/>
                <a:gd name="connsiteY52" fmla="*/ 23450 h 33272"/>
                <a:gd name="connsiteX53" fmla="*/ 2017 w 69567"/>
                <a:gd name="connsiteY53" fmla="*/ 27116 h 33272"/>
                <a:gd name="connsiteX54" fmla="*/ 6101 w 69567"/>
                <a:gd name="connsiteY54" fmla="*/ 30782 h 33272"/>
                <a:gd name="connsiteX55" fmla="*/ 9423 w 69567"/>
                <a:gd name="connsiteY55" fmla="*/ 32096 h 33272"/>
                <a:gd name="connsiteX56" fmla="*/ 17175 w 69567"/>
                <a:gd name="connsiteY56" fmla="*/ 32373 h 33272"/>
                <a:gd name="connsiteX57" fmla="*/ 17313 w 69567"/>
                <a:gd name="connsiteY57" fmla="*/ 32373 h 33272"/>
                <a:gd name="connsiteX58" fmla="*/ 18213 w 69567"/>
                <a:gd name="connsiteY58" fmla="*/ 32304 h 33272"/>
                <a:gd name="connsiteX59" fmla="*/ 22365 w 69567"/>
                <a:gd name="connsiteY59" fmla="*/ 31612 h 33272"/>
                <a:gd name="connsiteX60" fmla="*/ 24927 w 69567"/>
                <a:gd name="connsiteY60" fmla="*/ 31474 h 33272"/>
                <a:gd name="connsiteX61" fmla="*/ 36346 w 69567"/>
                <a:gd name="connsiteY61" fmla="*/ 33272 h 33272"/>
                <a:gd name="connsiteX62" fmla="*/ 37177 w 69567"/>
                <a:gd name="connsiteY62" fmla="*/ 33272 h 33272"/>
                <a:gd name="connsiteX63" fmla="*/ 38077 w 69567"/>
                <a:gd name="connsiteY63" fmla="*/ 33203 h 33272"/>
                <a:gd name="connsiteX64" fmla="*/ 40776 w 69567"/>
                <a:gd name="connsiteY64" fmla="*/ 32719 h 33272"/>
                <a:gd name="connsiteX65" fmla="*/ 42229 w 69567"/>
                <a:gd name="connsiteY65" fmla="*/ 32235 h 33272"/>
                <a:gd name="connsiteX66" fmla="*/ 47836 w 69567"/>
                <a:gd name="connsiteY66" fmla="*/ 29399 h 33272"/>
                <a:gd name="connsiteX67" fmla="*/ 56487 w 69567"/>
                <a:gd name="connsiteY67" fmla="*/ 26286 h 33272"/>
                <a:gd name="connsiteX68" fmla="*/ 60432 w 69567"/>
                <a:gd name="connsiteY68" fmla="*/ 25179 h 33272"/>
                <a:gd name="connsiteX69" fmla="*/ 61055 w 69567"/>
                <a:gd name="connsiteY69" fmla="*/ 24972 h 33272"/>
                <a:gd name="connsiteX70" fmla="*/ 62716 w 69567"/>
                <a:gd name="connsiteY70" fmla="*/ 24280 h 33272"/>
                <a:gd name="connsiteX71" fmla="*/ 64377 w 69567"/>
                <a:gd name="connsiteY71" fmla="*/ 23173 h 33272"/>
                <a:gd name="connsiteX72" fmla="*/ 66869 w 69567"/>
                <a:gd name="connsiteY72" fmla="*/ 20614 h 33272"/>
                <a:gd name="connsiteX73" fmla="*/ 68045 w 69567"/>
                <a:gd name="connsiteY73" fmla="*/ 18677 h 33272"/>
                <a:gd name="connsiteX74" fmla="*/ 69291 w 69567"/>
                <a:gd name="connsiteY74" fmla="*/ 15149 h 33272"/>
                <a:gd name="connsiteX75" fmla="*/ 69567 w 69567"/>
                <a:gd name="connsiteY75" fmla="*/ 13350 h 33272"/>
                <a:gd name="connsiteX76" fmla="*/ 69567 w 69567"/>
                <a:gd name="connsiteY76" fmla="*/ 9477 h 33272"/>
                <a:gd name="connsiteX77" fmla="*/ 69014 w 69567"/>
                <a:gd name="connsiteY77" fmla="*/ 7402 h 33272"/>
                <a:gd name="connsiteX78" fmla="*/ 67353 w 69567"/>
                <a:gd name="connsiteY78" fmla="*/ 3874 h 33272"/>
                <a:gd name="connsiteX79" fmla="*/ 63200 w 69567"/>
                <a:gd name="connsiteY79" fmla="*/ 899 h 33272"/>
                <a:gd name="connsiteX80" fmla="*/ 55656 w 69567"/>
                <a:gd name="connsiteY80" fmla="*/ 138 h 33272"/>
                <a:gd name="connsiteX81" fmla="*/ 55172 w 69567"/>
                <a:gd name="connsiteY81" fmla="*/ 138 h 33272"/>
                <a:gd name="connsiteX82" fmla="*/ 55172 w 69567"/>
                <a:gd name="connsiteY82" fmla="*/ 138 h 3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9567" h="33272">
                  <a:moveTo>
                    <a:pt x="55033" y="5188"/>
                  </a:moveTo>
                  <a:lnTo>
                    <a:pt x="62577" y="5949"/>
                  </a:lnTo>
                  <a:lnTo>
                    <a:pt x="64239" y="9477"/>
                  </a:lnTo>
                  <a:lnTo>
                    <a:pt x="64239" y="13350"/>
                  </a:lnTo>
                  <a:cubicBezTo>
                    <a:pt x="64239" y="13350"/>
                    <a:pt x="63062" y="16878"/>
                    <a:pt x="63062" y="16878"/>
                  </a:cubicBezTo>
                  <a:lnTo>
                    <a:pt x="60570" y="19438"/>
                  </a:lnTo>
                  <a:lnTo>
                    <a:pt x="58909" y="20130"/>
                  </a:lnTo>
                  <a:lnTo>
                    <a:pt x="54757" y="21305"/>
                  </a:lnTo>
                  <a:lnTo>
                    <a:pt x="45621" y="24557"/>
                  </a:lnTo>
                  <a:lnTo>
                    <a:pt x="39738" y="27531"/>
                  </a:lnTo>
                  <a:lnTo>
                    <a:pt x="37039" y="28015"/>
                  </a:lnTo>
                  <a:lnTo>
                    <a:pt x="25065" y="26148"/>
                  </a:lnTo>
                  <a:lnTo>
                    <a:pt x="21674" y="26355"/>
                  </a:lnTo>
                  <a:lnTo>
                    <a:pt x="17244" y="27116"/>
                  </a:lnTo>
                  <a:lnTo>
                    <a:pt x="9492" y="26839"/>
                  </a:lnTo>
                  <a:lnTo>
                    <a:pt x="5409" y="23173"/>
                  </a:lnTo>
                  <a:lnTo>
                    <a:pt x="5132" y="17363"/>
                  </a:lnTo>
                  <a:lnTo>
                    <a:pt x="9216" y="10791"/>
                  </a:lnTo>
                  <a:lnTo>
                    <a:pt x="11500" y="8854"/>
                  </a:lnTo>
                  <a:lnTo>
                    <a:pt x="14268" y="7402"/>
                  </a:lnTo>
                  <a:lnTo>
                    <a:pt x="17383" y="6710"/>
                  </a:lnTo>
                  <a:lnTo>
                    <a:pt x="20774" y="6986"/>
                  </a:lnTo>
                  <a:lnTo>
                    <a:pt x="22435" y="7609"/>
                  </a:lnTo>
                  <a:lnTo>
                    <a:pt x="24650" y="9062"/>
                  </a:lnTo>
                  <a:lnTo>
                    <a:pt x="25965" y="9546"/>
                  </a:lnTo>
                  <a:lnTo>
                    <a:pt x="27695" y="9684"/>
                  </a:lnTo>
                  <a:lnTo>
                    <a:pt x="29633" y="9477"/>
                  </a:lnTo>
                  <a:lnTo>
                    <a:pt x="47836" y="5811"/>
                  </a:lnTo>
                  <a:lnTo>
                    <a:pt x="54964" y="5188"/>
                  </a:lnTo>
                  <a:moveTo>
                    <a:pt x="54964" y="0"/>
                  </a:moveTo>
                  <a:cubicBezTo>
                    <a:pt x="54964" y="0"/>
                    <a:pt x="54687" y="0"/>
                    <a:pt x="54549" y="0"/>
                  </a:cubicBezTo>
                  <a:lnTo>
                    <a:pt x="47420" y="623"/>
                  </a:lnTo>
                  <a:cubicBezTo>
                    <a:pt x="47420" y="623"/>
                    <a:pt x="47005" y="623"/>
                    <a:pt x="46866" y="692"/>
                  </a:cubicBezTo>
                  <a:lnTo>
                    <a:pt x="28871" y="4289"/>
                  </a:lnTo>
                  <a:lnTo>
                    <a:pt x="27626" y="4427"/>
                  </a:lnTo>
                  <a:lnTo>
                    <a:pt x="27141" y="4427"/>
                  </a:lnTo>
                  <a:cubicBezTo>
                    <a:pt x="27141" y="4427"/>
                    <a:pt x="27141" y="4427"/>
                    <a:pt x="27141" y="4427"/>
                  </a:cubicBezTo>
                  <a:lnTo>
                    <a:pt x="25411" y="3320"/>
                  </a:lnTo>
                  <a:cubicBezTo>
                    <a:pt x="25065" y="3113"/>
                    <a:pt x="24650" y="2905"/>
                    <a:pt x="24304" y="2767"/>
                  </a:cubicBezTo>
                  <a:lnTo>
                    <a:pt x="22643" y="2144"/>
                  </a:lnTo>
                  <a:cubicBezTo>
                    <a:pt x="22227" y="2006"/>
                    <a:pt x="21743" y="1868"/>
                    <a:pt x="21258" y="1868"/>
                  </a:cubicBezTo>
                  <a:lnTo>
                    <a:pt x="17867" y="1591"/>
                  </a:lnTo>
                  <a:cubicBezTo>
                    <a:pt x="17867" y="1591"/>
                    <a:pt x="17590" y="1591"/>
                    <a:pt x="17452" y="1591"/>
                  </a:cubicBezTo>
                  <a:cubicBezTo>
                    <a:pt x="17037" y="1591"/>
                    <a:pt x="16691" y="1591"/>
                    <a:pt x="16275" y="1729"/>
                  </a:cubicBezTo>
                  <a:lnTo>
                    <a:pt x="13161" y="2421"/>
                  </a:lnTo>
                  <a:cubicBezTo>
                    <a:pt x="12745" y="2490"/>
                    <a:pt x="12330" y="2698"/>
                    <a:pt x="11915" y="2836"/>
                  </a:cubicBezTo>
                  <a:lnTo>
                    <a:pt x="9146" y="4289"/>
                  </a:lnTo>
                  <a:cubicBezTo>
                    <a:pt x="9146" y="4289"/>
                    <a:pt x="8454" y="4704"/>
                    <a:pt x="8177" y="4911"/>
                  </a:cubicBezTo>
                  <a:lnTo>
                    <a:pt x="5894" y="6848"/>
                  </a:lnTo>
                  <a:cubicBezTo>
                    <a:pt x="5478" y="7194"/>
                    <a:pt x="5132" y="7609"/>
                    <a:pt x="4855" y="8093"/>
                  </a:cubicBezTo>
                  <a:lnTo>
                    <a:pt x="772" y="14665"/>
                  </a:lnTo>
                  <a:cubicBezTo>
                    <a:pt x="218" y="15564"/>
                    <a:pt x="-59" y="16602"/>
                    <a:pt x="10" y="17639"/>
                  </a:cubicBezTo>
                  <a:lnTo>
                    <a:pt x="287" y="23450"/>
                  </a:lnTo>
                  <a:cubicBezTo>
                    <a:pt x="287" y="24833"/>
                    <a:pt x="980" y="26148"/>
                    <a:pt x="2017" y="27116"/>
                  </a:cubicBezTo>
                  <a:lnTo>
                    <a:pt x="6101" y="30782"/>
                  </a:lnTo>
                  <a:cubicBezTo>
                    <a:pt x="7001" y="31612"/>
                    <a:pt x="8177" y="32027"/>
                    <a:pt x="9423" y="32096"/>
                  </a:cubicBezTo>
                  <a:lnTo>
                    <a:pt x="17175" y="32373"/>
                  </a:lnTo>
                  <a:cubicBezTo>
                    <a:pt x="17175" y="32373"/>
                    <a:pt x="17313" y="32373"/>
                    <a:pt x="17313" y="32373"/>
                  </a:cubicBezTo>
                  <a:cubicBezTo>
                    <a:pt x="17590" y="32373"/>
                    <a:pt x="17867" y="32373"/>
                    <a:pt x="18213" y="32304"/>
                  </a:cubicBezTo>
                  <a:lnTo>
                    <a:pt x="22365" y="31612"/>
                  </a:lnTo>
                  <a:lnTo>
                    <a:pt x="24927" y="31474"/>
                  </a:lnTo>
                  <a:lnTo>
                    <a:pt x="36346" y="33272"/>
                  </a:lnTo>
                  <a:cubicBezTo>
                    <a:pt x="36346" y="33272"/>
                    <a:pt x="36900" y="33272"/>
                    <a:pt x="37177" y="33272"/>
                  </a:cubicBezTo>
                  <a:cubicBezTo>
                    <a:pt x="37454" y="33272"/>
                    <a:pt x="37800" y="33272"/>
                    <a:pt x="38077" y="33203"/>
                  </a:cubicBezTo>
                  <a:lnTo>
                    <a:pt x="40776" y="32719"/>
                  </a:lnTo>
                  <a:cubicBezTo>
                    <a:pt x="41260" y="32650"/>
                    <a:pt x="41745" y="32442"/>
                    <a:pt x="42229" y="32235"/>
                  </a:cubicBezTo>
                  <a:lnTo>
                    <a:pt x="47836" y="29399"/>
                  </a:lnTo>
                  <a:lnTo>
                    <a:pt x="56487" y="26286"/>
                  </a:lnTo>
                  <a:lnTo>
                    <a:pt x="60432" y="25179"/>
                  </a:lnTo>
                  <a:cubicBezTo>
                    <a:pt x="60432" y="25179"/>
                    <a:pt x="60847" y="25041"/>
                    <a:pt x="61055" y="24972"/>
                  </a:cubicBezTo>
                  <a:lnTo>
                    <a:pt x="62716" y="24280"/>
                  </a:lnTo>
                  <a:cubicBezTo>
                    <a:pt x="63339" y="24003"/>
                    <a:pt x="63892" y="23657"/>
                    <a:pt x="64377" y="23173"/>
                  </a:cubicBezTo>
                  <a:lnTo>
                    <a:pt x="66869" y="20614"/>
                  </a:lnTo>
                  <a:cubicBezTo>
                    <a:pt x="67422" y="20060"/>
                    <a:pt x="67837" y="19369"/>
                    <a:pt x="68045" y="18677"/>
                  </a:cubicBezTo>
                  <a:lnTo>
                    <a:pt x="69291" y="15149"/>
                  </a:lnTo>
                  <a:cubicBezTo>
                    <a:pt x="69498" y="14596"/>
                    <a:pt x="69567" y="13973"/>
                    <a:pt x="69567" y="13350"/>
                  </a:cubicBezTo>
                  <a:lnTo>
                    <a:pt x="69567" y="9477"/>
                  </a:lnTo>
                  <a:cubicBezTo>
                    <a:pt x="69498" y="8716"/>
                    <a:pt x="69291" y="8024"/>
                    <a:pt x="69014" y="7402"/>
                  </a:cubicBezTo>
                  <a:lnTo>
                    <a:pt x="67353" y="3874"/>
                  </a:lnTo>
                  <a:cubicBezTo>
                    <a:pt x="66591" y="2213"/>
                    <a:pt x="65000" y="1107"/>
                    <a:pt x="63200" y="899"/>
                  </a:cubicBezTo>
                  <a:lnTo>
                    <a:pt x="55656" y="138"/>
                  </a:lnTo>
                  <a:cubicBezTo>
                    <a:pt x="55656" y="138"/>
                    <a:pt x="55310" y="138"/>
                    <a:pt x="55172" y="138"/>
                  </a:cubicBezTo>
                  <a:lnTo>
                    <a:pt x="55172"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59" name="Freeform 3758">
              <a:extLst>
                <a:ext uri="{FF2B5EF4-FFF2-40B4-BE49-F238E27FC236}">
                  <a16:creationId xmlns:a16="http://schemas.microsoft.com/office/drawing/2014/main" id="{DC99E047-98EC-9627-9C12-253147F91017}"/>
                </a:ext>
              </a:extLst>
            </p:cNvPr>
            <p:cNvSpPr/>
            <p:nvPr/>
          </p:nvSpPr>
          <p:spPr>
            <a:xfrm>
              <a:off x="6638594" y="1910536"/>
              <a:ext cx="41203" cy="12620"/>
            </a:xfrm>
            <a:custGeom>
              <a:avLst/>
              <a:gdLst>
                <a:gd name="connsiteX0" fmla="*/ 6990 w 30937"/>
                <a:gd name="connsiteY0" fmla="*/ 9131 h 9476"/>
                <a:gd name="connsiteX1" fmla="*/ 15088 w 30937"/>
                <a:gd name="connsiteY1" fmla="*/ 7678 h 9476"/>
                <a:gd name="connsiteX2" fmla="*/ 24847 w 30937"/>
                <a:gd name="connsiteY2" fmla="*/ 6986 h 9476"/>
                <a:gd name="connsiteX3" fmla="*/ 28861 w 30937"/>
                <a:gd name="connsiteY3" fmla="*/ 5396 h 9476"/>
                <a:gd name="connsiteX4" fmla="*/ 30938 w 30937"/>
                <a:gd name="connsiteY4" fmla="*/ 1729 h 9476"/>
                <a:gd name="connsiteX5" fmla="*/ 23739 w 30937"/>
                <a:gd name="connsiteY5" fmla="*/ 0 h 9476"/>
                <a:gd name="connsiteX6" fmla="*/ 12181 w 30937"/>
                <a:gd name="connsiteY6" fmla="*/ 623 h 9476"/>
                <a:gd name="connsiteX7" fmla="*/ 2284 w 30937"/>
                <a:gd name="connsiteY7" fmla="*/ 3528 h 9476"/>
                <a:gd name="connsiteX8" fmla="*/ 0 w 30937"/>
                <a:gd name="connsiteY8" fmla="*/ 8716 h 9476"/>
                <a:gd name="connsiteX9" fmla="*/ 2492 w 30937"/>
                <a:gd name="connsiteY9" fmla="*/ 9477 h 9476"/>
                <a:gd name="connsiteX10" fmla="*/ 6990 w 30937"/>
                <a:gd name="connsiteY10" fmla="*/ 9131 h 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37" h="9476">
                  <a:moveTo>
                    <a:pt x="6990" y="9131"/>
                  </a:moveTo>
                  <a:lnTo>
                    <a:pt x="15088" y="7678"/>
                  </a:lnTo>
                  <a:lnTo>
                    <a:pt x="24847" y="6986"/>
                  </a:lnTo>
                  <a:lnTo>
                    <a:pt x="28861" y="5396"/>
                  </a:lnTo>
                  <a:lnTo>
                    <a:pt x="30938" y="1729"/>
                  </a:lnTo>
                  <a:lnTo>
                    <a:pt x="23739" y="0"/>
                  </a:lnTo>
                  <a:lnTo>
                    <a:pt x="12181" y="623"/>
                  </a:lnTo>
                  <a:lnTo>
                    <a:pt x="2284" y="3528"/>
                  </a:lnTo>
                  <a:lnTo>
                    <a:pt x="0" y="8716"/>
                  </a:lnTo>
                  <a:lnTo>
                    <a:pt x="2492" y="9477"/>
                  </a:lnTo>
                  <a:lnTo>
                    <a:pt x="6990" y="913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0" name="Freeform 3759">
              <a:extLst>
                <a:ext uri="{FF2B5EF4-FFF2-40B4-BE49-F238E27FC236}">
                  <a16:creationId xmlns:a16="http://schemas.microsoft.com/office/drawing/2014/main" id="{3404C828-7DB1-C9F2-A5F4-527C63CE2042}"/>
                </a:ext>
              </a:extLst>
            </p:cNvPr>
            <p:cNvSpPr/>
            <p:nvPr/>
          </p:nvSpPr>
          <p:spPr>
            <a:xfrm>
              <a:off x="6631864" y="1903626"/>
              <a:ext cx="54843" cy="26439"/>
            </a:xfrm>
            <a:custGeom>
              <a:avLst/>
              <a:gdLst>
                <a:gd name="connsiteX0" fmla="*/ 28792 w 41179"/>
                <a:gd name="connsiteY0" fmla="*/ 5188 h 19852"/>
                <a:gd name="connsiteX1" fmla="*/ 36059 w 41179"/>
                <a:gd name="connsiteY1" fmla="*/ 6917 h 19852"/>
                <a:gd name="connsiteX2" fmla="*/ 33914 w 41179"/>
                <a:gd name="connsiteY2" fmla="*/ 10653 h 19852"/>
                <a:gd name="connsiteX3" fmla="*/ 29969 w 41179"/>
                <a:gd name="connsiteY3" fmla="*/ 12174 h 19852"/>
                <a:gd name="connsiteX4" fmla="*/ 20210 w 41179"/>
                <a:gd name="connsiteY4" fmla="*/ 12866 h 19852"/>
                <a:gd name="connsiteX5" fmla="*/ 12112 w 41179"/>
                <a:gd name="connsiteY5" fmla="*/ 14319 h 19852"/>
                <a:gd name="connsiteX6" fmla="*/ 7613 w 41179"/>
                <a:gd name="connsiteY6" fmla="*/ 14665 h 19852"/>
                <a:gd name="connsiteX7" fmla="*/ 5191 w 41179"/>
                <a:gd name="connsiteY7" fmla="*/ 13904 h 19852"/>
                <a:gd name="connsiteX8" fmla="*/ 7406 w 41179"/>
                <a:gd name="connsiteY8" fmla="*/ 8716 h 19852"/>
                <a:gd name="connsiteX9" fmla="*/ 17372 w 41179"/>
                <a:gd name="connsiteY9" fmla="*/ 5811 h 19852"/>
                <a:gd name="connsiteX10" fmla="*/ 28861 w 41179"/>
                <a:gd name="connsiteY10" fmla="*/ 5188 h 19852"/>
                <a:gd name="connsiteX11" fmla="*/ 28861 w 41179"/>
                <a:gd name="connsiteY11" fmla="*/ 0 h 19852"/>
                <a:gd name="connsiteX12" fmla="*/ 28584 w 41179"/>
                <a:gd name="connsiteY12" fmla="*/ 0 h 19852"/>
                <a:gd name="connsiteX13" fmla="*/ 17095 w 41179"/>
                <a:gd name="connsiteY13" fmla="*/ 623 h 19852"/>
                <a:gd name="connsiteX14" fmla="*/ 15919 w 41179"/>
                <a:gd name="connsiteY14" fmla="*/ 830 h 19852"/>
                <a:gd name="connsiteX15" fmla="*/ 5952 w 41179"/>
                <a:gd name="connsiteY15" fmla="*/ 3735 h 19852"/>
                <a:gd name="connsiteX16" fmla="*/ 2630 w 41179"/>
                <a:gd name="connsiteY16" fmla="*/ 6641 h 19852"/>
                <a:gd name="connsiteX17" fmla="*/ 415 w 41179"/>
                <a:gd name="connsiteY17" fmla="*/ 11829 h 19852"/>
                <a:gd name="connsiteX18" fmla="*/ 415 w 41179"/>
                <a:gd name="connsiteY18" fmla="*/ 16048 h 19852"/>
                <a:gd name="connsiteX19" fmla="*/ 3530 w 41179"/>
                <a:gd name="connsiteY19" fmla="*/ 18815 h 19852"/>
                <a:gd name="connsiteX20" fmla="*/ 5952 w 41179"/>
                <a:gd name="connsiteY20" fmla="*/ 19576 h 19852"/>
                <a:gd name="connsiteX21" fmla="*/ 7544 w 41179"/>
                <a:gd name="connsiteY21" fmla="*/ 19853 h 19852"/>
                <a:gd name="connsiteX22" fmla="*/ 7960 w 41179"/>
                <a:gd name="connsiteY22" fmla="*/ 19853 h 19852"/>
                <a:gd name="connsiteX23" fmla="*/ 12458 w 41179"/>
                <a:gd name="connsiteY23" fmla="*/ 19507 h 19852"/>
                <a:gd name="connsiteX24" fmla="*/ 12943 w 41179"/>
                <a:gd name="connsiteY24" fmla="*/ 19507 h 19852"/>
                <a:gd name="connsiteX25" fmla="*/ 20763 w 41179"/>
                <a:gd name="connsiteY25" fmla="*/ 18054 h 19852"/>
                <a:gd name="connsiteX26" fmla="*/ 30245 w 41179"/>
                <a:gd name="connsiteY26" fmla="*/ 17363 h 19852"/>
                <a:gd name="connsiteX27" fmla="*/ 31768 w 41179"/>
                <a:gd name="connsiteY27" fmla="*/ 17017 h 19852"/>
                <a:gd name="connsiteX28" fmla="*/ 35713 w 41179"/>
                <a:gd name="connsiteY28" fmla="*/ 15495 h 19852"/>
                <a:gd name="connsiteX29" fmla="*/ 38343 w 41179"/>
                <a:gd name="connsiteY29" fmla="*/ 13212 h 19852"/>
                <a:gd name="connsiteX30" fmla="*/ 40488 w 41179"/>
                <a:gd name="connsiteY30" fmla="*/ 9477 h 19852"/>
                <a:gd name="connsiteX31" fmla="*/ 40766 w 41179"/>
                <a:gd name="connsiteY31" fmla="*/ 4842 h 19852"/>
                <a:gd name="connsiteX32" fmla="*/ 37236 w 41179"/>
                <a:gd name="connsiteY32" fmla="*/ 1868 h 19852"/>
                <a:gd name="connsiteX33" fmla="*/ 29969 w 41179"/>
                <a:gd name="connsiteY33" fmla="*/ 138 h 19852"/>
                <a:gd name="connsiteX34" fmla="*/ 28792 w 41179"/>
                <a:gd name="connsiteY34" fmla="*/ 0 h 19852"/>
                <a:gd name="connsiteX35" fmla="*/ 28792 w 41179"/>
                <a:gd name="connsiteY35" fmla="*/ 0 h 1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179" h="19852">
                  <a:moveTo>
                    <a:pt x="28792" y="5188"/>
                  </a:moveTo>
                  <a:lnTo>
                    <a:pt x="36059" y="6917"/>
                  </a:lnTo>
                  <a:lnTo>
                    <a:pt x="33914" y="10653"/>
                  </a:lnTo>
                  <a:lnTo>
                    <a:pt x="29969" y="12174"/>
                  </a:lnTo>
                  <a:lnTo>
                    <a:pt x="20210" y="12866"/>
                  </a:lnTo>
                  <a:lnTo>
                    <a:pt x="12112" y="14319"/>
                  </a:lnTo>
                  <a:lnTo>
                    <a:pt x="7613" y="14665"/>
                  </a:lnTo>
                  <a:lnTo>
                    <a:pt x="5191" y="13904"/>
                  </a:lnTo>
                  <a:lnTo>
                    <a:pt x="7406" y="8716"/>
                  </a:lnTo>
                  <a:lnTo>
                    <a:pt x="17372" y="5811"/>
                  </a:lnTo>
                  <a:lnTo>
                    <a:pt x="28861" y="5188"/>
                  </a:lnTo>
                  <a:moveTo>
                    <a:pt x="28861" y="0"/>
                  </a:moveTo>
                  <a:cubicBezTo>
                    <a:pt x="28861" y="0"/>
                    <a:pt x="28654" y="0"/>
                    <a:pt x="28584" y="0"/>
                  </a:cubicBezTo>
                  <a:lnTo>
                    <a:pt x="17095" y="623"/>
                  </a:lnTo>
                  <a:cubicBezTo>
                    <a:pt x="16680" y="623"/>
                    <a:pt x="16334" y="692"/>
                    <a:pt x="15919" y="830"/>
                  </a:cubicBezTo>
                  <a:lnTo>
                    <a:pt x="5952" y="3735"/>
                  </a:lnTo>
                  <a:cubicBezTo>
                    <a:pt x="4430" y="4150"/>
                    <a:pt x="3253" y="5257"/>
                    <a:pt x="2630" y="6641"/>
                  </a:cubicBezTo>
                  <a:lnTo>
                    <a:pt x="415" y="11829"/>
                  </a:lnTo>
                  <a:cubicBezTo>
                    <a:pt x="-138" y="13143"/>
                    <a:pt x="-138" y="14665"/>
                    <a:pt x="415" y="16048"/>
                  </a:cubicBezTo>
                  <a:cubicBezTo>
                    <a:pt x="1038" y="17363"/>
                    <a:pt x="2146" y="18400"/>
                    <a:pt x="3530" y="18815"/>
                  </a:cubicBezTo>
                  <a:lnTo>
                    <a:pt x="5952" y="19576"/>
                  </a:lnTo>
                  <a:cubicBezTo>
                    <a:pt x="6437" y="19714"/>
                    <a:pt x="6990" y="19853"/>
                    <a:pt x="7544" y="19853"/>
                  </a:cubicBezTo>
                  <a:cubicBezTo>
                    <a:pt x="7682" y="19853"/>
                    <a:pt x="7821" y="19853"/>
                    <a:pt x="7960" y="19853"/>
                  </a:cubicBezTo>
                  <a:lnTo>
                    <a:pt x="12458" y="19507"/>
                  </a:lnTo>
                  <a:cubicBezTo>
                    <a:pt x="12458" y="19507"/>
                    <a:pt x="12804" y="19507"/>
                    <a:pt x="12943" y="19507"/>
                  </a:cubicBezTo>
                  <a:lnTo>
                    <a:pt x="20763" y="18054"/>
                  </a:lnTo>
                  <a:lnTo>
                    <a:pt x="30245" y="17363"/>
                  </a:lnTo>
                  <a:cubicBezTo>
                    <a:pt x="30799" y="17363"/>
                    <a:pt x="31284" y="17224"/>
                    <a:pt x="31768" y="17017"/>
                  </a:cubicBezTo>
                  <a:lnTo>
                    <a:pt x="35713" y="15495"/>
                  </a:lnTo>
                  <a:cubicBezTo>
                    <a:pt x="36820" y="15080"/>
                    <a:pt x="37720" y="14250"/>
                    <a:pt x="38343" y="13212"/>
                  </a:cubicBezTo>
                  <a:lnTo>
                    <a:pt x="40488" y="9477"/>
                  </a:lnTo>
                  <a:cubicBezTo>
                    <a:pt x="41319" y="8024"/>
                    <a:pt x="41388" y="6364"/>
                    <a:pt x="40766" y="4842"/>
                  </a:cubicBezTo>
                  <a:cubicBezTo>
                    <a:pt x="40142" y="3320"/>
                    <a:pt x="38827" y="2213"/>
                    <a:pt x="37236" y="1868"/>
                  </a:cubicBezTo>
                  <a:lnTo>
                    <a:pt x="29969" y="138"/>
                  </a:lnTo>
                  <a:cubicBezTo>
                    <a:pt x="29553" y="69"/>
                    <a:pt x="29138" y="0"/>
                    <a:pt x="28792" y="0"/>
                  </a:cubicBezTo>
                  <a:lnTo>
                    <a:pt x="2879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1" name="Freeform 3760">
              <a:extLst>
                <a:ext uri="{FF2B5EF4-FFF2-40B4-BE49-F238E27FC236}">
                  <a16:creationId xmlns:a16="http://schemas.microsoft.com/office/drawing/2014/main" id="{1F52E457-7F64-3BCB-82D7-19E333CB842F}"/>
                </a:ext>
              </a:extLst>
            </p:cNvPr>
            <p:cNvSpPr/>
            <p:nvPr/>
          </p:nvSpPr>
          <p:spPr>
            <a:xfrm>
              <a:off x="6570844" y="1935594"/>
              <a:ext cx="85631" cy="42102"/>
            </a:xfrm>
            <a:custGeom>
              <a:avLst/>
              <a:gdLst>
                <a:gd name="connsiteX0" fmla="*/ 2561 w 64296"/>
                <a:gd name="connsiteY0" fmla="*/ 25802 h 31612"/>
                <a:gd name="connsiteX1" fmla="*/ 4222 w 64296"/>
                <a:gd name="connsiteY1" fmla="*/ 27393 h 31612"/>
                <a:gd name="connsiteX2" fmla="*/ 6644 w 64296"/>
                <a:gd name="connsiteY2" fmla="*/ 27808 h 31612"/>
                <a:gd name="connsiteX3" fmla="*/ 8997 w 64296"/>
                <a:gd name="connsiteY3" fmla="*/ 27185 h 31612"/>
                <a:gd name="connsiteX4" fmla="*/ 11489 w 64296"/>
                <a:gd name="connsiteY4" fmla="*/ 26286 h 31612"/>
                <a:gd name="connsiteX5" fmla="*/ 14050 w 64296"/>
                <a:gd name="connsiteY5" fmla="*/ 25940 h 31612"/>
                <a:gd name="connsiteX6" fmla="*/ 15988 w 64296"/>
                <a:gd name="connsiteY6" fmla="*/ 26701 h 31612"/>
                <a:gd name="connsiteX7" fmla="*/ 17649 w 64296"/>
                <a:gd name="connsiteY7" fmla="*/ 27946 h 31612"/>
                <a:gd name="connsiteX8" fmla="*/ 19448 w 64296"/>
                <a:gd name="connsiteY8" fmla="*/ 28984 h 31612"/>
                <a:gd name="connsiteX9" fmla="*/ 21732 w 64296"/>
                <a:gd name="connsiteY9" fmla="*/ 29260 h 31612"/>
                <a:gd name="connsiteX10" fmla="*/ 23878 w 64296"/>
                <a:gd name="connsiteY10" fmla="*/ 28430 h 31612"/>
                <a:gd name="connsiteX11" fmla="*/ 27269 w 64296"/>
                <a:gd name="connsiteY11" fmla="*/ 25733 h 31612"/>
                <a:gd name="connsiteX12" fmla="*/ 28999 w 64296"/>
                <a:gd name="connsiteY12" fmla="*/ 25248 h 31612"/>
                <a:gd name="connsiteX13" fmla="*/ 31006 w 64296"/>
                <a:gd name="connsiteY13" fmla="*/ 25940 h 31612"/>
                <a:gd name="connsiteX14" fmla="*/ 37443 w 64296"/>
                <a:gd name="connsiteY14" fmla="*/ 30229 h 31612"/>
                <a:gd name="connsiteX15" fmla="*/ 40073 w 64296"/>
                <a:gd name="connsiteY15" fmla="*/ 31266 h 31612"/>
                <a:gd name="connsiteX16" fmla="*/ 42288 w 64296"/>
                <a:gd name="connsiteY16" fmla="*/ 31612 h 31612"/>
                <a:gd name="connsiteX17" fmla="*/ 44572 w 64296"/>
                <a:gd name="connsiteY17" fmla="*/ 31128 h 31612"/>
                <a:gd name="connsiteX18" fmla="*/ 47340 w 64296"/>
                <a:gd name="connsiteY18" fmla="*/ 29883 h 31612"/>
                <a:gd name="connsiteX19" fmla="*/ 51147 w 64296"/>
                <a:gd name="connsiteY19" fmla="*/ 26632 h 31612"/>
                <a:gd name="connsiteX20" fmla="*/ 51908 w 64296"/>
                <a:gd name="connsiteY20" fmla="*/ 23104 h 31612"/>
                <a:gd name="connsiteX21" fmla="*/ 49693 w 64296"/>
                <a:gd name="connsiteY21" fmla="*/ 14457 h 31612"/>
                <a:gd name="connsiteX22" fmla="*/ 57376 w 64296"/>
                <a:gd name="connsiteY22" fmla="*/ 13212 h 31612"/>
                <a:gd name="connsiteX23" fmla="*/ 60836 w 64296"/>
                <a:gd name="connsiteY23" fmla="*/ 12105 h 31612"/>
                <a:gd name="connsiteX24" fmla="*/ 64297 w 64296"/>
                <a:gd name="connsiteY24" fmla="*/ 10238 h 31612"/>
                <a:gd name="connsiteX25" fmla="*/ 61252 w 64296"/>
                <a:gd name="connsiteY25" fmla="*/ 7125 h 31612"/>
                <a:gd name="connsiteX26" fmla="*/ 57722 w 64296"/>
                <a:gd name="connsiteY26" fmla="*/ 5949 h 31612"/>
                <a:gd name="connsiteX27" fmla="*/ 53846 w 64296"/>
                <a:gd name="connsiteY27" fmla="*/ 5188 h 31612"/>
                <a:gd name="connsiteX28" fmla="*/ 49763 w 64296"/>
                <a:gd name="connsiteY28" fmla="*/ 3528 h 31612"/>
                <a:gd name="connsiteX29" fmla="*/ 48102 w 64296"/>
                <a:gd name="connsiteY29" fmla="*/ 484 h 31612"/>
                <a:gd name="connsiteX30" fmla="*/ 45333 w 64296"/>
                <a:gd name="connsiteY30" fmla="*/ 0 h 31612"/>
                <a:gd name="connsiteX31" fmla="*/ 38827 w 64296"/>
                <a:gd name="connsiteY31" fmla="*/ 1522 h 31612"/>
                <a:gd name="connsiteX32" fmla="*/ 34675 w 64296"/>
                <a:gd name="connsiteY32" fmla="*/ 1522 h 31612"/>
                <a:gd name="connsiteX33" fmla="*/ 33221 w 64296"/>
                <a:gd name="connsiteY33" fmla="*/ 1937 h 31612"/>
                <a:gd name="connsiteX34" fmla="*/ 31284 w 64296"/>
                <a:gd name="connsiteY34" fmla="*/ 3251 h 31612"/>
                <a:gd name="connsiteX35" fmla="*/ 29899 w 64296"/>
                <a:gd name="connsiteY35" fmla="*/ 4704 h 31612"/>
                <a:gd name="connsiteX36" fmla="*/ 27477 w 64296"/>
                <a:gd name="connsiteY36" fmla="*/ 8162 h 31612"/>
                <a:gd name="connsiteX37" fmla="*/ 26162 w 64296"/>
                <a:gd name="connsiteY37" fmla="*/ 9615 h 31612"/>
                <a:gd name="connsiteX38" fmla="*/ 24570 w 64296"/>
                <a:gd name="connsiteY38" fmla="*/ 10584 h 31612"/>
                <a:gd name="connsiteX39" fmla="*/ 21040 w 64296"/>
                <a:gd name="connsiteY39" fmla="*/ 11967 h 31612"/>
                <a:gd name="connsiteX40" fmla="*/ 19448 w 64296"/>
                <a:gd name="connsiteY40" fmla="*/ 12935 h 31612"/>
                <a:gd name="connsiteX41" fmla="*/ 18203 w 64296"/>
                <a:gd name="connsiteY41" fmla="*/ 14388 h 31612"/>
                <a:gd name="connsiteX42" fmla="*/ 15918 w 64296"/>
                <a:gd name="connsiteY42" fmla="*/ 18331 h 31612"/>
                <a:gd name="connsiteX43" fmla="*/ 14465 w 64296"/>
                <a:gd name="connsiteY43" fmla="*/ 19507 h 31612"/>
                <a:gd name="connsiteX44" fmla="*/ 12804 w 64296"/>
                <a:gd name="connsiteY44" fmla="*/ 19507 h 31612"/>
                <a:gd name="connsiteX45" fmla="*/ 8721 w 64296"/>
                <a:gd name="connsiteY45" fmla="*/ 18123 h 31612"/>
                <a:gd name="connsiteX46" fmla="*/ 6990 w 64296"/>
                <a:gd name="connsiteY46" fmla="*/ 17708 h 31612"/>
                <a:gd name="connsiteX47" fmla="*/ 5260 w 64296"/>
                <a:gd name="connsiteY47" fmla="*/ 17778 h 31612"/>
                <a:gd name="connsiteX48" fmla="*/ 0 w 64296"/>
                <a:gd name="connsiteY48" fmla="*/ 19092 h 31612"/>
                <a:gd name="connsiteX49" fmla="*/ 1454 w 64296"/>
                <a:gd name="connsiteY49" fmla="*/ 23657 h 31612"/>
                <a:gd name="connsiteX50" fmla="*/ 2561 w 64296"/>
                <a:gd name="connsiteY50" fmla="*/ 25802 h 3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4296" h="31612">
                  <a:moveTo>
                    <a:pt x="2561" y="25802"/>
                  </a:moveTo>
                  <a:lnTo>
                    <a:pt x="4222" y="27393"/>
                  </a:lnTo>
                  <a:lnTo>
                    <a:pt x="6644" y="27808"/>
                  </a:lnTo>
                  <a:lnTo>
                    <a:pt x="8997" y="27185"/>
                  </a:lnTo>
                  <a:lnTo>
                    <a:pt x="11489" y="26286"/>
                  </a:lnTo>
                  <a:lnTo>
                    <a:pt x="14050" y="25940"/>
                  </a:lnTo>
                  <a:lnTo>
                    <a:pt x="15988" y="26701"/>
                  </a:lnTo>
                  <a:lnTo>
                    <a:pt x="17649" y="27946"/>
                  </a:lnTo>
                  <a:lnTo>
                    <a:pt x="19448" y="28984"/>
                  </a:lnTo>
                  <a:lnTo>
                    <a:pt x="21732" y="29260"/>
                  </a:lnTo>
                  <a:lnTo>
                    <a:pt x="23878" y="28430"/>
                  </a:lnTo>
                  <a:lnTo>
                    <a:pt x="27269" y="25733"/>
                  </a:lnTo>
                  <a:lnTo>
                    <a:pt x="28999" y="25248"/>
                  </a:lnTo>
                  <a:lnTo>
                    <a:pt x="31006" y="25940"/>
                  </a:lnTo>
                  <a:lnTo>
                    <a:pt x="37443" y="30229"/>
                  </a:lnTo>
                  <a:lnTo>
                    <a:pt x="40073" y="31266"/>
                  </a:lnTo>
                  <a:lnTo>
                    <a:pt x="42288" y="31612"/>
                  </a:lnTo>
                  <a:lnTo>
                    <a:pt x="44572" y="31128"/>
                  </a:lnTo>
                  <a:lnTo>
                    <a:pt x="47340" y="29883"/>
                  </a:lnTo>
                  <a:lnTo>
                    <a:pt x="51147" y="26632"/>
                  </a:lnTo>
                  <a:lnTo>
                    <a:pt x="51908" y="23104"/>
                  </a:lnTo>
                  <a:lnTo>
                    <a:pt x="49693" y="14457"/>
                  </a:lnTo>
                  <a:lnTo>
                    <a:pt x="57376" y="13212"/>
                  </a:lnTo>
                  <a:lnTo>
                    <a:pt x="60836" y="12105"/>
                  </a:lnTo>
                  <a:lnTo>
                    <a:pt x="64297" y="10238"/>
                  </a:lnTo>
                  <a:lnTo>
                    <a:pt x="61252" y="7125"/>
                  </a:lnTo>
                  <a:lnTo>
                    <a:pt x="57722" y="5949"/>
                  </a:lnTo>
                  <a:lnTo>
                    <a:pt x="53846" y="5188"/>
                  </a:lnTo>
                  <a:lnTo>
                    <a:pt x="49763" y="3528"/>
                  </a:lnTo>
                  <a:lnTo>
                    <a:pt x="48102" y="484"/>
                  </a:lnTo>
                  <a:lnTo>
                    <a:pt x="45333" y="0"/>
                  </a:lnTo>
                  <a:lnTo>
                    <a:pt x="38827" y="1522"/>
                  </a:lnTo>
                  <a:lnTo>
                    <a:pt x="34675" y="1522"/>
                  </a:lnTo>
                  <a:lnTo>
                    <a:pt x="33221" y="1937"/>
                  </a:lnTo>
                  <a:lnTo>
                    <a:pt x="31284" y="3251"/>
                  </a:lnTo>
                  <a:lnTo>
                    <a:pt x="29899" y="4704"/>
                  </a:lnTo>
                  <a:lnTo>
                    <a:pt x="27477" y="8162"/>
                  </a:lnTo>
                  <a:lnTo>
                    <a:pt x="26162" y="9615"/>
                  </a:lnTo>
                  <a:lnTo>
                    <a:pt x="24570" y="10584"/>
                  </a:lnTo>
                  <a:lnTo>
                    <a:pt x="21040" y="11967"/>
                  </a:lnTo>
                  <a:lnTo>
                    <a:pt x="19448" y="12935"/>
                  </a:lnTo>
                  <a:lnTo>
                    <a:pt x="18203" y="14388"/>
                  </a:lnTo>
                  <a:lnTo>
                    <a:pt x="15918" y="18331"/>
                  </a:lnTo>
                  <a:lnTo>
                    <a:pt x="14465" y="19507"/>
                  </a:lnTo>
                  <a:lnTo>
                    <a:pt x="12804" y="19507"/>
                  </a:lnTo>
                  <a:lnTo>
                    <a:pt x="8721" y="18123"/>
                  </a:lnTo>
                  <a:lnTo>
                    <a:pt x="6990" y="17708"/>
                  </a:lnTo>
                  <a:lnTo>
                    <a:pt x="5260" y="17778"/>
                  </a:lnTo>
                  <a:lnTo>
                    <a:pt x="0" y="19092"/>
                  </a:lnTo>
                  <a:lnTo>
                    <a:pt x="1454" y="23657"/>
                  </a:lnTo>
                  <a:lnTo>
                    <a:pt x="2561" y="2580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2" name="Freeform 3761">
              <a:extLst>
                <a:ext uri="{FF2B5EF4-FFF2-40B4-BE49-F238E27FC236}">
                  <a16:creationId xmlns:a16="http://schemas.microsoft.com/office/drawing/2014/main" id="{4CDB3973-30C5-423E-3738-1C91163EDBE0}"/>
                </a:ext>
              </a:extLst>
            </p:cNvPr>
            <p:cNvSpPr/>
            <p:nvPr/>
          </p:nvSpPr>
          <p:spPr>
            <a:xfrm>
              <a:off x="6563900" y="1928500"/>
              <a:ext cx="99213" cy="55921"/>
            </a:xfrm>
            <a:custGeom>
              <a:avLst/>
              <a:gdLst>
                <a:gd name="connsiteX0" fmla="*/ 50547 w 74494"/>
                <a:gd name="connsiteY0" fmla="*/ 5326 h 41988"/>
                <a:gd name="connsiteX1" fmla="*/ 53315 w 74494"/>
                <a:gd name="connsiteY1" fmla="*/ 5811 h 41988"/>
                <a:gd name="connsiteX2" fmla="*/ 54907 w 74494"/>
                <a:gd name="connsiteY2" fmla="*/ 8854 h 41988"/>
                <a:gd name="connsiteX3" fmla="*/ 58991 w 74494"/>
                <a:gd name="connsiteY3" fmla="*/ 10514 h 41988"/>
                <a:gd name="connsiteX4" fmla="*/ 62866 w 74494"/>
                <a:gd name="connsiteY4" fmla="*/ 11206 h 41988"/>
                <a:gd name="connsiteX5" fmla="*/ 66396 w 74494"/>
                <a:gd name="connsiteY5" fmla="*/ 12382 h 41988"/>
                <a:gd name="connsiteX6" fmla="*/ 69441 w 74494"/>
                <a:gd name="connsiteY6" fmla="*/ 15495 h 41988"/>
                <a:gd name="connsiteX7" fmla="*/ 65981 w 74494"/>
                <a:gd name="connsiteY7" fmla="*/ 17363 h 41988"/>
                <a:gd name="connsiteX8" fmla="*/ 62520 w 74494"/>
                <a:gd name="connsiteY8" fmla="*/ 18469 h 41988"/>
                <a:gd name="connsiteX9" fmla="*/ 54838 w 74494"/>
                <a:gd name="connsiteY9" fmla="*/ 19714 h 41988"/>
                <a:gd name="connsiteX10" fmla="*/ 57052 w 74494"/>
                <a:gd name="connsiteY10" fmla="*/ 28361 h 41988"/>
                <a:gd name="connsiteX11" fmla="*/ 56291 w 74494"/>
                <a:gd name="connsiteY11" fmla="*/ 31820 h 41988"/>
                <a:gd name="connsiteX12" fmla="*/ 52485 w 74494"/>
                <a:gd name="connsiteY12" fmla="*/ 35071 h 41988"/>
                <a:gd name="connsiteX13" fmla="*/ 49716 w 74494"/>
                <a:gd name="connsiteY13" fmla="*/ 36316 h 41988"/>
                <a:gd name="connsiteX14" fmla="*/ 47432 w 74494"/>
                <a:gd name="connsiteY14" fmla="*/ 36800 h 41988"/>
                <a:gd name="connsiteX15" fmla="*/ 45217 w 74494"/>
                <a:gd name="connsiteY15" fmla="*/ 36454 h 41988"/>
                <a:gd name="connsiteX16" fmla="*/ 42587 w 74494"/>
                <a:gd name="connsiteY16" fmla="*/ 35417 h 41988"/>
                <a:gd name="connsiteX17" fmla="*/ 36151 w 74494"/>
                <a:gd name="connsiteY17" fmla="*/ 31128 h 41988"/>
                <a:gd name="connsiteX18" fmla="*/ 34144 w 74494"/>
                <a:gd name="connsiteY18" fmla="*/ 30436 h 41988"/>
                <a:gd name="connsiteX19" fmla="*/ 32413 w 74494"/>
                <a:gd name="connsiteY19" fmla="*/ 30921 h 41988"/>
                <a:gd name="connsiteX20" fmla="*/ 29022 w 74494"/>
                <a:gd name="connsiteY20" fmla="*/ 33687 h 41988"/>
                <a:gd name="connsiteX21" fmla="*/ 26877 w 74494"/>
                <a:gd name="connsiteY21" fmla="*/ 34518 h 41988"/>
                <a:gd name="connsiteX22" fmla="*/ 24592 w 74494"/>
                <a:gd name="connsiteY22" fmla="*/ 34241 h 41988"/>
                <a:gd name="connsiteX23" fmla="*/ 22793 w 74494"/>
                <a:gd name="connsiteY23" fmla="*/ 33203 h 41988"/>
                <a:gd name="connsiteX24" fmla="*/ 21132 w 74494"/>
                <a:gd name="connsiteY24" fmla="*/ 31958 h 41988"/>
                <a:gd name="connsiteX25" fmla="*/ 19194 w 74494"/>
                <a:gd name="connsiteY25" fmla="*/ 31197 h 41988"/>
                <a:gd name="connsiteX26" fmla="*/ 16633 w 74494"/>
                <a:gd name="connsiteY26" fmla="*/ 31474 h 41988"/>
                <a:gd name="connsiteX27" fmla="*/ 14141 w 74494"/>
                <a:gd name="connsiteY27" fmla="*/ 32442 h 41988"/>
                <a:gd name="connsiteX28" fmla="*/ 11789 w 74494"/>
                <a:gd name="connsiteY28" fmla="*/ 33065 h 41988"/>
                <a:gd name="connsiteX29" fmla="*/ 9366 w 74494"/>
                <a:gd name="connsiteY29" fmla="*/ 32581 h 41988"/>
                <a:gd name="connsiteX30" fmla="*/ 7705 w 74494"/>
                <a:gd name="connsiteY30" fmla="*/ 30990 h 41988"/>
                <a:gd name="connsiteX31" fmla="*/ 6598 w 74494"/>
                <a:gd name="connsiteY31" fmla="*/ 28845 h 41988"/>
                <a:gd name="connsiteX32" fmla="*/ 5213 w 74494"/>
                <a:gd name="connsiteY32" fmla="*/ 24280 h 41988"/>
                <a:gd name="connsiteX33" fmla="*/ 10404 w 74494"/>
                <a:gd name="connsiteY33" fmla="*/ 23035 h 41988"/>
                <a:gd name="connsiteX34" fmla="*/ 12135 w 74494"/>
                <a:gd name="connsiteY34" fmla="*/ 22896 h 41988"/>
                <a:gd name="connsiteX35" fmla="*/ 13865 w 74494"/>
                <a:gd name="connsiteY35" fmla="*/ 23311 h 41988"/>
                <a:gd name="connsiteX36" fmla="*/ 17948 w 74494"/>
                <a:gd name="connsiteY36" fmla="*/ 24695 h 41988"/>
                <a:gd name="connsiteX37" fmla="*/ 19609 w 74494"/>
                <a:gd name="connsiteY37" fmla="*/ 24695 h 41988"/>
                <a:gd name="connsiteX38" fmla="*/ 21063 w 74494"/>
                <a:gd name="connsiteY38" fmla="*/ 23519 h 41988"/>
                <a:gd name="connsiteX39" fmla="*/ 23347 w 74494"/>
                <a:gd name="connsiteY39" fmla="*/ 19576 h 41988"/>
                <a:gd name="connsiteX40" fmla="*/ 24592 w 74494"/>
                <a:gd name="connsiteY40" fmla="*/ 18054 h 41988"/>
                <a:gd name="connsiteX41" fmla="*/ 26184 w 74494"/>
                <a:gd name="connsiteY41" fmla="*/ 17086 h 41988"/>
                <a:gd name="connsiteX42" fmla="*/ 29714 w 74494"/>
                <a:gd name="connsiteY42" fmla="*/ 15702 h 41988"/>
                <a:gd name="connsiteX43" fmla="*/ 31237 w 74494"/>
                <a:gd name="connsiteY43" fmla="*/ 14734 h 41988"/>
                <a:gd name="connsiteX44" fmla="*/ 32621 w 74494"/>
                <a:gd name="connsiteY44" fmla="*/ 13281 h 41988"/>
                <a:gd name="connsiteX45" fmla="*/ 34974 w 74494"/>
                <a:gd name="connsiteY45" fmla="*/ 9823 h 41988"/>
                <a:gd name="connsiteX46" fmla="*/ 36428 w 74494"/>
                <a:gd name="connsiteY46" fmla="*/ 8370 h 41988"/>
                <a:gd name="connsiteX47" fmla="*/ 38365 w 74494"/>
                <a:gd name="connsiteY47" fmla="*/ 7125 h 41988"/>
                <a:gd name="connsiteX48" fmla="*/ 39819 w 74494"/>
                <a:gd name="connsiteY48" fmla="*/ 6710 h 41988"/>
                <a:gd name="connsiteX49" fmla="*/ 43902 w 74494"/>
                <a:gd name="connsiteY49" fmla="*/ 6710 h 41988"/>
                <a:gd name="connsiteX50" fmla="*/ 50477 w 74494"/>
                <a:gd name="connsiteY50" fmla="*/ 5188 h 41988"/>
                <a:gd name="connsiteX51" fmla="*/ 50477 w 74494"/>
                <a:gd name="connsiteY51" fmla="*/ 0 h 41988"/>
                <a:gd name="connsiteX52" fmla="*/ 49301 w 74494"/>
                <a:gd name="connsiteY52" fmla="*/ 138 h 41988"/>
                <a:gd name="connsiteX53" fmla="*/ 43349 w 74494"/>
                <a:gd name="connsiteY53" fmla="*/ 1522 h 41988"/>
                <a:gd name="connsiteX54" fmla="*/ 39819 w 74494"/>
                <a:gd name="connsiteY54" fmla="*/ 1522 h 41988"/>
                <a:gd name="connsiteX55" fmla="*/ 38365 w 74494"/>
                <a:gd name="connsiteY55" fmla="*/ 1729 h 41988"/>
                <a:gd name="connsiteX56" fmla="*/ 36912 w 74494"/>
                <a:gd name="connsiteY56" fmla="*/ 2144 h 41988"/>
                <a:gd name="connsiteX57" fmla="*/ 35528 w 74494"/>
                <a:gd name="connsiteY57" fmla="*/ 2767 h 41988"/>
                <a:gd name="connsiteX58" fmla="*/ 33590 w 74494"/>
                <a:gd name="connsiteY58" fmla="*/ 4012 h 41988"/>
                <a:gd name="connsiteX59" fmla="*/ 32759 w 74494"/>
                <a:gd name="connsiteY59" fmla="*/ 4704 h 41988"/>
                <a:gd name="connsiteX60" fmla="*/ 31306 w 74494"/>
                <a:gd name="connsiteY60" fmla="*/ 6156 h 41988"/>
                <a:gd name="connsiteX61" fmla="*/ 30752 w 74494"/>
                <a:gd name="connsiteY61" fmla="*/ 6848 h 41988"/>
                <a:gd name="connsiteX62" fmla="*/ 28607 w 74494"/>
                <a:gd name="connsiteY62" fmla="*/ 9961 h 41988"/>
                <a:gd name="connsiteX63" fmla="*/ 27984 w 74494"/>
                <a:gd name="connsiteY63" fmla="*/ 10653 h 41988"/>
                <a:gd name="connsiteX64" fmla="*/ 27430 w 74494"/>
                <a:gd name="connsiteY64" fmla="*/ 10999 h 41988"/>
                <a:gd name="connsiteX65" fmla="*/ 24316 w 74494"/>
                <a:gd name="connsiteY65" fmla="*/ 12244 h 41988"/>
                <a:gd name="connsiteX66" fmla="*/ 23623 w 74494"/>
                <a:gd name="connsiteY66" fmla="*/ 12590 h 41988"/>
                <a:gd name="connsiteX67" fmla="*/ 22032 w 74494"/>
                <a:gd name="connsiteY67" fmla="*/ 13558 h 41988"/>
                <a:gd name="connsiteX68" fmla="*/ 20717 w 74494"/>
                <a:gd name="connsiteY68" fmla="*/ 14734 h 41988"/>
                <a:gd name="connsiteX69" fmla="*/ 19471 w 74494"/>
                <a:gd name="connsiteY69" fmla="*/ 16256 h 41988"/>
                <a:gd name="connsiteX70" fmla="*/ 18986 w 74494"/>
                <a:gd name="connsiteY70" fmla="*/ 16947 h 41988"/>
                <a:gd name="connsiteX71" fmla="*/ 17741 w 74494"/>
                <a:gd name="connsiteY71" fmla="*/ 19092 h 41988"/>
                <a:gd name="connsiteX72" fmla="*/ 15664 w 74494"/>
                <a:gd name="connsiteY72" fmla="*/ 18400 h 41988"/>
                <a:gd name="connsiteX73" fmla="*/ 15180 w 74494"/>
                <a:gd name="connsiteY73" fmla="*/ 18262 h 41988"/>
                <a:gd name="connsiteX74" fmla="*/ 13450 w 74494"/>
                <a:gd name="connsiteY74" fmla="*/ 17847 h 41988"/>
                <a:gd name="connsiteX75" fmla="*/ 12204 w 74494"/>
                <a:gd name="connsiteY75" fmla="*/ 17708 h 41988"/>
                <a:gd name="connsiteX76" fmla="*/ 11858 w 74494"/>
                <a:gd name="connsiteY76" fmla="*/ 17708 h 41988"/>
                <a:gd name="connsiteX77" fmla="*/ 10128 w 74494"/>
                <a:gd name="connsiteY77" fmla="*/ 17847 h 41988"/>
                <a:gd name="connsiteX78" fmla="*/ 9228 w 74494"/>
                <a:gd name="connsiteY78" fmla="*/ 17985 h 41988"/>
                <a:gd name="connsiteX79" fmla="*/ 4037 w 74494"/>
                <a:gd name="connsiteY79" fmla="*/ 19230 h 41988"/>
                <a:gd name="connsiteX80" fmla="*/ 715 w 74494"/>
                <a:gd name="connsiteY80" fmla="*/ 21720 h 41988"/>
                <a:gd name="connsiteX81" fmla="*/ 230 w 74494"/>
                <a:gd name="connsiteY81" fmla="*/ 25802 h 41988"/>
                <a:gd name="connsiteX82" fmla="*/ 1614 w 74494"/>
                <a:gd name="connsiteY82" fmla="*/ 30367 h 41988"/>
                <a:gd name="connsiteX83" fmla="*/ 1960 w 74494"/>
                <a:gd name="connsiteY83" fmla="*/ 31197 h 41988"/>
                <a:gd name="connsiteX84" fmla="*/ 3068 w 74494"/>
                <a:gd name="connsiteY84" fmla="*/ 33342 h 41988"/>
                <a:gd name="connsiteX85" fmla="*/ 4106 w 74494"/>
                <a:gd name="connsiteY85" fmla="*/ 34725 h 41988"/>
                <a:gd name="connsiteX86" fmla="*/ 5767 w 74494"/>
                <a:gd name="connsiteY86" fmla="*/ 36316 h 41988"/>
                <a:gd name="connsiteX87" fmla="*/ 8397 w 74494"/>
                <a:gd name="connsiteY87" fmla="*/ 37630 h 41988"/>
                <a:gd name="connsiteX88" fmla="*/ 10820 w 74494"/>
                <a:gd name="connsiteY88" fmla="*/ 38115 h 41988"/>
                <a:gd name="connsiteX89" fmla="*/ 11789 w 74494"/>
                <a:gd name="connsiteY89" fmla="*/ 38184 h 41988"/>
                <a:gd name="connsiteX90" fmla="*/ 13172 w 74494"/>
                <a:gd name="connsiteY90" fmla="*/ 37976 h 41988"/>
                <a:gd name="connsiteX91" fmla="*/ 15526 w 74494"/>
                <a:gd name="connsiteY91" fmla="*/ 37354 h 41988"/>
                <a:gd name="connsiteX92" fmla="*/ 16010 w 74494"/>
                <a:gd name="connsiteY92" fmla="*/ 37215 h 41988"/>
                <a:gd name="connsiteX93" fmla="*/ 17879 w 74494"/>
                <a:gd name="connsiteY93" fmla="*/ 36524 h 41988"/>
                <a:gd name="connsiteX94" fmla="*/ 18502 w 74494"/>
                <a:gd name="connsiteY94" fmla="*/ 36524 h 41988"/>
                <a:gd name="connsiteX95" fmla="*/ 18571 w 74494"/>
                <a:gd name="connsiteY95" fmla="*/ 36524 h 41988"/>
                <a:gd name="connsiteX96" fmla="*/ 19678 w 74494"/>
                <a:gd name="connsiteY96" fmla="*/ 37354 h 41988"/>
                <a:gd name="connsiteX97" fmla="*/ 20163 w 74494"/>
                <a:gd name="connsiteY97" fmla="*/ 37700 h 41988"/>
                <a:gd name="connsiteX98" fmla="*/ 21962 w 74494"/>
                <a:gd name="connsiteY98" fmla="*/ 38737 h 41988"/>
                <a:gd name="connsiteX99" fmla="*/ 23900 w 74494"/>
                <a:gd name="connsiteY99" fmla="*/ 39429 h 41988"/>
                <a:gd name="connsiteX100" fmla="*/ 26184 w 74494"/>
                <a:gd name="connsiteY100" fmla="*/ 39706 h 41988"/>
                <a:gd name="connsiteX101" fmla="*/ 26807 w 74494"/>
                <a:gd name="connsiteY101" fmla="*/ 39706 h 41988"/>
                <a:gd name="connsiteX102" fmla="*/ 28676 w 74494"/>
                <a:gd name="connsiteY102" fmla="*/ 39360 h 41988"/>
                <a:gd name="connsiteX103" fmla="*/ 30822 w 74494"/>
                <a:gd name="connsiteY103" fmla="*/ 38530 h 41988"/>
                <a:gd name="connsiteX104" fmla="*/ 32205 w 74494"/>
                <a:gd name="connsiteY104" fmla="*/ 37700 h 41988"/>
                <a:gd name="connsiteX105" fmla="*/ 34144 w 74494"/>
                <a:gd name="connsiteY105" fmla="*/ 36109 h 41988"/>
                <a:gd name="connsiteX106" fmla="*/ 39611 w 74494"/>
                <a:gd name="connsiteY106" fmla="*/ 39775 h 41988"/>
                <a:gd name="connsiteX107" fmla="*/ 40580 w 74494"/>
                <a:gd name="connsiteY107" fmla="*/ 40259 h 41988"/>
                <a:gd name="connsiteX108" fmla="*/ 43210 w 74494"/>
                <a:gd name="connsiteY108" fmla="*/ 41297 h 41988"/>
                <a:gd name="connsiteX109" fmla="*/ 44387 w 74494"/>
                <a:gd name="connsiteY109" fmla="*/ 41642 h 41988"/>
                <a:gd name="connsiteX110" fmla="*/ 46601 w 74494"/>
                <a:gd name="connsiteY110" fmla="*/ 41988 h 41988"/>
                <a:gd name="connsiteX111" fmla="*/ 47363 w 74494"/>
                <a:gd name="connsiteY111" fmla="*/ 41988 h 41988"/>
                <a:gd name="connsiteX112" fmla="*/ 48401 w 74494"/>
                <a:gd name="connsiteY112" fmla="*/ 41850 h 41988"/>
                <a:gd name="connsiteX113" fmla="*/ 50685 w 74494"/>
                <a:gd name="connsiteY113" fmla="*/ 41366 h 41988"/>
                <a:gd name="connsiteX114" fmla="*/ 51792 w 74494"/>
                <a:gd name="connsiteY114" fmla="*/ 41020 h 41988"/>
                <a:gd name="connsiteX115" fmla="*/ 54561 w 74494"/>
                <a:gd name="connsiteY115" fmla="*/ 39775 h 41988"/>
                <a:gd name="connsiteX116" fmla="*/ 55807 w 74494"/>
                <a:gd name="connsiteY116" fmla="*/ 39014 h 41988"/>
                <a:gd name="connsiteX117" fmla="*/ 59613 w 74494"/>
                <a:gd name="connsiteY117" fmla="*/ 35763 h 41988"/>
                <a:gd name="connsiteX118" fmla="*/ 61274 w 74494"/>
                <a:gd name="connsiteY118" fmla="*/ 32996 h 41988"/>
                <a:gd name="connsiteX119" fmla="*/ 62036 w 74494"/>
                <a:gd name="connsiteY119" fmla="*/ 29537 h 41988"/>
                <a:gd name="connsiteX120" fmla="*/ 62036 w 74494"/>
                <a:gd name="connsiteY120" fmla="*/ 27116 h 41988"/>
                <a:gd name="connsiteX121" fmla="*/ 61205 w 74494"/>
                <a:gd name="connsiteY121" fmla="*/ 23934 h 41988"/>
                <a:gd name="connsiteX122" fmla="*/ 63212 w 74494"/>
                <a:gd name="connsiteY122" fmla="*/ 23588 h 41988"/>
                <a:gd name="connsiteX123" fmla="*/ 63974 w 74494"/>
                <a:gd name="connsiteY123" fmla="*/ 23381 h 41988"/>
                <a:gd name="connsiteX124" fmla="*/ 67434 w 74494"/>
                <a:gd name="connsiteY124" fmla="*/ 22274 h 41988"/>
                <a:gd name="connsiteX125" fmla="*/ 68334 w 74494"/>
                <a:gd name="connsiteY125" fmla="*/ 21928 h 41988"/>
                <a:gd name="connsiteX126" fmla="*/ 71794 w 74494"/>
                <a:gd name="connsiteY126" fmla="*/ 20060 h 41988"/>
                <a:gd name="connsiteX127" fmla="*/ 74424 w 74494"/>
                <a:gd name="connsiteY127" fmla="*/ 16256 h 41988"/>
                <a:gd name="connsiteX128" fmla="*/ 72971 w 74494"/>
                <a:gd name="connsiteY128" fmla="*/ 11829 h 41988"/>
                <a:gd name="connsiteX129" fmla="*/ 69926 w 74494"/>
                <a:gd name="connsiteY129" fmla="*/ 8716 h 41988"/>
                <a:gd name="connsiteX130" fmla="*/ 67849 w 74494"/>
                <a:gd name="connsiteY130" fmla="*/ 7402 h 41988"/>
                <a:gd name="connsiteX131" fmla="*/ 64320 w 74494"/>
                <a:gd name="connsiteY131" fmla="*/ 6226 h 41988"/>
                <a:gd name="connsiteX132" fmla="*/ 63628 w 74494"/>
                <a:gd name="connsiteY132" fmla="*/ 6018 h 41988"/>
                <a:gd name="connsiteX133" fmla="*/ 60306 w 74494"/>
                <a:gd name="connsiteY133" fmla="*/ 5396 h 41988"/>
                <a:gd name="connsiteX134" fmla="*/ 58437 w 74494"/>
                <a:gd name="connsiteY134" fmla="*/ 4635 h 41988"/>
                <a:gd name="connsiteX135" fmla="*/ 57676 w 74494"/>
                <a:gd name="connsiteY135" fmla="*/ 3251 h 41988"/>
                <a:gd name="connsiteX136" fmla="*/ 53938 w 74494"/>
                <a:gd name="connsiteY136" fmla="*/ 553 h 41988"/>
                <a:gd name="connsiteX137" fmla="*/ 51170 w 74494"/>
                <a:gd name="connsiteY137" fmla="*/ 69 h 41988"/>
                <a:gd name="connsiteX138" fmla="*/ 50339 w 74494"/>
                <a:gd name="connsiteY138" fmla="*/ 0 h 41988"/>
                <a:gd name="connsiteX139" fmla="*/ 50339 w 74494"/>
                <a:gd name="connsiteY139" fmla="*/ 0 h 4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74494" h="41988">
                  <a:moveTo>
                    <a:pt x="50547" y="5326"/>
                  </a:moveTo>
                  <a:lnTo>
                    <a:pt x="53315" y="5811"/>
                  </a:lnTo>
                  <a:lnTo>
                    <a:pt x="54907" y="8854"/>
                  </a:lnTo>
                  <a:lnTo>
                    <a:pt x="58991" y="10514"/>
                  </a:lnTo>
                  <a:lnTo>
                    <a:pt x="62866" y="11206"/>
                  </a:lnTo>
                  <a:lnTo>
                    <a:pt x="66396" y="12382"/>
                  </a:lnTo>
                  <a:lnTo>
                    <a:pt x="69441" y="15495"/>
                  </a:lnTo>
                  <a:lnTo>
                    <a:pt x="65981" y="17363"/>
                  </a:lnTo>
                  <a:lnTo>
                    <a:pt x="62520" y="18469"/>
                  </a:lnTo>
                  <a:lnTo>
                    <a:pt x="54838" y="19714"/>
                  </a:lnTo>
                  <a:lnTo>
                    <a:pt x="57052" y="28361"/>
                  </a:lnTo>
                  <a:lnTo>
                    <a:pt x="56291" y="31820"/>
                  </a:lnTo>
                  <a:lnTo>
                    <a:pt x="52485" y="35071"/>
                  </a:lnTo>
                  <a:lnTo>
                    <a:pt x="49716" y="36316"/>
                  </a:lnTo>
                  <a:lnTo>
                    <a:pt x="47432" y="36800"/>
                  </a:lnTo>
                  <a:lnTo>
                    <a:pt x="45217" y="36454"/>
                  </a:lnTo>
                  <a:lnTo>
                    <a:pt x="42587" y="35417"/>
                  </a:lnTo>
                  <a:lnTo>
                    <a:pt x="36151" y="31128"/>
                  </a:lnTo>
                  <a:lnTo>
                    <a:pt x="34144" y="30436"/>
                  </a:lnTo>
                  <a:lnTo>
                    <a:pt x="32413" y="30921"/>
                  </a:lnTo>
                  <a:lnTo>
                    <a:pt x="29022" y="33687"/>
                  </a:lnTo>
                  <a:lnTo>
                    <a:pt x="26877" y="34518"/>
                  </a:lnTo>
                  <a:lnTo>
                    <a:pt x="24592" y="34241"/>
                  </a:lnTo>
                  <a:lnTo>
                    <a:pt x="22793" y="33203"/>
                  </a:lnTo>
                  <a:lnTo>
                    <a:pt x="21132" y="31958"/>
                  </a:lnTo>
                  <a:lnTo>
                    <a:pt x="19194" y="31197"/>
                  </a:lnTo>
                  <a:lnTo>
                    <a:pt x="16633" y="31474"/>
                  </a:lnTo>
                  <a:lnTo>
                    <a:pt x="14141" y="32442"/>
                  </a:lnTo>
                  <a:lnTo>
                    <a:pt x="11789" y="33065"/>
                  </a:lnTo>
                  <a:lnTo>
                    <a:pt x="9366" y="32581"/>
                  </a:lnTo>
                  <a:lnTo>
                    <a:pt x="7705" y="30990"/>
                  </a:lnTo>
                  <a:lnTo>
                    <a:pt x="6598" y="28845"/>
                  </a:lnTo>
                  <a:lnTo>
                    <a:pt x="5213" y="24280"/>
                  </a:lnTo>
                  <a:lnTo>
                    <a:pt x="10404" y="23035"/>
                  </a:lnTo>
                  <a:lnTo>
                    <a:pt x="12135" y="22896"/>
                  </a:lnTo>
                  <a:lnTo>
                    <a:pt x="13865" y="23311"/>
                  </a:lnTo>
                  <a:lnTo>
                    <a:pt x="17948" y="24695"/>
                  </a:lnTo>
                  <a:lnTo>
                    <a:pt x="19609" y="24695"/>
                  </a:lnTo>
                  <a:cubicBezTo>
                    <a:pt x="19609" y="24695"/>
                    <a:pt x="21063" y="23519"/>
                    <a:pt x="21063" y="23519"/>
                  </a:cubicBezTo>
                  <a:lnTo>
                    <a:pt x="23347" y="19576"/>
                  </a:lnTo>
                  <a:lnTo>
                    <a:pt x="24592" y="18054"/>
                  </a:lnTo>
                  <a:lnTo>
                    <a:pt x="26184" y="17086"/>
                  </a:lnTo>
                  <a:lnTo>
                    <a:pt x="29714" y="15702"/>
                  </a:lnTo>
                  <a:lnTo>
                    <a:pt x="31237" y="14734"/>
                  </a:lnTo>
                  <a:lnTo>
                    <a:pt x="32621" y="13281"/>
                  </a:lnTo>
                  <a:lnTo>
                    <a:pt x="34974" y="9823"/>
                  </a:lnTo>
                  <a:lnTo>
                    <a:pt x="36428" y="8370"/>
                  </a:lnTo>
                  <a:lnTo>
                    <a:pt x="38365" y="7125"/>
                  </a:lnTo>
                  <a:lnTo>
                    <a:pt x="39819" y="6710"/>
                  </a:lnTo>
                  <a:lnTo>
                    <a:pt x="43902" y="6710"/>
                  </a:lnTo>
                  <a:lnTo>
                    <a:pt x="50477" y="5188"/>
                  </a:lnTo>
                  <a:moveTo>
                    <a:pt x="50477" y="0"/>
                  </a:moveTo>
                  <a:cubicBezTo>
                    <a:pt x="50062" y="0"/>
                    <a:pt x="49716" y="0"/>
                    <a:pt x="49301" y="138"/>
                  </a:cubicBezTo>
                  <a:lnTo>
                    <a:pt x="43349" y="1522"/>
                  </a:lnTo>
                  <a:lnTo>
                    <a:pt x="39819" y="1522"/>
                  </a:lnTo>
                  <a:cubicBezTo>
                    <a:pt x="39334" y="1522"/>
                    <a:pt x="38850" y="1591"/>
                    <a:pt x="38365" y="1729"/>
                  </a:cubicBezTo>
                  <a:lnTo>
                    <a:pt x="36912" y="2144"/>
                  </a:lnTo>
                  <a:cubicBezTo>
                    <a:pt x="36428" y="2283"/>
                    <a:pt x="35943" y="2490"/>
                    <a:pt x="35528" y="2767"/>
                  </a:cubicBezTo>
                  <a:lnTo>
                    <a:pt x="33590" y="4012"/>
                  </a:lnTo>
                  <a:cubicBezTo>
                    <a:pt x="33590" y="4012"/>
                    <a:pt x="32967" y="4427"/>
                    <a:pt x="32759" y="4704"/>
                  </a:cubicBezTo>
                  <a:lnTo>
                    <a:pt x="31306" y="6156"/>
                  </a:lnTo>
                  <a:cubicBezTo>
                    <a:pt x="31306" y="6156"/>
                    <a:pt x="30891" y="6571"/>
                    <a:pt x="30752" y="6848"/>
                  </a:cubicBezTo>
                  <a:lnTo>
                    <a:pt x="28607" y="9961"/>
                  </a:lnTo>
                  <a:lnTo>
                    <a:pt x="27984" y="10653"/>
                  </a:lnTo>
                  <a:lnTo>
                    <a:pt x="27430" y="10999"/>
                  </a:lnTo>
                  <a:lnTo>
                    <a:pt x="24316" y="12244"/>
                  </a:lnTo>
                  <a:cubicBezTo>
                    <a:pt x="24316" y="12244"/>
                    <a:pt x="23831" y="12451"/>
                    <a:pt x="23623" y="12590"/>
                  </a:cubicBezTo>
                  <a:lnTo>
                    <a:pt x="22032" y="13558"/>
                  </a:lnTo>
                  <a:cubicBezTo>
                    <a:pt x="21547" y="13835"/>
                    <a:pt x="21063" y="14250"/>
                    <a:pt x="20717" y="14734"/>
                  </a:cubicBezTo>
                  <a:lnTo>
                    <a:pt x="19471" y="16256"/>
                  </a:lnTo>
                  <a:cubicBezTo>
                    <a:pt x="19471" y="16256"/>
                    <a:pt x="19125" y="16740"/>
                    <a:pt x="18986" y="16947"/>
                  </a:cubicBezTo>
                  <a:lnTo>
                    <a:pt x="17741" y="19092"/>
                  </a:lnTo>
                  <a:lnTo>
                    <a:pt x="15664" y="18400"/>
                  </a:lnTo>
                  <a:cubicBezTo>
                    <a:pt x="15664" y="18400"/>
                    <a:pt x="15387" y="18331"/>
                    <a:pt x="15180" y="18262"/>
                  </a:cubicBezTo>
                  <a:lnTo>
                    <a:pt x="13450" y="17847"/>
                  </a:lnTo>
                  <a:cubicBezTo>
                    <a:pt x="13034" y="17778"/>
                    <a:pt x="12619" y="17708"/>
                    <a:pt x="12204" y="17708"/>
                  </a:cubicBezTo>
                  <a:cubicBezTo>
                    <a:pt x="12065" y="17708"/>
                    <a:pt x="11996" y="17708"/>
                    <a:pt x="11858" y="17708"/>
                  </a:cubicBezTo>
                  <a:lnTo>
                    <a:pt x="10128" y="17847"/>
                  </a:lnTo>
                  <a:cubicBezTo>
                    <a:pt x="10128" y="17847"/>
                    <a:pt x="9504" y="17847"/>
                    <a:pt x="9228" y="17985"/>
                  </a:cubicBezTo>
                  <a:lnTo>
                    <a:pt x="4037" y="19230"/>
                  </a:lnTo>
                  <a:cubicBezTo>
                    <a:pt x="2653" y="19576"/>
                    <a:pt x="1476" y="20475"/>
                    <a:pt x="715" y="21720"/>
                  </a:cubicBezTo>
                  <a:cubicBezTo>
                    <a:pt x="-47" y="22966"/>
                    <a:pt x="-185" y="24418"/>
                    <a:pt x="230" y="25802"/>
                  </a:cubicBezTo>
                  <a:lnTo>
                    <a:pt x="1614" y="30367"/>
                  </a:lnTo>
                  <a:cubicBezTo>
                    <a:pt x="1614" y="30367"/>
                    <a:pt x="1822" y="30921"/>
                    <a:pt x="1960" y="31197"/>
                  </a:cubicBezTo>
                  <a:lnTo>
                    <a:pt x="3068" y="33342"/>
                  </a:lnTo>
                  <a:cubicBezTo>
                    <a:pt x="3345" y="33826"/>
                    <a:pt x="3691" y="34310"/>
                    <a:pt x="4106" y="34725"/>
                  </a:cubicBezTo>
                  <a:lnTo>
                    <a:pt x="5767" y="36316"/>
                  </a:lnTo>
                  <a:cubicBezTo>
                    <a:pt x="6459" y="37008"/>
                    <a:pt x="7428" y="37492"/>
                    <a:pt x="8397" y="37630"/>
                  </a:cubicBezTo>
                  <a:lnTo>
                    <a:pt x="10820" y="38115"/>
                  </a:lnTo>
                  <a:cubicBezTo>
                    <a:pt x="10820" y="38115"/>
                    <a:pt x="11442" y="38184"/>
                    <a:pt x="11789" y="38184"/>
                  </a:cubicBezTo>
                  <a:cubicBezTo>
                    <a:pt x="12273" y="38184"/>
                    <a:pt x="12688" y="38184"/>
                    <a:pt x="13172" y="37976"/>
                  </a:cubicBezTo>
                  <a:lnTo>
                    <a:pt x="15526" y="37354"/>
                  </a:lnTo>
                  <a:cubicBezTo>
                    <a:pt x="15526" y="37354"/>
                    <a:pt x="15872" y="37284"/>
                    <a:pt x="16010" y="37215"/>
                  </a:cubicBezTo>
                  <a:lnTo>
                    <a:pt x="17879" y="36524"/>
                  </a:lnTo>
                  <a:lnTo>
                    <a:pt x="18502" y="36524"/>
                  </a:lnTo>
                  <a:cubicBezTo>
                    <a:pt x="18502" y="36524"/>
                    <a:pt x="18571" y="36524"/>
                    <a:pt x="18571" y="36524"/>
                  </a:cubicBezTo>
                  <a:lnTo>
                    <a:pt x="19678" y="37354"/>
                  </a:lnTo>
                  <a:cubicBezTo>
                    <a:pt x="19678" y="37354"/>
                    <a:pt x="20025" y="37561"/>
                    <a:pt x="20163" y="37700"/>
                  </a:cubicBezTo>
                  <a:lnTo>
                    <a:pt x="21962" y="38737"/>
                  </a:lnTo>
                  <a:cubicBezTo>
                    <a:pt x="22585" y="39083"/>
                    <a:pt x="23208" y="39291"/>
                    <a:pt x="23900" y="39429"/>
                  </a:cubicBezTo>
                  <a:lnTo>
                    <a:pt x="26184" y="39706"/>
                  </a:lnTo>
                  <a:cubicBezTo>
                    <a:pt x="26184" y="39706"/>
                    <a:pt x="26599" y="39706"/>
                    <a:pt x="26807" y="39706"/>
                  </a:cubicBezTo>
                  <a:cubicBezTo>
                    <a:pt x="27430" y="39706"/>
                    <a:pt x="28053" y="39567"/>
                    <a:pt x="28676" y="39360"/>
                  </a:cubicBezTo>
                  <a:lnTo>
                    <a:pt x="30822" y="38530"/>
                  </a:lnTo>
                  <a:cubicBezTo>
                    <a:pt x="31306" y="38322"/>
                    <a:pt x="31790" y="38045"/>
                    <a:pt x="32205" y="37700"/>
                  </a:cubicBezTo>
                  <a:lnTo>
                    <a:pt x="34144" y="36109"/>
                  </a:lnTo>
                  <a:lnTo>
                    <a:pt x="39611" y="39775"/>
                  </a:lnTo>
                  <a:cubicBezTo>
                    <a:pt x="39611" y="39775"/>
                    <a:pt x="40234" y="40121"/>
                    <a:pt x="40580" y="40259"/>
                  </a:cubicBezTo>
                  <a:lnTo>
                    <a:pt x="43210" y="41297"/>
                  </a:lnTo>
                  <a:cubicBezTo>
                    <a:pt x="43556" y="41435"/>
                    <a:pt x="43971" y="41573"/>
                    <a:pt x="44387" y="41642"/>
                  </a:cubicBezTo>
                  <a:lnTo>
                    <a:pt x="46601" y="41988"/>
                  </a:lnTo>
                  <a:cubicBezTo>
                    <a:pt x="46601" y="41988"/>
                    <a:pt x="47086" y="41988"/>
                    <a:pt x="47363" y="41988"/>
                  </a:cubicBezTo>
                  <a:cubicBezTo>
                    <a:pt x="47709" y="41988"/>
                    <a:pt x="48055" y="41988"/>
                    <a:pt x="48401" y="41850"/>
                  </a:cubicBezTo>
                  <a:lnTo>
                    <a:pt x="50685" y="41366"/>
                  </a:lnTo>
                  <a:cubicBezTo>
                    <a:pt x="51031" y="41297"/>
                    <a:pt x="51446" y="41158"/>
                    <a:pt x="51792" y="41020"/>
                  </a:cubicBezTo>
                  <a:lnTo>
                    <a:pt x="54561" y="39775"/>
                  </a:lnTo>
                  <a:cubicBezTo>
                    <a:pt x="54976" y="39567"/>
                    <a:pt x="55391" y="39291"/>
                    <a:pt x="55807" y="39014"/>
                  </a:cubicBezTo>
                  <a:lnTo>
                    <a:pt x="59613" y="35763"/>
                  </a:lnTo>
                  <a:cubicBezTo>
                    <a:pt x="60444" y="35071"/>
                    <a:pt x="61067" y="34033"/>
                    <a:pt x="61274" y="32996"/>
                  </a:cubicBezTo>
                  <a:lnTo>
                    <a:pt x="62036" y="29537"/>
                  </a:lnTo>
                  <a:cubicBezTo>
                    <a:pt x="62243" y="28707"/>
                    <a:pt x="62174" y="27877"/>
                    <a:pt x="62036" y="27116"/>
                  </a:cubicBezTo>
                  <a:lnTo>
                    <a:pt x="61205" y="23934"/>
                  </a:lnTo>
                  <a:lnTo>
                    <a:pt x="63212" y="23588"/>
                  </a:lnTo>
                  <a:cubicBezTo>
                    <a:pt x="63212" y="23588"/>
                    <a:pt x="63697" y="23519"/>
                    <a:pt x="63974" y="23381"/>
                  </a:cubicBezTo>
                  <a:lnTo>
                    <a:pt x="67434" y="22274"/>
                  </a:lnTo>
                  <a:cubicBezTo>
                    <a:pt x="67434" y="22274"/>
                    <a:pt x="68057" y="22066"/>
                    <a:pt x="68334" y="21928"/>
                  </a:cubicBezTo>
                  <a:lnTo>
                    <a:pt x="71794" y="20060"/>
                  </a:lnTo>
                  <a:cubicBezTo>
                    <a:pt x="73248" y="19299"/>
                    <a:pt x="74217" y="17916"/>
                    <a:pt x="74424" y="16256"/>
                  </a:cubicBezTo>
                  <a:cubicBezTo>
                    <a:pt x="74701" y="14665"/>
                    <a:pt x="74148" y="13005"/>
                    <a:pt x="72971" y="11829"/>
                  </a:cubicBezTo>
                  <a:lnTo>
                    <a:pt x="69926" y="8716"/>
                  </a:lnTo>
                  <a:cubicBezTo>
                    <a:pt x="69372" y="8163"/>
                    <a:pt x="68680" y="7678"/>
                    <a:pt x="67849" y="7402"/>
                  </a:cubicBezTo>
                  <a:lnTo>
                    <a:pt x="64320" y="6226"/>
                  </a:lnTo>
                  <a:cubicBezTo>
                    <a:pt x="64320" y="6226"/>
                    <a:pt x="63835" y="6087"/>
                    <a:pt x="63628" y="6018"/>
                  </a:cubicBezTo>
                  <a:lnTo>
                    <a:pt x="60306" y="5396"/>
                  </a:lnTo>
                  <a:lnTo>
                    <a:pt x="58437" y="4635"/>
                  </a:lnTo>
                  <a:lnTo>
                    <a:pt x="57676" y="3251"/>
                  </a:lnTo>
                  <a:cubicBezTo>
                    <a:pt x="56914" y="1868"/>
                    <a:pt x="55530" y="830"/>
                    <a:pt x="53938" y="553"/>
                  </a:cubicBezTo>
                  <a:lnTo>
                    <a:pt x="51170" y="69"/>
                  </a:lnTo>
                  <a:cubicBezTo>
                    <a:pt x="51170" y="69"/>
                    <a:pt x="50616" y="0"/>
                    <a:pt x="50339" y="0"/>
                  </a:cubicBezTo>
                  <a:lnTo>
                    <a:pt x="5033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3" name="Freeform 3762">
              <a:extLst>
                <a:ext uri="{FF2B5EF4-FFF2-40B4-BE49-F238E27FC236}">
                  <a16:creationId xmlns:a16="http://schemas.microsoft.com/office/drawing/2014/main" id="{AC8193EA-A47B-0A77-4E82-64441FD02EC9}"/>
                </a:ext>
              </a:extLst>
            </p:cNvPr>
            <p:cNvSpPr/>
            <p:nvPr/>
          </p:nvSpPr>
          <p:spPr>
            <a:xfrm>
              <a:off x="6531853" y="1980184"/>
              <a:ext cx="100657" cy="38325"/>
            </a:xfrm>
            <a:custGeom>
              <a:avLst/>
              <a:gdLst>
                <a:gd name="connsiteX0" fmla="*/ 4498 w 75578"/>
                <a:gd name="connsiteY0" fmla="*/ 19991 h 28776"/>
                <a:gd name="connsiteX1" fmla="*/ 10866 w 75578"/>
                <a:gd name="connsiteY1" fmla="*/ 20890 h 28776"/>
                <a:gd name="connsiteX2" fmla="*/ 11835 w 75578"/>
                <a:gd name="connsiteY2" fmla="*/ 21305 h 28776"/>
                <a:gd name="connsiteX3" fmla="*/ 13150 w 75578"/>
                <a:gd name="connsiteY3" fmla="*/ 22343 h 28776"/>
                <a:gd name="connsiteX4" fmla="*/ 14119 w 75578"/>
                <a:gd name="connsiteY4" fmla="*/ 22689 h 28776"/>
                <a:gd name="connsiteX5" fmla="*/ 16126 w 75578"/>
                <a:gd name="connsiteY5" fmla="*/ 22758 h 28776"/>
                <a:gd name="connsiteX6" fmla="*/ 20071 w 75578"/>
                <a:gd name="connsiteY6" fmla="*/ 22135 h 28776"/>
                <a:gd name="connsiteX7" fmla="*/ 22009 w 75578"/>
                <a:gd name="connsiteY7" fmla="*/ 22135 h 28776"/>
                <a:gd name="connsiteX8" fmla="*/ 25746 w 75578"/>
                <a:gd name="connsiteY8" fmla="*/ 23035 h 28776"/>
                <a:gd name="connsiteX9" fmla="*/ 28722 w 75578"/>
                <a:gd name="connsiteY9" fmla="*/ 24557 h 28776"/>
                <a:gd name="connsiteX10" fmla="*/ 31422 w 75578"/>
                <a:gd name="connsiteY10" fmla="*/ 26355 h 28776"/>
                <a:gd name="connsiteX11" fmla="*/ 34398 w 75578"/>
                <a:gd name="connsiteY11" fmla="*/ 28015 h 28776"/>
                <a:gd name="connsiteX12" fmla="*/ 37304 w 75578"/>
                <a:gd name="connsiteY12" fmla="*/ 28707 h 28776"/>
                <a:gd name="connsiteX13" fmla="*/ 40834 w 75578"/>
                <a:gd name="connsiteY13" fmla="*/ 28776 h 28776"/>
                <a:gd name="connsiteX14" fmla="*/ 62359 w 75578"/>
                <a:gd name="connsiteY14" fmla="*/ 26009 h 28776"/>
                <a:gd name="connsiteX15" fmla="*/ 70042 w 75578"/>
                <a:gd name="connsiteY15" fmla="*/ 23588 h 28776"/>
                <a:gd name="connsiteX16" fmla="*/ 75578 w 75578"/>
                <a:gd name="connsiteY16" fmla="*/ 19922 h 28776"/>
                <a:gd name="connsiteX17" fmla="*/ 71703 w 75578"/>
                <a:gd name="connsiteY17" fmla="*/ 17847 h 28776"/>
                <a:gd name="connsiteX18" fmla="*/ 59521 w 75578"/>
                <a:gd name="connsiteY18" fmla="*/ 13074 h 28776"/>
                <a:gd name="connsiteX19" fmla="*/ 49763 w 75578"/>
                <a:gd name="connsiteY19" fmla="*/ 7747 h 28776"/>
                <a:gd name="connsiteX20" fmla="*/ 46233 w 75578"/>
                <a:gd name="connsiteY20" fmla="*/ 6502 h 28776"/>
                <a:gd name="connsiteX21" fmla="*/ 42149 w 75578"/>
                <a:gd name="connsiteY21" fmla="*/ 6018 h 28776"/>
                <a:gd name="connsiteX22" fmla="*/ 33844 w 75578"/>
                <a:gd name="connsiteY22" fmla="*/ 6502 h 28776"/>
                <a:gd name="connsiteX23" fmla="*/ 29691 w 75578"/>
                <a:gd name="connsiteY23" fmla="*/ 6364 h 28776"/>
                <a:gd name="connsiteX24" fmla="*/ 25677 w 75578"/>
                <a:gd name="connsiteY24" fmla="*/ 5326 h 28776"/>
                <a:gd name="connsiteX25" fmla="*/ 13773 w 75578"/>
                <a:gd name="connsiteY25" fmla="*/ 0 h 28776"/>
                <a:gd name="connsiteX26" fmla="*/ 11281 w 75578"/>
                <a:gd name="connsiteY26" fmla="*/ 1107 h 28776"/>
                <a:gd name="connsiteX27" fmla="*/ 9551 w 75578"/>
                <a:gd name="connsiteY27" fmla="*/ 3943 h 28776"/>
                <a:gd name="connsiteX28" fmla="*/ 7198 w 75578"/>
                <a:gd name="connsiteY28" fmla="*/ 10099 h 28776"/>
                <a:gd name="connsiteX29" fmla="*/ 6159 w 75578"/>
                <a:gd name="connsiteY29" fmla="*/ 12174 h 28776"/>
                <a:gd name="connsiteX30" fmla="*/ 5744 w 75578"/>
                <a:gd name="connsiteY30" fmla="*/ 12659 h 28776"/>
                <a:gd name="connsiteX31" fmla="*/ 5260 w 75578"/>
                <a:gd name="connsiteY31" fmla="*/ 12797 h 28776"/>
                <a:gd name="connsiteX32" fmla="*/ 2284 w 75578"/>
                <a:gd name="connsiteY32" fmla="*/ 14388 h 28776"/>
                <a:gd name="connsiteX33" fmla="*/ 969 w 75578"/>
                <a:gd name="connsiteY33" fmla="*/ 14803 h 28776"/>
                <a:gd name="connsiteX34" fmla="*/ 138 w 75578"/>
                <a:gd name="connsiteY34" fmla="*/ 15495 h 28776"/>
                <a:gd name="connsiteX35" fmla="*/ 0 w 75578"/>
                <a:gd name="connsiteY35" fmla="*/ 17086 h 28776"/>
                <a:gd name="connsiteX36" fmla="*/ 1453 w 75578"/>
                <a:gd name="connsiteY36" fmla="*/ 19023 h 28776"/>
                <a:gd name="connsiteX37" fmla="*/ 4498 w 75578"/>
                <a:gd name="connsiteY37" fmla="*/ 19991 h 2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5578" h="28776">
                  <a:moveTo>
                    <a:pt x="4498" y="19991"/>
                  </a:moveTo>
                  <a:lnTo>
                    <a:pt x="10866" y="20890"/>
                  </a:lnTo>
                  <a:lnTo>
                    <a:pt x="11835" y="21305"/>
                  </a:lnTo>
                  <a:lnTo>
                    <a:pt x="13150" y="22343"/>
                  </a:lnTo>
                  <a:lnTo>
                    <a:pt x="14119" y="22689"/>
                  </a:lnTo>
                  <a:lnTo>
                    <a:pt x="16126" y="22758"/>
                  </a:lnTo>
                  <a:lnTo>
                    <a:pt x="20071" y="22135"/>
                  </a:lnTo>
                  <a:lnTo>
                    <a:pt x="22009" y="22135"/>
                  </a:lnTo>
                  <a:lnTo>
                    <a:pt x="25746" y="23035"/>
                  </a:lnTo>
                  <a:lnTo>
                    <a:pt x="28722" y="24557"/>
                  </a:lnTo>
                  <a:lnTo>
                    <a:pt x="31422" y="26355"/>
                  </a:lnTo>
                  <a:lnTo>
                    <a:pt x="34398" y="28015"/>
                  </a:lnTo>
                  <a:lnTo>
                    <a:pt x="37304" y="28707"/>
                  </a:lnTo>
                  <a:lnTo>
                    <a:pt x="40834" y="28776"/>
                  </a:lnTo>
                  <a:lnTo>
                    <a:pt x="62359" y="26009"/>
                  </a:lnTo>
                  <a:lnTo>
                    <a:pt x="70042" y="23588"/>
                  </a:lnTo>
                  <a:lnTo>
                    <a:pt x="75578" y="19922"/>
                  </a:lnTo>
                  <a:lnTo>
                    <a:pt x="71703" y="17847"/>
                  </a:lnTo>
                  <a:lnTo>
                    <a:pt x="59521" y="13074"/>
                  </a:lnTo>
                  <a:lnTo>
                    <a:pt x="49763" y="7747"/>
                  </a:lnTo>
                  <a:lnTo>
                    <a:pt x="46233" y="6502"/>
                  </a:lnTo>
                  <a:lnTo>
                    <a:pt x="42149" y="6018"/>
                  </a:lnTo>
                  <a:lnTo>
                    <a:pt x="33844" y="6502"/>
                  </a:lnTo>
                  <a:lnTo>
                    <a:pt x="29691" y="6364"/>
                  </a:lnTo>
                  <a:lnTo>
                    <a:pt x="25677" y="5326"/>
                  </a:lnTo>
                  <a:lnTo>
                    <a:pt x="13773" y="0"/>
                  </a:lnTo>
                  <a:lnTo>
                    <a:pt x="11281" y="1107"/>
                  </a:lnTo>
                  <a:lnTo>
                    <a:pt x="9551" y="3943"/>
                  </a:lnTo>
                  <a:lnTo>
                    <a:pt x="7198" y="10099"/>
                  </a:lnTo>
                  <a:lnTo>
                    <a:pt x="6159" y="12174"/>
                  </a:lnTo>
                  <a:lnTo>
                    <a:pt x="5744" y="12659"/>
                  </a:lnTo>
                  <a:lnTo>
                    <a:pt x="5260" y="12797"/>
                  </a:lnTo>
                  <a:lnTo>
                    <a:pt x="2284" y="14388"/>
                  </a:lnTo>
                  <a:lnTo>
                    <a:pt x="969" y="14803"/>
                  </a:lnTo>
                  <a:lnTo>
                    <a:pt x="138" y="15495"/>
                  </a:lnTo>
                  <a:lnTo>
                    <a:pt x="0" y="17086"/>
                  </a:lnTo>
                  <a:lnTo>
                    <a:pt x="1453" y="19023"/>
                  </a:lnTo>
                  <a:lnTo>
                    <a:pt x="4498" y="199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4" name="Freeform 3763">
              <a:extLst>
                <a:ext uri="{FF2B5EF4-FFF2-40B4-BE49-F238E27FC236}">
                  <a16:creationId xmlns:a16="http://schemas.microsoft.com/office/drawing/2014/main" id="{A4C25B49-AC86-6A02-93AF-BBAC67FC8154}"/>
                </a:ext>
              </a:extLst>
            </p:cNvPr>
            <p:cNvSpPr/>
            <p:nvPr/>
          </p:nvSpPr>
          <p:spPr>
            <a:xfrm>
              <a:off x="6524628" y="1973366"/>
              <a:ext cx="114432" cy="52144"/>
            </a:xfrm>
            <a:custGeom>
              <a:avLst/>
              <a:gdLst>
                <a:gd name="connsiteX0" fmla="*/ 19198 w 85921"/>
                <a:gd name="connsiteY0" fmla="*/ 5119 h 39152"/>
                <a:gd name="connsiteX1" fmla="*/ 31102 w 85921"/>
                <a:gd name="connsiteY1" fmla="*/ 10445 h 39152"/>
                <a:gd name="connsiteX2" fmla="*/ 35116 w 85921"/>
                <a:gd name="connsiteY2" fmla="*/ 11483 h 39152"/>
                <a:gd name="connsiteX3" fmla="*/ 39269 w 85921"/>
                <a:gd name="connsiteY3" fmla="*/ 11690 h 39152"/>
                <a:gd name="connsiteX4" fmla="*/ 47574 w 85921"/>
                <a:gd name="connsiteY4" fmla="*/ 11206 h 39152"/>
                <a:gd name="connsiteX5" fmla="*/ 51658 w 85921"/>
                <a:gd name="connsiteY5" fmla="*/ 11690 h 39152"/>
                <a:gd name="connsiteX6" fmla="*/ 55188 w 85921"/>
                <a:gd name="connsiteY6" fmla="*/ 12936 h 39152"/>
                <a:gd name="connsiteX7" fmla="*/ 64946 w 85921"/>
                <a:gd name="connsiteY7" fmla="*/ 18262 h 39152"/>
                <a:gd name="connsiteX8" fmla="*/ 77128 w 85921"/>
                <a:gd name="connsiteY8" fmla="*/ 23035 h 39152"/>
                <a:gd name="connsiteX9" fmla="*/ 81003 w 85921"/>
                <a:gd name="connsiteY9" fmla="*/ 25110 h 39152"/>
                <a:gd name="connsiteX10" fmla="*/ 75467 w 85921"/>
                <a:gd name="connsiteY10" fmla="*/ 28845 h 39152"/>
                <a:gd name="connsiteX11" fmla="*/ 67784 w 85921"/>
                <a:gd name="connsiteY11" fmla="*/ 31266 h 39152"/>
                <a:gd name="connsiteX12" fmla="*/ 46259 w 85921"/>
                <a:gd name="connsiteY12" fmla="*/ 34033 h 39152"/>
                <a:gd name="connsiteX13" fmla="*/ 42730 w 85921"/>
                <a:gd name="connsiteY13" fmla="*/ 34033 h 39152"/>
                <a:gd name="connsiteX14" fmla="*/ 39753 w 85921"/>
                <a:gd name="connsiteY14" fmla="*/ 33273 h 39152"/>
                <a:gd name="connsiteX15" fmla="*/ 36777 w 85921"/>
                <a:gd name="connsiteY15" fmla="*/ 31612 h 39152"/>
                <a:gd name="connsiteX16" fmla="*/ 34078 w 85921"/>
                <a:gd name="connsiteY16" fmla="*/ 29814 h 39152"/>
                <a:gd name="connsiteX17" fmla="*/ 31171 w 85921"/>
                <a:gd name="connsiteY17" fmla="*/ 28292 h 39152"/>
                <a:gd name="connsiteX18" fmla="*/ 27434 w 85921"/>
                <a:gd name="connsiteY18" fmla="*/ 27393 h 39152"/>
                <a:gd name="connsiteX19" fmla="*/ 25496 w 85921"/>
                <a:gd name="connsiteY19" fmla="*/ 27393 h 39152"/>
                <a:gd name="connsiteX20" fmla="*/ 21551 w 85921"/>
                <a:gd name="connsiteY20" fmla="*/ 28015 h 39152"/>
                <a:gd name="connsiteX21" fmla="*/ 19544 w 85921"/>
                <a:gd name="connsiteY21" fmla="*/ 28015 h 39152"/>
                <a:gd name="connsiteX22" fmla="*/ 18506 w 85921"/>
                <a:gd name="connsiteY22" fmla="*/ 27600 h 39152"/>
                <a:gd name="connsiteX23" fmla="*/ 17191 w 85921"/>
                <a:gd name="connsiteY23" fmla="*/ 26563 h 39152"/>
                <a:gd name="connsiteX24" fmla="*/ 16222 w 85921"/>
                <a:gd name="connsiteY24" fmla="*/ 26148 h 39152"/>
                <a:gd name="connsiteX25" fmla="*/ 9785 w 85921"/>
                <a:gd name="connsiteY25" fmla="*/ 25248 h 39152"/>
                <a:gd name="connsiteX26" fmla="*/ 6809 w 85921"/>
                <a:gd name="connsiteY26" fmla="*/ 24280 h 39152"/>
                <a:gd name="connsiteX27" fmla="*/ 5356 w 85921"/>
                <a:gd name="connsiteY27" fmla="*/ 22343 h 39152"/>
                <a:gd name="connsiteX28" fmla="*/ 5494 w 85921"/>
                <a:gd name="connsiteY28" fmla="*/ 20821 h 39152"/>
                <a:gd name="connsiteX29" fmla="*/ 6324 w 85921"/>
                <a:gd name="connsiteY29" fmla="*/ 20130 h 39152"/>
                <a:gd name="connsiteX30" fmla="*/ 7639 w 85921"/>
                <a:gd name="connsiteY30" fmla="*/ 19714 h 39152"/>
                <a:gd name="connsiteX31" fmla="*/ 10616 w 85921"/>
                <a:gd name="connsiteY31" fmla="*/ 18124 h 39152"/>
                <a:gd name="connsiteX32" fmla="*/ 11100 w 85921"/>
                <a:gd name="connsiteY32" fmla="*/ 17985 h 39152"/>
                <a:gd name="connsiteX33" fmla="*/ 11515 w 85921"/>
                <a:gd name="connsiteY33" fmla="*/ 17501 h 39152"/>
                <a:gd name="connsiteX34" fmla="*/ 12554 w 85921"/>
                <a:gd name="connsiteY34" fmla="*/ 15426 h 39152"/>
                <a:gd name="connsiteX35" fmla="*/ 14976 w 85921"/>
                <a:gd name="connsiteY35" fmla="*/ 9269 h 39152"/>
                <a:gd name="connsiteX36" fmla="*/ 16706 w 85921"/>
                <a:gd name="connsiteY36" fmla="*/ 6433 h 39152"/>
                <a:gd name="connsiteX37" fmla="*/ 19198 w 85921"/>
                <a:gd name="connsiteY37" fmla="*/ 5257 h 39152"/>
                <a:gd name="connsiteX38" fmla="*/ 19198 w 85921"/>
                <a:gd name="connsiteY38" fmla="*/ 69 h 39152"/>
                <a:gd name="connsiteX39" fmla="*/ 16983 w 85921"/>
                <a:gd name="connsiteY39" fmla="*/ 553 h 39152"/>
                <a:gd name="connsiteX40" fmla="*/ 14492 w 85921"/>
                <a:gd name="connsiteY40" fmla="*/ 1729 h 39152"/>
                <a:gd name="connsiteX41" fmla="*/ 12208 w 85921"/>
                <a:gd name="connsiteY41" fmla="*/ 3735 h 39152"/>
                <a:gd name="connsiteX42" fmla="*/ 10477 w 85921"/>
                <a:gd name="connsiteY42" fmla="*/ 6572 h 39152"/>
                <a:gd name="connsiteX43" fmla="*/ 10062 w 85921"/>
                <a:gd name="connsiteY43" fmla="*/ 7402 h 39152"/>
                <a:gd name="connsiteX44" fmla="*/ 7709 w 85921"/>
                <a:gd name="connsiteY44" fmla="*/ 13351 h 39152"/>
                <a:gd name="connsiteX45" fmla="*/ 7432 w 85921"/>
                <a:gd name="connsiteY45" fmla="*/ 13904 h 39152"/>
                <a:gd name="connsiteX46" fmla="*/ 5494 w 85921"/>
                <a:gd name="connsiteY46" fmla="*/ 14941 h 39152"/>
                <a:gd name="connsiteX47" fmla="*/ 4594 w 85921"/>
                <a:gd name="connsiteY47" fmla="*/ 15218 h 39152"/>
                <a:gd name="connsiteX48" fmla="*/ 2864 w 85921"/>
                <a:gd name="connsiteY48" fmla="*/ 16187 h 39152"/>
                <a:gd name="connsiteX49" fmla="*/ 2033 w 85921"/>
                <a:gd name="connsiteY49" fmla="*/ 16878 h 39152"/>
                <a:gd name="connsiteX50" fmla="*/ 165 w 85921"/>
                <a:gd name="connsiteY50" fmla="*/ 20406 h 39152"/>
                <a:gd name="connsiteX51" fmla="*/ 26 w 85921"/>
                <a:gd name="connsiteY51" fmla="*/ 21928 h 39152"/>
                <a:gd name="connsiteX52" fmla="*/ 1065 w 85921"/>
                <a:gd name="connsiteY52" fmla="*/ 25525 h 39152"/>
                <a:gd name="connsiteX53" fmla="*/ 2518 w 85921"/>
                <a:gd name="connsiteY53" fmla="*/ 27462 h 39152"/>
                <a:gd name="connsiteX54" fmla="*/ 5079 w 85921"/>
                <a:gd name="connsiteY54" fmla="*/ 29260 h 39152"/>
                <a:gd name="connsiteX55" fmla="*/ 8055 w 85921"/>
                <a:gd name="connsiteY55" fmla="*/ 30229 h 39152"/>
                <a:gd name="connsiteX56" fmla="*/ 8954 w 85921"/>
                <a:gd name="connsiteY56" fmla="*/ 30436 h 39152"/>
                <a:gd name="connsiteX57" fmla="*/ 14492 w 85921"/>
                <a:gd name="connsiteY57" fmla="*/ 31197 h 39152"/>
                <a:gd name="connsiteX58" fmla="*/ 15253 w 85921"/>
                <a:gd name="connsiteY58" fmla="*/ 31751 h 39152"/>
                <a:gd name="connsiteX59" fmla="*/ 16637 w 85921"/>
                <a:gd name="connsiteY59" fmla="*/ 32512 h 39152"/>
                <a:gd name="connsiteX60" fmla="*/ 17675 w 85921"/>
                <a:gd name="connsiteY60" fmla="*/ 32857 h 39152"/>
                <a:gd name="connsiteX61" fmla="*/ 19198 w 85921"/>
                <a:gd name="connsiteY61" fmla="*/ 33134 h 39152"/>
                <a:gd name="connsiteX62" fmla="*/ 21205 w 85921"/>
                <a:gd name="connsiteY62" fmla="*/ 33134 h 39152"/>
                <a:gd name="connsiteX63" fmla="*/ 21413 w 85921"/>
                <a:gd name="connsiteY63" fmla="*/ 33203 h 39152"/>
                <a:gd name="connsiteX64" fmla="*/ 22174 w 85921"/>
                <a:gd name="connsiteY64" fmla="*/ 33203 h 39152"/>
                <a:gd name="connsiteX65" fmla="*/ 25773 w 85921"/>
                <a:gd name="connsiteY65" fmla="*/ 32650 h 39152"/>
                <a:gd name="connsiteX66" fmla="*/ 26673 w 85921"/>
                <a:gd name="connsiteY66" fmla="*/ 32650 h 39152"/>
                <a:gd name="connsiteX67" fmla="*/ 29164 w 85921"/>
                <a:gd name="connsiteY67" fmla="*/ 33203 h 39152"/>
                <a:gd name="connsiteX68" fmla="*/ 31241 w 85921"/>
                <a:gd name="connsiteY68" fmla="*/ 34310 h 39152"/>
                <a:gd name="connsiteX69" fmla="*/ 33732 w 85921"/>
                <a:gd name="connsiteY69" fmla="*/ 35970 h 39152"/>
                <a:gd name="connsiteX70" fmla="*/ 34078 w 85921"/>
                <a:gd name="connsiteY70" fmla="*/ 36178 h 39152"/>
                <a:gd name="connsiteX71" fmla="*/ 37054 w 85921"/>
                <a:gd name="connsiteY71" fmla="*/ 37838 h 39152"/>
                <a:gd name="connsiteX72" fmla="*/ 38369 w 85921"/>
                <a:gd name="connsiteY72" fmla="*/ 38322 h 39152"/>
                <a:gd name="connsiteX73" fmla="*/ 41346 w 85921"/>
                <a:gd name="connsiteY73" fmla="*/ 39014 h 39152"/>
                <a:gd name="connsiteX74" fmla="*/ 42522 w 85921"/>
                <a:gd name="connsiteY74" fmla="*/ 39152 h 39152"/>
                <a:gd name="connsiteX75" fmla="*/ 46052 w 85921"/>
                <a:gd name="connsiteY75" fmla="*/ 39152 h 39152"/>
                <a:gd name="connsiteX76" fmla="*/ 46052 w 85921"/>
                <a:gd name="connsiteY76" fmla="*/ 39152 h 39152"/>
                <a:gd name="connsiteX77" fmla="*/ 46675 w 85921"/>
                <a:gd name="connsiteY77" fmla="*/ 39152 h 39152"/>
                <a:gd name="connsiteX78" fmla="*/ 68199 w 85921"/>
                <a:gd name="connsiteY78" fmla="*/ 36385 h 39152"/>
                <a:gd name="connsiteX79" fmla="*/ 69099 w 85921"/>
                <a:gd name="connsiteY79" fmla="*/ 36178 h 39152"/>
                <a:gd name="connsiteX80" fmla="*/ 76782 w 85921"/>
                <a:gd name="connsiteY80" fmla="*/ 33757 h 39152"/>
                <a:gd name="connsiteX81" fmla="*/ 78097 w 85921"/>
                <a:gd name="connsiteY81" fmla="*/ 33134 h 39152"/>
                <a:gd name="connsiteX82" fmla="*/ 83633 w 85921"/>
                <a:gd name="connsiteY82" fmla="*/ 29399 h 39152"/>
                <a:gd name="connsiteX83" fmla="*/ 85917 w 85921"/>
                <a:gd name="connsiteY83" fmla="*/ 24833 h 39152"/>
                <a:gd name="connsiteX84" fmla="*/ 83218 w 85921"/>
                <a:gd name="connsiteY84" fmla="*/ 20545 h 39152"/>
                <a:gd name="connsiteX85" fmla="*/ 79342 w 85921"/>
                <a:gd name="connsiteY85" fmla="*/ 18469 h 39152"/>
                <a:gd name="connsiteX86" fmla="*/ 78789 w 85921"/>
                <a:gd name="connsiteY86" fmla="*/ 18193 h 39152"/>
                <a:gd name="connsiteX87" fmla="*/ 66953 w 85921"/>
                <a:gd name="connsiteY87" fmla="*/ 13558 h 39152"/>
                <a:gd name="connsiteX88" fmla="*/ 57472 w 85921"/>
                <a:gd name="connsiteY88" fmla="*/ 8370 h 39152"/>
                <a:gd name="connsiteX89" fmla="*/ 56710 w 85921"/>
                <a:gd name="connsiteY89" fmla="*/ 8024 h 39152"/>
                <a:gd name="connsiteX90" fmla="*/ 53180 w 85921"/>
                <a:gd name="connsiteY90" fmla="*/ 6779 h 39152"/>
                <a:gd name="connsiteX91" fmla="*/ 52004 w 85921"/>
                <a:gd name="connsiteY91" fmla="*/ 6502 h 39152"/>
                <a:gd name="connsiteX92" fmla="*/ 47920 w 85921"/>
                <a:gd name="connsiteY92" fmla="*/ 6018 h 39152"/>
                <a:gd name="connsiteX93" fmla="*/ 47367 w 85921"/>
                <a:gd name="connsiteY93" fmla="*/ 6018 h 39152"/>
                <a:gd name="connsiteX94" fmla="*/ 47021 w 85921"/>
                <a:gd name="connsiteY94" fmla="*/ 6018 h 39152"/>
                <a:gd name="connsiteX95" fmla="*/ 38992 w 85921"/>
                <a:gd name="connsiteY95" fmla="*/ 6502 h 39152"/>
                <a:gd name="connsiteX96" fmla="*/ 35670 w 85921"/>
                <a:gd name="connsiteY96" fmla="*/ 6364 h 39152"/>
                <a:gd name="connsiteX97" fmla="*/ 32625 w 85921"/>
                <a:gd name="connsiteY97" fmla="*/ 5603 h 39152"/>
                <a:gd name="connsiteX98" fmla="*/ 21136 w 85921"/>
                <a:gd name="connsiteY98" fmla="*/ 484 h 39152"/>
                <a:gd name="connsiteX99" fmla="*/ 18990 w 85921"/>
                <a:gd name="connsiteY99" fmla="*/ 0 h 39152"/>
                <a:gd name="connsiteX100" fmla="*/ 18990 w 85921"/>
                <a:gd name="connsiteY100" fmla="*/ 0 h 39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85921" h="39152">
                  <a:moveTo>
                    <a:pt x="19198" y="5119"/>
                  </a:moveTo>
                  <a:lnTo>
                    <a:pt x="31102" y="10445"/>
                  </a:lnTo>
                  <a:lnTo>
                    <a:pt x="35116" y="11483"/>
                  </a:lnTo>
                  <a:lnTo>
                    <a:pt x="39269" y="11690"/>
                  </a:lnTo>
                  <a:lnTo>
                    <a:pt x="47574" y="11206"/>
                  </a:lnTo>
                  <a:lnTo>
                    <a:pt x="51658" y="11690"/>
                  </a:lnTo>
                  <a:lnTo>
                    <a:pt x="55188" y="12936"/>
                  </a:lnTo>
                  <a:lnTo>
                    <a:pt x="64946" y="18262"/>
                  </a:lnTo>
                  <a:lnTo>
                    <a:pt x="77128" y="23035"/>
                  </a:lnTo>
                  <a:lnTo>
                    <a:pt x="81003" y="25110"/>
                  </a:lnTo>
                  <a:lnTo>
                    <a:pt x="75467" y="28845"/>
                  </a:lnTo>
                  <a:lnTo>
                    <a:pt x="67784" y="31266"/>
                  </a:lnTo>
                  <a:lnTo>
                    <a:pt x="46259" y="34033"/>
                  </a:lnTo>
                  <a:lnTo>
                    <a:pt x="42730" y="34033"/>
                  </a:lnTo>
                  <a:cubicBezTo>
                    <a:pt x="42730" y="34033"/>
                    <a:pt x="39753" y="33273"/>
                    <a:pt x="39753" y="33273"/>
                  </a:cubicBezTo>
                  <a:lnTo>
                    <a:pt x="36777" y="31612"/>
                  </a:lnTo>
                  <a:lnTo>
                    <a:pt x="34078" y="29814"/>
                  </a:lnTo>
                  <a:lnTo>
                    <a:pt x="31171" y="28292"/>
                  </a:lnTo>
                  <a:lnTo>
                    <a:pt x="27434" y="27393"/>
                  </a:lnTo>
                  <a:lnTo>
                    <a:pt x="25496" y="27393"/>
                  </a:lnTo>
                  <a:cubicBezTo>
                    <a:pt x="25496" y="27393"/>
                    <a:pt x="21551" y="28015"/>
                    <a:pt x="21551" y="28015"/>
                  </a:cubicBezTo>
                  <a:lnTo>
                    <a:pt x="19544" y="28015"/>
                  </a:lnTo>
                  <a:cubicBezTo>
                    <a:pt x="19544" y="28015"/>
                    <a:pt x="18506" y="27600"/>
                    <a:pt x="18506" y="27600"/>
                  </a:cubicBezTo>
                  <a:lnTo>
                    <a:pt x="17191" y="26563"/>
                  </a:lnTo>
                  <a:lnTo>
                    <a:pt x="16222" y="26148"/>
                  </a:lnTo>
                  <a:lnTo>
                    <a:pt x="9785" y="25248"/>
                  </a:lnTo>
                  <a:lnTo>
                    <a:pt x="6809" y="24280"/>
                  </a:lnTo>
                  <a:lnTo>
                    <a:pt x="5356" y="22343"/>
                  </a:lnTo>
                  <a:lnTo>
                    <a:pt x="5494" y="20821"/>
                  </a:lnTo>
                  <a:lnTo>
                    <a:pt x="6324" y="20130"/>
                  </a:lnTo>
                  <a:lnTo>
                    <a:pt x="7639" y="19714"/>
                  </a:lnTo>
                  <a:lnTo>
                    <a:pt x="10616" y="18124"/>
                  </a:lnTo>
                  <a:lnTo>
                    <a:pt x="11100" y="17985"/>
                  </a:lnTo>
                  <a:lnTo>
                    <a:pt x="11515" y="17501"/>
                  </a:lnTo>
                  <a:lnTo>
                    <a:pt x="12554" y="15426"/>
                  </a:lnTo>
                  <a:lnTo>
                    <a:pt x="14976" y="9269"/>
                  </a:lnTo>
                  <a:lnTo>
                    <a:pt x="16706" y="6433"/>
                  </a:lnTo>
                  <a:lnTo>
                    <a:pt x="19198" y="5257"/>
                  </a:lnTo>
                  <a:moveTo>
                    <a:pt x="19198" y="69"/>
                  </a:moveTo>
                  <a:cubicBezTo>
                    <a:pt x="18436" y="69"/>
                    <a:pt x="17675" y="208"/>
                    <a:pt x="16983" y="553"/>
                  </a:cubicBezTo>
                  <a:lnTo>
                    <a:pt x="14492" y="1729"/>
                  </a:lnTo>
                  <a:cubicBezTo>
                    <a:pt x="13592" y="2144"/>
                    <a:pt x="12761" y="2836"/>
                    <a:pt x="12208" y="3735"/>
                  </a:cubicBezTo>
                  <a:lnTo>
                    <a:pt x="10477" y="6572"/>
                  </a:lnTo>
                  <a:cubicBezTo>
                    <a:pt x="10477" y="6572"/>
                    <a:pt x="10201" y="7125"/>
                    <a:pt x="10062" y="7402"/>
                  </a:cubicBezTo>
                  <a:lnTo>
                    <a:pt x="7709" y="13351"/>
                  </a:lnTo>
                  <a:lnTo>
                    <a:pt x="7432" y="13904"/>
                  </a:lnTo>
                  <a:lnTo>
                    <a:pt x="5494" y="14941"/>
                  </a:lnTo>
                  <a:lnTo>
                    <a:pt x="4594" y="15218"/>
                  </a:lnTo>
                  <a:cubicBezTo>
                    <a:pt x="3972" y="15426"/>
                    <a:pt x="3418" y="15702"/>
                    <a:pt x="2864" y="16187"/>
                  </a:cubicBezTo>
                  <a:lnTo>
                    <a:pt x="2033" y="16878"/>
                  </a:lnTo>
                  <a:cubicBezTo>
                    <a:pt x="995" y="17778"/>
                    <a:pt x="303" y="19023"/>
                    <a:pt x="165" y="20406"/>
                  </a:cubicBezTo>
                  <a:lnTo>
                    <a:pt x="26" y="21928"/>
                  </a:lnTo>
                  <a:cubicBezTo>
                    <a:pt x="-112" y="23242"/>
                    <a:pt x="303" y="24487"/>
                    <a:pt x="1065" y="25525"/>
                  </a:cubicBezTo>
                  <a:lnTo>
                    <a:pt x="2518" y="27462"/>
                  </a:lnTo>
                  <a:cubicBezTo>
                    <a:pt x="3141" y="28292"/>
                    <a:pt x="4041" y="28915"/>
                    <a:pt x="5079" y="29260"/>
                  </a:cubicBezTo>
                  <a:lnTo>
                    <a:pt x="8055" y="30229"/>
                  </a:lnTo>
                  <a:cubicBezTo>
                    <a:pt x="8055" y="30229"/>
                    <a:pt x="8609" y="30367"/>
                    <a:pt x="8954" y="30436"/>
                  </a:cubicBezTo>
                  <a:lnTo>
                    <a:pt x="14492" y="31197"/>
                  </a:lnTo>
                  <a:lnTo>
                    <a:pt x="15253" y="31751"/>
                  </a:lnTo>
                  <a:cubicBezTo>
                    <a:pt x="15668" y="32096"/>
                    <a:pt x="16153" y="32304"/>
                    <a:pt x="16637" y="32512"/>
                  </a:cubicBezTo>
                  <a:lnTo>
                    <a:pt x="17675" y="32857"/>
                  </a:lnTo>
                  <a:cubicBezTo>
                    <a:pt x="18160" y="33065"/>
                    <a:pt x="18713" y="33134"/>
                    <a:pt x="19198" y="33134"/>
                  </a:cubicBezTo>
                  <a:lnTo>
                    <a:pt x="21205" y="33134"/>
                  </a:lnTo>
                  <a:cubicBezTo>
                    <a:pt x="21205" y="33134"/>
                    <a:pt x="21344" y="33203"/>
                    <a:pt x="21413" y="33203"/>
                  </a:cubicBezTo>
                  <a:cubicBezTo>
                    <a:pt x="21690" y="33203"/>
                    <a:pt x="21966" y="33203"/>
                    <a:pt x="22174" y="33203"/>
                  </a:cubicBezTo>
                  <a:lnTo>
                    <a:pt x="25773" y="32650"/>
                  </a:lnTo>
                  <a:lnTo>
                    <a:pt x="26673" y="32650"/>
                  </a:lnTo>
                  <a:cubicBezTo>
                    <a:pt x="26673" y="32650"/>
                    <a:pt x="29164" y="33203"/>
                    <a:pt x="29164" y="33203"/>
                  </a:cubicBezTo>
                  <a:lnTo>
                    <a:pt x="31241" y="34310"/>
                  </a:lnTo>
                  <a:lnTo>
                    <a:pt x="33732" y="35970"/>
                  </a:lnTo>
                  <a:cubicBezTo>
                    <a:pt x="33732" y="35970"/>
                    <a:pt x="33940" y="36109"/>
                    <a:pt x="34078" y="36178"/>
                  </a:cubicBezTo>
                  <a:lnTo>
                    <a:pt x="37054" y="37838"/>
                  </a:lnTo>
                  <a:cubicBezTo>
                    <a:pt x="37469" y="38045"/>
                    <a:pt x="37885" y="38253"/>
                    <a:pt x="38369" y="38322"/>
                  </a:cubicBezTo>
                  <a:lnTo>
                    <a:pt x="41346" y="39014"/>
                  </a:lnTo>
                  <a:cubicBezTo>
                    <a:pt x="41761" y="39083"/>
                    <a:pt x="42107" y="39152"/>
                    <a:pt x="42522" y="39152"/>
                  </a:cubicBezTo>
                  <a:lnTo>
                    <a:pt x="46052" y="39152"/>
                  </a:lnTo>
                  <a:cubicBezTo>
                    <a:pt x="46052" y="39152"/>
                    <a:pt x="46052" y="39152"/>
                    <a:pt x="46052" y="39152"/>
                  </a:cubicBezTo>
                  <a:cubicBezTo>
                    <a:pt x="46259" y="39152"/>
                    <a:pt x="46467" y="39152"/>
                    <a:pt x="46675" y="39152"/>
                  </a:cubicBezTo>
                  <a:lnTo>
                    <a:pt x="68199" y="36385"/>
                  </a:lnTo>
                  <a:cubicBezTo>
                    <a:pt x="68199" y="36385"/>
                    <a:pt x="68822" y="36247"/>
                    <a:pt x="69099" y="36178"/>
                  </a:cubicBezTo>
                  <a:lnTo>
                    <a:pt x="76782" y="33757"/>
                  </a:lnTo>
                  <a:cubicBezTo>
                    <a:pt x="77266" y="33618"/>
                    <a:pt x="77681" y="33411"/>
                    <a:pt x="78097" y="33134"/>
                  </a:cubicBezTo>
                  <a:lnTo>
                    <a:pt x="83633" y="29399"/>
                  </a:lnTo>
                  <a:cubicBezTo>
                    <a:pt x="85156" y="28361"/>
                    <a:pt x="85986" y="26632"/>
                    <a:pt x="85917" y="24833"/>
                  </a:cubicBezTo>
                  <a:cubicBezTo>
                    <a:pt x="85848" y="23035"/>
                    <a:pt x="84810" y="21375"/>
                    <a:pt x="83218" y="20545"/>
                  </a:cubicBezTo>
                  <a:lnTo>
                    <a:pt x="79342" y="18469"/>
                  </a:lnTo>
                  <a:cubicBezTo>
                    <a:pt x="79342" y="18469"/>
                    <a:pt x="78927" y="18262"/>
                    <a:pt x="78789" y="18193"/>
                  </a:cubicBezTo>
                  <a:lnTo>
                    <a:pt x="66953" y="13558"/>
                  </a:lnTo>
                  <a:lnTo>
                    <a:pt x="57472" y="8370"/>
                  </a:lnTo>
                  <a:cubicBezTo>
                    <a:pt x="57472" y="8370"/>
                    <a:pt x="56987" y="8163"/>
                    <a:pt x="56710" y="8024"/>
                  </a:cubicBezTo>
                  <a:lnTo>
                    <a:pt x="53180" y="6779"/>
                  </a:lnTo>
                  <a:cubicBezTo>
                    <a:pt x="52834" y="6641"/>
                    <a:pt x="52419" y="6572"/>
                    <a:pt x="52004" y="6502"/>
                  </a:cubicBezTo>
                  <a:lnTo>
                    <a:pt x="47920" y="6018"/>
                  </a:lnTo>
                  <a:cubicBezTo>
                    <a:pt x="47920" y="6018"/>
                    <a:pt x="47505" y="6018"/>
                    <a:pt x="47367" y="6018"/>
                  </a:cubicBezTo>
                  <a:cubicBezTo>
                    <a:pt x="47228" y="6018"/>
                    <a:pt x="47159" y="6018"/>
                    <a:pt x="47021" y="6018"/>
                  </a:cubicBezTo>
                  <a:lnTo>
                    <a:pt x="38992" y="6502"/>
                  </a:lnTo>
                  <a:lnTo>
                    <a:pt x="35670" y="6364"/>
                  </a:lnTo>
                  <a:lnTo>
                    <a:pt x="32625" y="5603"/>
                  </a:lnTo>
                  <a:lnTo>
                    <a:pt x="21136" y="484"/>
                  </a:lnTo>
                  <a:cubicBezTo>
                    <a:pt x="20444" y="208"/>
                    <a:pt x="19751" y="0"/>
                    <a:pt x="18990" y="0"/>
                  </a:cubicBezTo>
                  <a:lnTo>
                    <a:pt x="1899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5" name="Freeform 3764">
              <a:extLst>
                <a:ext uri="{FF2B5EF4-FFF2-40B4-BE49-F238E27FC236}">
                  <a16:creationId xmlns:a16="http://schemas.microsoft.com/office/drawing/2014/main" id="{8BDE3849-9C4E-66AA-8407-17DE9F1AFD60}"/>
                </a:ext>
              </a:extLst>
            </p:cNvPr>
            <p:cNvSpPr/>
            <p:nvPr/>
          </p:nvSpPr>
          <p:spPr>
            <a:xfrm>
              <a:off x="6557386" y="2036473"/>
              <a:ext cx="13550" cy="8015"/>
            </a:xfrm>
            <a:custGeom>
              <a:avLst/>
              <a:gdLst>
                <a:gd name="connsiteX0" fmla="*/ 8928 w 10174"/>
                <a:gd name="connsiteY0" fmla="*/ 4427 h 6018"/>
                <a:gd name="connsiteX1" fmla="*/ 10174 w 10174"/>
                <a:gd name="connsiteY1" fmla="*/ 2490 h 6018"/>
                <a:gd name="connsiteX2" fmla="*/ 8513 w 10174"/>
                <a:gd name="connsiteY2" fmla="*/ 0 h 6018"/>
                <a:gd name="connsiteX3" fmla="*/ 5329 w 10174"/>
                <a:gd name="connsiteY3" fmla="*/ 277 h 6018"/>
                <a:gd name="connsiteX4" fmla="*/ 2076 w 10174"/>
                <a:gd name="connsiteY4" fmla="*/ 2144 h 6018"/>
                <a:gd name="connsiteX5" fmla="*/ 0 w 10174"/>
                <a:gd name="connsiteY5" fmla="*/ 4289 h 6018"/>
                <a:gd name="connsiteX6" fmla="*/ 2423 w 10174"/>
                <a:gd name="connsiteY6" fmla="*/ 6018 h 6018"/>
                <a:gd name="connsiteX7" fmla="*/ 5883 w 10174"/>
                <a:gd name="connsiteY7" fmla="*/ 5880 h 6018"/>
                <a:gd name="connsiteX8" fmla="*/ 8928 w 10174"/>
                <a:gd name="connsiteY8" fmla="*/ 4427 h 6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74" h="6018">
                  <a:moveTo>
                    <a:pt x="8928" y="4427"/>
                  </a:moveTo>
                  <a:lnTo>
                    <a:pt x="10174" y="2490"/>
                  </a:lnTo>
                  <a:lnTo>
                    <a:pt x="8513" y="0"/>
                  </a:lnTo>
                  <a:lnTo>
                    <a:pt x="5329" y="277"/>
                  </a:lnTo>
                  <a:lnTo>
                    <a:pt x="2076" y="2144"/>
                  </a:lnTo>
                  <a:lnTo>
                    <a:pt x="0" y="4289"/>
                  </a:lnTo>
                  <a:lnTo>
                    <a:pt x="2423" y="6018"/>
                  </a:lnTo>
                  <a:lnTo>
                    <a:pt x="5883" y="5880"/>
                  </a:lnTo>
                  <a:lnTo>
                    <a:pt x="8928" y="442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6" name="Freeform 3765">
              <a:extLst>
                <a:ext uri="{FF2B5EF4-FFF2-40B4-BE49-F238E27FC236}">
                  <a16:creationId xmlns:a16="http://schemas.microsoft.com/office/drawing/2014/main" id="{7D5177E6-0337-8266-52D0-BC85FBFF5DC8}"/>
                </a:ext>
              </a:extLst>
            </p:cNvPr>
            <p:cNvSpPr/>
            <p:nvPr/>
          </p:nvSpPr>
          <p:spPr>
            <a:xfrm>
              <a:off x="6550536" y="2029472"/>
              <a:ext cx="27358" cy="21926"/>
            </a:xfrm>
            <a:custGeom>
              <a:avLst/>
              <a:gdLst>
                <a:gd name="connsiteX0" fmla="*/ 13656 w 20542"/>
                <a:gd name="connsiteY0" fmla="*/ 5257 h 16463"/>
                <a:gd name="connsiteX1" fmla="*/ 15317 w 20542"/>
                <a:gd name="connsiteY1" fmla="*/ 7747 h 16463"/>
                <a:gd name="connsiteX2" fmla="*/ 14071 w 20542"/>
                <a:gd name="connsiteY2" fmla="*/ 9684 h 16463"/>
                <a:gd name="connsiteX3" fmla="*/ 11026 w 20542"/>
                <a:gd name="connsiteY3" fmla="*/ 11137 h 16463"/>
                <a:gd name="connsiteX4" fmla="*/ 7565 w 20542"/>
                <a:gd name="connsiteY4" fmla="*/ 11344 h 16463"/>
                <a:gd name="connsiteX5" fmla="*/ 5212 w 20542"/>
                <a:gd name="connsiteY5" fmla="*/ 9615 h 16463"/>
                <a:gd name="connsiteX6" fmla="*/ 7288 w 20542"/>
                <a:gd name="connsiteY6" fmla="*/ 7471 h 16463"/>
                <a:gd name="connsiteX7" fmla="*/ 10541 w 20542"/>
                <a:gd name="connsiteY7" fmla="*/ 5603 h 16463"/>
                <a:gd name="connsiteX8" fmla="*/ 13656 w 20542"/>
                <a:gd name="connsiteY8" fmla="*/ 5326 h 16463"/>
                <a:gd name="connsiteX9" fmla="*/ 13656 w 20542"/>
                <a:gd name="connsiteY9" fmla="*/ 138 h 16463"/>
                <a:gd name="connsiteX10" fmla="*/ 13171 w 20542"/>
                <a:gd name="connsiteY10" fmla="*/ 138 h 16463"/>
                <a:gd name="connsiteX11" fmla="*/ 10057 w 20542"/>
                <a:gd name="connsiteY11" fmla="*/ 415 h 16463"/>
                <a:gd name="connsiteX12" fmla="*/ 7980 w 20542"/>
                <a:gd name="connsiteY12" fmla="*/ 1038 h 16463"/>
                <a:gd name="connsiteX13" fmla="*/ 4727 w 20542"/>
                <a:gd name="connsiteY13" fmla="*/ 2905 h 16463"/>
                <a:gd name="connsiteX14" fmla="*/ 3551 w 20542"/>
                <a:gd name="connsiteY14" fmla="*/ 3804 h 16463"/>
                <a:gd name="connsiteX15" fmla="*/ 1475 w 20542"/>
                <a:gd name="connsiteY15" fmla="*/ 5949 h 16463"/>
                <a:gd name="connsiteX16" fmla="*/ 21 w 20542"/>
                <a:gd name="connsiteY16" fmla="*/ 9961 h 16463"/>
                <a:gd name="connsiteX17" fmla="*/ 2097 w 20542"/>
                <a:gd name="connsiteY17" fmla="*/ 13696 h 16463"/>
                <a:gd name="connsiteX18" fmla="*/ 4451 w 20542"/>
                <a:gd name="connsiteY18" fmla="*/ 15426 h 16463"/>
                <a:gd name="connsiteX19" fmla="*/ 7565 w 20542"/>
                <a:gd name="connsiteY19" fmla="*/ 16463 h 16463"/>
                <a:gd name="connsiteX20" fmla="*/ 7842 w 20542"/>
                <a:gd name="connsiteY20" fmla="*/ 16463 h 16463"/>
                <a:gd name="connsiteX21" fmla="*/ 11302 w 20542"/>
                <a:gd name="connsiteY21" fmla="*/ 16256 h 16463"/>
                <a:gd name="connsiteX22" fmla="*/ 13241 w 20542"/>
                <a:gd name="connsiteY22" fmla="*/ 15772 h 16463"/>
                <a:gd name="connsiteX23" fmla="*/ 16285 w 20542"/>
                <a:gd name="connsiteY23" fmla="*/ 14319 h 16463"/>
                <a:gd name="connsiteX24" fmla="*/ 18500 w 20542"/>
                <a:gd name="connsiteY24" fmla="*/ 12382 h 16463"/>
                <a:gd name="connsiteX25" fmla="*/ 19746 w 20542"/>
                <a:gd name="connsiteY25" fmla="*/ 10445 h 16463"/>
                <a:gd name="connsiteX26" fmla="*/ 19677 w 20542"/>
                <a:gd name="connsiteY26" fmla="*/ 4773 h 16463"/>
                <a:gd name="connsiteX27" fmla="*/ 18016 w 20542"/>
                <a:gd name="connsiteY27" fmla="*/ 2283 h 16463"/>
                <a:gd name="connsiteX28" fmla="*/ 13725 w 20542"/>
                <a:gd name="connsiteY28" fmla="*/ 0 h 16463"/>
                <a:gd name="connsiteX29" fmla="*/ 13725 w 20542"/>
                <a:gd name="connsiteY29" fmla="*/ 0 h 1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542" h="16463">
                  <a:moveTo>
                    <a:pt x="13656" y="5257"/>
                  </a:moveTo>
                  <a:lnTo>
                    <a:pt x="15317" y="7747"/>
                  </a:lnTo>
                  <a:lnTo>
                    <a:pt x="14071" y="9684"/>
                  </a:lnTo>
                  <a:lnTo>
                    <a:pt x="11026" y="11137"/>
                  </a:lnTo>
                  <a:lnTo>
                    <a:pt x="7565" y="11344"/>
                  </a:lnTo>
                  <a:lnTo>
                    <a:pt x="5212" y="9615"/>
                  </a:lnTo>
                  <a:lnTo>
                    <a:pt x="7288" y="7471"/>
                  </a:lnTo>
                  <a:lnTo>
                    <a:pt x="10541" y="5603"/>
                  </a:lnTo>
                  <a:lnTo>
                    <a:pt x="13656" y="5326"/>
                  </a:lnTo>
                  <a:moveTo>
                    <a:pt x="13656" y="138"/>
                  </a:moveTo>
                  <a:cubicBezTo>
                    <a:pt x="13656" y="138"/>
                    <a:pt x="13309" y="138"/>
                    <a:pt x="13171" y="138"/>
                  </a:cubicBezTo>
                  <a:lnTo>
                    <a:pt x="10057" y="415"/>
                  </a:lnTo>
                  <a:cubicBezTo>
                    <a:pt x="9295" y="415"/>
                    <a:pt x="8603" y="692"/>
                    <a:pt x="7980" y="1038"/>
                  </a:cubicBezTo>
                  <a:lnTo>
                    <a:pt x="4727" y="2905"/>
                  </a:lnTo>
                  <a:cubicBezTo>
                    <a:pt x="4312" y="3182"/>
                    <a:pt x="3897" y="3459"/>
                    <a:pt x="3551" y="3804"/>
                  </a:cubicBezTo>
                  <a:lnTo>
                    <a:pt x="1475" y="5949"/>
                  </a:lnTo>
                  <a:cubicBezTo>
                    <a:pt x="436" y="7056"/>
                    <a:pt x="-118" y="8508"/>
                    <a:pt x="21" y="9961"/>
                  </a:cubicBezTo>
                  <a:cubicBezTo>
                    <a:pt x="160" y="11483"/>
                    <a:pt x="921" y="12797"/>
                    <a:pt x="2097" y="13696"/>
                  </a:cubicBezTo>
                  <a:lnTo>
                    <a:pt x="4451" y="15426"/>
                  </a:lnTo>
                  <a:cubicBezTo>
                    <a:pt x="5350" y="16117"/>
                    <a:pt x="6458" y="16463"/>
                    <a:pt x="7565" y="16463"/>
                  </a:cubicBezTo>
                  <a:cubicBezTo>
                    <a:pt x="7634" y="16463"/>
                    <a:pt x="7773" y="16463"/>
                    <a:pt x="7842" y="16463"/>
                  </a:cubicBezTo>
                  <a:lnTo>
                    <a:pt x="11302" y="16256"/>
                  </a:lnTo>
                  <a:cubicBezTo>
                    <a:pt x="11994" y="16256"/>
                    <a:pt x="12617" y="16048"/>
                    <a:pt x="13241" y="15772"/>
                  </a:cubicBezTo>
                  <a:lnTo>
                    <a:pt x="16285" y="14319"/>
                  </a:lnTo>
                  <a:cubicBezTo>
                    <a:pt x="17185" y="13904"/>
                    <a:pt x="17947" y="13212"/>
                    <a:pt x="18500" y="12382"/>
                  </a:cubicBezTo>
                  <a:lnTo>
                    <a:pt x="19746" y="10445"/>
                  </a:lnTo>
                  <a:cubicBezTo>
                    <a:pt x="20854" y="8716"/>
                    <a:pt x="20784" y="6433"/>
                    <a:pt x="19677" y="4773"/>
                  </a:cubicBezTo>
                  <a:lnTo>
                    <a:pt x="18016" y="2283"/>
                  </a:lnTo>
                  <a:cubicBezTo>
                    <a:pt x="17047" y="830"/>
                    <a:pt x="15455" y="0"/>
                    <a:pt x="13725" y="0"/>
                  </a:cubicBezTo>
                  <a:lnTo>
                    <a:pt x="13725"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7" name="Freeform 3766">
              <a:extLst>
                <a:ext uri="{FF2B5EF4-FFF2-40B4-BE49-F238E27FC236}">
                  <a16:creationId xmlns:a16="http://schemas.microsoft.com/office/drawing/2014/main" id="{C5847519-CF47-4288-BD9E-5E714FA91AD4}"/>
                </a:ext>
              </a:extLst>
            </p:cNvPr>
            <p:cNvSpPr/>
            <p:nvPr/>
          </p:nvSpPr>
          <p:spPr>
            <a:xfrm>
              <a:off x="8953807" y="3331872"/>
              <a:ext cx="84341" cy="329446"/>
            </a:xfrm>
            <a:custGeom>
              <a:avLst/>
              <a:gdLst>
                <a:gd name="connsiteX0" fmla="*/ 3876 w 63327"/>
                <a:gd name="connsiteY0" fmla="*/ 47315 h 247364"/>
                <a:gd name="connsiteX1" fmla="*/ 3253 w 63327"/>
                <a:gd name="connsiteY1" fmla="*/ 50774 h 247364"/>
                <a:gd name="connsiteX2" fmla="*/ 415 w 63327"/>
                <a:gd name="connsiteY2" fmla="*/ 60735 h 247364"/>
                <a:gd name="connsiteX3" fmla="*/ 0 w 63327"/>
                <a:gd name="connsiteY3" fmla="*/ 63985 h 247364"/>
                <a:gd name="connsiteX4" fmla="*/ 69 w 63327"/>
                <a:gd name="connsiteY4" fmla="*/ 67790 h 247364"/>
                <a:gd name="connsiteX5" fmla="*/ 692 w 63327"/>
                <a:gd name="connsiteY5" fmla="*/ 70350 h 247364"/>
                <a:gd name="connsiteX6" fmla="*/ 1661 w 63327"/>
                <a:gd name="connsiteY6" fmla="*/ 73116 h 247364"/>
                <a:gd name="connsiteX7" fmla="*/ 2076 w 63327"/>
                <a:gd name="connsiteY7" fmla="*/ 75468 h 247364"/>
                <a:gd name="connsiteX8" fmla="*/ 1176 w 63327"/>
                <a:gd name="connsiteY8" fmla="*/ 76852 h 247364"/>
                <a:gd name="connsiteX9" fmla="*/ 6437 w 63327"/>
                <a:gd name="connsiteY9" fmla="*/ 83008 h 247364"/>
                <a:gd name="connsiteX10" fmla="*/ 8720 w 63327"/>
                <a:gd name="connsiteY10" fmla="*/ 86259 h 247364"/>
                <a:gd name="connsiteX11" fmla="*/ 10382 w 63327"/>
                <a:gd name="connsiteY11" fmla="*/ 90133 h 247364"/>
                <a:gd name="connsiteX12" fmla="*/ 11143 w 63327"/>
                <a:gd name="connsiteY12" fmla="*/ 94629 h 247364"/>
                <a:gd name="connsiteX13" fmla="*/ 10797 w 63327"/>
                <a:gd name="connsiteY13" fmla="*/ 98780 h 247364"/>
                <a:gd name="connsiteX14" fmla="*/ 8928 w 63327"/>
                <a:gd name="connsiteY14" fmla="*/ 107288 h 247364"/>
                <a:gd name="connsiteX15" fmla="*/ 8651 w 63327"/>
                <a:gd name="connsiteY15" fmla="*/ 111784 h 247364"/>
                <a:gd name="connsiteX16" fmla="*/ 10312 w 63327"/>
                <a:gd name="connsiteY16" fmla="*/ 129977 h 247364"/>
                <a:gd name="connsiteX17" fmla="*/ 10174 w 63327"/>
                <a:gd name="connsiteY17" fmla="*/ 140215 h 247364"/>
                <a:gd name="connsiteX18" fmla="*/ 9135 w 63327"/>
                <a:gd name="connsiteY18" fmla="*/ 149484 h 247364"/>
                <a:gd name="connsiteX19" fmla="*/ 5260 w 63327"/>
                <a:gd name="connsiteY19" fmla="*/ 166777 h 247364"/>
                <a:gd name="connsiteX20" fmla="*/ 5260 w 63327"/>
                <a:gd name="connsiteY20" fmla="*/ 169959 h 247364"/>
                <a:gd name="connsiteX21" fmla="*/ 6159 w 63327"/>
                <a:gd name="connsiteY21" fmla="*/ 173072 h 247364"/>
                <a:gd name="connsiteX22" fmla="*/ 8098 w 63327"/>
                <a:gd name="connsiteY22" fmla="*/ 177430 h 247364"/>
                <a:gd name="connsiteX23" fmla="*/ 9620 w 63327"/>
                <a:gd name="connsiteY23" fmla="*/ 181788 h 247364"/>
                <a:gd name="connsiteX24" fmla="*/ 10382 w 63327"/>
                <a:gd name="connsiteY24" fmla="*/ 186077 h 247364"/>
                <a:gd name="connsiteX25" fmla="*/ 10174 w 63327"/>
                <a:gd name="connsiteY25" fmla="*/ 190296 h 247364"/>
                <a:gd name="connsiteX26" fmla="*/ 7544 w 63327"/>
                <a:gd name="connsiteY26" fmla="*/ 198597 h 247364"/>
                <a:gd name="connsiteX27" fmla="*/ 6783 w 63327"/>
                <a:gd name="connsiteY27" fmla="*/ 202056 h 247364"/>
                <a:gd name="connsiteX28" fmla="*/ 6575 w 63327"/>
                <a:gd name="connsiteY28" fmla="*/ 205584 h 247364"/>
                <a:gd name="connsiteX29" fmla="*/ 7129 w 63327"/>
                <a:gd name="connsiteY29" fmla="*/ 214576 h 247364"/>
                <a:gd name="connsiteX30" fmla="*/ 6298 w 63327"/>
                <a:gd name="connsiteY30" fmla="*/ 219003 h 247364"/>
                <a:gd name="connsiteX31" fmla="*/ 4014 w 63327"/>
                <a:gd name="connsiteY31" fmla="*/ 228065 h 247364"/>
                <a:gd name="connsiteX32" fmla="*/ 3668 w 63327"/>
                <a:gd name="connsiteY32" fmla="*/ 232838 h 247364"/>
                <a:gd name="connsiteX33" fmla="*/ 4222 w 63327"/>
                <a:gd name="connsiteY33" fmla="*/ 238372 h 247364"/>
                <a:gd name="connsiteX34" fmla="*/ 5744 w 63327"/>
                <a:gd name="connsiteY34" fmla="*/ 243560 h 247364"/>
                <a:gd name="connsiteX35" fmla="*/ 8582 w 63327"/>
                <a:gd name="connsiteY35" fmla="*/ 247364 h 247364"/>
                <a:gd name="connsiteX36" fmla="*/ 10866 w 63327"/>
                <a:gd name="connsiteY36" fmla="*/ 241969 h 247364"/>
                <a:gd name="connsiteX37" fmla="*/ 13288 w 63327"/>
                <a:gd name="connsiteY37" fmla="*/ 234498 h 247364"/>
                <a:gd name="connsiteX38" fmla="*/ 16541 w 63327"/>
                <a:gd name="connsiteY38" fmla="*/ 228134 h 247364"/>
                <a:gd name="connsiteX39" fmla="*/ 21317 w 63327"/>
                <a:gd name="connsiteY39" fmla="*/ 225852 h 247364"/>
                <a:gd name="connsiteX40" fmla="*/ 22147 w 63327"/>
                <a:gd name="connsiteY40" fmla="*/ 226336 h 247364"/>
                <a:gd name="connsiteX41" fmla="*/ 23670 w 63327"/>
                <a:gd name="connsiteY41" fmla="*/ 228203 h 247364"/>
                <a:gd name="connsiteX42" fmla="*/ 24501 w 63327"/>
                <a:gd name="connsiteY42" fmla="*/ 228826 h 247364"/>
                <a:gd name="connsiteX43" fmla="*/ 26508 w 63327"/>
                <a:gd name="connsiteY43" fmla="*/ 229172 h 247364"/>
                <a:gd name="connsiteX44" fmla="*/ 30937 w 63327"/>
                <a:gd name="connsiteY44" fmla="*/ 229241 h 247364"/>
                <a:gd name="connsiteX45" fmla="*/ 32875 w 63327"/>
                <a:gd name="connsiteY45" fmla="*/ 229933 h 247364"/>
                <a:gd name="connsiteX46" fmla="*/ 34951 w 63327"/>
                <a:gd name="connsiteY46" fmla="*/ 232561 h 247364"/>
                <a:gd name="connsiteX47" fmla="*/ 36059 w 63327"/>
                <a:gd name="connsiteY47" fmla="*/ 236435 h 247364"/>
                <a:gd name="connsiteX48" fmla="*/ 36682 w 63327"/>
                <a:gd name="connsiteY48" fmla="*/ 244321 h 247364"/>
                <a:gd name="connsiteX49" fmla="*/ 37789 w 63327"/>
                <a:gd name="connsiteY49" fmla="*/ 241969 h 247364"/>
                <a:gd name="connsiteX50" fmla="*/ 38758 w 63327"/>
                <a:gd name="connsiteY50" fmla="*/ 239202 h 247364"/>
                <a:gd name="connsiteX51" fmla="*/ 39381 w 63327"/>
                <a:gd name="connsiteY51" fmla="*/ 236297 h 247364"/>
                <a:gd name="connsiteX52" fmla="*/ 39658 w 63327"/>
                <a:gd name="connsiteY52" fmla="*/ 233806 h 247364"/>
                <a:gd name="connsiteX53" fmla="*/ 39589 w 63327"/>
                <a:gd name="connsiteY53" fmla="*/ 232008 h 247364"/>
                <a:gd name="connsiteX54" fmla="*/ 39243 w 63327"/>
                <a:gd name="connsiteY54" fmla="*/ 229587 h 247364"/>
                <a:gd name="connsiteX55" fmla="*/ 38689 w 63327"/>
                <a:gd name="connsiteY55" fmla="*/ 227235 h 247364"/>
                <a:gd name="connsiteX56" fmla="*/ 37997 w 63327"/>
                <a:gd name="connsiteY56" fmla="*/ 225506 h 247364"/>
                <a:gd name="connsiteX57" fmla="*/ 37028 w 63327"/>
                <a:gd name="connsiteY57" fmla="*/ 224468 h 247364"/>
                <a:gd name="connsiteX58" fmla="*/ 36336 w 63327"/>
                <a:gd name="connsiteY58" fmla="*/ 224053 h 247364"/>
                <a:gd name="connsiteX59" fmla="*/ 35505 w 63327"/>
                <a:gd name="connsiteY59" fmla="*/ 223776 h 247364"/>
                <a:gd name="connsiteX60" fmla="*/ 34328 w 63327"/>
                <a:gd name="connsiteY60" fmla="*/ 223223 h 247364"/>
                <a:gd name="connsiteX61" fmla="*/ 33706 w 63327"/>
                <a:gd name="connsiteY61" fmla="*/ 223015 h 247364"/>
                <a:gd name="connsiteX62" fmla="*/ 33083 w 63327"/>
                <a:gd name="connsiteY62" fmla="*/ 223084 h 247364"/>
                <a:gd name="connsiteX63" fmla="*/ 32460 w 63327"/>
                <a:gd name="connsiteY63" fmla="*/ 223015 h 247364"/>
                <a:gd name="connsiteX64" fmla="*/ 31629 w 63327"/>
                <a:gd name="connsiteY64" fmla="*/ 222600 h 247364"/>
                <a:gd name="connsiteX65" fmla="*/ 31145 w 63327"/>
                <a:gd name="connsiteY65" fmla="*/ 221909 h 247364"/>
                <a:gd name="connsiteX66" fmla="*/ 30799 w 63327"/>
                <a:gd name="connsiteY66" fmla="*/ 221079 h 247364"/>
                <a:gd name="connsiteX67" fmla="*/ 27684 w 63327"/>
                <a:gd name="connsiteY67" fmla="*/ 211463 h 247364"/>
                <a:gd name="connsiteX68" fmla="*/ 26231 w 63327"/>
                <a:gd name="connsiteY68" fmla="*/ 208973 h 247364"/>
                <a:gd name="connsiteX69" fmla="*/ 22632 w 63327"/>
                <a:gd name="connsiteY69" fmla="*/ 205238 h 247364"/>
                <a:gd name="connsiteX70" fmla="*/ 20901 w 63327"/>
                <a:gd name="connsiteY70" fmla="*/ 203024 h 247364"/>
                <a:gd name="connsiteX71" fmla="*/ 18479 w 63327"/>
                <a:gd name="connsiteY71" fmla="*/ 196176 h 247364"/>
                <a:gd name="connsiteX72" fmla="*/ 18825 w 63327"/>
                <a:gd name="connsiteY72" fmla="*/ 188982 h 247364"/>
                <a:gd name="connsiteX73" fmla="*/ 28307 w 63327"/>
                <a:gd name="connsiteY73" fmla="*/ 159307 h 247364"/>
                <a:gd name="connsiteX74" fmla="*/ 32875 w 63327"/>
                <a:gd name="connsiteY74" fmla="*/ 153911 h 247364"/>
                <a:gd name="connsiteX75" fmla="*/ 41042 w 63327"/>
                <a:gd name="connsiteY75" fmla="*/ 151836 h 247364"/>
                <a:gd name="connsiteX76" fmla="*/ 45333 w 63327"/>
                <a:gd name="connsiteY76" fmla="*/ 152182 h 247364"/>
                <a:gd name="connsiteX77" fmla="*/ 48517 w 63327"/>
                <a:gd name="connsiteY77" fmla="*/ 153427 h 247364"/>
                <a:gd name="connsiteX78" fmla="*/ 51285 w 63327"/>
                <a:gd name="connsiteY78" fmla="*/ 155640 h 247364"/>
                <a:gd name="connsiteX79" fmla="*/ 58760 w 63327"/>
                <a:gd name="connsiteY79" fmla="*/ 163042 h 247364"/>
                <a:gd name="connsiteX80" fmla="*/ 60075 w 63327"/>
                <a:gd name="connsiteY80" fmla="*/ 164702 h 247364"/>
                <a:gd name="connsiteX81" fmla="*/ 60975 w 63327"/>
                <a:gd name="connsiteY81" fmla="*/ 166362 h 247364"/>
                <a:gd name="connsiteX82" fmla="*/ 62359 w 63327"/>
                <a:gd name="connsiteY82" fmla="*/ 169890 h 247364"/>
                <a:gd name="connsiteX83" fmla="*/ 63328 w 63327"/>
                <a:gd name="connsiteY83" fmla="*/ 171481 h 247364"/>
                <a:gd name="connsiteX84" fmla="*/ 62497 w 63327"/>
                <a:gd name="connsiteY84" fmla="*/ 166777 h 247364"/>
                <a:gd name="connsiteX85" fmla="*/ 60698 w 63327"/>
                <a:gd name="connsiteY85" fmla="*/ 163319 h 247364"/>
                <a:gd name="connsiteX86" fmla="*/ 58345 w 63327"/>
                <a:gd name="connsiteY86" fmla="*/ 160206 h 247364"/>
                <a:gd name="connsiteX87" fmla="*/ 55853 w 63327"/>
                <a:gd name="connsiteY87" fmla="*/ 156194 h 247364"/>
                <a:gd name="connsiteX88" fmla="*/ 54261 w 63327"/>
                <a:gd name="connsiteY88" fmla="*/ 152182 h 247364"/>
                <a:gd name="connsiteX89" fmla="*/ 31629 w 63327"/>
                <a:gd name="connsiteY89" fmla="*/ 70280 h 247364"/>
                <a:gd name="connsiteX90" fmla="*/ 31076 w 63327"/>
                <a:gd name="connsiteY90" fmla="*/ 65992 h 247364"/>
                <a:gd name="connsiteX91" fmla="*/ 31283 w 63327"/>
                <a:gd name="connsiteY91" fmla="*/ 62049 h 247364"/>
                <a:gd name="connsiteX92" fmla="*/ 32114 w 63327"/>
                <a:gd name="connsiteY92" fmla="*/ 58175 h 247364"/>
                <a:gd name="connsiteX93" fmla="*/ 33359 w 63327"/>
                <a:gd name="connsiteY93" fmla="*/ 54440 h 247364"/>
                <a:gd name="connsiteX94" fmla="*/ 34536 w 63327"/>
                <a:gd name="connsiteY94" fmla="*/ 49805 h 247364"/>
                <a:gd name="connsiteX95" fmla="*/ 34813 w 63327"/>
                <a:gd name="connsiteY95" fmla="*/ 44894 h 247364"/>
                <a:gd name="connsiteX96" fmla="*/ 34467 w 63327"/>
                <a:gd name="connsiteY96" fmla="*/ 39982 h 247364"/>
                <a:gd name="connsiteX97" fmla="*/ 33567 w 63327"/>
                <a:gd name="connsiteY97" fmla="*/ 35279 h 247364"/>
                <a:gd name="connsiteX98" fmla="*/ 31837 w 63327"/>
                <a:gd name="connsiteY98" fmla="*/ 30436 h 247364"/>
                <a:gd name="connsiteX99" fmla="*/ 27477 w 63327"/>
                <a:gd name="connsiteY99" fmla="*/ 20891 h 247364"/>
                <a:gd name="connsiteX100" fmla="*/ 26300 w 63327"/>
                <a:gd name="connsiteY100" fmla="*/ 16256 h 247364"/>
                <a:gd name="connsiteX101" fmla="*/ 26577 w 63327"/>
                <a:gd name="connsiteY101" fmla="*/ 7194 h 247364"/>
                <a:gd name="connsiteX102" fmla="*/ 25331 w 63327"/>
                <a:gd name="connsiteY102" fmla="*/ 2975 h 247364"/>
                <a:gd name="connsiteX103" fmla="*/ 21386 w 63327"/>
                <a:gd name="connsiteY103" fmla="*/ 0 h 247364"/>
                <a:gd name="connsiteX104" fmla="*/ 20348 w 63327"/>
                <a:gd name="connsiteY104" fmla="*/ 2283 h 247364"/>
                <a:gd name="connsiteX105" fmla="*/ 18618 w 63327"/>
                <a:gd name="connsiteY105" fmla="*/ 3459 h 247364"/>
                <a:gd name="connsiteX106" fmla="*/ 16403 w 63327"/>
                <a:gd name="connsiteY106" fmla="*/ 3805 h 247364"/>
                <a:gd name="connsiteX107" fmla="*/ 13980 w 63327"/>
                <a:gd name="connsiteY107" fmla="*/ 3666 h 247364"/>
                <a:gd name="connsiteX108" fmla="*/ 18479 w 63327"/>
                <a:gd name="connsiteY108" fmla="*/ 9269 h 247364"/>
                <a:gd name="connsiteX109" fmla="*/ 20348 w 63327"/>
                <a:gd name="connsiteY109" fmla="*/ 12244 h 247364"/>
                <a:gd name="connsiteX110" fmla="*/ 21386 w 63327"/>
                <a:gd name="connsiteY110" fmla="*/ 15426 h 247364"/>
                <a:gd name="connsiteX111" fmla="*/ 21109 w 63327"/>
                <a:gd name="connsiteY111" fmla="*/ 19092 h 247364"/>
                <a:gd name="connsiteX112" fmla="*/ 21247 w 63327"/>
                <a:gd name="connsiteY112" fmla="*/ 19369 h 247364"/>
                <a:gd name="connsiteX113" fmla="*/ 20486 w 63327"/>
                <a:gd name="connsiteY113" fmla="*/ 20268 h 247364"/>
                <a:gd name="connsiteX114" fmla="*/ 18756 w 63327"/>
                <a:gd name="connsiteY114" fmla="*/ 21167 h 247364"/>
                <a:gd name="connsiteX115" fmla="*/ 17995 w 63327"/>
                <a:gd name="connsiteY115" fmla="*/ 22066 h 247364"/>
                <a:gd name="connsiteX116" fmla="*/ 17925 w 63327"/>
                <a:gd name="connsiteY116" fmla="*/ 23242 h 247364"/>
                <a:gd name="connsiteX117" fmla="*/ 18479 w 63327"/>
                <a:gd name="connsiteY117" fmla="*/ 24211 h 247364"/>
                <a:gd name="connsiteX118" fmla="*/ 18687 w 63327"/>
                <a:gd name="connsiteY118" fmla="*/ 25387 h 247364"/>
                <a:gd name="connsiteX119" fmla="*/ 17925 w 63327"/>
                <a:gd name="connsiteY119" fmla="*/ 26909 h 247364"/>
                <a:gd name="connsiteX120" fmla="*/ 17026 w 63327"/>
                <a:gd name="connsiteY120" fmla="*/ 27600 h 247364"/>
                <a:gd name="connsiteX121" fmla="*/ 15918 w 63327"/>
                <a:gd name="connsiteY121" fmla="*/ 27946 h 247364"/>
                <a:gd name="connsiteX122" fmla="*/ 14673 w 63327"/>
                <a:gd name="connsiteY122" fmla="*/ 28154 h 247364"/>
                <a:gd name="connsiteX123" fmla="*/ 13565 w 63327"/>
                <a:gd name="connsiteY123" fmla="*/ 28154 h 247364"/>
                <a:gd name="connsiteX124" fmla="*/ 11143 w 63327"/>
                <a:gd name="connsiteY124" fmla="*/ 27254 h 247364"/>
                <a:gd name="connsiteX125" fmla="*/ 8651 w 63327"/>
                <a:gd name="connsiteY125" fmla="*/ 26148 h 247364"/>
                <a:gd name="connsiteX126" fmla="*/ 6159 w 63327"/>
                <a:gd name="connsiteY126" fmla="*/ 26217 h 247364"/>
                <a:gd name="connsiteX127" fmla="*/ 3737 w 63327"/>
                <a:gd name="connsiteY127" fmla="*/ 28915 h 247364"/>
                <a:gd name="connsiteX128" fmla="*/ 3114 w 63327"/>
                <a:gd name="connsiteY128" fmla="*/ 31543 h 247364"/>
                <a:gd name="connsiteX129" fmla="*/ 3391 w 63327"/>
                <a:gd name="connsiteY129" fmla="*/ 34587 h 247364"/>
                <a:gd name="connsiteX130" fmla="*/ 4291 w 63327"/>
                <a:gd name="connsiteY130" fmla="*/ 40397 h 247364"/>
                <a:gd name="connsiteX131" fmla="*/ 4222 w 63327"/>
                <a:gd name="connsiteY131" fmla="*/ 43787 h 247364"/>
                <a:gd name="connsiteX132" fmla="*/ 3876 w 63327"/>
                <a:gd name="connsiteY132" fmla="*/ 47315 h 24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3327" h="247364">
                  <a:moveTo>
                    <a:pt x="3876" y="47315"/>
                  </a:moveTo>
                  <a:lnTo>
                    <a:pt x="3253" y="50774"/>
                  </a:lnTo>
                  <a:lnTo>
                    <a:pt x="415" y="60735"/>
                  </a:lnTo>
                  <a:lnTo>
                    <a:pt x="0" y="63985"/>
                  </a:lnTo>
                  <a:lnTo>
                    <a:pt x="69" y="67790"/>
                  </a:lnTo>
                  <a:lnTo>
                    <a:pt x="692" y="70350"/>
                  </a:lnTo>
                  <a:lnTo>
                    <a:pt x="1661" y="73116"/>
                  </a:lnTo>
                  <a:lnTo>
                    <a:pt x="2076" y="75468"/>
                  </a:lnTo>
                  <a:lnTo>
                    <a:pt x="1176" y="76852"/>
                  </a:lnTo>
                  <a:lnTo>
                    <a:pt x="6437" y="83008"/>
                  </a:lnTo>
                  <a:lnTo>
                    <a:pt x="8720" y="86259"/>
                  </a:lnTo>
                  <a:lnTo>
                    <a:pt x="10382" y="90133"/>
                  </a:lnTo>
                  <a:lnTo>
                    <a:pt x="11143" y="94629"/>
                  </a:lnTo>
                  <a:lnTo>
                    <a:pt x="10797" y="98780"/>
                  </a:lnTo>
                  <a:lnTo>
                    <a:pt x="8928" y="107288"/>
                  </a:lnTo>
                  <a:lnTo>
                    <a:pt x="8651" y="111784"/>
                  </a:lnTo>
                  <a:lnTo>
                    <a:pt x="10312" y="129977"/>
                  </a:lnTo>
                  <a:lnTo>
                    <a:pt x="10174" y="140215"/>
                  </a:lnTo>
                  <a:lnTo>
                    <a:pt x="9135" y="149484"/>
                  </a:lnTo>
                  <a:lnTo>
                    <a:pt x="5260" y="166777"/>
                  </a:lnTo>
                  <a:lnTo>
                    <a:pt x="5260" y="169959"/>
                  </a:lnTo>
                  <a:lnTo>
                    <a:pt x="6159" y="173072"/>
                  </a:lnTo>
                  <a:lnTo>
                    <a:pt x="8098" y="177430"/>
                  </a:lnTo>
                  <a:lnTo>
                    <a:pt x="9620" y="181788"/>
                  </a:lnTo>
                  <a:lnTo>
                    <a:pt x="10382" y="186077"/>
                  </a:lnTo>
                  <a:lnTo>
                    <a:pt x="10174" y="190296"/>
                  </a:lnTo>
                  <a:lnTo>
                    <a:pt x="7544" y="198597"/>
                  </a:lnTo>
                  <a:lnTo>
                    <a:pt x="6783" y="202056"/>
                  </a:lnTo>
                  <a:lnTo>
                    <a:pt x="6575" y="205584"/>
                  </a:lnTo>
                  <a:lnTo>
                    <a:pt x="7129" y="214576"/>
                  </a:lnTo>
                  <a:lnTo>
                    <a:pt x="6298" y="219003"/>
                  </a:lnTo>
                  <a:lnTo>
                    <a:pt x="4014" y="228065"/>
                  </a:lnTo>
                  <a:lnTo>
                    <a:pt x="3668" y="232838"/>
                  </a:lnTo>
                  <a:lnTo>
                    <a:pt x="4222" y="238372"/>
                  </a:lnTo>
                  <a:lnTo>
                    <a:pt x="5744" y="243560"/>
                  </a:lnTo>
                  <a:lnTo>
                    <a:pt x="8582" y="247364"/>
                  </a:lnTo>
                  <a:lnTo>
                    <a:pt x="10866" y="241969"/>
                  </a:lnTo>
                  <a:lnTo>
                    <a:pt x="13288" y="234498"/>
                  </a:lnTo>
                  <a:lnTo>
                    <a:pt x="16541" y="228134"/>
                  </a:lnTo>
                  <a:lnTo>
                    <a:pt x="21317" y="225852"/>
                  </a:lnTo>
                  <a:lnTo>
                    <a:pt x="22147" y="226336"/>
                  </a:lnTo>
                  <a:lnTo>
                    <a:pt x="23670" y="228203"/>
                  </a:lnTo>
                  <a:lnTo>
                    <a:pt x="24501" y="228826"/>
                  </a:lnTo>
                  <a:lnTo>
                    <a:pt x="26508" y="229172"/>
                  </a:lnTo>
                  <a:lnTo>
                    <a:pt x="30937" y="229241"/>
                  </a:lnTo>
                  <a:lnTo>
                    <a:pt x="32875" y="229933"/>
                  </a:lnTo>
                  <a:lnTo>
                    <a:pt x="34951" y="232561"/>
                  </a:lnTo>
                  <a:lnTo>
                    <a:pt x="36059" y="236435"/>
                  </a:lnTo>
                  <a:lnTo>
                    <a:pt x="36682" y="244321"/>
                  </a:lnTo>
                  <a:lnTo>
                    <a:pt x="37789" y="241969"/>
                  </a:lnTo>
                  <a:lnTo>
                    <a:pt x="38758" y="239202"/>
                  </a:lnTo>
                  <a:lnTo>
                    <a:pt x="39381" y="236297"/>
                  </a:lnTo>
                  <a:lnTo>
                    <a:pt x="39658" y="233806"/>
                  </a:lnTo>
                  <a:lnTo>
                    <a:pt x="39589" y="232008"/>
                  </a:lnTo>
                  <a:lnTo>
                    <a:pt x="39243" y="229587"/>
                  </a:lnTo>
                  <a:lnTo>
                    <a:pt x="38689" y="227235"/>
                  </a:lnTo>
                  <a:lnTo>
                    <a:pt x="37997" y="225506"/>
                  </a:lnTo>
                  <a:lnTo>
                    <a:pt x="37028" y="224468"/>
                  </a:lnTo>
                  <a:lnTo>
                    <a:pt x="36336" y="224053"/>
                  </a:lnTo>
                  <a:lnTo>
                    <a:pt x="35505" y="223776"/>
                  </a:lnTo>
                  <a:lnTo>
                    <a:pt x="34328" y="223223"/>
                  </a:lnTo>
                  <a:lnTo>
                    <a:pt x="33706" y="223015"/>
                  </a:lnTo>
                  <a:lnTo>
                    <a:pt x="33083" y="223084"/>
                  </a:lnTo>
                  <a:lnTo>
                    <a:pt x="32460" y="223015"/>
                  </a:lnTo>
                  <a:lnTo>
                    <a:pt x="31629" y="222600"/>
                  </a:lnTo>
                  <a:lnTo>
                    <a:pt x="31145" y="221909"/>
                  </a:lnTo>
                  <a:lnTo>
                    <a:pt x="30799" y="221079"/>
                  </a:lnTo>
                  <a:lnTo>
                    <a:pt x="27684" y="211463"/>
                  </a:lnTo>
                  <a:lnTo>
                    <a:pt x="26231" y="208973"/>
                  </a:lnTo>
                  <a:lnTo>
                    <a:pt x="22632" y="205238"/>
                  </a:lnTo>
                  <a:lnTo>
                    <a:pt x="20901" y="203024"/>
                  </a:lnTo>
                  <a:lnTo>
                    <a:pt x="18479" y="196176"/>
                  </a:lnTo>
                  <a:lnTo>
                    <a:pt x="18825" y="188982"/>
                  </a:lnTo>
                  <a:lnTo>
                    <a:pt x="28307" y="159307"/>
                  </a:lnTo>
                  <a:lnTo>
                    <a:pt x="32875" y="153911"/>
                  </a:lnTo>
                  <a:lnTo>
                    <a:pt x="41042" y="151836"/>
                  </a:lnTo>
                  <a:lnTo>
                    <a:pt x="45333" y="152182"/>
                  </a:lnTo>
                  <a:lnTo>
                    <a:pt x="48517" y="153427"/>
                  </a:lnTo>
                  <a:lnTo>
                    <a:pt x="51285" y="155640"/>
                  </a:lnTo>
                  <a:lnTo>
                    <a:pt x="58760" y="163042"/>
                  </a:lnTo>
                  <a:lnTo>
                    <a:pt x="60075" y="164702"/>
                  </a:lnTo>
                  <a:lnTo>
                    <a:pt x="60975" y="166362"/>
                  </a:lnTo>
                  <a:lnTo>
                    <a:pt x="62359" y="169890"/>
                  </a:lnTo>
                  <a:lnTo>
                    <a:pt x="63328" y="171481"/>
                  </a:lnTo>
                  <a:lnTo>
                    <a:pt x="62497" y="166777"/>
                  </a:lnTo>
                  <a:lnTo>
                    <a:pt x="60698" y="163319"/>
                  </a:lnTo>
                  <a:lnTo>
                    <a:pt x="58345" y="160206"/>
                  </a:lnTo>
                  <a:lnTo>
                    <a:pt x="55853" y="156194"/>
                  </a:lnTo>
                  <a:lnTo>
                    <a:pt x="54261" y="152182"/>
                  </a:lnTo>
                  <a:lnTo>
                    <a:pt x="31629" y="70280"/>
                  </a:lnTo>
                  <a:lnTo>
                    <a:pt x="31076" y="65992"/>
                  </a:lnTo>
                  <a:lnTo>
                    <a:pt x="31283" y="62049"/>
                  </a:lnTo>
                  <a:lnTo>
                    <a:pt x="32114" y="58175"/>
                  </a:lnTo>
                  <a:lnTo>
                    <a:pt x="33359" y="54440"/>
                  </a:lnTo>
                  <a:lnTo>
                    <a:pt x="34536" y="49805"/>
                  </a:lnTo>
                  <a:lnTo>
                    <a:pt x="34813" y="44894"/>
                  </a:lnTo>
                  <a:lnTo>
                    <a:pt x="34467" y="39982"/>
                  </a:lnTo>
                  <a:lnTo>
                    <a:pt x="33567" y="35279"/>
                  </a:lnTo>
                  <a:lnTo>
                    <a:pt x="31837" y="30436"/>
                  </a:lnTo>
                  <a:lnTo>
                    <a:pt x="27477" y="20891"/>
                  </a:lnTo>
                  <a:lnTo>
                    <a:pt x="26300" y="16256"/>
                  </a:lnTo>
                  <a:lnTo>
                    <a:pt x="26577" y="7194"/>
                  </a:lnTo>
                  <a:lnTo>
                    <a:pt x="25331" y="2975"/>
                  </a:lnTo>
                  <a:lnTo>
                    <a:pt x="21386" y="0"/>
                  </a:lnTo>
                  <a:lnTo>
                    <a:pt x="20348" y="2283"/>
                  </a:lnTo>
                  <a:lnTo>
                    <a:pt x="18618" y="3459"/>
                  </a:lnTo>
                  <a:lnTo>
                    <a:pt x="16403" y="3805"/>
                  </a:lnTo>
                  <a:lnTo>
                    <a:pt x="13980" y="3666"/>
                  </a:lnTo>
                  <a:lnTo>
                    <a:pt x="18479" y="9269"/>
                  </a:lnTo>
                  <a:lnTo>
                    <a:pt x="20348" y="12244"/>
                  </a:lnTo>
                  <a:lnTo>
                    <a:pt x="21386" y="15426"/>
                  </a:lnTo>
                  <a:lnTo>
                    <a:pt x="21109" y="19092"/>
                  </a:lnTo>
                  <a:lnTo>
                    <a:pt x="21247" y="19369"/>
                  </a:lnTo>
                  <a:lnTo>
                    <a:pt x="20486" y="20268"/>
                  </a:lnTo>
                  <a:lnTo>
                    <a:pt x="18756" y="21167"/>
                  </a:lnTo>
                  <a:lnTo>
                    <a:pt x="17995" y="22066"/>
                  </a:lnTo>
                  <a:lnTo>
                    <a:pt x="17925" y="23242"/>
                  </a:lnTo>
                  <a:lnTo>
                    <a:pt x="18479" y="24211"/>
                  </a:lnTo>
                  <a:lnTo>
                    <a:pt x="18687" y="25387"/>
                  </a:lnTo>
                  <a:lnTo>
                    <a:pt x="17925" y="26909"/>
                  </a:lnTo>
                  <a:lnTo>
                    <a:pt x="17026" y="27600"/>
                  </a:lnTo>
                  <a:lnTo>
                    <a:pt x="15918" y="27946"/>
                  </a:lnTo>
                  <a:lnTo>
                    <a:pt x="14673" y="28154"/>
                  </a:lnTo>
                  <a:lnTo>
                    <a:pt x="13565" y="28154"/>
                  </a:lnTo>
                  <a:lnTo>
                    <a:pt x="11143" y="27254"/>
                  </a:lnTo>
                  <a:lnTo>
                    <a:pt x="8651" y="26148"/>
                  </a:lnTo>
                  <a:lnTo>
                    <a:pt x="6159" y="26217"/>
                  </a:lnTo>
                  <a:lnTo>
                    <a:pt x="3737" y="28915"/>
                  </a:lnTo>
                  <a:lnTo>
                    <a:pt x="3114" y="31543"/>
                  </a:lnTo>
                  <a:lnTo>
                    <a:pt x="3391" y="34587"/>
                  </a:lnTo>
                  <a:lnTo>
                    <a:pt x="4291" y="40397"/>
                  </a:lnTo>
                  <a:lnTo>
                    <a:pt x="4222" y="43787"/>
                  </a:lnTo>
                  <a:lnTo>
                    <a:pt x="3876" y="473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8" name="Freeform 3767">
              <a:extLst>
                <a:ext uri="{FF2B5EF4-FFF2-40B4-BE49-F238E27FC236}">
                  <a16:creationId xmlns:a16="http://schemas.microsoft.com/office/drawing/2014/main" id="{660169FB-3A52-EE9E-9C88-D3F1FCC0B8A2}"/>
                </a:ext>
              </a:extLst>
            </p:cNvPr>
            <p:cNvSpPr/>
            <p:nvPr/>
          </p:nvSpPr>
          <p:spPr>
            <a:xfrm>
              <a:off x="8946249" y="3324777"/>
              <a:ext cx="98173" cy="343449"/>
            </a:xfrm>
            <a:custGeom>
              <a:avLst/>
              <a:gdLst>
                <a:gd name="connsiteX0" fmla="*/ 27061 w 73713"/>
                <a:gd name="connsiteY0" fmla="*/ 5326 h 257878"/>
                <a:gd name="connsiteX1" fmla="*/ 31076 w 73713"/>
                <a:gd name="connsiteY1" fmla="*/ 8370 h 257878"/>
                <a:gd name="connsiteX2" fmla="*/ 32252 w 73713"/>
                <a:gd name="connsiteY2" fmla="*/ 12520 h 257878"/>
                <a:gd name="connsiteX3" fmla="*/ 32045 w 73713"/>
                <a:gd name="connsiteY3" fmla="*/ 21582 h 257878"/>
                <a:gd name="connsiteX4" fmla="*/ 33152 w 73713"/>
                <a:gd name="connsiteY4" fmla="*/ 26286 h 257878"/>
                <a:gd name="connsiteX5" fmla="*/ 37512 w 73713"/>
                <a:gd name="connsiteY5" fmla="*/ 35763 h 257878"/>
                <a:gd name="connsiteX6" fmla="*/ 39173 w 73713"/>
                <a:gd name="connsiteY6" fmla="*/ 40605 h 257878"/>
                <a:gd name="connsiteX7" fmla="*/ 40142 w 73713"/>
                <a:gd name="connsiteY7" fmla="*/ 45309 h 257878"/>
                <a:gd name="connsiteX8" fmla="*/ 40488 w 73713"/>
                <a:gd name="connsiteY8" fmla="*/ 50220 h 257878"/>
                <a:gd name="connsiteX9" fmla="*/ 40142 w 73713"/>
                <a:gd name="connsiteY9" fmla="*/ 55131 h 257878"/>
                <a:gd name="connsiteX10" fmla="*/ 38966 w 73713"/>
                <a:gd name="connsiteY10" fmla="*/ 59766 h 257878"/>
                <a:gd name="connsiteX11" fmla="*/ 37720 w 73713"/>
                <a:gd name="connsiteY11" fmla="*/ 63570 h 257878"/>
                <a:gd name="connsiteX12" fmla="*/ 36889 w 73713"/>
                <a:gd name="connsiteY12" fmla="*/ 67375 h 257878"/>
                <a:gd name="connsiteX13" fmla="*/ 36682 w 73713"/>
                <a:gd name="connsiteY13" fmla="*/ 71387 h 257878"/>
                <a:gd name="connsiteX14" fmla="*/ 37236 w 73713"/>
                <a:gd name="connsiteY14" fmla="*/ 75676 h 257878"/>
                <a:gd name="connsiteX15" fmla="*/ 59867 w 73713"/>
                <a:gd name="connsiteY15" fmla="*/ 157508 h 257878"/>
                <a:gd name="connsiteX16" fmla="*/ 61459 w 73713"/>
                <a:gd name="connsiteY16" fmla="*/ 161520 h 257878"/>
                <a:gd name="connsiteX17" fmla="*/ 63951 w 73713"/>
                <a:gd name="connsiteY17" fmla="*/ 165532 h 257878"/>
                <a:gd name="connsiteX18" fmla="*/ 66304 w 73713"/>
                <a:gd name="connsiteY18" fmla="*/ 168714 h 257878"/>
                <a:gd name="connsiteX19" fmla="*/ 68103 w 73713"/>
                <a:gd name="connsiteY19" fmla="*/ 172104 h 257878"/>
                <a:gd name="connsiteX20" fmla="*/ 68934 w 73713"/>
                <a:gd name="connsiteY20" fmla="*/ 176807 h 257878"/>
                <a:gd name="connsiteX21" fmla="*/ 67965 w 73713"/>
                <a:gd name="connsiteY21" fmla="*/ 175217 h 257878"/>
                <a:gd name="connsiteX22" fmla="*/ 66581 w 73713"/>
                <a:gd name="connsiteY22" fmla="*/ 171758 h 257878"/>
                <a:gd name="connsiteX23" fmla="*/ 65681 w 73713"/>
                <a:gd name="connsiteY23" fmla="*/ 170098 h 257878"/>
                <a:gd name="connsiteX24" fmla="*/ 64366 w 73713"/>
                <a:gd name="connsiteY24" fmla="*/ 168437 h 257878"/>
                <a:gd name="connsiteX25" fmla="*/ 56891 w 73713"/>
                <a:gd name="connsiteY25" fmla="*/ 161036 h 257878"/>
                <a:gd name="connsiteX26" fmla="*/ 54054 w 73713"/>
                <a:gd name="connsiteY26" fmla="*/ 158891 h 257878"/>
                <a:gd name="connsiteX27" fmla="*/ 50870 w 73713"/>
                <a:gd name="connsiteY27" fmla="*/ 157646 h 257878"/>
                <a:gd name="connsiteX28" fmla="*/ 46648 w 73713"/>
                <a:gd name="connsiteY28" fmla="*/ 157300 h 257878"/>
                <a:gd name="connsiteX29" fmla="*/ 38412 w 73713"/>
                <a:gd name="connsiteY29" fmla="*/ 159376 h 257878"/>
                <a:gd name="connsiteX30" fmla="*/ 33844 w 73713"/>
                <a:gd name="connsiteY30" fmla="*/ 164771 h 257878"/>
                <a:gd name="connsiteX31" fmla="*/ 24362 w 73713"/>
                <a:gd name="connsiteY31" fmla="*/ 194447 h 257878"/>
                <a:gd name="connsiteX32" fmla="*/ 24016 w 73713"/>
                <a:gd name="connsiteY32" fmla="*/ 201641 h 257878"/>
                <a:gd name="connsiteX33" fmla="*/ 26439 w 73713"/>
                <a:gd name="connsiteY33" fmla="*/ 208489 h 257878"/>
                <a:gd name="connsiteX34" fmla="*/ 28100 w 73713"/>
                <a:gd name="connsiteY34" fmla="*/ 210702 h 257878"/>
                <a:gd name="connsiteX35" fmla="*/ 31698 w 73713"/>
                <a:gd name="connsiteY35" fmla="*/ 214507 h 257878"/>
                <a:gd name="connsiteX36" fmla="*/ 33152 w 73713"/>
                <a:gd name="connsiteY36" fmla="*/ 216928 h 257878"/>
                <a:gd name="connsiteX37" fmla="*/ 36267 w 73713"/>
                <a:gd name="connsiteY37" fmla="*/ 226543 h 257878"/>
                <a:gd name="connsiteX38" fmla="*/ 36612 w 73713"/>
                <a:gd name="connsiteY38" fmla="*/ 227373 h 257878"/>
                <a:gd name="connsiteX39" fmla="*/ 37097 w 73713"/>
                <a:gd name="connsiteY39" fmla="*/ 227996 h 257878"/>
                <a:gd name="connsiteX40" fmla="*/ 37858 w 73713"/>
                <a:gd name="connsiteY40" fmla="*/ 228480 h 257878"/>
                <a:gd name="connsiteX41" fmla="*/ 38481 w 73713"/>
                <a:gd name="connsiteY41" fmla="*/ 228480 h 257878"/>
                <a:gd name="connsiteX42" fmla="*/ 39035 w 73713"/>
                <a:gd name="connsiteY42" fmla="*/ 228480 h 257878"/>
                <a:gd name="connsiteX43" fmla="*/ 39727 w 73713"/>
                <a:gd name="connsiteY43" fmla="*/ 228687 h 257878"/>
                <a:gd name="connsiteX44" fmla="*/ 40834 w 73713"/>
                <a:gd name="connsiteY44" fmla="*/ 229241 h 257878"/>
                <a:gd name="connsiteX45" fmla="*/ 41665 w 73713"/>
                <a:gd name="connsiteY45" fmla="*/ 229518 h 257878"/>
                <a:gd name="connsiteX46" fmla="*/ 42426 w 73713"/>
                <a:gd name="connsiteY46" fmla="*/ 229933 h 257878"/>
                <a:gd name="connsiteX47" fmla="*/ 43395 w 73713"/>
                <a:gd name="connsiteY47" fmla="*/ 231039 h 257878"/>
                <a:gd name="connsiteX48" fmla="*/ 44087 w 73713"/>
                <a:gd name="connsiteY48" fmla="*/ 232700 h 257878"/>
                <a:gd name="connsiteX49" fmla="*/ 44572 w 73713"/>
                <a:gd name="connsiteY49" fmla="*/ 235052 h 257878"/>
                <a:gd name="connsiteX50" fmla="*/ 44918 w 73713"/>
                <a:gd name="connsiteY50" fmla="*/ 237473 h 257878"/>
                <a:gd name="connsiteX51" fmla="*/ 45056 w 73713"/>
                <a:gd name="connsiteY51" fmla="*/ 239340 h 257878"/>
                <a:gd name="connsiteX52" fmla="*/ 44779 w 73713"/>
                <a:gd name="connsiteY52" fmla="*/ 241830 h 257878"/>
                <a:gd name="connsiteX53" fmla="*/ 44157 w 73713"/>
                <a:gd name="connsiteY53" fmla="*/ 244736 h 257878"/>
                <a:gd name="connsiteX54" fmla="*/ 43188 w 73713"/>
                <a:gd name="connsiteY54" fmla="*/ 247572 h 257878"/>
                <a:gd name="connsiteX55" fmla="*/ 42080 w 73713"/>
                <a:gd name="connsiteY55" fmla="*/ 249924 h 257878"/>
                <a:gd name="connsiteX56" fmla="*/ 41457 w 73713"/>
                <a:gd name="connsiteY56" fmla="*/ 242038 h 257878"/>
                <a:gd name="connsiteX57" fmla="*/ 40350 w 73713"/>
                <a:gd name="connsiteY57" fmla="*/ 238164 h 257878"/>
                <a:gd name="connsiteX58" fmla="*/ 38204 w 73713"/>
                <a:gd name="connsiteY58" fmla="*/ 235536 h 257878"/>
                <a:gd name="connsiteX59" fmla="*/ 36267 w 73713"/>
                <a:gd name="connsiteY59" fmla="*/ 234913 h 257878"/>
                <a:gd name="connsiteX60" fmla="*/ 31837 w 73713"/>
                <a:gd name="connsiteY60" fmla="*/ 234775 h 257878"/>
                <a:gd name="connsiteX61" fmla="*/ 29830 w 73713"/>
                <a:gd name="connsiteY61" fmla="*/ 234429 h 257878"/>
                <a:gd name="connsiteX62" fmla="*/ 28999 w 73713"/>
                <a:gd name="connsiteY62" fmla="*/ 233806 h 257878"/>
                <a:gd name="connsiteX63" fmla="*/ 27477 w 73713"/>
                <a:gd name="connsiteY63" fmla="*/ 231939 h 257878"/>
                <a:gd name="connsiteX64" fmla="*/ 26646 w 73713"/>
                <a:gd name="connsiteY64" fmla="*/ 231454 h 257878"/>
                <a:gd name="connsiteX65" fmla="*/ 21871 w 73713"/>
                <a:gd name="connsiteY65" fmla="*/ 233668 h 257878"/>
                <a:gd name="connsiteX66" fmla="*/ 18549 w 73713"/>
                <a:gd name="connsiteY66" fmla="*/ 240032 h 257878"/>
                <a:gd name="connsiteX67" fmla="*/ 16126 w 73713"/>
                <a:gd name="connsiteY67" fmla="*/ 247503 h 257878"/>
                <a:gd name="connsiteX68" fmla="*/ 13842 w 73713"/>
                <a:gd name="connsiteY68" fmla="*/ 252898 h 257878"/>
                <a:gd name="connsiteX69" fmla="*/ 11004 w 73713"/>
                <a:gd name="connsiteY69" fmla="*/ 249094 h 257878"/>
                <a:gd name="connsiteX70" fmla="*/ 9482 w 73713"/>
                <a:gd name="connsiteY70" fmla="*/ 243906 h 257878"/>
                <a:gd name="connsiteX71" fmla="*/ 8928 w 73713"/>
                <a:gd name="connsiteY71" fmla="*/ 238372 h 257878"/>
                <a:gd name="connsiteX72" fmla="*/ 9343 w 73713"/>
                <a:gd name="connsiteY72" fmla="*/ 233599 h 257878"/>
                <a:gd name="connsiteX73" fmla="*/ 11627 w 73713"/>
                <a:gd name="connsiteY73" fmla="*/ 224468 h 257878"/>
                <a:gd name="connsiteX74" fmla="*/ 12389 w 73713"/>
                <a:gd name="connsiteY74" fmla="*/ 220041 h 257878"/>
                <a:gd name="connsiteX75" fmla="*/ 11904 w 73713"/>
                <a:gd name="connsiteY75" fmla="*/ 211048 h 257878"/>
                <a:gd name="connsiteX76" fmla="*/ 12112 w 73713"/>
                <a:gd name="connsiteY76" fmla="*/ 207520 h 257878"/>
                <a:gd name="connsiteX77" fmla="*/ 12873 w 73713"/>
                <a:gd name="connsiteY77" fmla="*/ 204062 h 257878"/>
                <a:gd name="connsiteX78" fmla="*/ 15434 w 73713"/>
                <a:gd name="connsiteY78" fmla="*/ 195761 h 257878"/>
                <a:gd name="connsiteX79" fmla="*/ 15642 w 73713"/>
                <a:gd name="connsiteY79" fmla="*/ 191541 h 257878"/>
                <a:gd name="connsiteX80" fmla="*/ 14949 w 73713"/>
                <a:gd name="connsiteY80" fmla="*/ 187253 h 257878"/>
                <a:gd name="connsiteX81" fmla="*/ 13427 w 73713"/>
                <a:gd name="connsiteY81" fmla="*/ 182895 h 257878"/>
                <a:gd name="connsiteX82" fmla="*/ 11489 w 73713"/>
                <a:gd name="connsiteY82" fmla="*/ 178537 h 257878"/>
                <a:gd name="connsiteX83" fmla="*/ 10520 w 73713"/>
                <a:gd name="connsiteY83" fmla="*/ 175424 h 257878"/>
                <a:gd name="connsiteX84" fmla="*/ 10520 w 73713"/>
                <a:gd name="connsiteY84" fmla="*/ 172242 h 257878"/>
                <a:gd name="connsiteX85" fmla="*/ 14396 w 73713"/>
                <a:gd name="connsiteY85" fmla="*/ 154949 h 257878"/>
                <a:gd name="connsiteX86" fmla="*/ 15434 w 73713"/>
                <a:gd name="connsiteY86" fmla="*/ 145679 h 257878"/>
                <a:gd name="connsiteX87" fmla="*/ 15572 w 73713"/>
                <a:gd name="connsiteY87" fmla="*/ 135442 h 257878"/>
                <a:gd name="connsiteX88" fmla="*/ 13911 w 73713"/>
                <a:gd name="connsiteY88" fmla="*/ 117249 h 257878"/>
                <a:gd name="connsiteX89" fmla="*/ 14257 w 73713"/>
                <a:gd name="connsiteY89" fmla="*/ 112753 h 257878"/>
                <a:gd name="connsiteX90" fmla="*/ 16126 w 73713"/>
                <a:gd name="connsiteY90" fmla="*/ 104244 h 257878"/>
                <a:gd name="connsiteX91" fmla="*/ 16472 w 73713"/>
                <a:gd name="connsiteY91" fmla="*/ 100094 h 257878"/>
                <a:gd name="connsiteX92" fmla="*/ 15711 w 73713"/>
                <a:gd name="connsiteY92" fmla="*/ 95598 h 257878"/>
                <a:gd name="connsiteX93" fmla="*/ 14050 w 73713"/>
                <a:gd name="connsiteY93" fmla="*/ 91724 h 257878"/>
                <a:gd name="connsiteX94" fmla="*/ 11766 w 73713"/>
                <a:gd name="connsiteY94" fmla="*/ 88473 h 257878"/>
                <a:gd name="connsiteX95" fmla="*/ 6575 w 73713"/>
                <a:gd name="connsiteY95" fmla="*/ 82316 h 257878"/>
                <a:gd name="connsiteX96" fmla="*/ 7474 w 73713"/>
                <a:gd name="connsiteY96" fmla="*/ 80864 h 257878"/>
                <a:gd name="connsiteX97" fmla="*/ 7059 w 73713"/>
                <a:gd name="connsiteY97" fmla="*/ 78512 h 257878"/>
                <a:gd name="connsiteX98" fmla="*/ 6091 w 73713"/>
                <a:gd name="connsiteY98" fmla="*/ 75745 h 257878"/>
                <a:gd name="connsiteX99" fmla="*/ 5468 w 73713"/>
                <a:gd name="connsiteY99" fmla="*/ 73186 h 257878"/>
                <a:gd name="connsiteX100" fmla="*/ 5468 w 73713"/>
                <a:gd name="connsiteY100" fmla="*/ 69381 h 257878"/>
                <a:gd name="connsiteX101" fmla="*/ 5813 w 73713"/>
                <a:gd name="connsiteY101" fmla="*/ 66130 h 257878"/>
                <a:gd name="connsiteX102" fmla="*/ 8651 w 73713"/>
                <a:gd name="connsiteY102" fmla="*/ 56169 h 257878"/>
                <a:gd name="connsiteX103" fmla="*/ 9274 w 73713"/>
                <a:gd name="connsiteY103" fmla="*/ 52710 h 257878"/>
                <a:gd name="connsiteX104" fmla="*/ 9620 w 73713"/>
                <a:gd name="connsiteY104" fmla="*/ 49251 h 257878"/>
                <a:gd name="connsiteX105" fmla="*/ 9620 w 73713"/>
                <a:gd name="connsiteY105" fmla="*/ 45862 h 257878"/>
                <a:gd name="connsiteX106" fmla="*/ 8790 w 73713"/>
                <a:gd name="connsiteY106" fmla="*/ 40051 h 257878"/>
                <a:gd name="connsiteX107" fmla="*/ 8582 w 73713"/>
                <a:gd name="connsiteY107" fmla="*/ 37008 h 257878"/>
                <a:gd name="connsiteX108" fmla="*/ 9205 w 73713"/>
                <a:gd name="connsiteY108" fmla="*/ 34448 h 257878"/>
                <a:gd name="connsiteX109" fmla="*/ 11627 w 73713"/>
                <a:gd name="connsiteY109" fmla="*/ 31682 h 257878"/>
                <a:gd name="connsiteX110" fmla="*/ 14119 w 73713"/>
                <a:gd name="connsiteY110" fmla="*/ 31682 h 257878"/>
                <a:gd name="connsiteX111" fmla="*/ 16610 w 73713"/>
                <a:gd name="connsiteY111" fmla="*/ 32719 h 257878"/>
                <a:gd name="connsiteX112" fmla="*/ 19033 w 73713"/>
                <a:gd name="connsiteY112" fmla="*/ 33549 h 257878"/>
                <a:gd name="connsiteX113" fmla="*/ 20140 w 73713"/>
                <a:gd name="connsiteY113" fmla="*/ 33549 h 257878"/>
                <a:gd name="connsiteX114" fmla="*/ 21317 w 73713"/>
                <a:gd name="connsiteY114" fmla="*/ 33342 h 257878"/>
                <a:gd name="connsiteX115" fmla="*/ 22494 w 73713"/>
                <a:gd name="connsiteY115" fmla="*/ 32996 h 257878"/>
                <a:gd name="connsiteX116" fmla="*/ 23324 w 73713"/>
                <a:gd name="connsiteY116" fmla="*/ 32373 h 257878"/>
                <a:gd name="connsiteX117" fmla="*/ 24085 w 73713"/>
                <a:gd name="connsiteY117" fmla="*/ 30851 h 257878"/>
                <a:gd name="connsiteX118" fmla="*/ 23877 w 73713"/>
                <a:gd name="connsiteY118" fmla="*/ 29675 h 257878"/>
                <a:gd name="connsiteX119" fmla="*/ 23393 w 73713"/>
                <a:gd name="connsiteY119" fmla="*/ 28638 h 257878"/>
                <a:gd name="connsiteX120" fmla="*/ 23393 w 73713"/>
                <a:gd name="connsiteY120" fmla="*/ 27462 h 257878"/>
                <a:gd name="connsiteX121" fmla="*/ 24155 w 73713"/>
                <a:gd name="connsiteY121" fmla="*/ 26494 h 257878"/>
                <a:gd name="connsiteX122" fmla="*/ 25885 w 73713"/>
                <a:gd name="connsiteY122" fmla="*/ 25594 h 257878"/>
                <a:gd name="connsiteX123" fmla="*/ 26577 w 73713"/>
                <a:gd name="connsiteY123" fmla="*/ 24764 h 257878"/>
                <a:gd name="connsiteX124" fmla="*/ 26439 w 73713"/>
                <a:gd name="connsiteY124" fmla="*/ 24487 h 257878"/>
                <a:gd name="connsiteX125" fmla="*/ 26715 w 73713"/>
                <a:gd name="connsiteY125" fmla="*/ 20821 h 257878"/>
                <a:gd name="connsiteX126" fmla="*/ 25677 w 73713"/>
                <a:gd name="connsiteY126" fmla="*/ 17570 h 257878"/>
                <a:gd name="connsiteX127" fmla="*/ 23809 w 73713"/>
                <a:gd name="connsiteY127" fmla="*/ 14665 h 257878"/>
                <a:gd name="connsiteX128" fmla="*/ 19240 w 73713"/>
                <a:gd name="connsiteY128" fmla="*/ 9062 h 257878"/>
                <a:gd name="connsiteX129" fmla="*/ 21732 w 73713"/>
                <a:gd name="connsiteY129" fmla="*/ 9200 h 257878"/>
                <a:gd name="connsiteX130" fmla="*/ 23947 w 73713"/>
                <a:gd name="connsiteY130" fmla="*/ 8854 h 257878"/>
                <a:gd name="connsiteX131" fmla="*/ 25608 w 73713"/>
                <a:gd name="connsiteY131" fmla="*/ 7678 h 257878"/>
                <a:gd name="connsiteX132" fmla="*/ 26646 w 73713"/>
                <a:gd name="connsiteY132" fmla="*/ 5396 h 257878"/>
                <a:gd name="connsiteX133" fmla="*/ 26646 w 73713"/>
                <a:gd name="connsiteY133" fmla="*/ 208 h 257878"/>
                <a:gd name="connsiteX134" fmla="*/ 25400 w 73713"/>
                <a:gd name="connsiteY134" fmla="*/ 346 h 257878"/>
                <a:gd name="connsiteX135" fmla="*/ 21940 w 73713"/>
                <a:gd name="connsiteY135" fmla="*/ 3251 h 257878"/>
                <a:gd name="connsiteX136" fmla="*/ 21594 w 73713"/>
                <a:gd name="connsiteY136" fmla="*/ 3943 h 257878"/>
                <a:gd name="connsiteX137" fmla="*/ 21386 w 73713"/>
                <a:gd name="connsiteY137" fmla="*/ 3943 h 257878"/>
                <a:gd name="connsiteX138" fmla="*/ 19448 w 73713"/>
                <a:gd name="connsiteY138" fmla="*/ 3943 h 257878"/>
                <a:gd name="connsiteX139" fmla="*/ 19240 w 73713"/>
                <a:gd name="connsiteY139" fmla="*/ 3943 h 257878"/>
                <a:gd name="connsiteX140" fmla="*/ 14603 w 73713"/>
                <a:gd name="connsiteY140" fmla="*/ 6779 h 257878"/>
                <a:gd name="connsiteX141" fmla="*/ 15226 w 73713"/>
                <a:gd name="connsiteY141" fmla="*/ 12382 h 257878"/>
                <a:gd name="connsiteX142" fmla="*/ 19586 w 73713"/>
                <a:gd name="connsiteY142" fmla="*/ 17778 h 257878"/>
                <a:gd name="connsiteX143" fmla="*/ 20901 w 73713"/>
                <a:gd name="connsiteY143" fmla="*/ 19853 h 257878"/>
                <a:gd name="connsiteX144" fmla="*/ 21455 w 73713"/>
                <a:gd name="connsiteY144" fmla="*/ 21513 h 257878"/>
                <a:gd name="connsiteX145" fmla="*/ 21455 w 73713"/>
                <a:gd name="connsiteY145" fmla="*/ 22136 h 257878"/>
                <a:gd name="connsiteX146" fmla="*/ 20002 w 73713"/>
                <a:gd name="connsiteY146" fmla="*/ 23311 h 257878"/>
                <a:gd name="connsiteX147" fmla="*/ 19240 w 73713"/>
                <a:gd name="connsiteY147" fmla="*/ 24280 h 257878"/>
                <a:gd name="connsiteX148" fmla="*/ 18064 w 73713"/>
                <a:gd name="connsiteY148" fmla="*/ 27393 h 257878"/>
                <a:gd name="connsiteX149" fmla="*/ 18064 w 73713"/>
                <a:gd name="connsiteY149" fmla="*/ 27808 h 257878"/>
                <a:gd name="connsiteX150" fmla="*/ 16057 w 73713"/>
                <a:gd name="connsiteY150" fmla="*/ 26909 h 257878"/>
                <a:gd name="connsiteX151" fmla="*/ 13911 w 73713"/>
                <a:gd name="connsiteY151" fmla="*/ 26424 h 257878"/>
                <a:gd name="connsiteX152" fmla="*/ 13773 w 73713"/>
                <a:gd name="connsiteY152" fmla="*/ 26424 h 257878"/>
                <a:gd name="connsiteX153" fmla="*/ 11281 w 73713"/>
                <a:gd name="connsiteY153" fmla="*/ 26424 h 257878"/>
                <a:gd name="connsiteX154" fmla="*/ 7544 w 73713"/>
                <a:gd name="connsiteY154" fmla="*/ 28223 h 257878"/>
                <a:gd name="connsiteX155" fmla="*/ 5122 w 73713"/>
                <a:gd name="connsiteY155" fmla="*/ 30990 h 257878"/>
                <a:gd name="connsiteX156" fmla="*/ 3945 w 73713"/>
                <a:gd name="connsiteY156" fmla="*/ 33203 h 257878"/>
                <a:gd name="connsiteX157" fmla="*/ 3322 w 73713"/>
                <a:gd name="connsiteY157" fmla="*/ 35763 h 257878"/>
                <a:gd name="connsiteX158" fmla="*/ 3183 w 73713"/>
                <a:gd name="connsiteY158" fmla="*/ 37354 h 257878"/>
                <a:gd name="connsiteX159" fmla="*/ 3391 w 73713"/>
                <a:gd name="connsiteY159" fmla="*/ 40397 h 257878"/>
                <a:gd name="connsiteX160" fmla="*/ 3391 w 73713"/>
                <a:gd name="connsiteY160" fmla="*/ 40812 h 257878"/>
                <a:gd name="connsiteX161" fmla="*/ 4222 w 73713"/>
                <a:gd name="connsiteY161" fmla="*/ 46208 h 257878"/>
                <a:gd name="connsiteX162" fmla="*/ 4222 w 73713"/>
                <a:gd name="connsiteY162" fmla="*/ 48975 h 257878"/>
                <a:gd name="connsiteX163" fmla="*/ 3876 w 73713"/>
                <a:gd name="connsiteY163" fmla="*/ 52018 h 257878"/>
                <a:gd name="connsiteX164" fmla="*/ 3322 w 73713"/>
                <a:gd name="connsiteY164" fmla="*/ 55062 h 257878"/>
                <a:gd name="connsiteX165" fmla="*/ 553 w 73713"/>
                <a:gd name="connsiteY165" fmla="*/ 64816 h 257878"/>
                <a:gd name="connsiteX166" fmla="*/ 415 w 73713"/>
                <a:gd name="connsiteY166" fmla="*/ 65577 h 257878"/>
                <a:gd name="connsiteX167" fmla="*/ 0 w 73713"/>
                <a:gd name="connsiteY167" fmla="*/ 68828 h 257878"/>
                <a:gd name="connsiteX168" fmla="*/ 0 w 73713"/>
                <a:gd name="connsiteY168" fmla="*/ 69588 h 257878"/>
                <a:gd name="connsiteX169" fmla="*/ 0 w 73713"/>
                <a:gd name="connsiteY169" fmla="*/ 73393 h 257878"/>
                <a:gd name="connsiteX170" fmla="*/ 207 w 73713"/>
                <a:gd name="connsiteY170" fmla="*/ 74569 h 257878"/>
                <a:gd name="connsiteX171" fmla="*/ 830 w 73713"/>
                <a:gd name="connsiteY171" fmla="*/ 77128 h 257878"/>
                <a:gd name="connsiteX172" fmla="*/ 969 w 73713"/>
                <a:gd name="connsiteY172" fmla="*/ 77543 h 257878"/>
                <a:gd name="connsiteX173" fmla="*/ 1800 w 73713"/>
                <a:gd name="connsiteY173" fmla="*/ 79895 h 257878"/>
                <a:gd name="connsiteX174" fmla="*/ 2422 w 73713"/>
                <a:gd name="connsiteY174" fmla="*/ 85706 h 257878"/>
                <a:gd name="connsiteX175" fmla="*/ 7474 w 73713"/>
                <a:gd name="connsiteY175" fmla="*/ 91655 h 257878"/>
                <a:gd name="connsiteX176" fmla="*/ 9343 w 73713"/>
                <a:gd name="connsiteY176" fmla="*/ 94283 h 257878"/>
                <a:gd name="connsiteX177" fmla="*/ 10589 w 73713"/>
                <a:gd name="connsiteY177" fmla="*/ 97050 h 257878"/>
                <a:gd name="connsiteX178" fmla="*/ 11143 w 73713"/>
                <a:gd name="connsiteY178" fmla="*/ 100302 h 257878"/>
                <a:gd name="connsiteX179" fmla="*/ 10866 w 73713"/>
                <a:gd name="connsiteY179" fmla="*/ 103414 h 257878"/>
                <a:gd name="connsiteX180" fmla="*/ 9067 w 73713"/>
                <a:gd name="connsiteY180" fmla="*/ 111577 h 257878"/>
                <a:gd name="connsiteX181" fmla="*/ 8928 w 73713"/>
                <a:gd name="connsiteY181" fmla="*/ 112338 h 257878"/>
                <a:gd name="connsiteX182" fmla="*/ 8582 w 73713"/>
                <a:gd name="connsiteY182" fmla="*/ 116834 h 257878"/>
                <a:gd name="connsiteX183" fmla="*/ 8582 w 73713"/>
                <a:gd name="connsiteY183" fmla="*/ 117664 h 257878"/>
                <a:gd name="connsiteX184" fmla="*/ 10243 w 73713"/>
                <a:gd name="connsiteY184" fmla="*/ 135580 h 257878"/>
                <a:gd name="connsiteX185" fmla="*/ 10105 w 73713"/>
                <a:gd name="connsiteY185" fmla="*/ 145334 h 257878"/>
                <a:gd name="connsiteX186" fmla="*/ 9136 w 73713"/>
                <a:gd name="connsiteY186" fmla="*/ 154049 h 257878"/>
                <a:gd name="connsiteX187" fmla="*/ 5329 w 73713"/>
                <a:gd name="connsiteY187" fmla="*/ 171066 h 257878"/>
                <a:gd name="connsiteX188" fmla="*/ 5191 w 73713"/>
                <a:gd name="connsiteY188" fmla="*/ 172104 h 257878"/>
                <a:gd name="connsiteX189" fmla="*/ 5191 w 73713"/>
                <a:gd name="connsiteY189" fmla="*/ 175286 h 257878"/>
                <a:gd name="connsiteX190" fmla="*/ 5398 w 73713"/>
                <a:gd name="connsiteY190" fmla="*/ 176807 h 257878"/>
                <a:gd name="connsiteX191" fmla="*/ 6367 w 73713"/>
                <a:gd name="connsiteY191" fmla="*/ 179920 h 257878"/>
                <a:gd name="connsiteX192" fmla="*/ 6575 w 73713"/>
                <a:gd name="connsiteY192" fmla="*/ 180543 h 257878"/>
                <a:gd name="connsiteX193" fmla="*/ 8444 w 73713"/>
                <a:gd name="connsiteY193" fmla="*/ 184693 h 257878"/>
                <a:gd name="connsiteX194" fmla="*/ 9759 w 73713"/>
                <a:gd name="connsiteY194" fmla="*/ 188428 h 257878"/>
                <a:gd name="connsiteX195" fmla="*/ 10312 w 73713"/>
                <a:gd name="connsiteY195" fmla="*/ 191749 h 257878"/>
                <a:gd name="connsiteX196" fmla="*/ 10174 w 73713"/>
                <a:gd name="connsiteY196" fmla="*/ 194793 h 257878"/>
                <a:gd name="connsiteX197" fmla="*/ 7752 w 73713"/>
                <a:gd name="connsiteY197" fmla="*/ 202402 h 257878"/>
                <a:gd name="connsiteX198" fmla="*/ 7613 w 73713"/>
                <a:gd name="connsiteY198" fmla="*/ 202817 h 257878"/>
                <a:gd name="connsiteX199" fmla="*/ 6852 w 73713"/>
                <a:gd name="connsiteY199" fmla="*/ 206275 h 257878"/>
                <a:gd name="connsiteX200" fmla="*/ 6713 w 73713"/>
                <a:gd name="connsiteY200" fmla="*/ 207175 h 257878"/>
                <a:gd name="connsiteX201" fmla="*/ 6506 w 73713"/>
                <a:gd name="connsiteY201" fmla="*/ 210702 h 257878"/>
                <a:gd name="connsiteX202" fmla="*/ 6506 w 73713"/>
                <a:gd name="connsiteY202" fmla="*/ 211256 h 257878"/>
                <a:gd name="connsiteX203" fmla="*/ 6990 w 73713"/>
                <a:gd name="connsiteY203" fmla="*/ 219626 h 257878"/>
                <a:gd name="connsiteX204" fmla="*/ 6367 w 73713"/>
                <a:gd name="connsiteY204" fmla="*/ 223292 h 257878"/>
                <a:gd name="connsiteX205" fmla="*/ 4152 w 73713"/>
                <a:gd name="connsiteY205" fmla="*/ 232215 h 257878"/>
                <a:gd name="connsiteX206" fmla="*/ 4014 w 73713"/>
                <a:gd name="connsiteY206" fmla="*/ 233045 h 257878"/>
                <a:gd name="connsiteX207" fmla="*/ 3599 w 73713"/>
                <a:gd name="connsiteY207" fmla="*/ 237818 h 257878"/>
                <a:gd name="connsiteX208" fmla="*/ 3599 w 73713"/>
                <a:gd name="connsiteY208" fmla="*/ 238718 h 257878"/>
                <a:gd name="connsiteX209" fmla="*/ 4152 w 73713"/>
                <a:gd name="connsiteY209" fmla="*/ 244251 h 257878"/>
                <a:gd name="connsiteX210" fmla="*/ 4360 w 73713"/>
                <a:gd name="connsiteY210" fmla="*/ 245220 h 257878"/>
                <a:gd name="connsiteX211" fmla="*/ 5883 w 73713"/>
                <a:gd name="connsiteY211" fmla="*/ 250408 h 257878"/>
                <a:gd name="connsiteX212" fmla="*/ 6713 w 73713"/>
                <a:gd name="connsiteY212" fmla="*/ 251999 h 257878"/>
                <a:gd name="connsiteX213" fmla="*/ 9551 w 73713"/>
                <a:gd name="connsiteY213" fmla="*/ 255804 h 257878"/>
                <a:gd name="connsiteX214" fmla="*/ 13704 w 73713"/>
                <a:gd name="connsiteY214" fmla="*/ 257879 h 257878"/>
                <a:gd name="connsiteX215" fmla="*/ 14327 w 73713"/>
                <a:gd name="connsiteY215" fmla="*/ 257879 h 257878"/>
                <a:gd name="connsiteX216" fmla="*/ 18479 w 73713"/>
                <a:gd name="connsiteY216" fmla="*/ 254766 h 257878"/>
                <a:gd name="connsiteX217" fmla="*/ 20763 w 73713"/>
                <a:gd name="connsiteY217" fmla="*/ 249370 h 257878"/>
                <a:gd name="connsiteX218" fmla="*/ 20901 w 73713"/>
                <a:gd name="connsiteY218" fmla="*/ 248955 h 257878"/>
                <a:gd name="connsiteX219" fmla="*/ 23186 w 73713"/>
                <a:gd name="connsiteY219" fmla="*/ 241900 h 257878"/>
                <a:gd name="connsiteX220" fmla="*/ 25470 w 73713"/>
                <a:gd name="connsiteY220" fmla="*/ 237542 h 257878"/>
                <a:gd name="connsiteX221" fmla="*/ 25746 w 73713"/>
                <a:gd name="connsiteY221" fmla="*/ 237749 h 257878"/>
                <a:gd name="connsiteX222" fmla="*/ 26577 w 73713"/>
                <a:gd name="connsiteY222" fmla="*/ 238372 h 257878"/>
                <a:gd name="connsiteX223" fmla="*/ 28722 w 73713"/>
                <a:gd name="connsiteY223" fmla="*/ 239271 h 257878"/>
                <a:gd name="connsiteX224" fmla="*/ 30730 w 73713"/>
                <a:gd name="connsiteY224" fmla="*/ 239617 h 257878"/>
                <a:gd name="connsiteX225" fmla="*/ 31560 w 73713"/>
                <a:gd name="connsiteY225" fmla="*/ 239686 h 257878"/>
                <a:gd name="connsiteX226" fmla="*/ 34951 w 73713"/>
                <a:gd name="connsiteY226" fmla="*/ 239686 h 257878"/>
                <a:gd name="connsiteX227" fmla="*/ 35367 w 73713"/>
                <a:gd name="connsiteY227" fmla="*/ 240309 h 257878"/>
                <a:gd name="connsiteX228" fmla="*/ 36059 w 73713"/>
                <a:gd name="connsiteY228" fmla="*/ 242730 h 257878"/>
                <a:gd name="connsiteX229" fmla="*/ 36682 w 73713"/>
                <a:gd name="connsiteY229" fmla="*/ 250131 h 257878"/>
                <a:gd name="connsiteX230" fmla="*/ 40904 w 73713"/>
                <a:gd name="connsiteY230" fmla="*/ 254835 h 257878"/>
                <a:gd name="connsiteX231" fmla="*/ 41873 w 73713"/>
                <a:gd name="connsiteY231" fmla="*/ 254904 h 257878"/>
                <a:gd name="connsiteX232" fmla="*/ 46579 w 73713"/>
                <a:gd name="connsiteY232" fmla="*/ 251930 h 257878"/>
                <a:gd name="connsiteX233" fmla="*/ 47686 w 73713"/>
                <a:gd name="connsiteY233" fmla="*/ 249578 h 257878"/>
                <a:gd name="connsiteX234" fmla="*/ 47894 w 73713"/>
                <a:gd name="connsiteY234" fmla="*/ 248955 h 257878"/>
                <a:gd name="connsiteX235" fmla="*/ 48863 w 73713"/>
                <a:gd name="connsiteY235" fmla="*/ 246119 h 257878"/>
                <a:gd name="connsiteX236" fmla="*/ 49001 w 73713"/>
                <a:gd name="connsiteY236" fmla="*/ 245635 h 257878"/>
                <a:gd name="connsiteX237" fmla="*/ 49624 w 73713"/>
                <a:gd name="connsiteY237" fmla="*/ 242730 h 257878"/>
                <a:gd name="connsiteX238" fmla="*/ 49693 w 73713"/>
                <a:gd name="connsiteY238" fmla="*/ 242176 h 257878"/>
                <a:gd name="connsiteX239" fmla="*/ 49970 w 73713"/>
                <a:gd name="connsiteY239" fmla="*/ 239686 h 257878"/>
                <a:gd name="connsiteX240" fmla="*/ 49970 w 73713"/>
                <a:gd name="connsiteY240" fmla="*/ 238787 h 257878"/>
                <a:gd name="connsiteX241" fmla="*/ 49832 w 73713"/>
                <a:gd name="connsiteY241" fmla="*/ 236919 h 257878"/>
                <a:gd name="connsiteX242" fmla="*/ 49832 w 73713"/>
                <a:gd name="connsiteY242" fmla="*/ 236435 h 257878"/>
                <a:gd name="connsiteX243" fmla="*/ 49486 w 73713"/>
                <a:gd name="connsiteY243" fmla="*/ 234014 h 257878"/>
                <a:gd name="connsiteX244" fmla="*/ 48932 w 73713"/>
                <a:gd name="connsiteY244" fmla="*/ 231316 h 257878"/>
                <a:gd name="connsiteX245" fmla="*/ 48655 w 73713"/>
                <a:gd name="connsiteY245" fmla="*/ 230348 h 257878"/>
                <a:gd name="connsiteX246" fmla="*/ 47963 w 73713"/>
                <a:gd name="connsiteY246" fmla="*/ 228687 h 257878"/>
                <a:gd name="connsiteX247" fmla="*/ 47133 w 73713"/>
                <a:gd name="connsiteY247" fmla="*/ 227304 h 257878"/>
                <a:gd name="connsiteX248" fmla="*/ 46164 w 73713"/>
                <a:gd name="connsiteY248" fmla="*/ 226197 h 257878"/>
                <a:gd name="connsiteX249" fmla="*/ 44641 w 73713"/>
                <a:gd name="connsiteY249" fmla="*/ 225021 h 257878"/>
                <a:gd name="connsiteX250" fmla="*/ 43880 w 73713"/>
                <a:gd name="connsiteY250" fmla="*/ 224606 h 257878"/>
                <a:gd name="connsiteX251" fmla="*/ 42980 w 73713"/>
                <a:gd name="connsiteY251" fmla="*/ 224260 h 257878"/>
                <a:gd name="connsiteX252" fmla="*/ 42565 w 73713"/>
                <a:gd name="connsiteY252" fmla="*/ 224122 h 257878"/>
                <a:gd name="connsiteX253" fmla="*/ 41803 w 73713"/>
                <a:gd name="connsiteY253" fmla="*/ 223776 h 257878"/>
                <a:gd name="connsiteX254" fmla="*/ 41111 w 73713"/>
                <a:gd name="connsiteY254" fmla="*/ 223499 h 257878"/>
                <a:gd name="connsiteX255" fmla="*/ 40488 w 73713"/>
                <a:gd name="connsiteY255" fmla="*/ 223292 h 257878"/>
                <a:gd name="connsiteX256" fmla="*/ 37858 w 73713"/>
                <a:gd name="connsiteY256" fmla="*/ 215060 h 257878"/>
                <a:gd name="connsiteX257" fmla="*/ 37374 w 73713"/>
                <a:gd name="connsiteY257" fmla="*/ 213953 h 257878"/>
                <a:gd name="connsiteX258" fmla="*/ 35921 w 73713"/>
                <a:gd name="connsiteY258" fmla="*/ 211533 h 257878"/>
                <a:gd name="connsiteX259" fmla="*/ 35228 w 73713"/>
                <a:gd name="connsiteY259" fmla="*/ 210633 h 257878"/>
                <a:gd name="connsiteX260" fmla="*/ 31837 w 73713"/>
                <a:gd name="connsiteY260" fmla="*/ 207036 h 257878"/>
                <a:gd name="connsiteX261" fmla="*/ 30799 w 73713"/>
                <a:gd name="connsiteY261" fmla="*/ 205722 h 257878"/>
                <a:gd name="connsiteX262" fmla="*/ 28999 w 73713"/>
                <a:gd name="connsiteY262" fmla="*/ 200603 h 257878"/>
                <a:gd name="connsiteX263" fmla="*/ 29276 w 73713"/>
                <a:gd name="connsiteY263" fmla="*/ 195138 h 257878"/>
                <a:gd name="connsiteX264" fmla="*/ 38204 w 73713"/>
                <a:gd name="connsiteY264" fmla="*/ 167123 h 257878"/>
                <a:gd name="connsiteX265" fmla="*/ 41042 w 73713"/>
                <a:gd name="connsiteY265" fmla="*/ 163803 h 257878"/>
                <a:gd name="connsiteX266" fmla="*/ 46787 w 73713"/>
                <a:gd name="connsiteY266" fmla="*/ 162350 h 257878"/>
                <a:gd name="connsiteX267" fmla="*/ 49416 w 73713"/>
                <a:gd name="connsiteY267" fmla="*/ 162558 h 257878"/>
                <a:gd name="connsiteX268" fmla="*/ 51216 w 73713"/>
                <a:gd name="connsiteY268" fmla="*/ 163249 h 257878"/>
                <a:gd name="connsiteX269" fmla="*/ 53154 w 73713"/>
                <a:gd name="connsiteY269" fmla="*/ 164771 h 257878"/>
                <a:gd name="connsiteX270" fmla="*/ 60144 w 73713"/>
                <a:gd name="connsiteY270" fmla="*/ 171758 h 257878"/>
                <a:gd name="connsiteX271" fmla="*/ 60975 w 73713"/>
                <a:gd name="connsiteY271" fmla="*/ 172795 h 257878"/>
                <a:gd name="connsiteX272" fmla="*/ 61528 w 73713"/>
                <a:gd name="connsiteY272" fmla="*/ 173764 h 257878"/>
                <a:gd name="connsiteX273" fmla="*/ 62774 w 73713"/>
                <a:gd name="connsiteY273" fmla="*/ 176946 h 257878"/>
                <a:gd name="connsiteX274" fmla="*/ 63120 w 73713"/>
                <a:gd name="connsiteY274" fmla="*/ 177707 h 257878"/>
                <a:gd name="connsiteX275" fmla="*/ 64089 w 73713"/>
                <a:gd name="connsiteY275" fmla="*/ 179298 h 257878"/>
                <a:gd name="connsiteX276" fmla="*/ 68519 w 73713"/>
                <a:gd name="connsiteY276" fmla="*/ 181788 h 257878"/>
                <a:gd name="connsiteX277" fmla="*/ 70318 w 73713"/>
                <a:gd name="connsiteY277" fmla="*/ 181442 h 257878"/>
                <a:gd name="connsiteX278" fmla="*/ 73640 w 73713"/>
                <a:gd name="connsiteY278" fmla="*/ 175701 h 257878"/>
                <a:gd name="connsiteX279" fmla="*/ 72810 w 73713"/>
                <a:gd name="connsiteY279" fmla="*/ 170997 h 257878"/>
                <a:gd name="connsiteX280" fmla="*/ 72325 w 73713"/>
                <a:gd name="connsiteY280" fmla="*/ 169475 h 257878"/>
                <a:gd name="connsiteX281" fmla="*/ 70526 w 73713"/>
                <a:gd name="connsiteY281" fmla="*/ 166086 h 257878"/>
                <a:gd name="connsiteX282" fmla="*/ 70111 w 73713"/>
                <a:gd name="connsiteY282" fmla="*/ 165394 h 257878"/>
                <a:gd name="connsiteX283" fmla="*/ 67896 w 73713"/>
                <a:gd name="connsiteY283" fmla="*/ 162419 h 257878"/>
                <a:gd name="connsiteX284" fmla="*/ 65750 w 73713"/>
                <a:gd name="connsiteY284" fmla="*/ 159030 h 257878"/>
                <a:gd name="connsiteX285" fmla="*/ 64435 w 73713"/>
                <a:gd name="connsiteY285" fmla="*/ 155710 h 257878"/>
                <a:gd name="connsiteX286" fmla="*/ 42011 w 73713"/>
                <a:gd name="connsiteY286" fmla="*/ 74431 h 257878"/>
                <a:gd name="connsiteX287" fmla="*/ 41527 w 73713"/>
                <a:gd name="connsiteY287" fmla="*/ 70972 h 257878"/>
                <a:gd name="connsiteX288" fmla="*/ 41665 w 73713"/>
                <a:gd name="connsiteY288" fmla="*/ 67859 h 257878"/>
                <a:gd name="connsiteX289" fmla="*/ 42357 w 73713"/>
                <a:gd name="connsiteY289" fmla="*/ 64677 h 257878"/>
                <a:gd name="connsiteX290" fmla="*/ 43534 w 73713"/>
                <a:gd name="connsiteY290" fmla="*/ 61149 h 257878"/>
                <a:gd name="connsiteX291" fmla="*/ 43603 w 73713"/>
                <a:gd name="connsiteY291" fmla="*/ 60804 h 257878"/>
                <a:gd name="connsiteX292" fmla="*/ 44779 w 73713"/>
                <a:gd name="connsiteY292" fmla="*/ 56169 h 257878"/>
                <a:gd name="connsiteX293" fmla="*/ 44918 w 73713"/>
                <a:gd name="connsiteY293" fmla="*/ 55270 h 257878"/>
                <a:gd name="connsiteX294" fmla="*/ 45264 w 73713"/>
                <a:gd name="connsiteY294" fmla="*/ 50358 h 257878"/>
                <a:gd name="connsiteX295" fmla="*/ 45264 w 73713"/>
                <a:gd name="connsiteY295" fmla="*/ 49666 h 257878"/>
                <a:gd name="connsiteX296" fmla="*/ 44918 w 73713"/>
                <a:gd name="connsiteY296" fmla="*/ 44755 h 257878"/>
                <a:gd name="connsiteX297" fmla="*/ 44849 w 73713"/>
                <a:gd name="connsiteY297" fmla="*/ 44133 h 257878"/>
                <a:gd name="connsiteX298" fmla="*/ 43880 w 73713"/>
                <a:gd name="connsiteY298" fmla="*/ 39429 h 257878"/>
                <a:gd name="connsiteX299" fmla="*/ 43672 w 73713"/>
                <a:gd name="connsiteY299" fmla="*/ 38737 h 257878"/>
                <a:gd name="connsiteX300" fmla="*/ 42011 w 73713"/>
                <a:gd name="connsiteY300" fmla="*/ 33895 h 257878"/>
                <a:gd name="connsiteX301" fmla="*/ 41803 w 73713"/>
                <a:gd name="connsiteY301" fmla="*/ 33411 h 257878"/>
                <a:gd name="connsiteX302" fmla="*/ 37651 w 73713"/>
                <a:gd name="connsiteY302" fmla="*/ 24349 h 257878"/>
                <a:gd name="connsiteX303" fmla="*/ 36820 w 73713"/>
                <a:gd name="connsiteY303" fmla="*/ 20821 h 257878"/>
                <a:gd name="connsiteX304" fmla="*/ 37028 w 73713"/>
                <a:gd name="connsiteY304" fmla="*/ 12451 h 257878"/>
                <a:gd name="connsiteX305" fmla="*/ 36820 w 73713"/>
                <a:gd name="connsiteY305" fmla="*/ 10930 h 257878"/>
                <a:gd name="connsiteX306" fmla="*/ 35643 w 73713"/>
                <a:gd name="connsiteY306" fmla="*/ 6779 h 257878"/>
                <a:gd name="connsiteX307" fmla="*/ 33775 w 73713"/>
                <a:gd name="connsiteY307" fmla="*/ 4081 h 257878"/>
                <a:gd name="connsiteX308" fmla="*/ 29761 w 73713"/>
                <a:gd name="connsiteY308" fmla="*/ 1038 h 257878"/>
                <a:gd name="connsiteX309" fmla="*/ 26646 w 73713"/>
                <a:gd name="connsiteY309" fmla="*/ 0 h 257878"/>
                <a:gd name="connsiteX310" fmla="*/ 26646 w 73713"/>
                <a:gd name="connsiteY310" fmla="*/ 0 h 257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73713" h="257878">
                  <a:moveTo>
                    <a:pt x="27061" y="5326"/>
                  </a:moveTo>
                  <a:lnTo>
                    <a:pt x="31076" y="8370"/>
                  </a:lnTo>
                  <a:lnTo>
                    <a:pt x="32252" y="12520"/>
                  </a:lnTo>
                  <a:lnTo>
                    <a:pt x="32045" y="21582"/>
                  </a:lnTo>
                  <a:lnTo>
                    <a:pt x="33152" y="26286"/>
                  </a:lnTo>
                  <a:lnTo>
                    <a:pt x="37512" y="35763"/>
                  </a:lnTo>
                  <a:lnTo>
                    <a:pt x="39173" y="40605"/>
                  </a:lnTo>
                  <a:lnTo>
                    <a:pt x="40142" y="45309"/>
                  </a:lnTo>
                  <a:lnTo>
                    <a:pt x="40488" y="50220"/>
                  </a:lnTo>
                  <a:lnTo>
                    <a:pt x="40142" y="55131"/>
                  </a:lnTo>
                  <a:lnTo>
                    <a:pt x="38966" y="59766"/>
                  </a:lnTo>
                  <a:lnTo>
                    <a:pt x="37720" y="63570"/>
                  </a:lnTo>
                  <a:lnTo>
                    <a:pt x="36889" y="67375"/>
                  </a:lnTo>
                  <a:lnTo>
                    <a:pt x="36682" y="71387"/>
                  </a:lnTo>
                  <a:lnTo>
                    <a:pt x="37236" y="75676"/>
                  </a:lnTo>
                  <a:lnTo>
                    <a:pt x="59867" y="157508"/>
                  </a:lnTo>
                  <a:lnTo>
                    <a:pt x="61459" y="161520"/>
                  </a:lnTo>
                  <a:lnTo>
                    <a:pt x="63951" y="165532"/>
                  </a:lnTo>
                  <a:lnTo>
                    <a:pt x="66304" y="168714"/>
                  </a:lnTo>
                  <a:lnTo>
                    <a:pt x="68103" y="172104"/>
                  </a:lnTo>
                  <a:lnTo>
                    <a:pt x="68934" y="176807"/>
                  </a:lnTo>
                  <a:lnTo>
                    <a:pt x="67965" y="175217"/>
                  </a:lnTo>
                  <a:lnTo>
                    <a:pt x="66581" y="171758"/>
                  </a:lnTo>
                  <a:lnTo>
                    <a:pt x="65681" y="170098"/>
                  </a:lnTo>
                  <a:lnTo>
                    <a:pt x="64366" y="168437"/>
                  </a:lnTo>
                  <a:lnTo>
                    <a:pt x="56891" y="161036"/>
                  </a:lnTo>
                  <a:lnTo>
                    <a:pt x="54054" y="158891"/>
                  </a:lnTo>
                  <a:lnTo>
                    <a:pt x="50870" y="157646"/>
                  </a:lnTo>
                  <a:lnTo>
                    <a:pt x="46648" y="157300"/>
                  </a:lnTo>
                  <a:lnTo>
                    <a:pt x="38412" y="159376"/>
                  </a:lnTo>
                  <a:lnTo>
                    <a:pt x="33844" y="164771"/>
                  </a:lnTo>
                  <a:lnTo>
                    <a:pt x="24362" y="194447"/>
                  </a:lnTo>
                  <a:lnTo>
                    <a:pt x="24016" y="201641"/>
                  </a:lnTo>
                  <a:lnTo>
                    <a:pt x="26439" y="208489"/>
                  </a:lnTo>
                  <a:lnTo>
                    <a:pt x="28100" y="210702"/>
                  </a:lnTo>
                  <a:lnTo>
                    <a:pt x="31698" y="214507"/>
                  </a:lnTo>
                  <a:lnTo>
                    <a:pt x="33152" y="216928"/>
                  </a:lnTo>
                  <a:lnTo>
                    <a:pt x="36267" y="226543"/>
                  </a:lnTo>
                  <a:lnTo>
                    <a:pt x="36612" y="227373"/>
                  </a:lnTo>
                  <a:lnTo>
                    <a:pt x="37097" y="227996"/>
                  </a:lnTo>
                  <a:lnTo>
                    <a:pt x="37858" y="228480"/>
                  </a:lnTo>
                  <a:lnTo>
                    <a:pt x="38481" y="228480"/>
                  </a:lnTo>
                  <a:cubicBezTo>
                    <a:pt x="38481" y="228480"/>
                    <a:pt x="39035" y="228480"/>
                    <a:pt x="39035" y="228480"/>
                  </a:cubicBezTo>
                  <a:lnTo>
                    <a:pt x="39727" y="228687"/>
                  </a:lnTo>
                  <a:lnTo>
                    <a:pt x="40834" y="229241"/>
                  </a:lnTo>
                  <a:lnTo>
                    <a:pt x="41665" y="229518"/>
                  </a:lnTo>
                  <a:lnTo>
                    <a:pt x="42426" y="229933"/>
                  </a:lnTo>
                  <a:lnTo>
                    <a:pt x="43395" y="231039"/>
                  </a:lnTo>
                  <a:lnTo>
                    <a:pt x="44087" y="232700"/>
                  </a:lnTo>
                  <a:lnTo>
                    <a:pt x="44572" y="235052"/>
                  </a:lnTo>
                  <a:lnTo>
                    <a:pt x="44918" y="237473"/>
                  </a:lnTo>
                  <a:lnTo>
                    <a:pt x="45056" y="239340"/>
                  </a:lnTo>
                  <a:lnTo>
                    <a:pt x="44779" y="241830"/>
                  </a:lnTo>
                  <a:lnTo>
                    <a:pt x="44157" y="244736"/>
                  </a:lnTo>
                  <a:lnTo>
                    <a:pt x="43188" y="247572"/>
                  </a:lnTo>
                  <a:lnTo>
                    <a:pt x="42080" y="249924"/>
                  </a:lnTo>
                  <a:lnTo>
                    <a:pt x="41457" y="242038"/>
                  </a:lnTo>
                  <a:lnTo>
                    <a:pt x="40350" y="238164"/>
                  </a:lnTo>
                  <a:lnTo>
                    <a:pt x="38204" y="235536"/>
                  </a:lnTo>
                  <a:lnTo>
                    <a:pt x="36267" y="234913"/>
                  </a:lnTo>
                  <a:lnTo>
                    <a:pt x="31837" y="234775"/>
                  </a:lnTo>
                  <a:lnTo>
                    <a:pt x="29830" y="234429"/>
                  </a:lnTo>
                  <a:lnTo>
                    <a:pt x="28999" y="233806"/>
                  </a:lnTo>
                  <a:lnTo>
                    <a:pt x="27477" y="231939"/>
                  </a:lnTo>
                  <a:lnTo>
                    <a:pt x="26646" y="231454"/>
                  </a:lnTo>
                  <a:lnTo>
                    <a:pt x="21871" y="233668"/>
                  </a:lnTo>
                  <a:lnTo>
                    <a:pt x="18549" y="240032"/>
                  </a:lnTo>
                  <a:lnTo>
                    <a:pt x="16126" y="247503"/>
                  </a:lnTo>
                  <a:lnTo>
                    <a:pt x="13842" y="252898"/>
                  </a:lnTo>
                  <a:lnTo>
                    <a:pt x="11004" y="249094"/>
                  </a:lnTo>
                  <a:lnTo>
                    <a:pt x="9482" y="243906"/>
                  </a:lnTo>
                  <a:lnTo>
                    <a:pt x="8928" y="238372"/>
                  </a:lnTo>
                  <a:lnTo>
                    <a:pt x="9343" y="233599"/>
                  </a:lnTo>
                  <a:lnTo>
                    <a:pt x="11627" y="224468"/>
                  </a:lnTo>
                  <a:lnTo>
                    <a:pt x="12389" y="220041"/>
                  </a:lnTo>
                  <a:lnTo>
                    <a:pt x="11904" y="211048"/>
                  </a:lnTo>
                  <a:lnTo>
                    <a:pt x="12112" y="207520"/>
                  </a:lnTo>
                  <a:lnTo>
                    <a:pt x="12873" y="204062"/>
                  </a:lnTo>
                  <a:lnTo>
                    <a:pt x="15434" y="195761"/>
                  </a:lnTo>
                  <a:lnTo>
                    <a:pt x="15642" y="191541"/>
                  </a:lnTo>
                  <a:lnTo>
                    <a:pt x="14949" y="187253"/>
                  </a:lnTo>
                  <a:lnTo>
                    <a:pt x="13427" y="182895"/>
                  </a:lnTo>
                  <a:lnTo>
                    <a:pt x="11489" y="178537"/>
                  </a:lnTo>
                  <a:lnTo>
                    <a:pt x="10520" y="175424"/>
                  </a:lnTo>
                  <a:lnTo>
                    <a:pt x="10520" y="172242"/>
                  </a:lnTo>
                  <a:cubicBezTo>
                    <a:pt x="10520" y="172242"/>
                    <a:pt x="14396" y="154949"/>
                    <a:pt x="14396" y="154949"/>
                  </a:cubicBezTo>
                  <a:lnTo>
                    <a:pt x="15434" y="145679"/>
                  </a:lnTo>
                  <a:lnTo>
                    <a:pt x="15572" y="135442"/>
                  </a:lnTo>
                  <a:lnTo>
                    <a:pt x="13911" y="117249"/>
                  </a:lnTo>
                  <a:lnTo>
                    <a:pt x="14257" y="112753"/>
                  </a:lnTo>
                  <a:lnTo>
                    <a:pt x="16126" y="104244"/>
                  </a:lnTo>
                  <a:lnTo>
                    <a:pt x="16472" y="100094"/>
                  </a:lnTo>
                  <a:lnTo>
                    <a:pt x="15711" y="95598"/>
                  </a:lnTo>
                  <a:lnTo>
                    <a:pt x="14050" y="91724"/>
                  </a:lnTo>
                  <a:lnTo>
                    <a:pt x="11766" y="88473"/>
                  </a:lnTo>
                  <a:lnTo>
                    <a:pt x="6575" y="82316"/>
                  </a:lnTo>
                  <a:lnTo>
                    <a:pt x="7474" y="80864"/>
                  </a:lnTo>
                  <a:lnTo>
                    <a:pt x="7059" y="78512"/>
                  </a:lnTo>
                  <a:lnTo>
                    <a:pt x="6091" y="75745"/>
                  </a:lnTo>
                  <a:lnTo>
                    <a:pt x="5468" y="73186"/>
                  </a:lnTo>
                  <a:lnTo>
                    <a:pt x="5468" y="69381"/>
                  </a:lnTo>
                  <a:cubicBezTo>
                    <a:pt x="5468" y="69381"/>
                    <a:pt x="5813" y="66130"/>
                    <a:pt x="5813" y="66130"/>
                  </a:cubicBezTo>
                  <a:lnTo>
                    <a:pt x="8651" y="56169"/>
                  </a:lnTo>
                  <a:lnTo>
                    <a:pt x="9274" y="52710"/>
                  </a:lnTo>
                  <a:lnTo>
                    <a:pt x="9620" y="49251"/>
                  </a:lnTo>
                  <a:lnTo>
                    <a:pt x="9620" y="45862"/>
                  </a:lnTo>
                  <a:cubicBezTo>
                    <a:pt x="9620" y="45862"/>
                    <a:pt x="8790" y="40051"/>
                    <a:pt x="8790" y="40051"/>
                  </a:cubicBezTo>
                  <a:lnTo>
                    <a:pt x="8582" y="37008"/>
                  </a:lnTo>
                  <a:lnTo>
                    <a:pt x="9205" y="34448"/>
                  </a:lnTo>
                  <a:lnTo>
                    <a:pt x="11627" y="31682"/>
                  </a:lnTo>
                  <a:lnTo>
                    <a:pt x="14119" y="31682"/>
                  </a:lnTo>
                  <a:cubicBezTo>
                    <a:pt x="14119" y="31682"/>
                    <a:pt x="16610" y="32719"/>
                    <a:pt x="16610" y="32719"/>
                  </a:cubicBezTo>
                  <a:lnTo>
                    <a:pt x="19033" y="33549"/>
                  </a:lnTo>
                  <a:lnTo>
                    <a:pt x="20140" y="33549"/>
                  </a:lnTo>
                  <a:lnTo>
                    <a:pt x="21317" y="33342"/>
                  </a:lnTo>
                  <a:lnTo>
                    <a:pt x="22494" y="32996"/>
                  </a:lnTo>
                  <a:lnTo>
                    <a:pt x="23324" y="32373"/>
                  </a:lnTo>
                  <a:lnTo>
                    <a:pt x="24085" y="30851"/>
                  </a:lnTo>
                  <a:lnTo>
                    <a:pt x="23877" y="29675"/>
                  </a:lnTo>
                  <a:lnTo>
                    <a:pt x="23393" y="28638"/>
                  </a:lnTo>
                  <a:lnTo>
                    <a:pt x="23393" y="27462"/>
                  </a:lnTo>
                  <a:cubicBezTo>
                    <a:pt x="23393" y="27462"/>
                    <a:pt x="24155" y="26494"/>
                    <a:pt x="24155" y="26494"/>
                  </a:cubicBezTo>
                  <a:lnTo>
                    <a:pt x="25885" y="25594"/>
                  </a:lnTo>
                  <a:lnTo>
                    <a:pt x="26577" y="24764"/>
                  </a:lnTo>
                  <a:lnTo>
                    <a:pt x="26439" y="24487"/>
                  </a:lnTo>
                  <a:lnTo>
                    <a:pt x="26715" y="20821"/>
                  </a:lnTo>
                  <a:lnTo>
                    <a:pt x="25677" y="17570"/>
                  </a:lnTo>
                  <a:lnTo>
                    <a:pt x="23809" y="14665"/>
                  </a:lnTo>
                  <a:lnTo>
                    <a:pt x="19240" y="9062"/>
                  </a:lnTo>
                  <a:lnTo>
                    <a:pt x="21732" y="9200"/>
                  </a:lnTo>
                  <a:lnTo>
                    <a:pt x="23947" y="8854"/>
                  </a:lnTo>
                  <a:lnTo>
                    <a:pt x="25608" y="7678"/>
                  </a:lnTo>
                  <a:lnTo>
                    <a:pt x="26646" y="5396"/>
                  </a:lnTo>
                  <a:moveTo>
                    <a:pt x="26646" y="208"/>
                  </a:moveTo>
                  <a:cubicBezTo>
                    <a:pt x="26231" y="208"/>
                    <a:pt x="25816" y="208"/>
                    <a:pt x="25400" y="346"/>
                  </a:cubicBezTo>
                  <a:cubicBezTo>
                    <a:pt x="23877" y="761"/>
                    <a:pt x="22632" y="1799"/>
                    <a:pt x="21940" y="3251"/>
                  </a:cubicBezTo>
                  <a:lnTo>
                    <a:pt x="21594" y="3943"/>
                  </a:lnTo>
                  <a:lnTo>
                    <a:pt x="21386" y="3943"/>
                  </a:lnTo>
                  <a:cubicBezTo>
                    <a:pt x="21386" y="3943"/>
                    <a:pt x="19448" y="3943"/>
                    <a:pt x="19448" y="3943"/>
                  </a:cubicBezTo>
                  <a:cubicBezTo>
                    <a:pt x="19379" y="3943"/>
                    <a:pt x="19310" y="3943"/>
                    <a:pt x="19240" y="3943"/>
                  </a:cubicBezTo>
                  <a:cubicBezTo>
                    <a:pt x="17303" y="3943"/>
                    <a:pt x="15503" y="5050"/>
                    <a:pt x="14603" y="6779"/>
                  </a:cubicBezTo>
                  <a:cubicBezTo>
                    <a:pt x="13704" y="8577"/>
                    <a:pt x="13911" y="10791"/>
                    <a:pt x="15226" y="12382"/>
                  </a:cubicBezTo>
                  <a:lnTo>
                    <a:pt x="19586" y="17778"/>
                  </a:lnTo>
                  <a:lnTo>
                    <a:pt x="20901" y="19853"/>
                  </a:lnTo>
                  <a:lnTo>
                    <a:pt x="21455" y="21513"/>
                  </a:lnTo>
                  <a:lnTo>
                    <a:pt x="21455" y="22136"/>
                  </a:lnTo>
                  <a:cubicBezTo>
                    <a:pt x="20901" y="22481"/>
                    <a:pt x="20417" y="22827"/>
                    <a:pt x="20002" y="23311"/>
                  </a:cubicBezTo>
                  <a:lnTo>
                    <a:pt x="19240" y="24280"/>
                  </a:lnTo>
                  <a:cubicBezTo>
                    <a:pt x="18549" y="25179"/>
                    <a:pt x="18133" y="26217"/>
                    <a:pt x="18064" y="27393"/>
                  </a:cubicBezTo>
                  <a:lnTo>
                    <a:pt x="18064" y="27808"/>
                  </a:lnTo>
                  <a:cubicBezTo>
                    <a:pt x="18064" y="27808"/>
                    <a:pt x="16057" y="26909"/>
                    <a:pt x="16057" y="26909"/>
                  </a:cubicBezTo>
                  <a:cubicBezTo>
                    <a:pt x="15365" y="26632"/>
                    <a:pt x="14673" y="26424"/>
                    <a:pt x="13911" y="26424"/>
                  </a:cubicBezTo>
                  <a:cubicBezTo>
                    <a:pt x="13911" y="26424"/>
                    <a:pt x="13842" y="26424"/>
                    <a:pt x="13773" y="26424"/>
                  </a:cubicBezTo>
                  <a:lnTo>
                    <a:pt x="11281" y="26424"/>
                  </a:lnTo>
                  <a:cubicBezTo>
                    <a:pt x="9828" y="26563"/>
                    <a:pt x="8513" y="27185"/>
                    <a:pt x="7544" y="28223"/>
                  </a:cubicBezTo>
                  <a:lnTo>
                    <a:pt x="5122" y="30990"/>
                  </a:lnTo>
                  <a:cubicBezTo>
                    <a:pt x="4568" y="31612"/>
                    <a:pt x="4152" y="32373"/>
                    <a:pt x="3945" y="33203"/>
                  </a:cubicBezTo>
                  <a:lnTo>
                    <a:pt x="3322" y="35763"/>
                  </a:lnTo>
                  <a:cubicBezTo>
                    <a:pt x="3183" y="36247"/>
                    <a:pt x="3183" y="36800"/>
                    <a:pt x="3183" y="37354"/>
                  </a:cubicBezTo>
                  <a:lnTo>
                    <a:pt x="3391" y="40397"/>
                  </a:lnTo>
                  <a:cubicBezTo>
                    <a:pt x="3391" y="40397"/>
                    <a:pt x="3391" y="40674"/>
                    <a:pt x="3391" y="40812"/>
                  </a:cubicBezTo>
                  <a:lnTo>
                    <a:pt x="4222" y="46208"/>
                  </a:lnTo>
                  <a:lnTo>
                    <a:pt x="4222" y="48975"/>
                  </a:lnTo>
                  <a:cubicBezTo>
                    <a:pt x="4222" y="48975"/>
                    <a:pt x="3876" y="52018"/>
                    <a:pt x="3876" y="52018"/>
                  </a:cubicBezTo>
                  <a:lnTo>
                    <a:pt x="3322" y="55062"/>
                  </a:lnTo>
                  <a:lnTo>
                    <a:pt x="553" y="64816"/>
                  </a:lnTo>
                  <a:cubicBezTo>
                    <a:pt x="553" y="64816"/>
                    <a:pt x="415" y="65300"/>
                    <a:pt x="415" y="65577"/>
                  </a:cubicBezTo>
                  <a:lnTo>
                    <a:pt x="0" y="68828"/>
                  </a:lnTo>
                  <a:cubicBezTo>
                    <a:pt x="0" y="68828"/>
                    <a:pt x="0" y="69312"/>
                    <a:pt x="0" y="69588"/>
                  </a:cubicBezTo>
                  <a:lnTo>
                    <a:pt x="0" y="73393"/>
                  </a:lnTo>
                  <a:cubicBezTo>
                    <a:pt x="69" y="73808"/>
                    <a:pt x="138" y="74154"/>
                    <a:pt x="207" y="74569"/>
                  </a:cubicBezTo>
                  <a:lnTo>
                    <a:pt x="830" y="77128"/>
                  </a:lnTo>
                  <a:cubicBezTo>
                    <a:pt x="830" y="77128"/>
                    <a:pt x="900" y="77405"/>
                    <a:pt x="969" y="77543"/>
                  </a:cubicBezTo>
                  <a:lnTo>
                    <a:pt x="1800" y="79895"/>
                  </a:lnTo>
                  <a:cubicBezTo>
                    <a:pt x="761" y="81763"/>
                    <a:pt x="1038" y="84046"/>
                    <a:pt x="2422" y="85706"/>
                  </a:cubicBezTo>
                  <a:lnTo>
                    <a:pt x="7474" y="91655"/>
                  </a:lnTo>
                  <a:lnTo>
                    <a:pt x="9343" y="94283"/>
                  </a:lnTo>
                  <a:lnTo>
                    <a:pt x="10589" y="97050"/>
                  </a:lnTo>
                  <a:lnTo>
                    <a:pt x="11143" y="100302"/>
                  </a:lnTo>
                  <a:lnTo>
                    <a:pt x="10866" y="103414"/>
                  </a:lnTo>
                  <a:lnTo>
                    <a:pt x="9067" y="111577"/>
                  </a:lnTo>
                  <a:cubicBezTo>
                    <a:pt x="9067" y="111577"/>
                    <a:pt x="8997" y="112061"/>
                    <a:pt x="8928" y="112338"/>
                  </a:cubicBezTo>
                  <a:lnTo>
                    <a:pt x="8582" y="116834"/>
                  </a:lnTo>
                  <a:cubicBezTo>
                    <a:pt x="8582" y="116834"/>
                    <a:pt x="8582" y="117387"/>
                    <a:pt x="8582" y="117664"/>
                  </a:cubicBezTo>
                  <a:lnTo>
                    <a:pt x="10243" y="135580"/>
                  </a:lnTo>
                  <a:lnTo>
                    <a:pt x="10105" y="145334"/>
                  </a:lnTo>
                  <a:lnTo>
                    <a:pt x="9136" y="154049"/>
                  </a:lnTo>
                  <a:lnTo>
                    <a:pt x="5329" y="171066"/>
                  </a:lnTo>
                  <a:cubicBezTo>
                    <a:pt x="5260" y="171412"/>
                    <a:pt x="5191" y="171758"/>
                    <a:pt x="5191" y="172104"/>
                  </a:cubicBezTo>
                  <a:lnTo>
                    <a:pt x="5191" y="175286"/>
                  </a:lnTo>
                  <a:cubicBezTo>
                    <a:pt x="5191" y="175839"/>
                    <a:pt x="5191" y="176323"/>
                    <a:pt x="5398" y="176807"/>
                  </a:cubicBezTo>
                  <a:lnTo>
                    <a:pt x="6367" y="179920"/>
                  </a:lnTo>
                  <a:cubicBezTo>
                    <a:pt x="6367" y="179920"/>
                    <a:pt x="6506" y="180335"/>
                    <a:pt x="6575" y="180543"/>
                  </a:cubicBezTo>
                  <a:lnTo>
                    <a:pt x="8444" y="184693"/>
                  </a:lnTo>
                  <a:lnTo>
                    <a:pt x="9759" y="188428"/>
                  </a:lnTo>
                  <a:lnTo>
                    <a:pt x="10312" y="191749"/>
                  </a:lnTo>
                  <a:lnTo>
                    <a:pt x="10174" y="194793"/>
                  </a:lnTo>
                  <a:lnTo>
                    <a:pt x="7752" y="202402"/>
                  </a:lnTo>
                  <a:cubicBezTo>
                    <a:pt x="7752" y="202402"/>
                    <a:pt x="7682" y="202678"/>
                    <a:pt x="7613" y="202817"/>
                  </a:cubicBezTo>
                  <a:lnTo>
                    <a:pt x="6852" y="206275"/>
                  </a:lnTo>
                  <a:cubicBezTo>
                    <a:pt x="6852" y="206275"/>
                    <a:pt x="6713" y="206898"/>
                    <a:pt x="6713" y="207175"/>
                  </a:cubicBezTo>
                  <a:lnTo>
                    <a:pt x="6506" y="210702"/>
                  </a:lnTo>
                  <a:cubicBezTo>
                    <a:pt x="6506" y="210702"/>
                    <a:pt x="6506" y="211048"/>
                    <a:pt x="6506" y="211256"/>
                  </a:cubicBezTo>
                  <a:lnTo>
                    <a:pt x="6990" y="219626"/>
                  </a:lnTo>
                  <a:lnTo>
                    <a:pt x="6367" y="223292"/>
                  </a:lnTo>
                  <a:lnTo>
                    <a:pt x="4152" y="232215"/>
                  </a:lnTo>
                  <a:cubicBezTo>
                    <a:pt x="4152" y="232215"/>
                    <a:pt x="4014" y="232769"/>
                    <a:pt x="4014" y="233045"/>
                  </a:cubicBezTo>
                  <a:lnTo>
                    <a:pt x="3599" y="237818"/>
                  </a:lnTo>
                  <a:cubicBezTo>
                    <a:pt x="3599" y="237818"/>
                    <a:pt x="3599" y="238441"/>
                    <a:pt x="3599" y="238718"/>
                  </a:cubicBezTo>
                  <a:lnTo>
                    <a:pt x="4152" y="244251"/>
                  </a:lnTo>
                  <a:cubicBezTo>
                    <a:pt x="4152" y="244251"/>
                    <a:pt x="4222" y="244943"/>
                    <a:pt x="4360" y="245220"/>
                  </a:cubicBezTo>
                  <a:lnTo>
                    <a:pt x="5883" y="250408"/>
                  </a:lnTo>
                  <a:cubicBezTo>
                    <a:pt x="6091" y="250961"/>
                    <a:pt x="6298" y="251515"/>
                    <a:pt x="6713" y="251999"/>
                  </a:cubicBezTo>
                  <a:lnTo>
                    <a:pt x="9551" y="255804"/>
                  </a:lnTo>
                  <a:cubicBezTo>
                    <a:pt x="10520" y="257118"/>
                    <a:pt x="12112" y="257879"/>
                    <a:pt x="13704" y="257879"/>
                  </a:cubicBezTo>
                  <a:cubicBezTo>
                    <a:pt x="13911" y="257879"/>
                    <a:pt x="14119" y="257879"/>
                    <a:pt x="14327" y="257879"/>
                  </a:cubicBezTo>
                  <a:cubicBezTo>
                    <a:pt x="16195" y="257671"/>
                    <a:pt x="17787" y="256495"/>
                    <a:pt x="18479" y="254766"/>
                  </a:cubicBezTo>
                  <a:lnTo>
                    <a:pt x="20763" y="249370"/>
                  </a:lnTo>
                  <a:cubicBezTo>
                    <a:pt x="20763" y="249370"/>
                    <a:pt x="20901" y="249094"/>
                    <a:pt x="20901" y="248955"/>
                  </a:cubicBezTo>
                  <a:lnTo>
                    <a:pt x="23186" y="241900"/>
                  </a:lnTo>
                  <a:lnTo>
                    <a:pt x="25470" y="237542"/>
                  </a:lnTo>
                  <a:cubicBezTo>
                    <a:pt x="25470" y="237542"/>
                    <a:pt x="25677" y="237680"/>
                    <a:pt x="25746" y="237749"/>
                  </a:cubicBezTo>
                  <a:lnTo>
                    <a:pt x="26577" y="238372"/>
                  </a:lnTo>
                  <a:cubicBezTo>
                    <a:pt x="27200" y="238856"/>
                    <a:pt x="27961" y="239133"/>
                    <a:pt x="28722" y="239271"/>
                  </a:cubicBezTo>
                  <a:lnTo>
                    <a:pt x="30730" y="239617"/>
                  </a:lnTo>
                  <a:cubicBezTo>
                    <a:pt x="30730" y="239617"/>
                    <a:pt x="31283" y="239686"/>
                    <a:pt x="31560" y="239686"/>
                  </a:cubicBezTo>
                  <a:lnTo>
                    <a:pt x="34951" y="239686"/>
                  </a:lnTo>
                  <a:cubicBezTo>
                    <a:pt x="34951" y="239686"/>
                    <a:pt x="35367" y="240309"/>
                    <a:pt x="35367" y="240309"/>
                  </a:cubicBezTo>
                  <a:lnTo>
                    <a:pt x="36059" y="242730"/>
                  </a:lnTo>
                  <a:lnTo>
                    <a:pt x="36682" y="250131"/>
                  </a:lnTo>
                  <a:cubicBezTo>
                    <a:pt x="36889" y="252483"/>
                    <a:pt x="38619" y="254420"/>
                    <a:pt x="40904" y="254835"/>
                  </a:cubicBezTo>
                  <a:cubicBezTo>
                    <a:pt x="41250" y="254835"/>
                    <a:pt x="41527" y="254904"/>
                    <a:pt x="41873" y="254904"/>
                  </a:cubicBezTo>
                  <a:cubicBezTo>
                    <a:pt x="43810" y="254904"/>
                    <a:pt x="45679" y="253797"/>
                    <a:pt x="46579" y="251930"/>
                  </a:cubicBezTo>
                  <a:lnTo>
                    <a:pt x="47686" y="249578"/>
                  </a:lnTo>
                  <a:cubicBezTo>
                    <a:pt x="47686" y="249578"/>
                    <a:pt x="47825" y="249163"/>
                    <a:pt x="47894" y="248955"/>
                  </a:cubicBezTo>
                  <a:lnTo>
                    <a:pt x="48863" y="246119"/>
                  </a:lnTo>
                  <a:cubicBezTo>
                    <a:pt x="48863" y="246119"/>
                    <a:pt x="48932" y="245773"/>
                    <a:pt x="49001" y="245635"/>
                  </a:cubicBezTo>
                  <a:lnTo>
                    <a:pt x="49624" y="242730"/>
                  </a:lnTo>
                  <a:cubicBezTo>
                    <a:pt x="49624" y="242730"/>
                    <a:pt x="49693" y="242384"/>
                    <a:pt x="49693" y="242176"/>
                  </a:cubicBezTo>
                  <a:lnTo>
                    <a:pt x="49970" y="239686"/>
                  </a:lnTo>
                  <a:cubicBezTo>
                    <a:pt x="49970" y="239686"/>
                    <a:pt x="49970" y="239063"/>
                    <a:pt x="49970" y="238787"/>
                  </a:cubicBezTo>
                  <a:lnTo>
                    <a:pt x="49832" y="236919"/>
                  </a:lnTo>
                  <a:cubicBezTo>
                    <a:pt x="49832" y="236919"/>
                    <a:pt x="49832" y="236642"/>
                    <a:pt x="49832" y="236435"/>
                  </a:cubicBezTo>
                  <a:lnTo>
                    <a:pt x="49486" y="234014"/>
                  </a:lnTo>
                  <a:lnTo>
                    <a:pt x="48932" y="231316"/>
                  </a:lnTo>
                  <a:cubicBezTo>
                    <a:pt x="48932" y="231316"/>
                    <a:pt x="48794" y="230694"/>
                    <a:pt x="48655" y="230348"/>
                  </a:cubicBezTo>
                  <a:lnTo>
                    <a:pt x="47963" y="228687"/>
                  </a:lnTo>
                  <a:cubicBezTo>
                    <a:pt x="47755" y="228203"/>
                    <a:pt x="47479" y="227719"/>
                    <a:pt x="47133" y="227304"/>
                  </a:cubicBezTo>
                  <a:lnTo>
                    <a:pt x="46164" y="226197"/>
                  </a:lnTo>
                  <a:cubicBezTo>
                    <a:pt x="45748" y="225713"/>
                    <a:pt x="45195" y="225298"/>
                    <a:pt x="44641" y="225021"/>
                  </a:cubicBezTo>
                  <a:lnTo>
                    <a:pt x="43880" y="224606"/>
                  </a:lnTo>
                  <a:cubicBezTo>
                    <a:pt x="43880" y="224606"/>
                    <a:pt x="43326" y="224329"/>
                    <a:pt x="42980" y="224260"/>
                  </a:cubicBezTo>
                  <a:lnTo>
                    <a:pt x="42565" y="224122"/>
                  </a:lnTo>
                  <a:lnTo>
                    <a:pt x="41803" y="223776"/>
                  </a:lnTo>
                  <a:cubicBezTo>
                    <a:pt x="41803" y="223776"/>
                    <a:pt x="41319" y="223569"/>
                    <a:pt x="41111" y="223499"/>
                  </a:cubicBezTo>
                  <a:lnTo>
                    <a:pt x="40488" y="223292"/>
                  </a:lnTo>
                  <a:lnTo>
                    <a:pt x="37858" y="215060"/>
                  </a:lnTo>
                  <a:cubicBezTo>
                    <a:pt x="37720" y="214645"/>
                    <a:pt x="37582" y="214299"/>
                    <a:pt x="37374" y="213953"/>
                  </a:cubicBezTo>
                  <a:lnTo>
                    <a:pt x="35921" y="211533"/>
                  </a:lnTo>
                  <a:cubicBezTo>
                    <a:pt x="35921" y="211533"/>
                    <a:pt x="35505" y="210910"/>
                    <a:pt x="35228" y="210633"/>
                  </a:cubicBezTo>
                  <a:lnTo>
                    <a:pt x="31837" y="207036"/>
                  </a:lnTo>
                  <a:lnTo>
                    <a:pt x="30799" y="205722"/>
                  </a:lnTo>
                  <a:lnTo>
                    <a:pt x="28999" y="200603"/>
                  </a:lnTo>
                  <a:lnTo>
                    <a:pt x="29276" y="195138"/>
                  </a:lnTo>
                  <a:lnTo>
                    <a:pt x="38204" y="167123"/>
                  </a:lnTo>
                  <a:lnTo>
                    <a:pt x="41042" y="163803"/>
                  </a:lnTo>
                  <a:lnTo>
                    <a:pt x="46787" y="162350"/>
                  </a:lnTo>
                  <a:lnTo>
                    <a:pt x="49416" y="162558"/>
                  </a:lnTo>
                  <a:lnTo>
                    <a:pt x="51216" y="163249"/>
                  </a:lnTo>
                  <a:lnTo>
                    <a:pt x="53154" y="164771"/>
                  </a:lnTo>
                  <a:lnTo>
                    <a:pt x="60144" y="171758"/>
                  </a:lnTo>
                  <a:lnTo>
                    <a:pt x="60975" y="172795"/>
                  </a:lnTo>
                  <a:lnTo>
                    <a:pt x="61528" y="173764"/>
                  </a:lnTo>
                  <a:lnTo>
                    <a:pt x="62774" y="176946"/>
                  </a:lnTo>
                  <a:cubicBezTo>
                    <a:pt x="62774" y="176946"/>
                    <a:pt x="62982" y="177499"/>
                    <a:pt x="63120" y="177707"/>
                  </a:cubicBezTo>
                  <a:lnTo>
                    <a:pt x="64089" y="179298"/>
                  </a:lnTo>
                  <a:cubicBezTo>
                    <a:pt x="65058" y="180889"/>
                    <a:pt x="66788" y="181788"/>
                    <a:pt x="68519" y="181788"/>
                  </a:cubicBezTo>
                  <a:cubicBezTo>
                    <a:pt x="69142" y="181788"/>
                    <a:pt x="69764" y="181650"/>
                    <a:pt x="70318" y="181442"/>
                  </a:cubicBezTo>
                  <a:cubicBezTo>
                    <a:pt x="72672" y="180543"/>
                    <a:pt x="74055" y="178122"/>
                    <a:pt x="73640" y="175701"/>
                  </a:cubicBezTo>
                  <a:lnTo>
                    <a:pt x="72810" y="170997"/>
                  </a:lnTo>
                  <a:cubicBezTo>
                    <a:pt x="72741" y="170444"/>
                    <a:pt x="72533" y="169959"/>
                    <a:pt x="72325" y="169475"/>
                  </a:cubicBezTo>
                  <a:lnTo>
                    <a:pt x="70526" y="166086"/>
                  </a:lnTo>
                  <a:cubicBezTo>
                    <a:pt x="70526" y="166086"/>
                    <a:pt x="70249" y="165601"/>
                    <a:pt x="70111" y="165394"/>
                  </a:cubicBezTo>
                  <a:lnTo>
                    <a:pt x="67896" y="162419"/>
                  </a:lnTo>
                  <a:lnTo>
                    <a:pt x="65750" y="159030"/>
                  </a:lnTo>
                  <a:lnTo>
                    <a:pt x="64435" y="155710"/>
                  </a:lnTo>
                  <a:lnTo>
                    <a:pt x="42011" y="74431"/>
                  </a:lnTo>
                  <a:lnTo>
                    <a:pt x="41527" y="70972"/>
                  </a:lnTo>
                  <a:lnTo>
                    <a:pt x="41665" y="67859"/>
                  </a:lnTo>
                  <a:lnTo>
                    <a:pt x="42357" y="64677"/>
                  </a:lnTo>
                  <a:lnTo>
                    <a:pt x="43534" y="61149"/>
                  </a:lnTo>
                  <a:cubicBezTo>
                    <a:pt x="43534" y="61149"/>
                    <a:pt x="43603" y="60942"/>
                    <a:pt x="43603" y="60804"/>
                  </a:cubicBezTo>
                  <a:lnTo>
                    <a:pt x="44779" y="56169"/>
                  </a:lnTo>
                  <a:cubicBezTo>
                    <a:pt x="44779" y="56169"/>
                    <a:pt x="44918" y="55546"/>
                    <a:pt x="44918" y="55270"/>
                  </a:cubicBezTo>
                  <a:lnTo>
                    <a:pt x="45264" y="50358"/>
                  </a:lnTo>
                  <a:cubicBezTo>
                    <a:pt x="45264" y="50358"/>
                    <a:pt x="45264" y="49874"/>
                    <a:pt x="45264" y="49666"/>
                  </a:cubicBezTo>
                  <a:lnTo>
                    <a:pt x="44918" y="44755"/>
                  </a:lnTo>
                  <a:cubicBezTo>
                    <a:pt x="44918" y="44755"/>
                    <a:pt x="44918" y="44340"/>
                    <a:pt x="44849" y="44133"/>
                  </a:cubicBezTo>
                  <a:lnTo>
                    <a:pt x="43880" y="39429"/>
                  </a:lnTo>
                  <a:cubicBezTo>
                    <a:pt x="43880" y="39429"/>
                    <a:pt x="43741" y="38945"/>
                    <a:pt x="43672" y="38737"/>
                  </a:cubicBezTo>
                  <a:lnTo>
                    <a:pt x="42011" y="33895"/>
                  </a:lnTo>
                  <a:cubicBezTo>
                    <a:pt x="42011" y="33895"/>
                    <a:pt x="41873" y="33618"/>
                    <a:pt x="41803" y="33411"/>
                  </a:cubicBezTo>
                  <a:lnTo>
                    <a:pt x="37651" y="24349"/>
                  </a:lnTo>
                  <a:lnTo>
                    <a:pt x="36820" y="20821"/>
                  </a:lnTo>
                  <a:lnTo>
                    <a:pt x="37028" y="12451"/>
                  </a:lnTo>
                  <a:cubicBezTo>
                    <a:pt x="37028" y="11898"/>
                    <a:pt x="37028" y="11414"/>
                    <a:pt x="36820" y="10930"/>
                  </a:cubicBezTo>
                  <a:lnTo>
                    <a:pt x="35643" y="6779"/>
                  </a:lnTo>
                  <a:cubicBezTo>
                    <a:pt x="35367" y="5672"/>
                    <a:pt x="34675" y="4773"/>
                    <a:pt x="33775" y="4081"/>
                  </a:cubicBezTo>
                  <a:lnTo>
                    <a:pt x="29761" y="1038"/>
                  </a:lnTo>
                  <a:cubicBezTo>
                    <a:pt x="28861" y="346"/>
                    <a:pt x="27754" y="0"/>
                    <a:pt x="26646" y="0"/>
                  </a:cubicBezTo>
                  <a:lnTo>
                    <a:pt x="2664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69" name="Freeform 3768">
              <a:extLst>
                <a:ext uri="{FF2B5EF4-FFF2-40B4-BE49-F238E27FC236}">
                  <a16:creationId xmlns:a16="http://schemas.microsoft.com/office/drawing/2014/main" id="{BCE059C2-360C-7B7F-F6EE-B89F9F7EB2DF}"/>
                </a:ext>
              </a:extLst>
            </p:cNvPr>
            <p:cNvSpPr/>
            <p:nvPr/>
          </p:nvSpPr>
          <p:spPr>
            <a:xfrm>
              <a:off x="9070134" y="3750220"/>
              <a:ext cx="2027" cy="1105"/>
            </a:xfrm>
            <a:custGeom>
              <a:avLst/>
              <a:gdLst>
                <a:gd name="connsiteX0" fmla="*/ 969 w 1522"/>
                <a:gd name="connsiteY0" fmla="*/ 277 h 830"/>
                <a:gd name="connsiteX1" fmla="*/ 692 w 1522"/>
                <a:gd name="connsiteY1" fmla="*/ 0 h 830"/>
                <a:gd name="connsiteX2" fmla="*/ 0 w 1522"/>
                <a:gd name="connsiteY2" fmla="*/ 0 h 830"/>
                <a:gd name="connsiteX3" fmla="*/ 207 w 1522"/>
                <a:gd name="connsiteY3" fmla="*/ 623 h 830"/>
                <a:gd name="connsiteX4" fmla="*/ 553 w 1522"/>
                <a:gd name="connsiteY4" fmla="*/ 761 h 830"/>
                <a:gd name="connsiteX5" fmla="*/ 969 w 1522"/>
                <a:gd name="connsiteY5" fmla="*/ 692 h 830"/>
                <a:gd name="connsiteX6" fmla="*/ 1522 w 1522"/>
                <a:gd name="connsiteY6" fmla="*/ 830 h 830"/>
                <a:gd name="connsiteX7" fmla="*/ 1176 w 1522"/>
                <a:gd name="connsiteY7" fmla="*/ 554 h 830"/>
                <a:gd name="connsiteX8" fmla="*/ 969 w 1522"/>
                <a:gd name="connsiteY8" fmla="*/ 277 h 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2" h="830">
                  <a:moveTo>
                    <a:pt x="969" y="277"/>
                  </a:moveTo>
                  <a:lnTo>
                    <a:pt x="692" y="0"/>
                  </a:lnTo>
                  <a:lnTo>
                    <a:pt x="0" y="0"/>
                  </a:lnTo>
                  <a:lnTo>
                    <a:pt x="207" y="623"/>
                  </a:lnTo>
                  <a:lnTo>
                    <a:pt x="553" y="761"/>
                  </a:lnTo>
                  <a:lnTo>
                    <a:pt x="969" y="692"/>
                  </a:lnTo>
                  <a:lnTo>
                    <a:pt x="1522" y="830"/>
                  </a:lnTo>
                  <a:lnTo>
                    <a:pt x="1176" y="554"/>
                  </a:lnTo>
                  <a:lnTo>
                    <a:pt x="969" y="2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0" name="Freeform 3769">
              <a:extLst>
                <a:ext uri="{FF2B5EF4-FFF2-40B4-BE49-F238E27FC236}">
                  <a16:creationId xmlns:a16="http://schemas.microsoft.com/office/drawing/2014/main" id="{83476E32-FC63-07A1-C5C6-E8E6CB1120A4}"/>
                </a:ext>
              </a:extLst>
            </p:cNvPr>
            <p:cNvSpPr/>
            <p:nvPr/>
          </p:nvSpPr>
          <p:spPr>
            <a:xfrm>
              <a:off x="9063367" y="3743311"/>
              <a:ext cx="15886" cy="15016"/>
            </a:xfrm>
            <a:custGeom>
              <a:avLst/>
              <a:gdLst>
                <a:gd name="connsiteX0" fmla="*/ 5773 w 11928"/>
                <a:gd name="connsiteY0" fmla="*/ 5188 h 11275"/>
                <a:gd name="connsiteX1" fmla="*/ 6119 w 11928"/>
                <a:gd name="connsiteY1" fmla="*/ 5465 h 11275"/>
                <a:gd name="connsiteX2" fmla="*/ 6327 w 11928"/>
                <a:gd name="connsiteY2" fmla="*/ 5811 h 11275"/>
                <a:gd name="connsiteX3" fmla="*/ 6673 w 11928"/>
                <a:gd name="connsiteY3" fmla="*/ 6087 h 11275"/>
                <a:gd name="connsiteX4" fmla="*/ 6119 w 11928"/>
                <a:gd name="connsiteY4" fmla="*/ 5949 h 11275"/>
                <a:gd name="connsiteX5" fmla="*/ 5704 w 11928"/>
                <a:gd name="connsiteY5" fmla="*/ 5949 h 11275"/>
                <a:gd name="connsiteX6" fmla="*/ 5358 w 11928"/>
                <a:gd name="connsiteY6" fmla="*/ 5880 h 11275"/>
                <a:gd name="connsiteX7" fmla="*/ 5150 w 11928"/>
                <a:gd name="connsiteY7" fmla="*/ 5257 h 11275"/>
                <a:gd name="connsiteX8" fmla="*/ 5842 w 11928"/>
                <a:gd name="connsiteY8" fmla="*/ 5257 h 11275"/>
                <a:gd name="connsiteX9" fmla="*/ 5842 w 11928"/>
                <a:gd name="connsiteY9" fmla="*/ 0 h 11275"/>
                <a:gd name="connsiteX10" fmla="*/ 5566 w 11928"/>
                <a:gd name="connsiteY10" fmla="*/ 0 h 11275"/>
                <a:gd name="connsiteX11" fmla="*/ 4873 w 11928"/>
                <a:gd name="connsiteY11" fmla="*/ 0 h 11275"/>
                <a:gd name="connsiteX12" fmla="*/ 859 w 11928"/>
                <a:gd name="connsiteY12" fmla="*/ 2352 h 11275"/>
                <a:gd name="connsiteX13" fmla="*/ 306 w 11928"/>
                <a:gd name="connsiteY13" fmla="*/ 6987 h 11275"/>
                <a:gd name="connsiteX14" fmla="*/ 513 w 11928"/>
                <a:gd name="connsiteY14" fmla="*/ 7609 h 11275"/>
                <a:gd name="connsiteX15" fmla="*/ 3489 w 11928"/>
                <a:gd name="connsiteY15" fmla="*/ 10722 h 11275"/>
                <a:gd name="connsiteX16" fmla="*/ 3835 w 11928"/>
                <a:gd name="connsiteY16" fmla="*/ 10860 h 11275"/>
                <a:gd name="connsiteX17" fmla="*/ 5773 w 11928"/>
                <a:gd name="connsiteY17" fmla="*/ 11206 h 11275"/>
                <a:gd name="connsiteX18" fmla="*/ 5842 w 11928"/>
                <a:gd name="connsiteY18" fmla="*/ 11206 h 11275"/>
                <a:gd name="connsiteX19" fmla="*/ 6742 w 11928"/>
                <a:gd name="connsiteY19" fmla="*/ 11275 h 11275"/>
                <a:gd name="connsiteX20" fmla="*/ 11310 w 11928"/>
                <a:gd name="connsiteY20" fmla="*/ 8578 h 11275"/>
                <a:gd name="connsiteX21" fmla="*/ 10341 w 11928"/>
                <a:gd name="connsiteY21" fmla="*/ 2421 h 11275"/>
                <a:gd name="connsiteX22" fmla="*/ 9372 w 11928"/>
                <a:gd name="connsiteY22" fmla="*/ 1453 h 11275"/>
                <a:gd name="connsiteX23" fmla="*/ 9026 w 11928"/>
                <a:gd name="connsiteY23" fmla="*/ 1176 h 11275"/>
                <a:gd name="connsiteX24" fmla="*/ 5842 w 11928"/>
                <a:gd name="connsiteY24" fmla="*/ 69 h 11275"/>
                <a:gd name="connsiteX25" fmla="*/ 5842 w 11928"/>
                <a:gd name="connsiteY25" fmla="*/ 6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928" h="11275">
                  <a:moveTo>
                    <a:pt x="5773" y="5188"/>
                  </a:moveTo>
                  <a:lnTo>
                    <a:pt x="6119" y="5465"/>
                  </a:lnTo>
                  <a:lnTo>
                    <a:pt x="6327" y="5811"/>
                  </a:lnTo>
                  <a:lnTo>
                    <a:pt x="6673" y="6087"/>
                  </a:lnTo>
                  <a:lnTo>
                    <a:pt x="6119" y="5949"/>
                  </a:lnTo>
                  <a:lnTo>
                    <a:pt x="5704" y="5949"/>
                  </a:lnTo>
                  <a:cubicBezTo>
                    <a:pt x="5704" y="5949"/>
                    <a:pt x="5358" y="5880"/>
                    <a:pt x="5358" y="5880"/>
                  </a:cubicBezTo>
                  <a:lnTo>
                    <a:pt x="5150" y="5257"/>
                  </a:lnTo>
                  <a:lnTo>
                    <a:pt x="5842" y="5257"/>
                  </a:lnTo>
                  <a:moveTo>
                    <a:pt x="5842" y="0"/>
                  </a:moveTo>
                  <a:cubicBezTo>
                    <a:pt x="5842" y="0"/>
                    <a:pt x="5635" y="0"/>
                    <a:pt x="5566" y="0"/>
                  </a:cubicBezTo>
                  <a:lnTo>
                    <a:pt x="4873" y="0"/>
                  </a:lnTo>
                  <a:cubicBezTo>
                    <a:pt x="3212" y="138"/>
                    <a:pt x="1759" y="969"/>
                    <a:pt x="859" y="2352"/>
                  </a:cubicBezTo>
                  <a:cubicBezTo>
                    <a:pt x="-41" y="3735"/>
                    <a:pt x="-248" y="5396"/>
                    <a:pt x="306" y="6987"/>
                  </a:cubicBezTo>
                  <a:lnTo>
                    <a:pt x="513" y="7609"/>
                  </a:lnTo>
                  <a:cubicBezTo>
                    <a:pt x="998" y="8993"/>
                    <a:pt x="2105" y="10169"/>
                    <a:pt x="3489" y="10722"/>
                  </a:cubicBezTo>
                  <a:lnTo>
                    <a:pt x="3835" y="10860"/>
                  </a:lnTo>
                  <a:cubicBezTo>
                    <a:pt x="4458" y="11137"/>
                    <a:pt x="5081" y="11206"/>
                    <a:pt x="5773" y="11206"/>
                  </a:cubicBezTo>
                  <a:cubicBezTo>
                    <a:pt x="5773" y="11206"/>
                    <a:pt x="5842" y="11206"/>
                    <a:pt x="5842" y="11206"/>
                  </a:cubicBezTo>
                  <a:cubicBezTo>
                    <a:pt x="6119" y="11206"/>
                    <a:pt x="6396" y="11275"/>
                    <a:pt x="6742" y="11275"/>
                  </a:cubicBezTo>
                  <a:cubicBezTo>
                    <a:pt x="8611" y="11275"/>
                    <a:pt x="10410" y="10238"/>
                    <a:pt x="11310" y="8578"/>
                  </a:cubicBezTo>
                  <a:cubicBezTo>
                    <a:pt x="12418" y="6502"/>
                    <a:pt x="12002" y="4012"/>
                    <a:pt x="10341" y="2421"/>
                  </a:cubicBezTo>
                  <a:cubicBezTo>
                    <a:pt x="10064" y="2075"/>
                    <a:pt x="9718" y="1729"/>
                    <a:pt x="9372" y="1453"/>
                  </a:cubicBezTo>
                  <a:lnTo>
                    <a:pt x="9026" y="1176"/>
                  </a:lnTo>
                  <a:cubicBezTo>
                    <a:pt x="8126" y="484"/>
                    <a:pt x="7019" y="69"/>
                    <a:pt x="5842" y="69"/>
                  </a:cubicBezTo>
                  <a:lnTo>
                    <a:pt x="584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1" name="Freeform 3770">
              <a:extLst>
                <a:ext uri="{FF2B5EF4-FFF2-40B4-BE49-F238E27FC236}">
                  <a16:creationId xmlns:a16="http://schemas.microsoft.com/office/drawing/2014/main" id="{3B30070A-4EB9-7352-E4C6-09FB323EFA0E}"/>
                </a:ext>
              </a:extLst>
            </p:cNvPr>
            <p:cNvSpPr/>
            <p:nvPr/>
          </p:nvSpPr>
          <p:spPr>
            <a:xfrm>
              <a:off x="9074650" y="3750866"/>
              <a:ext cx="1843" cy="1197"/>
            </a:xfrm>
            <a:custGeom>
              <a:avLst/>
              <a:gdLst>
                <a:gd name="connsiteX0" fmla="*/ 1038 w 1384"/>
                <a:gd name="connsiteY0" fmla="*/ 208 h 899"/>
                <a:gd name="connsiteX1" fmla="*/ 1384 w 1384"/>
                <a:gd name="connsiteY1" fmla="*/ 0 h 899"/>
                <a:gd name="connsiteX2" fmla="*/ 900 w 1384"/>
                <a:gd name="connsiteY2" fmla="*/ 69 h 899"/>
                <a:gd name="connsiteX3" fmla="*/ 485 w 1384"/>
                <a:gd name="connsiteY3" fmla="*/ 138 h 899"/>
                <a:gd name="connsiteX4" fmla="*/ 138 w 1384"/>
                <a:gd name="connsiteY4" fmla="*/ 346 h 899"/>
                <a:gd name="connsiteX5" fmla="*/ 0 w 1384"/>
                <a:gd name="connsiteY5" fmla="*/ 899 h 899"/>
                <a:gd name="connsiteX6" fmla="*/ 346 w 1384"/>
                <a:gd name="connsiteY6" fmla="*/ 692 h 899"/>
                <a:gd name="connsiteX7" fmla="*/ 1038 w 1384"/>
                <a:gd name="connsiteY7" fmla="*/ 208 h 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 h="899">
                  <a:moveTo>
                    <a:pt x="1038" y="208"/>
                  </a:moveTo>
                  <a:lnTo>
                    <a:pt x="1384" y="0"/>
                  </a:lnTo>
                  <a:lnTo>
                    <a:pt x="900" y="69"/>
                  </a:lnTo>
                  <a:lnTo>
                    <a:pt x="485" y="138"/>
                  </a:lnTo>
                  <a:lnTo>
                    <a:pt x="138" y="346"/>
                  </a:lnTo>
                  <a:lnTo>
                    <a:pt x="0" y="899"/>
                  </a:lnTo>
                  <a:lnTo>
                    <a:pt x="346" y="692"/>
                  </a:lnTo>
                  <a:lnTo>
                    <a:pt x="1038" y="20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2" name="Freeform 3771">
              <a:extLst>
                <a:ext uri="{FF2B5EF4-FFF2-40B4-BE49-F238E27FC236}">
                  <a16:creationId xmlns:a16="http://schemas.microsoft.com/office/drawing/2014/main" id="{BA4C6343-7807-76C9-998C-B82B99A001C9}"/>
                </a:ext>
              </a:extLst>
            </p:cNvPr>
            <p:cNvSpPr/>
            <p:nvPr/>
          </p:nvSpPr>
          <p:spPr>
            <a:xfrm>
              <a:off x="9067771" y="3743863"/>
              <a:ext cx="15689" cy="15016"/>
            </a:xfrm>
            <a:custGeom>
              <a:avLst/>
              <a:gdLst>
                <a:gd name="connsiteX0" fmla="*/ 6550 w 11780"/>
                <a:gd name="connsiteY0" fmla="*/ 5257 h 11275"/>
                <a:gd name="connsiteX1" fmla="*/ 6203 w 11780"/>
                <a:gd name="connsiteY1" fmla="*/ 5465 h 11275"/>
                <a:gd name="connsiteX2" fmla="*/ 5581 w 11780"/>
                <a:gd name="connsiteY2" fmla="*/ 5949 h 11275"/>
                <a:gd name="connsiteX3" fmla="*/ 5165 w 11780"/>
                <a:gd name="connsiteY3" fmla="*/ 6157 h 11275"/>
                <a:gd name="connsiteX4" fmla="*/ 5373 w 11780"/>
                <a:gd name="connsiteY4" fmla="*/ 5603 h 11275"/>
                <a:gd name="connsiteX5" fmla="*/ 5719 w 11780"/>
                <a:gd name="connsiteY5" fmla="*/ 5396 h 11275"/>
                <a:gd name="connsiteX6" fmla="*/ 6134 w 11780"/>
                <a:gd name="connsiteY6" fmla="*/ 5396 h 11275"/>
                <a:gd name="connsiteX7" fmla="*/ 6619 w 11780"/>
                <a:gd name="connsiteY7" fmla="*/ 5257 h 11275"/>
                <a:gd name="connsiteX8" fmla="*/ 6619 w 11780"/>
                <a:gd name="connsiteY8" fmla="*/ 69 h 11275"/>
                <a:gd name="connsiteX9" fmla="*/ 5857 w 11780"/>
                <a:gd name="connsiteY9" fmla="*/ 69 h 11275"/>
                <a:gd name="connsiteX10" fmla="*/ 5373 w 11780"/>
                <a:gd name="connsiteY10" fmla="*/ 69 h 11275"/>
                <a:gd name="connsiteX11" fmla="*/ 4819 w 11780"/>
                <a:gd name="connsiteY11" fmla="*/ 208 h 11275"/>
                <a:gd name="connsiteX12" fmla="*/ 3435 w 11780"/>
                <a:gd name="connsiteY12" fmla="*/ 692 h 11275"/>
                <a:gd name="connsiteX13" fmla="*/ 3089 w 11780"/>
                <a:gd name="connsiteY13" fmla="*/ 899 h 11275"/>
                <a:gd name="connsiteX14" fmla="*/ 459 w 11780"/>
                <a:gd name="connsiteY14" fmla="*/ 3874 h 11275"/>
                <a:gd name="connsiteX15" fmla="*/ 251 w 11780"/>
                <a:gd name="connsiteY15" fmla="*/ 4427 h 11275"/>
                <a:gd name="connsiteX16" fmla="*/ 1705 w 11780"/>
                <a:gd name="connsiteY16" fmla="*/ 9961 h 11275"/>
                <a:gd name="connsiteX17" fmla="*/ 5165 w 11780"/>
                <a:gd name="connsiteY17" fmla="*/ 11275 h 11275"/>
                <a:gd name="connsiteX18" fmla="*/ 7311 w 11780"/>
                <a:gd name="connsiteY18" fmla="*/ 10791 h 11275"/>
                <a:gd name="connsiteX19" fmla="*/ 7726 w 11780"/>
                <a:gd name="connsiteY19" fmla="*/ 10584 h 11275"/>
                <a:gd name="connsiteX20" fmla="*/ 8764 w 11780"/>
                <a:gd name="connsiteY20" fmla="*/ 9961 h 11275"/>
                <a:gd name="connsiteX21" fmla="*/ 9041 w 11780"/>
                <a:gd name="connsiteY21" fmla="*/ 9753 h 11275"/>
                <a:gd name="connsiteX22" fmla="*/ 11533 w 11780"/>
                <a:gd name="connsiteY22" fmla="*/ 3597 h 11275"/>
                <a:gd name="connsiteX23" fmla="*/ 6619 w 11780"/>
                <a:gd name="connsiteY23" fmla="*/ 0 h 11275"/>
                <a:gd name="connsiteX24" fmla="*/ 6619 w 11780"/>
                <a:gd name="connsiteY24" fmla="*/ 0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780" h="11275">
                  <a:moveTo>
                    <a:pt x="6550" y="5257"/>
                  </a:moveTo>
                  <a:lnTo>
                    <a:pt x="6203" y="5465"/>
                  </a:lnTo>
                  <a:lnTo>
                    <a:pt x="5581" y="5949"/>
                  </a:lnTo>
                  <a:lnTo>
                    <a:pt x="5165" y="6157"/>
                  </a:lnTo>
                  <a:lnTo>
                    <a:pt x="5373" y="5603"/>
                  </a:lnTo>
                  <a:lnTo>
                    <a:pt x="5719" y="5396"/>
                  </a:lnTo>
                  <a:lnTo>
                    <a:pt x="6134" y="5396"/>
                  </a:lnTo>
                  <a:cubicBezTo>
                    <a:pt x="6134" y="5396"/>
                    <a:pt x="6619" y="5257"/>
                    <a:pt x="6619" y="5257"/>
                  </a:cubicBezTo>
                  <a:moveTo>
                    <a:pt x="6619" y="69"/>
                  </a:moveTo>
                  <a:cubicBezTo>
                    <a:pt x="6619" y="69"/>
                    <a:pt x="6065" y="69"/>
                    <a:pt x="5857" y="69"/>
                  </a:cubicBezTo>
                  <a:lnTo>
                    <a:pt x="5373" y="69"/>
                  </a:lnTo>
                  <a:cubicBezTo>
                    <a:pt x="5373" y="69"/>
                    <a:pt x="4819" y="208"/>
                    <a:pt x="4819" y="208"/>
                  </a:cubicBezTo>
                  <a:cubicBezTo>
                    <a:pt x="4335" y="277"/>
                    <a:pt x="3850" y="484"/>
                    <a:pt x="3435" y="692"/>
                  </a:cubicBezTo>
                  <a:lnTo>
                    <a:pt x="3089" y="899"/>
                  </a:lnTo>
                  <a:cubicBezTo>
                    <a:pt x="1843" y="1522"/>
                    <a:pt x="944" y="2560"/>
                    <a:pt x="459" y="3874"/>
                  </a:cubicBezTo>
                  <a:lnTo>
                    <a:pt x="251" y="4427"/>
                  </a:lnTo>
                  <a:cubicBezTo>
                    <a:pt x="-371" y="6364"/>
                    <a:pt x="182" y="8578"/>
                    <a:pt x="1705" y="9961"/>
                  </a:cubicBezTo>
                  <a:cubicBezTo>
                    <a:pt x="2674" y="10860"/>
                    <a:pt x="3920" y="11275"/>
                    <a:pt x="5165" y="11275"/>
                  </a:cubicBezTo>
                  <a:cubicBezTo>
                    <a:pt x="5857" y="11275"/>
                    <a:pt x="6619" y="11137"/>
                    <a:pt x="7311" y="10791"/>
                  </a:cubicBezTo>
                  <a:lnTo>
                    <a:pt x="7726" y="10584"/>
                  </a:lnTo>
                  <a:cubicBezTo>
                    <a:pt x="8072" y="10445"/>
                    <a:pt x="8418" y="10238"/>
                    <a:pt x="8764" y="9961"/>
                  </a:cubicBezTo>
                  <a:lnTo>
                    <a:pt x="9041" y="9753"/>
                  </a:lnTo>
                  <a:cubicBezTo>
                    <a:pt x="11256" y="8578"/>
                    <a:pt x="12294" y="6018"/>
                    <a:pt x="11533" y="3597"/>
                  </a:cubicBezTo>
                  <a:cubicBezTo>
                    <a:pt x="10841" y="1453"/>
                    <a:pt x="8833" y="0"/>
                    <a:pt x="6619" y="0"/>
                  </a:cubicBezTo>
                  <a:lnTo>
                    <a:pt x="661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3" name="Freeform 3772">
              <a:extLst>
                <a:ext uri="{FF2B5EF4-FFF2-40B4-BE49-F238E27FC236}">
                  <a16:creationId xmlns:a16="http://schemas.microsoft.com/office/drawing/2014/main" id="{B91997B8-BEFA-3755-5065-E55CC36221BF}"/>
                </a:ext>
              </a:extLst>
            </p:cNvPr>
            <p:cNvSpPr/>
            <p:nvPr/>
          </p:nvSpPr>
          <p:spPr>
            <a:xfrm>
              <a:off x="9884887" y="6102317"/>
              <a:ext cx="5715" cy="8291"/>
            </a:xfrm>
            <a:custGeom>
              <a:avLst/>
              <a:gdLst>
                <a:gd name="connsiteX0" fmla="*/ 2285 w 4291"/>
                <a:gd name="connsiteY0" fmla="*/ 5119 h 6225"/>
                <a:gd name="connsiteX1" fmla="*/ 4291 w 4291"/>
                <a:gd name="connsiteY1" fmla="*/ 6225 h 6225"/>
                <a:gd name="connsiteX2" fmla="*/ 4083 w 4291"/>
                <a:gd name="connsiteY2" fmla="*/ 4427 h 6225"/>
                <a:gd name="connsiteX3" fmla="*/ 3461 w 4291"/>
                <a:gd name="connsiteY3" fmla="*/ 2767 h 6225"/>
                <a:gd name="connsiteX4" fmla="*/ 2561 w 4291"/>
                <a:gd name="connsiteY4" fmla="*/ 1314 h 6225"/>
                <a:gd name="connsiteX5" fmla="*/ 1385 w 4291"/>
                <a:gd name="connsiteY5" fmla="*/ 0 h 6225"/>
                <a:gd name="connsiteX6" fmla="*/ 0 w 4291"/>
                <a:gd name="connsiteY6" fmla="*/ 1937 h 6225"/>
                <a:gd name="connsiteX7" fmla="*/ 554 w 4291"/>
                <a:gd name="connsiteY7" fmla="*/ 3666 h 6225"/>
                <a:gd name="connsiteX8" fmla="*/ 2285 w 4291"/>
                <a:gd name="connsiteY8" fmla="*/ 5119 h 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1" h="6225">
                  <a:moveTo>
                    <a:pt x="2285" y="5119"/>
                  </a:moveTo>
                  <a:lnTo>
                    <a:pt x="4291" y="6225"/>
                  </a:lnTo>
                  <a:lnTo>
                    <a:pt x="4083" y="4427"/>
                  </a:lnTo>
                  <a:lnTo>
                    <a:pt x="3461" y="2767"/>
                  </a:lnTo>
                  <a:lnTo>
                    <a:pt x="2561" y="1314"/>
                  </a:lnTo>
                  <a:lnTo>
                    <a:pt x="1385" y="0"/>
                  </a:lnTo>
                  <a:lnTo>
                    <a:pt x="0" y="1937"/>
                  </a:lnTo>
                  <a:lnTo>
                    <a:pt x="554" y="3666"/>
                  </a:lnTo>
                  <a:lnTo>
                    <a:pt x="2285" y="511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4" name="Freeform 3773">
              <a:extLst>
                <a:ext uri="{FF2B5EF4-FFF2-40B4-BE49-F238E27FC236}">
                  <a16:creationId xmlns:a16="http://schemas.microsoft.com/office/drawing/2014/main" id="{38C9309E-0DFB-6A82-A509-3CA904664C3B}"/>
                </a:ext>
              </a:extLst>
            </p:cNvPr>
            <p:cNvSpPr/>
            <p:nvPr/>
          </p:nvSpPr>
          <p:spPr>
            <a:xfrm>
              <a:off x="9878059" y="6095407"/>
              <a:ext cx="19682" cy="22018"/>
            </a:xfrm>
            <a:custGeom>
              <a:avLst/>
              <a:gdLst>
                <a:gd name="connsiteX0" fmla="*/ 6512 w 14778"/>
                <a:gd name="connsiteY0" fmla="*/ 5188 h 16532"/>
                <a:gd name="connsiteX1" fmla="*/ 7757 w 14778"/>
                <a:gd name="connsiteY1" fmla="*/ 6502 h 16532"/>
                <a:gd name="connsiteX2" fmla="*/ 8657 w 14778"/>
                <a:gd name="connsiteY2" fmla="*/ 7955 h 16532"/>
                <a:gd name="connsiteX3" fmla="*/ 9210 w 14778"/>
                <a:gd name="connsiteY3" fmla="*/ 9615 h 16532"/>
                <a:gd name="connsiteX4" fmla="*/ 9487 w 14778"/>
                <a:gd name="connsiteY4" fmla="*/ 11413 h 16532"/>
                <a:gd name="connsiteX5" fmla="*/ 7411 w 14778"/>
                <a:gd name="connsiteY5" fmla="*/ 10307 h 16532"/>
                <a:gd name="connsiteX6" fmla="*/ 5681 w 14778"/>
                <a:gd name="connsiteY6" fmla="*/ 8854 h 16532"/>
                <a:gd name="connsiteX7" fmla="*/ 5127 w 14778"/>
                <a:gd name="connsiteY7" fmla="*/ 7125 h 16532"/>
                <a:gd name="connsiteX8" fmla="*/ 6512 w 14778"/>
                <a:gd name="connsiteY8" fmla="*/ 5188 h 16532"/>
                <a:gd name="connsiteX9" fmla="*/ 6512 w 14778"/>
                <a:gd name="connsiteY9" fmla="*/ 0 h 16532"/>
                <a:gd name="connsiteX10" fmla="*/ 6235 w 14778"/>
                <a:gd name="connsiteY10" fmla="*/ 0 h 16532"/>
                <a:gd name="connsiteX11" fmla="*/ 2358 w 14778"/>
                <a:gd name="connsiteY11" fmla="*/ 2144 h 16532"/>
                <a:gd name="connsiteX12" fmla="*/ 974 w 14778"/>
                <a:gd name="connsiteY12" fmla="*/ 4081 h 16532"/>
                <a:gd name="connsiteX13" fmla="*/ 283 w 14778"/>
                <a:gd name="connsiteY13" fmla="*/ 8716 h 16532"/>
                <a:gd name="connsiteX14" fmla="*/ 836 w 14778"/>
                <a:gd name="connsiteY14" fmla="*/ 10445 h 16532"/>
                <a:gd name="connsiteX15" fmla="*/ 2428 w 14778"/>
                <a:gd name="connsiteY15" fmla="*/ 12797 h 16532"/>
                <a:gd name="connsiteX16" fmla="*/ 4158 w 14778"/>
                <a:gd name="connsiteY16" fmla="*/ 14250 h 16532"/>
                <a:gd name="connsiteX17" fmla="*/ 4988 w 14778"/>
                <a:gd name="connsiteY17" fmla="*/ 14803 h 16532"/>
                <a:gd name="connsiteX18" fmla="*/ 7065 w 14778"/>
                <a:gd name="connsiteY18" fmla="*/ 15910 h 16532"/>
                <a:gd name="connsiteX19" fmla="*/ 9557 w 14778"/>
                <a:gd name="connsiteY19" fmla="*/ 16532 h 16532"/>
                <a:gd name="connsiteX20" fmla="*/ 12533 w 14778"/>
                <a:gd name="connsiteY20" fmla="*/ 15633 h 16532"/>
                <a:gd name="connsiteX21" fmla="*/ 14747 w 14778"/>
                <a:gd name="connsiteY21" fmla="*/ 10653 h 16532"/>
                <a:gd name="connsiteX22" fmla="*/ 14470 w 14778"/>
                <a:gd name="connsiteY22" fmla="*/ 8854 h 16532"/>
                <a:gd name="connsiteX23" fmla="*/ 14263 w 14778"/>
                <a:gd name="connsiteY23" fmla="*/ 7885 h 16532"/>
                <a:gd name="connsiteX24" fmla="*/ 13709 w 14778"/>
                <a:gd name="connsiteY24" fmla="*/ 6225 h 16532"/>
                <a:gd name="connsiteX25" fmla="*/ 13225 w 14778"/>
                <a:gd name="connsiteY25" fmla="*/ 5257 h 16532"/>
                <a:gd name="connsiteX26" fmla="*/ 12325 w 14778"/>
                <a:gd name="connsiteY26" fmla="*/ 3804 h 16532"/>
                <a:gd name="connsiteX27" fmla="*/ 11702 w 14778"/>
                <a:gd name="connsiteY27" fmla="*/ 2974 h 16532"/>
                <a:gd name="connsiteX28" fmla="*/ 10456 w 14778"/>
                <a:gd name="connsiteY28" fmla="*/ 1660 h 16532"/>
                <a:gd name="connsiteX29" fmla="*/ 6649 w 14778"/>
                <a:gd name="connsiteY29" fmla="*/ 0 h 16532"/>
                <a:gd name="connsiteX30" fmla="*/ 6649 w 14778"/>
                <a:gd name="connsiteY30" fmla="*/ 0 h 1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78" h="16532">
                  <a:moveTo>
                    <a:pt x="6512" y="5188"/>
                  </a:moveTo>
                  <a:lnTo>
                    <a:pt x="7757" y="6502"/>
                  </a:lnTo>
                  <a:lnTo>
                    <a:pt x="8657" y="7955"/>
                  </a:lnTo>
                  <a:lnTo>
                    <a:pt x="9210" y="9615"/>
                  </a:lnTo>
                  <a:lnTo>
                    <a:pt x="9487" y="11413"/>
                  </a:lnTo>
                  <a:lnTo>
                    <a:pt x="7411" y="10307"/>
                  </a:lnTo>
                  <a:lnTo>
                    <a:pt x="5681" y="8854"/>
                  </a:lnTo>
                  <a:lnTo>
                    <a:pt x="5127" y="7125"/>
                  </a:lnTo>
                  <a:lnTo>
                    <a:pt x="6512" y="5188"/>
                  </a:lnTo>
                  <a:moveTo>
                    <a:pt x="6512" y="0"/>
                  </a:moveTo>
                  <a:cubicBezTo>
                    <a:pt x="6512" y="0"/>
                    <a:pt x="6304" y="0"/>
                    <a:pt x="6235" y="0"/>
                  </a:cubicBezTo>
                  <a:cubicBezTo>
                    <a:pt x="4643" y="69"/>
                    <a:pt x="3258" y="899"/>
                    <a:pt x="2358" y="2144"/>
                  </a:cubicBezTo>
                  <a:lnTo>
                    <a:pt x="974" y="4081"/>
                  </a:lnTo>
                  <a:cubicBezTo>
                    <a:pt x="5" y="5395"/>
                    <a:pt x="-272" y="7125"/>
                    <a:pt x="283" y="8716"/>
                  </a:cubicBezTo>
                  <a:lnTo>
                    <a:pt x="836" y="10445"/>
                  </a:lnTo>
                  <a:cubicBezTo>
                    <a:pt x="1113" y="11344"/>
                    <a:pt x="1666" y="12175"/>
                    <a:pt x="2428" y="12797"/>
                  </a:cubicBezTo>
                  <a:lnTo>
                    <a:pt x="4158" y="14250"/>
                  </a:lnTo>
                  <a:cubicBezTo>
                    <a:pt x="4158" y="14250"/>
                    <a:pt x="4712" y="14665"/>
                    <a:pt x="4988" y="14803"/>
                  </a:cubicBezTo>
                  <a:lnTo>
                    <a:pt x="7065" y="15910"/>
                  </a:lnTo>
                  <a:cubicBezTo>
                    <a:pt x="7826" y="16325"/>
                    <a:pt x="8726" y="16532"/>
                    <a:pt x="9557" y="16532"/>
                  </a:cubicBezTo>
                  <a:cubicBezTo>
                    <a:pt x="10595" y="16532"/>
                    <a:pt x="11633" y="16256"/>
                    <a:pt x="12533" y="15633"/>
                  </a:cubicBezTo>
                  <a:cubicBezTo>
                    <a:pt x="14125" y="14526"/>
                    <a:pt x="14955" y="12590"/>
                    <a:pt x="14747" y="10653"/>
                  </a:cubicBezTo>
                  <a:lnTo>
                    <a:pt x="14470" y="8854"/>
                  </a:lnTo>
                  <a:cubicBezTo>
                    <a:pt x="14470" y="8854"/>
                    <a:pt x="14333" y="8162"/>
                    <a:pt x="14263" y="7885"/>
                  </a:cubicBezTo>
                  <a:lnTo>
                    <a:pt x="13709" y="6225"/>
                  </a:lnTo>
                  <a:cubicBezTo>
                    <a:pt x="13570" y="5880"/>
                    <a:pt x="13433" y="5534"/>
                    <a:pt x="13225" y="5257"/>
                  </a:cubicBezTo>
                  <a:lnTo>
                    <a:pt x="12325" y="3804"/>
                  </a:lnTo>
                  <a:cubicBezTo>
                    <a:pt x="12325" y="3804"/>
                    <a:pt x="11979" y="3251"/>
                    <a:pt x="11702" y="2974"/>
                  </a:cubicBezTo>
                  <a:lnTo>
                    <a:pt x="10456" y="1660"/>
                  </a:lnTo>
                  <a:cubicBezTo>
                    <a:pt x="9487" y="553"/>
                    <a:pt x="8103" y="0"/>
                    <a:pt x="6649" y="0"/>
                  </a:cubicBezTo>
                  <a:lnTo>
                    <a:pt x="664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5" name="Freeform 3774">
              <a:extLst>
                <a:ext uri="{FF2B5EF4-FFF2-40B4-BE49-F238E27FC236}">
                  <a16:creationId xmlns:a16="http://schemas.microsoft.com/office/drawing/2014/main" id="{5610EED7-0747-EBAB-F80F-0B664901D37C}"/>
                </a:ext>
              </a:extLst>
            </p:cNvPr>
            <p:cNvSpPr/>
            <p:nvPr/>
          </p:nvSpPr>
          <p:spPr>
            <a:xfrm>
              <a:off x="9641264" y="6426513"/>
              <a:ext cx="5622" cy="3869"/>
            </a:xfrm>
            <a:custGeom>
              <a:avLst/>
              <a:gdLst>
                <a:gd name="connsiteX0" fmla="*/ 1661 w 4221"/>
                <a:gd name="connsiteY0" fmla="*/ 138 h 2905"/>
                <a:gd name="connsiteX1" fmla="*/ 692 w 4221"/>
                <a:gd name="connsiteY1" fmla="*/ 830 h 2905"/>
                <a:gd name="connsiteX2" fmla="*/ 0 w 4221"/>
                <a:gd name="connsiteY2" fmla="*/ 2075 h 2905"/>
                <a:gd name="connsiteX3" fmla="*/ 1661 w 4221"/>
                <a:gd name="connsiteY3" fmla="*/ 2697 h 2905"/>
                <a:gd name="connsiteX4" fmla="*/ 3253 w 4221"/>
                <a:gd name="connsiteY4" fmla="*/ 2905 h 2905"/>
                <a:gd name="connsiteX5" fmla="*/ 4222 w 4221"/>
                <a:gd name="connsiteY5" fmla="*/ 2214 h 2905"/>
                <a:gd name="connsiteX6" fmla="*/ 4152 w 4221"/>
                <a:gd name="connsiteY6" fmla="*/ 346 h 2905"/>
                <a:gd name="connsiteX7" fmla="*/ 2906 w 4221"/>
                <a:gd name="connsiteY7" fmla="*/ 0 h 2905"/>
                <a:gd name="connsiteX8" fmla="*/ 1661 w 4221"/>
                <a:gd name="connsiteY8" fmla="*/ 138 h 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1" h="2905">
                  <a:moveTo>
                    <a:pt x="1661" y="138"/>
                  </a:moveTo>
                  <a:lnTo>
                    <a:pt x="692" y="830"/>
                  </a:lnTo>
                  <a:lnTo>
                    <a:pt x="0" y="2075"/>
                  </a:lnTo>
                  <a:lnTo>
                    <a:pt x="1661" y="2697"/>
                  </a:lnTo>
                  <a:lnTo>
                    <a:pt x="3253" y="2905"/>
                  </a:lnTo>
                  <a:lnTo>
                    <a:pt x="4222" y="2214"/>
                  </a:lnTo>
                  <a:lnTo>
                    <a:pt x="4152" y="346"/>
                  </a:lnTo>
                  <a:lnTo>
                    <a:pt x="2906" y="0"/>
                  </a:lnTo>
                  <a:lnTo>
                    <a:pt x="1661" y="1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6" name="Freeform 3775">
              <a:extLst>
                <a:ext uri="{FF2B5EF4-FFF2-40B4-BE49-F238E27FC236}">
                  <a16:creationId xmlns:a16="http://schemas.microsoft.com/office/drawing/2014/main" id="{C36D8D49-5D07-84FF-A665-B178ED300067}"/>
                </a:ext>
              </a:extLst>
            </p:cNvPr>
            <p:cNvSpPr/>
            <p:nvPr/>
          </p:nvSpPr>
          <p:spPr>
            <a:xfrm>
              <a:off x="9634362" y="6419510"/>
              <a:ext cx="19437" cy="17780"/>
            </a:xfrm>
            <a:custGeom>
              <a:avLst/>
              <a:gdLst>
                <a:gd name="connsiteX0" fmla="*/ 8088 w 14594"/>
                <a:gd name="connsiteY0" fmla="*/ 5257 h 13350"/>
                <a:gd name="connsiteX1" fmla="*/ 9404 w 14594"/>
                <a:gd name="connsiteY1" fmla="*/ 5672 h 13350"/>
                <a:gd name="connsiteX2" fmla="*/ 9404 w 14594"/>
                <a:gd name="connsiteY2" fmla="*/ 7540 h 13350"/>
                <a:gd name="connsiteX3" fmla="*/ 8434 w 14594"/>
                <a:gd name="connsiteY3" fmla="*/ 8232 h 13350"/>
                <a:gd name="connsiteX4" fmla="*/ 6843 w 14594"/>
                <a:gd name="connsiteY4" fmla="*/ 8024 h 13350"/>
                <a:gd name="connsiteX5" fmla="*/ 5182 w 14594"/>
                <a:gd name="connsiteY5" fmla="*/ 7402 h 13350"/>
                <a:gd name="connsiteX6" fmla="*/ 5874 w 14594"/>
                <a:gd name="connsiteY6" fmla="*/ 6157 h 13350"/>
                <a:gd name="connsiteX7" fmla="*/ 6843 w 14594"/>
                <a:gd name="connsiteY7" fmla="*/ 5465 h 13350"/>
                <a:gd name="connsiteX8" fmla="*/ 8019 w 14594"/>
                <a:gd name="connsiteY8" fmla="*/ 5257 h 13350"/>
                <a:gd name="connsiteX9" fmla="*/ 8019 w 14594"/>
                <a:gd name="connsiteY9" fmla="*/ 69 h 13350"/>
                <a:gd name="connsiteX10" fmla="*/ 7258 w 14594"/>
                <a:gd name="connsiteY10" fmla="*/ 69 h 13350"/>
                <a:gd name="connsiteX11" fmla="*/ 6082 w 14594"/>
                <a:gd name="connsiteY11" fmla="*/ 277 h 13350"/>
                <a:gd name="connsiteX12" fmla="*/ 3866 w 14594"/>
                <a:gd name="connsiteY12" fmla="*/ 1176 h 13350"/>
                <a:gd name="connsiteX13" fmla="*/ 2897 w 14594"/>
                <a:gd name="connsiteY13" fmla="*/ 1868 h 13350"/>
                <a:gd name="connsiteX14" fmla="*/ 1375 w 14594"/>
                <a:gd name="connsiteY14" fmla="*/ 3528 h 13350"/>
                <a:gd name="connsiteX15" fmla="*/ 683 w 14594"/>
                <a:gd name="connsiteY15" fmla="*/ 4773 h 13350"/>
                <a:gd name="connsiteX16" fmla="*/ 336 w 14594"/>
                <a:gd name="connsiteY16" fmla="*/ 9131 h 13350"/>
                <a:gd name="connsiteX17" fmla="*/ 3382 w 14594"/>
                <a:gd name="connsiteY17" fmla="*/ 12244 h 13350"/>
                <a:gd name="connsiteX18" fmla="*/ 5043 w 14594"/>
                <a:gd name="connsiteY18" fmla="*/ 12866 h 13350"/>
                <a:gd name="connsiteX19" fmla="*/ 6289 w 14594"/>
                <a:gd name="connsiteY19" fmla="*/ 13143 h 13350"/>
                <a:gd name="connsiteX20" fmla="*/ 7881 w 14594"/>
                <a:gd name="connsiteY20" fmla="*/ 13350 h 13350"/>
                <a:gd name="connsiteX21" fmla="*/ 8434 w 14594"/>
                <a:gd name="connsiteY21" fmla="*/ 13350 h 13350"/>
                <a:gd name="connsiteX22" fmla="*/ 11410 w 14594"/>
                <a:gd name="connsiteY22" fmla="*/ 12382 h 13350"/>
                <a:gd name="connsiteX23" fmla="*/ 12379 w 14594"/>
                <a:gd name="connsiteY23" fmla="*/ 11690 h 13350"/>
                <a:gd name="connsiteX24" fmla="*/ 14594 w 14594"/>
                <a:gd name="connsiteY24" fmla="*/ 7332 h 13350"/>
                <a:gd name="connsiteX25" fmla="*/ 14594 w 14594"/>
                <a:gd name="connsiteY25" fmla="*/ 5465 h 13350"/>
                <a:gd name="connsiteX26" fmla="*/ 10857 w 14594"/>
                <a:gd name="connsiteY26" fmla="*/ 622 h 13350"/>
                <a:gd name="connsiteX27" fmla="*/ 9542 w 14594"/>
                <a:gd name="connsiteY27" fmla="*/ 207 h 13350"/>
                <a:gd name="connsiteX28" fmla="*/ 8019 w 14594"/>
                <a:gd name="connsiteY28" fmla="*/ 0 h 13350"/>
                <a:gd name="connsiteX29" fmla="*/ 8019 w 14594"/>
                <a:gd name="connsiteY29" fmla="*/ 0 h 1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594" h="13350">
                  <a:moveTo>
                    <a:pt x="8088" y="5257"/>
                  </a:moveTo>
                  <a:lnTo>
                    <a:pt x="9404" y="5672"/>
                  </a:lnTo>
                  <a:lnTo>
                    <a:pt x="9404" y="7540"/>
                  </a:lnTo>
                  <a:cubicBezTo>
                    <a:pt x="9404" y="7540"/>
                    <a:pt x="8434" y="8232"/>
                    <a:pt x="8434" y="8232"/>
                  </a:cubicBezTo>
                  <a:lnTo>
                    <a:pt x="6843" y="8024"/>
                  </a:lnTo>
                  <a:lnTo>
                    <a:pt x="5182" y="7402"/>
                  </a:lnTo>
                  <a:lnTo>
                    <a:pt x="5874" y="6157"/>
                  </a:lnTo>
                  <a:lnTo>
                    <a:pt x="6843" y="5465"/>
                  </a:lnTo>
                  <a:lnTo>
                    <a:pt x="8019" y="5257"/>
                  </a:lnTo>
                  <a:moveTo>
                    <a:pt x="8019" y="69"/>
                  </a:moveTo>
                  <a:cubicBezTo>
                    <a:pt x="8019" y="69"/>
                    <a:pt x="7535" y="69"/>
                    <a:pt x="7258" y="69"/>
                  </a:cubicBezTo>
                  <a:lnTo>
                    <a:pt x="6082" y="277"/>
                  </a:lnTo>
                  <a:cubicBezTo>
                    <a:pt x="5319" y="415"/>
                    <a:pt x="4558" y="692"/>
                    <a:pt x="3866" y="1176"/>
                  </a:cubicBezTo>
                  <a:lnTo>
                    <a:pt x="2897" y="1868"/>
                  </a:lnTo>
                  <a:cubicBezTo>
                    <a:pt x="2275" y="2283"/>
                    <a:pt x="1721" y="2905"/>
                    <a:pt x="1375" y="3528"/>
                  </a:cubicBezTo>
                  <a:lnTo>
                    <a:pt x="683" y="4773"/>
                  </a:lnTo>
                  <a:cubicBezTo>
                    <a:pt x="-78" y="6087"/>
                    <a:pt x="-217" y="7678"/>
                    <a:pt x="336" y="9131"/>
                  </a:cubicBezTo>
                  <a:cubicBezTo>
                    <a:pt x="891" y="10583"/>
                    <a:pt x="1997" y="11690"/>
                    <a:pt x="3382" y="12244"/>
                  </a:cubicBezTo>
                  <a:lnTo>
                    <a:pt x="5043" y="12866"/>
                  </a:lnTo>
                  <a:cubicBezTo>
                    <a:pt x="5458" y="13005"/>
                    <a:pt x="5874" y="13074"/>
                    <a:pt x="6289" y="13143"/>
                  </a:cubicBezTo>
                  <a:lnTo>
                    <a:pt x="7881" y="13350"/>
                  </a:lnTo>
                  <a:cubicBezTo>
                    <a:pt x="7881" y="13350"/>
                    <a:pt x="8296" y="13350"/>
                    <a:pt x="8434" y="13350"/>
                  </a:cubicBezTo>
                  <a:cubicBezTo>
                    <a:pt x="9473" y="13350"/>
                    <a:pt x="10510" y="13005"/>
                    <a:pt x="11410" y="12382"/>
                  </a:cubicBezTo>
                  <a:lnTo>
                    <a:pt x="12379" y="11690"/>
                  </a:lnTo>
                  <a:cubicBezTo>
                    <a:pt x="13764" y="10722"/>
                    <a:pt x="14594" y="9062"/>
                    <a:pt x="14594" y="7332"/>
                  </a:cubicBezTo>
                  <a:lnTo>
                    <a:pt x="14594" y="5465"/>
                  </a:lnTo>
                  <a:cubicBezTo>
                    <a:pt x="14525" y="3251"/>
                    <a:pt x="13003" y="1245"/>
                    <a:pt x="10857" y="622"/>
                  </a:cubicBezTo>
                  <a:lnTo>
                    <a:pt x="9542" y="207"/>
                  </a:lnTo>
                  <a:cubicBezTo>
                    <a:pt x="9057" y="69"/>
                    <a:pt x="8573" y="0"/>
                    <a:pt x="8019" y="0"/>
                  </a:cubicBezTo>
                  <a:lnTo>
                    <a:pt x="801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7" name="Freeform 3776">
              <a:extLst>
                <a:ext uri="{FF2B5EF4-FFF2-40B4-BE49-F238E27FC236}">
                  <a16:creationId xmlns:a16="http://schemas.microsoft.com/office/drawing/2014/main" id="{AC8EEC12-CDBD-5A5D-C061-19F842A4687A}"/>
                </a:ext>
              </a:extLst>
            </p:cNvPr>
            <p:cNvSpPr/>
            <p:nvPr/>
          </p:nvSpPr>
          <p:spPr>
            <a:xfrm>
              <a:off x="9841657" y="6253498"/>
              <a:ext cx="5069" cy="7093"/>
            </a:xfrm>
            <a:custGeom>
              <a:avLst/>
              <a:gdLst>
                <a:gd name="connsiteX0" fmla="*/ 3668 w 3806"/>
                <a:gd name="connsiteY0" fmla="*/ 1799 h 5326"/>
                <a:gd name="connsiteX1" fmla="*/ 3806 w 3806"/>
                <a:gd name="connsiteY1" fmla="*/ 0 h 5326"/>
                <a:gd name="connsiteX2" fmla="*/ 2214 w 3806"/>
                <a:gd name="connsiteY2" fmla="*/ 830 h 5326"/>
                <a:gd name="connsiteX3" fmla="*/ 1038 w 3806"/>
                <a:gd name="connsiteY3" fmla="*/ 2006 h 5326"/>
                <a:gd name="connsiteX4" fmla="*/ 207 w 3806"/>
                <a:gd name="connsiteY4" fmla="*/ 3459 h 5326"/>
                <a:gd name="connsiteX5" fmla="*/ 0 w 3806"/>
                <a:gd name="connsiteY5" fmla="*/ 5326 h 5326"/>
                <a:gd name="connsiteX6" fmla="*/ 1730 w 3806"/>
                <a:gd name="connsiteY6" fmla="*/ 4566 h 5326"/>
                <a:gd name="connsiteX7" fmla="*/ 2906 w 3806"/>
                <a:gd name="connsiteY7" fmla="*/ 3389 h 5326"/>
                <a:gd name="connsiteX8" fmla="*/ 3668 w 3806"/>
                <a:gd name="connsiteY8" fmla="*/ 1799 h 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6" h="5326">
                  <a:moveTo>
                    <a:pt x="3668" y="1799"/>
                  </a:moveTo>
                  <a:lnTo>
                    <a:pt x="3806" y="0"/>
                  </a:lnTo>
                  <a:lnTo>
                    <a:pt x="2214" y="830"/>
                  </a:lnTo>
                  <a:lnTo>
                    <a:pt x="1038" y="2006"/>
                  </a:lnTo>
                  <a:lnTo>
                    <a:pt x="207" y="3459"/>
                  </a:lnTo>
                  <a:lnTo>
                    <a:pt x="0" y="5326"/>
                  </a:lnTo>
                  <a:lnTo>
                    <a:pt x="1730" y="4566"/>
                  </a:lnTo>
                  <a:lnTo>
                    <a:pt x="2906" y="3389"/>
                  </a:lnTo>
                  <a:lnTo>
                    <a:pt x="3668" y="17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8" name="Freeform 3777">
              <a:extLst>
                <a:ext uri="{FF2B5EF4-FFF2-40B4-BE49-F238E27FC236}">
                  <a16:creationId xmlns:a16="http://schemas.microsoft.com/office/drawing/2014/main" id="{EEFAD6D2-9C09-B5D3-74C2-3B591D9E5D29}"/>
                </a:ext>
              </a:extLst>
            </p:cNvPr>
            <p:cNvSpPr/>
            <p:nvPr/>
          </p:nvSpPr>
          <p:spPr>
            <a:xfrm>
              <a:off x="9834790" y="6246588"/>
              <a:ext cx="18868" cy="21004"/>
            </a:xfrm>
            <a:custGeom>
              <a:avLst/>
              <a:gdLst>
                <a:gd name="connsiteX0" fmla="*/ 8961 w 14167"/>
                <a:gd name="connsiteY0" fmla="*/ 5188 h 15771"/>
                <a:gd name="connsiteX1" fmla="*/ 8823 w 14167"/>
                <a:gd name="connsiteY1" fmla="*/ 6987 h 15771"/>
                <a:gd name="connsiteX2" fmla="*/ 8062 w 14167"/>
                <a:gd name="connsiteY2" fmla="*/ 8577 h 15771"/>
                <a:gd name="connsiteX3" fmla="*/ 6886 w 14167"/>
                <a:gd name="connsiteY3" fmla="*/ 9754 h 15771"/>
                <a:gd name="connsiteX4" fmla="*/ 5155 w 14167"/>
                <a:gd name="connsiteY4" fmla="*/ 10515 h 15771"/>
                <a:gd name="connsiteX5" fmla="*/ 5362 w 14167"/>
                <a:gd name="connsiteY5" fmla="*/ 8647 h 15771"/>
                <a:gd name="connsiteX6" fmla="*/ 6124 w 14167"/>
                <a:gd name="connsiteY6" fmla="*/ 7125 h 15771"/>
                <a:gd name="connsiteX7" fmla="*/ 7300 w 14167"/>
                <a:gd name="connsiteY7" fmla="*/ 5949 h 15771"/>
                <a:gd name="connsiteX8" fmla="*/ 8892 w 14167"/>
                <a:gd name="connsiteY8" fmla="*/ 5188 h 15771"/>
                <a:gd name="connsiteX9" fmla="*/ 8892 w 14167"/>
                <a:gd name="connsiteY9" fmla="*/ 0 h 15771"/>
                <a:gd name="connsiteX10" fmla="*/ 6608 w 14167"/>
                <a:gd name="connsiteY10" fmla="*/ 554 h 15771"/>
                <a:gd name="connsiteX11" fmla="*/ 5017 w 14167"/>
                <a:gd name="connsiteY11" fmla="*/ 1314 h 15771"/>
                <a:gd name="connsiteX12" fmla="*/ 3701 w 14167"/>
                <a:gd name="connsiteY12" fmla="*/ 2283 h 15771"/>
                <a:gd name="connsiteX13" fmla="*/ 2525 w 14167"/>
                <a:gd name="connsiteY13" fmla="*/ 3459 h 15771"/>
                <a:gd name="connsiteX14" fmla="*/ 1556 w 14167"/>
                <a:gd name="connsiteY14" fmla="*/ 4773 h 15771"/>
                <a:gd name="connsiteX15" fmla="*/ 795 w 14167"/>
                <a:gd name="connsiteY15" fmla="*/ 6295 h 15771"/>
                <a:gd name="connsiteX16" fmla="*/ 241 w 14167"/>
                <a:gd name="connsiteY16" fmla="*/ 8093 h 15771"/>
                <a:gd name="connsiteX17" fmla="*/ 34 w 14167"/>
                <a:gd name="connsiteY17" fmla="*/ 9961 h 15771"/>
                <a:gd name="connsiteX18" fmla="*/ 2110 w 14167"/>
                <a:gd name="connsiteY18" fmla="*/ 14734 h 15771"/>
                <a:gd name="connsiteX19" fmla="*/ 5225 w 14167"/>
                <a:gd name="connsiteY19" fmla="*/ 15772 h 15771"/>
                <a:gd name="connsiteX20" fmla="*/ 7300 w 14167"/>
                <a:gd name="connsiteY20" fmla="*/ 15357 h 15771"/>
                <a:gd name="connsiteX21" fmla="*/ 9031 w 14167"/>
                <a:gd name="connsiteY21" fmla="*/ 14595 h 15771"/>
                <a:gd name="connsiteX22" fmla="*/ 10553 w 14167"/>
                <a:gd name="connsiteY22" fmla="*/ 13558 h 15771"/>
                <a:gd name="connsiteX23" fmla="*/ 11730 w 14167"/>
                <a:gd name="connsiteY23" fmla="*/ 12382 h 15771"/>
                <a:gd name="connsiteX24" fmla="*/ 12768 w 14167"/>
                <a:gd name="connsiteY24" fmla="*/ 10860 h 15771"/>
                <a:gd name="connsiteX25" fmla="*/ 13530 w 14167"/>
                <a:gd name="connsiteY25" fmla="*/ 9269 h 15771"/>
                <a:gd name="connsiteX26" fmla="*/ 14014 w 14167"/>
                <a:gd name="connsiteY26" fmla="*/ 7471 h 15771"/>
                <a:gd name="connsiteX27" fmla="*/ 14152 w 14167"/>
                <a:gd name="connsiteY27" fmla="*/ 5672 h 15771"/>
                <a:gd name="connsiteX28" fmla="*/ 11869 w 14167"/>
                <a:gd name="connsiteY28" fmla="*/ 969 h 15771"/>
                <a:gd name="connsiteX29" fmla="*/ 8961 w 14167"/>
                <a:gd name="connsiteY29" fmla="*/ 69 h 15771"/>
                <a:gd name="connsiteX30" fmla="*/ 8961 w 14167"/>
                <a:gd name="connsiteY30" fmla="*/ 69 h 1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167" h="15771">
                  <a:moveTo>
                    <a:pt x="8961" y="5188"/>
                  </a:moveTo>
                  <a:lnTo>
                    <a:pt x="8823" y="6987"/>
                  </a:lnTo>
                  <a:lnTo>
                    <a:pt x="8062" y="8577"/>
                  </a:lnTo>
                  <a:lnTo>
                    <a:pt x="6886" y="9754"/>
                  </a:lnTo>
                  <a:lnTo>
                    <a:pt x="5155" y="10515"/>
                  </a:lnTo>
                  <a:lnTo>
                    <a:pt x="5362" y="8647"/>
                  </a:lnTo>
                  <a:lnTo>
                    <a:pt x="6124" y="7125"/>
                  </a:lnTo>
                  <a:lnTo>
                    <a:pt x="7300" y="5949"/>
                  </a:lnTo>
                  <a:lnTo>
                    <a:pt x="8892" y="5188"/>
                  </a:lnTo>
                  <a:moveTo>
                    <a:pt x="8892" y="0"/>
                  </a:moveTo>
                  <a:cubicBezTo>
                    <a:pt x="8131" y="0"/>
                    <a:pt x="7300" y="208"/>
                    <a:pt x="6608" y="554"/>
                  </a:cubicBezTo>
                  <a:lnTo>
                    <a:pt x="5017" y="1314"/>
                  </a:lnTo>
                  <a:cubicBezTo>
                    <a:pt x="4532" y="1522"/>
                    <a:pt x="4048" y="1868"/>
                    <a:pt x="3701" y="2283"/>
                  </a:cubicBezTo>
                  <a:lnTo>
                    <a:pt x="2525" y="3459"/>
                  </a:lnTo>
                  <a:cubicBezTo>
                    <a:pt x="2110" y="3874"/>
                    <a:pt x="1833" y="4289"/>
                    <a:pt x="1556" y="4773"/>
                  </a:cubicBezTo>
                  <a:lnTo>
                    <a:pt x="795" y="6295"/>
                  </a:lnTo>
                  <a:cubicBezTo>
                    <a:pt x="518" y="6848"/>
                    <a:pt x="310" y="7471"/>
                    <a:pt x="241" y="8093"/>
                  </a:cubicBezTo>
                  <a:lnTo>
                    <a:pt x="34" y="9961"/>
                  </a:lnTo>
                  <a:cubicBezTo>
                    <a:pt x="-174" y="11829"/>
                    <a:pt x="587" y="13627"/>
                    <a:pt x="2110" y="14734"/>
                  </a:cubicBezTo>
                  <a:cubicBezTo>
                    <a:pt x="3009" y="15426"/>
                    <a:pt x="4117" y="15772"/>
                    <a:pt x="5225" y="15772"/>
                  </a:cubicBezTo>
                  <a:cubicBezTo>
                    <a:pt x="5916" y="15772"/>
                    <a:pt x="6608" y="15633"/>
                    <a:pt x="7300" y="15357"/>
                  </a:cubicBezTo>
                  <a:lnTo>
                    <a:pt x="9031" y="14595"/>
                  </a:lnTo>
                  <a:cubicBezTo>
                    <a:pt x="9585" y="14319"/>
                    <a:pt x="10138" y="13973"/>
                    <a:pt x="10553" y="13558"/>
                  </a:cubicBezTo>
                  <a:lnTo>
                    <a:pt x="11730" y="12382"/>
                  </a:lnTo>
                  <a:cubicBezTo>
                    <a:pt x="12146" y="11967"/>
                    <a:pt x="12560" y="11414"/>
                    <a:pt x="12768" y="10860"/>
                  </a:cubicBezTo>
                  <a:lnTo>
                    <a:pt x="13530" y="9269"/>
                  </a:lnTo>
                  <a:cubicBezTo>
                    <a:pt x="13807" y="8716"/>
                    <a:pt x="13945" y="8093"/>
                    <a:pt x="14014" y="7471"/>
                  </a:cubicBezTo>
                  <a:lnTo>
                    <a:pt x="14152" y="5672"/>
                  </a:lnTo>
                  <a:cubicBezTo>
                    <a:pt x="14291" y="3804"/>
                    <a:pt x="13460" y="2006"/>
                    <a:pt x="11869" y="969"/>
                  </a:cubicBezTo>
                  <a:cubicBezTo>
                    <a:pt x="10969" y="346"/>
                    <a:pt x="10000" y="69"/>
                    <a:pt x="8961" y="69"/>
                  </a:cubicBezTo>
                  <a:lnTo>
                    <a:pt x="896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79" name="Freeform 3778">
              <a:extLst>
                <a:ext uri="{FF2B5EF4-FFF2-40B4-BE49-F238E27FC236}">
                  <a16:creationId xmlns:a16="http://schemas.microsoft.com/office/drawing/2014/main" id="{510898B0-7C1C-15B5-0E14-C1D371958655}"/>
                </a:ext>
              </a:extLst>
            </p:cNvPr>
            <p:cNvSpPr/>
            <p:nvPr/>
          </p:nvSpPr>
          <p:spPr>
            <a:xfrm>
              <a:off x="9811975" y="6050542"/>
              <a:ext cx="159743" cy="232620"/>
            </a:xfrm>
            <a:custGeom>
              <a:avLst/>
              <a:gdLst>
                <a:gd name="connsiteX0" fmla="*/ 114960 w 119943"/>
                <a:gd name="connsiteY0" fmla="*/ 74500 h 174662"/>
                <a:gd name="connsiteX1" fmla="*/ 108800 w 119943"/>
                <a:gd name="connsiteY1" fmla="*/ 75122 h 174662"/>
                <a:gd name="connsiteX2" fmla="*/ 99457 w 119943"/>
                <a:gd name="connsiteY2" fmla="*/ 82800 h 174662"/>
                <a:gd name="connsiteX3" fmla="*/ 93643 w 119943"/>
                <a:gd name="connsiteY3" fmla="*/ 84668 h 174662"/>
                <a:gd name="connsiteX4" fmla="*/ 89974 w 119943"/>
                <a:gd name="connsiteY4" fmla="*/ 84184 h 174662"/>
                <a:gd name="connsiteX5" fmla="*/ 86307 w 119943"/>
                <a:gd name="connsiteY5" fmla="*/ 83077 h 174662"/>
                <a:gd name="connsiteX6" fmla="*/ 70804 w 119943"/>
                <a:gd name="connsiteY6" fmla="*/ 76298 h 174662"/>
                <a:gd name="connsiteX7" fmla="*/ 69004 w 119943"/>
                <a:gd name="connsiteY7" fmla="*/ 74777 h 174662"/>
                <a:gd name="connsiteX8" fmla="*/ 71080 w 119943"/>
                <a:gd name="connsiteY8" fmla="*/ 75053 h 174662"/>
                <a:gd name="connsiteX9" fmla="*/ 70042 w 119943"/>
                <a:gd name="connsiteY9" fmla="*/ 72632 h 174662"/>
                <a:gd name="connsiteX10" fmla="*/ 67550 w 119943"/>
                <a:gd name="connsiteY10" fmla="*/ 68274 h 174662"/>
                <a:gd name="connsiteX11" fmla="*/ 63675 w 119943"/>
                <a:gd name="connsiteY11" fmla="*/ 54647 h 174662"/>
                <a:gd name="connsiteX12" fmla="*/ 61045 w 119943"/>
                <a:gd name="connsiteY12" fmla="*/ 53540 h 174662"/>
                <a:gd name="connsiteX13" fmla="*/ 58692 w 119943"/>
                <a:gd name="connsiteY13" fmla="*/ 50842 h 174662"/>
                <a:gd name="connsiteX14" fmla="*/ 56892 w 119943"/>
                <a:gd name="connsiteY14" fmla="*/ 49113 h 174662"/>
                <a:gd name="connsiteX15" fmla="*/ 56062 w 119943"/>
                <a:gd name="connsiteY15" fmla="*/ 50773 h 174662"/>
                <a:gd name="connsiteX16" fmla="*/ 56269 w 119943"/>
                <a:gd name="connsiteY16" fmla="*/ 51603 h 174662"/>
                <a:gd name="connsiteX17" fmla="*/ 58068 w 119943"/>
                <a:gd name="connsiteY17" fmla="*/ 54993 h 174662"/>
                <a:gd name="connsiteX18" fmla="*/ 59314 w 119943"/>
                <a:gd name="connsiteY18" fmla="*/ 64054 h 174662"/>
                <a:gd name="connsiteX19" fmla="*/ 59037 w 119943"/>
                <a:gd name="connsiteY19" fmla="*/ 65092 h 174662"/>
                <a:gd name="connsiteX20" fmla="*/ 58068 w 119943"/>
                <a:gd name="connsiteY20" fmla="*/ 65922 h 174662"/>
                <a:gd name="connsiteX21" fmla="*/ 56269 w 119943"/>
                <a:gd name="connsiteY21" fmla="*/ 66337 h 174662"/>
                <a:gd name="connsiteX22" fmla="*/ 55438 w 119943"/>
                <a:gd name="connsiteY22" fmla="*/ 65369 h 174662"/>
                <a:gd name="connsiteX23" fmla="*/ 55023 w 119943"/>
                <a:gd name="connsiteY23" fmla="*/ 63847 h 174662"/>
                <a:gd name="connsiteX24" fmla="*/ 54470 w 119943"/>
                <a:gd name="connsiteY24" fmla="*/ 62671 h 174662"/>
                <a:gd name="connsiteX25" fmla="*/ 52670 w 119943"/>
                <a:gd name="connsiteY25" fmla="*/ 61011 h 174662"/>
                <a:gd name="connsiteX26" fmla="*/ 50040 w 119943"/>
                <a:gd name="connsiteY26" fmla="*/ 59005 h 174662"/>
                <a:gd name="connsiteX27" fmla="*/ 47341 w 119943"/>
                <a:gd name="connsiteY27" fmla="*/ 57829 h 174662"/>
                <a:gd name="connsiteX28" fmla="*/ 45403 w 119943"/>
                <a:gd name="connsiteY28" fmla="*/ 58797 h 174662"/>
                <a:gd name="connsiteX29" fmla="*/ 43950 w 119943"/>
                <a:gd name="connsiteY29" fmla="*/ 57898 h 174662"/>
                <a:gd name="connsiteX30" fmla="*/ 43050 w 119943"/>
                <a:gd name="connsiteY30" fmla="*/ 57275 h 174662"/>
                <a:gd name="connsiteX31" fmla="*/ 42704 w 119943"/>
                <a:gd name="connsiteY31" fmla="*/ 56584 h 174662"/>
                <a:gd name="connsiteX32" fmla="*/ 42426 w 119943"/>
                <a:gd name="connsiteY32" fmla="*/ 55615 h 174662"/>
                <a:gd name="connsiteX33" fmla="*/ 42496 w 119943"/>
                <a:gd name="connsiteY33" fmla="*/ 54578 h 174662"/>
                <a:gd name="connsiteX34" fmla="*/ 42911 w 119943"/>
                <a:gd name="connsiteY34" fmla="*/ 53678 h 174662"/>
                <a:gd name="connsiteX35" fmla="*/ 43326 w 119943"/>
                <a:gd name="connsiteY35" fmla="*/ 52779 h 174662"/>
                <a:gd name="connsiteX36" fmla="*/ 43673 w 119943"/>
                <a:gd name="connsiteY36" fmla="*/ 51949 h 174662"/>
                <a:gd name="connsiteX37" fmla="*/ 43603 w 119943"/>
                <a:gd name="connsiteY37" fmla="*/ 51119 h 174662"/>
                <a:gd name="connsiteX38" fmla="*/ 42842 w 119943"/>
                <a:gd name="connsiteY38" fmla="*/ 48006 h 174662"/>
                <a:gd name="connsiteX39" fmla="*/ 42634 w 119943"/>
                <a:gd name="connsiteY39" fmla="*/ 45447 h 174662"/>
                <a:gd name="connsiteX40" fmla="*/ 42219 w 119943"/>
                <a:gd name="connsiteY40" fmla="*/ 43718 h 174662"/>
                <a:gd name="connsiteX41" fmla="*/ 41389 w 119943"/>
                <a:gd name="connsiteY41" fmla="*/ 41988 h 174662"/>
                <a:gd name="connsiteX42" fmla="*/ 34952 w 119943"/>
                <a:gd name="connsiteY42" fmla="*/ 31820 h 174662"/>
                <a:gd name="connsiteX43" fmla="*/ 35990 w 119943"/>
                <a:gd name="connsiteY43" fmla="*/ 32027 h 174662"/>
                <a:gd name="connsiteX44" fmla="*/ 38966 w 119943"/>
                <a:gd name="connsiteY44" fmla="*/ 32096 h 174662"/>
                <a:gd name="connsiteX45" fmla="*/ 37998 w 119943"/>
                <a:gd name="connsiteY45" fmla="*/ 30644 h 174662"/>
                <a:gd name="connsiteX46" fmla="*/ 37998 w 119943"/>
                <a:gd name="connsiteY46" fmla="*/ 29468 h 174662"/>
                <a:gd name="connsiteX47" fmla="*/ 38274 w 119943"/>
                <a:gd name="connsiteY47" fmla="*/ 28430 h 174662"/>
                <a:gd name="connsiteX48" fmla="*/ 38135 w 119943"/>
                <a:gd name="connsiteY48" fmla="*/ 27254 h 174662"/>
                <a:gd name="connsiteX49" fmla="*/ 37513 w 119943"/>
                <a:gd name="connsiteY49" fmla="*/ 25871 h 174662"/>
                <a:gd name="connsiteX50" fmla="*/ 36682 w 119943"/>
                <a:gd name="connsiteY50" fmla="*/ 24556 h 174662"/>
                <a:gd name="connsiteX51" fmla="*/ 33499 w 119943"/>
                <a:gd name="connsiteY51" fmla="*/ 20060 h 174662"/>
                <a:gd name="connsiteX52" fmla="*/ 32738 w 119943"/>
                <a:gd name="connsiteY52" fmla="*/ 19507 h 174662"/>
                <a:gd name="connsiteX53" fmla="*/ 32253 w 119943"/>
                <a:gd name="connsiteY53" fmla="*/ 19507 h 174662"/>
                <a:gd name="connsiteX54" fmla="*/ 31353 w 119943"/>
                <a:gd name="connsiteY54" fmla="*/ 19714 h 174662"/>
                <a:gd name="connsiteX55" fmla="*/ 30314 w 119943"/>
                <a:gd name="connsiteY55" fmla="*/ 19784 h 174662"/>
                <a:gd name="connsiteX56" fmla="*/ 29277 w 119943"/>
                <a:gd name="connsiteY56" fmla="*/ 19438 h 174662"/>
                <a:gd name="connsiteX57" fmla="*/ 29138 w 119943"/>
                <a:gd name="connsiteY57" fmla="*/ 19023 h 174662"/>
                <a:gd name="connsiteX58" fmla="*/ 28861 w 119943"/>
                <a:gd name="connsiteY58" fmla="*/ 17293 h 174662"/>
                <a:gd name="connsiteX59" fmla="*/ 28446 w 119943"/>
                <a:gd name="connsiteY59" fmla="*/ 16601 h 174662"/>
                <a:gd name="connsiteX60" fmla="*/ 27131 w 119943"/>
                <a:gd name="connsiteY60" fmla="*/ 15633 h 174662"/>
                <a:gd name="connsiteX61" fmla="*/ 25678 w 119943"/>
                <a:gd name="connsiteY61" fmla="*/ 15080 h 174662"/>
                <a:gd name="connsiteX62" fmla="*/ 18272 w 119943"/>
                <a:gd name="connsiteY62" fmla="*/ 13350 h 174662"/>
                <a:gd name="connsiteX63" fmla="*/ 15988 w 119943"/>
                <a:gd name="connsiteY63" fmla="*/ 12036 h 174662"/>
                <a:gd name="connsiteX64" fmla="*/ 15365 w 119943"/>
                <a:gd name="connsiteY64" fmla="*/ 9823 h 174662"/>
                <a:gd name="connsiteX65" fmla="*/ 12043 w 119943"/>
                <a:gd name="connsiteY65" fmla="*/ 13073 h 174662"/>
                <a:gd name="connsiteX66" fmla="*/ 7475 w 119943"/>
                <a:gd name="connsiteY66" fmla="*/ 6502 h 174662"/>
                <a:gd name="connsiteX67" fmla="*/ 6022 w 119943"/>
                <a:gd name="connsiteY67" fmla="*/ 2974 h 174662"/>
                <a:gd name="connsiteX68" fmla="*/ 7060 w 119943"/>
                <a:gd name="connsiteY68" fmla="*/ 0 h 174662"/>
                <a:gd name="connsiteX69" fmla="*/ 3461 w 119943"/>
                <a:gd name="connsiteY69" fmla="*/ 138 h 174662"/>
                <a:gd name="connsiteX70" fmla="*/ 0 w 119943"/>
                <a:gd name="connsiteY70" fmla="*/ 622 h 174662"/>
                <a:gd name="connsiteX71" fmla="*/ 6022 w 119943"/>
                <a:gd name="connsiteY71" fmla="*/ 7470 h 174662"/>
                <a:gd name="connsiteX72" fmla="*/ 8721 w 119943"/>
                <a:gd name="connsiteY72" fmla="*/ 11206 h 174662"/>
                <a:gd name="connsiteX73" fmla="*/ 10036 w 119943"/>
                <a:gd name="connsiteY73" fmla="*/ 15149 h 174662"/>
                <a:gd name="connsiteX74" fmla="*/ 9898 w 119943"/>
                <a:gd name="connsiteY74" fmla="*/ 16325 h 174662"/>
                <a:gd name="connsiteX75" fmla="*/ 8928 w 119943"/>
                <a:gd name="connsiteY75" fmla="*/ 17985 h 174662"/>
                <a:gd name="connsiteX76" fmla="*/ 8928 w 119943"/>
                <a:gd name="connsiteY76" fmla="*/ 18884 h 174662"/>
                <a:gd name="connsiteX77" fmla="*/ 9413 w 119943"/>
                <a:gd name="connsiteY77" fmla="*/ 19576 h 174662"/>
                <a:gd name="connsiteX78" fmla="*/ 10797 w 119943"/>
                <a:gd name="connsiteY78" fmla="*/ 20890 h 174662"/>
                <a:gd name="connsiteX79" fmla="*/ 11351 w 119943"/>
                <a:gd name="connsiteY79" fmla="*/ 21444 h 174662"/>
                <a:gd name="connsiteX80" fmla="*/ 13081 w 119943"/>
                <a:gd name="connsiteY80" fmla="*/ 24349 h 174662"/>
                <a:gd name="connsiteX81" fmla="*/ 13911 w 119943"/>
                <a:gd name="connsiteY81" fmla="*/ 25317 h 174662"/>
                <a:gd name="connsiteX82" fmla="*/ 14881 w 119943"/>
                <a:gd name="connsiteY82" fmla="*/ 23796 h 174662"/>
                <a:gd name="connsiteX83" fmla="*/ 16057 w 119943"/>
                <a:gd name="connsiteY83" fmla="*/ 22412 h 174662"/>
                <a:gd name="connsiteX84" fmla="*/ 17441 w 119943"/>
                <a:gd name="connsiteY84" fmla="*/ 21374 h 174662"/>
                <a:gd name="connsiteX85" fmla="*/ 19102 w 119943"/>
                <a:gd name="connsiteY85" fmla="*/ 21029 h 174662"/>
                <a:gd name="connsiteX86" fmla="*/ 17788 w 119943"/>
                <a:gd name="connsiteY86" fmla="*/ 23034 h 174662"/>
                <a:gd name="connsiteX87" fmla="*/ 16542 w 119943"/>
                <a:gd name="connsiteY87" fmla="*/ 24418 h 174662"/>
                <a:gd name="connsiteX88" fmla="*/ 15780 w 119943"/>
                <a:gd name="connsiteY88" fmla="*/ 25732 h 174662"/>
                <a:gd name="connsiteX89" fmla="*/ 15780 w 119943"/>
                <a:gd name="connsiteY89" fmla="*/ 27877 h 174662"/>
                <a:gd name="connsiteX90" fmla="*/ 17441 w 119943"/>
                <a:gd name="connsiteY90" fmla="*/ 31266 h 174662"/>
                <a:gd name="connsiteX91" fmla="*/ 25747 w 119943"/>
                <a:gd name="connsiteY91" fmla="*/ 41366 h 174662"/>
                <a:gd name="connsiteX92" fmla="*/ 28377 w 119943"/>
                <a:gd name="connsiteY92" fmla="*/ 45170 h 174662"/>
                <a:gd name="connsiteX93" fmla="*/ 29692 w 119943"/>
                <a:gd name="connsiteY93" fmla="*/ 46277 h 174662"/>
                <a:gd name="connsiteX94" fmla="*/ 30107 w 119943"/>
                <a:gd name="connsiteY94" fmla="*/ 44478 h 174662"/>
                <a:gd name="connsiteX95" fmla="*/ 29000 w 119943"/>
                <a:gd name="connsiteY95" fmla="*/ 42126 h 174662"/>
                <a:gd name="connsiteX96" fmla="*/ 27131 w 119943"/>
                <a:gd name="connsiteY96" fmla="*/ 40121 h 174662"/>
                <a:gd name="connsiteX97" fmla="*/ 25470 w 119943"/>
                <a:gd name="connsiteY97" fmla="*/ 37907 h 174662"/>
                <a:gd name="connsiteX98" fmla="*/ 25055 w 119943"/>
                <a:gd name="connsiteY98" fmla="*/ 35002 h 174662"/>
                <a:gd name="connsiteX99" fmla="*/ 26301 w 119943"/>
                <a:gd name="connsiteY99" fmla="*/ 37699 h 174662"/>
                <a:gd name="connsiteX100" fmla="*/ 27892 w 119943"/>
                <a:gd name="connsiteY100" fmla="*/ 39982 h 174662"/>
                <a:gd name="connsiteX101" fmla="*/ 29969 w 119943"/>
                <a:gd name="connsiteY101" fmla="*/ 41781 h 174662"/>
                <a:gd name="connsiteX102" fmla="*/ 32599 w 119943"/>
                <a:gd name="connsiteY102" fmla="*/ 42956 h 174662"/>
                <a:gd name="connsiteX103" fmla="*/ 32530 w 119943"/>
                <a:gd name="connsiteY103" fmla="*/ 42403 h 174662"/>
                <a:gd name="connsiteX104" fmla="*/ 32460 w 119943"/>
                <a:gd name="connsiteY104" fmla="*/ 41020 h 174662"/>
                <a:gd name="connsiteX105" fmla="*/ 34399 w 119943"/>
                <a:gd name="connsiteY105" fmla="*/ 41988 h 174662"/>
                <a:gd name="connsiteX106" fmla="*/ 34675 w 119943"/>
                <a:gd name="connsiteY106" fmla="*/ 43164 h 174662"/>
                <a:gd name="connsiteX107" fmla="*/ 34260 w 119943"/>
                <a:gd name="connsiteY107" fmla="*/ 44478 h 174662"/>
                <a:gd name="connsiteX108" fmla="*/ 34260 w 119943"/>
                <a:gd name="connsiteY108" fmla="*/ 46139 h 174662"/>
                <a:gd name="connsiteX109" fmla="*/ 34952 w 119943"/>
                <a:gd name="connsiteY109" fmla="*/ 47453 h 174662"/>
                <a:gd name="connsiteX110" fmla="*/ 35852 w 119943"/>
                <a:gd name="connsiteY110" fmla="*/ 48490 h 174662"/>
                <a:gd name="connsiteX111" fmla="*/ 36198 w 119943"/>
                <a:gd name="connsiteY111" fmla="*/ 49666 h 174662"/>
                <a:gd name="connsiteX112" fmla="*/ 35160 w 119943"/>
                <a:gd name="connsiteY112" fmla="*/ 51465 h 174662"/>
                <a:gd name="connsiteX113" fmla="*/ 34260 w 119943"/>
                <a:gd name="connsiteY113" fmla="*/ 50427 h 174662"/>
                <a:gd name="connsiteX114" fmla="*/ 33152 w 119943"/>
                <a:gd name="connsiteY114" fmla="*/ 49597 h 174662"/>
                <a:gd name="connsiteX115" fmla="*/ 32045 w 119943"/>
                <a:gd name="connsiteY115" fmla="*/ 49044 h 174662"/>
                <a:gd name="connsiteX116" fmla="*/ 30799 w 119943"/>
                <a:gd name="connsiteY116" fmla="*/ 48906 h 174662"/>
                <a:gd name="connsiteX117" fmla="*/ 35505 w 119943"/>
                <a:gd name="connsiteY117" fmla="*/ 57760 h 174662"/>
                <a:gd name="connsiteX118" fmla="*/ 37098 w 119943"/>
                <a:gd name="connsiteY118" fmla="*/ 59766 h 174662"/>
                <a:gd name="connsiteX119" fmla="*/ 39659 w 119943"/>
                <a:gd name="connsiteY119" fmla="*/ 60803 h 174662"/>
                <a:gd name="connsiteX120" fmla="*/ 41596 w 119943"/>
                <a:gd name="connsiteY120" fmla="*/ 60527 h 174662"/>
                <a:gd name="connsiteX121" fmla="*/ 43603 w 119943"/>
                <a:gd name="connsiteY121" fmla="*/ 60665 h 174662"/>
                <a:gd name="connsiteX122" fmla="*/ 46164 w 119943"/>
                <a:gd name="connsiteY122" fmla="*/ 63017 h 174662"/>
                <a:gd name="connsiteX123" fmla="*/ 44642 w 119943"/>
                <a:gd name="connsiteY123" fmla="*/ 63155 h 174662"/>
                <a:gd name="connsiteX124" fmla="*/ 43395 w 119943"/>
                <a:gd name="connsiteY124" fmla="*/ 63708 h 174662"/>
                <a:gd name="connsiteX125" fmla="*/ 42565 w 119943"/>
                <a:gd name="connsiteY125" fmla="*/ 64746 h 174662"/>
                <a:gd name="connsiteX126" fmla="*/ 42081 w 119943"/>
                <a:gd name="connsiteY126" fmla="*/ 66130 h 174662"/>
                <a:gd name="connsiteX127" fmla="*/ 41665 w 119943"/>
                <a:gd name="connsiteY127" fmla="*/ 64954 h 174662"/>
                <a:gd name="connsiteX128" fmla="*/ 41043 w 119943"/>
                <a:gd name="connsiteY128" fmla="*/ 64054 h 174662"/>
                <a:gd name="connsiteX129" fmla="*/ 39520 w 119943"/>
                <a:gd name="connsiteY129" fmla="*/ 62671 h 174662"/>
                <a:gd name="connsiteX130" fmla="*/ 39451 w 119943"/>
                <a:gd name="connsiteY130" fmla="*/ 64400 h 174662"/>
                <a:gd name="connsiteX131" fmla="*/ 40073 w 119943"/>
                <a:gd name="connsiteY131" fmla="*/ 66337 h 174662"/>
                <a:gd name="connsiteX132" fmla="*/ 41250 w 119943"/>
                <a:gd name="connsiteY132" fmla="*/ 68066 h 174662"/>
                <a:gd name="connsiteX133" fmla="*/ 42773 w 119943"/>
                <a:gd name="connsiteY133" fmla="*/ 69104 h 174662"/>
                <a:gd name="connsiteX134" fmla="*/ 42150 w 119943"/>
                <a:gd name="connsiteY134" fmla="*/ 71940 h 174662"/>
                <a:gd name="connsiteX135" fmla="*/ 42981 w 119943"/>
                <a:gd name="connsiteY135" fmla="*/ 74846 h 174662"/>
                <a:gd name="connsiteX136" fmla="*/ 44503 w 119943"/>
                <a:gd name="connsiteY136" fmla="*/ 77751 h 174662"/>
                <a:gd name="connsiteX137" fmla="*/ 46164 w 119943"/>
                <a:gd name="connsiteY137" fmla="*/ 80241 h 174662"/>
                <a:gd name="connsiteX138" fmla="*/ 44365 w 119943"/>
                <a:gd name="connsiteY138" fmla="*/ 81140 h 174662"/>
                <a:gd name="connsiteX139" fmla="*/ 44088 w 119943"/>
                <a:gd name="connsiteY139" fmla="*/ 82385 h 174662"/>
                <a:gd name="connsiteX140" fmla="*/ 44365 w 119943"/>
                <a:gd name="connsiteY140" fmla="*/ 83769 h 174662"/>
                <a:gd name="connsiteX141" fmla="*/ 44295 w 119943"/>
                <a:gd name="connsiteY141" fmla="*/ 85498 h 174662"/>
                <a:gd name="connsiteX142" fmla="*/ 43395 w 119943"/>
                <a:gd name="connsiteY142" fmla="*/ 87988 h 174662"/>
                <a:gd name="connsiteX143" fmla="*/ 41250 w 119943"/>
                <a:gd name="connsiteY143" fmla="*/ 92623 h 174662"/>
                <a:gd name="connsiteX144" fmla="*/ 40420 w 119943"/>
                <a:gd name="connsiteY144" fmla="*/ 95252 h 174662"/>
                <a:gd name="connsiteX145" fmla="*/ 38966 w 119943"/>
                <a:gd name="connsiteY145" fmla="*/ 103276 h 174662"/>
                <a:gd name="connsiteX146" fmla="*/ 37305 w 119943"/>
                <a:gd name="connsiteY146" fmla="*/ 106320 h 174662"/>
                <a:gd name="connsiteX147" fmla="*/ 33775 w 119943"/>
                <a:gd name="connsiteY147" fmla="*/ 108671 h 174662"/>
                <a:gd name="connsiteX148" fmla="*/ 26301 w 119943"/>
                <a:gd name="connsiteY148" fmla="*/ 111231 h 174662"/>
                <a:gd name="connsiteX149" fmla="*/ 23186 w 119943"/>
                <a:gd name="connsiteY149" fmla="*/ 113375 h 174662"/>
                <a:gd name="connsiteX150" fmla="*/ 21940 w 119943"/>
                <a:gd name="connsiteY150" fmla="*/ 117041 h 174662"/>
                <a:gd name="connsiteX151" fmla="*/ 23878 w 119943"/>
                <a:gd name="connsiteY151" fmla="*/ 120915 h 174662"/>
                <a:gd name="connsiteX152" fmla="*/ 27962 w 119943"/>
                <a:gd name="connsiteY152" fmla="*/ 123198 h 174662"/>
                <a:gd name="connsiteX153" fmla="*/ 32668 w 119943"/>
                <a:gd name="connsiteY153" fmla="*/ 124997 h 174662"/>
                <a:gd name="connsiteX154" fmla="*/ 36336 w 119943"/>
                <a:gd name="connsiteY154" fmla="*/ 127763 h 174662"/>
                <a:gd name="connsiteX155" fmla="*/ 40073 w 119943"/>
                <a:gd name="connsiteY155" fmla="*/ 130392 h 174662"/>
                <a:gd name="connsiteX156" fmla="*/ 44019 w 119943"/>
                <a:gd name="connsiteY156" fmla="*/ 131983 h 174662"/>
                <a:gd name="connsiteX157" fmla="*/ 47894 w 119943"/>
                <a:gd name="connsiteY157" fmla="*/ 133989 h 174662"/>
                <a:gd name="connsiteX158" fmla="*/ 51078 w 119943"/>
                <a:gd name="connsiteY158" fmla="*/ 137793 h 174662"/>
                <a:gd name="connsiteX159" fmla="*/ 52463 w 119943"/>
                <a:gd name="connsiteY159" fmla="*/ 142497 h 174662"/>
                <a:gd name="connsiteX160" fmla="*/ 51840 w 119943"/>
                <a:gd name="connsiteY160" fmla="*/ 147339 h 174662"/>
                <a:gd name="connsiteX161" fmla="*/ 49971 w 119943"/>
                <a:gd name="connsiteY161" fmla="*/ 151974 h 174662"/>
                <a:gd name="connsiteX162" fmla="*/ 47617 w 119943"/>
                <a:gd name="connsiteY162" fmla="*/ 156401 h 174662"/>
                <a:gd name="connsiteX163" fmla="*/ 42426 w 119943"/>
                <a:gd name="connsiteY163" fmla="*/ 163111 h 174662"/>
                <a:gd name="connsiteX164" fmla="*/ 40765 w 119943"/>
                <a:gd name="connsiteY164" fmla="*/ 166501 h 174662"/>
                <a:gd name="connsiteX165" fmla="*/ 42565 w 119943"/>
                <a:gd name="connsiteY165" fmla="*/ 168022 h 174662"/>
                <a:gd name="connsiteX166" fmla="*/ 43534 w 119943"/>
                <a:gd name="connsiteY166" fmla="*/ 167538 h 174662"/>
                <a:gd name="connsiteX167" fmla="*/ 44503 w 119943"/>
                <a:gd name="connsiteY167" fmla="*/ 165601 h 174662"/>
                <a:gd name="connsiteX168" fmla="*/ 45056 w 119943"/>
                <a:gd name="connsiteY168" fmla="*/ 165532 h 174662"/>
                <a:gd name="connsiteX169" fmla="*/ 45403 w 119943"/>
                <a:gd name="connsiteY169" fmla="*/ 166501 h 174662"/>
                <a:gd name="connsiteX170" fmla="*/ 45334 w 119943"/>
                <a:gd name="connsiteY170" fmla="*/ 167953 h 174662"/>
                <a:gd name="connsiteX171" fmla="*/ 45403 w 119943"/>
                <a:gd name="connsiteY171" fmla="*/ 169475 h 174662"/>
                <a:gd name="connsiteX172" fmla="*/ 46095 w 119943"/>
                <a:gd name="connsiteY172" fmla="*/ 170651 h 174662"/>
                <a:gd name="connsiteX173" fmla="*/ 46787 w 119943"/>
                <a:gd name="connsiteY173" fmla="*/ 170651 h 174662"/>
                <a:gd name="connsiteX174" fmla="*/ 47964 w 119943"/>
                <a:gd name="connsiteY174" fmla="*/ 170236 h 174662"/>
                <a:gd name="connsiteX175" fmla="*/ 49279 w 119943"/>
                <a:gd name="connsiteY175" fmla="*/ 170028 h 174662"/>
                <a:gd name="connsiteX176" fmla="*/ 50524 w 119943"/>
                <a:gd name="connsiteY176" fmla="*/ 170167 h 174662"/>
                <a:gd name="connsiteX177" fmla="*/ 51078 w 119943"/>
                <a:gd name="connsiteY177" fmla="*/ 170927 h 174662"/>
                <a:gd name="connsiteX178" fmla="*/ 51493 w 119943"/>
                <a:gd name="connsiteY178" fmla="*/ 172795 h 174662"/>
                <a:gd name="connsiteX179" fmla="*/ 51908 w 119943"/>
                <a:gd name="connsiteY179" fmla="*/ 173418 h 174662"/>
                <a:gd name="connsiteX180" fmla="*/ 53432 w 119943"/>
                <a:gd name="connsiteY180" fmla="*/ 174455 h 174662"/>
                <a:gd name="connsiteX181" fmla="*/ 54470 w 119943"/>
                <a:gd name="connsiteY181" fmla="*/ 174663 h 174662"/>
                <a:gd name="connsiteX182" fmla="*/ 55507 w 119943"/>
                <a:gd name="connsiteY182" fmla="*/ 174248 h 174662"/>
                <a:gd name="connsiteX183" fmla="*/ 61391 w 119943"/>
                <a:gd name="connsiteY183" fmla="*/ 170789 h 174662"/>
                <a:gd name="connsiteX184" fmla="*/ 64852 w 119943"/>
                <a:gd name="connsiteY184" fmla="*/ 167953 h 174662"/>
                <a:gd name="connsiteX185" fmla="*/ 67896 w 119943"/>
                <a:gd name="connsiteY185" fmla="*/ 164771 h 174662"/>
                <a:gd name="connsiteX186" fmla="*/ 86099 w 119943"/>
                <a:gd name="connsiteY186" fmla="*/ 137863 h 174662"/>
                <a:gd name="connsiteX187" fmla="*/ 88383 w 119943"/>
                <a:gd name="connsiteY187" fmla="*/ 133574 h 174662"/>
                <a:gd name="connsiteX188" fmla="*/ 89974 w 119943"/>
                <a:gd name="connsiteY188" fmla="*/ 129147 h 174662"/>
                <a:gd name="connsiteX189" fmla="*/ 90321 w 119943"/>
                <a:gd name="connsiteY189" fmla="*/ 127417 h 174662"/>
                <a:gd name="connsiteX190" fmla="*/ 90529 w 119943"/>
                <a:gd name="connsiteY190" fmla="*/ 126795 h 174662"/>
                <a:gd name="connsiteX191" fmla="*/ 90251 w 119943"/>
                <a:gd name="connsiteY191" fmla="*/ 126380 h 174662"/>
                <a:gd name="connsiteX192" fmla="*/ 89974 w 119943"/>
                <a:gd name="connsiteY192" fmla="*/ 125342 h 174662"/>
                <a:gd name="connsiteX193" fmla="*/ 89560 w 119943"/>
                <a:gd name="connsiteY193" fmla="*/ 124650 h 174662"/>
                <a:gd name="connsiteX194" fmla="*/ 88244 w 119943"/>
                <a:gd name="connsiteY194" fmla="*/ 123059 h 174662"/>
                <a:gd name="connsiteX195" fmla="*/ 87829 w 119943"/>
                <a:gd name="connsiteY195" fmla="*/ 122022 h 174662"/>
                <a:gd name="connsiteX196" fmla="*/ 87829 w 119943"/>
                <a:gd name="connsiteY196" fmla="*/ 119877 h 174662"/>
                <a:gd name="connsiteX197" fmla="*/ 88590 w 119943"/>
                <a:gd name="connsiteY197" fmla="*/ 117871 h 174662"/>
                <a:gd name="connsiteX198" fmla="*/ 89837 w 119943"/>
                <a:gd name="connsiteY198" fmla="*/ 116004 h 174662"/>
                <a:gd name="connsiteX199" fmla="*/ 91221 w 119943"/>
                <a:gd name="connsiteY199" fmla="*/ 114482 h 174662"/>
                <a:gd name="connsiteX200" fmla="*/ 95442 w 119943"/>
                <a:gd name="connsiteY200" fmla="*/ 112061 h 174662"/>
                <a:gd name="connsiteX201" fmla="*/ 100149 w 119943"/>
                <a:gd name="connsiteY201" fmla="*/ 111231 h 174662"/>
                <a:gd name="connsiteX202" fmla="*/ 104579 w 119943"/>
                <a:gd name="connsiteY202" fmla="*/ 112268 h 174662"/>
                <a:gd name="connsiteX203" fmla="*/ 108039 w 119943"/>
                <a:gd name="connsiteY203" fmla="*/ 115381 h 174662"/>
                <a:gd name="connsiteX204" fmla="*/ 108870 w 119943"/>
                <a:gd name="connsiteY204" fmla="*/ 113306 h 174662"/>
                <a:gd name="connsiteX205" fmla="*/ 108662 w 119943"/>
                <a:gd name="connsiteY205" fmla="*/ 110954 h 174662"/>
                <a:gd name="connsiteX206" fmla="*/ 108315 w 119943"/>
                <a:gd name="connsiteY206" fmla="*/ 108464 h 174662"/>
                <a:gd name="connsiteX207" fmla="*/ 108523 w 119943"/>
                <a:gd name="connsiteY207" fmla="*/ 105974 h 174662"/>
                <a:gd name="connsiteX208" fmla="*/ 110046 w 119943"/>
                <a:gd name="connsiteY208" fmla="*/ 103137 h 174662"/>
                <a:gd name="connsiteX209" fmla="*/ 114545 w 119943"/>
                <a:gd name="connsiteY209" fmla="*/ 98987 h 174662"/>
                <a:gd name="connsiteX210" fmla="*/ 116344 w 119943"/>
                <a:gd name="connsiteY210" fmla="*/ 96013 h 174662"/>
                <a:gd name="connsiteX211" fmla="*/ 117105 w 119943"/>
                <a:gd name="connsiteY211" fmla="*/ 92554 h 174662"/>
                <a:gd name="connsiteX212" fmla="*/ 118005 w 119943"/>
                <a:gd name="connsiteY212" fmla="*/ 85498 h 174662"/>
                <a:gd name="connsiteX213" fmla="*/ 118905 w 119943"/>
                <a:gd name="connsiteY213" fmla="*/ 82040 h 174662"/>
                <a:gd name="connsiteX214" fmla="*/ 119874 w 119943"/>
                <a:gd name="connsiteY214" fmla="*/ 79134 h 174662"/>
                <a:gd name="connsiteX215" fmla="*/ 119943 w 119943"/>
                <a:gd name="connsiteY215" fmla="*/ 77128 h 174662"/>
                <a:gd name="connsiteX216" fmla="*/ 118421 w 119943"/>
                <a:gd name="connsiteY216" fmla="*/ 75676 h 174662"/>
                <a:gd name="connsiteX217" fmla="*/ 114960 w 119943"/>
                <a:gd name="connsiteY217" fmla="*/ 74500 h 17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119943" h="174662">
                  <a:moveTo>
                    <a:pt x="114960" y="74500"/>
                  </a:moveTo>
                  <a:lnTo>
                    <a:pt x="108800" y="75122"/>
                  </a:lnTo>
                  <a:lnTo>
                    <a:pt x="99457" y="82800"/>
                  </a:lnTo>
                  <a:lnTo>
                    <a:pt x="93643" y="84668"/>
                  </a:lnTo>
                  <a:lnTo>
                    <a:pt x="89974" y="84184"/>
                  </a:lnTo>
                  <a:lnTo>
                    <a:pt x="86307" y="83077"/>
                  </a:lnTo>
                  <a:lnTo>
                    <a:pt x="70804" y="76298"/>
                  </a:lnTo>
                  <a:lnTo>
                    <a:pt x="69004" y="74777"/>
                  </a:lnTo>
                  <a:lnTo>
                    <a:pt x="71080" y="75053"/>
                  </a:lnTo>
                  <a:lnTo>
                    <a:pt x="70042" y="72632"/>
                  </a:lnTo>
                  <a:lnTo>
                    <a:pt x="67550" y="68274"/>
                  </a:lnTo>
                  <a:lnTo>
                    <a:pt x="63675" y="54647"/>
                  </a:lnTo>
                  <a:lnTo>
                    <a:pt x="61045" y="53540"/>
                  </a:lnTo>
                  <a:lnTo>
                    <a:pt x="58692" y="50842"/>
                  </a:lnTo>
                  <a:lnTo>
                    <a:pt x="56892" y="49113"/>
                  </a:lnTo>
                  <a:lnTo>
                    <a:pt x="56062" y="50773"/>
                  </a:lnTo>
                  <a:lnTo>
                    <a:pt x="56269" y="51603"/>
                  </a:lnTo>
                  <a:lnTo>
                    <a:pt x="58068" y="54993"/>
                  </a:lnTo>
                  <a:lnTo>
                    <a:pt x="59314" y="64054"/>
                  </a:lnTo>
                  <a:lnTo>
                    <a:pt x="59037" y="65092"/>
                  </a:lnTo>
                  <a:lnTo>
                    <a:pt x="58068" y="65922"/>
                  </a:lnTo>
                  <a:lnTo>
                    <a:pt x="56269" y="66337"/>
                  </a:lnTo>
                  <a:lnTo>
                    <a:pt x="55438" y="65369"/>
                  </a:lnTo>
                  <a:lnTo>
                    <a:pt x="55023" y="63847"/>
                  </a:lnTo>
                  <a:lnTo>
                    <a:pt x="54470" y="62671"/>
                  </a:lnTo>
                  <a:lnTo>
                    <a:pt x="52670" y="61011"/>
                  </a:lnTo>
                  <a:lnTo>
                    <a:pt x="50040" y="59005"/>
                  </a:lnTo>
                  <a:lnTo>
                    <a:pt x="47341" y="57829"/>
                  </a:lnTo>
                  <a:lnTo>
                    <a:pt x="45403" y="58797"/>
                  </a:lnTo>
                  <a:lnTo>
                    <a:pt x="43950" y="57898"/>
                  </a:lnTo>
                  <a:lnTo>
                    <a:pt x="43050" y="57275"/>
                  </a:lnTo>
                  <a:lnTo>
                    <a:pt x="42704" y="56584"/>
                  </a:lnTo>
                  <a:lnTo>
                    <a:pt x="42426" y="55615"/>
                  </a:lnTo>
                  <a:lnTo>
                    <a:pt x="42496" y="54578"/>
                  </a:lnTo>
                  <a:lnTo>
                    <a:pt x="42911" y="53678"/>
                  </a:lnTo>
                  <a:lnTo>
                    <a:pt x="43326" y="52779"/>
                  </a:lnTo>
                  <a:lnTo>
                    <a:pt x="43673" y="51949"/>
                  </a:lnTo>
                  <a:lnTo>
                    <a:pt x="43603" y="51119"/>
                  </a:lnTo>
                  <a:lnTo>
                    <a:pt x="42842" y="48006"/>
                  </a:lnTo>
                  <a:lnTo>
                    <a:pt x="42634" y="45447"/>
                  </a:lnTo>
                  <a:lnTo>
                    <a:pt x="42219" y="43718"/>
                  </a:lnTo>
                  <a:lnTo>
                    <a:pt x="41389" y="41988"/>
                  </a:lnTo>
                  <a:lnTo>
                    <a:pt x="34952" y="31820"/>
                  </a:lnTo>
                  <a:lnTo>
                    <a:pt x="35990" y="32027"/>
                  </a:lnTo>
                  <a:lnTo>
                    <a:pt x="38966" y="32096"/>
                  </a:lnTo>
                  <a:lnTo>
                    <a:pt x="37998" y="30644"/>
                  </a:lnTo>
                  <a:lnTo>
                    <a:pt x="37998" y="29468"/>
                  </a:lnTo>
                  <a:lnTo>
                    <a:pt x="38274" y="28430"/>
                  </a:lnTo>
                  <a:lnTo>
                    <a:pt x="38135" y="27254"/>
                  </a:lnTo>
                  <a:lnTo>
                    <a:pt x="37513" y="25871"/>
                  </a:lnTo>
                  <a:lnTo>
                    <a:pt x="36682" y="24556"/>
                  </a:lnTo>
                  <a:lnTo>
                    <a:pt x="33499" y="20060"/>
                  </a:lnTo>
                  <a:lnTo>
                    <a:pt x="32738" y="19507"/>
                  </a:lnTo>
                  <a:lnTo>
                    <a:pt x="32253" y="19507"/>
                  </a:lnTo>
                  <a:lnTo>
                    <a:pt x="31353" y="19714"/>
                  </a:lnTo>
                  <a:lnTo>
                    <a:pt x="30314" y="19784"/>
                  </a:lnTo>
                  <a:lnTo>
                    <a:pt x="29277" y="19438"/>
                  </a:lnTo>
                  <a:lnTo>
                    <a:pt x="29138" y="19023"/>
                  </a:lnTo>
                  <a:lnTo>
                    <a:pt x="28861" y="17293"/>
                  </a:lnTo>
                  <a:lnTo>
                    <a:pt x="28446" y="16601"/>
                  </a:lnTo>
                  <a:lnTo>
                    <a:pt x="27131" y="15633"/>
                  </a:lnTo>
                  <a:lnTo>
                    <a:pt x="25678" y="15080"/>
                  </a:lnTo>
                  <a:lnTo>
                    <a:pt x="18272" y="13350"/>
                  </a:lnTo>
                  <a:lnTo>
                    <a:pt x="15988" y="12036"/>
                  </a:lnTo>
                  <a:lnTo>
                    <a:pt x="15365" y="9823"/>
                  </a:lnTo>
                  <a:lnTo>
                    <a:pt x="12043" y="13073"/>
                  </a:lnTo>
                  <a:lnTo>
                    <a:pt x="7475" y="6502"/>
                  </a:lnTo>
                  <a:lnTo>
                    <a:pt x="6022" y="2974"/>
                  </a:lnTo>
                  <a:lnTo>
                    <a:pt x="7060" y="0"/>
                  </a:lnTo>
                  <a:lnTo>
                    <a:pt x="3461" y="138"/>
                  </a:lnTo>
                  <a:lnTo>
                    <a:pt x="0" y="622"/>
                  </a:lnTo>
                  <a:lnTo>
                    <a:pt x="6022" y="7470"/>
                  </a:lnTo>
                  <a:lnTo>
                    <a:pt x="8721" y="11206"/>
                  </a:lnTo>
                  <a:lnTo>
                    <a:pt x="10036" y="15149"/>
                  </a:lnTo>
                  <a:lnTo>
                    <a:pt x="9898" y="16325"/>
                  </a:lnTo>
                  <a:lnTo>
                    <a:pt x="8928" y="17985"/>
                  </a:lnTo>
                  <a:lnTo>
                    <a:pt x="8928" y="18884"/>
                  </a:lnTo>
                  <a:lnTo>
                    <a:pt x="9413" y="19576"/>
                  </a:lnTo>
                  <a:lnTo>
                    <a:pt x="10797" y="20890"/>
                  </a:lnTo>
                  <a:lnTo>
                    <a:pt x="11351" y="21444"/>
                  </a:lnTo>
                  <a:lnTo>
                    <a:pt x="13081" y="24349"/>
                  </a:lnTo>
                  <a:lnTo>
                    <a:pt x="13911" y="25317"/>
                  </a:lnTo>
                  <a:lnTo>
                    <a:pt x="14881" y="23796"/>
                  </a:lnTo>
                  <a:lnTo>
                    <a:pt x="16057" y="22412"/>
                  </a:lnTo>
                  <a:lnTo>
                    <a:pt x="17441" y="21374"/>
                  </a:lnTo>
                  <a:lnTo>
                    <a:pt x="19102" y="21029"/>
                  </a:lnTo>
                  <a:lnTo>
                    <a:pt x="17788" y="23034"/>
                  </a:lnTo>
                  <a:lnTo>
                    <a:pt x="16542" y="24418"/>
                  </a:lnTo>
                  <a:lnTo>
                    <a:pt x="15780" y="25732"/>
                  </a:lnTo>
                  <a:lnTo>
                    <a:pt x="15780" y="27877"/>
                  </a:lnTo>
                  <a:lnTo>
                    <a:pt x="17441" y="31266"/>
                  </a:lnTo>
                  <a:lnTo>
                    <a:pt x="25747" y="41366"/>
                  </a:lnTo>
                  <a:lnTo>
                    <a:pt x="28377" y="45170"/>
                  </a:lnTo>
                  <a:lnTo>
                    <a:pt x="29692" y="46277"/>
                  </a:lnTo>
                  <a:lnTo>
                    <a:pt x="30107" y="44478"/>
                  </a:lnTo>
                  <a:lnTo>
                    <a:pt x="29000" y="42126"/>
                  </a:lnTo>
                  <a:lnTo>
                    <a:pt x="27131" y="40121"/>
                  </a:lnTo>
                  <a:lnTo>
                    <a:pt x="25470" y="37907"/>
                  </a:lnTo>
                  <a:lnTo>
                    <a:pt x="25055" y="35002"/>
                  </a:lnTo>
                  <a:lnTo>
                    <a:pt x="26301" y="37699"/>
                  </a:lnTo>
                  <a:lnTo>
                    <a:pt x="27892" y="39982"/>
                  </a:lnTo>
                  <a:lnTo>
                    <a:pt x="29969" y="41781"/>
                  </a:lnTo>
                  <a:lnTo>
                    <a:pt x="32599" y="42956"/>
                  </a:lnTo>
                  <a:lnTo>
                    <a:pt x="32530" y="42403"/>
                  </a:lnTo>
                  <a:lnTo>
                    <a:pt x="32460" y="41020"/>
                  </a:lnTo>
                  <a:lnTo>
                    <a:pt x="34399" y="41988"/>
                  </a:lnTo>
                  <a:lnTo>
                    <a:pt x="34675" y="43164"/>
                  </a:lnTo>
                  <a:lnTo>
                    <a:pt x="34260" y="44478"/>
                  </a:lnTo>
                  <a:lnTo>
                    <a:pt x="34260" y="46139"/>
                  </a:lnTo>
                  <a:lnTo>
                    <a:pt x="34952" y="47453"/>
                  </a:lnTo>
                  <a:lnTo>
                    <a:pt x="35852" y="48490"/>
                  </a:lnTo>
                  <a:lnTo>
                    <a:pt x="36198" y="49666"/>
                  </a:lnTo>
                  <a:lnTo>
                    <a:pt x="35160" y="51465"/>
                  </a:lnTo>
                  <a:lnTo>
                    <a:pt x="34260" y="50427"/>
                  </a:lnTo>
                  <a:lnTo>
                    <a:pt x="33152" y="49597"/>
                  </a:lnTo>
                  <a:lnTo>
                    <a:pt x="32045" y="49044"/>
                  </a:lnTo>
                  <a:lnTo>
                    <a:pt x="30799" y="48906"/>
                  </a:lnTo>
                  <a:lnTo>
                    <a:pt x="35505" y="57760"/>
                  </a:lnTo>
                  <a:lnTo>
                    <a:pt x="37098" y="59766"/>
                  </a:lnTo>
                  <a:lnTo>
                    <a:pt x="39659" y="60803"/>
                  </a:lnTo>
                  <a:lnTo>
                    <a:pt x="41596" y="60527"/>
                  </a:lnTo>
                  <a:lnTo>
                    <a:pt x="43603" y="60665"/>
                  </a:lnTo>
                  <a:lnTo>
                    <a:pt x="46164" y="63017"/>
                  </a:lnTo>
                  <a:lnTo>
                    <a:pt x="44642" y="63155"/>
                  </a:lnTo>
                  <a:lnTo>
                    <a:pt x="43395" y="63708"/>
                  </a:lnTo>
                  <a:lnTo>
                    <a:pt x="42565" y="64746"/>
                  </a:lnTo>
                  <a:lnTo>
                    <a:pt x="42081" y="66130"/>
                  </a:lnTo>
                  <a:lnTo>
                    <a:pt x="41665" y="64954"/>
                  </a:lnTo>
                  <a:lnTo>
                    <a:pt x="41043" y="64054"/>
                  </a:lnTo>
                  <a:lnTo>
                    <a:pt x="39520" y="62671"/>
                  </a:lnTo>
                  <a:lnTo>
                    <a:pt x="39451" y="64400"/>
                  </a:lnTo>
                  <a:lnTo>
                    <a:pt x="40073" y="66337"/>
                  </a:lnTo>
                  <a:lnTo>
                    <a:pt x="41250" y="68066"/>
                  </a:lnTo>
                  <a:lnTo>
                    <a:pt x="42773" y="69104"/>
                  </a:lnTo>
                  <a:lnTo>
                    <a:pt x="42150" y="71940"/>
                  </a:lnTo>
                  <a:lnTo>
                    <a:pt x="42981" y="74846"/>
                  </a:lnTo>
                  <a:lnTo>
                    <a:pt x="44503" y="77751"/>
                  </a:lnTo>
                  <a:lnTo>
                    <a:pt x="46164" y="80241"/>
                  </a:lnTo>
                  <a:lnTo>
                    <a:pt x="44365" y="81140"/>
                  </a:lnTo>
                  <a:lnTo>
                    <a:pt x="44088" y="82385"/>
                  </a:lnTo>
                  <a:lnTo>
                    <a:pt x="44365" y="83769"/>
                  </a:lnTo>
                  <a:lnTo>
                    <a:pt x="44295" y="85498"/>
                  </a:lnTo>
                  <a:lnTo>
                    <a:pt x="43395" y="87988"/>
                  </a:lnTo>
                  <a:lnTo>
                    <a:pt x="41250" y="92623"/>
                  </a:lnTo>
                  <a:lnTo>
                    <a:pt x="40420" y="95252"/>
                  </a:lnTo>
                  <a:lnTo>
                    <a:pt x="38966" y="103276"/>
                  </a:lnTo>
                  <a:lnTo>
                    <a:pt x="37305" y="106320"/>
                  </a:lnTo>
                  <a:lnTo>
                    <a:pt x="33775" y="108671"/>
                  </a:lnTo>
                  <a:lnTo>
                    <a:pt x="26301" y="111231"/>
                  </a:lnTo>
                  <a:lnTo>
                    <a:pt x="23186" y="113375"/>
                  </a:lnTo>
                  <a:lnTo>
                    <a:pt x="21940" y="117041"/>
                  </a:lnTo>
                  <a:lnTo>
                    <a:pt x="23878" y="120915"/>
                  </a:lnTo>
                  <a:lnTo>
                    <a:pt x="27962" y="123198"/>
                  </a:lnTo>
                  <a:lnTo>
                    <a:pt x="32668" y="124997"/>
                  </a:lnTo>
                  <a:lnTo>
                    <a:pt x="36336" y="127763"/>
                  </a:lnTo>
                  <a:lnTo>
                    <a:pt x="40073" y="130392"/>
                  </a:lnTo>
                  <a:lnTo>
                    <a:pt x="44019" y="131983"/>
                  </a:lnTo>
                  <a:lnTo>
                    <a:pt x="47894" y="133989"/>
                  </a:lnTo>
                  <a:lnTo>
                    <a:pt x="51078" y="137793"/>
                  </a:lnTo>
                  <a:lnTo>
                    <a:pt x="52463" y="142497"/>
                  </a:lnTo>
                  <a:lnTo>
                    <a:pt x="51840" y="147339"/>
                  </a:lnTo>
                  <a:lnTo>
                    <a:pt x="49971" y="151974"/>
                  </a:lnTo>
                  <a:lnTo>
                    <a:pt x="47617" y="156401"/>
                  </a:lnTo>
                  <a:lnTo>
                    <a:pt x="42426" y="163111"/>
                  </a:lnTo>
                  <a:lnTo>
                    <a:pt x="40765" y="166501"/>
                  </a:lnTo>
                  <a:lnTo>
                    <a:pt x="42565" y="168022"/>
                  </a:lnTo>
                  <a:lnTo>
                    <a:pt x="43534" y="167538"/>
                  </a:lnTo>
                  <a:lnTo>
                    <a:pt x="44503" y="165601"/>
                  </a:lnTo>
                  <a:lnTo>
                    <a:pt x="45056" y="165532"/>
                  </a:lnTo>
                  <a:lnTo>
                    <a:pt x="45403" y="166501"/>
                  </a:lnTo>
                  <a:lnTo>
                    <a:pt x="45334" y="167953"/>
                  </a:lnTo>
                  <a:lnTo>
                    <a:pt x="45403" y="169475"/>
                  </a:lnTo>
                  <a:lnTo>
                    <a:pt x="46095" y="170651"/>
                  </a:lnTo>
                  <a:lnTo>
                    <a:pt x="46787" y="170651"/>
                  </a:lnTo>
                  <a:lnTo>
                    <a:pt x="47964" y="170236"/>
                  </a:lnTo>
                  <a:lnTo>
                    <a:pt x="49279" y="170028"/>
                  </a:lnTo>
                  <a:lnTo>
                    <a:pt x="50524" y="170167"/>
                  </a:lnTo>
                  <a:lnTo>
                    <a:pt x="51078" y="170927"/>
                  </a:lnTo>
                  <a:lnTo>
                    <a:pt x="51493" y="172795"/>
                  </a:lnTo>
                  <a:lnTo>
                    <a:pt x="51908" y="173418"/>
                  </a:lnTo>
                  <a:lnTo>
                    <a:pt x="53432" y="174455"/>
                  </a:lnTo>
                  <a:lnTo>
                    <a:pt x="54470" y="174663"/>
                  </a:lnTo>
                  <a:lnTo>
                    <a:pt x="55507" y="174248"/>
                  </a:lnTo>
                  <a:lnTo>
                    <a:pt x="61391" y="170789"/>
                  </a:lnTo>
                  <a:lnTo>
                    <a:pt x="64852" y="167953"/>
                  </a:lnTo>
                  <a:lnTo>
                    <a:pt x="67896" y="164771"/>
                  </a:lnTo>
                  <a:lnTo>
                    <a:pt x="86099" y="137863"/>
                  </a:lnTo>
                  <a:lnTo>
                    <a:pt x="88383" y="133574"/>
                  </a:lnTo>
                  <a:lnTo>
                    <a:pt x="89974" y="129147"/>
                  </a:lnTo>
                  <a:lnTo>
                    <a:pt x="90321" y="127417"/>
                  </a:lnTo>
                  <a:lnTo>
                    <a:pt x="90529" y="126795"/>
                  </a:lnTo>
                  <a:lnTo>
                    <a:pt x="90251" y="126380"/>
                  </a:lnTo>
                  <a:lnTo>
                    <a:pt x="89974" y="125342"/>
                  </a:lnTo>
                  <a:lnTo>
                    <a:pt x="89560" y="124650"/>
                  </a:lnTo>
                  <a:lnTo>
                    <a:pt x="88244" y="123059"/>
                  </a:lnTo>
                  <a:lnTo>
                    <a:pt x="87829" y="122022"/>
                  </a:lnTo>
                  <a:lnTo>
                    <a:pt x="87829" y="119877"/>
                  </a:lnTo>
                  <a:lnTo>
                    <a:pt x="88590" y="117871"/>
                  </a:lnTo>
                  <a:lnTo>
                    <a:pt x="89837" y="116004"/>
                  </a:lnTo>
                  <a:lnTo>
                    <a:pt x="91221" y="114482"/>
                  </a:lnTo>
                  <a:lnTo>
                    <a:pt x="95442" y="112061"/>
                  </a:lnTo>
                  <a:lnTo>
                    <a:pt x="100149" y="111231"/>
                  </a:lnTo>
                  <a:lnTo>
                    <a:pt x="104579" y="112268"/>
                  </a:lnTo>
                  <a:lnTo>
                    <a:pt x="108039" y="115381"/>
                  </a:lnTo>
                  <a:lnTo>
                    <a:pt x="108870" y="113306"/>
                  </a:lnTo>
                  <a:lnTo>
                    <a:pt x="108662" y="110954"/>
                  </a:lnTo>
                  <a:lnTo>
                    <a:pt x="108315" y="108464"/>
                  </a:lnTo>
                  <a:lnTo>
                    <a:pt x="108523" y="105974"/>
                  </a:lnTo>
                  <a:lnTo>
                    <a:pt x="110046" y="103137"/>
                  </a:lnTo>
                  <a:lnTo>
                    <a:pt x="114545" y="98987"/>
                  </a:lnTo>
                  <a:lnTo>
                    <a:pt x="116344" y="96013"/>
                  </a:lnTo>
                  <a:lnTo>
                    <a:pt x="117105" y="92554"/>
                  </a:lnTo>
                  <a:lnTo>
                    <a:pt x="118005" y="85498"/>
                  </a:lnTo>
                  <a:lnTo>
                    <a:pt x="118905" y="82040"/>
                  </a:lnTo>
                  <a:lnTo>
                    <a:pt x="119874" y="79134"/>
                  </a:lnTo>
                  <a:lnTo>
                    <a:pt x="119943" y="77128"/>
                  </a:lnTo>
                  <a:lnTo>
                    <a:pt x="118421" y="75676"/>
                  </a:lnTo>
                  <a:lnTo>
                    <a:pt x="114960" y="7450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0" name="Freeform 3779">
              <a:extLst>
                <a:ext uri="{FF2B5EF4-FFF2-40B4-BE49-F238E27FC236}">
                  <a16:creationId xmlns:a16="http://schemas.microsoft.com/office/drawing/2014/main" id="{FD6D0EB6-BA65-2409-4CBE-045C6A725473}"/>
                </a:ext>
              </a:extLst>
            </p:cNvPr>
            <p:cNvSpPr/>
            <p:nvPr/>
          </p:nvSpPr>
          <p:spPr>
            <a:xfrm>
              <a:off x="9805264" y="6042988"/>
              <a:ext cx="173552" cy="246347"/>
            </a:xfrm>
            <a:custGeom>
              <a:avLst/>
              <a:gdLst>
                <a:gd name="connsiteX0" fmla="*/ 12099 w 130311"/>
                <a:gd name="connsiteY0" fmla="*/ 5672 h 184969"/>
                <a:gd name="connsiteX1" fmla="*/ 11061 w 130311"/>
                <a:gd name="connsiteY1" fmla="*/ 8577 h 184969"/>
                <a:gd name="connsiteX2" fmla="*/ 12515 w 130311"/>
                <a:gd name="connsiteY2" fmla="*/ 12105 h 184969"/>
                <a:gd name="connsiteX3" fmla="*/ 17083 w 130311"/>
                <a:gd name="connsiteY3" fmla="*/ 18677 h 184969"/>
                <a:gd name="connsiteX4" fmla="*/ 20474 w 130311"/>
                <a:gd name="connsiteY4" fmla="*/ 15426 h 184969"/>
                <a:gd name="connsiteX5" fmla="*/ 21027 w 130311"/>
                <a:gd name="connsiteY5" fmla="*/ 17639 h 184969"/>
                <a:gd name="connsiteX6" fmla="*/ 23311 w 130311"/>
                <a:gd name="connsiteY6" fmla="*/ 18953 h 184969"/>
                <a:gd name="connsiteX7" fmla="*/ 30717 w 130311"/>
                <a:gd name="connsiteY7" fmla="*/ 20683 h 184969"/>
                <a:gd name="connsiteX8" fmla="*/ 32170 w 130311"/>
                <a:gd name="connsiteY8" fmla="*/ 21236 h 184969"/>
                <a:gd name="connsiteX9" fmla="*/ 33486 w 130311"/>
                <a:gd name="connsiteY9" fmla="*/ 22204 h 184969"/>
                <a:gd name="connsiteX10" fmla="*/ 33901 w 130311"/>
                <a:gd name="connsiteY10" fmla="*/ 22896 h 184969"/>
                <a:gd name="connsiteX11" fmla="*/ 34178 w 130311"/>
                <a:gd name="connsiteY11" fmla="*/ 24626 h 184969"/>
                <a:gd name="connsiteX12" fmla="*/ 34386 w 130311"/>
                <a:gd name="connsiteY12" fmla="*/ 25041 h 184969"/>
                <a:gd name="connsiteX13" fmla="*/ 35423 w 130311"/>
                <a:gd name="connsiteY13" fmla="*/ 25387 h 184969"/>
                <a:gd name="connsiteX14" fmla="*/ 36531 w 130311"/>
                <a:gd name="connsiteY14" fmla="*/ 25387 h 184969"/>
                <a:gd name="connsiteX15" fmla="*/ 37430 w 130311"/>
                <a:gd name="connsiteY15" fmla="*/ 25179 h 184969"/>
                <a:gd name="connsiteX16" fmla="*/ 37915 w 130311"/>
                <a:gd name="connsiteY16" fmla="*/ 25179 h 184969"/>
                <a:gd name="connsiteX17" fmla="*/ 38607 w 130311"/>
                <a:gd name="connsiteY17" fmla="*/ 25732 h 184969"/>
                <a:gd name="connsiteX18" fmla="*/ 41860 w 130311"/>
                <a:gd name="connsiteY18" fmla="*/ 30229 h 184969"/>
                <a:gd name="connsiteX19" fmla="*/ 42621 w 130311"/>
                <a:gd name="connsiteY19" fmla="*/ 31543 h 184969"/>
                <a:gd name="connsiteX20" fmla="*/ 43244 w 130311"/>
                <a:gd name="connsiteY20" fmla="*/ 32927 h 184969"/>
                <a:gd name="connsiteX21" fmla="*/ 43382 w 130311"/>
                <a:gd name="connsiteY21" fmla="*/ 34102 h 184969"/>
                <a:gd name="connsiteX22" fmla="*/ 43105 w 130311"/>
                <a:gd name="connsiteY22" fmla="*/ 35140 h 184969"/>
                <a:gd name="connsiteX23" fmla="*/ 43105 w 130311"/>
                <a:gd name="connsiteY23" fmla="*/ 36316 h 184969"/>
                <a:gd name="connsiteX24" fmla="*/ 44074 w 130311"/>
                <a:gd name="connsiteY24" fmla="*/ 37768 h 184969"/>
                <a:gd name="connsiteX25" fmla="*/ 41099 w 130311"/>
                <a:gd name="connsiteY25" fmla="*/ 37768 h 184969"/>
                <a:gd name="connsiteX26" fmla="*/ 40060 w 130311"/>
                <a:gd name="connsiteY26" fmla="*/ 37492 h 184969"/>
                <a:gd name="connsiteX27" fmla="*/ 46428 w 130311"/>
                <a:gd name="connsiteY27" fmla="*/ 47661 h 184969"/>
                <a:gd name="connsiteX28" fmla="*/ 47259 w 130311"/>
                <a:gd name="connsiteY28" fmla="*/ 49390 h 184969"/>
                <a:gd name="connsiteX29" fmla="*/ 47674 w 130311"/>
                <a:gd name="connsiteY29" fmla="*/ 51119 h 184969"/>
                <a:gd name="connsiteX30" fmla="*/ 47951 w 130311"/>
                <a:gd name="connsiteY30" fmla="*/ 53679 h 184969"/>
                <a:gd name="connsiteX31" fmla="*/ 48712 w 130311"/>
                <a:gd name="connsiteY31" fmla="*/ 56791 h 184969"/>
                <a:gd name="connsiteX32" fmla="*/ 48712 w 130311"/>
                <a:gd name="connsiteY32" fmla="*/ 57621 h 184969"/>
                <a:gd name="connsiteX33" fmla="*/ 48435 w 130311"/>
                <a:gd name="connsiteY33" fmla="*/ 58382 h 184969"/>
                <a:gd name="connsiteX34" fmla="*/ 48020 w 130311"/>
                <a:gd name="connsiteY34" fmla="*/ 59282 h 184969"/>
                <a:gd name="connsiteX35" fmla="*/ 47604 w 130311"/>
                <a:gd name="connsiteY35" fmla="*/ 60250 h 184969"/>
                <a:gd name="connsiteX36" fmla="*/ 47466 w 130311"/>
                <a:gd name="connsiteY36" fmla="*/ 61288 h 184969"/>
                <a:gd name="connsiteX37" fmla="*/ 47743 w 130311"/>
                <a:gd name="connsiteY37" fmla="*/ 62325 h 184969"/>
                <a:gd name="connsiteX38" fmla="*/ 48158 w 130311"/>
                <a:gd name="connsiteY38" fmla="*/ 63017 h 184969"/>
                <a:gd name="connsiteX39" fmla="*/ 48989 w 130311"/>
                <a:gd name="connsiteY39" fmla="*/ 63640 h 184969"/>
                <a:gd name="connsiteX40" fmla="*/ 50442 w 130311"/>
                <a:gd name="connsiteY40" fmla="*/ 64470 h 184969"/>
                <a:gd name="connsiteX41" fmla="*/ 52380 w 130311"/>
                <a:gd name="connsiteY41" fmla="*/ 63501 h 184969"/>
                <a:gd name="connsiteX42" fmla="*/ 55080 w 130311"/>
                <a:gd name="connsiteY42" fmla="*/ 64608 h 184969"/>
                <a:gd name="connsiteX43" fmla="*/ 57779 w 130311"/>
                <a:gd name="connsiteY43" fmla="*/ 66614 h 184969"/>
                <a:gd name="connsiteX44" fmla="*/ 59578 w 130311"/>
                <a:gd name="connsiteY44" fmla="*/ 68274 h 184969"/>
                <a:gd name="connsiteX45" fmla="*/ 60132 w 130311"/>
                <a:gd name="connsiteY45" fmla="*/ 69450 h 184969"/>
                <a:gd name="connsiteX46" fmla="*/ 60547 w 130311"/>
                <a:gd name="connsiteY46" fmla="*/ 70903 h 184969"/>
                <a:gd name="connsiteX47" fmla="*/ 61377 w 130311"/>
                <a:gd name="connsiteY47" fmla="*/ 71940 h 184969"/>
                <a:gd name="connsiteX48" fmla="*/ 63177 w 130311"/>
                <a:gd name="connsiteY48" fmla="*/ 71525 h 184969"/>
                <a:gd name="connsiteX49" fmla="*/ 64215 w 130311"/>
                <a:gd name="connsiteY49" fmla="*/ 70695 h 184969"/>
                <a:gd name="connsiteX50" fmla="*/ 64492 w 130311"/>
                <a:gd name="connsiteY50" fmla="*/ 69658 h 184969"/>
                <a:gd name="connsiteX51" fmla="*/ 63246 w 130311"/>
                <a:gd name="connsiteY51" fmla="*/ 60527 h 184969"/>
                <a:gd name="connsiteX52" fmla="*/ 61516 w 130311"/>
                <a:gd name="connsiteY52" fmla="*/ 57137 h 184969"/>
                <a:gd name="connsiteX53" fmla="*/ 61308 w 130311"/>
                <a:gd name="connsiteY53" fmla="*/ 56376 h 184969"/>
                <a:gd name="connsiteX54" fmla="*/ 62138 w 130311"/>
                <a:gd name="connsiteY54" fmla="*/ 54716 h 184969"/>
                <a:gd name="connsiteX55" fmla="*/ 63938 w 130311"/>
                <a:gd name="connsiteY55" fmla="*/ 56445 h 184969"/>
                <a:gd name="connsiteX56" fmla="*/ 66292 w 130311"/>
                <a:gd name="connsiteY56" fmla="*/ 59074 h 184969"/>
                <a:gd name="connsiteX57" fmla="*/ 68922 w 130311"/>
                <a:gd name="connsiteY57" fmla="*/ 60181 h 184969"/>
                <a:gd name="connsiteX58" fmla="*/ 72797 w 130311"/>
                <a:gd name="connsiteY58" fmla="*/ 73808 h 184969"/>
                <a:gd name="connsiteX59" fmla="*/ 75219 w 130311"/>
                <a:gd name="connsiteY59" fmla="*/ 78166 h 184969"/>
                <a:gd name="connsiteX60" fmla="*/ 76258 w 130311"/>
                <a:gd name="connsiteY60" fmla="*/ 80518 h 184969"/>
                <a:gd name="connsiteX61" fmla="*/ 74182 w 130311"/>
                <a:gd name="connsiteY61" fmla="*/ 80241 h 184969"/>
                <a:gd name="connsiteX62" fmla="*/ 75981 w 130311"/>
                <a:gd name="connsiteY62" fmla="*/ 81763 h 184969"/>
                <a:gd name="connsiteX63" fmla="*/ 91485 w 130311"/>
                <a:gd name="connsiteY63" fmla="*/ 88542 h 184969"/>
                <a:gd name="connsiteX64" fmla="*/ 95152 w 130311"/>
                <a:gd name="connsiteY64" fmla="*/ 89649 h 184969"/>
                <a:gd name="connsiteX65" fmla="*/ 98821 w 130311"/>
                <a:gd name="connsiteY65" fmla="*/ 90133 h 184969"/>
                <a:gd name="connsiteX66" fmla="*/ 104634 w 130311"/>
                <a:gd name="connsiteY66" fmla="*/ 88265 h 184969"/>
                <a:gd name="connsiteX67" fmla="*/ 113978 w 130311"/>
                <a:gd name="connsiteY67" fmla="*/ 80518 h 184969"/>
                <a:gd name="connsiteX68" fmla="*/ 120137 w 130311"/>
                <a:gd name="connsiteY68" fmla="*/ 79895 h 184969"/>
                <a:gd name="connsiteX69" fmla="*/ 123598 w 130311"/>
                <a:gd name="connsiteY69" fmla="*/ 81071 h 184969"/>
                <a:gd name="connsiteX70" fmla="*/ 125052 w 130311"/>
                <a:gd name="connsiteY70" fmla="*/ 82524 h 184969"/>
                <a:gd name="connsiteX71" fmla="*/ 125052 w 130311"/>
                <a:gd name="connsiteY71" fmla="*/ 84599 h 184969"/>
                <a:gd name="connsiteX72" fmla="*/ 124013 w 130311"/>
                <a:gd name="connsiteY72" fmla="*/ 87504 h 184969"/>
                <a:gd name="connsiteX73" fmla="*/ 123114 w 130311"/>
                <a:gd name="connsiteY73" fmla="*/ 90963 h 184969"/>
                <a:gd name="connsiteX74" fmla="*/ 122283 w 130311"/>
                <a:gd name="connsiteY74" fmla="*/ 98019 h 184969"/>
                <a:gd name="connsiteX75" fmla="*/ 121453 w 130311"/>
                <a:gd name="connsiteY75" fmla="*/ 101408 h 184969"/>
                <a:gd name="connsiteX76" fmla="*/ 119722 w 130311"/>
                <a:gd name="connsiteY76" fmla="*/ 104383 h 184969"/>
                <a:gd name="connsiteX77" fmla="*/ 115224 w 130311"/>
                <a:gd name="connsiteY77" fmla="*/ 108533 h 184969"/>
                <a:gd name="connsiteX78" fmla="*/ 113701 w 130311"/>
                <a:gd name="connsiteY78" fmla="*/ 111369 h 184969"/>
                <a:gd name="connsiteX79" fmla="*/ 113493 w 130311"/>
                <a:gd name="connsiteY79" fmla="*/ 113859 h 184969"/>
                <a:gd name="connsiteX80" fmla="*/ 113840 w 130311"/>
                <a:gd name="connsiteY80" fmla="*/ 116350 h 184969"/>
                <a:gd name="connsiteX81" fmla="*/ 114047 w 130311"/>
                <a:gd name="connsiteY81" fmla="*/ 118701 h 184969"/>
                <a:gd name="connsiteX82" fmla="*/ 113216 w 130311"/>
                <a:gd name="connsiteY82" fmla="*/ 120777 h 184969"/>
                <a:gd name="connsiteX83" fmla="*/ 109825 w 130311"/>
                <a:gd name="connsiteY83" fmla="*/ 117664 h 184969"/>
                <a:gd name="connsiteX84" fmla="*/ 105395 w 130311"/>
                <a:gd name="connsiteY84" fmla="*/ 116626 h 184969"/>
                <a:gd name="connsiteX85" fmla="*/ 100689 w 130311"/>
                <a:gd name="connsiteY85" fmla="*/ 117387 h 184969"/>
                <a:gd name="connsiteX86" fmla="*/ 96468 w 130311"/>
                <a:gd name="connsiteY86" fmla="*/ 119808 h 184969"/>
                <a:gd name="connsiteX87" fmla="*/ 95014 w 130311"/>
                <a:gd name="connsiteY87" fmla="*/ 121330 h 184969"/>
                <a:gd name="connsiteX88" fmla="*/ 93768 w 130311"/>
                <a:gd name="connsiteY88" fmla="*/ 123198 h 184969"/>
                <a:gd name="connsiteX89" fmla="*/ 93007 w 130311"/>
                <a:gd name="connsiteY89" fmla="*/ 125273 h 184969"/>
                <a:gd name="connsiteX90" fmla="*/ 93007 w 130311"/>
                <a:gd name="connsiteY90" fmla="*/ 127417 h 184969"/>
                <a:gd name="connsiteX91" fmla="*/ 93422 w 130311"/>
                <a:gd name="connsiteY91" fmla="*/ 128524 h 184969"/>
                <a:gd name="connsiteX92" fmla="*/ 94737 w 130311"/>
                <a:gd name="connsiteY92" fmla="*/ 130115 h 184969"/>
                <a:gd name="connsiteX93" fmla="*/ 95152 w 130311"/>
                <a:gd name="connsiteY93" fmla="*/ 130807 h 184969"/>
                <a:gd name="connsiteX94" fmla="*/ 95499 w 130311"/>
                <a:gd name="connsiteY94" fmla="*/ 131845 h 184969"/>
                <a:gd name="connsiteX95" fmla="*/ 95706 w 130311"/>
                <a:gd name="connsiteY95" fmla="*/ 132260 h 184969"/>
                <a:gd name="connsiteX96" fmla="*/ 95568 w 130311"/>
                <a:gd name="connsiteY96" fmla="*/ 132882 h 184969"/>
                <a:gd name="connsiteX97" fmla="*/ 95152 w 130311"/>
                <a:gd name="connsiteY97" fmla="*/ 134611 h 184969"/>
                <a:gd name="connsiteX98" fmla="*/ 93560 w 130311"/>
                <a:gd name="connsiteY98" fmla="*/ 138969 h 184969"/>
                <a:gd name="connsiteX99" fmla="*/ 91277 w 130311"/>
                <a:gd name="connsiteY99" fmla="*/ 143258 h 184969"/>
                <a:gd name="connsiteX100" fmla="*/ 73074 w 130311"/>
                <a:gd name="connsiteY100" fmla="*/ 170167 h 184969"/>
                <a:gd name="connsiteX101" fmla="*/ 70029 w 130311"/>
                <a:gd name="connsiteY101" fmla="*/ 173349 h 184969"/>
                <a:gd name="connsiteX102" fmla="*/ 66568 w 130311"/>
                <a:gd name="connsiteY102" fmla="*/ 176185 h 184969"/>
                <a:gd name="connsiteX103" fmla="*/ 60754 w 130311"/>
                <a:gd name="connsiteY103" fmla="*/ 179643 h 184969"/>
                <a:gd name="connsiteX104" fmla="*/ 59647 w 130311"/>
                <a:gd name="connsiteY104" fmla="*/ 180058 h 184969"/>
                <a:gd name="connsiteX105" fmla="*/ 58609 w 130311"/>
                <a:gd name="connsiteY105" fmla="*/ 179851 h 184969"/>
                <a:gd name="connsiteX106" fmla="*/ 57086 w 130311"/>
                <a:gd name="connsiteY106" fmla="*/ 178813 h 184969"/>
                <a:gd name="connsiteX107" fmla="*/ 56671 w 130311"/>
                <a:gd name="connsiteY107" fmla="*/ 178191 h 184969"/>
                <a:gd name="connsiteX108" fmla="*/ 56256 w 130311"/>
                <a:gd name="connsiteY108" fmla="*/ 176323 h 184969"/>
                <a:gd name="connsiteX109" fmla="*/ 55702 w 130311"/>
                <a:gd name="connsiteY109" fmla="*/ 175562 h 184969"/>
                <a:gd name="connsiteX110" fmla="*/ 54525 w 130311"/>
                <a:gd name="connsiteY110" fmla="*/ 175355 h 184969"/>
                <a:gd name="connsiteX111" fmla="*/ 53211 w 130311"/>
                <a:gd name="connsiteY111" fmla="*/ 175632 h 184969"/>
                <a:gd name="connsiteX112" fmla="*/ 52034 w 130311"/>
                <a:gd name="connsiteY112" fmla="*/ 175977 h 184969"/>
                <a:gd name="connsiteX113" fmla="*/ 51342 w 130311"/>
                <a:gd name="connsiteY113" fmla="*/ 175977 h 184969"/>
                <a:gd name="connsiteX114" fmla="*/ 50650 w 130311"/>
                <a:gd name="connsiteY114" fmla="*/ 174801 h 184969"/>
                <a:gd name="connsiteX115" fmla="*/ 50650 w 130311"/>
                <a:gd name="connsiteY115" fmla="*/ 173279 h 184969"/>
                <a:gd name="connsiteX116" fmla="*/ 50650 w 130311"/>
                <a:gd name="connsiteY116" fmla="*/ 171827 h 184969"/>
                <a:gd name="connsiteX117" fmla="*/ 50234 w 130311"/>
                <a:gd name="connsiteY117" fmla="*/ 170789 h 184969"/>
                <a:gd name="connsiteX118" fmla="*/ 49681 w 130311"/>
                <a:gd name="connsiteY118" fmla="*/ 170927 h 184969"/>
                <a:gd name="connsiteX119" fmla="*/ 48712 w 130311"/>
                <a:gd name="connsiteY119" fmla="*/ 172864 h 184969"/>
                <a:gd name="connsiteX120" fmla="*/ 47743 w 130311"/>
                <a:gd name="connsiteY120" fmla="*/ 173279 h 184969"/>
                <a:gd name="connsiteX121" fmla="*/ 45874 w 130311"/>
                <a:gd name="connsiteY121" fmla="*/ 171827 h 184969"/>
                <a:gd name="connsiteX122" fmla="*/ 47535 w 130311"/>
                <a:gd name="connsiteY122" fmla="*/ 168437 h 184969"/>
                <a:gd name="connsiteX123" fmla="*/ 52726 w 130311"/>
                <a:gd name="connsiteY123" fmla="*/ 161728 h 184969"/>
                <a:gd name="connsiteX124" fmla="*/ 55080 w 130311"/>
                <a:gd name="connsiteY124" fmla="*/ 157370 h 184969"/>
                <a:gd name="connsiteX125" fmla="*/ 56948 w 130311"/>
                <a:gd name="connsiteY125" fmla="*/ 152666 h 184969"/>
                <a:gd name="connsiteX126" fmla="*/ 57571 w 130311"/>
                <a:gd name="connsiteY126" fmla="*/ 147893 h 184969"/>
                <a:gd name="connsiteX127" fmla="*/ 56256 w 130311"/>
                <a:gd name="connsiteY127" fmla="*/ 143189 h 184969"/>
                <a:gd name="connsiteX128" fmla="*/ 53072 w 130311"/>
                <a:gd name="connsiteY128" fmla="*/ 139315 h 184969"/>
                <a:gd name="connsiteX129" fmla="*/ 49196 w 130311"/>
                <a:gd name="connsiteY129" fmla="*/ 137309 h 184969"/>
                <a:gd name="connsiteX130" fmla="*/ 45251 w 130311"/>
                <a:gd name="connsiteY130" fmla="*/ 135718 h 184969"/>
                <a:gd name="connsiteX131" fmla="*/ 41514 w 130311"/>
                <a:gd name="connsiteY131" fmla="*/ 133090 h 184969"/>
                <a:gd name="connsiteX132" fmla="*/ 37846 w 130311"/>
                <a:gd name="connsiteY132" fmla="*/ 130323 h 184969"/>
                <a:gd name="connsiteX133" fmla="*/ 33139 w 130311"/>
                <a:gd name="connsiteY133" fmla="*/ 128455 h 184969"/>
                <a:gd name="connsiteX134" fmla="*/ 29056 w 130311"/>
                <a:gd name="connsiteY134" fmla="*/ 126172 h 184969"/>
                <a:gd name="connsiteX135" fmla="*/ 27118 w 130311"/>
                <a:gd name="connsiteY135" fmla="*/ 122299 h 184969"/>
                <a:gd name="connsiteX136" fmla="*/ 28364 w 130311"/>
                <a:gd name="connsiteY136" fmla="*/ 118632 h 184969"/>
                <a:gd name="connsiteX137" fmla="*/ 31478 w 130311"/>
                <a:gd name="connsiteY137" fmla="*/ 116488 h 184969"/>
                <a:gd name="connsiteX138" fmla="*/ 39022 w 130311"/>
                <a:gd name="connsiteY138" fmla="*/ 113998 h 184969"/>
                <a:gd name="connsiteX139" fmla="*/ 42552 w 130311"/>
                <a:gd name="connsiteY139" fmla="*/ 111646 h 184969"/>
                <a:gd name="connsiteX140" fmla="*/ 44213 w 130311"/>
                <a:gd name="connsiteY140" fmla="*/ 108602 h 184969"/>
                <a:gd name="connsiteX141" fmla="*/ 45667 w 130311"/>
                <a:gd name="connsiteY141" fmla="*/ 100647 h 184969"/>
                <a:gd name="connsiteX142" fmla="*/ 46497 w 130311"/>
                <a:gd name="connsiteY142" fmla="*/ 98019 h 184969"/>
                <a:gd name="connsiteX143" fmla="*/ 48643 w 130311"/>
                <a:gd name="connsiteY143" fmla="*/ 93315 h 184969"/>
                <a:gd name="connsiteX144" fmla="*/ 49542 w 130311"/>
                <a:gd name="connsiteY144" fmla="*/ 90825 h 184969"/>
                <a:gd name="connsiteX145" fmla="*/ 49542 w 130311"/>
                <a:gd name="connsiteY145" fmla="*/ 89165 h 184969"/>
                <a:gd name="connsiteX146" fmla="*/ 49265 w 130311"/>
                <a:gd name="connsiteY146" fmla="*/ 87712 h 184969"/>
                <a:gd name="connsiteX147" fmla="*/ 49612 w 130311"/>
                <a:gd name="connsiteY147" fmla="*/ 86467 h 184969"/>
                <a:gd name="connsiteX148" fmla="*/ 51342 w 130311"/>
                <a:gd name="connsiteY148" fmla="*/ 85568 h 184969"/>
                <a:gd name="connsiteX149" fmla="*/ 49750 w 130311"/>
                <a:gd name="connsiteY149" fmla="*/ 83077 h 184969"/>
                <a:gd name="connsiteX150" fmla="*/ 48228 w 130311"/>
                <a:gd name="connsiteY150" fmla="*/ 80172 h 184969"/>
                <a:gd name="connsiteX151" fmla="*/ 47397 w 130311"/>
                <a:gd name="connsiteY151" fmla="*/ 77197 h 184969"/>
                <a:gd name="connsiteX152" fmla="*/ 48020 w 130311"/>
                <a:gd name="connsiteY152" fmla="*/ 74361 h 184969"/>
                <a:gd name="connsiteX153" fmla="*/ 46497 w 130311"/>
                <a:gd name="connsiteY153" fmla="*/ 73324 h 184969"/>
                <a:gd name="connsiteX154" fmla="*/ 45321 w 130311"/>
                <a:gd name="connsiteY154" fmla="*/ 71664 h 184969"/>
                <a:gd name="connsiteX155" fmla="*/ 44698 w 130311"/>
                <a:gd name="connsiteY155" fmla="*/ 69727 h 184969"/>
                <a:gd name="connsiteX156" fmla="*/ 44698 w 130311"/>
                <a:gd name="connsiteY156" fmla="*/ 67997 h 184969"/>
                <a:gd name="connsiteX157" fmla="*/ 46220 w 130311"/>
                <a:gd name="connsiteY157" fmla="*/ 69450 h 184969"/>
                <a:gd name="connsiteX158" fmla="*/ 46843 w 130311"/>
                <a:gd name="connsiteY158" fmla="*/ 70280 h 184969"/>
                <a:gd name="connsiteX159" fmla="*/ 47259 w 130311"/>
                <a:gd name="connsiteY159" fmla="*/ 71456 h 184969"/>
                <a:gd name="connsiteX160" fmla="*/ 47743 w 130311"/>
                <a:gd name="connsiteY160" fmla="*/ 70073 h 184969"/>
                <a:gd name="connsiteX161" fmla="*/ 48573 w 130311"/>
                <a:gd name="connsiteY161" fmla="*/ 69035 h 184969"/>
                <a:gd name="connsiteX162" fmla="*/ 49819 w 130311"/>
                <a:gd name="connsiteY162" fmla="*/ 68481 h 184969"/>
                <a:gd name="connsiteX163" fmla="*/ 51273 w 130311"/>
                <a:gd name="connsiteY163" fmla="*/ 68343 h 184969"/>
                <a:gd name="connsiteX164" fmla="*/ 48712 w 130311"/>
                <a:gd name="connsiteY164" fmla="*/ 65991 h 184969"/>
                <a:gd name="connsiteX165" fmla="*/ 46704 w 130311"/>
                <a:gd name="connsiteY165" fmla="*/ 65853 h 184969"/>
                <a:gd name="connsiteX166" fmla="*/ 44698 w 130311"/>
                <a:gd name="connsiteY166" fmla="*/ 66130 h 184969"/>
                <a:gd name="connsiteX167" fmla="*/ 42137 w 130311"/>
                <a:gd name="connsiteY167" fmla="*/ 65092 h 184969"/>
                <a:gd name="connsiteX168" fmla="*/ 40614 w 130311"/>
                <a:gd name="connsiteY168" fmla="*/ 63086 h 184969"/>
                <a:gd name="connsiteX169" fmla="*/ 35839 w 130311"/>
                <a:gd name="connsiteY169" fmla="*/ 54232 h 184969"/>
                <a:gd name="connsiteX170" fmla="*/ 37153 w 130311"/>
                <a:gd name="connsiteY170" fmla="*/ 54370 h 184969"/>
                <a:gd name="connsiteX171" fmla="*/ 38261 w 130311"/>
                <a:gd name="connsiteY171" fmla="*/ 54924 h 184969"/>
                <a:gd name="connsiteX172" fmla="*/ 39369 w 130311"/>
                <a:gd name="connsiteY172" fmla="*/ 55754 h 184969"/>
                <a:gd name="connsiteX173" fmla="*/ 40268 w 130311"/>
                <a:gd name="connsiteY173" fmla="*/ 56791 h 184969"/>
                <a:gd name="connsiteX174" fmla="*/ 41307 w 130311"/>
                <a:gd name="connsiteY174" fmla="*/ 54993 h 184969"/>
                <a:gd name="connsiteX175" fmla="*/ 40960 w 130311"/>
                <a:gd name="connsiteY175" fmla="*/ 53747 h 184969"/>
                <a:gd name="connsiteX176" fmla="*/ 40060 w 130311"/>
                <a:gd name="connsiteY176" fmla="*/ 52710 h 184969"/>
                <a:gd name="connsiteX177" fmla="*/ 39369 w 130311"/>
                <a:gd name="connsiteY177" fmla="*/ 51396 h 184969"/>
                <a:gd name="connsiteX178" fmla="*/ 39369 w 130311"/>
                <a:gd name="connsiteY178" fmla="*/ 49805 h 184969"/>
                <a:gd name="connsiteX179" fmla="*/ 39783 w 130311"/>
                <a:gd name="connsiteY179" fmla="*/ 48421 h 184969"/>
                <a:gd name="connsiteX180" fmla="*/ 39507 w 130311"/>
                <a:gd name="connsiteY180" fmla="*/ 47245 h 184969"/>
                <a:gd name="connsiteX181" fmla="*/ 37500 w 130311"/>
                <a:gd name="connsiteY181" fmla="*/ 46277 h 184969"/>
                <a:gd name="connsiteX182" fmla="*/ 37638 w 130311"/>
                <a:gd name="connsiteY182" fmla="*/ 47591 h 184969"/>
                <a:gd name="connsiteX183" fmla="*/ 37638 w 130311"/>
                <a:gd name="connsiteY183" fmla="*/ 48144 h 184969"/>
                <a:gd name="connsiteX184" fmla="*/ 35077 w 130311"/>
                <a:gd name="connsiteY184" fmla="*/ 46969 h 184969"/>
                <a:gd name="connsiteX185" fmla="*/ 33001 w 130311"/>
                <a:gd name="connsiteY185" fmla="*/ 45239 h 184969"/>
                <a:gd name="connsiteX186" fmla="*/ 31409 w 130311"/>
                <a:gd name="connsiteY186" fmla="*/ 42956 h 184969"/>
                <a:gd name="connsiteX187" fmla="*/ 30163 w 130311"/>
                <a:gd name="connsiteY187" fmla="*/ 40259 h 184969"/>
                <a:gd name="connsiteX188" fmla="*/ 30579 w 130311"/>
                <a:gd name="connsiteY188" fmla="*/ 43164 h 184969"/>
                <a:gd name="connsiteX189" fmla="*/ 32240 w 130311"/>
                <a:gd name="connsiteY189" fmla="*/ 45378 h 184969"/>
                <a:gd name="connsiteX190" fmla="*/ 34108 w 130311"/>
                <a:gd name="connsiteY190" fmla="*/ 47384 h 184969"/>
                <a:gd name="connsiteX191" fmla="*/ 35216 w 130311"/>
                <a:gd name="connsiteY191" fmla="*/ 49736 h 184969"/>
                <a:gd name="connsiteX192" fmla="*/ 34870 w 130311"/>
                <a:gd name="connsiteY192" fmla="*/ 51534 h 184969"/>
                <a:gd name="connsiteX193" fmla="*/ 33555 w 130311"/>
                <a:gd name="connsiteY193" fmla="*/ 50427 h 184969"/>
                <a:gd name="connsiteX194" fmla="*/ 30856 w 130311"/>
                <a:gd name="connsiteY194" fmla="*/ 46554 h 184969"/>
                <a:gd name="connsiteX195" fmla="*/ 22550 w 130311"/>
                <a:gd name="connsiteY195" fmla="*/ 36523 h 184969"/>
                <a:gd name="connsiteX196" fmla="*/ 20958 w 130311"/>
                <a:gd name="connsiteY196" fmla="*/ 33134 h 184969"/>
                <a:gd name="connsiteX197" fmla="*/ 20958 w 130311"/>
                <a:gd name="connsiteY197" fmla="*/ 30990 h 184969"/>
                <a:gd name="connsiteX198" fmla="*/ 21719 w 130311"/>
                <a:gd name="connsiteY198" fmla="*/ 29606 h 184969"/>
                <a:gd name="connsiteX199" fmla="*/ 22966 w 130311"/>
                <a:gd name="connsiteY199" fmla="*/ 28292 h 184969"/>
                <a:gd name="connsiteX200" fmla="*/ 24280 w 130311"/>
                <a:gd name="connsiteY200" fmla="*/ 26286 h 184969"/>
                <a:gd name="connsiteX201" fmla="*/ 22619 w 130311"/>
                <a:gd name="connsiteY201" fmla="*/ 26632 h 184969"/>
                <a:gd name="connsiteX202" fmla="*/ 21235 w 130311"/>
                <a:gd name="connsiteY202" fmla="*/ 27669 h 184969"/>
                <a:gd name="connsiteX203" fmla="*/ 20058 w 130311"/>
                <a:gd name="connsiteY203" fmla="*/ 29053 h 184969"/>
                <a:gd name="connsiteX204" fmla="*/ 19089 w 130311"/>
                <a:gd name="connsiteY204" fmla="*/ 30575 h 184969"/>
                <a:gd name="connsiteX205" fmla="*/ 18259 w 130311"/>
                <a:gd name="connsiteY205" fmla="*/ 29537 h 184969"/>
                <a:gd name="connsiteX206" fmla="*/ 16529 w 130311"/>
                <a:gd name="connsiteY206" fmla="*/ 26632 h 184969"/>
                <a:gd name="connsiteX207" fmla="*/ 16044 w 130311"/>
                <a:gd name="connsiteY207" fmla="*/ 26078 h 184969"/>
                <a:gd name="connsiteX208" fmla="*/ 14660 w 130311"/>
                <a:gd name="connsiteY208" fmla="*/ 24833 h 184969"/>
                <a:gd name="connsiteX209" fmla="*/ 14176 w 130311"/>
                <a:gd name="connsiteY209" fmla="*/ 24072 h 184969"/>
                <a:gd name="connsiteX210" fmla="*/ 14176 w 130311"/>
                <a:gd name="connsiteY210" fmla="*/ 23173 h 184969"/>
                <a:gd name="connsiteX211" fmla="*/ 15145 w 130311"/>
                <a:gd name="connsiteY211" fmla="*/ 21513 h 184969"/>
                <a:gd name="connsiteX212" fmla="*/ 15283 w 130311"/>
                <a:gd name="connsiteY212" fmla="*/ 20337 h 184969"/>
                <a:gd name="connsiteX213" fmla="*/ 13898 w 130311"/>
                <a:gd name="connsiteY213" fmla="*/ 16394 h 184969"/>
                <a:gd name="connsiteX214" fmla="*/ 11199 w 130311"/>
                <a:gd name="connsiteY214" fmla="*/ 12658 h 184969"/>
                <a:gd name="connsiteX215" fmla="*/ 5178 w 130311"/>
                <a:gd name="connsiteY215" fmla="*/ 5810 h 184969"/>
                <a:gd name="connsiteX216" fmla="*/ 8638 w 130311"/>
                <a:gd name="connsiteY216" fmla="*/ 5326 h 184969"/>
                <a:gd name="connsiteX217" fmla="*/ 12168 w 130311"/>
                <a:gd name="connsiteY217" fmla="*/ 5188 h 184969"/>
                <a:gd name="connsiteX218" fmla="*/ 12168 w 130311"/>
                <a:gd name="connsiteY218" fmla="*/ 0 h 184969"/>
                <a:gd name="connsiteX219" fmla="*/ 12030 w 130311"/>
                <a:gd name="connsiteY219" fmla="*/ 0 h 184969"/>
                <a:gd name="connsiteX220" fmla="*/ 8500 w 130311"/>
                <a:gd name="connsiteY220" fmla="*/ 138 h 184969"/>
                <a:gd name="connsiteX221" fmla="*/ 7946 w 130311"/>
                <a:gd name="connsiteY221" fmla="*/ 138 h 184969"/>
                <a:gd name="connsiteX222" fmla="*/ 4486 w 130311"/>
                <a:gd name="connsiteY222" fmla="*/ 622 h 184969"/>
                <a:gd name="connsiteX223" fmla="*/ 333 w 130311"/>
                <a:gd name="connsiteY223" fmla="*/ 3943 h 184969"/>
                <a:gd name="connsiteX224" fmla="*/ 1302 w 130311"/>
                <a:gd name="connsiteY224" fmla="*/ 9131 h 184969"/>
                <a:gd name="connsiteX225" fmla="*/ 7116 w 130311"/>
                <a:gd name="connsiteY225" fmla="*/ 15771 h 184969"/>
                <a:gd name="connsiteX226" fmla="*/ 9262 w 130311"/>
                <a:gd name="connsiteY226" fmla="*/ 18677 h 184969"/>
                <a:gd name="connsiteX227" fmla="*/ 9815 w 130311"/>
                <a:gd name="connsiteY227" fmla="*/ 20199 h 184969"/>
                <a:gd name="connsiteX228" fmla="*/ 9815 w 130311"/>
                <a:gd name="connsiteY228" fmla="*/ 20337 h 184969"/>
                <a:gd name="connsiteX229" fmla="*/ 8985 w 130311"/>
                <a:gd name="connsiteY229" fmla="*/ 22966 h 184969"/>
                <a:gd name="connsiteX230" fmla="*/ 8985 w 130311"/>
                <a:gd name="connsiteY230" fmla="*/ 23865 h 184969"/>
                <a:gd name="connsiteX231" fmla="*/ 9746 w 130311"/>
                <a:gd name="connsiteY231" fmla="*/ 26562 h 184969"/>
                <a:gd name="connsiteX232" fmla="*/ 10230 w 130311"/>
                <a:gd name="connsiteY232" fmla="*/ 27324 h 184969"/>
                <a:gd name="connsiteX233" fmla="*/ 11199 w 130311"/>
                <a:gd name="connsiteY233" fmla="*/ 28430 h 184969"/>
                <a:gd name="connsiteX234" fmla="*/ 12376 w 130311"/>
                <a:gd name="connsiteY234" fmla="*/ 29468 h 184969"/>
                <a:gd name="connsiteX235" fmla="*/ 12376 w 130311"/>
                <a:gd name="connsiteY235" fmla="*/ 29468 h 184969"/>
                <a:gd name="connsiteX236" fmla="*/ 13898 w 130311"/>
                <a:gd name="connsiteY236" fmla="*/ 31958 h 184969"/>
                <a:gd name="connsiteX237" fmla="*/ 14314 w 130311"/>
                <a:gd name="connsiteY237" fmla="*/ 32512 h 184969"/>
                <a:gd name="connsiteX238" fmla="*/ 15145 w 130311"/>
                <a:gd name="connsiteY238" fmla="*/ 33549 h 184969"/>
                <a:gd name="connsiteX239" fmla="*/ 16114 w 130311"/>
                <a:gd name="connsiteY239" fmla="*/ 34448 h 184969"/>
                <a:gd name="connsiteX240" fmla="*/ 16321 w 130311"/>
                <a:gd name="connsiteY240" fmla="*/ 35002 h 184969"/>
                <a:gd name="connsiteX241" fmla="*/ 17913 w 130311"/>
                <a:gd name="connsiteY241" fmla="*/ 38391 h 184969"/>
                <a:gd name="connsiteX242" fmla="*/ 18605 w 130311"/>
                <a:gd name="connsiteY242" fmla="*/ 39498 h 184969"/>
                <a:gd name="connsiteX243" fmla="*/ 26772 w 130311"/>
                <a:gd name="connsiteY243" fmla="*/ 49390 h 184969"/>
                <a:gd name="connsiteX244" fmla="*/ 29332 w 130311"/>
                <a:gd name="connsiteY244" fmla="*/ 53056 h 184969"/>
                <a:gd name="connsiteX245" fmla="*/ 30301 w 130311"/>
                <a:gd name="connsiteY245" fmla="*/ 54094 h 184969"/>
                <a:gd name="connsiteX246" fmla="*/ 30856 w 130311"/>
                <a:gd name="connsiteY246" fmla="*/ 54578 h 184969"/>
                <a:gd name="connsiteX247" fmla="*/ 31409 w 130311"/>
                <a:gd name="connsiteY247" fmla="*/ 56238 h 184969"/>
                <a:gd name="connsiteX248" fmla="*/ 36184 w 130311"/>
                <a:gd name="connsiteY248" fmla="*/ 65092 h 184969"/>
                <a:gd name="connsiteX249" fmla="*/ 36669 w 130311"/>
                <a:gd name="connsiteY249" fmla="*/ 65853 h 184969"/>
                <a:gd name="connsiteX250" fmla="*/ 38192 w 130311"/>
                <a:gd name="connsiteY250" fmla="*/ 67859 h 184969"/>
                <a:gd name="connsiteX251" fmla="*/ 39507 w 130311"/>
                <a:gd name="connsiteY251" fmla="*/ 69035 h 184969"/>
                <a:gd name="connsiteX252" fmla="*/ 39507 w 130311"/>
                <a:gd name="connsiteY252" fmla="*/ 69173 h 184969"/>
                <a:gd name="connsiteX253" fmla="*/ 39714 w 130311"/>
                <a:gd name="connsiteY253" fmla="*/ 70834 h 184969"/>
                <a:gd name="connsiteX254" fmla="*/ 40338 w 130311"/>
                <a:gd name="connsiteY254" fmla="*/ 72770 h 184969"/>
                <a:gd name="connsiteX255" fmla="*/ 41030 w 130311"/>
                <a:gd name="connsiteY255" fmla="*/ 74223 h 184969"/>
                <a:gd name="connsiteX256" fmla="*/ 42206 w 130311"/>
                <a:gd name="connsiteY256" fmla="*/ 75883 h 184969"/>
                <a:gd name="connsiteX257" fmla="*/ 42206 w 130311"/>
                <a:gd name="connsiteY257" fmla="*/ 75883 h 184969"/>
                <a:gd name="connsiteX258" fmla="*/ 42344 w 130311"/>
                <a:gd name="connsiteY258" fmla="*/ 78166 h 184969"/>
                <a:gd name="connsiteX259" fmla="*/ 43175 w 130311"/>
                <a:gd name="connsiteY259" fmla="*/ 81140 h 184969"/>
                <a:gd name="connsiteX260" fmla="*/ 43590 w 130311"/>
                <a:gd name="connsiteY260" fmla="*/ 82178 h 184969"/>
                <a:gd name="connsiteX261" fmla="*/ 44698 w 130311"/>
                <a:gd name="connsiteY261" fmla="*/ 84253 h 184969"/>
                <a:gd name="connsiteX262" fmla="*/ 44559 w 130311"/>
                <a:gd name="connsiteY262" fmla="*/ 84668 h 184969"/>
                <a:gd name="connsiteX263" fmla="*/ 44213 w 130311"/>
                <a:gd name="connsiteY263" fmla="*/ 85913 h 184969"/>
                <a:gd name="connsiteX264" fmla="*/ 44144 w 130311"/>
                <a:gd name="connsiteY264" fmla="*/ 88265 h 184969"/>
                <a:gd name="connsiteX265" fmla="*/ 44352 w 130311"/>
                <a:gd name="connsiteY265" fmla="*/ 89165 h 184969"/>
                <a:gd name="connsiteX266" fmla="*/ 44352 w 130311"/>
                <a:gd name="connsiteY266" fmla="*/ 89441 h 184969"/>
                <a:gd name="connsiteX267" fmla="*/ 43798 w 130311"/>
                <a:gd name="connsiteY267" fmla="*/ 90894 h 184969"/>
                <a:gd name="connsiteX268" fmla="*/ 41721 w 130311"/>
                <a:gd name="connsiteY268" fmla="*/ 95390 h 184969"/>
                <a:gd name="connsiteX269" fmla="*/ 41514 w 130311"/>
                <a:gd name="connsiteY269" fmla="*/ 96013 h 184969"/>
                <a:gd name="connsiteX270" fmla="*/ 40683 w 130311"/>
                <a:gd name="connsiteY270" fmla="*/ 98641 h 184969"/>
                <a:gd name="connsiteX271" fmla="*/ 40545 w 130311"/>
                <a:gd name="connsiteY271" fmla="*/ 99264 h 184969"/>
                <a:gd name="connsiteX272" fmla="*/ 39230 w 130311"/>
                <a:gd name="connsiteY272" fmla="*/ 106458 h 184969"/>
                <a:gd name="connsiteX273" fmla="*/ 38607 w 130311"/>
                <a:gd name="connsiteY273" fmla="*/ 107634 h 184969"/>
                <a:gd name="connsiteX274" fmla="*/ 36738 w 130311"/>
                <a:gd name="connsiteY274" fmla="*/ 108879 h 184969"/>
                <a:gd name="connsiteX275" fmla="*/ 29887 w 130311"/>
                <a:gd name="connsiteY275" fmla="*/ 111162 h 184969"/>
                <a:gd name="connsiteX276" fmla="*/ 28571 w 130311"/>
                <a:gd name="connsiteY276" fmla="*/ 111853 h 184969"/>
                <a:gd name="connsiteX277" fmla="*/ 25457 w 130311"/>
                <a:gd name="connsiteY277" fmla="*/ 113998 h 184969"/>
                <a:gd name="connsiteX278" fmla="*/ 23519 w 130311"/>
                <a:gd name="connsiteY278" fmla="*/ 116626 h 184969"/>
                <a:gd name="connsiteX279" fmla="*/ 22274 w 130311"/>
                <a:gd name="connsiteY279" fmla="*/ 120293 h 184969"/>
                <a:gd name="connsiteX280" fmla="*/ 22550 w 130311"/>
                <a:gd name="connsiteY280" fmla="*/ 124235 h 184969"/>
                <a:gd name="connsiteX281" fmla="*/ 24488 w 130311"/>
                <a:gd name="connsiteY281" fmla="*/ 128109 h 184969"/>
                <a:gd name="connsiteX282" fmla="*/ 26634 w 130311"/>
                <a:gd name="connsiteY282" fmla="*/ 130392 h 184969"/>
                <a:gd name="connsiteX283" fmla="*/ 30717 w 130311"/>
                <a:gd name="connsiteY283" fmla="*/ 132675 h 184969"/>
                <a:gd name="connsiteX284" fmla="*/ 31340 w 130311"/>
                <a:gd name="connsiteY284" fmla="*/ 132951 h 184969"/>
                <a:gd name="connsiteX285" fmla="*/ 35354 w 130311"/>
                <a:gd name="connsiteY285" fmla="*/ 134542 h 184969"/>
                <a:gd name="connsiteX286" fmla="*/ 38399 w 130311"/>
                <a:gd name="connsiteY286" fmla="*/ 136825 h 184969"/>
                <a:gd name="connsiteX287" fmla="*/ 42275 w 130311"/>
                <a:gd name="connsiteY287" fmla="*/ 139592 h 184969"/>
                <a:gd name="connsiteX288" fmla="*/ 43382 w 130311"/>
                <a:gd name="connsiteY288" fmla="*/ 140214 h 184969"/>
                <a:gd name="connsiteX289" fmla="*/ 47120 w 130311"/>
                <a:gd name="connsiteY289" fmla="*/ 141736 h 184969"/>
                <a:gd name="connsiteX290" fmla="*/ 49819 w 130311"/>
                <a:gd name="connsiteY290" fmla="*/ 143120 h 184969"/>
                <a:gd name="connsiteX291" fmla="*/ 51619 w 130311"/>
                <a:gd name="connsiteY291" fmla="*/ 145334 h 184969"/>
                <a:gd name="connsiteX292" fmla="*/ 52380 w 130311"/>
                <a:gd name="connsiteY292" fmla="*/ 147962 h 184969"/>
                <a:gd name="connsiteX293" fmla="*/ 51965 w 130311"/>
                <a:gd name="connsiteY293" fmla="*/ 151075 h 184969"/>
                <a:gd name="connsiteX294" fmla="*/ 50511 w 130311"/>
                <a:gd name="connsiteY294" fmla="*/ 154879 h 184969"/>
                <a:gd name="connsiteX295" fmla="*/ 48504 w 130311"/>
                <a:gd name="connsiteY295" fmla="*/ 158615 h 184969"/>
                <a:gd name="connsiteX296" fmla="*/ 43521 w 130311"/>
                <a:gd name="connsiteY296" fmla="*/ 164979 h 184969"/>
                <a:gd name="connsiteX297" fmla="*/ 42968 w 130311"/>
                <a:gd name="connsiteY297" fmla="*/ 165878 h 184969"/>
                <a:gd name="connsiteX298" fmla="*/ 41307 w 130311"/>
                <a:gd name="connsiteY298" fmla="*/ 169267 h 184969"/>
                <a:gd name="connsiteX299" fmla="*/ 42760 w 130311"/>
                <a:gd name="connsiteY299" fmla="*/ 175562 h 184969"/>
                <a:gd name="connsiteX300" fmla="*/ 44629 w 130311"/>
                <a:gd name="connsiteY300" fmla="*/ 177015 h 184969"/>
                <a:gd name="connsiteX301" fmla="*/ 46774 w 130311"/>
                <a:gd name="connsiteY301" fmla="*/ 178052 h 184969"/>
                <a:gd name="connsiteX302" fmla="*/ 46912 w 130311"/>
                <a:gd name="connsiteY302" fmla="*/ 178260 h 184969"/>
                <a:gd name="connsiteX303" fmla="*/ 51411 w 130311"/>
                <a:gd name="connsiteY303" fmla="*/ 180888 h 184969"/>
                <a:gd name="connsiteX304" fmla="*/ 51688 w 130311"/>
                <a:gd name="connsiteY304" fmla="*/ 180888 h 184969"/>
                <a:gd name="connsiteX305" fmla="*/ 52380 w 130311"/>
                <a:gd name="connsiteY305" fmla="*/ 180888 h 184969"/>
                <a:gd name="connsiteX306" fmla="*/ 52588 w 130311"/>
                <a:gd name="connsiteY306" fmla="*/ 180888 h 184969"/>
                <a:gd name="connsiteX307" fmla="*/ 53003 w 130311"/>
                <a:gd name="connsiteY307" fmla="*/ 181511 h 184969"/>
                <a:gd name="connsiteX308" fmla="*/ 54318 w 130311"/>
                <a:gd name="connsiteY308" fmla="*/ 182825 h 184969"/>
                <a:gd name="connsiteX309" fmla="*/ 55841 w 130311"/>
                <a:gd name="connsiteY309" fmla="*/ 183863 h 184969"/>
                <a:gd name="connsiteX310" fmla="*/ 57640 w 130311"/>
                <a:gd name="connsiteY310" fmla="*/ 184624 h 184969"/>
                <a:gd name="connsiteX311" fmla="*/ 58678 w 130311"/>
                <a:gd name="connsiteY311" fmla="*/ 184831 h 184969"/>
                <a:gd name="connsiteX312" fmla="*/ 59785 w 130311"/>
                <a:gd name="connsiteY312" fmla="*/ 184970 h 184969"/>
                <a:gd name="connsiteX313" fmla="*/ 61724 w 130311"/>
                <a:gd name="connsiteY313" fmla="*/ 184624 h 184969"/>
                <a:gd name="connsiteX314" fmla="*/ 62831 w 130311"/>
                <a:gd name="connsiteY314" fmla="*/ 184209 h 184969"/>
                <a:gd name="connsiteX315" fmla="*/ 63523 w 130311"/>
                <a:gd name="connsiteY315" fmla="*/ 183863 h 184969"/>
                <a:gd name="connsiteX316" fmla="*/ 69337 w 130311"/>
                <a:gd name="connsiteY316" fmla="*/ 180404 h 184969"/>
                <a:gd name="connsiteX317" fmla="*/ 69959 w 130311"/>
                <a:gd name="connsiteY317" fmla="*/ 179989 h 184969"/>
                <a:gd name="connsiteX318" fmla="*/ 73420 w 130311"/>
                <a:gd name="connsiteY318" fmla="*/ 177153 h 184969"/>
                <a:gd name="connsiteX319" fmla="*/ 73905 w 130311"/>
                <a:gd name="connsiteY319" fmla="*/ 176738 h 184969"/>
                <a:gd name="connsiteX320" fmla="*/ 76950 w 130311"/>
                <a:gd name="connsiteY320" fmla="*/ 173556 h 184969"/>
                <a:gd name="connsiteX321" fmla="*/ 77504 w 130311"/>
                <a:gd name="connsiteY321" fmla="*/ 172864 h 184969"/>
                <a:gd name="connsiteX322" fmla="*/ 95706 w 130311"/>
                <a:gd name="connsiteY322" fmla="*/ 145956 h 184969"/>
                <a:gd name="connsiteX323" fmla="*/ 95983 w 130311"/>
                <a:gd name="connsiteY323" fmla="*/ 145472 h 184969"/>
                <a:gd name="connsiteX324" fmla="*/ 98267 w 130311"/>
                <a:gd name="connsiteY324" fmla="*/ 141183 h 184969"/>
                <a:gd name="connsiteX325" fmla="*/ 98543 w 130311"/>
                <a:gd name="connsiteY325" fmla="*/ 140561 h 184969"/>
                <a:gd name="connsiteX326" fmla="*/ 100136 w 130311"/>
                <a:gd name="connsiteY326" fmla="*/ 136203 h 184969"/>
                <a:gd name="connsiteX327" fmla="*/ 100343 w 130311"/>
                <a:gd name="connsiteY327" fmla="*/ 135580 h 184969"/>
                <a:gd name="connsiteX328" fmla="*/ 100759 w 130311"/>
                <a:gd name="connsiteY328" fmla="*/ 133850 h 184969"/>
                <a:gd name="connsiteX329" fmla="*/ 100897 w 130311"/>
                <a:gd name="connsiteY329" fmla="*/ 133297 h 184969"/>
                <a:gd name="connsiteX330" fmla="*/ 100412 w 130311"/>
                <a:gd name="connsiteY330" fmla="*/ 129700 h 184969"/>
                <a:gd name="connsiteX331" fmla="*/ 100274 w 130311"/>
                <a:gd name="connsiteY331" fmla="*/ 129147 h 184969"/>
                <a:gd name="connsiteX332" fmla="*/ 99790 w 130311"/>
                <a:gd name="connsiteY332" fmla="*/ 128109 h 184969"/>
                <a:gd name="connsiteX333" fmla="*/ 99374 w 130311"/>
                <a:gd name="connsiteY333" fmla="*/ 127417 h 184969"/>
                <a:gd name="connsiteX334" fmla="*/ 98821 w 130311"/>
                <a:gd name="connsiteY334" fmla="*/ 126657 h 184969"/>
                <a:gd name="connsiteX335" fmla="*/ 98336 w 130311"/>
                <a:gd name="connsiteY335" fmla="*/ 126103 h 184969"/>
                <a:gd name="connsiteX336" fmla="*/ 98543 w 130311"/>
                <a:gd name="connsiteY336" fmla="*/ 125550 h 184969"/>
                <a:gd name="connsiteX337" fmla="*/ 99167 w 130311"/>
                <a:gd name="connsiteY337" fmla="*/ 124581 h 184969"/>
                <a:gd name="connsiteX338" fmla="*/ 99790 w 130311"/>
                <a:gd name="connsiteY338" fmla="*/ 123959 h 184969"/>
                <a:gd name="connsiteX339" fmla="*/ 102558 w 130311"/>
                <a:gd name="connsiteY339" fmla="*/ 122368 h 184969"/>
                <a:gd name="connsiteX340" fmla="*/ 105327 w 130311"/>
                <a:gd name="connsiteY340" fmla="*/ 121884 h 184969"/>
                <a:gd name="connsiteX341" fmla="*/ 107403 w 130311"/>
                <a:gd name="connsiteY341" fmla="*/ 122368 h 184969"/>
                <a:gd name="connsiteX342" fmla="*/ 109825 w 130311"/>
                <a:gd name="connsiteY342" fmla="*/ 124581 h 184969"/>
                <a:gd name="connsiteX343" fmla="*/ 113285 w 130311"/>
                <a:gd name="connsiteY343" fmla="*/ 125896 h 184969"/>
                <a:gd name="connsiteX344" fmla="*/ 114462 w 130311"/>
                <a:gd name="connsiteY344" fmla="*/ 125757 h 184969"/>
                <a:gd name="connsiteX345" fmla="*/ 118131 w 130311"/>
                <a:gd name="connsiteY345" fmla="*/ 122644 h 184969"/>
                <a:gd name="connsiteX346" fmla="*/ 118961 w 130311"/>
                <a:gd name="connsiteY346" fmla="*/ 120569 h 184969"/>
                <a:gd name="connsiteX347" fmla="*/ 119307 w 130311"/>
                <a:gd name="connsiteY347" fmla="*/ 118286 h 184969"/>
                <a:gd name="connsiteX348" fmla="*/ 119100 w 130311"/>
                <a:gd name="connsiteY348" fmla="*/ 115935 h 184969"/>
                <a:gd name="connsiteX349" fmla="*/ 119100 w 130311"/>
                <a:gd name="connsiteY349" fmla="*/ 115589 h 184969"/>
                <a:gd name="connsiteX350" fmla="*/ 118823 w 130311"/>
                <a:gd name="connsiteY350" fmla="*/ 113652 h 184969"/>
                <a:gd name="connsiteX351" fmla="*/ 118823 w 130311"/>
                <a:gd name="connsiteY351" fmla="*/ 112891 h 184969"/>
                <a:gd name="connsiteX352" fmla="*/ 119445 w 130311"/>
                <a:gd name="connsiteY352" fmla="*/ 111784 h 184969"/>
                <a:gd name="connsiteX353" fmla="*/ 123322 w 130311"/>
                <a:gd name="connsiteY353" fmla="*/ 108187 h 184969"/>
                <a:gd name="connsiteX354" fmla="*/ 124291 w 130311"/>
                <a:gd name="connsiteY354" fmla="*/ 107011 h 184969"/>
                <a:gd name="connsiteX355" fmla="*/ 126021 w 130311"/>
                <a:gd name="connsiteY355" fmla="*/ 104037 h 184969"/>
                <a:gd name="connsiteX356" fmla="*/ 126574 w 130311"/>
                <a:gd name="connsiteY356" fmla="*/ 102653 h 184969"/>
                <a:gd name="connsiteX357" fmla="*/ 127405 w 130311"/>
                <a:gd name="connsiteY357" fmla="*/ 99264 h 184969"/>
                <a:gd name="connsiteX358" fmla="*/ 127543 w 130311"/>
                <a:gd name="connsiteY358" fmla="*/ 98641 h 184969"/>
                <a:gd name="connsiteX359" fmla="*/ 128374 w 130311"/>
                <a:gd name="connsiteY359" fmla="*/ 91931 h 184969"/>
                <a:gd name="connsiteX360" fmla="*/ 129135 w 130311"/>
                <a:gd name="connsiteY360" fmla="*/ 88957 h 184969"/>
                <a:gd name="connsiteX361" fmla="*/ 130035 w 130311"/>
                <a:gd name="connsiteY361" fmla="*/ 86190 h 184969"/>
                <a:gd name="connsiteX362" fmla="*/ 130312 w 130311"/>
                <a:gd name="connsiteY362" fmla="*/ 84668 h 184969"/>
                <a:gd name="connsiteX363" fmla="*/ 130312 w 130311"/>
                <a:gd name="connsiteY363" fmla="*/ 82593 h 184969"/>
                <a:gd name="connsiteX364" fmla="*/ 128789 w 130311"/>
                <a:gd name="connsiteY364" fmla="*/ 78789 h 184969"/>
                <a:gd name="connsiteX365" fmla="*/ 127335 w 130311"/>
                <a:gd name="connsiteY365" fmla="*/ 77336 h 184969"/>
                <a:gd name="connsiteX366" fmla="*/ 125397 w 130311"/>
                <a:gd name="connsiteY366" fmla="*/ 76160 h 184969"/>
                <a:gd name="connsiteX367" fmla="*/ 121937 w 130311"/>
                <a:gd name="connsiteY367" fmla="*/ 74984 h 184969"/>
                <a:gd name="connsiteX368" fmla="*/ 120276 w 130311"/>
                <a:gd name="connsiteY368" fmla="*/ 74707 h 184969"/>
                <a:gd name="connsiteX369" fmla="*/ 119792 w 130311"/>
                <a:gd name="connsiteY369" fmla="*/ 74707 h 184969"/>
                <a:gd name="connsiteX370" fmla="*/ 113632 w 130311"/>
                <a:gd name="connsiteY370" fmla="*/ 75330 h 184969"/>
                <a:gd name="connsiteX371" fmla="*/ 110794 w 130311"/>
                <a:gd name="connsiteY371" fmla="*/ 76506 h 184969"/>
                <a:gd name="connsiteX372" fmla="*/ 102281 w 130311"/>
                <a:gd name="connsiteY372" fmla="*/ 83561 h 184969"/>
                <a:gd name="connsiteX373" fmla="*/ 98543 w 130311"/>
                <a:gd name="connsiteY373" fmla="*/ 84737 h 184969"/>
                <a:gd name="connsiteX374" fmla="*/ 96468 w 130311"/>
                <a:gd name="connsiteY374" fmla="*/ 84461 h 184969"/>
                <a:gd name="connsiteX375" fmla="*/ 93491 w 130311"/>
                <a:gd name="connsiteY375" fmla="*/ 83561 h 184969"/>
                <a:gd name="connsiteX376" fmla="*/ 81103 w 130311"/>
                <a:gd name="connsiteY376" fmla="*/ 78166 h 184969"/>
                <a:gd name="connsiteX377" fmla="*/ 80134 w 130311"/>
                <a:gd name="connsiteY377" fmla="*/ 75952 h 184969"/>
                <a:gd name="connsiteX378" fmla="*/ 79926 w 130311"/>
                <a:gd name="connsiteY378" fmla="*/ 75468 h 184969"/>
                <a:gd name="connsiteX379" fmla="*/ 77780 w 130311"/>
                <a:gd name="connsiteY379" fmla="*/ 71664 h 184969"/>
                <a:gd name="connsiteX380" fmla="*/ 74043 w 130311"/>
                <a:gd name="connsiteY380" fmla="*/ 58590 h 184969"/>
                <a:gd name="connsiteX381" fmla="*/ 71067 w 130311"/>
                <a:gd name="connsiteY381" fmla="*/ 55270 h 184969"/>
                <a:gd name="connsiteX382" fmla="*/ 69544 w 130311"/>
                <a:gd name="connsiteY382" fmla="*/ 54647 h 184969"/>
                <a:gd name="connsiteX383" fmla="*/ 67953 w 130311"/>
                <a:gd name="connsiteY383" fmla="*/ 52849 h 184969"/>
                <a:gd name="connsiteX384" fmla="*/ 67676 w 130311"/>
                <a:gd name="connsiteY384" fmla="*/ 52502 h 184969"/>
                <a:gd name="connsiteX385" fmla="*/ 65876 w 130311"/>
                <a:gd name="connsiteY385" fmla="*/ 50773 h 184969"/>
                <a:gd name="connsiteX386" fmla="*/ 62277 w 130311"/>
                <a:gd name="connsiteY386" fmla="*/ 49321 h 184969"/>
                <a:gd name="connsiteX387" fmla="*/ 61377 w 130311"/>
                <a:gd name="connsiteY387" fmla="*/ 49390 h 184969"/>
                <a:gd name="connsiteX388" fmla="*/ 57640 w 130311"/>
                <a:gd name="connsiteY388" fmla="*/ 52157 h 184969"/>
                <a:gd name="connsiteX389" fmla="*/ 56810 w 130311"/>
                <a:gd name="connsiteY389" fmla="*/ 53817 h 184969"/>
                <a:gd name="connsiteX390" fmla="*/ 56463 w 130311"/>
                <a:gd name="connsiteY390" fmla="*/ 57483 h 184969"/>
                <a:gd name="connsiteX391" fmla="*/ 56671 w 130311"/>
                <a:gd name="connsiteY391" fmla="*/ 58244 h 184969"/>
                <a:gd name="connsiteX392" fmla="*/ 57086 w 130311"/>
                <a:gd name="connsiteY392" fmla="*/ 59282 h 184969"/>
                <a:gd name="connsiteX393" fmla="*/ 57086 w 130311"/>
                <a:gd name="connsiteY393" fmla="*/ 59282 h 184969"/>
                <a:gd name="connsiteX394" fmla="*/ 54664 w 130311"/>
                <a:gd name="connsiteY394" fmla="*/ 58382 h 184969"/>
                <a:gd name="connsiteX395" fmla="*/ 54111 w 130311"/>
                <a:gd name="connsiteY395" fmla="*/ 58175 h 184969"/>
                <a:gd name="connsiteX396" fmla="*/ 54180 w 130311"/>
                <a:gd name="connsiteY396" fmla="*/ 56999 h 184969"/>
                <a:gd name="connsiteX397" fmla="*/ 54180 w 130311"/>
                <a:gd name="connsiteY397" fmla="*/ 56169 h 184969"/>
                <a:gd name="connsiteX398" fmla="*/ 53972 w 130311"/>
                <a:gd name="connsiteY398" fmla="*/ 55200 h 184969"/>
                <a:gd name="connsiteX399" fmla="*/ 53280 w 130311"/>
                <a:gd name="connsiteY399" fmla="*/ 52433 h 184969"/>
                <a:gd name="connsiteX400" fmla="*/ 53072 w 130311"/>
                <a:gd name="connsiteY400" fmla="*/ 50220 h 184969"/>
                <a:gd name="connsiteX401" fmla="*/ 52934 w 130311"/>
                <a:gd name="connsiteY401" fmla="*/ 49597 h 184969"/>
                <a:gd name="connsiteX402" fmla="*/ 52519 w 130311"/>
                <a:gd name="connsiteY402" fmla="*/ 47868 h 184969"/>
                <a:gd name="connsiteX403" fmla="*/ 52103 w 130311"/>
                <a:gd name="connsiteY403" fmla="*/ 46692 h 184969"/>
                <a:gd name="connsiteX404" fmla="*/ 51273 w 130311"/>
                <a:gd name="connsiteY404" fmla="*/ 44963 h 184969"/>
                <a:gd name="connsiteX405" fmla="*/ 51065 w 130311"/>
                <a:gd name="connsiteY405" fmla="*/ 44548 h 184969"/>
                <a:gd name="connsiteX406" fmla="*/ 48504 w 130311"/>
                <a:gd name="connsiteY406" fmla="*/ 40397 h 184969"/>
                <a:gd name="connsiteX407" fmla="*/ 48781 w 130311"/>
                <a:gd name="connsiteY407" fmla="*/ 39913 h 184969"/>
                <a:gd name="connsiteX408" fmla="*/ 48712 w 130311"/>
                <a:gd name="connsiteY408" fmla="*/ 34656 h 184969"/>
                <a:gd name="connsiteX409" fmla="*/ 48712 w 130311"/>
                <a:gd name="connsiteY409" fmla="*/ 33203 h 184969"/>
                <a:gd name="connsiteX410" fmla="*/ 48573 w 130311"/>
                <a:gd name="connsiteY410" fmla="*/ 32027 h 184969"/>
                <a:gd name="connsiteX411" fmla="*/ 48089 w 130311"/>
                <a:gd name="connsiteY411" fmla="*/ 30298 h 184969"/>
                <a:gd name="connsiteX412" fmla="*/ 47466 w 130311"/>
                <a:gd name="connsiteY412" fmla="*/ 28914 h 184969"/>
                <a:gd name="connsiteX413" fmla="*/ 47259 w 130311"/>
                <a:gd name="connsiteY413" fmla="*/ 28499 h 184969"/>
                <a:gd name="connsiteX414" fmla="*/ 46497 w 130311"/>
                <a:gd name="connsiteY414" fmla="*/ 27185 h 184969"/>
                <a:gd name="connsiteX415" fmla="*/ 46220 w 130311"/>
                <a:gd name="connsiteY415" fmla="*/ 26770 h 184969"/>
                <a:gd name="connsiteX416" fmla="*/ 42968 w 130311"/>
                <a:gd name="connsiteY416" fmla="*/ 22274 h 184969"/>
                <a:gd name="connsiteX417" fmla="*/ 41999 w 130311"/>
                <a:gd name="connsiteY417" fmla="*/ 21236 h 184969"/>
                <a:gd name="connsiteX418" fmla="*/ 41307 w 130311"/>
                <a:gd name="connsiteY418" fmla="*/ 20683 h 184969"/>
                <a:gd name="connsiteX419" fmla="*/ 38399 w 130311"/>
                <a:gd name="connsiteY419" fmla="*/ 19576 h 184969"/>
                <a:gd name="connsiteX420" fmla="*/ 38192 w 130311"/>
                <a:gd name="connsiteY420" fmla="*/ 19230 h 184969"/>
                <a:gd name="connsiteX421" fmla="*/ 36738 w 130311"/>
                <a:gd name="connsiteY421" fmla="*/ 17639 h 184969"/>
                <a:gd name="connsiteX422" fmla="*/ 35423 w 130311"/>
                <a:gd name="connsiteY422" fmla="*/ 16671 h 184969"/>
                <a:gd name="connsiteX423" fmla="*/ 34178 w 130311"/>
                <a:gd name="connsiteY423" fmla="*/ 15979 h 184969"/>
                <a:gd name="connsiteX424" fmla="*/ 32724 w 130311"/>
                <a:gd name="connsiteY424" fmla="*/ 15426 h 184969"/>
                <a:gd name="connsiteX425" fmla="*/ 32170 w 130311"/>
                <a:gd name="connsiteY425" fmla="*/ 15218 h 184969"/>
                <a:gd name="connsiteX426" fmla="*/ 25734 w 130311"/>
                <a:gd name="connsiteY426" fmla="*/ 13696 h 184969"/>
                <a:gd name="connsiteX427" fmla="*/ 25734 w 130311"/>
                <a:gd name="connsiteY427" fmla="*/ 13696 h 184969"/>
                <a:gd name="connsiteX428" fmla="*/ 22135 w 130311"/>
                <a:gd name="connsiteY428" fmla="*/ 10030 h 184969"/>
                <a:gd name="connsiteX429" fmla="*/ 20681 w 130311"/>
                <a:gd name="connsiteY429" fmla="*/ 9823 h 184969"/>
                <a:gd name="connsiteX430" fmla="*/ 18190 w 130311"/>
                <a:gd name="connsiteY430" fmla="*/ 10445 h 184969"/>
                <a:gd name="connsiteX431" fmla="*/ 17290 w 130311"/>
                <a:gd name="connsiteY431" fmla="*/ 9200 h 184969"/>
                <a:gd name="connsiteX432" fmla="*/ 16806 w 130311"/>
                <a:gd name="connsiteY432" fmla="*/ 8024 h 184969"/>
                <a:gd name="connsiteX433" fmla="*/ 17151 w 130311"/>
                <a:gd name="connsiteY433" fmla="*/ 6987 h 184969"/>
                <a:gd name="connsiteX434" fmla="*/ 16459 w 130311"/>
                <a:gd name="connsiteY434" fmla="*/ 2214 h 184969"/>
                <a:gd name="connsiteX435" fmla="*/ 12237 w 130311"/>
                <a:gd name="connsiteY435" fmla="*/ 69 h 184969"/>
                <a:gd name="connsiteX436" fmla="*/ 12237 w 130311"/>
                <a:gd name="connsiteY436" fmla="*/ 69 h 18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Lst>
              <a:rect l="l" t="t" r="r" b="b"/>
              <a:pathLst>
                <a:path w="130311" h="184969">
                  <a:moveTo>
                    <a:pt x="12099" y="5672"/>
                  </a:moveTo>
                  <a:lnTo>
                    <a:pt x="11061" y="8577"/>
                  </a:lnTo>
                  <a:lnTo>
                    <a:pt x="12515" y="12105"/>
                  </a:lnTo>
                  <a:lnTo>
                    <a:pt x="17083" y="18677"/>
                  </a:lnTo>
                  <a:lnTo>
                    <a:pt x="20474" y="15426"/>
                  </a:lnTo>
                  <a:lnTo>
                    <a:pt x="21027" y="17639"/>
                  </a:lnTo>
                  <a:lnTo>
                    <a:pt x="23311" y="18953"/>
                  </a:lnTo>
                  <a:lnTo>
                    <a:pt x="30717" y="20683"/>
                  </a:lnTo>
                  <a:lnTo>
                    <a:pt x="32170" y="21236"/>
                  </a:lnTo>
                  <a:lnTo>
                    <a:pt x="33486" y="22204"/>
                  </a:lnTo>
                  <a:lnTo>
                    <a:pt x="33901" y="22896"/>
                  </a:lnTo>
                  <a:lnTo>
                    <a:pt x="34178" y="24626"/>
                  </a:lnTo>
                  <a:lnTo>
                    <a:pt x="34386" y="25041"/>
                  </a:lnTo>
                  <a:lnTo>
                    <a:pt x="35423" y="25387"/>
                  </a:lnTo>
                  <a:lnTo>
                    <a:pt x="36531" y="25387"/>
                  </a:lnTo>
                  <a:cubicBezTo>
                    <a:pt x="36531" y="25387"/>
                    <a:pt x="37430" y="25179"/>
                    <a:pt x="37430" y="25179"/>
                  </a:cubicBezTo>
                  <a:lnTo>
                    <a:pt x="37915" y="25179"/>
                  </a:lnTo>
                  <a:cubicBezTo>
                    <a:pt x="37915" y="25179"/>
                    <a:pt x="38607" y="25732"/>
                    <a:pt x="38607" y="25732"/>
                  </a:cubicBezTo>
                  <a:lnTo>
                    <a:pt x="41860" y="30229"/>
                  </a:lnTo>
                  <a:lnTo>
                    <a:pt x="42621" y="31543"/>
                  </a:lnTo>
                  <a:lnTo>
                    <a:pt x="43244" y="32927"/>
                  </a:lnTo>
                  <a:lnTo>
                    <a:pt x="43382" y="34102"/>
                  </a:lnTo>
                  <a:lnTo>
                    <a:pt x="43105" y="35140"/>
                  </a:lnTo>
                  <a:lnTo>
                    <a:pt x="43105" y="36316"/>
                  </a:lnTo>
                  <a:lnTo>
                    <a:pt x="44074" y="37768"/>
                  </a:lnTo>
                  <a:lnTo>
                    <a:pt x="41099" y="37768"/>
                  </a:lnTo>
                  <a:cubicBezTo>
                    <a:pt x="41099" y="37768"/>
                    <a:pt x="40060" y="37492"/>
                    <a:pt x="40060" y="37492"/>
                  </a:cubicBezTo>
                  <a:lnTo>
                    <a:pt x="46428" y="47661"/>
                  </a:lnTo>
                  <a:lnTo>
                    <a:pt x="47259" y="49390"/>
                  </a:lnTo>
                  <a:lnTo>
                    <a:pt x="47674" y="51119"/>
                  </a:lnTo>
                  <a:lnTo>
                    <a:pt x="47951" y="53679"/>
                  </a:lnTo>
                  <a:lnTo>
                    <a:pt x="48712" y="56791"/>
                  </a:lnTo>
                  <a:lnTo>
                    <a:pt x="48712" y="57621"/>
                  </a:lnTo>
                  <a:cubicBezTo>
                    <a:pt x="48712" y="57621"/>
                    <a:pt x="48435" y="58382"/>
                    <a:pt x="48435" y="58382"/>
                  </a:cubicBezTo>
                  <a:lnTo>
                    <a:pt x="48020" y="59282"/>
                  </a:lnTo>
                  <a:lnTo>
                    <a:pt x="47604" y="60250"/>
                  </a:lnTo>
                  <a:lnTo>
                    <a:pt x="47466" y="61288"/>
                  </a:lnTo>
                  <a:lnTo>
                    <a:pt x="47743" y="62325"/>
                  </a:lnTo>
                  <a:lnTo>
                    <a:pt x="48158" y="63017"/>
                  </a:lnTo>
                  <a:lnTo>
                    <a:pt x="48989" y="63640"/>
                  </a:lnTo>
                  <a:lnTo>
                    <a:pt x="50442" y="64470"/>
                  </a:lnTo>
                  <a:lnTo>
                    <a:pt x="52380" y="63501"/>
                  </a:lnTo>
                  <a:lnTo>
                    <a:pt x="55080" y="64608"/>
                  </a:lnTo>
                  <a:lnTo>
                    <a:pt x="57779" y="66614"/>
                  </a:lnTo>
                  <a:lnTo>
                    <a:pt x="59578" y="68274"/>
                  </a:lnTo>
                  <a:lnTo>
                    <a:pt x="60132" y="69450"/>
                  </a:lnTo>
                  <a:lnTo>
                    <a:pt x="60547" y="70903"/>
                  </a:lnTo>
                  <a:lnTo>
                    <a:pt x="61377" y="71940"/>
                  </a:lnTo>
                  <a:lnTo>
                    <a:pt x="63177" y="71525"/>
                  </a:lnTo>
                  <a:lnTo>
                    <a:pt x="64215" y="70695"/>
                  </a:lnTo>
                  <a:lnTo>
                    <a:pt x="64492" y="69658"/>
                  </a:lnTo>
                  <a:lnTo>
                    <a:pt x="63246" y="60527"/>
                  </a:lnTo>
                  <a:lnTo>
                    <a:pt x="61516" y="57137"/>
                  </a:lnTo>
                  <a:lnTo>
                    <a:pt x="61308" y="56376"/>
                  </a:lnTo>
                  <a:lnTo>
                    <a:pt x="62138" y="54716"/>
                  </a:lnTo>
                  <a:lnTo>
                    <a:pt x="63938" y="56445"/>
                  </a:lnTo>
                  <a:lnTo>
                    <a:pt x="66292" y="59074"/>
                  </a:lnTo>
                  <a:lnTo>
                    <a:pt x="68922" y="60181"/>
                  </a:lnTo>
                  <a:lnTo>
                    <a:pt x="72797" y="73808"/>
                  </a:lnTo>
                  <a:lnTo>
                    <a:pt x="75219" y="78166"/>
                  </a:lnTo>
                  <a:lnTo>
                    <a:pt x="76258" y="80518"/>
                  </a:lnTo>
                  <a:lnTo>
                    <a:pt x="74182" y="80241"/>
                  </a:lnTo>
                  <a:lnTo>
                    <a:pt x="75981" y="81763"/>
                  </a:lnTo>
                  <a:lnTo>
                    <a:pt x="91485" y="88542"/>
                  </a:lnTo>
                  <a:lnTo>
                    <a:pt x="95152" y="89649"/>
                  </a:lnTo>
                  <a:lnTo>
                    <a:pt x="98821" y="90133"/>
                  </a:lnTo>
                  <a:lnTo>
                    <a:pt x="104634" y="88265"/>
                  </a:lnTo>
                  <a:lnTo>
                    <a:pt x="113978" y="80518"/>
                  </a:lnTo>
                  <a:lnTo>
                    <a:pt x="120137" y="79895"/>
                  </a:lnTo>
                  <a:lnTo>
                    <a:pt x="123598" y="81071"/>
                  </a:lnTo>
                  <a:lnTo>
                    <a:pt x="125052" y="82524"/>
                  </a:lnTo>
                  <a:lnTo>
                    <a:pt x="125052" y="84599"/>
                  </a:lnTo>
                  <a:cubicBezTo>
                    <a:pt x="125052" y="84599"/>
                    <a:pt x="124013" y="87504"/>
                    <a:pt x="124013" y="87504"/>
                  </a:cubicBezTo>
                  <a:lnTo>
                    <a:pt x="123114" y="90963"/>
                  </a:lnTo>
                  <a:lnTo>
                    <a:pt x="122283" y="98019"/>
                  </a:lnTo>
                  <a:lnTo>
                    <a:pt x="121453" y="101408"/>
                  </a:lnTo>
                  <a:lnTo>
                    <a:pt x="119722" y="104383"/>
                  </a:lnTo>
                  <a:lnTo>
                    <a:pt x="115224" y="108533"/>
                  </a:lnTo>
                  <a:lnTo>
                    <a:pt x="113701" y="111369"/>
                  </a:lnTo>
                  <a:lnTo>
                    <a:pt x="113493" y="113859"/>
                  </a:lnTo>
                  <a:lnTo>
                    <a:pt x="113840" y="116350"/>
                  </a:lnTo>
                  <a:lnTo>
                    <a:pt x="114047" y="118701"/>
                  </a:lnTo>
                  <a:lnTo>
                    <a:pt x="113216" y="120777"/>
                  </a:lnTo>
                  <a:lnTo>
                    <a:pt x="109825" y="117664"/>
                  </a:lnTo>
                  <a:lnTo>
                    <a:pt x="105395" y="116626"/>
                  </a:lnTo>
                  <a:lnTo>
                    <a:pt x="100689" y="117387"/>
                  </a:lnTo>
                  <a:lnTo>
                    <a:pt x="96468" y="119808"/>
                  </a:lnTo>
                  <a:lnTo>
                    <a:pt x="95014" y="121330"/>
                  </a:lnTo>
                  <a:lnTo>
                    <a:pt x="93768" y="123198"/>
                  </a:lnTo>
                  <a:lnTo>
                    <a:pt x="93007" y="125273"/>
                  </a:lnTo>
                  <a:lnTo>
                    <a:pt x="93007" y="127417"/>
                  </a:lnTo>
                  <a:lnTo>
                    <a:pt x="93422" y="128524"/>
                  </a:lnTo>
                  <a:lnTo>
                    <a:pt x="94737" y="130115"/>
                  </a:lnTo>
                  <a:lnTo>
                    <a:pt x="95152" y="130807"/>
                  </a:lnTo>
                  <a:lnTo>
                    <a:pt x="95499" y="131845"/>
                  </a:lnTo>
                  <a:lnTo>
                    <a:pt x="95706" y="132260"/>
                  </a:lnTo>
                  <a:lnTo>
                    <a:pt x="95568" y="132882"/>
                  </a:lnTo>
                  <a:lnTo>
                    <a:pt x="95152" y="134611"/>
                  </a:lnTo>
                  <a:lnTo>
                    <a:pt x="93560" y="138969"/>
                  </a:lnTo>
                  <a:lnTo>
                    <a:pt x="91277" y="143258"/>
                  </a:lnTo>
                  <a:lnTo>
                    <a:pt x="73074" y="170167"/>
                  </a:lnTo>
                  <a:lnTo>
                    <a:pt x="70029" y="173349"/>
                  </a:lnTo>
                  <a:lnTo>
                    <a:pt x="66568" y="176185"/>
                  </a:lnTo>
                  <a:lnTo>
                    <a:pt x="60754" y="179643"/>
                  </a:lnTo>
                  <a:lnTo>
                    <a:pt x="59647" y="180058"/>
                  </a:lnTo>
                  <a:lnTo>
                    <a:pt x="58609" y="179851"/>
                  </a:lnTo>
                  <a:lnTo>
                    <a:pt x="57086" y="178813"/>
                  </a:lnTo>
                  <a:lnTo>
                    <a:pt x="56671" y="178191"/>
                  </a:lnTo>
                  <a:lnTo>
                    <a:pt x="56256" y="176323"/>
                  </a:lnTo>
                  <a:lnTo>
                    <a:pt x="55702" y="175562"/>
                  </a:lnTo>
                  <a:lnTo>
                    <a:pt x="54525" y="175355"/>
                  </a:lnTo>
                  <a:lnTo>
                    <a:pt x="53211" y="175632"/>
                  </a:lnTo>
                  <a:lnTo>
                    <a:pt x="52034" y="175977"/>
                  </a:lnTo>
                  <a:lnTo>
                    <a:pt x="51342" y="175977"/>
                  </a:lnTo>
                  <a:cubicBezTo>
                    <a:pt x="51342" y="175977"/>
                    <a:pt x="50650" y="174801"/>
                    <a:pt x="50650" y="174801"/>
                  </a:cubicBezTo>
                  <a:lnTo>
                    <a:pt x="50650" y="173279"/>
                  </a:lnTo>
                  <a:cubicBezTo>
                    <a:pt x="50650" y="173279"/>
                    <a:pt x="50650" y="171827"/>
                    <a:pt x="50650" y="171827"/>
                  </a:cubicBezTo>
                  <a:lnTo>
                    <a:pt x="50234" y="170789"/>
                  </a:lnTo>
                  <a:lnTo>
                    <a:pt x="49681" y="170927"/>
                  </a:lnTo>
                  <a:lnTo>
                    <a:pt x="48712" y="172864"/>
                  </a:lnTo>
                  <a:lnTo>
                    <a:pt x="47743" y="173279"/>
                  </a:lnTo>
                  <a:lnTo>
                    <a:pt x="45874" y="171827"/>
                  </a:lnTo>
                  <a:lnTo>
                    <a:pt x="47535" y="168437"/>
                  </a:lnTo>
                  <a:lnTo>
                    <a:pt x="52726" y="161728"/>
                  </a:lnTo>
                  <a:lnTo>
                    <a:pt x="55080" y="157370"/>
                  </a:lnTo>
                  <a:lnTo>
                    <a:pt x="56948" y="152666"/>
                  </a:lnTo>
                  <a:lnTo>
                    <a:pt x="57571" y="147893"/>
                  </a:lnTo>
                  <a:lnTo>
                    <a:pt x="56256" y="143189"/>
                  </a:lnTo>
                  <a:lnTo>
                    <a:pt x="53072" y="139315"/>
                  </a:lnTo>
                  <a:lnTo>
                    <a:pt x="49196" y="137309"/>
                  </a:lnTo>
                  <a:lnTo>
                    <a:pt x="45251" y="135718"/>
                  </a:lnTo>
                  <a:lnTo>
                    <a:pt x="41514" y="133090"/>
                  </a:lnTo>
                  <a:lnTo>
                    <a:pt x="37846" y="130323"/>
                  </a:lnTo>
                  <a:lnTo>
                    <a:pt x="33139" y="128455"/>
                  </a:lnTo>
                  <a:lnTo>
                    <a:pt x="29056" y="126172"/>
                  </a:lnTo>
                  <a:lnTo>
                    <a:pt x="27118" y="122299"/>
                  </a:lnTo>
                  <a:lnTo>
                    <a:pt x="28364" y="118632"/>
                  </a:lnTo>
                  <a:lnTo>
                    <a:pt x="31478" y="116488"/>
                  </a:lnTo>
                  <a:lnTo>
                    <a:pt x="39022" y="113998"/>
                  </a:lnTo>
                  <a:lnTo>
                    <a:pt x="42552" y="111646"/>
                  </a:lnTo>
                  <a:lnTo>
                    <a:pt x="44213" y="108602"/>
                  </a:lnTo>
                  <a:lnTo>
                    <a:pt x="45667" y="100647"/>
                  </a:lnTo>
                  <a:lnTo>
                    <a:pt x="46497" y="98019"/>
                  </a:lnTo>
                  <a:lnTo>
                    <a:pt x="48643" y="93315"/>
                  </a:lnTo>
                  <a:lnTo>
                    <a:pt x="49542" y="90825"/>
                  </a:lnTo>
                  <a:lnTo>
                    <a:pt x="49542" y="89165"/>
                  </a:lnTo>
                  <a:cubicBezTo>
                    <a:pt x="49542" y="89165"/>
                    <a:pt x="49265" y="87712"/>
                    <a:pt x="49265" y="87712"/>
                  </a:cubicBezTo>
                  <a:lnTo>
                    <a:pt x="49612" y="86467"/>
                  </a:lnTo>
                  <a:lnTo>
                    <a:pt x="51342" y="85568"/>
                  </a:lnTo>
                  <a:lnTo>
                    <a:pt x="49750" y="83077"/>
                  </a:lnTo>
                  <a:lnTo>
                    <a:pt x="48228" y="80172"/>
                  </a:lnTo>
                  <a:lnTo>
                    <a:pt x="47397" y="77197"/>
                  </a:lnTo>
                  <a:lnTo>
                    <a:pt x="48020" y="74361"/>
                  </a:lnTo>
                  <a:lnTo>
                    <a:pt x="46497" y="73324"/>
                  </a:lnTo>
                  <a:lnTo>
                    <a:pt x="45321" y="71664"/>
                  </a:lnTo>
                  <a:lnTo>
                    <a:pt x="44698" y="69727"/>
                  </a:lnTo>
                  <a:lnTo>
                    <a:pt x="44698" y="67997"/>
                  </a:lnTo>
                  <a:cubicBezTo>
                    <a:pt x="44698" y="67997"/>
                    <a:pt x="46220" y="69450"/>
                    <a:pt x="46220" y="69450"/>
                  </a:cubicBezTo>
                  <a:lnTo>
                    <a:pt x="46843" y="70280"/>
                  </a:lnTo>
                  <a:lnTo>
                    <a:pt x="47259" y="71456"/>
                  </a:lnTo>
                  <a:lnTo>
                    <a:pt x="47743" y="70073"/>
                  </a:lnTo>
                  <a:lnTo>
                    <a:pt x="48573" y="69035"/>
                  </a:lnTo>
                  <a:lnTo>
                    <a:pt x="49819" y="68481"/>
                  </a:lnTo>
                  <a:lnTo>
                    <a:pt x="51273" y="68343"/>
                  </a:lnTo>
                  <a:lnTo>
                    <a:pt x="48712" y="65991"/>
                  </a:lnTo>
                  <a:lnTo>
                    <a:pt x="46704" y="65853"/>
                  </a:lnTo>
                  <a:lnTo>
                    <a:pt x="44698" y="66130"/>
                  </a:lnTo>
                  <a:lnTo>
                    <a:pt x="42137" y="65092"/>
                  </a:lnTo>
                  <a:lnTo>
                    <a:pt x="40614" y="63086"/>
                  </a:lnTo>
                  <a:lnTo>
                    <a:pt x="35839" y="54232"/>
                  </a:lnTo>
                  <a:lnTo>
                    <a:pt x="37153" y="54370"/>
                  </a:lnTo>
                  <a:lnTo>
                    <a:pt x="38261" y="54924"/>
                  </a:lnTo>
                  <a:lnTo>
                    <a:pt x="39369" y="55754"/>
                  </a:lnTo>
                  <a:lnTo>
                    <a:pt x="40268" y="56791"/>
                  </a:lnTo>
                  <a:lnTo>
                    <a:pt x="41307" y="54993"/>
                  </a:lnTo>
                  <a:lnTo>
                    <a:pt x="40960" y="53747"/>
                  </a:lnTo>
                  <a:lnTo>
                    <a:pt x="40060" y="52710"/>
                  </a:lnTo>
                  <a:lnTo>
                    <a:pt x="39369" y="51396"/>
                  </a:lnTo>
                  <a:lnTo>
                    <a:pt x="39369" y="49805"/>
                  </a:lnTo>
                  <a:cubicBezTo>
                    <a:pt x="39369" y="49805"/>
                    <a:pt x="39783" y="48421"/>
                    <a:pt x="39783" y="48421"/>
                  </a:cubicBezTo>
                  <a:lnTo>
                    <a:pt x="39507" y="47245"/>
                  </a:lnTo>
                  <a:lnTo>
                    <a:pt x="37500" y="46277"/>
                  </a:lnTo>
                  <a:lnTo>
                    <a:pt x="37638" y="47591"/>
                  </a:lnTo>
                  <a:lnTo>
                    <a:pt x="37638" y="48144"/>
                  </a:lnTo>
                  <a:cubicBezTo>
                    <a:pt x="37638" y="48144"/>
                    <a:pt x="35077" y="46969"/>
                    <a:pt x="35077" y="46969"/>
                  </a:cubicBezTo>
                  <a:lnTo>
                    <a:pt x="33001" y="45239"/>
                  </a:lnTo>
                  <a:lnTo>
                    <a:pt x="31409" y="42956"/>
                  </a:lnTo>
                  <a:lnTo>
                    <a:pt x="30163" y="40259"/>
                  </a:lnTo>
                  <a:lnTo>
                    <a:pt x="30579" y="43164"/>
                  </a:lnTo>
                  <a:lnTo>
                    <a:pt x="32240" y="45378"/>
                  </a:lnTo>
                  <a:lnTo>
                    <a:pt x="34108" y="47384"/>
                  </a:lnTo>
                  <a:lnTo>
                    <a:pt x="35216" y="49736"/>
                  </a:lnTo>
                  <a:lnTo>
                    <a:pt x="34870" y="51534"/>
                  </a:lnTo>
                  <a:lnTo>
                    <a:pt x="33555" y="50427"/>
                  </a:lnTo>
                  <a:lnTo>
                    <a:pt x="30856" y="46554"/>
                  </a:lnTo>
                  <a:lnTo>
                    <a:pt x="22550" y="36523"/>
                  </a:lnTo>
                  <a:lnTo>
                    <a:pt x="20958" y="33134"/>
                  </a:lnTo>
                  <a:lnTo>
                    <a:pt x="20958" y="30990"/>
                  </a:lnTo>
                  <a:lnTo>
                    <a:pt x="21719" y="29606"/>
                  </a:lnTo>
                  <a:lnTo>
                    <a:pt x="22966" y="28292"/>
                  </a:lnTo>
                  <a:lnTo>
                    <a:pt x="24280" y="26286"/>
                  </a:lnTo>
                  <a:lnTo>
                    <a:pt x="22619" y="26632"/>
                  </a:lnTo>
                  <a:lnTo>
                    <a:pt x="21235" y="27669"/>
                  </a:lnTo>
                  <a:lnTo>
                    <a:pt x="20058" y="29053"/>
                  </a:lnTo>
                  <a:lnTo>
                    <a:pt x="19089" y="30575"/>
                  </a:lnTo>
                  <a:lnTo>
                    <a:pt x="18259" y="29537"/>
                  </a:lnTo>
                  <a:lnTo>
                    <a:pt x="16529" y="26632"/>
                  </a:lnTo>
                  <a:lnTo>
                    <a:pt x="16044" y="26078"/>
                  </a:lnTo>
                  <a:lnTo>
                    <a:pt x="14660" y="24833"/>
                  </a:lnTo>
                  <a:lnTo>
                    <a:pt x="14176" y="24072"/>
                  </a:lnTo>
                  <a:lnTo>
                    <a:pt x="14176" y="23173"/>
                  </a:lnTo>
                  <a:lnTo>
                    <a:pt x="15145" y="21513"/>
                  </a:lnTo>
                  <a:lnTo>
                    <a:pt x="15283" y="20337"/>
                  </a:lnTo>
                  <a:lnTo>
                    <a:pt x="13898" y="16394"/>
                  </a:lnTo>
                  <a:lnTo>
                    <a:pt x="11199" y="12658"/>
                  </a:lnTo>
                  <a:lnTo>
                    <a:pt x="5178" y="5810"/>
                  </a:lnTo>
                  <a:lnTo>
                    <a:pt x="8638" y="5326"/>
                  </a:lnTo>
                  <a:lnTo>
                    <a:pt x="12168" y="5188"/>
                  </a:lnTo>
                  <a:moveTo>
                    <a:pt x="12168" y="0"/>
                  </a:moveTo>
                  <a:cubicBezTo>
                    <a:pt x="12168" y="0"/>
                    <a:pt x="12030" y="0"/>
                    <a:pt x="12030" y="0"/>
                  </a:cubicBezTo>
                  <a:lnTo>
                    <a:pt x="8500" y="138"/>
                  </a:lnTo>
                  <a:cubicBezTo>
                    <a:pt x="8500" y="138"/>
                    <a:pt x="8085" y="138"/>
                    <a:pt x="7946" y="138"/>
                  </a:cubicBezTo>
                  <a:lnTo>
                    <a:pt x="4486" y="622"/>
                  </a:lnTo>
                  <a:cubicBezTo>
                    <a:pt x="2617" y="899"/>
                    <a:pt x="1025" y="2144"/>
                    <a:pt x="333" y="3943"/>
                  </a:cubicBezTo>
                  <a:cubicBezTo>
                    <a:pt x="-359" y="5741"/>
                    <a:pt x="56" y="7747"/>
                    <a:pt x="1302" y="9131"/>
                  </a:cubicBezTo>
                  <a:lnTo>
                    <a:pt x="7116" y="15771"/>
                  </a:lnTo>
                  <a:lnTo>
                    <a:pt x="9262" y="18677"/>
                  </a:lnTo>
                  <a:lnTo>
                    <a:pt x="9815" y="20199"/>
                  </a:lnTo>
                  <a:lnTo>
                    <a:pt x="9815" y="20337"/>
                  </a:lnTo>
                  <a:cubicBezTo>
                    <a:pt x="9262" y="21167"/>
                    <a:pt x="8985" y="22066"/>
                    <a:pt x="8985" y="22966"/>
                  </a:cubicBezTo>
                  <a:lnTo>
                    <a:pt x="8985" y="23865"/>
                  </a:lnTo>
                  <a:cubicBezTo>
                    <a:pt x="8985" y="24833"/>
                    <a:pt x="9262" y="25802"/>
                    <a:pt x="9746" y="26562"/>
                  </a:cubicBezTo>
                  <a:lnTo>
                    <a:pt x="10230" y="27324"/>
                  </a:lnTo>
                  <a:cubicBezTo>
                    <a:pt x="10507" y="27739"/>
                    <a:pt x="10784" y="28154"/>
                    <a:pt x="11199" y="28430"/>
                  </a:cubicBezTo>
                  <a:lnTo>
                    <a:pt x="12376" y="29468"/>
                  </a:lnTo>
                  <a:lnTo>
                    <a:pt x="12376" y="29468"/>
                  </a:lnTo>
                  <a:cubicBezTo>
                    <a:pt x="12376" y="29468"/>
                    <a:pt x="13898" y="31958"/>
                    <a:pt x="13898" y="31958"/>
                  </a:cubicBezTo>
                  <a:cubicBezTo>
                    <a:pt x="14037" y="32165"/>
                    <a:pt x="14176" y="32373"/>
                    <a:pt x="14314" y="32512"/>
                  </a:cubicBezTo>
                  <a:lnTo>
                    <a:pt x="15145" y="33549"/>
                  </a:lnTo>
                  <a:cubicBezTo>
                    <a:pt x="15145" y="33549"/>
                    <a:pt x="15767" y="34172"/>
                    <a:pt x="16114" y="34448"/>
                  </a:cubicBezTo>
                  <a:cubicBezTo>
                    <a:pt x="16114" y="34656"/>
                    <a:pt x="16252" y="34863"/>
                    <a:pt x="16321" y="35002"/>
                  </a:cubicBezTo>
                  <a:lnTo>
                    <a:pt x="17913" y="38391"/>
                  </a:lnTo>
                  <a:cubicBezTo>
                    <a:pt x="18120" y="38806"/>
                    <a:pt x="18328" y="39152"/>
                    <a:pt x="18605" y="39498"/>
                  </a:cubicBezTo>
                  <a:lnTo>
                    <a:pt x="26772" y="49390"/>
                  </a:lnTo>
                  <a:lnTo>
                    <a:pt x="29332" y="53056"/>
                  </a:lnTo>
                  <a:cubicBezTo>
                    <a:pt x="29610" y="53471"/>
                    <a:pt x="29887" y="53747"/>
                    <a:pt x="30301" y="54094"/>
                  </a:cubicBezTo>
                  <a:lnTo>
                    <a:pt x="30856" y="54578"/>
                  </a:lnTo>
                  <a:cubicBezTo>
                    <a:pt x="30925" y="55131"/>
                    <a:pt x="31132" y="55754"/>
                    <a:pt x="31409" y="56238"/>
                  </a:cubicBezTo>
                  <a:lnTo>
                    <a:pt x="36184" y="65092"/>
                  </a:lnTo>
                  <a:cubicBezTo>
                    <a:pt x="36184" y="65092"/>
                    <a:pt x="36461" y="65576"/>
                    <a:pt x="36669" y="65853"/>
                  </a:cubicBezTo>
                  <a:lnTo>
                    <a:pt x="38192" y="67859"/>
                  </a:lnTo>
                  <a:cubicBezTo>
                    <a:pt x="38538" y="68343"/>
                    <a:pt x="39022" y="68758"/>
                    <a:pt x="39507" y="69035"/>
                  </a:cubicBezTo>
                  <a:lnTo>
                    <a:pt x="39507" y="69173"/>
                  </a:lnTo>
                  <a:cubicBezTo>
                    <a:pt x="39507" y="69727"/>
                    <a:pt x="39507" y="70280"/>
                    <a:pt x="39714" y="70834"/>
                  </a:cubicBezTo>
                  <a:lnTo>
                    <a:pt x="40338" y="72770"/>
                  </a:lnTo>
                  <a:cubicBezTo>
                    <a:pt x="40476" y="73254"/>
                    <a:pt x="40752" y="73739"/>
                    <a:pt x="41030" y="74223"/>
                  </a:cubicBezTo>
                  <a:lnTo>
                    <a:pt x="42206" y="75883"/>
                  </a:lnTo>
                  <a:cubicBezTo>
                    <a:pt x="42206" y="75883"/>
                    <a:pt x="42206" y="75883"/>
                    <a:pt x="42206" y="75883"/>
                  </a:cubicBezTo>
                  <a:cubicBezTo>
                    <a:pt x="42068" y="76644"/>
                    <a:pt x="42137" y="77405"/>
                    <a:pt x="42344" y="78166"/>
                  </a:cubicBezTo>
                  <a:lnTo>
                    <a:pt x="43175" y="81140"/>
                  </a:lnTo>
                  <a:cubicBezTo>
                    <a:pt x="43244" y="81486"/>
                    <a:pt x="43382" y="81832"/>
                    <a:pt x="43590" y="82178"/>
                  </a:cubicBezTo>
                  <a:lnTo>
                    <a:pt x="44698" y="84253"/>
                  </a:lnTo>
                  <a:cubicBezTo>
                    <a:pt x="44698" y="84253"/>
                    <a:pt x="44629" y="84530"/>
                    <a:pt x="44559" y="84668"/>
                  </a:cubicBezTo>
                  <a:lnTo>
                    <a:pt x="44213" y="85913"/>
                  </a:lnTo>
                  <a:cubicBezTo>
                    <a:pt x="44005" y="86674"/>
                    <a:pt x="44005" y="87504"/>
                    <a:pt x="44144" y="88265"/>
                  </a:cubicBezTo>
                  <a:lnTo>
                    <a:pt x="44352" y="89165"/>
                  </a:lnTo>
                  <a:lnTo>
                    <a:pt x="44352" y="89441"/>
                  </a:lnTo>
                  <a:cubicBezTo>
                    <a:pt x="44352" y="89441"/>
                    <a:pt x="43798" y="90894"/>
                    <a:pt x="43798" y="90894"/>
                  </a:cubicBezTo>
                  <a:lnTo>
                    <a:pt x="41721" y="95390"/>
                  </a:lnTo>
                  <a:cubicBezTo>
                    <a:pt x="41721" y="95390"/>
                    <a:pt x="41583" y="95805"/>
                    <a:pt x="41514" y="96013"/>
                  </a:cubicBezTo>
                  <a:lnTo>
                    <a:pt x="40683" y="98641"/>
                  </a:lnTo>
                  <a:cubicBezTo>
                    <a:pt x="40683" y="98641"/>
                    <a:pt x="40545" y="99056"/>
                    <a:pt x="40545" y="99264"/>
                  </a:cubicBezTo>
                  <a:lnTo>
                    <a:pt x="39230" y="106458"/>
                  </a:lnTo>
                  <a:lnTo>
                    <a:pt x="38607" y="107634"/>
                  </a:lnTo>
                  <a:lnTo>
                    <a:pt x="36738" y="108879"/>
                  </a:lnTo>
                  <a:lnTo>
                    <a:pt x="29887" y="111162"/>
                  </a:lnTo>
                  <a:cubicBezTo>
                    <a:pt x="29402" y="111300"/>
                    <a:pt x="28987" y="111577"/>
                    <a:pt x="28571" y="111853"/>
                  </a:cubicBezTo>
                  <a:lnTo>
                    <a:pt x="25457" y="113998"/>
                  </a:lnTo>
                  <a:cubicBezTo>
                    <a:pt x="24557" y="114620"/>
                    <a:pt x="23865" y="115520"/>
                    <a:pt x="23519" y="116626"/>
                  </a:cubicBezTo>
                  <a:lnTo>
                    <a:pt x="22274" y="120293"/>
                  </a:lnTo>
                  <a:cubicBezTo>
                    <a:pt x="21858" y="121607"/>
                    <a:pt x="21927" y="122990"/>
                    <a:pt x="22550" y="124235"/>
                  </a:cubicBezTo>
                  <a:lnTo>
                    <a:pt x="24488" y="128109"/>
                  </a:lnTo>
                  <a:cubicBezTo>
                    <a:pt x="24972" y="129078"/>
                    <a:pt x="25734" y="129838"/>
                    <a:pt x="26634" y="130392"/>
                  </a:cubicBezTo>
                  <a:lnTo>
                    <a:pt x="30717" y="132675"/>
                  </a:lnTo>
                  <a:cubicBezTo>
                    <a:pt x="30717" y="132675"/>
                    <a:pt x="31132" y="132882"/>
                    <a:pt x="31340" y="132951"/>
                  </a:cubicBezTo>
                  <a:lnTo>
                    <a:pt x="35354" y="134542"/>
                  </a:lnTo>
                  <a:lnTo>
                    <a:pt x="38399" y="136825"/>
                  </a:lnTo>
                  <a:lnTo>
                    <a:pt x="42275" y="139592"/>
                  </a:lnTo>
                  <a:cubicBezTo>
                    <a:pt x="42275" y="139592"/>
                    <a:pt x="42968" y="140007"/>
                    <a:pt x="43382" y="140214"/>
                  </a:cubicBezTo>
                  <a:lnTo>
                    <a:pt x="47120" y="141736"/>
                  </a:lnTo>
                  <a:lnTo>
                    <a:pt x="49819" y="143120"/>
                  </a:lnTo>
                  <a:lnTo>
                    <a:pt x="51619" y="145334"/>
                  </a:lnTo>
                  <a:lnTo>
                    <a:pt x="52380" y="147962"/>
                  </a:lnTo>
                  <a:lnTo>
                    <a:pt x="51965" y="151075"/>
                  </a:lnTo>
                  <a:lnTo>
                    <a:pt x="50511" y="154879"/>
                  </a:lnTo>
                  <a:lnTo>
                    <a:pt x="48504" y="158615"/>
                  </a:lnTo>
                  <a:lnTo>
                    <a:pt x="43521" y="164979"/>
                  </a:lnTo>
                  <a:cubicBezTo>
                    <a:pt x="43521" y="164979"/>
                    <a:pt x="43105" y="165601"/>
                    <a:pt x="42968" y="165878"/>
                  </a:cubicBezTo>
                  <a:lnTo>
                    <a:pt x="41307" y="169267"/>
                  </a:lnTo>
                  <a:cubicBezTo>
                    <a:pt x="40268" y="171412"/>
                    <a:pt x="40822" y="174040"/>
                    <a:pt x="42760" y="175562"/>
                  </a:cubicBezTo>
                  <a:lnTo>
                    <a:pt x="44629" y="177015"/>
                  </a:lnTo>
                  <a:cubicBezTo>
                    <a:pt x="45251" y="177499"/>
                    <a:pt x="46013" y="177845"/>
                    <a:pt x="46774" y="178052"/>
                  </a:cubicBezTo>
                  <a:lnTo>
                    <a:pt x="46912" y="178260"/>
                  </a:lnTo>
                  <a:cubicBezTo>
                    <a:pt x="47812" y="179851"/>
                    <a:pt x="49542" y="180888"/>
                    <a:pt x="51411" y="180888"/>
                  </a:cubicBezTo>
                  <a:cubicBezTo>
                    <a:pt x="51480" y="180888"/>
                    <a:pt x="51550" y="180888"/>
                    <a:pt x="51688" y="180888"/>
                  </a:cubicBezTo>
                  <a:lnTo>
                    <a:pt x="52380" y="180888"/>
                  </a:lnTo>
                  <a:cubicBezTo>
                    <a:pt x="52380" y="180888"/>
                    <a:pt x="52519" y="180888"/>
                    <a:pt x="52588" y="180888"/>
                  </a:cubicBezTo>
                  <a:lnTo>
                    <a:pt x="53003" y="181511"/>
                  </a:lnTo>
                  <a:cubicBezTo>
                    <a:pt x="53349" y="181995"/>
                    <a:pt x="53833" y="182480"/>
                    <a:pt x="54318" y="182825"/>
                  </a:cubicBezTo>
                  <a:lnTo>
                    <a:pt x="55841" y="183863"/>
                  </a:lnTo>
                  <a:cubicBezTo>
                    <a:pt x="56394" y="184209"/>
                    <a:pt x="57017" y="184486"/>
                    <a:pt x="57640" y="184624"/>
                  </a:cubicBezTo>
                  <a:lnTo>
                    <a:pt x="58678" y="184831"/>
                  </a:lnTo>
                  <a:cubicBezTo>
                    <a:pt x="59024" y="184901"/>
                    <a:pt x="59371" y="184970"/>
                    <a:pt x="59785" y="184970"/>
                  </a:cubicBezTo>
                  <a:cubicBezTo>
                    <a:pt x="60408" y="184970"/>
                    <a:pt x="61101" y="184831"/>
                    <a:pt x="61724" y="184624"/>
                  </a:cubicBezTo>
                  <a:lnTo>
                    <a:pt x="62831" y="184209"/>
                  </a:lnTo>
                  <a:cubicBezTo>
                    <a:pt x="62831" y="184209"/>
                    <a:pt x="63315" y="184001"/>
                    <a:pt x="63523" y="183863"/>
                  </a:cubicBezTo>
                  <a:lnTo>
                    <a:pt x="69337" y="180404"/>
                  </a:lnTo>
                  <a:cubicBezTo>
                    <a:pt x="69337" y="180404"/>
                    <a:pt x="69752" y="180128"/>
                    <a:pt x="69959" y="179989"/>
                  </a:cubicBezTo>
                  <a:lnTo>
                    <a:pt x="73420" y="177153"/>
                  </a:lnTo>
                  <a:cubicBezTo>
                    <a:pt x="73420" y="177153"/>
                    <a:pt x="73766" y="176877"/>
                    <a:pt x="73905" y="176738"/>
                  </a:cubicBezTo>
                  <a:lnTo>
                    <a:pt x="76950" y="173556"/>
                  </a:lnTo>
                  <a:cubicBezTo>
                    <a:pt x="76950" y="173556"/>
                    <a:pt x="77296" y="173141"/>
                    <a:pt x="77504" y="172864"/>
                  </a:cubicBezTo>
                  <a:lnTo>
                    <a:pt x="95706" y="145956"/>
                  </a:lnTo>
                  <a:cubicBezTo>
                    <a:pt x="95706" y="145956"/>
                    <a:pt x="95913" y="145610"/>
                    <a:pt x="95983" y="145472"/>
                  </a:cubicBezTo>
                  <a:lnTo>
                    <a:pt x="98267" y="141183"/>
                  </a:lnTo>
                  <a:cubicBezTo>
                    <a:pt x="98267" y="141183"/>
                    <a:pt x="98474" y="140768"/>
                    <a:pt x="98543" y="140561"/>
                  </a:cubicBezTo>
                  <a:lnTo>
                    <a:pt x="100136" y="136203"/>
                  </a:lnTo>
                  <a:cubicBezTo>
                    <a:pt x="100136" y="136203"/>
                    <a:pt x="100274" y="135788"/>
                    <a:pt x="100343" y="135580"/>
                  </a:cubicBezTo>
                  <a:lnTo>
                    <a:pt x="100759" y="133850"/>
                  </a:lnTo>
                  <a:lnTo>
                    <a:pt x="100897" y="133297"/>
                  </a:lnTo>
                  <a:cubicBezTo>
                    <a:pt x="101174" y="132052"/>
                    <a:pt x="101036" y="130807"/>
                    <a:pt x="100412" y="129700"/>
                  </a:cubicBezTo>
                  <a:lnTo>
                    <a:pt x="100274" y="129147"/>
                  </a:lnTo>
                  <a:cubicBezTo>
                    <a:pt x="100136" y="128801"/>
                    <a:pt x="99997" y="128455"/>
                    <a:pt x="99790" y="128109"/>
                  </a:cubicBezTo>
                  <a:lnTo>
                    <a:pt x="99374" y="127417"/>
                  </a:lnTo>
                  <a:cubicBezTo>
                    <a:pt x="99374" y="127417"/>
                    <a:pt x="99028" y="126933"/>
                    <a:pt x="98821" y="126657"/>
                  </a:cubicBezTo>
                  <a:lnTo>
                    <a:pt x="98336" y="126103"/>
                  </a:lnTo>
                  <a:lnTo>
                    <a:pt x="98543" y="125550"/>
                  </a:lnTo>
                  <a:lnTo>
                    <a:pt x="99167" y="124581"/>
                  </a:lnTo>
                  <a:lnTo>
                    <a:pt x="99790" y="123959"/>
                  </a:lnTo>
                  <a:lnTo>
                    <a:pt x="102558" y="122368"/>
                  </a:lnTo>
                  <a:lnTo>
                    <a:pt x="105327" y="121884"/>
                  </a:lnTo>
                  <a:lnTo>
                    <a:pt x="107403" y="122368"/>
                  </a:lnTo>
                  <a:lnTo>
                    <a:pt x="109825" y="124581"/>
                  </a:lnTo>
                  <a:cubicBezTo>
                    <a:pt x="110794" y="125481"/>
                    <a:pt x="112040" y="125896"/>
                    <a:pt x="113285" y="125896"/>
                  </a:cubicBezTo>
                  <a:cubicBezTo>
                    <a:pt x="113701" y="125896"/>
                    <a:pt x="114047" y="125896"/>
                    <a:pt x="114462" y="125757"/>
                  </a:cubicBezTo>
                  <a:cubicBezTo>
                    <a:pt x="116123" y="125342"/>
                    <a:pt x="117507" y="124166"/>
                    <a:pt x="118131" y="122644"/>
                  </a:cubicBezTo>
                  <a:lnTo>
                    <a:pt x="118961" y="120569"/>
                  </a:lnTo>
                  <a:cubicBezTo>
                    <a:pt x="119237" y="119808"/>
                    <a:pt x="119376" y="119047"/>
                    <a:pt x="119307" y="118286"/>
                  </a:cubicBezTo>
                  <a:lnTo>
                    <a:pt x="119100" y="115935"/>
                  </a:lnTo>
                  <a:cubicBezTo>
                    <a:pt x="119100" y="115935"/>
                    <a:pt x="119100" y="115727"/>
                    <a:pt x="119100" y="115589"/>
                  </a:cubicBezTo>
                  <a:lnTo>
                    <a:pt x="118823" y="113652"/>
                  </a:lnTo>
                  <a:lnTo>
                    <a:pt x="118823" y="112891"/>
                  </a:lnTo>
                  <a:cubicBezTo>
                    <a:pt x="118823" y="112891"/>
                    <a:pt x="119445" y="111784"/>
                    <a:pt x="119445" y="111784"/>
                  </a:cubicBezTo>
                  <a:lnTo>
                    <a:pt x="123322" y="108187"/>
                  </a:lnTo>
                  <a:cubicBezTo>
                    <a:pt x="123667" y="107841"/>
                    <a:pt x="124013" y="107426"/>
                    <a:pt x="124291" y="107011"/>
                  </a:cubicBezTo>
                  <a:lnTo>
                    <a:pt x="126021" y="104037"/>
                  </a:lnTo>
                  <a:cubicBezTo>
                    <a:pt x="126297" y="103622"/>
                    <a:pt x="126505" y="103137"/>
                    <a:pt x="126574" y="102653"/>
                  </a:cubicBezTo>
                  <a:lnTo>
                    <a:pt x="127405" y="99264"/>
                  </a:lnTo>
                  <a:cubicBezTo>
                    <a:pt x="127405" y="99264"/>
                    <a:pt x="127474" y="98849"/>
                    <a:pt x="127543" y="98641"/>
                  </a:cubicBezTo>
                  <a:lnTo>
                    <a:pt x="128374" y="91931"/>
                  </a:lnTo>
                  <a:lnTo>
                    <a:pt x="129135" y="88957"/>
                  </a:lnTo>
                  <a:lnTo>
                    <a:pt x="130035" y="86190"/>
                  </a:lnTo>
                  <a:cubicBezTo>
                    <a:pt x="130173" y="85706"/>
                    <a:pt x="130312" y="85153"/>
                    <a:pt x="130312" y="84668"/>
                  </a:cubicBezTo>
                  <a:lnTo>
                    <a:pt x="130312" y="82593"/>
                  </a:lnTo>
                  <a:cubicBezTo>
                    <a:pt x="130312" y="81140"/>
                    <a:pt x="129827" y="79757"/>
                    <a:pt x="128789" y="78789"/>
                  </a:cubicBezTo>
                  <a:lnTo>
                    <a:pt x="127335" y="77336"/>
                  </a:lnTo>
                  <a:cubicBezTo>
                    <a:pt x="126782" y="76782"/>
                    <a:pt x="126090" y="76367"/>
                    <a:pt x="125397" y="76160"/>
                  </a:cubicBezTo>
                  <a:lnTo>
                    <a:pt x="121937" y="74984"/>
                  </a:lnTo>
                  <a:cubicBezTo>
                    <a:pt x="121383" y="74777"/>
                    <a:pt x="120830" y="74707"/>
                    <a:pt x="120276" y="74707"/>
                  </a:cubicBezTo>
                  <a:cubicBezTo>
                    <a:pt x="120137" y="74707"/>
                    <a:pt x="119930" y="74707"/>
                    <a:pt x="119792" y="74707"/>
                  </a:cubicBezTo>
                  <a:lnTo>
                    <a:pt x="113632" y="75330"/>
                  </a:lnTo>
                  <a:cubicBezTo>
                    <a:pt x="112594" y="75399"/>
                    <a:pt x="111624" y="75814"/>
                    <a:pt x="110794" y="76506"/>
                  </a:cubicBezTo>
                  <a:lnTo>
                    <a:pt x="102281" y="83561"/>
                  </a:lnTo>
                  <a:lnTo>
                    <a:pt x="98543" y="84737"/>
                  </a:lnTo>
                  <a:lnTo>
                    <a:pt x="96468" y="84461"/>
                  </a:lnTo>
                  <a:lnTo>
                    <a:pt x="93491" y="83561"/>
                  </a:lnTo>
                  <a:lnTo>
                    <a:pt x="81103" y="78166"/>
                  </a:lnTo>
                  <a:lnTo>
                    <a:pt x="80134" y="75952"/>
                  </a:lnTo>
                  <a:cubicBezTo>
                    <a:pt x="80134" y="75952"/>
                    <a:pt x="79995" y="75676"/>
                    <a:pt x="79926" y="75468"/>
                  </a:cubicBezTo>
                  <a:lnTo>
                    <a:pt x="77780" y="71664"/>
                  </a:lnTo>
                  <a:lnTo>
                    <a:pt x="74043" y="58590"/>
                  </a:lnTo>
                  <a:cubicBezTo>
                    <a:pt x="73628" y="57068"/>
                    <a:pt x="72520" y="55823"/>
                    <a:pt x="71067" y="55270"/>
                  </a:cubicBezTo>
                  <a:lnTo>
                    <a:pt x="69544" y="54647"/>
                  </a:lnTo>
                  <a:lnTo>
                    <a:pt x="67953" y="52849"/>
                  </a:lnTo>
                  <a:cubicBezTo>
                    <a:pt x="67953" y="52849"/>
                    <a:pt x="67745" y="52641"/>
                    <a:pt x="67676" y="52502"/>
                  </a:cubicBezTo>
                  <a:lnTo>
                    <a:pt x="65876" y="50773"/>
                  </a:lnTo>
                  <a:cubicBezTo>
                    <a:pt x="64907" y="49805"/>
                    <a:pt x="63592" y="49321"/>
                    <a:pt x="62277" y="49321"/>
                  </a:cubicBezTo>
                  <a:cubicBezTo>
                    <a:pt x="62001" y="49321"/>
                    <a:pt x="61654" y="49321"/>
                    <a:pt x="61377" y="49390"/>
                  </a:cubicBezTo>
                  <a:cubicBezTo>
                    <a:pt x="59785" y="49666"/>
                    <a:pt x="58332" y="50704"/>
                    <a:pt x="57640" y="52157"/>
                  </a:cubicBezTo>
                  <a:lnTo>
                    <a:pt x="56810" y="53817"/>
                  </a:lnTo>
                  <a:cubicBezTo>
                    <a:pt x="56256" y="54993"/>
                    <a:pt x="56117" y="56238"/>
                    <a:pt x="56463" y="57483"/>
                  </a:cubicBezTo>
                  <a:lnTo>
                    <a:pt x="56671" y="58244"/>
                  </a:lnTo>
                  <a:cubicBezTo>
                    <a:pt x="56741" y="58590"/>
                    <a:pt x="56879" y="58936"/>
                    <a:pt x="57086" y="59282"/>
                  </a:cubicBezTo>
                  <a:lnTo>
                    <a:pt x="57086" y="59282"/>
                  </a:lnTo>
                  <a:cubicBezTo>
                    <a:pt x="57086" y="59282"/>
                    <a:pt x="54664" y="58382"/>
                    <a:pt x="54664" y="58382"/>
                  </a:cubicBezTo>
                  <a:cubicBezTo>
                    <a:pt x="54456" y="58313"/>
                    <a:pt x="54318" y="58244"/>
                    <a:pt x="54111" y="58175"/>
                  </a:cubicBezTo>
                  <a:cubicBezTo>
                    <a:pt x="54111" y="57829"/>
                    <a:pt x="54180" y="57414"/>
                    <a:pt x="54180" y="56999"/>
                  </a:cubicBezTo>
                  <a:lnTo>
                    <a:pt x="54180" y="56169"/>
                  </a:lnTo>
                  <a:cubicBezTo>
                    <a:pt x="54180" y="56169"/>
                    <a:pt x="54111" y="55477"/>
                    <a:pt x="53972" y="55200"/>
                  </a:cubicBezTo>
                  <a:lnTo>
                    <a:pt x="53280" y="52433"/>
                  </a:lnTo>
                  <a:lnTo>
                    <a:pt x="53072" y="50220"/>
                  </a:lnTo>
                  <a:cubicBezTo>
                    <a:pt x="53072" y="50220"/>
                    <a:pt x="53072" y="49805"/>
                    <a:pt x="52934" y="49597"/>
                  </a:cubicBezTo>
                  <a:lnTo>
                    <a:pt x="52519" y="47868"/>
                  </a:lnTo>
                  <a:cubicBezTo>
                    <a:pt x="52450" y="47453"/>
                    <a:pt x="52311" y="47107"/>
                    <a:pt x="52103" y="46692"/>
                  </a:cubicBezTo>
                  <a:lnTo>
                    <a:pt x="51273" y="44963"/>
                  </a:lnTo>
                  <a:cubicBezTo>
                    <a:pt x="51273" y="44963"/>
                    <a:pt x="51134" y="44686"/>
                    <a:pt x="51065" y="44548"/>
                  </a:cubicBezTo>
                  <a:lnTo>
                    <a:pt x="48504" y="40397"/>
                  </a:lnTo>
                  <a:cubicBezTo>
                    <a:pt x="48504" y="40397"/>
                    <a:pt x="48712" y="40121"/>
                    <a:pt x="48781" y="39913"/>
                  </a:cubicBezTo>
                  <a:cubicBezTo>
                    <a:pt x="49681" y="38253"/>
                    <a:pt x="49681" y="36247"/>
                    <a:pt x="48712" y="34656"/>
                  </a:cubicBezTo>
                  <a:cubicBezTo>
                    <a:pt x="48781" y="34172"/>
                    <a:pt x="48850" y="33687"/>
                    <a:pt x="48712" y="33203"/>
                  </a:cubicBezTo>
                  <a:lnTo>
                    <a:pt x="48573" y="32027"/>
                  </a:lnTo>
                  <a:cubicBezTo>
                    <a:pt x="48573" y="31405"/>
                    <a:pt x="48365" y="30851"/>
                    <a:pt x="48089" y="30298"/>
                  </a:cubicBezTo>
                  <a:lnTo>
                    <a:pt x="47466" y="28914"/>
                  </a:lnTo>
                  <a:cubicBezTo>
                    <a:pt x="47466" y="28914"/>
                    <a:pt x="47328" y="28638"/>
                    <a:pt x="47259" y="28499"/>
                  </a:cubicBezTo>
                  <a:lnTo>
                    <a:pt x="46497" y="27185"/>
                  </a:lnTo>
                  <a:cubicBezTo>
                    <a:pt x="46497" y="27185"/>
                    <a:pt x="46359" y="26909"/>
                    <a:pt x="46220" y="26770"/>
                  </a:cubicBezTo>
                  <a:lnTo>
                    <a:pt x="42968" y="22274"/>
                  </a:lnTo>
                  <a:cubicBezTo>
                    <a:pt x="42691" y="21859"/>
                    <a:pt x="42344" y="21582"/>
                    <a:pt x="41999" y="21236"/>
                  </a:cubicBezTo>
                  <a:lnTo>
                    <a:pt x="41307" y="20683"/>
                  </a:lnTo>
                  <a:cubicBezTo>
                    <a:pt x="40476" y="19991"/>
                    <a:pt x="39507" y="19645"/>
                    <a:pt x="38399" y="19576"/>
                  </a:cubicBezTo>
                  <a:lnTo>
                    <a:pt x="38192" y="19230"/>
                  </a:lnTo>
                  <a:cubicBezTo>
                    <a:pt x="37846" y="18608"/>
                    <a:pt x="37361" y="18054"/>
                    <a:pt x="36738" y="17639"/>
                  </a:cubicBezTo>
                  <a:lnTo>
                    <a:pt x="35423" y="16671"/>
                  </a:lnTo>
                  <a:cubicBezTo>
                    <a:pt x="35008" y="16394"/>
                    <a:pt x="34593" y="16186"/>
                    <a:pt x="34178" y="15979"/>
                  </a:cubicBezTo>
                  <a:lnTo>
                    <a:pt x="32724" y="15426"/>
                  </a:lnTo>
                  <a:cubicBezTo>
                    <a:pt x="32724" y="15426"/>
                    <a:pt x="32378" y="15287"/>
                    <a:pt x="32170" y="15218"/>
                  </a:cubicBezTo>
                  <a:lnTo>
                    <a:pt x="25734" y="13696"/>
                  </a:lnTo>
                  <a:lnTo>
                    <a:pt x="25734" y="13696"/>
                  </a:lnTo>
                  <a:cubicBezTo>
                    <a:pt x="25249" y="11898"/>
                    <a:pt x="23935" y="10514"/>
                    <a:pt x="22135" y="10030"/>
                  </a:cubicBezTo>
                  <a:cubicBezTo>
                    <a:pt x="21650" y="9892"/>
                    <a:pt x="21166" y="9823"/>
                    <a:pt x="20681" y="9823"/>
                  </a:cubicBezTo>
                  <a:cubicBezTo>
                    <a:pt x="19851" y="9823"/>
                    <a:pt x="18951" y="10030"/>
                    <a:pt x="18190" y="10445"/>
                  </a:cubicBezTo>
                  <a:lnTo>
                    <a:pt x="17290" y="9200"/>
                  </a:lnTo>
                  <a:lnTo>
                    <a:pt x="16806" y="8024"/>
                  </a:lnTo>
                  <a:lnTo>
                    <a:pt x="17151" y="6987"/>
                  </a:lnTo>
                  <a:cubicBezTo>
                    <a:pt x="17705" y="5395"/>
                    <a:pt x="17498" y="3597"/>
                    <a:pt x="16459" y="2214"/>
                  </a:cubicBezTo>
                  <a:cubicBezTo>
                    <a:pt x="15490" y="899"/>
                    <a:pt x="13898" y="69"/>
                    <a:pt x="12237" y="69"/>
                  </a:cubicBezTo>
                  <a:lnTo>
                    <a:pt x="1223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1" name="Freeform 3780">
              <a:extLst>
                <a:ext uri="{FF2B5EF4-FFF2-40B4-BE49-F238E27FC236}">
                  <a16:creationId xmlns:a16="http://schemas.microsoft.com/office/drawing/2014/main" id="{1D4192AB-159C-0547-68F1-F67D6354C215}"/>
                </a:ext>
              </a:extLst>
            </p:cNvPr>
            <p:cNvSpPr/>
            <p:nvPr/>
          </p:nvSpPr>
          <p:spPr>
            <a:xfrm>
              <a:off x="9668733" y="6465390"/>
              <a:ext cx="19726" cy="20635"/>
            </a:xfrm>
            <a:custGeom>
              <a:avLst/>
              <a:gdLst>
                <a:gd name="connsiteX0" fmla="*/ 12250 w 14811"/>
                <a:gd name="connsiteY0" fmla="*/ 7263 h 15494"/>
                <a:gd name="connsiteX1" fmla="*/ 10727 w 14811"/>
                <a:gd name="connsiteY1" fmla="*/ 5257 h 15494"/>
                <a:gd name="connsiteX2" fmla="*/ 12873 w 14811"/>
                <a:gd name="connsiteY2" fmla="*/ 5672 h 15494"/>
                <a:gd name="connsiteX3" fmla="*/ 12320 w 14811"/>
                <a:gd name="connsiteY3" fmla="*/ 3874 h 15494"/>
                <a:gd name="connsiteX4" fmla="*/ 11143 w 14811"/>
                <a:gd name="connsiteY4" fmla="*/ 2075 h 15494"/>
                <a:gd name="connsiteX5" fmla="*/ 9620 w 14811"/>
                <a:gd name="connsiteY5" fmla="*/ 623 h 15494"/>
                <a:gd name="connsiteX6" fmla="*/ 8029 w 14811"/>
                <a:gd name="connsiteY6" fmla="*/ 0 h 15494"/>
                <a:gd name="connsiteX7" fmla="*/ 5813 w 14811"/>
                <a:gd name="connsiteY7" fmla="*/ 208 h 15494"/>
                <a:gd name="connsiteX8" fmla="*/ 5260 w 14811"/>
                <a:gd name="connsiteY8" fmla="*/ 1314 h 15494"/>
                <a:gd name="connsiteX9" fmla="*/ 5467 w 14811"/>
                <a:gd name="connsiteY9" fmla="*/ 2974 h 15494"/>
                <a:gd name="connsiteX10" fmla="*/ 5536 w 14811"/>
                <a:gd name="connsiteY10" fmla="*/ 4981 h 15494"/>
                <a:gd name="connsiteX11" fmla="*/ 4568 w 14811"/>
                <a:gd name="connsiteY11" fmla="*/ 7747 h 15494"/>
                <a:gd name="connsiteX12" fmla="*/ 1315 w 14811"/>
                <a:gd name="connsiteY12" fmla="*/ 12659 h 15494"/>
                <a:gd name="connsiteX13" fmla="*/ 0 w 14811"/>
                <a:gd name="connsiteY13" fmla="*/ 15495 h 15494"/>
                <a:gd name="connsiteX14" fmla="*/ 2561 w 14811"/>
                <a:gd name="connsiteY14" fmla="*/ 15149 h 15494"/>
                <a:gd name="connsiteX15" fmla="*/ 6505 w 14811"/>
                <a:gd name="connsiteY15" fmla="*/ 13973 h 15494"/>
                <a:gd name="connsiteX16" fmla="*/ 10312 w 14811"/>
                <a:gd name="connsiteY16" fmla="*/ 12520 h 15494"/>
                <a:gd name="connsiteX17" fmla="*/ 12804 w 14811"/>
                <a:gd name="connsiteY17" fmla="*/ 11275 h 15494"/>
                <a:gd name="connsiteX18" fmla="*/ 14811 w 14811"/>
                <a:gd name="connsiteY18" fmla="*/ 9131 h 15494"/>
                <a:gd name="connsiteX19" fmla="*/ 14118 w 14811"/>
                <a:gd name="connsiteY19" fmla="*/ 8232 h 15494"/>
                <a:gd name="connsiteX20" fmla="*/ 12250 w 14811"/>
                <a:gd name="connsiteY20" fmla="*/ 7263 h 1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11" h="15494">
                  <a:moveTo>
                    <a:pt x="12250" y="7263"/>
                  </a:moveTo>
                  <a:lnTo>
                    <a:pt x="10727" y="5257"/>
                  </a:lnTo>
                  <a:lnTo>
                    <a:pt x="12873" y="5672"/>
                  </a:lnTo>
                  <a:lnTo>
                    <a:pt x="12320" y="3874"/>
                  </a:lnTo>
                  <a:lnTo>
                    <a:pt x="11143" y="2075"/>
                  </a:lnTo>
                  <a:lnTo>
                    <a:pt x="9620" y="623"/>
                  </a:lnTo>
                  <a:lnTo>
                    <a:pt x="8029" y="0"/>
                  </a:lnTo>
                  <a:lnTo>
                    <a:pt x="5813" y="208"/>
                  </a:lnTo>
                  <a:lnTo>
                    <a:pt x="5260" y="1314"/>
                  </a:lnTo>
                  <a:lnTo>
                    <a:pt x="5467" y="2974"/>
                  </a:lnTo>
                  <a:lnTo>
                    <a:pt x="5536" y="4981"/>
                  </a:lnTo>
                  <a:lnTo>
                    <a:pt x="4568" y="7747"/>
                  </a:lnTo>
                  <a:lnTo>
                    <a:pt x="1315" y="12659"/>
                  </a:lnTo>
                  <a:lnTo>
                    <a:pt x="0" y="15495"/>
                  </a:lnTo>
                  <a:lnTo>
                    <a:pt x="2561" y="15149"/>
                  </a:lnTo>
                  <a:lnTo>
                    <a:pt x="6505" y="13973"/>
                  </a:lnTo>
                  <a:lnTo>
                    <a:pt x="10312" y="12520"/>
                  </a:lnTo>
                  <a:lnTo>
                    <a:pt x="12804" y="11275"/>
                  </a:lnTo>
                  <a:lnTo>
                    <a:pt x="14811" y="9131"/>
                  </a:lnTo>
                  <a:lnTo>
                    <a:pt x="14118" y="8232"/>
                  </a:lnTo>
                  <a:lnTo>
                    <a:pt x="12250" y="726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2" name="Freeform 3781">
              <a:extLst>
                <a:ext uri="{FF2B5EF4-FFF2-40B4-BE49-F238E27FC236}">
                  <a16:creationId xmlns:a16="http://schemas.microsoft.com/office/drawing/2014/main" id="{13866427-F0AC-A706-B10F-C9BDC126B5E5}"/>
                </a:ext>
              </a:extLst>
            </p:cNvPr>
            <p:cNvSpPr/>
            <p:nvPr/>
          </p:nvSpPr>
          <p:spPr>
            <a:xfrm>
              <a:off x="9661973" y="6458664"/>
              <a:ext cx="33547" cy="34548"/>
            </a:xfrm>
            <a:custGeom>
              <a:avLst/>
              <a:gdLst>
                <a:gd name="connsiteX0" fmla="*/ 13104 w 25189"/>
                <a:gd name="connsiteY0" fmla="*/ 5050 h 25940"/>
                <a:gd name="connsiteX1" fmla="*/ 14765 w 25189"/>
                <a:gd name="connsiteY1" fmla="*/ 5742 h 25940"/>
                <a:gd name="connsiteX2" fmla="*/ 16288 w 25189"/>
                <a:gd name="connsiteY2" fmla="*/ 7194 h 25940"/>
                <a:gd name="connsiteX3" fmla="*/ 17464 w 25189"/>
                <a:gd name="connsiteY3" fmla="*/ 8992 h 25940"/>
                <a:gd name="connsiteX4" fmla="*/ 18018 w 25189"/>
                <a:gd name="connsiteY4" fmla="*/ 10722 h 25940"/>
                <a:gd name="connsiteX5" fmla="*/ 15872 w 25189"/>
                <a:gd name="connsiteY5" fmla="*/ 10307 h 25940"/>
                <a:gd name="connsiteX6" fmla="*/ 17395 w 25189"/>
                <a:gd name="connsiteY6" fmla="*/ 12382 h 25940"/>
                <a:gd name="connsiteX7" fmla="*/ 19263 w 25189"/>
                <a:gd name="connsiteY7" fmla="*/ 13350 h 25940"/>
                <a:gd name="connsiteX8" fmla="*/ 19956 w 25189"/>
                <a:gd name="connsiteY8" fmla="*/ 14319 h 25940"/>
                <a:gd name="connsiteX9" fmla="*/ 17949 w 25189"/>
                <a:gd name="connsiteY9" fmla="*/ 16463 h 25940"/>
                <a:gd name="connsiteX10" fmla="*/ 15457 w 25189"/>
                <a:gd name="connsiteY10" fmla="*/ 17708 h 25940"/>
                <a:gd name="connsiteX11" fmla="*/ 11581 w 25189"/>
                <a:gd name="connsiteY11" fmla="*/ 19161 h 25940"/>
                <a:gd name="connsiteX12" fmla="*/ 7636 w 25189"/>
                <a:gd name="connsiteY12" fmla="*/ 20337 h 25940"/>
                <a:gd name="connsiteX13" fmla="*/ 5076 w 25189"/>
                <a:gd name="connsiteY13" fmla="*/ 20683 h 25940"/>
                <a:gd name="connsiteX14" fmla="*/ 6390 w 25189"/>
                <a:gd name="connsiteY14" fmla="*/ 17847 h 25940"/>
                <a:gd name="connsiteX15" fmla="*/ 9644 w 25189"/>
                <a:gd name="connsiteY15" fmla="*/ 12935 h 25940"/>
                <a:gd name="connsiteX16" fmla="*/ 10681 w 25189"/>
                <a:gd name="connsiteY16" fmla="*/ 10168 h 25940"/>
                <a:gd name="connsiteX17" fmla="*/ 10681 w 25189"/>
                <a:gd name="connsiteY17" fmla="*/ 8162 h 25940"/>
                <a:gd name="connsiteX18" fmla="*/ 10405 w 25189"/>
                <a:gd name="connsiteY18" fmla="*/ 6502 h 25940"/>
                <a:gd name="connsiteX19" fmla="*/ 10958 w 25189"/>
                <a:gd name="connsiteY19" fmla="*/ 5395 h 25940"/>
                <a:gd name="connsiteX20" fmla="*/ 13173 w 25189"/>
                <a:gd name="connsiteY20" fmla="*/ 5188 h 25940"/>
                <a:gd name="connsiteX21" fmla="*/ 13173 w 25189"/>
                <a:gd name="connsiteY21" fmla="*/ 0 h 25940"/>
                <a:gd name="connsiteX22" fmla="*/ 12689 w 25189"/>
                <a:gd name="connsiteY22" fmla="*/ 0 h 25940"/>
                <a:gd name="connsiteX23" fmla="*/ 10474 w 25189"/>
                <a:gd name="connsiteY23" fmla="*/ 207 h 25940"/>
                <a:gd name="connsiteX24" fmla="*/ 6321 w 25189"/>
                <a:gd name="connsiteY24" fmla="*/ 3113 h 25940"/>
                <a:gd name="connsiteX25" fmla="*/ 5768 w 25189"/>
                <a:gd name="connsiteY25" fmla="*/ 4219 h 25940"/>
                <a:gd name="connsiteX26" fmla="*/ 5283 w 25189"/>
                <a:gd name="connsiteY26" fmla="*/ 7125 h 25940"/>
                <a:gd name="connsiteX27" fmla="*/ 5490 w 25189"/>
                <a:gd name="connsiteY27" fmla="*/ 8577 h 25940"/>
                <a:gd name="connsiteX28" fmla="*/ 5490 w 25189"/>
                <a:gd name="connsiteY28" fmla="*/ 9338 h 25940"/>
                <a:gd name="connsiteX29" fmla="*/ 5076 w 25189"/>
                <a:gd name="connsiteY29" fmla="*/ 10583 h 25940"/>
                <a:gd name="connsiteX30" fmla="*/ 2168 w 25189"/>
                <a:gd name="connsiteY30" fmla="*/ 15011 h 25940"/>
                <a:gd name="connsiteX31" fmla="*/ 1823 w 25189"/>
                <a:gd name="connsiteY31" fmla="*/ 15633 h 25940"/>
                <a:gd name="connsiteX32" fmla="*/ 507 w 25189"/>
                <a:gd name="connsiteY32" fmla="*/ 18469 h 25940"/>
                <a:gd name="connsiteX33" fmla="*/ 992 w 25189"/>
                <a:gd name="connsiteY33" fmla="*/ 23796 h 25940"/>
                <a:gd name="connsiteX34" fmla="*/ 5145 w 25189"/>
                <a:gd name="connsiteY34" fmla="*/ 25940 h 25940"/>
                <a:gd name="connsiteX35" fmla="*/ 5837 w 25189"/>
                <a:gd name="connsiteY35" fmla="*/ 25940 h 25940"/>
                <a:gd name="connsiteX36" fmla="*/ 8398 w 25189"/>
                <a:gd name="connsiteY36" fmla="*/ 25594 h 25940"/>
                <a:gd name="connsiteX37" fmla="*/ 9159 w 25189"/>
                <a:gd name="connsiteY37" fmla="*/ 25456 h 25940"/>
                <a:gd name="connsiteX38" fmla="*/ 13104 w 25189"/>
                <a:gd name="connsiteY38" fmla="*/ 24280 h 25940"/>
                <a:gd name="connsiteX39" fmla="*/ 13519 w 25189"/>
                <a:gd name="connsiteY39" fmla="*/ 24141 h 25940"/>
                <a:gd name="connsiteX40" fmla="*/ 17395 w 25189"/>
                <a:gd name="connsiteY40" fmla="*/ 22689 h 25940"/>
                <a:gd name="connsiteX41" fmla="*/ 17810 w 25189"/>
                <a:gd name="connsiteY41" fmla="*/ 22481 h 25940"/>
                <a:gd name="connsiteX42" fmla="*/ 20302 w 25189"/>
                <a:gd name="connsiteY42" fmla="*/ 21236 h 25940"/>
                <a:gd name="connsiteX43" fmla="*/ 21756 w 25189"/>
                <a:gd name="connsiteY43" fmla="*/ 20129 h 25940"/>
                <a:gd name="connsiteX44" fmla="*/ 23762 w 25189"/>
                <a:gd name="connsiteY44" fmla="*/ 17985 h 25940"/>
                <a:gd name="connsiteX45" fmla="*/ 24109 w 25189"/>
                <a:gd name="connsiteY45" fmla="*/ 11275 h 25940"/>
                <a:gd name="connsiteX46" fmla="*/ 23417 w 25189"/>
                <a:gd name="connsiteY46" fmla="*/ 10307 h 25940"/>
                <a:gd name="connsiteX47" fmla="*/ 23209 w 25189"/>
                <a:gd name="connsiteY47" fmla="*/ 10030 h 25940"/>
                <a:gd name="connsiteX48" fmla="*/ 23001 w 25189"/>
                <a:gd name="connsiteY48" fmla="*/ 9269 h 25940"/>
                <a:gd name="connsiteX49" fmla="*/ 22448 w 25189"/>
                <a:gd name="connsiteY49" fmla="*/ 7540 h 25940"/>
                <a:gd name="connsiteX50" fmla="*/ 21893 w 25189"/>
                <a:gd name="connsiteY50" fmla="*/ 6364 h 25940"/>
                <a:gd name="connsiteX51" fmla="*/ 20717 w 25189"/>
                <a:gd name="connsiteY51" fmla="*/ 4565 h 25940"/>
                <a:gd name="connsiteX52" fmla="*/ 19956 w 25189"/>
                <a:gd name="connsiteY52" fmla="*/ 3597 h 25940"/>
                <a:gd name="connsiteX53" fmla="*/ 18433 w 25189"/>
                <a:gd name="connsiteY53" fmla="*/ 2144 h 25940"/>
                <a:gd name="connsiteX54" fmla="*/ 16841 w 25189"/>
                <a:gd name="connsiteY54" fmla="*/ 1107 h 25940"/>
                <a:gd name="connsiteX55" fmla="*/ 15180 w 25189"/>
                <a:gd name="connsiteY55" fmla="*/ 415 h 25940"/>
                <a:gd name="connsiteX56" fmla="*/ 13173 w 25189"/>
                <a:gd name="connsiteY56" fmla="*/ 0 h 25940"/>
                <a:gd name="connsiteX57" fmla="*/ 13173 w 25189"/>
                <a:gd name="connsiteY57" fmla="*/ 0 h 2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5189" h="25940">
                  <a:moveTo>
                    <a:pt x="13104" y="5050"/>
                  </a:moveTo>
                  <a:lnTo>
                    <a:pt x="14765" y="5742"/>
                  </a:lnTo>
                  <a:lnTo>
                    <a:pt x="16288" y="7194"/>
                  </a:lnTo>
                  <a:lnTo>
                    <a:pt x="17464" y="8992"/>
                  </a:lnTo>
                  <a:lnTo>
                    <a:pt x="18018" y="10722"/>
                  </a:lnTo>
                  <a:lnTo>
                    <a:pt x="15872" y="10307"/>
                  </a:lnTo>
                  <a:lnTo>
                    <a:pt x="17395" y="12382"/>
                  </a:lnTo>
                  <a:lnTo>
                    <a:pt x="19263" y="13350"/>
                  </a:lnTo>
                  <a:lnTo>
                    <a:pt x="19956" y="14319"/>
                  </a:lnTo>
                  <a:lnTo>
                    <a:pt x="17949" y="16463"/>
                  </a:lnTo>
                  <a:lnTo>
                    <a:pt x="15457" y="17708"/>
                  </a:lnTo>
                  <a:lnTo>
                    <a:pt x="11581" y="19161"/>
                  </a:lnTo>
                  <a:lnTo>
                    <a:pt x="7636" y="20337"/>
                  </a:lnTo>
                  <a:lnTo>
                    <a:pt x="5076" y="20683"/>
                  </a:lnTo>
                  <a:lnTo>
                    <a:pt x="6390" y="17847"/>
                  </a:lnTo>
                  <a:lnTo>
                    <a:pt x="9644" y="12935"/>
                  </a:lnTo>
                  <a:lnTo>
                    <a:pt x="10681" y="10168"/>
                  </a:lnTo>
                  <a:lnTo>
                    <a:pt x="10681" y="8162"/>
                  </a:lnTo>
                  <a:cubicBezTo>
                    <a:pt x="10681" y="8162"/>
                    <a:pt x="10405" y="6502"/>
                    <a:pt x="10405" y="6502"/>
                  </a:cubicBezTo>
                  <a:lnTo>
                    <a:pt x="10958" y="5395"/>
                  </a:lnTo>
                  <a:lnTo>
                    <a:pt x="13173" y="5188"/>
                  </a:lnTo>
                  <a:moveTo>
                    <a:pt x="13173" y="0"/>
                  </a:moveTo>
                  <a:cubicBezTo>
                    <a:pt x="13173" y="0"/>
                    <a:pt x="12827" y="0"/>
                    <a:pt x="12689" y="0"/>
                  </a:cubicBezTo>
                  <a:lnTo>
                    <a:pt x="10474" y="207"/>
                  </a:lnTo>
                  <a:cubicBezTo>
                    <a:pt x="8675" y="415"/>
                    <a:pt x="7082" y="1452"/>
                    <a:pt x="6321" y="3113"/>
                  </a:cubicBezTo>
                  <a:lnTo>
                    <a:pt x="5768" y="4219"/>
                  </a:lnTo>
                  <a:cubicBezTo>
                    <a:pt x="5352" y="5119"/>
                    <a:pt x="5145" y="6157"/>
                    <a:pt x="5283" y="7125"/>
                  </a:cubicBezTo>
                  <a:lnTo>
                    <a:pt x="5490" y="8577"/>
                  </a:lnTo>
                  <a:lnTo>
                    <a:pt x="5490" y="9338"/>
                  </a:lnTo>
                  <a:cubicBezTo>
                    <a:pt x="5490" y="9338"/>
                    <a:pt x="5076" y="10583"/>
                    <a:pt x="5076" y="10583"/>
                  </a:cubicBezTo>
                  <a:lnTo>
                    <a:pt x="2168" y="15011"/>
                  </a:lnTo>
                  <a:cubicBezTo>
                    <a:pt x="2168" y="15011"/>
                    <a:pt x="1891" y="15426"/>
                    <a:pt x="1823" y="15633"/>
                  </a:cubicBezTo>
                  <a:lnTo>
                    <a:pt x="507" y="18469"/>
                  </a:lnTo>
                  <a:cubicBezTo>
                    <a:pt x="-323" y="20199"/>
                    <a:pt x="-115" y="22204"/>
                    <a:pt x="992" y="23796"/>
                  </a:cubicBezTo>
                  <a:cubicBezTo>
                    <a:pt x="1961" y="25110"/>
                    <a:pt x="3553" y="25940"/>
                    <a:pt x="5145" y="25940"/>
                  </a:cubicBezTo>
                  <a:cubicBezTo>
                    <a:pt x="5352" y="25940"/>
                    <a:pt x="5629" y="25940"/>
                    <a:pt x="5837" y="25940"/>
                  </a:cubicBezTo>
                  <a:lnTo>
                    <a:pt x="8398" y="25594"/>
                  </a:lnTo>
                  <a:cubicBezTo>
                    <a:pt x="8398" y="25594"/>
                    <a:pt x="8882" y="25525"/>
                    <a:pt x="9159" y="25456"/>
                  </a:cubicBezTo>
                  <a:lnTo>
                    <a:pt x="13104" y="24280"/>
                  </a:lnTo>
                  <a:cubicBezTo>
                    <a:pt x="13104" y="24280"/>
                    <a:pt x="13381" y="24211"/>
                    <a:pt x="13519" y="24141"/>
                  </a:cubicBezTo>
                  <a:lnTo>
                    <a:pt x="17395" y="22689"/>
                  </a:lnTo>
                  <a:cubicBezTo>
                    <a:pt x="17395" y="22689"/>
                    <a:pt x="17672" y="22551"/>
                    <a:pt x="17810" y="22481"/>
                  </a:cubicBezTo>
                  <a:lnTo>
                    <a:pt x="20302" y="21236"/>
                  </a:lnTo>
                  <a:cubicBezTo>
                    <a:pt x="20856" y="20959"/>
                    <a:pt x="21340" y="20614"/>
                    <a:pt x="21756" y="20129"/>
                  </a:cubicBezTo>
                  <a:lnTo>
                    <a:pt x="23762" y="17985"/>
                  </a:lnTo>
                  <a:cubicBezTo>
                    <a:pt x="25493" y="16118"/>
                    <a:pt x="25700" y="13281"/>
                    <a:pt x="24109" y="11275"/>
                  </a:cubicBezTo>
                  <a:lnTo>
                    <a:pt x="23417" y="10307"/>
                  </a:lnTo>
                  <a:cubicBezTo>
                    <a:pt x="23417" y="10307"/>
                    <a:pt x="23278" y="10099"/>
                    <a:pt x="23209" y="10030"/>
                  </a:cubicBezTo>
                  <a:cubicBezTo>
                    <a:pt x="23209" y="9753"/>
                    <a:pt x="23140" y="9546"/>
                    <a:pt x="23001" y="9269"/>
                  </a:cubicBezTo>
                  <a:lnTo>
                    <a:pt x="22448" y="7540"/>
                  </a:lnTo>
                  <a:cubicBezTo>
                    <a:pt x="22309" y="7125"/>
                    <a:pt x="22101" y="6710"/>
                    <a:pt x="21893" y="6364"/>
                  </a:cubicBezTo>
                  <a:lnTo>
                    <a:pt x="20717" y="4565"/>
                  </a:lnTo>
                  <a:cubicBezTo>
                    <a:pt x="20510" y="4219"/>
                    <a:pt x="20232" y="3874"/>
                    <a:pt x="19956" y="3597"/>
                  </a:cubicBezTo>
                  <a:lnTo>
                    <a:pt x="18433" y="2144"/>
                  </a:lnTo>
                  <a:cubicBezTo>
                    <a:pt x="17949" y="1729"/>
                    <a:pt x="17395" y="1384"/>
                    <a:pt x="16841" y="1107"/>
                  </a:cubicBezTo>
                  <a:lnTo>
                    <a:pt x="15180" y="415"/>
                  </a:lnTo>
                  <a:cubicBezTo>
                    <a:pt x="14557" y="138"/>
                    <a:pt x="13866" y="0"/>
                    <a:pt x="13173" y="0"/>
                  </a:cubicBezTo>
                  <a:lnTo>
                    <a:pt x="1317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3" name="Freeform 3782">
              <a:extLst>
                <a:ext uri="{FF2B5EF4-FFF2-40B4-BE49-F238E27FC236}">
                  <a16:creationId xmlns:a16="http://schemas.microsoft.com/office/drawing/2014/main" id="{DEB0712D-4488-1360-CD0F-0C81A761863D}"/>
                </a:ext>
              </a:extLst>
            </p:cNvPr>
            <p:cNvSpPr/>
            <p:nvPr/>
          </p:nvSpPr>
          <p:spPr>
            <a:xfrm>
              <a:off x="9651772" y="6410114"/>
              <a:ext cx="3041" cy="4422"/>
            </a:xfrm>
            <a:custGeom>
              <a:avLst/>
              <a:gdLst>
                <a:gd name="connsiteX0" fmla="*/ 207 w 2283"/>
                <a:gd name="connsiteY0" fmla="*/ 1038 h 3320"/>
                <a:gd name="connsiteX1" fmla="*/ 0 w 2283"/>
                <a:gd name="connsiteY1" fmla="*/ 1937 h 3320"/>
                <a:gd name="connsiteX2" fmla="*/ 761 w 2283"/>
                <a:gd name="connsiteY2" fmla="*/ 2767 h 3320"/>
                <a:gd name="connsiteX3" fmla="*/ 2284 w 2283"/>
                <a:gd name="connsiteY3" fmla="*/ 3320 h 3320"/>
                <a:gd name="connsiteX4" fmla="*/ 2214 w 2283"/>
                <a:gd name="connsiteY4" fmla="*/ 2490 h 3320"/>
                <a:gd name="connsiteX5" fmla="*/ 1453 w 2283"/>
                <a:gd name="connsiteY5" fmla="*/ 0 h 3320"/>
                <a:gd name="connsiteX6" fmla="*/ 207 w 2283"/>
                <a:gd name="connsiteY6" fmla="*/ 1038 h 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3" h="3320">
                  <a:moveTo>
                    <a:pt x="207" y="1038"/>
                  </a:moveTo>
                  <a:lnTo>
                    <a:pt x="0" y="1937"/>
                  </a:lnTo>
                  <a:lnTo>
                    <a:pt x="761" y="2767"/>
                  </a:lnTo>
                  <a:lnTo>
                    <a:pt x="2284" y="3320"/>
                  </a:lnTo>
                  <a:lnTo>
                    <a:pt x="2214" y="2490"/>
                  </a:lnTo>
                  <a:lnTo>
                    <a:pt x="1453" y="0"/>
                  </a:lnTo>
                  <a:lnTo>
                    <a:pt x="207" y="10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4" name="Freeform 3783">
              <a:extLst>
                <a:ext uri="{FF2B5EF4-FFF2-40B4-BE49-F238E27FC236}">
                  <a16:creationId xmlns:a16="http://schemas.microsoft.com/office/drawing/2014/main" id="{1C178B6A-C315-9FB8-96D7-1C4BEF857B32}"/>
                </a:ext>
              </a:extLst>
            </p:cNvPr>
            <p:cNvSpPr/>
            <p:nvPr/>
          </p:nvSpPr>
          <p:spPr>
            <a:xfrm>
              <a:off x="9644906" y="6403205"/>
              <a:ext cx="16869" cy="18241"/>
            </a:xfrm>
            <a:custGeom>
              <a:avLst/>
              <a:gdLst>
                <a:gd name="connsiteX0" fmla="*/ 6608 w 12666"/>
                <a:gd name="connsiteY0" fmla="*/ 5188 h 13696"/>
                <a:gd name="connsiteX1" fmla="*/ 7370 w 12666"/>
                <a:gd name="connsiteY1" fmla="*/ 7678 h 13696"/>
                <a:gd name="connsiteX2" fmla="*/ 7508 w 12666"/>
                <a:gd name="connsiteY2" fmla="*/ 8508 h 13696"/>
                <a:gd name="connsiteX3" fmla="*/ 5986 w 12666"/>
                <a:gd name="connsiteY3" fmla="*/ 7955 h 13696"/>
                <a:gd name="connsiteX4" fmla="*/ 5224 w 12666"/>
                <a:gd name="connsiteY4" fmla="*/ 7194 h 13696"/>
                <a:gd name="connsiteX5" fmla="*/ 5432 w 12666"/>
                <a:gd name="connsiteY5" fmla="*/ 6226 h 13696"/>
                <a:gd name="connsiteX6" fmla="*/ 6678 w 12666"/>
                <a:gd name="connsiteY6" fmla="*/ 5188 h 13696"/>
                <a:gd name="connsiteX7" fmla="*/ 6678 w 12666"/>
                <a:gd name="connsiteY7" fmla="*/ 0 h 13696"/>
                <a:gd name="connsiteX8" fmla="*/ 3356 w 12666"/>
                <a:gd name="connsiteY8" fmla="*/ 1176 h 13696"/>
                <a:gd name="connsiteX9" fmla="*/ 2110 w 12666"/>
                <a:gd name="connsiteY9" fmla="*/ 2214 h 13696"/>
                <a:gd name="connsiteX10" fmla="*/ 310 w 12666"/>
                <a:gd name="connsiteY10" fmla="*/ 5257 h 13696"/>
                <a:gd name="connsiteX11" fmla="*/ 102 w 12666"/>
                <a:gd name="connsiteY11" fmla="*/ 6226 h 13696"/>
                <a:gd name="connsiteX12" fmla="*/ 1418 w 12666"/>
                <a:gd name="connsiteY12" fmla="*/ 10791 h 13696"/>
                <a:gd name="connsiteX13" fmla="*/ 2179 w 12666"/>
                <a:gd name="connsiteY13" fmla="*/ 11552 h 13696"/>
                <a:gd name="connsiteX14" fmla="*/ 4256 w 12666"/>
                <a:gd name="connsiteY14" fmla="*/ 12866 h 13696"/>
                <a:gd name="connsiteX15" fmla="*/ 5778 w 12666"/>
                <a:gd name="connsiteY15" fmla="*/ 13420 h 13696"/>
                <a:gd name="connsiteX16" fmla="*/ 7508 w 12666"/>
                <a:gd name="connsiteY16" fmla="*/ 13696 h 13696"/>
                <a:gd name="connsiteX17" fmla="*/ 10761 w 12666"/>
                <a:gd name="connsiteY17" fmla="*/ 12520 h 13696"/>
                <a:gd name="connsiteX18" fmla="*/ 12630 w 12666"/>
                <a:gd name="connsiteY18" fmla="*/ 7817 h 13696"/>
                <a:gd name="connsiteX19" fmla="*/ 12491 w 12666"/>
                <a:gd name="connsiteY19" fmla="*/ 6987 h 13696"/>
                <a:gd name="connsiteX20" fmla="*/ 12283 w 12666"/>
                <a:gd name="connsiteY20" fmla="*/ 6157 h 13696"/>
                <a:gd name="connsiteX21" fmla="*/ 11522 w 12666"/>
                <a:gd name="connsiteY21" fmla="*/ 3666 h 13696"/>
                <a:gd name="connsiteX22" fmla="*/ 8062 w 12666"/>
                <a:gd name="connsiteY22" fmla="*/ 208 h 13696"/>
                <a:gd name="connsiteX23" fmla="*/ 6539 w 12666"/>
                <a:gd name="connsiteY23" fmla="*/ 0 h 13696"/>
                <a:gd name="connsiteX24" fmla="*/ 6539 w 12666"/>
                <a:gd name="connsiteY24" fmla="*/ 0 h 1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666" h="13696">
                  <a:moveTo>
                    <a:pt x="6608" y="5188"/>
                  </a:moveTo>
                  <a:lnTo>
                    <a:pt x="7370" y="7678"/>
                  </a:lnTo>
                  <a:lnTo>
                    <a:pt x="7508" y="8508"/>
                  </a:lnTo>
                  <a:lnTo>
                    <a:pt x="5986" y="7955"/>
                  </a:lnTo>
                  <a:lnTo>
                    <a:pt x="5224" y="7194"/>
                  </a:lnTo>
                  <a:lnTo>
                    <a:pt x="5432" y="6226"/>
                  </a:lnTo>
                  <a:lnTo>
                    <a:pt x="6678" y="5188"/>
                  </a:lnTo>
                  <a:moveTo>
                    <a:pt x="6678" y="0"/>
                  </a:moveTo>
                  <a:cubicBezTo>
                    <a:pt x="5501" y="0"/>
                    <a:pt x="4324" y="415"/>
                    <a:pt x="3356" y="1176"/>
                  </a:cubicBezTo>
                  <a:lnTo>
                    <a:pt x="2110" y="2214"/>
                  </a:lnTo>
                  <a:cubicBezTo>
                    <a:pt x="1210" y="2974"/>
                    <a:pt x="518" y="4081"/>
                    <a:pt x="310" y="5257"/>
                  </a:cubicBezTo>
                  <a:lnTo>
                    <a:pt x="102" y="6226"/>
                  </a:lnTo>
                  <a:cubicBezTo>
                    <a:pt x="-243" y="7886"/>
                    <a:pt x="310" y="9546"/>
                    <a:pt x="1418" y="10791"/>
                  </a:cubicBezTo>
                  <a:lnTo>
                    <a:pt x="2179" y="11552"/>
                  </a:lnTo>
                  <a:cubicBezTo>
                    <a:pt x="2732" y="12175"/>
                    <a:pt x="3425" y="12590"/>
                    <a:pt x="4256" y="12866"/>
                  </a:cubicBezTo>
                  <a:lnTo>
                    <a:pt x="5778" y="13420"/>
                  </a:lnTo>
                  <a:cubicBezTo>
                    <a:pt x="6331" y="13627"/>
                    <a:pt x="6886" y="13696"/>
                    <a:pt x="7508" y="13696"/>
                  </a:cubicBezTo>
                  <a:cubicBezTo>
                    <a:pt x="8684" y="13696"/>
                    <a:pt x="9861" y="13281"/>
                    <a:pt x="10761" y="12520"/>
                  </a:cubicBezTo>
                  <a:cubicBezTo>
                    <a:pt x="12145" y="11414"/>
                    <a:pt x="12838" y="9615"/>
                    <a:pt x="12630" y="7817"/>
                  </a:cubicBezTo>
                  <a:lnTo>
                    <a:pt x="12491" y="6987"/>
                  </a:lnTo>
                  <a:cubicBezTo>
                    <a:pt x="12491" y="6987"/>
                    <a:pt x="12422" y="6433"/>
                    <a:pt x="12283" y="6157"/>
                  </a:cubicBezTo>
                  <a:lnTo>
                    <a:pt x="11522" y="3666"/>
                  </a:lnTo>
                  <a:cubicBezTo>
                    <a:pt x="11038" y="2006"/>
                    <a:pt x="9723" y="692"/>
                    <a:pt x="8062" y="208"/>
                  </a:cubicBezTo>
                  <a:cubicBezTo>
                    <a:pt x="7578" y="69"/>
                    <a:pt x="7093" y="0"/>
                    <a:pt x="6539" y="0"/>
                  </a:cubicBezTo>
                  <a:lnTo>
                    <a:pt x="653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5" name="Freeform 3784">
              <a:extLst>
                <a:ext uri="{FF2B5EF4-FFF2-40B4-BE49-F238E27FC236}">
                  <a16:creationId xmlns:a16="http://schemas.microsoft.com/office/drawing/2014/main" id="{2B639144-83E4-D5B9-6EDC-EECFE9B4A423}"/>
                </a:ext>
              </a:extLst>
            </p:cNvPr>
            <p:cNvSpPr/>
            <p:nvPr/>
          </p:nvSpPr>
          <p:spPr>
            <a:xfrm>
              <a:off x="9639788" y="6246311"/>
              <a:ext cx="218183" cy="216682"/>
            </a:xfrm>
            <a:custGeom>
              <a:avLst/>
              <a:gdLst>
                <a:gd name="connsiteX0" fmla="*/ 160708 w 163822"/>
                <a:gd name="connsiteY0" fmla="*/ 18054 h 162695"/>
                <a:gd name="connsiteX1" fmla="*/ 158908 w 163822"/>
                <a:gd name="connsiteY1" fmla="*/ 18815 h 162695"/>
                <a:gd name="connsiteX2" fmla="*/ 156970 w 163822"/>
                <a:gd name="connsiteY2" fmla="*/ 18884 h 162695"/>
                <a:gd name="connsiteX3" fmla="*/ 158770 w 163822"/>
                <a:gd name="connsiteY3" fmla="*/ 17916 h 162695"/>
                <a:gd name="connsiteX4" fmla="*/ 160224 w 163822"/>
                <a:gd name="connsiteY4" fmla="*/ 16601 h 162695"/>
                <a:gd name="connsiteX5" fmla="*/ 161400 w 163822"/>
                <a:gd name="connsiteY5" fmla="*/ 14941 h 162695"/>
                <a:gd name="connsiteX6" fmla="*/ 162438 w 163822"/>
                <a:gd name="connsiteY6" fmla="*/ 13212 h 162695"/>
                <a:gd name="connsiteX7" fmla="*/ 161054 w 163822"/>
                <a:gd name="connsiteY7" fmla="*/ 12797 h 162695"/>
                <a:gd name="connsiteX8" fmla="*/ 159532 w 163822"/>
                <a:gd name="connsiteY8" fmla="*/ 12590 h 162695"/>
                <a:gd name="connsiteX9" fmla="*/ 156140 w 163822"/>
                <a:gd name="connsiteY9" fmla="*/ 12520 h 162695"/>
                <a:gd name="connsiteX10" fmla="*/ 156071 w 163822"/>
                <a:gd name="connsiteY10" fmla="*/ 14457 h 162695"/>
                <a:gd name="connsiteX11" fmla="*/ 155171 w 163822"/>
                <a:gd name="connsiteY11" fmla="*/ 16601 h 162695"/>
                <a:gd name="connsiteX12" fmla="*/ 153717 w 163822"/>
                <a:gd name="connsiteY12" fmla="*/ 18538 h 162695"/>
                <a:gd name="connsiteX13" fmla="*/ 151987 w 163822"/>
                <a:gd name="connsiteY13" fmla="*/ 19645 h 162695"/>
                <a:gd name="connsiteX14" fmla="*/ 153164 w 163822"/>
                <a:gd name="connsiteY14" fmla="*/ 17086 h 162695"/>
                <a:gd name="connsiteX15" fmla="*/ 153717 w 163822"/>
                <a:gd name="connsiteY15" fmla="*/ 14734 h 162695"/>
                <a:gd name="connsiteX16" fmla="*/ 154479 w 163822"/>
                <a:gd name="connsiteY16" fmla="*/ 12520 h 162695"/>
                <a:gd name="connsiteX17" fmla="*/ 156209 w 163822"/>
                <a:gd name="connsiteY17" fmla="*/ 10583 h 162695"/>
                <a:gd name="connsiteX18" fmla="*/ 153579 w 163822"/>
                <a:gd name="connsiteY18" fmla="*/ 11552 h 162695"/>
                <a:gd name="connsiteX19" fmla="*/ 151295 w 163822"/>
                <a:gd name="connsiteY19" fmla="*/ 12590 h 162695"/>
                <a:gd name="connsiteX20" fmla="*/ 141398 w 163822"/>
                <a:gd name="connsiteY20" fmla="*/ 19092 h 162695"/>
                <a:gd name="connsiteX21" fmla="*/ 138906 w 163822"/>
                <a:gd name="connsiteY21" fmla="*/ 19438 h 162695"/>
                <a:gd name="connsiteX22" fmla="*/ 136830 w 163822"/>
                <a:gd name="connsiteY22" fmla="*/ 17431 h 162695"/>
                <a:gd name="connsiteX23" fmla="*/ 136484 w 163822"/>
                <a:gd name="connsiteY23" fmla="*/ 16048 h 162695"/>
                <a:gd name="connsiteX24" fmla="*/ 136553 w 163822"/>
                <a:gd name="connsiteY24" fmla="*/ 12935 h 162695"/>
                <a:gd name="connsiteX25" fmla="*/ 136276 w 163822"/>
                <a:gd name="connsiteY25" fmla="*/ 11552 h 162695"/>
                <a:gd name="connsiteX26" fmla="*/ 135239 w 163822"/>
                <a:gd name="connsiteY26" fmla="*/ 9961 h 162695"/>
                <a:gd name="connsiteX27" fmla="*/ 134200 w 163822"/>
                <a:gd name="connsiteY27" fmla="*/ 9200 h 162695"/>
                <a:gd name="connsiteX28" fmla="*/ 132954 w 163822"/>
                <a:gd name="connsiteY28" fmla="*/ 8577 h 162695"/>
                <a:gd name="connsiteX29" fmla="*/ 131640 w 163822"/>
                <a:gd name="connsiteY29" fmla="*/ 7540 h 162695"/>
                <a:gd name="connsiteX30" fmla="*/ 129979 w 163822"/>
                <a:gd name="connsiteY30" fmla="*/ 5050 h 162695"/>
                <a:gd name="connsiteX31" fmla="*/ 129494 w 163822"/>
                <a:gd name="connsiteY31" fmla="*/ 2629 h 162695"/>
                <a:gd name="connsiteX32" fmla="*/ 130809 w 163822"/>
                <a:gd name="connsiteY32" fmla="*/ 830 h 162695"/>
                <a:gd name="connsiteX33" fmla="*/ 134270 w 163822"/>
                <a:gd name="connsiteY33" fmla="*/ 484 h 162695"/>
                <a:gd name="connsiteX34" fmla="*/ 130048 w 163822"/>
                <a:gd name="connsiteY34" fmla="*/ 0 h 162695"/>
                <a:gd name="connsiteX35" fmla="*/ 126033 w 163822"/>
                <a:gd name="connsiteY35" fmla="*/ 1591 h 162695"/>
                <a:gd name="connsiteX36" fmla="*/ 122503 w 163822"/>
                <a:gd name="connsiteY36" fmla="*/ 4427 h 162695"/>
                <a:gd name="connsiteX37" fmla="*/ 119666 w 163822"/>
                <a:gd name="connsiteY37" fmla="*/ 7678 h 162695"/>
                <a:gd name="connsiteX38" fmla="*/ 117520 w 163822"/>
                <a:gd name="connsiteY38" fmla="*/ 12036 h 162695"/>
                <a:gd name="connsiteX39" fmla="*/ 115582 w 163822"/>
                <a:gd name="connsiteY39" fmla="*/ 21582 h 162695"/>
                <a:gd name="connsiteX40" fmla="*/ 113713 w 163822"/>
                <a:gd name="connsiteY40" fmla="*/ 26217 h 162695"/>
                <a:gd name="connsiteX41" fmla="*/ 110807 w 163822"/>
                <a:gd name="connsiteY41" fmla="*/ 29468 h 162695"/>
                <a:gd name="connsiteX42" fmla="*/ 104993 w 163822"/>
                <a:gd name="connsiteY42" fmla="*/ 33549 h 162695"/>
                <a:gd name="connsiteX43" fmla="*/ 102848 w 163822"/>
                <a:gd name="connsiteY43" fmla="*/ 37008 h 162695"/>
                <a:gd name="connsiteX44" fmla="*/ 100148 w 163822"/>
                <a:gd name="connsiteY44" fmla="*/ 43994 h 162695"/>
                <a:gd name="connsiteX45" fmla="*/ 99456 w 163822"/>
                <a:gd name="connsiteY45" fmla="*/ 47729 h 162695"/>
                <a:gd name="connsiteX46" fmla="*/ 100356 w 163822"/>
                <a:gd name="connsiteY46" fmla="*/ 50427 h 162695"/>
                <a:gd name="connsiteX47" fmla="*/ 97103 w 163822"/>
                <a:gd name="connsiteY47" fmla="*/ 51880 h 162695"/>
                <a:gd name="connsiteX48" fmla="*/ 95719 w 163822"/>
                <a:gd name="connsiteY48" fmla="*/ 54993 h 162695"/>
                <a:gd name="connsiteX49" fmla="*/ 95096 w 163822"/>
                <a:gd name="connsiteY49" fmla="*/ 58590 h 162695"/>
                <a:gd name="connsiteX50" fmla="*/ 94127 w 163822"/>
                <a:gd name="connsiteY50" fmla="*/ 61564 h 162695"/>
                <a:gd name="connsiteX51" fmla="*/ 94265 w 163822"/>
                <a:gd name="connsiteY51" fmla="*/ 60319 h 162695"/>
                <a:gd name="connsiteX52" fmla="*/ 94127 w 163822"/>
                <a:gd name="connsiteY52" fmla="*/ 59282 h 162695"/>
                <a:gd name="connsiteX53" fmla="*/ 93781 w 163822"/>
                <a:gd name="connsiteY53" fmla="*/ 58313 h 162695"/>
                <a:gd name="connsiteX54" fmla="*/ 93227 w 163822"/>
                <a:gd name="connsiteY54" fmla="*/ 57137 h 162695"/>
                <a:gd name="connsiteX55" fmla="*/ 89836 w 163822"/>
                <a:gd name="connsiteY55" fmla="*/ 61011 h 162695"/>
                <a:gd name="connsiteX56" fmla="*/ 88590 w 163822"/>
                <a:gd name="connsiteY56" fmla="*/ 63086 h 162695"/>
                <a:gd name="connsiteX57" fmla="*/ 88383 w 163822"/>
                <a:gd name="connsiteY57" fmla="*/ 65438 h 162695"/>
                <a:gd name="connsiteX58" fmla="*/ 86791 w 163822"/>
                <a:gd name="connsiteY58" fmla="*/ 63985 h 162695"/>
                <a:gd name="connsiteX59" fmla="*/ 85130 w 163822"/>
                <a:gd name="connsiteY59" fmla="*/ 64124 h 162695"/>
                <a:gd name="connsiteX60" fmla="*/ 84368 w 163822"/>
                <a:gd name="connsiteY60" fmla="*/ 65369 h 162695"/>
                <a:gd name="connsiteX61" fmla="*/ 85822 w 163822"/>
                <a:gd name="connsiteY61" fmla="*/ 67029 h 162695"/>
                <a:gd name="connsiteX62" fmla="*/ 84230 w 163822"/>
                <a:gd name="connsiteY62" fmla="*/ 66061 h 162695"/>
                <a:gd name="connsiteX63" fmla="*/ 82568 w 163822"/>
                <a:gd name="connsiteY63" fmla="*/ 65853 h 162695"/>
                <a:gd name="connsiteX64" fmla="*/ 80907 w 163822"/>
                <a:gd name="connsiteY64" fmla="*/ 66337 h 162695"/>
                <a:gd name="connsiteX65" fmla="*/ 79385 w 163822"/>
                <a:gd name="connsiteY65" fmla="*/ 67444 h 162695"/>
                <a:gd name="connsiteX66" fmla="*/ 80008 w 163822"/>
                <a:gd name="connsiteY66" fmla="*/ 67928 h 162695"/>
                <a:gd name="connsiteX67" fmla="*/ 80907 w 163822"/>
                <a:gd name="connsiteY67" fmla="*/ 68966 h 162695"/>
                <a:gd name="connsiteX68" fmla="*/ 81323 w 163822"/>
                <a:gd name="connsiteY68" fmla="*/ 69450 h 162695"/>
                <a:gd name="connsiteX69" fmla="*/ 78624 w 163822"/>
                <a:gd name="connsiteY69" fmla="*/ 69104 h 162695"/>
                <a:gd name="connsiteX70" fmla="*/ 75716 w 163822"/>
                <a:gd name="connsiteY70" fmla="*/ 71041 h 162695"/>
                <a:gd name="connsiteX71" fmla="*/ 72741 w 163822"/>
                <a:gd name="connsiteY71" fmla="*/ 73877 h 162695"/>
                <a:gd name="connsiteX72" fmla="*/ 70249 w 163822"/>
                <a:gd name="connsiteY72" fmla="*/ 75814 h 162695"/>
                <a:gd name="connsiteX73" fmla="*/ 71218 w 163822"/>
                <a:gd name="connsiteY73" fmla="*/ 76367 h 162695"/>
                <a:gd name="connsiteX74" fmla="*/ 70180 w 163822"/>
                <a:gd name="connsiteY74" fmla="*/ 76852 h 162695"/>
                <a:gd name="connsiteX75" fmla="*/ 69903 w 163822"/>
                <a:gd name="connsiteY75" fmla="*/ 77128 h 162695"/>
                <a:gd name="connsiteX76" fmla="*/ 69903 w 163822"/>
                <a:gd name="connsiteY76" fmla="*/ 77612 h 162695"/>
                <a:gd name="connsiteX77" fmla="*/ 69695 w 163822"/>
                <a:gd name="connsiteY77" fmla="*/ 78788 h 162695"/>
                <a:gd name="connsiteX78" fmla="*/ 65612 w 163822"/>
                <a:gd name="connsiteY78" fmla="*/ 79826 h 162695"/>
                <a:gd name="connsiteX79" fmla="*/ 60283 w 163822"/>
                <a:gd name="connsiteY79" fmla="*/ 82040 h 162695"/>
                <a:gd name="connsiteX80" fmla="*/ 56269 w 163822"/>
                <a:gd name="connsiteY80" fmla="*/ 85222 h 162695"/>
                <a:gd name="connsiteX81" fmla="*/ 56061 w 163822"/>
                <a:gd name="connsiteY81" fmla="*/ 88749 h 162695"/>
                <a:gd name="connsiteX82" fmla="*/ 53846 w 163822"/>
                <a:gd name="connsiteY82" fmla="*/ 87712 h 162695"/>
                <a:gd name="connsiteX83" fmla="*/ 52116 w 163822"/>
                <a:gd name="connsiteY83" fmla="*/ 88334 h 162695"/>
                <a:gd name="connsiteX84" fmla="*/ 50386 w 163822"/>
                <a:gd name="connsiteY84" fmla="*/ 89718 h 162695"/>
                <a:gd name="connsiteX85" fmla="*/ 48309 w 163822"/>
                <a:gd name="connsiteY85" fmla="*/ 90825 h 162695"/>
                <a:gd name="connsiteX86" fmla="*/ 46440 w 163822"/>
                <a:gd name="connsiteY86" fmla="*/ 91101 h 162695"/>
                <a:gd name="connsiteX87" fmla="*/ 44572 w 163822"/>
                <a:gd name="connsiteY87" fmla="*/ 91101 h 162695"/>
                <a:gd name="connsiteX88" fmla="*/ 42704 w 163822"/>
                <a:gd name="connsiteY88" fmla="*/ 91309 h 162695"/>
                <a:gd name="connsiteX89" fmla="*/ 40696 w 163822"/>
                <a:gd name="connsiteY89" fmla="*/ 92208 h 162695"/>
                <a:gd name="connsiteX90" fmla="*/ 36474 w 163822"/>
                <a:gd name="connsiteY90" fmla="*/ 95321 h 162695"/>
                <a:gd name="connsiteX91" fmla="*/ 32322 w 163822"/>
                <a:gd name="connsiteY91" fmla="*/ 99610 h 162695"/>
                <a:gd name="connsiteX92" fmla="*/ 29692 w 163822"/>
                <a:gd name="connsiteY92" fmla="*/ 104313 h 162695"/>
                <a:gd name="connsiteX93" fmla="*/ 29692 w 163822"/>
                <a:gd name="connsiteY93" fmla="*/ 108948 h 162695"/>
                <a:gd name="connsiteX94" fmla="*/ 27684 w 163822"/>
                <a:gd name="connsiteY94" fmla="*/ 107634 h 162695"/>
                <a:gd name="connsiteX95" fmla="*/ 25331 w 163822"/>
                <a:gd name="connsiteY95" fmla="*/ 108118 h 162695"/>
                <a:gd name="connsiteX96" fmla="*/ 22978 w 163822"/>
                <a:gd name="connsiteY96" fmla="*/ 109640 h 162695"/>
                <a:gd name="connsiteX97" fmla="*/ 21386 w 163822"/>
                <a:gd name="connsiteY97" fmla="*/ 111577 h 162695"/>
                <a:gd name="connsiteX98" fmla="*/ 20833 w 163822"/>
                <a:gd name="connsiteY98" fmla="*/ 112891 h 162695"/>
                <a:gd name="connsiteX99" fmla="*/ 20625 w 163822"/>
                <a:gd name="connsiteY99" fmla="*/ 114067 h 162695"/>
                <a:gd name="connsiteX100" fmla="*/ 20486 w 163822"/>
                <a:gd name="connsiteY100" fmla="*/ 116903 h 162695"/>
                <a:gd name="connsiteX101" fmla="*/ 20348 w 163822"/>
                <a:gd name="connsiteY101" fmla="*/ 116004 h 162695"/>
                <a:gd name="connsiteX102" fmla="*/ 19586 w 163822"/>
                <a:gd name="connsiteY102" fmla="*/ 114274 h 162695"/>
                <a:gd name="connsiteX103" fmla="*/ 19379 w 163822"/>
                <a:gd name="connsiteY103" fmla="*/ 113375 h 162695"/>
                <a:gd name="connsiteX104" fmla="*/ 17372 w 163822"/>
                <a:gd name="connsiteY104" fmla="*/ 114828 h 162695"/>
                <a:gd name="connsiteX105" fmla="*/ 15434 w 163822"/>
                <a:gd name="connsiteY105" fmla="*/ 116557 h 162695"/>
                <a:gd name="connsiteX106" fmla="*/ 14742 w 163822"/>
                <a:gd name="connsiteY106" fmla="*/ 118356 h 162695"/>
                <a:gd name="connsiteX107" fmla="*/ 16264 w 163822"/>
                <a:gd name="connsiteY107" fmla="*/ 120292 h 162695"/>
                <a:gd name="connsiteX108" fmla="*/ 13081 w 163822"/>
                <a:gd name="connsiteY108" fmla="*/ 120224 h 162695"/>
                <a:gd name="connsiteX109" fmla="*/ 11627 w 163822"/>
                <a:gd name="connsiteY109" fmla="*/ 122022 h 162695"/>
                <a:gd name="connsiteX110" fmla="*/ 12320 w 163822"/>
                <a:gd name="connsiteY110" fmla="*/ 124374 h 162695"/>
                <a:gd name="connsiteX111" fmla="*/ 15642 w 163822"/>
                <a:gd name="connsiteY111" fmla="*/ 126034 h 162695"/>
                <a:gd name="connsiteX112" fmla="*/ 14119 w 163822"/>
                <a:gd name="connsiteY112" fmla="*/ 126310 h 162695"/>
                <a:gd name="connsiteX113" fmla="*/ 13357 w 163822"/>
                <a:gd name="connsiteY113" fmla="*/ 127002 h 162695"/>
                <a:gd name="connsiteX114" fmla="*/ 13357 w 163822"/>
                <a:gd name="connsiteY114" fmla="*/ 128040 h 162695"/>
                <a:gd name="connsiteX115" fmla="*/ 14119 w 163822"/>
                <a:gd name="connsiteY115" fmla="*/ 129354 h 162695"/>
                <a:gd name="connsiteX116" fmla="*/ 12458 w 163822"/>
                <a:gd name="connsiteY116" fmla="*/ 128801 h 162695"/>
                <a:gd name="connsiteX117" fmla="*/ 9551 w 163822"/>
                <a:gd name="connsiteY117" fmla="*/ 127210 h 162695"/>
                <a:gd name="connsiteX118" fmla="*/ 8098 w 163822"/>
                <a:gd name="connsiteY118" fmla="*/ 126587 h 162695"/>
                <a:gd name="connsiteX119" fmla="*/ 8444 w 163822"/>
                <a:gd name="connsiteY119" fmla="*/ 127279 h 162695"/>
                <a:gd name="connsiteX120" fmla="*/ 8790 w 163822"/>
                <a:gd name="connsiteY120" fmla="*/ 128593 h 162695"/>
                <a:gd name="connsiteX121" fmla="*/ 9205 w 163822"/>
                <a:gd name="connsiteY121" fmla="*/ 129285 h 162695"/>
                <a:gd name="connsiteX122" fmla="*/ 7405 w 163822"/>
                <a:gd name="connsiteY122" fmla="*/ 129147 h 162695"/>
                <a:gd name="connsiteX123" fmla="*/ 6091 w 163822"/>
                <a:gd name="connsiteY123" fmla="*/ 129838 h 162695"/>
                <a:gd name="connsiteX124" fmla="*/ 5399 w 163822"/>
                <a:gd name="connsiteY124" fmla="*/ 131222 h 162695"/>
                <a:gd name="connsiteX125" fmla="*/ 5329 w 163822"/>
                <a:gd name="connsiteY125" fmla="*/ 133020 h 162695"/>
                <a:gd name="connsiteX126" fmla="*/ 6713 w 163822"/>
                <a:gd name="connsiteY126" fmla="*/ 133159 h 162695"/>
                <a:gd name="connsiteX127" fmla="*/ 8029 w 163822"/>
                <a:gd name="connsiteY127" fmla="*/ 133159 h 162695"/>
                <a:gd name="connsiteX128" fmla="*/ 9343 w 163822"/>
                <a:gd name="connsiteY128" fmla="*/ 133020 h 162695"/>
                <a:gd name="connsiteX129" fmla="*/ 10659 w 163822"/>
                <a:gd name="connsiteY129" fmla="*/ 132675 h 162695"/>
                <a:gd name="connsiteX130" fmla="*/ 8029 w 163822"/>
                <a:gd name="connsiteY130" fmla="*/ 134266 h 162695"/>
                <a:gd name="connsiteX131" fmla="*/ 6990 w 163822"/>
                <a:gd name="connsiteY131" fmla="*/ 136064 h 162695"/>
                <a:gd name="connsiteX132" fmla="*/ 7821 w 163822"/>
                <a:gd name="connsiteY132" fmla="*/ 137448 h 162695"/>
                <a:gd name="connsiteX133" fmla="*/ 10866 w 163822"/>
                <a:gd name="connsiteY133" fmla="*/ 137724 h 162695"/>
                <a:gd name="connsiteX134" fmla="*/ 7959 w 163822"/>
                <a:gd name="connsiteY134" fmla="*/ 139039 h 162695"/>
                <a:gd name="connsiteX135" fmla="*/ 4360 w 163822"/>
                <a:gd name="connsiteY135" fmla="*/ 139592 h 162695"/>
                <a:gd name="connsiteX136" fmla="*/ 1315 w 163822"/>
                <a:gd name="connsiteY136" fmla="*/ 140561 h 162695"/>
                <a:gd name="connsiteX137" fmla="*/ 0 w 163822"/>
                <a:gd name="connsiteY137" fmla="*/ 143051 h 162695"/>
                <a:gd name="connsiteX138" fmla="*/ 830 w 163822"/>
                <a:gd name="connsiteY138" fmla="*/ 144434 h 162695"/>
                <a:gd name="connsiteX139" fmla="*/ 2145 w 163822"/>
                <a:gd name="connsiteY139" fmla="*/ 144572 h 162695"/>
                <a:gd name="connsiteX140" fmla="*/ 3668 w 163822"/>
                <a:gd name="connsiteY140" fmla="*/ 143881 h 162695"/>
                <a:gd name="connsiteX141" fmla="*/ 5052 w 163822"/>
                <a:gd name="connsiteY141" fmla="*/ 142705 h 162695"/>
                <a:gd name="connsiteX142" fmla="*/ 5052 w 163822"/>
                <a:gd name="connsiteY142" fmla="*/ 143950 h 162695"/>
                <a:gd name="connsiteX143" fmla="*/ 4914 w 163822"/>
                <a:gd name="connsiteY143" fmla="*/ 144780 h 162695"/>
                <a:gd name="connsiteX144" fmla="*/ 4499 w 163822"/>
                <a:gd name="connsiteY144" fmla="*/ 145679 h 162695"/>
                <a:gd name="connsiteX145" fmla="*/ 3599 w 163822"/>
                <a:gd name="connsiteY145" fmla="*/ 146786 h 162695"/>
                <a:gd name="connsiteX146" fmla="*/ 5052 w 163822"/>
                <a:gd name="connsiteY146" fmla="*/ 146786 h 162695"/>
                <a:gd name="connsiteX147" fmla="*/ 6505 w 163822"/>
                <a:gd name="connsiteY147" fmla="*/ 146232 h 162695"/>
                <a:gd name="connsiteX148" fmla="*/ 7821 w 163822"/>
                <a:gd name="connsiteY148" fmla="*/ 145402 h 162695"/>
                <a:gd name="connsiteX149" fmla="*/ 9066 w 163822"/>
                <a:gd name="connsiteY149" fmla="*/ 144503 h 162695"/>
                <a:gd name="connsiteX150" fmla="*/ 6021 w 163822"/>
                <a:gd name="connsiteY150" fmla="*/ 150867 h 162695"/>
                <a:gd name="connsiteX151" fmla="*/ 11212 w 163822"/>
                <a:gd name="connsiteY151" fmla="*/ 151905 h 162695"/>
                <a:gd name="connsiteX152" fmla="*/ 19379 w 163822"/>
                <a:gd name="connsiteY152" fmla="*/ 150867 h 162695"/>
                <a:gd name="connsiteX153" fmla="*/ 25262 w 163822"/>
                <a:gd name="connsiteY153" fmla="*/ 151075 h 162695"/>
                <a:gd name="connsiteX154" fmla="*/ 26301 w 163822"/>
                <a:gd name="connsiteY154" fmla="*/ 152182 h 162695"/>
                <a:gd name="connsiteX155" fmla="*/ 28031 w 163822"/>
                <a:gd name="connsiteY155" fmla="*/ 154672 h 162695"/>
                <a:gd name="connsiteX156" fmla="*/ 29276 w 163822"/>
                <a:gd name="connsiteY156" fmla="*/ 155502 h 162695"/>
                <a:gd name="connsiteX157" fmla="*/ 31006 w 163822"/>
                <a:gd name="connsiteY157" fmla="*/ 155778 h 162695"/>
                <a:gd name="connsiteX158" fmla="*/ 32806 w 163822"/>
                <a:gd name="connsiteY158" fmla="*/ 155502 h 162695"/>
                <a:gd name="connsiteX159" fmla="*/ 34606 w 163822"/>
                <a:gd name="connsiteY159" fmla="*/ 155363 h 162695"/>
                <a:gd name="connsiteX160" fmla="*/ 36405 w 163822"/>
                <a:gd name="connsiteY160" fmla="*/ 156055 h 162695"/>
                <a:gd name="connsiteX161" fmla="*/ 38135 w 163822"/>
                <a:gd name="connsiteY161" fmla="*/ 157854 h 162695"/>
                <a:gd name="connsiteX162" fmla="*/ 38758 w 163822"/>
                <a:gd name="connsiteY162" fmla="*/ 159376 h 162695"/>
                <a:gd name="connsiteX163" fmla="*/ 39381 w 163822"/>
                <a:gd name="connsiteY163" fmla="*/ 160551 h 162695"/>
                <a:gd name="connsiteX164" fmla="*/ 41319 w 163822"/>
                <a:gd name="connsiteY164" fmla="*/ 161520 h 162695"/>
                <a:gd name="connsiteX165" fmla="*/ 43049 w 163822"/>
                <a:gd name="connsiteY165" fmla="*/ 161728 h 162695"/>
                <a:gd name="connsiteX166" fmla="*/ 44434 w 163822"/>
                <a:gd name="connsiteY166" fmla="*/ 161451 h 162695"/>
                <a:gd name="connsiteX167" fmla="*/ 45818 w 163822"/>
                <a:gd name="connsiteY167" fmla="*/ 161105 h 162695"/>
                <a:gd name="connsiteX168" fmla="*/ 47548 w 163822"/>
                <a:gd name="connsiteY168" fmla="*/ 160966 h 162695"/>
                <a:gd name="connsiteX169" fmla="*/ 49140 w 163822"/>
                <a:gd name="connsiteY169" fmla="*/ 161174 h 162695"/>
                <a:gd name="connsiteX170" fmla="*/ 52392 w 163822"/>
                <a:gd name="connsiteY170" fmla="*/ 162281 h 162695"/>
                <a:gd name="connsiteX171" fmla="*/ 54053 w 163822"/>
                <a:gd name="connsiteY171" fmla="*/ 162626 h 162695"/>
                <a:gd name="connsiteX172" fmla="*/ 57930 w 163822"/>
                <a:gd name="connsiteY172" fmla="*/ 162696 h 162695"/>
                <a:gd name="connsiteX173" fmla="*/ 61667 w 163822"/>
                <a:gd name="connsiteY173" fmla="*/ 162004 h 162695"/>
                <a:gd name="connsiteX174" fmla="*/ 65197 w 163822"/>
                <a:gd name="connsiteY174" fmla="*/ 160621 h 162695"/>
                <a:gd name="connsiteX175" fmla="*/ 68173 w 163822"/>
                <a:gd name="connsiteY175" fmla="*/ 158615 h 162695"/>
                <a:gd name="connsiteX176" fmla="*/ 80562 w 163822"/>
                <a:gd name="connsiteY176" fmla="*/ 145749 h 162695"/>
                <a:gd name="connsiteX177" fmla="*/ 81738 w 163822"/>
                <a:gd name="connsiteY177" fmla="*/ 144780 h 162695"/>
                <a:gd name="connsiteX178" fmla="*/ 83261 w 163822"/>
                <a:gd name="connsiteY178" fmla="*/ 144088 h 162695"/>
                <a:gd name="connsiteX179" fmla="*/ 85268 w 163822"/>
                <a:gd name="connsiteY179" fmla="*/ 143258 h 162695"/>
                <a:gd name="connsiteX180" fmla="*/ 87621 w 163822"/>
                <a:gd name="connsiteY180" fmla="*/ 142705 h 162695"/>
                <a:gd name="connsiteX181" fmla="*/ 88797 w 163822"/>
                <a:gd name="connsiteY181" fmla="*/ 142290 h 162695"/>
                <a:gd name="connsiteX182" fmla="*/ 89489 w 163822"/>
                <a:gd name="connsiteY182" fmla="*/ 141598 h 162695"/>
                <a:gd name="connsiteX183" fmla="*/ 89489 w 163822"/>
                <a:gd name="connsiteY183" fmla="*/ 140353 h 162695"/>
                <a:gd name="connsiteX184" fmla="*/ 88867 w 163822"/>
                <a:gd name="connsiteY184" fmla="*/ 139315 h 162695"/>
                <a:gd name="connsiteX185" fmla="*/ 88036 w 163822"/>
                <a:gd name="connsiteY185" fmla="*/ 138347 h 162695"/>
                <a:gd name="connsiteX186" fmla="*/ 87691 w 163822"/>
                <a:gd name="connsiteY186" fmla="*/ 137171 h 162695"/>
                <a:gd name="connsiteX187" fmla="*/ 88175 w 163822"/>
                <a:gd name="connsiteY187" fmla="*/ 135234 h 162695"/>
                <a:gd name="connsiteX188" fmla="*/ 95027 w 163822"/>
                <a:gd name="connsiteY188" fmla="*/ 121330 h 162695"/>
                <a:gd name="connsiteX189" fmla="*/ 95719 w 163822"/>
                <a:gd name="connsiteY189" fmla="*/ 117941 h 162695"/>
                <a:gd name="connsiteX190" fmla="*/ 93850 w 163822"/>
                <a:gd name="connsiteY190" fmla="*/ 115658 h 162695"/>
                <a:gd name="connsiteX191" fmla="*/ 97103 w 163822"/>
                <a:gd name="connsiteY191" fmla="*/ 113652 h 162695"/>
                <a:gd name="connsiteX192" fmla="*/ 99041 w 163822"/>
                <a:gd name="connsiteY192" fmla="*/ 107772 h 162695"/>
                <a:gd name="connsiteX193" fmla="*/ 99595 w 163822"/>
                <a:gd name="connsiteY193" fmla="*/ 101408 h 162695"/>
                <a:gd name="connsiteX194" fmla="*/ 98903 w 163822"/>
                <a:gd name="connsiteY194" fmla="*/ 98088 h 162695"/>
                <a:gd name="connsiteX195" fmla="*/ 100909 w 163822"/>
                <a:gd name="connsiteY195" fmla="*/ 97880 h 162695"/>
                <a:gd name="connsiteX196" fmla="*/ 102225 w 163822"/>
                <a:gd name="connsiteY196" fmla="*/ 96843 h 162695"/>
                <a:gd name="connsiteX197" fmla="*/ 103263 w 163822"/>
                <a:gd name="connsiteY197" fmla="*/ 95390 h 162695"/>
                <a:gd name="connsiteX198" fmla="*/ 104647 w 163822"/>
                <a:gd name="connsiteY198" fmla="*/ 94214 h 162695"/>
                <a:gd name="connsiteX199" fmla="*/ 105893 w 163822"/>
                <a:gd name="connsiteY199" fmla="*/ 93661 h 162695"/>
                <a:gd name="connsiteX200" fmla="*/ 114198 w 163822"/>
                <a:gd name="connsiteY200" fmla="*/ 90825 h 162695"/>
                <a:gd name="connsiteX201" fmla="*/ 116136 w 163822"/>
                <a:gd name="connsiteY201" fmla="*/ 89926 h 162695"/>
                <a:gd name="connsiteX202" fmla="*/ 117382 w 163822"/>
                <a:gd name="connsiteY202" fmla="*/ 88957 h 162695"/>
                <a:gd name="connsiteX203" fmla="*/ 117659 w 163822"/>
                <a:gd name="connsiteY203" fmla="*/ 87504 h 162695"/>
                <a:gd name="connsiteX204" fmla="*/ 117243 w 163822"/>
                <a:gd name="connsiteY204" fmla="*/ 86190 h 162695"/>
                <a:gd name="connsiteX205" fmla="*/ 115375 w 163822"/>
                <a:gd name="connsiteY205" fmla="*/ 83077 h 162695"/>
                <a:gd name="connsiteX206" fmla="*/ 118836 w 163822"/>
                <a:gd name="connsiteY206" fmla="*/ 85913 h 162695"/>
                <a:gd name="connsiteX207" fmla="*/ 120427 w 163822"/>
                <a:gd name="connsiteY207" fmla="*/ 86674 h 162695"/>
                <a:gd name="connsiteX208" fmla="*/ 122434 w 163822"/>
                <a:gd name="connsiteY208" fmla="*/ 86674 h 162695"/>
                <a:gd name="connsiteX209" fmla="*/ 123264 w 163822"/>
                <a:gd name="connsiteY209" fmla="*/ 85844 h 162695"/>
                <a:gd name="connsiteX210" fmla="*/ 123957 w 163822"/>
                <a:gd name="connsiteY210" fmla="*/ 84461 h 162695"/>
                <a:gd name="connsiteX211" fmla="*/ 124926 w 163822"/>
                <a:gd name="connsiteY211" fmla="*/ 83769 h 162695"/>
                <a:gd name="connsiteX212" fmla="*/ 126725 w 163822"/>
                <a:gd name="connsiteY212" fmla="*/ 85014 h 162695"/>
                <a:gd name="connsiteX213" fmla="*/ 125133 w 163822"/>
                <a:gd name="connsiteY213" fmla="*/ 86259 h 162695"/>
                <a:gd name="connsiteX214" fmla="*/ 124511 w 163822"/>
                <a:gd name="connsiteY214" fmla="*/ 86605 h 162695"/>
                <a:gd name="connsiteX215" fmla="*/ 127348 w 163822"/>
                <a:gd name="connsiteY215" fmla="*/ 86259 h 162695"/>
                <a:gd name="connsiteX216" fmla="*/ 128179 w 163822"/>
                <a:gd name="connsiteY216" fmla="*/ 86328 h 162695"/>
                <a:gd name="connsiteX217" fmla="*/ 131709 w 163822"/>
                <a:gd name="connsiteY217" fmla="*/ 87573 h 162695"/>
                <a:gd name="connsiteX218" fmla="*/ 132678 w 163822"/>
                <a:gd name="connsiteY218" fmla="*/ 87850 h 162695"/>
                <a:gd name="connsiteX219" fmla="*/ 134684 w 163822"/>
                <a:gd name="connsiteY219" fmla="*/ 87919 h 162695"/>
                <a:gd name="connsiteX220" fmla="*/ 136484 w 163822"/>
                <a:gd name="connsiteY220" fmla="*/ 87573 h 162695"/>
                <a:gd name="connsiteX221" fmla="*/ 137592 w 163822"/>
                <a:gd name="connsiteY221" fmla="*/ 86536 h 162695"/>
                <a:gd name="connsiteX222" fmla="*/ 137661 w 163822"/>
                <a:gd name="connsiteY222" fmla="*/ 84391 h 162695"/>
                <a:gd name="connsiteX223" fmla="*/ 136623 w 163822"/>
                <a:gd name="connsiteY223" fmla="*/ 82662 h 162695"/>
                <a:gd name="connsiteX224" fmla="*/ 134962 w 163822"/>
                <a:gd name="connsiteY224" fmla="*/ 81970 h 162695"/>
                <a:gd name="connsiteX225" fmla="*/ 133023 w 163822"/>
                <a:gd name="connsiteY225" fmla="*/ 81625 h 162695"/>
                <a:gd name="connsiteX226" fmla="*/ 131155 w 163822"/>
                <a:gd name="connsiteY226" fmla="*/ 80587 h 162695"/>
                <a:gd name="connsiteX227" fmla="*/ 130048 w 163822"/>
                <a:gd name="connsiteY227" fmla="*/ 78788 h 162695"/>
                <a:gd name="connsiteX228" fmla="*/ 129494 w 163822"/>
                <a:gd name="connsiteY228" fmla="*/ 76990 h 162695"/>
                <a:gd name="connsiteX229" fmla="*/ 128387 w 163822"/>
                <a:gd name="connsiteY229" fmla="*/ 76091 h 162695"/>
                <a:gd name="connsiteX230" fmla="*/ 125549 w 163822"/>
                <a:gd name="connsiteY230" fmla="*/ 76852 h 162695"/>
                <a:gd name="connsiteX231" fmla="*/ 127625 w 163822"/>
                <a:gd name="connsiteY231" fmla="*/ 75814 h 162695"/>
                <a:gd name="connsiteX232" fmla="*/ 129079 w 163822"/>
                <a:gd name="connsiteY232" fmla="*/ 74638 h 162695"/>
                <a:gd name="connsiteX233" fmla="*/ 129286 w 163822"/>
                <a:gd name="connsiteY233" fmla="*/ 73254 h 162695"/>
                <a:gd name="connsiteX234" fmla="*/ 127555 w 163822"/>
                <a:gd name="connsiteY234" fmla="*/ 71802 h 162695"/>
                <a:gd name="connsiteX235" fmla="*/ 130324 w 163822"/>
                <a:gd name="connsiteY235" fmla="*/ 70764 h 162695"/>
                <a:gd name="connsiteX236" fmla="*/ 133992 w 163822"/>
                <a:gd name="connsiteY236" fmla="*/ 68620 h 162695"/>
                <a:gd name="connsiteX237" fmla="*/ 137453 w 163822"/>
                <a:gd name="connsiteY237" fmla="*/ 66061 h 162695"/>
                <a:gd name="connsiteX238" fmla="*/ 139945 w 163822"/>
                <a:gd name="connsiteY238" fmla="*/ 63985 h 162695"/>
                <a:gd name="connsiteX239" fmla="*/ 142367 w 163822"/>
                <a:gd name="connsiteY239" fmla="*/ 60942 h 162695"/>
                <a:gd name="connsiteX240" fmla="*/ 145827 w 163822"/>
                <a:gd name="connsiteY240" fmla="*/ 53886 h 162695"/>
                <a:gd name="connsiteX241" fmla="*/ 147835 w 163822"/>
                <a:gd name="connsiteY241" fmla="*/ 50566 h 162695"/>
                <a:gd name="connsiteX242" fmla="*/ 159116 w 163822"/>
                <a:gd name="connsiteY242" fmla="*/ 35970 h 162695"/>
                <a:gd name="connsiteX243" fmla="*/ 160985 w 163822"/>
                <a:gd name="connsiteY243" fmla="*/ 32580 h 162695"/>
                <a:gd name="connsiteX244" fmla="*/ 161193 w 163822"/>
                <a:gd name="connsiteY244" fmla="*/ 29883 h 162695"/>
                <a:gd name="connsiteX245" fmla="*/ 157870 w 163822"/>
                <a:gd name="connsiteY245" fmla="*/ 29883 h 162695"/>
                <a:gd name="connsiteX246" fmla="*/ 158978 w 163822"/>
                <a:gd name="connsiteY246" fmla="*/ 28015 h 162695"/>
                <a:gd name="connsiteX247" fmla="*/ 158632 w 163822"/>
                <a:gd name="connsiteY247" fmla="*/ 26355 h 162695"/>
                <a:gd name="connsiteX248" fmla="*/ 157939 w 163822"/>
                <a:gd name="connsiteY248" fmla="*/ 24626 h 162695"/>
                <a:gd name="connsiteX249" fmla="*/ 158147 w 163822"/>
                <a:gd name="connsiteY249" fmla="*/ 22481 h 162695"/>
                <a:gd name="connsiteX250" fmla="*/ 159532 w 163822"/>
                <a:gd name="connsiteY250" fmla="*/ 20683 h 162695"/>
                <a:gd name="connsiteX251" fmla="*/ 161538 w 163822"/>
                <a:gd name="connsiteY251" fmla="*/ 19576 h 162695"/>
                <a:gd name="connsiteX252" fmla="*/ 163199 w 163822"/>
                <a:gd name="connsiteY252" fmla="*/ 18193 h 162695"/>
                <a:gd name="connsiteX253" fmla="*/ 163823 w 163822"/>
                <a:gd name="connsiteY253" fmla="*/ 15356 h 162695"/>
                <a:gd name="connsiteX254" fmla="*/ 162369 w 163822"/>
                <a:gd name="connsiteY254" fmla="*/ 16809 h 162695"/>
                <a:gd name="connsiteX255" fmla="*/ 160708 w 163822"/>
                <a:gd name="connsiteY255" fmla="*/ 18054 h 16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163822" h="162695">
                  <a:moveTo>
                    <a:pt x="160708" y="18054"/>
                  </a:moveTo>
                  <a:lnTo>
                    <a:pt x="158908" y="18815"/>
                  </a:lnTo>
                  <a:lnTo>
                    <a:pt x="156970" y="18884"/>
                  </a:lnTo>
                  <a:lnTo>
                    <a:pt x="158770" y="17916"/>
                  </a:lnTo>
                  <a:lnTo>
                    <a:pt x="160224" y="16601"/>
                  </a:lnTo>
                  <a:lnTo>
                    <a:pt x="161400" y="14941"/>
                  </a:lnTo>
                  <a:lnTo>
                    <a:pt x="162438" y="13212"/>
                  </a:lnTo>
                  <a:lnTo>
                    <a:pt x="161054" y="12797"/>
                  </a:lnTo>
                  <a:lnTo>
                    <a:pt x="159532" y="12590"/>
                  </a:lnTo>
                  <a:lnTo>
                    <a:pt x="156140" y="12520"/>
                  </a:lnTo>
                  <a:lnTo>
                    <a:pt x="156071" y="14457"/>
                  </a:lnTo>
                  <a:lnTo>
                    <a:pt x="155171" y="16601"/>
                  </a:lnTo>
                  <a:lnTo>
                    <a:pt x="153717" y="18538"/>
                  </a:lnTo>
                  <a:lnTo>
                    <a:pt x="151987" y="19645"/>
                  </a:lnTo>
                  <a:lnTo>
                    <a:pt x="153164" y="17086"/>
                  </a:lnTo>
                  <a:lnTo>
                    <a:pt x="153717" y="14734"/>
                  </a:lnTo>
                  <a:lnTo>
                    <a:pt x="154479" y="12520"/>
                  </a:lnTo>
                  <a:lnTo>
                    <a:pt x="156209" y="10583"/>
                  </a:lnTo>
                  <a:lnTo>
                    <a:pt x="153579" y="11552"/>
                  </a:lnTo>
                  <a:lnTo>
                    <a:pt x="151295" y="12590"/>
                  </a:lnTo>
                  <a:lnTo>
                    <a:pt x="141398" y="19092"/>
                  </a:lnTo>
                  <a:lnTo>
                    <a:pt x="138906" y="19438"/>
                  </a:lnTo>
                  <a:lnTo>
                    <a:pt x="136830" y="17431"/>
                  </a:lnTo>
                  <a:lnTo>
                    <a:pt x="136484" y="16048"/>
                  </a:lnTo>
                  <a:lnTo>
                    <a:pt x="136553" y="12935"/>
                  </a:lnTo>
                  <a:lnTo>
                    <a:pt x="136276" y="11552"/>
                  </a:lnTo>
                  <a:lnTo>
                    <a:pt x="135239" y="9961"/>
                  </a:lnTo>
                  <a:lnTo>
                    <a:pt x="134200" y="9200"/>
                  </a:lnTo>
                  <a:lnTo>
                    <a:pt x="132954" y="8577"/>
                  </a:lnTo>
                  <a:lnTo>
                    <a:pt x="131640" y="7540"/>
                  </a:lnTo>
                  <a:lnTo>
                    <a:pt x="129979" y="5050"/>
                  </a:lnTo>
                  <a:lnTo>
                    <a:pt x="129494" y="2629"/>
                  </a:lnTo>
                  <a:lnTo>
                    <a:pt x="130809" y="830"/>
                  </a:lnTo>
                  <a:lnTo>
                    <a:pt x="134270" y="484"/>
                  </a:lnTo>
                  <a:lnTo>
                    <a:pt x="130048" y="0"/>
                  </a:lnTo>
                  <a:lnTo>
                    <a:pt x="126033" y="1591"/>
                  </a:lnTo>
                  <a:lnTo>
                    <a:pt x="122503" y="4427"/>
                  </a:lnTo>
                  <a:lnTo>
                    <a:pt x="119666" y="7678"/>
                  </a:lnTo>
                  <a:lnTo>
                    <a:pt x="117520" y="12036"/>
                  </a:lnTo>
                  <a:lnTo>
                    <a:pt x="115582" y="21582"/>
                  </a:lnTo>
                  <a:lnTo>
                    <a:pt x="113713" y="26217"/>
                  </a:lnTo>
                  <a:lnTo>
                    <a:pt x="110807" y="29468"/>
                  </a:lnTo>
                  <a:lnTo>
                    <a:pt x="104993" y="33549"/>
                  </a:lnTo>
                  <a:lnTo>
                    <a:pt x="102848" y="37008"/>
                  </a:lnTo>
                  <a:lnTo>
                    <a:pt x="100148" y="43994"/>
                  </a:lnTo>
                  <a:lnTo>
                    <a:pt x="99456" y="47729"/>
                  </a:lnTo>
                  <a:lnTo>
                    <a:pt x="100356" y="50427"/>
                  </a:lnTo>
                  <a:lnTo>
                    <a:pt x="97103" y="51880"/>
                  </a:lnTo>
                  <a:lnTo>
                    <a:pt x="95719" y="54993"/>
                  </a:lnTo>
                  <a:lnTo>
                    <a:pt x="95096" y="58590"/>
                  </a:lnTo>
                  <a:lnTo>
                    <a:pt x="94127" y="61564"/>
                  </a:lnTo>
                  <a:lnTo>
                    <a:pt x="94265" y="60319"/>
                  </a:lnTo>
                  <a:lnTo>
                    <a:pt x="94127" y="59282"/>
                  </a:lnTo>
                  <a:lnTo>
                    <a:pt x="93781" y="58313"/>
                  </a:lnTo>
                  <a:lnTo>
                    <a:pt x="93227" y="57137"/>
                  </a:lnTo>
                  <a:lnTo>
                    <a:pt x="89836" y="61011"/>
                  </a:lnTo>
                  <a:lnTo>
                    <a:pt x="88590" y="63086"/>
                  </a:lnTo>
                  <a:lnTo>
                    <a:pt x="88383" y="65438"/>
                  </a:lnTo>
                  <a:lnTo>
                    <a:pt x="86791" y="63985"/>
                  </a:lnTo>
                  <a:lnTo>
                    <a:pt x="85130" y="64124"/>
                  </a:lnTo>
                  <a:lnTo>
                    <a:pt x="84368" y="65369"/>
                  </a:lnTo>
                  <a:lnTo>
                    <a:pt x="85822" y="67029"/>
                  </a:lnTo>
                  <a:lnTo>
                    <a:pt x="84230" y="66061"/>
                  </a:lnTo>
                  <a:lnTo>
                    <a:pt x="82568" y="65853"/>
                  </a:lnTo>
                  <a:lnTo>
                    <a:pt x="80907" y="66337"/>
                  </a:lnTo>
                  <a:lnTo>
                    <a:pt x="79385" y="67444"/>
                  </a:lnTo>
                  <a:lnTo>
                    <a:pt x="80008" y="67928"/>
                  </a:lnTo>
                  <a:lnTo>
                    <a:pt x="80907" y="68966"/>
                  </a:lnTo>
                  <a:lnTo>
                    <a:pt x="81323" y="69450"/>
                  </a:lnTo>
                  <a:lnTo>
                    <a:pt x="78624" y="69104"/>
                  </a:lnTo>
                  <a:lnTo>
                    <a:pt x="75716" y="71041"/>
                  </a:lnTo>
                  <a:lnTo>
                    <a:pt x="72741" y="73877"/>
                  </a:lnTo>
                  <a:lnTo>
                    <a:pt x="70249" y="75814"/>
                  </a:lnTo>
                  <a:lnTo>
                    <a:pt x="71218" y="76367"/>
                  </a:lnTo>
                  <a:lnTo>
                    <a:pt x="70180" y="76852"/>
                  </a:lnTo>
                  <a:lnTo>
                    <a:pt x="69903" y="77128"/>
                  </a:lnTo>
                  <a:lnTo>
                    <a:pt x="69903" y="77612"/>
                  </a:lnTo>
                  <a:lnTo>
                    <a:pt x="69695" y="78788"/>
                  </a:lnTo>
                  <a:lnTo>
                    <a:pt x="65612" y="79826"/>
                  </a:lnTo>
                  <a:lnTo>
                    <a:pt x="60283" y="82040"/>
                  </a:lnTo>
                  <a:lnTo>
                    <a:pt x="56269" y="85222"/>
                  </a:lnTo>
                  <a:lnTo>
                    <a:pt x="56061" y="88749"/>
                  </a:lnTo>
                  <a:lnTo>
                    <a:pt x="53846" y="87712"/>
                  </a:lnTo>
                  <a:lnTo>
                    <a:pt x="52116" y="88334"/>
                  </a:lnTo>
                  <a:lnTo>
                    <a:pt x="50386" y="89718"/>
                  </a:lnTo>
                  <a:lnTo>
                    <a:pt x="48309" y="90825"/>
                  </a:lnTo>
                  <a:lnTo>
                    <a:pt x="46440" y="91101"/>
                  </a:lnTo>
                  <a:lnTo>
                    <a:pt x="44572" y="91101"/>
                  </a:lnTo>
                  <a:lnTo>
                    <a:pt x="42704" y="91309"/>
                  </a:lnTo>
                  <a:lnTo>
                    <a:pt x="40696" y="92208"/>
                  </a:lnTo>
                  <a:lnTo>
                    <a:pt x="36474" y="95321"/>
                  </a:lnTo>
                  <a:lnTo>
                    <a:pt x="32322" y="99610"/>
                  </a:lnTo>
                  <a:lnTo>
                    <a:pt x="29692" y="104313"/>
                  </a:lnTo>
                  <a:lnTo>
                    <a:pt x="29692" y="108948"/>
                  </a:lnTo>
                  <a:lnTo>
                    <a:pt x="27684" y="107634"/>
                  </a:lnTo>
                  <a:lnTo>
                    <a:pt x="25331" y="108118"/>
                  </a:lnTo>
                  <a:lnTo>
                    <a:pt x="22978" y="109640"/>
                  </a:lnTo>
                  <a:lnTo>
                    <a:pt x="21386" y="111577"/>
                  </a:lnTo>
                  <a:lnTo>
                    <a:pt x="20833" y="112891"/>
                  </a:lnTo>
                  <a:lnTo>
                    <a:pt x="20625" y="114067"/>
                  </a:lnTo>
                  <a:lnTo>
                    <a:pt x="20486" y="116903"/>
                  </a:lnTo>
                  <a:lnTo>
                    <a:pt x="20348" y="116004"/>
                  </a:lnTo>
                  <a:lnTo>
                    <a:pt x="19586" y="114274"/>
                  </a:lnTo>
                  <a:lnTo>
                    <a:pt x="19379" y="113375"/>
                  </a:lnTo>
                  <a:lnTo>
                    <a:pt x="17372" y="114828"/>
                  </a:lnTo>
                  <a:lnTo>
                    <a:pt x="15434" y="116557"/>
                  </a:lnTo>
                  <a:lnTo>
                    <a:pt x="14742" y="118356"/>
                  </a:lnTo>
                  <a:lnTo>
                    <a:pt x="16264" y="120292"/>
                  </a:lnTo>
                  <a:lnTo>
                    <a:pt x="13081" y="120224"/>
                  </a:lnTo>
                  <a:lnTo>
                    <a:pt x="11627" y="122022"/>
                  </a:lnTo>
                  <a:lnTo>
                    <a:pt x="12320" y="124374"/>
                  </a:lnTo>
                  <a:lnTo>
                    <a:pt x="15642" y="126034"/>
                  </a:lnTo>
                  <a:lnTo>
                    <a:pt x="14119" y="126310"/>
                  </a:lnTo>
                  <a:lnTo>
                    <a:pt x="13357" y="127002"/>
                  </a:lnTo>
                  <a:lnTo>
                    <a:pt x="13357" y="128040"/>
                  </a:lnTo>
                  <a:lnTo>
                    <a:pt x="14119" y="129354"/>
                  </a:lnTo>
                  <a:lnTo>
                    <a:pt x="12458" y="128801"/>
                  </a:lnTo>
                  <a:lnTo>
                    <a:pt x="9551" y="127210"/>
                  </a:lnTo>
                  <a:lnTo>
                    <a:pt x="8098" y="126587"/>
                  </a:lnTo>
                  <a:lnTo>
                    <a:pt x="8444" y="127279"/>
                  </a:lnTo>
                  <a:lnTo>
                    <a:pt x="8790" y="128593"/>
                  </a:lnTo>
                  <a:lnTo>
                    <a:pt x="9205" y="129285"/>
                  </a:lnTo>
                  <a:lnTo>
                    <a:pt x="7405" y="129147"/>
                  </a:lnTo>
                  <a:lnTo>
                    <a:pt x="6091" y="129838"/>
                  </a:lnTo>
                  <a:lnTo>
                    <a:pt x="5399" y="131222"/>
                  </a:lnTo>
                  <a:lnTo>
                    <a:pt x="5329" y="133020"/>
                  </a:lnTo>
                  <a:lnTo>
                    <a:pt x="6713" y="133159"/>
                  </a:lnTo>
                  <a:lnTo>
                    <a:pt x="8029" y="133159"/>
                  </a:lnTo>
                  <a:lnTo>
                    <a:pt x="9343" y="133020"/>
                  </a:lnTo>
                  <a:lnTo>
                    <a:pt x="10659" y="132675"/>
                  </a:lnTo>
                  <a:lnTo>
                    <a:pt x="8029" y="134266"/>
                  </a:lnTo>
                  <a:lnTo>
                    <a:pt x="6990" y="136064"/>
                  </a:lnTo>
                  <a:lnTo>
                    <a:pt x="7821" y="137448"/>
                  </a:lnTo>
                  <a:lnTo>
                    <a:pt x="10866" y="137724"/>
                  </a:lnTo>
                  <a:lnTo>
                    <a:pt x="7959" y="139039"/>
                  </a:lnTo>
                  <a:lnTo>
                    <a:pt x="4360" y="139592"/>
                  </a:lnTo>
                  <a:lnTo>
                    <a:pt x="1315" y="140561"/>
                  </a:lnTo>
                  <a:lnTo>
                    <a:pt x="0" y="143051"/>
                  </a:lnTo>
                  <a:lnTo>
                    <a:pt x="830" y="144434"/>
                  </a:lnTo>
                  <a:lnTo>
                    <a:pt x="2145" y="144572"/>
                  </a:lnTo>
                  <a:lnTo>
                    <a:pt x="3668" y="143881"/>
                  </a:lnTo>
                  <a:lnTo>
                    <a:pt x="5052" y="142705"/>
                  </a:lnTo>
                  <a:lnTo>
                    <a:pt x="5052" y="143950"/>
                  </a:lnTo>
                  <a:lnTo>
                    <a:pt x="4914" y="144780"/>
                  </a:lnTo>
                  <a:lnTo>
                    <a:pt x="4499" y="145679"/>
                  </a:lnTo>
                  <a:lnTo>
                    <a:pt x="3599" y="146786"/>
                  </a:lnTo>
                  <a:lnTo>
                    <a:pt x="5052" y="146786"/>
                  </a:lnTo>
                  <a:lnTo>
                    <a:pt x="6505" y="146232"/>
                  </a:lnTo>
                  <a:lnTo>
                    <a:pt x="7821" y="145402"/>
                  </a:lnTo>
                  <a:lnTo>
                    <a:pt x="9066" y="144503"/>
                  </a:lnTo>
                  <a:lnTo>
                    <a:pt x="6021" y="150867"/>
                  </a:lnTo>
                  <a:lnTo>
                    <a:pt x="11212" y="151905"/>
                  </a:lnTo>
                  <a:lnTo>
                    <a:pt x="19379" y="150867"/>
                  </a:lnTo>
                  <a:lnTo>
                    <a:pt x="25262" y="151075"/>
                  </a:lnTo>
                  <a:lnTo>
                    <a:pt x="26301" y="152182"/>
                  </a:lnTo>
                  <a:lnTo>
                    <a:pt x="28031" y="154672"/>
                  </a:lnTo>
                  <a:lnTo>
                    <a:pt x="29276" y="155502"/>
                  </a:lnTo>
                  <a:lnTo>
                    <a:pt x="31006" y="155778"/>
                  </a:lnTo>
                  <a:lnTo>
                    <a:pt x="32806" y="155502"/>
                  </a:lnTo>
                  <a:lnTo>
                    <a:pt x="34606" y="155363"/>
                  </a:lnTo>
                  <a:lnTo>
                    <a:pt x="36405" y="156055"/>
                  </a:lnTo>
                  <a:lnTo>
                    <a:pt x="38135" y="157854"/>
                  </a:lnTo>
                  <a:lnTo>
                    <a:pt x="38758" y="159376"/>
                  </a:lnTo>
                  <a:lnTo>
                    <a:pt x="39381" y="160551"/>
                  </a:lnTo>
                  <a:lnTo>
                    <a:pt x="41319" y="161520"/>
                  </a:lnTo>
                  <a:lnTo>
                    <a:pt x="43049" y="161728"/>
                  </a:lnTo>
                  <a:lnTo>
                    <a:pt x="44434" y="161451"/>
                  </a:lnTo>
                  <a:lnTo>
                    <a:pt x="45818" y="161105"/>
                  </a:lnTo>
                  <a:lnTo>
                    <a:pt x="47548" y="160966"/>
                  </a:lnTo>
                  <a:lnTo>
                    <a:pt x="49140" y="161174"/>
                  </a:lnTo>
                  <a:lnTo>
                    <a:pt x="52392" y="162281"/>
                  </a:lnTo>
                  <a:lnTo>
                    <a:pt x="54053" y="162626"/>
                  </a:lnTo>
                  <a:lnTo>
                    <a:pt x="57930" y="162696"/>
                  </a:lnTo>
                  <a:lnTo>
                    <a:pt x="61667" y="162004"/>
                  </a:lnTo>
                  <a:lnTo>
                    <a:pt x="65197" y="160621"/>
                  </a:lnTo>
                  <a:lnTo>
                    <a:pt x="68173" y="158615"/>
                  </a:lnTo>
                  <a:lnTo>
                    <a:pt x="80562" y="145749"/>
                  </a:lnTo>
                  <a:lnTo>
                    <a:pt x="81738" y="144780"/>
                  </a:lnTo>
                  <a:lnTo>
                    <a:pt x="83261" y="144088"/>
                  </a:lnTo>
                  <a:lnTo>
                    <a:pt x="85268" y="143258"/>
                  </a:lnTo>
                  <a:lnTo>
                    <a:pt x="87621" y="142705"/>
                  </a:lnTo>
                  <a:lnTo>
                    <a:pt x="88797" y="142290"/>
                  </a:lnTo>
                  <a:lnTo>
                    <a:pt x="89489" y="141598"/>
                  </a:lnTo>
                  <a:lnTo>
                    <a:pt x="89489" y="140353"/>
                  </a:lnTo>
                  <a:lnTo>
                    <a:pt x="88867" y="139315"/>
                  </a:lnTo>
                  <a:lnTo>
                    <a:pt x="88036" y="138347"/>
                  </a:lnTo>
                  <a:lnTo>
                    <a:pt x="87691" y="137171"/>
                  </a:lnTo>
                  <a:lnTo>
                    <a:pt x="88175" y="135234"/>
                  </a:lnTo>
                  <a:lnTo>
                    <a:pt x="95027" y="121330"/>
                  </a:lnTo>
                  <a:lnTo>
                    <a:pt x="95719" y="117941"/>
                  </a:lnTo>
                  <a:lnTo>
                    <a:pt x="93850" y="115658"/>
                  </a:lnTo>
                  <a:lnTo>
                    <a:pt x="97103" y="113652"/>
                  </a:lnTo>
                  <a:lnTo>
                    <a:pt x="99041" y="107772"/>
                  </a:lnTo>
                  <a:lnTo>
                    <a:pt x="99595" y="101408"/>
                  </a:lnTo>
                  <a:lnTo>
                    <a:pt x="98903" y="98088"/>
                  </a:lnTo>
                  <a:lnTo>
                    <a:pt x="100909" y="97880"/>
                  </a:lnTo>
                  <a:lnTo>
                    <a:pt x="102225" y="96843"/>
                  </a:lnTo>
                  <a:lnTo>
                    <a:pt x="103263" y="95390"/>
                  </a:lnTo>
                  <a:lnTo>
                    <a:pt x="104647" y="94214"/>
                  </a:lnTo>
                  <a:lnTo>
                    <a:pt x="105893" y="93661"/>
                  </a:lnTo>
                  <a:lnTo>
                    <a:pt x="114198" y="90825"/>
                  </a:lnTo>
                  <a:lnTo>
                    <a:pt x="116136" y="89926"/>
                  </a:lnTo>
                  <a:lnTo>
                    <a:pt x="117382" y="88957"/>
                  </a:lnTo>
                  <a:lnTo>
                    <a:pt x="117659" y="87504"/>
                  </a:lnTo>
                  <a:lnTo>
                    <a:pt x="117243" y="86190"/>
                  </a:lnTo>
                  <a:lnTo>
                    <a:pt x="115375" y="83077"/>
                  </a:lnTo>
                  <a:lnTo>
                    <a:pt x="118836" y="85913"/>
                  </a:lnTo>
                  <a:lnTo>
                    <a:pt x="120427" y="86674"/>
                  </a:lnTo>
                  <a:lnTo>
                    <a:pt x="122434" y="86674"/>
                  </a:lnTo>
                  <a:lnTo>
                    <a:pt x="123264" y="85844"/>
                  </a:lnTo>
                  <a:lnTo>
                    <a:pt x="123957" y="84461"/>
                  </a:lnTo>
                  <a:lnTo>
                    <a:pt x="124926" y="83769"/>
                  </a:lnTo>
                  <a:lnTo>
                    <a:pt x="126725" y="85014"/>
                  </a:lnTo>
                  <a:lnTo>
                    <a:pt x="125133" y="86259"/>
                  </a:lnTo>
                  <a:lnTo>
                    <a:pt x="124511" y="86605"/>
                  </a:lnTo>
                  <a:lnTo>
                    <a:pt x="127348" y="86259"/>
                  </a:lnTo>
                  <a:lnTo>
                    <a:pt x="128179" y="86328"/>
                  </a:lnTo>
                  <a:lnTo>
                    <a:pt x="131709" y="87573"/>
                  </a:lnTo>
                  <a:lnTo>
                    <a:pt x="132678" y="87850"/>
                  </a:lnTo>
                  <a:lnTo>
                    <a:pt x="134684" y="87919"/>
                  </a:lnTo>
                  <a:lnTo>
                    <a:pt x="136484" y="87573"/>
                  </a:lnTo>
                  <a:lnTo>
                    <a:pt x="137592" y="86536"/>
                  </a:lnTo>
                  <a:lnTo>
                    <a:pt x="137661" y="84391"/>
                  </a:lnTo>
                  <a:lnTo>
                    <a:pt x="136623" y="82662"/>
                  </a:lnTo>
                  <a:lnTo>
                    <a:pt x="134962" y="81970"/>
                  </a:lnTo>
                  <a:lnTo>
                    <a:pt x="133023" y="81625"/>
                  </a:lnTo>
                  <a:lnTo>
                    <a:pt x="131155" y="80587"/>
                  </a:lnTo>
                  <a:lnTo>
                    <a:pt x="130048" y="78788"/>
                  </a:lnTo>
                  <a:lnTo>
                    <a:pt x="129494" y="76990"/>
                  </a:lnTo>
                  <a:lnTo>
                    <a:pt x="128387" y="76091"/>
                  </a:lnTo>
                  <a:lnTo>
                    <a:pt x="125549" y="76852"/>
                  </a:lnTo>
                  <a:lnTo>
                    <a:pt x="127625" y="75814"/>
                  </a:lnTo>
                  <a:lnTo>
                    <a:pt x="129079" y="74638"/>
                  </a:lnTo>
                  <a:lnTo>
                    <a:pt x="129286" y="73254"/>
                  </a:lnTo>
                  <a:lnTo>
                    <a:pt x="127555" y="71802"/>
                  </a:lnTo>
                  <a:lnTo>
                    <a:pt x="130324" y="70764"/>
                  </a:lnTo>
                  <a:lnTo>
                    <a:pt x="133992" y="68620"/>
                  </a:lnTo>
                  <a:lnTo>
                    <a:pt x="137453" y="66061"/>
                  </a:lnTo>
                  <a:lnTo>
                    <a:pt x="139945" y="63985"/>
                  </a:lnTo>
                  <a:lnTo>
                    <a:pt x="142367" y="60942"/>
                  </a:lnTo>
                  <a:lnTo>
                    <a:pt x="145827" y="53886"/>
                  </a:lnTo>
                  <a:lnTo>
                    <a:pt x="147835" y="50566"/>
                  </a:lnTo>
                  <a:lnTo>
                    <a:pt x="159116" y="35970"/>
                  </a:lnTo>
                  <a:lnTo>
                    <a:pt x="160985" y="32580"/>
                  </a:lnTo>
                  <a:lnTo>
                    <a:pt x="161193" y="29883"/>
                  </a:lnTo>
                  <a:lnTo>
                    <a:pt x="157870" y="29883"/>
                  </a:lnTo>
                  <a:lnTo>
                    <a:pt x="158978" y="28015"/>
                  </a:lnTo>
                  <a:lnTo>
                    <a:pt x="158632" y="26355"/>
                  </a:lnTo>
                  <a:lnTo>
                    <a:pt x="157939" y="24626"/>
                  </a:lnTo>
                  <a:lnTo>
                    <a:pt x="158147" y="22481"/>
                  </a:lnTo>
                  <a:lnTo>
                    <a:pt x="159532" y="20683"/>
                  </a:lnTo>
                  <a:lnTo>
                    <a:pt x="161538" y="19576"/>
                  </a:lnTo>
                  <a:lnTo>
                    <a:pt x="163199" y="18193"/>
                  </a:lnTo>
                  <a:lnTo>
                    <a:pt x="163823" y="15356"/>
                  </a:lnTo>
                  <a:lnTo>
                    <a:pt x="162369" y="16809"/>
                  </a:lnTo>
                  <a:lnTo>
                    <a:pt x="160708" y="1805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6" name="Freeform 3785">
              <a:extLst>
                <a:ext uri="{FF2B5EF4-FFF2-40B4-BE49-F238E27FC236}">
                  <a16:creationId xmlns:a16="http://schemas.microsoft.com/office/drawing/2014/main" id="{05F07FEE-8F13-A710-E933-CED349FD6E80}"/>
                </a:ext>
              </a:extLst>
            </p:cNvPr>
            <p:cNvSpPr/>
            <p:nvPr/>
          </p:nvSpPr>
          <p:spPr>
            <a:xfrm>
              <a:off x="9633405" y="6239033"/>
              <a:ext cx="231650" cy="230502"/>
            </a:xfrm>
            <a:custGeom>
              <a:avLst/>
              <a:gdLst>
                <a:gd name="connsiteX0" fmla="*/ 134842 w 173934"/>
                <a:gd name="connsiteY0" fmla="*/ 5465 h 173072"/>
                <a:gd name="connsiteX1" fmla="*/ 139063 w 173934"/>
                <a:gd name="connsiteY1" fmla="*/ 5949 h 173072"/>
                <a:gd name="connsiteX2" fmla="*/ 135603 w 173934"/>
                <a:gd name="connsiteY2" fmla="*/ 6295 h 173072"/>
                <a:gd name="connsiteX3" fmla="*/ 134357 w 173934"/>
                <a:gd name="connsiteY3" fmla="*/ 8024 h 173072"/>
                <a:gd name="connsiteX4" fmla="*/ 134772 w 173934"/>
                <a:gd name="connsiteY4" fmla="*/ 10445 h 173072"/>
                <a:gd name="connsiteX5" fmla="*/ 136433 w 173934"/>
                <a:gd name="connsiteY5" fmla="*/ 12935 h 173072"/>
                <a:gd name="connsiteX6" fmla="*/ 137748 w 173934"/>
                <a:gd name="connsiteY6" fmla="*/ 13973 h 173072"/>
                <a:gd name="connsiteX7" fmla="*/ 138994 w 173934"/>
                <a:gd name="connsiteY7" fmla="*/ 14596 h 173072"/>
                <a:gd name="connsiteX8" fmla="*/ 140102 w 173934"/>
                <a:gd name="connsiteY8" fmla="*/ 15357 h 173072"/>
                <a:gd name="connsiteX9" fmla="*/ 141139 w 173934"/>
                <a:gd name="connsiteY9" fmla="*/ 16948 h 173072"/>
                <a:gd name="connsiteX10" fmla="*/ 141416 w 173934"/>
                <a:gd name="connsiteY10" fmla="*/ 18331 h 173072"/>
                <a:gd name="connsiteX11" fmla="*/ 141416 w 173934"/>
                <a:gd name="connsiteY11" fmla="*/ 21444 h 173072"/>
                <a:gd name="connsiteX12" fmla="*/ 141693 w 173934"/>
                <a:gd name="connsiteY12" fmla="*/ 22827 h 173072"/>
                <a:gd name="connsiteX13" fmla="*/ 143769 w 173934"/>
                <a:gd name="connsiteY13" fmla="*/ 24833 h 173072"/>
                <a:gd name="connsiteX14" fmla="*/ 146261 w 173934"/>
                <a:gd name="connsiteY14" fmla="*/ 24488 h 173072"/>
                <a:gd name="connsiteX15" fmla="*/ 156227 w 173934"/>
                <a:gd name="connsiteY15" fmla="*/ 17985 h 173072"/>
                <a:gd name="connsiteX16" fmla="*/ 158511 w 173934"/>
                <a:gd name="connsiteY16" fmla="*/ 16878 h 173072"/>
                <a:gd name="connsiteX17" fmla="*/ 161210 w 173934"/>
                <a:gd name="connsiteY17" fmla="*/ 15910 h 173072"/>
                <a:gd name="connsiteX18" fmla="*/ 159480 w 173934"/>
                <a:gd name="connsiteY18" fmla="*/ 17847 h 173072"/>
                <a:gd name="connsiteX19" fmla="*/ 158719 w 173934"/>
                <a:gd name="connsiteY19" fmla="*/ 19991 h 173072"/>
                <a:gd name="connsiteX20" fmla="*/ 158166 w 173934"/>
                <a:gd name="connsiteY20" fmla="*/ 22343 h 173072"/>
                <a:gd name="connsiteX21" fmla="*/ 156989 w 173934"/>
                <a:gd name="connsiteY21" fmla="*/ 24903 h 173072"/>
                <a:gd name="connsiteX22" fmla="*/ 158719 w 173934"/>
                <a:gd name="connsiteY22" fmla="*/ 23796 h 173072"/>
                <a:gd name="connsiteX23" fmla="*/ 160172 w 173934"/>
                <a:gd name="connsiteY23" fmla="*/ 21859 h 173072"/>
                <a:gd name="connsiteX24" fmla="*/ 161141 w 173934"/>
                <a:gd name="connsiteY24" fmla="*/ 19715 h 173072"/>
                <a:gd name="connsiteX25" fmla="*/ 161141 w 173934"/>
                <a:gd name="connsiteY25" fmla="*/ 17778 h 173072"/>
                <a:gd name="connsiteX26" fmla="*/ 164602 w 173934"/>
                <a:gd name="connsiteY26" fmla="*/ 17847 h 173072"/>
                <a:gd name="connsiteX27" fmla="*/ 166056 w 173934"/>
                <a:gd name="connsiteY27" fmla="*/ 18055 h 173072"/>
                <a:gd name="connsiteX28" fmla="*/ 167440 w 173934"/>
                <a:gd name="connsiteY28" fmla="*/ 18470 h 173072"/>
                <a:gd name="connsiteX29" fmla="*/ 166401 w 173934"/>
                <a:gd name="connsiteY29" fmla="*/ 20199 h 173072"/>
                <a:gd name="connsiteX30" fmla="*/ 165224 w 173934"/>
                <a:gd name="connsiteY30" fmla="*/ 21790 h 173072"/>
                <a:gd name="connsiteX31" fmla="*/ 163771 w 173934"/>
                <a:gd name="connsiteY31" fmla="*/ 23173 h 173072"/>
                <a:gd name="connsiteX32" fmla="*/ 161902 w 173934"/>
                <a:gd name="connsiteY32" fmla="*/ 24141 h 173072"/>
                <a:gd name="connsiteX33" fmla="*/ 163910 w 173934"/>
                <a:gd name="connsiteY33" fmla="*/ 24141 h 173072"/>
                <a:gd name="connsiteX34" fmla="*/ 165709 w 173934"/>
                <a:gd name="connsiteY34" fmla="*/ 23311 h 173072"/>
                <a:gd name="connsiteX35" fmla="*/ 167370 w 173934"/>
                <a:gd name="connsiteY35" fmla="*/ 22066 h 173072"/>
                <a:gd name="connsiteX36" fmla="*/ 168824 w 173934"/>
                <a:gd name="connsiteY36" fmla="*/ 20614 h 173072"/>
                <a:gd name="connsiteX37" fmla="*/ 168201 w 173934"/>
                <a:gd name="connsiteY37" fmla="*/ 23450 h 173072"/>
                <a:gd name="connsiteX38" fmla="*/ 166540 w 173934"/>
                <a:gd name="connsiteY38" fmla="*/ 24903 h 173072"/>
                <a:gd name="connsiteX39" fmla="*/ 164532 w 173934"/>
                <a:gd name="connsiteY39" fmla="*/ 26009 h 173072"/>
                <a:gd name="connsiteX40" fmla="*/ 163079 w 173934"/>
                <a:gd name="connsiteY40" fmla="*/ 27739 h 173072"/>
                <a:gd name="connsiteX41" fmla="*/ 162871 w 173934"/>
                <a:gd name="connsiteY41" fmla="*/ 29883 h 173072"/>
                <a:gd name="connsiteX42" fmla="*/ 163563 w 173934"/>
                <a:gd name="connsiteY42" fmla="*/ 31612 h 173072"/>
                <a:gd name="connsiteX43" fmla="*/ 163910 w 173934"/>
                <a:gd name="connsiteY43" fmla="*/ 33272 h 173072"/>
                <a:gd name="connsiteX44" fmla="*/ 162802 w 173934"/>
                <a:gd name="connsiteY44" fmla="*/ 35209 h 173072"/>
                <a:gd name="connsiteX45" fmla="*/ 166056 w 173934"/>
                <a:gd name="connsiteY45" fmla="*/ 35209 h 173072"/>
                <a:gd name="connsiteX46" fmla="*/ 165848 w 173934"/>
                <a:gd name="connsiteY46" fmla="*/ 37838 h 173072"/>
                <a:gd name="connsiteX47" fmla="*/ 163979 w 173934"/>
                <a:gd name="connsiteY47" fmla="*/ 41228 h 173072"/>
                <a:gd name="connsiteX48" fmla="*/ 152698 w 173934"/>
                <a:gd name="connsiteY48" fmla="*/ 55892 h 173072"/>
                <a:gd name="connsiteX49" fmla="*/ 150690 w 173934"/>
                <a:gd name="connsiteY49" fmla="*/ 59212 h 173072"/>
                <a:gd name="connsiteX50" fmla="*/ 147230 w 173934"/>
                <a:gd name="connsiteY50" fmla="*/ 66268 h 173072"/>
                <a:gd name="connsiteX51" fmla="*/ 144877 w 173934"/>
                <a:gd name="connsiteY51" fmla="*/ 69312 h 173072"/>
                <a:gd name="connsiteX52" fmla="*/ 142385 w 173934"/>
                <a:gd name="connsiteY52" fmla="*/ 71387 h 173072"/>
                <a:gd name="connsiteX53" fmla="*/ 138925 w 173934"/>
                <a:gd name="connsiteY53" fmla="*/ 73877 h 173072"/>
                <a:gd name="connsiteX54" fmla="*/ 135256 w 173934"/>
                <a:gd name="connsiteY54" fmla="*/ 76022 h 173072"/>
                <a:gd name="connsiteX55" fmla="*/ 132418 w 173934"/>
                <a:gd name="connsiteY55" fmla="*/ 77059 h 173072"/>
                <a:gd name="connsiteX56" fmla="*/ 134149 w 173934"/>
                <a:gd name="connsiteY56" fmla="*/ 78512 h 173072"/>
                <a:gd name="connsiteX57" fmla="*/ 133942 w 173934"/>
                <a:gd name="connsiteY57" fmla="*/ 79895 h 173072"/>
                <a:gd name="connsiteX58" fmla="*/ 132488 w 173934"/>
                <a:gd name="connsiteY58" fmla="*/ 81072 h 173072"/>
                <a:gd name="connsiteX59" fmla="*/ 130412 w 173934"/>
                <a:gd name="connsiteY59" fmla="*/ 82109 h 173072"/>
                <a:gd name="connsiteX60" fmla="*/ 133249 w 173934"/>
                <a:gd name="connsiteY60" fmla="*/ 81348 h 173072"/>
                <a:gd name="connsiteX61" fmla="*/ 134357 w 173934"/>
                <a:gd name="connsiteY61" fmla="*/ 82247 h 173072"/>
                <a:gd name="connsiteX62" fmla="*/ 134911 w 173934"/>
                <a:gd name="connsiteY62" fmla="*/ 83977 h 173072"/>
                <a:gd name="connsiteX63" fmla="*/ 136018 w 173934"/>
                <a:gd name="connsiteY63" fmla="*/ 85845 h 173072"/>
                <a:gd name="connsiteX64" fmla="*/ 137956 w 173934"/>
                <a:gd name="connsiteY64" fmla="*/ 86882 h 173072"/>
                <a:gd name="connsiteX65" fmla="*/ 139894 w 173934"/>
                <a:gd name="connsiteY65" fmla="*/ 87297 h 173072"/>
                <a:gd name="connsiteX66" fmla="*/ 141555 w 173934"/>
                <a:gd name="connsiteY66" fmla="*/ 87989 h 173072"/>
                <a:gd name="connsiteX67" fmla="*/ 142524 w 173934"/>
                <a:gd name="connsiteY67" fmla="*/ 89718 h 173072"/>
                <a:gd name="connsiteX68" fmla="*/ 142524 w 173934"/>
                <a:gd name="connsiteY68" fmla="*/ 91863 h 173072"/>
                <a:gd name="connsiteX69" fmla="*/ 141347 w 173934"/>
                <a:gd name="connsiteY69" fmla="*/ 92969 h 173072"/>
                <a:gd name="connsiteX70" fmla="*/ 139547 w 173934"/>
                <a:gd name="connsiteY70" fmla="*/ 93246 h 173072"/>
                <a:gd name="connsiteX71" fmla="*/ 137540 w 173934"/>
                <a:gd name="connsiteY71" fmla="*/ 93246 h 173072"/>
                <a:gd name="connsiteX72" fmla="*/ 136503 w 173934"/>
                <a:gd name="connsiteY72" fmla="*/ 92969 h 173072"/>
                <a:gd name="connsiteX73" fmla="*/ 132973 w 173934"/>
                <a:gd name="connsiteY73" fmla="*/ 91655 h 173072"/>
                <a:gd name="connsiteX74" fmla="*/ 132142 w 173934"/>
                <a:gd name="connsiteY74" fmla="*/ 91655 h 173072"/>
                <a:gd name="connsiteX75" fmla="*/ 129304 w 173934"/>
                <a:gd name="connsiteY75" fmla="*/ 91932 h 173072"/>
                <a:gd name="connsiteX76" fmla="*/ 129858 w 173934"/>
                <a:gd name="connsiteY76" fmla="*/ 91586 h 173072"/>
                <a:gd name="connsiteX77" fmla="*/ 131519 w 173934"/>
                <a:gd name="connsiteY77" fmla="*/ 90341 h 173072"/>
                <a:gd name="connsiteX78" fmla="*/ 129720 w 173934"/>
                <a:gd name="connsiteY78" fmla="*/ 89095 h 173072"/>
                <a:gd name="connsiteX79" fmla="*/ 128751 w 173934"/>
                <a:gd name="connsiteY79" fmla="*/ 89787 h 173072"/>
                <a:gd name="connsiteX80" fmla="*/ 128058 w 173934"/>
                <a:gd name="connsiteY80" fmla="*/ 91171 h 173072"/>
                <a:gd name="connsiteX81" fmla="*/ 127228 w 173934"/>
                <a:gd name="connsiteY81" fmla="*/ 92001 h 173072"/>
                <a:gd name="connsiteX82" fmla="*/ 125221 w 173934"/>
                <a:gd name="connsiteY82" fmla="*/ 92001 h 173072"/>
                <a:gd name="connsiteX83" fmla="*/ 123629 w 173934"/>
                <a:gd name="connsiteY83" fmla="*/ 91171 h 173072"/>
                <a:gd name="connsiteX84" fmla="*/ 120169 w 173934"/>
                <a:gd name="connsiteY84" fmla="*/ 88404 h 173072"/>
                <a:gd name="connsiteX85" fmla="*/ 122037 w 173934"/>
                <a:gd name="connsiteY85" fmla="*/ 91517 h 173072"/>
                <a:gd name="connsiteX86" fmla="*/ 122522 w 173934"/>
                <a:gd name="connsiteY86" fmla="*/ 92831 h 173072"/>
                <a:gd name="connsiteX87" fmla="*/ 122175 w 173934"/>
                <a:gd name="connsiteY87" fmla="*/ 94283 h 173072"/>
                <a:gd name="connsiteX88" fmla="*/ 120930 w 173934"/>
                <a:gd name="connsiteY88" fmla="*/ 95252 h 173072"/>
                <a:gd name="connsiteX89" fmla="*/ 118992 w 173934"/>
                <a:gd name="connsiteY89" fmla="*/ 96151 h 173072"/>
                <a:gd name="connsiteX90" fmla="*/ 110618 w 173934"/>
                <a:gd name="connsiteY90" fmla="*/ 99056 h 173072"/>
                <a:gd name="connsiteX91" fmla="*/ 109371 w 173934"/>
                <a:gd name="connsiteY91" fmla="*/ 99610 h 173072"/>
                <a:gd name="connsiteX92" fmla="*/ 107988 w 173934"/>
                <a:gd name="connsiteY92" fmla="*/ 100786 h 173072"/>
                <a:gd name="connsiteX93" fmla="*/ 106949 w 173934"/>
                <a:gd name="connsiteY93" fmla="*/ 102169 h 173072"/>
                <a:gd name="connsiteX94" fmla="*/ 105634 w 173934"/>
                <a:gd name="connsiteY94" fmla="*/ 103207 h 173072"/>
                <a:gd name="connsiteX95" fmla="*/ 103627 w 173934"/>
                <a:gd name="connsiteY95" fmla="*/ 103484 h 173072"/>
                <a:gd name="connsiteX96" fmla="*/ 104319 w 173934"/>
                <a:gd name="connsiteY96" fmla="*/ 106735 h 173072"/>
                <a:gd name="connsiteX97" fmla="*/ 103766 w 173934"/>
                <a:gd name="connsiteY97" fmla="*/ 113099 h 173072"/>
                <a:gd name="connsiteX98" fmla="*/ 101828 w 173934"/>
                <a:gd name="connsiteY98" fmla="*/ 118978 h 173072"/>
                <a:gd name="connsiteX99" fmla="*/ 98575 w 173934"/>
                <a:gd name="connsiteY99" fmla="*/ 120984 h 173072"/>
                <a:gd name="connsiteX100" fmla="*/ 100443 w 173934"/>
                <a:gd name="connsiteY100" fmla="*/ 123267 h 173072"/>
                <a:gd name="connsiteX101" fmla="*/ 99751 w 173934"/>
                <a:gd name="connsiteY101" fmla="*/ 126657 h 173072"/>
                <a:gd name="connsiteX102" fmla="*/ 92968 w 173934"/>
                <a:gd name="connsiteY102" fmla="*/ 140561 h 173072"/>
                <a:gd name="connsiteX103" fmla="*/ 92415 w 173934"/>
                <a:gd name="connsiteY103" fmla="*/ 142498 h 173072"/>
                <a:gd name="connsiteX104" fmla="*/ 92761 w 173934"/>
                <a:gd name="connsiteY104" fmla="*/ 143673 h 173072"/>
                <a:gd name="connsiteX105" fmla="*/ 93591 w 173934"/>
                <a:gd name="connsiteY105" fmla="*/ 144642 h 173072"/>
                <a:gd name="connsiteX106" fmla="*/ 94215 w 173934"/>
                <a:gd name="connsiteY106" fmla="*/ 145679 h 173072"/>
                <a:gd name="connsiteX107" fmla="*/ 94215 w 173934"/>
                <a:gd name="connsiteY107" fmla="*/ 146924 h 173072"/>
                <a:gd name="connsiteX108" fmla="*/ 93522 w 173934"/>
                <a:gd name="connsiteY108" fmla="*/ 147616 h 173072"/>
                <a:gd name="connsiteX109" fmla="*/ 92346 w 173934"/>
                <a:gd name="connsiteY109" fmla="*/ 148031 h 173072"/>
                <a:gd name="connsiteX110" fmla="*/ 89992 w 173934"/>
                <a:gd name="connsiteY110" fmla="*/ 148585 h 173072"/>
                <a:gd name="connsiteX111" fmla="*/ 87916 w 173934"/>
                <a:gd name="connsiteY111" fmla="*/ 149415 h 173072"/>
                <a:gd name="connsiteX112" fmla="*/ 86463 w 173934"/>
                <a:gd name="connsiteY112" fmla="*/ 150107 h 173072"/>
                <a:gd name="connsiteX113" fmla="*/ 85286 w 173934"/>
                <a:gd name="connsiteY113" fmla="*/ 151075 h 173072"/>
                <a:gd name="connsiteX114" fmla="*/ 72897 w 173934"/>
                <a:gd name="connsiteY114" fmla="*/ 163941 h 173072"/>
                <a:gd name="connsiteX115" fmla="*/ 69922 w 173934"/>
                <a:gd name="connsiteY115" fmla="*/ 166016 h 173072"/>
                <a:gd name="connsiteX116" fmla="*/ 66461 w 173934"/>
                <a:gd name="connsiteY116" fmla="*/ 167400 h 173072"/>
                <a:gd name="connsiteX117" fmla="*/ 62654 w 173934"/>
                <a:gd name="connsiteY117" fmla="*/ 168091 h 173072"/>
                <a:gd name="connsiteX118" fmla="*/ 58779 w 173934"/>
                <a:gd name="connsiteY118" fmla="*/ 168091 h 173072"/>
                <a:gd name="connsiteX119" fmla="*/ 57186 w 173934"/>
                <a:gd name="connsiteY119" fmla="*/ 167676 h 173072"/>
                <a:gd name="connsiteX120" fmla="*/ 53933 w 173934"/>
                <a:gd name="connsiteY120" fmla="*/ 166570 h 173072"/>
                <a:gd name="connsiteX121" fmla="*/ 52342 w 173934"/>
                <a:gd name="connsiteY121" fmla="*/ 166293 h 173072"/>
                <a:gd name="connsiteX122" fmla="*/ 50611 w 173934"/>
                <a:gd name="connsiteY122" fmla="*/ 166501 h 173072"/>
                <a:gd name="connsiteX123" fmla="*/ 49227 w 173934"/>
                <a:gd name="connsiteY123" fmla="*/ 166846 h 173072"/>
                <a:gd name="connsiteX124" fmla="*/ 47843 w 173934"/>
                <a:gd name="connsiteY124" fmla="*/ 167123 h 173072"/>
                <a:gd name="connsiteX125" fmla="*/ 46112 w 173934"/>
                <a:gd name="connsiteY125" fmla="*/ 166916 h 173072"/>
                <a:gd name="connsiteX126" fmla="*/ 44244 w 173934"/>
                <a:gd name="connsiteY126" fmla="*/ 165947 h 173072"/>
                <a:gd name="connsiteX127" fmla="*/ 43552 w 173934"/>
                <a:gd name="connsiteY127" fmla="*/ 164702 h 173072"/>
                <a:gd name="connsiteX128" fmla="*/ 42998 w 173934"/>
                <a:gd name="connsiteY128" fmla="*/ 163180 h 173072"/>
                <a:gd name="connsiteX129" fmla="*/ 41268 w 173934"/>
                <a:gd name="connsiteY129" fmla="*/ 161382 h 173072"/>
                <a:gd name="connsiteX130" fmla="*/ 39538 w 173934"/>
                <a:gd name="connsiteY130" fmla="*/ 160690 h 173072"/>
                <a:gd name="connsiteX131" fmla="*/ 37669 w 173934"/>
                <a:gd name="connsiteY131" fmla="*/ 160828 h 173072"/>
                <a:gd name="connsiteX132" fmla="*/ 35869 w 173934"/>
                <a:gd name="connsiteY132" fmla="*/ 161105 h 173072"/>
                <a:gd name="connsiteX133" fmla="*/ 34139 w 173934"/>
                <a:gd name="connsiteY133" fmla="*/ 160828 h 173072"/>
                <a:gd name="connsiteX134" fmla="*/ 32893 w 173934"/>
                <a:gd name="connsiteY134" fmla="*/ 159998 h 173072"/>
                <a:gd name="connsiteX135" fmla="*/ 31163 w 173934"/>
                <a:gd name="connsiteY135" fmla="*/ 157508 h 173072"/>
                <a:gd name="connsiteX136" fmla="*/ 30056 w 173934"/>
                <a:gd name="connsiteY136" fmla="*/ 156402 h 173072"/>
                <a:gd name="connsiteX137" fmla="*/ 24242 w 173934"/>
                <a:gd name="connsiteY137" fmla="*/ 156194 h 173072"/>
                <a:gd name="connsiteX138" fmla="*/ 16075 w 173934"/>
                <a:gd name="connsiteY138" fmla="*/ 157232 h 173072"/>
                <a:gd name="connsiteX139" fmla="*/ 10884 w 173934"/>
                <a:gd name="connsiteY139" fmla="*/ 156194 h 173072"/>
                <a:gd name="connsiteX140" fmla="*/ 13998 w 173934"/>
                <a:gd name="connsiteY140" fmla="*/ 149830 h 173072"/>
                <a:gd name="connsiteX141" fmla="*/ 12753 w 173934"/>
                <a:gd name="connsiteY141" fmla="*/ 150729 h 173072"/>
                <a:gd name="connsiteX142" fmla="*/ 11438 w 173934"/>
                <a:gd name="connsiteY142" fmla="*/ 151559 h 173072"/>
                <a:gd name="connsiteX143" fmla="*/ 9985 w 173934"/>
                <a:gd name="connsiteY143" fmla="*/ 152044 h 173072"/>
                <a:gd name="connsiteX144" fmla="*/ 8531 w 173934"/>
                <a:gd name="connsiteY144" fmla="*/ 152044 h 173072"/>
                <a:gd name="connsiteX145" fmla="*/ 9500 w 173934"/>
                <a:gd name="connsiteY145" fmla="*/ 150937 h 173072"/>
                <a:gd name="connsiteX146" fmla="*/ 9915 w 173934"/>
                <a:gd name="connsiteY146" fmla="*/ 150107 h 173072"/>
                <a:gd name="connsiteX147" fmla="*/ 10054 w 173934"/>
                <a:gd name="connsiteY147" fmla="*/ 149276 h 173072"/>
                <a:gd name="connsiteX148" fmla="*/ 10054 w 173934"/>
                <a:gd name="connsiteY148" fmla="*/ 148031 h 173072"/>
                <a:gd name="connsiteX149" fmla="*/ 8669 w 173934"/>
                <a:gd name="connsiteY149" fmla="*/ 149207 h 173072"/>
                <a:gd name="connsiteX150" fmla="*/ 7147 w 173934"/>
                <a:gd name="connsiteY150" fmla="*/ 149899 h 173072"/>
                <a:gd name="connsiteX151" fmla="*/ 5832 w 173934"/>
                <a:gd name="connsiteY151" fmla="*/ 149691 h 173072"/>
                <a:gd name="connsiteX152" fmla="*/ 5002 w 173934"/>
                <a:gd name="connsiteY152" fmla="*/ 148308 h 173072"/>
                <a:gd name="connsiteX153" fmla="*/ 6316 w 173934"/>
                <a:gd name="connsiteY153" fmla="*/ 145887 h 173072"/>
                <a:gd name="connsiteX154" fmla="*/ 9362 w 173934"/>
                <a:gd name="connsiteY154" fmla="*/ 144918 h 173072"/>
                <a:gd name="connsiteX155" fmla="*/ 12960 w 173934"/>
                <a:gd name="connsiteY155" fmla="*/ 144365 h 173072"/>
                <a:gd name="connsiteX156" fmla="*/ 15937 w 173934"/>
                <a:gd name="connsiteY156" fmla="*/ 143051 h 173072"/>
                <a:gd name="connsiteX157" fmla="*/ 12892 w 173934"/>
                <a:gd name="connsiteY157" fmla="*/ 142774 h 173072"/>
                <a:gd name="connsiteX158" fmla="*/ 12061 w 173934"/>
                <a:gd name="connsiteY158" fmla="*/ 141391 h 173072"/>
                <a:gd name="connsiteX159" fmla="*/ 13099 w 173934"/>
                <a:gd name="connsiteY159" fmla="*/ 139592 h 173072"/>
                <a:gd name="connsiteX160" fmla="*/ 15729 w 173934"/>
                <a:gd name="connsiteY160" fmla="*/ 138070 h 173072"/>
                <a:gd name="connsiteX161" fmla="*/ 14414 w 173934"/>
                <a:gd name="connsiteY161" fmla="*/ 138416 h 173072"/>
                <a:gd name="connsiteX162" fmla="*/ 13099 w 173934"/>
                <a:gd name="connsiteY162" fmla="*/ 138555 h 173072"/>
                <a:gd name="connsiteX163" fmla="*/ 11784 w 173934"/>
                <a:gd name="connsiteY163" fmla="*/ 138555 h 173072"/>
                <a:gd name="connsiteX164" fmla="*/ 10399 w 173934"/>
                <a:gd name="connsiteY164" fmla="*/ 138416 h 173072"/>
                <a:gd name="connsiteX165" fmla="*/ 10399 w 173934"/>
                <a:gd name="connsiteY165" fmla="*/ 136618 h 173072"/>
                <a:gd name="connsiteX166" fmla="*/ 11161 w 173934"/>
                <a:gd name="connsiteY166" fmla="*/ 135234 h 173072"/>
                <a:gd name="connsiteX167" fmla="*/ 12407 w 173934"/>
                <a:gd name="connsiteY167" fmla="*/ 134542 h 173072"/>
                <a:gd name="connsiteX168" fmla="*/ 14276 w 173934"/>
                <a:gd name="connsiteY168" fmla="*/ 134681 h 173072"/>
                <a:gd name="connsiteX169" fmla="*/ 13860 w 173934"/>
                <a:gd name="connsiteY169" fmla="*/ 133989 h 173072"/>
                <a:gd name="connsiteX170" fmla="*/ 13514 w 173934"/>
                <a:gd name="connsiteY170" fmla="*/ 132675 h 173072"/>
                <a:gd name="connsiteX171" fmla="*/ 13168 w 173934"/>
                <a:gd name="connsiteY171" fmla="*/ 132052 h 173072"/>
                <a:gd name="connsiteX172" fmla="*/ 14622 w 173934"/>
                <a:gd name="connsiteY172" fmla="*/ 132606 h 173072"/>
                <a:gd name="connsiteX173" fmla="*/ 17528 w 173934"/>
                <a:gd name="connsiteY173" fmla="*/ 134197 h 173072"/>
                <a:gd name="connsiteX174" fmla="*/ 19120 w 173934"/>
                <a:gd name="connsiteY174" fmla="*/ 134819 h 173072"/>
                <a:gd name="connsiteX175" fmla="*/ 18428 w 173934"/>
                <a:gd name="connsiteY175" fmla="*/ 133436 h 173072"/>
                <a:gd name="connsiteX176" fmla="*/ 18428 w 173934"/>
                <a:gd name="connsiteY176" fmla="*/ 132398 h 173072"/>
                <a:gd name="connsiteX177" fmla="*/ 19189 w 173934"/>
                <a:gd name="connsiteY177" fmla="*/ 131775 h 173072"/>
                <a:gd name="connsiteX178" fmla="*/ 20643 w 173934"/>
                <a:gd name="connsiteY178" fmla="*/ 131499 h 173072"/>
                <a:gd name="connsiteX179" fmla="*/ 17390 w 173934"/>
                <a:gd name="connsiteY179" fmla="*/ 129839 h 173072"/>
                <a:gd name="connsiteX180" fmla="*/ 16698 w 173934"/>
                <a:gd name="connsiteY180" fmla="*/ 127487 h 173072"/>
                <a:gd name="connsiteX181" fmla="*/ 18151 w 173934"/>
                <a:gd name="connsiteY181" fmla="*/ 125757 h 173072"/>
                <a:gd name="connsiteX182" fmla="*/ 21335 w 173934"/>
                <a:gd name="connsiteY182" fmla="*/ 125757 h 173072"/>
                <a:gd name="connsiteX183" fmla="*/ 19813 w 173934"/>
                <a:gd name="connsiteY183" fmla="*/ 123890 h 173072"/>
                <a:gd name="connsiteX184" fmla="*/ 20505 w 173934"/>
                <a:gd name="connsiteY184" fmla="*/ 122022 h 173072"/>
                <a:gd name="connsiteX185" fmla="*/ 22443 w 173934"/>
                <a:gd name="connsiteY185" fmla="*/ 120362 h 173072"/>
                <a:gd name="connsiteX186" fmla="*/ 24449 w 173934"/>
                <a:gd name="connsiteY186" fmla="*/ 118909 h 173072"/>
                <a:gd name="connsiteX187" fmla="*/ 24657 w 173934"/>
                <a:gd name="connsiteY187" fmla="*/ 119808 h 173072"/>
                <a:gd name="connsiteX188" fmla="*/ 25349 w 173934"/>
                <a:gd name="connsiteY188" fmla="*/ 121538 h 173072"/>
                <a:gd name="connsiteX189" fmla="*/ 25557 w 173934"/>
                <a:gd name="connsiteY189" fmla="*/ 122368 h 173072"/>
                <a:gd name="connsiteX190" fmla="*/ 25696 w 173934"/>
                <a:gd name="connsiteY190" fmla="*/ 119532 h 173072"/>
                <a:gd name="connsiteX191" fmla="*/ 25903 w 173934"/>
                <a:gd name="connsiteY191" fmla="*/ 118356 h 173072"/>
                <a:gd name="connsiteX192" fmla="*/ 26457 w 173934"/>
                <a:gd name="connsiteY192" fmla="*/ 117111 h 173072"/>
                <a:gd name="connsiteX193" fmla="*/ 28048 w 173934"/>
                <a:gd name="connsiteY193" fmla="*/ 115174 h 173072"/>
                <a:gd name="connsiteX194" fmla="*/ 30332 w 173934"/>
                <a:gd name="connsiteY194" fmla="*/ 113652 h 173072"/>
                <a:gd name="connsiteX195" fmla="*/ 32686 w 173934"/>
                <a:gd name="connsiteY195" fmla="*/ 113168 h 173072"/>
                <a:gd name="connsiteX196" fmla="*/ 34692 w 173934"/>
                <a:gd name="connsiteY196" fmla="*/ 114482 h 173072"/>
                <a:gd name="connsiteX197" fmla="*/ 34692 w 173934"/>
                <a:gd name="connsiteY197" fmla="*/ 109847 h 173072"/>
                <a:gd name="connsiteX198" fmla="*/ 37323 w 173934"/>
                <a:gd name="connsiteY198" fmla="*/ 105075 h 173072"/>
                <a:gd name="connsiteX199" fmla="*/ 41476 w 173934"/>
                <a:gd name="connsiteY199" fmla="*/ 100855 h 173072"/>
                <a:gd name="connsiteX200" fmla="*/ 45698 w 173934"/>
                <a:gd name="connsiteY200" fmla="*/ 97742 h 173072"/>
                <a:gd name="connsiteX201" fmla="*/ 47773 w 173934"/>
                <a:gd name="connsiteY201" fmla="*/ 96774 h 173072"/>
                <a:gd name="connsiteX202" fmla="*/ 49642 w 173934"/>
                <a:gd name="connsiteY202" fmla="*/ 96566 h 173072"/>
                <a:gd name="connsiteX203" fmla="*/ 51511 w 173934"/>
                <a:gd name="connsiteY203" fmla="*/ 96566 h 173072"/>
                <a:gd name="connsiteX204" fmla="*/ 53449 w 173934"/>
                <a:gd name="connsiteY204" fmla="*/ 96290 h 173072"/>
                <a:gd name="connsiteX205" fmla="*/ 55525 w 173934"/>
                <a:gd name="connsiteY205" fmla="*/ 95183 h 173072"/>
                <a:gd name="connsiteX206" fmla="*/ 57255 w 173934"/>
                <a:gd name="connsiteY206" fmla="*/ 93868 h 173072"/>
                <a:gd name="connsiteX207" fmla="*/ 58986 w 173934"/>
                <a:gd name="connsiteY207" fmla="*/ 93246 h 173072"/>
                <a:gd name="connsiteX208" fmla="*/ 61201 w 173934"/>
                <a:gd name="connsiteY208" fmla="*/ 94283 h 173072"/>
                <a:gd name="connsiteX209" fmla="*/ 61408 w 173934"/>
                <a:gd name="connsiteY209" fmla="*/ 90756 h 173072"/>
                <a:gd name="connsiteX210" fmla="*/ 65423 w 173934"/>
                <a:gd name="connsiteY210" fmla="*/ 87643 h 173072"/>
                <a:gd name="connsiteX211" fmla="*/ 70683 w 173934"/>
                <a:gd name="connsiteY211" fmla="*/ 85360 h 173072"/>
                <a:gd name="connsiteX212" fmla="*/ 74766 w 173934"/>
                <a:gd name="connsiteY212" fmla="*/ 84322 h 173072"/>
                <a:gd name="connsiteX213" fmla="*/ 74974 w 173934"/>
                <a:gd name="connsiteY213" fmla="*/ 83147 h 173072"/>
                <a:gd name="connsiteX214" fmla="*/ 74974 w 173934"/>
                <a:gd name="connsiteY214" fmla="*/ 82662 h 173072"/>
                <a:gd name="connsiteX215" fmla="*/ 75250 w 173934"/>
                <a:gd name="connsiteY215" fmla="*/ 82386 h 173072"/>
                <a:gd name="connsiteX216" fmla="*/ 76288 w 173934"/>
                <a:gd name="connsiteY216" fmla="*/ 81832 h 173072"/>
                <a:gd name="connsiteX217" fmla="*/ 75319 w 173934"/>
                <a:gd name="connsiteY217" fmla="*/ 81279 h 173072"/>
                <a:gd name="connsiteX218" fmla="*/ 77812 w 173934"/>
                <a:gd name="connsiteY218" fmla="*/ 79342 h 173072"/>
                <a:gd name="connsiteX219" fmla="*/ 80787 w 173934"/>
                <a:gd name="connsiteY219" fmla="*/ 76506 h 173072"/>
                <a:gd name="connsiteX220" fmla="*/ 83764 w 173934"/>
                <a:gd name="connsiteY220" fmla="*/ 74500 h 173072"/>
                <a:gd name="connsiteX221" fmla="*/ 86463 w 173934"/>
                <a:gd name="connsiteY221" fmla="*/ 74846 h 173072"/>
                <a:gd name="connsiteX222" fmla="*/ 86047 w 173934"/>
                <a:gd name="connsiteY222" fmla="*/ 74361 h 173072"/>
                <a:gd name="connsiteX223" fmla="*/ 85217 w 173934"/>
                <a:gd name="connsiteY223" fmla="*/ 73324 h 173072"/>
                <a:gd name="connsiteX224" fmla="*/ 84594 w 173934"/>
                <a:gd name="connsiteY224" fmla="*/ 72840 h 173072"/>
                <a:gd name="connsiteX225" fmla="*/ 86117 w 173934"/>
                <a:gd name="connsiteY225" fmla="*/ 71733 h 173072"/>
                <a:gd name="connsiteX226" fmla="*/ 87708 w 173934"/>
                <a:gd name="connsiteY226" fmla="*/ 71249 h 173072"/>
                <a:gd name="connsiteX227" fmla="*/ 89369 w 173934"/>
                <a:gd name="connsiteY227" fmla="*/ 71456 h 173072"/>
                <a:gd name="connsiteX228" fmla="*/ 90961 w 173934"/>
                <a:gd name="connsiteY228" fmla="*/ 72425 h 173072"/>
                <a:gd name="connsiteX229" fmla="*/ 89508 w 173934"/>
                <a:gd name="connsiteY229" fmla="*/ 70765 h 173072"/>
                <a:gd name="connsiteX230" fmla="*/ 90200 w 173934"/>
                <a:gd name="connsiteY230" fmla="*/ 69519 h 173072"/>
                <a:gd name="connsiteX231" fmla="*/ 91861 w 173934"/>
                <a:gd name="connsiteY231" fmla="*/ 69381 h 173072"/>
                <a:gd name="connsiteX232" fmla="*/ 93453 w 173934"/>
                <a:gd name="connsiteY232" fmla="*/ 70765 h 173072"/>
                <a:gd name="connsiteX233" fmla="*/ 93660 w 173934"/>
                <a:gd name="connsiteY233" fmla="*/ 68482 h 173072"/>
                <a:gd name="connsiteX234" fmla="*/ 94976 w 173934"/>
                <a:gd name="connsiteY234" fmla="*/ 66338 h 173072"/>
                <a:gd name="connsiteX235" fmla="*/ 98367 w 173934"/>
                <a:gd name="connsiteY235" fmla="*/ 62533 h 173072"/>
                <a:gd name="connsiteX236" fmla="*/ 98921 w 173934"/>
                <a:gd name="connsiteY236" fmla="*/ 63640 h 173072"/>
                <a:gd name="connsiteX237" fmla="*/ 99267 w 173934"/>
                <a:gd name="connsiteY237" fmla="*/ 64608 h 173072"/>
                <a:gd name="connsiteX238" fmla="*/ 99405 w 173934"/>
                <a:gd name="connsiteY238" fmla="*/ 65715 h 173072"/>
                <a:gd name="connsiteX239" fmla="*/ 99267 w 173934"/>
                <a:gd name="connsiteY239" fmla="*/ 66960 h 173072"/>
                <a:gd name="connsiteX240" fmla="*/ 100236 w 173934"/>
                <a:gd name="connsiteY240" fmla="*/ 63916 h 173072"/>
                <a:gd name="connsiteX241" fmla="*/ 100859 w 173934"/>
                <a:gd name="connsiteY241" fmla="*/ 60389 h 173072"/>
                <a:gd name="connsiteX242" fmla="*/ 102243 w 173934"/>
                <a:gd name="connsiteY242" fmla="*/ 57276 h 173072"/>
                <a:gd name="connsiteX243" fmla="*/ 105496 w 173934"/>
                <a:gd name="connsiteY243" fmla="*/ 55754 h 173072"/>
                <a:gd name="connsiteX244" fmla="*/ 104596 w 173934"/>
                <a:gd name="connsiteY244" fmla="*/ 53056 h 173072"/>
                <a:gd name="connsiteX245" fmla="*/ 105288 w 173934"/>
                <a:gd name="connsiteY245" fmla="*/ 49321 h 173072"/>
                <a:gd name="connsiteX246" fmla="*/ 107988 w 173934"/>
                <a:gd name="connsiteY246" fmla="*/ 42334 h 173072"/>
                <a:gd name="connsiteX247" fmla="*/ 110133 w 173934"/>
                <a:gd name="connsiteY247" fmla="*/ 38945 h 173072"/>
                <a:gd name="connsiteX248" fmla="*/ 115946 w 173934"/>
                <a:gd name="connsiteY248" fmla="*/ 34864 h 173072"/>
                <a:gd name="connsiteX249" fmla="*/ 118853 w 173934"/>
                <a:gd name="connsiteY249" fmla="*/ 31543 h 173072"/>
                <a:gd name="connsiteX250" fmla="*/ 120722 w 173934"/>
                <a:gd name="connsiteY250" fmla="*/ 26978 h 173072"/>
                <a:gd name="connsiteX251" fmla="*/ 122730 w 173934"/>
                <a:gd name="connsiteY251" fmla="*/ 17432 h 173072"/>
                <a:gd name="connsiteX252" fmla="*/ 124875 w 173934"/>
                <a:gd name="connsiteY252" fmla="*/ 13074 h 173072"/>
                <a:gd name="connsiteX253" fmla="*/ 127713 w 173934"/>
                <a:gd name="connsiteY253" fmla="*/ 9823 h 173072"/>
                <a:gd name="connsiteX254" fmla="*/ 131242 w 173934"/>
                <a:gd name="connsiteY254" fmla="*/ 6987 h 173072"/>
                <a:gd name="connsiteX255" fmla="*/ 135256 w 173934"/>
                <a:gd name="connsiteY255" fmla="*/ 5396 h 173072"/>
                <a:gd name="connsiteX256" fmla="*/ 135256 w 173934"/>
                <a:gd name="connsiteY256" fmla="*/ 208 h 173072"/>
                <a:gd name="connsiteX257" fmla="*/ 133318 w 173934"/>
                <a:gd name="connsiteY257" fmla="*/ 554 h 173072"/>
                <a:gd name="connsiteX258" fmla="*/ 129304 w 173934"/>
                <a:gd name="connsiteY258" fmla="*/ 2144 h 173072"/>
                <a:gd name="connsiteX259" fmla="*/ 127990 w 173934"/>
                <a:gd name="connsiteY259" fmla="*/ 2906 h 173072"/>
                <a:gd name="connsiteX260" fmla="*/ 124460 w 173934"/>
                <a:gd name="connsiteY260" fmla="*/ 5742 h 173072"/>
                <a:gd name="connsiteX261" fmla="*/ 123767 w 173934"/>
                <a:gd name="connsiteY261" fmla="*/ 6433 h 173072"/>
                <a:gd name="connsiteX262" fmla="*/ 120930 w 173934"/>
                <a:gd name="connsiteY262" fmla="*/ 9684 h 173072"/>
                <a:gd name="connsiteX263" fmla="*/ 120169 w 173934"/>
                <a:gd name="connsiteY263" fmla="*/ 10791 h 173072"/>
                <a:gd name="connsiteX264" fmla="*/ 118023 w 173934"/>
                <a:gd name="connsiteY264" fmla="*/ 15149 h 173072"/>
                <a:gd name="connsiteX265" fmla="*/ 117608 w 173934"/>
                <a:gd name="connsiteY265" fmla="*/ 16325 h 173072"/>
                <a:gd name="connsiteX266" fmla="*/ 115739 w 173934"/>
                <a:gd name="connsiteY266" fmla="*/ 25456 h 173072"/>
                <a:gd name="connsiteX267" fmla="*/ 114424 w 173934"/>
                <a:gd name="connsiteY267" fmla="*/ 28776 h 173072"/>
                <a:gd name="connsiteX268" fmla="*/ 112555 w 173934"/>
                <a:gd name="connsiteY268" fmla="*/ 30921 h 173072"/>
                <a:gd name="connsiteX269" fmla="*/ 107226 w 173934"/>
                <a:gd name="connsiteY269" fmla="*/ 34587 h 173072"/>
                <a:gd name="connsiteX270" fmla="*/ 105772 w 173934"/>
                <a:gd name="connsiteY270" fmla="*/ 36040 h 173072"/>
                <a:gd name="connsiteX271" fmla="*/ 103627 w 173934"/>
                <a:gd name="connsiteY271" fmla="*/ 39429 h 173072"/>
                <a:gd name="connsiteX272" fmla="*/ 103142 w 173934"/>
                <a:gd name="connsiteY272" fmla="*/ 40328 h 173072"/>
                <a:gd name="connsiteX273" fmla="*/ 100443 w 173934"/>
                <a:gd name="connsiteY273" fmla="*/ 47315 h 173072"/>
                <a:gd name="connsiteX274" fmla="*/ 100167 w 173934"/>
                <a:gd name="connsiteY274" fmla="*/ 48283 h 173072"/>
                <a:gd name="connsiteX275" fmla="*/ 99474 w 173934"/>
                <a:gd name="connsiteY275" fmla="*/ 52019 h 173072"/>
                <a:gd name="connsiteX276" fmla="*/ 99405 w 173934"/>
                <a:gd name="connsiteY276" fmla="*/ 52779 h 173072"/>
                <a:gd name="connsiteX277" fmla="*/ 97467 w 173934"/>
                <a:gd name="connsiteY277" fmla="*/ 54993 h 173072"/>
                <a:gd name="connsiteX278" fmla="*/ 96290 w 173934"/>
                <a:gd name="connsiteY278" fmla="*/ 57622 h 173072"/>
                <a:gd name="connsiteX279" fmla="*/ 94491 w 173934"/>
                <a:gd name="connsiteY279" fmla="*/ 58936 h 173072"/>
                <a:gd name="connsiteX280" fmla="*/ 91100 w 173934"/>
                <a:gd name="connsiteY280" fmla="*/ 62740 h 173072"/>
                <a:gd name="connsiteX281" fmla="*/ 90546 w 173934"/>
                <a:gd name="connsiteY281" fmla="*/ 63501 h 173072"/>
                <a:gd name="connsiteX282" fmla="*/ 90131 w 173934"/>
                <a:gd name="connsiteY282" fmla="*/ 64193 h 173072"/>
                <a:gd name="connsiteX283" fmla="*/ 89785 w 173934"/>
                <a:gd name="connsiteY283" fmla="*/ 64193 h 173072"/>
                <a:gd name="connsiteX284" fmla="*/ 86186 w 173934"/>
                <a:gd name="connsiteY284" fmla="*/ 66130 h 173072"/>
                <a:gd name="connsiteX285" fmla="*/ 84594 w 173934"/>
                <a:gd name="connsiteY285" fmla="*/ 66614 h 173072"/>
                <a:gd name="connsiteX286" fmla="*/ 83003 w 173934"/>
                <a:gd name="connsiteY286" fmla="*/ 67375 h 173072"/>
                <a:gd name="connsiteX287" fmla="*/ 81479 w 173934"/>
                <a:gd name="connsiteY287" fmla="*/ 68482 h 173072"/>
                <a:gd name="connsiteX288" fmla="*/ 79680 w 173934"/>
                <a:gd name="connsiteY288" fmla="*/ 70834 h 173072"/>
                <a:gd name="connsiteX289" fmla="*/ 77949 w 173934"/>
                <a:gd name="connsiteY289" fmla="*/ 72010 h 173072"/>
                <a:gd name="connsiteX290" fmla="*/ 77257 w 173934"/>
                <a:gd name="connsiteY290" fmla="*/ 72563 h 173072"/>
                <a:gd name="connsiteX291" fmla="*/ 74489 w 173934"/>
                <a:gd name="connsiteY291" fmla="*/ 75192 h 173072"/>
                <a:gd name="connsiteX292" fmla="*/ 72205 w 173934"/>
                <a:gd name="connsiteY292" fmla="*/ 76990 h 173072"/>
                <a:gd name="connsiteX293" fmla="*/ 70336 w 173934"/>
                <a:gd name="connsiteY293" fmla="*/ 79826 h 173072"/>
                <a:gd name="connsiteX294" fmla="*/ 69437 w 173934"/>
                <a:gd name="connsiteY294" fmla="*/ 80034 h 173072"/>
                <a:gd name="connsiteX295" fmla="*/ 68675 w 173934"/>
                <a:gd name="connsiteY295" fmla="*/ 80311 h 173072"/>
                <a:gd name="connsiteX296" fmla="*/ 63415 w 173934"/>
                <a:gd name="connsiteY296" fmla="*/ 82593 h 173072"/>
                <a:gd name="connsiteX297" fmla="*/ 62308 w 173934"/>
                <a:gd name="connsiteY297" fmla="*/ 83285 h 173072"/>
                <a:gd name="connsiteX298" fmla="*/ 58294 w 173934"/>
                <a:gd name="connsiteY298" fmla="*/ 86398 h 173072"/>
                <a:gd name="connsiteX299" fmla="*/ 56771 w 173934"/>
                <a:gd name="connsiteY299" fmla="*/ 88335 h 173072"/>
                <a:gd name="connsiteX300" fmla="*/ 55525 w 173934"/>
                <a:gd name="connsiteY300" fmla="*/ 88819 h 173072"/>
                <a:gd name="connsiteX301" fmla="*/ 54210 w 173934"/>
                <a:gd name="connsiteY301" fmla="*/ 89580 h 173072"/>
                <a:gd name="connsiteX302" fmla="*/ 52826 w 173934"/>
                <a:gd name="connsiteY302" fmla="*/ 90687 h 173072"/>
                <a:gd name="connsiteX303" fmla="*/ 51926 w 173934"/>
                <a:gd name="connsiteY303" fmla="*/ 91171 h 173072"/>
                <a:gd name="connsiteX304" fmla="*/ 51373 w 173934"/>
                <a:gd name="connsiteY304" fmla="*/ 91171 h 173072"/>
                <a:gd name="connsiteX305" fmla="*/ 50058 w 173934"/>
                <a:gd name="connsiteY305" fmla="*/ 91240 h 173072"/>
                <a:gd name="connsiteX306" fmla="*/ 49919 w 173934"/>
                <a:gd name="connsiteY306" fmla="*/ 91240 h 173072"/>
                <a:gd name="connsiteX307" fmla="*/ 49434 w 173934"/>
                <a:gd name="connsiteY307" fmla="*/ 91240 h 173072"/>
                <a:gd name="connsiteX308" fmla="*/ 47566 w 173934"/>
                <a:gd name="connsiteY308" fmla="*/ 91448 h 173072"/>
                <a:gd name="connsiteX309" fmla="*/ 45905 w 173934"/>
                <a:gd name="connsiteY309" fmla="*/ 91863 h 173072"/>
                <a:gd name="connsiteX310" fmla="*/ 43829 w 173934"/>
                <a:gd name="connsiteY310" fmla="*/ 92831 h 173072"/>
                <a:gd name="connsiteX311" fmla="*/ 42860 w 173934"/>
                <a:gd name="connsiteY311" fmla="*/ 93384 h 173072"/>
                <a:gd name="connsiteX312" fmla="*/ 38638 w 173934"/>
                <a:gd name="connsiteY312" fmla="*/ 96497 h 173072"/>
                <a:gd name="connsiteX313" fmla="*/ 38015 w 173934"/>
                <a:gd name="connsiteY313" fmla="*/ 97051 h 173072"/>
                <a:gd name="connsiteX314" fmla="*/ 33862 w 173934"/>
                <a:gd name="connsiteY314" fmla="*/ 101270 h 173072"/>
                <a:gd name="connsiteX315" fmla="*/ 33031 w 173934"/>
                <a:gd name="connsiteY315" fmla="*/ 102377 h 173072"/>
                <a:gd name="connsiteX316" fmla="*/ 30332 w 173934"/>
                <a:gd name="connsiteY316" fmla="*/ 107150 h 173072"/>
                <a:gd name="connsiteX317" fmla="*/ 29848 w 173934"/>
                <a:gd name="connsiteY317" fmla="*/ 108326 h 173072"/>
                <a:gd name="connsiteX318" fmla="*/ 29432 w 173934"/>
                <a:gd name="connsiteY318" fmla="*/ 108326 h 173072"/>
                <a:gd name="connsiteX319" fmla="*/ 27634 w 173934"/>
                <a:gd name="connsiteY319" fmla="*/ 109156 h 173072"/>
                <a:gd name="connsiteX320" fmla="*/ 25349 w 173934"/>
                <a:gd name="connsiteY320" fmla="*/ 110678 h 173072"/>
                <a:gd name="connsiteX321" fmla="*/ 24242 w 173934"/>
                <a:gd name="connsiteY321" fmla="*/ 111646 h 173072"/>
                <a:gd name="connsiteX322" fmla="*/ 22650 w 173934"/>
                <a:gd name="connsiteY322" fmla="*/ 113583 h 173072"/>
                <a:gd name="connsiteX323" fmla="*/ 22304 w 173934"/>
                <a:gd name="connsiteY323" fmla="*/ 114067 h 173072"/>
                <a:gd name="connsiteX324" fmla="*/ 21611 w 173934"/>
                <a:gd name="connsiteY324" fmla="*/ 114482 h 173072"/>
                <a:gd name="connsiteX325" fmla="*/ 19605 w 173934"/>
                <a:gd name="connsiteY325" fmla="*/ 115935 h 173072"/>
                <a:gd name="connsiteX326" fmla="*/ 19259 w 173934"/>
                <a:gd name="connsiteY326" fmla="*/ 116211 h 173072"/>
                <a:gd name="connsiteX327" fmla="*/ 17320 w 173934"/>
                <a:gd name="connsiteY327" fmla="*/ 117872 h 173072"/>
                <a:gd name="connsiteX328" fmla="*/ 15867 w 173934"/>
                <a:gd name="connsiteY328" fmla="*/ 119878 h 173072"/>
                <a:gd name="connsiteX329" fmla="*/ 15314 w 173934"/>
                <a:gd name="connsiteY329" fmla="*/ 121261 h 173072"/>
                <a:gd name="connsiteX330" fmla="*/ 14276 w 173934"/>
                <a:gd name="connsiteY330" fmla="*/ 122230 h 173072"/>
                <a:gd name="connsiteX331" fmla="*/ 12822 w 173934"/>
                <a:gd name="connsiteY331" fmla="*/ 123959 h 173072"/>
                <a:gd name="connsiteX332" fmla="*/ 11646 w 173934"/>
                <a:gd name="connsiteY332" fmla="*/ 126934 h 173072"/>
                <a:gd name="connsiteX333" fmla="*/ 9500 w 173934"/>
                <a:gd name="connsiteY333" fmla="*/ 128317 h 173072"/>
                <a:gd name="connsiteX334" fmla="*/ 8185 w 173934"/>
                <a:gd name="connsiteY334" fmla="*/ 130877 h 173072"/>
                <a:gd name="connsiteX335" fmla="*/ 6663 w 173934"/>
                <a:gd name="connsiteY335" fmla="*/ 132675 h 173072"/>
                <a:gd name="connsiteX336" fmla="*/ 5971 w 173934"/>
                <a:gd name="connsiteY336" fmla="*/ 134058 h 173072"/>
                <a:gd name="connsiteX337" fmla="*/ 5416 w 173934"/>
                <a:gd name="connsiteY337" fmla="*/ 136203 h 173072"/>
                <a:gd name="connsiteX338" fmla="*/ 5416 w 173934"/>
                <a:gd name="connsiteY338" fmla="*/ 138001 h 173072"/>
                <a:gd name="connsiteX339" fmla="*/ 5901 w 173934"/>
                <a:gd name="connsiteY339" fmla="*/ 140561 h 173072"/>
                <a:gd name="connsiteX340" fmla="*/ 4932 w 173934"/>
                <a:gd name="connsiteY340" fmla="*/ 140838 h 173072"/>
                <a:gd name="connsiteX341" fmla="*/ 1956 w 173934"/>
                <a:gd name="connsiteY341" fmla="*/ 143328 h 173072"/>
                <a:gd name="connsiteX342" fmla="*/ 641 w 173934"/>
                <a:gd name="connsiteY342" fmla="*/ 145749 h 173072"/>
                <a:gd name="connsiteX343" fmla="*/ 710 w 173934"/>
                <a:gd name="connsiteY343" fmla="*/ 150867 h 173072"/>
                <a:gd name="connsiteX344" fmla="*/ 1541 w 173934"/>
                <a:gd name="connsiteY344" fmla="*/ 152251 h 173072"/>
                <a:gd name="connsiteX345" fmla="*/ 4240 w 173934"/>
                <a:gd name="connsiteY345" fmla="*/ 154534 h 173072"/>
                <a:gd name="connsiteX346" fmla="*/ 5971 w 173934"/>
                <a:gd name="connsiteY346" fmla="*/ 156402 h 173072"/>
                <a:gd name="connsiteX347" fmla="*/ 6524 w 173934"/>
                <a:gd name="connsiteY347" fmla="*/ 158407 h 173072"/>
                <a:gd name="connsiteX348" fmla="*/ 10192 w 173934"/>
                <a:gd name="connsiteY348" fmla="*/ 161174 h 173072"/>
                <a:gd name="connsiteX349" fmla="*/ 15383 w 173934"/>
                <a:gd name="connsiteY349" fmla="*/ 162212 h 173072"/>
                <a:gd name="connsiteX350" fmla="*/ 16352 w 173934"/>
                <a:gd name="connsiteY350" fmla="*/ 162281 h 173072"/>
                <a:gd name="connsiteX351" fmla="*/ 16975 w 173934"/>
                <a:gd name="connsiteY351" fmla="*/ 162281 h 173072"/>
                <a:gd name="connsiteX352" fmla="*/ 24727 w 173934"/>
                <a:gd name="connsiteY352" fmla="*/ 161313 h 173072"/>
                <a:gd name="connsiteX353" fmla="*/ 27841 w 173934"/>
                <a:gd name="connsiteY353" fmla="*/ 161313 h 173072"/>
                <a:gd name="connsiteX354" fmla="*/ 28810 w 173934"/>
                <a:gd name="connsiteY354" fmla="*/ 162835 h 173072"/>
                <a:gd name="connsiteX355" fmla="*/ 30194 w 173934"/>
                <a:gd name="connsiteY355" fmla="*/ 164218 h 173072"/>
                <a:gd name="connsiteX356" fmla="*/ 31440 w 173934"/>
                <a:gd name="connsiteY356" fmla="*/ 165048 h 173072"/>
                <a:gd name="connsiteX357" fmla="*/ 33586 w 173934"/>
                <a:gd name="connsiteY357" fmla="*/ 165878 h 173072"/>
                <a:gd name="connsiteX358" fmla="*/ 35316 w 173934"/>
                <a:gd name="connsiteY358" fmla="*/ 166155 h 173072"/>
                <a:gd name="connsiteX359" fmla="*/ 36077 w 173934"/>
                <a:gd name="connsiteY359" fmla="*/ 166155 h 173072"/>
                <a:gd name="connsiteX360" fmla="*/ 36908 w 173934"/>
                <a:gd name="connsiteY360" fmla="*/ 166155 h 173072"/>
                <a:gd name="connsiteX361" fmla="*/ 38430 w 173934"/>
                <a:gd name="connsiteY361" fmla="*/ 165878 h 173072"/>
                <a:gd name="connsiteX362" fmla="*/ 38707 w 173934"/>
                <a:gd name="connsiteY362" fmla="*/ 165878 h 173072"/>
                <a:gd name="connsiteX363" fmla="*/ 38777 w 173934"/>
                <a:gd name="connsiteY363" fmla="*/ 165947 h 173072"/>
                <a:gd name="connsiteX364" fmla="*/ 38984 w 173934"/>
                <a:gd name="connsiteY364" fmla="*/ 166431 h 173072"/>
                <a:gd name="connsiteX365" fmla="*/ 39330 w 173934"/>
                <a:gd name="connsiteY365" fmla="*/ 167123 h 173072"/>
                <a:gd name="connsiteX366" fmla="*/ 40022 w 173934"/>
                <a:gd name="connsiteY366" fmla="*/ 168368 h 173072"/>
                <a:gd name="connsiteX367" fmla="*/ 42237 w 173934"/>
                <a:gd name="connsiteY367" fmla="*/ 170444 h 173072"/>
                <a:gd name="connsiteX368" fmla="*/ 44105 w 173934"/>
                <a:gd name="connsiteY368" fmla="*/ 171412 h 173072"/>
                <a:gd name="connsiteX369" fmla="*/ 45767 w 173934"/>
                <a:gd name="connsiteY369" fmla="*/ 171896 h 173072"/>
                <a:gd name="connsiteX370" fmla="*/ 47497 w 173934"/>
                <a:gd name="connsiteY370" fmla="*/ 172104 h 173072"/>
                <a:gd name="connsiteX371" fmla="*/ 48120 w 173934"/>
                <a:gd name="connsiteY371" fmla="*/ 172104 h 173072"/>
                <a:gd name="connsiteX372" fmla="*/ 49089 w 173934"/>
                <a:gd name="connsiteY372" fmla="*/ 172034 h 173072"/>
                <a:gd name="connsiteX373" fmla="*/ 50473 w 173934"/>
                <a:gd name="connsiteY373" fmla="*/ 171758 h 173072"/>
                <a:gd name="connsiteX374" fmla="*/ 50819 w 173934"/>
                <a:gd name="connsiteY374" fmla="*/ 171689 h 173072"/>
                <a:gd name="connsiteX375" fmla="*/ 51788 w 173934"/>
                <a:gd name="connsiteY375" fmla="*/ 171412 h 173072"/>
                <a:gd name="connsiteX376" fmla="*/ 52480 w 173934"/>
                <a:gd name="connsiteY376" fmla="*/ 171412 h 173072"/>
                <a:gd name="connsiteX377" fmla="*/ 52964 w 173934"/>
                <a:gd name="connsiteY377" fmla="*/ 171412 h 173072"/>
                <a:gd name="connsiteX378" fmla="*/ 55871 w 173934"/>
                <a:gd name="connsiteY378" fmla="*/ 172381 h 173072"/>
                <a:gd name="connsiteX379" fmla="*/ 56356 w 173934"/>
                <a:gd name="connsiteY379" fmla="*/ 172519 h 173072"/>
                <a:gd name="connsiteX380" fmla="*/ 57947 w 173934"/>
                <a:gd name="connsiteY380" fmla="*/ 172864 h 173072"/>
                <a:gd name="connsiteX381" fmla="*/ 58986 w 173934"/>
                <a:gd name="connsiteY381" fmla="*/ 173003 h 173072"/>
                <a:gd name="connsiteX382" fmla="*/ 62862 w 173934"/>
                <a:gd name="connsiteY382" fmla="*/ 173003 h 173072"/>
                <a:gd name="connsiteX383" fmla="*/ 62931 w 173934"/>
                <a:gd name="connsiteY383" fmla="*/ 173072 h 173072"/>
                <a:gd name="connsiteX384" fmla="*/ 63831 w 173934"/>
                <a:gd name="connsiteY384" fmla="*/ 173003 h 173072"/>
                <a:gd name="connsiteX385" fmla="*/ 67637 w 173934"/>
                <a:gd name="connsiteY385" fmla="*/ 172311 h 173072"/>
                <a:gd name="connsiteX386" fmla="*/ 68606 w 173934"/>
                <a:gd name="connsiteY386" fmla="*/ 172034 h 173072"/>
                <a:gd name="connsiteX387" fmla="*/ 72067 w 173934"/>
                <a:gd name="connsiteY387" fmla="*/ 170651 h 173072"/>
                <a:gd name="connsiteX388" fmla="*/ 73105 w 173934"/>
                <a:gd name="connsiteY388" fmla="*/ 170098 h 173072"/>
                <a:gd name="connsiteX389" fmla="*/ 76081 w 173934"/>
                <a:gd name="connsiteY389" fmla="*/ 168023 h 173072"/>
                <a:gd name="connsiteX390" fmla="*/ 76843 w 173934"/>
                <a:gd name="connsiteY390" fmla="*/ 167331 h 173072"/>
                <a:gd name="connsiteX391" fmla="*/ 89024 w 173934"/>
                <a:gd name="connsiteY391" fmla="*/ 154672 h 173072"/>
                <a:gd name="connsiteX392" fmla="*/ 89439 w 173934"/>
                <a:gd name="connsiteY392" fmla="*/ 154326 h 173072"/>
                <a:gd name="connsiteX393" fmla="*/ 90338 w 173934"/>
                <a:gd name="connsiteY393" fmla="*/ 153911 h 173072"/>
                <a:gd name="connsiteX394" fmla="*/ 91792 w 173934"/>
                <a:gd name="connsiteY394" fmla="*/ 153358 h 173072"/>
                <a:gd name="connsiteX395" fmla="*/ 93799 w 173934"/>
                <a:gd name="connsiteY395" fmla="*/ 152874 h 173072"/>
                <a:gd name="connsiteX396" fmla="*/ 94352 w 173934"/>
                <a:gd name="connsiteY396" fmla="*/ 152666 h 173072"/>
                <a:gd name="connsiteX397" fmla="*/ 95529 w 173934"/>
                <a:gd name="connsiteY397" fmla="*/ 152251 h 173072"/>
                <a:gd name="connsiteX398" fmla="*/ 97398 w 173934"/>
                <a:gd name="connsiteY398" fmla="*/ 151075 h 173072"/>
                <a:gd name="connsiteX399" fmla="*/ 98090 w 173934"/>
                <a:gd name="connsiteY399" fmla="*/ 150383 h 173072"/>
                <a:gd name="connsiteX400" fmla="*/ 99612 w 173934"/>
                <a:gd name="connsiteY400" fmla="*/ 146856 h 173072"/>
                <a:gd name="connsiteX401" fmla="*/ 99612 w 173934"/>
                <a:gd name="connsiteY401" fmla="*/ 145610 h 173072"/>
                <a:gd name="connsiteX402" fmla="*/ 98851 w 173934"/>
                <a:gd name="connsiteY402" fmla="*/ 142705 h 173072"/>
                <a:gd name="connsiteX403" fmla="*/ 98229 w 173934"/>
                <a:gd name="connsiteY403" fmla="*/ 141736 h 173072"/>
                <a:gd name="connsiteX404" fmla="*/ 104596 w 173934"/>
                <a:gd name="connsiteY404" fmla="*/ 128732 h 173072"/>
                <a:gd name="connsiteX405" fmla="*/ 105011 w 173934"/>
                <a:gd name="connsiteY405" fmla="*/ 127487 h 173072"/>
                <a:gd name="connsiteX406" fmla="*/ 105703 w 173934"/>
                <a:gd name="connsiteY406" fmla="*/ 124097 h 173072"/>
                <a:gd name="connsiteX407" fmla="*/ 105703 w 173934"/>
                <a:gd name="connsiteY407" fmla="*/ 122368 h 173072"/>
                <a:gd name="connsiteX408" fmla="*/ 106880 w 173934"/>
                <a:gd name="connsiteY408" fmla="*/ 120362 h 173072"/>
                <a:gd name="connsiteX409" fmla="*/ 108818 w 173934"/>
                <a:gd name="connsiteY409" fmla="*/ 114482 h 173072"/>
                <a:gd name="connsiteX410" fmla="*/ 109025 w 173934"/>
                <a:gd name="connsiteY410" fmla="*/ 113306 h 173072"/>
                <a:gd name="connsiteX411" fmla="*/ 109579 w 173934"/>
                <a:gd name="connsiteY411" fmla="*/ 106942 h 173072"/>
                <a:gd name="connsiteX412" fmla="*/ 109579 w 173934"/>
                <a:gd name="connsiteY412" fmla="*/ 106458 h 173072"/>
                <a:gd name="connsiteX413" fmla="*/ 110202 w 173934"/>
                <a:gd name="connsiteY413" fmla="*/ 105974 h 173072"/>
                <a:gd name="connsiteX414" fmla="*/ 111171 w 173934"/>
                <a:gd name="connsiteY414" fmla="*/ 105005 h 173072"/>
                <a:gd name="connsiteX415" fmla="*/ 111863 w 173934"/>
                <a:gd name="connsiteY415" fmla="*/ 104037 h 173072"/>
                <a:gd name="connsiteX416" fmla="*/ 112209 w 173934"/>
                <a:gd name="connsiteY416" fmla="*/ 103760 h 173072"/>
                <a:gd name="connsiteX417" fmla="*/ 112486 w 173934"/>
                <a:gd name="connsiteY417" fmla="*/ 103622 h 173072"/>
                <a:gd name="connsiteX418" fmla="*/ 120653 w 173934"/>
                <a:gd name="connsiteY418" fmla="*/ 100786 h 173072"/>
                <a:gd name="connsiteX419" fmla="*/ 121206 w 173934"/>
                <a:gd name="connsiteY419" fmla="*/ 100578 h 173072"/>
                <a:gd name="connsiteX420" fmla="*/ 123144 w 173934"/>
                <a:gd name="connsiteY420" fmla="*/ 99679 h 173072"/>
                <a:gd name="connsiteX421" fmla="*/ 124183 w 173934"/>
                <a:gd name="connsiteY421" fmla="*/ 99056 h 173072"/>
                <a:gd name="connsiteX422" fmla="*/ 125428 w 173934"/>
                <a:gd name="connsiteY422" fmla="*/ 98088 h 173072"/>
                <a:gd name="connsiteX423" fmla="*/ 126466 w 173934"/>
                <a:gd name="connsiteY423" fmla="*/ 96981 h 173072"/>
                <a:gd name="connsiteX424" fmla="*/ 127297 w 173934"/>
                <a:gd name="connsiteY424" fmla="*/ 96981 h 173072"/>
                <a:gd name="connsiteX425" fmla="*/ 128612 w 173934"/>
                <a:gd name="connsiteY425" fmla="*/ 96843 h 173072"/>
                <a:gd name="connsiteX426" fmla="*/ 129374 w 173934"/>
                <a:gd name="connsiteY426" fmla="*/ 96843 h 173072"/>
                <a:gd name="connsiteX427" fmla="*/ 129996 w 173934"/>
                <a:gd name="connsiteY427" fmla="*/ 96843 h 173072"/>
                <a:gd name="connsiteX428" fmla="*/ 132142 w 173934"/>
                <a:gd name="connsiteY428" fmla="*/ 96566 h 173072"/>
                <a:gd name="connsiteX429" fmla="*/ 134772 w 173934"/>
                <a:gd name="connsiteY429" fmla="*/ 97535 h 173072"/>
                <a:gd name="connsiteX430" fmla="*/ 135326 w 173934"/>
                <a:gd name="connsiteY430" fmla="*/ 97673 h 173072"/>
                <a:gd name="connsiteX431" fmla="*/ 136364 w 173934"/>
                <a:gd name="connsiteY431" fmla="*/ 97950 h 173072"/>
                <a:gd name="connsiteX432" fmla="*/ 137540 w 173934"/>
                <a:gd name="connsiteY432" fmla="*/ 98088 h 173072"/>
                <a:gd name="connsiteX433" fmla="*/ 139547 w 173934"/>
                <a:gd name="connsiteY433" fmla="*/ 98088 h 173072"/>
                <a:gd name="connsiteX434" fmla="*/ 139617 w 173934"/>
                <a:gd name="connsiteY434" fmla="*/ 98088 h 173072"/>
                <a:gd name="connsiteX435" fmla="*/ 140447 w 173934"/>
                <a:gd name="connsiteY435" fmla="*/ 98088 h 173072"/>
                <a:gd name="connsiteX436" fmla="*/ 142247 w 173934"/>
                <a:gd name="connsiteY436" fmla="*/ 97811 h 173072"/>
                <a:gd name="connsiteX437" fmla="*/ 145015 w 173934"/>
                <a:gd name="connsiteY437" fmla="*/ 96428 h 173072"/>
                <a:gd name="connsiteX438" fmla="*/ 146123 w 173934"/>
                <a:gd name="connsiteY438" fmla="*/ 95321 h 173072"/>
                <a:gd name="connsiteX439" fmla="*/ 147715 w 173934"/>
                <a:gd name="connsiteY439" fmla="*/ 91655 h 173072"/>
                <a:gd name="connsiteX440" fmla="*/ 147715 w 173934"/>
                <a:gd name="connsiteY440" fmla="*/ 89510 h 173072"/>
                <a:gd name="connsiteX441" fmla="*/ 147091 w 173934"/>
                <a:gd name="connsiteY441" fmla="*/ 86882 h 173072"/>
                <a:gd name="connsiteX442" fmla="*/ 146123 w 173934"/>
                <a:gd name="connsiteY442" fmla="*/ 85153 h 173072"/>
                <a:gd name="connsiteX443" fmla="*/ 143562 w 173934"/>
                <a:gd name="connsiteY443" fmla="*/ 82870 h 173072"/>
                <a:gd name="connsiteX444" fmla="*/ 141900 w 173934"/>
                <a:gd name="connsiteY444" fmla="*/ 82178 h 173072"/>
                <a:gd name="connsiteX445" fmla="*/ 141001 w 173934"/>
                <a:gd name="connsiteY445" fmla="*/ 81902 h 173072"/>
                <a:gd name="connsiteX446" fmla="*/ 139825 w 173934"/>
                <a:gd name="connsiteY446" fmla="*/ 81694 h 173072"/>
                <a:gd name="connsiteX447" fmla="*/ 139825 w 173934"/>
                <a:gd name="connsiteY447" fmla="*/ 81694 h 173072"/>
                <a:gd name="connsiteX448" fmla="*/ 139409 w 173934"/>
                <a:gd name="connsiteY448" fmla="*/ 80380 h 173072"/>
                <a:gd name="connsiteX449" fmla="*/ 139270 w 173934"/>
                <a:gd name="connsiteY449" fmla="*/ 79965 h 173072"/>
                <a:gd name="connsiteX450" fmla="*/ 139270 w 173934"/>
                <a:gd name="connsiteY450" fmla="*/ 79411 h 173072"/>
                <a:gd name="connsiteX451" fmla="*/ 141624 w 173934"/>
                <a:gd name="connsiteY451" fmla="*/ 78028 h 173072"/>
                <a:gd name="connsiteX452" fmla="*/ 142039 w 173934"/>
                <a:gd name="connsiteY452" fmla="*/ 77751 h 173072"/>
                <a:gd name="connsiteX453" fmla="*/ 145499 w 173934"/>
                <a:gd name="connsiteY453" fmla="*/ 75261 h 173072"/>
                <a:gd name="connsiteX454" fmla="*/ 145777 w 173934"/>
                <a:gd name="connsiteY454" fmla="*/ 75053 h 173072"/>
                <a:gd name="connsiteX455" fmla="*/ 148268 w 173934"/>
                <a:gd name="connsiteY455" fmla="*/ 72978 h 173072"/>
                <a:gd name="connsiteX456" fmla="*/ 149029 w 173934"/>
                <a:gd name="connsiteY456" fmla="*/ 72217 h 173072"/>
                <a:gd name="connsiteX457" fmla="*/ 151382 w 173934"/>
                <a:gd name="connsiteY457" fmla="*/ 69173 h 173072"/>
                <a:gd name="connsiteX458" fmla="*/ 151936 w 173934"/>
                <a:gd name="connsiteY458" fmla="*/ 68274 h 173072"/>
                <a:gd name="connsiteX459" fmla="*/ 155258 w 173934"/>
                <a:gd name="connsiteY459" fmla="*/ 61426 h 173072"/>
                <a:gd name="connsiteX460" fmla="*/ 156989 w 173934"/>
                <a:gd name="connsiteY460" fmla="*/ 58590 h 173072"/>
                <a:gd name="connsiteX461" fmla="*/ 168132 w 173934"/>
                <a:gd name="connsiteY461" fmla="*/ 44202 h 173072"/>
                <a:gd name="connsiteX462" fmla="*/ 168547 w 173934"/>
                <a:gd name="connsiteY462" fmla="*/ 43510 h 173072"/>
                <a:gd name="connsiteX463" fmla="*/ 170415 w 173934"/>
                <a:gd name="connsiteY463" fmla="*/ 40121 h 173072"/>
                <a:gd name="connsiteX464" fmla="*/ 171039 w 173934"/>
                <a:gd name="connsiteY464" fmla="*/ 37976 h 173072"/>
                <a:gd name="connsiteX465" fmla="*/ 171247 w 173934"/>
                <a:gd name="connsiteY465" fmla="*/ 35348 h 173072"/>
                <a:gd name="connsiteX466" fmla="*/ 169862 w 173934"/>
                <a:gd name="connsiteY466" fmla="*/ 31474 h 173072"/>
                <a:gd name="connsiteX467" fmla="*/ 168685 w 173934"/>
                <a:gd name="connsiteY467" fmla="*/ 30506 h 173072"/>
                <a:gd name="connsiteX468" fmla="*/ 168685 w 173934"/>
                <a:gd name="connsiteY468" fmla="*/ 30506 h 173072"/>
                <a:gd name="connsiteX469" fmla="*/ 168409 w 173934"/>
                <a:gd name="connsiteY469" fmla="*/ 29606 h 173072"/>
                <a:gd name="connsiteX470" fmla="*/ 168962 w 173934"/>
                <a:gd name="connsiteY470" fmla="*/ 29261 h 173072"/>
                <a:gd name="connsiteX471" fmla="*/ 169862 w 173934"/>
                <a:gd name="connsiteY471" fmla="*/ 28638 h 173072"/>
                <a:gd name="connsiteX472" fmla="*/ 171523 w 173934"/>
                <a:gd name="connsiteY472" fmla="*/ 27185 h 173072"/>
                <a:gd name="connsiteX473" fmla="*/ 173184 w 173934"/>
                <a:gd name="connsiteY473" fmla="*/ 24349 h 173072"/>
                <a:gd name="connsiteX474" fmla="*/ 173807 w 173934"/>
                <a:gd name="connsiteY474" fmla="*/ 21513 h 173072"/>
                <a:gd name="connsiteX475" fmla="*/ 172215 w 173934"/>
                <a:gd name="connsiteY475" fmla="*/ 16602 h 173072"/>
                <a:gd name="connsiteX476" fmla="*/ 172146 w 173934"/>
                <a:gd name="connsiteY476" fmla="*/ 16394 h 173072"/>
                <a:gd name="connsiteX477" fmla="*/ 168824 w 173934"/>
                <a:gd name="connsiteY477" fmla="*/ 13282 h 173072"/>
                <a:gd name="connsiteX478" fmla="*/ 167440 w 173934"/>
                <a:gd name="connsiteY478" fmla="*/ 12867 h 173072"/>
                <a:gd name="connsiteX479" fmla="*/ 166540 w 173934"/>
                <a:gd name="connsiteY479" fmla="*/ 12659 h 173072"/>
                <a:gd name="connsiteX480" fmla="*/ 165224 w 173934"/>
                <a:gd name="connsiteY480" fmla="*/ 12520 h 173072"/>
                <a:gd name="connsiteX481" fmla="*/ 161072 w 173934"/>
                <a:gd name="connsiteY481" fmla="*/ 10515 h 173072"/>
                <a:gd name="connsiteX482" fmla="*/ 159342 w 173934"/>
                <a:gd name="connsiteY482" fmla="*/ 10791 h 173072"/>
                <a:gd name="connsiteX483" fmla="*/ 156642 w 173934"/>
                <a:gd name="connsiteY483" fmla="*/ 11760 h 173072"/>
                <a:gd name="connsiteX484" fmla="*/ 156158 w 173934"/>
                <a:gd name="connsiteY484" fmla="*/ 11967 h 173072"/>
                <a:gd name="connsiteX485" fmla="*/ 153875 w 173934"/>
                <a:gd name="connsiteY485" fmla="*/ 13074 h 173072"/>
                <a:gd name="connsiteX486" fmla="*/ 153251 w 173934"/>
                <a:gd name="connsiteY486" fmla="*/ 13420 h 173072"/>
                <a:gd name="connsiteX487" fmla="*/ 146538 w 173934"/>
                <a:gd name="connsiteY487" fmla="*/ 17847 h 173072"/>
                <a:gd name="connsiteX488" fmla="*/ 146468 w 173934"/>
                <a:gd name="connsiteY488" fmla="*/ 17155 h 173072"/>
                <a:gd name="connsiteX489" fmla="*/ 146191 w 173934"/>
                <a:gd name="connsiteY489" fmla="*/ 15772 h 173072"/>
                <a:gd name="connsiteX490" fmla="*/ 145430 w 173934"/>
                <a:gd name="connsiteY490" fmla="*/ 13835 h 173072"/>
                <a:gd name="connsiteX491" fmla="*/ 144393 w 173934"/>
                <a:gd name="connsiteY491" fmla="*/ 12244 h 173072"/>
                <a:gd name="connsiteX492" fmla="*/ 143008 w 173934"/>
                <a:gd name="connsiteY492" fmla="*/ 10860 h 173072"/>
                <a:gd name="connsiteX493" fmla="*/ 141900 w 173934"/>
                <a:gd name="connsiteY493" fmla="*/ 10099 h 173072"/>
                <a:gd name="connsiteX494" fmla="*/ 141763 w 173934"/>
                <a:gd name="connsiteY494" fmla="*/ 10030 h 173072"/>
                <a:gd name="connsiteX495" fmla="*/ 144185 w 173934"/>
                <a:gd name="connsiteY495" fmla="*/ 5672 h 173072"/>
                <a:gd name="connsiteX496" fmla="*/ 139547 w 173934"/>
                <a:gd name="connsiteY496" fmla="*/ 484 h 173072"/>
                <a:gd name="connsiteX497" fmla="*/ 135326 w 173934"/>
                <a:gd name="connsiteY497" fmla="*/ 0 h 173072"/>
                <a:gd name="connsiteX498" fmla="*/ 134772 w 173934"/>
                <a:gd name="connsiteY498" fmla="*/ 0 h 173072"/>
                <a:gd name="connsiteX499" fmla="*/ 134772 w 173934"/>
                <a:gd name="connsiteY499" fmla="*/ 0 h 17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Lst>
              <a:rect l="l" t="t" r="r" b="b"/>
              <a:pathLst>
                <a:path w="173934" h="173072">
                  <a:moveTo>
                    <a:pt x="134842" y="5465"/>
                  </a:moveTo>
                  <a:lnTo>
                    <a:pt x="139063" y="5949"/>
                  </a:lnTo>
                  <a:lnTo>
                    <a:pt x="135603" y="6295"/>
                  </a:lnTo>
                  <a:lnTo>
                    <a:pt x="134357" y="8024"/>
                  </a:lnTo>
                  <a:lnTo>
                    <a:pt x="134772" y="10445"/>
                  </a:lnTo>
                  <a:lnTo>
                    <a:pt x="136433" y="12935"/>
                  </a:lnTo>
                  <a:lnTo>
                    <a:pt x="137748" y="13973"/>
                  </a:lnTo>
                  <a:lnTo>
                    <a:pt x="138994" y="14596"/>
                  </a:lnTo>
                  <a:lnTo>
                    <a:pt x="140102" y="15357"/>
                  </a:lnTo>
                  <a:lnTo>
                    <a:pt x="141139" y="16948"/>
                  </a:lnTo>
                  <a:lnTo>
                    <a:pt x="141416" y="18331"/>
                  </a:lnTo>
                  <a:lnTo>
                    <a:pt x="141416" y="21444"/>
                  </a:lnTo>
                  <a:cubicBezTo>
                    <a:pt x="141416" y="21444"/>
                    <a:pt x="141693" y="22827"/>
                    <a:pt x="141693" y="22827"/>
                  </a:cubicBezTo>
                  <a:lnTo>
                    <a:pt x="143769" y="24833"/>
                  </a:lnTo>
                  <a:lnTo>
                    <a:pt x="146261" y="24488"/>
                  </a:lnTo>
                  <a:lnTo>
                    <a:pt x="156227" y="17985"/>
                  </a:lnTo>
                  <a:lnTo>
                    <a:pt x="158511" y="16878"/>
                  </a:lnTo>
                  <a:lnTo>
                    <a:pt x="161210" y="15910"/>
                  </a:lnTo>
                  <a:lnTo>
                    <a:pt x="159480" y="17847"/>
                  </a:lnTo>
                  <a:lnTo>
                    <a:pt x="158719" y="19991"/>
                  </a:lnTo>
                  <a:lnTo>
                    <a:pt x="158166" y="22343"/>
                  </a:lnTo>
                  <a:lnTo>
                    <a:pt x="156989" y="24903"/>
                  </a:lnTo>
                  <a:lnTo>
                    <a:pt x="158719" y="23796"/>
                  </a:lnTo>
                  <a:lnTo>
                    <a:pt x="160172" y="21859"/>
                  </a:lnTo>
                  <a:lnTo>
                    <a:pt x="161141" y="19715"/>
                  </a:lnTo>
                  <a:lnTo>
                    <a:pt x="161141" y="17778"/>
                  </a:lnTo>
                  <a:cubicBezTo>
                    <a:pt x="161141" y="17778"/>
                    <a:pt x="164602" y="17847"/>
                    <a:pt x="164602" y="17847"/>
                  </a:cubicBezTo>
                  <a:lnTo>
                    <a:pt x="166056" y="18055"/>
                  </a:lnTo>
                  <a:lnTo>
                    <a:pt x="167440" y="18470"/>
                  </a:lnTo>
                  <a:lnTo>
                    <a:pt x="166401" y="20199"/>
                  </a:lnTo>
                  <a:lnTo>
                    <a:pt x="165224" y="21790"/>
                  </a:lnTo>
                  <a:lnTo>
                    <a:pt x="163771" y="23173"/>
                  </a:lnTo>
                  <a:lnTo>
                    <a:pt x="161902" y="24141"/>
                  </a:lnTo>
                  <a:lnTo>
                    <a:pt x="163910" y="24141"/>
                  </a:lnTo>
                  <a:cubicBezTo>
                    <a:pt x="163910" y="24141"/>
                    <a:pt x="165709" y="23311"/>
                    <a:pt x="165709" y="23311"/>
                  </a:cubicBezTo>
                  <a:lnTo>
                    <a:pt x="167370" y="22066"/>
                  </a:lnTo>
                  <a:lnTo>
                    <a:pt x="168824" y="20614"/>
                  </a:lnTo>
                  <a:lnTo>
                    <a:pt x="168201" y="23450"/>
                  </a:lnTo>
                  <a:lnTo>
                    <a:pt x="166540" y="24903"/>
                  </a:lnTo>
                  <a:lnTo>
                    <a:pt x="164532" y="26009"/>
                  </a:lnTo>
                  <a:lnTo>
                    <a:pt x="163079" y="27739"/>
                  </a:lnTo>
                  <a:lnTo>
                    <a:pt x="162871" y="29883"/>
                  </a:lnTo>
                  <a:lnTo>
                    <a:pt x="163563" y="31612"/>
                  </a:lnTo>
                  <a:lnTo>
                    <a:pt x="163910" y="33272"/>
                  </a:lnTo>
                  <a:lnTo>
                    <a:pt x="162802" y="35209"/>
                  </a:lnTo>
                  <a:lnTo>
                    <a:pt x="166056" y="35209"/>
                  </a:lnTo>
                  <a:lnTo>
                    <a:pt x="165848" y="37838"/>
                  </a:lnTo>
                  <a:lnTo>
                    <a:pt x="163979" y="41228"/>
                  </a:lnTo>
                  <a:lnTo>
                    <a:pt x="152698" y="55892"/>
                  </a:lnTo>
                  <a:lnTo>
                    <a:pt x="150690" y="59212"/>
                  </a:lnTo>
                  <a:lnTo>
                    <a:pt x="147230" y="66268"/>
                  </a:lnTo>
                  <a:lnTo>
                    <a:pt x="144877" y="69312"/>
                  </a:lnTo>
                  <a:lnTo>
                    <a:pt x="142385" y="71387"/>
                  </a:lnTo>
                  <a:lnTo>
                    <a:pt x="138925" y="73877"/>
                  </a:lnTo>
                  <a:lnTo>
                    <a:pt x="135256" y="76022"/>
                  </a:lnTo>
                  <a:lnTo>
                    <a:pt x="132418" y="77059"/>
                  </a:lnTo>
                  <a:lnTo>
                    <a:pt x="134149" y="78512"/>
                  </a:lnTo>
                  <a:lnTo>
                    <a:pt x="133942" y="79895"/>
                  </a:lnTo>
                  <a:lnTo>
                    <a:pt x="132488" y="81072"/>
                  </a:lnTo>
                  <a:lnTo>
                    <a:pt x="130412" y="82109"/>
                  </a:lnTo>
                  <a:lnTo>
                    <a:pt x="133249" y="81348"/>
                  </a:lnTo>
                  <a:lnTo>
                    <a:pt x="134357" y="82247"/>
                  </a:lnTo>
                  <a:lnTo>
                    <a:pt x="134911" y="83977"/>
                  </a:lnTo>
                  <a:lnTo>
                    <a:pt x="136018" y="85845"/>
                  </a:lnTo>
                  <a:lnTo>
                    <a:pt x="137956" y="86882"/>
                  </a:lnTo>
                  <a:lnTo>
                    <a:pt x="139894" y="87297"/>
                  </a:lnTo>
                  <a:lnTo>
                    <a:pt x="141555" y="87989"/>
                  </a:lnTo>
                  <a:lnTo>
                    <a:pt x="142524" y="89718"/>
                  </a:lnTo>
                  <a:lnTo>
                    <a:pt x="142524" y="91863"/>
                  </a:lnTo>
                  <a:cubicBezTo>
                    <a:pt x="142524" y="91863"/>
                    <a:pt x="141347" y="92969"/>
                    <a:pt x="141347" y="92969"/>
                  </a:cubicBezTo>
                  <a:lnTo>
                    <a:pt x="139547" y="93246"/>
                  </a:lnTo>
                  <a:lnTo>
                    <a:pt x="137540" y="93246"/>
                  </a:lnTo>
                  <a:cubicBezTo>
                    <a:pt x="137540" y="93246"/>
                    <a:pt x="136503" y="92969"/>
                    <a:pt x="136503" y="92969"/>
                  </a:cubicBezTo>
                  <a:lnTo>
                    <a:pt x="132973" y="91655"/>
                  </a:lnTo>
                  <a:lnTo>
                    <a:pt x="132142" y="91655"/>
                  </a:lnTo>
                  <a:cubicBezTo>
                    <a:pt x="132142" y="91655"/>
                    <a:pt x="129304" y="91932"/>
                    <a:pt x="129304" y="91932"/>
                  </a:cubicBezTo>
                  <a:lnTo>
                    <a:pt x="129858" y="91586"/>
                  </a:lnTo>
                  <a:lnTo>
                    <a:pt x="131519" y="90341"/>
                  </a:lnTo>
                  <a:lnTo>
                    <a:pt x="129720" y="89095"/>
                  </a:lnTo>
                  <a:lnTo>
                    <a:pt x="128751" y="89787"/>
                  </a:lnTo>
                  <a:lnTo>
                    <a:pt x="128058" y="91171"/>
                  </a:lnTo>
                  <a:lnTo>
                    <a:pt x="127228" y="92001"/>
                  </a:lnTo>
                  <a:lnTo>
                    <a:pt x="125221" y="92001"/>
                  </a:lnTo>
                  <a:lnTo>
                    <a:pt x="123629" y="91171"/>
                  </a:lnTo>
                  <a:lnTo>
                    <a:pt x="120169" y="88404"/>
                  </a:lnTo>
                  <a:lnTo>
                    <a:pt x="122037" y="91517"/>
                  </a:lnTo>
                  <a:lnTo>
                    <a:pt x="122522" y="92831"/>
                  </a:lnTo>
                  <a:lnTo>
                    <a:pt x="122175" y="94283"/>
                  </a:lnTo>
                  <a:lnTo>
                    <a:pt x="120930" y="95252"/>
                  </a:lnTo>
                  <a:lnTo>
                    <a:pt x="118992" y="96151"/>
                  </a:lnTo>
                  <a:lnTo>
                    <a:pt x="110618" y="99056"/>
                  </a:lnTo>
                  <a:lnTo>
                    <a:pt x="109371" y="99610"/>
                  </a:lnTo>
                  <a:lnTo>
                    <a:pt x="107988" y="100786"/>
                  </a:lnTo>
                  <a:lnTo>
                    <a:pt x="106949" y="102169"/>
                  </a:lnTo>
                  <a:lnTo>
                    <a:pt x="105634" y="103207"/>
                  </a:lnTo>
                  <a:lnTo>
                    <a:pt x="103627" y="103484"/>
                  </a:lnTo>
                  <a:lnTo>
                    <a:pt x="104319" y="106735"/>
                  </a:lnTo>
                  <a:lnTo>
                    <a:pt x="103766" y="113099"/>
                  </a:lnTo>
                  <a:lnTo>
                    <a:pt x="101828" y="118978"/>
                  </a:lnTo>
                  <a:lnTo>
                    <a:pt x="98575" y="120984"/>
                  </a:lnTo>
                  <a:lnTo>
                    <a:pt x="100443" y="123267"/>
                  </a:lnTo>
                  <a:lnTo>
                    <a:pt x="99751" y="126657"/>
                  </a:lnTo>
                  <a:lnTo>
                    <a:pt x="92968" y="140561"/>
                  </a:lnTo>
                  <a:lnTo>
                    <a:pt x="92415" y="142498"/>
                  </a:lnTo>
                  <a:lnTo>
                    <a:pt x="92761" y="143673"/>
                  </a:lnTo>
                  <a:lnTo>
                    <a:pt x="93591" y="144642"/>
                  </a:lnTo>
                  <a:lnTo>
                    <a:pt x="94215" y="145679"/>
                  </a:lnTo>
                  <a:lnTo>
                    <a:pt x="94215" y="146924"/>
                  </a:lnTo>
                  <a:cubicBezTo>
                    <a:pt x="94215" y="146924"/>
                    <a:pt x="93522" y="147616"/>
                    <a:pt x="93522" y="147616"/>
                  </a:cubicBezTo>
                  <a:lnTo>
                    <a:pt x="92346" y="148031"/>
                  </a:lnTo>
                  <a:lnTo>
                    <a:pt x="89992" y="148585"/>
                  </a:lnTo>
                  <a:lnTo>
                    <a:pt x="87916" y="149415"/>
                  </a:lnTo>
                  <a:lnTo>
                    <a:pt x="86463" y="150107"/>
                  </a:lnTo>
                  <a:lnTo>
                    <a:pt x="85286" y="151075"/>
                  </a:lnTo>
                  <a:lnTo>
                    <a:pt x="72897" y="163941"/>
                  </a:lnTo>
                  <a:lnTo>
                    <a:pt x="69922" y="166016"/>
                  </a:lnTo>
                  <a:lnTo>
                    <a:pt x="66461" y="167400"/>
                  </a:lnTo>
                  <a:lnTo>
                    <a:pt x="62654" y="168091"/>
                  </a:lnTo>
                  <a:lnTo>
                    <a:pt x="58779" y="168091"/>
                  </a:lnTo>
                  <a:cubicBezTo>
                    <a:pt x="58779" y="168091"/>
                    <a:pt x="57186" y="167676"/>
                    <a:pt x="57186" y="167676"/>
                  </a:cubicBezTo>
                  <a:lnTo>
                    <a:pt x="53933" y="166570"/>
                  </a:lnTo>
                  <a:lnTo>
                    <a:pt x="52342" y="166293"/>
                  </a:lnTo>
                  <a:lnTo>
                    <a:pt x="50611" y="166501"/>
                  </a:lnTo>
                  <a:lnTo>
                    <a:pt x="49227" y="166846"/>
                  </a:lnTo>
                  <a:lnTo>
                    <a:pt x="47843" y="167123"/>
                  </a:lnTo>
                  <a:lnTo>
                    <a:pt x="46112" y="166916"/>
                  </a:lnTo>
                  <a:lnTo>
                    <a:pt x="44244" y="165947"/>
                  </a:lnTo>
                  <a:lnTo>
                    <a:pt x="43552" y="164702"/>
                  </a:lnTo>
                  <a:lnTo>
                    <a:pt x="42998" y="163180"/>
                  </a:lnTo>
                  <a:lnTo>
                    <a:pt x="41268" y="161382"/>
                  </a:lnTo>
                  <a:lnTo>
                    <a:pt x="39538" y="160690"/>
                  </a:lnTo>
                  <a:lnTo>
                    <a:pt x="37669" y="160828"/>
                  </a:lnTo>
                  <a:lnTo>
                    <a:pt x="35869" y="161105"/>
                  </a:lnTo>
                  <a:lnTo>
                    <a:pt x="34139" y="160828"/>
                  </a:lnTo>
                  <a:lnTo>
                    <a:pt x="32893" y="159998"/>
                  </a:lnTo>
                  <a:lnTo>
                    <a:pt x="31163" y="157508"/>
                  </a:lnTo>
                  <a:lnTo>
                    <a:pt x="30056" y="156402"/>
                  </a:lnTo>
                  <a:lnTo>
                    <a:pt x="24242" y="156194"/>
                  </a:lnTo>
                  <a:lnTo>
                    <a:pt x="16075" y="157232"/>
                  </a:lnTo>
                  <a:lnTo>
                    <a:pt x="10884" y="156194"/>
                  </a:lnTo>
                  <a:lnTo>
                    <a:pt x="13998" y="149830"/>
                  </a:lnTo>
                  <a:lnTo>
                    <a:pt x="12753" y="150729"/>
                  </a:lnTo>
                  <a:lnTo>
                    <a:pt x="11438" y="151559"/>
                  </a:lnTo>
                  <a:lnTo>
                    <a:pt x="9985" y="152044"/>
                  </a:lnTo>
                  <a:lnTo>
                    <a:pt x="8531" y="152044"/>
                  </a:lnTo>
                  <a:lnTo>
                    <a:pt x="9500" y="150937"/>
                  </a:lnTo>
                  <a:lnTo>
                    <a:pt x="9915" y="150107"/>
                  </a:lnTo>
                  <a:lnTo>
                    <a:pt x="10054" y="149276"/>
                  </a:lnTo>
                  <a:lnTo>
                    <a:pt x="10054" y="148031"/>
                  </a:lnTo>
                  <a:lnTo>
                    <a:pt x="8669" y="149207"/>
                  </a:lnTo>
                  <a:lnTo>
                    <a:pt x="7147" y="149899"/>
                  </a:lnTo>
                  <a:lnTo>
                    <a:pt x="5832" y="149691"/>
                  </a:lnTo>
                  <a:lnTo>
                    <a:pt x="5002" y="148308"/>
                  </a:lnTo>
                  <a:lnTo>
                    <a:pt x="6316" y="145887"/>
                  </a:lnTo>
                  <a:lnTo>
                    <a:pt x="9362" y="144918"/>
                  </a:lnTo>
                  <a:lnTo>
                    <a:pt x="12960" y="144365"/>
                  </a:lnTo>
                  <a:lnTo>
                    <a:pt x="15937" y="143051"/>
                  </a:lnTo>
                  <a:lnTo>
                    <a:pt x="12892" y="142774"/>
                  </a:lnTo>
                  <a:lnTo>
                    <a:pt x="12061" y="141391"/>
                  </a:lnTo>
                  <a:lnTo>
                    <a:pt x="13099" y="139592"/>
                  </a:lnTo>
                  <a:lnTo>
                    <a:pt x="15729" y="138070"/>
                  </a:lnTo>
                  <a:lnTo>
                    <a:pt x="14414" y="138416"/>
                  </a:lnTo>
                  <a:lnTo>
                    <a:pt x="13099" y="138555"/>
                  </a:lnTo>
                  <a:lnTo>
                    <a:pt x="11784" y="138555"/>
                  </a:lnTo>
                  <a:lnTo>
                    <a:pt x="10399" y="138416"/>
                  </a:lnTo>
                  <a:lnTo>
                    <a:pt x="10399" y="136618"/>
                  </a:lnTo>
                  <a:cubicBezTo>
                    <a:pt x="10399" y="136618"/>
                    <a:pt x="11161" y="135234"/>
                    <a:pt x="11161" y="135234"/>
                  </a:cubicBezTo>
                  <a:lnTo>
                    <a:pt x="12407" y="134542"/>
                  </a:lnTo>
                  <a:lnTo>
                    <a:pt x="14276" y="134681"/>
                  </a:lnTo>
                  <a:lnTo>
                    <a:pt x="13860" y="133989"/>
                  </a:lnTo>
                  <a:lnTo>
                    <a:pt x="13514" y="132675"/>
                  </a:lnTo>
                  <a:lnTo>
                    <a:pt x="13168" y="132052"/>
                  </a:lnTo>
                  <a:lnTo>
                    <a:pt x="14622" y="132606"/>
                  </a:lnTo>
                  <a:lnTo>
                    <a:pt x="17528" y="134197"/>
                  </a:lnTo>
                  <a:lnTo>
                    <a:pt x="19120" y="134819"/>
                  </a:lnTo>
                  <a:lnTo>
                    <a:pt x="18428" y="133436"/>
                  </a:lnTo>
                  <a:lnTo>
                    <a:pt x="18428" y="132398"/>
                  </a:lnTo>
                  <a:lnTo>
                    <a:pt x="19189" y="131775"/>
                  </a:lnTo>
                  <a:lnTo>
                    <a:pt x="20643" y="131499"/>
                  </a:lnTo>
                  <a:lnTo>
                    <a:pt x="17390" y="129839"/>
                  </a:lnTo>
                  <a:lnTo>
                    <a:pt x="16698" y="127487"/>
                  </a:lnTo>
                  <a:lnTo>
                    <a:pt x="18151" y="125757"/>
                  </a:lnTo>
                  <a:lnTo>
                    <a:pt x="21335" y="125757"/>
                  </a:lnTo>
                  <a:cubicBezTo>
                    <a:pt x="21335" y="125757"/>
                    <a:pt x="19813" y="123890"/>
                    <a:pt x="19813" y="123890"/>
                  </a:cubicBezTo>
                  <a:lnTo>
                    <a:pt x="20505" y="122022"/>
                  </a:lnTo>
                  <a:lnTo>
                    <a:pt x="22443" y="120362"/>
                  </a:lnTo>
                  <a:lnTo>
                    <a:pt x="24449" y="118909"/>
                  </a:lnTo>
                  <a:lnTo>
                    <a:pt x="24657" y="119808"/>
                  </a:lnTo>
                  <a:lnTo>
                    <a:pt x="25349" y="121538"/>
                  </a:lnTo>
                  <a:lnTo>
                    <a:pt x="25557" y="122368"/>
                  </a:lnTo>
                  <a:lnTo>
                    <a:pt x="25696" y="119532"/>
                  </a:lnTo>
                  <a:lnTo>
                    <a:pt x="25903" y="118356"/>
                  </a:lnTo>
                  <a:lnTo>
                    <a:pt x="26457" y="117111"/>
                  </a:lnTo>
                  <a:lnTo>
                    <a:pt x="28048" y="115174"/>
                  </a:lnTo>
                  <a:lnTo>
                    <a:pt x="30332" y="113652"/>
                  </a:lnTo>
                  <a:lnTo>
                    <a:pt x="32686" y="113168"/>
                  </a:lnTo>
                  <a:lnTo>
                    <a:pt x="34692" y="114482"/>
                  </a:lnTo>
                  <a:lnTo>
                    <a:pt x="34692" y="109847"/>
                  </a:lnTo>
                  <a:cubicBezTo>
                    <a:pt x="34692" y="109847"/>
                    <a:pt x="37323" y="105075"/>
                    <a:pt x="37323" y="105075"/>
                  </a:cubicBezTo>
                  <a:lnTo>
                    <a:pt x="41476" y="100855"/>
                  </a:lnTo>
                  <a:lnTo>
                    <a:pt x="45698" y="97742"/>
                  </a:lnTo>
                  <a:lnTo>
                    <a:pt x="47773" y="96774"/>
                  </a:lnTo>
                  <a:lnTo>
                    <a:pt x="49642" y="96566"/>
                  </a:lnTo>
                  <a:lnTo>
                    <a:pt x="51511" y="96566"/>
                  </a:lnTo>
                  <a:cubicBezTo>
                    <a:pt x="51511" y="96566"/>
                    <a:pt x="53449" y="96290"/>
                    <a:pt x="53449" y="96290"/>
                  </a:cubicBezTo>
                  <a:lnTo>
                    <a:pt x="55525" y="95183"/>
                  </a:lnTo>
                  <a:lnTo>
                    <a:pt x="57255" y="93868"/>
                  </a:lnTo>
                  <a:lnTo>
                    <a:pt x="58986" y="93246"/>
                  </a:lnTo>
                  <a:lnTo>
                    <a:pt x="61201" y="94283"/>
                  </a:lnTo>
                  <a:lnTo>
                    <a:pt x="61408" y="90756"/>
                  </a:lnTo>
                  <a:lnTo>
                    <a:pt x="65423" y="87643"/>
                  </a:lnTo>
                  <a:lnTo>
                    <a:pt x="70683" y="85360"/>
                  </a:lnTo>
                  <a:lnTo>
                    <a:pt x="74766" y="84322"/>
                  </a:lnTo>
                  <a:lnTo>
                    <a:pt x="74974" y="83147"/>
                  </a:lnTo>
                  <a:lnTo>
                    <a:pt x="74974" y="82662"/>
                  </a:lnTo>
                  <a:lnTo>
                    <a:pt x="75250" y="82386"/>
                  </a:lnTo>
                  <a:lnTo>
                    <a:pt x="76288" y="81832"/>
                  </a:lnTo>
                  <a:lnTo>
                    <a:pt x="75319" y="81279"/>
                  </a:lnTo>
                  <a:lnTo>
                    <a:pt x="77812" y="79342"/>
                  </a:lnTo>
                  <a:lnTo>
                    <a:pt x="80787" y="76506"/>
                  </a:lnTo>
                  <a:lnTo>
                    <a:pt x="83764" y="74500"/>
                  </a:lnTo>
                  <a:lnTo>
                    <a:pt x="86463" y="74846"/>
                  </a:lnTo>
                  <a:lnTo>
                    <a:pt x="86047" y="74361"/>
                  </a:lnTo>
                  <a:lnTo>
                    <a:pt x="85217" y="73324"/>
                  </a:lnTo>
                  <a:lnTo>
                    <a:pt x="84594" y="72840"/>
                  </a:lnTo>
                  <a:lnTo>
                    <a:pt x="86117" y="71733"/>
                  </a:lnTo>
                  <a:lnTo>
                    <a:pt x="87708" y="71249"/>
                  </a:lnTo>
                  <a:lnTo>
                    <a:pt x="89369" y="71456"/>
                  </a:lnTo>
                  <a:lnTo>
                    <a:pt x="90961" y="72425"/>
                  </a:lnTo>
                  <a:lnTo>
                    <a:pt x="89508" y="70765"/>
                  </a:lnTo>
                  <a:lnTo>
                    <a:pt x="90200" y="69519"/>
                  </a:lnTo>
                  <a:lnTo>
                    <a:pt x="91861" y="69381"/>
                  </a:lnTo>
                  <a:lnTo>
                    <a:pt x="93453" y="70765"/>
                  </a:lnTo>
                  <a:lnTo>
                    <a:pt x="93660" y="68482"/>
                  </a:lnTo>
                  <a:lnTo>
                    <a:pt x="94976" y="66338"/>
                  </a:lnTo>
                  <a:lnTo>
                    <a:pt x="98367" y="62533"/>
                  </a:lnTo>
                  <a:lnTo>
                    <a:pt x="98921" y="63640"/>
                  </a:lnTo>
                  <a:lnTo>
                    <a:pt x="99267" y="64608"/>
                  </a:lnTo>
                  <a:lnTo>
                    <a:pt x="99405" y="65715"/>
                  </a:lnTo>
                  <a:lnTo>
                    <a:pt x="99267" y="66960"/>
                  </a:lnTo>
                  <a:lnTo>
                    <a:pt x="100236" y="63916"/>
                  </a:lnTo>
                  <a:lnTo>
                    <a:pt x="100859" y="60389"/>
                  </a:lnTo>
                  <a:lnTo>
                    <a:pt x="102243" y="57276"/>
                  </a:lnTo>
                  <a:lnTo>
                    <a:pt x="105496" y="55754"/>
                  </a:lnTo>
                  <a:lnTo>
                    <a:pt x="104596" y="53056"/>
                  </a:lnTo>
                  <a:lnTo>
                    <a:pt x="105288" y="49321"/>
                  </a:lnTo>
                  <a:lnTo>
                    <a:pt x="107988" y="42334"/>
                  </a:lnTo>
                  <a:lnTo>
                    <a:pt x="110133" y="38945"/>
                  </a:lnTo>
                  <a:lnTo>
                    <a:pt x="115946" y="34864"/>
                  </a:lnTo>
                  <a:lnTo>
                    <a:pt x="118853" y="31543"/>
                  </a:lnTo>
                  <a:lnTo>
                    <a:pt x="120722" y="26978"/>
                  </a:lnTo>
                  <a:lnTo>
                    <a:pt x="122730" y="17432"/>
                  </a:lnTo>
                  <a:lnTo>
                    <a:pt x="124875" y="13074"/>
                  </a:lnTo>
                  <a:lnTo>
                    <a:pt x="127713" y="9823"/>
                  </a:lnTo>
                  <a:lnTo>
                    <a:pt x="131242" y="6987"/>
                  </a:lnTo>
                  <a:lnTo>
                    <a:pt x="135256" y="5396"/>
                  </a:lnTo>
                  <a:moveTo>
                    <a:pt x="135256" y="208"/>
                  </a:moveTo>
                  <a:cubicBezTo>
                    <a:pt x="134634" y="208"/>
                    <a:pt x="133942" y="346"/>
                    <a:pt x="133318" y="554"/>
                  </a:cubicBezTo>
                  <a:lnTo>
                    <a:pt x="129304" y="2144"/>
                  </a:lnTo>
                  <a:cubicBezTo>
                    <a:pt x="128820" y="2352"/>
                    <a:pt x="128405" y="2559"/>
                    <a:pt x="127990" y="2906"/>
                  </a:cubicBezTo>
                  <a:lnTo>
                    <a:pt x="124460" y="5742"/>
                  </a:lnTo>
                  <a:cubicBezTo>
                    <a:pt x="124460" y="5742"/>
                    <a:pt x="123975" y="6157"/>
                    <a:pt x="123767" y="6433"/>
                  </a:cubicBezTo>
                  <a:lnTo>
                    <a:pt x="120930" y="9684"/>
                  </a:lnTo>
                  <a:cubicBezTo>
                    <a:pt x="120930" y="9684"/>
                    <a:pt x="120376" y="10445"/>
                    <a:pt x="120169" y="10791"/>
                  </a:cubicBezTo>
                  <a:lnTo>
                    <a:pt x="118023" y="15149"/>
                  </a:lnTo>
                  <a:cubicBezTo>
                    <a:pt x="117815" y="15564"/>
                    <a:pt x="117676" y="15910"/>
                    <a:pt x="117608" y="16325"/>
                  </a:cubicBezTo>
                  <a:lnTo>
                    <a:pt x="115739" y="25456"/>
                  </a:lnTo>
                  <a:lnTo>
                    <a:pt x="114424" y="28776"/>
                  </a:lnTo>
                  <a:lnTo>
                    <a:pt x="112555" y="30921"/>
                  </a:lnTo>
                  <a:lnTo>
                    <a:pt x="107226" y="34587"/>
                  </a:lnTo>
                  <a:cubicBezTo>
                    <a:pt x="106672" y="35002"/>
                    <a:pt x="106188" y="35486"/>
                    <a:pt x="105772" y="36040"/>
                  </a:cubicBezTo>
                  <a:lnTo>
                    <a:pt x="103627" y="39429"/>
                  </a:lnTo>
                  <a:cubicBezTo>
                    <a:pt x="103627" y="39429"/>
                    <a:pt x="103281" y="39982"/>
                    <a:pt x="103142" y="40328"/>
                  </a:cubicBezTo>
                  <a:lnTo>
                    <a:pt x="100443" y="47315"/>
                  </a:lnTo>
                  <a:cubicBezTo>
                    <a:pt x="100443" y="47315"/>
                    <a:pt x="100236" y="47937"/>
                    <a:pt x="100167" y="48283"/>
                  </a:cubicBezTo>
                  <a:lnTo>
                    <a:pt x="99474" y="52019"/>
                  </a:lnTo>
                  <a:cubicBezTo>
                    <a:pt x="99474" y="52019"/>
                    <a:pt x="99405" y="52572"/>
                    <a:pt x="99405" y="52779"/>
                  </a:cubicBezTo>
                  <a:cubicBezTo>
                    <a:pt x="98575" y="53333"/>
                    <a:pt x="97882" y="54094"/>
                    <a:pt x="97467" y="54993"/>
                  </a:cubicBezTo>
                  <a:lnTo>
                    <a:pt x="96290" y="57622"/>
                  </a:lnTo>
                  <a:cubicBezTo>
                    <a:pt x="95599" y="57898"/>
                    <a:pt x="94976" y="58382"/>
                    <a:pt x="94491" y="58936"/>
                  </a:cubicBezTo>
                  <a:lnTo>
                    <a:pt x="91100" y="62740"/>
                  </a:lnTo>
                  <a:cubicBezTo>
                    <a:pt x="91100" y="62740"/>
                    <a:pt x="90685" y="63225"/>
                    <a:pt x="90546" y="63501"/>
                  </a:cubicBezTo>
                  <a:lnTo>
                    <a:pt x="90131" y="64193"/>
                  </a:lnTo>
                  <a:lnTo>
                    <a:pt x="89785" y="64193"/>
                  </a:lnTo>
                  <a:cubicBezTo>
                    <a:pt x="88331" y="64331"/>
                    <a:pt x="87086" y="65023"/>
                    <a:pt x="86186" y="66130"/>
                  </a:cubicBezTo>
                  <a:lnTo>
                    <a:pt x="84594" y="66614"/>
                  </a:lnTo>
                  <a:cubicBezTo>
                    <a:pt x="84040" y="66753"/>
                    <a:pt x="83487" y="67029"/>
                    <a:pt x="83003" y="67375"/>
                  </a:cubicBezTo>
                  <a:lnTo>
                    <a:pt x="81479" y="68482"/>
                  </a:lnTo>
                  <a:cubicBezTo>
                    <a:pt x="80649" y="69104"/>
                    <a:pt x="80026" y="69865"/>
                    <a:pt x="79680" y="70834"/>
                  </a:cubicBezTo>
                  <a:lnTo>
                    <a:pt x="77949" y="72010"/>
                  </a:lnTo>
                  <a:cubicBezTo>
                    <a:pt x="77949" y="72010"/>
                    <a:pt x="77465" y="72356"/>
                    <a:pt x="77257" y="72563"/>
                  </a:cubicBezTo>
                  <a:lnTo>
                    <a:pt x="74489" y="75192"/>
                  </a:lnTo>
                  <a:lnTo>
                    <a:pt x="72205" y="76990"/>
                  </a:lnTo>
                  <a:cubicBezTo>
                    <a:pt x="71236" y="77682"/>
                    <a:pt x="70613" y="78719"/>
                    <a:pt x="70336" y="79826"/>
                  </a:cubicBezTo>
                  <a:lnTo>
                    <a:pt x="69437" y="80034"/>
                  </a:lnTo>
                  <a:cubicBezTo>
                    <a:pt x="69437" y="80034"/>
                    <a:pt x="68952" y="80172"/>
                    <a:pt x="68675" y="80311"/>
                  </a:cubicBezTo>
                  <a:lnTo>
                    <a:pt x="63415" y="82593"/>
                  </a:lnTo>
                  <a:cubicBezTo>
                    <a:pt x="63000" y="82801"/>
                    <a:pt x="62654" y="83008"/>
                    <a:pt x="62308" y="83285"/>
                  </a:cubicBezTo>
                  <a:lnTo>
                    <a:pt x="58294" y="86398"/>
                  </a:lnTo>
                  <a:cubicBezTo>
                    <a:pt x="57602" y="86951"/>
                    <a:pt x="57117" y="87574"/>
                    <a:pt x="56771" y="88335"/>
                  </a:cubicBezTo>
                  <a:lnTo>
                    <a:pt x="55525" y="88819"/>
                  </a:lnTo>
                  <a:cubicBezTo>
                    <a:pt x="55041" y="89026"/>
                    <a:pt x="54556" y="89234"/>
                    <a:pt x="54210" y="89580"/>
                  </a:cubicBezTo>
                  <a:lnTo>
                    <a:pt x="52826" y="90687"/>
                  </a:lnTo>
                  <a:lnTo>
                    <a:pt x="51926" y="91171"/>
                  </a:lnTo>
                  <a:lnTo>
                    <a:pt x="51373" y="91171"/>
                  </a:lnTo>
                  <a:cubicBezTo>
                    <a:pt x="51373" y="91171"/>
                    <a:pt x="50058" y="91240"/>
                    <a:pt x="50058" y="91240"/>
                  </a:cubicBezTo>
                  <a:cubicBezTo>
                    <a:pt x="50058" y="91240"/>
                    <a:pt x="49989" y="91240"/>
                    <a:pt x="49919" y="91240"/>
                  </a:cubicBezTo>
                  <a:cubicBezTo>
                    <a:pt x="49781" y="91240"/>
                    <a:pt x="49573" y="91240"/>
                    <a:pt x="49434" y="91240"/>
                  </a:cubicBezTo>
                  <a:lnTo>
                    <a:pt x="47566" y="91448"/>
                  </a:lnTo>
                  <a:cubicBezTo>
                    <a:pt x="47012" y="91448"/>
                    <a:pt x="46459" y="91655"/>
                    <a:pt x="45905" y="91863"/>
                  </a:cubicBezTo>
                  <a:lnTo>
                    <a:pt x="43829" y="92831"/>
                  </a:lnTo>
                  <a:cubicBezTo>
                    <a:pt x="43829" y="92831"/>
                    <a:pt x="43206" y="93177"/>
                    <a:pt x="42860" y="93384"/>
                  </a:cubicBezTo>
                  <a:lnTo>
                    <a:pt x="38638" y="96497"/>
                  </a:lnTo>
                  <a:cubicBezTo>
                    <a:pt x="38638" y="96497"/>
                    <a:pt x="38222" y="96843"/>
                    <a:pt x="38015" y="97051"/>
                  </a:cubicBezTo>
                  <a:lnTo>
                    <a:pt x="33862" y="101270"/>
                  </a:lnTo>
                  <a:cubicBezTo>
                    <a:pt x="33862" y="101270"/>
                    <a:pt x="33309" y="101962"/>
                    <a:pt x="33031" y="102377"/>
                  </a:cubicBezTo>
                  <a:lnTo>
                    <a:pt x="30332" y="107150"/>
                  </a:lnTo>
                  <a:cubicBezTo>
                    <a:pt x="30125" y="107496"/>
                    <a:pt x="29987" y="107911"/>
                    <a:pt x="29848" y="108326"/>
                  </a:cubicBezTo>
                  <a:lnTo>
                    <a:pt x="29432" y="108326"/>
                  </a:lnTo>
                  <a:cubicBezTo>
                    <a:pt x="28810" y="108533"/>
                    <a:pt x="28187" y="108810"/>
                    <a:pt x="27634" y="109156"/>
                  </a:cubicBezTo>
                  <a:lnTo>
                    <a:pt x="25349" y="110678"/>
                  </a:lnTo>
                  <a:cubicBezTo>
                    <a:pt x="24934" y="110955"/>
                    <a:pt x="24588" y="111300"/>
                    <a:pt x="24242" y="111646"/>
                  </a:cubicBezTo>
                  <a:lnTo>
                    <a:pt x="22650" y="113583"/>
                  </a:lnTo>
                  <a:cubicBezTo>
                    <a:pt x="22650" y="113583"/>
                    <a:pt x="22443" y="113860"/>
                    <a:pt x="22304" y="114067"/>
                  </a:cubicBezTo>
                  <a:cubicBezTo>
                    <a:pt x="22027" y="114205"/>
                    <a:pt x="21819" y="114344"/>
                    <a:pt x="21611" y="114482"/>
                  </a:cubicBezTo>
                  <a:lnTo>
                    <a:pt x="19605" y="115935"/>
                  </a:lnTo>
                  <a:cubicBezTo>
                    <a:pt x="19605" y="115935"/>
                    <a:pt x="19397" y="116143"/>
                    <a:pt x="19259" y="116211"/>
                  </a:cubicBezTo>
                  <a:lnTo>
                    <a:pt x="17320" y="117872"/>
                  </a:lnTo>
                  <a:cubicBezTo>
                    <a:pt x="16698" y="118425"/>
                    <a:pt x="16214" y="119117"/>
                    <a:pt x="15867" y="119878"/>
                  </a:cubicBezTo>
                  <a:lnTo>
                    <a:pt x="15314" y="121261"/>
                  </a:lnTo>
                  <a:cubicBezTo>
                    <a:pt x="14898" y="121538"/>
                    <a:pt x="14553" y="121884"/>
                    <a:pt x="14276" y="122230"/>
                  </a:cubicBezTo>
                  <a:lnTo>
                    <a:pt x="12822" y="123959"/>
                  </a:lnTo>
                  <a:cubicBezTo>
                    <a:pt x="12130" y="124789"/>
                    <a:pt x="11715" y="125896"/>
                    <a:pt x="11646" y="126934"/>
                  </a:cubicBezTo>
                  <a:cubicBezTo>
                    <a:pt x="10884" y="127210"/>
                    <a:pt x="10123" y="127694"/>
                    <a:pt x="9500" y="128317"/>
                  </a:cubicBezTo>
                  <a:cubicBezTo>
                    <a:pt x="8808" y="129078"/>
                    <a:pt x="8393" y="129908"/>
                    <a:pt x="8185" y="130877"/>
                  </a:cubicBezTo>
                  <a:cubicBezTo>
                    <a:pt x="7562" y="131360"/>
                    <a:pt x="7008" y="131983"/>
                    <a:pt x="6663" y="132675"/>
                  </a:cubicBezTo>
                  <a:lnTo>
                    <a:pt x="5971" y="134058"/>
                  </a:lnTo>
                  <a:cubicBezTo>
                    <a:pt x="5624" y="134750"/>
                    <a:pt x="5416" y="135442"/>
                    <a:pt x="5416" y="136203"/>
                  </a:cubicBezTo>
                  <a:lnTo>
                    <a:pt x="5416" y="138001"/>
                  </a:lnTo>
                  <a:cubicBezTo>
                    <a:pt x="5278" y="138900"/>
                    <a:pt x="5486" y="139800"/>
                    <a:pt x="5901" y="140561"/>
                  </a:cubicBezTo>
                  <a:lnTo>
                    <a:pt x="4932" y="140838"/>
                  </a:lnTo>
                  <a:cubicBezTo>
                    <a:pt x="3686" y="141253"/>
                    <a:pt x="2578" y="142151"/>
                    <a:pt x="1956" y="143328"/>
                  </a:cubicBezTo>
                  <a:lnTo>
                    <a:pt x="641" y="145749"/>
                  </a:lnTo>
                  <a:cubicBezTo>
                    <a:pt x="-259" y="147339"/>
                    <a:pt x="-189" y="149276"/>
                    <a:pt x="710" y="150867"/>
                  </a:cubicBezTo>
                  <a:lnTo>
                    <a:pt x="1541" y="152251"/>
                  </a:lnTo>
                  <a:cubicBezTo>
                    <a:pt x="2164" y="153289"/>
                    <a:pt x="3133" y="154119"/>
                    <a:pt x="4240" y="154534"/>
                  </a:cubicBezTo>
                  <a:cubicBezTo>
                    <a:pt x="4655" y="155295"/>
                    <a:pt x="5278" y="155917"/>
                    <a:pt x="5971" y="156402"/>
                  </a:cubicBezTo>
                  <a:cubicBezTo>
                    <a:pt x="5971" y="157093"/>
                    <a:pt x="6178" y="157785"/>
                    <a:pt x="6524" y="158407"/>
                  </a:cubicBezTo>
                  <a:cubicBezTo>
                    <a:pt x="7216" y="159860"/>
                    <a:pt x="8601" y="160898"/>
                    <a:pt x="10192" y="161174"/>
                  </a:cubicBezTo>
                  <a:lnTo>
                    <a:pt x="15383" y="162212"/>
                  </a:lnTo>
                  <a:cubicBezTo>
                    <a:pt x="15383" y="162212"/>
                    <a:pt x="16006" y="162281"/>
                    <a:pt x="16352" y="162281"/>
                  </a:cubicBezTo>
                  <a:cubicBezTo>
                    <a:pt x="16559" y="162281"/>
                    <a:pt x="16767" y="162281"/>
                    <a:pt x="16975" y="162281"/>
                  </a:cubicBezTo>
                  <a:lnTo>
                    <a:pt x="24727" y="161313"/>
                  </a:lnTo>
                  <a:lnTo>
                    <a:pt x="27841" y="161313"/>
                  </a:lnTo>
                  <a:cubicBezTo>
                    <a:pt x="27841" y="161313"/>
                    <a:pt x="28810" y="162835"/>
                    <a:pt x="28810" y="162835"/>
                  </a:cubicBezTo>
                  <a:cubicBezTo>
                    <a:pt x="29156" y="163388"/>
                    <a:pt x="29640" y="163803"/>
                    <a:pt x="30194" y="164218"/>
                  </a:cubicBezTo>
                  <a:lnTo>
                    <a:pt x="31440" y="165048"/>
                  </a:lnTo>
                  <a:cubicBezTo>
                    <a:pt x="32062" y="165463"/>
                    <a:pt x="32824" y="165740"/>
                    <a:pt x="33586" y="165878"/>
                  </a:cubicBezTo>
                  <a:lnTo>
                    <a:pt x="35316" y="166155"/>
                  </a:lnTo>
                  <a:cubicBezTo>
                    <a:pt x="35316" y="166155"/>
                    <a:pt x="35800" y="166155"/>
                    <a:pt x="36077" y="166155"/>
                  </a:cubicBezTo>
                  <a:cubicBezTo>
                    <a:pt x="36353" y="166155"/>
                    <a:pt x="36631" y="166155"/>
                    <a:pt x="36908" y="166155"/>
                  </a:cubicBezTo>
                  <a:lnTo>
                    <a:pt x="38430" y="165878"/>
                  </a:lnTo>
                  <a:lnTo>
                    <a:pt x="38707" y="165878"/>
                  </a:lnTo>
                  <a:cubicBezTo>
                    <a:pt x="38707" y="165878"/>
                    <a:pt x="38777" y="165947"/>
                    <a:pt x="38777" y="165947"/>
                  </a:cubicBezTo>
                  <a:lnTo>
                    <a:pt x="38984" y="166431"/>
                  </a:lnTo>
                  <a:cubicBezTo>
                    <a:pt x="38984" y="166431"/>
                    <a:pt x="39191" y="166916"/>
                    <a:pt x="39330" y="167123"/>
                  </a:cubicBezTo>
                  <a:lnTo>
                    <a:pt x="40022" y="168368"/>
                  </a:lnTo>
                  <a:cubicBezTo>
                    <a:pt x="40507" y="169268"/>
                    <a:pt x="41268" y="170028"/>
                    <a:pt x="42237" y="170444"/>
                  </a:cubicBezTo>
                  <a:lnTo>
                    <a:pt x="44105" y="171412"/>
                  </a:lnTo>
                  <a:cubicBezTo>
                    <a:pt x="44659" y="171689"/>
                    <a:pt x="45213" y="171827"/>
                    <a:pt x="45767" y="171896"/>
                  </a:cubicBezTo>
                  <a:lnTo>
                    <a:pt x="47497" y="172104"/>
                  </a:lnTo>
                  <a:cubicBezTo>
                    <a:pt x="47497" y="172104"/>
                    <a:pt x="47912" y="172104"/>
                    <a:pt x="48120" y="172104"/>
                  </a:cubicBezTo>
                  <a:cubicBezTo>
                    <a:pt x="48465" y="172104"/>
                    <a:pt x="48743" y="172104"/>
                    <a:pt x="49089" y="172034"/>
                  </a:cubicBezTo>
                  <a:lnTo>
                    <a:pt x="50473" y="171758"/>
                  </a:lnTo>
                  <a:cubicBezTo>
                    <a:pt x="50473" y="171758"/>
                    <a:pt x="50750" y="171758"/>
                    <a:pt x="50819" y="171689"/>
                  </a:cubicBezTo>
                  <a:lnTo>
                    <a:pt x="51788" y="171412"/>
                  </a:lnTo>
                  <a:lnTo>
                    <a:pt x="52480" y="171412"/>
                  </a:lnTo>
                  <a:cubicBezTo>
                    <a:pt x="52480" y="171412"/>
                    <a:pt x="52964" y="171412"/>
                    <a:pt x="52964" y="171412"/>
                  </a:cubicBezTo>
                  <a:lnTo>
                    <a:pt x="55871" y="172381"/>
                  </a:lnTo>
                  <a:cubicBezTo>
                    <a:pt x="55871" y="172381"/>
                    <a:pt x="56217" y="172449"/>
                    <a:pt x="56356" y="172519"/>
                  </a:cubicBezTo>
                  <a:lnTo>
                    <a:pt x="57947" y="172864"/>
                  </a:lnTo>
                  <a:cubicBezTo>
                    <a:pt x="57947" y="172864"/>
                    <a:pt x="58640" y="173003"/>
                    <a:pt x="58986" y="173003"/>
                  </a:cubicBezTo>
                  <a:lnTo>
                    <a:pt x="62862" y="173003"/>
                  </a:lnTo>
                  <a:cubicBezTo>
                    <a:pt x="62862" y="173003"/>
                    <a:pt x="62862" y="173072"/>
                    <a:pt x="62931" y="173072"/>
                  </a:cubicBezTo>
                  <a:cubicBezTo>
                    <a:pt x="63207" y="173072"/>
                    <a:pt x="63554" y="173072"/>
                    <a:pt x="63831" y="173003"/>
                  </a:cubicBezTo>
                  <a:lnTo>
                    <a:pt x="67637" y="172311"/>
                  </a:lnTo>
                  <a:cubicBezTo>
                    <a:pt x="67637" y="172311"/>
                    <a:pt x="68261" y="172173"/>
                    <a:pt x="68606" y="172034"/>
                  </a:cubicBezTo>
                  <a:lnTo>
                    <a:pt x="72067" y="170651"/>
                  </a:lnTo>
                  <a:cubicBezTo>
                    <a:pt x="72413" y="170513"/>
                    <a:pt x="72828" y="170305"/>
                    <a:pt x="73105" y="170098"/>
                  </a:cubicBezTo>
                  <a:lnTo>
                    <a:pt x="76081" y="168023"/>
                  </a:lnTo>
                  <a:cubicBezTo>
                    <a:pt x="76081" y="168023"/>
                    <a:pt x="76635" y="167608"/>
                    <a:pt x="76843" y="167331"/>
                  </a:cubicBezTo>
                  <a:lnTo>
                    <a:pt x="89024" y="154672"/>
                  </a:lnTo>
                  <a:lnTo>
                    <a:pt x="89439" y="154326"/>
                  </a:lnTo>
                  <a:lnTo>
                    <a:pt x="90338" y="153911"/>
                  </a:lnTo>
                  <a:lnTo>
                    <a:pt x="91792" y="153358"/>
                  </a:lnTo>
                  <a:lnTo>
                    <a:pt x="93799" y="152874"/>
                  </a:lnTo>
                  <a:cubicBezTo>
                    <a:pt x="93799" y="152874"/>
                    <a:pt x="94215" y="152735"/>
                    <a:pt x="94352" y="152666"/>
                  </a:cubicBezTo>
                  <a:lnTo>
                    <a:pt x="95529" y="152251"/>
                  </a:lnTo>
                  <a:cubicBezTo>
                    <a:pt x="96221" y="151974"/>
                    <a:pt x="96845" y="151559"/>
                    <a:pt x="97398" y="151075"/>
                  </a:cubicBezTo>
                  <a:lnTo>
                    <a:pt x="98090" y="150383"/>
                  </a:lnTo>
                  <a:cubicBezTo>
                    <a:pt x="99059" y="149415"/>
                    <a:pt x="99543" y="148170"/>
                    <a:pt x="99612" y="146856"/>
                  </a:cubicBezTo>
                  <a:lnTo>
                    <a:pt x="99612" y="145610"/>
                  </a:lnTo>
                  <a:cubicBezTo>
                    <a:pt x="99612" y="144573"/>
                    <a:pt x="99405" y="143604"/>
                    <a:pt x="98851" y="142705"/>
                  </a:cubicBezTo>
                  <a:lnTo>
                    <a:pt x="98229" y="141736"/>
                  </a:lnTo>
                  <a:lnTo>
                    <a:pt x="104596" y="128732"/>
                  </a:lnTo>
                  <a:cubicBezTo>
                    <a:pt x="104803" y="128317"/>
                    <a:pt x="104942" y="127902"/>
                    <a:pt x="105011" y="127487"/>
                  </a:cubicBezTo>
                  <a:lnTo>
                    <a:pt x="105703" y="124097"/>
                  </a:lnTo>
                  <a:cubicBezTo>
                    <a:pt x="105842" y="123544"/>
                    <a:pt x="105842" y="122921"/>
                    <a:pt x="105703" y="122368"/>
                  </a:cubicBezTo>
                  <a:cubicBezTo>
                    <a:pt x="106257" y="121815"/>
                    <a:pt x="106672" y="121123"/>
                    <a:pt x="106880" y="120362"/>
                  </a:cubicBezTo>
                  <a:lnTo>
                    <a:pt x="108818" y="114482"/>
                  </a:lnTo>
                  <a:cubicBezTo>
                    <a:pt x="108957" y="114136"/>
                    <a:pt x="109025" y="113721"/>
                    <a:pt x="109025" y="113306"/>
                  </a:cubicBezTo>
                  <a:lnTo>
                    <a:pt x="109579" y="106942"/>
                  </a:lnTo>
                  <a:cubicBezTo>
                    <a:pt x="109579" y="106942"/>
                    <a:pt x="109579" y="106666"/>
                    <a:pt x="109579" y="106458"/>
                  </a:cubicBezTo>
                  <a:lnTo>
                    <a:pt x="110202" y="105974"/>
                  </a:lnTo>
                  <a:cubicBezTo>
                    <a:pt x="110548" y="105697"/>
                    <a:pt x="110894" y="105351"/>
                    <a:pt x="111171" y="105005"/>
                  </a:cubicBezTo>
                  <a:lnTo>
                    <a:pt x="111863" y="104037"/>
                  </a:lnTo>
                  <a:lnTo>
                    <a:pt x="112209" y="103760"/>
                  </a:lnTo>
                  <a:lnTo>
                    <a:pt x="112486" y="103622"/>
                  </a:lnTo>
                  <a:lnTo>
                    <a:pt x="120653" y="100786"/>
                  </a:lnTo>
                  <a:cubicBezTo>
                    <a:pt x="120653" y="100786"/>
                    <a:pt x="120999" y="100647"/>
                    <a:pt x="121206" y="100578"/>
                  </a:cubicBezTo>
                  <a:lnTo>
                    <a:pt x="123144" y="99679"/>
                  </a:lnTo>
                  <a:cubicBezTo>
                    <a:pt x="123491" y="99541"/>
                    <a:pt x="123836" y="99264"/>
                    <a:pt x="124183" y="99056"/>
                  </a:cubicBezTo>
                  <a:lnTo>
                    <a:pt x="125428" y="98088"/>
                  </a:lnTo>
                  <a:cubicBezTo>
                    <a:pt x="125844" y="97742"/>
                    <a:pt x="126190" y="97396"/>
                    <a:pt x="126466" y="96981"/>
                  </a:cubicBezTo>
                  <a:lnTo>
                    <a:pt x="127297" y="96981"/>
                  </a:lnTo>
                  <a:cubicBezTo>
                    <a:pt x="127713" y="96981"/>
                    <a:pt x="128197" y="96981"/>
                    <a:pt x="128612" y="96843"/>
                  </a:cubicBezTo>
                  <a:cubicBezTo>
                    <a:pt x="128889" y="96843"/>
                    <a:pt x="129096" y="96843"/>
                    <a:pt x="129374" y="96843"/>
                  </a:cubicBezTo>
                  <a:cubicBezTo>
                    <a:pt x="129581" y="96843"/>
                    <a:pt x="129788" y="96843"/>
                    <a:pt x="129996" y="96843"/>
                  </a:cubicBezTo>
                  <a:lnTo>
                    <a:pt x="132142" y="96566"/>
                  </a:lnTo>
                  <a:lnTo>
                    <a:pt x="134772" y="97535"/>
                  </a:lnTo>
                  <a:cubicBezTo>
                    <a:pt x="134772" y="97535"/>
                    <a:pt x="135118" y="97673"/>
                    <a:pt x="135326" y="97673"/>
                  </a:cubicBezTo>
                  <a:lnTo>
                    <a:pt x="136364" y="97950"/>
                  </a:lnTo>
                  <a:cubicBezTo>
                    <a:pt x="136779" y="98019"/>
                    <a:pt x="137125" y="98088"/>
                    <a:pt x="137540" y="98088"/>
                  </a:cubicBezTo>
                  <a:lnTo>
                    <a:pt x="139547" y="98088"/>
                  </a:lnTo>
                  <a:cubicBezTo>
                    <a:pt x="139547" y="98088"/>
                    <a:pt x="139547" y="98088"/>
                    <a:pt x="139617" y="98088"/>
                  </a:cubicBezTo>
                  <a:cubicBezTo>
                    <a:pt x="139894" y="98088"/>
                    <a:pt x="140170" y="98088"/>
                    <a:pt x="140447" y="98088"/>
                  </a:cubicBezTo>
                  <a:lnTo>
                    <a:pt x="142247" y="97811"/>
                  </a:lnTo>
                  <a:cubicBezTo>
                    <a:pt x="143285" y="97673"/>
                    <a:pt x="144254" y="97189"/>
                    <a:pt x="145015" y="96428"/>
                  </a:cubicBezTo>
                  <a:lnTo>
                    <a:pt x="146123" y="95321"/>
                  </a:lnTo>
                  <a:cubicBezTo>
                    <a:pt x="147091" y="94353"/>
                    <a:pt x="147715" y="93038"/>
                    <a:pt x="147715" y="91655"/>
                  </a:cubicBezTo>
                  <a:lnTo>
                    <a:pt x="147715" y="89510"/>
                  </a:lnTo>
                  <a:cubicBezTo>
                    <a:pt x="147715" y="88611"/>
                    <a:pt x="147507" y="87712"/>
                    <a:pt x="147091" y="86882"/>
                  </a:cubicBezTo>
                  <a:lnTo>
                    <a:pt x="146123" y="85153"/>
                  </a:lnTo>
                  <a:cubicBezTo>
                    <a:pt x="145569" y="84115"/>
                    <a:pt x="144600" y="83354"/>
                    <a:pt x="143562" y="82870"/>
                  </a:cubicBezTo>
                  <a:lnTo>
                    <a:pt x="141900" y="82178"/>
                  </a:lnTo>
                  <a:cubicBezTo>
                    <a:pt x="141900" y="82178"/>
                    <a:pt x="141347" y="81971"/>
                    <a:pt x="141001" y="81902"/>
                  </a:cubicBezTo>
                  <a:lnTo>
                    <a:pt x="139825" y="81694"/>
                  </a:lnTo>
                  <a:lnTo>
                    <a:pt x="139825" y="81694"/>
                  </a:lnTo>
                  <a:cubicBezTo>
                    <a:pt x="139825" y="81694"/>
                    <a:pt x="139409" y="80380"/>
                    <a:pt x="139409" y="80380"/>
                  </a:cubicBezTo>
                  <a:cubicBezTo>
                    <a:pt x="139409" y="80241"/>
                    <a:pt x="139340" y="80103"/>
                    <a:pt x="139270" y="79965"/>
                  </a:cubicBezTo>
                  <a:lnTo>
                    <a:pt x="139270" y="79411"/>
                  </a:lnTo>
                  <a:cubicBezTo>
                    <a:pt x="139270" y="79411"/>
                    <a:pt x="141624" y="78028"/>
                    <a:pt x="141624" y="78028"/>
                  </a:cubicBezTo>
                  <a:cubicBezTo>
                    <a:pt x="141763" y="77959"/>
                    <a:pt x="141900" y="77889"/>
                    <a:pt x="142039" y="77751"/>
                  </a:cubicBezTo>
                  <a:lnTo>
                    <a:pt x="145499" y="75261"/>
                  </a:lnTo>
                  <a:cubicBezTo>
                    <a:pt x="145499" y="75261"/>
                    <a:pt x="145707" y="75123"/>
                    <a:pt x="145777" y="75053"/>
                  </a:cubicBezTo>
                  <a:lnTo>
                    <a:pt x="148268" y="72978"/>
                  </a:lnTo>
                  <a:cubicBezTo>
                    <a:pt x="148268" y="72978"/>
                    <a:pt x="148821" y="72494"/>
                    <a:pt x="149029" y="72217"/>
                  </a:cubicBezTo>
                  <a:lnTo>
                    <a:pt x="151382" y="69173"/>
                  </a:lnTo>
                  <a:cubicBezTo>
                    <a:pt x="151382" y="69173"/>
                    <a:pt x="151798" y="68620"/>
                    <a:pt x="151936" y="68274"/>
                  </a:cubicBezTo>
                  <a:lnTo>
                    <a:pt x="155258" y="61426"/>
                  </a:lnTo>
                  <a:lnTo>
                    <a:pt x="156989" y="58590"/>
                  </a:lnTo>
                  <a:lnTo>
                    <a:pt x="168132" y="44202"/>
                  </a:lnTo>
                  <a:cubicBezTo>
                    <a:pt x="168132" y="44202"/>
                    <a:pt x="168409" y="43787"/>
                    <a:pt x="168547" y="43510"/>
                  </a:cubicBezTo>
                  <a:lnTo>
                    <a:pt x="170415" y="40121"/>
                  </a:lnTo>
                  <a:cubicBezTo>
                    <a:pt x="170762" y="39429"/>
                    <a:pt x="170969" y="38737"/>
                    <a:pt x="171039" y="37976"/>
                  </a:cubicBezTo>
                  <a:lnTo>
                    <a:pt x="171247" y="35348"/>
                  </a:lnTo>
                  <a:cubicBezTo>
                    <a:pt x="171315" y="33895"/>
                    <a:pt x="170831" y="32512"/>
                    <a:pt x="169862" y="31474"/>
                  </a:cubicBezTo>
                  <a:cubicBezTo>
                    <a:pt x="169516" y="31128"/>
                    <a:pt x="169101" y="30782"/>
                    <a:pt x="168685" y="30506"/>
                  </a:cubicBezTo>
                  <a:lnTo>
                    <a:pt x="168685" y="30506"/>
                  </a:lnTo>
                  <a:cubicBezTo>
                    <a:pt x="168685" y="30160"/>
                    <a:pt x="168547" y="29883"/>
                    <a:pt x="168409" y="29606"/>
                  </a:cubicBezTo>
                  <a:lnTo>
                    <a:pt x="168962" y="29261"/>
                  </a:lnTo>
                  <a:cubicBezTo>
                    <a:pt x="168962" y="29261"/>
                    <a:pt x="169585" y="28846"/>
                    <a:pt x="169862" y="28638"/>
                  </a:cubicBezTo>
                  <a:lnTo>
                    <a:pt x="171523" y="27185"/>
                  </a:lnTo>
                  <a:cubicBezTo>
                    <a:pt x="172353" y="26424"/>
                    <a:pt x="172977" y="25456"/>
                    <a:pt x="173184" y="24349"/>
                  </a:cubicBezTo>
                  <a:lnTo>
                    <a:pt x="173807" y="21513"/>
                  </a:lnTo>
                  <a:cubicBezTo>
                    <a:pt x="174222" y="19715"/>
                    <a:pt x="173600" y="17847"/>
                    <a:pt x="172215" y="16602"/>
                  </a:cubicBezTo>
                  <a:cubicBezTo>
                    <a:pt x="172215" y="16533"/>
                    <a:pt x="172215" y="16463"/>
                    <a:pt x="172146" y="16394"/>
                  </a:cubicBezTo>
                  <a:cubicBezTo>
                    <a:pt x="171592" y="14942"/>
                    <a:pt x="170347" y="13765"/>
                    <a:pt x="168824" y="13282"/>
                  </a:cubicBezTo>
                  <a:lnTo>
                    <a:pt x="167440" y="12867"/>
                  </a:lnTo>
                  <a:cubicBezTo>
                    <a:pt x="167440" y="12867"/>
                    <a:pt x="166817" y="12728"/>
                    <a:pt x="166540" y="12659"/>
                  </a:cubicBezTo>
                  <a:lnTo>
                    <a:pt x="165224" y="12520"/>
                  </a:lnTo>
                  <a:cubicBezTo>
                    <a:pt x="164256" y="11206"/>
                    <a:pt x="162664" y="10515"/>
                    <a:pt x="161072" y="10515"/>
                  </a:cubicBezTo>
                  <a:cubicBezTo>
                    <a:pt x="160519" y="10515"/>
                    <a:pt x="159896" y="10584"/>
                    <a:pt x="159342" y="10791"/>
                  </a:cubicBezTo>
                  <a:lnTo>
                    <a:pt x="156642" y="11760"/>
                  </a:lnTo>
                  <a:cubicBezTo>
                    <a:pt x="156642" y="11760"/>
                    <a:pt x="156297" y="11898"/>
                    <a:pt x="156158" y="11967"/>
                  </a:cubicBezTo>
                  <a:lnTo>
                    <a:pt x="153875" y="13074"/>
                  </a:lnTo>
                  <a:cubicBezTo>
                    <a:pt x="153875" y="13074"/>
                    <a:pt x="153459" y="13282"/>
                    <a:pt x="153251" y="13420"/>
                  </a:cubicBezTo>
                  <a:lnTo>
                    <a:pt x="146538" y="17847"/>
                  </a:lnTo>
                  <a:cubicBezTo>
                    <a:pt x="146538" y="17847"/>
                    <a:pt x="146538" y="17363"/>
                    <a:pt x="146468" y="17155"/>
                  </a:cubicBezTo>
                  <a:lnTo>
                    <a:pt x="146191" y="15772"/>
                  </a:lnTo>
                  <a:cubicBezTo>
                    <a:pt x="146054" y="15080"/>
                    <a:pt x="145777" y="14457"/>
                    <a:pt x="145430" y="13835"/>
                  </a:cubicBezTo>
                  <a:lnTo>
                    <a:pt x="144393" y="12244"/>
                  </a:lnTo>
                  <a:cubicBezTo>
                    <a:pt x="144046" y="11690"/>
                    <a:pt x="143562" y="11206"/>
                    <a:pt x="143008" y="10860"/>
                  </a:cubicBezTo>
                  <a:lnTo>
                    <a:pt x="141900" y="10099"/>
                  </a:lnTo>
                  <a:cubicBezTo>
                    <a:pt x="141900" y="10099"/>
                    <a:pt x="141832" y="10099"/>
                    <a:pt x="141763" y="10030"/>
                  </a:cubicBezTo>
                  <a:cubicBezTo>
                    <a:pt x="143216" y="9131"/>
                    <a:pt x="144185" y="7471"/>
                    <a:pt x="144185" y="5672"/>
                  </a:cubicBezTo>
                  <a:cubicBezTo>
                    <a:pt x="144185" y="3044"/>
                    <a:pt x="142177" y="761"/>
                    <a:pt x="139547" y="484"/>
                  </a:cubicBezTo>
                  <a:lnTo>
                    <a:pt x="135326" y="0"/>
                  </a:lnTo>
                  <a:cubicBezTo>
                    <a:pt x="135326" y="0"/>
                    <a:pt x="134911" y="0"/>
                    <a:pt x="134772" y="0"/>
                  </a:cubicBezTo>
                  <a:lnTo>
                    <a:pt x="13477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7" name="Freeform 3786">
              <a:extLst>
                <a:ext uri="{FF2B5EF4-FFF2-40B4-BE49-F238E27FC236}">
                  <a16:creationId xmlns:a16="http://schemas.microsoft.com/office/drawing/2014/main" id="{009237B2-45DC-4560-74E3-63E06266096B}"/>
                </a:ext>
              </a:extLst>
            </p:cNvPr>
            <p:cNvSpPr/>
            <p:nvPr/>
          </p:nvSpPr>
          <p:spPr>
            <a:xfrm>
              <a:off x="1905667" y="2185442"/>
              <a:ext cx="101301" cy="41272"/>
            </a:xfrm>
            <a:custGeom>
              <a:avLst/>
              <a:gdLst>
                <a:gd name="connsiteX0" fmla="*/ 3253 w 76062"/>
                <a:gd name="connsiteY0" fmla="*/ 22135 h 30989"/>
                <a:gd name="connsiteX1" fmla="*/ 3045 w 76062"/>
                <a:gd name="connsiteY1" fmla="*/ 23311 h 30989"/>
                <a:gd name="connsiteX2" fmla="*/ 2284 w 76062"/>
                <a:gd name="connsiteY2" fmla="*/ 23657 h 30989"/>
                <a:gd name="connsiteX3" fmla="*/ 2422 w 76062"/>
                <a:gd name="connsiteY3" fmla="*/ 24142 h 30989"/>
                <a:gd name="connsiteX4" fmla="*/ 4983 w 76062"/>
                <a:gd name="connsiteY4" fmla="*/ 25594 h 30989"/>
                <a:gd name="connsiteX5" fmla="*/ 7129 w 76062"/>
                <a:gd name="connsiteY5" fmla="*/ 26493 h 30989"/>
                <a:gd name="connsiteX6" fmla="*/ 13911 w 76062"/>
                <a:gd name="connsiteY6" fmla="*/ 28015 h 30989"/>
                <a:gd name="connsiteX7" fmla="*/ 19448 w 76062"/>
                <a:gd name="connsiteY7" fmla="*/ 30021 h 30989"/>
                <a:gd name="connsiteX8" fmla="*/ 22217 w 76062"/>
                <a:gd name="connsiteY8" fmla="*/ 30713 h 30989"/>
                <a:gd name="connsiteX9" fmla="*/ 25331 w 76062"/>
                <a:gd name="connsiteY9" fmla="*/ 30990 h 30989"/>
                <a:gd name="connsiteX10" fmla="*/ 53915 w 76062"/>
                <a:gd name="connsiteY10" fmla="*/ 27946 h 30989"/>
                <a:gd name="connsiteX11" fmla="*/ 59660 w 76062"/>
                <a:gd name="connsiteY11" fmla="*/ 26839 h 30989"/>
                <a:gd name="connsiteX12" fmla="*/ 64228 w 76062"/>
                <a:gd name="connsiteY12" fmla="*/ 24418 h 30989"/>
                <a:gd name="connsiteX13" fmla="*/ 65750 w 76062"/>
                <a:gd name="connsiteY13" fmla="*/ 19853 h 30989"/>
                <a:gd name="connsiteX14" fmla="*/ 63397 w 76062"/>
                <a:gd name="connsiteY14" fmla="*/ 15702 h 30989"/>
                <a:gd name="connsiteX15" fmla="*/ 58760 w 76062"/>
                <a:gd name="connsiteY15" fmla="*/ 15495 h 30989"/>
                <a:gd name="connsiteX16" fmla="*/ 53915 w 76062"/>
                <a:gd name="connsiteY16" fmla="*/ 15841 h 30989"/>
                <a:gd name="connsiteX17" fmla="*/ 50870 w 76062"/>
                <a:gd name="connsiteY17" fmla="*/ 13696 h 30989"/>
                <a:gd name="connsiteX18" fmla="*/ 52739 w 76062"/>
                <a:gd name="connsiteY18" fmla="*/ 11414 h 30989"/>
                <a:gd name="connsiteX19" fmla="*/ 58206 w 76062"/>
                <a:gd name="connsiteY19" fmla="*/ 9753 h 30989"/>
                <a:gd name="connsiteX20" fmla="*/ 69280 w 76062"/>
                <a:gd name="connsiteY20" fmla="*/ 7332 h 30989"/>
                <a:gd name="connsiteX21" fmla="*/ 71287 w 76062"/>
                <a:gd name="connsiteY21" fmla="*/ 6571 h 30989"/>
                <a:gd name="connsiteX22" fmla="*/ 73710 w 76062"/>
                <a:gd name="connsiteY22" fmla="*/ 5396 h 30989"/>
                <a:gd name="connsiteX23" fmla="*/ 75648 w 76062"/>
                <a:gd name="connsiteY23" fmla="*/ 3735 h 30989"/>
                <a:gd name="connsiteX24" fmla="*/ 76063 w 76062"/>
                <a:gd name="connsiteY24" fmla="*/ 1453 h 30989"/>
                <a:gd name="connsiteX25" fmla="*/ 74886 w 76062"/>
                <a:gd name="connsiteY25" fmla="*/ 346 h 30989"/>
                <a:gd name="connsiteX26" fmla="*/ 72533 w 76062"/>
                <a:gd name="connsiteY26" fmla="*/ 0 h 30989"/>
                <a:gd name="connsiteX27" fmla="*/ 38481 w 76062"/>
                <a:gd name="connsiteY27" fmla="*/ 553 h 30989"/>
                <a:gd name="connsiteX28" fmla="*/ 7406 w 76062"/>
                <a:gd name="connsiteY28" fmla="*/ 6848 h 30989"/>
                <a:gd name="connsiteX29" fmla="*/ 2146 w 76062"/>
                <a:gd name="connsiteY29" fmla="*/ 9408 h 30989"/>
                <a:gd name="connsiteX30" fmla="*/ 0 w 76062"/>
                <a:gd name="connsiteY30" fmla="*/ 13627 h 30989"/>
                <a:gd name="connsiteX31" fmla="*/ 554 w 76062"/>
                <a:gd name="connsiteY31" fmla="*/ 15910 h 30989"/>
                <a:gd name="connsiteX32" fmla="*/ 3253 w 76062"/>
                <a:gd name="connsiteY32" fmla="*/ 22135 h 3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6062" h="30989">
                  <a:moveTo>
                    <a:pt x="3253" y="22135"/>
                  </a:moveTo>
                  <a:lnTo>
                    <a:pt x="3045" y="23311"/>
                  </a:lnTo>
                  <a:lnTo>
                    <a:pt x="2284" y="23657"/>
                  </a:lnTo>
                  <a:lnTo>
                    <a:pt x="2422" y="24142"/>
                  </a:lnTo>
                  <a:lnTo>
                    <a:pt x="4983" y="25594"/>
                  </a:lnTo>
                  <a:lnTo>
                    <a:pt x="7129" y="26493"/>
                  </a:lnTo>
                  <a:lnTo>
                    <a:pt x="13911" y="28015"/>
                  </a:lnTo>
                  <a:lnTo>
                    <a:pt x="19448" y="30021"/>
                  </a:lnTo>
                  <a:lnTo>
                    <a:pt x="22217" y="30713"/>
                  </a:lnTo>
                  <a:lnTo>
                    <a:pt x="25331" y="30990"/>
                  </a:lnTo>
                  <a:lnTo>
                    <a:pt x="53915" y="27946"/>
                  </a:lnTo>
                  <a:lnTo>
                    <a:pt x="59660" y="26839"/>
                  </a:lnTo>
                  <a:lnTo>
                    <a:pt x="64228" y="24418"/>
                  </a:lnTo>
                  <a:lnTo>
                    <a:pt x="65750" y="19853"/>
                  </a:lnTo>
                  <a:lnTo>
                    <a:pt x="63397" y="15702"/>
                  </a:lnTo>
                  <a:lnTo>
                    <a:pt x="58760" y="15495"/>
                  </a:lnTo>
                  <a:lnTo>
                    <a:pt x="53915" y="15841"/>
                  </a:lnTo>
                  <a:lnTo>
                    <a:pt x="50870" y="13696"/>
                  </a:lnTo>
                  <a:lnTo>
                    <a:pt x="52739" y="11414"/>
                  </a:lnTo>
                  <a:lnTo>
                    <a:pt x="58206" y="9753"/>
                  </a:lnTo>
                  <a:lnTo>
                    <a:pt x="69280" y="7332"/>
                  </a:lnTo>
                  <a:lnTo>
                    <a:pt x="71287" y="6571"/>
                  </a:lnTo>
                  <a:lnTo>
                    <a:pt x="73710" y="5396"/>
                  </a:lnTo>
                  <a:lnTo>
                    <a:pt x="75648" y="3735"/>
                  </a:lnTo>
                  <a:lnTo>
                    <a:pt x="76063" y="1453"/>
                  </a:lnTo>
                  <a:lnTo>
                    <a:pt x="74886" y="346"/>
                  </a:lnTo>
                  <a:lnTo>
                    <a:pt x="72533" y="0"/>
                  </a:lnTo>
                  <a:lnTo>
                    <a:pt x="38481" y="553"/>
                  </a:lnTo>
                  <a:lnTo>
                    <a:pt x="7406" y="6848"/>
                  </a:lnTo>
                  <a:lnTo>
                    <a:pt x="2146" y="9408"/>
                  </a:lnTo>
                  <a:lnTo>
                    <a:pt x="0" y="13627"/>
                  </a:lnTo>
                  <a:lnTo>
                    <a:pt x="554" y="15910"/>
                  </a:lnTo>
                  <a:lnTo>
                    <a:pt x="3253" y="2213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8" name="Freeform 3787">
              <a:extLst>
                <a:ext uri="{FF2B5EF4-FFF2-40B4-BE49-F238E27FC236}">
                  <a16:creationId xmlns:a16="http://schemas.microsoft.com/office/drawing/2014/main" id="{B84358E1-4C0B-ADAB-09A9-69DF172B9BC5}"/>
                </a:ext>
              </a:extLst>
            </p:cNvPr>
            <p:cNvSpPr/>
            <p:nvPr/>
          </p:nvSpPr>
          <p:spPr>
            <a:xfrm>
              <a:off x="1898662" y="2178349"/>
              <a:ext cx="115070" cy="54907"/>
            </a:xfrm>
            <a:custGeom>
              <a:avLst/>
              <a:gdLst>
                <a:gd name="connsiteX0" fmla="*/ 77793 w 86400"/>
                <a:gd name="connsiteY0" fmla="*/ 5326 h 41227"/>
                <a:gd name="connsiteX1" fmla="*/ 80146 w 86400"/>
                <a:gd name="connsiteY1" fmla="*/ 5741 h 41227"/>
                <a:gd name="connsiteX2" fmla="*/ 81392 w 86400"/>
                <a:gd name="connsiteY2" fmla="*/ 6848 h 41227"/>
                <a:gd name="connsiteX3" fmla="*/ 80977 w 86400"/>
                <a:gd name="connsiteY3" fmla="*/ 9062 h 41227"/>
                <a:gd name="connsiteX4" fmla="*/ 79039 w 86400"/>
                <a:gd name="connsiteY4" fmla="*/ 10722 h 41227"/>
                <a:gd name="connsiteX5" fmla="*/ 76617 w 86400"/>
                <a:gd name="connsiteY5" fmla="*/ 11898 h 41227"/>
                <a:gd name="connsiteX6" fmla="*/ 74610 w 86400"/>
                <a:gd name="connsiteY6" fmla="*/ 12590 h 41227"/>
                <a:gd name="connsiteX7" fmla="*/ 63536 w 86400"/>
                <a:gd name="connsiteY7" fmla="*/ 15011 h 41227"/>
                <a:gd name="connsiteX8" fmla="*/ 57999 w 86400"/>
                <a:gd name="connsiteY8" fmla="*/ 16671 h 41227"/>
                <a:gd name="connsiteX9" fmla="*/ 56130 w 86400"/>
                <a:gd name="connsiteY9" fmla="*/ 18954 h 41227"/>
                <a:gd name="connsiteX10" fmla="*/ 59245 w 86400"/>
                <a:gd name="connsiteY10" fmla="*/ 21098 h 41227"/>
                <a:gd name="connsiteX11" fmla="*/ 64089 w 86400"/>
                <a:gd name="connsiteY11" fmla="*/ 20683 h 41227"/>
                <a:gd name="connsiteX12" fmla="*/ 68727 w 86400"/>
                <a:gd name="connsiteY12" fmla="*/ 20960 h 41227"/>
                <a:gd name="connsiteX13" fmla="*/ 71080 w 86400"/>
                <a:gd name="connsiteY13" fmla="*/ 25041 h 41227"/>
                <a:gd name="connsiteX14" fmla="*/ 69557 w 86400"/>
                <a:gd name="connsiteY14" fmla="*/ 29606 h 41227"/>
                <a:gd name="connsiteX15" fmla="*/ 64989 w 86400"/>
                <a:gd name="connsiteY15" fmla="*/ 32027 h 41227"/>
                <a:gd name="connsiteX16" fmla="*/ 59245 w 86400"/>
                <a:gd name="connsiteY16" fmla="*/ 33134 h 41227"/>
                <a:gd name="connsiteX17" fmla="*/ 30591 w 86400"/>
                <a:gd name="connsiteY17" fmla="*/ 36178 h 41227"/>
                <a:gd name="connsiteX18" fmla="*/ 27477 w 86400"/>
                <a:gd name="connsiteY18" fmla="*/ 35901 h 41227"/>
                <a:gd name="connsiteX19" fmla="*/ 24708 w 86400"/>
                <a:gd name="connsiteY19" fmla="*/ 35209 h 41227"/>
                <a:gd name="connsiteX20" fmla="*/ 19102 w 86400"/>
                <a:gd name="connsiteY20" fmla="*/ 33134 h 41227"/>
                <a:gd name="connsiteX21" fmla="*/ 12389 w 86400"/>
                <a:gd name="connsiteY21" fmla="*/ 31681 h 41227"/>
                <a:gd name="connsiteX22" fmla="*/ 10174 w 86400"/>
                <a:gd name="connsiteY22" fmla="*/ 30782 h 41227"/>
                <a:gd name="connsiteX23" fmla="*/ 7613 w 86400"/>
                <a:gd name="connsiteY23" fmla="*/ 29330 h 41227"/>
                <a:gd name="connsiteX24" fmla="*/ 7475 w 86400"/>
                <a:gd name="connsiteY24" fmla="*/ 28845 h 41227"/>
                <a:gd name="connsiteX25" fmla="*/ 8236 w 86400"/>
                <a:gd name="connsiteY25" fmla="*/ 28500 h 41227"/>
                <a:gd name="connsiteX26" fmla="*/ 8375 w 86400"/>
                <a:gd name="connsiteY26" fmla="*/ 27324 h 41227"/>
                <a:gd name="connsiteX27" fmla="*/ 5675 w 86400"/>
                <a:gd name="connsiteY27" fmla="*/ 21098 h 41227"/>
                <a:gd name="connsiteX28" fmla="*/ 5191 w 86400"/>
                <a:gd name="connsiteY28" fmla="*/ 18815 h 41227"/>
                <a:gd name="connsiteX29" fmla="*/ 7336 w 86400"/>
                <a:gd name="connsiteY29" fmla="*/ 14596 h 41227"/>
                <a:gd name="connsiteX30" fmla="*/ 12596 w 86400"/>
                <a:gd name="connsiteY30" fmla="*/ 12036 h 41227"/>
                <a:gd name="connsiteX31" fmla="*/ 43672 w 86400"/>
                <a:gd name="connsiteY31" fmla="*/ 5741 h 41227"/>
                <a:gd name="connsiteX32" fmla="*/ 77724 w 86400"/>
                <a:gd name="connsiteY32" fmla="*/ 5188 h 41227"/>
                <a:gd name="connsiteX33" fmla="*/ 77724 w 86400"/>
                <a:gd name="connsiteY33" fmla="*/ 0 h 41227"/>
                <a:gd name="connsiteX34" fmla="*/ 77655 w 86400"/>
                <a:gd name="connsiteY34" fmla="*/ 0 h 41227"/>
                <a:gd name="connsiteX35" fmla="*/ 43603 w 86400"/>
                <a:gd name="connsiteY35" fmla="*/ 553 h 41227"/>
                <a:gd name="connsiteX36" fmla="*/ 42634 w 86400"/>
                <a:gd name="connsiteY36" fmla="*/ 623 h 41227"/>
                <a:gd name="connsiteX37" fmla="*/ 11558 w 86400"/>
                <a:gd name="connsiteY37" fmla="*/ 6917 h 41227"/>
                <a:gd name="connsiteX38" fmla="*/ 10312 w 86400"/>
                <a:gd name="connsiteY38" fmla="*/ 7332 h 41227"/>
                <a:gd name="connsiteX39" fmla="*/ 5052 w 86400"/>
                <a:gd name="connsiteY39" fmla="*/ 9892 h 41227"/>
                <a:gd name="connsiteX40" fmla="*/ 2699 w 86400"/>
                <a:gd name="connsiteY40" fmla="*/ 12175 h 41227"/>
                <a:gd name="connsiteX41" fmla="*/ 554 w 86400"/>
                <a:gd name="connsiteY41" fmla="*/ 16394 h 41227"/>
                <a:gd name="connsiteX42" fmla="*/ 138 w 86400"/>
                <a:gd name="connsiteY42" fmla="*/ 19853 h 41227"/>
                <a:gd name="connsiteX43" fmla="*/ 623 w 86400"/>
                <a:gd name="connsiteY43" fmla="*/ 22136 h 41227"/>
                <a:gd name="connsiteX44" fmla="*/ 900 w 86400"/>
                <a:gd name="connsiteY44" fmla="*/ 23104 h 41227"/>
                <a:gd name="connsiteX45" fmla="*/ 2561 w 86400"/>
                <a:gd name="connsiteY45" fmla="*/ 26978 h 41227"/>
                <a:gd name="connsiteX46" fmla="*/ 2353 w 86400"/>
                <a:gd name="connsiteY46" fmla="*/ 29883 h 41227"/>
                <a:gd name="connsiteX47" fmla="*/ 2492 w 86400"/>
                <a:gd name="connsiteY47" fmla="*/ 30367 h 41227"/>
                <a:gd name="connsiteX48" fmla="*/ 4983 w 86400"/>
                <a:gd name="connsiteY48" fmla="*/ 33757 h 41227"/>
                <a:gd name="connsiteX49" fmla="*/ 7544 w 86400"/>
                <a:gd name="connsiteY49" fmla="*/ 35209 h 41227"/>
                <a:gd name="connsiteX50" fmla="*/ 8167 w 86400"/>
                <a:gd name="connsiteY50" fmla="*/ 35486 h 41227"/>
                <a:gd name="connsiteX51" fmla="*/ 10382 w 86400"/>
                <a:gd name="connsiteY51" fmla="*/ 36385 h 41227"/>
                <a:gd name="connsiteX52" fmla="*/ 11212 w 86400"/>
                <a:gd name="connsiteY52" fmla="*/ 36662 h 41227"/>
                <a:gd name="connsiteX53" fmla="*/ 17580 w 86400"/>
                <a:gd name="connsiteY53" fmla="*/ 38045 h 41227"/>
                <a:gd name="connsiteX54" fmla="*/ 22840 w 86400"/>
                <a:gd name="connsiteY54" fmla="*/ 39982 h 41227"/>
                <a:gd name="connsiteX55" fmla="*/ 23393 w 86400"/>
                <a:gd name="connsiteY55" fmla="*/ 40121 h 41227"/>
                <a:gd name="connsiteX56" fmla="*/ 26162 w 86400"/>
                <a:gd name="connsiteY56" fmla="*/ 40812 h 41227"/>
                <a:gd name="connsiteX57" fmla="*/ 26992 w 86400"/>
                <a:gd name="connsiteY57" fmla="*/ 40951 h 41227"/>
                <a:gd name="connsiteX58" fmla="*/ 30107 w 86400"/>
                <a:gd name="connsiteY58" fmla="*/ 41227 h 41227"/>
                <a:gd name="connsiteX59" fmla="*/ 30522 w 86400"/>
                <a:gd name="connsiteY59" fmla="*/ 41227 h 41227"/>
                <a:gd name="connsiteX60" fmla="*/ 31076 w 86400"/>
                <a:gd name="connsiteY60" fmla="*/ 41227 h 41227"/>
                <a:gd name="connsiteX61" fmla="*/ 59729 w 86400"/>
                <a:gd name="connsiteY61" fmla="*/ 38184 h 41227"/>
                <a:gd name="connsiteX62" fmla="*/ 60144 w 86400"/>
                <a:gd name="connsiteY62" fmla="*/ 38184 h 41227"/>
                <a:gd name="connsiteX63" fmla="*/ 65889 w 86400"/>
                <a:gd name="connsiteY63" fmla="*/ 37077 h 41227"/>
                <a:gd name="connsiteX64" fmla="*/ 67412 w 86400"/>
                <a:gd name="connsiteY64" fmla="*/ 36524 h 41227"/>
                <a:gd name="connsiteX65" fmla="*/ 71980 w 86400"/>
                <a:gd name="connsiteY65" fmla="*/ 34103 h 41227"/>
                <a:gd name="connsiteX66" fmla="*/ 74402 w 86400"/>
                <a:gd name="connsiteY66" fmla="*/ 31197 h 41227"/>
                <a:gd name="connsiteX67" fmla="*/ 75925 w 86400"/>
                <a:gd name="connsiteY67" fmla="*/ 26632 h 41227"/>
                <a:gd name="connsiteX68" fmla="*/ 75509 w 86400"/>
                <a:gd name="connsiteY68" fmla="*/ 22343 h 41227"/>
                <a:gd name="connsiteX69" fmla="*/ 73156 w 86400"/>
                <a:gd name="connsiteY69" fmla="*/ 18262 h 41227"/>
                <a:gd name="connsiteX70" fmla="*/ 73018 w 86400"/>
                <a:gd name="connsiteY70" fmla="*/ 18124 h 41227"/>
                <a:gd name="connsiteX71" fmla="*/ 75648 w 86400"/>
                <a:gd name="connsiteY71" fmla="*/ 17570 h 41227"/>
                <a:gd name="connsiteX72" fmla="*/ 76271 w 86400"/>
                <a:gd name="connsiteY72" fmla="*/ 17363 h 41227"/>
                <a:gd name="connsiteX73" fmla="*/ 78278 w 86400"/>
                <a:gd name="connsiteY73" fmla="*/ 16671 h 41227"/>
                <a:gd name="connsiteX74" fmla="*/ 78762 w 86400"/>
                <a:gd name="connsiteY74" fmla="*/ 16463 h 41227"/>
                <a:gd name="connsiteX75" fmla="*/ 81185 w 86400"/>
                <a:gd name="connsiteY75" fmla="*/ 15287 h 41227"/>
                <a:gd name="connsiteX76" fmla="*/ 82292 w 86400"/>
                <a:gd name="connsiteY76" fmla="*/ 14526 h 41227"/>
                <a:gd name="connsiteX77" fmla="*/ 84230 w 86400"/>
                <a:gd name="connsiteY77" fmla="*/ 12866 h 41227"/>
                <a:gd name="connsiteX78" fmla="*/ 85891 w 86400"/>
                <a:gd name="connsiteY78" fmla="*/ 9961 h 41227"/>
                <a:gd name="connsiteX79" fmla="*/ 86306 w 86400"/>
                <a:gd name="connsiteY79" fmla="*/ 7747 h 41227"/>
                <a:gd name="connsiteX80" fmla="*/ 84714 w 86400"/>
                <a:gd name="connsiteY80" fmla="*/ 2905 h 41227"/>
                <a:gd name="connsiteX81" fmla="*/ 83469 w 86400"/>
                <a:gd name="connsiteY81" fmla="*/ 1799 h 41227"/>
                <a:gd name="connsiteX82" fmla="*/ 80839 w 86400"/>
                <a:gd name="connsiteY82" fmla="*/ 484 h 41227"/>
                <a:gd name="connsiteX83" fmla="*/ 78485 w 86400"/>
                <a:gd name="connsiteY83" fmla="*/ 69 h 41227"/>
                <a:gd name="connsiteX84" fmla="*/ 77586 w 86400"/>
                <a:gd name="connsiteY84" fmla="*/ 0 h 41227"/>
                <a:gd name="connsiteX85" fmla="*/ 77586 w 86400"/>
                <a:gd name="connsiteY85" fmla="*/ 0 h 4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86400" h="41227">
                  <a:moveTo>
                    <a:pt x="77793" y="5326"/>
                  </a:moveTo>
                  <a:lnTo>
                    <a:pt x="80146" y="5741"/>
                  </a:lnTo>
                  <a:lnTo>
                    <a:pt x="81392" y="6848"/>
                  </a:lnTo>
                  <a:lnTo>
                    <a:pt x="80977" y="9062"/>
                  </a:lnTo>
                  <a:lnTo>
                    <a:pt x="79039" y="10722"/>
                  </a:lnTo>
                  <a:lnTo>
                    <a:pt x="76617" y="11898"/>
                  </a:lnTo>
                  <a:lnTo>
                    <a:pt x="74610" y="12590"/>
                  </a:lnTo>
                  <a:lnTo>
                    <a:pt x="63536" y="15011"/>
                  </a:lnTo>
                  <a:lnTo>
                    <a:pt x="57999" y="16671"/>
                  </a:lnTo>
                  <a:lnTo>
                    <a:pt x="56130" y="18954"/>
                  </a:lnTo>
                  <a:lnTo>
                    <a:pt x="59245" y="21098"/>
                  </a:lnTo>
                  <a:lnTo>
                    <a:pt x="64089" y="20683"/>
                  </a:lnTo>
                  <a:lnTo>
                    <a:pt x="68727" y="20960"/>
                  </a:lnTo>
                  <a:lnTo>
                    <a:pt x="71080" y="25041"/>
                  </a:lnTo>
                  <a:lnTo>
                    <a:pt x="69557" y="29606"/>
                  </a:lnTo>
                  <a:lnTo>
                    <a:pt x="64989" y="32027"/>
                  </a:lnTo>
                  <a:lnTo>
                    <a:pt x="59245" y="33134"/>
                  </a:lnTo>
                  <a:lnTo>
                    <a:pt x="30591" y="36178"/>
                  </a:lnTo>
                  <a:lnTo>
                    <a:pt x="27477" y="35901"/>
                  </a:lnTo>
                  <a:lnTo>
                    <a:pt x="24708" y="35209"/>
                  </a:lnTo>
                  <a:lnTo>
                    <a:pt x="19102" y="33134"/>
                  </a:lnTo>
                  <a:lnTo>
                    <a:pt x="12389" y="31681"/>
                  </a:lnTo>
                  <a:lnTo>
                    <a:pt x="10174" y="30782"/>
                  </a:lnTo>
                  <a:lnTo>
                    <a:pt x="7613" y="29330"/>
                  </a:lnTo>
                  <a:lnTo>
                    <a:pt x="7475" y="28845"/>
                  </a:lnTo>
                  <a:lnTo>
                    <a:pt x="8236" y="28500"/>
                  </a:lnTo>
                  <a:lnTo>
                    <a:pt x="8375" y="27324"/>
                  </a:lnTo>
                  <a:lnTo>
                    <a:pt x="5675" y="21098"/>
                  </a:lnTo>
                  <a:lnTo>
                    <a:pt x="5191" y="18815"/>
                  </a:lnTo>
                  <a:lnTo>
                    <a:pt x="7336" y="14596"/>
                  </a:lnTo>
                  <a:lnTo>
                    <a:pt x="12596" y="12036"/>
                  </a:lnTo>
                  <a:lnTo>
                    <a:pt x="43672" y="5741"/>
                  </a:lnTo>
                  <a:lnTo>
                    <a:pt x="77724" y="5188"/>
                  </a:lnTo>
                  <a:moveTo>
                    <a:pt x="77724" y="0"/>
                  </a:moveTo>
                  <a:cubicBezTo>
                    <a:pt x="77724" y="0"/>
                    <a:pt x="77724" y="0"/>
                    <a:pt x="77655" y="0"/>
                  </a:cubicBezTo>
                  <a:lnTo>
                    <a:pt x="43603" y="553"/>
                  </a:lnTo>
                  <a:cubicBezTo>
                    <a:pt x="43603" y="553"/>
                    <a:pt x="42980" y="553"/>
                    <a:pt x="42634" y="623"/>
                  </a:cubicBezTo>
                  <a:lnTo>
                    <a:pt x="11558" y="6917"/>
                  </a:lnTo>
                  <a:cubicBezTo>
                    <a:pt x="11143" y="6987"/>
                    <a:pt x="10728" y="7125"/>
                    <a:pt x="10312" y="7332"/>
                  </a:cubicBezTo>
                  <a:lnTo>
                    <a:pt x="5052" y="9892"/>
                  </a:lnTo>
                  <a:cubicBezTo>
                    <a:pt x="4014" y="10376"/>
                    <a:pt x="3253" y="11206"/>
                    <a:pt x="2699" y="12175"/>
                  </a:cubicBezTo>
                  <a:lnTo>
                    <a:pt x="554" y="16394"/>
                  </a:lnTo>
                  <a:cubicBezTo>
                    <a:pt x="0" y="17432"/>
                    <a:pt x="-138" y="18677"/>
                    <a:pt x="138" y="19853"/>
                  </a:cubicBezTo>
                  <a:lnTo>
                    <a:pt x="623" y="22136"/>
                  </a:lnTo>
                  <a:cubicBezTo>
                    <a:pt x="623" y="22136"/>
                    <a:pt x="831" y="22758"/>
                    <a:pt x="900" y="23104"/>
                  </a:cubicBezTo>
                  <a:lnTo>
                    <a:pt x="2561" y="26978"/>
                  </a:lnTo>
                  <a:cubicBezTo>
                    <a:pt x="2215" y="27877"/>
                    <a:pt x="2146" y="28915"/>
                    <a:pt x="2353" y="29883"/>
                  </a:cubicBezTo>
                  <a:lnTo>
                    <a:pt x="2492" y="30367"/>
                  </a:lnTo>
                  <a:cubicBezTo>
                    <a:pt x="2769" y="31820"/>
                    <a:pt x="3668" y="33065"/>
                    <a:pt x="4983" y="33757"/>
                  </a:cubicBezTo>
                  <a:lnTo>
                    <a:pt x="7544" y="35209"/>
                  </a:lnTo>
                  <a:cubicBezTo>
                    <a:pt x="7544" y="35209"/>
                    <a:pt x="7959" y="35417"/>
                    <a:pt x="8167" y="35486"/>
                  </a:cubicBezTo>
                  <a:lnTo>
                    <a:pt x="10382" y="36385"/>
                  </a:lnTo>
                  <a:cubicBezTo>
                    <a:pt x="10382" y="36385"/>
                    <a:pt x="10935" y="36593"/>
                    <a:pt x="11212" y="36662"/>
                  </a:cubicBezTo>
                  <a:lnTo>
                    <a:pt x="17580" y="38045"/>
                  </a:lnTo>
                  <a:lnTo>
                    <a:pt x="22840" y="39982"/>
                  </a:lnTo>
                  <a:cubicBezTo>
                    <a:pt x="22840" y="39982"/>
                    <a:pt x="23186" y="40121"/>
                    <a:pt x="23393" y="40121"/>
                  </a:cubicBezTo>
                  <a:lnTo>
                    <a:pt x="26162" y="40812"/>
                  </a:lnTo>
                  <a:cubicBezTo>
                    <a:pt x="26162" y="40812"/>
                    <a:pt x="26715" y="40951"/>
                    <a:pt x="26992" y="40951"/>
                  </a:cubicBezTo>
                  <a:lnTo>
                    <a:pt x="30107" y="41227"/>
                  </a:lnTo>
                  <a:cubicBezTo>
                    <a:pt x="30107" y="41227"/>
                    <a:pt x="30384" y="41227"/>
                    <a:pt x="30522" y="41227"/>
                  </a:cubicBezTo>
                  <a:cubicBezTo>
                    <a:pt x="30730" y="41227"/>
                    <a:pt x="30868" y="41227"/>
                    <a:pt x="31076" y="41227"/>
                  </a:cubicBezTo>
                  <a:lnTo>
                    <a:pt x="59729" y="38184"/>
                  </a:lnTo>
                  <a:cubicBezTo>
                    <a:pt x="59729" y="38184"/>
                    <a:pt x="60006" y="38184"/>
                    <a:pt x="60144" y="38184"/>
                  </a:cubicBezTo>
                  <a:lnTo>
                    <a:pt x="65889" y="37077"/>
                  </a:lnTo>
                  <a:cubicBezTo>
                    <a:pt x="66443" y="37008"/>
                    <a:pt x="66927" y="36800"/>
                    <a:pt x="67412" y="36524"/>
                  </a:cubicBezTo>
                  <a:lnTo>
                    <a:pt x="71980" y="34103"/>
                  </a:lnTo>
                  <a:cubicBezTo>
                    <a:pt x="73156" y="33480"/>
                    <a:pt x="73987" y="32442"/>
                    <a:pt x="74402" y="31197"/>
                  </a:cubicBezTo>
                  <a:lnTo>
                    <a:pt x="75925" y="26632"/>
                  </a:lnTo>
                  <a:cubicBezTo>
                    <a:pt x="76409" y="25248"/>
                    <a:pt x="76271" y="23657"/>
                    <a:pt x="75509" y="22343"/>
                  </a:cubicBezTo>
                  <a:lnTo>
                    <a:pt x="73156" y="18262"/>
                  </a:lnTo>
                  <a:cubicBezTo>
                    <a:pt x="73156" y="18262"/>
                    <a:pt x="73156" y="18124"/>
                    <a:pt x="73018" y="18124"/>
                  </a:cubicBezTo>
                  <a:lnTo>
                    <a:pt x="75648" y="17570"/>
                  </a:lnTo>
                  <a:cubicBezTo>
                    <a:pt x="75648" y="17570"/>
                    <a:pt x="76063" y="17432"/>
                    <a:pt x="76271" y="17363"/>
                  </a:cubicBezTo>
                  <a:lnTo>
                    <a:pt x="78278" y="16671"/>
                  </a:lnTo>
                  <a:cubicBezTo>
                    <a:pt x="78278" y="16671"/>
                    <a:pt x="78624" y="16532"/>
                    <a:pt x="78762" y="16463"/>
                  </a:cubicBezTo>
                  <a:lnTo>
                    <a:pt x="81185" y="15287"/>
                  </a:lnTo>
                  <a:cubicBezTo>
                    <a:pt x="81600" y="15080"/>
                    <a:pt x="81946" y="14803"/>
                    <a:pt x="82292" y="14526"/>
                  </a:cubicBezTo>
                  <a:lnTo>
                    <a:pt x="84230" y="12866"/>
                  </a:lnTo>
                  <a:cubicBezTo>
                    <a:pt x="85130" y="12105"/>
                    <a:pt x="85683" y="11068"/>
                    <a:pt x="85891" y="9961"/>
                  </a:cubicBezTo>
                  <a:lnTo>
                    <a:pt x="86306" y="7747"/>
                  </a:lnTo>
                  <a:cubicBezTo>
                    <a:pt x="86652" y="5949"/>
                    <a:pt x="86029" y="4150"/>
                    <a:pt x="84714" y="2905"/>
                  </a:cubicBezTo>
                  <a:lnTo>
                    <a:pt x="83469" y="1799"/>
                  </a:lnTo>
                  <a:cubicBezTo>
                    <a:pt x="82707" y="1107"/>
                    <a:pt x="81808" y="692"/>
                    <a:pt x="80839" y="484"/>
                  </a:cubicBezTo>
                  <a:lnTo>
                    <a:pt x="78485" y="69"/>
                  </a:lnTo>
                  <a:cubicBezTo>
                    <a:pt x="78485" y="69"/>
                    <a:pt x="77932" y="0"/>
                    <a:pt x="77586" y="0"/>
                  </a:cubicBezTo>
                  <a:lnTo>
                    <a:pt x="7758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89" name="Freeform 3788">
              <a:extLst>
                <a:ext uri="{FF2B5EF4-FFF2-40B4-BE49-F238E27FC236}">
                  <a16:creationId xmlns:a16="http://schemas.microsoft.com/office/drawing/2014/main" id="{2C41A7B2-BFE8-38F7-0A47-7E66600E7AA5}"/>
                </a:ext>
              </a:extLst>
            </p:cNvPr>
            <p:cNvSpPr/>
            <p:nvPr/>
          </p:nvSpPr>
          <p:spPr>
            <a:xfrm>
              <a:off x="1857458" y="2186272"/>
              <a:ext cx="38991" cy="23768"/>
            </a:xfrm>
            <a:custGeom>
              <a:avLst/>
              <a:gdLst>
                <a:gd name="connsiteX0" fmla="*/ 5606 w 29276"/>
                <a:gd name="connsiteY0" fmla="*/ 12936 h 17846"/>
                <a:gd name="connsiteX1" fmla="*/ 9966 w 29276"/>
                <a:gd name="connsiteY1" fmla="*/ 15910 h 17846"/>
                <a:gd name="connsiteX2" fmla="*/ 14257 w 29276"/>
                <a:gd name="connsiteY2" fmla="*/ 17570 h 17846"/>
                <a:gd name="connsiteX3" fmla="*/ 18272 w 29276"/>
                <a:gd name="connsiteY3" fmla="*/ 17847 h 17846"/>
                <a:gd name="connsiteX4" fmla="*/ 22978 w 29276"/>
                <a:gd name="connsiteY4" fmla="*/ 17155 h 17846"/>
                <a:gd name="connsiteX5" fmla="*/ 27062 w 29276"/>
                <a:gd name="connsiteY5" fmla="*/ 15149 h 17846"/>
                <a:gd name="connsiteX6" fmla="*/ 29276 w 29276"/>
                <a:gd name="connsiteY6" fmla="*/ 11967 h 17846"/>
                <a:gd name="connsiteX7" fmla="*/ 26369 w 29276"/>
                <a:gd name="connsiteY7" fmla="*/ 8854 h 17846"/>
                <a:gd name="connsiteX8" fmla="*/ 22632 w 29276"/>
                <a:gd name="connsiteY8" fmla="*/ 6087 h 17846"/>
                <a:gd name="connsiteX9" fmla="*/ 15088 w 29276"/>
                <a:gd name="connsiteY9" fmla="*/ 2006 h 17846"/>
                <a:gd name="connsiteX10" fmla="*/ 14950 w 29276"/>
                <a:gd name="connsiteY10" fmla="*/ 1660 h 17846"/>
                <a:gd name="connsiteX11" fmla="*/ 14950 w 29276"/>
                <a:gd name="connsiteY11" fmla="*/ 1038 h 17846"/>
                <a:gd name="connsiteX12" fmla="*/ 14811 w 29276"/>
                <a:gd name="connsiteY12" fmla="*/ 415 h 17846"/>
                <a:gd name="connsiteX13" fmla="*/ 14188 w 29276"/>
                <a:gd name="connsiteY13" fmla="*/ 0 h 17846"/>
                <a:gd name="connsiteX14" fmla="*/ 13012 w 29276"/>
                <a:gd name="connsiteY14" fmla="*/ 0 h 17846"/>
                <a:gd name="connsiteX15" fmla="*/ 11489 w 29276"/>
                <a:gd name="connsiteY15" fmla="*/ 484 h 17846"/>
                <a:gd name="connsiteX16" fmla="*/ 8721 w 29276"/>
                <a:gd name="connsiteY16" fmla="*/ 1660 h 17846"/>
                <a:gd name="connsiteX17" fmla="*/ 4568 w 29276"/>
                <a:gd name="connsiteY17" fmla="*/ 3805 h 17846"/>
                <a:gd name="connsiteX18" fmla="*/ 2422 w 29276"/>
                <a:gd name="connsiteY18" fmla="*/ 4635 h 17846"/>
                <a:gd name="connsiteX19" fmla="*/ 0 w 29276"/>
                <a:gd name="connsiteY19" fmla="*/ 5119 h 17846"/>
                <a:gd name="connsiteX20" fmla="*/ 2007 w 29276"/>
                <a:gd name="connsiteY20" fmla="*/ 9269 h 17846"/>
                <a:gd name="connsiteX21" fmla="*/ 5606 w 29276"/>
                <a:gd name="connsiteY21" fmla="*/ 12936 h 1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276" h="17846">
                  <a:moveTo>
                    <a:pt x="5606" y="12936"/>
                  </a:moveTo>
                  <a:lnTo>
                    <a:pt x="9966" y="15910"/>
                  </a:lnTo>
                  <a:lnTo>
                    <a:pt x="14257" y="17570"/>
                  </a:lnTo>
                  <a:lnTo>
                    <a:pt x="18272" y="17847"/>
                  </a:lnTo>
                  <a:lnTo>
                    <a:pt x="22978" y="17155"/>
                  </a:lnTo>
                  <a:lnTo>
                    <a:pt x="27062" y="15149"/>
                  </a:lnTo>
                  <a:lnTo>
                    <a:pt x="29276" y="11967"/>
                  </a:lnTo>
                  <a:lnTo>
                    <a:pt x="26369" y="8854"/>
                  </a:lnTo>
                  <a:lnTo>
                    <a:pt x="22632" y="6087"/>
                  </a:lnTo>
                  <a:lnTo>
                    <a:pt x="15088" y="2006"/>
                  </a:lnTo>
                  <a:lnTo>
                    <a:pt x="14950" y="1660"/>
                  </a:lnTo>
                  <a:lnTo>
                    <a:pt x="14950" y="1038"/>
                  </a:lnTo>
                  <a:lnTo>
                    <a:pt x="14811" y="415"/>
                  </a:lnTo>
                  <a:lnTo>
                    <a:pt x="14188" y="0"/>
                  </a:lnTo>
                  <a:lnTo>
                    <a:pt x="13012" y="0"/>
                  </a:lnTo>
                  <a:lnTo>
                    <a:pt x="11489" y="484"/>
                  </a:lnTo>
                  <a:lnTo>
                    <a:pt x="8721" y="1660"/>
                  </a:lnTo>
                  <a:lnTo>
                    <a:pt x="4568" y="3805"/>
                  </a:lnTo>
                  <a:lnTo>
                    <a:pt x="2422" y="4635"/>
                  </a:lnTo>
                  <a:lnTo>
                    <a:pt x="0" y="5119"/>
                  </a:lnTo>
                  <a:lnTo>
                    <a:pt x="2007" y="9269"/>
                  </a:lnTo>
                  <a:lnTo>
                    <a:pt x="5606" y="1293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0" name="Freeform 3789">
              <a:extLst>
                <a:ext uri="{FF2B5EF4-FFF2-40B4-BE49-F238E27FC236}">
                  <a16:creationId xmlns:a16="http://schemas.microsoft.com/office/drawing/2014/main" id="{77B33452-45AB-6DA2-2DA5-F3D0B57D7D4B}"/>
                </a:ext>
              </a:extLst>
            </p:cNvPr>
            <p:cNvSpPr/>
            <p:nvPr/>
          </p:nvSpPr>
          <p:spPr>
            <a:xfrm>
              <a:off x="1850776" y="2179362"/>
              <a:ext cx="52698" cy="37772"/>
            </a:xfrm>
            <a:custGeom>
              <a:avLst/>
              <a:gdLst>
                <a:gd name="connsiteX0" fmla="*/ 19206 w 39568"/>
                <a:gd name="connsiteY0" fmla="*/ 5188 h 28361"/>
                <a:gd name="connsiteX1" fmla="*/ 19829 w 39568"/>
                <a:gd name="connsiteY1" fmla="*/ 5603 h 28361"/>
                <a:gd name="connsiteX2" fmla="*/ 19967 w 39568"/>
                <a:gd name="connsiteY2" fmla="*/ 6226 h 28361"/>
                <a:gd name="connsiteX3" fmla="*/ 19967 w 39568"/>
                <a:gd name="connsiteY3" fmla="*/ 6848 h 28361"/>
                <a:gd name="connsiteX4" fmla="*/ 20106 w 39568"/>
                <a:gd name="connsiteY4" fmla="*/ 7194 h 28361"/>
                <a:gd name="connsiteX5" fmla="*/ 27650 w 39568"/>
                <a:gd name="connsiteY5" fmla="*/ 11344 h 28361"/>
                <a:gd name="connsiteX6" fmla="*/ 31456 w 39568"/>
                <a:gd name="connsiteY6" fmla="*/ 14111 h 28361"/>
                <a:gd name="connsiteX7" fmla="*/ 34363 w 39568"/>
                <a:gd name="connsiteY7" fmla="*/ 17224 h 28361"/>
                <a:gd name="connsiteX8" fmla="*/ 32149 w 39568"/>
                <a:gd name="connsiteY8" fmla="*/ 20406 h 28361"/>
                <a:gd name="connsiteX9" fmla="*/ 28065 w 39568"/>
                <a:gd name="connsiteY9" fmla="*/ 22412 h 28361"/>
                <a:gd name="connsiteX10" fmla="*/ 23359 w 39568"/>
                <a:gd name="connsiteY10" fmla="*/ 23104 h 28361"/>
                <a:gd name="connsiteX11" fmla="*/ 19345 w 39568"/>
                <a:gd name="connsiteY11" fmla="*/ 22827 h 28361"/>
                <a:gd name="connsiteX12" fmla="*/ 15053 w 39568"/>
                <a:gd name="connsiteY12" fmla="*/ 21167 h 28361"/>
                <a:gd name="connsiteX13" fmla="*/ 10693 w 39568"/>
                <a:gd name="connsiteY13" fmla="*/ 18193 h 28361"/>
                <a:gd name="connsiteX14" fmla="*/ 7094 w 39568"/>
                <a:gd name="connsiteY14" fmla="*/ 14457 h 28361"/>
                <a:gd name="connsiteX15" fmla="*/ 5087 w 39568"/>
                <a:gd name="connsiteY15" fmla="*/ 10376 h 28361"/>
                <a:gd name="connsiteX16" fmla="*/ 7509 w 39568"/>
                <a:gd name="connsiteY16" fmla="*/ 9892 h 28361"/>
                <a:gd name="connsiteX17" fmla="*/ 9655 w 39568"/>
                <a:gd name="connsiteY17" fmla="*/ 9062 h 28361"/>
                <a:gd name="connsiteX18" fmla="*/ 13877 w 39568"/>
                <a:gd name="connsiteY18" fmla="*/ 6917 h 28361"/>
                <a:gd name="connsiteX19" fmla="*/ 16645 w 39568"/>
                <a:gd name="connsiteY19" fmla="*/ 5741 h 28361"/>
                <a:gd name="connsiteX20" fmla="*/ 18168 w 39568"/>
                <a:gd name="connsiteY20" fmla="*/ 5257 h 28361"/>
                <a:gd name="connsiteX21" fmla="*/ 19345 w 39568"/>
                <a:gd name="connsiteY21" fmla="*/ 5257 h 28361"/>
                <a:gd name="connsiteX22" fmla="*/ 19345 w 39568"/>
                <a:gd name="connsiteY22" fmla="*/ 0 h 28361"/>
                <a:gd name="connsiteX23" fmla="*/ 19206 w 39568"/>
                <a:gd name="connsiteY23" fmla="*/ 0 h 28361"/>
                <a:gd name="connsiteX24" fmla="*/ 18030 w 39568"/>
                <a:gd name="connsiteY24" fmla="*/ 0 h 28361"/>
                <a:gd name="connsiteX25" fmla="*/ 16714 w 39568"/>
                <a:gd name="connsiteY25" fmla="*/ 277 h 28361"/>
                <a:gd name="connsiteX26" fmla="*/ 15192 w 39568"/>
                <a:gd name="connsiteY26" fmla="*/ 761 h 28361"/>
                <a:gd name="connsiteX27" fmla="*/ 14707 w 39568"/>
                <a:gd name="connsiteY27" fmla="*/ 968 h 28361"/>
                <a:gd name="connsiteX28" fmla="*/ 11939 w 39568"/>
                <a:gd name="connsiteY28" fmla="*/ 2144 h 28361"/>
                <a:gd name="connsiteX29" fmla="*/ 11593 w 39568"/>
                <a:gd name="connsiteY29" fmla="*/ 2283 h 28361"/>
                <a:gd name="connsiteX30" fmla="*/ 7579 w 39568"/>
                <a:gd name="connsiteY30" fmla="*/ 4289 h 28361"/>
                <a:gd name="connsiteX31" fmla="*/ 6056 w 39568"/>
                <a:gd name="connsiteY31" fmla="*/ 4911 h 28361"/>
                <a:gd name="connsiteX32" fmla="*/ 4118 w 39568"/>
                <a:gd name="connsiteY32" fmla="*/ 5326 h 28361"/>
                <a:gd name="connsiteX33" fmla="*/ 519 w 39568"/>
                <a:gd name="connsiteY33" fmla="*/ 8163 h 28361"/>
                <a:gd name="connsiteX34" fmla="*/ 519 w 39568"/>
                <a:gd name="connsiteY34" fmla="*/ 12728 h 28361"/>
                <a:gd name="connsiteX35" fmla="*/ 2526 w 39568"/>
                <a:gd name="connsiteY35" fmla="*/ 16809 h 28361"/>
                <a:gd name="connsiteX36" fmla="*/ 3426 w 39568"/>
                <a:gd name="connsiteY36" fmla="*/ 18124 h 28361"/>
                <a:gd name="connsiteX37" fmla="*/ 7025 w 39568"/>
                <a:gd name="connsiteY37" fmla="*/ 21859 h 28361"/>
                <a:gd name="connsiteX38" fmla="*/ 7855 w 39568"/>
                <a:gd name="connsiteY38" fmla="*/ 22551 h 28361"/>
                <a:gd name="connsiteX39" fmla="*/ 12216 w 39568"/>
                <a:gd name="connsiteY39" fmla="*/ 25525 h 28361"/>
                <a:gd name="connsiteX40" fmla="*/ 13254 w 39568"/>
                <a:gd name="connsiteY40" fmla="*/ 26078 h 28361"/>
                <a:gd name="connsiteX41" fmla="*/ 17545 w 39568"/>
                <a:gd name="connsiteY41" fmla="*/ 27739 h 28361"/>
                <a:gd name="connsiteX42" fmla="*/ 19068 w 39568"/>
                <a:gd name="connsiteY42" fmla="*/ 28085 h 28361"/>
                <a:gd name="connsiteX43" fmla="*/ 23082 w 39568"/>
                <a:gd name="connsiteY43" fmla="*/ 28361 h 28361"/>
                <a:gd name="connsiteX44" fmla="*/ 23428 w 39568"/>
                <a:gd name="connsiteY44" fmla="*/ 28361 h 28361"/>
                <a:gd name="connsiteX45" fmla="*/ 24189 w 39568"/>
                <a:gd name="connsiteY45" fmla="*/ 28361 h 28361"/>
                <a:gd name="connsiteX46" fmla="*/ 28896 w 39568"/>
                <a:gd name="connsiteY46" fmla="*/ 27669 h 28361"/>
                <a:gd name="connsiteX47" fmla="*/ 30349 w 39568"/>
                <a:gd name="connsiteY47" fmla="*/ 27185 h 28361"/>
                <a:gd name="connsiteX48" fmla="*/ 34432 w 39568"/>
                <a:gd name="connsiteY48" fmla="*/ 25179 h 28361"/>
                <a:gd name="connsiteX49" fmla="*/ 36440 w 39568"/>
                <a:gd name="connsiteY49" fmla="*/ 23450 h 28361"/>
                <a:gd name="connsiteX50" fmla="*/ 38654 w 39568"/>
                <a:gd name="connsiteY50" fmla="*/ 20268 h 28361"/>
                <a:gd name="connsiteX51" fmla="*/ 38170 w 39568"/>
                <a:gd name="connsiteY51" fmla="*/ 13766 h 28361"/>
                <a:gd name="connsiteX52" fmla="*/ 35263 w 39568"/>
                <a:gd name="connsiteY52" fmla="*/ 10653 h 28361"/>
                <a:gd name="connsiteX53" fmla="*/ 34571 w 39568"/>
                <a:gd name="connsiteY53" fmla="*/ 10030 h 28361"/>
                <a:gd name="connsiteX54" fmla="*/ 30764 w 39568"/>
                <a:gd name="connsiteY54" fmla="*/ 7263 h 28361"/>
                <a:gd name="connsiteX55" fmla="*/ 30211 w 39568"/>
                <a:gd name="connsiteY55" fmla="*/ 6917 h 28361"/>
                <a:gd name="connsiteX56" fmla="*/ 24743 w 39568"/>
                <a:gd name="connsiteY56" fmla="*/ 3943 h 28361"/>
                <a:gd name="connsiteX57" fmla="*/ 22736 w 39568"/>
                <a:gd name="connsiteY57" fmla="*/ 1384 h 28361"/>
                <a:gd name="connsiteX58" fmla="*/ 22113 w 39568"/>
                <a:gd name="connsiteY58" fmla="*/ 968 h 28361"/>
                <a:gd name="connsiteX59" fmla="*/ 19275 w 39568"/>
                <a:gd name="connsiteY59" fmla="*/ 138 h 28361"/>
                <a:gd name="connsiteX60" fmla="*/ 19275 w 39568"/>
                <a:gd name="connsiteY60" fmla="*/ 138 h 2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9568" h="28361">
                  <a:moveTo>
                    <a:pt x="19206" y="5188"/>
                  </a:moveTo>
                  <a:lnTo>
                    <a:pt x="19829" y="5603"/>
                  </a:lnTo>
                  <a:lnTo>
                    <a:pt x="19967" y="6226"/>
                  </a:lnTo>
                  <a:lnTo>
                    <a:pt x="19967" y="6848"/>
                  </a:lnTo>
                  <a:lnTo>
                    <a:pt x="20106" y="7194"/>
                  </a:lnTo>
                  <a:lnTo>
                    <a:pt x="27650" y="11344"/>
                  </a:lnTo>
                  <a:lnTo>
                    <a:pt x="31456" y="14111"/>
                  </a:lnTo>
                  <a:lnTo>
                    <a:pt x="34363" y="17224"/>
                  </a:lnTo>
                  <a:lnTo>
                    <a:pt x="32149" y="20406"/>
                  </a:lnTo>
                  <a:lnTo>
                    <a:pt x="28065" y="22412"/>
                  </a:lnTo>
                  <a:lnTo>
                    <a:pt x="23359" y="23104"/>
                  </a:lnTo>
                  <a:lnTo>
                    <a:pt x="19345" y="22827"/>
                  </a:lnTo>
                  <a:lnTo>
                    <a:pt x="15053" y="21167"/>
                  </a:lnTo>
                  <a:lnTo>
                    <a:pt x="10693" y="18193"/>
                  </a:lnTo>
                  <a:lnTo>
                    <a:pt x="7094" y="14457"/>
                  </a:lnTo>
                  <a:lnTo>
                    <a:pt x="5087" y="10376"/>
                  </a:lnTo>
                  <a:lnTo>
                    <a:pt x="7509" y="9892"/>
                  </a:lnTo>
                  <a:lnTo>
                    <a:pt x="9655" y="9062"/>
                  </a:lnTo>
                  <a:lnTo>
                    <a:pt x="13877" y="6917"/>
                  </a:lnTo>
                  <a:lnTo>
                    <a:pt x="16645" y="5741"/>
                  </a:lnTo>
                  <a:lnTo>
                    <a:pt x="18168" y="5257"/>
                  </a:lnTo>
                  <a:lnTo>
                    <a:pt x="19345" y="5257"/>
                  </a:lnTo>
                  <a:moveTo>
                    <a:pt x="19345" y="0"/>
                  </a:moveTo>
                  <a:cubicBezTo>
                    <a:pt x="19345" y="0"/>
                    <a:pt x="19206" y="0"/>
                    <a:pt x="19206" y="0"/>
                  </a:cubicBezTo>
                  <a:lnTo>
                    <a:pt x="18030" y="0"/>
                  </a:lnTo>
                  <a:cubicBezTo>
                    <a:pt x="17545" y="0"/>
                    <a:pt x="17130" y="138"/>
                    <a:pt x="16714" y="277"/>
                  </a:cubicBezTo>
                  <a:lnTo>
                    <a:pt x="15192" y="761"/>
                  </a:lnTo>
                  <a:cubicBezTo>
                    <a:pt x="15192" y="761"/>
                    <a:pt x="14846" y="899"/>
                    <a:pt x="14707" y="968"/>
                  </a:cubicBezTo>
                  <a:lnTo>
                    <a:pt x="11939" y="2144"/>
                  </a:lnTo>
                  <a:cubicBezTo>
                    <a:pt x="11939" y="2144"/>
                    <a:pt x="11731" y="2214"/>
                    <a:pt x="11593" y="2283"/>
                  </a:cubicBezTo>
                  <a:lnTo>
                    <a:pt x="7579" y="4289"/>
                  </a:lnTo>
                  <a:lnTo>
                    <a:pt x="6056" y="4911"/>
                  </a:lnTo>
                  <a:lnTo>
                    <a:pt x="4118" y="5326"/>
                  </a:lnTo>
                  <a:cubicBezTo>
                    <a:pt x="2526" y="5672"/>
                    <a:pt x="1211" y="6710"/>
                    <a:pt x="519" y="8163"/>
                  </a:cubicBezTo>
                  <a:cubicBezTo>
                    <a:pt x="-173" y="9615"/>
                    <a:pt x="-173" y="11275"/>
                    <a:pt x="519" y="12728"/>
                  </a:cubicBezTo>
                  <a:lnTo>
                    <a:pt x="2526" y="16809"/>
                  </a:lnTo>
                  <a:cubicBezTo>
                    <a:pt x="2734" y="17293"/>
                    <a:pt x="3080" y="17778"/>
                    <a:pt x="3426" y="18124"/>
                  </a:cubicBezTo>
                  <a:lnTo>
                    <a:pt x="7025" y="21859"/>
                  </a:lnTo>
                  <a:cubicBezTo>
                    <a:pt x="7025" y="21859"/>
                    <a:pt x="7509" y="22343"/>
                    <a:pt x="7855" y="22551"/>
                  </a:cubicBezTo>
                  <a:lnTo>
                    <a:pt x="12216" y="25525"/>
                  </a:lnTo>
                  <a:cubicBezTo>
                    <a:pt x="12216" y="25525"/>
                    <a:pt x="12908" y="25940"/>
                    <a:pt x="13254" y="26078"/>
                  </a:cubicBezTo>
                  <a:lnTo>
                    <a:pt x="17545" y="27739"/>
                  </a:lnTo>
                  <a:cubicBezTo>
                    <a:pt x="18030" y="27946"/>
                    <a:pt x="18514" y="28015"/>
                    <a:pt x="19068" y="28085"/>
                  </a:cubicBezTo>
                  <a:lnTo>
                    <a:pt x="23082" y="28361"/>
                  </a:lnTo>
                  <a:cubicBezTo>
                    <a:pt x="23082" y="28361"/>
                    <a:pt x="23359" y="28361"/>
                    <a:pt x="23428" y="28361"/>
                  </a:cubicBezTo>
                  <a:cubicBezTo>
                    <a:pt x="23705" y="28361"/>
                    <a:pt x="23982" y="28361"/>
                    <a:pt x="24189" y="28361"/>
                  </a:cubicBezTo>
                  <a:lnTo>
                    <a:pt x="28896" y="27669"/>
                  </a:lnTo>
                  <a:cubicBezTo>
                    <a:pt x="29380" y="27600"/>
                    <a:pt x="29865" y="27462"/>
                    <a:pt x="30349" y="27185"/>
                  </a:cubicBezTo>
                  <a:lnTo>
                    <a:pt x="34432" y="25179"/>
                  </a:lnTo>
                  <a:cubicBezTo>
                    <a:pt x="35263" y="24764"/>
                    <a:pt x="35955" y="24211"/>
                    <a:pt x="36440" y="23450"/>
                  </a:cubicBezTo>
                  <a:lnTo>
                    <a:pt x="38654" y="20268"/>
                  </a:lnTo>
                  <a:cubicBezTo>
                    <a:pt x="40039" y="18262"/>
                    <a:pt x="39831" y="15564"/>
                    <a:pt x="38170" y="13766"/>
                  </a:cubicBezTo>
                  <a:lnTo>
                    <a:pt x="35263" y="10653"/>
                  </a:lnTo>
                  <a:cubicBezTo>
                    <a:pt x="35263" y="10653"/>
                    <a:pt x="34779" y="10238"/>
                    <a:pt x="34571" y="10030"/>
                  </a:cubicBezTo>
                  <a:lnTo>
                    <a:pt x="30764" y="7263"/>
                  </a:lnTo>
                  <a:cubicBezTo>
                    <a:pt x="30764" y="7263"/>
                    <a:pt x="30418" y="6987"/>
                    <a:pt x="30211" y="6917"/>
                  </a:cubicBezTo>
                  <a:lnTo>
                    <a:pt x="24743" y="3943"/>
                  </a:lnTo>
                  <a:cubicBezTo>
                    <a:pt x="24328" y="2905"/>
                    <a:pt x="23636" y="2006"/>
                    <a:pt x="22736" y="1384"/>
                  </a:cubicBezTo>
                  <a:lnTo>
                    <a:pt x="22113" y="968"/>
                  </a:lnTo>
                  <a:cubicBezTo>
                    <a:pt x="21282" y="415"/>
                    <a:pt x="20313" y="138"/>
                    <a:pt x="19275" y="138"/>
                  </a:cubicBezTo>
                  <a:lnTo>
                    <a:pt x="19275"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1" name="Freeform 3790">
              <a:extLst>
                <a:ext uri="{FF2B5EF4-FFF2-40B4-BE49-F238E27FC236}">
                  <a16:creationId xmlns:a16="http://schemas.microsoft.com/office/drawing/2014/main" id="{701A9911-CF63-9B14-FF6F-5AC5A132575B}"/>
                </a:ext>
              </a:extLst>
            </p:cNvPr>
            <p:cNvSpPr/>
            <p:nvPr/>
          </p:nvSpPr>
          <p:spPr>
            <a:xfrm>
              <a:off x="1862805" y="2247444"/>
              <a:ext cx="37239" cy="9949"/>
            </a:xfrm>
            <a:custGeom>
              <a:avLst/>
              <a:gdLst>
                <a:gd name="connsiteX0" fmla="*/ 14950 w 27961"/>
                <a:gd name="connsiteY0" fmla="*/ 0 h 7470"/>
                <a:gd name="connsiteX1" fmla="*/ 6229 w 27961"/>
                <a:gd name="connsiteY1" fmla="*/ 1660 h 7470"/>
                <a:gd name="connsiteX2" fmla="*/ 0 w 27961"/>
                <a:gd name="connsiteY2" fmla="*/ 4150 h 7470"/>
                <a:gd name="connsiteX3" fmla="*/ 2699 w 27961"/>
                <a:gd name="connsiteY3" fmla="*/ 5741 h 7470"/>
                <a:gd name="connsiteX4" fmla="*/ 6298 w 27961"/>
                <a:gd name="connsiteY4" fmla="*/ 6433 h 7470"/>
                <a:gd name="connsiteX5" fmla="*/ 13496 w 27961"/>
                <a:gd name="connsiteY5" fmla="*/ 6572 h 7470"/>
                <a:gd name="connsiteX6" fmla="*/ 21248 w 27961"/>
                <a:gd name="connsiteY6" fmla="*/ 7471 h 7470"/>
                <a:gd name="connsiteX7" fmla="*/ 24916 w 27961"/>
                <a:gd name="connsiteY7" fmla="*/ 6848 h 7470"/>
                <a:gd name="connsiteX8" fmla="*/ 27961 w 27961"/>
                <a:gd name="connsiteY8" fmla="*/ 4565 h 7470"/>
                <a:gd name="connsiteX9" fmla="*/ 23186 w 27961"/>
                <a:gd name="connsiteY9" fmla="*/ 553 h 7470"/>
                <a:gd name="connsiteX10" fmla="*/ 14950 w 27961"/>
                <a:gd name="connsiteY10" fmla="*/ 0 h 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961" h="7470">
                  <a:moveTo>
                    <a:pt x="14950" y="0"/>
                  </a:moveTo>
                  <a:lnTo>
                    <a:pt x="6229" y="1660"/>
                  </a:lnTo>
                  <a:lnTo>
                    <a:pt x="0" y="4150"/>
                  </a:lnTo>
                  <a:lnTo>
                    <a:pt x="2699" y="5741"/>
                  </a:lnTo>
                  <a:lnTo>
                    <a:pt x="6298" y="6433"/>
                  </a:lnTo>
                  <a:lnTo>
                    <a:pt x="13496" y="6572"/>
                  </a:lnTo>
                  <a:lnTo>
                    <a:pt x="21248" y="7471"/>
                  </a:lnTo>
                  <a:lnTo>
                    <a:pt x="24916" y="6848"/>
                  </a:lnTo>
                  <a:lnTo>
                    <a:pt x="27961" y="4565"/>
                  </a:lnTo>
                  <a:lnTo>
                    <a:pt x="23186" y="553"/>
                  </a:lnTo>
                  <a:lnTo>
                    <a:pt x="14950"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2" name="Freeform 3791">
              <a:extLst>
                <a:ext uri="{FF2B5EF4-FFF2-40B4-BE49-F238E27FC236}">
                  <a16:creationId xmlns:a16="http://schemas.microsoft.com/office/drawing/2014/main" id="{9A0F239C-8443-F7F5-4C9B-828BFBC6C8DD}"/>
                </a:ext>
              </a:extLst>
            </p:cNvPr>
            <p:cNvSpPr/>
            <p:nvPr/>
          </p:nvSpPr>
          <p:spPr>
            <a:xfrm>
              <a:off x="1855856" y="2240535"/>
              <a:ext cx="51009" cy="23676"/>
            </a:xfrm>
            <a:custGeom>
              <a:avLst/>
              <a:gdLst>
                <a:gd name="connsiteX0" fmla="*/ 20167 w 38300"/>
                <a:gd name="connsiteY0" fmla="*/ 5188 h 17777"/>
                <a:gd name="connsiteX1" fmla="*/ 28403 w 38300"/>
                <a:gd name="connsiteY1" fmla="*/ 5741 h 17777"/>
                <a:gd name="connsiteX2" fmla="*/ 33248 w 38300"/>
                <a:gd name="connsiteY2" fmla="*/ 9753 h 17777"/>
                <a:gd name="connsiteX3" fmla="*/ 30202 w 38300"/>
                <a:gd name="connsiteY3" fmla="*/ 12036 h 17777"/>
                <a:gd name="connsiteX4" fmla="*/ 26465 w 38300"/>
                <a:gd name="connsiteY4" fmla="*/ 12659 h 17777"/>
                <a:gd name="connsiteX5" fmla="*/ 18713 w 38300"/>
                <a:gd name="connsiteY5" fmla="*/ 11829 h 17777"/>
                <a:gd name="connsiteX6" fmla="*/ 11515 w 38300"/>
                <a:gd name="connsiteY6" fmla="*/ 11621 h 17777"/>
                <a:gd name="connsiteX7" fmla="*/ 7847 w 38300"/>
                <a:gd name="connsiteY7" fmla="*/ 10999 h 17777"/>
                <a:gd name="connsiteX8" fmla="*/ 5217 w 38300"/>
                <a:gd name="connsiteY8" fmla="*/ 9408 h 17777"/>
                <a:gd name="connsiteX9" fmla="*/ 11446 w 38300"/>
                <a:gd name="connsiteY9" fmla="*/ 6917 h 17777"/>
                <a:gd name="connsiteX10" fmla="*/ 20098 w 38300"/>
                <a:gd name="connsiteY10" fmla="*/ 5257 h 17777"/>
                <a:gd name="connsiteX11" fmla="*/ 20098 w 38300"/>
                <a:gd name="connsiteY11" fmla="*/ 69 h 17777"/>
                <a:gd name="connsiteX12" fmla="*/ 19129 w 38300"/>
                <a:gd name="connsiteY12" fmla="*/ 138 h 17777"/>
                <a:gd name="connsiteX13" fmla="*/ 10477 w 38300"/>
                <a:gd name="connsiteY13" fmla="*/ 1799 h 17777"/>
                <a:gd name="connsiteX14" fmla="*/ 9508 w 38300"/>
                <a:gd name="connsiteY14" fmla="*/ 2075 h 17777"/>
                <a:gd name="connsiteX15" fmla="*/ 3279 w 38300"/>
                <a:gd name="connsiteY15" fmla="*/ 4565 h 17777"/>
                <a:gd name="connsiteX16" fmla="*/ 26 w 38300"/>
                <a:gd name="connsiteY16" fmla="*/ 8923 h 17777"/>
                <a:gd name="connsiteX17" fmla="*/ 2518 w 38300"/>
                <a:gd name="connsiteY17" fmla="*/ 13766 h 17777"/>
                <a:gd name="connsiteX18" fmla="*/ 5148 w 38300"/>
                <a:gd name="connsiteY18" fmla="*/ 15357 h 17777"/>
                <a:gd name="connsiteX19" fmla="*/ 6947 w 38300"/>
                <a:gd name="connsiteY19" fmla="*/ 16048 h 17777"/>
                <a:gd name="connsiteX20" fmla="*/ 10616 w 38300"/>
                <a:gd name="connsiteY20" fmla="*/ 16671 h 17777"/>
                <a:gd name="connsiteX21" fmla="*/ 11377 w 38300"/>
                <a:gd name="connsiteY21" fmla="*/ 16740 h 17777"/>
                <a:gd name="connsiteX22" fmla="*/ 18298 w 38300"/>
                <a:gd name="connsiteY22" fmla="*/ 16948 h 17777"/>
                <a:gd name="connsiteX23" fmla="*/ 25842 w 38300"/>
                <a:gd name="connsiteY23" fmla="*/ 17778 h 17777"/>
                <a:gd name="connsiteX24" fmla="*/ 26396 w 38300"/>
                <a:gd name="connsiteY24" fmla="*/ 17778 h 17777"/>
                <a:gd name="connsiteX25" fmla="*/ 27226 w 38300"/>
                <a:gd name="connsiteY25" fmla="*/ 17778 h 17777"/>
                <a:gd name="connsiteX26" fmla="*/ 30964 w 38300"/>
                <a:gd name="connsiteY26" fmla="*/ 17155 h 17777"/>
                <a:gd name="connsiteX27" fmla="*/ 33178 w 38300"/>
                <a:gd name="connsiteY27" fmla="*/ 16187 h 17777"/>
                <a:gd name="connsiteX28" fmla="*/ 36224 w 38300"/>
                <a:gd name="connsiteY28" fmla="*/ 13904 h 17777"/>
                <a:gd name="connsiteX29" fmla="*/ 38300 w 38300"/>
                <a:gd name="connsiteY29" fmla="*/ 9892 h 17777"/>
                <a:gd name="connsiteX30" fmla="*/ 36431 w 38300"/>
                <a:gd name="connsiteY30" fmla="*/ 5741 h 17777"/>
                <a:gd name="connsiteX31" fmla="*/ 31587 w 38300"/>
                <a:gd name="connsiteY31" fmla="*/ 1729 h 17777"/>
                <a:gd name="connsiteX32" fmla="*/ 28611 w 38300"/>
                <a:gd name="connsiteY32" fmla="*/ 553 h 17777"/>
                <a:gd name="connsiteX33" fmla="*/ 20374 w 38300"/>
                <a:gd name="connsiteY33" fmla="*/ 0 h 17777"/>
                <a:gd name="connsiteX34" fmla="*/ 20028 w 38300"/>
                <a:gd name="connsiteY34" fmla="*/ 0 h 17777"/>
                <a:gd name="connsiteX35" fmla="*/ 20028 w 38300"/>
                <a:gd name="connsiteY35" fmla="*/ 0 h 1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300" h="17777">
                  <a:moveTo>
                    <a:pt x="20167" y="5188"/>
                  </a:moveTo>
                  <a:lnTo>
                    <a:pt x="28403" y="5741"/>
                  </a:lnTo>
                  <a:lnTo>
                    <a:pt x="33248" y="9753"/>
                  </a:lnTo>
                  <a:lnTo>
                    <a:pt x="30202" y="12036"/>
                  </a:lnTo>
                  <a:lnTo>
                    <a:pt x="26465" y="12659"/>
                  </a:lnTo>
                  <a:lnTo>
                    <a:pt x="18713" y="11829"/>
                  </a:lnTo>
                  <a:lnTo>
                    <a:pt x="11515" y="11621"/>
                  </a:lnTo>
                  <a:lnTo>
                    <a:pt x="7847" y="10999"/>
                  </a:lnTo>
                  <a:lnTo>
                    <a:pt x="5217" y="9408"/>
                  </a:lnTo>
                  <a:lnTo>
                    <a:pt x="11446" y="6917"/>
                  </a:lnTo>
                  <a:lnTo>
                    <a:pt x="20098" y="5257"/>
                  </a:lnTo>
                  <a:moveTo>
                    <a:pt x="20098" y="69"/>
                  </a:moveTo>
                  <a:cubicBezTo>
                    <a:pt x="20098" y="69"/>
                    <a:pt x="19475" y="69"/>
                    <a:pt x="19129" y="138"/>
                  </a:cubicBezTo>
                  <a:lnTo>
                    <a:pt x="10477" y="1799"/>
                  </a:lnTo>
                  <a:cubicBezTo>
                    <a:pt x="10477" y="1799"/>
                    <a:pt x="9785" y="1937"/>
                    <a:pt x="9508" y="2075"/>
                  </a:cubicBezTo>
                  <a:lnTo>
                    <a:pt x="3279" y="4565"/>
                  </a:lnTo>
                  <a:cubicBezTo>
                    <a:pt x="1480" y="5326"/>
                    <a:pt x="234" y="6987"/>
                    <a:pt x="26" y="8923"/>
                  </a:cubicBezTo>
                  <a:cubicBezTo>
                    <a:pt x="-181" y="10860"/>
                    <a:pt x="857" y="12728"/>
                    <a:pt x="2518" y="13766"/>
                  </a:cubicBezTo>
                  <a:lnTo>
                    <a:pt x="5148" y="15357"/>
                  </a:lnTo>
                  <a:cubicBezTo>
                    <a:pt x="5702" y="15702"/>
                    <a:pt x="6325" y="15910"/>
                    <a:pt x="6947" y="16048"/>
                  </a:cubicBezTo>
                  <a:lnTo>
                    <a:pt x="10616" y="16671"/>
                  </a:lnTo>
                  <a:cubicBezTo>
                    <a:pt x="10616" y="16671"/>
                    <a:pt x="11100" y="16740"/>
                    <a:pt x="11377" y="16740"/>
                  </a:cubicBezTo>
                  <a:lnTo>
                    <a:pt x="18298" y="16948"/>
                  </a:lnTo>
                  <a:lnTo>
                    <a:pt x="25842" y="17778"/>
                  </a:lnTo>
                  <a:cubicBezTo>
                    <a:pt x="25842" y="17778"/>
                    <a:pt x="26257" y="17778"/>
                    <a:pt x="26396" y="17778"/>
                  </a:cubicBezTo>
                  <a:cubicBezTo>
                    <a:pt x="26673" y="17778"/>
                    <a:pt x="26949" y="17778"/>
                    <a:pt x="27226" y="17778"/>
                  </a:cubicBezTo>
                  <a:lnTo>
                    <a:pt x="30964" y="17155"/>
                  </a:lnTo>
                  <a:cubicBezTo>
                    <a:pt x="31794" y="17017"/>
                    <a:pt x="32555" y="16671"/>
                    <a:pt x="33178" y="16187"/>
                  </a:cubicBezTo>
                  <a:lnTo>
                    <a:pt x="36224" y="13904"/>
                  </a:lnTo>
                  <a:cubicBezTo>
                    <a:pt x="37470" y="12936"/>
                    <a:pt x="38300" y="11483"/>
                    <a:pt x="38300" y="9892"/>
                  </a:cubicBezTo>
                  <a:cubicBezTo>
                    <a:pt x="38300" y="8301"/>
                    <a:pt x="37677" y="6779"/>
                    <a:pt x="36431" y="5741"/>
                  </a:cubicBezTo>
                  <a:lnTo>
                    <a:pt x="31587" y="1729"/>
                  </a:lnTo>
                  <a:cubicBezTo>
                    <a:pt x="30756" y="1038"/>
                    <a:pt x="29718" y="623"/>
                    <a:pt x="28611" y="553"/>
                  </a:cubicBezTo>
                  <a:lnTo>
                    <a:pt x="20374" y="0"/>
                  </a:lnTo>
                  <a:cubicBezTo>
                    <a:pt x="20374" y="0"/>
                    <a:pt x="20167" y="0"/>
                    <a:pt x="20028" y="0"/>
                  </a:cubicBezTo>
                  <a:lnTo>
                    <a:pt x="2002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3" name="Freeform 3792">
              <a:extLst>
                <a:ext uri="{FF2B5EF4-FFF2-40B4-BE49-F238E27FC236}">
                  <a16:creationId xmlns:a16="http://schemas.microsoft.com/office/drawing/2014/main" id="{E62F7AF4-1428-3CA2-37C6-4CD072FC97A0}"/>
                </a:ext>
              </a:extLst>
            </p:cNvPr>
            <p:cNvSpPr/>
            <p:nvPr/>
          </p:nvSpPr>
          <p:spPr>
            <a:xfrm>
              <a:off x="1906128" y="2145828"/>
              <a:ext cx="108769" cy="28743"/>
            </a:xfrm>
            <a:custGeom>
              <a:avLst/>
              <a:gdLst>
                <a:gd name="connsiteX0" fmla="*/ 5398 w 81669"/>
                <a:gd name="connsiteY0" fmla="*/ 20475 h 21582"/>
                <a:gd name="connsiteX1" fmla="*/ 14604 w 81669"/>
                <a:gd name="connsiteY1" fmla="*/ 19023 h 21582"/>
                <a:gd name="connsiteX2" fmla="*/ 19310 w 81669"/>
                <a:gd name="connsiteY2" fmla="*/ 18539 h 21582"/>
                <a:gd name="connsiteX3" fmla="*/ 23947 w 81669"/>
                <a:gd name="connsiteY3" fmla="*/ 18884 h 21582"/>
                <a:gd name="connsiteX4" fmla="*/ 33014 w 81669"/>
                <a:gd name="connsiteY4" fmla="*/ 21375 h 21582"/>
                <a:gd name="connsiteX5" fmla="*/ 35159 w 81669"/>
                <a:gd name="connsiteY5" fmla="*/ 21582 h 21582"/>
                <a:gd name="connsiteX6" fmla="*/ 37166 w 81669"/>
                <a:gd name="connsiteY6" fmla="*/ 21305 h 21582"/>
                <a:gd name="connsiteX7" fmla="*/ 39035 w 81669"/>
                <a:gd name="connsiteY7" fmla="*/ 20337 h 21582"/>
                <a:gd name="connsiteX8" fmla="*/ 42150 w 81669"/>
                <a:gd name="connsiteY8" fmla="*/ 17708 h 21582"/>
                <a:gd name="connsiteX9" fmla="*/ 43949 w 81669"/>
                <a:gd name="connsiteY9" fmla="*/ 17017 h 21582"/>
                <a:gd name="connsiteX10" fmla="*/ 46025 w 81669"/>
                <a:gd name="connsiteY10" fmla="*/ 17363 h 21582"/>
                <a:gd name="connsiteX11" fmla="*/ 50386 w 81669"/>
                <a:gd name="connsiteY11" fmla="*/ 19299 h 21582"/>
                <a:gd name="connsiteX12" fmla="*/ 52393 w 81669"/>
                <a:gd name="connsiteY12" fmla="*/ 20060 h 21582"/>
                <a:gd name="connsiteX13" fmla="*/ 55023 w 81669"/>
                <a:gd name="connsiteY13" fmla="*/ 20475 h 21582"/>
                <a:gd name="connsiteX14" fmla="*/ 57722 w 81669"/>
                <a:gd name="connsiteY14" fmla="*/ 20614 h 21582"/>
                <a:gd name="connsiteX15" fmla="*/ 63051 w 81669"/>
                <a:gd name="connsiteY15" fmla="*/ 20337 h 21582"/>
                <a:gd name="connsiteX16" fmla="*/ 73848 w 81669"/>
                <a:gd name="connsiteY16" fmla="*/ 20475 h 21582"/>
                <a:gd name="connsiteX17" fmla="*/ 79247 w 81669"/>
                <a:gd name="connsiteY17" fmla="*/ 19438 h 21582"/>
                <a:gd name="connsiteX18" fmla="*/ 81669 w 81669"/>
                <a:gd name="connsiteY18" fmla="*/ 16048 h 21582"/>
                <a:gd name="connsiteX19" fmla="*/ 78970 w 81669"/>
                <a:gd name="connsiteY19" fmla="*/ 9823 h 21582"/>
                <a:gd name="connsiteX20" fmla="*/ 72256 w 81669"/>
                <a:gd name="connsiteY20" fmla="*/ 4911 h 21582"/>
                <a:gd name="connsiteX21" fmla="*/ 64089 w 81669"/>
                <a:gd name="connsiteY21" fmla="*/ 1522 h 21582"/>
                <a:gd name="connsiteX22" fmla="*/ 57168 w 81669"/>
                <a:gd name="connsiteY22" fmla="*/ 0 h 21582"/>
                <a:gd name="connsiteX23" fmla="*/ 52600 w 81669"/>
                <a:gd name="connsiteY23" fmla="*/ 277 h 21582"/>
                <a:gd name="connsiteX24" fmla="*/ 47894 w 81669"/>
                <a:gd name="connsiteY24" fmla="*/ 1453 h 21582"/>
                <a:gd name="connsiteX25" fmla="*/ 43395 w 81669"/>
                <a:gd name="connsiteY25" fmla="*/ 3251 h 21582"/>
                <a:gd name="connsiteX26" fmla="*/ 35021 w 81669"/>
                <a:gd name="connsiteY26" fmla="*/ 7194 h 21582"/>
                <a:gd name="connsiteX27" fmla="*/ 31007 w 81669"/>
                <a:gd name="connsiteY27" fmla="*/ 8439 h 21582"/>
                <a:gd name="connsiteX28" fmla="*/ 12112 w 81669"/>
                <a:gd name="connsiteY28" fmla="*/ 12175 h 21582"/>
                <a:gd name="connsiteX29" fmla="*/ 6921 w 81669"/>
                <a:gd name="connsiteY29" fmla="*/ 13766 h 21582"/>
                <a:gd name="connsiteX30" fmla="*/ 2769 w 81669"/>
                <a:gd name="connsiteY30" fmla="*/ 15910 h 21582"/>
                <a:gd name="connsiteX31" fmla="*/ 0 w 81669"/>
                <a:gd name="connsiteY31" fmla="*/ 19023 h 21582"/>
                <a:gd name="connsiteX32" fmla="*/ 1592 w 81669"/>
                <a:gd name="connsiteY32" fmla="*/ 20337 h 21582"/>
                <a:gd name="connsiteX33" fmla="*/ 5398 w 81669"/>
                <a:gd name="connsiteY33" fmla="*/ 20475 h 21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1669" h="21582">
                  <a:moveTo>
                    <a:pt x="5398" y="20475"/>
                  </a:moveTo>
                  <a:lnTo>
                    <a:pt x="14604" y="19023"/>
                  </a:lnTo>
                  <a:lnTo>
                    <a:pt x="19310" y="18539"/>
                  </a:lnTo>
                  <a:lnTo>
                    <a:pt x="23947" y="18884"/>
                  </a:lnTo>
                  <a:lnTo>
                    <a:pt x="33014" y="21375"/>
                  </a:lnTo>
                  <a:lnTo>
                    <a:pt x="35159" y="21582"/>
                  </a:lnTo>
                  <a:lnTo>
                    <a:pt x="37166" y="21305"/>
                  </a:lnTo>
                  <a:lnTo>
                    <a:pt x="39035" y="20337"/>
                  </a:lnTo>
                  <a:lnTo>
                    <a:pt x="42150" y="17708"/>
                  </a:lnTo>
                  <a:lnTo>
                    <a:pt x="43949" y="17017"/>
                  </a:lnTo>
                  <a:lnTo>
                    <a:pt x="46025" y="17363"/>
                  </a:lnTo>
                  <a:lnTo>
                    <a:pt x="50386" y="19299"/>
                  </a:lnTo>
                  <a:lnTo>
                    <a:pt x="52393" y="20060"/>
                  </a:lnTo>
                  <a:lnTo>
                    <a:pt x="55023" y="20475"/>
                  </a:lnTo>
                  <a:lnTo>
                    <a:pt x="57722" y="20614"/>
                  </a:lnTo>
                  <a:lnTo>
                    <a:pt x="63051" y="20337"/>
                  </a:lnTo>
                  <a:lnTo>
                    <a:pt x="73848" y="20475"/>
                  </a:lnTo>
                  <a:lnTo>
                    <a:pt x="79247" y="19438"/>
                  </a:lnTo>
                  <a:lnTo>
                    <a:pt x="81669" y="16048"/>
                  </a:lnTo>
                  <a:lnTo>
                    <a:pt x="78970" y="9823"/>
                  </a:lnTo>
                  <a:lnTo>
                    <a:pt x="72256" y="4911"/>
                  </a:lnTo>
                  <a:lnTo>
                    <a:pt x="64089" y="1522"/>
                  </a:lnTo>
                  <a:lnTo>
                    <a:pt x="57168" y="0"/>
                  </a:lnTo>
                  <a:lnTo>
                    <a:pt x="52600" y="277"/>
                  </a:lnTo>
                  <a:lnTo>
                    <a:pt x="47894" y="1453"/>
                  </a:lnTo>
                  <a:lnTo>
                    <a:pt x="43395" y="3251"/>
                  </a:lnTo>
                  <a:lnTo>
                    <a:pt x="35021" y="7194"/>
                  </a:lnTo>
                  <a:lnTo>
                    <a:pt x="31007" y="8439"/>
                  </a:lnTo>
                  <a:lnTo>
                    <a:pt x="12112" y="12175"/>
                  </a:lnTo>
                  <a:lnTo>
                    <a:pt x="6921" y="13766"/>
                  </a:lnTo>
                  <a:lnTo>
                    <a:pt x="2769" y="15910"/>
                  </a:lnTo>
                  <a:lnTo>
                    <a:pt x="0" y="19023"/>
                  </a:lnTo>
                  <a:lnTo>
                    <a:pt x="1592" y="20337"/>
                  </a:lnTo>
                  <a:lnTo>
                    <a:pt x="5398" y="2047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4" name="Freeform 3793">
              <a:extLst>
                <a:ext uri="{FF2B5EF4-FFF2-40B4-BE49-F238E27FC236}">
                  <a16:creationId xmlns:a16="http://schemas.microsoft.com/office/drawing/2014/main" id="{73CC93A5-E1B9-3D18-825F-B65D12CEBDC2}"/>
                </a:ext>
              </a:extLst>
            </p:cNvPr>
            <p:cNvSpPr/>
            <p:nvPr/>
          </p:nvSpPr>
          <p:spPr>
            <a:xfrm>
              <a:off x="1899205" y="2138826"/>
              <a:ext cx="122496" cy="42563"/>
            </a:xfrm>
            <a:custGeom>
              <a:avLst/>
              <a:gdLst>
                <a:gd name="connsiteX0" fmla="*/ 62366 w 91976"/>
                <a:gd name="connsiteY0" fmla="*/ 5257 h 31958"/>
                <a:gd name="connsiteX1" fmla="*/ 69287 w 91976"/>
                <a:gd name="connsiteY1" fmla="*/ 6710 h 31958"/>
                <a:gd name="connsiteX2" fmla="*/ 77454 w 91976"/>
                <a:gd name="connsiteY2" fmla="*/ 10099 h 31958"/>
                <a:gd name="connsiteX3" fmla="*/ 84167 w 91976"/>
                <a:gd name="connsiteY3" fmla="*/ 15080 h 31958"/>
                <a:gd name="connsiteX4" fmla="*/ 86797 w 91976"/>
                <a:gd name="connsiteY4" fmla="*/ 21236 h 31958"/>
                <a:gd name="connsiteX5" fmla="*/ 84375 w 91976"/>
                <a:gd name="connsiteY5" fmla="*/ 24626 h 31958"/>
                <a:gd name="connsiteX6" fmla="*/ 78976 w 91976"/>
                <a:gd name="connsiteY6" fmla="*/ 25733 h 31958"/>
                <a:gd name="connsiteX7" fmla="*/ 68110 w 91976"/>
                <a:gd name="connsiteY7" fmla="*/ 25594 h 31958"/>
                <a:gd name="connsiteX8" fmla="*/ 62781 w 91976"/>
                <a:gd name="connsiteY8" fmla="*/ 25871 h 31958"/>
                <a:gd name="connsiteX9" fmla="*/ 60151 w 91976"/>
                <a:gd name="connsiteY9" fmla="*/ 25733 h 31958"/>
                <a:gd name="connsiteX10" fmla="*/ 57521 w 91976"/>
                <a:gd name="connsiteY10" fmla="*/ 25318 h 31958"/>
                <a:gd name="connsiteX11" fmla="*/ 55445 w 91976"/>
                <a:gd name="connsiteY11" fmla="*/ 24557 h 31958"/>
                <a:gd name="connsiteX12" fmla="*/ 51153 w 91976"/>
                <a:gd name="connsiteY12" fmla="*/ 22551 h 31958"/>
                <a:gd name="connsiteX13" fmla="*/ 49077 w 91976"/>
                <a:gd name="connsiteY13" fmla="*/ 22274 h 31958"/>
                <a:gd name="connsiteX14" fmla="*/ 47278 w 91976"/>
                <a:gd name="connsiteY14" fmla="*/ 22896 h 31958"/>
                <a:gd name="connsiteX15" fmla="*/ 44163 w 91976"/>
                <a:gd name="connsiteY15" fmla="*/ 25525 h 31958"/>
                <a:gd name="connsiteX16" fmla="*/ 42294 w 91976"/>
                <a:gd name="connsiteY16" fmla="*/ 26493 h 31958"/>
                <a:gd name="connsiteX17" fmla="*/ 40218 w 91976"/>
                <a:gd name="connsiteY17" fmla="*/ 26770 h 31958"/>
                <a:gd name="connsiteX18" fmla="*/ 38142 w 91976"/>
                <a:gd name="connsiteY18" fmla="*/ 26563 h 31958"/>
                <a:gd name="connsiteX19" fmla="*/ 29075 w 91976"/>
                <a:gd name="connsiteY19" fmla="*/ 24072 h 31958"/>
                <a:gd name="connsiteX20" fmla="*/ 24369 w 91976"/>
                <a:gd name="connsiteY20" fmla="*/ 23726 h 31958"/>
                <a:gd name="connsiteX21" fmla="*/ 19663 w 91976"/>
                <a:gd name="connsiteY21" fmla="*/ 24142 h 31958"/>
                <a:gd name="connsiteX22" fmla="*/ 10457 w 91976"/>
                <a:gd name="connsiteY22" fmla="*/ 25663 h 31958"/>
                <a:gd name="connsiteX23" fmla="*/ 6651 w 91976"/>
                <a:gd name="connsiteY23" fmla="*/ 25525 h 31958"/>
                <a:gd name="connsiteX24" fmla="*/ 5059 w 91976"/>
                <a:gd name="connsiteY24" fmla="*/ 24142 h 31958"/>
                <a:gd name="connsiteX25" fmla="*/ 7827 w 91976"/>
                <a:gd name="connsiteY25" fmla="*/ 21098 h 31958"/>
                <a:gd name="connsiteX26" fmla="*/ 11980 w 91976"/>
                <a:gd name="connsiteY26" fmla="*/ 18954 h 31958"/>
                <a:gd name="connsiteX27" fmla="*/ 17102 w 91976"/>
                <a:gd name="connsiteY27" fmla="*/ 17363 h 31958"/>
                <a:gd name="connsiteX28" fmla="*/ 35996 w 91976"/>
                <a:gd name="connsiteY28" fmla="*/ 13627 h 31958"/>
                <a:gd name="connsiteX29" fmla="*/ 40010 w 91976"/>
                <a:gd name="connsiteY29" fmla="*/ 12382 h 31958"/>
                <a:gd name="connsiteX30" fmla="*/ 48454 w 91976"/>
                <a:gd name="connsiteY30" fmla="*/ 8370 h 31958"/>
                <a:gd name="connsiteX31" fmla="*/ 52953 w 91976"/>
                <a:gd name="connsiteY31" fmla="*/ 6641 h 31958"/>
                <a:gd name="connsiteX32" fmla="*/ 57659 w 91976"/>
                <a:gd name="connsiteY32" fmla="*/ 5465 h 31958"/>
                <a:gd name="connsiteX33" fmla="*/ 62227 w 91976"/>
                <a:gd name="connsiteY33" fmla="*/ 5188 h 31958"/>
                <a:gd name="connsiteX34" fmla="*/ 62227 w 91976"/>
                <a:gd name="connsiteY34" fmla="*/ 0 h 31958"/>
                <a:gd name="connsiteX35" fmla="*/ 61950 w 91976"/>
                <a:gd name="connsiteY35" fmla="*/ 0 h 31958"/>
                <a:gd name="connsiteX36" fmla="*/ 57383 w 91976"/>
                <a:gd name="connsiteY36" fmla="*/ 277 h 31958"/>
                <a:gd name="connsiteX37" fmla="*/ 56414 w 91976"/>
                <a:gd name="connsiteY37" fmla="*/ 415 h 31958"/>
                <a:gd name="connsiteX38" fmla="*/ 51707 w 91976"/>
                <a:gd name="connsiteY38" fmla="*/ 1591 h 31958"/>
                <a:gd name="connsiteX39" fmla="*/ 51084 w 91976"/>
                <a:gd name="connsiteY39" fmla="*/ 1798 h 31958"/>
                <a:gd name="connsiteX40" fmla="*/ 46586 w 91976"/>
                <a:gd name="connsiteY40" fmla="*/ 3528 h 31958"/>
                <a:gd name="connsiteX41" fmla="*/ 46240 w 91976"/>
                <a:gd name="connsiteY41" fmla="*/ 3666 h 31958"/>
                <a:gd name="connsiteX42" fmla="*/ 38142 w 91976"/>
                <a:gd name="connsiteY42" fmla="*/ 7471 h 31958"/>
                <a:gd name="connsiteX43" fmla="*/ 34750 w 91976"/>
                <a:gd name="connsiteY43" fmla="*/ 8508 h 31958"/>
                <a:gd name="connsiteX44" fmla="*/ 16133 w 91976"/>
                <a:gd name="connsiteY44" fmla="*/ 12174 h 31958"/>
                <a:gd name="connsiteX45" fmla="*/ 15648 w 91976"/>
                <a:gd name="connsiteY45" fmla="*/ 12313 h 31958"/>
                <a:gd name="connsiteX46" fmla="*/ 10527 w 91976"/>
                <a:gd name="connsiteY46" fmla="*/ 13904 h 31958"/>
                <a:gd name="connsiteX47" fmla="*/ 9696 w 91976"/>
                <a:gd name="connsiteY47" fmla="*/ 14250 h 31958"/>
                <a:gd name="connsiteX48" fmla="*/ 5543 w 91976"/>
                <a:gd name="connsiteY48" fmla="*/ 16394 h 31958"/>
                <a:gd name="connsiteX49" fmla="*/ 4090 w 91976"/>
                <a:gd name="connsiteY49" fmla="*/ 17570 h 31958"/>
                <a:gd name="connsiteX50" fmla="*/ 1322 w 91976"/>
                <a:gd name="connsiteY50" fmla="*/ 20614 h 31958"/>
                <a:gd name="connsiteX51" fmla="*/ 7 w 91976"/>
                <a:gd name="connsiteY51" fmla="*/ 24418 h 31958"/>
                <a:gd name="connsiteX52" fmla="*/ 1806 w 91976"/>
                <a:gd name="connsiteY52" fmla="*/ 28015 h 31958"/>
                <a:gd name="connsiteX53" fmla="*/ 3398 w 91976"/>
                <a:gd name="connsiteY53" fmla="*/ 29399 h 31958"/>
                <a:gd name="connsiteX54" fmla="*/ 6582 w 91976"/>
                <a:gd name="connsiteY54" fmla="*/ 30644 h 31958"/>
                <a:gd name="connsiteX55" fmla="*/ 10388 w 91976"/>
                <a:gd name="connsiteY55" fmla="*/ 30782 h 31958"/>
                <a:gd name="connsiteX56" fmla="*/ 10596 w 91976"/>
                <a:gd name="connsiteY56" fmla="*/ 30782 h 31958"/>
                <a:gd name="connsiteX57" fmla="*/ 11426 w 91976"/>
                <a:gd name="connsiteY57" fmla="*/ 30782 h 31958"/>
                <a:gd name="connsiteX58" fmla="*/ 20424 w 91976"/>
                <a:gd name="connsiteY58" fmla="*/ 29330 h 31958"/>
                <a:gd name="connsiteX59" fmla="*/ 24507 w 91976"/>
                <a:gd name="connsiteY59" fmla="*/ 28984 h 31958"/>
                <a:gd name="connsiteX60" fmla="*/ 28245 w 91976"/>
                <a:gd name="connsiteY60" fmla="*/ 29260 h 31958"/>
                <a:gd name="connsiteX61" fmla="*/ 36827 w 91976"/>
                <a:gd name="connsiteY61" fmla="*/ 31612 h 31958"/>
                <a:gd name="connsiteX62" fmla="*/ 37727 w 91976"/>
                <a:gd name="connsiteY62" fmla="*/ 31751 h 31958"/>
                <a:gd name="connsiteX63" fmla="*/ 39803 w 91976"/>
                <a:gd name="connsiteY63" fmla="*/ 31958 h 31958"/>
                <a:gd name="connsiteX64" fmla="*/ 40218 w 91976"/>
                <a:gd name="connsiteY64" fmla="*/ 31958 h 31958"/>
                <a:gd name="connsiteX65" fmla="*/ 40910 w 91976"/>
                <a:gd name="connsiteY65" fmla="*/ 31958 h 31958"/>
                <a:gd name="connsiteX66" fmla="*/ 42987 w 91976"/>
                <a:gd name="connsiteY66" fmla="*/ 31681 h 31958"/>
                <a:gd name="connsiteX67" fmla="*/ 44717 w 91976"/>
                <a:gd name="connsiteY67" fmla="*/ 31128 h 31958"/>
                <a:gd name="connsiteX68" fmla="*/ 46586 w 91976"/>
                <a:gd name="connsiteY68" fmla="*/ 30160 h 31958"/>
                <a:gd name="connsiteX69" fmla="*/ 47485 w 91976"/>
                <a:gd name="connsiteY69" fmla="*/ 29537 h 31958"/>
                <a:gd name="connsiteX70" fmla="*/ 49769 w 91976"/>
                <a:gd name="connsiteY70" fmla="*/ 27669 h 31958"/>
                <a:gd name="connsiteX71" fmla="*/ 53368 w 91976"/>
                <a:gd name="connsiteY71" fmla="*/ 29330 h 31958"/>
                <a:gd name="connsiteX72" fmla="*/ 53714 w 91976"/>
                <a:gd name="connsiteY72" fmla="*/ 29468 h 31958"/>
                <a:gd name="connsiteX73" fmla="*/ 55791 w 91976"/>
                <a:gd name="connsiteY73" fmla="*/ 30229 h 31958"/>
                <a:gd name="connsiteX74" fmla="*/ 56760 w 91976"/>
                <a:gd name="connsiteY74" fmla="*/ 30506 h 31958"/>
                <a:gd name="connsiteX75" fmla="*/ 59390 w 91976"/>
                <a:gd name="connsiteY75" fmla="*/ 30921 h 31958"/>
                <a:gd name="connsiteX76" fmla="*/ 59943 w 91976"/>
                <a:gd name="connsiteY76" fmla="*/ 30921 h 31958"/>
                <a:gd name="connsiteX77" fmla="*/ 62573 w 91976"/>
                <a:gd name="connsiteY77" fmla="*/ 31059 h 31958"/>
                <a:gd name="connsiteX78" fmla="*/ 62850 w 91976"/>
                <a:gd name="connsiteY78" fmla="*/ 31059 h 31958"/>
                <a:gd name="connsiteX79" fmla="*/ 63127 w 91976"/>
                <a:gd name="connsiteY79" fmla="*/ 31059 h 31958"/>
                <a:gd name="connsiteX80" fmla="*/ 68249 w 91976"/>
                <a:gd name="connsiteY80" fmla="*/ 30782 h 31958"/>
                <a:gd name="connsiteX81" fmla="*/ 78907 w 91976"/>
                <a:gd name="connsiteY81" fmla="*/ 30921 h 31958"/>
                <a:gd name="connsiteX82" fmla="*/ 78976 w 91976"/>
                <a:gd name="connsiteY82" fmla="*/ 30921 h 31958"/>
                <a:gd name="connsiteX83" fmla="*/ 80015 w 91976"/>
                <a:gd name="connsiteY83" fmla="*/ 30851 h 31958"/>
                <a:gd name="connsiteX84" fmla="*/ 85413 w 91976"/>
                <a:gd name="connsiteY84" fmla="*/ 29745 h 31958"/>
                <a:gd name="connsiteX85" fmla="*/ 88597 w 91976"/>
                <a:gd name="connsiteY85" fmla="*/ 27669 h 31958"/>
                <a:gd name="connsiteX86" fmla="*/ 91019 w 91976"/>
                <a:gd name="connsiteY86" fmla="*/ 24280 h 31958"/>
                <a:gd name="connsiteX87" fmla="*/ 91573 w 91976"/>
                <a:gd name="connsiteY87" fmla="*/ 19230 h 31958"/>
                <a:gd name="connsiteX88" fmla="*/ 88943 w 91976"/>
                <a:gd name="connsiteY88" fmla="*/ 13074 h 31958"/>
                <a:gd name="connsiteX89" fmla="*/ 87282 w 91976"/>
                <a:gd name="connsiteY89" fmla="*/ 10929 h 31958"/>
                <a:gd name="connsiteX90" fmla="*/ 80568 w 91976"/>
                <a:gd name="connsiteY90" fmla="*/ 5949 h 31958"/>
                <a:gd name="connsiteX91" fmla="*/ 79461 w 91976"/>
                <a:gd name="connsiteY91" fmla="*/ 5326 h 31958"/>
                <a:gd name="connsiteX92" fmla="*/ 71294 w 91976"/>
                <a:gd name="connsiteY92" fmla="*/ 1937 h 31958"/>
                <a:gd name="connsiteX93" fmla="*/ 70394 w 91976"/>
                <a:gd name="connsiteY93" fmla="*/ 1660 h 31958"/>
                <a:gd name="connsiteX94" fmla="*/ 63473 w 91976"/>
                <a:gd name="connsiteY94" fmla="*/ 208 h 31958"/>
                <a:gd name="connsiteX95" fmla="*/ 62366 w 91976"/>
                <a:gd name="connsiteY95" fmla="*/ 69 h 31958"/>
                <a:gd name="connsiteX96" fmla="*/ 62366 w 91976"/>
                <a:gd name="connsiteY96" fmla="*/ 69 h 3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91976" h="31958">
                  <a:moveTo>
                    <a:pt x="62366" y="5257"/>
                  </a:moveTo>
                  <a:lnTo>
                    <a:pt x="69287" y="6710"/>
                  </a:lnTo>
                  <a:lnTo>
                    <a:pt x="77454" y="10099"/>
                  </a:lnTo>
                  <a:lnTo>
                    <a:pt x="84167" y="15080"/>
                  </a:lnTo>
                  <a:lnTo>
                    <a:pt x="86797" y="21236"/>
                  </a:lnTo>
                  <a:lnTo>
                    <a:pt x="84375" y="24626"/>
                  </a:lnTo>
                  <a:lnTo>
                    <a:pt x="78976" y="25733"/>
                  </a:lnTo>
                  <a:lnTo>
                    <a:pt x="68110" y="25594"/>
                  </a:lnTo>
                  <a:lnTo>
                    <a:pt x="62781" y="25871"/>
                  </a:lnTo>
                  <a:lnTo>
                    <a:pt x="60151" y="25733"/>
                  </a:lnTo>
                  <a:lnTo>
                    <a:pt x="57521" y="25318"/>
                  </a:lnTo>
                  <a:lnTo>
                    <a:pt x="55445" y="24557"/>
                  </a:lnTo>
                  <a:lnTo>
                    <a:pt x="51153" y="22551"/>
                  </a:lnTo>
                  <a:lnTo>
                    <a:pt x="49077" y="22274"/>
                  </a:lnTo>
                  <a:lnTo>
                    <a:pt x="47278" y="22896"/>
                  </a:lnTo>
                  <a:lnTo>
                    <a:pt x="44163" y="25525"/>
                  </a:lnTo>
                  <a:lnTo>
                    <a:pt x="42294" y="26493"/>
                  </a:lnTo>
                  <a:lnTo>
                    <a:pt x="40218" y="26770"/>
                  </a:lnTo>
                  <a:lnTo>
                    <a:pt x="38142" y="26563"/>
                  </a:lnTo>
                  <a:lnTo>
                    <a:pt x="29075" y="24072"/>
                  </a:lnTo>
                  <a:lnTo>
                    <a:pt x="24369" y="23726"/>
                  </a:lnTo>
                  <a:lnTo>
                    <a:pt x="19663" y="24142"/>
                  </a:lnTo>
                  <a:lnTo>
                    <a:pt x="10457" y="25663"/>
                  </a:lnTo>
                  <a:lnTo>
                    <a:pt x="6651" y="25525"/>
                  </a:lnTo>
                  <a:lnTo>
                    <a:pt x="5059" y="24142"/>
                  </a:lnTo>
                  <a:lnTo>
                    <a:pt x="7827" y="21098"/>
                  </a:lnTo>
                  <a:lnTo>
                    <a:pt x="11980" y="18954"/>
                  </a:lnTo>
                  <a:lnTo>
                    <a:pt x="17102" y="17363"/>
                  </a:lnTo>
                  <a:lnTo>
                    <a:pt x="35996" y="13627"/>
                  </a:lnTo>
                  <a:lnTo>
                    <a:pt x="40010" y="12382"/>
                  </a:lnTo>
                  <a:lnTo>
                    <a:pt x="48454" y="8370"/>
                  </a:lnTo>
                  <a:lnTo>
                    <a:pt x="52953" y="6641"/>
                  </a:lnTo>
                  <a:lnTo>
                    <a:pt x="57659" y="5465"/>
                  </a:lnTo>
                  <a:lnTo>
                    <a:pt x="62227" y="5188"/>
                  </a:lnTo>
                  <a:moveTo>
                    <a:pt x="62227" y="0"/>
                  </a:moveTo>
                  <a:cubicBezTo>
                    <a:pt x="62227" y="0"/>
                    <a:pt x="62020" y="0"/>
                    <a:pt x="61950" y="0"/>
                  </a:cubicBezTo>
                  <a:lnTo>
                    <a:pt x="57383" y="277"/>
                  </a:lnTo>
                  <a:cubicBezTo>
                    <a:pt x="57383" y="277"/>
                    <a:pt x="56690" y="277"/>
                    <a:pt x="56414" y="415"/>
                  </a:cubicBezTo>
                  <a:lnTo>
                    <a:pt x="51707" y="1591"/>
                  </a:lnTo>
                  <a:cubicBezTo>
                    <a:pt x="51707" y="1591"/>
                    <a:pt x="51292" y="1729"/>
                    <a:pt x="51084" y="1798"/>
                  </a:cubicBezTo>
                  <a:lnTo>
                    <a:pt x="46586" y="3528"/>
                  </a:lnTo>
                  <a:cubicBezTo>
                    <a:pt x="46586" y="3528"/>
                    <a:pt x="46378" y="3597"/>
                    <a:pt x="46240" y="3666"/>
                  </a:cubicBezTo>
                  <a:lnTo>
                    <a:pt x="38142" y="7471"/>
                  </a:lnTo>
                  <a:lnTo>
                    <a:pt x="34750" y="8508"/>
                  </a:lnTo>
                  <a:lnTo>
                    <a:pt x="16133" y="12174"/>
                  </a:lnTo>
                  <a:cubicBezTo>
                    <a:pt x="16133" y="12174"/>
                    <a:pt x="15787" y="12244"/>
                    <a:pt x="15648" y="12313"/>
                  </a:cubicBezTo>
                  <a:lnTo>
                    <a:pt x="10527" y="13904"/>
                  </a:lnTo>
                  <a:cubicBezTo>
                    <a:pt x="10527" y="13904"/>
                    <a:pt x="9973" y="14111"/>
                    <a:pt x="9696" y="14250"/>
                  </a:cubicBezTo>
                  <a:lnTo>
                    <a:pt x="5543" y="16394"/>
                  </a:lnTo>
                  <a:cubicBezTo>
                    <a:pt x="4990" y="16671"/>
                    <a:pt x="4505" y="17086"/>
                    <a:pt x="4090" y="17570"/>
                  </a:cubicBezTo>
                  <a:lnTo>
                    <a:pt x="1322" y="20614"/>
                  </a:lnTo>
                  <a:cubicBezTo>
                    <a:pt x="422" y="21651"/>
                    <a:pt x="-63" y="23035"/>
                    <a:pt x="7" y="24418"/>
                  </a:cubicBezTo>
                  <a:cubicBezTo>
                    <a:pt x="76" y="25802"/>
                    <a:pt x="768" y="27116"/>
                    <a:pt x="1806" y="28015"/>
                  </a:cubicBezTo>
                  <a:lnTo>
                    <a:pt x="3398" y="29399"/>
                  </a:lnTo>
                  <a:cubicBezTo>
                    <a:pt x="4298" y="30160"/>
                    <a:pt x="5405" y="30644"/>
                    <a:pt x="6582" y="30644"/>
                  </a:cubicBezTo>
                  <a:lnTo>
                    <a:pt x="10388" y="30782"/>
                  </a:lnTo>
                  <a:cubicBezTo>
                    <a:pt x="10388" y="30782"/>
                    <a:pt x="10527" y="30782"/>
                    <a:pt x="10596" y="30782"/>
                  </a:cubicBezTo>
                  <a:cubicBezTo>
                    <a:pt x="10873" y="30782"/>
                    <a:pt x="11149" y="30782"/>
                    <a:pt x="11426" y="30782"/>
                  </a:cubicBezTo>
                  <a:lnTo>
                    <a:pt x="20424" y="29330"/>
                  </a:lnTo>
                  <a:lnTo>
                    <a:pt x="24507" y="28984"/>
                  </a:lnTo>
                  <a:lnTo>
                    <a:pt x="28245" y="29260"/>
                  </a:lnTo>
                  <a:lnTo>
                    <a:pt x="36827" y="31612"/>
                  </a:lnTo>
                  <a:cubicBezTo>
                    <a:pt x="36827" y="31612"/>
                    <a:pt x="37450" y="31751"/>
                    <a:pt x="37727" y="31751"/>
                  </a:cubicBezTo>
                  <a:lnTo>
                    <a:pt x="39803" y="31958"/>
                  </a:lnTo>
                  <a:cubicBezTo>
                    <a:pt x="39803" y="31958"/>
                    <a:pt x="40080" y="31958"/>
                    <a:pt x="40218" y="31958"/>
                  </a:cubicBezTo>
                  <a:cubicBezTo>
                    <a:pt x="40426" y="31958"/>
                    <a:pt x="40703" y="31958"/>
                    <a:pt x="40910" y="31958"/>
                  </a:cubicBezTo>
                  <a:lnTo>
                    <a:pt x="42987" y="31681"/>
                  </a:lnTo>
                  <a:cubicBezTo>
                    <a:pt x="43609" y="31612"/>
                    <a:pt x="44163" y="31405"/>
                    <a:pt x="44717" y="31128"/>
                  </a:cubicBezTo>
                  <a:lnTo>
                    <a:pt x="46586" y="30160"/>
                  </a:lnTo>
                  <a:cubicBezTo>
                    <a:pt x="46586" y="30160"/>
                    <a:pt x="47208" y="29814"/>
                    <a:pt x="47485" y="29537"/>
                  </a:cubicBezTo>
                  <a:lnTo>
                    <a:pt x="49769" y="27669"/>
                  </a:lnTo>
                  <a:lnTo>
                    <a:pt x="53368" y="29330"/>
                  </a:lnTo>
                  <a:cubicBezTo>
                    <a:pt x="53368" y="29330"/>
                    <a:pt x="53645" y="29468"/>
                    <a:pt x="53714" y="29468"/>
                  </a:cubicBezTo>
                  <a:lnTo>
                    <a:pt x="55791" y="30229"/>
                  </a:lnTo>
                  <a:cubicBezTo>
                    <a:pt x="55791" y="30229"/>
                    <a:pt x="56414" y="30436"/>
                    <a:pt x="56760" y="30506"/>
                  </a:cubicBezTo>
                  <a:lnTo>
                    <a:pt x="59390" y="30921"/>
                  </a:lnTo>
                  <a:cubicBezTo>
                    <a:pt x="59390" y="30921"/>
                    <a:pt x="59736" y="30921"/>
                    <a:pt x="59943" y="30921"/>
                  </a:cubicBezTo>
                  <a:lnTo>
                    <a:pt x="62573" y="31059"/>
                  </a:lnTo>
                  <a:cubicBezTo>
                    <a:pt x="62573" y="31059"/>
                    <a:pt x="62781" y="31059"/>
                    <a:pt x="62850" y="31059"/>
                  </a:cubicBezTo>
                  <a:cubicBezTo>
                    <a:pt x="62919" y="31059"/>
                    <a:pt x="63058" y="31059"/>
                    <a:pt x="63127" y="31059"/>
                  </a:cubicBezTo>
                  <a:lnTo>
                    <a:pt x="68249" y="30782"/>
                  </a:lnTo>
                  <a:lnTo>
                    <a:pt x="78907" y="30921"/>
                  </a:lnTo>
                  <a:cubicBezTo>
                    <a:pt x="78907" y="30921"/>
                    <a:pt x="78907" y="30921"/>
                    <a:pt x="78976" y="30921"/>
                  </a:cubicBezTo>
                  <a:cubicBezTo>
                    <a:pt x="79322" y="30921"/>
                    <a:pt x="79668" y="30921"/>
                    <a:pt x="80015" y="30851"/>
                  </a:cubicBezTo>
                  <a:lnTo>
                    <a:pt x="85413" y="29745"/>
                  </a:lnTo>
                  <a:cubicBezTo>
                    <a:pt x="86728" y="29468"/>
                    <a:pt x="87835" y="28776"/>
                    <a:pt x="88597" y="27669"/>
                  </a:cubicBezTo>
                  <a:lnTo>
                    <a:pt x="91019" y="24280"/>
                  </a:lnTo>
                  <a:cubicBezTo>
                    <a:pt x="92057" y="22827"/>
                    <a:pt x="92265" y="20890"/>
                    <a:pt x="91573" y="19230"/>
                  </a:cubicBezTo>
                  <a:lnTo>
                    <a:pt x="88943" y="13074"/>
                  </a:lnTo>
                  <a:cubicBezTo>
                    <a:pt x="88597" y="12244"/>
                    <a:pt x="87974" y="11483"/>
                    <a:pt x="87282" y="10929"/>
                  </a:cubicBezTo>
                  <a:lnTo>
                    <a:pt x="80568" y="5949"/>
                  </a:lnTo>
                  <a:cubicBezTo>
                    <a:pt x="80568" y="5949"/>
                    <a:pt x="79876" y="5465"/>
                    <a:pt x="79461" y="5326"/>
                  </a:cubicBezTo>
                  <a:lnTo>
                    <a:pt x="71294" y="1937"/>
                  </a:lnTo>
                  <a:cubicBezTo>
                    <a:pt x="71294" y="1937"/>
                    <a:pt x="70671" y="1729"/>
                    <a:pt x="70394" y="1660"/>
                  </a:cubicBezTo>
                  <a:lnTo>
                    <a:pt x="63473" y="208"/>
                  </a:lnTo>
                  <a:cubicBezTo>
                    <a:pt x="63127" y="138"/>
                    <a:pt x="62781" y="69"/>
                    <a:pt x="62366" y="69"/>
                  </a:cubicBezTo>
                  <a:lnTo>
                    <a:pt x="6236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5" name="Freeform 3794">
              <a:extLst>
                <a:ext uri="{FF2B5EF4-FFF2-40B4-BE49-F238E27FC236}">
                  <a16:creationId xmlns:a16="http://schemas.microsoft.com/office/drawing/2014/main" id="{B356C6FC-E08C-4C8A-303A-18E553F02CD7}"/>
                </a:ext>
              </a:extLst>
            </p:cNvPr>
            <p:cNvSpPr/>
            <p:nvPr/>
          </p:nvSpPr>
          <p:spPr>
            <a:xfrm>
              <a:off x="2105231" y="2208106"/>
              <a:ext cx="44982" cy="28927"/>
            </a:xfrm>
            <a:custGeom>
              <a:avLst/>
              <a:gdLst>
                <a:gd name="connsiteX0" fmla="*/ 13081 w 33775"/>
                <a:gd name="connsiteY0" fmla="*/ 15910 h 21720"/>
                <a:gd name="connsiteX1" fmla="*/ 16749 w 33775"/>
                <a:gd name="connsiteY1" fmla="*/ 18331 h 21720"/>
                <a:gd name="connsiteX2" fmla="*/ 21732 w 33775"/>
                <a:gd name="connsiteY2" fmla="*/ 20545 h 21720"/>
                <a:gd name="connsiteX3" fmla="*/ 26992 w 33775"/>
                <a:gd name="connsiteY3" fmla="*/ 21720 h 21720"/>
                <a:gd name="connsiteX4" fmla="*/ 31283 w 33775"/>
                <a:gd name="connsiteY4" fmla="*/ 20752 h 21720"/>
                <a:gd name="connsiteX5" fmla="*/ 33775 w 33775"/>
                <a:gd name="connsiteY5" fmla="*/ 17432 h 21720"/>
                <a:gd name="connsiteX6" fmla="*/ 31491 w 33775"/>
                <a:gd name="connsiteY6" fmla="*/ 14803 h 21720"/>
                <a:gd name="connsiteX7" fmla="*/ 24085 w 33775"/>
                <a:gd name="connsiteY7" fmla="*/ 11621 h 21720"/>
                <a:gd name="connsiteX8" fmla="*/ 22701 w 33775"/>
                <a:gd name="connsiteY8" fmla="*/ 10584 h 21720"/>
                <a:gd name="connsiteX9" fmla="*/ 20417 w 33775"/>
                <a:gd name="connsiteY9" fmla="*/ 7886 h 21720"/>
                <a:gd name="connsiteX10" fmla="*/ 19033 w 33775"/>
                <a:gd name="connsiteY10" fmla="*/ 6433 h 21720"/>
                <a:gd name="connsiteX11" fmla="*/ 16818 w 33775"/>
                <a:gd name="connsiteY11" fmla="*/ 4911 h 21720"/>
                <a:gd name="connsiteX12" fmla="*/ 12181 w 33775"/>
                <a:gd name="connsiteY12" fmla="*/ 2352 h 21720"/>
                <a:gd name="connsiteX13" fmla="*/ 9897 w 33775"/>
                <a:gd name="connsiteY13" fmla="*/ 830 h 21720"/>
                <a:gd name="connsiteX14" fmla="*/ 4706 w 33775"/>
                <a:gd name="connsiteY14" fmla="*/ 0 h 21720"/>
                <a:gd name="connsiteX15" fmla="*/ 2215 w 33775"/>
                <a:gd name="connsiteY15" fmla="*/ 208 h 21720"/>
                <a:gd name="connsiteX16" fmla="*/ 0 w 33775"/>
                <a:gd name="connsiteY16" fmla="*/ 1453 h 21720"/>
                <a:gd name="connsiteX17" fmla="*/ 9551 w 33775"/>
                <a:gd name="connsiteY17" fmla="*/ 12382 h 21720"/>
                <a:gd name="connsiteX18" fmla="*/ 13081 w 33775"/>
                <a:gd name="connsiteY18" fmla="*/ 15910 h 2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775" h="21720">
                  <a:moveTo>
                    <a:pt x="13081" y="15910"/>
                  </a:moveTo>
                  <a:lnTo>
                    <a:pt x="16749" y="18331"/>
                  </a:lnTo>
                  <a:lnTo>
                    <a:pt x="21732" y="20545"/>
                  </a:lnTo>
                  <a:lnTo>
                    <a:pt x="26992" y="21720"/>
                  </a:lnTo>
                  <a:lnTo>
                    <a:pt x="31283" y="20752"/>
                  </a:lnTo>
                  <a:lnTo>
                    <a:pt x="33775" y="17432"/>
                  </a:lnTo>
                  <a:lnTo>
                    <a:pt x="31491" y="14803"/>
                  </a:lnTo>
                  <a:lnTo>
                    <a:pt x="24085" y="11621"/>
                  </a:lnTo>
                  <a:lnTo>
                    <a:pt x="22701" y="10584"/>
                  </a:lnTo>
                  <a:lnTo>
                    <a:pt x="20417" y="7886"/>
                  </a:lnTo>
                  <a:lnTo>
                    <a:pt x="19033" y="6433"/>
                  </a:lnTo>
                  <a:lnTo>
                    <a:pt x="16818" y="4911"/>
                  </a:lnTo>
                  <a:lnTo>
                    <a:pt x="12181" y="2352"/>
                  </a:lnTo>
                  <a:lnTo>
                    <a:pt x="9897" y="830"/>
                  </a:lnTo>
                  <a:lnTo>
                    <a:pt x="4706" y="0"/>
                  </a:lnTo>
                  <a:lnTo>
                    <a:pt x="2215" y="208"/>
                  </a:lnTo>
                  <a:lnTo>
                    <a:pt x="0" y="1453"/>
                  </a:lnTo>
                  <a:lnTo>
                    <a:pt x="9551" y="12382"/>
                  </a:lnTo>
                  <a:lnTo>
                    <a:pt x="13081" y="1591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6" name="Freeform 3795">
              <a:extLst>
                <a:ext uri="{FF2B5EF4-FFF2-40B4-BE49-F238E27FC236}">
                  <a16:creationId xmlns:a16="http://schemas.microsoft.com/office/drawing/2014/main" id="{908D2BA4-00C0-4351-0DD3-836F70FD2A37}"/>
                </a:ext>
              </a:extLst>
            </p:cNvPr>
            <p:cNvSpPr/>
            <p:nvPr/>
          </p:nvSpPr>
          <p:spPr>
            <a:xfrm>
              <a:off x="2098307" y="2201105"/>
              <a:ext cx="58595" cy="42838"/>
            </a:xfrm>
            <a:custGeom>
              <a:avLst/>
              <a:gdLst>
                <a:gd name="connsiteX0" fmla="*/ 9905 w 43996"/>
                <a:gd name="connsiteY0" fmla="*/ 5257 h 32165"/>
                <a:gd name="connsiteX1" fmla="*/ 15096 w 43996"/>
                <a:gd name="connsiteY1" fmla="*/ 6087 h 32165"/>
                <a:gd name="connsiteX2" fmla="*/ 17311 w 43996"/>
                <a:gd name="connsiteY2" fmla="*/ 7609 h 32165"/>
                <a:gd name="connsiteX3" fmla="*/ 22017 w 43996"/>
                <a:gd name="connsiteY3" fmla="*/ 10169 h 32165"/>
                <a:gd name="connsiteX4" fmla="*/ 24232 w 43996"/>
                <a:gd name="connsiteY4" fmla="*/ 11690 h 32165"/>
                <a:gd name="connsiteX5" fmla="*/ 25616 w 43996"/>
                <a:gd name="connsiteY5" fmla="*/ 13074 h 32165"/>
                <a:gd name="connsiteX6" fmla="*/ 27900 w 43996"/>
                <a:gd name="connsiteY6" fmla="*/ 15772 h 32165"/>
                <a:gd name="connsiteX7" fmla="*/ 29215 w 43996"/>
                <a:gd name="connsiteY7" fmla="*/ 16809 h 32165"/>
                <a:gd name="connsiteX8" fmla="*/ 36621 w 43996"/>
                <a:gd name="connsiteY8" fmla="*/ 19991 h 32165"/>
                <a:gd name="connsiteX9" fmla="*/ 38905 w 43996"/>
                <a:gd name="connsiteY9" fmla="*/ 22620 h 32165"/>
                <a:gd name="connsiteX10" fmla="*/ 36413 w 43996"/>
                <a:gd name="connsiteY10" fmla="*/ 25940 h 32165"/>
                <a:gd name="connsiteX11" fmla="*/ 32122 w 43996"/>
                <a:gd name="connsiteY11" fmla="*/ 26908 h 32165"/>
                <a:gd name="connsiteX12" fmla="*/ 26862 w 43996"/>
                <a:gd name="connsiteY12" fmla="*/ 25733 h 32165"/>
                <a:gd name="connsiteX13" fmla="*/ 21879 w 43996"/>
                <a:gd name="connsiteY13" fmla="*/ 23519 h 32165"/>
                <a:gd name="connsiteX14" fmla="*/ 18211 w 43996"/>
                <a:gd name="connsiteY14" fmla="*/ 21098 h 32165"/>
                <a:gd name="connsiteX15" fmla="*/ 14681 w 43996"/>
                <a:gd name="connsiteY15" fmla="*/ 17570 h 32165"/>
                <a:gd name="connsiteX16" fmla="*/ 5199 w 43996"/>
                <a:gd name="connsiteY16" fmla="*/ 6641 h 32165"/>
                <a:gd name="connsiteX17" fmla="*/ 7414 w 43996"/>
                <a:gd name="connsiteY17" fmla="*/ 5396 h 32165"/>
                <a:gd name="connsiteX18" fmla="*/ 9905 w 43996"/>
                <a:gd name="connsiteY18" fmla="*/ 5188 h 32165"/>
                <a:gd name="connsiteX19" fmla="*/ 9905 w 43996"/>
                <a:gd name="connsiteY19" fmla="*/ 0 h 32165"/>
                <a:gd name="connsiteX20" fmla="*/ 9490 w 43996"/>
                <a:gd name="connsiteY20" fmla="*/ 0 h 32165"/>
                <a:gd name="connsiteX21" fmla="*/ 6998 w 43996"/>
                <a:gd name="connsiteY21" fmla="*/ 208 h 32165"/>
                <a:gd name="connsiteX22" fmla="*/ 4853 w 43996"/>
                <a:gd name="connsiteY22" fmla="*/ 899 h 32165"/>
                <a:gd name="connsiteX23" fmla="*/ 2638 w 43996"/>
                <a:gd name="connsiteY23" fmla="*/ 2144 h 32165"/>
                <a:gd name="connsiteX24" fmla="*/ 77 w 43996"/>
                <a:gd name="connsiteY24" fmla="*/ 5811 h 32165"/>
                <a:gd name="connsiteX25" fmla="*/ 1254 w 43996"/>
                <a:gd name="connsiteY25" fmla="*/ 10099 h 32165"/>
                <a:gd name="connsiteX26" fmla="*/ 10736 w 43996"/>
                <a:gd name="connsiteY26" fmla="*/ 21029 h 32165"/>
                <a:gd name="connsiteX27" fmla="*/ 11013 w 43996"/>
                <a:gd name="connsiteY27" fmla="*/ 21305 h 32165"/>
                <a:gd name="connsiteX28" fmla="*/ 14542 w 43996"/>
                <a:gd name="connsiteY28" fmla="*/ 24833 h 32165"/>
                <a:gd name="connsiteX29" fmla="*/ 15304 w 43996"/>
                <a:gd name="connsiteY29" fmla="*/ 25456 h 32165"/>
                <a:gd name="connsiteX30" fmla="*/ 18972 w 43996"/>
                <a:gd name="connsiteY30" fmla="*/ 27877 h 32165"/>
                <a:gd name="connsiteX31" fmla="*/ 19733 w 43996"/>
                <a:gd name="connsiteY31" fmla="*/ 28292 h 32165"/>
                <a:gd name="connsiteX32" fmla="*/ 24716 w 43996"/>
                <a:gd name="connsiteY32" fmla="*/ 30506 h 32165"/>
                <a:gd name="connsiteX33" fmla="*/ 25685 w 43996"/>
                <a:gd name="connsiteY33" fmla="*/ 30851 h 32165"/>
                <a:gd name="connsiteX34" fmla="*/ 30945 w 43996"/>
                <a:gd name="connsiteY34" fmla="*/ 32027 h 32165"/>
                <a:gd name="connsiteX35" fmla="*/ 32053 w 43996"/>
                <a:gd name="connsiteY35" fmla="*/ 32166 h 32165"/>
                <a:gd name="connsiteX36" fmla="*/ 33160 w 43996"/>
                <a:gd name="connsiteY36" fmla="*/ 32027 h 32165"/>
                <a:gd name="connsiteX37" fmla="*/ 37451 w 43996"/>
                <a:gd name="connsiteY37" fmla="*/ 31059 h 32165"/>
                <a:gd name="connsiteX38" fmla="*/ 40497 w 43996"/>
                <a:gd name="connsiteY38" fmla="*/ 29053 h 32165"/>
                <a:gd name="connsiteX39" fmla="*/ 42988 w 43996"/>
                <a:gd name="connsiteY39" fmla="*/ 25733 h 32165"/>
                <a:gd name="connsiteX40" fmla="*/ 42711 w 43996"/>
                <a:gd name="connsiteY40" fmla="*/ 19230 h 32165"/>
                <a:gd name="connsiteX41" fmla="*/ 40427 w 43996"/>
                <a:gd name="connsiteY41" fmla="*/ 16602 h 32165"/>
                <a:gd name="connsiteX42" fmla="*/ 38559 w 43996"/>
                <a:gd name="connsiteY42" fmla="*/ 15287 h 32165"/>
                <a:gd name="connsiteX43" fmla="*/ 31776 w 43996"/>
                <a:gd name="connsiteY43" fmla="*/ 12382 h 32165"/>
                <a:gd name="connsiteX44" fmla="*/ 31361 w 43996"/>
                <a:gd name="connsiteY44" fmla="*/ 12105 h 32165"/>
                <a:gd name="connsiteX45" fmla="*/ 29423 w 43996"/>
                <a:gd name="connsiteY45" fmla="*/ 9823 h 32165"/>
                <a:gd name="connsiteX46" fmla="*/ 29146 w 43996"/>
                <a:gd name="connsiteY46" fmla="*/ 9546 h 32165"/>
                <a:gd name="connsiteX47" fmla="*/ 27762 w 43996"/>
                <a:gd name="connsiteY47" fmla="*/ 8163 h 32165"/>
                <a:gd name="connsiteX48" fmla="*/ 27070 w 43996"/>
                <a:gd name="connsiteY48" fmla="*/ 7540 h 32165"/>
                <a:gd name="connsiteX49" fmla="*/ 24855 w 43996"/>
                <a:gd name="connsiteY49" fmla="*/ 6018 h 32165"/>
                <a:gd name="connsiteX50" fmla="*/ 24440 w 43996"/>
                <a:gd name="connsiteY50" fmla="*/ 5741 h 32165"/>
                <a:gd name="connsiteX51" fmla="*/ 19941 w 43996"/>
                <a:gd name="connsiteY51" fmla="*/ 3251 h 32165"/>
                <a:gd name="connsiteX52" fmla="*/ 17934 w 43996"/>
                <a:gd name="connsiteY52" fmla="*/ 1868 h 32165"/>
                <a:gd name="connsiteX53" fmla="*/ 15857 w 43996"/>
                <a:gd name="connsiteY53" fmla="*/ 1038 h 32165"/>
                <a:gd name="connsiteX54" fmla="*/ 10667 w 43996"/>
                <a:gd name="connsiteY54" fmla="*/ 208 h 32165"/>
                <a:gd name="connsiteX55" fmla="*/ 9836 w 43996"/>
                <a:gd name="connsiteY55" fmla="*/ 138 h 32165"/>
                <a:gd name="connsiteX56" fmla="*/ 9836 w 43996"/>
                <a:gd name="connsiteY56" fmla="*/ 138 h 3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3996" h="32165">
                  <a:moveTo>
                    <a:pt x="9905" y="5257"/>
                  </a:moveTo>
                  <a:lnTo>
                    <a:pt x="15096" y="6087"/>
                  </a:lnTo>
                  <a:lnTo>
                    <a:pt x="17311" y="7609"/>
                  </a:lnTo>
                  <a:lnTo>
                    <a:pt x="22017" y="10169"/>
                  </a:lnTo>
                  <a:lnTo>
                    <a:pt x="24232" y="11690"/>
                  </a:lnTo>
                  <a:lnTo>
                    <a:pt x="25616" y="13074"/>
                  </a:lnTo>
                  <a:lnTo>
                    <a:pt x="27900" y="15772"/>
                  </a:lnTo>
                  <a:lnTo>
                    <a:pt x="29215" y="16809"/>
                  </a:lnTo>
                  <a:lnTo>
                    <a:pt x="36621" y="19991"/>
                  </a:lnTo>
                  <a:lnTo>
                    <a:pt x="38905" y="22620"/>
                  </a:lnTo>
                  <a:lnTo>
                    <a:pt x="36413" y="25940"/>
                  </a:lnTo>
                  <a:lnTo>
                    <a:pt x="32122" y="26908"/>
                  </a:lnTo>
                  <a:lnTo>
                    <a:pt x="26862" y="25733"/>
                  </a:lnTo>
                  <a:lnTo>
                    <a:pt x="21879" y="23519"/>
                  </a:lnTo>
                  <a:lnTo>
                    <a:pt x="18211" y="21098"/>
                  </a:lnTo>
                  <a:lnTo>
                    <a:pt x="14681" y="17570"/>
                  </a:lnTo>
                  <a:lnTo>
                    <a:pt x="5199" y="6641"/>
                  </a:lnTo>
                  <a:lnTo>
                    <a:pt x="7414" y="5396"/>
                  </a:lnTo>
                  <a:lnTo>
                    <a:pt x="9905" y="5188"/>
                  </a:lnTo>
                  <a:moveTo>
                    <a:pt x="9905" y="0"/>
                  </a:moveTo>
                  <a:cubicBezTo>
                    <a:pt x="9905" y="0"/>
                    <a:pt x="9628" y="0"/>
                    <a:pt x="9490" y="0"/>
                  </a:cubicBezTo>
                  <a:lnTo>
                    <a:pt x="6998" y="208"/>
                  </a:lnTo>
                  <a:cubicBezTo>
                    <a:pt x="6237" y="208"/>
                    <a:pt x="5545" y="484"/>
                    <a:pt x="4853" y="899"/>
                  </a:cubicBezTo>
                  <a:lnTo>
                    <a:pt x="2638" y="2144"/>
                  </a:lnTo>
                  <a:cubicBezTo>
                    <a:pt x="1323" y="2905"/>
                    <a:pt x="354" y="4220"/>
                    <a:pt x="77" y="5811"/>
                  </a:cubicBezTo>
                  <a:cubicBezTo>
                    <a:pt x="-200" y="7332"/>
                    <a:pt x="285" y="8923"/>
                    <a:pt x="1254" y="10099"/>
                  </a:cubicBezTo>
                  <a:lnTo>
                    <a:pt x="10736" y="21029"/>
                  </a:lnTo>
                  <a:cubicBezTo>
                    <a:pt x="10736" y="21029"/>
                    <a:pt x="10874" y="21236"/>
                    <a:pt x="11013" y="21305"/>
                  </a:cubicBezTo>
                  <a:lnTo>
                    <a:pt x="14542" y="24833"/>
                  </a:lnTo>
                  <a:cubicBezTo>
                    <a:pt x="14542" y="24833"/>
                    <a:pt x="15027" y="25318"/>
                    <a:pt x="15304" y="25456"/>
                  </a:cubicBezTo>
                  <a:lnTo>
                    <a:pt x="18972" y="27877"/>
                  </a:lnTo>
                  <a:cubicBezTo>
                    <a:pt x="18972" y="27877"/>
                    <a:pt x="19456" y="28154"/>
                    <a:pt x="19733" y="28292"/>
                  </a:cubicBezTo>
                  <a:lnTo>
                    <a:pt x="24716" y="30506"/>
                  </a:lnTo>
                  <a:cubicBezTo>
                    <a:pt x="24716" y="30506"/>
                    <a:pt x="25409" y="30782"/>
                    <a:pt x="25685" y="30851"/>
                  </a:cubicBezTo>
                  <a:lnTo>
                    <a:pt x="30945" y="32027"/>
                  </a:lnTo>
                  <a:cubicBezTo>
                    <a:pt x="31291" y="32096"/>
                    <a:pt x="31707" y="32166"/>
                    <a:pt x="32053" y="32166"/>
                  </a:cubicBezTo>
                  <a:cubicBezTo>
                    <a:pt x="32399" y="32166"/>
                    <a:pt x="32814" y="32166"/>
                    <a:pt x="33160" y="32027"/>
                  </a:cubicBezTo>
                  <a:lnTo>
                    <a:pt x="37451" y="31059"/>
                  </a:lnTo>
                  <a:cubicBezTo>
                    <a:pt x="38697" y="30782"/>
                    <a:pt x="39804" y="30090"/>
                    <a:pt x="40497" y="29053"/>
                  </a:cubicBezTo>
                  <a:lnTo>
                    <a:pt x="42988" y="25733"/>
                  </a:lnTo>
                  <a:cubicBezTo>
                    <a:pt x="44442" y="23796"/>
                    <a:pt x="44303" y="21029"/>
                    <a:pt x="42711" y="19230"/>
                  </a:cubicBezTo>
                  <a:lnTo>
                    <a:pt x="40427" y="16602"/>
                  </a:lnTo>
                  <a:cubicBezTo>
                    <a:pt x="39943" y="16048"/>
                    <a:pt x="39320" y="15564"/>
                    <a:pt x="38559" y="15287"/>
                  </a:cubicBezTo>
                  <a:lnTo>
                    <a:pt x="31776" y="12382"/>
                  </a:lnTo>
                  <a:lnTo>
                    <a:pt x="31361" y="12105"/>
                  </a:lnTo>
                  <a:lnTo>
                    <a:pt x="29423" y="9823"/>
                  </a:lnTo>
                  <a:cubicBezTo>
                    <a:pt x="29423" y="9823"/>
                    <a:pt x="29215" y="9615"/>
                    <a:pt x="29146" y="9546"/>
                  </a:cubicBezTo>
                  <a:lnTo>
                    <a:pt x="27762" y="8163"/>
                  </a:lnTo>
                  <a:cubicBezTo>
                    <a:pt x="27762" y="8163"/>
                    <a:pt x="27277" y="7747"/>
                    <a:pt x="27070" y="7540"/>
                  </a:cubicBezTo>
                  <a:lnTo>
                    <a:pt x="24855" y="6018"/>
                  </a:lnTo>
                  <a:cubicBezTo>
                    <a:pt x="24855" y="6018"/>
                    <a:pt x="24578" y="5811"/>
                    <a:pt x="24440" y="5741"/>
                  </a:cubicBezTo>
                  <a:lnTo>
                    <a:pt x="19941" y="3251"/>
                  </a:lnTo>
                  <a:lnTo>
                    <a:pt x="17934" y="1868"/>
                  </a:lnTo>
                  <a:cubicBezTo>
                    <a:pt x="17311" y="1453"/>
                    <a:pt x="16619" y="1176"/>
                    <a:pt x="15857" y="1038"/>
                  </a:cubicBezTo>
                  <a:lnTo>
                    <a:pt x="10667" y="208"/>
                  </a:lnTo>
                  <a:cubicBezTo>
                    <a:pt x="10667" y="208"/>
                    <a:pt x="10113" y="138"/>
                    <a:pt x="9836" y="138"/>
                  </a:cubicBezTo>
                  <a:lnTo>
                    <a:pt x="9836"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7" name="Freeform 3796">
              <a:extLst>
                <a:ext uri="{FF2B5EF4-FFF2-40B4-BE49-F238E27FC236}">
                  <a16:creationId xmlns:a16="http://schemas.microsoft.com/office/drawing/2014/main" id="{52C1E60F-3891-941B-B1C9-7CFAD3092953}"/>
                </a:ext>
              </a:extLst>
            </p:cNvPr>
            <p:cNvSpPr/>
            <p:nvPr/>
          </p:nvSpPr>
          <p:spPr>
            <a:xfrm>
              <a:off x="2118320" y="2107227"/>
              <a:ext cx="181312" cy="97009"/>
            </a:xfrm>
            <a:custGeom>
              <a:avLst/>
              <a:gdLst>
                <a:gd name="connsiteX0" fmla="*/ 4637 w 136138"/>
                <a:gd name="connsiteY0" fmla="*/ 16325 h 72839"/>
                <a:gd name="connsiteX1" fmla="*/ 14604 w 136138"/>
                <a:gd name="connsiteY1" fmla="*/ 14803 h 72839"/>
                <a:gd name="connsiteX2" fmla="*/ 17649 w 136138"/>
                <a:gd name="connsiteY2" fmla="*/ 16671 h 72839"/>
                <a:gd name="connsiteX3" fmla="*/ 16749 w 136138"/>
                <a:gd name="connsiteY3" fmla="*/ 19507 h 72839"/>
                <a:gd name="connsiteX4" fmla="*/ 14327 w 136138"/>
                <a:gd name="connsiteY4" fmla="*/ 23035 h 72839"/>
                <a:gd name="connsiteX5" fmla="*/ 13289 w 136138"/>
                <a:gd name="connsiteY5" fmla="*/ 25802 h 72839"/>
                <a:gd name="connsiteX6" fmla="*/ 16472 w 136138"/>
                <a:gd name="connsiteY6" fmla="*/ 26424 h 72839"/>
                <a:gd name="connsiteX7" fmla="*/ 19933 w 136138"/>
                <a:gd name="connsiteY7" fmla="*/ 24695 h 72839"/>
                <a:gd name="connsiteX8" fmla="*/ 22978 w 136138"/>
                <a:gd name="connsiteY8" fmla="*/ 21651 h 72839"/>
                <a:gd name="connsiteX9" fmla="*/ 26162 w 136138"/>
                <a:gd name="connsiteY9" fmla="*/ 18884 h 72839"/>
                <a:gd name="connsiteX10" fmla="*/ 30314 w 136138"/>
                <a:gd name="connsiteY10" fmla="*/ 18124 h 72839"/>
                <a:gd name="connsiteX11" fmla="*/ 31353 w 136138"/>
                <a:gd name="connsiteY11" fmla="*/ 18677 h 72839"/>
                <a:gd name="connsiteX12" fmla="*/ 34813 w 136138"/>
                <a:gd name="connsiteY12" fmla="*/ 21029 h 72839"/>
                <a:gd name="connsiteX13" fmla="*/ 35505 w 136138"/>
                <a:gd name="connsiteY13" fmla="*/ 21790 h 72839"/>
                <a:gd name="connsiteX14" fmla="*/ 34536 w 136138"/>
                <a:gd name="connsiteY14" fmla="*/ 23173 h 72839"/>
                <a:gd name="connsiteX15" fmla="*/ 30107 w 136138"/>
                <a:gd name="connsiteY15" fmla="*/ 25733 h 72839"/>
                <a:gd name="connsiteX16" fmla="*/ 29207 w 136138"/>
                <a:gd name="connsiteY16" fmla="*/ 26978 h 72839"/>
                <a:gd name="connsiteX17" fmla="*/ 31629 w 136138"/>
                <a:gd name="connsiteY17" fmla="*/ 28638 h 72839"/>
                <a:gd name="connsiteX18" fmla="*/ 42150 w 136138"/>
                <a:gd name="connsiteY18" fmla="*/ 28776 h 72839"/>
                <a:gd name="connsiteX19" fmla="*/ 46095 w 136138"/>
                <a:gd name="connsiteY19" fmla="*/ 30021 h 72839"/>
                <a:gd name="connsiteX20" fmla="*/ 42703 w 136138"/>
                <a:gd name="connsiteY20" fmla="*/ 31336 h 72839"/>
                <a:gd name="connsiteX21" fmla="*/ 35644 w 136138"/>
                <a:gd name="connsiteY21" fmla="*/ 33203 h 72839"/>
                <a:gd name="connsiteX22" fmla="*/ 32668 w 136138"/>
                <a:gd name="connsiteY22" fmla="*/ 34933 h 72839"/>
                <a:gd name="connsiteX23" fmla="*/ 38481 w 136138"/>
                <a:gd name="connsiteY23" fmla="*/ 35002 h 72839"/>
                <a:gd name="connsiteX24" fmla="*/ 41319 w 136138"/>
                <a:gd name="connsiteY24" fmla="*/ 35555 h 72839"/>
                <a:gd name="connsiteX25" fmla="*/ 43811 w 136138"/>
                <a:gd name="connsiteY25" fmla="*/ 36869 h 72839"/>
                <a:gd name="connsiteX26" fmla="*/ 40558 w 136138"/>
                <a:gd name="connsiteY26" fmla="*/ 40121 h 72839"/>
                <a:gd name="connsiteX27" fmla="*/ 35436 w 136138"/>
                <a:gd name="connsiteY27" fmla="*/ 40674 h 72839"/>
                <a:gd name="connsiteX28" fmla="*/ 19725 w 136138"/>
                <a:gd name="connsiteY28" fmla="*/ 37769 h 72839"/>
                <a:gd name="connsiteX29" fmla="*/ 17095 w 136138"/>
                <a:gd name="connsiteY29" fmla="*/ 37769 h 72839"/>
                <a:gd name="connsiteX30" fmla="*/ 14604 w 136138"/>
                <a:gd name="connsiteY30" fmla="*/ 38668 h 72839"/>
                <a:gd name="connsiteX31" fmla="*/ 12804 w 136138"/>
                <a:gd name="connsiteY31" fmla="*/ 40812 h 72839"/>
                <a:gd name="connsiteX32" fmla="*/ 12942 w 136138"/>
                <a:gd name="connsiteY32" fmla="*/ 42957 h 72839"/>
                <a:gd name="connsiteX33" fmla="*/ 14396 w 136138"/>
                <a:gd name="connsiteY33" fmla="*/ 44963 h 72839"/>
                <a:gd name="connsiteX34" fmla="*/ 16611 w 136138"/>
                <a:gd name="connsiteY34" fmla="*/ 46830 h 72839"/>
                <a:gd name="connsiteX35" fmla="*/ 21040 w 136138"/>
                <a:gd name="connsiteY35" fmla="*/ 49252 h 72839"/>
                <a:gd name="connsiteX36" fmla="*/ 26023 w 136138"/>
                <a:gd name="connsiteY36" fmla="*/ 50704 h 72839"/>
                <a:gd name="connsiteX37" fmla="*/ 31214 w 136138"/>
                <a:gd name="connsiteY37" fmla="*/ 50981 h 72839"/>
                <a:gd name="connsiteX38" fmla="*/ 59383 w 136138"/>
                <a:gd name="connsiteY38" fmla="*/ 46554 h 72839"/>
                <a:gd name="connsiteX39" fmla="*/ 58276 w 136138"/>
                <a:gd name="connsiteY39" fmla="*/ 49528 h 72839"/>
                <a:gd name="connsiteX40" fmla="*/ 60906 w 136138"/>
                <a:gd name="connsiteY40" fmla="*/ 50773 h 72839"/>
                <a:gd name="connsiteX41" fmla="*/ 64851 w 136138"/>
                <a:gd name="connsiteY41" fmla="*/ 50912 h 72839"/>
                <a:gd name="connsiteX42" fmla="*/ 71910 w 136138"/>
                <a:gd name="connsiteY42" fmla="*/ 50497 h 72839"/>
                <a:gd name="connsiteX43" fmla="*/ 76132 w 136138"/>
                <a:gd name="connsiteY43" fmla="*/ 50843 h 72839"/>
                <a:gd name="connsiteX44" fmla="*/ 92535 w 136138"/>
                <a:gd name="connsiteY44" fmla="*/ 54301 h 72839"/>
                <a:gd name="connsiteX45" fmla="*/ 96134 w 136138"/>
                <a:gd name="connsiteY45" fmla="*/ 55823 h 72839"/>
                <a:gd name="connsiteX46" fmla="*/ 98972 w 136138"/>
                <a:gd name="connsiteY46" fmla="*/ 58797 h 72839"/>
                <a:gd name="connsiteX47" fmla="*/ 100287 w 136138"/>
                <a:gd name="connsiteY47" fmla="*/ 61634 h 72839"/>
                <a:gd name="connsiteX48" fmla="*/ 101187 w 136138"/>
                <a:gd name="connsiteY48" fmla="*/ 64193 h 72839"/>
                <a:gd name="connsiteX49" fmla="*/ 102502 w 136138"/>
                <a:gd name="connsiteY49" fmla="*/ 66476 h 72839"/>
                <a:gd name="connsiteX50" fmla="*/ 104993 w 136138"/>
                <a:gd name="connsiteY50" fmla="*/ 68758 h 72839"/>
                <a:gd name="connsiteX51" fmla="*/ 112399 w 136138"/>
                <a:gd name="connsiteY51" fmla="*/ 71871 h 72839"/>
                <a:gd name="connsiteX52" fmla="*/ 121465 w 136138"/>
                <a:gd name="connsiteY52" fmla="*/ 72840 h 72839"/>
                <a:gd name="connsiteX53" fmla="*/ 129771 w 136138"/>
                <a:gd name="connsiteY53" fmla="*/ 71110 h 72839"/>
                <a:gd name="connsiteX54" fmla="*/ 135100 w 136138"/>
                <a:gd name="connsiteY54" fmla="*/ 66061 h 72839"/>
                <a:gd name="connsiteX55" fmla="*/ 136138 w 136138"/>
                <a:gd name="connsiteY55" fmla="*/ 62810 h 72839"/>
                <a:gd name="connsiteX56" fmla="*/ 135861 w 136138"/>
                <a:gd name="connsiteY56" fmla="*/ 60319 h 72839"/>
                <a:gd name="connsiteX57" fmla="*/ 134408 w 136138"/>
                <a:gd name="connsiteY57" fmla="*/ 58037 h 72839"/>
                <a:gd name="connsiteX58" fmla="*/ 130048 w 136138"/>
                <a:gd name="connsiteY58" fmla="*/ 54094 h 72839"/>
                <a:gd name="connsiteX59" fmla="*/ 124580 w 136138"/>
                <a:gd name="connsiteY59" fmla="*/ 50220 h 72839"/>
                <a:gd name="connsiteX60" fmla="*/ 122850 w 136138"/>
                <a:gd name="connsiteY60" fmla="*/ 49252 h 72839"/>
                <a:gd name="connsiteX61" fmla="*/ 122019 w 136138"/>
                <a:gd name="connsiteY61" fmla="*/ 48906 h 72839"/>
                <a:gd name="connsiteX62" fmla="*/ 121604 w 136138"/>
                <a:gd name="connsiteY62" fmla="*/ 48352 h 72839"/>
                <a:gd name="connsiteX63" fmla="*/ 120012 w 136138"/>
                <a:gd name="connsiteY63" fmla="*/ 44617 h 72839"/>
                <a:gd name="connsiteX64" fmla="*/ 120150 w 136138"/>
                <a:gd name="connsiteY64" fmla="*/ 43856 h 72839"/>
                <a:gd name="connsiteX65" fmla="*/ 120981 w 136138"/>
                <a:gd name="connsiteY65" fmla="*/ 43372 h 72839"/>
                <a:gd name="connsiteX66" fmla="*/ 122365 w 136138"/>
                <a:gd name="connsiteY66" fmla="*/ 41850 h 72839"/>
                <a:gd name="connsiteX67" fmla="*/ 123542 w 136138"/>
                <a:gd name="connsiteY67" fmla="*/ 40051 h 72839"/>
                <a:gd name="connsiteX68" fmla="*/ 124026 w 136138"/>
                <a:gd name="connsiteY68" fmla="*/ 39083 h 72839"/>
                <a:gd name="connsiteX69" fmla="*/ 123888 w 136138"/>
                <a:gd name="connsiteY69" fmla="*/ 38253 h 72839"/>
                <a:gd name="connsiteX70" fmla="*/ 123057 w 136138"/>
                <a:gd name="connsiteY70" fmla="*/ 36869 h 72839"/>
                <a:gd name="connsiteX71" fmla="*/ 121742 w 136138"/>
                <a:gd name="connsiteY71" fmla="*/ 35486 h 72839"/>
                <a:gd name="connsiteX72" fmla="*/ 115998 w 136138"/>
                <a:gd name="connsiteY72" fmla="*/ 30575 h 72839"/>
                <a:gd name="connsiteX73" fmla="*/ 113921 w 136138"/>
                <a:gd name="connsiteY73" fmla="*/ 29260 h 72839"/>
                <a:gd name="connsiteX74" fmla="*/ 107069 w 136138"/>
                <a:gd name="connsiteY74" fmla="*/ 26009 h 72839"/>
                <a:gd name="connsiteX75" fmla="*/ 98764 w 136138"/>
                <a:gd name="connsiteY75" fmla="*/ 27669 h 72839"/>
                <a:gd name="connsiteX76" fmla="*/ 94681 w 136138"/>
                <a:gd name="connsiteY76" fmla="*/ 27462 h 72839"/>
                <a:gd name="connsiteX77" fmla="*/ 92604 w 136138"/>
                <a:gd name="connsiteY77" fmla="*/ 25041 h 72839"/>
                <a:gd name="connsiteX78" fmla="*/ 92881 w 136138"/>
                <a:gd name="connsiteY78" fmla="*/ 23657 h 72839"/>
                <a:gd name="connsiteX79" fmla="*/ 93712 w 136138"/>
                <a:gd name="connsiteY79" fmla="*/ 22620 h 72839"/>
                <a:gd name="connsiteX80" fmla="*/ 94404 w 136138"/>
                <a:gd name="connsiteY80" fmla="*/ 21444 h 72839"/>
                <a:gd name="connsiteX81" fmla="*/ 93989 w 136138"/>
                <a:gd name="connsiteY81" fmla="*/ 19922 h 72839"/>
                <a:gd name="connsiteX82" fmla="*/ 93020 w 136138"/>
                <a:gd name="connsiteY82" fmla="*/ 19023 h 72839"/>
                <a:gd name="connsiteX83" fmla="*/ 91566 w 136138"/>
                <a:gd name="connsiteY83" fmla="*/ 18677 h 72839"/>
                <a:gd name="connsiteX84" fmla="*/ 90044 w 136138"/>
                <a:gd name="connsiteY84" fmla="*/ 18469 h 72839"/>
                <a:gd name="connsiteX85" fmla="*/ 88729 w 136138"/>
                <a:gd name="connsiteY85" fmla="*/ 18124 h 72839"/>
                <a:gd name="connsiteX86" fmla="*/ 81046 w 136138"/>
                <a:gd name="connsiteY86" fmla="*/ 14665 h 72839"/>
                <a:gd name="connsiteX87" fmla="*/ 77516 w 136138"/>
                <a:gd name="connsiteY87" fmla="*/ 13904 h 72839"/>
                <a:gd name="connsiteX88" fmla="*/ 72879 w 136138"/>
                <a:gd name="connsiteY88" fmla="*/ 14665 h 72839"/>
                <a:gd name="connsiteX89" fmla="*/ 69280 w 136138"/>
                <a:gd name="connsiteY89" fmla="*/ 15979 h 72839"/>
                <a:gd name="connsiteX90" fmla="*/ 67619 w 136138"/>
                <a:gd name="connsiteY90" fmla="*/ 16809 h 72839"/>
                <a:gd name="connsiteX91" fmla="*/ 66304 w 136138"/>
                <a:gd name="connsiteY91" fmla="*/ 17708 h 72839"/>
                <a:gd name="connsiteX92" fmla="*/ 65474 w 136138"/>
                <a:gd name="connsiteY92" fmla="*/ 19092 h 72839"/>
                <a:gd name="connsiteX93" fmla="*/ 65128 w 136138"/>
                <a:gd name="connsiteY93" fmla="*/ 20614 h 72839"/>
                <a:gd name="connsiteX94" fmla="*/ 64366 w 136138"/>
                <a:gd name="connsiteY94" fmla="*/ 21997 h 72839"/>
                <a:gd name="connsiteX95" fmla="*/ 62636 w 136138"/>
                <a:gd name="connsiteY95" fmla="*/ 23242 h 72839"/>
                <a:gd name="connsiteX96" fmla="*/ 62636 w 136138"/>
                <a:gd name="connsiteY96" fmla="*/ 21651 h 72839"/>
                <a:gd name="connsiteX97" fmla="*/ 62082 w 136138"/>
                <a:gd name="connsiteY97" fmla="*/ 20406 h 72839"/>
                <a:gd name="connsiteX98" fmla="*/ 60975 w 136138"/>
                <a:gd name="connsiteY98" fmla="*/ 19507 h 72839"/>
                <a:gd name="connsiteX99" fmla="*/ 59452 w 136138"/>
                <a:gd name="connsiteY99" fmla="*/ 19023 h 72839"/>
                <a:gd name="connsiteX100" fmla="*/ 61321 w 136138"/>
                <a:gd name="connsiteY100" fmla="*/ 12590 h 72839"/>
                <a:gd name="connsiteX101" fmla="*/ 55923 w 136138"/>
                <a:gd name="connsiteY101" fmla="*/ 6917 h 72839"/>
                <a:gd name="connsiteX102" fmla="*/ 47686 w 136138"/>
                <a:gd name="connsiteY102" fmla="*/ 2698 h 72839"/>
                <a:gd name="connsiteX103" fmla="*/ 41181 w 136138"/>
                <a:gd name="connsiteY103" fmla="*/ 484 h 72839"/>
                <a:gd name="connsiteX104" fmla="*/ 36682 w 136138"/>
                <a:gd name="connsiteY104" fmla="*/ 0 h 72839"/>
                <a:gd name="connsiteX105" fmla="*/ 32045 w 136138"/>
                <a:gd name="connsiteY105" fmla="*/ 138 h 72839"/>
                <a:gd name="connsiteX106" fmla="*/ 22840 w 136138"/>
                <a:gd name="connsiteY106" fmla="*/ 1245 h 72839"/>
                <a:gd name="connsiteX107" fmla="*/ 7890 w 136138"/>
                <a:gd name="connsiteY107" fmla="*/ 761 h 72839"/>
                <a:gd name="connsiteX108" fmla="*/ 4430 w 136138"/>
                <a:gd name="connsiteY108" fmla="*/ 1314 h 72839"/>
                <a:gd name="connsiteX109" fmla="*/ 2353 w 136138"/>
                <a:gd name="connsiteY109" fmla="*/ 3874 h 72839"/>
                <a:gd name="connsiteX110" fmla="*/ 623 w 136138"/>
                <a:gd name="connsiteY110" fmla="*/ 8093 h 72839"/>
                <a:gd name="connsiteX111" fmla="*/ 0 w 136138"/>
                <a:gd name="connsiteY111" fmla="*/ 12520 h 72839"/>
                <a:gd name="connsiteX112" fmla="*/ 969 w 136138"/>
                <a:gd name="connsiteY112" fmla="*/ 15633 h 72839"/>
                <a:gd name="connsiteX113" fmla="*/ 4637 w 136138"/>
                <a:gd name="connsiteY113" fmla="*/ 16325 h 7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36138" h="72839">
                  <a:moveTo>
                    <a:pt x="4637" y="16325"/>
                  </a:moveTo>
                  <a:lnTo>
                    <a:pt x="14604" y="14803"/>
                  </a:lnTo>
                  <a:lnTo>
                    <a:pt x="17649" y="16671"/>
                  </a:lnTo>
                  <a:lnTo>
                    <a:pt x="16749" y="19507"/>
                  </a:lnTo>
                  <a:lnTo>
                    <a:pt x="14327" y="23035"/>
                  </a:lnTo>
                  <a:lnTo>
                    <a:pt x="13289" y="25802"/>
                  </a:lnTo>
                  <a:lnTo>
                    <a:pt x="16472" y="26424"/>
                  </a:lnTo>
                  <a:lnTo>
                    <a:pt x="19933" y="24695"/>
                  </a:lnTo>
                  <a:lnTo>
                    <a:pt x="22978" y="21651"/>
                  </a:lnTo>
                  <a:lnTo>
                    <a:pt x="26162" y="18884"/>
                  </a:lnTo>
                  <a:lnTo>
                    <a:pt x="30314" y="18124"/>
                  </a:lnTo>
                  <a:lnTo>
                    <a:pt x="31353" y="18677"/>
                  </a:lnTo>
                  <a:lnTo>
                    <a:pt x="34813" y="21029"/>
                  </a:lnTo>
                  <a:lnTo>
                    <a:pt x="35505" y="21790"/>
                  </a:lnTo>
                  <a:lnTo>
                    <a:pt x="34536" y="23173"/>
                  </a:lnTo>
                  <a:lnTo>
                    <a:pt x="30107" y="25733"/>
                  </a:lnTo>
                  <a:lnTo>
                    <a:pt x="29207" y="26978"/>
                  </a:lnTo>
                  <a:lnTo>
                    <a:pt x="31629" y="28638"/>
                  </a:lnTo>
                  <a:lnTo>
                    <a:pt x="42150" y="28776"/>
                  </a:lnTo>
                  <a:lnTo>
                    <a:pt x="46095" y="30021"/>
                  </a:lnTo>
                  <a:lnTo>
                    <a:pt x="42703" y="31336"/>
                  </a:lnTo>
                  <a:lnTo>
                    <a:pt x="35644" y="33203"/>
                  </a:lnTo>
                  <a:lnTo>
                    <a:pt x="32668" y="34933"/>
                  </a:lnTo>
                  <a:lnTo>
                    <a:pt x="38481" y="35002"/>
                  </a:lnTo>
                  <a:lnTo>
                    <a:pt x="41319" y="35555"/>
                  </a:lnTo>
                  <a:lnTo>
                    <a:pt x="43811" y="36869"/>
                  </a:lnTo>
                  <a:lnTo>
                    <a:pt x="40558" y="40121"/>
                  </a:lnTo>
                  <a:lnTo>
                    <a:pt x="35436" y="40674"/>
                  </a:lnTo>
                  <a:lnTo>
                    <a:pt x="19725" y="37769"/>
                  </a:lnTo>
                  <a:lnTo>
                    <a:pt x="17095" y="37769"/>
                  </a:lnTo>
                  <a:lnTo>
                    <a:pt x="14604" y="38668"/>
                  </a:lnTo>
                  <a:lnTo>
                    <a:pt x="12804" y="40812"/>
                  </a:lnTo>
                  <a:lnTo>
                    <a:pt x="12942" y="42957"/>
                  </a:lnTo>
                  <a:lnTo>
                    <a:pt x="14396" y="44963"/>
                  </a:lnTo>
                  <a:lnTo>
                    <a:pt x="16611" y="46830"/>
                  </a:lnTo>
                  <a:lnTo>
                    <a:pt x="21040" y="49252"/>
                  </a:lnTo>
                  <a:lnTo>
                    <a:pt x="26023" y="50704"/>
                  </a:lnTo>
                  <a:lnTo>
                    <a:pt x="31214" y="50981"/>
                  </a:lnTo>
                  <a:lnTo>
                    <a:pt x="59383" y="46554"/>
                  </a:lnTo>
                  <a:lnTo>
                    <a:pt x="58276" y="49528"/>
                  </a:lnTo>
                  <a:lnTo>
                    <a:pt x="60906" y="50773"/>
                  </a:lnTo>
                  <a:lnTo>
                    <a:pt x="64851" y="50912"/>
                  </a:lnTo>
                  <a:lnTo>
                    <a:pt x="71910" y="50497"/>
                  </a:lnTo>
                  <a:lnTo>
                    <a:pt x="76132" y="50843"/>
                  </a:lnTo>
                  <a:lnTo>
                    <a:pt x="92535" y="54301"/>
                  </a:lnTo>
                  <a:lnTo>
                    <a:pt x="96134" y="55823"/>
                  </a:lnTo>
                  <a:lnTo>
                    <a:pt x="98972" y="58797"/>
                  </a:lnTo>
                  <a:lnTo>
                    <a:pt x="100287" y="61634"/>
                  </a:lnTo>
                  <a:lnTo>
                    <a:pt x="101187" y="64193"/>
                  </a:lnTo>
                  <a:lnTo>
                    <a:pt x="102502" y="66476"/>
                  </a:lnTo>
                  <a:lnTo>
                    <a:pt x="104993" y="68758"/>
                  </a:lnTo>
                  <a:lnTo>
                    <a:pt x="112399" y="71871"/>
                  </a:lnTo>
                  <a:lnTo>
                    <a:pt x="121465" y="72840"/>
                  </a:lnTo>
                  <a:lnTo>
                    <a:pt x="129771" y="71110"/>
                  </a:lnTo>
                  <a:lnTo>
                    <a:pt x="135100" y="66061"/>
                  </a:lnTo>
                  <a:lnTo>
                    <a:pt x="136138" y="62810"/>
                  </a:lnTo>
                  <a:lnTo>
                    <a:pt x="135861" y="60319"/>
                  </a:lnTo>
                  <a:lnTo>
                    <a:pt x="134408" y="58037"/>
                  </a:lnTo>
                  <a:lnTo>
                    <a:pt x="130048" y="54094"/>
                  </a:lnTo>
                  <a:lnTo>
                    <a:pt x="124580" y="50220"/>
                  </a:lnTo>
                  <a:lnTo>
                    <a:pt x="122850" y="49252"/>
                  </a:lnTo>
                  <a:lnTo>
                    <a:pt x="122019" y="48906"/>
                  </a:lnTo>
                  <a:lnTo>
                    <a:pt x="121604" y="48352"/>
                  </a:lnTo>
                  <a:lnTo>
                    <a:pt x="120012" y="44617"/>
                  </a:lnTo>
                  <a:lnTo>
                    <a:pt x="120150" y="43856"/>
                  </a:lnTo>
                  <a:lnTo>
                    <a:pt x="120981" y="43372"/>
                  </a:lnTo>
                  <a:lnTo>
                    <a:pt x="122365" y="41850"/>
                  </a:lnTo>
                  <a:lnTo>
                    <a:pt x="123542" y="40051"/>
                  </a:lnTo>
                  <a:lnTo>
                    <a:pt x="124026" y="39083"/>
                  </a:lnTo>
                  <a:lnTo>
                    <a:pt x="123888" y="38253"/>
                  </a:lnTo>
                  <a:lnTo>
                    <a:pt x="123057" y="36869"/>
                  </a:lnTo>
                  <a:lnTo>
                    <a:pt x="121742" y="35486"/>
                  </a:lnTo>
                  <a:lnTo>
                    <a:pt x="115998" y="30575"/>
                  </a:lnTo>
                  <a:lnTo>
                    <a:pt x="113921" y="29260"/>
                  </a:lnTo>
                  <a:lnTo>
                    <a:pt x="107069" y="26009"/>
                  </a:lnTo>
                  <a:lnTo>
                    <a:pt x="98764" y="27669"/>
                  </a:lnTo>
                  <a:lnTo>
                    <a:pt x="94681" y="27462"/>
                  </a:lnTo>
                  <a:lnTo>
                    <a:pt x="92604" y="25041"/>
                  </a:lnTo>
                  <a:lnTo>
                    <a:pt x="92881" y="23657"/>
                  </a:lnTo>
                  <a:lnTo>
                    <a:pt x="93712" y="22620"/>
                  </a:lnTo>
                  <a:lnTo>
                    <a:pt x="94404" y="21444"/>
                  </a:lnTo>
                  <a:lnTo>
                    <a:pt x="93989" y="19922"/>
                  </a:lnTo>
                  <a:lnTo>
                    <a:pt x="93020" y="19023"/>
                  </a:lnTo>
                  <a:lnTo>
                    <a:pt x="91566" y="18677"/>
                  </a:lnTo>
                  <a:lnTo>
                    <a:pt x="90044" y="18469"/>
                  </a:lnTo>
                  <a:lnTo>
                    <a:pt x="88729" y="18124"/>
                  </a:lnTo>
                  <a:lnTo>
                    <a:pt x="81046" y="14665"/>
                  </a:lnTo>
                  <a:lnTo>
                    <a:pt x="77516" y="13904"/>
                  </a:lnTo>
                  <a:lnTo>
                    <a:pt x="72879" y="14665"/>
                  </a:lnTo>
                  <a:lnTo>
                    <a:pt x="69280" y="15979"/>
                  </a:lnTo>
                  <a:lnTo>
                    <a:pt x="67619" y="16809"/>
                  </a:lnTo>
                  <a:lnTo>
                    <a:pt x="66304" y="17708"/>
                  </a:lnTo>
                  <a:lnTo>
                    <a:pt x="65474" y="19092"/>
                  </a:lnTo>
                  <a:lnTo>
                    <a:pt x="65128" y="20614"/>
                  </a:lnTo>
                  <a:lnTo>
                    <a:pt x="64366" y="21997"/>
                  </a:lnTo>
                  <a:lnTo>
                    <a:pt x="62636" y="23242"/>
                  </a:lnTo>
                  <a:lnTo>
                    <a:pt x="62636" y="21651"/>
                  </a:lnTo>
                  <a:lnTo>
                    <a:pt x="62082" y="20406"/>
                  </a:lnTo>
                  <a:lnTo>
                    <a:pt x="60975" y="19507"/>
                  </a:lnTo>
                  <a:lnTo>
                    <a:pt x="59452" y="19023"/>
                  </a:lnTo>
                  <a:lnTo>
                    <a:pt x="61321" y="12590"/>
                  </a:lnTo>
                  <a:lnTo>
                    <a:pt x="55923" y="6917"/>
                  </a:lnTo>
                  <a:lnTo>
                    <a:pt x="47686" y="2698"/>
                  </a:lnTo>
                  <a:lnTo>
                    <a:pt x="41181" y="484"/>
                  </a:lnTo>
                  <a:lnTo>
                    <a:pt x="36682" y="0"/>
                  </a:lnTo>
                  <a:lnTo>
                    <a:pt x="32045" y="138"/>
                  </a:lnTo>
                  <a:lnTo>
                    <a:pt x="22840" y="1245"/>
                  </a:lnTo>
                  <a:lnTo>
                    <a:pt x="7890" y="761"/>
                  </a:lnTo>
                  <a:lnTo>
                    <a:pt x="4430" y="1314"/>
                  </a:lnTo>
                  <a:lnTo>
                    <a:pt x="2353" y="3874"/>
                  </a:lnTo>
                  <a:lnTo>
                    <a:pt x="623" y="8093"/>
                  </a:lnTo>
                  <a:lnTo>
                    <a:pt x="0" y="12520"/>
                  </a:lnTo>
                  <a:lnTo>
                    <a:pt x="969" y="15633"/>
                  </a:lnTo>
                  <a:lnTo>
                    <a:pt x="4637" y="1632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8" name="Freeform 3797">
              <a:extLst>
                <a:ext uri="{FF2B5EF4-FFF2-40B4-BE49-F238E27FC236}">
                  <a16:creationId xmlns:a16="http://schemas.microsoft.com/office/drawing/2014/main" id="{0693EE00-11C8-7AF1-C9E9-9F9013C214C7}"/>
                </a:ext>
              </a:extLst>
            </p:cNvPr>
            <p:cNvSpPr/>
            <p:nvPr/>
          </p:nvSpPr>
          <p:spPr>
            <a:xfrm>
              <a:off x="2111332" y="2100317"/>
              <a:ext cx="195616" cy="111197"/>
            </a:xfrm>
            <a:custGeom>
              <a:avLst/>
              <a:gdLst>
                <a:gd name="connsiteX0" fmla="*/ 41928 w 146878"/>
                <a:gd name="connsiteY0" fmla="*/ 5188 h 83492"/>
                <a:gd name="connsiteX1" fmla="*/ 46496 w 146878"/>
                <a:gd name="connsiteY1" fmla="*/ 5741 h 83492"/>
                <a:gd name="connsiteX2" fmla="*/ 53002 w 146878"/>
                <a:gd name="connsiteY2" fmla="*/ 7886 h 83492"/>
                <a:gd name="connsiteX3" fmla="*/ 61169 w 146878"/>
                <a:gd name="connsiteY3" fmla="*/ 12105 h 83492"/>
                <a:gd name="connsiteX4" fmla="*/ 66568 w 146878"/>
                <a:gd name="connsiteY4" fmla="*/ 17778 h 83492"/>
                <a:gd name="connsiteX5" fmla="*/ 64699 w 146878"/>
                <a:gd name="connsiteY5" fmla="*/ 24211 h 83492"/>
                <a:gd name="connsiteX6" fmla="*/ 66291 w 146878"/>
                <a:gd name="connsiteY6" fmla="*/ 24695 h 83492"/>
                <a:gd name="connsiteX7" fmla="*/ 67398 w 146878"/>
                <a:gd name="connsiteY7" fmla="*/ 25663 h 83492"/>
                <a:gd name="connsiteX8" fmla="*/ 67952 w 146878"/>
                <a:gd name="connsiteY8" fmla="*/ 26909 h 83492"/>
                <a:gd name="connsiteX9" fmla="*/ 67952 w 146878"/>
                <a:gd name="connsiteY9" fmla="*/ 28430 h 83492"/>
                <a:gd name="connsiteX10" fmla="*/ 69682 w 146878"/>
                <a:gd name="connsiteY10" fmla="*/ 27185 h 83492"/>
                <a:gd name="connsiteX11" fmla="*/ 70374 w 146878"/>
                <a:gd name="connsiteY11" fmla="*/ 25802 h 83492"/>
                <a:gd name="connsiteX12" fmla="*/ 70789 w 146878"/>
                <a:gd name="connsiteY12" fmla="*/ 24349 h 83492"/>
                <a:gd name="connsiteX13" fmla="*/ 71620 w 146878"/>
                <a:gd name="connsiteY13" fmla="*/ 22966 h 83492"/>
                <a:gd name="connsiteX14" fmla="*/ 72866 w 146878"/>
                <a:gd name="connsiteY14" fmla="*/ 22066 h 83492"/>
                <a:gd name="connsiteX15" fmla="*/ 74527 w 146878"/>
                <a:gd name="connsiteY15" fmla="*/ 21236 h 83492"/>
                <a:gd name="connsiteX16" fmla="*/ 78126 w 146878"/>
                <a:gd name="connsiteY16" fmla="*/ 19922 h 83492"/>
                <a:gd name="connsiteX17" fmla="*/ 82763 w 146878"/>
                <a:gd name="connsiteY17" fmla="*/ 19161 h 83492"/>
                <a:gd name="connsiteX18" fmla="*/ 86362 w 146878"/>
                <a:gd name="connsiteY18" fmla="*/ 19853 h 83492"/>
                <a:gd name="connsiteX19" fmla="*/ 94044 w 146878"/>
                <a:gd name="connsiteY19" fmla="*/ 23312 h 83492"/>
                <a:gd name="connsiteX20" fmla="*/ 95359 w 146878"/>
                <a:gd name="connsiteY20" fmla="*/ 23657 h 83492"/>
                <a:gd name="connsiteX21" fmla="*/ 96882 w 146878"/>
                <a:gd name="connsiteY21" fmla="*/ 23865 h 83492"/>
                <a:gd name="connsiteX22" fmla="*/ 98335 w 146878"/>
                <a:gd name="connsiteY22" fmla="*/ 24211 h 83492"/>
                <a:gd name="connsiteX23" fmla="*/ 99374 w 146878"/>
                <a:gd name="connsiteY23" fmla="*/ 25110 h 83492"/>
                <a:gd name="connsiteX24" fmla="*/ 99720 w 146878"/>
                <a:gd name="connsiteY24" fmla="*/ 26632 h 83492"/>
                <a:gd name="connsiteX25" fmla="*/ 99097 w 146878"/>
                <a:gd name="connsiteY25" fmla="*/ 27808 h 83492"/>
                <a:gd name="connsiteX26" fmla="*/ 98266 w 146878"/>
                <a:gd name="connsiteY26" fmla="*/ 28915 h 83492"/>
                <a:gd name="connsiteX27" fmla="*/ 97989 w 146878"/>
                <a:gd name="connsiteY27" fmla="*/ 30298 h 83492"/>
                <a:gd name="connsiteX28" fmla="*/ 100066 w 146878"/>
                <a:gd name="connsiteY28" fmla="*/ 32650 h 83492"/>
                <a:gd name="connsiteX29" fmla="*/ 104149 w 146878"/>
                <a:gd name="connsiteY29" fmla="*/ 32927 h 83492"/>
                <a:gd name="connsiteX30" fmla="*/ 112455 w 146878"/>
                <a:gd name="connsiteY30" fmla="*/ 31266 h 83492"/>
                <a:gd name="connsiteX31" fmla="*/ 119306 w 146878"/>
                <a:gd name="connsiteY31" fmla="*/ 34448 h 83492"/>
                <a:gd name="connsiteX32" fmla="*/ 121383 w 146878"/>
                <a:gd name="connsiteY32" fmla="*/ 35763 h 83492"/>
                <a:gd name="connsiteX33" fmla="*/ 127196 w 146878"/>
                <a:gd name="connsiteY33" fmla="*/ 40674 h 83492"/>
                <a:gd name="connsiteX34" fmla="*/ 128442 w 146878"/>
                <a:gd name="connsiteY34" fmla="*/ 42057 h 83492"/>
                <a:gd name="connsiteX35" fmla="*/ 129273 w 146878"/>
                <a:gd name="connsiteY35" fmla="*/ 43441 h 83492"/>
                <a:gd name="connsiteX36" fmla="*/ 129480 w 146878"/>
                <a:gd name="connsiteY36" fmla="*/ 44271 h 83492"/>
                <a:gd name="connsiteX37" fmla="*/ 128996 w 146878"/>
                <a:gd name="connsiteY37" fmla="*/ 45309 h 83492"/>
                <a:gd name="connsiteX38" fmla="*/ 127750 w 146878"/>
                <a:gd name="connsiteY38" fmla="*/ 47107 h 83492"/>
                <a:gd name="connsiteX39" fmla="*/ 126366 w 146878"/>
                <a:gd name="connsiteY39" fmla="*/ 48629 h 83492"/>
                <a:gd name="connsiteX40" fmla="*/ 125535 w 146878"/>
                <a:gd name="connsiteY40" fmla="*/ 49113 h 83492"/>
                <a:gd name="connsiteX41" fmla="*/ 125397 w 146878"/>
                <a:gd name="connsiteY41" fmla="*/ 49874 h 83492"/>
                <a:gd name="connsiteX42" fmla="*/ 126989 w 146878"/>
                <a:gd name="connsiteY42" fmla="*/ 53609 h 83492"/>
                <a:gd name="connsiteX43" fmla="*/ 127404 w 146878"/>
                <a:gd name="connsiteY43" fmla="*/ 54163 h 83492"/>
                <a:gd name="connsiteX44" fmla="*/ 128165 w 146878"/>
                <a:gd name="connsiteY44" fmla="*/ 54509 h 83492"/>
                <a:gd name="connsiteX45" fmla="*/ 129896 w 146878"/>
                <a:gd name="connsiteY45" fmla="*/ 55477 h 83492"/>
                <a:gd name="connsiteX46" fmla="*/ 135433 w 146878"/>
                <a:gd name="connsiteY46" fmla="*/ 59420 h 83492"/>
                <a:gd name="connsiteX47" fmla="*/ 139724 w 146878"/>
                <a:gd name="connsiteY47" fmla="*/ 63363 h 83492"/>
                <a:gd name="connsiteX48" fmla="*/ 141177 w 146878"/>
                <a:gd name="connsiteY48" fmla="*/ 65646 h 83492"/>
                <a:gd name="connsiteX49" fmla="*/ 141454 w 146878"/>
                <a:gd name="connsiteY49" fmla="*/ 68136 h 83492"/>
                <a:gd name="connsiteX50" fmla="*/ 140416 w 146878"/>
                <a:gd name="connsiteY50" fmla="*/ 71387 h 83492"/>
                <a:gd name="connsiteX51" fmla="*/ 135017 w 146878"/>
                <a:gd name="connsiteY51" fmla="*/ 76437 h 83492"/>
                <a:gd name="connsiteX52" fmla="*/ 126712 w 146878"/>
                <a:gd name="connsiteY52" fmla="*/ 78166 h 83492"/>
                <a:gd name="connsiteX53" fmla="*/ 117645 w 146878"/>
                <a:gd name="connsiteY53" fmla="*/ 77198 h 83492"/>
                <a:gd name="connsiteX54" fmla="*/ 110240 w 146878"/>
                <a:gd name="connsiteY54" fmla="*/ 74085 h 83492"/>
                <a:gd name="connsiteX55" fmla="*/ 107748 w 146878"/>
                <a:gd name="connsiteY55" fmla="*/ 71802 h 83492"/>
                <a:gd name="connsiteX56" fmla="*/ 106502 w 146878"/>
                <a:gd name="connsiteY56" fmla="*/ 69450 h 83492"/>
                <a:gd name="connsiteX57" fmla="*/ 105603 w 146878"/>
                <a:gd name="connsiteY57" fmla="*/ 66891 h 83492"/>
                <a:gd name="connsiteX58" fmla="*/ 104218 w 146878"/>
                <a:gd name="connsiteY58" fmla="*/ 64055 h 83492"/>
                <a:gd name="connsiteX59" fmla="*/ 101381 w 146878"/>
                <a:gd name="connsiteY59" fmla="*/ 61149 h 83492"/>
                <a:gd name="connsiteX60" fmla="*/ 97782 w 146878"/>
                <a:gd name="connsiteY60" fmla="*/ 59558 h 83492"/>
                <a:gd name="connsiteX61" fmla="*/ 81379 w 146878"/>
                <a:gd name="connsiteY61" fmla="*/ 56169 h 83492"/>
                <a:gd name="connsiteX62" fmla="*/ 77157 w 146878"/>
                <a:gd name="connsiteY62" fmla="*/ 55823 h 83492"/>
                <a:gd name="connsiteX63" fmla="*/ 70097 w 146878"/>
                <a:gd name="connsiteY63" fmla="*/ 56238 h 83492"/>
                <a:gd name="connsiteX64" fmla="*/ 66221 w 146878"/>
                <a:gd name="connsiteY64" fmla="*/ 56100 h 83492"/>
                <a:gd name="connsiteX65" fmla="*/ 63592 w 146878"/>
                <a:gd name="connsiteY65" fmla="*/ 54855 h 83492"/>
                <a:gd name="connsiteX66" fmla="*/ 64699 w 146878"/>
                <a:gd name="connsiteY66" fmla="*/ 51811 h 83492"/>
                <a:gd name="connsiteX67" fmla="*/ 36530 w 146878"/>
                <a:gd name="connsiteY67" fmla="*/ 56307 h 83492"/>
                <a:gd name="connsiteX68" fmla="*/ 31339 w 146878"/>
                <a:gd name="connsiteY68" fmla="*/ 55961 h 83492"/>
                <a:gd name="connsiteX69" fmla="*/ 26356 w 146878"/>
                <a:gd name="connsiteY69" fmla="*/ 54578 h 83492"/>
                <a:gd name="connsiteX70" fmla="*/ 21857 w 146878"/>
                <a:gd name="connsiteY70" fmla="*/ 52157 h 83492"/>
                <a:gd name="connsiteX71" fmla="*/ 19712 w 146878"/>
                <a:gd name="connsiteY71" fmla="*/ 50289 h 83492"/>
                <a:gd name="connsiteX72" fmla="*/ 18258 w 146878"/>
                <a:gd name="connsiteY72" fmla="*/ 48283 h 83492"/>
                <a:gd name="connsiteX73" fmla="*/ 18120 w 146878"/>
                <a:gd name="connsiteY73" fmla="*/ 46139 h 83492"/>
                <a:gd name="connsiteX74" fmla="*/ 19919 w 146878"/>
                <a:gd name="connsiteY74" fmla="*/ 44064 h 83492"/>
                <a:gd name="connsiteX75" fmla="*/ 22342 w 146878"/>
                <a:gd name="connsiteY75" fmla="*/ 43164 h 83492"/>
                <a:gd name="connsiteX76" fmla="*/ 25041 w 146878"/>
                <a:gd name="connsiteY76" fmla="*/ 43164 h 83492"/>
                <a:gd name="connsiteX77" fmla="*/ 40683 w 146878"/>
                <a:gd name="connsiteY77" fmla="*/ 46070 h 83492"/>
                <a:gd name="connsiteX78" fmla="*/ 45873 w 146878"/>
                <a:gd name="connsiteY78" fmla="*/ 45516 h 83492"/>
                <a:gd name="connsiteX79" fmla="*/ 49057 w 146878"/>
                <a:gd name="connsiteY79" fmla="*/ 42334 h 83492"/>
                <a:gd name="connsiteX80" fmla="*/ 46635 w 146878"/>
                <a:gd name="connsiteY80" fmla="*/ 40951 h 83492"/>
                <a:gd name="connsiteX81" fmla="*/ 43797 w 146878"/>
                <a:gd name="connsiteY81" fmla="*/ 40467 h 83492"/>
                <a:gd name="connsiteX82" fmla="*/ 37914 w 146878"/>
                <a:gd name="connsiteY82" fmla="*/ 40328 h 83492"/>
                <a:gd name="connsiteX83" fmla="*/ 40890 w 146878"/>
                <a:gd name="connsiteY83" fmla="*/ 38599 h 83492"/>
                <a:gd name="connsiteX84" fmla="*/ 47950 w 146878"/>
                <a:gd name="connsiteY84" fmla="*/ 36731 h 83492"/>
                <a:gd name="connsiteX85" fmla="*/ 51341 w 146878"/>
                <a:gd name="connsiteY85" fmla="*/ 35417 h 83492"/>
                <a:gd name="connsiteX86" fmla="*/ 47396 w 146878"/>
                <a:gd name="connsiteY86" fmla="*/ 34172 h 83492"/>
                <a:gd name="connsiteX87" fmla="*/ 36876 w 146878"/>
                <a:gd name="connsiteY87" fmla="*/ 34033 h 83492"/>
                <a:gd name="connsiteX88" fmla="*/ 34454 w 146878"/>
                <a:gd name="connsiteY88" fmla="*/ 32373 h 83492"/>
                <a:gd name="connsiteX89" fmla="*/ 35353 w 146878"/>
                <a:gd name="connsiteY89" fmla="*/ 31128 h 83492"/>
                <a:gd name="connsiteX90" fmla="*/ 39714 w 146878"/>
                <a:gd name="connsiteY90" fmla="*/ 28569 h 83492"/>
                <a:gd name="connsiteX91" fmla="*/ 40752 w 146878"/>
                <a:gd name="connsiteY91" fmla="*/ 27185 h 83492"/>
                <a:gd name="connsiteX92" fmla="*/ 40060 w 146878"/>
                <a:gd name="connsiteY92" fmla="*/ 26493 h 83492"/>
                <a:gd name="connsiteX93" fmla="*/ 36668 w 146878"/>
                <a:gd name="connsiteY93" fmla="*/ 24142 h 83492"/>
                <a:gd name="connsiteX94" fmla="*/ 35630 w 146878"/>
                <a:gd name="connsiteY94" fmla="*/ 23588 h 83492"/>
                <a:gd name="connsiteX95" fmla="*/ 31478 w 146878"/>
                <a:gd name="connsiteY95" fmla="*/ 24349 h 83492"/>
                <a:gd name="connsiteX96" fmla="*/ 28294 w 146878"/>
                <a:gd name="connsiteY96" fmla="*/ 27116 h 83492"/>
                <a:gd name="connsiteX97" fmla="*/ 25249 w 146878"/>
                <a:gd name="connsiteY97" fmla="*/ 30160 h 83492"/>
                <a:gd name="connsiteX98" fmla="*/ 21788 w 146878"/>
                <a:gd name="connsiteY98" fmla="*/ 31889 h 83492"/>
                <a:gd name="connsiteX99" fmla="*/ 18535 w 146878"/>
                <a:gd name="connsiteY99" fmla="*/ 31266 h 83492"/>
                <a:gd name="connsiteX100" fmla="*/ 19573 w 146878"/>
                <a:gd name="connsiteY100" fmla="*/ 28500 h 83492"/>
                <a:gd name="connsiteX101" fmla="*/ 21996 w 146878"/>
                <a:gd name="connsiteY101" fmla="*/ 25041 h 83492"/>
                <a:gd name="connsiteX102" fmla="*/ 22895 w 146878"/>
                <a:gd name="connsiteY102" fmla="*/ 22205 h 83492"/>
                <a:gd name="connsiteX103" fmla="*/ 19850 w 146878"/>
                <a:gd name="connsiteY103" fmla="*/ 20337 h 83492"/>
                <a:gd name="connsiteX104" fmla="*/ 9884 w 146878"/>
                <a:gd name="connsiteY104" fmla="*/ 21859 h 83492"/>
                <a:gd name="connsiteX105" fmla="*/ 6216 w 146878"/>
                <a:gd name="connsiteY105" fmla="*/ 21167 h 83492"/>
                <a:gd name="connsiteX106" fmla="*/ 5177 w 146878"/>
                <a:gd name="connsiteY106" fmla="*/ 18054 h 83492"/>
                <a:gd name="connsiteX107" fmla="*/ 5800 w 146878"/>
                <a:gd name="connsiteY107" fmla="*/ 13627 h 83492"/>
                <a:gd name="connsiteX108" fmla="*/ 7461 w 146878"/>
                <a:gd name="connsiteY108" fmla="*/ 9408 h 83492"/>
                <a:gd name="connsiteX109" fmla="*/ 9607 w 146878"/>
                <a:gd name="connsiteY109" fmla="*/ 6917 h 83492"/>
                <a:gd name="connsiteX110" fmla="*/ 13067 w 146878"/>
                <a:gd name="connsiteY110" fmla="*/ 6364 h 83492"/>
                <a:gd name="connsiteX111" fmla="*/ 28017 w 146878"/>
                <a:gd name="connsiteY111" fmla="*/ 6848 h 83492"/>
                <a:gd name="connsiteX112" fmla="*/ 37222 w 146878"/>
                <a:gd name="connsiteY112" fmla="*/ 5741 h 83492"/>
                <a:gd name="connsiteX113" fmla="*/ 41859 w 146878"/>
                <a:gd name="connsiteY113" fmla="*/ 5603 h 83492"/>
                <a:gd name="connsiteX114" fmla="*/ 41859 w 146878"/>
                <a:gd name="connsiteY114" fmla="*/ 415 h 83492"/>
                <a:gd name="connsiteX115" fmla="*/ 41721 w 146878"/>
                <a:gd name="connsiteY115" fmla="*/ 415 h 83492"/>
                <a:gd name="connsiteX116" fmla="*/ 37084 w 146878"/>
                <a:gd name="connsiteY116" fmla="*/ 553 h 83492"/>
                <a:gd name="connsiteX117" fmla="*/ 36599 w 146878"/>
                <a:gd name="connsiteY117" fmla="*/ 553 h 83492"/>
                <a:gd name="connsiteX118" fmla="*/ 27740 w 146878"/>
                <a:gd name="connsiteY118" fmla="*/ 1591 h 83492"/>
                <a:gd name="connsiteX119" fmla="*/ 13206 w 146878"/>
                <a:gd name="connsiteY119" fmla="*/ 1107 h 83492"/>
                <a:gd name="connsiteX120" fmla="*/ 13067 w 146878"/>
                <a:gd name="connsiteY120" fmla="*/ 1107 h 83492"/>
                <a:gd name="connsiteX121" fmla="*/ 12237 w 146878"/>
                <a:gd name="connsiteY121" fmla="*/ 1176 h 83492"/>
                <a:gd name="connsiteX122" fmla="*/ 8776 w 146878"/>
                <a:gd name="connsiteY122" fmla="*/ 1729 h 83492"/>
                <a:gd name="connsiteX123" fmla="*/ 5662 w 146878"/>
                <a:gd name="connsiteY123" fmla="*/ 3528 h 83492"/>
                <a:gd name="connsiteX124" fmla="*/ 3516 w 146878"/>
                <a:gd name="connsiteY124" fmla="*/ 6018 h 83492"/>
                <a:gd name="connsiteX125" fmla="*/ 2686 w 146878"/>
                <a:gd name="connsiteY125" fmla="*/ 7402 h 83492"/>
                <a:gd name="connsiteX126" fmla="*/ 1025 w 146878"/>
                <a:gd name="connsiteY126" fmla="*/ 11621 h 83492"/>
                <a:gd name="connsiteX127" fmla="*/ 679 w 146878"/>
                <a:gd name="connsiteY127" fmla="*/ 12797 h 83492"/>
                <a:gd name="connsiteX128" fmla="*/ 56 w 146878"/>
                <a:gd name="connsiteY128" fmla="*/ 17224 h 83492"/>
                <a:gd name="connsiteX129" fmla="*/ 263 w 146878"/>
                <a:gd name="connsiteY129" fmla="*/ 19576 h 83492"/>
                <a:gd name="connsiteX130" fmla="*/ 1302 w 146878"/>
                <a:gd name="connsiteY130" fmla="*/ 22689 h 83492"/>
                <a:gd name="connsiteX131" fmla="*/ 5247 w 146878"/>
                <a:gd name="connsiteY131" fmla="*/ 26217 h 83492"/>
                <a:gd name="connsiteX132" fmla="*/ 8915 w 146878"/>
                <a:gd name="connsiteY132" fmla="*/ 26909 h 83492"/>
                <a:gd name="connsiteX133" fmla="*/ 9953 w 146878"/>
                <a:gd name="connsiteY133" fmla="*/ 26978 h 83492"/>
                <a:gd name="connsiteX134" fmla="*/ 10714 w 146878"/>
                <a:gd name="connsiteY134" fmla="*/ 26978 h 83492"/>
                <a:gd name="connsiteX135" fmla="*/ 14936 w 146878"/>
                <a:gd name="connsiteY135" fmla="*/ 26355 h 83492"/>
                <a:gd name="connsiteX136" fmla="*/ 14798 w 146878"/>
                <a:gd name="connsiteY136" fmla="*/ 26701 h 83492"/>
                <a:gd name="connsiteX137" fmla="*/ 13759 w 146878"/>
                <a:gd name="connsiteY137" fmla="*/ 29468 h 83492"/>
                <a:gd name="connsiteX138" fmla="*/ 14106 w 146878"/>
                <a:gd name="connsiteY138" fmla="*/ 33826 h 83492"/>
                <a:gd name="connsiteX139" fmla="*/ 17635 w 146878"/>
                <a:gd name="connsiteY139" fmla="*/ 36385 h 83492"/>
                <a:gd name="connsiteX140" fmla="*/ 20888 w 146878"/>
                <a:gd name="connsiteY140" fmla="*/ 37008 h 83492"/>
                <a:gd name="connsiteX141" fmla="*/ 21926 w 146878"/>
                <a:gd name="connsiteY141" fmla="*/ 37077 h 83492"/>
                <a:gd name="connsiteX142" fmla="*/ 24280 w 146878"/>
                <a:gd name="connsiteY142" fmla="*/ 36524 h 83492"/>
                <a:gd name="connsiteX143" fmla="*/ 27740 w 146878"/>
                <a:gd name="connsiteY143" fmla="*/ 34794 h 83492"/>
                <a:gd name="connsiteX144" fmla="*/ 29124 w 146878"/>
                <a:gd name="connsiteY144" fmla="*/ 33826 h 83492"/>
                <a:gd name="connsiteX145" fmla="*/ 29609 w 146878"/>
                <a:gd name="connsiteY145" fmla="*/ 33342 h 83492"/>
                <a:gd name="connsiteX146" fmla="*/ 31754 w 146878"/>
                <a:gd name="connsiteY146" fmla="*/ 36662 h 83492"/>
                <a:gd name="connsiteX147" fmla="*/ 33554 w 146878"/>
                <a:gd name="connsiteY147" fmla="*/ 37907 h 83492"/>
                <a:gd name="connsiteX148" fmla="*/ 33000 w 146878"/>
                <a:gd name="connsiteY148" fmla="*/ 39360 h 83492"/>
                <a:gd name="connsiteX149" fmla="*/ 26148 w 146878"/>
                <a:gd name="connsiteY149" fmla="*/ 38115 h 83492"/>
                <a:gd name="connsiteX150" fmla="*/ 25179 w 146878"/>
                <a:gd name="connsiteY150" fmla="*/ 38045 h 83492"/>
                <a:gd name="connsiteX151" fmla="*/ 22480 w 146878"/>
                <a:gd name="connsiteY151" fmla="*/ 38045 h 83492"/>
                <a:gd name="connsiteX152" fmla="*/ 20681 w 146878"/>
                <a:gd name="connsiteY152" fmla="*/ 38391 h 83492"/>
                <a:gd name="connsiteX153" fmla="*/ 18258 w 146878"/>
                <a:gd name="connsiteY153" fmla="*/ 39291 h 83492"/>
                <a:gd name="connsiteX154" fmla="*/ 16113 w 146878"/>
                <a:gd name="connsiteY154" fmla="*/ 40743 h 83492"/>
                <a:gd name="connsiteX155" fmla="*/ 14313 w 146878"/>
                <a:gd name="connsiteY155" fmla="*/ 42818 h 83492"/>
                <a:gd name="connsiteX156" fmla="*/ 13067 w 146878"/>
                <a:gd name="connsiteY156" fmla="*/ 46485 h 83492"/>
                <a:gd name="connsiteX157" fmla="*/ 13206 w 146878"/>
                <a:gd name="connsiteY157" fmla="*/ 48629 h 83492"/>
                <a:gd name="connsiteX158" fmla="*/ 14175 w 146878"/>
                <a:gd name="connsiteY158" fmla="*/ 51465 h 83492"/>
                <a:gd name="connsiteX159" fmla="*/ 15628 w 146878"/>
                <a:gd name="connsiteY159" fmla="*/ 53471 h 83492"/>
                <a:gd name="connsiteX160" fmla="*/ 16390 w 146878"/>
                <a:gd name="connsiteY160" fmla="*/ 54301 h 83492"/>
                <a:gd name="connsiteX161" fmla="*/ 18535 w 146878"/>
                <a:gd name="connsiteY161" fmla="*/ 56169 h 83492"/>
                <a:gd name="connsiteX162" fmla="*/ 19435 w 146878"/>
                <a:gd name="connsiteY162" fmla="*/ 56791 h 83492"/>
                <a:gd name="connsiteX163" fmla="*/ 23934 w 146878"/>
                <a:gd name="connsiteY163" fmla="*/ 59213 h 83492"/>
                <a:gd name="connsiteX164" fmla="*/ 25041 w 146878"/>
                <a:gd name="connsiteY164" fmla="*/ 59628 h 83492"/>
                <a:gd name="connsiteX165" fmla="*/ 30024 w 146878"/>
                <a:gd name="connsiteY165" fmla="*/ 61011 h 83492"/>
                <a:gd name="connsiteX166" fmla="*/ 31132 w 146878"/>
                <a:gd name="connsiteY166" fmla="*/ 61219 h 83492"/>
                <a:gd name="connsiteX167" fmla="*/ 36322 w 146878"/>
                <a:gd name="connsiteY167" fmla="*/ 61564 h 83492"/>
                <a:gd name="connsiteX168" fmla="*/ 36668 w 146878"/>
                <a:gd name="connsiteY168" fmla="*/ 61564 h 83492"/>
                <a:gd name="connsiteX169" fmla="*/ 37499 w 146878"/>
                <a:gd name="connsiteY169" fmla="*/ 61564 h 83492"/>
                <a:gd name="connsiteX170" fmla="*/ 59577 w 146878"/>
                <a:gd name="connsiteY170" fmla="*/ 58037 h 83492"/>
                <a:gd name="connsiteX171" fmla="*/ 61584 w 146878"/>
                <a:gd name="connsiteY171" fmla="*/ 59697 h 83492"/>
                <a:gd name="connsiteX172" fmla="*/ 64214 w 146878"/>
                <a:gd name="connsiteY172" fmla="*/ 60942 h 83492"/>
                <a:gd name="connsiteX173" fmla="*/ 66221 w 146878"/>
                <a:gd name="connsiteY173" fmla="*/ 61426 h 83492"/>
                <a:gd name="connsiteX174" fmla="*/ 70097 w 146878"/>
                <a:gd name="connsiteY174" fmla="*/ 61564 h 83492"/>
                <a:gd name="connsiteX175" fmla="*/ 70305 w 146878"/>
                <a:gd name="connsiteY175" fmla="*/ 61564 h 83492"/>
                <a:gd name="connsiteX176" fmla="*/ 70582 w 146878"/>
                <a:gd name="connsiteY176" fmla="*/ 61564 h 83492"/>
                <a:gd name="connsiteX177" fmla="*/ 77364 w 146878"/>
                <a:gd name="connsiteY177" fmla="*/ 61219 h 83492"/>
                <a:gd name="connsiteX178" fmla="*/ 80894 w 146878"/>
                <a:gd name="connsiteY178" fmla="*/ 61495 h 83492"/>
                <a:gd name="connsiteX179" fmla="*/ 96397 w 146878"/>
                <a:gd name="connsiteY179" fmla="*/ 64746 h 83492"/>
                <a:gd name="connsiteX180" fmla="*/ 98612 w 146878"/>
                <a:gd name="connsiteY180" fmla="*/ 65715 h 83492"/>
                <a:gd name="connsiteX181" fmla="*/ 100135 w 146878"/>
                <a:gd name="connsiteY181" fmla="*/ 67306 h 83492"/>
                <a:gd name="connsiteX182" fmla="*/ 101035 w 146878"/>
                <a:gd name="connsiteY182" fmla="*/ 69104 h 83492"/>
                <a:gd name="connsiteX183" fmla="*/ 101865 w 146878"/>
                <a:gd name="connsiteY183" fmla="*/ 71387 h 83492"/>
                <a:gd name="connsiteX184" fmla="*/ 102211 w 146878"/>
                <a:gd name="connsiteY184" fmla="*/ 72148 h 83492"/>
                <a:gd name="connsiteX185" fmla="*/ 103457 w 146878"/>
                <a:gd name="connsiteY185" fmla="*/ 74500 h 83492"/>
                <a:gd name="connsiteX186" fmla="*/ 104564 w 146878"/>
                <a:gd name="connsiteY186" fmla="*/ 75883 h 83492"/>
                <a:gd name="connsiteX187" fmla="*/ 107056 w 146878"/>
                <a:gd name="connsiteY187" fmla="*/ 78166 h 83492"/>
                <a:gd name="connsiteX188" fmla="*/ 108509 w 146878"/>
                <a:gd name="connsiteY188" fmla="*/ 79065 h 83492"/>
                <a:gd name="connsiteX189" fmla="*/ 115915 w 146878"/>
                <a:gd name="connsiteY189" fmla="*/ 82178 h 83492"/>
                <a:gd name="connsiteX190" fmla="*/ 117368 w 146878"/>
                <a:gd name="connsiteY190" fmla="*/ 82524 h 83492"/>
                <a:gd name="connsiteX191" fmla="*/ 126435 w 146878"/>
                <a:gd name="connsiteY191" fmla="*/ 83492 h 83492"/>
                <a:gd name="connsiteX192" fmla="*/ 126989 w 146878"/>
                <a:gd name="connsiteY192" fmla="*/ 83492 h 83492"/>
                <a:gd name="connsiteX193" fmla="*/ 128027 w 146878"/>
                <a:gd name="connsiteY193" fmla="*/ 83354 h 83492"/>
                <a:gd name="connsiteX194" fmla="*/ 136332 w 146878"/>
                <a:gd name="connsiteY194" fmla="*/ 81625 h 83492"/>
                <a:gd name="connsiteX195" fmla="*/ 138824 w 146878"/>
                <a:gd name="connsiteY195" fmla="*/ 80310 h 83492"/>
                <a:gd name="connsiteX196" fmla="*/ 144222 w 146878"/>
                <a:gd name="connsiteY196" fmla="*/ 75261 h 83492"/>
                <a:gd name="connsiteX197" fmla="*/ 145607 w 146878"/>
                <a:gd name="connsiteY197" fmla="*/ 73047 h 83492"/>
                <a:gd name="connsiteX198" fmla="*/ 146645 w 146878"/>
                <a:gd name="connsiteY198" fmla="*/ 69796 h 83492"/>
                <a:gd name="connsiteX199" fmla="*/ 146852 w 146878"/>
                <a:gd name="connsiteY199" fmla="*/ 67652 h 83492"/>
                <a:gd name="connsiteX200" fmla="*/ 146576 w 146878"/>
                <a:gd name="connsiteY200" fmla="*/ 65161 h 83492"/>
                <a:gd name="connsiteX201" fmla="*/ 145745 w 146878"/>
                <a:gd name="connsiteY201" fmla="*/ 62948 h 83492"/>
                <a:gd name="connsiteX202" fmla="*/ 144292 w 146878"/>
                <a:gd name="connsiteY202" fmla="*/ 60665 h 83492"/>
                <a:gd name="connsiteX203" fmla="*/ 143461 w 146878"/>
                <a:gd name="connsiteY203" fmla="*/ 59628 h 83492"/>
                <a:gd name="connsiteX204" fmla="*/ 139170 w 146878"/>
                <a:gd name="connsiteY204" fmla="*/ 55685 h 83492"/>
                <a:gd name="connsiteX205" fmla="*/ 138685 w 146878"/>
                <a:gd name="connsiteY205" fmla="*/ 55270 h 83492"/>
                <a:gd name="connsiteX206" fmla="*/ 133149 w 146878"/>
                <a:gd name="connsiteY206" fmla="*/ 51327 h 83492"/>
                <a:gd name="connsiteX207" fmla="*/ 132664 w 146878"/>
                <a:gd name="connsiteY207" fmla="*/ 51050 h 83492"/>
                <a:gd name="connsiteX208" fmla="*/ 131834 w 146878"/>
                <a:gd name="connsiteY208" fmla="*/ 50635 h 83492"/>
                <a:gd name="connsiteX209" fmla="*/ 132180 w 146878"/>
                <a:gd name="connsiteY209" fmla="*/ 50151 h 83492"/>
                <a:gd name="connsiteX210" fmla="*/ 133425 w 146878"/>
                <a:gd name="connsiteY210" fmla="*/ 48352 h 83492"/>
                <a:gd name="connsiteX211" fmla="*/ 133841 w 146878"/>
                <a:gd name="connsiteY211" fmla="*/ 47591 h 83492"/>
                <a:gd name="connsiteX212" fmla="*/ 134325 w 146878"/>
                <a:gd name="connsiteY212" fmla="*/ 46554 h 83492"/>
                <a:gd name="connsiteX213" fmla="*/ 134671 w 146878"/>
                <a:gd name="connsiteY213" fmla="*/ 43233 h 83492"/>
                <a:gd name="connsiteX214" fmla="*/ 134464 w 146878"/>
                <a:gd name="connsiteY214" fmla="*/ 42403 h 83492"/>
                <a:gd name="connsiteX215" fmla="*/ 133841 w 146878"/>
                <a:gd name="connsiteY215" fmla="*/ 40812 h 83492"/>
                <a:gd name="connsiteX216" fmla="*/ 133010 w 146878"/>
                <a:gd name="connsiteY216" fmla="*/ 39429 h 83492"/>
                <a:gd name="connsiteX217" fmla="*/ 132456 w 146878"/>
                <a:gd name="connsiteY217" fmla="*/ 38668 h 83492"/>
                <a:gd name="connsiteX218" fmla="*/ 131211 w 146878"/>
                <a:gd name="connsiteY218" fmla="*/ 37285 h 83492"/>
                <a:gd name="connsiteX219" fmla="*/ 130726 w 146878"/>
                <a:gd name="connsiteY219" fmla="*/ 36800 h 83492"/>
                <a:gd name="connsiteX220" fmla="*/ 124913 w 146878"/>
                <a:gd name="connsiteY220" fmla="*/ 31889 h 83492"/>
                <a:gd name="connsiteX221" fmla="*/ 124359 w 146878"/>
                <a:gd name="connsiteY221" fmla="*/ 31474 h 83492"/>
                <a:gd name="connsiteX222" fmla="*/ 122282 w 146878"/>
                <a:gd name="connsiteY222" fmla="*/ 30160 h 83492"/>
                <a:gd name="connsiteX223" fmla="*/ 121660 w 146878"/>
                <a:gd name="connsiteY223" fmla="*/ 29814 h 83492"/>
                <a:gd name="connsiteX224" fmla="*/ 114808 w 146878"/>
                <a:gd name="connsiteY224" fmla="*/ 26632 h 83492"/>
                <a:gd name="connsiteX225" fmla="*/ 112593 w 146878"/>
                <a:gd name="connsiteY225" fmla="*/ 26148 h 83492"/>
                <a:gd name="connsiteX226" fmla="*/ 111555 w 146878"/>
                <a:gd name="connsiteY226" fmla="*/ 26217 h 83492"/>
                <a:gd name="connsiteX227" fmla="*/ 105049 w 146878"/>
                <a:gd name="connsiteY227" fmla="*/ 27531 h 83492"/>
                <a:gd name="connsiteX228" fmla="*/ 104980 w 146878"/>
                <a:gd name="connsiteY228" fmla="*/ 25525 h 83492"/>
                <a:gd name="connsiteX229" fmla="*/ 104634 w 146878"/>
                <a:gd name="connsiteY229" fmla="*/ 24003 h 83492"/>
                <a:gd name="connsiteX230" fmla="*/ 103042 w 146878"/>
                <a:gd name="connsiteY230" fmla="*/ 21305 h 83492"/>
                <a:gd name="connsiteX231" fmla="*/ 102004 w 146878"/>
                <a:gd name="connsiteY231" fmla="*/ 20406 h 83492"/>
                <a:gd name="connsiteX232" fmla="*/ 99789 w 146878"/>
                <a:gd name="connsiteY232" fmla="*/ 19230 h 83492"/>
                <a:gd name="connsiteX233" fmla="*/ 98335 w 146878"/>
                <a:gd name="connsiteY233" fmla="*/ 18884 h 83492"/>
                <a:gd name="connsiteX234" fmla="*/ 97713 w 146878"/>
                <a:gd name="connsiteY234" fmla="*/ 18746 h 83492"/>
                <a:gd name="connsiteX235" fmla="*/ 96536 w 146878"/>
                <a:gd name="connsiteY235" fmla="*/ 18608 h 83492"/>
                <a:gd name="connsiteX236" fmla="*/ 95982 w 146878"/>
                <a:gd name="connsiteY236" fmla="*/ 18469 h 83492"/>
                <a:gd name="connsiteX237" fmla="*/ 88715 w 146878"/>
                <a:gd name="connsiteY237" fmla="*/ 15149 h 83492"/>
                <a:gd name="connsiteX238" fmla="*/ 87608 w 146878"/>
                <a:gd name="connsiteY238" fmla="*/ 14803 h 83492"/>
                <a:gd name="connsiteX239" fmla="*/ 84009 w 146878"/>
                <a:gd name="connsiteY239" fmla="*/ 14111 h 83492"/>
                <a:gd name="connsiteX240" fmla="*/ 82971 w 146878"/>
                <a:gd name="connsiteY240" fmla="*/ 14042 h 83492"/>
                <a:gd name="connsiteX241" fmla="*/ 82140 w 146878"/>
                <a:gd name="connsiteY241" fmla="*/ 14042 h 83492"/>
                <a:gd name="connsiteX242" fmla="*/ 77503 w 146878"/>
                <a:gd name="connsiteY242" fmla="*/ 14803 h 83492"/>
                <a:gd name="connsiteX243" fmla="*/ 76603 w 146878"/>
                <a:gd name="connsiteY243" fmla="*/ 15011 h 83492"/>
                <a:gd name="connsiteX244" fmla="*/ 73004 w 146878"/>
                <a:gd name="connsiteY244" fmla="*/ 16325 h 83492"/>
                <a:gd name="connsiteX245" fmla="*/ 72451 w 146878"/>
                <a:gd name="connsiteY245" fmla="*/ 16533 h 83492"/>
                <a:gd name="connsiteX246" fmla="*/ 71828 w 146878"/>
                <a:gd name="connsiteY246" fmla="*/ 16809 h 83492"/>
                <a:gd name="connsiteX247" fmla="*/ 70443 w 146878"/>
                <a:gd name="connsiteY247" fmla="*/ 14181 h 83492"/>
                <a:gd name="connsiteX248" fmla="*/ 65045 w 146878"/>
                <a:gd name="connsiteY248" fmla="*/ 8508 h 83492"/>
                <a:gd name="connsiteX249" fmla="*/ 63661 w 146878"/>
                <a:gd name="connsiteY249" fmla="*/ 7471 h 83492"/>
                <a:gd name="connsiteX250" fmla="*/ 55494 w 146878"/>
                <a:gd name="connsiteY250" fmla="*/ 3251 h 83492"/>
                <a:gd name="connsiteX251" fmla="*/ 54732 w 146878"/>
                <a:gd name="connsiteY251" fmla="*/ 2905 h 83492"/>
                <a:gd name="connsiteX252" fmla="*/ 48227 w 146878"/>
                <a:gd name="connsiteY252" fmla="*/ 761 h 83492"/>
                <a:gd name="connsiteX253" fmla="*/ 47188 w 146878"/>
                <a:gd name="connsiteY253" fmla="*/ 553 h 83492"/>
                <a:gd name="connsiteX254" fmla="*/ 42620 w 146878"/>
                <a:gd name="connsiteY254" fmla="*/ 0 h 83492"/>
                <a:gd name="connsiteX255" fmla="*/ 41998 w 146878"/>
                <a:gd name="connsiteY255" fmla="*/ 0 h 83492"/>
                <a:gd name="connsiteX256" fmla="*/ 41998 w 146878"/>
                <a:gd name="connsiteY256" fmla="*/ 0 h 83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146878" h="83492">
                  <a:moveTo>
                    <a:pt x="41928" y="5188"/>
                  </a:moveTo>
                  <a:lnTo>
                    <a:pt x="46496" y="5741"/>
                  </a:lnTo>
                  <a:lnTo>
                    <a:pt x="53002" y="7886"/>
                  </a:lnTo>
                  <a:lnTo>
                    <a:pt x="61169" y="12105"/>
                  </a:lnTo>
                  <a:lnTo>
                    <a:pt x="66568" y="17778"/>
                  </a:lnTo>
                  <a:lnTo>
                    <a:pt x="64699" y="24211"/>
                  </a:lnTo>
                  <a:lnTo>
                    <a:pt x="66291" y="24695"/>
                  </a:lnTo>
                  <a:lnTo>
                    <a:pt x="67398" y="25663"/>
                  </a:lnTo>
                  <a:lnTo>
                    <a:pt x="67952" y="26909"/>
                  </a:lnTo>
                  <a:lnTo>
                    <a:pt x="67952" y="28430"/>
                  </a:lnTo>
                  <a:lnTo>
                    <a:pt x="69682" y="27185"/>
                  </a:lnTo>
                  <a:lnTo>
                    <a:pt x="70374" y="25802"/>
                  </a:lnTo>
                  <a:lnTo>
                    <a:pt x="70789" y="24349"/>
                  </a:lnTo>
                  <a:lnTo>
                    <a:pt x="71620" y="22966"/>
                  </a:lnTo>
                  <a:lnTo>
                    <a:pt x="72866" y="22066"/>
                  </a:lnTo>
                  <a:lnTo>
                    <a:pt x="74527" y="21236"/>
                  </a:lnTo>
                  <a:lnTo>
                    <a:pt x="78126" y="19922"/>
                  </a:lnTo>
                  <a:lnTo>
                    <a:pt x="82763" y="19161"/>
                  </a:lnTo>
                  <a:lnTo>
                    <a:pt x="86362" y="19853"/>
                  </a:lnTo>
                  <a:lnTo>
                    <a:pt x="94044" y="23312"/>
                  </a:lnTo>
                  <a:lnTo>
                    <a:pt x="95359" y="23657"/>
                  </a:lnTo>
                  <a:lnTo>
                    <a:pt x="96882" y="23865"/>
                  </a:lnTo>
                  <a:lnTo>
                    <a:pt x="98335" y="24211"/>
                  </a:lnTo>
                  <a:lnTo>
                    <a:pt x="99374" y="25110"/>
                  </a:lnTo>
                  <a:lnTo>
                    <a:pt x="99720" y="26632"/>
                  </a:lnTo>
                  <a:lnTo>
                    <a:pt x="99097" y="27808"/>
                  </a:lnTo>
                  <a:lnTo>
                    <a:pt x="98266" y="28915"/>
                  </a:lnTo>
                  <a:lnTo>
                    <a:pt x="97989" y="30298"/>
                  </a:lnTo>
                  <a:lnTo>
                    <a:pt x="100066" y="32650"/>
                  </a:lnTo>
                  <a:lnTo>
                    <a:pt x="104149" y="32927"/>
                  </a:lnTo>
                  <a:lnTo>
                    <a:pt x="112455" y="31266"/>
                  </a:lnTo>
                  <a:lnTo>
                    <a:pt x="119306" y="34448"/>
                  </a:lnTo>
                  <a:lnTo>
                    <a:pt x="121383" y="35763"/>
                  </a:lnTo>
                  <a:lnTo>
                    <a:pt x="127196" y="40674"/>
                  </a:lnTo>
                  <a:lnTo>
                    <a:pt x="128442" y="42057"/>
                  </a:lnTo>
                  <a:lnTo>
                    <a:pt x="129273" y="43441"/>
                  </a:lnTo>
                  <a:lnTo>
                    <a:pt x="129480" y="44271"/>
                  </a:lnTo>
                  <a:lnTo>
                    <a:pt x="128996" y="45309"/>
                  </a:lnTo>
                  <a:lnTo>
                    <a:pt x="127750" y="47107"/>
                  </a:lnTo>
                  <a:lnTo>
                    <a:pt x="126366" y="48629"/>
                  </a:lnTo>
                  <a:lnTo>
                    <a:pt x="125535" y="49113"/>
                  </a:lnTo>
                  <a:lnTo>
                    <a:pt x="125397" y="49874"/>
                  </a:lnTo>
                  <a:lnTo>
                    <a:pt x="126989" y="53609"/>
                  </a:lnTo>
                  <a:lnTo>
                    <a:pt x="127404" y="54163"/>
                  </a:lnTo>
                  <a:lnTo>
                    <a:pt x="128165" y="54509"/>
                  </a:lnTo>
                  <a:lnTo>
                    <a:pt x="129896" y="55477"/>
                  </a:lnTo>
                  <a:lnTo>
                    <a:pt x="135433" y="59420"/>
                  </a:lnTo>
                  <a:lnTo>
                    <a:pt x="139724" y="63363"/>
                  </a:lnTo>
                  <a:lnTo>
                    <a:pt x="141177" y="65646"/>
                  </a:lnTo>
                  <a:lnTo>
                    <a:pt x="141454" y="68136"/>
                  </a:lnTo>
                  <a:lnTo>
                    <a:pt x="140416" y="71387"/>
                  </a:lnTo>
                  <a:lnTo>
                    <a:pt x="135017" y="76437"/>
                  </a:lnTo>
                  <a:lnTo>
                    <a:pt x="126712" y="78166"/>
                  </a:lnTo>
                  <a:lnTo>
                    <a:pt x="117645" y="77198"/>
                  </a:lnTo>
                  <a:lnTo>
                    <a:pt x="110240" y="74085"/>
                  </a:lnTo>
                  <a:lnTo>
                    <a:pt x="107748" y="71802"/>
                  </a:lnTo>
                  <a:lnTo>
                    <a:pt x="106502" y="69450"/>
                  </a:lnTo>
                  <a:lnTo>
                    <a:pt x="105603" y="66891"/>
                  </a:lnTo>
                  <a:lnTo>
                    <a:pt x="104218" y="64055"/>
                  </a:lnTo>
                  <a:lnTo>
                    <a:pt x="101381" y="61149"/>
                  </a:lnTo>
                  <a:lnTo>
                    <a:pt x="97782" y="59558"/>
                  </a:lnTo>
                  <a:lnTo>
                    <a:pt x="81379" y="56169"/>
                  </a:lnTo>
                  <a:lnTo>
                    <a:pt x="77157" y="55823"/>
                  </a:lnTo>
                  <a:lnTo>
                    <a:pt x="70097" y="56238"/>
                  </a:lnTo>
                  <a:lnTo>
                    <a:pt x="66221" y="56100"/>
                  </a:lnTo>
                  <a:lnTo>
                    <a:pt x="63592" y="54855"/>
                  </a:lnTo>
                  <a:lnTo>
                    <a:pt x="64699" y="51811"/>
                  </a:lnTo>
                  <a:lnTo>
                    <a:pt x="36530" y="56307"/>
                  </a:lnTo>
                  <a:lnTo>
                    <a:pt x="31339" y="55961"/>
                  </a:lnTo>
                  <a:lnTo>
                    <a:pt x="26356" y="54578"/>
                  </a:lnTo>
                  <a:lnTo>
                    <a:pt x="21857" y="52157"/>
                  </a:lnTo>
                  <a:lnTo>
                    <a:pt x="19712" y="50289"/>
                  </a:lnTo>
                  <a:lnTo>
                    <a:pt x="18258" y="48283"/>
                  </a:lnTo>
                  <a:lnTo>
                    <a:pt x="18120" y="46139"/>
                  </a:lnTo>
                  <a:lnTo>
                    <a:pt x="19919" y="44064"/>
                  </a:lnTo>
                  <a:lnTo>
                    <a:pt x="22342" y="43164"/>
                  </a:lnTo>
                  <a:lnTo>
                    <a:pt x="25041" y="43164"/>
                  </a:lnTo>
                  <a:lnTo>
                    <a:pt x="40683" y="46070"/>
                  </a:lnTo>
                  <a:lnTo>
                    <a:pt x="45873" y="45516"/>
                  </a:lnTo>
                  <a:lnTo>
                    <a:pt x="49057" y="42334"/>
                  </a:lnTo>
                  <a:lnTo>
                    <a:pt x="46635" y="40951"/>
                  </a:lnTo>
                  <a:lnTo>
                    <a:pt x="43797" y="40467"/>
                  </a:lnTo>
                  <a:lnTo>
                    <a:pt x="37914" y="40328"/>
                  </a:lnTo>
                  <a:lnTo>
                    <a:pt x="40890" y="38599"/>
                  </a:lnTo>
                  <a:lnTo>
                    <a:pt x="47950" y="36731"/>
                  </a:lnTo>
                  <a:lnTo>
                    <a:pt x="51341" y="35417"/>
                  </a:lnTo>
                  <a:lnTo>
                    <a:pt x="47396" y="34172"/>
                  </a:lnTo>
                  <a:lnTo>
                    <a:pt x="36876" y="34033"/>
                  </a:lnTo>
                  <a:lnTo>
                    <a:pt x="34454" y="32373"/>
                  </a:lnTo>
                  <a:lnTo>
                    <a:pt x="35353" y="31128"/>
                  </a:lnTo>
                  <a:lnTo>
                    <a:pt x="39714" y="28569"/>
                  </a:lnTo>
                  <a:lnTo>
                    <a:pt x="40752" y="27185"/>
                  </a:lnTo>
                  <a:lnTo>
                    <a:pt x="40060" y="26493"/>
                  </a:lnTo>
                  <a:lnTo>
                    <a:pt x="36668" y="24142"/>
                  </a:lnTo>
                  <a:lnTo>
                    <a:pt x="35630" y="23588"/>
                  </a:lnTo>
                  <a:lnTo>
                    <a:pt x="31478" y="24349"/>
                  </a:lnTo>
                  <a:lnTo>
                    <a:pt x="28294" y="27116"/>
                  </a:lnTo>
                  <a:lnTo>
                    <a:pt x="25249" y="30160"/>
                  </a:lnTo>
                  <a:lnTo>
                    <a:pt x="21788" y="31889"/>
                  </a:lnTo>
                  <a:lnTo>
                    <a:pt x="18535" y="31266"/>
                  </a:lnTo>
                  <a:lnTo>
                    <a:pt x="19573" y="28500"/>
                  </a:lnTo>
                  <a:lnTo>
                    <a:pt x="21996" y="25041"/>
                  </a:lnTo>
                  <a:lnTo>
                    <a:pt x="22895" y="22205"/>
                  </a:lnTo>
                  <a:lnTo>
                    <a:pt x="19850" y="20337"/>
                  </a:lnTo>
                  <a:lnTo>
                    <a:pt x="9884" y="21859"/>
                  </a:lnTo>
                  <a:lnTo>
                    <a:pt x="6216" y="21167"/>
                  </a:lnTo>
                  <a:lnTo>
                    <a:pt x="5177" y="18054"/>
                  </a:lnTo>
                  <a:lnTo>
                    <a:pt x="5800" y="13627"/>
                  </a:lnTo>
                  <a:lnTo>
                    <a:pt x="7461" y="9408"/>
                  </a:lnTo>
                  <a:lnTo>
                    <a:pt x="9607" y="6917"/>
                  </a:lnTo>
                  <a:lnTo>
                    <a:pt x="13067" y="6364"/>
                  </a:lnTo>
                  <a:lnTo>
                    <a:pt x="28017" y="6848"/>
                  </a:lnTo>
                  <a:lnTo>
                    <a:pt x="37222" y="5741"/>
                  </a:lnTo>
                  <a:lnTo>
                    <a:pt x="41859" y="5603"/>
                  </a:lnTo>
                  <a:moveTo>
                    <a:pt x="41859" y="415"/>
                  </a:moveTo>
                  <a:cubicBezTo>
                    <a:pt x="41859" y="415"/>
                    <a:pt x="41721" y="415"/>
                    <a:pt x="41721" y="415"/>
                  </a:cubicBezTo>
                  <a:lnTo>
                    <a:pt x="37084" y="553"/>
                  </a:lnTo>
                  <a:cubicBezTo>
                    <a:pt x="37084" y="553"/>
                    <a:pt x="36807" y="553"/>
                    <a:pt x="36599" y="553"/>
                  </a:cubicBezTo>
                  <a:lnTo>
                    <a:pt x="27740" y="1591"/>
                  </a:lnTo>
                  <a:lnTo>
                    <a:pt x="13206" y="1107"/>
                  </a:lnTo>
                  <a:cubicBezTo>
                    <a:pt x="13206" y="1107"/>
                    <a:pt x="13067" y="1107"/>
                    <a:pt x="13067" y="1107"/>
                  </a:cubicBezTo>
                  <a:cubicBezTo>
                    <a:pt x="12791" y="1107"/>
                    <a:pt x="12514" y="1107"/>
                    <a:pt x="12237" y="1176"/>
                  </a:cubicBezTo>
                  <a:lnTo>
                    <a:pt x="8776" y="1729"/>
                  </a:lnTo>
                  <a:cubicBezTo>
                    <a:pt x="7531" y="1937"/>
                    <a:pt x="6423" y="2559"/>
                    <a:pt x="5662" y="3528"/>
                  </a:cubicBezTo>
                  <a:lnTo>
                    <a:pt x="3516" y="6018"/>
                  </a:lnTo>
                  <a:cubicBezTo>
                    <a:pt x="3170" y="6433"/>
                    <a:pt x="2893" y="6917"/>
                    <a:pt x="2686" y="7402"/>
                  </a:cubicBezTo>
                  <a:lnTo>
                    <a:pt x="1025" y="11621"/>
                  </a:lnTo>
                  <a:cubicBezTo>
                    <a:pt x="886" y="11967"/>
                    <a:pt x="748" y="12382"/>
                    <a:pt x="679" y="12797"/>
                  </a:cubicBezTo>
                  <a:lnTo>
                    <a:pt x="56" y="17224"/>
                  </a:lnTo>
                  <a:cubicBezTo>
                    <a:pt x="-83" y="17985"/>
                    <a:pt x="56" y="18815"/>
                    <a:pt x="263" y="19576"/>
                  </a:cubicBezTo>
                  <a:lnTo>
                    <a:pt x="1302" y="22689"/>
                  </a:lnTo>
                  <a:cubicBezTo>
                    <a:pt x="1855" y="24487"/>
                    <a:pt x="3378" y="25802"/>
                    <a:pt x="5247" y="26217"/>
                  </a:cubicBezTo>
                  <a:lnTo>
                    <a:pt x="8915" y="26909"/>
                  </a:lnTo>
                  <a:cubicBezTo>
                    <a:pt x="8915" y="26909"/>
                    <a:pt x="9607" y="26978"/>
                    <a:pt x="9953" y="26978"/>
                  </a:cubicBezTo>
                  <a:cubicBezTo>
                    <a:pt x="10230" y="26978"/>
                    <a:pt x="10507" y="26978"/>
                    <a:pt x="10714" y="26978"/>
                  </a:cubicBezTo>
                  <a:lnTo>
                    <a:pt x="14936" y="26355"/>
                  </a:lnTo>
                  <a:cubicBezTo>
                    <a:pt x="14936" y="26355"/>
                    <a:pt x="14867" y="26563"/>
                    <a:pt x="14798" y="26701"/>
                  </a:cubicBezTo>
                  <a:lnTo>
                    <a:pt x="13759" y="29468"/>
                  </a:lnTo>
                  <a:cubicBezTo>
                    <a:pt x="13206" y="30921"/>
                    <a:pt x="13344" y="32512"/>
                    <a:pt x="14106" y="33826"/>
                  </a:cubicBezTo>
                  <a:cubicBezTo>
                    <a:pt x="14867" y="35140"/>
                    <a:pt x="16113" y="36109"/>
                    <a:pt x="17635" y="36385"/>
                  </a:cubicBezTo>
                  <a:lnTo>
                    <a:pt x="20888" y="37008"/>
                  </a:lnTo>
                  <a:cubicBezTo>
                    <a:pt x="20888" y="37008"/>
                    <a:pt x="21580" y="37077"/>
                    <a:pt x="21926" y="37077"/>
                  </a:cubicBezTo>
                  <a:cubicBezTo>
                    <a:pt x="22757" y="37077"/>
                    <a:pt x="23518" y="36869"/>
                    <a:pt x="24280" y="36524"/>
                  </a:cubicBezTo>
                  <a:lnTo>
                    <a:pt x="27740" y="34794"/>
                  </a:lnTo>
                  <a:cubicBezTo>
                    <a:pt x="28225" y="34518"/>
                    <a:pt x="28709" y="34172"/>
                    <a:pt x="29124" y="33826"/>
                  </a:cubicBezTo>
                  <a:lnTo>
                    <a:pt x="29609" y="33342"/>
                  </a:lnTo>
                  <a:cubicBezTo>
                    <a:pt x="29886" y="34725"/>
                    <a:pt x="30647" y="35901"/>
                    <a:pt x="31754" y="36662"/>
                  </a:cubicBezTo>
                  <a:lnTo>
                    <a:pt x="33554" y="37907"/>
                  </a:lnTo>
                  <a:cubicBezTo>
                    <a:pt x="33277" y="38391"/>
                    <a:pt x="33139" y="38876"/>
                    <a:pt x="33000" y="39360"/>
                  </a:cubicBezTo>
                  <a:lnTo>
                    <a:pt x="26148" y="38115"/>
                  </a:lnTo>
                  <a:cubicBezTo>
                    <a:pt x="26148" y="38115"/>
                    <a:pt x="25525" y="38045"/>
                    <a:pt x="25179" y="38045"/>
                  </a:cubicBezTo>
                  <a:lnTo>
                    <a:pt x="22480" y="38045"/>
                  </a:lnTo>
                  <a:cubicBezTo>
                    <a:pt x="21857" y="38045"/>
                    <a:pt x="21234" y="38184"/>
                    <a:pt x="20681" y="38391"/>
                  </a:cubicBezTo>
                  <a:lnTo>
                    <a:pt x="18258" y="39291"/>
                  </a:lnTo>
                  <a:cubicBezTo>
                    <a:pt x="17428" y="39567"/>
                    <a:pt x="16666" y="40121"/>
                    <a:pt x="16113" y="40743"/>
                  </a:cubicBezTo>
                  <a:lnTo>
                    <a:pt x="14313" y="42818"/>
                  </a:lnTo>
                  <a:cubicBezTo>
                    <a:pt x="13414" y="43856"/>
                    <a:pt x="12998" y="45101"/>
                    <a:pt x="13067" y="46485"/>
                  </a:cubicBezTo>
                  <a:lnTo>
                    <a:pt x="13206" y="48629"/>
                  </a:lnTo>
                  <a:cubicBezTo>
                    <a:pt x="13206" y="49667"/>
                    <a:pt x="13621" y="50635"/>
                    <a:pt x="14175" y="51465"/>
                  </a:cubicBezTo>
                  <a:lnTo>
                    <a:pt x="15628" y="53471"/>
                  </a:lnTo>
                  <a:cubicBezTo>
                    <a:pt x="15628" y="53471"/>
                    <a:pt x="16113" y="54094"/>
                    <a:pt x="16390" y="54301"/>
                  </a:cubicBezTo>
                  <a:lnTo>
                    <a:pt x="18535" y="56169"/>
                  </a:lnTo>
                  <a:cubicBezTo>
                    <a:pt x="18535" y="56169"/>
                    <a:pt x="19089" y="56653"/>
                    <a:pt x="19435" y="56791"/>
                  </a:cubicBezTo>
                  <a:lnTo>
                    <a:pt x="23934" y="59213"/>
                  </a:lnTo>
                  <a:cubicBezTo>
                    <a:pt x="24280" y="59420"/>
                    <a:pt x="24626" y="59558"/>
                    <a:pt x="25041" y="59628"/>
                  </a:cubicBezTo>
                  <a:lnTo>
                    <a:pt x="30024" y="61011"/>
                  </a:lnTo>
                  <a:cubicBezTo>
                    <a:pt x="30370" y="61080"/>
                    <a:pt x="30716" y="61149"/>
                    <a:pt x="31132" y="61219"/>
                  </a:cubicBezTo>
                  <a:lnTo>
                    <a:pt x="36322" y="61564"/>
                  </a:lnTo>
                  <a:cubicBezTo>
                    <a:pt x="36322" y="61564"/>
                    <a:pt x="36530" y="61564"/>
                    <a:pt x="36668" y="61564"/>
                  </a:cubicBezTo>
                  <a:cubicBezTo>
                    <a:pt x="36945" y="61564"/>
                    <a:pt x="37222" y="61564"/>
                    <a:pt x="37499" y="61564"/>
                  </a:cubicBezTo>
                  <a:lnTo>
                    <a:pt x="59577" y="58037"/>
                  </a:lnTo>
                  <a:cubicBezTo>
                    <a:pt x="60062" y="58728"/>
                    <a:pt x="60754" y="59282"/>
                    <a:pt x="61584" y="59697"/>
                  </a:cubicBezTo>
                  <a:lnTo>
                    <a:pt x="64214" y="60942"/>
                  </a:lnTo>
                  <a:cubicBezTo>
                    <a:pt x="64837" y="61219"/>
                    <a:pt x="65529" y="61426"/>
                    <a:pt x="66221" y="61426"/>
                  </a:cubicBezTo>
                  <a:lnTo>
                    <a:pt x="70097" y="61564"/>
                  </a:lnTo>
                  <a:cubicBezTo>
                    <a:pt x="70097" y="61564"/>
                    <a:pt x="70236" y="61564"/>
                    <a:pt x="70305" y="61564"/>
                  </a:cubicBezTo>
                  <a:cubicBezTo>
                    <a:pt x="70374" y="61564"/>
                    <a:pt x="70513" y="61564"/>
                    <a:pt x="70582" y="61564"/>
                  </a:cubicBezTo>
                  <a:lnTo>
                    <a:pt x="77364" y="61219"/>
                  </a:lnTo>
                  <a:lnTo>
                    <a:pt x="80894" y="61495"/>
                  </a:lnTo>
                  <a:lnTo>
                    <a:pt x="96397" y="64746"/>
                  </a:lnTo>
                  <a:lnTo>
                    <a:pt x="98612" y="65715"/>
                  </a:lnTo>
                  <a:lnTo>
                    <a:pt x="100135" y="67306"/>
                  </a:lnTo>
                  <a:lnTo>
                    <a:pt x="101035" y="69104"/>
                  </a:lnTo>
                  <a:lnTo>
                    <a:pt x="101865" y="71387"/>
                  </a:lnTo>
                  <a:cubicBezTo>
                    <a:pt x="101865" y="71387"/>
                    <a:pt x="102073" y="71871"/>
                    <a:pt x="102211" y="72148"/>
                  </a:cubicBezTo>
                  <a:lnTo>
                    <a:pt x="103457" y="74500"/>
                  </a:lnTo>
                  <a:cubicBezTo>
                    <a:pt x="103734" y="75053"/>
                    <a:pt x="104080" y="75468"/>
                    <a:pt x="104564" y="75883"/>
                  </a:cubicBezTo>
                  <a:lnTo>
                    <a:pt x="107056" y="78166"/>
                  </a:lnTo>
                  <a:cubicBezTo>
                    <a:pt x="107471" y="78581"/>
                    <a:pt x="107956" y="78858"/>
                    <a:pt x="108509" y="79065"/>
                  </a:cubicBezTo>
                  <a:lnTo>
                    <a:pt x="115915" y="82178"/>
                  </a:lnTo>
                  <a:cubicBezTo>
                    <a:pt x="116399" y="82386"/>
                    <a:pt x="116884" y="82524"/>
                    <a:pt x="117368" y="82524"/>
                  </a:cubicBezTo>
                  <a:lnTo>
                    <a:pt x="126435" y="83492"/>
                  </a:lnTo>
                  <a:cubicBezTo>
                    <a:pt x="126435" y="83492"/>
                    <a:pt x="126781" y="83492"/>
                    <a:pt x="126989" y="83492"/>
                  </a:cubicBezTo>
                  <a:cubicBezTo>
                    <a:pt x="127335" y="83492"/>
                    <a:pt x="127681" y="83492"/>
                    <a:pt x="128027" y="83354"/>
                  </a:cubicBezTo>
                  <a:lnTo>
                    <a:pt x="136332" y="81625"/>
                  </a:lnTo>
                  <a:cubicBezTo>
                    <a:pt x="137301" y="81417"/>
                    <a:pt x="138132" y="81002"/>
                    <a:pt x="138824" y="80310"/>
                  </a:cubicBezTo>
                  <a:lnTo>
                    <a:pt x="144222" y="75261"/>
                  </a:lnTo>
                  <a:cubicBezTo>
                    <a:pt x="144845" y="74638"/>
                    <a:pt x="145330" y="73877"/>
                    <a:pt x="145607" y="73047"/>
                  </a:cubicBezTo>
                  <a:lnTo>
                    <a:pt x="146645" y="69796"/>
                  </a:lnTo>
                  <a:cubicBezTo>
                    <a:pt x="146852" y="69104"/>
                    <a:pt x="146922" y="68343"/>
                    <a:pt x="146852" y="67652"/>
                  </a:cubicBezTo>
                  <a:lnTo>
                    <a:pt x="146576" y="65161"/>
                  </a:lnTo>
                  <a:cubicBezTo>
                    <a:pt x="146506" y="64331"/>
                    <a:pt x="146229" y="63570"/>
                    <a:pt x="145745" y="62948"/>
                  </a:cubicBezTo>
                  <a:lnTo>
                    <a:pt x="144292" y="60665"/>
                  </a:lnTo>
                  <a:cubicBezTo>
                    <a:pt x="144015" y="60319"/>
                    <a:pt x="143738" y="59973"/>
                    <a:pt x="143461" y="59628"/>
                  </a:cubicBezTo>
                  <a:lnTo>
                    <a:pt x="139170" y="55685"/>
                  </a:lnTo>
                  <a:cubicBezTo>
                    <a:pt x="139170" y="55685"/>
                    <a:pt x="138893" y="55408"/>
                    <a:pt x="138685" y="55270"/>
                  </a:cubicBezTo>
                  <a:lnTo>
                    <a:pt x="133149" y="51327"/>
                  </a:lnTo>
                  <a:cubicBezTo>
                    <a:pt x="133149" y="51327"/>
                    <a:pt x="132872" y="51119"/>
                    <a:pt x="132664" y="51050"/>
                  </a:cubicBezTo>
                  <a:lnTo>
                    <a:pt x="131834" y="50635"/>
                  </a:lnTo>
                  <a:cubicBezTo>
                    <a:pt x="131834" y="50635"/>
                    <a:pt x="132110" y="50358"/>
                    <a:pt x="132180" y="50151"/>
                  </a:cubicBezTo>
                  <a:lnTo>
                    <a:pt x="133425" y="48352"/>
                  </a:lnTo>
                  <a:cubicBezTo>
                    <a:pt x="133425" y="48352"/>
                    <a:pt x="133702" y="47868"/>
                    <a:pt x="133841" y="47591"/>
                  </a:cubicBezTo>
                  <a:lnTo>
                    <a:pt x="134325" y="46554"/>
                  </a:lnTo>
                  <a:cubicBezTo>
                    <a:pt x="134810" y="45516"/>
                    <a:pt x="134948" y="44340"/>
                    <a:pt x="134671" y="43233"/>
                  </a:cubicBezTo>
                  <a:lnTo>
                    <a:pt x="134464" y="42403"/>
                  </a:lnTo>
                  <a:cubicBezTo>
                    <a:pt x="134325" y="41850"/>
                    <a:pt x="134117" y="41297"/>
                    <a:pt x="133841" y="40812"/>
                  </a:cubicBezTo>
                  <a:lnTo>
                    <a:pt x="133010" y="39429"/>
                  </a:lnTo>
                  <a:cubicBezTo>
                    <a:pt x="133010" y="39429"/>
                    <a:pt x="132664" y="38876"/>
                    <a:pt x="132456" y="38668"/>
                  </a:cubicBezTo>
                  <a:lnTo>
                    <a:pt x="131211" y="37285"/>
                  </a:lnTo>
                  <a:cubicBezTo>
                    <a:pt x="131211" y="37285"/>
                    <a:pt x="130865" y="36939"/>
                    <a:pt x="130726" y="36800"/>
                  </a:cubicBezTo>
                  <a:lnTo>
                    <a:pt x="124913" y="31889"/>
                  </a:lnTo>
                  <a:cubicBezTo>
                    <a:pt x="124913" y="31889"/>
                    <a:pt x="124566" y="31612"/>
                    <a:pt x="124359" y="31474"/>
                  </a:cubicBezTo>
                  <a:lnTo>
                    <a:pt x="122282" y="30160"/>
                  </a:lnTo>
                  <a:cubicBezTo>
                    <a:pt x="122282" y="30160"/>
                    <a:pt x="121867" y="29883"/>
                    <a:pt x="121660" y="29814"/>
                  </a:cubicBezTo>
                  <a:lnTo>
                    <a:pt x="114808" y="26632"/>
                  </a:lnTo>
                  <a:cubicBezTo>
                    <a:pt x="114116" y="26286"/>
                    <a:pt x="113354" y="26148"/>
                    <a:pt x="112593" y="26148"/>
                  </a:cubicBezTo>
                  <a:cubicBezTo>
                    <a:pt x="112247" y="26148"/>
                    <a:pt x="111901" y="26148"/>
                    <a:pt x="111555" y="26217"/>
                  </a:cubicBezTo>
                  <a:lnTo>
                    <a:pt x="105049" y="27531"/>
                  </a:lnTo>
                  <a:cubicBezTo>
                    <a:pt x="105187" y="26839"/>
                    <a:pt x="105118" y="26148"/>
                    <a:pt x="104980" y="25525"/>
                  </a:cubicBezTo>
                  <a:lnTo>
                    <a:pt x="104634" y="24003"/>
                  </a:lnTo>
                  <a:cubicBezTo>
                    <a:pt x="104357" y="22966"/>
                    <a:pt x="103803" y="22066"/>
                    <a:pt x="103042" y="21305"/>
                  </a:cubicBezTo>
                  <a:lnTo>
                    <a:pt x="102004" y="20406"/>
                  </a:lnTo>
                  <a:cubicBezTo>
                    <a:pt x="101381" y="19853"/>
                    <a:pt x="100619" y="19438"/>
                    <a:pt x="99789" y="19230"/>
                  </a:cubicBezTo>
                  <a:lnTo>
                    <a:pt x="98335" y="18884"/>
                  </a:lnTo>
                  <a:cubicBezTo>
                    <a:pt x="98335" y="18884"/>
                    <a:pt x="97920" y="18815"/>
                    <a:pt x="97713" y="18746"/>
                  </a:cubicBezTo>
                  <a:lnTo>
                    <a:pt x="96536" y="18608"/>
                  </a:lnTo>
                  <a:lnTo>
                    <a:pt x="95982" y="18469"/>
                  </a:lnTo>
                  <a:lnTo>
                    <a:pt x="88715" y="15149"/>
                  </a:lnTo>
                  <a:cubicBezTo>
                    <a:pt x="88369" y="15011"/>
                    <a:pt x="87954" y="14872"/>
                    <a:pt x="87608" y="14803"/>
                  </a:cubicBezTo>
                  <a:lnTo>
                    <a:pt x="84009" y="14111"/>
                  </a:lnTo>
                  <a:cubicBezTo>
                    <a:pt x="84009" y="14111"/>
                    <a:pt x="83317" y="14042"/>
                    <a:pt x="82971" y="14042"/>
                  </a:cubicBezTo>
                  <a:cubicBezTo>
                    <a:pt x="82694" y="14042"/>
                    <a:pt x="82417" y="14042"/>
                    <a:pt x="82140" y="14042"/>
                  </a:cubicBezTo>
                  <a:lnTo>
                    <a:pt x="77503" y="14803"/>
                  </a:lnTo>
                  <a:cubicBezTo>
                    <a:pt x="77503" y="14803"/>
                    <a:pt x="76880" y="14941"/>
                    <a:pt x="76603" y="15011"/>
                  </a:cubicBezTo>
                  <a:lnTo>
                    <a:pt x="73004" y="16325"/>
                  </a:lnTo>
                  <a:cubicBezTo>
                    <a:pt x="73004" y="16325"/>
                    <a:pt x="72658" y="16463"/>
                    <a:pt x="72451" y="16533"/>
                  </a:cubicBezTo>
                  <a:lnTo>
                    <a:pt x="71828" y="16809"/>
                  </a:lnTo>
                  <a:cubicBezTo>
                    <a:pt x="71620" y="15841"/>
                    <a:pt x="71205" y="14941"/>
                    <a:pt x="70443" y="14181"/>
                  </a:cubicBezTo>
                  <a:lnTo>
                    <a:pt x="65045" y="8508"/>
                  </a:lnTo>
                  <a:cubicBezTo>
                    <a:pt x="64630" y="8093"/>
                    <a:pt x="64214" y="7747"/>
                    <a:pt x="63661" y="7471"/>
                  </a:cubicBezTo>
                  <a:lnTo>
                    <a:pt x="55494" y="3251"/>
                  </a:lnTo>
                  <a:cubicBezTo>
                    <a:pt x="55494" y="3251"/>
                    <a:pt x="55009" y="3044"/>
                    <a:pt x="54732" y="2905"/>
                  </a:cubicBezTo>
                  <a:lnTo>
                    <a:pt x="48227" y="761"/>
                  </a:lnTo>
                  <a:cubicBezTo>
                    <a:pt x="48227" y="761"/>
                    <a:pt x="47535" y="553"/>
                    <a:pt x="47188" y="553"/>
                  </a:cubicBezTo>
                  <a:lnTo>
                    <a:pt x="42620" y="0"/>
                  </a:lnTo>
                  <a:cubicBezTo>
                    <a:pt x="42620" y="0"/>
                    <a:pt x="42205" y="0"/>
                    <a:pt x="41998" y="0"/>
                  </a:cubicBezTo>
                  <a:lnTo>
                    <a:pt x="4199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799" name="Freeform 3798">
              <a:extLst>
                <a:ext uri="{FF2B5EF4-FFF2-40B4-BE49-F238E27FC236}">
                  <a16:creationId xmlns:a16="http://schemas.microsoft.com/office/drawing/2014/main" id="{9BFE9B4F-8311-5BBD-C564-0DF90B107A4B}"/>
                </a:ext>
              </a:extLst>
            </p:cNvPr>
            <p:cNvSpPr/>
            <p:nvPr/>
          </p:nvSpPr>
          <p:spPr>
            <a:xfrm>
              <a:off x="2196486" y="2258683"/>
              <a:ext cx="150064" cy="120501"/>
            </a:xfrm>
            <a:custGeom>
              <a:avLst/>
              <a:gdLst>
                <a:gd name="connsiteX0" fmla="*/ 79385 w 112675"/>
                <a:gd name="connsiteY0" fmla="*/ 1799 h 90478"/>
                <a:gd name="connsiteX1" fmla="*/ 78347 w 112675"/>
                <a:gd name="connsiteY1" fmla="*/ 3597 h 90478"/>
                <a:gd name="connsiteX2" fmla="*/ 78347 w 112675"/>
                <a:gd name="connsiteY2" fmla="*/ 5396 h 90478"/>
                <a:gd name="connsiteX3" fmla="*/ 79108 w 112675"/>
                <a:gd name="connsiteY3" fmla="*/ 7263 h 90478"/>
                <a:gd name="connsiteX4" fmla="*/ 80423 w 112675"/>
                <a:gd name="connsiteY4" fmla="*/ 9408 h 90478"/>
                <a:gd name="connsiteX5" fmla="*/ 76893 w 112675"/>
                <a:gd name="connsiteY5" fmla="*/ 9477 h 90478"/>
                <a:gd name="connsiteX6" fmla="*/ 74333 w 112675"/>
                <a:gd name="connsiteY6" fmla="*/ 8923 h 90478"/>
                <a:gd name="connsiteX7" fmla="*/ 72118 w 112675"/>
                <a:gd name="connsiteY7" fmla="*/ 7678 h 90478"/>
                <a:gd name="connsiteX8" fmla="*/ 69211 w 112675"/>
                <a:gd name="connsiteY8" fmla="*/ 5672 h 90478"/>
                <a:gd name="connsiteX9" fmla="*/ 66166 w 112675"/>
                <a:gd name="connsiteY9" fmla="*/ 3874 h 90478"/>
                <a:gd name="connsiteX10" fmla="*/ 63259 w 112675"/>
                <a:gd name="connsiteY10" fmla="*/ 2698 h 90478"/>
                <a:gd name="connsiteX11" fmla="*/ 60075 w 112675"/>
                <a:gd name="connsiteY11" fmla="*/ 2214 h 90478"/>
                <a:gd name="connsiteX12" fmla="*/ 56545 w 112675"/>
                <a:gd name="connsiteY12" fmla="*/ 2144 h 90478"/>
                <a:gd name="connsiteX13" fmla="*/ 51562 w 112675"/>
                <a:gd name="connsiteY13" fmla="*/ 2767 h 90478"/>
                <a:gd name="connsiteX14" fmla="*/ 45126 w 112675"/>
                <a:gd name="connsiteY14" fmla="*/ 4358 h 90478"/>
                <a:gd name="connsiteX15" fmla="*/ 40419 w 112675"/>
                <a:gd name="connsiteY15" fmla="*/ 6987 h 90478"/>
                <a:gd name="connsiteX16" fmla="*/ 40627 w 112675"/>
                <a:gd name="connsiteY16" fmla="*/ 10791 h 90478"/>
                <a:gd name="connsiteX17" fmla="*/ 43326 w 112675"/>
                <a:gd name="connsiteY17" fmla="*/ 12520 h 90478"/>
                <a:gd name="connsiteX18" fmla="*/ 46787 w 112675"/>
                <a:gd name="connsiteY18" fmla="*/ 13212 h 90478"/>
                <a:gd name="connsiteX19" fmla="*/ 50386 w 112675"/>
                <a:gd name="connsiteY19" fmla="*/ 13558 h 90478"/>
                <a:gd name="connsiteX20" fmla="*/ 53569 w 112675"/>
                <a:gd name="connsiteY20" fmla="*/ 14111 h 90478"/>
                <a:gd name="connsiteX21" fmla="*/ 57099 w 112675"/>
                <a:gd name="connsiteY21" fmla="*/ 15633 h 90478"/>
                <a:gd name="connsiteX22" fmla="*/ 56891 w 112675"/>
                <a:gd name="connsiteY22" fmla="*/ 16532 h 90478"/>
                <a:gd name="connsiteX23" fmla="*/ 51701 w 112675"/>
                <a:gd name="connsiteY23" fmla="*/ 18054 h 90478"/>
                <a:gd name="connsiteX24" fmla="*/ 49624 w 112675"/>
                <a:gd name="connsiteY24" fmla="*/ 19161 h 90478"/>
                <a:gd name="connsiteX25" fmla="*/ 49417 w 112675"/>
                <a:gd name="connsiteY25" fmla="*/ 20130 h 90478"/>
                <a:gd name="connsiteX26" fmla="*/ 50870 w 112675"/>
                <a:gd name="connsiteY26" fmla="*/ 20960 h 90478"/>
                <a:gd name="connsiteX27" fmla="*/ 53639 w 112675"/>
                <a:gd name="connsiteY27" fmla="*/ 21859 h 90478"/>
                <a:gd name="connsiteX28" fmla="*/ 66927 w 112675"/>
                <a:gd name="connsiteY28" fmla="*/ 24280 h 90478"/>
                <a:gd name="connsiteX29" fmla="*/ 60560 w 112675"/>
                <a:gd name="connsiteY29" fmla="*/ 24418 h 90478"/>
                <a:gd name="connsiteX30" fmla="*/ 56961 w 112675"/>
                <a:gd name="connsiteY30" fmla="*/ 24764 h 90478"/>
                <a:gd name="connsiteX31" fmla="*/ 55023 w 112675"/>
                <a:gd name="connsiteY31" fmla="*/ 25733 h 90478"/>
                <a:gd name="connsiteX32" fmla="*/ 55853 w 112675"/>
                <a:gd name="connsiteY32" fmla="*/ 28361 h 90478"/>
                <a:gd name="connsiteX33" fmla="*/ 59037 w 112675"/>
                <a:gd name="connsiteY33" fmla="*/ 30713 h 90478"/>
                <a:gd name="connsiteX34" fmla="*/ 62359 w 112675"/>
                <a:gd name="connsiteY34" fmla="*/ 32719 h 90478"/>
                <a:gd name="connsiteX35" fmla="*/ 63743 w 112675"/>
                <a:gd name="connsiteY35" fmla="*/ 34310 h 90478"/>
                <a:gd name="connsiteX36" fmla="*/ 59452 w 112675"/>
                <a:gd name="connsiteY36" fmla="*/ 35279 h 90478"/>
                <a:gd name="connsiteX37" fmla="*/ 51839 w 112675"/>
                <a:gd name="connsiteY37" fmla="*/ 31059 h 90478"/>
                <a:gd name="connsiteX38" fmla="*/ 39935 w 112675"/>
                <a:gd name="connsiteY38" fmla="*/ 22205 h 90478"/>
                <a:gd name="connsiteX39" fmla="*/ 35782 w 112675"/>
                <a:gd name="connsiteY39" fmla="*/ 18331 h 90478"/>
                <a:gd name="connsiteX40" fmla="*/ 31768 w 112675"/>
                <a:gd name="connsiteY40" fmla="*/ 13904 h 90478"/>
                <a:gd name="connsiteX41" fmla="*/ 27131 w 112675"/>
                <a:gd name="connsiteY41" fmla="*/ 10584 h 90478"/>
                <a:gd name="connsiteX42" fmla="*/ 20833 w 112675"/>
                <a:gd name="connsiteY42" fmla="*/ 10099 h 90478"/>
                <a:gd name="connsiteX43" fmla="*/ 18341 w 112675"/>
                <a:gd name="connsiteY43" fmla="*/ 11068 h 90478"/>
                <a:gd name="connsiteX44" fmla="*/ 15642 w 112675"/>
                <a:gd name="connsiteY44" fmla="*/ 13074 h 90478"/>
                <a:gd name="connsiteX45" fmla="*/ 13704 w 112675"/>
                <a:gd name="connsiteY45" fmla="*/ 15495 h 90478"/>
                <a:gd name="connsiteX46" fmla="*/ 13427 w 112675"/>
                <a:gd name="connsiteY46" fmla="*/ 17916 h 90478"/>
                <a:gd name="connsiteX47" fmla="*/ 15780 w 112675"/>
                <a:gd name="connsiteY47" fmla="*/ 19853 h 90478"/>
                <a:gd name="connsiteX48" fmla="*/ 19310 w 112675"/>
                <a:gd name="connsiteY48" fmla="*/ 20060 h 90478"/>
                <a:gd name="connsiteX49" fmla="*/ 23047 w 112675"/>
                <a:gd name="connsiteY49" fmla="*/ 19991 h 90478"/>
                <a:gd name="connsiteX50" fmla="*/ 25677 w 112675"/>
                <a:gd name="connsiteY50" fmla="*/ 20890 h 90478"/>
                <a:gd name="connsiteX51" fmla="*/ 20971 w 112675"/>
                <a:gd name="connsiteY51" fmla="*/ 24695 h 90478"/>
                <a:gd name="connsiteX52" fmla="*/ 19587 w 112675"/>
                <a:gd name="connsiteY52" fmla="*/ 27946 h 90478"/>
                <a:gd name="connsiteX53" fmla="*/ 21732 w 112675"/>
                <a:gd name="connsiteY53" fmla="*/ 30506 h 90478"/>
                <a:gd name="connsiteX54" fmla="*/ 27684 w 112675"/>
                <a:gd name="connsiteY54" fmla="*/ 32096 h 90478"/>
                <a:gd name="connsiteX55" fmla="*/ 26369 w 112675"/>
                <a:gd name="connsiteY55" fmla="*/ 34448 h 90478"/>
                <a:gd name="connsiteX56" fmla="*/ 26439 w 112675"/>
                <a:gd name="connsiteY56" fmla="*/ 37008 h 90478"/>
                <a:gd name="connsiteX57" fmla="*/ 27546 w 112675"/>
                <a:gd name="connsiteY57" fmla="*/ 39429 h 90478"/>
                <a:gd name="connsiteX58" fmla="*/ 29346 w 112675"/>
                <a:gd name="connsiteY58" fmla="*/ 41435 h 90478"/>
                <a:gd name="connsiteX59" fmla="*/ 31283 w 112675"/>
                <a:gd name="connsiteY59" fmla="*/ 42611 h 90478"/>
                <a:gd name="connsiteX60" fmla="*/ 32945 w 112675"/>
                <a:gd name="connsiteY60" fmla="*/ 42749 h 90478"/>
                <a:gd name="connsiteX61" fmla="*/ 34744 w 112675"/>
                <a:gd name="connsiteY61" fmla="*/ 42542 h 90478"/>
                <a:gd name="connsiteX62" fmla="*/ 37166 w 112675"/>
                <a:gd name="connsiteY62" fmla="*/ 42473 h 90478"/>
                <a:gd name="connsiteX63" fmla="*/ 30453 w 112675"/>
                <a:gd name="connsiteY63" fmla="*/ 44202 h 90478"/>
                <a:gd name="connsiteX64" fmla="*/ 16611 w 112675"/>
                <a:gd name="connsiteY64" fmla="*/ 38045 h 90478"/>
                <a:gd name="connsiteX65" fmla="*/ 10243 w 112675"/>
                <a:gd name="connsiteY65" fmla="*/ 41712 h 90478"/>
                <a:gd name="connsiteX66" fmla="*/ 9966 w 112675"/>
                <a:gd name="connsiteY66" fmla="*/ 42403 h 90478"/>
                <a:gd name="connsiteX67" fmla="*/ 9482 w 112675"/>
                <a:gd name="connsiteY67" fmla="*/ 44409 h 90478"/>
                <a:gd name="connsiteX68" fmla="*/ 8997 w 112675"/>
                <a:gd name="connsiteY68" fmla="*/ 45447 h 90478"/>
                <a:gd name="connsiteX69" fmla="*/ 8582 w 112675"/>
                <a:gd name="connsiteY69" fmla="*/ 46000 h 90478"/>
                <a:gd name="connsiteX70" fmla="*/ 6990 w 112675"/>
                <a:gd name="connsiteY70" fmla="*/ 47522 h 90478"/>
                <a:gd name="connsiteX71" fmla="*/ 1592 w 112675"/>
                <a:gd name="connsiteY71" fmla="*/ 51188 h 90478"/>
                <a:gd name="connsiteX72" fmla="*/ 415 w 112675"/>
                <a:gd name="connsiteY72" fmla="*/ 52641 h 90478"/>
                <a:gd name="connsiteX73" fmla="*/ 0 w 112675"/>
                <a:gd name="connsiteY73" fmla="*/ 55408 h 90478"/>
                <a:gd name="connsiteX74" fmla="*/ 1038 w 112675"/>
                <a:gd name="connsiteY74" fmla="*/ 57622 h 90478"/>
                <a:gd name="connsiteX75" fmla="*/ 3115 w 112675"/>
                <a:gd name="connsiteY75" fmla="*/ 59143 h 90478"/>
                <a:gd name="connsiteX76" fmla="*/ 5814 w 112675"/>
                <a:gd name="connsiteY76" fmla="*/ 59628 h 90478"/>
                <a:gd name="connsiteX77" fmla="*/ 10935 w 112675"/>
                <a:gd name="connsiteY77" fmla="*/ 58867 h 90478"/>
                <a:gd name="connsiteX78" fmla="*/ 21179 w 112675"/>
                <a:gd name="connsiteY78" fmla="*/ 55201 h 90478"/>
                <a:gd name="connsiteX79" fmla="*/ 26300 w 112675"/>
                <a:gd name="connsiteY79" fmla="*/ 54163 h 90478"/>
                <a:gd name="connsiteX80" fmla="*/ 35367 w 112675"/>
                <a:gd name="connsiteY80" fmla="*/ 53817 h 90478"/>
                <a:gd name="connsiteX81" fmla="*/ 65197 w 112675"/>
                <a:gd name="connsiteY81" fmla="*/ 48836 h 90478"/>
                <a:gd name="connsiteX82" fmla="*/ 74125 w 112675"/>
                <a:gd name="connsiteY82" fmla="*/ 48076 h 90478"/>
                <a:gd name="connsiteX83" fmla="*/ 72602 w 112675"/>
                <a:gd name="connsiteY83" fmla="*/ 49874 h 90478"/>
                <a:gd name="connsiteX84" fmla="*/ 69142 w 112675"/>
                <a:gd name="connsiteY84" fmla="*/ 51050 h 90478"/>
                <a:gd name="connsiteX85" fmla="*/ 65266 w 112675"/>
                <a:gd name="connsiteY85" fmla="*/ 51949 h 90478"/>
                <a:gd name="connsiteX86" fmla="*/ 62359 w 112675"/>
                <a:gd name="connsiteY86" fmla="*/ 53056 h 90478"/>
                <a:gd name="connsiteX87" fmla="*/ 59660 w 112675"/>
                <a:gd name="connsiteY87" fmla="*/ 55270 h 90478"/>
                <a:gd name="connsiteX88" fmla="*/ 54538 w 112675"/>
                <a:gd name="connsiteY88" fmla="*/ 60734 h 90478"/>
                <a:gd name="connsiteX89" fmla="*/ 51770 w 112675"/>
                <a:gd name="connsiteY89" fmla="*/ 63086 h 90478"/>
                <a:gd name="connsiteX90" fmla="*/ 48932 w 112675"/>
                <a:gd name="connsiteY90" fmla="*/ 64124 h 90478"/>
                <a:gd name="connsiteX91" fmla="*/ 45541 w 112675"/>
                <a:gd name="connsiteY91" fmla="*/ 65092 h 90478"/>
                <a:gd name="connsiteX92" fmla="*/ 42911 w 112675"/>
                <a:gd name="connsiteY92" fmla="*/ 66614 h 90478"/>
                <a:gd name="connsiteX93" fmla="*/ 42357 w 112675"/>
                <a:gd name="connsiteY93" fmla="*/ 69381 h 90478"/>
                <a:gd name="connsiteX94" fmla="*/ 44157 w 112675"/>
                <a:gd name="connsiteY94" fmla="*/ 71318 h 90478"/>
                <a:gd name="connsiteX95" fmla="*/ 47617 w 112675"/>
                <a:gd name="connsiteY95" fmla="*/ 73116 h 90478"/>
                <a:gd name="connsiteX96" fmla="*/ 54400 w 112675"/>
                <a:gd name="connsiteY96" fmla="*/ 75953 h 90478"/>
                <a:gd name="connsiteX97" fmla="*/ 52600 w 112675"/>
                <a:gd name="connsiteY97" fmla="*/ 76783 h 90478"/>
                <a:gd name="connsiteX98" fmla="*/ 50455 w 112675"/>
                <a:gd name="connsiteY98" fmla="*/ 77059 h 90478"/>
                <a:gd name="connsiteX99" fmla="*/ 48586 w 112675"/>
                <a:gd name="connsiteY99" fmla="*/ 77474 h 90478"/>
                <a:gd name="connsiteX100" fmla="*/ 47340 w 112675"/>
                <a:gd name="connsiteY100" fmla="*/ 79204 h 90478"/>
                <a:gd name="connsiteX101" fmla="*/ 47548 w 112675"/>
                <a:gd name="connsiteY101" fmla="*/ 80864 h 90478"/>
                <a:gd name="connsiteX102" fmla="*/ 48448 w 112675"/>
                <a:gd name="connsiteY102" fmla="*/ 83147 h 90478"/>
                <a:gd name="connsiteX103" fmla="*/ 49624 w 112675"/>
                <a:gd name="connsiteY103" fmla="*/ 85429 h 90478"/>
                <a:gd name="connsiteX104" fmla="*/ 50663 w 112675"/>
                <a:gd name="connsiteY104" fmla="*/ 86951 h 90478"/>
                <a:gd name="connsiteX105" fmla="*/ 53362 w 112675"/>
                <a:gd name="connsiteY105" fmla="*/ 88611 h 90478"/>
                <a:gd name="connsiteX106" fmla="*/ 57445 w 112675"/>
                <a:gd name="connsiteY106" fmla="*/ 89856 h 90478"/>
                <a:gd name="connsiteX107" fmla="*/ 61736 w 112675"/>
                <a:gd name="connsiteY107" fmla="*/ 90479 h 90478"/>
                <a:gd name="connsiteX108" fmla="*/ 65128 w 112675"/>
                <a:gd name="connsiteY108" fmla="*/ 90341 h 90478"/>
                <a:gd name="connsiteX109" fmla="*/ 67204 w 112675"/>
                <a:gd name="connsiteY109" fmla="*/ 89510 h 90478"/>
                <a:gd name="connsiteX110" fmla="*/ 68657 w 112675"/>
                <a:gd name="connsiteY110" fmla="*/ 88542 h 90478"/>
                <a:gd name="connsiteX111" fmla="*/ 70180 w 112675"/>
                <a:gd name="connsiteY111" fmla="*/ 87781 h 90478"/>
                <a:gd name="connsiteX112" fmla="*/ 72256 w 112675"/>
                <a:gd name="connsiteY112" fmla="*/ 87435 h 90478"/>
                <a:gd name="connsiteX113" fmla="*/ 73710 w 112675"/>
                <a:gd name="connsiteY113" fmla="*/ 87643 h 90478"/>
                <a:gd name="connsiteX114" fmla="*/ 77240 w 112675"/>
                <a:gd name="connsiteY114" fmla="*/ 88196 h 90478"/>
                <a:gd name="connsiteX115" fmla="*/ 82915 w 112675"/>
                <a:gd name="connsiteY115" fmla="*/ 88611 h 90478"/>
                <a:gd name="connsiteX116" fmla="*/ 90528 w 112675"/>
                <a:gd name="connsiteY116" fmla="*/ 88335 h 90478"/>
                <a:gd name="connsiteX117" fmla="*/ 94611 w 112675"/>
                <a:gd name="connsiteY117" fmla="*/ 87712 h 90478"/>
                <a:gd name="connsiteX118" fmla="*/ 98695 w 112675"/>
                <a:gd name="connsiteY118" fmla="*/ 86536 h 90478"/>
                <a:gd name="connsiteX119" fmla="*/ 98972 w 112675"/>
                <a:gd name="connsiteY119" fmla="*/ 85222 h 90478"/>
                <a:gd name="connsiteX120" fmla="*/ 97726 w 112675"/>
                <a:gd name="connsiteY120" fmla="*/ 83147 h 90478"/>
                <a:gd name="connsiteX121" fmla="*/ 97034 w 112675"/>
                <a:gd name="connsiteY121" fmla="*/ 79895 h 90478"/>
                <a:gd name="connsiteX122" fmla="*/ 98072 w 112675"/>
                <a:gd name="connsiteY122" fmla="*/ 79480 h 90478"/>
                <a:gd name="connsiteX123" fmla="*/ 100287 w 112675"/>
                <a:gd name="connsiteY123" fmla="*/ 81486 h 90478"/>
                <a:gd name="connsiteX124" fmla="*/ 103125 w 112675"/>
                <a:gd name="connsiteY124" fmla="*/ 83216 h 90478"/>
                <a:gd name="connsiteX125" fmla="*/ 105754 w 112675"/>
                <a:gd name="connsiteY125" fmla="*/ 82316 h 90478"/>
                <a:gd name="connsiteX126" fmla="*/ 105893 w 112675"/>
                <a:gd name="connsiteY126" fmla="*/ 80518 h 90478"/>
                <a:gd name="connsiteX127" fmla="*/ 104647 w 112675"/>
                <a:gd name="connsiteY127" fmla="*/ 78512 h 90478"/>
                <a:gd name="connsiteX128" fmla="*/ 103055 w 112675"/>
                <a:gd name="connsiteY128" fmla="*/ 76575 h 90478"/>
                <a:gd name="connsiteX129" fmla="*/ 101948 w 112675"/>
                <a:gd name="connsiteY129" fmla="*/ 75122 h 90478"/>
                <a:gd name="connsiteX130" fmla="*/ 101533 w 112675"/>
                <a:gd name="connsiteY130" fmla="*/ 73255 h 90478"/>
                <a:gd name="connsiteX131" fmla="*/ 101256 w 112675"/>
                <a:gd name="connsiteY131" fmla="*/ 70695 h 90478"/>
                <a:gd name="connsiteX132" fmla="*/ 101256 w 112675"/>
                <a:gd name="connsiteY132" fmla="*/ 68136 h 90478"/>
                <a:gd name="connsiteX133" fmla="*/ 101463 w 112675"/>
                <a:gd name="connsiteY133" fmla="*/ 66337 h 90478"/>
                <a:gd name="connsiteX134" fmla="*/ 102156 w 112675"/>
                <a:gd name="connsiteY134" fmla="*/ 65092 h 90478"/>
                <a:gd name="connsiteX135" fmla="*/ 103471 w 112675"/>
                <a:gd name="connsiteY135" fmla="*/ 63086 h 90478"/>
                <a:gd name="connsiteX136" fmla="*/ 104993 w 112675"/>
                <a:gd name="connsiteY136" fmla="*/ 61219 h 90478"/>
                <a:gd name="connsiteX137" fmla="*/ 106101 w 112675"/>
                <a:gd name="connsiteY137" fmla="*/ 60319 h 90478"/>
                <a:gd name="connsiteX138" fmla="*/ 107554 w 112675"/>
                <a:gd name="connsiteY138" fmla="*/ 61080 h 90478"/>
                <a:gd name="connsiteX139" fmla="*/ 112676 w 112675"/>
                <a:gd name="connsiteY139" fmla="*/ 65715 h 90478"/>
                <a:gd name="connsiteX140" fmla="*/ 111222 w 112675"/>
                <a:gd name="connsiteY140" fmla="*/ 52710 h 90478"/>
                <a:gd name="connsiteX141" fmla="*/ 110115 w 112675"/>
                <a:gd name="connsiteY141" fmla="*/ 49597 h 90478"/>
                <a:gd name="connsiteX142" fmla="*/ 108454 w 112675"/>
                <a:gd name="connsiteY142" fmla="*/ 48698 h 90478"/>
                <a:gd name="connsiteX143" fmla="*/ 106101 w 112675"/>
                <a:gd name="connsiteY143" fmla="*/ 48145 h 90478"/>
                <a:gd name="connsiteX144" fmla="*/ 103125 w 112675"/>
                <a:gd name="connsiteY144" fmla="*/ 46346 h 90478"/>
                <a:gd name="connsiteX145" fmla="*/ 101948 w 112675"/>
                <a:gd name="connsiteY145" fmla="*/ 44409 h 90478"/>
                <a:gd name="connsiteX146" fmla="*/ 103125 w 112675"/>
                <a:gd name="connsiteY146" fmla="*/ 43441 h 90478"/>
                <a:gd name="connsiteX147" fmla="*/ 105201 w 112675"/>
                <a:gd name="connsiteY147" fmla="*/ 42196 h 90478"/>
                <a:gd name="connsiteX148" fmla="*/ 106931 w 112675"/>
                <a:gd name="connsiteY148" fmla="*/ 39913 h 90478"/>
                <a:gd name="connsiteX149" fmla="*/ 107277 w 112675"/>
                <a:gd name="connsiteY149" fmla="*/ 37423 h 90478"/>
                <a:gd name="connsiteX150" fmla="*/ 106585 w 112675"/>
                <a:gd name="connsiteY150" fmla="*/ 31820 h 90478"/>
                <a:gd name="connsiteX151" fmla="*/ 106931 w 112675"/>
                <a:gd name="connsiteY151" fmla="*/ 28984 h 90478"/>
                <a:gd name="connsiteX152" fmla="*/ 108385 w 112675"/>
                <a:gd name="connsiteY152" fmla="*/ 24557 h 90478"/>
                <a:gd name="connsiteX153" fmla="*/ 108315 w 112675"/>
                <a:gd name="connsiteY153" fmla="*/ 22620 h 90478"/>
                <a:gd name="connsiteX154" fmla="*/ 107346 w 112675"/>
                <a:gd name="connsiteY154" fmla="*/ 19922 h 90478"/>
                <a:gd name="connsiteX155" fmla="*/ 106516 w 112675"/>
                <a:gd name="connsiteY155" fmla="*/ 18677 h 90478"/>
                <a:gd name="connsiteX156" fmla="*/ 105616 w 112675"/>
                <a:gd name="connsiteY156" fmla="*/ 17570 h 90478"/>
                <a:gd name="connsiteX157" fmla="*/ 104786 w 112675"/>
                <a:gd name="connsiteY157" fmla="*/ 16394 h 90478"/>
                <a:gd name="connsiteX158" fmla="*/ 104370 w 112675"/>
                <a:gd name="connsiteY158" fmla="*/ 14941 h 90478"/>
                <a:gd name="connsiteX159" fmla="*/ 104440 w 112675"/>
                <a:gd name="connsiteY159" fmla="*/ 14111 h 90478"/>
                <a:gd name="connsiteX160" fmla="*/ 105201 w 112675"/>
                <a:gd name="connsiteY160" fmla="*/ 12590 h 90478"/>
                <a:gd name="connsiteX161" fmla="*/ 105270 w 112675"/>
                <a:gd name="connsiteY161" fmla="*/ 11690 h 90478"/>
                <a:gd name="connsiteX162" fmla="*/ 104647 w 112675"/>
                <a:gd name="connsiteY162" fmla="*/ 9131 h 90478"/>
                <a:gd name="connsiteX163" fmla="*/ 103540 w 112675"/>
                <a:gd name="connsiteY163" fmla="*/ 7747 h 90478"/>
                <a:gd name="connsiteX164" fmla="*/ 101671 w 112675"/>
                <a:gd name="connsiteY164" fmla="*/ 6987 h 90478"/>
                <a:gd name="connsiteX165" fmla="*/ 99041 w 112675"/>
                <a:gd name="connsiteY165" fmla="*/ 6295 h 90478"/>
                <a:gd name="connsiteX166" fmla="*/ 95996 w 112675"/>
                <a:gd name="connsiteY166" fmla="*/ 5188 h 90478"/>
                <a:gd name="connsiteX167" fmla="*/ 87967 w 112675"/>
                <a:gd name="connsiteY167" fmla="*/ 761 h 90478"/>
                <a:gd name="connsiteX168" fmla="*/ 85891 w 112675"/>
                <a:gd name="connsiteY168" fmla="*/ 138 h 90478"/>
                <a:gd name="connsiteX169" fmla="*/ 83469 w 112675"/>
                <a:gd name="connsiteY169" fmla="*/ 0 h 90478"/>
                <a:gd name="connsiteX170" fmla="*/ 81254 w 112675"/>
                <a:gd name="connsiteY170" fmla="*/ 484 h 90478"/>
                <a:gd name="connsiteX171" fmla="*/ 79385 w 112675"/>
                <a:gd name="connsiteY171" fmla="*/ 1799 h 9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12675" h="90478">
                  <a:moveTo>
                    <a:pt x="79385" y="1799"/>
                  </a:moveTo>
                  <a:lnTo>
                    <a:pt x="78347" y="3597"/>
                  </a:lnTo>
                  <a:lnTo>
                    <a:pt x="78347" y="5396"/>
                  </a:lnTo>
                  <a:lnTo>
                    <a:pt x="79108" y="7263"/>
                  </a:lnTo>
                  <a:lnTo>
                    <a:pt x="80423" y="9408"/>
                  </a:lnTo>
                  <a:lnTo>
                    <a:pt x="76893" y="9477"/>
                  </a:lnTo>
                  <a:lnTo>
                    <a:pt x="74333" y="8923"/>
                  </a:lnTo>
                  <a:lnTo>
                    <a:pt x="72118" y="7678"/>
                  </a:lnTo>
                  <a:lnTo>
                    <a:pt x="69211" y="5672"/>
                  </a:lnTo>
                  <a:lnTo>
                    <a:pt x="66166" y="3874"/>
                  </a:lnTo>
                  <a:lnTo>
                    <a:pt x="63259" y="2698"/>
                  </a:lnTo>
                  <a:lnTo>
                    <a:pt x="60075" y="2214"/>
                  </a:lnTo>
                  <a:lnTo>
                    <a:pt x="56545" y="2144"/>
                  </a:lnTo>
                  <a:lnTo>
                    <a:pt x="51562" y="2767"/>
                  </a:lnTo>
                  <a:lnTo>
                    <a:pt x="45126" y="4358"/>
                  </a:lnTo>
                  <a:lnTo>
                    <a:pt x="40419" y="6987"/>
                  </a:lnTo>
                  <a:lnTo>
                    <a:pt x="40627" y="10791"/>
                  </a:lnTo>
                  <a:lnTo>
                    <a:pt x="43326" y="12520"/>
                  </a:lnTo>
                  <a:lnTo>
                    <a:pt x="46787" y="13212"/>
                  </a:lnTo>
                  <a:lnTo>
                    <a:pt x="50386" y="13558"/>
                  </a:lnTo>
                  <a:lnTo>
                    <a:pt x="53569" y="14111"/>
                  </a:lnTo>
                  <a:lnTo>
                    <a:pt x="57099" y="15633"/>
                  </a:lnTo>
                  <a:lnTo>
                    <a:pt x="56891" y="16532"/>
                  </a:lnTo>
                  <a:lnTo>
                    <a:pt x="51701" y="18054"/>
                  </a:lnTo>
                  <a:lnTo>
                    <a:pt x="49624" y="19161"/>
                  </a:lnTo>
                  <a:lnTo>
                    <a:pt x="49417" y="20130"/>
                  </a:lnTo>
                  <a:lnTo>
                    <a:pt x="50870" y="20960"/>
                  </a:lnTo>
                  <a:lnTo>
                    <a:pt x="53639" y="21859"/>
                  </a:lnTo>
                  <a:lnTo>
                    <a:pt x="66927" y="24280"/>
                  </a:lnTo>
                  <a:lnTo>
                    <a:pt x="60560" y="24418"/>
                  </a:lnTo>
                  <a:lnTo>
                    <a:pt x="56961" y="24764"/>
                  </a:lnTo>
                  <a:lnTo>
                    <a:pt x="55023" y="25733"/>
                  </a:lnTo>
                  <a:lnTo>
                    <a:pt x="55853" y="28361"/>
                  </a:lnTo>
                  <a:lnTo>
                    <a:pt x="59037" y="30713"/>
                  </a:lnTo>
                  <a:lnTo>
                    <a:pt x="62359" y="32719"/>
                  </a:lnTo>
                  <a:lnTo>
                    <a:pt x="63743" y="34310"/>
                  </a:lnTo>
                  <a:lnTo>
                    <a:pt x="59452" y="35279"/>
                  </a:lnTo>
                  <a:lnTo>
                    <a:pt x="51839" y="31059"/>
                  </a:lnTo>
                  <a:lnTo>
                    <a:pt x="39935" y="22205"/>
                  </a:lnTo>
                  <a:lnTo>
                    <a:pt x="35782" y="18331"/>
                  </a:lnTo>
                  <a:lnTo>
                    <a:pt x="31768" y="13904"/>
                  </a:lnTo>
                  <a:lnTo>
                    <a:pt x="27131" y="10584"/>
                  </a:lnTo>
                  <a:lnTo>
                    <a:pt x="20833" y="10099"/>
                  </a:lnTo>
                  <a:lnTo>
                    <a:pt x="18341" y="11068"/>
                  </a:lnTo>
                  <a:lnTo>
                    <a:pt x="15642" y="13074"/>
                  </a:lnTo>
                  <a:lnTo>
                    <a:pt x="13704" y="15495"/>
                  </a:lnTo>
                  <a:lnTo>
                    <a:pt x="13427" y="17916"/>
                  </a:lnTo>
                  <a:lnTo>
                    <a:pt x="15780" y="19853"/>
                  </a:lnTo>
                  <a:lnTo>
                    <a:pt x="19310" y="20060"/>
                  </a:lnTo>
                  <a:lnTo>
                    <a:pt x="23047" y="19991"/>
                  </a:lnTo>
                  <a:lnTo>
                    <a:pt x="25677" y="20890"/>
                  </a:lnTo>
                  <a:lnTo>
                    <a:pt x="20971" y="24695"/>
                  </a:lnTo>
                  <a:lnTo>
                    <a:pt x="19587" y="27946"/>
                  </a:lnTo>
                  <a:lnTo>
                    <a:pt x="21732" y="30506"/>
                  </a:lnTo>
                  <a:lnTo>
                    <a:pt x="27684" y="32096"/>
                  </a:lnTo>
                  <a:lnTo>
                    <a:pt x="26369" y="34448"/>
                  </a:lnTo>
                  <a:lnTo>
                    <a:pt x="26439" y="37008"/>
                  </a:lnTo>
                  <a:lnTo>
                    <a:pt x="27546" y="39429"/>
                  </a:lnTo>
                  <a:lnTo>
                    <a:pt x="29346" y="41435"/>
                  </a:lnTo>
                  <a:lnTo>
                    <a:pt x="31283" y="42611"/>
                  </a:lnTo>
                  <a:lnTo>
                    <a:pt x="32945" y="42749"/>
                  </a:lnTo>
                  <a:lnTo>
                    <a:pt x="34744" y="42542"/>
                  </a:lnTo>
                  <a:lnTo>
                    <a:pt x="37166" y="42473"/>
                  </a:lnTo>
                  <a:lnTo>
                    <a:pt x="30453" y="44202"/>
                  </a:lnTo>
                  <a:lnTo>
                    <a:pt x="16611" y="38045"/>
                  </a:lnTo>
                  <a:lnTo>
                    <a:pt x="10243" y="41712"/>
                  </a:lnTo>
                  <a:lnTo>
                    <a:pt x="9966" y="42403"/>
                  </a:lnTo>
                  <a:lnTo>
                    <a:pt x="9482" y="44409"/>
                  </a:lnTo>
                  <a:lnTo>
                    <a:pt x="8997" y="45447"/>
                  </a:lnTo>
                  <a:lnTo>
                    <a:pt x="8582" y="46000"/>
                  </a:lnTo>
                  <a:lnTo>
                    <a:pt x="6990" y="47522"/>
                  </a:lnTo>
                  <a:lnTo>
                    <a:pt x="1592" y="51188"/>
                  </a:lnTo>
                  <a:lnTo>
                    <a:pt x="415" y="52641"/>
                  </a:lnTo>
                  <a:lnTo>
                    <a:pt x="0" y="55408"/>
                  </a:lnTo>
                  <a:lnTo>
                    <a:pt x="1038" y="57622"/>
                  </a:lnTo>
                  <a:lnTo>
                    <a:pt x="3115" y="59143"/>
                  </a:lnTo>
                  <a:lnTo>
                    <a:pt x="5814" y="59628"/>
                  </a:lnTo>
                  <a:lnTo>
                    <a:pt x="10935" y="58867"/>
                  </a:lnTo>
                  <a:lnTo>
                    <a:pt x="21179" y="55201"/>
                  </a:lnTo>
                  <a:lnTo>
                    <a:pt x="26300" y="54163"/>
                  </a:lnTo>
                  <a:lnTo>
                    <a:pt x="35367" y="53817"/>
                  </a:lnTo>
                  <a:lnTo>
                    <a:pt x="65197" y="48836"/>
                  </a:lnTo>
                  <a:lnTo>
                    <a:pt x="74125" y="48076"/>
                  </a:lnTo>
                  <a:lnTo>
                    <a:pt x="72602" y="49874"/>
                  </a:lnTo>
                  <a:lnTo>
                    <a:pt x="69142" y="51050"/>
                  </a:lnTo>
                  <a:lnTo>
                    <a:pt x="65266" y="51949"/>
                  </a:lnTo>
                  <a:lnTo>
                    <a:pt x="62359" y="53056"/>
                  </a:lnTo>
                  <a:lnTo>
                    <a:pt x="59660" y="55270"/>
                  </a:lnTo>
                  <a:lnTo>
                    <a:pt x="54538" y="60734"/>
                  </a:lnTo>
                  <a:lnTo>
                    <a:pt x="51770" y="63086"/>
                  </a:lnTo>
                  <a:lnTo>
                    <a:pt x="48932" y="64124"/>
                  </a:lnTo>
                  <a:lnTo>
                    <a:pt x="45541" y="65092"/>
                  </a:lnTo>
                  <a:lnTo>
                    <a:pt x="42911" y="66614"/>
                  </a:lnTo>
                  <a:lnTo>
                    <a:pt x="42357" y="69381"/>
                  </a:lnTo>
                  <a:lnTo>
                    <a:pt x="44157" y="71318"/>
                  </a:lnTo>
                  <a:lnTo>
                    <a:pt x="47617" y="73116"/>
                  </a:lnTo>
                  <a:lnTo>
                    <a:pt x="54400" y="75953"/>
                  </a:lnTo>
                  <a:lnTo>
                    <a:pt x="52600" y="76783"/>
                  </a:lnTo>
                  <a:lnTo>
                    <a:pt x="50455" y="77059"/>
                  </a:lnTo>
                  <a:lnTo>
                    <a:pt x="48586" y="77474"/>
                  </a:lnTo>
                  <a:lnTo>
                    <a:pt x="47340" y="79204"/>
                  </a:lnTo>
                  <a:lnTo>
                    <a:pt x="47548" y="80864"/>
                  </a:lnTo>
                  <a:lnTo>
                    <a:pt x="48448" y="83147"/>
                  </a:lnTo>
                  <a:lnTo>
                    <a:pt x="49624" y="85429"/>
                  </a:lnTo>
                  <a:lnTo>
                    <a:pt x="50663" y="86951"/>
                  </a:lnTo>
                  <a:lnTo>
                    <a:pt x="53362" y="88611"/>
                  </a:lnTo>
                  <a:lnTo>
                    <a:pt x="57445" y="89856"/>
                  </a:lnTo>
                  <a:lnTo>
                    <a:pt x="61736" y="90479"/>
                  </a:lnTo>
                  <a:lnTo>
                    <a:pt x="65128" y="90341"/>
                  </a:lnTo>
                  <a:lnTo>
                    <a:pt x="67204" y="89510"/>
                  </a:lnTo>
                  <a:lnTo>
                    <a:pt x="68657" y="88542"/>
                  </a:lnTo>
                  <a:lnTo>
                    <a:pt x="70180" y="87781"/>
                  </a:lnTo>
                  <a:lnTo>
                    <a:pt x="72256" y="87435"/>
                  </a:lnTo>
                  <a:lnTo>
                    <a:pt x="73710" y="87643"/>
                  </a:lnTo>
                  <a:lnTo>
                    <a:pt x="77240" y="88196"/>
                  </a:lnTo>
                  <a:lnTo>
                    <a:pt x="82915" y="88611"/>
                  </a:lnTo>
                  <a:lnTo>
                    <a:pt x="90528" y="88335"/>
                  </a:lnTo>
                  <a:lnTo>
                    <a:pt x="94611" y="87712"/>
                  </a:lnTo>
                  <a:lnTo>
                    <a:pt x="98695" y="86536"/>
                  </a:lnTo>
                  <a:lnTo>
                    <a:pt x="98972" y="85222"/>
                  </a:lnTo>
                  <a:lnTo>
                    <a:pt x="97726" y="83147"/>
                  </a:lnTo>
                  <a:lnTo>
                    <a:pt x="97034" y="79895"/>
                  </a:lnTo>
                  <a:lnTo>
                    <a:pt x="98072" y="79480"/>
                  </a:lnTo>
                  <a:lnTo>
                    <a:pt x="100287" y="81486"/>
                  </a:lnTo>
                  <a:lnTo>
                    <a:pt x="103125" y="83216"/>
                  </a:lnTo>
                  <a:lnTo>
                    <a:pt x="105754" y="82316"/>
                  </a:lnTo>
                  <a:lnTo>
                    <a:pt x="105893" y="80518"/>
                  </a:lnTo>
                  <a:lnTo>
                    <a:pt x="104647" y="78512"/>
                  </a:lnTo>
                  <a:lnTo>
                    <a:pt x="103055" y="76575"/>
                  </a:lnTo>
                  <a:lnTo>
                    <a:pt x="101948" y="75122"/>
                  </a:lnTo>
                  <a:lnTo>
                    <a:pt x="101533" y="73255"/>
                  </a:lnTo>
                  <a:lnTo>
                    <a:pt x="101256" y="70695"/>
                  </a:lnTo>
                  <a:lnTo>
                    <a:pt x="101256" y="68136"/>
                  </a:lnTo>
                  <a:lnTo>
                    <a:pt x="101463" y="66337"/>
                  </a:lnTo>
                  <a:lnTo>
                    <a:pt x="102156" y="65092"/>
                  </a:lnTo>
                  <a:lnTo>
                    <a:pt x="103471" y="63086"/>
                  </a:lnTo>
                  <a:lnTo>
                    <a:pt x="104993" y="61219"/>
                  </a:lnTo>
                  <a:lnTo>
                    <a:pt x="106101" y="60319"/>
                  </a:lnTo>
                  <a:lnTo>
                    <a:pt x="107554" y="61080"/>
                  </a:lnTo>
                  <a:lnTo>
                    <a:pt x="112676" y="65715"/>
                  </a:lnTo>
                  <a:lnTo>
                    <a:pt x="111222" y="52710"/>
                  </a:lnTo>
                  <a:lnTo>
                    <a:pt x="110115" y="49597"/>
                  </a:lnTo>
                  <a:lnTo>
                    <a:pt x="108454" y="48698"/>
                  </a:lnTo>
                  <a:lnTo>
                    <a:pt x="106101" y="48145"/>
                  </a:lnTo>
                  <a:lnTo>
                    <a:pt x="103125" y="46346"/>
                  </a:lnTo>
                  <a:lnTo>
                    <a:pt x="101948" y="44409"/>
                  </a:lnTo>
                  <a:lnTo>
                    <a:pt x="103125" y="43441"/>
                  </a:lnTo>
                  <a:lnTo>
                    <a:pt x="105201" y="42196"/>
                  </a:lnTo>
                  <a:lnTo>
                    <a:pt x="106931" y="39913"/>
                  </a:lnTo>
                  <a:lnTo>
                    <a:pt x="107277" y="37423"/>
                  </a:lnTo>
                  <a:lnTo>
                    <a:pt x="106585" y="31820"/>
                  </a:lnTo>
                  <a:lnTo>
                    <a:pt x="106931" y="28984"/>
                  </a:lnTo>
                  <a:lnTo>
                    <a:pt x="108385" y="24557"/>
                  </a:lnTo>
                  <a:lnTo>
                    <a:pt x="108315" y="22620"/>
                  </a:lnTo>
                  <a:lnTo>
                    <a:pt x="107346" y="19922"/>
                  </a:lnTo>
                  <a:lnTo>
                    <a:pt x="106516" y="18677"/>
                  </a:lnTo>
                  <a:lnTo>
                    <a:pt x="105616" y="17570"/>
                  </a:lnTo>
                  <a:lnTo>
                    <a:pt x="104786" y="16394"/>
                  </a:lnTo>
                  <a:lnTo>
                    <a:pt x="104370" y="14941"/>
                  </a:lnTo>
                  <a:lnTo>
                    <a:pt x="104440" y="14111"/>
                  </a:lnTo>
                  <a:lnTo>
                    <a:pt x="105201" y="12590"/>
                  </a:lnTo>
                  <a:lnTo>
                    <a:pt x="105270" y="11690"/>
                  </a:lnTo>
                  <a:lnTo>
                    <a:pt x="104647" y="9131"/>
                  </a:lnTo>
                  <a:lnTo>
                    <a:pt x="103540" y="7747"/>
                  </a:lnTo>
                  <a:lnTo>
                    <a:pt x="101671" y="6987"/>
                  </a:lnTo>
                  <a:lnTo>
                    <a:pt x="99041" y="6295"/>
                  </a:lnTo>
                  <a:lnTo>
                    <a:pt x="95996" y="5188"/>
                  </a:lnTo>
                  <a:lnTo>
                    <a:pt x="87967" y="761"/>
                  </a:lnTo>
                  <a:lnTo>
                    <a:pt x="85891" y="138"/>
                  </a:lnTo>
                  <a:lnTo>
                    <a:pt x="83469" y="0"/>
                  </a:lnTo>
                  <a:lnTo>
                    <a:pt x="81254" y="484"/>
                  </a:lnTo>
                  <a:lnTo>
                    <a:pt x="79385" y="179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0" name="Freeform 3799">
              <a:extLst>
                <a:ext uri="{FF2B5EF4-FFF2-40B4-BE49-F238E27FC236}">
                  <a16:creationId xmlns:a16="http://schemas.microsoft.com/office/drawing/2014/main" id="{877C3960-EBC2-7A48-757C-525287C395C8}"/>
                </a:ext>
              </a:extLst>
            </p:cNvPr>
            <p:cNvSpPr/>
            <p:nvPr/>
          </p:nvSpPr>
          <p:spPr>
            <a:xfrm>
              <a:off x="2189781" y="2251774"/>
              <a:ext cx="163647" cy="134136"/>
            </a:xfrm>
            <a:custGeom>
              <a:avLst/>
              <a:gdLst>
                <a:gd name="connsiteX0" fmla="*/ 88504 w 122874"/>
                <a:gd name="connsiteY0" fmla="*/ 5188 h 100716"/>
                <a:gd name="connsiteX1" fmla="*/ 90857 w 122874"/>
                <a:gd name="connsiteY1" fmla="*/ 5326 h 100716"/>
                <a:gd name="connsiteX2" fmla="*/ 92933 w 122874"/>
                <a:gd name="connsiteY2" fmla="*/ 5949 h 100716"/>
                <a:gd name="connsiteX3" fmla="*/ 101031 w 122874"/>
                <a:gd name="connsiteY3" fmla="*/ 10376 h 100716"/>
                <a:gd name="connsiteX4" fmla="*/ 104007 w 122874"/>
                <a:gd name="connsiteY4" fmla="*/ 11483 h 100716"/>
                <a:gd name="connsiteX5" fmla="*/ 106706 w 122874"/>
                <a:gd name="connsiteY5" fmla="*/ 12175 h 100716"/>
                <a:gd name="connsiteX6" fmla="*/ 108575 w 122874"/>
                <a:gd name="connsiteY6" fmla="*/ 12936 h 100716"/>
                <a:gd name="connsiteX7" fmla="*/ 109751 w 122874"/>
                <a:gd name="connsiteY7" fmla="*/ 14319 h 100716"/>
                <a:gd name="connsiteX8" fmla="*/ 110374 w 122874"/>
                <a:gd name="connsiteY8" fmla="*/ 16878 h 100716"/>
                <a:gd name="connsiteX9" fmla="*/ 110374 w 122874"/>
                <a:gd name="connsiteY9" fmla="*/ 17708 h 100716"/>
                <a:gd name="connsiteX10" fmla="*/ 109544 w 122874"/>
                <a:gd name="connsiteY10" fmla="*/ 19230 h 100716"/>
                <a:gd name="connsiteX11" fmla="*/ 109405 w 122874"/>
                <a:gd name="connsiteY11" fmla="*/ 20060 h 100716"/>
                <a:gd name="connsiteX12" fmla="*/ 109890 w 122874"/>
                <a:gd name="connsiteY12" fmla="*/ 21444 h 100716"/>
                <a:gd name="connsiteX13" fmla="*/ 110720 w 122874"/>
                <a:gd name="connsiteY13" fmla="*/ 22620 h 100716"/>
                <a:gd name="connsiteX14" fmla="*/ 111620 w 122874"/>
                <a:gd name="connsiteY14" fmla="*/ 23796 h 100716"/>
                <a:gd name="connsiteX15" fmla="*/ 112381 w 122874"/>
                <a:gd name="connsiteY15" fmla="*/ 25041 h 100716"/>
                <a:gd name="connsiteX16" fmla="*/ 113420 w 122874"/>
                <a:gd name="connsiteY16" fmla="*/ 27669 h 100716"/>
                <a:gd name="connsiteX17" fmla="*/ 113420 w 122874"/>
                <a:gd name="connsiteY17" fmla="*/ 29606 h 100716"/>
                <a:gd name="connsiteX18" fmla="*/ 112035 w 122874"/>
                <a:gd name="connsiteY18" fmla="*/ 34103 h 100716"/>
                <a:gd name="connsiteX19" fmla="*/ 111689 w 122874"/>
                <a:gd name="connsiteY19" fmla="*/ 36939 h 100716"/>
                <a:gd name="connsiteX20" fmla="*/ 112312 w 122874"/>
                <a:gd name="connsiteY20" fmla="*/ 42542 h 100716"/>
                <a:gd name="connsiteX21" fmla="*/ 111966 w 122874"/>
                <a:gd name="connsiteY21" fmla="*/ 45032 h 100716"/>
                <a:gd name="connsiteX22" fmla="*/ 110236 w 122874"/>
                <a:gd name="connsiteY22" fmla="*/ 47315 h 100716"/>
                <a:gd name="connsiteX23" fmla="*/ 108160 w 122874"/>
                <a:gd name="connsiteY23" fmla="*/ 48560 h 100716"/>
                <a:gd name="connsiteX24" fmla="*/ 106983 w 122874"/>
                <a:gd name="connsiteY24" fmla="*/ 49597 h 100716"/>
                <a:gd name="connsiteX25" fmla="*/ 108160 w 122874"/>
                <a:gd name="connsiteY25" fmla="*/ 51534 h 100716"/>
                <a:gd name="connsiteX26" fmla="*/ 111136 w 122874"/>
                <a:gd name="connsiteY26" fmla="*/ 53402 h 100716"/>
                <a:gd name="connsiteX27" fmla="*/ 113489 w 122874"/>
                <a:gd name="connsiteY27" fmla="*/ 53955 h 100716"/>
                <a:gd name="connsiteX28" fmla="*/ 115150 w 122874"/>
                <a:gd name="connsiteY28" fmla="*/ 54855 h 100716"/>
                <a:gd name="connsiteX29" fmla="*/ 116257 w 122874"/>
                <a:gd name="connsiteY29" fmla="*/ 57967 h 100716"/>
                <a:gd name="connsiteX30" fmla="*/ 117711 w 122874"/>
                <a:gd name="connsiteY30" fmla="*/ 70972 h 100716"/>
                <a:gd name="connsiteX31" fmla="*/ 112589 w 122874"/>
                <a:gd name="connsiteY31" fmla="*/ 66337 h 100716"/>
                <a:gd name="connsiteX32" fmla="*/ 111136 w 122874"/>
                <a:gd name="connsiteY32" fmla="*/ 65646 h 100716"/>
                <a:gd name="connsiteX33" fmla="*/ 110028 w 122874"/>
                <a:gd name="connsiteY33" fmla="*/ 66476 h 100716"/>
                <a:gd name="connsiteX34" fmla="*/ 108506 w 122874"/>
                <a:gd name="connsiteY34" fmla="*/ 68413 h 100716"/>
                <a:gd name="connsiteX35" fmla="*/ 107191 w 122874"/>
                <a:gd name="connsiteY35" fmla="*/ 70419 h 100716"/>
                <a:gd name="connsiteX36" fmla="*/ 106498 w 122874"/>
                <a:gd name="connsiteY36" fmla="*/ 71664 h 100716"/>
                <a:gd name="connsiteX37" fmla="*/ 106291 w 122874"/>
                <a:gd name="connsiteY37" fmla="*/ 73462 h 100716"/>
                <a:gd name="connsiteX38" fmla="*/ 106291 w 122874"/>
                <a:gd name="connsiteY38" fmla="*/ 75953 h 100716"/>
                <a:gd name="connsiteX39" fmla="*/ 106568 w 122874"/>
                <a:gd name="connsiteY39" fmla="*/ 78512 h 100716"/>
                <a:gd name="connsiteX40" fmla="*/ 106983 w 122874"/>
                <a:gd name="connsiteY40" fmla="*/ 80380 h 100716"/>
                <a:gd name="connsiteX41" fmla="*/ 108090 w 122874"/>
                <a:gd name="connsiteY41" fmla="*/ 81832 h 100716"/>
                <a:gd name="connsiteX42" fmla="*/ 109682 w 122874"/>
                <a:gd name="connsiteY42" fmla="*/ 83769 h 100716"/>
                <a:gd name="connsiteX43" fmla="*/ 110928 w 122874"/>
                <a:gd name="connsiteY43" fmla="*/ 85775 h 100716"/>
                <a:gd name="connsiteX44" fmla="*/ 110790 w 122874"/>
                <a:gd name="connsiteY44" fmla="*/ 87574 h 100716"/>
                <a:gd name="connsiteX45" fmla="*/ 108160 w 122874"/>
                <a:gd name="connsiteY45" fmla="*/ 88473 h 100716"/>
                <a:gd name="connsiteX46" fmla="*/ 105322 w 122874"/>
                <a:gd name="connsiteY46" fmla="*/ 86744 h 100716"/>
                <a:gd name="connsiteX47" fmla="*/ 103038 w 122874"/>
                <a:gd name="connsiteY47" fmla="*/ 84807 h 100716"/>
                <a:gd name="connsiteX48" fmla="*/ 102000 w 122874"/>
                <a:gd name="connsiteY48" fmla="*/ 85153 h 100716"/>
                <a:gd name="connsiteX49" fmla="*/ 102692 w 122874"/>
                <a:gd name="connsiteY49" fmla="*/ 88404 h 100716"/>
                <a:gd name="connsiteX50" fmla="*/ 103938 w 122874"/>
                <a:gd name="connsiteY50" fmla="*/ 90479 h 100716"/>
                <a:gd name="connsiteX51" fmla="*/ 103661 w 122874"/>
                <a:gd name="connsiteY51" fmla="*/ 91862 h 100716"/>
                <a:gd name="connsiteX52" fmla="*/ 99577 w 122874"/>
                <a:gd name="connsiteY52" fmla="*/ 93038 h 100716"/>
                <a:gd name="connsiteX53" fmla="*/ 95563 w 122874"/>
                <a:gd name="connsiteY53" fmla="*/ 93661 h 100716"/>
                <a:gd name="connsiteX54" fmla="*/ 87950 w 122874"/>
                <a:gd name="connsiteY54" fmla="*/ 93938 h 100716"/>
                <a:gd name="connsiteX55" fmla="*/ 82275 w 122874"/>
                <a:gd name="connsiteY55" fmla="*/ 93523 h 100716"/>
                <a:gd name="connsiteX56" fmla="*/ 78745 w 122874"/>
                <a:gd name="connsiteY56" fmla="*/ 92969 h 100716"/>
                <a:gd name="connsiteX57" fmla="*/ 77291 w 122874"/>
                <a:gd name="connsiteY57" fmla="*/ 92831 h 100716"/>
                <a:gd name="connsiteX58" fmla="*/ 75215 w 122874"/>
                <a:gd name="connsiteY58" fmla="*/ 93177 h 100716"/>
                <a:gd name="connsiteX59" fmla="*/ 73692 w 122874"/>
                <a:gd name="connsiteY59" fmla="*/ 93938 h 100716"/>
                <a:gd name="connsiteX60" fmla="*/ 72239 w 122874"/>
                <a:gd name="connsiteY60" fmla="*/ 94906 h 100716"/>
                <a:gd name="connsiteX61" fmla="*/ 70163 w 122874"/>
                <a:gd name="connsiteY61" fmla="*/ 95667 h 100716"/>
                <a:gd name="connsiteX62" fmla="*/ 66771 w 122874"/>
                <a:gd name="connsiteY62" fmla="*/ 95874 h 100716"/>
                <a:gd name="connsiteX63" fmla="*/ 62480 w 122874"/>
                <a:gd name="connsiteY63" fmla="*/ 95252 h 100716"/>
                <a:gd name="connsiteX64" fmla="*/ 58397 w 122874"/>
                <a:gd name="connsiteY64" fmla="*/ 94007 h 100716"/>
                <a:gd name="connsiteX65" fmla="*/ 55698 w 122874"/>
                <a:gd name="connsiteY65" fmla="*/ 92347 h 100716"/>
                <a:gd name="connsiteX66" fmla="*/ 54659 w 122874"/>
                <a:gd name="connsiteY66" fmla="*/ 90825 h 100716"/>
                <a:gd name="connsiteX67" fmla="*/ 53483 w 122874"/>
                <a:gd name="connsiteY67" fmla="*/ 88542 h 100716"/>
                <a:gd name="connsiteX68" fmla="*/ 52583 w 122874"/>
                <a:gd name="connsiteY68" fmla="*/ 86259 h 100716"/>
                <a:gd name="connsiteX69" fmla="*/ 52376 w 122874"/>
                <a:gd name="connsiteY69" fmla="*/ 84599 h 100716"/>
                <a:gd name="connsiteX70" fmla="*/ 53621 w 122874"/>
                <a:gd name="connsiteY70" fmla="*/ 82870 h 100716"/>
                <a:gd name="connsiteX71" fmla="*/ 55559 w 122874"/>
                <a:gd name="connsiteY71" fmla="*/ 82386 h 100716"/>
                <a:gd name="connsiteX72" fmla="*/ 57636 w 122874"/>
                <a:gd name="connsiteY72" fmla="*/ 82109 h 100716"/>
                <a:gd name="connsiteX73" fmla="*/ 59435 w 122874"/>
                <a:gd name="connsiteY73" fmla="*/ 81279 h 100716"/>
                <a:gd name="connsiteX74" fmla="*/ 52652 w 122874"/>
                <a:gd name="connsiteY74" fmla="*/ 78443 h 100716"/>
                <a:gd name="connsiteX75" fmla="*/ 49192 w 122874"/>
                <a:gd name="connsiteY75" fmla="*/ 76713 h 100716"/>
                <a:gd name="connsiteX76" fmla="*/ 47461 w 122874"/>
                <a:gd name="connsiteY76" fmla="*/ 74707 h 100716"/>
                <a:gd name="connsiteX77" fmla="*/ 48015 w 122874"/>
                <a:gd name="connsiteY77" fmla="*/ 71940 h 100716"/>
                <a:gd name="connsiteX78" fmla="*/ 50645 w 122874"/>
                <a:gd name="connsiteY78" fmla="*/ 70419 h 100716"/>
                <a:gd name="connsiteX79" fmla="*/ 54037 w 122874"/>
                <a:gd name="connsiteY79" fmla="*/ 69450 h 100716"/>
                <a:gd name="connsiteX80" fmla="*/ 56874 w 122874"/>
                <a:gd name="connsiteY80" fmla="*/ 68343 h 100716"/>
                <a:gd name="connsiteX81" fmla="*/ 59643 w 122874"/>
                <a:gd name="connsiteY81" fmla="*/ 66061 h 100716"/>
                <a:gd name="connsiteX82" fmla="*/ 64764 w 122874"/>
                <a:gd name="connsiteY82" fmla="*/ 60596 h 100716"/>
                <a:gd name="connsiteX83" fmla="*/ 67463 w 122874"/>
                <a:gd name="connsiteY83" fmla="*/ 58313 h 100716"/>
                <a:gd name="connsiteX84" fmla="*/ 70370 w 122874"/>
                <a:gd name="connsiteY84" fmla="*/ 57206 h 100716"/>
                <a:gd name="connsiteX85" fmla="*/ 74315 w 122874"/>
                <a:gd name="connsiteY85" fmla="*/ 56307 h 100716"/>
                <a:gd name="connsiteX86" fmla="*/ 77776 w 122874"/>
                <a:gd name="connsiteY86" fmla="*/ 55201 h 100716"/>
                <a:gd name="connsiteX87" fmla="*/ 79299 w 122874"/>
                <a:gd name="connsiteY87" fmla="*/ 53402 h 100716"/>
                <a:gd name="connsiteX88" fmla="*/ 70370 w 122874"/>
                <a:gd name="connsiteY88" fmla="*/ 54163 h 100716"/>
                <a:gd name="connsiteX89" fmla="*/ 40540 w 122874"/>
                <a:gd name="connsiteY89" fmla="*/ 59143 h 100716"/>
                <a:gd name="connsiteX90" fmla="*/ 31474 w 122874"/>
                <a:gd name="connsiteY90" fmla="*/ 59489 h 100716"/>
                <a:gd name="connsiteX91" fmla="*/ 26352 w 122874"/>
                <a:gd name="connsiteY91" fmla="*/ 60527 h 100716"/>
                <a:gd name="connsiteX92" fmla="*/ 16109 w 122874"/>
                <a:gd name="connsiteY92" fmla="*/ 64193 h 100716"/>
                <a:gd name="connsiteX93" fmla="*/ 10987 w 122874"/>
                <a:gd name="connsiteY93" fmla="*/ 64954 h 100716"/>
                <a:gd name="connsiteX94" fmla="*/ 8288 w 122874"/>
                <a:gd name="connsiteY94" fmla="*/ 64470 h 100716"/>
                <a:gd name="connsiteX95" fmla="*/ 6142 w 122874"/>
                <a:gd name="connsiteY95" fmla="*/ 63017 h 100716"/>
                <a:gd name="connsiteX96" fmla="*/ 5104 w 122874"/>
                <a:gd name="connsiteY96" fmla="*/ 60804 h 100716"/>
                <a:gd name="connsiteX97" fmla="*/ 5520 w 122874"/>
                <a:gd name="connsiteY97" fmla="*/ 57967 h 100716"/>
                <a:gd name="connsiteX98" fmla="*/ 6696 w 122874"/>
                <a:gd name="connsiteY98" fmla="*/ 56515 h 100716"/>
                <a:gd name="connsiteX99" fmla="*/ 12095 w 122874"/>
                <a:gd name="connsiteY99" fmla="*/ 52849 h 100716"/>
                <a:gd name="connsiteX100" fmla="*/ 13686 w 122874"/>
                <a:gd name="connsiteY100" fmla="*/ 51327 h 100716"/>
                <a:gd name="connsiteX101" fmla="*/ 14102 w 122874"/>
                <a:gd name="connsiteY101" fmla="*/ 50773 h 100716"/>
                <a:gd name="connsiteX102" fmla="*/ 14586 w 122874"/>
                <a:gd name="connsiteY102" fmla="*/ 49736 h 100716"/>
                <a:gd name="connsiteX103" fmla="*/ 15071 w 122874"/>
                <a:gd name="connsiteY103" fmla="*/ 47661 h 100716"/>
                <a:gd name="connsiteX104" fmla="*/ 15348 w 122874"/>
                <a:gd name="connsiteY104" fmla="*/ 46969 h 100716"/>
                <a:gd name="connsiteX105" fmla="*/ 21715 w 122874"/>
                <a:gd name="connsiteY105" fmla="*/ 43303 h 100716"/>
                <a:gd name="connsiteX106" fmla="*/ 35488 w 122874"/>
                <a:gd name="connsiteY106" fmla="*/ 49459 h 100716"/>
                <a:gd name="connsiteX107" fmla="*/ 42271 w 122874"/>
                <a:gd name="connsiteY107" fmla="*/ 47730 h 100716"/>
                <a:gd name="connsiteX108" fmla="*/ 39848 w 122874"/>
                <a:gd name="connsiteY108" fmla="*/ 47730 h 100716"/>
                <a:gd name="connsiteX109" fmla="*/ 38049 w 122874"/>
                <a:gd name="connsiteY109" fmla="*/ 48006 h 100716"/>
                <a:gd name="connsiteX110" fmla="*/ 36388 w 122874"/>
                <a:gd name="connsiteY110" fmla="*/ 47799 h 100716"/>
                <a:gd name="connsiteX111" fmla="*/ 34450 w 122874"/>
                <a:gd name="connsiteY111" fmla="*/ 46623 h 100716"/>
                <a:gd name="connsiteX112" fmla="*/ 32650 w 122874"/>
                <a:gd name="connsiteY112" fmla="*/ 44617 h 100716"/>
                <a:gd name="connsiteX113" fmla="*/ 31543 w 122874"/>
                <a:gd name="connsiteY113" fmla="*/ 42196 h 100716"/>
                <a:gd name="connsiteX114" fmla="*/ 31543 w 122874"/>
                <a:gd name="connsiteY114" fmla="*/ 39636 h 100716"/>
                <a:gd name="connsiteX115" fmla="*/ 32789 w 122874"/>
                <a:gd name="connsiteY115" fmla="*/ 37354 h 100716"/>
                <a:gd name="connsiteX116" fmla="*/ 26837 w 122874"/>
                <a:gd name="connsiteY116" fmla="*/ 35763 h 100716"/>
                <a:gd name="connsiteX117" fmla="*/ 24691 w 122874"/>
                <a:gd name="connsiteY117" fmla="*/ 33203 h 100716"/>
                <a:gd name="connsiteX118" fmla="*/ 26075 w 122874"/>
                <a:gd name="connsiteY118" fmla="*/ 29952 h 100716"/>
                <a:gd name="connsiteX119" fmla="*/ 30782 w 122874"/>
                <a:gd name="connsiteY119" fmla="*/ 26148 h 100716"/>
                <a:gd name="connsiteX120" fmla="*/ 28082 w 122874"/>
                <a:gd name="connsiteY120" fmla="*/ 25248 h 100716"/>
                <a:gd name="connsiteX121" fmla="*/ 24414 w 122874"/>
                <a:gd name="connsiteY121" fmla="*/ 25387 h 100716"/>
                <a:gd name="connsiteX122" fmla="*/ 20815 w 122874"/>
                <a:gd name="connsiteY122" fmla="*/ 25110 h 100716"/>
                <a:gd name="connsiteX123" fmla="*/ 18462 w 122874"/>
                <a:gd name="connsiteY123" fmla="*/ 23173 h 100716"/>
                <a:gd name="connsiteX124" fmla="*/ 18739 w 122874"/>
                <a:gd name="connsiteY124" fmla="*/ 20752 h 100716"/>
                <a:gd name="connsiteX125" fmla="*/ 20746 w 122874"/>
                <a:gd name="connsiteY125" fmla="*/ 18331 h 100716"/>
                <a:gd name="connsiteX126" fmla="*/ 23445 w 122874"/>
                <a:gd name="connsiteY126" fmla="*/ 16325 h 100716"/>
                <a:gd name="connsiteX127" fmla="*/ 25937 w 122874"/>
                <a:gd name="connsiteY127" fmla="*/ 15287 h 100716"/>
                <a:gd name="connsiteX128" fmla="*/ 32235 w 122874"/>
                <a:gd name="connsiteY128" fmla="*/ 15841 h 100716"/>
                <a:gd name="connsiteX129" fmla="*/ 36872 w 122874"/>
                <a:gd name="connsiteY129" fmla="*/ 19161 h 100716"/>
                <a:gd name="connsiteX130" fmla="*/ 40817 w 122874"/>
                <a:gd name="connsiteY130" fmla="*/ 23588 h 100716"/>
                <a:gd name="connsiteX131" fmla="*/ 44970 w 122874"/>
                <a:gd name="connsiteY131" fmla="*/ 27462 h 100716"/>
                <a:gd name="connsiteX132" fmla="*/ 56874 w 122874"/>
                <a:gd name="connsiteY132" fmla="*/ 36316 h 100716"/>
                <a:gd name="connsiteX133" fmla="*/ 64557 w 122874"/>
                <a:gd name="connsiteY133" fmla="*/ 40536 h 100716"/>
                <a:gd name="connsiteX134" fmla="*/ 68778 w 122874"/>
                <a:gd name="connsiteY134" fmla="*/ 39567 h 100716"/>
                <a:gd name="connsiteX135" fmla="*/ 67394 w 122874"/>
                <a:gd name="connsiteY135" fmla="*/ 37976 h 100716"/>
                <a:gd name="connsiteX136" fmla="*/ 64072 w 122874"/>
                <a:gd name="connsiteY136" fmla="*/ 35970 h 100716"/>
                <a:gd name="connsiteX137" fmla="*/ 60888 w 122874"/>
                <a:gd name="connsiteY137" fmla="*/ 33618 h 100716"/>
                <a:gd name="connsiteX138" fmla="*/ 60127 w 122874"/>
                <a:gd name="connsiteY138" fmla="*/ 30990 h 100716"/>
                <a:gd name="connsiteX139" fmla="*/ 62065 w 122874"/>
                <a:gd name="connsiteY139" fmla="*/ 29952 h 100716"/>
                <a:gd name="connsiteX140" fmla="*/ 65664 w 122874"/>
                <a:gd name="connsiteY140" fmla="*/ 29606 h 100716"/>
                <a:gd name="connsiteX141" fmla="*/ 72101 w 122874"/>
                <a:gd name="connsiteY141" fmla="*/ 29468 h 100716"/>
                <a:gd name="connsiteX142" fmla="*/ 58812 w 122874"/>
                <a:gd name="connsiteY142" fmla="*/ 27047 h 100716"/>
                <a:gd name="connsiteX143" fmla="*/ 56044 w 122874"/>
                <a:gd name="connsiteY143" fmla="*/ 26148 h 100716"/>
                <a:gd name="connsiteX144" fmla="*/ 54659 w 122874"/>
                <a:gd name="connsiteY144" fmla="*/ 25318 h 100716"/>
                <a:gd name="connsiteX145" fmla="*/ 54867 w 122874"/>
                <a:gd name="connsiteY145" fmla="*/ 24349 h 100716"/>
                <a:gd name="connsiteX146" fmla="*/ 56943 w 122874"/>
                <a:gd name="connsiteY146" fmla="*/ 23173 h 100716"/>
                <a:gd name="connsiteX147" fmla="*/ 62134 w 122874"/>
                <a:gd name="connsiteY147" fmla="*/ 21720 h 100716"/>
                <a:gd name="connsiteX148" fmla="*/ 62342 w 122874"/>
                <a:gd name="connsiteY148" fmla="*/ 20821 h 100716"/>
                <a:gd name="connsiteX149" fmla="*/ 58812 w 122874"/>
                <a:gd name="connsiteY149" fmla="*/ 19299 h 100716"/>
                <a:gd name="connsiteX150" fmla="*/ 55628 w 122874"/>
                <a:gd name="connsiteY150" fmla="*/ 18746 h 100716"/>
                <a:gd name="connsiteX151" fmla="*/ 52029 w 122874"/>
                <a:gd name="connsiteY151" fmla="*/ 18400 h 100716"/>
                <a:gd name="connsiteX152" fmla="*/ 48569 w 122874"/>
                <a:gd name="connsiteY152" fmla="*/ 17708 h 100716"/>
                <a:gd name="connsiteX153" fmla="*/ 45870 w 122874"/>
                <a:gd name="connsiteY153" fmla="*/ 16048 h 100716"/>
                <a:gd name="connsiteX154" fmla="*/ 45593 w 122874"/>
                <a:gd name="connsiteY154" fmla="*/ 12244 h 100716"/>
                <a:gd name="connsiteX155" fmla="*/ 50299 w 122874"/>
                <a:gd name="connsiteY155" fmla="*/ 9615 h 100716"/>
                <a:gd name="connsiteX156" fmla="*/ 56736 w 122874"/>
                <a:gd name="connsiteY156" fmla="*/ 8024 h 100716"/>
                <a:gd name="connsiteX157" fmla="*/ 61719 w 122874"/>
                <a:gd name="connsiteY157" fmla="*/ 7402 h 100716"/>
                <a:gd name="connsiteX158" fmla="*/ 65318 w 122874"/>
                <a:gd name="connsiteY158" fmla="*/ 7402 h 100716"/>
                <a:gd name="connsiteX159" fmla="*/ 68432 w 122874"/>
                <a:gd name="connsiteY159" fmla="*/ 7955 h 100716"/>
                <a:gd name="connsiteX160" fmla="*/ 71409 w 122874"/>
                <a:gd name="connsiteY160" fmla="*/ 9131 h 100716"/>
                <a:gd name="connsiteX161" fmla="*/ 74454 w 122874"/>
                <a:gd name="connsiteY161" fmla="*/ 10929 h 100716"/>
                <a:gd name="connsiteX162" fmla="*/ 77361 w 122874"/>
                <a:gd name="connsiteY162" fmla="*/ 12936 h 100716"/>
                <a:gd name="connsiteX163" fmla="*/ 79575 w 122874"/>
                <a:gd name="connsiteY163" fmla="*/ 14181 h 100716"/>
                <a:gd name="connsiteX164" fmla="*/ 82067 w 122874"/>
                <a:gd name="connsiteY164" fmla="*/ 14734 h 100716"/>
                <a:gd name="connsiteX165" fmla="*/ 85666 w 122874"/>
                <a:gd name="connsiteY165" fmla="*/ 14734 h 100716"/>
                <a:gd name="connsiteX166" fmla="*/ 84351 w 122874"/>
                <a:gd name="connsiteY166" fmla="*/ 12520 h 100716"/>
                <a:gd name="connsiteX167" fmla="*/ 83590 w 122874"/>
                <a:gd name="connsiteY167" fmla="*/ 10584 h 100716"/>
                <a:gd name="connsiteX168" fmla="*/ 83590 w 122874"/>
                <a:gd name="connsiteY168" fmla="*/ 8785 h 100716"/>
                <a:gd name="connsiteX169" fmla="*/ 84628 w 122874"/>
                <a:gd name="connsiteY169" fmla="*/ 6987 h 100716"/>
                <a:gd name="connsiteX170" fmla="*/ 86497 w 122874"/>
                <a:gd name="connsiteY170" fmla="*/ 5672 h 100716"/>
                <a:gd name="connsiteX171" fmla="*/ 88780 w 122874"/>
                <a:gd name="connsiteY171" fmla="*/ 5188 h 100716"/>
                <a:gd name="connsiteX172" fmla="*/ 88780 w 122874"/>
                <a:gd name="connsiteY172" fmla="*/ 0 h 100716"/>
                <a:gd name="connsiteX173" fmla="*/ 87673 w 122874"/>
                <a:gd name="connsiteY173" fmla="*/ 138 h 100716"/>
                <a:gd name="connsiteX174" fmla="*/ 85389 w 122874"/>
                <a:gd name="connsiteY174" fmla="*/ 623 h 100716"/>
                <a:gd name="connsiteX175" fmla="*/ 83520 w 122874"/>
                <a:gd name="connsiteY175" fmla="*/ 1453 h 100716"/>
                <a:gd name="connsiteX176" fmla="*/ 81652 w 122874"/>
                <a:gd name="connsiteY176" fmla="*/ 2767 h 100716"/>
                <a:gd name="connsiteX177" fmla="*/ 80129 w 122874"/>
                <a:gd name="connsiteY177" fmla="*/ 4427 h 100716"/>
                <a:gd name="connsiteX178" fmla="*/ 79091 w 122874"/>
                <a:gd name="connsiteY178" fmla="*/ 6226 h 100716"/>
                <a:gd name="connsiteX179" fmla="*/ 78606 w 122874"/>
                <a:gd name="connsiteY179" fmla="*/ 7471 h 100716"/>
                <a:gd name="connsiteX180" fmla="*/ 77430 w 122874"/>
                <a:gd name="connsiteY180" fmla="*/ 6641 h 100716"/>
                <a:gd name="connsiteX181" fmla="*/ 77153 w 122874"/>
                <a:gd name="connsiteY181" fmla="*/ 6433 h 100716"/>
                <a:gd name="connsiteX182" fmla="*/ 74108 w 122874"/>
                <a:gd name="connsiteY182" fmla="*/ 4635 h 100716"/>
                <a:gd name="connsiteX183" fmla="*/ 73346 w 122874"/>
                <a:gd name="connsiteY183" fmla="*/ 4289 h 100716"/>
                <a:gd name="connsiteX184" fmla="*/ 70370 w 122874"/>
                <a:gd name="connsiteY184" fmla="*/ 3113 h 100716"/>
                <a:gd name="connsiteX185" fmla="*/ 69332 w 122874"/>
                <a:gd name="connsiteY185" fmla="*/ 2836 h 100716"/>
                <a:gd name="connsiteX186" fmla="*/ 66218 w 122874"/>
                <a:gd name="connsiteY186" fmla="*/ 2283 h 100716"/>
                <a:gd name="connsiteX187" fmla="*/ 65387 w 122874"/>
                <a:gd name="connsiteY187" fmla="*/ 2214 h 100716"/>
                <a:gd name="connsiteX188" fmla="*/ 61788 w 122874"/>
                <a:gd name="connsiteY188" fmla="*/ 2214 h 100716"/>
                <a:gd name="connsiteX189" fmla="*/ 61788 w 122874"/>
                <a:gd name="connsiteY189" fmla="*/ 2214 h 100716"/>
                <a:gd name="connsiteX190" fmla="*/ 61165 w 122874"/>
                <a:gd name="connsiteY190" fmla="*/ 2214 h 100716"/>
                <a:gd name="connsiteX191" fmla="*/ 56182 w 122874"/>
                <a:gd name="connsiteY191" fmla="*/ 2836 h 100716"/>
                <a:gd name="connsiteX192" fmla="*/ 55559 w 122874"/>
                <a:gd name="connsiteY192" fmla="*/ 2975 h 100716"/>
                <a:gd name="connsiteX193" fmla="*/ 49123 w 122874"/>
                <a:gd name="connsiteY193" fmla="*/ 4565 h 100716"/>
                <a:gd name="connsiteX194" fmla="*/ 47808 w 122874"/>
                <a:gd name="connsiteY194" fmla="*/ 5119 h 100716"/>
                <a:gd name="connsiteX195" fmla="*/ 43101 w 122874"/>
                <a:gd name="connsiteY195" fmla="*/ 7747 h 100716"/>
                <a:gd name="connsiteX196" fmla="*/ 40471 w 122874"/>
                <a:gd name="connsiteY196" fmla="*/ 12590 h 100716"/>
                <a:gd name="connsiteX197" fmla="*/ 40679 w 122874"/>
                <a:gd name="connsiteY197" fmla="*/ 15426 h 100716"/>
                <a:gd name="connsiteX198" fmla="*/ 40056 w 122874"/>
                <a:gd name="connsiteY198" fmla="*/ 14941 h 100716"/>
                <a:gd name="connsiteX199" fmla="*/ 35419 w 122874"/>
                <a:gd name="connsiteY199" fmla="*/ 11621 h 100716"/>
                <a:gd name="connsiteX200" fmla="*/ 32858 w 122874"/>
                <a:gd name="connsiteY200" fmla="*/ 10653 h 100716"/>
                <a:gd name="connsiteX201" fmla="*/ 26560 w 122874"/>
                <a:gd name="connsiteY201" fmla="*/ 10099 h 100716"/>
                <a:gd name="connsiteX202" fmla="*/ 26144 w 122874"/>
                <a:gd name="connsiteY202" fmla="*/ 10099 h 100716"/>
                <a:gd name="connsiteX203" fmla="*/ 24207 w 122874"/>
                <a:gd name="connsiteY203" fmla="*/ 10445 h 100716"/>
                <a:gd name="connsiteX204" fmla="*/ 21715 w 122874"/>
                <a:gd name="connsiteY204" fmla="*/ 11483 h 100716"/>
                <a:gd name="connsiteX205" fmla="*/ 20608 w 122874"/>
                <a:gd name="connsiteY205" fmla="*/ 12105 h 100716"/>
                <a:gd name="connsiteX206" fmla="*/ 17908 w 122874"/>
                <a:gd name="connsiteY206" fmla="*/ 14111 h 100716"/>
                <a:gd name="connsiteX207" fmla="*/ 16939 w 122874"/>
                <a:gd name="connsiteY207" fmla="*/ 15011 h 100716"/>
                <a:gd name="connsiteX208" fmla="*/ 14932 w 122874"/>
                <a:gd name="connsiteY208" fmla="*/ 17432 h 100716"/>
                <a:gd name="connsiteX209" fmla="*/ 13825 w 122874"/>
                <a:gd name="connsiteY209" fmla="*/ 20130 h 100716"/>
                <a:gd name="connsiteX210" fmla="*/ 13548 w 122874"/>
                <a:gd name="connsiteY210" fmla="*/ 22551 h 100716"/>
                <a:gd name="connsiteX211" fmla="*/ 15417 w 122874"/>
                <a:gd name="connsiteY211" fmla="*/ 27116 h 100716"/>
                <a:gd name="connsiteX212" fmla="*/ 17770 w 122874"/>
                <a:gd name="connsiteY212" fmla="*/ 29053 h 100716"/>
                <a:gd name="connsiteX213" fmla="*/ 20469 w 122874"/>
                <a:gd name="connsiteY213" fmla="*/ 30160 h 100716"/>
                <a:gd name="connsiteX214" fmla="*/ 20054 w 122874"/>
                <a:gd name="connsiteY214" fmla="*/ 31059 h 100716"/>
                <a:gd name="connsiteX215" fmla="*/ 20884 w 122874"/>
                <a:gd name="connsiteY215" fmla="*/ 36454 h 100716"/>
                <a:gd name="connsiteX216" fmla="*/ 22199 w 122874"/>
                <a:gd name="connsiteY216" fmla="*/ 37976 h 100716"/>
                <a:gd name="connsiteX217" fmla="*/ 21923 w 122874"/>
                <a:gd name="connsiteY217" fmla="*/ 37976 h 100716"/>
                <a:gd name="connsiteX218" fmla="*/ 19362 w 122874"/>
                <a:gd name="connsiteY218" fmla="*/ 38668 h 100716"/>
                <a:gd name="connsiteX219" fmla="*/ 12994 w 122874"/>
                <a:gd name="connsiteY219" fmla="*/ 42334 h 100716"/>
                <a:gd name="connsiteX220" fmla="*/ 10780 w 122874"/>
                <a:gd name="connsiteY220" fmla="*/ 44824 h 100716"/>
                <a:gd name="connsiteX221" fmla="*/ 10503 w 122874"/>
                <a:gd name="connsiteY221" fmla="*/ 45516 h 100716"/>
                <a:gd name="connsiteX222" fmla="*/ 10226 w 122874"/>
                <a:gd name="connsiteY222" fmla="*/ 46346 h 100716"/>
                <a:gd name="connsiteX223" fmla="*/ 9880 w 122874"/>
                <a:gd name="connsiteY223" fmla="*/ 47730 h 100716"/>
                <a:gd name="connsiteX224" fmla="*/ 8980 w 122874"/>
                <a:gd name="connsiteY224" fmla="*/ 48560 h 100716"/>
                <a:gd name="connsiteX225" fmla="*/ 3928 w 122874"/>
                <a:gd name="connsiteY225" fmla="*/ 51949 h 100716"/>
                <a:gd name="connsiteX226" fmla="*/ 2751 w 122874"/>
                <a:gd name="connsiteY226" fmla="*/ 52987 h 100716"/>
                <a:gd name="connsiteX227" fmla="*/ 1575 w 122874"/>
                <a:gd name="connsiteY227" fmla="*/ 54440 h 100716"/>
                <a:gd name="connsiteX228" fmla="*/ 467 w 122874"/>
                <a:gd name="connsiteY228" fmla="*/ 56930 h 100716"/>
                <a:gd name="connsiteX229" fmla="*/ 52 w 122874"/>
                <a:gd name="connsiteY229" fmla="*/ 59766 h 100716"/>
                <a:gd name="connsiteX230" fmla="*/ 467 w 122874"/>
                <a:gd name="connsiteY230" fmla="*/ 62810 h 100716"/>
                <a:gd name="connsiteX231" fmla="*/ 1505 w 122874"/>
                <a:gd name="connsiteY231" fmla="*/ 65023 h 100716"/>
                <a:gd name="connsiteX232" fmla="*/ 3236 w 122874"/>
                <a:gd name="connsiteY232" fmla="*/ 67029 h 100716"/>
                <a:gd name="connsiteX233" fmla="*/ 5381 w 122874"/>
                <a:gd name="connsiteY233" fmla="*/ 68482 h 100716"/>
                <a:gd name="connsiteX234" fmla="*/ 7388 w 122874"/>
                <a:gd name="connsiteY234" fmla="*/ 69312 h 100716"/>
                <a:gd name="connsiteX235" fmla="*/ 10088 w 122874"/>
                <a:gd name="connsiteY235" fmla="*/ 69796 h 100716"/>
                <a:gd name="connsiteX236" fmla="*/ 11057 w 122874"/>
                <a:gd name="connsiteY236" fmla="*/ 69865 h 100716"/>
                <a:gd name="connsiteX237" fmla="*/ 11818 w 122874"/>
                <a:gd name="connsiteY237" fmla="*/ 69865 h 100716"/>
                <a:gd name="connsiteX238" fmla="*/ 16939 w 122874"/>
                <a:gd name="connsiteY238" fmla="*/ 69104 h 100716"/>
                <a:gd name="connsiteX239" fmla="*/ 17908 w 122874"/>
                <a:gd name="connsiteY239" fmla="*/ 68828 h 100716"/>
                <a:gd name="connsiteX240" fmla="*/ 27806 w 122874"/>
                <a:gd name="connsiteY240" fmla="*/ 65300 h 100716"/>
                <a:gd name="connsiteX241" fmla="*/ 32166 w 122874"/>
                <a:gd name="connsiteY241" fmla="*/ 64400 h 100716"/>
                <a:gd name="connsiteX242" fmla="*/ 40817 w 122874"/>
                <a:gd name="connsiteY242" fmla="*/ 64055 h 100716"/>
                <a:gd name="connsiteX243" fmla="*/ 41440 w 122874"/>
                <a:gd name="connsiteY243" fmla="*/ 64055 h 100716"/>
                <a:gd name="connsiteX244" fmla="*/ 56736 w 122874"/>
                <a:gd name="connsiteY244" fmla="*/ 61495 h 100716"/>
                <a:gd name="connsiteX245" fmla="*/ 56182 w 122874"/>
                <a:gd name="connsiteY245" fmla="*/ 62049 h 100716"/>
                <a:gd name="connsiteX246" fmla="*/ 54313 w 122874"/>
                <a:gd name="connsiteY246" fmla="*/ 63570 h 100716"/>
                <a:gd name="connsiteX247" fmla="*/ 52514 w 122874"/>
                <a:gd name="connsiteY247" fmla="*/ 64262 h 100716"/>
                <a:gd name="connsiteX248" fmla="*/ 49330 w 122874"/>
                <a:gd name="connsiteY248" fmla="*/ 65161 h 100716"/>
                <a:gd name="connsiteX249" fmla="*/ 48154 w 122874"/>
                <a:gd name="connsiteY249" fmla="*/ 65646 h 100716"/>
                <a:gd name="connsiteX250" fmla="*/ 45524 w 122874"/>
                <a:gd name="connsiteY250" fmla="*/ 67167 h 100716"/>
                <a:gd name="connsiteX251" fmla="*/ 43032 w 122874"/>
                <a:gd name="connsiteY251" fmla="*/ 70626 h 100716"/>
                <a:gd name="connsiteX252" fmla="*/ 42478 w 122874"/>
                <a:gd name="connsiteY252" fmla="*/ 73393 h 100716"/>
                <a:gd name="connsiteX253" fmla="*/ 43724 w 122874"/>
                <a:gd name="connsiteY253" fmla="*/ 77820 h 100716"/>
                <a:gd name="connsiteX254" fmla="*/ 45454 w 122874"/>
                <a:gd name="connsiteY254" fmla="*/ 79826 h 100716"/>
                <a:gd name="connsiteX255" fmla="*/ 46977 w 122874"/>
                <a:gd name="connsiteY255" fmla="*/ 81002 h 100716"/>
                <a:gd name="connsiteX256" fmla="*/ 48084 w 122874"/>
                <a:gd name="connsiteY256" fmla="*/ 81556 h 100716"/>
                <a:gd name="connsiteX257" fmla="*/ 47392 w 122874"/>
                <a:gd name="connsiteY257" fmla="*/ 84945 h 100716"/>
                <a:gd name="connsiteX258" fmla="*/ 47600 w 122874"/>
                <a:gd name="connsiteY258" fmla="*/ 86605 h 100716"/>
                <a:gd name="connsiteX259" fmla="*/ 47946 w 122874"/>
                <a:gd name="connsiteY259" fmla="*/ 87850 h 100716"/>
                <a:gd name="connsiteX260" fmla="*/ 48846 w 122874"/>
                <a:gd name="connsiteY260" fmla="*/ 90133 h 100716"/>
                <a:gd name="connsiteX261" fmla="*/ 49053 w 122874"/>
                <a:gd name="connsiteY261" fmla="*/ 90617 h 100716"/>
                <a:gd name="connsiteX262" fmla="*/ 50230 w 122874"/>
                <a:gd name="connsiteY262" fmla="*/ 92900 h 100716"/>
                <a:gd name="connsiteX263" fmla="*/ 50507 w 122874"/>
                <a:gd name="connsiteY263" fmla="*/ 93384 h 100716"/>
                <a:gd name="connsiteX264" fmla="*/ 51545 w 122874"/>
                <a:gd name="connsiteY264" fmla="*/ 94906 h 100716"/>
                <a:gd name="connsiteX265" fmla="*/ 53137 w 122874"/>
                <a:gd name="connsiteY265" fmla="*/ 96428 h 100716"/>
                <a:gd name="connsiteX266" fmla="*/ 55836 w 122874"/>
                <a:gd name="connsiteY266" fmla="*/ 98088 h 100716"/>
                <a:gd name="connsiteX267" fmla="*/ 57013 w 122874"/>
                <a:gd name="connsiteY267" fmla="*/ 98641 h 100716"/>
                <a:gd name="connsiteX268" fmla="*/ 61096 w 122874"/>
                <a:gd name="connsiteY268" fmla="*/ 99887 h 100716"/>
                <a:gd name="connsiteX269" fmla="*/ 61927 w 122874"/>
                <a:gd name="connsiteY269" fmla="*/ 100094 h 100716"/>
                <a:gd name="connsiteX270" fmla="*/ 66218 w 122874"/>
                <a:gd name="connsiteY270" fmla="*/ 100717 h 100716"/>
                <a:gd name="connsiteX271" fmla="*/ 66979 w 122874"/>
                <a:gd name="connsiteY271" fmla="*/ 100717 h 100716"/>
                <a:gd name="connsiteX272" fmla="*/ 67256 w 122874"/>
                <a:gd name="connsiteY272" fmla="*/ 100717 h 100716"/>
                <a:gd name="connsiteX273" fmla="*/ 70647 w 122874"/>
                <a:gd name="connsiteY273" fmla="*/ 100509 h 100716"/>
                <a:gd name="connsiteX274" fmla="*/ 72239 w 122874"/>
                <a:gd name="connsiteY274" fmla="*/ 100163 h 100716"/>
                <a:gd name="connsiteX275" fmla="*/ 74315 w 122874"/>
                <a:gd name="connsiteY275" fmla="*/ 99402 h 100716"/>
                <a:gd name="connsiteX276" fmla="*/ 75284 w 122874"/>
                <a:gd name="connsiteY276" fmla="*/ 98918 h 100716"/>
                <a:gd name="connsiteX277" fmla="*/ 76530 w 122874"/>
                <a:gd name="connsiteY277" fmla="*/ 98088 h 100716"/>
                <a:gd name="connsiteX278" fmla="*/ 77015 w 122874"/>
                <a:gd name="connsiteY278" fmla="*/ 97811 h 100716"/>
                <a:gd name="connsiteX279" fmla="*/ 77638 w 122874"/>
                <a:gd name="connsiteY279" fmla="*/ 97811 h 100716"/>
                <a:gd name="connsiteX280" fmla="*/ 78468 w 122874"/>
                <a:gd name="connsiteY280" fmla="*/ 97811 h 100716"/>
                <a:gd name="connsiteX281" fmla="*/ 81652 w 122874"/>
                <a:gd name="connsiteY281" fmla="*/ 98365 h 100716"/>
                <a:gd name="connsiteX282" fmla="*/ 82136 w 122874"/>
                <a:gd name="connsiteY282" fmla="*/ 98365 h 100716"/>
                <a:gd name="connsiteX283" fmla="*/ 87812 w 122874"/>
                <a:gd name="connsiteY283" fmla="*/ 98780 h 100716"/>
                <a:gd name="connsiteX284" fmla="*/ 88158 w 122874"/>
                <a:gd name="connsiteY284" fmla="*/ 98780 h 100716"/>
                <a:gd name="connsiteX285" fmla="*/ 88296 w 122874"/>
                <a:gd name="connsiteY285" fmla="*/ 98780 h 100716"/>
                <a:gd name="connsiteX286" fmla="*/ 95909 w 122874"/>
                <a:gd name="connsiteY286" fmla="*/ 98503 h 100716"/>
                <a:gd name="connsiteX287" fmla="*/ 96532 w 122874"/>
                <a:gd name="connsiteY287" fmla="*/ 98503 h 100716"/>
                <a:gd name="connsiteX288" fmla="*/ 100546 w 122874"/>
                <a:gd name="connsiteY288" fmla="*/ 97881 h 100716"/>
                <a:gd name="connsiteX289" fmla="*/ 101169 w 122874"/>
                <a:gd name="connsiteY289" fmla="*/ 97742 h 100716"/>
                <a:gd name="connsiteX290" fmla="*/ 105253 w 122874"/>
                <a:gd name="connsiteY290" fmla="*/ 96566 h 100716"/>
                <a:gd name="connsiteX291" fmla="*/ 108713 w 122874"/>
                <a:gd name="connsiteY291" fmla="*/ 93384 h 100716"/>
                <a:gd name="connsiteX292" fmla="*/ 109959 w 122874"/>
                <a:gd name="connsiteY292" fmla="*/ 93108 h 100716"/>
                <a:gd name="connsiteX293" fmla="*/ 112589 w 122874"/>
                <a:gd name="connsiteY293" fmla="*/ 92208 h 100716"/>
                <a:gd name="connsiteX294" fmla="*/ 116050 w 122874"/>
                <a:gd name="connsiteY294" fmla="*/ 87712 h 100716"/>
                <a:gd name="connsiteX295" fmla="*/ 116188 w 122874"/>
                <a:gd name="connsiteY295" fmla="*/ 85913 h 100716"/>
                <a:gd name="connsiteX296" fmla="*/ 115427 w 122874"/>
                <a:gd name="connsiteY296" fmla="*/ 82801 h 100716"/>
                <a:gd name="connsiteX297" fmla="*/ 114181 w 122874"/>
                <a:gd name="connsiteY297" fmla="*/ 80795 h 100716"/>
                <a:gd name="connsiteX298" fmla="*/ 113766 w 122874"/>
                <a:gd name="connsiteY298" fmla="*/ 80172 h 100716"/>
                <a:gd name="connsiteX299" fmla="*/ 112174 w 122874"/>
                <a:gd name="connsiteY299" fmla="*/ 78235 h 100716"/>
                <a:gd name="connsiteX300" fmla="*/ 111897 w 122874"/>
                <a:gd name="connsiteY300" fmla="*/ 77889 h 100716"/>
                <a:gd name="connsiteX301" fmla="*/ 111758 w 122874"/>
                <a:gd name="connsiteY301" fmla="*/ 77405 h 100716"/>
                <a:gd name="connsiteX302" fmla="*/ 111551 w 122874"/>
                <a:gd name="connsiteY302" fmla="*/ 75330 h 100716"/>
                <a:gd name="connsiteX303" fmla="*/ 111551 w 122874"/>
                <a:gd name="connsiteY303" fmla="*/ 73393 h 100716"/>
                <a:gd name="connsiteX304" fmla="*/ 111551 w 122874"/>
                <a:gd name="connsiteY304" fmla="*/ 72909 h 100716"/>
                <a:gd name="connsiteX305" fmla="*/ 111551 w 122874"/>
                <a:gd name="connsiteY305" fmla="*/ 72771 h 100716"/>
                <a:gd name="connsiteX306" fmla="*/ 111897 w 122874"/>
                <a:gd name="connsiteY306" fmla="*/ 72425 h 100716"/>
                <a:gd name="connsiteX307" fmla="*/ 114250 w 122874"/>
                <a:gd name="connsiteY307" fmla="*/ 74569 h 100716"/>
                <a:gd name="connsiteX308" fmla="*/ 117711 w 122874"/>
                <a:gd name="connsiteY308" fmla="*/ 75883 h 100716"/>
                <a:gd name="connsiteX309" fmla="*/ 120064 w 122874"/>
                <a:gd name="connsiteY309" fmla="*/ 75330 h 100716"/>
                <a:gd name="connsiteX310" fmla="*/ 122832 w 122874"/>
                <a:gd name="connsiteY310" fmla="*/ 70142 h 100716"/>
                <a:gd name="connsiteX311" fmla="*/ 121379 w 122874"/>
                <a:gd name="connsiteY311" fmla="*/ 57137 h 100716"/>
                <a:gd name="connsiteX312" fmla="*/ 121102 w 122874"/>
                <a:gd name="connsiteY312" fmla="*/ 56031 h 100716"/>
                <a:gd name="connsiteX313" fmla="*/ 119995 w 122874"/>
                <a:gd name="connsiteY313" fmla="*/ 52918 h 100716"/>
                <a:gd name="connsiteX314" fmla="*/ 117503 w 122874"/>
                <a:gd name="connsiteY314" fmla="*/ 50012 h 100716"/>
                <a:gd name="connsiteX315" fmla="*/ 115842 w 122874"/>
                <a:gd name="connsiteY315" fmla="*/ 49113 h 100716"/>
                <a:gd name="connsiteX316" fmla="*/ 115357 w 122874"/>
                <a:gd name="connsiteY316" fmla="*/ 48906 h 100716"/>
                <a:gd name="connsiteX317" fmla="*/ 115980 w 122874"/>
                <a:gd name="connsiteY317" fmla="*/ 48076 h 100716"/>
                <a:gd name="connsiteX318" fmla="*/ 117019 w 122874"/>
                <a:gd name="connsiteY318" fmla="*/ 45585 h 100716"/>
                <a:gd name="connsiteX319" fmla="*/ 117365 w 122874"/>
                <a:gd name="connsiteY319" fmla="*/ 43095 h 100716"/>
                <a:gd name="connsiteX320" fmla="*/ 117365 w 122874"/>
                <a:gd name="connsiteY320" fmla="*/ 41850 h 100716"/>
                <a:gd name="connsiteX321" fmla="*/ 116811 w 122874"/>
                <a:gd name="connsiteY321" fmla="*/ 36869 h 100716"/>
                <a:gd name="connsiteX322" fmla="*/ 117019 w 122874"/>
                <a:gd name="connsiteY322" fmla="*/ 35140 h 100716"/>
                <a:gd name="connsiteX323" fmla="*/ 118334 w 122874"/>
                <a:gd name="connsiteY323" fmla="*/ 31197 h 100716"/>
                <a:gd name="connsiteX324" fmla="*/ 118610 w 122874"/>
                <a:gd name="connsiteY324" fmla="*/ 29537 h 100716"/>
                <a:gd name="connsiteX325" fmla="*/ 118610 w 122874"/>
                <a:gd name="connsiteY325" fmla="*/ 27600 h 100716"/>
                <a:gd name="connsiteX326" fmla="*/ 118264 w 122874"/>
                <a:gd name="connsiteY326" fmla="*/ 25871 h 100716"/>
                <a:gd name="connsiteX327" fmla="*/ 117226 w 122874"/>
                <a:gd name="connsiteY327" fmla="*/ 23242 h 100716"/>
                <a:gd name="connsiteX328" fmla="*/ 116742 w 122874"/>
                <a:gd name="connsiteY328" fmla="*/ 22274 h 100716"/>
                <a:gd name="connsiteX329" fmla="*/ 115980 w 122874"/>
                <a:gd name="connsiteY329" fmla="*/ 21029 h 100716"/>
                <a:gd name="connsiteX330" fmla="*/ 115704 w 122874"/>
                <a:gd name="connsiteY330" fmla="*/ 20683 h 100716"/>
                <a:gd name="connsiteX331" fmla="*/ 115011 w 122874"/>
                <a:gd name="connsiteY331" fmla="*/ 19853 h 100716"/>
                <a:gd name="connsiteX332" fmla="*/ 115427 w 122874"/>
                <a:gd name="connsiteY332" fmla="*/ 18193 h 100716"/>
                <a:gd name="connsiteX333" fmla="*/ 115427 w 122874"/>
                <a:gd name="connsiteY333" fmla="*/ 17363 h 100716"/>
                <a:gd name="connsiteX334" fmla="*/ 115427 w 122874"/>
                <a:gd name="connsiteY334" fmla="*/ 15772 h 100716"/>
                <a:gd name="connsiteX335" fmla="*/ 114804 w 122874"/>
                <a:gd name="connsiteY335" fmla="*/ 13212 h 100716"/>
                <a:gd name="connsiteX336" fmla="*/ 113697 w 122874"/>
                <a:gd name="connsiteY336" fmla="*/ 11068 h 100716"/>
                <a:gd name="connsiteX337" fmla="*/ 112520 w 122874"/>
                <a:gd name="connsiteY337" fmla="*/ 9684 h 100716"/>
                <a:gd name="connsiteX338" fmla="*/ 110513 w 122874"/>
                <a:gd name="connsiteY338" fmla="*/ 8232 h 100716"/>
                <a:gd name="connsiteX339" fmla="*/ 108644 w 122874"/>
                <a:gd name="connsiteY339" fmla="*/ 7471 h 100716"/>
                <a:gd name="connsiteX340" fmla="*/ 108021 w 122874"/>
                <a:gd name="connsiteY340" fmla="*/ 7263 h 100716"/>
                <a:gd name="connsiteX341" fmla="*/ 105599 w 122874"/>
                <a:gd name="connsiteY341" fmla="*/ 6572 h 100716"/>
                <a:gd name="connsiteX342" fmla="*/ 103176 w 122874"/>
                <a:gd name="connsiteY342" fmla="*/ 5672 h 100716"/>
                <a:gd name="connsiteX343" fmla="*/ 95494 w 122874"/>
                <a:gd name="connsiteY343" fmla="*/ 1453 h 100716"/>
                <a:gd name="connsiteX344" fmla="*/ 94525 w 122874"/>
                <a:gd name="connsiteY344" fmla="*/ 1038 h 100716"/>
                <a:gd name="connsiteX345" fmla="*/ 92449 w 122874"/>
                <a:gd name="connsiteY345" fmla="*/ 415 h 100716"/>
                <a:gd name="connsiteX346" fmla="*/ 91203 w 122874"/>
                <a:gd name="connsiteY346" fmla="*/ 208 h 100716"/>
                <a:gd name="connsiteX347" fmla="*/ 88850 w 122874"/>
                <a:gd name="connsiteY347" fmla="*/ 69 h 100716"/>
                <a:gd name="connsiteX348" fmla="*/ 88504 w 122874"/>
                <a:gd name="connsiteY348" fmla="*/ 69 h 100716"/>
                <a:gd name="connsiteX349" fmla="*/ 88504 w 122874"/>
                <a:gd name="connsiteY349" fmla="*/ 69 h 100716"/>
                <a:gd name="connsiteX350" fmla="*/ 48569 w 122874"/>
                <a:gd name="connsiteY350" fmla="*/ 23381 h 100716"/>
                <a:gd name="connsiteX351" fmla="*/ 48015 w 122874"/>
                <a:gd name="connsiteY351" fmla="*/ 22827 h 100716"/>
                <a:gd name="connsiteX352" fmla="*/ 49884 w 122874"/>
                <a:gd name="connsiteY352" fmla="*/ 23242 h 100716"/>
                <a:gd name="connsiteX353" fmla="*/ 49884 w 122874"/>
                <a:gd name="connsiteY353" fmla="*/ 23381 h 100716"/>
                <a:gd name="connsiteX354" fmla="*/ 49745 w 122874"/>
                <a:gd name="connsiteY354" fmla="*/ 24211 h 100716"/>
                <a:gd name="connsiteX355" fmla="*/ 48638 w 122874"/>
                <a:gd name="connsiteY355" fmla="*/ 23381 h 100716"/>
                <a:gd name="connsiteX356" fmla="*/ 48638 w 122874"/>
                <a:gd name="connsiteY356" fmla="*/ 23381 h 1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Lst>
              <a:rect l="l" t="t" r="r" b="b"/>
              <a:pathLst>
                <a:path w="122874" h="100716">
                  <a:moveTo>
                    <a:pt x="88504" y="5188"/>
                  </a:moveTo>
                  <a:lnTo>
                    <a:pt x="90857" y="5326"/>
                  </a:lnTo>
                  <a:lnTo>
                    <a:pt x="92933" y="5949"/>
                  </a:lnTo>
                  <a:lnTo>
                    <a:pt x="101031" y="10376"/>
                  </a:lnTo>
                  <a:lnTo>
                    <a:pt x="104007" y="11483"/>
                  </a:lnTo>
                  <a:lnTo>
                    <a:pt x="106706" y="12175"/>
                  </a:lnTo>
                  <a:lnTo>
                    <a:pt x="108575" y="12936"/>
                  </a:lnTo>
                  <a:lnTo>
                    <a:pt x="109751" y="14319"/>
                  </a:lnTo>
                  <a:lnTo>
                    <a:pt x="110374" y="16878"/>
                  </a:lnTo>
                  <a:lnTo>
                    <a:pt x="110374" y="17708"/>
                  </a:lnTo>
                  <a:cubicBezTo>
                    <a:pt x="110374" y="17708"/>
                    <a:pt x="109544" y="19230"/>
                    <a:pt x="109544" y="19230"/>
                  </a:cubicBezTo>
                  <a:lnTo>
                    <a:pt x="109405" y="20060"/>
                  </a:lnTo>
                  <a:lnTo>
                    <a:pt x="109890" y="21444"/>
                  </a:lnTo>
                  <a:lnTo>
                    <a:pt x="110720" y="22620"/>
                  </a:lnTo>
                  <a:lnTo>
                    <a:pt x="111620" y="23796"/>
                  </a:lnTo>
                  <a:lnTo>
                    <a:pt x="112381" y="25041"/>
                  </a:lnTo>
                  <a:lnTo>
                    <a:pt x="113420" y="27669"/>
                  </a:lnTo>
                  <a:lnTo>
                    <a:pt x="113420" y="29606"/>
                  </a:lnTo>
                  <a:cubicBezTo>
                    <a:pt x="113420" y="29606"/>
                    <a:pt x="112035" y="34103"/>
                    <a:pt x="112035" y="34103"/>
                  </a:cubicBezTo>
                  <a:lnTo>
                    <a:pt x="111689" y="36939"/>
                  </a:lnTo>
                  <a:lnTo>
                    <a:pt x="112312" y="42542"/>
                  </a:lnTo>
                  <a:lnTo>
                    <a:pt x="111966" y="45032"/>
                  </a:lnTo>
                  <a:lnTo>
                    <a:pt x="110236" y="47315"/>
                  </a:lnTo>
                  <a:lnTo>
                    <a:pt x="108160" y="48560"/>
                  </a:lnTo>
                  <a:lnTo>
                    <a:pt x="106983" y="49597"/>
                  </a:lnTo>
                  <a:lnTo>
                    <a:pt x="108160" y="51534"/>
                  </a:lnTo>
                  <a:lnTo>
                    <a:pt x="111136" y="53402"/>
                  </a:lnTo>
                  <a:lnTo>
                    <a:pt x="113489" y="53955"/>
                  </a:lnTo>
                  <a:lnTo>
                    <a:pt x="115150" y="54855"/>
                  </a:lnTo>
                  <a:lnTo>
                    <a:pt x="116257" y="57967"/>
                  </a:lnTo>
                  <a:lnTo>
                    <a:pt x="117711" y="70972"/>
                  </a:lnTo>
                  <a:lnTo>
                    <a:pt x="112589" y="66337"/>
                  </a:lnTo>
                  <a:lnTo>
                    <a:pt x="111136" y="65646"/>
                  </a:lnTo>
                  <a:lnTo>
                    <a:pt x="110028" y="66476"/>
                  </a:lnTo>
                  <a:lnTo>
                    <a:pt x="108506" y="68413"/>
                  </a:lnTo>
                  <a:lnTo>
                    <a:pt x="107191" y="70419"/>
                  </a:lnTo>
                  <a:lnTo>
                    <a:pt x="106498" y="71664"/>
                  </a:lnTo>
                  <a:lnTo>
                    <a:pt x="106291" y="73462"/>
                  </a:lnTo>
                  <a:lnTo>
                    <a:pt x="106291" y="75953"/>
                  </a:lnTo>
                  <a:cubicBezTo>
                    <a:pt x="106291" y="75953"/>
                    <a:pt x="106568" y="78512"/>
                    <a:pt x="106568" y="78512"/>
                  </a:cubicBezTo>
                  <a:lnTo>
                    <a:pt x="106983" y="80380"/>
                  </a:lnTo>
                  <a:lnTo>
                    <a:pt x="108090" y="81832"/>
                  </a:lnTo>
                  <a:lnTo>
                    <a:pt x="109682" y="83769"/>
                  </a:lnTo>
                  <a:lnTo>
                    <a:pt x="110928" y="85775"/>
                  </a:lnTo>
                  <a:lnTo>
                    <a:pt x="110790" y="87574"/>
                  </a:lnTo>
                  <a:lnTo>
                    <a:pt x="108160" y="88473"/>
                  </a:lnTo>
                  <a:lnTo>
                    <a:pt x="105322" y="86744"/>
                  </a:lnTo>
                  <a:lnTo>
                    <a:pt x="103038" y="84807"/>
                  </a:lnTo>
                  <a:lnTo>
                    <a:pt x="102000" y="85153"/>
                  </a:lnTo>
                  <a:lnTo>
                    <a:pt x="102692" y="88404"/>
                  </a:lnTo>
                  <a:lnTo>
                    <a:pt x="103938" y="90479"/>
                  </a:lnTo>
                  <a:lnTo>
                    <a:pt x="103661" y="91862"/>
                  </a:lnTo>
                  <a:lnTo>
                    <a:pt x="99577" y="93038"/>
                  </a:lnTo>
                  <a:lnTo>
                    <a:pt x="95563" y="93661"/>
                  </a:lnTo>
                  <a:lnTo>
                    <a:pt x="87950" y="93938"/>
                  </a:lnTo>
                  <a:lnTo>
                    <a:pt x="82275" y="93523"/>
                  </a:lnTo>
                  <a:lnTo>
                    <a:pt x="78745" y="92969"/>
                  </a:lnTo>
                  <a:lnTo>
                    <a:pt x="77291" y="92831"/>
                  </a:lnTo>
                  <a:lnTo>
                    <a:pt x="75215" y="93177"/>
                  </a:lnTo>
                  <a:lnTo>
                    <a:pt x="73692" y="93938"/>
                  </a:lnTo>
                  <a:lnTo>
                    <a:pt x="72239" y="94906"/>
                  </a:lnTo>
                  <a:lnTo>
                    <a:pt x="70163" y="95667"/>
                  </a:lnTo>
                  <a:lnTo>
                    <a:pt x="66771" y="95874"/>
                  </a:lnTo>
                  <a:lnTo>
                    <a:pt x="62480" y="95252"/>
                  </a:lnTo>
                  <a:lnTo>
                    <a:pt x="58397" y="94007"/>
                  </a:lnTo>
                  <a:lnTo>
                    <a:pt x="55698" y="92347"/>
                  </a:lnTo>
                  <a:lnTo>
                    <a:pt x="54659" y="90825"/>
                  </a:lnTo>
                  <a:lnTo>
                    <a:pt x="53483" y="88542"/>
                  </a:lnTo>
                  <a:lnTo>
                    <a:pt x="52583" y="86259"/>
                  </a:lnTo>
                  <a:lnTo>
                    <a:pt x="52376" y="84599"/>
                  </a:lnTo>
                  <a:lnTo>
                    <a:pt x="53621" y="82870"/>
                  </a:lnTo>
                  <a:lnTo>
                    <a:pt x="55559" y="82386"/>
                  </a:lnTo>
                  <a:lnTo>
                    <a:pt x="57636" y="82109"/>
                  </a:lnTo>
                  <a:lnTo>
                    <a:pt x="59435" y="81279"/>
                  </a:lnTo>
                  <a:lnTo>
                    <a:pt x="52652" y="78443"/>
                  </a:lnTo>
                  <a:lnTo>
                    <a:pt x="49192" y="76713"/>
                  </a:lnTo>
                  <a:lnTo>
                    <a:pt x="47461" y="74707"/>
                  </a:lnTo>
                  <a:lnTo>
                    <a:pt x="48015" y="71940"/>
                  </a:lnTo>
                  <a:lnTo>
                    <a:pt x="50645" y="70419"/>
                  </a:lnTo>
                  <a:lnTo>
                    <a:pt x="54037" y="69450"/>
                  </a:lnTo>
                  <a:lnTo>
                    <a:pt x="56874" y="68343"/>
                  </a:lnTo>
                  <a:lnTo>
                    <a:pt x="59643" y="66061"/>
                  </a:lnTo>
                  <a:lnTo>
                    <a:pt x="64764" y="60596"/>
                  </a:lnTo>
                  <a:lnTo>
                    <a:pt x="67463" y="58313"/>
                  </a:lnTo>
                  <a:lnTo>
                    <a:pt x="70370" y="57206"/>
                  </a:lnTo>
                  <a:lnTo>
                    <a:pt x="74315" y="56307"/>
                  </a:lnTo>
                  <a:lnTo>
                    <a:pt x="77776" y="55201"/>
                  </a:lnTo>
                  <a:lnTo>
                    <a:pt x="79299" y="53402"/>
                  </a:lnTo>
                  <a:lnTo>
                    <a:pt x="70370" y="54163"/>
                  </a:lnTo>
                  <a:lnTo>
                    <a:pt x="40540" y="59143"/>
                  </a:lnTo>
                  <a:lnTo>
                    <a:pt x="31474" y="59489"/>
                  </a:lnTo>
                  <a:lnTo>
                    <a:pt x="26352" y="60527"/>
                  </a:lnTo>
                  <a:lnTo>
                    <a:pt x="16109" y="64193"/>
                  </a:lnTo>
                  <a:lnTo>
                    <a:pt x="10987" y="64954"/>
                  </a:lnTo>
                  <a:lnTo>
                    <a:pt x="8288" y="64470"/>
                  </a:lnTo>
                  <a:lnTo>
                    <a:pt x="6142" y="63017"/>
                  </a:lnTo>
                  <a:lnTo>
                    <a:pt x="5104" y="60804"/>
                  </a:lnTo>
                  <a:lnTo>
                    <a:pt x="5520" y="57967"/>
                  </a:lnTo>
                  <a:lnTo>
                    <a:pt x="6696" y="56515"/>
                  </a:lnTo>
                  <a:lnTo>
                    <a:pt x="12095" y="52849"/>
                  </a:lnTo>
                  <a:lnTo>
                    <a:pt x="13686" y="51327"/>
                  </a:lnTo>
                  <a:lnTo>
                    <a:pt x="14102" y="50773"/>
                  </a:lnTo>
                  <a:lnTo>
                    <a:pt x="14586" y="49736"/>
                  </a:lnTo>
                  <a:lnTo>
                    <a:pt x="15071" y="47661"/>
                  </a:lnTo>
                  <a:lnTo>
                    <a:pt x="15348" y="46969"/>
                  </a:lnTo>
                  <a:lnTo>
                    <a:pt x="21715" y="43303"/>
                  </a:lnTo>
                  <a:lnTo>
                    <a:pt x="35488" y="49459"/>
                  </a:lnTo>
                  <a:lnTo>
                    <a:pt x="42271" y="47730"/>
                  </a:lnTo>
                  <a:lnTo>
                    <a:pt x="39848" y="47730"/>
                  </a:lnTo>
                  <a:cubicBezTo>
                    <a:pt x="39848" y="47730"/>
                    <a:pt x="38049" y="48006"/>
                    <a:pt x="38049" y="48006"/>
                  </a:cubicBezTo>
                  <a:lnTo>
                    <a:pt x="36388" y="47799"/>
                  </a:lnTo>
                  <a:lnTo>
                    <a:pt x="34450" y="46623"/>
                  </a:lnTo>
                  <a:lnTo>
                    <a:pt x="32650" y="44617"/>
                  </a:lnTo>
                  <a:lnTo>
                    <a:pt x="31543" y="42196"/>
                  </a:lnTo>
                  <a:lnTo>
                    <a:pt x="31543" y="39636"/>
                  </a:lnTo>
                  <a:cubicBezTo>
                    <a:pt x="31543" y="39636"/>
                    <a:pt x="32789" y="37354"/>
                    <a:pt x="32789" y="37354"/>
                  </a:cubicBezTo>
                  <a:lnTo>
                    <a:pt x="26837" y="35763"/>
                  </a:lnTo>
                  <a:lnTo>
                    <a:pt x="24691" y="33203"/>
                  </a:lnTo>
                  <a:lnTo>
                    <a:pt x="26075" y="29952"/>
                  </a:lnTo>
                  <a:lnTo>
                    <a:pt x="30782" y="26148"/>
                  </a:lnTo>
                  <a:lnTo>
                    <a:pt x="28082" y="25248"/>
                  </a:lnTo>
                  <a:lnTo>
                    <a:pt x="24414" y="25387"/>
                  </a:lnTo>
                  <a:lnTo>
                    <a:pt x="20815" y="25110"/>
                  </a:lnTo>
                  <a:lnTo>
                    <a:pt x="18462" y="23173"/>
                  </a:lnTo>
                  <a:lnTo>
                    <a:pt x="18739" y="20752"/>
                  </a:lnTo>
                  <a:lnTo>
                    <a:pt x="20746" y="18331"/>
                  </a:lnTo>
                  <a:lnTo>
                    <a:pt x="23445" y="16325"/>
                  </a:lnTo>
                  <a:lnTo>
                    <a:pt x="25937" y="15287"/>
                  </a:lnTo>
                  <a:lnTo>
                    <a:pt x="32235" y="15841"/>
                  </a:lnTo>
                  <a:lnTo>
                    <a:pt x="36872" y="19161"/>
                  </a:lnTo>
                  <a:lnTo>
                    <a:pt x="40817" y="23588"/>
                  </a:lnTo>
                  <a:lnTo>
                    <a:pt x="44970" y="27462"/>
                  </a:lnTo>
                  <a:lnTo>
                    <a:pt x="56874" y="36316"/>
                  </a:lnTo>
                  <a:lnTo>
                    <a:pt x="64557" y="40536"/>
                  </a:lnTo>
                  <a:lnTo>
                    <a:pt x="68778" y="39567"/>
                  </a:lnTo>
                  <a:lnTo>
                    <a:pt x="67394" y="37976"/>
                  </a:lnTo>
                  <a:lnTo>
                    <a:pt x="64072" y="35970"/>
                  </a:lnTo>
                  <a:lnTo>
                    <a:pt x="60888" y="33618"/>
                  </a:lnTo>
                  <a:lnTo>
                    <a:pt x="60127" y="30990"/>
                  </a:lnTo>
                  <a:lnTo>
                    <a:pt x="62065" y="29952"/>
                  </a:lnTo>
                  <a:lnTo>
                    <a:pt x="65664" y="29606"/>
                  </a:lnTo>
                  <a:lnTo>
                    <a:pt x="72101" y="29468"/>
                  </a:lnTo>
                  <a:lnTo>
                    <a:pt x="58812" y="27047"/>
                  </a:lnTo>
                  <a:lnTo>
                    <a:pt x="56044" y="26148"/>
                  </a:lnTo>
                  <a:lnTo>
                    <a:pt x="54659" y="25318"/>
                  </a:lnTo>
                  <a:lnTo>
                    <a:pt x="54867" y="24349"/>
                  </a:lnTo>
                  <a:lnTo>
                    <a:pt x="56943" y="23173"/>
                  </a:lnTo>
                  <a:lnTo>
                    <a:pt x="62134" y="21720"/>
                  </a:lnTo>
                  <a:lnTo>
                    <a:pt x="62342" y="20821"/>
                  </a:lnTo>
                  <a:lnTo>
                    <a:pt x="58812" y="19299"/>
                  </a:lnTo>
                  <a:lnTo>
                    <a:pt x="55628" y="18746"/>
                  </a:lnTo>
                  <a:lnTo>
                    <a:pt x="52029" y="18400"/>
                  </a:lnTo>
                  <a:lnTo>
                    <a:pt x="48569" y="17708"/>
                  </a:lnTo>
                  <a:lnTo>
                    <a:pt x="45870" y="16048"/>
                  </a:lnTo>
                  <a:lnTo>
                    <a:pt x="45593" y="12244"/>
                  </a:lnTo>
                  <a:lnTo>
                    <a:pt x="50299" y="9615"/>
                  </a:lnTo>
                  <a:lnTo>
                    <a:pt x="56736" y="8024"/>
                  </a:lnTo>
                  <a:lnTo>
                    <a:pt x="61719" y="7402"/>
                  </a:lnTo>
                  <a:lnTo>
                    <a:pt x="65318" y="7402"/>
                  </a:lnTo>
                  <a:cubicBezTo>
                    <a:pt x="65318" y="7402"/>
                    <a:pt x="68432" y="7955"/>
                    <a:pt x="68432" y="7955"/>
                  </a:cubicBezTo>
                  <a:lnTo>
                    <a:pt x="71409" y="9131"/>
                  </a:lnTo>
                  <a:lnTo>
                    <a:pt x="74454" y="10929"/>
                  </a:lnTo>
                  <a:lnTo>
                    <a:pt x="77361" y="12936"/>
                  </a:lnTo>
                  <a:lnTo>
                    <a:pt x="79575" y="14181"/>
                  </a:lnTo>
                  <a:lnTo>
                    <a:pt x="82067" y="14734"/>
                  </a:lnTo>
                  <a:lnTo>
                    <a:pt x="85666" y="14734"/>
                  </a:lnTo>
                  <a:cubicBezTo>
                    <a:pt x="85666" y="14734"/>
                    <a:pt x="84351" y="12520"/>
                    <a:pt x="84351" y="12520"/>
                  </a:cubicBezTo>
                  <a:lnTo>
                    <a:pt x="83590" y="10584"/>
                  </a:lnTo>
                  <a:lnTo>
                    <a:pt x="83590" y="8785"/>
                  </a:lnTo>
                  <a:lnTo>
                    <a:pt x="84628" y="6987"/>
                  </a:lnTo>
                  <a:lnTo>
                    <a:pt x="86497" y="5672"/>
                  </a:lnTo>
                  <a:lnTo>
                    <a:pt x="88780" y="5188"/>
                  </a:lnTo>
                  <a:moveTo>
                    <a:pt x="88780" y="0"/>
                  </a:moveTo>
                  <a:cubicBezTo>
                    <a:pt x="88434" y="0"/>
                    <a:pt x="88019" y="0"/>
                    <a:pt x="87673" y="138"/>
                  </a:cubicBezTo>
                  <a:lnTo>
                    <a:pt x="85389" y="623"/>
                  </a:lnTo>
                  <a:cubicBezTo>
                    <a:pt x="84697" y="761"/>
                    <a:pt x="84074" y="1038"/>
                    <a:pt x="83520" y="1453"/>
                  </a:cubicBezTo>
                  <a:lnTo>
                    <a:pt x="81652" y="2767"/>
                  </a:lnTo>
                  <a:cubicBezTo>
                    <a:pt x="81029" y="3182"/>
                    <a:pt x="80544" y="3735"/>
                    <a:pt x="80129" y="4427"/>
                  </a:cubicBezTo>
                  <a:lnTo>
                    <a:pt x="79091" y="6226"/>
                  </a:lnTo>
                  <a:cubicBezTo>
                    <a:pt x="78883" y="6641"/>
                    <a:pt x="78676" y="6987"/>
                    <a:pt x="78606" y="7471"/>
                  </a:cubicBezTo>
                  <a:lnTo>
                    <a:pt x="77430" y="6641"/>
                  </a:lnTo>
                  <a:cubicBezTo>
                    <a:pt x="77430" y="6641"/>
                    <a:pt x="77222" y="6502"/>
                    <a:pt x="77153" y="6433"/>
                  </a:cubicBezTo>
                  <a:lnTo>
                    <a:pt x="74108" y="4635"/>
                  </a:lnTo>
                  <a:cubicBezTo>
                    <a:pt x="74108" y="4635"/>
                    <a:pt x="73623" y="4358"/>
                    <a:pt x="73346" y="4289"/>
                  </a:cubicBezTo>
                  <a:lnTo>
                    <a:pt x="70370" y="3113"/>
                  </a:lnTo>
                  <a:cubicBezTo>
                    <a:pt x="70370" y="3113"/>
                    <a:pt x="69678" y="2905"/>
                    <a:pt x="69332" y="2836"/>
                  </a:cubicBezTo>
                  <a:lnTo>
                    <a:pt x="66218" y="2283"/>
                  </a:lnTo>
                  <a:cubicBezTo>
                    <a:pt x="66218" y="2283"/>
                    <a:pt x="65664" y="2214"/>
                    <a:pt x="65387" y="2214"/>
                  </a:cubicBezTo>
                  <a:lnTo>
                    <a:pt x="61788" y="2214"/>
                  </a:lnTo>
                  <a:cubicBezTo>
                    <a:pt x="61788" y="2214"/>
                    <a:pt x="61788" y="2214"/>
                    <a:pt x="61788" y="2214"/>
                  </a:cubicBezTo>
                  <a:cubicBezTo>
                    <a:pt x="61580" y="2214"/>
                    <a:pt x="61373" y="2214"/>
                    <a:pt x="61165" y="2214"/>
                  </a:cubicBezTo>
                  <a:lnTo>
                    <a:pt x="56182" y="2836"/>
                  </a:lnTo>
                  <a:cubicBezTo>
                    <a:pt x="56182" y="2836"/>
                    <a:pt x="55767" y="2836"/>
                    <a:pt x="55559" y="2975"/>
                  </a:cubicBezTo>
                  <a:lnTo>
                    <a:pt x="49123" y="4565"/>
                  </a:lnTo>
                  <a:cubicBezTo>
                    <a:pt x="48638" y="4704"/>
                    <a:pt x="48223" y="4842"/>
                    <a:pt x="47808" y="5119"/>
                  </a:cubicBezTo>
                  <a:lnTo>
                    <a:pt x="43101" y="7747"/>
                  </a:lnTo>
                  <a:cubicBezTo>
                    <a:pt x="41371" y="8716"/>
                    <a:pt x="40333" y="10584"/>
                    <a:pt x="40471" y="12590"/>
                  </a:cubicBezTo>
                  <a:lnTo>
                    <a:pt x="40679" y="15426"/>
                  </a:lnTo>
                  <a:cubicBezTo>
                    <a:pt x="40679" y="15426"/>
                    <a:pt x="40264" y="15080"/>
                    <a:pt x="40056" y="14941"/>
                  </a:cubicBezTo>
                  <a:lnTo>
                    <a:pt x="35419" y="11621"/>
                  </a:lnTo>
                  <a:cubicBezTo>
                    <a:pt x="34657" y="11068"/>
                    <a:pt x="33758" y="10722"/>
                    <a:pt x="32858" y="10653"/>
                  </a:cubicBezTo>
                  <a:lnTo>
                    <a:pt x="26560" y="10099"/>
                  </a:lnTo>
                  <a:cubicBezTo>
                    <a:pt x="26560" y="10099"/>
                    <a:pt x="26283" y="10099"/>
                    <a:pt x="26144" y="10099"/>
                  </a:cubicBezTo>
                  <a:cubicBezTo>
                    <a:pt x="25452" y="10099"/>
                    <a:pt x="24829" y="10238"/>
                    <a:pt x="24207" y="10445"/>
                  </a:cubicBezTo>
                  <a:lnTo>
                    <a:pt x="21715" y="11483"/>
                  </a:lnTo>
                  <a:cubicBezTo>
                    <a:pt x="21300" y="11621"/>
                    <a:pt x="20954" y="11829"/>
                    <a:pt x="20608" y="12105"/>
                  </a:cubicBezTo>
                  <a:lnTo>
                    <a:pt x="17908" y="14111"/>
                  </a:lnTo>
                  <a:cubicBezTo>
                    <a:pt x="17562" y="14388"/>
                    <a:pt x="17216" y="14665"/>
                    <a:pt x="16939" y="15011"/>
                  </a:cubicBezTo>
                  <a:lnTo>
                    <a:pt x="14932" y="17432"/>
                  </a:lnTo>
                  <a:cubicBezTo>
                    <a:pt x="14309" y="18193"/>
                    <a:pt x="13894" y="19161"/>
                    <a:pt x="13825" y="20130"/>
                  </a:cubicBezTo>
                  <a:lnTo>
                    <a:pt x="13548" y="22551"/>
                  </a:lnTo>
                  <a:cubicBezTo>
                    <a:pt x="13340" y="24280"/>
                    <a:pt x="14102" y="26009"/>
                    <a:pt x="15417" y="27116"/>
                  </a:cubicBezTo>
                  <a:lnTo>
                    <a:pt x="17770" y="29053"/>
                  </a:lnTo>
                  <a:cubicBezTo>
                    <a:pt x="18531" y="29675"/>
                    <a:pt x="19500" y="30090"/>
                    <a:pt x="20469" y="30160"/>
                  </a:cubicBezTo>
                  <a:lnTo>
                    <a:pt x="20054" y="31059"/>
                  </a:lnTo>
                  <a:cubicBezTo>
                    <a:pt x="19293" y="32857"/>
                    <a:pt x="19569" y="34933"/>
                    <a:pt x="20884" y="36454"/>
                  </a:cubicBezTo>
                  <a:lnTo>
                    <a:pt x="22199" y="37976"/>
                  </a:lnTo>
                  <a:cubicBezTo>
                    <a:pt x="22199" y="37976"/>
                    <a:pt x="21992" y="37976"/>
                    <a:pt x="21923" y="37976"/>
                  </a:cubicBezTo>
                  <a:cubicBezTo>
                    <a:pt x="21023" y="37976"/>
                    <a:pt x="20123" y="38184"/>
                    <a:pt x="19362" y="38668"/>
                  </a:cubicBezTo>
                  <a:lnTo>
                    <a:pt x="12994" y="42334"/>
                  </a:lnTo>
                  <a:cubicBezTo>
                    <a:pt x="12025" y="42888"/>
                    <a:pt x="11264" y="43787"/>
                    <a:pt x="10780" y="44824"/>
                  </a:cubicBezTo>
                  <a:lnTo>
                    <a:pt x="10503" y="45516"/>
                  </a:lnTo>
                  <a:cubicBezTo>
                    <a:pt x="10503" y="45516"/>
                    <a:pt x="10295" y="46070"/>
                    <a:pt x="10226" y="46346"/>
                  </a:cubicBezTo>
                  <a:lnTo>
                    <a:pt x="9880" y="47730"/>
                  </a:lnTo>
                  <a:lnTo>
                    <a:pt x="8980" y="48560"/>
                  </a:lnTo>
                  <a:lnTo>
                    <a:pt x="3928" y="51949"/>
                  </a:lnTo>
                  <a:cubicBezTo>
                    <a:pt x="3512" y="52226"/>
                    <a:pt x="3097" y="52572"/>
                    <a:pt x="2751" y="52987"/>
                  </a:cubicBezTo>
                  <a:lnTo>
                    <a:pt x="1575" y="54440"/>
                  </a:lnTo>
                  <a:cubicBezTo>
                    <a:pt x="1021" y="55131"/>
                    <a:pt x="606" y="56031"/>
                    <a:pt x="467" y="56930"/>
                  </a:cubicBezTo>
                  <a:lnTo>
                    <a:pt x="52" y="59766"/>
                  </a:lnTo>
                  <a:cubicBezTo>
                    <a:pt x="-86" y="60804"/>
                    <a:pt x="52" y="61841"/>
                    <a:pt x="467" y="62810"/>
                  </a:cubicBezTo>
                  <a:lnTo>
                    <a:pt x="1505" y="65023"/>
                  </a:lnTo>
                  <a:cubicBezTo>
                    <a:pt x="1921" y="65853"/>
                    <a:pt x="2474" y="66545"/>
                    <a:pt x="3236" y="67029"/>
                  </a:cubicBezTo>
                  <a:lnTo>
                    <a:pt x="5381" y="68482"/>
                  </a:lnTo>
                  <a:cubicBezTo>
                    <a:pt x="6004" y="68897"/>
                    <a:pt x="6696" y="69173"/>
                    <a:pt x="7388" y="69312"/>
                  </a:cubicBezTo>
                  <a:lnTo>
                    <a:pt x="10088" y="69796"/>
                  </a:lnTo>
                  <a:cubicBezTo>
                    <a:pt x="10088" y="69796"/>
                    <a:pt x="10710" y="69865"/>
                    <a:pt x="11057" y="69865"/>
                  </a:cubicBezTo>
                  <a:cubicBezTo>
                    <a:pt x="11333" y="69865"/>
                    <a:pt x="11541" y="69865"/>
                    <a:pt x="11818" y="69865"/>
                  </a:cubicBezTo>
                  <a:lnTo>
                    <a:pt x="16939" y="69104"/>
                  </a:lnTo>
                  <a:cubicBezTo>
                    <a:pt x="16939" y="69104"/>
                    <a:pt x="17632" y="68966"/>
                    <a:pt x="17908" y="68828"/>
                  </a:cubicBezTo>
                  <a:lnTo>
                    <a:pt x="27806" y="65300"/>
                  </a:lnTo>
                  <a:lnTo>
                    <a:pt x="32166" y="64400"/>
                  </a:lnTo>
                  <a:lnTo>
                    <a:pt x="40817" y="64055"/>
                  </a:lnTo>
                  <a:cubicBezTo>
                    <a:pt x="40817" y="64055"/>
                    <a:pt x="41233" y="64055"/>
                    <a:pt x="41440" y="64055"/>
                  </a:cubicBezTo>
                  <a:lnTo>
                    <a:pt x="56736" y="61495"/>
                  </a:lnTo>
                  <a:lnTo>
                    <a:pt x="56182" y="62049"/>
                  </a:lnTo>
                  <a:lnTo>
                    <a:pt x="54313" y="63570"/>
                  </a:lnTo>
                  <a:lnTo>
                    <a:pt x="52514" y="64262"/>
                  </a:lnTo>
                  <a:lnTo>
                    <a:pt x="49330" y="65161"/>
                  </a:lnTo>
                  <a:cubicBezTo>
                    <a:pt x="48915" y="65300"/>
                    <a:pt x="48569" y="65438"/>
                    <a:pt x="48154" y="65646"/>
                  </a:cubicBezTo>
                  <a:lnTo>
                    <a:pt x="45524" y="67167"/>
                  </a:lnTo>
                  <a:cubicBezTo>
                    <a:pt x="44209" y="67928"/>
                    <a:pt x="43309" y="69173"/>
                    <a:pt x="43032" y="70626"/>
                  </a:cubicBezTo>
                  <a:lnTo>
                    <a:pt x="42478" y="73393"/>
                  </a:lnTo>
                  <a:cubicBezTo>
                    <a:pt x="42132" y="74984"/>
                    <a:pt x="42617" y="76644"/>
                    <a:pt x="43724" y="77820"/>
                  </a:cubicBezTo>
                  <a:lnTo>
                    <a:pt x="45454" y="79826"/>
                  </a:lnTo>
                  <a:cubicBezTo>
                    <a:pt x="45870" y="80310"/>
                    <a:pt x="46423" y="80725"/>
                    <a:pt x="46977" y="81002"/>
                  </a:cubicBezTo>
                  <a:lnTo>
                    <a:pt x="48084" y="81556"/>
                  </a:lnTo>
                  <a:cubicBezTo>
                    <a:pt x="47461" y="82593"/>
                    <a:pt x="47254" y="83769"/>
                    <a:pt x="47392" y="84945"/>
                  </a:cubicBezTo>
                  <a:lnTo>
                    <a:pt x="47600" y="86605"/>
                  </a:lnTo>
                  <a:cubicBezTo>
                    <a:pt x="47600" y="87020"/>
                    <a:pt x="47738" y="87435"/>
                    <a:pt x="47946" y="87850"/>
                  </a:cubicBezTo>
                  <a:lnTo>
                    <a:pt x="48846" y="90133"/>
                  </a:lnTo>
                  <a:cubicBezTo>
                    <a:pt x="48846" y="90133"/>
                    <a:pt x="48984" y="90479"/>
                    <a:pt x="49053" y="90617"/>
                  </a:cubicBezTo>
                  <a:lnTo>
                    <a:pt x="50230" y="92900"/>
                  </a:lnTo>
                  <a:cubicBezTo>
                    <a:pt x="50230" y="92900"/>
                    <a:pt x="50438" y="93246"/>
                    <a:pt x="50507" y="93384"/>
                  </a:cubicBezTo>
                  <a:lnTo>
                    <a:pt x="51545" y="94906"/>
                  </a:lnTo>
                  <a:cubicBezTo>
                    <a:pt x="51960" y="95529"/>
                    <a:pt x="52514" y="96082"/>
                    <a:pt x="53137" y="96428"/>
                  </a:cubicBezTo>
                  <a:lnTo>
                    <a:pt x="55836" y="98088"/>
                  </a:lnTo>
                  <a:cubicBezTo>
                    <a:pt x="56182" y="98296"/>
                    <a:pt x="56597" y="98503"/>
                    <a:pt x="57013" y="98641"/>
                  </a:cubicBezTo>
                  <a:lnTo>
                    <a:pt x="61096" y="99887"/>
                  </a:lnTo>
                  <a:cubicBezTo>
                    <a:pt x="61096" y="99887"/>
                    <a:pt x="61650" y="100025"/>
                    <a:pt x="61927" y="100094"/>
                  </a:cubicBezTo>
                  <a:lnTo>
                    <a:pt x="66218" y="100717"/>
                  </a:lnTo>
                  <a:cubicBezTo>
                    <a:pt x="66218" y="100717"/>
                    <a:pt x="66702" y="100717"/>
                    <a:pt x="66979" y="100717"/>
                  </a:cubicBezTo>
                  <a:cubicBezTo>
                    <a:pt x="67048" y="100717"/>
                    <a:pt x="67187" y="100717"/>
                    <a:pt x="67256" y="100717"/>
                  </a:cubicBezTo>
                  <a:lnTo>
                    <a:pt x="70647" y="100509"/>
                  </a:lnTo>
                  <a:cubicBezTo>
                    <a:pt x="71201" y="100509"/>
                    <a:pt x="71755" y="100371"/>
                    <a:pt x="72239" y="100163"/>
                  </a:cubicBezTo>
                  <a:lnTo>
                    <a:pt x="74315" y="99402"/>
                  </a:lnTo>
                  <a:cubicBezTo>
                    <a:pt x="74315" y="99402"/>
                    <a:pt x="75007" y="99126"/>
                    <a:pt x="75284" y="98918"/>
                  </a:cubicBezTo>
                  <a:lnTo>
                    <a:pt x="76530" y="98088"/>
                  </a:lnTo>
                  <a:lnTo>
                    <a:pt x="77015" y="97811"/>
                  </a:lnTo>
                  <a:lnTo>
                    <a:pt x="77638" y="97811"/>
                  </a:lnTo>
                  <a:cubicBezTo>
                    <a:pt x="77638" y="97811"/>
                    <a:pt x="78468" y="97811"/>
                    <a:pt x="78468" y="97811"/>
                  </a:cubicBezTo>
                  <a:lnTo>
                    <a:pt x="81652" y="98365"/>
                  </a:lnTo>
                  <a:cubicBezTo>
                    <a:pt x="81652" y="98365"/>
                    <a:pt x="81998" y="98365"/>
                    <a:pt x="82136" y="98365"/>
                  </a:cubicBezTo>
                  <a:lnTo>
                    <a:pt x="87812" y="98780"/>
                  </a:lnTo>
                  <a:cubicBezTo>
                    <a:pt x="87812" y="98780"/>
                    <a:pt x="88019" y="98780"/>
                    <a:pt x="88158" y="98780"/>
                  </a:cubicBezTo>
                  <a:cubicBezTo>
                    <a:pt x="88158" y="98780"/>
                    <a:pt x="88296" y="98780"/>
                    <a:pt x="88296" y="98780"/>
                  </a:cubicBezTo>
                  <a:lnTo>
                    <a:pt x="95909" y="98503"/>
                  </a:lnTo>
                  <a:cubicBezTo>
                    <a:pt x="95909" y="98503"/>
                    <a:pt x="96324" y="98503"/>
                    <a:pt x="96532" y="98503"/>
                  </a:cubicBezTo>
                  <a:lnTo>
                    <a:pt x="100546" y="97881"/>
                  </a:lnTo>
                  <a:cubicBezTo>
                    <a:pt x="100546" y="97881"/>
                    <a:pt x="100962" y="97811"/>
                    <a:pt x="101169" y="97742"/>
                  </a:cubicBezTo>
                  <a:lnTo>
                    <a:pt x="105253" y="96566"/>
                  </a:lnTo>
                  <a:cubicBezTo>
                    <a:pt x="106845" y="96082"/>
                    <a:pt x="108160" y="94906"/>
                    <a:pt x="108713" y="93384"/>
                  </a:cubicBezTo>
                  <a:cubicBezTo>
                    <a:pt x="109129" y="93384"/>
                    <a:pt x="109544" y="93246"/>
                    <a:pt x="109959" y="93108"/>
                  </a:cubicBezTo>
                  <a:lnTo>
                    <a:pt x="112589" y="92208"/>
                  </a:lnTo>
                  <a:cubicBezTo>
                    <a:pt x="114527" y="91517"/>
                    <a:pt x="115911" y="89787"/>
                    <a:pt x="116050" y="87712"/>
                  </a:cubicBezTo>
                  <a:lnTo>
                    <a:pt x="116188" y="85913"/>
                  </a:lnTo>
                  <a:cubicBezTo>
                    <a:pt x="116257" y="84807"/>
                    <a:pt x="115980" y="83700"/>
                    <a:pt x="115427" y="82801"/>
                  </a:cubicBezTo>
                  <a:lnTo>
                    <a:pt x="114181" y="80795"/>
                  </a:lnTo>
                  <a:cubicBezTo>
                    <a:pt x="114181" y="80795"/>
                    <a:pt x="113904" y="80380"/>
                    <a:pt x="113766" y="80172"/>
                  </a:cubicBezTo>
                  <a:lnTo>
                    <a:pt x="112174" y="78235"/>
                  </a:lnTo>
                  <a:lnTo>
                    <a:pt x="111897" y="77889"/>
                  </a:lnTo>
                  <a:lnTo>
                    <a:pt x="111758" y="77405"/>
                  </a:lnTo>
                  <a:lnTo>
                    <a:pt x="111551" y="75330"/>
                  </a:lnTo>
                  <a:lnTo>
                    <a:pt x="111551" y="73393"/>
                  </a:lnTo>
                  <a:cubicBezTo>
                    <a:pt x="111551" y="73393"/>
                    <a:pt x="111551" y="72909"/>
                    <a:pt x="111551" y="72909"/>
                  </a:cubicBezTo>
                  <a:lnTo>
                    <a:pt x="111551" y="72771"/>
                  </a:lnTo>
                  <a:cubicBezTo>
                    <a:pt x="111551" y="72771"/>
                    <a:pt x="111897" y="72425"/>
                    <a:pt x="111897" y="72425"/>
                  </a:cubicBezTo>
                  <a:lnTo>
                    <a:pt x="114250" y="74569"/>
                  </a:lnTo>
                  <a:cubicBezTo>
                    <a:pt x="115219" y="75468"/>
                    <a:pt x="116465" y="75883"/>
                    <a:pt x="117711" y="75883"/>
                  </a:cubicBezTo>
                  <a:cubicBezTo>
                    <a:pt x="118541" y="75883"/>
                    <a:pt x="119303" y="75676"/>
                    <a:pt x="120064" y="75330"/>
                  </a:cubicBezTo>
                  <a:cubicBezTo>
                    <a:pt x="122002" y="74361"/>
                    <a:pt x="123109" y="72286"/>
                    <a:pt x="122832" y="70142"/>
                  </a:cubicBezTo>
                  <a:lnTo>
                    <a:pt x="121379" y="57137"/>
                  </a:lnTo>
                  <a:cubicBezTo>
                    <a:pt x="121379" y="56722"/>
                    <a:pt x="121240" y="56376"/>
                    <a:pt x="121102" y="56031"/>
                  </a:cubicBezTo>
                  <a:lnTo>
                    <a:pt x="119995" y="52918"/>
                  </a:lnTo>
                  <a:cubicBezTo>
                    <a:pt x="119579" y="51673"/>
                    <a:pt x="118680" y="50635"/>
                    <a:pt x="117503" y="50012"/>
                  </a:cubicBezTo>
                  <a:lnTo>
                    <a:pt x="115842" y="49113"/>
                  </a:lnTo>
                  <a:cubicBezTo>
                    <a:pt x="115842" y="49113"/>
                    <a:pt x="115565" y="48975"/>
                    <a:pt x="115357" y="48906"/>
                  </a:cubicBezTo>
                  <a:lnTo>
                    <a:pt x="115980" y="48076"/>
                  </a:lnTo>
                  <a:cubicBezTo>
                    <a:pt x="116534" y="47384"/>
                    <a:pt x="116880" y="46485"/>
                    <a:pt x="117019" y="45585"/>
                  </a:cubicBezTo>
                  <a:lnTo>
                    <a:pt x="117365" y="43095"/>
                  </a:lnTo>
                  <a:cubicBezTo>
                    <a:pt x="117365" y="42680"/>
                    <a:pt x="117365" y="42265"/>
                    <a:pt x="117365" y="41850"/>
                  </a:cubicBezTo>
                  <a:lnTo>
                    <a:pt x="116811" y="36869"/>
                  </a:lnTo>
                  <a:lnTo>
                    <a:pt x="117019" y="35140"/>
                  </a:lnTo>
                  <a:lnTo>
                    <a:pt x="118334" y="31197"/>
                  </a:lnTo>
                  <a:cubicBezTo>
                    <a:pt x="118541" y="30644"/>
                    <a:pt x="118610" y="30090"/>
                    <a:pt x="118610" y="29537"/>
                  </a:cubicBezTo>
                  <a:lnTo>
                    <a:pt x="118610" y="27600"/>
                  </a:lnTo>
                  <a:cubicBezTo>
                    <a:pt x="118610" y="26978"/>
                    <a:pt x="118472" y="26424"/>
                    <a:pt x="118264" y="25871"/>
                  </a:cubicBezTo>
                  <a:lnTo>
                    <a:pt x="117226" y="23242"/>
                  </a:lnTo>
                  <a:cubicBezTo>
                    <a:pt x="117226" y="23242"/>
                    <a:pt x="116949" y="22551"/>
                    <a:pt x="116742" y="22274"/>
                  </a:cubicBezTo>
                  <a:lnTo>
                    <a:pt x="115980" y="21029"/>
                  </a:lnTo>
                  <a:cubicBezTo>
                    <a:pt x="115980" y="21029"/>
                    <a:pt x="115842" y="20752"/>
                    <a:pt x="115704" y="20683"/>
                  </a:cubicBezTo>
                  <a:lnTo>
                    <a:pt x="115011" y="19853"/>
                  </a:lnTo>
                  <a:cubicBezTo>
                    <a:pt x="115219" y="19299"/>
                    <a:pt x="115357" y="18746"/>
                    <a:pt x="115427" y="18193"/>
                  </a:cubicBezTo>
                  <a:lnTo>
                    <a:pt x="115427" y="17363"/>
                  </a:lnTo>
                  <a:cubicBezTo>
                    <a:pt x="115565" y="16809"/>
                    <a:pt x="115496" y="16256"/>
                    <a:pt x="115427" y="15772"/>
                  </a:cubicBezTo>
                  <a:lnTo>
                    <a:pt x="114804" y="13212"/>
                  </a:lnTo>
                  <a:cubicBezTo>
                    <a:pt x="114596" y="12451"/>
                    <a:pt x="114250" y="11690"/>
                    <a:pt x="113697" y="11068"/>
                  </a:cubicBezTo>
                  <a:lnTo>
                    <a:pt x="112520" y="9684"/>
                  </a:lnTo>
                  <a:cubicBezTo>
                    <a:pt x="111966" y="9062"/>
                    <a:pt x="111274" y="8578"/>
                    <a:pt x="110513" y="8232"/>
                  </a:cubicBezTo>
                  <a:lnTo>
                    <a:pt x="108644" y="7471"/>
                  </a:lnTo>
                  <a:cubicBezTo>
                    <a:pt x="108644" y="7471"/>
                    <a:pt x="108229" y="7332"/>
                    <a:pt x="108021" y="7263"/>
                  </a:cubicBezTo>
                  <a:lnTo>
                    <a:pt x="105599" y="6572"/>
                  </a:lnTo>
                  <a:lnTo>
                    <a:pt x="103176" y="5672"/>
                  </a:lnTo>
                  <a:lnTo>
                    <a:pt x="95494" y="1453"/>
                  </a:lnTo>
                  <a:cubicBezTo>
                    <a:pt x="95494" y="1453"/>
                    <a:pt x="94871" y="1176"/>
                    <a:pt x="94525" y="1038"/>
                  </a:cubicBezTo>
                  <a:lnTo>
                    <a:pt x="92449" y="415"/>
                  </a:lnTo>
                  <a:cubicBezTo>
                    <a:pt x="92033" y="277"/>
                    <a:pt x="91618" y="208"/>
                    <a:pt x="91203" y="208"/>
                  </a:cubicBezTo>
                  <a:lnTo>
                    <a:pt x="88850" y="69"/>
                  </a:lnTo>
                  <a:cubicBezTo>
                    <a:pt x="88850" y="69"/>
                    <a:pt x="88642" y="69"/>
                    <a:pt x="88504" y="69"/>
                  </a:cubicBezTo>
                  <a:lnTo>
                    <a:pt x="88504" y="69"/>
                  </a:lnTo>
                  <a:close/>
                  <a:moveTo>
                    <a:pt x="48569" y="23381"/>
                  </a:moveTo>
                  <a:lnTo>
                    <a:pt x="48015" y="22827"/>
                  </a:lnTo>
                  <a:lnTo>
                    <a:pt x="49884" y="23242"/>
                  </a:lnTo>
                  <a:cubicBezTo>
                    <a:pt x="49884" y="23242"/>
                    <a:pt x="49884" y="23312"/>
                    <a:pt x="49884" y="23381"/>
                  </a:cubicBezTo>
                  <a:lnTo>
                    <a:pt x="49745" y="24211"/>
                  </a:lnTo>
                  <a:lnTo>
                    <a:pt x="48638" y="23381"/>
                  </a:lnTo>
                  <a:lnTo>
                    <a:pt x="48638" y="23381"/>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1" name="Freeform 3800">
              <a:extLst>
                <a:ext uri="{FF2B5EF4-FFF2-40B4-BE49-F238E27FC236}">
                  <a16:creationId xmlns:a16="http://schemas.microsoft.com/office/drawing/2014/main" id="{4C82F1E5-8CEA-1C54-D35D-2A1102DE1D1E}"/>
                </a:ext>
              </a:extLst>
            </p:cNvPr>
            <p:cNvSpPr/>
            <p:nvPr/>
          </p:nvSpPr>
          <p:spPr>
            <a:xfrm>
              <a:off x="2269491" y="2053148"/>
              <a:ext cx="37515" cy="29111"/>
            </a:xfrm>
            <a:custGeom>
              <a:avLst/>
              <a:gdLst>
                <a:gd name="connsiteX0" fmla="*/ 5468 w 28168"/>
                <a:gd name="connsiteY0" fmla="*/ 14526 h 21858"/>
                <a:gd name="connsiteX1" fmla="*/ 10866 w 28168"/>
                <a:gd name="connsiteY1" fmla="*/ 14665 h 21858"/>
                <a:gd name="connsiteX2" fmla="*/ 15849 w 28168"/>
                <a:gd name="connsiteY2" fmla="*/ 16463 h 21858"/>
                <a:gd name="connsiteX3" fmla="*/ 17372 w 28168"/>
                <a:gd name="connsiteY3" fmla="*/ 18193 h 21858"/>
                <a:gd name="connsiteX4" fmla="*/ 18341 w 28168"/>
                <a:gd name="connsiteY4" fmla="*/ 19714 h 21858"/>
                <a:gd name="connsiteX5" fmla="*/ 19725 w 28168"/>
                <a:gd name="connsiteY5" fmla="*/ 20960 h 21858"/>
                <a:gd name="connsiteX6" fmla="*/ 22494 w 28168"/>
                <a:gd name="connsiteY6" fmla="*/ 21790 h 21858"/>
                <a:gd name="connsiteX7" fmla="*/ 25124 w 28168"/>
                <a:gd name="connsiteY7" fmla="*/ 21859 h 21858"/>
                <a:gd name="connsiteX8" fmla="*/ 26854 w 28168"/>
                <a:gd name="connsiteY8" fmla="*/ 21098 h 21858"/>
                <a:gd name="connsiteX9" fmla="*/ 27823 w 28168"/>
                <a:gd name="connsiteY9" fmla="*/ 19299 h 21858"/>
                <a:gd name="connsiteX10" fmla="*/ 28169 w 28168"/>
                <a:gd name="connsiteY10" fmla="*/ 16187 h 21858"/>
                <a:gd name="connsiteX11" fmla="*/ 27477 w 28168"/>
                <a:gd name="connsiteY11" fmla="*/ 9823 h 21858"/>
                <a:gd name="connsiteX12" fmla="*/ 25954 w 28168"/>
                <a:gd name="connsiteY12" fmla="*/ 5188 h 21858"/>
                <a:gd name="connsiteX13" fmla="*/ 22563 w 28168"/>
                <a:gd name="connsiteY13" fmla="*/ 2214 h 21858"/>
                <a:gd name="connsiteX14" fmla="*/ 16542 w 28168"/>
                <a:gd name="connsiteY14" fmla="*/ 623 h 21858"/>
                <a:gd name="connsiteX15" fmla="*/ 11212 w 28168"/>
                <a:gd name="connsiteY15" fmla="*/ 0 h 21858"/>
                <a:gd name="connsiteX16" fmla="*/ 5952 w 28168"/>
                <a:gd name="connsiteY16" fmla="*/ 346 h 21858"/>
                <a:gd name="connsiteX17" fmla="*/ 1869 w 28168"/>
                <a:gd name="connsiteY17" fmla="*/ 2490 h 21858"/>
                <a:gd name="connsiteX18" fmla="*/ 0 w 28168"/>
                <a:gd name="connsiteY18" fmla="*/ 7678 h 21858"/>
                <a:gd name="connsiteX19" fmla="*/ 1384 w 28168"/>
                <a:gd name="connsiteY19" fmla="*/ 13212 h 21858"/>
                <a:gd name="connsiteX20" fmla="*/ 5468 w 28168"/>
                <a:gd name="connsiteY20" fmla="*/ 14526 h 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168" h="21858">
                  <a:moveTo>
                    <a:pt x="5468" y="14526"/>
                  </a:moveTo>
                  <a:lnTo>
                    <a:pt x="10866" y="14665"/>
                  </a:lnTo>
                  <a:lnTo>
                    <a:pt x="15849" y="16463"/>
                  </a:lnTo>
                  <a:lnTo>
                    <a:pt x="17372" y="18193"/>
                  </a:lnTo>
                  <a:lnTo>
                    <a:pt x="18341" y="19714"/>
                  </a:lnTo>
                  <a:lnTo>
                    <a:pt x="19725" y="20960"/>
                  </a:lnTo>
                  <a:lnTo>
                    <a:pt x="22494" y="21790"/>
                  </a:lnTo>
                  <a:lnTo>
                    <a:pt x="25124" y="21859"/>
                  </a:lnTo>
                  <a:lnTo>
                    <a:pt x="26854" y="21098"/>
                  </a:lnTo>
                  <a:lnTo>
                    <a:pt x="27823" y="19299"/>
                  </a:lnTo>
                  <a:lnTo>
                    <a:pt x="28169" y="16187"/>
                  </a:lnTo>
                  <a:lnTo>
                    <a:pt x="27477" y="9823"/>
                  </a:lnTo>
                  <a:lnTo>
                    <a:pt x="25954" y="5188"/>
                  </a:lnTo>
                  <a:lnTo>
                    <a:pt x="22563" y="2214"/>
                  </a:lnTo>
                  <a:lnTo>
                    <a:pt x="16542" y="623"/>
                  </a:lnTo>
                  <a:lnTo>
                    <a:pt x="11212" y="0"/>
                  </a:lnTo>
                  <a:lnTo>
                    <a:pt x="5952" y="346"/>
                  </a:lnTo>
                  <a:lnTo>
                    <a:pt x="1869" y="2490"/>
                  </a:lnTo>
                  <a:lnTo>
                    <a:pt x="0" y="7678"/>
                  </a:lnTo>
                  <a:lnTo>
                    <a:pt x="1384" y="13212"/>
                  </a:lnTo>
                  <a:lnTo>
                    <a:pt x="5468" y="1452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2" name="Freeform 3801">
              <a:extLst>
                <a:ext uri="{FF2B5EF4-FFF2-40B4-BE49-F238E27FC236}">
                  <a16:creationId xmlns:a16="http://schemas.microsoft.com/office/drawing/2014/main" id="{149A2CB9-2A2F-9BD4-140B-4838F786DA0F}"/>
                </a:ext>
              </a:extLst>
            </p:cNvPr>
            <p:cNvSpPr/>
            <p:nvPr/>
          </p:nvSpPr>
          <p:spPr>
            <a:xfrm>
              <a:off x="2262534" y="2046238"/>
              <a:ext cx="51293" cy="42930"/>
            </a:xfrm>
            <a:custGeom>
              <a:avLst/>
              <a:gdLst>
                <a:gd name="connsiteX0" fmla="*/ 16435 w 38513"/>
                <a:gd name="connsiteY0" fmla="*/ 5188 h 32234"/>
                <a:gd name="connsiteX1" fmla="*/ 21765 w 38513"/>
                <a:gd name="connsiteY1" fmla="*/ 5741 h 32234"/>
                <a:gd name="connsiteX2" fmla="*/ 27786 w 38513"/>
                <a:gd name="connsiteY2" fmla="*/ 7332 h 32234"/>
                <a:gd name="connsiteX3" fmla="*/ 31177 w 38513"/>
                <a:gd name="connsiteY3" fmla="*/ 10376 h 32234"/>
                <a:gd name="connsiteX4" fmla="*/ 32700 w 38513"/>
                <a:gd name="connsiteY4" fmla="*/ 15011 h 32234"/>
                <a:gd name="connsiteX5" fmla="*/ 33323 w 38513"/>
                <a:gd name="connsiteY5" fmla="*/ 21375 h 32234"/>
                <a:gd name="connsiteX6" fmla="*/ 32977 w 38513"/>
                <a:gd name="connsiteY6" fmla="*/ 24487 h 32234"/>
                <a:gd name="connsiteX7" fmla="*/ 32008 w 38513"/>
                <a:gd name="connsiteY7" fmla="*/ 26286 h 32234"/>
                <a:gd name="connsiteX8" fmla="*/ 30278 w 38513"/>
                <a:gd name="connsiteY8" fmla="*/ 27047 h 32234"/>
                <a:gd name="connsiteX9" fmla="*/ 27648 w 38513"/>
                <a:gd name="connsiteY9" fmla="*/ 26908 h 32234"/>
                <a:gd name="connsiteX10" fmla="*/ 24879 w 38513"/>
                <a:gd name="connsiteY10" fmla="*/ 26148 h 32234"/>
                <a:gd name="connsiteX11" fmla="*/ 23495 w 38513"/>
                <a:gd name="connsiteY11" fmla="*/ 24902 h 32234"/>
                <a:gd name="connsiteX12" fmla="*/ 22526 w 38513"/>
                <a:gd name="connsiteY12" fmla="*/ 23381 h 32234"/>
                <a:gd name="connsiteX13" fmla="*/ 21003 w 38513"/>
                <a:gd name="connsiteY13" fmla="*/ 21651 h 32234"/>
                <a:gd name="connsiteX14" fmla="*/ 16020 w 38513"/>
                <a:gd name="connsiteY14" fmla="*/ 19853 h 32234"/>
                <a:gd name="connsiteX15" fmla="*/ 10691 w 38513"/>
                <a:gd name="connsiteY15" fmla="*/ 19714 h 32234"/>
                <a:gd name="connsiteX16" fmla="*/ 6538 w 38513"/>
                <a:gd name="connsiteY16" fmla="*/ 18400 h 32234"/>
                <a:gd name="connsiteX17" fmla="*/ 5154 w 38513"/>
                <a:gd name="connsiteY17" fmla="*/ 12866 h 32234"/>
                <a:gd name="connsiteX18" fmla="*/ 7092 w 38513"/>
                <a:gd name="connsiteY18" fmla="*/ 7678 h 32234"/>
                <a:gd name="connsiteX19" fmla="*/ 11175 w 38513"/>
                <a:gd name="connsiteY19" fmla="*/ 5465 h 32234"/>
                <a:gd name="connsiteX20" fmla="*/ 16366 w 38513"/>
                <a:gd name="connsiteY20" fmla="*/ 5188 h 32234"/>
                <a:gd name="connsiteX21" fmla="*/ 16366 w 38513"/>
                <a:gd name="connsiteY21" fmla="*/ 0 h 32234"/>
                <a:gd name="connsiteX22" fmla="*/ 16089 w 38513"/>
                <a:gd name="connsiteY22" fmla="*/ 0 h 32234"/>
                <a:gd name="connsiteX23" fmla="*/ 10899 w 38513"/>
                <a:gd name="connsiteY23" fmla="*/ 277 h 32234"/>
                <a:gd name="connsiteX24" fmla="*/ 8753 w 38513"/>
                <a:gd name="connsiteY24" fmla="*/ 899 h 32234"/>
                <a:gd name="connsiteX25" fmla="*/ 4670 w 38513"/>
                <a:gd name="connsiteY25" fmla="*/ 3113 h 32234"/>
                <a:gd name="connsiteX26" fmla="*/ 2247 w 38513"/>
                <a:gd name="connsiteY26" fmla="*/ 5880 h 32234"/>
                <a:gd name="connsiteX27" fmla="*/ 309 w 38513"/>
                <a:gd name="connsiteY27" fmla="*/ 11068 h 32234"/>
                <a:gd name="connsiteX28" fmla="*/ 171 w 38513"/>
                <a:gd name="connsiteY28" fmla="*/ 14111 h 32234"/>
                <a:gd name="connsiteX29" fmla="*/ 1555 w 38513"/>
                <a:gd name="connsiteY29" fmla="*/ 19645 h 32234"/>
                <a:gd name="connsiteX30" fmla="*/ 5016 w 38513"/>
                <a:gd name="connsiteY30" fmla="*/ 23311 h 32234"/>
                <a:gd name="connsiteX31" fmla="*/ 9168 w 38513"/>
                <a:gd name="connsiteY31" fmla="*/ 24626 h 32234"/>
                <a:gd name="connsiteX32" fmla="*/ 10622 w 38513"/>
                <a:gd name="connsiteY32" fmla="*/ 24902 h 32234"/>
                <a:gd name="connsiteX33" fmla="*/ 15120 w 38513"/>
                <a:gd name="connsiteY33" fmla="*/ 24902 h 32234"/>
                <a:gd name="connsiteX34" fmla="*/ 18027 w 38513"/>
                <a:gd name="connsiteY34" fmla="*/ 26078 h 32234"/>
                <a:gd name="connsiteX35" fmla="*/ 18373 w 38513"/>
                <a:gd name="connsiteY35" fmla="*/ 26493 h 32234"/>
                <a:gd name="connsiteX36" fmla="*/ 19135 w 38513"/>
                <a:gd name="connsiteY36" fmla="*/ 27669 h 32234"/>
                <a:gd name="connsiteX37" fmla="*/ 20034 w 38513"/>
                <a:gd name="connsiteY37" fmla="*/ 28776 h 32234"/>
                <a:gd name="connsiteX38" fmla="*/ 21419 w 38513"/>
                <a:gd name="connsiteY38" fmla="*/ 30021 h 32234"/>
                <a:gd name="connsiteX39" fmla="*/ 23426 w 38513"/>
                <a:gd name="connsiteY39" fmla="*/ 31128 h 32234"/>
                <a:gd name="connsiteX40" fmla="*/ 26194 w 38513"/>
                <a:gd name="connsiteY40" fmla="*/ 31889 h 32234"/>
                <a:gd name="connsiteX41" fmla="*/ 27440 w 38513"/>
                <a:gd name="connsiteY41" fmla="*/ 32096 h 32234"/>
                <a:gd name="connsiteX42" fmla="*/ 30070 w 38513"/>
                <a:gd name="connsiteY42" fmla="*/ 32235 h 32234"/>
                <a:gd name="connsiteX43" fmla="*/ 30278 w 38513"/>
                <a:gd name="connsiteY43" fmla="*/ 32235 h 32234"/>
                <a:gd name="connsiteX44" fmla="*/ 32354 w 38513"/>
                <a:gd name="connsiteY44" fmla="*/ 31820 h 32234"/>
                <a:gd name="connsiteX45" fmla="*/ 34084 w 38513"/>
                <a:gd name="connsiteY45" fmla="*/ 31059 h 32234"/>
                <a:gd name="connsiteX46" fmla="*/ 36645 w 38513"/>
                <a:gd name="connsiteY46" fmla="*/ 28707 h 32234"/>
                <a:gd name="connsiteX47" fmla="*/ 37614 w 38513"/>
                <a:gd name="connsiteY47" fmla="*/ 26908 h 32234"/>
                <a:gd name="connsiteX48" fmla="*/ 38168 w 38513"/>
                <a:gd name="connsiteY48" fmla="*/ 25041 h 32234"/>
                <a:gd name="connsiteX49" fmla="*/ 38514 w 38513"/>
                <a:gd name="connsiteY49" fmla="*/ 21928 h 32234"/>
                <a:gd name="connsiteX50" fmla="*/ 38514 w 38513"/>
                <a:gd name="connsiteY50" fmla="*/ 20890 h 32234"/>
                <a:gd name="connsiteX51" fmla="*/ 37891 w 38513"/>
                <a:gd name="connsiteY51" fmla="*/ 14526 h 32234"/>
                <a:gd name="connsiteX52" fmla="*/ 37683 w 38513"/>
                <a:gd name="connsiteY52" fmla="*/ 13420 h 32234"/>
                <a:gd name="connsiteX53" fmla="*/ 36161 w 38513"/>
                <a:gd name="connsiteY53" fmla="*/ 8785 h 32234"/>
                <a:gd name="connsiteX54" fmla="*/ 34707 w 38513"/>
                <a:gd name="connsiteY54" fmla="*/ 6571 h 32234"/>
                <a:gd name="connsiteX55" fmla="*/ 31316 w 38513"/>
                <a:gd name="connsiteY55" fmla="*/ 3528 h 32234"/>
                <a:gd name="connsiteX56" fmla="*/ 29170 w 38513"/>
                <a:gd name="connsiteY56" fmla="*/ 2352 h 32234"/>
                <a:gd name="connsiteX57" fmla="*/ 23149 w 38513"/>
                <a:gd name="connsiteY57" fmla="*/ 761 h 32234"/>
                <a:gd name="connsiteX58" fmla="*/ 22388 w 38513"/>
                <a:gd name="connsiteY58" fmla="*/ 623 h 32234"/>
                <a:gd name="connsiteX59" fmla="*/ 17058 w 38513"/>
                <a:gd name="connsiteY59" fmla="*/ 69 h 32234"/>
                <a:gd name="connsiteX60" fmla="*/ 16505 w 38513"/>
                <a:gd name="connsiteY60" fmla="*/ 69 h 32234"/>
                <a:gd name="connsiteX61" fmla="*/ 16505 w 38513"/>
                <a:gd name="connsiteY61" fmla="*/ 69 h 3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513" h="32234">
                  <a:moveTo>
                    <a:pt x="16435" y="5188"/>
                  </a:moveTo>
                  <a:lnTo>
                    <a:pt x="21765" y="5741"/>
                  </a:lnTo>
                  <a:lnTo>
                    <a:pt x="27786" y="7332"/>
                  </a:lnTo>
                  <a:lnTo>
                    <a:pt x="31177" y="10376"/>
                  </a:lnTo>
                  <a:lnTo>
                    <a:pt x="32700" y="15011"/>
                  </a:lnTo>
                  <a:lnTo>
                    <a:pt x="33323" y="21375"/>
                  </a:lnTo>
                  <a:lnTo>
                    <a:pt x="32977" y="24487"/>
                  </a:lnTo>
                  <a:lnTo>
                    <a:pt x="32008" y="26286"/>
                  </a:lnTo>
                  <a:lnTo>
                    <a:pt x="30278" y="27047"/>
                  </a:lnTo>
                  <a:lnTo>
                    <a:pt x="27648" y="26908"/>
                  </a:lnTo>
                  <a:lnTo>
                    <a:pt x="24879" y="26148"/>
                  </a:lnTo>
                  <a:lnTo>
                    <a:pt x="23495" y="24902"/>
                  </a:lnTo>
                  <a:lnTo>
                    <a:pt x="22526" y="23381"/>
                  </a:lnTo>
                  <a:lnTo>
                    <a:pt x="21003" y="21651"/>
                  </a:lnTo>
                  <a:lnTo>
                    <a:pt x="16020" y="19853"/>
                  </a:lnTo>
                  <a:lnTo>
                    <a:pt x="10691" y="19714"/>
                  </a:lnTo>
                  <a:lnTo>
                    <a:pt x="6538" y="18400"/>
                  </a:lnTo>
                  <a:lnTo>
                    <a:pt x="5154" y="12866"/>
                  </a:lnTo>
                  <a:lnTo>
                    <a:pt x="7092" y="7678"/>
                  </a:lnTo>
                  <a:lnTo>
                    <a:pt x="11175" y="5465"/>
                  </a:lnTo>
                  <a:lnTo>
                    <a:pt x="16366" y="5188"/>
                  </a:lnTo>
                  <a:moveTo>
                    <a:pt x="16366" y="0"/>
                  </a:moveTo>
                  <a:cubicBezTo>
                    <a:pt x="16366" y="0"/>
                    <a:pt x="16159" y="0"/>
                    <a:pt x="16089" y="0"/>
                  </a:cubicBezTo>
                  <a:lnTo>
                    <a:pt x="10899" y="277"/>
                  </a:lnTo>
                  <a:cubicBezTo>
                    <a:pt x="10137" y="277"/>
                    <a:pt x="9376" y="553"/>
                    <a:pt x="8753" y="899"/>
                  </a:cubicBezTo>
                  <a:lnTo>
                    <a:pt x="4670" y="3113"/>
                  </a:lnTo>
                  <a:cubicBezTo>
                    <a:pt x="3562" y="3735"/>
                    <a:pt x="2732" y="4704"/>
                    <a:pt x="2247" y="5880"/>
                  </a:cubicBezTo>
                  <a:lnTo>
                    <a:pt x="309" y="11068"/>
                  </a:lnTo>
                  <a:cubicBezTo>
                    <a:pt x="-37" y="12036"/>
                    <a:pt x="-106" y="13074"/>
                    <a:pt x="171" y="14111"/>
                  </a:cubicBezTo>
                  <a:lnTo>
                    <a:pt x="1555" y="19645"/>
                  </a:lnTo>
                  <a:cubicBezTo>
                    <a:pt x="1970" y="21375"/>
                    <a:pt x="3285" y="22758"/>
                    <a:pt x="5016" y="23311"/>
                  </a:cubicBezTo>
                  <a:lnTo>
                    <a:pt x="9168" y="24626"/>
                  </a:lnTo>
                  <a:cubicBezTo>
                    <a:pt x="9653" y="24764"/>
                    <a:pt x="10137" y="24833"/>
                    <a:pt x="10622" y="24902"/>
                  </a:cubicBezTo>
                  <a:lnTo>
                    <a:pt x="15120" y="24902"/>
                  </a:lnTo>
                  <a:cubicBezTo>
                    <a:pt x="15120" y="24902"/>
                    <a:pt x="18027" y="26078"/>
                    <a:pt x="18027" y="26078"/>
                  </a:cubicBezTo>
                  <a:lnTo>
                    <a:pt x="18373" y="26493"/>
                  </a:lnTo>
                  <a:lnTo>
                    <a:pt x="19135" y="27669"/>
                  </a:lnTo>
                  <a:cubicBezTo>
                    <a:pt x="19411" y="28084"/>
                    <a:pt x="19688" y="28430"/>
                    <a:pt x="20034" y="28776"/>
                  </a:cubicBezTo>
                  <a:lnTo>
                    <a:pt x="21419" y="30021"/>
                  </a:lnTo>
                  <a:cubicBezTo>
                    <a:pt x="21972" y="30575"/>
                    <a:pt x="22734" y="30921"/>
                    <a:pt x="23426" y="31128"/>
                  </a:cubicBezTo>
                  <a:lnTo>
                    <a:pt x="26194" y="31889"/>
                  </a:lnTo>
                  <a:cubicBezTo>
                    <a:pt x="26609" y="32027"/>
                    <a:pt x="27025" y="32096"/>
                    <a:pt x="27440" y="32096"/>
                  </a:cubicBezTo>
                  <a:lnTo>
                    <a:pt x="30070" y="32235"/>
                  </a:lnTo>
                  <a:cubicBezTo>
                    <a:pt x="30070" y="32235"/>
                    <a:pt x="30208" y="32235"/>
                    <a:pt x="30278" y="32235"/>
                  </a:cubicBezTo>
                  <a:cubicBezTo>
                    <a:pt x="30970" y="32235"/>
                    <a:pt x="31662" y="32096"/>
                    <a:pt x="32354" y="31820"/>
                  </a:cubicBezTo>
                  <a:lnTo>
                    <a:pt x="34084" y="31059"/>
                  </a:lnTo>
                  <a:cubicBezTo>
                    <a:pt x="35192" y="30575"/>
                    <a:pt x="36091" y="29745"/>
                    <a:pt x="36645" y="28707"/>
                  </a:cubicBezTo>
                  <a:lnTo>
                    <a:pt x="37614" y="26908"/>
                  </a:lnTo>
                  <a:cubicBezTo>
                    <a:pt x="37891" y="26355"/>
                    <a:pt x="38098" y="25733"/>
                    <a:pt x="38168" y="25041"/>
                  </a:cubicBezTo>
                  <a:lnTo>
                    <a:pt x="38514" y="21928"/>
                  </a:lnTo>
                  <a:cubicBezTo>
                    <a:pt x="38514" y="21582"/>
                    <a:pt x="38514" y="21236"/>
                    <a:pt x="38514" y="20890"/>
                  </a:cubicBezTo>
                  <a:lnTo>
                    <a:pt x="37891" y="14526"/>
                  </a:lnTo>
                  <a:cubicBezTo>
                    <a:pt x="37891" y="14181"/>
                    <a:pt x="37752" y="13766"/>
                    <a:pt x="37683" y="13420"/>
                  </a:cubicBezTo>
                  <a:lnTo>
                    <a:pt x="36161" y="8785"/>
                  </a:lnTo>
                  <a:cubicBezTo>
                    <a:pt x="35884" y="7955"/>
                    <a:pt x="35399" y="7125"/>
                    <a:pt x="34707" y="6571"/>
                  </a:cubicBezTo>
                  <a:lnTo>
                    <a:pt x="31316" y="3528"/>
                  </a:lnTo>
                  <a:cubicBezTo>
                    <a:pt x="30693" y="2975"/>
                    <a:pt x="30001" y="2559"/>
                    <a:pt x="29170" y="2352"/>
                  </a:cubicBezTo>
                  <a:lnTo>
                    <a:pt x="23149" y="761"/>
                  </a:lnTo>
                  <a:cubicBezTo>
                    <a:pt x="23149" y="761"/>
                    <a:pt x="22664" y="623"/>
                    <a:pt x="22388" y="623"/>
                  </a:cubicBezTo>
                  <a:lnTo>
                    <a:pt x="17058" y="69"/>
                  </a:lnTo>
                  <a:cubicBezTo>
                    <a:pt x="17058" y="69"/>
                    <a:pt x="16712" y="69"/>
                    <a:pt x="16505" y="69"/>
                  </a:cubicBezTo>
                  <a:lnTo>
                    <a:pt x="16505"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3" name="Freeform 3802">
              <a:extLst>
                <a:ext uri="{FF2B5EF4-FFF2-40B4-BE49-F238E27FC236}">
                  <a16:creationId xmlns:a16="http://schemas.microsoft.com/office/drawing/2014/main" id="{B55E86B9-224C-FF42-1A46-96D6EA950938}"/>
                </a:ext>
              </a:extLst>
            </p:cNvPr>
            <p:cNvSpPr/>
            <p:nvPr/>
          </p:nvSpPr>
          <p:spPr>
            <a:xfrm>
              <a:off x="1686654" y="2305576"/>
              <a:ext cx="9032" cy="13819"/>
            </a:xfrm>
            <a:custGeom>
              <a:avLst/>
              <a:gdLst>
                <a:gd name="connsiteX0" fmla="*/ 2976 w 6782"/>
                <a:gd name="connsiteY0" fmla="*/ 5257 h 10376"/>
                <a:gd name="connsiteX1" fmla="*/ 761 w 6782"/>
                <a:gd name="connsiteY1" fmla="*/ 7056 h 10376"/>
                <a:gd name="connsiteX2" fmla="*/ 138 w 6782"/>
                <a:gd name="connsiteY2" fmla="*/ 8024 h 10376"/>
                <a:gd name="connsiteX3" fmla="*/ 0 w 6782"/>
                <a:gd name="connsiteY3" fmla="*/ 9684 h 10376"/>
                <a:gd name="connsiteX4" fmla="*/ 761 w 6782"/>
                <a:gd name="connsiteY4" fmla="*/ 10376 h 10376"/>
                <a:gd name="connsiteX5" fmla="*/ 2076 w 6782"/>
                <a:gd name="connsiteY5" fmla="*/ 10238 h 10376"/>
                <a:gd name="connsiteX6" fmla="*/ 3807 w 6782"/>
                <a:gd name="connsiteY6" fmla="*/ 9338 h 10376"/>
                <a:gd name="connsiteX7" fmla="*/ 5260 w 6782"/>
                <a:gd name="connsiteY7" fmla="*/ 7817 h 10376"/>
                <a:gd name="connsiteX8" fmla="*/ 6160 w 6782"/>
                <a:gd name="connsiteY8" fmla="*/ 5741 h 10376"/>
                <a:gd name="connsiteX9" fmla="*/ 6644 w 6782"/>
                <a:gd name="connsiteY9" fmla="*/ 3528 h 10376"/>
                <a:gd name="connsiteX10" fmla="*/ 6783 w 6782"/>
                <a:gd name="connsiteY10" fmla="*/ 1383 h 10376"/>
                <a:gd name="connsiteX11" fmla="*/ 6021 w 6782"/>
                <a:gd name="connsiteY11" fmla="*/ 0 h 10376"/>
                <a:gd name="connsiteX12" fmla="*/ 5260 w 6782"/>
                <a:gd name="connsiteY12" fmla="*/ 138 h 10376"/>
                <a:gd name="connsiteX13" fmla="*/ 4430 w 6782"/>
                <a:gd name="connsiteY13" fmla="*/ 1107 h 10376"/>
                <a:gd name="connsiteX14" fmla="*/ 3668 w 6782"/>
                <a:gd name="connsiteY14" fmla="*/ 2075 h 10376"/>
                <a:gd name="connsiteX15" fmla="*/ 3876 w 6782"/>
                <a:gd name="connsiteY15" fmla="*/ 3804 h 10376"/>
                <a:gd name="connsiteX16" fmla="*/ 3807 w 6782"/>
                <a:gd name="connsiteY16" fmla="*/ 4289 h 10376"/>
                <a:gd name="connsiteX17" fmla="*/ 2976 w 6782"/>
                <a:gd name="connsiteY17" fmla="*/ 5257 h 1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82" h="10376">
                  <a:moveTo>
                    <a:pt x="2976" y="5257"/>
                  </a:moveTo>
                  <a:lnTo>
                    <a:pt x="761" y="7056"/>
                  </a:lnTo>
                  <a:lnTo>
                    <a:pt x="138" y="8024"/>
                  </a:lnTo>
                  <a:lnTo>
                    <a:pt x="0" y="9684"/>
                  </a:lnTo>
                  <a:lnTo>
                    <a:pt x="761" y="10376"/>
                  </a:lnTo>
                  <a:lnTo>
                    <a:pt x="2076" y="10238"/>
                  </a:lnTo>
                  <a:lnTo>
                    <a:pt x="3807" y="9338"/>
                  </a:lnTo>
                  <a:lnTo>
                    <a:pt x="5260" y="7817"/>
                  </a:lnTo>
                  <a:lnTo>
                    <a:pt x="6160" y="5741"/>
                  </a:lnTo>
                  <a:lnTo>
                    <a:pt x="6644" y="3528"/>
                  </a:lnTo>
                  <a:lnTo>
                    <a:pt x="6783" y="1383"/>
                  </a:lnTo>
                  <a:lnTo>
                    <a:pt x="6021" y="0"/>
                  </a:lnTo>
                  <a:lnTo>
                    <a:pt x="5260" y="138"/>
                  </a:lnTo>
                  <a:lnTo>
                    <a:pt x="4430" y="1107"/>
                  </a:lnTo>
                  <a:lnTo>
                    <a:pt x="3668" y="2075"/>
                  </a:lnTo>
                  <a:lnTo>
                    <a:pt x="3876" y="3804"/>
                  </a:lnTo>
                  <a:lnTo>
                    <a:pt x="3807" y="4289"/>
                  </a:lnTo>
                  <a:lnTo>
                    <a:pt x="2976" y="525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4" name="Freeform 3803">
              <a:extLst>
                <a:ext uri="{FF2B5EF4-FFF2-40B4-BE49-F238E27FC236}">
                  <a16:creationId xmlns:a16="http://schemas.microsoft.com/office/drawing/2014/main" id="{00ED882D-4147-A5E6-8B64-298A112F4A43}"/>
                </a:ext>
              </a:extLst>
            </p:cNvPr>
            <p:cNvSpPr/>
            <p:nvPr/>
          </p:nvSpPr>
          <p:spPr>
            <a:xfrm>
              <a:off x="1679734" y="2298574"/>
              <a:ext cx="22883" cy="27730"/>
            </a:xfrm>
            <a:custGeom>
              <a:avLst/>
              <a:gdLst>
                <a:gd name="connsiteX0" fmla="*/ 11218 w 17182"/>
                <a:gd name="connsiteY0" fmla="*/ 5257 h 20821"/>
                <a:gd name="connsiteX1" fmla="*/ 11979 w 17182"/>
                <a:gd name="connsiteY1" fmla="*/ 6641 h 20821"/>
                <a:gd name="connsiteX2" fmla="*/ 11772 w 17182"/>
                <a:gd name="connsiteY2" fmla="*/ 8785 h 20821"/>
                <a:gd name="connsiteX3" fmla="*/ 11287 w 17182"/>
                <a:gd name="connsiteY3" fmla="*/ 11068 h 20821"/>
                <a:gd name="connsiteX4" fmla="*/ 10387 w 17182"/>
                <a:gd name="connsiteY4" fmla="*/ 13143 h 20821"/>
                <a:gd name="connsiteX5" fmla="*/ 8934 w 17182"/>
                <a:gd name="connsiteY5" fmla="*/ 14665 h 20821"/>
                <a:gd name="connsiteX6" fmla="*/ 7204 w 17182"/>
                <a:gd name="connsiteY6" fmla="*/ 15564 h 20821"/>
                <a:gd name="connsiteX7" fmla="*/ 5889 w 17182"/>
                <a:gd name="connsiteY7" fmla="*/ 15702 h 20821"/>
                <a:gd name="connsiteX8" fmla="*/ 5197 w 17182"/>
                <a:gd name="connsiteY8" fmla="*/ 15011 h 20821"/>
                <a:gd name="connsiteX9" fmla="*/ 5335 w 17182"/>
                <a:gd name="connsiteY9" fmla="*/ 13420 h 20821"/>
                <a:gd name="connsiteX10" fmla="*/ 5958 w 17182"/>
                <a:gd name="connsiteY10" fmla="*/ 12451 h 20821"/>
                <a:gd name="connsiteX11" fmla="*/ 8173 w 17182"/>
                <a:gd name="connsiteY11" fmla="*/ 10584 h 20821"/>
                <a:gd name="connsiteX12" fmla="*/ 9003 w 17182"/>
                <a:gd name="connsiteY12" fmla="*/ 9615 h 20821"/>
                <a:gd name="connsiteX13" fmla="*/ 9003 w 17182"/>
                <a:gd name="connsiteY13" fmla="*/ 9131 h 20821"/>
                <a:gd name="connsiteX14" fmla="*/ 8865 w 17182"/>
                <a:gd name="connsiteY14" fmla="*/ 7471 h 20821"/>
                <a:gd name="connsiteX15" fmla="*/ 9626 w 17182"/>
                <a:gd name="connsiteY15" fmla="*/ 6433 h 20821"/>
                <a:gd name="connsiteX16" fmla="*/ 10387 w 17182"/>
                <a:gd name="connsiteY16" fmla="*/ 5465 h 20821"/>
                <a:gd name="connsiteX17" fmla="*/ 11149 w 17182"/>
                <a:gd name="connsiteY17" fmla="*/ 5326 h 20821"/>
                <a:gd name="connsiteX18" fmla="*/ 11149 w 17182"/>
                <a:gd name="connsiteY18" fmla="*/ 138 h 20821"/>
                <a:gd name="connsiteX19" fmla="*/ 10249 w 17182"/>
                <a:gd name="connsiteY19" fmla="*/ 208 h 20821"/>
                <a:gd name="connsiteX20" fmla="*/ 9488 w 17182"/>
                <a:gd name="connsiteY20" fmla="*/ 346 h 20821"/>
                <a:gd name="connsiteX21" fmla="*/ 6442 w 17182"/>
                <a:gd name="connsiteY21" fmla="*/ 2075 h 20821"/>
                <a:gd name="connsiteX22" fmla="*/ 5681 w 17182"/>
                <a:gd name="connsiteY22" fmla="*/ 3044 h 20821"/>
                <a:gd name="connsiteX23" fmla="*/ 4712 w 17182"/>
                <a:gd name="connsiteY23" fmla="*/ 4289 h 20821"/>
                <a:gd name="connsiteX24" fmla="*/ 3674 w 17182"/>
                <a:gd name="connsiteY24" fmla="*/ 7540 h 20821"/>
                <a:gd name="connsiteX25" fmla="*/ 2636 w 17182"/>
                <a:gd name="connsiteY25" fmla="*/ 8370 h 20821"/>
                <a:gd name="connsiteX26" fmla="*/ 1598 w 17182"/>
                <a:gd name="connsiteY26" fmla="*/ 9477 h 20821"/>
                <a:gd name="connsiteX27" fmla="*/ 975 w 17182"/>
                <a:gd name="connsiteY27" fmla="*/ 10445 h 20821"/>
                <a:gd name="connsiteX28" fmla="*/ 144 w 17182"/>
                <a:gd name="connsiteY28" fmla="*/ 13005 h 20821"/>
                <a:gd name="connsiteX29" fmla="*/ 6 w 17182"/>
                <a:gd name="connsiteY29" fmla="*/ 14596 h 20821"/>
                <a:gd name="connsiteX30" fmla="*/ 1528 w 17182"/>
                <a:gd name="connsiteY30" fmla="*/ 18608 h 20821"/>
                <a:gd name="connsiteX31" fmla="*/ 2221 w 17182"/>
                <a:gd name="connsiteY31" fmla="*/ 19299 h 20821"/>
                <a:gd name="connsiteX32" fmla="*/ 5889 w 17182"/>
                <a:gd name="connsiteY32" fmla="*/ 20821 h 20821"/>
                <a:gd name="connsiteX33" fmla="*/ 6304 w 17182"/>
                <a:gd name="connsiteY33" fmla="*/ 20821 h 20821"/>
                <a:gd name="connsiteX34" fmla="*/ 7619 w 17182"/>
                <a:gd name="connsiteY34" fmla="*/ 20683 h 20821"/>
                <a:gd name="connsiteX35" fmla="*/ 9557 w 17182"/>
                <a:gd name="connsiteY35" fmla="*/ 20130 h 20821"/>
                <a:gd name="connsiteX36" fmla="*/ 11287 w 17182"/>
                <a:gd name="connsiteY36" fmla="*/ 19230 h 20821"/>
                <a:gd name="connsiteX37" fmla="*/ 12741 w 17182"/>
                <a:gd name="connsiteY37" fmla="*/ 18124 h 20821"/>
                <a:gd name="connsiteX38" fmla="*/ 14194 w 17182"/>
                <a:gd name="connsiteY38" fmla="*/ 16602 h 20821"/>
                <a:gd name="connsiteX39" fmla="*/ 15163 w 17182"/>
                <a:gd name="connsiteY39" fmla="*/ 15149 h 20821"/>
                <a:gd name="connsiteX40" fmla="*/ 16063 w 17182"/>
                <a:gd name="connsiteY40" fmla="*/ 13074 h 20821"/>
                <a:gd name="connsiteX41" fmla="*/ 16409 w 17182"/>
                <a:gd name="connsiteY41" fmla="*/ 12036 h 20821"/>
                <a:gd name="connsiteX42" fmla="*/ 16893 w 17182"/>
                <a:gd name="connsiteY42" fmla="*/ 9753 h 20821"/>
                <a:gd name="connsiteX43" fmla="*/ 16962 w 17182"/>
                <a:gd name="connsiteY43" fmla="*/ 9131 h 20821"/>
                <a:gd name="connsiteX44" fmla="*/ 17170 w 17182"/>
                <a:gd name="connsiteY44" fmla="*/ 6987 h 20821"/>
                <a:gd name="connsiteX45" fmla="*/ 16478 w 17182"/>
                <a:gd name="connsiteY45" fmla="*/ 3943 h 20821"/>
                <a:gd name="connsiteX46" fmla="*/ 15717 w 17182"/>
                <a:gd name="connsiteY46" fmla="*/ 2559 h 20821"/>
                <a:gd name="connsiteX47" fmla="*/ 11218 w 17182"/>
                <a:gd name="connsiteY47" fmla="*/ 0 h 20821"/>
                <a:gd name="connsiteX48" fmla="*/ 11218 w 17182"/>
                <a:gd name="connsiteY48" fmla="*/ 0 h 2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182" h="20821">
                  <a:moveTo>
                    <a:pt x="11218" y="5257"/>
                  </a:moveTo>
                  <a:lnTo>
                    <a:pt x="11979" y="6641"/>
                  </a:lnTo>
                  <a:lnTo>
                    <a:pt x="11772" y="8785"/>
                  </a:lnTo>
                  <a:lnTo>
                    <a:pt x="11287" y="11068"/>
                  </a:lnTo>
                  <a:lnTo>
                    <a:pt x="10387" y="13143"/>
                  </a:lnTo>
                  <a:lnTo>
                    <a:pt x="8934" y="14665"/>
                  </a:lnTo>
                  <a:lnTo>
                    <a:pt x="7204" y="15564"/>
                  </a:lnTo>
                  <a:lnTo>
                    <a:pt x="5889" y="15702"/>
                  </a:lnTo>
                  <a:lnTo>
                    <a:pt x="5197" y="15011"/>
                  </a:lnTo>
                  <a:lnTo>
                    <a:pt x="5335" y="13420"/>
                  </a:lnTo>
                  <a:lnTo>
                    <a:pt x="5958" y="12451"/>
                  </a:lnTo>
                  <a:lnTo>
                    <a:pt x="8173" y="10584"/>
                  </a:lnTo>
                  <a:lnTo>
                    <a:pt x="9003" y="9615"/>
                  </a:lnTo>
                  <a:lnTo>
                    <a:pt x="9003" y="9131"/>
                  </a:lnTo>
                  <a:cubicBezTo>
                    <a:pt x="9003" y="9131"/>
                    <a:pt x="8865" y="7471"/>
                    <a:pt x="8865" y="7471"/>
                  </a:cubicBezTo>
                  <a:lnTo>
                    <a:pt x="9626" y="6433"/>
                  </a:lnTo>
                  <a:lnTo>
                    <a:pt x="10387" y="5465"/>
                  </a:lnTo>
                  <a:lnTo>
                    <a:pt x="11149" y="5326"/>
                  </a:lnTo>
                  <a:moveTo>
                    <a:pt x="11149" y="138"/>
                  </a:moveTo>
                  <a:cubicBezTo>
                    <a:pt x="11149" y="138"/>
                    <a:pt x="10526" y="138"/>
                    <a:pt x="10249" y="208"/>
                  </a:cubicBezTo>
                  <a:lnTo>
                    <a:pt x="9488" y="346"/>
                  </a:lnTo>
                  <a:cubicBezTo>
                    <a:pt x="8311" y="553"/>
                    <a:pt x="7204" y="1176"/>
                    <a:pt x="6442" y="2075"/>
                  </a:cubicBezTo>
                  <a:lnTo>
                    <a:pt x="5681" y="3044"/>
                  </a:lnTo>
                  <a:lnTo>
                    <a:pt x="4712" y="4289"/>
                  </a:lnTo>
                  <a:cubicBezTo>
                    <a:pt x="4020" y="5188"/>
                    <a:pt x="3674" y="6364"/>
                    <a:pt x="3674" y="7540"/>
                  </a:cubicBezTo>
                  <a:lnTo>
                    <a:pt x="2636" y="8370"/>
                  </a:lnTo>
                  <a:cubicBezTo>
                    <a:pt x="2221" y="8716"/>
                    <a:pt x="1875" y="9062"/>
                    <a:pt x="1598" y="9477"/>
                  </a:cubicBezTo>
                  <a:lnTo>
                    <a:pt x="975" y="10445"/>
                  </a:lnTo>
                  <a:cubicBezTo>
                    <a:pt x="490" y="11206"/>
                    <a:pt x="144" y="12105"/>
                    <a:pt x="144" y="13005"/>
                  </a:cubicBezTo>
                  <a:lnTo>
                    <a:pt x="6" y="14596"/>
                  </a:lnTo>
                  <a:cubicBezTo>
                    <a:pt x="-63" y="16117"/>
                    <a:pt x="490" y="17570"/>
                    <a:pt x="1528" y="18608"/>
                  </a:cubicBezTo>
                  <a:lnTo>
                    <a:pt x="2221" y="19299"/>
                  </a:lnTo>
                  <a:cubicBezTo>
                    <a:pt x="3190" y="20268"/>
                    <a:pt x="4505" y="20821"/>
                    <a:pt x="5889" y="20821"/>
                  </a:cubicBezTo>
                  <a:cubicBezTo>
                    <a:pt x="6027" y="20821"/>
                    <a:pt x="6166" y="20821"/>
                    <a:pt x="6304" y="20821"/>
                  </a:cubicBezTo>
                  <a:lnTo>
                    <a:pt x="7619" y="20683"/>
                  </a:lnTo>
                  <a:cubicBezTo>
                    <a:pt x="8311" y="20683"/>
                    <a:pt x="8934" y="20475"/>
                    <a:pt x="9557" y="20130"/>
                  </a:cubicBezTo>
                  <a:lnTo>
                    <a:pt x="11287" y="19230"/>
                  </a:lnTo>
                  <a:cubicBezTo>
                    <a:pt x="11841" y="18954"/>
                    <a:pt x="12325" y="18608"/>
                    <a:pt x="12741" y="18124"/>
                  </a:cubicBezTo>
                  <a:lnTo>
                    <a:pt x="14194" y="16602"/>
                  </a:lnTo>
                  <a:cubicBezTo>
                    <a:pt x="14609" y="16187"/>
                    <a:pt x="14886" y="15702"/>
                    <a:pt x="15163" y="15149"/>
                  </a:cubicBezTo>
                  <a:lnTo>
                    <a:pt x="16063" y="13074"/>
                  </a:lnTo>
                  <a:cubicBezTo>
                    <a:pt x="16063" y="13074"/>
                    <a:pt x="16340" y="12382"/>
                    <a:pt x="16409" y="12036"/>
                  </a:cubicBezTo>
                  <a:lnTo>
                    <a:pt x="16893" y="9753"/>
                  </a:lnTo>
                  <a:cubicBezTo>
                    <a:pt x="16893" y="9753"/>
                    <a:pt x="16962" y="9338"/>
                    <a:pt x="16962" y="9131"/>
                  </a:cubicBezTo>
                  <a:lnTo>
                    <a:pt x="17170" y="6987"/>
                  </a:lnTo>
                  <a:cubicBezTo>
                    <a:pt x="17239" y="5949"/>
                    <a:pt x="17032" y="4842"/>
                    <a:pt x="16478" y="3943"/>
                  </a:cubicBezTo>
                  <a:lnTo>
                    <a:pt x="15717" y="2559"/>
                  </a:lnTo>
                  <a:cubicBezTo>
                    <a:pt x="14748" y="968"/>
                    <a:pt x="13087" y="0"/>
                    <a:pt x="11218" y="0"/>
                  </a:cubicBezTo>
                  <a:lnTo>
                    <a:pt x="11218"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5" name="Freeform 3804">
              <a:extLst>
                <a:ext uri="{FF2B5EF4-FFF2-40B4-BE49-F238E27FC236}">
                  <a16:creationId xmlns:a16="http://schemas.microsoft.com/office/drawing/2014/main" id="{F15FDC8A-7005-0CB5-8408-B9055951EB16}"/>
                </a:ext>
              </a:extLst>
            </p:cNvPr>
            <p:cNvSpPr/>
            <p:nvPr/>
          </p:nvSpPr>
          <p:spPr>
            <a:xfrm>
              <a:off x="1787220" y="2251498"/>
              <a:ext cx="334234" cy="164446"/>
            </a:xfrm>
            <a:custGeom>
              <a:avLst/>
              <a:gdLst>
                <a:gd name="connsiteX0" fmla="*/ 36682 w 250959"/>
                <a:gd name="connsiteY0" fmla="*/ 19369 h 123474"/>
                <a:gd name="connsiteX1" fmla="*/ 36405 w 250959"/>
                <a:gd name="connsiteY1" fmla="*/ 23934 h 123474"/>
                <a:gd name="connsiteX2" fmla="*/ 40142 w 250959"/>
                <a:gd name="connsiteY2" fmla="*/ 25940 h 123474"/>
                <a:gd name="connsiteX3" fmla="*/ 52877 w 250959"/>
                <a:gd name="connsiteY3" fmla="*/ 27116 h 123474"/>
                <a:gd name="connsiteX4" fmla="*/ 57930 w 250959"/>
                <a:gd name="connsiteY4" fmla="*/ 28430 h 123474"/>
                <a:gd name="connsiteX5" fmla="*/ 48379 w 250959"/>
                <a:gd name="connsiteY5" fmla="*/ 28223 h 123474"/>
                <a:gd name="connsiteX6" fmla="*/ 36959 w 250959"/>
                <a:gd name="connsiteY6" fmla="*/ 27116 h 123474"/>
                <a:gd name="connsiteX7" fmla="*/ 26577 w 250959"/>
                <a:gd name="connsiteY7" fmla="*/ 28084 h 123474"/>
                <a:gd name="connsiteX8" fmla="*/ 20210 w 250959"/>
                <a:gd name="connsiteY8" fmla="*/ 34033 h 123474"/>
                <a:gd name="connsiteX9" fmla="*/ 20487 w 250959"/>
                <a:gd name="connsiteY9" fmla="*/ 37492 h 123474"/>
                <a:gd name="connsiteX10" fmla="*/ 20140 w 250959"/>
                <a:gd name="connsiteY10" fmla="*/ 38599 h 123474"/>
                <a:gd name="connsiteX11" fmla="*/ 19517 w 250959"/>
                <a:gd name="connsiteY11" fmla="*/ 39152 h 123474"/>
                <a:gd name="connsiteX12" fmla="*/ 19033 w 250959"/>
                <a:gd name="connsiteY12" fmla="*/ 39775 h 123474"/>
                <a:gd name="connsiteX13" fmla="*/ 19310 w 250959"/>
                <a:gd name="connsiteY13" fmla="*/ 40951 h 123474"/>
                <a:gd name="connsiteX14" fmla="*/ 21040 w 250959"/>
                <a:gd name="connsiteY14" fmla="*/ 42403 h 123474"/>
                <a:gd name="connsiteX15" fmla="*/ 23670 w 250959"/>
                <a:gd name="connsiteY15" fmla="*/ 43026 h 123474"/>
                <a:gd name="connsiteX16" fmla="*/ 53500 w 250959"/>
                <a:gd name="connsiteY16" fmla="*/ 42542 h 123474"/>
                <a:gd name="connsiteX17" fmla="*/ 43049 w 250959"/>
                <a:gd name="connsiteY17" fmla="*/ 44617 h 123474"/>
                <a:gd name="connsiteX18" fmla="*/ 28999 w 250959"/>
                <a:gd name="connsiteY18" fmla="*/ 45862 h 123474"/>
                <a:gd name="connsiteX19" fmla="*/ 16195 w 250959"/>
                <a:gd name="connsiteY19" fmla="*/ 48629 h 123474"/>
                <a:gd name="connsiteX20" fmla="*/ 9344 w 250959"/>
                <a:gd name="connsiteY20" fmla="*/ 55339 h 123474"/>
                <a:gd name="connsiteX21" fmla="*/ 13842 w 250959"/>
                <a:gd name="connsiteY21" fmla="*/ 60665 h 123474"/>
                <a:gd name="connsiteX22" fmla="*/ 27062 w 250959"/>
                <a:gd name="connsiteY22" fmla="*/ 59697 h 123474"/>
                <a:gd name="connsiteX23" fmla="*/ 50801 w 250959"/>
                <a:gd name="connsiteY23" fmla="*/ 53056 h 123474"/>
                <a:gd name="connsiteX24" fmla="*/ 48586 w 250959"/>
                <a:gd name="connsiteY24" fmla="*/ 57068 h 123474"/>
                <a:gd name="connsiteX25" fmla="*/ 44157 w 250959"/>
                <a:gd name="connsiteY25" fmla="*/ 60319 h 123474"/>
                <a:gd name="connsiteX26" fmla="*/ 34744 w 250959"/>
                <a:gd name="connsiteY26" fmla="*/ 64746 h 123474"/>
                <a:gd name="connsiteX27" fmla="*/ 29761 w 250959"/>
                <a:gd name="connsiteY27" fmla="*/ 66476 h 123474"/>
                <a:gd name="connsiteX28" fmla="*/ 24847 w 250959"/>
                <a:gd name="connsiteY28" fmla="*/ 67167 h 123474"/>
                <a:gd name="connsiteX29" fmla="*/ 14396 w 250959"/>
                <a:gd name="connsiteY29" fmla="*/ 67375 h 123474"/>
                <a:gd name="connsiteX30" fmla="*/ 9828 w 250959"/>
                <a:gd name="connsiteY30" fmla="*/ 67928 h 123474"/>
                <a:gd name="connsiteX31" fmla="*/ 5952 w 250959"/>
                <a:gd name="connsiteY31" fmla="*/ 69381 h 123474"/>
                <a:gd name="connsiteX32" fmla="*/ 2838 w 250959"/>
                <a:gd name="connsiteY32" fmla="*/ 72010 h 123474"/>
                <a:gd name="connsiteX33" fmla="*/ 554 w 250959"/>
                <a:gd name="connsiteY33" fmla="*/ 76160 h 123474"/>
                <a:gd name="connsiteX34" fmla="*/ 0 w 250959"/>
                <a:gd name="connsiteY34" fmla="*/ 80864 h 123474"/>
                <a:gd name="connsiteX35" fmla="*/ 2353 w 250959"/>
                <a:gd name="connsiteY35" fmla="*/ 83769 h 123474"/>
                <a:gd name="connsiteX36" fmla="*/ 6437 w 250959"/>
                <a:gd name="connsiteY36" fmla="*/ 85429 h 123474"/>
                <a:gd name="connsiteX37" fmla="*/ 11351 w 250959"/>
                <a:gd name="connsiteY37" fmla="*/ 86329 h 123474"/>
                <a:gd name="connsiteX38" fmla="*/ 13773 w 250959"/>
                <a:gd name="connsiteY38" fmla="*/ 86398 h 123474"/>
                <a:gd name="connsiteX39" fmla="*/ 18410 w 250959"/>
                <a:gd name="connsiteY39" fmla="*/ 85775 h 123474"/>
                <a:gd name="connsiteX40" fmla="*/ 20763 w 250959"/>
                <a:gd name="connsiteY40" fmla="*/ 85775 h 123474"/>
                <a:gd name="connsiteX41" fmla="*/ 23324 w 250959"/>
                <a:gd name="connsiteY41" fmla="*/ 86744 h 123474"/>
                <a:gd name="connsiteX42" fmla="*/ 25262 w 250959"/>
                <a:gd name="connsiteY42" fmla="*/ 88335 h 123474"/>
                <a:gd name="connsiteX43" fmla="*/ 27062 w 250959"/>
                <a:gd name="connsiteY43" fmla="*/ 90341 h 123474"/>
                <a:gd name="connsiteX44" fmla="*/ 29346 w 250959"/>
                <a:gd name="connsiteY44" fmla="*/ 92347 h 123474"/>
                <a:gd name="connsiteX45" fmla="*/ 33567 w 250959"/>
                <a:gd name="connsiteY45" fmla="*/ 94906 h 123474"/>
                <a:gd name="connsiteX46" fmla="*/ 36197 w 250959"/>
                <a:gd name="connsiteY46" fmla="*/ 96082 h 123474"/>
                <a:gd name="connsiteX47" fmla="*/ 37997 w 250959"/>
                <a:gd name="connsiteY47" fmla="*/ 96428 h 123474"/>
                <a:gd name="connsiteX48" fmla="*/ 39866 w 250959"/>
                <a:gd name="connsiteY48" fmla="*/ 95390 h 123474"/>
                <a:gd name="connsiteX49" fmla="*/ 40765 w 250959"/>
                <a:gd name="connsiteY49" fmla="*/ 93592 h 123474"/>
                <a:gd name="connsiteX50" fmla="*/ 41527 w 250959"/>
                <a:gd name="connsiteY50" fmla="*/ 91586 h 123474"/>
                <a:gd name="connsiteX51" fmla="*/ 42772 w 250959"/>
                <a:gd name="connsiteY51" fmla="*/ 89856 h 123474"/>
                <a:gd name="connsiteX52" fmla="*/ 46233 w 250959"/>
                <a:gd name="connsiteY52" fmla="*/ 88957 h 123474"/>
                <a:gd name="connsiteX53" fmla="*/ 48655 w 250959"/>
                <a:gd name="connsiteY53" fmla="*/ 91101 h 123474"/>
                <a:gd name="connsiteX54" fmla="*/ 50939 w 250959"/>
                <a:gd name="connsiteY54" fmla="*/ 94145 h 123474"/>
                <a:gd name="connsiteX55" fmla="*/ 53777 w 250959"/>
                <a:gd name="connsiteY55" fmla="*/ 95805 h 123474"/>
                <a:gd name="connsiteX56" fmla="*/ 56199 w 250959"/>
                <a:gd name="connsiteY56" fmla="*/ 95252 h 123474"/>
                <a:gd name="connsiteX57" fmla="*/ 59175 w 250959"/>
                <a:gd name="connsiteY57" fmla="*/ 93868 h 123474"/>
                <a:gd name="connsiteX58" fmla="*/ 62013 w 250959"/>
                <a:gd name="connsiteY58" fmla="*/ 92070 h 123474"/>
                <a:gd name="connsiteX59" fmla="*/ 63882 w 250959"/>
                <a:gd name="connsiteY59" fmla="*/ 90617 h 123474"/>
                <a:gd name="connsiteX60" fmla="*/ 65681 w 250959"/>
                <a:gd name="connsiteY60" fmla="*/ 88611 h 123474"/>
                <a:gd name="connsiteX61" fmla="*/ 66235 w 250959"/>
                <a:gd name="connsiteY61" fmla="*/ 87089 h 123474"/>
                <a:gd name="connsiteX62" fmla="*/ 65889 w 250959"/>
                <a:gd name="connsiteY62" fmla="*/ 85429 h 123474"/>
                <a:gd name="connsiteX63" fmla="*/ 65128 w 250959"/>
                <a:gd name="connsiteY63" fmla="*/ 83077 h 123474"/>
                <a:gd name="connsiteX64" fmla="*/ 64297 w 250959"/>
                <a:gd name="connsiteY64" fmla="*/ 81071 h 123474"/>
                <a:gd name="connsiteX65" fmla="*/ 63813 w 250959"/>
                <a:gd name="connsiteY65" fmla="*/ 80103 h 123474"/>
                <a:gd name="connsiteX66" fmla="*/ 64089 w 250959"/>
                <a:gd name="connsiteY66" fmla="*/ 79757 h 123474"/>
                <a:gd name="connsiteX67" fmla="*/ 65958 w 250959"/>
                <a:gd name="connsiteY67" fmla="*/ 79826 h 123474"/>
                <a:gd name="connsiteX68" fmla="*/ 67412 w 250959"/>
                <a:gd name="connsiteY68" fmla="*/ 80172 h 123474"/>
                <a:gd name="connsiteX69" fmla="*/ 68450 w 250959"/>
                <a:gd name="connsiteY69" fmla="*/ 80933 h 123474"/>
                <a:gd name="connsiteX70" fmla="*/ 69488 w 250959"/>
                <a:gd name="connsiteY70" fmla="*/ 81417 h 123474"/>
                <a:gd name="connsiteX71" fmla="*/ 70872 w 250959"/>
                <a:gd name="connsiteY71" fmla="*/ 80933 h 123474"/>
                <a:gd name="connsiteX72" fmla="*/ 71426 w 250959"/>
                <a:gd name="connsiteY72" fmla="*/ 79826 h 123474"/>
                <a:gd name="connsiteX73" fmla="*/ 72533 w 250959"/>
                <a:gd name="connsiteY73" fmla="*/ 72701 h 123474"/>
                <a:gd name="connsiteX74" fmla="*/ 72810 w 250959"/>
                <a:gd name="connsiteY74" fmla="*/ 71387 h 123474"/>
                <a:gd name="connsiteX75" fmla="*/ 73364 w 250959"/>
                <a:gd name="connsiteY75" fmla="*/ 70765 h 123474"/>
                <a:gd name="connsiteX76" fmla="*/ 74333 w 250959"/>
                <a:gd name="connsiteY76" fmla="*/ 70765 h 123474"/>
                <a:gd name="connsiteX77" fmla="*/ 74540 w 250959"/>
                <a:gd name="connsiteY77" fmla="*/ 71318 h 123474"/>
                <a:gd name="connsiteX78" fmla="*/ 74679 w 250959"/>
                <a:gd name="connsiteY78" fmla="*/ 72010 h 123474"/>
                <a:gd name="connsiteX79" fmla="*/ 75440 w 250959"/>
                <a:gd name="connsiteY79" fmla="*/ 72355 h 123474"/>
                <a:gd name="connsiteX80" fmla="*/ 75855 w 250959"/>
                <a:gd name="connsiteY80" fmla="*/ 72494 h 123474"/>
                <a:gd name="connsiteX81" fmla="*/ 77309 w 250959"/>
                <a:gd name="connsiteY81" fmla="*/ 73116 h 123474"/>
                <a:gd name="connsiteX82" fmla="*/ 78001 w 250959"/>
                <a:gd name="connsiteY82" fmla="*/ 73255 h 123474"/>
                <a:gd name="connsiteX83" fmla="*/ 79662 w 250959"/>
                <a:gd name="connsiteY83" fmla="*/ 73047 h 123474"/>
                <a:gd name="connsiteX84" fmla="*/ 83330 w 250959"/>
                <a:gd name="connsiteY84" fmla="*/ 71664 h 123474"/>
                <a:gd name="connsiteX85" fmla="*/ 85130 w 250959"/>
                <a:gd name="connsiteY85" fmla="*/ 71318 h 123474"/>
                <a:gd name="connsiteX86" fmla="*/ 77655 w 250959"/>
                <a:gd name="connsiteY86" fmla="*/ 80864 h 123474"/>
                <a:gd name="connsiteX87" fmla="*/ 75855 w 250959"/>
                <a:gd name="connsiteY87" fmla="*/ 86467 h 123474"/>
                <a:gd name="connsiteX88" fmla="*/ 79662 w 250959"/>
                <a:gd name="connsiteY88" fmla="*/ 90963 h 123474"/>
                <a:gd name="connsiteX89" fmla="*/ 82569 w 250959"/>
                <a:gd name="connsiteY89" fmla="*/ 91101 h 123474"/>
                <a:gd name="connsiteX90" fmla="*/ 92258 w 250959"/>
                <a:gd name="connsiteY90" fmla="*/ 89856 h 123474"/>
                <a:gd name="connsiteX91" fmla="*/ 95442 w 250959"/>
                <a:gd name="connsiteY91" fmla="*/ 89095 h 123474"/>
                <a:gd name="connsiteX92" fmla="*/ 97726 w 250959"/>
                <a:gd name="connsiteY92" fmla="*/ 87781 h 123474"/>
                <a:gd name="connsiteX93" fmla="*/ 101602 w 250959"/>
                <a:gd name="connsiteY93" fmla="*/ 84253 h 123474"/>
                <a:gd name="connsiteX94" fmla="*/ 103817 w 250959"/>
                <a:gd name="connsiteY94" fmla="*/ 83492 h 123474"/>
                <a:gd name="connsiteX95" fmla="*/ 105685 w 250959"/>
                <a:gd name="connsiteY95" fmla="*/ 83977 h 123474"/>
                <a:gd name="connsiteX96" fmla="*/ 107277 w 250959"/>
                <a:gd name="connsiteY96" fmla="*/ 85291 h 123474"/>
                <a:gd name="connsiteX97" fmla="*/ 108661 w 250959"/>
                <a:gd name="connsiteY97" fmla="*/ 86744 h 123474"/>
                <a:gd name="connsiteX98" fmla="*/ 110322 w 250959"/>
                <a:gd name="connsiteY98" fmla="*/ 87643 h 123474"/>
                <a:gd name="connsiteX99" fmla="*/ 111637 w 250959"/>
                <a:gd name="connsiteY99" fmla="*/ 87781 h 123474"/>
                <a:gd name="connsiteX100" fmla="*/ 113160 w 250959"/>
                <a:gd name="connsiteY100" fmla="*/ 87643 h 123474"/>
                <a:gd name="connsiteX101" fmla="*/ 122919 w 250959"/>
                <a:gd name="connsiteY101" fmla="*/ 85222 h 123474"/>
                <a:gd name="connsiteX102" fmla="*/ 129563 w 250959"/>
                <a:gd name="connsiteY102" fmla="*/ 82455 h 123474"/>
                <a:gd name="connsiteX103" fmla="*/ 133231 w 250959"/>
                <a:gd name="connsiteY103" fmla="*/ 81279 h 123474"/>
                <a:gd name="connsiteX104" fmla="*/ 134754 w 250959"/>
                <a:gd name="connsiteY104" fmla="*/ 81971 h 123474"/>
                <a:gd name="connsiteX105" fmla="*/ 134339 w 250959"/>
                <a:gd name="connsiteY105" fmla="*/ 84115 h 123474"/>
                <a:gd name="connsiteX106" fmla="*/ 131847 w 250959"/>
                <a:gd name="connsiteY106" fmla="*/ 87089 h 123474"/>
                <a:gd name="connsiteX107" fmla="*/ 129217 w 250959"/>
                <a:gd name="connsiteY107" fmla="*/ 89510 h 123474"/>
                <a:gd name="connsiteX108" fmla="*/ 126241 w 250959"/>
                <a:gd name="connsiteY108" fmla="*/ 91724 h 123474"/>
                <a:gd name="connsiteX109" fmla="*/ 123057 w 250959"/>
                <a:gd name="connsiteY109" fmla="*/ 93523 h 123474"/>
                <a:gd name="connsiteX110" fmla="*/ 119597 w 250959"/>
                <a:gd name="connsiteY110" fmla="*/ 94560 h 123474"/>
                <a:gd name="connsiteX111" fmla="*/ 115652 w 250959"/>
                <a:gd name="connsiteY111" fmla="*/ 94975 h 123474"/>
                <a:gd name="connsiteX112" fmla="*/ 107485 w 250959"/>
                <a:gd name="connsiteY112" fmla="*/ 94768 h 123474"/>
                <a:gd name="connsiteX113" fmla="*/ 103332 w 250959"/>
                <a:gd name="connsiteY113" fmla="*/ 95044 h 123474"/>
                <a:gd name="connsiteX114" fmla="*/ 99526 w 250959"/>
                <a:gd name="connsiteY114" fmla="*/ 96013 h 123474"/>
                <a:gd name="connsiteX115" fmla="*/ 88936 w 250959"/>
                <a:gd name="connsiteY115" fmla="*/ 100855 h 123474"/>
                <a:gd name="connsiteX116" fmla="*/ 73710 w 250959"/>
                <a:gd name="connsiteY116" fmla="*/ 105697 h 123474"/>
                <a:gd name="connsiteX117" fmla="*/ 67688 w 250959"/>
                <a:gd name="connsiteY117" fmla="*/ 109709 h 123474"/>
                <a:gd name="connsiteX118" fmla="*/ 69488 w 250959"/>
                <a:gd name="connsiteY118" fmla="*/ 115174 h 123474"/>
                <a:gd name="connsiteX119" fmla="*/ 83607 w 250959"/>
                <a:gd name="connsiteY119" fmla="*/ 122368 h 123474"/>
                <a:gd name="connsiteX120" fmla="*/ 99387 w 250959"/>
                <a:gd name="connsiteY120" fmla="*/ 123475 h 123474"/>
                <a:gd name="connsiteX121" fmla="*/ 115375 w 250959"/>
                <a:gd name="connsiteY121" fmla="*/ 120431 h 123474"/>
                <a:gd name="connsiteX122" fmla="*/ 130186 w 250959"/>
                <a:gd name="connsiteY122" fmla="*/ 115451 h 123474"/>
                <a:gd name="connsiteX123" fmla="*/ 151434 w 250959"/>
                <a:gd name="connsiteY123" fmla="*/ 104452 h 123474"/>
                <a:gd name="connsiteX124" fmla="*/ 159531 w 250959"/>
                <a:gd name="connsiteY124" fmla="*/ 102169 h 123474"/>
                <a:gd name="connsiteX125" fmla="*/ 164515 w 250959"/>
                <a:gd name="connsiteY125" fmla="*/ 101132 h 123474"/>
                <a:gd name="connsiteX126" fmla="*/ 168737 w 250959"/>
                <a:gd name="connsiteY126" fmla="*/ 99679 h 123474"/>
                <a:gd name="connsiteX127" fmla="*/ 172820 w 250959"/>
                <a:gd name="connsiteY127" fmla="*/ 97604 h 123474"/>
                <a:gd name="connsiteX128" fmla="*/ 177180 w 250959"/>
                <a:gd name="connsiteY128" fmla="*/ 94768 h 123474"/>
                <a:gd name="connsiteX129" fmla="*/ 179949 w 250959"/>
                <a:gd name="connsiteY129" fmla="*/ 92485 h 123474"/>
                <a:gd name="connsiteX130" fmla="*/ 181333 w 250959"/>
                <a:gd name="connsiteY130" fmla="*/ 91932 h 123474"/>
                <a:gd name="connsiteX131" fmla="*/ 183132 w 250959"/>
                <a:gd name="connsiteY131" fmla="*/ 92070 h 123474"/>
                <a:gd name="connsiteX132" fmla="*/ 184655 w 250959"/>
                <a:gd name="connsiteY132" fmla="*/ 92762 h 123474"/>
                <a:gd name="connsiteX133" fmla="*/ 185140 w 250959"/>
                <a:gd name="connsiteY133" fmla="*/ 93592 h 123474"/>
                <a:gd name="connsiteX134" fmla="*/ 184586 w 250959"/>
                <a:gd name="connsiteY134" fmla="*/ 94491 h 123474"/>
                <a:gd name="connsiteX135" fmla="*/ 183063 w 250959"/>
                <a:gd name="connsiteY135" fmla="*/ 95252 h 123474"/>
                <a:gd name="connsiteX136" fmla="*/ 187077 w 250959"/>
                <a:gd name="connsiteY136" fmla="*/ 97120 h 123474"/>
                <a:gd name="connsiteX137" fmla="*/ 190607 w 250959"/>
                <a:gd name="connsiteY137" fmla="*/ 97396 h 123474"/>
                <a:gd name="connsiteX138" fmla="*/ 198151 w 250959"/>
                <a:gd name="connsiteY138" fmla="*/ 95529 h 123474"/>
                <a:gd name="connsiteX139" fmla="*/ 202650 w 250959"/>
                <a:gd name="connsiteY139" fmla="*/ 95321 h 123474"/>
                <a:gd name="connsiteX140" fmla="*/ 206872 w 250959"/>
                <a:gd name="connsiteY140" fmla="*/ 96359 h 123474"/>
                <a:gd name="connsiteX141" fmla="*/ 211094 w 250959"/>
                <a:gd name="connsiteY141" fmla="*/ 97742 h 123474"/>
                <a:gd name="connsiteX142" fmla="*/ 215523 w 250959"/>
                <a:gd name="connsiteY142" fmla="*/ 98503 h 123474"/>
                <a:gd name="connsiteX143" fmla="*/ 219191 w 250959"/>
                <a:gd name="connsiteY143" fmla="*/ 98088 h 123474"/>
                <a:gd name="connsiteX144" fmla="*/ 222583 w 250959"/>
                <a:gd name="connsiteY144" fmla="*/ 96843 h 123474"/>
                <a:gd name="connsiteX145" fmla="*/ 229227 w 250959"/>
                <a:gd name="connsiteY145" fmla="*/ 93523 h 123474"/>
                <a:gd name="connsiteX146" fmla="*/ 236979 w 250959"/>
                <a:gd name="connsiteY146" fmla="*/ 90410 h 123474"/>
                <a:gd name="connsiteX147" fmla="*/ 240232 w 250959"/>
                <a:gd name="connsiteY147" fmla="*/ 88127 h 123474"/>
                <a:gd name="connsiteX148" fmla="*/ 242862 w 250959"/>
                <a:gd name="connsiteY148" fmla="*/ 84668 h 123474"/>
                <a:gd name="connsiteX149" fmla="*/ 244246 w 250959"/>
                <a:gd name="connsiteY149" fmla="*/ 81210 h 123474"/>
                <a:gd name="connsiteX150" fmla="*/ 246530 w 250959"/>
                <a:gd name="connsiteY150" fmla="*/ 69658 h 123474"/>
                <a:gd name="connsiteX151" fmla="*/ 250267 w 250959"/>
                <a:gd name="connsiteY151" fmla="*/ 57483 h 123474"/>
                <a:gd name="connsiteX152" fmla="*/ 250959 w 250959"/>
                <a:gd name="connsiteY152" fmla="*/ 53264 h 123474"/>
                <a:gd name="connsiteX153" fmla="*/ 249852 w 250959"/>
                <a:gd name="connsiteY153" fmla="*/ 44755 h 123474"/>
                <a:gd name="connsiteX154" fmla="*/ 245976 w 250959"/>
                <a:gd name="connsiteY154" fmla="*/ 39567 h 123474"/>
                <a:gd name="connsiteX155" fmla="*/ 239886 w 250959"/>
                <a:gd name="connsiteY155" fmla="*/ 36316 h 123474"/>
                <a:gd name="connsiteX156" fmla="*/ 231926 w 250959"/>
                <a:gd name="connsiteY156" fmla="*/ 34033 h 123474"/>
                <a:gd name="connsiteX157" fmla="*/ 227843 w 250959"/>
                <a:gd name="connsiteY157" fmla="*/ 34794 h 123474"/>
                <a:gd name="connsiteX158" fmla="*/ 224797 w 250959"/>
                <a:gd name="connsiteY158" fmla="*/ 36939 h 123474"/>
                <a:gd name="connsiteX159" fmla="*/ 223067 w 250959"/>
                <a:gd name="connsiteY159" fmla="*/ 39982 h 123474"/>
                <a:gd name="connsiteX160" fmla="*/ 223136 w 250959"/>
                <a:gd name="connsiteY160" fmla="*/ 43856 h 123474"/>
                <a:gd name="connsiteX161" fmla="*/ 223621 w 250959"/>
                <a:gd name="connsiteY161" fmla="*/ 44548 h 123474"/>
                <a:gd name="connsiteX162" fmla="*/ 225490 w 250959"/>
                <a:gd name="connsiteY162" fmla="*/ 46277 h 123474"/>
                <a:gd name="connsiteX163" fmla="*/ 225836 w 250959"/>
                <a:gd name="connsiteY163" fmla="*/ 46761 h 123474"/>
                <a:gd name="connsiteX164" fmla="*/ 225282 w 250959"/>
                <a:gd name="connsiteY164" fmla="*/ 47522 h 123474"/>
                <a:gd name="connsiteX165" fmla="*/ 224175 w 250959"/>
                <a:gd name="connsiteY165" fmla="*/ 47799 h 123474"/>
                <a:gd name="connsiteX166" fmla="*/ 223067 w 250959"/>
                <a:gd name="connsiteY166" fmla="*/ 48006 h 123474"/>
                <a:gd name="connsiteX167" fmla="*/ 222306 w 250959"/>
                <a:gd name="connsiteY167" fmla="*/ 48560 h 123474"/>
                <a:gd name="connsiteX168" fmla="*/ 221752 w 250959"/>
                <a:gd name="connsiteY168" fmla="*/ 49874 h 123474"/>
                <a:gd name="connsiteX169" fmla="*/ 221545 w 250959"/>
                <a:gd name="connsiteY169" fmla="*/ 51396 h 123474"/>
                <a:gd name="connsiteX170" fmla="*/ 221199 w 250959"/>
                <a:gd name="connsiteY170" fmla="*/ 54716 h 123474"/>
                <a:gd name="connsiteX171" fmla="*/ 220299 w 250959"/>
                <a:gd name="connsiteY171" fmla="*/ 50704 h 123474"/>
                <a:gd name="connsiteX172" fmla="*/ 219191 w 250959"/>
                <a:gd name="connsiteY172" fmla="*/ 47176 h 123474"/>
                <a:gd name="connsiteX173" fmla="*/ 217115 w 250959"/>
                <a:gd name="connsiteY173" fmla="*/ 44340 h 123474"/>
                <a:gd name="connsiteX174" fmla="*/ 213516 w 250959"/>
                <a:gd name="connsiteY174" fmla="*/ 42542 h 123474"/>
                <a:gd name="connsiteX175" fmla="*/ 211232 w 250959"/>
                <a:gd name="connsiteY175" fmla="*/ 42196 h 123474"/>
                <a:gd name="connsiteX176" fmla="*/ 208948 w 250959"/>
                <a:gd name="connsiteY176" fmla="*/ 42265 h 123474"/>
                <a:gd name="connsiteX177" fmla="*/ 206733 w 250959"/>
                <a:gd name="connsiteY177" fmla="*/ 42749 h 123474"/>
                <a:gd name="connsiteX178" fmla="*/ 204588 w 250959"/>
                <a:gd name="connsiteY178" fmla="*/ 43718 h 123474"/>
                <a:gd name="connsiteX179" fmla="*/ 202996 w 250959"/>
                <a:gd name="connsiteY179" fmla="*/ 45101 h 123474"/>
                <a:gd name="connsiteX180" fmla="*/ 201612 w 250959"/>
                <a:gd name="connsiteY180" fmla="*/ 46623 h 123474"/>
                <a:gd name="connsiteX181" fmla="*/ 200158 w 250959"/>
                <a:gd name="connsiteY181" fmla="*/ 47591 h 123474"/>
                <a:gd name="connsiteX182" fmla="*/ 198220 w 250959"/>
                <a:gd name="connsiteY182" fmla="*/ 47522 h 123474"/>
                <a:gd name="connsiteX183" fmla="*/ 203273 w 250959"/>
                <a:gd name="connsiteY183" fmla="*/ 40812 h 123474"/>
                <a:gd name="connsiteX184" fmla="*/ 204380 w 250959"/>
                <a:gd name="connsiteY184" fmla="*/ 37215 h 123474"/>
                <a:gd name="connsiteX185" fmla="*/ 201681 w 250959"/>
                <a:gd name="connsiteY185" fmla="*/ 34172 h 123474"/>
                <a:gd name="connsiteX186" fmla="*/ 199328 w 250959"/>
                <a:gd name="connsiteY186" fmla="*/ 33757 h 123474"/>
                <a:gd name="connsiteX187" fmla="*/ 193860 w 250959"/>
                <a:gd name="connsiteY187" fmla="*/ 34587 h 123474"/>
                <a:gd name="connsiteX188" fmla="*/ 191576 w 250959"/>
                <a:gd name="connsiteY188" fmla="*/ 33895 h 123474"/>
                <a:gd name="connsiteX189" fmla="*/ 190469 w 250959"/>
                <a:gd name="connsiteY189" fmla="*/ 32235 h 123474"/>
                <a:gd name="connsiteX190" fmla="*/ 191230 w 250959"/>
                <a:gd name="connsiteY190" fmla="*/ 30782 h 123474"/>
                <a:gd name="connsiteX191" fmla="*/ 192753 w 250959"/>
                <a:gd name="connsiteY191" fmla="*/ 29330 h 123474"/>
                <a:gd name="connsiteX192" fmla="*/ 194275 w 250959"/>
                <a:gd name="connsiteY192" fmla="*/ 27600 h 123474"/>
                <a:gd name="connsiteX193" fmla="*/ 195244 w 250959"/>
                <a:gd name="connsiteY193" fmla="*/ 25663 h 123474"/>
                <a:gd name="connsiteX194" fmla="*/ 195590 w 250959"/>
                <a:gd name="connsiteY194" fmla="*/ 23865 h 123474"/>
                <a:gd name="connsiteX195" fmla="*/ 195037 w 250959"/>
                <a:gd name="connsiteY195" fmla="*/ 22066 h 123474"/>
                <a:gd name="connsiteX196" fmla="*/ 193583 w 250959"/>
                <a:gd name="connsiteY196" fmla="*/ 19991 h 123474"/>
                <a:gd name="connsiteX197" fmla="*/ 192684 w 250959"/>
                <a:gd name="connsiteY197" fmla="*/ 19161 h 123474"/>
                <a:gd name="connsiteX198" fmla="*/ 190607 w 250959"/>
                <a:gd name="connsiteY198" fmla="*/ 17847 h 123474"/>
                <a:gd name="connsiteX199" fmla="*/ 189707 w 250959"/>
                <a:gd name="connsiteY199" fmla="*/ 17017 h 123474"/>
                <a:gd name="connsiteX200" fmla="*/ 188808 w 250959"/>
                <a:gd name="connsiteY200" fmla="*/ 15979 h 123474"/>
                <a:gd name="connsiteX201" fmla="*/ 188392 w 250959"/>
                <a:gd name="connsiteY201" fmla="*/ 15218 h 123474"/>
                <a:gd name="connsiteX202" fmla="*/ 186662 w 250959"/>
                <a:gd name="connsiteY202" fmla="*/ 11483 h 123474"/>
                <a:gd name="connsiteX203" fmla="*/ 186178 w 250959"/>
                <a:gd name="connsiteY203" fmla="*/ 10238 h 123474"/>
                <a:gd name="connsiteX204" fmla="*/ 186039 w 250959"/>
                <a:gd name="connsiteY204" fmla="*/ 8993 h 123474"/>
                <a:gd name="connsiteX205" fmla="*/ 186178 w 250959"/>
                <a:gd name="connsiteY205" fmla="*/ 7540 h 123474"/>
                <a:gd name="connsiteX206" fmla="*/ 187008 w 250959"/>
                <a:gd name="connsiteY206" fmla="*/ 5811 h 123474"/>
                <a:gd name="connsiteX207" fmla="*/ 187908 w 250959"/>
                <a:gd name="connsiteY207" fmla="*/ 4980 h 123474"/>
                <a:gd name="connsiteX208" fmla="*/ 188392 w 250959"/>
                <a:gd name="connsiteY208" fmla="*/ 4150 h 123474"/>
                <a:gd name="connsiteX209" fmla="*/ 187770 w 250959"/>
                <a:gd name="connsiteY209" fmla="*/ 2629 h 123474"/>
                <a:gd name="connsiteX210" fmla="*/ 184378 w 250959"/>
                <a:gd name="connsiteY210" fmla="*/ 277 h 123474"/>
                <a:gd name="connsiteX211" fmla="*/ 179395 w 250959"/>
                <a:gd name="connsiteY211" fmla="*/ 0 h 123474"/>
                <a:gd name="connsiteX212" fmla="*/ 174412 w 250959"/>
                <a:gd name="connsiteY212" fmla="*/ 1038 h 123474"/>
                <a:gd name="connsiteX213" fmla="*/ 170536 w 250959"/>
                <a:gd name="connsiteY213" fmla="*/ 2629 h 123474"/>
                <a:gd name="connsiteX214" fmla="*/ 168321 w 250959"/>
                <a:gd name="connsiteY214" fmla="*/ 4289 h 123474"/>
                <a:gd name="connsiteX215" fmla="*/ 162300 w 250959"/>
                <a:gd name="connsiteY215" fmla="*/ 10099 h 123474"/>
                <a:gd name="connsiteX216" fmla="*/ 160224 w 250959"/>
                <a:gd name="connsiteY216" fmla="*/ 11690 h 123474"/>
                <a:gd name="connsiteX217" fmla="*/ 153787 w 250959"/>
                <a:gd name="connsiteY217" fmla="*/ 15841 h 123474"/>
                <a:gd name="connsiteX218" fmla="*/ 151711 w 250959"/>
                <a:gd name="connsiteY218" fmla="*/ 21375 h 123474"/>
                <a:gd name="connsiteX219" fmla="*/ 167352 w 250959"/>
                <a:gd name="connsiteY219" fmla="*/ 29537 h 123474"/>
                <a:gd name="connsiteX220" fmla="*/ 168460 w 250959"/>
                <a:gd name="connsiteY220" fmla="*/ 35970 h 123474"/>
                <a:gd name="connsiteX221" fmla="*/ 166383 w 250959"/>
                <a:gd name="connsiteY221" fmla="*/ 37561 h 123474"/>
                <a:gd name="connsiteX222" fmla="*/ 163684 w 250959"/>
                <a:gd name="connsiteY222" fmla="*/ 38668 h 123474"/>
                <a:gd name="connsiteX223" fmla="*/ 161262 w 250959"/>
                <a:gd name="connsiteY223" fmla="*/ 39844 h 123474"/>
                <a:gd name="connsiteX224" fmla="*/ 160224 w 250959"/>
                <a:gd name="connsiteY224" fmla="*/ 41712 h 123474"/>
                <a:gd name="connsiteX225" fmla="*/ 161192 w 250959"/>
                <a:gd name="connsiteY225" fmla="*/ 43994 h 123474"/>
                <a:gd name="connsiteX226" fmla="*/ 163546 w 250959"/>
                <a:gd name="connsiteY226" fmla="*/ 45793 h 123474"/>
                <a:gd name="connsiteX227" fmla="*/ 173374 w 250959"/>
                <a:gd name="connsiteY227" fmla="*/ 50428 h 123474"/>
                <a:gd name="connsiteX228" fmla="*/ 177872 w 250959"/>
                <a:gd name="connsiteY228" fmla="*/ 53264 h 123474"/>
                <a:gd name="connsiteX229" fmla="*/ 180295 w 250959"/>
                <a:gd name="connsiteY229" fmla="*/ 57206 h 123474"/>
                <a:gd name="connsiteX230" fmla="*/ 179187 w 250959"/>
                <a:gd name="connsiteY230" fmla="*/ 62879 h 123474"/>
                <a:gd name="connsiteX231" fmla="*/ 175312 w 250959"/>
                <a:gd name="connsiteY231" fmla="*/ 65577 h 123474"/>
                <a:gd name="connsiteX232" fmla="*/ 169498 w 250959"/>
                <a:gd name="connsiteY232" fmla="*/ 65784 h 123474"/>
                <a:gd name="connsiteX233" fmla="*/ 158009 w 250959"/>
                <a:gd name="connsiteY233" fmla="*/ 63847 h 123474"/>
                <a:gd name="connsiteX234" fmla="*/ 137799 w 250959"/>
                <a:gd name="connsiteY234" fmla="*/ 63225 h 123474"/>
                <a:gd name="connsiteX235" fmla="*/ 133024 w 250959"/>
                <a:gd name="connsiteY235" fmla="*/ 61564 h 123474"/>
                <a:gd name="connsiteX236" fmla="*/ 130463 w 250959"/>
                <a:gd name="connsiteY236" fmla="*/ 58106 h 123474"/>
                <a:gd name="connsiteX237" fmla="*/ 128733 w 250959"/>
                <a:gd name="connsiteY237" fmla="*/ 53609 h 123474"/>
                <a:gd name="connsiteX238" fmla="*/ 126587 w 250959"/>
                <a:gd name="connsiteY238" fmla="*/ 49182 h 123474"/>
                <a:gd name="connsiteX239" fmla="*/ 123472 w 250959"/>
                <a:gd name="connsiteY239" fmla="*/ 47107 h 123474"/>
                <a:gd name="connsiteX240" fmla="*/ 115859 w 250959"/>
                <a:gd name="connsiteY240" fmla="*/ 45724 h 123474"/>
                <a:gd name="connsiteX241" fmla="*/ 114890 w 250959"/>
                <a:gd name="connsiteY241" fmla="*/ 43994 h 123474"/>
                <a:gd name="connsiteX242" fmla="*/ 116275 w 250959"/>
                <a:gd name="connsiteY242" fmla="*/ 41919 h 123474"/>
                <a:gd name="connsiteX243" fmla="*/ 117590 w 250959"/>
                <a:gd name="connsiteY243" fmla="*/ 41435 h 123474"/>
                <a:gd name="connsiteX244" fmla="*/ 117936 w 250959"/>
                <a:gd name="connsiteY244" fmla="*/ 40882 h 123474"/>
                <a:gd name="connsiteX245" fmla="*/ 116344 w 250959"/>
                <a:gd name="connsiteY245" fmla="*/ 38806 h 123474"/>
                <a:gd name="connsiteX246" fmla="*/ 114267 w 250959"/>
                <a:gd name="connsiteY246" fmla="*/ 36869 h 123474"/>
                <a:gd name="connsiteX247" fmla="*/ 102432 w 250959"/>
                <a:gd name="connsiteY247" fmla="*/ 28569 h 123474"/>
                <a:gd name="connsiteX248" fmla="*/ 98003 w 250959"/>
                <a:gd name="connsiteY248" fmla="*/ 26078 h 123474"/>
                <a:gd name="connsiteX249" fmla="*/ 93227 w 250959"/>
                <a:gd name="connsiteY249" fmla="*/ 24764 h 123474"/>
                <a:gd name="connsiteX250" fmla="*/ 87621 w 250959"/>
                <a:gd name="connsiteY250" fmla="*/ 24695 h 123474"/>
                <a:gd name="connsiteX251" fmla="*/ 81807 w 250959"/>
                <a:gd name="connsiteY251" fmla="*/ 26078 h 123474"/>
                <a:gd name="connsiteX252" fmla="*/ 78901 w 250959"/>
                <a:gd name="connsiteY252" fmla="*/ 26493 h 123474"/>
                <a:gd name="connsiteX253" fmla="*/ 76201 w 250959"/>
                <a:gd name="connsiteY253" fmla="*/ 25940 h 123474"/>
                <a:gd name="connsiteX254" fmla="*/ 74263 w 250959"/>
                <a:gd name="connsiteY254" fmla="*/ 24487 h 123474"/>
                <a:gd name="connsiteX255" fmla="*/ 73156 w 250959"/>
                <a:gd name="connsiteY255" fmla="*/ 22551 h 123474"/>
                <a:gd name="connsiteX256" fmla="*/ 71703 w 250959"/>
                <a:gd name="connsiteY256" fmla="*/ 18469 h 123474"/>
                <a:gd name="connsiteX257" fmla="*/ 68173 w 250959"/>
                <a:gd name="connsiteY257" fmla="*/ 14872 h 123474"/>
                <a:gd name="connsiteX258" fmla="*/ 63328 w 250959"/>
                <a:gd name="connsiteY258" fmla="*/ 13212 h 123474"/>
                <a:gd name="connsiteX259" fmla="*/ 57860 w 250959"/>
                <a:gd name="connsiteY259" fmla="*/ 13005 h 123474"/>
                <a:gd name="connsiteX260" fmla="*/ 52531 w 250959"/>
                <a:gd name="connsiteY260" fmla="*/ 13627 h 123474"/>
                <a:gd name="connsiteX261" fmla="*/ 48171 w 250959"/>
                <a:gd name="connsiteY261" fmla="*/ 14388 h 123474"/>
                <a:gd name="connsiteX262" fmla="*/ 41734 w 250959"/>
                <a:gd name="connsiteY262" fmla="*/ 16256 h 123474"/>
                <a:gd name="connsiteX263" fmla="*/ 36682 w 250959"/>
                <a:gd name="connsiteY263" fmla="*/ 19369 h 12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250959" h="123474">
                  <a:moveTo>
                    <a:pt x="36682" y="19369"/>
                  </a:moveTo>
                  <a:lnTo>
                    <a:pt x="36405" y="23934"/>
                  </a:lnTo>
                  <a:lnTo>
                    <a:pt x="40142" y="25940"/>
                  </a:lnTo>
                  <a:lnTo>
                    <a:pt x="52877" y="27116"/>
                  </a:lnTo>
                  <a:lnTo>
                    <a:pt x="57930" y="28430"/>
                  </a:lnTo>
                  <a:lnTo>
                    <a:pt x="48379" y="28223"/>
                  </a:lnTo>
                  <a:lnTo>
                    <a:pt x="36959" y="27116"/>
                  </a:lnTo>
                  <a:lnTo>
                    <a:pt x="26577" y="28084"/>
                  </a:lnTo>
                  <a:lnTo>
                    <a:pt x="20210" y="34033"/>
                  </a:lnTo>
                  <a:lnTo>
                    <a:pt x="20487" y="37492"/>
                  </a:lnTo>
                  <a:lnTo>
                    <a:pt x="20140" y="38599"/>
                  </a:lnTo>
                  <a:lnTo>
                    <a:pt x="19517" y="39152"/>
                  </a:lnTo>
                  <a:lnTo>
                    <a:pt x="19033" y="39775"/>
                  </a:lnTo>
                  <a:lnTo>
                    <a:pt x="19310" y="40951"/>
                  </a:lnTo>
                  <a:lnTo>
                    <a:pt x="21040" y="42403"/>
                  </a:lnTo>
                  <a:lnTo>
                    <a:pt x="23670" y="43026"/>
                  </a:lnTo>
                  <a:lnTo>
                    <a:pt x="53500" y="42542"/>
                  </a:lnTo>
                  <a:lnTo>
                    <a:pt x="43049" y="44617"/>
                  </a:lnTo>
                  <a:lnTo>
                    <a:pt x="28999" y="45862"/>
                  </a:lnTo>
                  <a:lnTo>
                    <a:pt x="16195" y="48629"/>
                  </a:lnTo>
                  <a:lnTo>
                    <a:pt x="9344" y="55339"/>
                  </a:lnTo>
                  <a:lnTo>
                    <a:pt x="13842" y="60665"/>
                  </a:lnTo>
                  <a:lnTo>
                    <a:pt x="27062" y="59697"/>
                  </a:lnTo>
                  <a:lnTo>
                    <a:pt x="50801" y="53056"/>
                  </a:lnTo>
                  <a:lnTo>
                    <a:pt x="48586" y="57068"/>
                  </a:lnTo>
                  <a:lnTo>
                    <a:pt x="44157" y="60319"/>
                  </a:lnTo>
                  <a:lnTo>
                    <a:pt x="34744" y="64746"/>
                  </a:lnTo>
                  <a:lnTo>
                    <a:pt x="29761" y="66476"/>
                  </a:lnTo>
                  <a:lnTo>
                    <a:pt x="24847" y="67167"/>
                  </a:lnTo>
                  <a:lnTo>
                    <a:pt x="14396" y="67375"/>
                  </a:lnTo>
                  <a:lnTo>
                    <a:pt x="9828" y="67928"/>
                  </a:lnTo>
                  <a:lnTo>
                    <a:pt x="5952" y="69381"/>
                  </a:lnTo>
                  <a:lnTo>
                    <a:pt x="2838" y="72010"/>
                  </a:lnTo>
                  <a:lnTo>
                    <a:pt x="554" y="76160"/>
                  </a:lnTo>
                  <a:lnTo>
                    <a:pt x="0" y="80864"/>
                  </a:lnTo>
                  <a:lnTo>
                    <a:pt x="2353" y="83769"/>
                  </a:lnTo>
                  <a:lnTo>
                    <a:pt x="6437" y="85429"/>
                  </a:lnTo>
                  <a:lnTo>
                    <a:pt x="11351" y="86329"/>
                  </a:lnTo>
                  <a:lnTo>
                    <a:pt x="13773" y="86398"/>
                  </a:lnTo>
                  <a:lnTo>
                    <a:pt x="18410" y="85775"/>
                  </a:lnTo>
                  <a:lnTo>
                    <a:pt x="20763" y="85775"/>
                  </a:lnTo>
                  <a:lnTo>
                    <a:pt x="23324" y="86744"/>
                  </a:lnTo>
                  <a:lnTo>
                    <a:pt x="25262" y="88335"/>
                  </a:lnTo>
                  <a:lnTo>
                    <a:pt x="27062" y="90341"/>
                  </a:lnTo>
                  <a:lnTo>
                    <a:pt x="29346" y="92347"/>
                  </a:lnTo>
                  <a:lnTo>
                    <a:pt x="33567" y="94906"/>
                  </a:lnTo>
                  <a:lnTo>
                    <a:pt x="36197" y="96082"/>
                  </a:lnTo>
                  <a:lnTo>
                    <a:pt x="37997" y="96428"/>
                  </a:lnTo>
                  <a:lnTo>
                    <a:pt x="39866" y="95390"/>
                  </a:lnTo>
                  <a:lnTo>
                    <a:pt x="40765" y="93592"/>
                  </a:lnTo>
                  <a:lnTo>
                    <a:pt x="41527" y="91586"/>
                  </a:lnTo>
                  <a:lnTo>
                    <a:pt x="42772" y="89856"/>
                  </a:lnTo>
                  <a:lnTo>
                    <a:pt x="46233" y="88957"/>
                  </a:lnTo>
                  <a:lnTo>
                    <a:pt x="48655" y="91101"/>
                  </a:lnTo>
                  <a:lnTo>
                    <a:pt x="50939" y="94145"/>
                  </a:lnTo>
                  <a:lnTo>
                    <a:pt x="53777" y="95805"/>
                  </a:lnTo>
                  <a:lnTo>
                    <a:pt x="56199" y="95252"/>
                  </a:lnTo>
                  <a:lnTo>
                    <a:pt x="59175" y="93868"/>
                  </a:lnTo>
                  <a:lnTo>
                    <a:pt x="62013" y="92070"/>
                  </a:lnTo>
                  <a:lnTo>
                    <a:pt x="63882" y="90617"/>
                  </a:lnTo>
                  <a:lnTo>
                    <a:pt x="65681" y="88611"/>
                  </a:lnTo>
                  <a:lnTo>
                    <a:pt x="66235" y="87089"/>
                  </a:lnTo>
                  <a:lnTo>
                    <a:pt x="65889" y="85429"/>
                  </a:lnTo>
                  <a:lnTo>
                    <a:pt x="65128" y="83077"/>
                  </a:lnTo>
                  <a:lnTo>
                    <a:pt x="64297" y="81071"/>
                  </a:lnTo>
                  <a:lnTo>
                    <a:pt x="63813" y="80103"/>
                  </a:lnTo>
                  <a:lnTo>
                    <a:pt x="64089" y="79757"/>
                  </a:lnTo>
                  <a:lnTo>
                    <a:pt x="65958" y="79826"/>
                  </a:lnTo>
                  <a:lnTo>
                    <a:pt x="67412" y="80172"/>
                  </a:lnTo>
                  <a:lnTo>
                    <a:pt x="68450" y="80933"/>
                  </a:lnTo>
                  <a:lnTo>
                    <a:pt x="69488" y="81417"/>
                  </a:lnTo>
                  <a:lnTo>
                    <a:pt x="70872" y="80933"/>
                  </a:lnTo>
                  <a:lnTo>
                    <a:pt x="71426" y="79826"/>
                  </a:lnTo>
                  <a:lnTo>
                    <a:pt x="72533" y="72701"/>
                  </a:lnTo>
                  <a:lnTo>
                    <a:pt x="72810" y="71387"/>
                  </a:lnTo>
                  <a:lnTo>
                    <a:pt x="73364" y="70765"/>
                  </a:lnTo>
                  <a:lnTo>
                    <a:pt x="74333" y="70765"/>
                  </a:lnTo>
                  <a:lnTo>
                    <a:pt x="74540" y="71318"/>
                  </a:lnTo>
                  <a:lnTo>
                    <a:pt x="74679" y="72010"/>
                  </a:lnTo>
                  <a:lnTo>
                    <a:pt x="75440" y="72355"/>
                  </a:lnTo>
                  <a:lnTo>
                    <a:pt x="75855" y="72494"/>
                  </a:lnTo>
                  <a:lnTo>
                    <a:pt x="77309" y="73116"/>
                  </a:lnTo>
                  <a:lnTo>
                    <a:pt x="78001" y="73255"/>
                  </a:lnTo>
                  <a:lnTo>
                    <a:pt x="79662" y="73047"/>
                  </a:lnTo>
                  <a:lnTo>
                    <a:pt x="83330" y="71664"/>
                  </a:lnTo>
                  <a:lnTo>
                    <a:pt x="85130" y="71318"/>
                  </a:lnTo>
                  <a:lnTo>
                    <a:pt x="77655" y="80864"/>
                  </a:lnTo>
                  <a:lnTo>
                    <a:pt x="75855" y="86467"/>
                  </a:lnTo>
                  <a:lnTo>
                    <a:pt x="79662" y="90963"/>
                  </a:lnTo>
                  <a:lnTo>
                    <a:pt x="82569" y="91101"/>
                  </a:lnTo>
                  <a:lnTo>
                    <a:pt x="92258" y="89856"/>
                  </a:lnTo>
                  <a:lnTo>
                    <a:pt x="95442" y="89095"/>
                  </a:lnTo>
                  <a:lnTo>
                    <a:pt x="97726" y="87781"/>
                  </a:lnTo>
                  <a:lnTo>
                    <a:pt x="101602" y="84253"/>
                  </a:lnTo>
                  <a:lnTo>
                    <a:pt x="103817" y="83492"/>
                  </a:lnTo>
                  <a:lnTo>
                    <a:pt x="105685" y="83977"/>
                  </a:lnTo>
                  <a:lnTo>
                    <a:pt x="107277" y="85291"/>
                  </a:lnTo>
                  <a:lnTo>
                    <a:pt x="108661" y="86744"/>
                  </a:lnTo>
                  <a:lnTo>
                    <a:pt x="110322" y="87643"/>
                  </a:lnTo>
                  <a:lnTo>
                    <a:pt x="111637" y="87781"/>
                  </a:lnTo>
                  <a:lnTo>
                    <a:pt x="113160" y="87643"/>
                  </a:lnTo>
                  <a:lnTo>
                    <a:pt x="122919" y="85222"/>
                  </a:lnTo>
                  <a:lnTo>
                    <a:pt x="129563" y="82455"/>
                  </a:lnTo>
                  <a:lnTo>
                    <a:pt x="133231" y="81279"/>
                  </a:lnTo>
                  <a:lnTo>
                    <a:pt x="134754" y="81971"/>
                  </a:lnTo>
                  <a:lnTo>
                    <a:pt x="134339" y="84115"/>
                  </a:lnTo>
                  <a:lnTo>
                    <a:pt x="131847" y="87089"/>
                  </a:lnTo>
                  <a:lnTo>
                    <a:pt x="129217" y="89510"/>
                  </a:lnTo>
                  <a:lnTo>
                    <a:pt x="126241" y="91724"/>
                  </a:lnTo>
                  <a:lnTo>
                    <a:pt x="123057" y="93523"/>
                  </a:lnTo>
                  <a:lnTo>
                    <a:pt x="119597" y="94560"/>
                  </a:lnTo>
                  <a:lnTo>
                    <a:pt x="115652" y="94975"/>
                  </a:lnTo>
                  <a:lnTo>
                    <a:pt x="107485" y="94768"/>
                  </a:lnTo>
                  <a:lnTo>
                    <a:pt x="103332" y="95044"/>
                  </a:lnTo>
                  <a:lnTo>
                    <a:pt x="99526" y="96013"/>
                  </a:lnTo>
                  <a:lnTo>
                    <a:pt x="88936" y="100855"/>
                  </a:lnTo>
                  <a:lnTo>
                    <a:pt x="73710" y="105697"/>
                  </a:lnTo>
                  <a:lnTo>
                    <a:pt x="67688" y="109709"/>
                  </a:lnTo>
                  <a:lnTo>
                    <a:pt x="69488" y="115174"/>
                  </a:lnTo>
                  <a:lnTo>
                    <a:pt x="83607" y="122368"/>
                  </a:lnTo>
                  <a:lnTo>
                    <a:pt x="99387" y="123475"/>
                  </a:lnTo>
                  <a:lnTo>
                    <a:pt x="115375" y="120431"/>
                  </a:lnTo>
                  <a:lnTo>
                    <a:pt x="130186" y="115451"/>
                  </a:lnTo>
                  <a:lnTo>
                    <a:pt x="151434" y="104452"/>
                  </a:lnTo>
                  <a:lnTo>
                    <a:pt x="159531" y="102169"/>
                  </a:lnTo>
                  <a:lnTo>
                    <a:pt x="164515" y="101132"/>
                  </a:lnTo>
                  <a:lnTo>
                    <a:pt x="168737" y="99679"/>
                  </a:lnTo>
                  <a:lnTo>
                    <a:pt x="172820" y="97604"/>
                  </a:lnTo>
                  <a:lnTo>
                    <a:pt x="177180" y="94768"/>
                  </a:lnTo>
                  <a:lnTo>
                    <a:pt x="179949" y="92485"/>
                  </a:lnTo>
                  <a:lnTo>
                    <a:pt x="181333" y="91932"/>
                  </a:lnTo>
                  <a:lnTo>
                    <a:pt x="183132" y="92070"/>
                  </a:lnTo>
                  <a:lnTo>
                    <a:pt x="184655" y="92762"/>
                  </a:lnTo>
                  <a:lnTo>
                    <a:pt x="185140" y="93592"/>
                  </a:lnTo>
                  <a:lnTo>
                    <a:pt x="184586" y="94491"/>
                  </a:lnTo>
                  <a:lnTo>
                    <a:pt x="183063" y="95252"/>
                  </a:lnTo>
                  <a:lnTo>
                    <a:pt x="187077" y="97120"/>
                  </a:lnTo>
                  <a:lnTo>
                    <a:pt x="190607" y="97396"/>
                  </a:lnTo>
                  <a:lnTo>
                    <a:pt x="198151" y="95529"/>
                  </a:lnTo>
                  <a:lnTo>
                    <a:pt x="202650" y="95321"/>
                  </a:lnTo>
                  <a:lnTo>
                    <a:pt x="206872" y="96359"/>
                  </a:lnTo>
                  <a:lnTo>
                    <a:pt x="211094" y="97742"/>
                  </a:lnTo>
                  <a:lnTo>
                    <a:pt x="215523" y="98503"/>
                  </a:lnTo>
                  <a:lnTo>
                    <a:pt x="219191" y="98088"/>
                  </a:lnTo>
                  <a:lnTo>
                    <a:pt x="222583" y="96843"/>
                  </a:lnTo>
                  <a:lnTo>
                    <a:pt x="229227" y="93523"/>
                  </a:lnTo>
                  <a:lnTo>
                    <a:pt x="236979" y="90410"/>
                  </a:lnTo>
                  <a:lnTo>
                    <a:pt x="240232" y="88127"/>
                  </a:lnTo>
                  <a:lnTo>
                    <a:pt x="242862" y="84668"/>
                  </a:lnTo>
                  <a:lnTo>
                    <a:pt x="244246" y="81210"/>
                  </a:lnTo>
                  <a:lnTo>
                    <a:pt x="246530" y="69658"/>
                  </a:lnTo>
                  <a:lnTo>
                    <a:pt x="250267" y="57483"/>
                  </a:lnTo>
                  <a:lnTo>
                    <a:pt x="250959" y="53264"/>
                  </a:lnTo>
                  <a:lnTo>
                    <a:pt x="249852" y="44755"/>
                  </a:lnTo>
                  <a:lnTo>
                    <a:pt x="245976" y="39567"/>
                  </a:lnTo>
                  <a:lnTo>
                    <a:pt x="239886" y="36316"/>
                  </a:lnTo>
                  <a:lnTo>
                    <a:pt x="231926" y="34033"/>
                  </a:lnTo>
                  <a:lnTo>
                    <a:pt x="227843" y="34794"/>
                  </a:lnTo>
                  <a:lnTo>
                    <a:pt x="224797" y="36939"/>
                  </a:lnTo>
                  <a:lnTo>
                    <a:pt x="223067" y="39982"/>
                  </a:lnTo>
                  <a:lnTo>
                    <a:pt x="223136" y="43856"/>
                  </a:lnTo>
                  <a:lnTo>
                    <a:pt x="223621" y="44548"/>
                  </a:lnTo>
                  <a:lnTo>
                    <a:pt x="225490" y="46277"/>
                  </a:lnTo>
                  <a:lnTo>
                    <a:pt x="225836" y="46761"/>
                  </a:lnTo>
                  <a:lnTo>
                    <a:pt x="225282" y="47522"/>
                  </a:lnTo>
                  <a:lnTo>
                    <a:pt x="224175" y="47799"/>
                  </a:lnTo>
                  <a:lnTo>
                    <a:pt x="223067" y="48006"/>
                  </a:lnTo>
                  <a:lnTo>
                    <a:pt x="222306" y="48560"/>
                  </a:lnTo>
                  <a:lnTo>
                    <a:pt x="221752" y="49874"/>
                  </a:lnTo>
                  <a:lnTo>
                    <a:pt x="221545" y="51396"/>
                  </a:lnTo>
                  <a:lnTo>
                    <a:pt x="221199" y="54716"/>
                  </a:lnTo>
                  <a:lnTo>
                    <a:pt x="220299" y="50704"/>
                  </a:lnTo>
                  <a:lnTo>
                    <a:pt x="219191" y="47176"/>
                  </a:lnTo>
                  <a:lnTo>
                    <a:pt x="217115" y="44340"/>
                  </a:lnTo>
                  <a:lnTo>
                    <a:pt x="213516" y="42542"/>
                  </a:lnTo>
                  <a:lnTo>
                    <a:pt x="211232" y="42196"/>
                  </a:lnTo>
                  <a:lnTo>
                    <a:pt x="208948" y="42265"/>
                  </a:lnTo>
                  <a:lnTo>
                    <a:pt x="206733" y="42749"/>
                  </a:lnTo>
                  <a:lnTo>
                    <a:pt x="204588" y="43718"/>
                  </a:lnTo>
                  <a:lnTo>
                    <a:pt x="202996" y="45101"/>
                  </a:lnTo>
                  <a:lnTo>
                    <a:pt x="201612" y="46623"/>
                  </a:lnTo>
                  <a:lnTo>
                    <a:pt x="200158" y="47591"/>
                  </a:lnTo>
                  <a:lnTo>
                    <a:pt x="198220" y="47522"/>
                  </a:lnTo>
                  <a:lnTo>
                    <a:pt x="203273" y="40812"/>
                  </a:lnTo>
                  <a:lnTo>
                    <a:pt x="204380" y="37215"/>
                  </a:lnTo>
                  <a:lnTo>
                    <a:pt x="201681" y="34172"/>
                  </a:lnTo>
                  <a:lnTo>
                    <a:pt x="199328" y="33757"/>
                  </a:lnTo>
                  <a:lnTo>
                    <a:pt x="193860" y="34587"/>
                  </a:lnTo>
                  <a:lnTo>
                    <a:pt x="191576" y="33895"/>
                  </a:lnTo>
                  <a:lnTo>
                    <a:pt x="190469" y="32235"/>
                  </a:lnTo>
                  <a:lnTo>
                    <a:pt x="191230" y="30782"/>
                  </a:lnTo>
                  <a:lnTo>
                    <a:pt x="192753" y="29330"/>
                  </a:lnTo>
                  <a:lnTo>
                    <a:pt x="194275" y="27600"/>
                  </a:lnTo>
                  <a:lnTo>
                    <a:pt x="195244" y="25663"/>
                  </a:lnTo>
                  <a:lnTo>
                    <a:pt x="195590" y="23865"/>
                  </a:lnTo>
                  <a:lnTo>
                    <a:pt x="195037" y="22066"/>
                  </a:lnTo>
                  <a:lnTo>
                    <a:pt x="193583" y="19991"/>
                  </a:lnTo>
                  <a:lnTo>
                    <a:pt x="192684" y="19161"/>
                  </a:lnTo>
                  <a:lnTo>
                    <a:pt x="190607" y="17847"/>
                  </a:lnTo>
                  <a:lnTo>
                    <a:pt x="189707" y="17017"/>
                  </a:lnTo>
                  <a:lnTo>
                    <a:pt x="188808" y="15979"/>
                  </a:lnTo>
                  <a:lnTo>
                    <a:pt x="188392" y="15218"/>
                  </a:lnTo>
                  <a:lnTo>
                    <a:pt x="186662" y="11483"/>
                  </a:lnTo>
                  <a:lnTo>
                    <a:pt x="186178" y="10238"/>
                  </a:lnTo>
                  <a:lnTo>
                    <a:pt x="186039" y="8993"/>
                  </a:lnTo>
                  <a:lnTo>
                    <a:pt x="186178" y="7540"/>
                  </a:lnTo>
                  <a:lnTo>
                    <a:pt x="187008" y="5811"/>
                  </a:lnTo>
                  <a:lnTo>
                    <a:pt x="187908" y="4980"/>
                  </a:lnTo>
                  <a:lnTo>
                    <a:pt x="188392" y="4150"/>
                  </a:lnTo>
                  <a:lnTo>
                    <a:pt x="187770" y="2629"/>
                  </a:lnTo>
                  <a:lnTo>
                    <a:pt x="184378" y="277"/>
                  </a:lnTo>
                  <a:lnTo>
                    <a:pt x="179395" y="0"/>
                  </a:lnTo>
                  <a:lnTo>
                    <a:pt x="174412" y="1038"/>
                  </a:lnTo>
                  <a:lnTo>
                    <a:pt x="170536" y="2629"/>
                  </a:lnTo>
                  <a:lnTo>
                    <a:pt x="168321" y="4289"/>
                  </a:lnTo>
                  <a:lnTo>
                    <a:pt x="162300" y="10099"/>
                  </a:lnTo>
                  <a:lnTo>
                    <a:pt x="160224" y="11690"/>
                  </a:lnTo>
                  <a:lnTo>
                    <a:pt x="153787" y="15841"/>
                  </a:lnTo>
                  <a:lnTo>
                    <a:pt x="151711" y="21375"/>
                  </a:lnTo>
                  <a:lnTo>
                    <a:pt x="167352" y="29537"/>
                  </a:lnTo>
                  <a:lnTo>
                    <a:pt x="168460" y="35970"/>
                  </a:lnTo>
                  <a:lnTo>
                    <a:pt x="166383" y="37561"/>
                  </a:lnTo>
                  <a:lnTo>
                    <a:pt x="163684" y="38668"/>
                  </a:lnTo>
                  <a:lnTo>
                    <a:pt x="161262" y="39844"/>
                  </a:lnTo>
                  <a:lnTo>
                    <a:pt x="160224" y="41712"/>
                  </a:lnTo>
                  <a:lnTo>
                    <a:pt x="161192" y="43994"/>
                  </a:lnTo>
                  <a:lnTo>
                    <a:pt x="163546" y="45793"/>
                  </a:lnTo>
                  <a:lnTo>
                    <a:pt x="173374" y="50428"/>
                  </a:lnTo>
                  <a:lnTo>
                    <a:pt x="177872" y="53264"/>
                  </a:lnTo>
                  <a:lnTo>
                    <a:pt x="180295" y="57206"/>
                  </a:lnTo>
                  <a:lnTo>
                    <a:pt x="179187" y="62879"/>
                  </a:lnTo>
                  <a:lnTo>
                    <a:pt x="175312" y="65577"/>
                  </a:lnTo>
                  <a:lnTo>
                    <a:pt x="169498" y="65784"/>
                  </a:lnTo>
                  <a:lnTo>
                    <a:pt x="158009" y="63847"/>
                  </a:lnTo>
                  <a:lnTo>
                    <a:pt x="137799" y="63225"/>
                  </a:lnTo>
                  <a:lnTo>
                    <a:pt x="133024" y="61564"/>
                  </a:lnTo>
                  <a:lnTo>
                    <a:pt x="130463" y="58106"/>
                  </a:lnTo>
                  <a:lnTo>
                    <a:pt x="128733" y="53609"/>
                  </a:lnTo>
                  <a:lnTo>
                    <a:pt x="126587" y="49182"/>
                  </a:lnTo>
                  <a:lnTo>
                    <a:pt x="123472" y="47107"/>
                  </a:lnTo>
                  <a:lnTo>
                    <a:pt x="115859" y="45724"/>
                  </a:lnTo>
                  <a:lnTo>
                    <a:pt x="114890" y="43994"/>
                  </a:lnTo>
                  <a:lnTo>
                    <a:pt x="116275" y="41919"/>
                  </a:lnTo>
                  <a:lnTo>
                    <a:pt x="117590" y="41435"/>
                  </a:lnTo>
                  <a:lnTo>
                    <a:pt x="117936" y="40882"/>
                  </a:lnTo>
                  <a:lnTo>
                    <a:pt x="116344" y="38806"/>
                  </a:lnTo>
                  <a:lnTo>
                    <a:pt x="114267" y="36869"/>
                  </a:lnTo>
                  <a:lnTo>
                    <a:pt x="102432" y="28569"/>
                  </a:lnTo>
                  <a:lnTo>
                    <a:pt x="98003" y="26078"/>
                  </a:lnTo>
                  <a:lnTo>
                    <a:pt x="93227" y="24764"/>
                  </a:lnTo>
                  <a:lnTo>
                    <a:pt x="87621" y="24695"/>
                  </a:lnTo>
                  <a:lnTo>
                    <a:pt x="81807" y="26078"/>
                  </a:lnTo>
                  <a:lnTo>
                    <a:pt x="78901" y="26493"/>
                  </a:lnTo>
                  <a:lnTo>
                    <a:pt x="76201" y="25940"/>
                  </a:lnTo>
                  <a:lnTo>
                    <a:pt x="74263" y="24487"/>
                  </a:lnTo>
                  <a:lnTo>
                    <a:pt x="73156" y="22551"/>
                  </a:lnTo>
                  <a:lnTo>
                    <a:pt x="71703" y="18469"/>
                  </a:lnTo>
                  <a:lnTo>
                    <a:pt x="68173" y="14872"/>
                  </a:lnTo>
                  <a:lnTo>
                    <a:pt x="63328" y="13212"/>
                  </a:lnTo>
                  <a:lnTo>
                    <a:pt x="57860" y="13005"/>
                  </a:lnTo>
                  <a:lnTo>
                    <a:pt x="52531" y="13627"/>
                  </a:lnTo>
                  <a:lnTo>
                    <a:pt x="48171" y="14388"/>
                  </a:lnTo>
                  <a:lnTo>
                    <a:pt x="41734" y="16256"/>
                  </a:lnTo>
                  <a:lnTo>
                    <a:pt x="36682" y="193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6" name="Freeform 3805">
              <a:extLst>
                <a:ext uri="{FF2B5EF4-FFF2-40B4-BE49-F238E27FC236}">
                  <a16:creationId xmlns:a16="http://schemas.microsoft.com/office/drawing/2014/main" id="{5B9B9715-014E-B743-1A21-A452F95AD1F1}"/>
                </a:ext>
              </a:extLst>
            </p:cNvPr>
            <p:cNvSpPr/>
            <p:nvPr/>
          </p:nvSpPr>
          <p:spPr>
            <a:xfrm>
              <a:off x="1779903" y="2244035"/>
              <a:ext cx="347980" cy="178357"/>
            </a:xfrm>
            <a:custGeom>
              <a:avLst/>
              <a:gdLst>
                <a:gd name="connsiteX0" fmla="*/ 184889 w 261280"/>
                <a:gd name="connsiteY0" fmla="*/ 5603 h 133919"/>
                <a:gd name="connsiteX1" fmla="*/ 189803 w 261280"/>
                <a:gd name="connsiteY1" fmla="*/ 5880 h 133919"/>
                <a:gd name="connsiteX2" fmla="*/ 193194 w 261280"/>
                <a:gd name="connsiteY2" fmla="*/ 8232 h 133919"/>
                <a:gd name="connsiteX3" fmla="*/ 193817 w 261280"/>
                <a:gd name="connsiteY3" fmla="*/ 9753 h 133919"/>
                <a:gd name="connsiteX4" fmla="*/ 193333 w 261280"/>
                <a:gd name="connsiteY4" fmla="*/ 10514 h 133919"/>
                <a:gd name="connsiteX5" fmla="*/ 192364 w 261280"/>
                <a:gd name="connsiteY5" fmla="*/ 11344 h 133919"/>
                <a:gd name="connsiteX6" fmla="*/ 191602 w 261280"/>
                <a:gd name="connsiteY6" fmla="*/ 13074 h 133919"/>
                <a:gd name="connsiteX7" fmla="*/ 191395 w 261280"/>
                <a:gd name="connsiteY7" fmla="*/ 14596 h 133919"/>
                <a:gd name="connsiteX8" fmla="*/ 191533 w 261280"/>
                <a:gd name="connsiteY8" fmla="*/ 15841 h 133919"/>
                <a:gd name="connsiteX9" fmla="*/ 192018 w 261280"/>
                <a:gd name="connsiteY9" fmla="*/ 17086 h 133919"/>
                <a:gd name="connsiteX10" fmla="*/ 193748 w 261280"/>
                <a:gd name="connsiteY10" fmla="*/ 20821 h 133919"/>
                <a:gd name="connsiteX11" fmla="*/ 194163 w 261280"/>
                <a:gd name="connsiteY11" fmla="*/ 21582 h 133919"/>
                <a:gd name="connsiteX12" fmla="*/ 195063 w 261280"/>
                <a:gd name="connsiteY12" fmla="*/ 22620 h 133919"/>
                <a:gd name="connsiteX13" fmla="*/ 195963 w 261280"/>
                <a:gd name="connsiteY13" fmla="*/ 23381 h 133919"/>
                <a:gd name="connsiteX14" fmla="*/ 198039 w 261280"/>
                <a:gd name="connsiteY14" fmla="*/ 24695 h 133919"/>
                <a:gd name="connsiteX15" fmla="*/ 198939 w 261280"/>
                <a:gd name="connsiteY15" fmla="*/ 25525 h 133919"/>
                <a:gd name="connsiteX16" fmla="*/ 200392 w 261280"/>
                <a:gd name="connsiteY16" fmla="*/ 27600 h 133919"/>
                <a:gd name="connsiteX17" fmla="*/ 200946 w 261280"/>
                <a:gd name="connsiteY17" fmla="*/ 29399 h 133919"/>
                <a:gd name="connsiteX18" fmla="*/ 200669 w 261280"/>
                <a:gd name="connsiteY18" fmla="*/ 31197 h 133919"/>
                <a:gd name="connsiteX19" fmla="*/ 199631 w 261280"/>
                <a:gd name="connsiteY19" fmla="*/ 33203 h 133919"/>
                <a:gd name="connsiteX20" fmla="*/ 198177 w 261280"/>
                <a:gd name="connsiteY20" fmla="*/ 34863 h 133919"/>
                <a:gd name="connsiteX21" fmla="*/ 196586 w 261280"/>
                <a:gd name="connsiteY21" fmla="*/ 36316 h 133919"/>
                <a:gd name="connsiteX22" fmla="*/ 195893 w 261280"/>
                <a:gd name="connsiteY22" fmla="*/ 37769 h 133919"/>
                <a:gd name="connsiteX23" fmla="*/ 197001 w 261280"/>
                <a:gd name="connsiteY23" fmla="*/ 39429 h 133919"/>
                <a:gd name="connsiteX24" fmla="*/ 199216 w 261280"/>
                <a:gd name="connsiteY24" fmla="*/ 40121 h 133919"/>
                <a:gd name="connsiteX25" fmla="*/ 204683 w 261280"/>
                <a:gd name="connsiteY25" fmla="*/ 39291 h 133919"/>
                <a:gd name="connsiteX26" fmla="*/ 207106 w 261280"/>
                <a:gd name="connsiteY26" fmla="*/ 39706 h 133919"/>
                <a:gd name="connsiteX27" fmla="*/ 209736 w 261280"/>
                <a:gd name="connsiteY27" fmla="*/ 42818 h 133919"/>
                <a:gd name="connsiteX28" fmla="*/ 208628 w 261280"/>
                <a:gd name="connsiteY28" fmla="*/ 46415 h 133919"/>
                <a:gd name="connsiteX29" fmla="*/ 203576 w 261280"/>
                <a:gd name="connsiteY29" fmla="*/ 53125 h 133919"/>
                <a:gd name="connsiteX30" fmla="*/ 205514 w 261280"/>
                <a:gd name="connsiteY30" fmla="*/ 53125 h 133919"/>
                <a:gd name="connsiteX31" fmla="*/ 206967 w 261280"/>
                <a:gd name="connsiteY31" fmla="*/ 52157 h 133919"/>
                <a:gd name="connsiteX32" fmla="*/ 208351 w 261280"/>
                <a:gd name="connsiteY32" fmla="*/ 50704 h 133919"/>
                <a:gd name="connsiteX33" fmla="*/ 209943 w 261280"/>
                <a:gd name="connsiteY33" fmla="*/ 49321 h 133919"/>
                <a:gd name="connsiteX34" fmla="*/ 212089 w 261280"/>
                <a:gd name="connsiteY34" fmla="*/ 48352 h 133919"/>
                <a:gd name="connsiteX35" fmla="*/ 214304 w 261280"/>
                <a:gd name="connsiteY35" fmla="*/ 47799 h 133919"/>
                <a:gd name="connsiteX36" fmla="*/ 216588 w 261280"/>
                <a:gd name="connsiteY36" fmla="*/ 47799 h 133919"/>
                <a:gd name="connsiteX37" fmla="*/ 218872 w 261280"/>
                <a:gd name="connsiteY37" fmla="*/ 48076 h 133919"/>
                <a:gd name="connsiteX38" fmla="*/ 222401 w 261280"/>
                <a:gd name="connsiteY38" fmla="*/ 49874 h 133919"/>
                <a:gd name="connsiteX39" fmla="*/ 224478 w 261280"/>
                <a:gd name="connsiteY39" fmla="*/ 52710 h 133919"/>
                <a:gd name="connsiteX40" fmla="*/ 225654 w 261280"/>
                <a:gd name="connsiteY40" fmla="*/ 56238 h 133919"/>
                <a:gd name="connsiteX41" fmla="*/ 226485 w 261280"/>
                <a:gd name="connsiteY41" fmla="*/ 60250 h 133919"/>
                <a:gd name="connsiteX42" fmla="*/ 226831 w 261280"/>
                <a:gd name="connsiteY42" fmla="*/ 56930 h 133919"/>
                <a:gd name="connsiteX43" fmla="*/ 227108 w 261280"/>
                <a:gd name="connsiteY43" fmla="*/ 55408 h 133919"/>
                <a:gd name="connsiteX44" fmla="*/ 227661 w 261280"/>
                <a:gd name="connsiteY44" fmla="*/ 54024 h 133919"/>
                <a:gd name="connsiteX45" fmla="*/ 228423 w 261280"/>
                <a:gd name="connsiteY45" fmla="*/ 53471 h 133919"/>
                <a:gd name="connsiteX46" fmla="*/ 229530 w 261280"/>
                <a:gd name="connsiteY46" fmla="*/ 53264 h 133919"/>
                <a:gd name="connsiteX47" fmla="*/ 230637 w 261280"/>
                <a:gd name="connsiteY47" fmla="*/ 52987 h 133919"/>
                <a:gd name="connsiteX48" fmla="*/ 231260 w 261280"/>
                <a:gd name="connsiteY48" fmla="*/ 52226 h 133919"/>
                <a:gd name="connsiteX49" fmla="*/ 230845 w 261280"/>
                <a:gd name="connsiteY49" fmla="*/ 51742 h 133919"/>
                <a:gd name="connsiteX50" fmla="*/ 228976 w 261280"/>
                <a:gd name="connsiteY50" fmla="*/ 50012 h 133919"/>
                <a:gd name="connsiteX51" fmla="*/ 228492 w 261280"/>
                <a:gd name="connsiteY51" fmla="*/ 49321 h 133919"/>
                <a:gd name="connsiteX52" fmla="*/ 228492 w 261280"/>
                <a:gd name="connsiteY52" fmla="*/ 45447 h 133919"/>
                <a:gd name="connsiteX53" fmla="*/ 230153 w 261280"/>
                <a:gd name="connsiteY53" fmla="*/ 42334 h 133919"/>
                <a:gd name="connsiteX54" fmla="*/ 233198 w 261280"/>
                <a:gd name="connsiteY54" fmla="*/ 40259 h 133919"/>
                <a:gd name="connsiteX55" fmla="*/ 237282 w 261280"/>
                <a:gd name="connsiteY55" fmla="*/ 39498 h 133919"/>
                <a:gd name="connsiteX56" fmla="*/ 245241 w 261280"/>
                <a:gd name="connsiteY56" fmla="*/ 41781 h 133919"/>
                <a:gd name="connsiteX57" fmla="*/ 251332 w 261280"/>
                <a:gd name="connsiteY57" fmla="*/ 44963 h 133919"/>
                <a:gd name="connsiteX58" fmla="*/ 255207 w 261280"/>
                <a:gd name="connsiteY58" fmla="*/ 50220 h 133919"/>
                <a:gd name="connsiteX59" fmla="*/ 256315 w 261280"/>
                <a:gd name="connsiteY59" fmla="*/ 58728 h 133919"/>
                <a:gd name="connsiteX60" fmla="*/ 255692 w 261280"/>
                <a:gd name="connsiteY60" fmla="*/ 62879 h 133919"/>
                <a:gd name="connsiteX61" fmla="*/ 251885 w 261280"/>
                <a:gd name="connsiteY61" fmla="*/ 75053 h 133919"/>
                <a:gd name="connsiteX62" fmla="*/ 249601 w 261280"/>
                <a:gd name="connsiteY62" fmla="*/ 86605 h 133919"/>
                <a:gd name="connsiteX63" fmla="*/ 248217 w 261280"/>
                <a:gd name="connsiteY63" fmla="*/ 90064 h 133919"/>
                <a:gd name="connsiteX64" fmla="*/ 245656 w 261280"/>
                <a:gd name="connsiteY64" fmla="*/ 93523 h 133919"/>
                <a:gd name="connsiteX65" fmla="*/ 242403 w 261280"/>
                <a:gd name="connsiteY65" fmla="*/ 95736 h 133919"/>
                <a:gd name="connsiteX66" fmla="*/ 234652 w 261280"/>
                <a:gd name="connsiteY66" fmla="*/ 98918 h 133919"/>
                <a:gd name="connsiteX67" fmla="*/ 228007 w 261280"/>
                <a:gd name="connsiteY67" fmla="*/ 102169 h 133919"/>
                <a:gd name="connsiteX68" fmla="*/ 224616 w 261280"/>
                <a:gd name="connsiteY68" fmla="*/ 103484 h 133919"/>
                <a:gd name="connsiteX69" fmla="*/ 220948 w 261280"/>
                <a:gd name="connsiteY69" fmla="*/ 103899 h 133919"/>
                <a:gd name="connsiteX70" fmla="*/ 216449 w 261280"/>
                <a:gd name="connsiteY70" fmla="*/ 103138 h 133919"/>
                <a:gd name="connsiteX71" fmla="*/ 212227 w 261280"/>
                <a:gd name="connsiteY71" fmla="*/ 101754 h 133919"/>
                <a:gd name="connsiteX72" fmla="*/ 208005 w 261280"/>
                <a:gd name="connsiteY72" fmla="*/ 100717 h 133919"/>
                <a:gd name="connsiteX73" fmla="*/ 203507 w 261280"/>
                <a:gd name="connsiteY73" fmla="*/ 100924 h 133919"/>
                <a:gd name="connsiteX74" fmla="*/ 195963 w 261280"/>
                <a:gd name="connsiteY74" fmla="*/ 102792 h 133919"/>
                <a:gd name="connsiteX75" fmla="*/ 192433 w 261280"/>
                <a:gd name="connsiteY75" fmla="*/ 102515 h 133919"/>
                <a:gd name="connsiteX76" fmla="*/ 188419 w 261280"/>
                <a:gd name="connsiteY76" fmla="*/ 100647 h 133919"/>
                <a:gd name="connsiteX77" fmla="*/ 189941 w 261280"/>
                <a:gd name="connsiteY77" fmla="*/ 99887 h 133919"/>
                <a:gd name="connsiteX78" fmla="*/ 190495 w 261280"/>
                <a:gd name="connsiteY78" fmla="*/ 98987 h 133919"/>
                <a:gd name="connsiteX79" fmla="*/ 190011 w 261280"/>
                <a:gd name="connsiteY79" fmla="*/ 98157 h 133919"/>
                <a:gd name="connsiteX80" fmla="*/ 188419 w 261280"/>
                <a:gd name="connsiteY80" fmla="*/ 97465 h 133919"/>
                <a:gd name="connsiteX81" fmla="*/ 186688 w 261280"/>
                <a:gd name="connsiteY81" fmla="*/ 97327 h 133919"/>
                <a:gd name="connsiteX82" fmla="*/ 185304 w 261280"/>
                <a:gd name="connsiteY82" fmla="*/ 97880 h 133919"/>
                <a:gd name="connsiteX83" fmla="*/ 182466 w 261280"/>
                <a:gd name="connsiteY83" fmla="*/ 100094 h 133919"/>
                <a:gd name="connsiteX84" fmla="*/ 178106 w 261280"/>
                <a:gd name="connsiteY84" fmla="*/ 102999 h 133919"/>
                <a:gd name="connsiteX85" fmla="*/ 174023 w 261280"/>
                <a:gd name="connsiteY85" fmla="*/ 105075 h 133919"/>
                <a:gd name="connsiteX86" fmla="*/ 169801 w 261280"/>
                <a:gd name="connsiteY86" fmla="*/ 106527 h 133919"/>
                <a:gd name="connsiteX87" fmla="*/ 164818 w 261280"/>
                <a:gd name="connsiteY87" fmla="*/ 107565 h 133919"/>
                <a:gd name="connsiteX88" fmla="*/ 156720 w 261280"/>
                <a:gd name="connsiteY88" fmla="*/ 109847 h 133919"/>
                <a:gd name="connsiteX89" fmla="*/ 135472 w 261280"/>
                <a:gd name="connsiteY89" fmla="*/ 120846 h 133919"/>
                <a:gd name="connsiteX90" fmla="*/ 120592 w 261280"/>
                <a:gd name="connsiteY90" fmla="*/ 125827 h 133919"/>
                <a:gd name="connsiteX91" fmla="*/ 104604 w 261280"/>
                <a:gd name="connsiteY91" fmla="*/ 128801 h 133919"/>
                <a:gd name="connsiteX92" fmla="*/ 88893 w 261280"/>
                <a:gd name="connsiteY92" fmla="*/ 127694 h 133919"/>
                <a:gd name="connsiteX93" fmla="*/ 74774 w 261280"/>
                <a:gd name="connsiteY93" fmla="*/ 120500 h 133919"/>
                <a:gd name="connsiteX94" fmla="*/ 73044 w 261280"/>
                <a:gd name="connsiteY94" fmla="*/ 115036 h 133919"/>
                <a:gd name="connsiteX95" fmla="*/ 78996 w 261280"/>
                <a:gd name="connsiteY95" fmla="*/ 111023 h 133919"/>
                <a:gd name="connsiteX96" fmla="*/ 94222 w 261280"/>
                <a:gd name="connsiteY96" fmla="*/ 106181 h 133919"/>
                <a:gd name="connsiteX97" fmla="*/ 104812 w 261280"/>
                <a:gd name="connsiteY97" fmla="*/ 101270 h 133919"/>
                <a:gd name="connsiteX98" fmla="*/ 108688 w 261280"/>
                <a:gd name="connsiteY98" fmla="*/ 100302 h 133919"/>
                <a:gd name="connsiteX99" fmla="*/ 112771 w 261280"/>
                <a:gd name="connsiteY99" fmla="*/ 100025 h 133919"/>
                <a:gd name="connsiteX100" fmla="*/ 120938 w 261280"/>
                <a:gd name="connsiteY100" fmla="*/ 100302 h 133919"/>
                <a:gd name="connsiteX101" fmla="*/ 124952 w 261280"/>
                <a:gd name="connsiteY101" fmla="*/ 99887 h 133919"/>
                <a:gd name="connsiteX102" fmla="*/ 128343 w 261280"/>
                <a:gd name="connsiteY102" fmla="*/ 98780 h 133919"/>
                <a:gd name="connsiteX103" fmla="*/ 131527 w 261280"/>
                <a:gd name="connsiteY103" fmla="*/ 97050 h 133919"/>
                <a:gd name="connsiteX104" fmla="*/ 134503 w 261280"/>
                <a:gd name="connsiteY104" fmla="*/ 94837 h 133919"/>
                <a:gd name="connsiteX105" fmla="*/ 137202 w 261280"/>
                <a:gd name="connsiteY105" fmla="*/ 92416 h 133919"/>
                <a:gd name="connsiteX106" fmla="*/ 139625 w 261280"/>
                <a:gd name="connsiteY106" fmla="*/ 89372 h 133919"/>
                <a:gd name="connsiteX107" fmla="*/ 140040 w 261280"/>
                <a:gd name="connsiteY107" fmla="*/ 87297 h 133919"/>
                <a:gd name="connsiteX108" fmla="*/ 138518 w 261280"/>
                <a:gd name="connsiteY108" fmla="*/ 86605 h 133919"/>
                <a:gd name="connsiteX109" fmla="*/ 134849 w 261280"/>
                <a:gd name="connsiteY109" fmla="*/ 87781 h 133919"/>
                <a:gd name="connsiteX110" fmla="*/ 128205 w 261280"/>
                <a:gd name="connsiteY110" fmla="*/ 90548 h 133919"/>
                <a:gd name="connsiteX111" fmla="*/ 118446 w 261280"/>
                <a:gd name="connsiteY111" fmla="*/ 92969 h 133919"/>
                <a:gd name="connsiteX112" fmla="*/ 116924 w 261280"/>
                <a:gd name="connsiteY112" fmla="*/ 93108 h 133919"/>
                <a:gd name="connsiteX113" fmla="*/ 115609 w 261280"/>
                <a:gd name="connsiteY113" fmla="*/ 92969 h 133919"/>
                <a:gd name="connsiteX114" fmla="*/ 114017 w 261280"/>
                <a:gd name="connsiteY114" fmla="*/ 92001 h 133919"/>
                <a:gd name="connsiteX115" fmla="*/ 112563 w 261280"/>
                <a:gd name="connsiteY115" fmla="*/ 90548 h 133919"/>
                <a:gd name="connsiteX116" fmla="*/ 111041 w 261280"/>
                <a:gd name="connsiteY116" fmla="*/ 89303 h 133919"/>
                <a:gd name="connsiteX117" fmla="*/ 109172 w 261280"/>
                <a:gd name="connsiteY117" fmla="*/ 88750 h 133919"/>
                <a:gd name="connsiteX118" fmla="*/ 106957 w 261280"/>
                <a:gd name="connsiteY118" fmla="*/ 89510 h 133919"/>
                <a:gd name="connsiteX119" fmla="*/ 103081 w 261280"/>
                <a:gd name="connsiteY119" fmla="*/ 93038 h 133919"/>
                <a:gd name="connsiteX120" fmla="*/ 100798 w 261280"/>
                <a:gd name="connsiteY120" fmla="*/ 94422 h 133919"/>
                <a:gd name="connsiteX121" fmla="*/ 97614 w 261280"/>
                <a:gd name="connsiteY121" fmla="*/ 95114 h 133919"/>
                <a:gd name="connsiteX122" fmla="*/ 87924 w 261280"/>
                <a:gd name="connsiteY122" fmla="*/ 96428 h 133919"/>
                <a:gd name="connsiteX123" fmla="*/ 84948 w 261280"/>
                <a:gd name="connsiteY123" fmla="*/ 96289 h 133919"/>
                <a:gd name="connsiteX124" fmla="*/ 81141 w 261280"/>
                <a:gd name="connsiteY124" fmla="*/ 91793 h 133919"/>
                <a:gd name="connsiteX125" fmla="*/ 82941 w 261280"/>
                <a:gd name="connsiteY125" fmla="*/ 86121 h 133919"/>
                <a:gd name="connsiteX126" fmla="*/ 90416 w 261280"/>
                <a:gd name="connsiteY126" fmla="*/ 76644 h 133919"/>
                <a:gd name="connsiteX127" fmla="*/ 88616 w 261280"/>
                <a:gd name="connsiteY127" fmla="*/ 76990 h 133919"/>
                <a:gd name="connsiteX128" fmla="*/ 84948 w 261280"/>
                <a:gd name="connsiteY128" fmla="*/ 78374 h 133919"/>
                <a:gd name="connsiteX129" fmla="*/ 83287 w 261280"/>
                <a:gd name="connsiteY129" fmla="*/ 78581 h 133919"/>
                <a:gd name="connsiteX130" fmla="*/ 82595 w 261280"/>
                <a:gd name="connsiteY130" fmla="*/ 78443 h 133919"/>
                <a:gd name="connsiteX131" fmla="*/ 81211 w 261280"/>
                <a:gd name="connsiteY131" fmla="*/ 77820 h 133919"/>
                <a:gd name="connsiteX132" fmla="*/ 80796 w 261280"/>
                <a:gd name="connsiteY132" fmla="*/ 77682 h 133919"/>
                <a:gd name="connsiteX133" fmla="*/ 80034 w 261280"/>
                <a:gd name="connsiteY133" fmla="*/ 77336 h 133919"/>
                <a:gd name="connsiteX134" fmla="*/ 79896 w 261280"/>
                <a:gd name="connsiteY134" fmla="*/ 76644 h 133919"/>
                <a:gd name="connsiteX135" fmla="*/ 79688 w 261280"/>
                <a:gd name="connsiteY135" fmla="*/ 76091 h 133919"/>
                <a:gd name="connsiteX136" fmla="*/ 78719 w 261280"/>
                <a:gd name="connsiteY136" fmla="*/ 76091 h 133919"/>
                <a:gd name="connsiteX137" fmla="*/ 78165 w 261280"/>
                <a:gd name="connsiteY137" fmla="*/ 76783 h 133919"/>
                <a:gd name="connsiteX138" fmla="*/ 77819 w 261280"/>
                <a:gd name="connsiteY138" fmla="*/ 78097 h 133919"/>
                <a:gd name="connsiteX139" fmla="*/ 76712 w 261280"/>
                <a:gd name="connsiteY139" fmla="*/ 85222 h 133919"/>
                <a:gd name="connsiteX140" fmla="*/ 76158 w 261280"/>
                <a:gd name="connsiteY140" fmla="*/ 86328 h 133919"/>
                <a:gd name="connsiteX141" fmla="*/ 74774 w 261280"/>
                <a:gd name="connsiteY141" fmla="*/ 86813 h 133919"/>
                <a:gd name="connsiteX142" fmla="*/ 73736 w 261280"/>
                <a:gd name="connsiteY142" fmla="*/ 86328 h 133919"/>
                <a:gd name="connsiteX143" fmla="*/ 72629 w 261280"/>
                <a:gd name="connsiteY143" fmla="*/ 85568 h 133919"/>
                <a:gd name="connsiteX144" fmla="*/ 71175 w 261280"/>
                <a:gd name="connsiteY144" fmla="*/ 85153 h 133919"/>
                <a:gd name="connsiteX145" fmla="*/ 69306 w 261280"/>
                <a:gd name="connsiteY145" fmla="*/ 85153 h 133919"/>
                <a:gd name="connsiteX146" fmla="*/ 68960 w 261280"/>
                <a:gd name="connsiteY146" fmla="*/ 85429 h 133919"/>
                <a:gd name="connsiteX147" fmla="*/ 69514 w 261280"/>
                <a:gd name="connsiteY147" fmla="*/ 86467 h 133919"/>
                <a:gd name="connsiteX148" fmla="*/ 70345 w 261280"/>
                <a:gd name="connsiteY148" fmla="*/ 88473 h 133919"/>
                <a:gd name="connsiteX149" fmla="*/ 71037 w 261280"/>
                <a:gd name="connsiteY149" fmla="*/ 90825 h 133919"/>
                <a:gd name="connsiteX150" fmla="*/ 71383 w 261280"/>
                <a:gd name="connsiteY150" fmla="*/ 92416 h 133919"/>
                <a:gd name="connsiteX151" fmla="*/ 70829 w 261280"/>
                <a:gd name="connsiteY151" fmla="*/ 93938 h 133919"/>
                <a:gd name="connsiteX152" fmla="*/ 68960 w 261280"/>
                <a:gd name="connsiteY152" fmla="*/ 95944 h 133919"/>
                <a:gd name="connsiteX153" fmla="*/ 67092 w 261280"/>
                <a:gd name="connsiteY153" fmla="*/ 97396 h 133919"/>
                <a:gd name="connsiteX154" fmla="*/ 64254 w 261280"/>
                <a:gd name="connsiteY154" fmla="*/ 99126 h 133919"/>
                <a:gd name="connsiteX155" fmla="*/ 61278 w 261280"/>
                <a:gd name="connsiteY155" fmla="*/ 100578 h 133919"/>
                <a:gd name="connsiteX156" fmla="*/ 58856 w 261280"/>
                <a:gd name="connsiteY156" fmla="*/ 101062 h 133919"/>
                <a:gd name="connsiteX157" fmla="*/ 56018 w 261280"/>
                <a:gd name="connsiteY157" fmla="*/ 99402 h 133919"/>
                <a:gd name="connsiteX158" fmla="*/ 53734 w 261280"/>
                <a:gd name="connsiteY158" fmla="*/ 96359 h 133919"/>
                <a:gd name="connsiteX159" fmla="*/ 51312 w 261280"/>
                <a:gd name="connsiteY159" fmla="*/ 94214 h 133919"/>
                <a:gd name="connsiteX160" fmla="*/ 47920 w 261280"/>
                <a:gd name="connsiteY160" fmla="*/ 95114 h 133919"/>
                <a:gd name="connsiteX161" fmla="*/ 46674 w 261280"/>
                <a:gd name="connsiteY161" fmla="*/ 96843 h 133919"/>
                <a:gd name="connsiteX162" fmla="*/ 45913 w 261280"/>
                <a:gd name="connsiteY162" fmla="*/ 98849 h 133919"/>
                <a:gd name="connsiteX163" fmla="*/ 44944 w 261280"/>
                <a:gd name="connsiteY163" fmla="*/ 100578 h 133919"/>
                <a:gd name="connsiteX164" fmla="*/ 43075 w 261280"/>
                <a:gd name="connsiteY164" fmla="*/ 101685 h 133919"/>
                <a:gd name="connsiteX165" fmla="*/ 41207 w 261280"/>
                <a:gd name="connsiteY165" fmla="*/ 101339 h 133919"/>
                <a:gd name="connsiteX166" fmla="*/ 38646 w 261280"/>
                <a:gd name="connsiteY166" fmla="*/ 100163 h 133919"/>
                <a:gd name="connsiteX167" fmla="*/ 34424 w 261280"/>
                <a:gd name="connsiteY167" fmla="*/ 97604 h 133919"/>
                <a:gd name="connsiteX168" fmla="*/ 32140 w 261280"/>
                <a:gd name="connsiteY168" fmla="*/ 95598 h 133919"/>
                <a:gd name="connsiteX169" fmla="*/ 30341 w 261280"/>
                <a:gd name="connsiteY169" fmla="*/ 93592 h 133919"/>
                <a:gd name="connsiteX170" fmla="*/ 28403 w 261280"/>
                <a:gd name="connsiteY170" fmla="*/ 91932 h 133919"/>
                <a:gd name="connsiteX171" fmla="*/ 25842 w 261280"/>
                <a:gd name="connsiteY171" fmla="*/ 91032 h 133919"/>
                <a:gd name="connsiteX172" fmla="*/ 23558 w 261280"/>
                <a:gd name="connsiteY172" fmla="*/ 91032 h 133919"/>
                <a:gd name="connsiteX173" fmla="*/ 18852 w 261280"/>
                <a:gd name="connsiteY173" fmla="*/ 91586 h 133919"/>
                <a:gd name="connsiteX174" fmla="*/ 16498 w 261280"/>
                <a:gd name="connsiteY174" fmla="*/ 91586 h 133919"/>
                <a:gd name="connsiteX175" fmla="*/ 11584 w 261280"/>
                <a:gd name="connsiteY175" fmla="*/ 90617 h 133919"/>
                <a:gd name="connsiteX176" fmla="*/ 7501 w 261280"/>
                <a:gd name="connsiteY176" fmla="*/ 88957 h 133919"/>
                <a:gd name="connsiteX177" fmla="*/ 5217 w 261280"/>
                <a:gd name="connsiteY177" fmla="*/ 86052 h 133919"/>
                <a:gd name="connsiteX178" fmla="*/ 5701 w 261280"/>
                <a:gd name="connsiteY178" fmla="*/ 81348 h 133919"/>
                <a:gd name="connsiteX179" fmla="*/ 7985 w 261280"/>
                <a:gd name="connsiteY179" fmla="*/ 77198 h 133919"/>
                <a:gd name="connsiteX180" fmla="*/ 11100 w 261280"/>
                <a:gd name="connsiteY180" fmla="*/ 74569 h 133919"/>
                <a:gd name="connsiteX181" fmla="*/ 14976 w 261280"/>
                <a:gd name="connsiteY181" fmla="*/ 73116 h 133919"/>
                <a:gd name="connsiteX182" fmla="*/ 19613 w 261280"/>
                <a:gd name="connsiteY182" fmla="*/ 72563 h 133919"/>
                <a:gd name="connsiteX183" fmla="*/ 29995 w 261280"/>
                <a:gd name="connsiteY183" fmla="*/ 72355 h 133919"/>
                <a:gd name="connsiteX184" fmla="*/ 34909 w 261280"/>
                <a:gd name="connsiteY184" fmla="*/ 71664 h 133919"/>
                <a:gd name="connsiteX185" fmla="*/ 39892 w 261280"/>
                <a:gd name="connsiteY185" fmla="*/ 69934 h 133919"/>
                <a:gd name="connsiteX186" fmla="*/ 49304 w 261280"/>
                <a:gd name="connsiteY186" fmla="*/ 65507 h 133919"/>
                <a:gd name="connsiteX187" fmla="*/ 53665 w 261280"/>
                <a:gd name="connsiteY187" fmla="*/ 62325 h 133919"/>
                <a:gd name="connsiteX188" fmla="*/ 55879 w 261280"/>
                <a:gd name="connsiteY188" fmla="*/ 58313 h 133919"/>
                <a:gd name="connsiteX189" fmla="*/ 32140 w 261280"/>
                <a:gd name="connsiteY189" fmla="*/ 64954 h 133919"/>
                <a:gd name="connsiteX190" fmla="*/ 18921 w 261280"/>
                <a:gd name="connsiteY190" fmla="*/ 65992 h 133919"/>
                <a:gd name="connsiteX191" fmla="*/ 14422 w 261280"/>
                <a:gd name="connsiteY191" fmla="*/ 60665 h 133919"/>
                <a:gd name="connsiteX192" fmla="*/ 21274 w 261280"/>
                <a:gd name="connsiteY192" fmla="*/ 53886 h 133919"/>
                <a:gd name="connsiteX193" fmla="*/ 34078 w 261280"/>
                <a:gd name="connsiteY193" fmla="*/ 51119 h 133919"/>
                <a:gd name="connsiteX194" fmla="*/ 48059 w 261280"/>
                <a:gd name="connsiteY194" fmla="*/ 49874 h 133919"/>
                <a:gd name="connsiteX195" fmla="*/ 58510 w 261280"/>
                <a:gd name="connsiteY195" fmla="*/ 47799 h 133919"/>
                <a:gd name="connsiteX196" fmla="*/ 28680 w 261280"/>
                <a:gd name="connsiteY196" fmla="*/ 48283 h 133919"/>
                <a:gd name="connsiteX197" fmla="*/ 26050 w 261280"/>
                <a:gd name="connsiteY197" fmla="*/ 47661 h 133919"/>
                <a:gd name="connsiteX198" fmla="*/ 24388 w 261280"/>
                <a:gd name="connsiteY198" fmla="*/ 46277 h 133919"/>
                <a:gd name="connsiteX199" fmla="*/ 24112 w 261280"/>
                <a:gd name="connsiteY199" fmla="*/ 45032 h 133919"/>
                <a:gd name="connsiteX200" fmla="*/ 24596 w 261280"/>
                <a:gd name="connsiteY200" fmla="*/ 44409 h 133919"/>
                <a:gd name="connsiteX201" fmla="*/ 25219 w 261280"/>
                <a:gd name="connsiteY201" fmla="*/ 43856 h 133919"/>
                <a:gd name="connsiteX202" fmla="*/ 25565 w 261280"/>
                <a:gd name="connsiteY202" fmla="*/ 42818 h 133919"/>
                <a:gd name="connsiteX203" fmla="*/ 25288 w 261280"/>
                <a:gd name="connsiteY203" fmla="*/ 39360 h 133919"/>
                <a:gd name="connsiteX204" fmla="*/ 31656 w 261280"/>
                <a:gd name="connsiteY204" fmla="*/ 33342 h 133919"/>
                <a:gd name="connsiteX205" fmla="*/ 41968 w 261280"/>
                <a:gd name="connsiteY205" fmla="*/ 32373 h 133919"/>
                <a:gd name="connsiteX206" fmla="*/ 53388 w 261280"/>
                <a:gd name="connsiteY206" fmla="*/ 33480 h 133919"/>
                <a:gd name="connsiteX207" fmla="*/ 62939 w 261280"/>
                <a:gd name="connsiteY207" fmla="*/ 33687 h 133919"/>
                <a:gd name="connsiteX208" fmla="*/ 57887 w 261280"/>
                <a:gd name="connsiteY208" fmla="*/ 32373 h 133919"/>
                <a:gd name="connsiteX209" fmla="*/ 45152 w 261280"/>
                <a:gd name="connsiteY209" fmla="*/ 31197 h 133919"/>
                <a:gd name="connsiteX210" fmla="*/ 41414 w 261280"/>
                <a:gd name="connsiteY210" fmla="*/ 29122 h 133919"/>
                <a:gd name="connsiteX211" fmla="*/ 41691 w 261280"/>
                <a:gd name="connsiteY211" fmla="*/ 24557 h 133919"/>
                <a:gd name="connsiteX212" fmla="*/ 46744 w 261280"/>
                <a:gd name="connsiteY212" fmla="*/ 21444 h 133919"/>
                <a:gd name="connsiteX213" fmla="*/ 53180 w 261280"/>
                <a:gd name="connsiteY213" fmla="*/ 19576 h 133919"/>
                <a:gd name="connsiteX214" fmla="*/ 57541 w 261280"/>
                <a:gd name="connsiteY214" fmla="*/ 18815 h 133919"/>
                <a:gd name="connsiteX215" fmla="*/ 62870 w 261280"/>
                <a:gd name="connsiteY215" fmla="*/ 18193 h 133919"/>
                <a:gd name="connsiteX216" fmla="*/ 68338 w 261280"/>
                <a:gd name="connsiteY216" fmla="*/ 18469 h 133919"/>
                <a:gd name="connsiteX217" fmla="*/ 73182 w 261280"/>
                <a:gd name="connsiteY217" fmla="*/ 20060 h 133919"/>
                <a:gd name="connsiteX218" fmla="*/ 76712 w 261280"/>
                <a:gd name="connsiteY218" fmla="*/ 23657 h 133919"/>
                <a:gd name="connsiteX219" fmla="*/ 78165 w 261280"/>
                <a:gd name="connsiteY219" fmla="*/ 27739 h 133919"/>
                <a:gd name="connsiteX220" fmla="*/ 79273 w 261280"/>
                <a:gd name="connsiteY220" fmla="*/ 29675 h 133919"/>
                <a:gd name="connsiteX221" fmla="*/ 81211 w 261280"/>
                <a:gd name="connsiteY221" fmla="*/ 31128 h 133919"/>
                <a:gd name="connsiteX222" fmla="*/ 83910 w 261280"/>
                <a:gd name="connsiteY222" fmla="*/ 31681 h 133919"/>
                <a:gd name="connsiteX223" fmla="*/ 86817 w 261280"/>
                <a:gd name="connsiteY223" fmla="*/ 31266 h 133919"/>
                <a:gd name="connsiteX224" fmla="*/ 92631 w 261280"/>
                <a:gd name="connsiteY224" fmla="*/ 29883 h 133919"/>
                <a:gd name="connsiteX225" fmla="*/ 98237 w 261280"/>
                <a:gd name="connsiteY225" fmla="*/ 29883 h 133919"/>
                <a:gd name="connsiteX226" fmla="*/ 103081 w 261280"/>
                <a:gd name="connsiteY226" fmla="*/ 31266 h 133919"/>
                <a:gd name="connsiteX227" fmla="*/ 107511 w 261280"/>
                <a:gd name="connsiteY227" fmla="*/ 33757 h 133919"/>
                <a:gd name="connsiteX228" fmla="*/ 119346 w 261280"/>
                <a:gd name="connsiteY228" fmla="*/ 42057 h 133919"/>
                <a:gd name="connsiteX229" fmla="*/ 121422 w 261280"/>
                <a:gd name="connsiteY229" fmla="*/ 43994 h 133919"/>
                <a:gd name="connsiteX230" fmla="*/ 123014 w 261280"/>
                <a:gd name="connsiteY230" fmla="*/ 46139 h 133919"/>
                <a:gd name="connsiteX231" fmla="*/ 122668 w 261280"/>
                <a:gd name="connsiteY231" fmla="*/ 46623 h 133919"/>
                <a:gd name="connsiteX232" fmla="*/ 121353 w 261280"/>
                <a:gd name="connsiteY232" fmla="*/ 47107 h 133919"/>
                <a:gd name="connsiteX233" fmla="*/ 119969 w 261280"/>
                <a:gd name="connsiteY233" fmla="*/ 49182 h 133919"/>
                <a:gd name="connsiteX234" fmla="*/ 120938 w 261280"/>
                <a:gd name="connsiteY234" fmla="*/ 50912 h 133919"/>
                <a:gd name="connsiteX235" fmla="*/ 128482 w 261280"/>
                <a:gd name="connsiteY235" fmla="*/ 52364 h 133919"/>
                <a:gd name="connsiteX236" fmla="*/ 131666 w 261280"/>
                <a:gd name="connsiteY236" fmla="*/ 54439 h 133919"/>
                <a:gd name="connsiteX237" fmla="*/ 133742 w 261280"/>
                <a:gd name="connsiteY237" fmla="*/ 58867 h 133919"/>
                <a:gd name="connsiteX238" fmla="*/ 135472 w 261280"/>
                <a:gd name="connsiteY238" fmla="*/ 63363 h 133919"/>
                <a:gd name="connsiteX239" fmla="*/ 138033 w 261280"/>
                <a:gd name="connsiteY239" fmla="*/ 66822 h 133919"/>
                <a:gd name="connsiteX240" fmla="*/ 142809 w 261280"/>
                <a:gd name="connsiteY240" fmla="*/ 68482 h 133919"/>
                <a:gd name="connsiteX241" fmla="*/ 163018 w 261280"/>
                <a:gd name="connsiteY241" fmla="*/ 69104 h 133919"/>
                <a:gd name="connsiteX242" fmla="*/ 174507 w 261280"/>
                <a:gd name="connsiteY242" fmla="*/ 71041 h 133919"/>
                <a:gd name="connsiteX243" fmla="*/ 180321 w 261280"/>
                <a:gd name="connsiteY243" fmla="*/ 70834 h 133919"/>
                <a:gd name="connsiteX244" fmla="*/ 184197 w 261280"/>
                <a:gd name="connsiteY244" fmla="*/ 68067 h 133919"/>
                <a:gd name="connsiteX245" fmla="*/ 185373 w 261280"/>
                <a:gd name="connsiteY245" fmla="*/ 62464 h 133919"/>
                <a:gd name="connsiteX246" fmla="*/ 182882 w 261280"/>
                <a:gd name="connsiteY246" fmla="*/ 58521 h 133919"/>
                <a:gd name="connsiteX247" fmla="*/ 178383 w 261280"/>
                <a:gd name="connsiteY247" fmla="*/ 55616 h 133919"/>
                <a:gd name="connsiteX248" fmla="*/ 168555 w 261280"/>
                <a:gd name="connsiteY248" fmla="*/ 50981 h 133919"/>
                <a:gd name="connsiteX249" fmla="*/ 166202 w 261280"/>
                <a:gd name="connsiteY249" fmla="*/ 49251 h 133919"/>
                <a:gd name="connsiteX250" fmla="*/ 165233 w 261280"/>
                <a:gd name="connsiteY250" fmla="*/ 46969 h 133919"/>
                <a:gd name="connsiteX251" fmla="*/ 166340 w 261280"/>
                <a:gd name="connsiteY251" fmla="*/ 45032 h 133919"/>
                <a:gd name="connsiteX252" fmla="*/ 168763 w 261280"/>
                <a:gd name="connsiteY252" fmla="*/ 43856 h 133919"/>
                <a:gd name="connsiteX253" fmla="*/ 171462 w 261280"/>
                <a:gd name="connsiteY253" fmla="*/ 42749 h 133919"/>
                <a:gd name="connsiteX254" fmla="*/ 173538 w 261280"/>
                <a:gd name="connsiteY254" fmla="*/ 41158 h 133919"/>
                <a:gd name="connsiteX255" fmla="*/ 172431 w 261280"/>
                <a:gd name="connsiteY255" fmla="*/ 34725 h 133919"/>
                <a:gd name="connsiteX256" fmla="*/ 156789 w 261280"/>
                <a:gd name="connsiteY256" fmla="*/ 26563 h 133919"/>
                <a:gd name="connsiteX257" fmla="*/ 158866 w 261280"/>
                <a:gd name="connsiteY257" fmla="*/ 20960 h 133919"/>
                <a:gd name="connsiteX258" fmla="*/ 165302 w 261280"/>
                <a:gd name="connsiteY258" fmla="*/ 16878 h 133919"/>
                <a:gd name="connsiteX259" fmla="*/ 167378 w 261280"/>
                <a:gd name="connsiteY259" fmla="*/ 15218 h 133919"/>
                <a:gd name="connsiteX260" fmla="*/ 173400 w 261280"/>
                <a:gd name="connsiteY260" fmla="*/ 9477 h 133919"/>
                <a:gd name="connsiteX261" fmla="*/ 175615 w 261280"/>
                <a:gd name="connsiteY261" fmla="*/ 7817 h 133919"/>
                <a:gd name="connsiteX262" fmla="*/ 179490 w 261280"/>
                <a:gd name="connsiteY262" fmla="*/ 6226 h 133919"/>
                <a:gd name="connsiteX263" fmla="*/ 184474 w 261280"/>
                <a:gd name="connsiteY263" fmla="*/ 5188 h 133919"/>
                <a:gd name="connsiteX264" fmla="*/ 184474 w 261280"/>
                <a:gd name="connsiteY264" fmla="*/ 0 h 133919"/>
                <a:gd name="connsiteX265" fmla="*/ 183436 w 261280"/>
                <a:gd name="connsiteY265" fmla="*/ 138 h 133919"/>
                <a:gd name="connsiteX266" fmla="*/ 178452 w 261280"/>
                <a:gd name="connsiteY266" fmla="*/ 1176 h 133919"/>
                <a:gd name="connsiteX267" fmla="*/ 177483 w 261280"/>
                <a:gd name="connsiteY267" fmla="*/ 1453 h 133919"/>
                <a:gd name="connsiteX268" fmla="*/ 173607 w 261280"/>
                <a:gd name="connsiteY268" fmla="*/ 3044 h 133919"/>
                <a:gd name="connsiteX269" fmla="*/ 172500 w 261280"/>
                <a:gd name="connsiteY269" fmla="*/ 3666 h 133919"/>
                <a:gd name="connsiteX270" fmla="*/ 170285 w 261280"/>
                <a:gd name="connsiteY270" fmla="*/ 5326 h 133919"/>
                <a:gd name="connsiteX271" fmla="*/ 169801 w 261280"/>
                <a:gd name="connsiteY271" fmla="*/ 5741 h 133919"/>
                <a:gd name="connsiteX272" fmla="*/ 163918 w 261280"/>
                <a:gd name="connsiteY272" fmla="*/ 11344 h 133919"/>
                <a:gd name="connsiteX273" fmla="*/ 162257 w 261280"/>
                <a:gd name="connsiteY273" fmla="*/ 12659 h 133919"/>
                <a:gd name="connsiteX274" fmla="*/ 156028 w 261280"/>
                <a:gd name="connsiteY274" fmla="*/ 16602 h 133919"/>
                <a:gd name="connsiteX275" fmla="*/ 153952 w 261280"/>
                <a:gd name="connsiteY275" fmla="*/ 19161 h 133919"/>
                <a:gd name="connsiteX276" fmla="*/ 151875 w 261280"/>
                <a:gd name="connsiteY276" fmla="*/ 24764 h 133919"/>
                <a:gd name="connsiteX277" fmla="*/ 154367 w 261280"/>
                <a:gd name="connsiteY277" fmla="*/ 31197 h 133919"/>
                <a:gd name="connsiteX278" fmla="*/ 167725 w 261280"/>
                <a:gd name="connsiteY278" fmla="*/ 38184 h 133919"/>
                <a:gd name="connsiteX279" fmla="*/ 167725 w 261280"/>
                <a:gd name="connsiteY279" fmla="*/ 38668 h 133919"/>
                <a:gd name="connsiteX280" fmla="*/ 166825 w 261280"/>
                <a:gd name="connsiteY280" fmla="*/ 39083 h 133919"/>
                <a:gd name="connsiteX281" fmla="*/ 166479 w 261280"/>
                <a:gd name="connsiteY281" fmla="*/ 39221 h 133919"/>
                <a:gd name="connsiteX282" fmla="*/ 164056 w 261280"/>
                <a:gd name="connsiteY282" fmla="*/ 40397 h 133919"/>
                <a:gd name="connsiteX283" fmla="*/ 161842 w 261280"/>
                <a:gd name="connsiteY283" fmla="*/ 42473 h 133919"/>
                <a:gd name="connsiteX284" fmla="*/ 160734 w 261280"/>
                <a:gd name="connsiteY284" fmla="*/ 44409 h 133919"/>
                <a:gd name="connsiteX285" fmla="*/ 160457 w 261280"/>
                <a:gd name="connsiteY285" fmla="*/ 48975 h 133919"/>
                <a:gd name="connsiteX286" fmla="*/ 161426 w 261280"/>
                <a:gd name="connsiteY286" fmla="*/ 51258 h 133919"/>
                <a:gd name="connsiteX287" fmla="*/ 163087 w 261280"/>
                <a:gd name="connsiteY287" fmla="*/ 53333 h 133919"/>
                <a:gd name="connsiteX288" fmla="*/ 165441 w 261280"/>
                <a:gd name="connsiteY288" fmla="*/ 55062 h 133919"/>
                <a:gd name="connsiteX289" fmla="*/ 166340 w 261280"/>
                <a:gd name="connsiteY289" fmla="*/ 55616 h 133919"/>
                <a:gd name="connsiteX290" fmla="*/ 175891 w 261280"/>
                <a:gd name="connsiteY290" fmla="*/ 60112 h 133919"/>
                <a:gd name="connsiteX291" fmla="*/ 179144 w 261280"/>
                <a:gd name="connsiteY291" fmla="*/ 62187 h 133919"/>
                <a:gd name="connsiteX292" fmla="*/ 179906 w 261280"/>
                <a:gd name="connsiteY292" fmla="*/ 63432 h 133919"/>
                <a:gd name="connsiteX293" fmla="*/ 179560 w 261280"/>
                <a:gd name="connsiteY293" fmla="*/ 65023 h 133919"/>
                <a:gd name="connsiteX294" fmla="*/ 178660 w 261280"/>
                <a:gd name="connsiteY294" fmla="*/ 65646 h 133919"/>
                <a:gd name="connsiteX295" fmla="*/ 174922 w 261280"/>
                <a:gd name="connsiteY295" fmla="*/ 65784 h 133919"/>
                <a:gd name="connsiteX296" fmla="*/ 163987 w 261280"/>
                <a:gd name="connsiteY296" fmla="*/ 63916 h 133919"/>
                <a:gd name="connsiteX297" fmla="*/ 163295 w 261280"/>
                <a:gd name="connsiteY297" fmla="*/ 63847 h 133919"/>
                <a:gd name="connsiteX298" fmla="*/ 143847 w 261280"/>
                <a:gd name="connsiteY298" fmla="*/ 63294 h 133919"/>
                <a:gd name="connsiteX299" fmla="*/ 141355 w 261280"/>
                <a:gd name="connsiteY299" fmla="*/ 62394 h 133919"/>
                <a:gd name="connsiteX300" fmla="*/ 140109 w 261280"/>
                <a:gd name="connsiteY300" fmla="*/ 60734 h 133919"/>
                <a:gd name="connsiteX301" fmla="*/ 138656 w 261280"/>
                <a:gd name="connsiteY301" fmla="*/ 56930 h 133919"/>
                <a:gd name="connsiteX302" fmla="*/ 138518 w 261280"/>
                <a:gd name="connsiteY302" fmla="*/ 56584 h 133919"/>
                <a:gd name="connsiteX303" fmla="*/ 136441 w 261280"/>
                <a:gd name="connsiteY303" fmla="*/ 52157 h 133919"/>
                <a:gd name="connsiteX304" fmla="*/ 134572 w 261280"/>
                <a:gd name="connsiteY304" fmla="*/ 50012 h 133919"/>
                <a:gd name="connsiteX305" fmla="*/ 131389 w 261280"/>
                <a:gd name="connsiteY305" fmla="*/ 47937 h 133919"/>
                <a:gd name="connsiteX306" fmla="*/ 129520 w 261280"/>
                <a:gd name="connsiteY306" fmla="*/ 47176 h 133919"/>
                <a:gd name="connsiteX307" fmla="*/ 128136 w 261280"/>
                <a:gd name="connsiteY307" fmla="*/ 46900 h 133919"/>
                <a:gd name="connsiteX308" fmla="*/ 127167 w 261280"/>
                <a:gd name="connsiteY308" fmla="*/ 42888 h 133919"/>
                <a:gd name="connsiteX309" fmla="*/ 125575 w 261280"/>
                <a:gd name="connsiteY309" fmla="*/ 40743 h 133919"/>
                <a:gd name="connsiteX310" fmla="*/ 124952 w 261280"/>
                <a:gd name="connsiteY310" fmla="*/ 40121 h 133919"/>
                <a:gd name="connsiteX311" fmla="*/ 122876 w 261280"/>
                <a:gd name="connsiteY311" fmla="*/ 38184 h 133919"/>
                <a:gd name="connsiteX312" fmla="*/ 122322 w 261280"/>
                <a:gd name="connsiteY312" fmla="*/ 37769 h 133919"/>
                <a:gd name="connsiteX313" fmla="*/ 110487 w 261280"/>
                <a:gd name="connsiteY313" fmla="*/ 29468 h 133919"/>
                <a:gd name="connsiteX314" fmla="*/ 110072 w 261280"/>
                <a:gd name="connsiteY314" fmla="*/ 29191 h 133919"/>
                <a:gd name="connsiteX315" fmla="*/ 105642 w 261280"/>
                <a:gd name="connsiteY315" fmla="*/ 26701 h 133919"/>
                <a:gd name="connsiteX316" fmla="*/ 104466 w 261280"/>
                <a:gd name="connsiteY316" fmla="*/ 26217 h 133919"/>
                <a:gd name="connsiteX317" fmla="*/ 99621 w 261280"/>
                <a:gd name="connsiteY317" fmla="*/ 24902 h 133919"/>
                <a:gd name="connsiteX318" fmla="*/ 98306 w 261280"/>
                <a:gd name="connsiteY318" fmla="*/ 24695 h 133919"/>
                <a:gd name="connsiteX319" fmla="*/ 92700 w 261280"/>
                <a:gd name="connsiteY319" fmla="*/ 24695 h 133919"/>
                <a:gd name="connsiteX320" fmla="*/ 92700 w 261280"/>
                <a:gd name="connsiteY320" fmla="*/ 24695 h 133919"/>
                <a:gd name="connsiteX321" fmla="*/ 91523 w 261280"/>
                <a:gd name="connsiteY321" fmla="*/ 24833 h 133919"/>
                <a:gd name="connsiteX322" fmla="*/ 85917 w 261280"/>
                <a:gd name="connsiteY322" fmla="*/ 26148 h 133919"/>
                <a:gd name="connsiteX323" fmla="*/ 84118 w 261280"/>
                <a:gd name="connsiteY323" fmla="*/ 26424 h 133919"/>
                <a:gd name="connsiteX324" fmla="*/ 83495 w 261280"/>
                <a:gd name="connsiteY324" fmla="*/ 26286 h 133919"/>
                <a:gd name="connsiteX325" fmla="*/ 83356 w 261280"/>
                <a:gd name="connsiteY325" fmla="*/ 26148 h 133919"/>
                <a:gd name="connsiteX326" fmla="*/ 83010 w 261280"/>
                <a:gd name="connsiteY326" fmla="*/ 25525 h 133919"/>
                <a:gd name="connsiteX327" fmla="*/ 81695 w 261280"/>
                <a:gd name="connsiteY327" fmla="*/ 21859 h 133919"/>
                <a:gd name="connsiteX328" fmla="*/ 80519 w 261280"/>
                <a:gd name="connsiteY328" fmla="*/ 19991 h 133919"/>
                <a:gd name="connsiteX329" fmla="*/ 76989 w 261280"/>
                <a:gd name="connsiteY329" fmla="*/ 16394 h 133919"/>
                <a:gd name="connsiteX330" fmla="*/ 74913 w 261280"/>
                <a:gd name="connsiteY330" fmla="*/ 15080 h 133919"/>
                <a:gd name="connsiteX331" fmla="*/ 70068 w 261280"/>
                <a:gd name="connsiteY331" fmla="*/ 13489 h 133919"/>
                <a:gd name="connsiteX332" fmla="*/ 68684 w 261280"/>
                <a:gd name="connsiteY332" fmla="*/ 13212 h 133919"/>
                <a:gd name="connsiteX333" fmla="*/ 63216 w 261280"/>
                <a:gd name="connsiteY333" fmla="*/ 12935 h 133919"/>
                <a:gd name="connsiteX334" fmla="*/ 63008 w 261280"/>
                <a:gd name="connsiteY334" fmla="*/ 12935 h 133919"/>
                <a:gd name="connsiteX335" fmla="*/ 62385 w 261280"/>
                <a:gd name="connsiteY335" fmla="*/ 12935 h 133919"/>
                <a:gd name="connsiteX336" fmla="*/ 57056 w 261280"/>
                <a:gd name="connsiteY336" fmla="*/ 13558 h 133919"/>
                <a:gd name="connsiteX337" fmla="*/ 52350 w 261280"/>
                <a:gd name="connsiteY337" fmla="*/ 14388 h 133919"/>
                <a:gd name="connsiteX338" fmla="*/ 51796 w 261280"/>
                <a:gd name="connsiteY338" fmla="*/ 14526 h 133919"/>
                <a:gd name="connsiteX339" fmla="*/ 45359 w 261280"/>
                <a:gd name="connsiteY339" fmla="*/ 16394 h 133919"/>
                <a:gd name="connsiteX340" fmla="*/ 44114 w 261280"/>
                <a:gd name="connsiteY340" fmla="*/ 16947 h 133919"/>
                <a:gd name="connsiteX341" fmla="*/ 39061 w 261280"/>
                <a:gd name="connsiteY341" fmla="*/ 20060 h 133919"/>
                <a:gd name="connsiteX342" fmla="*/ 36570 w 261280"/>
                <a:gd name="connsiteY342" fmla="*/ 24142 h 133919"/>
                <a:gd name="connsiteX343" fmla="*/ 36362 w 261280"/>
                <a:gd name="connsiteY343" fmla="*/ 27531 h 133919"/>
                <a:gd name="connsiteX344" fmla="*/ 31240 w 261280"/>
                <a:gd name="connsiteY344" fmla="*/ 28015 h 133919"/>
                <a:gd name="connsiteX345" fmla="*/ 28126 w 261280"/>
                <a:gd name="connsiteY345" fmla="*/ 29399 h 133919"/>
                <a:gd name="connsiteX346" fmla="*/ 21759 w 261280"/>
                <a:gd name="connsiteY346" fmla="*/ 35417 h 133919"/>
                <a:gd name="connsiteX347" fmla="*/ 20167 w 261280"/>
                <a:gd name="connsiteY347" fmla="*/ 39636 h 133919"/>
                <a:gd name="connsiteX348" fmla="*/ 20305 w 261280"/>
                <a:gd name="connsiteY348" fmla="*/ 41366 h 133919"/>
                <a:gd name="connsiteX349" fmla="*/ 20028 w 261280"/>
                <a:gd name="connsiteY349" fmla="*/ 41712 h 133919"/>
                <a:gd name="connsiteX350" fmla="*/ 19128 w 261280"/>
                <a:gd name="connsiteY350" fmla="*/ 46070 h 133919"/>
                <a:gd name="connsiteX351" fmla="*/ 19405 w 261280"/>
                <a:gd name="connsiteY351" fmla="*/ 47315 h 133919"/>
                <a:gd name="connsiteX352" fmla="*/ 19959 w 261280"/>
                <a:gd name="connsiteY352" fmla="*/ 48767 h 133919"/>
                <a:gd name="connsiteX353" fmla="*/ 17675 w 261280"/>
                <a:gd name="connsiteY353" fmla="*/ 50082 h 133919"/>
                <a:gd name="connsiteX354" fmla="*/ 10823 w 261280"/>
                <a:gd name="connsiteY354" fmla="*/ 56861 h 133919"/>
                <a:gd name="connsiteX355" fmla="*/ 10477 w 261280"/>
                <a:gd name="connsiteY355" fmla="*/ 63847 h 133919"/>
                <a:gd name="connsiteX356" fmla="*/ 13938 w 261280"/>
                <a:gd name="connsiteY356" fmla="*/ 67998 h 133919"/>
                <a:gd name="connsiteX357" fmla="*/ 13107 w 261280"/>
                <a:gd name="connsiteY357" fmla="*/ 68205 h 133919"/>
                <a:gd name="connsiteX358" fmla="*/ 9231 w 261280"/>
                <a:gd name="connsiteY358" fmla="*/ 69658 h 133919"/>
                <a:gd name="connsiteX359" fmla="*/ 7709 w 261280"/>
                <a:gd name="connsiteY359" fmla="*/ 70557 h 133919"/>
                <a:gd name="connsiteX360" fmla="*/ 4594 w 261280"/>
                <a:gd name="connsiteY360" fmla="*/ 73186 h 133919"/>
                <a:gd name="connsiteX361" fmla="*/ 3418 w 261280"/>
                <a:gd name="connsiteY361" fmla="*/ 74638 h 133919"/>
                <a:gd name="connsiteX362" fmla="*/ 1134 w 261280"/>
                <a:gd name="connsiteY362" fmla="*/ 78789 h 133919"/>
                <a:gd name="connsiteX363" fmla="*/ 511 w 261280"/>
                <a:gd name="connsiteY363" fmla="*/ 80725 h 133919"/>
                <a:gd name="connsiteX364" fmla="*/ 26 w 261280"/>
                <a:gd name="connsiteY364" fmla="*/ 85429 h 133919"/>
                <a:gd name="connsiteX365" fmla="*/ 1134 w 261280"/>
                <a:gd name="connsiteY365" fmla="*/ 89234 h 133919"/>
                <a:gd name="connsiteX366" fmla="*/ 3418 w 261280"/>
                <a:gd name="connsiteY366" fmla="*/ 92139 h 133919"/>
                <a:gd name="connsiteX367" fmla="*/ 5563 w 261280"/>
                <a:gd name="connsiteY367" fmla="*/ 93730 h 133919"/>
                <a:gd name="connsiteX368" fmla="*/ 9647 w 261280"/>
                <a:gd name="connsiteY368" fmla="*/ 95390 h 133919"/>
                <a:gd name="connsiteX369" fmla="*/ 10685 w 261280"/>
                <a:gd name="connsiteY369" fmla="*/ 95667 h 133919"/>
                <a:gd name="connsiteX370" fmla="*/ 15599 w 261280"/>
                <a:gd name="connsiteY370" fmla="*/ 96566 h 133919"/>
                <a:gd name="connsiteX371" fmla="*/ 16360 w 261280"/>
                <a:gd name="connsiteY371" fmla="*/ 96635 h 133919"/>
                <a:gd name="connsiteX372" fmla="*/ 18713 w 261280"/>
                <a:gd name="connsiteY372" fmla="*/ 96635 h 133919"/>
                <a:gd name="connsiteX373" fmla="*/ 18852 w 261280"/>
                <a:gd name="connsiteY373" fmla="*/ 96704 h 133919"/>
                <a:gd name="connsiteX374" fmla="*/ 19544 w 261280"/>
                <a:gd name="connsiteY374" fmla="*/ 96704 h 133919"/>
                <a:gd name="connsiteX375" fmla="*/ 23835 w 261280"/>
                <a:gd name="connsiteY375" fmla="*/ 96151 h 133919"/>
                <a:gd name="connsiteX376" fmla="*/ 24942 w 261280"/>
                <a:gd name="connsiteY376" fmla="*/ 96151 h 133919"/>
                <a:gd name="connsiteX377" fmla="*/ 25842 w 261280"/>
                <a:gd name="connsiteY377" fmla="*/ 96497 h 133919"/>
                <a:gd name="connsiteX378" fmla="*/ 26811 w 261280"/>
                <a:gd name="connsiteY378" fmla="*/ 97327 h 133919"/>
                <a:gd name="connsiteX379" fmla="*/ 28403 w 261280"/>
                <a:gd name="connsiteY379" fmla="*/ 99056 h 133919"/>
                <a:gd name="connsiteX380" fmla="*/ 28818 w 261280"/>
                <a:gd name="connsiteY380" fmla="*/ 99471 h 133919"/>
                <a:gd name="connsiteX381" fmla="*/ 31102 w 261280"/>
                <a:gd name="connsiteY381" fmla="*/ 101477 h 133919"/>
                <a:gd name="connsiteX382" fmla="*/ 31863 w 261280"/>
                <a:gd name="connsiteY382" fmla="*/ 102031 h 133919"/>
                <a:gd name="connsiteX383" fmla="*/ 36085 w 261280"/>
                <a:gd name="connsiteY383" fmla="*/ 104590 h 133919"/>
                <a:gd name="connsiteX384" fmla="*/ 36570 w 261280"/>
                <a:gd name="connsiteY384" fmla="*/ 104867 h 133919"/>
                <a:gd name="connsiteX385" fmla="*/ 39130 w 261280"/>
                <a:gd name="connsiteY385" fmla="*/ 106043 h 133919"/>
                <a:gd name="connsiteX386" fmla="*/ 40307 w 261280"/>
                <a:gd name="connsiteY386" fmla="*/ 106389 h 133919"/>
                <a:gd name="connsiteX387" fmla="*/ 42176 w 261280"/>
                <a:gd name="connsiteY387" fmla="*/ 106735 h 133919"/>
                <a:gd name="connsiteX388" fmla="*/ 43145 w 261280"/>
                <a:gd name="connsiteY388" fmla="*/ 106804 h 133919"/>
                <a:gd name="connsiteX389" fmla="*/ 45775 w 261280"/>
                <a:gd name="connsiteY389" fmla="*/ 106112 h 133919"/>
                <a:gd name="connsiteX390" fmla="*/ 47643 w 261280"/>
                <a:gd name="connsiteY390" fmla="*/ 105005 h 133919"/>
                <a:gd name="connsiteX391" fmla="*/ 49581 w 261280"/>
                <a:gd name="connsiteY391" fmla="*/ 102999 h 133919"/>
                <a:gd name="connsiteX392" fmla="*/ 50550 w 261280"/>
                <a:gd name="connsiteY392" fmla="*/ 101270 h 133919"/>
                <a:gd name="connsiteX393" fmla="*/ 50758 w 261280"/>
                <a:gd name="connsiteY393" fmla="*/ 100855 h 133919"/>
                <a:gd name="connsiteX394" fmla="*/ 51935 w 261280"/>
                <a:gd name="connsiteY394" fmla="*/ 102446 h 133919"/>
                <a:gd name="connsiteX395" fmla="*/ 53457 w 261280"/>
                <a:gd name="connsiteY395" fmla="*/ 103829 h 133919"/>
                <a:gd name="connsiteX396" fmla="*/ 56295 w 261280"/>
                <a:gd name="connsiteY396" fmla="*/ 105490 h 133919"/>
                <a:gd name="connsiteX397" fmla="*/ 58925 w 261280"/>
                <a:gd name="connsiteY397" fmla="*/ 106181 h 133919"/>
                <a:gd name="connsiteX398" fmla="*/ 59963 w 261280"/>
                <a:gd name="connsiteY398" fmla="*/ 106043 h 133919"/>
                <a:gd name="connsiteX399" fmla="*/ 62385 w 261280"/>
                <a:gd name="connsiteY399" fmla="*/ 105559 h 133919"/>
                <a:gd name="connsiteX400" fmla="*/ 63562 w 261280"/>
                <a:gd name="connsiteY400" fmla="*/ 105144 h 133919"/>
                <a:gd name="connsiteX401" fmla="*/ 66538 w 261280"/>
                <a:gd name="connsiteY401" fmla="*/ 103691 h 133919"/>
                <a:gd name="connsiteX402" fmla="*/ 67022 w 261280"/>
                <a:gd name="connsiteY402" fmla="*/ 103414 h 133919"/>
                <a:gd name="connsiteX403" fmla="*/ 69860 w 261280"/>
                <a:gd name="connsiteY403" fmla="*/ 101685 h 133919"/>
                <a:gd name="connsiteX404" fmla="*/ 70345 w 261280"/>
                <a:gd name="connsiteY404" fmla="*/ 101339 h 133919"/>
                <a:gd name="connsiteX405" fmla="*/ 72213 w 261280"/>
                <a:gd name="connsiteY405" fmla="*/ 99887 h 133919"/>
                <a:gd name="connsiteX406" fmla="*/ 72836 w 261280"/>
                <a:gd name="connsiteY406" fmla="*/ 99333 h 133919"/>
                <a:gd name="connsiteX407" fmla="*/ 74705 w 261280"/>
                <a:gd name="connsiteY407" fmla="*/ 97327 h 133919"/>
                <a:gd name="connsiteX408" fmla="*/ 75812 w 261280"/>
                <a:gd name="connsiteY408" fmla="*/ 95529 h 133919"/>
                <a:gd name="connsiteX409" fmla="*/ 76366 w 261280"/>
                <a:gd name="connsiteY409" fmla="*/ 94007 h 133919"/>
                <a:gd name="connsiteX410" fmla="*/ 76366 w 261280"/>
                <a:gd name="connsiteY410" fmla="*/ 94007 h 133919"/>
                <a:gd name="connsiteX411" fmla="*/ 77058 w 261280"/>
                <a:gd name="connsiteY411" fmla="*/ 95114 h 133919"/>
                <a:gd name="connsiteX412" fmla="*/ 80865 w 261280"/>
                <a:gd name="connsiteY412" fmla="*/ 99610 h 133919"/>
                <a:gd name="connsiteX413" fmla="*/ 84602 w 261280"/>
                <a:gd name="connsiteY413" fmla="*/ 101477 h 133919"/>
                <a:gd name="connsiteX414" fmla="*/ 87578 w 261280"/>
                <a:gd name="connsiteY414" fmla="*/ 101616 h 133919"/>
                <a:gd name="connsiteX415" fmla="*/ 87855 w 261280"/>
                <a:gd name="connsiteY415" fmla="*/ 101616 h 133919"/>
                <a:gd name="connsiteX416" fmla="*/ 88547 w 261280"/>
                <a:gd name="connsiteY416" fmla="*/ 101616 h 133919"/>
                <a:gd name="connsiteX417" fmla="*/ 93115 w 261280"/>
                <a:gd name="connsiteY417" fmla="*/ 100993 h 133919"/>
                <a:gd name="connsiteX418" fmla="*/ 92284 w 261280"/>
                <a:gd name="connsiteY418" fmla="*/ 101339 h 133919"/>
                <a:gd name="connsiteX419" fmla="*/ 77335 w 261280"/>
                <a:gd name="connsiteY419" fmla="*/ 106043 h 133919"/>
                <a:gd name="connsiteX420" fmla="*/ 76020 w 261280"/>
                <a:gd name="connsiteY420" fmla="*/ 106665 h 133919"/>
                <a:gd name="connsiteX421" fmla="*/ 70068 w 261280"/>
                <a:gd name="connsiteY421" fmla="*/ 110678 h 133919"/>
                <a:gd name="connsiteX422" fmla="*/ 68061 w 261280"/>
                <a:gd name="connsiteY422" fmla="*/ 116557 h 133919"/>
                <a:gd name="connsiteX423" fmla="*/ 69791 w 261280"/>
                <a:gd name="connsiteY423" fmla="*/ 122022 h 133919"/>
                <a:gd name="connsiteX424" fmla="*/ 72421 w 261280"/>
                <a:gd name="connsiteY424" fmla="*/ 125066 h 133919"/>
                <a:gd name="connsiteX425" fmla="*/ 86540 w 261280"/>
                <a:gd name="connsiteY425" fmla="*/ 132260 h 133919"/>
                <a:gd name="connsiteX426" fmla="*/ 88547 w 261280"/>
                <a:gd name="connsiteY426" fmla="*/ 132813 h 133919"/>
                <a:gd name="connsiteX427" fmla="*/ 104258 w 261280"/>
                <a:gd name="connsiteY427" fmla="*/ 133920 h 133919"/>
                <a:gd name="connsiteX428" fmla="*/ 104604 w 261280"/>
                <a:gd name="connsiteY428" fmla="*/ 133920 h 133919"/>
                <a:gd name="connsiteX429" fmla="*/ 105573 w 261280"/>
                <a:gd name="connsiteY429" fmla="*/ 133851 h 133919"/>
                <a:gd name="connsiteX430" fmla="*/ 121561 w 261280"/>
                <a:gd name="connsiteY430" fmla="*/ 130876 h 133919"/>
                <a:gd name="connsiteX431" fmla="*/ 122253 w 261280"/>
                <a:gd name="connsiteY431" fmla="*/ 130669 h 133919"/>
                <a:gd name="connsiteX432" fmla="*/ 137133 w 261280"/>
                <a:gd name="connsiteY432" fmla="*/ 125688 h 133919"/>
                <a:gd name="connsiteX433" fmla="*/ 137895 w 261280"/>
                <a:gd name="connsiteY433" fmla="*/ 125342 h 133919"/>
                <a:gd name="connsiteX434" fmla="*/ 158658 w 261280"/>
                <a:gd name="connsiteY434" fmla="*/ 114551 h 133919"/>
                <a:gd name="connsiteX435" fmla="*/ 166063 w 261280"/>
                <a:gd name="connsiteY435" fmla="*/ 112476 h 133919"/>
                <a:gd name="connsiteX436" fmla="*/ 170839 w 261280"/>
                <a:gd name="connsiteY436" fmla="*/ 111438 h 133919"/>
                <a:gd name="connsiteX437" fmla="*/ 171462 w 261280"/>
                <a:gd name="connsiteY437" fmla="*/ 111300 h 133919"/>
                <a:gd name="connsiteX438" fmla="*/ 175684 w 261280"/>
                <a:gd name="connsiteY438" fmla="*/ 109847 h 133919"/>
                <a:gd name="connsiteX439" fmla="*/ 176376 w 261280"/>
                <a:gd name="connsiteY439" fmla="*/ 109571 h 133919"/>
                <a:gd name="connsiteX440" fmla="*/ 180459 w 261280"/>
                <a:gd name="connsiteY440" fmla="*/ 107496 h 133919"/>
                <a:gd name="connsiteX441" fmla="*/ 180944 w 261280"/>
                <a:gd name="connsiteY441" fmla="*/ 107219 h 133919"/>
                <a:gd name="connsiteX442" fmla="*/ 185027 w 261280"/>
                <a:gd name="connsiteY442" fmla="*/ 104521 h 133919"/>
                <a:gd name="connsiteX443" fmla="*/ 186135 w 261280"/>
                <a:gd name="connsiteY443" fmla="*/ 105213 h 133919"/>
                <a:gd name="connsiteX444" fmla="*/ 190149 w 261280"/>
                <a:gd name="connsiteY444" fmla="*/ 107080 h 133919"/>
                <a:gd name="connsiteX445" fmla="*/ 191948 w 261280"/>
                <a:gd name="connsiteY445" fmla="*/ 107565 h 133919"/>
                <a:gd name="connsiteX446" fmla="*/ 195478 w 261280"/>
                <a:gd name="connsiteY446" fmla="*/ 107841 h 133919"/>
                <a:gd name="connsiteX447" fmla="*/ 195824 w 261280"/>
                <a:gd name="connsiteY447" fmla="*/ 107841 h 133919"/>
                <a:gd name="connsiteX448" fmla="*/ 197070 w 261280"/>
                <a:gd name="connsiteY448" fmla="*/ 107703 h 133919"/>
                <a:gd name="connsiteX449" fmla="*/ 204130 w 261280"/>
                <a:gd name="connsiteY449" fmla="*/ 105974 h 133919"/>
                <a:gd name="connsiteX450" fmla="*/ 207382 w 261280"/>
                <a:gd name="connsiteY450" fmla="*/ 105835 h 133919"/>
                <a:gd name="connsiteX451" fmla="*/ 210705 w 261280"/>
                <a:gd name="connsiteY451" fmla="*/ 106665 h 133919"/>
                <a:gd name="connsiteX452" fmla="*/ 214719 w 261280"/>
                <a:gd name="connsiteY452" fmla="*/ 107980 h 133919"/>
                <a:gd name="connsiteX453" fmla="*/ 215480 w 261280"/>
                <a:gd name="connsiteY453" fmla="*/ 108187 h 133919"/>
                <a:gd name="connsiteX454" fmla="*/ 219979 w 261280"/>
                <a:gd name="connsiteY454" fmla="*/ 108948 h 133919"/>
                <a:gd name="connsiteX455" fmla="*/ 220879 w 261280"/>
                <a:gd name="connsiteY455" fmla="*/ 109017 h 133919"/>
                <a:gd name="connsiteX456" fmla="*/ 221432 w 261280"/>
                <a:gd name="connsiteY456" fmla="*/ 109017 h 133919"/>
                <a:gd name="connsiteX457" fmla="*/ 225100 w 261280"/>
                <a:gd name="connsiteY457" fmla="*/ 108602 h 133919"/>
                <a:gd name="connsiteX458" fmla="*/ 226416 w 261280"/>
                <a:gd name="connsiteY458" fmla="*/ 108256 h 133919"/>
                <a:gd name="connsiteX459" fmla="*/ 229807 w 261280"/>
                <a:gd name="connsiteY459" fmla="*/ 106942 h 133919"/>
                <a:gd name="connsiteX460" fmla="*/ 230222 w 261280"/>
                <a:gd name="connsiteY460" fmla="*/ 106735 h 133919"/>
                <a:gd name="connsiteX461" fmla="*/ 236728 w 261280"/>
                <a:gd name="connsiteY461" fmla="*/ 103553 h 133919"/>
                <a:gd name="connsiteX462" fmla="*/ 244272 w 261280"/>
                <a:gd name="connsiteY462" fmla="*/ 100440 h 133919"/>
                <a:gd name="connsiteX463" fmla="*/ 245241 w 261280"/>
                <a:gd name="connsiteY463" fmla="*/ 99887 h 133919"/>
                <a:gd name="connsiteX464" fmla="*/ 248494 w 261280"/>
                <a:gd name="connsiteY464" fmla="*/ 97673 h 133919"/>
                <a:gd name="connsiteX465" fmla="*/ 249670 w 261280"/>
                <a:gd name="connsiteY465" fmla="*/ 96497 h 133919"/>
                <a:gd name="connsiteX466" fmla="*/ 252231 w 261280"/>
                <a:gd name="connsiteY466" fmla="*/ 93038 h 133919"/>
                <a:gd name="connsiteX467" fmla="*/ 252923 w 261280"/>
                <a:gd name="connsiteY467" fmla="*/ 91862 h 133919"/>
                <a:gd name="connsiteX468" fmla="*/ 254308 w 261280"/>
                <a:gd name="connsiteY468" fmla="*/ 88404 h 133919"/>
                <a:gd name="connsiteX469" fmla="*/ 254584 w 261280"/>
                <a:gd name="connsiteY469" fmla="*/ 87435 h 133919"/>
                <a:gd name="connsiteX470" fmla="*/ 256799 w 261280"/>
                <a:gd name="connsiteY470" fmla="*/ 76160 h 133919"/>
                <a:gd name="connsiteX471" fmla="*/ 260467 w 261280"/>
                <a:gd name="connsiteY471" fmla="*/ 64193 h 133919"/>
                <a:gd name="connsiteX472" fmla="*/ 260606 w 261280"/>
                <a:gd name="connsiteY472" fmla="*/ 63432 h 133919"/>
                <a:gd name="connsiteX473" fmla="*/ 261229 w 261280"/>
                <a:gd name="connsiteY473" fmla="*/ 59282 h 133919"/>
                <a:gd name="connsiteX474" fmla="*/ 261229 w 261280"/>
                <a:gd name="connsiteY474" fmla="*/ 57829 h 133919"/>
                <a:gd name="connsiteX475" fmla="*/ 260121 w 261280"/>
                <a:gd name="connsiteY475" fmla="*/ 49321 h 133919"/>
                <a:gd name="connsiteX476" fmla="*/ 259152 w 261280"/>
                <a:gd name="connsiteY476" fmla="*/ 46900 h 133919"/>
                <a:gd name="connsiteX477" fmla="*/ 255277 w 261280"/>
                <a:gd name="connsiteY477" fmla="*/ 41642 h 133919"/>
                <a:gd name="connsiteX478" fmla="*/ 253477 w 261280"/>
                <a:gd name="connsiteY478" fmla="*/ 40121 h 133919"/>
                <a:gd name="connsiteX479" fmla="*/ 247386 w 261280"/>
                <a:gd name="connsiteY479" fmla="*/ 36939 h 133919"/>
                <a:gd name="connsiteX480" fmla="*/ 246417 w 261280"/>
                <a:gd name="connsiteY480" fmla="*/ 36524 h 133919"/>
                <a:gd name="connsiteX481" fmla="*/ 238458 w 261280"/>
                <a:gd name="connsiteY481" fmla="*/ 34241 h 133919"/>
                <a:gd name="connsiteX482" fmla="*/ 237005 w 261280"/>
                <a:gd name="connsiteY482" fmla="*/ 34033 h 133919"/>
                <a:gd name="connsiteX483" fmla="*/ 236036 w 261280"/>
                <a:gd name="connsiteY483" fmla="*/ 34103 h 133919"/>
                <a:gd name="connsiteX484" fmla="*/ 231952 w 261280"/>
                <a:gd name="connsiteY484" fmla="*/ 34863 h 133919"/>
                <a:gd name="connsiteX485" fmla="*/ 230015 w 261280"/>
                <a:gd name="connsiteY485" fmla="*/ 35694 h 133919"/>
                <a:gd name="connsiteX486" fmla="*/ 226969 w 261280"/>
                <a:gd name="connsiteY486" fmla="*/ 37769 h 133919"/>
                <a:gd name="connsiteX487" fmla="*/ 225308 w 261280"/>
                <a:gd name="connsiteY487" fmla="*/ 39567 h 133919"/>
                <a:gd name="connsiteX488" fmla="*/ 223647 w 261280"/>
                <a:gd name="connsiteY488" fmla="*/ 42680 h 133919"/>
                <a:gd name="connsiteX489" fmla="*/ 223093 w 261280"/>
                <a:gd name="connsiteY489" fmla="*/ 44133 h 133919"/>
                <a:gd name="connsiteX490" fmla="*/ 220948 w 261280"/>
                <a:gd name="connsiteY490" fmla="*/ 43026 h 133919"/>
                <a:gd name="connsiteX491" fmla="*/ 219425 w 261280"/>
                <a:gd name="connsiteY491" fmla="*/ 42542 h 133919"/>
                <a:gd name="connsiteX492" fmla="*/ 217141 w 261280"/>
                <a:gd name="connsiteY492" fmla="*/ 42196 h 133919"/>
                <a:gd name="connsiteX493" fmla="*/ 216311 w 261280"/>
                <a:gd name="connsiteY493" fmla="*/ 42196 h 133919"/>
                <a:gd name="connsiteX494" fmla="*/ 216172 w 261280"/>
                <a:gd name="connsiteY494" fmla="*/ 42196 h 133919"/>
                <a:gd name="connsiteX495" fmla="*/ 214719 w 261280"/>
                <a:gd name="connsiteY495" fmla="*/ 42196 h 133919"/>
                <a:gd name="connsiteX496" fmla="*/ 213473 w 261280"/>
                <a:gd name="connsiteY496" fmla="*/ 39083 h 133919"/>
                <a:gd name="connsiteX497" fmla="*/ 210843 w 261280"/>
                <a:gd name="connsiteY497" fmla="*/ 35970 h 133919"/>
                <a:gd name="connsiteX498" fmla="*/ 207729 w 261280"/>
                <a:gd name="connsiteY498" fmla="*/ 34241 h 133919"/>
                <a:gd name="connsiteX499" fmla="*/ 205306 w 261280"/>
                <a:gd name="connsiteY499" fmla="*/ 33826 h 133919"/>
                <a:gd name="connsiteX500" fmla="*/ 204752 w 261280"/>
                <a:gd name="connsiteY500" fmla="*/ 33826 h 133919"/>
                <a:gd name="connsiteX501" fmla="*/ 205029 w 261280"/>
                <a:gd name="connsiteY501" fmla="*/ 33272 h 133919"/>
                <a:gd name="connsiteX502" fmla="*/ 205514 w 261280"/>
                <a:gd name="connsiteY502" fmla="*/ 31751 h 133919"/>
                <a:gd name="connsiteX503" fmla="*/ 205791 w 261280"/>
                <a:gd name="connsiteY503" fmla="*/ 29952 h 133919"/>
                <a:gd name="connsiteX504" fmla="*/ 205652 w 261280"/>
                <a:gd name="connsiteY504" fmla="*/ 27669 h 133919"/>
                <a:gd name="connsiteX505" fmla="*/ 205098 w 261280"/>
                <a:gd name="connsiteY505" fmla="*/ 25871 h 133919"/>
                <a:gd name="connsiteX506" fmla="*/ 204406 w 261280"/>
                <a:gd name="connsiteY506" fmla="*/ 24349 h 133919"/>
                <a:gd name="connsiteX507" fmla="*/ 202953 w 261280"/>
                <a:gd name="connsiteY507" fmla="*/ 22274 h 133919"/>
                <a:gd name="connsiteX508" fmla="*/ 202192 w 261280"/>
                <a:gd name="connsiteY508" fmla="*/ 21444 h 133919"/>
                <a:gd name="connsiteX509" fmla="*/ 201292 w 261280"/>
                <a:gd name="connsiteY509" fmla="*/ 20614 h 133919"/>
                <a:gd name="connsiteX510" fmla="*/ 200600 w 261280"/>
                <a:gd name="connsiteY510" fmla="*/ 20060 h 133919"/>
                <a:gd name="connsiteX511" fmla="*/ 198870 w 261280"/>
                <a:gd name="connsiteY511" fmla="*/ 18954 h 133919"/>
                <a:gd name="connsiteX512" fmla="*/ 198523 w 261280"/>
                <a:gd name="connsiteY512" fmla="*/ 18677 h 133919"/>
                <a:gd name="connsiteX513" fmla="*/ 198177 w 261280"/>
                <a:gd name="connsiteY513" fmla="*/ 18262 h 133919"/>
                <a:gd name="connsiteX514" fmla="*/ 198177 w 261280"/>
                <a:gd name="connsiteY514" fmla="*/ 18123 h 133919"/>
                <a:gd name="connsiteX515" fmla="*/ 196516 w 261280"/>
                <a:gd name="connsiteY515" fmla="*/ 14734 h 133919"/>
                <a:gd name="connsiteX516" fmla="*/ 196309 w 261280"/>
                <a:gd name="connsiteY516" fmla="*/ 14250 h 133919"/>
                <a:gd name="connsiteX517" fmla="*/ 196309 w 261280"/>
                <a:gd name="connsiteY517" fmla="*/ 14250 h 133919"/>
                <a:gd name="connsiteX518" fmla="*/ 196447 w 261280"/>
                <a:gd name="connsiteY518" fmla="*/ 14042 h 133919"/>
                <a:gd name="connsiteX519" fmla="*/ 197485 w 261280"/>
                <a:gd name="connsiteY519" fmla="*/ 12797 h 133919"/>
                <a:gd name="connsiteX520" fmla="*/ 197970 w 261280"/>
                <a:gd name="connsiteY520" fmla="*/ 12036 h 133919"/>
                <a:gd name="connsiteX521" fmla="*/ 198316 w 261280"/>
                <a:gd name="connsiteY521" fmla="*/ 7471 h 133919"/>
                <a:gd name="connsiteX522" fmla="*/ 197693 w 261280"/>
                <a:gd name="connsiteY522" fmla="*/ 5949 h 133919"/>
                <a:gd name="connsiteX523" fmla="*/ 195824 w 261280"/>
                <a:gd name="connsiteY523" fmla="*/ 3597 h 133919"/>
                <a:gd name="connsiteX524" fmla="*/ 192433 w 261280"/>
                <a:gd name="connsiteY524" fmla="*/ 1245 h 133919"/>
                <a:gd name="connsiteX525" fmla="*/ 189803 w 261280"/>
                <a:gd name="connsiteY525" fmla="*/ 346 h 133919"/>
                <a:gd name="connsiteX526" fmla="*/ 184889 w 261280"/>
                <a:gd name="connsiteY526" fmla="*/ 69 h 133919"/>
                <a:gd name="connsiteX527" fmla="*/ 184612 w 261280"/>
                <a:gd name="connsiteY527" fmla="*/ 69 h 133919"/>
                <a:gd name="connsiteX528" fmla="*/ 184612 w 261280"/>
                <a:gd name="connsiteY528" fmla="*/ 69 h 133919"/>
                <a:gd name="connsiteX529" fmla="*/ 108203 w 261280"/>
                <a:gd name="connsiteY529" fmla="*/ 95044 h 133919"/>
                <a:gd name="connsiteX530" fmla="*/ 108895 w 261280"/>
                <a:gd name="connsiteY530" fmla="*/ 94422 h 133919"/>
                <a:gd name="connsiteX531" fmla="*/ 109449 w 261280"/>
                <a:gd name="connsiteY531" fmla="*/ 94975 h 133919"/>
                <a:gd name="connsiteX532" fmla="*/ 108203 w 261280"/>
                <a:gd name="connsiteY532" fmla="*/ 94975 h 13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261280" h="133919">
                  <a:moveTo>
                    <a:pt x="184889" y="5603"/>
                  </a:moveTo>
                  <a:lnTo>
                    <a:pt x="189803" y="5880"/>
                  </a:lnTo>
                  <a:lnTo>
                    <a:pt x="193194" y="8232"/>
                  </a:lnTo>
                  <a:lnTo>
                    <a:pt x="193817" y="9753"/>
                  </a:lnTo>
                  <a:lnTo>
                    <a:pt x="193333" y="10514"/>
                  </a:lnTo>
                  <a:lnTo>
                    <a:pt x="192364" y="11344"/>
                  </a:lnTo>
                  <a:lnTo>
                    <a:pt x="191602" y="13074"/>
                  </a:lnTo>
                  <a:lnTo>
                    <a:pt x="191395" y="14596"/>
                  </a:lnTo>
                  <a:lnTo>
                    <a:pt x="191533" y="15841"/>
                  </a:lnTo>
                  <a:lnTo>
                    <a:pt x="192018" y="17086"/>
                  </a:lnTo>
                  <a:lnTo>
                    <a:pt x="193748" y="20821"/>
                  </a:lnTo>
                  <a:lnTo>
                    <a:pt x="194163" y="21582"/>
                  </a:lnTo>
                  <a:lnTo>
                    <a:pt x="195063" y="22620"/>
                  </a:lnTo>
                  <a:lnTo>
                    <a:pt x="195963" y="23381"/>
                  </a:lnTo>
                  <a:lnTo>
                    <a:pt x="198039" y="24695"/>
                  </a:lnTo>
                  <a:lnTo>
                    <a:pt x="198939" y="25525"/>
                  </a:lnTo>
                  <a:lnTo>
                    <a:pt x="200392" y="27600"/>
                  </a:lnTo>
                  <a:lnTo>
                    <a:pt x="200946" y="29399"/>
                  </a:lnTo>
                  <a:lnTo>
                    <a:pt x="200669" y="31197"/>
                  </a:lnTo>
                  <a:lnTo>
                    <a:pt x="199631" y="33203"/>
                  </a:lnTo>
                  <a:lnTo>
                    <a:pt x="198177" y="34863"/>
                  </a:lnTo>
                  <a:lnTo>
                    <a:pt x="196586" y="36316"/>
                  </a:lnTo>
                  <a:lnTo>
                    <a:pt x="195893" y="37769"/>
                  </a:lnTo>
                  <a:lnTo>
                    <a:pt x="197001" y="39429"/>
                  </a:lnTo>
                  <a:lnTo>
                    <a:pt x="199216" y="40121"/>
                  </a:lnTo>
                  <a:lnTo>
                    <a:pt x="204683" y="39291"/>
                  </a:lnTo>
                  <a:lnTo>
                    <a:pt x="207106" y="39706"/>
                  </a:lnTo>
                  <a:lnTo>
                    <a:pt x="209736" y="42818"/>
                  </a:lnTo>
                  <a:lnTo>
                    <a:pt x="208628" y="46415"/>
                  </a:lnTo>
                  <a:lnTo>
                    <a:pt x="203576" y="53125"/>
                  </a:lnTo>
                  <a:lnTo>
                    <a:pt x="205514" y="53125"/>
                  </a:lnTo>
                  <a:cubicBezTo>
                    <a:pt x="205514" y="53125"/>
                    <a:pt x="206967" y="52157"/>
                    <a:pt x="206967" y="52157"/>
                  </a:cubicBezTo>
                  <a:lnTo>
                    <a:pt x="208351" y="50704"/>
                  </a:lnTo>
                  <a:lnTo>
                    <a:pt x="209943" y="49321"/>
                  </a:lnTo>
                  <a:lnTo>
                    <a:pt x="212089" y="48352"/>
                  </a:lnTo>
                  <a:lnTo>
                    <a:pt x="214304" y="47799"/>
                  </a:lnTo>
                  <a:lnTo>
                    <a:pt x="216588" y="47799"/>
                  </a:lnTo>
                  <a:cubicBezTo>
                    <a:pt x="216588" y="47799"/>
                    <a:pt x="218872" y="48076"/>
                    <a:pt x="218872" y="48076"/>
                  </a:cubicBezTo>
                  <a:lnTo>
                    <a:pt x="222401" y="49874"/>
                  </a:lnTo>
                  <a:lnTo>
                    <a:pt x="224478" y="52710"/>
                  </a:lnTo>
                  <a:lnTo>
                    <a:pt x="225654" y="56238"/>
                  </a:lnTo>
                  <a:lnTo>
                    <a:pt x="226485" y="60250"/>
                  </a:lnTo>
                  <a:lnTo>
                    <a:pt x="226831" y="56930"/>
                  </a:lnTo>
                  <a:lnTo>
                    <a:pt x="227108" y="55408"/>
                  </a:lnTo>
                  <a:lnTo>
                    <a:pt x="227661" y="54024"/>
                  </a:lnTo>
                  <a:lnTo>
                    <a:pt x="228423" y="53471"/>
                  </a:lnTo>
                  <a:lnTo>
                    <a:pt x="229530" y="53264"/>
                  </a:lnTo>
                  <a:lnTo>
                    <a:pt x="230637" y="52987"/>
                  </a:lnTo>
                  <a:lnTo>
                    <a:pt x="231260" y="52226"/>
                  </a:lnTo>
                  <a:lnTo>
                    <a:pt x="230845" y="51742"/>
                  </a:lnTo>
                  <a:lnTo>
                    <a:pt x="228976" y="50012"/>
                  </a:lnTo>
                  <a:lnTo>
                    <a:pt x="228492" y="49321"/>
                  </a:lnTo>
                  <a:lnTo>
                    <a:pt x="228492" y="45447"/>
                  </a:lnTo>
                  <a:cubicBezTo>
                    <a:pt x="228492" y="45447"/>
                    <a:pt x="230153" y="42334"/>
                    <a:pt x="230153" y="42334"/>
                  </a:cubicBezTo>
                  <a:lnTo>
                    <a:pt x="233198" y="40259"/>
                  </a:lnTo>
                  <a:lnTo>
                    <a:pt x="237282" y="39498"/>
                  </a:lnTo>
                  <a:lnTo>
                    <a:pt x="245241" y="41781"/>
                  </a:lnTo>
                  <a:lnTo>
                    <a:pt x="251332" y="44963"/>
                  </a:lnTo>
                  <a:lnTo>
                    <a:pt x="255207" y="50220"/>
                  </a:lnTo>
                  <a:lnTo>
                    <a:pt x="256315" y="58728"/>
                  </a:lnTo>
                  <a:lnTo>
                    <a:pt x="255692" y="62879"/>
                  </a:lnTo>
                  <a:lnTo>
                    <a:pt x="251885" y="75053"/>
                  </a:lnTo>
                  <a:lnTo>
                    <a:pt x="249601" y="86605"/>
                  </a:lnTo>
                  <a:lnTo>
                    <a:pt x="248217" y="90064"/>
                  </a:lnTo>
                  <a:lnTo>
                    <a:pt x="245656" y="93523"/>
                  </a:lnTo>
                  <a:lnTo>
                    <a:pt x="242403" y="95736"/>
                  </a:lnTo>
                  <a:lnTo>
                    <a:pt x="234652" y="98918"/>
                  </a:lnTo>
                  <a:lnTo>
                    <a:pt x="228007" y="102169"/>
                  </a:lnTo>
                  <a:lnTo>
                    <a:pt x="224616" y="103484"/>
                  </a:lnTo>
                  <a:lnTo>
                    <a:pt x="220948" y="103899"/>
                  </a:lnTo>
                  <a:lnTo>
                    <a:pt x="216449" y="103138"/>
                  </a:lnTo>
                  <a:lnTo>
                    <a:pt x="212227" y="101754"/>
                  </a:lnTo>
                  <a:lnTo>
                    <a:pt x="208005" y="100717"/>
                  </a:lnTo>
                  <a:lnTo>
                    <a:pt x="203507" y="100924"/>
                  </a:lnTo>
                  <a:lnTo>
                    <a:pt x="195963" y="102792"/>
                  </a:lnTo>
                  <a:lnTo>
                    <a:pt x="192433" y="102515"/>
                  </a:lnTo>
                  <a:lnTo>
                    <a:pt x="188419" y="100647"/>
                  </a:lnTo>
                  <a:lnTo>
                    <a:pt x="189941" y="99887"/>
                  </a:lnTo>
                  <a:lnTo>
                    <a:pt x="190495" y="98987"/>
                  </a:lnTo>
                  <a:lnTo>
                    <a:pt x="190011" y="98157"/>
                  </a:lnTo>
                  <a:lnTo>
                    <a:pt x="188419" y="97465"/>
                  </a:lnTo>
                  <a:lnTo>
                    <a:pt x="186688" y="97327"/>
                  </a:lnTo>
                  <a:lnTo>
                    <a:pt x="185304" y="97880"/>
                  </a:lnTo>
                  <a:lnTo>
                    <a:pt x="182466" y="100094"/>
                  </a:lnTo>
                  <a:lnTo>
                    <a:pt x="178106" y="102999"/>
                  </a:lnTo>
                  <a:lnTo>
                    <a:pt x="174023" y="105075"/>
                  </a:lnTo>
                  <a:lnTo>
                    <a:pt x="169801" y="106527"/>
                  </a:lnTo>
                  <a:lnTo>
                    <a:pt x="164818" y="107565"/>
                  </a:lnTo>
                  <a:lnTo>
                    <a:pt x="156720" y="109847"/>
                  </a:lnTo>
                  <a:lnTo>
                    <a:pt x="135472" y="120846"/>
                  </a:lnTo>
                  <a:lnTo>
                    <a:pt x="120592" y="125827"/>
                  </a:lnTo>
                  <a:lnTo>
                    <a:pt x="104604" y="128801"/>
                  </a:lnTo>
                  <a:lnTo>
                    <a:pt x="88893" y="127694"/>
                  </a:lnTo>
                  <a:lnTo>
                    <a:pt x="74774" y="120500"/>
                  </a:lnTo>
                  <a:lnTo>
                    <a:pt x="73044" y="115036"/>
                  </a:lnTo>
                  <a:lnTo>
                    <a:pt x="78996" y="111023"/>
                  </a:lnTo>
                  <a:lnTo>
                    <a:pt x="94222" y="106181"/>
                  </a:lnTo>
                  <a:lnTo>
                    <a:pt x="104812" y="101270"/>
                  </a:lnTo>
                  <a:lnTo>
                    <a:pt x="108688" y="100302"/>
                  </a:lnTo>
                  <a:lnTo>
                    <a:pt x="112771" y="100025"/>
                  </a:lnTo>
                  <a:lnTo>
                    <a:pt x="120938" y="100302"/>
                  </a:lnTo>
                  <a:lnTo>
                    <a:pt x="124952" y="99887"/>
                  </a:lnTo>
                  <a:lnTo>
                    <a:pt x="128343" y="98780"/>
                  </a:lnTo>
                  <a:lnTo>
                    <a:pt x="131527" y="97050"/>
                  </a:lnTo>
                  <a:lnTo>
                    <a:pt x="134503" y="94837"/>
                  </a:lnTo>
                  <a:lnTo>
                    <a:pt x="137202" y="92416"/>
                  </a:lnTo>
                  <a:lnTo>
                    <a:pt x="139625" y="89372"/>
                  </a:lnTo>
                  <a:lnTo>
                    <a:pt x="140040" y="87297"/>
                  </a:lnTo>
                  <a:lnTo>
                    <a:pt x="138518" y="86605"/>
                  </a:lnTo>
                  <a:lnTo>
                    <a:pt x="134849" y="87781"/>
                  </a:lnTo>
                  <a:lnTo>
                    <a:pt x="128205" y="90548"/>
                  </a:lnTo>
                  <a:lnTo>
                    <a:pt x="118446" y="92969"/>
                  </a:lnTo>
                  <a:lnTo>
                    <a:pt x="116924" y="93108"/>
                  </a:lnTo>
                  <a:lnTo>
                    <a:pt x="115609" y="92969"/>
                  </a:lnTo>
                  <a:lnTo>
                    <a:pt x="114017" y="92001"/>
                  </a:lnTo>
                  <a:lnTo>
                    <a:pt x="112563" y="90548"/>
                  </a:lnTo>
                  <a:lnTo>
                    <a:pt x="111041" y="89303"/>
                  </a:lnTo>
                  <a:lnTo>
                    <a:pt x="109172" y="88750"/>
                  </a:lnTo>
                  <a:lnTo>
                    <a:pt x="106957" y="89510"/>
                  </a:lnTo>
                  <a:lnTo>
                    <a:pt x="103081" y="93038"/>
                  </a:lnTo>
                  <a:lnTo>
                    <a:pt x="100798" y="94422"/>
                  </a:lnTo>
                  <a:lnTo>
                    <a:pt x="97614" y="95114"/>
                  </a:lnTo>
                  <a:lnTo>
                    <a:pt x="87924" y="96428"/>
                  </a:lnTo>
                  <a:lnTo>
                    <a:pt x="84948" y="96289"/>
                  </a:lnTo>
                  <a:lnTo>
                    <a:pt x="81141" y="91793"/>
                  </a:lnTo>
                  <a:lnTo>
                    <a:pt x="82941" y="86121"/>
                  </a:lnTo>
                  <a:lnTo>
                    <a:pt x="90416" y="76644"/>
                  </a:lnTo>
                  <a:lnTo>
                    <a:pt x="88616" y="76990"/>
                  </a:lnTo>
                  <a:lnTo>
                    <a:pt x="84948" y="78374"/>
                  </a:lnTo>
                  <a:lnTo>
                    <a:pt x="83287" y="78581"/>
                  </a:lnTo>
                  <a:lnTo>
                    <a:pt x="82595" y="78443"/>
                  </a:lnTo>
                  <a:lnTo>
                    <a:pt x="81211" y="77820"/>
                  </a:lnTo>
                  <a:lnTo>
                    <a:pt x="80796" y="77682"/>
                  </a:lnTo>
                  <a:lnTo>
                    <a:pt x="80034" y="77336"/>
                  </a:lnTo>
                  <a:lnTo>
                    <a:pt x="79896" y="76644"/>
                  </a:lnTo>
                  <a:lnTo>
                    <a:pt x="79688" y="76091"/>
                  </a:lnTo>
                  <a:lnTo>
                    <a:pt x="78719" y="76091"/>
                  </a:lnTo>
                  <a:cubicBezTo>
                    <a:pt x="78719" y="76091"/>
                    <a:pt x="78165" y="76783"/>
                    <a:pt x="78165" y="76783"/>
                  </a:cubicBezTo>
                  <a:lnTo>
                    <a:pt x="77819" y="78097"/>
                  </a:lnTo>
                  <a:lnTo>
                    <a:pt x="76712" y="85222"/>
                  </a:lnTo>
                  <a:lnTo>
                    <a:pt x="76158" y="86328"/>
                  </a:lnTo>
                  <a:lnTo>
                    <a:pt x="74774" y="86813"/>
                  </a:lnTo>
                  <a:lnTo>
                    <a:pt x="73736" y="86328"/>
                  </a:lnTo>
                  <a:lnTo>
                    <a:pt x="72629" y="85568"/>
                  </a:lnTo>
                  <a:lnTo>
                    <a:pt x="71175" y="85153"/>
                  </a:lnTo>
                  <a:lnTo>
                    <a:pt x="69306" y="85153"/>
                  </a:lnTo>
                  <a:cubicBezTo>
                    <a:pt x="69306" y="85153"/>
                    <a:pt x="68960" y="85429"/>
                    <a:pt x="68960" y="85429"/>
                  </a:cubicBezTo>
                  <a:lnTo>
                    <a:pt x="69514" y="86467"/>
                  </a:lnTo>
                  <a:lnTo>
                    <a:pt x="70345" y="88473"/>
                  </a:lnTo>
                  <a:lnTo>
                    <a:pt x="71037" y="90825"/>
                  </a:lnTo>
                  <a:lnTo>
                    <a:pt x="71383" y="92416"/>
                  </a:lnTo>
                  <a:lnTo>
                    <a:pt x="70829" y="93938"/>
                  </a:lnTo>
                  <a:lnTo>
                    <a:pt x="68960" y="95944"/>
                  </a:lnTo>
                  <a:lnTo>
                    <a:pt x="67092" y="97396"/>
                  </a:lnTo>
                  <a:lnTo>
                    <a:pt x="64254" y="99126"/>
                  </a:lnTo>
                  <a:lnTo>
                    <a:pt x="61278" y="100578"/>
                  </a:lnTo>
                  <a:lnTo>
                    <a:pt x="58856" y="101062"/>
                  </a:lnTo>
                  <a:lnTo>
                    <a:pt x="56018" y="99402"/>
                  </a:lnTo>
                  <a:lnTo>
                    <a:pt x="53734" y="96359"/>
                  </a:lnTo>
                  <a:lnTo>
                    <a:pt x="51312" y="94214"/>
                  </a:lnTo>
                  <a:lnTo>
                    <a:pt x="47920" y="95114"/>
                  </a:lnTo>
                  <a:lnTo>
                    <a:pt x="46674" y="96843"/>
                  </a:lnTo>
                  <a:lnTo>
                    <a:pt x="45913" y="98849"/>
                  </a:lnTo>
                  <a:lnTo>
                    <a:pt x="44944" y="100578"/>
                  </a:lnTo>
                  <a:lnTo>
                    <a:pt x="43075" y="101685"/>
                  </a:lnTo>
                  <a:lnTo>
                    <a:pt x="41207" y="101339"/>
                  </a:lnTo>
                  <a:lnTo>
                    <a:pt x="38646" y="100163"/>
                  </a:lnTo>
                  <a:lnTo>
                    <a:pt x="34424" y="97604"/>
                  </a:lnTo>
                  <a:lnTo>
                    <a:pt x="32140" y="95598"/>
                  </a:lnTo>
                  <a:lnTo>
                    <a:pt x="30341" y="93592"/>
                  </a:lnTo>
                  <a:lnTo>
                    <a:pt x="28403" y="91932"/>
                  </a:lnTo>
                  <a:lnTo>
                    <a:pt x="25842" y="91032"/>
                  </a:lnTo>
                  <a:lnTo>
                    <a:pt x="23558" y="91032"/>
                  </a:lnTo>
                  <a:cubicBezTo>
                    <a:pt x="23558" y="91032"/>
                    <a:pt x="18852" y="91586"/>
                    <a:pt x="18852" y="91586"/>
                  </a:cubicBezTo>
                  <a:lnTo>
                    <a:pt x="16498" y="91586"/>
                  </a:lnTo>
                  <a:cubicBezTo>
                    <a:pt x="16498" y="91586"/>
                    <a:pt x="11584" y="90617"/>
                    <a:pt x="11584" y="90617"/>
                  </a:cubicBezTo>
                  <a:lnTo>
                    <a:pt x="7501" y="88957"/>
                  </a:lnTo>
                  <a:lnTo>
                    <a:pt x="5217" y="86052"/>
                  </a:lnTo>
                  <a:lnTo>
                    <a:pt x="5701" y="81348"/>
                  </a:lnTo>
                  <a:lnTo>
                    <a:pt x="7985" y="77198"/>
                  </a:lnTo>
                  <a:lnTo>
                    <a:pt x="11100" y="74569"/>
                  </a:lnTo>
                  <a:lnTo>
                    <a:pt x="14976" y="73116"/>
                  </a:lnTo>
                  <a:lnTo>
                    <a:pt x="19613" y="72563"/>
                  </a:lnTo>
                  <a:lnTo>
                    <a:pt x="29995" y="72355"/>
                  </a:lnTo>
                  <a:lnTo>
                    <a:pt x="34909" y="71664"/>
                  </a:lnTo>
                  <a:lnTo>
                    <a:pt x="39892" y="69934"/>
                  </a:lnTo>
                  <a:lnTo>
                    <a:pt x="49304" y="65507"/>
                  </a:lnTo>
                  <a:lnTo>
                    <a:pt x="53665" y="62325"/>
                  </a:lnTo>
                  <a:lnTo>
                    <a:pt x="55879" y="58313"/>
                  </a:lnTo>
                  <a:lnTo>
                    <a:pt x="32140" y="64954"/>
                  </a:lnTo>
                  <a:lnTo>
                    <a:pt x="18921" y="65992"/>
                  </a:lnTo>
                  <a:lnTo>
                    <a:pt x="14422" y="60665"/>
                  </a:lnTo>
                  <a:lnTo>
                    <a:pt x="21274" y="53886"/>
                  </a:lnTo>
                  <a:lnTo>
                    <a:pt x="34078" y="51119"/>
                  </a:lnTo>
                  <a:lnTo>
                    <a:pt x="48059" y="49874"/>
                  </a:lnTo>
                  <a:lnTo>
                    <a:pt x="58510" y="47799"/>
                  </a:lnTo>
                  <a:lnTo>
                    <a:pt x="28680" y="48283"/>
                  </a:lnTo>
                  <a:lnTo>
                    <a:pt x="26050" y="47661"/>
                  </a:lnTo>
                  <a:lnTo>
                    <a:pt x="24388" y="46277"/>
                  </a:lnTo>
                  <a:lnTo>
                    <a:pt x="24112" y="45032"/>
                  </a:lnTo>
                  <a:lnTo>
                    <a:pt x="24596" y="44409"/>
                  </a:lnTo>
                  <a:lnTo>
                    <a:pt x="25219" y="43856"/>
                  </a:lnTo>
                  <a:lnTo>
                    <a:pt x="25565" y="42818"/>
                  </a:lnTo>
                  <a:lnTo>
                    <a:pt x="25288" y="39360"/>
                  </a:lnTo>
                  <a:lnTo>
                    <a:pt x="31656" y="33342"/>
                  </a:lnTo>
                  <a:lnTo>
                    <a:pt x="41968" y="32373"/>
                  </a:lnTo>
                  <a:lnTo>
                    <a:pt x="53388" y="33480"/>
                  </a:lnTo>
                  <a:lnTo>
                    <a:pt x="62939" y="33687"/>
                  </a:lnTo>
                  <a:lnTo>
                    <a:pt x="57887" y="32373"/>
                  </a:lnTo>
                  <a:lnTo>
                    <a:pt x="45152" y="31197"/>
                  </a:lnTo>
                  <a:lnTo>
                    <a:pt x="41414" y="29122"/>
                  </a:lnTo>
                  <a:lnTo>
                    <a:pt x="41691" y="24557"/>
                  </a:lnTo>
                  <a:lnTo>
                    <a:pt x="46744" y="21444"/>
                  </a:lnTo>
                  <a:lnTo>
                    <a:pt x="53180" y="19576"/>
                  </a:lnTo>
                  <a:lnTo>
                    <a:pt x="57541" y="18815"/>
                  </a:lnTo>
                  <a:lnTo>
                    <a:pt x="62870" y="18193"/>
                  </a:lnTo>
                  <a:lnTo>
                    <a:pt x="68338" y="18469"/>
                  </a:lnTo>
                  <a:lnTo>
                    <a:pt x="73182" y="20060"/>
                  </a:lnTo>
                  <a:lnTo>
                    <a:pt x="76712" y="23657"/>
                  </a:lnTo>
                  <a:lnTo>
                    <a:pt x="78165" y="27739"/>
                  </a:lnTo>
                  <a:lnTo>
                    <a:pt x="79273" y="29675"/>
                  </a:lnTo>
                  <a:lnTo>
                    <a:pt x="81211" y="31128"/>
                  </a:lnTo>
                  <a:lnTo>
                    <a:pt x="83910" y="31681"/>
                  </a:lnTo>
                  <a:lnTo>
                    <a:pt x="86817" y="31266"/>
                  </a:lnTo>
                  <a:lnTo>
                    <a:pt x="92631" y="29883"/>
                  </a:lnTo>
                  <a:lnTo>
                    <a:pt x="98237" y="29883"/>
                  </a:lnTo>
                  <a:cubicBezTo>
                    <a:pt x="98237" y="29883"/>
                    <a:pt x="103081" y="31266"/>
                    <a:pt x="103081" y="31266"/>
                  </a:cubicBezTo>
                  <a:lnTo>
                    <a:pt x="107511" y="33757"/>
                  </a:lnTo>
                  <a:lnTo>
                    <a:pt x="119346" y="42057"/>
                  </a:lnTo>
                  <a:lnTo>
                    <a:pt x="121422" y="43994"/>
                  </a:lnTo>
                  <a:lnTo>
                    <a:pt x="123014" y="46139"/>
                  </a:lnTo>
                  <a:lnTo>
                    <a:pt x="122668" y="46623"/>
                  </a:lnTo>
                  <a:lnTo>
                    <a:pt x="121353" y="47107"/>
                  </a:lnTo>
                  <a:lnTo>
                    <a:pt x="119969" y="49182"/>
                  </a:lnTo>
                  <a:lnTo>
                    <a:pt x="120938" y="50912"/>
                  </a:lnTo>
                  <a:lnTo>
                    <a:pt x="128482" y="52364"/>
                  </a:lnTo>
                  <a:lnTo>
                    <a:pt x="131666" y="54439"/>
                  </a:lnTo>
                  <a:lnTo>
                    <a:pt x="133742" y="58867"/>
                  </a:lnTo>
                  <a:lnTo>
                    <a:pt x="135472" y="63363"/>
                  </a:lnTo>
                  <a:lnTo>
                    <a:pt x="138033" y="66822"/>
                  </a:lnTo>
                  <a:lnTo>
                    <a:pt x="142809" y="68482"/>
                  </a:lnTo>
                  <a:lnTo>
                    <a:pt x="163018" y="69104"/>
                  </a:lnTo>
                  <a:lnTo>
                    <a:pt x="174507" y="71041"/>
                  </a:lnTo>
                  <a:lnTo>
                    <a:pt x="180321" y="70834"/>
                  </a:lnTo>
                  <a:lnTo>
                    <a:pt x="184197" y="68067"/>
                  </a:lnTo>
                  <a:lnTo>
                    <a:pt x="185373" y="62464"/>
                  </a:lnTo>
                  <a:lnTo>
                    <a:pt x="182882" y="58521"/>
                  </a:lnTo>
                  <a:lnTo>
                    <a:pt x="178383" y="55616"/>
                  </a:lnTo>
                  <a:lnTo>
                    <a:pt x="168555" y="50981"/>
                  </a:lnTo>
                  <a:lnTo>
                    <a:pt x="166202" y="49251"/>
                  </a:lnTo>
                  <a:lnTo>
                    <a:pt x="165233" y="46969"/>
                  </a:lnTo>
                  <a:lnTo>
                    <a:pt x="166340" y="45032"/>
                  </a:lnTo>
                  <a:lnTo>
                    <a:pt x="168763" y="43856"/>
                  </a:lnTo>
                  <a:lnTo>
                    <a:pt x="171462" y="42749"/>
                  </a:lnTo>
                  <a:lnTo>
                    <a:pt x="173538" y="41158"/>
                  </a:lnTo>
                  <a:lnTo>
                    <a:pt x="172431" y="34725"/>
                  </a:lnTo>
                  <a:lnTo>
                    <a:pt x="156789" y="26563"/>
                  </a:lnTo>
                  <a:lnTo>
                    <a:pt x="158866" y="20960"/>
                  </a:lnTo>
                  <a:lnTo>
                    <a:pt x="165302" y="16878"/>
                  </a:lnTo>
                  <a:lnTo>
                    <a:pt x="167378" y="15218"/>
                  </a:lnTo>
                  <a:lnTo>
                    <a:pt x="173400" y="9477"/>
                  </a:lnTo>
                  <a:lnTo>
                    <a:pt x="175615" y="7817"/>
                  </a:lnTo>
                  <a:lnTo>
                    <a:pt x="179490" y="6226"/>
                  </a:lnTo>
                  <a:lnTo>
                    <a:pt x="184474" y="5188"/>
                  </a:lnTo>
                  <a:moveTo>
                    <a:pt x="184474" y="0"/>
                  </a:moveTo>
                  <a:cubicBezTo>
                    <a:pt x="184128" y="0"/>
                    <a:pt x="183781" y="0"/>
                    <a:pt x="183436" y="138"/>
                  </a:cubicBezTo>
                  <a:lnTo>
                    <a:pt x="178452" y="1176"/>
                  </a:lnTo>
                  <a:cubicBezTo>
                    <a:pt x="178452" y="1176"/>
                    <a:pt x="177829" y="1314"/>
                    <a:pt x="177483" y="1453"/>
                  </a:cubicBezTo>
                  <a:lnTo>
                    <a:pt x="173607" y="3044"/>
                  </a:lnTo>
                  <a:cubicBezTo>
                    <a:pt x="173192" y="3182"/>
                    <a:pt x="172846" y="3390"/>
                    <a:pt x="172500" y="3666"/>
                  </a:cubicBezTo>
                  <a:lnTo>
                    <a:pt x="170285" y="5326"/>
                  </a:lnTo>
                  <a:cubicBezTo>
                    <a:pt x="170285" y="5326"/>
                    <a:pt x="169939" y="5603"/>
                    <a:pt x="169801" y="5741"/>
                  </a:cubicBezTo>
                  <a:lnTo>
                    <a:pt x="163918" y="11344"/>
                  </a:lnTo>
                  <a:lnTo>
                    <a:pt x="162257" y="12659"/>
                  </a:lnTo>
                  <a:lnTo>
                    <a:pt x="156028" y="16602"/>
                  </a:lnTo>
                  <a:cubicBezTo>
                    <a:pt x="155059" y="17224"/>
                    <a:pt x="154367" y="18123"/>
                    <a:pt x="153952" y="19161"/>
                  </a:cubicBezTo>
                  <a:lnTo>
                    <a:pt x="151875" y="24764"/>
                  </a:lnTo>
                  <a:cubicBezTo>
                    <a:pt x="150976" y="27185"/>
                    <a:pt x="152014" y="29952"/>
                    <a:pt x="154367" y="31197"/>
                  </a:cubicBezTo>
                  <a:lnTo>
                    <a:pt x="167725" y="38184"/>
                  </a:lnTo>
                  <a:lnTo>
                    <a:pt x="167725" y="38668"/>
                  </a:lnTo>
                  <a:cubicBezTo>
                    <a:pt x="167725" y="38668"/>
                    <a:pt x="166825" y="39083"/>
                    <a:pt x="166825" y="39083"/>
                  </a:cubicBezTo>
                  <a:cubicBezTo>
                    <a:pt x="166686" y="39083"/>
                    <a:pt x="166548" y="39221"/>
                    <a:pt x="166479" y="39221"/>
                  </a:cubicBezTo>
                  <a:lnTo>
                    <a:pt x="164056" y="40397"/>
                  </a:lnTo>
                  <a:cubicBezTo>
                    <a:pt x="163087" y="40882"/>
                    <a:pt x="162326" y="41573"/>
                    <a:pt x="161842" y="42473"/>
                  </a:cubicBezTo>
                  <a:lnTo>
                    <a:pt x="160734" y="44409"/>
                  </a:lnTo>
                  <a:cubicBezTo>
                    <a:pt x="159904" y="45793"/>
                    <a:pt x="159835" y="47522"/>
                    <a:pt x="160457" y="48975"/>
                  </a:cubicBezTo>
                  <a:lnTo>
                    <a:pt x="161426" y="51258"/>
                  </a:lnTo>
                  <a:cubicBezTo>
                    <a:pt x="161772" y="52088"/>
                    <a:pt x="162326" y="52779"/>
                    <a:pt x="163087" y="53333"/>
                  </a:cubicBezTo>
                  <a:lnTo>
                    <a:pt x="165441" y="55062"/>
                  </a:lnTo>
                  <a:cubicBezTo>
                    <a:pt x="165441" y="55062"/>
                    <a:pt x="165994" y="55477"/>
                    <a:pt x="166340" y="55616"/>
                  </a:cubicBezTo>
                  <a:lnTo>
                    <a:pt x="175891" y="60112"/>
                  </a:lnTo>
                  <a:lnTo>
                    <a:pt x="179144" y="62187"/>
                  </a:lnTo>
                  <a:lnTo>
                    <a:pt x="179906" y="63432"/>
                  </a:lnTo>
                  <a:lnTo>
                    <a:pt x="179560" y="65023"/>
                  </a:lnTo>
                  <a:lnTo>
                    <a:pt x="178660" y="65646"/>
                  </a:lnTo>
                  <a:lnTo>
                    <a:pt x="174922" y="65784"/>
                  </a:lnTo>
                  <a:lnTo>
                    <a:pt x="163987" y="63916"/>
                  </a:lnTo>
                  <a:cubicBezTo>
                    <a:pt x="163987" y="63916"/>
                    <a:pt x="163503" y="63916"/>
                    <a:pt x="163295" y="63847"/>
                  </a:cubicBezTo>
                  <a:lnTo>
                    <a:pt x="143847" y="63294"/>
                  </a:lnTo>
                  <a:lnTo>
                    <a:pt x="141355" y="62394"/>
                  </a:lnTo>
                  <a:lnTo>
                    <a:pt x="140109" y="60734"/>
                  </a:lnTo>
                  <a:lnTo>
                    <a:pt x="138656" y="56930"/>
                  </a:lnTo>
                  <a:cubicBezTo>
                    <a:pt x="138656" y="56930"/>
                    <a:pt x="138587" y="56722"/>
                    <a:pt x="138518" y="56584"/>
                  </a:cubicBezTo>
                  <a:lnTo>
                    <a:pt x="136441" y="52157"/>
                  </a:lnTo>
                  <a:cubicBezTo>
                    <a:pt x="136026" y="51327"/>
                    <a:pt x="135403" y="50566"/>
                    <a:pt x="134572" y="50012"/>
                  </a:cubicBezTo>
                  <a:lnTo>
                    <a:pt x="131389" y="47937"/>
                  </a:lnTo>
                  <a:cubicBezTo>
                    <a:pt x="130835" y="47591"/>
                    <a:pt x="130143" y="47315"/>
                    <a:pt x="129520" y="47176"/>
                  </a:cubicBezTo>
                  <a:lnTo>
                    <a:pt x="128136" y="46900"/>
                  </a:lnTo>
                  <a:cubicBezTo>
                    <a:pt x="128343" y="45516"/>
                    <a:pt x="128067" y="44063"/>
                    <a:pt x="127167" y="42888"/>
                  </a:cubicBezTo>
                  <a:lnTo>
                    <a:pt x="125575" y="40743"/>
                  </a:lnTo>
                  <a:cubicBezTo>
                    <a:pt x="125575" y="40743"/>
                    <a:pt x="125229" y="40259"/>
                    <a:pt x="124952" y="40121"/>
                  </a:cubicBezTo>
                  <a:lnTo>
                    <a:pt x="122876" y="38184"/>
                  </a:lnTo>
                  <a:cubicBezTo>
                    <a:pt x="122876" y="38184"/>
                    <a:pt x="122530" y="37907"/>
                    <a:pt x="122322" y="37769"/>
                  </a:cubicBezTo>
                  <a:lnTo>
                    <a:pt x="110487" y="29468"/>
                  </a:lnTo>
                  <a:cubicBezTo>
                    <a:pt x="110487" y="29468"/>
                    <a:pt x="110210" y="29260"/>
                    <a:pt x="110072" y="29191"/>
                  </a:cubicBezTo>
                  <a:lnTo>
                    <a:pt x="105642" y="26701"/>
                  </a:lnTo>
                  <a:cubicBezTo>
                    <a:pt x="105296" y="26493"/>
                    <a:pt x="104881" y="26355"/>
                    <a:pt x="104466" y="26217"/>
                  </a:cubicBezTo>
                  <a:lnTo>
                    <a:pt x="99621" y="24902"/>
                  </a:lnTo>
                  <a:cubicBezTo>
                    <a:pt x="99206" y="24764"/>
                    <a:pt x="98721" y="24695"/>
                    <a:pt x="98306" y="24695"/>
                  </a:cubicBezTo>
                  <a:lnTo>
                    <a:pt x="92700" y="24695"/>
                  </a:lnTo>
                  <a:cubicBezTo>
                    <a:pt x="92700" y="24695"/>
                    <a:pt x="92700" y="24695"/>
                    <a:pt x="92700" y="24695"/>
                  </a:cubicBezTo>
                  <a:cubicBezTo>
                    <a:pt x="92284" y="24695"/>
                    <a:pt x="91869" y="24695"/>
                    <a:pt x="91523" y="24833"/>
                  </a:cubicBezTo>
                  <a:lnTo>
                    <a:pt x="85917" y="26148"/>
                  </a:lnTo>
                  <a:lnTo>
                    <a:pt x="84118" y="26424"/>
                  </a:lnTo>
                  <a:lnTo>
                    <a:pt x="83495" y="26286"/>
                  </a:lnTo>
                  <a:lnTo>
                    <a:pt x="83356" y="26148"/>
                  </a:lnTo>
                  <a:lnTo>
                    <a:pt x="83010" y="25525"/>
                  </a:lnTo>
                  <a:lnTo>
                    <a:pt x="81695" y="21859"/>
                  </a:lnTo>
                  <a:cubicBezTo>
                    <a:pt x="81418" y="21167"/>
                    <a:pt x="81072" y="20545"/>
                    <a:pt x="80519" y="19991"/>
                  </a:cubicBezTo>
                  <a:lnTo>
                    <a:pt x="76989" y="16394"/>
                  </a:lnTo>
                  <a:cubicBezTo>
                    <a:pt x="76435" y="15841"/>
                    <a:pt x="75674" y="15357"/>
                    <a:pt x="74913" y="15080"/>
                  </a:cubicBezTo>
                  <a:lnTo>
                    <a:pt x="70068" y="13489"/>
                  </a:lnTo>
                  <a:cubicBezTo>
                    <a:pt x="69583" y="13351"/>
                    <a:pt x="69168" y="13281"/>
                    <a:pt x="68684" y="13212"/>
                  </a:cubicBezTo>
                  <a:lnTo>
                    <a:pt x="63216" y="12935"/>
                  </a:lnTo>
                  <a:cubicBezTo>
                    <a:pt x="63216" y="12935"/>
                    <a:pt x="63077" y="12935"/>
                    <a:pt x="63008" y="12935"/>
                  </a:cubicBezTo>
                  <a:cubicBezTo>
                    <a:pt x="62801" y="12935"/>
                    <a:pt x="62593" y="12935"/>
                    <a:pt x="62385" y="12935"/>
                  </a:cubicBezTo>
                  <a:lnTo>
                    <a:pt x="57056" y="13558"/>
                  </a:lnTo>
                  <a:lnTo>
                    <a:pt x="52350" y="14388"/>
                  </a:lnTo>
                  <a:cubicBezTo>
                    <a:pt x="52350" y="14388"/>
                    <a:pt x="52004" y="14457"/>
                    <a:pt x="51796" y="14526"/>
                  </a:cubicBezTo>
                  <a:lnTo>
                    <a:pt x="45359" y="16394"/>
                  </a:lnTo>
                  <a:cubicBezTo>
                    <a:pt x="44944" y="16532"/>
                    <a:pt x="44460" y="16740"/>
                    <a:pt x="44114" y="16947"/>
                  </a:cubicBezTo>
                  <a:lnTo>
                    <a:pt x="39061" y="20060"/>
                  </a:lnTo>
                  <a:cubicBezTo>
                    <a:pt x="37608" y="20960"/>
                    <a:pt x="36708" y="22481"/>
                    <a:pt x="36570" y="24142"/>
                  </a:cubicBezTo>
                  <a:lnTo>
                    <a:pt x="36362" y="27531"/>
                  </a:lnTo>
                  <a:lnTo>
                    <a:pt x="31240" y="28015"/>
                  </a:lnTo>
                  <a:cubicBezTo>
                    <a:pt x="30064" y="28154"/>
                    <a:pt x="29026" y="28638"/>
                    <a:pt x="28126" y="29399"/>
                  </a:cubicBezTo>
                  <a:lnTo>
                    <a:pt x="21759" y="35417"/>
                  </a:lnTo>
                  <a:cubicBezTo>
                    <a:pt x="20582" y="36524"/>
                    <a:pt x="20028" y="38045"/>
                    <a:pt x="20167" y="39636"/>
                  </a:cubicBezTo>
                  <a:lnTo>
                    <a:pt x="20305" y="41366"/>
                  </a:lnTo>
                  <a:lnTo>
                    <a:pt x="20028" y="41712"/>
                  </a:lnTo>
                  <a:cubicBezTo>
                    <a:pt x="19059" y="42957"/>
                    <a:pt x="18713" y="44548"/>
                    <a:pt x="19128" y="46070"/>
                  </a:cubicBezTo>
                  <a:lnTo>
                    <a:pt x="19405" y="47315"/>
                  </a:lnTo>
                  <a:cubicBezTo>
                    <a:pt x="19544" y="47799"/>
                    <a:pt x="19751" y="48283"/>
                    <a:pt x="19959" y="48767"/>
                  </a:cubicBezTo>
                  <a:cubicBezTo>
                    <a:pt x="19059" y="48975"/>
                    <a:pt x="18298" y="49459"/>
                    <a:pt x="17675" y="50082"/>
                  </a:cubicBezTo>
                  <a:lnTo>
                    <a:pt x="10823" y="56861"/>
                  </a:lnTo>
                  <a:cubicBezTo>
                    <a:pt x="8885" y="58728"/>
                    <a:pt x="8747" y="61841"/>
                    <a:pt x="10477" y="63847"/>
                  </a:cubicBezTo>
                  <a:lnTo>
                    <a:pt x="13938" y="67998"/>
                  </a:lnTo>
                  <a:cubicBezTo>
                    <a:pt x="13938" y="67998"/>
                    <a:pt x="13384" y="68136"/>
                    <a:pt x="13107" y="68205"/>
                  </a:cubicBezTo>
                  <a:lnTo>
                    <a:pt x="9231" y="69658"/>
                  </a:lnTo>
                  <a:cubicBezTo>
                    <a:pt x="8678" y="69865"/>
                    <a:pt x="8124" y="70142"/>
                    <a:pt x="7709" y="70557"/>
                  </a:cubicBezTo>
                  <a:lnTo>
                    <a:pt x="4594" y="73186"/>
                  </a:lnTo>
                  <a:cubicBezTo>
                    <a:pt x="4110" y="73601"/>
                    <a:pt x="3694" y="74085"/>
                    <a:pt x="3418" y="74638"/>
                  </a:cubicBezTo>
                  <a:lnTo>
                    <a:pt x="1134" y="78789"/>
                  </a:lnTo>
                  <a:cubicBezTo>
                    <a:pt x="787" y="79411"/>
                    <a:pt x="580" y="80034"/>
                    <a:pt x="511" y="80725"/>
                  </a:cubicBezTo>
                  <a:lnTo>
                    <a:pt x="26" y="85429"/>
                  </a:lnTo>
                  <a:cubicBezTo>
                    <a:pt x="-112" y="86813"/>
                    <a:pt x="303" y="88127"/>
                    <a:pt x="1134" y="89234"/>
                  </a:cubicBezTo>
                  <a:lnTo>
                    <a:pt x="3418" y="92139"/>
                  </a:lnTo>
                  <a:cubicBezTo>
                    <a:pt x="3971" y="92831"/>
                    <a:pt x="4733" y="93384"/>
                    <a:pt x="5563" y="93730"/>
                  </a:cubicBezTo>
                  <a:lnTo>
                    <a:pt x="9647" y="95390"/>
                  </a:lnTo>
                  <a:cubicBezTo>
                    <a:pt x="9647" y="95390"/>
                    <a:pt x="10339" y="95598"/>
                    <a:pt x="10685" y="95667"/>
                  </a:cubicBezTo>
                  <a:lnTo>
                    <a:pt x="15599" y="96566"/>
                  </a:lnTo>
                  <a:cubicBezTo>
                    <a:pt x="15599" y="96566"/>
                    <a:pt x="16083" y="96635"/>
                    <a:pt x="16360" y="96635"/>
                  </a:cubicBezTo>
                  <a:lnTo>
                    <a:pt x="18713" y="96635"/>
                  </a:lnTo>
                  <a:cubicBezTo>
                    <a:pt x="18713" y="96635"/>
                    <a:pt x="18852" y="96704"/>
                    <a:pt x="18852" y="96704"/>
                  </a:cubicBezTo>
                  <a:cubicBezTo>
                    <a:pt x="19059" y="96704"/>
                    <a:pt x="19336" y="96704"/>
                    <a:pt x="19544" y="96704"/>
                  </a:cubicBezTo>
                  <a:lnTo>
                    <a:pt x="23835" y="96151"/>
                  </a:lnTo>
                  <a:lnTo>
                    <a:pt x="24942" y="96151"/>
                  </a:lnTo>
                  <a:cubicBezTo>
                    <a:pt x="24942" y="96151"/>
                    <a:pt x="25842" y="96497"/>
                    <a:pt x="25842" y="96497"/>
                  </a:cubicBezTo>
                  <a:lnTo>
                    <a:pt x="26811" y="97327"/>
                  </a:lnTo>
                  <a:lnTo>
                    <a:pt x="28403" y="99056"/>
                  </a:lnTo>
                  <a:cubicBezTo>
                    <a:pt x="28403" y="99056"/>
                    <a:pt x="28680" y="99333"/>
                    <a:pt x="28818" y="99471"/>
                  </a:cubicBezTo>
                  <a:lnTo>
                    <a:pt x="31102" y="101477"/>
                  </a:lnTo>
                  <a:cubicBezTo>
                    <a:pt x="31102" y="101477"/>
                    <a:pt x="31586" y="101892"/>
                    <a:pt x="31863" y="102031"/>
                  </a:cubicBezTo>
                  <a:lnTo>
                    <a:pt x="36085" y="104590"/>
                  </a:lnTo>
                  <a:cubicBezTo>
                    <a:pt x="36085" y="104590"/>
                    <a:pt x="36431" y="104798"/>
                    <a:pt x="36570" y="104867"/>
                  </a:cubicBezTo>
                  <a:lnTo>
                    <a:pt x="39130" y="106043"/>
                  </a:lnTo>
                  <a:cubicBezTo>
                    <a:pt x="39477" y="106181"/>
                    <a:pt x="39892" y="106320"/>
                    <a:pt x="40307" y="106389"/>
                  </a:cubicBezTo>
                  <a:lnTo>
                    <a:pt x="42176" y="106735"/>
                  </a:lnTo>
                  <a:cubicBezTo>
                    <a:pt x="42176" y="106735"/>
                    <a:pt x="42868" y="106804"/>
                    <a:pt x="43145" y="106804"/>
                  </a:cubicBezTo>
                  <a:cubicBezTo>
                    <a:pt x="44044" y="106804"/>
                    <a:pt x="44944" y="106527"/>
                    <a:pt x="45775" y="106112"/>
                  </a:cubicBezTo>
                  <a:lnTo>
                    <a:pt x="47643" y="105005"/>
                  </a:lnTo>
                  <a:cubicBezTo>
                    <a:pt x="48474" y="104521"/>
                    <a:pt x="49166" y="103829"/>
                    <a:pt x="49581" y="102999"/>
                  </a:cubicBezTo>
                  <a:lnTo>
                    <a:pt x="50550" y="101270"/>
                  </a:lnTo>
                  <a:cubicBezTo>
                    <a:pt x="50550" y="101270"/>
                    <a:pt x="50689" y="100993"/>
                    <a:pt x="50758" y="100855"/>
                  </a:cubicBezTo>
                  <a:lnTo>
                    <a:pt x="51935" y="102446"/>
                  </a:lnTo>
                  <a:cubicBezTo>
                    <a:pt x="52350" y="102999"/>
                    <a:pt x="52903" y="103484"/>
                    <a:pt x="53457" y="103829"/>
                  </a:cubicBezTo>
                  <a:lnTo>
                    <a:pt x="56295" y="105490"/>
                  </a:lnTo>
                  <a:cubicBezTo>
                    <a:pt x="57125" y="105974"/>
                    <a:pt x="58025" y="106181"/>
                    <a:pt x="58925" y="106181"/>
                  </a:cubicBezTo>
                  <a:cubicBezTo>
                    <a:pt x="59271" y="106181"/>
                    <a:pt x="59617" y="106181"/>
                    <a:pt x="59963" y="106043"/>
                  </a:cubicBezTo>
                  <a:lnTo>
                    <a:pt x="62385" y="105559"/>
                  </a:lnTo>
                  <a:cubicBezTo>
                    <a:pt x="62801" y="105490"/>
                    <a:pt x="63216" y="105351"/>
                    <a:pt x="63562" y="105144"/>
                  </a:cubicBezTo>
                  <a:lnTo>
                    <a:pt x="66538" y="103691"/>
                  </a:lnTo>
                  <a:cubicBezTo>
                    <a:pt x="66538" y="103691"/>
                    <a:pt x="66884" y="103484"/>
                    <a:pt x="67022" y="103414"/>
                  </a:cubicBezTo>
                  <a:lnTo>
                    <a:pt x="69860" y="101685"/>
                  </a:lnTo>
                  <a:cubicBezTo>
                    <a:pt x="69860" y="101685"/>
                    <a:pt x="70137" y="101477"/>
                    <a:pt x="70345" y="101339"/>
                  </a:cubicBezTo>
                  <a:lnTo>
                    <a:pt x="72213" y="99887"/>
                  </a:lnTo>
                  <a:cubicBezTo>
                    <a:pt x="72213" y="99887"/>
                    <a:pt x="72629" y="99541"/>
                    <a:pt x="72836" y="99333"/>
                  </a:cubicBezTo>
                  <a:lnTo>
                    <a:pt x="74705" y="97327"/>
                  </a:lnTo>
                  <a:cubicBezTo>
                    <a:pt x="75189" y="96774"/>
                    <a:pt x="75535" y="96151"/>
                    <a:pt x="75812" y="95529"/>
                  </a:cubicBezTo>
                  <a:lnTo>
                    <a:pt x="76366" y="94007"/>
                  </a:lnTo>
                  <a:cubicBezTo>
                    <a:pt x="76366" y="94007"/>
                    <a:pt x="76366" y="94007"/>
                    <a:pt x="76366" y="94007"/>
                  </a:cubicBezTo>
                  <a:cubicBezTo>
                    <a:pt x="76574" y="94422"/>
                    <a:pt x="76781" y="94768"/>
                    <a:pt x="77058" y="95114"/>
                  </a:cubicBezTo>
                  <a:lnTo>
                    <a:pt x="80865" y="99610"/>
                  </a:lnTo>
                  <a:cubicBezTo>
                    <a:pt x="81764" y="100717"/>
                    <a:pt x="83149" y="101408"/>
                    <a:pt x="84602" y="101477"/>
                  </a:cubicBezTo>
                  <a:lnTo>
                    <a:pt x="87578" y="101616"/>
                  </a:lnTo>
                  <a:cubicBezTo>
                    <a:pt x="87578" y="101616"/>
                    <a:pt x="87717" y="101616"/>
                    <a:pt x="87855" y="101616"/>
                  </a:cubicBezTo>
                  <a:cubicBezTo>
                    <a:pt x="88063" y="101616"/>
                    <a:pt x="88339" y="101616"/>
                    <a:pt x="88547" y="101616"/>
                  </a:cubicBezTo>
                  <a:lnTo>
                    <a:pt x="93115" y="100993"/>
                  </a:lnTo>
                  <a:lnTo>
                    <a:pt x="92284" y="101339"/>
                  </a:lnTo>
                  <a:lnTo>
                    <a:pt x="77335" y="106043"/>
                  </a:lnTo>
                  <a:cubicBezTo>
                    <a:pt x="76850" y="106181"/>
                    <a:pt x="76435" y="106389"/>
                    <a:pt x="76020" y="106665"/>
                  </a:cubicBezTo>
                  <a:lnTo>
                    <a:pt x="70068" y="110678"/>
                  </a:lnTo>
                  <a:cubicBezTo>
                    <a:pt x="68130" y="111992"/>
                    <a:pt x="67299" y="114344"/>
                    <a:pt x="68061" y="116557"/>
                  </a:cubicBezTo>
                  <a:lnTo>
                    <a:pt x="69791" y="122022"/>
                  </a:lnTo>
                  <a:cubicBezTo>
                    <a:pt x="70206" y="123336"/>
                    <a:pt x="71175" y="124443"/>
                    <a:pt x="72421" y="125066"/>
                  </a:cubicBezTo>
                  <a:lnTo>
                    <a:pt x="86540" y="132260"/>
                  </a:lnTo>
                  <a:cubicBezTo>
                    <a:pt x="87163" y="132606"/>
                    <a:pt x="87855" y="132744"/>
                    <a:pt x="88547" y="132813"/>
                  </a:cubicBezTo>
                  <a:lnTo>
                    <a:pt x="104258" y="133920"/>
                  </a:lnTo>
                  <a:cubicBezTo>
                    <a:pt x="104258" y="133920"/>
                    <a:pt x="104466" y="133920"/>
                    <a:pt x="104604" y="133920"/>
                  </a:cubicBezTo>
                  <a:cubicBezTo>
                    <a:pt x="104950" y="133920"/>
                    <a:pt x="105227" y="133920"/>
                    <a:pt x="105573" y="133851"/>
                  </a:cubicBezTo>
                  <a:lnTo>
                    <a:pt x="121561" y="130876"/>
                  </a:lnTo>
                  <a:cubicBezTo>
                    <a:pt x="121561" y="130876"/>
                    <a:pt x="122045" y="130738"/>
                    <a:pt x="122253" y="130669"/>
                  </a:cubicBezTo>
                  <a:lnTo>
                    <a:pt x="137133" y="125688"/>
                  </a:lnTo>
                  <a:cubicBezTo>
                    <a:pt x="137133" y="125688"/>
                    <a:pt x="137618" y="125481"/>
                    <a:pt x="137895" y="125342"/>
                  </a:cubicBezTo>
                  <a:lnTo>
                    <a:pt x="158658" y="114551"/>
                  </a:lnTo>
                  <a:lnTo>
                    <a:pt x="166063" y="112476"/>
                  </a:lnTo>
                  <a:lnTo>
                    <a:pt x="170839" y="111438"/>
                  </a:lnTo>
                  <a:cubicBezTo>
                    <a:pt x="170839" y="111438"/>
                    <a:pt x="171254" y="111369"/>
                    <a:pt x="171462" y="111300"/>
                  </a:cubicBezTo>
                  <a:lnTo>
                    <a:pt x="175684" y="109847"/>
                  </a:lnTo>
                  <a:cubicBezTo>
                    <a:pt x="175684" y="109847"/>
                    <a:pt x="176168" y="109640"/>
                    <a:pt x="176376" y="109571"/>
                  </a:cubicBezTo>
                  <a:lnTo>
                    <a:pt x="180459" y="107496"/>
                  </a:lnTo>
                  <a:cubicBezTo>
                    <a:pt x="180459" y="107496"/>
                    <a:pt x="180805" y="107288"/>
                    <a:pt x="180944" y="107219"/>
                  </a:cubicBezTo>
                  <a:lnTo>
                    <a:pt x="185027" y="104521"/>
                  </a:lnTo>
                  <a:cubicBezTo>
                    <a:pt x="185027" y="104521"/>
                    <a:pt x="185719" y="105075"/>
                    <a:pt x="186135" y="105213"/>
                  </a:cubicBezTo>
                  <a:lnTo>
                    <a:pt x="190149" y="107080"/>
                  </a:lnTo>
                  <a:cubicBezTo>
                    <a:pt x="190703" y="107357"/>
                    <a:pt x="191326" y="107496"/>
                    <a:pt x="191948" y="107565"/>
                  </a:cubicBezTo>
                  <a:lnTo>
                    <a:pt x="195478" y="107841"/>
                  </a:lnTo>
                  <a:cubicBezTo>
                    <a:pt x="195478" y="107841"/>
                    <a:pt x="195755" y="107841"/>
                    <a:pt x="195824" y="107841"/>
                  </a:cubicBezTo>
                  <a:cubicBezTo>
                    <a:pt x="196239" y="107841"/>
                    <a:pt x="196655" y="107841"/>
                    <a:pt x="197070" y="107703"/>
                  </a:cubicBezTo>
                  <a:lnTo>
                    <a:pt x="204130" y="105974"/>
                  </a:lnTo>
                  <a:lnTo>
                    <a:pt x="207382" y="105835"/>
                  </a:lnTo>
                  <a:lnTo>
                    <a:pt x="210705" y="106665"/>
                  </a:lnTo>
                  <a:lnTo>
                    <a:pt x="214719" y="107980"/>
                  </a:lnTo>
                  <a:cubicBezTo>
                    <a:pt x="214719" y="107980"/>
                    <a:pt x="215203" y="108118"/>
                    <a:pt x="215480" y="108187"/>
                  </a:cubicBezTo>
                  <a:lnTo>
                    <a:pt x="219979" y="108948"/>
                  </a:lnTo>
                  <a:cubicBezTo>
                    <a:pt x="219979" y="108948"/>
                    <a:pt x="220533" y="109017"/>
                    <a:pt x="220879" y="109017"/>
                  </a:cubicBezTo>
                  <a:cubicBezTo>
                    <a:pt x="221086" y="109017"/>
                    <a:pt x="221225" y="109017"/>
                    <a:pt x="221432" y="109017"/>
                  </a:cubicBezTo>
                  <a:lnTo>
                    <a:pt x="225100" y="108602"/>
                  </a:lnTo>
                  <a:cubicBezTo>
                    <a:pt x="225516" y="108602"/>
                    <a:pt x="226000" y="108464"/>
                    <a:pt x="226416" y="108256"/>
                  </a:cubicBezTo>
                  <a:lnTo>
                    <a:pt x="229807" y="106942"/>
                  </a:lnTo>
                  <a:cubicBezTo>
                    <a:pt x="229807" y="106942"/>
                    <a:pt x="230084" y="106804"/>
                    <a:pt x="230222" y="106735"/>
                  </a:cubicBezTo>
                  <a:lnTo>
                    <a:pt x="236728" y="103553"/>
                  </a:lnTo>
                  <a:lnTo>
                    <a:pt x="244272" y="100440"/>
                  </a:lnTo>
                  <a:cubicBezTo>
                    <a:pt x="244272" y="100440"/>
                    <a:pt x="244964" y="100094"/>
                    <a:pt x="245241" y="99887"/>
                  </a:cubicBezTo>
                  <a:lnTo>
                    <a:pt x="248494" y="97673"/>
                  </a:lnTo>
                  <a:cubicBezTo>
                    <a:pt x="248978" y="97327"/>
                    <a:pt x="249394" y="96981"/>
                    <a:pt x="249670" y="96497"/>
                  </a:cubicBezTo>
                  <a:lnTo>
                    <a:pt x="252231" y="93038"/>
                  </a:lnTo>
                  <a:cubicBezTo>
                    <a:pt x="252508" y="92692"/>
                    <a:pt x="252716" y="92277"/>
                    <a:pt x="252923" y="91862"/>
                  </a:cubicBezTo>
                  <a:lnTo>
                    <a:pt x="254308" y="88404"/>
                  </a:lnTo>
                  <a:cubicBezTo>
                    <a:pt x="254308" y="88404"/>
                    <a:pt x="254515" y="87781"/>
                    <a:pt x="254584" y="87435"/>
                  </a:cubicBezTo>
                  <a:lnTo>
                    <a:pt x="256799" y="76160"/>
                  </a:lnTo>
                  <a:lnTo>
                    <a:pt x="260467" y="64193"/>
                  </a:lnTo>
                  <a:cubicBezTo>
                    <a:pt x="260467" y="64193"/>
                    <a:pt x="260606" y="63709"/>
                    <a:pt x="260606" y="63432"/>
                  </a:cubicBezTo>
                  <a:lnTo>
                    <a:pt x="261229" y="59282"/>
                  </a:lnTo>
                  <a:cubicBezTo>
                    <a:pt x="261298" y="58797"/>
                    <a:pt x="261298" y="58313"/>
                    <a:pt x="261229" y="57829"/>
                  </a:cubicBezTo>
                  <a:lnTo>
                    <a:pt x="260121" y="49321"/>
                  </a:lnTo>
                  <a:cubicBezTo>
                    <a:pt x="259983" y="48421"/>
                    <a:pt x="259706" y="47591"/>
                    <a:pt x="259152" y="46900"/>
                  </a:cubicBezTo>
                  <a:lnTo>
                    <a:pt x="255277" y="41642"/>
                  </a:lnTo>
                  <a:cubicBezTo>
                    <a:pt x="254792" y="41020"/>
                    <a:pt x="254169" y="40467"/>
                    <a:pt x="253477" y="40121"/>
                  </a:cubicBezTo>
                  <a:lnTo>
                    <a:pt x="247386" y="36939"/>
                  </a:lnTo>
                  <a:cubicBezTo>
                    <a:pt x="247386" y="36939"/>
                    <a:pt x="246764" y="36662"/>
                    <a:pt x="246417" y="36524"/>
                  </a:cubicBezTo>
                  <a:lnTo>
                    <a:pt x="238458" y="34241"/>
                  </a:lnTo>
                  <a:cubicBezTo>
                    <a:pt x="237974" y="34103"/>
                    <a:pt x="237489" y="34033"/>
                    <a:pt x="237005" y="34033"/>
                  </a:cubicBezTo>
                  <a:cubicBezTo>
                    <a:pt x="236659" y="34033"/>
                    <a:pt x="236313" y="34033"/>
                    <a:pt x="236036" y="34103"/>
                  </a:cubicBezTo>
                  <a:lnTo>
                    <a:pt x="231952" y="34863"/>
                  </a:lnTo>
                  <a:cubicBezTo>
                    <a:pt x="231260" y="35002"/>
                    <a:pt x="230568" y="35279"/>
                    <a:pt x="230015" y="35694"/>
                  </a:cubicBezTo>
                  <a:lnTo>
                    <a:pt x="226969" y="37769"/>
                  </a:lnTo>
                  <a:cubicBezTo>
                    <a:pt x="226277" y="38253"/>
                    <a:pt x="225723" y="38875"/>
                    <a:pt x="225308" y="39567"/>
                  </a:cubicBezTo>
                  <a:lnTo>
                    <a:pt x="223647" y="42680"/>
                  </a:lnTo>
                  <a:cubicBezTo>
                    <a:pt x="223370" y="43164"/>
                    <a:pt x="223232" y="43648"/>
                    <a:pt x="223093" y="44133"/>
                  </a:cubicBezTo>
                  <a:lnTo>
                    <a:pt x="220948" y="43026"/>
                  </a:lnTo>
                  <a:cubicBezTo>
                    <a:pt x="220463" y="42749"/>
                    <a:pt x="219979" y="42611"/>
                    <a:pt x="219425" y="42542"/>
                  </a:cubicBezTo>
                  <a:lnTo>
                    <a:pt x="217141" y="42196"/>
                  </a:lnTo>
                  <a:cubicBezTo>
                    <a:pt x="217141" y="42196"/>
                    <a:pt x="216588" y="42196"/>
                    <a:pt x="216311" y="42196"/>
                  </a:cubicBezTo>
                  <a:cubicBezTo>
                    <a:pt x="216311" y="42196"/>
                    <a:pt x="216172" y="42196"/>
                    <a:pt x="216172" y="42196"/>
                  </a:cubicBezTo>
                  <a:lnTo>
                    <a:pt x="214719" y="42196"/>
                  </a:lnTo>
                  <a:cubicBezTo>
                    <a:pt x="214719" y="41089"/>
                    <a:pt x="214234" y="39982"/>
                    <a:pt x="213473" y="39083"/>
                  </a:cubicBezTo>
                  <a:lnTo>
                    <a:pt x="210843" y="35970"/>
                  </a:lnTo>
                  <a:cubicBezTo>
                    <a:pt x="210082" y="35071"/>
                    <a:pt x="208974" y="34448"/>
                    <a:pt x="207729" y="34241"/>
                  </a:cubicBezTo>
                  <a:lnTo>
                    <a:pt x="205306" y="33826"/>
                  </a:lnTo>
                  <a:cubicBezTo>
                    <a:pt x="205306" y="33826"/>
                    <a:pt x="204960" y="33826"/>
                    <a:pt x="204752" y="33826"/>
                  </a:cubicBezTo>
                  <a:lnTo>
                    <a:pt x="205029" y="33272"/>
                  </a:lnTo>
                  <a:cubicBezTo>
                    <a:pt x="205306" y="32788"/>
                    <a:pt x="205445" y="32304"/>
                    <a:pt x="205514" y="31751"/>
                  </a:cubicBezTo>
                  <a:lnTo>
                    <a:pt x="205791" y="29952"/>
                  </a:lnTo>
                  <a:cubicBezTo>
                    <a:pt x="205929" y="29191"/>
                    <a:pt x="205860" y="28361"/>
                    <a:pt x="205652" y="27669"/>
                  </a:cubicBezTo>
                  <a:lnTo>
                    <a:pt x="205098" y="25871"/>
                  </a:lnTo>
                  <a:cubicBezTo>
                    <a:pt x="204960" y="25318"/>
                    <a:pt x="204683" y="24833"/>
                    <a:pt x="204406" y="24349"/>
                  </a:cubicBezTo>
                  <a:lnTo>
                    <a:pt x="202953" y="22274"/>
                  </a:lnTo>
                  <a:cubicBezTo>
                    <a:pt x="202953" y="22274"/>
                    <a:pt x="202469" y="21720"/>
                    <a:pt x="202192" y="21444"/>
                  </a:cubicBezTo>
                  <a:lnTo>
                    <a:pt x="201292" y="20614"/>
                  </a:lnTo>
                  <a:cubicBezTo>
                    <a:pt x="201292" y="20614"/>
                    <a:pt x="200877" y="20268"/>
                    <a:pt x="200600" y="20060"/>
                  </a:cubicBezTo>
                  <a:lnTo>
                    <a:pt x="198870" y="18954"/>
                  </a:lnTo>
                  <a:lnTo>
                    <a:pt x="198523" y="18677"/>
                  </a:lnTo>
                  <a:lnTo>
                    <a:pt x="198177" y="18262"/>
                  </a:lnTo>
                  <a:lnTo>
                    <a:pt x="198177" y="18123"/>
                  </a:lnTo>
                  <a:cubicBezTo>
                    <a:pt x="198177" y="18123"/>
                    <a:pt x="196516" y="14734"/>
                    <a:pt x="196516" y="14734"/>
                  </a:cubicBezTo>
                  <a:lnTo>
                    <a:pt x="196309" y="14250"/>
                  </a:lnTo>
                  <a:lnTo>
                    <a:pt x="196309" y="14250"/>
                  </a:lnTo>
                  <a:cubicBezTo>
                    <a:pt x="196309" y="14250"/>
                    <a:pt x="196447" y="14042"/>
                    <a:pt x="196447" y="14042"/>
                  </a:cubicBezTo>
                  <a:cubicBezTo>
                    <a:pt x="196862" y="13696"/>
                    <a:pt x="197208" y="13281"/>
                    <a:pt x="197485" y="12797"/>
                  </a:cubicBezTo>
                  <a:lnTo>
                    <a:pt x="197970" y="12036"/>
                  </a:lnTo>
                  <a:cubicBezTo>
                    <a:pt x="198800" y="10653"/>
                    <a:pt x="198939" y="8993"/>
                    <a:pt x="198316" y="7471"/>
                  </a:cubicBezTo>
                  <a:lnTo>
                    <a:pt x="197693" y="5949"/>
                  </a:lnTo>
                  <a:cubicBezTo>
                    <a:pt x="197278" y="4980"/>
                    <a:pt x="196655" y="4150"/>
                    <a:pt x="195824" y="3597"/>
                  </a:cubicBezTo>
                  <a:lnTo>
                    <a:pt x="192433" y="1245"/>
                  </a:lnTo>
                  <a:cubicBezTo>
                    <a:pt x="191672" y="692"/>
                    <a:pt x="190772" y="415"/>
                    <a:pt x="189803" y="346"/>
                  </a:cubicBezTo>
                  <a:lnTo>
                    <a:pt x="184889" y="69"/>
                  </a:lnTo>
                  <a:cubicBezTo>
                    <a:pt x="184889" y="69"/>
                    <a:pt x="184681" y="69"/>
                    <a:pt x="184612" y="69"/>
                  </a:cubicBezTo>
                  <a:lnTo>
                    <a:pt x="184612" y="69"/>
                  </a:lnTo>
                  <a:close/>
                  <a:moveTo>
                    <a:pt x="108203" y="95044"/>
                  </a:moveTo>
                  <a:lnTo>
                    <a:pt x="108895" y="94422"/>
                  </a:lnTo>
                  <a:lnTo>
                    <a:pt x="109449" y="94975"/>
                  </a:lnTo>
                  <a:lnTo>
                    <a:pt x="108203" y="94975"/>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7" name="Freeform 3806">
              <a:extLst>
                <a:ext uri="{FF2B5EF4-FFF2-40B4-BE49-F238E27FC236}">
                  <a16:creationId xmlns:a16="http://schemas.microsoft.com/office/drawing/2014/main" id="{0622054B-9D7D-6587-5C7B-561DDB33C79E}"/>
                </a:ext>
              </a:extLst>
            </p:cNvPr>
            <p:cNvSpPr/>
            <p:nvPr/>
          </p:nvSpPr>
          <p:spPr>
            <a:xfrm>
              <a:off x="1186686" y="2661739"/>
              <a:ext cx="11430" cy="3039"/>
            </a:xfrm>
            <a:custGeom>
              <a:avLst/>
              <a:gdLst>
                <a:gd name="connsiteX0" fmla="*/ 4153 w 8582"/>
                <a:gd name="connsiteY0" fmla="*/ 2214 h 2282"/>
                <a:gd name="connsiteX1" fmla="*/ 6229 w 8582"/>
                <a:gd name="connsiteY1" fmla="*/ 1729 h 2282"/>
                <a:gd name="connsiteX2" fmla="*/ 8582 w 8582"/>
                <a:gd name="connsiteY2" fmla="*/ 1453 h 2282"/>
                <a:gd name="connsiteX3" fmla="*/ 6506 w 8582"/>
                <a:gd name="connsiteY3" fmla="*/ 415 h 2282"/>
                <a:gd name="connsiteX4" fmla="*/ 4360 w 8582"/>
                <a:gd name="connsiteY4" fmla="*/ 0 h 2282"/>
                <a:gd name="connsiteX5" fmla="*/ 2146 w 8582"/>
                <a:gd name="connsiteY5" fmla="*/ 208 h 2282"/>
                <a:gd name="connsiteX6" fmla="*/ 0 w 8582"/>
                <a:gd name="connsiteY6" fmla="*/ 1245 h 2282"/>
                <a:gd name="connsiteX7" fmla="*/ 2146 w 8582"/>
                <a:gd name="connsiteY7" fmla="*/ 2283 h 2282"/>
                <a:gd name="connsiteX8" fmla="*/ 4153 w 8582"/>
                <a:gd name="connsiteY8" fmla="*/ 2214 h 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2" h="2282">
                  <a:moveTo>
                    <a:pt x="4153" y="2214"/>
                  </a:moveTo>
                  <a:lnTo>
                    <a:pt x="6229" y="1729"/>
                  </a:lnTo>
                  <a:lnTo>
                    <a:pt x="8582" y="1453"/>
                  </a:lnTo>
                  <a:lnTo>
                    <a:pt x="6506" y="415"/>
                  </a:lnTo>
                  <a:lnTo>
                    <a:pt x="4360" y="0"/>
                  </a:lnTo>
                  <a:lnTo>
                    <a:pt x="2146" y="208"/>
                  </a:lnTo>
                  <a:lnTo>
                    <a:pt x="0" y="1245"/>
                  </a:lnTo>
                  <a:lnTo>
                    <a:pt x="2146" y="2283"/>
                  </a:lnTo>
                  <a:lnTo>
                    <a:pt x="4153" y="221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8" name="Freeform 3807">
              <a:extLst>
                <a:ext uri="{FF2B5EF4-FFF2-40B4-BE49-F238E27FC236}">
                  <a16:creationId xmlns:a16="http://schemas.microsoft.com/office/drawing/2014/main" id="{08D102E8-23FF-6960-234D-D68B88091D52}"/>
                </a:ext>
              </a:extLst>
            </p:cNvPr>
            <p:cNvSpPr/>
            <p:nvPr/>
          </p:nvSpPr>
          <p:spPr>
            <a:xfrm>
              <a:off x="1179773" y="2654738"/>
              <a:ext cx="25274" cy="16951"/>
            </a:xfrm>
            <a:custGeom>
              <a:avLst/>
              <a:gdLst>
                <a:gd name="connsiteX0" fmla="*/ 9551 w 18977"/>
                <a:gd name="connsiteY0" fmla="*/ 5257 h 12728"/>
                <a:gd name="connsiteX1" fmla="*/ 11697 w 18977"/>
                <a:gd name="connsiteY1" fmla="*/ 5672 h 12728"/>
                <a:gd name="connsiteX2" fmla="*/ 13773 w 18977"/>
                <a:gd name="connsiteY2" fmla="*/ 6710 h 12728"/>
                <a:gd name="connsiteX3" fmla="*/ 11420 w 18977"/>
                <a:gd name="connsiteY3" fmla="*/ 6987 h 12728"/>
                <a:gd name="connsiteX4" fmla="*/ 9343 w 18977"/>
                <a:gd name="connsiteY4" fmla="*/ 7471 h 12728"/>
                <a:gd name="connsiteX5" fmla="*/ 7336 w 18977"/>
                <a:gd name="connsiteY5" fmla="*/ 7471 h 12728"/>
                <a:gd name="connsiteX6" fmla="*/ 5191 w 18977"/>
                <a:gd name="connsiteY6" fmla="*/ 6502 h 12728"/>
                <a:gd name="connsiteX7" fmla="*/ 7336 w 18977"/>
                <a:gd name="connsiteY7" fmla="*/ 5465 h 12728"/>
                <a:gd name="connsiteX8" fmla="*/ 9482 w 18977"/>
                <a:gd name="connsiteY8" fmla="*/ 5188 h 12728"/>
                <a:gd name="connsiteX9" fmla="*/ 9482 w 18977"/>
                <a:gd name="connsiteY9" fmla="*/ 0 h 12728"/>
                <a:gd name="connsiteX10" fmla="*/ 8859 w 18977"/>
                <a:gd name="connsiteY10" fmla="*/ 0 h 12728"/>
                <a:gd name="connsiteX11" fmla="*/ 6713 w 18977"/>
                <a:gd name="connsiteY11" fmla="*/ 277 h 12728"/>
                <a:gd name="connsiteX12" fmla="*/ 5122 w 18977"/>
                <a:gd name="connsiteY12" fmla="*/ 761 h 12728"/>
                <a:gd name="connsiteX13" fmla="*/ 2976 w 18977"/>
                <a:gd name="connsiteY13" fmla="*/ 1799 h 12728"/>
                <a:gd name="connsiteX14" fmla="*/ 0 w 18977"/>
                <a:gd name="connsiteY14" fmla="*/ 6433 h 12728"/>
                <a:gd name="connsiteX15" fmla="*/ 2907 w 18977"/>
                <a:gd name="connsiteY15" fmla="*/ 11137 h 12728"/>
                <a:gd name="connsiteX16" fmla="*/ 5052 w 18977"/>
                <a:gd name="connsiteY16" fmla="*/ 12175 h 12728"/>
                <a:gd name="connsiteX17" fmla="*/ 7336 w 18977"/>
                <a:gd name="connsiteY17" fmla="*/ 12728 h 12728"/>
                <a:gd name="connsiteX18" fmla="*/ 7544 w 18977"/>
                <a:gd name="connsiteY18" fmla="*/ 12728 h 12728"/>
                <a:gd name="connsiteX19" fmla="*/ 9551 w 18977"/>
                <a:gd name="connsiteY19" fmla="*/ 12728 h 12728"/>
                <a:gd name="connsiteX20" fmla="*/ 10589 w 18977"/>
                <a:gd name="connsiteY20" fmla="*/ 12521 h 12728"/>
                <a:gd name="connsiteX21" fmla="*/ 12320 w 18977"/>
                <a:gd name="connsiteY21" fmla="*/ 12105 h 12728"/>
                <a:gd name="connsiteX22" fmla="*/ 14327 w 18977"/>
                <a:gd name="connsiteY22" fmla="*/ 11898 h 12728"/>
                <a:gd name="connsiteX23" fmla="*/ 18895 w 18977"/>
                <a:gd name="connsiteY23" fmla="*/ 7678 h 12728"/>
                <a:gd name="connsiteX24" fmla="*/ 16126 w 18977"/>
                <a:gd name="connsiteY24" fmla="*/ 2145 h 12728"/>
                <a:gd name="connsiteX25" fmla="*/ 14050 w 18977"/>
                <a:gd name="connsiteY25" fmla="*/ 1107 h 12728"/>
                <a:gd name="connsiteX26" fmla="*/ 12735 w 18977"/>
                <a:gd name="connsiteY26" fmla="*/ 692 h 12728"/>
                <a:gd name="connsiteX27" fmla="*/ 10589 w 18977"/>
                <a:gd name="connsiteY27" fmla="*/ 277 h 12728"/>
                <a:gd name="connsiteX28" fmla="*/ 9551 w 18977"/>
                <a:gd name="connsiteY28" fmla="*/ 208 h 12728"/>
                <a:gd name="connsiteX29" fmla="*/ 9551 w 18977"/>
                <a:gd name="connsiteY29" fmla="*/ 208 h 1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977" h="12728">
                  <a:moveTo>
                    <a:pt x="9551" y="5257"/>
                  </a:moveTo>
                  <a:lnTo>
                    <a:pt x="11697" y="5672"/>
                  </a:lnTo>
                  <a:lnTo>
                    <a:pt x="13773" y="6710"/>
                  </a:lnTo>
                  <a:lnTo>
                    <a:pt x="11420" y="6987"/>
                  </a:lnTo>
                  <a:lnTo>
                    <a:pt x="9343" y="7471"/>
                  </a:lnTo>
                  <a:lnTo>
                    <a:pt x="7336" y="7471"/>
                  </a:lnTo>
                  <a:cubicBezTo>
                    <a:pt x="7336" y="7471"/>
                    <a:pt x="5191" y="6502"/>
                    <a:pt x="5191" y="6502"/>
                  </a:cubicBezTo>
                  <a:lnTo>
                    <a:pt x="7336" y="5465"/>
                  </a:lnTo>
                  <a:lnTo>
                    <a:pt x="9482" y="5188"/>
                  </a:lnTo>
                  <a:moveTo>
                    <a:pt x="9482" y="0"/>
                  </a:moveTo>
                  <a:cubicBezTo>
                    <a:pt x="9482" y="0"/>
                    <a:pt x="9067" y="0"/>
                    <a:pt x="8859" y="0"/>
                  </a:cubicBezTo>
                  <a:lnTo>
                    <a:pt x="6713" y="277"/>
                  </a:lnTo>
                  <a:cubicBezTo>
                    <a:pt x="6160" y="277"/>
                    <a:pt x="5606" y="484"/>
                    <a:pt x="5122" y="761"/>
                  </a:cubicBezTo>
                  <a:lnTo>
                    <a:pt x="2976" y="1799"/>
                  </a:lnTo>
                  <a:cubicBezTo>
                    <a:pt x="1177" y="2629"/>
                    <a:pt x="0" y="4427"/>
                    <a:pt x="0" y="6433"/>
                  </a:cubicBezTo>
                  <a:cubicBezTo>
                    <a:pt x="0" y="8439"/>
                    <a:pt x="1107" y="10238"/>
                    <a:pt x="2907" y="11137"/>
                  </a:cubicBezTo>
                  <a:lnTo>
                    <a:pt x="5052" y="12175"/>
                  </a:lnTo>
                  <a:cubicBezTo>
                    <a:pt x="5745" y="12521"/>
                    <a:pt x="6575" y="12728"/>
                    <a:pt x="7336" y="12728"/>
                  </a:cubicBezTo>
                  <a:cubicBezTo>
                    <a:pt x="7336" y="12728"/>
                    <a:pt x="7475" y="12728"/>
                    <a:pt x="7544" y="12728"/>
                  </a:cubicBezTo>
                  <a:lnTo>
                    <a:pt x="9551" y="12728"/>
                  </a:lnTo>
                  <a:cubicBezTo>
                    <a:pt x="9897" y="12659"/>
                    <a:pt x="10243" y="12590"/>
                    <a:pt x="10589" y="12521"/>
                  </a:cubicBezTo>
                  <a:lnTo>
                    <a:pt x="12320" y="12105"/>
                  </a:lnTo>
                  <a:lnTo>
                    <a:pt x="14327" y="11898"/>
                  </a:lnTo>
                  <a:cubicBezTo>
                    <a:pt x="16611" y="11621"/>
                    <a:pt x="18479" y="9892"/>
                    <a:pt x="18895" y="7678"/>
                  </a:cubicBezTo>
                  <a:cubicBezTo>
                    <a:pt x="19310" y="5396"/>
                    <a:pt x="18133" y="3182"/>
                    <a:pt x="16126" y="2145"/>
                  </a:cubicBezTo>
                  <a:lnTo>
                    <a:pt x="14050" y="1107"/>
                  </a:lnTo>
                  <a:cubicBezTo>
                    <a:pt x="13635" y="899"/>
                    <a:pt x="13219" y="761"/>
                    <a:pt x="12735" y="692"/>
                  </a:cubicBezTo>
                  <a:lnTo>
                    <a:pt x="10589" y="277"/>
                  </a:lnTo>
                  <a:cubicBezTo>
                    <a:pt x="10589" y="277"/>
                    <a:pt x="9897" y="208"/>
                    <a:pt x="9551" y="208"/>
                  </a:cubicBezTo>
                  <a:lnTo>
                    <a:pt x="9551" y="20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09" name="Freeform 3808">
              <a:extLst>
                <a:ext uri="{FF2B5EF4-FFF2-40B4-BE49-F238E27FC236}">
                  <a16:creationId xmlns:a16="http://schemas.microsoft.com/office/drawing/2014/main" id="{15B13FB5-CAC3-5B9D-28C1-FB2DBA013951}"/>
                </a:ext>
              </a:extLst>
            </p:cNvPr>
            <p:cNvSpPr/>
            <p:nvPr/>
          </p:nvSpPr>
          <p:spPr>
            <a:xfrm>
              <a:off x="1737720" y="2294428"/>
              <a:ext cx="49868" cy="43391"/>
            </a:xfrm>
            <a:custGeom>
              <a:avLst/>
              <a:gdLst>
                <a:gd name="connsiteX0" fmla="*/ 16403 w 37443"/>
                <a:gd name="connsiteY0" fmla="*/ 9477 h 32580"/>
                <a:gd name="connsiteX1" fmla="*/ 10036 w 37443"/>
                <a:gd name="connsiteY1" fmla="*/ 13696 h 32580"/>
                <a:gd name="connsiteX2" fmla="*/ 4360 w 37443"/>
                <a:gd name="connsiteY2" fmla="*/ 18608 h 32580"/>
                <a:gd name="connsiteX3" fmla="*/ 623 w 37443"/>
                <a:gd name="connsiteY3" fmla="*/ 24003 h 32580"/>
                <a:gd name="connsiteX4" fmla="*/ 0 w 37443"/>
                <a:gd name="connsiteY4" fmla="*/ 27047 h 32580"/>
                <a:gd name="connsiteX5" fmla="*/ 1246 w 37443"/>
                <a:gd name="connsiteY5" fmla="*/ 28499 h 32580"/>
                <a:gd name="connsiteX6" fmla="*/ 6921 w 37443"/>
                <a:gd name="connsiteY6" fmla="*/ 30298 h 32580"/>
                <a:gd name="connsiteX7" fmla="*/ 10797 w 37443"/>
                <a:gd name="connsiteY7" fmla="*/ 31820 h 32580"/>
                <a:gd name="connsiteX8" fmla="*/ 13842 w 37443"/>
                <a:gd name="connsiteY8" fmla="*/ 32581 h 32580"/>
                <a:gd name="connsiteX9" fmla="*/ 16887 w 37443"/>
                <a:gd name="connsiteY9" fmla="*/ 31958 h 32580"/>
                <a:gd name="connsiteX10" fmla="*/ 20417 w 37443"/>
                <a:gd name="connsiteY10" fmla="*/ 29675 h 32580"/>
                <a:gd name="connsiteX11" fmla="*/ 25054 w 37443"/>
                <a:gd name="connsiteY11" fmla="*/ 24487 h 32580"/>
                <a:gd name="connsiteX12" fmla="*/ 31975 w 37443"/>
                <a:gd name="connsiteY12" fmla="*/ 12313 h 32580"/>
                <a:gd name="connsiteX13" fmla="*/ 35990 w 37443"/>
                <a:gd name="connsiteY13" fmla="*/ 6641 h 32580"/>
                <a:gd name="connsiteX14" fmla="*/ 37443 w 37443"/>
                <a:gd name="connsiteY14" fmla="*/ 138 h 32580"/>
                <a:gd name="connsiteX15" fmla="*/ 33706 w 37443"/>
                <a:gd name="connsiteY15" fmla="*/ 0 h 32580"/>
                <a:gd name="connsiteX16" fmla="*/ 16403 w 37443"/>
                <a:gd name="connsiteY16" fmla="*/ 9477 h 3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443" h="32580">
                  <a:moveTo>
                    <a:pt x="16403" y="9477"/>
                  </a:moveTo>
                  <a:lnTo>
                    <a:pt x="10036" y="13696"/>
                  </a:lnTo>
                  <a:lnTo>
                    <a:pt x="4360" y="18608"/>
                  </a:lnTo>
                  <a:lnTo>
                    <a:pt x="623" y="24003"/>
                  </a:lnTo>
                  <a:lnTo>
                    <a:pt x="0" y="27047"/>
                  </a:lnTo>
                  <a:lnTo>
                    <a:pt x="1246" y="28499"/>
                  </a:lnTo>
                  <a:lnTo>
                    <a:pt x="6921" y="30298"/>
                  </a:lnTo>
                  <a:lnTo>
                    <a:pt x="10797" y="31820"/>
                  </a:lnTo>
                  <a:lnTo>
                    <a:pt x="13842" y="32581"/>
                  </a:lnTo>
                  <a:lnTo>
                    <a:pt x="16887" y="31958"/>
                  </a:lnTo>
                  <a:lnTo>
                    <a:pt x="20417" y="29675"/>
                  </a:lnTo>
                  <a:lnTo>
                    <a:pt x="25054" y="24487"/>
                  </a:lnTo>
                  <a:lnTo>
                    <a:pt x="31975" y="12313"/>
                  </a:lnTo>
                  <a:lnTo>
                    <a:pt x="35990" y="6641"/>
                  </a:lnTo>
                  <a:lnTo>
                    <a:pt x="37443" y="138"/>
                  </a:lnTo>
                  <a:lnTo>
                    <a:pt x="33706" y="0"/>
                  </a:lnTo>
                  <a:lnTo>
                    <a:pt x="16403" y="947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0" name="Freeform 3809">
              <a:extLst>
                <a:ext uri="{FF2B5EF4-FFF2-40B4-BE49-F238E27FC236}">
                  <a16:creationId xmlns:a16="http://schemas.microsoft.com/office/drawing/2014/main" id="{35429CE5-6C5B-28AD-5690-73CA6B0927F6}"/>
                </a:ext>
              </a:extLst>
            </p:cNvPr>
            <p:cNvSpPr/>
            <p:nvPr/>
          </p:nvSpPr>
          <p:spPr>
            <a:xfrm>
              <a:off x="1730648" y="2287427"/>
              <a:ext cx="63842" cy="57118"/>
            </a:xfrm>
            <a:custGeom>
              <a:avLst/>
              <a:gdLst>
                <a:gd name="connsiteX0" fmla="*/ 39016 w 47936"/>
                <a:gd name="connsiteY0" fmla="*/ 5257 h 42887"/>
                <a:gd name="connsiteX1" fmla="*/ 42754 w 47936"/>
                <a:gd name="connsiteY1" fmla="*/ 5396 h 42887"/>
                <a:gd name="connsiteX2" fmla="*/ 41300 w 47936"/>
                <a:gd name="connsiteY2" fmla="*/ 11898 h 42887"/>
                <a:gd name="connsiteX3" fmla="*/ 37286 w 47936"/>
                <a:gd name="connsiteY3" fmla="*/ 17570 h 42887"/>
                <a:gd name="connsiteX4" fmla="*/ 30365 w 47936"/>
                <a:gd name="connsiteY4" fmla="*/ 29745 h 42887"/>
                <a:gd name="connsiteX5" fmla="*/ 25728 w 47936"/>
                <a:gd name="connsiteY5" fmla="*/ 34863 h 42887"/>
                <a:gd name="connsiteX6" fmla="*/ 22129 w 47936"/>
                <a:gd name="connsiteY6" fmla="*/ 37146 h 42887"/>
                <a:gd name="connsiteX7" fmla="*/ 19153 w 47936"/>
                <a:gd name="connsiteY7" fmla="*/ 37769 h 42887"/>
                <a:gd name="connsiteX8" fmla="*/ 16107 w 47936"/>
                <a:gd name="connsiteY8" fmla="*/ 37077 h 42887"/>
                <a:gd name="connsiteX9" fmla="*/ 12232 w 47936"/>
                <a:gd name="connsiteY9" fmla="*/ 35555 h 42887"/>
                <a:gd name="connsiteX10" fmla="*/ 6487 w 47936"/>
                <a:gd name="connsiteY10" fmla="*/ 33757 h 42887"/>
                <a:gd name="connsiteX11" fmla="*/ 5241 w 47936"/>
                <a:gd name="connsiteY11" fmla="*/ 32304 h 42887"/>
                <a:gd name="connsiteX12" fmla="*/ 5864 w 47936"/>
                <a:gd name="connsiteY12" fmla="*/ 29260 h 42887"/>
                <a:gd name="connsiteX13" fmla="*/ 9602 w 47936"/>
                <a:gd name="connsiteY13" fmla="*/ 23865 h 42887"/>
                <a:gd name="connsiteX14" fmla="*/ 15277 w 47936"/>
                <a:gd name="connsiteY14" fmla="*/ 18953 h 42887"/>
                <a:gd name="connsiteX15" fmla="*/ 21644 w 47936"/>
                <a:gd name="connsiteY15" fmla="*/ 14734 h 42887"/>
                <a:gd name="connsiteX16" fmla="*/ 39016 w 47936"/>
                <a:gd name="connsiteY16" fmla="*/ 5257 h 42887"/>
                <a:gd name="connsiteX17" fmla="*/ 39016 w 47936"/>
                <a:gd name="connsiteY17" fmla="*/ 69 h 42887"/>
                <a:gd name="connsiteX18" fmla="*/ 36525 w 47936"/>
                <a:gd name="connsiteY18" fmla="*/ 692 h 42887"/>
                <a:gd name="connsiteX19" fmla="*/ 19153 w 47936"/>
                <a:gd name="connsiteY19" fmla="*/ 10169 h 42887"/>
                <a:gd name="connsiteX20" fmla="*/ 18737 w 47936"/>
                <a:gd name="connsiteY20" fmla="*/ 10376 h 42887"/>
                <a:gd name="connsiteX21" fmla="*/ 12370 w 47936"/>
                <a:gd name="connsiteY21" fmla="*/ 14596 h 42887"/>
                <a:gd name="connsiteX22" fmla="*/ 11816 w 47936"/>
                <a:gd name="connsiteY22" fmla="*/ 15011 h 42887"/>
                <a:gd name="connsiteX23" fmla="*/ 6141 w 47936"/>
                <a:gd name="connsiteY23" fmla="*/ 19922 h 42887"/>
                <a:gd name="connsiteX24" fmla="*/ 5310 w 47936"/>
                <a:gd name="connsiteY24" fmla="*/ 20890 h 42887"/>
                <a:gd name="connsiteX25" fmla="*/ 1573 w 47936"/>
                <a:gd name="connsiteY25" fmla="*/ 26286 h 42887"/>
                <a:gd name="connsiteX26" fmla="*/ 743 w 47936"/>
                <a:gd name="connsiteY26" fmla="*/ 28154 h 42887"/>
                <a:gd name="connsiteX27" fmla="*/ 120 w 47936"/>
                <a:gd name="connsiteY27" fmla="*/ 31197 h 42887"/>
                <a:gd name="connsiteX28" fmla="*/ 1227 w 47936"/>
                <a:gd name="connsiteY28" fmla="*/ 35624 h 42887"/>
                <a:gd name="connsiteX29" fmla="*/ 2473 w 47936"/>
                <a:gd name="connsiteY29" fmla="*/ 37077 h 42887"/>
                <a:gd name="connsiteX30" fmla="*/ 4895 w 47936"/>
                <a:gd name="connsiteY30" fmla="*/ 38668 h 42887"/>
                <a:gd name="connsiteX31" fmla="*/ 10432 w 47936"/>
                <a:gd name="connsiteY31" fmla="*/ 40397 h 42887"/>
                <a:gd name="connsiteX32" fmla="*/ 14100 w 47936"/>
                <a:gd name="connsiteY32" fmla="*/ 41850 h 42887"/>
                <a:gd name="connsiteX33" fmla="*/ 14862 w 47936"/>
                <a:gd name="connsiteY33" fmla="*/ 42057 h 42887"/>
                <a:gd name="connsiteX34" fmla="*/ 17907 w 47936"/>
                <a:gd name="connsiteY34" fmla="*/ 42749 h 42887"/>
                <a:gd name="connsiteX35" fmla="*/ 19083 w 47936"/>
                <a:gd name="connsiteY35" fmla="*/ 42888 h 42887"/>
                <a:gd name="connsiteX36" fmla="*/ 20122 w 47936"/>
                <a:gd name="connsiteY36" fmla="*/ 42749 h 42887"/>
                <a:gd name="connsiteX37" fmla="*/ 23098 w 47936"/>
                <a:gd name="connsiteY37" fmla="*/ 42127 h 42887"/>
                <a:gd name="connsiteX38" fmla="*/ 24897 w 47936"/>
                <a:gd name="connsiteY38" fmla="*/ 41435 h 42887"/>
                <a:gd name="connsiteX39" fmla="*/ 28496 w 47936"/>
                <a:gd name="connsiteY39" fmla="*/ 39152 h 42887"/>
                <a:gd name="connsiteX40" fmla="*/ 29534 w 47936"/>
                <a:gd name="connsiteY40" fmla="*/ 38253 h 42887"/>
                <a:gd name="connsiteX41" fmla="*/ 34171 w 47936"/>
                <a:gd name="connsiteY41" fmla="*/ 33134 h 42887"/>
                <a:gd name="connsiteX42" fmla="*/ 34864 w 47936"/>
                <a:gd name="connsiteY42" fmla="*/ 32235 h 42887"/>
                <a:gd name="connsiteX43" fmla="*/ 41646 w 47936"/>
                <a:gd name="connsiteY43" fmla="*/ 20268 h 42887"/>
                <a:gd name="connsiteX44" fmla="*/ 45522 w 47936"/>
                <a:gd name="connsiteY44" fmla="*/ 14803 h 42887"/>
                <a:gd name="connsiteX45" fmla="*/ 46353 w 47936"/>
                <a:gd name="connsiteY45" fmla="*/ 13005 h 42887"/>
                <a:gd name="connsiteX46" fmla="*/ 47806 w 47936"/>
                <a:gd name="connsiteY46" fmla="*/ 6502 h 42887"/>
                <a:gd name="connsiteX47" fmla="*/ 46837 w 47936"/>
                <a:gd name="connsiteY47" fmla="*/ 2144 h 42887"/>
                <a:gd name="connsiteX48" fmla="*/ 42892 w 47936"/>
                <a:gd name="connsiteY48" fmla="*/ 138 h 42887"/>
                <a:gd name="connsiteX49" fmla="*/ 39155 w 47936"/>
                <a:gd name="connsiteY49" fmla="*/ 0 h 42887"/>
                <a:gd name="connsiteX50" fmla="*/ 39016 w 47936"/>
                <a:gd name="connsiteY50" fmla="*/ 0 h 42887"/>
                <a:gd name="connsiteX51" fmla="*/ 39016 w 47936"/>
                <a:gd name="connsiteY51" fmla="*/ 0 h 4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936" h="42887">
                  <a:moveTo>
                    <a:pt x="39016" y="5257"/>
                  </a:moveTo>
                  <a:lnTo>
                    <a:pt x="42754" y="5396"/>
                  </a:lnTo>
                  <a:lnTo>
                    <a:pt x="41300" y="11898"/>
                  </a:lnTo>
                  <a:lnTo>
                    <a:pt x="37286" y="17570"/>
                  </a:lnTo>
                  <a:lnTo>
                    <a:pt x="30365" y="29745"/>
                  </a:lnTo>
                  <a:lnTo>
                    <a:pt x="25728" y="34863"/>
                  </a:lnTo>
                  <a:lnTo>
                    <a:pt x="22129" y="37146"/>
                  </a:lnTo>
                  <a:lnTo>
                    <a:pt x="19153" y="37769"/>
                  </a:lnTo>
                  <a:lnTo>
                    <a:pt x="16107" y="37077"/>
                  </a:lnTo>
                  <a:lnTo>
                    <a:pt x="12232" y="35555"/>
                  </a:lnTo>
                  <a:lnTo>
                    <a:pt x="6487" y="33757"/>
                  </a:lnTo>
                  <a:lnTo>
                    <a:pt x="5241" y="32304"/>
                  </a:lnTo>
                  <a:lnTo>
                    <a:pt x="5864" y="29260"/>
                  </a:lnTo>
                  <a:lnTo>
                    <a:pt x="9602" y="23865"/>
                  </a:lnTo>
                  <a:lnTo>
                    <a:pt x="15277" y="18953"/>
                  </a:lnTo>
                  <a:lnTo>
                    <a:pt x="21644" y="14734"/>
                  </a:lnTo>
                  <a:lnTo>
                    <a:pt x="39016" y="5257"/>
                  </a:lnTo>
                  <a:moveTo>
                    <a:pt x="39016" y="69"/>
                  </a:moveTo>
                  <a:cubicBezTo>
                    <a:pt x="38116" y="69"/>
                    <a:pt x="37286" y="277"/>
                    <a:pt x="36525" y="692"/>
                  </a:cubicBezTo>
                  <a:lnTo>
                    <a:pt x="19153" y="10169"/>
                  </a:lnTo>
                  <a:cubicBezTo>
                    <a:pt x="19153" y="10169"/>
                    <a:pt x="18876" y="10307"/>
                    <a:pt x="18737" y="10376"/>
                  </a:cubicBezTo>
                  <a:lnTo>
                    <a:pt x="12370" y="14596"/>
                  </a:lnTo>
                  <a:cubicBezTo>
                    <a:pt x="12370" y="14596"/>
                    <a:pt x="12024" y="14872"/>
                    <a:pt x="11816" y="15011"/>
                  </a:cubicBezTo>
                  <a:lnTo>
                    <a:pt x="6141" y="19922"/>
                  </a:lnTo>
                  <a:cubicBezTo>
                    <a:pt x="6141" y="19922"/>
                    <a:pt x="5518" y="20545"/>
                    <a:pt x="5310" y="20890"/>
                  </a:cubicBezTo>
                  <a:lnTo>
                    <a:pt x="1573" y="26286"/>
                  </a:lnTo>
                  <a:cubicBezTo>
                    <a:pt x="1158" y="26839"/>
                    <a:pt x="881" y="27462"/>
                    <a:pt x="743" y="28154"/>
                  </a:cubicBezTo>
                  <a:lnTo>
                    <a:pt x="120" y="31197"/>
                  </a:lnTo>
                  <a:cubicBezTo>
                    <a:pt x="-226" y="32788"/>
                    <a:pt x="189" y="34448"/>
                    <a:pt x="1227" y="35624"/>
                  </a:cubicBezTo>
                  <a:lnTo>
                    <a:pt x="2473" y="37077"/>
                  </a:lnTo>
                  <a:cubicBezTo>
                    <a:pt x="3096" y="37838"/>
                    <a:pt x="3926" y="38391"/>
                    <a:pt x="4895" y="38668"/>
                  </a:cubicBezTo>
                  <a:lnTo>
                    <a:pt x="10432" y="40397"/>
                  </a:lnTo>
                  <a:lnTo>
                    <a:pt x="14100" y="41850"/>
                  </a:lnTo>
                  <a:cubicBezTo>
                    <a:pt x="14100" y="41850"/>
                    <a:pt x="14585" y="42057"/>
                    <a:pt x="14862" y="42057"/>
                  </a:cubicBezTo>
                  <a:lnTo>
                    <a:pt x="17907" y="42749"/>
                  </a:lnTo>
                  <a:cubicBezTo>
                    <a:pt x="18322" y="42818"/>
                    <a:pt x="18668" y="42888"/>
                    <a:pt x="19083" y="42888"/>
                  </a:cubicBezTo>
                  <a:cubicBezTo>
                    <a:pt x="19430" y="42888"/>
                    <a:pt x="19776" y="42888"/>
                    <a:pt x="20122" y="42749"/>
                  </a:cubicBezTo>
                  <a:lnTo>
                    <a:pt x="23098" y="42127"/>
                  </a:lnTo>
                  <a:cubicBezTo>
                    <a:pt x="23721" y="41988"/>
                    <a:pt x="24344" y="41781"/>
                    <a:pt x="24897" y="41435"/>
                  </a:cubicBezTo>
                  <a:lnTo>
                    <a:pt x="28496" y="39152"/>
                  </a:lnTo>
                  <a:cubicBezTo>
                    <a:pt x="28911" y="38875"/>
                    <a:pt x="29257" y="38599"/>
                    <a:pt x="29534" y="38253"/>
                  </a:cubicBezTo>
                  <a:lnTo>
                    <a:pt x="34171" y="33134"/>
                  </a:lnTo>
                  <a:cubicBezTo>
                    <a:pt x="34171" y="33134"/>
                    <a:pt x="34656" y="32512"/>
                    <a:pt x="34864" y="32235"/>
                  </a:cubicBezTo>
                  <a:lnTo>
                    <a:pt x="41646" y="20268"/>
                  </a:lnTo>
                  <a:lnTo>
                    <a:pt x="45522" y="14803"/>
                  </a:lnTo>
                  <a:cubicBezTo>
                    <a:pt x="45937" y="14250"/>
                    <a:pt x="46214" y="13627"/>
                    <a:pt x="46353" y="13005"/>
                  </a:cubicBezTo>
                  <a:lnTo>
                    <a:pt x="47806" y="6502"/>
                  </a:lnTo>
                  <a:cubicBezTo>
                    <a:pt x="48152" y="4980"/>
                    <a:pt x="47806" y="3389"/>
                    <a:pt x="46837" y="2144"/>
                  </a:cubicBezTo>
                  <a:cubicBezTo>
                    <a:pt x="45868" y="899"/>
                    <a:pt x="44415" y="208"/>
                    <a:pt x="42892" y="138"/>
                  </a:cubicBezTo>
                  <a:lnTo>
                    <a:pt x="39155" y="0"/>
                  </a:lnTo>
                  <a:cubicBezTo>
                    <a:pt x="39155" y="0"/>
                    <a:pt x="39085" y="0"/>
                    <a:pt x="39016" y="0"/>
                  </a:cubicBezTo>
                  <a:lnTo>
                    <a:pt x="3901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1" name="Freeform 3810">
              <a:extLst>
                <a:ext uri="{FF2B5EF4-FFF2-40B4-BE49-F238E27FC236}">
                  <a16:creationId xmlns:a16="http://schemas.microsoft.com/office/drawing/2014/main" id="{DC40002C-15B4-A23F-E647-C98FF8A8097B}"/>
                </a:ext>
              </a:extLst>
            </p:cNvPr>
            <p:cNvSpPr/>
            <p:nvPr/>
          </p:nvSpPr>
          <p:spPr>
            <a:xfrm>
              <a:off x="1639736" y="2218056"/>
              <a:ext cx="205554" cy="94521"/>
            </a:xfrm>
            <a:custGeom>
              <a:avLst/>
              <a:gdLst>
                <a:gd name="connsiteX0" fmla="*/ 4706 w 154340"/>
                <a:gd name="connsiteY0" fmla="*/ 53955 h 70971"/>
                <a:gd name="connsiteX1" fmla="*/ 5745 w 154340"/>
                <a:gd name="connsiteY1" fmla="*/ 54439 h 70971"/>
                <a:gd name="connsiteX2" fmla="*/ 6437 w 154340"/>
                <a:gd name="connsiteY2" fmla="*/ 56307 h 70971"/>
                <a:gd name="connsiteX3" fmla="*/ 6367 w 154340"/>
                <a:gd name="connsiteY3" fmla="*/ 58521 h 70971"/>
                <a:gd name="connsiteX4" fmla="*/ 5883 w 154340"/>
                <a:gd name="connsiteY4" fmla="*/ 60803 h 70971"/>
                <a:gd name="connsiteX5" fmla="*/ 6021 w 154340"/>
                <a:gd name="connsiteY5" fmla="*/ 63017 h 70971"/>
                <a:gd name="connsiteX6" fmla="*/ 8029 w 154340"/>
                <a:gd name="connsiteY6" fmla="*/ 64816 h 70971"/>
                <a:gd name="connsiteX7" fmla="*/ 11281 w 154340"/>
                <a:gd name="connsiteY7" fmla="*/ 64954 h 70971"/>
                <a:gd name="connsiteX8" fmla="*/ 14673 w 154340"/>
                <a:gd name="connsiteY8" fmla="*/ 63363 h 70971"/>
                <a:gd name="connsiteX9" fmla="*/ 18064 w 154340"/>
                <a:gd name="connsiteY9" fmla="*/ 61495 h 70971"/>
                <a:gd name="connsiteX10" fmla="*/ 21386 w 154340"/>
                <a:gd name="connsiteY10" fmla="*/ 60527 h 70971"/>
                <a:gd name="connsiteX11" fmla="*/ 25193 w 154340"/>
                <a:gd name="connsiteY11" fmla="*/ 61149 h 70971"/>
                <a:gd name="connsiteX12" fmla="*/ 28930 w 154340"/>
                <a:gd name="connsiteY12" fmla="*/ 62394 h 70971"/>
                <a:gd name="connsiteX13" fmla="*/ 32529 w 154340"/>
                <a:gd name="connsiteY13" fmla="*/ 63225 h 70971"/>
                <a:gd name="connsiteX14" fmla="*/ 36405 w 154340"/>
                <a:gd name="connsiteY14" fmla="*/ 62394 h 70971"/>
                <a:gd name="connsiteX15" fmla="*/ 38550 w 154340"/>
                <a:gd name="connsiteY15" fmla="*/ 60181 h 70971"/>
                <a:gd name="connsiteX16" fmla="*/ 41803 w 154340"/>
                <a:gd name="connsiteY16" fmla="*/ 54301 h 70971"/>
                <a:gd name="connsiteX17" fmla="*/ 43811 w 154340"/>
                <a:gd name="connsiteY17" fmla="*/ 53471 h 70971"/>
                <a:gd name="connsiteX18" fmla="*/ 45402 w 154340"/>
                <a:gd name="connsiteY18" fmla="*/ 55270 h 70971"/>
                <a:gd name="connsiteX19" fmla="*/ 47202 w 154340"/>
                <a:gd name="connsiteY19" fmla="*/ 58797 h 70971"/>
                <a:gd name="connsiteX20" fmla="*/ 51216 w 154340"/>
                <a:gd name="connsiteY20" fmla="*/ 68897 h 70971"/>
                <a:gd name="connsiteX21" fmla="*/ 52393 w 154340"/>
                <a:gd name="connsiteY21" fmla="*/ 70695 h 70971"/>
                <a:gd name="connsiteX22" fmla="*/ 54469 w 154340"/>
                <a:gd name="connsiteY22" fmla="*/ 70972 h 70971"/>
                <a:gd name="connsiteX23" fmla="*/ 62428 w 154340"/>
                <a:gd name="connsiteY23" fmla="*/ 68966 h 70971"/>
                <a:gd name="connsiteX24" fmla="*/ 64020 w 154340"/>
                <a:gd name="connsiteY24" fmla="*/ 68136 h 70971"/>
                <a:gd name="connsiteX25" fmla="*/ 69419 w 154340"/>
                <a:gd name="connsiteY25" fmla="*/ 63155 h 70971"/>
                <a:gd name="connsiteX26" fmla="*/ 70042 w 154340"/>
                <a:gd name="connsiteY26" fmla="*/ 62740 h 70971"/>
                <a:gd name="connsiteX27" fmla="*/ 70042 w 154340"/>
                <a:gd name="connsiteY27" fmla="*/ 61011 h 70971"/>
                <a:gd name="connsiteX28" fmla="*/ 69488 w 154340"/>
                <a:gd name="connsiteY28" fmla="*/ 60181 h 70971"/>
                <a:gd name="connsiteX29" fmla="*/ 68588 w 154340"/>
                <a:gd name="connsiteY29" fmla="*/ 59489 h 70971"/>
                <a:gd name="connsiteX30" fmla="*/ 67827 w 154340"/>
                <a:gd name="connsiteY30" fmla="*/ 58313 h 70971"/>
                <a:gd name="connsiteX31" fmla="*/ 67412 w 154340"/>
                <a:gd name="connsiteY31" fmla="*/ 57898 h 70971"/>
                <a:gd name="connsiteX32" fmla="*/ 66166 w 154340"/>
                <a:gd name="connsiteY32" fmla="*/ 57206 h 70971"/>
                <a:gd name="connsiteX33" fmla="*/ 65820 w 154340"/>
                <a:gd name="connsiteY33" fmla="*/ 56653 h 70971"/>
                <a:gd name="connsiteX34" fmla="*/ 66027 w 154340"/>
                <a:gd name="connsiteY34" fmla="*/ 55961 h 70971"/>
                <a:gd name="connsiteX35" fmla="*/ 66650 w 154340"/>
                <a:gd name="connsiteY35" fmla="*/ 55408 h 70971"/>
                <a:gd name="connsiteX36" fmla="*/ 67412 w 154340"/>
                <a:gd name="connsiteY36" fmla="*/ 54924 h 70971"/>
                <a:gd name="connsiteX37" fmla="*/ 67758 w 154340"/>
                <a:gd name="connsiteY37" fmla="*/ 54301 h 70971"/>
                <a:gd name="connsiteX38" fmla="*/ 67481 w 154340"/>
                <a:gd name="connsiteY38" fmla="*/ 50981 h 70971"/>
                <a:gd name="connsiteX39" fmla="*/ 67481 w 154340"/>
                <a:gd name="connsiteY39" fmla="*/ 49321 h 70971"/>
                <a:gd name="connsiteX40" fmla="*/ 67896 w 154340"/>
                <a:gd name="connsiteY40" fmla="*/ 47868 h 70971"/>
                <a:gd name="connsiteX41" fmla="*/ 69142 w 154340"/>
                <a:gd name="connsiteY41" fmla="*/ 46139 h 70971"/>
                <a:gd name="connsiteX42" fmla="*/ 69903 w 154340"/>
                <a:gd name="connsiteY42" fmla="*/ 46000 h 70971"/>
                <a:gd name="connsiteX43" fmla="*/ 75786 w 154340"/>
                <a:gd name="connsiteY43" fmla="*/ 53955 h 70971"/>
                <a:gd name="connsiteX44" fmla="*/ 78209 w 154340"/>
                <a:gd name="connsiteY44" fmla="*/ 55685 h 70971"/>
                <a:gd name="connsiteX45" fmla="*/ 81600 w 154340"/>
                <a:gd name="connsiteY45" fmla="*/ 54301 h 70971"/>
                <a:gd name="connsiteX46" fmla="*/ 83399 w 154340"/>
                <a:gd name="connsiteY46" fmla="*/ 52226 h 70971"/>
                <a:gd name="connsiteX47" fmla="*/ 85822 w 154340"/>
                <a:gd name="connsiteY47" fmla="*/ 48906 h 70971"/>
                <a:gd name="connsiteX48" fmla="*/ 87898 w 154340"/>
                <a:gd name="connsiteY48" fmla="*/ 45447 h 70971"/>
                <a:gd name="connsiteX49" fmla="*/ 88659 w 154340"/>
                <a:gd name="connsiteY49" fmla="*/ 43233 h 70971"/>
                <a:gd name="connsiteX50" fmla="*/ 87829 w 154340"/>
                <a:gd name="connsiteY50" fmla="*/ 41919 h 70971"/>
                <a:gd name="connsiteX51" fmla="*/ 85268 w 154340"/>
                <a:gd name="connsiteY51" fmla="*/ 39982 h 70971"/>
                <a:gd name="connsiteX52" fmla="*/ 84922 w 154340"/>
                <a:gd name="connsiteY52" fmla="*/ 38737 h 70971"/>
                <a:gd name="connsiteX53" fmla="*/ 85752 w 154340"/>
                <a:gd name="connsiteY53" fmla="*/ 37561 h 70971"/>
                <a:gd name="connsiteX54" fmla="*/ 87344 w 154340"/>
                <a:gd name="connsiteY54" fmla="*/ 37284 h 70971"/>
                <a:gd name="connsiteX55" fmla="*/ 89075 w 154340"/>
                <a:gd name="connsiteY55" fmla="*/ 37354 h 70971"/>
                <a:gd name="connsiteX56" fmla="*/ 90459 w 154340"/>
                <a:gd name="connsiteY56" fmla="*/ 37077 h 70971"/>
                <a:gd name="connsiteX57" fmla="*/ 92674 w 154340"/>
                <a:gd name="connsiteY57" fmla="*/ 34863 h 70971"/>
                <a:gd name="connsiteX58" fmla="*/ 93850 w 154340"/>
                <a:gd name="connsiteY58" fmla="*/ 32235 h 70971"/>
                <a:gd name="connsiteX59" fmla="*/ 95304 w 154340"/>
                <a:gd name="connsiteY59" fmla="*/ 29537 h 70971"/>
                <a:gd name="connsiteX60" fmla="*/ 98280 w 154340"/>
                <a:gd name="connsiteY60" fmla="*/ 27462 h 70971"/>
                <a:gd name="connsiteX61" fmla="*/ 101809 w 154340"/>
                <a:gd name="connsiteY61" fmla="*/ 26078 h 70971"/>
                <a:gd name="connsiteX62" fmla="*/ 104232 w 154340"/>
                <a:gd name="connsiteY62" fmla="*/ 25871 h 70971"/>
                <a:gd name="connsiteX63" fmla="*/ 105339 w 154340"/>
                <a:gd name="connsiteY63" fmla="*/ 27047 h 70971"/>
                <a:gd name="connsiteX64" fmla="*/ 104855 w 154340"/>
                <a:gd name="connsiteY64" fmla="*/ 30229 h 70971"/>
                <a:gd name="connsiteX65" fmla="*/ 101948 w 154340"/>
                <a:gd name="connsiteY65" fmla="*/ 37630 h 70971"/>
                <a:gd name="connsiteX66" fmla="*/ 101879 w 154340"/>
                <a:gd name="connsiteY66" fmla="*/ 41020 h 70971"/>
                <a:gd name="connsiteX67" fmla="*/ 104093 w 154340"/>
                <a:gd name="connsiteY67" fmla="*/ 44478 h 70971"/>
                <a:gd name="connsiteX68" fmla="*/ 107208 w 154340"/>
                <a:gd name="connsiteY68" fmla="*/ 46623 h 70971"/>
                <a:gd name="connsiteX69" fmla="*/ 111153 w 154340"/>
                <a:gd name="connsiteY69" fmla="*/ 48352 h 70971"/>
                <a:gd name="connsiteX70" fmla="*/ 115236 w 154340"/>
                <a:gd name="connsiteY70" fmla="*/ 48906 h 70971"/>
                <a:gd name="connsiteX71" fmla="*/ 118974 w 154340"/>
                <a:gd name="connsiteY71" fmla="*/ 47730 h 70971"/>
                <a:gd name="connsiteX72" fmla="*/ 120912 w 154340"/>
                <a:gd name="connsiteY72" fmla="*/ 45239 h 70971"/>
                <a:gd name="connsiteX73" fmla="*/ 121535 w 154340"/>
                <a:gd name="connsiteY73" fmla="*/ 42265 h 70971"/>
                <a:gd name="connsiteX74" fmla="*/ 121881 w 154340"/>
                <a:gd name="connsiteY74" fmla="*/ 39290 h 70971"/>
                <a:gd name="connsiteX75" fmla="*/ 122919 w 154340"/>
                <a:gd name="connsiteY75" fmla="*/ 37008 h 70971"/>
                <a:gd name="connsiteX76" fmla="*/ 126379 w 154340"/>
                <a:gd name="connsiteY76" fmla="*/ 35417 h 70971"/>
                <a:gd name="connsiteX77" fmla="*/ 136692 w 154340"/>
                <a:gd name="connsiteY77" fmla="*/ 33826 h 70971"/>
                <a:gd name="connsiteX78" fmla="*/ 140983 w 154340"/>
                <a:gd name="connsiteY78" fmla="*/ 32304 h 70971"/>
                <a:gd name="connsiteX79" fmla="*/ 143890 w 154340"/>
                <a:gd name="connsiteY79" fmla="*/ 29468 h 70971"/>
                <a:gd name="connsiteX80" fmla="*/ 143059 w 154340"/>
                <a:gd name="connsiteY80" fmla="*/ 27254 h 70971"/>
                <a:gd name="connsiteX81" fmla="*/ 140498 w 154340"/>
                <a:gd name="connsiteY81" fmla="*/ 25041 h 70971"/>
                <a:gd name="connsiteX82" fmla="*/ 138076 w 154340"/>
                <a:gd name="connsiteY82" fmla="*/ 22066 h 70971"/>
                <a:gd name="connsiteX83" fmla="*/ 140429 w 154340"/>
                <a:gd name="connsiteY83" fmla="*/ 21582 h 70971"/>
                <a:gd name="connsiteX84" fmla="*/ 145066 w 154340"/>
                <a:gd name="connsiteY84" fmla="*/ 21513 h 70971"/>
                <a:gd name="connsiteX85" fmla="*/ 147281 w 154340"/>
                <a:gd name="connsiteY85" fmla="*/ 20614 h 70971"/>
                <a:gd name="connsiteX86" fmla="*/ 144789 w 154340"/>
                <a:gd name="connsiteY86" fmla="*/ 18608 h 70971"/>
                <a:gd name="connsiteX87" fmla="*/ 138907 w 154340"/>
                <a:gd name="connsiteY87" fmla="*/ 15702 h 70971"/>
                <a:gd name="connsiteX88" fmla="*/ 136484 w 154340"/>
                <a:gd name="connsiteY88" fmla="*/ 13489 h 70971"/>
                <a:gd name="connsiteX89" fmla="*/ 140637 w 154340"/>
                <a:gd name="connsiteY89" fmla="*/ 11414 h 70971"/>
                <a:gd name="connsiteX90" fmla="*/ 149980 w 154340"/>
                <a:gd name="connsiteY90" fmla="*/ 9477 h 70971"/>
                <a:gd name="connsiteX91" fmla="*/ 154341 w 154340"/>
                <a:gd name="connsiteY91" fmla="*/ 7678 h 70971"/>
                <a:gd name="connsiteX92" fmla="*/ 150742 w 154340"/>
                <a:gd name="connsiteY92" fmla="*/ 4773 h 70971"/>
                <a:gd name="connsiteX93" fmla="*/ 144859 w 154340"/>
                <a:gd name="connsiteY93" fmla="*/ 2421 h 70971"/>
                <a:gd name="connsiteX94" fmla="*/ 138491 w 154340"/>
                <a:gd name="connsiteY94" fmla="*/ 761 h 70971"/>
                <a:gd name="connsiteX95" fmla="*/ 133508 w 154340"/>
                <a:gd name="connsiteY95" fmla="*/ 69 h 70971"/>
                <a:gd name="connsiteX96" fmla="*/ 131086 w 154340"/>
                <a:gd name="connsiteY96" fmla="*/ 0 h 70971"/>
                <a:gd name="connsiteX97" fmla="*/ 128179 w 154340"/>
                <a:gd name="connsiteY97" fmla="*/ 69 h 70971"/>
                <a:gd name="connsiteX98" fmla="*/ 125341 w 154340"/>
                <a:gd name="connsiteY98" fmla="*/ 623 h 70971"/>
                <a:gd name="connsiteX99" fmla="*/ 123196 w 154340"/>
                <a:gd name="connsiteY99" fmla="*/ 1660 h 70971"/>
                <a:gd name="connsiteX100" fmla="*/ 122227 w 154340"/>
                <a:gd name="connsiteY100" fmla="*/ 3389 h 70971"/>
                <a:gd name="connsiteX101" fmla="*/ 123611 w 154340"/>
                <a:gd name="connsiteY101" fmla="*/ 4220 h 70971"/>
                <a:gd name="connsiteX102" fmla="*/ 126241 w 154340"/>
                <a:gd name="connsiteY102" fmla="*/ 4635 h 70971"/>
                <a:gd name="connsiteX103" fmla="*/ 128733 w 154340"/>
                <a:gd name="connsiteY103" fmla="*/ 5326 h 70971"/>
                <a:gd name="connsiteX104" fmla="*/ 126310 w 154340"/>
                <a:gd name="connsiteY104" fmla="*/ 6433 h 70971"/>
                <a:gd name="connsiteX105" fmla="*/ 123334 w 154340"/>
                <a:gd name="connsiteY105" fmla="*/ 6848 h 70971"/>
                <a:gd name="connsiteX106" fmla="*/ 114060 w 154340"/>
                <a:gd name="connsiteY106" fmla="*/ 6986 h 70971"/>
                <a:gd name="connsiteX107" fmla="*/ 102986 w 154340"/>
                <a:gd name="connsiteY107" fmla="*/ 5465 h 70971"/>
                <a:gd name="connsiteX108" fmla="*/ 95927 w 154340"/>
                <a:gd name="connsiteY108" fmla="*/ 5326 h 70971"/>
                <a:gd name="connsiteX109" fmla="*/ 88313 w 154340"/>
                <a:gd name="connsiteY109" fmla="*/ 5949 h 70971"/>
                <a:gd name="connsiteX110" fmla="*/ 80908 w 154340"/>
                <a:gd name="connsiteY110" fmla="*/ 7402 h 70971"/>
                <a:gd name="connsiteX111" fmla="*/ 74333 w 154340"/>
                <a:gd name="connsiteY111" fmla="*/ 9892 h 70971"/>
                <a:gd name="connsiteX112" fmla="*/ 62013 w 154340"/>
                <a:gd name="connsiteY112" fmla="*/ 16947 h 70971"/>
                <a:gd name="connsiteX113" fmla="*/ 50939 w 154340"/>
                <a:gd name="connsiteY113" fmla="*/ 25594 h 70971"/>
                <a:gd name="connsiteX114" fmla="*/ 47756 w 154340"/>
                <a:gd name="connsiteY114" fmla="*/ 27393 h 70971"/>
                <a:gd name="connsiteX115" fmla="*/ 40696 w 154340"/>
                <a:gd name="connsiteY115" fmla="*/ 29952 h 70971"/>
                <a:gd name="connsiteX116" fmla="*/ 37374 w 154340"/>
                <a:gd name="connsiteY116" fmla="*/ 31612 h 70971"/>
                <a:gd name="connsiteX117" fmla="*/ 34744 w 154340"/>
                <a:gd name="connsiteY117" fmla="*/ 33826 h 70971"/>
                <a:gd name="connsiteX118" fmla="*/ 29899 w 154340"/>
                <a:gd name="connsiteY118" fmla="*/ 38945 h 70971"/>
                <a:gd name="connsiteX119" fmla="*/ 27062 w 154340"/>
                <a:gd name="connsiteY119" fmla="*/ 40881 h 70971"/>
                <a:gd name="connsiteX120" fmla="*/ 23047 w 154340"/>
                <a:gd name="connsiteY120" fmla="*/ 41850 h 70971"/>
                <a:gd name="connsiteX121" fmla="*/ 14327 w 154340"/>
                <a:gd name="connsiteY121" fmla="*/ 42127 h 70971"/>
                <a:gd name="connsiteX122" fmla="*/ 10312 w 154340"/>
                <a:gd name="connsiteY122" fmla="*/ 43164 h 70971"/>
                <a:gd name="connsiteX123" fmla="*/ 7267 w 154340"/>
                <a:gd name="connsiteY123" fmla="*/ 45309 h 70971"/>
                <a:gd name="connsiteX124" fmla="*/ 4222 w 154340"/>
                <a:gd name="connsiteY124" fmla="*/ 48421 h 70971"/>
                <a:gd name="connsiteX125" fmla="*/ 1661 w 154340"/>
                <a:gd name="connsiteY125" fmla="*/ 52018 h 70971"/>
                <a:gd name="connsiteX126" fmla="*/ 0 w 154340"/>
                <a:gd name="connsiteY126" fmla="*/ 55408 h 70971"/>
                <a:gd name="connsiteX127" fmla="*/ 2976 w 154340"/>
                <a:gd name="connsiteY127" fmla="*/ 54439 h 70971"/>
                <a:gd name="connsiteX128" fmla="*/ 4706 w 154340"/>
                <a:gd name="connsiteY128" fmla="*/ 53955 h 7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54340" h="70971">
                  <a:moveTo>
                    <a:pt x="4706" y="53955"/>
                  </a:moveTo>
                  <a:lnTo>
                    <a:pt x="5745" y="54439"/>
                  </a:lnTo>
                  <a:lnTo>
                    <a:pt x="6437" y="56307"/>
                  </a:lnTo>
                  <a:lnTo>
                    <a:pt x="6367" y="58521"/>
                  </a:lnTo>
                  <a:lnTo>
                    <a:pt x="5883" y="60803"/>
                  </a:lnTo>
                  <a:lnTo>
                    <a:pt x="6021" y="63017"/>
                  </a:lnTo>
                  <a:lnTo>
                    <a:pt x="8029" y="64816"/>
                  </a:lnTo>
                  <a:lnTo>
                    <a:pt x="11281" y="64954"/>
                  </a:lnTo>
                  <a:lnTo>
                    <a:pt x="14673" y="63363"/>
                  </a:lnTo>
                  <a:lnTo>
                    <a:pt x="18064" y="61495"/>
                  </a:lnTo>
                  <a:lnTo>
                    <a:pt x="21386" y="60527"/>
                  </a:lnTo>
                  <a:lnTo>
                    <a:pt x="25193" y="61149"/>
                  </a:lnTo>
                  <a:lnTo>
                    <a:pt x="28930" y="62394"/>
                  </a:lnTo>
                  <a:lnTo>
                    <a:pt x="32529" y="63225"/>
                  </a:lnTo>
                  <a:lnTo>
                    <a:pt x="36405" y="62394"/>
                  </a:lnTo>
                  <a:lnTo>
                    <a:pt x="38550" y="60181"/>
                  </a:lnTo>
                  <a:lnTo>
                    <a:pt x="41803" y="54301"/>
                  </a:lnTo>
                  <a:lnTo>
                    <a:pt x="43811" y="53471"/>
                  </a:lnTo>
                  <a:lnTo>
                    <a:pt x="45402" y="55270"/>
                  </a:lnTo>
                  <a:lnTo>
                    <a:pt x="47202" y="58797"/>
                  </a:lnTo>
                  <a:lnTo>
                    <a:pt x="51216" y="68897"/>
                  </a:lnTo>
                  <a:lnTo>
                    <a:pt x="52393" y="70695"/>
                  </a:lnTo>
                  <a:lnTo>
                    <a:pt x="54469" y="70972"/>
                  </a:lnTo>
                  <a:lnTo>
                    <a:pt x="62428" y="68966"/>
                  </a:lnTo>
                  <a:lnTo>
                    <a:pt x="64020" y="68136"/>
                  </a:lnTo>
                  <a:lnTo>
                    <a:pt x="69419" y="63155"/>
                  </a:lnTo>
                  <a:lnTo>
                    <a:pt x="70042" y="62740"/>
                  </a:lnTo>
                  <a:lnTo>
                    <a:pt x="70042" y="61011"/>
                  </a:lnTo>
                  <a:lnTo>
                    <a:pt x="69488" y="60181"/>
                  </a:lnTo>
                  <a:lnTo>
                    <a:pt x="68588" y="59489"/>
                  </a:lnTo>
                  <a:lnTo>
                    <a:pt x="67827" y="58313"/>
                  </a:lnTo>
                  <a:lnTo>
                    <a:pt x="67412" y="57898"/>
                  </a:lnTo>
                  <a:lnTo>
                    <a:pt x="66166" y="57206"/>
                  </a:lnTo>
                  <a:lnTo>
                    <a:pt x="65820" y="56653"/>
                  </a:lnTo>
                  <a:lnTo>
                    <a:pt x="66027" y="55961"/>
                  </a:lnTo>
                  <a:lnTo>
                    <a:pt x="66650" y="55408"/>
                  </a:lnTo>
                  <a:lnTo>
                    <a:pt x="67412" y="54924"/>
                  </a:lnTo>
                  <a:lnTo>
                    <a:pt x="67758" y="54301"/>
                  </a:lnTo>
                  <a:lnTo>
                    <a:pt x="67481" y="50981"/>
                  </a:lnTo>
                  <a:lnTo>
                    <a:pt x="67481" y="49321"/>
                  </a:lnTo>
                  <a:lnTo>
                    <a:pt x="67896" y="47868"/>
                  </a:lnTo>
                  <a:lnTo>
                    <a:pt x="69142" y="46139"/>
                  </a:lnTo>
                  <a:lnTo>
                    <a:pt x="69903" y="46000"/>
                  </a:lnTo>
                  <a:lnTo>
                    <a:pt x="75786" y="53955"/>
                  </a:lnTo>
                  <a:lnTo>
                    <a:pt x="78209" y="55685"/>
                  </a:lnTo>
                  <a:lnTo>
                    <a:pt x="81600" y="54301"/>
                  </a:lnTo>
                  <a:lnTo>
                    <a:pt x="83399" y="52226"/>
                  </a:lnTo>
                  <a:lnTo>
                    <a:pt x="85822" y="48906"/>
                  </a:lnTo>
                  <a:lnTo>
                    <a:pt x="87898" y="45447"/>
                  </a:lnTo>
                  <a:lnTo>
                    <a:pt x="88659" y="43233"/>
                  </a:lnTo>
                  <a:lnTo>
                    <a:pt x="87829" y="41919"/>
                  </a:lnTo>
                  <a:lnTo>
                    <a:pt x="85268" y="39982"/>
                  </a:lnTo>
                  <a:lnTo>
                    <a:pt x="84922" y="38737"/>
                  </a:lnTo>
                  <a:lnTo>
                    <a:pt x="85752" y="37561"/>
                  </a:lnTo>
                  <a:lnTo>
                    <a:pt x="87344" y="37284"/>
                  </a:lnTo>
                  <a:lnTo>
                    <a:pt x="89075" y="37354"/>
                  </a:lnTo>
                  <a:lnTo>
                    <a:pt x="90459" y="37077"/>
                  </a:lnTo>
                  <a:lnTo>
                    <a:pt x="92674" y="34863"/>
                  </a:lnTo>
                  <a:lnTo>
                    <a:pt x="93850" y="32235"/>
                  </a:lnTo>
                  <a:lnTo>
                    <a:pt x="95304" y="29537"/>
                  </a:lnTo>
                  <a:lnTo>
                    <a:pt x="98280" y="27462"/>
                  </a:lnTo>
                  <a:lnTo>
                    <a:pt x="101809" y="26078"/>
                  </a:lnTo>
                  <a:lnTo>
                    <a:pt x="104232" y="25871"/>
                  </a:lnTo>
                  <a:lnTo>
                    <a:pt x="105339" y="27047"/>
                  </a:lnTo>
                  <a:lnTo>
                    <a:pt x="104855" y="30229"/>
                  </a:lnTo>
                  <a:lnTo>
                    <a:pt x="101948" y="37630"/>
                  </a:lnTo>
                  <a:lnTo>
                    <a:pt x="101879" y="41020"/>
                  </a:lnTo>
                  <a:lnTo>
                    <a:pt x="104093" y="44478"/>
                  </a:lnTo>
                  <a:lnTo>
                    <a:pt x="107208" y="46623"/>
                  </a:lnTo>
                  <a:lnTo>
                    <a:pt x="111153" y="48352"/>
                  </a:lnTo>
                  <a:lnTo>
                    <a:pt x="115236" y="48906"/>
                  </a:lnTo>
                  <a:lnTo>
                    <a:pt x="118974" y="47730"/>
                  </a:lnTo>
                  <a:lnTo>
                    <a:pt x="120912" y="45239"/>
                  </a:lnTo>
                  <a:lnTo>
                    <a:pt x="121535" y="42265"/>
                  </a:lnTo>
                  <a:lnTo>
                    <a:pt x="121881" y="39290"/>
                  </a:lnTo>
                  <a:lnTo>
                    <a:pt x="122919" y="37008"/>
                  </a:lnTo>
                  <a:lnTo>
                    <a:pt x="126379" y="35417"/>
                  </a:lnTo>
                  <a:lnTo>
                    <a:pt x="136692" y="33826"/>
                  </a:lnTo>
                  <a:lnTo>
                    <a:pt x="140983" y="32304"/>
                  </a:lnTo>
                  <a:lnTo>
                    <a:pt x="143890" y="29468"/>
                  </a:lnTo>
                  <a:lnTo>
                    <a:pt x="143059" y="27254"/>
                  </a:lnTo>
                  <a:lnTo>
                    <a:pt x="140498" y="25041"/>
                  </a:lnTo>
                  <a:lnTo>
                    <a:pt x="138076" y="22066"/>
                  </a:lnTo>
                  <a:lnTo>
                    <a:pt x="140429" y="21582"/>
                  </a:lnTo>
                  <a:lnTo>
                    <a:pt x="145066" y="21513"/>
                  </a:lnTo>
                  <a:lnTo>
                    <a:pt x="147281" y="20614"/>
                  </a:lnTo>
                  <a:lnTo>
                    <a:pt x="144789" y="18608"/>
                  </a:lnTo>
                  <a:lnTo>
                    <a:pt x="138907" y="15702"/>
                  </a:lnTo>
                  <a:lnTo>
                    <a:pt x="136484" y="13489"/>
                  </a:lnTo>
                  <a:lnTo>
                    <a:pt x="140637" y="11414"/>
                  </a:lnTo>
                  <a:lnTo>
                    <a:pt x="149980" y="9477"/>
                  </a:lnTo>
                  <a:lnTo>
                    <a:pt x="154341" y="7678"/>
                  </a:lnTo>
                  <a:lnTo>
                    <a:pt x="150742" y="4773"/>
                  </a:lnTo>
                  <a:lnTo>
                    <a:pt x="144859" y="2421"/>
                  </a:lnTo>
                  <a:lnTo>
                    <a:pt x="138491" y="761"/>
                  </a:lnTo>
                  <a:lnTo>
                    <a:pt x="133508" y="69"/>
                  </a:lnTo>
                  <a:lnTo>
                    <a:pt x="131086" y="0"/>
                  </a:lnTo>
                  <a:lnTo>
                    <a:pt x="128179" y="69"/>
                  </a:lnTo>
                  <a:lnTo>
                    <a:pt x="125341" y="623"/>
                  </a:lnTo>
                  <a:lnTo>
                    <a:pt x="123196" y="1660"/>
                  </a:lnTo>
                  <a:lnTo>
                    <a:pt x="122227" y="3389"/>
                  </a:lnTo>
                  <a:lnTo>
                    <a:pt x="123611" y="4220"/>
                  </a:lnTo>
                  <a:lnTo>
                    <a:pt x="126241" y="4635"/>
                  </a:lnTo>
                  <a:lnTo>
                    <a:pt x="128733" y="5326"/>
                  </a:lnTo>
                  <a:lnTo>
                    <a:pt x="126310" y="6433"/>
                  </a:lnTo>
                  <a:lnTo>
                    <a:pt x="123334" y="6848"/>
                  </a:lnTo>
                  <a:lnTo>
                    <a:pt x="114060" y="6986"/>
                  </a:lnTo>
                  <a:lnTo>
                    <a:pt x="102986" y="5465"/>
                  </a:lnTo>
                  <a:lnTo>
                    <a:pt x="95927" y="5326"/>
                  </a:lnTo>
                  <a:lnTo>
                    <a:pt x="88313" y="5949"/>
                  </a:lnTo>
                  <a:lnTo>
                    <a:pt x="80908" y="7402"/>
                  </a:lnTo>
                  <a:lnTo>
                    <a:pt x="74333" y="9892"/>
                  </a:lnTo>
                  <a:lnTo>
                    <a:pt x="62013" y="16947"/>
                  </a:lnTo>
                  <a:lnTo>
                    <a:pt x="50939" y="25594"/>
                  </a:lnTo>
                  <a:lnTo>
                    <a:pt x="47756" y="27393"/>
                  </a:lnTo>
                  <a:lnTo>
                    <a:pt x="40696" y="29952"/>
                  </a:lnTo>
                  <a:lnTo>
                    <a:pt x="37374" y="31612"/>
                  </a:lnTo>
                  <a:lnTo>
                    <a:pt x="34744" y="33826"/>
                  </a:lnTo>
                  <a:lnTo>
                    <a:pt x="29899" y="38945"/>
                  </a:lnTo>
                  <a:lnTo>
                    <a:pt x="27062" y="40881"/>
                  </a:lnTo>
                  <a:lnTo>
                    <a:pt x="23047" y="41850"/>
                  </a:lnTo>
                  <a:lnTo>
                    <a:pt x="14327" y="42127"/>
                  </a:lnTo>
                  <a:lnTo>
                    <a:pt x="10312" y="43164"/>
                  </a:lnTo>
                  <a:lnTo>
                    <a:pt x="7267" y="45309"/>
                  </a:lnTo>
                  <a:lnTo>
                    <a:pt x="4222" y="48421"/>
                  </a:lnTo>
                  <a:lnTo>
                    <a:pt x="1661" y="52018"/>
                  </a:lnTo>
                  <a:lnTo>
                    <a:pt x="0" y="55408"/>
                  </a:lnTo>
                  <a:lnTo>
                    <a:pt x="2976" y="54439"/>
                  </a:lnTo>
                  <a:lnTo>
                    <a:pt x="4706" y="5395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2" name="Freeform 3811">
              <a:extLst>
                <a:ext uri="{FF2B5EF4-FFF2-40B4-BE49-F238E27FC236}">
                  <a16:creationId xmlns:a16="http://schemas.microsoft.com/office/drawing/2014/main" id="{695B6B3B-D80C-FF10-0147-02F55EF891ED}"/>
                </a:ext>
              </a:extLst>
            </p:cNvPr>
            <p:cNvSpPr/>
            <p:nvPr/>
          </p:nvSpPr>
          <p:spPr>
            <a:xfrm>
              <a:off x="1632776" y="2210869"/>
              <a:ext cx="219569" cy="108433"/>
            </a:xfrm>
            <a:custGeom>
              <a:avLst/>
              <a:gdLst>
                <a:gd name="connsiteX0" fmla="*/ 136312 w 164863"/>
                <a:gd name="connsiteY0" fmla="*/ 5396 h 81417"/>
                <a:gd name="connsiteX1" fmla="*/ 138734 w 164863"/>
                <a:gd name="connsiteY1" fmla="*/ 5396 h 81417"/>
                <a:gd name="connsiteX2" fmla="*/ 143718 w 164863"/>
                <a:gd name="connsiteY2" fmla="*/ 6157 h 81417"/>
                <a:gd name="connsiteX3" fmla="*/ 150085 w 164863"/>
                <a:gd name="connsiteY3" fmla="*/ 7817 h 81417"/>
                <a:gd name="connsiteX4" fmla="*/ 155968 w 164863"/>
                <a:gd name="connsiteY4" fmla="*/ 10169 h 81417"/>
                <a:gd name="connsiteX5" fmla="*/ 159567 w 164863"/>
                <a:gd name="connsiteY5" fmla="*/ 13074 h 81417"/>
                <a:gd name="connsiteX6" fmla="*/ 155276 w 164863"/>
                <a:gd name="connsiteY6" fmla="*/ 14872 h 81417"/>
                <a:gd name="connsiteX7" fmla="*/ 145932 w 164863"/>
                <a:gd name="connsiteY7" fmla="*/ 16878 h 81417"/>
                <a:gd name="connsiteX8" fmla="*/ 141780 w 164863"/>
                <a:gd name="connsiteY8" fmla="*/ 18954 h 81417"/>
                <a:gd name="connsiteX9" fmla="*/ 144202 w 164863"/>
                <a:gd name="connsiteY9" fmla="*/ 21098 h 81417"/>
                <a:gd name="connsiteX10" fmla="*/ 150085 w 164863"/>
                <a:gd name="connsiteY10" fmla="*/ 24072 h 81417"/>
                <a:gd name="connsiteX11" fmla="*/ 152577 w 164863"/>
                <a:gd name="connsiteY11" fmla="*/ 26078 h 81417"/>
                <a:gd name="connsiteX12" fmla="*/ 150362 w 164863"/>
                <a:gd name="connsiteY12" fmla="*/ 26978 h 81417"/>
                <a:gd name="connsiteX13" fmla="*/ 145725 w 164863"/>
                <a:gd name="connsiteY13" fmla="*/ 26978 h 81417"/>
                <a:gd name="connsiteX14" fmla="*/ 143372 w 164863"/>
                <a:gd name="connsiteY14" fmla="*/ 27531 h 81417"/>
                <a:gd name="connsiteX15" fmla="*/ 145794 w 164863"/>
                <a:gd name="connsiteY15" fmla="*/ 30506 h 81417"/>
                <a:gd name="connsiteX16" fmla="*/ 148355 w 164863"/>
                <a:gd name="connsiteY16" fmla="*/ 32719 h 81417"/>
                <a:gd name="connsiteX17" fmla="*/ 149185 w 164863"/>
                <a:gd name="connsiteY17" fmla="*/ 34933 h 81417"/>
                <a:gd name="connsiteX18" fmla="*/ 146278 w 164863"/>
                <a:gd name="connsiteY18" fmla="*/ 37838 h 81417"/>
                <a:gd name="connsiteX19" fmla="*/ 142057 w 164863"/>
                <a:gd name="connsiteY19" fmla="*/ 39291 h 81417"/>
                <a:gd name="connsiteX20" fmla="*/ 131675 w 164863"/>
                <a:gd name="connsiteY20" fmla="*/ 40882 h 81417"/>
                <a:gd name="connsiteX21" fmla="*/ 128284 w 164863"/>
                <a:gd name="connsiteY21" fmla="*/ 42473 h 81417"/>
                <a:gd name="connsiteX22" fmla="*/ 127176 w 164863"/>
                <a:gd name="connsiteY22" fmla="*/ 44824 h 81417"/>
                <a:gd name="connsiteX23" fmla="*/ 126830 w 164863"/>
                <a:gd name="connsiteY23" fmla="*/ 47799 h 81417"/>
                <a:gd name="connsiteX24" fmla="*/ 126207 w 164863"/>
                <a:gd name="connsiteY24" fmla="*/ 50773 h 81417"/>
                <a:gd name="connsiteX25" fmla="*/ 124200 w 164863"/>
                <a:gd name="connsiteY25" fmla="*/ 53264 h 81417"/>
                <a:gd name="connsiteX26" fmla="*/ 120532 w 164863"/>
                <a:gd name="connsiteY26" fmla="*/ 54440 h 81417"/>
                <a:gd name="connsiteX27" fmla="*/ 116379 w 164863"/>
                <a:gd name="connsiteY27" fmla="*/ 53886 h 81417"/>
                <a:gd name="connsiteX28" fmla="*/ 112434 w 164863"/>
                <a:gd name="connsiteY28" fmla="*/ 52226 h 81417"/>
                <a:gd name="connsiteX29" fmla="*/ 109320 w 164863"/>
                <a:gd name="connsiteY29" fmla="*/ 50012 h 81417"/>
                <a:gd name="connsiteX30" fmla="*/ 107105 w 164863"/>
                <a:gd name="connsiteY30" fmla="*/ 46623 h 81417"/>
                <a:gd name="connsiteX31" fmla="*/ 107105 w 164863"/>
                <a:gd name="connsiteY31" fmla="*/ 43233 h 81417"/>
                <a:gd name="connsiteX32" fmla="*/ 110081 w 164863"/>
                <a:gd name="connsiteY32" fmla="*/ 35832 h 81417"/>
                <a:gd name="connsiteX33" fmla="*/ 110566 w 164863"/>
                <a:gd name="connsiteY33" fmla="*/ 32650 h 81417"/>
                <a:gd name="connsiteX34" fmla="*/ 109458 w 164863"/>
                <a:gd name="connsiteY34" fmla="*/ 31405 h 81417"/>
                <a:gd name="connsiteX35" fmla="*/ 107036 w 164863"/>
                <a:gd name="connsiteY35" fmla="*/ 31681 h 81417"/>
                <a:gd name="connsiteX36" fmla="*/ 103506 w 164863"/>
                <a:gd name="connsiteY36" fmla="*/ 32996 h 81417"/>
                <a:gd name="connsiteX37" fmla="*/ 100530 w 164863"/>
                <a:gd name="connsiteY37" fmla="*/ 35140 h 81417"/>
                <a:gd name="connsiteX38" fmla="*/ 99076 w 164863"/>
                <a:gd name="connsiteY38" fmla="*/ 37769 h 81417"/>
                <a:gd name="connsiteX39" fmla="*/ 97900 w 164863"/>
                <a:gd name="connsiteY39" fmla="*/ 40397 h 81417"/>
                <a:gd name="connsiteX40" fmla="*/ 95685 w 164863"/>
                <a:gd name="connsiteY40" fmla="*/ 42611 h 81417"/>
                <a:gd name="connsiteX41" fmla="*/ 94301 w 164863"/>
                <a:gd name="connsiteY41" fmla="*/ 42888 h 81417"/>
                <a:gd name="connsiteX42" fmla="*/ 92571 w 164863"/>
                <a:gd name="connsiteY42" fmla="*/ 42888 h 81417"/>
                <a:gd name="connsiteX43" fmla="*/ 91048 w 164863"/>
                <a:gd name="connsiteY43" fmla="*/ 43095 h 81417"/>
                <a:gd name="connsiteX44" fmla="*/ 90217 w 164863"/>
                <a:gd name="connsiteY44" fmla="*/ 44271 h 81417"/>
                <a:gd name="connsiteX45" fmla="*/ 90564 w 164863"/>
                <a:gd name="connsiteY45" fmla="*/ 45585 h 81417"/>
                <a:gd name="connsiteX46" fmla="*/ 93124 w 164863"/>
                <a:gd name="connsiteY46" fmla="*/ 47522 h 81417"/>
                <a:gd name="connsiteX47" fmla="*/ 93886 w 164863"/>
                <a:gd name="connsiteY47" fmla="*/ 48837 h 81417"/>
                <a:gd name="connsiteX48" fmla="*/ 93124 w 164863"/>
                <a:gd name="connsiteY48" fmla="*/ 51050 h 81417"/>
                <a:gd name="connsiteX49" fmla="*/ 91048 w 164863"/>
                <a:gd name="connsiteY49" fmla="*/ 54509 h 81417"/>
                <a:gd name="connsiteX50" fmla="*/ 88626 w 164863"/>
                <a:gd name="connsiteY50" fmla="*/ 57829 h 81417"/>
                <a:gd name="connsiteX51" fmla="*/ 86757 w 164863"/>
                <a:gd name="connsiteY51" fmla="*/ 59904 h 81417"/>
                <a:gd name="connsiteX52" fmla="*/ 83435 w 164863"/>
                <a:gd name="connsiteY52" fmla="*/ 61219 h 81417"/>
                <a:gd name="connsiteX53" fmla="*/ 81012 w 164863"/>
                <a:gd name="connsiteY53" fmla="*/ 59558 h 81417"/>
                <a:gd name="connsiteX54" fmla="*/ 75130 w 164863"/>
                <a:gd name="connsiteY54" fmla="*/ 51603 h 81417"/>
                <a:gd name="connsiteX55" fmla="*/ 74368 w 164863"/>
                <a:gd name="connsiteY55" fmla="*/ 51742 h 81417"/>
                <a:gd name="connsiteX56" fmla="*/ 73192 w 164863"/>
                <a:gd name="connsiteY56" fmla="*/ 53471 h 81417"/>
                <a:gd name="connsiteX57" fmla="*/ 72776 w 164863"/>
                <a:gd name="connsiteY57" fmla="*/ 54924 h 81417"/>
                <a:gd name="connsiteX58" fmla="*/ 72776 w 164863"/>
                <a:gd name="connsiteY58" fmla="*/ 56584 h 81417"/>
                <a:gd name="connsiteX59" fmla="*/ 73053 w 164863"/>
                <a:gd name="connsiteY59" fmla="*/ 59904 h 81417"/>
                <a:gd name="connsiteX60" fmla="*/ 72707 w 164863"/>
                <a:gd name="connsiteY60" fmla="*/ 60458 h 81417"/>
                <a:gd name="connsiteX61" fmla="*/ 71946 w 164863"/>
                <a:gd name="connsiteY61" fmla="*/ 60942 h 81417"/>
                <a:gd name="connsiteX62" fmla="*/ 71323 w 164863"/>
                <a:gd name="connsiteY62" fmla="*/ 61495 h 81417"/>
                <a:gd name="connsiteX63" fmla="*/ 71115 w 164863"/>
                <a:gd name="connsiteY63" fmla="*/ 62187 h 81417"/>
                <a:gd name="connsiteX64" fmla="*/ 71461 w 164863"/>
                <a:gd name="connsiteY64" fmla="*/ 62740 h 81417"/>
                <a:gd name="connsiteX65" fmla="*/ 72707 w 164863"/>
                <a:gd name="connsiteY65" fmla="*/ 63432 h 81417"/>
                <a:gd name="connsiteX66" fmla="*/ 73122 w 164863"/>
                <a:gd name="connsiteY66" fmla="*/ 63847 h 81417"/>
                <a:gd name="connsiteX67" fmla="*/ 73884 w 164863"/>
                <a:gd name="connsiteY67" fmla="*/ 65023 h 81417"/>
                <a:gd name="connsiteX68" fmla="*/ 74714 w 164863"/>
                <a:gd name="connsiteY68" fmla="*/ 65715 h 81417"/>
                <a:gd name="connsiteX69" fmla="*/ 75268 w 164863"/>
                <a:gd name="connsiteY69" fmla="*/ 66545 h 81417"/>
                <a:gd name="connsiteX70" fmla="*/ 75268 w 164863"/>
                <a:gd name="connsiteY70" fmla="*/ 68274 h 81417"/>
                <a:gd name="connsiteX71" fmla="*/ 74645 w 164863"/>
                <a:gd name="connsiteY71" fmla="*/ 68689 h 81417"/>
                <a:gd name="connsiteX72" fmla="*/ 69247 w 164863"/>
                <a:gd name="connsiteY72" fmla="*/ 73670 h 81417"/>
                <a:gd name="connsiteX73" fmla="*/ 67655 w 164863"/>
                <a:gd name="connsiteY73" fmla="*/ 74500 h 81417"/>
                <a:gd name="connsiteX74" fmla="*/ 59695 w 164863"/>
                <a:gd name="connsiteY74" fmla="*/ 76506 h 81417"/>
                <a:gd name="connsiteX75" fmla="*/ 57619 w 164863"/>
                <a:gd name="connsiteY75" fmla="*/ 76298 h 81417"/>
                <a:gd name="connsiteX76" fmla="*/ 56442 w 164863"/>
                <a:gd name="connsiteY76" fmla="*/ 74500 h 81417"/>
                <a:gd name="connsiteX77" fmla="*/ 52428 w 164863"/>
                <a:gd name="connsiteY77" fmla="*/ 64331 h 81417"/>
                <a:gd name="connsiteX78" fmla="*/ 50629 w 164863"/>
                <a:gd name="connsiteY78" fmla="*/ 60804 h 81417"/>
                <a:gd name="connsiteX79" fmla="*/ 49037 w 164863"/>
                <a:gd name="connsiteY79" fmla="*/ 59074 h 81417"/>
                <a:gd name="connsiteX80" fmla="*/ 46961 w 164863"/>
                <a:gd name="connsiteY80" fmla="*/ 59835 h 81417"/>
                <a:gd name="connsiteX81" fmla="*/ 43777 w 164863"/>
                <a:gd name="connsiteY81" fmla="*/ 65715 h 81417"/>
                <a:gd name="connsiteX82" fmla="*/ 41631 w 164863"/>
                <a:gd name="connsiteY82" fmla="*/ 67928 h 81417"/>
                <a:gd name="connsiteX83" fmla="*/ 37756 w 164863"/>
                <a:gd name="connsiteY83" fmla="*/ 68758 h 81417"/>
                <a:gd name="connsiteX84" fmla="*/ 34087 w 164863"/>
                <a:gd name="connsiteY84" fmla="*/ 67928 h 81417"/>
                <a:gd name="connsiteX85" fmla="*/ 30419 w 164863"/>
                <a:gd name="connsiteY85" fmla="*/ 66614 h 81417"/>
                <a:gd name="connsiteX86" fmla="*/ 26543 w 164863"/>
                <a:gd name="connsiteY86" fmla="*/ 65992 h 81417"/>
                <a:gd name="connsiteX87" fmla="*/ 23221 w 164863"/>
                <a:gd name="connsiteY87" fmla="*/ 67029 h 81417"/>
                <a:gd name="connsiteX88" fmla="*/ 19830 w 164863"/>
                <a:gd name="connsiteY88" fmla="*/ 68897 h 81417"/>
                <a:gd name="connsiteX89" fmla="*/ 16438 w 164863"/>
                <a:gd name="connsiteY89" fmla="*/ 70419 h 81417"/>
                <a:gd name="connsiteX90" fmla="*/ 13186 w 164863"/>
                <a:gd name="connsiteY90" fmla="*/ 70280 h 81417"/>
                <a:gd name="connsiteX91" fmla="*/ 11109 w 164863"/>
                <a:gd name="connsiteY91" fmla="*/ 68482 h 81417"/>
                <a:gd name="connsiteX92" fmla="*/ 10971 w 164863"/>
                <a:gd name="connsiteY92" fmla="*/ 66268 h 81417"/>
                <a:gd name="connsiteX93" fmla="*/ 11455 w 164863"/>
                <a:gd name="connsiteY93" fmla="*/ 63985 h 81417"/>
                <a:gd name="connsiteX94" fmla="*/ 11594 w 164863"/>
                <a:gd name="connsiteY94" fmla="*/ 61772 h 81417"/>
                <a:gd name="connsiteX95" fmla="*/ 10832 w 164863"/>
                <a:gd name="connsiteY95" fmla="*/ 59904 h 81417"/>
                <a:gd name="connsiteX96" fmla="*/ 9794 w 164863"/>
                <a:gd name="connsiteY96" fmla="*/ 59420 h 81417"/>
                <a:gd name="connsiteX97" fmla="*/ 8064 w 164863"/>
                <a:gd name="connsiteY97" fmla="*/ 59904 h 81417"/>
                <a:gd name="connsiteX98" fmla="*/ 5157 w 164863"/>
                <a:gd name="connsiteY98" fmla="*/ 60873 h 81417"/>
                <a:gd name="connsiteX99" fmla="*/ 6749 w 164863"/>
                <a:gd name="connsiteY99" fmla="*/ 57483 h 81417"/>
                <a:gd name="connsiteX100" fmla="*/ 9310 w 164863"/>
                <a:gd name="connsiteY100" fmla="*/ 53886 h 81417"/>
                <a:gd name="connsiteX101" fmla="*/ 12355 w 164863"/>
                <a:gd name="connsiteY101" fmla="*/ 50704 h 81417"/>
                <a:gd name="connsiteX102" fmla="*/ 15400 w 164863"/>
                <a:gd name="connsiteY102" fmla="*/ 48560 h 81417"/>
                <a:gd name="connsiteX103" fmla="*/ 19415 w 164863"/>
                <a:gd name="connsiteY103" fmla="*/ 47522 h 81417"/>
                <a:gd name="connsiteX104" fmla="*/ 28135 w 164863"/>
                <a:gd name="connsiteY104" fmla="*/ 47245 h 81417"/>
                <a:gd name="connsiteX105" fmla="*/ 32149 w 164863"/>
                <a:gd name="connsiteY105" fmla="*/ 46277 h 81417"/>
                <a:gd name="connsiteX106" fmla="*/ 34987 w 164863"/>
                <a:gd name="connsiteY106" fmla="*/ 44340 h 81417"/>
                <a:gd name="connsiteX107" fmla="*/ 39901 w 164863"/>
                <a:gd name="connsiteY107" fmla="*/ 39221 h 81417"/>
                <a:gd name="connsiteX108" fmla="*/ 42531 w 164863"/>
                <a:gd name="connsiteY108" fmla="*/ 37008 h 81417"/>
                <a:gd name="connsiteX109" fmla="*/ 45853 w 164863"/>
                <a:gd name="connsiteY109" fmla="*/ 35348 h 81417"/>
                <a:gd name="connsiteX110" fmla="*/ 52913 w 164863"/>
                <a:gd name="connsiteY110" fmla="*/ 32788 h 81417"/>
                <a:gd name="connsiteX111" fmla="*/ 56096 w 164863"/>
                <a:gd name="connsiteY111" fmla="*/ 30990 h 81417"/>
                <a:gd name="connsiteX112" fmla="*/ 67101 w 164863"/>
                <a:gd name="connsiteY112" fmla="*/ 22343 h 81417"/>
                <a:gd name="connsiteX113" fmla="*/ 79421 w 164863"/>
                <a:gd name="connsiteY113" fmla="*/ 15357 h 81417"/>
                <a:gd name="connsiteX114" fmla="*/ 85996 w 164863"/>
                <a:gd name="connsiteY114" fmla="*/ 12866 h 81417"/>
                <a:gd name="connsiteX115" fmla="*/ 93470 w 164863"/>
                <a:gd name="connsiteY115" fmla="*/ 11345 h 81417"/>
                <a:gd name="connsiteX116" fmla="*/ 101084 w 164863"/>
                <a:gd name="connsiteY116" fmla="*/ 10791 h 81417"/>
                <a:gd name="connsiteX117" fmla="*/ 108074 w 164863"/>
                <a:gd name="connsiteY117" fmla="*/ 10929 h 81417"/>
                <a:gd name="connsiteX118" fmla="*/ 119217 w 164863"/>
                <a:gd name="connsiteY118" fmla="*/ 12451 h 81417"/>
                <a:gd name="connsiteX119" fmla="*/ 128491 w 164863"/>
                <a:gd name="connsiteY119" fmla="*/ 12313 h 81417"/>
                <a:gd name="connsiteX120" fmla="*/ 131467 w 164863"/>
                <a:gd name="connsiteY120" fmla="*/ 11898 h 81417"/>
                <a:gd name="connsiteX121" fmla="*/ 133890 w 164863"/>
                <a:gd name="connsiteY121" fmla="*/ 10791 h 81417"/>
                <a:gd name="connsiteX122" fmla="*/ 131398 w 164863"/>
                <a:gd name="connsiteY122" fmla="*/ 10169 h 81417"/>
                <a:gd name="connsiteX123" fmla="*/ 128837 w 164863"/>
                <a:gd name="connsiteY123" fmla="*/ 9684 h 81417"/>
                <a:gd name="connsiteX124" fmla="*/ 127453 w 164863"/>
                <a:gd name="connsiteY124" fmla="*/ 8923 h 81417"/>
                <a:gd name="connsiteX125" fmla="*/ 128422 w 164863"/>
                <a:gd name="connsiteY125" fmla="*/ 7194 h 81417"/>
                <a:gd name="connsiteX126" fmla="*/ 130568 w 164863"/>
                <a:gd name="connsiteY126" fmla="*/ 6087 h 81417"/>
                <a:gd name="connsiteX127" fmla="*/ 133405 w 164863"/>
                <a:gd name="connsiteY127" fmla="*/ 5603 h 81417"/>
                <a:gd name="connsiteX128" fmla="*/ 136312 w 164863"/>
                <a:gd name="connsiteY128" fmla="*/ 5465 h 81417"/>
                <a:gd name="connsiteX129" fmla="*/ 136312 w 164863"/>
                <a:gd name="connsiteY129" fmla="*/ 277 h 81417"/>
                <a:gd name="connsiteX130" fmla="*/ 136104 w 164863"/>
                <a:gd name="connsiteY130" fmla="*/ 277 h 81417"/>
                <a:gd name="connsiteX131" fmla="*/ 133198 w 164863"/>
                <a:gd name="connsiteY131" fmla="*/ 415 h 81417"/>
                <a:gd name="connsiteX132" fmla="*/ 132505 w 164863"/>
                <a:gd name="connsiteY132" fmla="*/ 484 h 81417"/>
                <a:gd name="connsiteX133" fmla="*/ 129668 w 164863"/>
                <a:gd name="connsiteY133" fmla="*/ 969 h 81417"/>
                <a:gd name="connsiteX134" fmla="*/ 128214 w 164863"/>
                <a:gd name="connsiteY134" fmla="*/ 1453 h 81417"/>
                <a:gd name="connsiteX135" fmla="*/ 126069 w 164863"/>
                <a:gd name="connsiteY135" fmla="*/ 2559 h 81417"/>
                <a:gd name="connsiteX136" fmla="*/ 123923 w 164863"/>
                <a:gd name="connsiteY136" fmla="*/ 4635 h 81417"/>
                <a:gd name="connsiteX137" fmla="*/ 122954 w 164863"/>
                <a:gd name="connsiteY137" fmla="*/ 6364 h 81417"/>
                <a:gd name="connsiteX138" fmla="*/ 122539 w 164863"/>
                <a:gd name="connsiteY138" fmla="*/ 7263 h 81417"/>
                <a:gd name="connsiteX139" fmla="*/ 119632 w 164863"/>
                <a:gd name="connsiteY139" fmla="*/ 7263 h 81417"/>
                <a:gd name="connsiteX140" fmla="*/ 108904 w 164863"/>
                <a:gd name="connsiteY140" fmla="*/ 5880 h 81417"/>
                <a:gd name="connsiteX141" fmla="*/ 108282 w 164863"/>
                <a:gd name="connsiteY141" fmla="*/ 5880 h 81417"/>
                <a:gd name="connsiteX142" fmla="*/ 101291 w 164863"/>
                <a:gd name="connsiteY142" fmla="*/ 5741 h 81417"/>
                <a:gd name="connsiteX143" fmla="*/ 101153 w 164863"/>
                <a:gd name="connsiteY143" fmla="*/ 5741 h 81417"/>
                <a:gd name="connsiteX144" fmla="*/ 100738 w 164863"/>
                <a:gd name="connsiteY144" fmla="*/ 5741 h 81417"/>
                <a:gd name="connsiteX145" fmla="*/ 93124 w 164863"/>
                <a:gd name="connsiteY145" fmla="*/ 6295 h 81417"/>
                <a:gd name="connsiteX146" fmla="*/ 92501 w 164863"/>
                <a:gd name="connsiteY146" fmla="*/ 6364 h 81417"/>
                <a:gd name="connsiteX147" fmla="*/ 85027 w 164863"/>
                <a:gd name="connsiteY147" fmla="*/ 7886 h 81417"/>
                <a:gd name="connsiteX148" fmla="*/ 84196 w 164863"/>
                <a:gd name="connsiteY148" fmla="*/ 8093 h 81417"/>
                <a:gd name="connsiteX149" fmla="*/ 77621 w 164863"/>
                <a:gd name="connsiteY149" fmla="*/ 10584 h 81417"/>
                <a:gd name="connsiteX150" fmla="*/ 76929 w 164863"/>
                <a:gd name="connsiteY150" fmla="*/ 10929 h 81417"/>
                <a:gd name="connsiteX151" fmla="*/ 64609 w 164863"/>
                <a:gd name="connsiteY151" fmla="*/ 17916 h 81417"/>
                <a:gd name="connsiteX152" fmla="*/ 63987 w 164863"/>
                <a:gd name="connsiteY152" fmla="*/ 18331 h 81417"/>
                <a:gd name="connsiteX153" fmla="*/ 53259 w 164863"/>
                <a:gd name="connsiteY153" fmla="*/ 26701 h 81417"/>
                <a:gd name="connsiteX154" fmla="*/ 50767 w 164863"/>
                <a:gd name="connsiteY154" fmla="*/ 28085 h 81417"/>
                <a:gd name="connsiteX155" fmla="*/ 44123 w 164863"/>
                <a:gd name="connsiteY155" fmla="*/ 30506 h 81417"/>
                <a:gd name="connsiteX156" fmla="*/ 43569 w 164863"/>
                <a:gd name="connsiteY156" fmla="*/ 30713 h 81417"/>
                <a:gd name="connsiteX157" fmla="*/ 40247 w 164863"/>
                <a:gd name="connsiteY157" fmla="*/ 32373 h 81417"/>
                <a:gd name="connsiteX158" fmla="*/ 39209 w 164863"/>
                <a:gd name="connsiteY158" fmla="*/ 33065 h 81417"/>
                <a:gd name="connsiteX159" fmla="*/ 36579 w 164863"/>
                <a:gd name="connsiteY159" fmla="*/ 35279 h 81417"/>
                <a:gd name="connsiteX160" fmla="*/ 36164 w 164863"/>
                <a:gd name="connsiteY160" fmla="*/ 35624 h 81417"/>
                <a:gd name="connsiteX161" fmla="*/ 31665 w 164863"/>
                <a:gd name="connsiteY161" fmla="*/ 40397 h 81417"/>
                <a:gd name="connsiteX162" fmla="*/ 30073 w 164863"/>
                <a:gd name="connsiteY162" fmla="*/ 41435 h 81417"/>
                <a:gd name="connsiteX163" fmla="*/ 27443 w 164863"/>
                <a:gd name="connsiteY163" fmla="*/ 42057 h 81417"/>
                <a:gd name="connsiteX164" fmla="*/ 19276 w 164863"/>
                <a:gd name="connsiteY164" fmla="*/ 42334 h 81417"/>
                <a:gd name="connsiteX165" fmla="*/ 18169 w 164863"/>
                <a:gd name="connsiteY165" fmla="*/ 42473 h 81417"/>
                <a:gd name="connsiteX166" fmla="*/ 14155 w 164863"/>
                <a:gd name="connsiteY166" fmla="*/ 43510 h 81417"/>
                <a:gd name="connsiteX167" fmla="*/ 12494 w 164863"/>
                <a:gd name="connsiteY167" fmla="*/ 44271 h 81417"/>
                <a:gd name="connsiteX168" fmla="*/ 9448 w 164863"/>
                <a:gd name="connsiteY168" fmla="*/ 46415 h 81417"/>
                <a:gd name="connsiteX169" fmla="*/ 8687 w 164863"/>
                <a:gd name="connsiteY169" fmla="*/ 47038 h 81417"/>
                <a:gd name="connsiteX170" fmla="*/ 5642 w 164863"/>
                <a:gd name="connsiteY170" fmla="*/ 50220 h 81417"/>
                <a:gd name="connsiteX171" fmla="*/ 5157 w 164863"/>
                <a:gd name="connsiteY171" fmla="*/ 50773 h 81417"/>
                <a:gd name="connsiteX172" fmla="*/ 2596 w 164863"/>
                <a:gd name="connsiteY172" fmla="*/ 54301 h 81417"/>
                <a:gd name="connsiteX173" fmla="*/ 2112 w 164863"/>
                <a:gd name="connsiteY173" fmla="*/ 55062 h 81417"/>
                <a:gd name="connsiteX174" fmla="*/ 520 w 164863"/>
                <a:gd name="connsiteY174" fmla="*/ 58452 h 81417"/>
                <a:gd name="connsiteX175" fmla="*/ 1281 w 164863"/>
                <a:gd name="connsiteY175" fmla="*/ 64124 h 81417"/>
                <a:gd name="connsiteX176" fmla="*/ 5157 w 164863"/>
                <a:gd name="connsiteY176" fmla="*/ 65853 h 81417"/>
                <a:gd name="connsiteX177" fmla="*/ 5780 w 164863"/>
                <a:gd name="connsiteY177" fmla="*/ 65853 h 81417"/>
                <a:gd name="connsiteX178" fmla="*/ 5780 w 164863"/>
                <a:gd name="connsiteY178" fmla="*/ 66476 h 81417"/>
                <a:gd name="connsiteX179" fmla="*/ 5918 w 164863"/>
                <a:gd name="connsiteY179" fmla="*/ 68689 h 81417"/>
                <a:gd name="connsiteX180" fmla="*/ 7649 w 164863"/>
                <a:gd name="connsiteY180" fmla="*/ 72217 h 81417"/>
                <a:gd name="connsiteX181" fmla="*/ 9725 w 164863"/>
                <a:gd name="connsiteY181" fmla="*/ 74016 h 81417"/>
                <a:gd name="connsiteX182" fmla="*/ 12978 w 164863"/>
                <a:gd name="connsiteY182" fmla="*/ 75330 h 81417"/>
                <a:gd name="connsiteX183" fmla="*/ 16231 w 164863"/>
                <a:gd name="connsiteY183" fmla="*/ 75468 h 81417"/>
                <a:gd name="connsiteX184" fmla="*/ 16438 w 164863"/>
                <a:gd name="connsiteY184" fmla="*/ 75468 h 81417"/>
                <a:gd name="connsiteX185" fmla="*/ 18584 w 164863"/>
                <a:gd name="connsiteY185" fmla="*/ 74984 h 81417"/>
                <a:gd name="connsiteX186" fmla="*/ 21975 w 164863"/>
                <a:gd name="connsiteY186" fmla="*/ 73462 h 81417"/>
                <a:gd name="connsiteX187" fmla="*/ 22321 w 164863"/>
                <a:gd name="connsiteY187" fmla="*/ 73255 h 81417"/>
                <a:gd name="connsiteX188" fmla="*/ 25228 w 164863"/>
                <a:gd name="connsiteY188" fmla="*/ 71664 h 81417"/>
                <a:gd name="connsiteX189" fmla="*/ 26889 w 164863"/>
                <a:gd name="connsiteY189" fmla="*/ 71180 h 81417"/>
                <a:gd name="connsiteX190" fmla="*/ 29104 w 164863"/>
                <a:gd name="connsiteY190" fmla="*/ 71525 h 81417"/>
                <a:gd name="connsiteX191" fmla="*/ 32357 w 164863"/>
                <a:gd name="connsiteY191" fmla="*/ 72632 h 81417"/>
                <a:gd name="connsiteX192" fmla="*/ 32911 w 164863"/>
                <a:gd name="connsiteY192" fmla="*/ 72771 h 81417"/>
                <a:gd name="connsiteX193" fmla="*/ 36579 w 164863"/>
                <a:gd name="connsiteY193" fmla="*/ 73601 h 81417"/>
                <a:gd name="connsiteX194" fmla="*/ 37756 w 164863"/>
                <a:gd name="connsiteY194" fmla="*/ 73739 h 81417"/>
                <a:gd name="connsiteX195" fmla="*/ 38863 w 164863"/>
                <a:gd name="connsiteY195" fmla="*/ 73601 h 81417"/>
                <a:gd name="connsiteX196" fmla="*/ 42739 w 164863"/>
                <a:gd name="connsiteY196" fmla="*/ 72771 h 81417"/>
                <a:gd name="connsiteX197" fmla="*/ 45369 w 164863"/>
                <a:gd name="connsiteY197" fmla="*/ 71318 h 81417"/>
                <a:gd name="connsiteX198" fmla="*/ 47514 w 164863"/>
                <a:gd name="connsiteY198" fmla="*/ 69104 h 81417"/>
                <a:gd name="connsiteX199" fmla="*/ 48345 w 164863"/>
                <a:gd name="connsiteY199" fmla="*/ 67998 h 81417"/>
                <a:gd name="connsiteX200" fmla="*/ 48345 w 164863"/>
                <a:gd name="connsiteY200" fmla="*/ 67998 h 81417"/>
                <a:gd name="connsiteX201" fmla="*/ 51598 w 164863"/>
                <a:gd name="connsiteY201" fmla="*/ 76160 h 81417"/>
                <a:gd name="connsiteX202" fmla="*/ 52082 w 164863"/>
                <a:gd name="connsiteY202" fmla="*/ 77128 h 81417"/>
                <a:gd name="connsiteX203" fmla="*/ 53259 w 164863"/>
                <a:gd name="connsiteY203" fmla="*/ 78927 h 81417"/>
                <a:gd name="connsiteX204" fmla="*/ 57065 w 164863"/>
                <a:gd name="connsiteY204" fmla="*/ 81210 h 81417"/>
                <a:gd name="connsiteX205" fmla="*/ 59142 w 164863"/>
                <a:gd name="connsiteY205" fmla="*/ 81417 h 81417"/>
                <a:gd name="connsiteX206" fmla="*/ 59695 w 164863"/>
                <a:gd name="connsiteY206" fmla="*/ 81417 h 81417"/>
                <a:gd name="connsiteX207" fmla="*/ 60941 w 164863"/>
                <a:gd name="connsiteY207" fmla="*/ 81279 h 81417"/>
                <a:gd name="connsiteX208" fmla="*/ 68900 w 164863"/>
                <a:gd name="connsiteY208" fmla="*/ 79273 h 81417"/>
                <a:gd name="connsiteX209" fmla="*/ 70077 w 164863"/>
                <a:gd name="connsiteY209" fmla="*/ 78858 h 81417"/>
                <a:gd name="connsiteX210" fmla="*/ 71669 w 164863"/>
                <a:gd name="connsiteY210" fmla="*/ 78028 h 81417"/>
                <a:gd name="connsiteX211" fmla="*/ 72776 w 164863"/>
                <a:gd name="connsiteY211" fmla="*/ 77267 h 81417"/>
                <a:gd name="connsiteX212" fmla="*/ 77898 w 164863"/>
                <a:gd name="connsiteY212" fmla="*/ 72494 h 81417"/>
                <a:gd name="connsiteX213" fmla="*/ 78175 w 164863"/>
                <a:gd name="connsiteY213" fmla="*/ 72286 h 81417"/>
                <a:gd name="connsiteX214" fmla="*/ 80459 w 164863"/>
                <a:gd name="connsiteY214" fmla="*/ 68136 h 81417"/>
                <a:gd name="connsiteX215" fmla="*/ 80459 w 164863"/>
                <a:gd name="connsiteY215" fmla="*/ 66407 h 81417"/>
                <a:gd name="connsiteX216" fmla="*/ 80320 w 164863"/>
                <a:gd name="connsiteY216" fmla="*/ 65092 h 81417"/>
                <a:gd name="connsiteX217" fmla="*/ 80528 w 164863"/>
                <a:gd name="connsiteY217" fmla="*/ 65231 h 81417"/>
                <a:gd name="connsiteX218" fmla="*/ 83504 w 164863"/>
                <a:gd name="connsiteY218" fmla="*/ 66130 h 81417"/>
                <a:gd name="connsiteX219" fmla="*/ 85442 w 164863"/>
                <a:gd name="connsiteY219" fmla="*/ 65784 h 81417"/>
                <a:gd name="connsiteX220" fmla="*/ 88764 w 164863"/>
                <a:gd name="connsiteY220" fmla="*/ 64470 h 81417"/>
                <a:gd name="connsiteX221" fmla="*/ 90771 w 164863"/>
                <a:gd name="connsiteY221" fmla="*/ 63086 h 81417"/>
                <a:gd name="connsiteX222" fmla="*/ 92640 w 164863"/>
                <a:gd name="connsiteY222" fmla="*/ 61011 h 81417"/>
                <a:gd name="connsiteX223" fmla="*/ 92917 w 164863"/>
                <a:gd name="connsiteY223" fmla="*/ 60665 h 81417"/>
                <a:gd name="connsiteX224" fmla="*/ 95339 w 164863"/>
                <a:gd name="connsiteY224" fmla="*/ 57345 h 81417"/>
                <a:gd name="connsiteX225" fmla="*/ 95616 w 164863"/>
                <a:gd name="connsiteY225" fmla="*/ 56930 h 81417"/>
                <a:gd name="connsiteX226" fmla="*/ 97692 w 164863"/>
                <a:gd name="connsiteY226" fmla="*/ 53471 h 81417"/>
                <a:gd name="connsiteX227" fmla="*/ 98177 w 164863"/>
                <a:gd name="connsiteY227" fmla="*/ 52503 h 81417"/>
                <a:gd name="connsiteX228" fmla="*/ 98938 w 164863"/>
                <a:gd name="connsiteY228" fmla="*/ 50289 h 81417"/>
                <a:gd name="connsiteX229" fmla="*/ 98869 w 164863"/>
                <a:gd name="connsiteY229" fmla="*/ 46692 h 81417"/>
                <a:gd name="connsiteX230" fmla="*/ 99492 w 164863"/>
                <a:gd name="connsiteY230" fmla="*/ 46139 h 81417"/>
                <a:gd name="connsiteX231" fmla="*/ 101707 w 164863"/>
                <a:gd name="connsiteY231" fmla="*/ 43925 h 81417"/>
                <a:gd name="connsiteX232" fmla="*/ 102122 w 164863"/>
                <a:gd name="connsiteY232" fmla="*/ 43441 h 81417"/>
                <a:gd name="connsiteX233" fmla="*/ 102122 w 164863"/>
                <a:gd name="connsiteY233" fmla="*/ 46346 h 81417"/>
                <a:gd name="connsiteX234" fmla="*/ 102883 w 164863"/>
                <a:gd name="connsiteY234" fmla="*/ 49252 h 81417"/>
                <a:gd name="connsiteX235" fmla="*/ 105098 w 164863"/>
                <a:gd name="connsiteY235" fmla="*/ 52641 h 81417"/>
                <a:gd name="connsiteX236" fmla="*/ 106482 w 164863"/>
                <a:gd name="connsiteY236" fmla="*/ 54094 h 81417"/>
                <a:gd name="connsiteX237" fmla="*/ 109597 w 164863"/>
                <a:gd name="connsiteY237" fmla="*/ 56307 h 81417"/>
                <a:gd name="connsiteX238" fmla="*/ 110496 w 164863"/>
                <a:gd name="connsiteY238" fmla="*/ 56791 h 81417"/>
                <a:gd name="connsiteX239" fmla="*/ 114441 w 164863"/>
                <a:gd name="connsiteY239" fmla="*/ 58452 h 81417"/>
                <a:gd name="connsiteX240" fmla="*/ 115826 w 164863"/>
                <a:gd name="connsiteY240" fmla="*/ 58797 h 81417"/>
                <a:gd name="connsiteX241" fmla="*/ 119978 w 164863"/>
                <a:gd name="connsiteY241" fmla="*/ 59351 h 81417"/>
                <a:gd name="connsiteX242" fmla="*/ 120670 w 164863"/>
                <a:gd name="connsiteY242" fmla="*/ 59351 h 81417"/>
                <a:gd name="connsiteX243" fmla="*/ 122262 w 164863"/>
                <a:gd name="connsiteY243" fmla="*/ 59074 h 81417"/>
                <a:gd name="connsiteX244" fmla="*/ 125930 w 164863"/>
                <a:gd name="connsiteY244" fmla="*/ 57898 h 81417"/>
                <a:gd name="connsiteX245" fmla="*/ 128422 w 164863"/>
                <a:gd name="connsiteY245" fmla="*/ 56169 h 81417"/>
                <a:gd name="connsiteX246" fmla="*/ 130429 w 164863"/>
                <a:gd name="connsiteY246" fmla="*/ 53679 h 81417"/>
                <a:gd name="connsiteX247" fmla="*/ 131467 w 164863"/>
                <a:gd name="connsiteY247" fmla="*/ 51465 h 81417"/>
                <a:gd name="connsiteX248" fmla="*/ 132090 w 164863"/>
                <a:gd name="connsiteY248" fmla="*/ 48491 h 81417"/>
                <a:gd name="connsiteX249" fmla="*/ 132159 w 164863"/>
                <a:gd name="connsiteY249" fmla="*/ 48006 h 81417"/>
                <a:gd name="connsiteX250" fmla="*/ 132367 w 164863"/>
                <a:gd name="connsiteY250" fmla="*/ 46000 h 81417"/>
                <a:gd name="connsiteX251" fmla="*/ 133336 w 164863"/>
                <a:gd name="connsiteY251" fmla="*/ 45585 h 81417"/>
                <a:gd name="connsiteX252" fmla="*/ 142956 w 164863"/>
                <a:gd name="connsiteY252" fmla="*/ 44133 h 81417"/>
                <a:gd name="connsiteX253" fmla="*/ 143856 w 164863"/>
                <a:gd name="connsiteY253" fmla="*/ 43925 h 81417"/>
                <a:gd name="connsiteX254" fmla="*/ 148078 w 164863"/>
                <a:gd name="connsiteY254" fmla="*/ 42473 h 81417"/>
                <a:gd name="connsiteX255" fmla="*/ 150016 w 164863"/>
                <a:gd name="connsiteY255" fmla="*/ 41297 h 81417"/>
                <a:gd name="connsiteX256" fmla="*/ 152923 w 164863"/>
                <a:gd name="connsiteY256" fmla="*/ 38391 h 81417"/>
                <a:gd name="connsiteX257" fmla="*/ 154099 w 164863"/>
                <a:gd name="connsiteY257" fmla="*/ 32857 h 81417"/>
                <a:gd name="connsiteX258" fmla="*/ 153476 w 164863"/>
                <a:gd name="connsiteY258" fmla="*/ 31128 h 81417"/>
                <a:gd name="connsiteX259" fmla="*/ 154653 w 164863"/>
                <a:gd name="connsiteY259" fmla="*/ 30644 h 81417"/>
                <a:gd name="connsiteX260" fmla="*/ 157837 w 164863"/>
                <a:gd name="connsiteY260" fmla="*/ 26632 h 81417"/>
                <a:gd name="connsiteX261" fmla="*/ 155968 w 164863"/>
                <a:gd name="connsiteY261" fmla="*/ 21859 h 81417"/>
                <a:gd name="connsiteX262" fmla="*/ 154030 w 164863"/>
                <a:gd name="connsiteY262" fmla="*/ 20268 h 81417"/>
                <a:gd name="connsiteX263" fmla="*/ 156522 w 164863"/>
                <a:gd name="connsiteY263" fmla="*/ 19714 h 81417"/>
                <a:gd name="connsiteX264" fmla="*/ 157421 w 164863"/>
                <a:gd name="connsiteY264" fmla="*/ 19438 h 81417"/>
                <a:gd name="connsiteX265" fmla="*/ 161713 w 164863"/>
                <a:gd name="connsiteY265" fmla="*/ 17639 h 81417"/>
                <a:gd name="connsiteX266" fmla="*/ 164827 w 164863"/>
                <a:gd name="connsiteY266" fmla="*/ 13558 h 81417"/>
                <a:gd name="connsiteX267" fmla="*/ 162958 w 164863"/>
                <a:gd name="connsiteY267" fmla="*/ 8785 h 81417"/>
                <a:gd name="connsiteX268" fmla="*/ 159359 w 164863"/>
                <a:gd name="connsiteY268" fmla="*/ 5880 h 81417"/>
                <a:gd name="connsiteX269" fmla="*/ 158044 w 164863"/>
                <a:gd name="connsiteY269" fmla="*/ 5119 h 81417"/>
                <a:gd name="connsiteX270" fmla="*/ 152161 w 164863"/>
                <a:gd name="connsiteY270" fmla="*/ 2767 h 81417"/>
                <a:gd name="connsiteX271" fmla="*/ 151538 w 164863"/>
                <a:gd name="connsiteY271" fmla="*/ 2559 h 81417"/>
                <a:gd name="connsiteX272" fmla="*/ 145171 w 164863"/>
                <a:gd name="connsiteY272" fmla="*/ 899 h 81417"/>
                <a:gd name="connsiteX273" fmla="*/ 144617 w 164863"/>
                <a:gd name="connsiteY273" fmla="*/ 761 h 81417"/>
                <a:gd name="connsiteX274" fmla="*/ 139634 w 164863"/>
                <a:gd name="connsiteY274" fmla="*/ 69 h 81417"/>
                <a:gd name="connsiteX275" fmla="*/ 139011 w 164863"/>
                <a:gd name="connsiteY275" fmla="*/ 69 h 81417"/>
                <a:gd name="connsiteX276" fmla="*/ 136589 w 164863"/>
                <a:gd name="connsiteY276" fmla="*/ 69 h 81417"/>
                <a:gd name="connsiteX277" fmla="*/ 136451 w 164863"/>
                <a:gd name="connsiteY277" fmla="*/ 0 h 81417"/>
                <a:gd name="connsiteX278" fmla="*/ 136451 w 164863"/>
                <a:gd name="connsiteY278" fmla="*/ 0 h 8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64863" h="81417">
                  <a:moveTo>
                    <a:pt x="136312" y="5396"/>
                  </a:moveTo>
                  <a:lnTo>
                    <a:pt x="138734" y="5396"/>
                  </a:lnTo>
                  <a:cubicBezTo>
                    <a:pt x="138734" y="5396"/>
                    <a:pt x="143718" y="6157"/>
                    <a:pt x="143718" y="6157"/>
                  </a:cubicBezTo>
                  <a:lnTo>
                    <a:pt x="150085" y="7817"/>
                  </a:lnTo>
                  <a:lnTo>
                    <a:pt x="155968" y="10169"/>
                  </a:lnTo>
                  <a:lnTo>
                    <a:pt x="159567" y="13074"/>
                  </a:lnTo>
                  <a:lnTo>
                    <a:pt x="155276" y="14872"/>
                  </a:lnTo>
                  <a:lnTo>
                    <a:pt x="145932" y="16878"/>
                  </a:lnTo>
                  <a:lnTo>
                    <a:pt x="141780" y="18954"/>
                  </a:lnTo>
                  <a:lnTo>
                    <a:pt x="144202" y="21098"/>
                  </a:lnTo>
                  <a:lnTo>
                    <a:pt x="150085" y="24072"/>
                  </a:lnTo>
                  <a:lnTo>
                    <a:pt x="152577" y="26078"/>
                  </a:lnTo>
                  <a:lnTo>
                    <a:pt x="150362" y="26978"/>
                  </a:lnTo>
                  <a:lnTo>
                    <a:pt x="145725" y="26978"/>
                  </a:lnTo>
                  <a:cubicBezTo>
                    <a:pt x="145725" y="26978"/>
                    <a:pt x="143372" y="27531"/>
                    <a:pt x="143372" y="27531"/>
                  </a:cubicBezTo>
                  <a:lnTo>
                    <a:pt x="145794" y="30506"/>
                  </a:lnTo>
                  <a:lnTo>
                    <a:pt x="148355" y="32719"/>
                  </a:lnTo>
                  <a:lnTo>
                    <a:pt x="149185" y="34933"/>
                  </a:lnTo>
                  <a:lnTo>
                    <a:pt x="146278" y="37838"/>
                  </a:lnTo>
                  <a:lnTo>
                    <a:pt x="142057" y="39291"/>
                  </a:lnTo>
                  <a:lnTo>
                    <a:pt x="131675" y="40882"/>
                  </a:lnTo>
                  <a:lnTo>
                    <a:pt x="128284" y="42473"/>
                  </a:lnTo>
                  <a:lnTo>
                    <a:pt x="127176" y="44824"/>
                  </a:lnTo>
                  <a:lnTo>
                    <a:pt x="126830" y="47799"/>
                  </a:lnTo>
                  <a:lnTo>
                    <a:pt x="126207" y="50773"/>
                  </a:lnTo>
                  <a:lnTo>
                    <a:pt x="124200" y="53264"/>
                  </a:lnTo>
                  <a:lnTo>
                    <a:pt x="120532" y="54440"/>
                  </a:lnTo>
                  <a:lnTo>
                    <a:pt x="116379" y="53886"/>
                  </a:lnTo>
                  <a:lnTo>
                    <a:pt x="112434" y="52226"/>
                  </a:lnTo>
                  <a:lnTo>
                    <a:pt x="109320" y="50012"/>
                  </a:lnTo>
                  <a:lnTo>
                    <a:pt x="107105" y="46623"/>
                  </a:lnTo>
                  <a:lnTo>
                    <a:pt x="107105" y="43233"/>
                  </a:lnTo>
                  <a:cubicBezTo>
                    <a:pt x="107105" y="43233"/>
                    <a:pt x="110081" y="35832"/>
                    <a:pt x="110081" y="35832"/>
                  </a:cubicBezTo>
                  <a:lnTo>
                    <a:pt x="110566" y="32650"/>
                  </a:lnTo>
                  <a:lnTo>
                    <a:pt x="109458" y="31405"/>
                  </a:lnTo>
                  <a:lnTo>
                    <a:pt x="107036" y="31681"/>
                  </a:lnTo>
                  <a:lnTo>
                    <a:pt x="103506" y="32996"/>
                  </a:lnTo>
                  <a:lnTo>
                    <a:pt x="100530" y="35140"/>
                  </a:lnTo>
                  <a:lnTo>
                    <a:pt x="99076" y="37769"/>
                  </a:lnTo>
                  <a:lnTo>
                    <a:pt x="97900" y="40397"/>
                  </a:lnTo>
                  <a:lnTo>
                    <a:pt x="95685" y="42611"/>
                  </a:lnTo>
                  <a:lnTo>
                    <a:pt x="94301" y="42888"/>
                  </a:lnTo>
                  <a:lnTo>
                    <a:pt x="92571" y="42888"/>
                  </a:lnTo>
                  <a:cubicBezTo>
                    <a:pt x="92571" y="42888"/>
                    <a:pt x="91048" y="43095"/>
                    <a:pt x="91048" y="43095"/>
                  </a:cubicBezTo>
                  <a:lnTo>
                    <a:pt x="90217" y="44271"/>
                  </a:lnTo>
                  <a:lnTo>
                    <a:pt x="90564" y="45585"/>
                  </a:lnTo>
                  <a:lnTo>
                    <a:pt x="93124" y="47522"/>
                  </a:lnTo>
                  <a:lnTo>
                    <a:pt x="93886" y="48837"/>
                  </a:lnTo>
                  <a:lnTo>
                    <a:pt x="93124" y="51050"/>
                  </a:lnTo>
                  <a:lnTo>
                    <a:pt x="91048" y="54509"/>
                  </a:lnTo>
                  <a:lnTo>
                    <a:pt x="88626" y="57829"/>
                  </a:lnTo>
                  <a:lnTo>
                    <a:pt x="86757" y="59904"/>
                  </a:lnTo>
                  <a:lnTo>
                    <a:pt x="83435" y="61219"/>
                  </a:lnTo>
                  <a:lnTo>
                    <a:pt x="81012" y="59558"/>
                  </a:lnTo>
                  <a:lnTo>
                    <a:pt x="75130" y="51603"/>
                  </a:lnTo>
                  <a:lnTo>
                    <a:pt x="74368" y="51742"/>
                  </a:lnTo>
                  <a:lnTo>
                    <a:pt x="73192" y="53471"/>
                  </a:lnTo>
                  <a:lnTo>
                    <a:pt x="72776" y="54924"/>
                  </a:lnTo>
                  <a:lnTo>
                    <a:pt x="72776" y="56584"/>
                  </a:lnTo>
                  <a:lnTo>
                    <a:pt x="73053" y="59904"/>
                  </a:lnTo>
                  <a:lnTo>
                    <a:pt x="72707" y="60458"/>
                  </a:lnTo>
                  <a:lnTo>
                    <a:pt x="71946" y="60942"/>
                  </a:lnTo>
                  <a:lnTo>
                    <a:pt x="71323" y="61495"/>
                  </a:lnTo>
                  <a:lnTo>
                    <a:pt x="71115" y="62187"/>
                  </a:lnTo>
                  <a:lnTo>
                    <a:pt x="71461" y="62740"/>
                  </a:lnTo>
                  <a:lnTo>
                    <a:pt x="72707" y="63432"/>
                  </a:lnTo>
                  <a:lnTo>
                    <a:pt x="73122" y="63847"/>
                  </a:lnTo>
                  <a:lnTo>
                    <a:pt x="73884" y="65023"/>
                  </a:lnTo>
                  <a:lnTo>
                    <a:pt x="74714" y="65715"/>
                  </a:lnTo>
                  <a:lnTo>
                    <a:pt x="75268" y="66545"/>
                  </a:lnTo>
                  <a:lnTo>
                    <a:pt x="75268" y="68274"/>
                  </a:lnTo>
                  <a:cubicBezTo>
                    <a:pt x="75268" y="68274"/>
                    <a:pt x="74645" y="68689"/>
                    <a:pt x="74645" y="68689"/>
                  </a:cubicBezTo>
                  <a:lnTo>
                    <a:pt x="69247" y="73670"/>
                  </a:lnTo>
                  <a:lnTo>
                    <a:pt x="67655" y="74500"/>
                  </a:lnTo>
                  <a:lnTo>
                    <a:pt x="59695" y="76506"/>
                  </a:lnTo>
                  <a:lnTo>
                    <a:pt x="57619" y="76298"/>
                  </a:lnTo>
                  <a:lnTo>
                    <a:pt x="56442" y="74500"/>
                  </a:lnTo>
                  <a:lnTo>
                    <a:pt x="52428" y="64331"/>
                  </a:lnTo>
                  <a:lnTo>
                    <a:pt x="50629" y="60804"/>
                  </a:lnTo>
                  <a:lnTo>
                    <a:pt x="49037" y="59074"/>
                  </a:lnTo>
                  <a:lnTo>
                    <a:pt x="46961" y="59835"/>
                  </a:lnTo>
                  <a:lnTo>
                    <a:pt x="43777" y="65715"/>
                  </a:lnTo>
                  <a:lnTo>
                    <a:pt x="41631" y="67928"/>
                  </a:lnTo>
                  <a:lnTo>
                    <a:pt x="37756" y="68758"/>
                  </a:lnTo>
                  <a:lnTo>
                    <a:pt x="34087" y="67928"/>
                  </a:lnTo>
                  <a:lnTo>
                    <a:pt x="30419" y="66614"/>
                  </a:lnTo>
                  <a:lnTo>
                    <a:pt x="26543" y="65992"/>
                  </a:lnTo>
                  <a:lnTo>
                    <a:pt x="23221" y="67029"/>
                  </a:lnTo>
                  <a:lnTo>
                    <a:pt x="19830" y="68897"/>
                  </a:lnTo>
                  <a:lnTo>
                    <a:pt x="16438" y="70419"/>
                  </a:lnTo>
                  <a:lnTo>
                    <a:pt x="13186" y="70280"/>
                  </a:lnTo>
                  <a:lnTo>
                    <a:pt x="11109" y="68482"/>
                  </a:lnTo>
                  <a:lnTo>
                    <a:pt x="10971" y="66268"/>
                  </a:lnTo>
                  <a:lnTo>
                    <a:pt x="11455" y="63985"/>
                  </a:lnTo>
                  <a:lnTo>
                    <a:pt x="11594" y="61772"/>
                  </a:lnTo>
                  <a:lnTo>
                    <a:pt x="10832" y="59904"/>
                  </a:lnTo>
                  <a:lnTo>
                    <a:pt x="9794" y="59420"/>
                  </a:lnTo>
                  <a:lnTo>
                    <a:pt x="8064" y="59904"/>
                  </a:lnTo>
                  <a:lnTo>
                    <a:pt x="5157" y="60873"/>
                  </a:lnTo>
                  <a:lnTo>
                    <a:pt x="6749" y="57483"/>
                  </a:lnTo>
                  <a:lnTo>
                    <a:pt x="9310" y="53886"/>
                  </a:lnTo>
                  <a:lnTo>
                    <a:pt x="12355" y="50704"/>
                  </a:lnTo>
                  <a:lnTo>
                    <a:pt x="15400" y="48560"/>
                  </a:lnTo>
                  <a:lnTo>
                    <a:pt x="19415" y="47522"/>
                  </a:lnTo>
                  <a:lnTo>
                    <a:pt x="28135" y="47245"/>
                  </a:lnTo>
                  <a:lnTo>
                    <a:pt x="32149" y="46277"/>
                  </a:lnTo>
                  <a:lnTo>
                    <a:pt x="34987" y="44340"/>
                  </a:lnTo>
                  <a:lnTo>
                    <a:pt x="39901" y="39221"/>
                  </a:lnTo>
                  <a:lnTo>
                    <a:pt x="42531" y="37008"/>
                  </a:lnTo>
                  <a:lnTo>
                    <a:pt x="45853" y="35348"/>
                  </a:lnTo>
                  <a:lnTo>
                    <a:pt x="52913" y="32788"/>
                  </a:lnTo>
                  <a:lnTo>
                    <a:pt x="56096" y="30990"/>
                  </a:lnTo>
                  <a:lnTo>
                    <a:pt x="67101" y="22343"/>
                  </a:lnTo>
                  <a:lnTo>
                    <a:pt x="79421" y="15357"/>
                  </a:lnTo>
                  <a:lnTo>
                    <a:pt x="85996" y="12866"/>
                  </a:lnTo>
                  <a:lnTo>
                    <a:pt x="93470" y="11345"/>
                  </a:lnTo>
                  <a:lnTo>
                    <a:pt x="101084" y="10791"/>
                  </a:lnTo>
                  <a:lnTo>
                    <a:pt x="108074" y="10929"/>
                  </a:lnTo>
                  <a:lnTo>
                    <a:pt x="119217" y="12451"/>
                  </a:lnTo>
                  <a:lnTo>
                    <a:pt x="128491" y="12313"/>
                  </a:lnTo>
                  <a:lnTo>
                    <a:pt x="131467" y="11898"/>
                  </a:lnTo>
                  <a:lnTo>
                    <a:pt x="133890" y="10791"/>
                  </a:lnTo>
                  <a:lnTo>
                    <a:pt x="131398" y="10169"/>
                  </a:lnTo>
                  <a:lnTo>
                    <a:pt x="128837" y="9684"/>
                  </a:lnTo>
                  <a:lnTo>
                    <a:pt x="127453" y="8923"/>
                  </a:lnTo>
                  <a:lnTo>
                    <a:pt x="128422" y="7194"/>
                  </a:lnTo>
                  <a:lnTo>
                    <a:pt x="130568" y="6087"/>
                  </a:lnTo>
                  <a:lnTo>
                    <a:pt x="133405" y="5603"/>
                  </a:lnTo>
                  <a:lnTo>
                    <a:pt x="136312" y="5465"/>
                  </a:lnTo>
                  <a:moveTo>
                    <a:pt x="136312" y="277"/>
                  </a:moveTo>
                  <a:cubicBezTo>
                    <a:pt x="136312" y="277"/>
                    <a:pt x="136174" y="277"/>
                    <a:pt x="136104" y="277"/>
                  </a:cubicBezTo>
                  <a:lnTo>
                    <a:pt x="133198" y="415"/>
                  </a:lnTo>
                  <a:cubicBezTo>
                    <a:pt x="133198" y="415"/>
                    <a:pt x="132713" y="415"/>
                    <a:pt x="132505" y="484"/>
                  </a:cubicBezTo>
                  <a:lnTo>
                    <a:pt x="129668" y="969"/>
                  </a:lnTo>
                  <a:cubicBezTo>
                    <a:pt x="129183" y="1038"/>
                    <a:pt x="128699" y="1245"/>
                    <a:pt x="128214" y="1453"/>
                  </a:cubicBezTo>
                  <a:lnTo>
                    <a:pt x="126069" y="2559"/>
                  </a:lnTo>
                  <a:cubicBezTo>
                    <a:pt x="125169" y="3044"/>
                    <a:pt x="124408" y="3735"/>
                    <a:pt x="123923" y="4635"/>
                  </a:cubicBezTo>
                  <a:lnTo>
                    <a:pt x="122954" y="6364"/>
                  </a:lnTo>
                  <a:cubicBezTo>
                    <a:pt x="122954" y="6364"/>
                    <a:pt x="122677" y="6987"/>
                    <a:pt x="122539" y="7263"/>
                  </a:cubicBezTo>
                  <a:lnTo>
                    <a:pt x="119632" y="7263"/>
                  </a:lnTo>
                  <a:cubicBezTo>
                    <a:pt x="119632" y="7263"/>
                    <a:pt x="108904" y="5880"/>
                    <a:pt x="108904" y="5880"/>
                  </a:cubicBezTo>
                  <a:cubicBezTo>
                    <a:pt x="108697" y="5880"/>
                    <a:pt x="108489" y="5880"/>
                    <a:pt x="108282" y="5880"/>
                  </a:cubicBezTo>
                  <a:lnTo>
                    <a:pt x="101291" y="5741"/>
                  </a:lnTo>
                  <a:cubicBezTo>
                    <a:pt x="101291" y="5741"/>
                    <a:pt x="101222" y="5741"/>
                    <a:pt x="101153" y="5741"/>
                  </a:cubicBezTo>
                  <a:cubicBezTo>
                    <a:pt x="101014" y="5741"/>
                    <a:pt x="100876" y="5741"/>
                    <a:pt x="100738" y="5741"/>
                  </a:cubicBezTo>
                  <a:lnTo>
                    <a:pt x="93124" y="6295"/>
                  </a:lnTo>
                  <a:cubicBezTo>
                    <a:pt x="93124" y="6295"/>
                    <a:pt x="92709" y="6295"/>
                    <a:pt x="92501" y="6364"/>
                  </a:cubicBezTo>
                  <a:lnTo>
                    <a:pt x="85027" y="7886"/>
                  </a:lnTo>
                  <a:cubicBezTo>
                    <a:pt x="85027" y="7886"/>
                    <a:pt x="84473" y="8024"/>
                    <a:pt x="84196" y="8093"/>
                  </a:cubicBezTo>
                  <a:lnTo>
                    <a:pt x="77621" y="10584"/>
                  </a:lnTo>
                  <a:cubicBezTo>
                    <a:pt x="77621" y="10584"/>
                    <a:pt x="77137" y="10791"/>
                    <a:pt x="76929" y="10929"/>
                  </a:cubicBezTo>
                  <a:lnTo>
                    <a:pt x="64609" y="17916"/>
                  </a:lnTo>
                  <a:cubicBezTo>
                    <a:pt x="64609" y="17916"/>
                    <a:pt x="64194" y="18193"/>
                    <a:pt x="63987" y="18331"/>
                  </a:cubicBezTo>
                  <a:lnTo>
                    <a:pt x="53259" y="26701"/>
                  </a:lnTo>
                  <a:lnTo>
                    <a:pt x="50767" y="28085"/>
                  </a:lnTo>
                  <a:lnTo>
                    <a:pt x="44123" y="30506"/>
                  </a:lnTo>
                  <a:cubicBezTo>
                    <a:pt x="44123" y="30506"/>
                    <a:pt x="43777" y="30644"/>
                    <a:pt x="43569" y="30713"/>
                  </a:cubicBezTo>
                  <a:lnTo>
                    <a:pt x="40247" y="32373"/>
                  </a:lnTo>
                  <a:cubicBezTo>
                    <a:pt x="39901" y="32581"/>
                    <a:pt x="39555" y="32788"/>
                    <a:pt x="39209" y="33065"/>
                  </a:cubicBezTo>
                  <a:lnTo>
                    <a:pt x="36579" y="35279"/>
                  </a:lnTo>
                  <a:cubicBezTo>
                    <a:pt x="36579" y="35279"/>
                    <a:pt x="36302" y="35555"/>
                    <a:pt x="36164" y="35624"/>
                  </a:cubicBezTo>
                  <a:lnTo>
                    <a:pt x="31665" y="40397"/>
                  </a:lnTo>
                  <a:lnTo>
                    <a:pt x="30073" y="41435"/>
                  </a:lnTo>
                  <a:lnTo>
                    <a:pt x="27443" y="42057"/>
                  </a:lnTo>
                  <a:lnTo>
                    <a:pt x="19276" y="42334"/>
                  </a:lnTo>
                  <a:cubicBezTo>
                    <a:pt x="18861" y="42334"/>
                    <a:pt x="18515" y="42334"/>
                    <a:pt x="18169" y="42473"/>
                  </a:cubicBezTo>
                  <a:lnTo>
                    <a:pt x="14155" y="43510"/>
                  </a:lnTo>
                  <a:cubicBezTo>
                    <a:pt x="13532" y="43649"/>
                    <a:pt x="12978" y="43925"/>
                    <a:pt x="12494" y="44271"/>
                  </a:cubicBezTo>
                  <a:lnTo>
                    <a:pt x="9448" y="46415"/>
                  </a:lnTo>
                  <a:cubicBezTo>
                    <a:pt x="9448" y="46415"/>
                    <a:pt x="8895" y="46830"/>
                    <a:pt x="8687" y="47038"/>
                  </a:cubicBezTo>
                  <a:lnTo>
                    <a:pt x="5642" y="50220"/>
                  </a:lnTo>
                  <a:cubicBezTo>
                    <a:pt x="5642" y="50220"/>
                    <a:pt x="5296" y="50566"/>
                    <a:pt x="5157" y="50773"/>
                  </a:cubicBezTo>
                  <a:lnTo>
                    <a:pt x="2596" y="54301"/>
                  </a:lnTo>
                  <a:cubicBezTo>
                    <a:pt x="2596" y="54301"/>
                    <a:pt x="2250" y="54785"/>
                    <a:pt x="2112" y="55062"/>
                  </a:cubicBezTo>
                  <a:lnTo>
                    <a:pt x="520" y="58452"/>
                  </a:lnTo>
                  <a:cubicBezTo>
                    <a:pt x="-380" y="60319"/>
                    <a:pt x="-103" y="62533"/>
                    <a:pt x="1281" y="64124"/>
                  </a:cubicBezTo>
                  <a:cubicBezTo>
                    <a:pt x="2250" y="65231"/>
                    <a:pt x="3704" y="65853"/>
                    <a:pt x="5157" y="65853"/>
                  </a:cubicBezTo>
                  <a:cubicBezTo>
                    <a:pt x="5365" y="65853"/>
                    <a:pt x="5572" y="65853"/>
                    <a:pt x="5780" y="65853"/>
                  </a:cubicBezTo>
                  <a:cubicBezTo>
                    <a:pt x="5780" y="66061"/>
                    <a:pt x="5780" y="66268"/>
                    <a:pt x="5780" y="66476"/>
                  </a:cubicBezTo>
                  <a:lnTo>
                    <a:pt x="5918" y="68689"/>
                  </a:lnTo>
                  <a:cubicBezTo>
                    <a:pt x="5988" y="70073"/>
                    <a:pt x="6611" y="71318"/>
                    <a:pt x="7649" y="72217"/>
                  </a:cubicBezTo>
                  <a:lnTo>
                    <a:pt x="9725" y="74016"/>
                  </a:lnTo>
                  <a:cubicBezTo>
                    <a:pt x="10625" y="74777"/>
                    <a:pt x="11801" y="75261"/>
                    <a:pt x="12978" y="75330"/>
                  </a:cubicBezTo>
                  <a:lnTo>
                    <a:pt x="16231" y="75468"/>
                  </a:lnTo>
                  <a:cubicBezTo>
                    <a:pt x="16231" y="75468"/>
                    <a:pt x="16369" y="75468"/>
                    <a:pt x="16438" y="75468"/>
                  </a:cubicBezTo>
                  <a:cubicBezTo>
                    <a:pt x="17200" y="75468"/>
                    <a:pt x="17892" y="75330"/>
                    <a:pt x="18584" y="74984"/>
                  </a:cubicBezTo>
                  <a:lnTo>
                    <a:pt x="21975" y="73462"/>
                  </a:lnTo>
                  <a:cubicBezTo>
                    <a:pt x="21975" y="73462"/>
                    <a:pt x="22183" y="73324"/>
                    <a:pt x="22321" y="73255"/>
                  </a:cubicBezTo>
                  <a:lnTo>
                    <a:pt x="25228" y="71664"/>
                  </a:lnTo>
                  <a:lnTo>
                    <a:pt x="26889" y="71180"/>
                  </a:lnTo>
                  <a:lnTo>
                    <a:pt x="29104" y="71525"/>
                  </a:lnTo>
                  <a:lnTo>
                    <a:pt x="32357" y="72632"/>
                  </a:lnTo>
                  <a:cubicBezTo>
                    <a:pt x="32357" y="72632"/>
                    <a:pt x="32703" y="72771"/>
                    <a:pt x="32911" y="72771"/>
                  </a:cubicBezTo>
                  <a:lnTo>
                    <a:pt x="36579" y="73601"/>
                  </a:lnTo>
                  <a:cubicBezTo>
                    <a:pt x="36925" y="73670"/>
                    <a:pt x="37340" y="73739"/>
                    <a:pt x="37756" y="73739"/>
                  </a:cubicBezTo>
                  <a:cubicBezTo>
                    <a:pt x="38102" y="73739"/>
                    <a:pt x="38448" y="73739"/>
                    <a:pt x="38863" y="73601"/>
                  </a:cubicBezTo>
                  <a:lnTo>
                    <a:pt x="42739" y="72771"/>
                  </a:lnTo>
                  <a:cubicBezTo>
                    <a:pt x="43777" y="72563"/>
                    <a:pt x="44677" y="72079"/>
                    <a:pt x="45369" y="71318"/>
                  </a:cubicBezTo>
                  <a:lnTo>
                    <a:pt x="47514" y="69104"/>
                  </a:lnTo>
                  <a:cubicBezTo>
                    <a:pt x="47514" y="69104"/>
                    <a:pt x="48137" y="68413"/>
                    <a:pt x="48345" y="67998"/>
                  </a:cubicBezTo>
                  <a:lnTo>
                    <a:pt x="48345" y="67998"/>
                  </a:lnTo>
                  <a:cubicBezTo>
                    <a:pt x="48345" y="67998"/>
                    <a:pt x="51598" y="76160"/>
                    <a:pt x="51598" y="76160"/>
                  </a:cubicBezTo>
                  <a:cubicBezTo>
                    <a:pt x="51736" y="76506"/>
                    <a:pt x="51875" y="76783"/>
                    <a:pt x="52082" y="77128"/>
                  </a:cubicBezTo>
                  <a:lnTo>
                    <a:pt x="53259" y="78927"/>
                  </a:lnTo>
                  <a:cubicBezTo>
                    <a:pt x="54089" y="80241"/>
                    <a:pt x="55543" y="81071"/>
                    <a:pt x="57065" y="81210"/>
                  </a:cubicBezTo>
                  <a:lnTo>
                    <a:pt x="59142" y="81417"/>
                  </a:lnTo>
                  <a:cubicBezTo>
                    <a:pt x="59142" y="81417"/>
                    <a:pt x="59488" y="81417"/>
                    <a:pt x="59695" y="81417"/>
                  </a:cubicBezTo>
                  <a:cubicBezTo>
                    <a:pt x="60111" y="81417"/>
                    <a:pt x="60526" y="81417"/>
                    <a:pt x="60941" y="81279"/>
                  </a:cubicBezTo>
                  <a:lnTo>
                    <a:pt x="68900" y="79273"/>
                  </a:lnTo>
                  <a:cubicBezTo>
                    <a:pt x="69316" y="79204"/>
                    <a:pt x="69662" y="78996"/>
                    <a:pt x="70077" y="78858"/>
                  </a:cubicBezTo>
                  <a:lnTo>
                    <a:pt x="71669" y="78028"/>
                  </a:lnTo>
                  <a:cubicBezTo>
                    <a:pt x="72084" y="77820"/>
                    <a:pt x="72430" y="77544"/>
                    <a:pt x="72776" y="77267"/>
                  </a:cubicBezTo>
                  <a:lnTo>
                    <a:pt x="77898" y="72494"/>
                  </a:lnTo>
                  <a:lnTo>
                    <a:pt x="78175" y="72286"/>
                  </a:lnTo>
                  <a:cubicBezTo>
                    <a:pt x="79559" y="71318"/>
                    <a:pt x="80390" y="69796"/>
                    <a:pt x="80459" y="68136"/>
                  </a:cubicBezTo>
                  <a:lnTo>
                    <a:pt x="80459" y="66407"/>
                  </a:lnTo>
                  <a:cubicBezTo>
                    <a:pt x="80459" y="65992"/>
                    <a:pt x="80459" y="65507"/>
                    <a:pt x="80320" y="65092"/>
                  </a:cubicBezTo>
                  <a:lnTo>
                    <a:pt x="80528" y="65231"/>
                  </a:lnTo>
                  <a:cubicBezTo>
                    <a:pt x="81428" y="65853"/>
                    <a:pt x="82466" y="66130"/>
                    <a:pt x="83504" y="66130"/>
                  </a:cubicBezTo>
                  <a:cubicBezTo>
                    <a:pt x="84127" y="66130"/>
                    <a:pt x="84819" y="65992"/>
                    <a:pt x="85442" y="65784"/>
                  </a:cubicBezTo>
                  <a:lnTo>
                    <a:pt x="88764" y="64470"/>
                  </a:lnTo>
                  <a:cubicBezTo>
                    <a:pt x="89525" y="64193"/>
                    <a:pt x="90217" y="63709"/>
                    <a:pt x="90771" y="63086"/>
                  </a:cubicBezTo>
                  <a:lnTo>
                    <a:pt x="92640" y="61011"/>
                  </a:lnTo>
                  <a:cubicBezTo>
                    <a:pt x="92640" y="61011"/>
                    <a:pt x="92848" y="60734"/>
                    <a:pt x="92917" y="60665"/>
                  </a:cubicBezTo>
                  <a:lnTo>
                    <a:pt x="95339" y="57345"/>
                  </a:lnTo>
                  <a:cubicBezTo>
                    <a:pt x="95339" y="57345"/>
                    <a:pt x="95547" y="57068"/>
                    <a:pt x="95616" y="56930"/>
                  </a:cubicBezTo>
                  <a:lnTo>
                    <a:pt x="97692" y="53471"/>
                  </a:lnTo>
                  <a:cubicBezTo>
                    <a:pt x="97692" y="53471"/>
                    <a:pt x="98038" y="52849"/>
                    <a:pt x="98177" y="52503"/>
                  </a:cubicBezTo>
                  <a:lnTo>
                    <a:pt x="98938" y="50289"/>
                  </a:lnTo>
                  <a:cubicBezTo>
                    <a:pt x="99353" y="49113"/>
                    <a:pt x="99284" y="47868"/>
                    <a:pt x="98869" y="46692"/>
                  </a:cubicBezTo>
                  <a:cubicBezTo>
                    <a:pt x="99076" y="46554"/>
                    <a:pt x="99353" y="46346"/>
                    <a:pt x="99492" y="46139"/>
                  </a:cubicBezTo>
                  <a:lnTo>
                    <a:pt x="101707" y="43925"/>
                  </a:lnTo>
                  <a:cubicBezTo>
                    <a:pt x="101707" y="43925"/>
                    <a:pt x="101983" y="43649"/>
                    <a:pt x="102122" y="43441"/>
                  </a:cubicBezTo>
                  <a:lnTo>
                    <a:pt x="102122" y="46346"/>
                  </a:lnTo>
                  <a:cubicBezTo>
                    <a:pt x="102053" y="47384"/>
                    <a:pt x="102329" y="48421"/>
                    <a:pt x="102883" y="49252"/>
                  </a:cubicBezTo>
                  <a:lnTo>
                    <a:pt x="105098" y="52641"/>
                  </a:lnTo>
                  <a:cubicBezTo>
                    <a:pt x="105444" y="53194"/>
                    <a:pt x="105928" y="53679"/>
                    <a:pt x="106482" y="54094"/>
                  </a:cubicBezTo>
                  <a:lnTo>
                    <a:pt x="109597" y="56307"/>
                  </a:lnTo>
                  <a:cubicBezTo>
                    <a:pt x="109597" y="56307"/>
                    <a:pt x="110219" y="56653"/>
                    <a:pt x="110496" y="56791"/>
                  </a:cubicBezTo>
                  <a:lnTo>
                    <a:pt x="114441" y="58452"/>
                  </a:lnTo>
                  <a:cubicBezTo>
                    <a:pt x="114857" y="58659"/>
                    <a:pt x="115341" y="58797"/>
                    <a:pt x="115826" y="58797"/>
                  </a:cubicBezTo>
                  <a:lnTo>
                    <a:pt x="119978" y="59351"/>
                  </a:lnTo>
                  <a:cubicBezTo>
                    <a:pt x="119978" y="59351"/>
                    <a:pt x="120394" y="59351"/>
                    <a:pt x="120670" y="59351"/>
                  </a:cubicBezTo>
                  <a:cubicBezTo>
                    <a:pt x="121224" y="59351"/>
                    <a:pt x="121778" y="59282"/>
                    <a:pt x="122262" y="59074"/>
                  </a:cubicBezTo>
                  <a:lnTo>
                    <a:pt x="125930" y="57898"/>
                  </a:lnTo>
                  <a:cubicBezTo>
                    <a:pt x="126899" y="57552"/>
                    <a:pt x="127730" y="56999"/>
                    <a:pt x="128422" y="56169"/>
                  </a:cubicBezTo>
                  <a:lnTo>
                    <a:pt x="130429" y="53679"/>
                  </a:lnTo>
                  <a:cubicBezTo>
                    <a:pt x="130914" y="53056"/>
                    <a:pt x="131260" y="52295"/>
                    <a:pt x="131467" y="51465"/>
                  </a:cubicBezTo>
                  <a:lnTo>
                    <a:pt x="132090" y="48491"/>
                  </a:lnTo>
                  <a:cubicBezTo>
                    <a:pt x="132090" y="48491"/>
                    <a:pt x="132090" y="48145"/>
                    <a:pt x="132159" y="48006"/>
                  </a:cubicBezTo>
                  <a:lnTo>
                    <a:pt x="132367" y="46000"/>
                  </a:lnTo>
                  <a:lnTo>
                    <a:pt x="133336" y="45585"/>
                  </a:lnTo>
                  <a:lnTo>
                    <a:pt x="142956" y="44133"/>
                  </a:lnTo>
                  <a:cubicBezTo>
                    <a:pt x="142956" y="44133"/>
                    <a:pt x="143579" y="43994"/>
                    <a:pt x="143856" y="43925"/>
                  </a:cubicBezTo>
                  <a:lnTo>
                    <a:pt x="148078" y="42473"/>
                  </a:lnTo>
                  <a:cubicBezTo>
                    <a:pt x="148839" y="42196"/>
                    <a:pt x="149462" y="41781"/>
                    <a:pt x="150016" y="41297"/>
                  </a:cubicBezTo>
                  <a:lnTo>
                    <a:pt x="152923" y="38391"/>
                  </a:lnTo>
                  <a:cubicBezTo>
                    <a:pt x="154376" y="36939"/>
                    <a:pt x="154861" y="34794"/>
                    <a:pt x="154099" y="32857"/>
                  </a:cubicBezTo>
                  <a:lnTo>
                    <a:pt x="153476" y="31128"/>
                  </a:lnTo>
                  <a:lnTo>
                    <a:pt x="154653" y="30644"/>
                  </a:lnTo>
                  <a:cubicBezTo>
                    <a:pt x="156314" y="29952"/>
                    <a:pt x="157560" y="28430"/>
                    <a:pt x="157837" y="26632"/>
                  </a:cubicBezTo>
                  <a:cubicBezTo>
                    <a:pt x="158114" y="24833"/>
                    <a:pt x="157421" y="23035"/>
                    <a:pt x="155968" y="21859"/>
                  </a:cubicBezTo>
                  <a:lnTo>
                    <a:pt x="154030" y="20268"/>
                  </a:lnTo>
                  <a:lnTo>
                    <a:pt x="156522" y="19714"/>
                  </a:lnTo>
                  <a:cubicBezTo>
                    <a:pt x="156522" y="19714"/>
                    <a:pt x="157145" y="19576"/>
                    <a:pt x="157421" y="19438"/>
                  </a:cubicBezTo>
                  <a:lnTo>
                    <a:pt x="161713" y="17639"/>
                  </a:lnTo>
                  <a:cubicBezTo>
                    <a:pt x="163374" y="16948"/>
                    <a:pt x="164619" y="15357"/>
                    <a:pt x="164827" y="13558"/>
                  </a:cubicBezTo>
                  <a:cubicBezTo>
                    <a:pt x="165035" y="11760"/>
                    <a:pt x="164343" y="9961"/>
                    <a:pt x="162958" y="8785"/>
                  </a:cubicBezTo>
                  <a:lnTo>
                    <a:pt x="159359" y="5880"/>
                  </a:lnTo>
                  <a:cubicBezTo>
                    <a:pt x="158944" y="5534"/>
                    <a:pt x="158529" y="5326"/>
                    <a:pt x="158044" y="5119"/>
                  </a:cubicBezTo>
                  <a:lnTo>
                    <a:pt x="152161" y="2767"/>
                  </a:lnTo>
                  <a:cubicBezTo>
                    <a:pt x="152161" y="2767"/>
                    <a:pt x="151746" y="2629"/>
                    <a:pt x="151538" y="2559"/>
                  </a:cubicBezTo>
                  <a:lnTo>
                    <a:pt x="145171" y="899"/>
                  </a:lnTo>
                  <a:cubicBezTo>
                    <a:pt x="145171" y="899"/>
                    <a:pt x="144825" y="830"/>
                    <a:pt x="144617" y="761"/>
                  </a:cubicBezTo>
                  <a:lnTo>
                    <a:pt x="139634" y="69"/>
                  </a:lnTo>
                  <a:cubicBezTo>
                    <a:pt x="139634" y="69"/>
                    <a:pt x="139219" y="69"/>
                    <a:pt x="139011" y="69"/>
                  </a:cubicBezTo>
                  <a:lnTo>
                    <a:pt x="136589" y="69"/>
                  </a:lnTo>
                  <a:cubicBezTo>
                    <a:pt x="136589" y="69"/>
                    <a:pt x="136520" y="0"/>
                    <a:pt x="136451" y="0"/>
                  </a:cubicBezTo>
                  <a:lnTo>
                    <a:pt x="13645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3" name="Freeform 3812">
              <a:extLst>
                <a:ext uri="{FF2B5EF4-FFF2-40B4-BE49-F238E27FC236}">
                  <a16:creationId xmlns:a16="http://schemas.microsoft.com/office/drawing/2014/main" id="{BB247F7B-D4B5-1F0A-39AA-D40800E26DEC}"/>
                </a:ext>
              </a:extLst>
            </p:cNvPr>
            <p:cNvSpPr/>
            <p:nvPr/>
          </p:nvSpPr>
          <p:spPr>
            <a:xfrm>
              <a:off x="3071431" y="3622349"/>
              <a:ext cx="8019" cy="4789"/>
            </a:xfrm>
            <a:custGeom>
              <a:avLst/>
              <a:gdLst>
                <a:gd name="connsiteX0" fmla="*/ 1107 w 6021"/>
                <a:gd name="connsiteY0" fmla="*/ 2213 h 3596"/>
                <a:gd name="connsiteX1" fmla="*/ 0 w 6021"/>
                <a:gd name="connsiteY1" fmla="*/ 3597 h 3596"/>
                <a:gd name="connsiteX2" fmla="*/ 1800 w 6021"/>
                <a:gd name="connsiteY2" fmla="*/ 3251 h 3596"/>
                <a:gd name="connsiteX3" fmla="*/ 3461 w 6021"/>
                <a:gd name="connsiteY3" fmla="*/ 2490 h 3596"/>
                <a:gd name="connsiteX4" fmla="*/ 4914 w 6021"/>
                <a:gd name="connsiteY4" fmla="*/ 1383 h 3596"/>
                <a:gd name="connsiteX5" fmla="*/ 6021 w 6021"/>
                <a:gd name="connsiteY5" fmla="*/ 0 h 3596"/>
                <a:gd name="connsiteX6" fmla="*/ 4291 w 6021"/>
                <a:gd name="connsiteY6" fmla="*/ 277 h 3596"/>
                <a:gd name="connsiteX7" fmla="*/ 2630 w 6021"/>
                <a:gd name="connsiteY7" fmla="*/ 1107 h 3596"/>
                <a:gd name="connsiteX8" fmla="*/ 1107 w 6021"/>
                <a:gd name="connsiteY8" fmla="*/ 2213 h 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1" h="3596">
                  <a:moveTo>
                    <a:pt x="1107" y="2213"/>
                  </a:moveTo>
                  <a:lnTo>
                    <a:pt x="0" y="3597"/>
                  </a:lnTo>
                  <a:lnTo>
                    <a:pt x="1800" y="3251"/>
                  </a:lnTo>
                  <a:lnTo>
                    <a:pt x="3461" y="2490"/>
                  </a:lnTo>
                  <a:lnTo>
                    <a:pt x="4914" y="1383"/>
                  </a:lnTo>
                  <a:lnTo>
                    <a:pt x="6021" y="0"/>
                  </a:lnTo>
                  <a:lnTo>
                    <a:pt x="4291" y="277"/>
                  </a:lnTo>
                  <a:lnTo>
                    <a:pt x="2630" y="1107"/>
                  </a:lnTo>
                  <a:lnTo>
                    <a:pt x="1107" y="221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4" name="Freeform 3813">
              <a:extLst>
                <a:ext uri="{FF2B5EF4-FFF2-40B4-BE49-F238E27FC236}">
                  <a16:creationId xmlns:a16="http://schemas.microsoft.com/office/drawing/2014/main" id="{6C529E57-567D-5F0D-C4C8-039BE9C78BF6}"/>
                </a:ext>
              </a:extLst>
            </p:cNvPr>
            <p:cNvSpPr/>
            <p:nvPr/>
          </p:nvSpPr>
          <p:spPr>
            <a:xfrm>
              <a:off x="3064385" y="3615439"/>
              <a:ext cx="21949" cy="18608"/>
            </a:xfrm>
            <a:custGeom>
              <a:avLst/>
              <a:gdLst>
                <a:gd name="connsiteX0" fmla="*/ 11312 w 16480"/>
                <a:gd name="connsiteY0" fmla="*/ 5188 h 13972"/>
                <a:gd name="connsiteX1" fmla="*/ 10136 w 16480"/>
                <a:gd name="connsiteY1" fmla="*/ 6641 h 13972"/>
                <a:gd name="connsiteX2" fmla="*/ 8683 w 16480"/>
                <a:gd name="connsiteY2" fmla="*/ 7747 h 13972"/>
                <a:gd name="connsiteX3" fmla="*/ 7021 w 16480"/>
                <a:gd name="connsiteY3" fmla="*/ 8508 h 13972"/>
                <a:gd name="connsiteX4" fmla="*/ 5222 w 16480"/>
                <a:gd name="connsiteY4" fmla="*/ 8785 h 13972"/>
                <a:gd name="connsiteX5" fmla="*/ 6398 w 16480"/>
                <a:gd name="connsiteY5" fmla="*/ 7401 h 13972"/>
                <a:gd name="connsiteX6" fmla="*/ 7852 w 16480"/>
                <a:gd name="connsiteY6" fmla="*/ 6295 h 13972"/>
                <a:gd name="connsiteX7" fmla="*/ 9513 w 16480"/>
                <a:gd name="connsiteY7" fmla="*/ 5534 h 13972"/>
                <a:gd name="connsiteX8" fmla="*/ 11243 w 16480"/>
                <a:gd name="connsiteY8" fmla="*/ 5188 h 13972"/>
                <a:gd name="connsiteX9" fmla="*/ 11243 w 16480"/>
                <a:gd name="connsiteY9" fmla="*/ 0 h 13972"/>
                <a:gd name="connsiteX10" fmla="*/ 10274 w 16480"/>
                <a:gd name="connsiteY10" fmla="*/ 69 h 13972"/>
                <a:gd name="connsiteX11" fmla="*/ 8544 w 16480"/>
                <a:gd name="connsiteY11" fmla="*/ 415 h 13972"/>
                <a:gd name="connsiteX12" fmla="*/ 7229 w 16480"/>
                <a:gd name="connsiteY12" fmla="*/ 830 h 13972"/>
                <a:gd name="connsiteX13" fmla="*/ 5568 w 16480"/>
                <a:gd name="connsiteY13" fmla="*/ 1591 h 13972"/>
                <a:gd name="connsiteX14" fmla="*/ 4668 w 16480"/>
                <a:gd name="connsiteY14" fmla="*/ 2144 h 13972"/>
                <a:gd name="connsiteX15" fmla="*/ 3215 w 16480"/>
                <a:gd name="connsiteY15" fmla="*/ 3251 h 13972"/>
                <a:gd name="connsiteX16" fmla="*/ 2384 w 16480"/>
                <a:gd name="connsiteY16" fmla="*/ 4081 h 13972"/>
                <a:gd name="connsiteX17" fmla="*/ 1208 w 16480"/>
                <a:gd name="connsiteY17" fmla="*/ 5465 h 13972"/>
                <a:gd name="connsiteX18" fmla="*/ 654 w 16480"/>
                <a:gd name="connsiteY18" fmla="*/ 11344 h 13972"/>
                <a:gd name="connsiteX19" fmla="*/ 5153 w 16480"/>
                <a:gd name="connsiteY19" fmla="*/ 13973 h 13972"/>
                <a:gd name="connsiteX20" fmla="*/ 5983 w 16480"/>
                <a:gd name="connsiteY20" fmla="*/ 13973 h 13972"/>
                <a:gd name="connsiteX21" fmla="*/ 7783 w 16480"/>
                <a:gd name="connsiteY21" fmla="*/ 13696 h 13972"/>
                <a:gd name="connsiteX22" fmla="*/ 9098 w 16480"/>
                <a:gd name="connsiteY22" fmla="*/ 13281 h 13972"/>
                <a:gd name="connsiteX23" fmla="*/ 10759 w 16480"/>
                <a:gd name="connsiteY23" fmla="*/ 12520 h 13972"/>
                <a:gd name="connsiteX24" fmla="*/ 11797 w 16480"/>
                <a:gd name="connsiteY24" fmla="*/ 11898 h 13972"/>
                <a:gd name="connsiteX25" fmla="*/ 13250 w 16480"/>
                <a:gd name="connsiteY25" fmla="*/ 10791 h 13972"/>
                <a:gd name="connsiteX26" fmla="*/ 14150 w 16480"/>
                <a:gd name="connsiteY26" fmla="*/ 9961 h 13972"/>
                <a:gd name="connsiteX27" fmla="*/ 15327 w 16480"/>
                <a:gd name="connsiteY27" fmla="*/ 8508 h 13972"/>
                <a:gd name="connsiteX28" fmla="*/ 15742 w 16480"/>
                <a:gd name="connsiteY28" fmla="*/ 2628 h 13972"/>
                <a:gd name="connsiteX29" fmla="*/ 11312 w 16480"/>
                <a:gd name="connsiteY29" fmla="*/ 69 h 13972"/>
                <a:gd name="connsiteX30" fmla="*/ 11312 w 16480"/>
                <a:gd name="connsiteY30" fmla="*/ 69 h 13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80" h="13972">
                  <a:moveTo>
                    <a:pt x="11312" y="5188"/>
                  </a:moveTo>
                  <a:lnTo>
                    <a:pt x="10136" y="6641"/>
                  </a:lnTo>
                  <a:lnTo>
                    <a:pt x="8683" y="7747"/>
                  </a:lnTo>
                  <a:lnTo>
                    <a:pt x="7021" y="8508"/>
                  </a:lnTo>
                  <a:lnTo>
                    <a:pt x="5222" y="8785"/>
                  </a:lnTo>
                  <a:lnTo>
                    <a:pt x="6398" y="7401"/>
                  </a:lnTo>
                  <a:lnTo>
                    <a:pt x="7852" y="6295"/>
                  </a:lnTo>
                  <a:lnTo>
                    <a:pt x="9513" y="5534"/>
                  </a:lnTo>
                  <a:lnTo>
                    <a:pt x="11243" y="5188"/>
                  </a:lnTo>
                  <a:moveTo>
                    <a:pt x="11243" y="0"/>
                  </a:moveTo>
                  <a:cubicBezTo>
                    <a:pt x="11243" y="0"/>
                    <a:pt x="10620" y="0"/>
                    <a:pt x="10274" y="69"/>
                  </a:cubicBezTo>
                  <a:lnTo>
                    <a:pt x="8544" y="415"/>
                  </a:lnTo>
                  <a:cubicBezTo>
                    <a:pt x="8059" y="484"/>
                    <a:pt x="7644" y="623"/>
                    <a:pt x="7229" y="830"/>
                  </a:cubicBezTo>
                  <a:lnTo>
                    <a:pt x="5568" y="1591"/>
                  </a:lnTo>
                  <a:cubicBezTo>
                    <a:pt x="5568" y="1591"/>
                    <a:pt x="4945" y="1937"/>
                    <a:pt x="4668" y="2144"/>
                  </a:cubicBezTo>
                  <a:lnTo>
                    <a:pt x="3215" y="3251"/>
                  </a:lnTo>
                  <a:cubicBezTo>
                    <a:pt x="3215" y="3251"/>
                    <a:pt x="2592" y="3735"/>
                    <a:pt x="2384" y="4081"/>
                  </a:cubicBezTo>
                  <a:lnTo>
                    <a:pt x="1208" y="5465"/>
                  </a:lnTo>
                  <a:cubicBezTo>
                    <a:pt x="-176" y="7125"/>
                    <a:pt x="-384" y="9477"/>
                    <a:pt x="654" y="11344"/>
                  </a:cubicBezTo>
                  <a:cubicBezTo>
                    <a:pt x="1554" y="13004"/>
                    <a:pt x="3353" y="13973"/>
                    <a:pt x="5153" y="13973"/>
                  </a:cubicBezTo>
                  <a:cubicBezTo>
                    <a:pt x="5430" y="13973"/>
                    <a:pt x="5706" y="13973"/>
                    <a:pt x="5983" y="13973"/>
                  </a:cubicBezTo>
                  <a:lnTo>
                    <a:pt x="7783" y="13696"/>
                  </a:lnTo>
                  <a:cubicBezTo>
                    <a:pt x="8267" y="13627"/>
                    <a:pt x="8683" y="13489"/>
                    <a:pt x="9098" y="13281"/>
                  </a:cubicBezTo>
                  <a:lnTo>
                    <a:pt x="10759" y="12520"/>
                  </a:lnTo>
                  <a:cubicBezTo>
                    <a:pt x="11105" y="12382"/>
                    <a:pt x="11451" y="12174"/>
                    <a:pt x="11797" y="11898"/>
                  </a:cubicBezTo>
                  <a:lnTo>
                    <a:pt x="13250" y="10791"/>
                  </a:lnTo>
                  <a:cubicBezTo>
                    <a:pt x="13250" y="10791"/>
                    <a:pt x="13873" y="10238"/>
                    <a:pt x="14150" y="9961"/>
                  </a:cubicBezTo>
                  <a:lnTo>
                    <a:pt x="15327" y="8508"/>
                  </a:lnTo>
                  <a:cubicBezTo>
                    <a:pt x="16711" y="6848"/>
                    <a:pt x="16849" y="4496"/>
                    <a:pt x="15742" y="2628"/>
                  </a:cubicBezTo>
                  <a:cubicBezTo>
                    <a:pt x="14773" y="1038"/>
                    <a:pt x="13112" y="69"/>
                    <a:pt x="11312" y="69"/>
                  </a:cubicBezTo>
                  <a:lnTo>
                    <a:pt x="1131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5" name="Freeform 3814">
              <a:extLst>
                <a:ext uri="{FF2B5EF4-FFF2-40B4-BE49-F238E27FC236}">
                  <a16:creationId xmlns:a16="http://schemas.microsoft.com/office/drawing/2014/main" id="{4730E132-13A8-9AB2-F079-20FAE4461F4A}"/>
                </a:ext>
              </a:extLst>
            </p:cNvPr>
            <p:cNvSpPr/>
            <p:nvPr/>
          </p:nvSpPr>
          <p:spPr>
            <a:xfrm>
              <a:off x="3337269" y="3621980"/>
              <a:ext cx="46273" cy="52236"/>
            </a:xfrm>
            <a:custGeom>
              <a:avLst/>
              <a:gdLst>
                <a:gd name="connsiteX0" fmla="*/ 26508 w 34744"/>
                <a:gd name="connsiteY0" fmla="*/ 34794 h 39221"/>
                <a:gd name="connsiteX1" fmla="*/ 31007 w 34744"/>
                <a:gd name="connsiteY1" fmla="*/ 31543 h 39221"/>
                <a:gd name="connsiteX2" fmla="*/ 34744 w 34744"/>
                <a:gd name="connsiteY2" fmla="*/ 28223 h 39221"/>
                <a:gd name="connsiteX3" fmla="*/ 34121 w 34744"/>
                <a:gd name="connsiteY3" fmla="*/ 27946 h 39221"/>
                <a:gd name="connsiteX4" fmla="*/ 32529 w 34744"/>
                <a:gd name="connsiteY4" fmla="*/ 26770 h 39221"/>
                <a:gd name="connsiteX5" fmla="*/ 33844 w 34744"/>
                <a:gd name="connsiteY5" fmla="*/ 25456 h 39221"/>
                <a:gd name="connsiteX6" fmla="*/ 34121 w 34744"/>
                <a:gd name="connsiteY6" fmla="*/ 24418 h 39221"/>
                <a:gd name="connsiteX7" fmla="*/ 33637 w 34744"/>
                <a:gd name="connsiteY7" fmla="*/ 23381 h 39221"/>
                <a:gd name="connsiteX8" fmla="*/ 32460 w 34744"/>
                <a:gd name="connsiteY8" fmla="*/ 22343 h 39221"/>
                <a:gd name="connsiteX9" fmla="*/ 31629 w 34744"/>
                <a:gd name="connsiteY9" fmla="*/ 22066 h 39221"/>
                <a:gd name="connsiteX10" fmla="*/ 29692 w 34744"/>
                <a:gd name="connsiteY10" fmla="*/ 21928 h 39221"/>
                <a:gd name="connsiteX11" fmla="*/ 28861 w 34744"/>
                <a:gd name="connsiteY11" fmla="*/ 21790 h 39221"/>
                <a:gd name="connsiteX12" fmla="*/ 28377 w 34744"/>
                <a:gd name="connsiteY12" fmla="*/ 21790 h 39221"/>
                <a:gd name="connsiteX13" fmla="*/ 27269 w 34744"/>
                <a:gd name="connsiteY13" fmla="*/ 21997 h 39221"/>
                <a:gd name="connsiteX14" fmla="*/ 26785 w 34744"/>
                <a:gd name="connsiteY14" fmla="*/ 21997 h 39221"/>
                <a:gd name="connsiteX15" fmla="*/ 26508 w 34744"/>
                <a:gd name="connsiteY15" fmla="*/ 21651 h 39221"/>
                <a:gd name="connsiteX16" fmla="*/ 26300 w 34744"/>
                <a:gd name="connsiteY16" fmla="*/ 20960 h 39221"/>
                <a:gd name="connsiteX17" fmla="*/ 26162 w 34744"/>
                <a:gd name="connsiteY17" fmla="*/ 20268 h 39221"/>
                <a:gd name="connsiteX18" fmla="*/ 26093 w 34744"/>
                <a:gd name="connsiteY18" fmla="*/ 19991 h 39221"/>
                <a:gd name="connsiteX19" fmla="*/ 22632 w 34744"/>
                <a:gd name="connsiteY19" fmla="*/ 20406 h 39221"/>
                <a:gd name="connsiteX20" fmla="*/ 20487 w 34744"/>
                <a:gd name="connsiteY20" fmla="*/ 22689 h 39221"/>
                <a:gd name="connsiteX21" fmla="*/ 18618 w 34744"/>
                <a:gd name="connsiteY21" fmla="*/ 25733 h 39221"/>
                <a:gd name="connsiteX22" fmla="*/ 15919 w 34744"/>
                <a:gd name="connsiteY22" fmla="*/ 28430 h 39221"/>
                <a:gd name="connsiteX23" fmla="*/ 17234 w 34744"/>
                <a:gd name="connsiteY23" fmla="*/ 28845 h 39221"/>
                <a:gd name="connsiteX24" fmla="*/ 18618 w 34744"/>
                <a:gd name="connsiteY24" fmla="*/ 28776 h 39221"/>
                <a:gd name="connsiteX25" fmla="*/ 21594 w 34744"/>
                <a:gd name="connsiteY25" fmla="*/ 28154 h 39221"/>
                <a:gd name="connsiteX26" fmla="*/ 19725 w 34744"/>
                <a:gd name="connsiteY26" fmla="*/ 30713 h 39221"/>
                <a:gd name="connsiteX27" fmla="*/ 17718 w 34744"/>
                <a:gd name="connsiteY27" fmla="*/ 32511 h 39221"/>
                <a:gd name="connsiteX28" fmla="*/ 15434 w 34744"/>
                <a:gd name="connsiteY28" fmla="*/ 33618 h 39221"/>
                <a:gd name="connsiteX29" fmla="*/ 12666 w 34744"/>
                <a:gd name="connsiteY29" fmla="*/ 34310 h 39221"/>
                <a:gd name="connsiteX30" fmla="*/ 9136 w 34744"/>
                <a:gd name="connsiteY30" fmla="*/ 34448 h 39221"/>
                <a:gd name="connsiteX31" fmla="*/ 9413 w 34744"/>
                <a:gd name="connsiteY31" fmla="*/ 33549 h 39221"/>
                <a:gd name="connsiteX32" fmla="*/ 10520 w 34744"/>
                <a:gd name="connsiteY32" fmla="*/ 32027 h 39221"/>
                <a:gd name="connsiteX33" fmla="*/ 9620 w 34744"/>
                <a:gd name="connsiteY33" fmla="*/ 30506 h 39221"/>
                <a:gd name="connsiteX34" fmla="*/ 10728 w 34744"/>
                <a:gd name="connsiteY34" fmla="*/ 29952 h 39221"/>
                <a:gd name="connsiteX35" fmla="*/ 11766 w 34744"/>
                <a:gd name="connsiteY35" fmla="*/ 29329 h 39221"/>
                <a:gd name="connsiteX36" fmla="*/ 12596 w 34744"/>
                <a:gd name="connsiteY36" fmla="*/ 28569 h 39221"/>
                <a:gd name="connsiteX37" fmla="*/ 13219 w 34744"/>
                <a:gd name="connsiteY37" fmla="*/ 27738 h 39221"/>
                <a:gd name="connsiteX38" fmla="*/ 11904 w 34744"/>
                <a:gd name="connsiteY38" fmla="*/ 27877 h 39221"/>
                <a:gd name="connsiteX39" fmla="*/ 8236 w 34744"/>
                <a:gd name="connsiteY39" fmla="*/ 28776 h 39221"/>
                <a:gd name="connsiteX40" fmla="*/ 15988 w 34744"/>
                <a:gd name="connsiteY40" fmla="*/ 24280 h 39221"/>
                <a:gd name="connsiteX41" fmla="*/ 18895 w 34744"/>
                <a:gd name="connsiteY41" fmla="*/ 21651 h 39221"/>
                <a:gd name="connsiteX42" fmla="*/ 20902 w 34744"/>
                <a:gd name="connsiteY42" fmla="*/ 17639 h 39221"/>
                <a:gd name="connsiteX43" fmla="*/ 23878 w 34744"/>
                <a:gd name="connsiteY43" fmla="*/ 9823 h 39221"/>
                <a:gd name="connsiteX44" fmla="*/ 24224 w 34744"/>
                <a:gd name="connsiteY44" fmla="*/ 7332 h 39221"/>
                <a:gd name="connsiteX45" fmla="*/ 23809 w 34744"/>
                <a:gd name="connsiteY45" fmla="*/ 5465 h 39221"/>
                <a:gd name="connsiteX46" fmla="*/ 23047 w 34744"/>
                <a:gd name="connsiteY46" fmla="*/ 3666 h 39221"/>
                <a:gd name="connsiteX47" fmla="*/ 22425 w 34744"/>
                <a:gd name="connsiteY47" fmla="*/ 1937 h 39221"/>
                <a:gd name="connsiteX48" fmla="*/ 22632 w 34744"/>
                <a:gd name="connsiteY48" fmla="*/ 0 h 39221"/>
                <a:gd name="connsiteX49" fmla="*/ 18064 w 34744"/>
                <a:gd name="connsiteY49" fmla="*/ 830 h 39221"/>
                <a:gd name="connsiteX50" fmla="*/ 14119 w 34744"/>
                <a:gd name="connsiteY50" fmla="*/ 4565 h 39221"/>
                <a:gd name="connsiteX51" fmla="*/ 10866 w 34744"/>
                <a:gd name="connsiteY51" fmla="*/ 9407 h 39221"/>
                <a:gd name="connsiteX52" fmla="*/ 8513 w 34744"/>
                <a:gd name="connsiteY52" fmla="*/ 13627 h 39221"/>
                <a:gd name="connsiteX53" fmla="*/ 1869 w 34744"/>
                <a:gd name="connsiteY53" fmla="*/ 23657 h 39221"/>
                <a:gd name="connsiteX54" fmla="*/ 0 w 34744"/>
                <a:gd name="connsiteY54" fmla="*/ 29053 h 39221"/>
                <a:gd name="connsiteX55" fmla="*/ 1038 w 34744"/>
                <a:gd name="connsiteY55" fmla="*/ 35140 h 39221"/>
                <a:gd name="connsiteX56" fmla="*/ 3876 w 34744"/>
                <a:gd name="connsiteY56" fmla="*/ 38184 h 39221"/>
                <a:gd name="connsiteX57" fmla="*/ 7959 w 34744"/>
                <a:gd name="connsiteY57" fmla="*/ 39221 h 39221"/>
                <a:gd name="connsiteX58" fmla="*/ 12458 w 34744"/>
                <a:gd name="connsiteY58" fmla="*/ 39083 h 39221"/>
                <a:gd name="connsiteX59" fmla="*/ 16749 w 34744"/>
                <a:gd name="connsiteY59" fmla="*/ 38668 h 39221"/>
                <a:gd name="connsiteX60" fmla="*/ 21525 w 34744"/>
                <a:gd name="connsiteY60" fmla="*/ 37354 h 39221"/>
                <a:gd name="connsiteX61" fmla="*/ 26508 w 34744"/>
                <a:gd name="connsiteY61" fmla="*/ 34794 h 3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4744" h="39221">
                  <a:moveTo>
                    <a:pt x="26508" y="34794"/>
                  </a:moveTo>
                  <a:lnTo>
                    <a:pt x="31007" y="31543"/>
                  </a:lnTo>
                  <a:lnTo>
                    <a:pt x="34744" y="28223"/>
                  </a:lnTo>
                  <a:lnTo>
                    <a:pt x="34121" y="27946"/>
                  </a:lnTo>
                  <a:lnTo>
                    <a:pt x="32529" y="26770"/>
                  </a:lnTo>
                  <a:lnTo>
                    <a:pt x="33844" y="25456"/>
                  </a:lnTo>
                  <a:lnTo>
                    <a:pt x="34121" y="24418"/>
                  </a:lnTo>
                  <a:lnTo>
                    <a:pt x="33637" y="23381"/>
                  </a:lnTo>
                  <a:lnTo>
                    <a:pt x="32460" y="22343"/>
                  </a:lnTo>
                  <a:lnTo>
                    <a:pt x="31629" y="22066"/>
                  </a:lnTo>
                  <a:lnTo>
                    <a:pt x="29692" y="21928"/>
                  </a:lnTo>
                  <a:lnTo>
                    <a:pt x="28861" y="21790"/>
                  </a:lnTo>
                  <a:lnTo>
                    <a:pt x="28377" y="21790"/>
                  </a:lnTo>
                  <a:lnTo>
                    <a:pt x="27269" y="21997"/>
                  </a:lnTo>
                  <a:lnTo>
                    <a:pt x="26785" y="21997"/>
                  </a:lnTo>
                  <a:lnTo>
                    <a:pt x="26508" y="21651"/>
                  </a:lnTo>
                  <a:lnTo>
                    <a:pt x="26300" y="20960"/>
                  </a:lnTo>
                  <a:lnTo>
                    <a:pt x="26162" y="20268"/>
                  </a:lnTo>
                  <a:lnTo>
                    <a:pt x="26093" y="19991"/>
                  </a:lnTo>
                  <a:lnTo>
                    <a:pt x="22632" y="20406"/>
                  </a:lnTo>
                  <a:lnTo>
                    <a:pt x="20487" y="22689"/>
                  </a:lnTo>
                  <a:lnTo>
                    <a:pt x="18618" y="25733"/>
                  </a:lnTo>
                  <a:lnTo>
                    <a:pt x="15919" y="28430"/>
                  </a:lnTo>
                  <a:lnTo>
                    <a:pt x="17234" y="28845"/>
                  </a:lnTo>
                  <a:lnTo>
                    <a:pt x="18618" y="28776"/>
                  </a:lnTo>
                  <a:lnTo>
                    <a:pt x="21594" y="28154"/>
                  </a:lnTo>
                  <a:lnTo>
                    <a:pt x="19725" y="30713"/>
                  </a:lnTo>
                  <a:lnTo>
                    <a:pt x="17718" y="32511"/>
                  </a:lnTo>
                  <a:lnTo>
                    <a:pt x="15434" y="33618"/>
                  </a:lnTo>
                  <a:lnTo>
                    <a:pt x="12666" y="34310"/>
                  </a:lnTo>
                  <a:lnTo>
                    <a:pt x="9136" y="34448"/>
                  </a:lnTo>
                  <a:lnTo>
                    <a:pt x="9413" y="33549"/>
                  </a:lnTo>
                  <a:lnTo>
                    <a:pt x="10520" y="32027"/>
                  </a:lnTo>
                  <a:lnTo>
                    <a:pt x="9620" y="30506"/>
                  </a:lnTo>
                  <a:lnTo>
                    <a:pt x="10728" y="29952"/>
                  </a:lnTo>
                  <a:lnTo>
                    <a:pt x="11766" y="29329"/>
                  </a:lnTo>
                  <a:lnTo>
                    <a:pt x="12596" y="28569"/>
                  </a:lnTo>
                  <a:lnTo>
                    <a:pt x="13219" y="27738"/>
                  </a:lnTo>
                  <a:lnTo>
                    <a:pt x="11904" y="27877"/>
                  </a:lnTo>
                  <a:lnTo>
                    <a:pt x="8236" y="28776"/>
                  </a:lnTo>
                  <a:lnTo>
                    <a:pt x="15988" y="24280"/>
                  </a:lnTo>
                  <a:lnTo>
                    <a:pt x="18895" y="21651"/>
                  </a:lnTo>
                  <a:lnTo>
                    <a:pt x="20902" y="17639"/>
                  </a:lnTo>
                  <a:lnTo>
                    <a:pt x="23878" y="9823"/>
                  </a:lnTo>
                  <a:lnTo>
                    <a:pt x="24224" y="7332"/>
                  </a:lnTo>
                  <a:lnTo>
                    <a:pt x="23809" y="5465"/>
                  </a:lnTo>
                  <a:lnTo>
                    <a:pt x="23047" y="3666"/>
                  </a:lnTo>
                  <a:lnTo>
                    <a:pt x="22425" y="1937"/>
                  </a:lnTo>
                  <a:lnTo>
                    <a:pt x="22632" y="0"/>
                  </a:lnTo>
                  <a:lnTo>
                    <a:pt x="18064" y="830"/>
                  </a:lnTo>
                  <a:lnTo>
                    <a:pt x="14119" y="4565"/>
                  </a:lnTo>
                  <a:lnTo>
                    <a:pt x="10866" y="9407"/>
                  </a:lnTo>
                  <a:lnTo>
                    <a:pt x="8513" y="13627"/>
                  </a:lnTo>
                  <a:lnTo>
                    <a:pt x="1869" y="23657"/>
                  </a:lnTo>
                  <a:lnTo>
                    <a:pt x="0" y="29053"/>
                  </a:lnTo>
                  <a:lnTo>
                    <a:pt x="1038" y="35140"/>
                  </a:lnTo>
                  <a:lnTo>
                    <a:pt x="3876" y="38184"/>
                  </a:lnTo>
                  <a:lnTo>
                    <a:pt x="7959" y="39221"/>
                  </a:lnTo>
                  <a:lnTo>
                    <a:pt x="12458" y="39083"/>
                  </a:lnTo>
                  <a:lnTo>
                    <a:pt x="16749" y="38668"/>
                  </a:lnTo>
                  <a:lnTo>
                    <a:pt x="21525" y="37354"/>
                  </a:lnTo>
                  <a:lnTo>
                    <a:pt x="26508" y="3479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6" name="Freeform 3815">
              <a:extLst>
                <a:ext uri="{FF2B5EF4-FFF2-40B4-BE49-F238E27FC236}">
                  <a16:creationId xmlns:a16="http://schemas.microsoft.com/office/drawing/2014/main" id="{117A1CFB-D795-9C54-589F-407BDDC3663C}"/>
                </a:ext>
              </a:extLst>
            </p:cNvPr>
            <p:cNvSpPr/>
            <p:nvPr/>
          </p:nvSpPr>
          <p:spPr>
            <a:xfrm>
              <a:off x="3330080" y="3614978"/>
              <a:ext cx="60093" cy="66055"/>
            </a:xfrm>
            <a:custGeom>
              <a:avLst/>
              <a:gdLst>
                <a:gd name="connsiteX0" fmla="*/ 28031 w 45121"/>
                <a:gd name="connsiteY0" fmla="*/ 5257 h 49597"/>
                <a:gd name="connsiteX1" fmla="*/ 27823 w 45121"/>
                <a:gd name="connsiteY1" fmla="*/ 7194 h 49597"/>
                <a:gd name="connsiteX2" fmla="*/ 28376 w 45121"/>
                <a:gd name="connsiteY2" fmla="*/ 8923 h 49597"/>
                <a:gd name="connsiteX3" fmla="*/ 29138 w 45121"/>
                <a:gd name="connsiteY3" fmla="*/ 10722 h 49597"/>
                <a:gd name="connsiteX4" fmla="*/ 29553 w 45121"/>
                <a:gd name="connsiteY4" fmla="*/ 12590 h 49597"/>
                <a:gd name="connsiteX5" fmla="*/ 29207 w 45121"/>
                <a:gd name="connsiteY5" fmla="*/ 15080 h 49597"/>
                <a:gd name="connsiteX6" fmla="*/ 26231 w 45121"/>
                <a:gd name="connsiteY6" fmla="*/ 22896 h 49597"/>
                <a:gd name="connsiteX7" fmla="*/ 24224 w 45121"/>
                <a:gd name="connsiteY7" fmla="*/ 26909 h 49597"/>
                <a:gd name="connsiteX8" fmla="*/ 21317 w 45121"/>
                <a:gd name="connsiteY8" fmla="*/ 29468 h 49597"/>
                <a:gd name="connsiteX9" fmla="*/ 13565 w 45121"/>
                <a:gd name="connsiteY9" fmla="*/ 34033 h 49597"/>
                <a:gd name="connsiteX10" fmla="*/ 17234 w 45121"/>
                <a:gd name="connsiteY10" fmla="*/ 33134 h 49597"/>
                <a:gd name="connsiteX11" fmla="*/ 18549 w 45121"/>
                <a:gd name="connsiteY11" fmla="*/ 32996 h 49597"/>
                <a:gd name="connsiteX12" fmla="*/ 17926 w 45121"/>
                <a:gd name="connsiteY12" fmla="*/ 33826 h 49597"/>
                <a:gd name="connsiteX13" fmla="*/ 17095 w 45121"/>
                <a:gd name="connsiteY13" fmla="*/ 34587 h 49597"/>
                <a:gd name="connsiteX14" fmla="*/ 16057 w 45121"/>
                <a:gd name="connsiteY14" fmla="*/ 35209 h 49597"/>
                <a:gd name="connsiteX15" fmla="*/ 14950 w 45121"/>
                <a:gd name="connsiteY15" fmla="*/ 35763 h 49597"/>
                <a:gd name="connsiteX16" fmla="*/ 15849 w 45121"/>
                <a:gd name="connsiteY16" fmla="*/ 37285 h 49597"/>
                <a:gd name="connsiteX17" fmla="*/ 14742 w 45121"/>
                <a:gd name="connsiteY17" fmla="*/ 38806 h 49597"/>
                <a:gd name="connsiteX18" fmla="*/ 14465 w 45121"/>
                <a:gd name="connsiteY18" fmla="*/ 39706 h 49597"/>
                <a:gd name="connsiteX19" fmla="*/ 17926 w 45121"/>
                <a:gd name="connsiteY19" fmla="*/ 39498 h 49597"/>
                <a:gd name="connsiteX20" fmla="*/ 20763 w 45121"/>
                <a:gd name="connsiteY20" fmla="*/ 38875 h 49597"/>
                <a:gd name="connsiteX21" fmla="*/ 23047 w 45121"/>
                <a:gd name="connsiteY21" fmla="*/ 37700 h 49597"/>
                <a:gd name="connsiteX22" fmla="*/ 25054 w 45121"/>
                <a:gd name="connsiteY22" fmla="*/ 35970 h 49597"/>
                <a:gd name="connsiteX23" fmla="*/ 26923 w 45121"/>
                <a:gd name="connsiteY23" fmla="*/ 33411 h 49597"/>
                <a:gd name="connsiteX24" fmla="*/ 23947 w 45121"/>
                <a:gd name="connsiteY24" fmla="*/ 34033 h 49597"/>
                <a:gd name="connsiteX25" fmla="*/ 22563 w 45121"/>
                <a:gd name="connsiteY25" fmla="*/ 34033 h 49597"/>
                <a:gd name="connsiteX26" fmla="*/ 21248 w 45121"/>
                <a:gd name="connsiteY26" fmla="*/ 33687 h 49597"/>
                <a:gd name="connsiteX27" fmla="*/ 23947 w 45121"/>
                <a:gd name="connsiteY27" fmla="*/ 30921 h 49597"/>
                <a:gd name="connsiteX28" fmla="*/ 25816 w 45121"/>
                <a:gd name="connsiteY28" fmla="*/ 27877 h 49597"/>
                <a:gd name="connsiteX29" fmla="*/ 27961 w 45121"/>
                <a:gd name="connsiteY29" fmla="*/ 25594 h 49597"/>
                <a:gd name="connsiteX30" fmla="*/ 31422 w 45121"/>
                <a:gd name="connsiteY30" fmla="*/ 25179 h 49597"/>
                <a:gd name="connsiteX31" fmla="*/ 31560 w 45121"/>
                <a:gd name="connsiteY31" fmla="*/ 25456 h 49597"/>
                <a:gd name="connsiteX32" fmla="*/ 31699 w 45121"/>
                <a:gd name="connsiteY32" fmla="*/ 26078 h 49597"/>
                <a:gd name="connsiteX33" fmla="*/ 31906 w 45121"/>
                <a:gd name="connsiteY33" fmla="*/ 26770 h 49597"/>
                <a:gd name="connsiteX34" fmla="*/ 32183 w 45121"/>
                <a:gd name="connsiteY34" fmla="*/ 27116 h 49597"/>
                <a:gd name="connsiteX35" fmla="*/ 32668 w 45121"/>
                <a:gd name="connsiteY35" fmla="*/ 27116 h 49597"/>
                <a:gd name="connsiteX36" fmla="*/ 33775 w 45121"/>
                <a:gd name="connsiteY36" fmla="*/ 26909 h 49597"/>
                <a:gd name="connsiteX37" fmla="*/ 34259 w 45121"/>
                <a:gd name="connsiteY37" fmla="*/ 26909 h 49597"/>
                <a:gd name="connsiteX38" fmla="*/ 35090 w 45121"/>
                <a:gd name="connsiteY38" fmla="*/ 27116 h 49597"/>
                <a:gd name="connsiteX39" fmla="*/ 37028 w 45121"/>
                <a:gd name="connsiteY39" fmla="*/ 27254 h 49597"/>
                <a:gd name="connsiteX40" fmla="*/ 37858 w 45121"/>
                <a:gd name="connsiteY40" fmla="*/ 27600 h 49597"/>
                <a:gd name="connsiteX41" fmla="*/ 39035 w 45121"/>
                <a:gd name="connsiteY41" fmla="*/ 28638 h 49597"/>
                <a:gd name="connsiteX42" fmla="*/ 39520 w 45121"/>
                <a:gd name="connsiteY42" fmla="*/ 29675 h 49597"/>
                <a:gd name="connsiteX43" fmla="*/ 39243 w 45121"/>
                <a:gd name="connsiteY43" fmla="*/ 30782 h 49597"/>
                <a:gd name="connsiteX44" fmla="*/ 37928 w 45121"/>
                <a:gd name="connsiteY44" fmla="*/ 32097 h 49597"/>
                <a:gd name="connsiteX45" fmla="*/ 39520 w 45121"/>
                <a:gd name="connsiteY45" fmla="*/ 33272 h 49597"/>
                <a:gd name="connsiteX46" fmla="*/ 40073 w 45121"/>
                <a:gd name="connsiteY46" fmla="*/ 33549 h 49597"/>
                <a:gd name="connsiteX47" fmla="*/ 36336 w 45121"/>
                <a:gd name="connsiteY47" fmla="*/ 36870 h 49597"/>
                <a:gd name="connsiteX48" fmla="*/ 31768 w 45121"/>
                <a:gd name="connsiteY48" fmla="*/ 40121 h 49597"/>
                <a:gd name="connsiteX49" fmla="*/ 26854 w 45121"/>
                <a:gd name="connsiteY49" fmla="*/ 42680 h 49597"/>
                <a:gd name="connsiteX50" fmla="*/ 22009 w 45121"/>
                <a:gd name="connsiteY50" fmla="*/ 43925 h 49597"/>
                <a:gd name="connsiteX51" fmla="*/ 17787 w 45121"/>
                <a:gd name="connsiteY51" fmla="*/ 44340 h 49597"/>
                <a:gd name="connsiteX52" fmla="*/ 13219 w 45121"/>
                <a:gd name="connsiteY52" fmla="*/ 44478 h 49597"/>
                <a:gd name="connsiteX53" fmla="*/ 9136 w 45121"/>
                <a:gd name="connsiteY53" fmla="*/ 43441 h 49597"/>
                <a:gd name="connsiteX54" fmla="*/ 6298 w 45121"/>
                <a:gd name="connsiteY54" fmla="*/ 40397 h 49597"/>
                <a:gd name="connsiteX55" fmla="*/ 5260 w 45121"/>
                <a:gd name="connsiteY55" fmla="*/ 34310 h 49597"/>
                <a:gd name="connsiteX56" fmla="*/ 7129 w 45121"/>
                <a:gd name="connsiteY56" fmla="*/ 28914 h 49597"/>
                <a:gd name="connsiteX57" fmla="*/ 13773 w 45121"/>
                <a:gd name="connsiteY57" fmla="*/ 18884 h 49597"/>
                <a:gd name="connsiteX58" fmla="*/ 16126 w 45121"/>
                <a:gd name="connsiteY58" fmla="*/ 14665 h 49597"/>
                <a:gd name="connsiteX59" fmla="*/ 19310 w 45121"/>
                <a:gd name="connsiteY59" fmla="*/ 9823 h 49597"/>
                <a:gd name="connsiteX60" fmla="*/ 23255 w 45121"/>
                <a:gd name="connsiteY60" fmla="*/ 6087 h 49597"/>
                <a:gd name="connsiteX61" fmla="*/ 27892 w 45121"/>
                <a:gd name="connsiteY61" fmla="*/ 5326 h 49597"/>
                <a:gd name="connsiteX62" fmla="*/ 27892 w 45121"/>
                <a:gd name="connsiteY62" fmla="*/ 138 h 49597"/>
                <a:gd name="connsiteX63" fmla="*/ 26992 w 45121"/>
                <a:gd name="connsiteY63" fmla="*/ 208 h 49597"/>
                <a:gd name="connsiteX64" fmla="*/ 22355 w 45121"/>
                <a:gd name="connsiteY64" fmla="*/ 969 h 49597"/>
                <a:gd name="connsiteX65" fmla="*/ 19656 w 45121"/>
                <a:gd name="connsiteY65" fmla="*/ 2283 h 49597"/>
                <a:gd name="connsiteX66" fmla="*/ 15711 w 45121"/>
                <a:gd name="connsiteY66" fmla="*/ 6018 h 49597"/>
                <a:gd name="connsiteX67" fmla="*/ 14950 w 45121"/>
                <a:gd name="connsiteY67" fmla="*/ 6917 h 49597"/>
                <a:gd name="connsiteX68" fmla="*/ 11766 w 45121"/>
                <a:gd name="connsiteY68" fmla="*/ 11760 h 49597"/>
                <a:gd name="connsiteX69" fmla="*/ 11558 w 45121"/>
                <a:gd name="connsiteY69" fmla="*/ 12036 h 49597"/>
                <a:gd name="connsiteX70" fmla="*/ 9274 w 45121"/>
                <a:gd name="connsiteY70" fmla="*/ 16118 h 49597"/>
                <a:gd name="connsiteX71" fmla="*/ 2699 w 45121"/>
                <a:gd name="connsiteY71" fmla="*/ 26009 h 49597"/>
                <a:gd name="connsiteX72" fmla="*/ 2145 w 45121"/>
                <a:gd name="connsiteY72" fmla="*/ 27185 h 49597"/>
                <a:gd name="connsiteX73" fmla="*/ 277 w 45121"/>
                <a:gd name="connsiteY73" fmla="*/ 32581 h 49597"/>
                <a:gd name="connsiteX74" fmla="*/ 69 w 45121"/>
                <a:gd name="connsiteY74" fmla="*/ 35140 h 49597"/>
                <a:gd name="connsiteX75" fmla="*/ 1107 w 45121"/>
                <a:gd name="connsiteY75" fmla="*/ 41227 h 49597"/>
                <a:gd name="connsiteX76" fmla="*/ 2422 w 45121"/>
                <a:gd name="connsiteY76" fmla="*/ 43856 h 49597"/>
                <a:gd name="connsiteX77" fmla="*/ 5260 w 45121"/>
                <a:gd name="connsiteY77" fmla="*/ 46900 h 49597"/>
                <a:gd name="connsiteX78" fmla="*/ 7752 w 45121"/>
                <a:gd name="connsiteY78" fmla="*/ 48421 h 49597"/>
                <a:gd name="connsiteX79" fmla="*/ 11835 w 45121"/>
                <a:gd name="connsiteY79" fmla="*/ 49459 h 49597"/>
                <a:gd name="connsiteX80" fmla="*/ 13150 w 45121"/>
                <a:gd name="connsiteY80" fmla="*/ 49597 h 49597"/>
                <a:gd name="connsiteX81" fmla="*/ 13289 w 45121"/>
                <a:gd name="connsiteY81" fmla="*/ 49597 h 49597"/>
                <a:gd name="connsiteX82" fmla="*/ 17856 w 45121"/>
                <a:gd name="connsiteY82" fmla="*/ 49459 h 49597"/>
                <a:gd name="connsiteX83" fmla="*/ 18202 w 45121"/>
                <a:gd name="connsiteY83" fmla="*/ 49459 h 49597"/>
                <a:gd name="connsiteX84" fmla="*/ 22424 w 45121"/>
                <a:gd name="connsiteY84" fmla="*/ 49044 h 49597"/>
                <a:gd name="connsiteX85" fmla="*/ 23186 w 45121"/>
                <a:gd name="connsiteY85" fmla="*/ 48906 h 49597"/>
                <a:gd name="connsiteX86" fmla="*/ 28031 w 45121"/>
                <a:gd name="connsiteY86" fmla="*/ 47661 h 49597"/>
                <a:gd name="connsiteX87" fmla="*/ 29138 w 45121"/>
                <a:gd name="connsiteY87" fmla="*/ 47246 h 49597"/>
                <a:gd name="connsiteX88" fmla="*/ 34052 w 45121"/>
                <a:gd name="connsiteY88" fmla="*/ 44686 h 49597"/>
                <a:gd name="connsiteX89" fmla="*/ 34675 w 45121"/>
                <a:gd name="connsiteY89" fmla="*/ 44271 h 49597"/>
                <a:gd name="connsiteX90" fmla="*/ 39243 w 45121"/>
                <a:gd name="connsiteY90" fmla="*/ 41020 h 49597"/>
                <a:gd name="connsiteX91" fmla="*/ 39658 w 45121"/>
                <a:gd name="connsiteY91" fmla="*/ 40674 h 49597"/>
                <a:gd name="connsiteX92" fmla="*/ 43395 w 45121"/>
                <a:gd name="connsiteY92" fmla="*/ 37354 h 49597"/>
                <a:gd name="connsiteX93" fmla="*/ 45056 w 45121"/>
                <a:gd name="connsiteY93" fmla="*/ 32650 h 49597"/>
                <a:gd name="connsiteX94" fmla="*/ 44364 w 45121"/>
                <a:gd name="connsiteY94" fmla="*/ 30782 h 49597"/>
                <a:gd name="connsiteX95" fmla="*/ 43949 w 45121"/>
                <a:gd name="connsiteY95" fmla="*/ 27324 h 49597"/>
                <a:gd name="connsiteX96" fmla="*/ 43464 w 45121"/>
                <a:gd name="connsiteY96" fmla="*/ 26286 h 49597"/>
                <a:gd name="connsiteX97" fmla="*/ 42219 w 45121"/>
                <a:gd name="connsiteY97" fmla="*/ 24695 h 49597"/>
                <a:gd name="connsiteX98" fmla="*/ 41042 w 45121"/>
                <a:gd name="connsiteY98" fmla="*/ 23657 h 49597"/>
                <a:gd name="connsiteX99" fmla="*/ 39520 w 45121"/>
                <a:gd name="connsiteY99" fmla="*/ 22758 h 49597"/>
                <a:gd name="connsiteX100" fmla="*/ 38689 w 45121"/>
                <a:gd name="connsiteY100" fmla="*/ 22412 h 49597"/>
                <a:gd name="connsiteX101" fmla="*/ 37097 w 45121"/>
                <a:gd name="connsiteY101" fmla="*/ 22066 h 49597"/>
                <a:gd name="connsiteX102" fmla="*/ 35574 w 45121"/>
                <a:gd name="connsiteY102" fmla="*/ 22066 h 49597"/>
                <a:gd name="connsiteX103" fmla="*/ 35159 w 45121"/>
                <a:gd name="connsiteY103" fmla="*/ 21859 h 49597"/>
                <a:gd name="connsiteX104" fmla="*/ 32668 w 45121"/>
                <a:gd name="connsiteY104" fmla="*/ 20199 h 49597"/>
                <a:gd name="connsiteX105" fmla="*/ 33983 w 45121"/>
                <a:gd name="connsiteY105" fmla="*/ 16809 h 49597"/>
                <a:gd name="connsiteX106" fmla="*/ 34259 w 45121"/>
                <a:gd name="connsiteY106" fmla="*/ 15702 h 49597"/>
                <a:gd name="connsiteX107" fmla="*/ 34605 w 45121"/>
                <a:gd name="connsiteY107" fmla="*/ 13212 h 49597"/>
                <a:gd name="connsiteX108" fmla="*/ 34536 w 45121"/>
                <a:gd name="connsiteY108" fmla="*/ 11275 h 49597"/>
                <a:gd name="connsiteX109" fmla="*/ 34121 w 45121"/>
                <a:gd name="connsiteY109" fmla="*/ 9408 h 49597"/>
                <a:gd name="connsiteX110" fmla="*/ 33844 w 45121"/>
                <a:gd name="connsiteY110" fmla="*/ 8508 h 49597"/>
                <a:gd name="connsiteX111" fmla="*/ 33152 w 45121"/>
                <a:gd name="connsiteY111" fmla="*/ 6917 h 49597"/>
                <a:gd name="connsiteX112" fmla="*/ 33014 w 45121"/>
                <a:gd name="connsiteY112" fmla="*/ 6502 h 49597"/>
                <a:gd name="connsiteX113" fmla="*/ 33014 w 45121"/>
                <a:gd name="connsiteY113" fmla="*/ 5742 h 49597"/>
                <a:gd name="connsiteX114" fmla="*/ 31491 w 45121"/>
                <a:gd name="connsiteY114" fmla="*/ 1384 h 49597"/>
                <a:gd name="connsiteX115" fmla="*/ 27961 w 45121"/>
                <a:gd name="connsiteY115" fmla="*/ 0 h 49597"/>
                <a:gd name="connsiteX116" fmla="*/ 27961 w 45121"/>
                <a:gd name="connsiteY116" fmla="*/ 0 h 4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5121" h="49597">
                  <a:moveTo>
                    <a:pt x="28031" y="5257"/>
                  </a:moveTo>
                  <a:lnTo>
                    <a:pt x="27823" y="7194"/>
                  </a:lnTo>
                  <a:lnTo>
                    <a:pt x="28376" y="8923"/>
                  </a:lnTo>
                  <a:lnTo>
                    <a:pt x="29138" y="10722"/>
                  </a:lnTo>
                  <a:lnTo>
                    <a:pt x="29553" y="12590"/>
                  </a:lnTo>
                  <a:lnTo>
                    <a:pt x="29207" y="15080"/>
                  </a:lnTo>
                  <a:lnTo>
                    <a:pt x="26231" y="22896"/>
                  </a:lnTo>
                  <a:lnTo>
                    <a:pt x="24224" y="26909"/>
                  </a:lnTo>
                  <a:lnTo>
                    <a:pt x="21317" y="29468"/>
                  </a:lnTo>
                  <a:lnTo>
                    <a:pt x="13565" y="34033"/>
                  </a:lnTo>
                  <a:lnTo>
                    <a:pt x="17234" y="33134"/>
                  </a:lnTo>
                  <a:lnTo>
                    <a:pt x="18549" y="32996"/>
                  </a:lnTo>
                  <a:lnTo>
                    <a:pt x="17926" y="33826"/>
                  </a:lnTo>
                  <a:lnTo>
                    <a:pt x="17095" y="34587"/>
                  </a:lnTo>
                  <a:lnTo>
                    <a:pt x="16057" y="35209"/>
                  </a:lnTo>
                  <a:lnTo>
                    <a:pt x="14950" y="35763"/>
                  </a:lnTo>
                  <a:lnTo>
                    <a:pt x="15849" y="37285"/>
                  </a:lnTo>
                  <a:lnTo>
                    <a:pt x="14742" y="38806"/>
                  </a:lnTo>
                  <a:lnTo>
                    <a:pt x="14465" y="39706"/>
                  </a:lnTo>
                  <a:lnTo>
                    <a:pt x="17926" y="39498"/>
                  </a:lnTo>
                  <a:lnTo>
                    <a:pt x="20763" y="38875"/>
                  </a:lnTo>
                  <a:lnTo>
                    <a:pt x="23047" y="37700"/>
                  </a:lnTo>
                  <a:lnTo>
                    <a:pt x="25054" y="35970"/>
                  </a:lnTo>
                  <a:lnTo>
                    <a:pt x="26923" y="33411"/>
                  </a:lnTo>
                  <a:lnTo>
                    <a:pt x="23947" y="34033"/>
                  </a:lnTo>
                  <a:lnTo>
                    <a:pt x="22563" y="34033"/>
                  </a:lnTo>
                  <a:cubicBezTo>
                    <a:pt x="22563" y="34033"/>
                    <a:pt x="21248" y="33687"/>
                    <a:pt x="21248" y="33687"/>
                  </a:cubicBezTo>
                  <a:lnTo>
                    <a:pt x="23947" y="30921"/>
                  </a:lnTo>
                  <a:lnTo>
                    <a:pt x="25816" y="27877"/>
                  </a:lnTo>
                  <a:lnTo>
                    <a:pt x="27961" y="25594"/>
                  </a:lnTo>
                  <a:lnTo>
                    <a:pt x="31422" y="25179"/>
                  </a:lnTo>
                  <a:lnTo>
                    <a:pt x="31560" y="25456"/>
                  </a:lnTo>
                  <a:lnTo>
                    <a:pt x="31699" y="26078"/>
                  </a:lnTo>
                  <a:lnTo>
                    <a:pt x="31906" y="26770"/>
                  </a:lnTo>
                  <a:lnTo>
                    <a:pt x="32183" y="27116"/>
                  </a:lnTo>
                  <a:lnTo>
                    <a:pt x="32668" y="27116"/>
                  </a:lnTo>
                  <a:cubicBezTo>
                    <a:pt x="32668" y="27116"/>
                    <a:pt x="33775" y="26909"/>
                    <a:pt x="33775" y="26909"/>
                  </a:cubicBezTo>
                  <a:lnTo>
                    <a:pt x="34259" y="26909"/>
                  </a:lnTo>
                  <a:lnTo>
                    <a:pt x="35090" y="27116"/>
                  </a:lnTo>
                  <a:lnTo>
                    <a:pt x="37028" y="27254"/>
                  </a:lnTo>
                  <a:lnTo>
                    <a:pt x="37858" y="27600"/>
                  </a:lnTo>
                  <a:lnTo>
                    <a:pt x="39035" y="28638"/>
                  </a:lnTo>
                  <a:lnTo>
                    <a:pt x="39520" y="29675"/>
                  </a:lnTo>
                  <a:lnTo>
                    <a:pt x="39243" y="30782"/>
                  </a:lnTo>
                  <a:lnTo>
                    <a:pt x="37928" y="32097"/>
                  </a:lnTo>
                  <a:lnTo>
                    <a:pt x="39520" y="33272"/>
                  </a:lnTo>
                  <a:lnTo>
                    <a:pt x="40073" y="33549"/>
                  </a:lnTo>
                  <a:lnTo>
                    <a:pt x="36336" y="36870"/>
                  </a:lnTo>
                  <a:lnTo>
                    <a:pt x="31768" y="40121"/>
                  </a:lnTo>
                  <a:lnTo>
                    <a:pt x="26854" y="42680"/>
                  </a:lnTo>
                  <a:lnTo>
                    <a:pt x="22009" y="43925"/>
                  </a:lnTo>
                  <a:lnTo>
                    <a:pt x="17787" y="44340"/>
                  </a:lnTo>
                  <a:lnTo>
                    <a:pt x="13219" y="44478"/>
                  </a:lnTo>
                  <a:lnTo>
                    <a:pt x="9136" y="43441"/>
                  </a:lnTo>
                  <a:lnTo>
                    <a:pt x="6298" y="40397"/>
                  </a:lnTo>
                  <a:lnTo>
                    <a:pt x="5260" y="34310"/>
                  </a:lnTo>
                  <a:lnTo>
                    <a:pt x="7129" y="28914"/>
                  </a:lnTo>
                  <a:lnTo>
                    <a:pt x="13773" y="18884"/>
                  </a:lnTo>
                  <a:lnTo>
                    <a:pt x="16126" y="14665"/>
                  </a:lnTo>
                  <a:lnTo>
                    <a:pt x="19310" y="9823"/>
                  </a:lnTo>
                  <a:lnTo>
                    <a:pt x="23255" y="6087"/>
                  </a:lnTo>
                  <a:lnTo>
                    <a:pt x="27892" y="5326"/>
                  </a:lnTo>
                  <a:moveTo>
                    <a:pt x="27892" y="138"/>
                  </a:moveTo>
                  <a:cubicBezTo>
                    <a:pt x="27892" y="138"/>
                    <a:pt x="27338" y="138"/>
                    <a:pt x="26992" y="208"/>
                  </a:cubicBezTo>
                  <a:lnTo>
                    <a:pt x="22355" y="969"/>
                  </a:lnTo>
                  <a:cubicBezTo>
                    <a:pt x="21317" y="1176"/>
                    <a:pt x="20417" y="1591"/>
                    <a:pt x="19656" y="2283"/>
                  </a:cubicBezTo>
                  <a:lnTo>
                    <a:pt x="15711" y="6018"/>
                  </a:lnTo>
                  <a:cubicBezTo>
                    <a:pt x="15711" y="6018"/>
                    <a:pt x="15157" y="6572"/>
                    <a:pt x="14950" y="6917"/>
                  </a:cubicBezTo>
                  <a:lnTo>
                    <a:pt x="11766" y="11760"/>
                  </a:lnTo>
                  <a:cubicBezTo>
                    <a:pt x="11766" y="11760"/>
                    <a:pt x="11628" y="11967"/>
                    <a:pt x="11558" y="12036"/>
                  </a:cubicBezTo>
                  <a:lnTo>
                    <a:pt x="9274" y="16118"/>
                  </a:lnTo>
                  <a:lnTo>
                    <a:pt x="2699" y="26009"/>
                  </a:lnTo>
                  <a:cubicBezTo>
                    <a:pt x="2422" y="26355"/>
                    <a:pt x="2284" y="26770"/>
                    <a:pt x="2145" y="27185"/>
                  </a:cubicBezTo>
                  <a:lnTo>
                    <a:pt x="277" y="32581"/>
                  </a:lnTo>
                  <a:cubicBezTo>
                    <a:pt x="0" y="33411"/>
                    <a:pt x="-69" y="34310"/>
                    <a:pt x="69" y="35140"/>
                  </a:cubicBezTo>
                  <a:lnTo>
                    <a:pt x="1107" y="41227"/>
                  </a:lnTo>
                  <a:cubicBezTo>
                    <a:pt x="1246" y="42196"/>
                    <a:pt x="1730" y="43164"/>
                    <a:pt x="2422" y="43856"/>
                  </a:cubicBezTo>
                  <a:lnTo>
                    <a:pt x="5260" y="46900"/>
                  </a:lnTo>
                  <a:cubicBezTo>
                    <a:pt x="5952" y="47661"/>
                    <a:pt x="6783" y="48145"/>
                    <a:pt x="7752" y="48421"/>
                  </a:cubicBezTo>
                  <a:lnTo>
                    <a:pt x="11835" y="49459"/>
                  </a:lnTo>
                  <a:cubicBezTo>
                    <a:pt x="12250" y="49597"/>
                    <a:pt x="12666" y="49597"/>
                    <a:pt x="13150" y="49597"/>
                  </a:cubicBezTo>
                  <a:cubicBezTo>
                    <a:pt x="13150" y="49597"/>
                    <a:pt x="13289" y="49597"/>
                    <a:pt x="13289" y="49597"/>
                  </a:cubicBezTo>
                  <a:lnTo>
                    <a:pt x="17856" y="49459"/>
                  </a:lnTo>
                  <a:cubicBezTo>
                    <a:pt x="17856" y="49459"/>
                    <a:pt x="18064" y="49459"/>
                    <a:pt x="18202" y="49459"/>
                  </a:cubicBezTo>
                  <a:lnTo>
                    <a:pt x="22424" y="49044"/>
                  </a:lnTo>
                  <a:cubicBezTo>
                    <a:pt x="22424" y="49044"/>
                    <a:pt x="22978" y="48975"/>
                    <a:pt x="23186" y="48906"/>
                  </a:cubicBezTo>
                  <a:lnTo>
                    <a:pt x="28031" y="47661"/>
                  </a:lnTo>
                  <a:cubicBezTo>
                    <a:pt x="28446" y="47591"/>
                    <a:pt x="28792" y="47384"/>
                    <a:pt x="29138" y="47246"/>
                  </a:cubicBezTo>
                  <a:lnTo>
                    <a:pt x="34052" y="44686"/>
                  </a:lnTo>
                  <a:cubicBezTo>
                    <a:pt x="34052" y="44686"/>
                    <a:pt x="34467" y="44409"/>
                    <a:pt x="34675" y="44271"/>
                  </a:cubicBezTo>
                  <a:lnTo>
                    <a:pt x="39243" y="41020"/>
                  </a:lnTo>
                  <a:cubicBezTo>
                    <a:pt x="39243" y="41020"/>
                    <a:pt x="39520" y="40812"/>
                    <a:pt x="39658" y="40674"/>
                  </a:cubicBezTo>
                  <a:lnTo>
                    <a:pt x="43395" y="37354"/>
                  </a:lnTo>
                  <a:cubicBezTo>
                    <a:pt x="44710" y="36178"/>
                    <a:pt x="45333" y="34379"/>
                    <a:pt x="45056" y="32650"/>
                  </a:cubicBezTo>
                  <a:cubicBezTo>
                    <a:pt x="44918" y="31958"/>
                    <a:pt x="44710" y="31336"/>
                    <a:pt x="44364" y="30782"/>
                  </a:cubicBezTo>
                  <a:cubicBezTo>
                    <a:pt x="44641" y="29606"/>
                    <a:pt x="44503" y="28361"/>
                    <a:pt x="43949" y="27324"/>
                  </a:cubicBezTo>
                  <a:lnTo>
                    <a:pt x="43464" y="26286"/>
                  </a:lnTo>
                  <a:cubicBezTo>
                    <a:pt x="43188" y="25663"/>
                    <a:pt x="42773" y="25110"/>
                    <a:pt x="42219" y="24695"/>
                  </a:cubicBezTo>
                  <a:lnTo>
                    <a:pt x="41042" y="23657"/>
                  </a:lnTo>
                  <a:cubicBezTo>
                    <a:pt x="40558" y="23242"/>
                    <a:pt x="40073" y="22966"/>
                    <a:pt x="39520" y="22758"/>
                  </a:cubicBezTo>
                  <a:lnTo>
                    <a:pt x="38689" y="22412"/>
                  </a:lnTo>
                  <a:cubicBezTo>
                    <a:pt x="38205" y="22205"/>
                    <a:pt x="37651" y="22066"/>
                    <a:pt x="37097" y="22066"/>
                  </a:cubicBezTo>
                  <a:lnTo>
                    <a:pt x="35574" y="22066"/>
                  </a:lnTo>
                  <a:cubicBezTo>
                    <a:pt x="35574" y="22066"/>
                    <a:pt x="35159" y="21859"/>
                    <a:pt x="35159" y="21859"/>
                  </a:cubicBezTo>
                  <a:cubicBezTo>
                    <a:pt x="34467" y="21098"/>
                    <a:pt x="33567" y="20545"/>
                    <a:pt x="32668" y="20199"/>
                  </a:cubicBezTo>
                  <a:lnTo>
                    <a:pt x="33983" y="16809"/>
                  </a:lnTo>
                  <a:cubicBezTo>
                    <a:pt x="34121" y="16463"/>
                    <a:pt x="34190" y="16118"/>
                    <a:pt x="34259" y="15702"/>
                  </a:cubicBezTo>
                  <a:lnTo>
                    <a:pt x="34605" y="13212"/>
                  </a:lnTo>
                  <a:cubicBezTo>
                    <a:pt x="34675" y="12590"/>
                    <a:pt x="34605" y="11898"/>
                    <a:pt x="34536" y="11275"/>
                  </a:cubicBezTo>
                  <a:lnTo>
                    <a:pt x="34121" y="9408"/>
                  </a:lnTo>
                  <a:cubicBezTo>
                    <a:pt x="34121" y="9408"/>
                    <a:pt x="33913" y="8785"/>
                    <a:pt x="33844" y="8508"/>
                  </a:cubicBezTo>
                  <a:lnTo>
                    <a:pt x="33152" y="6917"/>
                  </a:lnTo>
                  <a:lnTo>
                    <a:pt x="33014" y="6502"/>
                  </a:lnTo>
                  <a:lnTo>
                    <a:pt x="33014" y="5742"/>
                  </a:lnTo>
                  <a:cubicBezTo>
                    <a:pt x="33290" y="4150"/>
                    <a:pt x="32668" y="2490"/>
                    <a:pt x="31491" y="1384"/>
                  </a:cubicBezTo>
                  <a:cubicBezTo>
                    <a:pt x="30522" y="484"/>
                    <a:pt x="29276" y="0"/>
                    <a:pt x="27961" y="0"/>
                  </a:cubicBezTo>
                  <a:lnTo>
                    <a:pt x="2796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7" name="Freeform 3816">
              <a:extLst>
                <a:ext uri="{FF2B5EF4-FFF2-40B4-BE49-F238E27FC236}">
                  <a16:creationId xmlns:a16="http://schemas.microsoft.com/office/drawing/2014/main" id="{3F43608D-1498-49FD-5D2C-25CC7B37793E}"/>
                </a:ext>
              </a:extLst>
            </p:cNvPr>
            <p:cNvSpPr/>
            <p:nvPr/>
          </p:nvSpPr>
          <p:spPr>
            <a:xfrm>
              <a:off x="3324457" y="3598488"/>
              <a:ext cx="15669" cy="16214"/>
            </a:xfrm>
            <a:custGeom>
              <a:avLst/>
              <a:gdLst>
                <a:gd name="connsiteX0" fmla="*/ 11766 w 11765"/>
                <a:gd name="connsiteY0" fmla="*/ 0 h 12174"/>
                <a:gd name="connsiteX1" fmla="*/ 9136 w 11765"/>
                <a:gd name="connsiteY1" fmla="*/ 138 h 12174"/>
                <a:gd name="connsiteX2" fmla="*/ 6298 w 11765"/>
                <a:gd name="connsiteY2" fmla="*/ 1453 h 12174"/>
                <a:gd name="connsiteX3" fmla="*/ 3737 w 11765"/>
                <a:gd name="connsiteY3" fmla="*/ 3390 h 12174"/>
                <a:gd name="connsiteX4" fmla="*/ 1800 w 11765"/>
                <a:gd name="connsiteY4" fmla="*/ 5326 h 12174"/>
                <a:gd name="connsiteX5" fmla="*/ 415 w 11765"/>
                <a:gd name="connsiteY5" fmla="*/ 8093 h 12174"/>
                <a:gd name="connsiteX6" fmla="*/ 0 w 11765"/>
                <a:gd name="connsiteY6" fmla="*/ 10860 h 12174"/>
                <a:gd name="connsiteX7" fmla="*/ 1038 w 11765"/>
                <a:gd name="connsiteY7" fmla="*/ 12175 h 12174"/>
                <a:gd name="connsiteX8" fmla="*/ 4014 w 11765"/>
                <a:gd name="connsiteY8" fmla="*/ 10584 h 12174"/>
                <a:gd name="connsiteX9" fmla="*/ 1523 w 11765"/>
                <a:gd name="connsiteY9" fmla="*/ 9338 h 12174"/>
                <a:gd name="connsiteX10" fmla="*/ 4568 w 11765"/>
                <a:gd name="connsiteY10" fmla="*/ 5811 h 12174"/>
                <a:gd name="connsiteX11" fmla="*/ 11766 w 11765"/>
                <a:gd name="connsiteY11" fmla="*/ 0 h 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65" h="12174">
                  <a:moveTo>
                    <a:pt x="11766" y="0"/>
                  </a:moveTo>
                  <a:lnTo>
                    <a:pt x="9136" y="138"/>
                  </a:lnTo>
                  <a:lnTo>
                    <a:pt x="6298" y="1453"/>
                  </a:lnTo>
                  <a:lnTo>
                    <a:pt x="3737" y="3390"/>
                  </a:lnTo>
                  <a:lnTo>
                    <a:pt x="1800" y="5326"/>
                  </a:lnTo>
                  <a:lnTo>
                    <a:pt x="415" y="8093"/>
                  </a:lnTo>
                  <a:lnTo>
                    <a:pt x="0" y="10860"/>
                  </a:lnTo>
                  <a:lnTo>
                    <a:pt x="1038" y="12175"/>
                  </a:lnTo>
                  <a:lnTo>
                    <a:pt x="4014" y="10584"/>
                  </a:lnTo>
                  <a:lnTo>
                    <a:pt x="1523" y="9338"/>
                  </a:lnTo>
                  <a:lnTo>
                    <a:pt x="4568" y="5811"/>
                  </a:lnTo>
                  <a:lnTo>
                    <a:pt x="11766"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8" name="Freeform 3817">
              <a:extLst>
                <a:ext uri="{FF2B5EF4-FFF2-40B4-BE49-F238E27FC236}">
                  <a16:creationId xmlns:a16="http://schemas.microsoft.com/office/drawing/2014/main" id="{A26B9615-DB7D-1329-06A3-598CFC8F4788}"/>
                </a:ext>
              </a:extLst>
            </p:cNvPr>
            <p:cNvSpPr/>
            <p:nvPr/>
          </p:nvSpPr>
          <p:spPr>
            <a:xfrm>
              <a:off x="3317566" y="3591578"/>
              <a:ext cx="29480" cy="30033"/>
            </a:xfrm>
            <a:custGeom>
              <a:avLst/>
              <a:gdLst>
                <a:gd name="connsiteX0" fmla="*/ 16940 w 22135"/>
                <a:gd name="connsiteY0" fmla="*/ 5188 h 22550"/>
                <a:gd name="connsiteX1" fmla="*/ 9673 w 22135"/>
                <a:gd name="connsiteY1" fmla="*/ 10999 h 22550"/>
                <a:gd name="connsiteX2" fmla="*/ 6628 w 22135"/>
                <a:gd name="connsiteY2" fmla="*/ 14526 h 22550"/>
                <a:gd name="connsiteX3" fmla="*/ 9120 w 22135"/>
                <a:gd name="connsiteY3" fmla="*/ 15772 h 22550"/>
                <a:gd name="connsiteX4" fmla="*/ 6213 w 22135"/>
                <a:gd name="connsiteY4" fmla="*/ 17363 h 22550"/>
                <a:gd name="connsiteX5" fmla="*/ 5175 w 22135"/>
                <a:gd name="connsiteY5" fmla="*/ 16048 h 22550"/>
                <a:gd name="connsiteX6" fmla="*/ 5590 w 22135"/>
                <a:gd name="connsiteY6" fmla="*/ 13281 h 22550"/>
                <a:gd name="connsiteX7" fmla="*/ 6974 w 22135"/>
                <a:gd name="connsiteY7" fmla="*/ 10515 h 22550"/>
                <a:gd name="connsiteX8" fmla="*/ 8912 w 22135"/>
                <a:gd name="connsiteY8" fmla="*/ 8578 h 22550"/>
                <a:gd name="connsiteX9" fmla="*/ 11473 w 22135"/>
                <a:gd name="connsiteY9" fmla="*/ 6641 h 22550"/>
                <a:gd name="connsiteX10" fmla="*/ 14310 w 22135"/>
                <a:gd name="connsiteY10" fmla="*/ 5326 h 22550"/>
                <a:gd name="connsiteX11" fmla="*/ 16940 w 22135"/>
                <a:gd name="connsiteY11" fmla="*/ 5188 h 22550"/>
                <a:gd name="connsiteX12" fmla="*/ 16940 w 22135"/>
                <a:gd name="connsiteY12" fmla="*/ 0 h 22550"/>
                <a:gd name="connsiteX13" fmla="*/ 16664 w 22135"/>
                <a:gd name="connsiteY13" fmla="*/ 0 h 22550"/>
                <a:gd name="connsiteX14" fmla="*/ 14034 w 22135"/>
                <a:gd name="connsiteY14" fmla="*/ 138 h 22550"/>
                <a:gd name="connsiteX15" fmla="*/ 12096 w 22135"/>
                <a:gd name="connsiteY15" fmla="*/ 623 h 22550"/>
                <a:gd name="connsiteX16" fmla="*/ 9258 w 22135"/>
                <a:gd name="connsiteY16" fmla="*/ 1937 h 22550"/>
                <a:gd name="connsiteX17" fmla="*/ 8358 w 22135"/>
                <a:gd name="connsiteY17" fmla="*/ 2490 h 22550"/>
                <a:gd name="connsiteX18" fmla="*/ 5797 w 22135"/>
                <a:gd name="connsiteY18" fmla="*/ 4427 h 22550"/>
                <a:gd name="connsiteX19" fmla="*/ 5244 w 22135"/>
                <a:gd name="connsiteY19" fmla="*/ 4911 h 22550"/>
                <a:gd name="connsiteX20" fmla="*/ 3306 w 22135"/>
                <a:gd name="connsiteY20" fmla="*/ 6848 h 22550"/>
                <a:gd name="connsiteX21" fmla="*/ 2337 w 22135"/>
                <a:gd name="connsiteY21" fmla="*/ 8163 h 22550"/>
                <a:gd name="connsiteX22" fmla="*/ 953 w 22135"/>
                <a:gd name="connsiteY22" fmla="*/ 10930 h 22550"/>
                <a:gd name="connsiteX23" fmla="*/ 468 w 22135"/>
                <a:gd name="connsiteY23" fmla="*/ 12520 h 22550"/>
                <a:gd name="connsiteX24" fmla="*/ 53 w 22135"/>
                <a:gd name="connsiteY24" fmla="*/ 15287 h 22550"/>
                <a:gd name="connsiteX25" fmla="*/ 1091 w 22135"/>
                <a:gd name="connsiteY25" fmla="*/ 19230 h 22550"/>
                <a:gd name="connsiteX26" fmla="*/ 2129 w 22135"/>
                <a:gd name="connsiteY26" fmla="*/ 20545 h 22550"/>
                <a:gd name="connsiteX27" fmla="*/ 6213 w 22135"/>
                <a:gd name="connsiteY27" fmla="*/ 22551 h 22550"/>
                <a:gd name="connsiteX28" fmla="*/ 8704 w 22135"/>
                <a:gd name="connsiteY28" fmla="*/ 21928 h 22550"/>
                <a:gd name="connsiteX29" fmla="*/ 11611 w 22135"/>
                <a:gd name="connsiteY29" fmla="*/ 20337 h 22550"/>
                <a:gd name="connsiteX30" fmla="*/ 14310 w 22135"/>
                <a:gd name="connsiteY30" fmla="*/ 15703 h 22550"/>
                <a:gd name="connsiteX31" fmla="*/ 14034 w 22135"/>
                <a:gd name="connsiteY31" fmla="*/ 14250 h 22550"/>
                <a:gd name="connsiteX32" fmla="*/ 20193 w 22135"/>
                <a:gd name="connsiteY32" fmla="*/ 9338 h 22550"/>
                <a:gd name="connsiteX33" fmla="*/ 21785 w 22135"/>
                <a:gd name="connsiteY33" fmla="*/ 3459 h 22550"/>
                <a:gd name="connsiteX34" fmla="*/ 16940 w 22135"/>
                <a:gd name="connsiteY34" fmla="*/ 138 h 22550"/>
                <a:gd name="connsiteX35" fmla="*/ 16940 w 22135"/>
                <a:gd name="connsiteY35" fmla="*/ 138 h 2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135" h="22550">
                  <a:moveTo>
                    <a:pt x="16940" y="5188"/>
                  </a:moveTo>
                  <a:lnTo>
                    <a:pt x="9673" y="10999"/>
                  </a:lnTo>
                  <a:lnTo>
                    <a:pt x="6628" y="14526"/>
                  </a:lnTo>
                  <a:lnTo>
                    <a:pt x="9120" y="15772"/>
                  </a:lnTo>
                  <a:lnTo>
                    <a:pt x="6213" y="17363"/>
                  </a:lnTo>
                  <a:lnTo>
                    <a:pt x="5175" y="16048"/>
                  </a:lnTo>
                  <a:lnTo>
                    <a:pt x="5590" y="13281"/>
                  </a:lnTo>
                  <a:lnTo>
                    <a:pt x="6974" y="10515"/>
                  </a:lnTo>
                  <a:lnTo>
                    <a:pt x="8912" y="8578"/>
                  </a:lnTo>
                  <a:lnTo>
                    <a:pt x="11473" y="6641"/>
                  </a:lnTo>
                  <a:lnTo>
                    <a:pt x="14310" y="5326"/>
                  </a:lnTo>
                  <a:lnTo>
                    <a:pt x="16940" y="5188"/>
                  </a:lnTo>
                  <a:moveTo>
                    <a:pt x="16940" y="0"/>
                  </a:moveTo>
                  <a:cubicBezTo>
                    <a:pt x="16940" y="0"/>
                    <a:pt x="16733" y="0"/>
                    <a:pt x="16664" y="0"/>
                  </a:cubicBezTo>
                  <a:lnTo>
                    <a:pt x="14034" y="138"/>
                  </a:lnTo>
                  <a:cubicBezTo>
                    <a:pt x="13341" y="138"/>
                    <a:pt x="12719" y="346"/>
                    <a:pt x="12096" y="623"/>
                  </a:cubicBezTo>
                  <a:lnTo>
                    <a:pt x="9258" y="1937"/>
                  </a:lnTo>
                  <a:cubicBezTo>
                    <a:pt x="9258" y="1937"/>
                    <a:pt x="8635" y="2283"/>
                    <a:pt x="8358" y="2490"/>
                  </a:cubicBezTo>
                  <a:lnTo>
                    <a:pt x="5797" y="4427"/>
                  </a:lnTo>
                  <a:cubicBezTo>
                    <a:pt x="5797" y="4427"/>
                    <a:pt x="5382" y="4773"/>
                    <a:pt x="5244" y="4911"/>
                  </a:cubicBezTo>
                  <a:lnTo>
                    <a:pt x="3306" y="6848"/>
                  </a:lnTo>
                  <a:cubicBezTo>
                    <a:pt x="2890" y="7263"/>
                    <a:pt x="2614" y="7678"/>
                    <a:pt x="2337" y="8163"/>
                  </a:cubicBezTo>
                  <a:lnTo>
                    <a:pt x="953" y="10930"/>
                  </a:lnTo>
                  <a:cubicBezTo>
                    <a:pt x="676" y="11414"/>
                    <a:pt x="537" y="11967"/>
                    <a:pt x="468" y="12520"/>
                  </a:cubicBezTo>
                  <a:lnTo>
                    <a:pt x="53" y="15287"/>
                  </a:lnTo>
                  <a:cubicBezTo>
                    <a:pt x="-155" y="16671"/>
                    <a:pt x="261" y="18124"/>
                    <a:pt x="1091" y="19230"/>
                  </a:cubicBezTo>
                  <a:lnTo>
                    <a:pt x="2129" y="20545"/>
                  </a:lnTo>
                  <a:cubicBezTo>
                    <a:pt x="3167" y="21859"/>
                    <a:pt x="4690" y="22551"/>
                    <a:pt x="6213" y="22551"/>
                  </a:cubicBezTo>
                  <a:cubicBezTo>
                    <a:pt x="7043" y="22551"/>
                    <a:pt x="7943" y="22343"/>
                    <a:pt x="8704" y="21928"/>
                  </a:cubicBezTo>
                  <a:lnTo>
                    <a:pt x="11611" y="20337"/>
                  </a:lnTo>
                  <a:cubicBezTo>
                    <a:pt x="13272" y="19369"/>
                    <a:pt x="14310" y="17570"/>
                    <a:pt x="14310" y="15703"/>
                  </a:cubicBezTo>
                  <a:cubicBezTo>
                    <a:pt x="14310" y="15218"/>
                    <a:pt x="14241" y="14665"/>
                    <a:pt x="14034" y="14250"/>
                  </a:cubicBezTo>
                  <a:lnTo>
                    <a:pt x="20193" y="9338"/>
                  </a:lnTo>
                  <a:cubicBezTo>
                    <a:pt x="21923" y="7955"/>
                    <a:pt x="22616" y="5534"/>
                    <a:pt x="21785" y="3459"/>
                  </a:cubicBezTo>
                  <a:cubicBezTo>
                    <a:pt x="21024" y="1453"/>
                    <a:pt x="19086" y="138"/>
                    <a:pt x="16940" y="138"/>
                  </a:cubicBezTo>
                  <a:lnTo>
                    <a:pt x="16940"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19" name="Freeform 3818">
              <a:extLst>
                <a:ext uri="{FF2B5EF4-FFF2-40B4-BE49-F238E27FC236}">
                  <a16:creationId xmlns:a16="http://schemas.microsoft.com/office/drawing/2014/main" id="{12745E6A-EB48-905F-14AB-0772463D51E7}"/>
                </a:ext>
              </a:extLst>
            </p:cNvPr>
            <p:cNvSpPr/>
            <p:nvPr/>
          </p:nvSpPr>
          <p:spPr>
            <a:xfrm>
              <a:off x="3349714" y="3674309"/>
              <a:ext cx="3870" cy="2578"/>
            </a:xfrm>
            <a:custGeom>
              <a:avLst/>
              <a:gdLst>
                <a:gd name="connsiteX0" fmla="*/ 2907 w 2906"/>
                <a:gd name="connsiteY0" fmla="*/ 0 h 1936"/>
                <a:gd name="connsiteX1" fmla="*/ 69 w 2906"/>
                <a:gd name="connsiteY1" fmla="*/ 138 h 1936"/>
                <a:gd name="connsiteX2" fmla="*/ 0 w 2906"/>
                <a:gd name="connsiteY2" fmla="*/ 1384 h 1936"/>
                <a:gd name="connsiteX3" fmla="*/ 1384 w 2906"/>
                <a:gd name="connsiteY3" fmla="*/ 1937 h 1936"/>
                <a:gd name="connsiteX4" fmla="*/ 2907 w 2906"/>
                <a:gd name="connsiteY4" fmla="*/ 0 h 1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6" h="1936">
                  <a:moveTo>
                    <a:pt x="2907" y="0"/>
                  </a:moveTo>
                  <a:lnTo>
                    <a:pt x="69" y="138"/>
                  </a:lnTo>
                  <a:lnTo>
                    <a:pt x="0" y="1384"/>
                  </a:lnTo>
                  <a:lnTo>
                    <a:pt x="1384" y="1937"/>
                  </a:lnTo>
                  <a:lnTo>
                    <a:pt x="2907"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0" name="Freeform 3819">
              <a:extLst>
                <a:ext uri="{FF2B5EF4-FFF2-40B4-BE49-F238E27FC236}">
                  <a16:creationId xmlns:a16="http://schemas.microsoft.com/office/drawing/2014/main" id="{54D28779-DE1E-B052-92DA-FD4A13AC22D6}"/>
                </a:ext>
              </a:extLst>
            </p:cNvPr>
            <p:cNvSpPr/>
            <p:nvPr/>
          </p:nvSpPr>
          <p:spPr>
            <a:xfrm>
              <a:off x="3342956" y="3667399"/>
              <a:ext cx="17523" cy="16397"/>
            </a:xfrm>
            <a:custGeom>
              <a:avLst/>
              <a:gdLst>
                <a:gd name="connsiteX0" fmla="*/ 7981 w 13157"/>
                <a:gd name="connsiteY0" fmla="*/ 5188 h 12312"/>
                <a:gd name="connsiteX1" fmla="*/ 6527 w 13157"/>
                <a:gd name="connsiteY1" fmla="*/ 7125 h 12312"/>
                <a:gd name="connsiteX2" fmla="*/ 5143 w 13157"/>
                <a:gd name="connsiteY2" fmla="*/ 6572 h 12312"/>
                <a:gd name="connsiteX3" fmla="*/ 5143 w 13157"/>
                <a:gd name="connsiteY3" fmla="*/ 5326 h 12312"/>
                <a:gd name="connsiteX4" fmla="*/ 7981 w 13157"/>
                <a:gd name="connsiteY4" fmla="*/ 5188 h 12312"/>
                <a:gd name="connsiteX5" fmla="*/ 7981 w 13157"/>
                <a:gd name="connsiteY5" fmla="*/ 0 h 12312"/>
                <a:gd name="connsiteX6" fmla="*/ 7704 w 13157"/>
                <a:gd name="connsiteY6" fmla="*/ 0 h 12312"/>
                <a:gd name="connsiteX7" fmla="*/ 4935 w 13157"/>
                <a:gd name="connsiteY7" fmla="*/ 138 h 12312"/>
                <a:gd name="connsiteX8" fmla="*/ 22 w 13157"/>
                <a:gd name="connsiteY8" fmla="*/ 5050 h 12312"/>
                <a:gd name="connsiteX9" fmla="*/ 22 w 13157"/>
                <a:gd name="connsiteY9" fmla="*/ 6295 h 12312"/>
                <a:gd name="connsiteX10" fmla="*/ 3205 w 13157"/>
                <a:gd name="connsiteY10" fmla="*/ 11414 h 12312"/>
                <a:gd name="connsiteX11" fmla="*/ 4589 w 13157"/>
                <a:gd name="connsiteY11" fmla="*/ 11967 h 12312"/>
                <a:gd name="connsiteX12" fmla="*/ 6527 w 13157"/>
                <a:gd name="connsiteY12" fmla="*/ 12313 h 12312"/>
                <a:gd name="connsiteX13" fmla="*/ 10611 w 13157"/>
                <a:gd name="connsiteY13" fmla="*/ 10307 h 12312"/>
                <a:gd name="connsiteX14" fmla="*/ 12064 w 13157"/>
                <a:gd name="connsiteY14" fmla="*/ 8370 h 12312"/>
                <a:gd name="connsiteX15" fmla="*/ 12549 w 13157"/>
                <a:gd name="connsiteY15" fmla="*/ 2767 h 12312"/>
                <a:gd name="connsiteX16" fmla="*/ 7981 w 13157"/>
                <a:gd name="connsiteY16" fmla="*/ 0 h 12312"/>
                <a:gd name="connsiteX17" fmla="*/ 7981 w 13157"/>
                <a:gd name="connsiteY17" fmla="*/ 0 h 1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57" h="12312">
                  <a:moveTo>
                    <a:pt x="7981" y="5188"/>
                  </a:moveTo>
                  <a:lnTo>
                    <a:pt x="6527" y="7125"/>
                  </a:lnTo>
                  <a:lnTo>
                    <a:pt x="5143" y="6572"/>
                  </a:lnTo>
                  <a:lnTo>
                    <a:pt x="5143" y="5326"/>
                  </a:lnTo>
                  <a:cubicBezTo>
                    <a:pt x="5143" y="5326"/>
                    <a:pt x="7981" y="5188"/>
                    <a:pt x="7981" y="5188"/>
                  </a:cubicBezTo>
                  <a:moveTo>
                    <a:pt x="7981" y="0"/>
                  </a:moveTo>
                  <a:cubicBezTo>
                    <a:pt x="7981" y="0"/>
                    <a:pt x="7773" y="0"/>
                    <a:pt x="7704" y="0"/>
                  </a:cubicBezTo>
                  <a:lnTo>
                    <a:pt x="4935" y="138"/>
                  </a:lnTo>
                  <a:cubicBezTo>
                    <a:pt x="2305" y="277"/>
                    <a:pt x="160" y="2352"/>
                    <a:pt x="22" y="5050"/>
                  </a:cubicBezTo>
                  <a:lnTo>
                    <a:pt x="22" y="6295"/>
                  </a:lnTo>
                  <a:cubicBezTo>
                    <a:pt x="-186" y="8508"/>
                    <a:pt x="1129" y="10584"/>
                    <a:pt x="3205" y="11414"/>
                  </a:cubicBezTo>
                  <a:lnTo>
                    <a:pt x="4589" y="11967"/>
                  </a:lnTo>
                  <a:cubicBezTo>
                    <a:pt x="5212" y="12244"/>
                    <a:pt x="5835" y="12313"/>
                    <a:pt x="6527" y="12313"/>
                  </a:cubicBezTo>
                  <a:cubicBezTo>
                    <a:pt x="8119" y="12313"/>
                    <a:pt x="9642" y="11621"/>
                    <a:pt x="10611" y="10307"/>
                  </a:cubicBezTo>
                  <a:lnTo>
                    <a:pt x="12064" y="8370"/>
                  </a:lnTo>
                  <a:cubicBezTo>
                    <a:pt x="13310" y="6779"/>
                    <a:pt x="13518" y="4565"/>
                    <a:pt x="12549" y="2767"/>
                  </a:cubicBezTo>
                  <a:cubicBezTo>
                    <a:pt x="11649" y="1038"/>
                    <a:pt x="9849" y="0"/>
                    <a:pt x="7981" y="0"/>
                  </a:cubicBezTo>
                  <a:lnTo>
                    <a:pt x="798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1" name="Freeform 3820">
              <a:extLst>
                <a:ext uri="{FF2B5EF4-FFF2-40B4-BE49-F238E27FC236}">
                  <a16:creationId xmlns:a16="http://schemas.microsoft.com/office/drawing/2014/main" id="{BEA32709-70EF-1A6B-DCA1-366D1B64F0D3}"/>
                </a:ext>
              </a:extLst>
            </p:cNvPr>
            <p:cNvSpPr/>
            <p:nvPr/>
          </p:nvSpPr>
          <p:spPr>
            <a:xfrm>
              <a:off x="2995661" y="3669610"/>
              <a:ext cx="7834" cy="4514"/>
            </a:xfrm>
            <a:custGeom>
              <a:avLst/>
              <a:gdLst>
                <a:gd name="connsiteX0" fmla="*/ 4845 w 5882"/>
                <a:gd name="connsiteY0" fmla="*/ 1522 h 3389"/>
                <a:gd name="connsiteX1" fmla="*/ 5883 w 5882"/>
                <a:gd name="connsiteY1" fmla="*/ 0 h 3389"/>
                <a:gd name="connsiteX2" fmla="*/ 4153 w 5882"/>
                <a:gd name="connsiteY2" fmla="*/ 277 h 3389"/>
                <a:gd name="connsiteX3" fmla="*/ 2561 w 5882"/>
                <a:gd name="connsiteY3" fmla="*/ 899 h 3389"/>
                <a:gd name="connsiteX4" fmla="*/ 1177 w 5882"/>
                <a:gd name="connsiteY4" fmla="*/ 2006 h 3389"/>
                <a:gd name="connsiteX5" fmla="*/ 0 w 5882"/>
                <a:gd name="connsiteY5" fmla="*/ 3320 h 3389"/>
                <a:gd name="connsiteX6" fmla="*/ 1800 w 5882"/>
                <a:gd name="connsiteY6" fmla="*/ 3390 h 3389"/>
                <a:gd name="connsiteX7" fmla="*/ 3461 w 5882"/>
                <a:gd name="connsiteY7" fmla="*/ 2767 h 3389"/>
                <a:gd name="connsiteX8" fmla="*/ 4845 w 5882"/>
                <a:gd name="connsiteY8" fmla="*/ 1522 h 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82" h="3389">
                  <a:moveTo>
                    <a:pt x="4845" y="1522"/>
                  </a:moveTo>
                  <a:lnTo>
                    <a:pt x="5883" y="0"/>
                  </a:lnTo>
                  <a:lnTo>
                    <a:pt x="4153" y="277"/>
                  </a:lnTo>
                  <a:lnTo>
                    <a:pt x="2561" y="899"/>
                  </a:lnTo>
                  <a:lnTo>
                    <a:pt x="1177" y="2006"/>
                  </a:lnTo>
                  <a:lnTo>
                    <a:pt x="0" y="3320"/>
                  </a:lnTo>
                  <a:lnTo>
                    <a:pt x="1800" y="3390"/>
                  </a:lnTo>
                  <a:lnTo>
                    <a:pt x="3461" y="2767"/>
                  </a:lnTo>
                  <a:lnTo>
                    <a:pt x="4845" y="152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2" name="Freeform 3821">
              <a:extLst>
                <a:ext uri="{FF2B5EF4-FFF2-40B4-BE49-F238E27FC236}">
                  <a16:creationId xmlns:a16="http://schemas.microsoft.com/office/drawing/2014/main" id="{985663B5-FBA3-26C4-882C-702B44C030DB}"/>
                </a:ext>
              </a:extLst>
            </p:cNvPr>
            <p:cNvSpPr/>
            <p:nvPr/>
          </p:nvSpPr>
          <p:spPr>
            <a:xfrm>
              <a:off x="2988610" y="3662515"/>
              <a:ext cx="21695" cy="18333"/>
            </a:xfrm>
            <a:custGeom>
              <a:avLst/>
              <a:gdLst>
                <a:gd name="connsiteX0" fmla="*/ 11177 w 16290"/>
                <a:gd name="connsiteY0" fmla="*/ 5326 h 13765"/>
                <a:gd name="connsiteX1" fmla="*/ 10139 w 16290"/>
                <a:gd name="connsiteY1" fmla="*/ 6848 h 13765"/>
                <a:gd name="connsiteX2" fmla="*/ 8754 w 16290"/>
                <a:gd name="connsiteY2" fmla="*/ 8024 h 13765"/>
                <a:gd name="connsiteX3" fmla="*/ 7163 w 16290"/>
                <a:gd name="connsiteY3" fmla="*/ 8716 h 13765"/>
                <a:gd name="connsiteX4" fmla="*/ 5294 w 16290"/>
                <a:gd name="connsiteY4" fmla="*/ 8716 h 13765"/>
                <a:gd name="connsiteX5" fmla="*/ 6471 w 16290"/>
                <a:gd name="connsiteY5" fmla="*/ 7263 h 13765"/>
                <a:gd name="connsiteX6" fmla="*/ 7855 w 16290"/>
                <a:gd name="connsiteY6" fmla="*/ 6226 h 13765"/>
                <a:gd name="connsiteX7" fmla="*/ 9447 w 16290"/>
                <a:gd name="connsiteY7" fmla="*/ 5534 h 13765"/>
                <a:gd name="connsiteX8" fmla="*/ 11177 w 16290"/>
                <a:gd name="connsiteY8" fmla="*/ 5257 h 13765"/>
                <a:gd name="connsiteX9" fmla="*/ 11177 w 16290"/>
                <a:gd name="connsiteY9" fmla="*/ 69 h 13765"/>
                <a:gd name="connsiteX10" fmla="*/ 10416 w 16290"/>
                <a:gd name="connsiteY10" fmla="*/ 69 h 13765"/>
                <a:gd name="connsiteX11" fmla="*/ 8616 w 16290"/>
                <a:gd name="connsiteY11" fmla="*/ 346 h 13765"/>
                <a:gd name="connsiteX12" fmla="*/ 7301 w 16290"/>
                <a:gd name="connsiteY12" fmla="*/ 692 h 13765"/>
                <a:gd name="connsiteX13" fmla="*/ 5709 w 16290"/>
                <a:gd name="connsiteY13" fmla="*/ 1384 h 13765"/>
                <a:gd name="connsiteX14" fmla="*/ 4602 w 16290"/>
                <a:gd name="connsiteY14" fmla="*/ 2006 h 13765"/>
                <a:gd name="connsiteX15" fmla="*/ 3218 w 16290"/>
                <a:gd name="connsiteY15" fmla="*/ 3044 h 13765"/>
                <a:gd name="connsiteX16" fmla="*/ 2456 w 16290"/>
                <a:gd name="connsiteY16" fmla="*/ 3735 h 13765"/>
                <a:gd name="connsiteX17" fmla="*/ 1280 w 16290"/>
                <a:gd name="connsiteY17" fmla="*/ 5119 h 13765"/>
                <a:gd name="connsiteX18" fmla="*/ 449 w 16290"/>
                <a:gd name="connsiteY18" fmla="*/ 10584 h 13765"/>
                <a:gd name="connsiteX19" fmla="*/ 5017 w 16290"/>
                <a:gd name="connsiteY19" fmla="*/ 13696 h 13765"/>
                <a:gd name="connsiteX20" fmla="*/ 6886 w 16290"/>
                <a:gd name="connsiteY20" fmla="*/ 13696 h 13765"/>
                <a:gd name="connsiteX21" fmla="*/ 7093 w 16290"/>
                <a:gd name="connsiteY21" fmla="*/ 13765 h 13765"/>
                <a:gd name="connsiteX22" fmla="*/ 9101 w 16290"/>
                <a:gd name="connsiteY22" fmla="*/ 13350 h 13765"/>
                <a:gd name="connsiteX23" fmla="*/ 10692 w 16290"/>
                <a:gd name="connsiteY23" fmla="*/ 12659 h 13765"/>
                <a:gd name="connsiteX24" fmla="*/ 12007 w 16290"/>
                <a:gd name="connsiteY24" fmla="*/ 11829 h 13765"/>
                <a:gd name="connsiteX25" fmla="*/ 13392 w 16290"/>
                <a:gd name="connsiteY25" fmla="*/ 10653 h 13765"/>
                <a:gd name="connsiteX26" fmla="*/ 14361 w 16290"/>
                <a:gd name="connsiteY26" fmla="*/ 9615 h 13765"/>
                <a:gd name="connsiteX27" fmla="*/ 15399 w 16290"/>
                <a:gd name="connsiteY27" fmla="*/ 8093 h 13765"/>
                <a:gd name="connsiteX28" fmla="*/ 15468 w 16290"/>
                <a:gd name="connsiteY28" fmla="*/ 2421 h 13765"/>
                <a:gd name="connsiteX29" fmla="*/ 11039 w 16290"/>
                <a:gd name="connsiteY29" fmla="*/ 0 h 13765"/>
                <a:gd name="connsiteX30" fmla="*/ 11039 w 16290"/>
                <a:gd name="connsiteY30" fmla="*/ 0 h 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290" h="13765">
                  <a:moveTo>
                    <a:pt x="11177" y="5326"/>
                  </a:moveTo>
                  <a:lnTo>
                    <a:pt x="10139" y="6848"/>
                  </a:lnTo>
                  <a:lnTo>
                    <a:pt x="8754" y="8024"/>
                  </a:lnTo>
                  <a:lnTo>
                    <a:pt x="7163" y="8716"/>
                  </a:lnTo>
                  <a:lnTo>
                    <a:pt x="5294" y="8716"/>
                  </a:lnTo>
                  <a:cubicBezTo>
                    <a:pt x="5294" y="8716"/>
                    <a:pt x="6471" y="7263"/>
                    <a:pt x="6471" y="7263"/>
                  </a:cubicBezTo>
                  <a:lnTo>
                    <a:pt x="7855" y="6226"/>
                  </a:lnTo>
                  <a:lnTo>
                    <a:pt x="9447" y="5534"/>
                  </a:lnTo>
                  <a:lnTo>
                    <a:pt x="11177" y="5257"/>
                  </a:lnTo>
                  <a:moveTo>
                    <a:pt x="11177" y="69"/>
                  </a:moveTo>
                  <a:cubicBezTo>
                    <a:pt x="11177" y="69"/>
                    <a:pt x="10692" y="69"/>
                    <a:pt x="10416" y="69"/>
                  </a:cubicBezTo>
                  <a:lnTo>
                    <a:pt x="8616" y="346"/>
                  </a:lnTo>
                  <a:cubicBezTo>
                    <a:pt x="8132" y="346"/>
                    <a:pt x="7716" y="553"/>
                    <a:pt x="7301" y="692"/>
                  </a:cubicBezTo>
                  <a:lnTo>
                    <a:pt x="5709" y="1384"/>
                  </a:lnTo>
                  <a:cubicBezTo>
                    <a:pt x="5294" y="1522"/>
                    <a:pt x="4948" y="1799"/>
                    <a:pt x="4602" y="2006"/>
                  </a:cubicBezTo>
                  <a:lnTo>
                    <a:pt x="3218" y="3044"/>
                  </a:lnTo>
                  <a:cubicBezTo>
                    <a:pt x="3218" y="3044"/>
                    <a:pt x="2664" y="3528"/>
                    <a:pt x="2456" y="3735"/>
                  </a:cubicBezTo>
                  <a:lnTo>
                    <a:pt x="1280" y="5119"/>
                  </a:lnTo>
                  <a:cubicBezTo>
                    <a:pt x="-35" y="6641"/>
                    <a:pt x="-381" y="8716"/>
                    <a:pt x="449" y="10584"/>
                  </a:cubicBezTo>
                  <a:cubicBezTo>
                    <a:pt x="1210" y="12382"/>
                    <a:pt x="3010" y="13627"/>
                    <a:pt x="5017" y="13696"/>
                  </a:cubicBezTo>
                  <a:lnTo>
                    <a:pt x="6886" y="13696"/>
                  </a:lnTo>
                  <a:cubicBezTo>
                    <a:pt x="6886" y="13696"/>
                    <a:pt x="7024" y="13765"/>
                    <a:pt x="7093" y="13765"/>
                  </a:cubicBezTo>
                  <a:cubicBezTo>
                    <a:pt x="7786" y="13765"/>
                    <a:pt x="8478" y="13627"/>
                    <a:pt x="9101" y="13350"/>
                  </a:cubicBezTo>
                  <a:lnTo>
                    <a:pt x="10692" y="12659"/>
                  </a:lnTo>
                  <a:cubicBezTo>
                    <a:pt x="11177" y="12451"/>
                    <a:pt x="11592" y="12175"/>
                    <a:pt x="12007" y="11829"/>
                  </a:cubicBezTo>
                  <a:lnTo>
                    <a:pt x="13392" y="10653"/>
                  </a:lnTo>
                  <a:cubicBezTo>
                    <a:pt x="13738" y="10376"/>
                    <a:pt x="14084" y="9961"/>
                    <a:pt x="14361" y="9615"/>
                  </a:cubicBezTo>
                  <a:lnTo>
                    <a:pt x="15399" y="8093"/>
                  </a:lnTo>
                  <a:cubicBezTo>
                    <a:pt x="16575" y="6364"/>
                    <a:pt x="16575" y="4150"/>
                    <a:pt x="15468" y="2421"/>
                  </a:cubicBezTo>
                  <a:cubicBezTo>
                    <a:pt x="14499" y="899"/>
                    <a:pt x="12838" y="0"/>
                    <a:pt x="11039" y="0"/>
                  </a:cubicBezTo>
                  <a:lnTo>
                    <a:pt x="1103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3" name="Freeform 3822">
              <a:extLst>
                <a:ext uri="{FF2B5EF4-FFF2-40B4-BE49-F238E27FC236}">
                  <a16:creationId xmlns:a16="http://schemas.microsoft.com/office/drawing/2014/main" id="{49305DFB-57F3-F2A6-7659-545866CBD8B0}"/>
                </a:ext>
              </a:extLst>
            </p:cNvPr>
            <p:cNvSpPr/>
            <p:nvPr/>
          </p:nvSpPr>
          <p:spPr>
            <a:xfrm>
              <a:off x="3249241" y="3589090"/>
              <a:ext cx="4885" cy="5066"/>
            </a:xfrm>
            <a:custGeom>
              <a:avLst/>
              <a:gdLst>
                <a:gd name="connsiteX0" fmla="*/ 415 w 3668"/>
                <a:gd name="connsiteY0" fmla="*/ 692 h 3804"/>
                <a:gd name="connsiteX1" fmla="*/ 346 w 3668"/>
                <a:gd name="connsiteY1" fmla="*/ 1453 h 3804"/>
                <a:gd name="connsiteX2" fmla="*/ 346 w 3668"/>
                <a:gd name="connsiteY2" fmla="*/ 2214 h 3804"/>
                <a:gd name="connsiteX3" fmla="*/ 277 w 3668"/>
                <a:gd name="connsiteY3" fmla="*/ 2974 h 3804"/>
                <a:gd name="connsiteX4" fmla="*/ 0 w 3668"/>
                <a:gd name="connsiteY4" fmla="*/ 3804 h 3804"/>
                <a:gd name="connsiteX5" fmla="*/ 1384 w 3668"/>
                <a:gd name="connsiteY5" fmla="*/ 3597 h 3804"/>
                <a:gd name="connsiteX6" fmla="*/ 2561 w 3668"/>
                <a:gd name="connsiteY6" fmla="*/ 2767 h 3804"/>
                <a:gd name="connsiteX7" fmla="*/ 3253 w 3668"/>
                <a:gd name="connsiteY7" fmla="*/ 1522 h 3804"/>
                <a:gd name="connsiteX8" fmla="*/ 3668 w 3668"/>
                <a:gd name="connsiteY8" fmla="*/ 0 h 3804"/>
                <a:gd name="connsiteX9" fmla="*/ 2838 w 3668"/>
                <a:gd name="connsiteY9" fmla="*/ 277 h 3804"/>
                <a:gd name="connsiteX10" fmla="*/ 1246 w 3668"/>
                <a:gd name="connsiteY10" fmla="*/ 484 h 3804"/>
                <a:gd name="connsiteX11" fmla="*/ 415 w 3668"/>
                <a:gd name="connsiteY11" fmla="*/ 692 h 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8" h="3804">
                  <a:moveTo>
                    <a:pt x="415" y="692"/>
                  </a:moveTo>
                  <a:lnTo>
                    <a:pt x="346" y="1453"/>
                  </a:lnTo>
                  <a:lnTo>
                    <a:pt x="346" y="2214"/>
                  </a:lnTo>
                  <a:lnTo>
                    <a:pt x="277" y="2974"/>
                  </a:lnTo>
                  <a:lnTo>
                    <a:pt x="0" y="3804"/>
                  </a:lnTo>
                  <a:lnTo>
                    <a:pt x="1384" y="3597"/>
                  </a:lnTo>
                  <a:lnTo>
                    <a:pt x="2561" y="2767"/>
                  </a:lnTo>
                  <a:lnTo>
                    <a:pt x="3253" y="1522"/>
                  </a:lnTo>
                  <a:lnTo>
                    <a:pt x="3668" y="0"/>
                  </a:lnTo>
                  <a:lnTo>
                    <a:pt x="2838" y="277"/>
                  </a:lnTo>
                  <a:lnTo>
                    <a:pt x="1246" y="484"/>
                  </a:lnTo>
                  <a:lnTo>
                    <a:pt x="415" y="69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4" name="Freeform 3823">
              <a:extLst>
                <a:ext uri="{FF2B5EF4-FFF2-40B4-BE49-F238E27FC236}">
                  <a16:creationId xmlns:a16="http://schemas.microsoft.com/office/drawing/2014/main" id="{72E2D82A-AE64-77E5-C501-213DB79AD66B}"/>
                </a:ext>
              </a:extLst>
            </p:cNvPr>
            <p:cNvSpPr/>
            <p:nvPr/>
          </p:nvSpPr>
          <p:spPr>
            <a:xfrm>
              <a:off x="3242474" y="3582181"/>
              <a:ext cx="18652" cy="18793"/>
            </a:xfrm>
            <a:custGeom>
              <a:avLst/>
              <a:gdLst>
                <a:gd name="connsiteX0" fmla="*/ 8749 w 14005"/>
                <a:gd name="connsiteY0" fmla="*/ 5188 h 14111"/>
                <a:gd name="connsiteX1" fmla="*/ 8403 w 14005"/>
                <a:gd name="connsiteY1" fmla="*/ 6710 h 14111"/>
                <a:gd name="connsiteX2" fmla="*/ 7641 w 14005"/>
                <a:gd name="connsiteY2" fmla="*/ 7955 h 14111"/>
                <a:gd name="connsiteX3" fmla="*/ 6534 w 14005"/>
                <a:gd name="connsiteY3" fmla="*/ 8716 h 14111"/>
                <a:gd name="connsiteX4" fmla="*/ 5150 w 14005"/>
                <a:gd name="connsiteY4" fmla="*/ 8923 h 14111"/>
                <a:gd name="connsiteX5" fmla="*/ 5427 w 14005"/>
                <a:gd name="connsiteY5" fmla="*/ 8162 h 14111"/>
                <a:gd name="connsiteX6" fmla="*/ 5427 w 14005"/>
                <a:gd name="connsiteY6" fmla="*/ 7402 h 14111"/>
                <a:gd name="connsiteX7" fmla="*/ 5427 w 14005"/>
                <a:gd name="connsiteY7" fmla="*/ 6641 h 14111"/>
                <a:gd name="connsiteX8" fmla="*/ 5565 w 14005"/>
                <a:gd name="connsiteY8" fmla="*/ 5880 h 14111"/>
                <a:gd name="connsiteX9" fmla="*/ 6396 w 14005"/>
                <a:gd name="connsiteY9" fmla="*/ 5672 h 14111"/>
                <a:gd name="connsiteX10" fmla="*/ 7988 w 14005"/>
                <a:gd name="connsiteY10" fmla="*/ 5465 h 14111"/>
                <a:gd name="connsiteX11" fmla="*/ 8749 w 14005"/>
                <a:gd name="connsiteY11" fmla="*/ 5188 h 14111"/>
                <a:gd name="connsiteX12" fmla="*/ 8749 w 14005"/>
                <a:gd name="connsiteY12" fmla="*/ 0 h 14111"/>
                <a:gd name="connsiteX13" fmla="*/ 7157 w 14005"/>
                <a:gd name="connsiteY13" fmla="*/ 277 h 14111"/>
                <a:gd name="connsiteX14" fmla="*/ 6811 w 14005"/>
                <a:gd name="connsiteY14" fmla="*/ 415 h 14111"/>
                <a:gd name="connsiteX15" fmla="*/ 5704 w 14005"/>
                <a:gd name="connsiteY15" fmla="*/ 553 h 14111"/>
                <a:gd name="connsiteX16" fmla="*/ 5081 w 14005"/>
                <a:gd name="connsiteY16" fmla="*/ 692 h 14111"/>
                <a:gd name="connsiteX17" fmla="*/ 4250 w 14005"/>
                <a:gd name="connsiteY17" fmla="*/ 899 h 14111"/>
                <a:gd name="connsiteX18" fmla="*/ 443 w 14005"/>
                <a:gd name="connsiteY18" fmla="*/ 5188 h 14111"/>
                <a:gd name="connsiteX19" fmla="*/ 305 w 14005"/>
                <a:gd name="connsiteY19" fmla="*/ 5949 h 14111"/>
                <a:gd name="connsiteX20" fmla="*/ 305 w 14005"/>
                <a:gd name="connsiteY20" fmla="*/ 6641 h 14111"/>
                <a:gd name="connsiteX21" fmla="*/ 305 w 14005"/>
                <a:gd name="connsiteY21" fmla="*/ 7125 h 14111"/>
                <a:gd name="connsiteX22" fmla="*/ 305 w 14005"/>
                <a:gd name="connsiteY22" fmla="*/ 7125 h 14111"/>
                <a:gd name="connsiteX23" fmla="*/ 1205 w 14005"/>
                <a:gd name="connsiteY23" fmla="*/ 12244 h 14111"/>
                <a:gd name="connsiteX24" fmla="*/ 5219 w 14005"/>
                <a:gd name="connsiteY24" fmla="*/ 14111 h 14111"/>
                <a:gd name="connsiteX25" fmla="*/ 5980 w 14005"/>
                <a:gd name="connsiteY25" fmla="*/ 14111 h 14111"/>
                <a:gd name="connsiteX26" fmla="*/ 7365 w 14005"/>
                <a:gd name="connsiteY26" fmla="*/ 13904 h 14111"/>
                <a:gd name="connsiteX27" fmla="*/ 9579 w 14005"/>
                <a:gd name="connsiteY27" fmla="*/ 13005 h 14111"/>
                <a:gd name="connsiteX28" fmla="*/ 10687 w 14005"/>
                <a:gd name="connsiteY28" fmla="*/ 12244 h 14111"/>
                <a:gd name="connsiteX29" fmla="*/ 12140 w 14005"/>
                <a:gd name="connsiteY29" fmla="*/ 10653 h 14111"/>
                <a:gd name="connsiteX30" fmla="*/ 12902 w 14005"/>
                <a:gd name="connsiteY30" fmla="*/ 9408 h 14111"/>
                <a:gd name="connsiteX31" fmla="*/ 13524 w 14005"/>
                <a:gd name="connsiteY31" fmla="*/ 7955 h 14111"/>
                <a:gd name="connsiteX32" fmla="*/ 13870 w 14005"/>
                <a:gd name="connsiteY32" fmla="*/ 6433 h 14111"/>
                <a:gd name="connsiteX33" fmla="*/ 12348 w 14005"/>
                <a:gd name="connsiteY33" fmla="*/ 1453 h 14111"/>
                <a:gd name="connsiteX34" fmla="*/ 8818 w 14005"/>
                <a:gd name="connsiteY34" fmla="*/ 69 h 14111"/>
                <a:gd name="connsiteX35" fmla="*/ 8818 w 14005"/>
                <a:gd name="connsiteY35" fmla="*/ 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005" h="14111">
                  <a:moveTo>
                    <a:pt x="8749" y="5188"/>
                  </a:moveTo>
                  <a:lnTo>
                    <a:pt x="8403" y="6710"/>
                  </a:lnTo>
                  <a:lnTo>
                    <a:pt x="7641" y="7955"/>
                  </a:lnTo>
                  <a:lnTo>
                    <a:pt x="6534" y="8716"/>
                  </a:lnTo>
                  <a:lnTo>
                    <a:pt x="5150" y="8923"/>
                  </a:lnTo>
                  <a:lnTo>
                    <a:pt x="5427" y="8162"/>
                  </a:lnTo>
                  <a:lnTo>
                    <a:pt x="5427" y="7402"/>
                  </a:lnTo>
                  <a:cubicBezTo>
                    <a:pt x="5427" y="7402"/>
                    <a:pt x="5427" y="6641"/>
                    <a:pt x="5427" y="6641"/>
                  </a:cubicBezTo>
                  <a:lnTo>
                    <a:pt x="5565" y="5880"/>
                  </a:lnTo>
                  <a:lnTo>
                    <a:pt x="6396" y="5672"/>
                  </a:lnTo>
                  <a:lnTo>
                    <a:pt x="7988" y="5465"/>
                  </a:lnTo>
                  <a:lnTo>
                    <a:pt x="8749" y="5188"/>
                  </a:lnTo>
                  <a:moveTo>
                    <a:pt x="8749" y="0"/>
                  </a:moveTo>
                  <a:cubicBezTo>
                    <a:pt x="8195" y="0"/>
                    <a:pt x="7711" y="69"/>
                    <a:pt x="7157" y="277"/>
                  </a:cubicBezTo>
                  <a:lnTo>
                    <a:pt x="6811" y="415"/>
                  </a:lnTo>
                  <a:lnTo>
                    <a:pt x="5704" y="553"/>
                  </a:lnTo>
                  <a:cubicBezTo>
                    <a:pt x="5704" y="553"/>
                    <a:pt x="5288" y="553"/>
                    <a:pt x="5081" y="692"/>
                  </a:cubicBezTo>
                  <a:lnTo>
                    <a:pt x="4250" y="899"/>
                  </a:lnTo>
                  <a:cubicBezTo>
                    <a:pt x="2243" y="1453"/>
                    <a:pt x="720" y="3113"/>
                    <a:pt x="443" y="5188"/>
                  </a:cubicBezTo>
                  <a:lnTo>
                    <a:pt x="305" y="5949"/>
                  </a:lnTo>
                  <a:cubicBezTo>
                    <a:pt x="305" y="5949"/>
                    <a:pt x="305" y="6433"/>
                    <a:pt x="305" y="6641"/>
                  </a:cubicBezTo>
                  <a:lnTo>
                    <a:pt x="305" y="7125"/>
                  </a:lnTo>
                  <a:lnTo>
                    <a:pt x="305" y="7125"/>
                  </a:lnTo>
                  <a:cubicBezTo>
                    <a:pt x="-318" y="8854"/>
                    <a:pt x="28" y="10791"/>
                    <a:pt x="1205" y="12244"/>
                  </a:cubicBezTo>
                  <a:cubicBezTo>
                    <a:pt x="2174" y="13420"/>
                    <a:pt x="3696" y="14111"/>
                    <a:pt x="5219" y="14111"/>
                  </a:cubicBezTo>
                  <a:cubicBezTo>
                    <a:pt x="5496" y="14111"/>
                    <a:pt x="5773" y="14111"/>
                    <a:pt x="5980" y="14111"/>
                  </a:cubicBezTo>
                  <a:lnTo>
                    <a:pt x="7365" y="13904"/>
                  </a:lnTo>
                  <a:cubicBezTo>
                    <a:pt x="8195" y="13765"/>
                    <a:pt x="8887" y="13489"/>
                    <a:pt x="9579" y="13005"/>
                  </a:cubicBezTo>
                  <a:lnTo>
                    <a:pt x="10687" y="12244"/>
                  </a:lnTo>
                  <a:cubicBezTo>
                    <a:pt x="11240" y="11829"/>
                    <a:pt x="11794" y="11275"/>
                    <a:pt x="12140" y="10653"/>
                  </a:cubicBezTo>
                  <a:lnTo>
                    <a:pt x="12902" y="9408"/>
                  </a:lnTo>
                  <a:cubicBezTo>
                    <a:pt x="13178" y="8923"/>
                    <a:pt x="13386" y="8439"/>
                    <a:pt x="13524" y="7955"/>
                  </a:cubicBezTo>
                  <a:lnTo>
                    <a:pt x="13870" y="6433"/>
                  </a:lnTo>
                  <a:cubicBezTo>
                    <a:pt x="14286" y="4635"/>
                    <a:pt x="13732" y="2698"/>
                    <a:pt x="12348" y="1453"/>
                  </a:cubicBezTo>
                  <a:cubicBezTo>
                    <a:pt x="11379" y="553"/>
                    <a:pt x="10133" y="69"/>
                    <a:pt x="8818" y="69"/>
                  </a:cubicBezTo>
                  <a:lnTo>
                    <a:pt x="881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5" name="Freeform 3824">
              <a:extLst>
                <a:ext uri="{FF2B5EF4-FFF2-40B4-BE49-F238E27FC236}">
                  <a16:creationId xmlns:a16="http://schemas.microsoft.com/office/drawing/2014/main" id="{57994AD3-9010-89A7-0907-224314025783}"/>
                </a:ext>
              </a:extLst>
            </p:cNvPr>
            <p:cNvSpPr/>
            <p:nvPr/>
          </p:nvSpPr>
          <p:spPr>
            <a:xfrm>
              <a:off x="3251822" y="3584300"/>
              <a:ext cx="3226" cy="4053"/>
            </a:xfrm>
            <a:custGeom>
              <a:avLst/>
              <a:gdLst>
                <a:gd name="connsiteX0" fmla="*/ 2353 w 2422"/>
                <a:gd name="connsiteY0" fmla="*/ 1038 h 3043"/>
                <a:gd name="connsiteX1" fmla="*/ 2353 w 2422"/>
                <a:gd name="connsiteY1" fmla="*/ 623 h 3043"/>
                <a:gd name="connsiteX2" fmla="*/ 2215 w 2422"/>
                <a:gd name="connsiteY2" fmla="*/ 346 h 3043"/>
                <a:gd name="connsiteX3" fmla="*/ 1869 w 2422"/>
                <a:gd name="connsiteY3" fmla="*/ 0 h 3043"/>
                <a:gd name="connsiteX4" fmla="*/ 1246 w 2422"/>
                <a:gd name="connsiteY4" fmla="*/ 623 h 3043"/>
                <a:gd name="connsiteX5" fmla="*/ 761 w 2422"/>
                <a:gd name="connsiteY5" fmla="*/ 1383 h 3043"/>
                <a:gd name="connsiteX6" fmla="*/ 346 w 2422"/>
                <a:gd name="connsiteY6" fmla="*/ 2144 h 3043"/>
                <a:gd name="connsiteX7" fmla="*/ 0 w 2422"/>
                <a:gd name="connsiteY7" fmla="*/ 3044 h 3043"/>
                <a:gd name="connsiteX8" fmla="*/ 2422 w 2422"/>
                <a:gd name="connsiteY8" fmla="*/ 1522 h 3043"/>
                <a:gd name="connsiteX9" fmla="*/ 2353 w 2422"/>
                <a:gd name="connsiteY9" fmla="*/ 1038 h 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2" h="3043">
                  <a:moveTo>
                    <a:pt x="2353" y="1038"/>
                  </a:moveTo>
                  <a:lnTo>
                    <a:pt x="2353" y="623"/>
                  </a:lnTo>
                  <a:lnTo>
                    <a:pt x="2215" y="346"/>
                  </a:lnTo>
                  <a:lnTo>
                    <a:pt x="1869" y="0"/>
                  </a:lnTo>
                  <a:lnTo>
                    <a:pt x="1246" y="623"/>
                  </a:lnTo>
                  <a:lnTo>
                    <a:pt x="761" y="1383"/>
                  </a:lnTo>
                  <a:lnTo>
                    <a:pt x="346" y="2144"/>
                  </a:lnTo>
                  <a:lnTo>
                    <a:pt x="0" y="3044"/>
                  </a:lnTo>
                  <a:lnTo>
                    <a:pt x="2422" y="1522"/>
                  </a:lnTo>
                  <a:lnTo>
                    <a:pt x="2353" y="103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6" name="Freeform 3825">
              <a:extLst>
                <a:ext uri="{FF2B5EF4-FFF2-40B4-BE49-F238E27FC236}">
                  <a16:creationId xmlns:a16="http://schemas.microsoft.com/office/drawing/2014/main" id="{E12DF568-C912-BFE5-2407-E57F2004F0C9}"/>
                </a:ext>
              </a:extLst>
            </p:cNvPr>
            <p:cNvSpPr/>
            <p:nvPr/>
          </p:nvSpPr>
          <p:spPr>
            <a:xfrm>
              <a:off x="3244866" y="3577390"/>
              <a:ext cx="16971" cy="17964"/>
            </a:xfrm>
            <a:custGeom>
              <a:avLst/>
              <a:gdLst>
                <a:gd name="connsiteX0" fmla="*/ 7091 w 12743"/>
                <a:gd name="connsiteY0" fmla="*/ 5188 h 13488"/>
                <a:gd name="connsiteX1" fmla="*/ 7437 w 12743"/>
                <a:gd name="connsiteY1" fmla="*/ 5534 h 13488"/>
                <a:gd name="connsiteX2" fmla="*/ 7437 w 12743"/>
                <a:gd name="connsiteY2" fmla="*/ 5880 h 13488"/>
                <a:gd name="connsiteX3" fmla="*/ 7506 w 12743"/>
                <a:gd name="connsiteY3" fmla="*/ 6295 h 13488"/>
                <a:gd name="connsiteX4" fmla="*/ 7506 w 12743"/>
                <a:gd name="connsiteY4" fmla="*/ 6779 h 13488"/>
                <a:gd name="connsiteX5" fmla="*/ 5222 w 12743"/>
                <a:gd name="connsiteY5" fmla="*/ 8232 h 13488"/>
                <a:gd name="connsiteX6" fmla="*/ 5568 w 12743"/>
                <a:gd name="connsiteY6" fmla="*/ 7332 h 13488"/>
                <a:gd name="connsiteX7" fmla="*/ 5984 w 12743"/>
                <a:gd name="connsiteY7" fmla="*/ 6571 h 13488"/>
                <a:gd name="connsiteX8" fmla="*/ 6468 w 12743"/>
                <a:gd name="connsiteY8" fmla="*/ 5880 h 13488"/>
                <a:gd name="connsiteX9" fmla="*/ 7091 w 12743"/>
                <a:gd name="connsiteY9" fmla="*/ 5188 h 13488"/>
                <a:gd name="connsiteX10" fmla="*/ 7091 w 12743"/>
                <a:gd name="connsiteY10" fmla="*/ 0 h 13488"/>
                <a:gd name="connsiteX11" fmla="*/ 6953 w 12743"/>
                <a:gd name="connsiteY11" fmla="*/ 0 h 13488"/>
                <a:gd name="connsiteX12" fmla="*/ 3215 w 12743"/>
                <a:gd name="connsiteY12" fmla="*/ 1729 h 13488"/>
                <a:gd name="connsiteX13" fmla="*/ 2592 w 12743"/>
                <a:gd name="connsiteY13" fmla="*/ 2421 h 13488"/>
                <a:gd name="connsiteX14" fmla="*/ 2177 w 12743"/>
                <a:gd name="connsiteY14" fmla="*/ 2905 h 13488"/>
                <a:gd name="connsiteX15" fmla="*/ 1693 w 12743"/>
                <a:gd name="connsiteY15" fmla="*/ 3597 h 13488"/>
                <a:gd name="connsiteX16" fmla="*/ 1416 w 12743"/>
                <a:gd name="connsiteY16" fmla="*/ 4012 h 13488"/>
                <a:gd name="connsiteX17" fmla="*/ 1001 w 12743"/>
                <a:gd name="connsiteY17" fmla="*/ 4773 h 13488"/>
                <a:gd name="connsiteX18" fmla="*/ 654 w 12743"/>
                <a:gd name="connsiteY18" fmla="*/ 5603 h 13488"/>
                <a:gd name="connsiteX19" fmla="*/ 308 w 12743"/>
                <a:gd name="connsiteY19" fmla="*/ 6502 h 13488"/>
                <a:gd name="connsiteX20" fmla="*/ 1900 w 12743"/>
                <a:gd name="connsiteY20" fmla="*/ 12313 h 13488"/>
                <a:gd name="connsiteX21" fmla="*/ 5153 w 12743"/>
                <a:gd name="connsiteY21" fmla="*/ 13489 h 13488"/>
                <a:gd name="connsiteX22" fmla="*/ 7922 w 12743"/>
                <a:gd name="connsiteY22" fmla="*/ 12728 h 13488"/>
                <a:gd name="connsiteX23" fmla="*/ 10275 w 12743"/>
                <a:gd name="connsiteY23" fmla="*/ 11275 h 13488"/>
                <a:gd name="connsiteX24" fmla="*/ 12697 w 12743"/>
                <a:gd name="connsiteY24" fmla="*/ 6156 h 13488"/>
                <a:gd name="connsiteX25" fmla="*/ 12697 w 12743"/>
                <a:gd name="connsiteY25" fmla="*/ 6018 h 13488"/>
                <a:gd name="connsiteX26" fmla="*/ 12697 w 12743"/>
                <a:gd name="connsiteY26" fmla="*/ 6018 h 13488"/>
                <a:gd name="connsiteX27" fmla="*/ 12559 w 12743"/>
                <a:gd name="connsiteY27" fmla="*/ 4911 h 13488"/>
                <a:gd name="connsiteX28" fmla="*/ 11105 w 12743"/>
                <a:gd name="connsiteY28" fmla="*/ 2006 h 13488"/>
                <a:gd name="connsiteX29" fmla="*/ 10759 w 12743"/>
                <a:gd name="connsiteY29" fmla="*/ 1660 h 13488"/>
                <a:gd name="connsiteX30" fmla="*/ 7091 w 12743"/>
                <a:gd name="connsiteY30" fmla="*/ 138 h 13488"/>
                <a:gd name="connsiteX31" fmla="*/ 7091 w 12743"/>
                <a:gd name="connsiteY31" fmla="*/ 138 h 1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3" h="13488">
                  <a:moveTo>
                    <a:pt x="7091" y="5188"/>
                  </a:moveTo>
                  <a:lnTo>
                    <a:pt x="7437" y="5534"/>
                  </a:lnTo>
                  <a:lnTo>
                    <a:pt x="7437" y="5880"/>
                  </a:lnTo>
                  <a:cubicBezTo>
                    <a:pt x="7437" y="5880"/>
                    <a:pt x="7506" y="6295"/>
                    <a:pt x="7506" y="6295"/>
                  </a:cubicBezTo>
                  <a:lnTo>
                    <a:pt x="7506" y="6779"/>
                  </a:lnTo>
                  <a:cubicBezTo>
                    <a:pt x="7506" y="6779"/>
                    <a:pt x="5222" y="8232"/>
                    <a:pt x="5222" y="8232"/>
                  </a:cubicBezTo>
                  <a:lnTo>
                    <a:pt x="5568" y="7332"/>
                  </a:lnTo>
                  <a:lnTo>
                    <a:pt x="5984" y="6571"/>
                  </a:lnTo>
                  <a:lnTo>
                    <a:pt x="6468" y="5880"/>
                  </a:lnTo>
                  <a:lnTo>
                    <a:pt x="7091" y="5188"/>
                  </a:lnTo>
                  <a:moveTo>
                    <a:pt x="7091" y="0"/>
                  </a:moveTo>
                  <a:cubicBezTo>
                    <a:pt x="7091" y="0"/>
                    <a:pt x="7022" y="0"/>
                    <a:pt x="6953" y="0"/>
                  </a:cubicBezTo>
                  <a:cubicBezTo>
                    <a:pt x="5499" y="0"/>
                    <a:pt x="4184" y="692"/>
                    <a:pt x="3215" y="1729"/>
                  </a:cubicBezTo>
                  <a:lnTo>
                    <a:pt x="2592" y="2421"/>
                  </a:lnTo>
                  <a:cubicBezTo>
                    <a:pt x="2592" y="2421"/>
                    <a:pt x="2315" y="2767"/>
                    <a:pt x="2177" y="2905"/>
                  </a:cubicBezTo>
                  <a:lnTo>
                    <a:pt x="1693" y="3597"/>
                  </a:lnTo>
                  <a:cubicBezTo>
                    <a:pt x="1693" y="3597"/>
                    <a:pt x="1485" y="3874"/>
                    <a:pt x="1416" y="4012"/>
                  </a:cubicBezTo>
                  <a:lnTo>
                    <a:pt x="1001" y="4773"/>
                  </a:lnTo>
                  <a:cubicBezTo>
                    <a:pt x="1001" y="4773"/>
                    <a:pt x="724" y="5326"/>
                    <a:pt x="654" y="5603"/>
                  </a:cubicBezTo>
                  <a:lnTo>
                    <a:pt x="308" y="6502"/>
                  </a:lnTo>
                  <a:cubicBezTo>
                    <a:pt x="-453" y="8577"/>
                    <a:pt x="239" y="10929"/>
                    <a:pt x="1900" y="12313"/>
                  </a:cubicBezTo>
                  <a:cubicBezTo>
                    <a:pt x="2869" y="13074"/>
                    <a:pt x="3977" y="13489"/>
                    <a:pt x="5153" y="13489"/>
                  </a:cubicBezTo>
                  <a:cubicBezTo>
                    <a:pt x="6122" y="13489"/>
                    <a:pt x="7022" y="13212"/>
                    <a:pt x="7922" y="12728"/>
                  </a:cubicBezTo>
                  <a:lnTo>
                    <a:pt x="10275" y="11275"/>
                  </a:lnTo>
                  <a:cubicBezTo>
                    <a:pt x="12005" y="10169"/>
                    <a:pt x="12974" y="8162"/>
                    <a:pt x="12697" y="6156"/>
                  </a:cubicBezTo>
                  <a:lnTo>
                    <a:pt x="12697" y="6018"/>
                  </a:lnTo>
                  <a:cubicBezTo>
                    <a:pt x="12697" y="6018"/>
                    <a:pt x="12697" y="6018"/>
                    <a:pt x="12697" y="6018"/>
                  </a:cubicBezTo>
                  <a:cubicBezTo>
                    <a:pt x="12697" y="5672"/>
                    <a:pt x="12697" y="5257"/>
                    <a:pt x="12559" y="4911"/>
                  </a:cubicBezTo>
                  <a:cubicBezTo>
                    <a:pt x="12351" y="3943"/>
                    <a:pt x="11798" y="2767"/>
                    <a:pt x="11105" y="2006"/>
                  </a:cubicBezTo>
                  <a:lnTo>
                    <a:pt x="10759" y="1660"/>
                  </a:lnTo>
                  <a:cubicBezTo>
                    <a:pt x="9790" y="692"/>
                    <a:pt x="8475" y="138"/>
                    <a:pt x="7091" y="138"/>
                  </a:cubicBezTo>
                  <a:lnTo>
                    <a:pt x="7091"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7" name="Freeform 3826">
              <a:extLst>
                <a:ext uri="{FF2B5EF4-FFF2-40B4-BE49-F238E27FC236}">
                  <a16:creationId xmlns:a16="http://schemas.microsoft.com/office/drawing/2014/main" id="{D89D37E4-564E-42C5-0CA3-7F37EA0BA415}"/>
                </a:ext>
              </a:extLst>
            </p:cNvPr>
            <p:cNvSpPr/>
            <p:nvPr/>
          </p:nvSpPr>
          <p:spPr>
            <a:xfrm>
              <a:off x="3188036" y="3702683"/>
              <a:ext cx="4239" cy="5896"/>
            </a:xfrm>
            <a:custGeom>
              <a:avLst/>
              <a:gdLst>
                <a:gd name="connsiteX0" fmla="*/ 3184 w 3183"/>
                <a:gd name="connsiteY0" fmla="*/ 1660 h 4427"/>
                <a:gd name="connsiteX1" fmla="*/ 3184 w 3183"/>
                <a:gd name="connsiteY1" fmla="*/ 0 h 4427"/>
                <a:gd name="connsiteX2" fmla="*/ 1730 w 3183"/>
                <a:gd name="connsiteY2" fmla="*/ 277 h 4427"/>
                <a:gd name="connsiteX3" fmla="*/ 831 w 3183"/>
                <a:gd name="connsiteY3" fmla="*/ 1245 h 4427"/>
                <a:gd name="connsiteX4" fmla="*/ 346 w 3183"/>
                <a:gd name="connsiteY4" fmla="*/ 2629 h 4427"/>
                <a:gd name="connsiteX5" fmla="*/ 0 w 3183"/>
                <a:gd name="connsiteY5" fmla="*/ 4427 h 4427"/>
                <a:gd name="connsiteX6" fmla="*/ 1592 w 3183"/>
                <a:gd name="connsiteY6" fmla="*/ 3943 h 4427"/>
                <a:gd name="connsiteX7" fmla="*/ 2630 w 3183"/>
                <a:gd name="connsiteY7" fmla="*/ 2975 h 4427"/>
                <a:gd name="connsiteX8" fmla="*/ 3184 w 3183"/>
                <a:gd name="connsiteY8" fmla="*/ 1660 h 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3" h="4427">
                  <a:moveTo>
                    <a:pt x="3184" y="1660"/>
                  </a:moveTo>
                  <a:lnTo>
                    <a:pt x="3184" y="0"/>
                  </a:lnTo>
                  <a:lnTo>
                    <a:pt x="1730" y="277"/>
                  </a:lnTo>
                  <a:lnTo>
                    <a:pt x="831" y="1245"/>
                  </a:lnTo>
                  <a:lnTo>
                    <a:pt x="346" y="2629"/>
                  </a:lnTo>
                  <a:lnTo>
                    <a:pt x="0" y="4427"/>
                  </a:lnTo>
                  <a:lnTo>
                    <a:pt x="1592" y="3943"/>
                  </a:lnTo>
                  <a:lnTo>
                    <a:pt x="2630" y="2975"/>
                  </a:lnTo>
                  <a:lnTo>
                    <a:pt x="3184" y="166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8" name="Freeform 3827">
              <a:extLst>
                <a:ext uri="{FF2B5EF4-FFF2-40B4-BE49-F238E27FC236}">
                  <a16:creationId xmlns:a16="http://schemas.microsoft.com/office/drawing/2014/main" id="{0C85503E-FCDA-F9AD-83A7-57A5947D0AA7}"/>
                </a:ext>
              </a:extLst>
            </p:cNvPr>
            <p:cNvSpPr/>
            <p:nvPr/>
          </p:nvSpPr>
          <p:spPr>
            <a:xfrm>
              <a:off x="3181089" y="3695682"/>
              <a:ext cx="18006" cy="19807"/>
            </a:xfrm>
            <a:custGeom>
              <a:avLst/>
              <a:gdLst>
                <a:gd name="connsiteX0" fmla="*/ 8399 w 13520"/>
                <a:gd name="connsiteY0" fmla="*/ 5257 h 14872"/>
                <a:gd name="connsiteX1" fmla="*/ 8399 w 13520"/>
                <a:gd name="connsiteY1" fmla="*/ 6917 h 14872"/>
                <a:gd name="connsiteX2" fmla="*/ 7845 w 13520"/>
                <a:gd name="connsiteY2" fmla="*/ 8232 h 14872"/>
                <a:gd name="connsiteX3" fmla="*/ 6738 w 13520"/>
                <a:gd name="connsiteY3" fmla="*/ 9200 h 14872"/>
                <a:gd name="connsiteX4" fmla="*/ 5215 w 13520"/>
                <a:gd name="connsiteY4" fmla="*/ 9684 h 14872"/>
                <a:gd name="connsiteX5" fmla="*/ 5562 w 13520"/>
                <a:gd name="connsiteY5" fmla="*/ 7955 h 14872"/>
                <a:gd name="connsiteX6" fmla="*/ 6046 w 13520"/>
                <a:gd name="connsiteY6" fmla="*/ 6502 h 14872"/>
                <a:gd name="connsiteX7" fmla="*/ 6946 w 13520"/>
                <a:gd name="connsiteY7" fmla="*/ 5534 h 14872"/>
                <a:gd name="connsiteX8" fmla="*/ 8399 w 13520"/>
                <a:gd name="connsiteY8" fmla="*/ 5257 h 14872"/>
                <a:gd name="connsiteX9" fmla="*/ 8399 w 13520"/>
                <a:gd name="connsiteY9" fmla="*/ 69 h 14872"/>
                <a:gd name="connsiteX10" fmla="*/ 7500 w 13520"/>
                <a:gd name="connsiteY10" fmla="*/ 138 h 14872"/>
                <a:gd name="connsiteX11" fmla="*/ 6046 w 13520"/>
                <a:gd name="connsiteY11" fmla="*/ 415 h 14872"/>
                <a:gd name="connsiteX12" fmla="*/ 3139 w 13520"/>
                <a:gd name="connsiteY12" fmla="*/ 2006 h 14872"/>
                <a:gd name="connsiteX13" fmla="*/ 2239 w 13520"/>
                <a:gd name="connsiteY13" fmla="*/ 2974 h 14872"/>
                <a:gd name="connsiteX14" fmla="*/ 1132 w 13520"/>
                <a:gd name="connsiteY14" fmla="*/ 4773 h 14872"/>
                <a:gd name="connsiteX15" fmla="*/ 648 w 13520"/>
                <a:gd name="connsiteY15" fmla="*/ 6226 h 14872"/>
                <a:gd name="connsiteX16" fmla="*/ 440 w 13520"/>
                <a:gd name="connsiteY16" fmla="*/ 6986 h 14872"/>
                <a:gd name="connsiteX17" fmla="*/ 94 w 13520"/>
                <a:gd name="connsiteY17" fmla="*/ 8716 h 14872"/>
                <a:gd name="connsiteX18" fmla="*/ 1755 w 13520"/>
                <a:gd name="connsiteY18" fmla="*/ 13558 h 14872"/>
                <a:gd name="connsiteX19" fmla="*/ 5146 w 13520"/>
                <a:gd name="connsiteY19" fmla="*/ 14872 h 14872"/>
                <a:gd name="connsiteX20" fmla="*/ 6738 w 13520"/>
                <a:gd name="connsiteY20" fmla="*/ 14595 h 14872"/>
                <a:gd name="connsiteX21" fmla="*/ 8261 w 13520"/>
                <a:gd name="connsiteY21" fmla="*/ 14111 h 14872"/>
                <a:gd name="connsiteX22" fmla="*/ 10130 w 13520"/>
                <a:gd name="connsiteY22" fmla="*/ 13005 h 14872"/>
                <a:gd name="connsiteX23" fmla="*/ 11237 w 13520"/>
                <a:gd name="connsiteY23" fmla="*/ 12036 h 14872"/>
                <a:gd name="connsiteX24" fmla="*/ 12552 w 13520"/>
                <a:gd name="connsiteY24" fmla="*/ 10169 h 14872"/>
                <a:gd name="connsiteX25" fmla="*/ 13106 w 13520"/>
                <a:gd name="connsiteY25" fmla="*/ 8854 h 14872"/>
                <a:gd name="connsiteX26" fmla="*/ 13521 w 13520"/>
                <a:gd name="connsiteY26" fmla="*/ 6848 h 14872"/>
                <a:gd name="connsiteX27" fmla="*/ 13521 w 13520"/>
                <a:gd name="connsiteY27" fmla="*/ 5188 h 14872"/>
                <a:gd name="connsiteX28" fmla="*/ 11652 w 13520"/>
                <a:gd name="connsiteY28" fmla="*/ 1245 h 14872"/>
                <a:gd name="connsiteX29" fmla="*/ 8330 w 13520"/>
                <a:gd name="connsiteY29" fmla="*/ 0 h 14872"/>
                <a:gd name="connsiteX30" fmla="*/ 8330 w 13520"/>
                <a:gd name="connsiteY30" fmla="*/ 0 h 1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520" h="14872">
                  <a:moveTo>
                    <a:pt x="8399" y="5257"/>
                  </a:moveTo>
                  <a:lnTo>
                    <a:pt x="8399" y="6917"/>
                  </a:lnTo>
                  <a:lnTo>
                    <a:pt x="7845" y="8232"/>
                  </a:lnTo>
                  <a:lnTo>
                    <a:pt x="6738" y="9200"/>
                  </a:lnTo>
                  <a:lnTo>
                    <a:pt x="5215" y="9684"/>
                  </a:lnTo>
                  <a:lnTo>
                    <a:pt x="5562" y="7955"/>
                  </a:lnTo>
                  <a:lnTo>
                    <a:pt x="6046" y="6502"/>
                  </a:lnTo>
                  <a:lnTo>
                    <a:pt x="6946" y="5534"/>
                  </a:lnTo>
                  <a:lnTo>
                    <a:pt x="8399" y="5257"/>
                  </a:lnTo>
                  <a:moveTo>
                    <a:pt x="8399" y="69"/>
                  </a:moveTo>
                  <a:cubicBezTo>
                    <a:pt x="8399" y="69"/>
                    <a:pt x="7776" y="69"/>
                    <a:pt x="7500" y="138"/>
                  </a:cubicBezTo>
                  <a:lnTo>
                    <a:pt x="6046" y="415"/>
                  </a:lnTo>
                  <a:cubicBezTo>
                    <a:pt x="4939" y="623"/>
                    <a:pt x="3901" y="1176"/>
                    <a:pt x="3139" y="2006"/>
                  </a:cubicBezTo>
                  <a:lnTo>
                    <a:pt x="2239" y="2974"/>
                  </a:lnTo>
                  <a:cubicBezTo>
                    <a:pt x="1755" y="3528"/>
                    <a:pt x="1409" y="4081"/>
                    <a:pt x="1132" y="4773"/>
                  </a:cubicBezTo>
                  <a:lnTo>
                    <a:pt x="648" y="6226"/>
                  </a:lnTo>
                  <a:cubicBezTo>
                    <a:pt x="648" y="6226"/>
                    <a:pt x="509" y="6710"/>
                    <a:pt x="440" y="6986"/>
                  </a:cubicBezTo>
                  <a:lnTo>
                    <a:pt x="94" y="8716"/>
                  </a:lnTo>
                  <a:cubicBezTo>
                    <a:pt x="-252" y="10514"/>
                    <a:pt x="371" y="12382"/>
                    <a:pt x="1755" y="13558"/>
                  </a:cubicBezTo>
                  <a:cubicBezTo>
                    <a:pt x="2724" y="14388"/>
                    <a:pt x="3901" y="14872"/>
                    <a:pt x="5146" y="14872"/>
                  </a:cubicBezTo>
                  <a:cubicBezTo>
                    <a:pt x="5700" y="14872"/>
                    <a:pt x="6254" y="14803"/>
                    <a:pt x="6738" y="14595"/>
                  </a:cubicBezTo>
                  <a:lnTo>
                    <a:pt x="8261" y="14111"/>
                  </a:lnTo>
                  <a:cubicBezTo>
                    <a:pt x="8953" y="13904"/>
                    <a:pt x="9576" y="13489"/>
                    <a:pt x="10130" y="13005"/>
                  </a:cubicBezTo>
                  <a:lnTo>
                    <a:pt x="11237" y="12036"/>
                  </a:lnTo>
                  <a:cubicBezTo>
                    <a:pt x="11791" y="11552"/>
                    <a:pt x="12275" y="10860"/>
                    <a:pt x="12552" y="10169"/>
                  </a:cubicBezTo>
                  <a:lnTo>
                    <a:pt x="13106" y="8854"/>
                  </a:lnTo>
                  <a:cubicBezTo>
                    <a:pt x="13382" y="8232"/>
                    <a:pt x="13521" y="7540"/>
                    <a:pt x="13521" y="6848"/>
                  </a:cubicBezTo>
                  <a:lnTo>
                    <a:pt x="13521" y="5188"/>
                  </a:lnTo>
                  <a:cubicBezTo>
                    <a:pt x="13521" y="3666"/>
                    <a:pt x="12829" y="2214"/>
                    <a:pt x="11652" y="1245"/>
                  </a:cubicBezTo>
                  <a:cubicBezTo>
                    <a:pt x="10683" y="484"/>
                    <a:pt x="9507" y="0"/>
                    <a:pt x="8330" y="0"/>
                  </a:cubicBezTo>
                  <a:lnTo>
                    <a:pt x="833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29" name="Freeform 3828">
              <a:extLst>
                <a:ext uri="{FF2B5EF4-FFF2-40B4-BE49-F238E27FC236}">
                  <a16:creationId xmlns:a16="http://schemas.microsoft.com/office/drawing/2014/main" id="{B2F41713-EE15-78C7-8472-F1AE86DCAFA5}"/>
                </a:ext>
              </a:extLst>
            </p:cNvPr>
            <p:cNvSpPr/>
            <p:nvPr/>
          </p:nvSpPr>
          <p:spPr>
            <a:xfrm>
              <a:off x="2992804" y="3669241"/>
              <a:ext cx="13365" cy="9673"/>
            </a:xfrm>
            <a:custGeom>
              <a:avLst/>
              <a:gdLst>
                <a:gd name="connsiteX0" fmla="*/ 0 w 10035"/>
                <a:gd name="connsiteY0" fmla="*/ 7263 h 7263"/>
                <a:gd name="connsiteX1" fmla="*/ 1661 w 10035"/>
                <a:gd name="connsiteY1" fmla="*/ 7125 h 7263"/>
                <a:gd name="connsiteX2" fmla="*/ 5606 w 10035"/>
                <a:gd name="connsiteY2" fmla="*/ 7194 h 7263"/>
                <a:gd name="connsiteX3" fmla="*/ 6990 w 10035"/>
                <a:gd name="connsiteY3" fmla="*/ 6917 h 7263"/>
                <a:gd name="connsiteX4" fmla="*/ 8305 w 10035"/>
                <a:gd name="connsiteY4" fmla="*/ 5741 h 7263"/>
                <a:gd name="connsiteX5" fmla="*/ 9067 w 10035"/>
                <a:gd name="connsiteY5" fmla="*/ 3943 h 7263"/>
                <a:gd name="connsiteX6" fmla="*/ 10036 w 10035"/>
                <a:gd name="connsiteY6" fmla="*/ 0 h 7263"/>
                <a:gd name="connsiteX7" fmla="*/ 8721 w 10035"/>
                <a:gd name="connsiteY7" fmla="*/ 692 h 7263"/>
                <a:gd name="connsiteX8" fmla="*/ 7752 w 10035"/>
                <a:gd name="connsiteY8" fmla="*/ 1729 h 7263"/>
                <a:gd name="connsiteX9" fmla="*/ 6783 w 10035"/>
                <a:gd name="connsiteY9" fmla="*/ 2836 h 7263"/>
                <a:gd name="connsiteX10" fmla="*/ 5675 w 10035"/>
                <a:gd name="connsiteY10" fmla="*/ 4012 h 7263"/>
                <a:gd name="connsiteX11" fmla="*/ 4222 w 10035"/>
                <a:gd name="connsiteY11" fmla="*/ 4842 h 7263"/>
                <a:gd name="connsiteX12" fmla="*/ 1315 w 10035"/>
                <a:gd name="connsiteY12" fmla="*/ 6087 h 7263"/>
                <a:gd name="connsiteX13" fmla="*/ 0 w 10035"/>
                <a:gd name="connsiteY13" fmla="*/ 7263 h 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 h="7263">
                  <a:moveTo>
                    <a:pt x="0" y="7263"/>
                  </a:moveTo>
                  <a:lnTo>
                    <a:pt x="1661" y="7125"/>
                  </a:lnTo>
                  <a:lnTo>
                    <a:pt x="5606" y="7194"/>
                  </a:lnTo>
                  <a:lnTo>
                    <a:pt x="6990" y="6917"/>
                  </a:lnTo>
                  <a:lnTo>
                    <a:pt x="8305" y="5741"/>
                  </a:lnTo>
                  <a:lnTo>
                    <a:pt x="9067" y="3943"/>
                  </a:lnTo>
                  <a:lnTo>
                    <a:pt x="10036" y="0"/>
                  </a:lnTo>
                  <a:lnTo>
                    <a:pt x="8721" y="692"/>
                  </a:lnTo>
                  <a:lnTo>
                    <a:pt x="7752" y="1729"/>
                  </a:lnTo>
                  <a:lnTo>
                    <a:pt x="6783" y="2836"/>
                  </a:lnTo>
                  <a:lnTo>
                    <a:pt x="5675" y="4012"/>
                  </a:lnTo>
                  <a:lnTo>
                    <a:pt x="4222" y="4842"/>
                  </a:lnTo>
                  <a:lnTo>
                    <a:pt x="1315" y="6087"/>
                  </a:lnTo>
                  <a:lnTo>
                    <a:pt x="0" y="726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0" name="Freeform 3829">
              <a:extLst>
                <a:ext uri="{FF2B5EF4-FFF2-40B4-BE49-F238E27FC236}">
                  <a16:creationId xmlns:a16="http://schemas.microsoft.com/office/drawing/2014/main" id="{9A7D9732-36D3-2BF5-3928-2AF218172939}"/>
                </a:ext>
              </a:extLst>
            </p:cNvPr>
            <p:cNvSpPr/>
            <p:nvPr/>
          </p:nvSpPr>
          <p:spPr>
            <a:xfrm>
              <a:off x="2985965" y="3662240"/>
              <a:ext cx="27125" cy="23676"/>
            </a:xfrm>
            <a:custGeom>
              <a:avLst/>
              <a:gdLst>
                <a:gd name="connsiteX0" fmla="*/ 15171 w 20367"/>
                <a:gd name="connsiteY0" fmla="*/ 5257 h 17777"/>
                <a:gd name="connsiteX1" fmla="*/ 14202 w 20367"/>
                <a:gd name="connsiteY1" fmla="*/ 9200 h 17777"/>
                <a:gd name="connsiteX2" fmla="*/ 13440 w 20367"/>
                <a:gd name="connsiteY2" fmla="*/ 10929 h 17777"/>
                <a:gd name="connsiteX3" fmla="*/ 12125 w 20367"/>
                <a:gd name="connsiteY3" fmla="*/ 12175 h 17777"/>
                <a:gd name="connsiteX4" fmla="*/ 10741 w 20367"/>
                <a:gd name="connsiteY4" fmla="*/ 12451 h 17777"/>
                <a:gd name="connsiteX5" fmla="*/ 6796 w 20367"/>
                <a:gd name="connsiteY5" fmla="*/ 12451 h 17777"/>
                <a:gd name="connsiteX6" fmla="*/ 5135 w 20367"/>
                <a:gd name="connsiteY6" fmla="*/ 12520 h 17777"/>
                <a:gd name="connsiteX7" fmla="*/ 6450 w 20367"/>
                <a:gd name="connsiteY7" fmla="*/ 11344 h 17777"/>
                <a:gd name="connsiteX8" fmla="*/ 9357 w 20367"/>
                <a:gd name="connsiteY8" fmla="*/ 10099 h 17777"/>
                <a:gd name="connsiteX9" fmla="*/ 10810 w 20367"/>
                <a:gd name="connsiteY9" fmla="*/ 9269 h 17777"/>
                <a:gd name="connsiteX10" fmla="*/ 11918 w 20367"/>
                <a:gd name="connsiteY10" fmla="*/ 8162 h 17777"/>
                <a:gd name="connsiteX11" fmla="*/ 12887 w 20367"/>
                <a:gd name="connsiteY11" fmla="*/ 6987 h 17777"/>
                <a:gd name="connsiteX12" fmla="*/ 13925 w 20367"/>
                <a:gd name="connsiteY12" fmla="*/ 5949 h 17777"/>
                <a:gd name="connsiteX13" fmla="*/ 15240 w 20367"/>
                <a:gd name="connsiteY13" fmla="*/ 5257 h 17777"/>
                <a:gd name="connsiteX14" fmla="*/ 15240 w 20367"/>
                <a:gd name="connsiteY14" fmla="*/ 69 h 17777"/>
                <a:gd name="connsiteX15" fmla="*/ 12748 w 20367"/>
                <a:gd name="connsiteY15" fmla="*/ 692 h 17777"/>
                <a:gd name="connsiteX16" fmla="*/ 11433 w 20367"/>
                <a:gd name="connsiteY16" fmla="*/ 1384 h 17777"/>
                <a:gd name="connsiteX17" fmla="*/ 10257 w 20367"/>
                <a:gd name="connsiteY17" fmla="*/ 2283 h 17777"/>
                <a:gd name="connsiteX18" fmla="*/ 9218 w 20367"/>
                <a:gd name="connsiteY18" fmla="*/ 3320 h 17777"/>
                <a:gd name="connsiteX19" fmla="*/ 8872 w 20367"/>
                <a:gd name="connsiteY19" fmla="*/ 3735 h 17777"/>
                <a:gd name="connsiteX20" fmla="*/ 8111 w 20367"/>
                <a:gd name="connsiteY20" fmla="*/ 4704 h 17777"/>
                <a:gd name="connsiteX21" fmla="*/ 7627 w 20367"/>
                <a:gd name="connsiteY21" fmla="*/ 5188 h 17777"/>
                <a:gd name="connsiteX22" fmla="*/ 7004 w 20367"/>
                <a:gd name="connsiteY22" fmla="*/ 5534 h 17777"/>
                <a:gd name="connsiteX23" fmla="*/ 4443 w 20367"/>
                <a:gd name="connsiteY23" fmla="*/ 6641 h 17777"/>
                <a:gd name="connsiteX24" fmla="*/ 3059 w 20367"/>
                <a:gd name="connsiteY24" fmla="*/ 7540 h 17777"/>
                <a:gd name="connsiteX25" fmla="*/ 1744 w 20367"/>
                <a:gd name="connsiteY25" fmla="*/ 8716 h 17777"/>
                <a:gd name="connsiteX26" fmla="*/ 429 w 20367"/>
                <a:gd name="connsiteY26" fmla="*/ 14665 h 17777"/>
                <a:gd name="connsiteX27" fmla="*/ 5204 w 20367"/>
                <a:gd name="connsiteY27" fmla="*/ 17778 h 17777"/>
                <a:gd name="connsiteX28" fmla="*/ 5689 w 20367"/>
                <a:gd name="connsiteY28" fmla="*/ 17778 h 17777"/>
                <a:gd name="connsiteX29" fmla="*/ 7073 w 20367"/>
                <a:gd name="connsiteY29" fmla="*/ 17639 h 17777"/>
                <a:gd name="connsiteX30" fmla="*/ 10741 w 20367"/>
                <a:gd name="connsiteY30" fmla="*/ 17639 h 17777"/>
                <a:gd name="connsiteX31" fmla="*/ 10810 w 20367"/>
                <a:gd name="connsiteY31" fmla="*/ 17639 h 17777"/>
                <a:gd name="connsiteX32" fmla="*/ 11848 w 20367"/>
                <a:gd name="connsiteY32" fmla="*/ 17501 h 17777"/>
                <a:gd name="connsiteX33" fmla="*/ 13233 w 20367"/>
                <a:gd name="connsiteY33" fmla="*/ 17224 h 17777"/>
                <a:gd name="connsiteX34" fmla="*/ 15655 w 20367"/>
                <a:gd name="connsiteY34" fmla="*/ 15979 h 17777"/>
                <a:gd name="connsiteX35" fmla="*/ 16970 w 20367"/>
                <a:gd name="connsiteY35" fmla="*/ 14734 h 17777"/>
                <a:gd name="connsiteX36" fmla="*/ 18216 w 20367"/>
                <a:gd name="connsiteY36" fmla="*/ 13005 h 17777"/>
                <a:gd name="connsiteX37" fmla="*/ 18977 w 20367"/>
                <a:gd name="connsiteY37" fmla="*/ 11275 h 17777"/>
                <a:gd name="connsiteX38" fmla="*/ 19254 w 20367"/>
                <a:gd name="connsiteY38" fmla="*/ 10376 h 17777"/>
                <a:gd name="connsiteX39" fmla="*/ 20223 w 20367"/>
                <a:gd name="connsiteY39" fmla="*/ 6433 h 17777"/>
                <a:gd name="connsiteX40" fmla="*/ 18354 w 20367"/>
                <a:gd name="connsiteY40" fmla="*/ 1107 h 17777"/>
                <a:gd name="connsiteX41" fmla="*/ 15171 w 20367"/>
                <a:gd name="connsiteY41" fmla="*/ 0 h 17777"/>
                <a:gd name="connsiteX42" fmla="*/ 15171 w 20367"/>
                <a:gd name="connsiteY42" fmla="*/ 0 h 1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367" h="17777">
                  <a:moveTo>
                    <a:pt x="15171" y="5257"/>
                  </a:moveTo>
                  <a:lnTo>
                    <a:pt x="14202" y="9200"/>
                  </a:lnTo>
                  <a:lnTo>
                    <a:pt x="13440" y="10929"/>
                  </a:lnTo>
                  <a:lnTo>
                    <a:pt x="12125" y="12175"/>
                  </a:lnTo>
                  <a:lnTo>
                    <a:pt x="10741" y="12451"/>
                  </a:lnTo>
                  <a:lnTo>
                    <a:pt x="6796" y="12451"/>
                  </a:lnTo>
                  <a:cubicBezTo>
                    <a:pt x="6796" y="12451"/>
                    <a:pt x="5135" y="12520"/>
                    <a:pt x="5135" y="12520"/>
                  </a:cubicBezTo>
                  <a:lnTo>
                    <a:pt x="6450" y="11344"/>
                  </a:lnTo>
                  <a:lnTo>
                    <a:pt x="9357" y="10099"/>
                  </a:lnTo>
                  <a:lnTo>
                    <a:pt x="10810" y="9269"/>
                  </a:lnTo>
                  <a:lnTo>
                    <a:pt x="11918" y="8162"/>
                  </a:lnTo>
                  <a:lnTo>
                    <a:pt x="12887" y="6987"/>
                  </a:lnTo>
                  <a:lnTo>
                    <a:pt x="13925" y="5949"/>
                  </a:lnTo>
                  <a:lnTo>
                    <a:pt x="15240" y="5257"/>
                  </a:lnTo>
                  <a:moveTo>
                    <a:pt x="15240" y="69"/>
                  </a:moveTo>
                  <a:cubicBezTo>
                    <a:pt x="14409" y="69"/>
                    <a:pt x="13579" y="277"/>
                    <a:pt x="12748" y="692"/>
                  </a:cubicBezTo>
                  <a:lnTo>
                    <a:pt x="11433" y="1384"/>
                  </a:lnTo>
                  <a:cubicBezTo>
                    <a:pt x="11018" y="1591"/>
                    <a:pt x="10603" y="1937"/>
                    <a:pt x="10257" y="2283"/>
                  </a:cubicBezTo>
                  <a:lnTo>
                    <a:pt x="9218" y="3320"/>
                  </a:lnTo>
                  <a:cubicBezTo>
                    <a:pt x="9218" y="3320"/>
                    <a:pt x="8942" y="3597"/>
                    <a:pt x="8872" y="3735"/>
                  </a:cubicBezTo>
                  <a:lnTo>
                    <a:pt x="8111" y="4704"/>
                  </a:lnTo>
                  <a:lnTo>
                    <a:pt x="7627" y="5188"/>
                  </a:lnTo>
                  <a:lnTo>
                    <a:pt x="7004" y="5534"/>
                  </a:lnTo>
                  <a:lnTo>
                    <a:pt x="4443" y="6641"/>
                  </a:lnTo>
                  <a:cubicBezTo>
                    <a:pt x="3958" y="6848"/>
                    <a:pt x="3474" y="7125"/>
                    <a:pt x="3059" y="7540"/>
                  </a:cubicBezTo>
                  <a:lnTo>
                    <a:pt x="1744" y="8716"/>
                  </a:lnTo>
                  <a:cubicBezTo>
                    <a:pt x="83" y="10169"/>
                    <a:pt x="-471" y="12590"/>
                    <a:pt x="429" y="14665"/>
                  </a:cubicBezTo>
                  <a:cubicBezTo>
                    <a:pt x="1259" y="16602"/>
                    <a:pt x="3128" y="17778"/>
                    <a:pt x="5204" y="17778"/>
                  </a:cubicBezTo>
                  <a:cubicBezTo>
                    <a:pt x="5343" y="17778"/>
                    <a:pt x="5481" y="17778"/>
                    <a:pt x="5689" y="17778"/>
                  </a:cubicBezTo>
                  <a:lnTo>
                    <a:pt x="7073" y="17639"/>
                  </a:lnTo>
                  <a:lnTo>
                    <a:pt x="10741" y="17639"/>
                  </a:lnTo>
                  <a:cubicBezTo>
                    <a:pt x="10741" y="17639"/>
                    <a:pt x="10741" y="17639"/>
                    <a:pt x="10810" y="17639"/>
                  </a:cubicBezTo>
                  <a:cubicBezTo>
                    <a:pt x="11156" y="17639"/>
                    <a:pt x="11502" y="17639"/>
                    <a:pt x="11848" y="17501"/>
                  </a:cubicBezTo>
                  <a:lnTo>
                    <a:pt x="13233" y="17224"/>
                  </a:lnTo>
                  <a:cubicBezTo>
                    <a:pt x="14132" y="17017"/>
                    <a:pt x="14963" y="16602"/>
                    <a:pt x="15655" y="15979"/>
                  </a:cubicBezTo>
                  <a:lnTo>
                    <a:pt x="16970" y="14734"/>
                  </a:lnTo>
                  <a:cubicBezTo>
                    <a:pt x="17454" y="14250"/>
                    <a:pt x="17939" y="13696"/>
                    <a:pt x="18216" y="13005"/>
                  </a:cubicBezTo>
                  <a:lnTo>
                    <a:pt x="18977" y="11275"/>
                  </a:lnTo>
                  <a:cubicBezTo>
                    <a:pt x="18977" y="11275"/>
                    <a:pt x="19185" y="10722"/>
                    <a:pt x="19254" y="10376"/>
                  </a:cubicBezTo>
                  <a:lnTo>
                    <a:pt x="20223" y="6433"/>
                  </a:lnTo>
                  <a:cubicBezTo>
                    <a:pt x="20707" y="4427"/>
                    <a:pt x="19946" y="2352"/>
                    <a:pt x="18354" y="1107"/>
                  </a:cubicBezTo>
                  <a:cubicBezTo>
                    <a:pt x="17454" y="415"/>
                    <a:pt x="16278" y="0"/>
                    <a:pt x="15171" y="0"/>
                  </a:cubicBezTo>
                  <a:lnTo>
                    <a:pt x="1517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1" name="Freeform 3830">
              <a:extLst>
                <a:ext uri="{FF2B5EF4-FFF2-40B4-BE49-F238E27FC236}">
                  <a16:creationId xmlns:a16="http://schemas.microsoft.com/office/drawing/2014/main" id="{F1610CD8-4744-09BA-C8A2-975F56CBE172}"/>
                </a:ext>
              </a:extLst>
            </p:cNvPr>
            <p:cNvSpPr/>
            <p:nvPr/>
          </p:nvSpPr>
          <p:spPr>
            <a:xfrm>
              <a:off x="3254772" y="3508756"/>
              <a:ext cx="77060" cy="34915"/>
            </a:xfrm>
            <a:custGeom>
              <a:avLst/>
              <a:gdLst>
                <a:gd name="connsiteX0" fmla="*/ 57860 w 57860"/>
                <a:gd name="connsiteY0" fmla="*/ 24003 h 26216"/>
                <a:gd name="connsiteX1" fmla="*/ 53708 w 57860"/>
                <a:gd name="connsiteY1" fmla="*/ 18331 h 26216"/>
                <a:gd name="connsiteX2" fmla="*/ 46717 w 57860"/>
                <a:gd name="connsiteY2" fmla="*/ 13350 h 26216"/>
                <a:gd name="connsiteX3" fmla="*/ 32183 w 57860"/>
                <a:gd name="connsiteY3" fmla="*/ 6295 h 26216"/>
                <a:gd name="connsiteX4" fmla="*/ 28030 w 57860"/>
                <a:gd name="connsiteY4" fmla="*/ 4704 h 26216"/>
                <a:gd name="connsiteX5" fmla="*/ 7544 w 57860"/>
                <a:gd name="connsiteY5" fmla="*/ 0 h 26216"/>
                <a:gd name="connsiteX6" fmla="*/ 3807 w 57860"/>
                <a:gd name="connsiteY6" fmla="*/ 0 h 26216"/>
                <a:gd name="connsiteX7" fmla="*/ 0 w 57860"/>
                <a:gd name="connsiteY7" fmla="*/ 1453 h 26216"/>
                <a:gd name="connsiteX8" fmla="*/ 2422 w 57860"/>
                <a:gd name="connsiteY8" fmla="*/ 4358 h 26216"/>
                <a:gd name="connsiteX9" fmla="*/ 6575 w 57860"/>
                <a:gd name="connsiteY9" fmla="*/ 6295 h 26216"/>
                <a:gd name="connsiteX10" fmla="*/ 11074 w 57860"/>
                <a:gd name="connsiteY10" fmla="*/ 7955 h 26216"/>
                <a:gd name="connsiteX11" fmla="*/ 14673 w 57860"/>
                <a:gd name="connsiteY11" fmla="*/ 10099 h 26216"/>
                <a:gd name="connsiteX12" fmla="*/ 15918 w 57860"/>
                <a:gd name="connsiteY12" fmla="*/ 11552 h 26216"/>
                <a:gd name="connsiteX13" fmla="*/ 17926 w 57860"/>
                <a:gd name="connsiteY13" fmla="*/ 14803 h 26216"/>
                <a:gd name="connsiteX14" fmla="*/ 19102 w 57860"/>
                <a:gd name="connsiteY14" fmla="*/ 16187 h 26216"/>
                <a:gd name="connsiteX15" fmla="*/ 20902 w 57860"/>
                <a:gd name="connsiteY15" fmla="*/ 17501 h 26216"/>
                <a:gd name="connsiteX16" fmla="*/ 34259 w 57860"/>
                <a:gd name="connsiteY16" fmla="*/ 22896 h 26216"/>
                <a:gd name="connsiteX17" fmla="*/ 42911 w 57860"/>
                <a:gd name="connsiteY17" fmla="*/ 25318 h 26216"/>
                <a:gd name="connsiteX18" fmla="*/ 51493 w 57860"/>
                <a:gd name="connsiteY18" fmla="*/ 26217 h 26216"/>
                <a:gd name="connsiteX19" fmla="*/ 57860 w 57860"/>
                <a:gd name="connsiteY19" fmla="*/ 24003 h 2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860" h="26216">
                  <a:moveTo>
                    <a:pt x="57860" y="24003"/>
                  </a:moveTo>
                  <a:lnTo>
                    <a:pt x="53708" y="18331"/>
                  </a:lnTo>
                  <a:lnTo>
                    <a:pt x="46717" y="13350"/>
                  </a:lnTo>
                  <a:lnTo>
                    <a:pt x="32183" y="6295"/>
                  </a:lnTo>
                  <a:lnTo>
                    <a:pt x="28030" y="4704"/>
                  </a:lnTo>
                  <a:lnTo>
                    <a:pt x="7544" y="0"/>
                  </a:lnTo>
                  <a:lnTo>
                    <a:pt x="3807" y="0"/>
                  </a:lnTo>
                  <a:lnTo>
                    <a:pt x="0" y="1453"/>
                  </a:lnTo>
                  <a:lnTo>
                    <a:pt x="2422" y="4358"/>
                  </a:lnTo>
                  <a:lnTo>
                    <a:pt x="6575" y="6295"/>
                  </a:lnTo>
                  <a:lnTo>
                    <a:pt x="11074" y="7955"/>
                  </a:lnTo>
                  <a:lnTo>
                    <a:pt x="14673" y="10099"/>
                  </a:lnTo>
                  <a:lnTo>
                    <a:pt x="15918" y="11552"/>
                  </a:lnTo>
                  <a:lnTo>
                    <a:pt x="17926" y="14803"/>
                  </a:lnTo>
                  <a:lnTo>
                    <a:pt x="19102" y="16187"/>
                  </a:lnTo>
                  <a:lnTo>
                    <a:pt x="20902" y="17501"/>
                  </a:lnTo>
                  <a:lnTo>
                    <a:pt x="34259" y="22896"/>
                  </a:lnTo>
                  <a:lnTo>
                    <a:pt x="42911" y="25318"/>
                  </a:lnTo>
                  <a:lnTo>
                    <a:pt x="51493" y="26217"/>
                  </a:lnTo>
                  <a:lnTo>
                    <a:pt x="57860" y="2400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2" name="Freeform 3831">
              <a:extLst>
                <a:ext uri="{FF2B5EF4-FFF2-40B4-BE49-F238E27FC236}">
                  <a16:creationId xmlns:a16="http://schemas.microsoft.com/office/drawing/2014/main" id="{C441DFFB-6469-4C02-4E70-9AFB89FF911E}"/>
                </a:ext>
              </a:extLst>
            </p:cNvPr>
            <p:cNvSpPr/>
            <p:nvPr/>
          </p:nvSpPr>
          <p:spPr>
            <a:xfrm>
              <a:off x="3247648" y="3501569"/>
              <a:ext cx="91130" cy="48826"/>
            </a:xfrm>
            <a:custGeom>
              <a:avLst/>
              <a:gdLst>
                <a:gd name="connsiteX0" fmla="*/ 12893 w 68425"/>
                <a:gd name="connsiteY0" fmla="*/ 5396 h 36661"/>
                <a:gd name="connsiteX1" fmla="*/ 33310 w 68425"/>
                <a:gd name="connsiteY1" fmla="*/ 10169 h 36661"/>
                <a:gd name="connsiteX2" fmla="*/ 37463 w 68425"/>
                <a:gd name="connsiteY2" fmla="*/ 11760 h 36661"/>
                <a:gd name="connsiteX3" fmla="*/ 51997 w 68425"/>
                <a:gd name="connsiteY3" fmla="*/ 18815 h 36661"/>
                <a:gd name="connsiteX4" fmla="*/ 58918 w 68425"/>
                <a:gd name="connsiteY4" fmla="*/ 23726 h 36661"/>
                <a:gd name="connsiteX5" fmla="*/ 63140 w 68425"/>
                <a:gd name="connsiteY5" fmla="*/ 29399 h 36661"/>
                <a:gd name="connsiteX6" fmla="*/ 56703 w 68425"/>
                <a:gd name="connsiteY6" fmla="*/ 31612 h 36661"/>
                <a:gd name="connsiteX7" fmla="*/ 48121 w 68425"/>
                <a:gd name="connsiteY7" fmla="*/ 30782 h 36661"/>
                <a:gd name="connsiteX8" fmla="*/ 39470 w 68425"/>
                <a:gd name="connsiteY8" fmla="*/ 28361 h 36661"/>
                <a:gd name="connsiteX9" fmla="*/ 26112 w 68425"/>
                <a:gd name="connsiteY9" fmla="*/ 22896 h 36661"/>
                <a:gd name="connsiteX10" fmla="*/ 24243 w 68425"/>
                <a:gd name="connsiteY10" fmla="*/ 21651 h 36661"/>
                <a:gd name="connsiteX11" fmla="*/ 23067 w 68425"/>
                <a:gd name="connsiteY11" fmla="*/ 20268 h 36661"/>
                <a:gd name="connsiteX12" fmla="*/ 21129 w 68425"/>
                <a:gd name="connsiteY12" fmla="*/ 17017 h 36661"/>
                <a:gd name="connsiteX13" fmla="*/ 19883 w 68425"/>
                <a:gd name="connsiteY13" fmla="*/ 15564 h 36661"/>
                <a:gd name="connsiteX14" fmla="*/ 16215 w 68425"/>
                <a:gd name="connsiteY14" fmla="*/ 13420 h 36661"/>
                <a:gd name="connsiteX15" fmla="*/ 11716 w 68425"/>
                <a:gd name="connsiteY15" fmla="*/ 11760 h 36661"/>
                <a:gd name="connsiteX16" fmla="*/ 7633 w 68425"/>
                <a:gd name="connsiteY16" fmla="*/ 9823 h 36661"/>
                <a:gd name="connsiteX17" fmla="*/ 5210 w 68425"/>
                <a:gd name="connsiteY17" fmla="*/ 6917 h 36661"/>
                <a:gd name="connsiteX18" fmla="*/ 9017 w 68425"/>
                <a:gd name="connsiteY18" fmla="*/ 5465 h 36661"/>
                <a:gd name="connsiteX19" fmla="*/ 12754 w 68425"/>
                <a:gd name="connsiteY19" fmla="*/ 5465 h 36661"/>
                <a:gd name="connsiteX20" fmla="*/ 12754 w 68425"/>
                <a:gd name="connsiteY20" fmla="*/ 277 h 36661"/>
                <a:gd name="connsiteX21" fmla="*/ 9017 w 68425"/>
                <a:gd name="connsiteY21" fmla="*/ 277 h 36661"/>
                <a:gd name="connsiteX22" fmla="*/ 7148 w 68425"/>
                <a:gd name="connsiteY22" fmla="*/ 623 h 36661"/>
                <a:gd name="connsiteX23" fmla="*/ 3342 w 68425"/>
                <a:gd name="connsiteY23" fmla="*/ 2075 h 36661"/>
                <a:gd name="connsiteX24" fmla="*/ 158 w 68425"/>
                <a:gd name="connsiteY24" fmla="*/ 5603 h 36661"/>
                <a:gd name="connsiteX25" fmla="*/ 1265 w 68425"/>
                <a:gd name="connsiteY25" fmla="*/ 10238 h 36661"/>
                <a:gd name="connsiteX26" fmla="*/ 3688 w 68425"/>
                <a:gd name="connsiteY26" fmla="*/ 13143 h 36661"/>
                <a:gd name="connsiteX27" fmla="*/ 5418 w 68425"/>
                <a:gd name="connsiteY27" fmla="*/ 14457 h 36661"/>
                <a:gd name="connsiteX28" fmla="*/ 9501 w 68425"/>
                <a:gd name="connsiteY28" fmla="*/ 16394 h 36661"/>
                <a:gd name="connsiteX29" fmla="*/ 9917 w 68425"/>
                <a:gd name="connsiteY29" fmla="*/ 16533 h 36661"/>
                <a:gd name="connsiteX30" fmla="*/ 14000 w 68425"/>
                <a:gd name="connsiteY30" fmla="*/ 18054 h 36661"/>
                <a:gd name="connsiteX31" fmla="*/ 16492 w 68425"/>
                <a:gd name="connsiteY31" fmla="*/ 19507 h 36661"/>
                <a:gd name="connsiteX32" fmla="*/ 16907 w 68425"/>
                <a:gd name="connsiteY32" fmla="*/ 19991 h 36661"/>
                <a:gd name="connsiteX33" fmla="*/ 18637 w 68425"/>
                <a:gd name="connsiteY33" fmla="*/ 22827 h 36661"/>
                <a:gd name="connsiteX34" fmla="*/ 19122 w 68425"/>
                <a:gd name="connsiteY34" fmla="*/ 23519 h 36661"/>
                <a:gd name="connsiteX35" fmla="*/ 20298 w 68425"/>
                <a:gd name="connsiteY35" fmla="*/ 24902 h 36661"/>
                <a:gd name="connsiteX36" fmla="*/ 21337 w 68425"/>
                <a:gd name="connsiteY36" fmla="*/ 25802 h 36661"/>
                <a:gd name="connsiteX37" fmla="*/ 23205 w 68425"/>
                <a:gd name="connsiteY37" fmla="*/ 27047 h 36661"/>
                <a:gd name="connsiteX38" fmla="*/ 24174 w 68425"/>
                <a:gd name="connsiteY38" fmla="*/ 27600 h 36661"/>
                <a:gd name="connsiteX39" fmla="*/ 37532 w 68425"/>
                <a:gd name="connsiteY39" fmla="*/ 33065 h 36661"/>
                <a:gd name="connsiteX40" fmla="*/ 38085 w 68425"/>
                <a:gd name="connsiteY40" fmla="*/ 33272 h 36661"/>
                <a:gd name="connsiteX41" fmla="*/ 46737 w 68425"/>
                <a:gd name="connsiteY41" fmla="*/ 35694 h 36661"/>
                <a:gd name="connsiteX42" fmla="*/ 47637 w 68425"/>
                <a:gd name="connsiteY42" fmla="*/ 35832 h 36661"/>
                <a:gd name="connsiteX43" fmla="*/ 56219 w 68425"/>
                <a:gd name="connsiteY43" fmla="*/ 36662 h 36661"/>
                <a:gd name="connsiteX44" fmla="*/ 56773 w 68425"/>
                <a:gd name="connsiteY44" fmla="*/ 36662 h 36661"/>
                <a:gd name="connsiteX45" fmla="*/ 58503 w 68425"/>
                <a:gd name="connsiteY45" fmla="*/ 36385 h 36661"/>
                <a:gd name="connsiteX46" fmla="*/ 64939 w 68425"/>
                <a:gd name="connsiteY46" fmla="*/ 34172 h 36661"/>
                <a:gd name="connsiteX47" fmla="*/ 68192 w 68425"/>
                <a:gd name="connsiteY47" fmla="*/ 30782 h 36661"/>
                <a:gd name="connsiteX48" fmla="*/ 67431 w 68425"/>
                <a:gd name="connsiteY48" fmla="*/ 26148 h 36661"/>
                <a:gd name="connsiteX49" fmla="*/ 63209 w 68425"/>
                <a:gd name="connsiteY49" fmla="*/ 20475 h 36661"/>
                <a:gd name="connsiteX50" fmla="*/ 62033 w 68425"/>
                <a:gd name="connsiteY50" fmla="*/ 19299 h 36661"/>
                <a:gd name="connsiteX51" fmla="*/ 55112 w 68425"/>
                <a:gd name="connsiteY51" fmla="*/ 14388 h 36661"/>
                <a:gd name="connsiteX52" fmla="*/ 54350 w 68425"/>
                <a:gd name="connsiteY52" fmla="*/ 13973 h 36661"/>
                <a:gd name="connsiteX53" fmla="*/ 39816 w 68425"/>
                <a:gd name="connsiteY53" fmla="*/ 6917 h 36661"/>
                <a:gd name="connsiteX54" fmla="*/ 39400 w 68425"/>
                <a:gd name="connsiteY54" fmla="*/ 6710 h 36661"/>
                <a:gd name="connsiteX55" fmla="*/ 35248 w 68425"/>
                <a:gd name="connsiteY55" fmla="*/ 5119 h 36661"/>
                <a:gd name="connsiteX56" fmla="*/ 34556 w 68425"/>
                <a:gd name="connsiteY56" fmla="*/ 4911 h 36661"/>
                <a:gd name="connsiteX57" fmla="*/ 14139 w 68425"/>
                <a:gd name="connsiteY57" fmla="*/ 138 h 36661"/>
                <a:gd name="connsiteX58" fmla="*/ 12962 w 68425"/>
                <a:gd name="connsiteY58" fmla="*/ 0 h 36661"/>
                <a:gd name="connsiteX59" fmla="*/ 12962 w 68425"/>
                <a:gd name="connsiteY59" fmla="*/ 0 h 3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425" h="36661">
                  <a:moveTo>
                    <a:pt x="12893" y="5396"/>
                  </a:moveTo>
                  <a:lnTo>
                    <a:pt x="33310" y="10169"/>
                  </a:lnTo>
                  <a:lnTo>
                    <a:pt x="37463" y="11760"/>
                  </a:lnTo>
                  <a:lnTo>
                    <a:pt x="51997" y="18815"/>
                  </a:lnTo>
                  <a:lnTo>
                    <a:pt x="58918" y="23726"/>
                  </a:lnTo>
                  <a:lnTo>
                    <a:pt x="63140" y="29399"/>
                  </a:lnTo>
                  <a:lnTo>
                    <a:pt x="56703" y="31612"/>
                  </a:lnTo>
                  <a:lnTo>
                    <a:pt x="48121" y="30782"/>
                  </a:lnTo>
                  <a:lnTo>
                    <a:pt x="39470" y="28361"/>
                  </a:lnTo>
                  <a:lnTo>
                    <a:pt x="26112" y="22896"/>
                  </a:lnTo>
                  <a:lnTo>
                    <a:pt x="24243" y="21651"/>
                  </a:lnTo>
                  <a:lnTo>
                    <a:pt x="23067" y="20268"/>
                  </a:lnTo>
                  <a:lnTo>
                    <a:pt x="21129" y="17017"/>
                  </a:lnTo>
                  <a:lnTo>
                    <a:pt x="19883" y="15564"/>
                  </a:lnTo>
                  <a:lnTo>
                    <a:pt x="16215" y="13420"/>
                  </a:lnTo>
                  <a:lnTo>
                    <a:pt x="11716" y="11760"/>
                  </a:lnTo>
                  <a:lnTo>
                    <a:pt x="7633" y="9823"/>
                  </a:lnTo>
                  <a:lnTo>
                    <a:pt x="5210" y="6917"/>
                  </a:lnTo>
                  <a:lnTo>
                    <a:pt x="9017" y="5465"/>
                  </a:lnTo>
                  <a:lnTo>
                    <a:pt x="12754" y="5465"/>
                  </a:lnTo>
                  <a:moveTo>
                    <a:pt x="12754" y="277"/>
                  </a:moveTo>
                  <a:lnTo>
                    <a:pt x="9017" y="277"/>
                  </a:lnTo>
                  <a:cubicBezTo>
                    <a:pt x="8394" y="277"/>
                    <a:pt x="7771" y="415"/>
                    <a:pt x="7148" y="623"/>
                  </a:cubicBezTo>
                  <a:lnTo>
                    <a:pt x="3342" y="2075"/>
                  </a:lnTo>
                  <a:cubicBezTo>
                    <a:pt x="1750" y="2698"/>
                    <a:pt x="573" y="4012"/>
                    <a:pt x="158" y="5603"/>
                  </a:cubicBezTo>
                  <a:cubicBezTo>
                    <a:pt x="-257" y="7194"/>
                    <a:pt x="158" y="8992"/>
                    <a:pt x="1265" y="10238"/>
                  </a:cubicBezTo>
                  <a:lnTo>
                    <a:pt x="3688" y="13143"/>
                  </a:lnTo>
                  <a:cubicBezTo>
                    <a:pt x="4172" y="13696"/>
                    <a:pt x="4726" y="14180"/>
                    <a:pt x="5418" y="14457"/>
                  </a:cubicBezTo>
                  <a:lnTo>
                    <a:pt x="9501" y="16394"/>
                  </a:lnTo>
                  <a:cubicBezTo>
                    <a:pt x="9501" y="16394"/>
                    <a:pt x="9778" y="16533"/>
                    <a:pt x="9917" y="16533"/>
                  </a:cubicBezTo>
                  <a:lnTo>
                    <a:pt x="14000" y="18054"/>
                  </a:lnTo>
                  <a:lnTo>
                    <a:pt x="16492" y="19507"/>
                  </a:lnTo>
                  <a:lnTo>
                    <a:pt x="16907" y="19991"/>
                  </a:lnTo>
                  <a:lnTo>
                    <a:pt x="18637" y="22827"/>
                  </a:lnTo>
                  <a:cubicBezTo>
                    <a:pt x="18637" y="22827"/>
                    <a:pt x="18914" y="23311"/>
                    <a:pt x="19122" y="23519"/>
                  </a:cubicBezTo>
                  <a:lnTo>
                    <a:pt x="20298" y="24902"/>
                  </a:lnTo>
                  <a:cubicBezTo>
                    <a:pt x="20575" y="25248"/>
                    <a:pt x="20921" y="25594"/>
                    <a:pt x="21337" y="25802"/>
                  </a:cubicBezTo>
                  <a:lnTo>
                    <a:pt x="23205" y="27047"/>
                  </a:lnTo>
                  <a:cubicBezTo>
                    <a:pt x="23205" y="27047"/>
                    <a:pt x="23828" y="27462"/>
                    <a:pt x="24174" y="27600"/>
                  </a:cubicBezTo>
                  <a:lnTo>
                    <a:pt x="37532" y="33065"/>
                  </a:lnTo>
                  <a:cubicBezTo>
                    <a:pt x="37532" y="33065"/>
                    <a:pt x="37878" y="33203"/>
                    <a:pt x="38085" y="33272"/>
                  </a:cubicBezTo>
                  <a:lnTo>
                    <a:pt x="46737" y="35694"/>
                  </a:lnTo>
                  <a:cubicBezTo>
                    <a:pt x="46737" y="35694"/>
                    <a:pt x="47360" y="35832"/>
                    <a:pt x="47637" y="35832"/>
                  </a:cubicBezTo>
                  <a:lnTo>
                    <a:pt x="56219" y="36662"/>
                  </a:lnTo>
                  <a:cubicBezTo>
                    <a:pt x="56219" y="36662"/>
                    <a:pt x="56565" y="36662"/>
                    <a:pt x="56773" y="36662"/>
                  </a:cubicBezTo>
                  <a:cubicBezTo>
                    <a:pt x="57326" y="36662"/>
                    <a:pt x="57949" y="36593"/>
                    <a:pt x="58503" y="36385"/>
                  </a:cubicBezTo>
                  <a:lnTo>
                    <a:pt x="64939" y="34172"/>
                  </a:lnTo>
                  <a:cubicBezTo>
                    <a:pt x="66531" y="33618"/>
                    <a:pt x="67708" y="32373"/>
                    <a:pt x="68192" y="30782"/>
                  </a:cubicBezTo>
                  <a:cubicBezTo>
                    <a:pt x="68677" y="29191"/>
                    <a:pt x="68400" y="27462"/>
                    <a:pt x="67431" y="26148"/>
                  </a:cubicBezTo>
                  <a:lnTo>
                    <a:pt x="63209" y="20475"/>
                  </a:lnTo>
                  <a:cubicBezTo>
                    <a:pt x="62863" y="20060"/>
                    <a:pt x="62517" y="19645"/>
                    <a:pt x="62033" y="19299"/>
                  </a:cubicBezTo>
                  <a:lnTo>
                    <a:pt x="55112" y="14388"/>
                  </a:lnTo>
                  <a:cubicBezTo>
                    <a:pt x="55112" y="14388"/>
                    <a:pt x="54627" y="14042"/>
                    <a:pt x="54350" y="13973"/>
                  </a:cubicBezTo>
                  <a:lnTo>
                    <a:pt x="39816" y="6917"/>
                  </a:lnTo>
                  <a:cubicBezTo>
                    <a:pt x="39816" y="6917"/>
                    <a:pt x="39539" y="6779"/>
                    <a:pt x="39400" y="6710"/>
                  </a:cubicBezTo>
                  <a:lnTo>
                    <a:pt x="35248" y="5119"/>
                  </a:lnTo>
                  <a:cubicBezTo>
                    <a:pt x="35248" y="5119"/>
                    <a:pt x="34833" y="4980"/>
                    <a:pt x="34556" y="4911"/>
                  </a:cubicBezTo>
                  <a:lnTo>
                    <a:pt x="14139" y="138"/>
                  </a:lnTo>
                  <a:cubicBezTo>
                    <a:pt x="13723" y="69"/>
                    <a:pt x="13377" y="0"/>
                    <a:pt x="12962" y="0"/>
                  </a:cubicBezTo>
                  <a:lnTo>
                    <a:pt x="1296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3" name="Freeform 3832">
              <a:extLst>
                <a:ext uri="{FF2B5EF4-FFF2-40B4-BE49-F238E27FC236}">
                  <a16:creationId xmlns:a16="http://schemas.microsoft.com/office/drawing/2014/main" id="{8141DAB8-2BC6-0AF0-BED8-BE3686F00426}"/>
                </a:ext>
              </a:extLst>
            </p:cNvPr>
            <p:cNvSpPr/>
            <p:nvPr/>
          </p:nvSpPr>
          <p:spPr>
            <a:xfrm>
              <a:off x="3256984" y="3619953"/>
              <a:ext cx="65814" cy="39522"/>
            </a:xfrm>
            <a:custGeom>
              <a:avLst/>
              <a:gdLst>
                <a:gd name="connsiteX0" fmla="*/ 45749 w 49416"/>
                <a:gd name="connsiteY0" fmla="*/ 19368 h 29675"/>
                <a:gd name="connsiteX1" fmla="*/ 49417 w 49416"/>
                <a:gd name="connsiteY1" fmla="*/ 17432 h 29675"/>
                <a:gd name="connsiteX2" fmla="*/ 45195 w 49416"/>
                <a:gd name="connsiteY2" fmla="*/ 15357 h 29675"/>
                <a:gd name="connsiteX3" fmla="*/ 39035 w 49416"/>
                <a:gd name="connsiteY3" fmla="*/ 15702 h 29675"/>
                <a:gd name="connsiteX4" fmla="*/ 32598 w 49416"/>
                <a:gd name="connsiteY4" fmla="*/ 16947 h 29675"/>
                <a:gd name="connsiteX5" fmla="*/ 27338 w 49416"/>
                <a:gd name="connsiteY5" fmla="*/ 17363 h 29675"/>
                <a:gd name="connsiteX6" fmla="*/ 24916 w 49416"/>
                <a:gd name="connsiteY6" fmla="*/ 16740 h 29675"/>
                <a:gd name="connsiteX7" fmla="*/ 20348 w 49416"/>
                <a:gd name="connsiteY7" fmla="*/ 14734 h 29675"/>
                <a:gd name="connsiteX8" fmla="*/ 15780 w 49416"/>
                <a:gd name="connsiteY8" fmla="*/ 13696 h 29675"/>
                <a:gd name="connsiteX9" fmla="*/ 15019 w 49416"/>
                <a:gd name="connsiteY9" fmla="*/ 13627 h 29675"/>
                <a:gd name="connsiteX10" fmla="*/ 14604 w 49416"/>
                <a:gd name="connsiteY10" fmla="*/ 14042 h 29675"/>
                <a:gd name="connsiteX11" fmla="*/ 13981 w 49416"/>
                <a:gd name="connsiteY11" fmla="*/ 15841 h 29675"/>
                <a:gd name="connsiteX12" fmla="*/ 13358 w 49416"/>
                <a:gd name="connsiteY12" fmla="*/ 16187 h 29675"/>
                <a:gd name="connsiteX13" fmla="*/ 12735 w 49416"/>
                <a:gd name="connsiteY13" fmla="*/ 16117 h 29675"/>
                <a:gd name="connsiteX14" fmla="*/ 11904 w 49416"/>
                <a:gd name="connsiteY14" fmla="*/ 15841 h 29675"/>
                <a:gd name="connsiteX15" fmla="*/ 11074 w 49416"/>
                <a:gd name="connsiteY15" fmla="*/ 15564 h 29675"/>
                <a:gd name="connsiteX16" fmla="*/ 10382 w 49416"/>
                <a:gd name="connsiteY16" fmla="*/ 15080 h 29675"/>
                <a:gd name="connsiteX17" fmla="*/ 11074 w 49416"/>
                <a:gd name="connsiteY17" fmla="*/ 13350 h 29675"/>
                <a:gd name="connsiteX18" fmla="*/ 10589 w 49416"/>
                <a:gd name="connsiteY18" fmla="*/ 12175 h 29675"/>
                <a:gd name="connsiteX19" fmla="*/ 9551 w 49416"/>
                <a:gd name="connsiteY19" fmla="*/ 11137 h 29675"/>
                <a:gd name="connsiteX20" fmla="*/ 8513 w 49416"/>
                <a:gd name="connsiteY20" fmla="*/ 9684 h 29675"/>
                <a:gd name="connsiteX21" fmla="*/ 7683 w 49416"/>
                <a:gd name="connsiteY21" fmla="*/ 8024 h 29675"/>
                <a:gd name="connsiteX22" fmla="*/ 7544 w 49416"/>
                <a:gd name="connsiteY22" fmla="*/ 7678 h 29675"/>
                <a:gd name="connsiteX23" fmla="*/ 7821 w 49416"/>
                <a:gd name="connsiteY23" fmla="*/ 7194 h 29675"/>
                <a:gd name="connsiteX24" fmla="*/ 8513 w 49416"/>
                <a:gd name="connsiteY24" fmla="*/ 1383 h 29675"/>
                <a:gd name="connsiteX25" fmla="*/ 8513 w 49416"/>
                <a:gd name="connsiteY25" fmla="*/ 0 h 29675"/>
                <a:gd name="connsiteX26" fmla="*/ 5329 w 49416"/>
                <a:gd name="connsiteY26" fmla="*/ 2836 h 29675"/>
                <a:gd name="connsiteX27" fmla="*/ 969 w 49416"/>
                <a:gd name="connsiteY27" fmla="*/ 8024 h 29675"/>
                <a:gd name="connsiteX28" fmla="*/ 277 w 49416"/>
                <a:gd name="connsiteY28" fmla="*/ 9062 h 29675"/>
                <a:gd name="connsiteX29" fmla="*/ 0 w 49416"/>
                <a:gd name="connsiteY29" fmla="*/ 10099 h 29675"/>
                <a:gd name="connsiteX30" fmla="*/ 415 w 49416"/>
                <a:gd name="connsiteY30" fmla="*/ 11206 h 29675"/>
                <a:gd name="connsiteX31" fmla="*/ 969 w 49416"/>
                <a:gd name="connsiteY31" fmla="*/ 11344 h 29675"/>
                <a:gd name="connsiteX32" fmla="*/ 1730 w 49416"/>
                <a:gd name="connsiteY32" fmla="*/ 11206 h 29675"/>
                <a:gd name="connsiteX33" fmla="*/ 2699 w 49416"/>
                <a:gd name="connsiteY33" fmla="*/ 11690 h 29675"/>
                <a:gd name="connsiteX34" fmla="*/ 3322 w 49416"/>
                <a:gd name="connsiteY34" fmla="*/ 12036 h 29675"/>
                <a:gd name="connsiteX35" fmla="*/ 5122 w 49416"/>
                <a:gd name="connsiteY35" fmla="*/ 12659 h 29675"/>
                <a:gd name="connsiteX36" fmla="*/ 5883 w 49416"/>
                <a:gd name="connsiteY36" fmla="*/ 13143 h 29675"/>
                <a:gd name="connsiteX37" fmla="*/ 6229 w 49416"/>
                <a:gd name="connsiteY37" fmla="*/ 14042 h 29675"/>
                <a:gd name="connsiteX38" fmla="*/ 5883 w 49416"/>
                <a:gd name="connsiteY38" fmla="*/ 16463 h 29675"/>
                <a:gd name="connsiteX39" fmla="*/ 6091 w 49416"/>
                <a:gd name="connsiteY39" fmla="*/ 17363 h 29675"/>
                <a:gd name="connsiteX40" fmla="*/ 7683 w 49416"/>
                <a:gd name="connsiteY40" fmla="*/ 18054 h 29675"/>
                <a:gd name="connsiteX41" fmla="*/ 11904 w 49416"/>
                <a:gd name="connsiteY41" fmla="*/ 18123 h 29675"/>
                <a:gd name="connsiteX42" fmla="*/ 13565 w 49416"/>
                <a:gd name="connsiteY42" fmla="*/ 18469 h 29675"/>
                <a:gd name="connsiteX43" fmla="*/ 12527 w 49416"/>
                <a:gd name="connsiteY43" fmla="*/ 18953 h 29675"/>
                <a:gd name="connsiteX44" fmla="*/ 14950 w 49416"/>
                <a:gd name="connsiteY44" fmla="*/ 21651 h 29675"/>
                <a:gd name="connsiteX45" fmla="*/ 18549 w 49416"/>
                <a:gd name="connsiteY45" fmla="*/ 23796 h 29675"/>
                <a:gd name="connsiteX46" fmla="*/ 22563 w 49416"/>
                <a:gd name="connsiteY46" fmla="*/ 24695 h 29675"/>
                <a:gd name="connsiteX47" fmla="*/ 25954 w 49416"/>
                <a:gd name="connsiteY47" fmla="*/ 23726 h 29675"/>
                <a:gd name="connsiteX48" fmla="*/ 23532 w 49416"/>
                <a:gd name="connsiteY48" fmla="*/ 23450 h 29675"/>
                <a:gd name="connsiteX49" fmla="*/ 29553 w 49416"/>
                <a:gd name="connsiteY49" fmla="*/ 20268 h 29675"/>
                <a:gd name="connsiteX50" fmla="*/ 28169 w 49416"/>
                <a:gd name="connsiteY50" fmla="*/ 21859 h 29675"/>
                <a:gd name="connsiteX51" fmla="*/ 28653 w 49416"/>
                <a:gd name="connsiteY51" fmla="*/ 23035 h 29675"/>
                <a:gd name="connsiteX52" fmla="*/ 29969 w 49416"/>
                <a:gd name="connsiteY52" fmla="*/ 24141 h 29675"/>
                <a:gd name="connsiteX53" fmla="*/ 31353 w 49416"/>
                <a:gd name="connsiteY53" fmla="*/ 25456 h 29675"/>
                <a:gd name="connsiteX54" fmla="*/ 29345 w 49416"/>
                <a:gd name="connsiteY54" fmla="*/ 26770 h 29675"/>
                <a:gd name="connsiteX55" fmla="*/ 28653 w 49416"/>
                <a:gd name="connsiteY55" fmla="*/ 26978 h 29675"/>
                <a:gd name="connsiteX56" fmla="*/ 31283 w 49416"/>
                <a:gd name="connsiteY56" fmla="*/ 27531 h 29675"/>
                <a:gd name="connsiteX57" fmla="*/ 33637 w 49416"/>
                <a:gd name="connsiteY57" fmla="*/ 28845 h 29675"/>
                <a:gd name="connsiteX58" fmla="*/ 36267 w 49416"/>
                <a:gd name="connsiteY58" fmla="*/ 29675 h 29675"/>
                <a:gd name="connsiteX59" fmla="*/ 40004 w 49416"/>
                <a:gd name="connsiteY59" fmla="*/ 28776 h 29675"/>
                <a:gd name="connsiteX60" fmla="*/ 38343 w 49416"/>
                <a:gd name="connsiteY60" fmla="*/ 25525 h 29675"/>
                <a:gd name="connsiteX61" fmla="*/ 41111 w 49416"/>
                <a:gd name="connsiteY61" fmla="*/ 22274 h 29675"/>
                <a:gd name="connsiteX62" fmla="*/ 45749 w 49416"/>
                <a:gd name="connsiteY62" fmla="*/ 19368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9416" h="29675">
                  <a:moveTo>
                    <a:pt x="45749" y="19368"/>
                  </a:moveTo>
                  <a:lnTo>
                    <a:pt x="49417" y="17432"/>
                  </a:lnTo>
                  <a:lnTo>
                    <a:pt x="45195" y="15357"/>
                  </a:lnTo>
                  <a:lnTo>
                    <a:pt x="39035" y="15702"/>
                  </a:lnTo>
                  <a:lnTo>
                    <a:pt x="32598" y="16947"/>
                  </a:lnTo>
                  <a:lnTo>
                    <a:pt x="27338" y="17363"/>
                  </a:lnTo>
                  <a:lnTo>
                    <a:pt x="24916" y="16740"/>
                  </a:lnTo>
                  <a:lnTo>
                    <a:pt x="20348" y="14734"/>
                  </a:lnTo>
                  <a:lnTo>
                    <a:pt x="15780" y="13696"/>
                  </a:lnTo>
                  <a:lnTo>
                    <a:pt x="15019" y="13627"/>
                  </a:lnTo>
                  <a:lnTo>
                    <a:pt x="14604" y="14042"/>
                  </a:lnTo>
                  <a:lnTo>
                    <a:pt x="13981" y="15841"/>
                  </a:lnTo>
                  <a:lnTo>
                    <a:pt x="13358" y="16187"/>
                  </a:lnTo>
                  <a:lnTo>
                    <a:pt x="12735" y="16117"/>
                  </a:lnTo>
                  <a:lnTo>
                    <a:pt x="11904" y="15841"/>
                  </a:lnTo>
                  <a:lnTo>
                    <a:pt x="11074" y="15564"/>
                  </a:lnTo>
                  <a:lnTo>
                    <a:pt x="10382" y="15080"/>
                  </a:lnTo>
                  <a:lnTo>
                    <a:pt x="11074" y="13350"/>
                  </a:lnTo>
                  <a:lnTo>
                    <a:pt x="10589" y="12175"/>
                  </a:lnTo>
                  <a:lnTo>
                    <a:pt x="9551" y="11137"/>
                  </a:lnTo>
                  <a:lnTo>
                    <a:pt x="8513" y="9684"/>
                  </a:lnTo>
                  <a:lnTo>
                    <a:pt x="7683" y="8024"/>
                  </a:lnTo>
                  <a:lnTo>
                    <a:pt x="7544" y="7678"/>
                  </a:lnTo>
                  <a:lnTo>
                    <a:pt x="7821" y="7194"/>
                  </a:lnTo>
                  <a:lnTo>
                    <a:pt x="8513" y="1383"/>
                  </a:lnTo>
                  <a:lnTo>
                    <a:pt x="8513" y="0"/>
                  </a:lnTo>
                  <a:lnTo>
                    <a:pt x="5329" y="2836"/>
                  </a:lnTo>
                  <a:lnTo>
                    <a:pt x="969" y="8024"/>
                  </a:lnTo>
                  <a:lnTo>
                    <a:pt x="277" y="9062"/>
                  </a:lnTo>
                  <a:lnTo>
                    <a:pt x="0" y="10099"/>
                  </a:lnTo>
                  <a:lnTo>
                    <a:pt x="415" y="11206"/>
                  </a:lnTo>
                  <a:lnTo>
                    <a:pt x="969" y="11344"/>
                  </a:lnTo>
                  <a:lnTo>
                    <a:pt x="1730" y="11206"/>
                  </a:lnTo>
                  <a:lnTo>
                    <a:pt x="2699" y="11690"/>
                  </a:lnTo>
                  <a:lnTo>
                    <a:pt x="3322" y="12036"/>
                  </a:lnTo>
                  <a:lnTo>
                    <a:pt x="5122" y="12659"/>
                  </a:lnTo>
                  <a:lnTo>
                    <a:pt x="5883" y="13143"/>
                  </a:lnTo>
                  <a:lnTo>
                    <a:pt x="6229" y="14042"/>
                  </a:lnTo>
                  <a:lnTo>
                    <a:pt x="5883" y="16463"/>
                  </a:lnTo>
                  <a:lnTo>
                    <a:pt x="6091" y="17363"/>
                  </a:lnTo>
                  <a:lnTo>
                    <a:pt x="7683" y="18054"/>
                  </a:lnTo>
                  <a:lnTo>
                    <a:pt x="11904" y="18123"/>
                  </a:lnTo>
                  <a:lnTo>
                    <a:pt x="13565" y="18469"/>
                  </a:lnTo>
                  <a:lnTo>
                    <a:pt x="12527" y="18953"/>
                  </a:lnTo>
                  <a:lnTo>
                    <a:pt x="14950" y="21651"/>
                  </a:lnTo>
                  <a:lnTo>
                    <a:pt x="18549" y="23796"/>
                  </a:lnTo>
                  <a:lnTo>
                    <a:pt x="22563" y="24695"/>
                  </a:lnTo>
                  <a:lnTo>
                    <a:pt x="25954" y="23726"/>
                  </a:lnTo>
                  <a:lnTo>
                    <a:pt x="23532" y="23450"/>
                  </a:lnTo>
                  <a:lnTo>
                    <a:pt x="29553" y="20268"/>
                  </a:lnTo>
                  <a:lnTo>
                    <a:pt x="28169" y="21859"/>
                  </a:lnTo>
                  <a:lnTo>
                    <a:pt x="28653" y="23035"/>
                  </a:lnTo>
                  <a:lnTo>
                    <a:pt x="29969" y="24141"/>
                  </a:lnTo>
                  <a:lnTo>
                    <a:pt x="31353" y="25456"/>
                  </a:lnTo>
                  <a:lnTo>
                    <a:pt x="29345" y="26770"/>
                  </a:lnTo>
                  <a:lnTo>
                    <a:pt x="28653" y="26978"/>
                  </a:lnTo>
                  <a:lnTo>
                    <a:pt x="31283" y="27531"/>
                  </a:lnTo>
                  <a:lnTo>
                    <a:pt x="33637" y="28845"/>
                  </a:lnTo>
                  <a:lnTo>
                    <a:pt x="36267" y="29675"/>
                  </a:lnTo>
                  <a:lnTo>
                    <a:pt x="40004" y="28776"/>
                  </a:lnTo>
                  <a:lnTo>
                    <a:pt x="38343" y="25525"/>
                  </a:lnTo>
                  <a:lnTo>
                    <a:pt x="41111" y="22274"/>
                  </a:lnTo>
                  <a:lnTo>
                    <a:pt x="45749" y="1936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4" name="Freeform 3833">
              <a:extLst>
                <a:ext uri="{FF2B5EF4-FFF2-40B4-BE49-F238E27FC236}">
                  <a16:creationId xmlns:a16="http://schemas.microsoft.com/office/drawing/2014/main" id="{89A9C1C4-E2EA-6A3D-B93B-2F832AB96FB6}"/>
                </a:ext>
              </a:extLst>
            </p:cNvPr>
            <p:cNvSpPr/>
            <p:nvPr/>
          </p:nvSpPr>
          <p:spPr>
            <a:xfrm>
              <a:off x="3250065" y="3613227"/>
              <a:ext cx="79553" cy="53525"/>
            </a:xfrm>
            <a:custGeom>
              <a:avLst/>
              <a:gdLst>
                <a:gd name="connsiteX0" fmla="*/ 13707 w 59732"/>
                <a:gd name="connsiteY0" fmla="*/ 5050 h 40189"/>
                <a:gd name="connsiteX1" fmla="*/ 13707 w 59732"/>
                <a:gd name="connsiteY1" fmla="*/ 6502 h 40189"/>
                <a:gd name="connsiteX2" fmla="*/ 13015 w 59732"/>
                <a:gd name="connsiteY2" fmla="*/ 12244 h 40189"/>
                <a:gd name="connsiteX3" fmla="*/ 12738 w 59732"/>
                <a:gd name="connsiteY3" fmla="*/ 12728 h 40189"/>
                <a:gd name="connsiteX4" fmla="*/ 12877 w 59732"/>
                <a:gd name="connsiteY4" fmla="*/ 13074 h 40189"/>
                <a:gd name="connsiteX5" fmla="*/ 13638 w 59732"/>
                <a:gd name="connsiteY5" fmla="*/ 14734 h 40189"/>
                <a:gd name="connsiteX6" fmla="*/ 14676 w 59732"/>
                <a:gd name="connsiteY6" fmla="*/ 16187 h 40189"/>
                <a:gd name="connsiteX7" fmla="*/ 15714 w 59732"/>
                <a:gd name="connsiteY7" fmla="*/ 17293 h 40189"/>
                <a:gd name="connsiteX8" fmla="*/ 16199 w 59732"/>
                <a:gd name="connsiteY8" fmla="*/ 18469 h 40189"/>
                <a:gd name="connsiteX9" fmla="*/ 15507 w 59732"/>
                <a:gd name="connsiteY9" fmla="*/ 20199 h 40189"/>
                <a:gd name="connsiteX10" fmla="*/ 16199 w 59732"/>
                <a:gd name="connsiteY10" fmla="*/ 20683 h 40189"/>
                <a:gd name="connsiteX11" fmla="*/ 17029 w 59732"/>
                <a:gd name="connsiteY11" fmla="*/ 21029 h 40189"/>
                <a:gd name="connsiteX12" fmla="*/ 17791 w 59732"/>
                <a:gd name="connsiteY12" fmla="*/ 21236 h 40189"/>
                <a:gd name="connsiteX13" fmla="*/ 18483 w 59732"/>
                <a:gd name="connsiteY13" fmla="*/ 21375 h 40189"/>
                <a:gd name="connsiteX14" fmla="*/ 19036 w 59732"/>
                <a:gd name="connsiteY14" fmla="*/ 21029 h 40189"/>
                <a:gd name="connsiteX15" fmla="*/ 19659 w 59732"/>
                <a:gd name="connsiteY15" fmla="*/ 19230 h 40189"/>
                <a:gd name="connsiteX16" fmla="*/ 20074 w 59732"/>
                <a:gd name="connsiteY16" fmla="*/ 18815 h 40189"/>
                <a:gd name="connsiteX17" fmla="*/ 20836 w 59732"/>
                <a:gd name="connsiteY17" fmla="*/ 18815 h 40189"/>
                <a:gd name="connsiteX18" fmla="*/ 25404 w 59732"/>
                <a:gd name="connsiteY18" fmla="*/ 19922 h 40189"/>
                <a:gd name="connsiteX19" fmla="*/ 30041 w 59732"/>
                <a:gd name="connsiteY19" fmla="*/ 21997 h 40189"/>
                <a:gd name="connsiteX20" fmla="*/ 32463 w 59732"/>
                <a:gd name="connsiteY20" fmla="*/ 22620 h 40189"/>
                <a:gd name="connsiteX21" fmla="*/ 37723 w 59732"/>
                <a:gd name="connsiteY21" fmla="*/ 22205 h 40189"/>
                <a:gd name="connsiteX22" fmla="*/ 44160 w 59732"/>
                <a:gd name="connsiteY22" fmla="*/ 20960 h 40189"/>
                <a:gd name="connsiteX23" fmla="*/ 50251 w 59732"/>
                <a:gd name="connsiteY23" fmla="*/ 20545 h 40189"/>
                <a:gd name="connsiteX24" fmla="*/ 54472 w 59732"/>
                <a:gd name="connsiteY24" fmla="*/ 22689 h 40189"/>
                <a:gd name="connsiteX25" fmla="*/ 50735 w 59732"/>
                <a:gd name="connsiteY25" fmla="*/ 24626 h 40189"/>
                <a:gd name="connsiteX26" fmla="*/ 46098 w 59732"/>
                <a:gd name="connsiteY26" fmla="*/ 27531 h 40189"/>
                <a:gd name="connsiteX27" fmla="*/ 43330 w 59732"/>
                <a:gd name="connsiteY27" fmla="*/ 30851 h 40189"/>
                <a:gd name="connsiteX28" fmla="*/ 44991 w 59732"/>
                <a:gd name="connsiteY28" fmla="*/ 34102 h 40189"/>
                <a:gd name="connsiteX29" fmla="*/ 41253 w 59732"/>
                <a:gd name="connsiteY29" fmla="*/ 35002 h 40189"/>
                <a:gd name="connsiteX30" fmla="*/ 38623 w 59732"/>
                <a:gd name="connsiteY30" fmla="*/ 34172 h 40189"/>
                <a:gd name="connsiteX31" fmla="*/ 36339 w 59732"/>
                <a:gd name="connsiteY31" fmla="*/ 32857 h 40189"/>
                <a:gd name="connsiteX32" fmla="*/ 33709 w 59732"/>
                <a:gd name="connsiteY32" fmla="*/ 32304 h 40189"/>
                <a:gd name="connsiteX33" fmla="*/ 34401 w 59732"/>
                <a:gd name="connsiteY33" fmla="*/ 32027 h 40189"/>
                <a:gd name="connsiteX34" fmla="*/ 36408 w 59732"/>
                <a:gd name="connsiteY34" fmla="*/ 30782 h 40189"/>
                <a:gd name="connsiteX35" fmla="*/ 35024 w 59732"/>
                <a:gd name="connsiteY35" fmla="*/ 29399 h 40189"/>
                <a:gd name="connsiteX36" fmla="*/ 33709 w 59732"/>
                <a:gd name="connsiteY36" fmla="*/ 28292 h 40189"/>
                <a:gd name="connsiteX37" fmla="*/ 33225 w 59732"/>
                <a:gd name="connsiteY37" fmla="*/ 27116 h 40189"/>
                <a:gd name="connsiteX38" fmla="*/ 34609 w 59732"/>
                <a:gd name="connsiteY38" fmla="*/ 25525 h 40189"/>
                <a:gd name="connsiteX39" fmla="*/ 28588 w 59732"/>
                <a:gd name="connsiteY39" fmla="*/ 28638 h 40189"/>
                <a:gd name="connsiteX40" fmla="*/ 31010 w 59732"/>
                <a:gd name="connsiteY40" fmla="*/ 28984 h 40189"/>
                <a:gd name="connsiteX41" fmla="*/ 27549 w 59732"/>
                <a:gd name="connsiteY41" fmla="*/ 29952 h 40189"/>
                <a:gd name="connsiteX42" fmla="*/ 23604 w 59732"/>
                <a:gd name="connsiteY42" fmla="*/ 28984 h 40189"/>
                <a:gd name="connsiteX43" fmla="*/ 19936 w 59732"/>
                <a:gd name="connsiteY43" fmla="*/ 26839 h 40189"/>
                <a:gd name="connsiteX44" fmla="*/ 17583 w 59732"/>
                <a:gd name="connsiteY44" fmla="*/ 24142 h 40189"/>
                <a:gd name="connsiteX45" fmla="*/ 18621 w 59732"/>
                <a:gd name="connsiteY45" fmla="*/ 23657 h 40189"/>
                <a:gd name="connsiteX46" fmla="*/ 16960 w 59732"/>
                <a:gd name="connsiteY46" fmla="*/ 23311 h 40189"/>
                <a:gd name="connsiteX47" fmla="*/ 12738 w 59732"/>
                <a:gd name="connsiteY47" fmla="*/ 23311 h 40189"/>
                <a:gd name="connsiteX48" fmla="*/ 11215 w 59732"/>
                <a:gd name="connsiteY48" fmla="*/ 22551 h 40189"/>
                <a:gd name="connsiteX49" fmla="*/ 11008 w 59732"/>
                <a:gd name="connsiteY49" fmla="*/ 21721 h 40189"/>
                <a:gd name="connsiteX50" fmla="*/ 11354 w 59732"/>
                <a:gd name="connsiteY50" fmla="*/ 19299 h 40189"/>
                <a:gd name="connsiteX51" fmla="*/ 11008 w 59732"/>
                <a:gd name="connsiteY51" fmla="*/ 18331 h 40189"/>
                <a:gd name="connsiteX52" fmla="*/ 10247 w 59732"/>
                <a:gd name="connsiteY52" fmla="*/ 17847 h 40189"/>
                <a:gd name="connsiteX53" fmla="*/ 8447 w 59732"/>
                <a:gd name="connsiteY53" fmla="*/ 17293 h 40189"/>
                <a:gd name="connsiteX54" fmla="*/ 7824 w 59732"/>
                <a:gd name="connsiteY54" fmla="*/ 16948 h 40189"/>
                <a:gd name="connsiteX55" fmla="*/ 6855 w 59732"/>
                <a:gd name="connsiteY55" fmla="*/ 16463 h 40189"/>
                <a:gd name="connsiteX56" fmla="*/ 6094 w 59732"/>
                <a:gd name="connsiteY56" fmla="*/ 16602 h 40189"/>
                <a:gd name="connsiteX57" fmla="*/ 5540 w 59732"/>
                <a:gd name="connsiteY57" fmla="*/ 16463 h 40189"/>
                <a:gd name="connsiteX58" fmla="*/ 5194 w 59732"/>
                <a:gd name="connsiteY58" fmla="*/ 15357 h 40189"/>
                <a:gd name="connsiteX59" fmla="*/ 5471 w 59732"/>
                <a:gd name="connsiteY59" fmla="*/ 14319 h 40189"/>
                <a:gd name="connsiteX60" fmla="*/ 6163 w 59732"/>
                <a:gd name="connsiteY60" fmla="*/ 13212 h 40189"/>
                <a:gd name="connsiteX61" fmla="*/ 10454 w 59732"/>
                <a:gd name="connsiteY61" fmla="*/ 8093 h 40189"/>
                <a:gd name="connsiteX62" fmla="*/ 13638 w 59732"/>
                <a:gd name="connsiteY62" fmla="*/ 5188 h 40189"/>
                <a:gd name="connsiteX63" fmla="*/ 13638 w 59732"/>
                <a:gd name="connsiteY63" fmla="*/ 0 h 40189"/>
                <a:gd name="connsiteX64" fmla="*/ 10177 w 59732"/>
                <a:gd name="connsiteY64" fmla="*/ 1314 h 40189"/>
                <a:gd name="connsiteX65" fmla="*/ 6994 w 59732"/>
                <a:gd name="connsiteY65" fmla="*/ 4220 h 40189"/>
                <a:gd name="connsiteX66" fmla="*/ 6509 w 59732"/>
                <a:gd name="connsiteY66" fmla="*/ 4773 h 40189"/>
                <a:gd name="connsiteX67" fmla="*/ 2218 w 59732"/>
                <a:gd name="connsiteY67" fmla="*/ 9892 h 40189"/>
                <a:gd name="connsiteX68" fmla="*/ 1872 w 59732"/>
                <a:gd name="connsiteY68" fmla="*/ 10376 h 40189"/>
                <a:gd name="connsiteX69" fmla="*/ 1180 w 59732"/>
                <a:gd name="connsiteY69" fmla="*/ 11483 h 40189"/>
                <a:gd name="connsiteX70" fmla="*/ 419 w 59732"/>
                <a:gd name="connsiteY70" fmla="*/ 13143 h 40189"/>
                <a:gd name="connsiteX71" fmla="*/ 142 w 59732"/>
                <a:gd name="connsiteY71" fmla="*/ 14181 h 40189"/>
                <a:gd name="connsiteX72" fmla="*/ 280 w 59732"/>
                <a:gd name="connsiteY72" fmla="*/ 17017 h 40189"/>
                <a:gd name="connsiteX73" fmla="*/ 626 w 59732"/>
                <a:gd name="connsiteY73" fmla="*/ 18123 h 40189"/>
                <a:gd name="connsiteX74" fmla="*/ 4641 w 59732"/>
                <a:gd name="connsiteY74" fmla="*/ 21651 h 40189"/>
                <a:gd name="connsiteX75" fmla="*/ 5194 w 59732"/>
                <a:gd name="connsiteY75" fmla="*/ 21790 h 40189"/>
                <a:gd name="connsiteX76" fmla="*/ 5886 w 59732"/>
                <a:gd name="connsiteY76" fmla="*/ 21859 h 40189"/>
                <a:gd name="connsiteX77" fmla="*/ 5886 w 59732"/>
                <a:gd name="connsiteY77" fmla="*/ 21859 h 40189"/>
                <a:gd name="connsiteX78" fmla="*/ 6025 w 59732"/>
                <a:gd name="connsiteY78" fmla="*/ 23104 h 40189"/>
                <a:gd name="connsiteX79" fmla="*/ 6232 w 59732"/>
                <a:gd name="connsiteY79" fmla="*/ 23934 h 40189"/>
                <a:gd name="connsiteX80" fmla="*/ 9139 w 59732"/>
                <a:gd name="connsiteY80" fmla="*/ 27393 h 40189"/>
                <a:gd name="connsiteX81" fmla="*/ 10662 w 59732"/>
                <a:gd name="connsiteY81" fmla="*/ 28084 h 40189"/>
                <a:gd name="connsiteX82" fmla="*/ 12669 w 59732"/>
                <a:gd name="connsiteY82" fmla="*/ 28499 h 40189"/>
                <a:gd name="connsiteX83" fmla="*/ 14538 w 59732"/>
                <a:gd name="connsiteY83" fmla="*/ 28499 h 40189"/>
                <a:gd name="connsiteX84" fmla="*/ 16130 w 59732"/>
                <a:gd name="connsiteY84" fmla="*/ 30367 h 40189"/>
                <a:gd name="connsiteX85" fmla="*/ 17375 w 59732"/>
                <a:gd name="connsiteY85" fmla="*/ 31405 h 40189"/>
                <a:gd name="connsiteX86" fmla="*/ 21044 w 59732"/>
                <a:gd name="connsiteY86" fmla="*/ 33549 h 40189"/>
                <a:gd name="connsiteX87" fmla="*/ 22497 w 59732"/>
                <a:gd name="connsiteY87" fmla="*/ 34172 h 40189"/>
                <a:gd name="connsiteX88" fmla="*/ 26442 w 59732"/>
                <a:gd name="connsiteY88" fmla="*/ 35140 h 40189"/>
                <a:gd name="connsiteX89" fmla="*/ 27618 w 59732"/>
                <a:gd name="connsiteY89" fmla="*/ 35279 h 40189"/>
                <a:gd name="connsiteX90" fmla="*/ 29003 w 59732"/>
                <a:gd name="connsiteY90" fmla="*/ 35071 h 40189"/>
                <a:gd name="connsiteX91" fmla="*/ 29280 w 59732"/>
                <a:gd name="connsiteY91" fmla="*/ 35071 h 40189"/>
                <a:gd name="connsiteX92" fmla="*/ 32671 w 59732"/>
                <a:gd name="connsiteY92" fmla="*/ 37423 h 40189"/>
                <a:gd name="connsiteX93" fmla="*/ 34471 w 59732"/>
                <a:gd name="connsiteY93" fmla="*/ 37769 h 40189"/>
                <a:gd name="connsiteX94" fmla="*/ 36062 w 59732"/>
                <a:gd name="connsiteY94" fmla="*/ 38668 h 40189"/>
                <a:gd name="connsiteX95" fmla="*/ 37101 w 59732"/>
                <a:gd name="connsiteY95" fmla="*/ 39152 h 40189"/>
                <a:gd name="connsiteX96" fmla="*/ 39730 w 59732"/>
                <a:gd name="connsiteY96" fmla="*/ 39982 h 40189"/>
                <a:gd name="connsiteX97" fmla="*/ 41253 w 59732"/>
                <a:gd name="connsiteY97" fmla="*/ 40190 h 40189"/>
                <a:gd name="connsiteX98" fmla="*/ 42499 w 59732"/>
                <a:gd name="connsiteY98" fmla="*/ 40051 h 40189"/>
                <a:gd name="connsiteX99" fmla="*/ 46236 w 59732"/>
                <a:gd name="connsiteY99" fmla="*/ 39152 h 40189"/>
                <a:gd name="connsiteX100" fmla="*/ 49697 w 59732"/>
                <a:gd name="connsiteY100" fmla="*/ 36247 h 40189"/>
                <a:gd name="connsiteX101" fmla="*/ 49628 w 59732"/>
                <a:gd name="connsiteY101" fmla="*/ 31751 h 40189"/>
                <a:gd name="connsiteX102" fmla="*/ 49628 w 59732"/>
                <a:gd name="connsiteY102" fmla="*/ 31543 h 40189"/>
                <a:gd name="connsiteX103" fmla="*/ 49628 w 59732"/>
                <a:gd name="connsiteY103" fmla="*/ 31543 h 40189"/>
                <a:gd name="connsiteX104" fmla="*/ 53365 w 59732"/>
                <a:gd name="connsiteY104" fmla="*/ 29191 h 40189"/>
                <a:gd name="connsiteX105" fmla="*/ 56895 w 59732"/>
                <a:gd name="connsiteY105" fmla="*/ 27393 h 40189"/>
                <a:gd name="connsiteX106" fmla="*/ 59733 w 59732"/>
                <a:gd name="connsiteY106" fmla="*/ 22758 h 40189"/>
                <a:gd name="connsiteX107" fmla="*/ 56895 w 59732"/>
                <a:gd name="connsiteY107" fmla="*/ 18123 h 40189"/>
                <a:gd name="connsiteX108" fmla="*/ 52673 w 59732"/>
                <a:gd name="connsiteY108" fmla="*/ 15979 h 40189"/>
                <a:gd name="connsiteX109" fmla="*/ 50320 w 59732"/>
                <a:gd name="connsiteY109" fmla="*/ 15426 h 40189"/>
                <a:gd name="connsiteX110" fmla="*/ 49974 w 59732"/>
                <a:gd name="connsiteY110" fmla="*/ 15426 h 40189"/>
                <a:gd name="connsiteX111" fmla="*/ 43883 w 59732"/>
                <a:gd name="connsiteY111" fmla="*/ 15841 h 40189"/>
                <a:gd name="connsiteX112" fmla="*/ 43260 w 59732"/>
                <a:gd name="connsiteY112" fmla="*/ 15910 h 40189"/>
                <a:gd name="connsiteX113" fmla="*/ 37101 w 59732"/>
                <a:gd name="connsiteY113" fmla="*/ 17086 h 40189"/>
                <a:gd name="connsiteX114" fmla="*/ 32948 w 59732"/>
                <a:gd name="connsiteY114" fmla="*/ 17432 h 40189"/>
                <a:gd name="connsiteX115" fmla="*/ 31771 w 59732"/>
                <a:gd name="connsiteY115" fmla="*/ 17155 h 40189"/>
                <a:gd name="connsiteX116" fmla="*/ 27549 w 59732"/>
                <a:gd name="connsiteY116" fmla="*/ 15287 h 40189"/>
                <a:gd name="connsiteX117" fmla="*/ 26580 w 59732"/>
                <a:gd name="connsiteY117" fmla="*/ 14941 h 40189"/>
                <a:gd name="connsiteX118" fmla="*/ 22012 w 59732"/>
                <a:gd name="connsiteY118" fmla="*/ 13904 h 40189"/>
                <a:gd name="connsiteX119" fmla="*/ 21113 w 59732"/>
                <a:gd name="connsiteY119" fmla="*/ 13766 h 40189"/>
                <a:gd name="connsiteX120" fmla="*/ 20351 w 59732"/>
                <a:gd name="connsiteY120" fmla="*/ 13766 h 40189"/>
                <a:gd name="connsiteX121" fmla="*/ 20074 w 59732"/>
                <a:gd name="connsiteY121" fmla="*/ 13766 h 40189"/>
                <a:gd name="connsiteX122" fmla="*/ 19313 w 59732"/>
                <a:gd name="connsiteY122" fmla="*/ 13766 h 40189"/>
                <a:gd name="connsiteX123" fmla="*/ 18621 w 59732"/>
                <a:gd name="connsiteY123" fmla="*/ 13005 h 40189"/>
                <a:gd name="connsiteX124" fmla="*/ 18137 w 59732"/>
                <a:gd name="connsiteY124" fmla="*/ 12313 h 40189"/>
                <a:gd name="connsiteX125" fmla="*/ 18759 w 59732"/>
                <a:gd name="connsiteY125" fmla="*/ 7263 h 40189"/>
                <a:gd name="connsiteX126" fmla="*/ 18759 w 59732"/>
                <a:gd name="connsiteY126" fmla="*/ 6641 h 40189"/>
                <a:gd name="connsiteX127" fmla="*/ 18759 w 59732"/>
                <a:gd name="connsiteY127" fmla="*/ 5188 h 40189"/>
                <a:gd name="connsiteX128" fmla="*/ 15714 w 59732"/>
                <a:gd name="connsiteY128" fmla="*/ 415 h 40189"/>
                <a:gd name="connsiteX129" fmla="*/ 13569 w 59732"/>
                <a:gd name="connsiteY129" fmla="*/ 0 h 40189"/>
                <a:gd name="connsiteX130" fmla="*/ 13569 w 59732"/>
                <a:gd name="connsiteY130" fmla="*/ 0 h 4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59732" h="40189">
                  <a:moveTo>
                    <a:pt x="13707" y="5050"/>
                  </a:moveTo>
                  <a:lnTo>
                    <a:pt x="13707" y="6502"/>
                  </a:lnTo>
                  <a:lnTo>
                    <a:pt x="13015" y="12244"/>
                  </a:lnTo>
                  <a:lnTo>
                    <a:pt x="12738" y="12728"/>
                  </a:lnTo>
                  <a:lnTo>
                    <a:pt x="12877" y="13074"/>
                  </a:lnTo>
                  <a:lnTo>
                    <a:pt x="13638" y="14734"/>
                  </a:lnTo>
                  <a:lnTo>
                    <a:pt x="14676" y="16187"/>
                  </a:lnTo>
                  <a:lnTo>
                    <a:pt x="15714" y="17293"/>
                  </a:lnTo>
                  <a:lnTo>
                    <a:pt x="16199" y="18469"/>
                  </a:lnTo>
                  <a:lnTo>
                    <a:pt x="15507" y="20199"/>
                  </a:lnTo>
                  <a:lnTo>
                    <a:pt x="16199" y="20683"/>
                  </a:lnTo>
                  <a:lnTo>
                    <a:pt x="17029" y="21029"/>
                  </a:lnTo>
                  <a:lnTo>
                    <a:pt x="17791" y="21236"/>
                  </a:lnTo>
                  <a:lnTo>
                    <a:pt x="18483" y="21375"/>
                  </a:lnTo>
                  <a:lnTo>
                    <a:pt x="19036" y="21029"/>
                  </a:lnTo>
                  <a:lnTo>
                    <a:pt x="19659" y="19230"/>
                  </a:lnTo>
                  <a:lnTo>
                    <a:pt x="20074" y="18815"/>
                  </a:lnTo>
                  <a:lnTo>
                    <a:pt x="20836" y="18815"/>
                  </a:lnTo>
                  <a:cubicBezTo>
                    <a:pt x="20836" y="18815"/>
                    <a:pt x="25404" y="19922"/>
                    <a:pt x="25404" y="19922"/>
                  </a:cubicBezTo>
                  <a:lnTo>
                    <a:pt x="30041" y="21997"/>
                  </a:lnTo>
                  <a:lnTo>
                    <a:pt x="32463" y="22620"/>
                  </a:lnTo>
                  <a:lnTo>
                    <a:pt x="37723" y="22205"/>
                  </a:lnTo>
                  <a:lnTo>
                    <a:pt x="44160" y="20960"/>
                  </a:lnTo>
                  <a:lnTo>
                    <a:pt x="50251" y="20545"/>
                  </a:lnTo>
                  <a:lnTo>
                    <a:pt x="54472" y="22689"/>
                  </a:lnTo>
                  <a:lnTo>
                    <a:pt x="50735" y="24626"/>
                  </a:lnTo>
                  <a:lnTo>
                    <a:pt x="46098" y="27531"/>
                  </a:lnTo>
                  <a:lnTo>
                    <a:pt x="43330" y="30851"/>
                  </a:lnTo>
                  <a:lnTo>
                    <a:pt x="44991" y="34102"/>
                  </a:lnTo>
                  <a:lnTo>
                    <a:pt x="41253" y="35002"/>
                  </a:lnTo>
                  <a:lnTo>
                    <a:pt x="38623" y="34172"/>
                  </a:lnTo>
                  <a:lnTo>
                    <a:pt x="36339" y="32857"/>
                  </a:lnTo>
                  <a:lnTo>
                    <a:pt x="33709" y="32304"/>
                  </a:lnTo>
                  <a:lnTo>
                    <a:pt x="34401" y="32027"/>
                  </a:lnTo>
                  <a:lnTo>
                    <a:pt x="36408" y="30782"/>
                  </a:lnTo>
                  <a:lnTo>
                    <a:pt x="35024" y="29399"/>
                  </a:lnTo>
                  <a:lnTo>
                    <a:pt x="33709" y="28292"/>
                  </a:lnTo>
                  <a:lnTo>
                    <a:pt x="33225" y="27116"/>
                  </a:lnTo>
                  <a:lnTo>
                    <a:pt x="34609" y="25525"/>
                  </a:lnTo>
                  <a:lnTo>
                    <a:pt x="28588" y="28638"/>
                  </a:lnTo>
                  <a:lnTo>
                    <a:pt x="31010" y="28984"/>
                  </a:lnTo>
                  <a:lnTo>
                    <a:pt x="27549" y="29952"/>
                  </a:lnTo>
                  <a:lnTo>
                    <a:pt x="23604" y="28984"/>
                  </a:lnTo>
                  <a:lnTo>
                    <a:pt x="19936" y="26839"/>
                  </a:lnTo>
                  <a:lnTo>
                    <a:pt x="17583" y="24142"/>
                  </a:lnTo>
                  <a:lnTo>
                    <a:pt x="18621" y="23657"/>
                  </a:lnTo>
                  <a:lnTo>
                    <a:pt x="16960" y="23311"/>
                  </a:lnTo>
                  <a:lnTo>
                    <a:pt x="12738" y="23311"/>
                  </a:lnTo>
                  <a:cubicBezTo>
                    <a:pt x="12738" y="23311"/>
                    <a:pt x="11215" y="22551"/>
                    <a:pt x="11215" y="22551"/>
                  </a:cubicBezTo>
                  <a:lnTo>
                    <a:pt x="11008" y="21721"/>
                  </a:lnTo>
                  <a:lnTo>
                    <a:pt x="11354" y="19299"/>
                  </a:lnTo>
                  <a:lnTo>
                    <a:pt x="11008" y="18331"/>
                  </a:lnTo>
                  <a:lnTo>
                    <a:pt x="10247" y="17847"/>
                  </a:lnTo>
                  <a:lnTo>
                    <a:pt x="8447" y="17293"/>
                  </a:lnTo>
                  <a:lnTo>
                    <a:pt x="7824" y="16948"/>
                  </a:lnTo>
                  <a:lnTo>
                    <a:pt x="6855" y="16463"/>
                  </a:lnTo>
                  <a:lnTo>
                    <a:pt x="6094" y="16602"/>
                  </a:lnTo>
                  <a:lnTo>
                    <a:pt x="5540" y="16463"/>
                  </a:lnTo>
                  <a:lnTo>
                    <a:pt x="5194" y="15357"/>
                  </a:lnTo>
                  <a:lnTo>
                    <a:pt x="5471" y="14319"/>
                  </a:lnTo>
                  <a:lnTo>
                    <a:pt x="6163" y="13212"/>
                  </a:lnTo>
                  <a:lnTo>
                    <a:pt x="10454" y="8093"/>
                  </a:lnTo>
                  <a:lnTo>
                    <a:pt x="13638" y="5188"/>
                  </a:lnTo>
                  <a:moveTo>
                    <a:pt x="13638" y="0"/>
                  </a:moveTo>
                  <a:cubicBezTo>
                    <a:pt x="12392" y="0"/>
                    <a:pt x="11146" y="484"/>
                    <a:pt x="10177" y="1314"/>
                  </a:cubicBezTo>
                  <a:lnTo>
                    <a:pt x="6994" y="4220"/>
                  </a:lnTo>
                  <a:cubicBezTo>
                    <a:pt x="6994" y="4220"/>
                    <a:pt x="6648" y="4565"/>
                    <a:pt x="6509" y="4773"/>
                  </a:cubicBezTo>
                  <a:lnTo>
                    <a:pt x="2218" y="9892"/>
                  </a:lnTo>
                  <a:cubicBezTo>
                    <a:pt x="2218" y="9892"/>
                    <a:pt x="2011" y="10169"/>
                    <a:pt x="1872" y="10376"/>
                  </a:cubicBezTo>
                  <a:lnTo>
                    <a:pt x="1180" y="11483"/>
                  </a:lnTo>
                  <a:cubicBezTo>
                    <a:pt x="834" y="11967"/>
                    <a:pt x="626" y="12520"/>
                    <a:pt x="419" y="13143"/>
                  </a:cubicBezTo>
                  <a:lnTo>
                    <a:pt x="142" y="14181"/>
                  </a:lnTo>
                  <a:cubicBezTo>
                    <a:pt x="-66" y="15080"/>
                    <a:pt x="-66" y="16048"/>
                    <a:pt x="280" y="17017"/>
                  </a:cubicBezTo>
                  <a:lnTo>
                    <a:pt x="626" y="18123"/>
                  </a:lnTo>
                  <a:cubicBezTo>
                    <a:pt x="1180" y="19922"/>
                    <a:pt x="2772" y="21306"/>
                    <a:pt x="4641" y="21651"/>
                  </a:cubicBezTo>
                  <a:lnTo>
                    <a:pt x="5194" y="21790"/>
                  </a:lnTo>
                  <a:cubicBezTo>
                    <a:pt x="5194" y="21790"/>
                    <a:pt x="5679" y="21859"/>
                    <a:pt x="5886" y="21859"/>
                  </a:cubicBezTo>
                  <a:lnTo>
                    <a:pt x="5886" y="21859"/>
                  </a:lnTo>
                  <a:cubicBezTo>
                    <a:pt x="5886" y="22274"/>
                    <a:pt x="5886" y="22689"/>
                    <a:pt x="6025" y="23104"/>
                  </a:cubicBezTo>
                  <a:lnTo>
                    <a:pt x="6232" y="23934"/>
                  </a:lnTo>
                  <a:cubicBezTo>
                    <a:pt x="6648" y="25456"/>
                    <a:pt x="7686" y="26770"/>
                    <a:pt x="9139" y="27393"/>
                  </a:cubicBezTo>
                  <a:lnTo>
                    <a:pt x="10662" y="28084"/>
                  </a:lnTo>
                  <a:cubicBezTo>
                    <a:pt x="11285" y="28361"/>
                    <a:pt x="11977" y="28499"/>
                    <a:pt x="12669" y="28499"/>
                  </a:cubicBezTo>
                  <a:lnTo>
                    <a:pt x="14538" y="28499"/>
                  </a:lnTo>
                  <a:cubicBezTo>
                    <a:pt x="14538" y="28499"/>
                    <a:pt x="16130" y="30367"/>
                    <a:pt x="16130" y="30367"/>
                  </a:cubicBezTo>
                  <a:cubicBezTo>
                    <a:pt x="16476" y="30782"/>
                    <a:pt x="16891" y="31128"/>
                    <a:pt x="17375" y="31405"/>
                  </a:cubicBezTo>
                  <a:lnTo>
                    <a:pt x="21044" y="33549"/>
                  </a:lnTo>
                  <a:cubicBezTo>
                    <a:pt x="21528" y="33826"/>
                    <a:pt x="22012" y="34033"/>
                    <a:pt x="22497" y="34172"/>
                  </a:cubicBezTo>
                  <a:lnTo>
                    <a:pt x="26442" y="35140"/>
                  </a:lnTo>
                  <a:cubicBezTo>
                    <a:pt x="26857" y="35209"/>
                    <a:pt x="27203" y="35279"/>
                    <a:pt x="27618" y="35279"/>
                  </a:cubicBezTo>
                  <a:cubicBezTo>
                    <a:pt x="28103" y="35279"/>
                    <a:pt x="28588" y="35279"/>
                    <a:pt x="29003" y="35071"/>
                  </a:cubicBezTo>
                  <a:lnTo>
                    <a:pt x="29280" y="35071"/>
                  </a:lnTo>
                  <a:cubicBezTo>
                    <a:pt x="30041" y="36247"/>
                    <a:pt x="31218" y="37146"/>
                    <a:pt x="32671" y="37423"/>
                  </a:cubicBezTo>
                  <a:lnTo>
                    <a:pt x="34471" y="37769"/>
                  </a:lnTo>
                  <a:lnTo>
                    <a:pt x="36062" y="38668"/>
                  </a:lnTo>
                  <a:cubicBezTo>
                    <a:pt x="36062" y="38668"/>
                    <a:pt x="36754" y="39014"/>
                    <a:pt x="37101" y="39152"/>
                  </a:cubicBezTo>
                  <a:lnTo>
                    <a:pt x="39730" y="39982"/>
                  </a:lnTo>
                  <a:cubicBezTo>
                    <a:pt x="40215" y="40121"/>
                    <a:pt x="40769" y="40190"/>
                    <a:pt x="41253" y="40190"/>
                  </a:cubicBezTo>
                  <a:cubicBezTo>
                    <a:pt x="41668" y="40190"/>
                    <a:pt x="42084" y="40190"/>
                    <a:pt x="42499" y="40051"/>
                  </a:cubicBezTo>
                  <a:lnTo>
                    <a:pt x="46236" y="39152"/>
                  </a:lnTo>
                  <a:cubicBezTo>
                    <a:pt x="47759" y="38806"/>
                    <a:pt x="49074" y="37700"/>
                    <a:pt x="49697" y="36247"/>
                  </a:cubicBezTo>
                  <a:cubicBezTo>
                    <a:pt x="50389" y="34794"/>
                    <a:pt x="50320" y="33134"/>
                    <a:pt x="49628" y="31751"/>
                  </a:cubicBezTo>
                  <a:lnTo>
                    <a:pt x="49628" y="31543"/>
                  </a:lnTo>
                  <a:cubicBezTo>
                    <a:pt x="49628" y="31543"/>
                    <a:pt x="49628" y="31543"/>
                    <a:pt x="49628" y="31543"/>
                  </a:cubicBezTo>
                  <a:lnTo>
                    <a:pt x="53365" y="29191"/>
                  </a:lnTo>
                  <a:lnTo>
                    <a:pt x="56895" y="27393"/>
                  </a:lnTo>
                  <a:cubicBezTo>
                    <a:pt x="58625" y="26494"/>
                    <a:pt x="59733" y="24695"/>
                    <a:pt x="59733" y="22758"/>
                  </a:cubicBezTo>
                  <a:cubicBezTo>
                    <a:pt x="59733" y="20821"/>
                    <a:pt x="58625" y="19023"/>
                    <a:pt x="56895" y="18123"/>
                  </a:cubicBezTo>
                  <a:lnTo>
                    <a:pt x="52673" y="15979"/>
                  </a:lnTo>
                  <a:cubicBezTo>
                    <a:pt x="51981" y="15633"/>
                    <a:pt x="51150" y="15426"/>
                    <a:pt x="50320" y="15426"/>
                  </a:cubicBezTo>
                  <a:cubicBezTo>
                    <a:pt x="50181" y="15426"/>
                    <a:pt x="50112" y="15426"/>
                    <a:pt x="49974" y="15426"/>
                  </a:cubicBezTo>
                  <a:lnTo>
                    <a:pt x="43883" y="15841"/>
                  </a:lnTo>
                  <a:cubicBezTo>
                    <a:pt x="43883" y="15841"/>
                    <a:pt x="43468" y="15841"/>
                    <a:pt x="43260" y="15910"/>
                  </a:cubicBezTo>
                  <a:lnTo>
                    <a:pt x="37101" y="17086"/>
                  </a:lnTo>
                  <a:lnTo>
                    <a:pt x="32948" y="17432"/>
                  </a:lnTo>
                  <a:lnTo>
                    <a:pt x="31771" y="17155"/>
                  </a:lnTo>
                  <a:lnTo>
                    <a:pt x="27549" y="15287"/>
                  </a:lnTo>
                  <a:cubicBezTo>
                    <a:pt x="27549" y="15287"/>
                    <a:pt x="26927" y="15011"/>
                    <a:pt x="26580" y="14941"/>
                  </a:cubicBezTo>
                  <a:lnTo>
                    <a:pt x="22012" y="13904"/>
                  </a:lnTo>
                  <a:cubicBezTo>
                    <a:pt x="22012" y="13904"/>
                    <a:pt x="21390" y="13766"/>
                    <a:pt x="21113" y="13766"/>
                  </a:cubicBezTo>
                  <a:lnTo>
                    <a:pt x="20351" y="13766"/>
                  </a:lnTo>
                  <a:cubicBezTo>
                    <a:pt x="20351" y="13766"/>
                    <a:pt x="20213" y="13766"/>
                    <a:pt x="20074" y="13766"/>
                  </a:cubicBezTo>
                  <a:cubicBezTo>
                    <a:pt x="19798" y="13766"/>
                    <a:pt x="19521" y="13766"/>
                    <a:pt x="19313" y="13766"/>
                  </a:cubicBezTo>
                  <a:lnTo>
                    <a:pt x="18621" y="13005"/>
                  </a:lnTo>
                  <a:lnTo>
                    <a:pt x="18137" y="12313"/>
                  </a:lnTo>
                  <a:lnTo>
                    <a:pt x="18759" y="7263"/>
                  </a:lnTo>
                  <a:cubicBezTo>
                    <a:pt x="18759" y="7263"/>
                    <a:pt x="18759" y="6848"/>
                    <a:pt x="18759" y="6641"/>
                  </a:cubicBezTo>
                  <a:lnTo>
                    <a:pt x="18759" y="5188"/>
                  </a:lnTo>
                  <a:cubicBezTo>
                    <a:pt x="18759" y="3113"/>
                    <a:pt x="17583" y="1314"/>
                    <a:pt x="15714" y="415"/>
                  </a:cubicBezTo>
                  <a:cubicBezTo>
                    <a:pt x="15022" y="138"/>
                    <a:pt x="14330" y="0"/>
                    <a:pt x="13569" y="0"/>
                  </a:cubicBezTo>
                  <a:lnTo>
                    <a:pt x="13569"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5" name="Freeform 3834">
              <a:extLst>
                <a:ext uri="{FF2B5EF4-FFF2-40B4-BE49-F238E27FC236}">
                  <a16:creationId xmlns:a16="http://schemas.microsoft.com/office/drawing/2014/main" id="{0ABFE590-6961-0422-39A5-1394776732DB}"/>
                </a:ext>
              </a:extLst>
            </p:cNvPr>
            <p:cNvSpPr/>
            <p:nvPr/>
          </p:nvSpPr>
          <p:spPr>
            <a:xfrm>
              <a:off x="2319727" y="2142880"/>
              <a:ext cx="93282" cy="60895"/>
            </a:xfrm>
            <a:custGeom>
              <a:avLst/>
              <a:gdLst>
                <a:gd name="connsiteX0" fmla="*/ 0 w 70041"/>
                <a:gd name="connsiteY0" fmla="*/ 14388 h 45723"/>
                <a:gd name="connsiteX1" fmla="*/ 208 w 70041"/>
                <a:gd name="connsiteY1" fmla="*/ 16325 h 45723"/>
                <a:gd name="connsiteX2" fmla="*/ 969 w 70041"/>
                <a:gd name="connsiteY2" fmla="*/ 17224 h 45723"/>
                <a:gd name="connsiteX3" fmla="*/ 2007 w 70041"/>
                <a:gd name="connsiteY3" fmla="*/ 17639 h 45723"/>
                <a:gd name="connsiteX4" fmla="*/ 3045 w 70041"/>
                <a:gd name="connsiteY4" fmla="*/ 17916 h 45723"/>
                <a:gd name="connsiteX5" fmla="*/ 4014 w 70041"/>
                <a:gd name="connsiteY5" fmla="*/ 18469 h 45723"/>
                <a:gd name="connsiteX6" fmla="*/ 4706 w 70041"/>
                <a:gd name="connsiteY6" fmla="*/ 19369 h 45723"/>
                <a:gd name="connsiteX7" fmla="*/ 5468 w 70041"/>
                <a:gd name="connsiteY7" fmla="*/ 21236 h 45723"/>
                <a:gd name="connsiteX8" fmla="*/ 6021 w 70041"/>
                <a:gd name="connsiteY8" fmla="*/ 22066 h 45723"/>
                <a:gd name="connsiteX9" fmla="*/ 10520 w 70041"/>
                <a:gd name="connsiteY9" fmla="*/ 25110 h 45723"/>
                <a:gd name="connsiteX10" fmla="*/ 16334 w 70041"/>
                <a:gd name="connsiteY10" fmla="*/ 27047 h 45723"/>
                <a:gd name="connsiteX11" fmla="*/ 28307 w 70041"/>
                <a:gd name="connsiteY11" fmla="*/ 29053 h 45723"/>
                <a:gd name="connsiteX12" fmla="*/ 25331 w 70041"/>
                <a:gd name="connsiteY12" fmla="*/ 30921 h 45723"/>
                <a:gd name="connsiteX13" fmla="*/ 21317 w 70041"/>
                <a:gd name="connsiteY13" fmla="*/ 31681 h 45723"/>
                <a:gd name="connsiteX14" fmla="*/ 13496 w 70041"/>
                <a:gd name="connsiteY14" fmla="*/ 31889 h 45723"/>
                <a:gd name="connsiteX15" fmla="*/ 14327 w 70041"/>
                <a:gd name="connsiteY15" fmla="*/ 33549 h 45723"/>
                <a:gd name="connsiteX16" fmla="*/ 15572 w 70041"/>
                <a:gd name="connsiteY16" fmla="*/ 35002 h 45723"/>
                <a:gd name="connsiteX17" fmla="*/ 17164 w 70041"/>
                <a:gd name="connsiteY17" fmla="*/ 36178 h 45723"/>
                <a:gd name="connsiteX18" fmla="*/ 18825 w 70041"/>
                <a:gd name="connsiteY18" fmla="*/ 37146 h 45723"/>
                <a:gd name="connsiteX19" fmla="*/ 20279 w 70041"/>
                <a:gd name="connsiteY19" fmla="*/ 37700 h 45723"/>
                <a:gd name="connsiteX20" fmla="*/ 23878 w 70041"/>
                <a:gd name="connsiteY20" fmla="*/ 38599 h 45723"/>
                <a:gd name="connsiteX21" fmla="*/ 25193 w 70041"/>
                <a:gd name="connsiteY21" fmla="*/ 39429 h 45723"/>
                <a:gd name="connsiteX22" fmla="*/ 25885 w 70041"/>
                <a:gd name="connsiteY22" fmla="*/ 40397 h 45723"/>
                <a:gd name="connsiteX23" fmla="*/ 25954 w 70041"/>
                <a:gd name="connsiteY23" fmla="*/ 41089 h 45723"/>
                <a:gd name="connsiteX24" fmla="*/ 25816 w 70041"/>
                <a:gd name="connsiteY24" fmla="*/ 41642 h 45723"/>
                <a:gd name="connsiteX25" fmla="*/ 26023 w 70041"/>
                <a:gd name="connsiteY25" fmla="*/ 42334 h 45723"/>
                <a:gd name="connsiteX26" fmla="*/ 27338 w 70041"/>
                <a:gd name="connsiteY26" fmla="*/ 45309 h 45723"/>
                <a:gd name="connsiteX27" fmla="*/ 28376 w 70041"/>
                <a:gd name="connsiteY27" fmla="*/ 45724 h 45723"/>
                <a:gd name="connsiteX28" fmla="*/ 30937 w 70041"/>
                <a:gd name="connsiteY28" fmla="*/ 45516 h 45723"/>
                <a:gd name="connsiteX29" fmla="*/ 33498 w 70041"/>
                <a:gd name="connsiteY29" fmla="*/ 44824 h 45723"/>
                <a:gd name="connsiteX30" fmla="*/ 38481 w 70041"/>
                <a:gd name="connsiteY30" fmla="*/ 42957 h 45723"/>
                <a:gd name="connsiteX31" fmla="*/ 64435 w 70041"/>
                <a:gd name="connsiteY31" fmla="*/ 37008 h 45723"/>
                <a:gd name="connsiteX32" fmla="*/ 67204 w 70041"/>
                <a:gd name="connsiteY32" fmla="*/ 35970 h 45723"/>
                <a:gd name="connsiteX33" fmla="*/ 69349 w 70041"/>
                <a:gd name="connsiteY33" fmla="*/ 34241 h 45723"/>
                <a:gd name="connsiteX34" fmla="*/ 69972 w 70041"/>
                <a:gd name="connsiteY34" fmla="*/ 31474 h 45723"/>
                <a:gd name="connsiteX35" fmla="*/ 68865 w 70041"/>
                <a:gd name="connsiteY35" fmla="*/ 29537 h 45723"/>
                <a:gd name="connsiteX36" fmla="*/ 66581 w 70041"/>
                <a:gd name="connsiteY36" fmla="*/ 27946 h 45723"/>
                <a:gd name="connsiteX37" fmla="*/ 61805 w 70041"/>
                <a:gd name="connsiteY37" fmla="*/ 25871 h 45723"/>
                <a:gd name="connsiteX38" fmla="*/ 64435 w 70041"/>
                <a:gd name="connsiteY38" fmla="*/ 23934 h 45723"/>
                <a:gd name="connsiteX39" fmla="*/ 67688 w 70041"/>
                <a:gd name="connsiteY39" fmla="*/ 22620 h 45723"/>
                <a:gd name="connsiteX40" fmla="*/ 70042 w 70041"/>
                <a:gd name="connsiteY40" fmla="*/ 21098 h 45723"/>
                <a:gd name="connsiteX41" fmla="*/ 69765 w 70041"/>
                <a:gd name="connsiteY41" fmla="*/ 18608 h 45723"/>
                <a:gd name="connsiteX42" fmla="*/ 67135 w 70041"/>
                <a:gd name="connsiteY42" fmla="*/ 16532 h 45723"/>
                <a:gd name="connsiteX43" fmla="*/ 63120 w 70041"/>
                <a:gd name="connsiteY43" fmla="*/ 15218 h 45723"/>
                <a:gd name="connsiteX44" fmla="*/ 58760 w 70041"/>
                <a:gd name="connsiteY44" fmla="*/ 14388 h 45723"/>
                <a:gd name="connsiteX45" fmla="*/ 55369 w 70041"/>
                <a:gd name="connsiteY45" fmla="*/ 14111 h 45723"/>
                <a:gd name="connsiteX46" fmla="*/ 48378 w 70041"/>
                <a:gd name="connsiteY46" fmla="*/ 14319 h 45723"/>
                <a:gd name="connsiteX47" fmla="*/ 46094 w 70041"/>
                <a:gd name="connsiteY47" fmla="*/ 13835 h 45723"/>
                <a:gd name="connsiteX48" fmla="*/ 44433 w 70041"/>
                <a:gd name="connsiteY48" fmla="*/ 13005 h 45723"/>
                <a:gd name="connsiteX49" fmla="*/ 43811 w 70041"/>
                <a:gd name="connsiteY49" fmla="*/ 12382 h 45723"/>
                <a:gd name="connsiteX50" fmla="*/ 43465 w 70041"/>
                <a:gd name="connsiteY50" fmla="*/ 11621 h 45723"/>
                <a:gd name="connsiteX51" fmla="*/ 42634 w 70041"/>
                <a:gd name="connsiteY51" fmla="*/ 10584 h 45723"/>
                <a:gd name="connsiteX52" fmla="*/ 39312 w 70041"/>
                <a:gd name="connsiteY52" fmla="*/ 8024 h 45723"/>
                <a:gd name="connsiteX53" fmla="*/ 36128 w 70041"/>
                <a:gd name="connsiteY53" fmla="*/ 6295 h 45723"/>
                <a:gd name="connsiteX54" fmla="*/ 32668 w 70041"/>
                <a:gd name="connsiteY54" fmla="*/ 4980 h 45723"/>
                <a:gd name="connsiteX55" fmla="*/ 28446 w 70041"/>
                <a:gd name="connsiteY55" fmla="*/ 4012 h 45723"/>
                <a:gd name="connsiteX56" fmla="*/ 22978 w 70041"/>
                <a:gd name="connsiteY56" fmla="*/ 2213 h 45723"/>
                <a:gd name="connsiteX57" fmla="*/ 17372 w 70041"/>
                <a:gd name="connsiteY57" fmla="*/ 830 h 45723"/>
                <a:gd name="connsiteX58" fmla="*/ 11697 w 70041"/>
                <a:gd name="connsiteY58" fmla="*/ 69 h 45723"/>
                <a:gd name="connsiteX59" fmla="*/ 5883 w 70041"/>
                <a:gd name="connsiteY59" fmla="*/ 0 h 45723"/>
                <a:gd name="connsiteX60" fmla="*/ 692 w 70041"/>
                <a:gd name="connsiteY60" fmla="*/ 1245 h 45723"/>
                <a:gd name="connsiteX61" fmla="*/ 208 w 70041"/>
                <a:gd name="connsiteY61" fmla="*/ 3874 h 45723"/>
                <a:gd name="connsiteX62" fmla="*/ 5122 w 70041"/>
                <a:gd name="connsiteY62" fmla="*/ 11898 h 45723"/>
                <a:gd name="connsiteX63" fmla="*/ 1107 w 70041"/>
                <a:gd name="connsiteY63" fmla="*/ 13281 h 45723"/>
                <a:gd name="connsiteX64" fmla="*/ 0 w 70041"/>
                <a:gd name="connsiteY64" fmla="*/ 14388 h 4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0041" h="45723">
                  <a:moveTo>
                    <a:pt x="0" y="14388"/>
                  </a:moveTo>
                  <a:lnTo>
                    <a:pt x="208" y="16325"/>
                  </a:lnTo>
                  <a:lnTo>
                    <a:pt x="969" y="17224"/>
                  </a:lnTo>
                  <a:lnTo>
                    <a:pt x="2007" y="17639"/>
                  </a:lnTo>
                  <a:lnTo>
                    <a:pt x="3045" y="17916"/>
                  </a:lnTo>
                  <a:lnTo>
                    <a:pt x="4014" y="18469"/>
                  </a:lnTo>
                  <a:lnTo>
                    <a:pt x="4706" y="19369"/>
                  </a:lnTo>
                  <a:lnTo>
                    <a:pt x="5468" y="21236"/>
                  </a:lnTo>
                  <a:lnTo>
                    <a:pt x="6021" y="22066"/>
                  </a:lnTo>
                  <a:lnTo>
                    <a:pt x="10520" y="25110"/>
                  </a:lnTo>
                  <a:lnTo>
                    <a:pt x="16334" y="27047"/>
                  </a:lnTo>
                  <a:lnTo>
                    <a:pt x="28307" y="29053"/>
                  </a:lnTo>
                  <a:lnTo>
                    <a:pt x="25331" y="30921"/>
                  </a:lnTo>
                  <a:lnTo>
                    <a:pt x="21317" y="31681"/>
                  </a:lnTo>
                  <a:lnTo>
                    <a:pt x="13496" y="31889"/>
                  </a:lnTo>
                  <a:lnTo>
                    <a:pt x="14327" y="33549"/>
                  </a:lnTo>
                  <a:lnTo>
                    <a:pt x="15572" y="35002"/>
                  </a:lnTo>
                  <a:lnTo>
                    <a:pt x="17164" y="36178"/>
                  </a:lnTo>
                  <a:lnTo>
                    <a:pt x="18825" y="37146"/>
                  </a:lnTo>
                  <a:lnTo>
                    <a:pt x="20279" y="37700"/>
                  </a:lnTo>
                  <a:lnTo>
                    <a:pt x="23878" y="38599"/>
                  </a:lnTo>
                  <a:lnTo>
                    <a:pt x="25193" y="39429"/>
                  </a:lnTo>
                  <a:lnTo>
                    <a:pt x="25885" y="40397"/>
                  </a:lnTo>
                  <a:lnTo>
                    <a:pt x="25954" y="41089"/>
                  </a:lnTo>
                  <a:lnTo>
                    <a:pt x="25816" y="41642"/>
                  </a:lnTo>
                  <a:lnTo>
                    <a:pt x="26023" y="42334"/>
                  </a:lnTo>
                  <a:lnTo>
                    <a:pt x="27338" y="45309"/>
                  </a:lnTo>
                  <a:lnTo>
                    <a:pt x="28376" y="45724"/>
                  </a:lnTo>
                  <a:lnTo>
                    <a:pt x="30937" y="45516"/>
                  </a:lnTo>
                  <a:lnTo>
                    <a:pt x="33498" y="44824"/>
                  </a:lnTo>
                  <a:lnTo>
                    <a:pt x="38481" y="42957"/>
                  </a:lnTo>
                  <a:lnTo>
                    <a:pt x="64435" y="37008"/>
                  </a:lnTo>
                  <a:lnTo>
                    <a:pt x="67204" y="35970"/>
                  </a:lnTo>
                  <a:lnTo>
                    <a:pt x="69349" y="34241"/>
                  </a:lnTo>
                  <a:lnTo>
                    <a:pt x="69972" y="31474"/>
                  </a:lnTo>
                  <a:lnTo>
                    <a:pt x="68865" y="29537"/>
                  </a:lnTo>
                  <a:lnTo>
                    <a:pt x="66581" y="27946"/>
                  </a:lnTo>
                  <a:lnTo>
                    <a:pt x="61805" y="25871"/>
                  </a:lnTo>
                  <a:lnTo>
                    <a:pt x="64435" y="23934"/>
                  </a:lnTo>
                  <a:lnTo>
                    <a:pt x="67688" y="22620"/>
                  </a:lnTo>
                  <a:lnTo>
                    <a:pt x="70042" y="21098"/>
                  </a:lnTo>
                  <a:lnTo>
                    <a:pt x="69765" y="18608"/>
                  </a:lnTo>
                  <a:lnTo>
                    <a:pt x="67135" y="16532"/>
                  </a:lnTo>
                  <a:lnTo>
                    <a:pt x="63120" y="15218"/>
                  </a:lnTo>
                  <a:lnTo>
                    <a:pt x="58760" y="14388"/>
                  </a:lnTo>
                  <a:lnTo>
                    <a:pt x="55369" y="14111"/>
                  </a:lnTo>
                  <a:lnTo>
                    <a:pt x="48378" y="14319"/>
                  </a:lnTo>
                  <a:lnTo>
                    <a:pt x="46094" y="13835"/>
                  </a:lnTo>
                  <a:lnTo>
                    <a:pt x="44433" y="13005"/>
                  </a:lnTo>
                  <a:lnTo>
                    <a:pt x="43811" y="12382"/>
                  </a:lnTo>
                  <a:lnTo>
                    <a:pt x="43465" y="11621"/>
                  </a:lnTo>
                  <a:lnTo>
                    <a:pt x="42634" y="10584"/>
                  </a:lnTo>
                  <a:lnTo>
                    <a:pt x="39312" y="8024"/>
                  </a:lnTo>
                  <a:lnTo>
                    <a:pt x="36128" y="6295"/>
                  </a:lnTo>
                  <a:lnTo>
                    <a:pt x="32668" y="4980"/>
                  </a:lnTo>
                  <a:lnTo>
                    <a:pt x="28446" y="4012"/>
                  </a:lnTo>
                  <a:lnTo>
                    <a:pt x="22978" y="2213"/>
                  </a:lnTo>
                  <a:lnTo>
                    <a:pt x="17372" y="830"/>
                  </a:lnTo>
                  <a:lnTo>
                    <a:pt x="11697" y="69"/>
                  </a:lnTo>
                  <a:lnTo>
                    <a:pt x="5883" y="0"/>
                  </a:lnTo>
                  <a:lnTo>
                    <a:pt x="692" y="1245"/>
                  </a:lnTo>
                  <a:lnTo>
                    <a:pt x="208" y="3874"/>
                  </a:lnTo>
                  <a:lnTo>
                    <a:pt x="5122" y="11898"/>
                  </a:lnTo>
                  <a:lnTo>
                    <a:pt x="1107" y="13281"/>
                  </a:lnTo>
                  <a:lnTo>
                    <a:pt x="0" y="14388"/>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6" name="Freeform 3835">
              <a:extLst>
                <a:ext uri="{FF2B5EF4-FFF2-40B4-BE49-F238E27FC236}">
                  <a16:creationId xmlns:a16="http://schemas.microsoft.com/office/drawing/2014/main" id="{4D033C7A-5997-19BE-E61B-A4DDC940F75E}"/>
                </a:ext>
              </a:extLst>
            </p:cNvPr>
            <p:cNvSpPr/>
            <p:nvPr/>
          </p:nvSpPr>
          <p:spPr>
            <a:xfrm>
              <a:off x="2312694" y="2135878"/>
              <a:ext cx="107361" cy="74991"/>
            </a:xfrm>
            <a:custGeom>
              <a:avLst/>
              <a:gdLst>
                <a:gd name="connsiteX0" fmla="*/ 11164 w 80612"/>
                <a:gd name="connsiteY0" fmla="*/ 5257 h 56307"/>
                <a:gd name="connsiteX1" fmla="*/ 16978 w 80612"/>
                <a:gd name="connsiteY1" fmla="*/ 5396 h 56307"/>
                <a:gd name="connsiteX2" fmla="*/ 22653 w 80612"/>
                <a:gd name="connsiteY2" fmla="*/ 6156 h 56307"/>
                <a:gd name="connsiteX3" fmla="*/ 28259 w 80612"/>
                <a:gd name="connsiteY3" fmla="*/ 7540 h 56307"/>
                <a:gd name="connsiteX4" fmla="*/ 33796 w 80612"/>
                <a:gd name="connsiteY4" fmla="*/ 9338 h 56307"/>
                <a:gd name="connsiteX5" fmla="*/ 37949 w 80612"/>
                <a:gd name="connsiteY5" fmla="*/ 10376 h 56307"/>
                <a:gd name="connsiteX6" fmla="*/ 41409 w 80612"/>
                <a:gd name="connsiteY6" fmla="*/ 11621 h 56307"/>
                <a:gd name="connsiteX7" fmla="*/ 44593 w 80612"/>
                <a:gd name="connsiteY7" fmla="*/ 13351 h 56307"/>
                <a:gd name="connsiteX8" fmla="*/ 47915 w 80612"/>
                <a:gd name="connsiteY8" fmla="*/ 15910 h 56307"/>
                <a:gd name="connsiteX9" fmla="*/ 48746 w 80612"/>
                <a:gd name="connsiteY9" fmla="*/ 16948 h 56307"/>
                <a:gd name="connsiteX10" fmla="*/ 49092 w 80612"/>
                <a:gd name="connsiteY10" fmla="*/ 17708 h 56307"/>
                <a:gd name="connsiteX11" fmla="*/ 49714 w 80612"/>
                <a:gd name="connsiteY11" fmla="*/ 18400 h 56307"/>
                <a:gd name="connsiteX12" fmla="*/ 51375 w 80612"/>
                <a:gd name="connsiteY12" fmla="*/ 19161 h 56307"/>
                <a:gd name="connsiteX13" fmla="*/ 53659 w 80612"/>
                <a:gd name="connsiteY13" fmla="*/ 19645 h 56307"/>
                <a:gd name="connsiteX14" fmla="*/ 60581 w 80612"/>
                <a:gd name="connsiteY14" fmla="*/ 19369 h 56307"/>
                <a:gd name="connsiteX15" fmla="*/ 64041 w 80612"/>
                <a:gd name="connsiteY15" fmla="*/ 19714 h 56307"/>
                <a:gd name="connsiteX16" fmla="*/ 68332 w 80612"/>
                <a:gd name="connsiteY16" fmla="*/ 20475 h 56307"/>
                <a:gd name="connsiteX17" fmla="*/ 72347 w 80612"/>
                <a:gd name="connsiteY17" fmla="*/ 21859 h 56307"/>
                <a:gd name="connsiteX18" fmla="*/ 74976 w 80612"/>
                <a:gd name="connsiteY18" fmla="*/ 23865 h 56307"/>
                <a:gd name="connsiteX19" fmla="*/ 75253 w 80612"/>
                <a:gd name="connsiteY19" fmla="*/ 26355 h 56307"/>
                <a:gd name="connsiteX20" fmla="*/ 72900 w 80612"/>
                <a:gd name="connsiteY20" fmla="*/ 27877 h 56307"/>
                <a:gd name="connsiteX21" fmla="*/ 69647 w 80612"/>
                <a:gd name="connsiteY21" fmla="*/ 29191 h 56307"/>
                <a:gd name="connsiteX22" fmla="*/ 67017 w 80612"/>
                <a:gd name="connsiteY22" fmla="*/ 31128 h 56307"/>
                <a:gd name="connsiteX23" fmla="*/ 71793 w 80612"/>
                <a:gd name="connsiteY23" fmla="*/ 33203 h 56307"/>
                <a:gd name="connsiteX24" fmla="*/ 74077 w 80612"/>
                <a:gd name="connsiteY24" fmla="*/ 34794 h 56307"/>
                <a:gd name="connsiteX25" fmla="*/ 75253 w 80612"/>
                <a:gd name="connsiteY25" fmla="*/ 36800 h 56307"/>
                <a:gd name="connsiteX26" fmla="*/ 74630 w 80612"/>
                <a:gd name="connsiteY26" fmla="*/ 39567 h 56307"/>
                <a:gd name="connsiteX27" fmla="*/ 72416 w 80612"/>
                <a:gd name="connsiteY27" fmla="*/ 41297 h 56307"/>
                <a:gd name="connsiteX28" fmla="*/ 69647 w 80612"/>
                <a:gd name="connsiteY28" fmla="*/ 42334 h 56307"/>
                <a:gd name="connsiteX29" fmla="*/ 43693 w 80612"/>
                <a:gd name="connsiteY29" fmla="*/ 48283 h 56307"/>
                <a:gd name="connsiteX30" fmla="*/ 38779 w 80612"/>
                <a:gd name="connsiteY30" fmla="*/ 50220 h 56307"/>
                <a:gd name="connsiteX31" fmla="*/ 36218 w 80612"/>
                <a:gd name="connsiteY31" fmla="*/ 50843 h 56307"/>
                <a:gd name="connsiteX32" fmla="*/ 33657 w 80612"/>
                <a:gd name="connsiteY32" fmla="*/ 51119 h 56307"/>
                <a:gd name="connsiteX33" fmla="*/ 32550 w 80612"/>
                <a:gd name="connsiteY33" fmla="*/ 50704 h 56307"/>
                <a:gd name="connsiteX34" fmla="*/ 31235 w 80612"/>
                <a:gd name="connsiteY34" fmla="*/ 47730 h 56307"/>
                <a:gd name="connsiteX35" fmla="*/ 31028 w 80612"/>
                <a:gd name="connsiteY35" fmla="*/ 47038 h 56307"/>
                <a:gd name="connsiteX36" fmla="*/ 31166 w 80612"/>
                <a:gd name="connsiteY36" fmla="*/ 46485 h 56307"/>
                <a:gd name="connsiteX37" fmla="*/ 31166 w 80612"/>
                <a:gd name="connsiteY37" fmla="*/ 45793 h 56307"/>
                <a:gd name="connsiteX38" fmla="*/ 30474 w 80612"/>
                <a:gd name="connsiteY38" fmla="*/ 44824 h 56307"/>
                <a:gd name="connsiteX39" fmla="*/ 29159 w 80612"/>
                <a:gd name="connsiteY39" fmla="*/ 44064 h 56307"/>
                <a:gd name="connsiteX40" fmla="*/ 25560 w 80612"/>
                <a:gd name="connsiteY40" fmla="*/ 43095 h 56307"/>
                <a:gd name="connsiteX41" fmla="*/ 24037 w 80612"/>
                <a:gd name="connsiteY41" fmla="*/ 42542 h 56307"/>
                <a:gd name="connsiteX42" fmla="*/ 22376 w 80612"/>
                <a:gd name="connsiteY42" fmla="*/ 41573 h 56307"/>
                <a:gd name="connsiteX43" fmla="*/ 20784 w 80612"/>
                <a:gd name="connsiteY43" fmla="*/ 40397 h 56307"/>
                <a:gd name="connsiteX44" fmla="*/ 19538 w 80612"/>
                <a:gd name="connsiteY44" fmla="*/ 38945 h 56307"/>
                <a:gd name="connsiteX45" fmla="*/ 18708 w 80612"/>
                <a:gd name="connsiteY45" fmla="*/ 37215 h 56307"/>
                <a:gd name="connsiteX46" fmla="*/ 26598 w 80612"/>
                <a:gd name="connsiteY46" fmla="*/ 37008 h 56307"/>
                <a:gd name="connsiteX47" fmla="*/ 30612 w 80612"/>
                <a:gd name="connsiteY47" fmla="*/ 36247 h 56307"/>
                <a:gd name="connsiteX48" fmla="*/ 33588 w 80612"/>
                <a:gd name="connsiteY48" fmla="*/ 34379 h 56307"/>
                <a:gd name="connsiteX49" fmla="*/ 21615 w 80612"/>
                <a:gd name="connsiteY49" fmla="*/ 32304 h 56307"/>
                <a:gd name="connsiteX50" fmla="*/ 15870 w 80612"/>
                <a:gd name="connsiteY50" fmla="*/ 30367 h 56307"/>
                <a:gd name="connsiteX51" fmla="*/ 11302 w 80612"/>
                <a:gd name="connsiteY51" fmla="*/ 27324 h 56307"/>
                <a:gd name="connsiteX52" fmla="*/ 10749 w 80612"/>
                <a:gd name="connsiteY52" fmla="*/ 26493 h 56307"/>
                <a:gd name="connsiteX53" fmla="*/ 9987 w 80612"/>
                <a:gd name="connsiteY53" fmla="*/ 24626 h 56307"/>
                <a:gd name="connsiteX54" fmla="*/ 9295 w 80612"/>
                <a:gd name="connsiteY54" fmla="*/ 23727 h 56307"/>
                <a:gd name="connsiteX55" fmla="*/ 8326 w 80612"/>
                <a:gd name="connsiteY55" fmla="*/ 23173 h 56307"/>
                <a:gd name="connsiteX56" fmla="*/ 7288 w 80612"/>
                <a:gd name="connsiteY56" fmla="*/ 22897 h 56307"/>
                <a:gd name="connsiteX57" fmla="*/ 6250 w 80612"/>
                <a:gd name="connsiteY57" fmla="*/ 22481 h 56307"/>
                <a:gd name="connsiteX58" fmla="*/ 5489 w 80612"/>
                <a:gd name="connsiteY58" fmla="*/ 21513 h 56307"/>
                <a:gd name="connsiteX59" fmla="*/ 5281 w 80612"/>
                <a:gd name="connsiteY59" fmla="*/ 19576 h 56307"/>
                <a:gd name="connsiteX60" fmla="*/ 6388 w 80612"/>
                <a:gd name="connsiteY60" fmla="*/ 18469 h 56307"/>
                <a:gd name="connsiteX61" fmla="*/ 10403 w 80612"/>
                <a:gd name="connsiteY61" fmla="*/ 17086 h 56307"/>
                <a:gd name="connsiteX62" fmla="*/ 5419 w 80612"/>
                <a:gd name="connsiteY62" fmla="*/ 9062 h 56307"/>
                <a:gd name="connsiteX63" fmla="*/ 5904 w 80612"/>
                <a:gd name="connsiteY63" fmla="*/ 6433 h 56307"/>
                <a:gd name="connsiteX64" fmla="*/ 11095 w 80612"/>
                <a:gd name="connsiteY64" fmla="*/ 5188 h 56307"/>
                <a:gd name="connsiteX65" fmla="*/ 11095 w 80612"/>
                <a:gd name="connsiteY65" fmla="*/ 0 h 56307"/>
                <a:gd name="connsiteX66" fmla="*/ 9849 w 80612"/>
                <a:gd name="connsiteY66" fmla="*/ 138 h 56307"/>
                <a:gd name="connsiteX67" fmla="*/ 4658 w 80612"/>
                <a:gd name="connsiteY67" fmla="*/ 1384 h 56307"/>
                <a:gd name="connsiteX68" fmla="*/ 782 w 80612"/>
                <a:gd name="connsiteY68" fmla="*/ 5465 h 56307"/>
                <a:gd name="connsiteX69" fmla="*/ 298 w 80612"/>
                <a:gd name="connsiteY69" fmla="*/ 8093 h 56307"/>
                <a:gd name="connsiteX70" fmla="*/ 990 w 80612"/>
                <a:gd name="connsiteY70" fmla="*/ 11829 h 56307"/>
                <a:gd name="connsiteX71" fmla="*/ 2789 w 80612"/>
                <a:gd name="connsiteY71" fmla="*/ 14734 h 56307"/>
                <a:gd name="connsiteX72" fmla="*/ 2651 w 80612"/>
                <a:gd name="connsiteY72" fmla="*/ 14872 h 56307"/>
                <a:gd name="connsiteX73" fmla="*/ 1544 w 80612"/>
                <a:gd name="connsiteY73" fmla="*/ 15979 h 56307"/>
                <a:gd name="connsiteX74" fmla="*/ 21 w 80612"/>
                <a:gd name="connsiteY74" fmla="*/ 20199 h 56307"/>
                <a:gd name="connsiteX75" fmla="*/ 229 w 80612"/>
                <a:gd name="connsiteY75" fmla="*/ 22136 h 56307"/>
                <a:gd name="connsiteX76" fmla="*/ 1336 w 80612"/>
                <a:gd name="connsiteY76" fmla="*/ 24833 h 56307"/>
                <a:gd name="connsiteX77" fmla="*/ 2097 w 80612"/>
                <a:gd name="connsiteY77" fmla="*/ 25802 h 56307"/>
                <a:gd name="connsiteX78" fmla="*/ 4243 w 80612"/>
                <a:gd name="connsiteY78" fmla="*/ 27393 h 56307"/>
                <a:gd name="connsiteX79" fmla="*/ 5281 w 80612"/>
                <a:gd name="connsiteY79" fmla="*/ 27808 h 56307"/>
                <a:gd name="connsiteX80" fmla="*/ 5558 w 80612"/>
                <a:gd name="connsiteY80" fmla="*/ 27946 h 56307"/>
                <a:gd name="connsiteX81" fmla="*/ 5835 w 80612"/>
                <a:gd name="connsiteY81" fmla="*/ 28569 h 56307"/>
                <a:gd name="connsiteX82" fmla="*/ 6319 w 80612"/>
                <a:gd name="connsiteY82" fmla="*/ 29468 h 56307"/>
                <a:gd name="connsiteX83" fmla="*/ 6873 w 80612"/>
                <a:gd name="connsiteY83" fmla="*/ 30298 h 56307"/>
                <a:gd name="connsiteX84" fmla="*/ 8326 w 80612"/>
                <a:gd name="connsiteY84" fmla="*/ 31751 h 56307"/>
                <a:gd name="connsiteX85" fmla="*/ 12894 w 80612"/>
                <a:gd name="connsiteY85" fmla="*/ 34794 h 56307"/>
                <a:gd name="connsiteX86" fmla="*/ 13863 w 80612"/>
                <a:gd name="connsiteY86" fmla="*/ 35279 h 56307"/>
                <a:gd name="connsiteX87" fmla="*/ 14002 w 80612"/>
                <a:gd name="connsiteY87" fmla="*/ 39429 h 56307"/>
                <a:gd name="connsiteX88" fmla="*/ 14832 w 80612"/>
                <a:gd name="connsiteY88" fmla="*/ 41158 h 56307"/>
                <a:gd name="connsiteX89" fmla="*/ 15593 w 80612"/>
                <a:gd name="connsiteY89" fmla="*/ 42334 h 56307"/>
                <a:gd name="connsiteX90" fmla="*/ 16839 w 80612"/>
                <a:gd name="connsiteY90" fmla="*/ 43787 h 56307"/>
                <a:gd name="connsiteX91" fmla="*/ 17601 w 80612"/>
                <a:gd name="connsiteY91" fmla="*/ 44548 h 56307"/>
                <a:gd name="connsiteX92" fmla="*/ 19192 w 80612"/>
                <a:gd name="connsiteY92" fmla="*/ 45724 h 56307"/>
                <a:gd name="connsiteX93" fmla="*/ 19746 w 80612"/>
                <a:gd name="connsiteY93" fmla="*/ 46070 h 56307"/>
                <a:gd name="connsiteX94" fmla="*/ 21407 w 80612"/>
                <a:gd name="connsiteY94" fmla="*/ 47038 h 56307"/>
                <a:gd name="connsiteX95" fmla="*/ 22238 w 80612"/>
                <a:gd name="connsiteY95" fmla="*/ 47384 h 56307"/>
                <a:gd name="connsiteX96" fmla="*/ 23760 w 80612"/>
                <a:gd name="connsiteY96" fmla="*/ 47937 h 56307"/>
                <a:gd name="connsiteX97" fmla="*/ 24176 w 80612"/>
                <a:gd name="connsiteY97" fmla="*/ 48076 h 56307"/>
                <a:gd name="connsiteX98" fmla="*/ 26044 w 80612"/>
                <a:gd name="connsiteY98" fmla="*/ 48560 h 56307"/>
                <a:gd name="connsiteX99" fmla="*/ 26183 w 80612"/>
                <a:gd name="connsiteY99" fmla="*/ 49044 h 56307"/>
                <a:gd name="connsiteX100" fmla="*/ 26460 w 80612"/>
                <a:gd name="connsiteY100" fmla="*/ 49874 h 56307"/>
                <a:gd name="connsiteX101" fmla="*/ 27775 w 80612"/>
                <a:gd name="connsiteY101" fmla="*/ 52849 h 56307"/>
                <a:gd name="connsiteX102" fmla="*/ 30612 w 80612"/>
                <a:gd name="connsiteY102" fmla="*/ 55546 h 56307"/>
                <a:gd name="connsiteX103" fmla="*/ 31720 w 80612"/>
                <a:gd name="connsiteY103" fmla="*/ 55961 h 56307"/>
                <a:gd name="connsiteX104" fmla="*/ 33657 w 80612"/>
                <a:gd name="connsiteY104" fmla="*/ 56307 h 56307"/>
                <a:gd name="connsiteX105" fmla="*/ 34142 w 80612"/>
                <a:gd name="connsiteY105" fmla="*/ 56307 h 56307"/>
                <a:gd name="connsiteX106" fmla="*/ 36703 w 80612"/>
                <a:gd name="connsiteY106" fmla="*/ 56031 h 56307"/>
                <a:gd name="connsiteX107" fmla="*/ 37464 w 80612"/>
                <a:gd name="connsiteY107" fmla="*/ 55892 h 56307"/>
                <a:gd name="connsiteX108" fmla="*/ 40025 w 80612"/>
                <a:gd name="connsiteY108" fmla="*/ 55270 h 56307"/>
                <a:gd name="connsiteX109" fmla="*/ 40648 w 80612"/>
                <a:gd name="connsiteY109" fmla="*/ 55062 h 56307"/>
                <a:gd name="connsiteX110" fmla="*/ 45216 w 80612"/>
                <a:gd name="connsiteY110" fmla="*/ 53264 h 56307"/>
                <a:gd name="connsiteX111" fmla="*/ 70824 w 80612"/>
                <a:gd name="connsiteY111" fmla="*/ 47384 h 56307"/>
                <a:gd name="connsiteX112" fmla="*/ 71447 w 80612"/>
                <a:gd name="connsiteY112" fmla="*/ 47176 h 56307"/>
                <a:gd name="connsiteX113" fmla="*/ 74215 w 80612"/>
                <a:gd name="connsiteY113" fmla="*/ 46139 h 56307"/>
                <a:gd name="connsiteX114" fmla="*/ 75669 w 80612"/>
                <a:gd name="connsiteY114" fmla="*/ 45309 h 56307"/>
                <a:gd name="connsiteX115" fmla="*/ 77883 w 80612"/>
                <a:gd name="connsiteY115" fmla="*/ 43579 h 56307"/>
                <a:gd name="connsiteX116" fmla="*/ 79752 w 80612"/>
                <a:gd name="connsiteY116" fmla="*/ 40605 h 56307"/>
                <a:gd name="connsiteX117" fmla="*/ 80375 w 80612"/>
                <a:gd name="connsiteY117" fmla="*/ 37838 h 56307"/>
                <a:gd name="connsiteX118" fmla="*/ 79821 w 80612"/>
                <a:gd name="connsiteY118" fmla="*/ 34103 h 56307"/>
                <a:gd name="connsiteX119" fmla="*/ 78645 w 80612"/>
                <a:gd name="connsiteY119" fmla="*/ 32096 h 56307"/>
                <a:gd name="connsiteX120" fmla="*/ 77745 w 80612"/>
                <a:gd name="connsiteY120" fmla="*/ 30921 h 56307"/>
                <a:gd name="connsiteX121" fmla="*/ 78229 w 80612"/>
                <a:gd name="connsiteY121" fmla="*/ 30644 h 56307"/>
                <a:gd name="connsiteX122" fmla="*/ 80583 w 80612"/>
                <a:gd name="connsiteY122" fmla="*/ 25733 h 56307"/>
                <a:gd name="connsiteX123" fmla="*/ 80306 w 80612"/>
                <a:gd name="connsiteY123" fmla="*/ 23242 h 56307"/>
                <a:gd name="connsiteX124" fmla="*/ 78299 w 80612"/>
                <a:gd name="connsiteY124" fmla="*/ 19714 h 56307"/>
                <a:gd name="connsiteX125" fmla="*/ 75669 w 80612"/>
                <a:gd name="connsiteY125" fmla="*/ 17708 h 56307"/>
                <a:gd name="connsiteX126" fmla="*/ 74146 w 80612"/>
                <a:gd name="connsiteY126" fmla="*/ 16878 h 56307"/>
                <a:gd name="connsiteX127" fmla="*/ 70132 w 80612"/>
                <a:gd name="connsiteY127" fmla="*/ 15495 h 56307"/>
                <a:gd name="connsiteX128" fmla="*/ 69370 w 80612"/>
                <a:gd name="connsiteY128" fmla="*/ 15287 h 56307"/>
                <a:gd name="connsiteX129" fmla="*/ 65079 w 80612"/>
                <a:gd name="connsiteY129" fmla="*/ 14526 h 56307"/>
                <a:gd name="connsiteX130" fmla="*/ 64595 w 80612"/>
                <a:gd name="connsiteY130" fmla="*/ 14526 h 56307"/>
                <a:gd name="connsiteX131" fmla="*/ 61134 w 80612"/>
                <a:gd name="connsiteY131" fmla="*/ 14181 h 56307"/>
                <a:gd name="connsiteX132" fmla="*/ 60650 w 80612"/>
                <a:gd name="connsiteY132" fmla="*/ 14181 h 56307"/>
                <a:gd name="connsiteX133" fmla="*/ 60442 w 80612"/>
                <a:gd name="connsiteY133" fmla="*/ 14181 h 56307"/>
                <a:gd name="connsiteX134" fmla="*/ 54144 w 80612"/>
                <a:gd name="connsiteY134" fmla="*/ 14388 h 56307"/>
                <a:gd name="connsiteX135" fmla="*/ 53175 w 80612"/>
                <a:gd name="connsiteY135" fmla="*/ 14181 h 56307"/>
                <a:gd name="connsiteX136" fmla="*/ 52760 w 80612"/>
                <a:gd name="connsiteY136" fmla="*/ 13558 h 56307"/>
                <a:gd name="connsiteX137" fmla="*/ 51929 w 80612"/>
                <a:gd name="connsiteY137" fmla="*/ 12520 h 56307"/>
                <a:gd name="connsiteX138" fmla="*/ 51099 w 80612"/>
                <a:gd name="connsiteY138" fmla="*/ 11760 h 56307"/>
                <a:gd name="connsiteX139" fmla="*/ 47777 w 80612"/>
                <a:gd name="connsiteY139" fmla="*/ 9200 h 56307"/>
                <a:gd name="connsiteX140" fmla="*/ 47084 w 80612"/>
                <a:gd name="connsiteY140" fmla="*/ 8716 h 56307"/>
                <a:gd name="connsiteX141" fmla="*/ 43901 w 80612"/>
                <a:gd name="connsiteY141" fmla="*/ 6987 h 56307"/>
                <a:gd name="connsiteX142" fmla="*/ 43209 w 80612"/>
                <a:gd name="connsiteY142" fmla="*/ 6641 h 56307"/>
                <a:gd name="connsiteX143" fmla="*/ 39748 w 80612"/>
                <a:gd name="connsiteY143" fmla="*/ 5396 h 56307"/>
                <a:gd name="connsiteX144" fmla="*/ 39194 w 80612"/>
                <a:gd name="connsiteY144" fmla="*/ 5257 h 56307"/>
                <a:gd name="connsiteX145" fmla="*/ 35249 w 80612"/>
                <a:gd name="connsiteY145" fmla="*/ 4289 h 56307"/>
                <a:gd name="connsiteX146" fmla="*/ 29920 w 80612"/>
                <a:gd name="connsiteY146" fmla="*/ 2559 h 56307"/>
                <a:gd name="connsiteX147" fmla="*/ 29574 w 80612"/>
                <a:gd name="connsiteY147" fmla="*/ 2421 h 56307"/>
                <a:gd name="connsiteX148" fmla="*/ 23968 w 80612"/>
                <a:gd name="connsiteY148" fmla="*/ 1038 h 56307"/>
                <a:gd name="connsiteX149" fmla="*/ 23414 w 80612"/>
                <a:gd name="connsiteY149" fmla="*/ 899 h 56307"/>
                <a:gd name="connsiteX150" fmla="*/ 17739 w 80612"/>
                <a:gd name="connsiteY150" fmla="*/ 138 h 56307"/>
                <a:gd name="connsiteX151" fmla="*/ 17185 w 80612"/>
                <a:gd name="connsiteY151" fmla="*/ 138 h 56307"/>
                <a:gd name="connsiteX152" fmla="*/ 11371 w 80612"/>
                <a:gd name="connsiteY152" fmla="*/ 0 h 56307"/>
                <a:gd name="connsiteX153" fmla="*/ 11302 w 80612"/>
                <a:gd name="connsiteY153" fmla="*/ 0 h 56307"/>
                <a:gd name="connsiteX154" fmla="*/ 11302 w 80612"/>
                <a:gd name="connsiteY154" fmla="*/ 0 h 5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80612" h="56307">
                  <a:moveTo>
                    <a:pt x="11164" y="5257"/>
                  </a:moveTo>
                  <a:lnTo>
                    <a:pt x="16978" y="5396"/>
                  </a:lnTo>
                  <a:lnTo>
                    <a:pt x="22653" y="6156"/>
                  </a:lnTo>
                  <a:lnTo>
                    <a:pt x="28259" y="7540"/>
                  </a:lnTo>
                  <a:lnTo>
                    <a:pt x="33796" y="9338"/>
                  </a:lnTo>
                  <a:lnTo>
                    <a:pt x="37949" y="10376"/>
                  </a:lnTo>
                  <a:lnTo>
                    <a:pt x="41409" y="11621"/>
                  </a:lnTo>
                  <a:lnTo>
                    <a:pt x="44593" y="13351"/>
                  </a:lnTo>
                  <a:lnTo>
                    <a:pt x="47915" y="15910"/>
                  </a:lnTo>
                  <a:lnTo>
                    <a:pt x="48746" y="16948"/>
                  </a:lnTo>
                  <a:lnTo>
                    <a:pt x="49092" y="17708"/>
                  </a:lnTo>
                  <a:lnTo>
                    <a:pt x="49714" y="18400"/>
                  </a:lnTo>
                  <a:lnTo>
                    <a:pt x="51375" y="19161"/>
                  </a:lnTo>
                  <a:lnTo>
                    <a:pt x="53659" y="19645"/>
                  </a:lnTo>
                  <a:lnTo>
                    <a:pt x="60581" y="19369"/>
                  </a:lnTo>
                  <a:lnTo>
                    <a:pt x="64041" y="19714"/>
                  </a:lnTo>
                  <a:lnTo>
                    <a:pt x="68332" y="20475"/>
                  </a:lnTo>
                  <a:lnTo>
                    <a:pt x="72347" y="21859"/>
                  </a:lnTo>
                  <a:lnTo>
                    <a:pt x="74976" y="23865"/>
                  </a:lnTo>
                  <a:lnTo>
                    <a:pt x="75253" y="26355"/>
                  </a:lnTo>
                  <a:lnTo>
                    <a:pt x="72900" y="27877"/>
                  </a:lnTo>
                  <a:lnTo>
                    <a:pt x="69647" y="29191"/>
                  </a:lnTo>
                  <a:lnTo>
                    <a:pt x="67017" y="31128"/>
                  </a:lnTo>
                  <a:lnTo>
                    <a:pt x="71793" y="33203"/>
                  </a:lnTo>
                  <a:lnTo>
                    <a:pt x="74077" y="34794"/>
                  </a:lnTo>
                  <a:lnTo>
                    <a:pt x="75253" y="36800"/>
                  </a:lnTo>
                  <a:lnTo>
                    <a:pt x="74630" y="39567"/>
                  </a:lnTo>
                  <a:lnTo>
                    <a:pt x="72416" y="41297"/>
                  </a:lnTo>
                  <a:lnTo>
                    <a:pt x="69647" y="42334"/>
                  </a:lnTo>
                  <a:lnTo>
                    <a:pt x="43693" y="48283"/>
                  </a:lnTo>
                  <a:lnTo>
                    <a:pt x="38779" y="50220"/>
                  </a:lnTo>
                  <a:lnTo>
                    <a:pt x="36218" y="50843"/>
                  </a:lnTo>
                  <a:lnTo>
                    <a:pt x="33657" y="51119"/>
                  </a:lnTo>
                  <a:lnTo>
                    <a:pt x="32550" y="50704"/>
                  </a:lnTo>
                  <a:lnTo>
                    <a:pt x="31235" y="47730"/>
                  </a:lnTo>
                  <a:lnTo>
                    <a:pt x="31028" y="47038"/>
                  </a:lnTo>
                  <a:lnTo>
                    <a:pt x="31166" y="46485"/>
                  </a:lnTo>
                  <a:lnTo>
                    <a:pt x="31166" y="45793"/>
                  </a:lnTo>
                  <a:cubicBezTo>
                    <a:pt x="31166" y="45793"/>
                    <a:pt x="30474" y="44824"/>
                    <a:pt x="30474" y="44824"/>
                  </a:cubicBezTo>
                  <a:lnTo>
                    <a:pt x="29159" y="44064"/>
                  </a:lnTo>
                  <a:lnTo>
                    <a:pt x="25560" y="43095"/>
                  </a:lnTo>
                  <a:lnTo>
                    <a:pt x="24037" y="42542"/>
                  </a:lnTo>
                  <a:lnTo>
                    <a:pt x="22376" y="41573"/>
                  </a:lnTo>
                  <a:lnTo>
                    <a:pt x="20784" y="40397"/>
                  </a:lnTo>
                  <a:lnTo>
                    <a:pt x="19538" y="38945"/>
                  </a:lnTo>
                  <a:lnTo>
                    <a:pt x="18708" y="37215"/>
                  </a:lnTo>
                  <a:lnTo>
                    <a:pt x="26598" y="37008"/>
                  </a:lnTo>
                  <a:lnTo>
                    <a:pt x="30612" y="36247"/>
                  </a:lnTo>
                  <a:lnTo>
                    <a:pt x="33588" y="34379"/>
                  </a:lnTo>
                  <a:lnTo>
                    <a:pt x="21615" y="32304"/>
                  </a:lnTo>
                  <a:lnTo>
                    <a:pt x="15870" y="30367"/>
                  </a:lnTo>
                  <a:lnTo>
                    <a:pt x="11302" y="27324"/>
                  </a:lnTo>
                  <a:lnTo>
                    <a:pt x="10749" y="26493"/>
                  </a:lnTo>
                  <a:lnTo>
                    <a:pt x="9987" y="24626"/>
                  </a:lnTo>
                  <a:lnTo>
                    <a:pt x="9295" y="23727"/>
                  </a:lnTo>
                  <a:lnTo>
                    <a:pt x="8326" y="23173"/>
                  </a:lnTo>
                  <a:lnTo>
                    <a:pt x="7288" y="22897"/>
                  </a:lnTo>
                  <a:lnTo>
                    <a:pt x="6250" y="22481"/>
                  </a:lnTo>
                  <a:lnTo>
                    <a:pt x="5489" y="21513"/>
                  </a:lnTo>
                  <a:lnTo>
                    <a:pt x="5281" y="19576"/>
                  </a:lnTo>
                  <a:lnTo>
                    <a:pt x="6388" y="18469"/>
                  </a:lnTo>
                  <a:lnTo>
                    <a:pt x="10403" y="17086"/>
                  </a:lnTo>
                  <a:lnTo>
                    <a:pt x="5419" y="9062"/>
                  </a:lnTo>
                  <a:lnTo>
                    <a:pt x="5904" y="6433"/>
                  </a:lnTo>
                  <a:lnTo>
                    <a:pt x="11095" y="5188"/>
                  </a:lnTo>
                  <a:moveTo>
                    <a:pt x="11095" y="0"/>
                  </a:moveTo>
                  <a:cubicBezTo>
                    <a:pt x="10679" y="0"/>
                    <a:pt x="10264" y="0"/>
                    <a:pt x="9849" y="138"/>
                  </a:cubicBezTo>
                  <a:lnTo>
                    <a:pt x="4658" y="1384"/>
                  </a:lnTo>
                  <a:cubicBezTo>
                    <a:pt x="2651" y="1868"/>
                    <a:pt x="1128" y="3459"/>
                    <a:pt x="782" y="5465"/>
                  </a:cubicBezTo>
                  <a:lnTo>
                    <a:pt x="298" y="8093"/>
                  </a:lnTo>
                  <a:cubicBezTo>
                    <a:pt x="21" y="9338"/>
                    <a:pt x="298" y="10722"/>
                    <a:pt x="990" y="11829"/>
                  </a:cubicBezTo>
                  <a:lnTo>
                    <a:pt x="2789" y="14734"/>
                  </a:lnTo>
                  <a:cubicBezTo>
                    <a:pt x="2789" y="14734"/>
                    <a:pt x="2720" y="14803"/>
                    <a:pt x="2651" y="14872"/>
                  </a:cubicBezTo>
                  <a:lnTo>
                    <a:pt x="1544" y="15979"/>
                  </a:lnTo>
                  <a:cubicBezTo>
                    <a:pt x="436" y="17086"/>
                    <a:pt x="-117" y="18677"/>
                    <a:pt x="21" y="20199"/>
                  </a:cubicBezTo>
                  <a:lnTo>
                    <a:pt x="229" y="22136"/>
                  </a:lnTo>
                  <a:cubicBezTo>
                    <a:pt x="367" y="23104"/>
                    <a:pt x="713" y="24072"/>
                    <a:pt x="1336" y="24833"/>
                  </a:cubicBezTo>
                  <a:lnTo>
                    <a:pt x="2097" y="25802"/>
                  </a:lnTo>
                  <a:cubicBezTo>
                    <a:pt x="2651" y="26493"/>
                    <a:pt x="3412" y="27047"/>
                    <a:pt x="4243" y="27393"/>
                  </a:cubicBezTo>
                  <a:lnTo>
                    <a:pt x="5281" y="27808"/>
                  </a:lnTo>
                  <a:cubicBezTo>
                    <a:pt x="5281" y="27808"/>
                    <a:pt x="5489" y="27877"/>
                    <a:pt x="5558" y="27946"/>
                  </a:cubicBezTo>
                  <a:lnTo>
                    <a:pt x="5835" y="28569"/>
                  </a:lnTo>
                  <a:cubicBezTo>
                    <a:pt x="5835" y="28569"/>
                    <a:pt x="6111" y="29191"/>
                    <a:pt x="6319" y="29468"/>
                  </a:cubicBezTo>
                  <a:lnTo>
                    <a:pt x="6873" y="30298"/>
                  </a:lnTo>
                  <a:cubicBezTo>
                    <a:pt x="7219" y="30851"/>
                    <a:pt x="7773" y="31336"/>
                    <a:pt x="8326" y="31751"/>
                  </a:cubicBezTo>
                  <a:lnTo>
                    <a:pt x="12894" y="34794"/>
                  </a:lnTo>
                  <a:cubicBezTo>
                    <a:pt x="12894" y="34794"/>
                    <a:pt x="13517" y="35140"/>
                    <a:pt x="13863" y="35279"/>
                  </a:cubicBezTo>
                  <a:cubicBezTo>
                    <a:pt x="13309" y="36593"/>
                    <a:pt x="13379" y="38115"/>
                    <a:pt x="14002" y="39429"/>
                  </a:cubicBezTo>
                  <a:lnTo>
                    <a:pt x="14832" y="41158"/>
                  </a:lnTo>
                  <a:cubicBezTo>
                    <a:pt x="15040" y="41573"/>
                    <a:pt x="15317" y="41988"/>
                    <a:pt x="15593" y="42334"/>
                  </a:cubicBezTo>
                  <a:lnTo>
                    <a:pt x="16839" y="43787"/>
                  </a:lnTo>
                  <a:cubicBezTo>
                    <a:pt x="16839" y="43787"/>
                    <a:pt x="17324" y="44271"/>
                    <a:pt x="17601" y="44548"/>
                  </a:cubicBezTo>
                  <a:lnTo>
                    <a:pt x="19192" y="45724"/>
                  </a:lnTo>
                  <a:cubicBezTo>
                    <a:pt x="19192" y="45724"/>
                    <a:pt x="19538" y="46000"/>
                    <a:pt x="19746" y="46070"/>
                  </a:cubicBezTo>
                  <a:lnTo>
                    <a:pt x="21407" y="47038"/>
                  </a:lnTo>
                  <a:cubicBezTo>
                    <a:pt x="21407" y="47038"/>
                    <a:pt x="21961" y="47315"/>
                    <a:pt x="22238" y="47384"/>
                  </a:cubicBezTo>
                  <a:lnTo>
                    <a:pt x="23760" y="47937"/>
                  </a:lnTo>
                  <a:cubicBezTo>
                    <a:pt x="23760" y="47937"/>
                    <a:pt x="24037" y="48006"/>
                    <a:pt x="24176" y="48076"/>
                  </a:cubicBezTo>
                  <a:lnTo>
                    <a:pt x="26044" y="48560"/>
                  </a:lnTo>
                  <a:lnTo>
                    <a:pt x="26183" y="49044"/>
                  </a:lnTo>
                  <a:cubicBezTo>
                    <a:pt x="26183" y="49044"/>
                    <a:pt x="26321" y="49597"/>
                    <a:pt x="26460" y="49874"/>
                  </a:cubicBezTo>
                  <a:lnTo>
                    <a:pt x="27775" y="52849"/>
                  </a:lnTo>
                  <a:cubicBezTo>
                    <a:pt x="28328" y="54094"/>
                    <a:pt x="29366" y="55062"/>
                    <a:pt x="30612" y="55546"/>
                  </a:cubicBezTo>
                  <a:lnTo>
                    <a:pt x="31720" y="55961"/>
                  </a:lnTo>
                  <a:cubicBezTo>
                    <a:pt x="32342" y="56238"/>
                    <a:pt x="32965" y="56307"/>
                    <a:pt x="33657" y="56307"/>
                  </a:cubicBezTo>
                  <a:cubicBezTo>
                    <a:pt x="33796" y="56307"/>
                    <a:pt x="34004" y="56307"/>
                    <a:pt x="34142" y="56307"/>
                  </a:cubicBezTo>
                  <a:lnTo>
                    <a:pt x="36703" y="56031"/>
                  </a:lnTo>
                  <a:cubicBezTo>
                    <a:pt x="36703" y="56031"/>
                    <a:pt x="37187" y="55961"/>
                    <a:pt x="37464" y="55892"/>
                  </a:cubicBezTo>
                  <a:lnTo>
                    <a:pt x="40025" y="55270"/>
                  </a:lnTo>
                  <a:cubicBezTo>
                    <a:pt x="40025" y="55270"/>
                    <a:pt x="40440" y="55131"/>
                    <a:pt x="40648" y="55062"/>
                  </a:cubicBezTo>
                  <a:lnTo>
                    <a:pt x="45216" y="53264"/>
                  </a:lnTo>
                  <a:lnTo>
                    <a:pt x="70824" y="47384"/>
                  </a:lnTo>
                  <a:cubicBezTo>
                    <a:pt x="70824" y="47384"/>
                    <a:pt x="71239" y="47245"/>
                    <a:pt x="71447" y="47176"/>
                  </a:cubicBezTo>
                  <a:lnTo>
                    <a:pt x="74215" y="46139"/>
                  </a:lnTo>
                  <a:cubicBezTo>
                    <a:pt x="74700" y="45931"/>
                    <a:pt x="75253" y="45655"/>
                    <a:pt x="75669" y="45309"/>
                  </a:cubicBezTo>
                  <a:lnTo>
                    <a:pt x="77883" y="43579"/>
                  </a:lnTo>
                  <a:cubicBezTo>
                    <a:pt x="78852" y="42818"/>
                    <a:pt x="79475" y="41781"/>
                    <a:pt x="79752" y="40605"/>
                  </a:cubicBezTo>
                  <a:lnTo>
                    <a:pt x="80375" y="37838"/>
                  </a:lnTo>
                  <a:cubicBezTo>
                    <a:pt x="80652" y="36593"/>
                    <a:pt x="80444" y="35209"/>
                    <a:pt x="79821" y="34103"/>
                  </a:cubicBezTo>
                  <a:lnTo>
                    <a:pt x="78645" y="32096"/>
                  </a:lnTo>
                  <a:cubicBezTo>
                    <a:pt x="78368" y="31681"/>
                    <a:pt x="78091" y="31266"/>
                    <a:pt x="77745" y="30921"/>
                  </a:cubicBezTo>
                  <a:lnTo>
                    <a:pt x="78229" y="30644"/>
                  </a:lnTo>
                  <a:cubicBezTo>
                    <a:pt x="79890" y="29606"/>
                    <a:pt x="80790" y="27669"/>
                    <a:pt x="80583" y="25733"/>
                  </a:cubicBezTo>
                  <a:lnTo>
                    <a:pt x="80306" y="23242"/>
                  </a:lnTo>
                  <a:cubicBezTo>
                    <a:pt x="80167" y="21859"/>
                    <a:pt x="79406" y="20545"/>
                    <a:pt x="78299" y="19714"/>
                  </a:cubicBezTo>
                  <a:lnTo>
                    <a:pt x="75669" y="17708"/>
                  </a:lnTo>
                  <a:cubicBezTo>
                    <a:pt x="75184" y="17363"/>
                    <a:pt x="74700" y="17086"/>
                    <a:pt x="74146" y="16878"/>
                  </a:cubicBezTo>
                  <a:lnTo>
                    <a:pt x="70132" y="15495"/>
                  </a:lnTo>
                  <a:cubicBezTo>
                    <a:pt x="70132" y="15495"/>
                    <a:pt x="69647" y="15357"/>
                    <a:pt x="69370" y="15287"/>
                  </a:cubicBezTo>
                  <a:lnTo>
                    <a:pt x="65079" y="14526"/>
                  </a:lnTo>
                  <a:cubicBezTo>
                    <a:pt x="65079" y="14526"/>
                    <a:pt x="64802" y="14526"/>
                    <a:pt x="64595" y="14526"/>
                  </a:cubicBezTo>
                  <a:lnTo>
                    <a:pt x="61134" y="14181"/>
                  </a:lnTo>
                  <a:cubicBezTo>
                    <a:pt x="61134" y="14181"/>
                    <a:pt x="60788" y="14181"/>
                    <a:pt x="60650" y="14181"/>
                  </a:cubicBezTo>
                  <a:cubicBezTo>
                    <a:pt x="60650" y="14181"/>
                    <a:pt x="60511" y="14181"/>
                    <a:pt x="60442" y="14181"/>
                  </a:cubicBezTo>
                  <a:lnTo>
                    <a:pt x="54144" y="14388"/>
                  </a:lnTo>
                  <a:lnTo>
                    <a:pt x="53175" y="14181"/>
                  </a:lnTo>
                  <a:cubicBezTo>
                    <a:pt x="53175" y="14181"/>
                    <a:pt x="52898" y="13766"/>
                    <a:pt x="52760" y="13558"/>
                  </a:cubicBezTo>
                  <a:lnTo>
                    <a:pt x="51929" y="12520"/>
                  </a:lnTo>
                  <a:cubicBezTo>
                    <a:pt x="51929" y="12520"/>
                    <a:pt x="51445" y="11967"/>
                    <a:pt x="51099" y="11760"/>
                  </a:cubicBezTo>
                  <a:lnTo>
                    <a:pt x="47777" y="9200"/>
                  </a:lnTo>
                  <a:cubicBezTo>
                    <a:pt x="47777" y="9200"/>
                    <a:pt x="47292" y="8854"/>
                    <a:pt x="47084" y="8716"/>
                  </a:cubicBezTo>
                  <a:lnTo>
                    <a:pt x="43901" y="6987"/>
                  </a:lnTo>
                  <a:cubicBezTo>
                    <a:pt x="43901" y="6987"/>
                    <a:pt x="43416" y="6779"/>
                    <a:pt x="43209" y="6641"/>
                  </a:cubicBezTo>
                  <a:lnTo>
                    <a:pt x="39748" y="5396"/>
                  </a:lnTo>
                  <a:cubicBezTo>
                    <a:pt x="39748" y="5396"/>
                    <a:pt x="39402" y="5257"/>
                    <a:pt x="39194" y="5257"/>
                  </a:cubicBezTo>
                  <a:lnTo>
                    <a:pt x="35249" y="4289"/>
                  </a:lnTo>
                  <a:lnTo>
                    <a:pt x="29920" y="2559"/>
                  </a:lnTo>
                  <a:cubicBezTo>
                    <a:pt x="29920" y="2559"/>
                    <a:pt x="29643" y="2490"/>
                    <a:pt x="29574" y="2421"/>
                  </a:cubicBezTo>
                  <a:lnTo>
                    <a:pt x="23968" y="1038"/>
                  </a:lnTo>
                  <a:cubicBezTo>
                    <a:pt x="23968" y="1038"/>
                    <a:pt x="23622" y="968"/>
                    <a:pt x="23414" y="899"/>
                  </a:cubicBezTo>
                  <a:lnTo>
                    <a:pt x="17739" y="138"/>
                  </a:lnTo>
                  <a:cubicBezTo>
                    <a:pt x="17739" y="138"/>
                    <a:pt x="17324" y="138"/>
                    <a:pt x="17185" y="138"/>
                  </a:cubicBezTo>
                  <a:lnTo>
                    <a:pt x="11371" y="0"/>
                  </a:lnTo>
                  <a:cubicBezTo>
                    <a:pt x="11371" y="0"/>
                    <a:pt x="11371" y="0"/>
                    <a:pt x="11302" y="0"/>
                  </a:cubicBezTo>
                  <a:lnTo>
                    <a:pt x="1130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7" name="Freeform 3836">
              <a:extLst>
                <a:ext uri="{FF2B5EF4-FFF2-40B4-BE49-F238E27FC236}">
                  <a16:creationId xmlns:a16="http://schemas.microsoft.com/office/drawing/2014/main" id="{7EEDFB67-9442-2F7F-A5AA-6AFD5C925CE0}"/>
                </a:ext>
              </a:extLst>
            </p:cNvPr>
            <p:cNvSpPr/>
            <p:nvPr/>
          </p:nvSpPr>
          <p:spPr>
            <a:xfrm>
              <a:off x="2393192" y="2429763"/>
              <a:ext cx="145087" cy="117001"/>
            </a:xfrm>
            <a:custGeom>
              <a:avLst/>
              <a:gdLst>
                <a:gd name="connsiteX0" fmla="*/ 91359 w 108938"/>
                <a:gd name="connsiteY0" fmla="*/ 31266 h 87850"/>
                <a:gd name="connsiteX1" fmla="*/ 96480 w 108938"/>
                <a:gd name="connsiteY1" fmla="*/ 25456 h 87850"/>
                <a:gd name="connsiteX2" fmla="*/ 98695 w 108938"/>
                <a:gd name="connsiteY2" fmla="*/ 23450 h 87850"/>
                <a:gd name="connsiteX3" fmla="*/ 103540 w 108938"/>
                <a:gd name="connsiteY3" fmla="*/ 19784 h 87850"/>
                <a:gd name="connsiteX4" fmla="*/ 105824 w 108938"/>
                <a:gd name="connsiteY4" fmla="*/ 17570 h 87850"/>
                <a:gd name="connsiteX5" fmla="*/ 108385 w 108938"/>
                <a:gd name="connsiteY5" fmla="*/ 14250 h 87850"/>
                <a:gd name="connsiteX6" fmla="*/ 108938 w 108938"/>
                <a:gd name="connsiteY6" fmla="*/ 11690 h 87850"/>
                <a:gd name="connsiteX7" fmla="*/ 107346 w 108938"/>
                <a:gd name="connsiteY7" fmla="*/ 9684 h 87850"/>
                <a:gd name="connsiteX8" fmla="*/ 103332 w 108938"/>
                <a:gd name="connsiteY8" fmla="*/ 7955 h 87850"/>
                <a:gd name="connsiteX9" fmla="*/ 98695 w 108938"/>
                <a:gd name="connsiteY9" fmla="*/ 6710 h 87850"/>
                <a:gd name="connsiteX10" fmla="*/ 93919 w 108938"/>
                <a:gd name="connsiteY10" fmla="*/ 5880 h 87850"/>
                <a:gd name="connsiteX11" fmla="*/ 84368 w 108938"/>
                <a:gd name="connsiteY11" fmla="*/ 5257 h 87850"/>
                <a:gd name="connsiteX12" fmla="*/ 72810 w 108938"/>
                <a:gd name="connsiteY12" fmla="*/ 7056 h 87850"/>
                <a:gd name="connsiteX13" fmla="*/ 69280 w 108938"/>
                <a:gd name="connsiteY13" fmla="*/ 6641 h 87850"/>
                <a:gd name="connsiteX14" fmla="*/ 58622 w 108938"/>
                <a:gd name="connsiteY14" fmla="*/ 1868 h 87850"/>
                <a:gd name="connsiteX15" fmla="*/ 54677 w 108938"/>
                <a:gd name="connsiteY15" fmla="*/ 692 h 87850"/>
                <a:gd name="connsiteX16" fmla="*/ 50386 w 108938"/>
                <a:gd name="connsiteY16" fmla="*/ 0 h 87850"/>
                <a:gd name="connsiteX17" fmla="*/ 46787 w 108938"/>
                <a:gd name="connsiteY17" fmla="*/ 138 h 87850"/>
                <a:gd name="connsiteX18" fmla="*/ 39243 w 108938"/>
                <a:gd name="connsiteY18" fmla="*/ 1453 h 87850"/>
                <a:gd name="connsiteX19" fmla="*/ 35505 w 108938"/>
                <a:gd name="connsiteY19" fmla="*/ 1729 h 87850"/>
                <a:gd name="connsiteX20" fmla="*/ 27684 w 108938"/>
                <a:gd name="connsiteY20" fmla="*/ 1660 h 87850"/>
                <a:gd name="connsiteX21" fmla="*/ 23809 w 108938"/>
                <a:gd name="connsiteY21" fmla="*/ 1937 h 87850"/>
                <a:gd name="connsiteX22" fmla="*/ 20279 w 108938"/>
                <a:gd name="connsiteY22" fmla="*/ 2490 h 87850"/>
                <a:gd name="connsiteX23" fmla="*/ 16057 w 108938"/>
                <a:gd name="connsiteY23" fmla="*/ 3597 h 87850"/>
                <a:gd name="connsiteX24" fmla="*/ 12389 w 108938"/>
                <a:gd name="connsiteY24" fmla="*/ 5534 h 87850"/>
                <a:gd name="connsiteX25" fmla="*/ 10382 w 108938"/>
                <a:gd name="connsiteY25" fmla="*/ 8370 h 87850"/>
                <a:gd name="connsiteX26" fmla="*/ 10935 w 108938"/>
                <a:gd name="connsiteY26" fmla="*/ 11829 h 87850"/>
                <a:gd name="connsiteX27" fmla="*/ 13289 w 108938"/>
                <a:gd name="connsiteY27" fmla="*/ 14941 h 87850"/>
                <a:gd name="connsiteX28" fmla="*/ 16611 w 108938"/>
                <a:gd name="connsiteY28" fmla="*/ 17293 h 87850"/>
                <a:gd name="connsiteX29" fmla="*/ 19933 w 108938"/>
                <a:gd name="connsiteY29" fmla="*/ 18469 h 87850"/>
                <a:gd name="connsiteX30" fmla="*/ 15088 w 108938"/>
                <a:gd name="connsiteY30" fmla="*/ 17847 h 87850"/>
                <a:gd name="connsiteX31" fmla="*/ 8513 w 108938"/>
                <a:gd name="connsiteY31" fmla="*/ 16256 h 87850"/>
                <a:gd name="connsiteX32" fmla="*/ 2630 w 108938"/>
                <a:gd name="connsiteY32" fmla="*/ 15910 h 87850"/>
                <a:gd name="connsiteX33" fmla="*/ 0 w 108938"/>
                <a:gd name="connsiteY33" fmla="*/ 19576 h 87850"/>
                <a:gd name="connsiteX34" fmla="*/ 1246 w 108938"/>
                <a:gd name="connsiteY34" fmla="*/ 38322 h 87850"/>
                <a:gd name="connsiteX35" fmla="*/ 761 w 108938"/>
                <a:gd name="connsiteY35" fmla="*/ 49044 h 87850"/>
                <a:gd name="connsiteX36" fmla="*/ 969 w 108938"/>
                <a:gd name="connsiteY36" fmla="*/ 52572 h 87850"/>
                <a:gd name="connsiteX37" fmla="*/ 2284 w 108938"/>
                <a:gd name="connsiteY37" fmla="*/ 56930 h 87850"/>
                <a:gd name="connsiteX38" fmla="*/ 8305 w 108938"/>
                <a:gd name="connsiteY38" fmla="*/ 68897 h 87850"/>
                <a:gd name="connsiteX39" fmla="*/ 8859 w 108938"/>
                <a:gd name="connsiteY39" fmla="*/ 70903 h 87850"/>
                <a:gd name="connsiteX40" fmla="*/ 9690 w 108938"/>
                <a:gd name="connsiteY40" fmla="*/ 77336 h 87850"/>
                <a:gd name="connsiteX41" fmla="*/ 9343 w 108938"/>
                <a:gd name="connsiteY41" fmla="*/ 85222 h 87850"/>
                <a:gd name="connsiteX42" fmla="*/ 9551 w 108938"/>
                <a:gd name="connsiteY42" fmla="*/ 86882 h 87850"/>
                <a:gd name="connsiteX43" fmla="*/ 12250 w 108938"/>
                <a:gd name="connsiteY43" fmla="*/ 87850 h 87850"/>
                <a:gd name="connsiteX44" fmla="*/ 17026 w 108938"/>
                <a:gd name="connsiteY44" fmla="*/ 87643 h 87850"/>
                <a:gd name="connsiteX45" fmla="*/ 22078 w 108938"/>
                <a:gd name="connsiteY45" fmla="*/ 87089 h 87850"/>
                <a:gd name="connsiteX46" fmla="*/ 25816 w 108938"/>
                <a:gd name="connsiteY46" fmla="*/ 86951 h 87850"/>
                <a:gd name="connsiteX47" fmla="*/ 30868 w 108938"/>
                <a:gd name="connsiteY47" fmla="*/ 87159 h 87850"/>
                <a:gd name="connsiteX48" fmla="*/ 33221 w 108938"/>
                <a:gd name="connsiteY48" fmla="*/ 85844 h 87850"/>
                <a:gd name="connsiteX49" fmla="*/ 37097 w 108938"/>
                <a:gd name="connsiteY49" fmla="*/ 78512 h 87850"/>
                <a:gd name="connsiteX50" fmla="*/ 39589 w 108938"/>
                <a:gd name="connsiteY50" fmla="*/ 75814 h 87850"/>
                <a:gd name="connsiteX51" fmla="*/ 42150 w 108938"/>
                <a:gd name="connsiteY51" fmla="*/ 73462 h 87850"/>
                <a:gd name="connsiteX52" fmla="*/ 43741 w 108938"/>
                <a:gd name="connsiteY52" fmla="*/ 70764 h 87850"/>
                <a:gd name="connsiteX53" fmla="*/ 43395 w 108938"/>
                <a:gd name="connsiteY53" fmla="*/ 67098 h 87850"/>
                <a:gd name="connsiteX54" fmla="*/ 40904 w 108938"/>
                <a:gd name="connsiteY54" fmla="*/ 63570 h 87850"/>
                <a:gd name="connsiteX55" fmla="*/ 37374 w 108938"/>
                <a:gd name="connsiteY55" fmla="*/ 61564 h 87850"/>
                <a:gd name="connsiteX56" fmla="*/ 33498 w 108938"/>
                <a:gd name="connsiteY56" fmla="*/ 60112 h 87850"/>
                <a:gd name="connsiteX57" fmla="*/ 29899 w 108938"/>
                <a:gd name="connsiteY57" fmla="*/ 58244 h 87850"/>
                <a:gd name="connsiteX58" fmla="*/ 43603 w 108938"/>
                <a:gd name="connsiteY58" fmla="*/ 56238 h 87850"/>
                <a:gd name="connsiteX59" fmla="*/ 48171 w 108938"/>
                <a:gd name="connsiteY59" fmla="*/ 56307 h 87850"/>
                <a:gd name="connsiteX60" fmla="*/ 62844 w 108938"/>
                <a:gd name="connsiteY60" fmla="*/ 59489 h 87850"/>
                <a:gd name="connsiteX61" fmla="*/ 67619 w 108938"/>
                <a:gd name="connsiteY61" fmla="*/ 59904 h 87850"/>
                <a:gd name="connsiteX62" fmla="*/ 74402 w 108938"/>
                <a:gd name="connsiteY62" fmla="*/ 56446 h 87850"/>
                <a:gd name="connsiteX63" fmla="*/ 81877 w 108938"/>
                <a:gd name="connsiteY63" fmla="*/ 48767 h 87850"/>
                <a:gd name="connsiteX64" fmla="*/ 86652 w 108938"/>
                <a:gd name="connsiteY64" fmla="*/ 40674 h 87850"/>
                <a:gd name="connsiteX65" fmla="*/ 85060 w 108938"/>
                <a:gd name="connsiteY65" fmla="*/ 35832 h 87850"/>
                <a:gd name="connsiteX66" fmla="*/ 88729 w 108938"/>
                <a:gd name="connsiteY66" fmla="*/ 33687 h 87850"/>
                <a:gd name="connsiteX67" fmla="*/ 91359 w 108938"/>
                <a:gd name="connsiteY67" fmla="*/ 31266 h 8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8938" h="87850">
                  <a:moveTo>
                    <a:pt x="91359" y="31266"/>
                  </a:moveTo>
                  <a:lnTo>
                    <a:pt x="96480" y="25456"/>
                  </a:lnTo>
                  <a:lnTo>
                    <a:pt x="98695" y="23450"/>
                  </a:lnTo>
                  <a:lnTo>
                    <a:pt x="103540" y="19784"/>
                  </a:lnTo>
                  <a:lnTo>
                    <a:pt x="105824" y="17570"/>
                  </a:lnTo>
                  <a:lnTo>
                    <a:pt x="108385" y="14250"/>
                  </a:lnTo>
                  <a:lnTo>
                    <a:pt x="108938" y="11690"/>
                  </a:lnTo>
                  <a:lnTo>
                    <a:pt x="107346" y="9684"/>
                  </a:lnTo>
                  <a:lnTo>
                    <a:pt x="103332" y="7955"/>
                  </a:lnTo>
                  <a:lnTo>
                    <a:pt x="98695" y="6710"/>
                  </a:lnTo>
                  <a:lnTo>
                    <a:pt x="93919" y="5880"/>
                  </a:lnTo>
                  <a:lnTo>
                    <a:pt x="84368" y="5257"/>
                  </a:lnTo>
                  <a:lnTo>
                    <a:pt x="72810" y="7056"/>
                  </a:lnTo>
                  <a:lnTo>
                    <a:pt x="69280" y="6641"/>
                  </a:lnTo>
                  <a:lnTo>
                    <a:pt x="58622" y="1868"/>
                  </a:lnTo>
                  <a:lnTo>
                    <a:pt x="54677" y="692"/>
                  </a:lnTo>
                  <a:lnTo>
                    <a:pt x="50386" y="0"/>
                  </a:lnTo>
                  <a:lnTo>
                    <a:pt x="46787" y="138"/>
                  </a:lnTo>
                  <a:lnTo>
                    <a:pt x="39243" y="1453"/>
                  </a:lnTo>
                  <a:lnTo>
                    <a:pt x="35505" y="1729"/>
                  </a:lnTo>
                  <a:lnTo>
                    <a:pt x="27684" y="1660"/>
                  </a:lnTo>
                  <a:lnTo>
                    <a:pt x="23809" y="1937"/>
                  </a:lnTo>
                  <a:lnTo>
                    <a:pt x="20279" y="2490"/>
                  </a:lnTo>
                  <a:lnTo>
                    <a:pt x="16057" y="3597"/>
                  </a:lnTo>
                  <a:lnTo>
                    <a:pt x="12389" y="5534"/>
                  </a:lnTo>
                  <a:lnTo>
                    <a:pt x="10382" y="8370"/>
                  </a:lnTo>
                  <a:lnTo>
                    <a:pt x="10935" y="11829"/>
                  </a:lnTo>
                  <a:lnTo>
                    <a:pt x="13289" y="14941"/>
                  </a:lnTo>
                  <a:lnTo>
                    <a:pt x="16611" y="17293"/>
                  </a:lnTo>
                  <a:lnTo>
                    <a:pt x="19933" y="18469"/>
                  </a:lnTo>
                  <a:lnTo>
                    <a:pt x="15088" y="17847"/>
                  </a:lnTo>
                  <a:lnTo>
                    <a:pt x="8513" y="16256"/>
                  </a:lnTo>
                  <a:lnTo>
                    <a:pt x="2630" y="15910"/>
                  </a:lnTo>
                  <a:lnTo>
                    <a:pt x="0" y="19576"/>
                  </a:lnTo>
                  <a:lnTo>
                    <a:pt x="1246" y="38322"/>
                  </a:lnTo>
                  <a:lnTo>
                    <a:pt x="761" y="49044"/>
                  </a:lnTo>
                  <a:lnTo>
                    <a:pt x="969" y="52572"/>
                  </a:lnTo>
                  <a:lnTo>
                    <a:pt x="2284" y="56930"/>
                  </a:lnTo>
                  <a:lnTo>
                    <a:pt x="8305" y="68897"/>
                  </a:lnTo>
                  <a:lnTo>
                    <a:pt x="8859" y="70903"/>
                  </a:lnTo>
                  <a:lnTo>
                    <a:pt x="9690" y="77336"/>
                  </a:lnTo>
                  <a:lnTo>
                    <a:pt x="9343" y="85222"/>
                  </a:lnTo>
                  <a:lnTo>
                    <a:pt x="9551" y="86882"/>
                  </a:lnTo>
                  <a:lnTo>
                    <a:pt x="12250" y="87850"/>
                  </a:lnTo>
                  <a:lnTo>
                    <a:pt x="17026" y="87643"/>
                  </a:lnTo>
                  <a:lnTo>
                    <a:pt x="22078" y="87089"/>
                  </a:lnTo>
                  <a:lnTo>
                    <a:pt x="25816" y="86951"/>
                  </a:lnTo>
                  <a:lnTo>
                    <a:pt x="30868" y="87159"/>
                  </a:lnTo>
                  <a:lnTo>
                    <a:pt x="33221" y="85844"/>
                  </a:lnTo>
                  <a:lnTo>
                    <a:pt x="37097" y="78512"/>
                  </a:lnTo>
                  <a:lnTo>
                    <a:pt x="39589" y="75814"/>
                  </a:lnTo>
                  <a:lnTo>
                    <a:pt x="42150" y="73462"/>
                  </a:lnTo>
                  <a:lnTo>
                    <a:pt x="43741" y="70764"/>
                  </a:lnTo>
                  <a:lnTo>
                    <a:pt x="43395" y="67098"/>
                  </a:lnTo>
                  <a:lnTo>
                    <a:pt x="40904" y="63570"/>
                  </a:lnTo>
                  <a:lnTo>
                    <a:pt x="37374" y="61564"/>
                  </a:lnTo>
                  <a:lnTo>
                    <a:pt x="33498" y="60112"/>
                  </a:lnTo>
                  <a:lnTo>
                    <a:pt x="29899" y="58244"/>
                  </a:lnTo>
                  <a:lnTo>
                    <a:pt x="43603" y="56238"/>
                  </a:lnTo>
                  <a:lnTo>
                    <a:pt x="48171" y="56307"/>
                  </a:lnTo>
                  <a:lnTo>
                    <a:pt x="62844" y="59489"/>
                  </a:lnTo>
                  <a:lnTo>
                    <a:pt x="67619" y="59904"/>
                  </a:lnTo>
                  <a:lnTo>
                    <a:pt x="74402" y="56446"/>
                  </a:lnTo>
                  <a:lnTo>
                    <a:pt x="81877" y="48767"/>
                  </a:lnTo>
                  <a:lnTo>
                    <a:pt x="86652" y="40674"/>
                  </a:lnTo>
                  <a:lnTo>
                    <a:pt x="85060" y="35832"/>
                  </a:lnTo>
                  <a:lnTo>
                    <a:pt x="88729" y="33687"/>
                  </a:lnTo>
                  <a:lnTo>
                    <a:pt x="91359" y="3126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8" name="Freeform 3837">
              <a:extLst>
                <a:ext uri="{FF2B5EF4-FFF2-40B4-BE49-F238E27FC236}">
                  <a16:creationId xmlns:a16="http://schemas.microsoft.com/office/drawing/2014/main" id="{6AB2C422-74E1-751D-999D-84250183D98B}"/>
                </a:ext>
              </a:extLst>
            </p:cNvPr>
            <p:cNvSpPr/>
            <p:nvPr/>
          </p:nvSpPr>
          <p:spPr>
            <a:xfrm>
              <a:off x="2386452" y="2422762"/>
              <a:ext cx="158819" cy="130820"/>
            </a:xfrm>
            <a:custGeom>
              <a:avLst/>
              <a:gdLst>
                <a:gd name="connsiteX0" fmla="*/ 55447 w 119249"/>
                <a:gd name="connsiteY0" fmla="*/ 5257 h 98226"/>
                <a:gd name="connsiteX1" fmla="*/ 59738 w 119249"/>
                <a:gd name="connsiteY1" fmla="*/ 5880 h 98226"/>
                <a:gd name="connsiteX2" fmla="*/ 63683 w 119249"/>
                <a:gd name="connsiteY2" fmla="*/ 7056 h 98226"/>
                <a:gd name="connsiteX3" fmla="*/ 74341 w 119249"/>
                <a:gd name="connsiteY3" fmla="*/ 11829 h 98226"/>
                <a:gd name="connsiteX4" fmla="*/ 77940 w 119249"/>
                <a:gd name="connsiteY4" fmla="*/ 12244 h 98226"/>
                <a:gd name="connsiteX5" fmla="*/ 89429 w 119249"/>
                <a:gd name="connsiteY5" fmla="*/ 10514 h 98226"/>
                <a:gd name="connsiteX6" fmla="*/ 98980 w 119249"/>
                <a:gd name="connsiteY6" fmla="*/ 11068 h 98226"/>
                <a:gd name="connsiteX7" fmla="*/ 103756 w 119249"/>
                <a:gd name="connsiteY7" fmla="*/ 11898 h 98226"/>
                <a:gd name="connsiteX8" fmla="*/ 108393 w 119249"/>
                <a:gd name="connsiteY8" fmla="*/ 13143 h 98226"/>
                <a:gd name="connsiteX9" fmla="*/ 112407 w 119249"/>
                <a:gd name="connsiteY9" fmla="*/ 14872 h 98226"/>
                <a:gd name="connsiteX10" fmla="*/ 114069 w 119249"/>
                <a:gd name="connsiteY10" fmla="*/ 16878 h 98226"/>
                <a:gd name="connsiteX11" fmla="*/ 113515 w 119249"/>
                <a:gd name="connsiteY11" fmla="*/ 19438 h 98226"/>
                <a:gd name="connsiteX12" fmla="*/ 110954 w 119249"/>
                <a:gd name="connsiteY12" fmla="*/ 22758 h 98226"/>
                <a:gd name="connsiteX13" fmla="*/ 108670 w 119249"/>
                <a:gd name="connsiteY13" fmla="*/ 24902 h 98226"/>
                <a:gd name="connsiteX14" fmla="*/ 103825 w 119249"/>
                <a:gd name="connsiteY14" fmla="*/ 28638 h 98226"/>
                <a:gd name="connsiteX15" fmla="*/ 101611 w 119249"/>
                <a:gd name="connsiteY15" fmla="*/ 30644 h 98226"/>
                <a:gd name="connsiteX16" fmla="*/ 96489 w 119249"/>
                <a:gd name="connsiteY16" fmla="*/ 36524 h 98226"/>
                <a:gd name="connsiteX17" fmla="*/ 93859 w 119249"/>
                <a:gd name="connsiteY17" fmla="*/ 38876 h 98226"/>
                <a:gd name="connsiteX18" fmla="*/ 90191 w 119249"/>
                <a:gd name="connsiteY18" fmla="*/ 41020 h 98226"/>
                <a:gd name="connsiteX19" fmla="*/ 91783 w 119249"/>
                <a:gd name="connsiteY19" fmla="*/ 45862 h 98226"/>
                <a:gd name="connsiteX20" fmla="*/ 87007 w 119249"/>
                <a:gd name="connsiteY20" fmla="*/ 53955 h 98226"/>
                <a:gd name="connsiteX21" fmla="*/ 79463 w 119249"/>
                <a:gd name="connsiteY21" fmla="*/ 61564 h 98226"/>
                <a:gd name="connsiteX22" fmla="*/ 72750 w 119249"/>
                <a:gd name="connsiteY22" fmla="*/ 65023 h 98226"/>
                <a:gd name="connsiteX23" fmla="*/ 67905 w 119249"/>
                <a:gd name="connsiteY23" fmla="*/ 64677 h 98226"/>
                <a:gd name="connsiteX24" fmla="*/ 53232 w 119249"/>
                <a:gd name="connsiteY24" fmla="*/ 61495 h 98226"/>
                <a:gd name="connsiteX25" fmla="*/ 48664 w 119249"/>
                <a:gd name="connsiteY25" fmla="*/ 61495 h 98226"/>
                <a:gd name="connsiteX26" fmla="*/ 34960 w 119249"/>
                <a:gd name="connsiteY26" fmla="*/ 63432 h 98226"/>
                <a:gd name="connsiteX27" fmla="*/ 38628 w 119249"/>
                <a:gd name="connsiteY27" fmla="*/ 65300 h 98226"/>
                <a:gd name="connsiteX28" fmla="*/ 42504 w 119249"/>
                <a:gd name="connsiteY28" fmla="*/ 66752 h 98226"/>
                <a:gd name="connsiteX29" fmla="*/ 46034 w 119249"/>
                <a:gd name="connsiteY29" fmla="*/ 68758 h 98226"/>
                <a:gd name="connsiteX30" fmla="*/ 48526 w 119249"/>
                <a:gd name="connsiteY30" fmla="*/ 72286 h 98226"/>
                <a:gd name="connsiteX31" fmla="*/ 48872 w 119249"/>
                <a:gd name="connsiteY31" fmla="*/ 75953 h 98226"/>
                <a:gd name="connsiteX32" fmla="*/ 47280 w 119249"/>
                <a:gd name="connsiteY32" fmla="*/ 78581 h 98226"/>
                <a:gd name="connsiteX33" fmla="*/ 44719 w 119249"/>
                <a:gd name="connsiteY33" fmla="*/ 80933 h 98226"/>
                <a:gd name="connsiteX34" fmla="*/ 42227 w 119249"/>
                <a:gd name="connsiteY34" fmla="*/ 83700 h 98226"/>
                <a:gd name="connsiteX35" fmla="*/ 38352 w 119249"/>
                <a:gd name="connsiteY35" fmla="*/ 91032 h 98226"/>
                <a:gd name="connsiteX36" fmla="*/ 36068 w 119249"/>
                <a:gd name="connsiteY36" fmla="*/ 92347 h 98226"/>
                <a:gd name="connsiteX37" fmla="*/ 31015 w 119249"/>
                <a:gd name="connsiteY37" fmla="*/ 92139 h 98226"/>
                <a:gd name="connsiteX38" fmla="*/ 27209 w 119249"/>
                <a:gd name="connsiteY38" fmla="*/ 92277 h 98226"/>
                <a:gd name="connsiteX39" fmla="*/ 22156 w 119249"/>
                <a:gd name="connsiteY39" fmla="*/ 92831 h 98226"/>
                <a:gd name="connsiteX40" fmla="*/ 17381 w 119249"/>
                <a:gd name="connsiteY40" fmla="*/ 93038 h 98226"/>
                <a:gd name="connsiteX41" fmla="*/ 14612 w 119249"/>
                <a:gd name="connsiteY41" fmla="*/ 92070 h 98226"/>
                <a:gd name="connsiteX42" fmla="*/ 14405 w 119249"/>
                <a:gd name="connsiteY42" fmla="*/ 90410 h 98226"/>
                <a:gd name="connsiteX43" fmla="*/ 14751 w 119249"/>
                <a:gd name="connsiteY43" fmla="*/ 82593 h 98226"/>
                <a:gd name="connsiteX44" fmla="*/ 13920 w 119249"/>
                <a:gd name="connsiteY44" fmla="*/ 76160 h 98226"/>
                <a:gd name="connsiteX45" fmla="*/ 13366 w 119249"/>
                <a:gd name="connsiteY45" fmla="*/ 74154 h 98226"/>
                <a:gd name="connsiteX46" fmla="*/ 7345 w 119249"/>
                <a:gd name="connsiteY46" fmla="*/ 62187 h 98226"/>
                <a:gd name="connsiteX47" fmla="*/ 6099 w 119249"/>
                <a:gd name="connsiteY47" fmla="*/ 57829 h 98226"/>
                <a:gd name="connsiteX48" fmla="*/ 5822 w 119249"/>
                <a:gd name="connsiteY48" fmla="*/ 54301 h 98226"/>
                <a:gd name="connsiteX49" fmla="*/ 6307 w 119249"/>
                <a:gd name="connsiteY49" fmla="*/ 43649 h 98226"/>
                <a:gd name="connsiteX50" fmla="*/ 5061 w 119249"/>
                <a:gd name="connsiteY50" fmla="*/ 24902 h 98226"/>
                <a:gd name="connsiteX51" fmla="*/ 7622 w 119249"/>
                <a:gd name="connsiteY51" fmla="*/ 21236 h 98226"/>
                <a:gd name="connsiteX52" fmla="*/ 13505 w 119249"/>
                <a:gd name="connsiteY52" fmla="*/ 21513 h 98226"/>
                <a:gd name="connsiteX53" fmla="*/ 20149 w 119249"/>
                <a:gd name="connsiteY53" fmla="*/ 23173 h 98226"/>
                <a:gd name="connsiteX54" fmla="*/ 24925 w 119249"/>
                <a:gd name="connsiteY54" fmla="*/ 23727 h 98226"/>
                <a:gd name="connsiteX55" fmla="*/ 21672 w 119249"/>
                <a:gd name="connsiteY55" fmla="*/ 22551 h 98226"/>
                <a:gd name="connsiteX56" fmla="*/ 18350 w 119249"/>
                <a:gd name="connsiteY56" fmla="*/ 20199 h 98226"/>
                <a:gd name="connsiteX57" fmla="*/ 15927 w 119249"/>
                <a:gd name="connsiteY57" fmla="*/ 17086 h 98226"/>
                <a:gd name="connsiteX58" fmla="*/ 15443 w 119249"/>
                <a:gd name="connsiteY58" fmla="*/ 13627 h 98226"/>
                <a:gd name="connsiteX59" fmla="*/ 17450 w 119249"/>
                <a:gd name="connsiteY59" fmla="*/ 10722 h 98226"/>
                <a:gd name="connsiteX60" fmla="*/ 21118 w 119249"/>
                <a:gd name="connsiteY60" fmla="*/ 8854 h 98226"/>
                <a:gd name="connsiteX61" fmla="*/ 25340 w 119249"/>
                <a:gd name="connsiteY61" fmla="*/ 7747 h 98226"/>
                <a:gd name="connsiteX62" fmla="*/ 28870 w 119249"/>
                <a:gd name="connsiteY62" fmla="*/ 7194 h 98226"/>
                <a:gd name="connsiteX63" fmla="*/ 32746 w 119249"/>
                <a:gd name="connsiteY63" fmla="*/ 6917 h 98226"/>
                <a:gd name="connsiteX64" fmla="*/ 40566 w 119249"/>
                <a:gd name="connsiteY64" fmla="*/ 6917 h 98226"/>
                <a:gd name="connsiteX65" fmla="*/ 44304 w 119249"/>
                <a:gd name="connsiteY65" fmla="*/ 6641 h 98226"/>
                <a:gd name="connsiteX66" fmla="*/ 51848 w 119249"/>
                <a:gd name="connsiteY66" fmla="*/ 5326 h 98226"/>
                <a:gd name="connsiteX67" fmla="*/ 55447 w 119249"/>
                <a:gd name="connsiteY67" fmla="*/ 5188 h 98226"/>
                <a:gd name="connsiteX68" fmla="*/ 55447 w 119249"/>
                <a:gd name="connsiteY68" fmla="*/ 0 h 98226"/>
                <a:gd name="connsiteX69" fmla="*/ 55308 w 119249"/>
                <a:gd name="connsiteY69" fmla="*/ 0 h 98226"/>
                <a:gd name="connsiteX70" fmla="*/ 51709 w 119249"/>
                <a:gd name="connsiteY70" fmla="*/ 138 h 98226"/>
                <a:gd name="connsiteX71" fmla="*/ 51017 w 119249"/>
                <a:gd name="connsiteY71" fmla="*/ 208 h 98226"/>
                <a:gd name="connsiteX72" fmla="*/ 43681 w 119249"/>
                <a:gd name="connsiteY72" fmla="*/ 1453 h 98226"/>
                <a:gd name="connsiteX73" fmla="*/ 40428 w 119249"/>
                <a:gd name="connsiteY73" fmla="*/ 1729 h 98226"/>
                <a:gd name="connsiteX74" fmla="*/ 32815 w 119249"/>
                <a:gd name="connsiteY74" fmla="*/ 1729 h 98226"/>
                <a:gd name="connsiteX75" fmla="*/ 32815 w 119249"/>
                <a:gd name="connsiteY75" fmla="*/ 1660 h 98226"/>
                <a:gd name="connsiteX76" fmla="*/ 32469 w 119249"/>
                <a:gd name="connsiteY76" fmla="*/ 1660 h 98226"/>
                <a:gd name="connsiteX77" fmla="*/ 28593 w 119249"/>
                <a:gd name="connsiteY77" fmla="*/ 1937 h 98226"/>
                <a:gd name="connsiteX78" fmla="*/ 28108 w 119249"/>
                <a:gd name="connsiteY78" fmla="*/ 1937 h 98226"/>
                <a:gd name="connsiteX79" fmla="*/ 24579 w 119249"/>
                <a:gd name="connsiteY79" fmla="*/ 2490 h 98226"/>
                <a:gd name="connsiteX80" fmla="*/ 24094 w 119249"/>
                <a:gd name="connsiteY80" fmla="*/ 2629 h 98226"/>
                <a:gd name="connsiteX81" fmla="*/ 19872 w 119249"/>
                <a:gd name="connsiteY81" fmla="*/ 3735 h 98226"/>
                <a:gd name="connsiteX82" fmla="*/ 18834 w 119249"/>
                <a:gd name="connsiteY82" fmla="*/ 4150 h 98226"/>
                <a:gd name="connsiteX83" fmla="*/ 15166 w 119249"/>
                <a:gd name="connsiteY83" fmla="*/ 6018 h 98226"/>
                <a:gd name="connsiteX84" fmla="*/ 13297 w 119249"/>
                <a:gd name="connsiteY84" fmla="*/ 7678 h 98226"/>
                <a:gd name="connsiteX85" fmla="*/ 11290 w 119249"/>
                <a:gd name="connsiteY85" fmla="*/ 10584 h 98226"/>
                <a:gd name="connsiteX86" fmla="*/ 10390 w 119249"/>
                <a:gd name="connsiteY86" fmla="*/ 14319 h 98226"/>
                <a:gd name="connsiteX87" fmla="*/ 10667 w 119249"/>
                <a:gd name="connsiteY87" fmla="*/ 16048 h 98226"/>
                <a:gd name="connsiteX88" fmla="*/ 8037 w 119249"/>
                <a:gd name="connsiteY88" fmla="*/ 15910 h 98226"/>
                <a:gd name="connsiteX89" fmla="*/ 7760 w 119249"/>
                <a:gd name="connsiteY89" fmla="*/ 15910 h 98226"/>
                <a:gd name="connsiteX90" fmla="*/ 3539 w 119249"/>
                <a:gd name="connsiteY90" fmla="*/ 18124 h 98226"/>
                <a:gd name="connsiteX91" fmla="*/ 978 w 119249"/>
                <a:gd name="connsiteY91" fmla="*/ 21790 h 98226"/>
                <a:gd name="connsiteX92" fmla="*/ 9 w 119249"/>
                <a:gd name="connsiteY92" fmla="*/ 25110 h 98226"/>
                <a:gd name="connsiteX93" fmla="*/ 1185 w 119249"/>
                <a:gd name="connsiteY93" fmla="*/ 43579 h 98226"/>
                <a:gd name="connsiteX94" fmla="*/ 701 w 119249"/>
                <a:gd name="connsiteY94" fmla="*/ 53955 h 98226"/>
                <a:gd name="connsiteX95" fmla="*/ 701 w 119249"/>
                <a:gd name="connsiteY95" fmla="*/ 54578 h 98226"/>
                <a:gd name="connsiteX96" fmla="*/ 978 w 119249"/>
                <a:gd name="connsiteY96" fmla="*/ 58106 h 98226"/>
                <a:gd name="connsiteX97" fmla="*/ 1185 w 119249"/>
                <a:gd name="connsiteY97" fmla="*/ 59213 h 98226"/>
                <a:gd name="connsiteX98" fmla="*/ 2431 w 119249"/>
                <a:gd name="connsiteY98" fmla="*/ 63570 h 98226"/>
                <a:gd name="connsiteX99" fmla="*/ 2777 w 119249"/>
                <a:gd name="connsiteY99" fmla="*/ 64470 h 98226"/>
                <a:gd name="connsiteX100" fmla="*/ 8591 w 119249"/>
                <a:gd name="connsiteY100" fmla="*/ 76022 h 98226"/>
                <a:gd name="connsiteX101" fmla="*/ 8937 w 119249"/>
                <a:gd name="connsiteY101" fmla="*/ 77198 h 98226"/>
                <a:gd name="connsiteX102" fmla="*/ 9629 w 119249"/>
                <a:gd name="connsiteY102" fmla="*/ 82801 h 98226"/>
                <a:gd name="connsiteX103" fmla="*/ 9283 w 119249"/>
                <a:gd name="connsiteY103" fmla="*/ 90202 h 98226"/>
                <a:gd name="connsiteX104" fmla="*/ 9283 w 119249"/>
                <a:gd name="connsiteY104" fmla="*/ 91102 h 98226"/>
                <a:gd name="connsiteX105" fmla="*/ 9491 w 119249"/>
                <a:gd name="connsiteY105" fmla="*/ 92762 h 98226"/>
                <a:gd name="connsiteX106" fmla="*/ 12882 w 119249"/>
                <a:gd name="connsiteY106" fmla="*/ 96981 h 98226"/>
                <a:gd name="connsiteX107" fmla="*/ 15650 w 119249"/>
                <a:gd name="connsiteY107" fmla="*/ 97950 h 98226"/>
                <a:gd name="connsiteX108" fmla="*/ 17381 w 119249"/>
                <a:gd name="connsiteY108" fmla="*/ 98226 h 98226"/>
                <a:gd name="connsiteX109" fmla="*/ 17588 w 119249"/>
                <a:gd name="connsiteY109" fmla="*/ 98226 h 98226"/>
                <a:gd name="connsiteX110" fmla="*/ 22364 w 119249"/>
                <a:gd name="connsiteY110" fmla="*/ 98019 h 98226"/>
                <a:gd name="connsiteX111" fmla="*/ 22779 w 119249"/>
                <a:gd name="connsiteY111" fmla="*/ 98019 h 98226"/>
                <a:gd name="connsiteX112" fmla="*/ 27624 w 119249"/>
                <a:gd name="connsiteY112" fmla="*/ 97465 h 98226"/>
                <a:gd name="connsiteX113" fmla="*/ 31154 w 119249"/>
                <a:gd name="connsiteY113" fmla="*/ 97465 h 98226"/>
                <a:gd name="connsiteX114" fmla="*/ 35860 w 119249"/>
                <a:gd name="connsiteY114" fmla="*/ 97535 h 98226"/>
                <a:gd name="connsiteX115" fmla="*/ 36068 w 119249"/>
                <a:gd name="connsiteY115" fmla="*/ 97535 h 98226"/>
                <a:gd name="connsiteX116" fmla="*/ 38628 w 119249"/>
                <a:gd name="connsiteY116" fmla="*/ 96843 h 98226"/>
                <a:gd name="connsiteX117" fmla="*/ 40912 w 119249"/>
                <a:gd name="connsiteY117" fmla="*/ 95529 h 98226"/>
                <a:gd name="connsiteX118" fmla="*/ 42920 w 119249"/>
                <a:gd name="connsiteY118" fmla="*/ 93453 h 98226"/>
                <a:gd name="connsiteX119" fmla="*/ 46519 w 119249"/>
                <a:gd name="connsiteY119" fmla="*/ 86744 h 98226"/>
                <a:gd name="connsiteX120" fmla="*/ 48387 w 119249"/>
                <a:gd name="connsiteY120" fmla="*/ 84668 h 98226"/>
                <a:gd name="connsiteX121" fmla="*/ 50810 w 119249"/>
                <a:gd name="connsiteY121" fmla="*/ 82455 h 98226"/>
                <a:gd name="connsiteX122" fmla="*/ 51709 w 119249"/>
                <a:gd name="connsiteY122" fmla="*/ 81348 h 98226"/>
                <a:gd name="connsiteX123" fmla="*/ 53301 w 119249"/>
                <a:gd name="connsiteY123" fmla="*/ 78719 h 98226"/>
                <a:gd name="connsiteX124" fmla="*/ 54062 w 119249"/>
                <a:gd name="connsiteY124" fmla="*/ 75538 h 98226"/>
                <a:gd name="connsiteX125" fmla="*/ 53717 w 119249"/>
                <a:gd name="connsiteY125" fmla="*/ 71871 h 98226"/>
                <a:gd name="connsiteX126" fmla="*/ 52817 w 119249"/>
                <a:gd name="connsiteY126" fmla="*/ 69312 h 98226"/>
                <a:gd name="connsiteX127" fmla="*/ 50948 w 119249"/>
                <a:gd name="connsiteY127" fmla="*/ 66683 h 98226"/>
                <a:gd name="connsiteX128" fmla="*/ 52748 w 119249"/>
                <a:gd name="connsiteY128" fmla="*/ 66683 h 98226"/>
                <a:gd name="connsiteX129" fmla="*/ 66867 w 119249"/>
                <a:gd name="connsiteY129" fmla="*/ 69796 h 98226"/>
                <a:gd name="connsiteX130" fmla="*/ 67559 w 119249"/>
                <a:gd name="connsiteY130" fmla="*/ 69934 h 98226"/>
                <a:gd name="connsiteX131" fmla="*/ 72403 w 119249"/>
                <a:gd name="connsiteY131" fmla="*/ 70280 h 98226"/>
                <a:gd name="connsiteX132" fmla="*/ 72819 w 119249"/>
                <a:gd name="connsiteY132" fmla="*/ 70280 h 98226"/>
                <a:gd name="connsiteX133" fmla="*/ 75172 w 119249"/>
                <a:gd name="connsiteY133" fmla="*/ 69727 h 98226"/>
                <a:gd name="connsiteX134" fmla="*/ 81885 w 119249"/>
                <a:gd name="connsiteY134" fmla="*/ 66268 h 98226"/>
                <a:gd name="connsiteX135" fmla="*/ 83200 w 119249"/>
                <a:gd name="connsiteY135" fmla="*/ 65300 h 98226"/>
                <a:gd name="connsiteX136" fmla="*/ 90744 w 119249"/>
                <a:gd name="connsiteY136" fmla="*/ 57691 h 98226"/>
                <a:gd name="connsiteX137" fmla="*/ 91506 w 119249"/>
                <a:gd name="connsiteY137" fmla="*/ 56653 h 98226"/>
                <a:gd name="connsiteX138" fmla="*/ 96281 w 119249"/>
                <a:gd name="connsiteY138" fmla="*/ 48560 h 98226"/>
                <a:gd name="connsiteX139" fmla="*/ 96697 w 119249"/>
                <a:gd name="connsiteY139" fmla="*/ 44271 h 98226"/>
                <a:gd name="connsiteX140" fmla="*/ 96420 w 119249"/>
                <a:gd name="connsiteY140" fmla="*/ 43372 h 98226"/>
                <a:gd name="connsiteX141" fmla="*/ 96420 w 119249"/>
                <a:gd name="connsiteY141" fmla="*/ 43372 h 98226"/>
                <a:gd name="connsiteX142" fmla="*/ 97250 w 119249"/>
                <a:gd name="connsiteY142" fmla="*/ 42749 h 98226"/>
                <a:gd name="connsiteX143" fmla="*/ 99880 w 119249"/>
                <a:gd name="connsiteY143" fmla="*/ 40397 h 98226"/>
                <a:gd name="connsiteX144" fmla="*/ 100296 w 119249"/>
                <a:gd name="connsiteY144" fmla="*/ 39982 h 98226"/>
                <a:gd name="connsiteX145" fmla="*/ 105279 w 119249"/>
                <a:gd name="connsiteY145" fmla="*/ 34379 h 98226"/>
                <a:gd name="connsiteX146" fmla="*/ 107078 w 119249"/>
                <a:gd name="connsiteY146" fmla="*/ 32719 h 98226"/>
                <a:gd name="connsiteX147" fmla="*/ 111784 w 119249"/>
                <a:gd name="connsiteY147" fmla="*/ 29122 h 98226"/>
                <a:gd name="connsiteX148" fmla="*/ 112200 w 119249"/>
                <a:gd name="connsiteY148" fmla="*/ 28776 h 98226"/>
                <a:gd name="connsiteX149" fmla="*/ 114484 w 119249"/>
                <a:gd name="connsiteY149" fmla="*/ 26632 h 98226"/>
                <a:gd name="connsiteX150" fmla="*/ 115037 w 119249"/>
                <a:gd name="connsiteY150" fmla="*/ 26078 h 98226"/>
                <a:gd name="connsiteX151" fmla="*/ 117598 w 119249"/>
                <a:gd name="connsiteY151" fmla="*/ 22758 h 98226"/>
                <a:gd name="connsiteX152" fmla="*/ 118567 w 119249"/>
                <a:gd name="connsiteY152" fmla="*/ 20752 h 98226"/>
                <a:gd name="connsiteX153" fmla="*/ 119121 w 119249"/>
                <a:gd name="connsiteY153" fmla="*/ 18193 h 98226"/>
                <a:gd name="connsiteX154" fmla="*/ 118014 w 119249"/>
                <a:gd name="connsiteY154" fmla="*/ 13696 h 98226"/>
                <a:gd name="connsiteX155" fmla="*/ 116352 w 119249"/>
                <a:gd name="connsiteY155" fmla="*/ 11690 h 98226"/>
                <a:gd name="connsiteX156" fmla="*/ 114484 w 119249"/>
                <a:gd name="connsiteY156" fmla="*/ 10307 h 98226"/>
                <a:gd name="connsiteX157" fmla="*/ 110469 w 119249"/>
                <a:gd name="connsiteY157" fmla="*/ 8578 h 98226"/>
                <a:gd name="connsiteX158" fmla="*/ 109708 w 119249"/>
                <a:gd name="connsiteY158" fmla="*/ 8301 h 98226"/>
                <a:gd name="connsiteX159" fmla="*/ 105071 w 119249"/>
                <a:gd name="connsiteY159" fmla="*/ 7056 h 98226"/>
                <a:gd name="connsiteX160" fmla="*/ 104656 w 119249"/>
                <a:gd name="connsiteY160" fmla="*/ 6987 h 98226"/>
                <a:gd name="connsiteX161" fmla="*/ 99880 w 119249"/>
                <a:gd name="connsiteY161" fmla="*/ 6157 h 98226"/>
                <a:gd name="connsiteX162" fmla="*/ 99257 w 119249"/>
                <a:gd name="connsiteY162" fmla="*/ 6087 h 98226"/>
                <a:gd name="connsiteX163" fmla="*/ 89706 w 119249"/>
                <a:gd name="connsiteY163" fmla="*/ 5534 h 98226"/>
                <a:gd name="connsiteX164" fmla="*/ 89360 w 119249"/>
                <a:gd name="connsiteY164" fmla="*/ 5534 h 98226"/>
                <a:gd name="connsiteX165" fmla="*/ 88599 w 119249"/>
                <a:gd name="connsiteY165" fmla="*/ 5534 h 98226"/>
                <a:gd name="connsiteX166" fmla="*/ 77802 w 119249"/>
                <a:gd name="connsiteY166" fmla="*/ 7194 h 98226"/>
                <a:gd name="connsiteX167" fmla="*/ 75726 w 119249"/>
                <a:gd name="connsiteY167" fmla="*/ 6917 h 98226"/>
                <a:gd name="connsiteX168" fmla="*/ 65759 w 119249"/>
                <a:gd name="connsiteY168" fmla="*/ 2490 h 98226"/>
                <a:gd name="connsiteX169" fmla="*/ 65136 w 119249"/>
                <a:gd name="connsiteY169" fmla="*/ 2283 h 98226"/>
                <a:gd name="connsiteX170" fmla="*/ 61191 w 119249"/>
                <a:gd name="connsiteY170" fmla="*/ 1107 h 98226"/>
                <a:gd name="connsiteX171" fmla="*/ 60430 w 119249"/>
                <a:gd name="connsiteY171" fmla="*/ 969 h 98226"/>
                <a:gd name="connsiteX172" fmla="*/ 56139 w 119249"/>
                <a:gd name="connsiteY172" fmla="*/ 346 h 98226"/>
                <a:gd name="connsiteX173" fmla="*/ 55378 w 119249"/>
                <a:gd name="connsiteY173" fmla="*/ 346 h 98226"/>
                <a:gd name="connsiteX174" fmla="*/ 55378 w 119249"/>
                <a:gd name="connsiteY174" fmla="*/ 346 h 9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9249" h="98226">
                  <a:moveTo>
                    <a:pt x="55447" y="5257"/>
                  </a:moveTo>
                  <a:lnTo>
                    <a:pt x="59738" y="5880"/>
                  </a:lnTo>
                  <a:lnTo>
                    <a:pt x="63683" y="7056"/>
                  </a:lnTo>
                  <a:lnTo>
                    <a:pt x="74341" y="11829"/>
                  </a:lnTo>
                  <a:lnTo>
                    <a:pt x="77940" y="12244"/>
                  </a:lnTo>
                  <a:lnTo>
                    <a:pt x="89429" y="10514"/>
                  </a:lnTo>
                  <a:lnTo>
                    <a:pt x="98980" y="11068"/>
                  </a:lnTo>
                  <a:lnTo>
                    <a:pt x="103756" y="11898"/>
                  </a:lnTo>
                  <a:lnTo>
                    <a:pt x="108393" y="13143"/>
                  </a:lnTo>
                  <a:lnTo>
                    <a:pt x="112407" y="14872"/>
                  </a:lnTo>
                  <a:lnTo>
                    <a:pt x="114069" y="16878"/>
                  </a:lnTo>
                  <a:lnTo>
                    <a:pt x="113515" y="19438"/>
                  </a:lnTo>
                  <a:lnTo>
                    <a:pt x="110954" y="22758"/>
                  </a:lnTo>
                  <a:lnTo>
                    <a:pt x="108670" y="24902"/>
                  </a:lnTo>
                  <a:lnTo>
                    <a:pt x="103825" y="28638"/>
                  </a:lnTo>
                  <a:lnTo>
                    <a:pt x="101611" y="30644"/>
                  </a:lnTo>
                  <a:lnTo>
                    <a:pt x="96489" y="36524"/>
                  </a:lnTo>
                  <a:lnTo>
                    <a:pt x="93859" y="38876"/>
                  </a:lnTo>
                  <a:lnTo>
                    <a:pt x="90191" y="41020"/>
                  </a:lnTo>
                  <a:lnTo>
                    <a:pt x="91783" y="45862"/>
                  </a:lnTo>
                  <a:lnTo>
                    <a:pt x="87007" y="53955"/>
                  </a:lnTo>
                  <a:lnTo>
                    <a:pt x="79463" y="61564"/>
                  </a:lnTo>
                  <a:lnTo>
                    <a:pt x="72750" y="65023"/>
                  </a:lnTo>
                  <a:lnTo>
                    <a:pt x="67905" y="64677"/>
                  </a:lnTo>
                  <a:lnTo>
                    <a:pt x="53232" y="61495"/>
                  </a:lnTo>
                  <a:lnTo>
                    <a:pt x="48664" y="61495"/>
                  </a:lnTo>
                  <a:cubicBezTo>
                    <a:pt x="48664" y="61495"/>
                    <a:pt x="34960" y="63432"/>
                    <a:pt x="34960" y="63432"/>
                  </a:cubicBezTo>
                  <a:lnTo>
                    <a:pt x="38628" y="65300"/>
                  </a:lnTo>
                  <a:lnTo>
                    <a:pt x="42504" y="66752"/>
                  </a:lnTo>
                  <a:lnTo>
                    <a:pt x="46034" y="68758"/>
                  </a:lnTo>
                  <a:lnTo>
                    <a:pt x="48526" y="72286"/>
                  </a:lnTo>
                  <a:lnTo>
                    <a:pt x="48872" y="75953"/>
                  </a:lnTo>
                  <a:lnTo>
                    <a:pt x="47280" y="78581"/>
                  </a:lnTo>
                  <a:lnTo>
                    <a:pt x="44719" y="80933"/>
                  </a:lnTo>
                  <a:lnTo>
                    <a:pt x="42227" y="83700"/>
                  </a:lnTo>
                  <a:lnTo>
                    <a:pt x="38352" y="91032"/>
                  </a:lnTo>
                  <a:lnTo>
                    <a:pt x="36068" y="92347"/>
                  </a:lnTo>
                  <a:lnTo>
                    <a:pt x="31015" y="92139"/>
                  </a:lnTo>
                  <a:lnTo>
                    <a:pt x="27209" y="92277"/>
                  </a:lnTo>
                  <a:lnTo>
                    <a:pt x="22156" y="92831"/>
                  </a:lnTo>
                  <a:lnTo>
                    <a:pt x="17381" y="93038"/>
                  </a:lnTo>
                  <a:lnTo>
                    <a:pt x="14612" y="92070"/>
                  </a:lnTo>
                  <a:lnTo>
                    <a:pt x="14405" y="90410"/>
                  </a:lnTo>
                  <a:lnTo>
                    <a:pt x="14751" y="82593"/>
                  </a:lnTo>
                  <a:lnTo>
                    <a:pt x="13920" y="76160"/>
                  </a:lnTo>
                  <a:lnTo>
                    <a:pt x="13366" y="74154"/>
                  </a:lnTo>
                  <a:lnTo>
                    <a:pt x="7345" y="62187"/>
                  </a:lnTo>
                  <a:lnTo>
                    <a:pt x="6099" y="57829"/>
                  </a:lnTo>
                  <a:lnTo>
                    <a:pt x="5822" y="54301"/>
                  </a:lnTo>
                  <a:lnTo>
                    <a:pt x="6307" y="43649"/>
                  </a:lnTo>
                  <a:lnTo>
                    <a:pt x="5061" y="24902"/>
                  </a:lnTo>
                  <a:lnTo>
                    <a:pt x="7622" y="21236"/>
                  </a:lnTo>
                  <a:lnTo>
                    <a:pt x="13505" y="21513"/>
                  </a:lnTo>
                  <a:lnTo>
                    <a:pt x="20149" y="23173"/>
                  </a:lnTo>
                  <a:lnTo>
                    <a:pt x="24925" y="23727"/>
                  </a:lnTo>
                  <a:lnTo>
                    <a:pt x="21672" y="22551"/>
                  </a:lnTo>
                  <a:lnTo>
                    <a:pt x="18350" y="20199"/>
                  </a:lnTo>
                  <a:lnTo>
                    <a:pt x="15927" y="17086"/>
                  </a:lnTo>
                  <a:lnTo>
                    <a:pt x="15443" y="13627"/>
                  </a:lnTo>
                  <a:lnTo>
                    <a:pt x="17450" y="10722"/>
                  </a:lnTo>
                  <a:lnTo>
                    <a:pt x="21118" y="8854"/>
                  </a:lnTo>
                  <a:lnTo>
                    <a:pt x="25340" y="7747"/>
                  </a:lnTo>
                  <a:lnTo>
                    <a:pt x="28870" y="7194"/>
                  </a:lnTo>
                  <a:lnTo>
                    <a:pt x="32746" y="6917"/>
                  </a:lnTo>
                  <a:lnTo>
                    <a:pt x="40566" y="6917"/>
                  </a:lnTo>
                  <a:cubicBezTo>
                    <a:pt x="40566" y="6917"/>
                    <a:pt x="44304" y="6641"/>
                    <a:pt x="44304" y="6641"/>
                  </a:cubicBezTo>
                  <a:lnTo>
                    <a:pt x="51848" y="5326"/>
                  </a:lnTo>
                  <a:lnTo>
                    <a:pt x="55447" y="5188"/>
                  </a:lnTo>
                  <a:moveTo>
                    <a:pt x="55447" y="0"/>
                  </a:moveTo>
                  <a:cubicBezTo>
                    <a:pt x="55447" y="0"/>
                    <a:pt x="55308" y="0"/>
                    <a:pt x="55308" y="0"/>
                  </a:cubicBezTo>
                  <a:lnTo>
                    <a:pt x="51709" y="138"/>
                  </a:lnTo>
                  <a:cubicBezTo>
                    <a:pt x="51709" y="138"/>
                    <a:pt x="51225" y="138"/>
                    <a:pt x="51017" y="208"/>
                  </a:cubicBezTo>
                  <a:lnTo>
                    <a:pt x="43681" y="1453"/>
                  </a:lnTo>
                  <a:lnTo>
                    <a:pt x="40428" y="1729"/>
                  </a:lnTo>
                  <a:lnTo>
                    <a:pt x="32815" y="1729"/>
                  </a:lnTo>
                  <a:cubicBezTo>
                    <a:pt x="32815" y="1729"/>
                    <a:pt x="32815" y="1660"/>
                    <a:pt x="32815" y="1660"/>
                  </a:cubicBezTo>
                  <a:cubicBezTo>
                    <a:pt x="32676" y="1660"/>
                    <a:pt x="32607" y="1660"/>
                    <a:pt x="32469" y="1660"/>
                  </a:cubicBezTo>
                  <a:lnTo>
                    <a:pt x="28593" y="1937"/>
                  </a:lnTo>
                  <a:cubicBezTo>
                    <a:pt x="28593" y="1937"/>
                    <a:pt x="28247" y="1937"/>
                    <a:pt x="28108" y="1937"/>
                  </a:cubicBezTo>
                  <a:lnTo>
                    <a:pt x="24579" y="2490"/>
                  </a:lnTo>
                  <a:cubicBezTo>
                    <a:pt x="24579" y="2490"/>
                    <a:pt x="24233" y="2490"/>
                    <a:pt x="24094" y="2629"/>
                  </a:cubicBezTo>
                  <a:lnTo>
                    <a:pt x="19872" y="3735"/>
                  </a:lnTo>
                  <a:cubicBezTo>
                    <a:pt x="19526" y="3805"/>
                    <a:pt x="19180" y="3943"/>
                    <a:pt x="18834" y="4150"/>
                  </a:cubicBezTo>
                  <a:lnTo>
                    <a:pt x="15166" y="6018"/>
                  </a:lnTo>
                  <a:cubicBezTo>
                    <a:pt x="14405" y="6433"/>
                    <a:pt x="13782" y="6987"/>
                    <a:pt x="13297" y="7678"/>
                  </a:cubicBezTo>
                  <a:lnTo>
                    <a:pt x="11290" y="10584"/>
                  </a:lnTo>
                  <a:cubicBezTo>
                    <a:pt x="10529" y="11690"/>
                    <a:pt x="10183" y="13005"/>
                    <a:pt x="10390" y="14319"/>
                  </a:cubicBezTo>
                  <a:lnTo>
                    <a:pt x="10667" y="16048"/>
                  </a:lnTo>
                  <a:lnTo>
                    <a:pt x="8037" y="15910"/>
                  </a:lnTo>
                  <a:cubicBezTo>
                    <a:pt x="8037" y="15910"/>
                    <a:pt x="7899" y="15910"/>
                    <a:pt x="7760" y="15910"/>
                  </a:cubicBezTo>
                  <a:cubicBezTo>
                    <a:pt x="6099" y="15910"/>
                    <a:pt x="4507" y="16740"/>
                    <a:pt x="3539" y="18124"/>
                  </a:cubicBezTo>
                  <a:lnTo>
                    <a:pt x="978" y="21790"/>
                  </a:lnTo>
                  <a:cubicBezTo>
                    <a:pt x="286" y="22758"/>
                    <a:pt x="-60" y="23934"/>
                    <a:pt x="9" y="25110"/>
                  </a:cubicBezTo>
                  <a:lnTo>
                    <a:pt x="1185" y="43579"/>
                  </a:lnTo>
                  <a:lnTo>
                    <a:pt x="701" y="53955"/>
                  </a:lnTo>
                  <a:cubicBezTo>
                    <a:pt x="701" y="53955"/>
                    <a:pt x="701" y="54370"/>
                    <a:pt x="701" y="54578"/>
                  </a:cubicBezTo>
                  <a:lnTo>
                    <a:pt x="978" y="58106"/>
                  </a:lnTo>
                  <a:cubicBezTo>
                    <a:pt x="978" y="58452"/>
                    <a:pt x="1047" y="58797"/>
                    <a:pt x="1185" y="59213"/>
                  </a:cubicBezTo>
                  <a:lnTo>
                    <a:pt x="2431" y="63570"/>
                  </a:lnTo>
                  <a:cubicBezTo>
                    <a:pt x="2431" y="63570"/>
                    <a:pt x="2639" y="64193"/>
                    <a:pt x="2777" y="64470"/>
                  </a:cubicBezTo>
                  <a:lnTo>
                    <a:pt x="8591" y="76022"/>
                  </a:lnTo>
                  <a:lnTo>
                    <a:pt x="8937" y="77198"/>
                  </a:lnTo>
                  <a:lnTo>
                    <a:pt x="9629" y="82801"/>
                  </a:lnTo>
                  <a:lnTo>
                    <a:pt x="9283" y="90202"/>
                  </a:lnTo>
                  <a:cubicBezTo>
                    <a:pt x="9283" y="90202"/>
                    <a:pt x="9283" y="90825"/>
                    <a:pt x="9283" y="91102"/>
                  </a:cubicBezTo>
                  <a:lnTo>
                    <a:pt x="9491" y="92762"/>
                  </a:lnTo>
                  <a:cubicBezTo>
                    <a:pt x="9767" y="94698"/>
                    <a:pt x="11082" y="96359"/>
                    <a:pt x="12882" y="96981"/>
                  </a:cubicBezTo>
                  <a:lnTo>
                    <a:pt x="15650" y="97950"/>
                  </a:lnTo>
                  <a:cubicBezTo>
                    <a:pt x="16204" y="98157"/>
                    <a:pt x="16827" y="98226"/>
                    <a:pt x="17381" y="98226"/>
                  </a:cubicBezTo>
                  <a:cubicBezTo>
                    <a:pt x="17381" y="98226"/>
                    <a:pt x="17519" y="98226"/>
                    <a:pt x="17588" y="98226"/>
                  </a:cubicBezTo>
                  <a:lnTo>
                    <a:pt x="22364" y="98019"/>
                  </a:lnTo>
                  <a:cubicBezTo>
                    <a:pt x="22364" y="98019"/>
                    <a:pt x="22641" y="98019"/>
                    <a:pt x="22779" y="98019"/>
                  </a:cubicBezTo>
                  <a:lnTo>
                    <a:pt x="27624" y="97465"/>
                  </a:lnTo>
                  <a:lnTo>
                    <a:pt x="31154" y="97465"/>
                  </a:lnTo>
                  <a:cubicBezTo>
                    <a:pt x="31154" y="97465"/>
                    <a:pt x="35860" y="97535"/>
                    <a:pt x="35860" y="97535"/>
                  </a:cubicBezTo>
                  <a:cubicBezTo>
                    <a:pt x="35860" y="97535"/>
                    <a:pt x="35999" y="97535"/>
                    <a:pt x="36068" y="97535"/>
                  </a:cubicBezTo>
                  <a:cubicBezTo>
                    <a:pt x="36967" y="97535"/>
                    <a:pt x="37867" y="97327"/>
                    <a:pt x="38628" y="96843"/>
                  </a:cubicBezTo>
                  <a:lnTo>
                    <a:pt x="40912" y="95529"/>
                  </a:lnTo>
                  <a:cubicBezTo>
                    <a:pt x="41743" y="95044"/>
                    <a:pt x="42504" y="94353"/>
                    <a:pt x="42920" y="93453"/>
                  </a:cubicBezTo>
                  <a:lnTo>
                    <a:pt x="46519" y="86744"/>
                  </a:lnTo>
                  <a:lnTo>
                    <a:pt x="48387" y="84668"/>
                  </a:lnTo>
                  <a:lnTo>
                    <a:pt x="50810" y="82455"/>
                  </a:lnTo>
                  <a:cubicBezTo>
                    <a:pt x="51156" y="82109"/>
                    <a:pt x="51433" y="81763"/>
                    <a:pt x="51709" y="81348"/>
                  </a:cubicBezTo>
                  <a:lnTo>
                    <a:pt x="53301" y="78719"/>
                  </a:lnTo>
                  <a:cubicBezTo>
                    <a:pt x="53855" y="77751"/>
                    <a:pt x="54132" y="76644"/>
                    <a:pt x="54062" y="75538"/>
                  </a:cubicBezTo>
                  <a:lnTo>
                    <a:pt x="53717" y="71871"/>
                  </a:lnTo>
                  <a:cubicBezTo>
                    <a:pt x="53647" y="70972"/>
                    <a:pt x="53301" y="70073"/>
                    <a:pt x="52817" y="69312"/>
                  </a:cubicBezTo>
                  <a:lnTo>
                    <a:pt x="50948" y="66683"/>
                  </a:lnTo>
                  <a:lnTo>
                    <a:pt x="52748" y="66683"/>
                  </a:lnTo>
                  <a:cubicBezTo>
                    <a:pt x="52748" y="66683"/>
                    <a:pt x="66867" y="69796"/>
                    <a:pt x="66867" y="69796"/>
                  </a:cubicBezTo>
                  <a:cubicBezTo>
                    <a:pt x="67074" y="69796"/>
                    <a:pt x="67351" y="69865"/>
                    <a:pt x="67559" y="69934"/>
                  </a:cubicBezTo>
                  <a:lnTo>
                    <a:pt x="72403" y="70280"/>
                  </a:lnTo>
                  <a:cubicBezTo>
                    <a:pt x="72403" y="70280"/>
                    <a:pt x="72680" y="70280"/>
                    <a:pt x="72819" y="70280"/>
                  </a:cubicBezTo>
                  <a:cubicBezTo>
                    <a:pt x="73649" y="70280"/>
                    <a:pt x="74480" y="70073"/>
                    <a:pt x="75172" y="69727"/>
                  </a:cubicBezTo>
                  <a:lnTo>
                    <a:pt x="81885" y="66268"/>
                  </a:lnTo>
                  <a:cubicBezTo>
                    <a:pt x="82370" y="65992"/>
                    <a:pt x="82854" y="65715"/>
                    <a:pt x="83200" y="65300"/>
                  </a:cubicBezTo>
                  <a:lnTo>
                    <a:pt x="90744" y="57691"/>
                  </a:lnTo>
                  <a:cubicBezTo>
                    <a:pt x="90744" y="57691"/>
                    <a:pt x="91298" y="57068"/>
                    <a:pt x="91506" y="56653"/>
                  </a:cubicBezTo>
                  <a:lnTo>
                    <a:pt x="96281" y="48560"/>
                  </a:lnTo>
                  <a:cubicBezTo>
                    <a:pt x="97043" y="47245"/>
                    <a:pt x="97181" y="45724"/>
                    <a:pt x="96697" y="44271"/>
                  </a:cubicBezTo>
                  <a:lnTo>
                    <a:pt x="96420" y="43372"/>
                  </a:lnTo>
                  <a:lnTo>
                    <a:pt x="96420" y="43372"/>
                  </a:lnTo>
                  <a:cubicBezTo>
                    <a:pt x="96420" y="43372"/>
                    <a:pt x="96973" y="42957"/>
                    <a:pt x="97250" y="42749"/>
                  </a:cubicBezTo>
                  <a:lnTo>
                    <a:pt x="99880" y="40397"/>
                  </a:lnTo>
                  <a:cubicBezTo>
                    <a:pt x="99880" y="40397"/>
                    <a:pt x="100157" y="40121"/>
                    <a:pt x="100296" y="39982"/>
                  </a:cubicBezTo>
                  <a:lnTo>
                    <a:pt x="105279" y="34379"/>
                  </a:lnTo>
                  <a:lnTo>
                    <a:pt x="107078" y="32719"/>
                  </a:lnTo>
                  <a:lnTo>
                    <a:pt x="111784" y="29122"/>
                  </a:lnTo>
                  <a:cubicBezTo>
                    <a:pt x="111784" y="29122"/>
                    <a:pt x="112061" y="28915"/>
                    <a:pt x="112200" y="28776"/>
                  </a:cubicBezTo>
                  <a:lnTo>
                    <a:pt x="114484" y="26632"/>
                  </a:lnTo>
                  <a:cubicBezTo>
                    <a:pt x="114484" y="26632"/>
                    <a:pt x="114830" y="26286"/>
                    <a:pt x="115037" y="26078"/>
                  </a:cubicBezTo>
                  <a:lnTo>
                    <a:pt x="117598" y="22758"/>
                  </a:lnTo>
                  <a:cubicBezTo>
                    <a:pt x="118083" y="22136"/>
                    <a:pt x="118360" y="21444"/>
                    <a:pt x="118567" y="20752"/>
                  </a:cubicBezTo>
                  <a:lnTo>
                    <a:pt x="119121" y="18193"/>
                  </a:lnTo>
                  <a:cubicBezTo>
                    <a:pt x="119467" y="16602"/>
                    <a:pt x="119121" y="14941"/>
                    <a:pt x="118014" y="13696"/>
                  </a:cubicBezTo>
                  <a:lnTo>
                    <a:pt x="116352" y="11690"/>
                  </a:lnTo>
                  <a:cubicBezTo>
                    <a:pt x="115868" y="11068"/>
                    <a:pt x="115176" y="10584"/>
                    <a:pt x="114484" y="10307"/>
                  </a:cubicBezTo>
                  <a:lnTo>
                    <a:pt x="110469" y="8578"/>
                  </a:lnTo>
                  <a:cubicBezTo>
                    <a:pt x="110469" y="8578"/>
                    <a:pt x="109985" y="8370"/>
                    <a:pt x="109708" y="8301"/>
                  </a:cubicBezTo>
                  <a:lnTo>
                    <a:pt x="105071" y="7056"/>
                  </a:lnTo>
                  <a:cubicBezTo>
                    <a:pt x="105071" y="7056"/>
                    <a:pt x="104794" y="7056"/>
                    <a:pt x="104656" y="6987"/>
                  </a:cubicBezTo>
                  <a:lnTo>
                    <a:pt x="99880" y="6157"/>
                  </a:lnTo>
                  <a:cubicBezTo>
                    <a:pt x="99880" y="6157"/>
                    <a:pt x="99465" y="6157"/>
                    <a:pt x="99257" y="6087"/>
                  </a:cubicBezTo>
                  <a:lnTo>
                    <a:pt x="89706" y="5534"/>
                  </a:lnTo>
                  <a:cubicBezTo>
                    <a:pt x="89706" y="5534"/>
                    <a:pt x="89499" y="5534"/>
                    <a:pt x="89360" y="5534"/>
                  </a:cubicBezTo>
                  <a:cubicBezTo>
                    <a:pt x="89083" y="5534"/>
                    <a:pt x="88806" y="5534"/>
                    <a:pt x="88599" y="5534"/>
                  </a:cubicBezTo>
                  <a:lnTo>
                    <a:pt x="77802" y="7194"/>
                  </a:lnTo>
                  <a:lnTo>
                    <a:pt x="75726" y="6917"/>
                  </a:lnTo>
                  <a:lnTo>
                    <a:pt x="65759" y="2490"/>
                  </a:lnTo>
                  <a:cubicBezTo>
                    <a:pt x="65759" y="2490"/>
                    <a:pt x="65344" y="2352"/>
                    <a:pt x="65136" y="2283"/>
                  </a:cubicBezTo>
                  <a:lnTo>
                    <a:pt x="61191" y="1107"/>
                  </a:lnTo>
                  <a:cubicBezTo>
                    <a:pt x="61191" y="1107"/>
                    <a:pt x="60707" y="969"/>
                    <a:pt x="60430" y="969"/>
                  </a:cubicBezTo>
                  <a:lnTo>
                    <a:pt x="56139" y="346"/>
                  </a:lnTo>
                  <a:cubicBezTo>
                    <a:pt x="56139" y="346"/>
                    <a:pt x="55654" y="346"/>
                    <a:pt x="55378" y="346"/>
                  </a:cubicBezTo>
                  <a:lnTo>
                    <a:pt x="55378" y="346"/>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39" name="Freeform 3838">
              <a:extLst>
                <a:ext uri="{FF2B5EF4-FFF2-40B4-BE49-F238E27FC236}">
                  <a16:creationId xmlns:a16="http://schemas.microsoft.com/office/drawing/2014/main" id="{52F148A4-DDED-D9ED-4FA2-A1549703F4BA}"/>
                </a:ext>
              </a:extLst>
            </p:cNvPr>
            <p:cNvSpPr/>
            <p:nvPr/>
          </p:nvSpPr>
          <p:spPr>
            <a:xfrm>
              <a:off x="2383697" y="2662292"/>
              <a:ext cx="16959" cy="10501"/>
            </a:xfrm>
            <a:custGeom>
              <a:avLst/>
              <a:gdLst>
                <a:gd name="connsiteX0" fmla="*/ 5468 w 12734"/>
                <a:gd name="connsiteY0" fmla="*/ 7609 h 7885"/>
                <a:gd name="connsiteX1" fmla="*/ 8028 w 12734"/>
                <a:gd name="connsiteY1" fmla="*/ 7886 h 7885"/>
                <a:gd name="connsiteX2" fmla="*/ 10451 w 12734"/>
                <a:gd name="connsiteY2" fmla="*/ 7332 h 7885"/>
                <a:gd name="connsiteX3" fmla="*/ 12112 w 12734"/>
                <a:gd name="connsiteY3" fmla="*/ 5811 h 7885"/>
                <a:gd name="connsiteX4" fmla="*/ 12735 w 12734"/>
                <a:gd name="connsiteY4" fmla="*/ 3251 h 7885"/>
                <a:gd name="connsiteX5" fmla="*/ 10312 w 12734"/>
                <a:gd name="connsiteY5" fmla="*/ 1660 h 7885"/>
                <a:gd name="connsiteX6" fmla="*/ 7406 w 12734"/>
                <a:gd name="connsiteY6" fmla="*/ 415 h 7885"/>
                <a:gd name="connsiteX7" fmla="*/ 4430 w 12734"/>
                <a:gd name="connsiteY7" fmla="*/ 0 h 7885"/>
                <a:gd name="connsiteX8" fmla="*/ 1799 w 12734"/>
                <a:gd name="connsiteY8" fmla="*/ 1107 h 7885"/>
                <a:gd name="connsiteX9" fmla="*/ 900 w 12734"/>
                <a:gd name="connsiteY9" fmla="*/ 2352 h 7885"/>
                <a:gd name="connsiteX10" fmla="*/ 138 w 12734"/>
                <a:gd name="connsiteY10" fmla="*/ 4289 h 7885"/>
                <a:gd name="connsiteX11" fmla="*/ 0 w 12734"/>
                <a:gd name="connsiteY11" fmla="*/ 6087 h 7885"/>
                <a:gd name="connsiteX12" fmla="*/ 1107 w 12734"/>
                <a:gd name="connsiteY12" fmla="*/ 7125 h 7885"/>
                <a:gd name="connsiteX13" fmla="*/ 2907 w 12734"/>
                <a:gd name="connsiteY13" fmla="*/ 6710 h 7885"/>
                <a:gd name="connsiteX14" fmla="*/ 3530 w 12734"/>
                <a:gd name="connsiteY14" fmla="*/ 4911 h 7885"/>
                <a:gd name="connsiteX15" fmla="*/ 3807 w 12734"/>
                <a:gd name="connsiteY15" fmla="*/ 2836 h 7885"/>
                <a:gd name="connsiteX16" fmla="*/ 4360 w 12734"/>
                <a:gd name="connsiteY16" fmla="*/ 1799 h 7885"/>
                <a:gd name="connsiteX17" fmla="*/ 6091 w 12734"/>
                <a:gd name="connsiteY17" fmla="*/ 2421 h 7885"/>
                <a:gd name="connsiteX18" fmla="*/ 6644 w 12734"/>
                <a:gd name="connsiteY18" fmla="*/ 4081 h 7885"/>
                <a:gd name="connsiteX19" fmla="*/ 6367 w 12734"/>
                <a:gd name="connsiteY19" fmla="*/ 6087 h 7885"/>
                <a:gd name="connsiteX20" fmla="*/ 5468 w 12734"/>
                <a:gd name="connsiteY20" fmla="*/ 7609 h 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34" h="7885">
                  <a:moveTo>
                    <a:pt x="5468" y="7609"/>
                  </a:moveTo>
                  <a:lnTo>
                    <a:pt x="8028" y="7886"/>
                  </a:lnTo>
                  <a:lnTo>
                    <a:pt x="10451" y="7332"/>
                  </a:lnTo>
                  <a:lnTo>
                    <a:pt x="12112" y="5811"/>
                  </a:lnTo>
                  <a:lnTo>
                    <a:pt x="12735" y="3251"/>
                  </a:lnTo>
                  <a:lnTo>
                    <a:pt x="10312" y="1660"/>
                  </a:lnTo>
                  <a:lnTo>
                    <a:pt x="7406" y="415"/>
                  </a:lnTo>
                  <a:lnTo>
                    <a:pt x="4430" y="0"/>
                  </a:lnTo>
                  <a:lnTo>
                    <a:pt x="1799" y="1107"/>
                  </a:lnTo>
                  <a:lnTo>
                    <a:pt x="900" y="2352"/>
                  </a:lnTo>
                  <a:lnTo>
                    <a:pt x="138" y="4289"/>
                  </a:lnTo>
                  <a:lnTo>
                    <a:pt x="0" y="6087"/>
                  </a:lnTo>
                  <a:lnTo>
                    <a:pt x="1107" y="7125"/>
                  </a:lnTo>
                  <a:lnTo>
                    <a:pt x="2907" y="6710"/>
                  </a:lnTo>
                  <a:lnTo>
                    <a:pt x="3530" y="4911"/>
                  </a:lnTo>
                  <a:lnTo>
                    <a:pt x="3807" y="2836"/>
                  </a:lnTo>
                  <a:lnTo>
                    <a:pt x="4360" y="1799"/>
                  </a:lnTo>
                  <a:lnTo>
                    <a:pt x="6091" y="2421"/>
                  </a:lnTo>
                  <a:lnTo>
                    <a:pt x="6644" y="4081"/>
                  </a:lnTo>
                  <a:lnTo>
                    <a:pt x="6367" y="6087"/>
                  </a:lnTo>
                  <a:lnTo>
                    <a:pt x="5468" y="760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0" name="Freeform 3839">
              <a:extLst>
                <a:ext uri="{FF2B5EF4-FFF2-40B4-BE49-F238E27FC236}">
                  <a16:creationId xmlns:a16="http://schemas.microsoft.com/office/drawing/2014/main" id="{6E599142-A05C-B2BB-A90E-3F54DF32C7DC}"/>
                </a:ext>
              </a:extLst>
            </p:cNvPr>
            <p:cNvSpPr/>
            <p:nvPr/>
          </p:nvSpPr>
          <p:spPr>
            <a:xfrm>
              <a:off x="2376777" y="2655199"/>
              <a:ext cx="30691" cy="24506"/>
            </a:xfrm>
            <a:custGeom>
              <a:avLst/>
              <a:gdLst>
                <a:gd name="connsiteX0" fmla="*/ 9626 w 23044"/>
                <a:gd name="connsiteY0" fmla="*/ 5326 h 18400"/>
                <a:gd name="connsiteX1" fmla="*/ 12602 w 23044"/>
                <a:gd name="connsiteY1" fmla="*/ 5741 h 18400"/>
                <a:gd name="connsiteX2" fmla="*/ 15509 w 23044"/>
                <a:gd name="connsiteY2" fmla="*/ 6987 h 18400"/>
                <a:gd name="connsiteX3" fmla="*/ 17862 w 23044"/>
                <a:gd name="connsiteY3" fmla="*/ 8508 h 18400"/>
                <a:gd name="connsiteX4" fmla="*/ 17309 w 23044"/>
                <a:gd name="connsiteY4" fmla="*/ 11068 h 18400"/>
                <a:gd name="connsiteX5" fmla="*/ 15647 w 23044"/>
                <a:gd name="connsiteY5" fmla="*/ 12590 h 18400"/>
                <a:gd name="connsiteX6" fmla="*/ 13225 w 23044"/>
                <a:gd name="connsiteY6" fmla="*/ 13143 h 18400"/>
                <a:gd name="connsiteX7" fmla="*/ 10664 w 23044"/>
                <a:gd name="connsiteY7" fmla="*/ 12797 h 18400"/>
                <a:gd name="connsiteX8" fmla="*/ 11564 w 23044"/>
                <a:gd name="connsiteY8" fmla="*/ 11275 h 18400"/>
                <a:gd name="connsiteX9" fmla="*/ 11841 w 23044"/>
                <a:gd name="connsiteY9" fmla="*/ 9269 h 18400"/>
                <a:gd name="connsiteX10" fmla="*/ 11287 w 23044"/>
                <a:gd name="connsiteY10" fmla="*/ 7609 h 18400"/>
                <a:gd name="connsiteX11" fmla="*/ 9557 w 23044"/>
                <a:gd name="connsiteY11" fmla="*/ 6987 h 18400"/>
                <a:gd name="connsiteX12" fmla="*/ 9003 w 23044"/>
                <a:gd name="connsiteY12" fmla="*/ 8024 h 18400"/>
                <a:gd name="connsiteX13" fmla="*/ 8726 w 23044"/>
                <a:gd name="connsiteY13" fmla="*/ 10099 h 18400"/>
                <a:gd name="connsiteX14" fmla="*/ 8103 w 23044"/>
                <a:gd name="connsiteY14" fmla="*/ 11967 h 18400"/>
                <a:gd name="connsiteX15" fmla="*/ 6304 w 23044"/>
                <a:gd name="connsiteY15" fmla="*/ 12382 h 18400"/>
                <a:gd name="connsiteX16" fmla="*/ 5197 w 23044"/>
                <a:gd name="connsiteY16" fmla="*/ 11275 h 18400"/>
                <a:gd name="connsiteX17" fmla="*/ 5335 w 23044"/>
                <a:gd name="connsiteY17" fmla="*/ 9477 h 18400"/>
                <a:gd name="connsiteX18" fmla="*/ 6096 w 23044"/>
                <a:gd name="connsiteY18" fmla="*/ 7540 h 18400"/>
                <a:gd name="connsiteX19" fmla="*/ 7065 w 23044"/>
                <a:gd name="connsiteY19" fmla="*/ 6295 h 18400"/>
                <a:gd name="connsiteX20" fmla="*/ 9695 w 23044"/>
                <a:gd name="connsiteY20" fmla="*/ 5188 h 18400"/>
                <a:gd name="connsiteX21" fmla="*/ 9695 w 23044"/>
                <a:gd name="connsiteY21" fmla="*/ 0 h 18400"/>
                <a:gd name="connsiteX22" fmla="*/ 7688 w 23044"/>
                <a:gd name="connsiteY22" fmla="*/ 415 h 18400"/>
                <a:gd name="connsiteX23" fmla="*/ 5058 w 23044"/>
                <a:gd name="connsiteY23" fmla="*/ 1522 h 18400"/>
                <a:gd name="connsiteX24" fmla="*/ 2843 w 23044"/>
                <a:gd name="connsiteY24" fmla="*/ 3251 h 18400"/>
                <a:gd name="connsiteX25" fmla="*/ 1874 w 23044"/>
                <a:gd name="connsiteY25" fmla="*/ 4496 h 18400"/>
                <a:gd name="connsiteX26" fmla="*/ 1252 w 23044"/>
                <a:gd name="connsiteY26" fmla="*/ 5672 h 18400"/>
                <a:gd name="connsiteX27" fmla="*/ 490 w 23044"/>
                <a:gd name="connsiteY27" fmla="*/ 7609 h 18400"/>
                <a:gd name="connsiteX28" fmla="*/ 144 w 23044"/>
                <a:gd name="connsiteY28" fmla="*/ 9200 h 18400"/>
                <a:gd name="connsiteX29" fmla="*/ 6 w 23044"/>
                <a:gd name="connsiteY29" fmla="*/ 10999 h 18400"/>
                <a:gd name="connsiteX30" fmla="*/ 1528 w 23044"/>
                <a:gd name="connsiteY30" fmla="*/ 15011 h 18400"/>
                <a:gd name="connsiteX31" fmla="*/ 2636 w 23044"/>
                <a:gd name="connsiteY31" fmla="*/ 16117 h 18400"/>
                <a:gd name="connsiteX32" fmla="*/ 6304 w 23044"/>
                <a:gd name="connsiteY32" fmla="*/ 17639 h 18400"/>
                <a:gd name="connsiteX33" fmla="*/ 7550 w 23044"/>
                <a:gd name="connsiteY33" fmla="*/ 17501 h 18400"/>
                <a:gd name="connsiteX34" fmla="*/ 8103 w 23044"/>
                <a:gd name="connsiteY34" fmla="*/ 17363 h 18400"/>
                <a:gd name="connsiteX35" fmla="*/ 10041 w 23044"/>
                <a:gd name="connsiteY35" fmla="*/ 18054 h 18400"/>
                <a:gd name="connsiteX36" fmla="*/ 12602 w 23044"/>
                <a:gd name="connsiteY36" fmla="*/ 18400 h 18400"/>
                <a:gd name="connsiteX37" fmla="*/ 13225 w 23044"/>
                <a:gd name="connsiteY37" fmla="*/ 18400 h 18400"/>
                <a:gd name="connsiteX38" fmla="*/ 14402 w 23044"/>
                <a:gd name="connsiteY38" fmla="*/ 18262 h 18400"/>
                <a:gd name="connsiteX39" fmla="*/ 16824 w 23044"/>
                <a:gd name="connsiteY39" fmla="*/ 17708 h 18400"/>
                <a:gd name="connsiteX40" fmla="*/ 19108 w 23044"/>
                <a:gd name="connsiteY40" fmla="*/ 16532 h 18400"/>
                <a:gd name="connsiteX41" fmla="*/ 20769 w 23044"/>
                <a:gd name="connsiteY41" fmla="*/ 15011 h 18400"/>
                <a:gd name="connsiteX42" fmla="*/ 22361 w 23044"/>
                <a:gd name="connsiteY42" fmla="*/ 12244 h 18400"/>
                <a:gd name="connsiteX43" fmla="*/ 22915 w 23044"/>
                <a:gd name="connsiteY43" fmla="*/ 9684 h 18400"/>
                <a:gd name="connsiteX44" fmla="*/ 20700 w 23044"/>
                <a:gd name="connsiteY44" fmla="*/ 4219 h 18400"/>
                <a:gd name="connsiteX45" fmla="*/ 18347 w 23044"/>
                <a:gd name="connsiteY45" fmla="*/ 2698 h 18400"/>
                <a:gd name="connsiteX46" fmla="*/ 17585 w 23044"/>
                <a:gd name="connsiteY46" fmla="*/ 2283 h 18400"/>
                <a:gd name="connsiteX47" fmla="*/ 14679 w 23044"/>
                <a:gd name="connsiteY47" fmla="*/ 1038 h 18400"/>
                <a:gd name="connsiteX48" fmla="*/ 13294 w 23044"/>
                <a:gd name="connsiteY48" fmla="*/ 692 h 18400"/>
                <a:gd name="connsiteX49" fmla="*/ 10318 w 23044"/>
                <a:gd name="connsiteY49" fmla="*/ 277 h 18400"/>
                <a:gd name="connsiteX50" fmla="*/ 9626 w 23044"/>
                <a:gd name="connsiteY50" fmla="*/ 277 h 18400"/>
                <a:gd name="connsiteX51" fmla="*/ 9626 w 23044"/>
                <a:gd name="connsiteY51" fmla="*/ 277 h 1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044" h="18400">
                  <a:moveTo>
                    <a:pt x="9626" y="5326"/>
                  </a:moveTo>
                  <a:lnTo>
                    <a:pt x="12602" y="5741"/>
                  </a:lnTo>
                  <a:lnTo>
                    <a:pt x="15509" y="6987"/>
                  </a:lnTo>
                  <a:lnTo>
                    <a:pt x="17862" y="8508"/>
                  </a:lnTo>
                  <a:lnTo>
                    <a:pt x="17309" y="11068"/>
                  </a:lnTo>
                  <a:lnTo>
                    <a:pt x="15647" y="12590"/>
                  </a:lnTo>
                  <a:lnTo>
                    <a:pt x="13225" y="13143"/>
                  </a:lnTo>
                  <a:lnTo>
                    <a:pt x="10664" y="12797"/>
                  </a:lnTo>
                  <a:lnTo>
                    <a:pt x="11564" y="11275"/>
                  </a:lnTo>
                  <a:lnTo>
                    <a:pt x="11841" y="9269"/>
                  </a:lnTo>
                  <a:lnTo>
                    <a:pt x="11287" y="7609"/>
                  </a:lnTo>
                  <a:lnTo>
                    <a:pt x="9557" y="6987"/>
                  </a:lnTo>
                  <a:lnTo>
                    <a:pt x="9003" y="8024"/>
                  </a:lnTo>
                  <a:lnTo>
                    <a:pt x="8726" y="10099"/>
                  </a:lnTo>
                  <a:lnTo>
                    <a:pt x="8103" y="11967"/>
                  </a:lnTo>
                  <a:lnTo>
                    <a:pt x="6304" y="12382"/>
                  </a:lnTo>
                  <a:lnTo>
                    <a:pt x="5197" y="11275"/>
                  </a:lnTo>
                  <a:lnTo>
                    <a:pt x="5335" y="9477"/>
                  </a:lnTo>
                  <a:lnTo>
                    <a:pt x="6096" y="7540"/>
                  </a:lnTo>
                  <a:lnTo>
                    <a:pt x="7065" y="6295"/>
                  </a:lnTo>
                  <a:lnTo>
                    <a:pt x="9695" y="5188"/>
                  </a:lnTo>
                  <a:moveTo>
                    <a:pt x="9695" y="0"/>
                  </a:moveTo>
                  <a:cubicBezTo>
                    <a:pt x="9003" y="0"/>
                    <a:pt x="8380" y="138"/>
                    <a:pt x="7688" y="415"/>
                  </a:cubicBezTo>
                  <a:lnTo>
                    <a:pt x="5058" y="1522"/>
                  </a:lnTo>
                  <a:cubicBezTo>
                    <a:pt x="4158" y="1868"/>
                    <a:pt x="3397" y="2490"/>
                    <a:pt x="2843" y="3251"/>
                  </a:cubicBezTo>
                  <a:lnTo>
                    <a:pt x="1874" y="4496"/>
                  </a:lnTo>
                  <a:cubicBezTo>
                    <a:pt x="1598" y="4842"/>
                    <a:pt x="1390" y="5257"/>
                    <a:pt x="1252" y="5672"/>
                  </a:cubicBezTo>
                  <a:lnTo>
                    <a:pt x="490" y="7609"/>
                  </a:lnTo>
                  <a:cubicBezTo>
                    <a:pt x="283" y="8093"/>
                    <a:pt x="144" y="8647"/>
                    <a:pt x="144" y="9200"/>
                  </a:cubicBezTo>
                  <a:lnTo>
                    <a:pt x="6" y="10999"/>
                  </a:lnTo>
                  <a:cubicBezTo>
                    <a:pt x="-63" y="12451"/>
                    <a:pt x="490" y="13904"/>
                    <a:pt x="1528" y="15011"/>
                  </a:cubicBezTo>
                  <a:lnTo>
                    <a:pt x="2636" y="16117"/>
                  </a:lnTo>
                  <a:cubicBezTo>
                    <a:pt x="3605" y="17086"/>
                    <a:pt x="4920" y="17639"/>
                    <a:pt x="6304" y="17639"/>
                  </a:cubicBezTo>
                  <a:cubicBezTo>
                    <a:pt x="6719" y="17639"/>
                    <a:pt x="7135" y="17639"/>
                    <a:pt x="7550" y="17501"/>
                  </a:cubicBezTo>
                  <a:lnTo>
                    <a:pt x="8103" y="17363"/>
                  </a:lnTo>
                  <a:cubicBezTo>
                    <a:pt x="8726" y="17708"/>
                    <a:pt x="9349" y="17916"/>
                    <a:pt x="10041" y="18054"/>
                  </a:cubicBezTo>
                  <a:lnTo>
                    <a:pt x="12602" y="18400"/>
                  </a:lnTo>
                  <a:cubicBezTo>
                    <a:pt x="12602" y="18400"/>
                    <a:pt x="13017" y="18400"/>
                    <a:pt x="13225" y="18400"/>
                  </a:cubicBezTo>
                  <a:cubicBezTo>
                    <a:pt x="13640" y="18400"/>
                    <a:pt x="14056" y="18400"/>
                    <a:pt x="14402" y="18262"/>
                  </a:cubicBezTo>
                  <a:lnTo>
                    <a:pt x="16824" y="17708"/>
                  </a:lnTo>
                  <a:cubicBezTo>
                    <a:pt x="17655" y="17501"/>
                    <a:pt x="18416" y="17086"/>
                    <a:pt x="19108" y="16532"/>
                  </a:cubicBezTo>
                  <a:lnTo>
                    <a:pt x="20769" y="15011"/>
                  </a:lnTo>
                  <a:cubicBezTo>
                    <a:pt x="21600" y="14319"/>
                    <a:pt x="22153" y="13350"/>
                    <a:pt x="22361" y="12244"/>
                  </a:cubicBezTo>
                  <a:lnTo>
                    <a:pt x="22915" y="9684"/>
                  </a:lnTo>
                  <a:cubicBezTo>
                    <a:pt x="23399" y="7540"/>
                    <a:pt x="22499" y="5396"/>
                    <a:pt x="20700" y="4219"/>
                  </a:cubicBezTo>
                  <a:lnTo>
                    <a:pt x="18347" y="2698"/>
                  </a:lnTo>
                  <a:cubicBezTo>
                    <a:pt x="18347" y="2698"/>
                    <a:pt x="17862" y="2421"/>
                    <a:pt x="17585" y="2283"/>
                  </a:cubicBezTo>
                  <a:lnTo>
                    <a:pt x="14679" y="1038"/>
                  </a:lnTo>
                  <a:cubicBezTo>
                    <a:pt x="14263" y="830"/>
                    <a:pt x="13779" y="692"/>
                    <a:pt x="13294" y="692"/>
                  </a:cubicBezTo>
                  <a:lnTo>
                    <a:pt x="10318" y="277"/>
                  </a:lnTo>
                  <a:cubicBezTo>
                    <a:pt x="10318" y="277"/>
                    <a:pt x="9834" y="277"/>
                    <a:pt x="9626" y="277"/>
                  </a:cubicBezTo>
                  <a:lnTo>
                    <a:pt x="9626" y="277"/>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1" name="Freeform 3840">
              <a:extLst>
                <a:ext uri="{FF2B5EF4-FFF2-40B4-BE49-F238E27FC236}">
                  <a16:creationId xmlns:a16="http://schemas.microsoft.com/office/drawing/2014/main" id="{BF071B37-19F3-2919-3BA2-CBDB9934F431}"/>
                </a:ext>
              </a:extLst>
            </p:cNvPr>
            <p:cNvSpPr/>
            <p:nvPr/>
          </p:nvSpPr>
          <p:spPr>
            <a:xfrm>
              <a:off x="2198882" y="2441279"/>
              <a:ext cx="172370" cy="138282"/>
            </a:xfrm>
            <a:custGeom>
              <a:avLst/>
              <a:gdLst>
                <a:gd name="connsiteX0" fmla="*/ 129425 w 129424"/>
                <a:gd name="connsiteY0" fmla="*/ 59904 h 103829"/>
                <a:gd name="connsiteX1" fmla="*/ 128525 w 129424"/>
                <a:gd name="connsiteY1" fmla="*/ 54439 h 103829"/>
                <a:gd name="connsiteX2" fmla="*/ 124372 w 129424"/>
                <a:gd name="connsiteY2" fmla="*/ 51534 h 103829"/>
                <a:gd name="connsiteX3" fmla="*/ 121811 w 129424"/>
                <a:gd name="connsiteY3" fmla="*/ 52157 h 103829"/>
                <a:gd name="connsiteX4" fmla="*/ 119043 w 129424"/>
                <a:gd name="connsiteY4" fmla="*/ 53609 h 103829"/>
                <a:gd name="connsiteX5" fmla="*/ 116482 w 129424"/>
                <a:gd name="connsiteY5" fmla="*/ 54716 h 103829"/>
                <a:gd name="connsiteX6" fmla="*/ 114683 w 129424"/>
                <a:gd name="connsiteY6" fmla="*/ 54163 h 103829"/>
                <a:gd name="connsiteX7" fmla="*/ 115859 w 129424"/>
                <a:gd name="connsiteY7" fmla="*/ 50358 h 103829"/>
                <a:gd name="connsiteX8" fmla="*/ 115928 w 129424"/>
                <a:gd name="connsiteY8" fmla="*/ 49044 h 103829"/>
                <a:gd name="connsiteX9" fmla="*/ 114960 w 129424"/>
                <a:gd name="connsiteY9" fmla="*/ 47661 h 103829"/>
                <a:gd name="connsiteX10" fmla="*/ 113437 w 129424"/>
                <a:gd name="connsiteY10" fmla="*/ 46415 h 103829"/>
                <a:gd name="connsiteX11" fmla="*/ 111637 w 129424"/>
                <a:gd name="connsiteY11" fmla="*/ 45378 h 103829"/>
                <a:gd name="connsiteX12" fmla="*/ 110046 w 129424"/>
                <a:gd name="connsiteY12" fmla="*/ 44824 h 103829"/>
                <a:gd name="connsiteX13" fmla="*/ 111430 w 129424"/>
                <a:gd name="connsiteY13" fmla="*/ 42749 h 103829"/>
                <a:gd name="connsiteX14" fmla="*/ 110322 w 129424"/>
                <a:gd name="connsiteY14" fmla="*/ 40743 h 103829"/>
                <a:gd name="connsiteX15" fmla="*/ 107969 w 129424"/>
                <a:gd name="connsiteY15" fmla="*/ 38945 h 103829"/>
                <a:gd name="connsiteX16" fmla="*/ 105547 w 129424"/>
                <a:gd name="connsiteY16" fmla="*/ 37769 h 103829"/>
                <a:gd name="connsiteX17" fmla="*/ 102502 w 129424"/>
                <a:gd name="connsiteY17" fmla="*/ 37008 h 103829"/>
                <a:gd name="connsiteX18" fmla="*/ 99525 w 129424"/>
                <a:gd name="connsiteY18" fmla="*/ 37008 h 103829"/>
                <a:gd name="connsiteX19" fmla="*/ 96549 w 129424"/>
                <a:gd name="connsiteY19" fmla="*/ 37561 h 103829"/>
                <a:gd name="connsiteX20" fmla="*/ 93712 w 129424"/>
                <a:gd name="connsiteY20" fmla="*/ 38806 h 103829"/>
                <a:gd name="connsiteX21" fmla="*/ 91497 w 129424"/>
                <a:gd name="connsiteY21" fmla="*/ 40051 h 103829"/>
                <a:gd name="connsiteX22" fmla="*/ 89282 w 129424"/>
                <a:gd name="connsiteY22" fmla="*/ 41020 h 103829"/>
                <a:gd name="connsiteX23" fmla="*/ 87967 w 129424"/>
                <a:gd name="connsiteY23" fmla="*/ 40605 h 103829"/>
                <a:gd name="connsiteX24" fmla="*/ 88452 w 129424"/>
                <a:gd name="connsiteY24" fmla="*/ 37561 h 103829"/>
                <a:gd name="connsiteX25" fmla="*/ 90320 w 129424"/>
                <a:gd name="connsiteY25" fmla="*/ 35002 h 103829"/>
                <a:gd name="connsiteX26" fmla="*/ 99318 w 129424"/>
                <a:gd name="connsiteY26" fmla="*/ 26839 h 103829"/>
                <a:gd name="connsiteX27" fmla="*/ 102225 w 129424"/>
                <a:gd name="connsiteY27" fmla="*/ 25041 h 103829"/>
                <a:gd name="connsiteX28" fmla="*/ 109630 w 129424"/>
                <a:gd name="connsiteY28" fmla="*/ 21651 h 103829"/>
                <a:gd name="connsiteX29" fmla="*/ 111845 w 129424"/>
                <a:gd name="connsiteY29" fmla="*/ 19645 h 103829"/>
                <a:gd name="connsiteX30" fmla="*/ 112399 w 129424"/>
                <a:gd name="connsiteY30" fmla="*/ 17224 h 103829"/>
                <a:gd name="connsiteX31" fmla="*/ 110599 w 129424"/>
                <a:gd name="connsiteY31" fmla="*/ 16671 h 103829"/>
                <a:gd name="connsiteX32" fmla="*/ 107900 w 129424"/>
                <a:gd name="connsiteY32" fmla="*/ 16878 h 103829"/>
                <a:gd name="connsiteX33" fmla="*/ 105685 w 129424"/>
                <a:gd name="connsiteY33" fmla="*/ 16671 h 103829"/>
                <a:gd name="connsiteX34" fmla="*/ 105201 w 129424"/>
                <a:gd name="connsiteY34" fmla="*/ 15426 h 103829"/>
                <a:gd name="connsiteX35" fmla="*/ 107415 w 129424"/>
                <a:gd name="connsiteY35" fmla="*/ 14388 h 103829"/>
                <a:gd name="connsiteX36" fmla="*/ 112676 w 129424"/>
                <a:gd name="connsiteY36" fmla="*/ 13143 h 103829"/>
                <a:gd name="connsiteX37" fmla="*/ 115444 w 129424"/>
                <a:gd name="connsiteY37" fmla="*/ 11759 h 103829"/>
                <a:gd name="connsiteX38" fmla="*/ 117174 w 129424"/>
                <a:gd name="connsiteY38" fmla="*/ 10307 h 103829"/>
                <a:gd name="connsiteX39" fmla="*/ 117382 w 129424"/>
                <a:gd name="connsiteY39" fmla="*/ 8370 h 103829"/>
                <a:gd name="connsiteX40" fmla="*/ 115513 w 129424"/>
                <a:gd name="connsiteY40" fmla="*/ 5534 h 103829"/>
                <a:gd name="connsiteX41" fmla="*/ 112329 w 129424"/>
                <a:gd name="connsiteY41" fmla="*/ 3182 h 103829"/>
                <a:gd name="connsiteX42" fmla="*/ 108108 w 129424"/>
                <a:gd name="connsiteY42" fmla="*/ 2075 h 103829"/>
                <a:gd name="connsiteX43" fmla="*/ 103609 w 129424"/>
                <a:gd name="connsiteY43" fmla="*/ 1937 h 103829"/>
                <a:gd name="connsiteX44" fmla="*/ 99595 w 129424"/>
                <a:gd name="connsiteY44" fmla="*/ 2559 h 103829"/>
                <a:gd name="connsiteX45" fmla="*/ 79593 w 129424"/>
                <a:gd name="connsiteY45" fmla="*/ 6710 h 103829"/>
                <a:gd name="connsiteX46" fmla="*/ 75302 w 129424"/>
                <a:gd name="connsiteY46" fmla="*/ 7194 h 103829"/>
                <a:gd name="connsiteX47" fmla="*/ 73294 w 129424"/>
                <a:gd name="connsiteY47" fmla="*/ 7125 h 103829"/>
                <a:gd name="connsiteX48" fmla="*/ 71287 w 129424"/>
                <a:gd name="connsiteY48" fmla="*/ 6848 h 103829"/>
                <a:gd name="connsiteX49" fmla="*/ 67896 w 129424"/>
                <a:gd name="connsiteY49" fmla="*/ 5603 h 103829"/>
                <a:gd name="connsiteX50" fmla="*/ 61390 w 129424"/>
                <a:gd name="connsiteY50" fmla="*/ 2213 h 103829"/>
                <a:gd name="connsiteX51" fmla="*/ 57999 w 129424"/>
                <a:gd name="connsiteY51" fmla="*/ 830 h 103829"/>
                <a:gd name="connsiteX52" fmla="*/ 56338 w 129424"/>
                <a:gd name="connsiteY52" fmla="*/ 415 h 103829"/>
                <a:gd name="connsiteX53" fmla="*/ 53985 w 129424"/>
                <a:gd name="connsiteY53" fmla="*/ 0 h 103829"/>
                <a:gd name="connsiteX54" fmla="*/ 51908 w 129424"/>
                <a:gd name="connsiteY54" fmla="*/ 277 h 103829"/>
                <a:gd name="connsiteX55" fmla="*/ 50870 w 129424"/>
                <a:gd name="connsiteY55" fmla="*/ 1868 h 103829"/>
                <a:gd name="connsiteX56" fmla="*/ 51631 w 129424"/>
                <a:gd name="connsiteY56" fmla="*/ 3251 h 103829"/>
                <a:gd name="connsiteX57" fmla="*/ 53639 w 129424"/>
                <a:gd name="connsiteY57" fmla="*/ 3597 h 103829"/>
                <a:gd name="connsiteX58" fmla="*/ 57445 w 129424"/>
                <a:gd name="connsiteY58" fmla="*/ 3459 h 103829"/>
                <a:gd name="connsiteX59" fmla="*/ 55161 w 129424"/>
                <a:gd name="connsiteY59" fmla="*/ 5257 h 103829"/>
                <a:gd name="connsiteX60" fmla="*/ 52116 w 129424"/>
                <a:gd name="connsiteY60" fmla="*/ 5188 h 103829"/>
                <a:gd name="connsiteX61" fmla="*/ 45887 w 129424"/>
                <a:gd name="connsiteY61" fmla="*/ 3666 h 103829"/>
                <a:gd name="connsiteX62" fmla="*/ 43603 w 129424"/>
                <a:gd name="connsiteY62" fmla="*/ 3666 h 103829"/>
                <a:gd name="connsiteX63" fmla="*/ 40281 w 129424"/>
                <a:gd name="connsiteY63" fmla="*/ 4012 h 103829"/>
                <a:gd name="connsiteX64" fmla="*/ 37166 w 129424"/>
                <a:gd name="connsiteY64" fmla="*/ 4704 h 103829"/>
                <a:gd name="connsiteX65" fmla="*/ 35367 w 129424"/>
                <a:gd name="connsiteY65" fmla="*/ 5949 h 103829"/>
                <a:gd name="connsiteX66" fmla="*/ 35782 w 129424"/>
                <a:gd name="connsiteY66" fmla="*/ 9200 h 103829"/>
                <a:gd name="connsiteX67" fmla="*/ 43049 w 129424"/>
                <a:gd name="connsiteY67" fmla="*/ 14042 h 103829"/>
                <a:gd name="connsiteX68" fmla="*/ 44780 w 129424"/>
                <a:gd name="connsiteY68" fmla="*/ 17432 h 103829"/>
                <a:gd name="connsiteX69" fmla="*/ 37858 w 129424"/>
                <a:gd name="connsiteY69" fmla="*/ 13835 h 103829"/>
                <a:gd name="connsiteX70" fmla="*/ 34467 w 129424"/>
                <a:gd name="connsiteY70" fmla="*/ 12659 h 103829"/>
                <a:gd name="connsiteX71" fmla="*/ 30314 w 129424"/>
                <a:gd name="connsiteY71" fmla="*/ 12866 h 103829"/>
                <a:gd name="connsiteX72" fmla="*/ 26439 w 129424"/>
                <a:gd name="connsiteY72" fmla="*/ 14042 h 103829"/>
                <a:gd name="connsiteX73" fmla="*/ 24916 w 129424"/>
                <a:gd name="connsiteY73" fmla="*/ 15495 h 103829"/>
                <a:gd name="connsiteX74" fmla="*/ 25470 w 129424"/>
                <a:gd name="connsiteY74" fmla="*/ 17363 h 103829"/>
                <a:gd name="connsiteX75" fmla="*/ 28307 w 129424"/>
                <a:gd name="connsiteY75" fmla="*/ 19714 h 103829"/>
                <a:gd name="connsiteX76" fmla="*/ 32529 w 129424"/>
                <a:gd name="connsiteY76" fmla="*/ 22551 h 103829"/>
                <a:gd name="connsiteX77" fmla="*/ 36197 w 129424"/>
                <a:gd name="connsiteY77" fmla="*/ 24211 h 103829"/>
                <a:gd name="connsiteX78" fmla="*/ 40073 w 129424"/>
                <a:gd name="connsiteY78" fmla="*/ 24626 h 103829"/>
                <a:gd name="connsiteX79" fmla="*/ 44780 w 129424"/>
                <a:gd name="connsiteY79" fmla="*/ 23311 h 103829"/>
                <a:gd name="connsiteX80" fmla="*/ 48240 w 129424"/>
                <a:gd name="connsiteY80" fmla="*/ 21582 h 103829"/>
                <a:gd name="connsiteX81" fmla="*/ 49486 w 129424"/>
                <a:gd name="connsiteY81" fmla="*/ 21859 h 103829"/>
                <a:gd name="connsiteX82" fmla="*/ 51631 w 129424"/>
                <a:gd name="connsiteY82" fmla="*/ 23173 h 103829"/>
                <a:gd name="connsiteX83" fmla="*/ 53500 w 129424"/>
                <a:gd name="connsiteY83" fmla="*/ 24764 h 103829"/>
                <a:gd name="connsiteX84" fmla="*/ 55092 w 129424"/>
                <a:gd name="connsiteY84" fmla="*/ 26286 h 103829"/>
                <a:gd name="connsiteX85" fmla="*/ 56822 w 129424"/>
                <a:gd name="connsiteY85" fmla="*/ 27531 h 103829"/>
                <a:gd name="connsiteX86" fmla="*/ 59245 w 129424"/>
                <a:gd name="connsiteY86" fmla="*/ 28292 h 103829"/>
                <a:gd name="connsiteX87" fmla="*/ 55992 w 129424"/>
                <a:gd name="connsiteY87" fmla="*/ 28569 h 103829"/>
                <a:gd name="connsiteX88" fmla="*/ 50455 w 129424"/>
                <a:gd name="connsiteY88" fmla="*/ 26078 h 103829"/>
                <a:gd name="connsiteX89" fmla="*/ 47479 w 129424"/>
                <a:gd name="connsiteY89" fmla="*/ 25940 h 103829"/>
                <a:gd name="connsiteX90" fmla="*/ 46371 w 129424"/>
                <a:gd name="connsiteY90" fmla="*/ 26563 h 103829"/>
                <a:gd name="connsiteX91" fmla="*/ 45333 w 129424"/>
                <a:gd name="connsiteY91" fmla="*/ 27462 h 103829"/>
                <a:gd name="connsiteX92" fmla="*/ 44572 w 129424"/>
                <a:gd name="connsiteY92" fmla="*/ 28638 h 103829"/>
                <a:gd name="connsiteX93" fmla="*/ 44295 w 129424"/>
                <a:gd name="connsiteY93" fmla="*/ 29952 h 103829"/>
                <a:gd name="connsiteX94" fmla="*/ 44641 w 129424"/>
                <a:gd name="connsiteY94" fmla="*/ 31543 h 103829"/>
                <a:gd name="connsiteX95" fmla="*/ 45333 w 129424"/>
                <a:gd name="connsiteY95" fmla="*/ 32027 h 103829"/>
                <a:gd name="connsiteX96" fmla="*/ 46302 w 129424"/>
                <a:gd name="connsiteY96" fmla="*/ 32235 h 103829"/>
                <a:gd name="connsiteX97" fmla="*/ 47479 w 129424"/>
                <a:gd name="connsiteY97" fmla="*/ 32719 h 103829"/>
                <a:gd name="connsiteX98" fmla="*/ 51631 w 129424"/>
                <a:gd name="connsiteY98" fmla="*/ 35624 h 103829"/>
                <a:gd name="connsiteX99" fmla="*/ 53223 w 129424"/>
                <a:gd name="connsiteY99" fmla="*/ 37838 h 103829"/>
                <a:gd name="connsiteX100" fmla="*/ 53639 w 129424"/>
                <a:gd name="connsiteY100" fmla="*/ 40812 h 103829"/>
                <a:gd name="connsiteX101" fmla="*/ 52531 w 129424"/>
                <a:gd name="connsiteY101" fmla="*/ 43303 h 103829"/>
                <a:gd name="connsiteX102" fmla="*/ 50939 w 129424"/>
                <a:gd name="connsiteY102" fmla="*/ 42888 h 103829"/>
                <a:gd name="connsiteX103" fmla="*/ 47410 w 129424"/>
                <a:gd name="connsiteY103" fmla="*/ 39706 h 103829"/>
                <a:gd name="connsiteX104" fmla="*/ 47133 w 129424"/>
                <a:gd name="connsiteY104" fmla="*/ 44548 h 103829"/>
                <a:gd name="connsiteX105" fmla="*/ 46648 w 129424"/>
                <a:gd name="connsiteY105" fmla="*/ 47038 h 103829"/>
                <a:gd name="connsiteX106" fmla="*/ 45541 w 129424"/>
                <a:gd name="connsiteY106" fmla="*/ 48906 h 103829"/>
                <a:gd name="connsiteX107" fmla="*/ 43326 w 129424"/>
                <a:gd name="connsiteY107" fmla="*/ 49943 h 103829"/>
                <a:gd name="connsiteX108" fmla="*/ 39935 w 129424"/>
                <a:gd name="connsiteY108" fmla="*/ 50704 h 103829"/>
                <a:gd name="connsiteX109" fmla="*/ 33637 w 129424"/>
                <a:gd name="connsiteY109" fmla="*/ 51396 h 103829"/>
                <a:gd name="connsiteX110" fmla="*/ 30660 w 129424"/>
                <a:gd name="connsiteY110" fmla="*/ 51119 h 103829"/>
                <a:gd name="connsiteX111" fmla="*/ 28861 w 129424"/>
                <a:gd name="connsiteY111" fmla="*/ 50427 h 103829"/>
                <a:gd name="connsiteX112" fmla="*/ 27546 w 129424"/>
                <a:gd name="connsiteY112" fmla="*/ 48975 h 103829"/>
                <a:gd name="connsiteX113" fmla="*/ 25816 w 129424"/>
                <a:gd name="connsiteY113" fmla="*/ 46761 h 103829"/>
                <a:gd name="connsiteX114" fmla="*/ 24016 w 129424"/>
                <a:gd name="connsiteY114" fmla="*/ 44894 h 103829"/>
                <a:gd name="connsiteX115" fmla="*/ 18272 w 129424"/>
                <a:gd name="connsiteY115" fmla="*/ 39913 h 103829"/>
                <a:gd name="connsiteX116" fmla="*/ 15019 w 129424"/>
                <a:gd name="connsiteY116" fmla="*/ 36109 h 103829"/>
                <a:gd name="connsiteX117" fmla="*/ 12942 w 129424"/>
                <a:gd name="connsiteY117" fmla="*/ 35071 h 103829"/>
                <a:gd name="connsiteX118" fmla="*/ 9828 w 129424"/>
                <a:gd name="connsiteY118" fmla="*/ 35002 h 103829"/>
                <a:gd name="connsiteX119" fmla="*/ 7475 w 129424"/>
                <a:gd name="connsiteY119" fmla="*/ 35694 h 103829"/>
                <a:gd name="connsiteX120" fmla="*/ 5468 w 129424"/>
                <a:gd name="connsiteY120" fmla="*/ 36869 h 103829"/>
                <a:gd name="connsiteX121" fmla="*/ 3737 w 129424"/>
                <a:gd name="connsiteY121" fmla="*/ 38530 h 103829"/>
                <a:gd name="connsiteX122" fmla="*/ 2215 w 129424"/>
                <a:gd name="connsiteY122" fmla="*/ 40466 h 103829"/>
                <a:gd name="connsiteX123" fmla="*/ 0 w 129424"/>
                <a:gd name="connsiteY123" fmla="*/ 45239 h 103829"/>
                <a:gd name="connsiteX124" fmla="*/ 0 w 129424"/>
                <a:gd name="connsiteY124" fmla="*/ 49390 h 103829"/>
                <a:gd name="connsiteX125" fmla="*/ 2146 w 129424"/>
                <a:gd name="connsiteY125" fmla="*/ 53125 h 103829"/>
                <a:gd name="connsiteX126" fmla="*/ 6160 w 129424"/>
                <a:gd name="connsiteY126" fmla="*/ 56653 h 103829"/>
                <a:gd name="connsiteX127" fmla="*/ 13704 w 129424"/>
                <a:gd name="connsiteY127" fmla="*/ 61080 h 103829"/>
                <a:gd name="connsiteX128" fmla="*/ 15988 w 129424"/>
                <a:gd name="connsiteY128" fmla="*/ 63086 h 103829"/>
                <a:gd name="connsiteX129" fmla="*/ 18687 w 129424"/>
                <a:gd name="connsiteY129" fmla="*/ 66130 h 103829"/>
                <a:gd name="connsiteX130" fmla="*/ 20210 w 129424"/>
                <a:gd name="connsiteY130" fmla="*/ 67444 h 103829"/>
                <a:gd name="connsiteX131" fmla="*/ 22148 w 129424"/>
                <a:gd name="connsiteY131" fmla="*/ 68343 h 103829"/>
                <a:gd name="connsiteX132" fmla="*/ 24293 w 129424"/>
                <a:gd name="connsiteY132" fmla="*/ 68551 h 103829"/>
                <a:gd name="connsiteX133" fmla="*/ 28100 w 129424"/>
                <a:gd name="connsiteY133" fmla="*/ 67513 h 103829"/>
                <a:gd name="connsiteX134" fmla="*/ 30038 w 129424"/>
                <a:gd name="connsiteY134" fmla="*/ 67444 h 103829"/>
                <a:gd name="connsiteX135" fmla="*/ 31145 w 129424"/>
                <a:gd name="connsiteY135" fmla="*/ 67859 h 103829"/>
                <a:gd name="connsiteX136" fmla="*/ 31975 w 129424"/>
                <a:gd name="connsiteY136" fmla="*/ 68620 h 103829"/>
                <a:gd name="connsiteX137" fmla="*/ 32806 w 129424"/>
                <a:gd name="connsiteY137" fmla="*/ 69312 h 103829"/>
                <a:gd name="connsiteX138" fmla="*/ 33567 w 129424"/>
                <a:gd name="connsiteY138" fmla="*/ 70004 h 103829"/>
                <a:gd name="connsiteX139" fmla="*/ 35713 w 129424"/>
                <a:gd name="connsiteY139" fmla="*/ 71041 h 103829"/>
                <a:gd name="connsiteX140" fmla="*/ 37997 w 129424"/>
                <a:gd name="connsiteY140" fmla="*/ 71940 h 103829"/>
                <a:gd name="connsiteX141" fmla="*/ 42496 w 129424"/>
                <a:gd name="connsiteY141" fmla="*/ 74223 h 103829"/>
                <a:gd name="connsiteX142" fmla="*/ 61529 w 129424"/>
                <a:gd name="connsiteY142" fmla="*/ 89234 h 103829"/>
                <a:gd name="connsiteX143" fmla="*/ 63813 w 129424"/>
                <a:gd name="connsiteY143" fmla="*/ 91447 h 103829"/>
                <a:gd name="connsiteX144" fmla="*/ 65612 w 129424"/>
                <a:gd name="connsiteY144" fmla="*/ 93592 h 103829"/>
                <a:gd name="connsiteX145" fmla="*/ 68865 w 129424"/>
                <a:gd name="connsiteY145" fmla="*/ 98088 h 103829"/>
                <a:gd name="connsiteX146" fmla="*/ 70595 w 129424"/>
                <a:gd name="connsiteY146" fmla="*/ 100094 h 103829"/>
                <a:gd name="connsiteX147" fmla="*/ 74471 w 129424"/>
                <a:gd name="connsiteY147" fmla="*/ 102446 h 103829"/>
                <a:gd name="connsiteX148" fmla="*/ 79385 w 129424"/>
                <a:gd name="connsiteY148" fmla="*/ 103760 h 103829"/>
                <a:gd name="connsiteX149" fmla="*/ 84576 w 129424"/>
                <a:gd name="connsiteY149" fmla="*/ 103829 h 103829"/>
                <a:gd name="connsiteX150" fmla="*/ 89005 w 129424"/>
                <a:gd name="connsiteY150" fmla="*/ 102446 h 103829"/>
                <a:gd name="connsiteX151" fmla="*/ 92466 w 129424"/>
                <a:gd name="connsiteY151" fmla="*/ 97811 h 103829"/>
                <a:gd name="connsiteX152" fmla="*/ 90528 w 129424"/>
                <a:gd name="connsiteY152" fmla="*/ 92969 h 103829"/>
                <a:gd name="connsiteX153" fmla="*/ 88175 w 129424"/>
                <a:gd name="connsiteY153" fmla="*/ 88473 h 103829"/>
                <a:gd name="connsiteX154" fmla="*/ 90390 w 129424"/>
                <a:gd name="connsiteY154" fmla="*/ 84807 h 103829"/>
                <a:gd name="connsiteX155" fmla="*/ 91220 w 129424"/>
                <a:gd name="connsiteY155" fmla="*/ 88335 h 103829"/>
                <a:gd name="connsiteX156" fmla="*/ 92466 w 129424"/>
                <a:gd name="connsiteY156" fmla="*/ 90341 h 103829"/>
                <a:gd name="connsiteX157" fmla="*/ 94819 w 129424"/>
                <a:gd name="connsiteY157" fmla="*/ 91516 h 103829"/>
                <a:gd name="connsiteX158" fmla="*/ 98626 w 129424"/>
                <a:gd name="connsiteY158" fmla="*/ 92139 h 103829"/>
                <a:gd name="connsiteX159" fmla="*/ 104370 w 129424"/>
                <a:gd name="connsiteY159" fmla="*/ 92347 h 103829"/>
                <a:gd name="connsiteX160" fmla="*/ 108938 w 129424"/>
                <a:gd name="connsiteY160" fmla="*/ 91655 h 103829"/>
                <a:gd name="connsiteX161" fmla="*/ 113229 w 129424"/>
                <a:gd name="connsiteY161" fmla="*/ 90064 h 103829"/>
                <a:gd name="connsiteX162" fmla="*/ 118143 w 129424"/>
                <a:gd name="connsiteY162" fmla="*/ 87574 h 103829"/>
                <a:gd name="connsiteX163" fmla="*/ 120220 w 129424"/>
                <a:gd name="connsiteY163" fmla="*/ 86882 h 103829"/>
                <a:gd name="connsiteX164" fmla="*/ 122504 w 129424"/>
                <a:gd name="connsiteY164" fmla="*/ 86467 h 103829"/>
                <a:gd name="connsiteX165" fmla="*/ 124580 w 129424"/>
                <a:gd name="connsiteY165" fmla="*/ 85844 h 103829"/>
                <a:gd name="connsiteX166" fmla="*/ 125895 w 129424"/>
                <a:gd name="connsiteY166" fmla="*/ 84737 h 103829"/>
                <a:gd name="connsiteX167" fmla="*/ 126172 w 129424"/>
                <a:gd name="connsiteY167" fmla="*/ 82455 h 103829"/>
                <a:gd name="connsiteX168" fmla="*/ 125064 w 129424"/>
                <a:gd name="connsiteY168" fmla="*/ 80795 h 103829"/>
                <a:gd name="connsiteX169" fmla="*/ 123611 w 129424"/>
                <a:gd name="connsiteY169" fmla="*/ 79480 h 103829"/>
                <a:gd name="connsiteX170" fmla="*/ 122919 w 129424"/>
                <a:gd name="connsiteY170" fmla="*/ 78304 h 103829"/>
                <a:gd name="connsiteX171" fmla="*/ 123472 w 129424"/>
                <a:gd name="connsiteY171" fmla="*/ 76782 h 103829"/>
                <a:gd name="connsiteX172" fmla="*/ 125826 w 129424"/>
                <a:gd name="connsiteY172" fmla="*/ 73946 h 103829"/>
                <a:gd name="connsiteX173" fmla="*/ 126310 w 129424"/>
                <a:gd name="connsiteY173" fmla="*/ 72148 h 103829"/>
                <a:gd name="connsiteX174" fmla="*/ 125756 w 129424"/>
                <a:gd name="connsiteY174" fmla="*/ 70626 h 103829"/>
                <a:gd name="connsiteX175" fmla="*/ 124718 w 129424"/>
                <a:gd name="connsiteY175" fmla="*/ 69312 h 103829"/>
                <a:gd name="connsiteX176" fmla="*/ 122019 w 129424"/>
                <a:gd name="connsiteY176" fmla="*/ 67375 h 103829"/>
                <a:gd name="connsiteX177" fmla="*/ 127141 w 129424"/>
                <a:gd name="connsiteY177" fmla="*/ 65092 h 103829"/>
                <a:gd name="connsiteX178" fmla="*/ 129425 w 129424"/>
                <a:gd name="connsiteY178" fmla="*/ 59904 h 10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29424" h="103829">
                  <a:moveTo>
                    <a:pt x="129425" y="59904"/>
                  </a:moveTo>
                  <a:lnTo>
                    <a:pt x="128525" y="54439"/>
                  </a:lnTo>
                  <a:lnTo>
                    <a:pt x="124372" y="51534"/>
                  </a:lnTo>
                  <a:lnTo>
                    <a:pt x="121811" y="52157"/>
                  </a:lnTo>
                  <a:lnTo>
                    <a:pt x="119043" y="53609"/>
                  </a:lnTo>
                  <a:lnTo>
                    <a:pt x="116482" y="54716"/>
                  </a:lnTo>
                  <a:lnTo>
                    <a:pt x="114683" y="54163"/>
                  </a:lnTo>
                  <a:lnTo>
                    <a:pt x="115859" y="50358"/>
                  </a:lnTo>
                  <a:lnTo>
                    <a:pt x="115928" y="49044"/>
                  </a:lnTo>
                  <a:lnTo>
                    <a:pt x="114960" y="47661"/>
                  </a:lnTo>
                  <a:lnTo>
                    <a:pt x="113437" y="46415"/>
                  </a:lnTo>
                  <a:lnTo>
                    <a:pt x="111637" y="45378"/>
                  </a:lnTo>
                  <a:lnTo>
                    <a:pt x="110046" y="44824"/>
                  </a:lnTo>
                  <a:lnTo>
                    <a:pt x="111430" y="42749"/>
                  </a:lnTo>
                  <a:lnTo>
                    <a:pt x="110322" y="40743"/>
                  </a:lnTo>
                  <a:lnTo>
                    <a:pt x="107969" y="38945"/>
                  </a:lnTo>
                  <a:lnTo>
                    <a:pt x="105547" y="37769"/>
                  </a:lnTo>
                  <a:lnTo>
                    <a:pt x="102502" y="37008"/>
                  </a:lnTo>
                  <a:lnTo>
                    <a:pt x="99525" y="37008"/>
                  </a:lnTo>
                  <a:lnTo>
                    <a:pt x="96549" y="37561"/>
                  </a:lnTo>
                  <a:lnTo>
                    <a:pt x="93712" y="38806"/>
                  </a:lnTo>
                  <a:lnTo>
                    <a:pt x="91497" y="40051"/>
                  </a:lnTo>
                  <a:lnTo>
                    <a:pt x="89282" y="41020"/>
                  </a:lnTo>
                  <a:lnTo>
                    <a:pt x="87967" y="40605"/>
                  </a:lnTo>
                  <a:lnTo>
                    <a:pt x="88452" y="37561"/>
                  </a:lnTo>
                  <a:lnTo>
                    <a:pt x="90320" y="35002"/>
                  </a:lnTo>
                  <a:lnTo>
                    <a:pt x="99318" y="26839"/>
                  </a:lnTo>
                  <a:lnTo>
                    <a:pt x="102225" y="25041"/>
                  </a:lnTo>
                  <a:lnTo>
                    <a:pt x="109630" y="21651"/>
                  </a:lnTo>
                  <a:lnTo>
                    <a:pt x="111845" y="19645"/>
                  </a:lnTo>
                  <a:lnTo>
                    <a:pt x="112399" y="17224"/>
                  </a:lnTo>
                  <a:lnTo>
                    <a:pt x="110599" y="16671"/>
                  </a:lnTo>
                  <a:lnTo>
                    <a:pt x="107900" y="16878"/>
                  </a:lnTo>
                  <a:lnTo>
                    <a:pt x="105685" y="16671"/>
                  </a:lnTo>
                  <a:lnTo>
                    <a:pt x="105201" y="15426"/>
                  </a:lnTo>
                  <a:lnTo>
                    <a:pt x="107415" y="14388"/>
                  </a:lnTo>
                  <a:lnTo>
                    <a:pt x="112676" y="13143"/>
                  </a:lnTo>
                  <a:lnTo>
                    <a:pt x="115444" y="11759"/>
                  </a:lnTo>
                  <a:lnTo>
                    <a:pt x="117174" y="10307"/>
                  </a:lnTo>
                  <a:lnTo>
                    <a:pt x="117382" y="8370"/>
                  </a:lnTo>
                  <a:lnTo>
                    <a:pt x="115513" y="5534"/>
                  </a:lnTo>
                  <a:lnTo>
                    <a:pt x="112329" y="3182"/>
                  </a:lnTo>
                  <a:lnTo>
                    <a:pt x="108108" y="2075"/>
                  </a:lnTo>
                  <a:lnTo>
                    <a:pt x="103609" y="1937"/>
                  </a:lnTo>
                  <a:lnTo>
                    <a:pt x="99595" y="2559"/>
                  </a:lnTo>
                  <a:lnTo>
                    <a:pt x="79593" y="6710"/>
                  </a:lnTo>
                  <a:lnTo>
                    <a:pt x="75302" y="7194"/>
                  </a:lnTo>
                  <a:lnTo>
                    <a:pt x="73294" y="7125"/>
                  </a:lnTo>
                  <a:lnTo>
                    <a:pt x="71287" y="6848"/>
                  </a:lnTo>
                  <a:lnTo>
                    <a:pt x="67896" y="5603"/>
                  </a:lnTo>
                  <a:lnTo>
                    <a:pt x="61390" y="2213"/>
                  </a:lnTo>
                  <a:lnTo>
                    <a:pt x="57999" y="830"/>
                  </a:lnTo>
                  <a:lnTo>
                    <a:pt x="56338" y="415"/>
                  </a:lnTo>
                  <a:lnTo>
                    <a:pt x="53985" y="0"/>
                  </a:lnTo>
                  <a:lnTo>
                    <a:pt x="51908" y="277"/>
                  </a:lnTo>
                  <a:lnTo>
                    <a:pt x="50870" y="1868"/>
                  </a:lnTo>
                  <a:lnTo>
                    <a:pt x="51631" y="3251"/>
                  </a:lnTo>
                  <a:lnTo>
                    <a:pt x="53639" y="3597"/>
                  </a:lnTo>
                  <a:lnTo>
                    <a:pt x="57445" y="3459"/>
                  </a:lnTo>
                  <a:lnTo>
                    <a:pt x="55161" y="5257"/>
                  </a:lnTo>
                  <a:lnTo>
                    <a:pt x="52116" y="5188"/>
                  </a:lnTo>
                  <a:lnTo>
                    <a:pt x="45887" y="3666"/>
                  </a:lnTo>
                  <a:lnTo>
                    <a:pt x="43603" y="3666"/>
                  </a:lnTo>
                  <a:lnTo>
                    <a:pt x="40281" y="4012"/>
                  </a:lnTo>
                  <a:lnTo>
                    <a:pt x="37166" y="4704"/>
                  </a:lnTo>
                  <a:lnTo>
                    <a:pt x="35367" y="5949"/>
                  </a:lnTo>
                  <a:lnTo>
                    <a:pt x="35782" y="9200"/>
                  </a:lnTo>
                  <a:lnTo>
                    <a:pt x="43049" y="14042"/>
                  </a:lnTo>
                  <a:lnTo>
                    <a:pt x="44780" y="17432"/>
                  </a:lnTo>
                  <a:lnTo>
                    <a:pt x="37858" y="13835"/>
                  </a:lnTo>
                  <a:lnTo>
                    <a:pt x="34467" y="12659"/>
                  </a:lnTo>
                  <a:lnTo>
                    <a:pt x="30314" y="12866"/>
                  </a:lnTo>
                  <a:lnTo>
                    <a:pt x="26439" y="14042"/>
                  </a:lnTo>
                  <a:lnTo>
                    <a:pt x="24916" y="15495"/>
                  </a:lnTo>
                  <a:lnTo>
                    <a:pt x="25470" y="17363"/>
                  </a:lnTo>
                  <a:lnTo>
                    <a:pt x="28307" y="19714"/>
                  </a:lnTo>
                  <a:lnTo>
                    <a:pt x="32529" y="22551"/>
                  </a:lnTo>
                  <a:lnTo>
                    <a:pt x="36197" y="24211"/>
                  </a:lnTo>
                  <a:lnTo>
                    <a:pt x="40073" y="24626"/>
                  </a:lnTo>
                  <a:lnTo>
                    <a:pt x="44780" y="23311"/>
                  </a:lnTo>
                  <a:lnTo>
                    <a:pt x="48240" y="21582"/>
                  </a:lnTo>
                  <a:lnTo>
                    <a:pt x="49486" y="21859"/>
                  </a:lnTo>
                  <a:lnTo>
                    <a:pt x="51631" y="23173"/>
                  </a:lnTo>
                  <a:lnTo>
                    <a:pt x="53500" y="24764"/>
                  </a:lnTo>
                  <a:lnTo>
                    <a:pt x="55092" y="26286"/>
                  </a:lnTo>
                  <a:lnTo>
                    <a:pt x="56822" y="27531"/>
                  </a:lnTo>
                  <a:lnTo>
                    <a:pt x="59245" y="28292"/>
                  </a:lnTo>
                  <a:lnTo>
                    <a:pt x="55992" y="28569"/>
                  </a:lnTo>
                  <a:lnTo>
                    <a:pt x="50455" y="26078"/>
                  </a:lnTo>
                  <a:lnTo>
                    <a:pt x="47479" y="25940"/>
                  </a:lnTo>
                  <a:lnTo>
                    <a:pt x="46371" y="26563"/>
                  </a:lnTo>
                  <a:lnTo>
                    <a:pt x="45333" y="27462"/>
                  </a:lnTo>
                  <a:lnTo>
                    <a:pt x="44572" y="28638"/>
                  </a:lnTo>
                  <a:lnTo>
                    <a:pt x="44295" y="29952"/>
                  </a:lnTo>
                  <a:lnTo>
                    <a:pt x="44641" y="31543"/>
                  </a:lnTo>
                  <a:lnTo>
                    <a:pt x="45333" y="32027"/>
                  </a:lnTo>
                  <a:lnTo>
                    <a:pt x="46302" y="32235"/>
                  </a:lnTo>
                  <a:lnTo>
                    <a:pt x="47479" y="32719"/>
                  </a:lnTo>
                  <a:lnTo>
                    <a:pt x="51631" y="35624"/>
                  </a:lnTo>
                  <a:lnTo>
                    <a:pt x="53223" y="37838"/>
                  </a:lnTo>
                  <a:lnTo>
                    <a:pt x="53639" y="40812"/>
                  </a:lnTo>
                  <a:lnTo>
                    <a:pt x="52531" y="43303"/>
                  </a:lnTo>
                  <a:lnTo>
                    <a:pt x="50939" y="42888"/>
                  </a:lnTo>
                  <a:lnTo>
                    <a:pt x="47410" y="39706"/>
                  </a:lnTo>
                  <a:lnTo>
                    <a:pt x="47133" y="44548"/>
                  </a:lnTo>
                  <a:lnTo>
                    <a:pt x="46648" y="47038"/>
                  </a:lnTo>
                  <a:lnTo>
                    <a:pt x="45541" y="48906"/>
                  </a:lnTo>
                  <a:lnTo>
                    <a:pt x="43326" y="49943"/>
                  </a:lnTo>
                  <a:lnTo>
                    <a:pt x="39935" y="50704"/>
                  </a:lnTo>
                  <a:lnTo>
                    <a:pt x="33637" y="51396"/>
                  </a:lnTo>
                  <a:lnTo>
                    <a:pt x="30660" y="51119"/>
                  </a:lnTo>
                  <a:lnTo>
                    <a:pt x="28861" y="50427"/>
                  </a:lnTo>
                  <a:lnTo>
                    <a:pt x="27546" y="48975"/>
                  </a:lnTo>
                  <a:lnTo>
                    <a:pt x="25816" y="46761"/>
                  </a:lnTo>
                  <a:lnTo>
                    <a:pt x="24016" y="44894"/>
                  </a:lnTo>
                  <a:lnTo>
                    <a:pt x="18272" y="39913"/>
                  </a:lnTo>
                  <a:lnTo>
                    <a:pt x="15019" y="36109"/>
                  </a:lnTo>
                  <a:lnTo>
                    <a:pt x="12942" y="35071"/>
                  </a:lnTo>
                  <a:lnTo>
                    <a:pt x="9828" y="35002"/>
                  </a:lnTo>
                  <a:lnTo>
                    <a:pt x="7475" y="35694"/>
                  </a:lnTo>
                  <a:lnTo>
                    <a:pt x="5468" y="36869"/>
                  </a:lnTo>
                  <a:lnTo>
                    <a:pt x="3737" y="38530"/>
                  </a:lnTo>
                  <a:lnTo>
                    <a:pt x="2215" y="40466"/>
                  </a:lnTo>
                  <a:lnTo>
                    <a:pt x="0" y="45239"/>
                  </a:lnTo>
                  <a:lnTo>
                    <a:pt x="0" y="49390"/>
                  </a:lnTo>
                  <a:lnTo>
                    <a:pt x="2146" y="53125"/>
                  </a:lnTo>
                  <a:lnTo>
                    <a:pt x="6160" y="56653"/>
                  </a:lnTo>
                  <a:lnTo>
                    <a:pt x="13704" y="61080"/>
                  </a:lnTo>
                  <a:lnTo>
                    <a:pt x="15988" y="63086"/>
                  </a:lnTo>
                  <a:lnTo>
                    <a:pt x="18687" y="66130"/>
                  </a:lnTo>
                  <a:lnTo>
                    <a:pt x="20210" y="67444"/>
                  </a:lnTo>
                  <a:lnTo>
                    <a:pt x="22148" y="68343"/>
                  </a:lnTo>
                  <a:lnTo>
                    <a:pt x="24293" y="68551"/>
                  </a:lnTo>
                  <a:lnTo>
                    <a:pt x="28100" y="67513"/>
                  </a:lnTo>
                  <a:lnTo>
                    <a:pt x="30038" y="67444"/>
                  </a:lnTo>
                  <a:lnTo>
                    <a:pt x="31145" y="67859"/>
                  </a:lnTo>
                  <a:lnTo>
                    <a:pt x="31975" y="68620"/>
                  </a:lnTo>
                  <a:lnTo>
                    <a:pt x="32806" y="69312"/>
                  </a:lnTo>
                  <a:lnTo>
                    <a:pt x="33567" y="70004"/>
                  </a:lnTo>
                  <a:lnTo>
                    <a:pt x="35713" y="71041"/>
                  </a:lnTo>
                  <a:lnTo>
                    <a:pt x="37997" y="71940"/>
                  </a:lnTo>
                  <a:lnTo>
                    <a:pt x="42496" y="74223"/>
                  </a:lnTo>
                  <a:lnTo>
                    <a:pt x="61529" y="89234"/>
                  </a:lnTo>
                  <a:lnTo>
                    <a:pt x="63813" y="91447"/>
                  </a:lnTo>
                  <a:lnTo>
                    <a:pt x="65612" y="93592"/>
                  </a:lnTo>
                  <a:lnTo>
                    <a:pt x="68865" y="98088"/>
                  </a:lnTo>
                  <a:lnTo>
                    <a:pt x="70595" y="100094"/>
                  </a:lnTo>
                  <a:lnTo>
                    <a:pt x="74471" y="102446"/>
                  </a:lnTo>
                  <a:lnTo>
                    <a:pt x="79385" y="103760"/>
                  </a:lnTo>
                  <a:lnTo>
                    <a:pt x="84576" y="103829"/>
                  </a:lnTo>
                  <a:lnTo>
                    <a:pt x="89005" y="102446"/>
                  </a:lnTo>
                  <a:lnTo>
                    <a:pt x="92466" y="97811"/>
                  </a:lnTo>
                  <a:lnTo>
                    <a:pt x="90528" y="92969"/>
                  </a:lnTo>
                  <a:lnTo>
                    <a:pt x="88175" y="88473"/>
                  </a:lnTo>
                  <a:lnTo>
                    <a:pt x="90390" y="84807"/>
                  </a:lnTo>
                  <a:lnTo>
                    <a:pt x="91220" y="88335"/>
                  </a:lnTo>
                  <a:lnTo>
                    <a:pt x="92466" y="90341"/>
                  </a:lnTo>
                  <a:lnTo>
                    <a:pt x="94819" y="91516"/>
                  </a:lnTo>
                  <a:lnTo>
                    <a:pt x="98626" y="92139"/>
                  </a:lnTo>
                  <a:lnTo>
                    <a:pt x="104370" y="92347"/>
                  </a:lnTo>
                  <a:lnTo>
                    <a:pt x="108938" y="91655"/>
                  </a:lnTo>
                  <a:lnTo>
                    <a:pt x="113229" y="90064"/>
                  </a:lnTo>
                  <a:lnTo>
                    <a:pt x="118143" y="87574"/>
                  </a:lnTo>
                  <a:lnTo>
                    <a:pt x="120220" y="86882"/>
                  </a:lnTo>
                  <a:lnTo>
                    <a:pt x="122504" y="86467"/>
                  </a:lnTo>
                  <a:lnTo>
                    <a:pt x="124580" y="85844"/>
                  </a:lnTo>
                  <a:lnTo>
                    <a:pt x="125895" y="84737"/>
                  </a:lnTo>
                  <a:lnTo>
                    <a:pt x="126172" y="82455"/>
                  </a:lnTo>
                  <a:lnTo>
                    <a:pt x="125064" y="80795"/>
                  </a:lnTo>
                  <a:lnTo>
                    <a:pt x="123611" y="79480"/>
                  </a:lnTo>
                  <a:lnTo>
                    <a:pt x="122919" y="78304"/>
                  </a:lnTo>
                  <a:lnTo>
                    <a:pt x="123472" y="76782"/>
                  </a:lnTo>
                  <a:lnTo>
                    <a:pt x="125826" y="73946"/>
                  </a:lnTo>
                  <a:lnTo>
                    <a:pt x="126310" y="72148"/>
                  </a:lnTo>
                  <a:lnTo>
                    <a:pt x="125756" y="70626"/>
                  </a:lnTo>
                  <a:lnTo>
                    <a:pt x="124718" y="69312"/>
                  </a:lnTo>
                  <a:lnTo>
                    <a:pt x="122019" y="67375"/>
                  </a:lnTo>
                  <a:lnTo>
                    <a:pt x="127141" y="65092"/>
                  </a:lnTo>
                  <a:lnTo>
                    <a:pt x="129425" y="5990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2" name="Freeform 3841">
              <a:extLst>
                <a:ext uri="{FF2B5EF4-FFF2-40B4-BE49-F238E27FC236}">
                  <a16:creationId xmlns:a16="http://schemas.microsoft.com/office/drawing/2014/main" id="{0DFDDC95-E33C-B775-29E2-A704F8A0C615}"/>
                </a:ext>
              </a:extLst>
            </p:cNvPr>
            <p:cNvSpPr/>
            <p:nvPr/>
          </p:nvSpPr>
          <p:spPr>
            <a:xfrm>
              <a:off x="2191600" y="2434739"/>
              <a:ext cx="186376" cy="151732"/>
            </a:xfrm>
            <a:custGeom>
              <a:avLst/>
              <a:gdLst>
                <a:gd name="connsiteX0" fmla="*/ 59452 w 139940"/>
                <a:gd name="connsiteY0" fmla="*/ 4911 h 113928"/>
                <a:gd name="connsiteX1" fmla="*/ 61806 w 139940"/>
                <a:gd name="connsiteY1" fmla="*/ 5257 h 113928"/>
                <a:gd name="connsiteX2" fmla="*/ 63467 w 139940"/>
                <a:gd name="connsiteY2" fmla="*/ 5741 h 113928"/>
                <a:gd name="connsiteX3" fmla="*/ 66789 w 139940"/>
                <a:gd name="connsiteY3" fmla="*/ 7056 h 113928"/>
                <a:gd name="connsiteX4" fmla="*/ 73295 w 139940"/>
                <a:gd name="connsiteY4" fmla="*/ 10514 h 113928"/>
                <a:gd name="connsiteX5" fmla="*/ 76686 w 139940"/>
                <a:gd name="connsiteY5" fmla="*/ 11759 h 113928"/>
                <a:gd name="connsiteX6" fmla="*/ 78762 w 139940"/>
                <a:gd name="connsiteY6" fmla="*/ 12036 h 113928"/>
                <a:gd name="connsiteX7" fmla="*/ 80769 w 139940"/>
                <a:gd name="connsiteY7" fmla="*/ 12036 h 113928"/>
                <a:gd name="connsiteX8" fmla="*/ 85060 w 139940"/>
                <a:gd name="connsiteY8" fmla="*/ 11621 h 113928"/>
                <a:gd name="connsiteX9" fmla="*/ 105062 w 139940"/>
                <a:gd name="connsiteY9" fmla="*/ 7471 h 113928"/>
                <a:gd name="connsiteX10" fmla="*/ 109007 w 139940"/>
                <a:gd name="connsiteY10" fmla="*/ 6917 h 113928"/>
                <a:gd name="connsiteX11" fmla="*/ 113575 w 139940"/>
                <a:gd name="connsiteY11" fmla="*/ 7056 h 113928"/>
                <a:gd name="connsiteX12" fmla="*/ 117797 w 139940"/>
                <a:gd name="connsiteY12" fmla="*/ 8163 h 113928"/>
                <a:gd name="connsiteX13" fmla="*/ 120981 w 139940"/>
                <a:gd name="connsiteY13" fmla="*/ 10514 h 113928"/>
                <a:gd name="connsiteX14" fmla="*/ 122850 w 139940"/>
                <a:gd name="connsiteY14" fmla="*/ 13351 h 113928"/>
                <a:gd name="connsiteX15" fmla="*/ 122642 w 139940"/>
                <a:gd name="connsiteY15" fmla="*/ 15287 h 113928"/>
                <a:gd name="connsiteX16" fmla="*/ 120912 w 139940"/>
                <a:gd name="connsiteY16" fmla="*/ 16740 h 113928"/>
                <a:gd name="connsiteX17" fmla="*/ 118074 w 139940"/>
                <a:gd name="connsiteY17" fmla="*/ 18124 h 113928"/>
                <a:gd name="connsiteX18" fmla="*/ 112883 w 139940"/>
                <a:gd name="connsiteY18" fmla="*/ 19438 h 113928"/>
                <a:gd name="connsiteX19" fmla="*/ 110599 w 139940"/>
                <a:gd name="connsiteY19" fmla="*/ 20475 h 113928"/>
                <a:gd name="connsiteX20" fmla="*/ 111153 w 139940"/>
                <a:gd name="connsiteY20" fmla="*/ 21720 h 113928"/>
                <a:gd name="connsiteX21" fmla="*/ 113368 w 139940"/>
                <a:gd name="connsiteY21" fmla="*/ 21928 h 113928"/>
                <a:gd name="connsiteX22" fmla="*/ 116067 w 139940"/>
                <a:gd name="connsiteY22" fmla="*/ 21720 h 113928"/>
                <a:gd name="connsiteX23" fmla="*/ 117866 w 139940"/>
                <a:gd name="connsiteY23" fmla="*/ 22274 h 113928"/>
                <a:gd name="connsiteX24" fmla="*/ 117382 w 139940"/>
                <a:gd name="connsiteY24" fmla="*/ 24626 h 113928"/>
                <a:gd name="connsiteX25" fmla="*/ 115098 w 139940"/>
                <a:gd name="connsiteY25" fmla="*/ 26701 h 113928"/>
                <a:gd name="connsiteX26" fmla="*/ 107762 w 139940"/>
                <a:gd name="connsiteY26" fmla="*/ 30090 h 113928"/>
                <a:gd name="connsiteX27" fmla="*/ 104786 w 139940"/>
                <a:gd name="connsiteY27" fmla="*/ 31889 h 113928"/>
                <a:gd name="connsiteX28" fmla="*/ 95788 w 139940"/>
                <a:gd name="connsiteY28" fmla="*/ 40051 h 113928"/>
                <a:gd name="connsiteX29" fmla="*/ 93919 w 139940"/>
                <a:gd name="connsiteY29" fmla="*/ 42611 h 113928"/>
                <a:gd name="connsiteX30" fmla="*/ 93435 w 139940"/>
                <a:gd name="connsiteY30" fmla="*/ 45655 h 113928"/>
                <a:gd name="connsiteX31" fmla="*/ 94750 w 139940"/>
                <a:gd name="connsiteY31" fmla="*/ 46070 h 113928"/>
                <a:gd name="connsiteX32" fmla="*/ 96965 w 139940"/>
                <a:gd name="connsiteY32" fmla="*/ 45101 h 113928"/>
                <a:gd name="connsiteX33" fmla="*/ 99179 w 139940"/>
                <a:gd name="connsiteY33" fmla="*/ 43856 h 113928"/>
                <a:gd name="connsiteX34" fmla="*/ 102086 w 139940"/>
                <a:gd name="connsiteY34" fmla="*/ 42611 h 113928"/>
                <a:gd name="connsiteX35" fmla="*/ 105062 w 139940"/>
                <a:gd name="connsiteY35" fmla="*/ 41988 h 113928"/>
                <a:gd name="connsiteX36" fmla="*/ 108038 w 139940"/>
                <a:gd name="connsiteY36" fmla="*/ 41988 h 113928"/>
                <a:gd name="connsiteX37" fmla="*/ 111084 w 139940"/>
                <a:gd name="connsiteY37" fmla="*/ 42818 h 113928"/>
                <a:gd name="connsiteX38" fmla="*/ 113506 w 139940"/>
                <a:gd name="connsiteY38" fmla="*/ 43994 h 113928"/>
                <a:gd name="connsiteX39" fmla="*/ 115859 w 139940"/>
                <a:gd name="connsiteY39" fmla="*/ 45724 h 113928"/>
                <a:gd name="connsiteX40" fmla="*/ 116967 w 139940"/>
                <a:gd name="connsiteY40" fmla="*/ 47730 h 113928"/>
                <a:gd name="connsiteX41" fmla="*/ 115582 w 139940"/>
                <a:gd name="connsiteY41" fmla="*/ 49805 h 113928"/>
                <a:gd name="connsiteX42" fmla="*/ 117174 w 139940"/>
                <a:gd name="connsiteY42" fmla="*/ 50358 h 113928"/>
                <a:gd name="connsiteX43" fmla="*/ 118974 w 139940"/>
                <a:gd name="connsiteY43" fmla="*/ 51396 h 113928"/>
                <a:gd name="connsiteX44" fmla="*/ 120496 w 139940"/>
                <a:gd name="connsiteY44" fmla="*/ 52641 h 113928"/>
                <a:gd name="connsiteX45" fmla="*/ 121465 w 139940"/>
                <a:gd name="connsiteY45" fmla="*/ 54024 h 113928"/>
                <a:gd name="connsiteX46" fmla="*/ 121465 w 139940"/>
                <a:gd name="connsiteY46" fmla="*/ 55339 h 113928"/>
                <a:gd name="connsiteX47" fmla="*/ 120220 w 139940"/>
                <a:gd name="connsiteY47" fmla="*/ 59143 h 113928"/>
                <a:gd name="connsiteX48" fmla="*/ 122088 w 139940"/>
                <a:gd name="connsiteY48" fmla="*/ 59697 h 113928"/>
                <a:gd name="connsiteX49" fmla="*/ 124580 w 139940"/>
                <a:gd name="connsiteY49" fmla="*/ 58590 h 113928"/>
                <a:gd name="connsiteX50" fmla="*/ 127348 w 139940"/>
                <a:gd name="connsiteY50" fmla="*/ 57068 h 113928"/>
                <a:gd name="connsiteX51" fmla="*/ 129909 w 139940"/>
                <a:gd name="connsiteY51" fmla="*/ 56515 h 113928"/>
                <a:gd name="connsiteX52" fmla="*/ 134062 w 139940"/>
                <a:gd name="connsiteY52" fmla="*/ 59420 h 113928"/>
                <a:gd name="connsiteX53" fmla="*/ 134892 w 139940"/>
                <a:gd name="connsiteY53" fmla="*/ 64885 h 113928"/>
                <a:gd name="connsiteX54" fmla="*/ 132678 w 139940"/>
                <a:gd name="connsiteY54" fmla="*/ 70073 h 113928"/>
                <a:gd name="connsiteX55" fmla="*/ 127487 w 139940"/>
                <a:gd name="connsiteY55" fmla="*/ 72286 h 113928"/>
                <a:gd name="connsiteX56" fmla="*/ 130186 w 139940"/>
                <a:gd name="connsiteY56" fmla="*/ 74292 h 113928"/>
                <a:gd name="connsiteX57" fmla="*/ 131293 w 139940"/>
                <a:gd name="connsiteY57" fmla="*/ 75607 h 113928"/>
                <a:gd name="connsiteX58" fmla="*/ 131847 w 139940"/>
                <a:gd name="connsiteY58" fmla="*/ 77128 h 113928"/>
                <a:gd name="connsiteX59" fmla="*/ 131363 w 139940"/>
                <a:gd name="connsiteY59" fmla="*/ 78858 h 113928"/>
                <a:gd name="connsiteX60" fmla="*/ 129009 w 139940"/>
                <a:gd name="connsiteY60" fmla="*/ 81694 h 113928"/>
                <a:gd name="connsiteX61" fmla="*/ 128456 w 139940"/>
                <a:gd name="connsiteY61" fmla="*/ 83216 h 113928"/>
                <a:gd name="connsiteX62" fmla="*/ 129148 w 139940"/>
                <a:gd name="connsiteY62" fmla="*/ 84392 h 113928"/>
                <a:gd name="connsiteX63" fmla="*/ 130601 w 139940"/>
                <a:gd name="connsiteY63" fmla="*/ 85706 h 113928"/>
                <a:gd name="connsiteX64" fmla="*/ 131709 w 139940"/>
                <a:gd name="connsiteY64" fmla="*/ 87366 h 113928"/>
                <a:gd name="connsiteX65" fmla="*/ 131432 w 139940"/>
                <a:gd name="connsiteY65" fmla="*/ 89649 h 113928"/>
                <a:gd name="connsiteX66" fmla="*/ 130117 w 139940"/>
                <a:gd name="connsiteY66" fmla="*/ 90756 h 113928"/>
                <a:gd name="connsiteX67" fmla="*/ 128040 w 139940"/>
                <a:gd name="connsiteY67" fmla="*/ 91378 h 113928"/>
                <a:gd name="connsiteX68" fmla="*/ 125756 w 139940"/>
                <a:gd name="connsiteY68" fmla="*/ 91793 h 113928"/>
                <a:gd name="connsiteX69" fmla="*/ 123680 w 139940"/>
                <a:gd name="connsiteY69" fmla="*/ 92485 h 113928"/>
                <a:gd name="connsiteX70" fmla="*/ 118697 w 139940"/>
                <a:gd name="connsiteY70" fmla="*/ 94975 h 113928"/>
                <a:gd name="connsiteX71" fmla="*/ 114406 w 139940"/>
                <a:gd name="connsiteY71" fmla="*/ 96497 h 113928"/>
                <a:gd name="connsiteX72" fmla="*/ 109838 w 139940"/>
                <a:gd name="connsiteY72" fmla="*/ 97189 h 113928"/>
                <a:gd name="connsiteX73" fmla="*/ 104093 w 139940"/>
                <a:gd name="connsiteY73" fmla="*/ 96981 h 113928"/>
                <a:gd name="connsiteX74" fmla="*/ 100218 w 139940"/>
                <a:gd name="connsiteY74" fmla="*/ 96359 h 113928"/>
                <a:gd name="connsiteX75" fmla="*/ 97864 w 139940"/>
                <a:gd name="connsiteY75" fmla="*/ 95183 h 113928"/>
                <a:gd name="connsiteX76" fmla="*/ 96619 w 139940"/>
                <a:gd name="connsiteY76" fmla="*/ 93108 h 113928"/>
                <a:gd name="connsiteX77" fmla="*/ 95857 w 139940"/>
                <a:gd name="connsiteY77" fmla="*/ 89649 h 113928"/>
                <a:gd name="connsiteX78" fmla="*/ 93643 w 139940"/>
                <a:gd name="connsiteY78" fmla="*/ 93315 h 113928"/>
                <a:gd name="connsiteX79" fmla="*/ 95996 w 139940"/>
                <a:gd name="connsiteY79" fmla="*/ 97811 h 113928"/>
                <a:gd name="connsiteX80" fmla="*/ 98003 w 139940"/>
                <a:gd name="connsiteY80" fmla="*/ 102654 h 113928"/>
                <a:gd name="connsiteX81" fmla="*/ 94542 w 139940"/>
                <a:gd name="connsiteY81" fmla="*/ 107288 h 113928"/>
                <a:gd name="connsiteX82" fmla="*/ 90113 w 139940"/>
                <a:gd name="connsiteY82" fmla="*/ 108672 h 113928"/>
                <a:gd name="connsiteX83" fmla="*/ 84922 w 139940"/>
                <a:gd name="connsiteY83" fmla="*/ 108672 h 113928"/>
                <a:gd name="connsiteX84" fmla="*/ 80008 w 139940"/>
                <a:gd name="connsiteY84" fmla="*/ 107288 h 113928"/>
                <a:gd name="connsiteX85" fmla="*/ 76132 w 139940"/>
                <a:gd name="connsiteY85" fmla="*/ 104936 h 113928"/>
                <a:gd name="connsiteX86" fmla="*/ 74402 w 139940"/>
                <a:gd name="connsiteY86" fmla="*/ 102930 h 113928"/>
                <a:gd name="connsiteX87" fmla="*/ 71149 w 139940"/>
                <a:gd name="connsiteY87" fmla="*/ 98365 h 113928"/>
                <a:gd name="connsiteX88" fmla="*/ 69349 w 139940"/>
                <a:gd name="connsiteY88" fmla="*/ 96220 h 113928"/>
                <a:gd name="connsiteX89" fmla="*/ 67066 w 139940"/>
                <a:gd name="connsiteY89" fmla="*/ 94076 h 113928"/>
                <a:gd name="connsiteX90" fmla="*/ 48032 w 139940"/>
                <a:gd name="connsiteY90" fmla="*/ 79065 h 113928"/>
                <a:gd name="connsiteX91" fmla="*/ 43534 w 139940"/>
                <a:gd name="connsiteY91" fmla="*/ 76783 h 113928"/>
                <a:gd name="connsiteX92" fmla="*/ 41250 w 139940"/>
                <a:gd name="connsiteY92" fmla="*/ 75883 h 113928"/>
                <a:gd name="connsiteX93" fmla="*/ 39173 w 139940"/>
                <a:gd name="connsiteY93" fmla="*/ 74777 h 113928"/>
                <a:gd name="connsiteX94" fmla="*/ 38343 w 139940"/>
                <a:gd name="connsiteY94" fmla="*/ 74154 h 113928"/>
                <a:gd name="connsiteX95" fmla="*/ 37582 w 139940"/>
                <a:gd name="connsiteY95" fmla="*/ 73462 h 113928"/>
                <a:gd name="connsiteX96" fmla="*/ 36751 w 139940"/>
                <a:gd name="connsiteY96" fmla="*/ 72771 h 113928"/>
                <a:gd name="connsiteX97" fmla="*/ 35644 w 139940"/>
                <a:gd name="connsiteY97" fmla="*/ 72355 h 113928"/>
                <a:gd name="connsiteX98" fmla="*/ 33637 w 139940"/>
                <a:gd name="connsiteY98" fmla="*/ 72355 h 113928"/>
                <a:gd name="connsiteX99" fmla="*/ 29830 w 139940"/>
                <a:gd name="connsiteY99" fmla="*/ 73462 h 113928"/>
                <a:gd name="connsiteX100" fmla="*/ 27684 w 139940"/>
                <a:gd name="connsiteY100" fmla="*/ 73255 h 113928"/>
                <a:gd name="connsiteX101" fmla="*/ 25747 w 139940"/>
                <a:gd name="connsiteY101" fmla="*/ 72355 h 113928"/>
                <a:gd name="connsiteX102" fmla="*/ 24224 w 139940"/>
                <a:gd name="connsiteY102" fmla="*/ 71041 h 113928"/>
                <a:gd name="connsiteX103" fmla="*/ 21455 w 139940"/>
                <a:gd name="connsiteY103" fmla="*/ 67928 h 113928"/>
                <a:gd name="connsiteX104" fmla="*/ 19241 w 139940"/>
                <a:gd name="connsiteY104" fmla="*/ 65922 h 113928"/>
                <a:gd name="connsiteX105" fmla="*/ 11628 w 139940"/>
                <a:gd name="connsiteY105" fmla="*/ 61495 h 113928"/>
                <a:gd name="connsiteX106" fmla="*/ 7613 w 139940"/>
                <a:gd name="connsiteY106" fmla="*/ 58037 h 113928"/>
                <a:gd name="connsiteX107" fmla="*/ 5468 w 139940"/>
                <a:gd name="connsiteY107" fmla="*/ 54301 h 113928"/>
                <a:gd name="connsiteX108" fmla="*/ 5468 w 139940"/>
                <a:gd name="connsiteY108" fmla="*/ 50151 h 113928"/>
                <a:gd name="connsiteX109" fmla="*/ 7682 w 139940"/>
                <a:gd name="connsiteY109" fmla="*/ 45378 h 113928"/>
                <a:gd name="connsiteX110" fmla="*/ 9136 w 139940"/>
                <a:gd name="connsiteY110" fmla="*/ 43441 h 113928"/>
                <a:gd name="connsiteX111" fmla="*/ 10866 w 139940"/>
                <a:gd name="connsiteY111" fmla="*/ 41781 h 113928"/>
                <a:gd name="connsiteX112" fmla="*/ 12873 w 139940"/>
                <a:gd name="connsiteY112" fmla="*/ 40605 h 113928"/>
                <a:gd name="connsiteX113" fmla="*/ 15226 w 139940"/>
                <a:gd name="connsiteY113" fmla="*/ 39913 h 113928"/>
                <a:gd name="connsiteX114" fmla="*/ 18341 w 139940"/>
                <a:gd name="connsiteY114" fmla="*/ 39913 h 113928"/>
                <a:gd name="connsiteX115" fmla="*/ 20348 w 139940"/>
                <a:gd name="connsiteY115" fmla="*/ 41020 h 113928"/>
                <a:gd name="connsiteX116" fmla="*/ 23601 w 139940"/>
                <a:gd name="connsiteY116" fmla="*/ 44824 h 113928"/>
                <a:gd name="connsiteX117" fmla="*/ 29346 w 139940"/>
                <a:gd name="connsiteY117" fmla="*/ 49805 h 113928"/>
                <a:gd name="connsiteX118" fmla="*/ 31214 w 139940"/>
                <a:gd name="connsiteY118" fmla="*/ 51673 h 113928"/>
                <a:gd name="connsiteX119" fmla="*/ 32945 w 139940"/>
                <a:gd name="connsiteY119" fmla="*/ 53886 h 113928"/>
                <a:gd name="connsiteX120" fmla="*/ 34259 w 139940"/>
                <a:gd name="connsiteY120" fmla="*/ 55339 h 113928"/>
                <a:gd name="connsiteX121" fmla="*/ 35990 w 139940"/>
                <a:gd name="connsiteY121" fmla="*/ 56100 h 113928"/>
                <a:gd name="connsiteX122" fmla="*/ 38966 w 139940"/>
                <a:gd name="connsiteY122" fmla="*/ 56307 h 113928"/>
                <a:gd name="connsiteX123" fmla="*/ 45264 w 139940"/>
                <a:gd name="connsiteY123" fmla="*/ 55685 h 113928"/>
                <a:gd name="connsiteX124" fmla="*/ 48655 w 139940"/>
                <a:gd name="connsiteY124" fmla="*/ 54924 h 113928"/>
                <a:gd name="connsiteX125" fmla="*/ 50870 w 139940"/>
                <a:gd name="connsiteY125" fmla="*/ 53886 h 113928"/>
                <a:gd name="connsiteX126" fmla="*/ 51978 w 139940"/>
                <a:gd name="connsiteY126" fmla="*/ 52018 h 113928"/>
                <a:gd name="connsiteX127" fmla="*/ 52462 w 139940"/>
                <a:gd name="connsiteY127" fmla="*/ 49528 h 113928"/>
                <a:gd name="connsiteX128" fmla="*/ 52739 w 139940"/>
                <a:gd name="connsiteY128" fmla="*/ 44686 h 113928"/>
                <a:gd name="connsiteX129" fmla="*/ 56269 w 139940"/>
                <a:gd name="connsiteY129" fmla="*/ 47868 h 113928"/>
                <a:gd name="connsiteX130" fmla="*/ 57860 w 139940"/>
                <a:gd name="connsiteY130" fmla="*/ 48283 h 113928"/>
                <a:gd name="connsiteX131" fmla="*/ 58968 w 139940"/>
                <a:gd name="connsiteY131" fmla="*/ 45793 h 113928"/>
                <a:gd name="connsiteX132" fmla="*/ 58553 w 139940"/>
                <a:gd name="connsiteY132" fmla="*/ 42818 h 113928"/>
                <a:gd name="connsiteX133" fmla="*/ 56891 w 139940"/>
                <a:gd name="connsiteY133" fmla="*/ 40605 h 113928"/>
                <a:gd name="connsiteX134" fmla="*/ 52808 w 139940"/>
                <a:gd name="connsiteY134" fmla="*/ 37700 h 113928"/>
                <a:gd name="connsiteX135" fmla="*/ 51631 w 139940"/>
                <a:gd name="connsiteY135" fmla="*/ 37215 h 113928"/>
                <a:gd name="connsiteX136" fmla="*/ 50663 w 139940"/>
                <a:gd name="connsiteY136" fmla="*/ 37008 h 113928"/>
                <a:gd name="connsiteX137" fmla="*/ 49970 w 139940"/>
                <a:gd name="connsiteY137" fmla="*/ 36524 h 113928"/>
                <a:gd name="connsiteX138" fmla="*/ 49694 w 139940"/>
                <a:gd name="connsiteY138" fmla="*/ 34933 h 113928"/>
                <a:gd name="connsiteX139" fmla="*/ 49970 w 139940"/>
                <a:gd name="connsiteY139" fmla="*/ 33618 h 113928"/>
                <a:gd name="connsiteX140" fmla="*/ 50663 w 139940"/>
                <a:gd name="connsiteY140" fmla="*/ 32442 h 113928"/>
                <a:gd name="connsiteX141" fmla="*/ 51701 w 139940"/>
                <a:gd name="connsiteY141" fmla="*/ 31543 h 113928"/>
                <a:gd name="connsiteX142" fmla="*/ 52877 w 139940"/>
                <a:gd name="connsiteY142" fmla="*/ 30990 h 113928"/>
                <a:gd name="connsiteX143" fmla="*/ 55853 w 139940"/>
                <a:gd name="connsiteY143" fmla="*/ 31128 h 113928"/>
                <a:gd name="connsiteX144" fmla="*/ 61321 w 139940"/>
                <a:gd name="connsiteY144" fmla="*/ 33618 h 113928"/>
                <a:gd name="connsiteX145" fmla="*/ 64574 w 139940"/>
                <a:gd name="connsiteY145" fmla="*/ 33342 h 113928"/>
                <a:gd name="connsiteX146" fmla="*/ 62152 w 139940"/>
                <a:gd name="connsiteY146" fmla="*/ 32581 h 113928"/>
                <a:gd name="connsiteX147" fmla="*/ 60421 w 139940"/>
                <a:gd name="connsiteY147" fmla="*/ 31336 h 113928"/>
                <a:gd name="connsiteX148" fmla="*/ 58829 w 139940"/>
                <a:gd name="connsiteY148" fmla="*/ 29814 h 113928"/>
                <a:gd name="connsiteX149" fmla="*/ 56891 w 139940"/>
                <a:gd name="connsiteY149" fmla="*/ 28223 h 113928"/>
                <a:gd name="connsiteX150" fmla="*/ 54746 w 139940"/>
                <a:gd name="connsiteY150" fmla="*/ 26908 h 113928"/>
                <a:gd name="connsiteX151" fmla="*/ 53500 w 139940"/>
                <a:gd name="connsiteY151" fmla="*/ 26701 h 113928"/>
                <a:gd name="connsiteX152" fmla="*/ 50040 w 139940"/>
                <a:gd name="connsiteY152" fmla="*/ 28361 h 113928"/>
                <a:gd name="connsiteX153" fmla="*/ 45333 w 139940"/>
                <a:gd name="connsiteY153" fmla="*/ 29675 h 113928"/>
                <a:gd name="connsiteX154" fmla="*/ 41457 w 139940"/>
                <a:gd name="connsiteY154" fmla="*/ 29330 h 113928"/>
                <a:gd name="connsiteX155" fmla="*/ 37789 w 139940"/>
                <a:gd name="connsiteY155" fmla="*/ 27669 h 113928"/>
                <a:gd name="connsiteX156" fmla="*/ 33567 w 139940"/>
                <a:gd name="connsiteY156" fmla="*/ 24833 h 113928"/>
                <a:gd name="connsiteX157" fmla="*/ 30730 w 139940"/>
                <a:gd name="connsiteY157" fmla="*/ 22481 h 113928"/>
                <a:gd name="connsiteX158" fmla="*/ 30107 w 139940"/>
                <a:gd name="connsiteY158" fmla="*/ 20614 h 113928"/>
                <a:gd name="connsiteX159" fmla="*/ 31699 w 139940"/>
                <a:gd name="connsiteY159" fmla="*/ 19161 h 113928"/>
                <a:gd name="connsiteX160" fmla="*/ 35505 w 139940"/>
                <a:gd name="connsiteY160" fmla="*/ 17985 h 113928"/>
                <a:gd name="connsiteX161" fmla="*/ 39727 w 139940"/>
                <a:gd name="connsiteY161" fmla="*/ 17778 h 113928"/>
                <a:gd name="connsiteX162" fmla="*/ 43049 w 139940"/>
                <a:gd name="connsiteY162" fmla="*/ 18954 h 113928"/>
                <a:gd name="connsiteX163" fmla="*/ 49970 w 139940"/>
                <a:gd name="connsiteY163" fmla="*/ 22551 h 113928"/>
                <a:gd name="connsiteX164" fmla="*/ 48240 w 139940"/>
                <a:gd name="connsiteY164" fmla="*/ 19230 h 113928"/>
                <a:gd name="connsiteX165" fmla="*/ 40973 w 139940"/>
                <a:gd name="connsiteY165" fmla="*/ 14388 h 113928"/>
                <a:gd name="connsiteX166" fmla="*/ 40558 w 139940"/>
                <a:gd name="connsiteY166" fmla="*/ 11137 h 113928"/>
                <a:gd name="connsiteX167" fmla="*/ 42288 w 139940"/>
                <a:gd name="connsiteY167" fmla="*/ 9892 h 113928"/>
                <a:gd name="connsiteX168" fmla="*/ 45402 w 139940"/>
                <a:gd name="connsiteY168" fmla="*/ 9200 h 113928"/>
                <a:gd name="connsiteX169" fmla="*/ 48725 w 139940"/>
                <a:gd name="connsiteY169" fmla="*/ 8923 h 113928"/>
                <a:gd name="connsiteX170" fmla="*/ 51009 w 139940"/>
                <a:gd name="connsiteY170" fmla="*/ 8923 h 113928"/>
                <a:gd name="connsiteX171" fmla="*/ 57238 w 139940"/>
                <a:gd name="connsiteY171" fmla="*/ 10445 h 113928"/>
                <a:gd name="connsiteX172" fmla="*/ 60283 w 139940"/>
                <a:gd name="connsiteY172" fmla="*/ 10445 h 113928"/>
                <a:gd name="connsiteX173" fmla="*/ 62567 w 139940"/>
                <a:gd name="connsiteY173" fmla="*/ 8716 h 113928"/>
                <a:gd name="connsiteX174" fmla="*/ 58760 w 139940"/>
                <a:gd name="connsiteY174" fmla="*/ 8854 h 113928"/>
                <a:gd name="connsiteX175" fmla="*/ 56753 w 139940"/>
                <a:gd name="connsiteY175" fmla="*/ 8439 h 113928"/>
                <a:gd name="connsiteX176" fmla="*/ 55992 w 139940"/>
                <a:gd name="connsiteY176" fmla="*/ 7125 h 113928"/>
                <a:gd name="connsiteX177" fmla="*/ 57030 w 139940"/>
                <a:gd name="connsiteY177" fmla="*/ 5534 h 113928"/>
                <a:gd name="connsiteX178" fmla="*/ 59175 w 139940"/>
                <a:gd name="connsiteY178" fmla="*/ 5257 h 113928"/>
                <a:gd name="connsiteX179" fmla="*/ 59175 w 139940"/>
                <a:gd name="connsiteY179" fmla="*/ 69 h 113928"/>
                <a:gd name="connsiteX180" fmla="*/ 58483 w 139940"/>
                <a:gd name="connsiteY180" fmla="*/ 69 h 113928"/>
                <a:gd name="connsiteX181" fmla="*/ 56338 w 139940"/>
                <a:gd name="connsiteY181" fmla="*/ 346 h 113928"/>
                <a:gd name="connsiteX182" fmla="*/ 52670 w 139940"/>
                <a:gd name="connsiteY182" fmla="*/ 2698 h 113928"/>
                <a:gd name="connsiteX183" fmla="*/ 52047 w 139940"/>
                <a:gd name="connsiteY183" fmla="*/ 3735 h 113928"/>
                <a:gd name="connsiteX184" fmla="*/ 51078 w 139940"/>
                <a:gd name="connsiteY184" fmla="*/ 3666 h 113928"/>
                <a:gd name="connsiteX185" fmla="*/ 51009 w 139940"/>
                <a:gd name="connsiteY185" fmla="*/ 3666 h 113928"/>
                <a:gd name="connsiteX186" fmla="*/ 48725 w 139940"/>
                <a:gd name="connsiteY186" fmla="*/ 3666 h 113928"/>
                <a:gd name="connsiteX187" fmla="*/ 48379 w 139940"/>
                <a:gd name="connsiteY187" fmla="*/ 3666 h 113928"/>
                <a:gd name="connsiteX188" fmla="*/ 45056 w 139940"/>
                <a:gd name="connsiteY188" fmla="*/ 3943 h 113928"/>
                <a:gd name="connsiteX189" fmla="*/ 44364 w 139940"/>
                <a:gd name="connsiteY189" fmla="*/ 4081 h 113928"/>
                <a:gd name="connsiteX190" fmla="*/ 41250 w 139940"/>
                <a:gd name="connsiteY190" fmla="*/ 4773 h 113928"/>
                <a:gd name="connsiteX191" fmla="*/ 39381 w 139940"/>
                <a:gd name="connsiteY191" fmla="*/ 5603 h 113928"/>
                <a:gd name="connsiteX192" fmla="*/ 37651 w 139940"/>
                <a:gd name="connsiteY192" fmla="*/ 6848 h 113928"/>
                <a:gd name="connsiteX193" fmla="*/ 35505 w 139940"/>
                <a:gd name="connsiteY193" fmla="*/ 11690 h 113928"/>
                <a:gd name="connsiteX194" fmla="*/ 35644 w 139940"/>
                <a:gd name="connsiteY194" fmla="*/ 12797 h 113928"/>
                <a:gd name="connsiteX195" fmla="*/ 35298 w 139940"/>
                <a:gd name="connsiteY195" fmla="*/ 12797 h 113928"/>
                <a:gd name="connsiteX196" fmla="*/ 34052 w 139940"/>
                <a:gd name="connsiteY196" fmla="*/ 13005 h 113928"/>
                <a:gd name="connsiteX197" fmla="*/ 30245 w 139940"/>
                <a:gd name="connsiteY197" fmla="*/ 14181 h 113928"/>
                <a:gd name="connsiteX198" fmla="*/ 28238 w 139940"/>
                <a:gd name="connsiteY198" fmla="*/ 15357 h 113928"/>
                <a:gd name="connsiteX199" fmla="*/ 26646 w 139940"/>
                <a:gd name="connsiteY199" fmla="*/ 16809 h 113928"/>
                <a:gd name="connsiteX200" fmla="*/ 25262 w 139940"/>
                <a:gd name="connsiteY200" fmla="*/ 22205 h 113928"/>
                <a:gd name="connsiteX201" fmla="*/ 25885 w 139940"/>
                <a:gd name="connsiteY201" fmla="*/ 24072 h 113928"/>
                <a:gd name="connsiteX202" fmla="*/ 27477 w 139940"/>
                <a:gd name="connsiteY202" fmla="*/ 26424 h 113928"/>
                <a:gd name="connsiteX203" fmla="*/ 30314 w 139940"/>
                <a:gd name="connsiteY203" fmla="*/ 28776 h 113928"/>
                <a:gd name="connsiteX204" fmla="*/ 30799 w 139940"/>
                <a:gd name="connsiteY204" fmla="*/ 29122 h 113928"/>
                <a:gd name="connsiteX205" fmla="*/ 35021 w 139940"/>
                <a:gd name="connsiteY205" fmla="*/ 31958 h 113928"/>
                <a:gd name="connsiteX206" fmla="*/ 35713 w 139940"/>
                <a:gd name="connsiteY206" fmla="*/ 32373 h 113928"/>
                <a:gd name="connsiteX207" fmla="*/ 39381 w 139940"/>
                <a:gd name="connsiteY207" fmla="*/ 34033 h 113928"/>
                <a:gd name="connsiteX208" fmla="*/ 41042 w 139940"/>
                <a:gd name="connsiteY208" fmla="*/ 34518 h 113928"/>
                <a:gd name="connsiteX209" fmla="*/ 44433 w 139940"/>
                <a:gd name="connsiteY209" fmla="*/ 34863 h 113928"/>
                <a:gd name="connsiteX210" fmla="*/ 44503 w 139940"/>
                <a:gd name="connsiteY210" fmla="*/ 36039 h 113928"/>
                <a:gd name="connsiteX211" fmla="*/ 44780 w 139940"/>
                <a:gd name="connsiteY211" fmla="*/ 37630 h 113928"/>
                <a:gd name="connsiteX212" fmla="*/ 46925 w 139940"/>
                <a:gd name="connsiteY212" fmla="*/ 40951 h 113928"/>
                <a:gd name="connsiteX213" fmla="*/ 47617 w 139940"/>
                <a:gd name="connsiteY213" fmla="*/ 41435 h 113928"/>
                <a:gd name="connsiteX214" fmla="*/ 48379 w 139940"/>
                <a:gd name="connsiteY214" fmla="*/ 41850 h 113928"/>
                <a:gd name="connsiteX215" fmla="*/ 47479 w 139940"/>
                <a:gd name="connsiteY215" fmla="*/ 44479 h 113928"/>
                <a:gd name="connsiteX216" fmla="*/ 47202 w 139940"/>
                <a:gd name="connsiteY216" fmla="*/ 48975 h 113928"/>
                <a:gd name="connsiteX217" fmla="*/ 46994 w 139940"/>
                <a:gd name="connsiteY217" fmla="*/ 50012 h 113928"/>
                <a:gd name="connsiteX218" fmla="*/ 46856 w 139940"/>
                <a:gd name="connsiteY218" fmla="*/ 50012 h 113928"/>
                <a:gd name="connsiteX219" fmla="*/ 44295 w 139940"/>
                <a:gd name="connsiteY219" fmla="*/ 50635 h 113928"/>
                <a:gd name="connsiteX220" fmla="*/ 38758 w 139940"/>
                <a:gd name="connsiteY220" fmla="*/ 51188 h 113928"/>
                <a:gd name="connsiteX221" fmla="*/ 37097 w 139940"/>
                <a:gd name="connsiteY221" fmla="*/ 51050 h 113928"/>
                <a:gd name="connsiteX222" fmla="*/ 36682 w 139940"/>
                <a:gd name="connsiteY222" fmla="*/ 50566 h 113928"/>
                <a:gd name="connsiteX223" fmla="*/ 35090 w 139940"/>
                <a:gd name="connsiteY223" fmla="*/ 48560 h 113928"/>
                <a:gd name="connsiteX224" fmla="*/ 34744 w 139940"/>
                <a:gd name="connsiteY224" fmla="*/ 48145 h 113928"/>
                <a:gd name="connsiteX225" fmla="*/ 32875 w 139940"/>
                <a:gd name="connsiteY225" fmla="*/ 46277 h 113928"/>
                <a:gd name="connsiteX226" fmla="*/ 32598 w 139940"/>
                <a:gd name="connsiteY226" fmla="*/ 46000 h 113928"/>
                <a:gd name="connsiteX227" fmla="*/ 27131 w 139940"/>
                <a:gd name="connsiteY227" fmla="*/ 41297 h 113928"/>
                <a:gd name="connsiteX228" fmla="*/ 24086 w 139940"/>
                <a:gd name="connsiteY228" fmla="*/ 37769 h 113928"/>
                <a:gd name="connsiteX229" fmla="*/ 22563 w 139940"/>
                <a:gd name="connsiteY229" fmla="*/ 36524 h 113928"/>
                <a:gd name="connsiteX230" fmla="*/ 20556 w 139940"/>
                <a:gd name="connsiteY230" fmla="*/ 35486 h 113928"/>
                <a:gd name="connsiteX231" fmla="*/ 18272 w 139940"/>
                <a:gd name="connsiteY231" fmla="*/ 34933 h 113928"/>
                <a:gd name="connsiteX232" fmla="*/ 15157 w 139940"/>
                <a:gd name="connsiteY232" fmla="*/ 34933 h 113928"/>
                <a:gd name="connsiteX233" fmla="*/ 15019 w 139940"/>
                <a:gd name="connsiteY233" fmla="*/ 34863 h 113928"/>
                <a:gd name="connsiteX234" fmla="*/ 13565 w 139940"/>
                <a:gd name="connsiteY234" fmla="*/ 35071 h 113928"/>
                <a:gd name="connsiteX235" fmla="*/ 11212 w 139940"/>
                <a:gd name="connsiteY235" fmla="*/ 35763 h 113928"/>
                <a:gd name="connsiteX236" fmla="*/ 10036 w 139940"/>
                <a:gd name="connsiteY236" fmla="*/ 36247 h 113928"/>
                <a:gd name="connsiteX237" fmla="*/ 8029 w 139940"/>
                <a:gd name="connsiteY237" fmla="*/ 37423 h 113928"/>
                <a:gd name="connsiteX238" fmla="*/ 7060 w 139940"/>
                <a:gd name="connsiteY238" fmla="*/ 38115 h 113928"/>
                <a:gd name="connsiteX239" fmla="*/ 5329 w 139940"/>
                <a:gd name="connsiteY239" fmla="*/ 39775 h 113928"/>
                <a:gd name="connsiteX240" fmla="*/ 4776 w 139940"/>
                <a:gd name="connsiteY240" fmla="*/ 40397 h 113928"/>
                <a:gd name="connsiteX241" fmla="*/ 3322 w 139940"/>
                <a:gd name="connsiteY241" fmla="*/ 42334 h 113928"/>
                <a:gd name="connsiteX242" fmla="*/ 2769 w 139940"/>
                <a:gd name="connsiteY242" fmla="*/ 43233 h 113928"/>
                <a:gd name="connsiteX243" fmla="*/ 485 w 139940"/>
                <a:gd name="connsiteY243" fmla="*/ 48006 h 113928"/>
                <a:gd name="connsiteX244" fmla="*/ 0 w 139940"/>
                <a:gd name="connsiteY244" fmla="*/ 50289 h 113928"/>
                <a:gd name="connsiteX245" fmla="*/ 0 w 139940"/>
                <a:gd name="connsiteY245" fmla="*/ 54440 h 113928"/>
                <a:gd name="connsiteX246" fmla="*/ 692 w 139940"/>
                <a:gd name="connsiteY246" fmla="*/ 56930 h 113928"/>
                <a:gd name="connsiteX247" fmla="*/ 2838 w 139940"/>
                <a:gd name="connsiteY247" fmla="*/ 60665 h 113928"/>
                <a:gd name="connsiteX248" fmla="*/ 3945 w 139940"/>
                <a:gd name="connsiteY248" fmla="*/ 61979 h 113928"/>
                <a:gd name="connsiteX249" fmla="*/ 7959 w 139940"/>
                <a:gd name="connsiteY249" fmla="*/ 65438 h 113928"/>
                <a:gd name="connsiteX250" fmla="*/ 8790 w 139940"/>
                <a:gd name="connsiteY250" fmla="*/ 65992 h 113928"/>
                <a:gd name="connsiteX251" fmla="*/ 15919 w 139940"/>
                <a:gd name="connsiteY251" fmla="*/ 70142 h 113928"/>
                <a:gd name="connsiteX252" fmla="*/ 17510 w 139940"/>
                <a:gd name="connsiteY252" fmla="*/ 71595 h 113928"/>
                <a:gd name="connsiteX253" fmla="*/ 20071 w 139940"/>
                <a:gd name="connsiteY253" fmla="*/ 74500 h 113928"/>
                <a:gd name="connsiteX254" fmla="*/ 20625 w 139940"/>
                <a:gd name="connsiteY254" fmla="*/ 75053 h 113928"/>
                <a:gd name="connsiteX255" fmla="*/ 22148 w 139940"/>
                <a:gd name="connsiteY255" fmla="*/ 76368 h 113928"/>
                <a:gd name="connsiteX256" fmla="*/ 23255 w 139940"/>
                <a:gd name="connsiteY256" fmla="*/ 77059 h 113928"/>
                <a:gd name="connsiteX257" fmla="*/ 25193 w 139940"/>
                <a:gd name="connsiteY257" fmla="*/ 77959 h 113928"/>
                <a:gd name="connsiteX258" fmla="*/ 26992 w 139940"/>
                <a:gd name="connsiteY258" fmla="*/ 78443 h 113928"/>
                <a:gd name="connsiteX259" fmla="*/ 29138 w 139940"/>
                <a:gd name="connsiteY259" fmla="*/ 78650 h 113928"/>
                <a:gd name="connsiteX260" fmla="*/ 29553 w 139940"/>
                <a:gd name="connsiteY260" fmla="*/ 78650 h 113928"/>
                <a:gd name="connsiteX261" fmla="*/ 30937 w 139940"/>
                <a:gd name="connsiteY261" fmla="*/ 78443 h 113928"/>
                <a:gd name="connsiteX262" fmla="*/ 33983 w 139940"/>
                <a:gd name="connsiteY262" fmla="*/ 77613 h 113928"/>
                <a:gd name="connsiteX263" fmla="*/ 34536 w 139940"/>
                <a:gd name="connsiteY263" fmla="*/ 78097 h 113928"/>
                <a:gd name="connsiteX264" fmla="*/ 34813 w 139940"/>
                <a:gd name="connsiteY264" fmla="*/ 78374 h 113928"/>
                <a:gd name="connsiteX265" fmla="*/ 35644 w 139940"/>
                <a:gd name="connsiteY265" fmla="*/ 78996 h 113928"/>
                <a:gd name="connsiteX266" fmla="*/ 36474 w 139940"/>
                <a:gd name="connsiteY266" fmla="*/ 79549 h 113928"/>
                <a:gd name="connsiteX267" fmla="*/ 38551 w 139940"/>
                <a:gd name="connsiteY267" fmla="*/ 80656 h 113928"/>
                <a:gd name="connsiteX268" fmla="*/ 39035 w 139940"/>
                <a:gd name="connsiteY268" fmla="*/ 80864 h 113928"/>
                <a:gd name="connsiteX269" fmla="*/ 41111 w 139940"/>
                <a:gd name="connsiteY269" fmla="*/ 81694 h 113928"/>
                <a:gd name="connsiteX270" fmla="*/ 44918 w 139940"/>
                <a:gd name="connsiteY270" fmla="*/ 83631 h 113928"/>
                <a:gd name="connsiteX271" fmla="*/ 63328 w 139940"/>
                <a:gd name="connsiteY271" fmla="*/ 98157 h 113928"/>
                <a:gd name="connsiteX272" fmla="*/ 65266 w 139940"/>
                <a:gd name="connsiteY272" fmla="*/ 99956 h 113928"/>
                <a:gd name="connsiteX273" fmla="*/ 66719 w 139940"/>
                <a:gd name="connsiteY273" fmla="*/ 101754 h 113928"/>
                <a:gd name="connsiteX274" fmla="*/ 69903 w 139940"/>
                <a:gd name="connsiteY274" fmla="*/ 106112 h 113928"/>
                <a:gd name="connsiteX275" fmla="*/ 70180 w 139940"/>
                <a:gd name="connsiteY275" fmla="*/ 106458 h 113928"/>
                <a:gd name="connsiteX276" fmla="*/ 71910 w 139940"/>
                <a:gd name="connsiteY276" fmla="*/ 108464 h 113928"/>
                <a:gd name="connsiteX277" fmla="*/ 73156 w 139940"/>
                <a:gd name="connsiteY277" fmla="*/ 109502 h 113928"/>
                <a:gd name="connsiteX278" fmla="*/ 77032 w 139940"/>
                <a:gd name="connsiteY278" fmla="*/ 111853 h 113928"/>
                <a:gd name="connsiteX279" fmla="*/ 78416 w 139940"/>
                <a:gd name="connsiteY279" fmla="*/ 112407 h 113928"/>
                <a:gd name="connsiteX280" fmla="*/ 83330 w 139940"/>
                <a:gd name="connsiteY280" fmla="*/ 113721 h 113928"/>
                <a:gd name="connsiteX281" fmla="*/ 84576 w 139940"/>
                <a:gd name="connsiteY281" fmla="*/ 113860 h 113928"/>
                <a:gd name="connsiteX282" fmla="*/ 89767 w 139940"/>
                <a:gd name="connsiteY282" fmla="*/ 113860 h 113928"/>
                <a:gd name="connsiteX283" fmla="*/ 89836 w 139940"/>
                <a:gd name="connsiteY283" fmla="*/ 113929 h 113928"/>
                <a:gd name="connsiteX284" fmla="*/ 91359 w 139940"/>
                <a:gd name="connsiteY284" fmla="*/ 113721 h 113928"/>
                <a:gd name="connsiteX285" fmla="*/ 95788 w 139940"/>
                <a:gd name="connsiteY285" fmla="*/ 112338 h 113928"/>
                <a:gd name="connsiteX286" fmla="*/ 98418 w 139940"/>
                <a:gd name="connsiteY286" fmla="*/ 110470 h 113928"/>
                <a:gd name="connsiteX287" fmla="*/ 101879 w 139940"/>
                <a:gd name="connsiteY287" fmla="*/ 105835 h 113928"/>
                <a:gd name="connsiteX288" fmla="*/ 102917 w 139940"/>
                <a:gd name="connsiteY288" fmla="*/ 102100 h 113928"/>
                <a:gd name="connsiteX289" fmla="*/ 103125 w 139940"/>
                <a:gd name="connsiteY289" fmla="*/ 102100 h 113928"/>
                <a:gd name="connsiteX290" fmla="*/ 103747 w 139940"/>
                <a:gd name="connsiteY290" fmla="*/ 102169 h 113928"/>
                <a:gd name="connsiteX291" fmla="*/ 109492 w 139940"/>
                <a:gd name="connsiteY291" fmla="*/ 102377 h 113928"/>
                <a:gd name="connsiteX292" fmla="*/ 109630 w 139940"/>
                <a:gd name="connsiteY292" fmla="*/ 102377 h 113928"/>
                <a:gd name="connsiteX293" fmla="*/ 110392 w 139940"/>
                <a:gd name="connsiteY293" fmla="*/ 102377 h 113928"/>
                <a:gd name="connsiteX294" fmla="*/ 114960 w 139940"/>
                <a:gd name="connsiteY294" fmla="*/ 101685 h 113928"/>
                <a:gd name="connsiteX295" fmla="*/ 115928 w 139940"/>
                <a:gd name="connsiteY295" fmla="*/ 101408 h 113928"/>
                <a:gd name="connsiteX296" fmla="*/ 120220 w 139940"/>
                <a:gd name="connsiteY296" fmla="*/ 99887 h 113928"/>
                <a:gd name="connsiteX297" fmla="*/ 120773 w 139940"/>
                <a:gd name="connsiteY297" fmla="*/ 99679 h 113928"/>
                <a:gd name="connsiteX298" fmla="*/ 125480 w 139940"/>
                <a:gd name="connsiteY298" fmla="*/ 97327 h 113928"/>
                <a:gd name="connsiteX299" fmla="*/ 126864 w 139940"/>
                <a:gd name="connsiteY299" fmla="*/ 96843 h 113928"/>
                <a:gd name="connsiteX300" fmla="*/ 128802 w 139940"/>
                <a:gd name="connsiteY300" fmla="*/ 96497 h 113928"/>
                <a:gd name="connsiteX301" fmla="*/ 129355 w 139940"/>
                <a:gd name="connsiteY301" fmla="*/ 96359 h 113928"/>
                <a:gd name="connsiteX302" fmla="*/ 131432 w 139940"/>
                <a:gd name="connsiteY302" fmla="*/ 95736 h 113928"/>
                <a:gd name="connsiteX303" fmla="*/ 133301 w 139940"/>
                <a:gd name="connsiteY303" fmla="*/ 94768 h 113928"/>
                <a:gd name="connsiteX304" fmla="*/ 134615 w 139940"/>
                <a:gd name="connsiteY304" fmla="*/ 93661 h 113928"/>
                <a:gd name="connsiteX305" fmla="*/ 136415 w 139940"/>
                <a:gd name="connsiteY305" fmla="*/ 90341 h 113928"/>
                <a:gd name="connsiteX306" fmla="*/ 136692 w 139940"/>
                <a:gd name="connsiteY306" fmla="*/ 88058 h 113928"/>
                <a:gd name="connsiteX307" fmla="*/ 135861 w 139940"/>
                <a:gd name="connsiteY307" fmla="*/ 84530 h 113928"/>
                <a:gd name="connsiteX308" fmla="*/ 134754 w 139940"/>
                <a:gd name="connsiteY308" fmla="*/ 82870 h 113928"/>
                <a:gd name="connsiteX309" fmla="*/ 134754 w 139940"/>
                <a:gd name="connsiteY309" fmla="*/ 82801 h 113928"/>
                <a:gd name="connsiteX310" fmla="*/ 135238 w 139940"/>
                <a:gd name="connsiteY310" fmla="*/ 82247 h 113928"/>
                <a:gd name="connsiteX311" fmla="*/ 136277 w 139940"/>
                <a:gd name="connsiteY311" fmla="*/ 80241 h 113928"/>
                <a:gd name="connsiteX312" fmla="*/ 136761 w 139940"/>
                <a:gd name="connsiteY312" fmla="*/ 78512 h 113928"/>
                <a:gd name="connsiteX313" fmla="*/ 136623 w 139940"/>
                <a:gd name="connsiteY313" fmla="*/ 75468 h 113928"/>
                <a:gd name="connsiteX314" fmla="*/ 136069 w 139940"/>
                <a:gd name="connsiteY314" fmla="*/ 73946 h 113928"/>
                <a:gd name="connsiteX315" fmla="*/ 137315 w 139940"/>
                <a:gd name="connsiteY315" fmla="*/ 72148 h 113928"/>
                <a:gd name="connsiteX316" fmla="*/ 139529 w 139940"/>
                <a:gd name="connsiteY316" fmla="*/ 66960 h 113928"/>
                <a:gd name="connsiteX317" fmla="*/ 139876 w 139940"/>
                <a:gd name="connsiteY317" fmla="*/ 64124 h 113928"/>
                <a:gd name="connsiteX318" fmla="*/ 139045 w 139940"/>
                <a:gd name="connsiteY318" fmla="*/ 58659 h 113928"/>
                <a:gd name="connsiteX319" fmla="*/ 136899 w 139940"/>
                <a:gd name="connsiteY319" fmla="*/ 55201 h 113928"/>
                <a:gd name="connsiteX320" fmla="*/ 132747 w 139940"/>
                <a:gd name="connsiteY320" fmla="*/ 52295 h 113928"/>
                <a:gd name="connsiteX321" fmla="*/ 129771 w 139940"/>
                <a:gd name="connsiteY321" fmla="*/ 51327 h 113928"/>
                <a:gd name="connsiteX322" fmla="*/ 128663 w 139940"/>
                <a:gd name="connsiteY322" fmla="*/ 51465 h 113928"/>
                <a:gd name="connsiteX323" fmla="*/ 126103 w 139940"/>
                <a:gd name="connsiteY323" fmla="*/ 52018 h 113928"/>
                <a:gd name="connsiteX324" fmla="*/ 125618 w 139940"/>
                <a:gd name="connsiteY324" fmla="*/ 51119 h 113928"/>
                <a:gd name="connsiteX325" fmla="*/ 124649 w 139940"/>
                <a:gd name="connsiteY325" fmla="*/ 49736 h 113928"/>
                <a:gd name="connsiteX326" fmla="*/ 123611 w 139940"/>
                <a:gd name="connsiteY326" fmla="*/ 48560 h 113928"/>
                <a:gd name="connsiteX327" fmla="*/ 122088 w 139940"/>
                <a:gd name="connsiteY327" fmla="*/ 47315 h 113928"/>
                <a:gd name="connsiteX328" fmla="*/ 121950 w 139940"/>
                <a:gd name="connsiteY328" fmla="*/ 47245 h 113928"/>
                <a:gd name="connsiteX329" fmla="*/ 121327 w 139940"/>
                <a:gd name="connsiteY329" fmla="*/ 45240 h 113928"/>
                <a:gd name="connsiteX330" fmla="*/ 120220 w 139940"/>
                <a:gd name="connsiteY330" fmla="*/ 43233 h 113928"/>
                <a:gd name="connsiteX331" fmla="*/ 118766 w 139940"/>
                <a:gd name="connsiteY331" fmla="*/ 41573 h 113928"/>
                <a:gd name="connsiteX332" fmla="*/ 116413 w 139940"/>
                <a:gd name="connsiteY332" fmla="*/ 39844 h 113928"/>
                <a:gd name="connsiteX333" fmla="*/ 115513 w 139940"/>
                <a:gd name="connsiteY333" fmla="*/ 39291 h 113928"/>
                <a:gd name="connsiteX334" fmla="*/ 113091 w 139940"/>
                <a:gd name="connsiteY334" fmla="*/ 38115 h 113928"/>
                <a:gd name="connsiteX335" fmla="*/ 112191 w 139940"/>
                <a:gd name="connsiteY335" fmla="*/ 37769 h 113928"/>
                <a:gd name="connsiteX336" fmla="*/ 109146 w 139940"/>
                <a:gd name="connsiteY336" fmla="*/ 37008 h 113928"/>
                <a:gd name="connsiteX337" fmla="*/ 107900 w 139940"/>
                <a:gd name="connsiteY337" fmla="*/ 36869 h 113928"/>
                <a:gd name="connsiteX338" fmla="*/ 106931 w 139940"/>
                <a:gd name="connsiteY338" fmla="*/ 36869 h 113928"/>
                <a:gd name="connsiteX339" fmla="*/ 107762 w 139940"/>
                <a:gd name="connsiteY339" fmla="*/ 36109 h 113928"/>
                <a:gd name="connsiteX340" fmla="*/ 110046 w 139940"/>
                <a:gd name="connsiteY340" fmla="*/ 34725 h 113928"/>
                <a:gd name="connsiteX341" fmla="*/ 117105 w 139940"/>
                <a:gd name="connsiteY341" fmla="*/ 31474 h 113928"/>
                <a:gd name="connsiteX342" fmla="*/ 118420 w 139940"/>
                <a:gd name="connsiteY342" fmla="*/ 30644 h 113928"/>
                <a:gd name="connsiteX343" fmla="*/ 120704 w 139940"/>
                <a:gd name="connsiteY343" fmla="*/ 28569 h 113928"/>
                <a:gd name="connsiteX344" fmla="*/ 122296 w 139940"/>
                <a:gd name="connsiteY344" fmla="*/ 25802 h 113928"/>
                <a:gd name="connsiteX345" fmla="*/ 122780 w 139940"/>
                <a:gd name="connsiteY345" fmla="*/ 23450 h 113928"/>
                <a:gd name="connsiteX346" fmla="*/ 122780 w 139940"/>
                <a:gd name="connsiteY346" fmla="*/ 21651 h 113928"/>
                <a:gd name="connsiteX347" fmla="*/ 122988 w 139940"/>
                <a:gd name="connsiteY347" fmla="*/ 21513 h 113928"/>
                <a:gd name="connsiteX348" fmla="*/ 124026 w 139940"/>
                <a:gd name="connsiteY348" fmla="*/ 20821 h 113928"/>
                <a:gd name="connsiteX349" fmla="*/ 125756 w 139940"/>
                <a:gd name="connsiteY349" fmla="*/ 19369 h 113928"/>
                <a:gd name="connsiteX350" fmla="*/ 127625 w 139940"/>
                <a:gd name="connsiteY350" fmla="*/ 15979 h 113928"/>
                <a:gd name="connsiteX351" fmla="*/ 127833 w 139940"/>
                <a:gd name="connsiteY351" fmla="*/ 14042 h 113928"/>
                <a:gd name="connsiteX352" fmla="*/ 127002 w 139940"/>
                <a:gd name="connsiteY352" fmla="*/ 10584 h 113928"/>
                <a:gd name="connsiteX353" fmla="*/ 125134 w 139940"/>
                <a:gd name="connsiteY353" fmla="*/ 7747 h 113928"/>
                <a:gd name="connsiteX354" fmla="*/ 123888 w 139940"/>
                <a:gd name="connsiteY354" fmla="*/ 6433 h 113928"/>
                <a:gd name="connsiteX355" fmla="*/ 120704 w 139940"/>
                <a:gd name="connsiteY355" fmla="*/ 4081 h 113928"/>
                <a:gd name="connsiteX356" fmla="*/ 118905 w 139940"/>
                <a:gd name="connsiteY356" fmla="*/ 3251 h 113928"/>
                <a:gd name="connsiteX357" fmla="*/ 114683 w 139940"/>
                <a:gd name="connsiteY357" fmla="*/ 2144 h 113928"/>
                <a:gd name="connsiteX358" fmla="*/ 113575 w 139940"/>
                <a:gd name="connsiteY358" fmla="*/ 2006 h 113928"/>
                <a:gd name="connsiteX359" fmla="*/ 109007 w 139940"/>
                <a:gd name="connsiteY359" fmla="*/ 1868 h 113928"/>
                <a:gd name="connsiteX360" fmla="*/ 108869 w 139940"/>
                <a:gd name="connsiteY360" fmla="*/ 1868 h 113928"/>
                <a:gd name="connsiteX361" fmla="*/ 108108 w 139940"/>
                <a:gd name="connsiteY361" fmla="*/ 1868 h 113928"/>
                <a:gd name="connsiteX362" fmla="*/ 104163 w 139940"/>
                <a:gd name="connsiteY362" fmla="*/ 2421 h 113928"/>
                <a:gd name="connsiteX363" fmla="*/ 84091 w 139940"/>
                <a:gd name="connsiteY363" fmla="*/ 6571 h 113928"/>
                <a:gd name="connsiteX364" fmla="*/ 80354 w 139940"/>
                <a:gd name="connsiteY364" fmla="*/ 6987 h 113928"/>
                <a:gd name="connsiteX365" fmla="*/ 78970 w 139940"/>
                <a:gd name="connsiteY365" fmla="*/ 6987 h 113928"/>
                <a:gd name="connsiteX366" fmla="*/ 77793 w 139940"/>
                <a:gd name="connsiteY366" fmla="*/ 6779 h 113928"/>
                <a:gd name="connsiteX367" fmla="*/ 75232 w 139940"/>
                <a:gd name="connsiteY367" fmla="*/ 5880 h 113928"/>
                <a:gd name="connsiteX368" fmla="*/ 69073 w 139940"/>
                <a:gd name="connsiteY368" fmla="*/ 2629 h 113928"/>
                <a:gd name="connsiteX369" fmla="*/ 68588 w 139940"/>
                <a:gd name="connsiteY369" fmla="*/ 2421 h 113928"/>
                <a:gd name="connsiteX370" fmla="*/ 65266 w 139940"/>
                <a:gd name="connsiteY370" fmla="*/ 1107 h 113928"/>
                <a:gd name="connsiteX371" fmla="*/ 64782 w 139940"/>
                <a:gd name="connsiteY371" fmla="*/ 968 h 113928"/>
                <a:gd name="connsiteX372" fmla="*/ 63121 w 139940"/>
                <a:gd name="connsiteY372" fmla="*/ 484 h 113928"/>
                <a:gd name="connsiteX373" fmla="*/ 62498 w 139940"/>
                <a:gd name="connsiteY373" fmla="*/ 346 h 113928"/>
                <a:gd name="connsiteX374" fmla="*/ 60144 w 139940"/>
                <a:gd name="connsiteY374" fmla="*/ 0 h 113928"/>
                <a:gd name="connsiteX375" fmla="*/ 59383 w 139940"/>
                <a:gd name="connsiteY375" fmla="*/ 0 h 113928"/>
                <a:gd name="connsiteX376" fmla="*/ 59383 w 139940"/>
                <a:gd name="connsiteY376" fmla="*/ 0 h 1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Lst>
              <a:rect l="l" t="t" r="r" b="b"/>
              <a:pathLst>
                <a:path w="139940" h="113928">
                  <a:moveTo>
                    <a:pt x="59452" y="4911"/>
                  </a:moveTo>
                  <a:lnTo>
                    <a:pt x="61806" y="5257"/>
                  </a:lnTo>
                  <a:lnTo>
                    <a:pt x="63467" y="5741"/>
                  </a:lnTo>
                  <a:lnTo>
                    <a:pt x="66789" y="7056"/>
                  </a:lnTo>
                  <a:lnTo>
                    <a:pt x="73295" y="10514"/>
                  </a:lnTo>
                  <a:lnTo>
                    <a:pt x="76686" y="11759"/>
                  </a:lnTo>
                  <a:lnTo>
                    <a:pt x="78762" y="12036"/>
                  </a:lnTo>
                  <a:lnTo>
                    <a:pt x="80769" y="12036"/>
                  </a:lnTo>
                  <a:cubicBezTo>
                    <a:pt x="80769" y="12036"/>
                    <a:pt x="85060" y="11621"/>
                    <a:pt x="85060" y="11621"/>
                  </a:cubicBezTo>
                  <a:lnTo>
                    <a:pt x="105062" y="7471"/>
                  </a:lnTo>
                  <a:lnTo>
                    <a:pt x="109007" y="6917"/>
                  </a:lnTo>
                  <a:lnTo>
                    <a:pt x="113575" y="7056"/>
                  </a:lnTo>
                  <a:lnTo>
                    <a:pt x="117797" y="8163"/>
                  </a:lnTo>
                  <a:lnTo>
                    <a:pt x="120981" y="10514"/>
                  </a:lnTo>
                  <a:lnTo>
                    <a:pt x="122850" y="13351"/>
                  </a:lnTo>
                  <a:lnTo>
                    <a:pt x="122642" y="15287"/>
                  </a:lnTo>
                  <a:lnTo>
                    <a:pt x="120912" y="16740"/>
                  </a:lnTo>
                  <a:lnTo>
                    <a:pt x="118074" y="18124"/>
                  </a:lnTo>
                  <a:lnTo>
                    <a:pt x="112883" y="19438"/>
                  </a:lnTo>
                  <a:lnTo>
                    <a:pt x="110599" y="20475"/>
                  </a:lnTo>
                  <a:lnTo>
                    <a:pt x="111153" y="21720"/>
                  </a:lnTo>
                  <a:lnTo>
                    <a:pt x="113368" y="21928"/>
                  </a:lnTo>
                  <a:lnTo>
                    <a:pt x="116067" y="21720"/>
                  </a:lnTo>
                  <a:lnTo>
                    <a:pt x="117866" y="22274"/>
                  </a:lnTo>
                  <a:lnTo>
                    <a:pt x="117382" y="24626"/>
                  </a:lnTo>
                  <a:lnTo>
                    <a:pt x="115098" y="26701"/>
                  </a:lnTo>
                  <a:lnTo>
                    <a:pt x="107762" y="30090"/>
                  </a:lnTo>
                  <a:lnTo>
                    <a:pt x="104786" y="31889"/>
                  </a:lnTo>
                  <a:lnTo>
                    <a:pt x="95788" y="40051"/>
                  </a:lnTo>
                  <a:lnTo>
                    <a:pt x="93919" y="42611"/>
                  </a:lnTo>
                  <a:lnTo>
                    <a:pt x="93435" y="45655"/>
                  </a:lnTo>
                  <a:lnTo>
                    <a:pt x="94750" y="46070"/>
                  </a:lnTo>
                  <a:lnTo>
                    <a:pt x="96965" y="45101"/>
                  </a:lnTo>
                  <a:lnTo>
                    <a:pt x="99179" y="43856"/>
                  </a:lnTo>
                  <a:lnTo>
                    <a:pt x="102086" y="42611"/>
                  </a:lnTo>
                  <a:lnTo>
                    <a:pt x="105062" y="41988"/>
                  </a:lnTo>
                  <a:lnTo>
                    <a:pt x="108038" y="41988"/>
                  </a:lnTo>
                  <a:cubicBezTo>
                    <a:pt x="108038" y="41988"/>
                    <a:pt x="111084" y="42818"/>
                    <a:pt x="111084" y="42818"/>
                  </a:cubicBezTo>
                  <a:lnTo>
                    <a:pt x="113506" y="43994"/>
                  </a:lnTo>
                  <a:lnTo>
                    <a:pt x="115859" y="45724"/>
                  </a:lnTo>
                  <a:lnTo>
                    <a:pt x="116967" y="47730"/>
                  </a:lnTo>
                  <a:lnTo>
                    <a:pt x="115582" y="49805"/>
                  </a:lnTo>
                  <a:lnTo>
                    <a:pt x="117174" y="50358"/>
                  </a:lnTo>
                  <a:lnTo>
                    <a:pt x="118974" y="51396"/>
                  </a:lnTo>
                  <a:lnTo>
                    <a:pt x="120496" y="52641"/>
                  </a:lnTo>
                  <a:lnTo>
                    <a:pt x="121465" y="54024"/>
                  </a:lnTo>
                  <a:lnTo>
                    <a:pt x="121465" y="55339"/>
                  </a:lnTo>
                  <a:cubicBezTo>
                    <a:pt x="121465" y="55339"/>
                    <a:pt x="120220" y="59143"/>
                    <a:pt x="120220" y="59143"/>
                  </a:cubicBezTo>
                  <a:lnTo>
                    <a:pt x="122088" y="59697"/>
                  </a:lnTo>
                  <a:lnTo>
                    <a:pt x="124580" y="58590"/>
                  </a:lnTo>
                  <a:lnTo>
                    <a:pt x="127348" y="57068"/>
                  </a:lnTo>
                  <a:lnTo>
                    <a:pt x="129909" y="56515"/>
                  </a:lnTo>
                  <a:lnTo>
                    <a:pt x="134062" y="59420"/>
                  </a:lnTo>
                  <a:lnTo>
                    <a:pt x="134892" y="64885"/>
                  </a:lnTo>
                  <a:lnTo>
                    <a:pt x="132678" y="70073"/>
                  </a:lnTo>
                  <a:lnTo>
                    <a:pt x="127487" y="72286"/>
                  </a:lnTo>
                  <a:lnTo>
                    <a:pt x="130186" y="74292"/>
                  </a:lnTo>
                  <a:lnTo>
                    <a:pt x="131293" y="75607"/>
                  </a:lnTo>
                  <a:lnTo>
                    <a:pt x="131847" y="77128"/>
                  </a:lnTo>
                  <a:lnTo>
                    <a:pt x="131363" y="78858"/>
                  </a:lnTo>
                  <a:lnTo>
                    <a:pt x="129009" y="81694"/>
                  </a:lnTo>
                  <a:lnTo>
                    <a:pt x="128456" y="83216"/>
                  </a:lnTo>
                  <a:lnTo>
                    <a:pt x="129148" y="84392"/>
                  </a:lnTo>
                  <a:lnTo>
                    <a:pt x="130601" y="85706"/>
                  </a:lnTo>
                  <a:lnTo>
                    <a:pt x="131709" y="87366"/>
                  </a:lnTo>
                  <a:lnTo>
                    <a:pt x="131432" y="89649"/>
                  </a:lnTo>
                  <a:lnTo>
                    <a:pt x="130117" y="90756"/>
                  </a:lnTo>
                  <a:lnTo>
                    <a:pt x="128040" y="91378"/>
                  </a:lnTo>
                  <a:lnTo>
                    <a:pt x="125756" y="91793"/>
                  </a:lnTo>
                  <a:lnTo>
                    <a:pt x="123680" y="92485"/>
                  </a:lnTo>
                  <a:lnTo>
                    <a:pt x="118697" y="94975"/>
                  </a:lnTo>
                  <a:lnTo>
                    <a:pt x="114406" y="96497"/>
                  </a:lnTo>
                  <a:lnTo>
                    <a:pt x="109838" y="97189"/>
                  </a:lnTo>
                  <a:lnTo>
                    <a:pt x="104093" y="96981"/>
                  </a:lnTo>
                  <a:lnTo>
                    <a:pt x="100218" y="96359"/>
                  </a:lnTo>
                  <a:lnTo>
                    <a:pt x="97864" y="95183"/>
                  </a:lnTo>
                  <a:lnTo>
                    <a:pt x="96619" y="93108"/>
                  </a:lnTo>
                  <a:lnTo>
                    <a:pt x="95857" y="89649"/>
                  </a:lnTo>
                  <a:lnTo>
                    <a:pt x="93643" y="93315"/>
                  </a:lnTo>
                  <a:lnTo>
                    <a:pt x="95996" y="97811"/>
                  </a:lnTo>
                  <a:lnTo>
                    <a:pt x="98003" y="102654"/>
                  </a:lnTo>
                  <a:lnTo>
                    <a:pt x="94542" y="107288"/>
                  </a:lnTo>
                  <a:lnTo>
                    <a:pt x="90113" y="108672"/>
                  </a:lnTo>
                  <a:lnTo>
                    <a:pt x="84922" y="108672"/>
                  </a:lnTo>
                  <a:cubicBezTo>
                    <a:pt x="84922" y="108672"/>
                    <a:pt x="80008" y="107288"/>
                    <a:pt x="80008" y="107288"/>
                  </a:cubicBezTo>
                  <a:lnTo>
                    <a:pt x="76132" y="104936"/>
                  </a:lnTo>
                  <a:lnTo>
                    <a:pt x="74402" y="102930"/>
                  </a:lnTo>
                  <a:lnTo>
                    <a:pt x="71149" y="98365"/>
                  </a:lnTo>
                  <a:lnTo>
                    <a:pt x="69349" y="96220"/>
                  </a:lnTo>
                  <a:lnTo>
                    <a:pt x="67066" y="94076"/>
                  </a:lnTo>
                  <a:lnTo>
                    <a:pt x="48032" y="79065"/>
                  </a:lnTo>
                  <a:lnTo>
                    <a:pt x="43534" y="76783"/>
                  </a:lnTo>
                  <a:lnTo>
                    <a:pt x="41250" y="75883"/>
                  </a:lnTo>
                  <a:lnTo>
                    <a:pt x="39173" y="74777"/>
                  </a:lnTo>
                  <a:lnTo>
                    <a:pt x="38343" y="74154"/>
                  </a:lnTo>
                  <a:lnTo>
                    <a:pt x="37582" y="73462"/>
                  </a:lnTo>
                  <a:lnTo>
                    <a:pt x="36751" y="72771"/>
                  </a:lnTo>
                  <a:lnTo>
                    <a:pt x="35644" y="72355"/>
                  </a:lnTo>
                  <a:lnTo>
                    <a:pt x="33637" y="72355"/>
                  </a:lnTo>
                  <a:cubicBezTo>
                    <a:pt x="33637" y="72355"/>
                    <a:pt x="29830" y="73462"/>
                    <a:pt x="29830" y="73462"/>
                  </a:cubicBezTo>
                  <a:lnTo>
                    <a:pt x="27684" y="73255"/>
                  </a:lnTo>
                  <a:lnTo>
                    <a:pt x="25747" y="72355"/>
                  </a:lnTo>
                  <a:lnTo>
                    <a:pt x="24224" y="71041"/>
                  </a:lnTo>
                  <a:lnTo>
                    <a:pt x="21455" y="67928"/>
                  </a:lnTo>
                  <a:lnTo>
                    <a:pt x="19241" y="65922"/>
                  </a:lnTo>
                  <a:lnTo>
                    <a:pt x="11628" y="61495"/>
                  </a:lnTo>
                  <a:lnTo>
                    <a:pt x="7613" y="58037"/>
                  </a:lnTo>
                  <a:lnTo>
                    <a:pt x="5468" y="54301"/>
                  </a:lnTo>
                  <a:lnTo>
                    <a:pt x="5468" y="50151"/>
                  </a:lnTo>
                  <a:cubicBezTo>
                    <a:pt x="5468" y="50151"/>
                    <a:pt x="7682" y="45378"/>
                    <a:pt x="7682" y="45378"/>
                  </a:cubicBezTo>
                  <a:lnTo>
                    <a:pt x="9136" y="43441"/>
                  </a:lnTo>
                  <a:lnTo>
                    <a:pt x="10866" y="41781"/>
                  </a:lnTo>
                  <a:lnTo>
                    <a:pt x="12873" y="40605"/>
                  </a:lnTo>
                  <a:lnTo>
                    <a:pt x="15226" y="39913"/>
                  </a:lnTo>
                  <a:lnTo>
                    <a:pt x="18341" y="39913"/>
                  </a:lnTo>
                  <a:cubicBezTo>
                    <a:pt x="18341" y="39913"/>
                    <a:pt x="20348" y="41020"/>
                    <a:pt x="20348" y="41020"/>
                  </a:cubicBezTo>
                  <a:lnTo>
                    <a:pt x="23601" y="44824"/>
                  </a:lnTo>
                  <a:lnTo>
                    <a:pt x="29346" y="49805"/>
                  </a:lnTo>
                  <a:lnTo>
                    <a:pt x="31214" y="51673"/>
                  </a:lnTo>
                  <a:lnTo>
                    <a:pt x="32945" y="53886"/>
                  </a:lnTo>
                  <a:lnTo>
                    <a:pt x="34259" y="55339"/>
                  </a:lnTo>
                  <a:lnTo>
                    <a:pt x="35990" y="56100"/>
                  </a:lnTo>
                  <a:lnTo>
                    <a:pt x="38966" y="56307"/>
                  </a:lnTo>
                  <a:lnTo>
                    <a:pt x="45264" y="55685"/>
                  </a:lnTo>
                  <a:lnTo>
                    <a:pt x="48655" y="54924"/>
                  </a:lnTo>
                  <a:lnTo>
                    <a:pt x="50870" y="53886"/>
                  </a:lnTo>
                  <a:lnTo>
                    <a:pt x="51978" y="52018"/>
                  </a:lnTo>
                  <a:lnTo>
                    <a:pt x="52462" y="49528"/>
                  </a:lnTo>
                  <a:lnTo>
                    <a:pt x="52739" y="44686"/>
                  </a:lnTo>
                  <a:lnTo>
                    <a:pt x="56269" y="47868"/>
                  </a:lnTo>
                  <a:lnTo>
                    <a:pt x="57860" y="48283"/>
                  </a:lnTo>
                  <a:lnTo>
                    <a:pt x="58968" y="45793"/>
                  </a:lnTo>
                  <a:lnTo>
                    <a:pt x="58553" y="42818"/>
                  </a:lnTo>
                  <a:lnTo>
                    <a:pt x="56891" y="40605"/>
                  </a:lnTo>
                  <a:lnTo>
                    <a:pt x="52808" y="37700"/>
                  </a:lnTo>
                  <a:lnTo>
                    <a:pt x="51631" y="37215"/>
                  </a:lnTo>
                  <a:lnTo>
                    <a:pt x="50663" y="37008"/>
                  </a:lnTo>
                  <a:lnTo>
                    <a:pt x="49970" y="36524"/>
                  </a:lnTo>
                  <a:lnTo>
                    <a:pt x="49694" y="34933"/>
                  </a:lnTo>
                  <a:lnTo>
                    <a:pt x="49970" y="33618"/>
                  </a:lnTo>
                  <a:lnTo>
                    <a:pt x="50663" y="32442"/>
                  </a:lnTo>
                  <a:lnTo>
                    <a:pt x="51701" y="31543"/>
                  </a:lnTo>
                  <a:lnTo>
                    <a:pt x="52877" y="30990"/>
                  </a:lnTo>
                  <a:lnTo>
                    <a:pt x="55853" y="31128"/>
                  </a:lnTo>
                  <a:lnTo>
                    <a:pt x="61321" y="33618"/>
                  </a:lnTo>
                  <a:lnTo>
                    <a:pt x="64574" y="33342"/>
                  </a:lnTo>
                  <a:lnTo>
                    <a:pt x="62152" y="32581"/>
                  </a:lnTo>
                  <a:lnTo>
                    <a:pt x="60421" y="31336"/>
                  </a:lnTo>
                  <a:lnTo>
                    <a:pt x="58829" y="29814"/>
                  </a:lnTo>
                  <a:lnTo>
                    <a:pt x="56891" y="28223"/>
                  </a:lnTo>
                  <a:lnTo>
                    <a:pt x="54746" y="26908"/>
                  </a:lnTo>
                  <a:lnTo>
                    <a:pt x="53500" y="26701"/>
                  </a:lnTo>
                  <a:lnTo>
                    <a:pt x="50040" y="28361"/>
                  </a:lnTo>
                  <a:lnTo>
                    <a:pt x="45333" y="29675"/>
                  </a:lnTo>
                  <a:lnTo>
                    <a:pt x="41457" y="29330"/>
                  </a:lnTo>
                  <a:lnTo>
                    <a:pt x="37789" y="27669"/>
                  </a:lnTo>
                  <a:lnTo>
                    <a:pt x="33567" y="24833"/>
                  </a:lnTo>
                  <a:lnTo>
                    <a:pt x="30730" y="22481"/>
                  </a:lnTo>
                  <a:lnTo>
                    <a:pt x="30107" y="20614"/>
                  </a:lnTo>
                  <a:lnTo>
                    <a:pt x="31699" y="19161"/>
                  </a:lnTo>
                  <a:lnTo>
                    <a:pt x="35505" y="17985"/>
                  </a:lnTo>
                  <a:lnTo>
                    <a:pt x="39727" y="17778"/>
                  </a:lnTo>
                  <a:lnTo>
                    <a:pt x="43049" y="18954"/>
                  </a:lnTo>
                  <a:lnTo>
                    <a:pt x="49970" y="22551"/>
                  </a:lnTo>
                  <a:lnTo>
                    <a:pt x="48240" y="19230"/>
                  </a:lnTo>
                  <a:lnTo>
                    <a:pt x="40973" y="14388"/>
                  </a:lnTo>
                  <a:lnTo>
                    <a:pt x="40558" y="11137"/>
                  </a:lnTo>
                  <a:lnTo>
                    <a:pt x="42288" y="9892"/>
                  </a:lnTo>
                  <a:lnTo>
                    <a:pt x="45402" y="9200"/>
                  </a:lnTo>
                  <a:lnTo>
                    <a:pt x="48725" y="8923"/>
                  </a:lnTo>
                  <a:lnTo>
                    <a:pt x="51009" y="8923"/>
                  </a:lnTo>
                  <a:cubicBezTo>
                    <a:pt x="51009" y="8923"/>
                    <a:pt x="57238" y="10445"/>
                    <a:pt x="57238" y="10445"/>
                  </a:cubicBezTo>
                  <a:lnTo>
                    <a:pt x="60283" y="10445"/>
                  </a:lnTo>
                  <a:cubicBezTo>
                    <a:pt x="60283" y="10445"/>
                    <a:pt x="62567" y="8716"/>
                    <a:pt x="62567" y="8716"/>
                  </a:cubicBezTo>
                  <a:lnTo>
                    <a:pt x="58760" y="8854"/>
                  </a:lnTo>
                  <a:lnTo>
                    <a:pt x="56753" y="8439"/>
                  </a:lnTo>
                  <a:lnTo>
                    <a:pt x="55992" y="7125"/>
                  </a:lnTo>
                  <a:lnTo>
                    <a:pt x="57030" y="5534"/>
                  </a:lnTo>
                  <a:lnTo>
                    <a:pt x="59175" y="5257"/>
                  </a:lnTo>
                  <a:moveTo>
                    <a:pt x="59175" y="69"/>
                  </a:moveTo>
                  <a:cubicBezTo>
                    <a:pt x="59175" y="69"/>
                    <a:pt x="58691" y="69"/>
                    <a:pt x="58483" y="69"/>
                  </a:cubicBezTo>
                  <a:lnTo>
                    <a:pt x="56338" y="346"/>
                  </a:lnTo>
                  <a:cubicBezTo>
                    <a:pt x="54815" y="553"/>
                    <a:pt x="53500" y="1383"/>
                    <a:pt x="52670" y="2698"/>
                  </a:cubicBezTo>
                  <a:lnTo>
                    <a:pt x="52047" y="3735"/>
                  </a:lnTo>
                  <a:cubicBezTo>
                    <a:pt x="52047" y="3735"/>
                    <a:pt x="51424" y="3666"/>
                    <a:pt x="51078" y="3666"/>
                  </a:cubicBezTo>
                  <a:cubicBezTo>
                    <a:pt x="51078" y="3666"/>
                    <a:pt x="51078" y="3666"/>
                    <a:pt x="51009" y="3666"/>
                  </a:cubicBezTo>
                  <a:lnTo>
                    <a:pt x="48725" y="3666"/>
                  </a:lnTo>
                  <a:cubicBezTo>
                    <a:pt x="48725" y="3666"/>
                    <a:pt x="48448" y="3666"/>
                    <a:pt x="48379" y="3666"/>
                  </a:cubicBezTo>
                  <a:lnTo>
                    <a:pt x="45056" y="3943"/>
                  </a:lnTo>
                  <a:cubicBezTo>
                    <a:pt x="45056" y="3943"/>
                    <a:pt x="44572" y="3943"/>
                    <a:pt x="44364" y="4081"/>
                  </a:cubicBezTo>
                  <a:lnTo>
                    <a:pt x="41250" y="4773"/>
                  </a:lnTo>
                  <a:cubicBezTo>
                    <a:pt x="40558" y="4911"/>
                    <a:pt x="39935" y="5188"/>
                    <a:pt x="39381" y="5603"/>
                  </a:cubicBezTo>
                  <a:lnTo>
                    <a:pt x="37651" y="6848"/>
                  </a:lnTo>
                  <a:cubicBezTo>
                    <a:pt x="36128" y="7955"/>
                    <a:pt x="35298" y="9823"/>
                    <a:pt x="35505" y="11690"/>
                  </a:cubicBezTo>
                  <a:lnTo>
                    <a:pt x="35644" y="12797"/>
                  </a:lnTo>
                  <a:lnTo>
                    <a:pt x="35298" y="12797"/>
                  </a:lnTo>
                  <a:cubicBezTo>
                    <a:pt x="34882" y="12797"/>
                    <a:pt x="34467" y="12936"/>
                    <a:pt x="34052" y="13005"/>
                  </a:cubicBezTo>
                  <a:lnTo>
                    <a:pt x="30245" y="14181"/>
                  </a:lnTo>
                  <a:cubicBezTo>
                    <a:pt x="29484" y="14388"/>
                    <a:pt x="28792" y="14803"/>
                    <a:pt x="28238" y="15357"/>
                  </a:cubicBezTo>
                  <a:lnTo>
                    <a:pt x="26646" y="16809"/>
                  </a:lnTo>
                  <a:cubicBezTo>
                    <a:pt x="25193" y="18193"/>
                    <a:pt x="24639" y="20268"/>
                    <a:pt x="25262" y="22205"/>
                  </a:cubicBezTo>
                  <a:lnTo>
                    <a:pt x="25885" y="24072"/>
                  </a:lnTo>
                  <a:cubicBezTo>
                    <a:pt x="26162" y="24972"/>
                    <a:pt x="26715" y="25802"/>
                    <a:pt x="27477" y="26424"/>
                  </a:cubicBezTo>
                  <a:lnTo>
                    <a:pt x="30314" y="28776"/>
                  </a:lnTo>
                  <a:cubicBezTo>
                    <a:pt x="30314" y="28776"/>
                    <a:pt x="30661" y="29053"/>
                    <a:pt x="30799" y="29122"/>
                  </a:cubicBezTo>
                  <a:lnTo>
                    <a:pt x="35021" y="31958"/>
                  </a:lnTo>
                  <a:cubicBezTo>
                    <a:pt x="35021" y="31958"/>
                    <a:pt x="35505" y="32235"/>
                    <a:pt x="35713" y="32373"/>
                  </a:cubicBezTo>
                  <a:lnTo>
                    <a:pt x="39381" y="34033"/>
                  </a:lnTo>
                  <a:cubicBezTo>
                    <a:pt x="39935" y="34310"/>
                    <a:pt x="40489" y="34448"/>
                    <a:pt x="41042" y="34518"/>
                  </a:cubicBezTo>
                  <a:lnTo>
                    <a:pt x="44433" y="34863"/>
                  </a:lnTo>
                  <a:cubicBezTo>
                    <a:pt x="44433" y="35279"/>
                    <a:pt x="44433" y="35624"/>
                    <a:pt x="44503" y="36039"/>
                  </a:cubicBezTo>
                  <a:lnTo>
                    <a:pt x="44780" y="37630"/>
                  </a:lnTo>
                  <a:cubicBezTo>
                    <a:pt x="45056" y="38945"/>
                    <a:pt x="45818" y="40190"/>
                    <a:pt x="46925" y="40951"/>
                  </a:cubicBezTo>
                  <a:lnTo>
                    <a:pt x="47617" y="41435"/>
                  </a:lnTo>
                  <a:cubicBezTo>
                    <a:pt x="47617" y="41435"/>
                    <a:pt x="48102" y="41781"/>
                    <a:pt x="48379" y="41850"/>
                  </a:cubicBezTo>
                  <a:cubicBezTo>
                    <a:pt x="47825" y="42611"/>
                    <a:pt x="47479" y="43510"/>
                    <a:pt x="47479" y="44479"/>
                  </a:cubicBezTo>
                  <a:lnTo>
                    <a:pt x="47202" y="48975"/>
                  </a:lnTo>
                  <a:lnTo>
                    <a:pt x="46994" y="50012"/>
                  </a:lnTo>
                  <a:lnTo>
                    <a:pt x="46856" y="50012"/>
                  </a:lnTo>
                  <a:cubicBezTo>
                    <a:pt x="46856" y="50012"/>
                    <a:pt x="44295" y="50635"/>
                    <a:pt x="44295" y="50635"/>
                  </a:cubicBezTo>
                  <a:lnTo>
                    <a:pt x="38758" y="51188"/>
                  </a:lnTo>
                  <a:lnTo>
                    <a:pt x="37097" y="51050"/>
                  </a:lnTo>
                  <a:lnTo>
                    <a:pt x="36682" y="50566"/>
                  </a:lnTo>
                  <a:lnTo>
                    <a:pt x="35090" y="48560"/>
                  </a:lnTo>
                  <a:cubicBezTo>
                    <a:pt x="35090" y="48560"/>
                    <a:pt x="34882" y="48283"/>
                    <a:pt x="34744" y="48145"/>
                  </a:cubicBezTo>
                  <a:lnTo>
                    <a:pt x="32875" y="46277"/>
                  </a:lnTo>
                  <a:cubicBezTo>
                    <a:pt x="32875" y="46277"/>
                    <a:pt x="32668" y="46070"/>
                    <a:pt x="32598" y="46000"/>
                  </a:cubicBezTo>
                  <a:lnTo>
                    <a:pt x="27131" y="41297"/>
                  </a:lnTo>
                  <a:lnTo>
                    <a:pt x="24086" y="37769"/>
                  </a:lnTo>
                  <a:cubicBezTo>
                    <a:pt x="23670" y="37284"/>
                    <a:pt x="23117" y="36869"/>
                    <a:pt x="22563" y="36524"/>
                  </a:cubicBezTo>
                  <a:lnTo>
                    <a:pt x="20556" y="35486"/>
                  </a:lnTo>
                  <a:cubicBezTo>
                    <a:pt x="19864" y="35140"/>
                    <a:pt x="19102" y="34933"/>
                    <a:pt x="18272" y="34933"/>
                  </a:cubicBezTo>
                  <a:lnTo>
                    <a:pt x="15157" y="34933"/>
                  </a:lnTo>
                  <a:cubicBezTo>
                    <a:pt x="15157" y="34933"/>
                    <a:pt x="15088" y="34863"/>
                    <a:pt x="15019" y="34863"/>
                  </a:cubicBezTo>
                  <a:cubicBezTo>
                    <a:pt x="14534" y="34863"/>
                    <a:pt x="14050" y="34863"/>
                    <a:pt x="13565" y="35071"/>
                  </a:cubicBezTo>
                  <a:lnTo>
                    <a:pt x="11212" y="35763"/>
                  </a:lnTo>
                  <a:cubicBezTo>
                    <a:pt x="10797" y="35901"/>
                    <a:pt x="10382" y="36039"/>
                    <a:pt x="10036" y="36247"/>
                  </a:cubicBezTo>
                  <a:lnTo>
                    <a:pt x="8029" y="37423"/>
                  </a:lnTo>
                  <a:cubicBezTo>
                    <a:pt x="8029" y="37423"/>
                    <a:pt x="7336" y="37838"/>
                    <a:pt x="7060" y="38115"/>
                  </a:cubicBezTo>
                  <a:lnTo>
                    <a:pt x="5329" y="39775"/>
                  </a:lnTo>
                  <a:cubicBezTo>
                    <a:pt x="5329" y="39775"/>
                    <a:pt x="4983" y="40190"/>
                    <a:pt x="4776" y="40397"/>
                  </a:cubicBezTo>
                  <a:lnTo>
                    <a:pt x="3322" y="42334"/>
                  </a:lnTo>
                  <a:cubicBezTo>
                    <a:pt x="3322" y="42334"/>
                    <a:pt x="2907" y="42957"/>
                    <a:pt x="2769" y="43233"/>
                  </a:cubicBezTo>
                  <a:lnTo>
                    <a:pt x="485" y="48006"/>
                  </a:lnTo>
                  <a:cubicBezTo>
                    <a:pt x="138" y="48698"/>
                    <a:pt x="0" y="49459"/>
                    <a:pt x="0" y="50289"/>
                  </a:cubicBezTo>
                  <a:lnTo>
                    <a:pt x="0" y="54440"/>
                  </a:lnTo>
                  <a:cubicBezTo>
                    <a:pt x="0" y="55339"/>
                    <a:pt x="277" y="56169"/>
                    <a:pt x="692" y="56930"/>
                  </a:cubicBezTo>
                  <a:lnTo>
                    <a:pt x="2838" y="60665"/>
                  </a:lnTo>
                  <a:cubicBezTo>
                    <a:pt x="3114" y="61149"/>
                    <a:pt x="3530" y="61634"/>
                    <a:pt x="3945" y="61979"/>
                  </a:cubicBezTo>
                  <a:lnTo>
                    <a:pt x="7959" y="65438"/>
                  </a:lnTo>
                  <a:cubicBezTo>
                    <a:pt x="7959" y="65438"/>
                    <a:pt x="8444" y="65853"/>
                    <a:pt x="8790" y="65992"/>
                  </a:cubicBezTo>
                  <a:lnTo>
                    <a:pt x="15919" y="70142"/>
                  </a:lnTo>
                  <a:lnTo>
                    <a:pt x="17510" y="71595"/>
                  </a:lnTo>
                  <a:lnTo>
                    <a:pt x="20071" y="74500"/>
                  </a:lnTo>
                  <a:cubicBezTo>
                    <a:pt x="20071" y="74500"/>
                    <a:pt x="20417" y="74846"/>
                    <a:pt x="20625" y="75053"/>
                  </a:cubicBezTo>
                  <a:lnTo>
                    <a:pt x="22148" y="76368"/>
                  </a:lnTo>
                  <a:cubicBezTo>
                    <a:pt x="22148" y="76368"/>
                    <a:pt x="22840" y="76921"/>
                    <a:pt x="23255" y="77059"/>
                  </a:cubicBezTo>
                  <a:lnTo>
                    <a:pt x="25193" y="77959"/>
                  </a:lnTo>
                  <a:cubicBezTo>
                    <a:pt x="25747" y="78235"/>
                    <a:pt x="26369" y="78374"/>
                    <a:pt x="26992" y="78443"/>
                  </a:cubicBezTo>
                  <a:lnTo>
                    <a:pt x="29138" y="78650"/>
                  </a:lnTo>
                  <a:cubicBezTo>
                    <a:pt x="29138" y="78650"/>
                    <a:pt x="29415" y="78650"/>
                    <a:pt x="29553" y="78650"/>
                  </a:cubicBezTo>
                  <a:cubicBezTo>
                    <a:pt x="30038" y="78650"/>
                    <a:pt x="30453" y="78650"/>
                    <a:pt x="30937" y="78443"/>
                  </a:cubicBezTo>
                  <a:lnTo>
                    <a:pt x="33983" y="77613"/>
                  </a:lnTo>
                  <a:lnTo>
                    <a:pt x="34536" y="78097"/>
                  </a:lnTo>
                  <a:cubicBezTo>
                    <a:pt x="34536" y="78097"/>
                    <a:pt x="34744" y="78235"/>
                    <a:pt x="34813" y="78374"/>
                  </a:cubicBezTo>
                  <a:lnTo>
                    <a:pt x="35644" y="78996"/>
                  </a:lnTo>
                  <a:cubicBezTo>
                    <a:pt x="35644" y="78996"/>
                    <a:pt x="36197" y="79342"/>
                    <a:pt x="36474" y="79549"/>
                  </a:cubicBezTo>
                  <a:lnTo>
                    <a:pt x="38551" y="80656"/>
                  </a:lnTo>
                  <a:cubicBezTo>
                    <a:pt x="38551" y="80656"/>
                    <a:pt x="38897" y="80795"/>
                    <a:pt x="39035" y="80864"/>
                  </a:cubicBezTo>
                  <a:lnTo>
                    <a:pt x="41111" y="81694"/>
                  </a:lnTo>
                  <a:lnTo>
                    <a:pt x="44918" y="83631"/>
                  </a:lnTo>
                  <a:lnTo>
                    <a:pt x="63328" y="98157"/>
                  </a:lnTo>
                  <a:lnTo>
                    <a:pt x="65266" y="99956"/>
                  </a:lnTo>
                  <a:lnTo>
                    <a:pt x="66719" y="101754"/>
                  </a:lnTo>
                  <a:lnTo>
                    <a:pt x="69903" y="106112"/>
                  </a:lnTo>
                  <a:cubicBezTo>
                    <a:pt x="69903" y="106112"/>
                    <a:pt x="70111" y="106320"/>
                    <a:pt x="70180" y="106458"/>
                  </a:cubicBezTo>
                  <a:lnTo>
                    <a:pt x="71910" y="108464"/>
                  </a:lnTo>
                  <a:cubicBezTo>
                    <a:pt x="72256" y="108879"/>
                    <a:pt x="72672" y="109225"/>
                    <a:pt x="73156" y="109502"/>
                  </a:cubicBezTo>
                  <a:lnTo>
                    <a:pt x="77032" y="111853"/>
                  </a:lnTo>
                  <a:cubicBezTo>
                    <a:pt x="77447" y="112130"/>
                    <a:pt x="77932" y="112338"/>
                    <a:pt x="78416" y="112407"/>
                  </a:cubicBezTo>
                  <a:lnTo>
                    <a:pt x="83330" y="113721"/>
                  </a:lnTo>
                  <a:cubicBezTo>
                    <a:pt x="83745" y="113860"/>
                    <a:pt x="84161" y="113860"/>
                    <a:pt x="84576" y="113860"/>
                  </a:cubicBezTo>
                  <a:lnTo>
                    <a:pt x="89767" y="113860"/>
                  </a:lnTo>
                  <a:cubicBezTo>
                    <a:pt x="89767" y="113860"/>
                    <a:pt x="89767" y="113929"/>
                    <a:pt x="89836" y="113929"/>
                  </a:cubicBezTo>
                  <a:cubicBezTo>
                    <a:pt x="90390" y="113929"/>
                    <a:pt x="90874" y="113860"/>
                    <a:pt x="91359" y="113721"/>
                  </a:cubicBezTo>
                  <a:lnTo>
                    <a:pt x="95788" y="112338"/>
                  </a:lnTo>
                  <a:cubicBezTo>
                    <a:pt x="96826" y="111992"/>
                    <a:pt x="97726" y="111369"/>
                    <a:pt x="98418" y="110470"/>
                  </a:cubicBezTo>
                  <a:lnTo>
                    <a:pt x="101879" y="105835"/>
                  </a:lnTo>
                  <a:cubicBezTo>
                    <a:pt x="102709" y="104729"/>
                    <a:pt x="103055" y="103414"/>
                    <a:pt x="102917" y="102100"/>
                  </a:cubicBezTo>
                  <a:lnTo>
                    <a:pt x="103125" y="102100"/>
                  </a:lnTo>
                  <a:cubicBezTo>
                    <a:pt x="103125" y="102100"/>
                    <a:pt x="103540" y="102169"/>
                    <a:pt x="103747" y="102169"/>
                  </a:cubicBezTo>
                  <a:lnTo>
                    <a:pt x="109492" y="102377"/>
                  </a:lnTo>
                  <a:cubicBezTo>
                    <a:pt x="109492" y="102377"/>
                    <a:pt x="109630" y="102377"/>
                    <a:pt x="109630" y="102377"/>
                  </a:cubicBezTo>
                  <a:cubicBezTo>
                    <a:pt x="109907" y="102377"/>
                    <a:pt x="110115" y="102377"/>
                    <a:pt x="110392" y="102377"/>
                  </a:cubicBezTo>
                  <a:lnTo>
                    <a:pt x="114960" y="101685"/>
                  </a:lnTo>
                  <a:cubicBezTo>
                    <a:pt x="114960" y="101685"/>
                    <a:pt x="115652" y="101547"/>
                    <a:pt x="115928" y="101408"/>
                  </a:cubicBezTo>
                  <a:lnTo>
                    <a:pt x="120220" y="99887"/>
                  </a:lnTo>
                  <a:cubicBezTo>
                    <a:pt x="120220" y="99887"/>
                    <a:pt x="120566" y="99748"/>
                    <a:pt x="120773" y="99679"/>
                  </a:cubicBezTo>
                  <a:lnTo>
                    <a:pt x="125480" y="97327"/>
                  </a:lnTo>
                  <a:lnTo>
                    <a:pt x="126864" y="96843"/>
                  </a:lnTo>
                  <a:lnTo>
                    <a:pt x="128802" y="96497"/>
                  </a:lnTo>
                  <a:cubicBezTo>
                    <a:pt x="128802" y="96497"/>
                    <a:pt x="129148" y="96428"/>
                    <a:pt x="129355" y="96359"/>
                  </a:cubicBezTo>
                  <a:lnTo>
                    <a:pt x="131432" y="95736"/>
                  </a:lnTo>
                  <a:cubicBezTo>
                    <a:pt x="132124" y="95529"/>
                    <a:pt x="132747" y="95183"/>
                    <a:pt x="133301" y="94768"/>
                  </a:cubicBezTo>
                  <a:lnTo>
                    <a:pt x="134615" y="93661"/>
                  </a:lnTo>
                  <a:cubicBezTo>
                    <a:pt x="135654" y="92831"/>
                    <a:pt x="136277" y="91655"/>
                    <a:pt x="136415" y="90341"/>
                  </a:cubicBezTo>
                  <a:lnTo>
                    <a:pt x="136692" y="88058"/>
                  </a:lnTo>
                  <a:cubicBezTo>
                    <a:pt x="136830" y="86813"/>
                    <a:pt x="136553" y="85568"/>
                    <a:pt x="135861" y="84530"/>
                  </a:cubicBezTo>
                  <a:lnTo>
                    <a:pt x="134754" y="82870"/>
                  </a:lnTo>
                  <a:cubicBezTo>
                    <a:pt x="134754" y="82870"/>
                    <a:pt x="134754" y="82870"/>
                    <a:pt x="134754" y="82801"/>
                  </a:cubicBezTo>
                  <a:lnTo>
                    <a:pt x="135238" y="82247"/>
                  </a:lnTo>
                  <a:cubicBezTo>
                    <a:pt x="135723" y="81694"/>
                    <a:pt x="136069" y="81002"/>
                    <a:pt x="136277" y="80241"/>
                  </a:cubicBezTo>
                  <a:lnTo>
                    <a:pt x="136761" y="78512"/>
                  </a:lnTo>
                  <a:cubicBezTo>
                    <a:pt x="137038" y="77544"/>
                    <a:pt x="136969" y="76437"/>
                    <a:pt x="136623" y="75468"/>
                  </a:cubicBezTo>
                  <a:lnTo>
                    <a:pt x="136069" y="73946"/>
                  </a:lnTo>
                  <a:cubicBezTo>
                    <a:pt x="136623" y="73462"/>
                    <a:pt x="137038" y="72840"/>
                    <a:pt x="137315" y="72148"/>
                  </a:cubicBezTo>
                  <a:lnTo>
                    <a:pt x="139529" y="66960"/>
                  </a:lnTo>
                  <a:cubicBezTo>
                    <a:pt x="139945" y="66061"/>
                    <a:pt x="140014" y="65092"/>
                    <a:pt x="139876" y="64124"/>
                  </a:cubicBezTo>
                  <a:lnTo>
                    <a:pt x="139045" y="58659"/>
                  </a:lnTo>
                  <a:cubicBezTo>
                    <a:pt x="138837" y="57276"/>
                    <a:pt x="138076" y="56031"/>
                    <a:pt x="136899" y="55201"/>
                  </a:cubicBezTo>
                  <a:lnTo>
                    <a:pt x="132747" y="52295"/>
                  </a:lnTo>
                  <a:cubicBezTo>
                    <a:pt x="131847" y="51673"/>
                    <a:pt x="130809" y="51327"/>
                    <a:pt x="129771" y="51327"/>
                  </a:cubicBezTo>
                  <a:cubicBezTo>
                    <a:pt x="129425" y="51327"/>
                    <a:pt x="129009" y="51327"/>
                    <a:pt x="128663" y="51465"/>
                  </a:cubicBezTo>
                  <a:lnTo>
                    <a:pt x="126103" y="52018"/>
                  </a:lnTo>
                  <a:cubicBezTo>
                    <a:pt x="126103" y="52018"/>
                    <a:pt x="125826" y="51396"/>
                    <a:pt x="125618" y="51119"/>
                  </a:cubicBezTo>
                  <a:lnTo>
                    <a:pt x="124649" y="49736"/>
                  </a:lnTo>
                  <a:cubicBezTo>
                    <a:pt x="124372" y="49321"/>
                    <a:pt x="124026" y="48906"/>
                    <a:pt x="123611" y="48560"/>
                  </a:cubicBezTo>
                  <a:lnTo>
                    <a:pt x="122088" y="47315"/>
                  </a:lnTo>
                  <a:cubicBezTo>
                    <a:pt x="122088" y="47315"/>
                    <a:pt x="122019" y="47315"/>
                    <a:pt x="121950" y="47245"/>
                  </a:cubicBezTo>
                  <a:cubicBezTo>
                    <a:pt x="121950" y="46554"/>
                    <a:pt x="121673" y="45862"/>
                    <a:pt x="121327" y="45240"/>
                  </a:cubicBezTo>
                  <a:lnTo>
                    <a:pt x="120220" y="43233"/>
                  </a:lnTo>
                  <a:cubicBezTo>
                    <a:pt x="119874" y="42542"/>
                    <a:pt x="119389" y="41988"/>
                    <a:pt x="118766" y="41573"/>
                  </a:cubicBezTo>
                  <a:lnTo>
                    <a:pt x="116413" y="39844"/>
                  </a:lnTo>
                  <a:cubicBezTo>
                    <a:pt x="116413" y="39844"/>
                    <a:pt x="115790" y="39429"/>
                    <a:pt x="115513" y="39291"/>
                  </a:cubicBezTo>
                  <a:lnTo>
                    <a:pt x="113091" y="38115"/>
                  </a:lnTo>
                  <a:cubicBezTo>
                    <a:pt x="113091" y="38115"/>
                    <a:pt x="112537" y="37838"/>
                    <a:pt x="112191" y="37769"/>
                  </a:cubicBezTo>
                  <a:lnTo>
                    <a:pt x="109146" y="37008"/>
                  </a:lnTo>
                  <a:cubicBezTo>
                    <a:pt x="108731" y="36869"/>
                    <a:pt x="108315" y="36869"/>
                    <a:pt x="107900" y="36869"/>
                  </a:cubicBezTo>
                  <a:lnTo>
                    <a:pt x="106931" y="36869"/>
                  </a:lnTo>
                  <a:cubicBezTo>
                    <a:pt x="106931" y="36869"/>
                    <a:pt x="107762" y="36109"/>
                    <a:pt x="107762" y="36109"/>
                  </a:cubicBezTo>
                  <a:lnTo>
                    <a:pt x="110046" y="34725"/>
                  </a:lnTo>
                  <a:lnTo>
                    <a:pt x="117105" y="31474"/>
                  </a:lnTo>
                  <a:cubicBezTo>
                    <a:pt x="117590" y="31266"/>
                    <a:pt x="118005" y="30990"/>
                    <a:pt x="118420" y="30644"/>
                  </a:cubicBezTo>
                  <a:lnTo>
                    <a:pt x="120704" y="28569"/>
                  </a:lnTo>
                  <a:cubicBezTo>
                    <a:pt x="121535" y="27808"/>
                    <a:pt x="122088" y="26839"/>
                    <a:pt x="122296" y="25802"/>
                  </a:cubicBezTo>
                  <a:lnTo>
                    <a:pt x="122780" y="23450"/>
                  </a:lnTo>
                  <a:cubicBezTo>
                    <a:pt x="122919" y="22827"/>
                    <a:pt x="122919" y="22205"/>
                    <a:pt x="122780" y="21651"/>
                  </a:cubicBezTo>
                  <a:lnTo>
                    <a:pt x="122988" y="21513"/>
                  </a:lnTo>
                  <a:cubicBezTo>
                    <a:pt x="123334" y="21305"/>
                    <a:pt x="123749" y="21098"/>
                    <a:pt x="124026" y="20821"/>
                  </a:cubicBezTo>
                  <a:lnTo>
                    <a:pt x="125756" y="19369"/>
                  </a:lnTo>
                  <a:cubicBezTo>
                    <a:pt x="126795" y="18539"/>
                    <a:pt x="127418" y="17293"/>
                    <a:pt x="127625" y="15979"/>
                  </a:cubicBezTo>
                  <a:lnTo>
                    <a:pt x="127833" y="14042"/>
                  </a:lnTo>
                  <a:cubicBezTo>
                    <a:pt x="127971" y="12866"/>
                    <a:pt x="127694" y="11621"/>
                    <a:pt x="127002" y="10584"/>
                  </a:cubicBezTo>
                  <a:lnTo>
                    <a:pt x="125134" y="7747"/>
                  </a:lnTo>
                  <a:cubicBezTo>
                    <a:pt x="124788" y="7263"/>
                    <a:pt x="124372" y="6779"/>
                    <a:pt x="123888" y="6433"/>
                  </a:cubicBezTo>
                  <a:lnTo>
                    <a:pt x="120704" y="4081"/>
                  </a:lnTo>
                  <a:cubicBezTo>
                    <a:pt x="120150" y="3666"/>
                    <a:pt x="119597" y="3390"/>
                    <a:pt x="118905" y="3251"/>
                  </a:cubicBezTo>
                  <a:lnTo>
                    <a:pt x="114683" y="2144"/>
                  </a:lnTo>
                  <a:cubicBezTo>
                    <a:pt x="114337" y="2075"/>
                    <a:pt x="113921" y="2006"/>
                    <a:pt x="113575" y="2006"/>
                  </a:cubicBezTo>
                  <a:lnTo>
                    <a:pt x="109007" y="1868"/>
                  </a:lnTo>
                  <a:cubicBezTo>
                    <a:pt x="109007" y="1868"/>
                    <a:pt x="108869" y="1868"/>
                    <a:pt x="108869" y="1868"/>
                  </a:cubicBezTo>
                  <a:cubicBezTo>
                    <a:pt x="108592" y="1868"/>
                    <a:pt x="108385" y="1868"/>
                    <a:pt x="108108" y="1868"/>
                  </a:cubicBezTo>
                  <a:lnTo>
                    <a:pt x="104163" y="2421"/>
                  </a:lnTo>
                  <a:lnTo>
                    <a:pt x="84091" y="6571"/>
                  </a:lnTo>
                  <a:lnTo>
                    <a:pt x="80354" y="6987"/>
                  </a:lnTo>
                  <a:lnTo>
                    <a:pt x="78970" y="6987"/>
                  </a:lnTo>
                  <a:cubicBezTo>
                    <a:pt x="78970" y="6987"/>
                    <a:pt x="77793" y="6779"/>
                    <a:pt x="77793" y="6779"/>
                  </a:cubicBezTo>
                  <a:lnTo>
                    <a:pt x="75232" y="5880"/>
                  </a:lnTo>
                  <a:lnTo>
                    <a:pt x="69073" y="2629"/>
                  </a:lnTo>
                  <a:cubicBezTo>
                    <a:pt x="69073" y="2629"/>
                    <a:pt x="68727" y="2490"/>
                    <a:pt x="68588" y="2421"/>
                  </a:cubicBezTo>
                  <a:lnTo>
                    <a:pt x="65266" y="1107"/>
                  </a:lnTo>
                  <a:cubicBezTo>
                    <a:pt x="65266" y="1107"/>
                    <a:pt x="64920" y="968"/>
                    <a:pt x="64782" y="968"/>
                  </a:cubicBezTo>
                  <a:lnTo>
                    <a:pt x="63121" y="484"/>
                  </a:lnTo>
                  <a:cubicBezTo>
                    <a:pt x="63121" y="484"/>
                    <a:pt x="62705" y="415"/>
                    <a:pt x="62498" y="346"/>
                  </a:cubicBezTo>
                  <a:lnTo>
                    <a:pt x="60144" y="0"/>
                  </a:lnTo>
                  <a:cubicBezTo>
                    <a:pt x="60144" y="0"/>
                    <a:pt x="59591" y="0"/>
                    <a:pt x="59383" y="0"/>
                  </a:cubicBezTo>
                  <a:lnTo>
                    <a:pt x="5938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3" name="Freeform 3842">
              <a:extLst>
                <a:ext uri="{FF2B5EF4-FFF2-40B4-BE49-F238E27FC236}">
                  <a16:creationId xmlns:a16="http://schemas.microsoft.com/office/drawing/2014/main" id="{E487022D-152A-D5E8-63A3-16D7BA614E29}"/>
                </a:ext>
              </a:extLst>
            </p:cNvPr>
            <p:cNvSpPr/>
            <p:nvPr/>
          </p:nvSpPr>
          <p:spPr>
            <a:xfrm>
              <a:off x="2284976" y="2653080"/>
              <a:ext cx="118447" cy="53710"/>
            </a:xfrm>
            <a:custGeom>
              <a:avLst/>
              <a:gdLst>
                <a:gd name="connsiteX0" fmla="*/ 69972 w 88936"/>
                <a:gd name="connsiteY0" fmla="*/ 17432 h 40328"/>
                <a:gd name="connsiteX1" fmla="*/ 66097 w 88936"/>
                <a:gd name="connsiteY1" fmla="*/ 13904 h 40328"/>
                <a:gd name="connsiteX2" fmla="*/ 61390 w 88936"/>
                <a:gd name="connsiteY2" fmla="*/ 11552 h 40328"/>
                <a:gd name="connsiteX3" fmla="*/ 46441 w 88936"/>
                <a:gd name="connsiteY3" fmla="*/ 6157 h 40328"/>
                <a:gd name="connsiteX4" fmla="*/ 46025 w 88936"/>
                <a:gd name="connsiteY4" fmla="*/ 6157 h 40328"/>
                <a:gd name="connsiteX5" fmla="*/ 45333 w 88936"/>
                <a:gd name="connsiteY5" fmla="*/ 6364 h 40328"/>
                <a:gd name="connsiteX6" fmla="*/ 44641 w 88936"/>
                <a:gd name="connsiteY6" fmla="*/ 6502 h 40328"/>
                <a:gd name="connsiteX7" fmla="*/ 43949 w 88936"/>
                <a:gd name="connsiteY7" fmla="*/ 6364 h 40328"/>
                <a:gd name="connsiteX8" fmla="*/ 43465 w 88936"/>
                <a:gd name="connsiteY8" fmla="*/ 5880 h 40328"/>
                <a:gd name="connsiteX9" fmla="*/ 44087 w 88936"/>
                <a:gd name="connsiteY9" fmla="*/ 5396 h 40328"/>
                <a:gd name="connsiteX10" fmla="*/ 44987 w 88936"/>
                <a:gd name="connsiteY10" fmla="*/ 4980 h 40328"/>
                <a:gd name="connsiteX11" fmla="*/ 45264 w 88936"/>
                <a:gd name="connsiteY11" fmla="*/ 4704 h 40328"/>
                <a:gd name="connsiteX12" fmla="*/ 42980 w 88936"/>
                <a:gd name="connsiteY12" fmla="*/ 3044 h 40328"/>
                <a:gd name="connsiteX13" fmla="*/ 40281 w 88936"/>
                <a:gd name="connsiteY13" fmla="*/ 1522 h 40328"/>
                <a:gd name="connsiteX14" fmla="*/ 37512 w 88936"/>
                <a:gd name="connsiteY14" fmla="*/ 415 h 40328"/>
                <a:gd name="connsiteX15" fmla="*/ 34744 w 88936"/>
                <a:gd name="connsiteY15" fmla="*/ 0 h 40328"/>
                <a:gd name="connsiteX16" fmla="*/ 29691 w 88936"/>
                <a:gd name="connsiteY16" fmla="*/ 1453 h 40328"/>
                <a:gd name="connsiteX17" fmla="*/ 26992 w 88936"/>
                <a:gd name="connsiteY17" fmla="*/ 4565 h 40328"/>
                <a:gd name="connsiteX18" fmla="*/ 27408 w 88936"/>
                <a:gd name="connsiteY18" fmla="*/ 8232 h 40328"/>
                <a:gd name="connsiteX19" fmla="*/ 31629 w 88936"/>
                <a:gd name="connsiteY19" fmla="*/ 11483 h 40328"/>
                <a:gd name="connsiteX20" fmla="*/ 29276 w 88936"/>
                <a:gd name="connsiteY20" fmla="*/ 10999 h 40328"/>
                <a:gd name="connsiteX21" fmla="*/ 25124 w 88936"/>
                <a:gd name="connsiteY21" fmla="*/ 8785 h 40328"/>
                <a:gd name="connsiteX22" fmla="*/ 23047 w 88936"/>
                <a:gd name="connsiteY22" fmla="*/ 8301 h 40328"/>
                <a:gd name="connsiteX23" fmla="*/ 21594 w 88936"/>
                <a:gd name="connsiteY23" fmla="*/ 8578 h 40328"/>
                <a:gd name="connsiteX24" fmla="*/ 21248 w 88936"/>
                <a:gd name="connsiteY24" fmla="*/ 9200 h 40328"/>
                <a:gd name="connsiteX25" fmla="*/ 21871 w 88936"/>
                <a:gd name="connsiteY25" fmla="*/ 10030 h 40328"/>
                <a:gd name="connsiteX26" fmla="*/ 23186 w 88936"/>
                <a:gd name="connsiteY26" fmla="*/ 10930 h 40328"/>
                <a:gd name="connsiteX27" fmla="*/ 21109 w 88936"/>
                <a:gd name="connsiteY27" fmla="*/ 11206 h 40328"/>
                <a:gd name="connsiteX28" fmla="*/ 21455 w 88936"/>
                <a:gd name="connsiteY28" fmla="*/ 12036 h 40328"/>
                <a:gd name="connsiteX29" fmla="*/ 22632 w 88936"/>
                <a:gd name="connsiteY29" fmla="*/ 13074 h 40328"/>
                <a:gd name="connsiteX30" fmla="*/ 23047 w 88936"/>
                <a:gd name="connsiteY30" fmla="*/ 14181 h 40328"/>
                <a:gd name="connsiteX31" fmla="*/ 22009 w 88936"/>
                <a:gd name="connsiteY31" fmla="*/ 15495 h 40328"/>
                <a:gd name="connsiteX32" fmla="*/ 20417 w 88936"/>
                <a:gd name="connsiteY32" fmla="*/ 16671 h 40328"/>
                <a:gd name="connsiteX33" fmla="*/ 18618 w 88936"/>
                <a:gd name="connsiteY33" fmla="*/ 17570 h 40328"/>
                <a:gd name="connsiteX34" fmla="*/ 16818 w 88936"/>
                <a:gd name="connsiteY34" fmla="*/ 18331 h 40328"/>
                <a:gd name="connsiteX35" fmla="*/ 12527 w 88936"/>
                <a:gd name="connsiteY35" fmla="*/ 19161 h 40328"/>
                <a:gd name="connsiteX36" fmla="*/ 7336 w 88936"/>
                <a:gd name="connsiteY36" fmla="*/ 19645 h 40328"/>
                <a:gd name="connsiteX37" fmla="*/ 2699 w 88936"/>
                <a:gd name="connsiteY37" fmla="*/ 20683 h 40328"/>
                <a:gd name="connsiteX38" fmla="*/ 0 w 88936"/>
                <a:gd name="connsiteY38" fmla="*/ 23311 h 40328"/>
                <a:gd name="connsiteX39" fmla="*/ 1246 w 88936"/>
                <a:gd name="connsiteY39" fmla="*/ 25248 h 40328"/>
                <a:gd name="connsiteX40" fmla="*/ 2976 w 88936"/>
                <a:gd name="connsiteY40" fmla="*/ 26839 h 40328"/>
                <a:gd name="connsiteX41" fmla="*/ 5052 w 88936"/>
                <a:gd name="connsiteY41" fmla="*/ 27877 h 40328"/>
                <a:gd name="connsiteX42" fmla="*/ 7336 w 88936"/>
                <a:gd name="connsiteY42" fmla="*/ 28223 h 40328"/>
                <a:gd name="connsiteX43" fmla="*/ 9136 w 88936"/>
                <a:gd name="connsiteY43" fmla="*/ 27808 h 40328"/>
                <a:gd name="connsiteX44" fmla="*/ 10382 w 88936"/>
                <a:gd name="connsiteY44" fmla="*/ 26909 h 40328"/>
                <a:gd name="connsiteX45" fmla="*/ 11697 w 88936"/>
                <a:gd name="connsiteY45" fmla="*/ 26148 h 40328"/>
                <a:gd name="connsiteX46" fmla="*/ 13704 w 88936"/>
                <a:gd name="connsiteY46" fmla="*/ 26217 h 40328"/>
                <a:gd name="connsiteX47" fmla="*/ 14327 w 88936"/>
                <a:gd name="connsiteY47" fmla="*/ 26701 h 40328"/>
                <a:gd name="connsiteX48" fmla="*/ 15365 w 88936"/>
                <a:gd name="connsiteY48" fmla="*/ 28707 h 40328"/>
                <a:gd name="connsiteX49" fmla="*/ 16057 w 88936"/>
                <a:gd name="connsiteY49" fmla="*/ 29399 h 40328"/>
                <a:gd name="connsiteX50" fmla="*/ 18618 w 88936"/>
                <a:gd name="connsiteY50" fmla="*/ 29952 h 40328"/>
                <a:gd name="connsiteX51" fmla="*/ 20971 w 88936"/>
                <a:gd name="connsiteY51" fmla="*/ 29537 h 40328"/>
                <a:gd name="connsiteX52" fmla="*/ 23186 w 88936"/>
                <a:gd name="connsiteY52" fmla="*/ 28914 h 40328"/>
                <a:gd name="connsiteX53" fmla="*/ 25262 w 88936"/>
                <a:gd name="connsiteY53" fmla="*/ 28845 h 40328"/>
                <a:gd name="connsiteX54" fmla="*/ 26231 w 88936"/>
                <a:gd name="connsiteY54" fmla="*/ 29399 h 40328"/>
                <a:gd name="connsiteX55" fmla="*/ 26785 w 88936"/>
                <a:gd name="connsiteY55" fmla="*/ 30229 h 40328"/>
                <a:gd name="connsiteX56" fmla="*/ 27269 w 88936"/>
                <a:gd name="connsiteY56" fmla="*/ 31197 h 40328"/>
                <a:gd name="connsiteX57" fmla="*/ 28169 w 88936"/>
                <a:gd name="connsiteY57" fmla="*/ 32027 h 40328"/>
                <a:gd name="connsiteX58" fmla="*/ 30868 w 88936"/>
                <a:gd name="connsiteY58" fmla="*/ 33272 h 40328"/>
                <a:gd name="connsiteX59" fmla="*/ 44849 w 88936"/>
                <a:gd name="connsiteY59" fmla="*/ 37630 h 40328"/>
                <a:gd name="connsiteX60" fmla="*/ 52808 w 88936"/>
                <a:gd name="connsiteY60" fmla="*/ 38599 h 40328"/>
                <a:gd name="connsiteX61" fmla="*/ 59037 w 88936"/>
                <a:gd name="connsiteY61" fmla="*/ 39982 h 40328"/>
                <a:gd name="connsiteX62" fmla="*/ 62221 w 88936"/>
                <a:gd name="connsiteY62" fmla="*/ 40328 h 40328"/>
                <a:gd name="connsiteX63" fmla="*/ 67342 w 88936"/>
                <a:gd name="connsiteY63" fmla="*/ 39429 h 40328"/>
                <a:gd name="connsiteX64" fmla="*/ 71979 w 88936"/>
                <a:gd name="connsiteY64" fmla="*/ 37077 h 40328"/>
                <a:gd name="connsiteX65" fmla="*/ 76340 w 88936"/>
                <a:gd name="connsiteY65" fmla="*/ 34310 h 40328"/>
                <a:gd name="connsiteX66" fmla="*/ 80908 w 88936"/>
                <a:gd name="connsiteY66" fmla="*/ 31958 h 40328"/>
                <a:gd name="connsiteX67" fmla="*/ 82776 w 88936"/>
                <a:gd name="connsiteY67" fmla="*/ 31682 h 40328"/>
                <a:gd name="connsiteX68" fmla="*/ 85268 w 88936"/>
                <a:gd name="connsiteY68" fmla="*/ 31543 h 40328"/>
                <a:gd name="connsiteX69" fmla="*/ 87552 w 88936"/>
                <a:gd name="connsiteY69" fmla="*/ 30990 h 40328"/>
                <a:gd name="connsiteX70" fmla="*/ 88936 w 88936"/>
                <a:gd name="connsiteY70" fmla="*/ 29675 h 40328"/>
                <a:gd name="connsiteX71" fmla="*/ 88313 w 88936"/>
                <a:gd name="connsiteY71" fmla="*/ 27946 h 40328"/>
                <a:gd name="connsiteX72" fmla="*/ 86099 w 88936"/>
                <a:gd name="connsiteY72" fmla="*/ 27808 h 40328"/>
                <a:gd name="connsiteX73" fmla="*/ 81738 w 88936"/>
                <a:gd name="connsiteY73" fmla="*/ 28638 h 40328"/>
                <a:gd name="connsiteX74" fmla="*/ 77101 w 88936"/>
                <a:gd name="connsiteY74" fmla="*/ 26217 h 40328"/>
                <a:gd name="connsiteX75" fmla="*/ 73433 w 88936"/>
                <a:gd name="connsiteY75" fmla="*/ 21997 h 40328"/>
                <a:gd name="connsiteX76" fmla="*/ 69972 w 88936"/>
                <a:gd name="connsiteY76" fmla="*/ 17432 h 4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88936" h="40328">
                  <a:moveTo>
                    <a:pt x="69972" y="17432"/>
                  </a:moveTo>
                  <a:lnTo>
                    <a:pt x="66097" y="13904"/>
                  </a:lnTo>
                  <a:lnTo>
                    <a:pt x="61390" y="11552"/>
                  </a:lnTo>
                  <a:lnTo>
                    <a:pt x="46441" y="6157"/>
                  </a:lnTo>
                  <a:lnTo>
                    <a:pt x="46025" y="6157"/>
                  </a:lnTo>
                  <a:lnTo>
                    <a:pt x="45333" y="6364"/>
                  </a:lnTo>
                  <a:lnTo>
                    <a:pt x="44641" y="6502"/>
                  </a:lnTo>
                  <a:lnTo>
                    <a:pt x="43949" y="6364"/>
                  </a:lnTo>
                  <a:lnTo>
                    <a:pt x="43465" y="5880"/>
                  </a:lnTo>
                  <a:lnTo>
                    <a:pt x="44087" y="5396"/>
                  </a:lnTo>
                  <a:lnTo>
                    <a:pt x="44987" y="4980"/>
                  </a:lnTo>
                  <a:lnTo>
                    <a:pt x="45264" y="4704"/>
                  </a:lnTo>
                  <a:lnTo>
                    <a:pt x="42980" y="3044"/>
                  </a:lnTo>
                  <a:lnTo>
                    <a:pt x="40281" y="1522"/>
                  </a:lnTo>
                  <a:lnTo>
                    <a:pt x="37512" y="415"/>
                  </a:lnTo>
                  <a:lnTo>
                    <a:pt x="34744" y="0"/>
                  </a:lnTo>
                  <a:lnTo>
                    <a:pt x="29691" y="1453"/>
                  </a:lnTo>
                  <a:lnTo>
                    <a:pt x="26992" y="4565"/>
                  </a:lnTo>
                  <a:lnTo>
                    <a:pt x="27408" y="8232"/>
                  </a:lnTo>
                  <a:lnTo>
                    <a:pt x="31629" y="11483"/>
                  </a:lnTo>
                  <a:lnTo>
                    <a:pt x="29276" y="10999"/>
                  </a:lnTo>
                  <a:lnTo>
                    <a:pt x="25124" y="8785"/>
                  </a:lnTo>
                  <a:lnTo>
                    <a:pt x="23047" y="8301"/>
                  </a:lnTo>
                  <a:lnTo>
                    <a:pt x="21594" y="8578"/>
                  </a:lnTo>
                  <a:lnTo>
                    <a:pt x="21248" y="9200"/>
                  </a:lnTo>
                  <a:lnTo>
                    <a:pt x="21871" y="10030"/>
                  </a:lnTo>
                  <a:lnTo>
                    <a:pt x="23186" y="10930"/>
                  </a:lnTo>
                  <a:lnTo>
                    <a:pt x="21109" y="11206"/>
                  </a:lnTo>
                  <a:lnTo>
                    <a:pt x="21455" y="12036"/>
                  </a:lnTo>
                  <a:lnTo>
                    <a:pt x="22632" y="13074"/>
                  </a:lnTo>
                  <a:lnTo>
                    <a:pt x="23047" y="14181"/>
                  </a:lnTo>
                  <a:lnTo>
                    <a:pt x="22009" y="15495"/>
                  </a:lnTo>
                  <a:lnTo>
                    <a:pt x="20417" y="16671"/>
                  </a:lnTo>
                  <a:lnTo>
                    <a:pt x="18618" y="17570"/>
                  </a:lnTo>
                  <a:lnTo>
                    <a:pt x="16818" y="18331"/>
                  </a:lnTo>
                  <a:lnTo>
                    <a:pt x="12527" y="19161"/>
                  </a:lnTo>
                  <a:lnTo>
                    <a:pt x="7336" y="19645"/>
                  </a:lnTo>
                  <a:lnTo>
                    <a:pt x="2699" y="20683"/>
                  </a:lnTo>
                  <a:lnTo>
                    <a:pt x="0" y="23311"/>
                  </a:lnTo>
                  <a:lnTo>
                    <a:pt x="1246" y="25248"/>
                  </a:lnTo>
                  <a:lnTo>
                    <a:pt x="2976" y="26839"/>
                  </a:lnTo>
                  <a:lnTo>
                    <a:pt x="5052" y="27877"/>
                  </a:lnTo>
                  <a:lnTo>
                    <a:pt x="7336" y="28223"/>
                  </a:lnTo>
                  <a:lnTo>
                    <a:pt x="9136" y="27808"/>
                  </a:lnTo>
                  <a:lnTo>
                    <a:pt x="10382" y="26909"/>
                  </a:lnTo>
                  <a:lnTo>
                    <a:pt x="11697" y="26148"/>
                  </a:lnTo>
                  <a:lnTo>
                    <a:pt x="13704" y="26217"/>
                  </a:lnTo>
                  <a:lnTo>
                    <a:pt x="14327" y="26701"/>
                  </a:lnTo>
                  <a:lnTo>
                    <a:pt x="15365" y="28707"/>
                  </a:lnTo>
                  <a:lnTo>
                    <a:pt x="16057" y="29399"/>
                  </a:lnTo>
                  <a:lnTo>
                    <a:pt x="18618" y="29952"/>
                  </a:lnTo>
                  <a:lnTo>
                    <a:pt x="20971" y="29537"/>
                  </a:lnTo>
                  <a:lnTo>
                    <a:pt x="23186" y="28914"/>
                  </a:lnTo>
                  <a:lnTo>
                    <a:pt x="25262" y="28845"/>
                  </a:lnTo>
                  <a:lnTo>
                    <a:pt x="26231" y="29399"/>
                  </a:lnTo>
                  <a:lnTo>
                    <a:pt x="26785" y="30229"/>
                  </a:lnTo>
                  <a:lnTo>
                    <a:pt x="27269" y="31197"/>
                  </a:lnTo>
                  <a:lnTo>
                    <a:pt x="28169" y="32027"/>
                  </a:lnTo>
                  <a:lnTo>
                    <a:pt x="30868" y="33272"/>
                  </a:lnTo>
                  <a:lnTo>
                    <a:pt x="44849" y="37630"/>
                  </a:lnTo>
                  <a:lnTo>
                    <a:pt x="52808" y="38599"/>
                  </a:lnTo>
                  <a:lnTo>
                    <a:pt x="59037" y="39982"/>
                  </a:lnTo>
                  <a:lnTo>
                    <a:pt x="62221" y="40328"/>
                  </a:lnTo>
                  <a:lnTo>
                    <a:pt x="67342" y="39429"/>
                  </a:lnTo>
                  <a:lnTo>
                    <a:pt x="71979" y="37077"/>
                  </a:lnTo>
                  <a:lnTo>
                    <a:pt x="76340" y="34310"/>
                  </a:lnTo>
                  <a:lnTo>
                    <a:pt x="80908" y="31958"/>
                  </a:lnTo>
                  <a:lnTo>
                    <a:pt x="82776" y="31682"/>
                  </a:lnTo>
                  <a:lnTo>
                    <a:pt x="85268" y="31543"/>
                  </a:lnTo>
                  <a:lnTo>
                    <a:pt x="87552" y="30990"/>
                  </a:lnTo>
                  <a:lnTo>
                    <a:pt x="88936" y="29675"/>
                  </a:lnTo>
                  <a:lnTo>
                    <a:pt x="88313" y="27946"/>
                  </a:lnTo>
                  <a:lnTo>
                    <a:pt x="86099" y="27808"/>
                  </a:lnTo>
                  <a:lnTo>
                    <a:pt x="81738" y="28638"/>
                  </a:lnTo>
                  <a:lnTo>
                    <a:pt x="77101" y="26217"/>
                  </a:lnTo>
                  <a:lnTo>
                    <a:pt x="73433" y="21997"/>
                  </a:lnTo>
                  <a:lnTo>
                    <a:pt x="69972" y="1743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4" name="Freeform 3843">
              <a:extLst>
                <a:ext uri="{FF2B5EF4-FFF2-40B4-BE49-F238E27FC236}">
                  <a16:creationId xmlns:a16="http://schemas.microsoft.com/office/drawing/2014/main" id="{951D13D6-10C4-7516-C646-12A0013902AB}"/>
                </a:ext>
              </a:extLst>
            </p:cNvPr>
            <p:cNvSpPr/>
            <p:nvPr/>
          </p:nvSpPr>
          <p:spPr>
            <a:xfrm>
              <a:off x="2278013" y="2646262"/>
              <a:ext cx="132147" cy="67437"/>
            </a:xfrm>
            <a:custGeom>
              <a:avLst/>
              <a:gdLst>
                <a:gd name="connsiteX0" fmla="*/ 39972 w 99222"/>
                <a:gd name="connsiteY0" fmla="*/ 5119 h 50635"/>
                <a:gd name="connsiteX1" fmla="*/ 42741 w 99222"/>
                <a:gd name="connsiteY1" fmla="*/ 5534 h 50635"/>
                <a:gd name="connsiteX2" fmla="*/ 45578 w 99222"/>
                <a:gd name="connsiteY2" fmla="*/ 6641 h 50635"/>
                <a:gd name="connsiteX3" fmla="*/ 48278 w 99222"/>
                <a:gd name="connsiteY3" fmla="*/ 8162 h 50635"/>
                <a:gd name="connsiteX4" fmla="*/ 50562 w 99222"/>
                <a:gd name="connsiteY4" fmla="*/ 9823 h 50635"/>
                <a:gd name="connsiteX5" fmla="*/ 50216 w 99222"/>
                <a:gd name="connsiteY5" fmla="*/ 10099 h 50635"/>
                <a:gd name="connsiteX6" fmla="*/ 49316 w 99222"/>
                <a:gd name="connsiteY6" fmla="*/ 10514 h 50635"/>
                <a:gd name="connsiteX7" fmla="*/ 48693 w 99222"/>
                <a:gd name="connsiteY7" fmla="*/ 10999 h 50635"/>
                <a:gd name="connsiteX8" fmla="*/ 49177 w 99222"/>
                <a:gd name="connsiteY8" fmla="*/ 11483 h 50635"/>
                <a:gd name="connsiteX9" fmla="*/ 49869 w 99222"/>
                <a:gd name="connsiteY9" fmla="*/ 11621 h 50635"/>
                <a:gd name="connsiteX10" fmla="*/ 50562 w 99222"/>
                <a:gd name="connsiteY10" fmla="*/ 11483 h 50635"/>
                <a:gd name="connsiteX11" fmla="*/ 51185 w 99222"/>
                <a:gd name="connsiteY11" fmla="*/ 11344 h 50635"/>
                <a:gd name="connsiteX12" fmla="*/ 51600 w 99222"/>
                <a:gd name="connsiteY12" fmla="*/ 11344 h 50635"/>
                <a:gd name="connsiteX13" fmla="*/ 66549 w 99222"/>
                <a:gd name="connsiteY13" fmla="*/ 16740 h 50635"/>
                <a:gd name="connsiteX14" fmla="*/ 71256 w 99222"/>
                <a:gd name="connsiteY14" fmla="*/ 19092 h 50635"/>
                <a:gd name="connsiteX15" fmla="*/ 75132 w 99222"/>
                <a:gd name="connsiteY15" fmla="*/ 22620 h 50635"/>
                <a:gd name="connsiteX16" fmla="*/ 78592 w 99222"/>
                <a:gd name="connsiteY16" fmla="*/ 27185 h 50635"/>
                <a:gd name="connsiteX17" fmla="*/ 82260 w 99222"/>
                <a:gd name="connsiteY17" fmla="*/ 31405 h 50635"/>
                <a:gd name="connsiteX18" fmla="*/ 86897 w 99222"/>
                <a:gd name="connsiteY18" fmla="*/ 33826 h 50635"/>
                <a:gd name="connsiteX19" fmla="*/ 91258 w 99222"/>
                <a:gd name="connsiteY19" fmla="*/ 33065 h 50635"/>
                <a:gd name="connsiteX20" fmla="*/ 93542 w 99222"/>
                <a:gd name="connsiteY20" fmla="*/ 33203 h 50635"/>
                <a:gd name="connsiteX21" fmla="*/ 94095 w 99222"/>
                <a:gd name="connsiteY21" fmla="*/ 34933 h 50635"/>
                <a:gd name="connsiteX22" fmla="*/ 92780 w 99222"/>
                <a:gd name="connsiteY22" fmla="*/ 36316 h 50635"/>
                <a:gd name="connsiteX23" fmla="*/ 90496 w 99222"/>
                <a:gd name="connsiteY23" fmla="*/ 36800 h 50635"/>
                <a:gd name="connsiteX24" fmla="*/ 88005 w 99222"/>
                <a:gd name="connsiteY24" fmla="*/ 36939 h 50635"/>
                <a:gd name="connsiteX25" fmla="*/ 86136 w 99222"/>
                <a:gd name="connsiteY25" fmla="*/ 37215 h 50635"/>
                <a:gd name="connsiteX26" fmla="*/ 81568 w 99222"/>
                <a:gd name="connsiteY26" fmla="*/ 39567 h 50635"/>
                <a:gd name="connsiteX27" fmla="*/ 77208 w 99222"/>
                <a:gd name="connsiteY27" fmla="*/ 42403 h 50635"/>
                <a:gd name="connsiteX28" fmla="*/ 72571 w 99222"/>
                <a:gd name="connsiteY28" fmla="*/ 44686 h 50635"/>
                <a:gd name="connsiteX29" fmla="*/ 67449 w 99222"/>
                <a:gd name="connsiteY29" fmla="*/ 45585 h 50635"/>
                <a:gd name="connsiteX30" fmla="*/ 64335 w 99222"/>
                <a:gd name="connsiteY30" fmla="*/ 45240 h 50635"/>
                <a:gd name="connsiteX31" fmla="*/ 58036 w 99222"/>
                <a:gd name="connsiteY31" fmla="*/ 43856 h 50635"/>
                <a:gd name="connsiteX32" fmla="*/ 50077 w 99222"/>
                <a:gd name="connsiteY32" fmla="*/ 42888 h 50635"/>
                <a:gd name="connsiteX33" fmla="*/ 36097 w 99222"/>
                <a:gd name="connsiteY33" fmla="*/ 38530 h 50635"/>
                <a:gd name="connsiteX34" fmla="*/ 33328 w 99222"/>
                <a:gd name="connsiteY34" fmla="*/ 37284 h 50635"/>
                <a:gd name="connsiteX35" fmla="*/ 32498 w 99222"/>
                <a:gd name="connsiteY35" fmla="*/ 36524 h 50635"/>
                <a:gd name="connsiteX36" fmla="*/ 32013 w 99222"/>
                <a:gd name="connsiteY36" fmla="*/ 35555 h 50635"/>
                <a:gd name="connsiteX37" fmla="*/ 31459 w 99222"/>
                <a:gd name="connsiteY37" fmla="*/ 34725 h 50635"/>
                <a:gd name="connsiteX38" fmla="*/ 30490 w 99222"/>
                <a:gd name="connsiteY38" fmla="*/ 34172 h 50635"/>
                <a:gd name="connsiteX39" fmla="*/ 28414 w 99222"/>
                <a:gd name="connsiteY39" fmla="*/ 34172 h 50635"/>
                <a:gd name="connsiteX40" fmla="*/ 26199 w 99222"/>
                <a:gd name="connsiteY40" fmla="*/ 34863 h 50635"/>
                <a:gd name="connsiteX41" fmla="*/ 23846 w 99222"/>
                <a:gd name="connsiteY41" fmla="*/ 35279 h 50635"/>
                <a:gd name="connsiteX42" fmla="*/ 21355 w 99222"/>
                <a:gd name="connsiteY42" fmla="*/ 34725 h 50635"/>
                <a:gd name="connsiteX43" fmla="*/ 20662 w 99222"/>
                <a:gd name="connsiteY43" fmla="*/ 34033 h 50635"/>
                <a:gd name="connsiteX44" fmla="*/ 19624 w 99222"/>
                <a:gd name="connsiteY44" fmla="*/ 32027 h 50635"/>
                <a:gd name="connsiteX45" fmla="*/ 19001 w 99222"/>
                <a:gd name="connsiteY45" fmla="*/ 31543 h 50635"/>
                <a:gd name="connsiteX46" fmla="*/ 16994 w 99222"/>
                <a:gd name="connsiteY46" fmla="*/ 31543 h 50635"/>
                <a:gd name="connsiteX47" fmla="*/ 15679 w 99222"/>
                <a:gd name="connsiteY47" fmla="*/ 32166 h 50635"/>
                <a:gd name="connsiteX48" fmla="*/ 14433 w 99222"/>
                <a:gd name="connsiteY48" fmla="*/ 33065 h 50635"/>
                <a:gd name="connsiteX49" fmla="*/ 12634 w 99222"/>
                <a:gd name="connsiteY49" fmla="*/ 33549 h 50635"/>
                <a:gd name="connsiteX50" fmla="*/ 10350 w 99222"/>
                <a:gd name="connsiteY50" fmla="*/ 33203 h 50635"/>
                <a:gd name="connsiteX51" fmla="*/ 8274 w 99222"/>
                <a:gd name="connsiteY51" fmla="*/ 32166 h 50635"/>
                <a:gd name="connsiteX52" fmla="*/ 6543 w 99222"/>
                <a:gd name="connsiteY52" fmla="*/ 30575 h 50635"/>
                <a:gd name="connsiteX53" fmla="*/ 5298 w 99222"/>
                <a:gd name="connsiteY53" fmla="*/ 28638 h 50635"/>
                <a:gd name="connsiteX54" fmla="*/ 7997 w 99222"/>
                <a:gd name="connsiteY54" fmla="*/ 26009 h 50635"/>
                <a:gd name="connsiteX55" fmla="*/ 12634 w 99222"/>
                <a:gd name="connsiteY55" fmla="*/ 24972 h 50635"/>
                <a:gd name="connsiteX56" fmla="*/ 17825 w 99222"/>
                <a:gd name="connsiteY56" fmla="*/ 24487 h 50635"/>
                <a:gd name="connsiteX57" fmla="*/ 22116 w 99222"/>
                <a:gd name="connsiteY57" fmla="*/ 23657 h 50635"/>
                <a:gd name="connsiteX58" fmla="*/ 23846 w 99222"/>
                <a:gd name="connsiteY58" fmla="*/ 22896 h 50635"/>
                <a:gd name="connsiteX59" fmla="*/ 25646 w 99222"/>
                <a:gd name="connsiteY59" fmla="*/ 21997 h 50635"/>
                <a:gd name="connsiteX60" fmla="*/ 27237 w 99222"/>
                <a:gd name="connsiteY60" fmla="*/ 20821 h 50635"/>
                <a:gd name="connsiteX61" fmla="*/ 28276 w 99222"/>
                <a:gd name="connsiteY61" fmla="*/ 19507 h 50635"/>
                <a:gd name="connsiteX62" fmla="*/ 27860 w 99222"/>
                <a:gd name="connsiteY62" fmla="*/ 18400 h 50635"/>
                <a:gd name="connsiteX63" fmla="*/ 26684 w 99222"/>
                <a:gd name="connsiteY63" fmla="*/ 17293 h 50635"/>
                <a:gd name="connsiteX64" fmla="*/ 26338 w 99222"/>
                <a:gd name="connsiteY64" fmla="*/ 16463 h 50635"/>
                <a:gd name="connsiteX65" fmla="*/ 28414 w 99222"/>
                <a:gd name="connsiteY65" fmla="*/ 16187 h 50635"/>
                <a:gd name="connsiteX66" fmla="*/ 27099 w 99222"/>
                <a:gd name="connsiteY66" fmla="*/ 15357 h 50635"/>
                <a:gd name="connsiteX67" fmla="*/ 26476 w 99222"/>
                <a:gd name="connsiteY67" fmla="*/ 14526 h 50635"/>
                <a:gd name="connsiteX68" fmla="*/ 26822 w 99222"/>
                <a:gd name="connsiteY68" fmla="*/ 13904 h 50635"/>
                <a:gd name="connsiteX69" fmla="*/ 28276 w 99222"/>
                <a:gd name="connsiteY69" fmla="*/ 13627 h 50635"/>
                <a:gd name="connsiteX70" fmla="*/ 30421 w 99222"/>
                <a:gd name="connsiteY70" fmla="*/ 14111 h 50635"/>
                <a:gd name="connsiteX71" fmla="*/ 34574 w 99222"/>
                <a:gd name="connsiteY71" fmla="*/ 16325 h 50635"/>
                <a:gd name="connsiteX72" fmla="*/ 36858 w 99222"/>
                <a:gd name="connsiteY72" fmla="*/ 16878 h 50635"/>
                <a:gd name="connsiteX73" fmla="*/ 32705 w 99222"/>
                <a:gd name="connsiteY73" fmla="*/ 13627 h 50635"/>
                <a:gd name="connsiteX74" fmla="*/ 32290 w 99222"/>
                <a:gd name="connsiteY74" fmla="*/ 9892 h 50635"/>
                <a:gd name="connsiteX75" fmla="*/ 34989 w 99222"/>
                <a:gd name="connsiteY75" fmla="*/ 6779 h 50635"/>
                <a:gd name="connsiteX76" fmla="*/ 40042 w 99222"/>
                <a:gd name="connsiteY76" fmla="*/ 5396 h 50635"/>
                <a:gd name="connsiteX77" fmla="*/ 40042 w 99222"/>
                <a:gd name="connsiteY77" fmla="*/ 208 h 50635"/>
                <a:gd name="connsiteX78" fmla="*/ 38657 w 99222"/>
                <a:gd name="connsiteY78" fmla="*/ 415 h 50635"/>
                <a:gd name="connsiteX79" fmla="*/ 33605 w 99222"/>
                <a:gd name="connsiteY79" fmla="*/ 1799 h 50635"/>
                <a:gd name="connsiteX80" fmla="*/ 31044 w 99222"/>
                <a:gd name="connsiteY80" fmla="*/ 3389 h 50635"/>
                <a:gd name="connsiteX81" fmla="*/ 28345 w 99222"/>
                <a:gd name="connsiteY81" fmla="*/ 6502 h 50635"/>
                <a:gd name="connsiteX82" fmla="*/ 27237 w 99222"/>
                <a:gd name="connsiteY82" fmla="*/ 8647 h 50635"/>
                <a:gd name="connsiteX83" fmla="*/ 25853 w 99222"/>
                <a:gd name="connsiteY83" fmla="*/ 8923 h 50635"/>
                <a:gd name="connsiteX84" fmla="*/ 22254 w 99222"/>
                <a:gd name="connsiteY84" fmla="*/ 11552 h 50635"/>
                <a:gd name="connsiteX85" fmla="*/ 21908 w 99222"/>
                <a:gd name="connsiteY85" fmla="*/ 12175 h 50635"/>
                <a:gd name="connsiteX86" fmla="*/ 21355 w 99222"/>
                <a:gd name="connsiteY86" fmla="*/ 15218 h 50635"/>
                <a:gd name="connsiteX87" fmla="*/ 21493 w 99222"/>
                <a:gd name="connsiteY87" fmla="*/ 18331 h 50635"/>
                <a:gd name="connsiteX88" fmla="*/ 20593 w 99222"/>
                <a:gd name="connsiteY88" fmla="*/ 18746 h 50635"/>
                <a:gd name="connsiteX89" fmla="*/ 17064 w 99222"/>
                <a:gd name="connsiteY89" fmla="*/ 19438 h 50635"/>
                <a:gd name="connsiteX90" fmla="*/ 12080 w 99222"/>
                <a:gd name="connsiteY90" fmla="*/ 19922 h 50635"/>
                <a:gd name="connsiteX91" fmla="*/ 11457 w 99222"/>
                <a:gd name="connsiteY91" fmla="*/ 19991 h 50635"/>
                <a:gd name="connsiteX92" fmla="*/ 6820 w 99222"/>
                <a:gd name="connsiteY92" fmla="*/ 21029 h 50635"/>
                <a:gd name="connsiteX93" fmla="*/ 4259 w 99222"/>
                <a:gd name="connsiteY93" fmla="*/ 22412 h 50635"/>
                <a:gd name="connsiteX94" fmla="*/ 1560 w 99222"/>
                <a:gd name="connsiteY94" fmla="*/ 25041 h 50635"/>
                <a:gd name="connsiteX95" fmla="*/ 799 w 99222"/>
                <a:gd name="connsiteY95" fmla="*/ 31474 h 50635"/>
                <a:gd name="connsiteX96" fmla="*/ 2045 w 99222"/>
                <a:gd name="connsiteY96" fmla="*/ 33411 h 50635"/>
                <a:gd name="connsiteX97" fmla="*/ 2875 w 99222"/>
                <a:gd name="connsiteY97" fmla="*/ 34448 h 50635"/>
                <a:gd name="connsiteX98" fmla="*/ 4606 w 99222"/>
                <a:gd name="connsiteY98" fmla="*/ 36039 h 50635"/>
                <a:gd name="connsiteX99" fmla="*/ 5782 w 99222"/>
                <a:gd name="connsiteY99" fmla="*/ 36869 h 50635"/>
                <a:gd name="connsiteX100" fmla="*/ 7858 w 99222"/>
                <a:gd name="connsiteY100" fmla="*/ 37907 h 50635"/>
                <a:gd name="connsiteX101" fmla="*/ 9381 w 99222"/>
                <a:gd name="connsiteY101" fmla="*/ 38391 h 50635"/>
                <a:gd name="connsiteX102" fmla="*/ 11665 w 99222"/>
                <a:gd name="connsiteY102" fmla="*/ 38737 h 50635"/>
                <a:gd name="connsiteX103" fmla="*/ 12496 w 99222"/>
                <a:gd name="connsiteY103" fmla="*/ 38737 h 50635"/>
                <a:gd name="connsiteX104" fmla="*/ 13811 w 99222"/>
                <a:gd name="connsiteY104" fmla="*/ 38599 h 50635"/>
                <a:gd name="connsiteX105" fmla="*/ 15610 w 99222"/>
                <a:gd name="connsiteY105" fmla="*/ 38115 h 50635"/>
                <a:gd name="connsiteX106" fmla="*/ 16787 w 99222"/>
                <a:gd name="connsiteY106" fmla="*/ 37630 h 50635"/>
                <a:gd name="connsiteX107" fmla="*/ 16787 w 99222"/>
                <a:gd name="connsiteY107" fmla="*/ 37630 h 50635"/>
                <a:gd name="connsiteX108" fmla="*/ 17479 w 99222"/>
                <a:gd name="connsiteY108" fmla="*/ 38322 h 50635"/>
                <a:gd name="connsiteX109" fmla="*/ 20040 w 99222"/>
                <a:gd name="connsiteY109" fmla="*/ 39706 h 50635"/>
                <a:gd name="connsiteX110" fmla="*/ 22531 w 99222"/>
                <a:gd name="connsiteY110" fmla="*/ 40259 h 50635"/>
                <a:gd name="connsiteX111" fmla="*/ 23639 w 99222"/>
                <a:gd name="connsiteY111" fmla="*/ 40397 h 50635"/>
                <a:gd name="connsiteX112" fmla="*/ 24538 w 99222"/>
                <a:gd name="connsiteY112" fmla="*/ 40328 h 50635"/>
                <a:gd name="connsiteX113" fmla="*/ 26891 w 99222"/>
                <a:gd name="connsiteY113" fmla="*/ 39913 h 50635"/>
                <a:gd name="connsiteX114" fmla="*/ 27445 w 99222"/>
                <a:gd name="connsiteY114" fmla="*/ 39775 h 50635"/>
                <a:gd name="connsiteX115" fmla="*/ 28137 w 99222"/>
                <a:gd name="connsiteY115" fmla="*/ 39567 h 50635"/>
                <a:gd name="connsiteX116" fmla="*/ 28829 w 99222"/>
                <a:gd name="connsiteY116" fmla="*/ 40328 h 50635"/>
                <a:gd name="connsiteX117" fmla="*/ 29660 w 99222"/>
                <a:gd name="connsiteY117" fmla="*/ 41089 h 50635"/>
                <a:gd name="connsiteX118" fmla="*/ 30975 w 99222"/>
                <a:gd name="connsiteY118" fmla="*/ 41988 h 50635"/>
                <a:gd name="connsiteX119" fmla="*/ 33743 w 99222"/>
                <a:gd name="connsiteY119" fmla="*/ 43233 h 50635"/>
                <a:gd name="connsiteX120" fmla="*/ 34366 w 99222"/>
                <a:gd name="connsiteY120" fmla="*/ 43441 h 50635"/>
                <a:gd name="connsiteX121" fmla="*/ 48347 w 99222"/>
                <a:gd name="connsiteY121" fmla="*/ 47799 h 50635"/>
                <a:gd name="connsiteX122" fmla="*/ 49316 w 99222"/>
                <a:gd name="connsiteY122" fmla="*/ 48006 h 50635"/>
                <a:gd name="connsiteX123" fmla="*/ 56998 w 99222"/>
                <a:gd name="connsiteY123" fmla="*/ 48906 h 50635"/>
                <a:gd name="connsiteX124" fmla="*/ 63020 w 99222"/>
                <a:gd name="connsiteY124" fmla="*/ 50220 h 50635"/>
                <a:gd name="connsiteX125" fmla="*/ 63643 w 99222"/>
                <a:gd name="connsiteY125" fmla="*/ 50289 h 50635"/>
                <a:gd name="connsiteX126" fmla="*/ 66757 w 99222"/>
                <a:gd name="connsiteY126" fmla="*/ 50635 h 50635"/>
                <a:gd name="connsiteX127" fmla="*/ 67311 w 99222"/>
                <a:gd name="connsiteY127" fmla="*/ 50635 h 50635"/>
                <a:gd name="connsiteX128" fmla="*/ 68210 w 99222"/>
                <a:gd name="connsiteY128" fmla="*/ 50566 h 50635"/>
                <a:gd name="connsiteX129" fmla="*/ 73332 w 99222"/>
                <a:gd name="connsiteY129" fmla="*/ 49666 h 50635"/>
                <a:gd name="connsiteX130" fmla="*/ 74716 w 99222"/>
                <a:gd name="connsiteY130" fmla="*/ 49182 h 50635"/>
                <a:gd name="connsiteX131" fmla="*/ 79353 w 99222"/>
                <a:gd name="connsiteY131" fmla="*/ 46900 h 50635"/>
                <a:gd name="connsiteX132" fmla="*/ 79838 w 99222"/>
                <a:gd name="connsiteY132" fmla="*/ 46623 h 50635"/>
                <a:gd name="connsiteX133" fmla="*/ 84060 w 99222"/>
                <a:gd name="connsiteY133" fmla="*/ 43925 h 50635"/>
                <a:gd name="connsiteX134" fmla="*/ 87659 w 99222"/>
                <a:gd name="connsiteY134" fmla="*/ 42057 h 50635"/>
                <a:gd name="connsiteX135" fmla="*/ 88420 w 99222"/>
                <a:gd name="connsiteY135" fmla="*/ 41919 h 50635"/>
                <a:gd name="connsiteX136" fmla="*/ 90704 w 99222"/>
                <a:gd name="connsiteY136" fmla="*/ 41781 h 50635"/>
                <a:gd name="connsiteX137" fmla="*/ 91535 w 99222"/>
                <a:gd name="connsiteY137" fmla="*/ 41642 h 50635"/>
                <a:gd name="connsiteX138" fmla="*/ 93819 w 99222"/>
                <a:gd name="connsiteY138" fmla="*/ 41158 h 50635"/>
                <a:gd name="connsiteX139" fmla="*/ 96448 w 99222"/>
                <a:gd name="connsiteY139" fmla="*/ 39706 h 50635"/>
                <a:gd name="connsiteX140" fmla="*/ 97764 w 99222"/>
                <a:gd name="connsiteY140" fmla="*/ 38322 h 50635"/>
                <a:gd name="connsiteX141" fmla="*/ 98940 w 99222"/>
                <a:gd name="connsiteY141" fmla="*/ 33065 h 50635"/>
                <a:gd name="connsiteX142" fmla="*/ 98386 w 99222"/>
                <a:gd name="connsiteY142" fmla="*/ 31336 h 50635"/>
                <a:gd name="connsiteX143" fmla="*/ 93680 w 99222"/>
                <a:gd name="connsiteY143" fmla="*/ 27808 h 50635"/>
                <a:gd name="connsiteX144" fmla="*/ 91396 w 99222"/>
                <a:gd name="connsiteY144" fmla="*/ 27669 h 50635"/>
                <a:gd name="connsiteX145" fmla="*/ 91119 w 99222"/>
                <a:gd name="connsiteY145" fmla="*/ 27669 h 50635"/>
                <a:gd name="connsiteX146" fmla="*/ 90220 w 99222"/>
                <a:gd name="connsiteY146" fmla="*/ 27739 h 50635"/>
                <a:gd name="connsiteX147" fmla="*/ 87589 w 99222"/>
                <a:gd name="connsiteY147" fmla="*/ 28223 h 50635"/>
                <a:gd name="connsiteX148" fmla="*/ 85444 w 99222"/>
                <a:gd name="connsiteY148" fmla="*/ 27116 h 50635"/>
                <a:gd name="connsiteX149" fmla="*/ 82537 w 99222"/>
                <a:gd name="connsiteY149" fmla="*/ 23796 h 50635"/>
                <a:gd name="connsiteX150" fmla="*/ 79215 w 99222"/>
                <a:gd name="connsiteY150" fmla="*/ 19368 h 50635"/>
                <a:gd name="connsiteX151" fmla="*/ 78592 w 99222"/>
                <a:gd name="connsiteY151" fmla="*/ 18677 h 50635"/>
                <a:gd name="connsiteX152" fmla="*/ 74716 w 99222"/>
                <a:gd name="connsiteY152" fmla="*/ 15149 h 50635"/>
                <a:gd name="connsiteX153" fmla="*/ 73540 w 99222"/>
                <a:gd name="connsiteY153" fmla="*/ 14319 h 50635"/>
                <a:gd name="connsiteX154" fmla="*/ 68833 w 99222"/>
                <a:gd name="connsiteY154" fmla="*/ 11967 h 50635"/>
                <a:gd name="connsiteX155" fmla="*/ 68280 w 99222"/>
                <a:gd name="connsiteY155" fmla="*/ 11760 h 50635"/>
                <a:gd name="connsiteX156" fmla="*/ 54645 w 99222"/>
                <a:gd name="connsiteY156" fmla="*/ 6848 h 50635"/>
                <a:gd name="connsiteX157" fmla="*/ 53468 w 99222"/>
                <a:gd name="connsiteY157" fmla="*/ 5603 h 50635"/>
                <a:gd name="connsiteX158" fmla="*/ 51185 w 99222"/>
                <a:gd name="connsiteY158" fmla="*/ 3943 h 50635"/>
                <a:gd name="connsiteX159" fmla="*/ 50700 w 99222"/>
                <a:gd name="connsiteY159" fmla="*/ 3666 h 50635"/>
                <a:gd name="connsiteX160" fmla="*/ 48001 w 99222"/>
                <a:gd name="connsiteY160" fmla="*/ 2144 h 50635"/>
                <a:gd name="connsiteX161" fmla="*/ 47309 w 99222"/>
                <a:gd name="connsiteY161" fmla="*/ 1799 h 50635"/>
                <a:gd name="connsiteX162" fmla="*/ 44471 w 99222"/>
                <a:gd name="connsiteY162" fmla="*/ 692 h 50635"/>
                <a:gd name="connsiteX163" fmla="*/ 43364 w 99222"/>
                <a:gd name="connsiteY163" fmla="*/ 415 h 50635"/>
                <a:gd name="connsiteX164" fmla="*/ 40595 w 99222"/>
                <a:gd name="connsiteY164" fmla="*/ 0 h 50635"/>
                <a:gd name="connsiteX165" fmla="*/ 39834 w 99222"/>
                <a:gd name="connsiteY165" fmla="*/ 0 h 50635"/>
                <a:gd name="connsiteX166" fmla="*/ 39834 w 99222"/>
                <a:gd name="connsiteY166" fmla="*/ 0 h 5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99222" h="50635">
                  <a:moveTo>
                    <a:pt x="39972" y="5119"/>
                  </a:moveTo>
                  <a:lnTo>
                    <a:pt x="42741" y="5534"/>
                  </a:lnTo>
                  <a:lnTo>
                    <a:pt x="45578" y="6641"/>
                  </a:lnTo>
                  <a:lnTo>
                    <a:pt x="48278" y="8162"/>
                  </a:lnTo>
                  <a:lnTo>
                    <a:pt x="50562" y="9823"/>
                  </a:lnTo>
                  <a:lnTo>
                    <a:pt x="50216" y="10099"/>
                  </a:lnTo>
                  <a:lnTo>
                    <a:pt x="49316" y="10514"/>
                  </a:lnTo>
                  <a:lnTo>
                    <a:pt x="48693" y="10999"/>
                  </a:lnTo>
                  <a:lnTo>
                    <a:pt x="49177" y="11483"/>
                  </a:lnTo>
                  <a:lnTo>
                    <a:pt x="49869" y="11621"/>
                  </a:lnTo>
                  <a:lnTo>
                    <a:pt x="50562" y="11483"/>
                  </a:lnTo>
                  <a:lnTo>
                    <a:pt x="51185" y="11344"/>
                  </a:lnTo>
                  <a:lnTo>
                    <a:pt x="51600" y="11344"/>
                  </a:lnTo>
                  <a:cubicBezTo>
                    <a:pt x="51600" y="11344"/>
                    <a:pt x="66549" y="16740"/>
                    <a:pt x="66549" y="16740"/>
                  </a:cubicBezTo>
                  <a:lnTo>
                    <a:pt x="71256" y="19092"/>
                  </a:lnTo>
                  <a:lnTo>
                    <a:pt x="75132" y="22620"/>
                  </a:lnTo>
                  <a:lnTo>
                    <a:pt x="78592" y="27185"/>
                  </a:lnTo>
                  <a:lnTo>
                    <a:pt x="82260" y="31405"/>
                  </a:lnTo>
                  <a:lnTo>
                    <a:pt x="86897" y="33826"/>
                  </a:lnTo>
                  <a:lnTo>
                    <a:pt x="91258" y="33065"/>
                  </a:lnTo>
                  <a:lnTo>
                    <a:pt x="93542" y="33203"/>
                  </a:lnTo>
                  <a:lnTo>
                    <a:pt x="94095" y="34933"/>
                  </a:lnTo>
                  <a:lnTo>
                    <a:pt x="92780" y="36316"/>
                  </a:lnTo>
                  <a:lnTo>
                    <a:pt x="90496" y="36800"/>
                  </a:lnTo>
                  <a:lnTo>
                    <a:pt x="88005" y="36939"/>
                  </a:lnTo>
                  <a:lnTo>
                    <a:pt x="86136" y="37215"/>
                  </a:lnTo>
                  <a:lnTo>
                    <a:pt x="81568" y="39567"/>
                  </a:lnTo>
                  <a:lnTo>
                    <a:pt x="77208" y="42403"/>
                  </a:lnTo>
                  <a:lnTo>
                    <a:pt x="72571" y="44686"/>
                  </a:lnTo>
                  <a:lnTo>
                    <a:pt x="67449" y="45585"/>
                  </a:lnTo>
                  <a:lnTo>
                    <a:pt x="64335" y="45240"/>
                  </a:lnTo>
                  <a:lnTo>
                    <a:pt x="58036" y="43856"/>
                  </a:lnTo>
                  <a:lnTo>
                    <a:pt x="50077" y="42888"/>
                  </a:lnTo>
                  <a:lnTo>
                    <a:pt x="36097" y="38530"/>
                  </a:lnTo>
                  <a:lnTo>
                    <a:pt x="33328" y="37284"/>
                  </a:lnTo>
                  <a:lnTo>
                    <a:pt x="32498" y="36524"/>
                  </a:lnTo>
                  <a:lnTo>
                    <a:pt x="32013" y="35555"/>
                  </a:lnTo>
                  <a:lnTo>
                    <a:pt x="31459" y="34725"/>
                  </a:lnTo>
                  <a:lnTo>
                    <a:pt x="30490" y="34172"/>
                  </a:lnTo>
                  <a:lnTo>
                    <a:pt x="28414" y="34172"/>
                  </a:lnTo>
                  <a:cubicBezTo>
                    <a:pt x="28414" y="34172"/>
                    <a:pt x="26199" y="34863"/>
                    <a:pt x="26199" y="34863"/>
                  </a:cubicBezTo>
                  <a:lnTo>
                    <a:pt x="23846" y="35279"/>
                  </a:lnTo>
                  <a:lnTo>
                    <a:pt x="21355" y="34725"/>
                  </a:lnTo>
                  <a:lnTo>
                    <a:pt x="20662" y="34033"/>
                  </a:lnTo>
                  <a:lnTo>
                    <a:pt x="19624" y="32027"/>
                  </a:lnTo>
                  <a:lnTo>
                    <a:pt x="19001" y="31543"/>
                  </a:lnTo>
                  <a:lnTo>
                    <a:pt x="16994" y="31543"/>
                  </a:lnTo>
                  <a:cubicBezTo>
                    <a:pt x="16994" y="31543"/>
                    <a:pt x="15679" y="32166"/>
                    <a:pt x="15679" y="32166"/>
                  </a:cubicBezTo>
                  <a:lnTo>
                    <a:pt x="14433" y="33065"/>
                  </a:lnTo>
                  <a:lnTo>
                    <a:pt x="12634" y="33549"/>
                  </a:lnTo>
                  <a:lnTo>
                    <a:pt x="10350" y="33203"/>
                  </a:lnTo>
                  <a:lnTo>
                    <a:pt x="8274" y="32166"/>
                  </a:lnTo>
                  <a:lnTo>
                    <a:pt x="6543" y="30575"/>
                  </a:lnTo>
                  <a:lnTo>
                    <a:pt x="5298" y="28638"/>
                  </a:lnTo>
                  <a:lnTo>
                    <a:pt x="7997" y="26009"/>
                  </a:lnTo>
                  <a:lnTo>
                    <a:pt x="12634" y="24972"/>
                  </a:lnTo>
                  <a:lnTo>
                    <a:pt x="17825" y="24487"/>
                  </a:lnTo>
                  <a:lnTo>
                    <a:pt x="22116" y="23657"/>
                  </a:lnTo>
                  <a:lnTo>
                    <a:pt x="23846" y="22896"/>
                  </a:lnTo>
                  <a:lnTo>
                    <a:pt x="25646" y="21997"/>
                  </a:lnTo>
                  <a:lnTo>
                    <a:pt x="27237" y="20821"/>
                  </a:lnTo>
                  <a:lnTo>
                    <a:pt x="28276" y="19507"/>
                  </a:lnTo>
                  <a:lnTo>
                    <a:pt x="27860" y="18400"/>
                  </a:lnTo>
                  <a:lnTo>
                    <a:pt x="26684" y="17293"/>
                  </a:lnTo>
                  <a:lnTo>
                    <a:pt x="26338" y="16463"/>
                  </a:lnTo>
                  <a:lnTo>
                    <a:pt x="28414" y="16187"/>
                  </a:lnTo>
                  <a:lnTo>
                    <a:pt x="27099" y="15357"/>
                  </a:lnTo>
                  <a:lnTo>
                    <a:pt x="26476" y="14526"/>
                  </a:lnTo>
                  <a:lnTo>
                    <a:pt x="26822" y="13904"/>
                  </a:lnTo>
                  <a:lnTo>
                    <a:pt x="28276" y="13627"/>
                  </a:lnTo>
                  <a:lnTo>
                    <a:pt x="30421" y="14111"/>
                  </a:lnTo>
                  <a:lnTo>
                    <a:pt x="34574" y="16325"/>
                  </a:lnTo>
                  <a:lnTo>
                    <a:pt x="36858" y="16878"/>
                  </a:lnTo>
                  <a:lnTo>
                    <a:pt x="32705" y="13627"/>
                  </a:lnTo>
                  <a:lnTo>
                    <a:pt x="32290" y="9892"/>
                  </a:lnTo>
                  <a:lnTo>
                    <a:pt x="34989" y="6779"/>
                  </a:lnTo>
                  <a:lnTo>
                    <a:pt x="40042" y="5396"/>
                  </a:lnTo>
                  <a:moveTo>
                    <a:pt x="40042" y="208"/>
                  </a:moveTo>
                  <a:cubicBezTo>
                    <a:pt x="39557" y="208"/>
                    <a:pt x="39142" y="208"/>
                    <a:pt x="38657" y="415"/>
                  </a:cubicBezTo>
                  <a:lnTo>
                    <a:pt x="33605" y="1799"/>
                  </a:lnTo>
                  <a:cubicBezTo>
                    <a:pt x="32636" y="2075"/>
                    <a:pt x="31736" y="2629"/>
                    <a:pt x="31044" y="3389"/>
                  </a:cubicBezTo>
                  <a:lnTo>
                    <a:pt x="28345" y="6502"/>
                  </a:lnTo>
                  <a:cubicBezTo>
                    <a:pt x="27791" y="7125"/>
                    <a:pt x="27445" y="7817"/>
                    <a:pt x="27237" y="8647"/>
                  </a:cubicBezTo>
                  <a:lnTo>
                    <a:pt x="25853" y="8923"/>
                  </a:lnTo>
                  <a:cubicBezTo>
                    <a:pt x="24331" y="9200"/>
                    <a:pt x="23016" y="10238"/>
                    <a:pt x="22254" y="11552"/>
                  </a:cubicBezTo>
                  <a:lnTo>
                    <a:pt x="21908" y="12175"/>
                  </a:lnTo>
                  <a:cubicBezTo>
                    <a:pt x="21424" y="13143"/>
                    <a:pt x="21216" y="14180"/>
                    <a:pt x="21355" y="15218"/>
                  </a:cubicBezTo>
                  <a:cubicBezTo>
                    <a:pt x="21078" y="16256"/>
                    <a:pt x="21147" y="17293"/>
                    <a:pt x="21493" y="18331"/>
                  </a:cubicBezTo>
                  <a:lnTo>
                    <a:pt x="20593" y="18746"/>
                  </a:lnTo>
                  <a:lnTo>
                    <a:pt x="17064" y="19438"/>
                  </a:lnTo>
                  <a:lnTo>
                    <a:pt x="12080" y="19922"/>
                  </a:lnTo>
                  <a:cubicBezTo>
                    <a:pt x="12080" y="19922"/>
                    <a:pt x="11665" y="19922"/>
                    <a:pt x="11457" y="19991"/>
                  </a:cubicBezTo>
                  <a:lnTo>
                    <a:pt x="6820" y="21029"/>
                  </a:lnTo>
                  <a:cubicBezTo>
                    <a:pt x="5851" y="21236"/>
                    <a:pt x="4952" y="21720"/>
                    <a:pt x="4259" y="22412"/>
                  </a:cubicBezTo>
                  <a:lnTo>
                    <a:pt x="1560" y="25041"/>
                  </a:lnTo>
                  <a:cubicBezTo>
                    <a:pt x="-170" y="26770"/>
                    <a:pt x="-516" y="29468"/>
                    <a:pt x="799" y="31474"/>
                  </a:cubicBezTo>
                  <a:lnTo>
                    <a:pt x="2045" y="33411"/>
                  </a:lnTo>
                  <a:cubicBezTo>
                    <a:pt x="2252" y="33757"/>
                    <a:pt x="2529" y="34102"/>
                    <a:pt x="2875" y="34448"/>
                  </a:cubicBezTo>
                  <a:lnTo>
                    <a:pt x="4606" y="36039"/>
                  </a:lnTo>
                  <a:cubicBezTo>
                    <a:pt x="4952" y="36385"/>
                    <a:pt x="5367" y="36662"/>
                    <a:pt x="5782" y="36869"/>
                  </a:cubicBezTo>
                  <a:lnTo>
                    <a:pt x="7858" y="37907"/>
                  </a:lnTo>
                  <a:cubicBezTo>
                    <a:pt x="8343" y="38184"/>
                    <a:pt x="8897" y="38322"/>
                    <a:pt x="9381" y="38391"/>
                  </a:cubicBezTo>
                  <a:lnTo>
                    <a:pt x="11665" y="38737"/>
                  </a:lnTo>
                  <a:cubicBezTo>
                    <a:pt x="11665" y="38737"/>
                    <a:pt x="12219" y="38737"/>
                    <a:pt x="12496" y="38737"/>
                  </a:cubicBezTo>
                  <a:cubicBezTo>
                    <a:pt x="12911" y="38737"/>
                    <a:pt x="13395" y="38737"/>
                    <a:pt x="13811" y="38599"/>
                  </a:cubicBezTo>
                  <a:lnTo>
                    <a:pt x="15610" y="38115"/>
                  </a:lnTo>
                  <a:cubicBezTo>
                    <a:pt x="16025" y="37976"/>
                    <a:pt x="16441" y="37838"/>
                    <a:pt x="16787" y="37630"/>
                  </a:cubicBezTo>
                  <a:cubicBezTo>
                    <a:pt x="16787" y="37630"/>
                    <a:pt x="16787" y="37630"/>
                    <a:pt x="16787" y="37630"/>
                  </a:cubicBezTo>
                  <a:lnTo>
                    <a:pt x="17479" y="38322"/>
                  </a:lnTo>
                  <a:cubicBezTo>
                    <a:pt x="18171" y="39014"/>
                    <a:pt x="19071" y="39498"/>
                    <a:pt x="20040" y="39706"/>
                  </a:cubicBezTo>
                  <a:lnTo>
                    <a:pt x="22531" y="40259"/>
                  </a:lnTo>
                  <a:cubicBezTo>
                    <a:pt x="22877" y="40328"/>
                    <a:pt x="23223" y="40397"/>
                    <a:pt x="23639" y="40397"/>
                  </a:cubicBezTo>
                  <a:cubicBezTo>
                    <a:pt x="23915" y="40397"/>
                    <a:pt x="24261" y="40397"/>
                    <a:pt x="24538" y="40328"/>
                  </a:cubicBezTo>
                  <a:lnTo>
                    <a:pt x="26891" y="39913"/>
                  </a:lnTo>
                  <a:cubicBezTo>
                    <a:pt x="26891" y="39913"/>
                    <a:pt x="27237" y="39844"/>
                    <a:pt x="27445" y="39775"/>
                  </a:cubicBezTo>
                  <a:lnTo>
                    <a:pt x="28137" y="39567"/>
                  </a:lnTo>
                  <a:cubicBezTo>
                    <a:pt x="28137" y="39567"/>
                    <a:pt x="28552" y="40051"/>
                    <a:pt x="28829" y="40328"/>
                  </a:cubicBezTo>
                  <a:lnTo>
                    <a:pt x="29660" y="41089"/>
                  </a:lnTo>
                  <a:cubicBezTo>
                    <a:pt x="30075" y="41435"/>
                    <a:pt x="30490" y="41781"/>
                    <a:pt x="30975" y="41988"/>
                  </a:cubicBezTo>
                  <a:lnTo>
                    <a:pt x="33743" y="43233"/>
                  </a:lnTo>
                  <a:cubicBezTo>
                    <a:pt x="33743" y="43233"/>
                    <a:pt x="34159" y="43441"/>
                    <a:pt x="34366" y="43441"/>
                  </a:cubicBezTo>
                  <a:lnTo>
                    <a:pt x="48347" y="47799"/>
                  </a:lnTo>
                  <a:cubicBezTo>
                    <a:pt x="48347" y="47799"/>
                    <a:pt x="48970" y="47937"/>
                    <a:pt x="49316" y="48006"/>
                  </a:cubicBezTo>
                  <a:lnTo>
                    <a:pt x="56998" y="48906"/>
                  </a:lnTo>
                  <a:lnTo>
                    <a:pt x="63020" y="50220"/>
                  </a:lnTo>
                  <a:cubicBezTo>
                    <a:pt x="63020" y="50220"/>
                    <a:pt x="63435" y="50289"/>
                    <a:pt x="63643" y="50289"/>
                  </a:cubicBezTo>
                  <a:lnTo>
                    <a:pt x="66757" y="50635"/>
                  </a:lnTo>
                  <a:cubicBezTo>
                    <a:pt x="66757" y="50635"/>
                    <a:pt x="67103" y="50635"/>
                    <a:pt x="67311" y="50635"/>
                  </a:cubicBezTo>
                  <a:cubicBezTo>
                    <a:pt x="67587" y="50635"/>
                    <a:pt x="67934" y="50635"/>
                    <a:pt x="68210" y="50566"/>
                  </a:cubicBezTo>
                  <a:lnTo>
                    <a:pt x="73332" y="49666"/>
                  </a:lnTo>
                  <a:cubicBezTo>
                    <a:pt x="73817" y="49597"/>
                    <a:pt x="74301" y="49459"/>
                    <a:pt x="74716" y="49182"/>
                  </a:cubicBezTo>
                  <a:lnTo>
                    <a:pt x="79353" y="46900"/>
                  </a:lnTo>
                  <a:cubicBezTo>
                    <a:pt x="79353" y="46900"/>
                    <a:pt x="79699" y="46692"/>
                    <a:pt x="79838" y="46623"/>
                  </a:cubicBezTo>
                  <a:lnTo>
                    <a:pt x="84060" y="43925"/>
                  </a:lnTo>
                  <a:lnTo>
                    <a:pt x="87659" y="42057"/>
                  </a:lnTo>
                  <a:lnTo>
                    <a:pt x="88420" y="41919"/>
                  </a:lnTo>
                  <a:lnTo>
                    <a:pt x="90704" y="41781"/>
                  </a:lnTo>
                  <a:cubicBezTo>
                    <a:pt x="90704" y="41781"/>
                    <a:pt x="91258" y="41781"/>
                    <a:pt x="91535" y="41642"/>
                  </a:cubicBezTo>
                  <a:lnTo>
                    <a:pt x="93819" y="41158"/>
                  </a:lnTo>
                  <a:cubicBezTo>
                    <a:pt x="94787" y="40951"/>
                    <a:pt x="95687" y="40467"/>
                    <a:pt x="96448" y="39706"/>
                  </a:cubicBezTo>
                  <a:lnTo>
                    <a:pt x="97764" y="38322"/>
                  </a:lnTo>
                  <a:cubicBezTo>
                    <a:pt x="99148" y="36939"/>
                    <a:pt x="99563" y="34933"/>
                    <a:pt x="98940" y="33065"/>
                  </a:cubicBezTo>
                  <a:lnTo>
                    <a:pt x="98386" y="31336"/>
                  </a:lnTo>
                  <a:cubicBezTo>
                    <a:pt x="97694" y="29329"/>
                    <a:pt x="95826" y="27877"/>
                    <a:pt x="93680" y="27808"/>
                  </a:cubicBezTo>
                  <a:lnTo>
                    <a:pt x="91396" y="27669"/>
                  </a:lnTo>
                  <a:cubicBezTo>
                    <a:pt x="91396" y="27669"/>
                    <a:pt x="91258" y="27669"/>
                    <a:pt x="91119" y="27669"/>
                  </a:cubicBezTo>
                  <a:cubicBezTo>
                    <a:pt x="90773" y="27669"/>
                    <a:pt x="90496" y="27669"/>
                    <a:pt x="90220" y="27739"/>
                  </a:cubicBezTo>
                  <a:lnTo>
                    <a:pt x="87589" y="28223"/>
                  </a:lnTo>
                  <a:lnTo>
                    <a:pt x="85444" y="27116"/>
                  </a:lnTo>
                  <a:lnTo>
                    <a:pt x="82537" y="23796"/>
                  </a:lnTo>
                  <a:lnTo>
                    <a:pt x="79215" y="19368"/>
                  </a:lnTo>
                  <a:cubicBezTo>
                    <a:pt x="79215" y="19368"/>
                    <a:pt x="78800" y="18884"/>
                    <a:pt x="78592" y="18677"/>
                  </a:cubicBezTo>
                  <a:lnTo>
                    <a:pt x="74716" y="15149"/>
                  </a:lnTo>
                  <a:cubicBezTo>
                    <a:pt x="74370" y="14803"/>
                    <a:pt x="73955" y="14526"/>
                    <a:pt x="73540" y="14319"/>
                  </a:cubicBezTo>
                  <a:lnTo>
                    <a:pt x="68833" y="11967"/>
                  </a:lnTo>
                  <a:cubicBezTo>
                    <a:pt x="68833" y="11967"/>
                    <a:pt x="68487" y="11829"/>
                    <a:pt x="68280" y="11760"/>
                  </a:cubicBezTo>
                  <a:lnTo>
                    <a:pt x="54645" y="6848"/>
                  </a:lnTo>
                  <a:cubicBezTo>
                    <a:pt x="54299" y="6364"/>
                    <a:pt x="53884" y="5949"/>
                    <a:pt x="53468" y="5603"/>
                  </a:cubicBezTo>
                  <a:lnTo>
                    <a:pt x="51185" y="3943"/>
                  </a:lnTo>
                  <a:cubicBezTo>
                    <a:pt x="51185" y="3943"/>
                    <a:pt x="50838" y="3735"/>
                    <a:pt x="50700" y="3666"/>
                  </a:cubicBezTo>
                  <a:lnTo>
                    <a:pt x="48001" y="2144"/>
                  </a:lnTo>
                  <a:cubicBezTo>
                    <a:pt x="48001" y="2144"/>
                    <a:pt x="47516" y="1868"/>
                    <a:pt x="47309" y="1799"/>
                  </a:cubicBezTo>
                  <a:lnTo>
                    <a:pt x="44471" y="692"/>
                  </a:lnTo>
                  <a:cubicBezTo>
                    <a:pt x="44125" y="553"/>
                    <a:pt x="43710" y="484"/>
                    <a:pt x="43364" y="415"/>
                  </a:cubicBezTo>
                  <a:lnTo>
                    <a:pt x="40595" y="0"/>
                  </a:lnTo>
                  <a:cubicBezTo>
                    <a:pt x="40595" y="0"/>
                    <a:pt x="40111" y="0"/>
                    <a:pt x="39834" y="0"/>
                  </a:cubicBezTo>
                  <a:lnTo>
                    <a:pt x="3983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5" name="Freeform 3844">
              <a:extLst>
                <a:ext uri="{FF2B5EF4-FFF2-40B4-BE49-F238E27FC236}">
                  <a16:creationId xmlns:a16="http://schemas.microsoft.com/office/drawing/2014/main" id="{CDD255A9-B842-86A3-671F-7F45A2449C6A}"/>
                </a:ext>
              </a:extLst>
            </p:cNvPr>
            <p:cNvSpPr/>
            <p:nvPr/>
          </p:nvSpPr>
          <p:spPr>
            <a:xfrm>
              <a:off x="2335765" y="2403416"/>
              <a:ext cx="12074" cy="8843"/>
            </a:xfrm>
            <a:custGeom>
              <a:avLst/>
              <a:gdLst>
                <a:gd name="connsiteX0" fmla="*/ 4706 w 9066"/>
                <a:gd name="connsiteY0" fmla="*/ 5672 h 6640"/>
                <a:gd name="connsiteX1" fmla="*/ 7475 w 9066"/>
                <a:gd name="connsiteY1" fmla="*/ 3735 h 6640"/>
                <a:gd name="connsiteX2" fmla="*/ 9067 w 9066"/>
                <a:gd name="connsiteY2" fmla="*/ 1729 h 6640"/>
                <a:gd name="connsiteX3" fmla="*/ 6506 w 9066"/>
                <a:gd name="connsiteY3" fmla="*/ 0 h 6640"/>
                <a:gd name="connsiteX4" fmla="*/ 3322 w 9066"/>
                <a:gd name="connsiteY4" fmla="*/ 968 h 6640"/>
                <a:gd name="connsiteX5" fmla="*/ 761 w 9066"/>
                <a:gd name="connsiteY5" fmla="*/ 3320 h 6640"/>
                <a:gd name="connsiteX6" fmla="*/ 0 w 9066"/>
                <a:gd name="connsiteY6" fmla="*/ 5465 h 6640"/>
                <a:gd name="connsiteX7" fmla="*/ 1800 w 9066"/>
                <a:gd name="connsiteY7" fmla="*/ 6641 h 6640"/>
                <a:gd name="connsiteX8" fmla="*/ 4706 w 9066"/>
                <a:gd name="connsiteY8" fmla="*/ 5672 h 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66" h="6640">
                  <a:moveTo>
                    <a:pt x="4706" y="5672"/>
                  </a:moveTo>
                  <a:lnTo>
                    <a:pt x="7475" y="3735"/>
                  </a:lnTo>
                  <a:lnTo>
                    <a:pt x="9067" y="1729"/>
                  </a:lnTo>
                  <a:lnTo>
                    <a:pt x="6506" y="0"/>
                  </a:lnTo>
                  <a:lnTo>
                    <a:pt x="3322" y="968"/>
                  </a:lnTo>
                  <a:lnTo>
                    <a:pt x="761" y="3320"/>
                  </a:lnTo>
                  <a:lnTo>
                    <a:pt x="0" y="5465"/>
                  </a:lnTo>
                  <a:lnTo>
                    <a:pt x="1800" y="6641"/>
                  </a:lnTo>
                  <a:lnTo>
                    <a:pt x="4706" y="567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6" name="Freeform 3845">
              <a:extLst>
                <a:ext uri="{FF2B5EF4-FFF2-40B4-BE49-F238E27FC236}">
                  <a16:creationId xmlns:a16="http://schemas.microsoft.com/office/drawing/2014/main" id="{DB0C2EB8-7CE3-D1F0-29ED-DEFE95151CBF}"/>
                </a:ext>
              </a:extLst>
            </p:cNvPr>
            <p:cNvSpPr/>
            <p:nvPr/>
          </p:nvSpPr>
          <p:spPr>
            <a:xfrm>
              <a:off x="2328720" y="2396321"/>
              <a:ext cx="25927" cy="22662"/>
            </a:xfrm>
            <a:custGeom>
              <a:avLst/>
              <a:gdLst>
                <a:gd name="connsiteX0" fmla="*/ 11796 w 19467"/>
                <a:gd name="connsiteY0" fmla="*/ 5326 h 17016"/>
                <a:gd name="connsiteX1" fmla="*/ 14288 w 19467"/>
                <a:gd name="connsiteY1" fmla="*/ 7056 h 17016"/>
                <a:gd name="connsiteX2" fmla="*/ 12765 w 19467"/>
                <a:gd name="connsiteY2" fmla="*/ 9062 h 17016"/>
                <a:gd name="connsiteX3" fmla="*/ 9997 w 19467"/>
                <a:gd name="connsiteY3" fmla="*/ 10999 h 17016"/>
                <a:gd name="connsiteX4" fmla="*/ 7090 w 19467"/>
                <a:gd name="connsiteY4" fmla="*/ 11967 h 17016"/>
                <a:gd name="connsiteX5" fmla="*/ 5221 w 19467"/>
                <a:gd name="connsiteY5" fmla="*/ 10791 h 17016"/>
                <a:gd name="connsiteX6" fmla="*/ 5982 w 19467"/>
                <a:gd name="connsiteY6" fmla="*/ 8647 h 17016"/>
                <a:gd name="connsiteX7" fmla="*/ 8543 w 19467"/>
                <a:gd name="connsiteY7" fmla="*/ 6364 h 17016"/>
                <a:gd name="connsiteX8" fmla="*/ 11727 w 19467"/>
                <a:gd name="connsiteY8" fmla="*/ 5326 h 17016"/>
                <a:gd name="connsiteX9" fmla="*/ 11727 w 19467"/>
                <a:gd name="connsiteY9" fmla="*/ 138 h 17016"/>
                <a:gd name="connsiteX10" fmla="*/ 10135 w 19467"/>
                <a:gd name="connsiteY10" fmla="*/ 346 h 17016"/>
                <a:gd name="connsiteX11" fmla="*/ 6951 w 19467"/>
                <a:gd name="connsiteY11" fmla="*/ 1383 h 17016"/>
                <a:gd name="connsiteX12" fmla="*/ 5083 w 19467"/>
                <a:gd name="connsiteY12" fmla="*/ 2421 h 17016"/>
                <a:gd name="connsiteX13" fmla="*/ 2522 w 19467"/>
                <a:gd name="connsiteY13" fmla="*/ 4704 h 17016"/>
                <a:gd name="connsiteX14" fmla="*/ 1068 w 19467"/>
                <a:gd name="connsiteY14" fmla="*/ 6848 h 17016"/>
                <a:gd name="connsiteX15" fmla="*/ 307 w 19467"/>
                <a:gd name="connsiteY15" fmla="*/ 8993 h 17016"/>
                <a:gd name="connsiteX16" fmla="*/ 2453 w 19467"/>
                <a:gd name="connsiteY16" fmla="*/ 15080 h 17016"/>
                <a:gd name="connsiteX17" fmla="*/ 4321 w 19467"/>
                <a:gd name="connsiteY17" fmla="*/ 16256 h 17016"/>
                <a:gd name="connsiteX18" fmla="*/ 7090 w 19467"/>
                <a:gd name="connsiteY18" fmla="*/ 17017 h 17016"/>
                <a:gd name="connsiteX19" fmla="*/ 8682 w 19467"/>
                <a:gd name="connsiteY19" fmla="*/ 16740 h 17016"/>
                <a:gd name="connsiteX20" fmla="*/ 11589 w 19467"/>
                <a:gd name="connsiteY20" fmla="*/ 15772 h 17016"/>
                <a:gd name="connsiteX21" fmla="*/ 12973 w 19467"/>
                <a:gd name="connsiteY21" fmla="*/ 15080 h 17016"/>
                <a:gd name="connsiteX22" fmla="*/ 15741 w 19467"/>
                <a:gd name="connsiteY22" fmla="*/ 13143 h 17016"/>
                <a:gd name="connsiteX23" fmla="*/ 16849 w 19467"/>
                <a:gd name="connsiteY23" fmla="*/ 12036 h 17016"/>
                <a:gd name="connsiteX24" fmla="*/ 18371 w 19467"/>
                <a:gd name="connsiteY24" fmla="*/ 10030 h 17016"/>
                <a:gd name="connsiteX25" fmla="*/ 19409 w 19467"/>
                <a:gd name="connsiteY25" fmla="*/ 6087 h 17016"/>
                <a:gd name="connsiteX26" fmla="*/ 17195 w 19467"/>
                <a:gd name="connsiteY26" fmla="*/ 2629 h 17016"/>
                <a:gd name="connsiteX27" fmla="*/ 14703 w 19467"/>
                <a:gd name="connsiteY27" fmla="*/ 899 h 17016"/>
                <a:gd name="connsiteX28" fmla="*/ 11796 w 19467"/>
                <a:gd name="connsiteY28" fmla="*/ 0 h 17016"/>
                <a:gd name="connsiteX29" fmla="*/ 11796 w 19467"/>
                <a:gd name="connsiteY29" fmla="*/ 0 h 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467" h="17016">
                  <a:moveTo>
                    <a:pt x="11796" y="5326"/>
                  </a:moveTo>
                  <a:lnTo>
                    <a:pt x="14288" y="7056"/>
                  </a:lnTo>
                  <a:lnTo>
                    <a:pt x="12765" y="9062"/>
                  </a:lnTo>
                  <a:lnTo>
                    <a:pt x="9997" y="10999"/>
                  </a:lnTo>
                  <a:lnTo>
                    <a:pt x="7090" y="11967"/>
                  </a:lnTo>
                  <a:lnTo>
                    <a:pt x="5221" y="10791"/>
                  </a:lnTo>
                  <a:lnTo>
                    <a:pt x="5982" y="8647"/>
                  </a:lnTo>
                  <a:lnTo>
                    <a:pt x="8543" y="6364"/>
                  </a:lnTo>
                  <a:lnTo>
                    <a:pt x="11727" y="5326"/>
                  </a:lnTo>
                  <a:moveTo>
                    <a:pt x="11727" y="138"/>
                  </a:moveTo>
                  <a:cubicBezTo>
                    <a:pt x="11173" y="138"/>
                    <a:pt x="10689" y="208"/>
                    <a:pt x="10135" y="346"/>
                  </a:cubicBezTo>
                  <a:lnTo>
                    <a:pt x="6951" y="1383"/>
                  </a:lnTo>
                  <a:cubicBezTo>
                    <a:pt x="6259" y="1591"/>
                    <a:pt x="5636" y="1937"/>
                    <a:pt x="5083" y="2421"/>
                  </a:cubicBezTo>
                  <a:lnTo>
                    <a:pt x="2522" y="4704"/>
                  </a:lnTo>
                  <a:cubicBezTo>
                    <a:pt x="1830" y="5257"/>
                    <a:pt x="1345" y="6018"/>
                    <a:pt x="1068" y="6848"/>
                  </a:cubicBezTo>
                  <a:lnTo>
                    <a:pt x="307" y="8993"/>
                  </a:lnTo>
                  <a:cubicBezTo>
                    <a:pt x="-523" y="11275"/>
                    <a:pt x="376" y="13835"/>
                    <a:pt x="2453" y="15080"/>
                  </a:cubicBezTo>
                  <a:lnTo>
                    <a:pt x="4321" y="16256"/>
                  </a:lnTo>
                  <a:cubicBezTo>
                    <a:pt x="5152" y="16809"/>
                    <a:pt x="6121" y="17017"/>
                    <a:pt x="7090" y="17017"/>
                  </a:cubicBezTo>
                  <a:cubicBezTo>
                    <a:pt x="7644" y="17017"/>
                    <a:pt x="8128" y="16947"/>
                    <a:pt x="8682" y="16740"/>
                  </a:cubicBezTo>
                  <a:lnTo>
                    <a:pt x="11589" y="15772"/>
                  </a:lnTo>
                  <a:cubicBezTo>
                    <a:pt x="12073" y="15633"/>
                    <a:pt x="12557" y="15357"/>
                    <a:pt x="12973" y="15080"/>
                  </a:cubicBezTo>
                  <a:lnTo>
                    <a:pt x="15741" y="13143"/>
                  </a:lnTo>
                  <a:cubicBezTo>
                    <a:pt x="16156" y="12866"/>
                    <a:pt x="16572" y="12451"/>
                    <a:pt x="16849" y="12036"/>
                  </a:cubicBezTo>
                  <a:lnTo>
                    <a:pt x="18371" y="10030"/>
                  </a:lnTo>
                  <a:cubicBezTo>
                    <a:pt x="19271" y="8923"/>
                    <a:pt x="19617" y="7471"/>
                    <a:pt x="19409" y="6087"/>
                  </a:cubicBezTo>
                  <a:cubicBezTo>
                    <a:pt x="19202" y="4704"/>
                    <a:pt x="18371" y="3459"/>
                    <a:pt x="17195" y="2629"/>
                  </a:cubicBezTo>
                  <a:lnTo>
                    <a:pt x="14703" y="899"/>
                  </a:lnTo>
                  <a:cubicBezTo>
                    <a:pt x="13803" y="277"/>
                    <a:pt x="12834" y="0"/>
                    <a:pt x="11796" y="0"/>
                  </a:cubicBezTo>
                  <a:lnTo>
                    <a:pt x="1179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7" name="Freeform 3846">
              <a:extLst>
                <a:ext uri="{FF2B5EF4-FFF2-40B4-BE49-F238E27FC236}">
                  <a16:creationId xmlns:a16="http://schemas.microsoft.com/office/drawing/2014/main" id="{590130BE-3182-5104-360F-3D5BA98E5449}"/>
                </a:ext>
              </a:extLst>
            </p:cNvPr>
            <p:cNvSpPr/>
            <p:nvPr/>
          </p:nvSpPr>
          <p:spPr>
            <a:xfrm>
              <a:off x="2081726" y="2449939"/>
              <a:ext cx="65353" cy="48090"/>
            </a:xfrm>
            <a:custGeom>
              <a:avLst/>
              <a:gdLst>
                <a:gd name="connsiteX0" fmla="*/ 33152 w 49070"/>
                <a:gd name="connsiteY0" fmla="*/ 69 h 36108"/>
                <a:gd name="connsiteX1" fmla="*/ 28930 w 49070"/>
                <a:gd name="connsiteY1" fmla="*/ 0 h 36108"/>
                <a:gd name="connsiteX2" fmla="*/ 11766 w 49070"/>
                <a:gd name="connsiteY2" fmla="*/ 1453 h 36108"/>
                <a:gd name="connsiteX3" fmla="*/ 7613 w 49070"/>
                <a:gd name="connsiteY3" fmla="*/ 2283 h 36108"/>
                <a:gd name="connsiteX4" fmla="*/ 3876 w 49070"/>
                <a:gd name="connsiteY4" fmla="*/ 4012 h 36108"/>
                <a:gd name="connsiteX5" fmla="*/ 0 w 49070"/>
                <a:gd name="connsiteY5" fmla="*/ 7540 h 36108"/>
                <a:gd name="connsiteX6" fmla="*/ 830 w 49070"/>
                <a:gd name="connsiteY6" fmla="*/ 9477 h 36108"/>
                <a:gd name="connsiteX7" fmla="*/ 8513 w 49070"/>
                <a:gd name="connsiteY7" fmla="*/ 12313 h 36108"/>
                <a:gd name="connsiteX8" fmla="*/ 12250 w 49070"/>
                <a:gd name="connsiteY8" fmla="*/ 14941 h 36108"/>
                <a:gd name="connsiteX9" fmla="*/ 14880 w 49070"/>
                <a:gd name="connsiteY9" fmla="*/ 17985 h 36108"/>
                <a:gd name="connsiteX10" fmla="*/ 19656 w 49070"/>
                <a:gd name="connsiteY10" fmla="*/ 24626 h 36108"/>
                <a:gd name="connsiteX11" fmla="*/ 25677 w 49070"/>
                <a:gd name="connsiteY11" fmla="*/ 31266 h 36108"/>
                <a:gd name="connsiteX12" fmla="*/ 29415 w 49070"/>
                <a:gd name="connsiteY12" fmla="*/ 34587 h 36108"/>
                <a:gd name="connsiteX13" fmla="*/ 32737 w 49070"/>
                <a:gd name="connsiteY13" fmla="*/ 36109 h 36108"/>
                <a:gd name="connsiteX14" fmla="*/ 35990 w 49070"/>
                <a:gd name="connsiteY14" fmla="*/ 34725 h 36108"/>
                <a:gd name="connsiteX15" fmla="*/ 39104 w 49070"/>
                <a:gd name="connsiteY15" fmla="*/ 31405 h 36108"/>
                <a:gd name="connsiteX16" fmla="*/ 45818 w 49070"/>
                <a:gd name="connsiteY16" fmla="*/ 21236 h 36108"/>
                <a:gd name="connsiteX17" fmla="*/ 47756 w 49070"/>
                <a:gd name="connsiteY17" fmla="*/ 17224 h 36108"/>
                <a:gd name="connsiteX18" fmla="*/ 49001 w 49070"/>
                <a:gd name="connsiteY18" fmla="*/ 12935 h 36108"/>
                <a:gd name="connsiteX19" fmla="*/ 49071 w 49070"/>
                <a:gd name="connsiteY19" fmla="*/ 9062 h 36108"/>
                <a:gd name="connsiteX20" fmla="*/ 47340 w 49070"/>
                <a:gd name="connsiteY20" fmla="*/ 6018 h 36108"/>
                <a:gd name="connsiteX21" fmla="*/ 44364 w 49070"/>
                <a:gd name="connsiteY21" fmla="*/ 3943 h 36108"/>
                <a:gd name="connsiteX22" fmla="*/ 37374 w 49070"/>
                <a:gd name="connsiteY22" fmla="*/ 692 h 36108"/>
                <a:gd name="connsiteX23" fmla="*/ 33152 w 49070"/>
                <a:gd name="connsiteY23" fmla="*/ 69 h 3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070" h="36108">
                  <a:moveTo>
                    <a:pt x="33152" y="69"/>
                  </a:moveTo>
                  <a:lnTo>
                    <a:pt x="28930" y="0"/>
                  </a:lnTo>
                  <a:lnTo>
                    <a:pt x="11766" y="1453"/>
                  </a:lnTo>
                  <a:lnTo>
                    <a:pt x="7613" y="2283"/>
                  </a:lnTo>
                  <a:lnTo>
                    <a:pt x="3876" y="4012"/>
                  </a:lnTo>
                  <a:lnTo>
                    <a:pt x="0" y="7540"/>
                  </a:lnTo>
                  <a:lnTo>
                    <a:pt x="830" y="9477"/>
                  </a:lnTo>
                  <a:lnTo>
                    <a:pt x="8513" y="12313"/>
                  </a:lnTo>
                  <a:lnTo>
                    <a:pt x="12250" y="14941"/>
                  </a:lnTo>
                  <a:lnTo>
                    <a:pt x="14880" y="17985"/>
                  </a:lnTo>
                  <a:lnTo>
                    <a:pt x="19656" y="24626"/>
                  </a:lnTo>
                  <a:lnTo>
                    <a:pt x="25677" y="31266"/>
                  </a:lnTo>
                  <a:lnTo>
                    <a:pt x="29415" y="34587"/>
                  </a:lnTo>
                  <a:lnTo>
                    <a:pt x="32737" y="36109"/>
                  </a:lnTo>
                  <a:lnTo>
                    <a:pt x="35990" y="34725"/>
                  </a:lnTo>
                  <a:lnTo>
                    <a:pt x="39104" y="31405"/>
                  </a:lnTo>
                  <a:lnTo>
                    <a:pt x="45818" y="21236"/>
                  </a:lnTo>
                  <a:lnTo>
                    <a:pt x="47756" y="17224"/>
                  </a:lnTo>
                  <a:lnTo>
                    <a:pt x="49001" y="12935"/>
                  </a:lnTo>
                  <a:lnTo>
                    <a:pt x="49071" y="9062"/>
                  </a:lnTo>
                  <a:lnTo>
                    <a:pt x="47340" y="6018"/>
                  </a:lnTo>
                  <a:lnTo>
                    <a:pt x="44364" y="3943"/>
                  </a:lnTo>
                  <a:lnTo>
                    <a:pt x="37374" y="692"/>
                  </a:lnTo>
                  <a:lnTo>
                    <a:pt x="33152"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8" name="Freeform 3847">
              <a:extLst>
                <a:ext uri="{FF2B5EF4-FFF2-40B4-BE49-F238E27FC236}">
                  <a16:creationId xmlns:a16="http://schemas.microsoft.com/office/drawing/2014/main" id="{F67C2439-9AC6-E194-849F-D91C1BEC7B0A}"/>
                </a:ext>
              </a:extLst>
            </p:cNvPr>
            <p:cNvSpPr/>
            <p:nvPr/>
          </p:nvSpPr>
          <p:spPr>
            <a:xfrm>
              <a:off x="2074743" y="2443030"/>
              <a:ext cx="79173" cy="61817"/>
            </a:xfrm>
            <a:custGeom>
              <a:avLst/>
              <a:gdLst>
                <a:gd name="connsiteX0" fmla="*/ 34173 w 59447"/>
                <a:gd name="connsiteY0" fmla="*/ 5188 h 46415"/>
                <a:gd name="connsiteX1" fmla="*/ 38395 w 59447"/>
                <a:gd name="connsiteY1" fmla="*/ 5188 h 46415"/>
                <a:gd name="connsiteX2" fmla="*/ 42617 w 59447"/>
                <a:gd name="connsiteY2" fmla="*/ 5880 h 46415"/>
                <a:gd name="connsiteX3" fmla="*/ 49607 w 59447"/>
                <a:gd name="connsiteY3" fmla="*/ 9131 h 46415"/>
                <a:gd name="connsiteX4" fmla="*/ 52583 w 59447"/>
                <a:gd name="connsiteY4" fmla="*/ 11206 h 46415"/>
                <a:gd name="connsiteX5" fmla="*/ 54244 w 59447"/>
                <a:gd name="connsiteY5" fmla="*/ 14250 h 46415"/>
                <a:gd name="connsiteX6" fmla="*/ 54244 w 59447"/>
                <a:gd name="connsiteY6" fmla="*/ 18123 h 46415"/>
                <a:gd name="connsiteX7" fmla="*/ 52929 w 59447"/>
                <a:gd name="connsiteY7" fmla="*/ 22412 h 46415"/>
                <a:gd name="connsiteX8" fmla="*/ 50991 w 59447"/>
                <a:gd name="connsiteY8" fmla="*/ 26493 h 46415"/>
                <a:gd name="connsiteX9" fmla="*/ 44278 w 59447"/>
                <a:gd name="connsiteY9" fmla="*/ 36662 h 46415"/>
                <a:gd name="connsiteX10" fmla="*/ 41163 w 59447"/>
                <a:gd name="connsiteY10" fmla="*/ 39982 h 46415"/>
                <a:gd name="connsiteX11" fmla="*/ 37910 w 59447"/>
                <a:gd name="connsiteY11" fmla="*/ 41297 h 46415"/>
                <a:gd name="connsiteX12" fmla="*/ 34588 w 59447"/>
                <a:gd name="connsiteY12" fmla="*/ 39775 h 46415"/>
                <a:gd name="connsiteX13" fmla="*/ 30782 w 59447"/>
                <a:gd name="connsiteY13" fmla="*/ 36454 h 46415"/>
                <a:gd name="connsiteX14" fmla="*/ 24829 w 59447"/>
                <a:gd name="connsiteY14" fmla="*/ 29814 h 46415"/>
                <a:gd name="connsiteX15" fmla="*/ 20054 w 59447"/>
                <a:gd name="connsiteY15" fmla="*/ 23173 h 46415"/>
                <a:gd name="connsiteX16" fmla="*/ 17424 w 59447"/>
                <a:gd name="connsiteY16" fmla="*/ 20199 h 46415"/>
                <a:gd name="connsiteX17" fmla="*/ 13686 w 59447"/>
                <a:gd name="connsiteY17" fmla="*/ 17570 h 46415"/>
                <a:gd name="connsiteX18" fmla="*/ 6004 w 59447"/>
                <a:gd name="connsiteY18" fmla="*/ 14665 h 46415"/>
                <a:gd name="connsiteX19" fmla="*/ 5173 w 59447"/>
                <a:gd name="connsiteY19" fmla="*/ 12728 h 46415"/>
                <a:gd name="connsiteX20" fmla="*/ 9049 w 59447"/>
                <a:gd name="connsiteY20" fmla="*/ 9200 h 46415"/>
                <a:gd name="connsiteX21" fmla="*/ 12787 w 59447"/>
                <a:gd name="connsiteY21" fmla="*/ 7540 h 46415"/>
                <a:gd name="connsiteX22" fmla="*/ 17008 w 59447"/>
                <a:gd name="connsiteY22" fmla="*/ 6710 h 46415"/>
                <a:gd name="connsiteX23" fmla="*/ 34104 w 59447"/>
                <a:gd name="connsiteY23" fmla="*/ 5326 h 46415"/>
                <a:gd name="connsiteX24" fmla="*/ 34104 w 59447"/>
                <a:gd name="connsiteY24" fmla="*/ 138 h 46415"/>
                <a:gd name="connsiteX25" fmla="*/ 33688 w 59447"/>
                <a:gd name="connsiteY25" fmla="*/ 138 h 46415"/>
                <a:gd name="connsiteX26" fmla="*/ 16593 w 59447"/>
                <a:gd name="connsiteY26" fmla="*/ 1522 h 46415"/>
                <a:gd name="connsiteX27" fmla="*/ 15970 w 59447"/>
                <a:gd name="connsiteY27" fmla="*/ 1591 h 46415"/>
                <a:gd name="connsiteX28" fmla="*/ 11748 w 59447"/>
                <a:gd name="connsiteY28" fmla="*/ 2421 h 46415"/>
                <a:gd name="connsiteX29" fmla="*/ 10641 w 59447"/>
                <a:gd name="connsiteY29" fmla="*/ 2767 h 46415"/>
                <a:gd name="connsiteX30" fmla="*/ 6904 w 59447"/>
                <a:gd name="connsiteY30" fmla="*/ 4427 h 46415"/>
                <a:gd name="connsiteX31" fmla="*/ 5589 w 59447"/>
                <a:gd name="connsiteY31" fmla="*/ 5326 h 46415"/>
                <a:gd name="connsiteX32" fmla="*/ 1713 w 59447"/>
                <a:gd name="connsiteY32" fmla="*/ 8854 h 46415"/>
                <a:gd name="connsiteX33" fmla="*/ 398 w 59447"/>
                <a:gd name="connsiteY33" fmla="*/ 14734 h 46415"/>
                <a:gd name="connsiteX34" fmla="*/ 1228 w 59447"/>
                <a:gd name="connsiteY34" fmla="*/ 16671 h 46415"/>
                <a:gd name="connsiteX35" fmla="*/ 4204 w 59447"/>
                <a:gd name="connsiteY35" fmla="*/ 19507 h 46415"/>
                <a:gd name="connsiteX36" fmla="*/ 11264 w 59447"/>
                <a:gd name="connsiteY36" fmla="*/ 22135 h 46415"/>
                <a:gd name="connsiteX37" fmla="*/ 13963 w 59447"/>
                <a:gd name="connsiteY37" fmla="*/ 24003 h 46415"/>
                <a:gd name="connsiteX38" fmla="*/ 16040 w 59447"/>
                <a:gd name="connsiteY38" fmla="*/ 26355 h 46415"/>
                <a:gd name="connsiteX39" fmla="*/ 20677 w 59447"/>
                <a:gd name="connsiteY39" fmla="*/ 32788 h 46415"/>
                <a:gd name="connsiteX40" fmla="*/ 21023 w 59447"/>
                <a:gd name="connsiteY40" fmla="*/ 33203 h 46415"/>
                <a:gd name="connsiteX41" fmla="*/ 26975 w 59447"/>
                <a:gd name="connsiteY41" fmla="*/ 39844 h 46415"/>
                <a:gd name="connsiteX42" fmla="*/ 27390 w 59447"/>
                <a:gd name="connsiteY42" fmla="*/ 40259 h 46415"/>
                <a:gd name="connsiteX43" fmla="*/ 31197 w 59447"/>
                <a:gd name="connsiteY43" fmla="*/ 43579 h 46415"/>
                <a:gd name="connsiteX44" fmla="*/ 32443 w 59447"/>
                <a:gd name="connsiteY44" fmla="*/ 44409 h 46415"/>
                <a:gd name="connsiteX45" fmla="*/ 35765 w 59447"/>
                <a:gd name="connsiteY45" fmla="*/ 45931 h 46415"/>
                <a:gd name="connsiteX46" fmla="*/ 37910 w 59447"/>
                <a:gd name="connsiteY46" fmla="*/ 46415 h 46415"/>
                <a:gd name="connsiteX47" fmla="*/ 39917 w 59447"/>
                <a:gd name="connsiteY47" fmla="*/ 46000 h 46415"/>
                <a:gd name="connsiteX48" fmla="*/ 43170 w 59447"/>
                <a:gd name="connsiteY48" fmla="*/ 44686 h 46415"/>
                <a:gd name="connsiteX49" fmla="*/ 45039 w 59447"/>
                <a:gd name="connsiteY49" fmla="*/ 43441 h 46415"/>
                <a:gd name="connsiteX50" fmla="*/ 48153 w 59447"/>
                <a:gd name="connsiteY50" fmla="*/ 40121 h 46415"/>
                <a:gd name="connsiteX51" fmla="*/ 48707 w 59447"/>
                <a:gd name="connsiteY51" fmla="*/ 39429 h 46415"/>
                <a:gd name="connsiteX52" fmla="*/ 55421 w 59447"/>
                <a:gd name="connsiteY52" fmla="*/ 29260 h 46415"/>
                <a:gd name="connsiteX53" fmla="*/ 55767 w 59447"/>
                <a:gd name="connsiteY53" fmla="*/ 28638 h 46415"/>
                <a:gd name="connsiteX54" fmla="*/ 57705 w 59447"/>
                <a:gd name="connsiteY54" fmla="*/ 24556 h 46415"/>
                <a:gd name="connsiteX55" fmla="*/ 57981 w 59447"/>
                <a:gd name="connsiteY55" fmla="*/ 23796 h 46415"/>
                <a:gd name="connsiteX56" fmla="*/ 59227 w 59447"/>
                <a:gd name="connsiteY56" fmla="*/ 19507 h 46415"/>
                <a:gd name="connsiteX57" fmla="*/ 59435 w 59447"/>
                <a:gd name="connsiteY57" fmla="*/ 18123 h 46415"/>
                <a:gd name="connsiteX58" fmla="*/ 59435 w 59447"/>
                <a:gd name="connsiteY58" fmla="*/ 14250 h 46415"/>
                <a:gd name="connsiteX59" fmla="*/ 58881 w 59447"/>
                <a:gd name="connsiteY59" fmla="*/ 11621 h 46415"/>
                <a:gd name="connsiteX60" fmla="*/ 57220 w 59447"/>
                <a:gd name="connsiteY60" fmla="*/ 8577 h 46415"/>
                <a:gd name="connsiteX61" fmla="*/ 55628 w 59447"/>
                <a:gd name="connsiteY61" fmla="*/ 6779 h 46415"/>
                <a:gd name="connsiteX62" fmla="*/ 52652 w 59447"/>
                <a:gd name="connsiteY62" fmla="*/ 4704 h 46415"/>
                <a:gd name="connsiteX63" fmla="*/ 51891 w 59447"/>
                <a:gd name="connsiteY63" fmla="*/ 4289 h 46415"/>
                <a:gd name="connsiteX64" fmla="*/ 44901 w 59447"/>
                <a:gd name="connsiteY64" fmla="*/ 1038 h 46415"/>
                <a:gd name="connsiteX65" fmla="*/ 43516 w 59447"/>
                <a:gd name="connsiteY65" fmla="*/ 623 h 46415"/>
                <a:gd name="connsiteX66" fmla="*/ 39294 w 59447"/>
                <a:gd name="connsiteY66" fmla="*/ 0 h 46415"/>
                <a:gd name="connsiteX67" fmla="*/ 38533 w 59447"/>
                <a:gd name="connsiteY67" fmla="*/ 0 h 46415"/>
                <a:gd name="connsiteX68" fmla="*/ 34311 w 59447"/>
                <a:gd name="connsiteY68" fmla="*/ 0 h 46415"/>
                <a:gd name="connsiteX69" fmla="*/ 34311 w 59447"/>
                <a:gd name="connsiteY69" fmla="*/ 0 h 46415"/>
                <a:gd name="connsiteX70" fmla="*/ 34311 w 59447"/>
                <a:gd name="connsiteY70" fmla="*/ 0 h 4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9447" h="46415">
                  <a:moveTo>
                    <a:pt x="34173" y="5188"/>
                  </a:moveTo>
                  <a:lnTo>
                    <a:pt x="38395" y="5188"/>
                  </a:lnTo>
                  <a:cubicBezTo>
                    <a:pt x="38395" y="5188"/>
                    <a:pt x="42617" y="5880"/>
                    <a:pt x="42617" y="5880"/>
                  </a:cubicBezTo>
                  <a:lnTo>
                    <a:pt x="49607" y="9131"/>
                  </a:lnTo>
                  <a:lnTo>
                    <a:pt x="52583" y="11206"/>
                  </a:lnTo>
                  <a:lnTo>
                    <a:pt x="54244" y="14250"/>
                  </a:lnTo>
                  <a:lnTo>
                    <a:pt x="54244" y="18123"/>
                  </a:lnTo>
                  <a:cubicBezTo>
                    <a:pt x="54244" y="18123"/>
                    <a:pt x="52929" y="22412"/>
                    <a:pt x="52929" y="22412"/>
                  </a:cubicBezTo>
                  <a:lnTo>
                    <a:pt x="50991" y="26493"/>
                  </a:lnTo>
                  <a:lnTo>
                    <a:pt x="44278" y="36662"/>
                  </a:lnTo>
                  <a:lnTo>
                    <a:pt x="41163" y="39982"/>
                  </a:lnTo>
                  <a:lnTo>
                    <a:pt x="37910" y="41297"/>
                  </a:lnTo>
                  <a:lnTo>
                    <a:pt x="34588" y="39775"/>
                  </a:lnTo>
                  <a:lnTo>
                    <a:pt x="30782" y="36454"/>
                  </a:lnTo>
                  <a:lnTo>
                    <a:pt x="24829" y="29814"/>
                  </a:lnTo>
                  <a:lnTo>
                    <a:pt x="20054" y="23173"/>
                  </a:lnTo>
                  <a:lnTo>
                    <a:pt x="17424" y="20199"/>
                  </a:lnTo>
                  <a:lnTo>
                    <a:pt x="13686" y="17570"/>
                  </a:lnTo>
                  <a:lnTo>
                    <a:pt x="6004" y="14665"/>
                  </a:lnTo>
                  <a:lnTo>
                    <a:pt x="5173" y="12728"/>
                  </a:lnTo>
                  <a:lnTo>
                    <a:pt x="9049" y="9200"/>
                  </a:lnTo>
                  <a:lnTo>
                    <a:pt x="12787" y="7540"/>
                  </a:lnTo>
                  <a:lnTo>
                    <a:pt x="17008" y="6710"/>
                  </a:lnTo>
                  <a:lnTo>
                    <a:pt x="34104" y="5326"/>
                  </a:lnTo>
                  <a:moveTo>
                    <a:pt x="34104" y="138"/>
                  </a:moveTo>
                  <a:cubicBezTo>
                    <a:pt x="34104" y="138"/>
                    <a:pt x="33827" y="138"/>
                    <a:pt x="33688" y="138"/>
                  </a:cubicBezTo>
                  <a:lnTo>
                    <a:pt x="16593" y="1522"/>
                  </a:lnTo>
                  <a:cubicBezTo>
                    <a:pt x="16593" y="1522"/>
                    <a:pt x="16178" y="1522"/>
                    <a:pt x="15970" y="1591"/>
                  </a:cubicBezTo>
                  <a:lnTo>
                    <a:pt x="11748" y="2421"/>
                  </a:lnTo>
                  <a:cubicBezTo>
                    <a:pt x="11333" y="2490"/>
                    <a:pt x="10987" y="2629"/>
                    <a:pt x="10641" y="2767"/>
                  </a:cubicBezTo>
                  <a:lnTo>
                    <a:pt x="6904" y="4427"/>
                  </a:lnTo>
                  <a:cubicBezTo>
                    <a:pt x="6419" y="4635"/>
                    <a:pt x="5935" y="4911"/>
                    <a:pt x="5589" y="5326"/>
                  </a:cubicBezTo>
                  <a:lnTo>
                    <a:pt x="1713" y="8854"/>
                  </a:lnTo>
                  <a:cubicBezTo>
                    <a:pt x="52" y="10307"/>
                    <a:pt x="-433" y="12728"/>
                    <a:pt x="398" y="14734"/>
                  </a:cubicBezTo>
                  <a:lnTo>
                    <a:pt x="1228" y="16671"/>
                  </a:lnTo>
                  <a:cubicBezTo>
                    <a:pt x="1782" y="17985"/>
                    <a:pt x="2820" y="19023"/>
                    <a:pt x="4204" y="19507"/>
                  </a:cubicBezTo>
                  <a:lnTo>
                    <a:pt x="11264" y="22135"/>
                  </a:lnTo>
                  <a:lnTo>
                    <a:pt x="13963" y="24003"/>
                  </a:lnTo>
                  <a:lnTo>
                    <a:pt x="16040" y="26355"/>
                  </a:lnTo>
                  <a:lnTo>
                    <a:pt x="20677" y="32788"/>
                  </a:lnTo>
                  <a:cubicBezTo>
                    <a:pt x="20677" y="32788"/>
                    <a:pt x="20884" y="33065"/>
                    <a:pt x="21023" y="33203"/>
                  </a:cubicBezTo>
                  <a:lnTo>
                    <a:pt x="26975" y="39844"/>
                  </a:lnTo>
                  <a:cubicBezTo>
                    <a:pt x="26975" y="39844"/>
                    <a:pt x="27252" y="40121"/>
                    <a:pt x="27390" y="40259"/>
                  </a:cubicBezTo>
                  <a:lnTo>
                    <a:pt x="31197" y="43579"/>
                  </a:lnTo>
                  <a:cubicBezTo>
                    <a:pt x="31543" y="43925"/>
                    <a:pt x="32027" y="44202"/>
                    <a:pt x="32443" y="44409"/>
                  </a:cubicBezTo>
                  <a:lnTo>
                    <a:pt x="35765" y="45931"/>
                  </a:lnTo>
                  <a:cubicBezTo>
                    <a:pt x="36457" y="46277"/>
                    <a:pt x="37218" y="46415"/>
                    <a:pt x="37910" y="46415"/>
                  </a:cubicBezTo>
                  <a:cubicBezTo>
                    <a:pt x="38602" y="46415"/>
                    <a:pt x="39225" y="46277"/>
                    <a:pt x="39917" y="46000"/>
                  </a:cubicBezTo>
                  <a:lnTo>
                    <a:pt x="43170" y="44686"/>
                  </a:lnTo>
                  <a:cubicBezTo>
                    <a:pt x="43862" y="44409"/>
                    <a:pt x="44485" y="43994"/>
                    <a:pt x="45039" y="43441"/>
                  </a:cubicBezTo>
                  <a:lnTo>
                    <a:pt x="48153" y="40121"/>
                  </a:lnTo>
                  <a:cubicBezTo>
                    <a:pt x="48153" y="40121"/>
                    <a:pt x="48500" y="39706"/>
                    <a:pt x="48707" y="39429"/>
                  </a:cubicBezTo>
                  <a:lnTo>
                    <a:pt x="55421" y="29260"/>
                  </a:lnTo>
                  <a:cubicBezTo>
                    <a:pt x="55421" y="29260"/>
                    <a:pt x="55698" y="28845"/>
                    <a:pt x="55767" y="28638"/>
                  </a:cubicBezTo>
                  <a:lnTo>
                    <a:pt x="57705" y="24556"/>
                  </a:lnTo>
                  <a:cubicBezTo>
                    <a:pt x="57705" y="24556"/>
                    <a:pt x="57912" y="24072"/>
                    <a:pt x="57981" y="23796"/>
                  </a:cubicBezTo>
                  <a:lnTo>
                    <a:pt x="59227" y="19507"/>
                  </a:lnTo>
                  <a:cubicBezTo>
                    <a:pt x="59366" y="19092"/>
                    <a:pt x="59435" y="18608"/>
                    <a:pt x="59435" y="18123"/>
                  </a:cubicBezTo>
                  <a:lnTo>
                    <a:pt x="59435" y="14250"/>
                  </a:lnTo>
                  <a:cubicBezTo>
                    <a:pt x="59504" y="13350"/>
                    <a:pt x="59296" y="12451"/>
                    <a:pt x="58881" y="11621"/>
                  </a:cubicBezTo>
                  <a:lnTo>
                    <a:pt x="57220" y="8577"/>
                  </a:lnTo>
                  <a:cubicBezTo>
                    <a:pt x="56805" y="7886"/>
                    <a:pt x="56251" y="7263"/>
                    <a:pt x="55628" y="6779"/>
                  </a:cubicBezTo>
                  <a:lnTo>
                    <a:pt x="52652" y="4704"/>
                  </a:lnTo>
                  <a:cubicBezTo>
                    <a:pt x="52652" y="4704"/>
                    <a:pt x="52168" y="4427"/>
                    <a:pt x="51891" y="4289"/>
                  </a:cubicBezTo>
                  <a:lnTo>
                    <a:pt x="44901" y="1038"/>
                  </a:lnTo>
                  <a:cubicBezTo>
                    <a:pt x="44485" y="830"/>
                    <a:pt x="44001" y="692"/>
                    <a:pt x="43516" y="623"/>
                  </a:cubicBezTo>
                  <a:lnTo>
                    <a:pt x="39294" y="0"/>
                  </a:lnTo>
                  <a:cubicBezTo>
                    <a:pt x="39294" y="0"/>
                    <a:pt x="38810" y="0"/>
                    <a:pt x="38533" y="0"/>
                  </a:cubicBezTo>
                  <a:lnTo>
                    <a:pt x="34311" y="0"/>
                  </a:lnTo>
                  <a:cubicBezTo>
                    <a:pt x="34311" y="0"/>
                    <a:pt x="34311" y="0"/>
                    <a:pt x="34311" y="0"/>
                  </a:cubicBezTo>
                  <a:lnTo>
                    <a:pt x="3431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49" name="Freeform 3848">
              <a:extLst>
                <a:ext uri="{FF2B5EF4-FFF2-40B4-BE49-F238E27FC236}">
                  <a16:creationId xmlns:a16="http://schemas.microsoft.com/office/drawing/2014/main" id="{3CC18B00-B7DC-F874-94C6-0502577C4A0C}"/>
                </a:ext>
              </a:extLst>
            </p:cNvPr>
            <p:cNvSpPr/>
            <p:nvPr/>
          </p:nvSpPr>
          <p:spPr>
            <a:xfrm>
              <a:off x="2290784" y="2432159"/>
              <a:ext cx="46457" cy="14924"/>
            </a:xfrm>
            <a:custGeom>
              <a:avLst/>
              <a:gdLst>
                <a:gd name="connsiteX0" fmla="*/ 20625 w 34882"/>
                <a:gd name="connsiteY0" fmla="*/ 1453 h 11206"/>
                <a:gd name="connsiteX1" fmla="*/ 4775 w 34882"/>
                <a:gd name="connsiteY1" fmla="*/ 5672 h 11206"/>
                <a:gd name="connsiteX2" fmla="*/ 900 w 34882"/>
                <a:gd name="connsiteY2" fmla="*/ 7263 h 11206"/>
                <a:gd name="connsiteX3" fmla="*/ 0 w 34882"/>
                <a:gd name="connsiteY3" fmla="*/ 8854 h 11206"/>
                <a:gd name="connsiteX4" fmla="*/ 4499 w 34882"/>
                <a:gd name="connsiteY4" fmla="*/ 10653 h 11206"/>
                <a:gd name="connsiteX5" fmla="*/ 9136 w 34882"/>
                <a:gd name="connsiteY5" fmla="*/ 11206 h 11206"/>
                <a:gd name="connsiteX6" fmla="*/ 14188 w 34882"/>
                <a:gd name="connsiteY6" fmla="*/ 11068 h 11206"/>
                <a:gd name="connsiteX7" fmla="*/ 19171 w 34882"/>
                <a:gd name="connsiteY7" fmla="*/ 10307 h 11206"/>
                <a:gd name="connsiteX8" fmla="*/ 23809 w 34882"/>
                <a:gd name="connsiteY8" fmla="*/ 9131 h 11206"/>
                <a:gd name="connsiteX9" fmla="*/ 27200 w 34882"/>
                <a:gd name="connsiteY9" fmla="*/ 7471 h 11206"/>
                <a:gd name="connsiteX10" fmla="*/ 32045 w 34882"/>
                <a:gd name="connsiteY10" fmla="*/ 4289 h 11206"/>
                <a:gd name="connsiteX11" fmla="*/ 34882 w 34882"/>
                <a:gd name="connsiteY11" fmla="*/ 1314 h 11206"/>
                <a:gd name="connsiteX12" fmla="*/ 32252 w 34882"/>
                <a:gd name="connsiteY12" fmla="*/ 0 h 11206"/>
                <a:gd name="connsiteX13" fmla="*/ 20625 w 34882"/>
                <a:gd name="connsiteY13" fmla="*/ 1453 h 1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82" h="11206">
                  <a:moveTo>
                    <a:pt x="20625" y="1453"/>
                  </a:moveTo>
                  <a:lnTo>
                    <a:pt x="4775" y="5672"/>
                  </a:lnTo>
                  <a:lnTo>
                    <a:pt x="900" y="7263"/>
                  </a:lnTo>
                  <a:lnTo>
                    <a:pt x="0" y="8854"/>
                  </a:lnTo>
                  <a:lnTo>
                    <a:pt x="4499" y="10653"/>
                  </a:lnTo>
                  <a:lnTo>
                    <a:pt x="9136" y="11206"/>
                  </a:lnTo>
                  <a:lnTo>
                    <a:pt x="14188" y="11068"/>
                  </a:lnTo>
                  <a:lnTo>
                    <a:pt x="19171" y="10307"/>
                  </a:lnTo>
                  <a:lnTo>
                    <a:pt x="23809" y="9131"/>
                  </a:lnTo>
                  <a:lnTo>
                    <a:pt x="27200" y="7471"/>
                  </a:lnTo>
                  <a:lnTo>
                    <a:pt x="32045" y="4289"/>
                  </a:lnTo>
                  <a:lnTo>
                    <a:pt x="34882" y="1314"/>
                  </a:lnTo>
                  <a:lnTo>
                    <a:pt x="32252" y="0"/>
                  </a:lnTo>
                  <a:lnTo>
                    <a:pt x="20625" y="14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0" name="Freeform 3849">
              <a:extLst>
                <a:ext uri="{FF2B5EF4-FFF2-40B4-BE49-F238E27FC236}">
                  <a16:creationId xmlns:a16="http://schemas.microsoft.com/office/drawing/2014/main" id="{07C87E97-D3FB-F288-FA08-C2B6DFB8A246}"/>
                </a:ext>
              </a:extLst>
            </p:cNvPr>
            <p:cNvSpPr/>
            <p:nvPr/>
          </p:nvSpPr>
          <p:spPr>
            <a:xfrm>
              <a:off x="2283672" y="2425250"/>
              <a:ext cx="60482" cy="28650"/>
            </a:xfrm>
            <a:custGeom>
              <a:avLst/>
              <a:gdLst>
                <a:gd name="connsiteX0" fmla="*/ 37592 w 45413"/>
                <a:gd name="connsiteY0" fmla="*/ 5188 h 21512"/>
                <a:gd name="connsiteX1" fmla="*/ 40152 w 45413"/>
                <a:gd name="connsiteY1" fmla="*/ 6502 h 21512"/>
                <a:gd name="connsiteX2" fmla="*/ 37315 w 45413"/>
                <a:gd name="connsiteY2" fmla="*/ 9477 h 21512"/>
                <a:gd name="connsiteX3" fmla="*/ 32470 w 45413"/>
                <a:gd name="connsiteY3" fmla="*/ 12590 h 21512"/>
                <a:gd name="connsiteX4" fmla="*/ 29079 w 45413"/>
                <a:gd name="connsiteY4" fmla="*/ 14250 h 21512"/>
                <a:gd name="connsiteX5" fmla="*/ 24441 w 45413"/>
                <a:gd name="connsiteY5" fmla="*/ 15426 h 21512"/>
                <a:gd name="connsiteX6" fmla="*/ 19458 w 45413"/>
                <a:gd name="connsiteY6" fmla="*/ 16187 h 21512"/>
                <a:gd name="connsiteX7" fmla="*/ 14406 w 45413"/>
                <a:gd name="connsiteY7" fmla="*/ 16394 h 21512"/>
                <a:gd name="connsiteX8" fmla="*/ 9769 w 45413"/>
                <a:gd name="connsiteY8" fmla="*/ 15841 h 21512"/>
                <a:gd name="connsiteX9" fmla="*/ 5201 w 45413"/>
                <a:gd name="connsiteY9" fmla="*/ 14042 h 21512"/>
                <a:gd name="connsiteX10" fmla="*/ 6101 w 45413"/>
                <a:gd name="connsiteY10" fmla="*/ 12382 h 21512"/>
                <a:gd name="connsiteX11" fmla="*/ 9976 w 45413"/>
                <a:gd name="connsiteY11" fmla="*/ 10791 h 21512"/>
                <a:gd name="connsiteX12" fmla="*/ 25826 w 45413"/>
                <a:gd name="connsiteY12" fmla="*/ 6641 h 21512"/>
                <a:gd name="connsiteX13" fmla="*/ 37453 w 45413"/>
                <a:gd name="connsiteY13" fmla="*/ 5188 h 21512"/>
                <a:gd name="connsiteX14" fmla="*/ 37453 w 45413"/>
                <a:gd name="connsiteY14" fmla="*/ 0 h 21512"/>
                <a:gd name="connsiteX15" fmla="*/ 36830 w 45413"/>
                <a:gd name="connsiteY15" fmla="*/ 0 h 21512"/>
                <a:gd name="connsiteX16" fmla="*/ 25203 w 45413"/>
                <a:gd name="connsiteY16" fmla="*/ 1453 h 21512"/>
                <a:gd name="connsiteX17" fmla="*/ 24511 w 45413"/>
                <a:gd name="connsiteY17" fmla="*/ 1591 h 21512"/>
                <a:gd name="connsiteX18" fmla="*/ 8661 w 45413"/>
                <a:gd name="connsiteY18" fmla="*/ 5741 h 21512"/>
                <a:gd name="connsiteX19" fmla="*/ 8038 w 45413"/>
                <a:gd name="connsiteY19" fmla="*/ 5949 h 21512"/>
                <a:gd name="connsiteX20" fmla="*/ 4163 w 45413"/>
                <a:gd name="connsiteY20" fmla="*/ 7540 h 21512"/>
                <a:gd name="connsiteX21" fmla="*/ 1533 w 45413"/>
                <a:gd name="connsiteY21" fmla="*/ 9892 h 21512"/>
                <a:gd name="connsiteX22" fmla="*/ 633 w 45413"/>
                <a:gd name="connsiteY22" fmla="*/ 11552 h 21512"/>
                <a:gd name="connsiteX23" fmla="*/ 287 w 45413"/>
                <a:gd name="connsiteY23" fmla="*/ 15772 h 21512"/>
                <a:gd name="connsiteX24" fmla="*/ 3263 w 45413"/>
                <a:gd name="connsiteY24" fmla="*/ 18815 h 21512"/>
                <a:gd name="connsiteX25" fmla="*/ 7831 w 45413"/>
                <a:gd name="connsiteY25" fmla="*/ 20614 h 21512"/>
                <a:gd name="connsiteX26" fmla="*/ 9146 w 45413"/>
                <a:gd name="connsiteY26" fmla="*/ 20960 h 21512"/>
                <a:gd name="connsiteX27" fmla="*/ 13783 w 45413"/>
                <a:gd name="connsiteY27" fmla="*/ 21513 h 21512"/>
                <a:gd name="connsiteX28" fmla="*/ 14406 w 45413"/>
                <a:gd name="connsiteY28" fmla="*/ 21513 h 21512"/>
                <a:gd name="connsiteX29" fmla="*/ 14614 w 45413"/>
                <a:gd name="connsiteY29" fmla="*/ 21513 h 21512"/>
                <a:gd name="connsiteX30" fmla="*/ 19666 w 45413"/>
                <a:gd name="connsiteY30" fmla="*/ 21305 h 21512"/>
                <a:gd name="connsiteX31" fmla="*/ 20289 w 45413"/>
                <a:gd name="connsiteY31" fmla="*/ 21305 h 21512"/>
                <a:gd name="connsiteX32" fmla="*/ 25272 w 45413"/>
                <a:gd name="connsiteY32" fmla="*/ 20545 h 21512"/>
                <a:gd name="connsiteX33" fmla="*/ 25756 w 45413"/>
                <a:gd name="connsiteY33" fmla="*/ 20475 h 21512"/>
                <a:gd name="connsiteX34" fmla="*/ 30394 w 45413"/>
                <a:gd name="connsiteY34" fmla="*/ 19299 h 21512"/>
                <a:gd name="connsiteX35" fmla="*/ 31432 w 45413"/>
                <a:gd name="connsiteY35" fmla="*/ 18884 h 21512"/>
                <a:gd name="connsiteX36" fmla="*/ 34823 w 45413"/>
                <a:gd name="connsiteY36" fmla="*/ 17224 h 21512"/>
                <a:gd name="connsiteX37" fmla="*/ 35308 w 45413"/>
                <a:gd name="connsiteY37" fmla="*/ 16947 h 21512"/>
                <a:gd name="connsiteX38" fmla="*/ 40152 w 45413"/>
                <a:gd name="connsiteY38" fmla="*/ 13835 h 21512"/>
                <a:gd name="connsiteX39" fmla="*/ 41121 w 45413"/>
                <a:gd name="connsiteY39" fmla="*/ 13074 h 21512"/>
                <a:gd name="connsiteX40" fmla="*/ 43959 w 45413"/>
                <a:gd name="connsiteY40" fmla="*/ 10099 h 21512"/>
                <a:gd name="connsiteX41" fmla="*/ 45343 w 45413"/>
                <a:gd name="connsiteY41" fmla="*/ 5672 h 21512"/>
                <a:gd name="connsiteX42" fmla="*/ 42575 w 45413"/>
                <a:gd name="connsiteY42" fmla="*/ 1937 h 21512"/>
                <a:gd name="connsiteX43" fmla="*/ 40014 w 45413"/>
                <a:gd name="connsiteY43" fmla="*/ 623 h 21512"/>
                <a:gd name="connsiteX44" fmla="*/ 37661 w 45413"/>
                <a:gd name="connsiteY44" fmla="*/ 69 h 21512"/>
                <a:gd name="connsiteX45" fmla="*/ 37661 w 45413"/>
                <a:gd name="connsiteY45" fmla="*/ 69 h 2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413" h="21512">
                  <a:moveTo>
                    <a:pt x="37592" y="5188"/>
                  </a:moveTo>
                  <a:lnTo>
                    <a:pt x="40152" y="6502"/>
                  </a:lnTo>
                  <a:lnTo>
                    <a:pt x="37315" y="9477"/>
                  </a:lnTo>
                  <a:lnTo>
                    <a:pt x="32470" y="12590"/>
                  </a:lnTo>
                  <a:lnTo>
                    <a:pt x="29079" y="14250"/>
                  </a:lnTo>
                  <a:lnTo>
                    <a:pt x="24441" y="15426"/>
                  </a:lnTo>
                  <a:lnTo>
                    <a:pt x="19458" y="16187"/>
                  </a:lnTo>
                  <a:lnTo>
                    <a:pt x="14406" y="16394"/>
                  </a:lnTo>
                  <a:lnTo>
                    <a:pt x="9769" y="15841"/>
                  </a:lnTo>
                  <a:lnTo>
                    <a:pt x="5201" y="14042"/>
                  </a:lnTo>
                  <a:lnTo>
                    <a:pt x="6101" y="12382"/>
                  </a:lnTo>
                  <a:lnTo>
                    <a:pt x="9976" y="10791"/>
                  </a:lnTo>
                  <a:lnTo>
                    <a:pt x="25826" y="6641"/>
                  </a:lnTo>
                  <a:lnTo>
                    <a:pt x="37453" y="5188"/>
                  </a:lnTo>
                  <a:moveTo>
                    <a:pt x="37453" y="0"/>
                  </a:moveTo>
                  <a:cubicBezTo>
                    <a:pt x="37453" y="0"/>
                    <a:pt x="37038" y="0"/>
                    <a:pt x="36830" y="0"/>
                  </a:cubicBezTo>
                  <a:lnTo>
                    <a:pt x="25203" y="1453"/>
                  </a:lnTo>
                  <a:cubicBezTo>
                    <a:pt x="25203" y="1453"/>
                    <a:pt x="24788" y="1522"/>
                    <a:pt x="24511" y="1591"/>
                  </a:cubicBezTo>
                  <a:lnTo>
                    <a:pt x="8661" y="5741"/>
                  </a:lnTo>
                  <a:cubicBezTo>
                    <a:pt x="8661" y="5741"/>
                    <a:pt x="8246" y="5880"/>
                    <a:pt x="8038" y="5949"/>
                  </a:cubicBezTo>
                  <a:lnTo>
                    <a:pt x="4163" y="7540"/>
                  </a:lnTo>
                  <a:cubicBezTo>
                    <a:pt x="3055" y="8024"/>
                    <a:pt x="2155" y="8785"/>
                    <a:pt x="1533" y="9892"/>
                  </a:cubicBezTo>
                  <a:lnTo>
                    <a:pt x="633" y="11552"/>
                  </a:lnTo>
                  <a:cubicBezTo>
                    <a:pt x="-59" y="12866"/>
                    <a:pt x="-198" y="14388"/>
                    <a:pt x="287" y="15772"/>
                  </a:cubicBezTo>
                  <a:cubicBezTo>
                    <a:pt x="771" y="17155"/>
                    <a:pt x="1879" y="18262"/>
                    <a:pt x="3263" y="18815"/>
                  </a:cubicBezTo>
                  <a:lnTo>
                    <a:pt x="7831" y="20614"/>
                  </a:lnTo>
                  <a:cubicBezTo>
                    <a:pt x="8246" y="20752"/>
                    <a:pt x="8661" y="20890"/>
                    <a:pt x="9146" y="20960"/>
                  </a:cubicBezTo>
                  <a:lnTo>
                    <a:pt x="13783" y="21513"/>
                  </a:lnTo>
                  <a:cubicBezTo>
                    <a:pt x="13783" y="21513"/>
                    <a:pt x="14198" y="21513"/>
                    <a:pt x="14406" y="21513"/>
                  </a:cubicBezTo>
                  <a:cubicBezTo>
                    <a:pt x="14406" y="21513"/>
                    <a:pt x="14544" y="21513"/>
                    <a:pt x="14614" y="21513"/>
                  </a:cubicBezTo>
                  <a:lnTo>
                    <a:pt x="19666" y="21305"/>
                  </a:lnTo>
                  <a:cubicBezTo>
                    <a:pt x="19666" y="21305"/>
                    <a:pt x="20081" y="21305"/>
                    <a:pt x="20289" y="21305"/>
                  </a:cubicBezTo>
                  <a:lnTo>
                    <a:pt x="25272" y="20545"/>
                  </a:lnTo>
                  <a:cubicBezTo>
                    <a:pt x="25272" y="20545"/>
                    <a:pt x="25618" y="20545"/>
                    <a:pt x="25756" y="20475"/>
                  </a:cubicBezTo>
                  <a:lnTo>
                    <a:pt x="30394" y="19299"/>
                  </a:lnTo>
                  <a:cubicBezTo>
                    <a:pt x="30740" y="19230"/>
                    <a:pt x="31086" y="19092"/>
                    <a:pt x="31432" y="18884"/>
                  </a:cubicBezTo>
                  <a:lnTo>
                    <a:pt x="34823" y="17224"/>
                  </a:lnTo>
                  <a:cubicBezTo>
                    <a:pt x="34823" y="17224"/>
                    <a:pt x="35169" y="17017"/>
                    <a:pt x="35308" y="16947"/>
                  </a:cubicBezTo>
                  <a:lnTo>
                    <a:pt x="40152" y="13835"/>
                  </a:lnTo>
                  <a:cubicBezTo>
                    <a:pt x="40152" y="13835"/>
                    <a:pt x="40844" y="13351"/>
                    <a:pt x="41121" y="13074"/>
                  </a:cubicBezTo>
                  <a:lnTo>
                    <a:pt x="43959" y="10099"/>
                  </a:lnTo>
                  <a:cubicBezTo>
                    <a:pt x="45066" y="8923"/>
                    <a:pt x="45620" y="7263"/>
                    <a:pt x="45343" y="5672"/>
                  </a:cubicBezTo>
                  <a:cubicBezTo>
                    <a:pt x="45066" y="4081"/>
                    <a:pt x="44028" y="2698"/>
                    <a:pt x="42575" y="1937"/>
                  </a:cubicBezTo>
                  <a:lnTo>
                    <a:pt x="40014" y="623"/>
                  </a:lnTo>
                  <a:cubicBezTo>
                    <a:pt x="39253" y="277"/>
                    <a:pt x="38491" y="69"/>
                    <a:pt x="37661" y="69"/>
                  </a:cubicBezTo>
                  <a:lnTo>
                    <a:pt x="3766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1" name="Freeform 3850">
              <a:extLst>
                <a:ext uri="{FF2B5EF4-FFF2-40B4-BE49-F238E27FC236}">
                  <a16:creationId xmlns:a16="http://schemas.microsoft.com/office/drawing/2014/main" id="{9233EE20-7793-F6A5-BAFD-5DEC2E553399}"/>
                </a:ext>
              </a:extLst>
            </p:cNvPr>
            <p:cNvSpPr/>
            <p:nvPr/>
          </p:nvSpPr>
          <p:spPr>
            <a:xfrm>
              <a:off x="2352911" y="2481354"/>
              <a:ext cx="13734" cy="15477"/>
            </a:xfrm>
            <a:custGeom>
              <a:avLst/>
              <a:gdLst>
                <a:gd name="connsiteX0" fmla="*/ 6367 w 10312"/>
                <a:gd name="connsiteY0" fmla="*/ 830 h 11621"/>
                <a:gd name="connsiteX1" fmla="*/ 4983 w 10312"/>
                <a:gd name="connsiteY1" fmla="*/ 0 h 11621"/>
                <a:gd name="connsiteX2" fmla="*/ 2699 w 10312"/>
                <a:gd name="connsiteY2" fmla="*/ 623 h 11621"/>
                <a:gd name="connsiteX3" fmla="*/ 1246 w 10312"/>
                <a:gd name="connsiteY3" fmla="*/ 2006 h 11621"/>
                <a:gd name="connsiteX4" fmla="*/ 346 w 10312"/>
                <a:gd name="connsiteY4" fmla="*/ 3943 h 11621"/>
                <a:gd name="connsiteX5" fmla="*/ 0 w 10312"/>
                <a:gd name="connsiteY5" fmla="*/ 6226 h 11621"/>
                <a:gd name="connsiteX6" fmla="*/ 277 w 10312"/>
                <a:gd name="connsiteY6" fmla="*/ 8301 h 11621"/>
                <a:gd name="connsiteX7" fmla="*/ 3461 w 10312"/>
                <a:gd name="connsiteY7" fmla="*/ 11621 h 11621"/>
                <a:gd name="connsiteX8" fmla="*/ 7544 w 10312"/>
                <a:gd name="connsiteY8" fmla="*/ 11068 h 11621"/>
                <a:gd name="connsiteX9" fmla="*/ 10312 w 10312"/>
                <a:gd name="connsiteY9" fmla="*/ 7955 h 11621"/>
                <a:gd name="connsiteX10" fmla="*/ 9551 w 10312"/>
                <a:gd name="connsiteY10" fmla="*/ 3735 h 11621"/>
                <a:gd name="connsiteX11" fmla="*/ 7682 w 10312"/>
                <a:gd name="connsiteY11" fmla="*/ 2283 h 11621"/>
                <a:gd name="connsiteX12" fmla="*/ 6367 w 10312"/>
                <a:gd name="connsiteY12" fmla="*/ 830 h 1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12" h="11621">
                  <a:moveTo>
                    <a:pt x="6367" y="830"/>
                  </a:moveTo>
                  <a:lnTo>
                    <a:pt x="4983" y="0"/>
                  </a:lnTo>
                  <a:lnTo>
                    <a:pt x="2699" y="623"/>
                  </a:lnTo>
                  <a:lnTo>
                    <a:pt x="1246" y="2006"/>
                  </a:lnTo>
                  <a:lnTo>
                    <a:pt x="346" y="3943"/>
                  </a:lnTo>
                  <a:lnTo>
                    <a:pt x="0" y="6226"/>
                  </a:lnTo>
                  <a:lnTo>
                    <a:pt x="277" y="8301"/>
                  </a:lnTo>
                  <a:lnTo>
                    <a:pt x="3461" y="11621"/>
                  </a:lnTo>
                  <a:lnTo>
                    <a:pt x="7544" y="11068"/>
                  </a:lnTo>
                  <a:lnTo>
                    <a:pt x="10312" y="7955"/>
                  </a:lnTo>
                  <a:lnTo>
                    <a:pt x="9551" y="3735"/>
                  </a:lnTo>
                  <a:lnTo>
                    <a:pt x="7682" y="2283"/>
                  </a:lnTo>
                  <a:lnTo>
                    <a:pt x="6367" y="83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2" name="Freeform 3851">
              <a:extLst>
                <a:ext uri="{FF2B5EF4-FFF2-40B4-BE49-F238E27FC236}">
                  <a16:creationId xmlns:a16="http://schemas.microsoft.com/office/drawing/2014/main" id="{6A71C607-36A5-5CC7-6046-CE329C57AB48}"/>
                </a:ext>
              </a:extLst>
            </p:cNvPr>
            <p:cNvSpPr/>
            <p:nvPr/>
          </p:nvSpPr>
          <p:spPr>
            <a:xfrm>
              <a:off x="2346020" y="2474445"/>
              <a:ext cx="27456" cy="29204"/>
            </a:xfrm>
            <a:custGeom>
              <a:avLst/>
              <a:gdLst>
                <a:gd name="connsiteX0" fmla="*/ 10157 w 20615"/>
                <a:gd name="connsiteY0" fmla="*/ 5188 h 21928"/>
                <a:gd name="connsiteX1" fmla="*/ 11541 w 20615"/>
                <a:gd name="connsiteY1" fmla="*/ 6018 h 21928"/>
                <a:gd name="connsiteX2" fmla="*/ 12856 w 20615"/>
                <a:gd name="connsiteY2" fmla="*/ 7471 h 21928"/>
                <a:gd name="connsiteX3" fmla="*/ 14725 w 20615"/>
                <a:gd name="connsiteY3" fmla="*/ 8923 h 21928"/>
                <a:gd name="connsiteX4" fmla="*/ 15486 w 20615"/>
                <a:gd name="connsiteY4" fmla="*/ 13143 h 21928"/>
                <a:gd name="connsiteX5" fmla="*/ 12718 w 20615"/>
                <a:gd name="connsiteY5" fmla="*/ 16256 h 21928"/>
                <a:gd name="connsiteX6" fmla="*/ 8634 w 20615"/>
                <a:gd name="connsiteY6" fmla="*/ 16809 h 21928"/>
                <a:gd name="connsiteX7" fmla="*/ 5450 w 20615"/>
                <a:gd name="connsiteY7" fmla="*/ 13489 h 21928"/>
                <a:gd name="connsiteX8" fmla="*/ 5174 w 20615"/>
                <a:gd name="connsiteY8" fmla="*/ 11414 h 21928"/>
                <a:gd name="connsiteX9" fmla="*/ 5520 w 20615"/>
                <a:gd name="connsiteY9" fmla="*/ 9200 h 21928"/>
                <a:gd name="connsiteX10" fmla="*/ 6489 w 20615"/>
                <a:gd name="connsiteY10" fmla="*/ 7194 h 21928"/>
                <a:gd name="connsiteX11" fmla="*/ 7942 w 20615"/>
                <a:gd name="connsiteY11" fmla="*/ 5811 h 21928"/>
                <a:gd name="connsiteX12" fmla="*/ 10157 w 20615"/>
                <a:gd name="connsiteY12" fmla="*/ 5188 h 21928"/>
                <a:gd name="connsiteX13" fmla="*/ 10157 w 20615"/>
                <a:gd name="connsiteY13" fmla="*/ 0 h 21928"/>
                <a:gd name="connsiteX14" fmla="*/ 8773 w 20615"/>
                <a:gd name="connsiteY14" fmla="*/ 208 h 21928"/>
                <a:gd name="connsiteX15" fmla="*/ 6558 w 20615"/>
                <a:gd name="connsiteY15" fmla="*/ 830 h 21928"/>
                <a:gd name="connsiteX16" fmla="*/ 4412 w 20615"/>
                <a:gd name="connsiteY16" fmla="*/ 2006 h 21928"/>
                <a:gd name="connsiteX17" fmla="*/ 2959 w 20615"/>
                <a:gd name="connsiteY17" fmla="*/ 3390 h 21928"/>
                <a:gd name="connsiteX18" fmla="*/ 1782 w 20615"/>
                <a:gd name="connsiteY18" fmla="*/ 4980 h 21928"/>
                <a:gd name="connsiteX19" fmla="*/ 813 w 20615"/>
                <a:gd name="connsiteY19" fmla="*/ 6987 h 21928"/>
                <a:gd name="connsiteX20" fmla="*/ 398 w 20615"/>
                <a:gd name="connsiteY20" fmla="*/ 8439 h 21928"/>
                <a:gd name="connsiteX21" fmla="*/ 52 w 20615"/>
                <a:gd name="connsiteY21" fmla="*/ 10653 h 21928"/>
                <a:gd name="connsiteX22" fmla="*/ 52 w 20615"/>
                <a:gd name="connsiteY22" fmla="*/ 12105 h 21928"/>
                <a:gd name="connsiteX23" fmla="*/ 329 w 20615"/>
                <a:gd name="connsiteY23" fmla="*/ 14181 h 21928"/>
                <a:gd name="connsiteX24" fmla="*/ 1713 w 20615"/>
                <a:gd name="connsiteY24" fmla="*/ 17017 h 21928"/>
                <a:gd name="connsiteX25" fmla="*/ 4897 w 20615"/>
                <a:gd name="connsiteY25" fmla="*/ 20337 h 21928"/>
                <a:gd name="connsiteX26" fmla="*/ 8634 w 20615"/>
                <a:gd name="connsiteY26" fmla="*/ 21928 h 21928"/>
                <a:gd name="connsiteX27" fmla="*/ 9326 w 20615"/>
                <a:gd name="connsiteY27" fmla="*/ 21928 h 21928"/>
                <a:gd name="connsiteX28" fmla="*/ 13410 w 20615"/>
                <a:gd name="connsiteY28" fmla="*/ 21375 h 21928"/>
                <a:gd name="connsiteX29" fmla="*/ 16524 w 20615"/>
                <a:gd name="connsiteY29" fmla="*/ 19714 h 21928"/>
                <a:gd name="connsiteX30" fmla="*/ 19293 w 20615"/>
                <a:gd name="connsiteY30" fmla="*/ 16602 h 21928"/>
                <a:gd name="connsiteX31" fmla="*/ 20538 w 20615"/>
                <a:gd name="connsiteY31" fmla="*/ 12244 h 21928"/>
                <a:gd name="connsiteX32" fmla="*/ 19777 w 20615"/>
                <a:gd name="connsiteY32" fmla="*/ 8024 h 21928"/>
                <a:gd name="connsiteX33" fmla="*/ 17839 w 20615"/>
                <a:gd name="connsiteY33" fmla="*/ 4842 h 21928"/>
                <a:gd name="connsiteX34" fmla="*/ 16316 w 20615"/>
                <a:gd name="connsiteY34" fmla="*/ 3666 h 21928"/>
                <a:gd name="connsiteX35" fmla="*/ 15278 w 20615"/>
                <a:gd name="connsiteY35" fmla="*/ 2559 h 21928"/>
                <a:gd name="connsiteX36" fmla="*/ 14102 w 20615"/>
                <a:gd name="connsiteY36" fmla="*/ 1591 h 21928"/>
                <a:gd name="connsiteX37" fmla="*/ 12718 w 20615"/>
                <a:gd name="connsiteY37" fmla="*/ 761 h 21928"/>
                <a:gd name="connsiteX38" fmla="*/ 10088 w 20615"/>
                <a:gd name="connsiteY38" fmla="*/ 69 h 21928"/>
                <a:gd name="connsiteX39" fmla="*/ 10088 w 20615"/>
                <a:gd name="connsiteY39" fmla="*/ 69 h 2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615" h="21928">
                  <a:moveTo>
                    <a:pt x="10157" y="5188"/>
                  </a:moveTo>
                  <a:lnTo>
                    <a:pt x="11541" y="6018"/>
                  </a:lnTo>
                  <a:lnTo>
                    <a:pt x="12856" y="7471"/>
                  </a:lnTo>
                  <a:lnTo>
                    <a:pt x="14725" y="8923"/>
                  </a:lnTo>
                  <a:lnTo>
                    <a:pt x="15486" y="13143"/>
                  </a:lnTo>
                  <a:lnTo>
                    <a:pt x="12718" y="16256"/>
                  </a:lnTo>
                  <a:lnTo>
                    <a:pt x="8634" y="16809"/>
                  </a:lnTo>
                  <a:lnTo>
                    <a:pt x="5450" y="13489"/>
                  </a:lnTo>
                  <a:lnTo>
                    <a:pt x="5174" y="11414"/>
                  </a:lnTo>
                  <a:lnTo>
                    <a:pt x="5520" y="9200"/>
                  </a:lnTo>
                  <a:lnTo>
                    <a:pt x="6489" y="7194"/>
                  </a:lnTo>
                  <a:lnTo>
                    <a:pt x="7942" y="5811"/>
                  </a:lnTo>
                  <a:lnTo>
                    <a:pt x="10157" y="5188"/>
                  </a:lnTo>
                  <a:moveTo>
                    <a:pt x="10157" y="0"/>
                  </a:moveTo>
                  <a:cubicBezTo>
                    <a:pt x="9672" y="0"/>
                    <a:pt x="9257" y="0"/>
                    <a:pt x="8773" y="208"/>
                  </a:cubicBezTo>
                  <a:lnTo>
                    <a:pt x="6558" y="830"/>
                  </a:lnTo>
                  <a:cubicBezTo>
                    <a:pt x="5727" y="1038"/>
                    <a:pt x="5035" y="1453"/>
                    <a:pt x="4412" y="2006"/>
                  </a:cubicBezTo>
                  <a:lnTo>
                    <a:pt x="2959" y="3390"/>
                  </a:lnTo>
                  <a:cubicBezTo>
                    <a:pt x="2474" y="3874"/>
                    <a:pt x="2059" y="4358"/>
                    <a:pt x="1782" y="4980"/>
                  </a:cubicBezTo>
                  <a:lnTo>
                    <a:pt x="813" y="6987"/>
                  </a:lnTo>
                  <a:cubicBezTo>
                    <a:pt x="606" y="7471"/>
                    <a:pt x="467" y="7955"/>
                    <a:pt x="398" y="8439"/>
                  </a:cubicBezTo>
                  <a:lnTo>
                    <a:pt x="52" y="10653"/>
                  </a:lnTo>
                  <a:cubicBezTo>
                    <a:pt x="-17" y="11137"/>
                    <a:pt x="-17" y="11621"/>
                    <a:pt x="52" y="12105"/>
                  </a:cubicBezTo>
                  <a:lnTo>
                    <a:pt x="329" y="14181"/>
                  </a:lnTo>
                  <a:cubicBezTo>
                    <a:pt x="467" y="15218"/>
                    <a:pt x="952" y="16256"/>
                    <a:pt x="1713" y="17017"/>
                  </a:cubicBezTo>
                  <a:lnTo>
                    <a:pt x="4897" y="20337"/>
                  </a:lnTo>
                  <a:cubicBezTo>
                    <a:pt x="5866" y="21375"/>
                    <a:pt x="7250" y="21928"/>
                    <a:pt x="8634" y="21928"/>
                  </a:cubicBezTo>
                  <a:cubicBezTo>
                    <a:pt x="8842" y="21928"/>
                    <a:pt x="9119" y="21928"/>
                    <a:pt x="9326" y="21928"/>
                  </a:cubicBezTo>
                  <a:lnTo>
                    <a:pt x="13410" y="21375"/>
                  </a:lnTo>
                  <a:cubicBezTo>
                    <a:pt x="14655" y="21236"/>
                    <a:pt x="15763" y="20614"/>
                    <a:pt x="16524" y="19714"/>
                  </a:cubicBezTo>
                  <a:lnTo>
                    <a:pt x="19293" y="16602"/>
                  </a:lnTo>
                  <a:cubicBezTo>
                    <a:pt x="20331" y="15426"/>
                    <a:pt x="20815" y="13835"/>
                    <a:pt x="20538" y="12244"/>
                  </a:cubicBezTo>
                  <a:lnTo>
                    <a:pt x="19777" y="8024"/>
                  </a:lnTo>
                  <a:cubicBezTo>
                    <a:pt x="19569" y="6779"/>
                    <a:pt x="18877" y="5603"/>
                    <a:pt x="17839" y="4842"/>
                  </a:cubicBezTo>
                  <a:lnTo>
                    <a:pt x="16316" y="3666"/>
                  </a:lnTo>
                  <a:lnTo>
                    <a:pt x="15278" y="2559"/>
                  </a:lnTo>
                  <a:cubicBezTo>
                    <a:pt x="14932" y="2214"/>
                    <a:pt x="14517" y="1868"/>
                    <a:pt x="14102" y="1591"/>
                  </a:cubicBezTo>
                  <a:lnTo>
                    <a:pt x="12718" y="761"/>
                  </a:lnTo>
                  <a:cubicBezTo>
                    <a:pt x="11887" y="277"/>
                    <a:pt x="10987" y="69"/>
                    <a:pt x="10088" y="69"/>
                  </a:cubicBezTo>
                  <a:lnTo>
                    <a:pt x="10088"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3" name="Freeform 3852">
              <a:extLst>
                <a:ext uri="{FF2B5EF4-FFF2-40B4-BE49-F238E27FC236}">
                  <a16:creationId xmlns:a16="http://schemas.microsoft.com/office/drawing/2014/main" id="{08120E24-E7A7-EF85-B5F5-22A406B25CC8}"/>
                </a:ext>
              </a:extLst>
            </p:cNvPr>
            <p:cNvSpPr/>
            <p:nvPr/>
          </p:nvSpPr>
          <p:spPr>
            <a:xfrm>
              <a:off x="2355215" y="2326950"/>
              <a:ext cx="28574" cy="22018"/>
            </a:xfrm>
            <a:custGeom>
              <a:avLst/>
              <a:gdLst>
                <a:gd name="connsiteX0" fmla="*/ 10520 w 21455"/>
                <a:gd name="connsiteY0" fmla="*/ 11552 h 16532"/>
                <a:gd name="connsiteX1" fmla="*/ 11974 w 21455"/>
                <a:gd name="connsiteY1" fmla="*/ 10099 h 16532"/>
                <a:gd name="connsiteX2" fmla="*/ 14119 w 21455"/>
                <a:gd name="connsiteY2" fmla="*/ 9200 h 16532"/>
                <a:gd name="connsiteX3" fmla="*/ 15780 w 21455"/>
                <a:gd name="connsiteY3" fmla="*/ 9477 h 16532"/>
                <a:gd name="connsiteX4" fmla="*/ 16957 w 21455"/>
                <a:gd name="connsiteY4" fmla="*/ 10376 h 16532"/>
                <a:gd name="connsiteX5" fmla="*/ 18203 w 21455"/>
                <a:gd name="connsiteY5" fmla="*/ 10514 h 16532"/>
                <a:gd name="connsiteX6" fmla="*/ 20210 w 21455"/>
                <a:gd name="connsiteY6" fmla="*/ 8370 h 16532"/>
                <a:gd name="connsiteX7" fmla="*/ 21317 w 21455"/>
                <a:gd name="connsiteY7" fmla="*/ 6641 h 16532"/>
                <a:gd name="connsiteX8" fmla="*/ 21455 w 21455"/>
                <a:gd name="connsiteY8" fmla="*/ 5534 h 16532"/>
                <a:gd name="connsiteX9" fmla="*/ 20694 w 21455"/>
                <a:gd name="connsiteY9" fmla="*/ 4427 h 16532"/>
                <a:gd name="connsiteX10" fmla="*/ 17580 w 21455"/>
                <a:gd name="connsiteY10" fmla="*/ 1868 h 16532"/>
                <a:gd name="connsiteX11" fmla="*/ 16057 w 21455"/>
                <a:gd name="connsiteY11" fmla="*/ 830 h 16532"/>
                <a:gd name="connsiteX12" fmla="*/ 14534 w 21455"/>
                <a:gd name="connsiteY12" fmla="*/ 69 h 16532"/>
                <a:gd name="connsiteX13" fmla="*/ 13289 w 21455"/>
                <a:gd name="connsiteY13" fmla="*/ 0 h 16532"/>
                <a:gd name="connsiteX14" fmla="*/ 12735 w 21455"/>
                <a:gd name="connsiteY14" fmla="*/ 623 h 16532"/>
                <a:gd name="connsiteX15" fmla="*/ 10728 w 21455"/>
                <a:gd name="connsiteY15" fmla="*/ 3528 h 16532"/>
                <a:gd name="connsiteX16" fmla="*/ 9897 w 21455"/>
                <a:gd name="connsiteY16" fmla="*/ 4496 h 16532"/>
                <a:gd name="connsiteX17" fmla="*/ 7752 w 21455"/>
                <a:gd name="connsiteY17" fmla="*/ 5741 h 16532"/>
                <a:gd name="connsiteX18" fmla="*/ 3045 w 21455"/>
                <a:gd name="connsiteY18" fmla="*/ 7609 h 16532"/>
                <a:gd name="connsiteX19" fmla="*/ 831 w 21455"/>
                <a:gd name="connsiteY19" fmla="*/ 8923 h 16532"/>
                <a:gd name="connsiteX20" fmla="*/ 0 w 21455"/>
                <a:gd name="connsiteY20" fmla="*/ 12935 h 16532"/>
                <a:gd name="connsiteX21" fmla="*/ 1453 w 21455"/>
                <a:gd name="connsiteY21" fmla="*/ 15702 h 16532"/>
                <a:gd name="connsiteX22" fmla="*/ 4360 w 21455"/>
                <a:gd name="connsiteY22" fmla="*/ 16532 h 16532"/>
                <a:gd name="connsiteX23" fmla="*/ 7752 w 21455"/>
                <a:gd name="connsiteY23" fmla="*/ 14872 h 16532"/>
                <a:gd name="connsiteX24" fmla="*/ 9274 w 21455"/>
                <a:gd name="connsiteY24" fmla="*/ 13212 h 16532"/>
                <a:gd name="connsiteX25" fmla="*/ 10520 w 21455"/>
                <a:gd name="connsiteY25" fmla="*/ 11552 h 1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455" h="16532">
                  <a:moveTo>
                    <a:pt x="10520" y="11552"/>
                  </a:moveTo>
                  <a:lnTo>
                    <a:pt x="11974" y="10099"/>
                  </a:lnTo>
                  <a:lnTo>
                    <a:pt x="14119" y="9200"/>
                  </a:lnTo>
                  <a:lnTo>
                    <a:pt x="15780" y="9477"/>
                  </a:lnTo>
                  <a:lnTo>
                    <a:pt x="16957" y="10376"/>
                  </a:lnTo>
                  <a:lnTo>
                    <a:pt x="18203" y="10514"/>
                  </a:lnTo>
                  <a:lnTo>
                    <a:pt x="20210" y="8370"/>
                  </a:lnTo>
                  <a:lnTo>
                    <a:pt x="21317" y="6641"/>
                  </a:lnTo>
                  <a:lnTo>
                    <a:pt x="21455" y="5534"/>
                  </a:lnTo>
                  <a:lnTo>
                    <a:pt x="20694" y="4427"/>
                  </a:lnTo>
                  <a:lnTo>
                    <a:pt x="17580" y="1868"/>
                  </a:lnTo>
                  <a:lnTo>
                    <a:pt x="16057" y="830"/>
                  </a:lnTo>
                  <a:lnTo>
                    <a:pt x="14534" y="69"/>
                  </a:lnTo>
                  <a:lnTo>
                    <a:pt x="13289" y="0"/>
                  </a:lnTo>
                  <a:lnTo>
                    <a:pt x="12735" y="623"/>
                  </a:lnTo>
                  <a:lnTo>
                    <a:pt x="10728" y="3528"/>
                  </a:lnTo>
                  <a:lnTo>
                    <a:pt x="9897" y="4496"/>
                  </a:lnTo>
                  <a:lnTo>
                    <a:pt x="7752" y="5741"/>
                  </a:lnTo>
                  <a:lnTo>
                    <a:pt x="3045" y="7609"/>
                  </a:lnTo>
                  <a:lnTo>
                    <a:pt x="831" y="8923"/>
                  </a:lnTo>
                  <a:lnTo>
                    <a:pt x="0" y="12935"/>
                  </a:lnTo>
                  <a:lnTo>
                    <a:pt x="1453" y="15702"/>
                  </a:lnTo>
                  <a:lnTo>
                    <a:pt x="4360" y="16532"/>
                  </a:lnTo>
                  <a:lnTo>
                    <a:pt x="7752" y="14872"/>
                  </a:lnTo>
                  <a:lnTo>
                    <a:pt x="9274" y="13212"/>
                  </a:lnTo>
                  <a:lnTo>
                    <a:pt x="10520" y="1155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4" name="Freeform 3853">
              <a:extLst>
                <a:ext uri="{FF2B5EF4-FFF2-40B4-BE49-F238E27FC236}">
                  <a16:creationId xmlns:a16="http://schemas.microsoft.com/office/drawing/2014/main" id="{89FC2DD4-8FE0-6020-35D5-3BF287C1577B}"/>
                </a:ext>
              </a:extLst>
            </p:cNvPr>
            <p:cNvSpPr/>
            <p:nvPr/>
          </p:nvSpPr>
          <p:spPr>
            <a:xfrm>
              <a:off x="2348324" y="2320041"/>
              <a:ext cx="42235" cy="36021"/>
            </a:xfrm>
            <a:custGeom>
              <a:avLst/>
              <a:gdLst>
                <a:gd name="connsiteX0" fmla="*/ 18463 w 31712"/>
                <a:gd name="connsiteY0" fmla="*/ 5188 h 27046"/>
                <a:gd name="connsiteX1" fmla="*/ 19709 w 31712"/>
                <a:gd name="connsiteY1" fmla="*/ 5326 h 27046"/>
                <a:gd name="connsiteX2" fmla="*/ 21231 w 31712"/>
                <a:gd name="connsiteY2" fmla="*/ 6087 h 27046"/>
                <a:gd name="connsiteX3" fmla="*/ 22754 w 31712"/>
                <a:gd name="connsiteY3" fmla="*/ 7125 h 27046"/>
                <a:gd name="connsiteX4" fmla="*/ 25799 w 31712"/>
                <a:gd name="connsiteY4" fmla="*/ 9684 h 27046"/>
                <a:gd name="connsiteX5" fmla="*/ 26561 w 31712"/>
                <a:gd name="connsiteY5" fmla="*/ 10791 h 27046"/>
                <a:gd name="connsiteX6" fmla="*/ 26422 w 31712"/>
                <a:gd name="connsiteY6" fmla="*/ 11967 h 27046"/>
                <a:gd name="connsiteX7" fmla="*/ 25315 w 31712"/>
                <a:gd name="connsiteY7" fmla="*/ 13696 h 27046"/>
                <a:gd name="connsiteX8" fmla="*/ 23308 w 31712"/>
                <a:gd name="connsiteY8" fmla="*/ 15841 h 27046"/>
                <a:gd name="connsiteX9" fmla="*/ 22062 w 31712"/>
                <a:gd name="connsiteY9" fmla="*/ 15702 h 27046"/>
                <a:gd name="connsiteX10" fmla="*/ 20885 w 31712"/>
                <a:gd name="connsiteY10" fmla="*/ 14803 h 27046"/>
                <a:gd name="connsiteX11" fmla="*/ 19224 w 31712"/>
                <a:gd name="connsiteY11" fmla="*/ 14526 h 27046"/>
                <a:gd name="connsiteX12" fmla="*/ 17079 w 31712"/>
                <a:gd name="connsiteY12" fmla="*/ 15495 h 27046"/>
                <a:gd name="connsiteX13" fmla="*/ 15695 w 31712"/>
                <a:gd name="connsiteY13" fmla="*/ 16878 h 27046"/>
                <a:gd name="connsiteX14" fmla="*/ 14449 w 31712"/>
                <a:gd name="connsiteY14" fmla="*/ 18539 h 27046"/>
                <a:gd name="connsiteX15" fmla="*/ 12926 w 31712"/>
                <a:gd name="connsiteY15" fmla="*/ 20199 h 27046"/>
                <a:gd name="connsiteX16" fmla="*/ 9535 w 31712"/>
                <a:gd name="connsiteY16" fmla="*/ 21859 h 27046"/>
                <a:gd name="connsiteX17" fmla="*/ 6628 w 31712"/>
                <a:gd name="connsiteY17" fmla="*/ 21029 h 27046"/>
                <a:gd name="connsiteX18" fmla="*/ 5174 w 31712"/>
                <a:gd name="connsiteY18" fmla="*/ 18262 h 27046"/>
                <a:gd name="connsiteX19" fmla="*/ 6005 w 31712"/>
                <a:gd name="connsiteY19" fmla="*/ 14250 h 27046"/>
                <a:gd name="connsiteX20" fmla="*/ 8151 w 31712"/>
                <a:gd name="connsiteY20" fmla="*/ 12935 h 27046"/>
                <a:gd name="connsiteX21" fmla="*/ 12857 w 31712"/>
                <a:gd name="connsiteY21" fmla="*/ 10999 h 27046"/>
                <a:gd name="connsiteX22" fmla="*/ 15002 w 31712"/>
                <a:gd name="connsiteY22" fmla="*/ 9753 h 27046"/>
                <a:gd name="connsiteX23" fmla="*/ 15833 w 31712"/>
                <a:gd name="connsiteY23" fmla="*/ 8785 h 27046"/>
                <a:gd name="connsiteX24" fmla="*/ 17840 w 31712"/>
                <a:gd name="connsiteY24" fmla="*/ 5880 h 27046"/>
                <a:gd name="connsiteX25" fmla="*/ 18463 w 31712"/>
                <a:gd name="connsiteY25" fmla="*/ 5257 h 27046"/>
                <a:gd name="connsiteX26" fmla="*/ 18463 w 31712"/>
                <a:gd name="connsiteY26" fmla="*/ 69 h 27046"/>
                <a:gd name="connsiteX27" fmla="*/ 14656 w 31712"/>
                <a:gd name="connsiteY27" fmla="*/ 1729 h 27046"/>
                <a:gd name="connsiteX28" fmla="*/ 14033 w 31712"/>
                <a:gd name="connsiteY28" fmla="*/ 2352 h 27046"/>
                <a:gd name="connsiteX29" fmla="*/ 13480 w 31712"/>
                <a:gd name="connsiteY29" fmla="*/ 2975 h 27046"/>
                <a:gd name="connsiteX30" fmla="*/ 11680 w 31712"/>
                <a:gd name="connsiteY30" fmla="*/ 5672 h 27046"/>
                <a:gd name="connsiteX31" fmla="*/ 11680 w 31712"/>
                <a:gd name="connsiteY31" fmla="*/ 5672 h 27046"/>
                <a:gd name="connsiteX32" fmla="*/ 10642 w 31712"/>
                <a:gd name="connsiteY32" fmla="*/ 6364 h 27046"/>
                <a:gd name="connsiteX33" fmla="*/ 6213 w 31712"/>
                <a:gd name="connsiteY33" fmla="*/ 8163 h 27046"/>
                <a:gd name="connsiteX34" fmla="*/ 5521 w 31712"/>
                <a:gd name="connsiteY34" fmla="*/ 8508 h 27046"/>
                <a:gd name="connsiteX35" fmla="*/ 3375 w 31712"/>
                <a:gd name="connsiteY35" fmla="*/ 9823 h 27046"/>
                <a:gd name="connsiteX36" fmla="*/ 953 w 31712"/>
                <a:gd name="connsiteY36" fmla="*/ 13212 h 27046"/>
                <a:gd name="connsiteX37" fmla="*/ 122 w 31712"/>
                <a:gd name="connsiteY37" fmla="*/ 17224 h 27046"/>
                <a:gd name="connsiteX38" fmla="*/ 607 w 31712"/>
                <a:gd name="connsiteY38" fmla="*/ 20752 h 27046"/>
                <a:gd name="connsiteX39" fmla="*/ 2060 w 31712"/>
                <a:gd name="connsiteY39" fmla="*/ 23519 h 27046"/>
                <a:gd name="connsiteX40" fmla="*/ 5174 w 31712"/>
                <a:gd name="connsiteY40" fmla="*/ 26009 h 27046"/>
                <a:gd name="connsiteX41" fmla="*/ 8081 w 31712"/>
                <a:gd name="connsiteY41" fmla="*/ 26839 h 27046"/>
                <a:gd name="connsiteX42" fmla="*/ 9535 w 31712"/>
                <a:gd name="connsiteY42" fmla="*/ 27047 h 27046"/>
                <a:gd name="connsiteX43" fmla="*/ 11819 w 31712"/>
                <a:gd name="connsiteY43" fmla="*/ 26493 h 27046"/>
                <a:gd name="connsiteX44" fmla="*/ 15210 w 31712"/>
                <a:gd name="connsiteY44" fmla="*/ 24833 h 27046"/>
                <a:gd name="connsiteX45" fmla="*/ 16733 w 31712"/>
                <a:gd name="connsiteY45" fmla="*/ 23657 h 27046"/>
                <a:gd name="connsiteX46" fmla="*/ 18255 w 31712"/>
                <a:gd name="connsiteY46" fmla="*/ 21997 h 27046"/>
                <a:gd name="connsiteX47" fmla="*/ 18532 w 31712"/>
                <a:gd name="connsiteY47" fmla="*/ 21651 h 27046"/>
                <a:gd name="connsiteX48" fmla="*/ 19570 w 31712"/>
                <a:gd name="connsiteY48" fmla="*/ 20268 h 27046"/>
                <a:gd name="connsiteX49" fmla="*/ 19570 w 31712"/>
                <a:gd name="connsiteY49" fmla="*/ 20268 h 27046"/>
                <a:gd name="connsiteX50" fmla="*/ 21439 w 31712"/>
                <a:gd name="connsiteY50" fmla="*/ 20821 h 27046"/>
                <a:gd name="connsiteX51" fmla="*/ 22685 w 31712"/>
                <a:gd name="connsiteY51" fmla="*/ 20960 h 27046"/>
                <a:gd name="connsiteX52" fmla="*/ 23308 w 31712"/>
                <a:gd name="connsiteY52" fmla="*/ 20960 h 27046"/>
                <a:gd name="connsiteX53" fmla="*/ 27114 w 31712"/>
                <a:gd name="connsiteY53" fmla="*/ 19299 h 27046"/>
                <a:gd name="connsiteX54" fmla="*/ 29122 w 31712"/>
                <a:gd name="connsiteY54" fmla="*/ 17155 h 27046"/>
                <a:gd name="connsiteX55" fmla="*/ 29675 w 31712"/>
                <a:gd name="connsiteY55" fmla="*/ 16463 h 27046"/>
                <a:gd name="connsiteX56" fmla="*/ 30783 w 31712"/>
                <a:gd name="connsiteY56" fmla="*/ 14734 h 27046"/>
                <a:gd name="connsiteX57" fmla="*/ 31544 w 31712"/>
                <a:gd name="connsiteY57" fmla="*/ 12590 h 27046"/>
                <a:gd name="connsiteX58" fmla="*/ 31682 w 31712"/>
                <a:gd name="connsiteY58" fmla="*/ 11414 h 27046"/>
                <a:gd name="connsiteX59" fmla="*/ 30713 w 31712"/>
                <a:gd name="connsiteY59" fmla="*/ 7678 h 27046"/>
                <a:gd name="connsiteX60" fmla="*/ 29952 w 31712"/>
                <a:gd name="connsiteY60" fmla="*/ 6571 h 27046"/>
                <a:gd name="connsiteX61" fmla="*/ 29122 w 31712"/>
                <a:gd name="connsiteY61" fmla="*/ 5672 h 27046"/>
                <a:gd name="connsiteX62" fmla="*/ 26076 w 31712"/>
                <a:gd name="connsiteY62" fmla="*/ 3113 h 27046"/>
                <a:gd name="connsiteX63" fmla="*/ 25730 w 31712"/>
                <a:gd name="connsiteY63" fmla="*/ 2836 h 27046"/>
                <a:gd name="connsiteX64" fmla="*/ 24207 w 31712"/>
                <a:gd name="connsiteY64" fmla="*/ 1798 h 27046"/>
                <a:gd name="connsiteX65" fmla="*/ 23515 w 31712"/>
                <a:gd name="connsiteY65" fmla="*/ 1383 h 27046"/>
                <a:gd name="connsiteX66" fmla="*/ 21993 w 31712"/>
                <a:gd name="connsiteY66" fmla="*/ 623 h 27046"/>
                <a:gd name="connsiteX67" fmla="*/ 20193 w 31712"/>
                <a:gd name="connsiteY67" fmla="*/ 138 h 27046"/>
                <a:gd name="connsiteX68" fmla="*/ 18947 w 31712"/>
                <a:gd name="connsiteY68" fmla="*/ 0 h 27046"/>
                <a:gd name="connsiteX69" fmla="*/ 18463 w 31712"/>
                <a:gd name="connsiteY69" fmla="*/ 0 h 27046"/>
                <a:gd name="connsiteX70" fmla="*/ 18463 w 31712"/>
                <a:gd name="connsiteY70" fmla="*/ 0 h 2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1712" h="27046">
                  <a:moveTo>
                    <a:pt x="18463" y="5188"/>
                  </a:moveTo>
                  <a:lnTo>
                    <a:pt x="19709" y="5326"/>
                  </a:lnTo>
                  <a:lnTo>
                    <a:pt x="21231" y="6087"/>
                  </a:lnTo>
                  <a:lnTo>
                    <a:pt x="22754" y="7125"/>
                  </a:lnTo>
                  <a:lnTo>
                    <a:pt x="25799" y="9684"/>
                  </a:lnTo>
                  <a:lnTo>
                    <a:pt x="26561" y="10791"/>
                  </a:lnTo>
                  <a:lnTo>
                    <a:pt x="26422" y="11967"/>
                  </a:lnTo>
                  <a:lnTo>
                    <a:pt x="25315" y="13696"/>
                  </a:lnTo>
                  <a:lnTo>
                    <a:pt x="23308" y="15841"/>
                  </a:lnTo>
                  <a:lnTo>
                    <a:pt x="22062" y="15702"/>
                  </a:lnTo>
                  <a:lnTo>
                    <a:pt x="20885" y="14803"/>
                  </a:lnTo>
                  <a:lnTo>
                    <a:pt x="19224" y="14526"/>
                  </a:lnTo>
                  <a:lnTo>
                    <a:pt x="17079" y="15495"/>
                  </a:lnTo>
                  <a:lnTo>
                    <a:pt x="15695" y="16878"/>
                  </a:lnTo>
                  <a:lnTo>
                    <a:pt x="14449" y="18539"/>
                  </a:lnTo>
                  <a:lnTo>
                    <a:pt x="12926" y="20199"/>
                  </a:lnTo>
                  <a:lnTo>
                    <a:pt x="9535" y="21859"/>
                  </a:lnTo>
                  <a:lnTo>
                    <a:pt x="6628" y="21029"/>
                  </a:lnTo>
                  <a:lnTo>
                    <a:pt x="5174" y="18262"/>
                  </a:lnTo>
                  <a:lnTo>
                    <a:pt x="6005" y="14250"/>
                  </a:lnTo>
                  <a:lnTo>
                    <a:pt x="8151" y="12935"/>
                  </a:lnTo>
                  <a:lnTo>
                    <a:pt x="12857" y="10999"/>
                  </a:lnTo>
                  <a:lnTo>
                    <a:pt x="15002" y="9753"/>
                  </a:lnTo>
                  <a:lnTo>
                    <a:pt x="15833" y="8785"/>
                  </a:lnTo>
                  <a:lnTo>
                    <a:pt x="17840" y="5880"/>
                  </a:lnTo>
                  <a:lnTo>
                    <a:pt x="18463" y="5257"/>
                  </a:lnTo>
                  <a:moveTo>
                    <a:pt x="18463" y="69"/>
                  </a:moveTo>
                  <a:cubicBezTo>
                    <a:pt x="17010" y="69"/>
                    <a:pt x="15695" y="623"/>
                    <a:pt x="14656" y="1729"/>
                  </a:cubicBezTo>
                  <a:lnTo>
                    <a:pt x="14033" y="2352"/>
                  </a:lnTo>
                  <a:cubicBezTo>
                    <a:pt x="14033" y="2352"/>
                    <a:pt x="13687" y="2767"/>
                    <a:pt x="13480" y="2975"/>
                  </a:cubicBezTo>
                  <a:lnTo>
                    <a:pt x="11680" y="5672"/>
                  </a:lnTo>
                  <a:lnTo>
                    <a:pt x="11680" y="5672"/>
                  </a:lnTo>
                  <a:cubicBezTo>
                    <a:pt x="11680" y="5672"/>
                    <a:pt x="10642" y="6364"/>
                    <a:pt x="10642" y="6364"/>
                  </a:cubicBezTo>
                  <a:lnTo>
                    <a:pt x="6213" y="8163"/>
                  </a:lnTo>
                  <a:cubicBezTo>
                    <a:pt x="6213" y="8163"/>
                    <a:pt x="5728" y="8370"/>
                    <a:pt x="5521" y="8508"/>
                  </a:cubicBezTo>
                  <a:lnTo>
                    <a:pt x="3375" y="9823"/>
                  </a:lnTo>
                  <a:cubicBezTo>
                    <a:pt x="2129" y="10584"/>
                    <a:pt x="1299" y="11759"/>
                    <a:pt x="953" y="13212"/>
                  </a:cubicBezTo>
                  <a:lnTo>
                    <a:pt x="122" y="17224"/>
                  </a:lnTo>
                  <a:cubicBezTo>
                    <a:pt x="-155" y="18400"/>
                    <a:pt x="53" y="19714"/>
                    <a:pt x="607" y="20752"/>
                  </a:cubicBezTo>
                  <a:lnTo>
                    <a:pt x="2060" y="23519"/>
                  </a:lnTo>
                  <a:cubicBezTo>
                    <a:pt x="2752" y="24764"/>
                    <a:pt x="3859" y="25663"/>
                    <a:pt x="5174" y="26009"/>
                  </a:cubicBezTo>
                  <a:lnTo>
                    <a:pt x="8081" y="26839"/>
                  </a:lnTo>
                  <a:cubicBezTo>
                    <a:pt x="8566" y="26978"/>
                    <a:pt x="9050" y="27047"/>
                    <a:pt x="9535" y="27047"/>
                  </a:cubicBezTo>
                  <a:cubicBezTo>
                    <a:pt x="10296" y="27047"/>
                    <a:pt x="11127" y="26839"/>
                    <a:pt x="11819" y="26493"/>
                  </a:cubicBezTo>
                  <a:lnTo>
                    <a:pt x="15210" y="24833"/>
                  </a:lnTo>
                  <a:cubicBezTo>
                    <a:pt x="15764" y="24557"/>
                    <a:pt x="16317" y="24142"/>
                    <a:pt x="16733" y="23657"/>
                  </a:cubicBezTo>
                  <a:lnTo>
                    <a:pt x="18255" y="21997"/>
                  </a:lnTo>
                  <a:cubicBezTo>
                    <a:pt x="18255" y="21997"/>
                    <a:pt x="18463" y="21790"/>
                    <a:pt x="18532" y="21651"/>
                  </a:cubicBezTo>
                  <a:lnTo>
                    <a:pt x="19570" y="20268"/>
                  </a:lnTo>
                  <a:lnTo>
                    <a:pt x="19570" y="20268"/>
                  </a:lnTo>
                  <a:cubicBezTo>
                    <a:pt x="20124" y="20545"/>
                    <a:pt x="20816" y="20752"/>
                    <a:pt x="21439" y="20821"/>
                  </a:cubicBezTo>
                  <a:lnTo>
                    <a:pt x="22685" y="20960"/>
                  </a:lnTo>
                  <a:cubicBezTo>
                    <a:pt x="22685" y="20960"/>
                    <a:pt x="23100" y="20960"/>
                    <a:pt x="23308" y="20960"/>
                  </a:cubicBezTo>
                  <a:cubicBezTo>
                    <a:pt x="24761" y="20960"/>
                    <a:pt x="26145" y="20337"/>
                    <a:pt x="27114" y="19299"/>
                  </a:cubicBezTo>
                  <a:lnTo>
                    <a:pt x="29122" y="17155"/>
                  </a:lnTo>
                  <a:cubicBezTo>
                    <a:pt x="29122" y="17155"/>
                    <a:pt x="29537" y="16671"/>
                    <a:pt x="29675" y="16463"/>
                  </a:cubicBezTo>
                  <a:lnTo>
                    <a:pt x="30783" y="14734"/>
                  </a:lnTo>
                  <a:cubicBezTo>
                    <a:pt x="31198" y="14111"/>
                    <a:pt x="31475" y="13351"/>
                    <a:pt x="31544" y="12590"/>
                  </a:cubicBezTo>
                  <a:lnTo>
                    <a:pt x="31682" y="11414"/>
                  </a:lnTo>
                  <a:cubicBezTo>
                    <a:pt x="31821" y="10099"/>
                    <a:pt x="31475" y="8785"/>
                    <a:pt x="30713" y="7678"/>
                  </a:cubicBezTo>
                  <a:lnTo>
                    <a:pt x="29952" y="6571"/>
                  </a:lnTo>
                  <a:cubicBezTo>
                    <a:pt x="29952" y="6571"/>
                    <a:pt x="29398" y="5949"/>
                    <a:pt x="29122" y="5672"/>
                  </a:cubicBezTo>
                  <a:lnTo>
                    <a:pt x="26076" y="3113"/>
                  </a:lnTo>
                  <a:cubicBezTo>
                    <a:pt x="26076" y="3113"/>
                    <a:pt x="25799" y="2905"/>
                    <a:pt x="25730" y="2836"/>
                  </a:cubicBezTo>
                  <a:lnTo>
                    <a:pt x="24207" y="1798"/>
                  </a:lnTo>
                  <a:cubicBezTo>
                    <a:pt x="24207" y="1798"/>
                    <a:pt x="23792" y="1522"/>
                    <a:pt x="23515" y="1383"/>
                  </a:cubicBezTo>
                  <a:lnTo>
                    <a:pt x="21993" y="623"/>
                  </a:lnTo>
                  <a:cubicBezTo>
                    <a:pt x="21439" y="346"/>
                    <a:pt x="20816" y="138"/>
                    <a:pt x="20193" y="138"/>
                  </a:cubicBezTo>
                  <a:lnTo>
                    <a:pt x="18947" y="0"/>
                  </a:lnTo>
                  <a:cubicBezTo>
                    <a:pt x="18947" y="0"/>
                    <a:pt x="18671" y="0"/>
                    <a:pt x="18463" y="0"/>
                  </a:cubicBezTo>
                  <a:lnTo>
                    <a:pt x="1846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5" name="Freeform 3854">
              <a:extLst>
                <a:ext uri="{FF2B5EF4-FFF2-40B4-BE49-F238E27FC236}">
                  <a16:creationId xmlns:a16="http://schemas.microsoft.com/office/drawing/2014/main" id="{A2D52150-6E48-1E73-66B0-5ED794FD3620}"/>
                </a:ext>
              </a:extLst>
            </p:cNvPr>
            <p:cNvSpPr/>
            <p:nvPr/>
          </p:nvSpPr>
          <p:spPr>
            <a:xfrm>
              <a:off x="2204414" y="2197695"/>
              <a:ext cx="40834" cy="14556"/>
            </a:xfrm>
            <a:custGeom>
              <a:avLst/>
              <a:gdLst>
                <a:gd name="connsiteX0" fmla="*/ 22701 w 30660"/>
                <a:gd name="connsiteY0" fmla="*/ 1591 h 10929"/>
                <a:gd name="connsiteX1" fmla="*/ 16680 w 30660"/>
                <a:gd name="connsiteY1" fmla="*/ 277 h 10929"/>
                <a:gd name="connsiteX2" fmla="*/ 8305 w 30660"/>
                <a:gd name="connsiteY2" fmla="*/ 0 h 10929"/>
                <a:gd name="connsiteX3" fmla="*/ 4845 w 30660"/>
                <a:gd name="connsiteY3" fmla="*/ 208 h 10929"/>
                <a:gd name="connsiteX4" fmla="*/ 1800 w 30660"/>
                <a:gd name="connsiteY4" fmla="*/ 968 h 10929"/>
                <a:gd name="connsiteX5" fmla="*/ 138 w 30660"/>
                <a:gd name="connsiteY5" fmla="*/ 2698 h 10929"/>
                <a:gd name="connsiteX6" fmla="*/ 0 w 30660"/>
                <a:gd name="connsiteY6" fmla="*/ 6226 h 10929"/>
                <a:gd name="connsiteX7" fmla="*/ 2076 w 30660"/>
                <a:gd name="connsiteY7" fmla="*/ 8578 h 10929"/>
                <a:gd name="connsiteX8" fmla="*/ 5191 w 30660"/>
                <a:gd name="connsiteY8" fmla="*/ 9961 h 10929"/>
                <a:gd name="connsiteX9" fmla="*/ 8305 w 30660"/>
                <a:gd name="connsiteY9" fmla="*/ 10929 h 10929"/>
                <a:gd name="connsiteX10" fmla="*/ 13911 w 30660"/>
                <a:gd name="connsiteY10" fmla="*/ 10722 h 10929"/>
                <a:gd name="connsiteX11" fmla="*/ 30661 w 30660"/>
                <a:gd name="connsiteY11" fmla="*/ 8716 h 10929"/>
                <a:gd name="connsiteX12" fmla="*/ 27892 w 30660"/>
                <a:gd name="connsiteY12" fmla="*/ 4220 h 10929"/>
                <a:gd name="connsiteX13" fmla="*/ 22701 w 30660"/>
                <a:gd name="connsiteY13" fmla="*/ 1591 h 1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60" h="10929">
                  <a:moveTo>
                    <a:pt x="22701" y="1591"/>
                  </a:moveTo>
                  <a:lnTo>
                    <a:pt x="16680" y="277"/>
                  </a:lnTo>
                  <a:lnTo>
                    <a:pt x="8305" y="0"/>
                  </a:lnTo>
                  <a:lnTo>
                    <a:pt x="4845" y="208"/>
                  </a:lnTo>
                  <a:lnTo>
                    <a:pt x="1800" y="968"/>
                  </a:lnTo>
                  <a:lnTo>
                    <a:pt x="138" y="2698"/>
                  </a:lnTo>
                  <a:lnTo>
                    <a:pt x="0" y="6226"/>
                  </a:lnTo>
                  <a:lnTo>
                    <a:pt x="2076" y="8578"/>
                  </a:lnTo>
                  <a:lnTo>
                    <a:pt x="5191" y="9961"/>
                  </a:lnTo>
                  <a:lnTo>
                    <a:pt x="8305" y="10929"/>
                  </a:lnTo>
                  <a:lnTo>
                    <a:pt x="13911" y="10722"/>
                  </a:lnTo>
                  <a:lnTo>
                    <a:pt x="30661" y="8716"/>
                  </a:lnTo>
                  <a:lnTo>
                    <a:pt x="27892" y="4220"/>
                  </a:lnTo>
                  <a:lnTo>
                    <a:pt x="22701" y="1591"/>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6" name="Freeform 3855">
              <a:extLst>
                <a:ext uri="{FF2B5EF4-FFF2-40B4-BE49-F238E27FC236}">
                  <a16:creationId xmlns:a16="http://schemas.microsoft.com/office/drawing/2014/main" id="{2A9FD90B-0BD7-94D2-907B-DE4318B563C2}"/>
                </a:ext>
              </a:extLst>
            </p:cNvPr>
            <p:cNvSpPr/>
            <p:nvPr/>
          </p:nvSpPr>
          <p:spPr>
            <a:xfrm>
              <a:off x="2197500" y="2190786"/>
              <a:ext cx="54703" cy="28466"/>
            </a:xfrm>
            <a:custGeom>
              <a:avLst/>
              <a:gdLst>
                <a:gd name="connsiteX0" fmla="*/ 13496 w 41074"/>
                <a:gd name="connsiteY0" fmla="*/ 5188 h 21374"/>
                <a:gd name="connsiteX1" fmla="*/ 21940 w 41074"/>
                <a:gd name="connsiteY1" fmla="*/ 5465 h 21374"/>
                <a:gd name="connsiteX2" fmla="*/ 27961 w 41074"/>
                <a:gd name="connsiteY2" fmla="*/ 6779 h 21374"/>
                <a:gd name="connsiteX3" fmla="*/ 33083 w 41074"/>
                <a:gd name="connsiteY3" fmla="*/ 9408 h 21374"/>
                <a:gd name="connsiteX4" fmla="*/ 35851 w 41074"/>
                <a:gd name="connsiteY4" fmla="*/ 13904 h 21374"/>
                <a:gd name="connsiteX5" fmla="*/ 19102 w 41074"/>
                <a:gd name="connsiteY5" fmla="*/ 15979 h 21374"/>
                <a:gd name="connsiteX6" fmla="*/ 13496 w 41074"/>
                <a:gd name="connsiteY6" fmla="*/ 16187 h 21374"/>
                <a:gd name="connsiteX7" fmla="*/ 10382 w 41074"/>
                <a:gd name="connsiteY7" fmla="*/ 15218 h 21374"/>
                <a:gd name="connsiteX8" fmla="*/ 7267 w 41074"/>
                <a:gd name="connsiteY8" fmla="*/ 13766 h 21374"/>
                <a:gd name="connsiteX9" fmla="*/ 5191 w 41074"/>
                <a:gd name="connsiteY9" fmla="*/ 11414 h 21374"/>
                <a:gd name="connsiteX10" fmla="*/ 5329 w 41074"/>
                <a:gd name="connsiteY10" fmla="*/ 7955 h 21374"/>
                <a:gd name="connsiteX11" fmla="*/ 7060 w 41074"/>
                <a:gd name="connsiteY11" fmla="*/ 6226 h 21374"/>
                <a:gd name="connsiteX12" fmla="*/ 10105 w 41074"/>
                <a:gd name="connsiteY12" fmla="*/ 5465 h 21374"/>
                <a:gd name="connsiteX13" fmla="*/ 13496 w 41074"/>
                <a:gd name="connsiteY13" fmla="*/ 5257 h 21374"/>
                <a:gd name="connsiteX14" fmla="*/ 13496 w 41074"/>
                <a:gd name="connsiteY14" fmla="*/ 69 h 21374"/>
                <a:gd name="connsiteX15" fmla="*/ 13150 w 41074"/>
                <a:gd name="connsiteY15" fmla="*/ 69 h 21374"/>
                <a:gd name="connsiteX16" fmla="*/ 9759 w 41074"/>
                <a:gd name="connsiteY16" fmla="*/ 277 h 21374"/>
                <a:gd name="connsiteX17" fmla="*/ 8790 w 41074"/>
                <a:gd name="connsiteY17" fmla="*/ 415 h 21374"/>
                <a:gd name="connsiteX18" fmla="*/ 5745 w 41074"/>
                <a:gd name="connsiteY18" fmla="*/ 1176 h 21374"/>
                <a:gd name="connsiteX19" fmla="*/ 3391 w 41074"/>
                <a:gd name="connsiteY19" fmla="*/ 2559 h 21374"/>
                <a:gd name="connsiteX20" fmla="*/ 1661 w 41074"/>
                <a:gd name="connsiteY20" fmla="*/ 4289 h 21374"/>
                <a:gd name="connsiteX21" fmla="*/ 138 w 41074"/>
                <a:gd name="connsiteY21" fmla="*/ 7817 h 21374"/>
                <a:gd name="connsiteX22" fmla="*/ 0 w 41074"/>
                <a:gd name="connsiteY22" fmla="*/ 11275 h 21374"/>
                <a:gd name="connsiteX23" fmla="*/ 1315 w 41074"/>
                <a:gd name="connsiteY23" fmla="*/ 14872 h 21374"/>
                <a:gd name="connsiteX24" fmla="*/ 3391 w 41074"/>
                <a:gd name="connsiteY24" fmla="*/ 17224 h 21374"/>
                <a:gd name="connsiteX25" fmla="*/ 5122 w 41074"/>
                <a:gd name="connsiteY25" fmla="*/ 18538 h 21374"/>
                <a:gd name="connsiteX26" fmla="*/ 8236 w 41074"/>
                <a:gd name="connsiteY26" fmla="*/ 19991 h 21374"/>
                <a:gd name="connsiteX27" fmla="*/ 8859 w 41074"/>
                <a:gd name="connsiteY27" fmla="*/ 20199 h 21374"/>
                <a:gd name="connsiteX28" fmla="*/ 11974 w 41074"/>
                <a:gd name="connsiteY28" fmla="*/ 21167 h 21374"/>
                <a:gd name="connsiteX29" fmla="*/ 13496 w 41074"/>
                <a:gd name="connsiteY29" fmla="*/ 21375 h 21374"/>
                <a:gd name="connsiteX30" fmla="*/ 13704 w 41074"/>
                <a:gd name="connsiteY30" fmla="*/ 21375 h 21374"/>
                <a:gd name="connsiteX31" fmla="*/ 19310 w 41074"/>
                <a:gd name="connsiteY31" fmla="*/ 21167 h 21374"/>
                <a:gd name="connsiteX32" fmla="*/ 19725 w 41074"/>
                <a:gd name="connsiteY32" fmla="*/ 21167 h 21374"/>
                <a:gd name="connsiteX33" fmla="*/ 36474 w 41074"/>
                <a:gd name="connsiteY33" fmla="*/ 19092 h 21374"/>
                <a:gd name="connsiteX34" fmla="*/ 40558 w 41074"/>
                <a:gd name="connsiteY34" fmla="*/ 16187 h 21374"/>
                <a:gd name="connsiteX35" fmla="*/ 40281 w 41074"/>
                <a:gd name="connsiteY35" fmla="*/ 11206 h 21374"/>
                <a:gd name="connsiteX36" fmla="*/ 37512 w 41074"/>
                <a:gd name="connsiteY36" fmla="*/ 6710 h 21374"/>
                <a:gd name="connsiteX37" fmla="*/ 35505 w 41074"/>
                <a:gd name="connsiteY37" fmla="*/ 4842 h 21374"/>
                <a:gd name="connsiteX38" fmla="*/ 30384 w 41074"/>
                <a:gd name="connsiteY38" fmla="*/ 2214 h 21374"/>
                <a:gd name="connsiteX39" fmla="*/ 29069 w 41074"/>
                <a:gd name="connsiteY39" fmla="*/ 1729 h 21374"/>
                <a:gd name="connsiteX40" fmla="*/ 23047 w 41074"/>
                <a:gd name="connsiteY40" fmla="*/ 415 h 21374"/>
                <a:gd name="connsiteX41" fmla="*/ 22148 w 41074"/>
                <a:gd name="connsiteY41" fmla="*/ 277 h 21374"/>
                <a:gd name="connsiteX42" fmla="*/ 13704 w 41074"/>
                <a:gd name="connsiteY42" fmla="*/ 0 h 21374"/>
                <a:gd name="connsiteX43" fmla="*/ 13496 w 41074"/>
                <a:gd name="connsiteY43" fmla="*/ 0 h 21374"/>
                <a:gd name="connsiteX44" fmla="*/ 13496 w 41074"/>
                <a:gd name="connsiteY44" fmla="*/ 0 h 2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1074" h="21374">
                  <a:moveTo>
                    <a:pt x="13496" y="5188"/>
                  </a:moveTo>
                  <a:lnTo>
                    <a:pt x="21940" y="5465"/>
                  </a:lnTo>
                  <a:lnTo>
                    <a:pt x="27961" y="6779"/>
                  </a:lnTo>
                  <a:lnTo>
                    <a:pt x="33083" y="9408"/>
                  </a:lnTo>
                  <a:lnTo>
                    <a:pt x="35851" y="13904"/>
                  </a:lnTo>
                  <a:lnTo>
                    <a:pt x="19102" y="15979"/>
                  </a:lnTo>
                  <a:lnTo>
                    <a:pt x="13496" y="16187"/>
                  </a:lnTo>
                  <a:lnTo>
                    <a:pt x="10382" y="15218"/>
                  </a:lnTo>
                  <a:lnTo>
                    <a:pt x="7267" y="13766"/>
                  </a:lnTo>
                  <a:lnTo>
                    <a:pt x="5191" y="11414"/>
                  </a:lnTo>
                  <a:lnTo>
                    <a:pt x="5329" y="7955"/>
                  </a:lnTo>
                  <a:lnTo>
                    <a:pt x="7060" y="6226"/>
                  </a:lnTo>
                  <a:lnTo>
                    <a:pt x="10105" y="5465"/>
                  </a:lnTo>
                  <a:lnTo>
                    <a:pt x="13496" y="5257"/>
                  </a:lnTo>
                  <a:moveTo>
                    <a:pt x="13496" y="69"/>
                  </a:moveTo>
                  <a:cubicBezTo>
                    <a:pt x="13496" y="69"/>
                    <a:pt x="13289" y="69"/>
                    <a:pt x="13150" y="69"/>
                  </a:cubicBezTo>
                  <a:lnTo>
                    <a:pt x="9759" y="277"/>
                  </a:lnTo>
                  <a:cubicBezTo>
                    <a:pt x="9759" y="277"/>
                    <a:pt x="9067" y="346"/>
                    <a:pt x="8790" y="415"/>
                  </a:cubicBezTo>
                  <a:lnTo>
                    <a:pt x="5745" y="1176"/>
                  </a:lnTo>
                  <a:cubicBezTo>
                    <a:pt x="4845" y="1383"/>
                    <a:pt x="4014" y="1868"/>
                    <a:pt x="3391" y="2559"/>
                  </a:cubicBezTo>
                  <a:lnTo>
                    <a:pt x="1661" y="4289"/>
                  </a:lnTo>
                  <a:cubicBezTo>
                    <a:pt x="761" y="5188"/>
                    <a:pt x="208" y="6502"/>
                    <a:pt x="138" y="7817"/>
                  </a:cubicBezTo>
                  <a:lnTo>
                    <a:pt x="0" y="11275"/>
                  </a:lnTo>
                  <a:cubicBezTo>
                    <a:pt x="0" y="12590"/>
                    <a:pt x="415" y="13835"/>
                    <a:pt x="1315" y="14872"/>
                  </a:cubicBezTo>
                  <a:lnTo>
                    <a:pt x="3391" y="17224"/>
                  </a:lnTo>
                  <a:cubicBezTo>
                    <a:pt x="3876" y="17778"/>
                    <a:pt x="4430" y="18193"/>
                    <a:pt x="5122" y="18538"/>
                  </a:cubicBezTo>
                  <a:lnTo>
                    <a:pt x="8236" y="19991"/>
                  </a:lnTo>
                  <a:cubicBezTo>
                    <a:pt x="8236" y="19991"/>
                    <a:pt x="8651" y="20130"/>
                    <a:pt x="8859" y="20199"/>
                  </a:cubicBezTo>
                  <a:lnTo>
                    <a:pt x="11974" y="21167"/>
                  </a:lnTo>
                  <a:cubicBezTo>
                    <a:pt x="12458" y="21305"/>
                    <a:pt x="13012" y="21375"/>
                    <a:pt x="13496" y="21375"/>
                  </a:cubicBezTo>
                  <a:cubicBezTo>
                    <a:pt x="13496" y="21375"/>
                    <a:pt x="13635" y="21375"/>
                    <a:pt x="13704" y="21375"/>
                  </a:cubicBezTo>
                  <a:lnTo>
                    <a:pt x="19310" y="21167"/>
                  </a:lnTo>
                  <a:cubicBezTo>
                    <a:pt x="19310" y="21167"/>
                    <a:pt x="19587" y="21167"/>
                    <a:pt x="19725" y="21167"/>
                  </a:cubicBezTo>
                  <a:lnTo>
                    <a:pt x="36474" y="19092"/>
                  </a:lnTo>
                  <a:cubicBezTo>
                    <a:pt x="38205" y="18884"/>
                    <a:pt x="39727" y="17778"/>
                    <a:pt x="40558" y="16187"/>
                  </a:cubicBezTo>
                  <a:cubicBezTo>
                    <a:pt x="41319" y="14596"/>
                    <a:pt x="41250" y="12728"/>
                    <a:pt x="40281" y="11206"/>
                  </a:cubicBezTo>
                  <a:lnTo>
                    <a:pt x="37512" y="6710"/>
                  </a:lnTo>
                  <a:cubicBezTo>
                    <a:pt x="37028" y="5949"/>
                    <a:pt x="36336" y="5257"/>
                    <a:pt x="35505" y="4842"/>
                  </a:cubicBezTo>
                  <a:lnTo>
                    <a:pt x="30384" y="2214"/>
                  </a:lnTo>
                  <a:cubicBezTo>
                    <a:pt x="29968" y="2006"/>
                    <a:pt x="29553" y="1868"/>
                    <a:pt x="29069" y="1729"/>
                  </a:cubicBezTo>
                  <a:lnTo>
                    <a:pt x="23047" y="415"/>
                  </a:lnTo>
                  <a:cubicBezTo>
                    <a:pt x="23047" y="415"/>
                    <a:pt x="22424" y="346"/>
                    <a:pt x="22148" y="277"/>
                  </a:cubicBezTo>
                  <a:lnTo>
                    <a:pt x="13704" y="0"/>
                  </a:lnTo>
                  <a:cubicBezTo>
                    <a:pt x="13704" y="0"/>
                    <a:pt x="13565" y="0"/>
                    <a:pt x="13496" y="0"/>
                  </a:cubicBezTo>
                  <a:lnTo>
                    <a:pt x="13496"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7" name="Freeform 3856">
              <a:extLst>
                <a:ext uri="{FF2B5EF4-FFF2-40B4-BE49-F238E27FC236}">
                  <a16:creationId xmlns:a16="http://schemas.microsoft.com/office/drawing/2014/main" id="{EFAF8E08-18DC-3338-5C98-162F05DADE8F}"/>
                </a:ext>
              </a:extLst>
            </p:cNvPr>
            <p:cNvSpPr/>
            <p:nvPr/>
          </p:nvSpPr>
          <p:spPr>
            <a:xfrm>
              <a:off x="2228380" y="2254906"/>
              <a:ext cx="37147" cy="10593"/>
            </a:xfrm>
            <a:custGeom>
              <a:avLst/>
              <a:gdLst>
                <a:gd name="connsiteX0" fmla="*/ 6575 w 27892"/>
                <a:gd name="connsiteY0" fmla="*/ 4496 h 7954"/>
                <a:gd name="connsiteX1" fmla="*/ 2146 w 27892"/>
                <a:gd name="connsiteY1" fmla="*/ 5396 h 7954"/>
                <a:gd name="connsiteX2" fmla="*/ 0 w 27892"/>
                <a:gd name="connsiteY2" fmla="*/ 6226 h 7954"/>
                <a:gd name="connsiteX3" fmla="*/ 5537 w 27892"/>
                <a:gd name="connsiteY3" fmla="*/ 7955 h 7954"/>
                <a:gd name="connsiteX4" fmla="*/ 13565 w 27892"/>
                <a:gd name="connsiteY4" fmla="*/ 6295 h 7954"/>
                <a:gd name="connsiteX5" fmla="*/ 27892 w 27892"/>
                <a:gd name="connsiteY5" fmla="*/ 899 h 7954"/>
                <a:gd name="connsiteX6" fmla="*/ 24570 w 27892"/>
                <a:gd name="connsiteY6" fmla="*/ 415 h 7954"/>
                <a:gd name="connsiteX7" fmla="*/ 21040 w 27892"/>
                <a:gd name="connsiteY7" fmla="*/ 0 h 7954"/>
                <a:gd name="connsiteX8" fmla="*/ 17510 w 27892"/>
                <a:gd name="connsiteY8" fmla="*/ 69 h 7954"/>
                <a:gd name="connsiteX9" fmla="*/ 14257 w 27892"/>
                <a:gd name="connsiteY9" fmla="*/ 761 h 7954"/>
                <a:gd name="connsiteX10" fmla="*/ 12804 w 27892"/>
                <a:gd name="connsiteY10" fmla="*/ 1453 h 7954"/>
                <a:gd name="connsiteX11" fmla="*/ 10174 w 27892"/>
                <a:gd name="connsiteY11" fmla="*/ 3113 h 7954"/>
                <a:gd name="connsiteX12" fmla="*/ 8721 w 27892"/>
                <a:gd name="connsiteY12" fmla="*/ 3804 h 7954"/>
                <a:gd name="connsiteX13" fmla="*/ 6575 w 27892"/>
                <a:gd name="connsiteY13" fmla="*/ 4496 h 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92" h="7954">
                  <a:moveTo>
                    <a:pt x="6575" y="4496"/>
                  </a:moveTo>
                  <a:lnTo>
                    <a:pt x="2146" y="5396"/>
                  </a:lnTo>
                  <a:lnTo>
                    <a:pt x="0" y="6226"/>
                  </a:lnTo>
                  <a:lnTo>
                    <a:pt x="5537" y="7955"/>
                  </a:lnTo>
                  <a:lnTo>
                    <a:pt x="13565" y="6295"/>
                  </a:lnTo>
                  <a:lnTo>
                    <a:pt x="27892" y="899"/>
                  </a:lnTo>
                  <a:lnTo>
                    <a:pt x="24570" y="415"/>
                  </a:lnTo>
                  <a:lnTo>
                    <a:pt x="21040" y="0"/>
                  </a:lnTo>
                  <a:lnTo>
                    <a:pt x="17510" y="69"/>
                  </a:lnTo>
                  <a:lnTo>
                    <a:pt x="14257" y="761"/>
                  </a:lnTo>
                  <a:lnTo>
                    <a:pt x="12804" y="1453"/>
                  </a:lnTo>
                  <a:lnTo>
                    <a:pt x="10174" y="3113"/>
                  </a:lnTo>
                  <a:lnTo>
                    <a:pt x="8721" y="3804"/>
                  </a:lnTo>
                  <a:lnTo>
                    <a:pt x="6575" y="449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8" name="Freeform 3857">
              <a:extLst>
                <a:ext uri="{FF2B5EF4-FFF2-40B4-BE49-F238E27FC236}">
                  <a16:creationId xmlns:a16="http://schemas.microsoft.com/office/drawing/2014/main" id="{913CB356-3CEC-400B-4A85-AE6AC50B1F31}"/>
                </a:ext>
              </a:extLst>
            </p:cNvPr>
            <p:cNvSpPr/>
            <p:nvPr/>
          </p:nvSpPr>
          <p:spPr>
            <a:xfrm>
              <a:off x="2221462" y="2248089"/>
              <a:ext cx="51024" cy="24320"/>
            </a:xfrm>
            <a:custGeom>
              <a:avLst/>
              <a:gdLst>
                <a:gd name="connsiteX0" fmla="*/ 26234 w 38311"/>
                <a:gd name="connsiteY0" fmla="*/ 5119 h 18261"/>
                <a:gd name="connsiteX1" fmla="*/ 29833 w 38311"/>
                <a:gd name="connsiteY1" fmla="*/ 5465 h 18261"/>
                <a:gd name="connsiteX2" fmla="*/ 33085 w 38311"/>
                <a:gd name="connsiteY2" fmla="*/ 6018 h 18261"/>
                <a:gd name="connsiteX3" fmla="*/ 18759 w 38311"/>
                <a:gd name="connsiteY3" fmla="*/ 11414 h 18261"/>
                <a:gd name="connsiteX4" fmla="*/ 10730 w 38311"/>
                <a:gd name="connsiteY4" fmla="*/ 13005 h 18261"/>
                <a:gd name="connsiteX5" fmla="*/ 5193 w 38311"/>
                <a:gd name="connsiteY5" fmla="*/ 11344 h 18261"/>
                <a:gd name="connsiteX6" fmla="*/ 7339 w 38311"/>
                <a:gd name="connsiteY6" fmla="*/ 10514 h 18261"/>
                <a:gd name="connsiteX7" fmla="*/ 11768 w 38311"/>
                <a:gd name="connsiteY7" fmla="*/ 9546 h 18261"/>
                <a:gd name="connsiteX8" fmla="*/ 13983 w 38311"/>
                <a:gd name="connsiteY8" fmla="*/ 8923 h 18261"/>
                <a:gd name="connsiteX9" fmla="*/ 15367 w 38311"/>
                <a:gd name="connsiteY9" fmla="*/ 8232 h 18261"/>
                <a:gd name="connsiteX10" fmla="*/ 17998 w 38311"/>
                <a:gd name="connsiteY10" fmla="*/ 6571 h 18261"/>
                <a:gd name="connsiteX11" fmla="*/ 19451 w 38311"/>
                <a:gd name="connsiteY11" fmla="*/ 5880 h 18261"/>
                <a:gd name="connsiteX12" fmla="*/ 22704 w 38311"/>
                <a:gd name="connsiteY12" fmla="*/ 5257 h 18261"/>
                <a:gd name="connsiteX13" fmla="*/ 26234 w 38311"/>
                <a:gd name="connsiteY13" fmla="*/ 5257 h 18261"/>
                <a:gd name="connsiteX14" fmla="*/ 26234 w 38311"/>
                <a:gd name="connsiteY14" fmla="*/ 0 h 18261"/>
                <a:gd name="connsiteX15" fmla="*/ 26095 w 38311"/>
                <a:gd name="connsiteY15" fmla="*/ 0 h 18261"/>
                <a:gd name="connsiteX16" fmla="*/ 22565 w 38311"/>
                <a:gd name="connsiteY16" fmla="*/ 0 h 18261"/>
                <a:gd name="connsiteX17" fmla="*/ 21666 w 38311"/>
                <a:gd name="connsiteY17" fmla="*/ 138 h 18261"/>
                <a:gd name="connsiteX18" fmla="*/ 18413 w 38311"/>
                <a:gd name="connsiteY18" fmla="*/ 761 h 18261"/>
                <a:gd name="connsiteX19" fmla="*/ 17236 w 38311"/>
                <a:gd name="connsiteY19" fmla="*/ 1176 h 18261"/>
                <a:gd name="connsiteX20" fmla="*/ 15783 w 38311"/>
                <a:gd name="connsiteY20" fmla="*/ 1868 h 18261"/>
                <a:gd name="connsiteX21" fmla="*/ 15229 w 38311"/>
                <a:gd name="connsiteY21" fmla="*/ 2144 h 18261"/>
                <a:gd name="connsiteX22" fmla="*/ 12737 w 38311"/>
                <a:gd name="connsiteY22" fmla="*/ 3735 h 18261"/>
                <a:gd name="connsiteX23" fmla="*/ 11976 w 38311"/>
                <a:gd name="connsiteY23" fmla="*/ 4150 h 18261"/>
                <a:gd name="connsiteX24" fmla="*/ 10453 w 38311"/>
                <a:gd name="connsiteY24" fmla="*/ 4635 h 18261"/>
                <a:gd name="connsiteX25" fmla="*/ 6232 w 38311"/>
                <a:gd name="connsiteY25" fmla="*/ 5534 h 18261"/>
                <a:gd name="connsiteX26" fmla="*/ 5470 w 38311"/>
                <a:gd name="connsiteY26" fmla="*/ 5741 h 18261"/>
                <a:gd name="connsiteX27" fmla="*/ 3325 w 38311"/>
                <a:gd name="connsiteY27" fmla="*/ 6571 h 18261"/>
                <a:gd name="connsiteX28" fmla="*/ 3 w 38311"/>
                <a:gd name="connsiteY28" fmla="*/ 11621 h 18261"/>
                <a:gd name="connsiteX29" fmla="*/ 3671 w 38311"/>
                <a:gd name="connsiteY29" fmla="*/ 16394 h 18261"/>
                <a:gd name="connsiteX30" fmla="*/ 9208 w 38311"/>
                <a:gd name="connsiteY30" fmla="*/ 18054 h 18261"/>
                <a:gd name="connsiteX31" fmla="*/ 10730 w 38311"/>
                <a:gd name="connsiteY31" fmla="*/ 18262 h 18261"/>
                <a:gd name="connsiteX32" fmla="*/ 11768 w 38311"/>
                <a:gd name="connsiteY32" fmla="*/ 18193 h 18261"/>
                <a:gd name="connsiteX33" fmla="*/ 19797 w 38311"/>
                <a:gd name="connsiteY33" fmla="*/ 16602 h 18261"/>
                <a:gd name="connsiteX34" fmla="*/ 20627 w 38311"/>
                <a:gd name="connsiteY34" fmla="*/ 16394 h 18261"/>
                <a:gd name="connsiteX35" fmla="*/ 34954 w 38311"/>
                <a:gd name="connsiteY35" fmla="*/ 10999 h 18261"/>
                <a:gd name="connsiteX36" fmla="*/ 38276 w 38311"/>
                <a:gd name="connsiteY36" fmla="*/ 5603 h 18261"/>
                <a:gd name="connsiteX37" fmla="*/ 33985 w 38311"/>
                <a:gd name="connsiteY37" fmla="*/ 968 h 18261"/>
                <a:gd name="connsiteX38" fmla="*/ 30732 w 38311"/>
                <a:gd name="connsiteY38" fmla="*/ 415 h 18261"/>
                <a:gd name="connsiteX39" fmla="*/ 26857 w 38311"/>
                <a:gd name="connsiteY39" fmla="*/ 0 h 18261"/>
                <a:gd name="connsiteX40" fmla="*/ 26303 w 38311"/>
                <a:gd name="connsiteY40" fmla="*/ 0 h 18261"/>
                <a:gd name="connsiteX41" fmla="*/ 26303 w 38311"/>
                <a:gd name="connsiteY41" fmla="*/ 0 h 1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311" h="18261">
                  <a:moveTo>
                    <a:pt x="26234" y="5119"/>
                  </a:moveTo>
                  <a:lnTo>
                    <a:pt x="29833" y="5465"/>
                  </a:lnTo>
                  <a:lnTo>
                    <a:pt x="33085" y="6018"/>
                  </a:lnTo>
                  <a:lnTo>
                    <a:pt x="18759" y="11414"/>
                  </a:lnTo>
                  <a:lnTo>
                    <a:pt x="10730" y="13005"/>
                  </a:lnTo>
                  <a:lnTo>
                    <a:pt x="5193" y="11344"/>
                  </a:lnTo>
                  <a:lnTo>
                    <a:pt x="7339" y="10514"/>
                  </a:lnTo>
                  <a:lnTo>
                    <a:pt x="11768" y="9546"/>
                  </a:lnTo>
                  <a:lnTo>
                    <a:pt x="13983" y="8923"/>
                  </a:lnTo>
                  <a:lnTo>
                    <a:pt x="15367" y="8232"/>
                  </a:lnTo>
                  <a:lnTo>
                    <a:pt x="17998" y="6571"/>
                  </a:lnTo>
                  <a:lnTo>
                    <a:pt x="19451" y="5880"/>
                  </a:lnTo>
                  <a:lnTo>
                    <a:pt x="22704" y="5257"/>
                  </a:lnTo>
                  <a:lnTo>
                    <a:pt x="26234" y="5257"/>
                  </a:lnTo>
                  <a:moveTo>
                    <a:pt x="26234" y="0"/>
                  </a:moveTo>
                  <a:cubicBezTo>
                    <a:pt x="26234" y="0"/>
                    <a:pt x="26164" y="0"/>
                    <a:pt x="26095" y="0"/>
                  </a:cubicBezTo>
                  <a:lnTo>
                    <a:pt x="22565" y="0"/>
                  </a:lnTo>
                  <a:cubicBezTo>
                    <a:pt x="22565" y="0"/>
                    <a:pt x="21942" y="138"/>
                    <a:pt x="21666" y="138"/>
                  </a:cubicBezTo>
                  <a:lnTo>
                    <a:pt x="18413" y="761"/>
                  </a:lnTo>
                  <a:cubicBezTo>
                    <a:pt x="17998" y="830"/>
                    <a:pt x="17582" y="968"/>
                    <a:pt x="17236" y="1176"/>
                  </a:cubicBezTo>
                  <a:lnTo>
                    <a:pt x="15783" y="1868"/>
                  </a:lnTo>
                  <a:cubicBezTo>
                    <a:pt x="15783" y="1868"/>
                    <a:pt x="15437" y="2075"/>
                    <a:pt x="15229" y="2144"/>
                  </a:cubicBezTo>
                  <a:lnTo>
                    <a:pt x="12737" y="3735"/>
                  </a:lnTo>
                  <a:lnTo>
                    <a:pt x="11976" y="4150"/>
                  </a:lnTo>
                  <a:lnTo>
                    <a:pt x="10453" y="4635"/>
                  </a:lnTo>
                  <a:lnTo>
                    <a:pt x="6232" y="5534"/>
                  </a:lnTo>
                  <a:cubicBezTo>
                    <a:pt x="6232" y="5534"/>
                    <a:pt x="5678" y="5672"/>
                    <a:pt x="5470" y="5741"/>
                  </a:cubicBezTo>
                  <a:lnTo>
                    <a:pt x="3325" y="6571"/>
                  </a:lnTo>
                  <a:cubicBezTo>
                    <a:pt x="1248" y="7332"/>
                    <a:pt x="-67" y="9408"/>
                    <a:pt x="3" y="11621"/>
                  </a:cubicBezTo>
                  <a:cubicBezTo>
                    <a:pt x="72" y="13835"/>
                    <a:pt x="1525" y="15772"/>
                    <a:pt x="3671" y="16394"/>
                  </a:cubicBezTo>
                  <a:lnTo>
                    <a:pt x="9208" y="18054"/>
                  </a:lnTo>
                  <a:cubicBezTo>
                    <a:pt x="9692" y="18193"/>
                    <a:pt x="10246" y="18262"/>
                    <a:pt x="10730" y="18262"/>
                  </a:cubicBezTo>
                  <a:cubicBezTo>
                    <a:pt x="11076" y="18262"/>
                    <a:pt x="11422" y="18262"/>
                    <a:pt x="11768" y="18193"/>
                  </a:cubicBezTo>
                  <a:lnTo>
                    <a:pt x="19797" y="16602"/>
                  </a:lnTo>
                  <a:cubicBezTo>
                    <a:pt x="19797" y="16602"/>
                    <a:pt x="20351" y="16463"/>
                    <a:pt x="20627" y="16394"/>
                  </a:cubicBezTo>
                  <a:lnTo>
                    <a:pt x="34954" y="10999"/>
                  </a:lnTo>
                  <a:cubicBezTo>
                    <a:pt x="37169" y="10169"/>
                    <a:pt x="38553" y="7955"/>
                    <a:pt x="38276" y="5603"/>
                  </a:cubicBezTo>
                  <a:cubicBezTo>
                    <a:pt x="38069" y="3251"/>
                    <a:pt x="36269" y="1383"/>
                    <a:pt x="33985" y="968"/>
                  </a:cubicBezTo>
                  <a:lnTo>
                    <a:pt x="30732" y="415"/>
                  </a:lnTo>
                  <a:lnTo>
                    <a:pt x="26857" y="0"/>
                  </a:lnTo>
                  <a:cubicBezTo>
                    <a:pt x="26857" y="0"/>
                    <a:pt x="26510" y="0"/>
                    <a:pt x="26303" y="0"/>
                  </a:cubicBezTo>
                  <a:lnTo>
                    <a:pt x="26303"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59" name="Freeform 3858">
              <a:extLst>
                <a:ext uri="{FF2B5EF4-FFF2-40B4-BE49-F238E27FC236}">
                  <a16:creationId xmlns:a16="http://schemas.microsoft.com/office/drawing/2014/main" id="{A6E64E19-E412-0DC8-6787-5E4D5A4C15DA}"/>
                </a:ext>
              </a:extLst>
            </p:cNvPr>
            <p:cNvSpPr/>
            <p:nvPr/>
          </p:nvSpPr>
          <p:spPr>
            <a:xfrm>
              <a:off x="2139151" y="2345467"/>
              <a:ext cx="32261" cy="30033"/>
            </a:xfrm>
            <a:custGeom>
              <a:avLst/>
              <a:gdLst>
                <a:gd name="connsiteX0" fmla="*/ 1869 w 24223"/>
                <a:gd name="connsiteY0" fmla="*/ 8716 h 22550"/>
                <a:gd name="connsiteX1" fmla="*/ 208 w 24223"/>
                <a:gd name="connsiteY1" fmla="*/ 12659 h 22550"/>
                <a:gd name="connsiteX2" fmla="*/ 0 w 24223"/>
                <a:gd name="connsiteY2" fmla="*/ 16256 h 22550"/>
                <a:gd name="connsiteX3" fmla="*/ 2215 w 24223"/>
                <a:gd name="connsiteY3" fmla="*/ 19438 h 22550"/>
                <a:gd name="connsiteX4" fmla="*/ 6921 w 24223"/>
                <a:gd name="connsiteY4" fmla="*/ 21790 h 22550"/>
                <a:gd name="connsiteX5" fmla="*/ 12320 w 24223"/>
                <a:gd name="connsiteY5" fmla="*/ 22551 h 22550"/>
                <a:gd name="connsiteX6" fmla="*/ 17718 w 24223"/>
                <a:gd name="connsiteY6" fmla="*/ 21720 h 22550"/>
                <a:gd name="connsiteX7" fmla="*/ 22355 w 24223"/>
                <a:gd name="connsiteY7" fmla="*/ 19092 h 22550"/>
                <a:gd name="connsiteX8" fmla="*/ 24224 w 24223"/>
                <a:gd name="connsiteY8" fmla="*/ 15841 h 22550"/>
                <a:gd name="connsiteX9" fmla="*/ 24224 w 24223"/>
                <a:gd name="connsiteY9" fmla="*/ 12036 h 22550"/>
                <a:gd name="connsiteX10" fmla="*/ 23047 w 24223"/>
                <a:gd name="connsiteY10" fmla="*/ 8093 h 22550"/>
                <a:gd name="connsiteX11" fmla="*/ 21248 w 24223"/>
                <a:gd name="connsiteY11" fmla="*/ 4635 h 22550"/>
                <a:gd name="connsiteX12" fmla="*/ 17303 w 24223"/>
                <a:gd name="connsiteY12" fmla="*/ 830 h 22550"/>
                <a:gd name="connsiteX13" fmla="*/ 12735 w 24223"/>
                <a:gd name="connsiteY13" fmla="*/ 0 h 22550"/>
                <a:gd name="connsiteX14" fmla="*/ 8029 w 24223"/>
                <a:gd name="connsiteY14" fmla="*/ 1591 h 22550"/>
                <a:gd name="connsiteX15" fmla="*/ 3945 w 24223"/>
                <a:gd name="connsiteY15" fmla="*/ 4773 h 22550"/>
                <a:gd name="connsiteX16" fmla="*/ 1869 w 24223"/>
                <a:gd name="connsiteY16" fmla="*/ 8716 h 2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223" h="22550">
                  <a:moveTo>
                    <a:pt x="1869" y="8716"/>
                  </a:moveTo>
                  <a:lnTo>
                    <a:pt x="208" y="12659"/>
                  </a:lnTo>
                  <a:lnTo>
                    <a:pt x="0" y="16256"/>
                  </a:lnTo>
                  <a:lnTo>
                    <a:pt x="2215" y="19438"/>
                  </a:lnTo>
                  <a:lnTo>
                    <a:pt x="6921" y="21790"/>
                  </a:lnTo>
                  <a:lnTo>
                    <a:pt x="12320" y="22551"/>
                  </a:lnTo>
                  <a:lnTo>
                    <a:pt x="17718" y="21720"/>
                  </a:lnTo>
                  <a:lnTo>
                    <a:pt x="22355" y="19092"/>
                  </a:lnTo>
                  <a:lnTo>
                    <a:pt x="24224" y="15841"/>
                  </a:lnTo>
                  <a:lnTo>
                    <a:pt x="24224" y="12036"/>
                  </a:lnTo>
                  <a:lnTo>
                    <a:pt x="23047" y="8093"/>
                  </a:lnTo>
                  <a:lnTo>
                    <a:pt x="21248" y="4635"/>
                  </a:lnTo>
                  <a:lnTo>
                    <a:pt x="17303" y="830"/>
                  </a:lnTo>
                  <a:lnTo>
                    <a:pt x="12735" y="0"/>
                  </a:lnTo>
                  <a:lnTo>
                    <a:pt x="8029" y="1591"/>
                  </a:lnTo>
                  <a:lnTo>
                    <a:pt x="3945" y="4773"/>
                  </a:lnTo>
                  <a:lnTo>
                    <a:pt x="1869" y="8716"/>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0" name="Freeform 3859">
              <a:extLst>
                <a:ext uri="{FF2B5EF4-FFF2-40B4-BE49-F238E27FC236}">
                  <a16:creationId xmlns:a16="http://schemas.microsoft.com/office/drawing/2014/main" id="{E7FEDD7B-1E2F-4BA4-88DF-1D331900C4E2}"/>
                </a:ext>
              </a:extLst>
            </p:cNvPr>
            <p:cNvSpPr/>
            <p:nvPr/>
          </p:nvSpPr>
          <p:spPr>
            <a:xfrm>
              <a:off x="2132146" y="2338465"/>
              <a:ext cx="46180" cy="43760"/>
            </a:xfrm>
            <a:custGeom>
              <a:avLst/>
              <a:gdLst>
                <a:gd name="connsiteX0" fmla="*/ 17995 w 34674"/>
                <a:gd name="connsiteY0" fmla="*/ 5257 h 32857"/>
                <a:gd name="connsiteX1" fmla="*/ 22632 w 34674"/>
                <a:gd name="connsiteY1" fmla="*/ 6018 h 32857"/>
                <a:gd name="connsiteX2" fmla="*/ 26577 w 34674"/>
                <a:gd name="connsiteY2" fmla="*/ 9823 h 32857"/>
                <a:gd name="connsiteX3" fmla="*/ 28377 w 34674"/>
                <a:gd name="connsiteY3" fmla="*/ 13281 h 32857"/>
                <a:gd name="connsiteX4" fmla="*/ 29553 w 34674"/>
                <a:gd name="connsiteY4" fmla="*/ 17224 h 32857"/>
                <a:gd name="connsiteX5" fmla="*/ 29553 w 34674"/>
                <a:gd name="connsiteY5" fmla="*/ 21098 h 32857"/>
                <a:gd name="connsiteX6" fmla="*/ 27684 w 34674"/>
                <a:gd name="connsiteY6" fmla="*/ 24280 h 32857"/>
                <a:gd name="connsiteX7" fmla="*/ 23047 w 34674"/>
                <a:gd name="connsiteY7" fmla="*/ 26908 h 32857"/>
                <a:gd name="connsiteX8" fmla="*/ 17649 w 34674"/>
                <a:gd name="connsiteY8" fmla="*/ 27739 h 32857"/>
                <a:gd name="connsiteX9" fmla="*/ 12181 w 34674"/>
                <a:gd name="connsiteY9" fmla="*/ 26978 h 32857"/>
                <a:gd name="connsiteX10" fmla="*/ 7475 w 34674"/>
                <a:gd name="connsiteY10" fmla="*/ 24626 h 32857"/>
                <a:gd name="connsiteX11" fmla="*/ 5260 w 34674"/>
                <a:gd name="connsiteY11" fmla="*/ 21444 h 32857"/>
                <a:gd name="connsiteX12" fmla="*/ 5468 w 34674"/>
                <a:gd name="connsiteY12" fmla="*/ 17778 h 32857"/>
                <a:gd name="connsiteX13" fmla="*/ 7129 w 34674"/>
                <a:gd name="connsiteY13" fmla="*/ 13835 h 32857"/>
                <a:gd name="connsiteX14" fmla="*/ 9274 w 34674"/>
                <a:gd name="connsiteY14" fmla="*/ 9892 h 32857"/>
                <a:gd name="connsiteX15" fmla="*/ 13358 w 34674"/>
                <a:gd name="connsiteY15" fmla="*/ 6710 h 32857"/>
                <a:gd name="connsiteX16" fmla="*/ 18064 w 34674"/>
                <a:gd name="connsiteY16" fmla="*/ 5188 h 32857"/>
                <a:gd name="connsiteX17" fmla="*/ 18064 w 34674"/>
                <a:gd name="connsiteY17" fmla="*/ 0 h 32857"/>
                <a:gd name="connsiteX18" fmla="*/ 16403 w 34674"/>
                <a:gd name="connsiteY18" fmla="*/ 277 h 32857"/>
                <a:gd name="connsiteX19" fmla="*/ 11697 w 34674"/>
                <a:gd name="connsiteY19" fmla="*/ 1798 h 32857"/>
                <a:gd name="connsiteX20" fmla="*/ 10105 w 34674"/>
                <a:gd name="connsiteY20" fmla="*/ 2629 h 32857"/>
                <a:gd name="connsiteX21" fmla="*/ 6021 w 34674"/>
                <a:gd name="connsiteY21" fmla="*/ 5811 h 32857"/>
                <a:gd name="connsiteX22" fmla="*/ 4637 w 34674"/>
                <a:gd name="connsiteY22" fmla="*/ 7471 h 32857"/>
                <a:gd name="connsiteX23" fmla="*/ 2492 w 34674"/>
                <a:gd name="connsiteY23" fmla="*/ 11414 h 32857"/>
                <a:gd name="connsiteX24" fmla="*/ 2284 w 34674"/>
                <a:gd name="connsiteY24" fmla="*/ 11829 h 32857"/>
                <a:gd name="connsiteX25" fmla="*/ 623 w 34674"/>
                <a:gd name="connsiteY25" fmla="*/ 15772 h 32857"/>
                <a:gd name="connsiteX26" fmla="*/ 208 w 34674"/>
                <a:gd name="connsiteY26" fmla="*/ 17501 h 32857"/>
                <a:gd name="connsiteX27" fmla="*/ 0 w 34674"/>
                <a:gd name="connsiteY27" fmla="*/ 21167 h 32857"/>
                <a:gd name="connsiteX28" fmla="*/ 969 w 34674"/>
                <a:gd name="connsiteY28" fmla="*/ 24418 h 32857"/>
                <a:gd name="connsiteX29" fmla="*/ 3184 w 34674"/>
                <a:gd name="connsiteY29" fmla="*/ 27600 h 32857"/>
                <a:gd name="connsiteX30" fmla="*/ 5122 w 34674"/>
                <a:gd name="connsiteY30" fmla="*/ 29260 h 32857"/>
                <a:gd name="connsiteX31" fmla="*/ 9828 w 34674"/>
                <a:gd name="connsiteY31" fmla="*/ 31612 h 32857"/>
                <a:gd name="connsiteX32" fmla="*/ 11420 w 34674"/>
                <a:gd name="connsiteY32" fmla="*/ 32096 h 32857"/>
                <a:gd name="connsiteX33" fmla="*/ 16888 w 34674"/>
                <a:gd name="connsiteY33" fmla="*/ 32857 h 32857"/>
                <a:gd name="connsiteX34" fmla="*/ 17649 w 34674"/>
                <a:gd name="connsiteY34" fmla="*/ 32857 h 32857"/>
                <a:gd name="connsiteX35" fmla="*/ 18410 w 34674"/>
                <a:gd name="connsiteY35" fmla="*/ 32857 h 32857"/>
                <a:gd name="connsiteX36" fmla="*/ 23809 w 34674"/>
                <a:gd name="connsiteY36" fmla="*/ 32027 h 32857"/>
                <a:gd name="connsiteX37" fmla="*/ 25608 w 34674"/>
                <a:gd name="connsiteY37" fmla="*/ 31405 h 32857"/>
                <a:gd name="connsiteX38" fmla="*/ 30245 w 34674"/>
                <a:gd name="connsiteY38" fmla="*/ 28776 h 32857"/>
                <a:gd name="connsiteX39" fmla="*/ 32114 w 34674"/>
                <a:gd name="connsiteY39" fmla="*/ 26908 h 32857"/>
                <a:gd name="connsiteX40" fmla="*/ 33983 w 34674"/>
                <a:gd name="connsiteY40" fmla="*/ 23727 h 32857"/>
                <a:gd name="connsiteX41" fmla="*/ 34675 w 34674"/>
                <a:gd name="connsiteY41" fmla="*/ 21098 h 32857"/>
                <a:gd name="connsiteX42" fmla="*/ 34675 w 34674"/>
                <a:gd name="connsiteY42" fmla="*/ 17224 h 32857"/>
                <a:gd name="connsiteX43" fmla="*/ 34467 w 34674"/>
                <a:gd name="connsiteY43" fmla="*/ 15702 h 32857"/>
                <a:gd name="connsiteX44" fmla="*/ 33290 w 34674"/>
                <a:gd name="connsiteY44" fmla="*/ 11759 h 32857"/>
                <a:gd name="connsiteX45" fmla="*/ 32944 w 34674"/>
                <a:gd name="connsiteY45" fmla="*/ 10860 h 32857"/>
                <a:gd name="connsiteX46" fmla="*/ 31145 w 34674"/>
                <a:gd name="connsiteY46" fmla="*/ 7402 h 32857"/>
                <a:gd name="connsiteX47" fmla="*/ 30176 w 34674"/>
                <a:gd name="connsiteY47" fmla="*/ 6087 h 32857"/>
                <a:gd name="connsiteX48" fmla="*/ 26231 w 34674"/>
                <a:gd name="connsiteY48" fmla="*/ 2283 h 32857"/>
                <a:gd name="connsiteX49" fmla="*/ 23463 w 34674"/>
                <a:gd name="connsiteY49" fmla="*/ 899 h 32857"/>
                <a:gd name="connsiteX50" fmla="*/ 18825 w 34674"/>
                <a:gd name="connsiteY50" fmla="*/ 138 h 32857"/>
                <a:gd name="connsiteX51" fmla="*/ 17926 w 34674"/>
                <a:gd name="connsiteY51" fmla="*/ 69 h 32857"/>
                <a:gd name="connsiteX52" fmla="*/ 17926 w 34674"/>
                <a:gd name="connsiteY52" fmla="*/ 69 h 3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4674" h="32857">
                  <a:moveTo>
                    <a:pt x="17995" y="5257"/>
                  </a:moveTo>
                  <a:lnTo>
                    <a:pt x="22632" y="6018"/>
                  </a:lnTo>
                  <a:lnTo>
                    <a:pt x="26577" y="9823"/>
                  </a:lnTo>
                  <a:lnTo>
                    <a:pt x="28377" y="13281"/>
                  </a:lnTo>
                  <a:lnTo>
                    <a:pt x="29553" y="17224"/>
                  </a:lnTo>
                  <a:lnTo>
                    <a:pt x="29553" y="21098"/>
                  </a:lnTo>
                  <a:lnTo>
                    <a:pt x="27684" y="24280"/>
                  </a:lnTo>
                  <a:lnTo>
                    <a:pt x="23047" y="26908"/>
                  </a:lnTo>
                  <a:lnTo>
                    <a:pt x="17649" y="27739"/>
                  </a:lnTo>
                  <a:lnTo>
                    <a:pt x="12181" y="26978"/>
                  </a:lnTo>
                  <a:lnTo>
                    <a:pt x="7475" y="24626"/>
                  </a:lnTo>
                  <a:lnTo>
                    <a:pt x="5260" y="21444"/>
                  </a:lnTo>
                  <a:lnTo>
                    <a:pt x="5468" y="17778"/>
                  </a:lnTo>
                  <a:lnTo>
                    <a:pt x="7129" y="13835"/>
                  </a:lnTo>
                  <a:lnTo>
                    <a:pt x="9274" y="9892"/>
                  </a:lnTo>
                  <a:lnTo>
                    <a:pt x="13358" y="6710"/>
                  </a:lnTo>
                  <a:lnTo>
                    <a:pt x="18064" y="5188"/>
                  </a:lnTo>
                  <a:moveTo>
                    <a:pt x="18064" y="0"/>
                  </a:moveTo>
                  <a:cubicBezTo>
                    <a:pt x="17510" y="0"/>
                    <a:pt x="16957" y="69"/>
                    <a:pt x="16403" y="277"/>
                  </a:cubicBezTo>
                  <a:lnTo>
                    <a:pt x="11697" y="1798"/>
                  </a:lnTo>
                  <a:cubicBezTo>
                    <a:pt x="11143" y="2006"/>
                    <a:pt x="10589" y="2283"/>
                    <a:pt x="10105" y="2629"/>
                  </a:cubicBezTo>
                  <a:lnTo>
                    <a:pt x="6021" y="5811"/>
                  </a:lnTo>
                  <a:cubicBezTo>
                    <a:pt x="5468" y="6226"/>
                    <a:pt x="4983" y="6848"/>
                    <a:pt x="4637" y="7471"/>
                  </a:cubicBezTo>
                  <a:lnTo>
                    <a:pt x="2492" y="11414"/>
                  </a:lnTo>
                  <a:cubicBezTo>
                    <a:pt x="2492" y="11414"/>
                    <a:pt x="2353" y="11690"/>
                    <a:pt x="2284" y="11829"/>
                  </a:cubicBezTo>
                  <a:lnTo>
                    <a:pt x="623" y="15772"/>
                  </a:lnTo>
                  <a:cubicBezTo>
                    <a:pt x="415" y="16325"/>
                    <a:pt x="277" y="16947"/>
                    <a:pt x="208" y="17501"/>
                  </a:cubicBezTo>
                  <a:lnTo>
                    <a:pt x="0" y="21167"/>
                  </a:lnTo>
                  <a:cubicBezTo>
                    <a:pt x="0" y="22343"/>
                    <a:pt x="277" y="23450"/>
                    <a:pt x="969" y="24418"/>
                  </a:cubicBezTo>
                  <a:lnTo>
                    <a:pt x="3184" y="27600"/>
                  </a:lnTo>
                  <a:cubicBezTo>
                    <a:pt x="3668" y="28292"/>
                    <a:pt x="4360" y="28845"/>
                    <a:pt x="5122" y="29260"/>
                  </a:cubicBezTo>
                  <a:lnTo>
                    <a:pt x="9828" y="31612"/>
                  </a:lnTo>
                  <a:cubicBezTo>
                    <a:pt x="10312" y="31889"/>
                    <a:pt x="10866" y="32027"/>
                    <a:pt x="11420" y="32096"/>
                  </a:cubicBezTo>
                  <a:lnTo>
                    <a:pt x="16888" y="32857"/>
                  </a:lnTo>
                  <a:cubicBezTo>
                    <a:pt x="16888" y="32857"/>
                    <a:pt x="17372" y="32857"/>
                    <a:pt x="17649" y="32857"/>
                  </a:cubicBezTo>
                  <a:cubicBezTo>
                    <a:pt x="17926" y="32857"/>
                    <a:pt x="18203" y="32857"/>
                    <a:pt x="18410" y="32857"/>
                  </a:cubicBezTo>
                  <a:lnTo>
                    <a:pt x="23809" y="32027"/>
                  </a:lnTo>
                  <a:cubicBezTo>
                    <a:pt x="24431" y="31958"/>
                    <a:pt x="25054" y="31681"/>
                    <a:pt x="25608" y="31405"/>
                  </a:cubicBezTo>
                  <a:lnTo>
                    <a:pt x="30245" y="28776"/>
                  </a:lnTo>
                  <a:cubicBezTo>
                    <a:pt x="31007" y="28292"/>
                    <a:pt x="31699" y="27669"/>
                    <a:pt x="32114" y="26908"/>
                  </a:cubicBezTo>
                  <a:lnTo>
                    <a:pt x="33983" y="23727"/>
                  </a:lnTo>
                  <a:cubicBezTo>
                    <a:pt x="34467" y="22966"/>
                    <a:pt x="34675" y="21997"/>
                    <a:pt x="34675" y="21098"/>
                  </a:cubicBezTo>
                  <a:lnTo>
                    <a:pt x="34675" y="17224"/>
                  </a:lnTo>
                  <a:cubicBezTo>
                    <a:pt x="34675" y="16740"/>
                    <a:pt x="34606" y="16187"/>
                    <a:pt x="34467" y="15702"/>
                  </a:cubicBezTo>
                  <a:lnTo>
                    <a:pt x="33290" y="11759"/>
                  </a:lnTo>
                  <a:cubicBezTo>
                    <a:pt x="33290" y="11759"/>
                    <a:pt x="33083" y="11137"/>
                    <a:pt x="32944" y="10860"/>
                  </a:cubicBezTo>
                  <a:lnTo>
                    <a:pt x="31145" y="7402"/>
                  </a:lnTo>
                  <a:cubicBezTo>
                    <a:pt x="30868" y="6917"/>
                    <a:pt x="30591" y="6433"/>
                    <a:pt x="30176" y="6087"/>
                  </a:cubicBezTo>
                  <a:lnTo>
                    <a:pt x="26231" y="2283"/>
                  </a:lnTo>
                  <a:cubicBezTo>
                    <a:pt x="25470" y="1522"/>
                    <a:pt x="24501" y="1038"/>
                    <a:pt x="23463" y="899"/>
                  </a:cubicBezTo>
                  <a:lnTo>
                    <a:pt x="18825" y="138"/>
                  </a:lnTo>
                  <a:cubicBezTo>
                    <a:pt x="18825" y="138"/>
                    <a:pt x="18272" y="69"/>
                    <a:pt x="17926" y="69"/>
                  </a:cubicBezTo>
                  <a:lnTo>
                    <a:pt x="17926"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1" name="Freeform 3860">
              <a:extLst>
                <a:ext uri="{FF2B5EF4-FFF2-40B4-BE49-F238E27FC236}">
                  <a16:creationId xmlns:a16="http://schemas.microsoft.com/office/drawing/2014/main" id="{6863EF70-2BCE-9CC8-EE7E-1CC6050944A2}"/>
                </a:ext>
              </a:extLst>
            </p:cNvPr>
            <p:cNvSpPr/>
            <p:nvPr/>
          </p:nvSpPr>
          <p:spPr>
            <a:xfrm>
              <a:off x="2182568" y="2175308"/>
              <a:ext cx="13273" cy="7922"/>
            </a:xfrm>
            <a:custGeom>
              <a:avLst/>
              <a:gdLst>
                <a:gd name="connsiteX0" fmla="*/ 4499 w 9966"/>
                <a:gd name="connsiteY0" fmla="*/ 69 h 5948"/>
                <a:gd name="connsiteX1" fmla="*/ 1384 w 9966"/>
                <a:gd name="connsiteY1" fmla="*/ 1522 h 5948"/>
                <a:gd name="connsiteX2" fmla="*/ 0 w 9966"/>
                <a:gd name="connsiteY2" fmla="*/ 3943 h 5948"/>
                <a:gd name="connsiteX3" fmla="*/ 1246 w 9966"/>
                <a:gd name="connsiteY3" fmla="*/ 5949 h 5948"/>
                <a:gd name="connsiteX4" fmla="*/ 4430 w 9966"/>
                <a:gd name="connsiteY4" fmla="*/ 5119 h 5948"/>
                <a:gd name="connsiteX5" fmla="*/ 7890 w 9966"/>
                <a:gd name="connsiteY5" fmla="*/ 3251 h 5948"/>
                <a:gd name="connsiteX6" fmla="*/ 9966 w 9966"/>
                <a:gd name="connsiteY6" fmla="*/ 1868 h 5948"/>
                <a:gd name="connsiteX7" fmla="*/ 7821 w 9966"/>
                <a:gd name="connsiteY7" fmla="*/ 0 h 5948"/>
                <a:gd name="connsiteX8" fmla="*/ 4499 w 9966"/>
                <a:gd name="connsiteY8" fmla="*/ 69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6" h="5948">
                  <a:moveTo>
                    <a:pt x="4499" y="69"/>
                  </a:moveTo>
                  <a:lnTo>
                    <a:pt x="1384" y="1522"/>
                  </a:lnTo>
                  <a:lnTo>
                    <a:pt x="0" y="3943"/>
                  </a:lnTo>
                  <a:lnTo>
                    <a:pt x="1246" y="5949"/>
                  </a:lnTo>
                  <a:lnTo>
                    <a:pt x="4430" y="5119"/>
                  </a:lnTo>
                  <a:lnTo>
                    <a:pt x="7890" y="3251"/>
                  </a:lnTo>
                  <a:lnTo>
                    <a:pt x="9966" y="1868"/>
                  </a:lnTo>
                  <a:lnTo>
                    <a:pt x="7821" y="0"/>
                  </a:lnTo>
                  <a:lnTo>
                    <a:pt x="4499" y="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2" name="Freeform 3861">
              <a:extLst>
                <a:ext uri="{FF2B5EF4-FFF2-40B4-BE49-F238E27FC236}">
                  <a16:creationId xmlns:a16="http://schemas.microsoft.com/office/drawing/2014/main" id="{83E59E6A-3F5C-1648-6561-DF1A45FB6405}"/>
                </a:ext>
              </a:extLst>
            </p:cNvPr>
            <p:cNvSpPr/>
            <p:nvPr/>
          </p:nvSpPr>
          <p:spPr>
            <a:xfrm>
              <a:off x="2175570" y="2168307"/>
              <a:ext cx="27189" cy="21741"/>
            </a:xfrm>
            <a:custGeom>
              <a:avLst/>
              <a:gdLst>
                <a:gd name="connsiteX0" fmla="*/ 13074 w 20415"/>
                <a:gd name="connsiteY0" fmla="*/ 5257 h 16324"/>
                <a:gd name="connsiteX1" fmla="*/ 15289 w 20415"/>
                <a:gd name="connsiteY1" fmla="*/ 7125 h 16324"/>
                <a:gd name="connsiteX2" fmla="*/ 13213 w 20415"/>
                <a:gd name="connsiteY2" fmla="*/ 8508 h 16324"/>
                <a:gd name="connsiteX3" fmla="*/ 9752 w 20415"/>
                <a:gd name="connsiteY3" fmla="*/ 10376 h 16324"/>
                <a:gd name="connsiteX4" fmla="*/ 6568 w 20415"/>
                <a:gd name="connsiteY4" fmla="*/ 11137 h 16324"/>
                <a:gd name="connsiteX5" fmla="*/ 5253 w 20415"/>
                <a:gd name="connsiteY5" fmla="*/ 9131 h 16324"/>
                <a:gd name="connsiteX6" fmla="*/ 6638 w 20415"/>
                <a:gd name="connsiteY6" fmla="*/ 6710 h 16324"/>
                <a:gd name="connsiteX7" fmla="*/ 9752 w 20415"/>
                <a:gd name="connsiteY7" fmla="*/ 5257 h 16324"/>
                <a:gd name="connsiteX8" fmla="*/ 13074 w 20415"/>
                <a:gd name="connsiteY8" fmla="*/ 5257 h 16324"/>
                <a:gd name="connsiteX9" fmla="*/ 13074 w 20415"/>
                <a:gd name="connsiteY9" fmla="*/ 0 h 16324"/>
                <a:gd name="connsiteX10" fmla="*/ 12936 w 20415"/>
                <a:gd name="connsiteY10" fmla="*/ 0 h 16324"/>
                <a:gd name="connsiteX11" fmla="*/ 9614 w 20415"/>
                <a:gd name="connsiteY11" fmla="*/ 0 h 16324"/>
                <a:gd name="connsiteX12" fmla="*/ 7468 w 20415"/>
                <a:gd name="connsiteY12" fmla="*/ 553 h 16324"/>
                <a:gd name="connsiteX13" fmla="*/ 4354 w 20415"/>
                <a:gd name="connsiteY13" fmla="*/ 2006 h 16324"/>
                <a:gd name="connsiteX14" fmla="*/ 2070 w 20415"/>
                <a:gd name="connsiteY14" fmla="*/ 4081 h 16324"/>
                <a:gd name="connsiteX15" fmla="*/ 685 w 20415"/>
                <a:gd name="connsiteY15" fmla="*/ 6502 h 16324"/>
                <a:gd name="connsiteX16" fmla="*/ 824 w 20415"/>
                <a:gd name="connsiteY16" fmla="*/ 11967 h 16324"/>
                <a:gd name="connsiteX17" fmla="*/ 2139 w 20415"/>
                <a:gd name="connsiteY17" fmla="*/ 13973 h 16324"/>
                <a:gd name="connsiteX18" fmla="*/ 6499 w 20415"/>
                <a:gd name="connsiteY18" fmla="*/ 16325 h 16324"/>
                <a:gd name="connsiteX19" fmla="*/ 7745 w 20415"/>
                <a:gd name="connsiteY19" fmla="*/ 16187 h 16324"/>
                <a:gd name="connsiteX20" fmla="*/ 10929 w 20415"/>
                <a:gd name="connsiteY20" fmla="*/ 15426 h 16324"/>
                <a:gd name="connsiteX21" fmla="*/ 12175 w 20415"/>
                <a:gd name="connsiteY21" fmla="*/ 14941 h 16324"/>
                <a:gd name="connsiteX22" fmla="*/ 15635 w 20415"/>
                <a:gd name="connsiteY22" fmla="*/ 13074 h 16324"/>
                <a:gd name="connsiteX23" fmla="*/ 16050 w 20415"/>
                <a:gd name="connsiteY23" fmla="*/ 12797 h 16324"/>
                <a:gd name="connsiteX24" fmla="*/ 18127 w 20415"/>
                <a:gd name="connsiteY24" fmla="*/ 11414 h 16324"/>
                <a:gd name="connsiteX25" fmla="*/ 20411 w 20415"/>
                <a:gd name="connsiteY25" fmla="*/ 7402 h 16324"/>
                <a:gd name="connsiteX26" fmla="*/ 18611 w 20415"/>
                <a:gd name="connsiteY26" fmla="*/ 3182 h 16324"/>
                <a:gd name="connsiteX27" fmla="*/ 16396 w 20415"/>
                <a:gd name="connsiteY27" fmla="*/ 1314 h 16324"/>
                <a:gd name="connsiteX28" fmla="*/ 13005 w 20415"/>
                <a:gd name="connsiteY28" fmla="*/ 69 h 16324"/>
                <a:gd name="connsiteX29" fmla="*/ 13005 w 20415"/>
                <a:gd name="connsiteY29" fmla="*/ 69 h 1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415" h="16324">
                  <a:moveTo>
                    <a:pt x="13074" y="5257"/>
                  </a:moveTo>
                  <a:lnTo>
                    <a:pt x="15289" y="7125"/>
                  </a:lnTo>
                  <a:lnTo>
                    <a:pt x="13213" y="8508"/>
                  </a:lnTo>
                  <a:lnTo>
                    <a:pt x="9752" y="10376"/>
                  </a:lnTo>
                  <a:lnTo>
                    <a:pt x="6568" y="11137"/>
                  </a:lnTo>
                  <a:lnTo>
                    <a:pt x="5253" y="9131"/>
                  </a:lnTo>
                  <a:lnTo>
                    <a:pt x="6638" y="6710"/>
                  </a:lnTo>
                  <a:lnTo>
                    <a:pt x="9752" y="5257"/>
                  </a:lnTo>
                  <a:lnTo>
                    <a:pt x="13074" y="5257"/>
                  </a:lnTo>
                  <a:moveTo>
                    <a:pt x="13074" y="0"/>
                  </a:moveTo>
                  <a:cubicBezTo>
                    <a:pt x="13074" y="0"/>
                    <a:pt x="13005" y="0"/>
                    <a:pt x="12936" y="0"/>
                  </a:cubicBezTo>
                  <a:lnTo>
                    <a:pt x="9614" y="0"/>
                  </a:lnTo>
                  <a:cubicBezTo>
                    <a:pt x="8852" y="69"/>
                    <a:pt x="8160" y="277"/>
                    <a:pt x="7468" y="553"/>
                  </a:cubicBezTo>
                  <a:lnTo>
                    <a:pt x="4354" y="2006"/>
                  </a:lnTo>
                  <a:cubicBezTo>
                    <a:pt x="3385" y="2421"/>
                    <a:pt x="2623" y="3182"/>
                    <a:pt x="2070" y="4081"/>
                  </a:cubicBezTo>
                  <a:lnTo>
                    <a:pt x="685" y="6502"/>
                  </a:lnTo>
                  <a:cubicBezTo>
                    <a:pt x="-284" y="8232"/>
                    <a:pt x="-214" y="10307"/>
                    <a:pt x="824" y="11967"/>
                  </a:cubicBezTo>
                  <a:lnTo>
                    <a:pt x="2139" y="13973"/>
                  </a:lnTo>
                  <a:cubicBezTo>
                    <a:pt x="3108" y="15495"/>
                    <a:pt x="4769" y="16325"/>
                    <a:pt x="6499" y="16325"/>
                  </a:cubicBezTo>
                  <a:cubicBezTo>
                    <a:pt x="6914" y="16325"/>
                    <a:pt x="7330" y="16325"/>
                    <a:pt x="7745" y="16187"/>
                  </a:cubicBezTo>
                  <a:lnTo>
                    <a:pt x="10929" y="15426"/>
                  </a:lnTo>
                  <a:cubicBezTo>
                    <a:pt x="11344" y="15287"/>
                    <a:pt x="11759" y="15149"/>
                    <a:pt x="12175" y="14941"/>
                  </a:cubicBezTo>
                  <a:lnTo>
                    <a:pt x="15635" y="13074"/>
                  </a:lnTo>
                  <a:cubicBezTo>
                    <a:pt x="15635" y="13074"/>
                    <a:pt x="15912" y="12935"/>
                    <a:pt x="16050" y="12797"/>
                  </a:cubicBezTo>
                  <a:lnTo>
                    <a:pt x="18127" y="11414"/>
                  </a:lnTo>
                  <a:cubicBezTo>
                    <a:pt x="19442" y="10514"/>
                    <a:pt x="20341" y="8993"/>
                    <a:pt x="20411" y="7402"/>
                  </a:cubicBezTo>
                  <a:cubicBezTo>
                    <a:pt x="20480" y="5811"/>
                    <a:pt x="19857" y="4220"/>
                    <a:pt x="18611" y="3182"/>
                  </a:cubicBezTo>
                  <a:lnTo>
                    <a:pt x="16396" y="1314"/>
                  </a:lnTo>
                  <a:cubicBezTo>
                    <a:pt x="15427" y="484"/>
                    <a:pt x="14251" y="69"/>
                    <a:pt x="13005" y="69"/>
                  </a:cubicBezTo>
                  <a:lnTo>
                    <a:pt x="13005"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3" name="Freeform 3862">
              <a:extLst>
                <a:ext uri="{FF2B5EF4-FFF2-40B4-BE49-F238E27FC236}">
                  <a16:creationId xmlns:a16="http://schemas.microsoft.com/office/drawing/2014/main" id="{53024194-5CDC-E788-D396-B8FB8D50D269}"/>
                </a:ext>
              </a:extLst>
            </p:cNvPr>
            <p:cNvSpPr/>
            <p:nvPr/>
          </p:nvSpPr>
          <p:spPr>
            <a:xfrm>
              <a:off x="2151504" y="2279781"/>
              <a:ext cx="65630" cy="38048"/>
            </a:xfrm>
            <a:custGeom>
              <a:avLst/>
              <a:gdLst>
                <a:gd name="connsiteX0" fmla="*/ 38412 w 49278"/>
                <a:gd name="connsiteY0" fmla="*/ 5672 h 28568"/>
                <a:gd name="connsiteX1" fmla="*/ 37512 w 49278"/>
                <a:gd name="connsiteY1" fmla="*/ 3113 h 28568"/>
                <a:gd name="connsiteX2" fmla="*/ 35367 w 49278"/>
                <a:gd name="connsiteY2" fmla="*/ 1038 h 28568"/>
                <a:gd name="connsiteX3" fmla="*/ 29345 w 49278"/>
                <a:gd name="connsiteY3" fmla="*/ 0 h 28568"/>
                <a:gd name="connsiteX4" fmla="*/ 21871 w 49278"/>
                <a:gd name="connsiteY4" fmla="*/ 1038 h 28568"/>
                <a:gd name="connsiteX5" fmla="*/ 2422 w 49278"/>
                <a:gd name="connsiteY5" fmla="*/ 6156 h 28568"/>
                <a:gd name="connsiteX6" fmla="*/ 208 w 49278"/>
                <a:gd name="connsiteY6" fmla="*/ 7817 h 28568"/>
                <a:gd name="connsiteX7" fmla="*/ 0 w 49278"/>
                <a:gd name="connsiteY7" fmla="*/ 10584 h 28568"/>
                <a:gd name="connsiteX8" fmla="*/ 2007 w 49278"/>
                <a:gd name="connsiteY8" fmla="*/ 12797 h 28568"/>
                <a:gd name="connsiteX9" fmla="*/ 5398 w 49278"/>
                <a:gd name="connsiteY9" fmla="*/ 13627 h 28568"/>
                <a:gd name="connsiteX10" fmla="*/ 12320 w 49278"/>
                <a:gd name="connsiteY10" fmla="*/ 13973 h 28568"/>
                <a:gd name="connsiteX11" fmla="*/ 8444 w 49278"/>
                <a:gd name="connsiteY11" fmla="*/ 19369 h 28568"/>
                <a:gd name="connsiteX12" fmla="*/ 11074 w 49278"/>
                <a:gd name="connsiteY12" fmla="*/ 20545 h 28568"/>
                <a:gd name="connsiteX13" fmla="*/ 13081 w 49278"/>
                <a:gd name="connsiteY13" fmla="*/ 21029 h 28568"/>
                <a:gd name="connsiteX14" fmla="*/ 15088 w 49278"/>
                <a:gd name="connsiteY14" fmla="*/ 20821 h 28568"/>
                <a:gd name="connsiteX15" fmla="*/ 23186 w 49278"/>
                <a:gd name="connsiteY15" fmla="*/ 18400 h 28568"/>
                <a:gd name="connsiteX16" fmla="*/ 25677 w 49278"/>
                <a:gd name="connsiteY16" fmla="*/ 18608 h 28568"/>
                <a:gd name="connsiteX17" fmla="*/ 28030 w 49278"/>
                <a:gd name="connsiteY17" fmla="*/ 20130 h 28568"/>
                <a:gd name="connsiteX18" fmla="*/ 24778 w 49278"/>
                <a:gd name="connsiteY18" fmla="*/ 24072 h 28568"/>
                <a:gd name="connsiteX19" fmla="*/ 23393 w 49278"/>
                <a:gd name="connsiteY19" fmla="*/ 26148 h 28568"/>
                <a:gd name="connsiteX20" fmla="*/ 22355 w 49278"/>
                <a:gd name="connsiteY20" fmla="*/ 28569 h 28568"/>
                <a:gd name="connsiteX21" fmla="*/ 30107 w 49278"/>
                <a:gd name="connsiteY21" fmla="*/ 28569 h 28568"/>
                <a:gd name="connsiteX22" fmla="*/ 35782 w 49278"/>
                <a:gd name="connsiteY22" fmla="*/ 28223 h 28568"/>
                <a:gd name="connsiteX23" fmla="*/ 37374 w 49278"/>
                <a:gd name="connsiteY23" fmla="*/ 27669 h 28568"/>
                <a:gd name="connsiteX24" fmla="*/ 38481 w 49278"/>
                <a:gd name="connsiteY24" fmla="*/ 26632 h 28568"/>
                <a:gd name="connsiteX25" fmla="*/ 39935 w 49278"/>
                <a:gd name="connsiteY25" fmla="*/ 24003 h 28568"/>
                <a:gd name="connsiteX26" fmla="*/ 40904 w 49278"/>
                <a:gd name="connsiteY26" fmla="*/ 22758 h 28568"/>
                <a:gd name="connsiteX27" fmla="*/ 42980 w 49278"/>
                <a:gd name="connsiteY27" fmla="*/ 21651 h 28568"/>
                <a:gd name="connsiteX28" fmla="*/ 45887 w 49278"/>
                <a:gd name="connsiteY28" fmla="*/ 20752 h 28568"/>
                <a:gd name="connsiteX29" fmla="*/ 48378 w 49278"/>
                <a:gd name="connsiteY29" fmla="*/ 19714 h 28568"/>
                <a:gd name="connsiteX30" fmla="*/ 49278 w 49278"/>
                <a:gd name="connsiteY30" fmla="*/ 18331 h 28568"/>
                <a:gd name="connsiteX31" fmla="*/ 47963 w 49278"/>
                <a:gd name="connsiteY31" fmla="*/ 16602 h 28568"/>
                <a:gd name="connsiteX32" fmla="*/ 42011 w 49278"/>
                <a:gd name="connsiteY32" fmla="*/ 12728 h 28568"/>
                <a:gd name="connsiteX33" fmla="*/ 40142 w 49278"/>
                <a:gd name="connsiteY33" fmla="*/ 11275 h 28568"/>
                <a:gd name="connsiteX34" fmla="*/ 39035 w 49278"/>
                <a:gd name="connsiteY34" fmla="*/ 8577 h 28568"/>
                <a:gd name="connsiteX35" fmla="*/ 38412 w 49278"/>
                <a:gd name="connsiteY35" fmla="*/ 5672 h 2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9278" h="28568">
                  <a:moveTo>
                    <a:pt x="38412" y="5672"/>
                  </a:moveTo>
                  <a:lnTo>
                    <a:pt x="37512" y="3113"/>
                  </a:lnTo>
                  <a:lnTo>
                    <a:pt x="35367" y="1038"/>
                  </a:lnTo>
                  <a:lnTo>
                    <a:pt x="29345" y="0"/>
                  </a:lnTo>
                  <a:lnTo>
                    <a:pt x="21871" y="1038"/>
                  </a:lnTo>
                  <a:lnTo>
                    <a:pt x="2422" y="6156"/>
                  </a:lnTo>
                  <a:lnTo>
                    <a:pt x="208" y="7817"/>
                  </a:lnTo>
                  <a:lnTo>
                    <a:pt x="0" y="10584"/>
                  </a:lnTo>
                  <a:lnTo>
                    <a:pt x="2007" y="12797"/>
                  </a:lnTo>
                  <a:lnTo>
                    <a:pt x="5398" y="13627"/>
                  </a:lnTo>
                  <a:lnTo>
                    <a:pt x="12320" y="13973"/>
                  </a:lnTo>
                  <a:lnTo>
                    <a:pt x="8444" y="19369"/>
                  </a:lnTo>
                  <a:lnTo>
                    <a:pt x="11074" y="20545"/>
                  </a:lnTo>
                  <a:lnTo>
                    <a:pt x="13081" y="21029"/>
                  </a:lnTo>
                  <a:lnTo>
                    <a:pt x="15088" y="20821"/>
                  </a:lnTo>
                  <a:lnTo>
                    <a:pt x="23186" y="18400"/>
                  </a:lnTo>
                  <a:lnTo>
                    <a:pt x="25677" y="18608"/>
                  </a:lnTo>
                  <a:lnTo>
                    <a:pt x="28030" y="20130"/>
                  </a:lnTo>
                  <a:lnTo>
                    <a:pt x="24778" y="24072"/>
                  </a:lnTo>
                  <a:lnTo>
                    <a:pt x="23393" y="26148"/>
                  </a:lnTo>
                  <a:lnTo>
                    <a:pt x="22355" y="28569"/>
                  </a:lnTo>
                  <a:lnTo>
                    <a:pt x="30107" y="28569"/>
                  </a:lnTo>
                  <a:lnTo>
                    <a:pt x="35782" y="28223"/>
                  </a:lnTo>
                  <a:lnTo>
                    <a:pt x="37374" y="27669"/>
                  </a:lnTo>
                  <a:lnTo>
                    <a:pt x="38481" y="26632"/>
                  </a:lnTo>
                  <a:lnTo>
                    <a:pt x="39935" y="24003"/>
                  </a:lnTo>
                  <a:lnTo>
                    <a:pt x="40904" y="22758"/>
                  </a:lnTo>
                  <a:lnTo>
                    <a:pt x="42980" y="21651"/>
                  </a:lnTo>
                  <a:lnTo>
                    <a:pt x="45887" y="20752"/>
                  </a:lnTo>
                  <a:lnTo>
                    <a:pt x="48378" y="19714"/>
                  </a:lnTo>
                  <a:lnTo>
                    <a:pt x="49278" y="18331"/>
                  </a:lnTo>
                  <a:lnTo>
                    <a:pt x="47963" y="16602"/>
                  </a:lnTo>
                  <a:lnTo>
                    <a:pt x="42011" y="12728"/>
                  </a:lnTo>
                  <a:lnTo>
                    <a:pt x="40142" y="11275"/>
                  </a:lnTo>
                  <a:lnTo>
                    <a:pt x="39035" y="8577"/>
                  </a:lnTo>
                  <a:lnTo>
                    <a:pt x="38412" y="5672"/>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4" name="Freeform 3863">
              <a:extLst>
                <a:ext uri="{FF2B5EF4-FFF2-40B4-BE49-F238E27FC236}">
                  <a16:creationId xmlns:a16="http://schemas.microsoft.com/office/drawing/2014/main" id="{6E133129-6858-72AA-2795-1C05F93D684E}"/>
                </a:ext>
              </a:extLst>
            </p:cNvPr>
            <p:cNvSpPr/>
            <p:nvPr/>
          </p:nvSpPr>
          <p:spPr>
            <a:xfrm>
              <a:off x="2144560" y="2272779"/>
              <a:ext cx="79878" cy="51959"/>
            </a:xfrm>
            <a:custGeom>
              <a:avLst/>
              <a:gdLst>
                <a:gd name="connsiteX0" fmla="*/ 34560 w 59976"/>
                <a:gd name="connsiteY0" fmla="*/ 5257 h 39013"/>
                <a:gd name="connsiteX1" fmla="*/ 40581 w 59976"/>
                <a:gd name="connsiteY1" fmla="*/ 6364 h 39013"/>
                <a:gd name="connsiteX2" fmla="*/ 42726 w 59976"/>
                <a:gd name="connsiteY2" fmla="*/ 8370 h 39013"/>
                <a:gd name="connsiteX3" fmla="*/ 43695 w 59976"/>
                <a:gd name="connsiteY3" fmla="*/ 10929 h 39013"/>
                <a:gd name="connsiteX4" fmla="*/ 44249 w 59976"/>
                <a:gd name="connsiteY4" fmla="*/ 13835 h 39013"/>
                <a:gd name="connsiteX5" fmla="*/ 45426 w 59976"/>
                <a:gd name="connsiteY5" fmla="*/ 16532 h 39013"/>
                <a:gd name="connsiteX6" fmla="*/ 47294 w 59976"/>
                <a:gd name="connsiteY6" fmla="*/ 18054 h 39013"/>
                <a:gd name="connsiteX7" fmla="*/ 53177 w 59976"/>
                <a:gd name="connsiteY7" fmla="*/ 21928 h 39013"/>
                <a:gd name="connsiteX8" fmla="*/ 54562 w 59976"/>
                <a:gd name="connsiteY8" fmla="*/ 23588 h 39013"/>
                <a:gd name="connsiteX9" fmla="*/ 53593 w 59976"/>
                <a:gd name="connsiteY9" fmla="*/ 25041 h 39013"/>
                <a:gd name="connsiteX10" fmla="*/ 51101 w 59976"/>
                <a:gd name="connsiteY10" fmla="*/ 26078 h 39013"/>
                <a:gd name="connsiteX11" fmla="*/ 48194 w 59976"/>
                <a:gd name="connsiteY11" fmla="*/ 26978 h 39013"/>
                <a:gd name="connsiteX12" fmla="*/ 46049 w 59976"/>
                <a:gd name="connsiteY12" fmla="*/ 28085 h 39013"/>
                <a:gd name="connsiteX13" fmla="*/ 45080 w 59976"/>
                <a:gd name="connsiteY13" fmla="*/ 29330 h 39013"/>
                <a:gd name="connsiteX14" fmla="*/ 43626 w 59976"/>
                <a:gd name="connsiteY14" fmla="*/ 31958 h 39013"/>
                <a:gd name="connsiteX15" fmla="*/ 42450 w 59976"/>
                <a:gd name="connsiteY15" fmla="*/ 32996 h 39013"/>
                <a:gd name="connsiteX16" fmla="*/ 40927 w 59976"/>
                <a:gd name="connsiteY16" fmla="*/ 33549 h 39013"/>
                <a:gd name="connsiteX17" fmla="*/ 35182 w 59976"/>
                <a:gd name="connsiteY17" fmla="*/ 33964 h 39013"/>
                <a:gd name="connsiteX18" fmla="*/ 27500 w 59976"/>
                <a:gd name="connsiteY18" fmla="*/ 33964 h 39013"/>
                <a:gd name="connsiteX19" fmla="*/ 28538 w 59976"/>
                <a:gd name="connsiteY19" fmla="*/ 31543 h 39013"/>
                <a:gd name="connsiteX20" fmla="*/ 29922 w 59976"/>
                <a:gd name="connsiteY20" fmla="*/ 29399 h 39013"/>
                <a:gd name="connsiteX21" fmla="*/ 33175 w 59976"/>
                <a:gd name="connsiteY21" fmla="*/ 25456 h 39013"/>
                <a:gd name="connsiteX22" fmla="*/ 30822 w 59976"/>
                <a:gd name="connsiteY22" fmla="*/ 23934 h 39013"/>
                <a:gd name="connsiteX23" fmla="*/ 28400 w 59976"/>
                <a:gd name="connsiteY23" fmla="*/ 23727 h 39013"/>
                <a:gd name="connsiteX24" fmla="*/ 20302 w 59976"/>
                <a:gd name="connsiteY24" fmla="*/ 26148 h 39013"/>
                <a:gd name="connsiteX25" fmla="*/ 18295 w 59976"/>
                <a:gd name="connsiteY25" fmla="*/ 26355 h 39013"/>
                <a:gd name="connsiteX26" fmla="*/ 16288 w 59976"/>
                <a:gd name="connsiteY26" fmla="*/ 25940 h 39013"/>
                <a:gd name="connsiteX27" fmla="*/ 13658 w 59976"/>
                <a:gd name="connsiteY27" fmla="*/ 24695 h 39013"/>
                <a:gd name="connsiteX28" fmla="*/ 17534 w 59976"/>
                <a:gd name="connsiteY28" fmla="*/ 19299 h 39013"/>
                <a:gd name="connsiteX29" fmla="*/ 10682 w 59976"/>
                <a:gd name="connsiteY29" fmla="*/ 18954 h 39013"/>
                <a:gd name="connsiteX30" fmla="*/ 7290 w 59976"/>
                <a:gd name="connsiteY30" fmla="*/ 18193 h 39013"/>
                <a:gd name="connsiteX31" fmla="*/ 5214 w 59976"/>
                <a:gd name="connsiteY31" fmla="*/ 15910 h 39013"/>
                <a:gd name="connsiteX32" fmla="*/ 5491 w 59976"/>
                <a:gd name="connsiteY32" fmla="*/ 13143 h 39013"/>
                <a:gd name="connsiteX33" fmla="*/ 7706 w 59976"/>
                <a:gd name="connsiteY33" fmla="*/ 11483 h 39013"/>
                <a:gd name="connsiteX34" fmla="*/ 27154 w 59976"/>
                <a:gd name="connsiteY34" fmla="*/ 6364 h 39013"/>
                <a:gd name="connsiteX35" fmla="*/ 34560 w 59976"/>
                <a:gd name="connsiteY35" fmla="*/ 5326 h 39013"/>
                <a:gd name="connsiteX36" fmla="*/ 34560 w 59976"/>
                <a:gd name="connsiteY36" fmla="*/ 138 h 39013"/>
                <a:gd name="connsiteX37" fmla="*/ 33867 w 59976"/>
                <a:gd name="connsiteY37" fmla="*/ 138 h 39013"/>
                <a:gd name="connsiteX38" fmla="*/ 26462 w 59976"/>
                <a:gd name="connsiteY38" fmla="*/ 1176 h 39013"/>
                <a:gd name="connsiteX39" fmla="*/ 25839 w 59976"/>
                <a:gd name="connsiteY39" fmla="*/ 1314 h 39013"/>
                <a:gd name="connsiteX40" fmla="*/ 6391 w 59976"/>
                <a:gd name="connsiteY40" fmla="*/ 6433 h 39013"/>
                <a:gd name="connsiteX41" fmla="*/ 4591 w 59976"/>
                <a:gd name="connsiteY41" fmla="*/ 7332 h 39013"/>
                <a:gd name="connsiteX42" fmla="*/ 2376 w 59976"/>
                <a:gd name="connsiteY42" fmla="*/ 8993 h 39013"/>
                <a:gd name="connsiteX43" fmla="*/ 300 w 59976"/>
                <a:gd name="connsiteY43" fmla="*/ 12659 h 39013"/>
                <a:gd name="connsiteX44" fmla="*/ 23 w 59976"/>
                <a:gd name="connsiteY44" fmla="*/ 15426 h 39013"/>
                <a:gd name="connsiteX45" fmla="*/ 1338 w 59976"/>
                <a:gd name="connsiteY45" fmla="*/ 19369 h 39013"/>
                <a:gd name="connsiteX46" fmla="*/ 3415 w 59976"/>
                <a:gd name="connsiteY46" fmla="*/ 21651 h 39013"/>
                <a:gd name="connsiteX47" fmla="*/ 6114 w 59976"/>
                <a:gd name="connsiteY47" fmla="*/ 23242 h 39013"/>
                <a:gd name="connsiteX48" fmla="*/ 8605 w 59976"/>
                <a:gd name="connsiteY48" fmla="*/ 23796 h 39013"/>
                <a:gd name="connsiteX49" fmla="*/ 8675 w 59976"/>
                <a:gd name="connsiteY49" fmla="*/ 26009 h 39013"/>
                <a:gd name="connsiteX50" fmla="*/ 11512 w 59976"/>
                <a:gd name="connsiteY50" fmla="*/ 29399 h 39013"/>
                <a:gd name="connsiteX51" fmla="*/ 14142 w 59976"/>
                <a:gd name="connsiteY51" fmla="*/ 30644 h 39013"/>
                <a:gd name="connsiteX52" fmla="*/ 15181 w 59976"/>
                <a:gd name="connsiteY52" fmla="*/ 30990 h 39013"/>
                <a:gd name="connsiteX53" fmla="*/ 17188 w 59976"/>
                <a:gd name="connsiteY53" fmla="*/ 31405 h 39013"/>
                <a:gd name="connsiteX54" fmla="*/ 18295 w 59976"/>
                <a:gd name="connsiteY54" fmla="*/ 31543 h 39013"/>
                <a:gd name="connsiteX55" fmla="*/ 18779 w 59976"/>
                <a:gd name="connsiteY55" fmla="*/ 31543 h 39013"/>
                <a:gd name="connsiteX56" fmla="*/ 20787 w 59976"/>
                <a:gd name="connsiteY56" fmla="*/ 31336 h 39013"/>
                <a:gd name="connsiteX57" fmla="*/ 21825 w 59976"/>
                <a:gd name="connsiteY57" fmla="*/ 31128 h 39013"/>
                <a:gd name="connsiteX58" fmla="*/ 23347 w 59976"/>
                <a:gd name="connsiteY58" fmla="*/ 30644 h 39013"/>
                <a:gd name="connsiteX59" fmla="*/ 22863 w 59976"/>
                <a:gd name="connsiteY59" fmla="*/ 31751 h 39013"/>
                <a:gd name="connsiteX60" fmla="*/ 23278 w 59976"/>
                <a:gd name="connsiteY60" fmla="*/ 36662 h 39013"/>
                <a:gd name="connsiteX61" fmla="*/ 27638 w 59976"/>
                <a:gd name="connsiteY61" fmla="*/ 39014 h 39013"/>
                <a:gd name="connsiteX62" fmla="*/ 35321 w 59976"/>
                <a:gd name="connsiteY62" fmla="*/ 39014 h 39013"/>
                <a:gd name="connsiteX63" fmla="*/ 35321 w 59976"/>
                <a:gd name="connsiteY63" fmla="*/ 39014 h 39013"/>
                <a:gd name="connsiteX64" fmla="*/ 35667 w 59976"/>
                <a:gd name="connsiteY64" fmla="*/ 39014 h 39013"/>
                <a:gd name="connsiteX65" fmla="*/ 41411 w 59976"/>
                <a:gd name="connsiteY65" fmla="*/ 38599 h 39013"/>
                <a:gd name="connsiteX66" fmla="*/ 42796 w 59976"/>
                <a:gd name="connsiteY66" fmla="*/ 38322 h 39013"/>
                <a:gd name="connsiteX67" fmla="*/ 44318 w 59976"/>
                <a:gd name="connsiteY67" fmla="*/ 37769 h 39013"/>
                <a:gd name="connsiteX68" fmla="*/ 46049 w 59976"/>
                <a:gd name="connsiteY68" fmla="*/ 36800 h 39013"/>
                <a:gd name="connsiteX69" fmla="*/ 47225 w 59976"/>
                <a:gd name="connsiteY69" fmla="*/ 35763 h 39013"/>
                <a:gd name="connsiteX70" fmla="*/ 48402 w 59976"/>
                <a:gd name="connsiteY70" fmla="*/ 34310 h 39013"/>
                <a:gd name="connsiteX71" fmla="*/ 49648 w 59976"/>
                <a:gd name="connsiteY71" fmla="*/ 32027 h 39013"/>
                <a:gd name="connsiteX72" fmla="*/ 50340 w 59976"/>
                <a:gd name="connsiteY72" fmla="*/ 31681 h 39013"/>
                <a:gd name="connsiteX73" fmla="*/ 52831 w 59976"/>
                <a:gd name="connsiteY73" fmla="*/ 30921 h 39013"/>
                <a:gd name="connsiteX74" fmla="*/ 53316 w 59976"/>
                <a:gd name="connsiteY74" fmla="*/ 30782 h 39013"/>
                <a:gd name="connsiteX75" fmla="*/ 55807 w 59976"/>
                <a:gd name="connsiteY75" fmla="*/ 29745 h 39013"/>
                <a:gd name="connsiteX76" fmla="*/ 58161 w 59976"/>
                <a:gd name="connsiteY76" fmla="*/ 27808 h 39013"/>
                <a:gd name="connsiteX77" fmla="*/ 59129 w 59976"/>
                <a:gd name="connsiteY77" fmla="*/ 26355 h 39013"/>
                <a:gd name="connsiteX78" fmla="*/ 58783 w 59976"/>
                <a:gd name="connsiteY78" fmla="*/ 20268 h 39013"/>
                <a:gd name="connsiteX79" fmla="*/ 57399 w 59976"/>
                <a:gd name="connsiteY79" fmla="*/ 18608 h 39013"/>
                <a:gd name="connsiteX80" fmla="*/ 56223 w 59976"/>
                <a:gd name="connsiteY80" fmla="*/ 17501 h 39013"/>
                <a:gd name="connsiteX81" fmla="*/ 50547 w 59976"/>
                <a:gd name="connsiteY81" fmla="*/ 13766 h 39013"/>
                <a:gd name="connsiteX82" fmla="*/ 49855 w 59976"/>
                <a:gd name="connsiteY82" fmla="*/ 13212 h 39013"/>
                <a:gd name="connsiteX83" fmla="*/ 49440 w 59976"/>
                <a:gd name="connsiteY83" fmla="*/ 12175 h 39013"/>
                <a:gd name="connsiteX84" fmla="*/ 48955 w 59976"/>
                <a:gd name="connsiteY84" fmla="*/ 9823 h 39013"/>
                <a:gd name="connsiteX85" fmla="*/ 48748 w 59976"/>
                <a:gd name="connsiteY85" fmla="*/ 9062 h 39013"/>
                <a:gd name="connsiteX86" fmla="*/ 47779 w 59976"/>
                <a:gd name="connsiteY86" fmla="*/ 6502 h 39013"/>
                <a:gd name="connsiteX87" fmla="*/ 46464 w 59976"/>
                <a:gd name="connsiteY87" fmla="*/ 4496 h 39013"/>
                <a:gd name="connsiteX88" fmla="*/ 44318 w 59976"/>
                <a:gd name="connsiteY88" fmla="*/ 2490 h 39013"/>
                <a:gd name="connsiteX89" fmla="*/ 41688 w 59976"/>
                <a:gd name="connsiteY89" fmla="*/ 1176 h 39013"/>
                <a:gd name="connsiteX90" fmla="*/ 35667 w 59976"/>
                <a:gd name="connsiteY90" fmla="*/ 69 h 39013"/>
                <a:gd name="connsiteX91" fmla="*/ 34767 w 59976"/>
                <a:gd name="connsiteY91" fmla="*/ 0 h 39013"/>
                <a:gd name="connsiteX92" fmla="*/ 34767 w 59976"/>
                <a:gd name="connsiteY92" fmla="*/ 0 h 3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976" h="39013">
                  <a:moveTo>
                    <a:pt x="34560" y="5257"/>
                  </a:moveTo>
                  <a:lnTo>
                    <a:pt x="40581" y="6364"/>
                  </a:lnTo>
                  <a:lnTo>
                    <a:pt x="42726" y="8370"/>
                  </a:lnTo>
                  <a:lnTo>
                    <a:pt x="43695" y="10929"/>
                  </a:lnTo>
                  <a:lnTo>
                    <a:pt x="44249" y="13835"/>
                  </a:lnTo>
                  <a:lnTo>
                    <a:pt x="45426" y="16532"/>
                  </a:lnTo>
                  <a:lnTo>
                    <a:pt x="47294" y="18054"/>
                  </a:lnTo>
                  <a:lnTo>
                    <a:pt x="53177" y="21928"/>
                  </a:lnTo>
                  <a:lnTo>
                    <a:pt x="54562" y="23588"/>
                  </a:lnTo>
                  <a:lnTo>
                    <a:pt x="53593" y="25041"/>
                  </a:lnTo>
                  <a:lnTo>
                    <a:pt x="51101" y="26078"/>
                  </a:lnTo>
                  <a:lnTo>
                    <a:pt x="48194" y="26978"/>
                  </a:lnTo>
                  <a:lnTo>
                    <a:pt x="46049" y="28085"/>
                  </a:lnTo>
                  <a:lnTo>
                    <a:pt x="45080" y="29330"/>
                  </a:lnTo>
                  <a:lnTo>
                    <a:pt x="43626" y="31958"/>
                  </a:lnTo>
                  <a:lnTo>
                    <a:pt x="42450" y="32996"/>
                  </a:lnTo>
                  <a:lnTo>
                    <a:pt x="40927" y="33549"/>
                  </a:lnTo>
                  <a:lnTo>
                    <a:pt x="35182" y="33964"/>
                  </a:lnTo>
                  <a:lnTo>
                    <a:pt x="27500" y="33964"/>
                  </a:lnTo>
                  <a:cubicBezTo>
                    <a:pt x="27500" y="33964"/>
                    <a:pt x="28538" y="31543"/>
                    <a:pt x="28538" y="31543"/>
                  </a:cubicBezTo>
                  <a:lnTo>
                    <a:pt x="29922" y="29399"/>
                  </a:lnTo>
                  <a:lnTo>
                    <a:pt x="33175" y="25456"/>
                  </a:lnTo>
                  <a:lnTo>
                    <a:pt x="30822" y="23934"/>
                  </a:lnTo>
                  <a:lnTo>
                    <a:pt x="28400" y="23727"/>
                  </a:lnTo>
                  <a:lnTo>
                    <a:pt x="20302" y="26148"/>
                  </a:lnTo>
                  <a:lnTo>
                    <a:pt x="18295" y="26355"/>
                  </a:lnTo>
                  <a:lnTo>
                    <a:pt x="16288" y="25940"/>
                  </a:lnTo>
                  <a:lnTo>
                    <a:pt x="13658" y="24695"/>
                  </a:lnTo>
                  <a:lnTo>
                    <a:pt x="17534" y="19299"/>
                  </a:lnTo>
                  <a:lnTo>
                    <a:pt x="10682" y="18954"/>
                  </a:lnTo>
                  <a:lnTo>
                    <a:pt x="7290" y="18193"/>
                  </a:lnTo>
                  <a:lnTo>
                    <a:pt x="5214" y="15910"/>
                  </a:lnTo>
                  <a:lnTo>
                    <a:pt x="5491" y="13143"/>
                  </a:lnTo>
                  <a:lnTo>
                    <a:pt x="7706" y="11483"/>
                  </a:lnTo>
                  <a:lnTo>
                    <a:pt x="27154" y="6364"/>
                  </a:lnTo>
                  <a:lnTo>
                    <a:pt x="34560" y="5326"/>
                  </a:lnTo>
                  <a:moveTo>
                    <a:pt x="34560" y="138"/>
                  </a:moveTo>
                  <a:cubicBezTo>
                    <a:pt x="34560" y="138"/>
                    <a:pt x="34075" y="138"/>
                    <a:pt x="33867" y="138"/>
                  </a:cubicBezTo>
                  <a:lnTo>
                    <a:pt x="26462" y="1176"/>
                  </a:lnTo>
                  <a:cubicBezTo>
                    <a:pt x="26462" y="1176"/>
                    <a:pt x="26047" y="1245"/>
                    <a:pt x="25839" y="1314"/>
                  </a:cubicBezTo>
                  <a:lnTo>
                    <a:pt x="6391" y="6433"/>
                  </a:lnTo>
                  <a:cubicBezTo>
                    <a:pt x="5768" y="6572"/>
                    <a:pt x="5145" y="6917"/>
                    <a:pt x="4591" y="7332"/>
                  </a:cubicBezTo>
                  <a:lnTo>
                    <a:pt x="2376" y="8993"/>
                  </a:lnTo>
                  <a:cubicBezTo>
                    <a:pt x="1200" y="9892"/>
                    <a:pt x="439" y="11206"/>
                    <a:pt x="300" y="12659"/>
                  </a:cubicBezTo>
                  <a:lnTo>
                    <a:pt x="23" y="15426"/>
                  </a:lnTo>
                  <a:cubicBezTo>
                    <a:pt x="-115" y="16878"/>
                    <a:pt x="369" y="18331"/>
                    <a:pt x="1338" y="19369"/>
                  </a:cubicBezTo>
                  <a:lnTo>
                    <a:pt x="3415" y="21651"/>
                  </a:lnTo>
                  <a:cubicBezTo>
                    <a:pt x="4107" y="22412"/>
                    <a:pt x="5076" y="22966"/>
                    <a:pt x="6114" y="23242"/>
                  </a:cubicBezTo>
                  <a:lnTo>
                    <a:pt x="8605" y="23796"/>
                  </a:lnTo>
                  <a:cubicBezTo>
                    <a:pt x="8467" y="24557"/>
                    <a:pt x="8536" y="25248"/>
                    <a:pt x="8675" y="26009"/>
                  </a:cubicBezTo>
                  <a:cubicBezTo>
                    <a:pt x="9090" y="27531"/>
                    <a:pt x="10128" y="28776"/>
                    <a:pt x="11512" y="29399"/>
                  </a:cubicBezTo>
                  <a:lnTo>
                    <a:pt x="14142" y="30644"/>
                  </a:lnTo>
                  <a:cubicBezTo>
                    <a:pt x="14142" y="30644"/>
                    <a:pt x="14834" y="30921"/>
                    <a:pt x="15181" y="30990"/>
                  </a:cubicBezTo>
                  <a:lnTo>
                    <a:pt x="17188" y="31405"/>
                  </a:lnTo>
                  <a:cubicBezTo>
                    <a:pt x="17534" y="31474"/>
                    <a:pt x="17949" y="31543"/>
                    <a:pt x="18295" y="31543"/>
                  </a:cubicBezTo>
                  <a:cubicBezTo>
                    <a:pt x="18433" y="31543"/>
                    <a:pt x="18572" y="31543"/>
                    <a:pt x="18779" y="31543"/>
                  </a:cubicBezTo>
                  <a:lnTo>
                    <a:pt x="20787" y="31336"/>
                  </a:lnTo>
                  <a:cubicBezTo>
                    <a:pt x="20787" y="31336"/>
                    <a:pt x="21479" y="31266"/>
                    <a:pt x="21825" y="31128"/>
                  </a:cubicBezTo>
                  <a:lnTo>
                    <a:pt x="23347" y="30644"/>
                  </a:lnTo>
                  <a:lnTo>
                    <a:pt x="22863" y="31751"/>
                  </a:lnTo>
                  <a:cubicBezTo>
                    <a:pt x="22171" y="33342"/>
                    <a:pt x="22309" y="35209"/>
                    <a:pt x="23278" y="36662"/>
                  </a:cubicBezTo>
                  <a:cubicBezTo>
                    <a:pt x="24247" y="38115"/>
                    <a:pt x="25839" y="39014"/>
                    <a:pt x="27638" y="39014"/>
                  </a:cubicBezTo>
                  <a:lnTo>
                    <a:pt x="35321" y="39014"/>
                  </a:lnTo>
                  <a:cubicBezTo>
                    <a:pt x="35321" y="39014"/>
                    <a:pt x="35321" y="39014"/>
                    <a:pt x="35321" y="39014"/>
                  </a:cubicBezTo>
                  <a:cubicBezTo>
                    <a:pt x="35459" y="39014"/>
                    <a:pt x="35528" y="39014"/>
                    <a:pt x="35667" y="39014"/>
                  </a:cubicBezTo>
                  <a:lnTo>
                    <a:pt x="41411" y="38599"/>
                  </a:lnTo>
                  <a:cubicBezTo>
                    <a:pt x="41896" y="38599"/>
                    <a:pt x="42311" y="38461"/>
                    <a:pt x="42796" y="38322"/>
                  </a:cubicBezTo>
                  <a:lnTo>
                    <a:pt x="44318" y="37769"/>
                  </a:lnTo>
                  <a:cubicBezTo>
                    <a:pt x="44941" y="37561"/>
                    <a:pt x="45495" y="37215"/>
                    <a:pt x="46049" y="36800"/>
                  </a:cubicBezTo>
                  <a:lnTo>
                    <a:pt x="47225" y="35763"/>
                  </a:lnTo>
                  <a:cubicBezTo>
                    <a:pt x="47710" y="35348"/>
                    <a:pt x="48056" y="34863"/>
                    <a:pt x="48402" y="34310"/>
                  </a:cubicBezTo>
                  <a:lnTo>
                    <a:pt x="49648" y="32027"/>
                  </a:lnTo>
                  <a:lnTo>
                    <a:pt x="50340" y="31681"/>
                  </a:lnTo>
                  <a:lnTo>
                    <a:pt x="52831" y="30921"/>
                  </a:lnTo>
                  <a:cubicBezTo>
                    <a:pt x="52831" y="30921"/>
                    <a:pt x="53108" y="30782"/>
                    <a:pt x="53316" y="30782"/>
                  </a:cubicBezTo>
                  <a:lnTo>
                    <a:pt x="55807" y="29745"/>
                  </a:lnTo>
                  <a:cubicBezTo>
                    <a:pt x="56776" y="29330"/>
                    <a:pt x="57607" y="28638"/>
                    <a:pt x="58161" y="27808"/>
                  </a:cubicBezTo>
                  <a:lnTo>
                    <a:pt x="59129" y="26355"/>
                  </a:lnTo>
                  <a:cubicBezTo>
                    <a:pt x="60375" y="24487"/>
                    <a:pt x="60237" y="21997"/>
                    <a:pt x="58783" y="20268"/>
                  </a:cubicBezTo>
                  <a:lnTo>
                    <a:pt x="57399" y="18608"/>
                  </a:lnTo>
                  <a:cubicBezTo>
                    <a:pt x="57053" y="18193"/>
                    <a:pt x="56638" y="17847"/>
                    <a:pt x="56223" y="17501"/>
                  </a:cubicBezTo>
                  <a:lnTo>
                    <a:pt x="50547" y="13766"/>
                  </a:lnTo>
                  <a:lnTo>
                    <a:pt x="49855" y="13212"/>
                  </a:lnTo>
                  <a:lnTo>
                    <a:pt x="49440" y="12175"/>
                  </a:lnTo>
                  <a:lnTo>
                    <a:pt x="48955" y="9823"/>
                  </a:lnTo>
                  <a:cubicBezTo>
                    <a:pt x="48955" y="9823"/>
                    <a:pt x="48817" y="9338"/>
                    <a:pt x="48748" y="9062"/>
                  </a:cubicBezTo>
                  <a:lnTo>
                    <a:pt x="47779" y="6502"/>
                  </a:lnTo>
                  <a:cubicBezTo>
                    <a:pt x="47502" y="5741"/>
                    <a:pt x="47018" y="5050"/>
                    <a:pt x="46464" y="4496"/>
                  </a:cubicBezTo>
                  <a:lnTo>
                    <a:pt x="44318" y="2490"/>
                  </a:lnTo>
                  <a:cubicBezTo>
                    <a:pt x="43557" y="1799"/>
                    <a:pt x="42657" y="1384"/>
                    <a:pt x="41688" y="1176"/>
                  </a:cubicBezTo>
                  <a:lnTo>
                    <a:pt x="35667" y="69"/>
                  </a:lnTo>
                  <a:cubicBezTo>
                    <a:pt x="35667" y="69"/>
                    <a:pt x="35044" y="0"/>
                    <a:pt x="34767" y="0"/>
                  </a:cubicBezTo>
                  <a:lnTo>
                    <a:pt x="34767"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5" name="Freeform 3864">
              <a:extLst>
                <a:ext uri="{FF2B5EF4-FFF2-40B4-BE49-F238E27FC236}">
                  <a16:creationId xmlns:a16="http://schemas.microsoft.com/office/drawing/2014/main" id="{DE0D1564-6489-50E3-FC0F-45D9716A19A1}"/>
                </a:ext>
              </a:extLst>
            </p:cNvPr>
            <p:cNvSpPr/>
            <p:nvPr/>
          </p:nvSpPr>
          <p:spPr>
            <a:xfrm>
              <a:off x="2376139" y="2205710"/>
              <a:ext cx="86738" cy="15938"/>
            </a:xfrm>
            <a:custGeom>
              <a:avLst/>
              <a:gdLst>
                <a:gd name="connsiteX0" fmla="*/ 54608 w 65127"/>
                <a:gd name="connsiteY0" fmla="*/ 11967 h 11967"/>
                <a:gd name="connsiteX1" fmla="*/ 56130 w 65127"/>
                <a:gd name="connsiteY1" fmla="*/ 11621 h 11967"/>
                <a:gd name="connsiteX2" fmla="*/ 57376 w 65127"/>
                <a:gd name="connsiteY2" fmla="*/ 11068 h 11967"/>
                <a:gd name="connsiteX3" fmla="*/ 59452 w 65127"/>
                <a:gd name="connsiteY3" fmla="*/ 9338 h 11967"/>
                <a:gd name="connsiteX4" fmla="*/ 60767 w 65127"/>
                <a:gd name="connsiteY4" fmla="*/ 7678 h 11967"/>
                <a:gd name="connsiteX5" fmla="*/ 62290 w 65127"/>
                <a:gd name="connsiteY5" fmla="*/ 6502 h 11967"/>
                <a:gd name="connsiteX6" fmla="*/ 65128 w 65127"/>
                <a:gd name="connsiteY6" fmla="*/ 5880 h 11967"/>
                <a:gd name="connsiteX7" fmla="*/ 61044 w 65127"/>
                <a:gd name="connsiteY7" fmla="*/ 2629 h 11967"/>
                <a:gd name="connsiteX8" fmla="*/ 56891 w 65127"/>
                <a:gd name="connsiteY8" fmla="*/ 1245 h 11967"/>
                <a:gd name="connsiteX9" fmla="*/ 29276 w 65127"/>
                <a:gd name="connsiteY9" fmla="*/ 484 h 11967"/>
                <a:gd name="connsiteX10" fmla="*/ 23324 w 65127"/>
                <a:gd name="connsiteY10" fmla="*/ 1591 h 11967"/>
                <a:gd name="connsiteX11" fmla="*/ 21455 w 65127"/>
                <a:gd name="connsiteY11" fmla="*/ 1660 h 11967"/>
                <a:gd name="connsiteX12" fmla="*/ 19102 w 65127"/>
                <a:gd name="connsiteY12" fmla="*/ 1176 h 11967"/>
                <a:gd name="connsiteX13" fmla="*/ 17164 w 65127"/>
                <a:gd name="connsiteY13" fmla="*/ 484 h 11967"/>
                <a:gd name="connsiteX14" fmla="*/ 15226 w 65127"/>
                <a:gd name="connsiteY14" fmla="*/ 0 h 11967"/>
                <a:gd name="connsiteX15" fmla="*/ 12735 w 65127"/>
                <a:gd name="connsiteY15" fmla="*/ 0 h 11967"/>
                <a:gd name="connsiteX16" fmla="*/ 9759 w 65127"/>
                <a:gd name="connsiteY16" fmla="*/ 692 h 11967"/>
                <a:gd name="connsiteX17" fmla="*/ 5606 w 65127"/>
                <a:gd name="connsiteY17" fmla="*/ 2075 h 11967"/>
                <a:gd name="connsiteX18" fmla="*/ 1869 w 65127"/>
                <a:gd name="connsiteY18" fmla="*/ 4012 h 11967"/>
                <a:gd name="connsiteX19" fmla="*/ 0 w 65127"/>
                <a:gd name="connsiteY19" fmla="*/ 6433 h 11967"/>
                <a:gd name="connsiteX20" fmla="*/ 4568 w 65127"/>
                <a:gd name="connsiteY20" fmla="*/ 10653 h 11967"/>
                <a:gd name="connsiteX21" fmla="*/ 16126 w 65127"/>
                <a:gd name="connsiteY21" fmla="*/ 11967 h 11967"/>
                <a:gd name="connsiteX22" fmla="*/ 54608 w 65127"/>
                <a:gd name="connsiteY22" fmla="*/ 11967 h 1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127" h="11967">
                  <a:moveTo>
                    <a:pt x="54608" y="11967"/>
                  </a:moveTo>
                  <a:lnTo>
                    <a:pt x="56130" y="11621"/>
                  </a:lnTo>
                  <a:lnTo>
                    <a:pt x="57376" y="11068"/>
                  </a:lnTo>
                  <a:lnTo>
                    <a:pt x="59452" y="9338"/>
                  </a:lnTo>
                  <a:lnTo>
                    <a:pt x="60767" y="7678"/>
                  </a:lnTo>
                  <a:lnTo>
                    <a:pt x="62290" y="6502"/>
                  </a:lnTo>
                  <a:lnTo>
                    <a:pt x="65128" y="5880"/>
                  </a:lnTo>
                  <a:lnTo>
                    <a:pt x="61044" y="2629"/>
                  </a:lnTo>
                  <a:lnTo>
                    <a:pt x="56891" y="1245"/>
                  </a:lnTo>
                  <a:lnTo>
                    <a:pt x="29276" y="484"/>
                  </a:lnTo>
                  <a:lnTo>
                    <a:pt x="23324" y="1591"/>
                  </a:lnTo>
                  <a:lnTo>
                    <a:pt x="21455" y="1660"/>
                  </a:lnTo>
                  <a:lnTo>
                    <a:pt x="19102" y="1176"/>
                  </a:lnTo>
                  <a:lnTo>
                    <a:pt x="17164" y="484"/>
                  </a:lnTo>
                  <a:lnTo>
                    <a:pt x="15226" y="0"/>
                  </a:lnTo>
                  <a:lnTo>
                    <a:pt x="12735" y="0"/>
                  </a:lnTo>
                  <a:lnTo>
                    <a:pt x="9759" y="692"/>
                  </a:lnTo>
                  <a:lnTo>
                    <a:pt x="5606" y="2075"/>
                  </a:lnTo>
                  <a:lnTo>
                    <a:pt x="1869" y="4012"/>
                  </a:lnTo>
                  <a:lnTo>
                    <a:pt x="0" y="6433"/>
                  </a:lnTo>
                  <a:lnTo>
                    <a:pt x="4568" y="10653"/>
                  </a:lnTo>
                  <a:lnTo>
                    <a:pt x="16126" y="11967"/>
                  </a:lnTo>
                  <a:lnTo>
                    <a:pt x="54608" y="1196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6" name="Freeform 3865">
              <a:extLst>
                <a:ext uri="{FF2B5EF4-FFF2-40B4-BE49-F238E27FC236}">
                  <a16:creationId xmlns:a16="http://schemas.microsoft.com/office/drawing/2014/main" id="{24060222-A86C-78C9-C955-7588CE105A9B}"/>
                </a:ext>
              </a:extLst>
            </p:cNvPr>
            <p:cNvSpPr/>
            <p:nvPr/>
          </p:nvSpPr>
          <p:spPr>
            <a:xfrm>
              <a:off x="2369256" y="2198709"/>
              <a:ext cx="100701" cy="29849"/>
            </a:xfrm>
            <a:custGeom>
              <a:avLst/>
              <a:gdLst>
                <a:gd name="connsiteX0" fmla="*/ 20395 w 75611"/>
                <a:gd name="connsiteY0" fmla="*/ 5257 h 22412"/>
                <a:gd name="connsiteX1" fmla="*/ 22402 w 75611"/>
                <a:gd name="connsiteY1" fmla="*/ 5811 h 22412"/>
                <a:gd name="connsiteX2" fmla="*/ 24340 w 75611"/>
                <a:gd name="connsiteY2" fmla="*/ 6433 h 22412"/>
                <a:gd name="connsiteX3" fmla="*/ 26693 w 75611"/>
                <a:gd name="connsiteY3" fmla="*/ 6917 h 22412"/>
                <a:gd name="connsiteX4" fmla="*/ 28562 w 75611"/>
                <a:gd name="connsiteY4" fmla="*/ 6917 h 22412"/>
                <a:gd name="connsiteX5" fmla="*/ 34514 w 75611"/>
                <a:gd name="connsiteY5" fmla="*/ 5811 h 22412"/>
                <a:gd name="connsiteX6" fmla="*/ 62129 w 75611"/>
                <a:gd name="connsiteY6" fmla="*/ 6571 h 22412"/>
                <a:gd name="connsiteX7" fmla="*/ 66282 w 75611"/>
                <a:gd name="connsiteY7" fmla="*/ 7886 h 22412"/>
                <a:gd name="connsiteX8" fmla="*/ 70365 w 75611"/>
                <a:gd name="connsiteY8" fmla="*/ 11137 h 22412"/>
                <a:gd name="connsiteX9" fmla="*/ 67527 w 75611"/>
                <a:gd name="connsiteY9" fmla="*/ 11759 h 22412"/>
                <a:gd name="connsiteX10" fmla="*/ 66005 w 75611"/>
                <a:gd name="connsiteY10" fmla="*/ 13005 h 22412"/>
                <a:gd name="connsiteX11" fmla="*/ 64690 w 75611"/>
                <a:gd name="connsiteY11" fmla="*/ 14596 h 22412"/>
                <a:gd name="connsiteX12" fmla="*/ 62613 w 75611"/>
                <a:gd name="connsiteY12" fmla="*/ 16325 h 22412"/>
                <a:gd name="connsiteX13" fmla="*/ 61298 w 75611"/>
                <a:gd name="connsiteY13" fmla="*/ 16878 h 22412"/>
                <a:gd name="connsiteX14" fmla="*/ 59776 w 75611"/>
                <a:gd name="connsiteY14" fmla="*/ 17224 h 22412"/>
                <a:gd name="connsiteX15" fmla="*/ 21294 w 75611"/>
                <a:gd name="connsiteY15" fmla="*/ 17224 h 22412"/>
                <a:gd name="connsiteX16" fmla="*/ 9736 w 75611"/>
                <a:gd name="connsiteY16" fmla="*/ 15910 h 22412"/>
                <a:gd name="connsiteX17" fmla="*/ 5168 w 75611"/>
                <a:gd name="connsiteY17" fmla="*/ 11759 h 22412"/>
                <a:gd name="connsiteX18" fmla="*/ 7037 w 75611"/>
                <a:gd name="connsiteY18" fmla="*/ 9338 h 22412"/>
                <a:gd name="connsiteX19" fmla="*/ 10774 w 75611"/>
                <a:gd name="connsiteY19" fmla="*/ 7402 h 22412"/>
                <a:gd name="connsiteX20" fmla="*/ 14927 w 75611"/>
                <a:gd name="connsiteY20" fmla="*/ 6018 h 22412"/>
                <a:gd name="connsiteX21" fmla="*/ 17972 w 75611"/>
                <a:gd name="connsiteY21" fmla="*/ 5326 h 22412"/>
                <a:gd name="connsiteX22" fmla="*/ 20395 w 75611"/>
                <a:gd name="connsiteY22" fmla="*/ 5326 h 22412"/>
                <a:gd name="connsiteX23" fmla="*/ 20395 w 75611"/>
                <a:gd name="connsiteY23" fmla="*/ 69 h 22412"/>
                <a:gd name="connsiteX24" fmla="*/ 20325 w 75611"/>
                <a:gd name="connsiteY24" fmla="*/ 69 h 22412"/>
                <a:gd name="connsiteX25" fmla="*/ 17903 w 75611"/>
                <a:gd name="connsiteY25" fmla="*/ 69 h 22412"/>
                <a:gd name="connsiteX26" fmla="*/ 16865 w 75611"/>
                <a:gd name="connsiteY26" fmla="*/ 208 h 22412"/>
                <a:gd name="connsiteX27" fmla="*/ 13820 w 75611"/>
                <a:gd name="connsiteY27" fmla="*/ 899 h 22412"/>
                <a:gd name="connsiteX28" fmla="*/ 13335 w 75611"/>
                <a:gd name="connsiteY28" fmla="*/ 1038 h 22412"/>
                <a:gd name="connsiteX29" fmla="*/ 9182 w 75611"/>
                <a:gd name="connsiteY29" fmla="*/ 2421 h 22412"/>
                <a:gd name="connsiteX30" fmla="*/ 8421 w 75611"/>
                <a:gd name="connsiteY30" fmla="*/ 2767 h 22412"/>
                <a:gd name="connsiteX31" fmla="*/ 4684 w 75611"/>
                <a:gd name="connsiteY31" fmla="*/ 4704 h 22412"/>
                <a:gd name="connsiteX32" fmla="*/ 2953 w 75611"/>
                <a:gd name="connsiteY32" fmla="*/ 6156 h 22412"/>
                <a:gd name="connsiteX33" fmla="*/ 1085 w 75611"/>
                <a:gd name="connsiteY33" fmla="*/ 8578 h 22412"/>
                <a:gd name="connsiteX34" fmla="*/ 1708 w 75611"/>
                <a:gd name="connsiteY34" fmla="*/ 15564 h 22412"/>
                <a:gd name="connsiteX35" fmla="*/ 6276 w 75611"/>
                <a:gd name="connsiteY35" fmla="*/ 19714 h 22412"/>
                <a:gd name="connsiteX36" fmla="*/ 9182 w 75611"/>
                <a:gd name="connsiteY36" fmla="*/ 21029 h 22412"/>
                <a:gd name="connsiteX37" fmla="*/ 20741 w 75611"/>
                <a:gd name="connsiteY37" fmla="*/ 22412 h 22412"/>
                <a:gd name="connsiteX38" fmla="*/ 21364 w 75611"/>
                <a:gd name="connsiteY38" fmla="*/ 22412 h 22412"/>
                <a:gd name="connsiteX39" fmla="*/ 59845 w 75611"/>
                <a:gd name="connsiteY39" fmla="*/ 22412 h 22412"/>
                <a:gd name="connsiteX40" fmla="*/ 60952 w 75611"/>
                <a:gd name="connsiteY40" fmla="*/ 22274 h 22412"/>
                <a:gd name="connsiteX41" fmla="*/ 62475 w 75611"/>
                <a:gd name="connsiteY41" fmla="*/ 21928 h 22412"/>
                <a:gd name="connsiteX42" fmla="*/ 63375 w 75611"/>
                <a:gd name="connsiteY42" fmla="*/ 21651 h 22412"/>
                <a:gd name="connsiteX43" fmla="*/ 64690 w 75611"/>
                <a:gd name="connsiteY43" fmla="*/ 21098 h 22412"/>
                <a:gd name="connsiteX44" fmla="*/ 66074 w 75611"/>
                <a:gd name="connsiteY44" fmla="*/ 20268 h 22412"/>
                <a:gd name="connsiteX45" fmla="*/ 68150 w 75611"/>
                <a:gd name="connsiteY45" fmla="*/ 18538 h 22412"/>
                <a:gd name="connsiteX46" fmla="*/ 68842 w 75611"/>
                <a:gd name="connsiteY46" fmla="*/ 17847 h 22412"/>
                <a:gd name="connsiteX47" fmla="*/ 69742 w 75611"/>
                <a:gd name="connsiteY47" fmla="*/ 16671 h 22412"/>
                <a:gd name="connsiteX48" fmla="*/ 69881 w 75611"/>
                <a:gd name="connsiteY48" fmla="*/ 16532 h 22412"/>
                <a:gd name="connsiteX49" fmla="*/ 71542 w 75611"/>
                <a:gd name="connsiteY49" fmla="*/ 16187 h 22412"/>
                <a:gd name="connsiteX50" fmla="*/ 75487 w 75611"/>
                <a:gd name="connsiteY50" fmla="*/ 12313 h 22412"/>
                <a:gd name="connsiteX51" fmla="*/ 73687 w 75611"/>
                <a:gd name="connsiteY51" fmla="*/ 7056 h 22412"/>
                <a:gd name="connsiteX52" fmla="*/ 69604 w 75611"/>
                <a:gd name="connsiteY52" fmla="*/ 3805 h 22412"/>
                <a:gd name="connsiteX53" fmla="*/ 67943 w 75611"/>
                <a:gd name="connsiteY53" fmla="*/ 2905 h 22412"/>
                <a:gd name="connsiteX54" fmla="*/ 63790 w 75611"/>
                <a:gd name="connsiteY54" fmla="*/ 1591 h 22412"/>
                <a:gd name="connsiteX55" fmla="*/ 62336 w 75611"/>
                <a:gd name="connsiteY55" fmla="*/ 1314 h 22412"/>
                <a:gd name="connsiteX56" fmla="*/ 34721 w 75611"/>
                <a:gd name="connsiteY56" fmla="*/ 553 h 22412"/>
                <a:gd name="connsiteX57" fmla="*/ 34583 w 75611"/>
                <a:gd name="connsiteY57" fmla="*/ 553 h 22412"/>
                <a:gd name="connsiteX58" fmla="*/ 33683 w 75611"/>
                <a:gd name="connsiteY58" fmla="*/ 623 h 22412"/>
                <a:gd name="connsiteX59" fmla="*/ 28146 w 75611"/>
                <a:gd name="connsiteY59" fmla="*/ 1660 h 22412"/>
                <a:gd name="connsiteX60" fmla="*/ 27247 w 75611"/>
                <a:gd name="connsiteY60" fmla="*/ 1660 h 22412"/>
                <a:gd name="connsiteX61" fmla="*/ 25793 w 75611"/>
                <a:gd name="connsiteY61" fmla="*/ 1383 h 22412"/>
                <a:gd name="connsiteX62" fmla="*/ 24132 w 75611"/>
                <a:gd name="connsiteY62" fmla="*/ 830 h 22412"/>
                <a:gd name="connsiteX63" fmla="*/ 21848 w 75611"/>
                <a:gd name="connsiteY63" fmla="*/ 208 h 22412"/>
                <a:gd name="connsiteX64" fmla="*/ 20464 w 75611"/>
                <a:gd name="connsiteY64" fmla="*/ 0 h 22412"/>
                <a:gd name="connsiteX65" fmla="*/ 20464 w 75611"/>
                <a:gd name="connsiteY65" fmla="*/ 0 h 2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5611" h="22412">
                  <a:moveTo>
                    <a:pt x="20395" y="5257"/>
                  </a:moveTo>
                  <a:lnTo>
                    <a:pt x="22402" y="5811"/>
                  </a:lnTo>
                  <a:lnTo>
                    <a:pt x="24340" y="6433"/>
                  </a:lnTo>
                  <a:lnTo>
                    <a:pt x="26693" y="6917"/>
                  </a:lnTo>
                  <a:lnTo>
                    <a:pt x="28562" y="6917"/>
                  </a:lnTo>
                  <a:cubicBezTo>
                    <a:pt x="28562" y="6917"/>
                    <a:pt x="34514" y="5811"/>
                    <a:pt x="34514" y="5811"/>
                  </a:cubicBezTo>
                  <a:lnTo>
                    <a:pt x="62129" y="6571"/>
                  </a:lnTo>
                  <a:lnTo>
                    <a:pt x="66282" y="7886"/>
                  </a:lnTo>
                  <a:lnTo>
                    <a:pt x="70365" y="11137"/>
                  </a:lnTo>
                  <a:lnTo>
                    <a:pt x="67527" y="11759"/>
                  </a:lnTo>
                  <a:lnTo>
                    <a:pt x="66005" y="13005"/>
                  </a:lnTo>
                  <a:lnTo>
                    <a:pt x="64690" y="14596"/>
                  </a:lnTo>
                  <a:lnTo>
                    <a:pt x="62613" y="16325"/>
                  </a:lnTo>
                  <a:lnTo>
                    <a:pt x="61298" y="16878"/>
                  </a:lnTo>
                  <a:lnTo>
                    <a:pt x="59776" y="17224"/>
                  </a:lnTo>
                  <a:lnTo>
                    <a:pt x="21294" y="17224"/>
                  </a:lnTo>
                  <a:cubicBezTo>
                    <a:pt x="21294" y="17224"/>
                    <a:pt x="9736" y="15910"/>
                    <a:pt x="9736" y="15910"/>
                  </a:cubicBezTo>
                  <a:lnTo>
                    <a:pt x="5168" y="11759"/>
                  </a:lnTo>
                  <a:lnTo>
                    <a:pt x="7037" y="9338"/>
                  </a:lnTo>
                  <a:lnTo>
                    <a:pt x="10774" y="7402"/>
                  </a:lnTo>
                  <a:lnTo>
                    <a:pt x="14927" y="6018"/>
                  </a:lnTo>
                  <a:lnTo>
                    <a:pt x="17972" y="5326"/>
                  </a:lnTo>
                  <a:lnTo>
                    <a:pt x="20395" y="5326"/>
                  </a:lnTo>
                  <a:moveTo>
                    <a:pt x="20395" y="69"/>
                  </a:moveTo>
                  <a:cubicBezTo>
                    <a:pt x="20395" y="69"/>
                    <a:pt x="20395" y="69"/>
                    <a:pt x="20325" y="69"/>
                  </a:cubicBezTo>
                  <a:lnTo>
                    <a:pt x="17903" y="69"/>
                  </a:lnTo>
                  <a:cubicBezTo>
                    <a:pt x="17557" y="69"/>
                    <a:pt x="17211" y="138"/>
                    <a:pt x="16865" y="208"/>
                  </a:cubicBezTo>
                  <a:lnTo>
                    <a:pt x="13820" y="899"/>
                  </a:lnTo>
                  <a:cubicBezTo>
                    <a:pt x="13820" y="899"/>
                    <a:pt x="13474" y="968"/>
                    <a:pt x="13335" y="1038"/>
                  </a:cubicBezTo>
                  <a:lnTo>
                    <a:pt x="9182" y="2421"/>
                  </a:lnTo>
                  <a:cubicBezTo>
                    <a:pt x="9182" y="2421"/>
                    <a:pt x="8698" y="2629"/>
                    <a:pt x="8421" y="2767"/>
                  </a:cubicBezTo>
                  <a:lnTo>
                    <a:pt x="4684" y="4704"/>
                  </a:lnTo>
                  <a:cubicBezTo>
                    <a:pt x="3992" y="5050"/>
                    <a:pt x="3438" y="5534"/>
                    <a:pt x="2953" y="6156"/>
                  </a:cubicBezTo>
                  <a:lnTo>
                    <a:pt x="1085" y="8578"/>
                  </a:lnTo>
                  <a:cubicBezTo>
                    <a:pt x="-576" y="10722"/>
                    <a:pt x="-299" y="13766"/>
                    <a:pt x="1708" y="15564"/>
                  </a:cubicBezTo>
                  <a:lnTo>
                    <a:pt x="6276" y="19714"/>
                  </a:lnTo>
                  <a:cubicBezTo>
                    <a:pt x="7106" y="20475"/>
                    <a:pt x="8075" y="20890"/>
                    <a:pt x="9182" y="21029"/>
                  </a:cubicBezTo>
                  <a:lnTo>
                    <a:pt x="20741" y="22412"/>
                  </a:lnTo>
                  <a:cubicBezTo>
                    <a:pt x="20741" y="22412"/>
                    <a:pt x="21156" y="22412"/>
                    <a:pt x="21364" y="22412"/>
                  </a:cubicBezTo>
                  <a:lnTo>
                    <a:pt x="59845" y="22412"/>
                  </a:lnTo>
                  <a:cubicBezTo>
                    <a:pt x="60191" y="22412"/>
                    <a:pt x="60537" y="22343"/>
                    <a:pt x="60952" y="22274"/>
                  </a:cubicBezTo>
                  <a:lnTo>
                    <a:pt x="62475" y="21928"/>
                  </a:lnTo>
                  <a:cubicBezTo>
                    <a:pt x="62475" y="21928"/>
                    <a:pt x="63098" y="21790"/>
                    <a:pt x="63375" y="21651"/>
                  </a:cubicBezTo>
                  <a:lnTo>
                    <a:pt x="64690" y="21098"/>
                  </a:lnTo>
                  <a:cubicBezTo>
                    <a:pt x="65174" y="20890"/>
                    <a:pt x="65659" y="20614"/>
                    <a:pt x="66074" y="20268"/>
                  </a:cubicBezTo>
                  <a:lnTo>
                    <a:pt x="68150" y="18538"/>
                  </a:lnTo>
                  <a:cubicBezTo>
                    <a:pt x="68150" y="18538"/>
                    <a:pt x="68635" y="18123"/>
                    <a:pt x="68842" y="17847"/>
                  </a:cubicBezTo>
                  <a:lnTo>
                    <a:pt x="69742" y="16671"/>
                  </a:lnTo>
                  <a:lnTo>
                    <a:pt x="69881" y="16532"/>
                  </a:lnTo>
                  <a:lnTo>
                    <a:pt x="71542" y="16187"/>
                  </a:lnTo>
                  <a:cubicBezTo>
                    <a:pt x="73479" y="15772"/>
                    <a:pt x="75071" y="14250"/>
                    <a:pt x="75487" y="12313"/>
                  </a:cubicBezTo>
                  <a:cubicBezTo>
                    <a:pt x="75902" y="10376"/>
                    <a:pt x="75279" y="8301"/>
                    <a:pt x="73687" y="7056"/>
                  </a:cubicBezTo>
                  <a:lnTo>
                    <a:pt x="69604" y="3805"/>
                  </a:lnTo>
                  <a:cubicBezTo>
                    <a:pt x="69119" y="3390"/>
                    <a:pt x="68566" y="3113"/>
                    <a:pt x="67943" y="2905"/>
                  </a:cubicBezTo>
                  <a:lnTo>
                    <a:pt x="63790" y="1591"/>
                  </a:lnTo>
                  <a:cubicBezTo>
                    <a:pt x="63305" y="1453"/>
                    <a:pt x="62821" y="1383"/>
                    <a:pt x="62336" y="1314"/>
                  </a:cubicBezTo>
                  <a:lnTo>
                    <a:pt x="34721" y="553"/>
                  </a:lnTo>
                  <a:cubicBezTo>
                    <a:pt x="34721" y="553"/>
                    <a:pt x="34652" y="553"/>
                    <a:pt x="34583" y="553"/>
                  </a:cubicBezTo>
                  <a:cubicBezTo>
                    <a:pt x="34237" y="553"/>
                    <a:pt x="33960" y="553"/>
                    <a:pt x="33683" y="623"/>
                  </a:cubicBezTo>
                  <a:lnTo>
                    <a:pt x="28146" y="1660"/>
                  </a:lnTo>
                  <a:lnTo>
                    <a:pt x="27247" y="1660"/>
                  </a:lnTo>
                  <a:cubicBezTo>
                    <a:pt x="27247" y="1660"/>
                    <a:pt x="25793" y="1383"/>
                    <a:pt x="25793" y="1383"/>
                  </a:cubicBezTo>
                  <a:lnTo>
                    <a:pt x="24132" y="830"/>
                  </a:lnTo>
                  <a:lnTo>
                    <a:pt x="21848" y="208"/>
                  </a:lnTo>
                  <a:cubicBezTo>
                    <a:pt x="21433" y="69"/>
                    <a:pt x="20948" y="0"/>
                    <a:pt x="20464" y="0"/>
                  </a:cubicBezTo>
                  <a:lnTo>
                    <a:pt x="20464"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7" name="Freeform 3866">
              <a:extLst>
                <a:ext uri="{FF2B5EF4-FFF2-40B4-BE49-F238E27FC236}">
                  <a16:creationId xmlns:a16="http://schemas.microsoft.com/office/drawing/2014/main" id="{E32BFEE9-C783-BE0D-A605-C36893BBB365}"/>
                </a:ext>
              </a:extLst>
            </p:cNvPr>
            <p:cNvSpPr/>
            <p:nvPr/>
          </p:nvSpPr>
          <p:spPr>
            <a:xfrm>
              <a:off x="2367106" y="2330358"/>
              <a:ext cx="86277" cy="71490"/>
            </a:xfrm>
            <a:custGeom>
              <a:avLst/>
              <a:gdLst>
                <a:gd name="connsiteX0" fmla="*/ 5537 w 64781"/>
                <a:gd name="connsiteY0" fmla="*/ 38115 h 53678"/>
                <a:gd name="connsiteX1" fmla="*/ 5814 w 64781"/>
                <a:gd name="connsiteY1" fmla="*/ 38668 h 53678"/>
                <a:gd name="connsiteX2" fmla="*/ 6713 w 64781"/>
                <a:gd name="connsiteY2" fmla="*/ 39152 h 53678"/>
                <a:gd name="connsiteX3" fmla="*/ 7198 w 64781"/>
                <a:gd name="connsiteY3" fmla="*/ 38945 h 53678"/>
                <a:gd name="connsiteX4" fmla="*/ 7682 w 64781"/>
                <a:gd name="connsiteY4" fmla="*/ 38599 h 53678"/>
                <a:gd name="connsiteX5" fmla="*/ 8098 w 64781"/>
                <a:gd name="connsiteY5" fmla="*/ 38599 h 53678"/>
                <a:gd name="connsiteX6" fmla="*/ 13496 w 64781"/>
                <a:gd name="connsiteY6" fmla="*/ 43164 h 53678"/>
                <a:gd name="connsiteX7" fmla="*/ 15365 w 64781"/>
                <a:gd name="connsiteY7" fmla="*/ 44409 h 53678"/>
                <a:gd name="connsiteX8" fmla="*/ 17926 w 64781"/>
                <a:gd name="connsiteY8" fmla="*/ 45240 h 53678"/>
                <a:gd name="connsiteX9" fmla="*/ 23601 w 64781"/>
                <a:gd name="connsiteY9" fmla="*/ 45655 h 53678"/>
                <a:gd name="connsiteX10" fmla="*/ 26231 w 64781"/>
                <a:gd name="connsiteY10" fmla="*/ 46139 h 53678"/>
                <a:gd name="connsiteX11" fmla="*/ 28446 w 64781"/>
                <a:gd name="connsiteY11" fmla="*/ 47107 h 53678"/>
                <a:gd name="connsiteX12" fmla="*/ 34744 w 64781"/>
                <a:gd name="connsiteY12" fmla="*/ 51258 h 53678"/>
                <a:gd name="connsiteX13" fmla="*/ 39450 w 64781"/>
                <a:gd name="connsiteY13" fmla="*/ 53056 h 53678"/>
                <a:gd name="connsiteX14" fmla="*/ 44295 w 64781"/>
                <a:gd name="connsiteY14" fmla="*/ 53679 h 53678"/>
                <a:gd name="connsiteX15" fmla="*/ 58552 w 64781"/>
                <a:gd name="connsiteY15" fmla="*/ 53056 h 53678"/>
                <a:gd name="connsiteX16" fmla="*/ 61459 w 64781"/>
                <a:gd name="connsiteY16" fmla="*/ 52157 h 53678"/>
                <a:gd name="connsiteX17" fmla="*/ 63397 w 64781"/>
                <a:gd name="connsiteY17" fmla="*/ 50151 h 53678"/>
                <a:gd name="connsiteX18" fmla="*/ 64505 w 64781"/>
                <a:gd name="connsiteY18" fmla="*/ 46554 h 53678"/>
                <a:gd name="connsiteX19" fmla="*/ 64782 w 64781"/>
                <a:gd name="connsiteY19" fmla="*/ 42403 h 53678"/>
                <a:gd name="connsiteX20" fmla="*/ 62844 w 64781"/>
                <a:gd name="connsiteY20" fmla="*/ 25525 h 53678"/>
                <a:gd name="connsiteX21" fmla="*/ 61321 w 64781"/>
                <a:gd name="connsiteY21" fmla="*/ 20890 h 53678"/>
                <a:gd name="connsiteX22" fmla="*/ 59037 w 64781"/>
                <a:gd name="connsiteY22" fmla="*/ 16325 h 53678"/>
                <a:gd name="connsiteX23" fmla="*/ 56061 w 64781"/>
                <a:gd name="connsiteY23" fmla="*/ 12175 h 53678"/>
                <a:gd name="connsiteX24" fmla="*/ 47894 w 64781"/>
                <a:gd name="connsiteY24" fmla="*/ 4220 h 53678"/>
                <a:gd name="connsiteX25" fmla="*/ 39243 w 64781"/>
                <a:gd name="connsiteY25" fmla="*/ 0 h 53678"/>
                <a:gd name="connsiteX26" fmla="*/ 29830 w 64781"/>
                <a:gd name="connsiteY26" fmla="*/ 69 h 53678"/>
                <a:gd name="connsiteX27" fmla="*/ 19310 w 64781"/>
                <a:gd name="connsiteY27" fmla="*/ 5119 h 53678"/>
                <a:gd name="connsiteX28" fmla="*/ 17372 w 64781"/>
                <a:gd name="connsiteY28" fmla="*/ 6641 h 53678"/>
                <a:gd name="connsiteX29" fmla="*/ 15434 w 64781"/>
                <a:gd name="connsiteY29" fmla="*/ 8439 h 53678"/>
                <a:gd name="connsiteX30" fmla="*/ 13565 w 64781"/>
                <a:gd name="connsiteY30" fmla="*/ 10307 h 53678"/>
                <a:gd name="connsiteX31" fmla="*/ 12043 w 64781"/>
                <a:gd name="connsiteY31" fmla="*/ 12244 h 53678"/>
                <a:gd name="connsiteX32" fmla="*/ 10589 w 64781"/>
                <a:gd name="connsiteY32" fmla="*/ 15080 h 53678"/>
                <a:gd name="connsiteX33" fmla="*/ 9067 w 64781"/>
                <a:gd name="connsiteY33" fmla="*/ 20545 h 53678"/>
                <a:gd name="connsiteX34" fmla="*/ 7406 w 64781"/>
                <a:gd name="connsiteY34" fmla="*/ 23035 h 53678"/>
                <a:gd name="connsiteX35" fmla="*/ 6506 w 64781"/>
                <a:gd name="connsiteY35" fmla="*/ 23796 h 53678"/>
                <a:gd name="connsiteX36" fmla="*/ 4360 w 64781"/>
                <a:gd name="connsiteY36" fmla="*/ 24902 h 53678"/>
                <a:gd name="connsiteX37" fmla="*/ 3391 w 64781"/>
                <a:gd name="connsiteY37" fmla="*/ 25733 h 53678"/>
                <a:gd name="connsiteX38" fmla="*/ 2422 w 64781"/>
                <a:gd name="connsiteY38" fmla="*/ 26908 h 53678"/>
                <a:gd name="connsiteX39" fmla="*/ 1523 w 64781"/>
                <a:gd name="connsiteY39" fmla="*/ 28430 h 53678"/>
                <a:gd name="connsiteX40" fmla="*/ 761 w 64781"/>
                <a:gd name="connsiteY40" fmla="*/ 29952 h 53678"/>
                <a:gd name="connsiteX41" fmla="*/ 277 w 64781"/>
                <a:gd name="connsiteY41" fmla="*/ 31474 h 53678"/>
                <a:gd name="connsiteX42" fmla="*/ 0 w 64781"/>
                <a:gd name="connsiteY42" fmla="*/ 33757 h 53678"/>
                <a:gd name="connsiteX43" fmla="*/ 415 w 64781"/>
                <a:gd name="connsiteY43" fmla="*/ 35486 h 53678"/>
                <a:gd name="connsiteX44" fmla="*/ 1730 w 64781"/>
                <a:gd name="connsiteY44" fmla="*/ 36247 h 53678"/>
                <a:gd name="connsiteX45" fmla="*/ 4291 w 64781"/>
                <a:gd name="connsiteY45" fmla="*/ 35694 h 53678"/>
                <a:gd name="connsiteX46" fmla="*/ 5537 w 64781"/>
                <a:gd name="connsiteY46" fmla="*/ 38115 h 5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4781" h="53678">
                  <a:moveTo>
                    <a:pt x="5537" y="38115"/>
                  </a:moveTo>
                  <a:lnTo>
                    <a:pt x="5814" y="38668"/>
                  </a:lnTo>
                  <a:lnTo>
                    <a:pt x="6713" y="39152"/>
                  </a:lnTo>
                  <a:lnTo>
                    <a:pt x="7198" y="38945"/>
                  </a:lnTo>
                  <a:lnTo>
                    <a:pt x="7682" y="38599"/>
                  </a:lnTo>
                  <a:lnTo>
                    <a:pt x="8098" y="38599"/>
                  </a:lnTo>
                  <a:lnTo>
                    <a:pt x="13496" y="43164"/>
                  </a:lnTo>
                  <a:lnTo>
                    <a:pt x="15365" y="44409"/>
                  </a:lnTo>
                  <a:lnTo>
                    <a:pt x="17926" y="45240"/>
                  </a:lnTo>
                  <a:lnTo>
                    <a:pt x="23601" y="45655"/>
                  </a:lnTo>
                  <a:lnTo>
                    <a:pt x="26231" y="46139"/>
                  </a:lnTo>
                  <a:lnTo>
                    <a:pt x="28446" y="47107"/>
                  </a:lnTo>
                  <a:lnTo>
                    <a:pt x="34744" y="51258"/>
                  </a:lnTo>
                  <a:lnTo>
                    <a:pt x="39450" y="53056"/>
                  </a:lnTo>
                  <a:lnTo>
                    <a:pt x="44295" y="53679"/>
                  </a:lnTo>
                  <a:lnTo>
                    <a:pt x="58552" y="53056"/>
                  </a:lnTo>
                  <a:lnTo>
                    <a:pt x="61459" y="52157"/>
                  </a:lnTo>
                  <a:lnTo>
                    <a:pt x="63397" y="50151"/>
                  </a:lnTo>
                  <a:lnTo>
                    <a:pt x="64505" y="46554"/>
                  </a:lnTo>
                  <a:lnTo>
                    <a:pt x="64782" y="42403"/>
                  </a:lnTo>
                  <a:lnTo>
                    <a:pt x="62844" y="25525"/>
                  </a:lnTo>
                  <a:lnTo>
                    <a:pt x="61321" y="20890"/>
                  </a:lnTo>
                  <a:lnTo>
                    <a:pt x="59037" y="16325"/>
                  </a:lnTo>
                  <a:lnTo>
                    <a:pt x="56061" y="12175"/>
                  </a:lnTo>
                  <a:lnTo>
                    <a:pt x="47894" y="4220"/>
                  </a:lnTo>
                  <a:lnTo>
                    <a:pt x="39243" y="0"/>
                  </a:lnTo>
                  <a:lnTo>
                    <a:pt x="29830" y="69"/>
                  </a:lnTo>
                  <a:lnTo>
                    <a:pt x="19310" y="5119"/>
                  </a:lnTo>
                  <a:lnTo>
                    <a:pt x="17372" y="6641"/>
                  </a:lnTo>
                  <a:lnTo>
                    <a:pt x="15434" y="8439"/>
                  </a:lnTo>
                  <a:lnTo>
                    <a:pt x="13565" y="10307"/>
                  </a:lnTo>
                  <a:lnTo>
                    <a:pt x="12043" y="12244"/>
                  </a:lnTo>
                  <a:lnTo>
                    <a:pt x="10589" y="15080"/>
                  </a:lnTo>
                  <a:lnTo>
                    <a:pt x="9067" y="20545"/>
                  </a:lnTo>
                  <a:lnTo>
                    <a:pt x="7406" y="23035"/>
                  </a:lnTo>
                  <a:lnTo>
                    <a:pt x="6506" y="23796"/>
                  </a:lnTo>
                  <a:lnTo>
                    <a:pt x="4360" y="24902"/>
                  </a:lnTo>
                  <a:lnTo>
                    <a:pt x="3391" y="25733"/>
                  </a:lnTo>
                  <a:lnTo>
                    <a:pt x="2422" y="26908"/>
                  </a:lnTo>
                  <a:lnTo>
                    <a:pt x="1523" y="28430"/>
                  </a:lnTo>
                  <a:lnTo>
                    <a:pt x="761" y="29952"/>
                  </a:lnTo>
                  <a:lnTo>
                    <a:pt x="277" y="31474"/>
                  </a:lnTo>
                  <a:lnTo>
                    <a:pt x="0" y="33757"/>
                  </a:lnTo>
                  <a:lnTo>
                    <a:pt x="415" y="35486"/>
                  </a:lnTo>
                  <a:lnTo>
                    <a:pt x="1730" y="36247"/>
                  </a:lnTo>
                  <a:lnTo>
                    <a:pt x="4291" y="35694"/>
                  </a:lnTo>
                  <a:lnTo>
                    <a:pt x="5537" y="38115"/>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8" name="Freeform 3867">
              <a:extLst>
                <a:ext uri="{FF2B5EF4-FFF2-40B4-BE49-F238E27FC236}">
                  <a16:creationId xmlns:a16="http://schemas.microsoft.com/office/drawing/2014/main" id="{7AD96FE6-7644-8EDC-3F8E-5582168A03A3}"/>
                </a:ext>
              </a:extLst>
            </p:cNvPr>
            <p:cNvSpPr/>
            <p:nvPr/>
          </p:nvSpPr>
          <p:spPr>
            <a:xfrm>
              <a:off x="2360192" y="2323172"/>
              <a:ext cx="100104" cy="85493"/>
            </a:xfrm>
            <a:custGeom>
              <a:avLst/>
              <a:gdLst>
                <a:gd name="connsiteX0" fmla="*/ 44433 w 75163"/>
                <a:gd name="connsiteY0" fmla="*/ 5396 h 64192"/>
                <a:gd name="connsiteX1" fmla="*/ 53085 w 75163"/>
                <a:gd name="connsiteY1" fmla="*/ 9684 h 64192"/>
                <a:gd name="connsiteX2" fmla="*/ 61252 w 75163"/>
                <a:gd name="connsiteY2" fmla="*/ 17639 h 64192"/>
                <a:gd name="connsiteX3" fmla="*/ 64159 w 75163"/>
                <a:gd name="connsiteY3" fmla="*/ 21720 h 64192"/>
                <a:gd name="connsiteX4" fmla="*/ 66443 w 75163"/>
                <a:gd name="connsiteY4" fmla="*/ 26286 h 64192"/>
                <a:gd name="connsiteX5" fmla="*/ 67965 w 75163"/>
                <a:gd name="connsiteY5" fmla="*/ 30990 h 64192"/>
                <a:gd name="connsiteX6" fmla="*/ 69903 w 75163"/>
                <a:gd name="connsiteY6" fmla="*/ 47868 h 64192"/>
                <a:gd name="connsiteX7" fmla="*/ 69626 w 75163"/>
                <a:gd name="connsiteY7" fmla="*/ 52018 h 64192"/>
                <a:gd name="connsiteX8" fmla="*/ 68519 w 75163"/>
                <a:gd name="connsiteY8" fmla="*/ 55616 h 64192"/>
                <a:gd name="connsiteX9" fmla="*/ 66581 w 75163"/>
                <a:gd name="connsiteY9" fmla="*/ 57622 h 64192"/>
                <a:gd name="connsiteX10" fmla="*/ 63674 w 75163"/>
                <a:gd name="connsiteY10" fmla="*/ 58590 h 64192"/>
                <a:gd name="connsiteX11" fmla="*/ 49417 w 75163"/>
                <a:gd name="connsiteY11" fmla="*/ 59212 h 64192"/>
                <a:gd name="connsiteX12" fmla="*/ 44572 w 75163"/>
                <a:gd name="connsiteY12" fmla="*/ 58590 h 64192"/>
                <a:gd name="connsiteX13" fmla="*/ 39866 w 75163"/>
                <a:gd name="connsiteY13" fmla="*/ 56791 h 64192"/>
                <a:gd name="connsiteX14" fmla="*/ 33567 w 75163"/>
                <a:gd name="connsiteY14" fmla="*/ 52641 h 64192"/>
                <a:gd name="connsiteX15" fmla="*/ 31353 w 75163"/>
                <a:gd name="connsiteY15" fmla="*/ 51673 h 64192"/>
                <a:gd name="connsiteX16" fmla="*/ 28723 w 75163"/>
                <a:gd name="connsiteY16" fmla="*/ 51188 h 64192"/>
                <a:gd name="connsiteX17" fmla="*/ 23047 w 75163"/>
                <a:gd name="connsiteY17" fmla="*/ 50773 h 64192"/>
                <a:gd name="connsiteX18" fmla="*/ 20486 w 75163"/>
                <a:gd name="connsiteY18" fmla="*/ 49943 h 64192"/>
                <a:gd name="connsiteX19" fmla="*/ 18618 w 75163"/>
                <a:gd name="connsiteY19" fmla="*/ 48698 h 64192"/>
                <a:gd name="connsiteX20" fmla="*/ 13219 w 75163"/>
                <a:gd name="connsiteY20" fmla="*/ 44133 h 64192"/>
                <a:gd name="connsiteX21" fmla="*/ 12804 w 75163"/>
                <a:gd name="connsiteY21" fmla="*/ 44133 h 64192"/>
                <a:gd name="connsiteX22" fmla="*/ 12389 w 75163"/>
                <a:gd name="connsiteY22" fmla="*/ 44479 h 64192"/>
                <a:gd name="connsiteX23" fmla="*/ 11835 w 75163"/>
                <a:gd name="connsiteY23" fmla="*/ 44686 h 64192"/>
                <a:gd name="connsiteX24" fmla="*/ 11005 w 75163"/>
                <a:gd name="connsiteY24" fmla="*/ 44202 h 64192"/>
                <a:gd name="connsiteX25" fmla="*/ 10658 w 75163"/>
                <a:gd name="connsiteY25" fmla="*/ 43648 h 64192"/>
                <a:gd name="connsiteX26" fmla="*/ 9482 w 75163"/>
                <a:gd name="connsiteY26" fmla="*/ 41227 h 64192"/>
                <a:gd name="connsiteX27" fmla="*/ 6921 w 75163"/>
                <a:gd name="connsiteY27" fmla="*/ 41850 h 64192"/>
                <a:gd name="connsiteX28" fmla="*/ 5606 w 75163"/>
                <a:gd name="connsiteY28" fmla="*/ 41089 h 64192"/>
                <a:gd name="connsiteX29" fmla="*/ 5191 w 75163"/>
                <a:gd name="connsiteY29" fmla="*/ 39360 h 64192"/>
                <a:gd name="connsiteX30" fmla="*/ 5468 w 75163"/>
                <a:gd name="connsiteY30" fmla="*/ 37077 h 64192"/>
                <a:gd name="connsiteX31" fmla="*/ 5952 w 75163"/>
                <a:gd name="connsiteY31" fmla="*/ 35555 h 64192"/>
                <a:gd name="connsiteX32" fmla="*/ 6713 w 75163"/>
                <a:gd name="connsiteY32" fmla="*/ 34033 h 64192"/>
                <a:gd name="connsiteX33" fmla="*/ 7613 w 75163"/>
                <a:gd name="connsiteY33" fmla="*/ 32581 h 64192"/>
                <a:gd name="connsiteX34" fmla="*/ 8582 w 75163"/>
                <a:gd name="connsiteY34" fmla="*/ 31405 h 64192"/>
                <a:gd name="connsiteX35" fmla="*/ 9620 w 75163"/>
                <a:gd name="connsiteY35" fmla="*/ 30575 h 64192"/>
                <a:gd name="connsiteX36" fmla="*/ 11697 w 75163"/>
                <a:gd name="connsiteY36" fmla="*/ 29468 h 64192"/>
                <a:gd name="connsiteX37" fmla="*/ 12666 w 75163"/>
                <a:gd name="connsiteY37" fmla="*/ 28707 h 64192"/>
                <a:gd name="connsiteX38" fmla="*/ 14257 w 75163"/>
                <a:gd name="connsiteY38" fmla="*/ 26217 h 64192"/>
                <a:gd name="connsiteX39" fmla="*/ 15780 w 75163"/>
                <a:gd name="connsiteY39" fmla="*/ 20683 h 64192"/>
                <a:gd name="connsiteX40" fmla="*/ 17233 w 75163"/>
                <a:gd name="connsiteY40" fmla="*/ 17916 h 64192"/>
                <a:gd name="connsiteX41" fmla="*/ 18756 w 75163"/>
                <a:gd name="connsiteY41" fmla="*/ 15979 h 64192"/>
                <a:gd name="connsiteX42" fmla="*/ 20625 w 75163"/>
                <a:gd name="connsiteY42" fmla="*/ 14042 h 64192"/>
                <a:gd name="connsiteX43" fmla="*/ 22563 w 75163"/>
                <a:gd name="connsiteY43" fmla="*/ 12244 h 64192"/>
                <a:gd name="connsiteX44" fmla="*/ 24501 w 75163"/>
                <a:gd name="connsiteY44" fmla="*/ 10791 h 64192"/>
                <a:gd name="connsiteX45" fmla="*/ 35021 w 75163"/>
                <a:gd name="connsiteY45" fmla="*/ 5672 h 64192"/>
                <a:gd name="connsiteX46" fmla="*/ 44433 w 75163"/>
                <a:gd name="connsiteY46" fmla="*/ 5672 h 64192"/>
                <a:gd name="connsiteX47" fmla="*/ 44433 w 75163"/>
                <a:gd name="connsiteY47" fmla="*/ 415 h 64192"/>
                <a:gd name="connsiteX48" fmla="*/ 44433 w 75163"/>
                <a:gd name="connsiteY48" fmla="*/ 415 h 64192"/>
                <a:gd name="connsiteX49" fmla="*/ 35021 w 75163"/>
                <a:gd name="connsiteY49" fmla="*/ 415 h 64192"/>
                <a:gd name="connsiteX50" fmla="*/ 32806 w 75163"/>
                <a:gd name="connsiteY50" fmla="*/ 1038 h 64192"/>
                <a:gd name="connsiteX51" fmla="*/ 22286 w 75163"/>
                <a:gd name="connsiteY51" fmla="*/ 6156 h 64192"/>
                <a:gd name="connsiteX52" fmla="*/ 21386 w 75163"/>
                <a:gd name="connsiteY52" fmla="*/ 6710 h 64192"/>
                <a:gd name="connsiteX53" fmla="*/ 19448 w 75163"/>
                <a:gd name="connsiteY53" fmla="*/ 8163 h 64192"/>
                <a:gd name="connsiteX54" fmla="*/ 19033 w 75163"/>
                <a:gd name="connsiteY54" fmla="*/ 8508 h 64192"/>
                <a:gd name="connsiteX55" fmla="*/ 17095 w 75163"/>
                <a:gd name="connsiteY55" fmla="*/ 10307 h 64192"/>
                <a:gd name="connsiteX56" fmla="*/ 15019 w 75163"/>
                <a:gd name="connsiteY56" fmla="*/ 12451 h 64192"/>
                <a:gd name="connsiteX57" fmla="*/ 14673 w 75163"/>
                <a:gd name="connsiteY57" fmla="*/ 12797 h 64192"/>
                <a:gd name="connsiteX58" fmla="*/ 13150 w 75163"/>
                <a:gd name="connsiteY58" fmla="*/ 14734 h 64192"/>
                <a:gd name="connsiteX59" fmla="*/ 12596 w 75163"/>
                <a:gd name="connsiteY59" fmla="*/ 15564 h 64192"/>
                <a:gd name="connsiteX60" fmla="*/ 11143 w 75163"/>
                <a:gd name="connsiteY60" fmla="*/ 18331 h 64192"/>
                <a:gd name="connsiteX61" fmla="*/ 10728 w 75163"/>
                <a:gd name="connsiteY61" fmla="*/ 19299 h 64192"/>
                <a:gd name="connsiteX62" fmla="*/ 9413 w 75163"/>
                <a:gd name="connsiteY62" fmla="*/ 24072 h 64192"/>
                <a:gd name="connsiteX63" fmla="*/ 8651 w 75163"/>
                <a:gd name="connsiteY63" fmla="*/ 25179 h 64192"/>
                <a:gd name="connsiteX64" fmla="*/ 7129 w 75163"/>
                <a:gd name="connsiteY64" fmla="*/ 25940 h 64192"/>
                <a:gd name="connsiteX65" fmla="*/ 6229 w 75163"/>
                <a:gd name="connsiteY65" fmla="*/ 26563 h 64192"/>
                <a:gd name="connsiteX66" fmla="*/ 5191 w 75163"/>
                <a:gd name="connsiteY66" fmla="*/ 27393 h 64192"/>
                <a:gd name="connsiteX67" fmla="*/ 4499 w 75163"/>
                <a:gd name="connsiteY67" fmla="*/ 28084 h 64192"/>
                <a:gd name="connsiteX68" fmla="*/ 3530 w 75163"/>
                <a:gd name="connsiteY68" fmla="*/ 29260 h 64192"/>
                <a:gd name="connsiteX69" fmla="*/ 3114 w 75163"/>
                <a:gd name="connsiteY69" fmla="*/ 29814 h 64192"/>
                <a:gd name="connsiteX70" fmla="*/ 2215 w 75163"/>
                <a:gd name="connsiteY70" fmla="*/ 31266 h 64192"/>
                <a:gd name="connsiteX71" fmla="*/ 2007 w 75163"/>
                <a:gd name="connsiteY71" fmla="*/ 31681 h 64192"/>
                <a:gd name="connsiteX72" fmla="*/ 1246 w 75163"/>
                <a:gd name="connsiteY72" fmla="*/ 33203 h 64192"/>
                <a:gd name="connsiteX73" fmla="*/ 969 w 75163"/>
                <a:gd name="connsiteY73" fmla="*/ 33826 h 64192"/>
                <a:gd name="connsiteX74" fmla="*/ 484 w 75163"/>
                <a:gd name="connsiteY74" fmla="*/ 35348 h 64192"/>
                <a:gd name="connsiteX75" fmla="*/ 277 w 75163"/>
                <a:gd name="connsiteY75" fmla="*/ 36454 h 64192"/>
                <a:gd name="connsiteX76" fmla="*/ 0 w 75163"/>
                <a:gd name="connsiteY76" fmla="*/ 38737 h 64192"/>
                <a:gd name="connsiteX77" fmla="*/ 69 w 75163"/>
                <a:gd name="connsiteY77" fmla="*/ 40467 h 64192"/>
                <a:gd name="connsiteX78" fmla="*/ 484 w 75163"/>
                <a:gd name="connsiteY78" fmla="*/ 42196 h 64192"/>
                <a:gd name="connsiteX79" fmla="*/ 2907 w 75163"/>
                <a:gd name="connsiteY79" fmla="*/ 45516 h 64192"/>
                <a:gd name="connsiteX80" fmla="*/ 4222 w 75163"/>
                <a:gd name="connsiteY80" fmla="*/ 46277 h 64192"/>
                <a:gd name="connsiteX81" fmla="*/ 6644 w 75163"/>
                <a:gd name="connsiteY81" fmla="*/ 46969 h 64192"/>
                <a:gd name="connsiteX82" fmla="*/ 8513 w 75163"/>
                <a:gd name="connsiteY82" fmla="*/ 48698 h 64192"/>
                <a:gd name="connsiteX83" fmla="*/ 9343 w 75163"/>
                <a:gd name="connsiteY83" fmla="*/ 49182 h 64192"/>
                <a:gd name="connsiteX84" fmla="*/ 11835 w 75163"/>
                <a:gd name="connsiteY84" fmla="*/ 49805 h 64192"/>
                <a:gd name="connsiteX85" fmla="*/ 11973 w 75163"/>
                <a:gd name="connsiteY85" fmla="*/ 49805 h 64192"/>
                <a:gd name="connsiteX86" fmla="*/ 15296 w 75163"/>
                <a:gd name="connsiteY86" fmla="*/ 52641 h 64192"/>
                <a:gd name="connsiteX87" fmla="*/ 15711 w 75163"/>
                <a:gd name="connsiteY87" fmla="*/ 52987 h 64192"/>
                <a:gd name="connsiteX88" fmla="*/ 17580 w 75163"/>
                <a:gd name="connsiteY88" fmla="*/ 54232 h 64192"/>
                <a:gd name="connsiteX89" fmla="*/ 18895 w 75163"/>
                <a:gd name="connsiteY89" fmla="*/ 54855 h 64192"/>
                <a:gd name="connsiteX90" fmla="*/ 21455 w 75163"/>
                <a:gd name="connsiteY90" fmla="*/ 55685 h 64192"/>
                <a:gd name="connsiteX91" fmla="*/ 22701 w 75163"/>
                <a:gd name="connsiteY91" fmla="*/ 55892 h 64192"/>
                <a:gd name="connsiteX92" fmla="*/ 28100 w 75163"/>
                <a:gd name="connsiteY92" fmla="*/ 56238 h 64192"/>
                <a:gd name="connsiteX93" fmla="*/ 29830 w 75163"/>
                <a:gd name="connsiteY93" fmla="*/ 56584 h 64192"/>
                <a:gd name="connsiteX94" fmla="*/ 31145 w 75163"/>
                <a:gd name="connsiteY94" fmla="*/ 57137 h 64192"/>
                <a:gd name="connsiteX95" fmla="*/ 37097 w 75163"/>
                <a:gd name="connsiteY95" fmla="*/ 61011 h 64192"/>
                <a:gd name="connsiteX96" fmla="*/ 38066 w 75163"/>
                <a:gd name="connsiteY96" fmla="*/ 61495 h 64192"/>
                <a:gd name="connsiteX97" fmla="*/ 42772 w 75163"/>
                <a:gd name="connsiteY97" fmla="*/ 63294 h 64192"/>
                <a:gd name="connsiteX98" fmla="*/ 43949 w 75163"/>
                <a:gd name="connsiteY98" fmla="*/ 63570 h 64192"/>
                <a:gd name="connsiteX99" fmla="*/ 48794 w 75163"/>
                <a:gd name="connsiteY99" fmla="*/ 64193 h 64192"/>
                <a:gd name="connsiteX100" fmla="*/ 49486 w 75163"/>
                <a:gd name="connsiteY100" fmla="*/ 64193 h 64192"/>
                <a:gd name="connsiteX101" fmla="*/ 49693 w 75163"/>
                <a:gd name="connsiteY101" fmla="*/ 64193 h 64192"/>
                <a:gd name="connsiteX102" fmla="*/ 63951 w 75163"/>
                <a:gd name="connsiteY102" fmla="*/ 63570 h 64192"/>
                <a:gd name="connsiteX103" fmla="*/ 65335 w 75163"/>
                <a:gd name="connsiteY103" fmla="*/ 63294 h 64192"/>
                <a:gd name="connsiteX104" fmla="*/ 68242 w 75163"/>
                <a:gd name="connsiteY104" fmla="*/ 62325 h 64192"/>
                <a:gd name="connsiteX105" fmla="*/ 70388 w 75163"/>
                <a:gd name="connsiteY105" fmla="*/ 61011 h 64192"/>
                <a:gd name="connsiteX106" fmla="*/ 72326 w 75163"/>
                <a:gd name="connsiteY106" fmla="*/ 59005 h 64192"/>
                <a:gd name="connsiteX107" fmla="*/ 73571 w 75163"/>
                <a:gd name="connsiteY107" fmla="*/ 56930 h 64192"/>
                <a:gd name="connsiteX108" fmla="*/ 74679 w 75163"/>
                <a:gd name="connsiteY108" fmla="*/ 53333 h 64192"/>
                <a:gd name="connsiteX109" fmla="*/ 74886 w 75163"/>
                <a:gd name="connsiteY109" fmla="*/ 52157 h 64192"/>
                <a:gd name="connsiteX110" fmla="*/ 75163 w 75163"/>
                <a:gd name="connsiteY110" fmla="*/ 48006 h 64192"/>
                <a:gd name="connsiteX111" fmla="*/ 75163 w 75163"/>
                <a:gd name="connsiteY111" fmla="*/ 47038 h 64192"/>
                <a:gd name="connsiteX112" fmla="*/ 73225 w 75163"/>
                <a:gd name="connsiteY112" fmla="*/ 30160 h 64192"/>
                <a:gd name="connsiteX113" fmla="*/ 73018 w 75163"/>
                <a:gd name="connsiteY113" fmla="*/ 29122 h 64192"/>
                <a:gd name="connsiteX114" fmla="*/ 71495 w 75163"/>
                <a:gd name="connsiteY114" fmla="*/ 24418 h 64192"/>
                <a:gd name="connsiteX115" fmla="*/ 71218 w 75163"/>
                <a:gd name="connsiteY115" fmla="*/ 23727 h 64192"/>
                <a:gd name="connsiteX116" fmla="*/ 68934 w 75163"/>
                <a:gd name="connsiteY116" fmla="*/ 19161 h 64192"/>
                <a:gd name="connsiteX117" fmla="*/ 68519 w 75163"/>
                <a:gd name="connsiteY117" fmla="*/ 18469 h 64192"/>
                <a:gd name="connsiteX118" fmla="*/ 65612 w 75163"/>
                <a:gd name="connsiteY118" fmla="*/ 14388 h 64192"/>
                <a:gd name="connsiteX119" fmla="*/ 64989 w 75163"/>
                <a:gd name="connsiteY119" fmla="*/ 13696 h 64192"/>
                <a:gd name="connsiteX120" fmla="*/ 56822 w 75163"/>
                <a:gd name="connsiteY120" fmla="*/ 5741 h 64192"/>
                <a:gd name="connsiteX121" fmla="*/ 55507 w 75163"/>
                <a:gd name="connsiteY121" fmla="*/ 4842 h 64192"/>
                <a:gd name="connsiteX122" fmla="*/ 46856 w 75163"/>
                <a:gd name="connsiteY122" fmla="*/ 553 h 64192"/>
                <a:gd name="connsiteX123" fmla="*/ 44572 w 75163"/>
                <a:gd name="connsiteY123" fmla="*/ 0 h 64192"/>
                <a:gd name="connsiteX124" fmla="*/ 44572 w 75163"/>
                <a:gd name="connsiteY124" fmla="*/ 0 h 6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75163" h="64192">
                  <a:moveTo>
                    <a:pt x="44433" y="5396"/>
                  </a:moveTo>
                  <a:lnTo>
                    <a:pt x="53085" y="9684"/>
                  </a:lnTo>
                  <a:lnTo>
                    <a:pt x="61252" y="17639"/>
                  </a:lnTo>
                  <a:lnTo>
                    <a:pt x="64159" y="21720"/>
                  </a:lnTo>
                  <a:lnTo>
                    <a:pt x="66443" y="26286"/>
                  </a:lnTo>
                  <a:lnTo>
                    <a:pt x="67965" y="30990"/>
                  </a:lnTo>
                  <a:lnTo>
                    <a:pt x="69903" y="47868"/>
                  </a:lnTo>
                  <a:lnTo>
                    <a:pt x="69626" y="52018"/>
                  </a:lnTo>
                  <a:lnTo>
                    <a:pt x="68519" y="55616"/>
                  </a:lnTo>
                  <a:lnTo>
                    <a:pt x="66581" y="57622"/>
                  </a:lnTo>
                  <a:lnTo>
                    <a:pt x="63674" y="58590"/>
                  </a:lnTo>
                  <a:lnTo>
                    <a:pt x="49417" y="59212"/>
                  </a:lnTo>
                  <a:lnTo>
                    <a:pt x="44572" y="58590"/>
                  </a:lnTo>
                  <a:lnTo>
                    <a:pt x="39866" y="56791"/>
                  </a:lnTo>
                  <a:lnTo>
                    <a:pt x="33567" y="52641"/>
                  </a:lnTo>
                  <a:lnTo>
                    <a:pt x="31353" y="51673"/>
                  </a:lnTo>
                  <a:lnTo>
                    <a:pt x="28723" y="51188"/>
                  </a:lnTo>
                  <a:lnTo>
                    <a:pt x="23047" y="50773"/>
                  </a:lnTo>
                  <a:lnTo>
                    <a:pt x="20486" y="49943"/>
                  </a:lnTo>
                  <a:lnTo>
                    <a:pt x="18618" y="48698"/>
                  </a:lnTo>
                  <a:lnTo>
                    <a:pt x="13219" y="44133"/>
                  </a:lnTo>
                  <a:lnTo>
                    <a:pt x="12804" y="44133"/>
                  </a:lnTo>
                  <a:lnTo>
                    <a:pt x="12389" y="44479"/>
                  </a:lnTo>
                  <a:lnTo>
                    <a:pt x="11835" y="44686"/>
                  </a:lnTo>
                  <a:lnTo>
                    <a:pt x="11005" y="44202"/>
                  </a:lnTo>
                  <a:lnTo>
                    <a:pt x="10658" y="43648"/>
                  </a:lnTo>
                  <a:lnTo>
                    <a:pt x="9482" y="41227"/>
                  </a:lnTo>
                  <a:lnTo>
                    <a:pt x="6921" y="41850"/>
                  </a:lnTo>
                  <a:lnTo>
                    <a:pt x="5606" y="41089"/>
                  </a:lnTo>
                  <a:lnTo>
                    <a:pt x="5191" y="39360"/>
                  </a:lnTo>
                  <a:lnTo>
                    <a:pt x="5468" y="37077"/>
                  </a:lnTo>
                  <a:lnTo>
                    <a:pt x="5952" y="35555"/>
                  </a:lnTo>
                  <a:lnTo>
                    <a:pt x="6713" y="34033"/>
                  </a:lnTo>
                  <a:lnTo>
                    <a:pt x="7613" y="32581"/>
                  </a:lnTo>
                  <a:lnTo>
                    <a:pt x="8582" y="31405"/>
                  </a:lnTo>
                  <a:lnTo>
                    <a:pt x="9620" y="30575"/>
                  </a:lnTo>
                  <a:lnTo>
                    <a:pt x="11697" y="29468"/>
                  </a:lnTo>
                  <a:lnTo>
                    <a:pt x="12666" y="28707"/>
                  </a:lnTo>
                  <a:lnTo>
                    <a:pt x="14257" y="26217"/>
                  </a:lnTo>
                  <a:lnTo>
                    <a:pt x="15780" y="20683"/>
                  </a:lnTo>
                  <a:lnTo>
                    <a:pt x="17233" y="17916"/>
                  </a:lnTo>
                  <a:lnTo>
                    <a:pt x="18756" y="15979"/>
                  </a:lnTo>
                  <a:lnTo>
                    <a:pt x="20625" y="14042"/>
                  </a:lnTo>
                  <a:lnTo>
                    <a:pt x="22563" y="12244"/>
                  </a:lnTo>
                  <a:lnTo>
                    <a:pt x="24501" y="10791"/>
                  </a:lnTo>
                  <a:lnTo>
                    <a:pt x="35021" y="5672"/>
                  </a:lnTo>
                  <a:lnTo>
                    <a:pt x="44433" y="5672"/>
                  </a:lnTo>
                  <a:moveTo>
                    <a:pt x="44433" y="415"/>
                  </a:moveTo>
                  <a:cubicBezTo>
                    <a:pt x="44433" y="415"/>
                    <a:pt x="44433" y="415"/>
                    <a:pt x="44433" y="415"/>
                  </a:cubicBezTo>
                  <a:lnTo>
                    <a:pt x="35021" y="415"/>
                  </a:lnTo>
                  <a:cubicBezTo>
                    <a:pt x="34259" y="484"/>
                    <a:pt x="33498" y="692"/>
                    <a:pt x="32806" y="1038"/>
                  </a:cubicBezTo>
                  <a:lnTo>
                    <a:pt x="22286" y="6156"/>
                  </a:lnTo>
                  <a:cubicBezTo>
                    <a:pt x="22286" y="6156"/>
                    <a:pt x="21663" y="6502"/>
                    <a:pt x="21386" y="6710"/>
                  </a:cubicBezTo>
                  <a:lnTo>
                    <a:pt x="19448" y="8163"/>
                  </a:lnTo>
                  <a:cubicBezTo>
                    <a:pt x="19448" y="8163"/>
                    <a:pt x="19171" y="8370"/>
                    <a:pt x="19033" y="8508"/>
                  </a:cubicBezTo>
                  <a:lnTo>
                    <a:pt x="17095" y="10307"/>
                  </a:lnTo>
                  <a:lnTo>
                    <a:pt x="15019" y="12451"/>
                  </a:lnTo>
                  <a:cubicBezTo>
                    <a:pt x="15019" y="12451"/>
                    <a:pt x="14811" y="12659"/>
                    <a:pt x="14673" y="12797"/>
                  </a:cubicBezTo>
                  <a:lnTo>
                    <a:pt x="13150" y="14734"/>
                  </a:lnTo>
                  <a:cubicBezTo>
                    <a:pt x="13150" y="14734"/>
                    <a:pt x="12735" y="15287"/>
                    <a:pt x="12596" y="15564"/>
                  </a:cubicBezTo>
                  <a:lnTo>
                    <a:pt x="11143" y="18331"/>
                  </a:lnTo>
                  <a:cubicBezTo>
                    <a:pt x="11143" y="18331"/>
                    <a:pt x="10866" y="18954"/>
                    <a:pt x="10728" y="19299"/>
                  </a:cubicBezTo>
                  <a:lnTo>
                    <a:pt x="9413" y="24072"/>
                  </a:lnTo>
                  <a:lnTo>
                    <a:pt x="8651" y="25179"/>
                  </a:lnTo>
                  <a:lnTo>
                    <a:pt x="7129" y="25940"/>
                  </a:lnTo>
                  <a:cubicBezTo>
                    <a:pt x="7129" y="25940"/>
                    <a:pt x="6506" y="26286"/>
                    <a:pt x="6229" y="26563"/>
                  </a:cubicBezTo>
                  <a:lnTo>
                    <a:pt x="5191" y="27393"/>
                  </a:lnTo>
                  <a:cubicBezTo>
                    <a:pt x="5191" y="27393"/>
                    <a:pt x="4706" y="27877"/>
                    <a:pt x="4499" y="28084"/>
                  </a:cubicBezTo>
                  <a:lnTo>
                    <a:pt x="3530" y="29260"/>
                  </a:lnTo>
                  <a:cubicBezTo>
                    <a:pt x="3530" y="29260"/>
                    <a:pt x="3253" y="29675"/>
                    <a:pt x="3114" y="29814"/>
                  </a:cubicBezTo>
                  <a:lnTo>
                    <a:pt x="2215" y="31266"/>
                  </a:lnTo>
                  <a:cubicBezTo>
                    <a:pt x="2215" y="31266"/>
                    <a:pt x="2076" y="31543"/>
                    <a:pt x="2007" y="31681"/>
                  </a:cubicBezTo>
                  <a:lnTo>
                    <a:pt x="1246" y="33203"/>
                  </a:lnTo>
                  <a:cubicBezTo>
                    <a:pt x="1246" y="33203"/>
                    <a:pt x="1038" y="33618"/>
                    <a:pt x="969" y="33826"/>
                  </a:cubicBezTo>
                  <a:lnTo>
                    <a:pt x="484" y="35348"/>
                  </a:lnTo>
                  <a:cubicBezTo>
                    <a:pt x="346" y="35694"/>
                    <a:pt x="277" y="36039"/>
                    <a:pt x="277" y="36454"/>
                  </a:cubicBezTo>
                  <a:lnTo>
                    <a:pt x="0" y="38737"/>
                  </a:lnTo>
                  <a:cubicBezTo>
                    <a:pt x="0" y="39291"/>
                    <a:pt x="0" y="39913"/>
                    <a:pt x="69" y="40467"/>
                  </a:cubicBezTo>
                  <a:lnTo>
                    <a:pt x="484" y="42196"/>
                  </a:lnTo>
                  <a:cubicBezTo>
                    <a:pt x="830" y="43579"/>
                    <a:pt x="1661" y="44755"/>
                    <a:pt x="2907" y="45516"/>
                  </a:cubicBezTo>
                  <a:lnTo>
                    <a:pt x="4222" y="46277"/>
                  </a:lnTo>
                  <a:cubicBezTo>
                    <a:pt x="4983" y="46692"/>
                    <a:pt x="5745" y="46969"/>
                    <a:pt x="6644" y="46969"/>
                  </a:cubicBezTo>
                  <a:cubicBezTo>
                    <a:pt x="7129" y="47730"/>
                    <a:pt x="7752" y="48283"/>
                    <a:pt x="8513" y="48698"/>
                  </a:cubicBezTo>
                  <a:lnTo>
                    <a:pt x="9343" y="49182"/>
                  </a:lnTo>
                  <a:cubicBezTo>
                    <a:pt x="10105" y="49597"/>
                    <a:pt x="10935" y="49805"/>
                    <a:pt x="11835" y="49805"/>
                  </a:cubicBezTo>
                  <a:cubicBezTo>
                    <a:pt x="11835" y="49805"/>
                    <a:pt x="11904" y="49805"/>
                    <a:pt x="11973" y="49805"/>
                  </a:cubicBezTo>
                  <a:lnTo>
                    <a:pt x="15296" y="52641"/>
                  </a:lnTo>
                  <a:cubicBezTo>
                    <a:pt x="15296" y="52641"/>
                    <a:pt x="15572" y="52849"/>
                    <a:pt x="15711" y="52987"/>
                  </a:cubicBezTo>
                  <a:lnTo>
                    <a:pt x="17580" y="54232"/>
                  </a:lnTo>
                  <a:cubicBezTo>
                    <a:pt x="17995" y="54509"/>
                    <a:pt x="18410" y="54716"/>
                    <a:pt x="18895" y="54855"/>
                  </a:cubicBezTo>
                  <a:lnTo>
                    <a:pt x="21455" y="55685"/>
                  </a:lnTo>
                  <a:cubicBezTo>
                    <a:pt x="21871" y="55823"/>
                    <a:pt x="22286" y="55892"/>
                    <a:pt x="22701" y="55892"/>
                  </a:cubicBezTo>
                  <a:lnTo>
                    <a:pt x="28100" y="56238"/>
                  </a:lnTo>
                  <a:lnTo>
                    <a:pt x="29830" y="56584"/>
                  </a:lnTo>
                  <a:lnTo>
                    <a:pt x="31145" y="57137"/>
                  </a:lnTo>
                  <a:lnTo>
                    <a:pt x="37097" y="61011"/>
                  </a:lnTo>
                  <a:cubicBezTo>
                    <a:pt x="37097" y="61011"/>
                    <a:pt x="37720" y="61357"/>
                    <a:pt x="38066" y="61495"/>
                  </a:cubicBezTo>
                  <a:lnTo>
                    <a:pt x="42772" y="63294"/>
                  </a:lnTo>
                  <a:cubicBezTo>
                    <a:pt x="43118" y="63432"/>
                    <a:pt x="43534" y="63570"/>
                    <a:pt x="43949" y="63570"/>
                  </a:cubicBezTo>
                  <a:lnTo>
                    <a:pt x="48794" y="64193"/>
                  </a:lnTo>
                  <a:cubicBezTo>
                    <a:pt x="48794" y="64193"/>
                    <a:pt x="49278" y="64193"/>
                    <a:pt x="49486" y="64193"/>
                  </a:cubicBezTo>
                  <a:cubicBezTo>
                    <a:pt x="49555" y="64193"/>
                    <a:pt x="49624" y="64193"/>
                    <a:pt x="49693" y="64193"/>
                  </a:cubicBezTo>
                  <a:lnTo>
                    <a:pt x="63951" y="63570"/>
                  </a:lnTo>
                  <a:cubicBezTo>
                    <a:pt x="64435" y="63570"/>
                    <a:pt x="64851" y="63501"/>
                    <a:pt x="65335" y="63294"/>
                  </a:cubicBezTo>
                  <a:lnTo>
                    <a:pt x="68242" y="62325"/>
                  </a:lnTo>
                  <a:cubicBezTo>
                    <a:pt x="69073" y="62049"/>
                    <a:pt x="69765" y="61634"/>
                    <a:pt x="70388" y="61011"/>
                  </a:cubicBezTo>
                  <a:lnTo>
                    <a:pt x="72326" y="59005"/>
                  </a:lnTo>
                  <a:cubicBezTo>
                    <a:pt x="72879" y="58452"/>
                    <a:pt x="73294" y="57691"/>
                    <a:pt x="73571" y="56930"/>
                  </a:cubicBezTo>
                  <a:lnTo>
                    <a:pt x="74679" y="53333"/>
                  </a:lnTo>
                  <a:cubicBezTo>
                    <a:pt x="74817" y="52918"/>
                    <a:pt x="74886" y="52572"/>
                    <a:pt x="74886" y="52157"/>
                  </a:cubicBezTo>
                  <a:lnTo>
                    <a:pt x="75163" y="48006"/>
                  </a:lnTo>
                  <a:cubicBezTo>
                    <a:pt x="75163" y="48006"/>
                    <a:pt x="75163" y="47384"/>
                    <a:pt x="75163" y="47038"/>
                  </a:cubicBezTo>
                  <a:lnTo>
                    <a:pt x="73225" y="30160"/>
                  </a:lnTo>
                  <a:cubicBezTo>
                    <a:pt x="73225" y="29814"/>
                    <a:pt x="73087" y="29468"/>
                    <a:pt x="73018" y="29122"/>
                  </a:cubicBezTo>
                  <a:lnTo>
                    <a:pt x="71495" y="24418"/>
                  </a:lnTo>
                  <a:cubicBezTo>
                    <a:pt x="71495" y="24418"/>
                    <a:pt x="71287" y="23934"/>
                    <a:pt x="71218" y="23727"/>
                  </a:cubicBezTo>
                  <a:lnTo>
                    <a:pt x="68934" y="19161"/>
                  </a:lnTo>
                  <a:cubicBezTo>
                    <a:pt x="68934" y="19161"/>
                    <a:pt x="68657" y="18677"/>
                    <a:pt x="68519" y="18469"/>
                  </a:cubicBezTo>
                  <a:lnTo>
                    <a:pt x="65612" y="14388"/>
                  </a:lnTo>
                  <a:cubicBezTo>
                    <a:pt x="65612" y="14388"/>
                    <a:pt x="65197" y="13904"/>
                    <a:pt x="64989" y="13696"/>
                  </a:cubicBezTo>
                  <a:lnTo>
                    <a:pt x="56822" y="5741"/>
                  </a:lnTo>
                  <a:cubicBezTo>
                    <a:pt x="56407" y="5396"/>
                    <a:pt x="55992" y="5050"/>
                    <a:pt x="55507" y="4842"/>
                  </a:cubicBezTo>
                  <a:lnTo>
                    <a:pt x="46856" y="553"/>
                  </a:lnTo>
                  <a:cubicBezTo>
                    <a:pt x="46164" y="208"/>
                    <a:pt x="45333" y="0"/>
                    <a:pt x="44572" y="0"/>
                  </a:cubicBezTo>
                  <a:lnTo>
                    <a:pt x="44572"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69" name="Freeform 3868">
              <a:extLst>
                <a:ext uri="{FF2B5EF4-FFF2-40B4-BE49-F238E27FC236}">
                  <a16:creationId xmlns:a16="http://schemas.microsoft.com/office/drawing/2014/main" id="{C5FE8A8A-3524-22CA-8084-A25853CBBFE2}"/>
                </a:ext>
              </a:extLst>
            </p:cNvPr>
            <p:cNvSpPr/>
            <p:nvPr/>
          </p:nvSpPr>
          <p:spPr>
            <a:xfrm>
              <a:off x="2516710" y="2213910"/>
              <a:ext cx="41111" cy="18057"/>
            </a:xfrm>
            <a:custGeom>
              <a:avLst/>
              <a:gdLst>
                <a:gd name="connsiteX0" fmla="*/ 25331 w 30868"/>
                <a:gd name="connsiteY0" fmla="*/ 3113 h 13558"/>
                <a:gd name="connsiteX1" fmla="*/ 14257 w 30868"/>
                <a:gd name="connsiteY1" fmla="*/ 0 h 13558"/>
                <a:gd name="connsiteX2" fmla="*/ 3807 w 30868"/>
                <a:gd name="connsiteY2" fmla="*/ 415 h 13558"/>
                <a:gd name="connsiteX3" fmla="*/ 0 w 30868"/>
                <a:gd name="connsiteY3" fmla="*/ 5603 h 13558"/>
                <a:gd name="connsiteX4" fmla="*/ 5468 w 30868"/>
                <a:gd name="connsiteY4" fmla="*/ 10653 h 13558"/>
                <a:gd name="connsiteX5" fmla="*/ 16195 w 30868"/>
                <a:gd name="connsiteY5" fmla="*/ 13558 h 13558"/>
                <a:gd name="connsiteX6" fmla="*/ 26508 w 30868"/>
                <a:gd name="connsiteY6" fmla="*/ 13212 h 13558"/>
                <a:gd name="connsiteX7" fmla="*/ 30868 w 30868"/>
                <a:gd name="connsiteY7" fmla="*/ 8439 h 13558"/>
                <a:gd name="connsiteX8" fmla="*/ 25331 w 30868"/>
                <a:gd name="connsiteY8" fmla="*/ 3113 h 1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68" h="13558">
                  <a:moveTo>
                    <a:pt x="25331" y="3113"/>
                  </a:moveTo>
                  <a:lnTo>
                    <a:pt x="14257" y="0"/>
                  </a:lnTo>
                  <a:lnTo>
                    <a:pt x="3807" y="415"/>
                  </a:lnTo>
                  <a:lnTo>
                    <a:pt x="0" y="5603"/>
                  </a:lnTo>
                  <a:lnTo>
                    <a:pt x="5468" y="10653"/>
                  </a:lnTo>
                  <a:lnTo>
                    <a:pt x="16195" y="13558"/>
                  </a:lnTo>
                  <a:lnTo>
                    <a:pt x="26508" y="13212"/>
                  </a:lnTo>
                  <a:lnTo>
                    <a:pt x="30868" y="8439"/>
                  </a:lnTo>
                  <a:lnTo>
                    <a:pt x="25331" y="311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0" name="Freeform 3869">
              <a:extLst>
                <a:ext uri="{FF2B5EF4-FFF2-40B4-BE49-F238E27FC236}">
                  <a16:creationId xmlns:a16="http://schemas.microsoft.com/office/drawing/2014/main" id="{94CA1CE7-50B9-ECDB-F1A7-7841C05A8366}"/>
                </a:ext>
              </a:extLst>
            </p:cNvPr>
            <p:cNvSpPr/>
            <p:nvPr/>
          </p:nvSpPr>
          <p:spPr>
            <a:xfrm>
              <a:off x="2509747" y="2207001"/>
              <a:ext cx="54979" cy="31968"/>
            </a:xfrm>
            <a:custGeom>
              <a:avLst/>
              <a:gdLst>
                <a:gd name="connsiteX0" fmla="*/ 19485 w 41281"/>
                <a:gd name="connsiteY0" fmla="*/ 5188 h 24003"/>
                <a:gd name="connsiteX1" fmla="*/ 30559 w 41281"/>
                <a:gd name="connsiteY1" fmla="*/ 8301 h 24003"/>
                <a:gd name="connsiteX2" fmla="*/ 36096 w 41281"/>
                <a:gd name="connsiteY2" fmla="*/ 13627 h 24003"/>
                <a:gd name="connsiteX3" fmla="*/ 31736 w 41281"/>
                <a:gd name="connsiteY3" fmla="*/ 18400 h 24003"/>
                <a:gd name="connsiteX4" fmla="*/ 21423 w 41281"/>
                <a:gd name="connsiteY4" fmla="*/ 18746 h 24003"/>
                <a:gd name="connsiteX5" fmla="*/ 10765 w 41281"/>
                <a:gd name="connsiteY5" fmla="*/ 15841 h 24003"/>
                <a:gd name="connsiteX6" fmla="*/ 5228 w 41281"/>
                <a:gd name="connsiteY6" fmla="*/ 10791 h 24003"/>
                <a:gd name="connsiteX7" fmla="*/ 9035 w 41281"/>
                <a:gd name="connsiteY7" fmla="*/ 5603 h 24003"/>
                <a:gd name="connsiteX8" fmla="*/ 19485 w 41281"/>
                <a:gd name="connsiteY8" fmla="*/ 5188 h 24003"/>
                <a:gd name="connsiteX9" fmla="*/ 19485 w 41281"/>
                <a:gd name="connsiteY9" fmla="*/ 0 h 24003"/>
                <a:gd name="connsiteX10" fmla="*/ 19278 w 41281"/>
                <a:gd name="connsiteY10" fmla="*/ 0 h 24003"/>
                <a:gd name="connsiteX11" fmla="*/ 8827 w 41281"/>
                <a:gd name="connsiteY11" fmla="*/ 415 h 24003"/>
                <a:gd name="connsiteX12" fmla="*/ 4813 w 41281"/>
                <a:gd name="connsiteY12" fmla="*/ 2559 h 24003"/>
                <a:gd name="connsiteX13" fmla="*/ 1006 w 41281"/>
                <a:gd name="connsiteY13" fmla="*/ 7747 h 24003"/>
                <a:gd name="connsiteX14" fmla="*/ 1698 w 41281"/>
                <a:gd name="connsiteY14" fmla="*/ 14665 h 24003"/>
                <a:gd name="connsiteX15" fmla="*/ 7235 w 41281"/>
                <a:gd name="connsiteY15" fmla="*/ 19714 h 24003"/>
                <a:gd name="connsiteX16" fmla="*/ 9381 w 41281"/>
                <a:gd name="connsiteY16" fmla="*/ 20890 h 24003"/>
                <a:gd name="connsiteX17" fmla="*/ 20039 w 41281"/>
                <a:gd name="connsiteY17" fmla="*/ 23796 h 24003"/>
                <a:gd name="connsiteX18" fmla="*/ 21423 w 41281"/>
                <a:gd name="connsiteY18" fmla="*/ 24003 h 24003"/>
                <a:gd name="connsiteX19" fmla="*/ 21562 w 41281"/>
                <a:gd name="connsiteY19" fmla="*/ 24003 h 24003"/>
                <a:gd name="connsiteX20" fmla="*/ 31874 w 41281"/>
                <a:gd name="connsiteY20" fmla="*/ 23657 h 24003"/>
                <a:gd name="connsiteX21" fmla="*/ 35542 w 41281"/>
                <a:gd name="connsiteY21" fmla="*/ 21997 h 24003"/>
                <a:gd name="connsiteX22" fmla="*/ 39903 w 41281"/>
                <a:gd name="connsiteY22" fmla="*/ 17224 h 24003"/>
                <a:gd name="connsiteX23" fmla="*/ 39695 w 41281"/>
                <a:gd name="connsiteY23" fmla="*/ 9961 h 24003"/>
                <a:gd name="connsiteX24" fmla="*/ 34158 w 41281"/>
                <a:gd name="connsiteY24" fmla="*/ 4635 h 24003"/>
                <a:gd name="connsiteX25" fmla="*/ 31943 w 41281"/>
                <a:gd name="connsiteY25" fmla="*/ 3390 h 24003"/>
                <a:gd name="connsiteX26" fmla="*/ 20870 w 41281"/>
                <a:gd name="connsiteY26" fmla="*/ 277 h 24003"/>
                <a:gd name="connsiteX27" fmla="*/ 19485 w 41281"/>
                <a:gd name="connsiteY27" fmla="*/ 69 h 24003"/>
                <a:gd name="connsiteX28" fmla="*/ 19485 w 41281"/>
                <a:gd name="connsiteY28" fmla="*/ 69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281" h="24003">
                  <a:moveTo>
                    <a:pt x="19485" y="5188"/>
                  </a:moveTo>
                  <a:lnTo>
                    <a:pt x="30559" y="8301"/>
                  </a:lnTo>
                  <a:lnTo>
                    <a:pt x="36096" y="13627"/>
                  </a:lnTo>
                  <a:lnTo>
                    <a:pt x="31736" y="18400"/>
                  </a:lnTo>
                  <a:lnTo>
                    <a:pt x="21423" y="18746"/>
                  </a:lnTo>
                  <a:lnTo>
                    <a:pt x="10765" y="15841"/>
                  </a:lnTo>
                  <a:lnTo>
                    <a:pt x="5228" y="10791"/>
                  </a:lnTo>
                  <a:lnTo>
                    <a:pt x="9035" y="5603"/>
                  </a:lnTo>
                  <a:lnTo>
                    <a:pt x="19485" y="5188"/>
                  </a:lnTo>
                  <a:moveTo>
                    <a:pt x="19485" y="0"/>
                  </a:moveTo>
                  <a:cubicBezTo>
                    <a:pt x="19485" y="0"/>
                    <a:pt x="19347" y="0"/>
                    <a:pt x="19278" y="0"/>
                  </a:cubicBezTo>
                  <a:lnTo>
                    <a:pt x="8827" y="415"/>
                  </a:lnTo>
                  <a:cubicBezTo>
                    <a:pt x="7235" y="415"/>
                    <a:pt x="5782" y="1245"/>
                    <a:pt x="4813" y="2559"/>
                  </a:cubicBezTo>
                  <a:lnTo>
                    <a:pt x="1006" y="7747"/>
                  </a:lnTo>
                  <a:cubicBezTo>
                    <a:pt x="-586" y="9892"/>
                    <a:pt x="-240" y="12866"/>
                    <a:pt x="1698" y="14665"/>
                  </a:cubicBezTo>
                  <a:lnTo>
                    <a:pt x="7235" y="19714"/>
                  </a:lnTo>
                  <a:cubicBezTo>
                    <a:pt x="7858" y="20268"/>
                    <a:pt x="8550" y="20683"/>
                    <a:pt x="9381" y="20890"/>
                  </a:cubicBezTo>
                  <a:lnTo>
                    <a:pt x="20039" y="23796"/>
                  </a:lnTo>
                  <a:cubicBezTo>
                    <a:pt x="20454" y="23934"/>
                    <a:pt x="20939" y="24003"/>
                    <a:pt x="21423" y="24003"/>
                  </a:cubicBezTo>
                  <a:cubicBezTo>
                    <a:pt x="21423" y="24003"/>
                    <a:pt x="21562" y="24003"/>
                    <a:pt x="21562" y="24003"/>
                  </a:cubicBezTo>
                  <a:lnTo>
                    <a:pt x="31874" y="23657"/>
                  </a:lnTo>
                  <a:cubicBezTo>
                    <a:pt x="33258" y="23657"/>
                    <a:pt x="34573" y="23035"/>
                    <a:pt x="35542" y="21997"/>
                  </a:cubicBezTo>
                  <a:lnTo>
                    <a:pt x="39903" y="17224"/>
                  </a:lnTo>
                  <a:cubicBezTo>
                    <a:pt x="41841" y="15149"/>
                    <a:pt x="41702" y="11898"/>
                    <a:pt x="39695" y="9961"/>
                  </a:cubicBezTo>
                  <a:lnTo>
                    <a:pt x="34158" y="4635"/>
                  </a:lnTo>
                  <a:cubicBezTo>
                    <a:pt x="33535" y="4012"/>
                    <a:pt x="32774" y="3597"/>
                    <a:pt x="31943" y="3390"/>
                  </a:cubicBezTo>
                  <a:lnTo>
                    <a:pt x="20870" y="277"/>
                  </a:lnTo>
                  <a:cubicBezTo>
                    <a:pt x="20385" y="138"/>
                    <a:pt x="19901" y="69"/>
                    <a:pt x="19485" y="69"/>
                  </a:cubicBezTo>
                  <a:lnTo>
                    <a:pt x="19485"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1" name="Freeform 3870">
              <a:extLst>
                <a:ext uri="{FF2B5EF4-FFF2-40B4-BE49-F238E27FC236}">
                  <a16:creationId xmlns:a16="http://schemas.microsoft.com/office/drawing/2014/main" id="{D403F881-FA09-AF2D-CEBC-92C9D75DA96D}"/>
                </a:ext>
              </a:extLst>
            </p:cNvPr>
            <p:cNvSpPr/>
            <p:nvPr/>
          </p:nvSpPr>
          <p:spPr>
            <a:xfrm>
              <a:off x="2533854" y="2250577"/>
              <a:ext cx="23228" cy="19254"/>
            </a:xfrm>
            <a:custGeom>
              <a:avLst/>
              <a:gdLst>
                <a:gd name="connsiteX0" fmla="*/ 17164 w 17441"/>
                <a:gd name="connsiteY0" fmla="*/ 5534 h 14457"/>
                <a:gd name="connsiteX1" fmla="*/ 17441 w 17441"/>
                <a:gd name="connsiteY1" fmla="*/ 4150 h 14457"/>
                <a:gd name="connsiteX2" fmla="*/ 15780 w 17441"/>
                <a:gd name="connsiteY2" fmla="*/ 1937 h 14457"/>
                <a:gd name="connsiteX3" fmla="*/ 12181 w 17441"/>
                <a:gd name="connsiteY3" fmla="*/ 208 h 14457"/>
                <a:gd name="connsiteX4" fmla="*/ 7544 w 17441"/>
                <a:gd name="connsiteY4" fmla="*/ 0 h 14457"/>
                <a:gd name="connsiteX5" fmla="*/ 3045 w 17441"/>
                <a:gd name="connsiteY5" fmla="*/ 1107 h 14457"/>
                <a:gd name="connsiteX6" fmla="*/ 0 w 17441"/>
                <a:gd name="connsiteY6" fmla="*/ 3389 h 14457"/>
                <a:gd name="connsiteX7" fmla="*/ 1800 w 17441"/>
                <a:gd name="connsiteY7" fmla="*/ 6641 h 14457"/>
                <a:gd name="connsiteX8" fmla="*/ 4637 w 17441"/>
                <a:gd name="connsiteY8" fmla="*/ 9961 h 14457"/>
                <a:gd name="connsiteX9" fmla="*/ 7959 w 17441"/>
                <a:gd name="connsiteY9" fmla="*/ 12728 h 14457"/>
                <a:gd name="connsiteX10" fmla="*/ 11351 w 17441"/>
                <a:gd name="connsiteY10" fmla="*/ 14388 h 14457"/>
                <a:gd name="connsiteX11" fmla="*/ 12596 w 17441"/>
                <a:gd name="connsiteY11" fmla="*/ 14457 h 14457"/>
                <a:gd name="connsiteX12" fmla="*/ 14534 w 17441"/>
                <a:gd name="connsiteY12" fmla="*/ 14388 h 14457"/>
                <a:gd name="connsiteX13" fmla="*/ 16334 w 17441"/>
                <a:gd name="connsiteY13" fmla="*/ 14111 h 14457"/>
                <a:gd name="connsiteX14" fmla="*/ 17372 w 17441"/>
                <a:gd name="connsiteY14" fmla="*/ 13696 h 14457"/>
                <a:gd name="connsiteX15" fmla="*/ 17095 w 17441"/>
                <a:gd name="connsiteY15" fmla="*/ 13005 h 14457"/>
                <a:gd name="connsiteX16" fmla="*/ 15642 w 17441"/>
                <a:gd name="connsiteY16" fmla="*/ 10653 h 14457"/>
                <a:gd name="connsiteX17" fmla="*/ 15365 w 17441"/>
                <a:gd name="connsiteY17" fmla="*/ 9615 h 14457"/>
                <a:gd name="connsiteX18" fmla="*/ 16057 w 17441"/>
                <a:gd name="connsiteY18" fmla="*/ 6986 h 14457"/>
                <a:gd name="connsiteX19" fmla="*/ 17164 w 17441"/>
                <a:gd name="connsiteY19" fmla="*/ 5534 h 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441" h="14457">
                  <a:moveTo>
                    <a:pt x="17164" y="5534"/>
                  </a:moveTo>
                  <a:lnTo>
                    <a:pt x="17441" y="4150"/>
                  </a:lnTo>
                  <a:lnTo>
                    <a:pt x="15780" y="1937"/>
                  </a:lnTo>
                  <a:lnTo>
                    <a:pt x="12181" y="208"/>
                  </a:lnTo>
                  <a:lnTo>
                    <a:pt x="7544" y="0"/>
                  </a:lnTo>
                  <a:lnTo>
                    <a:pt x="3045" y="1107"/>
                  </a:lnTo>
                  <a:lnTo>
                    <a:pt x="0" y="3389"/>
                  </a:lnTo>
                  <a:lnTo>
                    <a:pt x="1800" y="6641"/>
                  </a:lnTo>
                  <a:lnTo>
                    <a:pt x="4637" y="9961"/>
                  </a:lnTo>
                  <a:lnTo>
                    <a:pt x="7959" y="12728"/>
                  </a:lnTo>
                  <a:lnTo>
                    <a:pt x="11351" y="14388"/>
                  </a:lnTo>
                  <a:lnTo>
                    <a:pt x="12596" y="14457"/>
                  </a:lnTo>
                  <a:lnTo>
                    <a:pt x="14534" y="14388"/>
                  </a:lnTo>
                  <a:lnTo>
                    <a:pt x="16334" y="14111"/>
                  </a:lnTo>
                  <a:lnTo>
                    <a:pt x="17372" y="13696"/>
                  </a:lnTo>
                  <a:lnTo>
                    <a:pt x="17095" y="13005"/>
                  </a:lnTo>
                  <a:lnTo>
                    <a:pt x="15642" y="10653"/>
                  </a:lnTo>
                  <a:lnTo>
                    <a:pt x="15365" y="9615"/>
                  </a:lnTo>
                  <a:lnTo>
                    <a:pt x="16057" y="6986"/>
                  </a:lnTo>
                  <a:lnTo>
                    <a:pt x="17164" y="553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2" name="Freeform 3871">
              <a:extLst>
                <a:ext uri="{FF2B5EF4-FFF2-40B4-BE49-F238E27FC236}">
                  <a16:creationId xmlns:a16="http://schemas.microsoft.com/office/drawing/2014/main" id="{20C31299-F565-096C-B2B9-5D5DA3523468}"/>
                </a:ext>
              </a:extLst>
            </p:cNvPr>
            <p:cNvSpPr/>
            <p:nvPr/>
          </p:nvSpPr>
          <p:spPr>
            <a:xfrm>
              <a:off x="2526734" y="2243851"/>
              <a:ext cx="37158" cy="33073"/>
            </a:xfrm>
            <a:custGeom>
              <a:avLst/>
              <a:gdLst>
                <a:gd name="connsiteX0" fmla="*/ 12890 w 27900"/>
                <a:gd name="connsiteY0" fmla="*/ 5050 h 24833"/>
                <a:gd name="connsiteX1" fmla="*/ 17596 w 27900"/>
                <a:gd name="connsiteY1" fmla="*/ 5257 h 24833"/>
                <a:gd name="connsiteX2" fmla="*/ 21195 w 27900"/>
                <a:gd name="connsiteY2" fmla="*/ 6987 h 24833"/>
                <a:gd name="connsiteX3" fmla="*/ 22856 w 27900"/>
                <a:gd name="connsiteY3" fmla="*/ 9200 h 24833"/>
                <a:gd name="connsiteX4" fmla="*/ 22510 w 27900"/>
                <a:gd name="connsiteY4" fmla="*/ 10584 h 24833"/>
                <a:gd name="connsiteX5" fmla="*/ 21402 w 27900"/>
                <a:gd name="connsiteY5" fmla="*/ 12105 h 24833"/>
                <a:gd name="connsiteX6" fmla="*/ 20710 w 27900"/>
                <a:gd name="connsiteY6" fmla="*/ 14665 h 24833"/>
                <a:gd name="connsiteX7" fmla="*/ 20987 w 27900"/>
                <a:gd name="connsiteY7" fmla="*/ 15772 h 24833"/>
                <a:gd name="connsiteX8" fmla="*/ 22441 w 27900"/>
                <a:gd name="connsiteY8" fmla="*/ 18124 h 24833"/>
                <a:gd name="connsiteX9" fmla="*/ 22718 w 27900"/>
                <a:gd name="connsiteY9" fmla="*/ 18746 h 24833"/>
                <a:gd name="connsiteX10" fmla="*/ 21679 w 27900"/>
                <a:gd name="connsiteY10" fmla="*/ 19230 h 24833"/>
                <a:gd name="connsiteX11" fmla="*/ 19811 w 27900"/>
                <a:gd name="connsiteY11" fmla="*/ 19507 h 24833"/>
                <a:gd name="connsiteX12" fmla="*/ 17873 w 27900"/>
                <a:gd name="connsiteY12" fmla="*/ 19507 h 24833"/>
                <a:gd name="connsiteX13" fmla="*/ 16627 w 27900"/>
                <a:gd name="connsiteY13" fmla="*/ 19507 h 24833"/>
                <a:gd name="connsiteX14" fmla="*/ 13236 w 27900"/>
                <a:gd name="connsiteY14" fmla="*/ 17916 h 24833"/>
                <a:gd name="connsiteX15" fmla="*/ 9913 w 27900"/>
                <a:gd name="connsiteY15" fmla="*/ 15149 h 24833"/>
                <a:gd name="connsiteX16" fmla="*/ 7076 w 27900"/>
                <a:gd name="connsiteY16" fmla="*/ 11829 h 24833"/>
                <a:gd name="connsiteX17" fmla="*/ 5207 w 27900"/>
                <a:gd name="connsiteY17" fmla="*/ 8578 h 24833"/>
                <a:gd name="connsiteX18" fmla="*/ 8252 w 27900"/>
                <a:gd name="connsiteY18" fmla="*/ 6295 h 24833"/>
                <a:gd name="connsiteX19" fmla="*/ 12751 w 27900"/>
                <a:gd name="connsiteY19" fmla="*/ 5188 h 24833"/>
                <a:gd name="connsiteX20" fmla="*/ 12751 w 27900"/>
                <a:gd name="connsiteY20" fmla="*/ 0 h 24833"/>
                <a:gd name="connsiteX21" fmla="*/ 11505 w 27900"/>
                <a:gd name="connsiteY21" fmla="*/ 138 h 24833"/>
                <a:gd name="connsiteX22" fmla="*/ 7007 w 27900"/>
                <a:gd name="connsiteY22" fmla="*/ 1245 h 24833"/>
                <a:gd name="connsiteX23" fmla="*/ 5138 w 27900"/>
                <a:gd name="connsiteY23" fmla="*/ 2144 h 24833"/>
                <a:gd name="connsiteX24" fmla="*/ 2093 w 27900"/>
                <a:gd name="connsiteY24" fmla="*/ 4427 h 24833"/>
                <a:gd name="connsiteX25" fmla="*/ 639 w 27900"/>
                <a:gd name="connsiteY25" fmla="*/ 11137 h 24833"/>
                <a:gd name="connsiteX26" fmla="*/ 2508 w 27900"/>
                <a:gd name="connsiteY26" fmla="*/ 14388 h 24833"/>
                <a:gd name="connsiteX27" fmla="*/ 3062 w 27900"/>
                <a:gd name="connsiteY27" fmla="*/ 15218 h 24833"/>
                <a:gd name="connsiteX28" fmla="*/ 5899 w 27900"/>
                <a:gd name="connsiteY28" fmla="*/ 18539 h 24833"/>
                <a:gd name="connsiteX29" fmla="*/ 6522 w 27900"/>
                <a:gd name="connsiteY29" fmla="*/ 19161 h 24833"/>
                <a:gd name="connsiteX30" fmla="*/ 9844 w 27900"/>
                <a:gd name="connsiteY30" fmla="*/ 21928 h 24833"/>
                <a:gd name="connsiteX31" fmla="*/ 10952 w 27900"/>
                <a:gd name="connsiteY31" fmla="*/ 22620 h 24833"/>
                <a:gd name="connsiteX32" fmla="*/ 14343 w 27900"/>
                <a:gd name="connsiteY32" fmla="*/ 24211 h 24833"/>
                <a:gd name="connsiteX33" fmla="*/ 16143 w 27900"/>
                <a:gd name="connsiteY33" fmla="*/ 24695 h 24833"/>
                <a:gd name="connsiteX34" fmla="*/ 17388 w 27900"/>
                <a:gd name="connsiteY34" fmla="*/ 24833 h 24833"/>
                <a:gd name="connsiteX35" fmla="*/ 17873 w 27900"/>
                <a:gd name="connsiteY35" fmla="*/ 24833 h 24833"/>
                <a:gd name="connsiteX36" fmla="*/ 18080 w 27900"/>
                <a:gd name="connsiteY36" fmla="*/ 24833 h 24833"/>
                <a:gd name="connsiteX37" fmla="*/ 20018 w 27900"/>
                <a:gd name="connsiteY37" fmla="*/ 24833 h 24833"/>
                <a:gd name="connsiteX38" fmla="*/ 20503 w 27900"/>
                <a:gd name="connsiteY38" fmla="*/ 24695 h 24833"/>
                <a:gd name="connsiteX39" fmla="*/ 22372 w 27900"/>
                <a:gd name="connsiteY39" fmla="*/ 24418 h 24833"/>
                <a:gd name="connsiteX40" fmla="*/ 23825 w 27900"/>
                <a:gd name="connsiteY40" fmla="*/ 24003 h 24833"/>
                <a:gd name="connsiteX41" fmla="*/ 24863 w 27900"/>
                <a:gd name="connsiteY41" fmla="*/ 23519 h 24833"/>
                <a:gd name="connsiteX42" fmla="*/ 27493 w 27900"/>
                <a:gd name="connsiteY42" fmla="*/ 16948 h 24833"/>
                <a:gd name="connsiteX43" fmla="*/ 27216 w 27900"/>
                <a:gd name="connsiteY43" fmla="*/ 16325 h 24833"/>
                <a:gd name="connsiteX44" fmla="*/ 26801 w 27900"/>
                <a:gd name="connsiteY44" fmla="*/ 15495 h 24833"/>
                <a:gd name="connsiteX45" fmla="*/ 26109 w 27900"/>
                <a:gd name="connsiteY45" fmla="*/ 14388 h 24833"/>
                <a:gd name="connsiteX46" fmla="*/ 26593 w 27900"/>
                <a:gd name="connsiteY46" fmla="*/ 13696 h 24833"/>
                <a:gd name="connsiteX47" fmla="*/ 27424 w 27900"/>
                <a:gd name="connsiteY47" fmla="*/ 11898 h 24833"/>
                <a:gd name="connsiteX48" fmla="*/ 27770 w 27900"/>
                <a:gd name="connsiteY48" fmla="*/ 10514 h 24833"/>
                <a:gd name="connsiteX49" fmla="*/ 26801 w 27900"/>
                <a:gd name="connsiteY49" fmla="*/ 6156 h 24833"/>
                <a:gd name="connsiteX50" fmla="*/ 25140 w 27900"/>
                <a:gd name="connsiteY50" fmla="*/ 3943 h 24833"/>
                <a:gd name="connsiteX51" fmla="*/ 23271 w 27900"/>
                <a:gd name="connsiteY51" fmla="*/ 2421 h 24833"/>
                <a:gd name="connsiteX52" fmla="*/ 19672 w 27900"/>
                <a:gd name="connsiteY52" fmla="*/ 692 h 24833"/>
                <a:gd name="connsiteX53" fmla="*/ 17665 w 27900"/>
                <a:gd name="connsiteY53" fmla="*/ 208 h 24833"/>
                <a:gd name="connsiteX54" fmla="*/ 12959 w 27900"/>
                <a:gd name="connsiteY54" fmla="*/ 0 h 24833"/>
                <a:gd name="connsiteX55" fmla="*/ 12751 w 27900"/>
                <a:gd name="connsiteY55" fmla="*/ 0 h 24833"/>
                <a:gd name="connsiteX56" fmla="*/ 12751 w 27900"/>
                <a:gd name="connsiteY56" fmla="*/ 0 h 2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900" h="24833">
                  <a:moveTo>
                    <a:pt x="12890" y="5050"/>
                  </a:moveTo>
                  <a:lnTo>
                    <a:pt x="17596" y="5257"/>
                  </a:lnTo>
                  <a:lnTo>
                    <a:pt x="21195" y="6987"/>
                  </a:lnTo>
                  <a:lnTo>
                    <a:pt x="22856" y="9200"/>
                  </a:lnTo>
                  <a:lnTo>
                    <a:pt x="22510" y="10584"/>
                  </a:lnTo>
                  <a:lnTo>
                    <a:pt x="21402" y="12105"/>
                  </a:lnTo>
                  <a:lnTo>
                    <a:pt x="20710" y="14665"/>
                  </a:lnTo>
                  <a:lnTo>
                    <a:pt x="20987" y="15772"/>
                  </a:lnTo>
                  <a:lnTo>
                    <a:pt x="22441" y="18124"/>
                  </a:lnTo>
                  <a:lnTo>
                    <a:pt x="22718" y="18746"/>
                  </a:lnTo>
                  <a:lnTo>
                    <a:pt x="21679" y="19230"/>
                  </a:lnTo>
                  <a:lnTo>
                    <a:pt x="19811" y="19507"/>
                  </a:lnTo>
                  <a:lnTo>
                    <a:pt x="17873" y="19507"/>
                  </a:lnTo>
                  <a:cubicBezTo>
                    <a:pt x="17873" y="19507"/>
                    <a:pt x="16627" y="19507"/>
                    <a:pt x="16627" y="19507"/>
                  </a:cubicBezTo>
                  <a:lnTo>
                    <a:pt x="13236" y="17916"/>
                  </a:lnTo>
                  <a:lnTo>
                    <a:pt x="9913" y="15149"/>
                  </a:lnTo>
                  <a:lnTo>
                    <a:pt x="7076" y="11829"/>
                  </a:lnTo>
                  <a:lnTo>
                    <a:pt x="5207" y="8578"/>
                  </a:lnTo>
                  <a:lnTo>
                    <a:pt x="8252" y="6295"/>
                  </a:lnTo>
                  <a:lnTo>
                    <a:pt x="12751" y="5188"/>
                  </a:lnTo>
                  <a:moveTo>
                    <a:pt x="12751" y="0"/>
                  </a:moveTo>
                  <a:cubicBezTo>
                    <a:pt x="12336" y="0"/>
                    <a:pt x="11921" y="0"/>
                    <a:pt x="11505" y="138"/>
                  </a:cubicBezTo>
                  <a:lnTo>
                    <a:pt x="7007" y="1245"/>
                  </a:lnTo>
                  <a:cubicBezTo>
                    <a:pt x="6315" y="1384"/>
                    <a:pt x="5692" y="1729"/>
                    <a:pt x="5138" y="2144"/>
                  </a:cubicBezTo>
                  <a:lnTo>
                    <a:pt x="2093" y="4427"/>
                  </a:lnTo>
                  <a:cubicBezTo>
                    <a:pt x="16" y="5949"/>
                    <a:pt x="-607" y="8854"/>
                    <a:pt x="639" y="11137"/>
                  </a:cubicBezTo>
                  <a:lnTo>
                    <a:pt x="2508" y="14388"/>
                  </a:lnTo>
                  <a:cubicBezTo>
                    <a:pt x="2508" y="14388"/>
                    <a:pt x="2854" y="14941"/>
                    <a:pt x="3062" y="15218"/>
                  </a:cubicBezTo>
                  <a:lnTo>
                    <a:pt x="5899" y="18539"/>
                  </a:lnTo>
                  <a:cubicBezTo>
                    <a:pt x="5899" y="18539"/>
                    <a:pt x="6315" y="18954"/>
                    <a:pt x="6522" y="19161"/>
                  </a:cubicBezTo>
                  <a:lnTo>
                    <a:pt x="9844" y="21928"/>
                  </a:lnTo>
                  <a:cubicBezTo>
                    <a:pt x="9844" y="21928"/>
                    <a:pt x="10536" y="22412"/>
                    <a:pt x="10952" y="22620"/>
                  </a:cubicBezTo>
                  <a:lnTo>
                    <a:pt x="14343" y="24211"/>
                  </a:lnTo>
                  <a:cubicBezTo>
                    <a:pt x="14897" y="24487"/>
                    <a:pt x="15520" y="24626"/>
                    <a:pt x="16143" y="24695"/>
                  </a:cubicBezTo>
                  <a:lnTo>
                    <a:pt x="17388" y="24833"/>
                  </a:lnTo>
                  <a:cubicBezTo>
                    <a:pt x="17388" y="24833"/>
                    <a:pt x="17665" y="24833"/>
                    <a:pt x="17873" y="24833"/>
                  </a:cubicBezTo>
                  <a:cubicBezTo>
                    <a:pt x="17873" y="24833"/>
                    <a:pt x="18011" y="24833"/>
                    <a:pt x="18080" y="24833"/>
                  </a:cubicBezTo>
                  <a:lnTo>
                    <a:pt x="20018" y="24833"/>
                  </a:lnTo>
                  <a:cubicBezTo>
                    <a:pt x="20018" y="24833"/>
                    <a:pt x="20364" y="24764"/>
                    <a:pt x="20503" y="24695"/>
                  </a:cubicBezTo>
                  <a:lnTo>
                    <a:pt x="22372" y="24418"/>
                  </a:lnTo>
                  <a:cubicBezTo>
                    <a:pt x="22856" y="24349"/>
                    <a:pt x="23410" y="24211"/>
                    <a:pt x="23825" y="24003"/>
                  </a:cubicBezTo>
                  <a:lnTo>
                    <a:pt x="24863" y="23519"/>
                  </a:lnTo>
                  <a:cubicBezTo>
                    <a:pt x="27355" y="22343"/>
                    <a:pt x="28531" y="19507"/>
                    <a:pt x="27493" y="16948"/>
                  </a:cubicBezTo>
                  <a:lnTo>
                    <a:pt x="27216" y="16325"/>
                  </a:lnTo>
                  <a:cubicBezTo>
                    <a:pt x="27216" y="16325"/>
                    <a:pt x="26939" y="15772"/>
                    <a:pt x="26801" y="15495"/>
                  </a:cubicBezTo>
                  <a:lnTo>
                    <a:pt x="26109" y="14388"/>
                  </a:lnTo>
                  <a:lnTo>
                    <a:pt x="26593" y="13696"/>
                  </a:lnTo>
                  <a:cubicBezTo>
                    <a:pt x="27009" y="13143"/>
                    <a:pt x="27285" y="12520"/>
                    <a:pt x="27424" y="11898"/>
                  </a:cubicBezTo>
                  <a:lnTo>
                    <a:pt x="27770" y="10514"/>
                  </a:lnTo>
                  <a:cubicBezTo>
                    <a:pt x="28116" y="8993"/>
                    <a:pt x="27770" y="7402"/>
                    <a:pt x="26801" y="6156"/>
                  </a:cubicBezTo>
                  <a:lnTo>
                    <a:pt x="25140" y="3943"/>
                  </a:lnTo>
                  <a:cubicBezTo>
                    <a:pt x="24655" y="3320"/>
                    <a:pt x="24033" y="2767"/>
                    <a:pt x="23271" y="2421"/>
                  </a:cubicBezTo>
                  <a:lnTo>
                    <a:pt x="19672" y="692"/>
                  </a:lnTo>
                  <a:cubicBezTo>
                    <a:pt x="19049" y="415"/>
                    <a:pt x="18357" y="208"/>
                    <a:pt x="17665" y="208"/>
                  </a:cubicBezTo>
                  <a:lnTo>
                    <a:pt x="12959" y="0"/>
                  </a:lnTo>
                  <a:cubicBezTo>
                    <a:pt x="12959" y="0"/>
                    <a:pt x="12820" y="0"/>
                    <a:pt x="12751" y="0"/>
                  </a:cubicBezTo>
                  <a:lnTo>
                    <a:pt x="12751"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3" name="Freeform 3872">
              <a:extLst>
                <a:ext uri="{FF2B5EF4-FFF2-40B4-BE49-F238E27FC236}">
                  <a16:creationId xmlns:a16="http://schemas.microsoft.com/office/drawing/2014/main" id="{B0DB407F-ABAF-FD89-94F2-9B0B9D1EAE02}"/>
                </a:ext>
              </a:extLst>
            </p:cNvPr>
            <p:cNvSpPr/>
            <p:nvPr/>
          </p:nvSpPr>
          <p:spPr>
            <a:xfrm>
              <a:off x="2359270" y="2239982"/>
              <a:ext cx="481716" cy="172277"/>
            </a:xfrm>
            <a:custGeom>
              <a:avLst/>
              <a:gdLst>
                <a:gd name="connsiteX0" fmla="*/ 146866 w 361696"/>
                <a:gd name="connsiteY0" fmla="*/ 125757 h 129354"/>
                <a:gd name="connsiteX1" fmla="*/ 151641 w 361696"/>
                <a:gd name="connsiteY1" fmla="*/ 125412 h 129354"/>
                <a:gd name="connsiteX2" fmla="*/ 153510 w 361696"/>
                <a:gd name="connsiteY2" fmla="*/ 124997 h 129354"/>
                <a:gd name="connsiteX3" fmla="*/ 155725 w 361696"/>
                <a:gd name="connsiteY3" fmla="*/ 124305 h 129354"/>
                <a:gd name="connsiteX4" fmla="*/ 157732 w 361696"/>
                <a:gd name="connsiteY4" fmla="*/ 123267 h 129354"/>
                <a:gd name="connsiteX5" fmla="*/ 159116 w 361696"/>
                <a:gd name="connsiteY5" fmla="*/ 121884 h 129354"/>
                <a:gd name="connsiteX6" fmla="*/ 159393 w 361696"/>
                <a:gd name="connsiteY6" fmla="*/ 120569 h 129354"/>
                <a:gd name="connsiteX7" fmla="*/ 159116 w 361696"/>
                <a:gd name="connsiteY7" fmla="*/ 117802 h 129354"/>
                <a:gd name="connsiteX8" fmla="*/ 159393 w 361696"/>
                <a:gd name="connsiteY8" fmla="*/ 116557 h 129354"/>
                <a:gd name="connsiteX9" fmla="*/ 159947 w 361696"/>
                <a:gd name="connsiteY9" fmla="*/ 116834 h 129354"/>
                <a:gd name="connsiteX10" fmla="*/ 161677 w 361696"/>
                <a:gd name="connsiteY10" fmla="*/ 116073 h 129354"/>
                <a:gd name="connsiteX11" fmla="*/ 163407 w 361696"/>
                <a:gd name="connsiteY11" fmla="*/ 115105 h 129354"/>
                <a:gd name="connsiteX12" fmla="*/ 163684 w 361696"/>
                <a:gd name="connsiteY12" fmla="*/ 114482 h 129354"/>
                <a:gd name="connsiteX13" fmla="*/ 164930 w 361696"/>
                <a:gd name="connsiteY13" fmla="*/ 115105 h 129354"/>
                <a:gd name="connsiteX14" fmla="*/ 165553 w 361696"/>
                <a:gd name="connsiteY14" fmla="*/ 116142 h 129354"/>
                <a:gd name="connsiteX15" fmla="*/ 166591 w 361696"/>
                <a:gd name="connsiteY15" fmla="*/ 119117 h 129354"/>
                <a:gd name="connsiteX16" fmla="*/ 168114 w 361696"/>
                <a:gd name="connsiteY16" fmla="*/ 117387 h 129354"/>
                <a:gd name="connsiteX17" fmla="*/ 169152 w 361696"/>
                <a:gd name="connsiteY17" fmla="*/ 115451 h 129354"/>
                <a:gd name="connsiteX18" fmla="*/ 170398 w 361696"/>
                <a:gd name="connsiteY18" fmla="*/ 113652 h 129354"/>
                <a:gd name="connsiteX19" fmla="*/ 172336 w 361696"/>
                <a:gd name="connsiteY19" fmla="*/ 112545 h 129354"/>
                <a:gd name="connsiteX20" fmla="*/ 173927 w 361696"/>
                <a:gd name="connsiteY20" fmla="*/ 112545 h 129354"/>
                <a:gd name="connsiteX21" fmla="*/ 175312 w 361696"/>
                <a:gd name="connsiteY21" fmla="*/ 113237 h 129354"/>
                <a:gd name="connsiteX22" fmla="*/ 176350 w 361696"/>
                <a:gd name="connsiteY22" fmla="*/ 114275 h 129354"/>
                <a:gd name="connsiteX23" fmla="*/ 176834 w 361696"/>
                <a:gd name="connsiteY23" fmla="*/ 115451 h 129354"/>
                <a:gd name="connsiteX24" fmla="*/ 175865 w 361696"/>
                <a:gd name="connsiteY24" fmla="*/ 118771 h 129354"/>
                <a:gd name="connsiteX25" fmla="*/ 173789 w 361696"/>
                <a:gd name="connsiteY25" fmla="*/ 121745 h 129354"/>
                <a:gd name="connsiteX26" fmla="*/ 172682 w 361696"/>
                <a:gd name="connsiteY26" fmla="*/ 124720 h 129354"/>
                <a:gd name="connsiteX27" fmla="*/ 174689 w 361696"/>
                <a:gd name="connsiteY27" fmla="*/ 127833 h 129354"/>
                <a:gd name="connsiteX28" fmla="*/ 177872 w 361696"/>
                <a:gd name="connsiteY28" fmla="*/ 128663 h 129354"/>
                <a:gd name="connsiteX29" fmla="*/ 189085 w 361696"/>
                <a:gd name="connsiteY29" fmla="*/ 129354 h 129354"/>
                <a:gd name="connsiteX30" fmla="*/ 192753 w 361696"/>
                <a:gd name="connsiteY30" fmla="*/ 129285 h 129354"/>
                <a:gd name="connsiteX31" fmla="*/ 200228 w 361696"/>
                <a:gd name="connsiteY31" fmla="*/ 128455 h 129354"/>
                <a:gd name="connsiteX32" fmla="*/ 207564 w 361696"/>
                <a:gd name="connsiteY32" fmla="*/ 128870 h 129354"/>
                <a:gd name="connsiteX33" fmla="*/ 209779 w 361696"/>
                <a:gd name="connsiteY33" fmla="*/ 128801 h 129354"/>
                <a:gd name="connsiteX34" fmla="*/ 211924 w 361696"/>
                <a:gd name="connsiteY34" fmla="*/ 128386 h 129354"/>
                <a:gd name="connsiteX35" fmla="*/ 211578 w 361696"/>
                <a:gd name="connsiteY35" fmla="*/ 127694 h 129354"/>
                <a:gd name="connsiteX36" fmla="*/ 211025 w 361696"/>
                <a:gd name="connsiteY36" fmla="*/ 126034 h 129354"/>
                <a:gd name="connsiteX37" fmla="*/ 210609 w 361696"/>
                <a:gd name="connsiteY37" fmla="*/ 125273 h 129354"/>
                <a:gd name="connsiteX38" fmla="*/ 212270 w 361696"/>
                <a:gd name="connsiteY38" fmla="*/ 125550 h 129354"/>
                <a:gd name="connsiteX39" fmla="*/ 215385 w 361696"/>
                <a:gd name="connsiteY39" fmla="*/ 126449 h 129354"/>
                <a:gd name="connsiteX40" fmla="*/ 217046 w 361696"/>
                <a:gd name="connsiteY40" fmla="*/ 126795 h 129354"/>
                <a:gd name="connsiteX41" fmla="*/ 218153 w 361696"/>
                <a:gd name="connsiteY41" fmla="*/ 126795 h 129354"/>
                <a:gd name="connsiteX42" fmla="*/ 220368 w 361696"/>
                <a:gd name="connsiteY42" fmla="*/ 126311 h 129354"/>
                <a:gd name="connsiteX43" fmla="*/ 221406 w 361696"/>
                <a:gd name="connsiteY43" fmla="*/ 126311 h 129354"/>
                <a:gd name="connsiteX44" fmla="*/ 227635 w 361696"/>
                <a:gd name="connsiteY44" fmla="*/ 127763 h 129354"/>
                <a:gd name="connsiteX45" fmla="*/ 230750 w 361696"/>
                <a:gd name="connsiteY45" fmla="*/ 127902 h 129354"/>
                <a:gd name="connsiteX46" fmla="*/ 234003 w 361696"/>
                <a:gd name="connsiteY46" fmla="*/ 126726 h 129354"/>
                <a:gd name="connsiteX47" fmla="*/ 236148 w 361696"/>
                <a:gd name="connsiteY47" fmla="*/ 125135 h 129354"/>
                <a:gd name="connsiteX48" fmla="*/ 236425 w 361696"/>
                <a:gd name="connsiteY48" fmla="*/ 124858 h 129354"/>
                <a:gd name="connsiteX49" fmla="*/ 237325 w 361696"/>
                <a:gd name="connsiteY49" fmla="*/ 124443 h 129354"/>
                <a:gd name="connsiteX50" fmla="*/ 237186 w 361696"/>
                <a:gd name="connsiteY50" fmla="*/ 124374 h 129354"/>
                <a:gd name="connsiteX51" fmla="*/ 238432 w 361696"/>
                <a:gd name="connsiteY51" fmla="*/ 124651 h 129354"/>
                <a:gd name="connsiteX52" fmla="*/ 243069 w 361696"/>
                <a:gd name="connsiteY52" fmla="*/ 126864 h 129354"/>
                <a:gd name="connsiteX53" fmla="*/ 244938 w 361696"/>
                <a:gd name="connsiteY53" fmla="*/ 126518 h 129354"/>
                <a:gd name="connsiteX54" fmla="*/ 245284 w 361696"/>
                <a:gd name="connsiteY54" fmla="*/ 122990 h 129354"/>
                <a:gd name="connsiteX55" fmla="*/ 251928 w 361696"/>
                <a:gd name="connsiteY55" fmla="*/ 126034 h 129354"/>
                <a:gd name="connsiteX56" fmla="*/ 255389 w 361696"/>
                <a:gd name="connsiteY56" fmla="*/ 127141 h 129354"/>
                <a:gd name="connsiteX57" fmla="*/ 259472 w 361696"/>
                <a:gd name="connsiteY57" fmla="*/ 127487 h 129354"/>
                <a:gd name="connsiteX58" fmla="*/ 261548 w 361696"/>
                <a:gd name="connsiteY58" fmla="*/ 127210 h 129354"/>
                <a:gd name="connsiteX59" fmla="*/ 267708 w 361696"/>
                <a:gd name="connsiteY59" fmla="*/ 125619 h 129354"/>
                <a:gd name="connsiteX60" fmla="*/ 273799 w 361696"/>
                <a:gd name="connsiteY60" fmla="*/ 125135 h 129354"/>
                <a:gd name="connsiteX61" fmla="*/ 275598 w 361696"/>
                <a:gd name="connsiteY61" fmla="*/ 124651 h 129354"/>
                <a:gd name="connsiteX62" fmla="*/ 278228 w 361696"/>
                <a:gd name="connsiteY62" fmla="*/ 122714 h 129354"/>
                <a:gd name="connsiteX63" fmla="*/ 279959 w 361696"/>
                <a:gd name="connsiteY63" fmla="*/ 119808 h 129354"/>
                <a:gd name="connsiteX64" fmla="*/ 280582 w 361696"/>
                <a:gd name="connsiteY64" fmla="*/ 116488 h 129354"/>
                <a:gd name="connsiteX65" fmla="*/ 280166 w 361696"/>
                <a:gd name="connsiteY65" fmla="*/ 113445 h 129354"/>
                <a:gd name="connsiteX66" fmla="*/ 279336 w 361696"/>
                <a:gd name="connsiteY66" fmla="*/ 112753 h 129354"/>
                <a:gd name="connsiteX67" fmla="*/ 277882 w 361696"/>
                <a:gd name="connsiteY67" fmla="*/ 111646 h 129354"/>
                <a:gd name="connsiteX68" fmla="*/ 276706 w 361696"/>
                <a:gd name="connsiteY68" fmla="*/ 110401 h 129354"/>
                <a:gd name="connsiteX69" fmla="*/ 276775 w 361696"/>
                <a:gd name="connsiteY69" fmla="*/ 109087 h 129354"/>
                <a:gd name="connsiteX70" fmla="*/ 278228 w 361696"/>
                <a:gd name="connsiteY70" fmla="*/ 108879 h 129354"/>
                <a:gd name="connsiteX71" fmla="*/ 280374 w 361696"/>
                <a:gd name="connsiteY71" fmla="*/ 109917 h 129354"/>
                <a:gd name="connsiteX72" fmla="*/ 282450 w 361696"/>
                <a:gd name="connsiteY72" fmla="*/ 111369 h 129354"/>
                <a:gd name="connsiteX73" fmla="*/ 284734 w 361696"/>
                <a:gd name="connsiteY73" fmla="*/ 113237 h 129354"/>
                <a:gd name="connsiteX74" fmla="*/ 285288 w 361696"/>
                <a:gd name="connsiteY74" fmla="*/ 113445 h 129354"/>
                <a:gd name="connsiteX75" fmla="*/ 285634 w 361696"/>
                <a:gd name="connsiteY75" fmla="*/ 113790 h 129354"/>
                <a:gd name="connsiteX76" fmla="*/ 286119 w 361696"/>
                <a:gd name="connsiteY76" fmla="*/ 115036 h 129354"/>
                <a:gd name="connsiteX77" fmla="*/ 286326 w 361696"/>
                <a:gd name="connsiteY77" fmla="*/ 116696 h 129354"/>
                <a:gd name="connsiteX78" fmla="*/ 286188 w 361696"/>
                <a:gd name="connsiteY78" fmla="*/ 118356 h 129354"/>
                <a:gd name="connsiteX79" fmla="*/ 286257 w 361696"/>
                <a:gd name="connsiteY79" fmla="*/ 120085 h 129354"/>
                <a:gd name="connsiteX80" fmla="*/ 286880 w 361696"/>
                <a:gd name="connsiteY80" fmla="*/ 121953 h 129354"/>
                <a:gd name="connsiteX81" fmla="*/ 289371 w 361696"/>
                <a:gd name="connsiteY81" fmla="*/ 124720 h 129354"/>
                <a:gd name="connsiteX82" fmla="*/ 292486 w 361696"/>
                <a:gd name="connsiteY82" fmla="*/ 125965 h 129354"/>
                <a:gd name="connsiteX83" fmla="*/ 299476 w 361696"/>
                <a:gd name="connsiteY83" fmla="*/ 126380 h 129354"/>
                <a:gd name="connsiteX84" fmla="*/ 303006 w 361696"/>
                <a:gd name="connsiteY84" fmla="*/ 127072 h 129354"/>
                <a:gd name="connsiteX85" fmla="*/ 306328 w 361696"/>
                <a:gd name="connsiteY85" fmla="*/ 128040 h 129354"/>
                <a:gd name="connsiteX86" fmla="*/ 309720 w 361696"/>
                <a:gd name="connsiteY86" fmla="*/ 128801 h 129354"/>
                <a:gd name="connsiteX87" fmla="*/ 313457 w 361696"/>
                <a:gd name="connsiteY87" fmla="*/ 128801 h 129354"/>
                <a:gd name="connsiteX88" fmla="*/ 316987 w 361696"/>
                <a:gd name="connsiteY88" fmla="*/ 127902 h 129354"/>
                <a:gd name="connsiteX89" fmla="*/ 323769 w 361696"/>
                <a:gd name="connsiteY89" fmla="*/ 125481 h 129354"/>
                <a:gd name="connsiteX90" fmla="*/ 327299 w 361696"/>
                <a:gd name="connsiteY90" fmla="*/ 124789 h 129354"/>
                <a:gd name="connsiteX91" fmla="*/ 337681 w 361696"/>
                <a:gd name="connsiteY91" fmla="*/ 124997 h 129354"/>
                <a:gd name="connsiteX92" fmla="*/ 342525 w 361696"/>
                <a:gd name="connsiteY92" fmla="*/ 124236 h 129354"/>
                <a:gd name="connsiteX93" fmla="*/ 345502 w 361696"/>
                <a:gd name="connsiteY93" fmla="*/ 121538 h 129354"/>
                <a:gd name="connsiteX94" fmla="*/ 345917 w 361696"/>
                <a:gd name="connsiteY94" fmla="*/ 120085 h 129354"/>
                <a:gd name="connsiteX95" fmla="*/ 346678 w 361696"/>
                <a:gd name="connsiteY95" fmla="*/ 115658 h 129354"/>
                <a:gd name="connsiteX96" fmla="*/ 346747 w 361696"/>
                <a:gd name="connsiteY96" fmla="*/ 114344 h 129354"/>
                <a:gd name="connsiteX97" fmla="*/ 346194 w 361696"/>
                <a:gd name="connsiteY97" fmla="*/ 112891 h 129354"/>
                <a:gd name="connsiteX98" fmla="*/ 344117 w 361696"/>
                <a:gd name="connsiteY98" fmla="*/ 110124 h 129354"/>
                <a:gd name="connsiteX99" fmla="*/ 343079 w 361696"/>
                <a:gd name="connsiteY99" fmla="*/ 108533 h 129354"/>
                <a:gd name="connsiteX100" fmla="*/ 345432 w 361696"/>
                <a:gd name="connsiteY100" fmla="*/ 108810 h 129354"/>
                <a:gd name="connsiteX101" fmla="*/ 347509 w 361696"/>
                <a:gd name="connsiteY101" fmla="*/ 109917 h 129354"/>
                <a:gd name="connsiteX102" fmla="*/ 349516 w 361696"/>
                <a:gd name="connsiteY102" fmla="*/ 111231 h 129354"/>
                <a:gd name="connsiteX103" fmla="*/ 351661 w 361696"/>
                <a:gd name="connsiteY103" fmla="*/ 111992 h 129354"/>
                <a:gd name="connsiteX104" fmla="*/ 353807 w 361696"/>
                <a:gd name="connsiteY104" fmla="*/ 111853 h 129354"/>
                <a:gd name="connsiteX105" fmla="*/ 356921 w 361696"/>
                <a:gd name="connsiteY105" fmla="*/ 111093 h 129354"/>
                <a:gd name="connsiteX106" fmla="*/ 359898 w 361696"/>
                <a:gd name="connsiteY106" fmla="*/ 109986 h 129354"/>
                <a:gd name="connsiteX107" fmla="*/ 361628 w 361696"/>
                <a:gd name="connsiteY107" fmla="*/ 108810 h 129354"/>
                <a:gd name="connsiteX108" fmla="*/ 361697 w 361696"/>
                <a:gd name="connsiteY108" fmla="*/ 104521 h 129354"/>
                <a:gd name="connsiteX109" fmla="*/ 356714 w 361696"/>
                <a:gd name="connsiteY109" fmla="*/ 103345 h 129354"/>
                <a:gd name="connsiteX110" fmla="*/ 346194 w 361696"/>
                <a:gd name="connsiteY110" fmla="*/ 103760 h 129354"/>
                <a:gd name="connsiteX111" fmla="*/ 343356 w 361696"/>
                <a:gd name="connsiteY111" fmla="*/ 101408 h 129354"/>
                <a:gd name="connsiteX112" fmla="*/ 346609 w 361696"/>
                <a:gd name="connsiteY112" fmla="*/ 98641 h 129354"/>
                <a:gd name="connsiteX113" fmla="*/ 356506 w 361696"/>
                <a:gd name="connsiteY113" fmla="*/ 93523 h 129354"/>
                <a:gd name="connsiteX114" fmla="*/ 359136 w 361696"/>
                <a:gd name="connsiteY114" fmla="*/ 89856 h 129354"/>
                <a:gd name="connsiteX115" fmla="*/ 360174 w 361696"/>
                <a:gd name="connsiteY115" fmla="*/ 85083 h 129354"/>
                <a:gd name="connsiteX116" fmla="*/ 359205 w 361696"/>
                <a:gd name="connsiteY116" fmla="*/ 80449 h 129354"/>
                <a:gd name="connsiteX117" fmla="*/ 355814 w 361696"/>
                <a:gd name="connsiteY117" fmla="*/ 77198 h 129354"/>
                <a:gd name="connsiteX118" fmla="*/ 349862 w 361696"/>
                <a:gd name="connsiteY118" fmla="*/ 77128 h 129354"/>
                <a:gd name="connsiteX119" fmla="*/ 346817 w 361696"/>
                <a:gd name="connsiteY119" fmla="*/ 76713 h 129354"/>
                <a:gd name="connsiteX120" fmla="*/ 344394 w 361696"/>
                <a:gd name="connsiteY120" fmla="*/ 75468 h 129354"/>
                <a:gd name="connsiteX121" fmla="*/ 347163 w 361696"/>
                <a:gd name="connsiteY121" fmla="*/ 72079 h 129354"/>
                <a:gd name="connsiteX122" fmla="*/ 346540 w 361696"/>
                <a:gd name="connsiteY122" fmla="*/ 69173 h 129354"/>
                <a:gd name="connsiteX123" fmla="*/ 343564 w 361696"/>
                <a:gd name="connsiteY123" fmla="*/ 67029 h 129354"/>
                <a:gd name="connsiteX124" fmla="*/ 339342 w 361696"/>
                <a:gd name="connsiteY124" fmla="*/ 65784 h 129354"/>
                <a:gd name="connsiteX125" fmla="*/ 331452 w 361696"/>
                <a:gd name="connsiteY125" fmla="*/ 65507 h 129354"/>
                <a:gd name="connsiteX126" fmla="*/ 328476 w 361696"/>
                <a:gd name="connsiteY126" fmla="*/ 64677 h 129354"/>
                <a:gd name="connsiteX127" fmla="*/ 325776 w 361696"/>
                <a:gd name="connsiteY127" fmla="*/ 62256 h 129354"/>
                <a:gd name="connsiteX128" fmla="*/ 325361 w 361696"/>
                <a:gd name="connsiteY128" fmla="*/ 61357 h 129354"/>
                <a:gd name="connsiteX129" fmla="*/ 325569 w 361696"/>
                <a:gd name="connsiteY129" fmla="*/ 60873 h 129354"/>
                <a:gd name="connsiteX130" fmla="*/ 325569 w 361696"/>
                <a:gd name="connsiteY130" fmla="*/ 60250 h 129354"/>
                <a:gd name="connsiteX131" fmla="*/ 324669 w 361696"/>
                <a:gd name="connsiteY131" fmla="*/ 59212 h 129354"/>
                <a:gd name="connsiteX132" fmla="*/ 323838 w 361696"/>
                <a:gd name="connsiteY132" fmla="*/ 58728 h 129354"/>
                <a:gd name="connsiteX133" fmla="*/ 307228 w 361696"/>
                <a:gd name="connsiteY133" fmla="*/ 55201 h 129354"/>
                <a:gd name="connsiteX134" fmla="*/ 303006 w 361696"/>
                <a:gd name="connsiteY134" fmla="*/ 54924 h 129354"/>
                <a:gd name="connsiteX135" fmla="*/ 298853 w 361696"/>
                <a:gd name="connsiteY135" fmla="*/ 55339 h 129354"/>
                <a:gd name="connsiteX136" fmla="*/ 294424 w 361696"/>
                <a:gd name="connsiteY136" fmla="*/ 56307 h 129354"/>
                <a:gd name="connsiteX137" fmla="*/ 286603 w 361696"/>
                <a:gd name="connsiteY137" fmla="*/ 58797 h 129354"/>
                <a:gd name="connsiteX138" fmla="*/ 283904 w 361696"/>
                <a:gd name="connsiteY138" fmla="*/ 59074 h 129354"/>
                <a:gd name="connsiteX139" fmla="*/ 281412 w 361696"/>
                <a:gd name="connsiteY139" fmla="*/ 58728 h 129354"/>
                <a:gd name="connsiteX140" fmla="*/ 273937 w 361696"/>
                <a:gd name="connsiteY140" fmla="*/ 56169 h 129354"/>
                <a:gd name="connsiteX141" fmla="*/ 269577 w 361696"/>
                <a:gd name="connsiteY141" fmla="*/ 56100 h 129354"/>
                <a:gd name="connsiteX142" fmla="*/ 265770 w 361696"/>
                <a:gd name="connsiteY142" fmla="*/ 57622 h 129354"/>
                <a:gd name="connsiteX143" fmla="*/ 258226 w 361696"/>
                <a:gd name="connsiteY143" fmla="*/ 62740 h 129354"/>
                <a:gd name="connsiteX144" fmla="*/ 256219 w 361696"/>
                <a:gd name="connsiteY144" fmla="*/ 63847 h 129354"/>
                <a:gd name="connsiteX145" fmla="*/ 254697 w 361696"/>
                <a:gd name="connsiteY145" fmla="*/ 64400 h 129354"/>
                <a:gd name="connsiteX146" fmla="*/ 248260 w 361696"/>
                <a:gd name="connsiteY146" fmla="*/ 65784 h 129354"/>
                <a:gd name="connsiteX147" fmla="*/ 241339 w 361696"/>
                <a:gd name="connsiteY147" fmla="*/ 68828 h 129354"/>
                <a:gd name="connsiteX148" fmla="*/ 237117 w 361696"/>
                <a:gd name="connsiteY148" fmla="*/ 70073 h 129354"/>
                <a:gd name="connsiteX149" fmla="*/ 232688 w 361696"/>
                <a:gd name="connsiteY149" fmla="*/ 70834 h 129354"/>
                <a:gd name="connsiteX150" fmla="*/ 228327 w 361696"/>
                <a:gd name="connsiteY150" fmla="*/ 72079 h 129354"/>
                <a:gd name="connsiteX151" fmla="*/ 224382 w 361696"/>
                <a:gd name="connsiteY151" fmla="*/ 74707 h 129354"/>
                <a:gd name="connsiteX152" fmla="*/ 227151 w 361696"/>
                <a:gd name="connsiteY152" fmla="*/ 79757 h 129354"/>
                <a:gd name="connsiteX153" fmla="*/ 223482 w 361696"/>
                <a:gd name="connsiteY153" fmla="*/ 80380 h 129354"/>
                <a:gd name="connsiteX154" fmla="*/ 217046 w 361696"/>
                <a:gd name="connsiteY154" fmla="*/ 78512 h 129354"/>
                <a:gd name="connsiteX155" fmla="*/ 211647 w 361696"/>
                <a:gd name="connsiteY155" fmla="*/ 76229 h 129354"/>
                <a:gd name="connsiteX156" fmla="*/ 208948 w 361696"/>
                <a:gd name="connsiteY156" fmla="*/ 74361 h 129354"/>
                <a:gd name="connsiteX157" fmla="*/ 203273 w 361696"/>
                <a:gd name="connsiteY157" fmla="*/ 69588 h 129354"/>
                <a:gd name="connsiteX158" fmla="*/ 200643 w 361696"/>
                <a:gd name="connsiteY158" fmla="*/ 68205 h 129354"/>
                <a:gd name="connsiteX159" fmla="*/ 198290 w 361696"/>
                <a:gd name="connsiteY159" fmla="*/ 68551 h 129354"/>
                <a:gd name="connsiteX160" fmla="*/ 196559 w 361696"/>
                <a:gd name="connsiteY160" fmla="*/ 70488 h 129354"/>
                <a:gd name="connsiteX161" fmla="*/ 193860 w 361696"/>
                <a:gd name="connsiteY161" fmla="*/ 75814 h 129354"/>
                <a:gd name="connsiteX162" fmla="*/ 192061 w 361696"/>
                <a:gd name="connsiteY162" fmla="*/ 72563 h 129354"/>
                <a:gd name="connsiteX163" fmla="*/ 190953 w 361696"/>
                <a:gd name="connsiteY163" fmla="*/ 71110 h 129354"/>
                <a:gd name="connsiteX164" fmla="*/ 189500 w 361696"/>
                <a:gd name="connsiteY164" fmla="*/ 70211 h 129354"/>
                <a:gd name="connsiteX165" fmla="*/ 187424 w 361696"/>
                <a:gd name="connsiteY165" fmla="*/ 70626 h 129354"/>
                <a:gd name="connsiteX166" fmla="*/ 182579 w 361696"/>
                <a:gd name="connsiteY166" fmla="*/ 73531 h 129354"/>
                <a:gd name="connsiteX167" fmla="*/ 180433 w 361696"/>
                <a:gd name="connsiteY167" fmla="*/ 74016 h 129354"/>
                <a:gd name="connsiteX168" fmla="*/ 177595 w 361696"/>
                <a:gd name="connsiteY168" fmla="*/ 71802 h 129354"/>
                <a:gd name="connsiteX169" fmla="*/ 174966 w 361696"/>
                <a:gd name="connsiteY169" fmla="*/ 68205 h 129354"/>
                <a:gd name="connsiteX170" fmla="*/ 171989 w 361696"/>
                <a:gd name="connsiteY170" fmla="*/ 65300 h 129354"/>
                <a:gd name="connsiteX171" fmla="*/ 168321 w 361696"/>
                <a:gd name="connsiteY171" fmla="*/ 65300 h 129354"/>
                <a:gd name="connsiteX172" fmla="*/ 166729 w 361696"/>
                <a:gd name="connsiteY172" fmla="*/ 68205 h 129354"/>
                <a:gd name="connsiteX173" fmla="*/ 167352 w 361696"/>
                <a:gd name="connsiteY173" fmla="*/ 75883 h 129354"/>
                <a:gd name="connsiteX174" fmla="*/ 165484 w 361696"/>
                <a:gd name="connsiteY174" fmla="*/ 77751 h 129354"/>
                <a:gd name="connsiteX175" fmla="*/ 163684 w 361696"/>
                <a:gd name="connsiteY175" fmla="*/ 76921 h 129354"/>
                <a:gd name="connsiteX176" fmla="*/ 159739 w 361696"/>
                <a:gd name="connsiteY176" fmla="*/ 72563 h 129354"/>
                <a:gd name="connsiteX177" fmla="*/ 158009 w 361696"/>
                <a:gd name="connsiteY177" fmla="*/ 71110 h 129354"/>
                <a:gd name="connsiteX178" fmla="*/ 156071 w 361696"/>
                <a:gd name="connsiteY178" fmla="*/ 70557 h 129354"/>
                <a:gd name="connsiteX179" fmla="*/ 154202 w 361696"/>
                <a:gd name="connsiteY179" fmla="*/ 70488 h 129354"/>
                <a:gd name="connsiteX180" fmla="*/ 150119 w 361696"/>
                <a:gd name="connsiteY180" fmla="*/ 70765 h 129354"/>
                <a:gd name="connsiteX181" fmla="*/ 152541 w 361696"/>
                <a:gd name="connsiteY181" fmla="*/ 67928 h 129354"/>
                <a:gd name="connsiteX182" fmla="*/ 156002 w 361696"/>
                <a:gd name="connsiteY182" fmla="*/ 65161 h 129354"/>
                <a:gd name="connsiteX183" fmla="*/ 158701 w 361696"/>
                <a:gd name="connsiteY183" fmla="*/ 61979 h 129354"/>
                <a:gd name="connsiteX184" fmla="*/ 158909 w 361696"/>
                <a:gd name="connsiteY184" fmla="*/ 58106 h 129354"/>
                <a:gd name="connsiteX185" fmla="*/ 157524 w 361696"/>
                <a:gd name="connsiteY185" fmla="*/ 56238 h 129354"/>
                <a:gd name="connsiteX186" fmla="*/ 155448 w 361696"/>
                <a:gd name="connsiteY186" fmla="*/ 55062 h 129354"/>
                <a:gd name="connsiteX187" fmla="*/ 151434 w 361696"/>
                <a:gd name="connsiteY187" fmla="*/ 53679 h 129354"/>
                <a:gd name="connsiteX188" fmla="*/ 150880 w 361696"/>
                <a:gd name="connsiteY188" fmla="*/ 53540 h 129354"/>
                <a:gd name="connsiteX189" fmla="*/ 149634 w 361696"/>
                <a:gd name="connsiteY189" fmla="*/ 53540 h 129354"/>
                <a:gd name="connsiteX190" fmla="*/ 148942 w 361696"/>
                <a:gd name="connsiteY190" fmla="*/ 53194 h 129354"/>
                <a:gd name="connsiteX191" fmla="*/ 148181 w 361696"/>
                <a:gd name="connsiteY191" fmla="*/ 52364 h 129354"/>
                <a:gd name="connsiteX192" fmla="*/ 147143 w 361696"/>
                <a:gd name="connsiteY192" fmla="*/ 50082 h 129354"/>
                <a:gd name="connsiteX193" fmla="*/ 146381 w 361696"/>
                <a:gd name="connsiteY193" fmla="*/ 49113 h 129354"/>
                <a:gd name="connsiteX194" fmla="*/ 142436 w 361696"/>
                <a:gd name="connsiteY194" fmla="*/ 46346 h 129354"/>
                <a:gd name="connsiteX195" fmla="*/ 138491 w 361696"/>
                <a:gd name="connsiteY195" fmla="*/ 44479 h 129354"/>
                <a:gd name="connsiteX196" fmla="*/ 120843 w 361696"/>
                <a:gd name="connsiteY196" fmla="*/ 39429 h 129354"/>
                <a:gd name="connsiteX197" fmla="*/ 116344 w 361696"/>
                <a:gd name="connsiteY197" fmla="*/ 37284 h 129354"/>
                <a:gd name="connsiteX198" fmla="*/ 113506 w 361696"/>
                <a:gd name="connsiteY198" fmla="*/ 34794 h 129354"/>
                <a:gd name="connsiteX199" fmla="*/ 117659 w 361696"/>
                <a:gd name="connsiteY199" fmla="*/ 34379 h 129354"/>
                <a:gd name="connsiteX200" fmla="*/ 130947 w 361696"/>
                <a:gd name="connsiteY200" fmla="*/ 37077 h 129354"/>
                <a:gd name="connsiteX201" fmla="*/ 136138 w 361696"/>
                <a:gd name="connsiteY201" fmla="*/ 37561 h 129354"/>
                <a:gd name="connsiteX202" fmla="*/ 141329 w 361696"/>
                <a:gd name="connsiteY202" fmla="*/ 37561 h 129354"/>
                <a:gd name="connsiteX203" fmla="*/ 151780 w 361696"/>
                <a:gd name="connsiteY203" fmla="*/ 36524 h 129354"/>
                <a:gd name="connsiteX204" fmla="*/ 154618 w 361696"/>
                <a:gd name="connsiteY204" fmla="*/ 35970 h 129354"/>
                <a:gd name="connsiteX205" fmla="*/ 157317 w 361696"/>
                <a:gd name="connsiteY205" fmla="*/ 34933 h 129354"/>
                <a:gd name="connsiteX206" fmla="*/ 158632 w 361696"/>
                <a:gd name="connsiteY206" fmla="*/ 33203 h 129354"/>
                <a:gd name="connsiteX207" fmla="*/ 157040 w 361696"/>
                <a:gd name="connsiteY207" fmla="*/ 30782 h 129354"/>
                <a:gd name="connsiteX208" fmla="*/ 155171 w 361696"/>
                <a:gd name="connsiteY208" fmla="*/ 29952 h 129354"/>
                <a:gd name="connsiteX209" fmla="*/ 133162 w 361696"/>
                <a:gd name="connsiteY209" fmla="*/ 26286 h 129354"/>
                <a:gd name="connsiteX210" fmla="*/ 119043 w 361696"/>
                <a:gd name="connsiteY210" fmla="*/ 25248 h 129354"/>
                <a:gd name="connsiteX211" fmla="*/ 115513 w 361696"/>
                <a:gd name="connsiteY211" fmla="*/ 24280 h 129354"/>
                <a:gd name="connsiteX212" fmla="*/ 113160 w 361696"/>
                <a:gd name="connsiteY212" fmla="*/ 22481 h 129354"/>
                <a:gd name="connsiteX213" fmla="*/ 115236 w 361696"/>
                <a:gd name="connsiteY213" fmla="*/ 21928 h 129354"/>
                <a:gd name="connsiteX214" fmla="*/ 126449 w 361696"/>
                <a:gd name="connsiteY214" fmla="*/ 22689 h 129354"/>
                <a:gd name="connsiteX215" fmla="*/ 129909 w 361696"/>
                <a:gd name="connsiteY215" fmla="*/ 22481 h 129354"/>
                <a:gd name="connsiteX216" fmla="*/ 130809 w 361696"/>
                <a:gd name="connsiteY216" fmla="*/ 21167 h 129354"/>
                <a:gd name="connsiteX217" fmla="*/ 127417 w 361696"/>
                <a:gd name="connsiteY217" fmla="*/ 18400 h 129354"/>
                <a:gd name="connsiteX218" fmla="*/ 123265 w 361696"/>
                <a:gd name="connsiteY218" fmla="*/ 16463 h 129354"/>
                <a:gd name="connsiteX219" fmla="*/ 118905 w 361696"/>
                <a:gd name="connsiteY219" fmla="*/ 15011 h 129354"/>
                <a:gd name="connsiteX220" fmla="*/ 114406 w 361696"/>
                <a:gd name="connsiteY220" fmla="*/ 14319 h 129354"/>
                <a:gd name="connsiteX221" fmla="*/ 109838 w 361696"/>
                <a:gd name="connsiteY221" fmla="*/ 14181 h 129354"/>
                <a:gd name="connsiteX222" fmla="*/ 104370 w 361696"/>
                <a:gd name="connsiteY222" fmla="*/ 14803 h 129354"/>
                <a:gd name="connsiteX223" fmla="*/ 93643 w 361696"/>
                <a:gd name="connsiteY223" fmla="*/ 16947 h 129354"/>
                <a:gd name="connsiteX224" fmla="*/ 88106 w 361696"/>
                <a:gd name="connsiteY224" fmla="*/ 17432 h 129354"/>
                <a:gd name="connsiteX225" fmla="*/ 83676 w 361696"/>
                <a:gd name="connsiteY225" fmla="*/ 17155 h 129354"/>
                <a:gd name="connsiteX226" fmla="*/ 81531 w 361696"/>
                <a:gd name="connsiteY226" fmla="*/ 17155 h 129354"/>
                <a:gd name="connsiteX227" fmla="*/ 79454 w 361696"/>
                <a:gd name="connsiteY227" fmla="*/ 17570 h 129354"/>
                <a:gd name="connsiteX228" fmla="*/ 76893 w 361696"/>
                <a:gd name="connsiteY228" fmla="*/ 18954 h 129354"/>
                <a:gd name="connsiteX229" fmla="*/ 71980 w 361696"/>
                <a:gd name="connsiteY229" fmla="*/ 22689 h 129354"/>
                <a:gd name="connsiteX230" fmla="*/ 69419 w 361696"/>
                <a:gd name="connsiteY230" fmla="*/ 24211 h 129354"/>
                <a:gd name="connsiteX231" fmla="*/ 72533 w 361696"/>
                <a:gd name="connsiteY231" fmla="*/ 19161 h 129354"/>
                <a:gd name="connsiteX232" fmla="*/ 75371 w 361696"/>
                <a:gd name="connsiteY232" fmla="*/ 15218 h 129354"/>
                <a:gd name="connsiteX233" fmla="*/ 75440 w 361696"/>
                <a:gd name="connsiteY233" fmla="*/ 11898 h 129354"/>
                <a:gd name="connsiteX234" fmla="*/ 70457 w 361696"/>
                <a:gd name="connsiteY234" fmla="*/ 8232 h 129354"/>
                <a:gd name="connsiteX235" fmla="*/ 63813 w 361696"/>
                <a:gd name="connsiteY235" fmla="*/ 5949 h 129354"/>
                <a:gd name="connsiteX236" fmla="*/ 28100 w 361696"/>
                <a:gd name="connsiteY236" fmla="*/ 208 h 129354"/>
                <a:gd name="connsiteX237" fmla="*/ 20971 w 361696"/>
                <a:gd name="connsiteY237" fmla="*/ 0 h 129354"/>
                <a:gd name="connsiteX238" fmla="*/ 7336 w 361696"/>
                <a:gd name="connsiteY238" fmla="*/ 1799 h 129354"/>
                <a:gd name="connsiteX239" fmla="*/ 4083 w 361696"/>
                <a:gd name="connsiteY239" fmla="*/ 2490 h 129354"/>
                <a:gd name="connsiteX240" fmla="*/ 2215 w 361696"/>
                <a:gd name="connsiteY240" fmla="*/ 3874 h 129354"/>
                <a:gd name="connsiteX241" fmla="*/ 2284 w 361696"/>
                <a:gd name="connsiteY241" fmla="*/ 6018 h 129354"/>
                <a:gd name="connsiteX242" fmla="*/ 4430 w 361696"/>
                <a:gd name="connsiteY242" fmla="*/ 7471 h 129354"/>
                <a:gd name="connsiteX243" fmla="*/ 9897 w 361696"/>
                <a:gd name="connsiteY243" fmla="*/ 9615 h 129354"/>
                <a:gd name="connsiteX244" fmla="*/ 7544 w 361696"/>
                <a:gd name="connsiteY244" fmla="*/ 10791 h 129354"/>
                <a:gd name="connsiteX245" fmla="*/ 4983 w 361696"/>
                <a:gd name="connsiteY245" fmla="*/ 10929 h 129354"/>
                <a:gd name="connsiteX246" fmla="*/ 2422 w 361696"/>
                <a:gd name="connsiteY246" fmla="*/ 10307 h 129354"/>
                <a:gd name="connsiteX247" fmla="*/ 0 w 361696"/>
                <a:gd name="connsiteY247" fmla="*/ 9408 h 129354"/>
                <a:gd name="connsiteX248" fmla="*/ 2422 w 361696"/>
                <a:gd name="connsiteY248" fmla="*/ 13005 h 129354"/>
                <a:gd name="connsiteX249" fmla="*/ 10174 w 361696"/>
                <a:gd name="connsiteY249" fmla="*/ 16117 h 129354"/>
                <a:gd name="connsiteX250" fmla="*/ 19171 w 361696"/>
                <a:gd name="connsiteY250" fmla="*/ 18054 h 129354"/>
                <a:gd name="connsiteX251" fmla="*/ 25470 w 361696"/>
                <a:gd name="connsiteY251" fmla="*/ 18331 h 129354"/>
                <a:gd name="connsiteX252" fmla="*/ 23601 w 361696"/>
                <a:gd name="connsiteY252" fmla="*/ 19369 h 129354"/>
                <a:gd name="connsiteX253" fmla="*/ 18825 w 361696"/>
                <a:gd name="connsiteY253" fmla="*/ 21029 h 129354"/>
                <a:gd name="connsiteX254" fmla="*/ 17649 w 361696"/>
                <a:gd name="connsiteY254" fmla="*/ 21928 h 129354"/>
                <a:gd name="connsiteX255" fmla="*/ 18133 w 361696"/>
                <a:gd name="connsiteY255" fmla="*/ 23657 h 129354"/>
                <a:gd name="connsiteX256" fmla="*/ 20210 w 361696"/>
                <a:gd name="connsiteY256" fmla="*/ 25041 h 129354"/>
                <a:gd name="connsiteX257" fmla="*/ 24708 w 361696"/>
                <a:gd name="connsiteY257" fmla="*/ 26563 h 129354"/>
                <a:gd name="connsiteX258" fmla="*/ 28584 w 361696"/>
                <a:gd name="connsiteY258" fmla="*/ 27531 h 129354"/>
                <a:gd name="connsiteX259" fmla="*/ 29692 w 361696"/>
                <a:gd name="connsiteY259" fmla="*/ 28015 h 129354"/>
                <a:gd name="connsiteX260" fmla="*/ 30522 w 361696"/>
                <a:gd name="connsiteY260" fmla="*/ 28984 h 129354"/>
                <a:gd name="connsiteX261" fmla="*/ 31975 w 361696"/>
                <a:gd name="connsiteY261" fmla="*/ 31336 h 129354"/>
                <a:gd name="connsiteX262" fmla="*/ 32944 w 361696"/>
                <a:gd name="connsiteY262" fmla="*/ 32166 h 129354"/>
                <a:gd name="connsiteX263" fmla="*/ 35367 w 361696"/>
                <a:gd name="connsiteY263" fmla="*/ 32996 h 129354"/>
                <a:gd name="connsiteX264" fmla="*/ 37997 w 361696"/>
                <a:gd name="connsiteY264" fmla="*/ 32857 h 129354"/>
                <a:gd name="connsiteX265" fmla="*/ 43188 w 361696"/>
                <a:gd name="connsiteY265" fmla="*/ 31681 h 129354"/>
                <a:gd name="connsiteX266" fmla="*/ 48102 w 361696"/>
                <a:gd name="connsiteY266" fmla="*/ 31405 h 129354"/>
                <a:gd name="connsiteX267" fmla="*/ 57860 w 361696"/>
                <a:gd name="connsiteY267" fmla="*/ 32373 h 129354"/>
                <a:gd name="connsiteX268" fmla="*/ 62774 w 361696"/>
                <a:gd name="connsiteY268" fmla="*/ 32373 h 129354"/>
                <a:gd name="connsiteX269" fmla="*/ 66858 w 361696"/>
                <a:gd name="connsiteY269" fmla="*/ 31266 h 129354"/>
                <a:gd name="connsiteX270" fmla="*/ 71080 w 361696"/>
                <a:gd name="connsiteY270" fmla="*/ 29330 h 129354"/>
                <a:gd name="connsiteX271" fmla="*/ 75232 w 361696"/>
                <a:gd name="connsiteY271" fmla="*/ 28223 h 129354"/>
                <a:gd name="connsiteX272" fmla="*/ 79108 w 361696"/>
                <a:gd name="connsiteY272" fmla="*/ 29260 h 129354"/>
                <a:gd name="connsiteX273" fmla="*/ 82500 w 361696"/>
                <a:gd name="connsiteY273" fmla="*/ 32788 h 129354"/>
                <a:gd name="connsiteX274" fmla="*/ 91359 w 361696"/>
                <a:gd name="connsiteY274" fmla="*/ 46415 h 129354"/>
                <a:gd name="connsiteX275" fmla="*/ 94542 w 361696"/>
                <a:gd name="connsiteY275" fmla="*/ 50358 h 129354"/>
                <a:gd name="connsiteX276" fmla="*/ 97311 w 361696"/>
                <a:gd name="connsiteY276" fmla="*/ 54509 h 129354"/>
                <a:gd name="connsiteX277" fmla="*/ 99179 w 361696"/>
                <a:gd name="connsiteY277" fmla="*/ 59005 h 129354"/>
                <a:gd name="connsiteX278" fmla="*/ 99733 w 361696"/>
                <a:gd name="connsiteY278" fmla="*/ 64124 h 129354"/>
                <a:gd name="connsiteX279" fmla="*/ 98626 w 361696"/>
                <a:gd name="connsiteY279" fmla="*/ 68482 h 129354"/>
                <a:gd name="connsiteX280" fmla="*/ 94127 w 361696"/>
                <a:gd name="connsiteY280" fmla="*/ 76575 h 129354"/>
                <a:gd name="connsiteX281" fmla="*/ 92604 w 361696"/>
                <a:gd name="connsiteY281" fmla="*/ 80933 h 129354"/>
                <a:gd name="connsiteX282" fmla="*/ 92397 w 361696"/>
                <a:gd name="connsiteY282" fmla="*/ 82870 h 129354"/>
                <a:gd name="connsiteX283" fmla="*/ 92328 w 361696"/>
                <a:gd name="connsiteY283" fmla="*/ 85014 h 129354"/>
                <a:gd name="connsiteX284" fmla="*/ 92604 w 361696"/>
                <a:gd name="connsiteY284" fmla="*/ 87089 h 129354"/>
                <a:gd name="connsiteX285" fmla="*/ 93158 w 361696"/>
                <a:gd name="connsiteY285" fmla="*/ 88957 h 129354"/>
                <a:gd name="connsiteX286" fmla="*/ 94542 w 361696"/>
                <a:gd name="connsiteY286" fmla="*/ 90894 h 129354"/>
                <a:gd name="connsiteX287" fmla="*/ 98210 w 361696"/>
                <a:gd name="connsiteY287" fmla="*/ 94422 h 129354"/>
                <a:gd name="connsiteX288" fmla="*/ 99249 w 361696"/>
                <a:gd name="connsiteY288" fmla="*/ 96359 h 129354"/>
                <a:gd name="connsiteX289" fmla="*/ 99249 w 361696"/>
                <a:gd name="connsiteY289" fmla="*/ 97950 h 129354"/>
                <a:gd name="connsiteX290" fmla="*/ 98349 w 361696"/>
                <a:gd name="connsiteY290" fmla="*/ 100717 h 129354"/>
                <a:gd name="connsiteX291" fmla="*/ 98141 w 361696"/>
                <a:gd name="connsiteY291" fmla="*/ 102723 h 129354"/>
                <a:gd name="connsiteX292" fmla="*/ 98557 w 361696"/>
                <a:gd name="connsiteY292" fmla="*/ 105420 h 129354"/>
                <a:gd name="connsiteX293" fmla="*/ 99526 w 361696"/>
                <a:gd name="connsiteY293" fmla="*/ 108672 h 129354"/>
                <a:gd name="connsiteX294" fmla="*/ 100771 w 361696"/>
                <a:gd name="connsiteY294" fmla="*/ 111784 h 129354"/>
                <a:gd name="connsiteX295" fmla="*/ 102017 w 361696"/>
                <a:gd name="connsiteY295" fmla="*/ 114067 h 129354"/>
                <a:gd name="connsiteX296" fmla="*/ 105547 w 361696"/>
                <a:gd name="connsiteY296" fmla="*/ 117664 h 129354"/>
                <a:gd name="connsiteX297" fmla="*/ 109769 w 361696"/>
                <a:gd name="connsiteY297" fmla="*/ 119808 h 129354"/>
                <a:gd name="connsiteX298" fmla="*/ 114406 w 361696"/>
                <a:gd name="connsiteY298" fmla="*/ 120777 h 129354"/>
                <a:gd name="connsiteX299" fmla="*/ 119181 w 361696"/>
                <a:gd name="connsiteY299" fmla="*/ 120984 h 129354"/>
                <a:gd name="connsiteX300" fmla="*/ 118766 w 361696"/>
                <a:gd name="connsiteY300" fmla="*/ 118287 h 129354"/>
                <a:gd name="connsiteX301" fmla="*/ 120012 w 361696"/>
                <a:gd name="connsiteY301" fmla="*/ 116211 h 129354"/>
                <a:gd name="connsiteX302" fmla="*/ 124441 w 361696"/>
                <a:gd name="connsiteY302" fmla="*/ 112822 h 129354"/>
                <a:gd name="connsiteX303" fmla="*/ 123403 w 361696"/>
                <a:gd name="connsiteY303" fmla="*/ 115796 h 129354"/>
                <a:gd name="connsiteX304" fmla="*/ 123196 w 361696"/>
                <a:gd name="connsiteY304" fmla="*/ 116903 h 129354"/>
                <a:gd name="connsiteX305" fmla="*/ 123680 w 361696"/>
                <a:gd name="connsiteY305" fmla="*/ 118148 h 129354"/>
                <a:gd name="connsiteX306" fmla="*/ 124995 w 361696"/>
                <a:gd name="connsiteY306" fmla="*/ 119117 h 129354"/>
                <a:gd name="connsiteX307" fmla="*/ 131916 w 361696"/>
                <a:gd name="connsiteY307" fmla="*/ 122714 h 129354"/>
                <a:gd name="connsiteX308" fmla="*/ 136346 w 361696"/>
                <a:gd name="connsiteY308" fmla="*/ 124166 h 129354"/>
                <a:gd name="connsiteX309" fmla="*/ 141537 w 361696"/>
                <a:gd name="connsiteY309" fmla="*/ 125273 h 129354"/>
                <a:gd name="connsiteX310" fmla="*/ 146866 w 361696"/>
                <a:gd name="connsiteY310" fmla="*/ 125757 h 12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361696" h="129354">
                  <a:moveTo>
                    <a:pt x="146866" y="125757"/>
                  </a:moveTo>
                  <a:lnTo>
                    <a:pt x="151641" y="125412"/>
                  </a:lnTo>
                  <a:lnTo>
                    <a:pt x="153510" y="124997"/>
                  </a:lnTo>
                  <a:lnTo>
                    <a:pt x="155725" y="124305"/>
                  </a:lnTo>
                  <a:lnTo>
                    <a:pt x="157732" y="123267"/>
                  </a:lnTo>
                  <a:lnTo>
                    <a:pt x="159116" y="121884"/>
                  </a:lnTo>
                  <a:lnTo>
                    <a:pt x="159393" y="120569"/>
                  </a:lnTo>
                  <a:lnTo>
                    <a:pt x="159116" y="117802"/>
                  </a:lnTo>
                  <a:lnTo>
                    <a:pt x="159393" y="116557"/>
                  </a:lnTo>
                  <a:lnTo>
                    <a:pt x="159947" y="116834"/>
                  </a:lnTo>
                  <a:lnTo>
                    <a:pt x="161677" y="116073"/>
                  </a:lnTo>
                  <a:lnTo>
                    <a:pt x="163407" y="115105"/>
                  </a:lnTo>
                  <a:lnTo>
                    <a:pt x="163684" y="114482"/>
                  </a:lnTo>
                  <a:lnTo>
                    <a:pt x="164930" y="115105"/>
                  </a:lnTo>
                  <a:lnTo>
                    <a:pt x="165553" y="116142"/>
                  </a:lnTo>
                  <a:lnTo>
                    <a:pt x="166591" y="119117"/>
                  </a:lnTo>
                  <a:lnTo>
                    <a:pt x="168114" y="117387"/>
                  </a:lnTo>
                  <a:lnTo>
                    <a:pt x="169152" y="115451"/>
                  </a:lnTo>
                  <a:lnTo>
                    <a:pt x="170398" y="113652"/>
                  </a:lnTo>
                  <a:lnTo>
                    <a:pt x="172336" y="112545"/>
                  </a:lnTo>
                  <a:lnTo>
                    <a:pt x="173927" y="112545"/>
                  </a:lnTo>
                  <a:lnTo>
                    <a:pt x="175312" y="113237"/>
                  </a:lnTo>
                  <a:lnTo>
                    <a:pt x="176350" y="114275"/>
                  </a:lnTo>
                  <a:lnTo>
                    <a:pt x="176834" y="115451"/>
                  </a:lnTo>
                  <a:lnTo>
                    <a:pt x="175865" y="118771"/>
                  </a:lnTo>
                  <a:lnTo>
                    <a:pt x="173789" y="121745"/>
                  </a:lnTo>
                  <a:lnTo>
                    <a:pt x="172682" y="124720"/>
                  </a:lnTo>
                  <a:lnTo>
                    <a:pt x="174689" y="127833"/>
                  </a:lnTo>
                  <a:lnTo>
                    <a:pt x="177872" y="128663"/>
                  </a:lnTo>
                  <a:lnTo>
                    <a:pt x="189085" y="129354"/>
                  </a:lnTo>
                  <a:lnTo>
                    <a:pt x="192753" y="129285"/>
                  </a:lnTo>
                  <a:lnTo>
                    <a:pt x="200228" y="128455"/>
                  </a:lnTo>
                  <a:lnTo>
                    <a:pt x="207564" y="128870"/>
                  </a:lnTo>
                  <a:lnTo>
                    <a:pt x="209779" y="128801"/>
                  </a:lnTo>
                  <a:lnTo>
                    <a:pt x="211924" y="128386"/>
                  </a:lnTo>
                  <a:lnTo>
                    <a:pt x="211578" y="127694"/>
                  </a:lnTo>
                  <a:lnTo>
                    <a:pt x="211025" y="126034"/>
                  </a:lnTo>
                  <a:lnTo>
                    <a:pt x="210609" y="125273"/>
                  </a:lnTo>
                  <a:lnTo>
                    <a:pt x="212270" y="125550"/>
                  </a:lnTo>
                  <a:lnTo>
                    <a:pt x="215385" y="126449"/>
                  </a:lnTo>
                  <a:lnTo>
                    <a:pt x="217046" y="126795"/>
                  </a:lnTo>
                  <a:lnTo>
                    <a:pt x="218153" y="126795"/>
                  </a:lnTo>
                  <a:lnTo>
                    <a:pt x="220368" y="126311"/>
                  </a:lnTo>
                  <a:lnTo>
                    <a:pt x="221406" y="126311"/>
                  </a:lnTo>
                  <a:lnTo>
                    <a:pt x="227635" y="127763"/>
                  </a:lnTo>
                  <a:lnTo>
                    <a:pt x="230750" y="127902"/>
                  </a:lnTo>
                  <a:lnTo>
                    <a:pt x="234003" y="126726"/>
                  </a:lnTo>
                  <a:lnTo>
                    <a:pt x="236148" y="125135"/>
                  </a:lnTo>
                  <a:lnTo>
                    <a:pt x="236425" y="124858"/>
                  </a:lnTo>
                  <a:lnTo>
                    <a:pt x="237325" y="124443"/>
                  </a:lnTo>
                  <a:lnTo>
                    <a:pt x="237186" y="124374"/>
                  </a:lnTo>
                  <a:lnTo>
                    <a:pt x="238432" y="124651"/>
                  </a:lnTo>
                  <a:lnTo>
                    <a:pt x="243069" y="126864"/>
                  </a:lnTo>
                  <a:lnTo>
                    <a:pt x="244938" y="126518"/>
                  </a:lnTo>
                  <a:lnTo>
                    <a:pt x="245284" y="122990"/>
                  </a:lnTo>
                  <a:lnTo>
                    <a:pt x="251928" y="126034"/>
                  </a:lnTo>
                  <a:lnTo>
                    <a:pt x="255389" y="127141"/>
                  </a:lnTo>
                  <a:lnTo>
                    <a:pt x="259472" y="127487"/>
                  </a:lnTo>
                  <a:lnTo>
                    <a:pt x="261548" y="127210"/>
                  </a:lnTo>
                  <a:lnTo>
                    <a:pt x="267708" y="125619"/>
                  </a:lnTo>
                  <a:lnTo>
                    <a:pt x="273799" y="125135"/>
                  </a:lnTo>
                  <a:lnTo>
                    <a:pt x="275598" y="124651"/>
                  </a:lnTo>
                  <a:lnTo>
                    <a:pt x="278228" y="122714"/>
                  </a:lnTo>
                  <a:lnTo>
                    <a:pt x="279959" y="119808"/>
                  </a:lnTo>
                  <a:lnTo>
                    <a:pt x="280582" y="116488"/>
                  </a:lnTo>
                  <a:lnTo>
                    <a:pt x="280166" y="113445"/>
                  </a:lnTo>
                  <a:lnTo>
                    <a:pt x="279336" y="112753"/>
                  </a:lnTo>
                  <a:lnTo>
                    <a:pt x="277882" y="111646"/>
                  </a:lnTo>
                  <a:lnTo>
                    <a:pt x="276706" y="110401"/>
                  </a:lnTo>
                  <a:lnTo>
                    <a:pt x="276775" y="109087"/>
                  </a:lnTo>
                  <a:lnTo>
                    <a:pt x="278228" y="108879"/>
                  </a:lnTo>
                  <a:lnTo>
                    <a:pt x="280374" y="109917"/>
                  </a:lnTo>
                  <a:lnTo>
                    <a:pt x="282450" y="111369"/>
                  </a:lnTo>
                  <a:lnTo>
                    <a:pt x="284734" y="113237"/>
                  </a:lnTo>
                  <a:lnTo>
                    <a:pt x="285288" y="113445"/>
                  </a:lnTo>
                  <a:lnTo>
                    <a:pt x="285634" y="113790"/>
                  </a:lnTo>
                  <a:lnTo>
                    <a:pt x="286119" y="115036"/>
                  </a:lnTo>
                  <a:lnTo>
                    <a:pt x="286326" y="116696"/>
                  </a:lnTo>
                  <a:lnTo>
                    <a:pt x="286188" y="118356"/>
                  </a:lnTo>
                  <a:lnTo>
                    <a:pt x="286257" y="120085"/>
                  </a:lnTo>
                  <a:lnTo>
                    <a:pt x="286880" y="121953"/>
                  </a:lnTo>
                  <a:lnTo>
                    <a:pt x="289371" y="124720"/>
                  </a:lnTo>
                  <a:lnTo>
                    <a:pt x="292486" y="125965"/>
                  </a:lnTo>
                  <a:lnTo>
                    <a:pt x="299476" y="126380"/>
                  </a:lnTo>
                  <a:lnTo>
                    <a:pt x="303006" y="127072"/>
                  </a:lnTo>
                  <a:lnTo>
                    <a:pt x="306328" y="128040"/>
                  </a:lnTo>
                  <a:lnTo>
                    <a:pt x="309720" y="128801"/>
                  </a:lnTo>
                  <a:lnTo>
                    <a:pt x="313457" y="128801"/>
                  </a:lnTo>
                  <a:lnTo>
                    <a:pt x="316987" y="127902"/>
                  </a:lnTo>
                  <a:lnTo>
                    <a:pt x="323769" y="125481"/>
                  </a:lnTo>
                  <a:lnTo>
                    <a:pt x="327299" y="124789"/>
                  </a:lnTo>
                  <a:lnTo>
                    <a:pt x="337681" y="124997"/>
                  </a:lnTo>
                  <a:lnTo>
                    <a:pt x="342525" y="124236"/>
                  </a:lnTo>
                  <a:lnTo>
                    <a:pt x="345502" y="121538"/>
                  </a:lnTo>
                  <a:lnTo>
                    <a:pt x="345917" y="120085"/>
                  </a:lnTo>
                  <a:lnTo>
                    <a:pt x="346678" y="115658"/>
                  </a:lnTo>
                  <a:lnTo>
                    <a:pt x="346747" y="114344"/>
                  </a:lnTo>
                  <a:lnTo>
                    <a:pt x="346194" y="112891"/>
                  </a:lnTo>
                  <a:lnTo>
                    <a:pt x="344117" y="110124"/>
                  </a:lnTo>
                  <a:lnTo>
                    <a:pt x="343079" y="108533"/>
                  </a:lnTo>
                  <a:lnTo>
                    <a:pt x="345432" y="108810"/>
                  </a:lnTo>
                  <a:lnTo>
                    <a:pt x="347509" y="109917"/>
                  </a:lnTo>
                  <a:lnTo>
                    <a:pt x="349516" y="111231"/>
                  </a:lnTo>
                  <a:lnTo>
                    <a:pt x="351661" y="111992"/>
                  </a:lnTo>
                  <a:lnTo>
                    <a:pt x="353807" y="111853"/>
                  </a:lnTo>
                  <a:lnTo>
                    <a:pt x="356921" y="111093"/>
                  </a:lnTo>
                  <a:lnTo>
                    <a:pt x="359898" y="109986"/>
                  </a:lnTo>
                  <a:lnTo>
                    <a:pt x="361628" y="108810"/>
                  </a:lnTo>
                  <a:lnTo>
                    <a:pt x="361697" y="104521"/>
                  </a:lnTo>
                  <a:lnTo>
                    <a:pt x="356714" y="103345"/>
                  </a:lnTo>
                  <a:lnTo>
                    <a:pt x="346194" y="103760"/>
                  </a:lnTo>
                  <a:lnTo>
                    <a:pt x="343356" y="101408"/>
                  </a:lnTo>
                  <a:lnTo>
                    <a:pt x="346609" y="98641"/>
                  </a:lnTo>
                  <a:lnTo>
                    <a:pt x="356506" y="93523"/>
                  </a:lnTo>
                  <a:lnTo>
                    <a:pt x="359136" y="89856"/>
                  </a:lnTo>
                  <a:lnTo>
                    <a:pt x="360174" y="85083"/>
                  </a:lnTo>
                  <a:lnTo>
                    <a:pt x="359205" y="80449"/>
                  </a:lnTo>
                  <a:lnTo>
                    <a:pt x="355814" y="77198"/>
                  </a:lnTo>
                  <a:lnTo>
                    <a:pt x="349862" y="77128"/>
                  </a:lnTo>
                  <a:lnTo>
                    <a:pt x="346817" y="76713"/>
                  </a:lnTo>
                  <a:lnTo>
                    <a:pt x="344394" y="75468"/>
                  </a:lnTo>
                  <a:lnTo>
                    <a:pt x="347163" y="72079"/>
                  </a:lnTo>
                  <a:lnTo>
                    <a:pt x="346540" y="69173"/>
                  </a:lnTo>
                  <a:lnTo>
                    <a:pt x="343564" y="67029"/>
                  </a:lnTo>
                  <a:lnTo>
                    <a:pt x="339342" y="65784"/>
                  </a:lnTo>
                  <a:lnTo>
                    <a:pt x="331452" y="65507"/>
                  </a:lnTo>
                  <a:lnTo>
                    <a:pt x="328476" y="64677"/>
                  </a:lnTo>
                  <a:lnTo>
                    <a:pt x="325776" y="62256"/>
                  </a:lnTo>
                  <a:lnTo>
                    <a:pt x="325361" y="61357"/>
                  </a:lnTo>
                  <a:lnTo>
                    <a:pt x="325569" y="60873"/>
                  </a:lnTo>
                  <a:lnTo>
                    <a:pt x="325569" y="60250"/>
                  </a:lnTo>
                  <a:lnTo>
                    <a:pt x="324669" y="59212"/>
                  </a:lnTo>
                  <a:lnTo>
                    <a:pt x="323838" y="58728"/>
                  </a:lnTo>
                  <a:lnTo>
                    <a:pt x="307228" y="55201"/>
                  </a:lnTo>
                  <a:lnTo>
                    <a:pt x="303006" y="54924"/>
                  </a:lnTo>
                  <a:lnTo>
                    <a:pt x="298853" y="55339"/>
                  </a:lnTo>
                  <a:lnTo>
                    <a:pt x="294424" y="56307"/>
                  </a:lnTo>
                  <a:lnTo>
                    <a:pt x="286603" y="58797"/>
                  </a:lnTo>
                  <a:lnTo>
                    <a:pt x="283904" y="59074"/>
                  </a:lnTo>
                  <a:lnTo>
                    <a:pt x="281412" y="58728"/>
                  </a:lnTo>
                  <a:lnTo>
                    <a:pt x="273937" y="56169"/>
                  </a:lnTo>
                  <a:lnTo>
                    <a:pt x="269577" y="56100"/>
                  </a:lnTo>
                  <a:lnTo>
                    <a:pt x="265770" y="57622"/>
                  </a:lnTo>
                  <a:lnTo>
                    <a:pt x="258226" y="62740"/>
                  </a:lnTo>
                  <a:lnTo>
                    <a:pt x="256219" y="63847"/>
                  </a:lnTo>
                  <a:lnTo>
                    <a:pt x="254697" y="64400"/>
                  </a:lnTo>
                  <a:lnTo>
                    <a:pt x="248260" y="65784"/>
                  </a:lnTo>
                  <a:lnTo>
                    <a:pt x="241339" y="68828"/>
                  </a:lnTo>
                  <a:lnTo>
                    <a:pt x="237117" y="70073"/>
                  </a:lnTo>
                  <a:lnTo>
                    <a:pt x="232688" y="70834"/>
                  </a:lnTo>
                  <a:lnTo>
                    <a:pt x="228327" y="72079"/>
                  </a:lnTo>
                  <a:lnTo>
                    <a:pt x="224382" y="74707"/>
                  </a:lnTo>
                  <a:lnTo>
                    <a:pt x="227151" y="79757"/>
                  </a:lnTo>
                  <a:lnTo>
                    <a:pt x="223482" y="80380"/>
                  </a:lnTo>
                  <a:lnTo>
                    <a:pt x="217046" y="78512"/>
                  </a:lnTo>
                  <a:lnTo>
                    <a:pt x="211647" y="76229"/>
                  </a:lnTo>
                  <a:lnTo>
                    <a:pt x="208948" y="74361"/>
                  </a:lnTo>
                  <a:lnTo>
                    <a:pt x="203273" y="69588"/>
                  </a:lnTo>
                  <a:lnTo>
                    <a:pt x="200643" y="68205"/>
                  </a:lnTo>
                  <a:lnTo>
                    <a:pt x="198290" y="68551"/>
                  </a:lnTo>
                  <a:lnTo>
                    <a:pt x="196559" y="70488"/>
                  </a:lnTo>
                  <a:lnTo>
                    <a:pt x="193860" y="75814"/>
                  </a:lnTo>
                  <a:lnTo>
                    <a:pt x="192061" y="72563"/>
                  </a:lnTo>
                  <a:lnTo>
                    <a:pt x="190953" y="71110"/>
                  </a:lnTo>
                  <a:lnTo>
                    <a:pt x="189500" y="70211"/>
                  </a:lnTo>
                  <a:lnTo>
                    <a:pt x="187424" y="70626"/>
                  </a:lnTo>
                  <a:lnTo>
                    <a:pt x="182579" y="73531"/>
                  </a:lnTo>
                  <a:lnTo>
                    <a:pt x="180433" y="74016"/>
                  </a:lnTo>
                  <a:lnTo>
                    <a:pt x="177595" y="71802"/>
                  </a:lnTo>
                  <a:lnTo>
                    <a:pt x="174966" y="68205"/>
                  </a:lnTo>
                  <a:lnTo>
                    <a:pt x="171989" y="65300"/>
                  </a:lnTo>
                  <a:lnTo>
                    <a:pt x="168321" y="65300"/>
                  </a:lnTo>
                  <a:lnTo>
                    <a:pt x="166729" y="68205"/>
                  </a:lnTo>
                  <a:lnTo>
                    <a:pt x="167352" y="75883"/>
                  </a:lnTo>
                  <a:lnTo>
                    <a:pt x="165484" y="77751"/>
                  </a:lnTo>
                  <a:lnTo>
                    <a:pt x="163684" y="76921"/>
                  </a:lnTo>
                  <a:lnTo>
                    <a:pt x="159739" y="72563"/>
                  </a:lnTo>
                  <a:lnTo>
                    <a:pt x="158009" y="71110"/>
                  </a:lnTo>
                  <a:lnTo>
                    <a:pt x="156071" y="70557"/>
                  </a:lnTo>
                  <a:lnTo>
                    <a:pt x="154202" y="70488"/>
                  </a:lnTo>
                  <a:lnTo>
                    <a:pt x="150119" y="70765"/>
                  </a:lnTo>
                  <a:lnTo>
                    <a:pt x="152541" y="67928"/>
                  </a:lnTo>
                  <a:lnTo>
                    <a:pt x="156002" y="65161"/>
                  </a:lnTo>
                  <a:lnTo>
                    <a:pt x="158701" y="61979"/>
                  </a:lnTo>
                  <a:lnTo>
                    <a:pt x="158909" y="58106"/>
                  </a:lnTo>
                  <a:lnTo>
                    <a:pt x="157524" y="56238"/>
                  </a:lnTo>
                  <a:lnTo>
                    <a:pt x="155448" y="55062"/>
                  </a:lnTo>
                  <a:lnTo>
                    <a:pt x="151434" y="53679"/>
                  </a:lnTo>
                  <a:lnTo>
                    <a:pt x="150880" y="53540"/>
                  </a:lnTo>
                  <a:lnTo>
                    <a:pt x="149634" y="53540"/>
                  </a:lnTo>
                  <a:lnTo>
                    <a:pt x="148942" y="53194"/>
                  </a:lnTo>
                  <a:lnTo>
                    <a:pt x="148181" y="52364"/>
                  </a:lnTo>
                  <a:lnTo>
                    <a:pt x="147143" y="50082"/>
                  </a:lnTo>
                  <a:lnTo>
                    <a:pt x="146381" y="49113"/>
                  </a:lnTo>
                  <a:lnTo>
                    <a:pt x="142436" y="46346"/>
                  </a:lnTo>
                  <a:lnTo>
                    <a:pt x="138491" y="44479"/>
                  </a:lnTo>
                  <a:lnTo>
                    <a:pt x="120843" y="39429"/>
                  </a:lnTo>
                  <a:lnTo>
                    <a:pt x="116344" y="37284"/>
                  </a:lnTo>
                  <a:lnTo>
                    <a:pt x="113506" y="34794"/>
                  </a:lnTo>
                  <a:lnTo>
                    <a:pt x="117659" y="34379"/>
                  </a:lnTo>
                  <a:lnTo>
                    <a:pt x="130947" y="37077"/>
                  </a:lnTo>
                  <a:lnTo>
                    <a:pt x="136138" y="37561"/>
                  </a:lnTo>
                  <a:lnTo>
                    <a:pt x="141329" y="37561"/>
                  </a:lnTo>
                  <a:lnTo>
                    <a:pt x="151780" y="36524"/>
                  </a:lnTo>
                  <a:lnTo>
                    <a:pt x="154618" y="35970"/>
                  </a:lnTo>
                  <a:lnTo>
                    <a:pt x="157317" y="34933"/>
                  </a:lnTo>
                  <a:lnTo>
                    <a:pt x="158632" y="33203"/>
                  </a:lnTo>
                  <a:lnTo>
                    <a:pt x="157040" y="30782"/>
                  </a:lnTo>
                  <a:lnTo>
                    <a:pt x="155171" y="29952"/>
                  </a:lnTo>
                  <a:lnTo>
                    <a:pt x="133162" y="26286"/>
                  </a:lnTo>
                  <a:lnTo>
                    <a:pt x="119043" y="25248"/>
                  </a:lnTo>
                  <a:lnTo>
                    <a:pt x="115513" y="24280"/>
                  </a:lnTo>
                  <a:lnTo>
                    <a:pt x="113160" y="22481"/>
                  </a:lnTo>
                  <a:lnTo>
                    <a:pt x="115236" y="21928"/>
                  </a:lnTo>
                  <a:lnTo>
                    <a:pt x="126449" y="22689"/>
                  </a:lnTo>
                  <a:lnTo>
                    <a:pt x="129909" y="22481"/>
                  </a:lnTo>
                  <a:lnTo>
                    <a:pt x="130809" y="21167"/>
                  </a:lnTo>
                  <a:lnTo>
                    <a:pt x="127417" y="18400"/>
                  </a:lnTo>
                  <a:lnTo>
                    <a:pt x="123265" y="16463"/>
                  </a:lnTo>
                  <a:lnTo>
                    <a:pt x="118905" y="15011"/>
                  </a:lnTo>
                  <a:lnTo>
                    <a:pt x="114406" y="14319"/>
                  </a:lnTo>
                  <a:lnTo>
                    <a:pt x="109838" y="14181"/>
                  </a:lnTo>
                  <a:lnTo>
                    <a:pt x="104370" y="14803"/>
                  </a:lnTo>
                  <a:lnTo>
                    <a:pt x="93643" y="16947"/>
                  </a:lnTo>
                  <a:lnTo>
                    <a:pt x="88106" y="17432"/>
                  </a:lnTo>
                  <a:lnTo>
                    <a:pt x="83676" y="17155"/>
                  </a:lnTo>
                  <a:lnTo>
                    <a:pt x="81531" y="17155"/>
                  </a:lnTo>
                  <a:lnTo>
                    <a:pt x="79454" y="17570"/>
                  </a:lnTo>
                  <a:lnTo>
                    <a:pt x="76893" y="18954"/>
                  </a:lnTo>
                  <a:lnTo>
                    <a:pt x="71980" y="22689"/>
                  </a:lnTo>
                  <a:lnTo>
                    <a:pt x="69419" y="24211"/>
                  </a:lnTo>
                  <a:lnTo>
                    <a:pt x="72533" y="19161"/>
                  </a:lnTo>
                  <a:lnTo>
                    <a:pt x="75371" y="15218"/>
                  </a:lnTo>
                  <a:lnTo>
                    <a:pt x="75440" y="11898"/>
                  </a:lnTo>
                  <a:lnTo>
                    <a:pt x="70457" y="8232"/>
                  </a:lnTo>
                  <a:lnTo>
                    <a:pt x="63813" y="5949"/>
                  </a:lnTo>
                  <a:lnTo>
                    <a:pt x="28100" y="208"/>
                  </a:lnTo>
                  <a:lnTo>
                    <a:pt x="20971" y="0"/>
                  </a:lnTo>
                  <a:lnTo>
                    <a:pt x="7336" y="1799"/>
                  </a:lnTo>
                  <a:lnTo>
                    <a:pt x="4083" y="2490"/>
                  </a:lnTo>
                  <a:lnTo>
                    <a:pt x="2215" y="3874"/>
                  </a:lnTo>
                  <a:lnTo>
                    <a:pt x="2284" y="6018"/>
                  </a:lnTo>
                  <a:lnTo>
                    <a:pt x="4430" y="7471"/>
                  </a:lnTo>
                  <a:lnTo>
                    <a:pt x="9897" y="9615"/>
                  </a:lnTo>
                  <a:lnTo>
                    <a:pt x="7544" y="10791"/>
                  </a:lnTo>
                  <a:lnTo>
                    <a:pt x="4983" y="10929"/>
                  </a:lnTo>
                  <a:lnTo>
                    <a:pt x="2422" y="10307"/>
                  </a:lnTo>
                  <a:lnTo>
                    <a:pt x="0" y="9408"/>
                  </a:lnTo>
                  <a:lnTo>
                    <a:pt x="2422" y="13005"/>
                  </a:lnTo>
                  <a:lnTo>
                    <a:pt x="10174" y="16117"/>
                  </a:lnTo>
                  <a:lnTo>
                    <a:pt x="19171" y="18054"/>
                  </a:lnTo>
                  <a:lnTo>
                    <a:pt x="25470" y="18331"/>
                  </a:lnTo>
                  <a:lnTo>
                    <a:pt x="23601" y="19369"/>
                  </a:lnTo>
                  <a:lnTo>
                    <a:pt x="18825" y="21029"/>
                  </a:lnTo>
                  <a:lnTo>
                    <a:pt x="17649" y="21928"/>
                  </a:lnTo>
                  <a:lnTo>
                    <a:pt x="18133" y="23657"/>
                  </a:lnTo>
                  <a:lnTo>
                    <a:pt x="20210" y="25041"/>
                  </a:lnTo>
                  <a:lnTo>
                    <a:pt x="24708" y="26563"/>
                  </a:lnTo>
                  <a:lnTo>
                    <a:pt x="28584" y="27531"/>
                  </a:lnTo>
                  <a:lnTo>
                    <a:pt x="29692" y="28015"/>
                  </a:lnTo>
                  <a:lnTo>
                    <a:pt x="30522" y="28984"/>
                  </a:lnTo>
                  <a:lnTo>
                    <a:pt x="31975" y="31336"/>
                  </a:lnTo>
                  <a:lnTo>
                    <a:pt x="32944" y="32166"/>
                  </a:lnTo>
                  <a:lnTo>
                    <a:pt x="35367" y="32996"/>
                  </a:lnTo>
                  <a:lnTo>
                    <a:pt x="37997" y="32857"/>
                  </a:lnTo>
                  <a:lnTo>
                    <a:pt x="43188" y="31681"/>
                  </a:lnTo>
                  <a:lnTo>
                    <a:pt x="48102" y="31405"/>
                  </a:lnTo>
                  <a:lnTo>
                    <a:pt x="57860" y="32373"/>
                  </a:lnTo>
                  <a:lnTo>
                    <a:pt x="62774" y="32373"/>
                  </a:lnTo>
                  <a:lnTo>
                    <a:pt x="66858" y="31266"/>
                  </a:lnTo>
                  <a:lnTo>
                    <a:pt x="71080" y="29330"/>
                  </a:lnTo>
                  <a:lnTo>
                    <a:pt x="75232" y="28223"/>
                  </a:lnTo>
                  <a:lnTo>
                    <a:pt x="79108" y="29260"/>
                  </a:lnTo>
                  <a:lnTo>
                    <a:pt x="82500" y="32788"/>
                  </a:lnTo>
                  <a:lnTo>
                    <a:pt x="91359" y="46415"/>
                  </a:lnTo>
                  <a:lnTo>
                    <a:pt x="94542" y="50358"/>
                  </a:lnTo>
                  <a:lnTo>
                    <a:pt x="97311" y="54509"/>
                  </a:lnTo>
                  <a:lnTo>
                    <a:pt x="99179" y="59005"/>
                  </a:lnTo>
                  <a:lnTo>
                    <a:pt x="99733" y="64124"/>
                  </a:lnTo>
                  <a:lnTo>
                    <a:pt x="98626" y="68482"/>
                  </a:lnTo>
                  <a:lnTo>
                    <a:pt x="94127" y="76575"/>
                  </a:lnTo>
                  <a:lnTo>
                    <a:pt x="92604" y="80933"/>
                  </a:lnTo>
                  <a:lnTo>
                    <a:pt x="92397" y="82870"/>
                  </a:lnTo>
                  <a:lnTo>
                    <a:pt x="92328" y="85014"/>
                  </a:lnTo>
                  <a:lnTo>
                    <a:pt x="92604" y="87089"/>
                  </a:lnTo>
                  <a:lnTo>
                    <a:pt x="93158" y="88957"/>
                  </a:lnTo>
                  <a:lnTo>
                    <a:pt x="94542" y="90894"/>
                  </a:lnTo>
                  <a:lnTo>
                    <a:pt x="98210" y="94422"/>
                  </a:lnTo>
                  <a:lnTo>
                    <a:pt x="99249" y="96359"/>
                  </a:lnTo>
                  <a:lnTo>
                    <a:pt x="99249" y="97950"/>
                  </a:lnTo>
                  <a:lnTo>
                    <a:pt x="98349" y="100717"/>
                  </a:lnTo>
                  <a:lnTo>
                    <a:pt x="98141" y="102723"/>
                  </a:lnTo>
                  <a:lnTo>
                    <a:pt x="98557" y="105420"/>
                  </a:lnTo>
                  <a:lnTo>
                    <a:pt x="99526" y="108672"/>
                  </a:lnTo>
                  <a:lnTo>
                    <a:pt x="100771" y="111784"/>
                  </a:lnTo>
                  <a:lnTo>
                    <a:pt x="102017" y="114067"/>
                  </a:lnTo>
                  <a:lnTo>
                    <a:pt x="105547" y="117664"/>
                  </a:lnTo>
                  <a:lnTo>
                    <a:pt x="109769" y="119808"/>
                  </a:lnTo>
                  <a:lnTo>
                    <a:pt x="114406" y="120777"/>
                  </a:lnTo>
                  <a:lnTo>
                    <a:pt x="119181" y="120984"/>
                  </a:lnTo>
                  <a:lnTo>
                    <a:pt x="118766" y="118287"/>
                  </a:lnTo>
                  <a:lnTo>
                    <a:pt x="120012" y="116211"/>
                  </a:lnTo>
                  <a:lnTo>
                    <a:pt x="124441" y="112822"/>
                  </a:lnTo>
                  <a:lnTo>
                    <a:pt x="123403" y="115796"/>
                  </a:lnTo>
                  <a:lnTo>
                    <a:pt x="123196" y="116903"/>
                  </a:lnTo>
                  <a:lnTo>
                    <a:pt x="123680" y="118148"/>
                  </a:lnTo>
                  <a:lnTo>
                    <a:pt x="124995" y="119117"/>
                  </a:lnTo>
                  <a:lnTo>
                    <a:pt x="131916" y="122714"/>
                  </a:lnTo>
                  <a:lnTo>
                    <a:pt x="136346" y="124166"/>
                  </a:lnTo>
                  <a:lnTo>
                    <a:pt x="141537" y="125273"/>
                  </a:lnTo>
                  <a:lnTo>
                    <a:pt x="146866" y="125757"/>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4" name="Freeform 3873">
              <a:extLst>
                <a:ext uri="{FF2B5EF4-FFF2-40B4-BE49-F238E27FC236}">
                  <a16:creationId xmlns:a16="http://schemas.microsoft.com/office/drawing/2014/main" id="{EA4C27C3-99D0-769E-3AB5-E093223319FF}"/>
                </a:ext>
              </a:extLst>
            </p:cNvPr>
            <p:cNvSpPr/>
            <p:nvPr/>
          </p:nvSpPr>
          <p:spPr>
            <a:xfrm>
              <a:off x="2351824" y="2232428"/>
              <a:ext cx="495167" cy="186188"/>
            </a:xfrm>
            <a:custGeom>
              <a:avLst/>
              <a:gdLst>
                <a:gd name="connsiteX0" fmla="*/ 26562 w 371795"/>
                <a:gd name="connsiteY0" fmla="*/ 5672 h 139799"/>
                <a:gd name="connsiteX1" fmla="*/ 33760 w 371795"/>
                <a:gd name="connsiteY1" fmla="*/ 5880 h 139799"/>
                <a:gd name="connsiteX2" fmla="*/ 69473 w 371795"/>
                <a:gd name="connsiteY2" fmla="*/ 11621 h 139799"/>
                <a:gd name="connsiteX3" fmla="*/ 76118 w 371795"/>
                <a:gd name="connsiteY3" fmla="*/ 13904 h 139799"/>
                <a:gd name="connsiteX4" fmla="*/ 81101 w 371795"/>
                <a:gd name="connsiteY4" fmla="*/ 17570 h 139799"/>
                <a:gd name="connsiteX5" fmla="*/ 80962 w 371795"/>
                <a:gd name="connsiteY5" fmla="*/ 20890 h 139799"/>
                <a:gd name="connsiteX6" fmla="*/ 78125 w 371795"/>
                <a:gd name="connsiteY6" fmla="*/ 24833 h 139799"/>
                <a:gd name="connsiteX7" fmla="*/ 74941 w 371795"/>
                <a:gd name="connsiteY7" fmla="*/ 29883 h 139799"/>
                <a:gd name="connsiteX8" fmla="*/ 77502 w 371795"/>
                <a:gd name="connsiteY8" fmla="*/ 28361 h 139799"/>
                <a:gd name="connsiteX9" fmla="*/ 82416 w 371795"/>
                <a:gd name="connsiteY9" fmla="*/ 24626 h 139799"/>
                <a:gd name="connsiteX10" fmla="*/ 84977 w 371795"/>
                <a:gd name="connsiteY10" fmla="*/ 23242 h 139799"/>
                <a:gd name="connsiteX11" fmla="*/ 87053 w 371795"/>
                <a:gd name="connsiteY11" fmla="*/ 22758 h 139799"/>
                <a:gd name="connsiteX12" fmla="*/ 89198 w 371795"/>
                <a:gd name="connsiteY12" fmla="*/ 22758 h 139799"/>
                <a:gd name="connsiteX13" fmla="*/ 93697 w 371795"/>
                <a:gd name="connsiteY13" fmla="*/ 23035 h 139799"/>
                <a:gd name="connsiteX14" fmla="*/ 99234 w 371795"/>
                <a:gd name="connsiteY14" fmla="*/ 22551 h 139799"/>
                <a:gd name="connsiteX15" fmla="*/ 110031 w 371795"/>
                <a:gd name="connsiteY15" fmla="*/ 20406 h 139799"/>
                <a:gd name="connsiteX16" fmla="*/ 115499 w 371795"/>
                <a:gd name="connsiteY16" fmla="*/ 19784 h 139799"/>
                <a:gd name="connsiteX17" fmla="*/ 120136 w 371795"/>
                <a:gd name="connsiteY17" fmla="*/ 19922 h 139799"/>
                <a:gd name="connsiteX18" fmla="*/ 124634 w 371795"/>
                <a:gd name="connsiteY18" fmla="*/ 20614 h 139799"/>
                <a:gd name="connsiteX19" fmla="*/ 128995 w 371795"/>
                <a:gd name="connsiteY19" fmla="*/ 21997 h 139799"/>
                <a:gd name="connsiteX20" fmla="*/ 133148 w 371795"/>
                <a:gd name="connsiteY20" fmla="*/ 24003 h 139799"/>
                <a:gd name="connsiteX21" fmla="*/ 136539 w 371795"/>
                <a:gd name="connsiteY21" fmla="*/ 26770 h 139799"/>
                <a:gd name="connsiteX22" fmla="*/ 135570 w 371795"/>
                <a:gd name="connsiteY22" fmla="*/ 28084 h 139799"/>
                <a:gd name="connsiteX23" fmla="*/ 132109 w 371795"/>
                <a:gd name="connsiteY23" fmla="*/ 28361 h 139799"/>
                <a:gd name="connsiteX24" fmla="*/ 120897 w 371795"/>
                <a:gd name="connsiteY24" fmla="*/ 27600 h 139799"/>
                <a:gd name="connsiteX25" fmla="*/ 118821 w 371795"/>
                <a:gd name="connsiteY25" fmla="*/ 28154 h 139799"/>
                <a:gd name="connsiteX26" fmla="*/ 121174 w 371795"/>
                <a:gd name="connsiteY26" fmla="*/ 30021 h 139799"/>
                <a:gd name="connsiteX27" fmla="*/ 124704 w 371795"/>
                <a:gd name="connsiteY27" fmla="*/ 30990 h 139799"/>
                <a:gd name="connsiteX28" fmla="*/ 138823 w 371795"/>
                <a:gd name="connsiteY28" fmla="*/ 32027 h 139799"/>
                <a:gd name="connsiteX29" fmla="*/ 160832 w 371795"/>
                <a:gd name="connsiteY29" fmla="*/ 35763 h 139799"/>
                <a:gd name="connsiteX30" fmla="*/ 162701 w 371795"/>
                <a:gd name="connsiteY30" fmla="*/ 36593 h 139799"/>
                <a:gd name="connsiteX31" fmla="*/ 164223 w 371795"/>
                <a:gd name="connsiteY31" fmla="*/ 39014 h 139799"/>
                <a:gd name="connsiteX32" fmla="*/ 162977 w 371795"/>
                <a:gd name="connsiteY32" fmla="*/ 40674 h 139799"/>
                <a:gd name="connsiteX33" fmla="*/ 160209 w 371795"/>
                <a:gd name="connsiteY33" fmla="*/ 41712 h 139799"/>
                <a:gd name="connsiteX34" fmla="*/ 157371 w 371795"/>
                <a:gd name="connsiteY34" fmla="*/ 42265 h 139799"/>
                <a:gd name="connsiteX35" fmla="*/ 146990 w 371795"/>
                <a:gd name="connsiteY35" fmla="*/ 43303 h 139799"/>
                <a:gd name="connsiteX36" fmla="*/ 141799 w 371795"/>
                <a:gd name="connsiteY36" fmla="*/ 43303 h 139799"/>
                <a:gd name="connsiteX37" fmla="*/ 136608 w 371795"/>
                <a:gd name="connsiteY37" fmla="*/ 42888 h 139799"/>
                <a:gd name="connsiteX38" fmla="*/ 123389 w 371795"/>
                <a:gd name="connsiteY38" fmla="*/ 40121 h 139799"/>
                <a:gd name="connsiteX39" fmla="*/ 119236 w 371795"/>
                <a:gd name="connsiteY39" fmla="*/ 40536 h 139799"/>
                <a:gd name="connsiteX40" fmla="*/ 122074 w 371795"/>
                <a:gd name="connsiteY40" fmla="*/ 43095 h 139799"/>
                <a:gd name="connsiteX41" fmla="*/ 126572 w 371795"/>
                <a:gd name="connsiteY41" fmla="*/ 45170 h 139799"/>
                <a:gd name="connsiteX42" fmla="*/ 144221 w 371795"/>
                <a:gd name="connsiteY42" fmla="*/ 50220 h 139799"/>
                <a:gd name="connsiteX43" fmla="*/ 148166 w 371795"/>
                <a:gd name="connsiteY43" fmla="*/ 52088 h 139799"/>
                <a:gd name="connsiteX44" fmla="*/ 152111 w 371795"/>
                <a:gd name="connsiteY44" fmla="*/ 54855 h 139799"/>
                <a:gd name="connsiteX45" fmla="*/ 152803 w 371795"/>
                <a:gd name="connsiteY45" fmla="*/ 55823 h 139799"/>
                <a:gd name="connsiteX46" fmla="*/ 153911 w 371795"/>
                <a:gd name="connsiteY46" fmla="*/ 58175 h 139799"/>
                <a:gd name="connsiteX47" fmla="*/ 154603 w 371795"/>
                <a:gd name="connsiteY47" fmla="*/ 59005 h 139799"/>
                <a:gd name="connsiteX48" fmla="*/ 155295 w 371795"/>
                <a:gd name="connsiteY48" fmla="*/ 59282 h 139799"/>
                <a:gd name="connsiteX49" fmla="*/ 156541 w 371795"/>
                <a:gd name="connsiteY49" fmla="*/ 59282 h 139799"/>
                <a:gd name="connsiteX50" fmla="*/ 157094 w 371795"/>
                <a:gd name="connsiteY50" fmla="*/ 59420 h 139799"/>
                <a:gd name="connsiteX51" fmla="*/ 161109 w 371795"/>
                <a:gd name="connsiteY51" fmla="*/ 60803 h 139799"/>
                <a:gd name="connsiteX52" fmla="*/ 163185 w 371795"/>
                <a:gd name="connsiteY52" fmla="*/ 61979 h 139799"/>
                <a:gd name="connsiteX53" fmla="*/ 164569 w 371795"/>
                <a:gd name="connsiteY53" fmla="*/ 63847 h 139799"/>
                <a:gd name="connsiteX54" fmla="*/ 164362 w 371795"/>
                <a:gd name="connsiteY54" fmla="*/ 67721 h 139799"/>
                <a:gd name="connsiteX55" fmla="*/ 161732 w 371795"/>
                <a:gd name="connsiteY55" fmla="*/ 70903 h 139799"/>
                <a:gd name="connsiteX56" fmla="*/ 158271 w 371795"/>
                <a:gd name="connsiteY56" fmla="*/ 73670 h 139799"/>
                <a:gd name="connsiteX57" fmla="*/ 155849 w 371795"/>
                <a:gd name="connsiteY57" fmla="*/ 76575 h 139799"/>
                <a:gd name="connsiteX58" fmla="*/ 159932 w 371795"/>
                <a:gd name="connsiteY58" fmla="*/ 76229 h 139799"/>
                <a:gd name="connsiteX59" fmla="*/ 161870 w 371795"/>
                <a:gd name="connsiteY59" fmla="*/ 76367 h 139799"/>
                <a:gd name="connsiteX60" fmla="*/ 163808 w 371795"/>
                <a:gd name="connsiteY60" fmla="*/ 76921 h 139799"/>
                <a:gd name="connsiteX61" fmla="*/ 165538 w 371795"/>
                <a:gd name="connsiteY61" fmla="*/ 78374 h 139799"/>
                <a:gd name="connsiteX62" fmla="*/ 169483 w 371795"/>
                <a:gd name="connsiteY62" fmla="*/ 82731 h 139799"/>
                <a:gd name="connsiteX63" fmla="*/ 171214 w 371795"/>
                <a:gd name="connsiteY63" fmla="*/ 83492 h 139799"/>
                <a:gd name="connsiteX64" fmla="*/ 173151 w 371795"/>
                <a:gd name="connsiteY64" fmla="*/ 81625 h 139799"/>
                <a:gd name="connsiteX65" fmla="*/ 172459 w 371795"/>
                <a:gd name="connsiteY65" fmla="*/ 73946 h 139799"/>
                <a:gd name="connsiteX66" fmla="*/ 174120 w 371795"/>
                <a:gd name="connsiteY66" fmla="*/ 71041 h 139799"/>
                <a:gd name="connsiteX67" fmla="*/ 177788 w 371795"/>
                <a:gd name="connsiteY67" fmla="*/ 71041 h 139799"/>
                <a:gd name="connsiteX68" fmla="*/ 180765 w 371795"/>
                <a:gd name="connsiteY68" fmla="*/ 73946 h 139799"/>
                <a:gd name="connsiteX69" fmla="*/ 183395 w 371795"/>
                <a:gd name="connsiteY69" fmla="*/ 77613 h 139799"/>
                <a:gd name="connsiteX70" fmla="*/ 186232 w 371795"/>
                <a:gd name="connsiteY70" fmla="*/ 79757 h 139799"/>
                <a:gd name="connsiteX71" fmla="*/ 188447 w 371795"/>
                <a:gd name="connsiteY71" fmla="*/ 79273 h 139799"/>
                <a:gd name="connsiteX72" fmla="*/ 193223 w 371795"/>
                <a:gd name="connsiteY72" fmla="*/ 76367 h 139799"/>
                <a:gd name="connsiteX73" fmla="*/ 195368 w 371795"/>
                <a:gd name="connsiteY73" fmla="*/ 75952 h 139799"/>
                <a:gd name="connsiteX74" fmla="*/ 196752 w 371795"/>
                <a:gd name="connsiteY74" fmla="*/ 76782 h 139799"/>
                <a:gd name="connsiteX75" fmla="*/ 197860 w 371795"/>
                <a:gd name="connsiteY75" fmla="*/ 78235 h 139799"/>
                <a:gd name="connsiteX76" fmla="*/ 199659 w 371795"/>
                <a:gd name="connsiteY76" fmla="*/ 81486 h 139799"/>
                <a:gd name="connsiteX77" fmla="*/ 202359 w 371795"/>
                <a:gd name="connsiteY77" fmla="*/ 76160 h 139799"/>
                <a:gd name="connsiteX78" fmla="*/ 204089 w 371795"/>
                <a:gd name="connsiteY78" fmla="*/ 74292 h 139799"/>
                <a:gd name="connsiteX79" fmla="*/ 206442 w 371795"/>
                <a:gd name="connsiteY79" fmla="*/ 73946 h 139799"/>
                <a:gd name="connsiteX80" fmla="*/ 209072 w 371795"/>
                <a:gd name="connsiteY80" fmla="*/ 75261 h 139799"/>
                <a:gd name="connsiteX81" fmla="*/ 214747 w 371795"/>
                <a:gd name="connsiteY81" fmla="*/ 80103 h 139799"/>
                <a:gd name="connsiteX82" fmla="*/ 217516 w 371795"/>
                <a:gd name="connsiteY82" fmla="*/ 81970 h 139799"/>
                <a:gd name="connsiteX83" fmla="*/ 222914 w 371795"/>
                <a:gd name="connsiteY83" fmla="*/ 84253 h 139799"/>
                <a:gd name="connsiteX84" fmla="*/ 229351 w 371795"/>
                <a:gd name="connsiteY84" fmla="*/ 86121 h 139799"/>
                <a:gd name="connsiteX85" fmla="*/ 233019 w 371795"/>
                <a:gd name="connsiteY85" fmla="*/ 85498 h 139799"/>
                <a:gd name="connsiteX86" fmla="*/ 230181 w 371795"/>
                <a:gd name="connsiteY86" fmla="*/ 80449 h 139799"/>
                <a:gd name="connsiteX87" fmla="*/ 234126 w 371795"/>
                <a:gd name="connsiteY87" fmla="*/ 77889 h 139799"/>
                <a:gd name="connsiteX88" fmla="*/ 238417 w 371795"/>
                <a:gd name="connsiteY88" fmla="*/ 76575 h 139799"/>
                <a:gd name="connsiteX89" fmla="*/ 242847 w 371795"/>
                <a:gd name="connsiteY89" fmla="*/ 75814 h 139799"/>
                <a:gd name="connsiteX90" fmla="*/ 247069 w 371795"/>
                <a:gd name="connsiteY90" fmla="*/ 74569 h 139799"/>
                <a:gd name="connsiteX91" fmla="*/ 253990 w 371795"/>
                <a:gd name="connsiteY91" fmla="*/ 71525 h 139799"/>
                <a:gd name="connsiteX92" fmla="*/ 260426 w 371795"/>
                <a:gd name="connsiteY92" fmla="*/ 70142 h 139799"/>
                <a:gd name="connsiteX93" fmla="*/ 261949 w 371795"/>
                <a:gd name="connsiteY93" fmla="*/ 69588 h 139799"/>
                <a:gd name="connsiteX94" fmla="*/ 263956 w 371795"/>
                <a:gd name="connsiteY94" fmla="*/ 68482 h 139799"/>
                <a:gd name="connsiteX95" fmla="*/ 271500 w 371795"/>
                <a:gd name="connsiteY95" fmla="*/ 63363 h 139799"/>
                <a:gd name="connsiteX96" fmla="*/ 275307 w 371795"/>
                <a:gd name="connsiteY96" fmla="*/ 61841 h 139799"/>
                <a:gd name="connsiteX97" fmla="*/ 279598 w 371795"/>
                <a:gd name="connsiteY97" fmla="*/ 61841 h 139799"/>
                <a:gd name="connsiteX98" fmla="*/ 287073 w 371795"/>
                <a:gd name="connsiteY98" fmla="*/ 64470 h 139799"/>
                <a:gd name="connsiteX99" fmla="*/ 289565 w 371795"/>
                <a:gd name="connsiteY99" fmla="*/ 64816 h 139799"/>
                <a:gd name="connsiteX100" fmla="*/ 292194 w 371795"/>
                <a:gd name="connsiteY100" fmla="*/ 64539 h 139799"/>
                <a:gd name="connsiteX101" fmla="*/ 300015 w 371795"/>
                <a:gd name="connsiteY101" fmla="*/ 62049 h 139799"/>
                <a:gd name="connsiteX102" fmla="*/ 304514 w 371795"/>
                <a:gd name="connsiteY102" fmla="*/ 61080 h 139799"/>
                <a:gd name="connsiteX103" fmla="*/ 308667 w 371795"/>
                <a:gd name="connsiteY103" fmla="*/ 60665 h 139799"/>
                <a:gd name="connsiteX104" fmla="*/ 312819 w 371795"/>
                <a:gd name="connsiteY104" fmla="*/ 60942 h 139799"/>
                <a:gd name="connsiteX105" fmla="*/ 329430 w 371795"/>
                <a:gd name="connsiteY105" fmla="*/ 64470 h 139799"/>
                <a:gd name="connsiteX106" fmla="*/ 330191 w 371795"/>
                <a:gd name="connsiteY106" fmla="*/ 64954 h 139799"/>
                <a:gd name="connsiteX107" fmla="*/ 331091 w 371795"/>
                <a:gd name="connsiteY107" fmla="*/ 66061 h 139799"/>
                <a:gd name="connsiteX108" fmla="*/ 331091 w 371795"/>
                <a:gd name="connsiteY108" fmla="*/ 66614 h 139799"/>
                <a:gd name="connsiteX109" fmla="*/ 330884 w 371795"/>
                <a:gd name="connsiteY109" fmla="*/ 67098 h 139799"/>
                <a:gd name="connsiteX110" fmla="*/ 331299 w 371795"/>
                <a:gd name="connsiteY110" fmla="*/ 68067 h 139799"/>
                <a:gd name="connsiteX111" fmla="*/ 333998 w 371795"/>
                <a:gd name="connsiteY111" fmla="*/ 70488 h 139799"/>
                <a:gd name="connsiteX112" fmla="*/ 336974 w 371795"/>
                <a:gd name="connsiteY112" fmla="*/ 71249 h 139799"/>
                <a:gd name="connsiteX113" fmla="*/ 344864 w 371795"/>
                <a:gd name="connsiteY113" fmla="*/ 71594 h 139799"/>
                <a:gd name="connsiteX114" fmla="*/ 349086 w 371795"/>
                <a:gd name="connsiteY114" fmla="*/ 72770 h 139799"/>
                <a:gd name="connsiteX115" fmla="*/ 352062 w 371795"/>
                <a:gd name="connsiteY115" fmla="*/ 74915 h 139799"/>
                <a:gd name="connsiteX116" fmla="*/ 352685 w 371795"/>
                <a:gd name="connsiteY116" fmla="*/ 77820 h 139799"/>
                <a:gd name="connsiteX117" fmla="*/ 349917 w 371795"/>
                <a:gd name="connsiteY117" fmla="*/ 81210 h 139799"/>
                <a:gd name="connsiteX118" fmla="*/ 352339 w 371795"/>
                <a:gd name="connsiteY118" fmla="*/ 82455 h 139799"/>
                <a:gd name="connsiteX119" fmla="*/ 355384 w 371795"/>
                <a:gd name="connsiteY119" fmla="*/ 82939 h 139799"/>
                <a:gd name="connsiteX120" fmla="*/ 361336 w 371795"/>
                <a:gd name="connsiteY120" fmla="*/ 82939 h 139799"/>
                <a:gd name="connsiteX121" fmla="*/ 364728 w 371795"/>
                <a:gd name="connsiteY121" fmla="*/ 86190 h 139799"/>
                <a:gd name="connsiteX122" fmla="*/ 365697 w 371795"/>
                <a:gd name="connsiteY122" fmla="*/ 90825 h 139799"/>
                <a:gd name="connsiteX123" fmla="*/ 364658 w 371795"/>
                <a:gd name="connsiteY123" fmla="*/ 95667 h 139799"/>
                <a:gd name="connsiteX124" fmla="*/ 362028 w 371795"/>
                <a:gd name="connsiteY124" fmla="*/ 99333 h 139799"/>
                <a:gd name="connsiteX125" fmla="*/ 352131 w 371795"/>
                <a:gd name="connsiteY125" fmla="*/ 104452 h 139799"/>
                <a:gd name="connsiteX126" fmla="*/ 348878 w 371795"/>
                <a:gd name="connsiteY126" fmla="*/ 107219 h 139799"/>
                <a:gd name="connsiteX127" fmla="*/ 351716 w 371795"/>
                <a:gd name="connsiteY127" fmla="*/ 109571 h 139799"/>
                <a:gd name="connsiteX128" fmla="*/ 362236 w 371795"/>
                <a:gd name="connsiteY128" fmla="*/ 109156 h 139799"/>
                <a:gd name="connsiteX129" fmla="*/ 367219 w 371795"/>
                <a:gd name="connsiteY129" fmla="*/ 110332 h 139799"/>
                <a:gd name="connsiteX130" fmla="*/ 367219 w 371795"/>
                <a:gd name="connsiteY130" fmla="*/ 114551 h 139799"/>
                <a:gd name="connsiteX131" fmla="*/ 365350 w 371795"/>
                <a:gd name="connsiteY131" fmla="*/ 115796 h 139799"/>
                <a:gd name="connsiteX132" fmla="*/ 362374 w 371795"/>
                <a:gd name="connsiteY132" fmla="*/ 116903 h 139799"/>
                <a:gd name="connsiteX133" fmla="*/ 359260 w 371795"/>
                <a:gd name="connsiteY133" fmla="*/ 117595 h 139799"/>
                <a:gd name="connsiteX134" fmla="*/ 357114 w 371795"/>
                <a:gd name="connsiteY134" fmla="*/ 117802 h 139799"/>
                <a:gd name="connsiteX135" fmla="*/ 354900 w 371795"/>
                <a:gd name="connsiteY135" fmla="*/ 117041 h 139799"/>
                <a:gd name="connsiteX136" fmla="*/ 352893 w 371795"/>
                <a:gd name="connsiteY136" fmla="*/ 115727 h 139799"/>
                <a:gd name="connsiteX137" fmla="*/ 350816 w 371795"/>
                <a:gd name="connsiteY137" fmla="*/ 114620 h 139799"/>
                <a:gd name="connsiteX138" fmla="*/ 348463 w 371795"/>
                <a:gd name="connsiteY138" fmla="*/ 114344 h 139799"/>
                <a:gd name="connsiteX139" fmla="*/ 349501 w 371795"/>
                <a:gd name="connsiteY139" fmla="*/ 115935 h 139799"/>
                <a:gd name="connsiteX140" fmla="*/ 351578 w 371795"/>
                <a:gd name="connsiteY140" fmla="*/ 118702 h 139799"/>
                <a:gd name="connsiteX141" fmla="*/ 352131 w 371795"/>
                <a:gd name="connsiteY141" fmla="*/ 120154 h 139799"/>
                <a:gd name="connsiteX142" fmla="*/ 352131 w 371795"/>
                <a:gd name="connsiteY142" fmla="*/ 121469 h 139799"/>
                <a:gd name="connsiteX143" fmla="*/ 351301 w 371795"/>
                <a:gd name="connsiteY143" fmla="*/ 125965 h 139799"/>
                <a:gd name="connsiteX144" fmla="*/ 350885 w 371795"/>
                <a:gd name="connsiteY144" fmla="*/ 127418 h 139799"/>
                <a:gd name="connsiteX145" fmla="*/ 347840 w 371795"/>
                <a:gd name="connsiteY145" fmla="*/ 130115 h 139799"/>
                <a:gd name="connsiteX146" fmla="*/ 342995 w 371795"/>
                <a:gd name="connsiteY146" fmla="*/ 130807 h 139799"/>
                <a:gd name="connsiteX147" fmla="*/ 332614 w 371795"/>
                <a:gd name="connsiteY147" fmla="*/ 130599 h 139799"/>
                <a:gd name="connsiteX148" fmla="*/ 329015 w 371795"/>
                <a:gd name="connsiteY148" fmla="*/ 131291 h 139799"/>
                <a:gd name="connsiteX149" fmla="*/ 322232 w 371795"/>
                <a:gd name="connsiteY149" fmla="*/ 133712 h 139799"/>
                <a:gd name="connsiteX150" fmla="*/ 318702 w 371795"/>
                <a:gd name="connsiteY150" fmla="*/ 134612 h 139799"/>
                <a:gd name="connsiteX151" fmla="*/ 314965 w 371795"/>
                <a:gd name="connsiteY151" fmla="*/ 134612 h 139799"/>
                <a:gd name="connsiteX152" fmla="*/ 311574 w 371795"/>
                <a:gd name="connsiteY152" fmla="*/ 133920 h 139799"/>
                <a:gd name="connsiteX153" fmla="*/ 308251 w 371795"/>
                <a:gd name="connsiteY153" fmla="*/ 132951 h 139799"/>
                <a:gd name="connsiteX154" fmla="*/ 304722 w 371795"/>
                <a:gd name="connsiteY154" fmla="*/ 132260 h 139799"/>
                <a:gd name="connsiteX155" fmla="*/ 297731 w 371795"/>
                <a:gd name="connsiteY155" fmla="*/ 131775 h 139799"/>
                <a:gd name="connsiteX156" fmla="*/ 294686 w 371795"/>
                <a:gd name="connsiteY156" fmla="*/ 130599 h 139799"/>
                <a:gd name="connsiteX157" fmla="*/ 292194 w 371795"/>
                <a:gd name="connsiteY157" fmla="*/ 127763 h 139799"/>
                <a:gd name="connsiteX158" fmla="*/ 291571 w 371795"/>
                <a:gd name="connsiteY158" fmla="*/ 125896 h 139799"/>
                <a:gd name="connsiteX159" fmla="*/ 291571 w 371795"/>
                <a:gd name="connsiteY159" fmla="*/ 124166 h 139799"/>
                <a:gd name="connsiteX160" fmla="*/ 291710 w 371795"/>
                <a:gd name="connsiteY160" fmla="*/ 122506 h 139799"/>
                <a:gd name="connsiteX161" fmla="*/ 291502 w 371795"/>
                <a:gd name="connsiteY161" fmla="*/ 120846 h 139799"/>
                <a:gd name="connsiteX162" fmla="*/ 291018 w 371795"/>
                <a:gd name="connsiteY162" fmla="*/ 119601 h 139799"/>
                <a:gd name="connsiteX163" fmla="*/ 290672 w 371795"/>
                <a:gd name="connsiteY163" fmla="*/ 119186 h 139799"/>
                <a:gd name="connsiteX164" fmla="*/ 290187 w 371795"/>
                <a:gd name="connsiteY164" fmla="*/ 118978 h 139799"/>
                <a:gd name="connsiteX165" fmla="*/ 287903 w 371795"/>
                <a:gd name="connsiteY165" fmla="*/ 117111 h 139799"/>
                <a:gd name="connsiteX166" fmla="*/ 285758 w 371795"/>
                <a:gd name="connsiteY166" fmla="*/ 115658 h 139799"/>
                <a:gd name="connsiteX167" fmla="*/ 283612 w 371795"/>
                <a:gd name="connsiteY167" fmla="*/ 114620 h 139799"/>
                <a:gd name="connsiteX168" fmla="*/ 282159 w 371795"/>
                <a:gd name="connsiteY168" fmla="*/ 114828 h 139799"/>
                <a:gd name="connsiteX169" fmla="*/ 282159 w 371795"/>
                <a:gd name="connsiteY169" fmla="*/ 116142 h 139799"/>
                <a:gd name="connsiteX170" fmla="*/ 283266 w 371795"/>
                <a:gd name="connsiteY170" fmla="*/ 117387 h 139799"/>
                <a:gd name="connsiteX171" fmla="*/ 284720 w 371795"/>
                <a:gd name="connsiteY171" fmla="*/ 118494 h 139799"/>
                <a:gd name="connsiteX172" fmla="*/ 285550 w 371795"/>
                <a:gd name="connsiteY172" fmla="*/ 119186 h 139799"/>
                <a:gd name="connsiteX173" fmla="*/ 285965 w 371795"/>
                <a:gd name="connsiteY173" fmla="*/ 122299 h 139799"/>
                <a:gd name="connsiteX174" fmla="*/ 285273 w 371795"/>
                <a:gd name="connsiteY174" fmla="*/ 125550 h 139799"/>
                <a:gd name="connsiteX175" fmla="*/ 283612 w 371795"/>
                <a:gd name="connsiteY175" fmla="*/ 128455 h 139799"/>
                <a:gd name="connsiteX176" fmla="*/ 280982 w 371795"/>
                <a:gd name="connsiteY176" fmla="*/ 130461 h 139799"/>
                <a:gd name="connsiteX177" fmla="*/ 279183 w 371795"/>
                <a:gd name="connsiteY177" fmla="*/ 130945 h 139799"/>
                <a:gd name="connsiteX178" fmla="*/ 273092 w 371795"/>
                <a:gd name="connsiteY178" fmla="*/ 131430 h 139799"/>
                <a:gd name="connsiteX179" fmla="*/ 266932 w 371795"/>
                <a:gd name="connsiteY179" fmla="*/ 132951 h 139799"/>
                <a:gd name="connsiteX180" fmla="*/ 264787 w 371795"/>
                <a:gd name="connsiteY180" fmla="*/ 133228 h 139799"/>
                <a:gd name="connsiteX181" fmla="*/ 260703 w 371795"/>
                <a:gd name="connsiteY181" fmla="*/ 132882 h 139799"/>
                <a:gd name="connsiteX182" fmla="*/ 257312 w 371795"/>
                <a:gd name="connsiteY182" fmla="*/ 131775 h 139799"/>
                <a:gd name="connsiteX183" fmla="*/ 250599 w 371795"/>
                <a:gd name="connsiteY183" fmla="*/ 128732 h 139799"/>
                <a:gd name="connsiteX184" fmla="*/ 250322 w 371795"/>
                <a:gd name="connsiteY184" fmla="*/ 132329 h 139799"/>
                <a:gd name="connsiteX185" fmla="*/ 248453 w 371795"/>
                <a:gd name="connsiteY185" fmla="*/ 132606 h 139799"/>
                <a:gd name="connsiteX186" fmla="*/ 243747 w 371795"/>
                <a:gd name="connsiteY186" fmla="*/ 130392 h 139799"/>
                <a:gd name="connsiteX187" fmla="*/ 242501 w 371795"/>
                <a:gd name="connsiteY187" fmla="*/ 130115 h 139799"/>
                <a:gd name="connsiteX188" fmla="*/ 242639 w 371795"/>
                <a:gd name="connsiteY188" fmla="*/ 130254 h 139799"/>
                <a:gd name="connsiteX189" fmla="*/ 241670 w 371795"/>
                <a:gd name="connsiteY189" fmla="*/ 130669 h 139799"/>
                <a:gd name="connsiteX190" fmla="*/ 241393 w 371795"/>
                <a:gd name="connsiteY190" fmla="*/ 130945 h 139799"/>
                <a:gd name="connsiteX191" fmla="*/ 239248 w 371795"/>
                <a:gd name="connsiteY191" fmla="*/ 132536 h 139799"/>
                <a:gd name="connsiteX192" fmla="*/ 235995 w 371795"/>
                <a:gd name="connsiteY192" fmla="*/ 133712 h 139799"/>
                <a:gd name="connsiteX193" fmla="*/ 232811 w 371795"/>
                <a:gd name="connsiteY193" fmla="*/ 133574 h 139799"/>
                <a:gd name="connsiteX194" fmla="*/ 226582 w 371795"/>
                <a:gd name="connsiteY194" fmla="*/ 132121 h 139799"/>
                <a:gd name="connsiteX195" fmla="*/ 225544 w 371795"/>
                <a:gd name="connsiteY195" fmla="*/ 132121 h 139799"/>
                <a:gd name="connsiteX196" fmla="*/ 223329 w 371795"/>
                <a:gd name="connsiteY196" fmla="*/ 132606 h 139799"/>
                <a:gd name="connsiteX197" fmla="*/ 222153 w 371795"/>
                <a:gd name="connsiteY197" fmla="*/ 132606 h 139799"/>
                <a:gd name="connsiteX198" fmla="*/ 220561 w 371795"/>
                <a:gd name="connsiteY198" fmla="*/ 132329 h 139799"/>
                <a:gd name="connsiteX199" fmla="*/ 217447 w 371795"/>
                <a:gd name="connsiteY199" fmla="*/ 131360 h 139799"/>
                <a:gd name="connsiteX200" fmla="*/ 215786 w 371795"/>
                <a:gd name="connsiteY200" fmla="*/ 131084 h 139799"/>
                <a:gd name="connsiteX201" fmla="*/ 216201 w 371795"/>
                <a:gd name="connsiteY201" fmla="*/ 131845 h 139799"/>
                <a:gd name="connsiteX202" fmla="*/ 216754 w 371795"/>
                <a:gd name="connsiteY202" fmla="*/ 133436 h 139799"/>
                <a:gd name="connsiteX203" fmla="*/ 217170 w 371795"/>
                <a:gd name="connsiteY203" fmla="*/ 134127 h 139799"/>
                <a:gd name="connsiteX204" fmla="*/ 214955 w 371795"/>
                <a:gd name="connsiteY204" fmla="*/ 134542 h 139799"/>
                <a:gd name="connsiteX205" fmla="*/ 212740 w 371795"/>
                <a:gd name="connsiteY205" fmla="*/ 134542 h 139799"/>
                <a:gd name="connsiteX206" fmla="*/ 205404 w 371795"/>
                <a:gd name="connsiteY206" fmla="*/ 134196 h 139799"/>
                <a:gd name="connsiteX207" fmla="*/ 197860 w 371795"/>
                <a:gd name="connsiteY207" fmla="*/ 135027 h 139799"/>
                <a:gd name="connsiteX208" fmla="*/ 194192 w 371795"/>
                <a:gd name="connsiteY208" fmla="*/ 135027 h 139799"/>
                <a:gd name="connsiteX209" fmla="*/ 183049 w 371795"/>
                <a:gd name="connsiteY209" fmla="*/ 134473 h 139799"/>
                <a:gd name="connsiteX210" fmla="*/ 179865 w 371795"/>
                <a:gd name="connsiteY210" fmla="*/ 133643 h 139799"/>
                <a:gd name="connsiteX211" fmla="*/ 177858 w 371795"/>
                <a:gd name="connsiteY211" fmla="*/ 130599 h 139799"/>
                <a:gd name="connsiteX212" fmla="*/ 178965 w 371795"/>
                <a:gd name="connsiteY212" fmla="*/ 127625 h 139799"/>
                <a:gd name="connsiteX213" fmla="*/ 181041 w 371795"/>
                <a:gd name="connsiteY213" fmla="*/ 124581 h 139799"/>
                <a:gd name="connsiteX214" fmla="*/ 182080 w 371795"/>
                <a:gd name="connsiteY214" fmla="*/ 121330 h 139799"/>
                <a:gd name="connsiteX215" fmla="*/ 181595 w 371795"/>
                <a:gd name="connsiteY215" fmla="*/ 120085 h 139799"/>
                <a:gd name="connsiteX216" fmla="*/ 180557 w 371795"/>
                <a:gd name="connsiteY216" fmla="*/ 119047 h 139799"/>
                <a:gd name="connsiteX217" fmla="*/ 179173 w 371795"/>
                <a:gd name="connsiteY217" fmla="*/ 118356 h 139799"/>
                <a:gd name="connsiteX218" fmla="*/ 177581 w 371795"/>
                <a:gd name="connsiteY218" fmla="*/ 118356 h 139799"/>
                <a:gd name="connsiteX219" fmla="*/ 175643 w 371795"/>
                <a:gd name="connsiteY219" fmla="*/ 119532 h 139799"/>
                <a:gd name="connsiteX220" fmla="*/ 174397 w 371795"/>
                <a:gd name="connsiteY220" fmla="*/ 121261 h 139799"/>
                <a:gd name="connsiteX221" fmla="*/ 173290 w 371795"/>
                <a:gd name="connsiteY221" fmla="*/ 123198 h 139799"/>
                <a:gd name="connsiteX222" fmla="*/ 171767 w 371795"/>
                <a:gd name="connsiteY222" fmla="*/ 124927 h 139799"/>
                <a:gd name="connsiteX223" fmla="*/ 170729 w 371795"/>
                <a:gd name="connsiteY223" fmla="*/ 121953 h 139799"/>
                <a:gd name="connsiteX224" fmla="*/ 170106 w 371795"/>
                <a:gd name="connsiteY224" fmla="*/ 120915 h 139799"/>
                <a:gd name="connsiteX225" fmla="*/ 168929 w 371795"/>
                <a:gd name="connsiteY225" fmla="*/ 120362 h 139799"/>
                <a:gd name="connsiteX226" fmla="*/ 168584 w 371795"/>
                <a:gd name="connsiteY226" fmla="*/ 120915 h 139799"/>
                <a:gd name="connsiteX227" fmla="*/ 166923 w 371795"/>
                <a:gd name="connsiteY227" fmla="*/ 121884 h 139799"/>
                <a:gd name="connsiteX228" fmla="*/ 165192 w 371795"/>
                <a:gd name="connsiteY228" fmla="*/ 122645 h 139799"/>
                <a:gd name="connsiteX229" fmla="*/ 164638 w 371795"/>
                <a:gd name="connsiteY229" fmla="*/ 122437 h 139799"/>
                <a:gd name="connsiteX230" fmla="*/ 164362 w 371795"/>
                <a:gd name="connsiteY230" fmla="*/ 123613 h 139799"/>
                <a:gd name="connsiteX231" fmla="*/ 164638 w 371795"/>
                <a:gd name="connsiteY231" fmla="*/ 126380 h 139799"/>
                <a:gd name="connsiteX232" fmla="*/ 164292 w 371795"/>
                <a:gd name="connsiteY232" fmla="*/ 127763 h 139799"/>
                <a:gd name="connsiteX233" fmla="*/ 162908 w 371795"/>
                <a:gd name="connsiteY233" fmla="*/ 129147 h 139799"/>
                <a:gd name="connsiteX234" fmla="*/ 160901 w 371795"/>
                <a:gd name="connsiteY234" fmla="*/ 130184 h 139799"/>
                <a:gd name="connsiteX235" fmla="*/ 158686 w 371795"/>
                <a:gd name="connsiteY235" fmla="*/ 130876 h 139799"/>
                <a:gd name="connsiteX236" fmla="*/ 156748 w 371795"/>
                <a:gd name="connsiteY236" fmla="*/ 131291 h 139799"/>
                <a:gd name="connsiteX237" fmla="*/ 152042 w 371795"/>
                <a:gd name="connsiteY237" fmla="*/ 131637 h 139799"/>
                <a:gd name="connsiteX238" fmla="*/ 146713 w 371795"/>
                <a:gd name="connsiteY238" fmla="*/ 131153 h 139799"/>
                <a:gd name="connsiteX239" fmla="*/ 141522 w 371795"/>
                <a:gd name="connsiteY239" fmla="*/ 130046 h 139799"/>
                <a:gd name="connsiteX240" fmla="*/ 137023 w 371795"/>
                <a:gd name="connsiteY240" fmla="*/ 128663 h 139799"/>
                <a:gd name="connsiteX241" fmla="*/ 130171 w 371795"/>
                <a:gd name="connsiteY241" fmla="*/ 124996 h 139799"/>
                <a:gd name="connsiteX242" fmla="*/ 128856 w 371795"/>
                <a:gd name="connsiteY242" fmla="*/ 124028 h 139799"/>
                <a:gd name="connsiteX243" fmla="*/ 128372 w 371795"/>
                <a:gd name="connsiteY243" fmla="*/ 122783 h 139799"/>
                <a:gd name="connsiteX244" fmla="*/ 128580 w 371795"/>
                <a:gd name="connsiteY244" fmla="*/ 121676 h 139799"/>
                <a:gd name="connsiteX245" fmla="*/ 129687 w 371795"/>
                <a:gd name="connsiteY245" fmla="*/ 118702 h 139799"/>
                <a:gd name="connsiteX246" fmla="*/ 125257 w 371795"/>
                <a:gd name="connsiteY246" fmla="*/ 122022 h 139799"/>
                <a:gd name="connsiteX247" fmla="*/ 124012 w 371795"/>
                <a:gd name="connsiteY247" fmla="*/ 124097 h 139799"/>
                <a:gd name="connsiteX248" fmla="*/ 124427 w 371795"/>
                <a:gd name="connsiteY248" fmla="*/ 126864 h 139799"/>
                <a:gd name="connsiteX249" fmla="*/ 119651 w 371795"/>
                <a:gd name="connsiteY249" fmla="*/ 126587 h 139799"/>
                <a:gd name="connsiteX250" fmla="*/ 115014 w 371795"/>
                <a:gd name="connsiteY250" fmla="*/ 125619 h 139799"/>
                <a:gd name="connsiteX251" fmla="*/ 110792 w 371795"/>
                <a:gd name="connsiteY251" fmla="*/ 123475 h 139799"/>
                <a:gd name="connsiteX252" fmla="*/ 107332 w 371795"/>
                <a:gd name="connsiteY252" fmla="*/ 119878 h 139799"/>
                <a:gd name="connsiteX253" fmla="*/ 106086 w 371795"/>
                <a:gd name="connsiteY253" fmla="*/ 117595 h 139799"/>
                <a:gd name="connsiteX254" fmla="*/ 104840 w 371795"/>
                <a:gd name="connsiteY254" fmla="*/ 114482 h 139799"/>
                <a:gd name="connsiteX255" fmla="*/ 103871 w 371795"/>
                <a:gd name="connsiteY255" fmla="*/ 111231 h 139799"/>
                <a:gd name="connsiteX256" fmla="*/ 103456 w 371795"/>
                <a:gd name="connsiteY256" fmla="*/ 108533 h 139799"/>
                <a:gd name="connsiteX257" fmla="*/ 103664 w 371795"/>
                <a:gd name="connsiteY257" fmla="*/ 106527 h 139799"/>
                <a:gd name="connsiteX258" fmla="*/ 104563 w 371795"/>
                <a:gd name="connsiteY258" fmla="*/ 103760 h 139799"/>
                <a:gd name="connsiteX259" fmla="*/ 104563 w 371795"/>
                <a:gd name="connsiteY259" fmla="*/ 102169 h 139799"/>
                <a:gd name="connsiteX260" fmla="*/ 103456 w 371795"/>
                <a:gd name="connsiteY260" fmla="*/ 100232 h 139799"/>
                <a:gd name="connsiteX261" fmla="*/ 99788 w 371795"/>
                <a:gd name="connsiteY261" fmla="*/ 96704 h 139799"/>
                <a:gd name="connsiteX262" fmla="*/ 98404 w 371795"/>
                <a:gd name="connsiteY262" fmla="*/ 94768 h 139799"/>
                <a:gd name="connsiteX263" fmla="*/ 97850 w 371795"/>
                <a:gd name="connsiteY263" fmla="*/ 92831 h 139799"/>
                <a:gd name="connsiteX264" fmla="*/ 97573 w 371795"/>
                <a:gd name="connsiteY264" fmla="*/ 90756 h 139799"/>
                <a:gd name="connsiteX265" fmla="*/ 97573 w 371795"/>
                <a:gd name="connsiteY265" fmla="*/ 88611 h 139799"/>
                <a:gd name="connsiteX266" fmla="*/ 97850 w 371795"/>
                <a:gd name="connsiteY266" fmla="*/ 86674 h 139799"/>
                <a:gd name="connsiteX267" fmla="*/ 99372 w 371795"/>
                <a:gd name="connsiteY267" fmla="*/ 82386 h 139799"/>
                <a:gd name="connsiteX268" fmla="*/ 103871 w 371795"/>
                <a:gd name="connsiteY268" fmla="*/ 74292 h 139799"/>
                <a:gd name="connsiteX269" fmla="*/ 104979 w 371795"/>
                <a:gd name="connsiteY269" fmla="*/ 69934 h 139799"/>
                <a:gd name="connsiteX270" fmla="*/ 104425 w 371795"/>
                <a:gd name="connsiteY270" fmla="*/ 64816 h 139799"/>
                <a:gd name="connsiteX271" fmla="*/ 102556 w 371795"/>
                <a:gd name="connsiteY271" fmla="*/ 60319 h 139799"/>
                <a:gd name="connsiteX272" fmla="*/ 99788 w 371795"/>
                <a:gd name="connsiteY272" fmla="*/ 56169 h 139799"/>
                <a:gd name="connsiteX273" fmla="*/ 96604 w 371795"/>
                <a:gd name="connsiteY273" fmla="*/ 52226 h 139799"/>
                <a:gd name="connsiteX274" fmla="*/ 87745 w 371795"/>
                <a:gd name="connsiteY274" fmla="*/ 38599 h 139799"/>
                <a:gd name="connsiteX275" fmla="*/ 84354 w 371795"/>
                <a:gd name="connsiteY275" fmla="*/ 35140 h 139799"/>
                <a:gd name="connsiteX276" fmla="*/ 80478 w 371795"/>
                <a:gd name="connsiteY276" fmla="*/ 34033 h 139799"/>
                <a:gd name="connsiteX277" fmla="*/ 76325 w 371795"/>
                <a:gd name="connsiteY277" fmla="*/ 35140 h 139799"/>
                <a:gd name="connsiteX278" fmla="*/ 72103 w 371795"/>
                <a:gd name="connsiteY278" fmla="*/ 37077 h 139799"/>
                <a:gd name="connsiteX279" fmla="*/ 68020 w 371795"/>
                <a:gd name="connsiteY279" fmla="*/ 38253 h 139799"/>
                <a:gd name="connsiteX280" fmla="*/ 63106 w 371795"/>
                <a:gd name="connsiteY280" fmla="*/ 38253 h 139799"/>
                <a:gd name="connsiteX281" fmla="*/ 53347 w 371795"/>
                <a:gd name="connsiteY281" fmla="*/ 37215 h 139799"/>
                <a:gd name="connsiteX282" fmla="*/ 48502 w 371795"/>
                <a:gd name="connsiteY282" fmla="*/ 37492 h 139799"/>
                <a:gd name="connsiteX283" fmla="*/ 43311 w 371795"/>
                <a:gd name="connsiteY283" fmla="*/ 38668 h 139799"/>
                <a:gd name="connsiteX284" fmla="*/ 40751 w 371795"/>
                <a:gd name="connsiteY284" fmla="*/ 38806 h 139799"/>
                <a:gd name="connsiteX285" fmla="*/ 38259 w 371795"/>
                <a:gd name="connsiteY285" fmla="*/ 37976 h 139799"/>
                <a:gd name="connsiteX286" fmla="*/ 37290 w 371795"/>
                <a:gd name="connsiteY286" fmla="*/ 37146 h 139799"/>
                <a:gd name="connsiteX287" fmla="*/ 35837 w 371795"/>
                <a:gd name="connsiteY287" fmla="*/ 34794 h 139799"/>
                <a:gd name="connsiteX288" fmla="*/ 35006 w 371795"/>
                <a:gd name="connsiteY288" fmla="*/ 33826 h 139799"/>
                <a:gd name="connsiteX289" fmla="*/ 33899 w 371795"/>
                <a:gd name="connsiteY289" fmla="*/ 33342 h 139799"/>
                <a:gd name="connsiteX290" fmla="*/ 30023 w 371795"/>
                <a:gd name="connsiteY290" fmla="*/ 32373 h 139799"/>
                <a:gd name="connsiteX291" fmla="*/ 25524 w 371795"/>
                <a:gd name="connsiteY291" fmla="*/ 30851 h 139799"/>
                <a:gd name="connsiteX292" fmla="*/ 23448 w 371795"/>
                <a:gd name="connsiteY292" fmla="*/ 29468 h 139799"/>
                <a:gd name="connsiteX293" fmla="*/ 22963 w 371795"/>
                <a:gd name="connsiteY293" fmla="*/ 27739 h 139799"/>
                <a:gd name="connsiteX294" fmla="*/ 24140 w 371795"/>
                <a:gd name="connsiteY294" fmla="*/ 26770 h 139799"/>
                <a:gd name="connsiteX295" fmla="*/ 28916 w 371795"/>
                <a:gd name="connsiteY295" fmla="*/ 25110 h 139799"/>
                <a:gd name="connsiteX296" fmla="*/ 30784 w 371795"/>
                <a:gd name="connsiteY296" fmla="*/ 24072 h 139799"/>
                <a:gd name="connsiteX297" fmla="*/ 24486 w 371795"/>
                <a:gd name="connsiteY297" fmla="*/ 23796 h 139799"/>
                <a:gd name="connsiteX298" fmla="*/ 15489 w 371795"/>
                <a:gd name="connsiteY298" fmla="*/ 21859 h 139799"/>
                <a:gd name="connsiteX299" fmla="*/ 7737 w 371795"/>
                <a:gd name="connsiteY299" fmla="*/ 18746 h 139799"/>
                <a:gd name="connsiteX300" fmla="*/ 5315 w 371795"/>
                <a:gd name="connsiteY300" fmla="*/ 15149 h 139799"/>
                <a:gd name="connsiteX301" fmla="*/ 7737 w 371795"/>
                <a:gd name="connsiteY301" fmla="*/ 16048 h 139799"/>
                <a:gd name="connsiteX302" fmla="*/ 10298 w 371795"/>
                <a:gd name="connsiteY302" fmla="*/ 16602 h 139799"/>
                <a:gd name="connsiteX303" fmla="*/ 12859 w 371795"/>
                <a:gd name="connsiteY303" fmla="*/ 16463 h 139799"/>
                <a:gd name="connsiteX304" fmla="*/ 15143 w 371795"/>
                <a:gd name="connsiteY304" fmla="*/ 15287 h 139799"/>
                <a:gd name="connsiteX305" fmla="*/ 9675 w 371795"/>
                <a:gd name="connsiteY305" fmla="*/ 13143 h 139799"/>
                <a:gd name="connsiteX306" fmla="*/ 7529 w 371795"/>
                <a:gd name="connsiteY306" fmla="*/ 11690 h 139799"/>
                <a:gd name="connsiteX307" fmla="*/ 7391 w 371795"/>
                <a:gd name="connsiteY307" fmla="*/ 9546 h 139799"/>
                <a:gd name="connsiteX308" fmla="*/ 9329 w 371795"/>
                <a:gd name="connsiteY308" fmla="*/ 8232 h 139799"/>
                <a:gd name="connsiteX309" fmla="*/ 12582 w 371795"/>
                <a:gd name="connsiteY309" fmla="*/ 7540 h 139799"/>
                <a:gd name="connsiteX310" fmla="*/ 26216 w 371795"/>
                <a:gd name="connsiteY310" fmla="*/ 5741 h 139799"/>
                <a:gd name="connsiteX311" fmla="*/ 26216 w 371795"/>
                <a:gd name="connsiteY311" fmla="*/ 553 h 139799"/>
                <a:gd name="connsiteX312" fmla="*/ 25524 w 371795"/>
                <a:gd name="connsiteY312" fmla="*/ 553 h 139799"/>
                <a:gd name="connsiteX313" fmla="*/ 11890 w 371795"/>
                <a:gd name="connsiteY313" fmla="*/ 2352 h 139799"/>
                <a:gd name="connsiteX314" fmla="*/ 11474 w 371795"/>
                <a:gd name="connsiteY314" fmla="*/ 2421 h 139799"/>
                <a:gd name="connsiteX315" fmla="*/ 8222 w 371795"/>
                <a:gd name="connsiteY315" fmla="*/ 3113 h 139799"/>
                <a:gd name="connsiteX316" fmla="*/ 6353 w 371795"/>
                <a:gd name="connsiteY316" fmla="*/ 3943 h 139799"/>
                <a:gd name="connsiteX317" fmla="*/ 4415 w 371795"/>
                <a:gd name="connsiteY317" fmla="*/ 5257 h 139799"/>
                <a:gd name="connsiteX318" fmla="*/ 2200 w 371795"/>
                <a:gd name="connsiteY318" fmla="*/ 9753 h 139799"/>
                <a:gd name="connsiteX319" fmla="*/ 2200 w 371795"/>
                <a:gd name="connsiteY319" fmla="*/ 10791 h 139799"/>
                <a:gd name="connsiteX320" fmla="*/ 1093 w 371795"/>
                <a:gd name="connsiteY320" fmla="*/ 11898 h 139799"/>
                <a:gd name="connsiteX321" fmla="*/ 885 w 371795"/>
                <a:gd name="connsiteY321" fmla="*/ 17985 h 139799"/>
                <a:gd name="connsiteX322" fmla="*/ 3308 w 371795"/>
                <a:gd name="connsiteY322" fmla="*/ 21582 h 139799"/>
                <a:gd name="connsiteX323" fmla="*/ 5661 w 371795"/>
                <a:gd name="connsiteY323" fmla="*/ 23519 h 139799"/>
                <a:gd name="connsiteX324" fmla="*/ 13412 w 371795"/>
                <a:gd name="connsiteY324" fmla="*/ 26632 h 139799"/>
                <a:gd name="connsiteX325" fmla="*/ 14243 w 371795"/>
                <a:gd name="connsiteY325" fmla="*/ 26908 h 139799"/>
                <a:gd name="connsiteX326" fmla="*/ 17634 w 371795"/>
                <a:gd name="connsiteY326" fmla="*/ 27600 h 139799"/>
                <a:gd name="connsiteX327" fmla="*/ 17842 w 371795"/>
                <a:gd name="connsiteY327" fmla="*/ 29053 h 139799"/>
                <a:gd name="connsiteX328" fmla="*/ 18326 w 371795"/>
                <a:gd name="connsiteY328" fmla="*/ 30782 h 139799"/>
                <a:gd name="connsiteX329" fmla="*/ 20403 w 371795"/>
                <a:gd name="connsiteY329" fmla="*/ 33618 h 139799"/>
                <a:gd name="connsiteX330" fmla="*/ 22479 w 371795"/>
                <a:gd name="connsiteY330" fmla="*/ 35002 h 139799"/>
                <a:gd name="connsiteX331" fmla="*/ 23656 w 371795"/>
                <a:gd name="connsiteY331" fmla="*/ 35624 h 139799"/>
                <a:gd name="connsiteX332" fmla="*/ 28154 w 371795"/>
                <a:gd name="connsiteY332" fmla="*/ 37146 h 139799"/>
                <a:gd name="connsiteX333" fmla="*/ 28639 w 371795"/>
                <a:gd name="connsiteY333" fmla="*/ 37284 h 139799"/>
                <a:gd name="connsiteX334" fmla="*/ 31684 w 371795"/>
                <a:gd name="connsiteY334" fmla="*/ 38045 h 139799"/>
                <a:gd name="connsiteX335" fmla="*/ 32722 w 371795"/>
                <a:gd name="connsiteY335" fmla="*/ 39706 h 139799"/>
                <a:gd name="connsiteX336" fmla="*/ 33622 w 371795"/>
                <a:gd name="connsiteY336" fmla="*/ 40812 h 139799"/>
                <a:gd name="connsiteX337" fmla="*/ 34591 w 371795"/>
                <a:gd name="connsiteY337" fmla="*/ 41642 h 139799"/>
                <a:gd name="connsiteX338" fmla="*/ 36460 w 371795"/>
                <a:gd name="connsiteY338" fmla="*/ 42749 h 139799"/>
                <a:gd name="connsiteX339" fmla="*/ 38951 w 371795"/>
                <a:gd name="connsiteY339" fmla="*/ 43579 h 139799"/>
                <a:gd name="connsiteX340" fmla="*/ 40612 w 371795"/>
                <a:gd name="connsiteY340" fmla="*/ 43856 h 139799"/>
                <a:gd name="connsiteX341" fmla="*/ 40889 w 371795"/>
                <a:gd name="connsiteY341" fmla="*/ 43856 h 139799"/>
                <a:gd name="connsiteX342" fmla="*/ 43450 w 371795"/>
                <a:gd name="connsiteY342" fmla="*/ 43718 h 139799"/>
                <a:gd name="connsiteX343" fmla="*/ 44280 w 371795"/>
                <a:gd name="connsiteY343" fmla="*/ 43579 h 139799"/>
                <a:gd name="connsiteX344" fmla="*/ 49056 w 371795"/>
                <a:gd name="connsiteY344" fmla="*/ 42473 h 139799"/>
                <a:gd name="connsiteX345" fmla="*/ 53070 w 371795"/>
                <a:gd name="connsiteY345" fmla="*/ 42265 h 139799"/>
                <a:gd name="connsiteX346" fmla="*/ 62414 w 371795"/>
                <a:gd name="connsiteY346" fmla="*/ 43233 h 139799"/>
                <a:gd name="connsiteX347" fmla="*/ 62968 w 371795"/>
                <a:gd name="connsiteY347" fmla="*/ 43233 h 139799"/>
                <a:gd name="connsiteX348" fmla="*/ 67881 w 371795"/>
                <a:gd name="connsiteY348" fmla="*/ 43233 h 139799"/>
                <a:gd name="connsiteX349" fmla="*/ 69266 w 371795"/>
                <a:gd name="connsiteY349" fmla="*/ 43026 h 139799"/>
                <a:gd name="connsiteX350" fmla="*/ 73349 w 371795"/>
                <a:gd name="connsiteY350" fmla="*/ 41850 h 139799"/>
                <a:gd name="connsiteX351" fmla="*/ 74110 w 371795"/>
                <a:gd name="connsiteY351" fmla="*/ 41573 h 139799"/>
                <a:gd name="connsiteX352" fmla="*/ 77917 w 371795"/>
                <a:gd name="connsiteY352" fmla="*/ 39844 h 139799"/>
                <a:gd name="connsiteX353" fmla="*/ 80270 w 371795"/>
                <a:gd name="connsiteY353" fmla="*/ 39221 h 139799"/>
                <a:gd name="connsiteX354" fmla="*/ 81447 w 371795"/>
                <a:gd name="connsiteY354" fmla="*/ 39567 h 139799"/>
                <a:gd name="connsiteX355" fmla="*/ 83523 w 371795"/>
                <a:gd name="connsiteY355" fmla="*/ 41712 h 139799"/>
                <a:gd name="connsiteX356" fmla="*/ 92174 w 371795"/>
                <a:gd name="connsiteY356" fmla="*/ 54924 h 139799"/>
                <a:gd name="connsiteX357" fmla="*/ 92451 w 371795"/>
                <a:gd name="connsiteY357" fmla="*/ 55339 h 139799"/>
                <a:gd name="connsiteX358" fmla="*/ 95497 w 371795"/>
                <a:gd name="connsiteY358" fmla="*/ 59074 h 139799"/>
                <a:gd name="connsiteX359" fmla="*/ 97850 w 371795"/>
                <a:gd name="connsiteY359" fmla="*/ 62602 h 139799"/>
                <a:gd name="connsiteX360" fmla="*/ 99234 w 371795"/>
                <a:gd name="connsiteY360" fmla="*/ 65922 h 139799"/>
                <a:gd name="connsiteX361" fmla="*/ 99580 w 371795"/>
                <a:gd name="connsiteY361" fmla="*/ 69381 h 139799"/>
                <a:gd name="connsiteX362" fmla="*/ 98888 w 371795"/>
                <a:gd name="connsiteY362" fmla="*/ 72217 h 139799"/>
                <a:gd name="connsiteX363" fmla="*/ 94735 w 371795"/>
                <a:gd name="connsiteY363" fmla="*/ 79688 h 139799"/>
                <a:gd name="connsiteX364" fmla="*/ 94389 w 371795"/>
                <a:gd name="connsiteY364" fmla="*/ 80518 h 139799"/>
                <a:gd name="connsiteX365" fmla="*/ 92867 w 371795"/>
                <a:gd name="connsiteY365" fmla="*/ 84807 h 139799"/>
                <a:gd name="connsiteX366" fmla="*/ 92590 w 371795"/>
                <a:gd name="connsiteY366" fmla="*/ 85913 h 139799"/>
                <a:gd name="connsiteX367" fmla="*/ 92382 w 371795"/>
                <a:gd name="connsiteY367" fmla="*/ 87850 h 139799"/>
                <a:gd name="connsiteX368" fmla="*/ 92382 w 371795"/>
                <a:gd name="connsiteY368" fmla="*/ 88334 h 139799"/>
                <a:gd name="connsiteX369" fmla="*/ 92382 w 371795"/>
                <a:gd name="connsiteY369" fmla="*/ 90479 h 139799"/>
                <a:gd name="connsiteX370" fmla="*/ 92382 w 371795"/>
                <a:gd name="connsiteY370" fmla="*/ 91171 h 139799"/>
                <a:gd name="connsiteX371" fmla="*/ 92659 w 371795"/>
                <a:gd name="connsiteY371" fmla="*/ 93246 h 139799"/>
                <a:gd name="connsiteX372" fmla="*/ 92797 w 371795"/>
                <a:gd name="connsiteY372" fmla="*/ 94007 h 139799"/>
                <a:gd name="connsiteX373" fmla="*/ 93351 w 371795"/>
                <a:gd name="connsiteY373" fmla="*/ 95944 h 139799"/>
                <a:gd name="connsiteX374" fmla="*/ 94112 w 371795"/>
                <a:gd name="connsiteY374" fmla="*/ 97535 h 139799"/>
                <a:gd name="connsiteX375" fmla="*/ 95497 w 371795"/>
                <a:gd name="connsiteY375" fmla="*/ 99471 h 139799"/>
                <a:gd name="connsiteX376" fmla="*/ 96120 w 371795"/>
                <a:gd name="connsiteY376" fmla="*/ 100163 h 139799"/>
                <a:gd name="connsiteX377" fmla="*/ 99165 w 371795"/>
                <a:gd name="connsiteY377" fmla="*/ 103138 h 139799"/>
                <a:gd name="connsiteX378" fmla="*/ 98680 w 371795"/>
                <a:gd name="connsiteY378" fmla="*/ 104659 h 139799"/>
                <a:gd name="connsiteX379" fmla="*/ 98473 w 371795"/>
                <a:gd name="connsiteY379" fmla="*/ 105697 h 139799"/>
                <a:gd name="connsiteX380" fmla="*/ 98265 w 371795"/>
                <a:gd name="connsiteY380" fmla="*/ 107703 h 139799"/>
                <a:gd name="connsiteX381" fmla="*/ 98265 w 371795"/>
                <a:gd name="connsiteY381" fmla="*/ 109017 h 139799"/>
                <a:gd name="connsiteX382" fmla="*/ 98680 w 371795"/>
                <a:gd name="connsiteY382" fmla="*/ 111715 h 139799"/>
                <a:gd name="connsiteX383" fmla="*/ 98819 w 371795"/>
                <a:gd name="connsiteY383" fmla="*/ 112407 h 139799"/>
                <a:gd name="connsiteX384" fmla="*/ 99788 w 371795"/>
                <a:gd name="connsiteY384" fmla="*/ 115658 h 139799"/>
                <a:gd name="connsiteX385" fmla="*/ 99926 w 371795"/>
                <a:gd name="connsiteY385" fmla="*/ 116142 h 139799"/>
                <a:gd name="connsiteX386" fmla="*/ 101172 w 371795"/>
                <a:gd name="connsiteY386" fmla="*/ 119255 h 139799"/>
                <a:gd name="connsiteX387" fmla="*/ 101449 w 371795"/>
                <a:gd name="connsiteY387" fmla="*/ 119808 h 139799"/>
                <a:gd name="connsiteX388" fmla="*/ 102695 w 371795"/>
                <a:gd name="connsiteY388" fmla="*/ 122091 h 139799"/>
                <a:gd name="connsiteX389" fmla="*/ 103525 w 371795"/>
                <a:gd name="connsiteY389" fmla="*/ 123198 h 139799"/>
                <a:gd name="connsiteX390" fmla="*/ 106986 w 371795"/>
                <a:gd name="connsiteY390" fmla="*/ 126795 h 139799"/>
                <a:gd name="connsiteX391" fmla="*/ 108370 w 371795"/>
                <a:gd name="connsiteY391" fmla="*/ 127833 h 139799"/>
                <a:gd name="connsiteX392" fmla="*/ 112592 w 371795"/>
                <a:gd name="connsiteY392" fmla="*/ 129977 h 139799"/>
                <a:gd name="connsiteX393" fmla="*/ 113838 w 371795"/>
                <a:gd name="connsiteY393" fmla="*/ 130392 h 139799"/>
                <a:gd name="connsiteX394" fmla="*/ 118475 w 371795"/>
                <a:gd name="connsiteY394" fmla="*/ 131360 h 139799"/>
                <a:gd name="connsiteX395" fmla="*/ 119236 w 371795"/>
                <a:gd name="connsiteY395" fmla="*/ 131430 h 139799"/>
                <a:gd name="connsiteX396" fmla="*/ 124012 w 371795"/>
                <a:gd name="connsiteY396" fmla="*/ 131706 h 139799"/>
                <a:gd name="connsiteX397" fmla="*/ 124288 w 371795"/>
                <a:gd name="connsiteY397" fmla="*/ 131706 h 139799"/>
                <a:gd name="connsiteX398" fmla="*/ 128164 w 371795"/>
                <a:gd name="connsiteY398" fmla="*/ 129977 h 139799"/>
                <a:gd name="connsiteX399" fmla="*/ 128441 w 371795"/>
                <a:gd name="connsiteY399" fmla="*/ 129631 h 139799"/>
                <a:gd name="connsiteX400" fmla="*/ 134532 w 371795"/>
                <a:gd name="connsiteY400" fmla="*/ 132813 h 139799"/>
                <a:gd name="connsiteX401" fmla="*/ 135431 w 371795"/>
                <a:gd name="connsiteY401" fmla="*/ 133159 h 139799"/>
                <a:gd name="connsiteX402" fmla="*/ 139930 w 371795"/>
                <a:gd name="connsiteY402" fmla="*/ 134542 h 139799"/>
                <a:gd name="connsiteX403" fmla="*/ 140415 w 371795"/>
                <a:gd name="connsiteY403" fmla="*/ 134681 h 139799"/>
                <a:gd name="connsiteX404" fmla="*/ 145605 w 371795"/>
                <a:gd name="connsiteY404" fmla="*/ 135787 h 139799"/>
                <a:gd name="connsiteX405" fmla="*/ 146228 w 371795"/>
                <a:gd name="connsiteY405" fmla="*/ 135857 h 139799"/>
                <a:gd name="connsiteX406" fmla="*/ 151558 w 371795"/>
                <a:gd name="connsiteY406" fmla="*/ 136341 h 139799"/>
                <a:gd name="connsiteX407" fmla="*/ 152042 w 371795"/>
                <a:gd name="connsiteY407" fmla="*/ 136341 h 139799"/>
                <a:gd name="connsiteX408" fmla="*/ 152388 w 371795"/>
                <a:gd name="connsiteY408" fmla="*/ 136341 h 139799"/>
                <a:gd name="connsiteX409" fmla="*/ 157094 w 371795"/>
                <a:gd name="connsiteY409" fmla="*/ 135995 h 139799"/>
                <a:gd name="connsiteX410" fmla="*/ 157856 w 371795"/>
                <a:gd name="connsiteY410" fmla="*/ 135857 h 139799"/>
                <a:gd name="connsiteX411" fmla="*/ 159794 w 371795"/>
                <a:gd name="connsiteY411" fmla="*/ 135442 h 139799"/>
                <a:gd name="connsiteX412" fmla="*/ 160278 w 371795"/>
                <a:gd name="connsiteY412" fmla="*/ 135303 h 139799"/>
                <a:gd name="connsiteX413" fmla="*/ 162493 w 371795"/>
                <a:gd name="connsiteY413" fmla="*/ 134612 h 139799"/>
                <a:gd name="connsiteX414" fmla="*/ 163185 w 371795"/>
                <a:gd name="connsiteY414" fmla="*/ 134335 h 139799"/>
                <a:gd name="connsiteX415" fmla="*/ 165192 w 371795"/>
                <a:gd name="connsiteY415" fmla="*/ 133297 h 139799"/>
                <a:gd name="connsiteX416" fmla="*/ 166507 w 371795"/>
                <a:gd name="connsiteY416" fmla="*/ 132329 h 139799"/>
                <a:gd name="connsiteX417" fmla="*/ 167891 w 371795"/>
                <a:gd name="connsiteY417" fmla="*/ 130945 h 139799"/>
                <a:gd name="connsiteX418" fmla="*/ 169137 w 371795"/>
                <a:gd name="connsiteY418" fmla="*/ 128939 h 139799"/>
                <a:gd name="connsiteX419" fmla="*/ 170729 w 371795"/>
                <a:gd name="connsiteY419" fmla="*/ 129562 h 139799"/>
                <a:gd name="connsiteX420" fmla="*/ 171698 w 371795"/>
                <a:gd name="connsiteY420" fmla="*/ 129631 h 139799"/>
                <a:gd name="connsiteX421" fmla="*/ 172667 w 371795"/>
                <a:gd name="connsiteY421" fmla="*/ 129562 h 139799"/>
                <a:gd name="connsiteX422" fmla="*/ 173497 w 371795"/>
                <a:gd name="connsiteY422" fmla="*/ 132951 h 139799"/>
                <a:gd name="connsiteX423" fmla="*/ 175505 w 371795"/>
                <a:gd name="connsiteY423" fmla="*/ 135995 h 139799"/>
                <a:gd name="connsiteX424" fmla="*/ 178481 w 371795"/>
                <a:gd name="connsiteY424" fmla="*/ 138209 h 139799"/>
                <a:gd name="connsiteX425" fmla="*/ 181664 w 371795"/>
                <a:gd name="connsiteY425" fmla="*/ 139039 h 139799"/>
                <a:gd name="connsiteX426" fmla="*/ 182703 w 371795"/>
                <a:gd name="connsiteY426" fmla="*/ 139177 h 139799"/>
                <a:gd name="connsiteX427" fmla="*/ 193846 w 371795"/>
                <a:gd name="connsiteY427" fmla="*/ 139800 h 139799"/>
                <a:gd name="connsiteX428" fmla="*/ 194122 w 371795"/>
                <a:gd name="connsiteY428" fmla="*/ 139800 h 139799"/>
                <a:gd name="connsiteX429" fmla="*/ 194192 w 371795"/>
                <a:gd name="connsiteY429" fmla="*/ 139800 h 139799"/>
                <a:gd name="connsiteX430" fmla="*/ 197860 w 371795"/>
                <a:gd name="connsiteY430" fmla="*/ 139800 h 139799"/>
                <a:gd name="connsiteX431" fmla="*/ 198344 w 371795"/>
                <a:gd name="connsiteY431" fmla="*/ 139730 h 139799"/>
                <a:gd name="connsiteX432" fmla="*/ 205404 w 371795"/>
                <a:gd name="connsiteY432" fmla="*/ 138969 h 139799"/>
                <a:gd name="connsiteX433" fmla="*/ 212256 w 371795"/>
                <a:gd name="connsiteY433" fmla="*/ 139384 h 139799"/>
                <a:gd name="connsiteX434" fmla="*/ 212533 w 371795"/>
                <a:gd name="connsiteY434" fmla="*/ 139384 h 139799"/>
                <a:gd name="connsiteX435" fmla="*/ 212671 w 371795"/>
                <a:gd name="connsiteY435" fmla="*/ 139384 h 139799"/>
                <a:gd name="connsiteX436" fmla="*/ 214886 w 371795"/>
                <a:gd name="connsiteY436" fmla="*/ 139384 h 139799"/>
                <a:gd name="connsiteX437" fmla="*/ 215647 w 371795"/>
                <a:gd name="connsiteY437" fmla="*/ 139246 h 139799"/>
                <a:gd name="connsiteX438" fmla="*/ 217862 w 371795"/>
                <a:gd name="connsiteY438" fmla="*/ 138831 h 139799"/>
                <a:gd name="connsiteX439" fmla="*/ 220838 w 371795"/>
                <a:gd name="connsiteY439" fmla="*/ 137171 h 139799"/>
                <a:gd name="connsiteX440" fmla="*/ 221045 w 371795"/>
                <a:gd name="connsiteY440" fmla="*/ 137171 h 139799"/>
                <a:gd name="connsiteX441" fmla="*/ 222084 w 371795"/>
                <a:gd name="connsiteY441" fmla="*/ 137309 h 139799"/>
                <a:gd name="connsiteX442" fmla="*/ 222222 w 371795"/>
                <a:gd name="connsiteY442" fmla="*/ 137309 h 139799"/>
                <a:gd name="connsiteX443" fmla="*/ 223399 w 371795"/>
                <a:gd name="connsiteY443" fmla="*/ 137309 h 139799"/>
                <a:gd name="connsiteX444" fmla="*/ 224229 w 371795"/>
                <a:gd name="connsiteY444" fmla="*/ 137171 h 139799"/>
                <a:gd name="connsiteX445" fmla="*/ 225960 w 371795"/>
                <a:gd name="connsiteY445" fmla="*/ 136825 h 139799"/>
                <a:gd name="connsiteX446" fmla="*/ 231496 w 371795"/>
                <a:gd name="connsiteY446" fmla="*/ 138070 h 139799"/>
                <a:gd name="connsiteX447" fmla="*/ 232396 w 371795"/>
                <a:gd name="connsiteY447" fmla="*/ 138209 h 139799"/>
                <a:gd name="connsiteX448" fmla="*/ 235580 w 371795"/>
                <a:gd name="connsiteY448" fmla="*/ 138347 h 139799"/>
                <a:gd name="connsiteX449" fmla="*/ 235787 w 371795"/>
                <a:gd name="connsiteY449" fmla="*/ 138347 h 139799"/>
                <a:gd name="connsiteX450" fmla="*/ 237518 w 371795"/>
                <a:gd name="connsiteY450" fmla="*/ 138070 h 139799"/>
                <a:gd name="connsiteX451" fmla="*/ 240771 w 371795"/>
                <a:gd name="connsiteY451" fmla="*/ 136894 h 139799"/>
                <a:gd name="connsiteX452" fmla="*/ 242155 w 371795"/>
                <a:gd name="connsiteY452" fmla="*/ 136133 h 139799"/>
                <a:gd name="connsiteX453" fmla="*/ 242985 w 371795"/>
                <a:gd name="connsiteY453" fmla="*/ 135442 h 139799"/>
                <a:gd name="connsiteX454" fmla="*/ 245823 w 371795"/>
                <a:gd name="connsiteY454" fmla="*/ 136756 h 139799"/>
                <a:gd name="connsiteX455" fmla="*/ 248038 w 371795"/>
                <a:gd name="connsiteY455" fmla="*/ 137240 h 139799"/>
                <a:gd name="connsiteX456" fmla="*/ 248799 w 371795"/>
                <a:gd name="connsiteY456" fmla="*/ 137240 h 139799"/>
                <a:gd name="connsiteX457" fmla="*/ 250668 w 371795"/>
                <a:gd name="connsiteY457" fmla="*/ 136963 h 139799"/>
                <a:gd name="connsiteX458" fmla="*/ 253575 w 371795"/>
                <a:gd name="connsiteY458" fmla="*/ 135511 h 139799"/>
                <a:gd name="connsiteX459" fmla="*/ 254751 w 371795"/>
                <a:gd name="connsiteY459" fmla="*/ 136064 h 139799"/>
                <a:gd name="connsiteX460" fmla="*/ 255305 w 371795"/>
                <a:gd name="connsiteY460" fmla="*/ 136272 h 139799"/>
                <a:gd name="connsiteX461" fmla="*/ 258696 w 371795"/>
                <a:gd name="connsiteY461" fmla="*/ 137379 h 139799"/>
                <a:gd name="connsiteX462" fmla="*/ 259873 w 371795"/>
                <a:gd name="connsiteY462" fmla="*/ 137586 h 139799"/>
                <a:gd name="connsiteX463" fmla="*/ 263956 w 371795"/>
                <a:gd name="connsiteY463" fmla="*/ 137932 h 139799"/>
                <a:gd name="connsiteX464" fmla="*/ 264372 w 371795"/>
                <a:gd name="connsiteY464" fmla="*/ 137932 h 139799"/>
                <a:gd name="connsiteX465" fmla="*/ 264994 w 371795"/>
                <a:gd name="connsiteY465" fmla="*/ 137932 h 139799"/>
                <a:gd name="connsiteX466" fmla="*/ 267140 w 371795"/>
                <a:gd name="connsiteY466" fmla="*/ 137655 h 139799"/>
                <a:gd name="connsiteX467" fmla="*/ 267763 w 371795"/>
                <a:gd name="connsiteY467" fmla="*/ 137517 h 139799"/>
                <a:gd name="connsiteX468" fmla="*/ 273507 w 371795"/>
                <a:gd name="connsiteY468" fmla="*/ 136064 h 139799"/>
                <a:gd name="connsiteX469" fmla="*/ 279183 w 371795"/>
                <a:gd name="connsiteY469" fmla="*/ 135580 h 139799"/>
                <a:gd name="connsiteX470" fmla="*/ 280082 w 371795"/>
                <a:gd name="connsiteY470" fmla="*/ 135442 h 139799"/>
                <a:gd name="connsiteX471" fmla="*/ 281882 w 371795"/>
                <a:gd name="connsiteY471" fmla="*/ 134957 h 139799"/>
                <a:gd name="connsiteX472" fmla="*/ 283682 w 371795"/>
                <a:gd name="connsiteY472" fmla="*/ 134058 h 139799"/>
                <a:gd name="connsiteX473" fmla="*/ 286312 w 371795"/>
                <a:gd name="connsiteY473" fmla="*/ 132052 h 139799"/>
                <a:gd name="connsiteX474" fmla="*/ 287696 w 371795"/>
                <a:gd name="connsiteY474" fmla="*/ 130530 h 139799"/>
                <a:gd name="connsiteX475" fmla="*/ 287696 w 371795"/>
                <a:gd name="connsiteY475" fmla="*/ 130392 h 139799"/>
                <a:gd name="connsiteX476" fmla="*/ 287973 w 371795"/>
                <a:gd name="connsiteY476" fmla="*/ 130669 h 139799"/>
                <a:gd name="connsiteX477" fmla="*/ 290464 w 371795"/>
                <a:gd name="connsiteY477" fmla="*/ 133505 h 139799"/>
                <a:gd name="connsiteX478" fmla="*/ 292471 w 371795"/>
                <a:gd name="connsiteY478" fmla="*/ 134888 h 139799"/>
                <a:gd name="connsiteX479" fmla="*/ 295517 w 371795"/>
                <a:gd name="connsiteY479" fmla="*/ 136064 h 139799"/>
                <a:gd name="connsiteX480" fmla="*/ 297039 w 371795"/>
                <a:gd name="connsiteY480" fmla="*/ 136410 h 139799"/>
                <a:gd name="connsiteX481" fmla="*/ 303753 w 371795"/>
                <a:gd name="connsiteY481" fmla="*/ 136825 h 139799"/>
                <a:gd name="connsiteX482" fmla="*/ 306729 w 371795"/>
                <a:gd name="connsiteY482" fmla="*/ 137379 h 139799"/>
                <a:gd name="connsiteX483" fmla="*/ 309843 w 371795"/>
                <a:gd name="connsiteY483" fmla="*/ 138278 h 139799"/>
                <a:gd name="connsiteX484" fmla="*/ 313511 w 371795"/>
                <a:gd name="connsiteY484" fmla="*/ 139108 h 139799"/>
                <a:gd name="connsiteX485" fmla="*/ 314619 w 371795"/>
                <a:gd name="connsiteY485" fmla="*/ 139246 h 139799"/>
                <a:gd name="connsiteX486" fmla="*/ 314619 w 371795"/>
                <a:gd name="connsiteY486" fmla="*/ 139246 h 139799"/>
                <a:gd name="connsiteX487" fmla="*/ 318356 w 371795"/>
                <a:gd name="connsiteY487" fmla="*/ 139246 h 139799"/>
                <a:gd name="connsiteX488" fmla="*/ 319602 w 371795"/>
                <a:gd name="connsiteY488" fmla="*/ 139039 h 139799"/>
                <a:gd name="connsiteX489" fmla="*/ 323132 w 371795"/>
                <a:gd name="connsiteY489" fmla="*/ 138139 h 139799"/>
                <a:gd name="connsiteX490" fmla="*/ 323616 w 371795"/>
                <a:gd name="connsiteY490" fmla="*/ 138001 h 139799"/>
                <a:gd name="connsiteX491" fmla="*/ 329984 w 371795"/>
                <a:gd name="connsiteY491" fmla="*/ 135718 h 139799"/>
                <a:gd name="connsiteX492" fmla="*/ 332614 w 371795"/>
                <a:gd name="connsiteY492" fmla="*/ 135234 h 139799"/>
                <a:gd name="connsiteX493" fmla="*/ 342442 w 371795"/>
                <a:gd name="connsiteY493" fmla="*/ 135372 h 139799"/>
                <a:gd name="connsiteX494" fmla="*/ 342511 w 371795"/>
                <a:gd name="connsiteY494" fmla="*/ 135372 h 139799"/>
                <a:gd name="connsiteX495" fmla="*/ 343272 w 371795"/>
                <a:gd name="connsiteY495" fmla="*/ 135372 h 139799"/>
                <a:gd name="connsiteX496" fmla="*/ 348117 w 371795"/>
                <a:gd name="connsiteY496" fmla="*/ 134681 h 139799"/>
                <a:gd name="connsiteX497" fmla="*/ 350816 w 371795"/>
                <a:gd name="connsiteY497" fmla="*/ 133436 h 139799"/>
                <a:gd name="connsiteX498" fmla="*/ 353861 w 371795"/>
                <a:gd name="connsiteY498" fmla="*/ 130738 h 139799"/>
                <a:gd name="connsiteX499" fmla="*/ 355384 w 371795"/>
                <a:gd name="connsiteY499" fmla="*/ 128248 h 139799"/>
                <a:gd name="connsiteX500" fmla="*/ 355799 w 371795"/>
                <a:gd name="connsiteY500" fmla="*/ 126795 h 139799"/>
                <a:gd name="connsiteX501" fmla="*/ 355938 w 371795"/>
                <a:gd name="connsiteY501" fmla="*/ 126311 h 139799"/>
                <a:gd name="connsiteX502" fmla="*/ 356630 w 371795"/>
                <a:gd name="connsiteY502" fmla="*/ 122506 h 139799"/>
                <a:gd name="connsiteX503" fmla="*/ 357045 w 371795"/>
                <a:gd name="connsiteY503" fmla="*/ 122506 h 139799"/>
                <a:gd name="connsiteX504" fmla="*/ 359191 w 371795"/>
                <a:gd name="connsiteY504" fmla="*/ 122299 h 139799"/>
                <a:gd name="connsiteX505" fmla="*/ 359952 w 371795"/>
                <a:gd name="connsiteY505" fmla="*/ 122160 h 139799"/>
                <a:gd name="connsiteX506" fmla="*/ 363067 w 371795"/>
                <a:gd name="connsiteY506" fmla="*/ 121469 h 139799"/>
                <a:gd name="connsiteX507" fmla="*/ 363689 w 371795"/>
                <a:gd name="connsiteY507" fmla="*/ 121261 h 139799"/>
                <a:gd name="connsiteX508" fmla="*/ 366665 w 371795"/>
                <a:gd name="connsiteY508" fmla="*/ 120154 h 139799"/>
                <a:gd name="connsiteX509" fmla="*/ 367842 w 371795"/>
                <a:gd name="connsiteY509" fmla="*/ 119532 h 139799"/>
                <a:gd name="connsiteX510" fmla="*/ 369572 w 371795"/>
                <a:gd name="connsiteY510" fmla="*/ 118287 h 139799"/>
                <a:gd name="connsiteX511" fmla="*/ 371787 w 371795"/>
                <a:gd name="connsiteY511" fmla="*/ 114136 h 139799"/>
                <a:gd name="connsiteX512" fmla="*/ 371787 w 371795"/>
                <a:gd name="connsiteY512" fmla="*/ 109917 h 139799"/>
                <a:gd name="connsiteX513" fmla="*/ 367842 w 371795"/>
                <a:gd name="connsiteY513" fmla="*/ 104798 h 139799"/>
                <a:gd name="connsiteX514" fmla="*/ 363274 w 371795"/>
                <a:gd name="connsiteY514" fmla="*/ 103691 h 139799"/>
                <a:gd name="connsiteX515" fmla="*/ 363828 w 371795"/>
                <a:gd name="connsiteY515" fmla="*/ 103414 h 139799"/>
                <a:gd name="connsiteX516" fmla="*/ 365627 w 371795"/>
                <a:gd name="connsiteY516" fmla="*/ 101823 h 139799"/>
                <a:gd name="connsiteX517" fmla="*/ 368257 w 371795"/>
                <a:gd name="connsiteY517" fmla="*/ 98157 h 139799"/>
                <a:gd name="connsiteX518" fmla="*/ 369157 w 371795"/>
                <a:gd name="connsiteY518" fmla="*/ 96220 h 139799"/>
                <a:gd name="connsiteX519" fmla="*/ 370195 w 371795"/>
                <a:gd name="connsiteY519" fmla="*/ 91378 h 139799"/>
                <a:gd name="connsiteX520" fmla="*/ 370195 w 371795"/>
                <a:gd name="connsiteY520" fmla="*/ 89234 h 139799"/>
                <a:gd name="connsiteX521" fmla="*/ 369226 w 371795"/>
                <a:gd name="connsiteY521" fmla="*/ 84599 h 139799"/>
                <a:gd name="connsiteX522" fmla="*/ 367704 w 371795"/>
                <a:gd name="connsiteY522" fmla="*/ 81901 h 139799"/>
                <a:gd name="connsiteX523" fmla="*/ 364312 w 371795"/>
                <a:gd name="connsiteY523" fmla="*/ 78719 h 139799"/>
                <a:gd name="connsiteX524" fmla="*/ 360852 w 371795"/>
                <a:gd name="connsiteY524" fmla="*/ 77336 h 139799"/>
                <a:gd name="connsiteX525" fmla="*/ 357322 w 371795"/>
                <a:gd name="connsiteY525" fmla="*/ 77336 h 139799"/>
                <a:gd name="connsiteX526" fmla="*/ 357184 w 371795"/>
                <a:gd name="connsiteY526" fmla="*/ 76298 h 139799"/>
                <a:gd name="connsiteX527" fmla="*/ 356561 w 371795"/>
                <a:gd name="connsiteY527" fmla="*/ 73393 h 139799"/>
                <a:gd name="connsiteX528" fmla="*/ 354554 w 371795"/>
                <a:gd name="connsiteY528" fmla="*/ 70280 h 139799"/>
                <a:gd name="connsiteX529" fmla="*/ 351578 w 371795"/>
                <a:gd name="connsiteY529" fmla="*/ 68136 h 139799"/>
                <a:gd name="connsiteX530" fmla="*/ 349917 w 371795"/>
                <a:gd name="connsiteY530" fmla="*/ 67306 h 139799"/>
                <a:gd name="connsiteX531" fmla="*/ 345695 w 371795"/>
                <a:gd name="connsiteY531" fmla="*/ 66130 h 139799"/>
                <a:gd name="connsiteX532" fmla="*/ 344518 w 371795"/>
                <a:gd name="connsiteY532" fmla="*/ 65922 h 139799"/>
                <a:gd name="connsiteX533" fmla="*/ 337182 w 371795"/>
                <a:gd name="connsiteY533" fmla="*/ 65646 h 139799"/>
                <a:gd name="connsiteX534" fmla="*/ 335936 w 371795"/>
                <a:gd name="connsiteY534" fmla="*/ 65300 h 139799"/>
                <a:gd name="connsiteX535" fmla="*/ 335590 w 371795"/>
                <a:gd name="connsiteY535" fmla="*/ 65023 h 139799"/>
                <a:gd name="connsiteX536" fmla="*/ 334413 w 371795"/>
                <a:gd name="connsiteY536" fmla="*/ 62256 h 139799"/>
                <a:gd name="connsiteX537" fmla="*/ 333513 w 371795"/>
                <a:gd name="connsiteY537" fmla="*/ 61149 h 139799"/>
                <a:gd name="connsiteX538" fmla="*/ 332198 w 371795"/>
                <a:gd name="connsiteY538" fmla="*/ 59973 h 139799"/>
                <a:gd name="connsiteX539" fmla="*/ 331437 w 371795"/>
                <a:gd name="connsiteY539" fmla="*/ 59489 h 139799"/>
                <a:gd name="connsiteX540" fmla="*/ 329845 w 371795"/>
                <a:gd name="connsiteY540" fmla="*/ 58867 h 139799"/>
                <a:gd name="connsiteX541" fmla="*/ 313235 w 371795"/>
                <a:gd name="connsiteY541" fmla="*/ 55339 h 139799"/>
                <a:gd name="connsiteX542" fmla="*/ 312473 w 371795"/>
                <a:gd name="connsiteY542" fmla="*/ 55270 h 139799"/>
                <a:gd name="connsiteX543" fmla="*/ 308321 w 371795"/>
                <a:gd name="connsiteY543" fmla="*/ 54993 h 139799"/>
                <a:gd name="connsiteX544" fmla="*/ 307974 w 371795"/>
                <a:gd name="connsiteY544" fmla="*/ 54993 h 139799"/>
                <a:gd name="connsiteX545" fmla="*/ 307490 w 371795"/>
                <a:gd name="connsiteY545" fmla="*/ 54993 h 139799"/>
                <a:gd name="connsiteX546" fmla="*/ 303337 w 371795"/>
                <a:gd name="connsiteY546" fmla="*/ 55408 h 139799"/>
                <a:gd name="connsiteX547" fmla="*/ 302715 w 371795"/>
                <a:gd name="connsiteY547" fmla="*/ 55477 h 139799"/>
                <a:gd name="connsiteX548" fmla="*/ 298216 w 371795"/>
                <a:gd name="connsiteY548" fmla="*/ 56445 h 139799"/>
                <a:gd name="connsiteX549" fmla="*/ 297731 w 371795"/>
                <a:gd name="connsiteY549" fmla="*/ 56584 h 139799"/>
                <a:gd name="connsiteX550" fmla="*/ 290395 w 371795"/>
                <a:gd name="connsiteY550" fmla="*/ 58936 h 139799"/>
                <a:gd name="connsiteX551" fmla="*/ 288872 w 371795"/>
                <a:gd name="connsiteY551" fmla="*/ 59074 h 139799"/>
                <a:gd name="connsiteX552" fmla="*/ 287488 w 371795"/>
                <a:gd name="connsiteY552" fmla="*/ 58867 h 139799"/>
                <a:gd name="connsiteX553" fmla="*/ 280429 w 371795"/>
                <a:gd name="connsiteY553" fmla="*/ 56445 h 139799"/>
                <a:gd name="connsiteX554" fmla="*/ 278837 w 371795"/>
                <a:gd name="connsiteY554" fmla="*/ 56169 h 139799"/>
                <a:gd name="connsiteX555" fmla="*/ 274546 w 371795"/>
                <a:gd name="connsiteY555" fmla="*/ 56169 h 139799"/>
                <a:gd name="connsiteX556" fmla="*/ 274476 w 371795"/>
                <a:gd name="connsiteY556" fmla="*/ 56100 h 139799"/>
                <a:gd name="connsiteX557" fmla="*/ 272538 w 371795"/>
                <a:gd name="connsiteY557" fmla="*/ 56445 h 139799"/>
                <a:gd name="connsiteX558" fmla="*/ 268732 w 371795"/>
                <a:gd name="connsiteY558" fmla="*/ 57967 h 139799"/>
                <a:gd name="connsiteX559" fmla="*/ 267763 w 371795"/>
                <a:gd name="connsiteY559" fmla="*/ 58452 h 139799"/>
                <a:gd name="connsiteX560" fmla="*/ 260426 w 371795"/>
                <a:gd name="connsiteY560" fmla="*/ 63432 h 139799"/>
                <a:gd name="connsiteX561" fmla="*/ 258973 w 371795"/>
                <a:gd name="connsiteY561" fmla="*/ 64193 h 139799"/>
                <a:gd name="connsiteX562" fmla="*/ 258143 w 371795"/>
                <a:gd name="connsiteY562" fmla="*/ 64539 h 139799"/>
                <a:gd name="connsiteX563" fmla="*/ 252121 w 371795"/>
                <a:gd name="connsiteY563" fmla="*/ 65853 h 139799"/>
                <a:gd name="connsiteX564" fmla="*/ 251152 w 371795"/>
                <a:gd name="connsiteY564" fmla="*/ 66199 h 139799"/>
                <a:gd name="connsiteX565" fmla="*/ 244508 w 371795"/>
                <a:gd name="connsiteY565" fmla="*/ 69104 h 139799"/>
                <a:gd name="connsiteX566" fmla="*/ 240840 w 371795"/>
                <a:gd name="connsiteY566" fmla="*/ 70211 h 139799"/>
                <a:gd name="connsiteX567" fmla="*/ 236687 w 371795"/>
                <a:gd name="connsiteY567" fmla="*/ 70903 h 139799"/>
                <a:gd name="connsiteX568" fmla="*/ 236064 w 371795"/>
                <a:gd name="connsiteY568" fmla="*/ 71041 h 139799"/>
                <a:gd name="connsiteX569" fmla="*/ 231773 w 371795"/>
                <a:gd name="connsiteY569" fmla="*/ 72355 h 139799"/>
                <a:gd name="connsiteX570" fmla="*/ 230389 w 371795"/>
                <a:gd name="connsiteY570" fmla="*/ 72978 h 139799"/>
                <a:gd name="connsiteX571" fmla="*/ 226444 w 371795"/>
                <a:gd name="connsiteY571" fmla="*/ 75537 h 139799"/>
                <a:gd name="connsiteX572" fmla="*/ 224160 w 371795"/>
                <a:gd name="connsiteY572" fmla="*/ 78927 h 139799"/>
                <a:gd name="connsiteX573" fmla="*/ 223675 w 371795"/>
                <a:gd name="connsiteY573" fmla="*/ 78789 h 139799"/>
                <a:gd name="connsiteX574" fmla="*/ 219038 w 371795"/>
                <a:gd name="connsiteY574" fmla="*/ 76852 h 139799"/>
                <a:gd name="connsiteX575" fmla="*/ 216962 w 371795"/>
                <a:gd name="connsiteY575" fmla="*/ 75468 h 139799"/>
                <a:gd name="connsiteX576" fmla="*/ 211494 w 371795"/>
                <a:gd name="connsiteY576" fmla="*/ 70834 h 139799"/>
                <a:gd name="connsiteX577" fmla="*/ 210456 w 371795"/>
                <a:gd name="connsiteY577" fmla="*/ 70142 h 139799"/>
                <a:gd name="connsiteX578" fmla="*/ 207826 w 371795"/>
                <a:gd name="connsiteY578" fmla="*/ 68828 h 139799"/>
                <a:gd name="connsiteX579" fmla="*/ 205473 w 371795"/>
                <a:gd name="connsiteY579" fmla="*/ 68274 h 139799"/>
                <a:gd name="connsiteX580" fmla="*/ 204712 w 371795"/>
                <a:gd name="connsiteY580" fmla="*/ 68274 h 139799"/>
                <a:gd name="connsiteX581" fmla="*/ 202359 w 371795"/>
                <a:gd name="connsiteY581" fmla="*/ 68620 h 139799"/>
                <a:gd name="connsiteX582" fmla="*/ 199383 w 371795"/>
                <a:gd name="connsiteY582" fmla="*/ 70211 h 139799"/>
                <a:gd name="connsiteX583" fmla="*/ 198067 w 371795"/>
                <a:gd name="connsiteY583" fmla="*/ 71594 h 139799"/>
                <a:gd name="connsiteX584" fmla="*/ 197098 w 371795"/>
                <a:gd name="connsiteY584" fmla="*/ 70972 h 139799"/>
                <a:gd name="connsiteX585" fmla="*/ 194399 w 371795"/>
                <a:gd name="connsiteY585" fmla="*/ 70211 h 139799"/>
                <a:gd name="connsiteX586" fmla="*/ 193430 w 371795"/>
                <a:gd name="connsiteY586" fmla="*/ 70280 h 139799"/>
                <a:gd name="connsiteX587" fmla="*/ 191285 w 371795"/>
                <a:gd name="connsiteY587" fmla="*/ 70695 h 139799"/>
                <a:gd name="connsiteX588" fmla="*/ 189554 w 371795"/>
                <a:gd name="connsiteY588" fmla="*/ 71318 h 139799"/>
                <a:gd name="connsiteX589" fmla="*/ 186232 w 371795"/>
                <a:gd name="connsiteY589" fmla="*/ 73324 h 139799"/>
                <a:gd name="connsiteX590" fmla="*/ 186232 w 371795"/>
                <a:gd name="connsiteY590" fmla="*/ 73324 h 139799"/>
                <a:gd name="connsiteX591" fmla="*/ 184018 w 371795"/>
                <a:gd name="connsiteY591" fmla="*/ 70280 h 139799"/>
                <a:gd name="connsiteX592" fmla="*/ 183464 w 371795"/>
                <a:gd name="connsiteY592" fmla="*/ 69658 h 139799"/>
                <a:gd name="connsiteX593" fmla="*/ 180488 w 371795"/>
                <a:gd name="connsiteY593" fmla="*/ 66752 h 139799"/>
                <a:gd name="connsiteX594" fmla="*/ 176820 w 371795"/>
                <a:gd name="connsiteY594" fmla="*/ 65231 h 139799"/>
                <a:gd name="connsiteX595" fmla="*/ 173151 w 371795"/>
                <a:gd name="connsiteY595" fmla="*/ 65231 h 139799"/>
                <a:gd name="connsiteX596" fmla="*/ 168653 w 371795"/>
                <a:gd name="connsiteY596" fmla="*/ 67859 h 139799"/>
                <a:gd name="connsiteX597" fmla="*/ 168653 w 371795"/>
                <a:gd name="connsiteY597" fmla="*/ 67859 h 139799"/>
                <a:gd name="connsiteX598" fmla="*/ 168653 w 371795"/>
                <a:gd name="connsiteY598" fmla="*/ 67375 h 139799"/>
                <a:gd name="connsiteX599" fmla="*/ 168860 w 371795"/>
                <a:gd name="connsiteY599" fmla="*/ 63501 h 139799"/>
                <a:gd name="connsiteX600" fmla="*/ 167891 w 371795"/>
                <a:gd name="connsiteY600" fmla="*/ 60181 h 139799"/>
                <a:gd name="connsiteX601" fmla="*/ 166507 w 371795"/>
                <a:gd name="connsiteY601" fmla="*/ 58313 h 139799"/>
                <a:gd name="connsiteX602" fmla="*/ 164846 w 371795"/>
                <a:gd name="connsiteY602" fmla="*/ 56861 h 139799"/>
                <a:gd name="connsiteX603" fmla="*/ 162770 w 371795"/>
                <a:gd name="connsiteY603" fmla="*/ 55685 h 139799"/>
                <a:gd name="connsiteX604" fmla="*/ 162008 w 371795"/>
                <a:gd name="connsiteY604" fmla="*/ 55339 h 139799"/>
                <a:gd name="connsiteX605" fmla="*/ 157994 w 371795"/>
                <a:gd name="connsiteY605" fmla="*/ 53955 h 139799"/>
                <a:gd name="connsiteX606" fmla="*/ 157510 w 371795"/>
                <a:gd name="connsiteY606" fmla="*/ 53817 h 139799"/>
                <a:gd name="connsiteX607" fmla="*/ 156956 w 371795"/>
                <a:gd name="connsiteY607" fmla="*/ 53679 h 139799"/>
                <a:gd name="connsiteX608" fmla="*/ 156956 w 371795"/>
                <a:gd name="connsiteY608" fmla="*/ 53679 h 139799"/>
                <a:gd name="connsiteX609" fmla="*/ 156679 w 371795"/>
                <a:gd name="connsiteY609" fmla="*/ 53056 h 139799"/>
                <a:gd name="connsiteX610" fmla="*/ 156126 w 371795"/>
                <a:gd name="connsiteY610" fmla="*/ 52157 h 139799"/>
                <a:gd name="connsiteX611" fmla="*/ 155433 w 371795"/>
                <a:gd name="connsiteY611" fmla="*/ 51188 h 139799"/>
                <a:gd name="connsiteX612" fmla="*/ 154257 w 371795"/>
                <a:gd name="connsiteY612" fmla="*/ 50012 h 139799"/>
                <a:gd name="connsiteX613" fmla="*/ 150658 w 371795"/>
                <a:gd name="connsiteY613" fmla="*/ 47453 h 139799"/>
                <a:gd name="connsiteX614" fmla="*/ 157094 w 371795"/>
                <a:gd name="connsiteY614" fmla="*/ 46830 h 139799"/>
                <a:gd name="connsiteX615" fmla="*/ 157648 w 371795"/>
                <a:gd name="connsiteY615" fmla="*/ 46761 h 139799"/>
                <a:gd name="connsiteX616" fmla="*/ 160486 w 371795"/>
                <a:gd name="connsiteY616" fmla="*/ 46208 h 139799"/>
                <a:gd name="connsiteX617" fmla="*/ 161316 w 371795"/>
                <a:gd name="connsiteY617" fmla="*/ 46000 h 139799"/>
                <a:gd name="connsiteX618" fmla="*/ 164085 w 371795"/>
                <a:gd name="connsiteY618" fmla="*/ 44963 h 139799"/>
                <a:gd name="connsiteX619" fmla="*/ 166369 w 371795"/>
                <a:gd name="connsiteY619" fmla="*/ 43233 h 139799"/>
                <a:gd name="connsiteX620" fmla="*/ 167614 w 371795"/>
                <a:gd name="connsiteY620" fmla="*/ 41573 h 139799"/>
                <a:gd name="connsiteX621" fmla="*/ 167822 w 371795"/>
                <a:gd name="connsiteY621" fmla="*/ 35693 h 139799"/>
                <a:gd name="connsiteX622" fmla="*/ 166300 w 371795"/>
                <a:gd name="connsiteY622" fmla="*/ 33272 h 139799"/>
                <a:gd name="connsiteX623" fmla="*/ 164016 w 371795"/>
                <a:gd name="connsiteY623" fmla="*/ 31336 h 139799"/>
                <a:gd name="connsiteX624" fmla="*/ 162147 w 371795"/>
                <a:gd name="connsiteY624" fmla="*/ 30505 h 139799"/>
                <a:gd name="connsiteX625" fmla="*/ 160901 w 371795"/>
                <a:gd name="connsiteY625" fmla="*/ 30160 h 139799"/>
                <a:gd name="connsiteX626" fmla="*/ 140899 w 371795"/>
                <a:gd name="connsiteY626" fmla="*/ 26770 h 139799"/>
                <a:gd name="connsiteX627" fmla="*/ 138961 w 371795"/>
                <a:gd name="connsiteY627" fmla="*/ 22412 h 139799"/>
                <a:gd name="connsiteX628" fmla="*/ 135570 w 371795"/>
                <a:gd name="connsiteY628" fmla="*/ 19645 h 139799"/>
                <a:gd name="connsiteX629" fmla="*/ 134601 w 371795"/>
                <a:gd name="connsiteY629" fmla="*/ 19023 h 139799"/>
                <a:gd name="connsiteX630" fmla="*/ 130448 w 371795"/>
                <a:gd name="connsiteY630" fmla="*/ 17017 h 139799"/>
                <a:gd name="connsiteX631" fmla="*/ 129825 w 371795"/>
                <a:gd name="connsiteY631" fmla="*/ 16740 h 139799"/>
                <a:gd name="connsiteX632" fmla="*/ 125465 w 371795"/>
                <a:gd name="connsiteY632" fmla="*/ 15357 h 139799"/>
                <a:gd name="connsiteX633" fmla="*/ 124704 w 371795"/>
                <a:gd name="connsiteY633" fmla="*/ 15149 h 139799"/>
                <a:gd name="connsiteX634" fmla="*/ 120205 w 371795"/>
                <a:gd name="connsiteY634" fmla="*/ 14457 h 139799"/>
                <a:gd name="connsiteX635" fmla="*/ 119513 w 371795"/>
                <a:gd name="connsiteY635" fmla="*/ 14457 h 139799"/>
                <a:gd name="connsiteX636" fmla="*/ 114876 w 371795"/>
                <a:gd name="connsiteY636" fmla="*/ 14319 h 139799"/>
                <a:gd name="connsiteX637" fmla="*/ 114737 w 371795"/>
                <a:gd name="connsiteY637" fmla="*/ 14319 h 139799"/>
                <a:gd name="connsiteX638" fmla="*/ 114184 w 371795"/>
                <a:gd name="connsiteY638" fmla="*/ 14319 h 139799"/>
                <a:gd name="connsiteX639" fmla="*/ 108716 w 371795"/>
                <a:gd name="connsiteY639" fmla="*/ 14941 h 139799"/>
                <a:gd name="connsiteX640" fmla="*/ 108301 w 371795"/>
                <a:gd name="connsiteY640" fmla="*/ 14941 h 139799"/>
                <a:gd name="connsiteX641" fmla="*/ 97850 w 371795"/>
                <a:gd name="connsiteY641" fmla="*/ 17017 h 139799"/>
                <a:gd name="connsiteX642" fmla="*/ 93005 w 371795"/>
                <a:gd name="connsiteY642" fmla="*/ 17432 h 139799"/>
                <a:gd name="connsiteX643" fmla="*/ 88922 w 371795"/>
                <a:gd name="connsiteY643" fmla="*/ 17155 h 139799"/>
                <a:gd name="connsiteX644" fmla="*/ 86430 w 371795"/>
                <a:gd name="connsiteY644" fmla="*/ 17155 h 139799"/>
                <a:gd name="connsiteX645" fmla="*/ 85599 w 371795"/>
                <a:gd name="connsiteY645" fmla="*/ 17155 h 139799"/>
                <a:gd name="connsiteX646" fmla="*/ 83454 w 371795"/>
                <a:gd name="connsiteY646" fmla="*/ 12797 h 139799"/>
                <a:gd name="connsiteX647" fmla="*/ 78471 w 371795"/>
                <a:gd name="connsiteY647" fmla="*/ 9131 h 139799"/>
                <a:gd name="connsiteX648" fmla="*/ 77156 w 371795"/>
                <a:gd name="connsiteY648" fmla="*/ 8439 h 139799"/>
                <a:gd name="connsiteX649" fmla="*/ 70511 w 371795"/>
                <a:gd name="connsiteY649" fmla="*/ 6156 h 139799"/>
                <a:gd name="connsiteX650" fmla="*/ 69612 w 371795"/>
                <a:gd name="connsiteY650" fmla="*/ 5949 h 139799"/>
                <a:gd name="connsiteX651" fmla="*/ 33899 w 371795"/>
                <a:gd name="connsiteY651" fmla="*/ 208 h 139799"/>
                <a:gd name="connsiteX652" fmla="*/ 33207 w 371795"/>
                <a:gd name="connsiteY652" fmla="*/ 208 h 139799"/>
                <a:gd name="connsiteX653" fmla="*/ 26009 w 371795"/>
                <a:gd name="connsiteY653" fmla="*/ 0 h 139799"/>
                <a:gd name="connsiteX654" fmla="*/ 25870 w 371795"/>
                <a:gd name="connsiteY654" fmla="*/ 0 h 139799"/>
                <a:gd name="connsiteX655" fmla="*/ 25870 w 371795"/>
                <a:gd name="connsiteY655" fmla="*/ 0 h 139799"/>
                <a:gd name="connsiteX656" fmla="*/ 166438 w 371795"/>
                <a:gd name="connsiteY656" fmla="*/ 72770 h 139799"/>
                <a:gd name="connsiteX657" fmla="*/ 167130 w 371795"/>
                <a:gd name="connsiteY657" fmla="*/ 71940 h 139799"/>
                <a:gd name="connsiteX658" fmla="*/ 166784 w 371795"/>
                <a:gd name="connsiteY658" fmla="*/ 73116 h 139799"/>
                <a:gd name="connsiteX659" fmla="*/ 166576 w 371795"/>
                <a:gd name="connsiteY659" fmla="*/ 72909 h 139799"/>
                <a:gd name="connsiteX660" fmla="*/ 166438 w 371795"/>
                <a:gd name="connsiteY660" fmla="*/ 72770 h 139799"/>
                <a:gd name="connsiteX661" fmla="*/ 166438 w 371795"/>
                <a:gd name="connsiteY661" fmla="*/ 72770 h 13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Lst>
              <a:rect l="l" t="t" r="r" b="b"/>
              <a:pathLst>
                <a:path w="371795" h="139799">
                  <a:moveTo>
                    <a:pt x="26562" y="5672"/>
                  </a:moveTo>
                  <a:lnTo>
                    <a:pt x="33760" y="5880"/>
                  </a:lnTo>
                  <a:lnTo>
                    <a:pt x="69473" y="11621"/>
                  </a:lnTo>
                  <a:lnTo>
                    <a:pt x="76118" y="13904"/>
                  </a:lnTo>
                  <a:lnTo>
                    <a:pt x="81101" y="17570"/>
                  </a:lnTo>
                  <a:lnTo>
                    <a:pt x="80962" y="20890"/>
                  </a:lnTo>
                  <a:lnTo>
                    <a:pt x="78125" y="24833"/>
                  </a:lnTo>
                  <a:lnTo>
                    <a:pt x="74941" y="29883"/>
                  </a:lnTo>
                  <a:lnTo>
                    <a:pt x="77502" y="28361"/>
                  </a:lnTo>
                  <a:lnTo>
                    <a:pt x="82416" y="24626"/>
                  </a:lnTo>
                  <a:lnTo>
                    <a:pt x="84977" y="23242"/>
                  </a:lnTo>
                  <a:lnTo>
                    <a:pt x="87053" y="22758"/>
                  </a:lnTo>
                  <a:lnTo>
                    <a:pt x="89198" y="22758"/>
                  </a:lnTo>
                  <a:lnTo>
                    <a:pt x="93697" y="23035"/>
                  </a:lnTo>
                  <a:lnTo>
                    <a:pt x="99234" y="22551"/>
                  </a:lnTo>
                  <a:lnTo>
                    <a:pt x="110031" y="20406"/>
                  </a:lnTo>
                  <a:lnTo>
                    <a:pt x="115499" y="19784"/>
                  </a:lnTo>
                  <a:lnTo>
                    <a:pt x="120136" y="19922"/>
                  </a:lnTo>
                  <a:lnTo>
                    <a:pt x="124634" y="20614"/>
                  </a:lnTo>
                  <a:lnTo>
                    <a:pt x="128995" y="21997"/>
                  </a:lnTo>
                  <a:lnTo>
                    <a:pt x="133148" y="24003"/>
                  </a:lnTo>
                  <a:lnTo>
                    <a:pt x="136539" y="26770"/>
                  </a:lnTo>
                  <a:lnTo>
                    <a:pt x="135570" y="28084"/>
                  </a:lnTo>
                  <a:lnTo>
                    <a:pt x="132109" y="28361"/>
                  </a:lnTo>
                  <a:lnTo>
                    <a:pt x="120897" y="27600"/>
                  </a:lnTo>
                  <a:lnTo>
                    <a:pt x="118821" y="28154"/>
                  </a:lnTo>
                  <a:lnTo>
                    <a:pt x="121174" y="30021"/>
                  </a:lnTo>
                  <a:lnTo>
                    <a:pt x="124704" y="30990"/>
                  </a:lnTo>
                  <a:lnTo>
                    <a:pt x="138823" y="32027"/>
                  </a:lnTo>
                  <a:lnTo>
                    <a:pt x="160832" y="35763"/>
                  </a:lnTo>
                  <a:lnTo>
                    <a:pt x="162701" y="36593"/>
                  </a:lnTo>
                  <a:lnTo>
                    <a:pt x="164223" y="39014"/>
                  </a:lnTo>
                  <a:lnTo>
                    <a:pt x="162977" y="40674"/>
                  </a:lnTo>
                  <a:lnTo>
                    <a:pt x="160209" y="41712"/>
                  </a:lnTo>
                  <a:lnTo>
                    <a:pt x="157371" y="42265"/>
                  </a:lnTo>
                  <a:lnTo>
                    <a:pt x="146990" y="43303"/>
                  </a:lnTo>
                  <a:lnTo>
                    <a:pt x="141799" y="43303"/>
                  </a:lnTo>
                  <a:lnTo>
                    <a:pt x="136608" y="42888"/>
                  </a:lnTo>
                  <a:lnTo>
                    <a:pt x="123389" y="40121"/>
                  </a:lnTo>
                  <a:lnTo>
                    <a:pt x="119236" y="40536"/>
                  </a:lnTo>
                  <a:lnTo>
                    <a:pt x="122074" y="43095"/>
                  </a:lnTo>
                  <a:lnTo>
                    <a:pt x="126572" y="45170"/>
                  </a:lnTo>
                  <a:lnTo>
                    <a:pt x="144221" y="50220"/>
                  </a:lnTo>
                  <a:lnTo>
                    <a:pt x="148166" y="52088"/>
                  </a:lnTo>
                  <a:lnTo>
                    <a:pt x="152111" y="54855"/>
                  </a:lnTo>
                  <a:lnTo>
                    <a:pt x="152803" y="55823"/>
                  </a:lnTo>
                  <a:lnTo>
                    <a:pt x="153911" y="58175"/>
                  </a:lnTo>
                  <a:lnTo>
                    <a:pt x="154603" y="59005"/>
                  </a:lnTo>
                  <a:lnTo>
                    <a:pt x="155295" y="59282"/>
                  </a:lnTo>
                  <a:lnTo>
                    <a:pt x="156541" y="59282"/>
                  </a:lnTo>
                  <a:lnTo>
                    <a:pt x="157094" y="59420"/>
                  </a:lnTo>
                  <a:lnTo>
                    <a:pt x="161109" y="60803"/>
                  </a:lnTo>
                  <a:lnTo>
                    <a:pt x="163185" y="61979"/>
                  </a:lnTo>
                  <a:lnTo>
                    <a:pt x="164569" y="63847"/>
                  </a:lnTo>
                  <a:lnTo>
                    <a:pt x="164362" y="67721"/>
                  </a:lnTo>
                  <a:lnTo>
                    <a:pt x="161732" y="70903"/>
                  </a:lnTo>
                  <a:lnTo>
                    <a:pt x="158271" y="73670"/>
                  </a:lnTo>
                  <a:lnTo>
                    <a:pt x="155849" y="76575"/>
                  </a:lnTo>
                  <a:lnTo>
                    <a:pt x="159932" y="76229"/>
                  </a:lnTo>
                  <a:lnTo>
                    <a:pt x="161870" y="76367"/>
                  </a:lnTo>
                  <a:lnTo>
                    <a:pt x="163808" y="76921"/>
                  </a:lnTo>
                  <a:lnTo>
                    <a:pt x="165538" y="78374"/>
                  </a:lnTo>
                  <a:lnTo>
                    <a:pt x="169483" y="82731"/>
                  </a:lnTo>
                  <a:lnTo>
                    <a:pt x="171214" y="83492"/>
                  </a:lnTo>
                  <a:lnTo>
                    <a:pt x="173151" y="81625"/>
                  </a:lnTo>
                  <a:lnTo>
                    <a:pt x="172459" y="73946"/>
                  </a:lnTo>
                  <a:lnTo>
                    <a:pt x="174120" y="71041"/>
                  </a:lnTo>
                  <a:lnTo>
                    <a:pt x="177788" y="71041"/>
                  </a:lnTo>
                  <a:lnTo>
                    <a:pt x="180765" y="73946"/>
                  </a:lnTo>
                  <a:lnTo>
                    <a:pt x="183395" y="77613"/>
                  </a:lnTo>
                  <a:lnTo>
                    <a:pt x="186232" y="79757"/>
                  </a:lnTo>
                  <a:lnTo>
                    <a:pt x="188447" y="79273"/>
                  </a:lnTo>
                  <a:lnTo>
                    <a:pt x="193223" y="76367"/>
                  </a:lnTo>
                  <a:lnTo>
                    <a:pt x="195368" y="75952"/>
                  </a:lnTo>
                  <a:lnTo>
                    <a:pt x="196752" y="76782"/>
                  </a:lnTo>
                  <a:lnTo>
                    <a:pt x="197860" y="78235"/>
                  </a:lnTo>
                  <a:lnTo>
                    <a:pt x="199659" y="81486"/>
                  </a:lnTo>
                  <a:lnTo>
                    <a:pt x="202359" y="76160"/>
                  </a:lnTo>
                  <a:lnTo>
                    <a:pt x="204089" y="74292"/>
                  </a:lnTo>
                  <a:lnTo>
                    <a:pt x="206442" y="73946"/>
                  </a:lnTo>
                  <a:lnTo>
                    <a:pt x="209072" y="75261"/>
                  </a:lnTo>
                  <a:lnTo>
                    <a:pt x="214747" y="80103"/>
                  </a:lnTo>
                  <a:lnTo>
                    <a:pt x="217516" y="81970"/>
                  </a:lnTo>
                  <a:lnTo>
                    <a:pt x="222914" y="84253"/>
                  </a:lnTo>
                  <a:lnTo>
                    <a:pt x="229351" y="86121"/>
                  </a:lnTo>
                  <a:lnTo>
                    <a:pt x="233019" y="85498"/>
                  </a:lnTo>
                  <a:lnTo>
                    <a:pt x="230181" y="80449"/>
                  </a:lnTo>
                  <a:lnTo>
                    <a:pt x="234126" y="77889"/>
                  </a:lnTo>
                  <a:lnTo>
                    <a:pt x="238417" y="76575"/>
                  </a:lnTo>
                  <a:lnTo>
                    <a:pt x="242847" y="75814"/>
                  </a:lnTo>
                  <a:lnTo>
                    <a:pt x="247069" y="74569"/>
                  </a:lnTo>
                  <a:lnTo>
                    <a:pt x="253990" y="71525"/>
                  </a:lnTo>
                  <a:lnTo>
                    <a:pt x="260426" y="70142"/>
                  </a:lnTo>
                  <a:lnTo>
                    <a:pt x="261949" y="69588"/>
                  </a:lnTo>
                  <a:lnTo>
                    <a:pt x="263956" y="68482"/>
                  </a:lnTo>
                  <a:lnTo>
                    <a:pt x="271500" y="63363"/>
                  </a:lnTo>
                  <a:lnTo>
                    <a:pt x="275307" y="61841"/>
                  </a:lnTo>
                  <a:lnTo>
                    <a:pt x="279598" y="61841"/>
                  </a:lnTo>
                  <a:cubicBezTo>
                    <a:pt x="279598" y="61841"/>
                    <a:pt x="287073" y="64470"/>
                    <a:pt x="287073" y="64470"/>
                  </a:cubicBezTo>
                  <a:lnTo>
                    <a:pt x="289565" y="64816"/>
                  </a:lnTo>
                  <a:lnTo>
                    <a:pt x="292194" y="64539"/>
                  </a:lnTo>
                  <a:lnTo>
                    <a:pt x="300015" y="62049"/>
                  </a:lnTo>
                  <a:lnTo>
                    <a:pt x="304514" y="61080"/>
                  </a:lnTo>
                  <a:lnTo>
                    <a:pt x="308667" y="60665"/>
                  </a:lnTo>
                  <a:lnTo>
                    <a:pt x="312819" y="60942"/>
                  </a:lnTo>
                  <a:lnTo>
                    <a:pt x="329430" y="64470"/>
                  </a:lnTo>
                  <a:lnTo>
                    <a:pt x="330191" y="64954"/>
                  </a:lnTo>
                  <a:lnTo>
                    <a:pt x="331091" y="66061"/>
                  </a:lnTo>
                  <a:lnTo>
                    <a:pt x="331091" y="66614"/>
                  </a:lnTo>
                  <a:lnTo>
                    <a:pt x="330884" y="67098"/>
                  </a:lnTo>
                  <a:lnTo>
                    <a:pt x="331299" y="68067"/>
                  </a:lnTo>
                  <a:lnTo>
                    <a:pt x="333998" y="70488"/>
                  </a:lnTo>
                  <a:lnTo>
                    <a:pt x="336974" y="71249"/>
                  </a:lnTo>
                  <a:lnTo>
                    <a:pt x="344864" y="71594"/>
                  </a:lnTo>
                  <a:lnTo>
                    <a:pt x="349086" y="72770"/>
                  </a:lnTo>
                  <a:lnTo>
                    <a:pt x="352062" y="74915"/>
                  </a:lnTo>
                  <a:lnTo>
                    <a:pt x="352685" y="77820"/>
                  </a:lnTo>
                  <a:lnTo>
                    <a:pt x="349917" y="81210"/>
                  </a:lnTo>
                  <a:lnTo>
                    <a:pt x="352339" y="82455"/>
                  </a:lnTo>
                  <a:lnTo>
                    <a:pt x="355384" y="82939"/>
                  </a:lnTo>
                  <a:lnTo>
                    <a:pt x="361336" y="82939"/>
                  </a:lnTo>
                  <a:cubicBezTo>
                    <a:pt x="361336" y="82939"/>
                    <a:pt x="364728" y="86190"/>
                    <a:pt x="364728" y="86190"/>
                  </a:cubicBezTo>
                  <a:lnTo>
                    <a:pt x="365697" y="90825"/>
                  </a:lnTo>
                  <a:lnTo>
                    <a:pt x="364658" y="95667"/>
                  </a:lnTo>
                  <a:lnTo>
                    <a:pt x="362028" y="99333"/>
                  </a:lnTo>
                  <a:lnTo>
                    <a:pt x="352131" y="104452"/>
                  </a:lnTo>
                  <a:lnTo>
                    <a:pt x="348878" y="107219"/>
                  </a:lnTo>
                  <a:lnTo>
                    <a:pt x="351716" y="109571"/>
                  </a:lnTo>
                  <a:lnTo>
                    <a:pt x="362236" y="109156"/>
                  </a:lnTo>
                  <a:lnTo>
                    <a:pt x="367219" y="110332"/>
                  </a:lnTo>
                  <a:lnTo>
                    <a:pt x="367219" y="114551"/>
                  </a:lnTo>
                  <a:cubicBezTo>
                    <a:pt x="367219" y="114551"/>
                    <a:pt x="365350" y="115796"/>
                    <a:pt x="365350" y="115796"/>
                  </a:cubicBezTo>
                  <a:lnTo>
                    <a:pt x="362374" y="116903"/>
                  </a:lnTo>
                  <a:lnTo>
                    <a:pt x="359260" y="117595"/>
                  </a:lnTo>
                  <a:lnTo>
                    <a:pt x="357114" y="117802"/>
                  </a:lnTo>
                  <a:lnTo>
                    <a:pt x="354900" y="117041"/>
                  </a:lnTo>
                  <a:lnTo>
                    <a:pt x="352893" y="115727"/>
                  </a:lnTo>
                  <a:lnTo>
                    <a:pt x="350816" y="114620"/>
                  </a:lnTo>
                  <a:lnTo>
                    <a:pt x="348463" y="114344"/>
                  </a:lnTo>
                  <a:lnTo>
                    <a:pt x="349501" y="115935"/>
                  </a:lnTo>
                  <a:lnTo>
                    <a:pt x="351578" y="118702"/>
                  </a:lnTo>
                  <a:lnTo>
                    <a:pt x="352131" y="120154"/>
                  </a:lnTo>
                  <a:lnTo>
                    <a:pt x="352131" y="121469"/>
                  </a:lnTo>
                  <a:cubicBezTo>
                    <a:pt x="352131" y="121469"/>
                    <a:pt x="351301" y="125965"/>
                    <a:pt x="351301" y="125965"/>
                  </a:cubicBezTo>
                  <a:lnTo>
                    <a:pt x="350885" y="127418"/>
                  </a:lnTo>
                  <a:lnTo>
                    <a:pt x="347840" y="130115"/>
                  </a:lnTo>
                  <a:lnTo>
                    <a:pt x="342995" y="130807"/>
                  </a:lnTo>
                  <a:lnTo>
                    <a:pt x="332614" y="130599"/>
                  </a:lnTo>
                  <a:lnTo>
                    <a:pt x="329015" y="131291"/>
                  </a:lnTo>
                  <a:lnTo>
                    <a:pt x="322232" y="133712"/>
                  </a:lnTo>
                  <a:lnTo>
                    <a:pt x="318702" y="134612"/>
                  </a:lnTo>
                  <a:lnTo>
                    <a:pt x="314965" y="134612"/>
                  </a:lnTo>
                  <a:cubicBezTo>
                    <a:pt x="314965" y="134612"/>
                    <a:pt x="311574" y="133920"/>
                    <a:pt x="311574" y="133920"/>
                  </a:cubicBezTo>
                  <a:lnTo>
                    <a:pt x="308251" y="132951"/>
                  </a:lnTo>
                  <a:lnTo>
                    <a:pt x="304722" y="132260"/>
                  </a:lnTo>
                  <a:lnTo>
                    <a:pt x="297731" y="131775"/>
                  </a:lnTo>
                  <a:lnTo>
                    <a:pt x="294686" y="130599"/>
                  </a:lnTo>
                  <a:lnTo>
                    <a:pt x="292194" y="127763"/>
                  </a:lnTo>
                  <a:lnTo>
                    <a:pt x="291571" y="125896"/>
                  </a:lnTo>
                  <a:lnTo>
                    <a:pt x="291571" y="124166"/>
                  </a:lnTo>
                  <a:cubicBezTo>
                    <a:pt x="291571" y="124166"/>
                    <a:pt x="291710" y="122506"/>
                    <a:pt x="291710" y="122506"/>
                  </a:cubicBezTo>
                  <a:lnTo>
                    <a:pt x="291502" y="120846"/>
                  </a:lnTo>
                  <a:lnTo>
                    <a:pt x="291018" y="119601"/>
                  </a:lnTo>
                  <a:lnTo>
                    <a:pt x="290672" y="119186"/>
                  </a:lnTo>
                  <a:lnTo>
                    <a:pt x="290187" y="118978"/>
                  </a:lnTo>
                  <a:lnTo>
                    <a:pt x="287903" y="117111"/>
                  </a:lnTo>
                  <a:lnTo>
                    <a:pt x="285758" y="115658"/>
                  </a:lnTo>
                  <a:lnTo>
                    <a:pt x="283612" y="114620"/>
                  </a:lnTo>
                  <a:lnTo>
                    <a:pt x="282159" y="114828"/>
                  </a:lnTo>
                  <a:lnTo>
                    <a:pt x="282159" y="116142"/>
                  </a:lnTo>
                  <a:cubicBezTo>
                    <a:pt x="282159" y="116142"/>
                    <a:pt x="283266" y="117387"/>
                    <a:pt x="283266" y="117387"/>
                  </a:cubicBezTo>
                  <a:lnTo>
                    <a:pt x="284720" y="118494"/>
                  </a:lnTo>
                  <a:lnTo>
                    <a:pt x="285550" y="119186"/>
                  </a:lnTo>
                  <a:lnTo>
                    <a:pt x="285965" y="122299"/>
                  </a:lnTo>
                  <a:lnTo>
                    <a:pt x="285273" y="125550"/>
                  </a:lnTo>
                  <a:lnTo>
                    <a:pt x="283612" y="128455"/>
                  </a:lnTo>
                  <a:lnTo>
                    <a:pt x="280982" y="130461"/>
                  </a:lnTo>
                  <a:lnTo>
                    <a:pt x="279183" y="130945"/>
                  </a:lnTo>
                  <a:lnTo>
                    <a:pt x="273092" y="131430"/>
                  </a:lnTo>
                  <a:lnTo>
                    <a:pt x="266932" y="132951"/>
                  </a:lnTo>
                  <a:lnTo>
                    <a:pt x="264787" y="133228"/>
                  </a:lnTo>
                  <a:lnTo>
                    <a:pt x="260703" y="132882"/>
                  </a:lnTo>
                  <a:lnTo>
                    <a:pt x="257312" y="131775"/>
                  </a:lnTo>
                  <a:lnTo>
                    <a:pt x="250599" y="128732"/>
                  </a:lnTo>
                  <a:lnTo>
                    <a:pt x="250322" y="132329"/>
                  </a:lnTo>
                  <a:lnTo>
                    <a:pt x="248453" y="132606"/>
                  </a:lnTo>
                  <a:lnTo>
                    <a:pt x="243747" y="130392"/>
                  </a:lnTo>
                  <a:lnTo>
                    <a:pt x="242501" y="130115"/>
                  </a:lnTo>
                  <a:lnTo>
                    <a:pt x="242639" y="130254"/>
                  </a:lnTo>
                  <a:lnTo>
                    <a:pt x="241670" y="130669"/>
                  </a:lnTo>
                  <a:lnTo>
                    <a:pt x="241393" y="130945"/>
                  </a:lnTo>
                  <a:lnTo>
                    <a:pt x="239248" y="132536"/>
                  </a:lnTo>
                  <a:lnTo>
                    <a:pt x="235995" y="133712"/>
                  </a:lnTo>
                  <a:lnTo>
                    <a:pt x="232811" y="133574"/>
                  </a:lnTo>
                  <a:lnTo>
                    <a:pt x="226582" y="132121"/>
                  </a:lnTo>
                  <a:lnTo>
                    <a:pt x="225544" y="132121"/>
                  </a:lnTo>
                  <a:cubicBezTo>
                    <a:pt x="225544" y="132121"/>
                    <a:pt x="223329" y="132606"/>
                    <a:pt x="223329" y="132606"/>
                  </a:cubicBezTo>
                  <a:lnTo>
                    <a:pt x="222153" y="132606"/>
                  </a:lnTo>
                  <a:cubicBezTo>
                    <a:pt x="222153" y="132606"/>
                    <a:pt x="220561" y="132329"/>
                    <a:pt x="220561" y="132329"/>
                  </a:cubicBezTo>
                  <a:lnTo>
                    <a:pt x="217447" y="131360"/>
                  </a:lnTo>
                  <a:lnTo>
                    <a:pt x="215786" y="131084"/>
                  </a:lnTo>
                  <a:lnTo>
                    <a:pt x="216201" y="131845"/>
                  </a:lnTo>
                  <a:lnTo>
                    <a:pt x="216754" y="133436"/>
                  </a:lnTo>
                  <a:lnTo>
                    <a:pt x="217170" y="134127"/>
                  </a:lnTo>
                  <a:lnTo>
                    <a:pt x="214955" y="134542"/>
                  </a:lnTo>
                  <a:lnTo>
                    <a:pt x="212740" y="134542"/>
                  </a:lnTo>
                  <a:cubicBezTo>
                    <a:pt x="212740" y="134542"/>
                    <a:pt x="205404" y="134196"/>
                    <a:pt x="205404" y="134196"/>
                  </a:cubicBezTo>
                  <a:lnTo>
                    <a:pt x="197860" y="135027"/>
                  </a:lnTo>
                  <a:lnTo>
                    <a:pt x="194192" y="135027"/>
                  </a:lnTo>
                  <a:cubicBezTo>
                    <a:pt x="194192" y="135027"/>
                    <a:pt x="183049" y="134473"/>
                    <a:pt x="183049" y="134473"/>
                  </a:cubicBezTo>
                  <a:lnTo>
                    <a:pt x="179865" y="133643"/>
                  </a:lnTo>
                  <a:lnTo>
                    <a:pt x="177858" y="130599"/>
                  </a:lnTo>
                  <a:lnTo>
                    <a:pt x="178965" y="127625"/>
                  </a:lnTo>
                  <a:lnTo>
                    <a:pt x="181041" y="124581"/>
                  </a:lnTo>
                  <a:lnTo>
                    <a:pt x="182080" y="121330"/>
                  </a:lnTo>
                  <a:lnTo>
                    <a:pt x="181595" y="120085"/>
                  </a:lnTo>
                  <a:lnTo>
                    <a:pt x="180557" y="119047"/>
                  </a:lnTo>
                  <a:lnTo>
                    <a:pt x="179173" y="118356"/>
                  </a:lnTo>
                  <a:lnTo>
                    <a:pt x="177581" y="118356"/>
                  </a:lnTo>
                  <a:lnTo>
                    <a:pt x="175643" y="119532"/>
                  </a:lnTo>
                  <a:lnTo>
                    <a:pt x="174397" y="121261"/>
                  </a:lnTo>
                  <a:lnTo>
                    <a:pt x="173290" y="123198"/>
                  </a:lnTo>
                  <a:lnTo>
                    <a:pt x="171767" y="124927"/>
                  </a:lnTo>
                  <a:lnTo>
                    <a:pt x="170729" y="121953"/>
                  </a:lnTo>
                  <a:lnTo>
                    <a:pt x="170106" y="120915"/>
                  </a:lnTo>
                  <a:lnTo>
                    <a:pt x="168929" y="120362"/>
                  </a:lnTo>
                  <a:lnTo>
                    <a:pt x="168584" y="120915"/>
                  </a:lnTo>
                  <a:lnTo>
                    <a:pt x="166923" y="121884"/>
                  </a:lnTo>
                  <a:lnTo>
                    <a:pt x="165192" y="122645"/>
                  </a:lnTo>
                  <a:lnTo>
                    <a:pt x="164638" y="122437"/>
                  </a:lnTo>
                  <a:lnTo>
                    <a:pt x="164362" y="123613"/>
                  </a:lnTo>
                  <a:lnTo>
                    <a:pt x="164638" y="126380"/>
                  </a:lnTo>
                  <a:lnTo>
                    <a:pt x="164292" y="127763"/>
                  </a:lnTo>
                  <a:lnTo>
                    <a:pt x="162908" y="129147"/>
                  </a:lnTo>
                  <a:lnTo>
                    <a:pt x="160901" y="130184"/>
                  </a:lnTo>
                  <a:lnTo>
                    <a:pt x="158686" y="130876"/>
                  </a:lnTo>
                  <a:lnTo>
                    <a:pt x="156748" y="131291"/>
                  </a:lnTo>
                  <a:lnTo>
                    <a:pt x="152042" y="131637"/>
                  </a:lnTo>
                  <a:lnTo>
                    <a:pt x="146713" y="131153"/>
                  </a:lnTo>
                  <a:lnTo>
                    <a:pt x="141522" y="130046"/>
                  </a:lnTo>
                  <a:lnTo>
                    <a:pt x="137023" y="128663"/>
                  </a:lnTo>
                  <a:lnTo>
                    <a:pt x="130171" y="124996"/>
                  </a:lnTo>
                  <a:lnTo>
                    <a:pt x="128856" y="124028"/>
                  </a:lnTo>
                  <a:lnTo>
                    <a:pt x="128372" y="122783"/>
                  </a:lnTo>
                  <a:lnTo>
                    <a:pt x="128580" y="121676"/>
                  </a:lnTo>
                  <a:lnTo>
                    <a:pt x="129687" y="118702"/>
                  </a:lnTo>
                  <a:lnTo>
                    <a:pt x="125257" y="122022"/>
                  </a:lnTo>
                  <a:lnTo>
                    <a:pt x="124012" y="124097"/>
                  </a:lnTo>
                  <a:lnTo>
                    <a:pt x="124427" y="126864"/>
                  </a:lnTo>
                  <a:lnTo>
                    <a:pt x="119651" y="126587"/>
                  </a:lnTo>
                  <a:lnTo>
                    <a:pt x="115014" y="125619"/>
                  </a:lnTo>
                  <a:lnTo>
                    <a:pt x="110792" y="123475"/>
                  </a:lnTo>
                  <a:lnTo>
                    <a:pt x="107332" y="119878"/>
                  </a:lnTo>
                  <a:lnTo>
                    <a:pt x="106086" y="117595"/>
                  </a:lnTo>
                  <a:lnTo>
                    <a:pt x="104840" y="114482"/>
                  </a:lnTo>
                  <a:lnTo>
                    <a:pt x="103871" y="111231"/>
                  </a:lnTo>
                  <a:lnTo>
                    <a:pt x="103456" y="108533"/>
                  </a:lnTo>
                  <a:lnTo>
                    <a:pt x="103664" y="106527"/>
                  </a:lnTo>
                  <a:lnTo>
                    <a:pt x="104563" y="103760"/>
                  </a:lnTo>
                  <a:lnTo>
                    <a:pt x="104563" y="102169"/>
                  </a:lnTo>
                  <a:cubicBezTo>
                    <a:pt x="104563" y="102169"/>
                    <a:pt x="103456" y="100232"/>
                    <a:pt x="103456" y="100232"/>
                  </a:cubicBezTo>
                  <a:lnTo>
                    <a:pt x="99788" y="96704"/>
                  </a:lnTo>
                  <a:lnTo>
                    <a:pt x="98404" y="94768"/>
                  </a:lnTo>
                  <a:lnTo>
                    <a:pt x="97850" y="92831"/>
                  </a:lnTo>
                  <a:lnTo>
                    <a:pt x="97573" y="90756"/>
                  </a:lnTo>
                  <a:lnTo>
                    <a:pt x="97573" y="88611"/>
                  </a:lnTo>
                  <a:cubicBezTo>
                    <a:pt x="97573" y="88611"/>
                    <a:pt x="97850" y="86674"/>
                    <a:pt x="97850" y="86674"/>
                  </a:cubicBezTo>
                  <a:lnTo>
                    <a:pt x="99372" y="82386"/>
                  </a:lnTo>
                  <a:lnTo>
                    <a:pt x="103871" y="74292"/>
                  </a:lnTo>
                  <a:lnTo>
                    <a:pt x="104979" y="69934"/>
                  </a:lnTo>
                  <a:lnTo>
                    <a:pt x="104425" y="64816"/>
                  </a:lnTo>
                  <a:lnTo>
                    <a:pt x="102556" y="60319"/>
                  </a:lnTo>
                  <a:lnTo>
                    <a:pt x="99788" y="56169"/>
                  </a:lnTo>
                  <a:lnTo>
                    <a:pt x="96604" y="52226"/>
                  </a:lnTo>
                  <a:lnTo>
                    <a:pt x="87745" y="38599"/>
                  </a:lnTo>
                  <a:lnTo>
                    <a:pt x="84354" y="35140"/>
                  </a:lnTo>
                  <a:lnTo>
                    <a:pt x="80478" y="34033"/>
                  </a:lnTo>
                  <a:lnTo>
                    <a:pt x="76325" y="35140"/>
                  </a:lnTo>
                  <a:lnTo>
                    <a:pt x="72103" y="37077"/>
                  </a:lnTo>
                  <a:lnTo>
                    <a:pt x="68020" y="38253"/>
                  </a:lnTo>
                  <a:lnTo>
                    <a:pt x="63106" y="38253"/>
                  </a:lnTo>
                  <a:lnTo>
                    <a:pt x="53347" y="37215"/>
                  </a:lnTo>
                  <a:lnTo>
                    <a:pt x="48502" y="37492"/>
                  </a:lnTo>
                  <a:lnTo>
                    <a:pt x="43311" y="38668"/>
                  </a:lnTo>
                  <a:lnTo>
                    <a:pt x="40751" y="38806"/>
                  </a:lnTo>
                  <a:lnTo>
                    <a:pt x="38259" y="37976"/>
                  </a:lnTo>
                  <a:lnTo>
                    <a:pt x="37290" y="37146"/>
                  </a:lnTo>
                  <a:lnTo>
                    <a:pt x="35837" y="34794"/>
                  </a:lnTo>
                  <a:lnTo>
                    <a:pt x="35006" y="33826"/>
                  </a:lnTo>
                  <a:lnTo>
                    <a:pt x="33899" y="33342"/>
                  </a:lnTo>
                  <a:lnTo>
                    <a:pt x="30023" y="32373"/>
                  </a:lnTo>
                  <a:lnTo>
                    <a:pt x="25524" y="30851"/>
                  </a:lnTo>
                  <a:lnTo>
                    <a:pt x="23448" y="29468"/>
                  </a:lnTo>
                  <a:lnTo>
                    <a:pt x="22963" y="27739"/>
                  </a:lnTo>
                  <a:lnTo>
                    <a:pt x="24140" y="26770"/>
                  </a:lnTo>
                  <a:lnTo>
                    <a:pt x="28916" y="25110"/>
                  </a:lnTo>
                  <a:lnTo>
                    <a:pt x="30784" y="24072"/>
                  </a:lnTo>
                  <a:lnTo>
                    <a:pt x="24486" y="23796"/>
                  </a:lnTo>
                  <a:lnTo>
                    <a:pt x="15489" y="21859"/>
                  </a:lnTo>
                  <a:lnTo>
                    <a:pt x="7737" y="18746"/>
                  </a:lnTo>
                  <a:lnTo>
                    <a:pt x="5315" y="15149"/>
                  </a:lnTo>
                  <a:lnTo>
                    <a:pt x="7737" y="16048"/>
                  </a:lnTo>
                  <a:lnTo>
                    <a:pt x="10298" y="16602"/>
                  </a:lnTo>
                  <a:lnTo>
                    <a:pt x="12859" y="16463"/>
                  </a:lnTo>
                  <a:lnTo>
                    <a:pt x="15143" y="15287"/>
                  </a:lnTo>
                  <a:lnTo>
                    <a:pt x="9675" y="13143"/>
                  </a:lnTo>
                  <a:lnTo>
                    <a:pt x="7529" y="11690"/>
                  </a:lnTo>
                  <a:lnTo>
                    <a:pt x="7391" y="9546"/>
                  </a:lnTo>
                  <a:lnTo>
                    <a:pt x="9329" y="8232"/>
                  </a:lnTo>
                  <a:lnTo>
                    <a:pt x="12582" y="7540"/>
                  </a:lnTo>
                  <a:lnTo>
                    <a:pt x="26216" y="5741"/>
                  </a:lnTo>
                  <a:moveTo>
                    <a:pt x="26216" y="553"/>
                  </a:moveTo>
                  <a:cubicBezTo>
                    <a:pt x="26216" y="553"/>
                    <a:pt x="25732" y="553"/>
                    <a:pt x="25524" y="553"/>
                  </a:cubicBezTo>
                  <a:lnTo>
                    <a:pt x="11890" y="2352"/>
                  </a:lnTo>
                  <a:cubicBezTo>
                    <a:pt x="11890" y="2352"/>
                    <a:pt x="11613" y="2352"/>
                    <a:pt x="11474" y="2421"/>
                  </a:cubicBezTo>
                  <a:lnTo>
                    <a:pt x="8222" y="3113"/>
                  </a:lnTo>
                  <a:cubicBezTo>
                    <a:pt x="7529" y="3251"/>
                    <a:pt x="6907" y="3528"/>
                    <a:pt x="6353" y="3943"/>
                  </a:cubicBezTo>
                  <a:lnTo>
                    <a:pt x="4415" y="5257"/>
                  </a:lnTo>
                  <a:cubicBezTo>
                    <a:pt x="2961" y="6295"/>
                    <a:pt x="2131" y="7955"/>
                    <a:pt x="2200" y="9753"/>
                  </a:cubicBezTo>
                  <a:lnTo>
                    <a:pt x="2200" y="10791"/>
                  </a:lnTo>
                  <a:cubicBezTo>
                    <a:pt x="1785" y="11068"/>
                    <a:pt x="1370" y="11483"/>
                    <a:pt x="1093" y="11898"/>
                  </a:cubicBezTo>
                  <a:cubicBezTo>
                    <a:pt x="-291" y="13696"/>
                    <a:pt x="-361" y="16117"/>
                    <a:pt x="885" y="17985"/>
                  </a:cubicBezTo>
                  <a:lnTo>
                    <a:pt x="3308" y="21582"/>
                  </a:lnTo>
                  <a:cubicBezTo>
                    <a:pt x="3861" y="22412"/>
                    <a:pt x="4692" y="23104"/>
                    <a:pt x="5661" y="23519"/>
                  </a:cubicBezTo>
                  <a:lnTo>
                    <a:pt x="13412" y="26632"/>
                  </a:lnTo>
                  <a:cubicBezTo>
                    <a:pt x="13412" y="26632"/>
                    <a:pt x="13966" y="26839"/>
                    <a:pt x="14243" y="26908"/>
                  </a:cubicBezTo>
                  <a:lnTo>
                    <a:pt x="17634" y="27600"/>
                  </a:lnTo>
                  <a:cubicBezTo>
                    <a:pt x="17634" y="28084"/>
                    <a:pt x="17634" y="28569"/>
                    <a:pt x="17842" y="29053"/>
                  </a:cubicBezTo>
                  <a:lnTo>
                    <a:pt x="18326" y="30782"/>
                  </a:lnTo>
                  <a:cubicBezTo>
                    <a:pt x="18672" y="31958"/>
                    <a:pt x="19434" y="32996"/>
                    <a:pt x="20403" y="33618"/>
                  </a:cubicBezTo>
                  <a:lnTo>
                    <a:pt x="22479" y="35002"/>
                  </a:lnTo>
                  <a:cubicBezTo>
                    <a:pt x="22825" y="35278"/>
                    <a:pt x="23240" y="35417"/>
                    <a:pt x="23656" y="35624"/>
                  </a:cubicBezTo>
                  <a:lnTo>
                    <a:pt x="28154" y="37146"/>
                  </a:lnTo>
                  <a:cubicBezTo>
                    <a:pt x="28154" y="37146"/>
                    <a:pt x="28431" y="37215"/>
                    <a:pt x="28639" y="37284"/>
                  </a:cubicBezTo>
                  <a:lnTo>
                    <a:pt x="31684" y="38045"/>
                  </a:lnTo>
                  <a:lnTo>
                    <a:pt x="32722" y="39706"/>
                  </a:lnTo>
                  <a:cubicBezTo>
                    <a:pt x="32999" y="40121"/>
                    <a:pt x="33276" y="40466"/>
                    <a:pt x="33622" y="40812"/>
                  </a:cubicBezTo>
                  <a:lnTo>
                    <a:pt x="34591" y="41642"/>
                  </a:lnTo>
                  <a:cubicBezTo>
                    <a:pt x="35145" y="42127"/>
                    <a:pt x="35768" y="42542"/>
                    <a:pt x="36460" y="42749"/>
                  </a:cubicBezTo>
                  <a:lnTo>
                    <a:pt x="38951" y="43579"/>
                  </a:lnTo>
                  <a:cubicBezTo>
                    <a:pt x="39505" y="43787"/>
                    <a:pt x="40059" y="43856"/>
                    <a:pt x="40612" y="43856"/>
                  </a:cubicBezTo>
                  <a:cubicBezTo>
                    <a:pt x="40682" y="43856"/>
                    <a:pt x="40820" y="43856"/>
                    <a:pt x="40889" y="43856"/>
                  </a:cubicBezTo>
                  <a:lnTo>
                    <a:pt x="43450" y="43718"/>
                  </a:lnTo>
                  <a:cubicBezTo>
                    <a:pt x="43450" y="43718"/>
                    <a:pt x="44004" y="43718"/>
                    <a:pt x="44280" y="43579"/>
                  </a:cubicBezTo>
                  <a:lnTo>
                    <a:pt x="49056" y="42473"/>
                  </a:lnTo>
                  <a:lnTo>
                    <a:pt x="53070" y="42265"/>
                  </a:lnTo>
                  <a:lnTo>
                    <a:pt x="62414" y="43233"/>
                  </a:lnTo>
                  <a:cubicBezTo>
                    <a:pt x="62414" y="43233"/>
                    <a:pt x="62760" y="43233"/>
                    <a:pt x="62968" y="43233"/>
                  </a:cubicBezTo>
                  <a:lnTo>
                    <a:pt x="67881" y="43233"/>
                  </a:lnTo>
                  <a:cubicBezTo>
                    <a:pt x="68366" y="43233"/>
                    <a:pt x="68850" y="43233"/>
                    <a:pt x="69266" y="43026"/>
                  </a:cubicBezTo>
                  <a:lnTo>
                    <a:pt x="73349" y="41850"/>
                  </a:lnTo>
                  <a:cubicBezTo>
                    <a:pt x="73349" y="41850"/>
                    <a:pt x="73834" y="41712"/>
                    <a:pt x="74110" y="41573"/>
                  </a:cubicBezTo>
                  <a:lnTo>
                    <a:pt x="77917" y="39844"/>
                  </a:lnTo>
                  <a:lnTo>
                    <a:pt x="80270" y="39221"/>
                  </a:lnTo>
                  <a:lnTo>
                    <a:pt x="81447" y="39567"/>
                  </a:lnTo>
                  <a:lnTo>
                    <a:pt x="83523" y="41712"/>
                  </a:lnTo>
                  <a:lnTo>
                    <a:pt x="92174" y="54924"/>
                  </a:lnTo>
                  <a:cubicBezTo>
                    <a:pt x="92174" y="54924"/>
                    <a:pt x="92382" y="55200"/>
                    <a:pt x="92451" y="55339"/>
                  </a:cubicBezTo>
                  <a:lnTo>
                    <a:pt x="95497" y="59074"/>
                  </a:lnTo>
                  <a:lnTo>
                    <a:pt x="97850" y="62602"/>
                  </a:lnTo>
                  <a:lnTo>
                    <a:pt x="99234" y="65922"/>
                  </a:lnTo>
                  <a:lnTo>
                    <a:pt x="99580" y="69381"/>
                  </a:lnTo>
                  <a:lnTo>
                    <a:pt x="98888" y="72217"/>
                  </a:lnTo>
                  <a:lnTo>
                    <a:pt x="94735" y="79688"/>
                  </a:lnTo>
                  <a:cubicBezTo>
                    <a:pt x="94735" y="79688"/>
                    <a:pt x="94458" y="80241"/>
                    <a:pt x="94389" y="80518"/>
                  </a:cubicBezTo>
                  <a:lnTo>
                    <a:pt x="92867" y="84807"/>
                  </a:lnTo>
                  <a:cubicBezTo>
                    <a:pt x="92728" y="85153"/>
                    <a:pt x="92659" y="85568"/>
                    <a:pt x="92590" y="85913"/>
                  </a:cubicBezTo>
                  <a:lnTo>
                    <a:pt x="92382" y="87850"/>
                  </a:lnTo>
                  <a:cubicBezTo>
                    <a:pt x="92382" y="87850"/>
                    <a:pt x="92382" y="88196"/>
                    <a:pt x="92382" y="88334"/>
                  </a:cubicBezTo>
                  <a:lnTo>
                    <a:pt x="92382" y="90479"/>
                  </a:lnTo>
                  <a:cubicBezTo>
                    <a:pt x="92382" y="90479"/>
                    <a:pt x="92382" y="90963"/>
                    <a:pt x="92382" y="91171"/>
                  </a:cubicBezTo>
                  <a:lnTo>
                    <a:pt x="92659" y="93246"/>
                  </a:lnTo>
                  <a:cubicBezTo>
                    <a:pt x="92659" y="93246"/>
                    <a:pt x="92728" y="93799"/>
                    <a:pt x="92797" y="94007"/>
                  </a:cubicBezTo>
                  <a:lnTo>
                    <a:pt x="93351" y="95944"/>
                  </a:lnTo>
                  <a:cubicBezTo>
                    <a:pt x="93489" y="96497"/>
                    <a:pt x="93766" y="97050"/>
                    <a:pt x="94112" y="97535"/>
                  </a:cubicBezTo>
                  <a:lnTo>
                    <a:pt x="95497" y="99471"/>
                  </a:lnTo>
                  <a:cubicBezTo>
                    <a:pt x="95497" y="99471"/>
                    <a:pt x="95912" y="99956"/>
                    <a:pt x="96120" y="100163"/>
                  </a:cubicBezTo>
                  <a:lnTo>
                    <a:pt x="99165" y="103138"/>
                  </a:lnTo>
                  <a:lnTo>
                    <a:pt x="98680" y="104659"/>
                  </a:lnTo>
                  <a:cubicBezTo>
                    <a:pt x="98680" y="104659"/>
                    <a:pt x="98473" y="105351"/>
                    <a:pt x="98473" y="105697"/>
                  </a:cubicBezTo>
                  <a:lnTo>
                    <a:pt x="98265" y="107703"/>
                  </a:lnTo>
                  <a:cubicBezTo>
                    <a:pt x="98265" y="108118"/>
                    <a:pt x="98265" y="108602"/>
                    <a:pt x="98265" y="109017"/>
                  </a:cubicBezTo>
                  <a:lnTo>
                    <a:pt x="98680" y="111715"/>
                  </a:lnTo>
                  <a:cubicBezTo>
                    <a:pt x="98680" y="111715"/>
                    <a:pt x="98750" y="112199"/>
                    <a:pt x="98819" y="112407"/>
                  </a:cubicBezTo>
                  <a:lnTo>
                    <a:pt x="99788" y="115658"/>
                  </a:lnTo>
                  <a:cubicBezTo>
                    <a:pt x="99788" y="115658"/>
                    <a:pt x="99926" y="116004"/>
                    <a:pt x="99926" y="116142"/>
                  </a:cubicBezTo>
                  <a:lnTo>
                    <a:pt x="101172" y="119255"/>
                  </a:lnTo>
                  <a:cubicBezTo>
                    <a:pt x="101172" y="119255"/>
                    <a:pt x="101310" y="119601"/>
                    <a:pt x="101449" y="119808"/>
                  </a:cubicBezTo>
                  <a:lnTo>
                    <a:pt x="102695" y="122091"/>
                  </a:lnTo>
                  <a:cubicBezTo>
                    <a:pt x="102902" y="122506"/>
                    <a:pt x="103179" y="122852"/>
                    <a:pt x="103525" y="123198"/>
                  </a:cubicBezTo>
                  <a:lnTo>
                    <a:pt x="106986" y="126795"/>
                  </a:lnTo>
                  <a:cubicBezTo>
                    <a:pt x="107401" y="127210"/>
                    <a:pt x="107885" y="127556"/>
                    <a:pt x="108370" y="127833"/>
                  </a:cubicBezTo>
                  <a:lnTo>
                    <a:pt x="112592" y="129977"/>
                  </a:lnTo>
                  <a:cubicBezTo>
                    <a:pt x="113007" y="130184"/>
                    <a:pt x="113422" y="130323"/>
                    <a:pt x="113838" y="130392"/>
                  </a:cubicBezTo>
                  <a:lnTo>
                    <a:pt x="118475" y="131360"/>
                  </a:lnTo>
                  <a:cubicBezTo>
                    <a:pt x="118475" y="131360"/>
                    <a:pt x="119028" y="131430"/>
                    <a:pt x="119236" y="131430"/>
                  </a:cubicBezTo>
                  <a:lnTo>
                    <a:pt x="124012" y="131706"/>
                  </a:lnTo>
                  <a:cubicBezTo>
                    <a:pt x="124012" y="131706"/>
                    <a:pt x="124219" y="131706"/>
                    <a:pt x="124288" y="131706"/>
                  </a:cubicBezTo>
                  <a:cubicBezTo>
                    <a:pt x="125742" y="131706"/>
                    <a:pt x="127126" y="131084"/>
                    <a:pt x="128164" y="129977"/>
                  </a:cubicBezTo>
                  <a:cubicBezTo>
                    <a:pt x="128303" y="129839"/>
                    <a:pt x="128372" y="129700"/>
                    <a:pt x="128441" y="129631"/>
                  </a:cubicBezTo>
                  <a:lnTo>
                    <a:pt x="134532" y="132813"/>
                  </a:lnTo>
                  <a:cubicBezTo>
                    <a:pt x="134532" y="132813"/>
                    <a:pt x="135085" y="133090"/>
                    <a:pt x="135431" y="133159"/>
                  </a:cubicBezTo>
                  <a:lnTo>
                    <a:pt x="139930" y="134542"/>
                  </a:lnTo>
                  <a:cubicBezTo>
                    <a:pt x="139930" y="134542"/>
                    <a:pt x="140276" y="134612"/>
                    <a:pt x="140415" y="134681"/>
                  </a:cubicBezTo>
                  <a:lnTo>
                    <a:pt x="145605" y="135787"/>
                  </a:lnTo>
                  <a:cubicBezTo>
                    <a:pt x="145605" y="135787"/>
                    <a:pt x="146021" y="135857"/>
                    <a:pt x="146228" y="135857"/>
                  </a:cubicBezTo>
                  <a:lnTo>
                    <a:pt x="151558" y="136341"/>
                  </a:lnTo>
                  <a:cubicBezTo>
                    <a:pt x="151558" y="136341"/>
                    <a:pt x="151904" y="136341"/>
                    <a:pt x="152042" y="136341"/>
                  </a:cubicBezTo>
                  <a:cubicBezTo>
                    <a:pt x="152181" y="136341"/>
                    <a:pt x="152250" y="136341"/>
                    <a:pt x="152388" y="136341"/>
                  </a:cubicBezTo>
                  <a:lnTo>
                    <a:pt x="157094" y="135995"/>
                  </a:lnTo>
                  <a:cubicBezTo>
                    <a:pt x="157094" y="135995"/>
                    <a:pt x="157648" y="135995"/>
                    <a:pt x="157856" y="135857"/>
                  </a:cubicBezTo>
                  <a:lnTo>
                    <a:pt x="159794" y="135442"/>
                  </a:lnTo>
                  <a:cubicBezTo>
                    <a:pt x="159794" y="135442"/>
                    <a:pt x="160140" y="135372"/>
                    <a:pt x="160278" y="135303"/>
                  </a:cubicBezTo>
                  <a:lnTo>
                    <a:pt x="162493" y="134612"/>
                  </a:lnTo>
                  <a:cubicBezTo>
                    <a:pt x="162493" y="134612"/>
                    <a:pt x="162977" y="134404"/>
                    <a:pt x="163185" y="134335"/>
                  </a:cubicBezTo>
                  <a:lnTo>
                    <a:pt x="165192" y="133297"/>
                  </a:lnTo>
                  <a:cubicBezTo>
                    <a:pt x="165677" y="133021"/>
                    <a:pt x="166161" y="132744"/>
                    <a:pt x="166507" y="132329"/>
                  </a:cubicBezTo>
                  <a:lnTo>
                    <a:pt x="167891" y="130945"/>
                  </a:lnTo>
                  <a:cubicBezTo>
                    <a:pt x="168445" y="130392"/>
                    <a:pt x="168860" y="129700"/>
                    <a:pt x="169137" y="128939"/>
                  </a:cubicBezTo>
                  <a:cubicBezTo>
                    <a:pt x="169622" y="129216"/>
                    <a:pt x="170175" y="129423"/>
                    <a:pt x="170729" y="129562"/>
                  </a:cubicBezTo>
                  <a:cubicBezTo>
                    <a:pt x="171075" y="129562"/>
                    <a:pt x="171421" y="129631"/>
                    <a:pt x="171698" y="129631"/>
                  </a:cubicBezTo>
                  <a:cubicBezTo>
                    <a:pt x="171975" y="129631"/>
                    <a:pt x="172321" y="129631"/>
                    <a:pt x="172667" y="129562"/>
                  </a:cubicBezTo>
                  <a:cubicBezTo>
                    <a:pt x="172529" y="130738"/>
                    <a:pt x="172805" y="131914"/>
                    <a:pt x="173497" y="132951"/>
                  </a:cubicBezTo>
                  <a:lnTo>
                    <a:pt x="175505" y="135995"/>
                  </a:lnTo>
                  <a:cubicBezTo>
                    <a:pt x="176197" y="137102"/>
                    <a:pt x="177304" y="137863"/>
                    <a:pt x="178481" y="138209"/>
                  </a:cubicBezTo>
                  <a:lnTo>
                    <a:pt x="181664" y="139039"/>
                  </a:lnTo>
                  <a:cubicBezTo>
                    <a:pt x="181664" y="139039"/>
                    <a:pt x="182356" y="139177"/>
                    <a:pt x="182703" y="139177"/>
                  </a:cubicBezTo>
                  <a:lnTo>
                    <a:pt x="193846" y="139800"/>
                  </a:lnTo>
                  <a:cubicBezTo>
                    <a:pt x="193846" y="139800"/>
                    <a:pt x="194053" y="139800"/>
                    <a:pt x="194122" y="139800"/>
                  </a:cubicBezTo>
                  <a:cubicBezTo>
                    <a:pt x="194122" y="139800"/>
                    <a:pt x="194122" y="139800"/>
                    <a:pt x="194192" y="139800"/>
                  </a:cubicBezTo>
                  <a:lnTo>
                    <a:pt x="197860" y="139800"/>
                  </a:lnTo>
                  <a:cubicBezTo>
                    <a:pt x="197860" y="139800"/>
                    <a:pt x="198206" y="139730"/>
                    <a:pt x="198344" y="139730"/>
                  </a:cubicBezTo>
                  <a:lnTo>
                    <a:pt x="205404" y="138969"/>
                  </a:lnTo>
                  <a:lnTo>
                    <a:pt x="212256" y="139384"/>
                  </a:lnTo>
                  <a:cubicBezTo>
                    <a:pt x="212256" y="139384"/>
                    <a:pt x="212463" y="139384"/>
                    <a:pt x="212533" y="139384"/>
                  </a:cubicBezTo>
                  <a:cubicBezTo>
                    <a:pt x="212533" y="139384"/>
                    <a:pt x="212671" y="139384"/>
                    <a:pt x="212671" y="139384"/>
                  </a:cubicBezTo>
                  <a:lnTo>
                    <a:pt x="214886" y="139384"/>
                  </a:lnTo>
                  <a:cubicBezTo>
                    <a:pt x="214886" y="139384"/>
                    <a:pt x="215370" y="139246"/>
                    <a:pt x="215647" y="139246"/>
                  </a:cubicBezTo>
                  <a:lnTo>
                    <a:pt x="217862" y="138831"/>
                  </a:lnTo>
                  <a:cubicBezTo>
                    <a:pt x="219038" y="138624"/>
                    <a:pt x="220007" y="138070"/>
                    <a:pt x="220838" y="137171"/>
                  </a:cubicBezTo>
                  <a:lnTo>
                    <a:pt x="221045" y="137171"/>
                  </a:lnTo>
                  <a:cubicBezTo>
                    <a:pt x="221045" y="137171"/>
                    <a:pt x="221738" y="137309"/>
                    <a:pt x="222084" y="137309"/>
                  </a:cubicBezTo>
                  <a:cubicBezTo>
                    <a:pt x="222084" y="137309"/>
                    <a:pt x="222222" y="137309"/>
                    <a:pt x="222222" y="137309"/>
                  </a:cubicBezTo>
                  <a:lnTo>
                    <a:pt x="223399" y="137309"/>
                  </a:lnTo>
                  <a:cubicBezTo>
                    <a:pt x="223399" y="137309"/>
                    <a:pt x="223952" y="137240"/>
                    <a:pt x="224229" y="137171"/>
                  </a:cubicBezTo>
                  <a:lnTo>
                    <a:pt x="225960" y="136825"/>
                  </a:lnTo>
                  <a:lnTo>
                    <a:pt x="231496" y="138070"/>
                  </a:lnTo>
                  <a:cubicBezTo>
                    <a:pt x="231496" y="138070"/>
                    <a:pt x="232119" y="138209"/>
                    <a:pt x="232396" y="138209"/>
                  </a:cubicBezTo>
                  <a:lnTo>
                    <a:pt x="235580" y="138347"/>
                  </a:lnTo>
                  <a:cubicBezTo>
                    <a:pt x="235580" y="138347"/>
                    <a:pt x="235718" y="138347"/>
                    <a:pt x="235787" y="138347"/>
                  </a:cubicBezTo>
                  <a:cubicBezTo>
                    <a:pt x="236410" y="138347"/>
                    <a:pt x="236964" y="138278"/>
                    <a:pt x="237518" y="138070"/>
                  </a:cubicBezTo>
                  <a:lnTo>
                    <a:pt x="240771" y="136894"/>
                  </a:lnTo>
                  <a:cubicBezTo>
                    <a:pt x="241255" y="136687"/>
                    <a:pt x="241740" y="136479"/>
                    <a:pt x="242155" y="136133"/>
                  </a:cubicBezTo>
                  <a:lnTo>
                    <a:pt x="242985" y="135442"/>
                  </a:lnTo>
                  <a:lnTo>
                    <a:pt x="245823" y="136756"/>
                  </a:lnTo>
                  <a:cubicBezTo>
                    <a:pt x="246515" y="137102"/>
                    <a:pt x="247276" y="137240"/>
                    <a:pt x="248038" y="137240"/>
                  </a:cubicBezTo>
                  <a:cubicBezTo>
                    <a:pt x="248315" y="137240"/>
                    <a:pt x="248591" y="137240"/>
                    <a:pt x="248799" y="137240"/>
                  </a:cubicBezTo>
                  <a:lnTo>
                    <a:pt x="250668" y="136963"/>
                  </a:lnTo>
                  <a:cubicBezTo>
                    <a:pt x="251775" y="136756"/>
                    <a:pt x="252813" y="136272"/>
                    <a:pt x="253575" y="135511"/>
                  </a:cubicBezTo>
                  <a:lnTo>
                    <a:pt x="254751" y="136064"/>
                  </a:lnTo>
                  <a:cubicBezTo>
                    <a:pt x="254751" y="136064"/>
                    <a:pt x="255097" y="136203"/>
                    <a:pt x="255305" y="136272"/>
                  </a:cubicBezTo>
                  <a:lnTo>
                    <a:pt x="258696" y="137379"/>
                  </a:lnTo>
                  <a:cubicBezTo>
                    <a:pt x="259111" y="137517"/>
                    <a:pt x="259458" y="137586"/>
                    <a:pt x="259873" y="137586"/>
                  </a:cubicBezTo>
                  <a:lnTo>
                    <a:pt x="263956" y="137932"/>
                  </a:lnTo>
                  <a:cubicBezTo>
                    <a:pt x="263956" y="137932"/>
                    <a:pt x="264233" y="137932"/>
                    <a:pt x="264372" y="137932"/>
                  </a:cubicBezTo>
                  <a:cubicBezTo>
                    <a:pt x="264579" y="137932"/>
                    <a:pt x="264787" y="137932"/>
                    <a:pt x="264994" y="137932"/>
                  </a:cubicBezTo>
                  <a:lnTo>
                    <a:pt x="267140" y="137655"/>
                  </a:lnTo>
                  <a:cubicBezTo>
                    <a:pt x="267140" y="137655"/>
                    <a:pt x="267555" y="137655"/>
                    <a:pt x="267763" y="137517"/>
                  </a:cubicBezTo>
                  <a:lnTo>
                    <a:pt x="273507" y="136064"/>
                  </a:lnTo>
                  <a:lnTo>
                    <a:pt x="279183" y="135580"/>
                  </a:lnTo>
                  <a:cubicBezTo>
                    <a:pt x="279183" y="135580"/>
                    <a:pt x="279806" y="135511"/>
                    <a:pt x="280082" y="135442"/>
                  </a:cubicBezTo>
                  <a:lnTo>
                    <a:pt x="281882" y="134957"/>
                  </a:lnTo>
                  <a:cubicBezTo>
                    <a:pt x="282505" y="134819"/>
                    <a:pt x="283128" y="134473"/>
                    <a:pt x="283682" y="134058"/>
                  </a:cubicBezTo>
                  <a:lnTo>
                    <a:pt x="286312" y="132052"/>
                  </a:lnTo>
                  <a:cubicBezTo>
                    <a:pt x="286865" y="131637"/>
                    <a:pt x="287350" y="131084"/>
                    <a:pt x="287696" y="130530"/>
                  </a:cubicBezTo>
                  <a:lnTo>
                    <a:pt x="287696" y="130392"/>
                  </a:lnTo>
                  <a:cubicBezTo>
                    <a:pt x="287696" y="130392"/>
                    <a:pt x="287903" y="130530"/>
                    <a:pt x="287973" y="130669"/>
                  </a:cubicBezTo>
                  <a:lnTo>
                    <a:pt x="290464" y="133505"/>
                  </a:lnTo>
                  <a:cubicBezTo>
                    <a:pt x="291018" y="134127"/>
                    <a:pt x="291710" y="134612"/>
                    <a:pt x="292471" y="134888"/>
                  </a:cubicBezTo>
                  <a:lnTo>
                    <a:pt x="295517" y="136064"/>
                  </a:lnTo>
                  <a:cubicBezTo>
                    <a:pt x="296001" y="136272"/>
                    <a:pt x="296555" y="136341"/>
                    <a:pt x="297039" y="136410"/>
                  </a:cubicBezTo>
                  <a:lnTo>
                    <a:pt x="303753" y="136825"/>
                  </a:lnTo>
                  <a:lnTo>
                    <a:pt x="306729" y="137379"/>
                  </a:lnTo>
                  <a:lnTo>
                    <a:pt x="309843" y="138278"/>
                  </a:lnTo>
                  <a:lnTo>
                    <a:pt x="313511" y="139108"/>
                  </a:lnTo>
                  <a:cubicBezTo>
                    <a:pt x="313857" y="139177"/>
                    <a:pt x="314273" y="139246"/>
                    <a:pt x="314619" y="139246"/>
                  </a:cubicBezTo>
                  <a:cubicBezTo>
                    <a:pt x="314619" y="139246"/>
                    <a:pt x="314619" y="139246"/>
                    <a:pt x="314619" y="139246"/>
                  </a:cubicBezTo>
                  <a:lnTo>
                    <a:pt x="318356" y="139246"/>
                  </a:lnTo>
                  <a:cubicBezTo>
                    <a:pt x="318772" y="139246"/>
                    <a:pt x="319187" y="139177"/>
                    <a:pt x="319602" y="139039"/>
                  </a:cubicBezTo>
                  <a:lnTo>
                    <a:pt x="323132" y="138139"/>
                  </a:lnTo>
                  <a:cubicBezTo>
                    <a:pt x="323132" y="138139"/>
                    <a:pt x="323409" y="138070"/>
                    <a:pt x="323616" y="138001"/>
                  </a:cubicBezTo>
                  <a:lnTo>
                    <a:pt x="329984" y="135718"/>
                  </a:lnTo>
                  <a:lnTo>
                    <a:pt x="332614" y="135234"/>
                  </a:lnTo>
                  <a:lnTo>
                    <a:pt x="342442" y="135372"/>
                  </a:lnTo>
                  <a:cubicBezTo>
                    <a:pt x="342442" y="135372"/>
                    <a:pt x="342442" y="135372"/>
                    <a:pt x="342511" y="135372"/>
                  </a:cubicBezTo>
                  <a:cubicBezTo>
                    <a:pt x="342788" y="135372"/>
                    <a:pt x="342995" y="135372"/>
                    <a:pt x="343272" y="135372"/>
                  </a:cubicBezTo>
                  <a:lnTo>
                    <a:pt x="348117" y="134681"/>
                  </a:lnTo>
                  <a:cubicBezTo>
                    <a:pt x="349086" y="134542"/>
                    <a:pt x="350055" y="134127"/>
                    <a:pt x="350816" y="133436"/>
                  </a:cubicBezTo>
                  <a:lnTo>
                    <a:pt x="353861" y="130738"/>
                  </a:lnTo>
                  <a:cubicBezTo>
                    <a:pt x="354623" y="130046"/>
                    <a:pt x="355176" y="129216"/>
                    <a:pt x="355384" y="128248"/>
                  </a:cubicBezTo>
                  <a:lnTo>
                    <a:pt x="355799" y="126795"/>
                  </a:lnTo>
                  <a:cubicBezTo>
                    <a:pt x="355799" y="126795"/>
                    <a:pt x="355869" y="126518"/>
                    <a:pt x="355938" y="126311"/>
                  </a:cubicBezTo>
                  <a:lnTo>
                    <a:pt x="356630" y="122506"/>
                  </a:lnTo>
                  <a:cubicBezTo>
                    <a:pt x="356630" y="122506"/>
                    <a:pt x="356907" y="122506"/>
                    <a:pt x="357045" y="122506"/>
                  </a:cubicBezTo>
                  <a:lnTo>
                    <a:pt x="359191" y="122299"/>
                  </a:lnTo>
                  <a:cubicBezTo>
                    <a:pt x="359191" y="122299"/>
                    <a:pt x="359675" y="122299"/>
                    <a:pt x="359952" y="122160"/>
                  </a:cubicBezTo>
                  <a:lnTo>
                    <a:pt x="363067" y="121469"/>
                  </a:lnTo>
                  <a:cubicBezTo>
                    <a:pt x="363067" y="121469"/>
                    <a:pt x="363482" y="121330"/>
                    <a:pt x="363689" y="121261"/>
                  </a:cubicBezTo>
                  <a:lnTo>
                    <a:pt x="366665" y="120154"/>
                  </a:lnTo>
                  <a:cubicBezTo>
                    <a:pt x="367081" y="120016"/>
                    <a:pt x="367427" y="119808"/>
                    <a:pt x="367842" y="119532"/>
                  </a:cubicBezTo>
                  <a:lnTo>
                    <a:pt x="369572" y="118287"/>
                  </a:lnTo>
                  <a:cubicBezTo>
                    <a:pt x="370957" y="117318"/>
                    <a:pt x="371787" y="115796"/>
                    <a:pt x="371787" y="114136"/>
                  </a:cubicBezTo>
                  <a:lnTo>
                    <a:pt x="371787" y="109917"/>
                  </a:lnTo>
                  <a:cubicBezTo>
                    <a:pt x="371926" y="107496"/>
                    <a:pt x="370264" y="105351"/>
                    <a:pt x="367842" y="104798"/>
                  </a:cubicBezTo>
                  <a:lnTo>
                    <a:pt x="363274" y="103691"/>
                  </a:lnTo>
                  <a:lnTo>
                    <a:pt x="363828" y="103414"/>
                  </a:lnTo>
                  <a:cubicBezTo>
                    <a:pt x="364520" y="103068"/>
                    <a:pt x="365143" y="102515"/>
                    <a:pt x="365627" y="101823"/>
                  </a:cubicBezTo>
                  <a:lnTo>
                    <a:pt x="368257" y="98157"/>
                  </a:lnTo>
                  <a:cubicBezTo>
                    <a:pt x="368673" y="97604"/>
                    <a:pt x="368950" y="96912"/>
                    <a:pt x="369157" y="96220"/>
                  </a:cubicBezTo>
                  <a:lnTo>
                    <a:pt x="370195" y="91378"/>
                  </a:lnTo>
                  <a:cubicBezTo>
                    <a:pt x="370334" y="90686"/>
                    <a:pt x="370334" y="89926"/>
                    <a:pt x="370195" y="89234"/>
                  </a:cubicBezTo>
                  <a:lnTo>
                    <a:pt x="369226" y="84599"/>
                  </a:lnTo>
                  <a:cubicBezTo>
                    <a:pt x="369019" y="83562"/>
                    <a:pt x="368465" y="82593"/>
                    <a:pt x="367704" y="81901"/>
                  </a:cubicBezTo>
                  <a:lnTo>
                    <a:pt x="364312" y="78719"/>
                  </a:lnTo>
                  <a:cubicBezTo>
                    <a:pt x="363343" y="77820"/>
                    <a:pt x="362098" y="77336"/>
                    <a:pt x="360852" y="77336"/>
                  </a:cubicBezTo>
                  <a:lnTo>
                    <a:pt x="357322" y="77336"/>
                  </a:lnTo>
                  <a:cubicBezTo>
                    <a:pt x="357322" y="76990"/>
                    <a:pt x="357322" y="76644"/>
                    <a:pt x="357184" y="76298"/>
                  </a:cubicBezTo>
                  <a:lnTo>
                    <a:pt x="356561" y="73393"/>
                  </a:lnTo>
                  <a:cubicBezTo>
                    <a:pt x="356284" y="72148"/>
                    <a:pt x="355592" y="71041"/>
                    <a:pt x="354554" y="70280"/>
                  </a:cubicBezTo>
                  <a:lnTo>
                    <a:pt x="351578" y="68136"/>
                  </a:lnTo>
                  <a:cubicBezTo>
                    <a:pt x="351093" y="67790"/>
                    <a:pt x="350539" y="67513"/>
                    <a:pt x="349917" y="67306"/>
                  </a:cubicBezTo>
                  <a:lnTo>
                    <a:pt x="345695" y="66130"/>
                  </a:lnTo>
                  <a:cubicBezTo>
                    <a:pt x="345279" y="65991"/>
                    <a:pt x="344933" y="65922"/>
                    <a:pt x="344518" y="65922"/>
                  </a:cubicBezTo>
                  <a:lnTo>
                    <a:pt x="337182" y="65646"/>
                  </a:lnTo>
                  <a:lnTo>
                    <a:pt x="335936" y="65300"/>
                  </a:lnTo>
                  <a:lnTo>
                    <a:pt x="335590" y="65023"/>
                  </a:lnTo>
                  <a:cubicBezTo>
                    <a:pt x="335451" y="63985"/>
                    <a:pt x="335105" y="63017"/>
                    <a:pt x="334413" y="62256"/>
                  </a:cubicBezTo>
                  <a:lnTo>
                    <a:pt x="333513" y="61149"/>
                  </a:lnTo>
                  <a:cubicBezTo>
                    <a:pt x="333167" y="60665"/>
                    <a:pt x="332683" y="60319"/>
                    <a:pt x="332198" y="59973"/>
                  </a:cubicBezTo>
                  <a:lnTo>
                    <a:pt x="331437" y="59489"/>
                  </a:lnTo>
                  <a:cubicBezTo>
                    <a:pt x="330953" y="59212"/>
                    <a:pt x="330399" y="59005"/>
                    <a:pt x="329845" y="58867"/>
                  </a:cubicBezTo>
                  <a:lnTo>
                    <a:pt x="313235" y="55339"/>
                  </a:lnTo>
                  <a:cubicBezTo>
                    <a:pt x="313235" y="55339"/>
                    <a:pt x="312750" y="55270"/>
                    <a:pt x="312473" y="55270"/>
                  </a:cubicBezTo>
                  <a:lnTo>
                    <a:pt x="308321" y="54993"/>
                  </a:lnTo>
                  <a:cubicBezTo>
                    <a:pt x="308321" y="54993"/>
                    <a:pt x="308113" y="54993"/>
                    <a:pt x="307974" y="54993"/>
                  </a:cubicBezTo>
                  <a:cubicBezTo>
                    <a:pt x="307836" y="54993"/>
                    <a:pt x="307628" y="54993"/>
                    <a:pt x="307490" y="54993"/>
                  </a:cubicBezTo>
                  <a:lnTo>
                    <a:pt x="303337" y="55408"/>
                  </a:lnTo>
                  <a:cubicBezTo>
                    <a:pt x="303337" y="55408"/>
                    <a:pt x="302922" y="55408"/>
                    <a:pt x="302715" y="55477"/>
                  </a:cubicBezTo>
                  <a:lnTo>
                    <a:pt x="298216" y="56445"/>
                  </a:lnTo>
                  <a:cubicBezTo>
                    <a:pt x="298216" y="56445"/>
                    <a:pt x="297870" y="56515"/>
                    <a:pt x="297731" y="56584"/>
                  </a:cubicBezTo>
                  <a:lnTo>
                    <a:pt x="290395" y="58936"/>
                  </a:lnTo>
                  <a:lnTo>
                    <a:pt x="288872" y="59074"/>
                  </a:lnTo>
                  <a:lnTo>
                    <a:pt x="287488" y="58867"/>
                  </a:lnTo>
                  <a:lnTo>
                    <a:pt x="280429" y="56445"/>
                  </a:lnTo>
                  <a:cubicBezTo>
                    <a:pt x="279944" y="56238"/>
                    <a:pt x="279390" y="56169"/>
                    <a:pt x="278837" y="56169"/>
                  </a:cubicBezTo>
                  <a:lnTo>
                    <a:pt x="274546" y="56169"/>
                  </a:lnTo>
                  <a:cubicBezTo>
                    <a:pt x="274546" y="56169"/>
                    <a:pt x="274546" y="56100"/>
                    <a:pt x="274476" y="56100"/>
                  </a:cubicBezTo>
                  <a:cubicBezTo>
                    <a:pt x="273784" y="56100"/>
                    <a:pt x="273161" y="56238"/>
                    <a:pt x="272538" y="56445"/>
                  </a:cubicBezTo>
                  <a:lnTo>
                    <a:pt x="268732" y="57967"/>
                  </a:lnTo>
                  <a:cubicBezTo>
                    <a:pt x="268732" y="57967"/>
                    <a:pt x="268109" y="58244"/>
                    <a:pt x="267763" y="58452"/>
                  </a:cubicBezTo>
                  <a:lnTo>
                    <a:pt x="260426" y="63432"/>
                  </a:lnTo>
                  <a:lnTo>
                    <a:pt x="258973" y="64193"/>
                  </a:lnTo>
                  <a:lnTo>
                    <a:pt x="258143" y="64539"/>
                  </a:lnTo>
                  <a:lnTo>
                    <a:pt x="252121" y="65853"/>
                  </a:lnTo>
                  <a:cubicBezTo>
                    <a:pt x="252121" y="65853"/>
                    <a:pt x="251429" y="66061"/>
                    <a:pt x="251152" y="66199"/>
                  </a:cubicBezTo>
                  <a:lnTo>
                    <a:pt x="244508" y="69104"/>
                  </a:lnTo>
                  <a:lnTo>
                    <a:pt x="240840" y="70211"/>
                  </a:lnTo>
                  <a:lnTo>
                    <a:pt x="236687" y="70903"/>
                  </a:lnTo>
                  <a:cubicBezTo>
                    <a:pt x="236687" y="70903"/>
                    <a:pt x="236272" y="70972"/>
                    <a:pt x="236064" y="71041"/>
                  </a:cubicBezTo>
                  <a:lnTo>
                    <a:pt x="231773" y="72355"/>
                  </a:lnTo>
                  <a:cubicBezTo>
                    <a:pt x="231289" y="72494"/>
                    <a:pt x="230804" y="72701"/>
                    <a:pt x="230389" y="72978"/>
                  </a:cubicBezTo>
                  <a:lnTo>
                    <a:pt x="226444" y="75537"/>
                  </a:lnTo>
                  <a:cubicBezTo>
                    <a:pt x="225198" y="76367"/>
                    <a:pt x="224437" y="77613"/>
                    <a:pt x="224160" y="78927"/>
                  </a:cubicBezTo>
                  <a:lnTo>
                    <a:pt x="223675" y="78789"/>
                  </a:lnTo>
                  <a:lnTo>
                    <a:pt x="219038" y="76852"/>
                  </a:lnTo>
                  <a:lnTo>
                    <a:pt x="216962" y="75468"/>
                  </a:lnTo>
                  <a:lnTo>
                    <a:pt x="211494" y="70834"/>
                  </a:lnTo>
                  <a:cubicBezTo>
                    <a:pt x="211494" y="70834"/>
                    <a:pt x="210871" y="70349"/>
                    <a:pt x="210456" y="70142"/>
                  </a:cubicBezTo>
                  <a:lnTo>
                    <a:pt x="207826" y="68828"/>
                  </a:lnTo>
                  <a:cubicBezTo>
                    <a:pt x="207065" y="68482"/>
                    <a:pt x="206304" y="68274"/>
                    <a:pt x="205473" y="68274"/>
                  </a:cubicBezTo>
                  <a:cubicBezTo>
                    <a:pt x="205196" y="68274"/>
                    <a:pt x="204919" y="68274"/>
                    <a:pt x="204712" y="68274"/>
                  </a:cubicBezTo>
                  <a:lnTo>
                    <a:pt x="202359" y="68620"/>
                  </a:lnTo>
                  <a:cubicBezTo>
                    <a:pt x="201182" y="68828"/>
                    <a:pt x="200144" y="69381"/>
                    <a:pt x="199383" y="70211"/>
                  </a:cubicBezTo>
                  <a:lnTo>
                    <a:pt x="198067" y="71594"/>
                  </a:lnTo>
                  <a:lnTo>
                    <a:pt x="197098" y="70972"/>
                  </a:lnTo>
                  <a:cubicBezTo>
                    <a:pt x="196268" y="70488"/>
                    <a:pt x="195299" y="70211"/>
                    <a:pt x="194399" y="70211"/>
                  </a:cubicBezTo>
                  <a:cubicBezTo>
                    <a:pt x="194053" y="70211"/>
                    <a:pt x="193776" y="70211"/>
                    <a:pt x="193430" y="70280"/>
                  </a:cubicBezTo>
                  <a:lnTo>
                    <a:pt x="191285" y="70695"/>
                  </a:lnTo>
                  <a:cubicBezTo>
                    <a:pt x="190662" y="70834"/>
                    <a:pt x="190108" y="71041"/>
                    <a:pt x="189554" y="71318"/>
                  </a:cubicBezTo>
                  <a:lnTo>
                    <a:pt x="186232" y="73324"/>
                  </a:lnTo>
                  <a:lnTo>
                    <a:pt x="186232" y="73324"/>
                  </a:lnTo>
                  <a:cubicBezTo>
                    <a:pt x="186232" y="73324"/>
                    <a:pt x="184018" y="70280"/>
                    <a:pt x="184018" y="70280"/>
                  </a:cubicBezTo>
                  <a:cubicBezTo>
                    <a:pt x="183879" y="70073"/>
                    <a:pt x="183671" y="69865"/>
                    <a:pt x="183464" y="69658"/>
                  </a:cubicBezTo>
                  <a:lnTo>
                    <a:pt x="180488" y="66752"/>
                  </a:lnTo>
                  <a:cubicBezTo>
                    <a:pt x="179519" y="65784"/>
                    <a:pt x="178204" y="65231"/>
                    <a:pt x="176820" y="65231"/>
                  </a:cubicBezTo>
                  <a:lnTo>
                    <a:pt x="173151" y="65231"/>
                  </a:lnTo>
                  <a:cubicBezTo>
                    <a:pt x="171283" y="65231"/>
                    <a:pt x="169552" y="66268"/>
                    <a:pt x="168653" y="67859"/>
                  </a:cubicBezTo>
                  <a:lnTo>
                    <a:pt x="168653" y="67859"/>
                  </a:lnTo>
                  <a:cubicBezTo>
                    <a:pt x="168653" y="67859"/>
                    <a:pt x="168653" y="67582"/>
                    <a:pt x="168653" y="67375"/>
                  </a:cubicBezTo>
                  <a:lnTo>
                    <a:pt x="168860" y="63501"/>
                  </a:lnTo>
                  <a:cubicBezTo>
                    <a:pt x="168860" y="62325"/>
                    <a:pt x="168584" y="61149"/>
                    <a:pt x="167891" y="60181"/>
                  </a:cubicBezTo>
                  <a:lnTo>
                    <a:pt x="166507" y="58313"/>
                  </a:lnTo>
                  <a:cubicBezTo>
                    <a:pt x="166092" y="57691"/>
                    <a:pt x="165469" y="57206"/>
                    <a:pt x="164846" y="56861"/>
                  </a:cubicBezTo>
                  <a:lnTo>
                    <a:pt x="162770" y="55685"/>
                  </a:lnTo>
                  <a:cubicBezTo>
                    <a:pt x="162770" y="55685"/>
                    <a:pt x="162285" y="55408"/>
                    <a:pt x="162008" y="55339"/>
                  </a:cubicBezTo>
                  <a:lnTo>
                    <a:pt x="157994" y="53955"/>
                  </a:lnTo>
                  <a:cubicBezTo>
                    <a:pt x="157994" y="53955"/>
                    <a:pt x="157717" y="53886"/>
                    <a:pt x="157510" y="53817"/>
                  </a:cubicBezTo>
                  <a:lnTo>
                    <a:pt x="156956" y="53679"/>
                  </a:lnTo>
                  <a:cubicBezTo>
                    <a:pt x="156956" y="53679"/>
                    <a:pt x="156956" y="53679"/>
                    <a:pt x="156956" y="53679"/>
                  </a:cubicBezTo>
                  <a:lnTo>
                    <a:pt x="156679" y="53056"/>
                  </a:lnTo>
                  <a:cubicBezTo>
                    <a:pt x="156679" y="53056"/>
                    <a:pt x="156333" y="52433"/>
                    <a:pt x="156126" y="52157"/>
                  </a:cubicBezTo>
                  <a:lnTo>
                    <a:pt x="155433" y="51188"/>
                  </a:lnTo>
                  <a:cubicBezTo>
                    <a:pt x="155087" y="50773"/>
                    <a:pt x="154741" y="50358"/>
                    <a:pt x="154257" y="50012"/>
                  </a:cubicBezTo>
                  <a:lnTo>
                    <a:pt x="150658" y="47453"/>
                  </a:lnTo>
                  <a:lnTo>
                    <a:pt x="157094" y="46830"/>
                  </a:lnTo>
                  <a:cubicBezTo>
                    <a:pt x="157094" y="46830"/>
                    <a:pt x="157440" y="46830"/>
                    <a:pt x="157648" y="46761"/>
                  </a:cubicBezTo>
                  <a:lnTo>
                    <a:pt x="160486" y="46208"/>
                  </a:lnTo>
                  <a:cubicBezTo>
                    <a:pt x="160486" y="46208"/>
                    <a:pt x="161040" y="46069"/>
                    <a:pt x="161316" y="46000"/>
                  </a:cubicBezTo>
                  <a:lnTo>
                    <a:pt x="164085" y="44963"/>
                  </a:lnTo>
                  <a:cubicBezTo>
                    <a:pt x="164985" y="44617"/>
                    <a:pt x="165815" y="43994"/>
                    <a:pt x="166369" y="43233"/>
                  </a:cubicBezTo>
                  <a:lnTo>
                    <a:pt x="167614" y="41573"/>
                  </a:lnTo>
                  <a:cubicBezTo>
                    <a:pt x="168929" y="39844"/>
                    <a:pt x="168999" y="37492"/>
                    <a:pt x="167822" y="35693"/>
                  </a:cubicBezTo>
                  <a:lnTo>
                    <a:pt x="166300" y="33272"/>
                  </a:lnTo>
                  <a:cubicBezTo>
                    <a:pt x="165746" y="32442"/>
                    <a:pt x="164985" y="31751"/>
                    <a:pt x="164016" y="31336"/>
                  </a:cubicBezTo>
                  <a:lnTo>
                    <a:pt x="162147" y="30505"/>
                  </a:lnTo>
                  <a:cubicBezTo>
                    <a:pt x="161732" y="30298"/>
                    <a:pt x="161316" y="30229"/>
                    <a:pt x="160901" y="30160"/>
                  </a:cubicBezTo>
                  <a:lnTo>
                    <a:pt x="140899" y="26770"/>
                  </a:lnTo>
                  <a:cubicBezTo>
                    <a:pt x="140968" y="25110"/>
                    <a:pt x="140346" y="23519"/>
                    <a:pt x="138961" y="22412"/>
                  </a:cubicBezTo>
                  <a:lnTo>
                    <a:pt x="135570" y="19645"/>
                  </a:lnTo>
                  <a:cubicBezTo>
                    <a:pt x="135570" y="19645"/>
                    <a:pt x="134947" y="19161"/>
                    <a:pt x="134601" y="19023"/>
                  </a:cubicBezTo>
                  <a:lnTo>
                    <a:pt x="130448" y="17017"/>
                  </a:lnTo>
                  <a:cubicBezTo>
                    <a:pt x="130448" y="17017"/>
                    <a:pt x="130033" y="16809"/>
                    <a:pt x="129825" y="16740"/>
                  </a:cubicBezTo>
                  <a:lnTo>
                    <a:pt x="125465" y="15357"/>
                  </a:lnTo>
                  <a:cubicBezTo>
                    <a:pt x="125465" y="15357"/>
                    <a:pt x="124981" y="15218"/>
                    <a:pt x="124704" y="15149"/>
                  </a:cubicBezTo>
                  <a:lnTo>
                    <a:pt x="120205" y="14457"/>
                  </a:lnTo>
                  <a:cubicBezTo>
                    <a:pt x="120205" y="14457"/>
                    <a:pt x="119790" y="14457"/>
                    <a:pt x="119513" y="14457"/>
                  </a:cubicBezTo>
                  <a:lnTo>
                    <a:pt x="114876" y="14319"/>
                  </a:lnTo>
                  <a:cubicBezTo>
                    <a:pt x="114876" y="14319"/>
                    <a:pt x="114737" y="14319"/>
                    <a:pt x="114737" y="14319"/>
                  </a:cubicBezTo>
                  <a:cubicBezTo>
                    <a:pt x="114530" y="14319"/>
                    <a:pt x="114322" y="14319"/>
                    <a:pt x="114184" y="14319"/>
                  </a:cubicBezTo>
                  <a:lnTo>
                    <a:pt x="108716" y="14941"/>
                  </a:lnTo>
                  <a:cubicBezTo>
                    <a:pt x="108716" y="14941"/>
                    <a:pt x="108439" y="14941"/>
                    <a:pt x="108301" y="14941"/>
                  </a:cubicBezTo>
                  <a:lnTo>
                    <a:pt x="97850" y="17017"/>
                  </a:lnTo>
                  <a:lnTo>
                    <a:pt x="93005" y="17432"/>
                  </a:lnTo>
                  <a:lnTo>
                    <a:pt x="88922" y="17155"/>
                  </a:lnTo>
                  <a:lnTo>
                    <a:pt x="86430" y="17155"/>
                  </a:lnTo>
                  <a:cubicBezTo>
                    <a:pt x="86430" y="17155"/>
                    <a:pt x="85876" y="17155"/>
                    <a:pt x="85599" y="17155"/>
                  </a:cubicBezTo>
                  <a:cubicBezTo>
                    <a:pt x="85599" y="15426"/>
                    <a:pt x="84838" y="13835"/>
                    <a:pt x="83454" y="12797"/>
                  </a:cubicBezTo>
                  <a:lnTo>
                    <a:pt x="78471" y="9131"/>
                  </a:lnTo>
                  <a:cubicBezTo>
                    <a:pt x="78055" y="8854"/>
                    <a:pt x="77571" y="8577"/>
                    <a:pt x="77156" y="8439"/>
                  </a:cubicBezTo>
                  <a:lnTo>
                    <a:pt x="70511" y="6156"/>
                  </a:lnTo>
                  <a:cubicBezTo>
                    <a:pt x="70511" y="6156"/>
                    <a:pt x="69958" y="5949"/>
                    <a:pt x="69612" y="5949"/>
                  </a:cubicBezTo>
                  <a:lnTo>
                    <a:pt x="33899" y="208"/>
                  </a:lnTo>
                  <a:cubicBezTo>
                    <a:pt x="33899" y="208"/>
                    <a:pt x="33414" y="208"/>
                    <a:pt x="33207" y="208"/>
                  </a:cubicBezTo>
                  <a:lnTo>
                    <a:pt x="26009" y="0"/>
                  </a:lnTo>
                  <a:cubicBezTo>
                    <a:pt x="26009" y="0"/>
                    <a:pt x="25940" y="0"/>
                    <a:pt x="25870" y="0"/>
                  </a:cubicBezTo>
                  <a:lnTo>
                    <a:pt x="25870" y="0"/>
                  </a:lnTo>
                  <a:close/>
                  <a:moveTo>
                    <a:pt x="166438" y="72770"/>
                  </a:moveTo>
                  <a:lnTo>
                    <a:pt x="167130" y="71940"/>
                  </a:lnTo>
                  <a:cubicBezTo>
                    <a:pt x="166992" y="72286"/>
                    <a:pt x="166853" y="72701"/>
                    <a:pt x="166784" y="73116"/>
                  </a:cubicBezTo>
                  <a:lnTo>
                    <a:pt x="166576" y="72909"/>
                  </a:lnTo>
                  <a:cubicBezTo>
                    <a:pt x="166576" y="72909"/>
                    <a:pt x="166507" y="72840"/>
                    <a:pt x="166438" y="72770"/>
                  </a:cubicBezTo>
                  <a:lnTo>
                    <a:pt x="166438" y="7277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5" name="Freeform 3874">
              <a:extLst>
                <a:ext uri="{FF2B5EF4-FFF2-40B4-BE49-F238E27FC236}">
                  <a16:creationId xmlns:a16="http://schemas.microsoft.com/office/drawing/2014/main" id="{A0293746-BC2E-8171-6F92-67C5DFC55E49}"/>
                </a:ext>
              </a:extLst>
            </p:cNvPr>
            <p:cNvSpPr/>
            <p:nvPr/>
          </p:nvSpPr>
          <p:spPr>
            <a:xfrm>
              <a:off x="2413933" y="2301431"/>
              <a:ext cx="16684" cy="17596"/>
            </a:xfrm>
            <a:custGeom>
              <a:avLst/>
              <a:gdLst>
                <a:gd name="connsiteX0" fmla="*/ 2353 w 12527"/>
                <a:gd name="connsiteY0" fmla="*/ 10584 h 13212"/>
                <a:gd name="connsiteX1" fmla="*/ 3461 w 12527"/>
                <a:gd name="connsiteY1" fmla="*/ 12105 h 13212"/>
                <a:gd name="connsiteX2" fmla="*/ 5606 w 12527"/>
                <a:gd name="connsiteY2" fmla="*/ 13074 h 13212"/>
                <a:gd name="connsiteX3" fmla="*/ 8374 w 12527"/>
                <a:gd name="connsiteY3" fmla="*/ 13212 h 13212"/>
                <a:gd name="connsiteX4" fmla="*/ 10935 w 12527"/>
                <a:gd name="connsiteY4" fmla="*/ 12451 h 13212"/>
                <a:gd name="connsiteX5" fmla="*/ 12527 w 12527"/>
                <a:gd name="connsiteY5" fmla="*/ 10999 h 13212"/>
                <a:gd name="connsiteX6" fmla="*/ 9343 w 12527"/>
                <a:gd name="connsiteY6" fmla="*/ 1729 h 13212"/>
                <a:gd name="connsiteX7" fmla="*/ 8305 w 12527"/>
                <a:gd name="connsiteY7" fmla="*/ 0 h 13212"/>
                <a:gd name="connsiteX8" fmla="*/ 6506 w 12527"/>
                <a:gd name="connsiteY8" fmla="*/ 69 h 13212"/>
                <a:gd name="connsiteX9" fmla="*/ 3876 w 12527"/>
                <a:gd name="connsiteY9" fmla="*/ 968 h 13212"/>
                <a:gd name="connsiteX10" fmla="*/ 1315 w 12527"/>
                <a:gd name="connsiteY10" fmla="*/ 2214 h 13212"/>
                <a:gd name="connsiteX11" fmla="*/ 0 w 12527"/>
                <a:gd name="connsiteY11" fmla="*/ 3459 h 13212"/>
                <a:gd name="connsiteX12" fmla="*/ 208 w 12527"/>
                <a:gd name="connsiteY12" fmla="*/ 5188 h 13212"/>
                <a:gd name="connsiteX13" fmla="*/ 1177 w 12527"/>
                <a:gd name="connsiteY13" fmla="*/ 7955 h 13212"/>
                <a:gd name="connsiteX14" fmla="*/ 2353 w 12527"/>
                <a:gd name="connsiteY14" fmla="*/ 10584 h 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27" h="13212">
                  <a:moveTo>
                    <a:pt x="2353" y="10584"/>
                  </a:moveTo>
                  <a:lnTo>
                    <a:pt x="3461" y="12105"/>
                  </a:lnTo>
                  <a:lnTo>
                    <a:pt x="5606" y="13074"/>
                  </a:lnTo>
                  <a:lnTo>
                    <a:pt x="8374" y="13212"/>
                  </a:lnTo>
                  <a:lnTo>
                    <a:pt x="10935" y="12451"/>
                  </a:lnTo>
                  <a:lnTo>
                    <a:pt x="12527" y="10999"/>
                  </a:lnTo>
                  <a:lnTo>
                    <a:pt x="9343" y="1729"/>
                  </a:lnTo>
                  <a:lnTo>
                    <a:pt x="8305" y="0"/>
                  </a:lnTo>
                  <a:lnTo>
                    <a:pt x="6506" y="69"/>
                  </a:lnTo>
                  <a:lnTo>
                    <a:pt x="3876" y="968"/>
                  </a:lnTo>
                  <a:lnTo>
                    <a:pt x="1315" y="2214"/>
                  </a:lnTo>
                  <a:lnTo>
                    <a:pt x="0" y="3459"/>
                  </a:lnTo>
                  <a:lnTo>
                    <a:pt x="208" y="5188"/>
                  </a:lnTo>
                  <a:lnTo>
                    <a:pt x="1177" y="7955"/>
                  </a:lnTo>
                  <a:lnTo>
                    <a:pt x="2353" y="1058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6" name="Freeform 3875">
              <a:extLst>
                <a:ext uri="{FF2B5EF4-FFF2-40B4-BE49-F238E27FC236}">
                  <a16:creationId xmlns:a16="http://schemas.microsoft.com/office/drawing/2014/main" id="{FB33DDD5-134E-637C-A7F9-3AB78EFFA14C}"/>
                </a:ext>
              </a:extLst>
            </p:cNvPr>
            <p:cNvSpPr/>
            <p:nvPr/>
          </p:nvSpPr>
          <p:spPr>
            <a:xfrm>
              <a:off x="2406899" y="2294428"/>
              <a:ext cx="30521" cy="31415"/>
            </a:xfrm>
            <a:custGeom>
              <a:avLst/>
              <a:gdLst>
                <a:gd name="connsiteX0" fmla="*/ 13586 w 22917"/>
                <a:gd name="connsiteY0" fmla="*/ 5257 h 23588"/>
                <a:gd name="connsiteX1" fmla="*/ 14624 w 22917"/>
                <a:gd name="connsiteY1" fmla="*/ 6986 h 23588"/>
                <a:gd name="connsiteX2" fmla="*/ 17808 w 22917"/>
                <a:gd name="connsiteY2" fmla="*/ 16187 h 23588"/>
                <a:gd name="connsiteX3" fmla="*/ 16216 w 22917"/>
                <a:gd name="connsiteY3" fmla="*/ 17708 h 23588"/>
                <a:gd name="connsiteX4" fmla="*/ 13655 w 22917"/>
                <a:gd name="connsiteY4" fmla="*/ 18400 h 23588"/>
                <a:gd name="connsiteX5" fmla="*/ 10887 w 22917"/>
                <a:gd name="connsiteY5" fmla="*/ 18262 h 23588"/>
                <a:gd name="connsiteX6" fmla="*/ 8672 w 22917"/>
                <a:gd name="connsiteY6" fmla="*/ 17293 h 23588"/>
                <a:gd name="connsiteX7" fmla="*/ 7634 w 22917"/>
                <a:gd name="connsiteY7" fmla="*/ 15772 h 23588"/>
                <a:gd name="connsiteX8" fmla="*/ 6388 w 22917"/>
                <a:gd name="connsiteY8" fmla="*/ 13143 h 23588"/>
                <a:gd name="connsiteX9" fmla="*/ 5419 w 22917"/>
                <a:gd name="connsiteY9" fmla="*/ 10376 h 23588"/>
                <a:gd name="connsiteX10" fmla="*/ 5212 w 22917"/>
                <a:gd name="connsiteY10" fmla="*/ 8647 h 23588"/>
                <a:gd name="connsiteX11" fmla="*/ 6527 w 22917"/>
                <a:gd name="connsiteY11" fmla="*/ 7402 h 23588"/>
                <a:gd name="connsiteX12" fmla="*/ 9018 w 22917"/>
                <a:gd name="connsiteY12" fmla="*/ 6156 h 23588"/>
                <a:gd name="connsiteX13" fmla="*/ 11648 w 22917"/>
                <a:gd name="connsiteY13" fmla="*/ 5257 h 23588"/>
                <a:gd name="connsiteX14" fmla="*/ 13448 w 22917"/>
                <a:gd name="connsiteY14" fmla="*/ 5257 h 23588"/>
                <a:gd name="connsiteX15" fmla="*/ 13448 w 22917"/>
                <a:gd name="connsiteY15" fmla="*/ 0 h 23588"/>
                <a:gd name="connsiteX16" fmla="*/ 13240 w 22917"/>
                <a:gd name="connsiteY16" fmla="*/ 0 h 23588"/>
                <a:gd name="connsiteX17" fmla="*/ 11441 w 22917"/>
                <a:gd name="connsiteY17" fmla="*/ 0 h 23588"/>
                <a:gd name="connsiteX18" fmla="*/ 9987 w 22917"/>
                <a:gd name="connsiteY18" fmla="*/ 346 h 23588"/>
                <a:gd name="connsiteX19" fmla="*/ 7357 w 22917"/>
                <a:gd name="connsiteY19" fmla="*/ 1245 h 23588"/>
                <a:gd name="connsiteX20" fmla="*/ 6665 w 22917"/>
                <a:gd name="connsiteY20" fmla="*/ 1522 h 23588"/>
                <a:gd name="connsiteX21" fmla="*/ 4174 w 22917"/>
                <a:gd name="connsiteY21" fmla="*/ 2767 h 23588"/>
                <a:gd name="connsiteX22" fmla="*/ 2928 w 22917"/>
                <a:gd name="connsiteY22" fmla="*/ 3666 h 23588"/>
                <a:gd name="connsiteX23" fmla="*/ 1613 w 22917"/>
                <a:gd name="connsiteY23" fmla="*/ 4911 h 23588"/>
                <a:gd name="connsiteX24" fmla="*/ 21 w 22917"/>
                <a:gd name="connsiteY24" fmla="*/ 9200 h 23588"/>
                <a:gd name="connsiteX25" fmla="*/ 228 w 22917"/>
                <a:gd name="connsiteY25" fmla="*/ 10929 h 23588"/>
                <a:gd name="connsiteX26" fmla="*/ 505 w 22917"/>
                <a:gd name="connsiteY26" fmla="*/ 12105 h 23588"/>
                <a:gd name="connsiteX27" fmla="*/ 1474 w 22917"/>
                <a:gd name="connsiteY27" fmla="*/ 14872 h 23588"/>
                <a:gd name="connsiteX28" fmla="*/ 1682 w 22917"/>
                <a:gd name="connsiteY28" fmla="*/ 15357 h 23588"/>
                <a:gd name="connsiteX29" fmla="*/ 2928 w 22917"/>
                <a:gd name="connsiteY29" fmla="*/ 17985 h 23588"/>
                <a:gd name="connsiteX30" fmla="*/ 3343 w 22917"/>
                <a:gd name="connsiteY30" fmla="*/ 18746 h 23588"/>
                <a:gd name="connsiteX31" fmla="*/ 4381 w 22917"/>
                <a:gd name="connsiteY31" fmla="*/ 20268 h 23588"/>
                <a:gd name="connsiteX32" fmla="*/ 6596 w 22917"/>
                <a:gd name="connsiteY32" fmla="*/ 22066 h 23588"/>
                <a:gd name="connsiteX33" fmla="*/ 8811 w 22917"/>
                <a:gd name="connsiteY33" fmla="*/ 23035 h 23588"/>
                <a:gd name="connsiteX34" fmla="*/ 10541 w 22917"/>
                <a:gd name="connsiteY34" fmla="*/ 23450 h 23588"/>
                <a:gd name="connsiteX35" fmla="*/ 13309 w 22917"/>
                <a:gd name="connsiteY35" fmla="*/ 23588 h 23588"/>
                <a:gd name="connsiteX36" fmla="*/ 13586 w 22917"/>
                <a:gd name="connsiteY36" fmla="*/ 23588 h 23588"/>
                <a:gd name="connsiteX37" fmla="*/ 14970 w 22917"/>
                <a:gd name="connsiteY37" fmla="*/ 23381 h 23588"/>
                <a:gd name="connsiteX38" fmla="*/ 17531 w 22917"/>
                <a:gd name="connsiteY38" fmla="*/ 22689 h 23588"/>
                <a:gd name="connsiteX39" fmla="*/ 19677 w 22917"/>
                <a:gd name="connsiteY39" fmla="*/ 21513 h 23588"/>
                <a:gd name="connsiteX40" fmla="*/ 21269 w 22917"/>
                <a:gd name="connsiteY40" fmla="*/ 19991 h 23588"/>
                <a:gd name="connsiteX41" fmla="*/ 22653 w 22917"/>
                <a:gd name="connsiteY41" fmla="*/ 14526 h 23588"/>
                <a:gd name="connsiteX42" fmla="*/ 19469 w 22917"/>
                <a:gd name="connsiteY42" fmla="*/ 5326 h 23588"/>
                <a:gd name="connsiteX43" fmla="*/ 19054 w 22917"/>
                <a:gd name="connsiteY43" fmla="*/ 4358 h 23588"/>
                <a:gd name="connsiteX44" fmla="*/ 18016 w 22917"/>
                <a:gd name="connsiteY44" fmla="*/ 2629 h 23588"/>
                <a:gd name="connsiteX45" fmla="*/ 13517 w 22917"/>
                <a:gd name="connsiteY45" fmla="*/ 69 h 23588"/>
                <a:gd name="connsiteX46" fmla="*/ 13517 w 22917"/>
                <a:gd name="connsiteY46" fmla="*/ 69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2917" h="23588">
                  <a:moveTo>
                    <a:pt x="13586" y="5257"/>
                  </a:moveTo>
                  <a:lnTo>
                    <a:pt x="14624" y="6986"/>
                  </a:lnTo>
                  <a:lnTo>
                    <a:pt x="17808" y="16187"/>
                  </a:lnTo>
                  <a:lnTo>
                    <a:pt x="16216" y="17708"/>
                  </a:lnTo>
                  <a:lnTo>
                    <a:pt x="13655" y="18400"/>
                  </a:lnTo>
                  <a:lnTo>
                    <a:pt x="10887" y="18262"/>
                  </a:lnTo>
                  <a:lnTo>
                    <a:pt x="8672" y="17293"/>
                  </a:lnTo>
                  <a:lnTo>
                    <a:pt x="7634" y="15772"/>
                  </a:lnTo>
                  <a:lnTo>
                    <a:pt x="6388" y="13143"/>
                  </a:lnTo>
                  <a:lnTo>
                    <a:pt x="5419" y="10376"/>
                  </a:lnTo>
                  <a:lnTo>
                    <a:pt x="5212" y="8647"/>
                  </a:lnTo>
                  <a:lnTo>
                    <a:pt x="6527" y="7402"/>
                  </a:lnTo>
                  <a:lnTo>
                    <a:pt x="9018" y="6156"/>
                  </a:lnTo>
                  <a:lnTo>
                    <a:pt x="11648" y="5257"/>
                  </a:lnTo>
                  <a:lnTo>
                    <a:pt x="13448" y="5257"/>
                  </a:lnTo>
                  <a:moveTo>
                    <a:pt x="13448" y="0"/>
                  </a:moveTo>
                  <a:cubicBezTo>
                    <a:pt x="13448" y="0"/>
                    <a:pt x="13309" y="0"/>
                    <a:pt x="13240" y="0"/>
                  </a:cubicBezTo>
                  <a:lnTo>
                    <a:pt x="11441" y="0"/>
                  </a:lnTo>
                  <a:cubicBezTo>
                    <a:pt x="10956" y="69"/>
                    <a:pt x="10472" y="208"/>
                    <a:pt x="9987" y="346"/>
                  </a:cubicBezTo>
                  <a:lnTo>
                    <a:pt x="7357" y="1245"/>
                  </a:lnTo>
                  <a:cubicBezTo>
                    <a:pt x="7357" y="1245"/>
                    <a:pt x="6942" y="1383"/>
                    <a:pt x="6665" y="1522"/>
                  </a:cubicBezTo>
                  <a:lnTo>
                    <a:pt x="4174" y="2767"/>
                  </a:lnTo>
                  <a:cubicBezTo>
                    <a:pt x="3689" y="2974"/>
                    <a:pt x="3274" y="3320"/>
                    <a:pt x="2928" y="3666"/>
                  </a:cubicBezTo>
                  <a:lnTo>
                    <a:pt x="1613" y="4911"/>
                  </a:lnTo>
                  <a:cubicBezTo>
                    <a:pt x="436" y="6018"/>
                    <a:pt x="-118" y="7609"/>
                    <a:pt x="21" y="9200"/>
                  </a:cubicBezTo>
                  <a:lnTo>
                    <a:pt x="228" y="10929"/>
                  </a:lnTo>
                  <a:cubicBezTo>
                    <a:pt x="228" y="11344"/>
                    <a:pt x="367" y="11759"/>
                    <a:pt x="505" y="12105"/>
                  </a:cubicBezTo>
                  <a:lnTo>
                    <a:pt x="1474" y="14872"/>
                  </a:lnTo>
                  <a:cubicBezTo>
                    <a:pt x="1474" y="14872"/>
                    <a:pt x="1613" y="15218"/>
                    <a:pt x="1682" y="15357"/>
                  </a:cubicBezTo>
                  <a:lnTo>
                    <a:pt x="2928" y="17985"/>
                  </a:lnTo>
                  <a:cubicBezTo>
                    <a:pt x="2928" y="17985"/>
                    <a:pt x="3205" y="18469"/>
                    <a:pt x="3343" y="18746"/>
                  </a:cubicBezTo>
                  <a:lnTo>
                    <a:pt x="4381" y="20268"/>
                  </a:lnTo>
                  <a:cubicBezTo>
                    <a:pt x="4935" y="21098"/>
                    <a:pt x="5696" y="21720"/>
                    <a:pt x="6596" y="22066"/>
                  </a:cubicBezTo>
                  <a:lnTo>
                    <a:pt x="8811" y="23035"/>
                  </a:lnTo>
                  <a:cubicBezTo>
                    <a:pt x="9364" y="23242"/>
                    <a:pt x="9987" y="23381"/>
                    <a:pt x="10541" y="23450"/>
                  </a:cubicBezTo>
                  <a:lnTo>
                    <a:pt x="13309" y="23588"/>
                  </a:lnTo>
                  <a:cubicBezTo>
                    <a:pt x="13309" y="23588"/>
                    <a:pt x="13517" y="23588"/>
                    <a:pt x="13586" y="23588"/>
                  </a:cubicBezTo>
                  <a:cubicBezTo>
                    <a:pt x="14071" y="23588"/>
                    <a:pt x="14555" y="23588"/>
                    <a:pt x="14970" y="23381"/>
                  </a:cubicBezTo>
                  <a:lnTo>
                    <a:pt x="17531" y="22689"/>
                  </a:lnTo>
                  <a:cubicBezTo>
                    <a:pt x="18362" y="22481"/>
                    <a:pt x="19054" y="22066"/>
                    <a:pt x="19677" y="21513"/>
                  </a:cubicBezTo>
                  <a:lnTo>
                    <a:pt x="21269" y="19991"/>
                  </a:lnTo>
                  <a:cubicBezTo>
                    <a:pt x="22791" y="18608"/>
                    <a:pt x="23276" y="16463"/>
                    <a:pt x="22653" y="14526"/>
                  </a:cubicBezTo>
                  <a:lnTo>
                    <a:pt x="19469" y="5326"/>
                  </a:lnTo>
                  <a:cubicBezTo>
                    <a:pt x="19469" y="5326"/>
                    <a:pt x="19192" y="4704"/>
                    <a:pt x="19054" y="4358"/>
                  </a:cubicBezTo>
                  <a:lnTo>
                    <a:pt x="18016" y="2629"/>
                  </a:lnTo>
                  <a:cubicBezTo>
                    <a:pt x="17047" y="1038"/>
                    <a:pt x="15386" y="69"/>
                    <a:pt x="13517" y="69"/>
                  </a:cubicBezTo>
                  <a:lnTo>
                    <a:pt x="13517"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7" name="Freeform 3876">
              <a:extLst>
                <a:ext uri="{FF2B5EF4-FFF2-40B4-BE49-F238E27FC236}">
                  <a16:creationId xmlns:a16="http://schemas.microsoft.com/office/drawing/2014/main" id="{A0E02F88-A609-88CF-8E31-D83D38E8513C}"/>
                </a:ext>
              </a:extLst>
            </p:cNvPr>
            <p:cNvSpPr/>
            <p:nvPr/>
          </p:nvSpPr>
          <p:spPr>
            <a:xfrm>
              <a:off x="2387661" y="2401756"/>
              <a:ext cx="15854" cy="8476"/>
            </a:xfrm>
            <a:custGeom>
              <a:avLst/>
              <a:gdLst>
                <a:gd name="connsiteX0" fmla="*/ 6160 w 11904"/>
                <a:gd name="connsiteY0" fmla="*/ 5880 h 6364"/>
                <a:gd name="connsiteX1" fmla="*/ 9897 w 11904"/>
                <a:gd name="connsiteY1" fmla="*/ 6364 h 6364"/>
                <a:gd name="connsiteX2" fmla="*/ 11904 w 11904"/>
                <a:gd name="connsiteY2" fmla="*/ 5119 h 6364"/>
                <a:gd name="connsiteX3" fmla="*/ 11489 w 11904"/>
                <a:gd name="connsiteY3" fmla="*/ 3735 h 6364"/>
                <a:gd name="connsiteX4" fmla="*/ 10036 w 11904"/>
                <a:gd name="connsiteY4" fmla="*/ 2144 h 6364"/>
                <a:gd name="connsiteX5" fmla="*/ 8305 w 11904"/>
                <a:gd name="connsiteY5" fmla="*/ 830 h 6364"/>
                <a:gd name="connsiteX6" fmla="*/ 7060 w 11904"/>
                <a:gd name="connsiteY6" fmla="*/ 138 h 6364"/>
                <a:gd name="connsiteX7" fmla="*/ 5052 w 11904"/>
                <a:gd name="connsiteY7" fmla="*/ 0 h 6364"/>
                <a:gd name="connsiteX8" fmla="*/ 3253 w 11904"/>
                <a:gd name="connsiteY8" fmla="*/ 623 h 6364"/>
                <a:gd name="connsiteX9" fmla="*/ 0 w 11904"/>
                <a:gd name="connsiteY9" fmla="*/ 2698 h 6364"/>
                <a:gd name="connsiteX10" fmla="*/ 2284 w 11904"/>
                <a:gd name="connsiteY10" fmla="*/ 4358 h 6364"/>
                <a:gd name="connsiteX11" fmla="*/ 6160 w 11904"/>
                <a:gd name="connsiteY11" fmla="*/ 5880 h 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4" h="6364">
                  <a:moveTo>
                    <a:pt x="6160" y="5880"/>
                  </a:moveTo>
                  <a:lnTo>
                    <a:pt x="9897" y="6364"/>
                  </a:lnTo>
                  <a:lnTo>
                    <a:pt x="11904" y="5119"/>
                  </a:lnTo>
                  <a:lnTo>
                    <a:pt x="11489" y="3735"/>
                  </a:lnTo>
                  <a:lnTo>
                    <a:pt x="10036" y="2144"/>
                  </a:lnTo>
                  <a:lnTo>
                    <a:pt x="8305" y="830"/>
                  </a:lnTo>
                  <a:lnTo>
                    <a:pt x="7060" y="138"/>
                  </a:lnTo>
                  <a:lnTo>
                    <a:pt x="5052" y="0"/>
                  </a:lnTo>
                  <a:lnTo>
                    <a:pt x="3253" y="623"/>
                  </a:lnTo>
                  <a:lnTo>
                    <a:pt x="0" y="2698"/>
                  </a:lnTo>
                  <a:lnTo>
                    <a:pt x="2284" y="4358"/>
                  </a:lnTo>
                  <a:lnTo>
                    <a:pt x="6160" y="588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8" name="Freeform 3877">
              <a:extLst>
                <a:ext uri="{FF2B5EF4-FFF2-40B4-BE49-F238E27FC236}">
                  <a16:creationId xmlns:a16="http://schemas.microsoft.com/office/drawing/2014/main" id="{740CB74A-BFFE-AF80-B159-DDDE2992CB45}"/>
                </a:ext>
              </a:extLst>
            </p:cNvPr>
            <p:cNvSpPr/>
            <p:nvPr/>
          </p:nvSpPr>
          <p:spPr>
            <a:xfrm>
              <a:off x="2380749" y="2394847"/>
              <a:ext cx="29668" cy="22295"/>
            </a:xfrm>
            <a:custGeom>
              <a:avLst/>
              <a:gdLst>
                <a:gd name="connsiteX0" fmla="*/ 10243 w 22276"/>
                <a:gd name="connsiteY0" fmla="*/ 5188 h 16740"/>
                <a:gd name="connsiteX1" fmla="*/ 12250 w 22276"/>
                <a:gd name="connsiteY1" fmla="*/ 5326 h 16740"/>
                <a:gd name="connsiteX2" fmla="*/ 13496 w 22276"/>
                <a:gd name="connsiteY2" fmla="*/ 5949 h 16740"/>
                <a:gd name="connsiteX3" fmla="*/ 15157 w 22276"/>
                <a:gd name="connsiteY3" fmla="*/ 7332 h 16740"/>
                <a:gd name="connsiteX4" fmla="*/ 16611 w 22276"/>
                <a:gd name="connsiteY4" fmla="*/ 8923 h 16740"/>
                <a:gd name="connsiteX5" fmla="*/ 17095 w 22276"/>
                <a:gd name="connsiteY5" fmla="*/ 10307 h 16740"/>
                <a:gd name="connsiteX6" fmla="*/ 15019 w 22276"/>
                <a:gd name="connsiteY6" fmla="*/ 11552 h 16740"/>
                <a:gd name="connsiteX7" fmla="*/ 11281 w 22276"/>
                <a:gd name="connsiteY7" fmla="*/ 11068 h 16740"/>
                <a:gd name="connsiteX8" fmla="*/ 7475 w 22276"/>
                <a:gd name="connsiteY8" fmla="*/ 9546 h 16740"/>
                <a:gd name="connsiteX9" fmla="*/ 5191 w 22276"/>
                <a:gd name="connsiteY9" fmla="*/ 7886 h 16740"/>
                <a:gd name="connsiteX10" fmla="*/ 8444 w 22276"/>
                <a:gd name="connsiteY10" fmla="*/ 5811 h 16740"/>
                <a:gd name="connsiteX11" fmla="*/ 10243 w 22276"/>
                <a:gd name="connsiteY11" fmla="*/ 5188 h 16740"/>
                <a:gd name="connsiteX12" fmla="*/ 10243 w 22276"/>
                <a:gd name="connsiteY12" fmla="*/ 0 h 16740"/>
                <a:gd name="connsiteX13" fmla="*/ 8582 w 22276"/>
                <a:gd name="connsiteY13" fmla="*/ 277 h 16740"/>
                <a:gd name="connsiteX14" fmla="*/ 6783 w 22276"/>
                <a:gd name="connsiteY14" fmla="*/ 899 h 16740"/>
                <a:gd name="connsiteX15" fmla="*/ 5675 w 22276"/>
                <a:gd name="connsiteY15" fmla="*/ 1453 h 16740"/>
                <a:gd name="connsiteX16" fmla="*/ 2422 w 22276"/>
                <a:gd name="connsiteY16" fmla="*/ 3528 h 16740"/>
                <a:gd name="connsiteX17" fmla="*/ 0 w 22276"/>
                <a:gd name="connsiteY17" fmla="*/ 7747 h 16740"/>
                <a:gd name="connsiteX18" fmla="*/ 2146 w 22276"/>
                <a:gd name="connsiteY18" fmla="*/ 12105 h 16740"/>
                <a:gd name="connsiteX19" fmla="*/ 4430 w 22276"/>
                <a:gd name="connsiteY19" fmla="*/ 13766 h 16740"/>
                <a:gd name="connsiteX20" fmla="*/ 5537 w 22276"/>
                <a:gd name="connsiteY20" fmla="*/ 14388 h 16740"/>
                <a:gd name="connsiteX21" fmla="*/ 9344 w 22276"/>
                <a:gd name="connsiteY21" fmla="*/ 15910 h 16740"/>
                <a:gd name="connsiteX22" fmla="*/ 10589 w 22276"/>
                <a:gd name="connsiteY22" fmla="*/ 16256 h 16740"/>
                <a:gd name="connsiteX23" fmla="*/ 14327 w 22276"/>
                <a:gd name="connsiteY23" fmla="*/ 16740 h 16740"/>
                <a:gd name="connsiteX24" fmla="*/ 15019 w 22276"/>
                <a:gd name="connsiteY24" fmla="*/ 16740 h 16740"/>
                <a:gd name="connsiteX25" fmla="*/ 17718 w 22276"/>
                <a:gd name="connsiteY25" fmla="*/ 15979 h 16740"/>
                <a:gd name="connsiteX26" fmla="*/ 19794 w 22276"/>
                <a:gd name="connsiteY26" fmla="*/ 14734 h 16740"/>
                <a:gd name="connsiteX27" fmla="*/ 22009 w 22276"/>
                <a:gd name="connsiteY27" fmla="*/ 8647 h 16740"/>
                <a:gd name="connsiteX28" fmla="*/ 21525 w 22276"/>
                <a:gd name="connsiteY28" fmla="*/ 7263 h 16740"/>
                <a:gd name="connsiteX29" fmla="*/ 20487 w 22276"/>
                <a:gd name="connsiteY29" fmla="*/ 5465 h 16740"/>
                <a:gd name="connsiteX30" fmla="*/ 19033 w 22276"/>
                <a:gd name="connsiteY30" fmla="*/ 3874 h 16740"/>
                <a:gd name="connsiteX31" fmla="*/ 18479 w 22276"/>
                <a:gd name="connsiteY31" fmla="*/ 3320 h 16740"/>
                <a:gd name="connsiteX32" fmla="*/ 16818 w 22276"/>
                <a:gd name="connsiteY32" fmla="*/ 1937 h 16740"/>
                <a:gd name="connsiteX33" fmla="*/ 15919 w 22276"/>
                <a:gd name="connsiteY33" fmla="*/ 1384 h 16740"/>
                <a:gd name="connsiteX34" fmla="*/ 14673 w 22276"/>
                <a:gd name="connsiteY34" fmla="*/ 761 h 16740"/>
                <a:gd name="connsiteX35" fmla="*/ 12666 w 22276"/>
                <a:gd name="connsiteY35" fmla="*/ 208 h 16740"/>
                <a:gd name="connsiteX36" fmla="*/ 10658 w 22276"/>
                <a:gd name="connsiteY36" fmla="*/ 69 h 16740"/>
                <a:gd name="connsiteX37" fmla="*/ 10312 w 22276"/>
                <a:gd name="connsiteY37" fmla="*/ 69 h 16740"/>
                <a:gd name="connsiteX38" fmla="*/ 10312 w 22276"/>
                <a:gd name="connsiteY38" fmla="*/ 69 h 1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276" h="16740">
                  <a:moveTo>
                    <a:pt x="10243" y="5188"/>
                  </a:moveTo>
                  <a:lnTo>
                    <a:pt x="12250" y="5326"/>
                  </a:lnTo>
                  <a:lnTo>
                    <a:pt x="13496" y="5949"/>
                  </a:lnTo>
                  <a:lnTo>
                    <a:pt x="15157" y="7332"/>
                  </a:lnTo>
                  <a:lnTo>
                    <a:pt x="16611" y="8923"/>
                  </a:lnTo>
                  <a:lnTo>
                    <a:pt x="17095" y="10307"/>
                  </a:lnTo>
                  <a:lnTo>
                    <a:pt x="15019" y="11552"/>
                  </a:lnTo>
                  <a:lnTo>
                    <a:pt x="11281" y="11068"/>
                  </a:lnTo>
                  <a:lnTo>
                    <a:pt x="7475" y="9546"/>
                  </a:lnTo>
                  <a:lnTo>
                    <a:pt x="5191" y="7886"/>
                  </a:lnTo>
                  <a:lnTo>
                    <a:pt x="8444" y="5811"/>
                  </a:lnTo>
                  <a:lnTo>
                    <a:pt x="10243" y="5188"/>
                  </a:lnTo>
                  <a:moveTo>
                    <a:pt x="10243" y="0"/>
                  </a:moveTo>
                  <a:cubicBezTo>
                    <a:pt x="9690" y="0"/>
                    <a:pt x="9136" y="69"/>
                    <a:pt x="8582" y="277"/>
                  </a:cubicBezTo>
                  <a:lnTo>
                    <a:pt x="6783" y="899"/>
                  </a:lnTo>
                  <a:cubicBezTo>
                    <a:pt x="6367" y="1038"/>
                    <a:pt x="6021" y="1176"/>
                    <a:pt x="5675" y="1453"/>
                  </a:cubicBezTo>
                  <a:lnTo>
                    <a:pt x="2422" y="3528"/>
                  </a:lnTo>
                  <a:cubicBezTo>
                    <a:pt x="969" y="4427"/>
                    <a:pt x="69" y="6018"/>
                    <a:pt x="0" y="7747"/>
                  </a:cubicBezTo>
                  <a:cubicBezTo>
                    <a:pt x="0" y="9477"/>
                    <a:pt x="761" y="11137"/>
                    <a:pt x="2146" y="12105"/>
                  </a:cubicBezTo>
                  <a:lnTo>
                    <a:pt x="4430" y="13766"/>
                  </a:lnTo>
                  <a:cubicBezTo>
                    <a:pt x="4430" y="13766"/>
                    <a:pt x="5122" y="14181"/>
                    <a:pt x="5537" y="14388"/>
                  </a:cubicBezTo>
                  <a:lnTo>
                    <a:pt x="9344" y="15910"/>
                  </a:lnTo>
                  <a:cubicBezTo>
                    <a:pt x="9759" y="16048"/>
                    <a:pt x="10174" y="16187"/>
                    <a:pt x="10589" y="16256"/>
                  </a:cubicBezTo>
                  <a:lnTo>
                    <a:pt x="14327" y="16740"/>
                  </a:lnTo>
                  <a:cubicBezTo>
                    <a:pt x="14327" y="16740"/>
                    <a:pt x="14811" y="16740"/>
                    <a:pt x="15019" y="16740"/>
                  </a:cubicBezTo>
                  <a:cubicBezTo>
                    <a:pt x="15988" y="16740"/>
                    <a:pt x="16888" y="16463"/>
                    <a:pt x="17718" y="15979"/>
                  </a:cubicBezTo>
                  <a:lnTo>
                    <a:pt x="19794" y="14734"/>
                  </a:lnTo>
                  <a:cubicBezTo>
                    <a:pt x="21871" y="13489"/>
                    <a:pt x="22770" y="10929"/>
                    <a:pt x="22009" y="8647"/>
                  </a:cubicBezTo>
                  <a:lnTo>
                    <a:pt x="21525" y="7263"/>
                  </a:lnTo>
                  <a:cubicBezTo>
                    <a:pt x="21317" y="6572"/>
                    <a:pt x="20902" y="5949"/>
                    <a:pt x="20487" y="5465"/>
                  </a:cubicBezTo>
                  <a:lnTo>
                    <a:pt x="19033" y="3874"/>
                  </a:lnTo>
                  <a:cubicBezTo>
                    <a:pt x="19033" y="3874"/>
                    <a:pt x="18687" y="3528"/>
                    <a:pt x="18479" y="3320"/>
                  </a:cubicBezTo>
                  <a:lnTo>
                    <a:pt x="16818" y="1937"/>
                  </a:lnTo>
                  <a:cubicBezTo>
                    <a:pt x="16818" y="1937"/>
                    <a:pt x="16265" y="1522"/>
                    <a:pt x="15919" y="1384"/>
                  </a:cubicBezTo>
                  <a:lnTo>
                    <a:pt x="14673" y="761"/>
                  </a:lnTo>
                  <a:cubicBezTo>
                    <a:pt x="14050" y="415"/>
                    <a:pt x="13358" y="277"/>
                    <a:pt x="12666" y="208"/>
                  </a:cubicBezTo>
                  <a:lnTo>
                    <a:pt x="10658" y="69"/>
                  </a:lnTo>
                  <a:cubicBezTo>
                    <a:pt x="10658" y="69"/>
                    <a:pt x="10382" y="69"/>
                    <a:pt x="10312" y="69"/>
                  </a:cubicBezTo>
                  <a:lnTo>
                    <a:pt x="1031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79" name="Freeform 3878">
              <a:extLst>
                <a:ext uri="{FF2B5EF4-FFF2-40B4-BE49-F238E27FC236}">
                  <a16:creationId xmlns:a16="http://schemas.microsoft.com/office/drawing/2014/main" id="{9094A09B-C6F9-3086-ED6C-13E88BF9962F}"/>
                </a:ext>
              </a:extLst>
            </p:cNvPr>
            <p:cNvSpPr/>
            <p:nvPr/>
          </p:nvSpPr>
          <p:spPr>
            <a:xfrm>
              <a:off x="2834904" y="2292034"/>
              <a:ext cx="22859" cy="21373"/>
            </a:xfrm>
            <a:custGeom>
              <a:avLst/>
              <a:gdLst>
                <a:gd name="connsiteX0" fmla="*/ 9551 w 17164"/>
                <a:gd name="connsiteY0" fmla="*/ 2144 h 16048"/>
                <a:gd name="connsiteX1" fmla="*/ 5537 w 17164"/>
                <a:gd name="connsiteY1" fmla="*/ 5672 h 16048"/>
                <a:gd name="connsiteX2" fmla="*/ 831 w 17164"/>
                <a:gd name="connsiteY2" fmla="*/ 10791 h 16048"/>
                <a:gd name="connsiteX3" fmla="*/ 0 w 17164"/>
                <a:gd name="connsiteY3" fmla="*/ 12797 h 16048"/>
                <a:gd name="connsiteX4" fmla="*/ 415 w 17164"/>
                <a:gd name="connsiteY4" fmla="*/ 14596 h 16048"/>
                <a:gd name="connsiteX5" fmla="*/ 2630 w 17164"/>
                <a:gd name="connsiteY5" fmla="*/ 15910 h 16048"/>
                <a:gd name="connsiteX6" fmla="*/ 5260 w 17164"/>
                <a:gd name="connsiteY6" fmla="*/ 16048 h 16048"/>
                <a:gd name="connsiteX7" fmla="*/ 10382 w 17164"/>
                <a:gd name="connsiteY7" fmla="*/ 14042 h 16048"/>
                <a:gd name="connsiteX8" fmla="*/ 12873 w 17164"/>
                <a:gd name="connsiteY8" fmla="*/ 13696 h 16048"/>
                <a:gd name="connsiteX9" fmla="*/ 12943 w 17164"/>
                <a:gd name="connsiteY9" fmla="*/ 9892 h 16048"/>
                <a:gd name="connsiteX10" fmla="*/ 13981 w 17164"/>
                <a:gd name="connsiteY10" fmla="*/ 7125 h 16048"/>
                <a:gd name="connsiteX11" fmla="*/ 15503 w 17164"/>
                <a:gd name="connsiteY11" fmla="*/ 4565 h 16048"/>
                <a:gd name="connsiteX12" fmla="*/ 17164 w 17164"/>
                <a:gd name="connsiteY12" fmla="*/ 1245 h 16048"/>
                <a:gd name="connsiteX13" fmla="*/ 13704 w 17164"/>
                <a:gd name="connsiteY13" fmla="*/ 0 h 16048"/>
                <a:gd name="connsiteX14" fmla="*/ 9551 w 17164"/>
                <a:gd name="connsiteY14" fmla="*/ 2144 h 1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64" h="16048">
                  <a:moveTo>
                    <a:pt x="9551" y="2144"/>
                  </a:moveTo>
                  <a:lnTo>
                    <a:pt x="5537" y="5672"/>
                  </a:lnTo>
                  <a:lnTo>
                    <a:pt x="831" y="10791"/>
                  </a:lnTo>
                  <a:lnTo>
                    <a:pt x="0" y="12797"/>
                  </a:lnTo>
                  <a:lnTo>
                    <a:pt x="415" y="14596"/>
                  </a:lnTo>
                  <a:lnTo>
                    <a:pt x="2630" y="15910"/>
                  </a:lnTo>
                  <a:lnTo>
                    <a:pt x="5260" y="16048"/>
                  </a:lnTo>
                  <a:lnTo>
                    <a:pt x="10382" y="14042"/>
                  </a:lnTo>
                  <a:lnTo>
                    <a:pt x="12873" y="13696"/>
                  </a:lnTo>
                  <a:lnTo>
                    <a:pt x="12943" y="9892"/>
                  </a:lnTo>
                  <a:lnTo>
                    <a:pt x="13981" y="7125"/>
                  </a:lnTo>
                  <a:lnTo>
                    <a:pt x="15503" y="4565"/>
                  </a:lnTo>
                  <a:lnTo>
                    <a:pt x="17164" y="1245"/>
                  </a:lnTo>
                  <a:lnTo>
                    <a:pt x="13704" y="0"/>
                  </a:lnTo>
                  <a:lnTo>
                    <a:pt x="9551" y="2144"/>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80" name="Freeform 3879">
              <a:extLst>
                <a:ext uri="{FF2B5EF4-FFF2-40B4-BE49-F238E27FC236}">
                  <a16:creationId xmlns:a16="http://schemas.microsoft.com/office/drawing/2014/main" id="{5D559C6F-AB38-B40D-1B4E-C16163B845C9}"/>
                </a:ext>
              </a:extLst>
            </p:cNvPr>
            <p:cNvSpPr/>
            <p:nvPr/>
          </p:nvSpPr>
          <p:spPr>
            <a:xfrm>
              <a:off x="2828168" y="2285032"/>
              <a:ext cx="36548" cy="35100"/>
            </a:xfrm>
            <a:custGeom>
              <a:avLst/>
              <a:gdLst>
                <a:gd name="connsiteX0" fmla="*/ 18762 w 27442"/>
                <a:gd name="connsiteY0" fmla="*/ 5257 h 26355"/>
                <a:gd name="connsiteX1" fmla="*/ 22222 w 27442"/>
                <a:gd name="connsiteY1" fmla="*/ 6433 h 26355"/>
                <a:gd name="connsiteX2" fmla="*/ 20630 w 27442"/>
                <a:gd name="connsiteY2" fmla="*/ 9753 h 26355"/>
                <a:gd name="connsiteX3" fmla="*/ 19108 w 27442"/>
                <a:gd name="connsiteY3" fmla="*/ 12313 h 26355"/>
                <a:gd name="connsiteX4" fmla="*/ 18070 w 27442"/>
                <a:gd name="connsiteY4" fmla="*/ 15080 h 26355"/>
                <a:gd name="connsiteX5" fmla="*/ 18070 w 27442"/>
                <a:gd name="connsiteY5" fmla="*/ 18884 h 26355"/>
                <a:gd name="connsiteX6" fmla="*/ 15509 w 27442"/>
                <a:gd name="connsiteY6" fmla="*/ 19230 h 26355"/>
                <a:gd name="connsiteX7" fmla="*/ 10456 w 27442"/>
                <a:gd name="connsiteY7" fmla="*/ 21236 h 26355"/>
                <a:gd name="connsiteX8" fmla="*/ 7827 w 27442"/>
                <a:gd name="connsiteY8" fmla="*/ 21098 h 26355"/>
                <a:gd name="connsiteX9" fmla="*/ 5612 w 27442"/>
                <a:gd name="connsiteY9" fmla="*/ 19714 h 26355"/>
                <a:gd name="connsiteX10" fmla="*/ 5197 w 27442"/>
                <a:gd name="connsiteY10" fmla="*/ 17985 h 26355"/>
                <a:gd name="connsiteX11" fmla="*/ 6027 w 27442"/>
                <a:gd name="connsiteY11" fmla="*/ 15979 h 26355"/>
                <a:gd name="connsiteX12" fmla="*/ 10733 w 27442"/>
                <a:gd name="connsiteY12" fmla="*/ 10860 h 26355"/>
                <a:gd name="connsiteX13" fmla="*/ 14748 w 27442"/>
                <a:gd name="connsiteY13" fmla="*/ 7332 h 26355"/>
                <a:gd name="connsiteX14" fmla="*/ 18900 w 27442"/>
                <a:gd name="connsiteY14" fmla="*/ 5188 h 26355"/>
                <a:gd name="connsiteX15" fmla="*/ 18900 w 27442"/>
                <a:gd name="connsiteY15" fmla="*/ 0 h 26355"/>
                <a:gd name="connsiteX16" fmla="*/ 16547 w 27442"/>
                <a:gd name="connsiteY16" fmla="*/ 553 h 26355"/>
                <a:gd name="connsiteX17" fmla="*/ 12394 w 27442"/>
                <a:gd name="connsiteY17" fmla="*/ 2698 h 26355"/>
                <a:gd name="connsiteX18" fmla="*/ 11356 w 27442"/>
                <a:gd name="connsiteY18" fmla="*/ 3390 h 26355"/>
                <a:gd name="connsiteX19" fmla="*/ 7342 w 27442"/>
                <a:gd name="connsiteY19" fmla="*/ 6917 h 26355"/>
                <a:gd name="connsiteX20" fmla="*/ 6927 w 27442"/>
                <a:gd name="connsiteY20" fmla="*/ 7332 h 26355"/>
                <a:gd name="connsiteX21" fmla="*/ 2220 w 27442"/>
                <a:gd name="connsiteY21" fmla="*/ 12451 h 26355"/>
                <a:gd name="connsiteX22" fmla="*/ 1251 w 27442"/>
                <a:gd name="connsiteY22" fmla="*/ 13904 h 26355"/>
                <a:gd name="connsiteX23" fmla="*/ 421 w 27442"/>
                <a:gd name="connsiteY23" fmla="*/ 15910 h 26355"/>
                <a:gd name="connsiteX24" fmla="*/ 144 w 27442"/>
                <a:gd name="connsiteY24" fmla="*/ 19161 h 26355"/>
                <a:gd name="connsiteX25" fmla="*/ 559 w 27442"/>
                <a:gd name="connsiteY25" fmla="*/ 20890 h 26355"/>
                <a:gd name="connsiteX26" fmla="*/ 2912 w 27442"/>
                <a:gd name="connsiteY26" fmla="*/ 24072 h 26355"/>
                <a:gd name="connsiteX27" fmla="*/ 5127 w 27442"/>
                <a:gd name="connsiteY27" fmla="*/ 25456 h 26355"/>
                <a:gd name="connsiteX28" fmla="*/ 7619 w 27442"/>
                <a:gd name="connsiteY28" fmla="*/ 26217 h 26355"/>
                <a:gd name="connsiteX29" fmla="*/ 10249 w 27442"/>
                <a:gd name="connsiteY29" fmla="*/ 26355 h 26355"/>
                <a:gd name="connsiteX30" fmla="*/ 10456 w 27442"/>
                <a:gd name="connsiteY30" fmla="*/ 26355 h 26355"/>
                <a:gd name="connsiteX31" fmla="*/ 12325 w 27442"/>
                <a:gd name="connsiteY31" fmla="*/ 26009 h 26355"/>
                <a:gd name="connsiteX32" fmla="*/ 16824 w 27442"/>
                <a:gd name="connsiteY32" fmla="*/ 24280 h 26355"/>
                <a:gd name="connsiteX33" fmla="*/ 18762 w 27442"/>
                <a:gd name="connsiteY33" fmla="*/ 24003 h 26355"/>
                <a:gd name="connsiteX34" fmla="*/ 23191 w 27442"/>
                <a:gd name="connsiteY34" fmla="*/ 18954 h 26355"/>
                <a:gd name="connsiteX35" fmla="*/ 23191 w 27442"/>
                <a:gd name="connsiteY35" fmla="*/ 16048 h 26355"/>
                <a:gd name="connsiteX36" fmla="*/ 23814 w 27442"/>
                <a:gd name="connsiteY36" fmla="*/ 14596 h 26355"/>
                <a:gd name="connsiteX37" fmla="*/ 25129 w 27442"/>
                <a:gd name="connsiteY37" fmla="*/ 12451 h 26355"/>
                <a:gd name="connsiteX38" fmla="*/ 25337 w 27442"/>
                <a:gd name="connsiteY38" fmla="*/ 12036 h 26355"/>
                <a:gd name="connsiteX39" fmla="*/ 26929 w 27442"/>
                <a:gd name="connsiteY39" fmla="*/ 8716 h 26355"/>
                <a:gd name="connsiteX40" fmla="*/ 27067 w 27442"/>
                <a:gd name="connsiteY40" fmla="*/ 4427 h 26355"/>
                <a:gd name="connsiteX41" fmla="*/ 23953 w 27442"/>
                <a:gd name="connsiteY41" fmla="*/ 1522 h 26355"/>
                <a:gd name="connsiteX42" fmla="*/ 20492 w 27442"/>
                <a:gd name="connsiteY42" fmla="*/ 346 h 26355"/>
                <a:gd name="connsiteX43" fmla="*/ 18831 w 27442"/>
                <a:gd name="connsiteY43" fmla="*/ 69 h 26355"/>
                <a:gd name="connsiteX44" fmla="*/ 18831 w 27442"/>
                <a:gd name="connsiteY44" fmla="*/ 69 h 26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442" h="26355">
                  <a:moveTo>
                    <a:pt x="18762" y="5257"/>
                  </a:moveTo>
                  <a:lnTo>
                    <a:pt x="22222" y="6433"/>
                  </a:lnTo>
                  <a:lnTo>
                    <a:pt x="20630" y="9753"/>
                  </a:lnTo>
                  <a:lnTo>
                    <a:pt x="19108" y="12313"/>
                  </a:lnTo>
                  <a:lnTo>
                    <a:pt x="18070" y="15080"/>
                  </a:lnTo>
                  <a:lnTo>
                    <a:pt x="18070" y="18884"/>
                  </a:lnTo>
                  <a:cubicBezTo>
                    <a:pt x="18070" y="18884"/>
                    <a:pt x="15509" y="19230"/>
                    <a:pt x="15509" y="19230"/>
                  </a:cubicBezTo>
                  <a:lnTo>
                    <a:pt x="10456" y="21236"/>
                  </a:lnTo>
                  <a:lnTo>
                    <a:pt x="7827" y="21098"/>
                  </a:lnTo>
                  <a:lnTo>
                    <a:pt x="5612" y="19714"/>
                  </a:lnTo>
                  <a:lnTo>
                    <a:pt x="5197" y="17985"/>
                  </a:lnTo>
                  <a:lnTo>
                    <a:pt x="6027" y="15979"/>
                  </a:lnTo>
                  <a:lnTo>
                    <a:pt x="10733" y="10860"/>
                  </a:lnTo>
                  <a:lnTo>
                    <a:pt x="14748" y="7332"/>
                  </a:lnTo>
                  <a:lnTo>
                    <a:pt x="18900" y="5188"/>
                  </a:lnTo>
                  <a:moveTo>
                    <a:pt x="18900" y="0"/>
                  </a:moveTo>
                  <a:cubicBezTo>
                    <a:pt x="18070" y="0"/>
                    <a:pt x="17239" y="208"/>
                    <a:pt x="16547" y="553"/>
                  </a:cubicBezTo>
                  <a:lnTo>
                    <a:pt x="12394" y="2698"/>
                  </a:lnTo>
                  <a:cubicBezTo>
                    <a:pt x="12048" y="2905"/>
                    <a:pt x="11633" y="3113"/>
                    <a:pt x="11356" y="3390"/>
                  </a:cubicBezTo>
                  <a:lnTo>
                    <a:pt x="7342" y="6917"/>
                  </a:lnTo>
                  <a:cubicBezTo>
                    <a:pt x="7342" y="6917"/>
                    <a:pt x="7065" y="7194"/>
                    <a:pt x="6927" y="7332"/>
                  </a:cubicBezTo>
                  <a:lnTo>
                    <a:pt x="2220" y="12451"/>
                  </a:lnTo>
                  <a:cubicBezTo>
                    <a:pt x="1805" y="12866"/>
                    <a:pt x="1528" y="13351"/>
                    <a:pt x="1251" y="13904"/>
                  </a:cubicBezTo>
                  <a:lnTo>
                    <a:pt x="421" y="15910"/>
                  </a:lnTo>
                  <a:cubicBezTo>
                    <a:pt x="6" y="16947"/>
                    <a:pt x="-133" y="18124"/>
                    <a:pt x="144" y="19161"/>
                  </a:cubicBezTo>
                  <a:lnTo>
                    <a:pt x="559" y="20890"/>
                  </a:lnTo>
                  <a:cubicBezTo>
                    <a:pt x="905" y="22205"/>
                    <a:pt x="1736" y="23381"/>
                    <a:pt x="2912" y="24072"/>
                  </a:cubicBezTo>
                  <a:lnTo>
                    <a:pt x="5127" y="25456"/>
                  </a:lnTo>
                  <a:cubicBezTo>
                    <a:pt x="5889" y="25940"/>
                    <a:pt x="6719" y="26148"/>
                    <a:pt x="7619" y="26217"/>
                  </a:cubicBezTo>
                  <a:lnTo>
                    <a:pt x="10249" y="26355"/>
                  </a:lnTo>
                  <a:cubicBezTo>
                    <a:pt x="10249" y="26355"/>
                    <a:pt x="10387" y="26355"/>
                    <a:pt x="10456" y="26355"/>
                  </a:cubicBezTo>
                  <a:cubicBezTo>
                    <a:pt x="11079" y="26355"/>
                    <a:pt x="11771" y="26217"/>
                    <a:pt x="12325" y="26009"/>
                  </a:cubicBezTo>
                  <a:lnTo>
                    <a:pt x="16824" y="24280"/>
                  </a:lnTo>
                  <a:lnTo>
                    <a:pt x="18762" y="24003"/>
                  </a:lnTo>
                  <a:cubicBezTo>
                    <a:pt x="21253" y="23657"/>
                    <a:pt x="23191" y="21513"/>
                    <a:pt x="23191" y="18954"/>
                  </a:cubicBezTo>
                  <a:lnTo>
                    <a:pt x="23191" y="16048"/>
                  </a:lnTo>
                  <a:cubicBezTo>
                    <a:pt x="23191" y="16048"/>
                    <a:pt x="23814" y="14596"/>
                    <a:pt x="23814" y="14596"/>
                  </a:cubicBezTo>
                  <a:lnTo>
                    <a:pt x="25129" y="12451"/>
                  </a:lnTo>
                  <a:cubicBezTo>
                    <a:pt x="25129" y="12451"/>
                    <a:pt x="25268" y="12175"/>
                    <a:pt x="25337" y="12036"/>
                  </a:cubicBezTo>
                  <a:lnTo>
                    <a:pt x="26929" y="8716"/>
                  </a:lnTo>
                  <a:cubicBezTo>
                    <a:pt x="27552" y="7402"/>
                    <a:pt x="27621" y="5811"/>
                    <a:pt x="27067" y="4427"/>
                  </a:cubicBezTo>
                  <a:cubicBezTo>
                    <a:pt x="26513" y="3044"/>
                    <a:pt x="25337" y="2006"/>
                    <a:pt x="23953" y="1522"/>
                  </a:cubicBezTo>
                  <a:lnTo>
                    <a:pt x="20492" y="346"/>
                  </a:lnTo>
                  <a:cubicBezTo>
                    <a:pt x="19939" y="138"/>
                    <a:pt x="19385" y="69"/>
                    <a:pt x="18831" y="69"/>
                  </a:cubicBezTo>
                  <a:lnTo>
                    <a:pt x="18831"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81" name="Freeform 3880">
              <a:extLst>
                <a:ext uri="{FF2B5EF4-FFF2-40B4-BE49-F238E27FC236}">
                  <a16:creationId xmlns:a16="http://schemas.microsoft.com/office/drawing/2014/main" id="{F5603BED-51AB-4A62-E50D-387125E8FE73}"/>
                </a:ext>
              </a:extLst>
            </p:cNvPr>
            <p:cNvSpPr/>
            <p:nvPr/>
          </p:nvSpPr>
          <p:spPr>
            <a:xfrm>
              <a:off x="2146434" y="2259881"/>
              <a:ext cx="41572" cy="20820"/>
            </a:xfrm>
            <a:custGeom>
              <a:avLst/>
              <a:gdLst>
                <a:gd name="connsiteX0" fmla="*/ 8651 w 31214"/>
                <a:gd name="connsiteY0" fmla="*/ 0 h 15633"/>
                <a:gd name="connsiteX1" fmla="*/ 3876 w 31214"/>
                <a:gd name="connsiteY1" fmla="*/ 553 h 15633"/>
                <a:gd name="connsiteX2" fmla="*/ 692 w 31214"/>
                <a:gd name="connsiteY2" fmla="*/ 1937 h 15633"/>
                <a:gd name="connsiteX3" fmla="*/ 0 w 31214"/>
                <a:gd name="connsiteY3" fmla="*/ 5050 h 15633"/>
                <a:gd name="connsiteX4" fmla="*/ 1315 w 31214"/>
                <a:gd name="connsiteY4" fmla="*/ 9062 h 15633"/>
                <a:gd name="connsiteX5" fmla="*/ 3737 w 31214"/>
                <a:gd name="connsiteY5" fmla="*/ 12728 h 15633"/>
                <a:gd name="connsiteX6" fmla="*/ 6506 w 31214"/>
                <a:gd name="connsiteY6" fmla="*/ 14803 h 15633"/>
                <a:gd name="connsiteX7" fmla="*/ 11212 w 31214"/>
                <a:gd name="connsiteY7" fmla="*/ 15633 h 15633"/>
                <a:gd name="connsiteX8" fmla="*/ 17234 w 31214"/>
                <a:gd name="connsiteY8" fmla="*/ 15564 h 15633"/>
                <a:gd name="connsiteX9" fmla="*/ 23255 w 31214"/>
                <a:gd name="connsiteY9" fmla="*/ 14665 h 15633"/>
                <a:gd name="connsiteX10" fmla="*/ 27961 w 31214"/>
                <a:gd name="connsiteY10" fmla="*/ 13005 h 15633"/>
                <a:gd name="connsiteX11" fmla="*/ 31214 w 31214"/>
                <a:gd name="connsiteY11" fmla="*/ 10169 h 15633"/>
                <a:gd name="connsiteX12" fmla="*/ 29346 w 31214"/>
                <a:gd name="connsiteY12" fmla="*/ 8024 h 15633"/>
                <a:gd name="connsiteX13" fmla="*/ 20556 w 31214"/>
                <a:gd name="connsiteY13" fmla="*/ 5326 h 15633"/>
                <a:gd name="connsiteX14" fmla="*/ 18756 w 31214"/>
                <a:gd name="connsiteY14" fmla="*/ 3251 h 15633"/>
                <a:gd name="connsiteX15" fmla="*/ 16541 w 31214"/>
                <a:gd name="connsiteY15" fmla="*/ 2905 h 15633"/>
                <a:gd name="connsiteX16" fmla="*/ 14050 w 31214"/>
                <a:gd name="connsiteY16" fmla="*/ 3251 h 15633"/>
                <a:gd name="connsiteX17" fmla="*/ 11489 w 31214"/>
                <a:gd name="connsiteY17" fmla="*/ 3390 h 15633"/>
                <a:gd name="connsiteX18" fmla="*/ 12112 w 31214"/>
                <a:gd name="connsiteY18" fmla="*/ 830 h 15633"/>
                <a:gd name="connsiteX19" fmla="*/ 8651 w 31214"/>
                <a:gd name="connsiteY19" fmla="*/ 0 h 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14" h="15633">
                  <a:moveTo>
                    <a:pt x="8651" y="0"/>
                  </a:moveTo>
                  <a:lnTo>
                    <a:pt x="3876" y="553"/>
                  </a:lnTo>
                  <a:lnTo>
                    <a:pt x="692" y="1937"/>
                  </a:lnTo>
                  <a:lnTo>
                    <a:pt x="0" y="5050"/>
                  </a:lnTo>
                  <a:lnTo>
                    <a:pt x="1315" y="9062"/>
                  </a:lnTo>
                  <a:lnTo>
                    <a:pt x="3737" y="12728"/>
                  </a:lnTo>
                  <a:lnTo>
                    <a:pt x="6506" y="14803"/>
                  </a:lnTo>
                  <a:lnTo>
                    <a:pt x="11212" y="15633"/>
                  </a:lnTo>
                  <a:lnTo>
                    <a:pt x="17234" y="15564"/>
                  </a:lnTo>
                  <a:lnTo>
                    <a:pt x="23255" y="14665"/>
                  </a:lnTo>
                  <a:lnTo>
                    <a:pt x="27961" y="13005"/>
                  </a:lnTo>
                  <a:lnTo>
                    <a:pt x="31214" y="10169"/>
                  </a:lnTo>
                  <a:lnTo>
                    <a:pt x="29346" y="8024"/>
                  </a:lnTo>
                  <a:lnTo>
                    <a:pt x="20556" y="5326"/>
                  </a:lnTo>
                  <a:lnTo>
                    <a:pt x="18756" y="3251"/>
                  </a:lnTo>
                  <a:lnTo>
                    <a:pt x="16541" y="2905"/>
                  </a:lnTo>
                  <a:lnTo>
                    <a:pt x="14050" y="3251"/>
                  </a:lnTo>
                  <a:lnTo>
                    <a:pt x="11489" y="3390"/>
                  </a:lnTo>
                  <a:lnTo>
                    <a:pt x="12112" y="830"/>
                  </a:lnTo>
                  <a:lnTo>
                    <a:pt x="8651" y="0"/>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82" name="Freeform 3881">
              <a:extLst>
                <a:ext uri="{FF2B5EF4-FFF2-40B4-BE49-F238E27FC236}">
                  <a16:creationId xmlns:a16="http://schemas.microsoft.com/office/drawing/2014/main" id="{203F54AA-2DDF-580D-B18A-77855C8C5F3A}"/>
                </a:ext>
              </a:extLst>
            </p:cNvPr>
            <p:cNvSpPr/>
            <p:nvPr/>
          </p:nvSpPr>
          <p:spPr>
            <a:xfrm>
              <a:off x="2139452" y="2253063"/>
              <a:ext cx="55361" cy="34639"/>
            </a:xfrm>
            <a:custGeom>
              <a:avLst/>
              <a:gdLst>
                <a:gd name="connsiteX0" fmla="*/ 13894 w 41568"/>
                <a:gd name="connsiteY0" fmla="*/ 5119 h 26009"/>
                <a:gd name="connsiteX1" fmla="*/ 17354 w 41568"/>
                <a:gd name="connsiteY1" fmla="*/ 5949 h 26009"/>
                <a:gd name="connsiteX2" fmla="*/ 16731 w 41568"/>
                <a:gd name="connsiteY2" fmla="*/ 8508 h 26009"/>
                <a:gd name="connsiteX3" fmla="*/ 19292 w 41568"/>
                <a:gd name="connsiteY3" fmla="*/ 8370 h 26009"/>
                <a:gd name="connsiteX4" fmla="*/ 21784 w 41568"/>
                <a:gd name="connsiteY4" fmla="*/ 8024 h 26009"/>
                <a:gd name="connsiteX5" fmla="*/ 23998 w 41568"/>
                <a:gd name="connsiteY5" fmla="*/ 8370 h 26009"/>
                <a:gd name="connsiteX6" fmla="*/ 25798 w 41568"/>
                <a:gd name="connsiteY6" fmla="*/ 10445 h 26009"/>
                <a:gd name="connsiteX7" fmla="*/ 34519 w 41568"/>
                <a:gd name="connsiteY7" fmla="*/ 13212 h 26009"/>
                <a:gd name="connsiteX8" fmla="*/ 36387 w 41568"/>
                <a:gd name="connsiteY8" fmla="*/ 15287 h 26009"/>
                <a:gd name="connsiteX9" fmla="*/ 33204 w 41568"/>
                <a:gd name="connsiteY9" fmla="*/ 18193 h 26009"/>
                <a:gd name="connsiteX10" fmla="*/ 28428 w 41568"/>
                <a:gd name="connsiteY10" fmla="*/ 19784 h 26009"/>
                <a:gd name="connsiteX11" fmla="*/ 22476 w 41568"/>
                <a:gd name="connsiteY11" fmla="*/ 20683 h 26009"/>
                <a:gd name="connsiteX12" fmla="*/ 16455 w 41568"/>
                <a:gd name="connsiteY12" fmla="*/ 20821 h 26009"/>
                <a:gd name="connsiteX13" fmla="*/ 11679 w 41568"/>
                <a:gd name="connsiteY13" fmla="*/ 19991 h 26009"/>
                <a:gd name="connsiteX14" fmla="*/ 8911 w 41568"/>
                <a:gd name="connsiteY14" fmla="*/ 17847 h 26009"/>
                <a:gd name="connsiteX15" fmla="*/ 6488 w 41568"/>
                <a:gd name="connsiteY15" fmla="*/ 14181 h 26009"/>
                <a:gd name="connsiteX16" fmla="*/ 5173 w 41568"/>
                <a:gd name="connsiteY16" fmla="*/ 10169 h 26009"/>
                <a:gd name="connsiteX17" fmla="*/ 5865 w 41568"/>
                <a:gd name="connsiteY17" fmla="*/ 7056 h 26009"/>
                <a:gd name="connsiteX18" fmla="*/ 9049 w 41568"/>
                <a:gd name="connsiteY18" fmla="*/ 5672 h 26009"/>
                <a:gd name="connsiteX19" fmla="*/ 13825 w 41568"/>
                <a:gd name="connsiteY19" fmla="*/ 5188 h 26009"/>
                <a:gd name="connsiteX20" fmla="*/ 13825 w 41568"/>
                <a:gd name="connsiteY20" fmla="*/ 0 h 26009"/>
                <a:gd name="connsiteX21" fmla="*/ 13271 w 41568"/>
                <a:gd name="connsiteY21" fmla="*/ 0 h 26009"/>
                <a:gd name="connsiteX22" fmla="*/ 8495 w 41568"/>
                <a:gd name="connsiteY22" fmla="*/ 484 h 26009"/>
                <a:gd name="connsiteX23" fmla="*/ 6973 w 41568"/>
                <a:gd name="connsiteY23" fmla="*/ 899 h 26009"/>
                <a:gd name="connsiteX24" fmla="*/ 3789 w 41568"/>
                <a:gd name="connsiteY24" fmla="*/ 2283 h 26009"/>
                <a:gd name="connsiteX25" fmla="*/ 813 w 41568"/>
                <a:gd name="connsiteY25" fmla="*/ 5949 h 26009"/>
                <a:gd name="connsiteX26" fmla="*/ 121 w 41568"/>
                <a:gd name="connsiteY26" fmla="*/ 9062 h 26009"/>
                <a:gd name="connsiteX27" fmla="*/ 259 w 41568"/>
                <a:gd name="connsiteY27" fmla="*/ 11760 h 26009"/>
                <a:gd name="connsiteX28" fmla="*/ 1574 w 41568"/>
                <a:gd name="connsiteY28" fmla="*/ 15772 h 26009"/>
                <a:gd name="connsiteX29" fmla="*/ 2197 w 41568"/>
                <a:gd name="connsiteY29" fmla="*/ 17086 h 26009"/>
                <a:gd name="connsiteX30" fmla="*/ 4619 w 41568"/>
                <a:gd name="connsiteY30" fmla="*/ 20752 h 26009"/>
                <a:gd name="connsiteX31" fmla="*/ 5727 w 41568"/>
                <a:gd name="connsiteY31" fmla="*/ 21928 h 26009"/>
                <a:gd name="connsiteX32" fmla="*/ 8495 w 41568"/>
                <a:gd name="connsiteY32" fmla="*/ 24072 h 26009"/>
                <a:gd name="connsiteX33" fmla="*/ 10779 w 41568"/>
                <a:gd name="connsiteY33" fmla="*/ 25110 h 26009"/>
                <a:gd name="connsiteX34" fmla="*/ 15555 w 41568"/>
                <a:gd name="connsiteY34" fmla="*/ 25940 h 26009"/>
                <a:gd name="connsiteX35" fmla="*/ 16455 w 41568"/>
                <a:gd name="connsiteY35" fmla="*/ 26009 h 26009"/>
                <a:gd name="connsiteX36" fmla="*/ 16524 w 41568"/>
                <a:gd name="connsiteY36" fmla="*/ 26009 h 26009"/>
                <a:gd name="connsiteX37" fmla="*/ 22545 w 41568"/>
                <a:gd name="connsiteY37" fmla="*/ 25871 h 26009"/>
                <a:gd name="connsiteX38" fmla="*/ 23237 w 41568"/>
                <a:gd name="connsiteY38" fmla="*/ 25871 h 26009"/>
                <a:gd name="connsiteX39" fmla="*/ 29189 w 41568"/>
                <a:gd name="connsiteY39" fmla="*/ 24972 h 26009"/>
                <a:gd name="connsiteX40" fmla="*/ 30089 w 41568"/>
                <a:gd name="connsiteY40" fmla="*/ 24764 h 26009"/>
                <a:gd name="connsiteX41" fmla="*/ 34865 w 41568"/>
                <a:gd name="connsiteY41" fmla="*/ 23173 h 26009"/>
                <a:gd name="connsiteX42" fmla="*/ 36664 w 41568"/>
                <a:gd name="connsiteY42" fmla="*/ 22136 h 26009"/>
                <a:gd name="connsiteX43" fmla="*/ 39848 w 41568"/>
                <a:gd name="connsiteY43" fmla="*/ 19230 h 26009"/>
                <a:gd name="connsiteX44" fmla="*/ 40263 w 41568"/>
                <a:gd name="connsiteY44" fmla="*/ 11898 h 26009"/>
                <a:gd name="connsiteX45" fmla="*/ 38394 w 41568"/>
                <a:gd name="connsiteY45" fmla="*/ 9823 h 26009"/>
                <a:gd name="connsiteX46" fmla="*/ 36110 w 41568"/>
                <a:gd name="connsiteY46" fmla="*/ 8301 h 26009"/>
                <a:gd name="connsiteX47" fmla="*/ 28774 w 41568"/>
                <a:gd name="connsiteY47" fmla="*/ 6018 h 26009"/>
                <a:gd name="connsiteX48" fmla="*/ 27944 w 41568"/>
                <a:gd name="connsiteY48" fmla="*/ 5050 h 26009"/>
                <a:gd name="connsiteX49" fmla="*/ 24898 w 41568"/>
                <a:gd name="connsiteY49" fmla="*/ 3320 h 26009"/>
                <a:gd name="connsiteX50" fmla="*/ 22684 w 41568"/>
                <a:gd name="connsiteY50" fmla="*/ 2975 h 26009"/>
                <a:gd name="connsiteX51" fmla="*/ 21853 w 41568"/>
                <a:gd name="connsiteY51" fmla="*/ 2975 h 26009"/>
                <a:gd name="connsiteX52" fmla="*/ 21576 w 41568"/>
                <a:gd name="connsiteY52" fmla="*/ 2975 h 26009"/>
                <a:gd name="connsiteX53" fmla="*/ 18669 w 41568"/>
                <a:gd name="connsiteY53" fmla="*/ 1038 h 26009"/>
                <a:gd name="connsiteX54" fmla="*/ 15209 w 41568"/>
                <a:gd name="connsiteY54" fmla="*/ 208 h 26009"/>
                <a:gd name="connsiteX55" fmla="*/ 14032 w 41568"/>
                <a:gd name="connsiteY55" fmla="*/ 69 h 26009"/>
                <a:gd name="connsiteX56" fmla="*/ 14032 w 41568"/>
                <a:gd name="connsiteY56" fmla="*/ 69 h 2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1568" h="26009">
                  <a:moveTo>
                    <a:pt x="13894" y="5119"/>
                  </a:moveTo>
                  <a:lnTo>
                    <a:pt x="17354" y="5949"/>
                  </a:lnTo>
                  <a:lnTo>
                    <a:pt x="16731" y="8508"/>
                  </a:lnTo>
                  <a:lnTo>
                    <a:pt x="19292" y="8370"/>
                  </a:lnTo>
                  <a:lnTo>
                    <a:pt x="21784" y="8024"/>
                  </a:lnTo>
                  <a:lnTo>
                    <a:pt x="23998" y="8370"/>
                  </a:lnTo>
                  <a:lnTo>
                    <a:pt x="25798" y="10445"/>
                  </a:lnTo>
                  <a:lnTo>
                    <a:pt x="34519" y="13212"/>
                  </a:lnTo>
                  <a:lnTo>
                    <a:pt x="36387" y="15287"/>
                  </a:lnTo>
                  <a:lnTo>
                    <a:pt x="33204" y="18193"/>
                  </a:lnTo>
                  <a:lnTo>
                    <a:pt x="28428" y="19784"/>
                  </a:lnTo>
                  <a:lnTo>
                    <a:pt x="22476" y="20683"/>
                  </a:lnTo>
                  <a:lnTo>
                    <a:pt x="16455" y="20821"/>
                  </a:lnTo>
                  <a:lnTo>
                    <a:pt x="11679" y="19991"/>
                  </a:lnTo>
                  <a:lnTo>
                    <a:pt x="8911" y="17847"/>
                  </a:lnTo>
                  <a:lnTo>
                    <a:pt x="6488" y="14181"/>
                  </a:lnTo>
                  <a:lnTo>
                    <a:pt x="5173" y="10169"/>
                  </a:lnTo>
                  <a:lnTo>
                    <a:pt x="5865" y="7056"/>
                  </a:lnTo>
                  <a:lnTo>
                    <a:pt x="9049" y="5672"/>
                  </a:lnTo>
                  <a:lnTo>
                    <a:pt x="13825" y="5188"/>
                  </a:lnTo>
                  <a:moveTo>
                    <a:pt x="13825" y="0"/>
                  </a:moveTo>
                  <a:cubicBezTo>
                    <a:pt x="13825" y="0"/>
                    <a:pt x="13478" y="0"/>
                    <a:pt x="13271" y="0"/>
                  </a:cubicBezTo>
                  <a:lnTo>
                    <a:pt x="8495" y="484"/>
                  </a:lnTo>
                  <a:cubicBezTo>
                    <a:pt x="7942" y="484"/>
                    <a:pt x="7457" y="692"/>
                    <a:pt x="6973" y="899"/>
                  </a:cubicBezTo>
                  <a:lnTo>
                    <a:pt x="3789" y="2283"/>
                  </a:lnTo>
                  <a:cubicBezTo>
                    <a:pt x="2266" y="2975"/>
                    <a:pt x="1159" y="4289"/>
                    <a:pt x="813" y="5949"/>
                  </a:cubicBezTo>
                  <a:lnTo>
                    <a:pt x="121" y="9062"/>
                  </a:lnTo>
                  <a:cubicBezTo>
                    <a:pt x="-87" y="9961"/>
                    <a:pt x="-18" y="10860"/>
                    <a:pt x="259" y="11760"/>
                  </a:cubicBezTo>
                  <a:lnTo>
                    <a:pt x="1574" y="15772"/>
                  </a:lnTo>
                  <a:cubicBezTo>
                    <a:pt x="1713" y="16256"/>
                    <a:pt x="1920" y="16671"/>
                    <a:pt x="2197" y="17086"/>
                  </a:cubicBezTo>
                  <a:lnTo>
                    <a:pt x="4619" y="20752"/>
                  </a:lnTo>
                  <a:cubicBezTo>
                    <a:pt x="4896" y="21236"/>
                    <a:pt x="5312" y="21582"/>
                    <a:pt x="5727" y="21928"/>
                  </a:cubicBezTo>
                  <a:lnTo>
                    <a:pt x="8495" y="24072"/>
                  </a:lnTo>
                  <a:cubicBezTo>
                    <a:pt x="9187" y="24626"/>
                    <a:pt x="9949" y="24972"/>
                    <a:pt x="10779" y="25110"/>
                  </a:cubicBezTo>
                  <a:lnTo>
                    <a:pt x="15555" y="25940"/>
                  </a:lnTo>
                  <a:cubicBezTo>
                    <a:pt x="15555" y="25940"/>
                    <a:pt x="16178" y="26009"/>
                    <a:pt x="16455" y="26009"/>
                  </a:cubicBezTo>
                  <a:cubicBezTo>
                    <a:pt x="16455" y="26009"/>
                    <a:pt x="16455" y="26009"/>
                    <a:pt x="16524" y="26009"/>
                  </a:cubicBezTo>
                  <a:lnTo>
                    <a:pt x="22545" y="25871"/>
                  </a:lnTo>
                  <a:cubicBezTo>
                    <a:pt x="22545" y="25871"/>
                    <a:pt x="23030" y="25871"/>
                    <a:pt x="23237" y="25871"/>
                  </a:cubicBezTo>
                  <a:lnTo>
                    <a:pt x="29189" y="24972"/>
                  </a:lnTo>
                  <a:cubicBezTo>
                    <a:pt x="29189" y="24972"/>
                    <a:pt x="29812" y="24833"/>
                    <a:pt x="30089" y="24764"/>
                  </a:cubicBezTo>
                  <a:lnTo>
                    <a:pt x="34865" y="23173"/>
                  </a:lnTo>
                  <a:cubicBezTo>
                    <a:pt x="35557" y="22966"/>
                    <a:pt x="36110" y="22620"/>
                    <a:pt x="36664" y="22136"/>
                  </a:cubicBezTo>
                  <a:lnTo>
                    <a:pt x="39848" y="19230"/>
                  </a:lnTo>
                  <a:cubicBezTo>
                    <a:pt x="41993" y="17293"/>
                    <a:pt x="42132" y="14042"/>
                    <a:pt x="40263" y="11898"/>
                  </a:cubicBezTo>
                  <a:lnTo>
                    <a:pt x="38394" y="9823"/>
                  </a:lnTo>
                  <a:cubicBezTo>
                    <a:pt x="37772" y="9131"/>
                    <a:pt x="36941" y="8647"/>
                    <a:pt x="36110" y="8301"/>
                  </a:cubicBezTo>
                  <a:lnTo>
                    <a:pt x="28774" y="6018"/>
                  </a:lnTo>
                  <a:lnTo>
                    <a:pt x="27944" y="5050"/>
                  </a:lnTo>
                  <a:cubicBezTo>
                    <a:pt x="27182" y="4150"/>
                    <a:pt x="26075" y="3528"/>
                    <a:pt x="24898" y="3320"/>
                  </a:cubicBezTo>
                  <a:lnTo>
                    <a:pt x="22684" y="2975"/>
                  </a:lnTo>
                  <a:cubicBezTo>
                    <a:pt x="22684" y="2975"/>
                    <a:pt x="22130" y="2975"/>
                    <a:pt x="21853" y="2975"/>
                  </a:cubicBezTo>
                  <a:cubicBezTo>
                    <a:pt x="21784" y="2975"/>
                    <a:pt x="21715" y="2975"/>
                    <a:pt x="21576" y="2975"/>
                  </a:cubicBezTo>
                  <a:cubicBezTo>
                    <a:pt x="20884" y="2006"/>
                    <a:pt x="19846" y="1314"/>
                    <a:pt x="18669" y="1038"/>
                  </a:cubicBezTo>
                  <a:lnTo>
                    <a:pt x="15209" y="208"/>
                  </a:lnTo>
                  <a:cubicBezTo>
                    <a:pt x="14794" y="138"/>
                    <a:pt x="14378" y="69"/>
                    <a:pt x="14032" y="69"/>
                  </a:cubicBezTo>
                  <a:lnTo>
                    <a:pt x="14032" y="69"/>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83" name="Freeform 3882">
              <a:extLst>
                <a:ext uri="{FF2B5EF4-FFF2-40B4-BE49-F238E27FC236}">
                  <a16:creationId xmlns:a16="http://schemas.microsoft.com/office/drawing/2014/main" id="{928F89A2-5C15-F1FC-1FE3-18F23977B1DC}"/>
                </a:ext>
              </a:extLst>
            </p:cNvPr>
            <p:cNvSpPr/>
            <p:nvPr/>
          </p:nvSpPr>
          <p:spPr>
            <a:xfrm>
              <a:off x="2801721" y="2449570"/>
              <a:ext cx="132181" cy="57302"/>
            </a:xfrm>
            <a:custGeom>
              <a:avLst/>
              <a:gdLst>
                <a:gd name="connsiteX0" fmla="*/ 95165 w 99248"/>
                <a:gd name="connsiteY0" fmla="*/ 28569 h 43025"/>
                <a:gd name="connsiteX1" fmla="*/ 94611 w 99248"/>
                <a:gd name="connsiteY1" fmla="*/ 28084 h 43025"/>
                <a:gd name="connsiteX2" fmla="*/ 93435 w 99248"/>
                <a:gd name="connsiteY2" fmla="*/ 27531 h 43025"/>
                <a:gd name="connsiteX3" fmla="*/ 92328 w 99248"/>
                <a:gd name="connsiteY3" fmla="*/ 26701 h 43025"/>
                <a:gd name="connsiteX4" fmla="*/ 90597 w 99248"/>
                <a:gd name="connsiteY4" fmla="*/ 25802 h 43025"/>
                <a:gd name="connsiteX5" fmla="*/ 89905 w 99248"/>
                <a:gd name="connsiteY5" fmla="*/ 25248 h 43025"/>
                <a:gd name="connsiteX6" fmla="*/ 89351 w 99248"/>
                <a:gd name="connsiteY6" fmla="*/ 24349 h 43025"/>
                <a:gd name="connsiteX7" fmla="*/ 88728 w 99248"/>
                <a:gd name="connsiteY7" fmla="*/ 22481 h 43025"/>
                <a:gd name="connsiteX8" fmla="*/ 88244 w 99248"/>
                <a:gd name="connsiteY8" fmla="*/ 21513 h 43025"/>
                <a:gd name="connsiteX9" fmla="*/ 87206 w 99248"/>
                <a:gd name="connsiteY9" fmla="*/ 19922 h 43025"/>
                <a:gd name="connsiteX10" fmla="*/ 86168 w 99248"/>
                <a:gd name="connsiteY10" fmla="*/ 18608 h 43025"/>
                <a:gd name="connsiteX11" fmla="*/ 84991 w 99248"/>
                <a:gd name="connsiteY11" fmla="*/ 17501 h 43025"/>
                <a:gd name="connsiteX12" fmla="*/ 75440 w 99248"/>
                <a:gd name="connsiteY12" fmla="*/ 9753 h 43025"/>
                <a:gd name="connsiteX13" fmla="*/ 72187 w 99248"/>
                <a:gd name="connsiteY13" fmla="*/ 8163 h 43025"/>
                <a:gd name="connsiteX14" fmla="*/ 63397 w 99248"/>
                <a:gd name="connsiteY14" fmla="*/ 5465 h 43025"/>
                <a:gd name="connsiteX15" fmla="*/ 58898 w 99248"/>
                <a:gd name="connsiteY15" fmla="*/ 4496 h 43025"/>
                <a:gd name="connsiteX16" fmla="*/ 54400 w 99248"/>
                <a:gd name="connsiteY16" fmla="*/ 3874 h 43025"/>
                <a:gd name="connsiteX17" fmla="*/ 35505 w 99248"/>
                <a:gd name="connsiteY17" fmla="*/ 4496 h 43025"/>
                <a:gd name="connsiteX18" fmla="*/ 31629 w 99248"/>
                <a:gd name="connsiteY18" fmla="*/ 4289 h 43025"/>
                <a:gd name="connsiteX19" fmla="*/ 16541 w 99248"/>
                <a:gd name="connsiteY19" fmla="*/ 1729 h 43025"/>
                <a:gd name="connsiteX20" fmla="*/ 12389 w 99248"/>
                <a:gd name="connsiteY20" fmla="*/ 761 h 43025"/>
                <a:gd name="connsiteX21" fmla="*/ 8305 w 99248"/>
                <a:gd name="connsiteY21" fmla="*/ 0 h 43025"/>
                <a:gd name="connsiteX22" fmla="*/ 4429 w 99248"/>
                <a:gd name="connsiteY22" fmla="*/ 208 h 43025"/>
                <a:gd name="connsiteX23" fmla="*/ 1592 w 99248"/>
                <a:gd name="connsiteY23" fmla="*/ 1799 h 43025"/>
                <a:gd name="connsiteX24" fmla="*/ 0 w 99248"/>
                <a:gd name="connsiteY24" fmla="*/ 4358 h 43025"/>
                <a:gd name="connsiteX25" fmla="*/ 277 w 99248"/>
                <a:gd name="connsiteY25" fmla="*/ 7263 h 43025"/>
                <a:gd name="connsiteX26" fmla="*/ 2837 w 99248"/>
                <a:gd name="connsiteY26" fmla="*/ 10030 h 43025"/>
                <a:gd name="connsiteX27" fmla="*/ 1038 w 99248"/>
                <a:gd name="connsiteY27" fmla="*/ 11690 h 43025"/>
                <a:gd name="connsiteX28" fmla="*/ 1315 w 99248"/>
                <a:gd name="connsiteY28" fmla="*/ 14250 h 43025"/>
                <a:gd name="connsiteX29" fmla="*/ 2768 w 99248"/>
                <a:gd name="connsiteY29" fmla="*/ 16878 h 43025"/>
                <a:gd name="connsiteX30" fmla="*/ 4706 w 99248"/>
                <a:gd name="connsiteY30" fmla="*/ 18677 h 43025"/>
                <a:gd name="connsiteX31" fmla="*/ 8236 w 99248"/>
                <a:gd name="connsiteY31" fmla="*/ 20199 h 43025"/>
                <a:gd name="connsiteX32" fmla="*/ 11074 w 99248"/>
                <a:gd name="connsiteY32" fmla="*/ 20752 h 43025"/>
                <a:gd name="connsiteX33" fmla="*/ 13358 w 99248"/>
                <a:gd name="connsiteY33" fmla="*/ 21928 h 43025"/>
                <a:gd name="connsiteX34" fmla="*/ 15157 w 99248"/>
                <a:gd name="connsiteY34" fmla="*/ 25318 h 43025"/>
                <a:gd name="connsiteX35" fmla="*/ 17649 w 99248"/>
                <a:gd name="connsiteY35" fmla="*/ 32650 h 43025"/>
                <a:gd name="connsiteX36" fmla="*/ 20763 w 99248"/>
                <a:gd name="connsiteY36" fmla="*/ 38806 h 43025"/>
                <a:gd name="connsiteX37" fmla="*/ 25816 w 99248"/>
                <a:gd name="connsiteY37" fmla="*/ 42542 h 43025"/>
                <a:gd name="connsiteX38" fmla="*/ 34121 w 99248"/>
                <a:gd name="connsiteY38" fmla="*/ 43026 h 43025"/>
                <a:gd name="connsiteX39" fmla="*/ 56961 w 99248"/>
                <a:gd name="connsiteY39" fmla="*/ 37700 h 43025"/>
                <a:gd name="connsiteX40" fmla="*/ 65058 w 99248"/>
                <a:gd name="connsiteY40" fmla="*/ 37423 h 43025"/>
                <a:gd name="connsiteX41" fmla="*/ 82846 w 99248"/>
                <a:gd name="connsiteY41" fmla="*/ 40536 h 43025"/>
                <a:gd name="connsiteX42" fmla="*/ 92604 w 99248"/>
                <a:gd name="connsiteY42" fmla="*/ 40882 h 43025"/>
                <a:gd name="connsiteX43" fmla="*/ 99249 w 99248"/>
                <a:gd name="connsiteY43" fmla="*/ 37907 h 43025"/>
                <a:gd name="connsiteX44" fmla="*/ 98141 w 99248"/>
                <a:gd name="connsiteY44" fmla="*/ 36385 h 43025"/>
                <a:gd name="connsiteX45" fmla="*/ 95650 w 99248"/>
                <a:gd name="connsiteY45" fmla="*/ 33757 h 43025"/>
                <a:gd name="connsiteX46" fmla="*/ 94750 w 99248"/>
                <a:gd name="connsiteY46" fmla="*/ 32235 h 43025"/>
                <a:gd name="connsiteX47" fmla="*/ 94681 w 99248"/>
                <a:gd name="connsiteY47" fmla="*/ 31405 h 43025"/>
                <a:gd name="connsiteX48" fmla="*/ 95234 w 99248"/>
                <a:gd name="connsiteY48" fmla="*/ 29399 h 43025"/>
                <a:gd name="connsiteX49" fmla="*/ 95165 w 99248"/>
                <a:gd name="connsiteY49" fmla="*/ 28569 h 4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9248" h="43025">
                  <a:moveTo>
                    <a:pt x="95165" y="28569"/>
                  </a:moveTo>
                  <a:lnTo>
                    <a:pt x="94611" y="28084"/>
                  </a:lnTo>
                  <a:lnTo>
                    <a:pt x="93435" y="27531"/>
                  </a:lnTo>
                  <a:lnTo>
                    <a:pt x="92328" y="26701"/>
                  </a:lnTo>
                  <a:lnTo>
                    <a:pt x="90597" y="25802"/>
                  </a:lnTo>
                  <a:lnTo>
                    <a:pt x="89905" y="25248"/>
                  </a:lnTo>
                  <a:lnTo>
                    <a:pt x="89351" y="24349"/>
                  </a:lnTo>
                  <a:lnTo>
                    <a:pt x="88728" y="22481"/>
                  </a:lnTo>
                  <a:lnTo>
                    <a:pt x="88244" y="21513"/>
                  </a:lnTo>
                  <a:lnTo>
                    <a:pt x="87206" y="19922"/>
                  </a:lnTo>
                  <a:lnTo>
                    <a:pt x="86168" y="18608"/>
                  </a:lnTo>
                  <a:lnTo>
                    <a:pt x="84991" y="17501"/>
                  </a:lnTo>
                  <a:lnTo>
                    <a:pt x="75440" y="9753"/>
                  </a:lnTo>
                  <a:lnTo>
                    <a:pt x="72187" y="8163"/>
                  </a:lnTo>
                  <a:lnTo>
                    <a:pt x="63397" y="5465"/>
                  </a:lnTo>
                  <a:lnTo>
                    <a:pt x="58898" y="4496"/>
                  </a:lnTo>
                  <a:lnTo>
                    <a:pt x="54400" y="3874"/>
                  </a:lnTo>
                  <a:lnTo>
                    <a:pt x="35505" y="4496"/>
                  </a:lnTo>
                  <a:lnTo>
                    <a:pt x="31629" y="4289"/>
                  </a:lnTo>
                  <a:lnTo>
                    <a:pt x="16541" y="1729"/>
                  </a:lnTo>
                  <a:lnTo>
                    <a:pt x="12389" y="761"/>
                  </a:lnTo>
                  <a:lnTo>
                    <a:pt x="8305" y="0"/>
                  </a:lnTo>
                  <a:lnTo>
                    <a:pt x="4429" y="208"/>
                  </a:lnTo>
                  <a:lnTo>
                    <a:pt x="1592" y="1799"/>
                  </a:lnTo>
                  <a:lnTo>
                    <a:pt x="0" y="4358"/>
                  </a:lnTo>
                  <a:lnTo>
                    <a:pt x="277" y="7263"/>
                  </a:lnTo>
                  <a:lnTo>
                    <a:pt x="2837" y="10030"/>
                  </a:lnTo>
                  <a:lnTo>
                    <a:pt x="1038" y="11690"/>
                  </a:lnTo>
                  <a:lnTo>
                    <a:pt x="1315" y="14250"/>
                  </a:lnTo>
                  <a:lnTo>
                    <a:pt x="2768" y="16878"/>
                  </a:lnTo>
                  <a:lnTo>
                    <a:pt x="4706" y="18677"/>
                  </a:lnTo>
                  <a:lnTo>
                    <a:pt x="8236" y="20199"/>
                  </a:lnTo>
                  <a:lnTo>
                    <a:pt x="11074" y="20752"/>
                  </a:lnTo>
                  <a:lnTo>
                    <a:pt x="13358" y="21928"/>
                  </a:lnTo>
                  <a:lnTo>
                    <a:pt x="15157" y="25318"/>
                  </a:lnTo>
                  <a:lnTo>
                    <a:pt x="17649" y="32650"/>
                  </a:lnTo>
                  <a:lnTo>
                    <a:pt x="20763" y="38806"/>
                  </a:lnTo>
                  <a:lnTo>
                    <a:pt x="25816" y="42542"/>
                  </a:lnTo>
                  <a:lnTo>
                    <a:pt x="34121" y="43026"/>
                  </a:lnTo>
                  <a:lnTo>
                    <a:pt x="56961" y="37700"/>
                  </a:lnTo>
                  <a:lnTo>
                    <a:pt x="65058" y="37423"/>
                  </a:lnTo>
                  <a:lnTo>
                    <a:pt x="82846" y="40536"/>
                  </a:lnTo>
                  <a:lnTo>
                    <a:pt x="92604" y="40882"/>
                  </a:lnTo>
                  <a:lnTo>
                    <a:pt x="99249" y="37907"/>
                  </a:lnTo>
                  <a:lnTo>
                    <a:pt x="98141" y="36385"/>
                  </a:lnTo>
                  <a:lnTo>
                    <a:pt x="95650" y="33757"/>
                  </a:lnTo>
                  <a:lnTo>
                    <a:pt x="94750" y="32235"/>
                  </a:lnTo>
                  <a:lnTo>
                    <a:pt x="94681" y="31405"/>
                  </a:lnTo>
                  <a:lnTo>
                    <a:pt x="95234" y="29399"/>
                  </a:lnTo>
                  <a:lnTo>
                    <a:pt x="95165" y="28569"/>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84" name="Freeform 3883">
              <a:extLst>
                <a:ext uri="{FF2B5EF4-FFF2-40B4-BE49-F238E27FC236}">
                  <a16:creationId xmlns:a16="http://schemas.microsoft.com/office/drawing/2014/main" id="{584F955B-4118-6C62-FA3E-8868CE78F4BD}"/>
                </a:ext>
              </a:extLst>
            </p:cNvPr>
            <p:cNvSpPr/>
            <p:nvPr/>
          </p:nvSpPr>
          <p:spPr>
            <a:xfrm>
              <a:off x="2794946" y="2442569"/>
              <a:ext cx="145899" cy="71029"/>
            </a:xfrm>
            <a:custGeom>
              <a:avLst/>
              <a:gdLst>
                <a:gd name="connsiteX0" fmla="*/ 13393 w 109548"/>
                <a:gd name="connsiteY0" fmla="*/ 5257 h 53332"/>
                <a:gd name="connsiteX1" fmla="*/ 17476 w 109548"/>
                <a:gd name="connsiteY1" fmla="*/ 5949 h 53332"/>
                <a:gd name="connsiteX2" fmla="*/ 21629 w 109548"/>
                <a:gd name="connsiteY2" fmla="*/ 6986 h 53332"/>
                <a:gd name="connsiteX3" fmla="*/ 36648 w 109548"/>
                <a:gd name="connsiteY3" fmla="*/ 9546 h 53332"/>
                <a:gd name="connsiteX4" fmla="*/ 40524 w 109548"/>
                <a:gd name="connsiteY4" fmla="*/ 9753 h 53332"/>
                <a:gd name="connsiteX5" fmla="*/ 59488 w 109548"/>
                <a:gd name="connsiteY5" fmla="*/ 9131 h 53332"/>
                <a:gd name="connsiteX6" fmla="*/ 63986 w 109548"/>
                <a:gd name="connsiteY6" fmla="*/ 9753 h 53332"/>
                <a:gd name="connsiteX7" fmla="*/ 68554 w 109548"/>
                <a:gd name="connsiteY7" fmla="*/ 10722 h 53332"/>
                <a:gd name="connsiteX8" fmla="*/ 77275 w 109548"/>
                <a:gd name="connsiteY8" fmla="*/ 13489 h 53332"/>
                <a:gd name="connsiteX9" fmla="*/ 80528 w 109548"/>
                <a:gd name="connsiteY9" fmla="*/ 15011 h 53332"/>
                <a:gd name="connsiteX10" fmla="*/ 90079 w 109548"/>
                <a:gd name="connsiteY10" fmla="*/ 22758 h 53332"/>
                <a:gd name="connsiteX11" fmla="*/ 91255 w 109548"/>
                <a:gd name="connsiteY11" fmla="*/ 23934 h 53332"/>
                <a:gd name="connsiteX12" fmla="*/ 92293 w 109548"/>
                <a:gd name="connsiteY12" fmla="*/ 25248 h 53332"/>
                <a:gd name="connsiteX13" fmla="*/ 93332 w 109548"/>
                <a:gd name="connsiteY13" fmla="*/ 26770 h 53332"/>
                <a:gd name="connsiteX14" fmla="*/ 93816 w 109548"/>
                <a:gd name="connsiteY14" fmla="*/ 27739 h 53332"/>
                <a:gd name="connsiteX15" fmla="*/ 94439 w 109548"/>
                <a:gd name="connsiteY15" fmla="*/ 29675 h 53332"/>
                <a:gd name="connsiteX16" fmla="*/ 94993 w 109548"/>
                <a:gd name="connsiteY16" fmla="*/ 30575 h 53332"/>
                <a:gd name="connsiteX17" fmla="*/ 95685 w 109548"/>
                <a:gd name="connsiteY17" fmla="*/ 31059 h 53332"/>
                <a:gd name="connsiteX18" fmla="*/ 97415 w 109548"/>
                <a:gd name="connsiteY18" fmla="*/ 31958 h 53332"/>
                <a:gd name="connsiteX19" fmla="*/ 98523 w 109548"/>
                <a:gd name="connsiteY19" fmla="*/ 32788 h 53332"/>
                <a:gd name="connsiteX20" fmla="*/ 99768 w 109548"/>
                <a:gd name="connsiteY20" fmla="*/ 33342 h 53332"/>
                <a:gd name="connsiteX21" fmla="*/ 100253 w 109548"/>
                <a:gd name="connsiteY21" fmla="*/ 33826 h 53332"/>
                <a:gd name="connsiteX22" fmla="*/ 100391 w 109548"/>
                <a:gd name="connsiteY22" fmla="*/ 34587 h 53332"/>
                <a:gd name="connsiteX23" fmla="*/ 99837 w 109548"/>
                <a:gd name="connsiteY23" fmla="*/ 36593 h 53332"/>
                <a:gd name="connsiteX24" fmla="*/ 99837 w 109548"/>
                <a:gd name="connsiteY24" fmla="*/ 37423 h 53332"/>
                <a:gd name="connsiteX25" fmla="*/ 100807 w 109548"/>
                <a:gd name="connsiteY25" fmla="*/ 38945 h 53332"/>
                <a:gd name="connsiteX26" fmla="*/ 103229 w 109548"/>
                <a:gd name="connsiteY26" fmla="*/ 41573 h 53332"/>
                <a:gd name="connsiteX27" fmla="*/ 104405 w 109548"/>
                <a:gd name="connsiteY27" fmla="*/ 43026 h 53332"/>
                <a:gd name="connsiteX28" fmla="*/ 97692 w 109548"/>
                <a:gd name="connsiteY28" fmla="*/ 46070 h 53332"/>
                <a:gd name="connsiteX29" fmla="*/ 88002 w 109548"/>
                <a:gd name="connsiteY29" fmla="*/ 45724 h 53332"/>
                <a:gd name="connsiteX30" fmla="*/ 70215 w 109548"/>
                <a:gd name="connsiteY30" fmla="*/ 42611 h 53332"/>
                <a:gd name="connsiteX31" fmla="*/ 62118 w 109548"/>
                <a:gd name="connsiteY31" fmla="*/ 42888 h 53332"/>
                <a:gd name="connsiteX32" fmla="*/ 39278 w 109548"/>
                <a:gd name="connsiteY32" fmla="*/ 48214 h 53332"/>
                <a:gd name="connsiteX33" fmla="*/ 30973 w 109548"/>
                <a:gd name="connsiteY33" fmla="*/ 47730 h 53332"/>
                <a:gd name="connsiteX34" fmla="*/ 25920 w 109548"/>
                <a:gd name="connsiteY34" fmla="*/ 43925 h 53332"/>
                <a:gd name="connsiteX35" fmla="*/ 22806 w 109548"/>
                <a:gd name="connsiteY35" fmla="*/ 37838 h 53332"/>
                <a:gd name="connsiteX36" fmla="*/ 20383 w 109548"/>
                <a:gd name="connsiteY36" fmla="*/ 30506 h 53332"/>
                <a:gd name="connsiteX37" fmla="*/ 18514 w 109548"/>
                <a:gd name="connsiteY37" fmla="*/ 27116 h 53332"/>
                <a:gd name="connsiteX38" fmla="*/ 16231 w 109548"/>
                <a:gd name="connsiteY38" fmla="*/ 25940 h 53332"/>
                <a:gd name="connsiteX39" fmla="*/ 13393 w 109548"/>
                <a:gd name="connsiteY39" fmla="*/ 25387 h 53332"/>
                <a:gd name="connsiteX40" fmla="*/ 9863 w 109548"/>
                <a:gd name="connsiteY40" fmla="*/ 23865 h 53332"/>
                <a:gd name="connsiteX41" fmla="*/ 7925 w 109548"/>
                <a:gd name="connsiteY41" fmla="*/ 21997 h 53332"/>
                <a:gd name="connsiteX42" fmla="*/ 6403 w 109548"/>
                <a:gd name="connsiteY42" fmla="*/ 19438 h 53332"/>
                <a:gd name="connsiteX43" fmla="*/ 6195 w 109548"/>
                <a:gd name="connsiteY43" fmla="*/ 16878 h 53332"/>
                <a:gd name="connsiteX44" fmla="*/ 7925 w 109548"/>
                <a:gd name="connsiteY44" fmla="*/ 15218 h 53332"/>
                <a:gd name="connsiteX45" fmla="*/ 5434 w 109548"/>
                <a:gd name="connsiteY45" fmla="*/ 12451 h 53332"/>
                <a:gd name="connsiteX46" fmla="*/ 5157 w 109548"/>
                <a:gd name="connsiteY46" fmla="*/ 9477 h 53332"/>
                <a:gd name="connsiteX47" fmla="*/ 6679 w 109548"/>
                <a:gd name="connsiteY47" fmla="*/ 6917 h 53332"/>
                <a:gd name="connsiteX48" fmla="*/ 9586 w 109548"/>
                <a:gd name="connsiteY48" fmla="*/ 5396 h 53332"/>
                <a:gd name="connsiteX49" fmla="*/ 13462 w 109548"/>
                <a:gd name="connsiteY49" fmla="*/ 5188 h 53332"/>
                <a:gd name="connsiteX50" fmla="*/ 13462 w 109548"/>
                <a:gd name="connsiteY50" fmla="*/ 0 h 53332"/>
                <a:gd name="connsiteX51" fmla="*/ 13185 w 109548"/>
                <a:gd name="connsiteY51" fmla="*/ 0 h 53332"/>
                <a:gd name="connsiteX52" fmla="*/ 9310 w 109548"/>
                <a:gd name="connsiteY52" fmla="*/ 208 h 53332"/>
                <a:gd name="connsiteX53" fmla="*/ 7164 w 109548"/>
                <a:gd name="connsiteY53" fmla="*/ 830 h 53332"/>
                <a:gd name="connsiteX54" fmla="*/ 4257 w 109548"/>
                <a:gd name="connsiteY54" fmla="*/ 2352 h 53332"/>
                <a:gd name="connsiteX55" fmla="*/ 2250 w 109548"/>
                <a:gd name="connsiteY55" fmla="*/ 4220 h 53332"/>
                <a:gd name="connsiteX56" fmla="*/ 727 w 109548"/>
                <a:gd name="connsiteY56" fmla="*/ 6779 h 53332"/>
                <a:gd name="connsiteX57" fmla="*/ 35 w 109548"/>
                <a:gd name="connsiteY57" fmla="*/ 9961 h 53332"/>
                <a:gd name="connsiteX58" fmla="*/ 312 w 109548"/>
                <a:gd name="connsiteY58" fmla="*/ 12935 h 53332"/>
                <a:gd name="connsiteX59" fmla="*/ 1212 w 109548"/>
                <a:gd name="connsiteY59" fmla="*/ 15426 h 53332"/>
                <a:gd name="connsiteX60" fmla="*/ 1004 w 109548"/>
                <a:gd name="connsiteY60" fmla="*/ 17293 h 53332"/>
                <a:gd name="connsiteX61" fmla="*/ 1212 w 109548"/>
                <a:gd name="connsiteY61" fmla="*/ 19853 h 53332"/>
                <a:gd name="connsiteX62" fmla="*/ 1904 w 109548"/>
                <a:gd name="connsiteY62" fmla="*/ 21997 h 53332"/>
                <a:gd name="connsiteX63" fmla="*/ 3427 w 109548"/>
                <a:gd name="connsiteY63" fmla="*/ 24557 h 53332"/>
                <a:gd name="connsiteX64" fmla="*/ 4326 w 109548"/>
                <a:gd name="connsiteY64" fmla="*/ 25663 h 53332"/>
                <a:gd name="connsiteX65" fmla="*/ 6264 w 109548"/>
                <a:gd name="connsiteY65" fmla="*/ 27531 h 53332"/>
                <a:gd name="connsiteX66" fmla="*/ 7787 w 109548"/>
                <a:gd name="connsiteY66" fmla="*/ 28569 h 53332"/>
                <a:gd name="connsiteX67" fmla="*/ 11317 w 109548"/>
                <a:gd name="connsiteY67" fmla="*/ 30090 h 53332"/>
                <a:gd name="connsiteX68" fmla="*/ 12355 w 109548"/>
                <a:gd name="connsiteY68" fmla="*/ 30436 h 53332"/>
                <a:gd name="connsiteX69" fmla="*/ 14500 w 109548"/>
                <a:gd name="connsiteY69" fmla="*/ 30851 h 53332"/>
                <a:gd name="connsiteX70" fmla="*/ 14708 w 109548"/>
                <a:gd name="connsiteY70" fmla="*/ 30851 h 53332"/>
                <a:gd name="connsiteX71" fmla="*/ 15538 w 109548"/>
                <a:gd name="connsiteY71" fmla="*/ 32512 h 53332"/>
                <a:gd name="connsiteX72" fmla="*/ 17823 w 109548"/>
                <a:gd name="connsiteY72" fmla="*/ 39429 h 53332"/>
                <a:gd name="connsiteX73" fmla="*/ 18099 w 109548"/>
                <a:gd name="connsiteY73" fmla="*/ 40121 h 53332"/>
                <a:gd name="connsiteX74" fmla="*/ 21214 w 109548"/>
                <a:gd name="connsiteY74" fmla="*/ 46208 h 53332"/>
                <a:gd name="connsiteX75" fmla="*/ 22736 w 109548"/>
                <a:gd name="connsiteY75" fmla="*/ 48006 h 53332"/>
                <a:gd name="connsiteX76" fmla="*/ 27789 w 109548"/>
                <a:gd name="connsiteY76" fmla="*/ 51811 h 53332"/>
                <a:gd name="connsiteX77" fmla="*/ 30626 w 109548"/>
                <a:gd name="connsiteY77" fmla="*/ 52849 h 53332"/>
                <a:gd name="connsiteX78" fmla="*/ 38932 w 109548"/>
                <a:gd name="connsiteY78" fmla="*/ 53333 h 53332"/>
                <a:gd name="connsiteX79" fmla="*/ 39209 w 109548"/>
                <a:gd name="connsiteY79" fmla="*/ 53333 h 53332"/>
                <a:gd name="connsiteX80" fmla="*/ 40385 w 109548"/>
                <a:gd name="connsiteY80" fmla="*/ 53194 h 53332"/>
                <a:gd name="connsiteX81" fmla="*/ 62740 w 109548"/>
                <a:gd name="connsiteY81" fmla="*/ 48006 h 53332"/>
                <a:gd name="connsiteX82" fmla="*/ 69731 w 109548"/>
                <a:gd name="connsiteY82" fmla="*/ 47799 h 53332"/>
                <a:gd name="connsiteX83" fmla="*/ 87034 w 109548"/>
                <a:gd name="connsiteY83" fmla="*/ 50773 h 53332"/>
                <a:gd name="connsiteX84" fmla="*/ 87726 w 109548"/>
                <a:gd name="connsiteY84" fmla="*/ 50842 h 53332"/>
                <a:gd name="connsiteX85" fmla="*/ 97415 w 109548"/>
                <a:gd name="connsiteY85" fmla="*/ 51188 h 53332"/>
                <a:gd name="connsiteX86" fmla="*/ 97623 w 109548"/>
                <a:gd name="connsiteY86" fmla="*/ 51188 h 53332"/>
                <a:gd name="connsiteX87" fmla="*/ 99768 w 109548"/>
                <a:gd name="connsiteY87" fmla="*/ 50704 h 53332"/>
                <a:gd name="connsiteX88" fmla="*/ 106482 w 109548"/>
                <a:gd name="connsiteY88" fmla="*/ 47661 h 53332"/>
                <a:gd name="connsiteX89" fmla="*/ 109389 w 109548"/>
                <a:gd name="connsiteY89" fmla="*/ 44202 h 53332"/>
                <a:gd name="connsiteX90" fmla="*/ 108420 w 109548"/>
                <a:gd name="connsiteY90" fmla="*/ 39775 h 53332"/>
                <a:gd name="connsiteX91" fmla="*/ 107243 w 109548"/>
                <a:gd name="connsiteY91" fmla="*/ 38322 h 53332"/>
                <a:gd name="connsiteX92" fmla="*/ 106966 w 109548"/>
                <a:gd name="connsiteY92" fmla="*/ 37976 h 53332"/>
                <a:gd name="connsiteX93" fmla="*/ 105236 w 109548"/>
                <a:gd name="connsiteY93" fmla="*/ 36109 h 53332"/>
                <a:gd name="connsiteX94" fmla="*/ 105236 w 109548"/>
                <a:gd name="connsiteY94" fmla="*/ 35832 h 53332"/>
                <a:gd name="connsiteX95" fmla="*/ 105444 w 109548"/>
                <a:gd name="connsiteY95" fmla="*/ 33757 h 53332"/>
                <a:gd name="connsiteX96" fmla="*/ 105305 w 109548"/>
                <a:gd name="connsiteY96" fmla="*/ 32996 h 53332"/>
                <a:gd name="connsiteX97" fmla="*/ 103852 w 109548"/>
                <a:gd name="connsiteY97" fmla="*/ 30021 h 53332"/>
                <a:gd name="connsiteX98" fmla="*/ 103367 w 109548"/>
                <a:gd name="connsiteY98" fmla="*/ 29537 h 53332"/>
                <a:gd name="connsiteX99" fmla="*/ 101914 w 109548"/>
                <a:gd name="connsiteY99" fmla="*/ 28499 h 53332"/>
                <a:gd name="connsiteX100" fmla="*/ 101222 w 109548"/>
                <a:gd name="connsiteY100" fmla="*/ 28154 h 53332"/>
                <a:gd name="connsiteX101" fmla="*/ 100599 w 109548"/>
                <a:gd name="connsiteY101" fmla="*/ 27669 h 53332"/>
                <a:gd name="connsiteX102" fmla="*/ 99837 w 109548"/>
                <a:gd name="connsiteY102" fmla="*/ 27185 h 53332"/>
                <a:gd name="connsiteX103" fmla="*/ 99007 w 109548"/>
                <a:gd name="connsiteY103" fmla="*/ 26770 h 53332"/>
                <a:gd name="connsiteX104" fmla="*/ 98730 w 109548"/>
                <a:gd name="connsiteY104" fmla="*/ 25940 h 53332"/>
                <a:gd name="connsiteX105" fmla="*/ 98523 w 109548"/>
                <a:gd name="connsiteY105" fmla="*/ 25387 h 53332"/>
                <a:gd name="connsiteX106" fmla="*/ 98038 w 109548"/>
                <a:gd name="connsiteY106" fmla="*/ 24418 h 53332"/>
                <a:gd name="connsiteX107" fmla="*/ 97692 w 109548"/>
                <a:gd name="connsiteY107" fmla="*/ 23796 h 53332"/>
                <a:gd name="connsiteX108" fmla="*/ 96654 w 109548"/>
                <a:gd name="connsiteY108" fmla="*/ 22274 h 53332"/>
                <a:gd name="connsiteX109" fmla="*/ 95477 w 109548"/>
                <a:gd name="connsiteY109" fmla="*/ 20683 h 53332"/>
                <a:gd name="connsiteX110" fmla="*/ 94924 w 109548"/>
                <a:gd name="connsiteY110" fmla="*/ 20060 h 53332"/>
                <a:gd name="connsiteX111" fmla="*/ 93747 w 109548"/>
                <a:gd name="connsiteY111" fmla="*/ 18884 h 53332"/>
                <a:gd name="connsiteX112" fmla="*/ 93401 w 109548"/>
                <a:gd name="connsiteY112" fmla="*/ 18608 h 53332"/>
                <a:gd name="connsiteX113" fmla="*/ 83850 w 109548"/>
                <a:gd name="connsiteY113" fmla="*/ 10860 h 53332"/>
                <a:gd name="connsiteX114" fmla="*/ 82812 w 109548"/>
                <a:gd name="connsiteY114" fmla="*/ 10238 h 53332"/>
                <a:gd name="connsiteX115" fmla="*/ 79559 w 109548"/>
                <a:gd name="connsiteY115" fmla="*/ 8716 h 53332"/>
                <a:gd name="connsiteX116" fmla="*/ 78867 w 109548"/>
                <a:gd name="connsiteY116" fmla="*/ 8439 h 53332"/>
                <a:gd name="connsiteX117" fmla="*/ 70146 w 109548"/>
                <a:gd name="connsiteY117" fmla="*/ 5672 h 53332"/>
                <a:gd name="connsiteX118" fmla="*/ 69662 w 109548"/>
                <a:gd name="connsiteY118" fmla="*/ 5534 h 53332"/>
                <a:gd name="connsiteX119" fmla="*/ 65094 w 109548"/>
                <a:gd name="connsiteY119" fmla="*/ 4565 h 53332"/>
                <a:gd name="connsiteX120" fmla="*/ 64678 w 109548"/>
                <a:gd name="connsiteY120" fmla="*/ 4565 h 53332"/>
                <a:gd name="connsiteX121" fmla="*/ 60180 w 109548"/>
                <a:gd name="connsiteY121" fmla="*/ 3943 h 53332"/>
                <a:gd name="connsiteX122" fmla="*/ 59488 w 109548"/>
                <a:gd name="connsiteY122" fmla="*/ 3943 h 53332"/>
                <a:gd name="connsiteX123" fmla="*/ 59349 w 109548"/>
                <a:gd name="connsiteY123" fmla="*/ 3943 h 53332"/>
                <a:gd name="connsiteX124" fmla="*/ 40593 w 109548"/>
                <a:gd name="connsiteY124" fmla="*/ 4565 h 53332"/>
                <a:gd name="connsiteX125" fmla="*/ 37202 w 109548"/>
                <a:gd name="connsiteY125" fmla="*/ 4427 h 53332"/>
                <a:gd name="connsiteX126" fmla="*/ 22667 w 109548"/>
                <a:gd name="connsiteY126" fmla="*/ 1937 h 53332"/>
                <a:gd name="connsiteX127" fmla="*/ 18722 w 109548"/>
                <a:gd name="connsiteY127" fmla="*/ 968 h 53332"/>
                <a:gd name="connsiteX128" fmla="*/ 14293 w 109548"/>
                <a:gd name="connsiteY128" fmla="*/ 208 h 53332"/>
                <a:gd name="connsiteX129" fmla="*/ 13393 w 109548"/>
                <a:gd name="connsiteY129" fmla="*/ 138 h 53332"/>
                <a:gd name="connsiteX130" fmla="*/ 13393 w 109548"/>
                <a:gd name="connsiteY130" fmla="*/ 138 h 5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109548" h="53332">
                  <a:moveTo>
                    <a:pt x="13393" y="5257"/>
                  </a:moveTo>
                  <a:lnTo>
                    <a:pt x="17476" y="5949"/>
                  </a:lnTo>
                  <a:lnTo>
                    <a:pt x="21629" y="6986"/>
                  </a:lnTo>
                  <a:lnTo>
                    <a:pt x="36648" y="9546"/>
                  </a:lnTo>
                  <a:lnTo>
                    <a:pt x="40524" y="9753"/>
                  </a:lnTo>
                  <a:lnTo>
                    <a:pt x="59488" y="9131"/>
                  </a:lnTo>
                  <a:lnTo>
                    <a:pt x="63986" y="9753"/>
                  </a:lnTo>
                  <a:lnTo>
                    <a:pt x="68554" y="10722"/>
                  </a:lnTo>
                  <a:lnTo>
                    <a:pt x="77275" y="13489"/>
                  </a:lnTo>
                  <a:lnTo>
                    <a:pt x="80528" y="15011"/>
                  </a:lnTo>
                  <a:lnTo>
                    <a:pt x="90079" y="22758"/>
                  </a:lnTo>
                  <a:lnTo>
                    <a:pt x="91255" y="23934"/>
                  </a:lnTo>
                  <a:lnTo>
                    <a:pt x="92293" y="25248"/>
                  </a:lnTo>
                  <a:lnTo>
                    <a:pt x="93332" y="26770"/>
                  </a:lnTo>
                  <a:lnTo>
                    <a:pt x="93816" y="27739"/>
                  </a:lnTo>
                  <a:lnTo>
                    <a:pt x="94439" y="29675"/>
                  </a:lnTo>
                  <a:lnTo>
                    <a:pt x="94993" y="30575"/>
                  </a:lnTo>
                  <a:lnTo>
                    <a:pt x="95685" y="31059"/>
                  </a:lnTo>
                  <a:lnTo>
                    <a:pt x="97415" y="31958"/>
                  </a:lnTo>
                  <a:lnTo>
                    <a:pt x="98523" y="32788"/>
                  </a:lnTo>
                  <a:lnTo>
                    <a:pt x="99768" y="33342"/>
                  </a:lnTo>
                  <a:lnTo>
                    <a:pt x="100253" y="33826"/>
                  </a:lnTo>
                  <a:lnTo>
                    <a:pt x="100391" y="34587"/>
                  </a:lnTo>
                  <a:lnTo>
                    <a:pt x="99837" y="36593"/>
                  </a:lnTo>
                  <a:lnTo>
                    <a:pt x="99837" y="37423"/>
                  </a:lnTo>
                  <a:cubicBezTo>
                    <a:pt x="99837" y="37423"/>
                    <a:pt x="100807" y="38945"/>
                    <a:pt x="100807" y="38945"/>
                  </a:cubicBezTo>
                  <a:lnTo>
                    <a:pt x="103229" y="41573"/>
                  </a:lnTo>
                  <a:lnTo>
                    <a:pt x="104405" y="43026"/>
                  </a:lnTo>
                  <a:lnTo>
                    <a:pt x="97692" y="46070"/>
                  </a:lnTo>
                  <a:lnTo>
                    <a:pt x="88002" y="45724"/>
                  </a:lnTo>
                  <a:lnTo>
                    <a:pt x="70215" y="42611"/>
                  </a:lnTo>
                  <a:lnTo>
                    <a:pt x="62118" y="42888"/>
                  </a:lnTo>
                  <a:lnTo>
                    <a:pt x="39278" y="48214"/>
                  </a:lnTo>
                  <a:lnTo>
                    <a:pt x="30973" y="47730"/>
                  </a:lnTo>
                  <a:lnTo>
                    <a:pt x="25920" y="43925"/>
                  </a:lnTo>
                  <a:lnTo>
                    <a:pt x="22806" y="37838"/>
                  </a:lnTo>
                  <a:lnTo>
                    <a:pt x="20383" y="30506"/>
                  </a:lnTo>
                  <a:lnTo>
                    <a:pt x="18514" y="27116"/>
                  </a:lnTo>
                  <a:lnTo>
                    <a:pt x="16231" y="25940"/>
                  </a:lnTo>
                  <a:lnTo>
                    <a:pt x="13393" y="25387"/>
                  </a:lnTo>
                  <a:lnTo>
                    <a:pt x="9863" y="23865"/>
                  </a:lnTo>
                  <a:lnTo>
                    <a:pt x="7925" y="21997"/>
                  </a:lnTo>
                  <a:lnTo>
                    <a:pt x="6403" y="19438"/>
                  </a:lnTo>
                  <a:lnTo>
                    <a:pt x="6195" y="16878"/>
                  </a:lnTo>
                  <a:lnTo>
                    <a:pt x="7925" y="15218"/>
                  </a:lnTo>
                  <a:lnTo>
                    <a:pt x="5434" y="12451"/>
                  </a:lnTo>
                  <a:lnTo>
                    <a:pt x="5157" y="9477"/>
                  </a:lnTo>
                  <a:lnTo>
                    <a:pt x="6679" y="6917"/>
                  </a:lnTo>
                  <a:lnTo>
                    <a:pt x="9586" y="5396"/>
                  </a:lnTo>
                  <a:lnTo>
                    <a:pt x="13462" y="5188"/>
                  </a:lnTo>
                  <a:moveTo>
                    <a:pt x="13462" y="0"/>
                  </a:moveTo>
                  <a:cubicBezTo>
                    <a:pt x="13462" y="0"/>
                    <a:pt x="13255" y="0"/>
                    <a:pt x="13185" y="0"/>
                  </a:cubicBezTo>
                  <a:lnTo>
                    <a:pt x="9310" y="208"/>
                  </a:lnTo>
                  <a:cubicBezTo>
                    <a:pt x="8548" y="208"/>
                    <a:pt x="7787" y="484"/>
                    <a:pt x="7164" y="830"/>
                  </a:cubicBezTo>
                  <a:lnTo>
                    <a:pt x="4257" y="2352"/>
                  </a:lnTo>
                  <a:cubicBezTo>
                    <a:pt x="3427" y="2767"/>
                    <a:pt x="2734" y="3459"/>
                    <a:pt x="2250" y="4220"/>
                  </a:cubicBezTo>
                  <a:lnTo>
                    <a:pt x="727" y="6779"/>
                  </a:lnTo>
                  <a:cubicBezTo>
                    <a:pt x="174" y="7747"/>
                    <a:pt x="-103" y="8854"/>
                    <a:pt x="35" y="9961"/>
                  </a:cubicBezTo>
                  <a:lnTo>
                    <a:pt x="312" y="12935"/>
                  </a:lnTo>
                  <a:cubicBezTo>
                    <a:pt x="381" y="13835"/>
                    <a:pt x="727" y="14734"/>
                    <a:pt x="1212" y="15426"/>
                  </a:cubicBezTo>
                  <a:cubicBezTo>
                    <a:pt x="1073" y="16048"/>
                    <a:pt x="1004" y="16671"/>
                    <a:pt x="1004" y="17293"/>
                  </a:cubicBezTo>
                  <a:lnTo>
                    <a:pt x="1212" y="19853"/>
                  </a:lnTo>
                  <a:cubicBezTo>
                    <a:pt x="1212" y="20614"/>
                    <a:pt x="1489" y="21375"/>
                    <a:pt x="1904" y="21997"/>
                  </a:cubicBezTo>
                  <a:lnTo>
                    <a:pt x="3427" y="24557"/>
                  </a:lnTo>
                  <a:cubicBezTo>
                    <a:pt x="3634" y="24972"/>
                    <a:pt x="3980" y="25318"/>
                    <a:pt x="4326" y="25663"/>
                  </a:cubicBezTo>
                  <a:lnTo>
                    <a:pt x="6264" y="27531"/>
                  </a:lnTo>
                  <a:cubicBezTo>
                    <a:pt x="6749" y="27946"/>
                    <a:pt x="7233" y="28292"/>
                    <a:pt x="7787" y="28569"/>
                  </a:cubicBezTo>
                  <a:lnTo>
                    <a:pt x="11317" y="30090"/>
                  </a:lnTo>
                  <a:cubicBezTo>
                    <a:pt x="11317" y="30090"/>
                    <a:pt x="12009" y="30367"/>
                    <a:pt x="12355" y="30436"/>
                  </a:cubicBezTo>
                  <a:lnTo>
                    <a:pt x="14500" y="30851"/>
                  </a:lnTo>
                  <a:lnTo>
                    <a:pt x="14708" y="30851"/>
                  </a:lnTo>
                  <a:cubicBezTo>
                    <a:pt x="14708" y="30851"/>
                    <a:pt x="15538" y="32512"/>
                    <a:pt x="15538" y="32512"/>
                  </a:cubicBezTo>
                  <a:lnTo>
                    <a:pt x="17823" y="39429"/>
                  </a:lnTo>
                  <a:cubicBezTo>
                    <a:pt x="17823" y="39429"/>
                    <a:pt x="18030" y="39913"/>
                    <a:pt x="18099" y="40121"/>
                  </a:cubicBezTo>
                  <a:lnTo>
                    <a:pt x="21214" y="46208"/>
                  </a:lnTo>
                  <a:cubicBezTo>
                    <a:pt x="21560" y="46900"/>
                    <a:pt x="22114" y="47522"/>
                    <a:pt x="22736" y="48006"/>
                  </a:cubicBezTo>
                  <a:lnTo>
                    <a:pt x="27789" y="51811"/>
                  </a:lnTo>
                  <a:cubicBezTo>
                    <a:pt x="28619" y="52433"/>
                    <a:pt x="29588" y="52779"/>
                    <a:pt x="30626" y="52849"/>
                  </a:cubicBezTo>
                  <a:lnTo>
                    <a:pt x="38932" y="53333"/>
                  </a:lnTo>
                  <a:cubicBezTo>
                    <a:pt x="38932" y="53333"/>
                    <a:pt x="39139" y="53333"/>
                    <a:pt x="39209" y="53333"/>
                  </a:cubicBezTo>
                  <a:cubicBezTo>
                    <a:pt x="39624" y="53333"/>
                    <a:pt x="39970" y="53333"/>
                    <a:pt x="40385" y="53194"/>
                  </a:cubicBezTo>
                  <a:lnTo>
                    <a:pt x="62740" y="48006"/>
                  </a:lnTo>
                  <a:lnTo>
                    <a:pt x="69731" y="47799"/>
                  </a:lnTo>
                  <a:lnTo>
                    <a:pt x="87034" y="50773"/>
                  </a:lnTo>
                  <a:cubicBezTo>
                    <a:pt x="87034" y="50773"/>
                    <a:pt x="87518" y="50773"/>
                    <a:pt x="87726" y="50842"/>
                  </a:cubicBezTo>
                  <a:lnTo>
                    <a:pt x="97415" y="51188"/>
                  </a:lnTo>
                  <a:cubicBezTo>
                    <a:pt x="97415" y="51188"/>
                    <a:pt x="97554" y="51188"/>
                    <a:pt x="97623" y="51188"/>
                  </a:cubicBezTo>
                  <a:cubicBezTo>
                    <a:pt x="98384" y="51188"/>
                    <a:pt x="99076" y="51050"/>
                    <a:pt x="99768" y="50704"/>
                  </a:cubicBezTo>
                  <a:lnTo>
                    <a:pt x="106482" y="47661"/>
                  </a:lnTo>
                  <a:cubicBezTo>
                    <a:pt x="107935" y="47038"/>
                    <a:pt x="108973" y="45724"/>
                    <a:pt x="109389" y="44202"/>
                  </a:cubicBezTo>
                  <a:cubicBezTo>
                    <a:pt x="109804" y="42680"/>
                    <a:pt x="109389" y="41020"/>
                    <a:pt x="108420" y="39775"/>
                  </a:cubicBezTo>
                  <a:lnTo>
                    <a:pt x="107243" y="38322"/>
                  </a:lnTo>
                  <a:cubicBezTo>
                    <a:pt x="107243" y="38322"/>
                    <a:pt x="107035" y="38115"/>
                    <a:pt x="106966" y="37976"/>
                  </a:cubicBezTo>
                  <a:lnTo>
                    <a:pt x="105236" y="36109"/>
                  </a:lnTo>
                  <a:lnTo>
                    <a:pt x="105236" y="35832"/>
                  </a:lnTo>
                  <a:cubicBezTo>
                    <a:pt x="105513" y="35140"/>
                    <a:pt x="105513" y="34448"/>
                    <a:pt x="105444" y="33757"/>
                  </a:cubicBezTo>
                  <a:lnTo>
                    <a:pt x="105305" y="32996"/>
                  </a:lnTo>
                  <a:cubicBezTo>
                    <a:pt x="105167" y="31889"/>
                    <a:pt x="104613" y="30851"/>
                    <a:pt x="103852" y="30021"/>
                  </a:cubicBezTo>
                  <a:lnTo>
                    <a:pt x="103367" y="29537"/>
                  </a:lnTo>
                  <a:cubicBezTo>
                    <a:pt x="102952" y="29122"/>
                    <a:pt x="102468" y="28776"/>
                    <a:pt x="101914" y="28499"/>
                  </a:cubicBezTo>
                  <a:lnTo>
                    <a:pt x="101222" y="28154"/>
                  </a:lnTo>
                  <a:lnTo>
                    <a:pt x="100599" y="27669"/>
                  </a:lnTo>
                  <a:cubicBezTo>
                    <a:pt x="100599" y="27669"/>
                    <a:pt x="100114" y="27323"/>
                    <a:pt x="99837" y="27185"/>
                  </a:cubicBezTo>
                  <a:lnTo>
                    <a:pt x="99007" y="26770"/>
                  </a:lnTo>
                  <a:lnTo>
                    <a:pt x="98730" y="25940"/>
                  </a:lnTo>
                  <a:cubicBezTo>
                    <a:pt x="98730" y="25940"/>
                    <a:pt x="98592" y="25525"/>
                    <a:pt x="98523" y="25387"/>
                  </a:cubicBezTo>
                  <a:lnTo>
                    <a:pt x="98038" y="24418"/>
                  </a:lnTo>
                  <a:cubicBezTo>
                    <a:pt x="98038" y="24418"/>
                    <a:pt x="97830" y="24003"/>
                    <a:pt x="97692" y="23796"/>
                  </a:cubicBezTo>
                  <a:lnTo>
                    <a:pt x="96654" y="22274"/>
                  </a:lnTo>
                  <a:lnTo>
                    <a:pt x="95477" y="20683"/>
                  </a:lnTo>
                  <a:cubicBezTo>
                    <a:pt x="95477" y="20683"/>
                    <a:pt x="95131" y="20268"/>
                    <a:pt x="94924" y="20060"/>
                  </a:cubicBezTo>
                  <a:lnTo>
                    <a:pt x="93747" y="18884"/>
                  </a:lnTo>
                  <a:cubicBezTo>
                    <a:pt x="93747" y="18884"/>
                    <a:pt x="93539" y="18677"/>
                    <a:pt x="93401" y="18608"/>
                  </a:cubicBezTo>
                  <a:lnTo>
                    <a:pt x="83850" y="10860"/>
                  </a:lnTo>
                  <a:cubicBezTo>
                    <a:pt x="83850" y="10860"/>
                    <a:pt x="83158" y="10376"/>
                    <a:pt x="82812" y="10238"/>
                  </a:cubicBezTo>
                  <a:lnTo>
                    <a:pt x="79559" y="8716"/>
                  </a:lnTo>
                  <a:cubicBezTo>
                    <a:pt x="79559" y="8716"/>
                    <a:pt x="79074" y="8508"/>
                    <a:pt x="78867" y="8439"/>
                  </a:cubicBezTo>
                  <a:lnTo>
                    <a:pt x="70146" y="5672"/>
                  </a:lnTo>
                  <a:cubicBezTo>
                    <a:pt x="70146" y="5672"/>
                    <a:pt x="69869" y="5603"/>
                    <a:pt x="69662" y="5534"/>
                  </a:cubicBezTo>
                  <a:lnTo>
                    <a:pt x="65094" y="4565"/>
                  </a:lnTo>
                  <a:cubicBezTo>
                    <a:pt x="65094" y="4565"/>
                    <a:pt x="64817" y="4565"/>
                    <a:pt x="64678" y="4565"/>
                  </a:cubicBezTo>
                  <a:lnTo>
                    <a:pt x="60180" y="3943"/>
                  </a:lnTo>
                  <a:cubicBezTo>
                    <a:pt x="60180" y="3943"/>
                    <a:pt x="59695" y="3943"/>
                    <a:pt x="59488" y="3943"/>
                  </a:cubicBezTo>
                  <a:cubicBezTo>
                    <a:pt x="59488" y="3943"/>
                    <a:pt x="59349" y="3943"/>
                    <a:pt x="59349" y="3943"/>
                  </a:cubicBezTo>
                  <a:lnTo>
                    <a:pt x="40593" y="4565"/>
                  </a:lnTo>
                  <a:lnTo>
                    <a:pt x="37202" y="4427"/>
                  </a:lnTo>
                  <a:lnTo>
                    <a:pt x="22667" y="1937"/>
                  </a:lnTo>
                  <a:lnTo>
                    <a:pt x="18722" y="968"/>
                  </a:lnTo>
                  <a:lnTo>
                    <a:pt x="14293" y="208"/>
                  </a:lnTo>
                  <a:cubicBezTo>
                    <a:pt x="14293" y="208"/>
                    <a:pt x="13670" y="138"/>
                    <a:pt x="13393" y="138"/>
                  </a:cubicBezTo>
                  <a:lnTo>
                    <a:pt x="13393" y="138"/>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85" name="Freeform 3884">
              <a:extLst>
                <a:ext uri="{FF2B5EF4-FFF2-40B4-BE49-F238E27FC236}">
                  <a16:creationId xmlns:a16="http://schemas.microsoft.com/office/drawing/2014/main" id="{54549604-19CC-D596-921E-4C0C38B70A0A}"/>
                </a:ext>
              </a:extLst>
            </p:cNvPr>
            <p:cNvSpPr/>
            <p:nvPr/>
          </p:nvSpPr>
          <p:spPr>
            <a:xfrm>
              <a:off x="3288786" y="4553938"/>
              <a:ext cx="645" cy="828"/>
            </a:xfrm>
            <a:custGeom>
              <a:avLst/>
              <a:gdLst>
                <a:gd name="connsiteX0" fmla="*/ 0 w 484"/>
                <a:gd name="connsiteY0" fmla="*/ 553 h 622"/>
                <a:gd name="connsiteX1" fmla="*/ 484 w 484"/>
                <a:gd name="connsiteY1" fmla="*/ 623 h 622"/>
                <a:gd name="connsiteX2" fmla="*/ 415 w 484"/>
                <a:gd name="connsiteY2" fmla="*/ 69 h 622"/>
                <a:gd name="connsiteX3" fmla="*/ 0 w 484"/>
                <a:gd name="connsiteY3" fmla="*/ 0 h 622"/>
                <a:gd name="connsiteX4" fmla="*/ 0 w 484"/>
                <a:gd name="connsiteY4" fmla="*/ 553 h 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 h="622">
                  <a:moveTo>
                    <a:pt x="0" y="553"/>
                  </a:moveTo>
                  <a:lnTo>
                    <a:pt x="484" y="623"/>
                  </a:lnTo>
                  <a:lnTo>
                    <a:pt x="415" y="69"/>
                  </a:lnTo>
                  <a:lnTo>
                    <a:pt x="0" y="0"/>
                  </a:lnTo>
                  <a:lnTo>
                    <a:pt x="0" y="553"/>
                  </a:lnTo>
                  <a:close/>
                </a:path>
              </a:pathLst>
            </a:custGeom>
            <a:solidFill>
              <a:srgbClr val="ACC14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86" name="Freeform 3885">
              <a:extLst>
                <a:ext uri="{FF2B5EF4-FFF2-40B4-BE49-F238E27FC236}">
                  <a16:creationId xmlns:a16="http://schemas.microsoft.com/office/drawing/2014/main" id="{5E69A245-43FD-7D8E-123E-3E5F220D64C2}"/>
                </a:ext>
              </a:extLst>
            </p:cNvPr>
            <p:cNvSpPr/>
            <p:nvPr/>
          </p:nvSpPr>
          <p:spPr>
            <a:xfrm>
              <a:off x="3281779" y="4547028"/>
              <a:ext cx="14494" cy="14647"/>
            </a:xfrm>
            <a:custGeom>
              <a:avLst/>
              <a:gdLst>
                <a:gd name="connsiteX0" fmla="*/ 5260 w 10883"/>
                <a:gd name="connsiteY0" fmla="*/ 5188 h 10998"/>
                <a:gd name="connsiteX1" fmla="*/ 5675 w 10883"/>
                <a:gd name="connsiteY1" fmla="*/ 5188 h 10998"/>
                <a:gd name="connsiteX2" fmla="*/ 5675 w 10883"/>
                <a:gd name="connsiteY2" fmla="*/ 5811 h 10998"/>
                <a:gd name="connsiteX3" fmla="*/ 5191 w 10883"/>
                <a:gd name="connsiteY3" fmla="*/ 5672 h 10998"/>
                <a:gd name="connsiteX4" fmla="*/ 5191 w 10883"/>
                <a:gd name="connsiteY4" fmla="*/ 5188 h 10998"/>
                <a:gd name="connsiteX5" fmla="*/ 5191 w 10883"/>
                <a:gd name="connsiteY5" fmla="*/ 0 h 10998"/>
                <a:gd name="connsiteX6" fmla="*/ 1869 w 10883"/>
                <a:gd name="connsiteY6" fmla="*/ 1245 h 10998"/>
                <a:gd name="connsiteX7" fmla="*/ 0 w 10883"/>
                <a:gd name="connsiteY7" fmla="*/ 5188 h 10998"/>
                <a:gd name="connsiteX8" fmla="*/ 0 w 10883"/>
                <a:gd name="connsiteY8" fmla="*/ 5672 h 10998"/>
                <a:gd name="connsiteX9" fmla="*/ 4014 w 10883"/>
                <a:gd name="connsiteY9" fmla="*/ 10722 h 10998"/>
                <a:gd name="connsiteX10" fmla="*/ 4499 w 10883"/>
                <a:gd name="connsiteY10" fmla="*/ 10860 h 10998"/>
                <a:gd name="connsiteX11" fmla="*/ 5675 w 10883"/>
                <a:gd name="connsiteY11" fmla="*/ 10999 h 10998"/>
                <a:gd name="connsiteX12" fmla="*/ 9067 w 10883"/>
                <a:gd name="connsiteY12" fmla="*/ 9753 h 10998"/>
                <a:gd name="connsiteX13" fmla="*/ 10866 w 10883"/>
                <a:gd name="connsiteY13" fmla="*/ 5465 h 10998"/>
                <a:gd name="connsiteX14" fmla="*/ 10866 w 10883"/>
                <a:gd name="connsiteY14" fmla="*/ 4911 h 10998"/>
                <a:gd name="connsiteX15" fmla="*/ 6506 w 10883"/>
                <a:gd name="connsiteY15" fmla="*/ 138 h 10998"/>
                <a:gd name="connsiteX16" fmla="*/ 6091 w 10883"/>
                <a:gd name="connsiteY16" fmla="*/ 138 h 10998"/>
                <a:gd name="connsiteX17" fmla="*/ 5260 w 10883"/>
                <a:gd name="connsiteY17" fmla="*/ 0 h 10998"/>
                <a:gd name="connsiteX18" fmla="*/ 5260 w 10883"/>
                <a:gd name="connsiteY18" fmla="*/ 0 h 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83" h="10998">
                  <a:moveTo>
                    <a:pt x="5260" y="5188"/>
                  </a:moveTo>
                  <a:lnTo>
                    <a:pt x="5675" y="5188"/>
                  </a:lnTo>
                  <a:cubicBezTo>
                    <a:pt x="5675" y="5188"/>
                    <a:pt x="5675" y="5811"/>
                    <a:pt x="5675" y="5811"/>
                  </a:cubicBezTo>
                  <a:lnTo>
                    <a:pt x="5191" y="5672"/>
                  </a:lnTo>
                  <a:lnTo>
                    <a:pt x="5191" y="5188"/>
                  </a:lnTo>
                  <a:moveTo>
                    <a:pt x="5191" y="0"/>
                  </a:moveTo>
                  <a:cubicBezTo>
                    <a:pt x="3945" y="0"/>
                    <a:pt x="2768" y="415"/>
                    <a:pt x="1869" y="1245"/>
                  </a:cubicBezTo>
                  <a:cubicBezTo>
                    <a:pt x="692" y="2213"/>
                    <a:pt x="0" y="3666"/>
                    <a:pt x="0" y="5188"/>
                  </a:cubicBezTo>
                  <a:lnTo>
                    <a:pt x="0" y="5672"/>
                  </a:lnTo>
                  <a:cubicBezTo>
                    <a:pt x="0" y="8093"/>
                    <a:pt x="1661" y="10169"/>
                    <a:pt x="4014" y="10722"/>
                  </a:cubicBezTo>
                  <a:lnTo>
                    <a:pt x="4499" y="10860"/>
                  </a:lnTo>
                  <a:cubicBezTo>
                    <a:pt x="4914" y="10929"/>
                    <a:pt x="5260" y="10999"/>
                    <a:pt x="5675" y="10999"/>
                  </a:cubicBezTo>
                  <a:cubicBezTo>
                    <a:pt x="6921" y="10999"/>
                    <a:pt x="8098" y="10584"/>
                    <a:pt x="9067" y="9753"/>
                  </a:cubicBezTo>
                  <a:cubicBezTo>
                    <a:pt x="10312" y="8716"/>
                    <a:pt x="11005" y="7125"/>
                    <a:pt x="10866" y="5465"/>
                  </a:cubicBezTo>
                  <a:lnTo>
                    <a:pt x="10866" y="4911"/>
                  </a:lnTo>
                  <a:cubicBezTo>
                    <a:pt x="10659" y="2490"/>
                    <a:pt x="8859" y="553"/>
                    <a:pt x="6506" y="138"/>
                  </a:cubicBezTo>
                  <a:lnTo>
                    <a:pt x="6091" y="138"/>
                  </a:lnTo>
                  <a:cubicBezTo>
                    <a:pt x="6091" y="138"/>
                    <a:pt x="5537" y="0"/>
                    <a:pt x="5260" y="0"/>
                  </a:cubicBezTo>
                  <a:lnTo>
                    <a:pt x="5260" y="0"/>
                  </a:lnTo>
                  <a:close/>
                </a:path>
              </a:pathLst>
            </a:custGeom>
            <a:solidFill>
              <a:srgbClr val="E2F1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87" name="Freeform 3886">
              <a:extLst>
                <a:ext uri="{FF2B5EF4-FFF2-40B4-BE49-F238E27FC236}">
                  <a16:creationId xmlns:a16="http://schemas.microsoft.com/office/drawing/2014/main" id="{8ED6B56B-79C0-75D9-5C93-F5F9338D0154}"/>
                </a:ext>
              </a:extLst>
            </p:cNvPr>
            <p:cNvSpPr/>
            <p:nvPr/>
          </p:nvSpPr>
          <p:spPr>
            <a:xfrm>
              <a:off x="2191074" y="7044426"/>
              <a:ext cx="7545039" cy="515249"/>
            </a:xfrm>
            <a:custGeom>
              <a:avLst/>
              <a:gdLst>
                <a:gd name="connsiteX0" fmla="*/ 5665112 w 5665180"/>
                <a:gd name="connsiteY0" fmla="*/ 308708 h 386874"/>
                <a:gd name="connsiteX1" fmla="*/ 5659921 w 5665180"/>
                <a:gd name="connsiteY1" fmla="*/ 301514 h 386874"/>
                <a:gd name="connsiteX2" fmla="*/ 5637774 w 5665180"/>
                <a:gd name="connsiteY2" fmla="*/ 299992 h 386874"/>
                <a:gd name="connsiteX3" fmla="*/ 5626354 w 5665180"/>
                <a:gd name="connsiteY3" fmla="*/ 295427 h 386874"/>
                <a:gd name="connsiteX4" fmla="*/ 5612927 w 5665180"/>
                <a:gd name="connsiteY4" fmla="*/ 293213 h 386874"/>
                <a:gd name="connsiteX5" fmla="*/ 5601161 w 5665180"/>
                <a:gd name="connsiteY5" fmla="*/ 293697 h 386874"/>
                <a:gd name="connsiteX6" fmla="*/ 5600746 w 5665180"/>
                <a:gd name="connsiteY6" fmla="*/ 288648 h 386874"/>
                <a:gd name="connsiteX7" fmla="*/ 5584965 w 5665180"/>
                <a:gd name="connsiteY7" fmla="*/ 281454 h 386874"/>
                <a:gd name="connsiteX8" fmla="*/ 5577906 w 5665180"/>
                <a:gd name="connsiteY8" fmla="*/ 271424 h 386874"/>
                <a:gd name="connsiteX9" fmla="*/ 5556451 w 5665180"/>
                <a:gd name="connsiteY9" fmla="*/ 273568 h 386874"/>
                <a:gd name="connsiteX10" fmla="*/ 5529873 w 5665180"/>
                <a:gd name="connsiteY10" fmla="*/ 271216 h 386874"/>
                <a:gd name="connsiteX11" fmla="*/ 5524821 w 5665180"/>
                <a:gd name="connsiteY11" fmla="*/ 273706 h 386874"/>
                <a:gd name="connsiteX12" fmla="*/ 5508626 w 5665180"/>
                <a:gd name="connsiteY12" fmla="*/ 269764 h 386874"/>
                <a:gd name="connsiteX13" fmla="*/ 5493261 w 5665180"/>
                <a:gd name="connsiteY13" fmla="*/ 261186 h 386874"/>
                <a:gd name="connsiteX14" fmla="*/ 5491600 w 5665180"/>
                <a:gd name="connsiteY14" fmla="*/ 257450 h 386874"/>
                <a:gd name="connsiteX15" fmla="*/ 5483640 w 5665180"/>
                <a:gd name="connsiteY15" fmla="*/ 272600 h 386874"/>
                <a:gd name="connsiteX16" fmla="*/ 5488901 w 5665180"/>
                <a:gd name="connsiteY16" fmla="*/ 277995 h 386874"/>
                <a:gd name="connsiteX17" fmla="*/ 5482741 w 5665180"/>
                <a:gd name="connsiteY17" fmla="*/ 280416 h 386874"/>
                <a:gd name="connsiteX18" fmla="*/ 5471736 w 5665180"/>
                <a:gd name="connsiteY18" fmla="*/ 274260 h 386874"/>
                <a:gd name="connsiteX19" fmla="*/ 5463292 w 5665180"/>
                <a:gd name="connsiteY19" fmla="*/ 266512 h 386874"/>
                <a:gd name="connsiteX20" fmla="*/ 5451180 w 5665180"/>
                <a:gd name="connsiteY20" fmla="*/ 251986 h 386874"/>
                <a:gd name="connsiteX21" fmla="*/ 5440591 w 5665180"/>
                <a:gd name="connsiteY21" fmla="*/ 240365 h 386874"/>
                <a:gd name="connsiteX22" fmla="*/ 5438031 w 5665180"/>
                <a:gd name="connsiteY22" fmla="*/ 230473 h 386874"/>
                <a:gd name="connsiteX23" fmla="*/ 5414983 w 5665180"/>
                <a:gd name="connsiteY23" fmla="*/ 223210 h 386874"/>
                <a:gd name="connsiteX24" fmla="*/ 5395120 w 5665180"/>
                <a:gd name="connsiteY24" fmla="*/ 221273 h 386874"/>
                <a:gd name="connsiteX25" fmla="*/ 5379547 w 5665180"/>
                <a:gd name="connsiteY25" fmla="*/ 221688 h 386874"/>
                <a:gd name="connsiteX26" fmla="*/ 5369304 w 5665180"/>
                <a:gd name="connsiteY26" fmla="*/ 217745 h 386874"/>
                <a:gd name="connsiteX27" fmla="*/ 5351032 w 5665180"/>
                <a:gd name="connsiteY27" fmla="*/ 208753 h 386874"/>
                <a:gd name="connsiteX28" fmla="*/ 5339543 w 5665180"/>
                <a:gd name="connsiteY28" fmla="*/ 204740 h 386874"/>
                <a:gd name="connsiteX29" fmla="*/ 5325493 w 5665180"/>
                <a:gd name="connsiteY29" fmla="*/ 191805 h 386874"/>
                <a:gd name="connsiteX30" fmla="*/ 5317742 w 5665180"/>
                <a:gd name="connsiteY30" fmla="*/ 190767 h 386874"/>
                <a:gd name="connsiteX31" fmla="*/ 5315112 w 5665180"/>
                <a:gd name="connsiteY31" fmla="*/ 198653 h 386874"/>
                <a:gd name="connsiteX32" fmla="*/ 5313520 w 5665180"/>
                <a:gd name="connsiteY32" fmla="*/ 199483 h 386874"/>
                <a:gd name="connsiteX33" fmla="*/ 5311443 w 5665180"/>
                <a:gd name="connsiteY33" fmla="*/ 198307 h 386874"/>
                <a:gd name="connsiteX34" fmla="*/ 5308952 w 5665180"/>
                <a:gd name="connsiteY34" fmla="*/ 198307 h 386874"/>
                <a:gd name="connsiteX35" fmla="*/ 5306460 w 5665180"/>
                <a:gd name="connsiteY35" fmla="*/ 200521 h 386874"/>
                <a:gd name="connsiteX36" fmla="*/ 5286597 w 5665180"/>
                <a:gd name="connsiteY36" fmla="*/ 203288 h 386874"/>
                <a:gd name="connsiteX37" fmla="*/ 5284174 w 5665180"/>
                <a:gd name="connsiteY37" fmla="*/ 205432 h 386874"/>
                <a:gd name="connsiteX38" fmla="*/ 5268671 w 5665180"/>
                <a:gd name="connsiteY38" fmla="*/ 198446 h 386874"/>
                <a:gd name="connsiteX39" fmla="*/ 5261542 w 5665180"/>
                <a:gd name="connsiteY39" fmla="*/ 204187 h 386874"/>
                <a:gd name="connsiteX40" fmla="*/ 5250607 w 5665180"/>
                <a:gd name="connsiteY40" fmla="*/ 194641 h 386874"/>
                <a:gd name="connsiteX41" fmla="*/ 5217801 w 5665180"/>
                <a:gd name="connsiteY41" fmla="*/ 188485 h 386874"/>
                <a:gd name="connsiteX42" fmla="*/ 5195584 w 5665180"/>
                <a:gd name="connsiteY42" fmla="*/ 187170 h 386874"/>
                <a:gd name="connsiteX43" fmla="*/ 5166792 w 5665180"/>
                <a:gd name="connsiteY43" fmla="*/ 174788 h 386874"/>
                <a:gd name="connsiteX44" fmla="*/ 5136893 w 5665180"/>
                <a:gd name="connsiteY44" fmla="*/ 164066 h 386874"/>
                <a:gd name="connsiteX45" fmla="*/ 5120213 w 5665180"/>
                <a:gd name="connsiteY45" fmla="*/ 170776 h 386874"/>
                <a:gd name="connsiteX46" fmla="*/ 5109486 w 5665180"/>
                <a:gd name="connsiteY46" fmla="*/ 160953 h 386874"/>
                <a:gd name="connsiteX47" fmla="*/ 5073219 w 5665180"/>
                <a:gd name="connsiteY47" fmla="*/ 135498 h 386874"/>
                <a:gd name="connsiteX48" fmla="*/ 5035222 w 5665180"/>
                <a:gd name="connsiteY48" fmla="*/ 127889 h 386874"/>
                <a:gd name="connsiteX49" fmla="*/ 4988851 w 5665180"/>
                <a:gd name="connsiteY49" fmla="*/ 118135 h 386874"/>
                <a:gd name="connsiteX50" fmla="*/ 4984698 w 5665180"/>
                <a:gd name="connsiteY50" fmla="*/ 118204 h 386874"/>
                <a:gd name="connsiteX51" fmla="*/ 4970648 w 5665180"/>
                <a:gd name="connsiteY51" fmla="*/ 117028 h 386874"/>
                <a:gd name="connsiteX52" fmla="*/ 4959229 w 5665180"/>
                <a:gd name="connsiteY52" fmla="*/ 115783 h 386874"/>
                <a:gd name="connsiteX53" fmla="*/ 4937842 w 5665180"/>
                <a:gd name="connsiteY53" fmla="*/ 118827 h 386874"/>
                <a:gd name="connsiteX54" fmla="*/ 4918463 w 5665180"/>
                <a:gd name="connsiteY54" fmla="*/ 116060 h 386874"/>
                <a:gd name="connsiteX55" fmla="*/ 4897561 w 5665180"/>
                <a:gd name="connsiteY55" fmla="*/ 112809 h 386874"/>
                <a:gd name="connsiteX56" fmla="*/ 4888495 w 5665180"/>
                <a:gd name="connsiteY56" fmla="*/ 107482 h 386874"/>
                <a:gd name="connsiteX57" fmla="*/ 4869254 w 5665180"/>
                <a:gd name="connsiteY57" fmla="*/ 107413 h 386874"/>
                <a:gd name="connsiteX58" fmla="*/ 4843577 w 5665180"/>
                <a:gd name="connsiteY58" fmla="*/ 109212 h 386874"/>
                <a:gd name="connsiteX59" fmla="*/ 4818038 w 5665180"/>
                <a:gd name="connsiteY59" fmla="*/ 117236 h 386874"/>
                <a:gd name="connsiteX60" fmla="*/ 4811532 w 5665180"/>
                <a:gd name="connsiteY60" fmla="*/ 121732 h 386874"/>
                <a:gd name="connsiteX61" fmla="*/ 4800459 w 5665180"/>
                <a:gd name="connsiteY61" fmla="*/ 136397 h 386874"/>
                <a:gd name="connsiteX62" fmla="*/ 4792984 w 5665180"/>
                <a:gd name="connsiteY62" fmla="*/ 136397 h 386874"/>
                <a:gd name="connsiteX63" fmla="*/ 4790561 w 5665180"/>
                <a:gd name="connsiteY63" fmla="*/ 138887 h 386874"/>
                <a:gd name="connsiteX64" fmla="*/ 4788139 w 5665180"/>
                <a:gd name="connsiteY64" fmla="*/ 140686 h 386874"/>
                <a:gd name="connsiteX65" fmla="*/ 4769244 w 5665180"/>
                <a:gd name="connsiteY65" fmla="*/ 135774 h 386874"/>
                <a:gd name="connsiteX66" fmla="*/ 4756717 w 5665180"/>
                <a:gd name="connsiteY66" fmla="*/ 130171 h 386874"/>
                <a:gd name="connsiteX67" fmla="*/ 4749588 w 5665180"/>
                <a:gd name="connsiteY67" fmla="*/ 119657 h 386874"/>
                <a:gd name="connsiteX68" fmla="*/ 4737961 w 5665180"/>
                <a:gd name="connsiteY68" fmla="*/ 114953 h 386874"/>
                <a:gd name="connsiteX69" fmla="*/ 4716160 w 5665180"/>
                <a:gd name="connsiteY69" fmla="*/ 126436 h 386874"/>
                <a:gd name="connsiteX70" fmla="*/ 4703770 w 5665180"/>
                <a:gd name="connsiteY70" fmla="*/ 128926 h 386874"/>
                <a:gd name="connsiteX71" fmla="*/ 4688337 w 5665180"/>
                <a:gd name="connsiteY71" fmla="*/ 129687 h 386874"/>
                <a:gd name="connsiteX72" fmla="*/ 4662867 w 5665180"/>
                <a:gd name="connsiteY72" fmla="*/ 133215 h 386874"/>
                <a:gd name="connsiteX73" fmla="*/ 4627915 w 5665180"/>
                <a:gd name="connsiteY73" fmla="*/ 146911 h 386874"/>
                <a:gd name="connsiteX74" fmla="*/ 4604868 w 5665180"/>
                <a:gd name="connsiteY74" fmla="*/ 150785 h 386874"/>
                <a:gd name="connsiteX75" fmla="*/ 4623071 w 5665180"/>
                <a:gd name="connsiteY75" fmla="*/ 134875 h 386874"/>
                <a:gd name="connsiteX76" fmla="*/ 4594002 w 5665180"/>
                <a:gd name="connsiteY76" fmla="*/ 138887 h 386874"/>
                <a:gd name="connsiteX77" fmla="*/ 4572339 w 5665180"/>
                <a:gd name="connsiteY77" fmla="*/ 143799 h 386874"/>
                <a:gd name="connsiteX78" fmla="*/ 4553514 w 5665180"/>
                <a:gd name="connsiteY78" fmla="*/ 143176 h 386874"/>
                <a:gd name="connsiteX79" fmla="*/ 4522715 w 5665180"/>
                <a:gd name="connsiteY79" fmla="*/ 153690 h 386874"/>
                <a:gd name="connsiteX80" fmla="*/ 4512956 w 5665180"/>
                <a:gd name="connsiteY80" fmla="*/ 152791 h 386874"/>
                <a:gd name="connsiteX81" fmla="*/ 4497868 w 5665180"/>
                <a:gd name="connsiteY81" fmla="*/ 157218 h 386874"/>
                <a:gd name="connsiteX82" fmla="*/ 4493300 w 5665180"/>
                <a:gd name="connsiteY82" fmla="*/ 152584 h 386874"/>
                <a:gd name="connsiteX83" fmla="*/ 4501051 w 5665180"/>
                <a:gd name="connsiteY83" fmla="*/ 149402 h 386874"/>
                <a:gd name="connsiteX84" fmla="*/ 4510395 w 5665180"/>
                <a:gd name="connsiteY84" fmla="*/ 145804 h 386874"/>
                <a:gd name="connsiteX85" fmla="*/ 4509080 w 5665180"/>
                <a:gd name="connsiteY85" fmla="*/ 126297 h 386874"/>
                <a:gd name="connsiteX86" fmla="*/ 4500567 w 5665180"/>
                <a:gd name="connsiteY86" fmla="*/ 126782 h 386874"/>
                <a:gd name="connsiteX87" fmla="*/ 4482641 w 5665180"/>
                <a:gd name="connsiteY87" fmla="*/ 118204 h 386874"/>
                <a:gd name="connsiteX88" fmla="*/ 4462708 w 5665180"/>
                <a:gd name="connsiteY88" fmla="*/ 101464 h 386874"/>
                <a:gd name="connsiteX89" fmla="*/ 4447897 w 5665180"/>
                <a:gd name="connsiteY89" fmla="*/ 105545 h 386874"/>
                <a:gd name="connsiteX90" fmla="*/ 4421735 w 5665180"/>
                <a:gd name="connsiteY90" fmla="*/ 114469 h 386874"/>
                <a:gd name="connsiteX91" fmla="*/ 4412877 w 5665180"/>
                <a:gd name="connsiteY91" fmla="*/ 136535 h 386874"/>
                <a:gd name="connsiteX92" fmla="*/ 4373842 w 5665180"/>
                <a:gd name="connsiteY92" fmla="*/ 136466 h 386874"/>
                <a:gd name="connsiteX93" fmla="*/ 4373772 w 5665180"/>
                <a:gd name="connsiteY93" fmla="*/ 136466 h 386874"/>
                <a:gd name="connsiteX94" fmla="*/ 4371419 w 5665180"/>
                <a:gd name="connsiteY94" fmla="*/ 133976 h 386874"/>
                <a:gd name="connsiteX95" fmla="*/ 4339513 w 5665180"/>
                <a:gd name="connsiteY95" fmla="*/ 116683 h 386874"/>
                <a:gd name="connsiteX96" fmla="*/ 4324979 w 5665180"/>
                <a:gd name="connsiteY96" fmla="*/ 111910 h 386874"/>
                <a:gd name="connsiteX97" fmla="*/ 4301031 w 5665180"/>
                <a:gd name="connsiteY97" fmla="*/ 111080 h 386874"/>
                <a:gd name="connsiteX98" fmla="*/ 4283244 w 5665180"/>
                <a:gd name="connsiteY98" fmla="*/ 107137 h 386874"/>
                <a:gd name="connsiteX99" fmla="*/ 4258951 w 5665180"/>
                <a:gd name="connsiteY99" fmla="*/ 96553 h 386874"/>
                <a:gd name="connsiteX100" fmla="*/ 4252653 w 5665180"/>
                <a:gd name="connsiteY100" fmla="*/ 95446 h 386874"/>
                <a:gd name="connsiteX101" fmla="*/ 4228083 w 5665180"/>
                <a:gd name="connsiteY101" fmla="*/ 102294 h 386874"/>
                <a:gd name="connsiteX102" fmla="*/ 4204413 w 5665180"/>
                <a:gd name="connsiteY102" fmla="*/ 106791 h 386874"/>
                <a:gd name="connsiteX103" fmla="*/ 4202268 w 5665180"/>
                <a:gd name="connsiteY103" fmla="*/ 112255 h 386874"/>
                <a:gd name="connsiteX104" fmla="*/ 4190294 w 5665180"/>
                <a:gd name="connsiteY104" fmla="*/ 120072 h 386874"/>
                <a:gd name="connsiteX105" fmla="*/ 4183580 w 5665180"/>
                <a:gd name="connsiteY105" fmla="*/ 124776 h 386874"/>
                <a:gd name="connsiteX106" fmla="*/ 4163648 w 5665180"/>
                <a:gd name="connsiteY106" fmla="*/ 124568 h 386874"/>
                <a:gd name="connsiteX107" fmla="*/ 4134233 w 5665180"/>
                <a:gd name="connsiteY107" fmla="*/ 121248 h 386874"/>
                <a:gd name="connsiteX108" fmla="*/ 4115061 w 5665180"/>
                <a:gd name="connsiteY108" fmla="*/ 120141 h 386874"/>
                <a:gd name="connsiteX109" fmla="*/ 4089799 w 5665180"/>
                <a:gd name="connsiteY109" fmla="*/ 128442 h 386874"/>
                <a:gd name="connsiteX110" fmla="*/ 4073465 w 5665180"/>
                <a:gd name="connsiteY110" fmla="*/ 127612 h 386874"/>
                <a:gd name="connsiteX111" fmla="*/ 4026194 w 5665180"/>
                <a:gd name="connsiteY111" fmla="*/ 123254 h 386874"/>
                <a:gd name="connsiteX112" fmla="*/ 4017128 w 5665180"/>
                <a:gd name="connsiteY112" fmla="*/ 126297 h 386874"/>
                <a:gd name="connsiteX113" fmla="*/ 3997472 w 5665180"/>
                <a:gd name="connsiteY113" fmla="*/ 128304 h 386874"/>
                <a:gd name="connsiteX114" fmla="*/ 3979338 w 5665180"/>
                <a:gd name="connsiteY114" fmla="*/ 136605 h 386874"/>
                <a:gd name="connsiteX115" fmla="*/ 3950893 w 5665180"/>
                <a:gd name="connsiteY115" fmla="*/ 134183 h 386874"/>
                <a:gd name="connsiteX116" fmla="*/ 3927292 w 5665180"/>
                <a:gd name="connsiteY116" fmla="*/ 135221 h 386874"/>
                <a:gd name="connsiteX117" fmla="*/ 3906252 w 5665180"/>
                <a:gd name="connsiteY117" fmla="*/ 132316 h 386874"/>
                <a:gd name="connsiteX118" fmla="*/ 3897808 w 5665180"/>
                <a:gd name="connsiteY118" fmla="*/ 135359 h 386874"/>
                <a:gd name="connsiteX119" fmla="*/ 3891925 w 5665180"/>
                <a:gd name="connsiteY119" fmla="*/ 141516 h 386874"/>
                <a:gd name="connsiteX120" fmla="*/ 3880505 w 5665180"/>
                <a:gd name="connsiteY120" fmla="*/ 142484 h 386874"/>
                <a:gd name="connsiteX121" fmla="*/ 3839394 w 5665180"/>
                <a:gd name="connsiteY121" fmla="*/ 161023 h 386874"/>
                <a:gd name="connsiteX122" fmla="*/ 3818769 w 5665180"/>
                <a:gd name="connsiteY122" fmla="*/ 166626 h 386874"/>
                <a:gd name="connsiteX123" fmla="*/ 3790946 w 5665180"/>
                <a:gd name="connsiteY123" fmla="*/ 176172 h 386874"/>
                <a:gd name="connsiteX124" fmla="*/ 3766376 w 5665180"/>
                <a:gd name="connsiteY124" fmla="*/ 179077 h 386874"/>
                <a:gd name="connsiteX125" fmla="*/ 3745820 w 5665180"/>
                <a:gd name="connsiteY125" fmla="*/ 204948 h 386874"/>
                <a:gd name="connsiteX126" fmla="*/ 3723258 w 5665180"/>
                <a:gd name="connsiteY126" fmla="*/ 220927 h 386874"/>
                <a:gd name="connsiteX127" fmla="*/ 3700764 w 5665180"/>
                <a:gd name="connsiteY127" fmla="*/ 228052 h 386874"/>
                <a:gd name="connsiteX128" fmla="*/ 3671834 w 5665180"/>
                <a:gd name="connsiteY128" fmla="*/ 240572 h 386874"/>
                <a:gd name="connsiteX129" fmla="*/ 3645672 w 5665180"/>
                <a:gd name="connsiteY129" fmla="*/ 240157 h 386874"/>
                <a:gd name="connsiteX130" fmla="*/ 3631968 w 5665180"/>
                <a:gd name="connsiteY130" fmla="*/ 252678 h 386874"/>
                <a:gd name="connsiteX131" fmla="*/ 3632729 w 5665180"/>
                <a:gd name="connsiteY131" fmla="*/ 258142 h 386874"/>
                <a:gd name="connsiteX132" fmla="*/ 3634390 w 5665180"/>
                <a:gd name="connsiteY132" fmla="*/ 260978 h 386874"/>
                <a:gd name="connsiteX133" fmla="*/ 3627400 w 5665180"/>
                <a:gd name="connsiteY133" fmla="*/ 266028 h 386874"/>
                <a:gd name="connsiteX134" fmla="*/ 3618887 w 5665180"/>
                <a:gd name="connsiteY134" fmla="*/ 261117 h 386874"/>
                <a:gd name="connsiteX135" fmla="*/ 3615011 w 5665180"/>
                <a:gd name="connsiteY135" fmla="*/ 261601 h 386874"/>
                <a:gd name="connsiteX136" fmla="*/ 3612935 w 5665180"/>
                <a:gd name="connsiteY136" fmla="*/ 280831 h 386874"/>
                <a:gd name="connsiteX137" fmla="*/ 3604768 w 5665180"/>
                <a:gd name="connsiteY137" fmla="*/ 300061 h 386874"/>
                <a:gd name="connsiteX138" fmla="*/ 3605322 w 5665180"/>
                <a:gd name="connsiteY138" fmla="*/ 310783 h 386874"/>
                <a:gd name="connsiteX139" fmla="*/ 3596186 w 5665180"/>
                <a:gd name="connsiteY139" fmla="*/ 314104 h 386874"/>
                <a:gd name="connsiteX140" fmla="*/ 3580752 w 5665180"/>
                <a:gd name="connsiteY140" fmla="*/ 328008 h 386874"/>
                <a:gd name="connsiteX141" fmla="*/ 3569609 w 5665180"/>
                <a:gd name="connsiteY141" fmla="*/ 334371 h 386874"/>
                <a:gd name="connsiteX142" fmla="*/ 3560058 w 5665180"/>
                <a:gd name="connsiteY142" fmla="*/ 331189 h 386874"/>
                <a:gd name="connsiteX143" fmla="*/ 3550645 w 5665180"/>
                <a:gd name="connsiteY143" fmla="*/ 333472 h 386874"/>
                <a:gd name="connsiteX144" fmla="*/ 3545316 w 5665180"/>
                <a:gd name="connsiteY144" fmla="*/ 343987 h 386874"/>
                <a:gd name="connsiteX145" fmla="*/ 3539848 w 5665180"/>
                <a:gd name="connsiteY145" fmla="*/ 355469 h 386874"/>
                <a:gd name="connsiteX146" fmla="*/ 3528428 w 5665180"/>
                <a:gd name="connsiteY146" fmla="*/ 364047 h 386874"/>
                <a:gd name="connsiteX147" fmla="*/ 3519224 w 5665180"/>
                <a:gd name="connsiteY147" fmla="*/ 365707 h 386874"/>
                <a:gd name="connsiteX148" fmla="*/ 3513410 w 5665180"/>
                <a:gd name="connsiteY148" fmla="*/ 358167 h 386874"/>
                <a:gd name="connsiteX149" fmla="*/ 3525106 w 5665180"/>
                <a:gd name="connsiteY149" fmla="*/ 350765 h 386874"/>
                <a:gd name="connsiteX150" fmla="*/ 3527875 w 5665180"/>
                <a:gd name="connsiteY150" fmla="*/ 332850 h 386874"/>
                <a:gd name="connsiteX151" fmla="*/ 3542478 w 5665180"/>
                <a:gd name="connsiteY151" fmla="*/ 304488 h 386874"/>
                <a:gd name="connsiteX152" fmla="*/ 3557636 w 5665180"/>
                <a:gd name="connsiteY152" fmla="*/ 288233 h 386874"/>
                <a:gd name="connsiteX153" fmla="*/ 3559504 w 5665180"/>
                <a:gd name="connsiteY153" fmla="*/ 258557 h 386874"/>
                <a:gd name="connsiteX154" fmla="*/ 3555352 w 5665180"/>
                <a:gd name="connsiteY154" fmla="*/ 259595 h 386874"/>
                <a:gd name="connsiteX155" fmla="*/ 3543586 w 5665180"/>
                <a:gd name="connsiteY155" fmla="*/ 261739 h 386874"/>
                <a:gd name="connsiteX156" fmla="*/ 3544139 w 5665180"/>
                <a:gd name="connsiteY156" fmla="*/ 245069 h 386874"/>
                <a:gd name="connsiteX157" fmla="*/ 3552652 w 5665180"/>
                <a:gd name="connsiteY157" fmla="*/ 244861 h 386874"/>
                <a:gd name="connsiteX158" fmla="*/ 3556528 w 5665180"/>
                <a:gd name="connsiteY158" fmla="*/ 245069 h 386874"/>
                <a:gd name="connsiteX159" fmla="*/ 3561511 w 5665180"/>
                <a:gd name="connsiteY159" fmla="*/ 235523 h 386874"/>
                <a:gd name="connsiteX160" fmla="*/ 3558951 w 5665180"/>
                <a:gd name="connsiteY160" fmla="*/ 230611 h 386874"/>
                <a:gd name="connsiteX161" fmla="*/ 3558466 w 5665180"/>
                <a:gd name="connsiteY161" fmla="*/ 220650 h 386874"/>
                <a:gd name="connsiteX162" fmla="*/ 3565249 w 5665180"/>
                <a:gd name="connsiteY162" fmla="*/ 221065 h 386874"/>
                <a:gd name="connsiteX163" fmla="*/ 3577776 w 5665180"/>
                <a:gd name="connsiteY163" fmla="*/ 192842 h 386874"/>
                <a:gd name="connsiteX164" fmla="*/ 3572654 w 5665180"/>
                <a:gd name="connsiteY164" fmla="*/ 175964 h 386874"/>
                <a:gd name="connsiteX165" fmla="*/ 3571339 w 5665180"/>
                <a:gd name="connsiteY165" fmla="*/ 176241 h 386874"/>
                <a:gd name="connsiteX166" fmla="*/ 3570232 w 5665180"/>
                <a:gd name="connsiteY166" fmla="*/ 175964 h 386874"/>
                <a:gd name="connsiteX167" fmla="*/ 3560958 w 5665180"/>
                <a:gd name="connsiteY167" fmla="*/ 171399 h 386874"/>
                <a:gd name="connsiteX168" fmla="*/ 3548984 w 5665180"/>
                <a:gd name="connsiteY168" fmla="*/ 170154 h 386874"/>
                <a:gd name="connsiteX169" fmla="*/ 3525037 w 5665180"/>
                <a:gd name="connsiteY169" fmla="*/ 170499 h 386874"/>
                <a:gd name="connsiteX170" fmla="*/ 3504551 w 5665180"/>
                <a:gd name="connsiteY170" fmla="*/ 168009 h 386874"/>
                <a:gd name="connsiteX171" fmla="*/ 3473890 w 5665180"/>
                <a:gd name="connsiteY171" fmla="*/ 168909 h 386874"/>
                <a:gd name="connsiteX172" fmla="*/ 3448766 w 5665180"/>
                <a:gd name="connsiteY172" fmla="*/ 159778 h 386874"/>
                <a:gd name="connsiteX173" fmla="*/ 3413400 w 5665180"/>
                <a:gd name="connsiteY173" fmla="*/ 157080 h 386874"/>
                <a:gd name="connsiteX174" fmla="*/ 3374918 w 5665180"/>
                <a:gd name="connsiteY174" fmla="*/ 148848 h 386874"/>
                <a:gd name="connsiteX175" fmla="*/ 3358377 w 5665180"/>
                <a:gd name="connsiteY175" fmla="*/ 151477 h 386874"/>
                <a:gd name="connsiteX176" fmla="*/ 3341489 w 5665180"/>
                <a:gd name="connsiteY176" fmla="*/ 142761 h 386874"/>
                <a:gd name="connsiteX177" fmla="*/ 3321695 w 5665180"/>
                <a:gd name="connsiteY177" fmla="*/ 139510 h 386874"/>
                <a:gd name="connsiteX178" fmla="*/ 3307299 w 5665180"/>
                <a:gd name="connsiteY178" fmla="*/ 128788 h 386874"/>
                <a:gd name="connsiteX179" fmla="*/ 3289581 w 5665180"/>
                <a:gd name="connsiteY179" fmla="*/ 137435 h 386874"/>
                <a:gd name="connsiteX180" fmla="*/ 3286744 w 5665180"/>
                <a:gd name="connsiteY180" fmla="*/ 122078 h 386874"/>
                <a:gd name="connsiteX181" fmla="*/ 3273801 w 5665180"/>
                <a:gd name="connsiteY181" fmla="*/ 111771 h 386874"/>
                <a:gd name="connsiteX182" fmla="*/ 3258298 w 5665180"/>
                <a:gd name="connsiteY182" fmla="*/ 111563 h 386874"/>
                <a:gd name="connsiteX183" fmla="*/ 3243487 w 5665180"/>
                <a:gd name="connsiteY183" fmla="*/ 105892 h 386874"/>
                <a:gd name="connsiteX184" fmla="*/ 3214833 w 5665180"/>
                <a:gd name="connsiteY184" fmla="*/ 107137 h 386874"/>
                <a:gd name="connsiteX185" fmla="*/ 3197046 w 5665180"/>
                <a:gd name="connsiteY185" fmla="*/ 111080 h 386874"/>
                <a:gd name="connsiteX186" fmla="*/ 3188464 w 5665180"/>
                <a:gd name="connsiteY186" fmla="*/ 109350 h 386874"/>
                <a:gd name="connsiteX187" fmla="*/ 3171161 w 5665180"/>
                <a:gd name="connsiteY187" fmla="*/ 123877 h 386874"/>
                <a:gd name="connsiteX188" fmla="*/ 3171715 w 5665180"/>
                <a:gd name="connsiteY188" fmla="*/ 131485 h 386874"/>
                <a:gd name="connsiteX189" fmla="*/ 3175314 w 5665180"/>
                <a:gd name="connsiteY189" fmla="*/ 135498 h 386874"/>
                <a:gd name="connsiteX190" fmla="*/ 3170608 w 5665180"/>
                <a:gd name="connsiteY190" fmla="*/ 139786 h 386874"/>
                <a:gd name="connsiteX191" fmla="*/ 3157803 w 5665180"/>
                <a:gd name="connsiteY191" fmla="*/ 139994 h 386874"/>
                <a:gd name="connsiteX192" fmla="*/ 3134272 w 5665180"/>
                <a:gd name="connsiteY192" fmla="*/ 133768 h 386874"/>
                <a:gd name="connsiteX193" fmla="*/ 3131227 w 5665180"/>
                <a:gd name="connsiteY193" fmla="*/ 135567 h 386874"/>
                <a:gd name="connsiteX194" fmla="*/ 3133441 w 5665180"/>
                <a:gd name="connsiteY194" fmla="*/ 148295 h 386874"/>
                <a:gd name="connsiteX195" fmla="*/ 3136417 w 5665180"/>
                <a:gd name="connsiteY195" fmla="*/ 158948 h 386874"/>
                <a:gd name="connsiteX196" fmla="*/ 3124582 w 5665180"/>
                <a:gd name="connsiteY196" fmla="*/ 164136 h 386874"/>
                <a:gd name="connsiteX197" fmla="*/ 3114339 w 5665180"/>
                <a:gd name="connsiteY197" fmla="*/ 161092 h 386874"/>
                <a:gd name="connsiteX198" fmla="*/ 3101327 w 5665180"/>
                <a:gd name="connsiteY198" fmla="*/ 158671 h 386874"/>
                <a:gd name="connsiteX199" fmla="*/ 3093922 w 5665180"/>
                <a:gd name="connsiteY199" fmla="*/ 158463 h 386874"/>
                <a:gd name="connsiteX200" fmla="*/ 3092676 w 5665180"/>
                <a:gd name="connsiteY200" fmla="*/ 158809 h 386874"/>
                <a:gd name="connsiteX201" fmla="*/ 3091430 w 5665180"/>
                <a:gd name="connsiteY201" fmla="*/ 158463 h 386874"/>
                <a:gd name="connsiteX202" fmla="*/ 3082710 w 5665180"/>
                <a:gd name="connsiteY202" fmla="*/ 158809 h 386874"/>
                <a:gd name="connsiteX203" fmla="*/ 3067206 w 5665180"/>
                <a:gd name="connsiteY203" fmla="*/ 167110 h 386874"/>
                <a:gd name="connsiteX204" fmla="*/ 3056063 w 5665180"/>
                <a:gd name="connsiteY204" fmla="*/ 168494 h 386874"/>
                <a:gd name="connsiteX205" fmla="*/ 3052118 w 5665180"/>
                <a:gd name="connsiteY205" fmla="*/ 171191 h 386874"/>
                <a:gd name="connsiteX206" fmla="*/ 3036130 w 5665180"/>
                <a:gd name="connsiteY206" fmla="*/ 178316 h 386874"/>
                <a:gd name="connsiteX207" fmla="*/ 3014606 w 5665180"/>
                <a:gd name="connsiteY207" fmla="*/ 181221 h 386874"/>
                <a:gd name="connsiteX208" fmla="*/ 2993358 w 5665180"/>
                <a:gd name="connsiteY208" fmla="*/ 195264 h 386874"/>
                <a:gd name="connsiteX209" fmla="*/ 2964912 w 5665180"/>
                <a:gd name="connsiteY209" fmla="*/ 207646 h 386874"/>
                <a:gd name="connsiteX210" fmla="*/ 2951900 w 5665180"/>
                <a:gd name="connsiteY210" fmla="*/ 213941 h 386874"/>
                <a:gd name="connsiteX211" fmla="*/ 2945187 w 5665180"/>
                <a:gd name="connsiteY211" fmla="*/ 233309 h 386874"/>
                <a:gd name="connsiteX212" fmla="*/ 2936951 w 5665180"/>
                <a:gd name="connsiteY212" fmla="*/ 241817 h 386874"/>
                <a:gd name="connsiteX213" fmla="*/ 2933283 w 5665180"/>
                <a:gd name="connsiteY213" fmla="*/ 249772 h 386874"/>
                <a:gd name="connsiteX214" fmla="*/ 2923939 w 5665180"/>
                <a:gd name="connsiteY214" fmla="*/ 243062 h 386874"/>
                <a:gd name="connsiteX215" fmla="*/ 2906983 w 5665180"/>
                <a:gd name="connsiteY215" fmla="*/ 240641 h 386874"/>
                <a:gd name="connsiteX216" fmla="*/ 2892310 w 5665180"/>
                <a:gd name="connsiteY216" fmla="*/ 237944 h 386874"/>
                <a:gd name="connsiteX217" fmla="*/ 2886150 w 5665180"/>
                <a:gd name="connsiteY217" fmla="*/ 235384 h 386874"/>
                <a:gd name="connsiteX218" fmla="*/ 2868778 w 5665180"/>
                <a:gd name="connsiteY218" fmla="*/ 234693 h 386874"/>
                <a:gd name="connsiteX219" fmla="*/ 2854936 w 5665180"/>
                <a:gd name="connsiteY219" fmla="*/ 226322 h 386874"/>
                <a:gd name="connsiteX220" fmla="*/ 2846215 w 5665180"/>
                <a:gd name="connsiteY220" fmla="*/ 215047 h 386874"/>
                <a:gd name="connsiteX221" fmla="*/ 2836249 w 5665180"/>
                <a:gd name="connsiteY221" fmla="*/ 214701 h 386874"/>
                <a:gd name="connsiteX222" fmla="*/ 2836941 w 5665180"/>
                <a:gd name="connsiteY222" fmla="*/ 197477 h 386874"/>
                <a:gd name="connsiteX223" fmla="*/ 2824691 w 5665180"/>
                <a:gd name="connsiteY223" fmla="*/ 196785 h 386874"/>
                <a:gd name="connsiteX224" fmla="*/ 2817078 w 5665180"/>
                <a:gd name="connsiteY224" fmla="*/ 203426 h 386874"/>
                <a:gd name="connsiteX225" fmla="*/ 2802197 w 5665180"/>
                <a:gd name="connsiteY225" fmla="*/ 216915 h 386874"/>
                <a:gd name="connsiteX226" fmla="*/ 2805588 w 5665180"/>
                <a:gd name="connsiteY226" fmla="*/ 234346 h 386874"/>
                <a:gd name="connsiteX227" fmla="*/ 2775758 w 5665180"/>
                <a:gd name="connsiteY227" fmla="*/ 256205 h 386874"/>
                <a:gd name="connsiteX228" fmla="*/ 2757764 w 5665180"/>
                <a:gd name="connsiteY228" fmla="*/ 256966 h 386874"/>
                <a:gd name="connsiteX229" fmla="*/ 2737416 w 5665180"/>
                <a:gd name="connsiteY229" fmla="*/ 260356 h 386874"/>
                <a:gd name="connsiteX230" fmla="*/ 2720943 w 5665180"/>
                <a:gd name="connsiteY230" fmla="*/ 269002 h 386874"/>
                <a:gd name="connsiteX231" fmla="*/ 2692844 w 5665180"/>
                <a:gd name="connsiteY231" fmla="*/ 274121 h 386874"/>
                <a:gd name="connsiteX232" fmla="*/ 2638790 w 5665180"/>
                <a:gd name="connsiteY232" fmla="*/ 269002 h 386874"/>
                <a:gd name="connsiteX233" fmla="*/ 2621279 w 5665180"/>
                <a:gd name="connsiteY233" fmla="*/ 262846 h 386874"/>
                <a:gd name="connsiteX234" fmla="*/ 2620033 w 5665180"/>
                <a:gd name="connsiteY234" fmla="*/ 264921 h 386874"/>
                <a:gd name="connsiteX235" fmla="*/ 2591726 w 5665180"/>
                <a:gd name="connsiteY235" fmla="*/ 266028 h 386874"/>
                <a:gd name="connsiteX236" fmla="*/ 2587297 w 5665180"/>
                <a:gd name="connsiteY236" fmla="*/ 254891 h 386874"/>
                <a:gd name="connsiteX237" fmla="*/ 2576085 w 5665180"/>
                <a:gd name="connsiteY237" fmla="*/ 258211 h 386874"/>
                <a:gd name="connsiteX238" fmla="*/ 2560512 w 5665180"/>
                <a:gd name="connsiteY238" fmla="*/ 272392 h 386874"/>
                <a:gd name="connsiteX239" fmla="*/ 2558021 w 5665180"/>
                <a:gd name="connsiteY239" fmla="*/ 274813 h 386874"/>
                <a:gd name="connsiteX240" fmla="*/ 2558021 w 5665180"/>
                <a:gd name="connsiteY240" fmla="*/ 277303 h 386874"/>
                <a:gd name="connsiteX241" fmla="*/ 2558367 w 5665180"/>
                <a:gd name="connsiteY241" fmla="*/ 278548 h 386874"/>
                <a:gd name="connsiteX242" fmla="*/ 2558367 w 5665180"/>
                <a:gd name="connsiteY242" fmla="*/ 281038 h 386874"/>
                <a:gd name="connsiteX243" fmla="*/ 2539680 w 5665180"/>
                <a:gd name="connsiteY243" fmla="*/ 278133 h 386874"/>
                <a:gd name="connsiteX244" fmla="*/ 2537949 w 5665180"/>
                <a:gd name="connsiteY244" fmla="*/ 275712 h 386874"/>
                <a:gd name="connsiteX245" fmla="*/ 2527983 w 5665180"/>
                <a:gd name="connsiteY245" fmla="*/ 254822 h 386874"/>
                <a:gd name="connsiteX246" fmla="*/ 2514625 w 5665180"/>
                <a:gd name="connsiteY246" fmla="*/ 259733 h 386874"/>
                <a:gd name="connsiteX247" fmla="*/ 2494139 w 5665180"/>
                <a:gd name="connsiteY247" fmla="*/ 261048 h 386874"/>
                <a:gd name="connsiteX248" fmla="*/ 2473099 w 5665180"/>
                <a:gd name="connsiteY248" fmla="*/ 255860 h 386874"/>
                <a:gd name="connsiteX249" fmla="*/ 2463271 w 5665180"/>
                <a:gd name="connsiteY249" fmla="*/ 251294 h 386874"/>
                <a:gd name="connsiteX250" fmla="*/ 2448598 w 5665180"/>
                <a:gd name="connsiteY250" fmla="*/ 259803 h 386874"/>
                <a:gd name="connsiteX251" fmla="*/ 2429080 w 5665180"/>
                <a:gd name="connsiteY251" fmla="*/ 259249 h 386874"/>
                <a:gd name="connsiteX252" fmla="*/ 2412331 w 5665180"/>
                <a:gd name="connsiteY252" fmla="*/ 259249 h 386874"/>
                <a:gd name="connsiteX253" fmla="*/ 2403264 w 5665180"/>
                <a:gd name="connsiteY253" fmla="*/ 255860 h 386874"/>
                <a:gd name="connsiteX254" fmla="*/ 2395028 w 5665180"/>
                <a:gd name="connsiteY254" fmla="*/ 259318 h 386874"/>
                <a:gd name="connsiteX255" fmla="*/ 2384993 w 5665180"/>
                <a:gd name="connsiteY255" fmla="*/ 258419 h 386874"/>
                <a:gd name="connsiteX256" fmla="*/ 2376826 w 5665180"/>
                <a:gd name="connsiteY256" fmla="*/ 272945 h 386874"/>
                <a:gd name="connsiteX257" fmla="*/ 2352118 w 5665180"/>
                <a:gd name="connsiteY257" fmla="*/ 269349 h 386874"/>
                <a:gd name="connsiteX258" fmla="*/ 2325679 w 5665180"/>
                <a:gd name="connsiteY258" fmla="*/ 251917 h 386874"/>
                <a:gd name="connsiteX259" fmla="*/ 2304639 w 5665180"/>
                <a:gd name="connsiteY259" fmla="*/ 260425 h 386874"/>
                <a:gd name="connsiteX260" fmla="*/ 2296126 w 5665180"/>
                <a:gd name="connsiteY260" fmla="*/ 260356 h 386874"/>
                <a:gd name="connsiteX261" fmla="*/ 2274393 w 5665180"/>
                <a:gd name="connsiteY261" fmla="*/ 257866 h 386874"/>
                <a:gd name="connsiteX262" fmla="*/ 2256883 w 5665180"/>
                <a:gd name="connsiteY262" fmla="*/ 262223 h 386874"/>
                <a:gd name="connsiteX263" fmla="*/ 2235151 w 5665180"/>
                <a:gd name="connsiteY263" fmla="*/ 269902 h 386874"/>
                <a:gd name="connsiteX264" fmla="*/ 2215979 w 5665180"/>
                <a:gd name="connsiteY264" fmla="*/ 273775 h 386874"/>
                <a:gd name="connsiteX265" fmla="*/ 2194316 w 5665180"/>
                <a:gd name="connsiteY265" fmla="*/ 277442 h 386874"/>
                <a:gd name="connsiteX266" fmla="*/ 2190233 w 5665180"/>
                <a:gd name="connsiteY266" fmla="*/ 279586 h 386874"/>
                <a:gd name="connsiteX267" fmla="*/ 2172792 w 5665180"/>
                <a:gd name="connsiteY267" fmla="*/ 282422 h 386874"/>
                <a:gd name="connsiteX268" fmla="*/ 2157704 w 5665180"/>
                <a:gd name="connsiteY268" fmla="*/ 289754 h 386874"/>
                <a:gd name="connsiteX269" fmla="*/ 2139086 w 5665180"/>
                <a:gd name="connsiteY269" fmla="*/ 295911 h 386874"/>
                <a:gd name="connsiteX270" fmla="*/ 2126974 w 5665180"/>
                <a:gd name="connsiteY270" fmla="*/ 306148 h 386874"/>
                <a:gd name="connsiteX271" fmla="*/ 2108495 w 5665180"/>
                <a:gd name="connsiteY271" fmla="*/ 295081 h 386874"/>
                <a:gd name="connsiteX272" fmla="*/ 2099013 w 5665180"/>
                <a:gd name="connsiteY272" fmla="*/ 292521 h 386874"/>
                <a:gd name="connsiteX273" fmla="*/ 2083025 w 5665180"/>
                <a:gd name="connsiteY273" fmla="*/ 286226 h 386874"/>
                <a:gd name="connsiteX274" fmla="*/ 2085655 w 5665180"/>
                <a:gd name="connsiteY274" fmla="*/ 282906 h 386874"/>
                <a:gd name="connsiteX275" fmla="*/ 2074927 w 5665180"/>
                <a:gd name="connsiteY275" fmla="*/ 267066 h 386874"/>
                <a:gd name="connsiteX276" fmla="*/ 2060878 w 5665180"/>
                <a:gd name="connsiteY276" fmla="*/ 261532 h 386874"/>
                <a:gd name="connsiteX277" fmla="*/ 2058317 w 5665180"/>
                <a:gd name="connsiteY277" fmla="*/ 269349 h 386874"/>
                <a:gd name="connsiteX278" fmla="*/ 2056725 w 5665180"/>
                <a:gd name="connsiteY278" fmla="*/ 291207 h 386874"/>
                <a:gd name="connsiteX279" fmla="*/ 2021012 w 5665180"/>
                <a:gd name="connsiteY279" fmla="*/ 294112 h 386874"/>
                <a:gd name="connsiteX280" fmla="*/ 2015821 w 5665180"/>
                <a:gd name="connsiteY280" fmla="*/ 285396 h 386874"/>
                <a:gd name="connsiteX281" fmla="*/ 2014575 w 5665180"/>
                <a:gd name="connsiteY281" fmla="*/ 275435 h 386874"/>
                <a:gd name="connsiteX282" fmla="*/ 1999280 w 5665180"/>
                <a:gd name="connsiteY282" fmla="*/ 272530 h 386874"/>
                <a:gd name="connsiteX283" fmla="*/ 1990559 w 5665180"/>
                <a:gd name="connsiteY283" fmla="*/ 281661 h 386874"/>
                <a:gd name="connsiteX284" fmla="*/ 1976509 w 5665180"/>
                <a:gd name="connsiteY284" fmla="*/ 280900 h 386874"/>
                <a:gd name="connsiteX285" fmla="*/ 1972979 w 5665180"/>
                <a:gd name="connsiteY285" fmla="*/ 295565 h 386874"/>
                <a:gd name="connsiteX286" fmla="*/ 1951593 w 5665180"/>
                <a:gd name="connsiteY286" fmla="*/ 302067 h 386874"/>
                <a:gd name="connsiteX287" fmla="*/ 1929930 w 5665180"/>
                <a:gd name="connsiteY287" fmla="*/ 290931 h 386874"/>
                <a:gd name="connsiteX288" fmla="*/ 1919272 w 5665180"/>
                <a:gd name="connsiteY288" fmla="*/ 290931 h 386874"/>
                <a:gd name="connsiteX289" fmla="*/ 1911036 w 5665180"/>
                <a:gd name="connsiteY289" fmla="*/ 295289 h 386874"/>
                <a:gd name="connsiteX290" fmla="*/ 1891933 w 5665180"/>
                <a:gd name="connsiteY290" fmla="*/ 291761 h 386874"/>
                <a:gd name="connsiteX291" fmla="*/ 1876707 w 5665180"/>
                <a:gd name="connsiteY291" fmla="*/ 295772 h 386874"/>
                <a:gd name="connsiteX292" fmla="*/ 1890826 w 5665180"/>
                <a:gd name="connsiteY292" fmla="*/ 310921 h 386874"/>
                <a:gd name="connsiteX293" fmla="*/ 1891103 w 5665180"/>
                <a:gd name="connsiteY293" fmla="*/ 332711 h 386874"/>
                <a:gd name="connsiteX294" fmla="*/ 1866533 w 5665180"/>
                <a:gd name="connsiteY294" fmla="*/ 345162 h 386874"/>
                <a:gd name="connsiteX295" fmla="*/ 1852968 w 5665180"/>
                <a:gd name="connsiteY295" fmla="*/ 352357 h 386874"/>
                <a:gd name="connsiteX296" fmla="*/ 1829851 w 5665180"/>
                <a:gd name="connsiteY296" fmla="*/ 365638 h 386874"/>
                <a:gd name="connsiteX297" fmla="*/ 1815594 w 5665180"/>
                <a:gd name="connsiteY297" fmla="*/ 365084 h 386874"/>
                <a:gd name="connsiteX298" fmla="*/ 1801405 w 5665180"/>
                <a:gd name="connsiteY298" fmla="*/ 376567 h 386874"/>
                <a:gd name="connsiteX299" fmla="*/ 1798983 w 5665180"/>
                <a:gd name="connsiteY299" fmla="*/ 378366 h 386874"/>
                <a:gd name="connsiteX300" fmla="*/ 1797460 w 5665180"/>
                <a:gd name="connsiteY300" fmla="*/ 379611 h 386874"/>
                <a:gd name="connsiteX301" fmla="*/ 1798914 w 5665180"/>
                <a:gd name="connsiteY301" fmla="*/ 384038 h 386874"/>
                <a:gd name="connsiteX302" fmla="*/ 5534511 w 5665180"/>
                <a:gd name="connsiteY302" fmla="*/ 384038 h 386874"/>
                <a:gd name="connsiteX303" fmla="*/ 5536794 w 5665180"/>
                <a:gd name="connsiteY303" fmla="*/ 382170 h 386874"/>
                <a:gd name="connsiteX304" fmla="*/ 5541086 w 5665180"/>
                <a:gd name="connsiteY304" fmla="*/ 381478 h 386874"/>
                <a:gd name="connsiteX305" fmla="*/ 5550291 w 5665180"/>
                <a:gd name="connsiteY305" fmla="*/ 378297 h 386874"/>
                <a:gd name="connsiteX306" fmla="*/ 5561711 w 5665180"/>
                <a:gd name="connsiteY306" fmla="*/ 375945 h 386874"/>
                <a:gd name="connsiteX307" fmla="*/ 5585519 w 5665180"/>
                <a:gd name="connsiteY307" fmla="*/ 378228 h 386874"/>
                <a:gd name="connsiteX308" fmla="*/ 5588772 w 5665180"/>
                <a:gd name="connsiteY308" fmla="*/ 364669 h 386874"/>
                <a:gd name="connsiteX309" fmla="*/ 5592025 w 5665180"/>
                <a:gd name="connsiteY309" fmla="*/ 364047 h 386874"/>
                <a:gd name="connsiteX310" fmla="*/ 5598461 w 5665180"/>
                <a:gd name="connsiteY310" fmla="*/ 367436 h 386874"/>
                <a:gd name="connsiteX311" fmla="*/ 5627323 w 5665180"/>
                <a:gd name="connsiteY311" fmla="*/ 368820 h 386874"/>
                <a:gd name="connsiteX312" fmla="*/ 5647048 w 5665180"/>
                <a:gd name="connsiteY312" fmla="*/ 363632 h 386874"/>
                <a:gd name="connsiteX313" fmla="*/ 5633897 w 5665180"/>
                <a:gd name="connsiteY313" fmla="*/ 344817 h 386874"/>
                <a:gd name="connsiteX314" fmla="*/ 5645802 w 5665180"/>
                <a:gd name="connsiteY314" fmla="*/ 343364 h 386874"/>
                <a:gd name="connsiteX315" fmla="*/ 5649332 w 5665180"/>
                <a:gd name="connsiteY315" fmla="*/ 335201 h 386874"/>
                <a:gd name="connsiteX316" fmla="*/ 5657845 w 5665180"/>
                <a:gd name="connsiteY316" fmla="*/ 326347 h 386874"/>
                <a:gd name="connsiteX317" fmla="*/ 5657360 w 5665180"/>
                <a:gd name="connsiteY317" fmla="*/ 322543 h 386874"/>
                <a:gd name="connsiteX318" fmla="*/ 5665181 w 5665180"/>
                <a:gd name="connsiteY318" fmla="*/ 308501 h 386874"/>
                <a:gd name="connsiteX319" fmla="*/ 2679486 w 5665180"/>
                <a:gd name="connsiteY319" fmla="*/ 250464 h 386874"/>
                <a:gd name="connsiteX320" fmla="*/ 2677202 w 5665180"/>
                <a:gd name="connsiteY320" fmla="*/ 252262 h 386874"/>
                <a:gd name="connsiteX321" fmla="*/ 2675333 w 5665180"/>
                <a:gd name="connsiteY321" fmla="*/ 253715 h 386874"/>
                <a:gd name="connsiteX322" fmla="*/ 2674987 w 5665180"/>
                <a:gd name="connsiteY322" fmla="*/ 256620 h 386874"/>
                <a:gd name="connsiteX323" fmla="*/ 2674987 w 5665180"/>
                <a:gd name="connsiteY323" fmla="*/ 256620 h 386874"/>
                <a:gd name="connsiteX324" fmla="*/ 2674710 w 5665180"/>
                <a:gd name="connsiteY324" fmla="*/ 265129 h 386874"/>
                <a:gd name="connsiteX325" fmla="*/ 2682531 w 5665180"/>
                <a:gd name="connsiteY325" fmla="*/ 267273 h 386874"/>
                <a:gd name="connsiteX326" fmla="*/ 2687099 w 5665180"/>
                <a:gd name="connsiteY326" fmla="*/ 257866 h 386874"/>
                <a:gd name="connsiteX327" fmla="*/ 2679624 w 5665180"/>
                <a:gd name="connsiteY327" fmla="*/ 250395 h 386874"/>
                <a:gd name="connsiteX328" fmla="*/ 2471991 w 5665180"/>
                <a:gd name="connsiteY328" fmla="*/ 233032 h 386874"/>
                <a:gd name="connsiteX329" fmla="*/ 2467008 w 5665180"/>
                <a:gd name="connsiteY329" fmla="*/ 231510 h 386874"/>
                <a:gd name="connsiteX330" fmla="*/ 2461263 w 5665180"/>
                <a:gd name="connsiteY330" fmla="*/ 231510 h 386874"/>
                <a:gd name="connsiteX331" fmla="*/ 2458772 w 5665180"/>
                <a:gd name="connsiteY331" fmla="*/ 234001 h 386874"/>
                <a:gd name="connsiteX332" fmla="*/ 2458772 w 5665180"/>
                <a:gd name="connsiteY332" fmla="*/ 236768 h 386874"/>
                <a:gd name="connsiteX333" fmla="*/ 2458841 w 5665180"/>
                <a:gd name="connsiteY333" fmla="*/ 238013 h 386874"/>
                <a:gd name="connsiteX334" fmla="*/ 2458910 w 5665180"/>
                <a:gd name="connsiteY334" fmla="*/ 238151 h 386874"/>
                <a:gd name="connsiteX335" fmla="*/ 2459048 w 5665180"/>
                <a:gd name="connsiteY335" fmla="*/ 238566 h 386874"/>
                <a:gd name="connsiteX336" fmla="*/ 2465278 w 5665180"/>
                <a:gd name="connsiteY336" fmla="*/ 244654 h 386874"/>
                <a:gd name="connsiteX337" fmla="*/ 2472822 w 5665180"/>
                <a:gd name="connsiteY337" fmla="*/ 241610 h 386874"/>
                <a:gd name="connsiteX338" fmla="*/ 2471922 w 5665180"/>
                <a:gd name="connsiteY338" fmla="*/ 233032 h 386874"/>
                <a:gd name="connsiteX339" fmla="*/ 973087 w 5665180"/>
                <a:gd name="connsiteY339" fmla="*/ 2615 h 386874"/>
                <a:gd name="connsiteX340" fmla="*/ 949486 w 5665180"/>
                <a:gd name="connsiteY340" fmla="*/ 5106 h 386874"/>
                <a:gd name="connsiteX341" fmla="*/ 905745 w 5665180"/>
                <a:gd name="connsiteY341" fmla="*/ 26895 h 386874"/>
                <a:gd name="connsiteX342" fmla="*/ 898962 w 5665180"/>
                <a:gd name="connsiteY342" fmla="*/ 30285 h 386874"/>
                <a:gd name="connsiteX343" fmla="*/ 883667 w 5665180"/>
                <a:gd name="connsiteY343" fmla="*/ 33259 h 386874"/>
                <a:gd name="connsiteX344" fmla="*/ 870102 w 5665180"/>
                <a:gd name="connsiteY344" fmla="*/ 38931 h 386874"/>
                <a:gd name="connsiteX345" fmla="*/ 863734 w 5665180"/>
                <a:gd name="connsiteY345" fmla="*/ 47232 h 386874"/>
                <a:gd name="connsiteX346" fmla="*/ 849338 w 5665180"/>
                <a:gd name="connsiteY346" fmla="*/ 56017 h 386874"/>
                <a:gd name="connsiteX347" fmla="*/ 844217 w 5665180"/>
                <a:gd name="connsiteY347" fmla="*/ 47509 h 386874"/>
                <a:gd name="connsiteX348" fmla="*/ 837572 w 5665180"/>
                <a:gd name="connsiteY348" fmla="*/ 47786 h 386874"/>
                <a:gd name="connsiteX349" fmla="*/ 834596 w 5665180"/>
                <a:gd name="connsiteY349" fmla="*/ 53735 h 386874"/>
                <a:gd name="connsiteX350" fmla="*/ 834596 w 5665180"/>
                <a:gd name="connsiteY350" fmla="*/ 55049 h 386874"/>
                <a:gd name="connsiteX351" fmla="*/ 827260 w 5665180"/>
                <a:gd name="connsiteY351" fmla="*/ 62796 h 386874"/>
                <a:gd name="connsiteX352" fmla="*/ 815632 w 5665180"/>
                <a:gd name="connsiteY352" fmla="*/ 52628 h 386874"/>
                <a:gd name="connsiteX353" fmla="*/ 813694 w 5665180"/>
                <a:gd name="connsiteY353" fmla="*/ 62865 h 386874"/>
                <a:gd name="connsiteX354" fmla="*/ 813348 w 5665180"/>
                <a:gd name="connsiteY354" fmla="*/ 76839 h 386874"/>
                <a:gd name="connsiteX355" fmla="*/ 811064 w 5665180"/>
                <a:gd name="connsiteY355" fmla="*/ 83618 h 386874"/>
                <a:gd name="connsiteX356" fmla="*/ 784349 w 5665180"/>
                <a:gd name="connsiteY356" fmla="*/ 103401 h 386874"/>
                <a:gd name="connsiteX357" fmla="*/ 772652 w 5665180"/>
                <a:gd name="connsiteY357" fmla="*/ 93579 h 386874"/>
                <a:gd name="connsiteX358" fmla="*/ 770507 w 5665180"/>
                <a:gd name="connsiteY358" fmla="*/ 94754 h 386874"/>
                <a:gd name="connsiteX359" fmla="*/ 773760 w 5665180"/>
                <a:gd name="connsiteY359" fmla="*/ 119726 h 386874"/>
                <a:gd name="connsiteX360" fmla="*/ 766423 w 5665180"/>
                <a:gd name="connsiteY360" fmla="*/ 116544 h 386874"/>
                <a:gd name="connsiteX361" fmla="*/ 762340 w 5665180"/>
                <a:gd name="connsiteY361" fmla="*/ 117651 h 386874"/>
                <a:gd name="connsiteX362" fmla="*/ 762340 w 5665180"/>
                <a:gd name="connsiteY362" fmla="*/ 132454 h 386874"/>
                <a:gd name="connsiteX363" fmla="*/ 756457 w 5665180"/>
                <a:gd name="connsiteY363" fmla="*/ 143522 h 386874"/>
                <a:gd name="connsiteX364" fmla="*/ 740746 w 5665180"/>
                <a:gd name="connsiteY364" fmla="*/ 148018 h 386874"/>
                <a:gd name="connsiteX365" fmla="*/ 747736 w 5665180"/>
                <a:gd name="connsiteY365" fmla="*/ 164136 h 386874"/>
                <a:gd name="connsiteX366" fmla="*/ 749398 w 5665180"/>
                <a:gd name="connsiteY366" fmla="*/ 170223 h 386874"/>
                <a:gd name="connsiteX367" fmla="*/ 745798 w 5665180"/>
                <a:gd name="connsiteY367" fmla="*/ 175411 h 386874"/>
                <a:gd name="connsiteX368" fmla="*/ 750020 w 5665180"/>
                <a:gd name="connsiteY368" fmla="*/ 184196 h 386874"/>
                <a:gd name="connsiteX369" fmla="*/ 747252 w 5665180"/>
                <a:gd name="connsiteY369" fmla="*/ 199483 h 386874"/>
                <a:gd name="connsiteX370" fmla="*/ 749467 w 5665180"/>
                <a:gd name="connsiteY370" fmla="*/ 206193 h 386874"/>
                <a:gd name="connsiteX371" fmla="*/ 745868 w 5665180"/>
                <a:gd name="connsiteY371" fmla="*/ 221895 h 386874"/>
                <a:gd name="connsiteX372" fmla="*/ 730849 w 5665180"/>
                <a:gd name="connsiteY372" fmla="*/ 227844 h 386874"/>
                <a:gd name="connsiteX373" fmla="*/ 722405 w 5665180"/>
                <a:gd name="connsiteY373" fmla="*/ 223210 h 386874"/>
                <a:gd name="connsiteX374" fmla="*/ 719360 w 5665180"/>
                <a:gd name="connsiteY374" fmla="*/ 224939 h 386874"/>
                <a:gd name="connsiteX375" fmla="*/ 719914 w 5665180"/>
                <a:gd name="connsiteY375" fmla="*/ 242163 h 386874"/>
                <a:gd name="connsiteX376" fmla="*/ 727181 w 5665180"/>
                <a:gd name="connsiteY376" fmla="*/ 267619 h 386874"/>
                <a:gd name="connsiteX377" fmla="*/ 735140 w 5665180"/>
                <a:gd name="connsiteY377" fmla="*/ 277926 h 386874"/>
                <a:gd name="connsiteX378" fmla="*/ 737770 w 5665180"/>
                <a:gd name="connsiteY378" fmla="*/ 294527 h 386874"/>
                <a:gd name="connsiteX379" fmla="*/ 743307 w 5665180"/>
                <a:gd name="connsiteY379" fmla="*/ 316871 h 386874"/>
                <a:gd name="connsiteX380" fmla="*/ 704479 w 5665180"/>
                <a:gd name="connsiteY380" fmla="*/ 368543 h 386874"/>
                <a:gd name="connsiteX381" fmla="*/ 661638 w 5665180"/>
                <a:gd name="connsiteY381" fmla="*/ 379611 h 386874"/>
                <a:gd name="connsiteX382" fmla="*/ 661569 w 5665180"/>
                <a:gd name="connsiteY382" fmla="*/ 381893 h 386874"/>
                <a:gd name="connsiteX383" fmla="*/ 663853 w 5665180"/>
                <a:gd name="connsiteY383" fmla="*/ 385006 h 386874"/>
                <a:gd name="connsiteX384" fmla="*/ 862350 w 5665180"/>
                <a:gd name="connsiteY384" fmla="*/ 385006 h 386874"/>
                <a:gd name="connsiteX385" fmla="*/ 862973 w 5665180"/>
                <a:gd name="connsiteY385" fmla="*/ 380164 h 386874"/>
                <a:gd name="connsiteX386" fmla="*/ 863111 w 5665180"/>
                <a:gd name="connsiteY386" fmla="*/ 379196 h 386874"/>
                <a:gd name="connsiteX387" fmla="*/ 869617 w 5665180"/>
                <a:gd name="connsiteY387" fmla="*/ 373731 h 386874"/>
                <a:gd name="connsiteX388" fmla="*/ 873839 w 5665180"/>
                <a:gd name="connsiteY388" fmla="*/ 375115 h 386874"/>
                <a:gd name="connsiteX389" fmla="*/ 887197 w 5665180"/>
                <a:gd name="connsiteY389" fmla="*/ 367782 h 386874"/>
                <a:gd name="connsiteX390" fmla="*/ 887197 w 5665180"/>
                <a:gd name="connsiteY390" fmla="*/ 364254 h 386874"/>
                <a:gd name="connsiteX391" fmla="*/ 883252 w 5665180"/>
                <a:gd name="connsiteY391" fmla="*/ 356368 h 386874"/>
                <a:gd name="connsiteX392" fmla="*/ 886366 w 5665180"/>
                <a:gd name="connsiteY392" fmla="*/ 351595 h 386874"/>
                <a:gd name="connsiteX393" fmla="*/ 873770 w 5665180"/>
                <a:gd name="connsiteY393" fmla="*/ 342326 h 386874"/>
                <a:gd name="connsiteX394" fmla="*/ 876261 w 5665180"/>
                <a:gd name="connsiteY394" fmla="*/ 331950 h 386874"/>
                <a:gd name="connsiteX395" fmla="*/ 874808 w 5665180"/>
                <a:gd name="connsiteY395" fmla="*/ 325794 h 386874"/>
                <a:gd name="connsiteX396" fmla="*/ 868025 w 5665180"/>
                <a:gd name="connsiteY396" fmla="*/ 322128 h 386874"/>
                <a:gd name="connsiteX397" fmla="*/ 863596 w 5665180"/>
                <a:gd name="connsiteY397" fmla="*/ 321782 h 386874"/>
                <a:gd name="connsiteX398" fmla="*/ 859651 w 5665180"/>
                <a:gd name="connsiteY398" fmla="*/ 321782 h 386874"/>
                <a:gd name="connsiteX399" fmla="*/ 857367 w 5665180"/>
                <a:gd name="connsiteY399" fmla="*/ 318946 h 386874"/>
                <a:gd name="connsiteX400" fmla="*/ 868163 w 5665180"/>
                <a:gd name="connsiteY400" fmla="*/ 312098 h 386874"/>
                <a:gd name="connsiteX401" fmla="*/ 862211 w 5665180"/>
                <a:gd name="connsiteY401" fmla="*/ 306425 h 386874"/>
                <a:gd name="connsiteX402" fmla="*/ 868717 w 5665180"/>
                <a:gd name="connsiteY402" fmla="*/ 301099 h 386874"/>
                <a:gd name="connsiteX403" fmla="*/ 871901 w 5665180"/>
                <a:gd name="connsiteY403" fmla="*/ 286226 h 386874"/>
                <a:gd name="connsiteX404" fmla="*/ 864703 w 5665180"/>
                <a:gd name="connsiteY404" fmla="*/ 280831 h 386874"/>
                <a:gd name="connsiteX405" fmla="*/ 854391 w 5665180"/>
                <a:gd name="connsiteY405" fmla="*/ 270939 h 386874"/>
                <a:gd name="connsiteX406" fmla="*/ 854598 w 5665180"/>
                <a:gd name="connsiteY406" fmla="*/ 261463 h 386874"/>
                <a:gd name="connsiteX407" fmla="*/ 853006 w 5665180"/>
                <a:gd name="connsiteY407" fmla="*/ 244446 h 386874"/>
                <a:gd name="connsiteX408" fmla="*/ 857920 w 5665180"/>
                <a:gd name="connsiteY408" fmla="*/ 236975 h 386874"/>
                <a:gd name="connsiteX409" fmla="*/ 850030 w 5665180"/>
                <a:gd name="connsiteY409" fmla="*/ 222795 h 386874"/>
                <a:gd name="connsiteX410" fmla="*/ 833904 w 5665180"/>
                <a:gd name="connsiteY410" fmla="*/ 220028 h 386874"/>
                <a:gd name="connsiteX411" fmla="*/ 819370 w 5665180"/>
                <a:gd name="connsiteY411" fmla="*/ 207300 h 386874"/>
                <a:gd name="connsiteX412" fmla="*/ 795423 w 5665180"/>
                <a:gd name="connsiteY412" fmla="*/ 194157 h 386874"/>
                <a:gd name="connsiteX413" fmla="*/ 789886 w 5665180"/>
                <a:gd name="connsiteY413" fmla="*/ 183227 h 386874"/>
                <a:gd name="connsiteX414" fmla="*/ 787602 w 5665180"/>
                <a:gd name="connsiteY414" fmla="*/ 169808 h 386874"/>
                <a:gd name="connsiteX415" fmla="*/ 794108 w 5665180"/>
                <a:gd name="connsiteY415" fmla="*/ 155281 h 386874"/>
                <a:gd name="connsiteX416" fmla="*/ 793416 w 5665180"/>
                <a:gd name="connsiteY416" fmla="*/ 151615 h 386874"/>
                <a:gd name="connsiteX417" fmla="*/ 802067 w 5665180"/>
                <a:gd name="connsiteY417" fmla="*/ 142484 h 386874"/>
                <a:gd name="connsiteX418" fmla="*/ 817086 w 5665180"/>
                <a:gd name="connsiteY418" fmla="*/ 117928 h 386874"/>
                <a:gd name="connsiteX419" fmla="*/ 846708 w 5665180"/>
                <a:gd name="connsiteY419" fmla="*/ 119449 h 386874"/>
                <a:gd name="connsiteX420" fmla="*/ 847262 w 5665180"/>
                <a:gd name="connsiteY420" fmla="*/ 108658 h 386874"/>
                <a:gd name="connsiteX421" fmla="*/ 849615 w 5665180"/>
                <a:gd name="connsiteY421" fmla="*/ 90881 h 386874"/>
                <a:gd name="connsiteX422" fmla="*/ 863111 w 5665180"/>
                <a:gd name="connsiteY422" fmla="*/ 78914 h 386874"/>
                <a:gd name="connsiteX423" fmla="*/ 884774 w 5665180"/>
                <a:gd name="connsiteY423" fmla="*/ 62589 h 386874"/>
                <a:gd name="connsiteX424" fmla="*/ 911074 w 5665180"/>
                <a:gd name="connsiteY424" fmla="*/ 62589 h 386874"/>
                <a:gd name="connsiteX425" fmla="*/ 919657 w 5665180"/>
                <a:gd name="connsiteY425" fmla="*/ 55672 h 386874"/>
                <a:gd name="connsiteX426" fmla="*/ 918757 w 5665180"/>
                <a:gd name="connsiteY426" fmla="*/ 48962 h 386874"/>
                <a:gd name="connsiteX427" fmla="*/ 930453 w 5665180"/>
                <a:gd name="connsiteY427" fmla="*/ 38309 h 386874"/>
                <a:gd name="connsiteX428" fmla="*/ 956062 w 5665180"/>
                <a:gd name="connsiteY428" fmla="*/ 24267 h 386874"/>
                <a:gd name="connsiteX429" fmla="*/ 973710 w 5665180"/>
                <a:gd name="connsiteY429" fmla="*/ 5521 h 386874"/>
                <a:gd name="connsiteX430" fmla="*/ 973295 w 5665180"/>
                <a:gd name="connsiteY430" fmla="*/ 2546 h 386874"/>
                <a:gd name="connsiteX431" fmla="*/ 874046 w 5665180"/>
                <a:gd name="connsiteY431" fmla="*/ 103055 h 386874"/>
                <a:gd name="connsiteX432" fmla="*/ 867887 w 5665180"/>
                <a:gd name="connsiteY432" fmla="*/ 100842 h 386874"/>
                <a:gd name="connsiteX433" fmla="*/ 864911 w 5665180"/>
                <a:gd name="connsiteY433" fmla="*/ 102640 h 386874"/>
                <a:gd name="connsiteX434" fmla="*/ 863181 w 5665180"/>
                <a:gd name="connsiteY434" fmla="*/ 104439 h 386874"/>
                <a:gd name="connsiteX435" fmla="*/ 861381 w 5665180"/>
                <a:gd name="connsiteY435" fmla="*/ 106168 h 386874"/>
                <a:gd name="connsiteX436" fmla="*/ 859720 w 5665180"/>
                <a:gd name="connsiteY436" fmla="*/ 108382 h 386874"/>
                <a:gd name="connsiteX437" fmla="*/ 864980 w 5665180"/>
                <a:gd name="connsiteY437" fmla="*/ 117374 h 386874"/>
                <a:gd name="connsiteX438" fmla="*/ 873562 w 5665180"/>
                <a:gd name="connsiteY438" fmla="*/ 112878 h 386874"/>
                <a:gd name="connsiteX439" fmla="*/ 874046 w 5665180"/>
                <a:gd name="connsiteY439" fmla="*/ 103055 h 386874"/>
                <a:gd name="connsiteX440" fmla="*/ 731818 w 5665180"/>
                <a:gd name="connsiteY440" fmla="*/ 134391 h 386874"/>
                <a:gd name="connsiteX441" fmla="*/ 714653 w 5665180"/>
                <a:gd name="connsiteY441" fmla="*/ 141793 h 386874"/>
                <a:gd name="connsiteX442" fmla="*/ 707871 w 5665180"/>
                <a:gd name="connsiteY442" fmla="*/ 159224 h 386874"/>
                <a:gd name="connsiteX443" fmla="*/ 709670 w 5665180"/>
                <a:gd name="connsiteY443" fmla="*/ 160331 h 386874"/>
                <a:gd name="connsiteX444" fmla="*/ 717353 w 5665180"/>
                <a:gd name="connsiteY444" fmla="*/ 165311 h 386874"/>
                <a:gd name="connsiteX445" fmla="*/ 722128 w 5665180"/>
                <a:gd name="connsiteY445" fmla="*/ 160400 h 386874"/>
                <a:gd name="connsiteX446" fmla="*/ 728496 w 5665180"/>
                <a:gd name="connsiteY446" fmla="*/ 153275 h 386874"/>
                <a:gd name="connsiteX447" fmla="*/ 735832 w 5665180"/>
                <a:gd name="connsiteY447" fmla="*/ 142484 h 386874"/>
                <a:gd name="connsiteX448" fmla="*/ 731818 w 5665180"/>
                <a:gd name="connsiteY448" fmla="*/ 134460 h 386874"/>
                <a:gd name="connsiteX449" fmla="*/ 719429 w 5665180"/>
                <a:gd name="connsiteY449" fmla="*/ 282768 h 386874"/>
                <a:gd name="connsiteX450" fmla="*/ 707317 w 5665180"/>
                <a:gd name="connsiteY450" fmla="*/ 244307 h 386874"/>
                <a:gd name="connsiteX451" fmla="*/ 700604 w 5665180"/>
                <a:gd name="connsiteY451" fmla="*/ 235938 h 386874"/>
                <a:gd name="connsiteX452" fmla="*/ 696382 w 5665180"/>
                <a:gd name="connsiteY452" fmla="*/ 226253 h 386874"/>
                <a:gd name="connsiteX453" fmla="*/ 688769 w 5665180"/>
                <a:gd name="connsiteY453" fmla="*/ 218367 h 386874"/>
                <a:gd name="connsiteX454" fmla="*/ 665790 w 5665180"/>
                <a:gd name="connsiteY454" fmla="*/ 203495 h 386874"/>
                <a:gd name="connsiteX455" fmla="*/ 643366 w 5665180"/>
                <a:gd name="connsiteY455" fmla="*/ 217676 h 386874"/>
                <a:gd name="connsiteX456" fmla="*/ 643159 w 5665180"/>
                <a:gd name="connsiteY456" fmla="*/ 228605 h 386874"/>
                <a:gd name="connsiteX457" fmla="*/ 648626 w 5665180"/>
                <a:gd name="connsiteY457" fmla="*/ 237805 h 386874"/>
                <a:gd name="connsiteX458" fmla="*/ 653263 w 5665180"/>
                <a:gd name="connsiteY458" fmla="*/ 253162 h 386874"/>
                <a:gd name="connsiteX459" fmla="*/ 686069 w 5665180"/>
                <a:gd name="connsiteY459" fmla="*/ 260840 h 386874"/>
                <a:gd name="connsiteX460" fmla="*/ 668767 w 5665180"/>
                <a:gd name="connsiteY460" fmla="*/ 269902 h 386874"/>
                <a:gd name="connsiteX461" fmla="*/ 671881 w 5665180"/>
                <a:gd name="connsiteY461" fmla="*/ 276819 h 386874"/>
                <a:gd name="connsiteX462" fmla="*/ 677556 w 5665180"/>
                <a:gd name="connsiteY462" fmla="*/ 279033 h 386874"/>
                <a:gd name="connsiteX463" fmla="*/ 680532 w 5665180"/>
                <a:gd name="connsiteY463" fmla="*/ 288440 h 386874"/>
                <a:gd name="connsiteX464" fmla="*/ 657416 w 5665180"/>
                <a:gd name="connsiteY464" fmla="*/ 286226 h 386874"/>
                <a:gd name="connsiteX465" fmla="*/ 641221 w 5665180"/>
                <a:gd name="connsiteY465" fmla="*/ 287679 h 386874"/>
                <a:gd name="connsiteX466" fmla="*/ 631393 w 5665180"/>
                <a:gd name="connsiteY466" fmla="*/ 292037 h 386874"/>
                <a:gd name="connsiteX467" fmla="*/ 616166 w 5665180"/>
                <a:gd name="connsiteY467" fmla="*/ 298540 h 386874"/>
                <a:gd name="connsiteX468" fmla="*/ 610699 w 5665180"/>
                <a:gd name="connsiteY468" fmla="*/ 300822 h 386874"/>
                <a:gd name="connsiteX469" fmla="*/ 599140 w 5665180"/>
                <a:gd name="connsiteY469" fmla="*/ 303174 h 386874"/>
                <a:gd name="connsiteX470" fmla="*/ 593396 w 5665180"/>
                <a:gd name="connsiteY470" fmla="*/ 312374 h 386874"/>
                <a:gd name="connsiteX471" fmla="*/ 588966 w 5665180"/>
                <a:gd name="connsiteY471" fmla="*/ 323857 h 386874"/>
                <a:gd name="connsiteX472" fmla="*/ 615336 w 5665180"/>
                <a:gd name="connsiteY472" fmla="*/ 324964 h 386874"/>
                <a:gd name="connsiteX473" fmla="*/ 621703 w 5665180"/>
                <a:gd name="connsiteY473" fmla="*/ 317701 h 386874"/>
                <a:gd name="connsiteX474" fmla="*/ 627932 w 5665180"/>
                <a:gd name="connsiteY474" fmla="*/ 318877 h 386874"/>
                <a:gd name="connsiteX475" fmla="*/ 645373 w 5665180"/>
                <a:gd name="connsiteY475" fmla="*/ 317701 h 386874"/>
                <a:gd name="connsiteX476" fmla="*/ 637898 w 5665180"/>
                <a:gd name="connsiteY476" fmla="*/ 336031 h 386874"/>
                <a:gd name="connsiteX477" fmla="*/ 649664 w 5665180"/>
                <a:gd name="connsiteY477" fmla="*/ 336031 h 386874"/>
                <a:gd name="connsiteX478" fmla="*/ 654440 w 5665180"/>
                <a:gd name="connsiteY478" fmla="*/ 332365 h 386874"/>
                <a:gd name="connsiteX479" fmla="*/ 672712 w 5665180"/>
                <a:gd name="connsiteY479" fmla="*/ 331466 h 386874"/>
                <a:gd name="connsiteX480" fmla="*/ 675203 w 5665180"/>
                <a:gd name="connsiteY480" fmla="*/ 333956 h 386874"/>
                <a:gd name="connsiteX481" fmla="*/ 676103 w 5665180"/>
                <a:gd name="connsiteY481" fmla="*/ 339144 h 386874"/>
                <a:gd name="connsiteX482" fmla="*/ 678456 w 5665180"/>
                <a:gd name="connsiteY482" fmla="*/ 343987 h 386874"/>
                <a:gd name="connsiteX483" fmla="*/ 701849 w 5665180"/>
                <a:gd name="connsiteY483" fmla="*/ 342396 h 386874"/>
                <a:gd name="connsiteX484" fmla="*/ 720813 w 5665180"/>
                <a:gd name="connsiteY484" fmla="*/ 320675 h 386874"/>
                <a:gd name="connsiteX485" fmla="*/ 719429 w 5665180"/>
                <a:gd name="connsiteY485" fmla="*/ 282906 h 386874"/>
                <a:gd name="connsiteX486" fmla="*/ 606546 w 5665180"/>
                <a:gd name="connsiteY486" fmla="*/ 271285 h 386874"/>
                <a:gd name="connsiteX487" fmla="*/ 595818 w 5665180"/>
                <a:gd name="connsiteY487" fmla="*/ 265751 h 386874"/>
                <a:gd name="connsiteX488" fmla="*/ 588067 w 5665180"/>
                <a:gd name="connsiteY488" fmla="*/ 269625 h 386874"/>
                <a:gd name="connsiteX489" fmla="*/ 585090 w 5665180"/>
                <a:gd name="connsiteY489" fmla="*/ 271977 h 386874"/>
                <a:gd name="connsiteX490" fmla="*/ 585090 w 5665180"/>
                <a:gd name="connsiteY490" fmla="*/ 273499 h 386874"/>
                <a:gd name="connsiteX491" fmla="*/ 582807 w 5665180"/>
                <a:gd name="connsiteY491" fmla="*/ 274813 h 386874"/>
                <a:gd name="connsiteX492" fmla="*/ 582184 w 5665180"/>
                <a:gd name="connsiteY492" fmla="*/ 277303 h 386874"/>
                <a:gd name="connsiteX493" fmla="*/ 585852 w 5665180"/>
                <a:gd name="connsiteY493" fmla="*/ 281800 h 386874"/>
                <a:gd name="connsiteX494" fmla="*/ 601078 w 5665180"/>
                <a:gd name="connsiteY494" fmla="*/ 283667 h 386874"/>
                <a:gd name="connsiteX495" fmla="*/ 606546 w 5665180"/>
                <a:gd name="connsiteY495" fmla="*/ 271285 h 386874"/>
                <a:gd name="connsiteX496" fmla="*/ 603224 w 5665180"/>
                <a:gd name="connsiteY496" fmla="*/ 367090 h 386874"/>
                <a:gd name="connsiteX497" fmla="*/ 592911 w 5665180"/>
                <a:gd name="connsiteY497" fmla="*/ 359274 h 386874"/>
                <a:gd name="connsiteX498" fmla="*/ 578723 w 5665180"/>
                <a:gd name="connsiteY498" fmla="*/ 353948 h 386874"/>
                <a:gd name="connsiteX499" fmla="*/ 573601 w 5665180"/>
                <a:gd name="connsiteY499" fmla="*/ 358859 h 386874"/>
                <a:gd name="connsiteX500" fmla="*/ 572010 w 5665180"/>
                <a:gd name="connsiteY500" fmla="*/ 361833 h 386874"/>
                <a:gd name="connsiteX501" fmla="*/ 567372 w 5665180"/>
                <a:gd name="connsiteY501" fmla="*/ 364324 h 386874"/>
                <a:gd name="connsiteX502" fmla="*/ 562874 w 5665180"/>
                <a:gd name="connsiteY502" fmla="*/ 368059 h 386874"/>
                <a:gd name="connsiteX503" fmla="*/ 566957 w 5665180"/>
                <a:gd name="connsiteY503" fmla="*/ 380994 h 386874"/>
                <a:gd name="connsiteX504" fmla="*/ 567165 w 5665180"/>
                <a:gd name="connsiteY504" fmla="*/ 382032 h 386874"/>
                <a:gd name="connsiteX505" fmla="*/ 568065 w 5665180"/>
                <a:gd name="connsiteY505" fmla="*/ 386805 h 386874"/>
                <a:gd name="connsiteX506" fmla="*/ 599209 w 5665180"/>
                <a:gd name="connsiteY506" fmla="*/ 386805 h 386874"/>
                <a:gd name="connsiteX507" fmla="*/ 600940 w 5665180"/>
                <a:gd name="connsiteY507" fmla="*/ 382724 h 386874"/>
                <a:gd name="connsiteX508" fmla="*/ 601632 w 5665180"/>
                <a:gd name="connsiteY508" fmla="*/ 380994 h 386874"/>
                <a:gd name="connsiteX509" fmla="*/ 601632 w 5665180"/>
                <a:gd name="connsiteY509" fmla="*/ 373870 h 386874"/>
                <a:gd name="connsiteX510" fmla="*/ 603155 w 5665180"/>
                <a:gd name="connsiteY510" fmla="*/ 367160 h 386874"/>
                <a:gd name="connsiteX511" fmla="*/ 586752 w 5665180"/>
                <a:gd name="connsiteY511" fmla="*/ 241402 h 386874"/>
                <a:gd name="connsiteX512" fmla="*/ 573740 w 5665180"/>
                <a:gd name="connsiteY512" fmla="*/ 239327 h 386874"/>
                <a:gd name="connsiteX513" fmla="*/ 574293 w 5665180"/>
                <a:gd name="connsiteY513" fmla="*/ 252193 h 386874"/>
                <a:gd name="connsiteX514" fmla="*/ 575332 w 5665180"/>
                <a:gd name="connsiteY514" fmla="*/ 252678 h 386874"/>
                <a:gd name="connsiteX515" fmla="*/ 583706 w 5665180"/>
                <a:gd name="connsiteY515" fmla="*/ 254061 h 386874"/>
                <a:gd name="connsiteX516" fmla="*/ 586752 w 5665180"/>
                <a:gd name="connsiteY516" fmla="*/ 241333 h 386874"/>
                <a:gd name="connsiteX517" fmla="*/ 571802 w 5665180"/>
                <a:gd name="connsiteY517" fmla="*/ 281246 h 386874"/>
                <a:gd name="connsiteX518" fmla="*/ 566888 w 5665180"/>
                <a:gd name="connsiteY518" fmla="*/ 277234 h 386874"/>
                <a:gd name="connsiteX519" fmla="*/ 556506 w 5665180"/>
                <a:gd name="connsiteY519" fmla="*/ 286434 h 386874"/>
                <a:gd name="connsiteX520" fmla="*/ 555537 w 5665180"/>
                <a:gd name="connsiteY520" fmla="*/ 289201 h 386874"/>
                <a:gd name="connsiteX521" fmla="*/ 555468 w 5665180"/>
                <a:gd name="connsiteY521" fmla="*/ 289547 h 386874"/>
                <a:gd name="connsiteX522" fmla="*/ 558583 w 5665180"/>
                <a:gd name="connsiteY522" fmla="*/ 292452 h 386874"/>
                <a:gd name="connsiteX523" fmla="*/ 559551 w 5665180"/>
                <a:gd name="connsiteY523" fmla="*/ 292591 h 386874"/>
                <a:gd name="connsiteX524" fmla="*/ 567511 w 5665180"/>
                <a:gd name="connsiteY524" fmla="*/ 293905 h 386874"/>
                <a:gd name="connsiteX525" fmla="*/ 571179 w 5665180"/>
                <a:gd name="connsiteY525" fmla="*/ 291830 h 386874"/>
                <a:gd name="connsiteX526" fmla="*/ 571940 w 5665180"/>
                <a:gd name="connsiteY526" fmla="*/ 288233 h 386874"/>
                <a:gd name="connsiteX527" fmla="*/ 571871 w 5665180"/>
                <a:gd name="connsiteY527" fmla="*/ 281177 h 386874"/>
                <a:gd name="connsiteX528" fmla="*/ 510343 w 5665180"/>
                <a:gd name="connsiteY528" fmla="*/ 379749 h 386874"/>
                <a:gd name="connsiteX529" fmla="*/ 499546 w 5665180"/>
                <a:gd name="connsiteY529" fmla="*/ 367990 h 386874"/>
                <a:gd name="connsiteX530" fmla="*/ 491102 w 5665180"/>
                <a:gd name="connsiteY530" fmla="*/ 362663 h 386874"/>
                <a:gd name="connsiteX531" fmla="*/ 486465 w 5665180"/>
                <a:gd name="connsiteY531" fmla="*/ 356991 h 386874"/>
                <a:gd name="connsiteX532" fmla="*/ 475114 w 5665180"/>
                <a:gd name="connsiteY532" fmla="*/ 357890 h 386874"/>
                <a:gd name="connsiteX533" fmla="*/ 470269 w 5665180"/>
                <a:gd name="connsiteY533" fmla="*/ 375322 h 386874"/>
                <a:gd name="connsiteX534" fmla="*/ 467985 w 5665180"/>
                <a:gd name="connsiteY534" fmla="*/ 377121 h 386874"/>
                <a:gd name="connsiteX535" fmla="*/ 466117 w 5665180"/>
                <a:gd name="connsiteY535" fmla="*/ 379403 h 386874"/>
                <a:gd name="connsiteX536" fmla="*/ 468470 w 5665180"/>
                <a:gd name="connsiteY536" fmla="*/ 384522 h 386874"/>
                <a:gd name="connsiteX537" fmla="*/ 469646 w 5665180"/>
                <a:gd name="connsiteY537" fmla="*/ 385145 h 386874"/>
                <a:gd name="connsiteX538" fmla="*/ 471930 w 5665180"/>
                <a:gd name="connsiteY538" fmla="*/ 386874 h 386874"/>
                <a:gd name="connsiteX539" fmla="*/ 506674 w 5665180"/>
                <a:gd name="connsiteY539" fmla="*/ 386874 h 386874"/>
                <a:gd name="connsiteX540" fmla="*/ 508889 w 5665180"/>
                <a:gd name="connsiteY540" fmla="*/ 383416 h 386874"/>
                <a:gd name="connsiteX541" fmla="*/ 510481 w 5665180"/>
                <a:gd name="connsiteY541" fmla="*/ 379818 h 386874"/>
                <a:gd name="connsiteX542" fmla="*/ 369775 w 5665180"/>
                <a:gd name="connsiteY542" fmla="*/ 380233 h 386874"/>
                <a:gd name="connsiteX543" fmla="*/ 370052 w 5665180"/>
                <a:gd name="connsiteY543" fmla="*/ 378712 h 386874"/>
                <a:gd name="connsiteX544" fmla="*/ 358632 w 5665180"/>
                <a:gd name="connsiteY544" fmla="*/ 370826 h 386874"/>
                <a:gd name="connsiteX545" fmla="*/ 347143 w 5665180"/>
                <a:gd name="connsiteY545" fmla="*/ 374285 h 386874"/>
                <a:gd name="connsiteX546" fmla="*/ 326172 w 5665180"/>
                <a:gd name="connsiteY546" fmla="*/ 364808 h 386874"/>
                <a:gd name="connsiteX547" fmla="*/ 306239 w 5665180"/>
                <a:gd name="connsiteY547" fmla="*/ 359827 h 386874"/>
                <a:gd name="connsiteX548" fmla="*/ 301810 w 5665180"/>
                <a:gd name="connsiteY548" fmla="*/ 345370 h 386874"/>
                <a:gd name="connsiteX549" fmla="*/ 284369 w 5665180"/>
                <a:gd name="connsiteY549" fmla="*/ 350420 h 386874"/>
                <a:gd name="connsiteX550" fmla="*/ 265958 w 5665180"/>
                <a:gd name="connsiteY550" fmla="*/ 360311 h 386874"/>
                <a:gd name="connsiteX551" fmla="*/ 258137 w 5665180"/>
                <a:gd name="connsiteY551" fmla="*/ 348967 h 386874"/>
                <a:gd name="connsiteX552" fmla="*/ 243811 w 5665180"/>
                <a:gd name="connsiteY552" fmla="*/ 345577 h 386874"/>
                <a:gd name="connsiteX553" fmla="*/ 244987 w 5665180"/>
                <a:gd name="connsiteY553" fmla="*/ 356438 h 386874"/>
                <a:gd name="connsiteX554" fmla="*/ 241388 w 5665180"/>
                <a:gd name="connsiteY554" fmla="*/ 369512 h 386874"/>
                <a:gd name="connsiteX555" fmla="*/ 223878 w 5665180"/>
                <a:gd name="connsiteY555" fmla="*/ 367021 h 386874"/>
                <a:gd name="connsiteX556" fmla="*/ 204222 w 5665180"/>
                <a:gd name="connsiteY556" fmla="*/ 369581 h 386874"/>
                <a:gd name="connsiteX557" fmla="*/ 188511 w 5665180"/>
                <a:gd name="connsiteY557" fmla="*/ 368751 h 386874"/>
                <a:gd name="connsiteX558" fmla="*/ 170032 w 5665180"/>
                <a:gd name="connsiteY558" fmla="*/ 369304 h 386874"/>
                <a:gd name="connsiteX559" fmla="*/ 153490 w 5665180"/>
                <a:gd name="connsiteY559" fmla="*/ 370203 h 386874"/>
                <a:gd name="connsiteX560" fmla="*/ 132312 w 5665180"/>
                <a:gd name="connsiteY560" fmla="*/ 374285 h 386874"/>
                <a:gd name="connsiteX561" fmla="*/ 106150 w 5665180"/>
                <a:gd name="connsiteY561" fmla="*/ 365015 h 386874"/>
                <a:gd name="connsiteX562" fmla="*/ 89955 w 5665180"/>
                <a:gd name="connsiteY562" fmla="*/ 363701 h 386874"/>
                <a:gd name="connsiteX563" fmla="*/ 83587 w 5665180"/>
                <a:gd name="connsiteY563" fmla="*/ 365015 h 386874"/>
                <a:gd name="connsiteX564" fmla="*/ 78466 w 5665180"/>
                <a:gd name="connsiteY564" fmla="*/ 363701 h 386874"/>
                <a:gd name="connsiteX565" fmla="*/ 61509 w 5665180"/>
                <a:gd name="connsiteY565" fmla="*/ 364462 h 386874"/>
                <a:gd name="connsiteX566" fmla="*/ 48082 w 5665180"/>
                <a:gd name="connsiteY566" fmla="*/ 359066 h 386874"/>
                <a:gd name="connsiteX567" fmla="*/ 39154 w 5665180"/>
                <a:gd name="connsiteY567" fmla="*/ 360104 h 386874"/>
                <a:gd name="connsiteX568" fmla="*/ 12784 w 5665180"/>
                <a:gd name="connsiteY568" fmla="*/ 356438 h 386874"/>
                <a:gd name="connsiteX569" fmla="*/ 2403 w 5665180"/>
                <a:gd name="connsiteY569" fmla="*/ 355469 h 386874"/>
                <a:gd name="connsiteX570" fmla="*/ 49 w 5665180"/>
                <a:gd name="connsiteY570" fmla="*/ 358651 h 386874"/>
                <a:gd name="connsiteX571" fmla="*/ 28218 w 5665180"/>
                <a:gd name="connsiteY571" fmla="*/ 382447 h 386874"/>
                <a:gd name="connsiteX572" fmla="*/ 30502 w 5665180"/>
                <a:gd name="connsiteY572" fmla="*/ 385214 h 386874"/>
                <a:gd name="connsiteX573" fmla="*/ 369498 w 5665180"/>
                <a:gd name="connsiteY573" fmla="*/ 385214 h 386874"/>
                <a:gd name="connsiteX574" fmla="*/ 369913 w 5665180"/>
                <a:gd name="connsiteY574" fmla="*/ 380303 h 386874"/>
                <a:gd name="connsiteX575" fmla="*/ 166018 w 5665180"/>
                <a:gd name="connsiteY575" fmla="*/ 339629 h 386874"/>
                <a:gd name="connsiteX576" fmla="*/ 137572 w 5665180"/>
                <a:gd name="connsiteY576" fmla="*/ 331051 h 386874"/>
                <a:gd name="connsiteX577" fmla="*/ 141171 w 5665180"/>
                <a:gd name="connsiteY577" fmla="*/ 326140 h 386874"/>
                <a:gd name="connsiteX578" fmla="*/ 137987 w 5665180"/>
                <a:gd name="connsiteY578" fmla="*/ 323165 h 386874"/>
                <a:gd name="connsiteX579" fmla="*/ 134665 w 5665180"/>
                <a:gd name="connsiteY579" fmla="*/ 320882 h 386874"/>
                <a:gd name="connsiteX580" fmla="*/ 129543 w 5665180"/>
                <a:gd name="connsiteY580" fmla="*/ 319707 h 386874"/>
                <a:gd name="connsiteX581" fmla="*/ 128298 w 5665180"/>
                <a:gd name="connsiteY581" fmla="*/ 319430 h 386874"/>
                <a:gd name="connsiteX582" fmla="*/ 127121 w 5665180"/>
                <a:gd name="connsiteY582" fmla="*/ 320744 h 386874"/>
                <a:gd name="connsiteX583" fmla="*/ 122622 w 5665180"/>
                <a:gd name="connsiteY583" fmla="*/ 326140 h 386874"/>
                <a:gd name="connsiteX584" fmla="*/ 103174 w 5665180"/>
                <a:gd name="connsiteY584" fmla="*/ 318116 h 386874"/>
                <a:gd name="connsiteX585" fmla="*/ 95768 w 5665180"/>
                <a:gd name="connsiteY585" fmla="*/ 315694 h 386874"/>
                <a:gd name="connsiteX586" fmla="*/ 82134 w 5665180"/>
                <a:gd name="connsiteY586" fmla="*/ 325310 h 386874"/>
                <a:gd name="connsiteX587" fmla="*/ 45867 w 5665180"/>
                <a:gd name="connsiteY587" fmla="*/ 321920 h 386874"/>
                <a:gd name="connsiteX588" fmla="*/ 45244 w 5665180"/>
                <a:gd name="connsiteY588" fmla="*/ 324341 h 386874"/>
                <a:gd name="connsiteX589" fmla="*/ 59640 w 5665180"/>
                <a:gd name="connsiteY589" fmla="*/ 335063 h 386874"/>
                <a:gd name="connsiteX590" fmla="*/ 85871 w 5665180"/>
                <a:gd name="connsiteY590" fmla="*/ 344609 h 386874"/>
                <a:gd name="connsiteX591" fmla="*/ 116255 w 5665180"/>
                <a:gd name="connsiteY591" fmla="*/ 345923 h 386874"/>
                <a:gd name="connsiteX592" fmla="*/ 146154 w 5665180"/>
                <a:gd name="connsiteY592" fmla="*/ 346961 h 386874"/>
                <a:gd name="connsiteX593" fmla="*/ 146846 w 5665180"/>
                <a:gd name="connsiteY593" fmla="*/ 346546 h 386874"/>
                <a:gd name="connsiteX594" fmla="*/ 160896 w 5665180"/>
                <a:gd name="connsiteY594" fmla="*/ 344817 h 386874"/>
                <a:gd name="connsiteX595" fmla="*/ 161726 w 5665180"/>
                <a:gd name="connsiteY595" fmla="*/ 344955 h 386874"/>
                <a:gd name="connsiteX596" fmla="*/ 165464 w 5665180"/>
                <a:gd name="connsiteY596" fmla="*/ 343572 h 386874"/>
                <a:gd name="connsiteX597" fmla="*/ 165948 w 5665180"/>
                <a:gd name="connsiteY597" fmla="*/ 339698 h 38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Lst>
              <a:rect l="l" t="t" r="r" b="b"/>
              <a:pathLst>
                <a:path w="5665180" h="386874">
                  <a:moveTo>
                    <a:pt x="5665112" y="308708"/>
                  </a:moveTo>
                  <a:cubicBezTo>
                    <a:pt x="5665112" y="305941"/>
                    <a:pt x="5663866" y="300960"/>
                    <a:pt x="5659921" y="301514"/>
                  </a:cubicBezTo>
                  <a:cubicBezTo>
                    <a:pt x="5652446" y="302344"/>
                    <a:pt x="5643172" y="306218"/>
                    <a:pt x="5637774" y="299992"/>
                  </a:cubicBezTo>
                  <a:cubicBezTo>
                    <a:pt x="5634659" y="296395"/>
                    <a:pt x="5630506" y="297848"/>
                    <a:pt x="5626354" y="295427"/>
                  </a:cubicBezTo>
                  <a:cubicBezTo>
                    <a:pt x="5621924" y="293006"/>
                    <a:pt x="5617771" y="290861"/>
                    <a:pt x="5612927" y="293213"/>
                  </a:cubicBezTo>
                  <a:cubicBezTo>
                    <a:pt x="5611958" y="293628"/>
                    <a:pt x="5599985" y="300822"/>
                    <a:pt x="5601161" y="293697"/>
                  </a:cubicBezTo>
                  <a:cubicBezTo>
                    <a:pt x="5601438" y="292106"/>
                    <a:pt x="5601576" y="290169"/>
                    <a:pt x="5600746" y="288648"/>
                  </a:cubicBezTo>
                  <a:cubicBezTo>
                    <a:pt x="5597908" y="283806"/>
                    <a:pt x="5585450" y="285950"/>
                    <a:pt x="5584965" y="281454"/>
                  </a:cubicBezTo>
                  <a:cubicBezTo>
                    <a:pt x="5584412" y="276542"/>
                    <a:pt x="5583235" y="272876"/>
                    <a:pt x="5577906" y="271424"/>
                  </a:cubicBezTo>
                  <a:cubicBezTo>
                    <a:pt x="5572576" y="269971"/>
                    <a:pt x="5562195" y="272323"/>
                    <a:pt x="5556451" y="273568"/>
                  </a:cubicBezTo>
                  <a:cubicBezTo>
                    <a:pt x="5547315" y="275505"/>
                    <a:pt x="5538317" y="269417"/>
                    <a:pt x="5529873" y="271216"/>
                  </a:cubicBezTo>
                  <a:cubicBezTo>
                    <a:pt x="5526897" y="271839"/>
                    <a:pt x="5526759" y="271769"/>
                    <a:pt x="5524821" y="273706"/>
                  </a:cubicBezTo>
                  <a:cubicBezTo>
                    <a:pt x="5519976" y="278687"/>
                    <a:pt x="5512848" y="271839"/>
                    <a:pt x="5508626" y="269764"/>
                  </a:cubicBezTo>
                  <a:cubicBezTo>
                    <a:pt x="5506480" y="268795"/>
                    <a:pt x="5493330" y="263054"/>
                    <a:pt x="5493261" y="261186"/>
                  </a:cubicBezTo>
                  <a:cubicBezTo>
                    <a:pt x="5493192" y="259733"/>
                    <a:pt x="5492846" y="258281"/>
                    <a:pt x="5491600" y="257450"/>
                  </a:cubicBezTo>
                  <a:cubicBezTo>
                    <a:pt x="5482603" y="250810"/>
                    <a:pt x="5480872" y="267481"/>
                    <a:pt x="5483640" y="272600"/>
                  </a:cubicBezTo>
                  <a:cubicBezTo>
                    <a:pt x="5484748" y="274744"/>
                    <a:pt x="5487101" y="276473"/>
                    <a:pt x="5488901" y="277995"/>
                  </a:cubicBezTo>
                  <a:cubicBezTo>
                    <a:pt x="5487101" y="279932"/>
                    <a:pt x="5485094" y="280693"/>
                    <a:pt x="5482741" y="280416"/>
                  </a:cubicBezTo>
                  <a:cubicBezTo>
                    <a:pt x="5477550" y="280693"/>
                    <a:pt x="5474159" y="280208"/>
                    <a:pt x="5471736" y="274260"/>
                  </a:cubicBezTo>
                  <a:cubicBezTo>
                    <a:pt x="5469798" y="269556"/>
                    <a:pt x="5467515" y="267481"/>
                    <a:pt x="5463292" y="266512"/>
                  </a:cubicBezTo>
                  <a:cubicBezTo>
                    <a:pt x="5462185" y="259249"/>
                    <a:pt x="5458517" y="255237"/>
                    <a:pt x="5451180" y="251986"/>
                  </a:cubicBezTo>
                  <a:cubicBezTo>
                    <a:pt x="5444467" y="249150"/>
                    <a:pt x="5440107" y="248665"/>
                    <a:pt x="5440591" y="240365"/>
                  </a:cubicBezTo>
                  <a:cubicBezTo>
                    <a:pt x="5440799" y="236629"/>
                    <a:pt x="5440868" y="233378"/>
                    <a:pt x="5438031" y="230473"/>
                  </a:cubicBezTo>
                  <a:cubicBezTo>
                    <a:pt x="5432909" y="225354"/>
                    <a:pt x="5421835" y="223555"/>
                    <a:pt x="5414983" y="223210"/>
                  </a:cubicBezTo>
                  <a:cubicBezTo>
                    <a:pt x="5408339" y="222795"/>
                    <a:pt x="5401764" y="221826"/>
                    <a:pt x="5395120" y="221273"/>
                  </a:cubicBezTo>
                  <a:cubicBezTo>
                    <a:pt x="5389929" y="220789"/>
                    <a:pt x="5385569" y="225492"/>
                    <a:pt x="5379547" y="221688"/>
                  </a:cubicBezTo>
                  <a:cubicBezTo>
                    <a:pt x="5377056" y="220028"/>
                    <a:pt x="5372626" y="217468"/>
                    <a:pt x="5369304" y="217745"/>
                  </a:cubicBezTo>
                  <a:cubicBezTo>
                    <a:pt x="5360653" y="218437"/>
                    <a:pt x="5356846" y="214079"/>
                    <a:pt x="5351032" y="208753"/>
                  </a:cubicBezTo>
                  <a:cubicBezTo>
                    <a:pt x="5347848" y="205916"/>
                    <a:pt x="5343557" y="205432"/>
                    <a:pt x="5339543" y="204740"/>
                  </a:cubicBezTo>
                  <a:cubicBezTo>
                    <a:pt x="5332968" y="203634"/>
                    <a:pt x="5329369" y="196716"/>
                    <a:pt x="5325493" y="191805"/>
                  </a:cubicBezTo>
                  <a:cubicBezTo>
                    <a:pt x="5323832" y="189799"/>
                    <a:pt x="5319472" y="187239"/>
                    <a:pt x="5317742" y="190767"/>
                  </a:cubicBezTo>
                  <a:cubicBezTo>
                    <a:pt x="5316427" y="193258"/>
                    <a:pt x="5316219" y="196094"/>
                    <a:pt x="5315112" y="198653"/>
                  </a:cubicBezTo>
                  <a:cubicBezTo>
                    <a:pt x="5315112" y="198653"/>
                    <a:pt x="5314420" y="198999"/>
                    <a:pt x="5313520" y="199483"/>
                  </a:cubicBezTo>
                  <a:cubicBezTo>
                    <a:pt x="5313105" y="198792"/>
                    <a:pt x="5312343" y="198307"/>
                    <a:pt x="5311443" y="198307"/>
                  </a:cubicBezTo>
                  <a:lnTo>
                    <a:pt x="5308952" y="198307"/>
                  </a:lnTo>
                  <a:cubicBezTo>
                    <a:pt x="5307706" y="198307"/>
                    <a:pt x="5306668" y="199276"/>
                    <a:pt x="5306460" y="200521"/>
                  </a:cubicBezTo>
                  <a:cubicBezTo>
                    <a:pt x="5299678" y="200106"/>
                    <a:pt x="5293725" y="202596"/>
                    <a:pt x="5286597" y="203288"/>
                  </a:cubicBezTo>
                  <a:cubicBezTo>
                    <a:pt x="5285351" y="203357"/>
                    <a:pt x="5284313" y="204187"/>
                    <a:pt x="5284174" y="205432"/>
                  </a:cubicBezTo>
                  <a:cubicBezTo>
                    <a:pt x="5277668" y="203980"/>
                    <a:pt x="5276907" y="196993"/>
                    <a:pt x="5268671" y="198446"/>
                  </a:cubicBezTo>
                  <a:cubicBezTo>
                    <a:pt x="5265764" y="198930"/>
                    <a:pt x="5263342" y="202181"/>
                    <a:pt x="5261542" y="204187"/>
                  </a:cubicBezTo>
                  <a:cubicBezTo>
                    <a:pt x="5256767" y="209583"/>
                    <a:pt x="5252337" y="196301"/>
                    <a:pt x="5250607" y="194641"/>
                  </a:cubicBezTo>
                  <a:cubicBezTo>
                    <a:pt x="5241817" y="186548"/>
                    <a:pt x="5228529" y="190975"/>
                    <a:pt x="5217801" y="188485"/>
                  </a:cubicBezTo>
                  <a:cubicBezTo>
                    <a:pt x="5210603" y="186755"/>
                    <a:pt x="5202920" y="187170"/>
                    <a:pt x="5195584" y="187170"/>
                  </a:cubicBezTo>
                  <a:cubicBezTo>
                    <a:pt x="5182780" y="187101"/>
                    <a:pt x="5175444" y="183435"/>
                    <a:pt x="5166792" y="174788"/>
                  </a:cubicBezTo>
                  <a:cubicBezTo>
                    <a:pt x="5159387" y="167318"/>
                    <a:pt x="5147413" y="162890"/>
                    <a:pt x="5136893" y="164066"/>
                  </a:cubicBezTo>
                  <a:cubicBezTo>
                    <a:pt x="5130941" y="164689"/>
                    <a:pt x="5126512" y="171744"/>
                    <a:pt x="5120213" y="170776"/>
                  </a:cubicBezTo>
                  <a:cubicBezTo>
                    <a:pt x="5113154" y="169739"/>
                    <a:pt x="5105748" y="169393"/>
                    <a:pt x="5109486" y="160953"/>
                  </a:cubicBezTo>
                  <a:cubicBezTo>
                    <a:pt x="5119106" y="138956"/>
                    <a:pt x="5085262" y="139164"/>
                    <a:pt x="5073219" y="135498"/>
                  </a:cubicBezTo>
                  <a:cubicBezTo>
                    <a:pt x="5059169" y="131278"/>
                    <a:pt x="5050241" y="125260"/>
                    <a:pt x="5035222" y="127889"/>
                  </a:cubicBezTo>
                  <a:cubicBezTo>
                    <a:pt x="5018473" y="130655"/>
                    <a:pt x="5004423" y="122908"/>
                    <a:pt x="4988851" y="118135"/>
                  </a:cubicBezTo>
                  <a:cubicBezTo>
                    <a:pt x="4987536" y="117720"/>
                    <a:pt x="4985944" y="117997"/>
                    <a:pt x="4984698" y="118204"/>
                  </a:cubicBezTo>
                  <a:cubicBezTo>
                    <a:pt x="4979369" y="119242"/>
                    <a:pt x="4975839" y="118550"/>
                    <a:pt x="4970648" y="117028"/>
                  </a:cubicBezTo>
                  <a:cubicBezTo>
                    <a:pt x="4967949" y="116198"/>
                    <a:pt x="4962343" y="114953"/>
                    <a:pt x="4959229" y="115783"/>
                  </a:cubicBezTo>
                  <a:cubicBezTo>
                    <a:pt x="4951684" y="117928"/>
                    <a:pt x="4945871" y="120210"/>
                    <a:pt x="4937842" y="118827"/>
                  </a:cubicBezTo>
                  <a:cubicBezTo>
                    <a:pt x="4931267" y="117720"/>
                    <a:pt x="4925315" y="115991"/>
                    <a:pt x="4918463" y="116060"/>
                  </a:cubicBezTo>
                  <a:cubicBezTo>
                    <a:pt x="4910227" y="116129"/>
                    <a:pt x="4904690" y="118412"/>
                    <a:pt x="4897561" y="112809"/>
                  </a:cubicBezTo>
                  <a:cubicBezTo>
                    <a:pt x="4894724" y="110526"/>
                    <a:pt x="4891955" y="108866"/>
                    <a:pt x="4888495" y="107482"/>
                  </a:cubicBezTo>
                  <a:cubicBezTo>
                    <a:pt x="4882819" y="105269"/>
                    <a:pt x="4875206" y="106791"/>
                    <a:pt x="4869254" y="107413"/>
                  </a:cubicBezTo>
                  <a:cubicBezTo>
                    <a:pt x="4860603" y="108174"/>
                    <a:pt x="4852228" y="109073"/>
                    <a:pt x="4843577" y="109212"/>
                  </a:cubicBezTo>
                  <a:cubicBezTo>
                    <a:pt x="4834718" y="109350"/>
                    <a:pt x="4826205" y="114331"/>
                    <a:pt x="4818038" y="117236"/>
                  </a:cubicBezTo>
                  <a:cubicBezTo>
                    <a:pt x="4815754" y="118135"/>
                    <a:pt x="4812986" y="119657"/>
                    <a:pt x="4811532" y="121732"/>
                  </a:cubicBezTo>
                  <a:cubicBezTo>
                    <a:pt x="4808487" y="126159"/>
                    <a:pt x="4808072" y="137158"/>
                    <a:pt x="4800459" y="136397"/>
                  </a:cubicBezTo>
                  <a:lnTo>
                    <a:pt x="4792984" y="136397"/>
                  </a:lnTo>
                  <a:cubicBezTo>
                    <a:pt x="4791669" y="136397"/>
                    <a:pt x="4790561" y="137504"/>
                    <a:pt x="4790561" y="138887"/>
                  </a:cubicBezTo>
                  <a:cubicBezTo>
                    <a:pt x="4789454" y="138887"/>
                    <a:pt x="4788554" y="139648"/>
                    <a:pt x="4788139" y="140686"/>
                  </a:cubicBezTo>
                  <a:cubicBezTo>
                    <a:pt x="4785786" y="148018"/>
                    <a:pt x="4772843" y="136950"/>
                    <a:pt x="4769244" y="135774"/>
                  </a:cubicBezTo>
                  <a:cubicBezTo>
                    <a:pt x="4763084" y="133699"/>
                    <a:pt x="4766545" y="144490"/>
                    <a:pt x="4756717" y="130171"/>
                  </a:cubicBezTo>
                  <a:cubicBezTo>
                    <a:pt x="4754433" y="126712"/>
                    <a:pt x="4752357" y="122701"/>
                    <a:pt x="4749588" y="119657"/>
                  </a:cubicBezTo>
                  <a:cubicBezTo>
                    <a:pt x="4746266" y="115921"/>
                    <a:pt x="4742944" y="114469"/>
                    <a:pt x="4737961" y="114953"/>
                  </a:cubicBezTo>
                  <a:cubicBezTo>
                    <a:pt x="4728894" y="115853"/>
                    <a:pt x="4724603" y="125882"/>
                    <a:pt x="4716160" y="126436"/>
                  </a:cubicBezTo>
                  <a:cubicBezTo>
                    <a:pt x="4711937" y="126712"/>
                    <a:pt x="4708131" y="128857"/>
                    <a:pt x="4703770" y="128926"/>
                  </a:cubicBezTo>
                  <a:cubicBezTo>
                    <a:pt x="4698372" y="128926"/>
                    <a:pt x="4693735" y="130033"/>
                    <a:pt x="4688337" y="129687"/>
                  </a:cubicBezTo>
                  <a:cubicBezTo>
                    <a:pt x="4678509" y="128995"/>
                    <a:pt x="4671588" y="128511"/>
                    <a:pt x="4662867" y="133215"/>
                  </a:cubicBezTo>
                  <a:cubicBezTo>
                    <a:pt x="4651724" y="139371"/>
                    <a:pt x="4639820" y="142623"/>
                    <a:pt x="4627915" y="146911"/>
                  </a:cubicBezTo>
                  <a:cubicBezTo>
                    <a:pt x="4623140" y="148641"/>
                    <a:pt x="4607429" y="162821"/>
                    <a:pt x="4604868" y="150785"/>
                  </a:cubicBezTo>
                  <a:cubicBezTo>
                    <a:pt x="4613104" y="149194"/>
                    <a:pt x="4625216" y="144075"/>
                    <a:pt x="4623071" y="134875"/>
                  </a:cubicBezTo>
                  <a:cubicBezTo>
                    <a:pt x="4620163" y="122355"/>
                    <a:pt x="4599054" y="138057"/>
                    <a:pt x="4594002" y="138887"/>
                  </a:cubicBezTo>
                  <a:cubicBezTo>
                    <a:pt x="4586389" y="140132"/>
                    <a:pt x="4580229" y="143314"/>
                    <a:pt x="4572339" y="143799"/>
                  </a:cubicBezTo>
                  <a:cubicBezTo>
                    <a:pt x="4565694" y="144144"/>
                    <a:pt x="4560088" y="143799"/>
                    <a:pt x="4553514" y="143176"/>
                  </a:cubicBezTo>
                  <a:cubicBezTo>
                    <a:pt x="4541194" y="142000"/>
                    <a:pt x="4534481" y="152653"/>
                    <a:pt x="4522715" y="153690"/>
                  </a:cubicBezTo>
                  <a:cubicBezTo>
                    <a:pt x="4520223" y="153967"/>
                    <a:pt x="4515863" y="151892"/>
                    <a:pt x="4512956" y="152791"/>
                  </a:cubicBezTo>
                  <a:cubicBezTo>
                    <a:pt x="4507765" y="154382"/>
                    <a:pt x="4502920" y="155005"/>
                    <a:pt x="4497868" y="157218"/>
                  </a:cubicBezTo>
                  <a:cubicBezTo>
                    <a:pt x="4491500" y="161161"/>
                    <a:pt x="4490047" y="159570"/>
                    <a:pt x="4493300" y="152584"/>
                  </a:cubicBezTo>
                  <a:cubicBezTo>
                    <a:pt x="4495445" y="151062"/>
                    <a:pt x="4498491" y="150162"/>
                    <a:pt x="4501051" y="149402"/>
                  </a:cubicBezTo>
                  <a:cubicBezTo>
                    <a:pt x="4504235" y="148364"/>
                    <a:pt x="4507349" y="147257"/>
                    <a:pt x="4510395" y="145804"/>
                  </a:cubicBezTo>
                  <a:cubicBezTo>
                    <a:pt x="4519807" y="141378"/>
                    <a:pt x="4520569" y="127958"/>
                    <a:pt x="4509080" y="126297"/>
                  </a:cubicBezTo>
                  <a:cubicBezTo>
                    <a:pt x="4506312" y="125882"/>
                    <a:pt x="4503336" y="126436"/>
                    <a:pt x="4500567" y="126782"/>
                  </a:cubicBezTo>
                  <a:cubicBezTo>
                    <a:pt x="4492746" y="127681"/>
                    <a:pt x="4487417" y="123738"/>
                    <a:pt x="4482641" y="118204"/>
                  </a:cubicBezTo>
                  <a:cubicBezTo>
                    <a:pt x="4477520" y="112463"/>
                    <a:pt x="4470944" y="102986"/>
                    <a:pt x="4462708" y="101464"/>
                  </a:cubicBezTo>
                  <a:cubicBezTo>
                    <a:pt x="4457033" y="100357"/>
                    <a:pt x="4453019" y="102986"/>
                    <a:pt x="4447897" y="105545"/>
                  </a:cubicBezTo>
                  <a:cubicBezTo>
                    <a:pt x="4439038" y="109973"/>
                    <a:pt x="4429972" y="108105"/>
                    <a:pt x="4421735" y="114469"/>
                  </a:cubicBezTo>
                  <a:cubicBezTo>
                    <a:pt x="4414884" y="119795"/>
                    <a:pt x="4420698" y="134253"/>
                    <a:pt x="4412877" y="136535"/>
                  </a:cubicBezTo>
                  <a:cubicBezTo>
                    <a:pt x="4401180" y="139856"/>
                    <a:pt x="4385884" y="136466"/>
                    <a:pt x="4373842" y="136466"/>
                  </a:cubicBezTo>
                  <a:lnTo>
                    <a:pt x="4373772" y="136466"/>
                  </a:lnTo>
                  <a:cubicBezTo>
                    <a:pt x="4373772" y="135221"/>
                    <a:pt x="4373011" y="133976"/>
                    <a:pt x="4371419" y="133976"/>
                  </a:cubicBezTo>
                  <a:cubicBezTo>
                    <a:pt x="4359584" y="133976"/>
                    <a:pt x="4349687" y="122216"/>
                    <a:pt x="4339513" y="116683"/>
                  </a:cubicBezTo>
                  <a:cubicBezTo>
                    <a:pt x="4335222" y="114400"/>
                    <a:pt x="4329893" y="112255"/>
                    <a:pt x="4324979" y="111910"/>
                  </a:cubicBezTo>
                  <a:cubicBezTo>
                    <a:pt x="4316050" y="111356"/>
                    <a:pt x="4309960" y="114746"/>
                    <a:pt x="4301031" y="111080"/>
                  </a:cubicBezTo>
                  <a:cubicBezTo>
                    <a:pt x="4295702" y="108866"/>
                    <a:pt x="4289058" y="107690"/>
                    <a:pt x="4283244" y="107137"/>
                  </a:cubicBezTo>
                  <a:cubicBezTo>
                    <a:pt x="4276185" y="106445"/>
                    <a:pt x="4264973" y="100772"/>
                    <a:pt x="4258951" y="96553"/>
                  </a:cubicBezTo>
                  <a:cubicBezTo>
                    <a:pt x="4257083" y="95239"/>
                    <a:pt x="4254798" y="94962"/>
                    <a:pt x="4252653" y="95446"/>
                  </a:cubicBezTo>
                  <a:cubicBezTo>
                    <a:pt x="4244348" y="97383"/>
                    <a:pt x="4236458" y="100357"/>
                    <a:pt x="4228083" y="102294"/>
                  </a:cubicBezTo>
                  <a:cubicBezTo>
                    <a:pt x="4218947" y="104370"/>
                    <a:pt x="4210227" y="98282"/>
                    <a:pt x="4204413" y="106791"/>
                  </a:cubicBezTo>
                  <a:cubicBezTo>
                    <a:pt x="4203651" y="107897"/>
                    <a:pt x="4202683" y="110941"/>
                    <a:pt x="4202268" y="112255"/>
                  </a:cubicBezTo>
                  <a:cubicBezTo>
                    <a:pt x="4200883" y="116060"/>
                    <a:pt x="4193547" y="118481"/>
                    <a:pt x="4190294" y="120072"/>
                  </a:cubicBezTo>
                  <a:cubicBezTo>
                    <a:pt x="4185933" y="122216"/>
                    <a:pt x="4186764" y="121594"/>
                    <a:pt x="4183580" y="124776"/>
                  </a:cubicBezTo>
                  <a:cubicBezTo>
                    <a:pt x="4173475" y="134737"/>
                    <a:pt x="4171122" y="128235"/>
                    <a:pt x="4163648" y="124568"/>
                  </a:cubicBezTo>
                  <a:cubicBezTo>
                    <a:pt x="4154304" y="120003"/>
                    <a:pt x="4142261" y="130517"/>
                    <a:pt x="4134233" y="121248"/>
                  </a:cubicBezTo>
                  <a:cubicBezTo>
                    <a:pt x="4127866" y="113846"/>
                    <a:pt x="4121498" y="111910"/>
                    <a:pt x="4115061" y="120141"/>
                  </a:cubicBezTo>
                  <a:cubicBezTo>
                    <a:pt x="4107863" y="129272"/>
                    <a:pt x="4101288" y="130863"/>
                    <a:pt x="4089799" y="128442"/>
                  </a:cubicBezTo>
                  <a:cubicBezTo>
                    <a:pt x="4083847" y="127127"/>
                    <a:pt x="4079487" y="126505"/>
                    <a:pt x="4073465" y="127612"/>
                  </a:cubicBezTo>
                  <a:cubicBezTo>
                    <a:pt x="4057270" y="130586"/>
                    <a:pt x="4042113" y="124361"/>
                    <a:pt x="4026194" y="123254"/>
                  </a:cubicBezTo>
                  <a:cubicBezTo>
                    <a:pt x="4022872" y="123046"/>
                    <a:pt x="4019757" y="124292"/>
                    <a:pt x="4017128" y="126297"/>
                  </a:cubicBezTo>
                  <a:cubicBezTo>
                    <a:pt x="4009653" y="131832"/>
                    <a:pt x="4004601" y="126574"/>
                    <a:pt x="3997472" y="128304"/>
                  </a:cubicBezTo>
                  <a:cubicBezTo>
                    <a:pt x="3990689" y="129895"/>
                    <a:pt x="3986398" y="135774"/>
                    <a:pt x="3979338" y="136605"/>
                  </a:cubicBezTo>
                  <a:cubicBezTo>
                    <a:pt x="3970272" y="137642"/>
                    <a:pt x="3960029" y="134875"/>
                    <a:pt x="3950893" y="134183"/>
                  </a:cubicBezTo>
                  <a:cubicBezTo>
                    <a:pt x="3943003" y="133699"/>
                    <a:pt x="3935113" y="134875"/>
                    <a:pt x="3927292" y="135221"/>
                  </a:cubicBezTo>
                  <a:cubicBezTo>
                    <a:pt x="3919955" y="135498"/>
                    <a:pt x="3913380" y="132316"/>
                    <a:pt x="3906252" y="132316"/>
                  </a:cubicBezTo>
                  <a:cubicBezTo>
                    <a:pt x="3903829" y="132316"/>
                    <a:pt x="3899469" y="133146"/>
                    <a:pt x="3897808" y="135359"/>
                  </a:cubicBezTo>
                  <a:cubicBezTo>
                    <a:pt x="3896285" y="137365"/>
                    <a:pt x="3895039" y="141516"/>
                    <a:pt x="3891925" y="141516"/>
                  </a:cubicBezTo>
                  <a:cubicBezTo>
                    <a:pt x="3887703" y="141516"/>
                    <a:pt x="3884589" y="141516"/>
                    <a:pt x="3880505" y="142484"/>
                  </a:cubicBezTo>
                  <a:cubicBezTo>
                    <a:pt x="3865556" y="145666"/>
                    <a:pt x="3854343" y="157495"/>
                    <a:pt x="3839394" y="161023"/>
                  </a:cubicBezTo>
                  <a:cubicBezTo>
                    <a:pt x="3832472" y="162683"/>
                    <a:pt x="3825413" y="164136"/>
                    <a:pt x="3818769" y="166626"/>
                  </a:cubicBezTo>
                  <a:cubicBezTo>
                    <a:pt x="3809702" y="170084"/>
                    <a:pt x="3800705" y="175480"/>
                    <a:pt x="3790946" y="176172"/>
                  </a:cubicBezTo>
                  <a:cubicBezTo>
                    <a:pt x="3782364" y="176794"/>
                    <a:pt x="3773712" y="172436"/>
                    <a:pt x="3766376" y="179077"/>
                  </a:cubicBezTo>
                  <a:cubicBezTo>
                    <a:pt x="3757863" y="186893"/>
                    <a:pt x="3755718" y="198100"/>
                    <a:pt x="3745820" y="204948"/>
                  </a:cubicBezTo>
                  <a:cubicBezTo>
                    <a:pt x="3738138" y="210274"/>
                    <a:pt x="3732532" y="218229"/>
                    <a:pt x="3723258" y="220927"/>
                  </a:cubicBezTo>
                  <a:cubicBezTo>
                    <a:pt x="3713499" y="223694"/>
                    <a:pt x="3708031" y="218921"/>
                    <a:pt x="3700764" y="228052"/>
                  </a:cubicBezTo>
                  <a:cubicBezTo>
                    <a:pt x="3692113" y="238636"/>
                    <a:pt x="3685468" y="241195"/>
                    <a:pt x="3671834" y="240572"/>
                  </a:cubicBezTo>
                  <a:cubicBezTo>
                    <a:pt x="3662975" y="240226"/>
                    <a:pt x="3654393" y="238704"/>
                    <a:pt x="3645672" y="240157"/>
                  </a:cubicBezTo>
                  <a:cubicBezTo>
                    <a:pt x="3638820" y="241264"/>
                    <a:pt x="3634183" y="246521"/>
                    <a:pt x="3631968" y="252678"/>
                  </a:cubicBezTo>
                  <a:cubicBezTo>
                    <a:pt x="3631484" y="254268"/>
                    <a:pt x="3631899" y="256690"/>
                    <a:pt x="3632729" y="258142"/>
                  </a:cubicBezTo>
                  <a:cubicBezTo>
                    <a:pt x="3633214" y="259111"/>
                    <a:pt x="3633768" y="260079"/>
                    <a:pt x="3634390" y="260978"/>
                  </a:cubicBezTo>
                  <a:cubicBezTo>
                    <a:pt x="3632038" y="262708"/>
                    <a:pt x="3629753" y="264368"/>
                    <a:pt x="3627400" y="266028"/>
                  </a:cubicBezTo>
                  <a:cubicBezTo>
                    <a:pt x="3624217" y="265059"/>
                    <a:pt x="3621379" y="263399"/>
                    <a:pt x="3618887" y="261117"/>
                  </a:cubicBezTo>
                  <a:cubicBezTo>
                    <a:pt x="3617849" y="260148"/>
                    <a:pt x="3615773" y="260079"/>
                    <a:pt x="3615011" y="261601"/>
                  </a:cubicBezTo>
                  <a:cubicBezTo>
                    <a:pt x="3611966" y="268103"/>
                    <a:pt x="3612451" y="273637"/>
                    <a:pt x="3612935" y="280831"/>
                  </a:cubicBezTo>
                  <a:cubicBezTo>
                    <a:pt x="3613420" y="287887"/>
                    <a:pt x="3605599" y="292867"/>
                    <a:pt x="3604768" y="300061"/>
                  </a:cubicBezTo>
                  <a:cubicBezTo>
                    <a:pt x="3604561" y="301652"/>
                    <a:pt x="3607537" y="310368"/>
                    <a:pt x="3605322" y="310783"/>
                  </a:cubicBezTo>
                  <a:cubicBezTo>
                    <a:pt x="3602069" y="311336"/>
                    <a:pt x="3599162" y="312651"/>
                    <a:pt x="3596186" y="314104"/>
                  </a:cubicBezTo>
                  <a:cubicBezTo>
                    <a:pt x="3590026" y="317009"/>
                    <a:pt x="3585389" y="323304"/>
                    <a:pt x="3580752" y="328008"/>
                  </a:cubicBezTo>
                  <a:cubicBezTo>
                    <a:pt x="3577776" y="331051"/>
                    <a:pt x="3573485" y="333057"/>
                    <a:pt x="3569609" y="334371"/>
                  </a:cubicBezTo>
                  <a:cubicBezTo>
                    <a:pt x="3564626" y="336101"/>
                    <a:pt x="3563588" y="332365"/>
                    <a:pt x="3560058" y="331189"/>
                  </a:cubicBezTo>
                  <a:cubicBezTo>
                    <a:pt x="3557220" y="330290"/>
                    <a:pt x="3552445" y="330428"/>
                    <a:pt x="3550645" y="333472"/>
                  </a:cubicBezTo>
                  <a:cubicBezTo>
                    <a:pt x="3548154" y="337553"/>
                    <a:pt x="3549884" y="341773"/>
                    <a:pt x="3545316" y="343987"/>
                  </a:cubicBezTo>
                  <a:cubicBezTo>
                    <a:pt x="3540540" y="346269"/>
                    <a:pt x="3539433" y="350558"/>
                    <a:pt x="3539848" y="355469"/>
                  </a:cubicBezTo>
                  <a:cubicBezTo>
                    <a:pt x="3540402" y="363909"/>
                    <a:pt x="3535280" y="362663"/>
                    <a:pt x="3528428" y="364047"/>
                  </a:cubicBezTo>
                  <a:cubicBezTo>
                    <a:pt x="3525314" y="364600"/>
                    <a:pt x="3522338" y="364808"/>
                    <a:pt x="3519224" y="365707"/>
                  </a:cubicBezTo>
                  <a:cubicBezTo>
                    <a:pt x="3512856" y="367505"/>
                    <a:pt x="3506281" y="362317"/>
                    <a:pt x="3513410" y="358167"/>
                  </a:cubicBezTo>
                  <a:cubicBezTo>
                    <a:pt x="3516663" y="356368"/>
                    <a:pt x="3523238" y="354293"/>
                    <a:pt x="3525106" y="350765"/>
                  </a:cubicBezTo>
                  <a:cubicBezTo>
                    <a:pt x="3528082" y="345232"/>
                    <a:pt x="3525937" y="338729"/>
                    <a:pt x="3527875" y="332850"/>
                  </a:cubicBezTo>
                  <a:cubicBezTo>
                    <a:pt x="3531474" y="322197"/>
                    <a:pt x="3535142" y="313481"/>
                    <a:pt x="3542478" y="304488"/>
                  </a:cubicBezTo>
                  <a:cubicBezTo>
                    <a:pt x="3547115" y="298816"/>
                    <a:pt x="3553137" y="294182"/>
                    <a:pt x="3557636" y="288233"/>
                  </a:cubicBezTo>
                  <a:cubicBezTo>
                    <a:pt x="3564280" y="279309"/>
                    <a:pt x="3570094" y="266720"/>
                    <a:pt x="3559504" y="258557"/>
                  </a:cubicBezTo>
                  <a:cubicBezTo>
                    <a:pt x="3558051" y="257450"/>
                    <a:pt x="3555975" y="257658"/>
                    <a:pt x="3555352" y="259595"/>
                  </a:cubicBezTo>
                  <a:cubicBezTo>
                    <a:pt x="3552583" y="268933"/>
                    <a:pt x="3549054" y="264229"/>
                    <a:pt x="3543586" y="261739"/>
                  </a:cubicBezTo>
                  <a:cubicBezTo>
                    <a:pt x="3538533" y="252678"/>
                    <a:pt x="3538672" y="247144"/>
                    <a:pt x="3544139" y="245069"/>
                  </a:cubicBezTo>
                  <a:cubicBezTo>
                    <a:pt x="3546977" y="244169"/>
                    <a:pt x="3549745" y="244100"/>
                    <a:pt x="3552652" y="244861"/>
                  </a:cubicBezTo>
                  <a:cubicBezTo>
                    <a:pt x="3553898" y="245138"/>
                    <a:pt x="3555352" y="245829"/>
                    <a:pt x="3556528" y="245069"/>
                  </a:cubicBezTo>
                  <a:cubicBezTo>
                    <a:pt x="3559227" y="243477"/>
                    <a:pt x="3562757" y="239051"/>
                    <a:pt x="3561511" y="235523"/>
                  </a:cubicBezTo>
                  <a:cubicBezTo>
                    <a:pt x="3560819" y="233586"/>
                    <a:pt x="3560196" y="232202"/>
                    <a:pt x="3558951" y="230611"/>
                  </a:cubicBezTo>
                  <a:cubicBezTo>
                    <a:pt x="3556113" y="228052"/>
                    <a:pt x="3555975" y="224732"/>
                    <a:pt x="3558466" y="220650"/>
                  </a:cubicBezTo>
                  <a:cubicBezTo>
                    <a:pt x="3560750" y="220650"/>
                    <a:pt x="3563034" y="221065"/>
                    <a:pt x="3565249" y="221065"/>
                  </a:cubicBezTo>
                  <a:cubicBezTo>
                    <a:pt x="3581236" y="221065"/>
                    <a:pt x="3573416" y="200521"/>
                    <a:pt x="3577776" y="192842"/>
                  </a:cubicBezTo>
                  <a:cubicBezTo>
                    <a:pt x="3582344" y="184680"/>
                    <a:pt x="3584144" y="177002"/>
                    <a:pt x="3572654" y="175964"/>
                  </a:cubicBezTo>
                  <a:cubicBezTo>
                    <a:pt x="3572170" y="175964"/>
                    <a:pt x="3571685" y="176033"/>
                    <a:pt x="3571339" y="176241"/>
                  </a:cubicBezTo>
                  <a:cubicBezTo>
                    <a:pt x="3570993" y="176102"/>
                    <a:pt x="3570578" y="175964"/>
                    <a:pt x="3570232" y="175964"/>
                  </a:cubicBezTo>
                  <a:cubicBezTo>
                    <a:pt x="3565387" y="175964"/>
                    <a:pt x="3565041" y="173197"/>
                    <a:pt x="3560958" y="171399"/>
                  </a:cubicBezTo>
                  <a:cubicBezTo>
                    <a:pt x="3556805" y="169739"/>
                    <a:pt x="3553345" y="169600"/>
                    <a:pt x="3548984" y="170154"/>
                  </a:cubicBezTo>
                  <a:cubicBezTo>
                    <a:pt x="3540956" y="171260"/>
                    <a:pt x="3532997" y="171053"/>
                    <a:pt x="3525037" y="170499"/>
                  </a:cubicBezTo>
                  <a:cubicBezTo>
                    <a:pt x="3518185" y="170015"/>
                    <a:pt x="3511403" y="166971"/>
                    <a:pt x="3504551" y="168009"/>
                  </a:cubicBezTo>
                  <a:cubicBezTo>
                    <a:pt x="3493754" y="169462"/>
                    <a:pt x="3484895" y="171744"/>
                    <a:pt x="3473890" y="168909"/>
                  </a:cubicBezTo>
                  <a:cubicBezTo>
                    <a:pt x="3465239" y="166626"/>
                    <a:pt x="3456864" y="163375"/>
                    <a:pt x="3448766" y="159778"/>
                  </a:cubicBezTo>
                  <a:cubicBezTo>
                    <a:pt x="3437416" y="154728"/>
                    <a:pt x="3425442" y="156250"/>
                    <a:pt x="3413400" y="157080"/>
                  </a:cubicBezTo>
                  <a:cubicBezTo>
                    <a:pt x="3399488" y="158048"/>
                    <a:pt x="3388345" y="146981"/>
                    <a:pt x="3374918" y="148848"/>
                  </a:cubicBezTo>
                  <a:cubicBezTo>
                    <a:pt x="3369520" y="149609"/>
                    <a:pt x="3363845" y="152653"/>
                    <a:pt x="3358377" y="151477"/>
                  </a:cubicBezTo>
                  <a:cubicBezTo>
                    <a:pt x="3352287" y="150024"/>
                    <a:pt x="3347165" y="145044"/>
                    <a:pt x="3341489" y="142761"/>
                  </a:cubicBezTo>
                  <a:cubicBezTo>
                    <a:pt x="3336437" y="140686"/>
                    <a:pt x="3326955" y="136673"/>
                    <a:pt x="3321695" y="139510"/>
                  </a:cubicBezTo>
                  <a:cubicBezTo>
                    <a:pt x="3307645" y="147188"/>
                    <a:pt x="3317404" y="128788"/>
                    <a:pt x="3307299" y="128788"/>
                  </a:cubicBezTo>
                  <a:cubicBezTo>
                    <a:pt x="3301416" y="128788"/>
                    <a:pt x="3295187" y="144905"/>
                    <a:pt x="3289581" y="137435"/>
                  </a:cubicBezTo>
                  <a:cubicBezTo>
                    <a:pt x="3286467" y="133284"/>
                    <a:pt x="3289927" y="125260"/>
                    <a:pt x="3286744" y="122078"/>
                  </a:cubicBezTo>
                  <a:cubicBezTo>
                    <a:pt x="3282660" y="118066"/>
                    <a:pt x="3278853" y="114538"/>
                    <a:pt x="3273801" y="111771"/>
                  </a:cubicBezTo>
                  <a:cubicBezTo>
                    <a:pt x="3269026" y="109143"/>
                    <a:pt x="3263419" y="112740"/>
                    <a:pt x="3258298" y="111563"/>
                  </a:cubicBezTo>
                  <a:cubicBezTo>
                    <a:pt x="3253176" y="110318"/>
                    <a:pt x="3248677" y="107344"/>
                    <a:pt x="3243487" y="105892"/>
                  </a:cubicBezTo>
                  <a:cubicBezTo>
                    <a:pt x="3233797" y="103263"/>
                    <a:pt x="3224246" y="105062"/>
                    <a:pt x="3214833" y="107137"/>
                  </a:cubicBezTo>
                  <a:cubicBezTo>
                    <a:pt x="3207843" y="108728"/>
                    <a:pt x="3205628" y="116683"/>
                    <a:pt x="3197046" y="111080"/>
                  </a:cubicBezTo>
                  <a:cubicBezTo>
                    <a:pt x="3194347" y="109281"/>
                    <a:pt x="3191578" y="108866"/>
                    <a:pt x="3188464" y="109350"/>
                  </a:cubicBezTo>
                  <a:cubicBezTo>
                    <a:pt x="3182442" y="110250"/>
                    <a:pt x="3172476" y="117789"/>
                    <a:pt x="3171161" y="123877"/>
                  </a:cubicBezTo>
                  <a:cubicBezTo>
                    <a:pt x="3170608" y="126505"/>
                    <a:pt x="3170400" y="129065"/>
                    <a:pt x="3171715" y="131485"/>
                  </a:cubicBezTo>
                  <a:cubicBezTo>
                    <a:pt x="3172615" y="132938"/>
                    <a:pt x="3174068" y="134322"/>
                    <a:pt x="3175314" y="135498"/>
                  </a:cubicBezTo>
                  <a:cubicBezTo>
                    <a:pt x="3178913" y="139164"/>
                    <a:pt x="3174068" y="141101"/>
                    <a:pt x="3170608" y="139786"/>
                  </a:cubicBezTo>
                  <a:cubicBezTo>
                    <a:pt x="3166247" y="138126"/>
                    <a:pt x="3162233" y="139026"/>
                    <a:pt x="3157803" y="139994"/>
                  </a:cubicBezTo>
                  <a:cubicBezTo>
                    <a:pt x="3147352" y="142415"/>
                    <a:pt x="3143477" y="135083"/>
                    <a:pt x="3134272" y="133768"/>
                  </a:cubicBezTo>
                  <a:cubicBezTo>
                    <a:pt x="3133095" y="133630"/>
                    <a:pt x="3131503" y="134045"/>
                    <a:pt x="3131227" y="135567"/>
                  </a:cubicBezTo>
                  <a:cubicBezTo>
                    <a:pt x="3130396" y="139925"/>
                    <a:pt x="3131988" y="144214"/>
                    <a:pt x="3133441" y="148295"/>
                  </a:cubicBezTo>
                  <a:cubicBezTo>
                    <a:pt x="3134479" y="151892"/>
                    <a:pt x="3135656" y="155350"/>
                    <a:pt x="3136417" y="158948"/>
                  </a:cubicBezTo>
                  <a:cubicBezTo>
                    <a:pt x="3138355" y="167179"/>
                    <a:pt x="3130050" y="171814"/>
                    <a:pt x="3124582" y="164136"/>
                  </a:cubicBezTo>
                  <a:cubicBezTo>
                    <a:pt x="3122437" y="161230"/>
                    <a:pt x="3117661" y="159155"/>
                    <a:pt x="3114339" y="161092"/>
                  </a:cubicBezTo>
                  <a:cubicBezTo>
                    <a:pt x="3109079" y="164136"/>
                    <a:pt x="3105688" y="160193"/>
                    <a:pt x="3101327" y="158671"/>
                  </a:cubicBezTo>
                  <a:cubicBezTo>
                    <a:pt x="3098559" y="157772"/>
                    <a:pt x="3096967" y="158463"/>
                    <a:pt x="3093922" y="158463"/>
                  </a:cubicBezTo>
                  <a:cubicBezTo>
                    <a:pt x="3093437" y="158463"/>
                    <a:pt x="3093022" y="158602"/>
                    <a:pt x="3092676" y="158809"/>
                  </a:cubicBezTo>
                  <a:cubicBezTo>
                    <a:pt x="3092330" y="158602"/>
                    <a:pt x="3091914" y="158463"/>
                    <a:pt x="3091430" y="158463"/>
                  </a:cubicBezTo>
                  <a:cubicBezTo>
                    <a:pt x="3089215" y="158463"/>
                    <a:pt x="3084786" y="157633"/>
                    <a:pt x="3082710" y="158809"/>
                  </a:cubicBezTo>
                  <a:cubicBezTo>
                    <a:pt x="3076619" y="162406"/>
                    <a:pt x="3075927" y="166487"/>
                    <a:pt x="3067206" y="167110"/>
                  </a:cubicBezTo>
                  <a:cubicBezTo>
                    <a:pt x="3063123" y="167387"/>
                    <a:pt x="3059939" y="167248"/>
                    <a:pt x="3056063" y="168494"/>
                  </a:cubicBezTo>
                  <a:cubicBezTo>
                    <a:pt x="3054471" y="168909"/>
                    <a:pt x="3053226" y="170154"/>
                    <a:pt x="3052118" y="171191"/>
                  </a:cubicBezTo>
                  <a:cubicBezTo>
                    <a:pt x="3047481" y="175549"/>
                    <a:pt x="3042913" y="178316"/>
                    <a:pt x="3036130" y="178316"/>
                  </a:cubicBezTo>
                  <a:cubicBezTo>
                    <a:pt x="3028102" y="178316"/>
                    <a:pt x="3021873" y="177832"/>
                    <a:pt x="3014606" y="181221"/>
                  </a:cubicBezTo>
                  <a:cubicBezTo>
                    <a:pt x="3006993" y="184749"/>
                    <a:pt x="3000417" y="190906"/>
                    <a:pt x="2993358" y="195264"/>
                  </a:cubicBezTo>
                  <a:cubicBezTo>
                    <a:pt x="2984637" y="200590"/>
                    <a:pt x="2974879" y="205294"/>
                    <a:pt x="2964912" y="207646"/>
                  </a:cubicBezTo>
                  <a:cubicBezTo>
                    <a:pt x="2959860" y="208822"/>
                    <a:pt x="2955569" y="210274"/>
                    <a:pt x="2951900" y="213941"/>
                  </a:cubicBezTo>
                  <a:cubicBezTo>
                    <a:pt x="2946571" y="219198"/>
                    <a:pt x="2953977" y="228951"/>
                    <a:pt x="2945187" y="233309"/>
                  </a:cubicBezTo>
                  <a:cubicBezTo>
                    <a:pt x="2941034" y="235453"/>
                    <a:pt x="2939097" y="237736"/>
                    <a:pt x="2936951" y="241817"/>
                  </a:cubicBezTo>
                  <a:cubicBezTo>
                    <a:pt x="2935497" y="244377"/>
                    <a:pt x="2934528" y="247213"/>
                    <a:pt x="2933283" y="249772"/>
                  </a:cubicBezTo>
                  <a:cubicBezTo>
                    <a:pt x="2930930" y="254753"/>
                    <a:pt x="2924770" y="243547"/>
                    <a:pt x="2923939" y="243062"/>
                  </a:cubicBezTo>
                  <a:cubicBezTo>
                    <a:pt x="2918818" y="239811"/>
                    <a:pt x="2912935" y="239950"/>
                    <a:pt x="2906983" y="240641"/>
                  </a:cubicBezTo>
                  <a:cubicBezTo>
                    <a:pt x="2901584" y="241195"/>
                    <a:pt x="2896878" y="241679"/>
                    <a:pt x="2892310" y="237944"/>
                  </a:cubicBezTo>
                  <a:cubicBezTo>
                    <a:pt x="2890234" y="236283"/>
                    <a:pt x="2888641" y="235938"/>
                    <a:pt x="2886150" y="235384"/>
                  </a:cubicBezTo>
                  <a:cubicBezTo>
                    <a:pt x="2883035" y="234762"/>
                    <a:pt x="2870024" y="237183"/>
                    <a:pt x="2868778" y="234693"/>
                  </a:cubicBezTo>
                  <a:cubicBezTo>
                    <a:pt x="2866217" y="229366"/>
                    <a:pt x="2858950" y="229920"/>
                    <a:pt x="2854936" y="226322"/>
                  </a:cubicBezTo>
                  <a:cubicBezTo>
                    <a:pt x="2851890" y="223694"/>
                    <a:pt x="2850091" y="216707"/>
                    <a:pt x="2846215" y="215047"/>
                  </a:cubicBezTo>
                  <a:cubicBezTo>
                    <a:pt x="2842893" y="213594"/>
                    <a:pt x="2839640" y="213941"/>
                    <a:pt x="2836249" y="214701"/>
                  </a:cubicBezTo>
                  <a:cubicBezTo>
                    <a:pt x="2837841" y="209029"/>
                    <a:pt x="2842686" y="201074"/>
                    <a:pt x="2836941" y="197477"/>
                  </a:cubicBezTo>
                  <a:cubicBezTo>
                    <a:pt x="2832996" y="194987"/>
                    <a:pt x="2829120" y="195264"/>
                    <a:pt x="2824691" y="196785"/>
                  </a:cubicBezTo>
                  <a:cubicBezTo>
                    <a:pt x="2821299" y="197892"/>
                    <a:pt x="2819500" y="202665"/>
                    <a:pt x="2817078" y="203426"/>
                  </a:cubicBezTo>
                  <a:cubicBezTo>
                    <a:pt x="2810918" y="205432"/>
                    <a:pt x="2802474" y="209029"/>
                    <a:pt x="2802197" y="216915"/>
                  </a:cubicBezTo>
                  <a:cubicBezTo>
                    <a:pt x="2801990" y="222933"/>
                    <a:pt x="2803789" y="228675"/>
                    <a:pt x="2805588" y="234346"/>
                  </a:cubicBezTo>
                  <a:cubicBezTo>
                    <a:pt x="2809257" y="246521"/>
                    <a:pt x="2783718" y="255929"/>
                    <a:pt x="2775758" y="256205"/>
                  </a:cubicBezTo>
                  <a:cubicBezTo>
                    <a:pt x="2769460" y="256344"/>
                    <a:pt x="2763646" y="253508"/>
                    <a:pt x="2757764" y="256966"/>
                  </a:cubicBezTo>
                  <a:cubicBezTo>
                    <a:pt x="2750981" y="260909"/>
                    <a:pt x="2744683" y="258626"/>
                    <a:pt x="2737416" y="260356"/>
                  </a:cubicBezTo>
                  <a:cubicBezTo>
                    <a:pt x="2731048" y="261947"/>
                    <a:pt x="2726342" y="265336"/>
                    <a:pt x="2720943" y="269002"/>
                  </a:cubicBezTo>
                  <a:cubicBezTo>
                    <a:pt x="2712500" y="274882"/>
                    <a:pt x="2702533" y="273222"/>
                    <a:pt x="2692844" y="274121"/>
                  </a:cubicBezTo>
                  <a:cubicBezTo>
                    <a:pt x="2674018" y="275989"/>
                    <a:pt x="2652424" y="291761"/>
                    <a:pt x="2638790" y="269002"/>
                  </a:cubicBezTo>
                  <a:cubicBezTo>
                    <a:pt x="2634153" y="261393"/>
                    <a:pt x="2629723" y="258626"/>
                    <a:pt x="2621279" y="262846"/>
                  </a:cubicBezTo>
                  <a:cubicBezTo>
                    <a:pt x="2620518" y="263192"/>
                    <a:pt x="2620033" y="264091"/>
                    <a:pt x="2620033" y="264921"/>
                  </a:cubicBezTo>
                  <a:cubicBezTo>
                    <a:pt x="2620033" y="275643"/>
                    <a:pt x="2594287" y="277303"/>
                    <a:pt x="2591726" y="266028"/>
                  </a:cubicBezTo>
                  <a:cubicBezTo>
                    <a:pt x="2590896" y="262362"/>
                    <a:pt x="2591034" y="257035"/>
                    <a:pt x="2587297" y="254891"/>
                  </a:cubicBezTo>
                  <a:cubicBezTo>
                    <a:pt x="2583560" y="252608"/>
                    <a:pt x="2578784" y="255860"/>
                    <a:pt x="2576085" y="258211"/>
                  </a:cubicBezTo>
                  <a:cubicBezTo>
                    <a:pt x="2570271" y="263192"/>
                    <a:pt x="2570548" y="273360"/>
                    <a:pt x="2560512" y="272392"/>
                  </a:cubicBezTo>
                  <a:cubicBezTo>
                    <a:pt x="2559128" y="272254"/>
                    <a:pt x="2558021" y="273637"/>
                    <a:pt x="2558021" y="274813"/>
                  </a:cubicBezTo>
                  <a:lnTo>
                    <a:pt x="2558021" y="277303"/>
                  </a:lnTo>
                  <a:cubicBezTo>
                    <a:pt x="2558021" y="277718"/>
                    <a:pt x="2558159" y="278133"/>
                    <a:pt x="2558367" y="278548"/>
                  </a:cubicBezTo>
                  <a:cubicBezTo>
                    <a:pt x="2557882" y="279448"/>
                    <a:pt x="2557951" y="280347"/>
                    <a:pt x="2558367" y="281038"/>
                  </a:cubicBezTo>
                  <a:cubicBezTo>
                    <a:pt x="2552483" y="282699"/>
                    <a:pt x="2539334" y="288994"/>
                    <a:pt x="2539680" y="278133"/>
                  </a:cubicBezTo>
                  <a:cubicBezTo>
                    <a:pt x="2539680" y="276957"/>
                    <a:pt x="2538918" y="276127"/>
                    <a:pt x="2537949" y="275712"/>
                  </a:cubicBezTo>
                  <a:cubicBezTo>
                    <a:pt x="2527914" y="272184"/>
                    <a:pt x="2536358" y="258973"/>
                    <a:pt x="2527983" y="254822"/>
                  </a:cubicBezTo>
                  <a:cubicBezTo>
                    <a:pt x="2522723" y="252124"/>
                    <a:pt x="2518640" y="256413"/>
                    <a:pt x="2514625" y="259733"/>
                  </a:cubicBezTo>
                  <a:cubicBezTo>
                    <a:pt x="2508604" y="264921"/>
                    <a:pt x="2500922" y="260563"/>
                    <a:pt x="2494139" y="261048"/>
                  </a:cubicBezTo>
                  <a:cubicBezTo>
                    <a:pt x="2487702" y="261601"/>
                    <a:pt x="2475452" y="266028"/>
                    <a:pt x="2473099" y="255860"/>
                  </a:cubicBezTo>
                  <a:cubicBezTo>
                    <a:pt x="2472268" y="251986"/>
                    <a:pt x="2467077" y="248458"/>
                    <a:pt x="2463271" y="251294"/>
                  </a:cubicBezTo>
                  <a:cubicBezTo>
                    <a:pt x="2458287" y="254960"/>
                    <a:pt x="2456419" y="260010"/>
                    <a:pt x="2448598" y="259803"/>
                  </a:cubicBezTo>
                  <a:cubicBezTo>
                    <a:pt x="2442577" y="259664"/>
                    <a:pt x="2434963" y="257658"/>
                    <a:pt x="2429080" y="259249"/>
                  </a:cubicBezTo>
                  <a:cubicBezTo>
                    <a:pt x="2422782" y="260978"/>
                    <a:pt x="2418629" y="264368"/>
                    <a:pt x="2412331" y="259249"/>
                  </a:cubicBezTo>
                  <a:cubicBezTo>
                    <a:pt x="2409494" y="256966"/>
                    <a:pt x="2406864" y="256275"/>
                    <a:pt x="2403264" y="255860"/>
                  </a:cubicBezTo>
                  <a:cubicBezTo>
                    <a:pt x="2400635" y="255514"/>
                    <a:pt x="2397105" y="258073"/>
                    <a:pt x="2395028" y="259318"/>
                  </a:cubicBezTo>
                  <a:cubicBezTo>
                    <a:pt x="2388107" y="263469"/>
                    <a:pt x="2389630" y="257520"/>
                    <a:pt x="2384993" y="258419"/>
                  </a:cubicBezTo>
                  <a:cubicBezTo>
                    <a:pt x="2379318" y="259526"/>
                    <a:pt x="2378141" y="267481"/>
                    <a:pt x="2376826" y="272945"/>
                  </a:cubicBezTo>
                  <a:cubicBezTo>
                    <a:pt x="2369351" y="269625"/>
                    <a:pt x="2359939" y="268172"/>
                    <a:pt x="2352118" y="269349"/>
                  </a:cubicBezTo>
                  <a:cubicBezTo>
                    <a:pt x="2339244" y="271285"/>
                    <a:pt x="2340767" y="247835"/>
                    <a:pt x="2325679" y="251917"/>
                  </a:cubicBezTo>
                  <a:cubicBezTo>
                    <a:pt x="2318066" y="254061"/>
                    <a:pt x="2314052" y="262777"/>
                    <a:pt x="2304639" y="260425"/>
                  </a:cubicBezTo>
                  <a:cubicBezTo>
                    <a:pt x="2300901" y="259526"/>
                    <a:pt x="2299448" y="258626"/>
                    <a:pt x="2296126" y="260356"/>
                  </a:cubicBezTo>
                  <a:cubicBezTo>
                    <a:pt x="2286505" y="265129"/>
                    <a:pt x="2283045" y="258765"/>
                    <a:pt x="2274393" y="257866"/>
                  </a:cubicBezTo>
                  <a:cubicBezTo>
                    <a:pt x="2267611" y="257174"/>
                    <a:pt x="2262835" y="259041"/>
                    <a:pt x="2256883" y="262223"/>
                  </a:cubicBezTo>
                  <a:cubicBezTo>
                    <a:pt x="2250031" y="265821"/>
                    <a:pt x="2242557" y="267896"/>
                    <a:pt x="2235151" y="269902"/>
                  </a:cubicBezTo>
                  <a:cubicBezTo>
                    <a:pt x="2228299" y="271700"/>
                    <a:pt x="2222624" y="270870"/>
                    <a:pt x="2215979" y="273775"/>
                  </a:cubicBezTo>
                  <a:cubicBezTo>
                    <a:pt x="2208228" y="277165"/>
                    <a:pt x="2201860" y="275505"/>
                    <a:pt x="2194316" y="277442"/>
                  </a:cubicBezTo>
                  <a:cubicBezTo>
                    <a:pt x="2192863" y="277788"/>
                    <a:pt x="2191410" y="278548"/>
                    <a:pt x="2190233" y="279586"/>
                  </a:cubicBezTo>
                  <a:cubicBezTo>
                    <a:pt x="2184281" y="284428"/>
                    <a:pt x="2178952" y="281177"/>
                    <a:pt x="2172792" y="282422"/>
                  </a:cubicBezTo>
                  <a:cubicBezTo>
                    <a:pt x="2167116" y="283598"/>
                    <a:pt x="2163310" y="288579"/>
                    <a:pt x="2157704" y="289754"/>
                  </a:cubicBezTo>
                  <a:cubicBezTo>
                    <a:pt x="2150991" y="291138"/>
                    <a:pt x="2145038" y="292245"/>
                    <a:pt x="2139086" y="295911"/>
                  </a:cubicBezTo>
                  <a:cubicBezTo>
                    <a:pt x="2134241" y="298816"/>
                    <a:pt x="2134103" y="306010"/>
                    <a:pt x="2126974" y="306148"/>
                  </a:cubicBezTo>
                  <a:cubicBezTo>
                    <a:pt x="2118115" y="306356"/>
                    <a:pt x="2114585" y="299508"/>
                    <a:pt x="2108495" y="295081"/>
                  </a:cubicBezTo>
                  <a:cubicBezTo>
                    <a:pt x="2105450" y="292937"/>
                    <a:pt x="2102819" y="291691"/>
                    <a:pt x="2099013" y="292521"/>
                  </a:cubicBezTo>
                  <a:cubicBezTo>
                    <a:pt x="2096244" y="293144"/>
                    <a:pt x="2077142" y="298401"/>
                    <a:pt x="2083025" y="286226"/>
                  </a:cubicBezTo>
                  <a:cubicBezTo>
                    <a:pt x="2083579" y="284981"/>
                    <a:pt x="2084963" y="284151"/>
                    <a:pt x="2085655" y="282906"/>
                  </a:cubicBezTo>
                  <a:cubicBezTo>
                    <a:pt x="2089877" y="275712"/>
                    <a:pt x="2079011" y="270801"/>
                    <a:pt x="2074927" y="267066"/>
                  </a:cubicBezTo>
                  <a:cubicBezTo>
                    <a:pt x="2069390" y="261947"/>
                    <a:pt x="2068214" y="254130"/>
                    <a:pt x="2060878" y="261532"/>
                  </a:cubicBezTo>
                  <a:cubicBezTo>
                    <a:pt x="2058663" y="263884"/>
                    <a:pt x="2058040" y="266305"/>
                    <a:pt x="2058317" y="269349"/>
                  </a:cubicBezTo>
                  <a:cubicBezTo>
                    <a:pt x="2058663" y="274537"/>
                    <a:pt x="2071467" y="290239"/>
                    <a:pt x="2056725" y="291207"/>
                  </a:cubicBezTo>
                  <a:cubicBezTo>
                    <a:pt x="2044751" y="291899"/>
                    <a:pt x="2032916" y="293144"/>
                    <a:pt x="2021012" y="294112"/>
                  </a:cubicBezTo>
                  <a:cubicBezTo>
                    <a:pt x="2013676" y="294735"/>
                    <a:pt x="2013952" y="293282"/>
                    <a:pt x="2015821" y="285396"/>
                  </a:cubicBezTo>
                  <a:cubicBezTo>
                    <a:pt x="2016444" y="282560"/>
                    <a:pt x="2016098" y="277995"/>
                    <a:pt x="2014575" y="275435"/>
                  </a:cubicBezTo>
                  <a:cubicBezTo>
                    <a:pt x="2010838" y="269349"/>
                    <a:pt x="2005163" y="269141"/>
                    <a:pt x="1999280" y="272530"/>
                  </a:cubicBezTo>
                  <a:cubicBezTo>
                    <a:pt x="1995542" y="274744"/>
                    <a:pt x="1998311" y="283736"/>
                    <a:pt x="1990559" y="281661"/>
                  </a:cubicBezTo>
                  <a:cubicBezTo>
                    <a:pt x="1985922" y="280416"/>
                    <a:pt x="1981216" y="279309"/>
                    <a:pt x="1976509" y="280900"/>
                  </a:cubicBezTo>
                  <a:cubicBezTo>
                    <a:pt x="1970626" y="282837"/>
                    <a:pt x="1972218" y="291138"/>
                    <a:pt x="1972979" y="295565"/>
                  </a:cubicBezTo>
                  <a:cubicBezTo>
                    <a:pt x="1974987" y="307809"/>
                    <a:pt x="1957407" y="303658"/>
                    <a:pt x="1951593" y="302067"/>
                  </a:cubicBezTo>
                  <a:cubicBezTo>
                    <a:pt x="1943634" y="299785"/>
                    <a:pt x="1937682" y="293282"/>
                    <a:pt x="1929930" y="290931"/>
                  </a:cubicBezTo>
                  <a:cubicBezTo>
                    <a:pt x="1926331" y="289824"/>
                    <a:pt x="1922801" y="289270"/>
                    <a:pt x="1919272" y="290931"/>
                  </a:cubicBezTo>
                  <a:cubicBezTo>
                    <a:pt x="1916434" y="292176"/>
                    <a:pt x="1913873" y="293697"/>
                    <a:pt x="1911036" y="295289"/>
                  </a:cubicBezTo>
                  <a:cubicBezTo>
                    <a:pt x="1905083" y="298885"/>
                    <a:pt x="1897332" y="294112"/>
                    <a:pt x="1891933" y="291761"/>
                  </a:cubicBezTo>
                  <a:cubicBezTo>
                    <a:pt x="1885358" y="288924"/>
                    <a:pt x="1879337" y="288302"/>
                    <a:pt x="1876707" y="295772"/>
                  </a:cubicBezTo>
                  <a:cubicBezTo>
                    <a:pt x="1874008" y="303728"/>
                    <a:pt x="1885912" y="308570"/>
                    <a:pt x="1890826" y="310921"/>
                  </a:cubicBezTo>
                  <a:cubicBezTo>
                    <a:pt x="1899824" y="315279"/>
                    <a:pt x="1902592" y="329253"/>
                    <a:pt x="1891103" y="332711"/>
                  </a:cubicBezTo>
                  <a:cubicBezTo>
                    <a:pt x="1882521" y="335201"/>
                    <a:pt x="1875184" y="341981"/>
                    <a:pt x="1866533" y="345162"/>
                  </a:cubicBezTo>
                  <a:cubicBezTo>
                    <a:pt x="1861619" y="346961"/>
                    <a:pt x="1857051" y="349105"/>
                    <a:pt x="1852968" y="352357"/>
                  </a:cubicBezTo>
                  <a:cubicBezTo>
                    <a:pt x="1845493" y="358236"/>
                    <a:pt x="1841755" y="369304"/>
                    <a:pt x="1829851" y="365638"/>
                  </a:cubicBezTo>
                  <a:cubicBezTo>
                    <a:pt x="1824176" y="363909"/>
                    <a:pt x="1821200" y="363148"/>
                    <a:pt x="1815594" y="365084"/>
                  </a:cubicBezTo>
                  <a:cubicBezTo>
                    <a:pt x="1810472" y="366883"/>
                    <a:pt x="1806527" y="376567"/>
                    <a:pt x="1801405" y="376567"/>
                  </a:cubicBezTo>
                  <a:cubicBezTo>
                    <a:pt x="1800367" y="376567"/>
                    <a:pt x="1799191" y="377328"/>
                    <a:pt x="1798983" y="378366"/>
                  </a:cubicBezTo>
                  <a:cubicBezTo>
                    <a:pt x="1798152" y="378435"/>
                    <a:pt x="1797668" y="378919"/>
                    <a:pt x="1797460" y="379611"/>
                  </a:cubicBezTo>
                  <a:cubicBezTo>
                    <a:pt x="1795868" y="380856"/>
                    <a:pt x="1796353" y="384038"/>
                    <a:pt x="1798914" y="384038"/>
                  </a:cubicBezTo>
                  <a:lnTo>
                    <a:pt x="5534511" y="384038"/>
                  </a:lnTo>
                  <a:cubicBezTo>
                    <a:pt x="5535826" y="384038"/>
                    <a:pt x="5536587" y="383139"/>
                    <a:pt x="5536794" y="382170"/>
                  </a:cubicBezTo>
                  <a:cubicBezTo>
                    <a:pt x="5538041" y="383623"/>
                    <a:pt x="5540670" y="383692"/>
                    <a:pt x="5541086" y="381478"/>
                  </a:cubicBezTo>
                  <a:cubicBezTo>
                    <a:pt x="5542470" y="373247"/>
                    <a:pt x="5546761" y="378297"/>
                    <a:pt x="5550291" y="378297"/>
                  </a:cubicBezTo>
                  <a:cubicBezTo>
                    <a:pt x="5554720" y="378297"/>
                    <a:pt x="5556589" y="374630"/>
                    <a:pt x="5561711" y="375945"/>
                  </a:cubicBezTo>
                  <a:cubicBezTo>
                    <a:pt x="5569877" y="378020"/>
                    <a:pt x="5577352" y="382585"/>
                    <a:pt x="5585519" y="378228"/>
                  </a:cubicBezTo>
                  <a:cubicBezTo>
                    <a:pt x="5589395" y="376221"/>
                    <a:pt x="5591333" y="368197"/>
                    <a:pt x="5588772" y="364669"/>
                  </a:cubicBezTo>
                  <a:cubicBezTo>
                    <a:pt x="5587042" y="362179"/>
                    <a:pt x="5579428" y="353948"/>
                    <a:pt x="5592025" y="364047"/>
                  </a:cubicBezTo>
                  <a:cubicBezTo>
                    <a:pt x="5593755" y="365430"/>
                    <a:pt x="5596039" y="367298"/>
                    <a:pt x="5598461" y="367436"/>
                  </a:cubicBezTo>
                  <a:cubicBezTo>
                    <a:pt x="5608012" y="367851"/>
                    <a:pt x="5617771" y="368751"/>
                    <a:pt x="5627323" y="368820"/>
                  </a:cubicBezTo>
                  <a:cubicBezTo>
                    <a:pt x="5632791" y="368820"/>
                    <a:pt x="5642964" y="367713"/>
                    <a:pt x="5647048" y="363632"/>
                  </a:cubicBezTo>
                  <a:cubicBezTo>
                    <a:pt x="5656115" y="354639"/>
                    <a:pt x="5641926" y="349659"/>
                    <a:pt x="5633897" y="344817"/>
                  </a:cubicBezTo>
                  <a:cubicBezTo>
                    <a:pt x="5637843" y="345854"/>
                    <a:pt x="5641718" y="345854"/>
                    <a:pt x="5645802" y="343364"/>
                  </a:cubicBezTo>
                  <a:cubicBezTo>
                    <a:pt x="5648502" y="341634"/>
                    <a:pt x="5648986" y="338038"/>
                    <a:pt x="5649332" y="335201"/>
                  </a:cubicBezTo>
                  <a:cubicBezTo>
                    <a:pt x="5649955" y="331328"/>
                    <a:pt x="5655423" y="329391"/>
                    <a:pt x="5657845" y="326347"/>
                  </a:cubicBezTo>
                  <a:cubicBezTo>
                    <a:pt x="5658953" y="325033"/>
                    <a:pt x="5658745" y="323580"/>
                    <a:pt x="5657360" y="322543"/>
                  </a:cubicBezTo>
                  <a:cubicBezTo>
                    <a:pt x="5657360" y="322128"/>
                    <a:pt x="5665112" y="310921"/>
                    <a:pt x="5665181" y="308501"/>
                  </a:cubicBezTo>
                  <a:close/>
                  <a:moveTo>
                    <a:pt x="2679486" y="250464"/>
                  </a:moveTo>
                  <a:cubicBezTo>
                    <a:pt x="2678378" y="250464"/>
                    <a:pt x="2677479" y="251225"/>
                    <a:pt x="2677202" y="252262"/>
                  </a:cubicBezTo>
                  <a:cubicBezTo>
                    <a:pt x="2676510" y="252608"/>
                    <a:pt x="2675887" y="253093"/>
                    <a:pt x="2675333" y="253715"/>
                  </a:cubicBezTo>
                  <a:cubicBezTo>
                    <a:pt x="2674295" y="254615"/>
                    <a:pt x="2674434" y="255721"/>
                    <a:pt x="2674987" y="256620"/>
                  </a:cubicBezTo>
                  <a:cubicBezTo>
                    <a:pt x="2674987" y="256620"/>
                    <a:pt x="2674987" y="256620"/>
                    <a:pt x="2674987" y="256620"/>
                  </a:cubicBezTo>
                  <a:cubicBezTo>
                    <a:pt x="2673326" y="259180"/>
                    <a:pt x="2672772" y="262569"/>
                    <a:pt x="2674710" y="265129"/>
                  </a:cubicBezTo>
                  <a:cubicBezTo>
                    <a:pt x="2676510" y="267619"/>
                    <a:pt x="2679693" y="268518"/>
                    <a:pt x="2682531" y="267273"/>
                  </a:cubicBezTo>
                  <a:cubicBezTo>
                    <a:pt x="2686061" y="265682"/>
                    <a:pt x="2687030" y="261393"/>
                    <a:pt x="2687099" y="257866"/>
                  </a:cubicBezTo>
                  <a:cubicBezTo>
                    <a:pt x="2687168" y="252954"/>
                    <a:pt x="2684469" y="250602"/>
                    <a:pt x="2679624" y="250395"/>
                  </a:cubicBezTo>
                  <a:close/>
                  <a:moveTo>
                    <a:pt x="2471991" y="233032"/>
                  </a:moveTo>
                  <a:cubicBezTo>
                    <a:pt x="2470538" y="231303"/>
                    <a:pt x="2469084" y="231510"/>
                    <a:pt x="2467008" y="231510"/>
                  </a:cubicBezTo>
                  <a:lnTo>
                    <a:pt x="2461263" y="231510"/>
                  </a:lnTo>
                  <a:cubicBezTo>
                    <a:pt x="2459948" y="231510"/>
                    <a:pt x="2458772" y="232617"/>
                    <a:pt x="2458772" y="234001"/>
                  </a:cubicBezTo>
                  <a:lnTo>
                    <a:pt x="2458772" y="236768"/>
                  </a:lnTo>
                  <a:cubicBezTo>
                    <a:pt x="2458772" y="236768"/>
                    <a:pt x="2458703" y="237528"/>
                    <a:pt x="2458841" y="238013"/>
                  </a:cubicBezTo>
                  <a:cubicBezTo>
                    <a:pt x="2458841" y="238013"/>
                    <a:pt x="2458841" y="238082"/>
                    <a:pt x="2458910" y="238151"/>
                  </a:cubicBezTo>
                  <a:cubicBezTo>
                    <a:pt x="2458910" y="238289"/>
                    <a:pt x="2458910" y="238428"/>
                    <a:pt x="2459048" y="238566"/>
                  </a:cubicBezTo>
                  <a:cubicBezTo>
                    <a:pt x="2460156" y="241402"/>
                    <a:pt x="2462094" y="243962"/>
                    <a:pt x="2465278" y="244654"/>
                  </a:cubicBezTo>
                  <a:cubicBezTo>
                    <a:pt x="2468323" y="245345"/>
                    <a:pt x="2471022" y="243962"/>
                    <a:pt x="2472822" y="241610"/>
                  </a:cubicBezTo>
                  <a:cubicBezTo>
                    <a:pt x="2474760" y="239051"/>
                    <a:pt x="2473722" y="235315"/>
                    <a:pt x="2471922" y="233032"/>
                  </a:cubicBezTo>
                  <a:close/>
                  <a:moveTo>
                    <a:pt x="973087" y="2615"/>
                  </a:moveTo>
                  <a:cubicBezTo>
                    <a:pt x="966651" y="-3264"/>
                    <a:pt x="956200" y="2200"/>
                    <a:pt x="949486" y="5106"/>
                  </a:cubicBezTo>
                  <a:cubicBezTo>
                    <a:pt x="934260" y="11677"/>
                    <a:pt x="921871" y="22745"/>
                    <a:pt x="905745" y="26895"/>
                  </a:cubicBezTo>
                  <a:cubicBezTo>
                    <a:pt x="903115" y="27518"/>
                    <a:pt x="901108" y="28902"/>
                    <a:pt x="898962" y="30285"/>
                  </a:cubicBezTo>
                  <a:cubicBezTo>
                    <a:pt x="893010" y="33951"/>
                    <a:pt x="889965" y="32844"/>
                    <a:pt x="883667" y="33259"/>
                  </a:cubicBezTo>
                  <a:cubicBezTo>
                    <a:pt x="878061" y="33605"/>
                    <a:pt x="874046" y="34850"/>
                    <a:pt x="870102" y="38931"/>
                  </a:cubicBezTo>
                  <a:cubicBezTo>
                    <a:pt x="867748" y="41491"/>
                    <a:pt x="866157" y="44604"/>
                    <a:pt x="863734" y="47232"/>
                  </a:cubicBezTo>
                  <a:cubicBezTo>
                    <a:pt x="862488" y="48547"/>
                    <a:pt x="849407" y="59061"/>
                    <a:pt x="849338" y="56017"/>
                  </a:cubicBezTo>
                  <a:cubicBezTo>
                    <a:pt x="849269" y="52559"/>
                    <a:pt x="847262" y="49307"/>
                    <a:pt x="844217" y="47509"/>
                  </a:cubicBezTo>
                  <a:cubicBezTo>
                    <a:pt x="842209" y="46333"/>
                    <a:pt x="839372" y="45987"/>
                    <a:pt x="837572" y="47786"/>
                  </a:cubicBezTo>
                  <a:cubicBezTo>
                    <a:pt x="835565" y="49792"/>
                    <a:pt x="835012" y="51244"/>
                    <a:pt x="834596" y="53735"/>
                  </a:cubicBezTo>
                  <a:cubicBezTo>
                    <a:pt x="834527" y="54150"/>
                    <a:pt x="834527" y="54634"/>
                    <a:pt x="834596" y="55049"/>
                  </a:cubicBezTo>
                  <a:cubicBezTo>
                    <a:pt x="835496" y="61067"/>
                    <a:pt x="833074" y="63696"/>
                    <a:pt x="827260" y="62796"/>
                  </a:cubicBezTo>
                  <a:cubicBezTo>
                    <a:pt x="826222" y="60099"/>
                    <a:pt x="822415" y="44742"/>
                    <a:pt x="815632" y="52628"/>
                  </a:cubicBezTo>
                  <a:cubicBezTo>
                    <a:pt x="813072" y="55602"/>
                    <a:pt x="813002" y="58923"/>
                    <a:pt x="813694" y="62865"/>
                  </a:cubicBezTo>
                  <a:cubicBezTo>
                    <a:pt x="814594" y="67984"/>
                    <a:pt x="815979" y="71512"/>
                    <a:pt x="813348" y="76839"/>
                  </a:cubicBezTo>
                  <a:cubicBezTo>
                    <a:pt x="812241" y="79122"/>
                    <a:pt x="811064" y="80920"/>
                    <a:pt x="811064" y="83618"/>
                  </a:cubicBezTo>
                  <a:cubicBezTo>
                    <a:pt x="810926" y="90189"/>
                    <a:pt x="792101" y="110457"/>
                    <a:pt x="784349" y="103401"/>
                  </a:cubicBezTo>
                  <a:cubicBezTo>
                    <a:pt x="780888" y="100289"/>
                    <a:pt x="777982" y="93717"/>
                    <a:pt x="772652" y="93579"/>
                  </a:cubicBezTo>
                  <a:cubicBezTo>
                    <a:pt x="771822" y="93579"/>
                    <a:pt x="770922" y="93994"/>
                    <a:pt x="770507" y="94754"/>
                  </a:cubicBezTo>
                  <a:cubicBezTo>
                    <a:pt x="766769" y="102087"/>
                    <a:pt x="772791" y="111563"/>
                    <a:pt x="773760" y="119726"/>
                  </a:cubicBezTo>
                  <a:cubicBezTo>
                    <a:pt x="771268" y="118619"/>
                    <a:pt x="768846" y="117582"/>
                    <a:pt x="766423" y="116544"/>
                  </a:cubicBezTo>
                  <a:cubicBezTo>
                    <a:pt x="765178" y="115576"/>
                    <a:pt x="762617" y="115645"/>
                    <a:pt x="762340" y="117651"/>
                  </a:cubicBezTo>
                  <a:cubicBezTo>
                    <a:pt x="761579" y="122493"/>
                    <a:pt x="763240" y="127889"/>
                    <a:pt x="762340" y="132454"/>
                  </a:cubicBezTo>
                  <a:cubicBezTo>
                    <a:pt x="761440" y="137020"/>
                    <a:pt x="758118" y="139648"/>
                    <a:pt x="756457" y="143522"/>
                  </a:cubicBezTo>
                  <a:cubicBezTo>
                    <a:pt x="750297" y="141723"/>
                    <a:pt x="741438" y="137642"/>
                    <a:pt x="740746" y="148018"/>
                  </a:cubicBezTo>
                  <a:cubicBezTo>
                    <a:pt x="740262" y="155281"/>
                    <a:pt x="743515" y="158533"/>
                    <a:pt x="747736" y="164136"/>
                  </a:cubicBezTo>
                  <a:cubicBezTo>
                    <a:pt x="749674" y="166833"/>
                    <a:pt x="753066" y="165726"/>
                    <a:pt x="749398" y="170223"/>
                  </a:cubicBezTo>
                  <a:cubicBezTo>
                    <a:pt x="746906" y="173197"/>
                    <a:pt x="747252" y="171606"/>
                    <a:pt x="745798" y="175411"/>
                  </a:cubicBezTo>
                  <a:cubicBezTo>
                    <a:pt x="744622" y="178593"/>
                    <a:pt x="748083" y="182259"/>
                    <a:pt x="750020" y="184196"/>
                  </a:cubicBezTo>
                  <a:cubicBezTo>
                    <a:pt x="753204" y="187447"/>
                    <a:pt x="747460" y="195609"/>
                    <a:pt x="747252" y="199483"/>
                  </a:cubicBezTo>
                  <a:cubicBezTo>
                    <a:pt x="747183" y="201627"/>
                    <a:pt x="748705" y="204325"/>
                    <a:pt x="749467" y="206193"/>
                  </a:cubicBezTo>
                  <a:cubicBezTo>
                    <a:pt x="752166" y="212764"/>
                    <a:pt x="749190" y="216846"/>
                    <a:pt x="745868" y="221895"/>
                  </a:cubicBezTo>
                  <a:cubicBezTo>
                    <a:pt x="742338" y="227222"/>
                    <a:pt x="737701" y="232202"/>
                    <a:pt x="730849" y="227844"/>
                  </a:cubicBezTo>
                  <a:cubicBezTo>
                    <a:pt x="728011" y="225977"/>
                    <a:pt x="725658" y="224455"/>
                    <a:pt x="722405" y="223210"/>
                  </a:cubicBezTo>
                  <a:cubicBezTo>
                    <a:pt x="721021" y="222656"/>
                    <a:pt x="719775" y="223763"/>
                    <a:pt x="719360" y="224939"/>
                  </a:cubicBezTo>
                  <a:cubicBezTo>
                    <a:pt x="716661" y="231580"/>
                    <a:pt x="716938" y="235868"/>
                    <a:pt x="719914" y="242163"/>
                  </a:cubicBezTo>
                  <a:cubicBezTo>
                    <a:pt x="723928" y="250533"/>
                    <a:pt x="722544" y="259388"/>
                    <a:pt x="727181" y="267619"/>
                  </a:cubicBezTo>
                  <a:cubicBezTo>
                    <a:pt x="729257" y="271354"/>
                    <a:pt x="732579" y="274537"/>
                    <a:pt x="735140" y="277926"/>
                  </a:cubicBezTo>
                  <a:cubicBezTo>
                    <a:pt x="738670" y="282837"/>
                    <a:pt x="738185" y="288924"/>
                    <a:pt x="737770" y="294527"/>
                  </a:cubicBezTo>
                  <a:cubicBezTo>
                    <a:pt x="737078" y="303658"/>
                    <a:pt x="738393" y="309261"/>
                    <a:pt x="743307" y="316871"/>
                  </a:cubicBezTo>
                  <a:cubicBezTo>
                    <a:pt x="757011" y="337969"/>
                    <a:pt x="722959" y="364254"/>
                    <a:pt x="704479" y="368543"/>
                  </a:cubicBezTo>
                  <a:cubicBezTo>
                    <a:pt x="692783" y="371241"/>
                    <a:pt x="669666" y="367505"/>
                    <a:pt x="661638" y="379611"/>
                  </a:cubicBezTo>
                  <a:cubicBezTo>
                    <a:pt x="661153" y="380372"/>
                    <a:pt x="661223" y="381202"/>
                    <a:pt x="661569" y="381893"/>
                  </a:cubicBezTo>
                  <a:cubicBezTo>
                    <a:pt x="661223" y="383277"/>
                    <a:pt x="661915" y="385006"/>
                    <a:pt x="663853" y="385006"/>
                  </a:cubicBezTo>
                  <a:lnTo>
                    <a:pt x="862350" y="385006"/>
                  </a:lnTo>
                  <a:cubicBezTo>
                    <a:pt x="865257" y="385006"/>
                    <a:pt x="865464" y="380787"/>
                    <a:pt x="862973" y="380164"/>
                  </a:cubicBezTo>
                  <a:cubicBezTo>
                    <a:pt x="863042" y="379888"/>
                    <a:pt x="863181" y="379611"/>
                    <a:pt x="863111" y="379196"/>
                  </a:cubicBezTo>
                  <a:cubicBezTo>
                    <a:pt x="862973" y="374976"/>
                    <a:pt x="864219" y="369166"/>
                    <a:pt x="869617" y="373731"/>
                  </a:cubicBezTo>
                  <a:cubicBezTo>
                    <a:pt x="870724" y="374630"/>
                    <a:pt x="872455" y="375115"/>
                    <a:pt x="873839" y="375115"/>
                  </a:cubicBezTo>
                  <a:cubicBezTo>
                    <a:pt x="878961" y="375115"/>
                    <a:pt x="884151" y="371587"/>
                    <a:pt x="887197" y="367782"/>
                  </a:cubicBezTo>
                  <a:cubicBezTo>
                    <a:pt x="887958" y="366814"/>
                    <a:pt x="888373" y="365154"/>
                    <a:pt x="887197" y="364254"/>
                  </a:cubicBezTo>
                  <a:cubicBezTo>
                    <a:pt x="883805" y="361556"/>
                    <a:pt x="877715" y="359412"/>
                    <a:pt x="883252" y="356368"/>
                  </a:cubicBezTo>
                  <a:cubicBezTo>
                    <a:pt x="884705" y="355469"/>
                    <a:pt x="886505" y="353394"/>
                    <a:pt x="886366" y="351595"/>
                  </a:cubicBezTo>
                  <a:cubicBezTo>
                    <a:pt x="885951" y="343572"/>
                    <a:pt x="881175" y="341634"/>
                    <a:pt x="873770" y="342326"/>
                  </a:cubicBezTo>
                  <a:cubicBezTo>
                    <a:pt x="869755" y="342672"/>
                    <a:pt x="875915" y="333126"/>
                    <a:pt x="876261" y="331950"/>
                  </a:cubicBezTo>
                  <a:cubicBezTo>
                    <a:pt x="876746" y="330083"/>
                    <a:pt x="875915" y="327247"/>
                    <a:pt x="874808" y="325794"/>
                  </a:cubicBezTo>
                  <a:cubicBezTo>
                    <a:pt x="872939" y="323580"/>
                    <a:pt x="870932" y="322681"/>
                    <a:pt x="868025" y="322128"/>
                  </a:cubicBezTo>
                  <a:cubicBezTo>
                    <a:pt x="866572" y="321851"/>
                    <a:pt x="865049" y="321851"/>
                    <a:pt x="863596" y="321782"/>
                  </a:cubicBezTo>
                  <a:lnTo>
                    <a:pt x="859651" y="321782"/>
                  </a:lnTo>
                  <a:cubicBezTo>
                    <a:pt x="857713" y="322335"/>
                    <a:pt x="856882" y="321367"/>
                    <a:pt x="857367" y="318946"/>
                  </a:cubicBezTo>
                  <a:cubicBezTo>
                    <a:pt x="861450" y="318669"/>
                    <a:pt x="870102" y="319292"/>
                    <a:pt x="868163" y="312098"/>
                  </a:cubicBezTo>
                  <a:cubicBezTo>
                    <a:pt x="867402" y="309261"/>
                    <a:pt x="864426" y="307670"/>
                    <a:pt x="862211" y="306425"/>
                  </a:cubicBezTo>
                  <a:cubicBezTo>
                    <a:pt x="857021" y="303382"/>
                    <a:pt x="865464" y="302759"/>
                    <a:pt x="868717" y="301099"/>
                  </a:cubicBezTo>
                  <a:cubicBezTo>
                    <a:pt x="874185" y="298332"/>
                    <a:pt x="874739" y="291138"/>
                    <a:pt x="871901" y="286226"/>
                  </a:cubicBezTo>
                  <a:cubicBezTo>
                    <a:pt x="870378" y="283598"/>
                    <a:pt x="867472" y="281869"/>
                    <a:pt x="864703" y="280831"/>
                  </a:cubicBezTo>
                  <a:cubicBezTo>
                    <a:pt x="859997" y="278963"/>
                    <a:pt x="854252" y="278064"/>
                    <a:pt x="854391" y="270939"/>
                  </a:cubicBezTo>
                  <a:cubicBezTo>
                    <a:pt x="854460" y="267896"/>
                    <a:pt x="855775" y="264576"/>
                    <a:pt x="854598" y="261463"/>
                  </a:cubicBezTo>
                  <a:cubicBezTo>
                    <a:pt x="852660" y="256413"/>
                    <a:pt x="847608" y="249288"/>
                    <a:pt x="853006" y="244446"/>
                  </a:cubicBezTo>
                  <a:cubicBezTo>
                    <a:pt x="855567" y="242301"/>
                    <a:pt x="856951" y="240088"/>
                    <a:pt x="857920" y="236975"/>
                  </a:cubicBezTo>
                  <a:cubicBezTo>
                    <a:pt x="859789" y="231372"/>
                    <a:pt x="857021" y="222725"/>
                    <a:pt x="850030" y="222795"/>
                  </a:cubicBezTo>
                  <a:cubicBezTo>
                    <a:pt x="843524" y="222795"/>
                    <a:pt x="840064" y="223071"/>
                    <a:pt x="833904" y="220028"/>
                  </a:cubicBezTo>
                  <a:cubicBezTo>
                    <a:pt x="827814" y="216984"/>
                    <a:pt x="819508" y="215186"/>
                    <a:pt x="819370" y="207300"/>
                  </a:cubicBezTo>
                  <a:cubicBezTo>
                    <a:pt x="819093" y="192358"/>
                    <a:pt x="796392" y="208683"/>
                    <a:pt x="795423" y="194157"/>
                  </a:cubicBezTo>
                  <a:cubicBezTo>
                    <a:pt x="795008" y="188623"/>
                    <a:pt x="787394" y="193742"/>
                    <a:pt x="789886" y="183227"/>
                  </a:cubicBezTo>
                  <a:cubicBezTo>
                    <a:pt x="791063" y="178247"/>
                    <a:pt x="789263" y="174373"/>
                    <a:pt x="787602" y="169808"/>
                  </a:cubicBezTo>
                  <a:cubicBezTo>
                    <a:pt x="786495" y="166833"/>
                    <a:pt x="793623" y="159155"/>
                    <a:pt x="794108" y="155281"/>
                  </a:cubicBezTo>
                  <a:cubicBezTo>
                    <a:pt x="794315" y="153898"/>
                    <a:pt x="793900" y="152999"/>
                    <a:pt x="793416" y="151615"/>
                  </a:cubicBezTo>
                  <a:cubicBezTo>
                    <a:pt x="791893" y="145735"/>
                    <a:pt x="798468" y="144144"/>
                    <a:pt x="802067" y="142484"/>
                  </a:cubicBezTo>
                  <a:cubicBezTo>
                    <a:pt x="813902" y="136812"/>
                    <a:pt x="808227" y="126229"/>
                    <a:pt x="817086" y="117928"/>
                  </a:cubicBezTo>
                  <a:cubicBezTo>
                    <a:pt x="825391" y="110180"/>
                    <a:pt x="836742" y="127889"/>
                    <a:pt x="846708" y="119449"/>
                  </a:cubicBezTo>
                  <a:cubicBezTo>
                    <a:pt x="849546" y="117098"/>
                    <a:pt x="848023" y="111495"/>
                    <a:pt x="847262" y="108658"/>
                  </a:cubicBezTo>
                  <a:cubicBezTo>
                    <a:pt x="845462" y="101534"/>
                    <a:pt x="842902" y="98075"/>
                    <a:pt x="849615" y="90881"/>
                  </a:cubicBezTo>
                  <a:cubicBezTo>
                    <a:pt x="853491" y="86661"/>
                    <a:pt x="858613" y="82372"/>
                    <a:pt x="863111" y="78914"/>
                  </a:cubicBezTo>
                  <a:cubicBezTo>
                    <a:pt x="870517" y="73311"/>
                    <a:pt x="878407" y="69506"/>
                    <a:pt x="884774" y="62589"/>
                  </a:cubicBezTo>
                  <a:cubicBezTo>
                    <a:pt x="893149" y="53389"/>
                    <a:pt x="901316" y="64318"/>
                    <a:pt x="911074" y="62589"/>
                  </a:cubicBezTo>
                  <a:cubicBezTo>
                    <a:pt x="915504" y="61759"/>
                    <a:pt x="918965" y="60445"/>
                    <a:pt x="919657" y="55672"/>
                  </a:cubicBezTo>
                  <a:cubicBezTo>
                    <a:pt x="920003" y="53389"/>
                    <a:pt x="917580" y="51452"/>
                    <a:pt x="918757" y="48962"/>
                  </a:cubicBezTo>
                  <a:cubicBezTo>
                    <a:pt x="920349" y="45019"/>
                    <a:pt x="927408" y="41145"/>
                    <a:pt x="930453" y="38309"/>
                  </a:cubicBezTo>
                  <a:cubicBezTo>
                    <a:pt x="937375" y="31599"/>
                    <a:pt x="948102" y="29870"/>
                    <a:pt x="956062" y="24267"/>
                  </a:cubicBezTo>
                  <a:cubicBezTo>
                    <a:pt x="963190" y="19217"/>
                    <a:pt x="969350" y="13130"/>
                    <a:pt x="973710" y="5521"/>
                  </a:cubicBezTo>
                  <a:cubicBezTo>
                    <a:pt x="974195" y="4622"/>
                    <a:pt x="974126" y="3307"/>
                    <a:pt x="973295" y="2546"/>
                  </a:cubicBezTo>
                  <a:close/>
                  <a:moveTo>
                    <a:pt x="874046" y="103055"/>
                  </a:moveTo>
                  <a:cubicBezTo>
                    <a:pt x="872593" y="101257"/>
                    <a:pt x="870102" y="100496"/>
                    <a:pt x="867887" y="100842"/>
                  </a:cubicBezTo>
                  <a:cubicBezTo>
                    <a:pt x="866779" y="100980"/>
                    <a:pt x="865741" y="101879"/>
                    <a:pt x="864911" y="102640"/>
                  </a:cubicBezTo>
                  <a:cubicBezTo>
                    <a:pt x="864495" y="102986"/>
                    <a:pt x="863457" y="104370"/>
                    <a:pt x="863181" y="104439"/>
                  </a:cubicBezTo>
                  <a:cubicBezTo>
                    <a:pt x="862073" y="104577"/>
                    <a:pt x="861450" y="105269"/>
                    <a:pt x="861381" y="106168"/>
                  </a:cubicBezTo>
                  <a:cubicBezTo>
                    <a:pt x="860412" y="106514"/>
                    <a:pt x="859789" y="107206"/>
                    <a:pt x="859720" y="108382"/>
                  </a:cubicBezTo>
                  <a:cubicBezTo>
                    <a:pt x="859374" y="112255"/>
                    <a:pt x="860412" y="116890"/>
                    <a:pt x="864980" y="117374"/>
                  </a:cubicBezTo>
                  <a:cubicBezTo>
                    <a:pt x="868233" y="117651"/>
                    <a:pt x="871555" y="115368"/>
                    <a:pt x="873562" y="112878"/>
                  </a:cubicBezTo>
                  <a:cubicBezTo>
                    <a:pt x="875915" y="109903"/>
                    <a:pt x="876538" y="106168"/>
                    <a:pt x="874046" y="103055"/>
                  </a:cubicBezTo>
                  <a:close/>
                  <a:moveTo>
                    <a:pt x="731818" y="134391"/>
                  </a:moveTo>
                  <a:cubicBezTo>
                    <a:pt x="726073" y="131002"/>
                    <a:pt x="718322" y="138126"/>
                    <a:pt x="714653" y="141793"/>
                  </a:cubicBezTo>
                  <a:cubicBezTo>
                    <a:pt x="710985" y="145528"/>
                    <a:pt x="704272" y="153552"/>
                    <a:pt x="707871" y="159224"/>
                  </a:cubicBezTo>
                  <a:cubicBezTo>
                    <a:pt x="708355" y="159916"/>
                    <a:pt x="709047" y="160262"/>
                    <a:pt x="709670" y="160331"/>
                  </a:cubicBezTo>
                  <a:cubicBezTo>
                    <a:pt x="710778" y="163582"/>
                    <a:pt x="713477" y="166349"/>
                    <a:pt x="717353" y="165311"/>
                  </a:cubicBezTo>
                  <a:cubicBezTo>
                    <a:pt x="719291" y="164827"/>
                    <a:pt x="720952" y="161991"/>
                    <a:pt x="722128" y="160400"/>
                  </a:cubicBezTo>
                  <a:cubicBezTo>
                    <a:pt x="724205" y="157564"/>
                    <a:pt x="725727" y="155489"/>
                    <a:pt x="728496" y="153275"/>
                  </a:cubicBezTo>
                  <a:cubicBezTo>
                    <a:pt x="732164" y="150439"/>
                    <a:pt x="735832" y="147396"/>
                    <a:pt x="735832" y="142484"/>
                  </a:cubicBezTo>
                  <a:cubicBezTo>
                    <a:pt x="735832" y="139441"/>
                    <a:pt x="734586" y="136051"/>
                    <a:pt x="731818" y="134460"/>
                  </a:cubicBezTo>
                  <a:close/>
                  <a:moveTo>
                    <a:pt x="719429" y="282768"/>
                  </a:moveTo>
                  <a:cubicBezTo>
                    <a:pt x="715415" y="269349"/>
                    <a:pt x="713408" y="257105"/>
                    <a:pt x="707317" y="244307"/>
                  </a:cubicBezTo>
                  <a:cubicBezTo>
                    <a:pt x="706694" y="242993"/>
                    <a:pt x="700604" y="235938"/>
                    <a:pt x="700604" y="235938"/>
                  </a:cubicBezTo>
                  <a:cubicBezTo>
                    <a:pt x="698250" y="232894"/>
                    <a:pt x="698181" y="229435"/>
                    <a:pt x="696382" y="226253"/>
                  </a:cubicBezTo>
                  <a:cubicBezTo>
                    <a:pt x="694582" y="223140"/>
                    <a:pt x="692298" y="219889"/>
                    <a:pt x="688769" y="218367"/>
                  </a:cubicBezTo>
                  <a:cubicBezTo>
                    <a:pt x="679494" y="214632"/>
                    <a:pt x="676726" y="202665"/>
                    <a:pt x="665790" y="203495"/>
                  </a:cubicBezTo>
                  <a:cubicBezTo>
                    <a:pt x="656931" y="204187"/>
                    <a:pt x="647934" y="210413"/>
                    <a:pt x="643366" y="217676"/>
                  </a:cubicBezTo>
                  <a:cubicBezTo>
                    <a:pt x="641428" y="221411"/>
                    <a:pt x="641221" y="224593"/>
                    <a:pt x="643159" y="228605"/>
                  </a:cubicBezTo>
                  <a:cubicBezTo>
                    <a:pt x="644681" y="231718"/>
                    <a:pt x="646273" y="235108"/>
                    <a:pt x="648626" y="237805"/>
                  </a:cubicBezTo>
                  <a:cubicBezTo>
                    <a:pt x="653056" y="242924"/>
                    <a:pt x="651671" y="247351"/>
                    <a:pt x="653263" y="253162"/>
                  </a:cubicBezTo>
                  <a:cubicBezTo>
                    <a:pt x="656931" y="266512"/>
                    <a:pt x="677349" y="253715"/>
                    <a:pt x="686069" y="260840"/>
                  </a:cubicBezTo>
                  <a:cubicBezTo>
                    <a:pt x="679910" y="262777"/>
                    <a:pt x="670428" y="263814"/>
                    <a:pt x="668767" y="269902"/>
                  </a:cubicBezTo>
                  <a:cubicBezTo>
                    <a:pt x="668005" y="272807"/>
                    <a:pt x="670082" y="275020"/>
                    <a:pt x="671881" y="276819"/>
                  </a:cubicBezTo>
                  <a:cubicBezTo>
                    <a:pt x="673473" y="278410"/>
                    <a:pt x="675480" y="278756"/>
                    <a:pt x="677556" y="279033"/>
                  </a:cubicBezTo>
                  <a:cubicBezTo>
                    <a:pt x="682401" y="279932"/>
                    <a:pt x="686969" y="286158"/>
                    <a:pt x="680532" y="288440"/>
                  </a:cubicBezTo>
                  <a:cubicBezTo>
                    <a:pt x="672504" y="291207"/>
                    <a:pt x="665168" y="286918"/>
                    <a:pt x="657416" y="286226"/>
                  </a:cubicBezTo>
                  <a:cubicBezTo>
                    <a:pt x="651256" y="285673"/>
                    <a:pt x="647588" y="288994"/>
                    <a:pt x="641221" y="287679"/>
                  </a:cubicBezTo>
                  <a:cubicBezTo>
                    <a:pt x="637345" y="286849"/>
                    <a:pt x="633953" y="289685"/>
                    <a:pt x="631393" y="292037"/>
                  </a:cubicBezTo>
                  <a:cubicBezTo>
                    <a:pt x="626756" y="296049"/>
                    <a:pt x="621703" y="297087"/>
                    <a:pt x="616166" y="298540"/>
                  </a:cubicBezTo>
                  <a:cubicBezTo>
                    <a:pt x="614644" y="298955"/>
                    <a:pt x="611806" y="299370"/>
                    <a:pt x="610699" y="300822"/>
                  </a:cubicBezTo>
                  <a:cubicBezTo>
                    <a:pt x="607100" y="305180"/>
                    <a:pt x="601978" y="300130"/>
                    <a:pt x="599140" y="303174"/>
                  </a:cubicBezTo>
                  <a:cubicBezTo>
                    <a:pt x="597341" y="305111"/>
                    <a:pt x="595611" y="312374"/>
                    <a:pt x="593396" y="312374"/>
                  </a:cubicBezTo>
                  <a:cubicBezTo>
                    <a:pt x="587028" y="312374"/>
                    <a:pt x="582045" y="320398"/>
                    <a:pt x="588966" y="323857"/>
                  </a:cubicBezTo>
                  <a:cubicBezTo>
                    <a:pt x="595195" y="326901"/>
                    <a:pt x="610076" y="333541"/>
                    <a:pt x="615336" y="324964"/>
                  </a:cubicBezTo>
                  <a:cubicBezTo>
                    <a:pt x="616374" y="323165"/>
                    <a:pt x="618935" y="317009"/>
                    <a:pt x="621703" y="317701"/>
                  </a:cubicBezTo>
                  <a:cubicBezTo>
                    <a:pt x="623779" y="318185"/>
                    <a:pt x="625787" y="319361"/>
                    <a:pt x="627932" y="318877"/>
                  </a:cubicBezTo>
                  <a:cubicBezTo>
                    <a:pt x="633884" y="317701"/>
                    <a:pt x="639559" y="318185"/>
                    <a:pt x="645373" y="317701"/>
                  </a:cubicBezTo>
                  <a:cubicBezTo>
                    <a:pt x="641774" y="323719"/>
                    <a:pt x="628347" y="329668"/>
                    <a:pt x="637898" y="336031"/>
                  </a:cubicBezTo>
                  <a:cubicBezTo>
                    <a:pt x="641082" y="338107"/>
                    <a:pt x="646411" y="336793"/>
                    <a:pt x="649664" y="336031"/>
                  </a:cubicBezTo>
                  <a:cubicBezTo>
                    <a:pt x="652018" y="335409"/>
                    <a:pt x="652710" y="334233"/>
                    <a:pt x="654440" y="332365"/>
                  </a:cubicBezTo>
                  <a:cubicBezTo>
                    <a:pt x="659146" y="327247"/>
                    <a:pt x="672296" y="317424"/>
                    <a:pt x="672712" y="331466"/>
                  </a:cubicBezTo>
                  <a:cubicBezTo>
                    <a:pt x="672712" y="332850"/>
                    <a:pt x="673819" y="333956"/>
                    <a:pt x="675203" y="333956"/>
                  </a:cubicBezTo>
                  <a:cubicBezTo>
                    <a:pt x="681155" y="334164"/>
                    <a:pt x="677418" y="335755"/>
                    <a:pt x="676103" y="339144"/>
                  </a:cubicBezTo>
                  <a:cubicBezTo>
                    <a:pt x="675549" y="340735"/>
                    <a:pt x="677210" y="343087"/>
                    <a:pt x="678456" y="343987"/>
                  </a:cubicBezTo>
                  <a:cubicBezTo>
                    <a:pt x="685239" y="348898"/>
                    <a:pt x="694859" y="345439"/>
                    <a:pt x="701849" y="342396"/>
                  </a:cubicBezTo>
                  <a:cubicBezTo>
                    <a:pt x="711470" y="338038"/>
                    <a:pt x="716245" y="329875"/>
                    <a:pt x="720813" y="320675"/>
                  </a:cubicBezTo>
                  <a:cubicBezTo>
                    <a:pt x="727112" y="307878"/>
                    <a:pt x="723166" y="295772"/>
                    <a:pt x="719429" y="282906"/>
                  </a:cubicBezTo>
                  <a:close/>
                  <a:moveTo>
                    <a:pt x="606546" y="271285"/>
                  </a:moveTo>
                  <a:cubicBezTo>
                    <a:pt x="605023" y="267204"/>
                    <a:pt x="599763" y="265613"/>
                    <a:pt x="595818" y="265751"/>
                  </a:cubicBezTo>
                  <a:cubicBezTo>
                    <a:pt x="592427" y="265890"/>
                    <a:pt x="590281" y="267550"/>
                    <a:pt x="588067" y="269625"/>
                  </a:cubicBezTo>
                  <a:cubicBezTo>
                    <a:pt x="586682" y="269417"/>
                    <a:pt x="585090" y="270109"/>
                    <a:pt x="585090" y="271977"/>
                  </a:cubicBezTo>
                  <a:lnTo>
                    <a:pt x="585090" y="273499"/>
                  </a:lnTo>
                  <a:cubicBezTo>
                    <a:pt x="585090" y="272254"/>
                    <a:pt x="583429" y="274052"/>
                    <a:pt x="582807" y="274813"/>
                  </a:cubicBezTo>
                  <a:cubicBezTo>
                    <a:pt x="582322" y="275505"/>
                    <a:pt x="582045" y="276404"/>
                    <a:pt x="582184" y="277303"/>
                  </a:cubicBezTo>
                  <a:cubicBezTo>
                    <a:pt x="582391" y="279517"/>
                    <a:pt x="583983" y="280831"/>
                    <a:pt x="585852" y="281800"/>
                  </a:cubicBezTo>
                  <a:cubicBezTo>
                    <a:pt x="590281" y="284151"/>
                    <a:pt x="596164" y="284913"/>
                    <a:pt x="601078" y="283667"/>
                  </a:cubicBezTo>
                  <a:cubicBezTo>
                    <a:pt x="607030" y="282215"/>
                    <a:pt x="608553" y="276542"/>
                    <a:pt x="606546" y="271285"/>
                  </a:cubicBezTo>
                  <a:close/>
                  <a:moveTo>
                    <a:pt x="603224" y="367090"/>
                  </a:moveTo>
                  <a:cubicBezTo>
                    <a:pt x="601701" y="361626"/>
                    <a:pt x="598448" y="359551"/>
                    <a:pt x="592911" y="359274"/>
                  </a:cubicBezTo>
                  <a:cubicBezTo>
                    <a:pt x="587374" y="358997"/>
                    <a:pt x="584052" y="354778"/>
                    <a:pt x="578723" y="353948"/>
                  </a:cubicBezTo>
                  <a:cubicBezTo>
                    <a:pt x="575193" y="353394"/>
                    <a:pt x="573809" y="356023"/>
                    <a:pt x="573601" y="358859"/>
                  </a:cubicBezTo>
                  <a:cubicBezTo>
                    <a:pt x="572425" y="359274"/>
                    <a:pt x="571871" y="360519"/>
                    <a:pt x="572010" y="361833"/>
                  </a:cubicBezTo>
                  <a:cubicBezTo>
                    <a:pt x="572356" y="364669"/>
                    <a:pt x="568964" y="363978"/>
                    <a:pt x="567372" y="364324"/>
                  </a:cubicBezTo>
                  <a:cubicBezTo>
                    <a:pt x="565227" y="364739"/>
                    <a:pt x="563981" y="366537"/>
                    <a:pt x="562874" y="368059"/>
                  </a:cubicBezTo>
                  <a:cubicBezTo>
                    <a:pt x="559690" y="372209"/>
                    <a:pt x="566957" y="377051"/>
                    <a:pt x="566957" y="380994"/>
                  </a:cubicBezTo>
                  <a:cubicBezTo>
                    <a:pt x="566957" y="381409"/>
                    <a:pt x="566957" y="381755"/>
                    <a:pt x="567165" y="382032"/>
                  </a:cubicBezTo>
                  <a:cubicBezTo>
                    <a:pt x="564881" y="382862"/>
                    <a:pt x="565227" y="386805"/>
                    <a:pt x="568065" y="386805"/>
                  </a:cubicBezTo>
                  <a:lnTo>
                    <a:pt x="599209" y="386805"/>
                  </a:lnTo>
                  <a:cubicBezTo>
                    <a:pt x="601563" y="386805"/>
                    <a:pt x="602186" y="384107"/>
                    <a:pt x="600940" y="382724"/>
                  </a:cubicBezTo>
                  <a:cubicBezTo>
                    <a:pt x="601355" y="382309"/>
                    <a:pt x="601632" y="381824"/>
                    <a:pt x="601632" y="380994"/>
                  </a:cubicBezTo>
                  <a:lnTo>
                    <a:pt x="601632" y="373870"/>
                  </a:lnTo>
                  <a:cubicBezTo>
                    <a:pt x="601632" y="371587"/>
                    <a:pt x="603708" y="369235"/>
                    <a:pt x="603155" y="367160"/>
                  </a:cubicBezTo>
                  <a:close/>
                  <a:moveTo>
                    <a:pt x="586752" y="241402"/>
                  </a:moveTo>
                  <a:cubicBezTo>
                    <a:pt x="583983" y="236629"/>
                    <a:pt x="577685" y="235453"/>
                    <a:pt x="573740" y="239327"/>
                  </a:cubicBezTo>
                  <a:cubicBezTo>
                    <a:pt x="570072" y="242855"/>
                    <a:pt x="570279" y="249080"/>
                    <a:pt x="574293" y="252193"/>
                  </a:cubicBezTo>
                  <a:cubicBezTo>
                    <a:pt x="574570" y="252470"/>
                    <a:pt x="574986" y="252608"/>
                    <a:pt x="575332" y="252678"/>
                  </a:cubicBezTo>
                  <a:cubicBezTo>
                    <a:pt x="576024" y="257105"/>
                    <a:pt x="580869" y="256344"/>
                    <a:pt x="583706" y="254061"/>
                  </a:cubicBezTo>
                  <a:cubicBezTo>
                    <a:pt x="587444" y="250948"/>
                    <a:pt x="589381" y="245829"/>
                    <a:pt x="586752" y="241333"/>
                  </a:cubicBezTo>
                  <a:close/>
                  <a:moveTo>
                    <a:pt x="571802" y="281246"/>
                  </a:moveTo>
                  <a:cubicBezTo>
                    <a:pt x="571317" y="279378"/>
                    <a:pt x="568687" y="277718"/>
                    <a:pt x="566888" y="277234"/>
                  </a:cubicBezTo>
                  <a:cubicBezTo>
                    <a:pt x="561766" y="275989"/>
                    <a:pt x="558375" y="281730"/>
                    <a:pt x="556506" y="286434"/>
                  </a:cubicBezTo>
                  <a:cubicBezTo>
                    <a:pt x="555676" y="286988"/>
                    <a:pt x="555330" y="288164"/>
                    <a:pt x="555537" y="289201"/>
                  </a:cubicBezTo>
                  <a:cubicBezTo>
                    <a:pt x="555537" y="289270"/>
                    <a:pt x="555537" y="289409"/>
                    <a:pt x="555468" y="289547"/>
                  </a:cubicBezTo>
                  <a:cubicBezTo>
                    <a:pt x="554845" y="291691"/>
                    <a:pt x="556922" y="292937"/>
                    <a:pt x="558583" y="292452"/>
                  </a:cubicBezTo>
                  <a:cubicBezTo>
                    <a:pt x="558860" y="292521"/>
                    <a:pt x="559206" y="292591"/>
                    <a:pt x="559551" y="292591"/>
                  </a:cubicBezTo>
                  <a:cubicBezTo>
                    <a:pt x="562182" y="292798"/>
                    <a:pt x="564673" y="294597"/>
                    <a:pt x="567511" y="293905"/>
                  </a:cubicBezTo>
                  <a:cubicBezTo>
                    <a:pt x="568964" y="293559"/>
                    <a:pt x="570072" y="292867"/>
                    <a:pt x="571179" y="291830"/>
                  </a:cubicBezTo>
                  <a:cubicBezTo>
                    <a:pt x="572217" y="290999"/>
                    <a:pt x="571940" y="289339"/>
                    <a:pt x="571940" y="288233"/>
                  </a:cubicBezTo>
                  <a:cubicBezTo>
                    <a:pt x="571940" y="286019"/>
                    <a:pt x="572356" y="283252"/>
                    <a:pt x="571871" y="281177"/>
                  </a:cubicBezTo>
                  <a:close/>
                  <a:moveTo>
                    <a:pt x="510343" y="379749"/>
                  </a:moveTo>
                  <a:cubicBezTo>
                    <a:pt x="508058" y="375875"/>
                    <a:pt x="503975" y="369650"/>
                    <a:pt x="499546" y="367990"/>
                  </a:cubicBezTo>
                  <a:cubicBezTo>
                    <a:pt x="495877" y="366675"/>
                    <a:pt x="493317" y="366191"/>
                    <a:pt x="491102" y="362663"/>
                  </a:cubicBezTo>
                  <a:cubicBezTo>
                    <a:pt x="489787" y="360519"/>
                    <a:pt x="488403" y="358582"/>
                    <a:pt x="486465" y="356991"/>
                  </a:cubicBezTo>
                  <a:cubicBezTo>
                    <a:pt x="483143" y="354155"/>
                    <a:pt x="478090" y="354847"/>
                    <a:pt x="475114" y="357890"/>
                  </a:cubicBezTo>
                  <a:cubicBezTo>
                    <a:pt x="472346" y="360588"/>
                    <a:pt x="471377" y="375322"/>
                    <a:pt x="470269" y="375322"/>
                  </a:cubicBezTo>
                  <a:cubicBezTo>
                    <a:pt x="468885" y="375322"/>
                    <a:pt x="468193" y="376083"/>
                    <a:pt x="467985" y="377121"/>
                  </a:cubicBezTo>
                  <a:cubicBezTo>
                    <a:pt x="466947" y="377397"/>
                    <a:pt x="465978" y="378366"/>
                    <a:pt x="466117" y="379403"/>
                  </a:cubicBezTo>
                  <a:cubicBezTo>
                    <a:pt x="466393" y="381409"/>
                    <a:pt x="467086" y="383069"/>
                    <a:pt x="468470" y="384522"/>
                  </a:cubicBezTo>
                  <a:cubicBezTo>
                    <a:pt x="468816" y="384868"/>
                    <a:pt x="469231" y="385076"/>
                    <a:pt x="469646" y="385145"/>
                  </a:cubicBezTo>
                  <a:cubicBezTo>
                    <a:pt x="469854" y="386044"/>
                    <a:pt x="470615" y="386874"/>
                    <a:pt x="471930" y="386874"/>
                  </a:cubicBezTo>
                  <a:lnTo>
                    <a:pt x="506674" y="386874"/>
                  </a:lnTo>
                  <a:cubicBezTo>
                    <a:pt x="508682" y="386874"/>
                    <a:pt x="509443" y="384937"/>
                    <a:pt x="508889" y="383416"/>
                  </a:cubicBezTo>
                  <a:cubicBezTo>
                    <a:pt x="510343" y="383069"/>
                    <a:pt x="511311" y="381271"/>
                    <a:pt x="510481" y="379818"/>
                  </a:cubicBezTo>
                  <a:close/>
                  <a:moveTo>
                    <a:pt x="369775" y="380233"/>
                  </a:moveTo>
                  <a:cubicBezTo>
                    <a:pt x="369983" y="379818"/>
                    <a:pt x="370121" y="379334"/>
                    <a:pt x="370052" y="378712"/>
                  </a:cubicBezTo>
                  <a:cubicBezTo>
                    <a:pt x="369152" y="372071"/>
                    <a:pt x="364930" y="370134"/>
                    <a:pt x="358632" y="370826"/>
                  </a:cubicBezTo>
                  <a:cubicBezTo>
                    <a:pt x="354687" y="371241"/>
                    <a:pt x="350880" y="373109"/>
                    <a:pt x="347143" y="374285"/>
                  </a:cubicBezTo>
                  <a:cubicBezTo>
                    <a:pt x="336900" y="377605"/>
                    <a:pt x="332816" y="368682"/>
                    <a:pt x="326172" y="364808"/>
                  </a:cubicBezTo>
                  <a:cubicBezTo>
                    <a:pt x="320566" y="361556"/>
                    <a:pt x="303194" y="368543"/>
                    <a:pt x="306239" y="359827"/>
                  </a:cubicBezTo>
                  <a:cubicBezTo>
                    <a:pt x="308039" y="354708"/>
                    <a:pt x="308108" y="347514"/>
                    <a:pt x="301810" y="345370"/>
                  </a:cubicBezTo>
                  <a:cubicBezTo>
                    <a:pt x="295027" y="343087"/>
                    <a:pt x="288521" y="344471"/>
                    <a:pt x="284369" y="350420"/>
                  </a:cubicBezTo>
                  <a:cubicBezTo>
                    <a:pt x="280493" y="355746"/>
                    <a:pt x="273710" y="366744"/>
                    <a:pt x="265958" y="360311"/>
                  </a:cubicBezTo>
                  <a:cubicBezTo>
                    <a:pt x="262636" y="357683"/>
                    <a:pt x="260975" y="352218"/>
                    <a:pt x="258137" y="348967"/>
                  </a:cubicBezTo>
                  <a:cubicBezTo>
                    <a:pt x="255577" y="346131"/>
                    <a:pt x="247410" y="342672"/>
                    <a:pt x="243811" y="345577"/>
                  </a:cubicBezTo>
                  <a:cubicBezTo>
                    <a:pt x="240281" y="348621"/>
                    <a:pt x="243188" y="353256"/>
                    <a:pt x="244987" y="356438"/>
                  </a:cubicBezTo>
                  <a:cubicBezTo>
                    <a:pt x="247825" y="361211"/>
                    <a:pt x="254885" y="368474"/>
                    <a:pt x="241388" y="369512"/>
                  </a:cubicBezTo>
                  <a:cubicBezTo>
                    <a:pt x="235713" y="369927"/>
                    <a:pt x="229484" y="367782"/>
                    <a:pt x="223878" y="367021"/>
                  </a:cubicBezTo>
                  <a:cubicBezTo>
                    <a:pt x="216888" y="366122"/>
                    <a:pt x="212181" y="370826"/>
                    <a:pt x="204222" y="369581"/>
                  </a:cubicBezTo>
                  <a:cubicBezTo>
                    <a:pt x="199100" y="368820"/>
                    <a:pt x="193702" y="367436"/>
                    <a:pt x="188511" y="368751"/>
                  </a:cubicBezTo>
                  <a:cubicBezTo>
                    <a:pt x="181659" y="370549"/>
                    <a:pt x="176884" y="371725"/>
                    <a:pt x="170032" y="369304"/>
                  </a:cubicBezTo>
                  <a:cubicBezTo>
                    <a:pt x="164910" y="367436"/>
                    <a:pt x="158543" y="369235"/>
                    <a:pt x="153490" y="370203"/>
                  </a:cubicBezTo>
                  <a:cubicBezTo>
                    <a:pt x="146292" y="371587"/>
                    <a:pt x="139648" y="373870"/>
                    <a:pt x="132312" y="374285"/>
                  </a:cubicBezTo>
                  <a:cubicBezTo>
                    <a:pt x="123314" y="374769"/>
                    <a:pt x="114386" y="368128"/>
                    <a:pt x="106150" y="365015"/>
                  </a:cubicBezTo>
                  <a:cubicBezTo>
                    <a:pt x="100890" y="363009"/>
                    <a:pt x="95492" y="363701"/>
                    <a:pt x="89955" y="363701"/>
                  </a:cubicBezTo>
                  <a:cubicBezTo>
                    <a:pt x="87671" y="363701"/>
                    <a:pt x="86079" y="365569"/>
                    <a:pt x="83587" y="365015"/>
                  </a:cubicBezTo>
                  <a:cubicBezTo>
                    <a:pt x="81857" y="364739"/>
                    <a:pt x="80196" y="363701"/>
                    <a:pt x="78466" y="363701"/>
                  </a:cubicBezTo>
                  <a:cubicBezTo>
                    <a:pt x="71821" y="363701"/>
                    <a:pt x="69537" y="369373"/>
                    <a:pt x="61509" y="364462"/>
                  </a:cubicBezTo>
                  <a:cubicBezTo>
                    <a:pt x="57425" y="361971"/>
                    <a:pt x="52927" y="359551"/>
                    <a:pt x="48082" y="359066"/>
                  </a:cubicBezTo>
                  <a:cubicBezTo>
                    <a:pt x="45037" y="358790"/>
                    <a:pt x="41991" y="358651"/>
                    <a:pt x="39154" y="360104"/>
                  </a:cubicBezTo>
                  <a:cubicBezTo>
                    <a:pt x="29949" y="365015"/>
                    <a:pt x="20813" y="361902"/>
                    <a:pt x="12784" y="356438"/>
                  </a:cubicBezTo>
                  <a:cubicBezTo>
                    <a:pt x="7663" y="352841"/>
                    <a:pt x="5863" y="355469"/>
                    <a:pt x="2403" y="355469"/>
                  </a:cubicBezTo>
                  <a:cubicBezTo>
                    <a:pt x="672" y="355469"/>
                    <a:pt x="-227" y="357060"/>
                    <a:pt x="49" y="358651"/>
                  </a:cubicBezTo>
                  <a:cubicBezTo>
                    <a:pt x="2679" y="376014"/>
                    <a:pt x="16314" y="373524"/>
                    <a:pt x="28218" y="382447"/>
                  </a:cubicBezTo>
                  <a:cubicBezTo>
                    <a:pt x="28080" y="383761"/>
                    <a:pt x="28772" y="385214"/>
                    <a:pt x="30502" y="385214"/>
                  </a:cubicBezTo>
                  <a:lnTo>
                    <a:pt x="369498" y="385214"/>
                  </a:lnTo>
                  <a:cubicBezTo>
                    <a:pt x="372543" y="385214"/>
                    <a:pt x="372613" y="380787"/>
                    <a:pt x="369913" y="380303"/>
                  </a:cubicBezTo>
                  <a:close/>
                  <a:moveTo>
                    <a:pt x="166018" y="339629"/>
                  </a:moveTo>
                  <a:cubicBezTo>
                    <a:pt x="157643" y="332296"/>
                    <a:pt x="147884" y="331881"/>
                    <a:pt x="137572" y="331051"/>
                  </a:cubicBezTo>
                  <a:cubicBezTo>
                    <a:pt x="138956" y="329460"/>
                    <a:pt x="140410" y="328146"/>
                    <a:pt x="141171" y="326140"/>
                  </a:cubicBezTo>
                  <a:cubicBezTo>
                    <a:pt x="139717" y="326070"/>
                    <a:pt x="138195" y="325102"/>
                    <a:pt x="137987" y="323165"/>
                  </a:cubicBezTo>
                  <a:cubicBezTo>
                    <a:pt x="137987" y="322266"/>
                    <a:pt x="135357" y="321159"/>
                    <a:pt x="134665" y="320882"/>
                  </a:cubicBezTo>
                  <a:cubicBezTo>
                    <a:pt x="133073" y="320122"/>
                    <a:pt x="131343" y="319776"/>
                    <a:pt x="129543" y="319707"/>
                  </a:cubicBezTo>
                  <a:cubicBezTo>
                    <a:pt x="129059" y="319707"/>
                    <a:pt x="128644" y="319637"/>
                    <a:pt x="128298" y="319430"/>
                  </a:cubicBezTo>
                  <a:cubicBezTo>
                    <a:pt x="127882" y="319845"/>
                    <a:pt x="127536" y="320260"/>
                    <a:pt x="127121" y="320744"/>
                  </a:cubicBezTo>
                  <a:cubicBezTo>
                    <a:pt x="125460" y="322750"/>
                    <a:pt x="124837" y="324480"/>
                    <a:pt x="122622" y="326140"/>
                  </a:cubicBezTo>
                  <a:cubicBezTo>
                    <a:pt x="113832" y="332850"/>
                    <a:pt x="107950" y="322335"/>
                    <a:pt x="103174" y="318116"/>
                  </a:cubicBezTo>
                  <a:cubicBezTo>
                    <a:pt x="101651" y="316871"/>
                    <a:pt x="97983" y="314242"/>
                    <a:pt x="95768" y="315694"/>
                  </a:cubicBezTo>
                  <a:cubicBezTo>
                    <a:pt x="90716" y="318807"/>
                    <a:pt x="89401" y="324134"/>
                    <a:pt x="82134" y="325310"/>
                  </a:cubicBezTo>
                  <a:cubicBezTo>
                    <a:pt x="71337" y="327108"/>
                    <a:pt x="55557" y="312928"/>
                    <a:pt x="45867" y="321920"/>
                  </a:cubicBezTo>
                  <a:cubicBezTo>
                    <a:pt x="45244" y="322474"/>
                    <a:pt x="44898" y="323580"/>
                    <a:pt x="45244" y="324341"/>
                  </a:cubicBezTo>
                  <a:cubicBezTo>
                    <a:pt x="47321" y="329598"/>
                    <a:pt x="55072" y="332227"/>
                    <a:pt x="59640" y="335063"/>
                  </a:cubicBezTo>
                  <a:cubicBezTo>
                    <a:pt x="67599" y="340044"/>
                    <a:pt x="76666" y="343087"/>
                    <a:pt x="85871" y="344609"/>
                  </a:cubicBezTo>
                  <a:cubicBezTo>
                    <a:pt x="95838" y="346269"/>
                    <a:pt x="106288" y="345577"/>
                    <a:pt x="116255" y="345923"/>
                  </a:cubicBezTo>
                  <a:cubicBezTo>
                    <a:pt x="126221" y="346269"/>
                    <a:pt x="136188" y="346753"/>
                    <a:pt x="146154" y="346961"/>
                  </a:cubicBezTo>
                  <a:cubicBezTo>
                    <a:pt x="146362" y="346892"/>
                    <a:pt x="146569" y="346615"/>
                    <a:pt x="146846" y="346546"/>
                  </a:cubicBezTo>
                  <a:cubicBezTo>
                    <a:pt x="151483" y="345162"/>
                    <a:pt x="156120" y="344817"/>
                    <a:pt x="160896" y="344817"/>
                  </a:cubicBezTo>
                  <a:cubicBezTo>
                    <a:pt x="161173" y="344817"/>
                    <a:pt x="161450" y="344886"/>
                    <a:pt x="161726" y="344955"/>
                  </a:cubicBezTo>
                  <a:cubicBezTo>
                    <a:pt x="163041" y="344540"/>
                    <a:pt x="164218" y="344056"/>
                    <a:pt x="165464" y="343572"/>
                  </a:cubicBezTo>
                  <a:cubicBezTo>
                    <a:pt x="166917" y="342949"/>
                    <a:pt x="167125" y="340666"/>
                    <a:pt x="165948" y="339698"/>
                  </a:cubicBezTo>
                  <a:close/>
                </a:path>
              </a:pathLst>
            </a:custGeom>
            <a:solidFill>
              <a:srgbClr val="FFFFF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888" name="Freeform 3887">
              <a:extLst>
                <a:ext uri="{FF2B5EF4-FFF2-40B4-BE49-F238E27FC236}">
                  <a16:creationId xmlns:a16="http://schemas.microsoft.com/office/drawing/2014/main" id="{545FDADB-477C-4A03-6805-8BDF1FB77831}"/>
                </a:ext>
              </a:extLst>
            </p:cNvPr>
            <p:cNvSpPr/>
            <p:nvPr/>
          </p:nvSpPr>
          <p:spPr>
            <a:xfrm>
              <a:off x="6334529" y="3610756"/>
              <a:ext cx="214330" cy="372981"/>
            </a:xfrm>
            <a:custGeom>
              <a:avLst/>
              <a:gdLst>
                <a:gd name="connsiteX0" fmla="*/ 170909 w 214330"/>
                <a:gd name="connsiteY0" fmla="*/ 289893 h 372981"/>
                <a:gd name="connsiteX1" fmla="*/ 169985 w 214330"/>
                <a:gd name="connsiteY1" fmla="*/ 290815 h 372981"/>
                <a:gd name="connsiteX2" fmla="*/ 170909 w 214330"/>
                <a:gd name="connsiteY2" fmla="*/ 295431 h 372981"/>
                <a:gd name="connsiteX3" fmla="*/ 170909 w 214330"/>
                <a:gd name="connsiteY3" fmla="*/ 292661 h 372981"/>
                <a:gd name="connsiteX4" fmla="*/ 171834 w 214330"/>
                <a:gd name="connsiteY4" fmla="*/ 289893 h 372981"/>
                <a:gd name="connsiteX5" fmla="*/ 94232 w 214330"/>
                <a:gd name="connsiteY5" fmla="*/ 82167 h 372981"/>
                <a:gd name="connsiteX6" fmla="*/ 93309 w 214330"/>
                <a:gd name="connsiteY6" fmla="*/ 83090 h 372981"/>
                <a:gd name="connsiteX7" fmla="*/ 92385 w 214330"/>
                <a:gd name="connsiteY7" fmla="*/ 84937 h 372981"/>
                <a:gd name="connsiteX8" fmla="*/ 93309 w 214330"/>
                <a:gd name="connsiteY8" fmla="*/ 86783 h 372981"/>
                <a:gd name="connsiteX9" fmla="*/ 95156 w 214330"/>
                <a:gd name="connsiteY9" fmla="*/ 84937 h 372981"/>
                <a:gd name="connsiteX10" fmla="*/ 95156 w 214330"/>
                <a:gd name="connsiteY10" fmla="*/ 84013 h 372981"/>
                <a:gd name="connsiteX11" fmla="*/ 95156 w 214330"/>
                <a:gd name="connsiteY11" fmla="*/ 82167 h 372981"/>
                <a:gd name="connsiteX12" fmla="*/ 88689 w 214330"/>
                <a:gd name="connsiteY12" fmla="*/ 82167 h 372981"/>
                <a:gd name="connsiteX13" fmla="*/ 85918 w 214330"/>
                <a:gd name="connsiteY13" fmla="*/ 84937 h 372981"/>
                <a:gd name="connsiteX14" fmla="*/ 85918 w 214330"/>
                <a:gd name="connsiteY14" fmla="*/ 88630 h 372981"/>
                <a:gd name="connsiteX15" fmla="*/ 87765 w 214330"/>
                <a:gd name="connsiteY15" fmla="*/ 91400 h 372981"/>
                <a:gd name="connsiteX16" fmla="*/ 90536 w 214330"/>
                <a:gd name="connsiteY16" fmla="*/ 91400 h 372981"/>
                <a:gd name="connsiteX17" fmla="*/ 87765 w 214330"/>
                <a:gd name="connsiteY17" fmla="*/ 89553 h 372981"/>
                <a:gd name="connsiteX18" fmla="*/ 87765 w 214330"/>
                <a:gd name="connsiteY18" fmla="*/ 86783 h 372981"/>
                <a:gd name="connsiteX19" fmla="*/ 87765 w 214330"/>
                <a:gd name="connsiteY19" fmla="*/ 84013 h 372981"/>
                <a:gd name="connsiteX20" fmla="*/ 158900 w 214330"/>
                <a:gd name="connsiteY20" fmla="*/ 66472 h 372981"/>
                <a:gd name="connsiteX21" fmla="*/ 159825 w 214330"/>
                <a:gd name="connsiteY21" fmla="*/ 68319 h 372981"/>
                <a:gd name="connsiteX22" fmla="*/ 158900 w 214330"/>
                <a:gd name="connsiteY22" fmla="*/ 70165 h 372981"/>
                <a:gd name="connsiteX23" fmla="*/ 156129 w 214330"/>
                <a:gd name="connsiteY23" fmla="*/ 68319 h 372981"/>
                <a:gd name="connsiteX24" fmla="*/ 27715 w 214330"/>
                <a:gd name="connsiteY24" fmla="*/ 60933 h 372981"/>
                <a:gd name="connsiteX25" fmla="*/ 26791 w 214330"/>
                <a:gd name="connsiteY25" fmla="*/ 62780 h 372981"/>
                <a:gd name="connsiteX26" fmla="*/ 27715 w 214330"/>
                <a:gd name="connsiteY26" fmla="*/ 64626 h 372981"/>
                <a:gd name="connsiteX27" fmla="*/ 27715 w 214330"/>
                <a:gd name="connsiteY27" fmla="*/ 66473 h 372981"/>
                <a:gd name="connsiteX28" fmla="*/ 28639 w 214330"/>
                <a:gd name="connsiteY28" fmla="*/ 68319 h 372981"/>
                <a:gd name="connsiteX29" fmla="*/ 28639 w 214330"/>
                <a:gd name="connsiteY29" fmla="*/ 67396 h 372981"/>
                <a:gd name="connsiteX30" fmla="*/ 28639 w 214330"/>
                <a:gd name="connsiteY30" fmla="*/ 66473 h 372981"/>
                <a:gd name="connsiteX31" fmla="*/ 28639 w 214330"/>
                <a:gd name="connsiteY31" fmla="*/ 64626 h 372981"/>
                <a:gd name="connsiteX32" fmla="*/ 118252 w 214330"/>
                <a:gd name="connsiteY32" fmla="*/ 0 h 372981"/>
                <a:gd name="connsiteX33" fmla="*/ 122871 w 214330"/>
                <a:gd name="connsiteY33" fmla="*/ 0 h 372981"/>
                <a:gd name="connsiteX34" fmla="*/ 127491 w 214330"/>
                <a:gd name="connsiteY34" fmla="*/ 923 h 372981"/>
                <a:gd name="connsiteX35" fmla="*/ 132109 w 214330"/>
                <a:gd name="connsiteY35" fmla="*/ 2770 h 372981"/>
                <a:gd name="connsiteX36" fmla="*/ 137652 w 214330"/>
                <a:gd name="connsiteY36" fmla="*/ 6463 h 372981"/>
                <a:gd name="connsiteX37" fmla="*/ 144120 w 214330"/>
                <a:gd name="connsiteY37" fmla="*/ 10156 h 372981"/>
                <a:gd name="connsiteX38" fmla="*/ 145043 w 214330"/>
                <a:gd name="connsiteY38" fmla="*/ 10156 h 372981"/>
                <a:gd name="connsiteX39" fmla="*/ 148738 w 214330"/>
                <a:gd name="connsiteY39" fmla="*/ 9233 h 372981"/>
                <a:gd name="connsiteX40" fmla="*/ 154281 w 214330"/>
                <a:gd name="connsiteY40" fmla="*/ 5540 h 372981"/>
                <a:gd name="connsiteX41" fmla="*/ 157053 w 214330"/>
                <a:gd name="connsiteY41" fmla="*/ 4616 h 372981"/>
                <a:gd name="connsiteX42" fmla="*/ 161673 w 214330"/>
                <a:gd name="connsiteY42" fmla="*/ 4616 h 372981"/>
                <a:gd name="connsiteX43" fmla="*/ 166291 w 214330"/>
                <a:gd name="connsiteY43" fmla="*/ 5540 h 372981"/>
                <a:gd name="connsiteX44" fmla="*/ 169987 w 214330"/>
                <a:gd name="connsiteY44" fmla="*/ 8310 h 372981"/>
                <a:gd name="connsiteX45" fmla="*/ 171834 w 214330"/>
                <a:gd name="connsiteY45" fmla="*/ 12926 h 372981"/>
                <a:gd name="connsiteX46" fmla="*/ 171834 w 214330"/>
                <a:gd name="connsiteY46" fmla="*/ 15696 h 372981"/>
                <a:gd name="connsiteX47" fmla="*/ 170911 w 214330"/>
                <a:gd name="connsiteY47" fmla="*/ 17541 h 372981"/>
                <a:gd name="connsiteX48" fmla="*/ 169987 w 214330"/>
                <a:gd name="connsiteY48" fmla="*/ 19388 h 372981"/>
                <a:gd name="connsiteX49" fmla="*/ 169063 w 214330"/>
                <a:gd name="connsiteY49" fmla="*/ 22158 h 372981"/>
                <a:gd name="connsiteX50" fmla="*/ 169063 w 214330"/>
                <a:gd name="connsiteY50" fmla="*/ 24004 h 372981"/>
                <a:gd name="connsiteX51" fmla="*/ 169987 w 214330"/>
                <a:gd name="connsiteY51" fmla="*/ 28620 h 372981"/>
                <a:gd name="connsiteX52" fmla="*/ 169987 w 214330"/>
                <a:gd name="connsiteY52" fmla="*/ 31390 h 372981"/>
                <a:gd name="connsiteX53" fmla="*/ 169063 w 214330"/>
                <a:gd name="connsiteY53" fmla="*/ 36930 h 372981"/>
                <a:gd name="connsiteX54" fmla="*/ 167216 w 214330"/>
                <a:gd name="connsiteY54" fmla="*/ 41545 h 372981"/>
                <a:gd name="connsiteX55" fmla="*/ 162596 w 214330"/>
                <a:gd name="connsiteY55" fmla="*/ 50778 h 372981"/>
                <a:gd name="connsiteX56" fmla="*/ 160749 w 214330"/>
                <a:gd name="connsiteY56" fmla="*/ 56316 h 372981"/>
                <a:gd name="connsiteX57" fmla="*/ 162596 w 214330"/>
                <a:gd name="connsiteY57" fmla="*/ 59086 h 372981"/>
                <a:gd name="connsiteX58" fmla="*/ 166291 w 214330"/>
                <a:gd name="connsiteY58" fmla="*/ 61856 h 372981"/>
                <a:gd name="connsiteX59" fmla="*/ 170911 w 214330"/>
                <a:gd name="connsiteY59" fmla="*/ 65549 h 372981"/>
                <a:gd name="connsiteX60" fmla="*/ 164444 w 214330"/>
                <a:gd name="connsiteY60" fmla="*/ 66472 h 372981"/>
                <a:gd name="connsiteX61" fmla="*/ 157976 w 214330"/>
                <a:gd name="connsiteY61" fmla="*/ 65549 h 372981"/>
                <a:gd name="connsiteX62" fmla="*/ 151509 w 214330"/>
                <a:gd name="connsiteY62" fmla="*/ 63703 h 372981"/>
                <a:gd name="connsiteX63" fmla="*/ 145043 w 214330"/>
                <a:gd name="connsiteY63" fmla="*/ 62779 h 372981"/>
                <a:gd name="connsiteX64" fmla="*/ 132109 w 214330"/>
                <a:gd name="connsiteY64" fmla="*/ 62779 h 372981"/>
                <a:gd name="connsiteX65" fmla="*/ 125643 w 214330"/>
                <a:gd name="connsiteY65" fmla="*/ 63703 h 372981"/>
                <a:gd name="connsiteX66" fmla="*/ 121023 w 214330"/>
                <a:gd name="connsiteY66" fmla="*/ 65549 h 372981"/>
                <a:gd name="connsiteX67" fmla="*/ 119176 w 214330"/>
                <a:gd name="connsiteY67" fmla="*/ 67396 h 372981"/>
                <a:gd name="connsiteX68" fmla="*/ 115480 w 214330"/>
                <a:gd name="connsiteY68" fmla="*/ 74782 h 372981"/>
                <a:gd name="connsiteX69" fmla="*/ 113633 w 214330"/>
                <a:gd name="connsiteY69" fmla="*/ 76628 h 372981"/>
                <a:gd name="connsiteX70" fmla="*/ 111785 w 214330"/>
                <a:gd name="connsiteY70" fmla="*/ 78475 h 372981"/>
                <a:gd name="connsiteX71" fmla="*/ 110862 w 214330"/>
                <a:gd name="connsiteY71" fmla="*/ 80320 h 372981"/>
                <a:gd name="connsiteX72" fmla="*/ 110862 w 214330"/>
                <a:gd name="connsiteY72" fmla="*/ 83090 h 372981"/>
                <a:gd name="connsiteX73" fmla="*/ 113633 w 214330"/>
                <a:gd name="connsiteY73" fmla="*/ 86783 h 372981"/>
                <a:gd name="connsiteX74" fmla="*/ 117327 w 214330"/>
                <a:gd name="connsiteY74" fmla="*/ 89553 h 372981"/>
                <a:gd name="connsiteX75" fmla="*/ 121947 w 214330"/>
                <a:gd name="connsiteY75" fmla="*/ 91400 h 372981"/>
                <a:gd name="connsiteX76" fmla="*/ 125643 w 214330"/>
                <a:gd name="connsiteY76" fmla="*/ 94169 h 372981"/>
                <a:gd name="connsiteX77" fmla="*/ 122871 w 214330"/>
                <a:gd name="connsiteY77" fmla="*/ 94169 h 372981"/>
                <a:gd name="connsiteX78" fmla="*/ 118252 w 214330"/>
                <a:gd name="connsiteY78" fmla="*/ 95093 h 372981"/>
                <a:gd name="connsiteX79" fmla="*/ 115480 w 214330"/>
                <a:gd name="connsiteY79" fmla="*/ 95093 h 372981"/>
                <a:gd name="connsiteX80" fmla="*/ 112709 w 214330"/>
                <a:gd name="connsiteY80" fmla="*/ 94169 h 372981"/>
                <a:gd name="connsiteX81" fmla="*/ 109014 w 214330"/>
                <a:gd name="connsiteY81" fmla="*/ 91400 h 372981"/>
                <a:gd name="connsiteX82" fmla="*/ 107165 w 214330"/>
                <a:gd name="connsiteY82" fmla="*/ 90476 h 372981"/>
                <a:gd name="connsiteX83" fmla="*/ 101623 w 214330"/>
                <a:gd name="connsiteY83" fmla="*/ 89553 h 372981"/>
                <a:gd name="connsiteX84" fmla="*/ 96080 w 214330"/>
                <a:gd name="connsiteY84" fmla="*/ 90476 h 372981"/>
                <a:gd name="connsiteX85" fmla="*/ 91460 w 214330"/>
                <a:gd name="connsiteY85" fmla="*/ 93246 h 372981"/>
                <a:gd name="connsiteX86" fmla="*/ 90536 w 214330"/>
                <a:gd name="connsiteY86" fmla="*/ 97862 h 372981"/>
                <a:gd name="connsiteX87" fmla="*/ 92385 w 214330"/>
                <a:gd name="connsiteY87" fmla="*/ 101554 h 372981"/>
                <a:gd name="connsiteX88" fmla="*/ 96080 w 214330"/>
                <a:gd name="connsiteY88" fmla="*/ 102479 h 372981"/>
                <a:gd name="connsiteX89" fmla="*/ 100698 w 214330"/>
                <a:gd name="connsiteY89" fmla="*/ 103401 h 372981"/>
                <a:gd name="connsiteX90" fmla="*/ 104394 w 214330"/>
                <a:gd name="connsiteY90" fmla="*/ 105248 h 372981"/>
                <a:gd name="connsiteX91" fmla="*/ 107165 w 214330"/>
                <a:gd name="connsiteY91" fmla="*/ 108941 h 372981"/>
                <a:gd name="connsiteX92" fmla="*/ 110862 w 214330"/>
                <a:gd name="connsiteY92" fmla="*/ 119097 h 372981"/>
                <a:gd name="connsiteX93" fmla="*/ 112709 w 214330"/>
                <a:gd name="connsiteY93" fmla="*/ 123712 h 372981"/>
                <a:gd name="connsiteX94" fmla="*/ 117327 w 214330"/>
                <a:gd name="connsiteY94" fmla="*/ 130175 h 372981"/>
                <a:gd name="connsiteX95" fmla="*/ 118252 w 214330"/>
                <a:gd name="connsiteY95" fmla="*/ 132944 h 372981"/>
                <a:gd name="connsiteX96" fmla="*/ 119176 w 214330"/>
                <a:gd name="connsiteY96" fmla="*/ 137561 h 372981"/>
                <a:gd name="connsiteX97" fmla="*/ 119176 w 214330"/>
                <a:gd name="connsiteY97" fmla="*/ 140331 h 372981"/>
                <a:gd name="connsiteX98" fmla="*/ 119176 w 214330"/>
                <a:gd name="connsiteY98" fmla="*/ 142177 h 372981"/>
                <a:gd name="connsiteX99" fmla="*/ 119176 w 214330"/>
                <a:gd name="connsiteY99" fmla="*/ 143099 h 372981"/>
                <a:gd name="connsiteX100" fmla="*/ 121023 w 214330"/>
                <a:gd name="connsiteY100" fmla="*/ 144024 h 372981"/>
                <a:gd name="connsiteX101" fmla="*/ 122871 w 214330"/>
                <a:gd name="connsiteY101" fmla="*/ 144946 h 372981"/>
                <a:gd name="connsiteX102" fmla="*/ 124718 w 214330"/>
                <a:gd name="connsiteY102" fmla="*/ 144946 h 372981"/>
                <a:gd name="connsiteX103" fmla="*/ 127491 w 214330"/>
                <a:gd name="connsiteY103" fmla="*/ 144946 h 372981"/>
                <a:gd name="connsiteX104" fmla="*/ 130262 w 214330"/>
                <a:gd name="connsiteY104" fmla="*/ 145869 h 372981"/>
                <a:gd name="connsiteX105" fmla="*/ 131185 w 214330"/>
                <a:gd name="connsiteY105" fmla="*/ 147716 h 372981"/>
                <a:gd name="connsiteX106" fmla="*/ 133033 w 214330"/>
                <a:gd name="connsiteY106" fmla="*/ 151409 h 372981"/>
                <a:gd name="connsiteX107" fmla="*/ 133958 w 214330"/>
                <a:gd name="connsiteY107" fmla="*/ 153255 h 372981"/>
                <a:gd name="connsiteX108" fmla="*/ 135805 w 214330"/>
                <a:gd name="connsiteY108" fmla="*/ 154179 h 372981"/>
                <a:gd name="connsiteX109" fmla="*/ 136729 w 214330"/>
                <a:gd name="connsiteY109" fmla="*/ 154179 h 372981"/>
                <a:gd name="connsiteX110" fmla="*/ 137652 w 214330"/>
                <a:gd name="connsiteY110" fmla="*/ 154179 h 372981"/>
                <a:gd name="connsiteX111" fmla="*/ 139500 w 214330"/>
                <a:gd name="connsiteY111" fmla="*/ 154179 h 372981"/>
                <a:gd name="connsiteX112" fmla="*/ 146891 w 214330"/>
                <a:gd name="connsiteY112" fmla="*/ 156025 h 372981"/>
                <a:gd name="connsiteX113" fmla="*/ 148738 w 214330"/>
                <a:gd name="connsiteY113" fmla="*/ 156025 h 372981"/>
                <a:gd name="connsiteX114" fmla="*/ 150587 w 214330"/>
                <a:gd name="connsiteY114" fmla="*/ 156025 h 372981"/>
                <a:gd name="connsiteX115" fmla="*/ 152434 w 214330"/>
                <a:gd name="connsiteY115" fmla="*/ 156025 h 372981"/>
                <a:gd name="connsiteX116" fmla="*/ 154281 w 214330"/>
                <a:gd name="connsiteY116" fmla="*/ 156948 h 372981"/>
                <a:gd name="connsiteX117" fmla="*/ 156129 w 214330"/>
                <a:gd name="connsiteY117" fmla="*/ 160641 h 372981"/>
                <a:gd name="connsiteX118" fmla="*/ 156129 w 214330"/>
                <a:gd name="connsiteY118" fmla="*/ 165258 h 372981"/>
                <a:gd name="connsiteX119" fmla="*/ 155205 w 214330"/>
                <a:gd name="connsiteY119" fmla="*/ 169873 h 372981"/>
                <a:gd name="connsiteX120" fmla="*/ 152434 w 214330"/>
                <a:gd name="connsiteY120" fmla="*/ 178182 h 372981"/>
                <a:gd name="connsiteX121" fmla="*/ 151509 w 214330"/>
                <a:gd name="connsiteY121" fmla="*/ 182799 h 372981"/>
                <a:gd name="connsiteX122" fmla="*/ 151509 w 214330"/>
                <a:gd name="connsiteY122" fmla="*/ 187414 h 372981"/>
                <a:gd name="connsiteX123" fmla="*/ 152434 w 214330"/>
                <a:gd name="connsiteY123" fmla="*/ 192030 h 372981"/>
                <a:gd name="connsiteX124" fmla="*/ 158900 w 214330"/>
                <a:gd name="connsiteY124" fmla="*/ 186491 h 372981"/>
                <a:gd name="connsiteX125" fmla="*/ 162723 w 214330"/>
                <a:gd name="connsiteY125" fmla="*/ 183762 h 372981"/>
                <a:gd name="connsiteX126" fmla="*/ 160640 w 214330"/>
                <a:gd name="connsiteY126" fmla="*/ 193278 h 372981"/>
                <a:gd name="connsiteX127" fmla="*/ 160671 w 214330"/>
                <a:gd name="connsiteY127" fmla="*/ 193272 h 372981"/>
                <a:gd name="connsiteX128" fmla="*/ 159823 w 214330"/>
                <a:gd name="connsiteY128" fmla="*/ 193877 h 372981"/>
                <a:gd name="connsiteX129" fmla="*/ 153356 w 214330"/>
                <a:gd name="connsiteY129" fmla="*/ 199417 h 372981"/>
                <a:gd name="connsiteX130" fmla="*/ 157976 w 214330"/>
                <a:gd name="connsiteY130" fmla="*/ 209572 h 372981"/>
                <a:gd name="connsiteX131" fmla="*/ 163518 w 214330"/>
                <a:gd name="connsiteY131" fmla="*/ 219727 h 372981"/>
                <a:gd name="connsiteX132" fmla="*/ 162594 w 214330"/>
                <a:gd name="connsiteY132" fmla="*/ 212341 h 372981"/>
                <a:gd name="connsiteX133" fmla="*/ 162594 w 214330"/>
                <a:gd name="connsiteY133" fmla="*/ 204032 h 372981"/>
                <a:gd name="connsiteX134" fmla="*/ 164443 w 214330"/>
                <a:gd name="connsiteY134" fmla="*/ 195724 h 372981"/>
                <a:gd name="connsiteX135" fmla="*/ 168453 w 214330"/>
                <a:gd name="connsiteY135" fmla="*/ 191716 h 372981"/>
                <a:gd name="connsiteX136" fmla="*/ 187589 w 214330"/>
                <a:gd name="connsiteY136" fmla="*/ 187889 h 372981"/>
                <a:gd name="connsiteX137" fmla="*/ 189387 w 214330"/>
                <a:gd name="connsiteY137" fmla="*/ 188338 h 372981"/>
                <a:gd name="connsiteX138" fmla="*/ 191234 w 214330"/>
                <a:gd name="connsiteY138" fmla="*/ 190184 h 372981"/>
                <a:gd name="connsiteX139" fmla="*/ 192158 w 214330"/>
                <a:gd name="connsiteY139" fmla="*/ 192954 h 372981"/>
                <a:gd name="connsiteX140" fmla="*/ 195852 w 214330"/>
                <a:gd name="connsiteY140" fmla="*/ 204032 h 372981"/>
                <a:gd name="connsiteX141" fmla="*/ 197701 w 214330"/>
                <a:gd name="connsiteY141" fmla="*/ 207725 h 372981"/>
                <a:gd name="connsiteX142" fmla="*/ 199548 w 214330"/>
                <a:gd name="connsiteY142" fmla="*/ 211418 h 372981"/>
                <a:gd name="connsiteX143" fmla="*/ 203243 w 214330"/>
                <a:gd name="connsiteY143" fmla="*/ 214188 h 372981"/>
                <a:gd name="connsiteX144" fmla="*/ 210634 w 214330"/>
                <a:gd name="connsiteY144" fmla="*/ 218804 h 372981"/>
                <a:gd name="connsiteX145" fmla="*/ 213405 w 214330"/>
                <a:gd name="connsiteY145" fmla="*/ 222496 h 372981"/>
                <a:gd name="connsiteX146" fmla="*/ 214330 w 214330"/>
                <a:gd name="connsiteY146" fmla="*/ 228959 h 372981"/>
                <a:gd name="connsiteX147" fmla="*/ 209710 w 214330"/>
                <a:gd name="connsiteY147" fmla="*/ 230806 h 372981"/>
                <a:gd name="connsiteX148" fmla="*/ 205092 w 214330"/>
                <a:gd name="connsiteY148" fmla="*/ 231729 h 372981"/>
                <a:gd name="connsiteX149" fmla="*/ 206016 w 214330"/>
                <a:gd name="connsiteY149" fmla="*/ 236345 h 372981"/>
                <a:gd name="connsiteX150" fmla="*/ 196776 w 214330"/>
                <a:gd name="connsiteY150" fmla="*/ 236345 h 372981"/>
                <a:gd name="connsiteX151" fmla="*/ 194929 w 214330"/>
                <a:gd name="connsiteY151" fmla="*/ 236345 h 372981"/>
                <a:gd name="connsiteX152" fmla="*/ 193081 w 214330"/>
                <a:gd name="connsiteY152" fmla="*/ 237268 h 372981"/>
                <a:gd name="connsiteX153" fmla="*/ 191234 w 214330"/>
                <a:gd name="connsiteY153" fmla="*/ 237268 h 372981"/>
                <a:gd name="connsiteX154" fmla="*/ 189387 w 214330"/>
                <a:gd name="connsiteY154" fmla="*/ 237268 h 372981"/>
                <a:gd name="connsiteX155" fmla="*/ 188463 w 214330"/>
                <a:gd name="connsiteY155" fmla="*/ 236345 h 372981"/>
                <a:gd name="connsiteX156" fmla="*/ 186614 w 214330"/>
                <a:gd name="connsiteY156" fmla="*/ 233575 h 372981"/>
                <a:gd name="connsiteX157" fmla="*/ 185690 w 214330"/>
                <a:gd name="connsiteY157" fmla="*/ 232652 h 372981"/>
                <a:gd name="connsiteX158" fmla="*/ 182919 w 214330"/>
                <a:gd name="connsiteY158" fmla="*/ 231729 h 372981"/>
                <a:gd name="connsiteX159" fmla="*/ 177376 w 214330"/>
                <a:gd name="connsiteY159" fmla="*/ 232652 h 372981"/>
                <a:gd name="connsiteX160" fmla="*/ 174605 w 214330"/>
                <a:gd name="connsiteY160" fmla="*/ 231729 h 372981"/>
                <a:gd name="connsiteX161" fmla="*/ 171834 w 214330"/>
                <a:gd name="connsiteY161" fmla="*/ 230806 h 372981"/>
                <a:gd name="connsiteX162" fmla="*/ 169985 w 214330"/>
                <a:gd name="connsiteY162" fmla="*/ 228959 h 372981"/>
                <a:gd name="connsiteX163" fmla="*/ 168137 w 214330"/>
                <a:gd name="connsiteY163" fmla="*/ 227113 h 372981"/>
                <a:gd name="connsiteX164" fmla="*/ 167214 w 214330"/>
                <a:gd name="connsiteY164" fmla="*/ 224344 h 372981"/>
                <a:gd name="connsiteX165" fmla="*/ 164443 w 214330"/>
                <a:gd name="connsiteY165" fmla="*/ 235422 h 372981"/>
                <a:gd name="connsiteX166" fmla="*/ 162594 w 214330"/>
                <a:gd name="connsiteY166" fmla="*/ 246500 h 372981"/>
                <a:gd name="connsiteX167" fmla="*/ 157976 w 214330"/>
                <a:gd name="connsiteY167" fmla="*/ 259426 h 372981"/>
                <a:gd name="connsiteX168" fmla="*/ 164443 w 214330"/>
                <a:gd name="connsiteY168" fmla="*/ 268657 h 372981"/>
                <a:gd name="connsiteX169" fmla="*/ 162594 w 214330"/>
                <a:gd name="connsiteY169" fmla="*/ 264042 h 372981"/>
                <a:gd name="connsiteX170" fmla="*/ 166290 w 214330"/>
                <a:gd name="connsiteY170" fmla="*/ 261272 h 372981"/>
                <a:gd name="connsiteX171" fmla="*/ 171834 w 214330"/>
                <a:gd name="connsiteY171" fmla="*/ 261272 h 372981"/>
                <a:gd name="connsiteX172" fmla="*/ 176452 w 214330"/>
                <a:gd name="connsiteY172" fmla="*/ 263119 h 372981"/>
                <a:gd name="connsiteX173" fmla="*/ 177376 w 214330"/>
                <a:gd name="connsiteY173" fmla="*/ 264964 h 372981"/>
                <a:gd name="connsiteX174" fmla="*/ 177376 w 214330"/>
                <a:gd name="connsiteY174" fmla="*/ 266812 h 372981"/>
                <a:gd name="connsiteX175" fmla="*/ 177376 w 214330"/>
                <a:gd name="connsiteY175" fmla="*/ 268657 h 372981"/>
                <a:gd name="connsiteX176" fmla="*/ 177376 w 214330"/>
                <a:gd name="connsiteY176" fmla="*/ 270504 h 372981"/>
                <a:gd name="connsiteX177" fmla="*/ 178300 w 214330"/>
                <a:gd name="connsiteY177" fmla="*/ 272350 h 372981"/>
                <a:gd name="connsiteX178" fmla="*/ 180147 w 214330"/>
                <a:gd name="connsiteY178" fmla="*/ 275120 h 372981"/>
                <a:gd name="connsiteX179" fmla="*/ 181072 w 214330"/>
                <a:gd name="connsiteY179" fmla="*/ 276967 h 372981"/>
                <a:gd name="connsiteX180" fmla="*/ 178300 w 214330"/>
                <a:gd name="connsiteY180" fmla="*/ 277890 h 372981"/>
                <a:gd name="connsiteX181" fmla="*/ 175529 w 214330"/>
                <a:gd name="connsiteY181" fmla="*/ 277890 h 372981"/>
                <a:gd name="connsiteX182" fmla="*/ 172757 w 214330"/>
                <a:gd name="connsiteY182" fmla="*/ 276967 h 372981"/>
                <a:gd name="connsiteX183" fmla="*/ 170909 w 214330"/>
                <a:gd name="connsiteY183" fmla="*/ 275120 h 372981"/>
                <a:gd name="connsiteX184" fmla="*/ 169061 w 214330"/>
                <a:gd name="connsiteY184" fmla="*/ 277890 h 372981"/>
                <a:gd name="connsiteX185" fmla="*/ 168137 w 214330"/>
                <a:gd name="connsiteY185" fmla="*/ 280660 h 372981"/>
                <a:gd name="connsiteX186" fmla="*/ 168137 w 214330"/>
                <a:gd name="connsiteY186" fmla="*/ 283430 h 372981"/>
                <a:gd name="connsiteX187" fmla="*/ 169061 w 214330"/>
                <a:gd name="connsiteY187" fmla="*/ 286198 h 372981"/>
                <a:gd name="connsiteX188" fmla="*/ 172757 w 214330"/>
                <a:gd name="connsiteY188" fmla="*/ 284353 h 372981"/>
                <a:gd name="connsiteX189" fmla="*/ 177376 w 214330"/>
                <a:gd name="connsiteY189" fmla="*/ 284353 h 372981"/>
                <a:gd name="connsiteX190" fmla="*/ 181995 w 214330"/>
                <a:gd name="connsiteY190" fmla="*/ 286198 h 372981"/>
                <a:gd name="connsiteX191" fmla="*/ 184767 w 214330"/>
                <a:gd name="connsiteY191" fmla="*/ 288046 h 372981"/>
                <a:gd name="connsiteX192" fmla="*/ 187538 w 214330"/>
                <a:gd name="connsiteY192" fmla="*/ 291738 h 372981"/>
                <a:gd name="connsiteX193" fmla="*/ 189387 w 214330"/>
                <a:gd name="connsiteY193" fmla="*/ 296354 h 372981"/>
                <a:gd name="connsiteX194" fmla="*/ 190310 w 214330"/>
                <a:gd name="connsiteY194" fmla="*/ 300971 h 372981"/>
                <a:gd name="connsiteX195" fmla="*/ 190310 w 214330"/>
                <a:gd name="connsiteY195" fmla="*/ 337899 h 372981"/>
                <a:gd name="connsiteX196" fmla="*/ 192158 w 214330"/>
                <a:gd name="connsiteY196" fmla="*/ 348979 h 372981"/>
                <a:gd name="connsiteX197" fmla="*/ 196776 w 214330"/>
                <a:gd name="connsiteY197" fmla="*/ 348979 h 372981"/>
                <a:gd name="connsiteX198" fmla="*/ 200177 w 214330"/>
                <a:gd name="connsiteY198" fmla="*/ 348979 h 372981"/>
                <a:gd name="connsiteX199" fmla="*/ 200002 w 214330"/>
                <a:gd name="connsiteY199" fmla="*/ 349901 h 372981"/>
                <a:gd name="connsiteX200" fmla="*/ 199548 w 214330"/>
                <a:gd name="connsiteY200" fmla="*/ 349901 h 372981"/>
                <a:gd name="connsiteX201" fmla="*/ 194929 w 214330"/>
                <a:gd name="connsiteY201" fmla="*/ 349901 h 372981"/>
                <a:gd name="connsiteX202" fmla="*/ 196777 w 214330"/>
                <a:gd name="connsiteY202" fmla="*/ 356364 h 372981"/>
                <a:gd name="connsiteX203" fmla="*/ 197632 w 214330"/>
                <a:gd name="connsiteY203" fmla="*/ 362343 h 372981"/>
                <a:gd name="connsiteX204" fmla="*/ 197441 w 214330"/>
                <a:gd name="connsiteY204" fmla="*/ 363346 h 372981"/>
                <a:gd name="connsiteX205" fmla="*/ 195852 w 214330"/>
                <a:gd name="connsiteY205" fmla="*/ 366520 h 372981"/>
                <a:gd name="connsiteX206" fmla="*/ 189386 w 214330"/>
                <a:gd name="connsiteY206" fmla="*/ 364673 h 372981"/>
                <a:gd name="connsiteX207" fmla="*/ 191234 w 214330"/>
                <a:gd name="connsiteY207" fmla="*/ 364673 h 372981"/>
                <a:gd name="connsiteX208" fmla="*/ 193081 w 214330"/>
                <a:gd name="connsiteY208" fmla="*/ 363750 h 372981"/>
                <a:gd name="connsiteX209" fmla="*/ 194929 w 214330"/>
                <a:gd name="connsiteY209" fmla="*/ 362826 h 372981"/>
                <a:gd name="connsiteX210" fmla="*/ 196777 w 214330"/>
                <a:gd name="connsiteY210" fmla="*/ 361903 h 372981"/>
                <a:gd name="connsiteX211" fmla="*/ 184767 w 214330"/>
                <a:gd name="connsiteY211" fmla="*/ 362826 h 372981"/>
                <a:gd name="connsiteX212" fmla="*/ 149661 w 214330"/>
                <a:gd name="connsiteY212" fmla="*/ 372058 h 372981"/>
                <a:gd name="connsiteX213" fmla="*/ 138574 w 214330"/>
                <a:gd name="connsiteY213" fmla="*/ 372981 h 372981"/>
                <a:gd name="connsiteX214" fmla="*/ 127489 w 214330"/>
                <a:gd name="connsiteY214" fmla="*/ 371135 h 372981"/>
                <a:gd name="connsiteX215" fmla="*/ 117326 w 214330"/>
                <a:gd name="connsiteY215" fmla="*/ 367443 h 372981"/>
                <a:gd name="connsiteX216" fmla="*/ 105317 w 214330"/>
                <a:gd name="connsiteY216" fmla="*/ 360980 h 372981"/>
                <a:gd name="connsiteX217" fmla="*/ 99774 w 214330"/>
                <a:gd name="connsiteY217" fmla="*/ 357287 h 372981"/>
                <a:gd name="connsiteX218" fmla="*/ 97926 w 214330"/>
                <a:gd name="connsiteY218" fmla="*/ 355440 h 372981"/>
                <a:gd name="connsiteX219" fmla="*/ 96079 w 214330"/>
                <a:gd name="connsiteY219" fmla="*/ 353594 h 372981"/>
                <a:gd name="connsiteX220" fmla="*/ 93307 w 214330"/>
                <a:gd name="connsiteY220" fmla="*/ 348979 h 372981"/>
                <a:gd name="connsiteX221" fmla="*/ 91459 w 214330"/>
                <a:gd name="connsiteY221" fmla="*/ 347131 h 372981"/>
                <a:gd name="connsiteX222" fmla="*/ 86839 w 214330"/>
                <a:gd name="connsiteY222" fmla="*/ 345286 h 372981"/>
                <a:gd name="connsiteX223" fmla="*/ 82221 w 214330"/>
                <a:gd name="connsiteY223" fmla="*/ 344362 h 372981"/>
                <a:gd name="connsiteX224" fmla="*/ 72059 w 214330"/>
                <a:gd name="connsiteY224" fmla="*/ 343439 h 372981"/>
                <a:gd name="connsiteX225" fmla="*/ 62821 w 214330"/>
                <a:gd name="connsiteY225" fmla="*/ 339746 h 372981"/>
                <a:gd name="connsiteX226" fmla="*/ 57277 w 214330"/>
                <a:gd name="connsiteY226" fmla="*/ 332360 h 372981"/>
                <a:gd name="connsiteX227" fmla="*/ 54505 w 214330"/>
                <a:gd name="connsiteY227" fmla="*/ 323128 h 372981"/>
                <a:gd name="connsiteX228" fmla="*/ 53581 w 214330"/>
                <a:gd name="connsiteY228" fmla="*/ 312972 h 372981"/>
                <a:gd name="connsiteX229" fmla="*/ 48963 w 214330"/>
                <a:gd name="connsiteY229" fmla="*/ 312972 h 372981"/>
                <a:gd name="connsiteX230" fmla="*/ 46192 w 214330"/>
                <a:gd name="connsiteY230" fmla="*/ 312049 h 372981"/>
                <a:gd name="connsiteX231" fmla="*/ 44343 w 214330"/>
                <a:gd name="connsiteY231" fmla="*/ 310202 h 372981"/>
                <a:gd name="connsiteX232" fmla="*/ 43444 w 214330"/>
                <a:gd name="connsiteY232" fmla="*/ 309303 h 372981"/>
                <a:gd name="connsiteX233" fmla="*/ 44265 w 214330"/>
                <a:gd name="connsiteY233" fmla="*/ 306431 h 372981"/>
                <a:gd name="connsiteX234" fmla="*/ 45268 w 214330"/>
                <a:gd name="connsiteY234" fmla="*/ 307434 h 372981"/>
                <a:gd name="connsiteX235" fmla="*/ 47115 w 214330"/>
                <a:gd name="connsiteY235" fmla="*/ 309281 h 372981"/>
                <a:gd name="connsiteX236" fmla="*/ 49886 w 214330"/>
                <a:gd name="connsiteY236" fmla="*/ 310203 h 372981"/>
                <a:gd name="connsiteX237" fmla="*/ 54506 w 214330"/>
                <a:gd name="connsiteY237" fmla="*/ 310203 h 372981"/>
                <a:gd name="connsiteX238" fmla="*/ 54506 w 214330"/>
                <a:gd name="connsiteY238" fmla="*/ 301894 h 372981"/>
                <a:gd name="connsiteX239" fmla="*/ 54506 w 214330"/>
                <a:gd name="connsiteY239" fmla="*/ 298201 h 372981"/>
                <a:gd name="connsiteX240" fmla="*/ 55430 w 214330"/>
                <a:gd name="connsiteY240" fmla="*/ 293585 h 372981"/>
                <a:gd name="connsiteX241" fmla="*/ 56353 w 214330"/>
                <a:gd name="connsiteY241" fmla="*/ 290815 h 372981"/>
                <a:gd name="connsiteX242" fmla="*/ 58201 w 214330"/>
                <a:gd name="connsiteY242" fmla="*/ 288970 h 372981"/>
                <a:gd name="connsiteX243" fmla="*/ 60050 w 214330"/>
                <a:gd name="connsiteY243" fmla="*/ 288970 h 372981"/>
                <a:gd name="connsiteX244" fmla="*/ 60972 w 214330"/>
                <a:gd name="connsiteY244" fmla="*/ 292662 h 372981"/>
                <a:gd name="connsiteX245" fmla="*/ 64668 w 214330"/>
                <a:gd name="connsiteY245" fmla="*/ 281584 h 372981"/>
                <a:gd name="connsiteX246" fmla="*/ 66515 w 214330"/>
                <a:gd name="connsiteY246" fmla="*/ 274198 h 372981"/>
                <a:gd name="connsiteX247" fmla="*/ 68363 w 214330"/>
                <a:gd name="connsiteY247" fmla="*/ 259426 h 372981"/>
                <a:gd name="connsiteX248" fmla="*/ 70210 w 214330"/>
                <a:gd name="connsiteY248" fmla="*/ 251117 h 372981"/>
                <a:gd name="connsiteX249" fmla="*/ 72059 w 214330"/>
                <a:gd name="connsiteY249" fmla="*/ 248347 h 372981"/>
                <a:gd name="connsiteX250" fmla="*/ 75754 w 214330"/>
                <a:gd name="connsiteY250" fmla="*/ 245577 h 372981"/>
                <a:gd name="connsiteX251" fmla="*/ 80373 w 214330"/>
                <a:gd name="connsiteY251" fmla="*/ 243732 h 372981"/>
                <a:gd name="connsiteX252" fmla="*/ 84992 w 214330"/>
                <a:gd name="connsiteY252" fmla="*/ 242809 h 372981"/>
                <a:gd name="connsiteX253" fmla="*/ 89611 w 214330"/>
                <a:gd name="connsiteY253" fmla="*/ 242809 h 372981"/>
                <a:gd name="connsiteX254" fmla="*/ 94230 w 214330"/>
                <a:gd name="connsiteY254" fmla="*/ 243732 h 372981"/>
                <a:gd name="connsiteX255" fmla="*/ 92383 w 214330"/>
                <a:gd name="connsiteY255" fmla="*/ 239116 h 372981"/>
                <a:gd name="connsiteX256" fmla="*/ 89611 w 214330"/>
                <a:gd name="connsiteY256" fmla="*/ 236346 h 372981"/>
                <a:gd name="connsiteX257" fmla="*/ 85916 w 214330"/>
                <a:gd name="connsiteY257" fmla="*/ 234499 h 372981"/>
                <a:gd name="connsiteX258" fmla="*/ 81297 w 214330"/>
                <a:gd name="connsiteY258" fmla="*/ 233576 h 372981"/>
                <a:gd name="connsiteX259" fmla="*/ 77601 w 214330"/>
                <a:gd name="connsiteY259" fmla="*/ 232653 h 372981"/>
                <a:gd name="connsiteX260" fmla="*/ 74830 w 214330"/>
                <a:gd name="connsiteY260" fmla="*/ 230806 h 372981"/>
                <a:gd name="connsiteX261" fmla="*/ 72059 w 214330"/>
                <a:gd name="connsiteY261" fmla="*/ 228960 h 372981"/>
                <a:gd name="connsiteX262" fmla="*/ 69288 w 214330"/>
                <a:gd name="connsiteY262" fmla="*/ 226191 h 372981"/>
                <a:gd name="connsiteX263" fmla="*/ 62821 w 214330"/>
                <a:gd name="connsiteY263" fmla="*/ 217881 h 372981"/>
                <a:gd name="connsiteX264" fmla="*/ 52657 w 214330"/>
                <a:gd name="connsiteY264" fmla="*/ 199417 h 372981"/>
                <a:gd name="connsiteX265" fmla="*/ 47855 w 214330"/>
                <a:gd name="connsiteY265" fmla="*/ 194617 h 372981"/>
                <a:gd name="connsiteX266" fmla="*/ 48964 w 214330"/>
                <a:gd name="connsiteY266" fmla="*/ 192954 h 372981"/>
                <a:gd name="connsiteX267" fmla="*/ 50811 w 214330"/>
                <a:gd name="connsiteY267" fmla="*/ 191108 h 372981"/>
                <a:gd name="connsiteX268" fmla="*/ 47115 w 214330"/>
                <a:gd name="connsiteY268" fmla="*/ 187414 h 372981"/>
                <a:gd name="connsiteX269" fmla="*/ 44344 w 214330"/>
                <a:gd name="connsiteY269" fmla="*/ 183722 h 372981"/>
                <a:gd name="connsiteX270" fmla="*/ 38801 w 214330"/>
                <a:gd name="connsiteY270" fmla="*/ 174490 h 372981"/>
                <a:gd name="connsiteX271" fmla="*/ 31410 w 214330"/>
                <a:gd name="connsiteY271" fmla="*/ 165257 h 372981"/>
                <a:gd name="connsiteX272" fmla="*/ 30486 w 214330"/>
                <a:gd name="connsiteY272" fmla="*/ 163412 h 372981"/>
                <a:gd name="connsiteX273" fmla="*/ 27715 w 214330"/>
                <a:gd name="connsiteY273" fmla="*/ 157872 h 372981"/>
                <a:gd name="connsiteX274" fmla="*/ 24944 w 214330"/>
                <a:gd name="connsiteY274" fmla="*/ 153256 h 372981"/>
                <a:gd name="connsiteX275" fmla="*/ 23095 w 214330"/>
                <a:gd name="connsiteY275" fmla="*/ 150486 h 372981"/>
                <a:gd name="connsiteX276" fmla="*/ 22171 w 214330"/>
                <a:gd name="connsiteY276" fmla="*/ 147716 h 372981"/>
                <a:gd name="connsiteX277" fmla="*/ 22171 w 214330"/>
                <a:gd name="connsiteY277" fmla="*/ 142178 h 372981"/>
                <a:gd name="connsiteX278" fmla="*/ 25868 w 214330"/>
                <a:gd name="connsiteY278" fmla="*/ 120020 h 372981"/>
                <a:gd name="connsiteX279" fmla="*/ 24019 w 214330"/>
                <a:gd name="connsiteY279" fmla="*/ 121867 h 372981"/>
                <a:gd name="connsiteX280" fmla="*/ 23095 w 214330"/>
                <a:gd name="connsiteY280" fmla="*/ 124635 h 372981"/>
                <a:gd name="connsiteX281" fmla="*/ 21248 w 214330"/>
                <a:gd name="connsiteY281" fmla="*/ 131098 h 372981"/>
                <a:gd name="connsiteX282" fmla="*/ 20324 w 214330"/>
                <a:gd name="connsiteY282" fmla="*/ 122790 h 372981"/>
                <a:gd name="connsiteX283" fmla="*/ 18477 w 214330"/>
                <a:gd name="connsiteY283" fmla="*/ 114481 h 372981"/>
                <a:gd name="connsiteX284" fmla="*/ 14781 w 214330"/>
                <a:gd name="connsiteY284" fmla="*/ 107094 h 372981"/>
                <a:gd name="connsiteX285" fmla="*/ 8315 w 214330"/>
                <a:gd name="connsiteY285" fmla="*/ 101556 h 372981"/>
                <a:gd name="connsiteX286" fmla="*/ 1847 w 214330"/>
                <a:gd name="connsiteY286" fmla="*/ 98786 h 372981"/>
                <a:gd name="connsiteX287" fmla="*/ 0 w 214330"/>
                <a:gd name="connsiteY287" fmla="*/ 96939 h 372981"/>
                <a:gd name="connsiteX288" fmla="*/ 0 w 214330"/>
                <a:gd name="connsiteY288" fmla="*/ 93246 h 372981"/>
                <a:gd name="connsiteX289" fmla="*/ 1847 w 214330"/>
                <a:gd name="connsiteY289" fmla="*/ 90477 h 372981"/>
                <a:gd name="connsiteX290" fmla="*/ 6466 w 214330"/>
                <a:gd name="connsiteY290" fmla="*/ 85860 h 372981"/>
                <a:gd name="connsiteX291" fmla="*/ 7391 w 214330"/>
                <a:gd name="connsiteY291" fmla="*/ 83090 h 372981"/>
                <a:gd name="connsiteX292" fmla="*/ 8315 w 214330"/>
                <a:gd name="connsiteY292" fmla="*/ 84014 h 372981"/>
                <a:gd name="connsiteX293" fmla="*/ 9239 w 214330"/>
                <a:gd name="connsiteY293" fmla="*/ 84937 h 372981"/>
                <a:gd name="connsiteX294" fmla="*/ 10162 w 214330"/>
                <a:gd name="connsiteY294" fmla="*/ 85860 h 372981"/>
                <a:gd name="connsiteX295" fmla="*/ 11086 w 214330"/>
                <a:gd name="connsiteY295" fmla="*/ 81244 h 372981"/>
                <a:gd name="connsiteX296" fmla="*/ 21248 w 214330"/>
                <a:gd name="connsiteY296" fmla="*/ 60933 h 372981"/>
                <a:gd name="connsiteX297" fmla="*/ 21248 w 214330"/>
                <a:gd name="connsiteY297" fmla="*/ 57241 h 372981"/>
                <a:gd name="connsiteX298" fmla="*/ 19400 w 214330"/>
                <a:gd name="connsiteY298" fmla="*/ 53548 h 372981"/>
                <a:gd name="connsiteX299" fmla="*/ 20324 w 214330"/>
                <a:gd name="connsiteY299" fmla="*/ 53548 h 372981"/>
                <a:gd name="connsiteX300" fmla="*/ 21248 w 214330"/>
                <a:gd name="connsiteY300" fmla="*/ 54471 h 372981"/>
                <a:gd name="connsiteX301" fmla="*/ 22171 w 214330"/>
                <a:gd name="connsiteY301" fmla="*/ 55394 h 372981"/>
                <a:gd name="connsiteX302" fmla="*/ 23095 w 214330"/>
                <a:gd name="connsiteY302" fmla="*/ 56318 h 372981"/>
                <a:gd name="connsiteX303" fmla="*/ 24944 w 214330"/>
                <a:gd name="connsiteY303" fmla="*/ 53548 h 372981"/>
                <a:gd name="connsiteX304" fmla="*/ 28639 w 214330"/>
                <a:gd name="connsiteY304" fmla="*/ 52625 h 372981"/>
                <a:gd name="connsiteX305" fmla="*/ 33258 w 214330"/>
                <a:gd name="connsiteY305" fmla="*/ 51701 h 372981"/>
                <a:gd name="connsiteX306" fmla="*/ 36953 w 214330"/>
                <a:gd name="connsiteY306" fmla="*/ 50778 h 372981"/>
                <a:gd name="connsiteX307" fmla="*/ 38801 w 214330"/>
                <a:gd name="connsiteY307" fmla="*/ 48932 h 372981"/>
                <a:gd name="connsiteX308" fmla="*/ 43420 w 214330"/>
                <a:gd name="connsiteY308" fmla="*/ 44315 h 372981"/>
                <a:gd name="connsiteX309" fmla="*/ 45268 w 214330"/>
                <a:gd name="connsiteY309" fmla="*/ 43392 h 372981"/>
                <a:gd name="connsiteX310" fmla="*/ 46192 w 214330"/>
                <a:gd name="connsiteY310" fmla="*/ 43392 h 372981"/>
                <a:gd name="connsiteX311" fmla="*/ 48039 w 214330"/>
                <a:gd name="connsiteY311" fmla="*/ 43392 h 372981"/>
                <a:gd name="connsiteX312" fmla="*/ 49886 w 214330"/>
                <a:gd name="connsiteY312" fmla="*/ 43392 h 372981"/>
                <a:gd name="connsiteX313" fmla="*/ 50811 w 214330"/>
                <a:gd name="connsiteY313" fmla="*/ 42469 h 372981"/>
                <a:gd name="connsiteX314" fmla="*/ 51735 w 214330"/>
                <a:gd name="connsiteY314" fmla="*/ 41545 h 372981"/>
                <a:gd name="connsiteX315" fmla="*/ 51735 w 214330"/>
                <a:gd name="connsiteY315" fmla="*/ 40622 h 372981"/>
                <a:gd name="connsiteX316" fmla="*/ 51735 w 214330"/>
                <a:gd name="connsiteY316" fmla="*/ 38777 h 372981"/>
                <a:gd name="connsiteX317" fmla="*/ 51735 w 214330"/>
                <a:gd name="connsiteY317" fmla="*/ 36929 h 372981"/>
                <a:gd name="connsiteX318" fmla="*/ 51735 w 214330"/>
                <a:gd name="connsiteY318" fmla="*/ 36007 h 372981"/>
                <a:gd name="connsiteX319" fmla="*/ 66515 w 214330"/>
                <a:gd name="connsiteY319" fmla="*/ 28621 h 372981"/>
                <a:gd name="connsiteX320" fmla="*/ 66515 w 214330"/>
                <a:gd name="connsiteY320" fmla="*/ 26774 h 372981"/>
                <a:gd name="connsiteX321" fmla="*/ 65593 w 214330"/>
                <a:gd name="connsiteY321" fmla="*/ 26313 h 372981"/>
                <a:gd name="connsiteX322" fmla="*/ 65593 w 214330"/>
                <a:gd name="connsiteY322" fmla="*/ 24927 h 372981"/>
                <a:gd name="connsiteX323" fmla="*/ 66516 w 214330"/>
                <a:gd name="connsiteY323" fmla="*/ 24004 h 372981"/>
                <a:gd name="connsiteX324" fmla="*/ 67440 w 214330"/>
                <a:gd name="connsiteY324" fmla="*/ 24004 h 372981"/>
                <a:gd name="connsiteX325" fmla="*/ 69289 w 214330"/>
                <a:gd name="connsiteY325" fmla="*/ 24927 h 372981"/>
                <a:gd name="connsiteX326" fmla="*/ 69289 w 214330"/>
                <a:gd name="connsiteY326" fmla="*/ 21234 h 372981"/>
                <a:gd name="connsiteX327" fmla="*/ 72983 w 214330"/>
                <a:gd name="connsiteY327" fmla="*/ 19388 h 372981"/>
                <a:gd name="connsiteX328" fmla="*/ 82222 w 214330"/>
                <a:gd name="connsiteY328" fmla="*/ 18464 h 372981"/>
                <a:gd name="connsiteX329" fmla="*/ 86841 w 214330"/>
                <a:gd name="connsiteY329" fmla="*/ 16619 h 372981"/>
                <a:gd name="connsiteX330" fmla="*/ 99776 w 214330"/>
                <a:gd name="connsiteY330" fmla="*/ 8310 h 372981"/>
                <a:gd name="connsiteX331" fmla="*/ 113633 w 214330"/>
                <a:gd name="connsiteY331" fmla="*/ 1847 h 372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14330" h="372981">
                  <a:moveTo>
                    <a:pt x="170909" y="289893"/>
                  </a:moveTo>
                  <a:lnTo>
                    <a:pt x="169985" y="290815"/>
                  </a:lnTo>
                  <a:lnTo>
                    <a:pt x="170909" y="295431"/>
                  </a:lnTo>
                  <a:lnTo>
                    <a:pt x="170909" y="292661"/>
                  </a:lnTo>
                  <a:lnTo>
                    <a:pt x="171834" y="289893"/>
                  </a:lnTo>
                  <a:close/>
                  <a:moveTo>
                    <a:pt x="94232" y="82167"/>
                  </a:moveTo>
                  <a:lnTo>
                    <a:pt x="93309" y="83090"/>
                  </a:lnTo>
                  <a:lnTo>
                    <a:pt x="92385" y="84937"/>
                  </a:lnTo>
                  <a:lnTo>
                    <a:pt x="93309" y="86783"/>
                  </a:lnTo>
                  <a:lnTo>
                    <a:pt x="95156" y="84937"/>
                  </a:lnTo>
                  <a:lnTo>
                    <a:pt x="95156" y="84013"/>
                  </a:lnTo>
                  <a:lnTo>
                    <a:pt x="95156" y="82167"/>
                  </a:lnTo>
                  <a:close/>
                  <a:moveTo>
                    <a:pt x="88689" y="82167"/>
                  </a:moveTo>
                  <a:lnTo>
                    <a:pt x="85918" y="84937"/>
                  </a:lnTo>
                  <a:lnTo>
                    <a:pt x="85918" y="88630"/>
                  </a:lnTo>
                  <a:lnTo>
                    <a:pt x="87765" y="91400"/>
                  </a:lnTo>
                  <a:lnTo>
                    <a:pt x="90536" y="91400"/>
                  </a:lnTo>
                  <a:lnTo>
                    <a:pt x="87765" y="89553"/>
                  </a:lnTo>
                  <a:lnTo>
                    <a:pt x="87765" y="86783"/>
                  </a:lnTo>
                  <a:lnTo>
                    <a:pt x="87765" y="84013"/>
                  </a:lnTo>
                  <a:close/>
                  <a:moveTo>
                    <a:pt x="158900" y="66472"/>
                  </a:moveTo>
                  <a:lnTo>
                    <a:pt x="159825" y="68319"/>
                  </a:lnTo>
                  <a:lnTo>
                    <a:pt x="158900" y="70165"/>
                  </a:lnTo>
                  <a:lnTo>
                    <a:pt x="156129" y="68319"/>
                  </a:lnTo>
                  <a:close/>
                  <a:moveTo>
                    <a:pt x="27715" y="60933"/>
                  </a:moveTo>
                  <a:lnTo>
                    <a:pt x="26791" y="62780"/>
                  </a:lnTo>
                  <a:lnTo>
                    <a:pt x="27715" y="64626"/>
                  </a:lnTo>
                  <a:lnTo>
                    <a:pt x="27715" y="66473"/>
                  </a:lnTo>
                  <a:lnTo>
                    <a:pt x="28639" y="68319"/>
                  </a:lnTo>
                  <a:lnTo>
                    <a:pt x="28639" y="67396"/>
                  </a:lnTo>
                  <a:lnTo>
                    <a:pt x="28639" y="66473"/>
                  </a:lnTo>
                  <a:lnTo>
                    <a:pt x="28639" y="64626"/>
                  </a:lnTo>
                  <a:close/>
                  <a:moveTo>
                    <a:pt x="118252" y="0"/>
                  </a:moveTo>
                  <a:lnTo>
                    <a:pt x="122871" y="0"/>
                  </a:lnTo>
                  <a:lnTo>
                    <a:pt x="127491" y="923"/>
                  </a:lnTo>
                  <a:lnTo>
                    <a:pt x="132109" y="2770"/>
                  </a:lnTo>
                  <a:lnTo>
                    <a:pt x="137652" y="6463"/>
                  </a:lnTo>
                  <a:lnTo>
                    <a:pt x="144120" y="10156"/>
                  </a:lnTo>
                  <a:lnTo>
                    <a:pt x="145043" y="10156"/>
                  </a:lnTo>
                  <a:lnTo>
                    <a:pt x="148738" y="9233"/>
                  </a:lnTo>
                  <a:lnTo>
                    <a:pt x="154281" y="5540"/>
                  </a:lnTo>
                  <a:lnTo>
                    <a:pt x="157053" y="4616"/>
                  </a:lnTo>
                  <a:lnTo>
                    <a:pt x="161673" y="4616"/>
                  </a:lnTo>
                  <a:lnTo>
                    <a:pt x="166291" y="5540"/>
                  </a:lnTo>
                  <a:lnTo>
                    <a:pt x="169987" y="8310"/>
                  </a:lnTo>
                  <a:lnTo>
                    <a:pt x="171834" y="12926"/>
                  </a:lnTo>
                  <a:lnTo>
                    <a:pt x="171834" y="15696"/>
                  </a:lnTo>
                  <a:lnTo>
                    <a:pt x="170911" y="17541"/>
                  </a:lnTo>
                  <a:lnTo>
                    <a:pt x="169987" y="19388"/>
                  </a:lnTo>
                  <a:lnTo>
                    <a:pt x="169063" y="22158"/>
                  </a:lnTo>
                  <a:lnTo>
                    <a:pt x="169063" y="24004"/>
                  </a:lnTo>
                  <a:lnTo>
                    <a:pt x="169987" y="28620"/>
                  </a:lnTo>
                  <a:lnTo>
                    <a:pt x="169987" y="31390"/>
                  </a:lnTo>
                  <a:lnTo>
                    <a:pt x="169063" y="36930"/>
                  </a:lnTo>
                  <a:lnTo>
                    <a:pt x="167216" y="41545"/>
                  </a:lnTo>
                  <a:lnTo>
                    <a:pt x="162596" y="50778"/>
                  </a:lnTo>
                  <a:lnTo>
                    <a:pt x="160749" y="56316"/>
                  </a:lnTo>
                  <a:lnTo>
                    <a:pt x="162596" y="59086"/>
                  </a:lnTo>
                  <a:lnTo>
                    <a:pt x="166291" y="61856"/>
                  </a:lnTo>
                  <a:lnTo>
                    <a:pt x="170911" y="65549"/>
                  </a:lnTo>
                  <a:lnTo>
                    <a:pt x="164444" y="66472"/>
                  </a:lnTo>
                  <a:lnTo>
                    <a:pt x="157976" y="65549"/>
                  </a:lnTo>
                  <a:lnTo>
                    <a:pt x="151509" y="63703"/>
                  </a:lnTo>
                  <a:lnTo>
                    <a:pt x="145043" y="62779"/>
                  </a:lnTo>
                  <a:lnTo>
                    <a:pt x="132109" y="62779"/>
                  </a:lnTo>
                  <a:lnTo>
                    <a:pt x="125643" y="63703"/>
                  </a:lnTo>
                  <a:lnTo>
                    <a:pt x="121023" y="65549"/>
                  </a:lnTo>
                  <a:lnTo>
                    <a:pt x="119176" y="67396"/>
                  </a:lnTo>
                  <a:lnTo>
                    <a:pt x="115480" y="74782"/>
                  </a:lnTo>
                  <a:lnTo>
                    <a:pt x="113633" y="76628"/>
                  </a:lnTo>
                  <a:lnTo>
                    <a:pt x="111785" y="78475"/>
                  </a:lnTo>
                  <a:lnTo>
                    <a:pt x="110862" y="80320"/>
                  </a:lnTo>
                  <a:lnTo>
                    <a:pt x="110862" y="83090"/>
                  </a:lnTo>
                  <a:lnTo>
                    <a:pt x="113633" y="86783"/>
                  </a:lnTo>
                  <a:lnTo>
                    <a:pt x="117327" y="89553"/>
                  </a:lnTo>
                  <a:lnTo>
                    <a:pt x="121947" y="91400"/>
                  </a:lnTo>
                  <a:lnTo>
                    <a:pt x="125643" y="94169"/>
                  </a:lnTo>
                  <a:lnTo>
                    <a:pt x="122871" y="94169"/>
                  </a:lnTo>
                  <a:lnTo>
                    <a:pt x="118252" y="95093"/>
                  </a:lnTo>
                  <a:lnTo>
                    <a:pt x="115480" y="95093"/>
                  </a:lnTo>
                  <a:lnTo>
                    <a:pt x="112709" y="94169"/>
                  </a:lnTo>
                  <a:lnTo>
                    <a:pt x="109014" y="91400"/>
                  </a:lnTo>
                  <a:lnTo>
                    <a:pt x="107165" y="90476"/>
                  </a:lnTo>
                  <a:lnTo>
                    <a:pt x="101623" y="89553"/>
                  </a:lnTo>
                  <a:lnTo>
                    <a:pt x="96080" y="90476"/>
                  </a:lnTo>
                  <a:lnTo>
                    <a:pt x="91460" y="93246"/>
                  </a:lnTo>
                  <a:lnTo>
                    <a:pt x="90536" y="97862"/>
                  </a:lnTo>
                  <a:lnTo>
                    <a:pt x="92385" y="101554"/>
                  </a:lnTo>
                  <a:lnTo>
                    <a:pt x="96080" y="102479"/>
                  </a:lnTo>
                  <a:lnTo>
                    <a:pt x="100698" y="103401"/>
                  </a:lnTo>
                  <a:lnTo>
                    <a:pt x="104394" y="105248"/>
                  </a:lnTo>
                  <a:lnTo>
                    <a:pt x="107165" y="108941"/>
                  </a:lnTo>
                  <a:lnTo>
                    <a:pt x="110862" y="119097"/>
                  </a:lnTo>
                  <a:lnTo>
                    <a:pt x="112709" y="123712"/>
                  </a:lnTo>
                  <a:lnTo>
                    <a:pt x="117327" y="130175"/>
                  </a:lnTo>
                  <a:lnTo>
                    <a:pt x="118252" y="132944"/>
                  </a:lnTo>
                  <a:lnTo>
                    <a:pt x="119176" y="137561"/>
                  </a:lnTo>
                  <a:lnTo>
                    <a:pt x="119176" y="140331"/>
                  </a:lnTo>
                  <a:lnTo>
                    <a:pt x="119176" y="142177"/>
                  </a:lnTo>
                  <a:lnTo>
                    <a:pt x="119176" y="143099"/>
                  </a:lnTo>
                  <a:lnTo>
                    <a:pt x="121023" y="144024"/>
                  </a:lnTo>
                  <a:lnTo>
                    <a:pt x="122871" y="144946"/>
                  </a:lnTo>
                  <a:lnTo>
                    <a:pt x="124718" y="144946"/>
                  </a:lnTo>
                  <a:lnTo>
                    <a:pt x="127491" y="144946"/>
                  </a:lnTo>
                  <a:lnTo>
                    <a:pt x="130262" y="145869"/>
                  </a:lnTo>
                  <a:lnTo>
                    <a:pt x="131185" y="147716"/>
                  </a:lnTo>
                  <a:lnTo>
                    <a:pt x="133033" y="151409"/>
                  </a:lnTo>
                  <a:lnTo>
                    <a:pt x="133958" y="153255"/>
                  </a:lnTo>
                  <a:lnTo>
                    <a:pt x="135805" y="154179"/>
                  </a:lnTo>
                  <a:lnTo>
                    <a:pt x="136729" y="154179"/>
                  </a:lnTo>
                  <a:lnTo>
                    <a:pt x="137652" y="154179"/>
                  </a:lnTo>
                  <a:lnTo>
                    <a:pt x="139500" y="154179"/>
                  </a:lnTo>
                  <a:lnTo>
                    <a:pt x="146891" y="156025"/>
                  </a:lnTo>
                  <a:lnTo>
                    <a:pt x="148738" y="156025"/>
                  </a:lnTo>
                  <a:lnTo>
                    <a:pt x="150587" y="156025"/>
                  </a:lnTo>
                  <a:lnTo>
                    <a:pt x="152434" y="156025"/>
                  </a:lnTo>
                  <a:lnTo>
                    <a:pt x="154281" y="156948"/>
                  </a:lnTo>
                  <a:lnTo>
                    <a:pt x="156129" y="160641"/>
                  </a:lnTo>
                  <a:lnTo>
                    <a:pt x="156129" y="165258"/>
                  </a:lnTo>
                  <a:lnTo>
                    <a:pt x="155205" y="169873"/>
                  </a:lnTo>
                  <a:lnTo>
                    <a:pt x="152434" y="178182"/>
                  </a:lnTo>
                  <a:lnTo>
                    <a:pt x="151509" y="182799"/>
                  </a:lnTo>
                  <a:lnTo>
                    <a:pt x="151509" y="187414"/>
                  </a:lnTo>
                  <a:lnTo>
                    <a:pt x="152434" y="192030"/>
                  </a:lnTo>
                  <a:lnTo>
                    <a:pt x="158900" y="186491"/>
                  </a:lnTo>
                  <a:lnTo>
                    <a:pt x="162723" y="183762"/>
                  </a:lnTo>
                  <a:lnTo>
                    <a:pt x="160640" y="193278"/>
                  </a:lnTo>
                  <a:lnTo>
                    <a:pt x="160671" y="193272"/>
                  </a:lnTo>
                  <a:lnTo>
                    <a:pt x="159823" y="193877"/>
                  </a:lnTo>
                  <a:lnTo>
                    <a:pt x="153356" y="199417"/>
                  </a:lnTo>
                  <a:lnTo>
                    <a:pt x="157976" y="209572"/>
                  </a:lnTo>
                  <a:lnTo>
                    <a:pt x="163518" y="219727"/>
                  </a:lnTo>
                  <a:lnTo>
                    <a:pt x="162594" y="212341"/>
                  </a:lnTo>
                  <a:lnTo>
                    <a:pt x="162594" y="204032"/>
                  </a:lnTo>
                  <a:lnTo>
                    <a:pt x="164443" y="195724"/>
                  </a:lnTo>
                  <a:lnTo>
                    <a:pt x="168453" y="191716"/>
                  </a:lnTo>
                  <a:lnTo>
                    <a:pt x="187589" y="187889"/>
                  </a:lnTo>
                  <a:lnTo>
                    <a:pt x="189387" y="188338"/>
                  </a:lnTo>
                  <a:lnTo>
                    <a:pt x="191234" y="190184"/>
                  </a:lnTo>
                  <a:lnTo>
                    <a:pt x="192158" y="192954"/>
                  </a:lnTo>
                  <a:lnTo>
                    <a:pt x="195852" y="204032"/>
                  </a:lnTo>
                  <a:lnTo>
                    <a:pt x="197701" y="207725"/>
                  </a:lnTo>
                  <a:lnTo>
                    <a:pt x="199548" y="211418"/>
                  </a:lnTo>
                  <a:lnTo>
                    <a:pt x="203243" y="214188"/>
                  </a:lnTo>
                  <a:lnTo>
                    <a:pt x="210634" y="218804"/>
                  </a:lnTo>
                  <a:lnTo>
                    <a:pt x="213405" y="222496"/>
                  </a:lnTo>
                  <a:lnTo>
                    <a:pt x="214330" y="228959"/>
                  </a:lnTo>
                  <a:lnTo>
                    <a:pt x="209710" y="230806"/>
                  </a:lnTo>
                  <a:lnTo>
                    <a:pt x="205092" y="231729"/>
                  </a:lnTo>
                  <a:lnTo>
                    <a:pt x="206016" y="236345"/>
                  </a:lnTo>
                  <a:lnTo>
                    <a:pt x="196776" y="236345"/>
                  </a:lnTo>
                  <a:lnTo>
                    <a:pt x="194929" y="236345"/>
                  </a:lnTo>
                  <a:lnTo>
                    <a:pt x="193081" y="237268"/>
                  </a:lnTo>
                  <a:lnTo>
                    <a:pt x="191234" y="237268"/>
                  </a:lnTo>
                  <a:lnTo>
                    <a:pt x="189387" y="237268"/>
                  </a:lnTo>
                  <a:lnTo>
                    <a:pt x="188463" y="236345"/>
                  </a:lnTo>
                  <a:lnTo>
                    <a:pt x="186614" y="233575"/>
                  </a:lnTo>
                  <a:lnTo>
                    <a:pt x="185690" y="232652"/>
                  </a:lnTo>
                  <a:lnTo>
                    <a:pt x="182919" y="231729"/>
                  </a:lnTo>
                  <a:lnTo>
                    <a:pt x="177376" y="232652"/>
                  </a:lnTo>
                  <a:lnTo>
                    <a:pt x="174605" y="231729"/>
                  </a:lnTo>
                  <a:lnTo>
                    <a:pt x="171834" y="230806"/>
                  </a:lnTo>
                  <a:lnTo>
                    <a:pt x="169985" y="228959"/>
                  </a:lnTo>
                  <a:lnTo>
                    <a:pt x="168137" y="227113"/>
                  </a:lnTo>
                  <a:lnTo>
                    <a:pt x="167214" y="224344"/>
                  </a:lnTo>
                  <a:lnTo>
                    <a:pt x="164443" y="235422"/>
                  </a:lnTo>
                  <a:lnTo>
                    <a:pt x="162594" y="246500"/>
                  </a:lnTo>
                  <a:lnTo>
                    <a:pt x="157976" y="259426"/>
                  </a:lnTo>
                  <a:lnTo>
                    <a:pt x="164443" y="268657"/>
                  </a:lnTo>
                  <a:lnTo>
                    <a:pt x="162594" y="264042"/>
                  </a:lnTo>
                  <a:lnTo>
                    <a:pt x="166290" y="261272"/>
                  </a:lnTo>
                  <a:lnTo>
                    <a:pt x="171834" y="261272"/>
                  </a:lnTo>
                  <a:lnTo>
                    <a:pt x="176452" y="263119"/>
                  </a:lnTo>
                  <a:lnTo>
                    <a:pt x="177376" y="264964"/>
                  </a:lnTo>
                  <a:lnTo>
                    <a:pt x="177376" y="266812"/>
                  </a:lnTo>
                  <a:lnTo>
                    <a:pt x="177376" y="268657"/>
                  </a:lnTo>
                  <a:lnTo>
                    <a:pt x="177376" y="270504"/>
                  </a:lnTo>
                  <a:lnTo>
                    <a:pt x="178300" y="272350"/>
                  </a:lnTo>
                  <a:lnTo>
                    <a:pt x="180147" y="275120"/>
                  </a:lnTo>
                  <a:lnTo>
                    <a:pt x="181072" y="276967"/>
                  </a:lnTo>
                  <a:lnTo>
                    <a:pt x="178300" y="277890"/>
                  </a:lnTo>
                  <a:lnTo>
                    <a:pt x="175529" y="277890"/>
                  </a:lnTo>
                  <a:lnTo>
                    <a:pt x="172757" y="276967"/>
                  </a:lnTo>
                  <a:lnTo>
                    <a:pt x="170909" y="275120"/>
                  </a:lnTo>
                  <a:lnTo>
                    <a:pt x="169061" y="277890"/>
                  </a:lnTo>
                  <a:lnTo>
                    <a:pt x="168137" y="280660"/>
                  </a:lnTo>
                  <a:lnTo>
                    <a:pt x="168137" y="283430"/>
                  </a:lnTo>
                  <a:lnTo>
                    <a:pt x="169061" y="286198"/>
                  </a:lnTo>
                  <a:lnTo>
                    <a:pt x="172757" y="284353"/>
                  </a:lnTo>
                  <a:lnTo>
                    <a:pt x="177376" y="284353"/>
                  </a:lnTo>
                  <a:lnTo>
                    <a:pt x="181995" y="286198"/>
                  </a:lnTo>
                  <a:lnTo>
                    <a:pt x="184767" y="288046"/>
                  </a:lnTo>
                  <a:lnTo>
                    <a:pt x="187538" y="291738"/>
                  </a:lnTo>
                  <a:lnTo>
                    <a:pt x="189387" y="296354"/>
                  </a:lnTo>
                  <a:lnTo>
                    <a:pt x="190310" y="300971"/>
                  </a:lnTo>
                  <a:lnTo>
                    <a:pt x="190310" y="337899"/>
                  </a:lnTo>
                  <a:lnTo>
                    <a:pt x="192158" y="348979"/>
                  </a:lnTo>
                  <a:lnTo>
                    <a:pt x="196776" y="348979"/>
                  </a:lnTo>
                  <a:lnTo>
                    <a:pt x="200177" y="348979"/>
                  </a:lnTo>
                  <a:lnTo>
                    <a:pt x="200002" y="349901"/>
                  </a:lnTo>
                  <a:lnTo>
                    <a:pt x="199548" y="349901"/>
                  </a:lnTo>
                  <a:lnTo>
                    <a:pt x="194929" y="349901"/>
                  </a:lnTo>
                  <a:lnTo>
                    <a:pt x="196777" y="356364"/>
                  </a:lnTo>
                  <a:lnTo>
                    <a:pt x="197632" y="362343"/>
                  </a:lnTo>
                  <a:lnTo>
                    <a:pt x="197441" y="363346"/>
                  </a:lnTo>
                  <a:lnTo>
                    <a:pt x="195852" y="366520"/>
                  </a:lnTo>
                  <a:lnTo>
                    <a:pt x="189386" y="364673"/>
                  </a:lnTo>
                  <a:lnTo>
                    <a:pt x="191234" y="364673"/>
                  </a:lnTo>
                  <a:lnTo>
                    <a:pt x="193081" y="363750"/>
                  </a:lnTo>
                  <a:lnTo>
                    <a:pt x="194929" y="362826"/>
                  </a:lnTo>
                  <a:lnTo>
                    <a:pt x="196777" y="361903"/>
                  </a:lnTo>
                  <a:lnTo>
                    <a:pt x="184767" y="362826"/>
                  </a:lnTo>
                  <a:lnTo>
                    <a:pt x="149661" y="372058"/>
                  </a:lnTo>
                  <a:lnTo>
                    <a:pt x="138574" y="372981"/>
                  </a:lnTo>
                  <a:lnTo>
                    <a:pt x="127489" y="371135"/>
                  </a:lnTo>
                  <a:lnTo>
                    <a:pt x="117326" y="367443"/>
                  </a:lnTo>
                  <a:lnTo>
                    <a:pt x="105317" y="360980"/>
                  </a:lnTo>
                  <a:lnTo>
                    <a:pt x="99774" y="357287"/>
                  </a:lnTo>
                  <a:lnTo>
                    <a:pt x="97926" y="355440"/>
                  </a:lnTo>
                  <a:lnTo>
                    <a:pt x="96079" y="353594"/>
                  </a:lnTo>
                  <a:lnTo>
                    <a:pt x="93307" y="348979"/>
                  </a:lnTo>
                  <a:lnTo>
                    <a:pt x="91459" y="347131"/>
                  </a:lnTo>
                  <a:lnTo>
                    <a:pt x="86839" y="345286"/>
                  </a:lnTo>
                  <a:lnTo>
                    <a:pt x="82221" y="344362"/>
                  </a:lnTo>
                  <a:lnTo>
                    <a:pt x="72059" y="343439"/>
                  </a:lnTo>
                  <a:lnTo>
                    <a:pt x="62821" y="339746"/>
                  </a:lnTo>
                  <a:lnTo>
                    <a:pt x="57277" y="332360"/>
                  </a:lnTo>
                  <a:lnTo>
                    <a:pt x="54505" y="323128"/>
                  </a:lnTo>
                  <a:lnTo>
                    <a:pt x="53581" y="312972"/>
                  </a:lnTo>
                  <a:lnTo>
                    <a:pt x="48963" y="312972"/>
                  </a:lnTo>
                  <a:lnTo>
                    <a:pt x="46192" y="312049"/>
                  </a:lnTo>
                  <a:lnTo>
                    <a:pt x="44343" y="310202"/>
                  </a:lnTo>
                  <a:lnTo>
                    <a:pt x="43444" y="309303"/>
                  </a:lnTo>
                  <a:lnTo>
                    <a:pt x="44265" y="306431"/>
                  </a:lnTo>
                  <a:lnTo>
                    <a:pt x="45268" y="307434"/>
                  </a:lnTo>
                  <a:lnTo>
                    <a:pt x="47115" y="309281"/>
                  </a:lnTo>
                  <a:lnTo>
                    <a:pt x="49886" y="310203"/>
                  </a:lnTo>
                  <a:lnTo>
                    <a:pt x="54506" y="310203"/>
                  </a:lnTo>
                  <a:lnTo>
                    <a:pt x="54506" y="301894"/>
                  </a:lnTo>
                  <a:lnTo>
                    <a:pt x="54506" y="298201"/>
                  </a:lnTo>
                  <a:lnTo>
                    <a:pt x="55430" y="293585"/>
                  </a:lnTo>
                  <a:lnTo>
                    <a:pt x="56353" y="290815"/>
                  </a:lnTo>
                  <a:lnTo>
                    <a:pt x="58201" y="288970"/>
                  </a:lnTo>
                  <a:lnTo>
                    <a:pt x="60050" y="288970"/>
                  </a:lnTo>
                  <a:lnTo>
                    <a:pt x="60972" y="292662"/>
                  </a:lnTo>
                  <a:lnTo>
                    <a:pt x="64668" y="281584"/>
                  </a:lnTo>
                  <a:lnTo>
                    <a:pt x="66515" y="274198"/>
                  </a:lnTo>
                  <a:lnTo>
                    <a:pt x="68363" y="259426"/>
                  </a:lnTo>
                  <a:lnTo>
                    <a:pt x="70210" y="251117"/>
                  </a:lnTo>
                  <a:lnTo>
                    <a:pt x="72059" y="248347"/>
                  </a:lnTo>
                  <a:lnTo>
                    <a:pt x="75754" y="245577"/>
                  </a:lnTo>
                  <a:lnTo>
                    <a:pt x="80373" y="243732"/>
                  </a:lnTo>
                  <a:lnTo>
                    <a:pt x="84992" y="242809"/>
                  </a:lnTo>
                  <a:lnTo>
                    <a:pt x="89611" y="242809"/>
                  </a:lnTo>
                  <a:lnTo>
                    <a:pt x="94230" y="243732"/>
                  </a:lnTo>
                  <a:lnTo>
                    <a:pt x="92383" y="239116"/>
                  </a:lnTo>
                  <a:lnTo>
                    <a:pt x="89611" y="236346"/>
                  </a:lnTo>
                  <a:lnTo>
                    <a:pt x="85916" y="234499"/>
                  </a:lnTo>
                  <a:lnTo>
                    <a:pt x="81297" y="233576"/>
                  </a:lnTo>
                  <a:lnTo>
                    <a:pt x="77601" y="232653"/>
                  </a:lnTo>
                  <a:lnTo>
                    <a:pt x="74830" y="230806"/>
                  </a:lnTo>
                  <a:lnTo>
                    <a:pt x="72059" y="228960"/>
                  </a:lnTo>
                  <a:lnTo>
                    <a:pt x="69288" y="226191"/>
                  </a:lnTo>
                  <a:lnTo>
                    <a:pt x="62821" y="217881"/>
                  </a:lnTo>
                  <a:lnTo>
                    <a:pt x="52657" y="199417"/>
                  </a:lnTo>
                  <a:lnTo>
                    <a:pt x="47855" y="194617"/>
                  </a:lnTo>
                  <a:lnTo>
                    <a:pt x="48964" y="192954"/>
                  </a:lnTo>
                  <a:lnTo>
                    <a:pt x="50811" y="191108"/>
                  </a:lnTo>
                  <a:lnTo>
                    <a:pt x="47115" y="187414"/>
                  </a:lnTo>
                  <a:lnTo>
                    <a:pt x="44344" y="183722"/>
                  </a:lnTo>
                  <a:lnTo>
                    <a:pt x="38801" y="174490"/>
                  </a:lnTo>
                  <a:lnTo>
                    <a:pt x="31410" y="165257"/>
                  </a:lnTo>
                  <a:lnTo>
                    <a:pt x="30486" y="163412"/>
                  </a:lnTo>
                  <a:lnTo>
                    <a:pt x="27715" y="157872"/>
                  </a:lnTo>
                  <a:lnTo>
                    <a:pt x="24944" y="153256"/>
                  </a:lnTo>
                  <a:lnTo>
                    <a:pt x="23095" y="150486"/>
                  </a:lnTo>
                  <a:lnTo>
                    <a:pt x="22171" y="147716"/>
                  </a:lnTo>
                  <a:lnTo>
                    <a:pt x="22171" y="142178"/>
                  </a:lnTo>
                  <a:lnTo>
                    <a:pt x="25868" y="120020"/>
                  </a:lnTo>
                  <a:lnTo>
                    <a:pt x="24019" y="121867"/>
                  </a:lnTo>
                  <a:lnTo>
                    <a:pt x="23095" y="124635"/>
                  </a:lnTo>
                  <a:lnTo>
                    <a:pt x="21248" y="131098"/>
                  </a:lnTo>
                  <a:lnTo>
                    <a:pt x="20324" y="122790"/>
                  </a:lnTo>
                  <a:lnTo>
                    <a:pt x="18477" y="114481"/>
                  </a:lnTo>
                  <a:lnTo>
                    <a:pt x="14781" y="107094"/>
                  </a:lnTo>
                  <a:lnTo>
                    <a:pt x="8315" y="101556"/>
                  </a:lnTo>
                  <a:lnTo>
                    <a:pt x="1847" y="98786"/>
                  </a:lnTo>
                  <a:lnTo>
                    <a:pt x="0" y="96939"/>
                  </a:lnTo>
                  <a:lnTo>
                    <a:pt x="0" y="93246"/>
                  </a:lnTo>
                  <a:lnTo>
                    <a:pt x="1847" y="90477"/>
                  </a:lnTo>
                  <a:lnTo>
                    <a:pt x="6466" y="85860"/>
                  </a:lnTo>
                  <a:lnTo>
                    <a:pt x="7391" y="83090"/>
                  </a:lnTo>
                  <a:lnTo>
                    <a:pt x="8315" y="84014"/>
                  </a:lnTo>
                  <a:lnTo>
                    <a:pt x="9239" y="84937"/>
                  </a:lnTo>
                  <a:lnTo>
                    <a:pt x="10162" y="85860"/>
                  </a:lnTo>
                  <a:lnTo>
                    <a:pt x="11086" y="81244"/>
                  </a:lnTo>
                  <a:lnTo>
                    <a:pt x="21248" y="60933"/>
                  </a:lnTo>
                  <a:lnTo>
                    <a:pt x="21248" y="57241"/>
                  </a:lnTo>
                  <a:lnTo>
                    <a:pt x="19400" y="53548"/>
                  </a:lnTo>
                  <a:lnTo>
                    <a:pt x="20324" y="53548"/>
                  </a:lnTo>
                  <a:lnTo>
                    <a:pt x="21248" y="54471"/>
                  </a:lnTo>
                  <a:lnTo>
                    <a:pt x="22171" y="55394"/>
                  </a:lnTo>
                  <a:lnTo>
                    <a:pt x="23095" y="56318"/>
                  </a:lnTo>
                  <a:lnTo>
                    <a:pt x="24944" y="53548"/>
                  </a:lnTo>
                  <a:lnTo>
                    <a:pt x="28639" y="52625"/>
                  </a:lnTo>
                  <a:lnTo>
                    <a:pt x="33258" y="51701"/>
                  </a:lnTo>
                  <a:lnTo>
                    <a:pt x="36953" y="50778"/>
                  </a:lnTo>
                  <a:lnTo>
                    <a:pt x="38801" y="48932"/>
                  </a:lnTo>
                  <a:lnTo>
                    <a:pt x="43420" y="44315"/>
                  </a:lnTo>
                  <a:lnTo>
                    <a:pt x="45268" y="43392"/>
                  </a:lnTo>
                  <a:lnTo>
                    <a:pt x="46192" y="43392"/>
                  </a:lnTo>
                  <a:lnTo>
                    <a:pt x="48039" y="43392"/>
                  </a:lnTo>
                  <a:lnTo>
                    <a:pt x="49886" y="43392"/>
                  </a:lnTo>
                  <a:lnTo>
                    <a:pt x="50811" y="42469"/>
                  </a:lnTo>
                  <a:lnTo>
                    <a:pt x="51735" y="41545"/>
                  </a:lnTo>
                  <a:lnTo>
                    <a:pt x="51735" y="40622"/>
                  </a:lnTo>
                  <a:lnTo>
                    <a:pt x="51735" y="38777"/>
                  </a:lnTo>
                  <a:lnTo>
                    <a:pt x="51735" y="36929"/>
                  </a:lnTo>
                  <a:lnTo>
                    <a:pt x="51735" y="36007"/>
                  </a:lnTo>
                  <a:lnTo>
                    <a:pt x="66515" y="28621"/>
                  </a:lnTo>
                  <a:lnTo>
                    <a:pt x="66515" y="26774"/>
                  </a:lnTo>
                  <a:lnTo>
                    <a:pt x="65593" y="26313"/>
                  </a:lnTo>
                  <a:lnTo>
                    <a:pt x="65593" y="24927"/>
                  </a:lnTo>
                  <a:lnTo>
                    <a:pt x="66516" y="24004"/>
                  </a:lnTo>
                  <a:lnTo>
                    <a:pt x="67440" y="24004"/>
                  </a:lnTo>
                  <a:lnTo>
                    <a:pt x="69289" y="24927"/>
                  </a:lnTo>
                  <a:lnTo>
                    <a:pt x="69289" y="21234"/>
                  </a:lnTo>
                  <a:lnTo>
                    <a:pt x="72983" y="19388"/>
                  </a:lnTo>
                  <a:lnTo>
                    <a:pt x="82222" y="18464"/>
                  </a:lnTo>
                  <a:lnTo>
                    <a:pt x="86841" y="16619"/>
                  </a:lnTo>
                  <a:lnTo>
                    <a:pt x="99776" y="8310"/>
                  </a:lnTo>
                  <a:lnTo>
                    <a:pt x="113633" y="1847"/>
                  </a:lnTo>
                  <a:close/>
                </a:path>
              </a:pathLst>
            </a:custGeom>
            <a:solidFill>
              <a:srgbClr val="DCF0FE"/>
            </a:solidFill>
            <a:ln cap="rnd">
              <a:solidFill>
                <a:srgbClr val="ACC14E"/>
              </a:solidFill>
              <a:round/>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85119"/>
                </a:solidFill>
                <a:effectLst/>
                <a:uLnTx/>
                <a:uFillTx/>
                <a:latin typeface="Calibri" panose="020F0502020204030204"/>
                <a:ea typeface="+mn-ea"/>
                <a:cs typeface="+mn-cs"/>
              </a:endParaRPr>
            </a:p>
          </p:txBody>
        </p:sp>
      </p:grpSp>
      <p:sp>
        <p:nvSpPr>
          <p:cNvPr id="3889" name="TextBox 3888">
            <a:extLst>
              <a:ext uri="{FF2B5EF4-FFF2-40B4-BE49-F238E27FC236}">
                <a16:creationId xmlns:a16="http://schemas.microsoft.com/office/drawing/2014/main" id="{65087184-0064-2484-EF28-297759C55E86}"/>
              </a:ext>
            </a:extLst>
          </p:cNvPr>
          <p:cNvSpPr txBox="1"/>
          <p:nvPr/>
        </p:nvSpPr>
        <p:spPr>
          <a:xfrm>
            <a:off x="9458886" y="7185123"/>
            <a:ext cx="872035" cy="215444"/>
          </a:xfrm>
          <a:prstGeom prst="rect">
            <a:avLst/>
          </a:prstGeom>
          <a:noFill/>
        </p:spPr>
        <p:txBody>
          <a:bodyPr wrap="none" lIns="0" r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323232"/>
                </a:solidFill>
                <a:effectLst/>
                <a:uLnTx/>
                <a:uFillTx/>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sp>
        <p:nvSpPr>
          <p:cNvPr id="3890" name="TextBox 3889">
            <a:extLst>
              <a:ext uri="{FF2B5EF4-FFF2-40B4-BE49-F238E27FC236}">
                <a16:creationId xmlns:a16="http://schemas.microsoft.com/office/drawing/2014/main" id="{893CBCA0-E46C-10CF-25A6-7E143EF798EC}"/>
              </a:ext>
            </a:extLst>
          </p:cNvPr>
          <p:cNvSpPr txBox="1"/>
          <p:nvPr/>
        </p:nvSpPr>
        <p:spPr>
          <a:xfrm>
            <a:off x="1804047" y="3400239"/>
            <a:ext cx="921560" cy="394980"/>
          </a:xfrm>
          <a:prstGeom prst="rect">
            <a:avLst/>
          </a:prstGeom>
          <a:noFill/>
        </p:spPr>
        <p:txBody>
          <a:bodyPr wrap="square" lIns="0" tIns="0" rIns="0" bIns="0"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t>North</a:t>
            </a:r>
            <a:b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br>
            <a: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t>America</a:t>
            </a:r>
          </a:p>
        </p:txBody>
      </p:sp>
      <p:sp>
        <p:nvSpPr>
          <p:cNvPr id="3891" name="TextBox 3890">
            <a:extLst>
              <a:ext uri="{FF2B5EF4-FFF2-40B4-BE49-F238E27FC236}">
                <a16:creationId xmlns:a16="http://schemas.microsoft.com/office/drawing/2014/main" id="{E9271B68-D466-EDE4-0ED4-4B6F9F9A6E73}"/>
              </a:ext>
            </a:extLst>
          </p:cNvPr>
          <p:cNvSpPr txBox="1"/>
          <p:nvPr/>
        </p:nvSpPr>
        <p:spPr>
          <a:xfrm>
            <a:off x="4941998" y="4519136"/>
            <a:ext cx="1213004" cy="201081"/>
          </a:xfrm>
          <a:prstGeom prst="rect">
            <a:avLst/>
          </a:prstGeom>
          <a:noFill/>
        </p:spPr>
        <p:txBody>
          <a:bodyPr wrap="square" lIns="0" tIns="0" rIns="0" bIns="0"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t>Africa</a:t>
            </a:r>
          </a:p>
        </p:txBody>
      </p:sp>
      <p:sp>
        <p:nvSpPr>
          <p:cNvPr id="3892" name="TextBox 3891">
            <a:extLst>
              <a:ext uri="{FF2B5EF4-FFF2-40B4-BE49-F238E27FC236}">
                <a16:creationId xmlns:a16="http://schemas.microsoft.com/office/drawing/2014/main" id="{6824385F-2172-2899-97CC-A8829AABA8DD}"/>
              </a:ext>
            </a:extLst>
          </p:cNvPr>
          <p:cNvSpPr txBox="1"/>
          <p:nvPr/>
        </p:nvSpPr>
        <p:spPr>
          <a:xfrm>
            <a:off x="5246897" y="3400239"/>
            <a:ext cx="1213004" cy="201081"/>
          </a:xfrm>
          <a:prstGeom prst="rect">
            <a:avLst/>
          </a:prstGeom>
          <a:noFill/>
        </p:spPr>
        <p:txBody>
          <a:bodyPr wrap="square" lIns="0" tIns="0" rIns="0" bIns="0"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t>Europe</a:t>
            </a:r>
          </a:p>
        </p:txBody>
      </p:sp>
      <p:sp>
        <p:nvSpPr>
          <p:cNvPr id="3893" name="TextBox 3892">
            <a:extLst>
              <a:ext uri="{FF2B5EF4-FFF2-40B4-BE49-F238E27FC236}">
                <a16:creationId xmlns:a16="http://schemas.microsoft.com/office/drawing/2014/main" id="{FDEBEDAB-ACB4-9C7F-0F64-EBC346248B83}"/>
              </a:ext>
            </a:extLst>
          </p:cNvPr>
          <p:cNvSpPr txBox="1"/>
          <p:nvPr/>
        </p:nvSpPr>
        <p:spPr>
          <a:xfrm>
            <a:off x="8081035" y="5684545"/>
            <a:ext cx="1284541" cy="201081"/>
          </a:xfrm>
          <a:prstGeom prst="rect">
            <a:avLst/>
          </a:prstGeom>
          <a:noFill/>
        </p:spPr>
        <p:txBody>
          <a:bodyPr wrap="square" lIns="0" tIns="0" rIns="0" bIns="0"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t>Oceania</a:t>
            </a:r>
          </a:p>
        </p:txBody>
      </p:sp>
      <p:sp>
        <p:nvSpPr>
          <p:cNvPr id="3894" name="TextBox 3893">
            <a:extLst>
              <a:ext uri="{FF2B5EF4-FFF2-40B4-BE49-F238E27FC236}">
                <a16:creationId xmlns:a16="http://schemas.microsoft.com/office/drawing/2014/main" id="{C251B656-81B0-0261-48F5-189345D85B7F}"/>
              </a:ext>
            </a:extLst>
          </p:cNvPr>
          <p:cNvSpPr txBox="1"/>
          <p:nvPr/>
        </p:nvSpPr>
        <p:spPr>
          <a:xfrm>
            <a:off x="7128029" y="3251910"/>
            <a:ext cx="1213004" cy="201081"/>
          </a:xfrm>
          <a:prstGeom prst="rect">
            <a:avLst/>
          </a:prstGeom>
          <a:noFill/>
        </p:spPr>
        <p:txBody>
          <a:bodyPr wrap="square" lIns="0" tIns="0" rIns="0" bIns="0"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t>Asia</a:t>
            </a:r>
          </a:p>
        </p:txBody>
      </p:sp>
      <p:sp>
        <p:nvSpPr>
          <p:cNvPr id="3895" name="TextBox 3894">
            <a:extLst>
              <a:ext uri="{FF2B5EF4-FFF2-40B4-BE49-F238E27FC236}">
                <a16:creationId xmlns:a16="http://schemas.microsoft.com/office/drawing/2014/main" id="{3126C6E8-F041-C6B7-4A2A-E1F0A0E251DB}"/>
              </a:ext>
            </a:extLst>
          </p:cNvPr>
          <p:cNvSpPr txBox="1"/>
          <p:nvPr/>
        </p:nvSpPr>
        <p:spPr>
          <a:xfrm>
            <a:off x="3055187" y="5210948"/>
            <a:ext cx="929768" cy="394980"/>
          </a:xfrm>
          <a:prstGeom prst="rect">
            <a:avLst/>
          </a:prstGeom>
          <a:noFill/>
        </p:spPr>
        <p:txBody>
          <a:bodyPr wrap="square" lIns="0" tIns="0" rIns="0" bIns="0"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t>South</a:t>
            </a:r>
            <a:b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br>
            <a:r>
              <a:rPr kumimoji="0" lang="en-US" sz="1800" b="0" i="0" u="none" strike="noStrike" kern="1200" cap="none" spc="0" normalizeH="0" baseline="0" noProof="0" dirty="0">
                <a:ln>
                  <a:noFill/>
                </a:ln>
                <a:solidFill>
                  <a:srgbClr val="707927"/>
                </a:solidFill>
                <a:effectLst/>
                <a:uLnTx/>
                <a:uFillTx/>
                <a:latin typeface="Londrina Solid" pitchFamily="2" charset="77"/>
                <a:ea typeface="+mn-ea"/>
                <a:cs typeface="+mn-cs"/>
              </a:rPr>
              <a:t>America</a:t>
            </a:r>
          </a:p>
        </p:txBody>
      </p:sp>
      <p:grpSp>
        <p:nvGrpSpPr>
          <p:cNvPr id="3896" name="Group 3895">
            <a:extLst>
              <a:ext uri="{FF2B5EF4-FFF2-40B4-BE49-F238E27FC236}">
                <a16:creationId xmlns:a16="http://schemas.microsoft.com/office/drawing/2014/main" id="{EA40849B-DB04-BC30-92F9-7ECBE2261F52}"/>
              </a:ext>
            </a:extLst>
          </p:cNvPr>
          <p:cNvGrpSpPr/>
          <p:nvPr/>
        </p:nvGrpSpPr>
        <p:grpSpPr>
          <a:xfrm>
            <a:off x="358098" y="348791"/>
            <a:ext cx="9972822" cy="769441"/>
            <a:chOff x="358098" y="348791"/>
            <a:chExt cx="9972822" cy="769441"/>
          </a:xfrm>
        </p:grpSpPr>
        <p:sp>
          <p:nvSpPr>
            <p:cNvPr id="3897" name="Rectangle 3896">
              <a:extLst>
                <a:ext uri="{FF2B5EF4-FFF2-40B4-BE49-F238E27FC236}">
                  <a16:creationId xmlns:a16="http://schemas.microsoft.com/office/drawing/2014/main" id="{0307BF12-4F45-8C2B-D000-262CF5426DFB}"/>
                </a:ext>
              </a:extLst>
            </p:cNvPr>
            <p:cNvSpPr/>
            <p:nvPr/>
          </p:nvSpPr>
          <p:spPr>
            <a:xfrm>
              <a:off x="358098" y="417061"/>
              <a:ext cx="9972822" cy="684000"/>
            </a:xfrm>
            <a:prstGeom prst="rect">
              <a:avLst/>
            </a:prstGeom>
            <a:solidFill>
              <a:srgbClr val="FFFFFF"/>
            </a:solidFill>
            <a:ln>
              <a:noFill/>
            </a:ln>
            <a:effectLst>
              <a:outerShdw blurRad="354125"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85119"/>
                </a:solidFill>
                <a:effectLst/>
                <a:uLnTx/>
                <a:uFillTx/>
                <a:latin typeface="Calibri" panose="020F0502020204030204"/>
                <a:ea typeface="+mn-ea"/>
                <a:cs typeface="+mn-cs"/>
              </a:endParaRPr>
            </a:p>
          </p:txBody>
        </p:sp>
        <p:sp>
          <p:nvSpPr>
            <p:cNvPr id="3898" name="TextBox 3897">
              <a:extLst>
                <a:ext uri="{FF2B5EF4-FFF2-40B4-BE49-F238E27FC236}">
                  <a16:creationId xmlns:a16="http://schemas.microsoft.com/office/drawing/2014/main" id="{D418C121-6F0E-1B84-40A8-4B341FE48355}"/>
                </a:ext>
              </a:extLst>
            </p:cNvPr>
            <p:cNvSpPr txBox="1"/>
            <p:nvPr/>
          </p:nvSpPr>
          <p:spPr>
            <a:xfrm>
              <a:off x="527686" y="348791"/>
              <a:ext cx="9754915" cy="769441"/>
            </a:xfrm>
            <a:prstGeom prst="rect">
              <a:avLst/>
            </a:prstGeom>
            <a:noFill/>
          </p:spPr>
          <p:txBody>
            <a:bodyPr wrap="none" lIns="0" r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4350" b="0" i="0" u="none" strike="noStrike" kern="1200" cap="none" spc="-20" normalizeH="0" baseline="0" noProof="0" dirty="0">
                  <a:ln>
                    <a:noFill/>
                  </a:ln>
                  <a:solidFill>
                    <a:srgbClr val="323232"/>
                  </a:solidFill>
                  <a:effectLst/>
                  <a:uLnTx/>
                  <a:uFillTx/>
                  <a:latin typeface="Londrina Solid" pitchFamily="2" charset="77"/>
                  <a:ea typeface="+mn-ea"/>
                  <a:cs typeface="+mn-cs"/>
                </a:rPr>
                <a:t>This week’s story looks at events related to …</a:t>
              </a:r>
              <a:endParaRPr kumimoji="0" lang="en-US" sz="4350" b="0" i="0" u="none" strike="noStrike" kern="1200" cap="none" spc="-20" normalizeH="0" baseline="0" noProof="0" dirty="0">
                <a:ln>
                  <a:noFill/>
                </a:ln>
                <a:solidFill>
                  <a:srgbClr val="323232"/>
                </a:solidFill>
                <a:effectLst/>
                <a:uLnTx/>
                <a:uFillTx/>
                <a:latin typeface="Londrina Solid" pitchFamily="2" charset="77"/>
                <a:ea typeface="+mn-ea"/>
                <a:cs typeface="+mn-cs"/>
                <a:sym typeface="LondrinaSolid-Regular"/>
                <a:rtl val="0"/>
              </a:endParaRPr>
            </a:p>
          </p:txBody>
        </p:sp>
      </p:grpSp>
      <p:sp>
        <p:nvSpPr>
          <p:cNvPr id="3899" name="TextBox 3898">
            <a:extLst>
              <a:ext uri="{FF2B5EF4-FFF2-40B4-BE49-F238E27FC236}">
                <a16:creationId xmlns:a16="http://schemas.microsoft.com/office/drawing/2014/main" id="{3A7C1D8D-5B54-B157-9C5D-7C48C2465FFE}"/>
              </a:ext>
            </a:extLst>
          </p:cNvPr>
          <p:cNvSpPr txBox="1"/>
          <p:nvPr/>
        </p:nvSpPr>
        <p:spPr>
          <a:xfrm>
            <a:off x="4739404" y="7020206"/>
            <a:ext cx="1213004" cy="211468"/>
          </a:xfrm>
          <a:prstGeom prst="rect">
            <a:avLst/>
          </a:prstGeom>
          <a:noFill/>
        </p:spPr>
        <p:txBody>
          <a:bodyPr wrap="square" lIns="0" tIns="0" rIns="0" bIns="0" rtlCol="0">
            <a:spAutoFit/>
          </a:bodyPr>
          <a:lstStyle/>
          <a:p>
            <a:pPr marL="0" marR="0" lvl="0" indent="0" algn="ctr" defTabSz="4572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EA0F0">
                    <a:lumMod val="60000"/>
                    <a:lumOff val="40000"/>
                  </a:srgbClr>
                </a:solidFill>
                <a:effectLst/>
                <a:uLnTx/>
                <a:uFillTx/>
                <a:latin typeface="Londrina Solid" pitchFamily="2" charset="77"/>
                <a:ea typeface="+mn-ea"/>
                <a:cs typeface="+mn-cs"/>
              </a:rPr>
              <a:t>Antarctica</a:t>
            </a:r>
          </a:p>
        </p:txBody>
      </p:sp>
      <p:grpSp>
        <p:nvGrpSpPr>
          <p:cNvPr id="3900" name="Group 3899">
            <a:extLst>
              <a:ext uri="{FF2B5EF4-FFF2-40B4-BE49-F238E27FC236}">
                <a16:creationId xmlns:a16="http://schemas.microsoft.com/office/drawing/2014/main" id="{FBE73855-8BF9-AC4E-A6E0-B5D939F34D65}"/>
              </a:ext>
            </a:extLst>
          </p:cNvPr>
          <p:cNvGrpSpPr>
            <a:grpSpLocks noChangeAspect="1"/>
          </p:cNvGrpSpPr>
          <p:nvPr/>
        </p:nvGrpSpPr>
        <p:grpSpPr>
          <a:xfrm>
            <a:off x="436143" y="5755088"/>
            <a:ext cx="1443600" cy="1440466"/>
            <a:chOff x="317146" y="5554768"/>
            <a:chExt cx="1846338" cy="1842330"/>
          </a:xfrm>
        </p:grpSpPr>
        <p:sp>
          <p:nvSpPr>
            <p:cNvPr id="3901" name="Freeform 3900">
              <a:extLst>
                <a:ext uri="{FF2B5EF4-FFF2-40B4-BE49-F238E27FC236}">
                  <a16:creationId xmlns:a16="http://schemas.microsoft.com/office/drawing/2014/main" id="{6C705851-68C2-3FAF-CC6B-76558BF2ABAD}"/>
                </a:ext>
              </a:extLst>
            </p:cNvPr>
            <p:cNvSpPr/>
            <p:nvPr/>
          </p:nvSpPr>
          <p:spPr>
            <a:xfrm>
              <a:off x="317146" y="5554768"/>
              <a:ext cx="1846338" cy="1842330"/>
            </a:xfrm>
            <a:custGeom>
              <a:avLst/>
              <a:gdLst>
                <a:gd name="connsiteX0" fmla="*/ 2192805 w 2192804"/>
                <a:gd name="connsiteY0" fmla="*/ 1094036 h 2188044"/>
                <a:gd name="connsiteX1" fmla="*/ 2191466 w 2192804"/>
                <a:gd name="connsiteY1" fmla="*/ 1147717 h 2188044"/>
                <a:gd name="connsiteX2" fmla="*/ 2187543 w 2192804"/>
                <a:gd name="connsiteY2" fmla="*/ 1201259 h 2188044"/>
                <a:gd name="connsiteX3" fmla="*/ 2180943 w 2192804"/>
                <a:gd name="connsiteY3" fmla="*/ 1254544 h 2188044"/>
                <a:gd name="connsiteX4" fmla="*/ 2171749 w 2192804"/>
                <a:gd name="connsiteY4" fmla="*/ 1307470 h 2188044"/>
                <a:gd name="connsiteX5" fmla="*/ 2159952 w 2192804"/>
                <a:gd name="connsiteY5" fmla="*/ 1359861 h 2188044"/>
                <a:gd name="connsiteX6" fmla="*/ 2145607 w 2192804"/>
                <a:gd name="connsiteY6" fmla="*/ 1411598 h 2188044"/>
                <a:gd name="connsiteX7" fmla="*/ 2128724 w 2192804"/>
                <a:gd name="connsiteY7" fmla="*/ 1462580 h 2188044"/>
                <a:gd name="connsiteX8" fmla="*/ 2109330 w 2192804"/>
                <a:gd name="connsiteY8" fmla="*/ 1512696 h 2188044"/>
                <a:gd name="connsiteX9" fmla="*/ 2087554 w 2192804"/>
                <a:gd name="connsiteY9" fmla="*/ 1561781 h 2188044"/>
                <a:gd name="connsiteX10" fmla="*/ 2063351 w 2192804"/>
                <a:gd name="connsiteY10" fmla="*/ 1609742 h 2188044"/>
                <a:gd name="connsiteX11" fmla="*/ 2036812 w 2192804"/>
                <a:gd name="connsiteY11" fmla="*/ 1656478 h 2188044"/>
                <a:gd name="connsiteX12" fmla="*/ 2008039 w 2192804"/>
                <a:gd name="connsiteY12" fmla="*/ 1701850 h 2188044"/>
                <a:gd name="connsiteX13" fmla="*/ 1977033 w 2192804"/>
                <a:gd name="connsiteY13" fmla="*/ 1745740 h 2188044"/>
                <a:gd name="connsiteX14" fmla="*/ 1943931 w 2192804"/>
                <a:gd name="connsiteY14" fmla="*/ 1788054 h 2188044"/>
                <a:gd name="connsiteX15" fmla="*/ 1908770 w 2192804"/>
                <a:gd name="connsiteY15" fmla="*/ 1828748 h 2188044"/>
                <a:gd name="connsiteX16" fmla="*/ 1871672 w 2192804"/>
                <a:gd name="connsiteY16" fmla="*/ 1867608 h 2188044"/>
                <a:gd name="connsiteX17" fmla="*/ 1832690 w 2192804"/>
                <a:gd name="connsiteY17" fmla="*/ 1904664 h 2188044"/>
                <a:gd name="connsiteX18" fmla="*/ 1791944 w 2192804"/>
                <a:gd name="connsiteY18" fmla="*/ 1939711 h 2188044"/>
                <a:gd name="connsiteX19" fmla="*/ 1749538 w 2192804"/>
                <a:gd name="connsiteY19" fmla="*/ 1972741 h 2188044"/>
                <a:gd name="connsiteX20" fmla="*/ 1705516 w 2192804"/>
                <a:gd name="connsiteY20" fmla="*/ 2003680 h 2188044"/>
                <a:gd name="connsiteX21" fmla="*/ 1660081 w 2192804"/>
                <a:gd name="connsiteY21" fmla="*/ 2032391 h 2188044"/>
                <a:gd name="connsiteX22" fmla="*/ 1613244 w 2192804"/>
                <a:gd name="connsiteY22" fmla="*/ 2058872 h 2188044"/>
                <a:gd name="connsiteX23" fmla="*/ 1565179 w 2192804"/>
                <a:gd name="connsiteY23" fmla="*/ 2083013 h 2188044"/>
                <a:gd name="connsiteX24" fmla="*/ 1515996 w 2192804"/>
                <a:gd name="connsiteY24" fmla="*/ 2104788 h 2188044"/>
                <a:gd name="connsiteX25" fmla="*/ 1465762 w 2192804"/>
                <a:gd name="connsiteY25" fmla="*/ 2124103 h 2188044"/>
                <a:gd name="connsiteX26" fmla="*/ 1414669 w 2192804"/>
                <a:gd name="connsiteY26" fmla="*/ 2140940 h 2188044"/>
                <a:gd name="connsiteX27" fmla="*/ 1362819 w 2192804"/>
                <a:gd name="connsiteY27" fmla="*/ 2155263 h 2188044"/>
                <a:gd name="connsiteX28" fmla="*/ 1310314 w 2192804"/>
                <a:gd name="connsiteY28" fmla="*/ 2167025 h 2188044"/>
                <a:gd name="connsiteX29" fmla="*/ 1257273 w 2192804"/>
                <a:gd name="connsiteY29" fmla="*/ 2176209 h 2188044"/>
                <a:gd name="connsiteX30" fmla="*/ 1203873 w 2192804"/>
                <a:gd name="connsiteY30" fmla="*/ 2182785 h 2188044"/>
                <a:gd name="connsiteX31" fmla="*/ 1150186 w 2192804"/>
                <a:gd name="connsiteY31" fmla="*/ 2186746 h 2188044"/>
                <a:gd name="connsiteX32" fmla="*/ 1096416 w 2192804"/>
                <a:gd name="connsiteY32" fmla="*/ 2188044 h 2188044"/>
                <a:gd name="connsiteX33" fmla="*/ 1042619 w 2192804"/>
                <a:gd name="connsiteY33" fmla="*/ 2186746 h 2188044"/>
                <a:gd name="connsiteX34" fmla="*/ 988932 w 2192804"/>
                <a:gd name="connsiteY34" fmla="*/ 2182785 h 2188044"/>
                <a:gd name="connsiteX35" fmla="*/ 935531 w 2192804"/>
                <a:gd name="connsiteY35" fmla="*/ 2176209 h 2188044"/>
                <a:gd name="connsiteX36" fmla="*/ 882490 w 2192804"/>
                <a:gd name="connsiteY36" fmla="*/ 2167025 h 2188044"/>
                <a:gd name="connsiteX37" fmla="*/ 829985 w 2192804"/>
                <a:gd name="connsiteY37" fmla="*/ 2155263 h 2188044"/>
                <a:gd name="connsiteX38" fmla="*/ 778135 w 2192804"/>
                <a:gd name="connsiteY38" fmla="*/ 2140940 h 2188044"/>
                <a:gd name="connsiteX39" fmla="*/ 727042 w 2192804"/>
                <a:gd name="connsiteY39" fmla="*/ 2124103 h 2188044"/>
                <a:gd name="connsiteX40" fmla="*/ 676808 w 2192804"/>
                <a:gd name="connsiteY40" fmla="*/ 2104788 h 2188044"/>
                <a:gd name="connsiteX41" fmla="*/ 627626 w 2192804"/>
                <a:gd name="connsiteY41" fmla="*/ 2083013 h 2188044"/>
                <a:gd name="connsiteX42" fmla="*/ 579561 w 2192804"/>
                <a:gd name="connsiteY42" fmla="*/ 2058872 h 2188044"/>
                <a:gd name="connsiteX43" fmla="*/ 532723 w 2192804"/>
                <a:gd name="connsiteY43" fmla="*/ 2032391 h 2188044"/>
                <a:gd name="connsiteX44" fmla="*/ 487289 w 2192804"/>
                <a:gd name="connsiteY44" fmla="*/ 2003680 h 2188044"/>
                <a:gd name="connsiteX45" fmla="*/ 443267 w 2192804"/>
                <a:gd name="connsiteY45" fmla="*/ 1972778 h 2188044"/>
                <a:gd name="connsiteX46" fmla="*/ 400860 w 2192804"/>
                <a:gd name="connsiteY46" fmla="*/ 1939711 h 2188044"/>
                <a:gd name="connsiteX47" fmla="*/ 360115 w 2192804"/>
                <a:gd name="connsiteY47" fmla="*/ 1904664 h 2188044"/>
                <a:gd name="connsiteX48" fmla="*/ 321133 w 2192804"/>
                <a:gd name="connsiteY48" fmla="*/ 1867608 h 2188044"/>
                <a:gd name="connsiteX49" fmla="*/ 284034 w 2192804"/>
                <a:gd name="connsiteY49" fmla="*/ 1828748 h 2188044"/>
                <a:gd name="connsiteX50" fmla="*/ 248874 w 2192804"/>
                <a:gd name="connsiteY50" fmla="*/ 1788054 h 2188044"/>
                <a:gd name="connsiteX51" fmla="*/ 215772 w 2192804"/>
                <a:gd name="connsiteY51" fmla="*/ 1745740 h 2188044"/>
                <a:gd name="connsiteX52" fmla="*/ 184765 w 2192804"/>
                <a:gd name="connsiteY52" fmla="*/ 1701850 h 2188044"/>
                <a:gd name="connsiteX53" fmla="*/ 155993 w 2192804"/>
                <a:gd name="connsiteY53" fmla="*/ 1656478 h 2188044"/>
                <a:gd name="connsiteX54" fmla="*/ 129454 w 2192804"/>
                <a:gd name="connsiteY54" fmla="*/ 1609742 h 2188044"/>
                <a:gd name="connsiteX55" fmla="*/ 105251 w 2192804"/>
                <a:gd name="connsiteY55" fmla="*/ 1561781 h 2188044"/>
                <a:gd name="connsiteX56" fmla="*/ 83475 w 2192804"/>
                <a:gd name="connsiteY56" fmla="*/ 1512696 h 2188044"/>
                <a:gd name="connsiteX57" fmla="*/ 64081 w 2192804"/>
                <a:gd name="connsiteY57" fmla="*/ 1462580 h 2188044"/>
                <a:gd name="connsiteX58" fmla="*/ 47198 w 2192804"/>
                <a:gd name="connsiteY58" fmla="*/ 1411598 h 2188044"/>
                <a:gd name="connsiteX59" fmla="*/ 32853 w 2192804"/>
                <a:gd name="connsiteY59" fmla="*/ 1359861 h 2188044"/>
                <a:gd name="connsiteX60" fmla="*/ 21056 w 2192804"/>
                <a:gd name="connsiteY60" fmla="*/ 1307470 h 2188044"/>
                <a:gd name="connsiteX61" fmla="*/ 11862 w 2192804"/>
                <a:gd name="connsiteY61" fmla="*/ 1254544 h 2188044"/>
                <a:gd name="connsiteX62" fmla="*/ 5262 w 2192804"/>
                <a:gd name="connsiteY62" fmla="*/ 1201259 h 2188044"/>
                <a:gd name="connsiteX63" fmla="*/ 1338 w 2192804"/>
                <a:gd name="connsiteY63" fmla="*/ 1147717 h 2188044"/>
                <a:gd name="connsiteX64" fmla="*/ 0 w 2192804"/>
                <a:gd name="connsiteY64" fmla="*/ 1094036 h 2188044"/>
                <a:gd name="connsiteX65" fmla="*/ 1338 w 2192804"/>
                <a:gd name="connsiteY65" fmla="*/ 1040355 h 2188044"/>
                <a:gd name="connsiteX66" fmla="*/ 5262 w 2192804"/>
                <a:gd name="connsiteY66" fmla="*/ 986785 h 2188044"/>
                <a:gd name="connsiteX67" fmla="*/ 11862 w 2192804"/>
                <a:gd name="connsiteY67" fmla="*/ 933500 h 2188044"/>
                <a:gd name="connsiteX68" fmla="*/ 21056 w 2192804"/>
                <a:gd name="connsiteY68" fmla="*/ 880602 h 2188044"/>
                <a:gd name="connsiteX69" fmla="*/ 32853 w 2192804"/>
                <a:gd name="connsiteY69" fmla="*/ 828220 h 2188044"/>
                <a:gd name="connsiteX70" fmla="*/ 47198 w 2192804"/>
                <a:gd name="connsiteY70" fmla="*/ 776446 h 2188044"/>
                <a:gd name="connsiteX71" fmla="*/ 64081 w 2192804"/>
                <a:gd name="connsiteY71" fmla="*/ 725464 h 2188044"/>
                <a:gd name="connsiteX72" fmla="*/ 83475 w 2192804"/>
                <a:gd name="connsiteY72" fmla="*/ 675376 h 2188044"/>
                <a:gd name="connsiteX73" fmla="*/ 105251 w 2192804"/>
                <a:gd name="connsiteY73" fmla="*/ 626265 h 2188044"/>
                <a:gd name="connsiteX74" fmla="*/ 129454 w 2192804"/>
                <a:gd name="connsiteY74" fmla="*/ 578304 h 2188044"/>
                <a:gd name="connsiteX75" fmla="*/ 155993 w 2192804"/>
                <a:gd name="connsiteY75" fmla="*/ 531602 h 2188044"/>
                <a:gd name="connsiteX76" fmla="*/ 184765 w 2192804"/>
                <a:gd name="connsiteY76" fmla="*/ 486231 h 2188044"/>
                <a:gd name="connsiteX77" fmla="*/ 215772 w 2192804"/>
                <a:gd name="connsiteY77" fmla="*/ 442336 h 2188044"/>
                <a:gd name="connsiteX78" fmla="*/ 248874 w 2192804"/>
                <a:gd name="connsiteY78" fmla="*/ 399988 h 2188044"/>
                <a:gd name="connsiteX79" fmla="*/ 284034 w 2192804"/>
                <a:gd name="connsiteY79" fmla="*/ 359331 h 2188044"/>
                <a:gd name="connsiteX80" fmla="*/ 321133 w 2192804"/>
                <a:gd name="connsiteY80" fmla="*/ 320436 h 2188044"/>
                <a:gd name="connsiteX81" fmla="*/ 360115 w 2192804"/>
                <a:gd name="connsiteY81" fmla="*/ 283413 h 2188044"/>
                <a:gd name="connsiteX82" fmla="*/ 400860 w 2192804"/>
                <a:gd name="connsiteY82" fmla="*/ 248333 h 2188044"/>
                <a:gd name="connsiteX83" fmla="*/ 443267 w 2192804"/>
                <a:gd name="connsiteY83" fmla="*/ 215303 h 2188044"/>
                <a:gd name="connsiteX84" fmla="*/ 487289 w 2192804"/>
                <a:gd name="connsiteY84" fmla="*/ 184396 h 2188044"/>
                <a:gd name="connsiteX85" fmla="*/ 532723 w 2192804"/>
                <a:gd name="connsiteY85" fmla="*/ 155648 h 2188044"/>
                <a:gd name="connsiteX86" fmla="*/ 579561 w 2192804"/>
                <a:gd name="connsiteY86" fmla="*/ 129203 h 2188044"/>
                <a:gd name="connsiteX87" fmla="*/ 627626 w 2192804"/>
                <a:gd name="connsiteY87" fmla="*/ 105061 h 2188044"/>
                <a:gd name="connsiteX88" fmla="*/ 676808 w 2192804"/>
                <a:gd name="connsiteY88" fmla="*/ 83293 h 2188044"/>
                <a:gd name="connsiteX89" fmla="*/ 727042 w 2192804"/>
                <a:gd name="connsiteY89" fmla="*/ 63972 h 2188044"/>
                <a:gd name="connsiteX90" fmla="*/ 778135 w 2192804"/>
                <a:gd name="connsiteY90" fmla="*/ 47134 h 2188044"/>
                <a:gd name="connsiteX91" fmla="*/ 829985 w 2192804"/>
                <a:gd name="connsiteY91" fmla="*/ 32814 h 2188044"/>
                <a:gd name="connsiteX92" fmla="*/ 882490 w 2192804"/>
                <a:gd name="connsiteY92" fmla="*/ 21048 h 2188044"/>
                <a:gd name="connsiteX93" fmla="*/ 935531 w 2192804"/>
                <a:gd name="connsiteY93" fmla="*/ 11837 h 2188044"/>
                <a:gd name="connsiteX94" fmla="*/ 988932 w 2192804"/>
                <a:gd name="connsiteY94" fmla="*/ 5289 h 2188044"/>
                <a:gd name="connsiteX95" fmla="*/ 1042619 w 2192804"/>
                <a:gd name="connsiteY95" fmla="*/ 1331 h 2188044"/>
                <a:gd name="connsiteX96" fmla="*/ 1096416 w 2192804"/>
                <a:gd name="connsiteY96" fmla="*/ 0 h 2188044"/>
                <a:gd name="connsiteX97" fmla="*/ 1150186 w 2192804"/>
                <a:gd name="connsiteY97" fmla="*/ 1331 h 2188044"/>
                <a:gd name="connsiteX98" fmla="*/ 1203873 w 2192804"/>
                <a:gd name="connsiteY98" fmla="*/ 5289 h 2188044"/>
                <a:gd name="connsiteX99" fmla="*/ 1257273 w 2192804"/>
                <a:gd name="connsiteY99" fmla="*/ 11837 h 2188044"/>
                <a:gd name="connsiteX100" fmla="*/ 1310314 w 2192804"/>
                <a:gd name="connsiteY100" fmla="*/ 21048 h 2188044"/>
                <a:gd name="connsiteX101" fmla="*/ 1362819 w 2192804"/>
                <a:gd name="connsiteY101" fmla="*/ 32814 h 2188044"/>
                <a:gd name="connsiteX102" fmla="*/ 1414669 w 2192804"/>
                <a:gd name="connsiteY102" fmla="*/ 47134 h 2188044"/>
                <a:gd name="connsiteX103" fmla="*/ 1465762 w 2192804"/>
                <a:gd name="connsiteY103" fmla="*/ 63972 h 2188044"/>
                <a:gd name="connsiteX104" fmla="*/ 1515996 w 2192804"/>
                <a:gd name="connsiteY104" fmla="*/ 83293 h 2188044"/>
                <a:gd name="connsiteX105" fmla="*/ 1565179 w 2192804"/>
                <a:gd name="connsiteY105" fmla="*/ 105061 h 2188044"/>
                <a:gd name="connsiteX106" fmla="*/ 1613244 w 2192804"/>
                <a:gd name="connsiteY106" fmla="*/ 129203 h 2188044"/>
                <a:gd name="connsiteX107" fmla="*/ 1660081 w 2192804"/>
                <a:gd name="connsiteY107" fmla="*/ 155648 h 2188044"/>
                <a:gd name="connsiteX108" fmla="*/ 1705516 w 2192804"/>
                <a:gd name="connsiteY108" fmla="*/ 184396 h 2188044"/>
                <a:gd name="connsiteX109" fmla="*/ 1749538 w 2192804"/>
                <a:gd name="connsiteY109" fmla="*/ 215303 h 2188044"/>
                <a:gd name="connsiteX110" fmla="*/ 1791944 w 2192804"/>
                <a:gd name="connsiteY110" fmla="*/ 248333 h 2188044"/>
                <a:gd name="connsiteX111" fmla="*/ 1832690 w 2192804"/>
                <a:gd name="connsiteY111" fmla="*/ 283413 h 2188044"/>
                <a:gd name="connsiteX112" fmla="*/ 1871672 w 2192804"/>
                <a:gd name="connsiteY112" fmla="*/ 320436 h 2188044"/>
                <a:gd name="connsiteX113" fmla="*/ 1908770 w 2192804"/>
                <a:gd name="connsiteY113" fmla="*/ 359331 h 2188044"/>
                <a:gd name="connsiteX114" fmla="*/ 1943931 w 2192804"/>
                <a:gd name="connsiteY114" fmla="*/ 399988 h 2188044"/>
                <a:gd name="connsiteX115" fmla="*/ 1977033 w 2192804"/>
                <a:gd name="connsiteY115" fmla="*/ 442336 h 2188044"/>
                <a:gd name="connsiteX116" fmla="*/ 2008039 w 2192804"/>
                <a:gd name="connsiteY116" fmla="*/ 486231 h 2188044"/>
                <a:gd name="connsiteX117" fmla="*/ 2036812 w 2192804"/>
                <a:gd name="connsiteY117" fmla="*/ 531602 h 2188044"/>
                <a:gd name="connsiteX118" fmla="*/ 2063351 w 2192804"/>
                <a:gd name="connsiteY118" fmla="*/ 578304 h 2188044"/>
                <a:gd name="connsiteX119" fmla="*/ 2087554 w 2192804"/>
                <a:gd name="connsiteY119" fmla="*/ 626265 h 2188044"/>
                <a:gd name="connsiteX120" fmla="*/ 2109330 w 2192804"/>
                <a:gd name="connsiteY120" fmla="*/ 675376 h 2188044"/>
                <a:gd name="connsiteX121" fmla="*/ 2128724 w 2192804"/>
                <a:gd name="connsiteY121" fmla="*/ 725464 h 2188044"/>
                <a:gd name="connsiteX122" fmla="*/ 2145607 w 2192804"/>
                <a:gd name="connsiteY122" fmla="*/ 776446 h 2188044"/>
                <a:gd name="connsiteX123" fmla="*/ 2159952 w 2192804"/>
                <a:gd name="connsiteY123" fmla="*/ 828220 h 2188044"/>
                <a:gd name="connsiteX124" fmla="*/ 2171749 w 2192804"/>
                <a:gd name="connsiteY124" fmla="*/ 880602 h 2188044"/>
                <a:gd name="connsiteX125" fmla="*/ 2180943 w 2192804"/>
                <a:gd name="connsiteY125" fmla="*/ 933500 h 2188044"/>
                <a:gd name="connsiteX126" fmla="*/ 2187543 w 2192804"/>
                <a:gd name="connsiteY126" fmla="*/ 986785 h 2188044"/>
                <a:gd name="connsiteX127" fmla="*/ 2191466 w 2192804"/>
                <a:gd name="connsiteY127" fmla="*/ 1040355 h 2188044"/>
                <a:gd name="connsiteX128" fmla="*/ 2192805 w 2192804"/>
                <a:gd name="connsiteY128" fmla="*/ 1094036 h 218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192804" h="2188044">
                  <a:moveTo>
                    <a:pt x="2192805" y="1094036"/>
                  </a:moveTo>
                  <a:cubicBezTo>
                    <a:pt x="2192805" y="1111923"/>
                    <a:pt x="2192370" y="1129839"/>
                    <a:pt x="2191466" y="1147717"/>
                  </a:cubicBezTo>
                  <a:cubicBezTo>
                    <a:pt x="2190608" y="1165604"/>
                    <a:pt x="2189269" y="1183446"/>
                    <a:pt x="2187543" y="1201259"/>
                  </a:cubicBezTo>
                  <a:cubicBezTo>
                    <a:pt x="2185771" y="1219073"/>
                    <a:pt x="2183574" y="1236841"/>
                    <a:pt x="2180943" y="1254544"/>
                  </a:cubicBezTo>
                  <a:cubicBezTo>
                    <a:pt x="2178312" y="1272284"/>
                    <a:pt x="2175247" y="1289914"/>
                    <a:pt x="2171749" y="1307470"/>
                  </a:cubicBezTo>
                  <a:cubicBezTo>
                    <a:pt x="2168250" y="1325025"/>
                    <a:pt x="2164318" y="1342480"/>
                    <a:pt x="2159952" y="1359861"/>
                  </a:cubicBezTo>
                  <a:cubicBezTo>
                    <a:pt x="2155595" y="1377233"/>
                    <a:pt x="2150795" y="1394475"/>
                    <a:pt x="2145607" y="1411598"/>
                  </a:cubicBezTo>
                  <a:cubicBezTo>
                    <a:pt x="2140373" y="1428758"/>
                    <a:pt x="2134752" y="1445743"/>
                    <a:pt x="2128724" y="1462580"/>
                  </a:cubicBezTo>
                  <a:cubicBezTo>
                    <a:pt x="2122668" y="1479455"/>
                    <a:pt x="2116216" y="1496154"/>
                    <a:pt x="2109330" y="1512696"/>
                  </a:cubicBezTo>
                  <a:cubicBezTo>
                    <a:pt x="2102480" y="1529248"/>
                    <a:pt x="2095197" y="1545588"/>
                    <a:pt x="2087554" y="1561781"/>
                  </a:cubicBezTo>
                  <a:cubicBezTo>
                    <a:pt x="2079874" y="1577964"/>
                    <a:pt x="2071797" y="1593945"/>
                    <a:pt x="2063351" y="1609742"/>
                  </a:cubicBezTo>
                  <a:cubicBezTo>
                    <a:pt x="2054877" y="1625529"/>
                    <a:pt x="2046043" y="1641114"/>
                    <a:pt x="2036812" y="1656478"/>
                  </a:cubicBezTo>
                  <a:cubicBezTo>
                    <a:pt x="2027581" y="1671841"/>
                    <a:pt x="2017990" y="1686947"/>
                    <a:pt x="2008039" y="1701850"/>
                  </a:cubicBezTo>
                  <a:cubicBezTo>
                    <a:pt x="1998052" y="1716707"/>
                    <a:pt x="1987741" y="1731353"/>
                    <a:pt x="1977033" y="1745740"/>
                  </a:cubicBezTo>
                  <a:cubicBezTo>
                    <a:pt x="1966362" y="1760136"/>
                    <a:pt x="1955322" y="1774238"/>
                    <a:pt x="1943931" y="1788054"/>
                  </a:cubicBezTo>
                  <a:cubicBezTo>
                    <a:pt x="1932540" y="1801908"/>
                    <a:pt x="1920817" y="1815475"/>
                    <a:pt x="1908770" y="1828748"/>
                  </a:cubicBezTo>
                  <a:cubicBezTo>
                    <a:pt x="1896733" y="1841984"/>
                    <a:pt x="1884364" y="1854981"/>
                    <a:pt x="1871672" y="1867608"/>
                  </a:cubicBezTo>
                  <a:cubicBezTo>
                    <a:pt x="1858979" y="1880273"/>
                    <a:pt x="1846001" y="1892616"/>
                    <a:pt x="1832690" y="1904664"/>
                  </a:cubicBezTo>
                  <a:cubicBezTo>
                    <a:pt x="1819425" y="1916684"/>
                    <a:pt x="1805827" y="1928372"/>
                    <a:pt x="1791944" y="1939711"/>
                  </a:cubicBezTo>
                  <a:cubicBezTo>
                    <a:pt x="1778061" y="1951077"/>
                    <a:pt x="1763929" y="1962084"/>
                    <a:pt x="1749538" y="1972741"/>
                  </a:cubicBezTo>
                  <a:cubicBezTo>
                    <a:pt x="1735119" y="1983426"/>
                    <a:pt x="1720442" y="1993714"/>
                    <a:pt x="1705516" y="2003680"/>
                  </a:cubicBezTo>
                  <a:cubicBezTo>
                    <a:pt x="1690626" y="2013610"/>
                    <a:pt x="1675441" y="2023180"/>
                    <a:pt x="1660081" y="2032391"/>
                  </a:cubicBezTo>
                  <a:cubicBezTo>
                    <a:pt x="1644684" y="2041601"/>
                    <a:pt x="1629075" y="2050416"/>
                    <a:pt x="1613244" y="2058872"/>
                  </a:cubicBezTo>
                  <a:cubicBezTo>
                    <a:pt x="1597413" y="2067290"/>
                    <a:pt x="1581406" y="2075350"/>
                    <a:pt x="1565179" y="2083013"/>
                  </a:cubicBezTo>
                  <a:cubicBezTo>
                    <a:pt x="1548951" y="2090677"/>
                    <a:pt x="1532547" y="2097916"/>
                    <a:pt x="1515996" y="2104788"/>
                  </a:cubicBezTo>
                  <a:cubicBezTo>
                    <a:pt x="1499409" y="2111622"/>
                    <a:pt x="1482673" y="2118061"/>
                    <a:pt x="1465762" y="2124103"/>
                  </a:cubicBezTo>
                  <a:cubicBezTo>
                    <a:pt x="1448888" y="2130117"/>
                    <a:pt x="1431829" y="2135764"/>
                    <a:pt x="1414669" y="2140940"/>
                  </a:cubicBezTo>
                  <a:cubicBezTo>
                    <a:pt x="1397509" y="2146126"/>
                    <a:pt x="1380201" y="2150907"/>
                    <a:pt x="1362819" y="2155263"/>
                  </a:cubicBezTo>
                  <a:cubicBezTo>
                    <a:pt x="1345401" y="2159620"/>
                    <a:pt x="1327917" y="2163544"/>
                    <a:pt x="1310314" y="2167025"/>
                  </a:cubicBezTo>
                  <a:cubicBezTo>
                    <a:pt x="1292683" y="2170516"/>
                    <a:pt x="1275015" y="2173574"/>
                    <a:pt x="1257273" y="2176209"/>
                  </a:cubicBezTo>
                  <a:cubicBezTo>
                    <a:pt x="1239532" y="2178834"/>
                    <a:pt x="1221725" y="2181026"/>
                    <a:pt x="1203873" y="2182785"/>
                  </a:cubicBezTo>
                  <a:cubicBezTo>
                    <a:pt x="1186029" y="2184554"/>
                    <a:pt x="1168140" y="2185843"/>
                    <a:pt x="1150186" y="2186746"/>
                  </a:cubicBezTo>
                  <a:cubicBezTo>
                    <a:pt x="1132260" y="2187612"/>
                    <a:pt x="1114342" y="2188044"/>
                    <a:pt x="1096416" y="2188044"/>
                  </a:cubicBezTo>
                  <a:cubicBezTo>
                    <a:pt x="1078462" y="2188044"/>
                    <a:pt x="1060545" y="2187612"/>
                    <a:pt x="1042619" y="2186746"/>
                  </a:cubicBezTo>
                  <a:cubicBezTo>
                    <a:pt x="1024701" y="2185843"/>
                    <a:pt x="1006784" y="2184554"/>
                    <a:pt x="988932" y="2182785"/>
                  </a:cubicBezTo>
                  <a:cubicBezTo>
                    <a:pt x="971079" y="2181026"/>
                    <a:pt x="953273" y="2178834"/>
                    <a:pt x="935531" y="2176209"/>
                  </a:cubicBezTo>
                  <a:cubicBezTo>
                    <a:pt x="917789" y="2173574"/>
                    <a:pt x="900121" y="2170516"/>
                    <a:pt x="882490" y="2167025"/>
                  </a:cubicBezTo>
                  <a:cubicBezTo>
                    <a:pt x="864887" y="2163544"/>
                    <a:pt x="847404" y="2159620"/>
                    <a:pt x="829985" y="2155263"/>
                  </a:cubicBezTo>
                  <a:cubicBezTo>
                    <a:pt x="812604" y="2150907"/>
                    <a:pt x="795296" y="2146126"/>
                    <a:pt x="778135" y="2140940"/>
                  </a:cubicBezTo>
                  <a:cubicBezTo>
                    <a:pt x="760975" y="2135764"/>
                    <a:pt x="743917" y="2130117"/>
                    <a:pt x="727042" y="2124103"/>
                  </a:cubicBezTo>
                  <a:cubicBezTo>
                    <a:pt x="710131" y="2118061"/>
                    <a:pt x="693396" y="2111622"/>
                    <a:pt x="676808" y="2104788"/>
                  </a:cubicBezTo>
                  <a:cubicBezTo>
                    <a:pt x="660257" y="2097916"/>
                    <a:pt x="643854" y="2090677"/>
                    <a:pt x="627626" y="2083013"/>
                  </a:cubicBezTo>
                  <a:cubicBezTo>
                    <a:pt x="611407" y="2075350"/>
                    <a:pt x="595392" y="2067290"/>
                    <a:pt x="579561" y="2058872"/>
                  </a:cubicBezTo>
                  <a:cubicBezTo>
                    <a:pt x="563730" y="2050416"/>
                    <a:pt x="548120" y="2041601"/>
                    <a:pt x="532723" y="2032391"/>
                  </a:cubicBezTo>
                  <a:cubicBezTo>
                    <a:pt x="517363" y="2023180"/>
                    <a:pt x="502178" y="2013610"/>
                    <a:pt x="487289" y="2003680"/>
                  </a:cubicBezTo>
                  <a:cubicBezTo>
                    <a:pt x="472363" y="1993714"/>
                    <a:pt x="457685" y="1983426"/>
                    <a:pt x="443267" y="1972778"/>
                  </a:cubicBezTo>
                  <a:cubicBezTo>
                    <a:pt x="428876" y="1962084"/>
                    <a:pt x="414743" y="1951077"/>
                    <a:pt x="400860" y="1939711"/>
                  </a:cubicBezTo>
                  <a:cubicBezTo>
                    <a:pt x="386977" y="1928372"/>
                    <a:pt x="373380" y="1916684"/>
                    <a:pt x="360115" y="1904664"/>
                  </a:cubicBezTo>
                  <a:cubicBezTo>
                    <a:pt x="346804" y="1892616"/>
                    <a:pt x="333826" y="1880273"/>
                    <a:pt x="321133" y="1867608"/>
                  </a:cubicBezTo>
                  <a:cubicBezTo>
                    <a:pt x="308441" y="1854981"/>
                    <a:pt x="296071" y="1841984"/>
                    <a:pt x="284034" y="1828748"/>
                  </a:cubicBezTo>
                  <a:cubicBezTo>
                    <a:pt x="271988" y="1815475"/>
                    <a:pt x="260265" y="1801908"/>
                    <a:pt x="248874" y="1788054"/>
                  </a:cubicBezTo>
                  <a:cubicBezTo>
                    <a:pt x="237483" y="1774238"/>
                    <a:pt x="226443" y="1760136"/>
                    <a:pt x="215772" y="1745740"/>
                  </a:cubicBezTo>
                  <a:cubicBezTo>
                    <a:pt x="205064" y="1731353"/>
                    <a:pt x="194753" y="1716707"/>
                    <a:pt x="184765" y="1701850"/>
                  </a:cubicBezTo>
                  <a:cubicBezTo>
                    <a:pt x="174814" y="1686947"/>
                    <a:pt x="165223" y="1671841"/>
                    <a:pt x="155993" y="1656478"/>
                  </a:cubicBezTo>
                  <a:cubicBezTo>
                    <a:pt x="146762" y="1641114"/>
                    <a:pt x="137928" y="1625529"/>
                    <a:pt x="129454" y="1609742"/>
                  </a:cubicBezTo>
                  <a:cubicBezTo>
                    <a:pt x="121008" y="1593945"/>
                    <a:pt x="112940" y="1577964"/>
                    <a:pt x="105251" y="1561781"/>
                  </a:cubicBezTo>
                  <a:cubicBezTo>
                    <a:pt x="97607" y="1545588"/>
                    <a:pt x="90324" y="1529248"/>
                    <a:pt x="83475" y="1512696"/>
                  </a:cubicBezTo>
                  <a:cubicBezTo>
                    <a:pt x="76589" y="1496154"/>
                    <a:pt x="70136" y="1479455"/>
                    <a:pt x="64081" y="1462580"/>
                  </a:cubicBezTo>
                  <a:cubicBezTo>
                    <a:pt x="58053" y="1445743"/>
                    <a:pt x="52431" y="1428758"/>
                    <a:pt x="47198" y="1411598"/>
                  </a:cubicBezTo>
                  <a:cubicBezTo>
                    <a:pt x="42010" y="1394475"/>
                    <a:pt x="37210" y="1377233"/>
                    <a:pt x="32853" y="1359861"/>
                  </a:cubicBezTo>
                  <a:cubicBezTo>
                    <a:pt x="28486" y="1342480"/>
                    <a:pt x="24554" y="1325025"/>
                    <a:pt x="21056" y="1307470"/>
                  </a:cubicBezTo>
                  <a:cubicBezTo>
                    <a:pt x="17557" y="1289914"/>
                    <a:pt x="14493" y="1272284"/>
                    <a:pt x="11862" y="1254544"/>
                  </a:cubicBezTo>
                  <a:cubicBezTo>
                    <a:pt x="9231" y="1236841"/>
                    <a:pt x="7034" y="1219073"/>
                    <a:pt x="5262" y="1201259"/>
                  </a:cubicBezTo>
                  <a:cubicBezTo>
                    <a:pt x="3535" y="1183446"/>
                    <a:pt x="2197" y="1165604"/>
                    <a:pt x="1338" y="1147717"/>
                  </a:cubicBezTo>
                  <a:cubicBezTo>
                    <a:pt x="434" y="1129839"/>
                    <a:pt x="0" y="1111923"/>
                    <a:pt x="0" y="1094036"/>
                  </a:cubicBezTo>
                  <a:cubicBezTo>
                    <a:pt x="0" y="1076121"/>
                    <a:pt x="434" y="1058243"/>
                    <a:pt x="1338" y="1040355"/>
                  </a:cubicBezTo>
                  <a:cubicBezTo>
                    <a:pt x="2197" y="1022477"/>
                    <a:pt x="3535" y="1004626"/>
                    <a:pt x="5262" y="986785"/>
                  </a:cubicBezTo>
                  <a:cubicBezTo>
                    <a:pt x="7034" y="968971"/>
                    <a:pt x="9231" y="951194"/>
                    <a:pt x="11862" y="933500"/>
                  </a:cubicBezTo>
                  <a:cubicBezTo>
                    <a:pt x="14493" y="915797"/>
                    <a:pt x="17557" y="898167"/>
                    <a:pt x="21056" y="880602"/>
                  </a:cubicBezTo>
                  <a:cubicBezTo>
                    <a:pt x="24554" y="863047"/>
                    <a:pt x="28486" y="845564"/>
                    <a:pt x="32853" y="828220"/>
                  </a:cubicBezTo>
                  <a:cubicBezTo>
                    <a:pt x="37210" y="810840"/>
                    <a:pt x="42010" y="793569"/>
                    <a:pt x="47198" y="776446"/>
                  </a:cubicBezTo>
                  <a:cubicBezTo>
                    <a:pt x="52431" y="759314"/>
                    <a:pt x="58053" y="742339"/>
                    <a:pt x="64081" y="725464"/>
                  </a:cubicBezTo>
                  <a:cubicBezTo>
                    <a:pt x="70136" y="708627"/>
                    <a:pt x="76589" y="691891"/>
                    <a:pt x="83475" y="675376"/>
                  </a:cubicBezTo>
                  <a:cubicBezTo>
                    <a:pt x="90324" y="658824"/>
                    <a:pt x="97607" y="642456"/>
                    <a:pt x="105251" y="626265"/>
                  </a:cubicBezTo>
                  <a:cubicBezTo>
                    <a:pt x="112940" y="610110"/>
                    <a:pt x="121008" y="594099"/>
                    <a:pt x="129454" y="578304"/>
                  </a:cubicBezTo>
                  <a:cubicBezTo>
                    <a:pt x="137928" y="562509"/>
                    <a:pt x="146762" y="546966"/>
                    <a:pt x="155993" y="531602"/>
                  </a:cubicBezTo>
                  <a:cubicBezTo>
                    <a:pt x="165223" y="516238"/>
                    <a:pt x="174814" y="501127"/>
                    <a:pt x="184765" y="486231"/>
                  </a:cubicBezTo>
                  <a:cubicBezTo>
                    <a:pt x="194753" y="471335"/>
                    <a:pt x="205064" y="456692"/>
                    <a:pt x="215772" y="442336"/>
                  </a:cubicBezTo>
                  <a:cubicBezTo>
                    <a:pt x="226443" y="427944"/>
                    <a:pt x="237483" y="413840"/>
                    <a:pt x="248874" y="399988"/>
                  </a:cubicBezTo>
                  <a:cubicBezTo>
                    <a:pt x="260265" y="386135"/>
                    <a:pt x="271988" y="372607"/>
                    <a:pt x="284034" y="359331"/>
                  </a:cubicBezTo>
                  <a:cubicBezTo>
                    <a:pt x="296071" y="346054"/>
                    <a:pt x="308441" y="333101"/>
                    <a:pt x="321133" y="320436"/>
                  </a:cubicBezTo>
                  <a:cubicBezTo>
                    <a:pt x="333826" y="307771"/>
                    <a:pt x="346804" y="295430"/>
                    <a:pt x="360115" y="283413"/>
                  </a:cubicBezTo>
                  <a:cubicBezTo>
                    <a:pt x="373380" y="271396"/>
                    <a:pt x="386977" y="259702"/>
                    <a:pt x="400860" y="248333"/>
                  </a:cubicBezTo>
                  <a:cubicBezTo>
                    <a:pt x="414743" y="236999"/>
                    <a:pt x="428876" y="225989"/>
                    <a:pt x="443267" y="215303"/>
                  </a:cubicBezTo>
                  <a:cubicBezTo>
                    <a:pt x="457685" y="204653"/>
                    <a:pt x="472363" y="194327"/>
                    <a:pt x="487289" y="184396"/>
                  </a:cubicBezTo>
                  <a:cubicBezTo>
                    <a:pt x="502178" y="174430"/>
                    <a:pt x="517363" y="164859"/>
                    <a:pt x="532723" y="155648"/>
                  </a:cubicBezTo>
                  <a:cubicBezTo>
                    <a:pt x="548120" y="146438"/>
                    <a:pt x="563730" y="137623"/>
                    <a:pt x="579561" y="129203"/>
                  </a:cubicBezTo>
                  <a:cubicBezTo>
                    <a:pt x="595392" y="120748"/>
                    <a:pt x="611407" y="112688"/>
                    <a:pt x="627626" y="105061"/>
                  </a:cubicBezTo>
                  <a:cubicBezTo>
                    <a:pt x="643854" y="97397"/>
                    <a:pt x="660257" y="90129"/>
                    <a:pt x="676808" y="83293"/>
                  </a:cubicBezTo>
                  <a:cubicBezTo>
                    <a:pt x="693396" y="76421"/>
                    <a:pt x="710131" y="69980"/>
                    <a:pt x="727042" y="63972"/>
                  </a:cubicBezTo>
                  <a:cubicBezTo>
                    <a:pt x="743917" y="57927"/>
                    <a:pt x="760975" y="52315"/>
                    <a:pt x="778135" y="47134"/>
                  </a:cubicBezTo>
                  <a:cubicBezTo>
                    <a:pt x="795296" y="41917"/>
                    <a:pt x="812604" y="37131"/>
                    <a:pt x="829985" y="32814"/>
                  </a:cubicBezTo>
                  <a:cubicBezTo>
                    <a:pt x="847404" y="28460"/>
                    <a:pt x="864887" y="24538"/>
                    <a:pt x="882490" y="21048"/>
                  </a:cubicBezTo>
                  <a:cubicBezTo>
                    <a:pt x="900121" y="17558"/>
                    <a:pt x="917789" y="14464"/>
                    <a:pt x="935531" y="11837"/>
                  </a:cubicBezTo>
                  <a:cubicBezTo>
                    <a:pt x="953273" y="9211"/>
                    <a:pt x="971079" y="7052"/>
                    <a:pt x="988932" y="5289"/>
                  </a:cubicBezTo>
                  <a:cubicBezTo>
                    <a:pt x="1006784" y="3526"/>
                    <a:pt x="1024701" y="2194"/>
                    <a:pt x="1042619" y="1331"/>
                  </a:cubicBezTo>
                  <a:cubicBezTo>
                    <a:pt x="1060545" y="468"/>
                    <a:pt x="1078462" y="0"/>
                    <a:pt x="1096416" y="0"/>
                  </a:cubicBezTo>
                  <a:cubicBezTo>
                    <a:pt x="1114342" y="0"/>
                    <a:pt x="1132260" y="468"/>
                    <a:pt x="1150186" y="1331"/>
                  </a:cubicBezTo>
                  <a:cubicBezTo>
                    <a:pt x="1168140" y="2194"/>
                    <a:pt x="1186029" y="3526"/>
                    <a:pt x="1203873" y="5289"/>
                  </a:cubicBezTo>
                  <a:cubicBezTo>
                    <a:pt x="1221725" y="7052"/>
                    <a:pt x="1239532" y="9211"/>
                    <a:pt x="1257273" y="11837"/>
                  </a:cubicBezTo>
                  <a:cubicBezTo>
                    <a:pt x="1275015" y="14464"/>
                    <a:pt x="1292683" y="17558"/>
                    <a:pt x="1310314" y="21048"/>
                  </a:cubicBezTo>
                  <a:cubicBezTo>
                    <a:pt x="1327917" y="24538"/>
                    <a:pt x="1345401" y="28460"/>
                    <a:pt x="1362819" y="32814"/>
                  </a:cubicBezTo>
                  <a:cubicBezTo>
                    <a:pt x="1380201" y="37131"/>
                    <a:pt x="1397509" y="41917"/>
                    <a:pt x="1414669" y="47134"/>
                  </a:cubicBezTo>
                  <a:cubicBezTo>
                    <a:pt x="1431829" y="52315"/>
                    <a:pt x="1448888" y="57927"/>
                    <a:pt x="1465762" y="63972"/>
                  </a:cubicBezTo>
                  <a:cubicBezTo>
                    <a:pt x="1482673" y="69980"/>
                    <a:pt x="1499409" y="76421"/>
                    <a:pt x="1515996" y="83293"/>
                  </a:cubicBezTo>
                  <a:cubicBezTo>
                    <a:pt x="1532547" y="90129"/>
                    <a:pt x="1548951" y="97397"/>
                    <a:pt x="1565179" y="105061"/>
                  </a:cubicBezTo>
                  <a:cubicBezTo>
                    <a:pt x="1581406" y="112688"/>
                    <a:pt x="1597413" y="120748"/>
                    <a:pt x="1613244" y="129203"/>
                  </a:cubicBezTo>
                  <a:cubicBezTo>
                    <a:pt x="1629075" y="137623"/>
                    <a:pt x="1644684" y="146438"/>
                    <a:pt x="1660081" y="155648"/>
                  </a:cubicBezTo>
                  <a:cubicBezTo>
                    <a:pt x="1675441" y="164859"/>
                    <a:pt x="1690626" y="174430"/>
                    <a:pt x="1705516" y="184396"/>
                  </a:cubicBezTo>
                  <a:cubicBezTo>
                    <a:pt x="1720442" y="194327"/>
                    <a:pt x="1735119" y="204653"/>
                    <a:pt x="1749538" y="215303"/>
                  </a:cubicBezTo>
                  <a:cubicBezTo>
                    <a:pt x="1763929" y="225989"/>
                    <a:pt x="1778061" y="236999"/>
                    <a:pt x="1791944" y="248333"/>
                  </a:cubicBezTo>
                  <a:cubicBezTo>
                    <a:pt x="1805827" y="259702"/>
                    <a:pt x="1819425" y="271396"/>
                    <a:pt x="1832690" y="283413"/>
                  </a:cubicBezTo>
                  <a:cubicBezTo>
                    <a:pt x="1846001" y="295430"/>
                    <a:pt x="1858979" y="307771"/>
                    <a:pt x="1871672" y="320436"/>
                  </a:cubicBezTo>
                  <a:cubicBezTo>
                    <a:pt x="1884364" y="333101"/>
                    <a:pt x="1896733" y="346054"/>
                    <a:pt x="1908770" y="359331"/>
                  </a:cubicBezTo>
                  <a:cubicBezTo>
                    <a:pt x="1920817" y="372607"/>
                    <a:pt x="1932540" y="386135"/>
                    <a:pt x="1943931" y="399988"/>
                  </a:cubicBezTo>
                  <a:cubicBezTo>
                    <a:pt x="1955322" y="413840"/>
                    <a:pt x="1966362" y="427944"/>
                    <a:pt x="1977033" y="442336"/>
                  </a:cubicBezTo>
                  <a:cubicBezTo>
                    <a:pt x="1987741" y="456692"/>
                    <a:pt x="1998052" y="471335"/>
                    <a:pt x="2008039" y="486231"/>
                  </a:cubicBezTo>
                  <a:cubicBezTo>
                    <a:pt x="2017990" y="501127"/>
                    <a:pt x="2027581" y="516238"/>
                    <a:pt x="2036812" y="531602"/>
                  </a:cubicBezTo>
                  <a:cubicBezTo>
                    <a:pt x="2046043" y="546966"/>
                    <a:pt x="2054877" y="562509"/>
                    <a:pt x="2063351" y="578304"/>
                  </a:cubicBezTo>
                  <a:cubicBezTo>
                    <a:pt x="2071797" y="594099"/>
                    <a:pt x="2079874" y="610110"/>
                    <a:pt x="2087554" y="626265"/>
                  </a:cubicBezTo>
                  <a:cubicBezTo>
                    <a:pt x="2095197" y="642456"/>
                    <a:pt x="2102480" y="658824"/>
                    <a:pt x="2109330" y="675376"/>
                  </a:cubicBezTo>
                  <a:cubicBezTo>
                    <a:pt x="2116216" y="691891"/>
                    <a:pt x="2122668" y="708627"/>
                    <a:pt x="2128724" y="725464"/>
                  </a:cubicBezTo>
                  <a:cubicBezTo>
                    <a:pt x="2134752" y="742339"/>
                    <a:pt x="2140373" y="759314"/>
                    <a:pt x="2145607" y="776446"/>
                  </a:cubicBezTo>
                  <a:cubicBezTo>
                    <a:pt x="2150795" y="793569"/>
                    <a:pt x="2155595" y="810840"/>
                    <a:pt x="2159952" y="828220"/>
                  </a:cubicBezTo>
                  <a:cubicBezTo>
                    <a:pt x="2164318" y="845564"/>
                    <a:pt x="2168250" y="863047"/>
                    <a:pt x="2171749" y="880602"/>
                  </a:cubicBezTo>
                  <a:cubicBezTo>
                    <a:pt x="2175247" y="898167"/>
                    <a:pt x="2178312" y="915797"/>
                    <a:pt x="2180943" y="933500"/>
                  </a:cubicBezTo>
                  <a:cubicBezTo>
                    <a:pt x="2183574" y="951194"/>
                    <a:pt x="2185771" y="968971"/>
                    <a:pt x="2187543" y="986785"/>
                  </a:cubicBezTo>
                  <a:cubicBezTo>
                    <a:pt x="2189269" y="1004626"/>
                    <a:pt x="2190608" y="1022477"/>
                    <a:pt x="2191466" y="1040355"/>
                  </a:cubicBezTo>
                  <a:cubicBezTo>
                    <a:pt x="2192370" y="1058243"/>
                    <a:pt x="2192805" y="1076121"/>
                    <a:pt x="2192805" y="1094036"/>
                  </a:cubicBezTo>
                  <a:close/>
                </a:path>
              </a:pathLst>
            </a:custGeom>
            <a:solidFill>
              <a:schemeClr val="accent1"/>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02" name="Freeform 3901">
              <a:extLst>
                <a:ext uri="{FF2B5EF4-FFF2-40B4-BE49-F238E27FC236}">
                  <a16:creationId xmlns:a16="http://schemas.microsoft.com/office/drawing/2014/main" id="{B0E59EFE-1461-5EAE-7A1E-911F86B00788}"/>
                </a:ext>
              </a:extLst>
            </p:cNvPr>
            <p:cNvSpPr/>
            <p:nvPr/>
          </p:nvSpPr>
          <p:spPr>
            <a:xfrm>
              <a:off x="403466" y="5640900"/>
              <a:ext cx="1673698" cy="1670067"/>
            </a:xfrm>
            <a:custGeom>
              <a:avLst/>
              <a:gdLst>
                <a:gd name="connsiteX0" fmla="*/ 1918684 w 1918684"/>
                <a:gd name="connsiteY0" fmla="*/ 957277 h 1914522"/>
                <a:gd name="connsiteX1" fmla="*/ 1917531 w 1918684"/>
                <a:gd name="connsiteY1" fmla="*/ 1004234 h 1914522"/>
                <a:gd name="connsiteX2" fmla="*/ 1914069 w 1918684"/>
                <a:gd name="connsiteY2" fmla="*/ 1051117 h 1914522"/>
                <a:gd name="connsiteX3" fmla="*/ 1908300 w 1918684"/>
                <a:gd name="connsiteY3" fmla="*/ 1097743 h 1914522"/>
                <a:gd name="connsiteX4" fmla="*/ 1900259 w 1918684"/>
                <a:gd name="connsiteY4" fmla="*/ 1144018 h 1914522"/>
                <a:gd name="connsiteX5" fmla="*/ 1889949 w 1918684"/>
                <a:gd name="connsiteY5" fmla="*/ 1189851 h 1914522"/>
                <a:gd name="connsiteX6" fmla="*/ 1877404 w 1918684"/>
                <a:gd name="connsiteY6" fmla="*/ 1235150 h 1914522"/>
                <a:gd name="connsiteX7" fmla="*/ 1862616 w 1918684"/>
                <a:gd name="connsiteY7" fmla="*/ 1279767 h 1914522"/>
                <a:gd name="connsiteX8" fmla="*/ 1845668 w 1918684"/>
                <a:gd name="connsiteY8" fmla="*/ 1323592 h 1914522"/>
                <a:gd name="connsiteX9" fmla="*/ 1826597 w 1918684"/>
                <a:gd name="connsiteY9" fmla="*/ 1366552 h 1914522"/>
                <a:gd name="connsiteX10" fmla="*/ 1805431 w 1918684"/>
                <a:gd name="connsiteY10" fmla="*/ 1408535 h 1914522"/>
                <a:gd name="connsiteX11" fmla="*/ 1782206 w 1918684"/>
                <a:gd name="connsiteY11" fmla="*/ 1449412 h 1914522"/>
                <a:gd name="connsiteX12" fmla="*/ 1757006 w 1918684"/>
                <a:gd name="connsiteY12" fmla="*/ 1489102 h 1914522"/>
                <a:gd name="connsiteX13" fmla="*/ 1729885 w 1918684"/>
                <a:gd name="connsiteY13" fmla="*/ 1527520 h 1914522"/>
                <a:gd name="connsiteX14" fmla="*/ 1700928 w 1918684"/>
                <a:gd name="connsiteY14" fmla="*/ 1564548 h 1914522"/>
                <a:gd name="connsiteX15" fmla="*/ 1670171 w 1918684"/>
                <a:gd name="connsiteY15" fmla="*/ 1600129 h 1914522"/>
                <a:gd name="connsiteX16" fmla="*/ 1637724 w 1918684"/>
                <a:gd name="connsiteY16" fmla="*/ 1634173 h 1914522"/>
                <a:gd name="connsiteX17" fmla="*/ 1603607 w 1918684"/>
                <a:gd name="connsiteY17" fmla="*/ 1666549 h 1914522"/>
                <a:gd name="connsiteX18" fmla="*/ 1567948 w 1918684"/>
                <a:gd name="connsiteY18" fmla="*/ 1697239 h 1914522"/>
                <a:gd name="connsiteX19" fmla="*/ 1530812 w 1918684"/>
                <a:gd name="connsiteY19" fmla="*/ 1726171 h 1914522"/>
                <a:gd name="connsiteX20" fmla="*/ 1492338 w 1918684"/>
                <a:gd name="connsiteY20" fmla="*/ 1753223 h 1914522"/>
                <a:gd name="connsiteX21" fmla="*/ 1452562 w 1918684"/>
                <a:gd name="connsiteY21" fmla="*/ 1778341 h 1914522"/>
                <a:gd name="connsiteX22" fmla="*/ 1411568 w 1918684"/>
                <a:gd name="connsiteY22" fmla="*/ 1801515 h 1914522"/>
                <a:gd name="connsiteX23" fmla="*/ 1369521 w 1918684"/>
                <a:gd name="connsiteY23" fmla="*/ 1822636 h 1914522"/>
                <a:gd name="connsiteX24" fmla="*/ 1326468 w 1918684"/>
                <a:gd name="connsiteY24" fmla="*/ 1841665 h 1914522"/>
                <a:gd name="connsiteX25" fmla="*/ 1282548 w 1918684"/>
                <a:gd name="connsiteY25" fmla="*/ 1858576 h 1914522"/>
                <a:gd name="connsiteX26" fmla="*/ 1237833 w 1918684"/>
                <a:gd name="connsiteY26" fmla="*/ 1873323 h 1914522"/>
                <a:gd name="connsiteX27" fmla="*/ 1192436 w 1918684"/>
                <a:gd name="connsiteY27" fmla="*/ 1885850 h 1914522"/>
                <a:gd name="connsiteX28" fmla="*/ 1146503 w 1918684"/>
                <a:gd name="connsiteY28" fmla="*/ 1896138 h 1914522"/>
                <a:gd name="connsiteX29" fmla="*/ 1100099 w 1918684"/>
                <a:gd name="connsiteY29" fmla="*/ 1904161 h 1914522"/>
                <a:gd name="connsiteX30" fmla="*/ 1053363 w 1918684"/>
                <a:gd name="connsiteY30" fmla="*/ 1909918 h 1914522"/>
                <a:gd name="connsiteX31" fmla="*/ 1006415 w 1918684"/>
                <a:gd name="connsiteY31" fmla="*/ 1913372 h 1914522"/>
                <a:gd name="connsiteX32" fmla="*/ 959356 w 1918684"/>
                <a:gd name="connsiteY32" fmla="*/ 1914523 h 1914522"/>
                <a:gd name="connsiteX33" fmla="*/ 912269 w 1918684"/>
                <a:gd name="connsiteY33" fmla="*/ 1913372 h 1914522"/>
                <a:gd name="connsiteX34" fmla="*/ 865321 w 1918684"/>
                <a:gd name="connsiteY34" fmla="*/ 1909918 h 1914522"/>
                <a:gd name="connsiteX35" fmla="*/ 818585 w 1918684"/>
                <a:gd name="connsiteY35" fmla="*/ 1904161 h 1914522"/>
                <a:gd name="connsiteX36" fmla="*/ 772182 w 1918684"/>
                <a:gd name="connsiteY36" fmla="*/ 1896138 h 1914522"/>
                <a:gd name="connsiteX37" fmla="*/ 726249 w 1918684"/>
                <a:gd name="connsiteY37" fmla="*/ 1885850 h 1914522"/>
                <a:gd name="connsiteX38" fmla="*/ 680851 w 1918684"/>
                <a:gd name="connsiteY38" fmla="*/ 1873323 h 1914522"/>
                <a:gd name="connsiteX39" fmla="*/ 636137 w 1918684"/>
                <a:gd name="connsiteY39" fmla="*/ 1858576 h 1914522"/>
                <a:gd name="connsiteX40" fmla="*/ 592216 w 1918684"/>
                <a:gd name="connsiteY40" fmla="*/ 1841665 h 1914522"/>
                <a:gd name="connsiteX41" fmla="*/ 549164 w 1918684"/>
                <a:gd name="connsiteY41" fmla="*/ 1822636 h 1914522"/>
                <a:gd name="connsiteX42" fmla="*/ 507117 w 1918684"/>
                <a:gd name="connsiteY42" fmla="*/ 1801515 h 1914522"/>
                <a:gd name="connsiteX43" fmla="*/ 466122 w 1918684"/>
                <a:gd name="connsiteY43" fmla="*/ 1778341 h 1914522"/>
                <a:gd name="connsiteX44" fmla="*/ 426347 w 1918684"/>
                <a:gd name="connsiteY44" fmla="*/ 1753223 h 1914522"/>
                <a:gd name="connsiteX45" fmla="*/ 387872 w 1918684"/>
                <a:gd name="connsiteY45" fmla="*/ 1726171 h 1914522"/>
                <a:gd name="connsiteX46" fmla="*/ 350737 w 1918684"/>
                <a:gd name="connsiteY46" fmla="*/ 1697239 h 1914522"/>
                <a:gd name="connsiteX47" fmla="*/ 315078 w 1918684"/>
                <a:gd name="connsiteY47" fmla="*/ 1666549 h 1914522"/>
                <a:gd name="connsiteX48" fmla="*/ 280960 w 1918684"/>
                <a:gd name="connsiteY48" fmla="*/ 1634173 h 1914522"/>
                <a:gd name="connsiteX49" fmla="*/ 248514 w 1918684"/>
                <a:gd name="connsiteY49" fmla="*/ 1600129 h 1914522"/>
                <a:gd name="connsiteX50" fmla="*/ 217756 w 1918684"/>
                <a:gd name="connsiteY50" fmla="*/ 1564548 h 1914522"/>
                <a:gd name="connsiteX51" fmla="*/ 188799 w 1918684"/>
                <a:gd name="connsiteY51" fmla="*/ 1527520 h 1914522"/>
                <a:gd name="connsiteX52" fmla="*/ 161679 w 1918684"/>
                <a:gd name="connsiteY52" fmla="*/ 1489102 h 1914522"/>
                <a:gd name="connsiteX53" fmla="*/ 136479 w 1918684"/>
                <a:gd name="connsiteY53" fmla="*/ 1449412 h 1914522"/>
                <a:gd name="connsiteX54" fmla="*/ 113254 w 1918684"/>
                <a:gd name="connsiteY54" fmla="*/ 1408535 h 1914522"/>
                <a:gd name="connsiteX55" fmla="*/ 92087 w 1918684"/>
                <a:gd name="connsiteY55" fmla="*/ 1366552 h 1914522"/>
                <a:gd name="connsiteX56" fmla="*/ 73016 w 1918684"/>
                <a:gd name="connsiteY56" fmla="*/ 1323592 h 1914522"/>
                <a:gd name="connsiteX57" fmla="*/ 56068 w 1918684"/>
                <a:gd name="connsiteY57" fmla="*/ 1279767 h 1914522"/>
                <a:gd name="connsiteX58" fmla="*/ 41281 w 1918684"/>
                <a:gd name="connsiteY58" fmla="*/ 1235150 h 1914522"/>
                <a:gd name="connsiteX59" fmla="*/ 28736 w 1918684"/>
                <a:gd name="connsiteY59" fmla="*/ 1189851 h 1914522"/>
                <a:gd name="connsiteX60" fmla="*/ 18425 w 1918684"/>
                <a:gd name="connsiteY60" fmla="*/ 1144018 h 1914522"/>
                <a:gd name="connsiteX61" fmla="*/ 10385 w 1918684"/>
                <a:gd name="connsiteY61" fmla="*/ 1097743 h 1914522"/>
                <a:gd name="connsiteX62" fmla="*/ 4615 w 1918684"/>
                <a:gd name="connsiteY62" fmla="*/ 1051117 h 1914522"/>
                <a:gd name="connsiteX63" fmla="*/ 1154 w 1918684"/>
                <a:gd name="connsiteY63" fmla="*/ 1004234 h 1914522"/>
                <a:gd name="connsiteX64" fmla="*/ 0 w 1918684"/>
                <a:gd name="connsiteY64" fmla="*/ 957277 h 1914522"/>
                <a:gd name="connsiteX65" fmla="*/ 1154 w 1918684"/>
                <a:gd name="connsiteY65" fmla="*/ 910293 h 1914522"/>
                <a:gd name="connsiteX66" fmla="*/ 4615 w 1918684"/>
                <a:gd name="connsiteY66" fmla="*/ 863446 h 1914522"/>
                <a:gd name="connsiteX67" fmla="*/ 10385 w 1918684"/>
                <a:gd name="connsiteY67" fmla="*/ 816812 h 1914522"/>
                <a:gd name="connsiteX68" fmla="*/ 18425 w 1918684"/>
                <a:gd name="connsiteY68" fmla="*/ 770509 h 1914522"/>
                <a:gd name="connsiteX69" fmla="*/ 28736 w 1918684"/>
                <a:gd name="connsiteY69" fmla="*/ 724667 h 1914522"/>
                <a:gd name="connsiteX70" fmla="*/ 41281 w 1918684"/>
                <a:gd name="connsiteY70" fmla="*/ 679405 h 1914522"/>
                <a:gd name="connsiteX71" fmla="*/ 56068 w 1918684"/>
                <a:gd name="connsiteY71" fmla="*/ 634796 h 1914522"/>
                <a:gd name="connsiteX72" fmla="*/ 73016 w 1918684"/>
                <a:gd name="connsiteY72" fmla="*/ 590934 h 1914522"/>
                <a:gd name="connsiteX73" fmla="*/ 92087 w 1918684"/>
                <a:gd name="connsiteY73" fmla="*/ 547975 h 1914522"/>
                <a:gd name="connsiteX74" fmla="*/ 113254 w 1918684"/>
                <a:gd name="connsiteY74" fmla="*/ 506020 h 1914522"/>
                <a:gd name="connsiteX75" fmla="*/ 136479 w 1918684"/>
                <a:gd name="connsiteY75" fmla="*/ 465148 h 1914522"/>
                <a:gd name="connsiteX76" fmla="*/ 161679 w 1918684"/>
                <a:gd name="connsiteY76" fmla="*/ 425426 h 1914522"/>
                <a:gd name="connsiteX77" fmla="*/ 188799 w 1918684"/>
                <a:gd name="connsiteY77" fmla="*/ 387036 h 1914522"/>
                <a:gd name="connsiteX78" fmla="*/ 217756 w 1918684"/>
                <a:gd name="connsiteY78" fmla="*/ 349976 h 1914522"/>
                <a:gd name="connsiteX79" fmla="*/ 248514 w 1918684"/>
                <a:gd name="connsiteY79" fmla="*/ 314428 h 1914522"/>
                <a:gd name="connsiteX80" fmla="*/ 280960 w 1918684"/>
                <a:gd name="connsiteY80" fmla="*/ 280391 h 1914522"/>
                <a:gd name="connsiteX81" fmla="*/ 315078 w 1918684"/>
                <a:gd name="connsiteY81" fmla="*/ 247973 h 1914522"/>
                <a:gd name="connsiteX82" fmla="*/ 350737 w 1918684"/>
                <a:gd name="connsiteY82" fmla="*/ 217283 h 1914522"/>
                <a:gd name="connsiteX83" fmla="*/ 387872 w 1918684"/>
                <a:gd name="connsiteY83" fmla="*/ 188391 h 1914522"/>
                <a:gd name="connsiteX84" fmla="*/ 426347 w 1918684"/>
                <a:gd name="connsiteY84" fmla="*/ 161333 h 1914522"/>
                <a:gd name="connsiteX85" fmla="*/ 466122 w 1918684"/>
                <a:gd name="connsiteY85" fmla="*/ 136184 h 1914522"/>
                <a:gd name="connsiteX86" fmla="*/ 507117 w 1918684"/>
                <a:gd name="connsiteY86" fmla="*/ 113049 h 1914522"/>
                <a:gd name="connsiteX87" fmla="*/ 549164 w 1918684"/>
                <a:gd name="connsiteY87" fmla="*/ 91929 h 1914522"/>
                <a:gd name="connsiteX88" fmla="*/ 592216 w 1918684"/>
                <a:gd name="connsiteY88" fmla="*/ 72860 h 1914522"/>
                <a:gd name="connsiteX89" fmla="*/ 636137 w 1918684"/>
                <a:gd name="connsiteY89" fmla="*/ 55949 h 1914522"/>
                <a:gd name="connsiteX90" fmla="*/ 680851 w 1918684"/>
                <a:gd name="connsiteY90" fmla="*/ 41233 h 1914522"/>
                <a:gd name="connsiteX91" fmla="*/ 726249 w 1918684"/>
                <a:gd name="connsiteY91" fmla="*/ 28676 h 1914522"/>
                <a:gd name="connsiteX92" fmla="*/ 772182 w 1918684"/>
                <a:gd name="connsiteY92" fmla="*/ 18386 h 1914522"/>
                <a:gd name="connsiteX93" fmla="*/ 818585 w 1918684"/>
                <a:gd name="connsiteY93" fmla="*/ 10362 h 1914522"/>
                <a:gd name="connsiteX94" fmla="*/ 865321 w 1918684"/>
                <a:gd name="connsiteY94" fmla="*/ 4605 h 1914522"/>
                <a:gd name="connsiteX95" fmla="*/ 912269 w 1918684"/>
                <a:gd name="connsiteY95" fmla="*/ 1151 h 1914522"/>
                <a:gd name="connsiteX96" fmla="*/ 959356 w 1918684"/>
                <a:gd name="connsiteY96" fmla="*/ 0 h 1914522"/>
                <a:gd name="connsiteX97" fmla="*/ 1006415 w 1918684"/>
                <a:gd name="connsiteY97" fmla="*/ 1151 h 1914522"/>
                <a:gd name="connsiteX98" fmla="*/ 1053363 w 1918684"/>
                <a:gd name="connsiteY98" fmla="*/ 4605 h 1914522"/>
                <a:gd name="connsiteX99" fmla="*/ 1100099 w 1918684"/>
                <a:gd name="connsiteY99" fmla="*/ 10362 h 1914522"/>
                <a:gd name="connsiteX100" fmla="*/ 1146503 w 1918684"/>
                <a:gd name="connsiteY100" fmla="*/ 18386 h 1914522"/>
                <a:gd name="connsiteX101" fmla="*/ 1192436 w 1918684"/>
                <a:gd name="connsiteY101" fmla="*/ 28676 h 1914522"/>
                <a:gd name="connsiteX102" fmla="*/ 1237833 w 1918684"/>
                <a:gd name="connsiteY102" fmla="*/ 41233 h 1914522"/>
                <a:gd name="connsiteX103" fmla="*/ 1282548 w 1918684"/>
                <a:gd name="connsiteY103" fmla="*/ 55949 h 1914522"/>
                <a:gd name="connsiteX104" fmla="*/ 1326468 w 1918684"/>
                <a:gd name="connsiteY104" fmla="*/ 72860 h 1914522"/>
                <a:gd name="connsiteX105" fmla="*/ 1369521 w 1918684"/>
                <a:gd name="connsiteY105" fmla="*/ 91929 h 1914522"/>
                <a:gd name="connsiteX106" fmla="*/ 1411568 w 1918684"/>
                <a:gd name="connsiteY106" fmla="*/ 113049 h 1914522"/>
                <a:gd name="connsiteX107" fmla="*/ 1452562 w 1918684"/>
                <a:gd name="connsiteY107" fmla="*/ 136184 h 1914522"/>
                <a:gd name="connsiteX108" fmla="*/ 1492338 w 1918684"/>
                <a:gd name="connsiteY108" fmla="*/ 161333 h 1914522"/>
                <a:gd name="connsiteX109" fmla="*/ 1530812 w 1918684"/>
                <a:gd name="connsiteY109" fmla="*/ 188391 h 1914522"/>
                <a:gd name="connsiteX110" fmla="*/ 1567948 w 1918684"/>
                <a:gd name="connsiteY110" fmla="*/ 217283 h 1914522"/>
                <a:gd name="connsiteX111" fmla="*/ 1603607 w 1918684"/>
                <a:gd name="connsiteY111" fmla="*/ 247973 h 1914522"/>
                <a:gd name="connsiteX112" fmla="*/ 1637724 w 1918684"/>
                <a:gd name="connsiteY112" fmla="*/ 280391 h 1914522"/>
                <a:gd name="connsiteX113" fmla="*/ 1670171 w 1918684"/>
                <a:gd name="connsiteY113" fmla="*/ 314428 h 1914522"/>
                <a:gd name="connsiteX114" fmla="*/ 1700928 w 1918684"/>
                <a:gd name="connsiteY114" fmla="*/ 349976 h 1914522"/>
                <a:gd name="connsiteX115" fmla="*/ 1729885 w 1918684"/>
                <a:gd name="connsiteY115" fmla="*/ 387036 h 1914522"/>
                <a:gd name="connsiteX116" fmla="*/ 1757006 w 1918684"/>
                <a:gd name="connsiteY116" fmla="*/ 425426 h 1914522"/>
                <a:gd name="connsiteX117" fmla="*/ 1782206 w 1918684"/>
                <a:gd name="connsiteY117" fmla="*/ 465148 h 1914522"/>
                <a:gd name="connsiteX118" fmla="*/ 1805431 w 1918684"/>
                <a:gd name="connsiteY118" fmla="*/ 506020 h 1914522"/>
                <a:gd name="connsiteX119" fmla="*/ 1826597 w 1918684"/>
                <a:gd name="connsiteY119" fmla="*/ 547975 h 1914522"/>
                <a:gd name="connsiteX120" fmla="*/ 1845668 w 1918684"/>
                <a:gd name="connsiteY120" fmla="*/ 590934 h 1914522"/>
                <a:gd name="connsiteX121" fmla="*/ 1862616 w 1918684"/>
                <a:gd name="connsiteY121" fmla="*/ 634796 h 1914522"/>
                <a:gd name="connsiteX122" fmla="*/ 1877404 w 1918684"/>
                <a:gd name="connsiteY122" fmla="*/ 679405 h 1914522"/>
                <a:gd name="connsiteX123" fmla="*/ 1889949 w 1918684"/>
                <a:gd name="connsiteY123" fmla="*/ 724667 h 1914522"/>
                <a:gd name="connsiteX124" fmla="*/ 1900259 w 1918684"/>
                <a:gd name="connsiteY124" fmla="*/ 770509 h 1914522"/>
                <a:gd name="connsiteX125" fmla="*/ 1908300 w 1918684"/>
                <a:gd name="connsiteY125" fmla="*/ 816812 h 1914522"/>
                <a:gd name="connsiteX126" fmla="*/ 1914069 w 1918684"/>
                <a:gd name="connsiteY126" fmla="*/ 863446 h 1914522"/>
                <a:gd name="connsiteX127" fmla="*/ 1917531 w 1918684"/>
                <a:gd name="connsiteY127" fmla="*/ 910293 h 1914522"/>
                <a:gd name="connsiteX128" fmla="*/ 1918684 w 1918684"/>
                <a:gd name="connsiteY128" fmla="*/ 957277 h 191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918684" h="1914522">
                  <a:moveTo>
                    <a:pt x="1918684" y="957277"/>
                  </a:moveTo>
                  <a:cubicBezTo>
                    <a:pt x="1918684" y="972936"/>
                    <a:pt x="1918287" y="988585"/>
                    <a:pt x="1917531" y="1004234"/>
                  </a:cubicBezTo>
                  <a:cubicBezTo>
                    <a:pt x="1916773" y="1019883"/>
                    <a:pt x="1915620" y="1035496"/>
                    <a:pt x="1914069" y="1051117"/>
                  </a:cubicBezTo>
                  <a:cubicBezTo>
                    <a:pt x="1912518" y="1066693"/>
                    <a:pt x="1910607" y="1082241"/>
                    <a:pt x="1908300" y="1097743"/>
                  </a:cubicBezTo>
                  <a:cubicBezTo>
                    <a:pt x="1905992" y="1113217"/>
                    <a:pt x="1903324" y="1128654"/>
                    <a:pt x="1900259" y="1144018"/>
                  </a:cubicBezTo>
                  <a:cubicBezTo>
                    <a:pt x="1897195" y="1159381"/>
                    <a:pt x="1893770" y="1174671"/>
                    <a:pt x="1889949" y="1189851"/>
                  </a:cubicBezTo>
                  <a:cubicBezTo>
                    <a:pt x="1886127" y="1205077"/>
                    <a:pt x="1881946" y="1220145"/>
                    <a:pt x="1877404" y="1235150"/>
                  </a:cubicBezTo>
                  <a:cubicBezTo>
                    <a:pt x="1872825" y="1250154"/>
                    <a:pt x="1867915" y="1265011"/>
                    <a:pt x="1862616" y="1279767"/>
                  </a:cubicBezTo>
                  <a:cubicBezTo>
                    <a:pt x="1857318" y="1294523"/>
                    <a:pt x="1851687" y="1309131"/>
                    <a:pt x="1845668" y="1323592"/>
                  </a:cubicBezTo>
                  <a:cubicBezTo>
                    <a:pt x="1839650" y="1338090"/>
                    <a:pt x="1833299" y="1352413"/>
                    <a:pt x="1826597" y="1366552"/>
                  </a:cubicBezTo>
                  <a:cubicBezTo>
                    <a:pt x="1819886" y="1380727"/>
                    <a:pt x="1812825" y="1394718"/>
                    <a:pt x="1805431" y="1408535"/>
                  </a:cubicBezTo>
                  <a:cubicBezTo>
                    <a:pt x="1798000" y="1422351"/>
                    <a:pt x="1790283" y="1435955"/>
                    <a:pt x="1782206" y="1449412"/>
                  </a:cubicBezTo>
                  <a:cubicBezTo>
                    <a:pt x="1774129" y="1462833"/>
                    <a:pt x="1765729" y="1476078"/>
                    <a:pt x="1757006" y="1489102"/>
                  </a:cubicBezTo>
                  <a:cubicBezTo>
                    <a:pt x="1748273" y="1502126"/>
                    <a:pt x="1739264" y="1514929"/>
                    <a:pt x="1729885" y="1527520"/>
                  </a:cubicBezTo>
                  <a:cubicBezTo>
                    <a:pt x="1720543" y="1540121"/>
                    <a:pt x="1710888" y="1552463"/>
                    <a:pt x="1700928" y="1564548"/>
                  </a:cubicBezTo>
                  <a:cubicBezTo>
                    <a:pt x="1690977" y="1576669"/>
                    <a:pt x="1680703" y="1588515"/>
                    <a:pt x="1670171" y="1600129"/>
                  </a:cubicBezTo>
                  <a:cubicBezTo>
                    <a:pt x="1659647" y="1611753"/>
                    <a:pt x="1648792" y="1623083"/>
                    <a:pt x="1637724" y="1634173"/>
                  </a:cubicBezTo>
                  <a:cubicBezTo>
                    <a:pt x="1626619" y="1645253"/>
                    <a:pt x="1615219" y="1656048"/>
                    <a:pt x="1603607" y="1666549"/>
                  </a:cubicBezTo>
                  <a:cubicBezTo>
                    <a:pt x="1591967" y="1677095"/>
                    <a:pt x="1580105" y="1687310"/>
                    <a:pt x="1567948" y="1697239"/>
                  </a:cubicBezTo>
                  <a:cubicBezTo>
                    <a:pt x="1555800" y="1707169"/>
                    <a:pt x="1543431" y="1716812"/>
                    <a:pt x="1530812" y="1726171"/>
                  </a:cubicBezTo>
                  <a:cubicBezTo>
                    <a:pt x="1518221" y="1735492"/>
                    <a:pt x="1505390" y="1744519"/>
                    <a:pt x="1492338" y="1753223"/>
                  </a:cubicBezTo>
                  <a:cubicBezTo>
                    <a:pt x="1479285" y="1761899"/>
                    <a:pt x="1466011" y="1770281"/>
                    <a:pt x="1452562" y="1778341"/>
                  </a:cubicBezTo>
                  <a:cubicBezTo>
                    <a:pt x="1439076" y="1786400"/>
                    <a:pt x="1425414" y="1794137"/>
                    <a:pt x="1411568" y="1801515"/>
                  </a:cubicBezTo>
                  <a:cubicBezTo>
                    <a:pt x="1397721" y="1808884"/>
                    <a:pt x="1383727" y="1815939"/>
                    <a:pt x="1369521" y="1822636"/>
                  </a:cubicBezTo>
                  <a:cubicBezTo>
                    <a:pt x="1355315" y="1829323"/>
                    <a:pt x="1340961" y="1835697"/>
                    <a:pt x="1326468" y="1841665"/>
                  </a:cubicBezTo>
                  <a:cubicBezTo>
                    <a:pt x="1311976" y="1847671"/>
                    <a:pt x="1297335" y="1853326"/>
                    <a:pt x="1282548" y="1858576"/>
                  </a:cubicBezTo>
                  <a:cubicBezTo>
                    <a:pt x="1267769" y="1863863"/>
                    <a:pt x="1252834" y="1868754"/>
                    <a:pt x="1237833" y="1873323"/>
                  </a:cubicBezTo>
                  <a:cubicBezTo>
                    <a:pt x="1222805" y="1877864"/>
                    <a:pt x="1207694" y="1882036"/>
                    <a:pt x="1192436" y="1885850"/>
                  </a:cubicBezTo>
                  <a:cubicBezTo>
                    <a:pt x="1177223" y="1889663"/>
                    <a:pt x="1161900" y="1893080"/>
                    <a:pt x="1146503" y="1896138"/>
                  </a:cubicBezTo>
                  <a:cubicBezTo>
                    <a:pt x="1131106" y="1899196"/>
                    <a:pt x="1115635" y="1901895"/>
                    <a:pt x="1100099" y="1904161"/>
                  </a:cubicBezTo>
                  <a:cubicBezTo>
                    <a:pt x="1084591" y="1906464"/>
                    <a:pt x="1069010" y="1908407"/>
                    <a:pt x="1053363" y="1909918"/>
                  </a:cubicBezTo>
                  <a:cubicBezTo>
                    <a:pt x="1037754" y="1911465"/>
                    <a:pt x="1022098" y="1912616"/>
                    <a:pt x="1006415" y="1913372"/>
                  </a:cubicBezTo>
                  <a:cubicBezTo>
                    <a:pt x="990732" y="1914164"/>
                    <a:pt x="975049" y="1914523"/>
                    <a:pt x="959356" y="1914523"/>
                  </a:cubicBezTo>
                  <a:cubicBezTo>
                    <a:pt x="943636" y="1914523"/>
                    <a:pt x="927953" y="1914164"/>
                    <a:pt x="912269" y="1913372"/>
                  </a:cubicBezTo>
                  <a:cubicBezTo>
                    <a:pt x="896586" y="1912616"/>
                    <a:pt x="880931" y="1911465"/>
                    <a:pt x="865321" y="1909918"/>
                  </a:cubicBezTo>
                  <a:cubicBezTo>
                    <a:pt x="849675" y="1908407"/>
                    <a:pt x="834093" y="1906464"/>
                    <a:pt x="818585" y="1904161"/>
                  </a:cubicBezTo>
                  <a:cubicBezTo>
                    <a:pt x="803050" y="1901895"/>
                    <a:pt x="787579" y="1899196"/>
                    <a:pt x="772182" y="1896138"/>
                  </a:cubicBezTo>
                  <a:cubicBezTo>
                    <a:pt x="756784" y="1893080"/>
                    <a:pt x="741461" y="1889663"/>
                    <a:pt x="726249" y="1885850"/>
                  </a:cubicBezTo>
                  <a:cubicBezTo>
                    <a:pt x="710990" y="1882036"/>
                    <a:pt x="695888" y="1877864"/>
                    <a:pt x="680851" y="1873323"/>
                  </a:cubicBezTo>
                  <a:cubicBezTo>
                    <a:pt x="665851" y="1868754"/>
                    <a:pt x="650916" y="1863863"/>
                    <a:pt x="636137" y="1858576"/>
                  </a:cubicBezTo>
                  <a:cubicBezTo>
                    <a:pt x="621349" y="1853326"/>
                    <a:pt x="606709" y="1847671"/>
                    <a:pt x="592216" y="1841665"/>
                  </a:cubicBezTo>
                  <a:cubicBezTo>
                    <a:pt x="577724" y="1835697"/>
                    <a:pt x="563370" y="1829323"/>
                    <a:pt x="549164" y="1822636"/>
                  </a:cubicBezTo>
                  <a:cubicBezTo>
                    <a:pt x="534994" y="1815939"/>
                    <a:pt x="520963" y="1808884"/>
                    <a:pt x="507117" y="1801515"/>
                  </a:cubicBezTo>
                  <a:cubicBezTo>
                    <a:pt x="493271" y="1794137"/>
                    <a:pt x="479609" y="1786400"/>
                    <a:pt x="466122" y="1778341"/>
                  </a:cubicBezTo>
                  <a:cubicBezTo>
                    <a:pt x="452673" y="1770281"/>
                    <a:pt x="439399" y="1761899"/>
                    <a:pt x="426347" y="1753223"/>
                  </a:cubicBezTo>
                  <a:cubicBezTo>
                    <a:pt x="413294" y="1744519"/>
                    <a:pt x="400463" y="1735492"/>
                    <a:pt x="387872" y="1726171"/>
                  </a:cubicBezTo>
                  <a:cubicBezTo>
                    <a:pt x="375254" y="1716812"/>
                    <a:pt x="362884" y="1707169"/>
                    <a:pt x="350737" y="1697239"/>
                  </a:cubicBezTo>
                  <a:cubicBezTo>
                    <a:pt x="338580" y="1687310"/>
                    <a:pt x="326718" y="1677095"/>
                    <a:pt x="315078" y="1666549"/>
                  </a:cubicBezTo>
                  <a:cubicBezTo>
                    <a:pt x="303465" y="1656048"/>
                    <a:pt x="292065" y="1645253"/>
                    <a:pt x="280960" y="1634173"/>
                  </a:cubicBezTo>
                  <a:cubicBezTo>
                    <a:pt x="269893" y="1623083"/>
                    <a:pt x="259037" y="1611753"/>
                    <a:pt x="248514" y="1600129"/>
                  </a:cubicBezTo>
                  <a:cubicBezTo>
                    <a:pt x="237981" y="1588515"/>
                    <a:pt x="227707" y="1576669"/>
                    <a:pt x="217756" y="1564548"/>
                  </a:cubicBezTo>
                  <a:cubicBezTo>
                    <a:pt x="207796" y="1552463"/>
                    <a:pt x="198141" y="1540121"/>
                    <a:pt x="188799" y="1527520"/>
                  </a:cubicBezTo>
                  <a:cubicBezTo>
                    <a:pt x="179421" y="1514929"/>
                    <a:pt x="170411" y="1502126"/>
                    <a:pt x="161679" y="1489102"/>
                  </a:cubicBezTo>
                  <a:cubicBezTo>
                    <a:pt x="152956" y="1476078"/>
                    <a:pt x="144556" y="1462833"/>
                    <a:pt x="136479" y="1449412"/>
                  </a:cubicBezTo>
                  <a:cubicBezTo>
                    <a:pt x="128402" y="1435955"/>
                    <a:pt x="120685" y="1422351"/>
                    <a:pt x="113254" y="1408535"/>
                  </a:cubicBezTo>
                  <a:cubicBezTo>
                    <a:pt x="105869" y="1394718"/>
                    <a:pt x="98798" y="1380727"/>
                    <a:pt x="92087" y="1366552"/>
                  </a:cubicBezTo>
                  <a:cubicBezTo>
                    <a:pt x="85386" y="1352413"/>
                    <a:pt x="79035" y="1338090"/>
                    <a:pt x="73016" y="1323592"/>
                  </a:cubicBezTo>
                  <a:cubicBezTo>
                    <a:pt x="66998" y="1309131"/>
                    <a:pt x="61367" y="1294523"/>
                    <a:pt x="56068" y="1279767"/>
                  </a:cubicBezTo>
                  <a:cubicBezTo>
                    <a:pt x="50770" y="1265011"/>
                    <a:pt x="45868" y="1250154"/>
                    <a:pt x="41281" y="1235150"/>
                  </a:cubicBezTo>
                  <a:cubicBezTo>
                    <a:pt x="36739" y="1220145"/>
                    <a:pt x="32557" y="1205077"/>
                    <a:pt x="28736" y="1189851"/>
                  </a:cubicBezTo>
                  <a:cubicBezTo>
                    <a:pt x="24914" y="1174671"/>
                    <a:pt x="21490" y="1159381"/>
                    <a:pt x="18425" y="1144018"/>
                  </a:cubicBezTo>
                  <a:cubicBezTo>
                    <a:pt x="15360" y="1128654"/>
                    <a:pt x="12692" y="1113217"/>
                    <a:pt x="10385" y="1097743"/>
                  </a:cubicBezTo>
                  <a:cubicBezTo>
                    <a:pt x="8077" y="1082241"/>
                    <a:pt x="6166" y="1066693"/>
                    <a:pt x="4615" y="1051117"/>
                  </a:cubicBezTo>
                  <a:cubicBezTo>
                    <a:pt x="3065" y="1035496"/>
                    <a:pt x="1911" y="1019883"/>
                    <a:pt x="1154" y="1004234"/>
                  </a:cubicBezTo>
                  <a:cubicBezTo>
                    <a:pt x="397" y="988585"/>
                    <a:pt x="0" y="972936"/>
                    <a:pt x="0" y="957277"/>
                  </a:cubicBezTo>
                  <a:cubicBezTo>
                    <a:pt x="0" y="941591"/>
                    <a:pt x="397" y="925942"/>
                    <a:pt x="1154" y="910293"/>
                  </a:cubicBezTo>
                  <a:cubicBezTo>
                    <a:pt x="1911" y="894644"/>
                    <a:pt x="3065" y="879022"/>
                    <a:pt x="4615" y="863446"/>
                  </a:cubicBezTo>
                  <a:cubicBezTo>
                    <a:pt x="6166" y="847862"/>
                    <a:pt x="8077" y="832323"/>
                    <a:pt x="10385" y="816812"/>
                  </a:cubicBezTo>
                  <a:cubicBezTo>
                    <a:pt x="12692" y="801310"/>
                    <a:pt x="15360" y="785873"/>
                    <a:pt x="18425" y="770509"/>
                  </a:cubicBezTo>
                  <a:cubicBezTo>
                    <a:pt x="21490" y="755145"/>
                    <a:pt x="24914" y="739892"/>
                    <a:pt x="28736" y="724667"/>
                  </a:cubicBezTo>
                  <a:cubicBezTo>
                    <a:pt x="32557" y="709487"/>
                    <a:pt x="36739" y="694372"/>
                    <a:pt x="41281" y="679405"/>
                  </a:cubicBezTo>
                  <a:cubicBezTo>
                    <a:pt x="45868" y="664400"/>
                    <a:pt x="50770" y="649543"/>
                    <a:pt x="56068" y="634796"/>
                  </a:cubicBezTo>
                  <a:cubicBezTo>
                    <a:pt x="61367" y="620041"/>
                    <a:pt x="66998" y="605432"/>
                    <a:pt x="73016" y="590934"/>
                  </a:cubicBezTo>
                  <a:cubicBezTo>
                    <a:pt x="79035" y="576473"/>
                    <a:pt x="85386" y="562151"/>
                    <a:pt x="92087" y="547975"/>
                  </a:cubicBezTo>
                  <a:cubicBezTo>
                    <a:pt x="98798" y="533836"/>
                    <a:pt x="105869" y="519836"/>
                    <a:pt x="113254" y="506020"/>
                  </a:cubicBezTo>
                  <a:cubicBezTo>
                    <a:pt x="120685" y="492204"/>
                    <a:pt x="128402" y="478569"/>
                    <a:pt x="136479" y="465148"/>
                  </a:cubicBezTo>
                  <a:cubicBezTo>
                    <a:pt x="144556" y="451691"/>
                    <a:pt x="152956" y="438487"/>
                    <a:pt x="161679" y="425426"/>
                  </a:cubicBezTo>
                  <a:cubicBezTo>
                    <a:pt x="170411" y="412402"/>
                    <a:pt x="179421" y="399628"/>
                    <a:pt x="188799" y="387036"/>
                  </a:cubicBezTo>
                  <a:cubicBezTo>
                    <a:pt x="198141" y="374443"/>
                    <a:pt x="207796" y="362101"/>
                    <a:pt x="217756" y="349976"/>
                  </a:cubicBezTo>
                  <a:cubicBezTo>
                    <a:pt x="227707" y="337887"/>
                    <a:pt x="237981" y="326014"/>
                    <a:pt x="248514" y="314428"/>
                  </a:cubicBezTo>
                  <a:cubicBezTo>
                    <a:pt x="259037" y="302806"/>
                    <a:pt x="269893" y="291473"/>
                    <a:pt x="280960" y="280391"/>
                  </a:cubicBezTo>
                  <a:cubicBezTo>
                    <a:pt x="292065" y="269309"/>
                    <a:pt x="303465" y="258515"/>
                    <a:pt x="315078" y="247973"/>
                  </a:cubicBezTo>
                  <a:cubicBezTo>
                    <a:pt x="326718" y="237467"/>
                    <a:pt x="338580" y="227249"/>
                    <a:pt x="350737" y="217283"/>
                  </a:cubicBezTo>
                  <a:cubicBezTo>
                    <a:pt x="362884" y="207352"/>
                    <a:pt x="375254" y="197710"/>
                    <a:pt x="387872" y="188391"/>
                  </a:cubicBezTo>
                  <a:cubicBezTo>
                    <a:pt x="400463" y="179072"/>
                    <a:pt x="413294" y="170041"/>
                    <a:pt x="426347" y="161333"/>
                  </a:cubicBezTo>
                  <a:cubicBezTo>
                    <a:pt x="439399" y="152626"/>
                    <a:pt x="452673" y="144244"/>
                    <a:pt x="466122" y="136184"/>
                  </a:cubicBezTo>
                  <a:cubicBezTo>
                    <a:pt x="479609" y="128161"/>
                    <a:pt x="493271" y="120424"/>
                    <a:pt x="507117" y="113049"/>
                  </a:cubicBezTo>
                  <a:cubicBezTo>
                    <a:pt x="520963" y="105637"/>
                    <a:pt x="534994" y="98621"/>
                    <a:pt x="549164" y="91929"/>
                  </a:cubicBezTo>
                  <a:cubicBezTo>
                    <a:pt x="563370" y="85200"/>
                    <a:pt x="577724" y="78868"/>
                    <a:pt x="592216" y="72860"/>
                  </a:cubicBezTo>
                  <a:cubicBezTo>
                    <a:pt x="606709" y="66886"/>
                    <a:pt x="621349" y="61238"/>
                    <a:pt x="636137" y="55949"/>
                  </a:cubicBezTo>
                  <a:cubicBezTo>
                    <a:pt x="650916" y="50696"/>
                    <a:pt x="665851" y="45767"/>
                    <a:pt x="680851" y="41233"/>
                  </a:cubicBezTo>
                  <a:cubicBezTo>
                    <a:pt x="695888" y="36664"/>
                    <a:pt x="710990" y="32490"/>
                    <a:pt x="726249" y="28676"/>
                  </a:cubicBezTo>
                  <a:cubicBezTo>
                    <a:pt x="741461" y="24899"/>
                    <a:pt x="756784" y="21445"/>
                    <a:pt x="772182" y="18386"/>
                  </a:cubicBezTo>
                  <a:cubicBezTo>
                    <a:pt x="787579" y="15328"/>
                    <a:pt x="803050" y="12665"/>
                    <a:pt x="818585" y="10362"/>
                  </a:cubicBezTo>
                  <a:cubicBezTo>
                    <a:pt x="834093" y="8059"/>
                    <a:pt x="849675" y="6153"/>
                    <a:pt x="865321" y="4605"/>
                  </a:cubicBezTo>
                  <a:cubicBezTo>
                    <a:pt x="880931" y="3095"/>
                    <a:pt x="896586" y="1944"/>
                    <a:pt x="912269" y="1151"/>
                  </a:cubicBezTo>
                  <a:cubicBezTo>
                    <a:pt x="927953" y="396"/>
                    <a:pt x="943636" y="0"/>
                    <a:pt x="959356" y="0"/>
                  </a:cubicBezTo>
                  <a:cubicBezTo>
                    <a:pt x="975049" y="0"/>
                    <a:pt x="990732" y="396"/>
                    <a:pt x="1006415" y="1151"/>
                  </a:cubicBezTo>
                  <a:cubicBezTo>
                    <a:pt x="1022098" y="1944"/>
                    <a:pt x="1037754" y="3095"/>
                    <a:pt x="1053363" y="4605"/>
                  </a:cubicBezTo>
                  <a:cubicBezTo>
                    <a:pt x="1069010" y="6153"/>
                    <a:pt x="1084591" y="8059"/>
                    <a:pt x="1100099" y="10362"/>
                  </a:cubicBezTo>
                  <a:cubicBezTo>
                    <a:pt x="1115635" y="12665"/>
                    <a:pt x="1131106" y="15328"/>
                    <a:pt x="1146503" y="18386"/>
                  </a:cubicBezTo>
                  <a:cubicBezTo>
                    <a:pt x="1161900" y="21445"/>
                    <a:pt x="1177223" y="24899"/>
                    <a:pt x="1192436" y="28676"/>
                  </a:cubicBezTo>
                  <a:cubicBezTo>
                    <a:pt x="1207694" y="32490"/>
                    <a:pt x="1222805" y="36664"/>
                    <a:pt x="1237833" y="41233"/>
                  </a:cubicBezTo>
                  <a:cubicBezTo>
                    <a:pt x="1252834" y="45767"/>
                    <a:pt x="1267769" y="50696"/>
                    <a:pt x="1282548" y="55949"/>
                  </a:cubicBezTo>
                  <a:cubicBezTo>
                    <a:pt x="1297335" y="61238"/>
                    <a:pt x="1311976" y="66886"/>
                    <a:pt x="1326468" y="72860"/>
                  </a:cubicBezTo>
                  <a:cubicBezTo>
                    <a:pt x="1340961" y="78868"/>
                    <a:pt x="1355315" y="85200"/>
                    <a:pt x="1369521" y="91929"/>
                  </a:cubicBezTo>
                  <a:cubicBezTo>
                    <a:pt x="1383727" y="98621"/>
                    <a:pt x="1397721" y="105637"/>
                    <a:pt x="1411568" y="113049"/>
                  </a:cubicBezTo>
                  <a:cubicBezTo>
                    <a:pt x="1425414" y="120424"/>
                    <a:pt x="1439076" y="128161"/>
                    <a:pt x="1452562" y="136184"/>
                  </a:cubicBezTo>
                  <a:cubicBezTo>
                    <a:pt x="1466011" y="144244"/>
                    <a:pt x="1479285" y="152626"/>
                    <a:pt x="1492338" y="161333"/>
                  </a:cubicBezTo>
                  <a:cubicBezTo>
                    <a:pt x="1505390" y="170041"/>
                    <a:pt x="1518221" y="179072"/>
                    <a:pt x="1530812" y="188391"/>
                  </a:cubicBezTo>
                  <a:cubicBezTo>
                    <a:pt x="1543431" y="197710"/>
                    <a:pt x="1555800" y="207352"/>
                    <a:pt x="1567948" y="217283"/>
                  </a:cubicBezTo>
                  <a:cubicBezTo>
                    <a:pt x="1580105" y="227249"/>
                    <a:pt x="1591967" y="237467"/>
                    <a:pt x="1603607" y="247973"/>
                  </a:cubicBezTo>
                  <a:cubicBezTo>
                    <a:pt x="1615219" y="258515"/>
                    <a:pt x="1626619" y="269309"/>
                    <a:pt x="1637724" y="280391"/>
                  </a:cubicBezTo>
                  <a:cubicBezTo>
                    <a:pt x="1648792" y="291473"/>
                    <a:pt x="1659647" y="302806"/>
                    <a:pt x="1670171" y="314428"/>
                  </a:cubicBezTo>
                  <a:cubicBezTo>
                    <a:pt x="1680703" y="326014"/>
                    <a:pt x="1690977" y="337887"/>
                    <a:pt x="1700928" y="349976"/>
                  </a:cubicBezTo>
                  <a:cubicBezTo>
                    <a:pt x="1710888" y="362101"/>
                    <a:pt x="1720543" y="374443"/>
                    <a:pt x="1729885" y="387036"/>
                  </a:cubicBezTo>
                  <a:cubicBezTo>
                    <a:pt x="1739264" y="399628"/>
                    <a:pt x="1748273" y="412402"/>
                    <a:pt x="1757006" y="425426"/>
                  </a:cubicBezTo>
                  <a:cubicBezTo>
                    <a:pt x="1765729" y="438487"/>
                    <a:pt x="1774129" y="451691"/>
                    <a:pt x="1782206" y="465148"/>
                  </a:cubicBezTo>
                  <a:cubicBezTo>
                    <a:pt x="1790283" y="478569"/>
                    <a:pt x="1798000" y="492204"/>
                    <a:pt x="1805431" y="506020"/>
                  </a:cubicBezTo>
                  <a:cubicBezTo>
                    <a:pt x="1812825" y="519836"/>
                    <a:pt x="1819886" y="533836"/>
                    <a:pt x="1826597" y="547975"/>
                  </a:cubicBezTo>
                  <a:cubicBezTo>
                    <a:pt x="1833299" y="562151"/>
                    <a:pt x="1839650" y="576473"/>
                    <a:pt x="1845668" y="590934"/>
                  </a:cubicBezTo>
                  <a:cubicBezTo>
                    <a:pt x="1851687" y="605432"/>
                    <a:pt x="1857318" y="620041"/>
                    <a:pt x="1862616" y="634796"/>
                  </a:cubicBezTo>
                  <a:cubicBezTo>
                    <a:pt x="1867915" y="649543"/>
                    <a:pt x="1872825" y="664400"/>
                    <a:pt x="1877404" y="679405"/>
                  </a:cubicBezTo>
                  <a:cubicBezTo>
                    <a:pt x="1881946" y="694372"/>
                    <a:pt x="1886127" y="709487"/>
                    <a:pt x="1889949" y="724667"/>
                  </a:cubicBezTo>
                  <a:cubicBezTo>
                    <a:pt x="1893770" y="739892"/>
                    <a:pt x="1897195" y="755145"/>
                    <a:pt x="1900259" y="770509"/>
                  </a:cubicBezTo>
                  <a:cubicBezTo>
                    <a:pt x="1903324" y="785873"/>
                    <a:pt x="1905992" y="801310"/>
                    <a:pt x="1908300" y="816812"/>
                  </a:cubicBezTo>
                  <a:cubicBezTo>
                    <a:pt x="1910607" y="832323"/>
                    <a:pt x="1912518" y="847862"/>
                    <a:pt x="1914069" y="863446"/>
                  </a:cubicBezTo>
                  <a:cubicBezTo>
                    <a:pt x="1915620" y="879022"/>
                    <a:pt x="1916773" y="894644"/>
                    <a:pt x="1917531" y="910293"/>
                  </a:cubicBezTo>
                  <a:cubicBezTo>
                    <a:pt x="1918287" y="925942"/>
                    <a:pt x="1918684" y="941591"/>
                    <a:pt x="1918684" y="957277"/>
                  </a:cubicBezTo>
                  <a:close/>
                </a:path>
              </a:pathLst>
            </a:custGeom>
            <a:solidFill>
              <a:srgbClr val="FFFFFF"/>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grpSp>
          <p:nvGrpSpPr>
            <p:cNvPr id="3903" name="Group 3902">
              <a:extLst>
                <a:ext uri="{FF2B5EF4-FFF2-40B4-BE49-F238E27FC236}">
                  <a16:creationId xmlns:a16="http://schemas.microsoft.com/office/drawing/2014/main" id="{ACE0FF8C-8AAE-4E99-ED41-DA1432ED0F46}"/>
                </a:ext>
              </a:extLst>
            </p:cNvPr>
            <p:cNvGrpSpPr/>
            <p:nvPr/>
          </p:nvGrpSpPr>
          <p:grpSpPr>
            <a:xfrm>
              <a:off x="809215" y="5919246"/>
              <a:ext cx="862201" cy="1113374"/>
              <a:chOff x="880037" y="5886090"/>
              <a:chExt cx="787034" cy="1113374"/>
            </a:xfrm>
          </p:grpSpPr>
          <p:sp>
            <p:nvSpPr>
              <p:cNvPr id="3916" name="Freeform 3915">
                <a:extLst>
                  <a:ext uri="{FF2B5EF4-FFF2-40B4-BE49-F238E27FC236}">
                    <a16:creationId xmlns:a16="http://schemas.microsoft.com/office/drawing/2014/main" id="{D414E4DC-295B-57FA-F184-65DD08A839D1}"/>
                  </a:ext>
                </a:extLst>
              </p:cNvPr>
              <p:cNvSpPr/>
              <p:nvPr/>
            </p:nvSpPr>
            <p:spPr>
              <a:xfrm>
                <a:off x="880037" y="6053092"/>
                <a:ext cx="787034" cy="781128"/>
              </a:xfrm>
              <a:custGeom>
                <a:avLst/>
                <a:gdLst>
                  <a:gd name="connsiteX0" fmla="*/ 510523 w 902235"/>
                  <a:gd name="connsiteY0" fmla="*/ 387472 h 895465"/>
                  <a:gd name="connsiteX1" fmla="*/ 898801 w 902235"/>
                  <a:gd name="connsiteY1" fmla="*/ 884314 h 895465"/>
                  <a:gd name="connsiteX2" fmla="*/ 898801 w 902235"/>
                  <a:gd name="connsiteY2" fmla="*/ 893452 h 895465"/>
                  <a:gd name="connsiteX3" fmla="*/ 889672 w 902235"/>
                  <a:gd name="connsiteY3" fmla="*/ 893452 h 895465"/>
                  <a:gd name="connsiteX4" fmla="*/ 391712 w 902235"/>
                  <a:gd name="connsiteY4" fmla="*/ 505988 h 895465"/>
                  <a:gd name="connsiteX5" fmla="*/ 3434 w 902235"/>
                  <a:gd name="connsiteY5" fmla="*/ 9110 h 895465"/>
                  <a:gd name="connsiteX6" fmla="*/ 3434 w 902235"/>
                  <a:gd name="connsiteY6" fmla="*/ 0 h 895465"/>
                  <a:gd name="connsiteX7" fmla="*/ 12563 w 902235"/>
                  <a:gd name="connsiteY7" fmla="*/ 0 h 89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235" h="895465">
                    <a:moveTo>
                      <a:pt x="510523" y="387472"/>
                    </a:moveTo>
                    <a:lnTo>
                      <a:pt x="898801" y="884314"/>
                    </a:lnTo>
                    <a:cubicBezTo>
                      <a:pt x="903380" y="888883"/>
                      <a:pt x="903380" y="893452"/>
                      <a:pt x="898801" y="893452"/>
                    </a:cubicBezTo>
                    <a:cubicBezTo>
                      <a:pt x="898801" y="893452"/>
                      <a:pt x="894251" y="897983"/>
                      <a:pt x="889672" y="893452"/>
                    </a:cubicBezTo>
                    <a:lnTo>
                      <a:pt x="391712" y="505988"/>
                    </a:lnTo>
                    <a:lnTo>
                      <a:pt x="3434" y="9110"/>
                    </a:lnTo>
                    <a:cubicBezTo>
                      <a:pt x="-1145" y="4569"/>
                      <a:pt x="-1145" y="0"/>
                      <a:pt x="3434" y="0"/>
                    </a:cubicBezTo>
                    <a:cubicBezTo>
                      <a:pt x="3434" y="0"/>
                      <a:pt x="7985" y="0"/>
                      <a:pt x="12563" y="0"/>
                    </a:cubicBezTo>
                    <a:close/>
                  </a:path>
                </a:pathLst>
              </a:custGeom>
              <a:solidFill>
                <a:schemeClr val="tx1">
                  <a:lumMod val="25000"/>
                  <a:lumOff val="75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17" name="Freeform 3916">
                <a:extLst>
                  <a:ext uri="{FF2B5EF4-FFF2-40B4-BE49-F238E27FC236}">
                    <a16:creationId xmlns:a16="http://schemas.microsoft.com/office/drawing/2014/main" id="{17F982A9-808D-116F-BD65-2126078FD3D8}"/>
                  </a:ext>
                </a:extLst>
              </p:cNvPr>
              <p:cNvSpPr/>
              <p:nvPr/>
            </p:nvSpPr>
            <p:spPr>
              <a:xfrm>
                <a:off x="880037" y="6053092"/>
                <a:ext cx="787034" cy="781128"/>
              </a:xfrm>
              <a:custGeom>
                <a:avLst/>
                <a:gdLst>
                  <a:gd name="connsiteX0" fmla="*/ 391712 w 902235"/>
                  <a:gd name="connsiteY0" fmla="*/ 387472 h 895465"/>
                  <a:gd name="connsiteX1" fmla="*/ 3434 w 902235"/>
                  <a:gd name="connsiteY1" fmla="*/ 884314 h 895465"/>
                  <a:gd name="connsiteX2" fmla="*/ 3434 w 902235"/>
                  <a:gd name="connsiteY2" fmla="*/ 893452 h 895465"/>
                  <a:gd name="connsiteX3" fmla="*/ 12563 w 902235"/>
                  <a:gd name="connsiteY3" fmla="*/ 893452 h 895465"/>
                  <a:gd name="connsiteX4" fmla="*/ 510523 w 902235"/>
                  <a:gd name="connsiteY4" fmla="*/ 505988 h 895465"/>
                  <a:gd name="connsiteX5" fmla="*/ 898801 w 902235"/>
                  <a:gd name="connsiteY5" fmla="*/ 9110 h 895465"/>
                  <a:gd name="connsiteX6" fmla="*/ 898801 w 902235"/>
                  <a:gd name="connsiteY6" fmla="*/ 0 h 895465"/>
                  <a:gd name="connsiteX7" fmla="*/ 889672 w 902235"/>
                  <a:gd name="connsiteY7" fmla="*/ 0 h 89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235" h="895465">
                    <a:moveTo>
                      <a:pt x="391712" y="387472"/>
                    </a:moveTo>
                    <a:lnTo>
                      <a:pt x="3434" y="884314"/>
                    </a:lnTo>
                    <a:cubicBezTo>
                      <a:pt x="-1145" y="888883"/>
                      <a:pt x="-1145" y="893452"/>
                      <a:pt x="3434" y="893452"/>
                    </a:cubicBezTo>
                    <a:cubicBezTo>
                      <a:pt x="3434" y="893452"/>
                      <a:pt x="7985" y="897983"/>
                      <a:pt x="12563" y="893452"/>
                    </a:cubicBezTo>
                    <a:lnTo>
                      <a:pt x="510523" y="505988"/>
                    </a:lnTo>
                    <a:lnTo>
                      <a:pt x="898801" y="9110"/>
                    </a:lnTo>
                    <a:cubicBezTo>
                      <a:pt x="903380" y="4569"/>
                      <a:pt x="903380" y="0"/>
                      <a:pt x="898801" y="0"/>
                    </a:cubicBezTo>
                    <a:cubicBezTo>
                      <a:pt x="898801" y="0"/>
                      <a:pt x="894251" y="0"/>
                      <a:pt x="889672" y="0"/>
                    </a:cubicBezTo>
                    <a:close/>
                  </a:path>
                </a:pathLst>
              </a:custGeom>
              <a:solidFill>
                <a:schemeClr val="tx1">
                  <a:lumMod val="25000"/>
                  <a:lumOff val="75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18" name="Freeform 3917">
                <a:extLst>
                  <a:ext uri="{FF2B5EF4-FFF2-40B4-BE49-F238E27FC236}">
                    <a16:creationId xmlns:a16="http://schemas.microsoft.com/office/drawing/2014/main" id="{BEAA4A27-586E-723A-48A9-8B000BF005E5}"/>
                  </a:ext>
                </a:extLst>
              </p:cNvPr>
              <p:cNvSpPr/>
              <p:nvPr/>
            </p:nvSpPr>
            <p:spPr>
              <a:xfrm>
                <a:off x="887002" y="6391090"/>
                <a:ext cx="773104" cy="103382"/>
              </a:xfrm>
              <a:custGeom>
                <a:avLst/>
                <a:gdLst>
                  <a:gd name="connsiteX0" fmla="*/ 443147 w 886266"/>
                  <a:gd name="connsiteY0" fmla="*/ 0 h 118515"/>
                  <a:gd name="connsiteX1" fmla="*/ 881688 w 886266"/>
                  <a:gd name="connsiteY1" fmla="*/ 54685 h 118515"/>
                  <a:gd name="connsiteX2" fmla="*/ 886266 w 886266"/>
                  <a:gd name="connsiteY2" fmla="*/ 59253 h 118515"/>
                  <a:gd name="connsiteX3" fmla="*/ 881688 w 886266"/>
                  <a:gd name="connsiteY3" fmla="*/ 63785 h 118515"/>
                  <a:gd name="connsiteX4" fmla="*/ 443147 w 886266"/>
                  <a:gd name="connsiteY4" fmla="*/ 118516 h 118515"/>
                  <a:gd name="connsiteX5" fmla="*/ 4579 w 886266"/>
                  <a:gd name="connsiteY5" fmla="*/ 63785 h 118515"/>
                  <a:gd name="connsiteX6" fmla="*/ 0 w 886266"/>
                  <a:gd name="connsiteY6" fmla="*/ 59253 h 118515"/>
                  <a:gd name="connsiteX7" fmla="*/ 4579 w 886266"/>
                  <a:gd name="connsiteY7" fmla="*/ 54685 h 11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266" h="118515">
                    <a:moveTo>
                      <a:pt x="443147" y="0"/>
                    </a:moveTo>
                    <a:lnTo>
                      <a:pt x="881688" y="54685"/>
                    </a:lnTo>
                    <a:cubicBezTo>
                      <a:pt x="886266" y="54685"/>
                      <a:pt x="886266" y="59253"/>
                      <a:pt x="886266" y="59253"/>
                    </a:cubicBezTo>
                    <a:cubicBezTo>
                      <a:pt x="886266" y="59253"/>
                      <a:pt x="886266" y="63785"/>
                      <a:pt x="881688" y="63785"/>
                    </a:cubicBezTo>
                    <a:lnTo>
                      <a:pt x="443147" y="118516"/>
                    </a:lnTo>
                    <a:lnTo>
                      <a:pt x="4579" y="63785"/>
                    </a:lnTo>
                    <a:cubicBezTo>
                      <a:pt x="0" y="63785"/>
                      <a:pt x="0" y="59253"/>
                      <a:pt x="0" y="59253"/>
                    </a:cubicBezTo>
                    <a:cubicBezTo>
                      <a:pt x="0" y="59253"/>
                      <a:pt x="0" y="54685"/>
                      <a:pt x="4579" y="54685"/>
                    </a:cubicBezTo>
                    <a:close/>
                  </a:path>
                </a:pathLst>
              </a:custGeom>
              <a:solidFill>
                <a:schemeClr val="tx1">
                  <a:lumMod val="25000"/>
                  <a:lumOff val="75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19" name="Freeform 3918">
                <a:extLst>
                  <a:ext uri="{FF2B5EF4-FFF2-40B4-BE49-F238E27FC236}">
                    <a16:creationId xmlns:a16="http://schemas.microsoft.com/office/drawing/2014/main" id="{37992A14-BE7E-5B8B-7B51-B9443CEA680E}"/>
                  </a:ext>
                </a:extLst>
              </p:cNvPr>
              <p:cNvSpPr/>
              <p:nvPr/>
            </p:nvSpPr>
            <p:spPr>
              <a:xfrm>
                <a:off x="1221734" y="6057076"/>
                <a:ext cx="103640" cy="771401"/>
              </a:xfrm>
              <a:custGeom>
                <a:avLst/>
                <a:gdLst>
                  <a:gd name="connsiteX0" fmla="*/ 0 w 118810"/>
                  <a:gd name="connsiteY0" fmla="*/ 442157 h 884314"/>
                  <a:gd name="connsiteX1" fmla="*/ 54841 w 118810"/>
                  <a:gd name="connsiteY1" fmla="*/ 879746 h 884314"/>
                  <a:gd name="connsiteX2" fmla="*/ 59419 w 118810"/>
                  <a:gd name="connsiteY2" fmla="*/ 884314 h 884314"/>
                  <a:gd name="connsiteX3" fmla="*/ 63970 w 118810"/>
                  <a:gd name="connsiteY3" fmla="*/ 879746 h 884314"/>
                  <a:gd name="connsiteX4" fmla="*/ 118811 w 118810"/>
                  <a:gd name="connsiteY4" fmla="*/ 442157 h 884314"/>
                  <a:gd name="connsiteX5" fmla="*/ 63970 w 118810"/>
                  <a:gd name="connsiteY5" fmla="*/ 4541 h 884314"/>
                  <a:gd name="connsiteX6" fmla="*/ 59419 w 118810"/>
                  <a:gd name="connsiteY6" fmla="*/ 0 h 884314"/>
                  <a:gd name="connsiteX7" fmla="*/ 54841 w 118810"/>
                  <a:gd name="connsiteY7" fmla="*/ 4541 h 88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10" h="884314">
                    <a:moveTo>
                      <a:pt x="0" y="442157"/>
                    </a:moveTo>
                    <a:lnTo>
                      <a:pt x="54841" y="879746"/>
                    </a:lnTo>
                    <a:cubicBezTo>
                      <a:pt x="54841" y="884314"/>
                      <a:pt x="59419" y="884314"/>
                      <a:pt x="59419" y="884314"/>
                    </a:cubicBezTo>
                    <a:cubicBezTo>
                      <a:pt x="59419" y="884314"/>
                      <a:pt x="63970" y="884314"/>
                      <a:pt x="63970" y="879746"/>
                    </a:cubicBezTo>
                    <a:lnTo>
                      <a:pt x="118811" y="442157"/>
                    </a:lnTo>
                    <a:lnTo>
                      <a:pt x="63970" y="4541"/>
                    </a:lnTo>
                    <a:cubicBezTo>
                      <a:pt x="63970" y="0"/>
                      <a:pt x="59419" y="0"/>
                      <a:pt x="59419" y="0"/>
                    </a:cubicBezTo>
                    <a:cubicBezTo>
                      <a:pt x="59419" y="0"/>
                      <a:pt x="54841" y="0"/>
                      <a:pt x="54841" y="4541"/>
                    </a:cubicBezTo>
                    <a:close/>
                  </a:path>
                </a:pathLst>
              </a:custGeom>
              <a:solidFill>
                <a:srgbClr val="D7DADC"/>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20" name="Freeform 3919">
                <a:extLst>
                  <a:ext uri="{FF2B5EF4-FFF2-40B4-BE49-F238E27FC236}">
                    <a16:creationId xmlns:a16="http://schemas.microsoft.com/office/drawing/2014/main" id="{154E1BC4-F141-4F48-FD90-0533B1E70273}"/>
                  </a:ext>
                </a:extLst>
              </p:cNvPr>
              <p:cNvSpPr/>
              <p:nvPr/>
            </p:nvSpPr>
            <p:spPr>
              <a:xfrm>
                <a:off x="1273566" y="5886090"/>
                <a:ext cx="91626" cy="556687"/>
              </a:xfrm>
              <a:custGeom>
                <a:avLst/>
                <a:gdLst>
                  <a:gd name="connsiteX0" fmla="*/ 105038 w 105038"/>
                  <a:gd name="connsiteY0" fmla="*/ 638171 h 638171"/>
                  <a:gd name="connsiteX1" fmla="*/ 9129 w 105038"/>
                  <a:gd name="connsiteY1" fmla="*/ 9102 h 638171"/>
                  <a:gd name="connsiteX2" fmla="*/ 0 w 105038"/>
                  <a:gd name="connsiteY2" fmla="*/ 0 h 638171"/>
                  <a:gd name="connsiteX3" fmla="*/ 0 w 105038"/>
                  <a:gd name="connsiteY3" fmla="*/ 638171 h 638171"/>
                </a:gdLst>
                <a:ahLst/>
                <a:cxnLst>
                  <a:cxn ang="0">
                    <a:pos x="connsiteX0" y="connsiteY0"/>
                  </a:cxn>
                  <a:cxn ang="0">
                    <a:pos x="connsiteX1" y="connsiteY1"/>
                  </a:cxn>
                  <a:cxn ang="0">
                    <a:pos x="connsiteX2" y="connsiteY2"/>
                  </a:cxn>
                  <a:cxn ang="0">
                    <a:pos x="connsiteX3" y="connsiteY3"/>
                  </a:cxn>
                </a:cxnLst>
                <a:rect l="l" t="t" r="r" b="b"/>
                <a:pathLst>
                  <a:path w="105038" h="638171">
                    <a:moveTo>
                      <a:pt x="105038" y="638171"/>
                    </a:moveTo>
                    <a:lnTo>
                      <a:pt x="9129" y="9102"/>
                    </a:lnTo>
                    <a:cubicBezTo>
                      <a:pt x="9129" y="4533"/>
                      <a:pt x="4551" y="0"/>
                      <a:pt x="0" y="0"/>
                    </a:cubicBezTo>
                    <a:lnTo>
                      <a:pt x="0" y="638171"/>
                    </a:lnTo>
                    <a:close/>
                  </a:path>
                </a:pathLst>
              </a:custGeom>
              <a:solidFill>
                <a:schemeClr val="bg1"/>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21" name="Freeform 3920">
                <a:extLst>
                  <a:ext uri="{FF2B5EF4-FFF2-40B4-BE49-F238E27FC236}">
                    <a16:creationId xmlns:a16="http://schemas.microsoft.com/office/drawing/2014/main" id="{183E7673-D1E3-B6B4-4973-D31012630EB1}"/>
                  </a:ext>
                </a:extLst>
              </p:cNvPr>
              <p:cNvSpPr/>
              <p:nvPr/>
            </p:nvSpPr>
            <p:spPr>
              <a:xfrm>
                <a:off x="1181915" y="5890045"/>
                <a:ext cx="91651" cy="552732"/>
              </a:xfrm>
              <a:custGeom>
                <a:avLst/>
                <a:gdLst>
                  <a:gd name="connsiteX0" fmla="*/ 105066 w 105066"/>
                  <a:gd name="connsiteY0" fmla="*/ 0 h 633638"/>
                  <a:gd name="connsiteX1" fmla="*/ 95909 w 105066"/>
                  <a:gd name="connsiteY1" fmla="*/ 9139 h 633638"/>
                  <a:gd name="connsiteX2" fmla="*/ 0 w 105066"/>
                  <a:gd name="connsiteY2" fmla="*/ 633639 h 633638"/>
                  <a:gd name="connsiteX3" fmla="*/ 105066 w 105066"/>
                  <a:gd name="connsiteY3" fmla="*/ 633639 h 633638"/>
                </a:gdLst>
                <a:ahLst/>
                <a:cxnLst>
                  <a:cxn ang="0">
                    <a:pos x="connsiteX0" y="connsiteY0"/>
                  </a:cxn>
                  <a:cxn ang="0">
                    <a:pos x="connsiteX1" y="connsiteY1"/>
                  </a:cxn>
                  <a:cxn ang="0">
                    <a:pos x="connsiteX2" y="connsiteY2"/>
                  </a:cxn>
                  <a:cxn ang="0">
                    <a:pos x="connsiteX3" y="connsiteY3"/>
                  </a:cxn>
                </a:cxnLst>
                <a:rect l="l" t="t" r="r" b="b"/>
                <a:pathLst>
                  <a:path w="105066" h="633638">
                    <a:moveTo>
                      <a:pt x="105066" y="0"/>
                    </a:moveTo>
                    <a:cubicBezTo>
                      <a:pt x="100488" y="0"/>
                      <a:pt x="100488" y="4570"/>
                      <a:pt x="95909" y="9139"/>
                    </a:cubicBezTo>
                    <a:lnTo>
                      <a:pt x="0" y="633639"/>
                    </a:lnTo>
                    <a:lnTo>
                      <a:pt x="105066" y="633639"/>
                    </a:lnTo>
                    <a:close/>
                  </a:path>
                </a:pathLst>
              </a:custGeom>
              <a:solidFill>
                <a:schemeClr val="bg1">
                  <a:lumMod val="60000"/>
                  <a:lumOff val="40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22" name="Freeform 3921">
                <a:extLst>
                  <a:ext uri="{FF2B5EF4-FFF2-40B4-BE49-F238E27FC236}">
                    <a16:creationId xmlns:a16="http://schemas.microsoft.com/office/drawing/2014/main" id="{CB2D3C8E-D8DB-7FFE-819A-8260D631F662}"/>
                  </a:ext>
                </a:extLst>
              </p:cNvPr>
              <p:cNvSpPr/>
              <p:nvPr/>
            </p:nvSpPr>
            <p:spPr>
              <a:xfrm>
                <a:off x="1273566" y="6442777"/>
                <a:ext cx="91626" cy="552703"/>
              </a:xfrm>
              <a:custGeom>
                <a:avLst/>
                <a:gdLst>
                  <a:gd name="connsiteX0" fmla="*/ 105038 w 105038"/>
                  <a:gd name="connsiteY0" fmla="*/ 0 h 633604"/>
                  <a:gd name="connsiteX1" fmla="*/ 0 w 105038"/>
                  <a:gd name="connsiteY1" fmla="*/ 0 h 633604"/>
                  <a:gd name="connsiteX2" fmla="*/ 0 w 105038"/>
                  <a:gd name="connsiteY2" fmla="*/ 633604 h 633604"/>
                  <a:gd name="connsiteX3" fmla="*/ 9129 w 105038"/>
                  <a:gd name="connsiteY3" fmla="*/ 624504 h 633604"/>
                </a:gdLst>
                <a:ahLst/>
                <a:cxnLst>
                  <a:cxn ang="0">
                    <a:pos x="connsiteX0" y="connsiteY0"/>
                  </a:cxn>
                  <a:cxn ang="0">
                    <a:pos x="connsiteX1" y="connsiteY1"/>
                  </a:cxn>
                  <a:cxn ang="0">
                    <a:pos x="connsiteX2" y="connsiteY2"/>
                  </a:cxn>
                  <a:cxn ang="0">
                    <a:pos x="connsiteX3" y="connsiteY3"/>
                  </a:cxn>
                </a:cxnLst>
                <a:rect l="l" t="t" r="r" b="b"/>
                <a:pathLst>
                  <a:path w="105038" h="633604">
                    <a:moveTo>
                      <a:pt x="105038" y="0"/>
                    </a:moveTo>
                    <a:lnTo>
                      <a:pt x="0" y="0"/>
                    </a:lnTo>
                    <a:lnTo>
                      <a:pt x="0" y="633604"/>
                    </a:lnTo>
                    <a:cubicBezTo>
                      <a:pt x="4551" y="633604"/>
                      <a:pt x="4551" y="629073"/>
                      <a:pt x="9129" y="624504"/>
                    </a:cubicBezTo>
                    <a:close/>
                  </a:path>
                </a:pathLst>
              </a:custGeom>
              <a:solidFill>
                <a:schemeClr val="accent1">
                  <a:lumMod val="60000"/>
                  <a:lumOff val="40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23" name="Freeform 3922">
                <a:extLst>
                  <a:ext uri="{FF2B5EF4-FFF2-40B4-BE49-F238E27FC236}">
                    <a16:creationId xmlns:a16="http://schemas.microsoft.com/office/drawing/2014/main" id="{FAAF1F11-8F9D-61CA-FD6D-E6F77E0B2E0C}"/>
                  </a:ext>
                </a:extLst>
              </p:cNvPr>
              <p:cNvSpPr/>
              <p:nvPr/>
            </p:nvSpPr>
            <p:spPr>
              <a:xfrm>
                <a:off x="1181915" y="6442777"/>
                <a:ext cx="91651" cy="556687"/>
              </a:xfrm>
              <a:custGeom>
                <a:avLst/>
                <a:gdLst>
                  <a:gd name="connsiteX0" fmla="*/ 0 w 105066"/>
                  <a:gd name="connsiteY0" fmla="*/ 0 h 638172"/>
                  <a:gd name="connsiteX1" fmla="*/ 95909 w 105066"/>
                  <a:gd name="connsiteY1" fmla="*/ 629073 h 638172"/>
                  <a:gd name="connsiteX2" fmla="*/ 105066 w 105066"/>
                  <a:gd name="connsiteY2" fmla="*/ 638173 h 638172"/>
                  <a:gd name="connsiteX3" fmla="*/ 105066 w 105066"/>
                  <a:gd name="connsiteY3" fmla="*/ 0 h 638172"/>
                </a:gdLst>
                <a:ahLst/>
                <a:cxnLst>
                  <a:cxn ang="0">
                    <a:pos x="connsiteX0" y="connsiteY0"/>
                  </a:cxn>
                  <a:cxn ang="0">
                    <a:pos x="connsiteX1" y="connsiteY1"/>
                  </a:cxn>
                  <a:cxn ang="0">
                    <a:pos x="connsiteX2" y="connsiteY2"/>
                  </a:cxn>
                  <a:cxn ang="0">
                    <a:pos x="connsiteX3" y="connsiteY3"/>
                  </a:cxn>
                </a:cxnLst>
                <a:rect l="l" t="t" r="r" b="b"/>
                <a:pathLst>
                  <a:path w="105066" h="638172">
                    <a:moveTo>
                      <a:pt x="0" y="0"/>
                    </a:moveTo>
                    <a:lnTo>
                      <a:pt x="95909" y="629073"/>
                    </a:lnTo>
                    <a:cubicBezTo>
                      <a:pt x="95909" y="633604"/>
                      <a:pt x="100488" y="638173"/>
                      <a:pt x="105066" y="638173"/>
                    </a:cubicBezTo>
                    <a:lnTo>
                      <a:pt x="105066" y="0"/>
                    </a:lnTo>
                    <a:close/>
                  </a:path>
                </a:pathLst>
              </a:custGeom>
              <a:solidFill>
                <a:schemeClr val="accent1"/>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grpSp>
        <p:grpSp>
          <p:nvGrpSpPr>
            <p:cNvPr id="3904" name="Group 3903">
              <a:extLst>
                <a:ext uri="{FF2B5EF4-FFF2-40B4-BE49-F238E27FC236}">
                  <a16:creationId xmlns:a16="http://schemas.microsoft.com/office/drawing/2014/main" id="{BE41AD1A-4D11-C268-CAE7-62D38999B507}"/>
                </a:ext>
              </a:extLst>
            </p:cNvPr>
            <p:cNvGrpSpPr/>
            <p:nvPr/>
          </p:nvGrpSpPr>
          <p:grpSpPr>
            <a:xfrm>
              <a:off x="1124738" y="6360623"/>
              <a:ext cx="231155" cy="230621"/>
              <a:chOff x="1157976" y="6327471"/>
              <a:chExt cx="231155" cy="230621"/>
            </a:xfrm>
          </p:grpSpPr>
          <p:sp>
            <p:nvSpPr>
              <p:cNvPr id="3914" name="Freeform 3913">
                <a:extLst>
                  <a:ext uri="{FF2B5EF4-FFF2-40B4-BE49-F238E27FC236}">
                    <a16:creationId xmlns:a16="http://schemas.microsoft.com/office/drawing/2014/main" id="{ABD3043A-BD8B-E231-414F-841B9CB54BF9}"/>
                  </a:ext>
                </a:extLst>
              </p:cNvPr>
              <p:cNvSpPr/>
              <p:nvPr/>
            </p:nvSpPr>
            <p:spPr>
              <a:xfrm>
                <a:off x="1157976" y="6327471"/>
                <a:ext cx="231155" cy="230621"/>
              </a:xfrm>
              <a:custGeom>
                <a:avLst/>
                <a:gdLst>
                  <a:gd name="connsiteX0" fmla="*/ 264991 w 264990"/>
                  <a:gd name="connsiteY0" fmla="*/ 132185 h 264378"/>
                  <a:gd name="connsiteX1" fmla="*/ 262434 w 264990"/>
                  <a:gd name="connsiteY1" fmla="*/ 157984 h 264378"/>
                  <a:gd name="connsiteX2" fmla="*/ 254892 w 264990"/>
                  <a:gd name="connsiteY2" fmla="*/ 182771 h 264378"/>
                  <a:gd name="connsiteX3" fmla="*/ 242634 w 264990"/>
                  <a:gd name="connsiteY3" fmla="*/ 205623 h 264378"/>
                  <a:gd name="connsiteX4" fmla="*/ 226157 w 264990"/>
                  <a:gd name="connsiteY4" fmla="*/ 225666 h 264378"/>
                  <a:gd name="connsiteX5" fmla="*/ 206107 w 264990"/>
                  <a:gd name="connsiteY5" fmla="*/ 242107 h 264378"/>
                  <a:gd name="connsiteX6" fmla="*/ 183214 w 264990"/>
                  <a:gd name="connsiteY6" fmla="*/ 254302 h 264378"/>
                  <a:gd name="connsiteX7" fmla="*/ 158328 w 264990"/>
                  <a:gd name="connsiteY7" fmla="*/ 261827 h 264378"/>
                  <a:gd name="connsiteX8" fmla="*/ 132509 w 264990"/>
                  <a:gd name="connsiteY8" fmla="*/ 264379 h 264378"/>
                  <a:gd name="connsiteX9" fmla="*/ 106663 w 264990"/>
                  <a:gd name="connsiteY9" fmla="*/ 261827 h 264378"/>
                  <a:gd name="connsiteX10" fmla="*/ 81776 w 264990"/>
                  <a:gd name="connsiteY10" fmla="*/ 254302 h 264378"/>
                  <a:gd name="connsiteX11" fmla="*/ 58884 w 264990"/>
                  <a:gd name="connsiteY11" fmla="*/ 242107 h 264378"/>
                  <a:gd name="connsiteX12" fmla="*/ 38834 w 264990"/>
                  <a:gd name="connsiteY12" fmla="*/ 225666 h 264378"/>
                  <a:gd name="connsiteX13" fmla="*/ 22357 w 264990"/>
                  <a:gd name="connsiteY13" fmla="*/ 205623 h 264378"/>
                  <a:gd name="connsiteX14" fmla="*/ 10099 w 264990"/>
                  <a:gd name="connsiteY14" fmla="*/ 182771 h 264378"/>
                  <a:gd name="connsiteX15" fmla="*/ 2557 w 264990"/>
                  <a:gd name="connsiteY15" fmla="*/ 157984 h 264378"/>
                  <a:gd name="connsiteX16" fmla="*/ 0 w 264990"/>
                  <a:gd name="connsiteY16" fmla="*/ 132185 h 264378"/>
                  <a:gd name="connsiteX17" fmla="*/ 2557 w 264990"/>
                  <a:gd name="connsiteY17" fmla="*/ 106395 h 264378"/>
                  <a:gd name="connsiteX18" fmla="*/ 10099 w 264990"/>
                  <a:gd name="connsiteY18" fmla="*/ 81599 h 264378"/>
                  <a:gd name="connsiteX19" fmla="*/ 22357 w 264990"/>
                  <a:gd name="connsiteY19" fmla="*/ 58756 h 264378"/>
                  <a:gd name="connsiteX20" fmla="*/ 38834 w 264990"/>
                  <a:gd name="connsiteY20" fmla="*/ 38713 h 264378"/>
                  <a:gd name="connsiteX21" fmla="*/ 58884 w 264990"/>
                  <a:gd name="connsiteY21" fmla="*/ 22272 h 264378"/>
                  <a:gd name="connsiteX22" fmla="*/ 81776 w 264990"/>
                  <a:gd name="connsiteY22" fmla="*/ 10040 h 264378"/>
                  <a:gd name="connsiteX23" fmla="*/ 106663 w 264990"/>
                  <a:gd name="connsiteY23" fmla="*/ 2515 h 264378"/>
                  <a:gd name="connsiteX24" fmla="*/ 132509 w 264990"/>
                  <a:gd name="connsiteY24" fmla="*/ 0 h 264378"/>
                  <a:gd name="connsiteX25" fmla="*/ 158328 w 264990"/>
                  <a:gd name="connsiteY25" fmla="*/ 2515 h 264378"/>
                  <a:gd name="connsiteX26" fmla="*/ 183214 w 264990"/>
                  <a:gd name="connsiteY26" fmla="*/ 10040 h 264378"/>
                  <a:gd name="connsiteX27" fmla="*/ 206107 w 264990"/>
                  <a:gd name="connsiteY27" fmla="*/ 22272 h 264378"/>
                  <a:gd name="connsiteX28" fmla="*/ 226157 w 264990"/>
                  <a:gd name="connsiteY28" fmla="*/ 38713 h 264378"/>
                  <a:gd name="connsiteX29" fmla="*/ 242634 w 264990"/>
                  <a:gd name="connsiteY29" fmla="*/ 58756 h 264378"/>
                  <a:gd name="connsiteX30" fmla="*/ 254892 w 264990"/>
                  <a:gd name="connsiteY30" fmla="*/ 81599 h 264378"/>
                  <a:gd name="connsiteX31" fmla="*/ 262434 w 264990"/>
                  <a:gd name="connsiteY31" fmla="*/ 106395 h 264378"/>
                  <a:gd name="connsiteX32" fmla="*/ 264991 w 264990"/>
                  <a:gd name="connsiteY32" fmla="*/ 132185 h 26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4990" h="264378">
                    <a:moveTo>
                      <a:pt x="264991" y="132185"/>
                    </a:moveTo>
                    <a:cubicBezTo>
                      <a:pt x="264991" y="140861"/>
                      <a:pt x="264123" y="149455"/>
                      <a:pt x="262434" y="157984"/>
                    </a:cubicBezTo>
                    <a:cubicBezTo>
                      <a:pt x="260735" y="166477"/>
                      <a:pt x="258215" y="174748"/>
                      <a:pt x="254892" y="182771"/>
                    </a:cubicBezTo>
                    <a:cubicBezTo>
                      <a:pt x="251578" y="190803"/>
                      <a:pt x="247471" y="198392"/>
                      <a:pt x="242634" y="205623"/>
                    </a:cubicBezTo>
                    <a:cubicBezTo>
                      <a:pt x="237806" y="212853"/>
                      <a:pt x="232323" y="219513"/>
                      <a:pt x="226157" y="225666"/>
                    </a:cubicBezTo>
                    <a:cubicBezTo>
                      <a:pt x="220027" y="231782"/>
                      <a:pt x="213316" y="237280"/>
                      <a:pt x="206107" y="242107"/>
                    </a:cubicBezTo>
                    <a:cubicBezTo>
                      <a:pt x="198861" y="246924"/>
                      <a:pt x="191218" y="250995"/>
                      <a:pt x="183214" y="254302"/>
                    </a:cubicBezTo>
                    <a:cubicBezTo>
                      <a:pt x="175174" y="257646"/>
                      <a:pt x="166876" y="260133"/>
                      <a:pt x="158328" y="261827"/>
                    </a:cubicBezTo>
                    <a:cubicBezTo>
                      <a:pt x="149817" y="263513"/>
                      <a:pt x="141205" y="264379"/>
                      <a:pt x="132509" y="264379"/>
                    </a:cubicBezTo>
                    <a:cubicBezTo>
                      <a:pt x="123786" y="264379"/>
                      <a:pt x="115174" y="263513"/>
                      <a:pt x="106663" y="261827"/>
                    </a:cubicBezTo>
                    <a:cubicBezTo>
                      <a:pt x="98115" y="260133"/>
                      <a:pt x="89817" y="257646"/>
                      <a:pt x="81776" y="254302"/>
                    </a:cubicBezTo>
                    <a:cubicBezTo>
                      <a:pt x="73773" y="250995"/>
                      <a:pt x="66130" y="246924"/>
                      <a:pt x="58884" y="242107"/>
                    </a:cubicBezTo>
                    <a:cubicBezTo>
                      <a:pt x="51674" y="237280"/>
                      <a:pt x="44964" y="231782"/>
                      <a:pt x="38834" y="225666"/>
                    </a:cubicBezTo>
                    <a:cubicBezTo>
                      <a:pt x="32668" y="219513"/>
                      <a:pt x="27185" y="212853"/>
                      <a:pt x="22357" y="205623"/>
                    </a:cubicBezTo>
                    <a:cubicBezTo>
                      <a:pt x="17520" y="198392"/>
                      <a:pt x="13412" y="190803"/>
                      <a:pt x="10099" y="182771"/>
                    </a:cubicBezTo>
                    <a:cubicBezTo>
                      <a:pt x="6776" y="174748"/>
                      <a:pt x="4255" y="166477"/>
                      <a:pt x="2557" y="157984"/>
                    </a:cubicBezTo>
                    <a:cubicBezTo>
                      <a:pt x="868" y="149455"/>
                      <a:pt x="0" y="140861"/>
                      <a:pt x="0" y="132185"/>
                    </a:cubicBezTo>
                    <a:cubicBezTo>
                      <a:pt x="0" y="123517"/>
                      <a:pt x="868" y="114915"/>
                      <a:pt x="2557" y="106395"/>
                    </a:cubicBezTo>
                    <a:cubicBezTo>
                      <a:pt x="4255" y="97865"/>
                      <a:pt x="6776" y="89622"/>
                      <a:pt x="10099" y="81599"/>
                    </a:cubicBezTo>
                    <a:cubicBezTo>
                      <a:pt x="13412" y="73576"/>
                      <a:pt x="17520" y="65950"/>
                      <a:pt x="22357" y="58756"/>
                    </a:cubicBezTo>
                    <a:cubicBezTo>
                      <a:pt x="27185" y="51516"/>
                      <a:pt x="32668" y="44829"/>
                      <a:pt x="38834" y="38713"/>
                    </a:cubicBezTo>
                    <a:cubicBezTo>
                      <a:pt x="44964" y="32560"/>
                      <a:pt x="51674" y="27089"/>
                      <a:pt x="58884" y="22272"/>
                    </a:cubicBezTo>
                    <a:cubicBezTo>
                      <a:pt x="66130" y="17445"/>
                      <a:pt x="73773" y="13383"/>
                      <a:pt x="81776" y="10040"/>
                    </a:cubicBezTo>
                    <a:cubicBezTo>
                      <a:pt x="89817" y="6724"/>
                      <a:pt x="98115" y="4209"/>
                      <a:pt x="106663" y="2515"/>
                    </a:cubicBezTo>
                    <a:cubicBezTo>
                      <a:pt x="115174" y="829"/>
                      <a:pt x="123786" y="0"/>
                      <a:pt x="132509" y="0"/>
                    </a:cubicBezTo>
                    <a:cubicBezTo>
                      <a:pt x="141205" y="0"/>
                      <a:pt x="149817" y="829"/>
                      <a:pt x="158328" y="2515"/>
                    </a:cubicBezTo>
                    <a:cubicBezTo>
                      <a:pt x="166876" y="4209"/>
                      <a:pt x="175174" y="6724"/>
                      <a:pt x="183214" y="10040"/>
                    </a:cubicBezTo>
                    <a:cubicBezTo>
                      <a:pt x="191218" y="13383"/>
                      <a:pt x="198861" y="17445"/>
                      <a:pt x="206107" y="22272"/>
                    </a:cubicBezTo>
                    <a:cubicBezTo>
                      <a:pt x="213316" y="27089"/>
                      <a:pt x="220027" y="32560"/>
                      <a:pt x="226157" y="38713"/>
                    </a:cubicBezTo>
                    <a:cubicBezTo>
                      <a:pt x="232323" y="44829"/>
                      <a:pt x="237806" y="51516"/>
                      <a:pt x="242634" y="58756"/>
                    </a:cubicBezTo>
                    <a:cubicBezTo>
                      <a:pt x="247471" y="65950"/>
                      <a:pt x="251578" y="73576"/>
                      <a:pt x="254892" y="81599"/>
                    </a:cubicBezTo>
                    <a:cubicBezTo>
                      <a:pt x="258215" y="89622"/>
                      <a:pt x="260735" y="97865"/>
                      <a:pt x="262434" y="106395"/>
                    </a:cubicBezTo>
                    <a:cubicBezTo>
                      <a:pt x="264123" y="114915"/>
                      <a:pt x="264991" y="123517"/>
                      <a:pt x="264991" y="132185"/>
                    </a:cubicBezTo>
                    <a:close/>
                  </a:path>
                </a:pathLst>
              </a:custGeom>
              <a:solidFill>
                <a:schemeClr val="tx1">
                  <a:lumMod val="50000"/>
                  <a:lumOff val="50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15" name="Freeform 3914">
                <a:extLst>
                  <a:ext uri="{FF2B5EF4-FFF2-40B4-BE49-F238E27FC236}">
                    <a16:creationId xmlns:a16="http://schemas.microsoft.com/office/drawing/2014/main" id="{C35C661A-30A6-5054-D7BC-E8E07F141BF3}"/>
                  </a:ext>
                </a:extLst>
              </p:cNvPr>
              <p:cNvSpPr/>
              <p:nvPr/>
            </p:nvSpPr>
            <p:spPr>
              <a:xfrm>
                <a:off x="1209784" y="6379158"/>
                <a:ext cx="127540" cy="127238"/>
              </a:xfrm>
              <a:custGeom>
                <a:avLst/>
                <a:gdLst>
                  <a:gd name="connsiteX0" fmla="*/ 146208 w 146208"/>
                  <a:gd name="connsiteY0" fmla="*/ 72932 h 145862"/>
                  <a:gd name="connsiteX1" fmla="*/ 144805 w 146208"/>
                  <a:gd name="connsiteY1" fmla="*/ 87144 h 145862"/>
                  <a:gd name="connsiteX2" fmla="*/ 140623 w 146208"/>
                  <a:gd name="connsiteY2" fmla="*/ 100859 h 145862"/>
                  <a:gd name="connsiteX3" fmla="*/ 133876 w 146208"/>
                  <a:gd name="connsiteY3" fmla="*/ 113450 h 145862"/>
                  <a:gd name="connsiteX4" fmla="*/ 124792 w 146208"/>
                  <a:gd name="connsiteY4" fmla="*/ 124494 h 145862"/>
                  <a:gd name="connsiteX5" fmla="*/ 113724 w 146208"/>
                  <a:gd name="connsiteY5" fmla="*/ 133557 h 145862"/>
                  <a:gd name="connsiteX6" fmla="*/ 101069 w 146208"/>
                  <a:gd name="connsiteY6" fmla="*/ 140327 h 145862"/>
                  <a:gd name="connsiteX7" fmla="*/ 87361 w 146208"/>
                  <a:gd name="connsiteY7" fmla="*/ 144463 h 145862"/>
                  <a:gd name="connsiteX8" fmla="*/ 73118 w 146208"/>
                  <a:gd name="connsiteY8" fmla="*/ 145863 h 145862"/>
                  <a:gd name="connsiteX9" fmla="*/ 58847 w 146208"/>
                  <a:gd name="connsiteY9" fmla="*/ 144463 h 145862"/>
                  <a:gd name="connsiteX10" fmla="*/ 45139 w 146208"/>
                  <a:gd name="connsiteY10" fmla="*/ 140327 h 145862"/>
                  <a:gd name="connsiteX11" fmla="*/ 32484 w 146208"/>
                  <a:gd name="connsiteY11" fmla="*/ 133557 h 145862"/>
                  <a:gd name="connsiteX12" fmla="*/ 21416 w 146208"/>
                  <a:gd name="connsiteY12" fmla="*/ 124494 h 145862"/>
                  <a:gd name="connsiteX13" fmla="*/ 12332 w 146208"/>
                  <a:gd name="connsiteY13" fmla="*/ 113450 h 145862"/>
                  <a:gd name="connsiteX14" fmla="*/ 5585 w 146208"/>
                  <a:gd name="connsiteY14" fmla="*/ 100859 h 145862"/>
                  <a:gd name="connsiteX15" fmla="*/ 1403 w 146208"/>
                  <a:gd name="connsiteY15" fmla="*/ 87144 h 145862"/>
                  <a:gd name="connsiteX16" fmla="*/ 0 w 146208"/>
                  <a:gd name="connsiteY16" fmla="*/ 72932 h 145862"/>
                  <a:gd name="connsiteX17" fmla="*/ 1403 w 146208"/>
                  <a:gd name="connsiteY17" fmla="*/ 58682 h 145862"/>
                  <a:gd name="connsiteX18" fmla="*/ 5585 w 146208"/>
                  <a:gd name="connsiteY18" fmla="*/ 45013 h 145862"/>
                  <a:gd name="connsiteX19" fmla="*/ 12332 w 146208"/>
                  <a:gd name="connsiteY19" fmla="*/ 32422 h 145862"/>
                  <a:gd name="connsiteX20" fmla="*/ 21416 w 146208"/>
                  <a:gd name="connsiteY20" fmla="*/ 21342 h 145862"/>
                  <a:gd name="connsiteX21" fmla="*/ 32484 w 146208"/>
                  <a:gd name="connsiteY21" fmla="*/ 12269 h 145862"/>
                  <a:gd name="connsiteX22" fmla="*/ 45139 w 146208"/>
                  <a:gd name="connsiteY22" fmla="*/ 5545 h 145862"/>
                  <a:gd name="connsiteX23" fmla="*/ 58847 w 146208"/>
                  <a:gd name="connsiteY23" fmla="*/ 1409 h 145862"/>
                  <a:gd name="connsiteX24" fmla="*/ 73118 w 146208"/>
                  <a:gd name="connsiteY24" fmla="*/ 0 h 145862"/>
                  <a:gd name="connsiteX25" fmla="*/ 87361 w 146208"/>
                  <a:gd name="connsiteY25" fmla="*/ 1409 h 145862"/>
                  <a:gd name="connsiteX26" fmla="*/ 101069 w 146208"/>
                  <a:gd name="connsiteY26" fmla="*/ 5545 h 145862"/>
                  <a:gd name="connsiteX27" fmla="*/ 113724 w 146208"/>
                  <a:gd name="connsiteY27" fmla="*/ 12269 h 145862"/>
                  <a:gd name="connsiteX28" fmla="*/ 124792 w 146208"/>
                  <a:gd name="connsiteY28" fmla="*/ 21342 h 145862"/>
                  <a:gd name="connsiteX29" fmla="*/ 133876 w 146208"/>
                  <a:gd name="connsiteY29" fmla="*/ 32422 h 145862"/>
                  <a:gd name="connsiteX30" fmla="*/ 140623 w 146208"/>
                  <a:gd name="connsiteY30" fmla="*/ 45013 h 145862"/>
                  <a:gd name="connsiteX31" fmla="*/ 144805 w 146208"/>
                  <a:gd name="connsiteY31" fmla="*/ 58682 h 145862"/>
                  <a:gd name="connsiteX32" fmla="*/ 146208 w 146208"/>
                  <a:gd name="connsiteY32" fmla="*/ 72932 h 14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6208" h="145862">
                    <a:moveTo>
                      <a:pt x="146208" y="72932"/>
                    </a:moveTo>
                    <a:cubicBezTo>
                      <a:pt x="146208" y="77721"/>
                      <a:pt x="145746" y="82465"/>
                      <a:pt x="144805" y="87144"/>
                    </a:cubicBezTo>
                    <a:cubicBezTo>
                      <a:pt x="143872" y="91860"/>
                      <a:pt x="142460" y="96428"/>
                      <a:pt x="140623" y="100859"/>
                    </a:cubicBezTo>
                    <a:cubicBezTo>
                      <a:pt x="138786" y="105280"/>
                      <a:pt x="136552" y="109453"/>
                      <a:pt x="133876" y="113450"/>
                    </a:cubicBezTo>
                    <a:cubicBezTo>
                      <a:pt x="131208" y="117438"/>
                      <a:pt x="128180" y="121113"/>
                      <a:pt x="124792" y="124494"/>
                    </a:cubicBezTo>
                    <a:cubicBezTo>
                      <a:pt x="121405" y="127874"/>
                      <a:pt x="117694" y="130895"/>
                      <a:pt x="113724" y="133557"/>
                    </a:cubicBezTo>
                    <a:cubicBezTo>
                      <a:pt x="109718" y="136219"/>
                      <a:pt x="105500" y="138494"/>
                      <a:pt x="101069" y="140327"/>
                    </a:cubicBezTo>
                    <a:cubicBezTo>
                      <a:pt x="96629" y="142160"/>
                      <a:pt x="92087" y="143523"/>
                      <a:pt x="87361" y="144463"/>
                    </a:cubicBezTo>
                    <a:cubicBezTo>
                      <a:pt x="82644" y="145402"/>
                      <a:pt x="77918" y="145863"/>
                      <a:pt x="73118" y="145863"/>
                    </a:cubicBezTo>
                    <a:cubicBezTo>
                      <a:pt x="68290" y="145863"/>
                      <a:pt x="63564" y="145402"/>
                      <a:pt x="58847" y="144463"/>
                    </a:cubicBezTo>
                    <a:cubicBezTo>
                      <a:pt x="54121" y="143523"/>
                      <a:pt x="49579" y="142160"/>
                      <a:pt x="45139" y="140327"/>
                    </a:cubicBezTo>
                    <a:cubicBezTo>
                      <a:pt x="40708" y="138494"/>
                      <a:pt x="36490" y="136219"/>
                      <a:pt x="32484" y="133557"/>
                    </a:cubicBezTo>
                    <a:cubicBezTo>
                      <a:pt x="28514" y="130895"/>
                      <a:pt x="24803" y="127874"/>
                      <a:pt x="21416" y="124494"/>
                    </a:cubicBezTo>
                    <a:cubicBezTo>
                      <a:pt x="18028" y="121113"/>
                      <a:pt x="15000" y="117438"/>
                      <a:pt x="12332" y="113450"/>
                    </a:cubicBezTo>
                    <a:cubicBezTo>
                      <a:pt x="9656" y="109453"/>
                      <a:pt x="7422" y="105280"/>
                      <a:pt x="5585" y="100859"/>
                    </a:cubicBezTo>
                    <a:cubicBezTo>
                      <a:pt x="3748" y="96428"/>
                      <a:pt x="2336" y="91860"/>
                      <a:pt x="1403" y="87144"/>
                    </a:cubicBezTo>
                    <a:cubicBezTo>
                      <a:pt x="462" y="82465"/>
                      <a:pt x="0" y="77721"/>
                      <a:pt x="0" y="72932"/>
                    </a:cubicBezTo>
                    <a:cubicBezTo>
                      <a:pt x="0" y="68151"/>
                      <a:pt x="462" y="63398"/>
                      <a:pt x="1403" y="58682"/>
                    </a:cubicBezTo>
                    <a:cubicBezTo>
                      <a:pt x="2336" y="54012"/>
                      <a:pt x="3748" y="49444"/>
                      <a:pt x="5585" y="45013"/>
                    </a:cubicBezTo>
                    <a:cubicBezTo>
                      <a:pt x="7422" y="40592"/>
                      <a:pt x="9656" y="36383"/>
                      <a:pt x="12332" y="32422"/>
                    </a:cubicBezTo>
                    <a:cubicBezTo>
                      <a:pt x="15000" y="28425"/>
                      <a:pt x="18028" y="24759"/>
                      <a:pt x="21416" y="21342"/>
                    </a:cubicBezTo>
                    <a:cubicBezTo>
                      <a:pt x="24803" y="17961"/>
                      <a:pt x="28514" y="14931"/>
                      <a:pt x="32484" y="12269"/>
                    </a:cubicBezTo>
                    <a:cubicBezTo>
                      <a:pt x="36490" y="9607"/>
                      <a:pt x="40708" y="7378"/>
                      <a:pt x="45139" y="5545"/>
                    </a:cubicBezTo>
                    <a:cubicBezTo>
                      <a:pt x="49579" y="3712"/>
                      <a:pt x="54121" y="2340"/>
                      <a:pt x="58847" y="1409"/>
                    </a:cubicBezTo>
                    <a:cubicBezTo>
                      <a:pt x="63564" y="470"/>
                      <a:pt x="68290" y="0"/>
                      <a:pt x="73118" y="0"/>
                    </a:cubicBezTo>
                    <a:cubicBezTo>
                      <a:pt x="77918" y="0"/>
                      <a:pt x="82644" y="470"/>
                      <a:pt x="87361" y="1409"/>
                    </a:cubicBezTo>
                    <a:cubicBezTo>
                      <a:pt x="92087" y="2340"/>
                      <a:pt x="96629" y="3712"/>
                      <a:pt x="101069" y="5545"/>
                    </a:cubicBezTo>
                    <a:cubicBezTo>
                      <a:pt x="105500" y="7378"/>
                      <a:pt x="109718" y="9607"/>
                      <a:pt x="113724" y="12269"/>
                    </a:cubicBezTo>
                    <a:cubicBezTo>
                      <a:pt x="117694" y="14931"/>
                      <a:pt x="121405" y="17961"/>
                      <a:pt x="124792" y="21342"/>
                    </a:cubicBezTo>
                    <a:cubicBezTo>
                      <a:pt x="128180" y="24759"/>
                      <a:pt x="131208" y="28425"/>
                      <a:pt x="133876" y="32422"/>
                    </a:cubicBezTo>
                    <a:cubicBezTo>
                      <a:pt x="136552" y="36383"/>
                      <a:pt x="138786" y="40592"/>
                      <a:pt x="140623" y="45013"/>
                    </a:cubicBezTo>
                    <a:cubicBezTo>
                      <a:pt x="142460" y="49444"/>
                      <a:pt x="143872" y="54012"/>
                      <a:pt x="144805" y="58682"/>
                    </a:cubicBezTo>
                    <a:cubicBezTo>
                      <a:pt x="145746" y="63398"/>
                      <a:pt x="146208" y="68151"/>
                      <a:pt x="146208" y="72932"/>
                    </a:cubicBezTo>
                    <a:close/>
                  </a:path>
                </a:pathLst>
              </a:custGeom>
              <a:solidFill>
                <a:schemeClr val="tx1">
                  <a:lumMod val="10000"/>
                  <a:lumOff val="90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grpSp>
        <p:grpSp>
          <p:nvGrpSpPr>
            <p:cNvPr id="3905" name="Group 3904">
              <a:extLst>
                <a:ext uri="{FF2B5EF4-FFF2-40B4-BE49-F238E27FC236}">
                  <a16:creationId xmlns:a16="http://schemas.microsoft.com/office/drawing/2014/main" id="{473E5088-E751-433E-1336-2E83BFB8F099}"/>
                </a:ext>
              </a:extLst>
            </p:cNvPr>
            <p:cNvGrpSpPr/>
            <p:nvPr/>
          </p:nvGrpSpPr>
          <p:grpSpPr>
            <a:xfrm>
              <a:off x="511068" y="5748253"/>
              <a:ext cx="1458495" cy="1455361"/>
              <a:chOff x="544306" y="5715100"/>
              <a:chExt cx="1458495" cy="1455361"/>
            </a:xfrm>
          </p:grpSpPr>
          <p:sp>
            <p:nvSpPr>
              <p:cNvPr id="3910" name="Freeform 3909">
                <a:extLst>
                  <a:ext uri="{FF2B5EF4-FFF2-40B4-BE49-F238E27FC236}">
                    <a16:creationId xmlns:a16="http://schemas.microsoft.com/office/drawing/2014/main" id="{7CCBD6F5-CBBA-03B4-EA73-15D7DD28A9EE}"/>
                  </a:ext>
                </a:extLst>
              </p:cNvPr>
              <p:cNvSpPr/>
              <p:nvPr/>
            </p:nvSpPr>
            <p:spPr>
              <a:xfrm>
                <a:off x="1377182" y="6546168"/>
                <a:ext cx="625619" cy="624293"/>
              </a:xfrm>
              <a:custGeom>
                <a:avLst/>
                <a:gdLst>
                  <a:gd name="connsiteX0" fmla="*/ 4542 w 717193"/>
                  <a:gd name="connsiteY0" fmla="*/ 715673 h 715673"/>
                  <a:gd name="connsiteX1" fmla="*/ 0 w 717193"/>
                  <a:gd name="connsiteY1" fmla="*/ 670089 h 715673"/>
                  <a:gd name="connsiteX2" fmla="*/ 671510 w 717193"/>
                  <a:gd name="connsiteY2" fmla="*/ 0 h 715673"/>
                  <a:gd name="connsiteX3" fmla="*/ 717194 w 717193"/>
                  <a:gd name="connsiteY3" fmla="*/ 4569 h 715673"/>
                  <a:gd name="connsiteX4" fmla="*/ 4542 w 717193"/>
                  <a:gd name="connsiteY4" fmla="*/ 715673 h 71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193" h="715673">
                    <a:moveTo>
                      <a:pt x="4542" y="715673"/>
                    </a:moveTo>
                    <a:lnTo>
                      <a:pt x="0" y="670089"/>
                    </a:lnTo>
                    <a:cubicBezTo>
                      <a:pt x="347164" y="619926"/>
                      <a:pt x="621275" y="341879"/>
                      <a:pt x="671510" y="0"/>
                    </a:cubicBezTo>
                    <a:lnTo>
                      <a:pt x="717194" y="4569"/>
                    </a:lnTo>
                    <a:cubicBezTo>
                      <a:pt x="662380" y="369216"/>
                      <a:pt x="370029" y="660942"/>
                      <a:pt x="4542" y="715673"/>
                    </a:cubicBezTo>
                    <a:close/>
                  </a:path>
                </a:pathLst>
              </a:custGeom>
              <a:solidFill>
                <a:schemeClr val="tx1">
                  <a:lumMod val="50000"/>
                  <a:lumOff val="50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11" name="Freeform 3910">
                <a:extLst>
                  <a:ext uri="{FF2B5EF4-FFF2-40B4-BE49-F238E27FC236}">
                    <a16:creationId xmlns:a16="http://schemas.microsoft.com/office/drawing/2014/main" id="{C812D103-18AD-FAA1-9CB1-26AA4B350B82}"/>
                  </a:ext>
                </a:extLst>
              </p:cNvPr>
              <p:cNvSpPr/>
              <p:nvPr/>
            </p:nvSpPr>
            <p:spPr>
              <a:xfrm>
                <a:off x="1377182" y="5715100"/>
                <a:ext cx="625619" cy="624294"/>
              </a:xfrm>
              <a:custGeom>
                <a:avLst/>
                <a:gdLst>
                  <a:gd name="connsiteX0" fmla="*/ 671510 w 717193"/>
                  <a:gd name="connsiteY0" fmla="*/ 715674 h 715674"/>
                  <a:gd name="connsiteX1" fmla="*/ 0 w 717193"/>
                  <a:gd name="connsiteY1" fmla="*/ 45586 h 715674"/>
                  <a:gd name="connsiteX2" fmla="*/ 4542 w 717193"/>
                  <a:gd name="connsiteY2" fmla="*/ 0 h 715674"/>
                  <a:gd name="connsiteX3" fmla="*/ 717194 w 717193"/>
                  <a:gd name="connsiteY3" fmla="*/ 711105 h 715674"/>
                </a:gdLst>
                <a:ahLst/>
                <a:cxnLst>
                  <a:cxn ang="0">
                    <a:pos x="connsiteX0" y="connsiteY0"/>
                  </a:cxn>
                  <a:cxn ang="0">
                    <a:pos x="connsiteX1" y="connsiteY1"/>
                  </a:cxn>
                  <a:cxn ang="0">
                    <a:pos x="connsiteX2" y="connsiteY2"/>
                  </a:cxn>
                  <a:cxn ang="0">
                    <a:pos x="connsiteX3" y="connsiteY3"/>
                  </a:cxn>
                </a:cxnLst>
                <a:rect l="l" t="t" r="r" b="b"/>
                <a:pathLst>
                  <a:path w="717193" h="715674">
                    <a:moveTo>
                      <a:pt x="671510" y="715674"/>
                    </a:moveTo>
                    <a:cubicBezTo>
                      <a:pt x="621275" y="369225"/>
                      <a:pt x="342623" y="95706"/>
                      <a:pt x="0" y="45586"/>
                    </a:cubicBezTo>
                    <a:lnTo>
                      <a:pt x="4542" y="0"/>
                    </a:lnTo>
                    <a:cubicBezTo>
                      <a:pt x="370029" y="54689"/>
                      <a:pt x="662380" y="346450"/>
                      <a:pt x="717194" y="711105"/>
                    </a:cubicBezTo>
                    <a:close/>
                  </a:path>
                </a:pathLst>
              </a:custGeom>
              <a:solidFill>
                <a:schemeClr val="tx1">
                  <a:lumMod val="50000"/>
                  <a:lumOff val="50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12" name="Freeform 3911">
                <a:extLst>
                  <a:ext uri="{FF2B5EF4-FFF2-40B4-BE49-F238E27FC236}">
                    <a16:creationId xmlns:a16="http://schemas.microsoft.com/office/drawing/2014/main" id="{D3C0F088-60B3-789A-722E-0607345951F4}"/>
                  </a:ext>
                </a:extLst>
              </p:cNvPr>
              <p:cNvSpPr/>
              <p:nvPr/>
            </p:nvSpPr>
            <p:spPr>
              <a:xfrm>
                <a:off x="544306" y="5715100"/>
                <a:ext cx="625619" cy="624294"/>
              </a:xfrm>
              <a:custGeom>
                <a:avLst/>
                <a:gdLst>
                  <a:gd name="connsiteX0" fmla="*/ 45684 w 717193"/>
                  <a:gd name="connsiteY0" fmla="*/ 715674 h 715674"/>
                  <a:gd name="connsiteX1" fmla="*/ 0 w 717193"/>
                  <a:gd name="connsiteY1" fmla="*/ 711105 h 715674"/>
                  <a:gd name="connsiteX2" fmla="*/ 712652 w 717193"/>
                  <a:gd name="connsiteY2" fmla="*/ 0 h 715674"/>
                  <a:gd name="connsiteX3" fmla="*/ 717193 w 717193"/>
                  <a:gd name="connsiteY3" fmla="*/ 45586 h 715674"/>
                  <a:gd name="connsiteX4" fmla="*/ 45684 w 717193"/>
                  <a:gd name="connsiteY4" fmla="*/ 715674 h 715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193" h="715674">
                    <a:moveTo>
                      <a:pt x="45684" y="715674"/>
                    </a:moveTo>
                    <a:lnTo>
                      <a:pt x="0" y="711105"/>
                    </a:lnTo>
                    <a:cubicBezTo>
                      <a:pt x="54813" y="346450"/>
                      <a:pt x="347164" y="54689"/>
                      <a:pt x="712652" y="0"/>
                    </a:cubicBezTo>
                    <a:lnTo>
                      <a:pt x="717193" y="45586"/>
                    </a:lnTo>
                    <a:cubicBezTo>
                      <a:pt x="374571" y="95706"/>
                      <a:pt x="95918" y="373795"/>
                      <a:pt x="45684" y="715674"/>
                    </a:cubicBezTo>
                    <a:close/>
                  </a:path>
                </a:pathLst>
              </a:custGeom>
              <a:solidFill>
                <a:schemeClr val="tx1">
                  <a:lumMod val="50000"/>
                  <a:lumOff val="50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sp>
            <p:nvSpPr>
              <p:cNvPr id="3913" name="Freeform 3912">
                <a:extLst>
                  <a:ext uri="{FF2B5EF4-FFF2-40B4-BE49-F238E27FC236}">
                    <a16:creationId xmlns:a16="http://schemas.microsoft.com/office/drawing/2014/main" id="{5F5A705A-B666-9C9C-573F-F7E10B6FE52C}"/>
                  </a:ext>
                </a:extLst>
              </p:cNvPr>
              <p:cNvSpPr/>
              <p:nvPr/>
            </p:nvSpPr>
            <p:spPr>
              <a:xfrm>
                <a:off x="544306" y="6546168"/>
                <a:ext cx="625619" cy="624293"/>
              </a:xfrm>
              <a:custGeom>
                <a:avLst/>
                <a:gdLst>
                  <a:gd name="connsiteX0" fmla="*/ 712652 w 717193"/>
                  <a:gd name="connsiteY0" fmla="*/ 715673 h 715673"/>
                  <a:gd name="connsiteX1" fmla="*/ 0 w 717193"/>
                  <a:gd name="connsiteY1" fmla="*/ 4569 h 715673"/>
                  <a:gd name="connsiteX2" fmla="*/ 45684 w 717193"/>
                  <a:gd name="connsiteY2" fmla="*/ 0 h 715673"/>
                  <a:gd name="connsiteX3" fmla="*/ 717193 w 717193"/>
                  <a:gd name="connsiteY3" fmla="*/ 670089 h 715673"/>
                </a:gdLst>
                <a:ahLst/>
                <a:cxnLst>
                  <a:cxn ang="0">
                    <a:pos x="connsiteX0" y="connsiteY0"/>
                  </a:cxn>
                  <a:cxn ang="0">
                    <a:pos x="connsiteX1" y="connsiteY1"/>
                  </a:cxn>
                  <a:cxn ang="0">
                    <a:pos x="connsiteX2" y="connsiteY2"/>
                  </a:cxn>
                  <a:cxn ang="0">
                    <a:pos x="connsiteX3" y="connsiteY3"/>
                  </a:cxn>
                </a:cxnLst>
                <a:rect l="l" t="t" r="r" b="b"/>
                <a:pathLst>
                  <a:path w="717193" h="715673">
                    <a:moveTo>
                      <a:pt x="712652" y="715673"/>
                    </a:moveTo>
                    <a:cubicBezTo>
                      <a:pt x="347164" y="660942"/>
                      <a:pt x="54813" y="369216"/>
                      <a:pt x="0" y="4569"/>
                    </a:cubicBezTo>
                    <a:lnTo>
                      <a:pt x="45684" y="0"/>
                    </a:lnTo>
                    <a:cubicBezTo>
                      <a:pt x="95918" y="346447"/>
                      <a:pt x="374571" y="619926"/>
                      <a:pt x="717193" y="670089"/>
                    </a:cubicBezTo>
                    <a:close/>
                  </a:path>
                </a:pathLst>
              </a:custGeom>
              <a:solidFill>
                <a:schemeClr val="tx1">
                  <a:lumMod val="50000"/>
                  <a:lumOff val="50000"/>
                </a:schemeClr>
              </a:solidFill>
              <a:ln w="923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23232"/>
                  </a:solidFill>
                  <a:effectLst/>
                  <a:uLnTx/>
                  <a:uFillTx/>
                  <a:latin typeface="Calibri" panose="020F0502020204030204"/>
                  <a:ea typeface="+mn-ea"/>
                  <a:cs typeface="+mn-cs"/>
                </a:endParaRPr>
              </a:p>
            </p:txBody>
          </p:sp>
        </p:grpSp>
        <p:sp>
          <p:nvSpPr>
            <p:cNvPr id="3906" name="TextBox 3905">
              <a:extLst>
                <a:ext uri="{FF2B5EF4-FFF2-40B4-BE49-F238E27FC236}">
                  <a16:creationId xmlns:a16="http://schemas.microsoft.com/office/drawing/2014/main" id="{6047293A-64FE-F0EF-778D-E45F600B53A1}"/>
                </a:ext>
              </a:extLst>
            </p:cNvPr>
            <p:cNvSpPr txBox="1"/>
            <p:nvPr/>
          </p:nvSpPr>
          <p:spPr>
            <a:xfrm>
              <a:off x="1165599" y="5622372"/>
              <a:ext cx="169642" cy="314912"/>
            </a:xfrm>
            <a:prstGeom prst="rect">
              <a:avLst/>
            </a:prstGeom>
            <a:no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3232"/>
                  </a:solidFill>
                  <a:effectLst/>
                  <a:uLnTx/>
                  <a:uFillTx/>
                  <a:latin typeface="Londrina Solid" pitchFamily="2" charset="77"/>
                  <a:ea typeface="+mn-ea"/>
                  <a:cs typeface="+mn-cs"/>
                </a:rPr>
                <a:t>N</a:t>
              </a:r>
            </a:p>
          </p:txBody>
        </p:sp>
        <p:sp>
          <p:nvSpPr>
            <p:cNvPr id="3907" name="TextBox 3906">
              <a:extLst>
                <a:ext uri="{FF2B5EF4-FFF2-40B4-BE49-F238E27FC236}">
                  <a16:creationId xmlns:a16="http://schemas.microsoft.com/office/drawing/2014/main" id="{5E7A5997-6926-4B25-989D-9313DA458EB8}"/>
                </a:ext>
              </a:extLst>
            </p:cNvPr>
            <p:cNvSpPr txBox="1"/>
            <p:nvPr/>
          </p:nvSpPr>
          <p:spPr>
            <a:xfrm>
              <a:off x="1154713" y="7019277"/>
              <a:ext cx="169642" cy="314912"/>
            </a:xfrm>
            <a:prstGeom prst="rect">
              <a:avLst/>
            </a:prstGeom>
            <a:no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3232"/>
                  </a:solidFill>
                  <a:effectLst/>
                  <a:uLnTx/>
                  <a:uFillTx/>
                  <a:latin typeface="Londrina Solid" pitchFamily="2" charset="77"/>
                  <a:ea typeface="+mn-ea"/>
                  <a:cs typeface="+mn-cs"/>
                </a:rPr>
                <a:t>S</a:t>
              </a:r>
            </a:p>
          </p:txBody>
        </p:sp>
        <p:sp>
          <p:nvSpPr>
            <p:cNvPr id="3908" name="TextBox 3907">
              <a:extLst>
                <a:ext uri="{FF2B5EF4-FFF2-40B4-BE49-F238E27FC236}">
                  <a16:creationId xmlns:a16="http://schemas.microsoft.com/office/drawing/2014/main" id="{823C4CE6-544F-2845-C0E1-BAC23B677C4B}"/>
                </a:ext>
              </a:extLst>
            </p:cNvPr>
            <p:cNvSpPr txBox="1"/>
            <p:nvPr/>
          </p:nvSpPr>
          <p:spPr>
            <a:xfrm>
              <a:off x="446830" y="6379756"/>
              <a:ext cx="169642" cy="186579"/>
            </a:xfrm>
            <a:custGeom>
              <a:avLst/>
              <a:gdLst/>
              <a:ahLst/>
              <a:cxnLst/>
              <a:rect l="l" t="t" r="r" b="b"/>
              <a:pathLst>
                <a:path w="96698" h="159791">
                  <a:moveTo>
                    <a:pt x="14859" y="0"/>
                  </a:moveTo>
                  <a:cubicBezTo>
                    <a:pt x="17907" y="0"/>
                    <a:pt x="20955" y="76"/>
                    <a:pt x="24003" y="228"/>
                  </a:cubicBezTo>
                  <a:cubicBezTo>
                    <a:pt x="27051" y="381"/>
                    <a:pt x="29947" y="533"/>
                    <a:pt x="32690" y="685"/>
                  </a:cubicBezTo>
                  <a:cubicBezTo>
                    <a:pt x="33300" y="7391"/>
                    <a:pt x="33605" y="14935"/>
                    <a:pt x="33605" y="23317"/>
                  </a:cubicBezTo>
                  <a:cubicBezTo>
                    <a:pt x="33605" y="31699"/>
                    <a:pt x="33605" y="40157"/>
                    <a:pt x="33605" y="48691"/>
                  </a:cubicBezTo>
                  <a:cubicBezTo>
                    <a:pt x="33605" y="57226"/>
                    <a:pt x="33833" y="65608"/>
                    <a:pt x="34290" y="73837"/>
                  </a:cubicBezTo>
                  <a:cubicBezTo>
                    <a:pt x="34748" y="82067"/>
                    <a:pt x="35814" y="89458"/>
                    <a:pt x="37491" y="96012"/>
                  </a:cubicBezTo>
                  <a:cubicBezTo>
                    <a:pt x="39472" y="89154"/>
                    <a:pt x="41263" y="82410"/>
                    <a:pt x="42863" y="75781"/>
                  </a:cubicBezTo>
                  <a:cubicBezTo>
                    <a:pt x="44463" y="69151"/>
                    <a:pt x="46101" y="62407"/>
                    <a:pt x="47778" y="55549"/>
                  </a:cubicBezTo>
                  <a:cubicBezTo>
                    <a:pt x="47930" y="55245"/>
                    <a:pt x="48006" y="55016"/>
                    <a:pt x="48006" y="54864"/>
                  </a:cubicBezTo>
                  <a:cubicBezTo>
                    <a:pt x="48006" y="54711"/>
                    <a:pt x="48083" y="54559"/>
                    <a:pt x="48235" y="54406"/>
                  </a:cubicBezTo>
                  <a:cubicBezTo>
                    <a:pt x="48845" y="54864"/>
                    <a:pt x="49721" y="57035"/>
                    <a:pt x="50864" y="60922"/>
                  </a:cubicBezTo>
                  <a:cubicBezTo>
                    <a:pt x="52007" y="64808"/>
                    <a:pt x="53150" y="69189"/>
                    <a:pt x="54293" y="74066"/>
                  </a:cubicBezTo>
                  <a:cubicBezTo>
                    <a:pt x="55436" y="78943"/>
                    <a:pt x="56579" y="83743"/>
                    <a:pt x="57722" y="88468"/>
                  </a:cubicBezTo>
                  <a:cubicBezTo>
                    <a:pt x="58865" y="93192"/>
                    <a:pt x="59894" y="96697"/>
                    <a:pt x="60808" y="98983"/>
                  </a:cubicBezTo>
                  <a:cubicBezTo>
                    <a:pt x="61418" y="92430"/>
                    <a:pt x="61875" y="84925"/>
                    <a:pt x="62180" y="76466"/>
                  </a:cubicBezTo>
                  <a:cubicBezTo>
                    <a:pt x="62484" y="68008"/>
                    <a:pt x="62751" y="59359"/>
                    <a:pt x="62980" y="50520"/>
                  </a:cubicBezTo>
                  <a:cubicBezTo>
                    <a:pt x="63208" y="41681"/>
                    <a:pt x="63437" y="33032"/>
                    <a:pt x="63665" y="24574"/>
                  </a:cubicBezTo>
                  <a:cubicBezTo>
                    <a:pt x="63894" y="16116"/>
                    <a:pt x="64313" y="8534"/>
                    <a:pt x="64923" y="1828"/>
                  </a:cubicBezTo>
                  <a:lnTo>
                    <a:pt x="64923" y="1600"/>
                  </a:lnTo>
                  <a:cubicBezTo>
                    <a:pt x="67514" y="990"/>
                    <a:pt x="70181" y="609"/>
                    <a:pt x="72924" y="457"/>
                  </a:cubicBezTo>
                  <a:cubicBezTo>
                    <a:pt x="75667" y="304"/>
                    <a:pt x="78410" y="228"/>
                    <a:pt x="81153" y="228"/>
                  </a:cubicBezTo>
                  <a:cubicBezTo>
                    <a:pt x="86335" y="228"/>
                    <a:pt x="91440" y="457"/>
                    <a:pt x="96470" y="914"/>
                  </a:cubicBezTo>
                  <a:lnTo>
                    <a:pt x="96698" y="1143"/>
                  </a:lnTo>
                  <a:cubicBezTo>
                    <a:pt x="94412" y="27508"/>
                    <a:pt x="91859" y="53797"/>
                    <a:pt x="89040" y="80010"/>
                  </a:cubicBezTo>
                  <a:cubicBezTo>
                    <a:pt x="86221" y="106222"/>
                    <a:pt x="83744" y="132588"/>
                    <a:pt x="81611" y="159105"/>
                  </a:cubicBezTo>
                  <a:cubicBezTo>
                    <a:pt x="80544" y="159410"/>
                    <a:pt x="79363" y="159562"/>
                    <a:pt x="78067" y="159562"/>
                  </a:cubicBezTo>
                  <a:cubicBezTo>
                    <a:pt x="76772" y="159562"/>
                    <a:pt x="75362" y="159562"/>
                    <a:pt x="73838" y="159562"/>
                  </a:cubicBezTo>
                  <a:lnTo>
                    <a:pt x="65609" y="159562"/>
                  </a:lnTo>
                  <a:lnTo>
                    <a:pt x="62865" y="159562"/>
                  </a:lnTo>
                  <a:cubicBezTo>
                    <a:pt x="61494" y="157734"/>
                    <a:pt x="60313" y="155105"/>
                    <a:pt x="59322" y="151676"/>
                  </a:cubicBezTo>
                  <a:cubicBezTo>
                    <a:pt x="58331" y="148247"/>
                    <a:pt x="57303" y="144589"/>
                    <a:pt x="56236" y="140703"/>
                  </a:cubicBezTo>
                  <a:cubicBezTo>
                    <a:pt x="55169" y="136817"/>
                    <a:pt x="54102" y="133045"/>
                    <a:pt x="53036" y="129387"/>
                  </a:cubicBezTo>
                  <a:cubicBezTo>
                    <a:pt x="51969" y="125730"/>
                    <a:pt x="50750" y="122834"/>
                    <a:pt x="49378" y="120700"/>
                  </a:cubicBezTo>
                  <a:lnTo>
                    <a:pt x="49149" y="120700"/>
                  </a:lnTo>
                  <a:cubicBezTo>
                    <a:pt x="47778" y="122072"/>
                    <a:pt x="46597" y="124472"/>
                    <a:pt x="45606" y="127901"/>
                  </a:cubicBezTo>
                  <a:cubicBezTo>
                    <a:pt x="44615" y="131330"/>
                    <a:pt x="43663" y="134988"/>
                    <a:pt x="42749" y="138874"/>
                  </a:cubicBezTo>
                  <a:cubicBezTo>
                    <a:pt x="41834" y="142760"/>
                    <a:pt x="40920" y="146532"/>
                    <a:pt x="40005" y="150190"/>
                  </a:cubicBezTo>
                  <a:cubicBezTo>
                    <a:pt x="39091" y="153847"/>
                    <a:pt x="38024" y="156667"/>
                    <a:pt x="36805" y="158648"/>
                  </a:cubicBezTo>
                  <a:cubicBezTo>
                    <a:pt x="34824" y="158953"/>
                    <a:pt x="32995" y="159220"/>
                    <a:pt x="31319" y="159448"/>
                  </a:cubicBezTo>
                  <a:cubicBezTo>
                    <a:pt x="29642" y="159677"/>
                    <a:pt x="27737" y="159791"/>
                    <a:pt x="25604" y="159791"/>
                  </a:cubicBezTo>
                  <a:cubicBezTo>
                    <a:pt x="23165" y="159791"/>
                    <a:pt x="20270" y="159562"/>
                    <a:pt x="16917" y="159105"/>
                  </a:cubicBezTo>
                  <a:lnTo>
                    <a:pt x="16688" y="159105"/>
                  </a:lnTo>
                  <a:cubicBezTo>
                    <a:pt x="13031" y="133045"/>
                    <a:pt x="9449" y="106832"/>
                    <a:pt x="5944" y="80467"/>
                  </a:cubicBezTo>
                  <a:cubicBezTo>
                    <a:pt x="2439" y="54102"/>
                    <a:pt x="458" y="27736"/>
                    <a:pt x="0" y="1371"/>
                  </a:cubicBezTo>
                  <a:lnTo>
                    <a:pt x="0" y="1143"/>
                  </a:lnTo>
                  <a:cubicBezTo>
                    <a:pt x="2286" y="838"/>
                    <a:pt x="4687" y="571"/>
                    <a:pt x="7201" y="343"/>
                  </a:cubicBezTo>
                  <a:cubicBezTo>
                    <a:pt x="9716" y="114"/>
                    <a:pt x="12269" y="0"/>
                    <a:pt x="14859" y="0"/>
                  </a:cubicBezTo>
                  <a:close/>
                </a:path>
              </a:pathLst>
            </a:custGeom>
            <a:solidFill>
              <a:schemeClr val="tx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23232"/>
                </a:solidFill>
                <a:effectLst/>
                <a:uLnTx/>
                <a:uFillTx/>
                <a:latin typeface="Londrina Solid" pitchFamily="2" charset="77"/>
                <a:ea typeface="+mn-ea"/>
                <a:cs typeface="+mn-cs"/>
              </a:endParaRPr>
            </a:p>
          </p:txBody>
        </p:sp>
        <p:sp>
          <p:nvSpPr>
            <p:cNvPr id="3909" name="TextBox 3908">
              <a:extLst>
                <a:ext uri="{FF2B5EF4-FFF2-40B4-BE49-F238E27FC236}">
                  <a16:creationId xmlns:a16="http://schemas.microsoft.com/office/drawing/2014/main" id="{7FF73F56-3437-023A-BFDC-F00B58D465E7}"/>
                </a:ext>
              </a:extLst>
            </p:cNvPr>
            <p:cNvSpPr txBox="1"/>
            <p:nvPr/>
          </p:nvSpPr>
          <p:spPr>
            <a:xfrm>
              <a:off x="1872486" y="6318084"/>
              <a:ext cx="169642" cy="314912"/>
            </a:xfrm>
            <a:prstGeom prst="rect">
              <a:avLst/>
            </a:prstGeom>
            <a:no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3232"/>
                  </a:solidFill>
                  <a:effectLst/>
                  <a:uLnTx/>
                  <a:uFillTx/>
                  <a:latin typeface="Londrina Solid" pitchFamily="2" charset="77"/>
                  <a:ea typeface="+mn-ea"/>
                  <a:cs typeface="+mn-cs"/>
                </a:rPr>
                <a:t>E</a:t>
              </a:r>
            </a:p>
          </p:txBody>
        </p:sp>
      </p:grpSp>
      <p:cxnSp>
        <p:nvCxnSpPr>
          <p:cNvPr id="3924" name="Straight Connector 3923">
            <a:extLst>
              <a:ext uri="{FF2B5EF4-FFF2-40B4-BE49-F238E27FC236}">
                <a16:creationId xmlns:a16="http://schemas.microsoft.com/office/drawing/2014/main" id="{6FCA413B-BD01-2145-DAF9-AD64BF7D00B4}"/>
              </a:ext>
            </a:extLst>
          </p:cNvPr>
          <p:cNvCxnSpPr>
            <a:cxnSpLocks/>
          </p:cNvCxnSpPr>
          <p:nvPr/>
        </p:nvCxnSpPr>
        <p:spPr>
          <a:xfrm>
            <a:off x="5988056" y="4127543"/>
            <a:ext cx="1029393" cy="855991"/>
          </a:xfrm>
          <a:prstGeom prst="line">
            <a:avLst/>
          </a:prstGeom>
          <a:ln w="25400">
            <a:solidFill>
              <a:schemeClr val="bg2"/>
            </a:solidFill>
            <a:headEnd type="oval"/>
          </a:ln>
        </p:spPr>
        <p:style>
          <a:lnRef idx="1">
            <a:schemeClr val="accent1"/>
          </a:lnRef>
          <a:fillRef idx="0">
            <a:schemeClr val="accent1"/>
          </a:fillRef>
          <a:effectRef idx="0">
            <a:schemeClr val="accent1"/>
          </a:effectRef>
          <a:fontRef idx="minor">
            <a:schemeClr val="tx1"/>
          </a:fontRef>
        </p:style>
      </p:cxnSp>
      <p:sp>
        <p:nvSpPr>
          <p:cNvPr id="3925" name="Rectangle 3924">
            <a:extLst>
              <a:ext uri="{FF2B5EF4-FFF2-40B4-BE49-F238E27FC236}">
                <a16:creationId xmlns:a16="http://schemas.microsoft.com/office/drawing/2014/main" id="{A1A2FDD5-9F9B-F428-F228-0048D162434E}"/>
              </a:ext>
            </a:extLst>
          </p:cNvPr>
          <p:cNvSpPr/>
          <p:nvPr/>
        </p:nvSpPr>
        <p:spPr>
          <a:xfrm>
            <a:off x="6557799" y="4872195"/>
            <a:ext cx="549569" cy="32308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85119"/>
              </a:solidFill>
              <a:effectLst/>
              <a:uLnTx/>
              <a:uFillTx/>
              <a:latin typeface="Calibri" panose="020F0502020204030204"/>
              <a:ea typeface="+mn-ea"/>
              <a:cs typeface="+mn-cs"/>
            </a:endParaRPr>
          </a:p>
        </p:txBody>
      </p:sp>
      <p:sp>
        <p:nvSpPr>
          <p:cNvPr id="3926" name="TextBox 3925">
            <a:extLst>
              <a:ext uri="{FF2B5EF4-FFF2-40B4-BE49-F238E27FC236}">
                <a16:creationId xmlns:a16="http://schemas.microsoft.com/office/drawing/2014/main" id="{9D9DA5CC-C758-14C4-6A1A-6F56B702D716}"/>
              </a:ext>
            </a:extLst>
          </p:cNvPr>
          <p:cNvSpPr txBox="1"/>
          <p:nvPr/>
        </p:nvSpPr>
        <p:spPr>
          <a:xfrm>
            <a:off x="6613492" y="4913845"/>
            <a:ext cx="452323" cy="235449"/>
          </a:xfrm>
          <a:prstGeom prst="rect">
            <a:avLst/>
          </a:prstGeom>
          <a:noFill/>
        </p:spPr>
        <p:txBody>
          <a:bodyPr wrap="square" lIns="0" tIns="0" rIns="0" bIns="0" rtlCol="0">
            <a:sp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Londrina Solid" pitchFamily="2" charset="77"/>
                <a:ea typeface="+mn-ea"/>
                <a:cs typeface="+mn-cs"/>
              </a:rPr>
              <a:t>Gaza</a:t>
            </a:r>
            <a:endParaRPr kumimoji="0" lang="en-US" sz="900" b="0" i="0" u="none" strike="noStrike" kern="1200" cap="none" spc="0" normalizeH="0" baseline="0" noProof="0" dirty="0">
              <a:ln>
                <a:noFill/>
              </a:ln>
              <a:solidFill>
                <a:srgbClr val="FFFFFF"/>
              </a:solidFill>
              <a:effectLst/>
              <a:uLnTx/>
              <a:uFillTx/>
              <a:latin typeface="Londrina Solid" pitchFamily="2" charset="77"/>
              <a:ea typeface="+mn-ea"/>
              <a:cs typeface="+mn-cs"/>
            </a:endParaRPr>
          </a:p>
        </p:txBody>
      </p:sp>
      <p:cxnSp>
        <p:nvCxnSpPr>
          <p:cNvPr id="3927" name="Straight Connector 3926">
            <a:extLst>
              <a:ext uri="{FF2B5EF4-FFF2-40B4-BE49-F238E27FC236}">
                <a16:creationId xmlns:a16="http://schemas.microsoft.com/office/drawing/2014/main" id="{4E5BCD76-A1CB-BFCF-B63E-D9FACBA3D745}"/>
              </a:ext>
            </a:extLst>
          </p:cNvPr>
          <p:cNvCxnSpPr>
            <a:cxnSpLocks/>
            <a:endCxn id="3929" idx="3"/>
          </p:cNvCxnSpPr>
          <p:nvPr/>
        </p:nvCxnSpPr>
        <p:spPr>
          <a:xfrm flipH="1">
            <a:off x="4562376" y="3808511"/>
            <a:ext cx="822809" cy="459134"/>
          </a:xfrm>
          <a:prstGeom prst="line">
            <a:avLst/>
          </a:prstGeom>
          <a:ln w="25400">
            <a:solidFill>
              <a:schemeClr val="bg2"/>
            </a:solidFill>
            <a:headEnd type="oval"/>
          </a:ln>
        </p:spPr>
        <p:style>
          <a:lnRef idx="1">
            <a:schemeClr val="accent1"/>
          </a:lnRef>
          <a:fillRef idx="0">
            <a:schemeClr val="accent1"/>
          </a:fillRef>
          <a:effectRef idx="0">
            <a:schemeClr val="accent1"/>
          </a:effectRef>
          <a:fontRef idx="minor">
            <a:schemeClr val="tx1"/>
          </a:fontRef>
        </p:style>
      </p:cxnSp>
      <p:sp>
        <p:nvSpPr>
          <p:cNvPr id="3928" name="Rectangle 3927">
            <a:extLst>
              <a:ext uri="{FF2B5EF4-FFF2-40B4-BE49-F238E27FC236}">
                <a16:creationId xmlns:a16="http://schemas.microsoft.com/office/drawing/2014/main" id="{E08F7AE5-B29D-AE0B-379D-6D24F7531A62}"/>
              </a:ext>
            </a:extLst>
          </p:cNvPr>
          <p:cNvSpPr/>
          <p:nvPr/>
        </p:nvSpPr>
        <p:spPr>
          <a:xfrm>
            <a:off x="2900903" y="3990546"/>
            <a:ext cx="1703027" cy="51880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85119"/>
              </a:solidFill>
              <a:effectLst/>
              <a:uLnTx/>
              <a:uFillTx/>
              <a:latin typeface="Calibri" panose="020F0502020204030204"/>
              <a:ea typeface="+mn-ea"/>
              <a:cs typeface="+mn-cs"/>
            </a:endParaRPr>
          </a:p>
        </p:txBody>
      </p:sp>
      <p:sp>
        <p:nvSpPr>
          <p:cNvPr id="3929" name="TextBox 3928">
            <a:extLst>
              <a:ext uri="{FF2B5EF4-FFF2-40B4-BE49-F238E27FC236}">
                <a16:creationId xmlns:a16="http://schemas.microsoft.com/office/drawing/2014/main" id="{E85984F9-E303-0149-8DDB-816269732F49}"/>
              </a:ext>
            </a:extLst>
          </p:cNvPr>
          <p:cNvSpPr txBox="1"/>
          <p:nvPr/>
        </p:nvSpPr>
        <p:spPr>
          <a:xfrm>
            <a:off x="2994436" y="4032196"/>
            <a:ext cx="1567940" cy="470898"/>
          </a:xfrm>
          <a:prstGeom prst="rect">
            <a:avLst/>
          </a:prstGeom>
          <a:noFill/>
        </p:spPr>
        <p:txBody>
          <a:bodyPr wrap="square" lIns="0" tIns="0" rIns="0" bIns="0" rtlCol="0">
            <a:sp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Londrina Solid" pitchFamily="2" charset="77"/>
                <a:ea typeface="+mn-ea"/>
                <a:cs typeface="+mn-cs"/>
              </a:rPr>
              <a:t>Vatican City – home of the pope</a:t>
            </a:r>
            <a:endParaRPr kumimoji="0" lang="en-US" sz="900" b="0" i="0" u="none" strike="noStrike" kern="1200" cap="none" spc="0" normalizeH="0" baseline="0" noProof="0" dirty="0">
              <a:ln>
                <a:noFill/>
              </a:ln>
              <a:solidFill>
                <a:srgbClr val="FFFFFF"/>
              </a:solidFill>
              <a:effectLst/>
              <a:uLnTx/>
              <a:uFillTx/>
              <a:latin typeface="Londrina Solid" pitchFamily="2" charset="77"/>
              <a:ea typeface="+mn-ea"/>
              <a:cs typeface="+mn-cs"/>
            </a:endParaRPr>
          </a:p>
        </p:txBody>
      </p:sp>
    </p:spTree>
    <p:extLst>
      <p:ext uri="{BB962C8B-B14F-4D97-AF65-F5344CB8AC3E}">
        <p14:creationId xmlns:p14="http://schemas.microsoft.com/office/powerpoint/2010/main" val="34694402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5CA4B3-5FDC-489C-6355-8A427B5C89CB}"/>
            </a:ext>
          </a:extLst>
        </p:cNvPr>
        <p:cNvGrpSpPr/>
        <p:nvPr/>
      </p:nvGrpSpPr>
      <p:grpSpPr>
        <a:xfrm>
          <a:off x="0" y="0"/>
          <a:ext cx="0" cy="0"/>
          <a:chOff x="0" y="0"/>
          <a:chExt cx="0" cy="0"/>
        </a:xfrm>
      </p:grpSpPr>
      <p:sp>
        <p:nvSpPr>
          <p:cNvPr id="8" name="TextBox 7">
            <a:extLst>
              <a:ext uri="{FF2B5EF4-FFF2-40B4-BE49-F238E27FC236}">
                <a16:creationId xmlns:a16="http://schemas.microsoft.com/office/drawing/2014/main" id="{C52A9AAE-7D0C-E340-E48B-D40E8E73E6A1}"/>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grpSp>
        <p:nvGrpSpPr>
          <p:cNvPr id="61" name="Group 60">
            <a:extLst>
              <a:ext uri="{FF2B5EF4-FFF2-40B4-BE49-F238E27FC236}">
                <a16:creationId xmlns:a16="http://schemas.microsoft.com/office/drawing/2014/main" id="{C170CA43-B332-6577-3FA2-31C917F15305}"/>
              </a:ext>
            </a:extLst>
          </p:cNvPr>
          <p:cNvGrpSpPr/>
          <p:nvPr/>
        </p:nvGrpSpPr>
        <p:grpSpPr>
          <a:xfrm>
            <a:off x="2112645" y="486889"/>
            <a:ext cx="8180264" cy="968879"/>
            <a:chOff x="2112670" y="486889"/>
            <a:chExt cx="8180385" cy="968879"/>
          </a:xfrm>
          <a:solidFill>
            <a:schemeClr val="accent1"/>
          </a:solidFill>
        </p:grpSpPr>
        <p:sp>
          <p:nvSpPr>
            <p:cNvPr id="62" name="Freeform 61">
              <a:extLst>
                <a:ext uri="{FF2B5EF4-FFF2-40B4-BE49-F238E27FC236}">
                  <a16:creationId xmlns:a16="http://schemas.microsoft.com/office/drawing/2014/main" id="{50DF1BCD-9B3D-D0A8-E2F3-03A079B0F908}"/>
                </a:ext>
              </a:extLst>
            </p:cNvPr>
            <p:cNvSpPr/>
            <p:nvPr/>
          </p:nvSpPr>
          <p:spPr>
            <a:xfrm>
              <a:off x="2388022" y="486889"/>
              <a:ext cx="7905033" cy="968879"/>
            </a:xfrm>
            <a:custGeom>
              <a:avLst/>
              <a:gdLst>
                <a:gd name="connsiteX0" fmla="*/ 57398 w 5900166"/>
                <a:gd name="connsiteY0" fmla="*/ 276943 h 1012818"/>
                <a:gd name="connsiteX1" fmla="*/ 176151 w 5900166"/>
                <a:gd name="connsiteY1" fmla="*/ 86938 h 1012818"/>
                <a:gd name="connsiteX2" fmla="*/ 467097 w 5900166"/>
                <a:gd name="connsiteY2" fmla="*/ 15686 h 1012818"/>
                <a:gd name="connsiteX3" fmla="*/ 2438401 w 5900166"/>
                <a:gd name="connsiteY3" fmla="*/ 27562 h 1012818"/>
                <a:gd name="connsiteX4" fmla="*/ 5116287 w 5900166"/>
                <a:gd name="connsiteY4" fmla="*/ 21624 h 1012818"/>
                <a:gd name="connsiteX5" fmla="*/ 5816931 w 5900166"/>
                <a:gd name="connsiteY5" fmla="*/ 15686 h 1012818"/>
                <a:gd name="connsiteX6" fmla="*/ 5888183 w 5900166"/>
                <a:gd name="connsiteY6" fmla="*/ 247255 h 1012818"/>
                <a:gd name="connsiteX7" fmla="*/ 5828806 w 5900166"/>
                <a:gd name="connsiteY7" fmla="*/ 716330 h 1012818"/>
                <a:gd name="connsiteX8" fmla="*/ 5377544 w 5900166"/>
                <a:gd name="connsiteY8" fmla="*/ 983525 h 1012818"/>
                <a:gd name="connsiteX9" fmla="*/ 2960915 w 5900166"/>
                <a:gd name="connsiteY9" fmla="*/ 971650 h 1012818"/>
                <a:gd name="connsiteX10" fmla="*/ 597726 w 5900166"/>
                <a:gd name="connsiteY10" fmla="*/ 983525 h 1012818"/>
                <a:gd name="connsiteX11" fmla="*/ 39585 w 5900166"/>
                <a:gd name="connsiteY11" fmla="*/ 538201 h 1012818"/>
                <a:gd name="connsiteX12" fmla="*/ 57398 w 5900166"/>
                <a:gd name="connsiteY12" fmla="*/ 276943 h 1012818"/>
                <a:gd name="connsiteX0" fmla="*/ 57398 w 7912927"/>
                <a:gd name="connsiteY0" fmla="*/ 278696 h 1014571"/>
                <a:gd name="connsiteX1" fmla="*/ 176151 w 7912927"/>
                <a:gd name="connsiteY1" fmla="*/ 88691 h 1014571"/>
                <a:gd name="connsiteX2" fmla="*/ 467097 w 7912927"/>
                <a:gd name="connsiteY2" fmla="*/ 17439 h 1014571"/>
                <a:gd name="connsiteX3" fmla="*/ 2438401 w 7912927"/>
                <a:gd name="connsiteY3" fmla="*/ 29315 h 1014571"/>
                <a:gd name="connsiteX4" fmla="*/ 5116287 w 7912927"/>
                <a:gd name="connsiteY4" fmla="*/ 23377 h 1014571"/>
                <a:gd name="connsiteX5" fmla="*/ 5816931 w 7912927"/>
                <a:gd name="connsiteY5" fmla="*/ 17439 h 1014571"/>
                <a:gd name="connsiteX6" fmla="*/ 7912926 w 7912927"/>
                <a:gd name="connsiteY6" fmla="*/ 272759 h 1014571"/>
                <a:gd name="connsiteX7" fmla="*/ 5828806 w 7912927"/>
                <a:gd name="connsiteY7" fmla="*/ 718083 h 1014571"/>
                <a:gd name="connsiteX8" fmla="*/ 5377544 w 7912927"/>
                <a:gd name="connsiteY8" fmla="*/ 985278 h 1014571"/>
                <a:gd name="connsiteX9" fmla="*/ 2960915 w 7912927"/>
                <a:gd name="connsiteY9" fmla="*/ 973403 h 1014571"/>
                <a:gd name="connsiteX10" fmla="*/ 597726 w 7912927"/>
                <a:gd name="connsiteY10" fmla="*/ 985278 h 1014571"/>
                <a:gd name="connsiteX11" fmla="*/ 39585 w 7912927"/>
                <a:gd name="connsiteY11" fmla="*/ 539954 h 1014571"/>
                <a:gd name="connsiteX12" fmla="*/ 57398 w 7912927"/>
                <a:gd name="connsiteY12" fmla="*/ 278696 h 1014571"/>
                <a:gd name="connsiteX0" fmla="*/ 57398 w 8028859"/>
                <a:gd name="connsiteY0" fmla="*/ 270049 h 1005924"/>
                <a:gd name="connsiteX1" fmla="*/ 176151 w 8028859"/>
                <a:gd name="connsiteY1" fmla="*/ 80044 h 1005924"/>
                <a:gd name="connsiteX2" fmla="*/ 467097 w 8028859"/>
                <a:gd name="connsiteY2" fmla="*/ 8792 h 1005924"/>
                <a:gd name="connsiteX3" fmla="*/ 2438401 w 8028859"/>
                <a:gd name="connsiteY3" fmla="*/ 20668 h 1005924"/>
                <a:gd name="connsiteX4" fmla="*/ 5116287 w 8028859"/>
                <a:gd name="connsiteY4" fmla="*/ 14730 h 1005924"/>
                <a:gd name="connsiteX5" fmla="*/ 7479476 w 8028859"/>
                <a:gd name="connsiteY5" fmla="*/ 20667 h 1005924"/>
                <a:gd name="connsiteX6" fmla="*/ 7912926 w 8028859"/>
                <a:gd name="connsiteY6" fmla="*/ 264112 h 1005924"/>
                <a:gd name="connsiteX7" fmla="*/ 5828806 w 8028859"/>
                <a:gd name="connsiteY7" fmla="*/ 709436 h 1005924"/>
                <a:gd name="connsiteX8" fmla="*/ 5377544 w 8028859"/>
                <a:gd name="connsiteY8" fmla="*/ 976631 h 1005924"/>
                <a:gd name="connsiteX9" fmla="*/ 2960915 w 8028859"/>
                <a:gd name="connsiteY9" fmla="*/ 964756 h 1005924"/>
                <a:gd name="connsiteX10" fmla="*/ 597726 w 8028859"/>
                <a:gd name="connsiteY10" fmla="*/ 976631 h 1005924"/>
                <a:gd name="connsiteX11" fmla="*/ 39585 w 8028859"/>
                <a:gd name="connsiteY11" fmla="*/ 531307 h 1005924"/>
                <a:gd name="connsiteX12" fmla="*/ 57398 w 8028859"/>
                <a:gd name="connsiteY12" fmla="*/ 270049 h 1005924"/>
                <a:gd name="connsiteX0" fmla="*/ 57398 w 8028859"/>
                <a:gd name="connsiteY0" fmla="*/ 271787 h 1007662"/>
                <a:gd name="connsiteX1" fmla="*/ 176151 w 8028859"/>
                <a:gd name="connsiteY1" fmla="*/ 81782 h 1007662"/>
                <a:gd name="connsiteX2" fmla="*/ 467097 w 8028859"/>
                <a:gd name="connsiteY2" fmla="*/ 10530 h 1007662"/>
                <a:gd name="connsiteX3" fmla="*/ 2438401 w 8028859"/>
                <a:gd name="connsiteY3" fmla="*/ 22406 h 1007662"/>
                <a:gd name="connsiteX4" fmla="*/ 5116287 w 8028859"/>
                <a:gd name="connsiteY4" fmla="*/ 16468 h 1007662"/>
                <a:gd name="connsiteX5" fmla="*/ 7479476 w 8028859"/>
                <a:gd name="connsiteY5" fmla="*/ 22405 h 1007662"/>
                <a:gd name="connsiteX6" fmla="*/ 7912926 w 8028859"/>
                <a:gd name="connsiteY6" fmla="*/ 289601 h 1007662"/>
                <a:gd name="connsiteX7" fmla="*/ 5828806 w 8028859"/>
                <a:gd name="connsiteY7" fmla="*/ 711174 h 1007662"/>
                <a:gd name="connsiteX8" fmla="*/ 5377544 w 8028859"/>
                <a:gd name="connsiteY8" fmla="*/ 978369 h 1007662"/>
                <a:gd name="connsiteX9" fmla="*/ 2960915 w 8028859"/>
                <a:gd name="connsiteY9" fmla="*/ 966494 h 1007662"/>
                <a:gd name="connsiteX10" fmla="*/ 597726 w 8028859"/>
                <a:gd name="connsiteY10" fmla="*/ 978369 h 1007662"/>
                <a:gd name="connsiteX11" fmla="*/ 39585 w 8028859"/>
                <a:gd name="connsiteY11" fmla="*/ 533045 h 1007662"/>
                <a:gd name="connsiteX12" fmla="*/ 57398 w 8028859"/>
                <a:gd name="connsiteY12" fmla="*/ 271787 h 1007662"/>
                <a:gd name="connsiteX0" fmla="*/ 57398 w 7917409"/>
                <a:gd name="connsiteY0" fmla="*/ 271787 h 1007662"/>
                <a:gd name="connsiteX1" fmla="*/ 176151 w 7917409"/>
                <a:gd name="connsiteY1" fmla="*/ 81782 h 1007662"/>
                <a:gd name="connsiteX2" fmla="*/ 467097 w 7917409"/>
                <a:gd name="connsiteY2" fmla="*/ 10530 h 1007662"/>
                <a:gd name="connsiteX3" fmla="*/ 2438401 w 7917409"/>
                <a:gd name="connsiteY3" fmla="*/ 22406 h 1007662"/>
                <a:gd name="connsiteX4" fmla="*/ 5116287 w 7917409"/>
                <a:gd name="connsiteY4" fmla="*/ 16468 h 1007662"/>
                <a:gd name="connsiteX5" fmla="*/ 7479476 w 7917409"/>
                <a:gd name="connsiteY5" fmla="*/ 22405 h 1007662"/>
                <a:gd name="connsiteX6" fmla="*/ 7912926 w 7917409"/>
                <a:gd name="connsiteY6" fmla="*/ 289601 h 1007662"/>
                <a:gd name="connsiteX7" fmla="*/ 5828806 w 7917409"/>
                <a:gd name="connsiteY7" fmla="*/ 711174 h 1007662"/>
                <a:gd name="connsiteX8" fmla="*/ 5377544 w 7917409"/>
                <a:gd name="connsiteY8" fmla="*/ 978369 h 1007662"/>
                <a:gd name="connsiteX9" fmla="*/ 2960915 w 7917409"/>
                <a:gd name="connsiteY9" fmla="*/ 966494 h 1007662"/>
                <a:gd name="connsiteX10" fmla="*/ 597726 w 7917409"/>
                <a:gd name="connsiteY10" fmla="*/ 978369 h 1007662"/>
                <a:gd name="connsiteX11" fmla="*/ 39585 w 7917409"/>
                <a:gd name="connsiteY11" fmla="*/ 533045 h 1007662"/>
                <a:gd name="connsiteX12" fmla="*/ 57398 w 7917409"/>
                <a:gd name="connsiteY12" fmla="*/ 271787 h 1007662"/>
                <a:gd name="connsiteX0" fmla="*/ 57398 w 7917409"/>
                <a:gd name="connsiteY0" fmla="*/ 269181 h 1005056"/>
                <a:gd name="connsiteX1" fmla="*/ 176151 w 7917409"/>
                <a:gd name="connsiteY1" fmla="*/ 79176 h 1005056"/>
                <a:gd name="connsiteX2" fmla="*/ 467097 w 7917409"/>
                <a:gd name="connsiteY2" fmla="*/ 7924 h 1005056"/>
                <a:gd name="connsiteX3" fmla="*/ 2438401 w 7917409"/>
                <a:gd name="connsiteY3" fmla="*/ 19800 h 1005056"/>
                <a:gd name="connsiteX4" fmla="*/ 5116287 w 7917409"/>
                <a:gd name="connsiteY4" fmla="*/ 13862 h 1005056"/>
                <a:gd name="connsiteX5" fmla="*/ 7479476 w 7917409"/>
                <a:gd name="connsiteY5" fmla="*/ 19799 h 1005056"/>
                <a:gd name="connsiteX6" fmla="*/ 7912926 w 7917409"/>
                <a:gd name="connsiteY6" fmla="*/ 286995 h 1005056"/>
                <a:gd name="connsiteX7" fmla="*/ 5828806 w 7917409"/>
                <a:gd name="connsiteY7" fmla="*/ 708568 h 1005056"/>
                <a:gd name="connsiteX8" fmla="*/ 5377544 w 7917409"/>
                <a:gd name="connsiteY8" fmla="*/ 975763 h 1005056"/>
                <a:gd name="connsiteX9" fmla="*/ 2960915 w 7917409"/>
                <a:gd name="connsiteY9" fmla="*/ 963888 h 1005056"/>
                <a:gd name="connsiteX10" fmla="*/ 597726 w 7917409"/>
                <a:gd name="connsiteY10" fmla="*/ 975763 h 1005056"/>
                <a:gd name="connsiteX11" fmla="*/ 39585 w 7917409"/>
                <a:gd name="connsiteY11" fmla="*/ 530439 h 1005056"/>
                <a:gd name="connsiteX12" fmla="*/ 57398 w 7917409"/>
                <a:gd name="connsiteY12" fmla="*/ 269181 h 1005056"/>
                <a:gd name="connsiteX0" fmla="*/ 57398 w 7917409"/>
                <a:gd name="connsiteY0" fmla="*/ 263837 h 999712"/>
                <a:gd name="connsiteX1" fmla="*/ 176151 w 7917409"/>
                <a:gd name="connsiteY1" fmla="*/ 73832 h 999712"/>
                <a:gd name="connsiteX2" fmla="*/ 467097 w 7917409"/>
                <a:gd name="connsiteY2" fmla="*/ 2580 h 999712"/>
                <a:gd name="connsiteX3" fmla="*/ 2438401 w 7917409"/>
                <a:gd name="connsiteY3" fmla="*/ 14456 h 999712"/>
                <a:gd name="connsiteX4" fmla="*/ 5116287 w 7917409"/>
                <a:gd name="connsiteY4" fmla="*/ 8518 h 999712"/>
                <a:gd name="connsiteX5" fmla="*/ 7479476 w 7917409"/>
                <a:gd name="connsiteY5" fmla="*/ 14455 h 999712"/>
                <a:gd name="connsiteX6" fmla="*/ 7912926 w 7917409"/>
                <a:gd name="connsiteY6" fmla="*/ 281651 h 999712"/>
                <a:gd name="connsiteX7" fmla="*/ 5828806 w 7917409"/>
                <a:gd name="connsiteY7" fmla="*/ 703224 h 999712"/>
                <a:gd name="connsiteX8" fmla="*/ 5377544 w 7917409"/>
                <a:gd name="connsiteY8" fmla="*/ 970419 h 999712"/>
                <a:gd name="connsiteX9" fmla="*/ 2960915 w 7917409"/>
                <a:gd name="connsiteY9" fmla="*/ 958544 h 999712"/>
                <a:gd name="connsiteX10" fmla="*/ 597726 w 7917409"/>
                <a:gd name="connsiteY10" fmla="*/ 970419 h 999712"/>
                <a:gd name="connsiteX11" fmla="*/ 39585 w 7917409"/>
                <a:gd name="connsiteY11" fmla="*/ 525095 h 999712"/>
                <a:gd name="connsiteX12" fmla="*/ 57398 w 7917409"/>
                <a:gd name="connsiteY12" fmla="*/ 263837 h 999712"/>
                <a:gd name="connsiteX0" fmla="*/ 57398 w 8079135"/>
                <a:gd name="connsiteY0" fmla="*/ 263837 h 999712"/>
                <a:gd name="connsiteX1" fmla="*/ 176151 w 8079135"/>
                <a:gd name="connsiteY1" fmla="*/ 73832 h 999712"/>
                <a:gd name="connsiteX2" fmla="*/ 467097 w 8079135"/>
                <a:gd name="connsiteY2" fmla="*/ 2580 h 999712"/>
                <a:gd name="connsiteX3" fmla="*/ 2438401 w 8079135"/>
                <a:gd name="connsiteY3" fmla="*/ 14456 h 999712"/>
                <a:gd name="connsiteX4" fmla="*/ 5116287 w 8079135"/>
                <a:gd name="connsiteY4" fmla="*/ 8518 h 999712"/>
                <a:gd name="connsiteX5" fmla="*/ 7479476 w 8079135"/>
                <a:gd name="connsiteY5" fmla="*/ 14455 h 999712"/>
                <a:gd name="connsiteX6" fmla="*/ 7912926 w 8079135"/>
                <a:gd name="connsiteY6" fmla="*/ 281651 h 999712"/>
                <a:gd name="connsiteX7" fmla="*/ 7859487 w 8079135"/>
                <a:gd name="connsiteY7" fmla="*/ 756663 h 999712"/>
                <a:gd name="connsiteX8" fmla="*/ 5377544 w 8079135"/>
                <a:gd name="connsiteY8" fmla="*/ 970419 h 999712"/>
                <a:gd name="connsiteX9" fmla="*/ 2960915 w 8079135"/>
                <a:gd name="connsiteY9" fmla="*/ 958544 h 999712"/>
                <a:gd name="connsiteX10" fmla="*/ 597726 w 8079135"/>
                <a:gd name="connsiteY10" fmla="*/ 970419 h 999712"/>
                <a:gd name="connsiteX11" fmla="*/ 39585 w 8079135"/>
                <a:gd name="connsiteY11" fmla="*/ 525095 h 999712"/>
                <a:gd name="connsiteX12" fmla="*/ 57398 w 8079135"/>
                <a:gd name="connsiteY12" fmla="*/ 263837 h 999712"/>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42403"/>
                <a:gd name="connsiteY0" fmla="*/ 263837 h 1000477"/>
                <a:gd name="connsiteX1" fmla="*/ 176151 w 7942403"/>
                <a:gd name="connsiteY1" fmla="*/ 73832 h 1000477"/>
                <a:gd name="connsiteX2" fmla="*/ 467097 w 7942403"/>
                <a:gd name="connsiteY2" fmla="*/ 2580 h 1000477"/>
                <a:gd name="connsiteX3" fmla="*/ 2438401 w 7942403"/>
                <a:gd name="connsiteY3" fmla="*/ 14456 h 1000477"/>
                <a:gd name="connsiteX4" fmla="*/ 5116287 w 7942403"/>
                <a:gd name="connsiteY4" fmla="*/ 8518 h 1000477"/>
                <a:gd name="connsiteX5" fmla="*/ 7479476 w 7942403"/>
                <a:gd name="connsiteY5" fmla="*/ 14455 h 1000477"/>
                <a:gd name="connsiteX6" fmla="*/ 7912926 w 7942403"/>
                <a:gd name="connsiteY6" fmla="*/ 281651 h 1000477"/>
                <a:gd name="connsiteX7" fmla="*/ 7859487 w 7942403"/>
                <a:gd name="connsiteY7" fmla="*/ 756663 h 1000477"/>
                <a:gd name="connsiteX8" fmla="*/ 7289471 w 7942403"/>
                <a:gd name="connsiteY8" fmla="*/ 946669 h 1000477"/>
                <a:gd name="connsiteX9" fmla="*/ 2960915 w 7942403"/>
                <a:gd name="connsiteY9" fmla="*/ 958544 h 1000477"/>
                <a:gd name="connsiteX10" fmla="*/ 597726 w 7942403"/>
                <a:gd name="connsiteY10" fmla="*/ 970419 h 1000477"/>
                <a:gd name="connsiteX11" fmla="*/ 39585 w 7942403"/>
                <a:gd name="connsiteY11" fmla="*/ 525095 h 1000477"/>
                <a:gd name="connsiteX12" fmla="*/ 57398 w 7942403"/>
                <a:gd name="connsiteY12" fmla="*/ 263837 h 1000477"/>
                <a:gd name="connsiteX0" fmla="*/ 53001 w 7938006"/>
                <a:gd name="connsiteY0" fmla="*/ 263837 h 1000477"/>
                <a:gd name="connsiteX1" fmla="*/ 171754 w 7938006"/>
                <a:gd name="connsiteY1" fmla="*/ 73832 h 1000477"/>
                <a:gd name="connsiteX2" fmla="*/ 462700 w 7938006"/>
                <a:gd name="connsiteY2" fmla="*/ 2580 h 1000477"/>
                <a:gd name="connsiteX3" fmla="*/ 2434004 w 7938006"/>
                <a:gd name="connsiteY3" fmla="*/ 14456 h 1000477"/>
                <a:gd name="connsiteX4" fmla="*/ 5111890 w 7938006"/>
                <a:gd name="connsiteY4" fmla="*/ 8518 h 1000477"/>
                <a:gd name="connsiteX5" fmla="*/ 7475079 w 7938006"/>
                <a:gd name="connsiteY5" fmla="*/ 14455 h 1000477"/>
                <a:gd name="connsiteX6" fmla="*/ 7908529 w 7938006"/>
                <a:gd name="connsiteY6" fmla="*/ 281651 h 1000477"/>
                <a:gd name="connsiteX7" fmla="*/ 7855090 w 7938006"/>
                <a:gd name="connsiteY7" fmla="*/ 756663 h 1000477"/>
                <a:gd name="connsiteX8" fmla="*/ 7285074 w 7938006"/>
                <a:gd name="connsiteY8" fmla="*/ 946669 h 1000477"/>
                <a:gd name="connsiteX9" fmla="*/ 2956518 w 7938006"/>
                <a:gd name="connsiteY9" fmla="*/ 958544 h 1000477"/>
                <a:gd name="connsiteX10" fmla="*/ 522077 w 7938006"/>
                <a:gd name="connsiteY10" fmla="*/ 970419 h 1000477"/>
                <a:gd name="connsiteX11" fmla="*/ 35188 w 7938006"/>
                <a:gd name="connsiteY11" fmla="*/ 525095 h 1000477"/>
                <a:gd name="connsiteX12" fmla="*/ 53001 w 7938006"/>
                <a:gd name="connsiteY12" fmla="*/ 263837 h 1000477"/>
                <a:gd name="connsiteX0" fmla="*/ 53001 w 7938006"/>
                <a:gd name="connsiteY0" fmla="*/ 263837 h 970419"/>
                <a:gd name="connsiteX1" fmla="*/ 171754 w 7938006"/>
                <a:gd name="connsiteY1" fmla="*/ 73832 h 970419"/>
                <a:gd name="connsiteX2" fmla="*/ 462700 w 7938006"/>
                <a:gd name="connsiteY2" fmla="*/ 2580 h 970419"/>
                <a:gd name="connsiteX3" fmla="*/ 2434004 w 7938006"/>
                <a:gd name="connsiteY3" fmla="*/ 14456 h 970419"/>
                <a:gd name="connsiteX4" fmla="*/ 5111890 w 7938006"/>
                <a:gd name="connsiteY4" fmla="*/ 8518 h 970419"/>
                <a:gd name="connsiteX5" fmla="*/ 7475079 w 7938006"/>
                <a:gd name="connsiteY5" fmla="*/ 14455 h 970419"/>
                <a:gd name="connsiteX6" fmla="*/ 7908529 w 7938006"/>
                <a:gd name="connsiteY6" fmla="*/ 281651 h 970419"/>
                <a:gd name="connsiteX7" fmla="*/ 7855090 w 7938006"/>
                <a:gd name="connsiteY7" fmla="*/ 756663 h 970419"/>
                <a:gd name="connsiteX8" fmla="*/ 7285074 w 7938006"/>
                <a:gd name="connsiteY8" fmla="*/ 946669 h 970419"/>
                <a:gd name="connsiteX9" fmla="*/ 2956518 w 7938006"/>
                <a:gd name="connsiteY9" fmla="*/ 958544 h 970419"/>
                <a:gd name="connsiteX10" fmla="*/ 522077 w 7938006"/>
                <a:gd name="connsiteY10" fmla="*/ 970419 h 970419"/>
                <a:gd name="connsiteX11" fmla="*/ 35188 w 7938006"/>
                <a:gd name="connsiteY11" fmla="*/ 525095 h 970419"/>
                <a:gd name="connsiteX12" fmla="*/ 53001 w 7938006"/>
                <a:gd name="connsiteY12" fmla="*/ 263837 h 970419"/>
                <a:gd name="connsiteX0" fmla="*/ 53001 w 7938006"/>
                <a:gd name="connsiteY0" fmla="*/ 263837 h 971478"/>
                <a:gd name="connsiteX1" fmla="*/ 171754 w 7938006"/>
                <a:gd name="connsiteY1" fmla="*/ 73832 h 971478"/>
                <a:gd name="connsiteX2" fmla="*/ 462700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3001 w 7938006"/>
                <a:gd name="connsiteY0" fmla="*/ 263837 h 971478"/>
                <a:gd name="connsiteX1" fmla="*/ 171754 w 7938006"/>
                <a:gd name="connsiteY1" fmla="*/ 73832 h 971478"/>
                <a:gd name="connsiteX2" fmla="*/ 676456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0326 w 7935331"/>
                <a:gd name="connsiteY0" fmla="*/ 269421 h 977062"/>
                <a:gd name="connsiteX1" fmla="*/ 91890 w 7935331"/>
                <a:gd name="connsiteY1" fmla="*/ 162544 h 977062"/>
                <a:gd name="connsiteX2" fmla="*/ 673781 w 7935331"/>
                <a:gd name="connsiteY2" fmla="*/ 8164 h 977062"/>
                <a:gd name="connsiteX3" fmla="*/ 2431329 w 7935331"/>
                <a:gd name="connsiteY3" fmla="*/ 20040 h 977062"/>
                <a:gd name="connsiteX4" fmla="*/ 5109215 w 7935331"/>
                <a:gd name="connsiteY4" fmla="*/ 14102 h 977062"/>
                <a:gd name="connsiteX5" fmla="*/ 7472404 w 7935331"/>
                <a:gd name="connsiteY5" fmla="*/ 20039 h 977062"/>
                <a:gd name="connsiteX6" fmla="*/ 7905854 w 7935331"/>
                <a:gd name="connsiteY6" fmla="*/ 287235 h 977062"/>
                <a:gd name="connsiteX7" fmla="*/ 7852415 w 7935331"/>
                <a:gd name="connsiteY7" fmla="*/ 762247 h 977062"/>
                <a:gd name="connsiteX8" fmla="*/ 7282399 w 7935331"/>
                <a:gd name="connsiteY8" fmla="*/ 952253 h 977062"/>
                <a:gd name="connsiteX9" fmla="*/ 2953843 w 7935331"/>
                <a:gd name="connsiteY9" fmla="*/ 964128 h 977062"/>
                <a:gd name="connsiteX10" fmla="*/ 519402 w 7935331"/>
                <a:gd name="connsiteY10" fmla="*/ 976003 h 977062"/>
                <a:gd name="connsiteX11" fmla="*/ 32513 w 7935331"/>
                <a:gd name="connsiteY11" fmla="*/ 530679 h 977062"/>
                <a:gd name="connsiteX12" fmla="*/ 50326 w 7935331"/>
                <a:gd name="connsiteY12" fmla="*/ 269421 h 977062"/>
                <a:gd name="connsiteX0" fmla="*/ 23373 w 7908378"/>
                <a:gd name="connsiteY0" fmla="*/ 269421 h 977775"/>
                <a:gd name="connsiteX1" fmla="*/ 64937 w 7908378"/>
                <a:gd name="connsiteY1" fmla="*/ 162544 h 977775"/>
                <a:gd name="connsiteX2" fmla="*/ 646828 w 7908378"/>
                <a:gd name="connsiteY2" fmla="*/ 8164 h 977775"/>
                <a:gd name="connsiteX3" fmla="*/ 2404376 w 7908378"/>
                <a:gd name="connsiteY3" fmla="*/ 20040 h 977775"/>
                <a:gd name="connsiteX4" fmla="*/ 5082262 w 7908378"/>
                <a:gd name="connsiteY4" fmla="*/ 14102 h 977775"/>
                <a:gd name="connsiteX5" fmla="*/ 7445451 w 7908378"/>
                <a:gd name="connsiteY5" fmla="*/ 20039 h 977775"/>
                <a:gd name="connsiteX6" fmla="*/ 7878901 w 7908378"/>
                <a:gd name="connsiteY6" fmla="*/ 287235 h 977775"/>
                <a:gd name="connsiteX7" fmla="*/ 7825462 w 7908378"/>
                <a:gd name="connsiteY7" fmla="*/ 762247 h 977775"/>
                <a:gd name="connsiteX8" fmla="*/ 7255446 w 7908378"/>
                <a:gd name="connsiteY8" fmla="*/ 952253 h 977775"/>
                <a:gd name="connsiteX9" fmla="*/ 2926890 w 7908378"/>
                <a:gd name="connsiteY9" fmla="*/ 964128 h 977775"/>
                <a:gd name="connsiteX10" fmla="*/ 492449 w 7908378"/>
                <a:gd name="connsiteY10" fmla="*/ 976003 h 977775"/>
                <a:gd name="connsiteX11" fmla="*/ 41186 w 7908378"/>
                <a:gd name="connsiteY11" fmla="*/ 679121 h 977775"/>
                <a:gd name="connsiteX12" fmla="*/ 23373 w 7908378"/>
                <a:gd name="connsiteY12" fmla="*/ 269421 h 977775"/>
                <a:gd name="connsiteX0" fmla="*/ 23373 w 7908378"/>
                <a:gd name="connsiteY0" fmla="*/ 269421 h 977019"/>
                <a:gd name="connsiteX1" fmla="*/ 64937 w 7908378"/>
                <a:gd name="connsiteY1" fmla="*/ 162544 h 977019"/>
                <a:gd name="connsiteX2" fmla="*/ 646828 w 7908378"/>
                <a:gd name="connsiteY2" fmla="*/ 8164 h 977019"/>
                <a:gd name="connsiteX3" fmla="*/ 2404376 w 7908378"/>
                <a:gd name="connsiteY3" fmla="*/ 20040 h 977019"/>
                <a:gd name="connsiteX4" fmla="*/ 5082262 w 7908378"/>
                <a:gd name="connsiteY4" fmla="*/ 14102 h 977019"/>
                <a:gd name="connsiteX5" fmla="*/ 7445451 w 7908378"/>
                <a:gd name="connsiteY5" fmla="*/ 20039 h 977019"/>
                <a:gd name="connsiteX6" fmla="*/ 7878901 w 7908378"/>
                <a:gd name="connsiteY6" fmla="*/ 287235 h 977019"/>
                <a:gd name="connsiteX7" fmla="*/ 7825462 w 7908378"/>
                <a:gd name="connsiteY7" fmla="*/ 762247 h 977019"/>
                <a:gd name="connsiteX8" fmla="*/ 7255446 w 7908378"/>
                <a:gd name="connsiteY8" fmla="*/ 952253 h 977019"/>
                <a:gd name="connsiteX9" fmla="*/ 2926890 w 7908378"/>
                <a:gd name="connsiteY9" fmla="*/ 964128 h 977019"/>
                <a:gd name="connsiteX10" fmla="*/ 492449 w 7908378"/>
                <a:gd name="connsiteY10" fmla="*/ 976003 h 977019"/>
                <a:gd name="connsiteX11" fmla="*/ 41186 w 7908378"/>
                <a:gd name="connsiteY11" fmla="*/ 679121 h 977019"/>
                <a:gd name="connsiteX12" fmla="*/ 23373 w 7908378"/>
                <a:gd name="connsiteY12" fmla="*/ 269421 h 977019"/>
                <a:gd name="connsiteX0" fmla="*/ 29295 w 7914300"/>
                <a:gd name="connsiteY0" fmla="*/ 261257 h 968855"/>
                <a:gd name="connsiteX1" fmla="*/ 183674 w 7914300"/>
                <a:gd name="connsiteY1" fmla="*/ 41564 h 968855"/>
                <a:gd name="connsiteX2" fmla="*/ 652750 w 7914300"/>
                <a:gd name="connsiteY2" fmla="*/ 0 h 968855"/>
                <a:gd name="connsiteX3" fmla="*/ 2410298 w 7914300"/>
                <a:gd name="connsiteY3" fmla="*/ 11876 h 968855"/>
                <a:gd name="connsiteX4" fmla="*/ 5088184 w 7914300"/>
                <a:gd name="connsiteY4" fmla="*/ 5938 h 968855"/>
                <a:gd name="connsiteX5" fmla="*/ 7451373 w 7914300"/>
                <a:gd name="connsiteY5" fmla="*/ 11875 h 968855"/>
                <a:gd name="connsiteX6" fmla="*/ 7884823 w 7914300"/>
                <a:gd name="connsiteY6" fmla="*/ 279071 h 968855"/>
                <a:gd name="connsiteX7" fmla="*/ 7831384 w 7914300"/>
                <a:gd name="connsiteY7" fmla="*/ 754083 h 968855"/>
                <a:gd name="connsiteX8" fmla="*/ 7261368 w 7914300"/>
                <a:gd name="connsiteY8" fmla="*/ 944089 h 968855"/>
                <a:gd name="connsiteX9" fmla="*/ 2932812 w 7914300"/>
                <a:gd name="connsiteY9" fmla="*/ 955964 h 968855"/>
                <a:gd name="connsiteX10" fmla="*/ 498371 w 7914300"/>
                <a:gd name="connsiteY10" fmla="*/ 967839 h 968855"/>
                <a:gd name="connsiteX11" fmla="*/ 47108 w 7914300"/>
                <a:gd name="connsiteY11" fmla="*/ 670957 h 968855"/>
                <a:gd name="connsiteX12" fmla="*/ 29295 w 7914300"/>
                <a:gd name="connsiteY12" fmla="*/ 261257 h 968855"/>
                <a:gd name="connsiteX0" fmla="*/ 26420 w 7917362"/>
                <a:gd name="connsiteY0" fmla="*/ 302821 h 968823"/>
                <a:gd name="connsiteX1" fmla="*/ 186736 w 7917362"/>
                <a:gd name="connsiteY1" fmla="*/ 41564 h 968823"/>
                <a:gd name="connsiteX2" fmla="*/ 655812 w 7917362"/>
                <a:gd name="connsiteY2" fmla="*/ 0 h 968823"/>
                <a:gd name="connsiteX3" fmla="*/ 2413360 w 7917362"/>
                <a:gd name="connsiteY3" fmla="*/ 11876 h 968823"/>
                <a:gd name="connsiteX4" fmla="*/ 5091246 w 7917362"/>
                <a:gd name="connsiteY4" fmla="*/ 5938 h 968823"/>
                <a:gd name="connsiteX5" fmla="*/ 7454435 w 7917362"/>
                <a:gd name="connsiteY5" fmla="*/ 11875 h 968823"/>
                <a:gd name="connsiteX6" fmla="*/ 7887885 w 7917362"/>
                <a:gd name="connsiteY6" fmla="*/ 279071 h 968823"/>
                <a:gd name="connsiteX7" fmla="*/ 7834446 w 7917362"/>
                <a:gd name="connsiteY7" fmla="*/ 754083 h 968823"/>
                <a:gd name="connsiteX8" fmla="*/ 7264430 w 7917362"/>
                <a:gd name="connsiteY8" fmla="*/ 944089 h 968823"/>
                <a:gd name="connsiteX9" fmla="*/ 2935874 w 7917362"/>
                <a:gd name="connsiteY9" fmla="*/ 955964 h 968823"/>
                <a:gd name="connsiteX10" fmla="*/ 501433 w 7917362"/>
                <a:gd name="connsiteY10" fmla="*/ 967839 h 968823"/>
                <a:gd name="connsiteX11" fmla="*/ 50170 w 7917362"/>
                <a:gd name="connsiteY11" fmla="*/ 670957 h 968823"/>
                <a:gd name="connsiteX12" fmla="*/ 26420 w 7917362"/>
                <a:gd name="connsiteY12" fmla="*/ 302821 h 968823"/>
                <a:gd name="connsiteX0" fmla="*/ 24331 w 7915273"/>
                <a:gd name="connsiteY0" fmla="*/ 302821 h 968823"/>
                <a:gd name="connsiteX1" fmla="*/ 184647 w 7915273"/>
                <a:gd name="connsiteY1" fmla="*/ 41564 h 968823"/>
                <a:gd name="connsiteX2" fmla="*/ 653723 w 7915273"/>
                <a:gd name="connsiteY2" fmla="*/ 0 h 968823"/>
                <a:gd name="connsiteX3" fmla="*/ 2411271 w 7915273"/>
                <a:gd name="connsiteY3" fmla="*/ 11876 h 968823"/>
                <a:gd name="connsiteX4" fmla="*/ 5089157 w 7915273"/>
                <a:gd name="connsiteY4" fmla="*/ 5938 h 968823"/>
                <a:gd name="connsiteX5" fmla="*/ 7452346 w 7915273"/>
                <a:gd name="connsiteY5" fmla="*/ 11875 h 968823"/>
                <a:gd name="connsiteX6" fmla="*/ 7885796 w 7915273"/>
                <a:gd name="connsiteY6" fmla="*/ 279071 h 968823"/>
                <a:gd name="connsiteX7" fmla="*/ 7832357 w 7915273"/>
                <a:gd name="connsiteY7" fmla="*/ 754083 h 968823"/>
                <a:gd name="connsiteX8" fmla="*/ 7262341 w 7915273"/>
                <a:gd name="connsiteY8" fmla="*/ 944089 h 968823"/>
                <a:gd name="connsiteX9" fmla="*/ 2933785 w 7915273"/>
                <a:gd name="connsiteY9" fmla="*/ 955964 h 968823"/>
                <a:gd name="connsiteX10" fmla="*/ 499344 w 7915273"/>
                <a:gd name="connsiteY10" fmla="*/ 967839 h 968823"/>
                <a:gd name="connsiteX11" fmla="*/ 48081 w 7915273"/>
                <a:gd name="connsiteY11" fmla="*/ 670957 h 968823"/>
                <a:gd name="connsiteX12" fmla="*/ 24331 w 7915273"/>
                <a:gd name="connsiteY12" fmla="*/ 302821 h 968823"/>
                <a:gd name="connsiteX0" fmla="*/ 11456 w 7902398"/>
                <a:gd name="connsiteY0" fmla="*/ 302821 h 968666"/>
                <a:gd name="connsiteX1" fmla="*/ 171772 w 7902398"/>
                <a:gd name="connsiteY1" fmla="*/ 41564 h 968666"/>
                <a:gd name="connsiteX2" fmla="*/ 640848 w 7902398"/>
                <a:gd name="connsiteY2" fmla="*/ 0 h 968666"/>
                <a:gd name="connsiteX3" fmla="*/ 2398396 w 7902398"/>
                <a:gd name="connsiteY3" fmla="*/ 11876 h 968666"/>
                <a:gd name="connsiteX4" fmla="*/ 5076282 w 7902398"/>
                <a:gd name="connsiteY4" fmla="*/ 5938 h 968666"/>
                <a:gd name="connsiteX5" fmla="*/ 7439471 w 7902398"/>
                <a:gd name="connsiteY5" fmla="*/ 11875 h 968666"/>
                <a:gd name="connsiteX6" fmla="*/ 7872921 w 7902398"/>
                <a:gd name="connsiteY6" fmla="*/ 279071 h 968666"/>
                <a:gd name="connsiteX7" fmla="*/ 7819482 w 7902398"/>
                <a:gd name="connsiteY7" fmla="*/ 754083 h 968666"/>
                <a:gd name="connsiteX8" fmla="*/ 7249466 w 7902398"/>
                <a:gd name="connsiteY8" fmla="*/ 944089 h 968666"/>
                <a:gd name="connsiteX9" fmla="*/ 2920910 w 7902398"/>
                <a:gd name="connsiteY9" fmla="*/ 955964 h 968666"/>
                <a:gd name="connsiteX10" fmla="*/ 486469 w 7902398"/>
                <a:gd name="connsiteY10" fmla="*/ 967839 h 968666"/>
                <a:gd name="connsiteX11" fmla="*/ 35206 w 7902398"/>
                <a:gd name="connsiteY11" fmla="*/ 670957 h 968666"/>
                <a:gd name="connsiteX12" fmla="*/ 11456 w 7902398"/>
                <a:gd name="connsiteY12" fmla="*/ 302821 h 968666"/>
                <a:gd name="connsiteX0" fmla="*/ 11456 w 7902398"/>
                <a:gd name="connsiteY0" fmla="*/ 302821 h 968879"/>
                <a:gd name="connsiteX1" fmla="*/ 171772 w 7902398"/>
                <a:gd name="connsiteY1" fmla="*/ 41564 h 968879"/>
                <a:gd name="connsiteX2" fmla="*/ 640848 w 7902398"/>
                <a:gd name="connsiteY2" fmla="*/ 0 h 968879"/>
                <a:gd name="connsiteX3" fmla="*/ 2398396 w 7902398"/>
                <a:gd name="connsiteY3" fmla="*/ 11876 h 968879"/>
                <a:gd name="connsiteX4" fmla="*/ 5076282 w 7902398"/>
                <a:gd name="connsiteY4" fmla="*/ 5938 h 968879"/>
                <a:gd name="connsiteX5" fmla="*/ 7439471 w 7902398"/>
                <a:gd name="connsiteY5" fmla="*/ 11875 h 968879"/>
                <a:gd name="connsiteX6" fmla="*/ 7872921 w 7902398"/>
                <a:gd name="connsiteY6" fmla="*/ 279071 h 968879"/>
                <a:gd name="connsiteX7" fmla="*/ 7819482 w 7902398"/>
                <a:gd name="connsiteY7" fmla="*/ 754083 h 968879"/>
                <a:gd name="connsiteX8" fmla="*/ 7249466 w 7902398"/>
                <a:gd name="connsiteY8" fmla="*/ 944089 h 968879"/>
                <a:gd name="connsiteX9" fmla="*/ 2920910 w 7902398"/>
                <a:gd name="connsiteY9" fmla="*/ 955964 h 968879"/>
                <a:gd name="connsiteX10" fmla="*/ 486469 w 7902398"/>
                <a:gd name="connsiteY10" fmla="*/ 967839 h 968879"/>
                <a:gd name="connsiteX11" fmla="*/ 35206 w 7902398"/>
                <a:gd name="connsiteY11" fmla="*/ 670957 h 968879"/>
                <a:gd name="connsiteX12" fmla="*/ 11456 w 7902398"/>
                <a:gd name="connsiteY12" fmla="*/ 302821 h 96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2398" h="968879">
                  <a:moveTo>
                    <a:pt x="11456" y="302821"/>
                  </a:moveTo>
                  <a:cubicBezTo>
                    <a:pt x="28280" y="156359"/>
                    <a:pt x="66873" y="92034"/>
                    <a:pt x="171772" y="41564"/>
                  </a:cubicBezTo>
                  <a:cubicBezTo>
                    <a:pt x="276671" y="-8906"/>
                    <a:pt x="269744" y="4948"/>
                    <a:pt x="640848" y="0"/>
                  </a:cubicBezTo>
                  <a:lnTo>
                    <a:pt x="2398396" y="11876"/>
                  </a:lnTo>
                  <a:lnTo>
                    <a:pt x="5076282" y="5938"/>
                  </a:lnTo>
                  <a:lnTo>
                    <a:pt x="7439471" y="11875"/>
                  </a:lnTo>
                  <a:cubicBezTo>
                    <a:pt x="7763073" y="33646"/>
                    <a:pt x="7809586" y="155370"/>
                    <a:pt x="7872921" y="279071"/>
                  </a:cubicBezTo>
                  <a:cubicBezTo>
                    <a:pt x="7936256" y="402772"/>
                    <a:pt x="7887765" y="649184"/>
                    <a:pt x="7819482" y="754083"/>
                  </a:cubicBezTo>
                  <a:cubicBezTo>
                    <a:pt x="7751199" y="858982"/>
                    <a:pt x="7632445" y="928255"/>
                    <a:pt x="7249466" y="944089"/>
                  </a:cubicBezTo>
                  <a:cubicBezTo>
                    <a:pt x="6866487" y="959923"/>
                    <a:pt x="4048076" y="952006"/>
                    <a:pt x="2920910" y="955964"/>
                  </a:cubicBezTo>
                  <a:lnTo>
                    <a:pt x="486469" y="967839"/>
                  </a:lnTo>
                  <a:cubicBezTo>
                    <a:pt x="201462" y="984663"/>
                    <a:pt x="78749" y="793668"/>
                    <a:pt x="35206" y="670957"/>
                  </a:cubicBezTo>
                  <a:cubicBezTo>
                    <a:pt x="-8337" y="548246"/>
                    <a:pt x="-5368" y="449283"/>
                    <a:pt x="11456" y="30282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63" name="Freeform 62">
              <a:extLst>
                <a:ext uri="{FF2B5EF4-FFF2-40B4-BE49-F238E27FC236}">
                  <a16:creationId xmlns:a16="http://schemas.microsoft.com/office/drawing/2014/main" id="{B1BA13C4-3099-FEF2-8CF7-B234B5376790}"/>
                </a:ext>
              </a:extLst>
            </p:cNvPr>
            <p:cNvSpPr/>
            <p:nvPr/>
          </p:nvSpPr>
          <p:spPr>
            <a:xfrm>
              <a:off x="2112670" y="864706"/>
              <a:ext cx="537961" cy="272967"/>
            </a:xfrm>
            <a:custGeom>
              <a:avLst/>
              <a:gdLst>
                <a:gd name="connsiteX0" fmla="*/ 417875 w 537782"/>
                <a:gd name="connsiteY0" fmla="*/ 489 h 272967"/>
                <a:gd name="connsiteX1" fmla="*/ 188250 w 537782"/>
                <a:gd name="connsiteY1" fmla="*/ 180908 h 272967"/>
                <a:gd name="connsiteX2" fmla="*/ 3729 w 537782"/>
                <a:gd name="connsiteY2" fmla="*/ 254716 h 272967"/>
                <a:gd name="connsiteX3" fmla="*/ 360468 w 537782"/>
                <a:gd name="connsiteY3" fmla="*/ 262917 h 272967"/>
                <a:gd name="connsiteX4" fmla="*/ 536788 w 537782"/>
                <a:gd name="connsiteY4" fmla="*/ 131703 h 272967"/>
                <a:gd name="connsiteX5" fmla="*/ 417875 w 537782"/>
                <a:gd name="connsiteY5" fmla="*/ 489 h 27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782" h="272967">
                  <a:moveTo>
                    <a:pt x="417875" y="489"/>
                  </a:moveTo>
                  <a:cubicBezTo>
                    <a:pt x="359785" y="8690"/>
                    <a:pt x="257274" y="138537"/>
                    <a:pt x="188250" y="180908"/>
                  </a:cubicBezTo>
                  <a:cubicBezTo>
                    <a:pt x="119226" y="223279"/>
                    <a:pt x="-24974" y="241048"/>
                    <a:pt x="3729" y="254716"/>
                  </a:cubicBezTo>
                  <a:cubicBezTo>
                    <a:pt x="32432" y="268384"/>
                    <a:pt x="271625" y="283419"/>
                    <a:pt x="360468" y="262917"/>
                  </a:cubicBezTo>
                  <a:cubicBezTo>
                    <a:pt x="449311" y="242415"/>
                    <a:pt x="526537" y="174074"/>
                    <a:pt x="536788" y="131703"/>
                  </a:cubicBezTo>
                  <a:cubicBezTo>
                    <a:pt x="547039" y="89332"/>
                    <a:pt x="475965" y="-7712"/>
                    <a:pt x="417875"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sp>
        <p:nvSpPr>
          <p:cNvPr id="899" name="TextBox 898">
            <a:extLst>
              <a:ext uri="{FF2B5EF4-FFF2-40B4-BE49-F238E27FC236}">
                <a16:creationId xmlns:a16="http://schemas.microsoft.com/office/drawing/2014/main" id="{A46293DC-1184-7845-BB2A-7525387D05BA}"/>
              </a:ext>
            </a:extLst>
          </p:cNvPr>
          <p:cNvSpPr txBox="1"/>
          <p:nvPr/>
        </p:nvSpPr>
        <p:spPr>
          <a:xfrm>
            <a:off x="2384023" y="639763"/>
            <a:ext cx="7911408" cy="683649"/>
          </a:xfrm>
          <a:prstGeom prst="rect">
            <a:avLst/>
          </a:prstGeom>
          <a:noFill/>
        </p:spPr>
        <p:txBody>
          <a:bodyPr wrap="square" rtlCol="0">
            <a:spAutoFit/>
          </a:bodyPr>
          <a:lstStyle/>
          <a:p>
            <a:pPr algn="ctr">
              <a:lnSpc>
                <a:spcPct val="80000"/>
              </a:lnSpc>
              <a:spcAft>
                <a:spcPts val="800"/>
              </a:spcAft>
            </a:pPr>
            <a:r>
              <a:rPr lang="en-GB" sz="2400" dirty="0">
                <a:solidFill>
                  <a:srgbClr val="FFFFFF"/>
                </a:solidFill>
                <a:effectLst/>
                <a:latin typeface="Londrina Solid" pitchFamily="2" charset="77"/>
                <a:ea typeface="Roboto Condensed" panose="02000000000000000000" pitchFamily="2" charset="0"/>
                <a:cs typeface="Arial" panose="020B0604020202020204" pitchFamily="34" charset="0"/>
              </a:rPr>
              <a:t>Read the information below, all about the popemobile’s new role and why Pope Francis chose to donate it. </a:t>
            </a:r>
          </a:p>
        </p:txBody>
      </p:sp>
      <p:grpSp>
        <p:nvGrpSpPr>
          <p:cNvPr id="22" name="Group 21">
            <a:extLst>
              <a:ext uri="{FF2B5EF4-FFF2-40B4-BE49-F238E27FC236}">
                <a16:creationId xmlns:a16="http://schemas.microsoft.com/office/drawing/2014/main" id="{3C3EA045-AB78-335E-5F4E-03E5645DE2F4}"/>
              </a:ext>
            </a:extLst>
          </p:cNvPr>
          <p:cNvGrpSpPr/>
          <p:nvPr/>
        </p:nvGrpSpPr>
        <p:grpSpPr>
          <a:xfrm>
            <a:off x="433821" y="310150"/>
            <a:ext cx="1519471" cy="1401708"/>
            <a:chOff x="433823" y="310150"/>
            <a:chExt cx="1518347" cy="1401708"/>
          </a:xfrm>
        </p:grpSpPr>
        <p:sp>
          <p:nvSpPr>
            <p:cNvPr id="23" name="Freeform 22">
              <a:extLst>
                <a:ext uri="{FF2B5EF4-FFF2-40B4-BE49-F238E27FC236}">
                  <a16:creationId xmlns:a16="http://schemas.microsoft.com/office/drawing/2014/main" id="{89779D64-F25B-3416-2449-FBDC4E6D88CA}"/>
                </a:ext>
              </a:extLst>
            </p:cNvPr>
            <p:cNvSpPr/>
            <p:nvPr/>
          </p:nvSpPr>
          <p:spPr>
            <a:xfrm>
              <a:off x="884759" y="1084447"/>
              <a:ext cx="260537" cy="90084"/>
            </a:xfrm>
            <a:custGeom>
              <a:avLst/>
              <a:gdLst>
                <a:gd name="connsiteX0" fmla="*/ 126648 w 260537"/>
                <a:gd name="connsiteY0" fmla="*/ 90085 h 90084"/>
                <a:gd name="connsiteX1" fmla="*/ 0 w 260537"/>
                <a:gd name="connsiteY1" fmla="*/ 38245 h 90084"/>
                <a:gd name="connsiteX2" fmla="*/ 35060 w 260537"/>
                <a:gd name="connsiteY2" fmla="*/ 0 h 90084"/>
                <a:gd name="connsiteX3" fmla="*/ 227129 w 260537"/>
                <a:gd name="connsiteY3" fmla="*/ 1016 h 90084"/>
                <a:gd name="connsiteX4" fmla="*/ 260537 w 260537"/>
                <a:gd name="connsiteY4" fmla="*/ 40659 h 90084"/>
                <a:gd name="connsiteX5" fmla="*/ 126648 w 260537"/>
                <a:gd name="connsiteY5" fmla="*/ 90085 h 9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537" h="90084">
                  <a:moveTo>
                    <a:pt x="126648" y="90085"/>
                  </a:moveTo>
                  <a:cubicBezTo>
                    <a:pt x="85999" y="90085"/>
                    <a:pt x="41793" y="76489"/>
                    <a:pt x="0" y="38245"/>
                  </a:cubicBezTo>
                  <a:lnTo>
                    <a:pt x="35060" y="0"/>
                  </a:lnTo>
                  <a:cubicBezTo>
                    <a:pt x="126140" y="83478"/>
                    <a:pt x="223064" y="4447"/>
                    <a:pt x="227129" y="1016"/>
                  </a:cubicBezTo>
                  <a:lnTo>
                    <a:pt x="260537" y="40659"/>
                  </a:lnTo>
                  <a:cubicBezTo>
                    <a:pt x="233607" y="63529"/>
                    <a:pt x="183557" y="90085"/>
                    <a:pt x="126648" y="90085"/>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24" name="Freeform 23">
              <a:extLst>
                <a:ext uri="{FF2B5EF4-FFF2-40B4-BE49-F238E27FC236}">
                  <a16:creationId xmlns:a16="http://schemas.microsoft.com/office/drawing/2014/main" id="{8CB1C68A-98B0-FC52-BFBA-970642C12074}"/>
                </a:ext>
              </a:extLst>
            </p:cNvPr>
            <p:cNvSpPr/>
            <p:nvPr/>
          </p:nvSpPr>
          <p:spPr>
            <a:xfrm>
              <a:off x="833834" y="1027829"/>
              <a:ext cx="95806" cy="102372"/>
            </a:xfrm>
            <a:custGeom>
              <a:avLst/>
              <a:gdLst>
                <a:gd name="connsiteX0" fmla="*/ 54736 w 95806"/>
                <a:gd name="connsiteY0" fmla="*/ 99563 h 102372"/>
                <a:gd name="connsiteX1" fmla="*/ 94624 w 95806"/>
                <a:gd name="connsiteY1" fmla="*/ 61700 h 102372"/>
                <a:gd name="connsiteX2" fmla="*/ 11038 w 95806"/>
                <a:gd name="connsiteY2" fmla="*/ 9097 h 102372"/>
                <a:gd name="connsiteX3" fmla="*/ 54736 w 95806"/>
                <a:gd name="connsiteY3" fmla="*/ 99563 h 102372"/>
              </a:gdLst>
              <a:ahLst/>
              <a:cxnLst>
                <a:cxn ang="0">
                  <a:pos x="connsiteX0" y="connsiteY0"/>
                </a:cxn>
                <a:cxn ang="0">
                  <a:pos x="connsiteX1" y="connsiteY1"/>
                </a:cxn>
                <a:cxn ang="0">
                  <a:pos x="connsiteX2" y="connsiteY2"/>
                </a:cxn>
                <a:cxn ang="0">
                  <a:pos x="connsiteX3" y="connsiteY3"/>
                </a:cxn>
              </a:cxnLst>
              <a:rect l="l" t="t" r="r" b="b"/>
              <a:pathLst>
                <a:path w="95806" h="102372">
                  <a:moveTo>
                    <a:pt x="54736" y="99563"/>
                  </a:moveTo>
                  <a:cubicBezTo>
                    <a:pt x="80015" y="110363"/>
                    <a:pt x="101102" y="88382"/>
                    <a:pt x="94624" y="61700"/>
                  </a:cubicBezTo>
                  <a:cubicBezTo>
                    <a:pt x="84842" y="21295"/>
                    <a:pt x="35301" y="-18348"/>
                    <a:pt x="11038" y="9097"/>
                  </a:cubicBezTo>
                  <a:cubicBezTo>
                    <a:pt x="-16019" y="39591"/>
                    <a:pt x="9768" y="80377"/>
                    <a:pt x="54736" y="99563"/>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27" name="Graphic 4">
              <a:extLst>
                <a:ext uri="{FF2B5EF4-FFF2-40B4-BE49-F238E27FC236}">
                  <a16:creationId xmlns:a16="http://schemas.microsoft.com/office/drawing/2014/main" id="{818DF574-255F-7144-2658-1216DCE3723A}"/>
                </a:ext>
              </a:extLst>
            </p:cNvPr>
            <p:cNvGrpSpPr/>
            <p:nvPr/>
          </p:nvGrpSpPr>
          <p:grpSpPr>
            <a:xfrm>
              <a:off x="1208526" y="1350583"/>
              <a:ext cx="434022" cy="361275"/>
              <a:chOff x="1208526" y="1350583"/>
              <a:chExt cx="434022" cy="361275"/>
            </a:xfrm>
            <a:solidFill>
              <a:srgbClr val="6B7628"/>
            </a:solidFill>
          </p:grpSpPr>
          <p:grpSp>
            <p:nvGrpSpPr>
              <p:cNvPr id="44" name="Graphic 4">
                <a:extLst>
                  <a:ext uri="{FF2B5EF4-FFF2-40B4-BE49-F238E27FC236}">
                    <a16:creationId xmlns:a16="http://schemas.microsoft.com/office/drawing/2014/main" id="{043A14C6-3BCF-23DA-FF31-294E04A6C729}"/>
                  </a:ext>
                </a:extLst>
              </p:cNvPr>
              <p:cNvGrpSpPr/>
              <p:nvPr/>
            </p:nvGrpSpPr>
            <p:grpSpPr>
              <a:xfrm>
                <a:off x="1478570" y="1350583"/>
                <a:ext cx="163978" cy="361275"/>
                <a:chOff x="1478570" y="1350583"/>
                <a:chExt cx="163978" cy="361275"/>
              </a:xfrm>
              <a:solidFill>
                <a:srgbClr val="6B7628"/>
              </a:solidFill>
            </p:grpSpPr>
            <p:sp>
              <p:nvSpPr>
                <p:cNvPr id="48" name="Freeform 47">
                  <a:extLst>
                    <a:ext uri="{FF2B5EF4-FFF2-40B4-BE49-F238E27FC236}">
                      <a16:creationId xmlns:a16="http://schemas.microsoft.com/office/drawing/2014/main" id="{FDDA3777-39C3-0312-8E52-A36365CDF4CB}"/>
                    </a:ext>
                  </a:extLst>
                </p:cNvPr>
                <p:cNvSpPr/>
                <p:nvPr/>
              </p:nvSpPr>
              <p:spPr>
                <a:xfrm>
                  <a:off x="1478570" y="1350583"/>
                  <a:ext cx="79490" cy="350987"/>
                </a:xfrm>
                <a:custGeom>
                  <a:avLst/>
                  <a:gdLst>
                    <a:gd name="connsiteX0" fmla="*/ 38795 w 79490"/>
                    <a:gd name="connsiteY0" fmla="*/ 350988 h 350987"/>
                    <a:gd name="connsiteX1" fmla="*/ 32190 w 79490"/>
                    <a:gd name="connsiteY1" fmla="*/ 350099 h 350987"/>
                    <a:gd name="connsiteX2" fmla="*/ 13771 w 79490"/>
                    <a:gd name="connsiteY2" fmla="*/ 318461 h 350987"/>
                    <a:gd name="connsiteX3" fmla="*/ 1449 w 79490"/>
                    <a:gd name="connsiteY3" fmla="*/ 34484 h 350987"/>
                    <a:gd name="connsiteX4" fmla="*/ 17327 w 79490"/>
                    <a:gd name="connsiteY4" fmla="*/ 1449 h 350987"/>
                    <a:gd name="connsiteX5" fmla="*/ 50355 w 79490"/>
                    <a:gd name="connsiteY5" fmla="*/ 17331 h 350987"/>
                    <a:gd name="connsiteX6" fmla="*/ 63947 w 79490"/>
                    <a:gd name="connsiteY6" fmla="*/ 331548 h 350987"/>
                    <a:gd name="connsiteX7" fmla="*/ 38795 w 79490"/>
                    <a:gd name="connsiteY7" fmla="*/ 350988 h 35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490" h="350987">
                      <a:moveTo>
                        <a:pt x="38795" y="350988"/>
                      </a:moveTo>
                      <a:cubicBezTo>
                        <a:pt x="36636" y="350988"/>
                        <a:pt x="34349" y="350734"/>
                        <a:pt x="32190" y="350099"/>
                      </a:cubicBezTo>
                      <a:cubicBezTo>
                        <a:pt x="18344" y="346414"/>
                        <a:pt x="10087" y="332310"/>
                        <a:pt x="13771" y="318461"/>
                      </a:cubicBezTo>
                      <a:cubicBezTo>
                        <a:pt x="50609" y="178188"/>
                        <a:pt x="1957" y="36009"/>
                        <a:pt x="1449" y="34484"/>
                      </a:cubicBezTo>
                      <a:cubicBezTo>
                        <a:pt x="-3251" y="21016"/>
                        <a:pt x="3862" y="6150"/>
                        <a:pt x="17327" y="1449"/>
                      </a:cubicBezTo>
                      <a:cubicBezTo>
                        <a:pt x="30920" y="-3252"/>
                        <a:pt x="45655" y="3863"/>
                        <a:pt x="50355" y="17331"/>
                      </a:cubicBezTo>
                      <a:cubicBezTo>
                        <a:pt x="52642" y="23684"/>
                        <a:pt x="104724" y="176155"/>
                        <a:pt x="63947" y="331548"/>
                      </a:cubicBezTo>
                      <a:cubicBezTo>
                        <a:pt x="60898" y="343364"/>
                        <a:pt x="50355" y="350988"/>
                        <a:pt x="38795" y="350988"/>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9" name="Freeform 48">
                  <a:extLst>
                    <a:ext uri="{FF2B5EF4-FFF2-40B4-BE49-F238E27FC236}">
                      <a16:creationId xmlns:a16="http://schemas.microsoft.com/office/drawing/2014/main" id="{7F07991A-1BA3-9655-00B6-8E61B102962A}"/>
                    </a:ext>
                  </a:extLst>
                </p:cNvPr>
                <p:cNvSpPr/>
                <p:nvPr/>
              </p:nvSpPr>
              <p:spPr>
                <a:xfrm>
                  <a:off x="1498791" y="1637831"/>
                  <a:ext cx="143757" cy="74028"/>
                </a:xfrm>
                <a:custGeom>
                  <a:avLst/>
                  <a:gdLst>
                    <a:gd name="connsiteX0" fmla="*/ 13621 w 143757"/>
                    <a:gd name="connsiteY0" fmla="*/ 63359 h 74028"/>
                    <a:gd name="connsiteX1" fmla="*/ 8794 w 143757"/>
                    <a:gd name="connsiteY1" fmla="*/ 31214 h 74028"/>
                    <a:gd name="connsiteX2" fmla="*/ 141793 w 143757"/>
                    <a:gd name="connsiteY2" fmla="*/ 31341 h 74028"/>
                    <a:gd name="connsiteX3" fmla="*/ 13621 w 143757"/>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57" h="74028">
                      <a:moveTo>
                        <a:pt x="13621" y="63359"/>
                      </a:moveTo>
                      <a:cubicBezTo>
                        <a:pt x="-1877" y="59802"/>
                        <a:pt x="-5053" y="38964"/>
                        <a:pt x="8794" y="31214"/>
                      </a:cubicBezTo>
                      <a:cubicBezTo>
                        <a:pt x="53127" y="6310"/>
                        <a:pt x="125915" y="-24438"/>
                        <a:pt x="141793" y="31341"/>
                      </a:cubicBezTo>
                      <a:cubicBezTo>
                        <a:pt x="158180" y="88644"/>
                        <a:pt x="68243" y="75811"/>
                        <a:pt x="13621" y="63359"/>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5" name="Graphic 4">
                <a:extLst>
                  <a:ext uri="{FF2B5EF4-FFF2-40B4-BE49-F238E27FC236}">
                    <a16:creationId xmlns:a16="http://schemas.microsoft.com/office/drawing/2014/main" id="{E113A547-D4C8-A660-D2C3-39104E3BE7DC}"/>
                  </a:ext>
                </a:extLst>
              </p:cNvPr>
              <p:cNvGrpSpPr/>
              <p:nvPr/>
            </p:nvGrpSpPr>
            <p:grpSpPr>
              <a:xfrm>
                <a:off x="1208526" y="1350710"/>
                <a:ext cx="164077" cy="361148"/>
                <a:chOff x="1208526" y="1350710"/>
                <a:chExt cx="164077" cy="361148"/>
              </a:xfrm>
              <a:solidFill>
                <a:srgbClr val="6B7628"/>
              </a:solidFill>
            </p:grpSpPr>
            <p:sp>
              <p:nvSpPr>
                <p:cNvPr id="46" name="Freeform 45">
                  <a:extLst>
                    <a:ext uri="{FF2B5EF4-FFF2-40B4-BE49-F238E27FC236}">
                      <a16:creationId xmlns:a16="http://schemas.microsoft.com/office/drawing/2014/main" id="{06E96703-E8B7-1681-AAF4-52EDDD2AD7BB}"/>
                    </a:ext>
                  </a:extLst>
                </p:cNvPr>
                <p:cNvSpPr/>
                <p:nvPr/>
              </p:nvSpPr>
              <p:spPr>
                <a:xfrm>
                  <a:off x="1293113" y="1350710"/>
                  <a:ext cx="79490" cy="350860"/>
                </a:xfrm>
                <a:custGeom>
                  <a:avLst/>
                  <a:gdLst>
                    <a:gd name="connsiteX0" fmla="*/ 40568 w 79490"/>
                    <a:gd name="connsiteY0" fmla="*/ 350861 h 350860"/>
                    <a:gd name="connsiteX1" fmla="*/ 15543 w 79490"/>
                    <a:gd name="connsiteY1" fmla="*/ 331548 h 350860"/>
                    <a:gd name="connsiteX2" fmla="*/ 29136 w 79490"/>
                    <a:gd name="connsiteY2" fmla="*/ 17331 h 350860"/>
                    <a:gd name="connsiteX3" fmla="*/ 62163 w 79490"/>
                    <a:gd name="connsiteY3" fmla="*/ 1449 h 350860"/>
                    <a:gd name="connsiteX4" fmla="*/ 78042 w 79490"/>
                    <a:gd name="connsiteY4" fmla="*/ 34484 h 350860"/>
                    <a:gd name="connsiteX5" fmla="*/ 78042 w 79490"/>
                    <a:gd name="connsiteY5" fmla="*/ 34484 h 350860"/>
                    <a:gd name="connsiteX6" fmla="*/ 65720 w 79490"/>
                    <a:gd name="connsiteY6" fmla="*/ 318461 h 350860"/>
                    <a:gd name="connsiteX7" fmla="*/ 47301 w 79490"/>
                    <a:gd name="connsiteY7" fmla="*/ 350098 h 350860"/>
                    <a:gd name="connsiteX8" fmla="*/ 40568 w 79490"/>
                    <a:gd name="connsiteY8" fmla="*/ 350861 h 35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490" h="350860">
                      <a:moveTo>
                        <a:pt x="40568" y="350861"/>
                      </a:moveTo>
                      <a:cubicBezTo>
                        <a:pt x="29136" y="350861"/>
                        <a:pt x="18592" y="343110"/>
                        <a:pt x="15543" y="331548"/>
                      </a:cubicBezTo>
                      <a:cubicBezTo>
                        <a:pt x="-25233" y="176155"/>
                        <a:pt x="26849" y="23811"/>
                        <a:pt x="29136" y="17331"/>
                      </a:cubicBezTo>
                      <a:cubicBezTo>
                        <a:pt x="33836" y="3863"/>
                        <a:pt x="48571" y="-3252"/>
                        <a:pt x="62163" y="1449"/>
                      </a:cubicBezTo>
                      <a:cubicBezTo>
                        <a:pt x="75628" y="6150"/>
                        <a:pt x="82742" y="20889"/>
                        <a:pt x="78042" y="34484"/>
                      </a:cubicBezTo>
                      <a:lnTo>
                        <a:pt x="78042" y="34484"/>
                      </a:lnTo>
                      <a:cubicBezTo>
                        <a:pt x="77534" y="35882"/>
                        <a:pt x="29009" y="178696"/>
                        <a:pt x="65720" y="318461"/>
                      </a:cubicBezTo>
                      <a:cubicBezTo>
                        <a:pt x="69404" y="332310"/>
                        <a:pt x="61147" y="346541"/>
                        <a:pt x="47301" y="350098"/>
                      </a:cubicBezTo>
                      <a:cubicBezTo>
                        <a:pt x="45014" y="350607"/>
                        <a:pt x="42728" y="350861"/>
                        <a:pt x="40568" y="350861"/>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7" name="Freeform 46">
                  <a:extLst>
                    <a:ext uri="{FF2B5EF4-FFF2-40B4-BE49-F238E27FC236}">
                      <a16:creationId xmlns:a16="http://schemas.microsoft.com/office/drawing/2014/main" id="{F65F9019-7B78-9340-1E31-F90CD983D11A}"/>
                    </a:ext>
                  </a:extLst>
                </p:cNvPr>
                <p:cNvSpPr/>
                <p:nvPr/>
              </p:nvSpPr>
              <p:spPr>
                <a:xfrm>
                  <a:off x="1208526" y="1637831"/>
                  <a:ext cx="143729" cy="74028"/>
                </a:xfrm>
                <a:custGeom>
                  <a:avLst/>
                  <a:gdLst>
                    <a:gd name="connsiteX0" fmla="*/ 130109 w 143729"/>
                    <a:gd name="connsiteY0" fmla="*/ 63359 h 74028"/>
                    <a:gd name="connsiteX1" fmla="*/ 134936 w 143729"/>
                    <a:gd name="connsiteY1" fmla="*/ 31214 h 74028"/>
                    <a:gd name="connsiteX2" fmla="*/ 1936 w 143729"/>
                    <a:gd name="connsiteY2" fmla="*/ 31341 h 74028"/>
                    <a:gd name="connsiteX3" fmla="*/ 130109 w 143729"/>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29" h="74028">
                      <a:moveTo>
                        <a:pt x="130109" y="63359"/>
                      </a:moveTo>
                      <a:cubicBezTo>
                        <a:pt x="145606" y="59802"/>
                        <a:pt x="148782" y="38964"/>
                        <a:pt x="134936" y="31214"/>
                      </a:cubicBezTo>
                      <a:cubicBezTo>
                        <a:pt x="90603" y="6310"/>
                        <a:pt x="17815" y="-24438"/>
                        <a:pt x="1936" y="31341"/>
                      </a:cubicBezTo>
                      <a:cubicBezTo>
                        <a:pt x="-14324" y="88644"/>
                        <a:pt x="75613" y="75811"/>
                        <a:pt x="130109" y="63359"/>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28" name="Graphic 4">
              <a:extLst>
                <a:ext uri="{FF2B5EF4-FFF2-40B4-BE49-F238E27FC236}">
                  <a16:creationId xmlns:a16="http://schemas.microsoft.com/office/drawing/2014/main" id="{C3CD5271-D946-3312-75CF-F1C110B2322A}"/>
                </a:ext>
              </a:extLst>
            </p:cNvPr>
            <p:cNvGrpSpPr/>
            <p:nvPr/>
          </p:nvGrpSpPr>
          <p:grpSpPr>
            <a:xfrm>
              <a:off x="1038838" y="460715"/>
              <a:ext cx="913332" cy="994067"/>
              <a:chOff x="1038838" y="460715"/>
              <a:chExt cx="913332" cy="994067"/>
            </a:xfrm>
          </p:grpSpPr>
          <p:grpSp>
            <p:nvGrpSpPr>
              <p:cNvPr id="34" name="Graphic 4">
                <a:extLst>
                  <a:ext uri="{FF2B5EF4-FFF2-40B4-BE49-F238E27FC236}">
                    <a16:creationId xmlns:a16="http://schemas.microsoft.com/office/drawing/2014/main" id="{E73BCA81-EE51-B24C-9918-DA65BF844A01}"/>
                  </a:ext>
                </a:extLst>
              </p:cNvPr>
              <p:cNvGrpSpPr/>
              <p:nvPr/>
            </p:nvGrpSpPr>
            <p:grpSpPr>
              <a:xfrm>
                <a:off x="1759229" y="1160809"/>
                <a:ext cx="149522" cy="293972"/>
                <a:chOff x="1759229" y="1160809"/>
                <a:chExt cx="149522" cy="293972"/>
              </a:xfrm>
              <a:solidFill>
                <a:srgbClr val="6B7628"/>
              </a:solidFill>
            </p:grpSpPr>
            <p:sp>
              <p:nvSpPr>
                <p:cNvPr id="42" name="Freeform 41">
                  <a:extLst>
                    <a:ext uri="{FF2B5EF4-FFF2-40B4-BE49-F238E27FC236}">
                      <a16:creationId xmlns:a16="http://schemas.microsoft.com/office/drawing/2014/main" id="{5019B789-BD2E-7585-E3D8-A171B7C2C584}"/>
                    </a:ext>
                  </a:extLst>
                </p:cNvPr>
                <p:cNvSpPr/>
                <p:nvPr/>
              </p:nvSpPr>
              <p:spPr>
                <a:xfrm>
                  <a:off x="1759229" y="1160809"/>
                  <a:ext cx="149522" cy="243952"/>
                </a:xfrm>
                <a:custGeom>
                  <a:avLst/>
                  <a:gdLst>
                    <a:gd name="connsiteX0" fmla="*/ 137192 w 149522"/>
                    <a:gd name="connsiteY0" fmla="*/ 243953 h 243952"/>
                    <a:gd name="connsiteX1" fmla="*/ 87650 w 149522"/>
                    <a:gd name="connsiteY1" fmla="*/ 228960 h 243952"/>
                    <a:gd name="connsiteX2" fmla="*/ 82442 w 149522"/>
                    <a:gd name="connsiteY2" fmla="*/ 107873 h 243952"/>
                    <a:gd name="connsiteX3" fmla="*/ 0 w 149522"/>
                    <a:gd name="connsiteY3" fmla="*/ 50824 h 243952"/>
                    <a:gd name="connsiteX4" fmla="*/ 10035 w 149522"/>
                    <a:gd name="connsiteY4" fmla="*/ 0 h 243952"/>
                    <a:gd name="connsiteX5" fmla="*/ 126648 w 149522"/>
                    <a:gd name="connsiteY5" fmla="*/ 80809 h 243952"/>
                    <a:gd name="connsiteX6" fmla="*/ 137192 w 149522"/>
                    <a:gd name="connsiteY6" fmla="*/ 243953 h 24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22" h="243952">
                      <a:moveTo>
                        <a:pt x="137192" y="243953"/>
                      </a:moveTo>
                      <a:lnTo>
                        <a:pt x="87650" y="228960"/>
                      </a:lnTo>
                      <a:cubicBezTo>
                        <a:pt x="102640" y="179661"/>
                        <a:pt x="100861" y="138875"/>
                        <a:pt x="82442" y="107873"/>
                      </a:cubicBezTo>
                      <a:cubicBezTo>
                        <a:pt x="55512" y="62640"/>
                        <a:pt x="508" y="50951"/>
                        <a:pt x="0" y="50824"/>
                      </a:cubicBezTo>
                      <a:lnTo>
                        <a:pt x="10035" y="0"/>
                      </a:lnTo>
                      <a:cubicBezTo>
                        <a:pt x="13211" y="635"/>
                        <a:pt x="87523" y="15882"/>
                        <a:pt x="126648" y="80809"/>
                      </a:cubicBezTo>
                      <a:cubicBezTo>
                        <a:pt x="153070" y="124772"/>
                        <a:pt x="156627" y="179788"/>
                        <a:pt x="137192" y="243953"/>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3" name="Freeform 42">
                  <a:extLst>
                    <a:ext uri="{FF2B5EF4-FFF2-40B4-BE49-F238E27FC236}">
                      <a16:creationId xmlns:a16="http://schemas.microsoft.com/office/drawing/2014/main" id="{A3FC4944-1EF2-8181-491A-18E809CCAE22}"/>
                    </a:ext>
                  </a:extLst>
                </p:cNvPr>
                <p:cNvSpPr/>
                <p:nvPr/>
              </p:nvSpPr>
              <p:spPr>
                <a:xfrm>
                  <a:off x="1815856" y="1344705"/>
                  <a:ext cx="86794" cy="110077"/>
                </a:xfrm>
                <a:custGeom>
                  <a:avLst/>
                  <a:gdLst>
                    <a:gd name="connsiteX0" fmla="*/ 38772 w 86794"/>
                    <a:gd name="connsiteY0" fmla="*/ 6820 h 110077"/>
                    <a:gd name="connsiteX1" fmla="*/ 86789 w 86794"/>
                    <a:gd name="connsiteY1" fmla="*/ 33756 h 110077"/>
                    <a:gd name="connsiteX2" fmla="*/ 18702 w 86794"/>
                    <a:gd name="connsiteY2" fmla="*/ 105290 h 110077"/>
                    <a:gd name="connsiteX3" fmla="*/ 38772 w 86794"/>
                    <a:gd name="connsiteY3" fmla="*/ 6820 h 110077"/>
                  </a:gdLst>
                  <a:ahLst/>
                  <a:cxnLst>
                    <a:cxn ang="0">
                      <a:pos x="connsiteX0" y="connsiteY0"/>
                    </a:cxn>
                    <a:cxn ang="0">
                      <a:pos x="connsiteX1" y="connsiteY1"/>
                    </a:cxn>
                    <a:cxn ang="0">
                      <a:pos x="connsiteX2" y="connsiteY2"/>
                    </a:cxn>
                    <a:cxn ang="0">
                      <a:pos x="connsiteX3" y="connsiteY3"/>
                    </a:cxn>
                  </a:cxnLst>
                  <a:rect l="l" t="t" r="r" b="b"/>
                  <a:pathLst>
                    <a:path w="86794" h="110077">
                      <a:moveTo>
                        <a:pt x="38772" y="6820"/>
                      </a:moveTo>
                      <a:cubicBezTo>
                        <a:pt x="60621" y="-9952"/>
                        <a:pt x="86408" y="6184"/>
                        <a:pt x="86789" y="33756"/>
                      </a:cubicBezTo>
                      <a:cubicBezTo>
                        <a:pt x="87298" y="75304"/>
                        <a:pt x="49062" y="126001"/>
                        <a:pt x="18702" y="105290"/>
                      </a:cubicBezTo>
                      <a:cubicBezTo>
                        <a:pt x="-14961" y="82420"/>
                        <a:pt x="-99" y="36551"/>
                        <a:pt x="38772" y="6820"/>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5" name="Freeform 34">
                <a:extLst>
                  <a:ext uri="{FF2B5EF4-FFF2-40B4-BE49-F238E27FC236}">
                    <a16:creationId xmlns:a16="http://schemas.microsoft.com/office/drawing/2014/main" id="{A94A1CDF-06D6-12C0-4886-A13CD177FEA5}"/>
                  </a:ext>
                </a:extLst>
              </p:cNvPr>
              <p:cNvSpPr/>
              <p:nvPr/>
            </p:nvSpPr>
            <p:spPr>
              <a:xfrm>
                <a:off x="1038838" y="460715"/>
                <a:ext cx="913332" cy="953322"/>
              </a:xfrm>
              <a:custGeom>
                <a:avLst/>
                <a:gdLst>
                  <a:gd name="connsiteX0" fmla="*/ 902932 w 913332"/>
                  <a:gd name="connsiteY0" fmla="*/ 504932 h 953322"/>
                  <a:gd name="connsiteX1" fmla="*/ 856313 w 913332"/>
                  <a:gd name="connsiteY1" fmla="*/ 467576 h 953322"/>
                  <a:gd name="connsiteX2" fmla="*/ 853264 w 913332"/>
                  <a:gd name="connsiteY2" fmla="*/ 429205 h 953322"/>
                  <a:gd name="connsiteX3" fmla="*/ 841831 w 913332"/>
                  <a:gd name="connsiteY3" fmla="*/ 384607 h 953322"/>
                  <a:gd name="connsiteX4" fmla="*/ 768281 w 913332"/>
                  <a:gd name="connsiteY4" fmla="*/ 282960 h 953322"/>
                  <a:gd name="connsiteX5" fmla="*/ 654336 w 913332"/>
                  <a:gd name="connsiteY5" fmla="*/ 240395 h 953322"/>
                  <a:gd name="connsiteX6" fmla="*/ 734110 w 913332"/>
                  <a:gd name="connsiteY6" fmla="*/ 88052 h 953322"/>
                  <a:gd name="connsiteX7" fmla="*/ 737159 w 913332"/>
                  <a:gd name="connsiteY7" fmla="*/ 54889 h 953322"/>
                  <a:gd name="connsiteX8" fmla="*/ 738175 w 913332"/>
                  <a:gd name="connsiteY8" fmla="*/ 41421 h 953322"/>
                  <a:gd name="connsiteX9" fmla="*/ 741224 w 913332"/>
                  <a:gd name="connsiteY9" fmla="*/ 0 h 953322"/>
                  <a:gd name="connsiteX10" fmla="*/ 652049 w 913332"/>
                  <a:gd name="connsiteY10" fmla="*/ 9275 h 953322"/>
                  <a:gd name="connsiteX11" fmla="*/ 619911 w 913332"/>
                  <a:gd name="connsiteY11" fmla="*/ 18551 h 953322"/>
                  <a:gd name="connsiteX12" fmla="*/ 498598 w 913332"/>
                  <a:gd name="connsiteY12" fmla="*/ 117021 h 953322"/>
                  <a:gd name="connsiteX13" fmla="*/ 466459 w 913332"/>
                  <a:gd name="connsiteY13" fmla="*/ 236202 h 953322"/>
                  <a:gd name="connsiteX14" fmla="*/ 319232 w 913332"/>
                  <a:gd name="connsiteY14" fmla="*/ 181313 h 953322"/>
                  <a:gd name="connsiteX15" fmla="*/ 203127 w 913332"/>
                  <a:gd name="connsiteY15" fmla="*/ 195798 h 953322"/>
                  <a:gd name="connsiteX16" fmla="*/ 93247 w 913332"/>
                  <a:gd name="connsiteY16" fmla="*/ 302527 h 953322"/>
                  <a:gd name="connsiteX17" fmla="*/ 86006 w 913332"/>
                  <a:gd name="connsiteY17" fmla="*/ 318028 h 953322"/>
                  <a:gd name="connsiteX18" fmla="*/ 83974 w 913332"/>
                  <a:gd name="connsiteY18" fmla="*/ 331496 h 953322"/>
                  <a:gd name="connsiteX19" fmla="*/ 20713 w 913332"/>
                  <a:gd name="connsiteY19" fmla="*/ 356400 h 953322"/>
                  <a:gd name="connsiteX20" fmla="*/ 7 w 913332"/>
                  <a:gd name="connsiteY20" fmla="*/ 421708 h 953322"/>
                  <a:gd name="connsiteX21" fmla="*/ 6232 w 913332"/>
                  <a:gd name="connsiteY21" fmla="*/ 580278 h 953322"/>
                  <a:gd name="connsiteX22" fmla="*/ 76733 w 913332"/>
                  <a:gd name="connsiteY22" fmla="*/ 660071 h 953322"/>
                  <a:gd name="connsiteX23" fmla="*/ 86006 w 913332"/>
                  <a:gd name="connsiteY23" fmla="*/ 662104 h 953322"/>
                  <a:gd name="connsiteX24" fmla="*/ 137834 w 913332"/>
                  <a:gd name="connsiteY24" fmla="*/ 787511 h 953322"/>
                  <a:gd name="connsiteX25" fmla="*/ 233233 w 913332"/>
                  <a:gd name="connsiteY25" fmla="*/ 899450 h 953322"/>
                  <a:gd name="connsiteX26" fmla="*/ 346163 w 913332"/>
                  <a:gd name="connsiteY26" fmla="*/ 919144 h 953322"/>
                  <a:gd name="connsiteX27" fmla="*/ 372077 w 913332"/>
                  <a:gd name="connsiteY27" fmla="*/ 914951 h 953322"/>
                  <a:gd name="connsiteX28" fmla="*/ 406247 w 913332"/>
                  <a:gd name="connsiteY28" fmla="*/ 928419 h 953322"/>
                  <a:gd name="connsiteX29" fmla="*/ 483989 w 913332"/>
                  <a:gd name="connsiteY29" fmla="*/ 953322 h 953322"/>
                  <a:gd name="connsiteX30" fmla="*/ 496438 w 913332"/>
                  <a:gd name="connsiteY30" fmla="*/ 952306 h 953322"/>
                  <a:gd name="connsiteX31" fmla="*/ 591837 w 913332"/>
                  <a:gd name="connsiteY31" fmla="*/ 919144 h 953322"/>
                  <a:gd name="connsiteX32" fmla="*/ 712007 w 913332"/>
                  <a:gd name="connsiteY32" fmla="*/ 811271 h 953322"/>
                  <a:gd name="connsiteX33" fmla="*/ 733729 w 913332"/>
                  <a:gd name="connsiteY33" fmla="*/ 783318 h 953322"/>
                  <a:gd name="connsiteX34" fmla="*/ 739954 w 913332"/>
                  <a:gd name="connsiteY34" fmla="*/ 775059 h 953322"/>
                  <a:gd name="connsiteX35" fmla="*/ 751386 w 913332"/>
                  <a:gd name="connsiteY35" fmla="*/ 777092 h 953322"/>
                  <a:gd name="connsiteX36" fmla="*/ 844626 w 913332"/>
                  <a:gd name="connsiteY36" fmla="*/ 724235 h 953322"/>
                  <a:gd name="connsiteX37" fmla="*/ 908903 w 913332"/>
                  <a:gd name="connsiteY37" fmla="*/ 565666 h 953322"/>
                  <a:gd name="connsiteX38" fmla="*/ 902932 w 913332"/>
                  <a:gd name="connsiteY38" fmla="*/ 504932 h 95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3332" h="953322">
                    <a:moveTo>
                      <a:pt x="902932" y="504932"/>
                    </a:moveTo>
                    <a:cubicBezTo>
                      <a:pt x="892516" y="487271"/>
                      <a:pt x="877018" y="473802"/>
                      <a:pt x="856313" y="467576"/>
                    </a:cubicBezTo>
                    <a:cubicBezTo>
                      <a:pt x="855296" y="455125"/>
                      <a:pt x="854280" y="442673"/>
                      <a:pt x="853264" y="429205"/>
                    </a:cubicBezTo>
                    <a:cubicBezTo>
                      <a:pt x="851231" y="413704"/>
                      <a:pt x="847039" y="399092"/>
                      <a:pt x="841831" y="384607"/>
                    </a:cubicBezTo>
                    <a:cubicBezTo>
                      <a:pt x="826334" y="340009"/>
                      <a:pt x="802452" y="306847"/>
                      <a:pt x="768281" y="282960"/>
                    </a:cubicBezTo>
                    <a:cubicBezTo>
                      <a:pt x="735126" y="260217"/>
                      <a:pt x="697780" y="245605"/>
                      <a:pt x="654336" y="240395"/>
                    </a:cubicBezTo>
                    <a:cubicBezTo>
                      <a:pt x="698923" y="205200"/>
                      <a:pt x="724837" y="155393"/>
                      <a:pt x="734110" y="88052"/>
                    </a:cubicBezTo>
                    <a:cubicBezTo>
                      <a:pt x="736143" y="76617"/>
                      <a:pt x="736143" y="66325"/>
                      <a:pt x="737159" y="54889"/>
                    </a:cubicBezTo>
                    <a:cubicBezTo>
                      <a:pt x="738175" y="50696"/>
                      <a:pt x="738175" y="45614"/>
                      <a:pt x="738175" y="41421"/>
                    </a:cubicBezTo>
                    <a:lnTo>
                      <a:pt x="741224" y="0"/>
                    </a:lnTo>
                    <a:cubicBezTo>
                      <a:pt x="741224" y="0"/>
                      <a:pt x="687363" y="0"/>
                      <a:pt x="652049" y="9275"/>
                    </a:cubicBezTo>
                    <a:cubicBezTo>
                      <a:pt x="641633" y="11308"/>
                      <a:pt x="631343" y="14485"/>
                      <a:pt x="619911" y="18551"/>
                    </a:cubicBezTo>
                    <a:cubicBezTo>
                      <a:pt x="563891" y="38245"/>
                      <a:pt x="523496" y="72424"/>
                      <a:pt x="498598" y="117021"/>
                    </a:cubicBezTo>
                    <a:cubicBezTo>
                      <a:pt x="475860" y="158442"/>
                      <a:pt x="469635" y="202024"/>
                      <a:pt x="466459" y="236202"/>
                    </a:cubicBezTo>
                    <a:cubicBezTo>
                      <a:pt x="416664" y="206089"/>
                      <a:pt x="369028" y="188555"/>
                      <a:pt x="319232" y="181313"/>
                    </a:cubicBezTo>
                    <a:cubicBezTo>
                      <a:pt x="277821" y="176104"/>
                      <a:pt x="239458" y="180297"/>
                      <a:pt x="203127" y="195798"/>
                    </a:cubicBezTo>
                    <a:cubicBezTo>
                      <a:pt x="156508" y="215492"/>
                      <a:pt x="120177" y="251831"/>
                      <a:pt x="93247" y="302527"/>
                    </a:cubicBezTo>
                    <a:cubicBezTo>
                      <a:pt x="91215" y="307737"/>
                      <a:pt x="88039" y="312946"/>
                      <a:pt x="86006" y="318028"/>
                    </a:cubicBezTo>
                    <a:lnTo>
                      <a:pt x="83974" y="331496"/>
                    </a:lnTo>
                    <a:cubicBezTo>
                      <a:pt x="52852" y="329464"/>
                      <a:pt x="32146" y="343948"/>
                      <a:pt x="20713" y="356400"/>
                    </a:cubicBezTo>
                    <a:cubicBezTo>
                      <a:pt x="-1009" y="381304"/>
                      <a:pt x="7" y="411289"/>
                      <a:pt x="7" y="421708"/>
                    </a:cubicBezTo>
                    <a:cubicBezTo>
                      <a:pt x="7" y="421708"/>
                      <a:pt x="5216" y="547115"/>
                      <a:pt x="6232" y="580278"/>
                    </a:cubicBezTo>
                    <a:cubicBezTo>
                      <a:pt x="8264" y="620682"/>
                      <a:pt x="36338" y="652828"/>
                      <a:pt x="76733" y="660071"/>
                    </a:cubicBezTo>
                    <a:cubicBezTo>
                      <a:pt x="79782" y="661087"/>
                      <a:pt x="82958" y="661087"/>
                      <a:pt x="86006" y="662104"/>
                    </a:cubicBezTo>
                    <a:cubicBezTo>
                      <a:pt x="100488" y="708734"/>
                      <a:pt x="118145" y="750155"/>
                      <a:pt x="137834" y="787511"/>
                    </a:cubicBezTo>
                    <a:cubicBezTo>
                      <a:pt x="157524" y="823849"/>
                      <a:pt x="185470" y="868320"/>
                      <a:pt x="233233" y="899450"/>
                    </a:cubicBezTo>
                    <a:cubicBezTo>
                      <a:pt x="268421" y="922193"/>
                      <a:pt x="306783" y="929562"/>
                      <a:pt x="346163" y="919144"/>
                    </a:cubicBezTo>
                    <a:cubicBezTo>
                      <a:pt x="354419" y="917111"/>
                      <a:pt x="362803" y="916094"/>
                      <a:pt x="372077" y="914951"/>
                    </a:cubicBezTo>
                    <a:cubicBezTo>
                      <a:pt x="382493" y="913934"/>
                      <a:pt x="392782" y="919144"/>
                      <a:pt x="406247" y="928419"/>
                    </a:cubicBezTo>
                    <a:cubicBezTo>
                      <a:pt x="428986" y="945064"/>
                      <a:pt x="454900" y="953322"/>
                      <a:pt x="483989" y="953322"/>
                    </a:cubicBezTo>
                    <a:cubicBezTo>
                      <a:pt x="488181" y="953322"/>
                      <a:pt x="492246" y="953322"/>
                      <a:pt x="496438" y="952306"/>
                    </a:cubicBezTo>
                    <a:cubicBezTo>
                      <a:pt x="528577" y="949257"/>
                      <a:pt x="558683" y="938838"/>
                      <a:pt x="591837" y="919144"/>
                    </a:cubicBezTo>
                    <a:cubicBezTo>
                      <a:pt x="633249" y="894240"/>
                      <a:pt x="670596" y="861078"/>
                      <a:pt x="712007" y="811271"/>
                    </a:cubicBezTo>
                    <a:cubicBezTo>
                      <a:pt x="720264" y="800852"/>
                      <a:pt x="727505" y="791576"/>
                      <a:pt x="733729" y="783318"/>
                    </a:cubicBezTo>
                    <a:lnTo>
                      <a:pt x="739954" y="775059"/>
                    </a:lnTo>
                    <a:lnTo>
                      <a:pt x="751386" y="777092"/>
                    </a:lnTo>
                    <a:cubicBezTo>
                      <a:pt x="793941" y="783318"/>
                      <a:pt x="827096" y="764640"/>
                      <a:pt x="844626" y="724235"/>
                    </a:cubicBezTo>
                    <a:cubicBezTo>
                      <a:pt x="853899" y="703525"/>
                      <a:pt x="900646" y="589426"/>
                      <a:pt x="908903" y="565666"/>
                    </a:cubicBezTo>
                    <a:cubicBezTo>
                      <a:pt x="916397" y="546480"/>
                      <a:pt x="914365" y="523609"/>
                      <a:pt x="902932" y="504932"/>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 name="Freeform 35">
                <a:extLst>
                  <a:ext uri="{FF2B5EF4-FFF2-40B4-BE49-F238E27FC236}">
                    <a16:creationId xmlns:a16="http://schemas.microsoft.com/office/drawing/2014/main" id="{2E7160CE-DC96-2157-0100-E6D3F3107B36}"/>
                  </a:ext>
                </a:extLst>
              </p:cNvPr>
              <p:cNvSpPr/>
              <p:nvPr/>
            </p:nvSpPr>
            <p:spPr>
              <a:xfrm>
                <a:off x="1149869" y="678906"/>
                <a:ext cx="708165" cy="697819"/>
              </a:xfrm>
              <a:custGeom>
                <a:avLst/>
                <a:gdLst>
                  <a:gd name="connsiteX0" fmla="*/ 391886 w 708165"/>
                  <a:gd name="connsiteY0" fmla="*/ 451663 h 697819"/>
                  <a:gd name="connsiteX1" fmla="*/ 391886 w 708165"/>
                  <a:gd name="connsiteY1" fmla="*/ 244303 h 697819"/>
                  <a:gd name="connsiteX2" fmla="*/ 707935 w 708165"/>
                  <a:gd name="connsiteY2" fmla="*/ 280642 h 697819"/>
                  <a:gd name="connsiteX3" fmla="*/ 695486 w 708165"/>
                  <a:gd name="connsiteY3" fmla="*/ 178995 h 697819"/>
                  <a:gd name="connsiteX4" fmla="*/ 636417 w 708165"/>
                  <a:gd name="connsiteY4" fmla="*/ 96025 h 697819"/>
                  <a:gd name="connsiteX5" fmla="*/ 508880 w 708165"/>
                  <a:gd name="connsiteY5" fmla="*/ 58670 h 697819"/>
                  <a:gd name="connsiteX6" fmla="*/ 383502 w 708165"/>
                  <a:gd name="connsiteY6" fmla="*/ 77348 h 697819"/>
                  <a:gd name="connsiteX7" fmla="*/ 372069 w 708165"/>
                  <a:gd name="connsiteY7" fmla="*/ 74298 h 697819"/>
                  <a:gd name="connsiteX8" fmla="*/ 206296 w 708165"/>
                  <a:gd name="connsiteY8" fmla="*/ 1748 h 697819"/>
                  <a:gd name="connsiteX9" fmla="*/ 110897 w 708165"/>
                  <a:gd name="connsiteY9" fmla="*/ 13183 h 697819"/>
                  <a:gd name="connsiteX10" fmla="*/ 20706 w 708165"/>
                  <a:gd name="connsiteY10" fmla="*/ 102378 h 697819"/>
                  <a:gd name="connsiteX11" fmla="*/ 0 w 708165"/>
                  <a:gd name="connsiteY11" fmla="*/ 156251 h 697819"/>
                  <a:gd name="connsiteX12" fmla="*/ 300552 w 708165"/>
                  <a:gd name="connsiteY12" fmla="*/ 234011 h 697819"/>
                  <a:gd name="connsiteX13" fmla="*/ 228018 w 708165"/>
                  <a:gd name="connsiteY13" fmla="*/ 430952 h 697819"/>
                  <a:gd name="connsiteX14" fmla="*/ 6225 w 708165"/>
                  <a:gd name="connsiteY14" fmla="*/ 411258 h 697819"/>
                  <a:gd name="connsiteX15" fmla="*/ 63261 w 708165"/>
                  <a:gd name="connsiteY15" fmla="*/ 552294 h 697819"/>
                  <a:gd name="connsiteX16" fmla="*/ 146211 w 708165"/>
                  <a:gd name="connsiteY16" fmla="*/ 650764 h 697819"/>
                  <a:gd name="connsiteX17" fmla="*/ 228145 w 708165"/>
                  <a:gd name="connsiteY17" fmla="*/ 665249 h 697819"/>
                  <a:gd name="connsiteX18" fmla="*/ 262316 w 708165"/>
                  <a:gd name="connsiteY18" fmla="*/ 660039 h 697819"/>
                  <a:gd name="connsiteX19" fmla="*/ 320368 w 708165"/>
                  <a:gd name="connsiteY19" fmla="*/ 680750 h 697819"/>
                  <a:gd name="connsiteX20" fmla="*/ 383629 w 708165"/>
                  <a:gd name="connsiteY20" fmla="*/ 697395 h 697819"/>
                  <a:gd name="connsiteX21" fmla="*/ 462387 w 708165"/>
                  <a:gd name="connsiteY21" fmla="*/ 669442 h 697819"/>
                  <a:gd name="connsiteX22" fmla="*/ 573284 w 708165"/>
                  <a:gd name="connsiteY22" fmla="*/ 569955 h 697819"/>
                  <a:gd name="connsiteX23" fmla="*/ 613679 w 708165"/>
                  <a:gd name="connsiteY23" fmla="*/ 517098 h 697819"/>
                  <a:gd name="connsiteX24" fmla="*/ 391886 w 708165"/>
                  <a:gd name="connsiteY24" fmla="*/ 451663 h 69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8165" h="697819">
                    <a:moveTo>
                      <a:pt x="391886" y="451663"/>
                    </a:moveTo>
                    <a:lnTo>
                      <a:pt x="391886" y="244303"/>
                    </a:lnTo>
                    <a:lnTo>
                      <a:pt x="707935" y="280642"/>
                    </a:lnTo>
                    <a:cubicBezTo>
                      <a:pt x="708951" y="246463"/>
                      <a:pt x="706919" y="212284"/>
                      <a:pt x="695486" y="178995"/>
                    </a:cubicBezTo>
                    <a:cubicBezTo>
                      <a:pt x="684053" y="145705"/>
                      <a:pt x="665380" y="116736"/>
                      <a:pt x="636417" y="96025"/>
                    </a:cubicBezTo>
                    <a:cubicBezTo>
                      <a:pt x="598054" y="69089"/>
                      <a:pt x="554483" y="58670"/>
                      <a:pt x="508880" y="58670"/>
                    </a:cubicBezTo>
                    <a:cubicBezTo>
                      <a:pt x="466325" y="57653"/>
                      <a:pt x="423897" y="64896"/>
                      <a:pt x="383502" y="77348"/>
                    </a:cubicBezTo>
                    <a:cubicBezTo>
                      <a:pt x="380453" y="78364"/>
                      <a:pt x="374229" y="76331"/>
                      <a:pt x="372069" y="74298"/>
                    </a:cubicBezTo>
                    <a:cubicBezTo>
                      <a:pt x="322274" y="37959"/>
                      <a:pt x="268413" y="10006"/>
                      <a:pt x="206296" y="1748"/>
                    </a:cubicBezTo>
                    <a:cubicBezTo>
                      <a:pt x="173141" y="-2445"/>
                      <a:pt x="141003" y="731"/>
                      <a:pt x="110897" y="13183"/>
                    </a:cubicBezTo>
                    <a:cubicBezTo>
                      <a:pt x="69485" y="30844"/>
                      <a:pt x="40395" y="62990"/>
                      <a:pt x="20706" y="102378"/>
                    </a:cubicBezTo>
                    <a:cubicBezTo>
                      <a:pt x="12449" y="119023"/>
                      <a:pt x="7241" y="138717"/>
                      <a:pt x="0" y="156251"/>
                    </a:cubicBezTo>
                    <a:lnTo>
                      <a:pt x="300552" y="234011"/>
                    </a:lnTo>
                    <a:lnTo>
                      <a:pt x="228018" y="430952"/>
                    </a:lnTo>
                    <a:lnTo>
                      <a:pt x="6225" y="411258"/>
                    </a:lnTo>
                    <a:cubicBezTo>
                      <a:pt x="7241" y="414308"/>
                      <a:pt x="34171" y="503503"/>
                      <a:pt x="63261" y="552294"/>
                    </a:cubicBezTo>
                    <a:cubicBezTo>
                      <a:pt x="84983" y="589649"/>
                      <a:pt x="108864" y="625861"/>
                      <a:pt x="146211" y="650764"/>
                    </a:cubicBezTo>
                    <a:cubicBezTo>
                      <a:pt x="172125" y="667409"/>
                      <a:pt x="198039" y="673508"/>
                      <a:pt x="228145" y="665249"/>
                    </a:cubicBezTo>
                    <a:cubicBezTo>
                      <a:pt x="239577" y="662199"/>
                      <a:pt x="249867" y="661056"/>
                      <a:pt x="262316" y="660039"/>
                    </a:cubicBezTo>
                    <a:cubicBezTo>
                      <a:pt x="284038" y="659023"/>
                      <a:pt x="302711" y="667282"/>
                      <a:pt x="320368" y="680750"/>
                    </a:cubicBezTo>
                    <a:cubicBezTo>
                      <a:pt x="339041" y="694218"/>
                      <a:pt x="360763" y="699428"/>
                      <a:pt x="383629" y="697395"/>
                    </a:cubicBezTo>
                    <a:cubicBezTo>
                      <a:pt x="412591" y="695362"/>
                      <a:pt x="438505" y="683926"/>
                      <a:pt x="462387" y="669442"/>
                    </a:cubicBezTo>
                    <a:cubicBezTo>
                      <a:pt x="505958" y="642505"/>
                      <a:pt x="541145" y="607183"/>
                      <a:pt x="573284" y="569955"/>
                    </a:cubicBezTo>
                    <a:cubicBezTo>
                      <a:pt x="587765" y="553310"/>
                      <a:pt x="600214" y="534759"/>
                      <a:pt x="613679" y="517098"/>
                    </a:cubicBezTo>
                    <a:lnTo>
                      <a:pt x="391886" y="451663"/>
                    </a:lnTo>
                    <a:close/>
                  </a:path>
                </a:pathLst>
              </a:custGeom>
              <a:solidFill>
                <a:srgbClr val="A6B03B"/>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7" name="Freeform 36">
                <a:extLst>
                  <a:ext uri="{FF2B5EF4-FFF2-40B4-BE49-F238E27FC236}">
                    <a16:creationId xmlns:a16="http://schemas.microsoft.com/office/drawing/2014/main" id="{8B72B045-29EA-DBEF-CAA2-34ECDC13F9EC}"/>
                  </a:ext>
                </a:extLst>
              </p:cNvPr>
              <p:cNvSpPr/>
              <p:nvPr/>
            </p:nvSpPr>
            <p:spPr>
              <a:xfrm>
                <a:off x="1076319" y="831395"/>
                <a:ext cx="836136" cy="372818"/>
              </a:xfrm>
              <a:custGeom>
                <a:avLst/>
                <a:gdLst>
                  <a:gd name="connsiteX0" fmla="*/ 803207 w 836136"/>
                  <a:gd name="connsiteY0" fmla="*/ 132219 h 372818"/>
                  <a:gd name="connsiteX1" fmla="*/ 494398 w 836136"/>
                  <a:gd name="connsiteY1" fmla="*/ 78346 h 372818"/>
                  <a:gd name="connsiteX2" fmla="*/ 443587 w 836136"/>
                  <a:gd name="connsiteY2" fmla="*/ 119767 h 372818"/>
                  <a:gd name="connsiteX3" fmla="*/ 443587 w 836136"/>
                  <a:gd name="connsiteY3" fmla="*/ 140477 h 372818"/>
                  <a:gd name="connsiteX4" fmla="*/ 383502 w 836136"/>
                  <a:gd name="connsiteY4" fmla="*/ 130059 h 372818"/>
                  <a:gd name="connsiteX5" fmla="*/ 389726 w 836136"/>
                  <a:gd name="connsiteY5" fmla="*/ 115574 h 372818"/>
                  <a:gd name="connsiteX6" fmla="*/ 357588 w 836136"/>
                  <a:gd name="connsiteY6" fmla="*/ 55475 h 372818"/>
                  <a:gd name="connsiteX7" fmla="*/ 50812 w 836136"/>
                  <a:gd name="connsiteY7" fmla="*/ 586 h 372818"/>
                  <a:gd name="connsiteX8" fmla="*/ 11433 w 836136"/>
                  <a:gd name="connsiteY8" fmla="*/ 13037 h 372818"/>
                  <a:gd name="connsiteX9" fmla="*/ 0 w 836136"/>
                  <a:gd name="connsiteY9" fmla="*/ 51409 h 372818"/>
                  <a:gd name="connsiteX10" fmla="*/ 6224 w 836136"/>
                  <a:gd name="connsiteY10" fmla="*/ 209979 h 372818"/>
                  <a:gd name="connsiteX11" fmla="*/ 45604 w 836136"/>
                  <a:gd name="connsiteY11" fmla="*/ 253560 h 372818"/>
                  <a:gd name="connsiteX12" fmla="*/ 279846 w 836136"/>
                  <a:gd name="connsiteY12" fmla="*/ 293965 h 372818"/>
                  <a:gd name="connsiteX13" fmla="*/ 325449 w 836136"/>
                  <a:gd name="connsiteY13" fmla="*/ 271221 h 372818"/>
                  <a:gd name="connsiteX14" fmla="*/ 372069 w 836136"/>
                  <a:gd name="connsiteY14" fmla="*/ 159282 h 372818"/>
                  <a:gd name="connsiteX15" fmla="*/ 445619 w 836136"/>
                  <a:gd name="connsiteY15" fmla="*/ 172750 h 372818"/>
                  <a:gd name="connsiteX16" fmla="*/ 449811 w 836136"/>
                  <a:gd name="connsiteY16" fmla="*/ 287866 h 372818"/>
                  <a:gd name="connsiteX17" fmla="*/ 484998 w 836136"/>
                  <a:gd name="connsiteY17" fmla="*/ 330430 h 372818"/>
                  <a:gd name="connsiteX18" fmla="*/ 718224 w 836136"/>
                  <a:gd name="connsiteY18" fmla="*/ 371852 h 372818"/>
                  <a:gd name="connsiteX19" fmla="*/ 770052 w 836136"/>
                  <a:gd name="connsiteY19" fmla="*/ 342882 h 372818"/>
                  <a:gd name="connsiteX20" fmla="*/ 795966 w 836136"/>
                  <a:gd name="connsiteY20" fmla="*/ 280623 h 372818"/>
                  <a:gd name="connsiteX21" fmla="*/ 833313 w 836136"/>
                  <a:gd name="connsiteY21" fmla="*/ 186346 h 372818"/>
                  <a:gd name="connsiteX22" fmla="*/ 803207 w 836136"/>
                  <a:gd name="connsiteY22" fmla="*/ 132219 h 372818"/>
                  <a:gd name="connsiteX23" fmla="*/ 360763 w 836136"/>
                  <a:gd name="connsiteY23" fmla="*/ 105282 h 372818"/>
                  <a:gd name="connsiteX24" fmla="*/ 299662 w 836136"/>
                  <a:gd name="connsiteY24" fmla="*/ 254576 h 372818"/>
                  <a:gd name="connsiteX25" fmla="*/ 280989 w 836136"/>
                  <a:gd name="connsiteY25" fmla="*/ 263852 h 372818"/>
                  <a:gd name="connsiteX26" fmla="*/ 55004 w 836136"/>
                  <a:gd name="connsiteY26" fmla="*/ 224463 h 372818"/>
                  <a:gd name="connsiteX27" fmla="*/ 41539 w 836136"/>
                  <a:gd name="connsiteY27" fmla="*/ 219254 h 372818"/>
                  <a:gd name="connsiteX28" fmla="*/ 37347 w 836136"/>
                  <a:gd name="connsiteY28" fmla="*/ 204769 h 372818"/>
                  <a:gd name="connsiteX29" fmla="*/ 31122 w 836136"/>
                  <a:gd name="connsiteY29" fmla="*/ 53442 h 372818"/>
                  <a:gd name="connsiteX30" fmla="*/ 31122 w 836136"/>
                  <a:gd name="connsiteY30" fmla="*/ 48233 h 372818"/>
                  <a:gd name="connsiteX31" fmla="*/ 49795 w 836136"/>
                  <a:gd name="connsiteY31" fmla="*/ 32732 h 372818"/>
                  <a:gd name="connsiteX32" fmla="*/ 348315 w 836136"/>
                  <a:gd name="connsiteY32" fmla="*/ 84572 h 372818"/>
                  <a:gd name="connsiteX33" fmla="*/ 360763 w 836136"/>
                  <a:gd name="connsiteY33" fmla="*/ 89781 h 372818"/>
                  <a:gd name="connsiteX34" fmla="*/ 360763 w 836136"/>
                  <a:gd name="connsiteY34" fmla="*/ 105282 h 372818"/>
                  <a:gd name="connsiteX35" fmla="*/ 803207 w 836136"/>
                  <a:gd name="connsiteY35" fmla="*/ 182026 h 372818"/>
                  <a:gd name="connsiteX36" fmla="*/ 743122 w 836136"/>
                  <a:gd name="connsiteY36" fmla="*/ 328143 h 372818"/>
                  <a:gd name="connsiteX37" fmla="*/ 722416 w 836136"/>
                  <a:gd name="connsiteY37" fmla="*/ 339579 h 372818"/>
                  <a:gd name="connsiteX38" fmla="*/ 498590 w 836136"/>
                  <a:gd name="connsiteY38" fmla="*/ 301207 h 372818"/>
                  <a:gd name="connsiteX39" fmla="*/ 481949 w 836136"/>
                  <a:gd name="connsiteY39" fmla="*/ 291932 h 372818"/>
                  <a:gd name="connsiteX40" fmla="*/ 479917 w 836136"/>
                  <a:gd name="connsiteY40" fmla="*/ 278463 h 372818"/>
                  <a:gd name="connsiteX41" fmla="*/ 473692 w 836136"/>
                  <a:gd name="connsiteY41" fmla="*/ 127136 h 372818"/>
                  <a:gd name="connsiteX42" fmla="*/ 474709 w 836136"/>
                  <a:gd name="connsiteY42" fmla="*/ 114685 h 372818"/>
                  <a:gd name="connsiteX43" fmla="*/ 486141 w 836136"/>
                  <a:gd name="connsiteY43" fmla="*/ 107442 h 372818"/>
                  <a:gd name="connsiteX44" fmla="*/ 792917 w 836136"/>
                  <a:gd name="connsiteY44" fmla="*/ 161315 h 372818"/>
                  <a:gd name="connsiteX45" fmla="*/ 806383 w 836136"/>
                  <a:gd name="connsiteY45" fmla="*/ 167541 h 372818"/>
                  <a:gd name="connsiteX46" fmla="*/ 803207 w 836136"/>
                  <a:gd name="connsiteY46" fmla="*/ 182026 h 3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6136" h="372818">
                    <a:moveTo>
                      <a:pt x="803207" y="132219"/>
                    </a:moveTo>
                    <a:cubicBezTo>
                      <a:pt x="795966" y="130186"/>
                      <a:pt x="569981" y="91814"/>
                      <a:pt x="494398" y="78346"/>
                    </a:cubicBezTo>
                    <a:cubicBezTo>
                      <a:pt x="465436" y="73136"/>
                      <a:pt x="444603" y="90798"/>
                      <a:pt x="443587" y="119767"/>
                    </a:cubicBezTo>
                    <a:lnTo>
                      <a:pt x="443587" y="140477"/>
                    </a:lnTo>
                    <a:cubicBezTo>
                      <a:pt x="422881" y="136285"/>
                      <a:pt x="403191" y="133235"/>
                      <a:pt x="383502" y="130059"/>
                    </a:cubicBezTo>
                    <a:cubicBezTo>
                      <a:pt x="385534" y="124849"/>
                      <a:pt x="387694" y="119640"/>
                      <a:pt x="389726" y="115574"/>
                    </a:cubicBezTo>
                    <a:cubicBezTo>
                      <a:pt x="400143" y="88638"/>
                      <a:pt x="390742" y="59541"/>
                      <a:pt x="357588" y="55475"/>
                    </a:cubicBezTo>
                    <a:cubicBezTo>
                      <a:pt x="339931" y="52426"/>
                      <a:pt x="58052" y="1602"/>
                      <a:pt x="50812" y="586"/>
                    </a:cubicBezTo>
                    <a:cubicBezTo>
                      <a:pt x="35314" y="-1447"/>
                      <a:pt x="21849" y="1602"/>
                      <a:pt x="11433" y="13037"/>
                    </a:cubicBezTo>
                    <a:cubicBezTo>
                      <a:pt x="1016" y="24473"/>
                      <a:pt x="0" y="36924"/>
                      <a:pt x="0" y="51409"/>
                    </a:cubicBezTo>
                    <a:lnTo>
                      <a:pt x="6224" y="209979"/>
                    </a:lnTo>
                    <a:cubicBezTo>
                      <a:pt x="7241" y="232722"/>
                      <a:pt x="22865" y="249367"/>
                      <a:pt x="45604" y="253560"/>
                    </a:cubicBezTo>
                    <a:cubicBezTo>
                      <a:pt x="56020" y="255593"/>
                      <a:pt x="229034" y="284689"/>
                      <a:pt x="279846" y="293965"/>
                    </a:cubicBezTo>
                    <a:cubicBezTo>
                      <a:pt x="297503" y="297014"/>
                      <a:pt x="319225" y="285706"/>
                      <a:pt x="325449" y="271221"/>
                    </a:cubicBezTo>
                    <a:cubicBezTo>
                      <a:pt x="330657" y="258769"/>
                      <a:pt x="361780" y="185202"/>
                      <a:pt x="372069" y="159282"/>
                    </a:cubicBezTo>
                    <a:cubicBezTo>
                      <a:pt x="396967" y="163475"/>
                      <a:pt x="421865" y="168557"/>
                      <a:pt x="445619" y="172750"/>
                    </a:cubicBezTo>
                    <a:cubicBezTo>
                      <a:pt x="447652" y="212139"/>
                      <a:pt x="448668" y="249494"/>
                      <a:pt x="449811" y="287866"/>
                    </a:cubicBezTo>
                    <a:cubicBezTo>
                      <a:pt x="450827" y="308576"/>
                      <a:pt x="465309" y="326238"/>
                      <a:pt x="484998" y="330430"/>
                    </a:cubicBezTo>
                    <a:cubicBezTo>
                      <a:pt x="537842" y="339706"/>
                      <a:pt x="707808" y="369819"/>
                      <a:pt x="718224" y="371852"/>
                    </a:cubicBezTo>
                    <a:cubicBezTo>
                      <a:pt x="744138" y="376045"/>
                      <a:pt x="760779" y="366642"/>
                      <a:pt x="770052" y="342882"/>
                    </a:cubicBezTo>
                    <a:cubicBezTo>
                      <a:pt x="778309" y="322172"/>
                      <a:pt x="787709" y="301461"/>
                      <a:pt x="795966" y="280623"/>
                    </a:cubicBezTo>
                    <a:cubicBezTo>
                      <a:pt x="808415" y="249494"/>
                      <a:pt x="821880" y="217348"/>
                      <a:pt x="833313" y="186346"/>
                    </a:cubicBezTo>
                    <a:cubicBezTo>
                      <a:pt x="842586" y="161315"/>
                      <a:pt x="828105" y="137428"/>
                      <a:pt x="803207" y="132219"/>
                    </a:cubicBezTo>
                    <a:close/>
                    <a:moveTo>
                      <a:pt x="360763" y="105282"/>
                    </a:moveTo>
                    <a:cubicBezTo>
                      <a:pt x="341074" y="155089"/>
                      <a:pt x="320368" y="204769"/>
                      <a:pt x="299662" y="254576"/>
                    </a:cubicBezTo>
                    <a:cubicBezTo>
                      <a:pt x="296614" y="262835"/>
                      <a:pt x="289246" y="264995"/>
                      <a:pt x="280989" y="263852"/>
                    </a:cubicBezTo>
                    <a:cubicBezTo>
                      <a:pt x="228145" y="254576"/>
                      <a:pt x="77869" y="227513"/>
                      <a:pt x="55004" y="224463"/>
                    </a:cubicBezTo>
                    <a:cubicBezTo>
                      <a:pt x="47763" y="223447"/>
                      <a:pt x="43571" y="222430"/>
                      <a:pt x="41539" y="219254"/>
                    </a:cubicBezTo>
                    <a:cubicBezTo>
                      <a:pt x="38490" y="216205"/>
                      <a:pt x="37347" y="212012"/>
                      <a:pt x="37347" y="204769"/>
                    </a:cubicBezTo>
                    <a:cubicBezTo>
                      <a:pt x="36330" y="179866"/>
                      <a:pt x="32138" y="78346"/>
                      <a:pt x="31122" y="53442"/>
                    </a:cubicBezTo>
                    <a:lnTo>
                      <a:pt x="31122" y="48233"/>
                    </a:lnTo>
                    <a:cubicBezTo>
                      <a:pt x="31122" y="33748"/>
                      <a:pt x="35314" y="30572"/>
                      <a:pt x="49795" y="32732"/>
                    </a:cubicBezTo>
                    <a:cubicBezTo>
                      <a:pt x="115089" y="44167"/>
                      <a:pt x="314017" y="79362"/>
                      <a:pt x="348315" y="84572"/>
                    </a:cubicBezTo>
                    <a:cubicBezTo>
                      <a:pt x="354539" y="85588"/>
                      <a:pt x="358731" y="86605"/>
                      <a:pt x="360763" y="89781"/>
                    </a:cubicBezTo>
                    <a:cubicBezTo>
                      <a:pt x="364828" y="90798"/>
                      <a:pt x="364828" y="96007"/>
                      <a:pt x="360763" y="105282"/>
                    </a:cubicBezTo>
                    <a:close/>
                    <a:moveTo>
                      <a:pt x="803207" y="182026"/>
                    </a:moveTo>
                    <a:cubicBezTo>
                      <a:pt x="793934" y="205913"/>
                      <a:pt x="753411" y="303367"/>
                      <a:pt x="743122" y="328143"/>
                    </a:cubicBezTo>
                    <a:cubicBezTo>
                      <a:pt x="738930" y="338562"/>
                      <a:pt x="733849" y="341612"/>
                      <a:pt x="722416" y="339579"/>
                    </a:cubicBezTo>
                    <a:cubicBezTo>
                      <a:pt x="647850" y="327127"/>
                      <a:pt x="573157" y="313659"/>
                      <a:pt x="498590" y="301207"/>
                    </a:cubicBezTo>
                    <a:cubicBezTo>
                      <a:pt x="489317" y="299174"/>
                      <a:pt x="484109" y="297014"/>
                      <a:pt x="481949" y="291932"/>
                    </a:cubicBezTo>
                    <a:cubicBezTo>
                      <a:pt x="479917" y="288882"/>
                      <a:pt x="479917" y="284689"/>
                      <a:pt x="479917" y="278463"/>
                    </a:cubicBezTo>
                    <a:cubicBezTo>
                      <a:pt x="477884" y="227640"/>
                      <a:pt x="475725" y="177960"/>
                      <a:pt x="473692" y="127136"/>
                    </a:cubicBezTo>
                    <a:cubicBezTo>
                      <a:pt x="473692" y="122943"/>
                      <a:pt x="472676" y="118878"/>
                      <a:pt x="474709" y="114685"/>
                    </a:cubicBezTo>
                    <a:cubicBezTo>
                      <a:pt x="476741" y="110492"/>
                      <a:pt x="479917" y="105409"/>
                      <a:pt x="486141" y="107442"/>
                    </a:cubicBezTo>
                    <a:cubicBezTo>
                      <a:pt x="511039" y="111635"/>
                      <a:pt x="716192" y="147847"/>
                      <a:pt x="792917" y="161315"/>
                    </a:cubicBezTo>
                    <a:cubicBezTo>
                      <a:pt x="800158" y="162332"/>
                      <a:pt x="804350" y="164365"/>
                      <a:pt x="806383" y="167541"/>
                    </a:cubicBezTo>
                    <a:cubicBezTo>
                      <a:pt x="807399" y="170590"/>
                      <a:pt x="806383" y="174783"/>
                      <a:pt x="803207" y="182026"/>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8" name="Freeform 37">
                <a:extLst>
                  <a:ext uri="{FF2B5EF4-FFF2-40B4-BE49-F238E27FC236}">
                    <a16:creationId xmlns:a16="http://schemas.microsoft.com/office/drawing/2014/main" id="{40AE4020-9538-882E-0622-FDF53373B4FE}"/>
                  </a:ext>
                </a:extLst>
              </p:cNvPr>
              <p:cNvSpPr/>
              <p:nvPr/>
            </p:nvSpPr>
            <p:spPr>
              <a:xfrm>
                <a:off x="1348843" y="1159457"/>
                <a:ext cx="203161" cy="78222"/>
              </a:xfrm>
              <a:custGeom>
                <a:avLst/>
                <a:gdLst>
                  <a:gd name="connsiteX0" fmla="*/ 106913 w 203161"/>
                  <a:gd name="connsiteY0" fmla="*/ 78223 h 78222"/>
                  <a:gd name="connsiteX1" fmla="*/ 85572 w 203161"/>
                  <a:gd name="connsiteY1" fmla="*/ 76698 h 78222"/>
                  <a:gd name="connsiteX2" fmla="*/ 844 w 203161"/>
                  <a:gd name="connsiteY2" fmla="*/ 14439 h 78222"/>
                  <a:gd name="connsiteX3" fmla="*/ 6306 w 203161"/>
                  <a:gd name="connsiteY3" fmla="*/ 844 h 78222"/>
                  <a:gd name="connsiteX4" fmla="*/ 19898 w 203161"/>
                  <a:gd name="connsiteY4" fmla="*/ 6307 h 78222"/>
                  <a:gd name="connsiteX5" fmla="*/ 88748 w 203161"/>
                  <a:gd name="connsiteY5" fmla="*/ 56114 h 78222"/>
                  <a:gd name="connsiteX6" fmla="*/ 187196 w 203161"/>
                  <a:gd name="connsiteY6" fmla="*/ 34768 h 78222"/>
                  <a:gd name="connsiteX7" fmla="*/ 201550 w 203161"/>
                  <a:gd name="connsiteY7" fmla="*/ 37945 h 78222"/>
                  <a:gd name="connsiteX8" fmla="*/ 198374 w 203161"/>
                  <a:gd name="connsiteY8" fmla="*/ 52303 h 78222"/>
                  <a:gd name="connsiteX9" fmla="*/ 106913 w 203161"/>
                  <a:gd name="connsiteY9" fmla="*/ 78223 h 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161" h="78222">
                    <a:moveTo>
                      <a:pt x="106913" y="78223"/>
                    </a:moveTo>
                    <a:cubicBezTo>
                      <a:pt x="100053" y="78223"/>
                      <a:pt x="92813" y="77714"/>
                      <a:pt x="85572" y="76698"/>
                    </a:cubicBezTo>
                    <a:cubicBezTo>
                      <a:pt x="23455" y="66533"/>
                      <a:pt x="1733" y="16599"/>
                      <a:pt x="844" y="14439"/>
                    </a:cubicBezTo>
                    <a:cubicBezTo>
                      <a:pt x="-1443" y="9103"/>
                      <a:pt x="1098" y="3131"/>
                      <a:pt x="6306" y="844"/>
                    </a:cubicBezTo>
                    <a:cubicBezTo>
                      <a:pt x="11514" y="-1443"/>
                      <a:pt x="17611" y="1098"/>
                      <a:pt x="19898" y="6307"/>
                    </a:cubicBezTo>
                    <a:cubicBezTo>
                      <a:pt x="20660" y="8086"/>
                      <a:pt x="38444" y="47855"/>
                      <a:pt x="88748" y="56114"/>
                    </a:cubicBezTo>
                    <a:cubicBezTo>
                      <a:pt x="140957" y="63611"/>
                      <a:pt x="186815" y="35023"/>
                      <a:pt x="187196" y="34768"/>
                    </a:cubicBezTo>
                    <a:cubicBezTo>
                      <a:pt x="192023" y="31719"/>
                      <a:pt x="198501" y="33117"/>
                      <a:pt x="201550" y="37945"/>
                    </a:cubicBezTo>
                    <a:cubicBezTo>
                      <a:pt x="204599" y="42773"/>
                      <a:pt x="203201" y="49126"/>
                      <a:pt x="198374" y="52303"/>
                    </a:cubicBezTo>
                    <a:cubicBezTo>
                      <a:pt x="196596" y="53573"/>
                      <a:pt x="157344" y="78223"/>
                      <a:pt x="106913" y="78223"/>
                    </a:cubicBezTo>
                    <a:close/>
                  </a:path>
                </a:pathLst>
              </a:custGeom>
              <a:solidFill>
                <a:srgbClr val="6B762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9" name="Freeform 38">
                <a:extLst>
                  <a:ext uri="{FF2B5EF4-FFF2-40B4-BE49-F238E27FC236}">
                    <a16:creationId xmlns:a16="http://schemas.microsoft.com/office/drawing/2014/main" id="{4CFEDB76-3F1E-0C35-C958-88BCA443B4E3}"/>
                  </a:ext>
                </a:extLst>
              </p:cNvPr>
              <p:cNvSpPr/>
              <p:nvPr/>
            </p:nvSpPr>
            <p:spPr>
              <a:xfrm>
                <a:off x="1545427" y="499087"/>
                <a:ext cx="194142" cy="218795"/>
              </a:xfrm>
              <a:custGeom>
                <a:avLst/>
                <a:gdLst>
                  <a:gd name="connsiteX0" fmla="*/ 394 w 194142"/>
                  <a:gd name="connsiteY0" fmla="*/ 218795 h 218795"/>
                  <a:gd name="connsiteX1" fmla="*/ 40789 w 194142"/>
                  <a:gd name="connsiteY1" fmla="*/ 75727 h 218795"/>
                  <a:gd name="connsiteX2" fmla="*/ 194113 w 194142"/>
                  <a:gd name="connsiteY2" fmla="*/ 0 h 218795"/>
                  <a:gd name="connsiteX3" fmla="*/ 141269 w 194142"/>
                  <a:gd name="connsiteY3" fmla="*/ 156536 h 218795"/>
                  <a:gd name="connsiteX4" fmla="*/ 394 w 194142"/>
                  <a:gd name="connsiteY4" fmla="*/ 218795 h 21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142" h="218795">
                    <a:moveTo>
                      <a:pt x="394" y="218795"/>
                    </a:moveTo>
                    <a:cubicBezTo>
                      <a:pt x="394" y="218795"/>
                      <a:pt x="-6847" y="140019"/>
                      <a:pt x="40789" y="75727"/>
                    </a:cubicBezTo>
                    <a:cubicBezTo>
                      <a:pt x="88425" y="11435"/>
                      <a:pt x="194113" y="0"/>
                      <a:pt x="194113" y="0"/>
                    </a:cubicBezTo>
                    <a:cubicBezTo>
                      <a:pt x="194113" y="0"/>
                      <a:pt x="197162" y="100504"/>
                      <a:pt x="141269" y="156536"/>
                    </a:cubicBezTo>
                    <a:cubicBezTo>
                      <a:pt x="85376" y="212569"/>
                      <a:pt x="394" y="218795"/>
                      <a:pt x="394" y="218795"/>
                    </a:cubicBezTo>
                    <a:close/>
                  </a:path>
                </a:pathLst>
              </a:custGeom>
              <a:solidFill>
                <a:srgbClr val="C9CC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0" name="Freeform 39">
                <a:extLst>
                  <a:ext uri="{FF2B5EF4-FFF2-40B4-BE49-F238E27FC236}">
                    <a16:creationId xmlns:a16="http://schemas.microsoft.com/office/drawing/2014/main" id="{7D575DC1-2F3F-7BE5-B385-661A2DD64AB9}"/>
                  </a:ext>
                </a:extLst>
              </p:cNvPr>
              <p:cNvSpPr/>
              <p:nvPr/>
            </p:nvSpPr>
            <p:spPr>
              <a:xfrm rot="-4728146">
                <a:off x="1248673" y="954144"/>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1" name="Freeform 40">
                <a:extLst>
                  <a:ext uri="{FF2B5EF4-FFF2-40B4-BE49-F238E27FC236}">
                    <a16:creationId xmlns:a16="http://schemas.microsoft.com/office/drawing/2014/main" id="{5C006C9D-1409-78EC-0618-A2A671827731}"/>
                  </a:ext>
                </a:extLst>
              </p:cNvPr>
              <p:cNvSpPr/>
              <p:nvPr/>
            </p:nvSpPr>
            <p:spPr>
              <a:xfrm rot="-4728146">
                <a:off x="1610415" y="1017864"/>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29" name="Freeform 28">
              <a:extLst>
                <a:ext uri="{FF2B5EF4-FFF2-40B4-BE49-F238E27FC236}">
                  <a16:creationId xmlns:a16="http://schemas.microsoft.com/office/drawing/2014/main" id="{84071C30-F35E-3CD5-2474-9BD37EABDB97}"/>
                </a:ext>
              </a:extLst>
            </p:cNvPr>
            <p:cNvSpPr/>
            <p:nvPr/>
          </p:nvSpPr>
          <p:spPr>
            <a:xfrm>
              <a:off x="805188" y="610579"/>
              <a:ext cx="85974" cy="575133"/>
            </a:xfrm>
            <a:custGeom>
              <a:avLst/>
              <a:gdLst>
                <a:gd name="connsiteX0" fmla="*/ 60009 w 85974"/>
                <a:gd name="connsiteY0" fmla="*/ 575134 h 575133"/>
                <a:gd name="connsiteX1" fmla="*/ 34222 w 85974"/>
                <a:gd name="connsiteY1" fmla="*/ 550866 h 575133"/>
                <a:gd name="connsiteX2" fmla="*/ 51 w 85974"/>
                <a:gd name="connsiteY2" fmla="*/ 27637 h 575133"/>
                <a:gd name="connsiteX3" fmla="*/ 24187 w 85974"/>
                <a:gd name="connsiteY3" fmla="*/ 66 h 575133"/>
                <a:gd name="connsiteX4" fmla="*/ 51752 w 85974"/>
                <a:gd name="connsiteY4" fmla="*/ 24207 h 575133"/>
                <a:gd name="connsiteX5" fmla="*/ 85923 w 85974"/>
                <a:gd name="connsiteY5" fmla="*/ 547435 h 575133"/>
                <a:gd name="connsiteX6" fmla="*/ 61787 w 85974"/>
                <a:gd name="connsiteY6" fmla="*/ 575007 h 575133"/>
                <a:gd name="connsiteX7" fmla="*/ 60009 w 85974"/>
                <a:gd name="connsiteY7" fmla="*/ 575134 h 57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74" h="575133">
                  <a:moveTo>
                    <a:pt x="60009" y="575134"/>
                  </a:moveTo>
                  <a:cubicBezTo>
                    <a:pt x="46417" y="575134"/>
                    <a:pt x="35111" y="564588"/>
                    <a:pt x="34222" y="550866"/>
                  </a:cubicBezTo>
                  <a:lnTo>
                    <a:pt x="51" y="27637"/>
                  </a:lnTo>
                  <a:cubicBezTo>
                    <a:pt x="-838" y="13407"/>
                    <a:pt x="9959" y="955"/>
                    <a:pt x="24187" y="66"/>
                  </a:cubicBezTo>
                  <a:cubicBezTo>
                    <a:pt x="38287" y="-951"/>
                    <a:pt x="50736" y="9976"/>
                    <a:pt x="51752" y="24207"/>
                  </a:cubicBezTo>
                  <a:lnTo>
                    <a:pt x="85923" y="547435"/>
                  </a:lnTo>
                  <a:cubicBezTo>
                    <a:pt x="86812" y="561666"/>
                    <a:pt x="76015" y="574117"/>
                    <a:pt x="61787" y="575007"/>
                  </a:cubicBezTo>
                  <a:cubicBezTo>
                    <a:pt x="61152" y="575134"/>
                    <a:pt x="60517" y="575134"/>
                    <a:pt x="60009" y="575134"/>
                  </a:cubicBezTo>
                  <a:close/>
                </a:path>
              </a:pathLst>
            </a:custGeom>
            <a:solidFill>
              <a:srgbClr val="808080"/>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30" name="Graphic 4">
              <a:extLst>
                <a:ext uri="{FF2B5EF4-FFF2-40B4-BE49-F238E27FC236}">
                  <a16:creationId xmlns:a16="http://schemas.microsoft.com/office/drawing/2014/main" id="{86E4149F-F127-71F8-9138-3B7C7F76516B}"/>
                </a:ext>
              </a:extLst>
            </p:cNvPr>
            <p:cNvGrpSpPr/>
            <p:nvPr/>
          </p:nvGrpSpPr>
          <p:grpSpPr>
            <a:xfrm>
              <a:off x="433823" y="310150"/>
              <a:ext cx="848012" cy="514080"/>
              <a:chOff x="433823" y="310150"/>
              <a:chExt cx="848012" cy="514080"/>
            </a:xfrm>
          </p:grpSpPr>
          <p:sp>
            <p:nvSpPr>
              <p:cNvPr id="32" name="Freeform 31">
                <a:extLst>
                  <a:ext uri="{FF2B5EF4-FFF2-40B4-BE49-F238E27FC236}">
                    <a16:creationId xmlns:a16="http://schemas.microsoft.com/office/drawing/2014/main" id="{72A82D54-3767-F808-51FF-FF61B3C0E971}"/>
                  </a:ext>
                </a:extLst>
              </p:cNvPr>
              <p:cNvSpPr/>
              <p:nvPr/>
            </p:nvSpPr>
            <p:spPr>
              <a:xfrm>
                <a:off x="446433" y="322856"/>
                <a:ext cx="822538" cy="488541"/>
              </a:xfrm>
              <a:custGeom>
                <a:avLst/>
                <a:gdLst>
                  <a:gd name="connsiteX0" fmla="*/ 62192 w 822538"/>
                  <a:gd name="connsiteY0" fmla="*/ 488541 h 488541"/>
                  <a:gd name="connsiteX1" fmla="*/ 25227 w 822538"/>
                  <a:gd name="connsiteY1" fmla="*/ 453600 h 488541"/>
                  <a:gd name="connsiteX2" fmla="*/ 75 w 822538"/>
                  <a:gd name="connsiteY2" fmla="*/ 80809 h 488541"/>
                  <a:gd name="connsiteX3" fmla="*/ 9348 w 822538"/>
                  <a:gd name="connsiteY3" fmla="*/ 53873 h 488541"/>
                  <a:gd name="connsiteX4" fmla="*/ 34881 w 822538"/>
                  <a:gd name="connsiteY4" fmla="*/ 41548 h 488541"/>
                  <a:gd name="connsiteX5" fmla="*/ 758186 w 822538"/>
                  <a:gd name="connsiteY5" fmla="*/ 0 h 488541"/>
                  <a:gd name="connsiteX6" fmla="*/ 760346 w 822538"/>
                  <a:gd name="connsiteY6" fmla="*/ 0 h 488541"/>
                  <a:gd name="connsiteX7" fmla="*/ 797311 w 822538"/>
                  <a:gd name="connsiteY7" fmla="*/ 34941 h 488541"/>
                  <a:gd name="connsiteX8" fmla="*/ 822463 w 822538"/>
                  <a:gd name="connsiteY8" fmla="*/ 407732 h 488541"/>
                  <a:gd name="connsiteX9" fmla="*/ 813190 w 822538"/>
                  <a:gd name="connsiteY9" fmla="*/ 434668 h 488541"/>
                  <a:gd name="connsiteX10" fmla="*/ 787657 w 822538"/>
                  <a:gd name="connsiteY10" fmla="*/ 446993 h 488541"/>
                  <a:gd name="connsiteX11" fmla="*/ 64352 w 822538"/>
                  <a:gd name="connsiteY11" fmla="*/ 488541 h 488541"/>
                  <a:gd name="connsiteX12" fmla="*/ 62192 w 822538"/>
                  <a:gd name="connsiteY12" fmla="*/ 488541 h 48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538" h="488541">
                    <a:moveTo>
                      <a:pt x="62192" y="488541"/>
                    </a:moveTo>
                    <a:cubicBezTo>
                      <a:pt x="42630" y="488541"/>
                      <a:pt x="26370" y="473167"/>
                      <a:pt x="25227" y="453600"/>
                    </a:cubicBezTo>
                    <a:lnTo>
                      <a:pt x="75" y="80809"/>
                    </a:lnTo>
                    <a:cubicBezTo>
                      <a:pt x="-560" y="70899"/>
                      <a:pt x="2870" y="61115"/>
                      <a:pt x="9348" y="53873"/>
                    </a:cubicBezTo>
                    <a:cubicBezTo>
                      <a:pt x="15827" y="46504"/>
                      <a:pt x="25227" y="42056"/>
                      <a:pt x="34881" y="41548"/>
                    </a:cubicBezTo>
                    <a:lnTo>
                      <a:pt x="758186" y="0"/>
                    </a:lnTo>
                    <a:cubicBezTo>
                      <a:pt x="758821" y="0"/>
                      <a:pt x="759584" y="0"/>
                      <a:pt x="760346" y="0"/>
                    </a:cubicBezTo>
                    <a:cubicBezTo>
                      <a:pt x="779527" y="0"/>
                      <a:pt x="796168" y="15628"/>
                      <a:pt x="797311" y="34941"/>
                    </a:cubicBezTo>
                    <a:lnTo>
                      <a:pt x="822463" y="407732"/>
                    </a:lnTo>
                    <a:cubicBezTo>
                      <a:pt x="823098" y="417515"/>
                      <a:pt x="819668" y="427426"/>
                      <a:pt x="813190" y="434668"/>
                    </a:cubicBezTo>
                    <a:cubicBezTo>
                      <a:pt x="806712" y="441911"/>
                      <a:pt x="797438" y="446485"/>
                      <a:pt x="787657" y="446993"/>
                    </a:cubicBezTo>
                    <a:lnTo>
                      <a:pt x="64352" y="488541"/>
                    </a:lnTo>
                    <a:cubicBezTo>
                      <a:pt x="63717" y="488541"/>
                      <a:pt x="62954" y="488541"/>
                      <a:pt x="62192" y="488541"/>
                    </a:cubicBezTo>
                    <a:close/>
                  </a:path>
                </a:pathLst>
              </a:custGeom>
              <a:solidFill>
                <a:schemeClr val="accent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3" name="Freeform 32">
                <a:extLst>
                  <a:ext uri="{FF2B5EF4-FFF2-40B4-BE49-F238E27FC236}">
                    <a16:creationId xmlns:a16="http://schemas.microsoft.com/office/drawing/2014/main" id="{BB9BEC54-B40E-354F-0621-497BF592AA8F}"/>
                  </a:ext>
                </a:extLst>
              </p:cNvPr>
              <p:cNvSpPr/>
              <p:nvPr/>
            </p:nvSpPr>
            <p:spPr>
              <a:xfrm>
                <a:off x="433823" y="310150"/>
                <a:ext cx="848012" cy="514080"/>
              </a:xfrm>
              <a:custGeom>
                <a:avLst/>
                <a:gdLst>
                  <a:gd name="connsiteX0" fmla="*/ 773083 w 848012"/>
                  <a:gd name="connsiteY0" fmla="*/ 25412 h 514080"/>
                  <a:gd name="connsiteX1" fmla="*/ 797346 w 848012"/>
                  <a:gd name="connsiteY1" fmla="*/ 48409 h 514080"/>
                  <a:gd name="connsiteX2" fmla="*/ 822498 w 848012"/>
                  <a:gd name="connsiteY2" fmla="*/ 421327 h 514080"/>
                  <a:gd name="connsiteX3" fmla="*/ 816400 w 848012"/>
                  <a:gd name="connsiteY3" fmla="*/ 438988 h 514080"/>
                  <a:gd name="connsiteX4" fmla="*/ 799632 w 848012"/>
                  <a:gd name="connsiteY4" fmla="*/ 447120 h 514080"/>
                  <a:gd name="connsiteX5" fmla="*/ 76327 w 848012"/>
                  <a:gd name="connsiteY5" fmla="*/ 488668 h 514080"/>
                  <a:gd name="connsiteX6" fmla="*/ 74930 w 848012"/>
                  <a:gd name="connsiteY6" fmla="*/ 488668 h 514080"/>
                  <a:gd name="connsiteX7" fmla="*/ 50667 w 848012"/>
                  <a:gd name="connsiteY7" fmla="*/ 465671 h 514080"/>
                  <a:gd name="connsiteX8" fmla="*/ 25515 w 848012"/>
                  <a:gd name="connsiteY8" fmla="*/ 92753 h 514080"/>
                  <a:gd name="connsiteX9" fmla="*/ 31613 w 848012"/>
                  <a:gd name="connsiteY9" fmla="*/ 75092 h 514080"/>
                  <a:gd name="connsiteX10" fmla="*/ 48380 w 848012"/>
                  <a:gd name="connsiteY10" fmla="*/ 66960 h 514080"/>
                  <a:gd name="connsiteX11" fmla="*/ 771686 w 848012"/>
                  <a:gd name="connsiteY11" fmla="*/ 25412 h 514080"/>
                  <a:gd name="connsiteX12" fmla="*/ 773083 w 848012"/>
                  <a:gd name="connsiteY12" fmla="*/ 25412 h 514080"/>
                  <a:gd name="connsiteX13" fmla="*/ 773083 w 848012"/>
                  <a:gd name="connsiteY13" fmla="*/ 0 h 514080"/>
                  <a:gd name="connsiteX14" fmla="*/ 770034 w 848012"/>
                  <a:gd name="connsiteY14" fmla="*/ 127 h 514080"/>
                  <a:gd name="connsiteX15" fmla="*/ 46856 w 848012"/>
                  <a:gd name="connsiteY15" fmla="*/ 41675 h 514080"/>
                  <a:gd name="connsiteX16" fmla="*/ 12558 w 848012"/>
                  <a:gd name="connsiteY16" fmla="*/ 58320 h 514080"/>
                  <a:gd name="connsiteX17" fmla="*/ 109 w 848012"/>
                  <a:gd name="connsiteY17" fmla="*/ 94405 h 514080"/>
                  <a:gd name="connsiteX18" fmla="*/ 25261 w 848012"/>
                  <a:gd name="connsiteY18" fmla="*/ 467449 h 514080"/>
                  <a:gd name="connsiteX19" fmla="*/ 74930 w 848012"/>
                  <a:gd name="connsiteY19" fmla="*/ 514080 h 514080"/>
                  <a:gd name="connsiteX20" fmla="*/ 77978 w 848012"/>
                  <a:gd name="connsiteY20" fmla="*/ 513953 h 514080"/>
                  <a:gd name="connsiteX21" fmla="*/ 801157 w 848012"/>
                  <a:gd name="connsiteY21" fmla="*/ 472405 h 514080"/>
                  <a:gd name="connsiteX22" fmla="*/ 835454 w 848012"/>
                  <a:gd name="connsiteY22" fmla="*/ 455760 h 514080"/>
                  <a:gd name="connsiteX23" fmla="*/ 847903 w 848012"/>
                  <a:gd name="connsiteY23" fmla="*/ 419675 h 514080"/>
                  <a:gd name="connsiteX24" fmla="*/ 822752 w 848012"/>
                  <a:gd name="connsiteY24" fmla="*/ 46631 h 514080"/>
                  <a:gd name="connsiteX25" fmla="*/ 773083 w 848012"/>
                  <a:gd name="connsiteY25" fmla="*/ 0 h 514080"/>
                  <a:gd name="connsiteX26" fmla="*/ 773083 w 848012"/>
                  <a:gd name="connsiteY26" fmla="*/ 0 h 51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8012" h="514080">
                    <a:moveTo>
                      <a:pt x="773083" y="25412"/>
                    </a:moveTo>
                    <a:cubicBezTo>
                      <a:pt x="785405" y="25412"/>
                      <a:pt x="796584" y="35449"/>
                      <a:pt x="797346" y="48409"/>
                    </a:cubicBezTo>
                    <a:lnTo>
                      <a:pt x="822498" y="421327"/>
                    </a:lnTo>
                    <a:cubicBezTo>
                      <a:pt x="822879" y="427807"/>
                      <a:pt x="820719" y="434160"/>
                      <a:pt x="816400" y="438988"/>
                    </a:cubicBezTo>
                    <a:cubicBezTo>
                      <a:pt x="812081" y="443816"/>
                      <a:pt x="805984" y="446739"/>
                      <a:pt x="799632" y="447120"/>
                    </a:cubicBezTo>
                    <a:lnTo>
                      <a:pt x="76327" y="488668"/>
                    </a:lnTo>
                    <a:cubicBezTo>
                      <a:pt x="75819" y="488668"/>
                      <a:pt x="75438" y="488668"/>
                      <a:pt x="74930" y="488668"/>
                    </a:cubicBezTo>
                    <a:cubicBezTo>
                      <a:pt x="62100" y="488668"/>
                      <a:pt x="51429" y="478631"/>
                      <a:pt x="50667" y="465671"/>
                    </a:cubicBezTo>
                    <a:lnTo>
                      <a:pt x="25515" y="92753"/>
                    </a:lnTo>
                    <a:cubicBezTo>
                      <a:pt x="25134" y="86273"/>
                      <a:pt x="27294" y="79920"/>
                      <a:pt x="31613" y="75092"/>
                    </a:cubicBezTo>
                    <a:cubicBezTo>
                      <a:pt x="35932" y="70264"/>
                      <a:pt x="42029" y="67341"/>
                      <a:pt x="48380" y="66960"/>
                    </a:cubicBezTo>
                    <a:lnTo>
                      <a:pt x="771686" y="25412"/>
                    </a:lnTo>
                    <a:cubicBezTo>
                      <a:pt x="772067" y="25412"/>
                      <a:pt x="772575" y="25412"/>
                      <a:pt x="773083" y="25412"/>
                    </a:cubicBezTo>
                    <a:moveTo>
                      <a:pt x="773083" y="0"/>
                    </a:moveTo>
                    <a:cubicBezTo>
                      <a:pt x="772067" y="0"/>
                      <a:pt x="771051" y="0"/>
                      <a:pt x="770034" y="127"/>
                    </a:cubicBezTo>
                    <a:lnTo>
                      <a:pt x="46856" y="41675"/>
                    </a:lnTo>
                    <a:cubicBezTo>
                      <a:pt x="33772" y="42438"/>
                      <a:pt x="21196" y="48536"/>
                      <a:pt x="12558" y="58320"/>
                    </a:cubicBezTo>
                    <a:cubicBezTo>
                      <a:pt x="3793" y="68104"/>
                      <a:pt x="-780" y="81318"/>
                      <a:pt x="109" y="94405"/>
                    </a:cubicBezTo>
                    <a:lnTo>
                      <a:pt x="25261" y="467449"/>
                    </a:lnTo>
                    <a:cubicBezTo>
                      <a:pt x="26785" y="493496"/>
                      <a:pt x="48634" y="514080"/>
                      <a:pt x="74930" y="514080"/>
                    </a:cubicBezTo>
                    <a:cubicBezTo>
                      <a:pt x="75946" y="514080"/>
                      <a:pt x="76962" y="514080"/>
                      <a:pt x="77978" y="513953"/>
                    </a:cubicBezTo>
                    <a:lnTo>
                      <a:pt x="801157" y="472405"/>
                    </a:lnTo>
                    <a:cubicBezTo>
                      <a:pt x="814241" y="471642"/>
                      <a:pt x="826816" y="465544"/>
                      <a:pt x="835454" y="455760"/>
                    </a:cubicBezTo>
                    <a:cubicBezTo>
                      <a:pt x="844220" y="445976"/>
                      <a:pt x="848793" y="432762"/>
                      <a:pt x="847903" y="419675"/>
                    </a:cubicBezTo>
                    <a:lnTo>
                      <a:pt x="822752" y="46631"/>
                    </a:lnTo>
                    <a:cubicBezTo>
                      <a:pt x="821100" y="20456"/>
                      <a:pt x="799251" y="0"/>
                      <a:pt x="773083" y="0"/>
                    </a:cubicBezTo>
                    <a:lnTo>
                      <a:pt x="773083" y="0"/>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1" name="TextBox 30">
              <a:extLst>
                <a:ext uri="{FF2B5EF4-FFF2-40B4-BE49-F238E27FC236}">
                  <a16:creationId xmlns:a16="http://schemas.microsoft.com/office/drawing/2014/main" id="{D0966930-27BA-142C-57BA-3E54F97183C4}"/>
                </a:ext>
              </a:extLst>
            </p:cNvPr>
            <p:cNvSpPr txBox="1"/>
            <p:nvPr/>
          </p:nvSpPr>
          <p:spPr>
            <a:xfrm rot="21447968">
              <a:off x="510238" y="429178"/>
              <a:ext cx="693407" cy="320280"/>
            </a:xfrm>
            <a:prstGeom prst="rect">
              <a:avLst/>
            </a:prstGeom>
            <a:noFill/>
          </p:spPr>
          <p:txBody>
            <a:bodyPr wrap="square" lIns="0" tIns="0" rIns="0" bIns="0" rtlCol="0">
              <a:spAutoFit/>
            </a:bodyPr>
            <a:lstStyle/>
            <a:p>
              <a:pPr algn="ctr">
                <a:lnSpc>
                  <a:spcPct val="80000"/>
                </a:lnSpc>
              </a:pPr>
              <a:r>
                <a:rPr lang="en-US" sz="1300" dirty="0">
                  <a:solidFill>
                    <a:srgbClr val="FFFFFF"/>
                  </a:solidFill>
                  <a:latin typeface="Londrina Solid" pitchFamily="2" charset="77"/>
                </a:rPr>
                <a:t>ASSEMBLY</a:t>
              </a:r>
              <a:br>
                <a:rPr lang="en-US" sz="1300" dirty="0">
                  <a:solidFill>
                    <a:srgbClr val="FFFFFF"/>
                  </a:solidFill>
                  <a:latin typeface="Londrina Solid" pitchFamily="2" charset="77"/>
                </a:rPr>
              </a:br>
              <a:r>
                <a:rPr lang="en-US" sz="1300" dirty="0">
                  <a:solidFill>
                    <a:srgbClr val="FFFFFF"/>
                  </a:solidFill>
                  <a:latin typeface="Londrina Solid" pitchFamily="2" charset="77"/>
                </a:rPr>
                <a:t>RESOURCE</a:t>
              </a:r>
            </a:p>
          </p:txBody>
        </p:sp>
      </p:grpSp>
      <p:sp>
        <p:nvSpPr>
          <p:cNvPr id="5" name="TextBox 4">
            <a:extLst>
              <a:ext uri="{FF2B5EF4-FFF2-40B4-BE49-F238E27FC236}">
                <a16:creationId xmlns:a16="http://schemas.microsoft.com/office/drawing/2014/main" id="{BEE7757A-AA3C-1CAE-1977-F04FF65D2108}"/>
              </a:ext>
            </a:extLst>
          </p:cNvPr>
          <p:cNvSpPr txBox="1"/>
          <p:nvPr/>
        </p:nvSpPr>
        <p:spPr>
          <a:xfrm>
            <a:off x="0" y="6844184"/>
            <a:ext cx="10691813" cy="388183"/>
          </a:xfrm>
          <a:prstGeom prst="rect">
            <a:avLst/>
          </a:prstGeom>
          <a:noFill/>
        </p:spPr>
        <p:txBody>
          <a:bodyPr wrap="square">
            <a:spAutoFit/>
          </a:bodyPr>
          <a:lstStyle/>
          <a:p>
            <a:pPr algn="ctr">
              <a:lnSpc>
                <a:spcPct val="80000"/>
              </a:lnSpc>
              <a:spcAft>
                <a:spcPts val="800"/>
              </a:spcAft>
            </a:pPr>
            <a:r>
              <a:rPr lang="en-GB" sz="2400" dirty="0">
                <a:effectLst/>
                <a:latin typeface="Londrina Solid" pitchFamily="2" charset="77"/>
                <a:ea typeface="Roboto Condensed" panose="02000000000000000000" pitchFamily="2" charset="0"/>
                <a:cs typeface="Arial" panose="020B0604020202020204" pitchFamily="34" charset="0"/>
              </a:rPr>
              <a:t>Can you think of a time when you have donated something to help others?</a:t>
            </a:r>
          </a:p>
        </p:txBody>
      </p:sp>
      <p:sp>
        <p:nvSpPr>
          <p:cNvPr id="53" name="TextBox 52">
            <a:extLst>
              <a:ext uri="{FF2B5EF4-FFF2-40B4-BE49-F238E27FC236}">
                <a16:creationId xmlns:a16="http://schemas.microsoft.com/office/drawing/2014/main" id="{605D1144-4DC9-059B-4EB9-1A0EF300640B}"/>
              </a:ext>
            </a:extLst>
          </p:cNvPr>
          <p:cNvSpPr txBox="1"/>
          <p:nvPr/>
        </p:nvSpPr>
        <p:spPr>
          <a:xfrm>
            <a:off x="433821" y="2117922"/>
            <a:ext cx="4680000" cy="1052596"/>
          </a:xfrm>
          <a:prstGeom prst="rect">
            <a:avLst/>
          </a:prstGeom>
          <a:noFill/>
        </p:spPr>
        <p:txBody>
          <a:bodyPr wrap="square" lIns="0" tIns="0" rIns="0" bIns="0" rtlCol="0">
            <a:spAutoFit/>
          </a:bodyPr>
          <a:lstStyle/>
          <a:p>
            <a:pPr>
              <a:lnSpc>
                <a:spcPct val="95000"/>
              </a:lnSpc>
              <a:spcAft>
                <a:spcPts val="600"/>
              </a:spcAft>
              <a:buNone/>
            </a:pPr>
            <a:r>
              <a:rPr lang="en-GB" sz="1200" dirty="0">
                <a:effectLst/>
                <a:latin typeface="Roboto Condensed" panose="02000000000000000000" pitchFamily="2" charset="0"/>
                <a:ea typeface="Roboto Condensed" panose="02000000000000000000" pitchFamily="2" charset="0"/>
                <a:cs typeface="Calibri" panose="020F0502020204030204" pitchFamily="34" charset="0"/>
              </a:rPr>
              <a:t>The popemobile is a special car that the pope uses to travel and wave to people safely. It’s usually white and has big windows so everyone can see him. Sometimes, it’s open at the top, and other times, it’s covered to protect him from bad weather or large crowds. There is more than one popemobile, and different ones are used in different countries or situations. The popemobile helps the pope meet lots of people all around the world!</a:t>
            </a:r>
            <a:endParaRPr lang="en-GB" sz="1200" dirty="0">
              <a:effectLst/>
              <a:latin typeface="Roboto Condensed" panose="02000000000000000000" pitchFamily="2" charset="0"/>
              <a:ea typeface="Roboto Condensed" panose="02000000000000000000" pitchFamily="2" charset="0"/>
              <a:cs typeface="Arial" panose="020B0604020202020204" pitchFamily="34" charset="0"/>
            </a:endParaRPr>
          </a:p>
        </p:txBody>
      </p:sp>
      <p:sp>
        <p:nvSpPr>
          <p:cNvPr id="55" name="TextBox 54">
            <a:extLst>
              <a:ext uri="{FF2B5EF4-FFF2-40B4-BE49-F238E27FC236}">
                <a16:creationId xmlns:a16="http://schemas.microsoft.com/office/drawing/2014/main" id="{F6BCA4A6-BAB2-6D88-2EAD-D33B64246CB7}"/>
              </a:ext>
            </a:extLst>
          </p:cNvPr>
          <p:cNvSpPr txBox="1"/>
          <p:nvPr/>
        </p:nvSpPr>
        <p:spPr>
          <a:xfrm>
            <a:off x="433821" y="1811951"/>
            <a:ext cx="4860000" cy="271228"/>
          </a:xfrm>
          <a:prstGeom prst="rect">
            <a:avLst/>
          </a:prstGeom>
          <a:noFill/>
        </p:spPr>
        <p:txBody>
          <a:bodyPr wrap="square" lIns="0" tIns="0" rIns="0" bIns="0" rtlCol="0">
            <a:spAutoFit/>
          </a:bodyPr>
          <a:lstStyle/>
          <a:p>
            <a:pPr>
              <a:lnSpc>
                <a:spcPct val="80000"/>
              </a:lnSpc>
              <a:spcAft>
                <a:spcPts val="800"/>
              </a:spcAft>
            </a:pPr>
            <a:r>
              <a:rPr lang="en-GB" sz="2200" dirty="0">
                <a:solidFill>
                  <a:schemeClr val="bg1"/>
                </a:solidFill>
                <a:effectLst/>
                <a:latin typeface="Londrina Solid" pitchFamily="2" charset="77"/>
                <a:ea typeface="Roboto Condensed" panose="02000000000000000000" pitchFamily="2" charset="0"/>
                <a:cs typeface="AppleSystemUIFont"/>
              </a:rPr>
              <a:t>What is the popemobile?</a:t>
            </a:r>
            <a:endParaRPr lang="en-GB" sz="2200" dirty="0">
              <a:solidFill>
                <a:schemeClr val="bg1"/>
              </a:solidFill>
              <a:effectLst/>
              <a:latin typeface="Londrina Solid" pitchFamily="2" charset="77"/>
              <a:ea typeface="Roboto Condensed" panose="02000000000000000000" pitchFamily="2" charset="0"/>
              <a:cs typeface="Arial" panose="020B0604020202020204" pitchFamily="34" charset="0"/>
            </a:endParaRPr>
          </a:p>
        </p:txBody>
      </p:sp>
      <p:grpSp>
        <p:nvGrpSpPr>
          <p:cNvPr id="2" name="Group 1">
            <a:extLst>
              <a:ext uri="{FF2B5EF4-FFF2-40B4-BE49-F238E27FC236}">
                <a16:creationId xmlns:a16="http://schemas.microsoft.com/office/drawing/2014/main" id="{8A5022B5-2204-E878-6DD2-765229694FA1}"/>
              </a:ext>
            </a:extLst>
          </p:cNvPr>
          <p:cNvGrpSpPr/>
          <p:nvPr/>
        </p:nvGrpSpPr>
        <p:grpSpPr>
          <a:xfrm>
            <a:off x="433821" y="5191702"/>
            <a:ext cx="4680000" cy="1222503"/>
            <a:chOff x="433821" y="5338880"/>
            <a:chExt cx="4680000" cy="1222503"/>
          </a:xfrm>
        </p:grpSpPr>
        <p:sp>
          <p:nvSpPr>
            <p:cNvPr id="897" name="Rounded Rectangle 896">
              <a:extLst>
                <a:ext uri="{FF2B5EF4-FFF2-40B4-BE49-F238E27FC236}">
                  <a16:creationId xmlns:a16="http://schemas.microsoft.com/office/drawing/2014/main" id="{E48875B7-8D84-2D3F-31EF-4B67437335C7}"/>
                </a:ext>
              </a:extLst>
            </p:cNvPr>
            <p:cNvSpPr/>
            <p:nvPr/>
          </p:nvSpPr>
          <p:spPr>
            <a:xfrm>
              <a:off x="433821" y="5338880"/>
              <a:ext cx="4680000" cy="1222503"/>
            </a:xfrm>
            <a:prstGeom prst="roundRect">
              <a:avLst>
                <a:gd name="adj" fmla="val 5483"/>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5" name="Freeform 14">
              <a:extLst>
                <a:ext uri="{FF2B5EF4-FFF2-40B4-BE49-F238E27FC236}">
                  <a16:creationId xmlns:a16="http://schemas.microsoft.com/office/drawing/2014/main" id="{267C37FA-4D91-4DA7-A6B4-117D2FDFFA8D}"/>
                </a:ext>
              </a:extLst>
            </p:cNvPr>
            <p:cNvSpPr/>
            <p:nvPr/>
          </p:nvSpPr>
          <p:spPr>
            <a:xfrm rot="13550475" flipV="1">
              <a:off x="1265044" y="5973005"/>
              <a:ext cx="287986" cy="839038"/>
            </a:xfrm>
            <a:custGeom>
              <a:avLst/>
              <a:gdLst>
                <a:gd name="connsiteX0" fmla="*/ 1628 w 338591"/>
                <a:gd name="connsiteY0" fmla="*/ 216131 h 589565"/>
                <a:gd name="connsiteX1" fmla="*/ 9720 w 338591"/>
                <a:gd name="connsiteY1" fmla="*/ 499352 h 589565"/>
                <a:gd name="connsiteX2" fmla="*/ 82548 w 338591"/>
                <a:gd name="connsiteY2" fmla="*/ 588364 h 589565"/>
                <a:gd name="connsiteX3" fmla="*/ 171560 w 338591"/>
                <a:gd name="connsiteY3" fmla="*/ 523628 h 589565"/>
                <a:gd name="connsiteX4" fmla="*/ 333401 w 338591"/>
                <a:gd name="connsiteY4" fmla="*/ 191854 h 589565"/>
                <a:gd name="connsiteX5" fmla="*/ 284849 w 338591"/>
                <a:gd name="connsiteY5" fmla="*/ 13830 h 589565"/>
                <a:gd name="connsiteX6" fmla="*/ 147284 w 338591"/>
                <a:gd name="connsiteY6" fmla="*/ 21922 h 589565"/>
                <a:gd name="connsiteX7" fmla="*/ 17812 w 338591"/>
                <a:gd name="connsiteY7" fmla="*/ 102842 h 589565"/>
                <a:gd name="connsiteX8" fmla="*/ 1628 w 338591"/>
                <a:gd name="connsiteY8" fmla="*/ 216131 h 58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591" h="589565">
                  <a:moveTo>
                    <a:pt x="1628" y="216131"/>
                  </a:moveTo>
                  <a:cubicBezTo>
                    <a:pt x="279" y="282216"/>
                    <a:pt x="-3767" y="437313"/>
                    <a:pt x="9720" y="499352"/>
                  </a:cubicBezTo>
                  <a:cubicBezTo>
                    <a:pt x="23207" y="561391"/>
                    <a:pt x="55575" y="584318"/>
                    <a:pt x="82548" y="588364"/>
                  </a:cubicBezTo>
                  <a:cubicBezTo>
                    <a:pt x="109521" y="592410"/>
                    <a:pt x="129751" y="589713"/>
                    <a:pt x="171560" y="523628"/>
                  </a:cubicBezTo>
                  <a:cubicBezTo>
                    <a:pt x="213369" y="457543"/>
                    <a:pt x="314520" y="276820"/>
                    <a:pt x="333401" y="191854"/>
                  </a:cubicBezTo>
                  <a:cubicBezTo>
                    <a:pt x="352282" y="106888"/>
                    <a:pt x="315868" y="42152"/>
                    <a:pt x="284849" y="13830"/>
                  </a:cubicBezTo>
                  <a:cubicBezTo>
                    <a:pt x="253830" y="-14492"/>
                    <a:pt x="191790" y="7087"/>
                    <a:pt x="147284" y="21922"/>
                  </a:cubicBezTo>
                  <a:cubicBezTo>
                    <a:pt x="102778" y="36757"/>
                    <a:pt x="42088" y="73171"/>
                    <a:pt x="17812" y="102842"/>
                  </a:cubicBezTo>
                  <a:cubicBezTo>
                    <a:pt x="-6464" y="132513"/>
                    <a:pt x="2977" y="150046"/>
                    <a:pt x="1628" y="216131"/>
                  </a:cubicBezTo>
                  <a:close/>
                </a:path>
              </a:pathLst>
            </a:cu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56" name="TextBox 55">
              <a:extLst>
                <a:ext uri="{FF2B5EF4-FFF2-40B4-BE49-F238E27FC236}">
                  <a16:creationId xmlns:a16="http://schemas.microsoft.com/office/drawing/2014/main" id="{516EEC1C-0C8A-578A-77A5-E3566C303557}"/>
                </a:ext>
              </a:extLst>
            </p:cNvPr>
            <p:cNvSpPr txBox="1"/>
            <p:nvPr/>
          </p:nvSpPr>
          <p:spPr>
            <a:xfrm>
              <a:off x="660352" y="5509495"/>
              <a:ext cx="4004246" cy="907941"/>
            </a:xfrm>
            <a:prstGeom prst="rect">
              <a:avLst/>
            </a:prstGeom>
            <a:noFill/>
          </p:spPr>
          <p:txBody>
            <a:bodyPr wrap="square" lIns="0" tIns="0" rIns="0" bIns="0" rtlCol="0">
              <a:spAutoFit/>
            </a:bodyPr>
            <a:lstStyle/>
            <a:p>
              <a:pPr>
                <a:lnSpc>
                  <a:spcPct val="90000"/>
                </a:lnSpc>
                <a:spcAft>
                  <a:spcPts val="600"/>
                </a:spcAft>
              </a:pPr>
              <a:r>
                <a:rPr lang="en-GB" sz="1200" b="1" dirty="0">
                  <a:effectLst/>
                  <a:latin typeface="Roboto Condensed" panose="02000000000000000000" pitchFamily="2" charset="0"/>
                  <a:ea typeface="Roboto Condensed" panose="02000000000000000000" pitchFamily="2" charset="0"/>
                  <a:cs typeface="Calibri" panose="020F0502020204030204" pitchFamily="34" charset="0"/>
                </a:rPr>
                <a:t>“We call it a vehicle of hope because it conveys a message to the children of Gaza that peace is possible, there will be peace, you will have a future, and the world has not forgotten about you.”</a:t>
              </a:r>
            </a:p>
            <a:p>
              <a:pPr>
                <a:lnSpc>
                  <a:spcPct val="90000"/>
                </a:lnSpc>
                <a:spcAft>
                  <a:spcPts val="600"/>
                </a:spcAft>
              </a:pPr>
              <a:r>
                <a:rPr lang="en-GB" sz="1200" dirty="0">
                  <a:effectLst/>
                  <a:latin typeface="Roboto Condensed" panose="02000000000000000000" pitchFamily="2" charset="0"/>
                  <a:ea typeface="Roboto Condensed" panose="02000000000000000000" pitchFamily="2" charset="0"/>
                  <a:cs typeface="Calibri" panose="020F0502020204030204" pitchFamily="34" charset="0"/>
                </a:rPr>
                <a:t>Peter Brune, the secretary general of the Catholic charity, </a:t>
              </a:r>
              <a:br>
                <a:rPr lang="en-GB" sz="1200" dirty="0">
                  <a:effectLst/>
                  <a:latin typeface="Roboto Condensed" panose="02000000000000000000" pitchFamily="2" charset="0"/>
                  <a:ea typeface="Roboto Condensed" panose="02000000000000000000" pitchFamily="2" charset="0"/>
                  <a:cs typeface="Calibri" panose="020F0502020204030204" pitchFamily="34" charset="0"/>
                </a:rPr>
              </a:br>
              <a:r>
                <a:rPr lang="en-GB" sz="1200" dirty="0">
                  <a:effectLst/>
                  <a:latin typeface="Roboto Condensed" panose="02000000000000000000" pitchFamily="2" charset="0"/>
                  <a:ea typeface="Roboto Condensed" panose="02000000000000000000" pitchFamily="2" charset="0"/>
                  <a:cs typeface="Calibri" panose="020F0502020204030204" pitchFamily="34" charset="0"/>
                </a:rPr>
                <a:t>Caritas Sweden.</a:t>
              </a:r>
              <a:endParaRPr lang="en-GB" sz="1200" dirty="0">
                <a:effectLst/>
                <a:latin typeface="Roboto Condensed" panose="02000000000000000000" pitchFamily="2" charset="0"/>
                <a:ea typeface="Roboto Condensed" panose="02000000000000000000" pitchFamily="2" charset="0"/>
                <a:cs typeface="Arial" panose="020B0604020202020204" pitchFamily="34" charset="0"/>
              </a:endParaRPr>
            </a:p>
          </p:txBody>
        </p:sp>
      </p:grpSp>
      <p:pic>
        <p:nvPicPr>
          <p:cNvPr id="904" name="Picture 903" descr="Delivering health in some of the worlds' worst crises through mobile clinics  and medical teams">
            <a:extLst>
              <a:ext uri="{FF2B5EF4-FFF2-40B4-BE49-F238E27FC236}">
                <a16:creationId xmlns:a16="http://schemas.microsoft.com/office/drawing/2014/main" id="{F6193C84-751A-FE1E-DB13-263094AB825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5612909" y="1780588"/>
            <a:ext cx="4680000" cy="4221582"/>
          </a:xfrm>
          <a:prstGeom prst="roundRect">
            <a:avLst>
              <a:gd name="adj" fmla="val 4852"/>
            </a:avLst>
          </a:prstGeom>
          <a:noFill/>
          <a:ln>
            <a:noFill/>
          </a:ln>
          <a:extLst>
            <a:ext uri="{53640926-AAD7-44D8-BBD7-CCE9431645EC}">
              <a14:shadowObscured xmlns:a14="http://schemas.microsoft.com/office/drawing/2010/main"/>
            </a:ext>
          </a:extLst>
        </p:spPr>
      </p:pic>
      <p:sp>
        <p:nvSpPr>
          <p:cNvPr id="906" name="TextBox 905">
            <a:extLst>
              <a:ext uri="{FF2B5EF4-FFF2-40B4-BE49-F238E27FC236}">
                <a16:creationId xmlns:a16="http://schemas.microsoft.com/office/drawing/2014/main" id="{9682324D-46C6-AEF6-BDE7-AD16B4134615}"/>
              </a:ext>
            </a:extLst>
          </p:cNvPr>
          <p:cNvSpPr txBox="1"/>
          <p:nvPr/>
        </p:nvSpPr>
        <p:spPr>
          <a:xfrm>
            <a:off x="5612909" y="6200985"/>
            <a:ext cx="4680000" cy="350865"/>
          </a:xfrm>
          <a:prstGeom prst="rect">
            <a:avLst/>
          </a:prstGeom>
          <a:noFill/>
        </p:spPr>
        <p:txBody>
          <a:bodyPr wrap="square" lIns="0" tIns="0" rIns="0" bIns="0" rtlCol="0">
            <a:spAutoFit/>
          </a:bodyPr>
          <a:lstStyle/>
          <a:p>
            <a:pPr>
              <a:lnSpc>
                <a:spcPct val="95000"/>
              </a:lnSpc>
              <a:buNone/>
            </a:pPr>
            <a:r>
              <a:rPr lang="en-GB" sz="1200" b="1" dirty="0">
                <a:effectLst/>
                <a:latin typeface="Roboto Condensed" panose="02000000000000000000" pitchFamily="2" charset="0"/>
                <a:ea typeface="Roboto Condensed" panose="02000000000000000000" pitchFamily="2" charset="0"/>
                <a:cs typeface="Calibri" panose="020F0502020204030204" pitchFamily="34" charset="0"/>
              </a:rPr>
              <a:t>Pictured above: </a:t>
            </a:r>
            <a:r>
              <a:rPr lang="en-GB" sz="1200" dirty="0">
                <a:effectLst/>
                <a:latin typeface="Roboto Condensed" panose="02000000000000000000" pitchFamily="2" charset="0"/>
                <a:ea typeface="Roboto Condensed" panose="02000000000000000000" pitchFamily="2" charset="0"/>
                <a:cs typeface="Calibri" panose="020F0502020204030204" pitchFamily="34" charset="0"/>
              </a:rPr>
              <a:t>What the refitted popemobile could look like inside, based on another mobile health unit.</a:t>
            </a:r>
            <a:r>
              <a:rPr lang="en-GB" sz="1200" dirty="0">
                <a:latin typeface="Roboto Condensed" panose="02000000000000000000" pitchFamily="2" charset="0"/>
                <a:ea typeface="Roboto Condensed" panose="02000000000000000000" pitchFamily="2" charset="0"/>
                <a:cs typeface="Arial" panose="020B0604020202020204" pitchFamily="34" charset="0"/>
              </a:rPr>
              <a:t> </a:t>
            </a:r>
            <a:r>
              <a:rPr lang="en-GB" sz="1200" b="1" dirty="0">
                <a:effectLst/>
                <a:latin typeface="Roboto Condensed" panose="02000000000000000000" pitchFamily="2" charset="0"/>
                <a:ea typeface="Roboto Condensed" panose="02000000000000000000" pitchFamily="2" charset="0"/>
                <a:cs typeface="Calibri" panose="020F0502020204030204" pitchFamily="34" charset="0"/>
              </a:rPr>
              <a:t>Source:</a:t>
            </a:r>
            <a:r>
              <a:rPr lang="en-GB" sz="1200" dirty="0">
                <a:effectLst/>
                <a:latin typeface="Roboto Condensed" panose="02000000000000000000" pitchFamily="2" charset="0"/>
                <a:ea typeface="Roboto Condensed" panose="02000000000000000000" pitchFamily="2" charset="0"/>
                <a:cs typeface="Calibri" panose="020F0502020204030204" pitchFamily="34" charset="0"/>
              </a:rPr>
              <a:t> WHO (World Health Organisation).</a:t>
            </a:r>
            <a:endParaRPr lang="en-GB" sz="1200" dirty="0">
              <a:effectLst/>
              <a:latin typeface="Roboto Condensed" panose="02000000000000000000" pitchFamily="2" charset="0"/>
              <a:ea typeface="Roboto Condensed" panose="02000000000000000000" pitchFamily="2" charset="0"/>
              <a:cs typeface="Arial" panose="020B0604020202020204" pitchFamily="34" charset="0"/>
            </a:endParaRPr>
          </a:p>
        </p:txBody>
      </p:sp>
      <p:grpSp>
        <p:nvGrpSpPr>
          <p:cNvPr id="3" name="Group 2">
            <a:extLst>
              <a:ext uri="{FF2B5EF4-FFF2-40B4-BE49-F238E27FC236}">
                <a16:creationId xmlns:a16="http://schemas.microsoft.com/office/drawing/2014/main" id="{54DB90F0-91D6-EA91-5F58-90627E3FC8C8}"/>
              </a:ext>
            </a:extLst>
          </p:cNvPr>
          <p:cNvGrpSpPr/>
          <p:nvPr/>
        </p:nvGrpSpPr>
        <p:grpSpPr>
          <a:xfrm>
            <a:off x="433821" y="3366882"/>
            <a:ext cx="4680000" cy="1628455"/>
            <a:chOff x="433821" y="3447651"/>
            <a:chExt cx="4680000" cy="1628455"/>
          </a:xfrm>
        </p:grpSpPr>
        <p:sp>
          <p:nvSpPr>
            <p:cNvPr id="907" name="TextBox 906">
              <a:extLst>
                <a:ext uri="{FF2B5EF4-FFF2-40B4-BE49-F238E27FC236}">
                  <a16:creationId xmlns:a16="http://schemas.microsoft.com/office/drawing/2014/main" id="{42D861F3-F077-900D-960F-B5311049733B}"/>
                </a:ext>
              </a:extLst>
            </p:cNvPr>
            <p:cNvSpPr txBox="1"/>
            <p:nvPr/>
          </p:nvSpPr>
          <p:spPr>
            <a:xfrm>
              <a:off x="433821" y="3745485"/>
              <a:ext cx="4564206" cy="1330621"/>
            </a:xfrm>
            <a:prstGeom prst="rect">
              <a:avLst/>
            </a:prstGeom>
            <a:noFill/>
          </p:spPr>
          <p:txBody>
            <a:bodyPr wrap="square" lIns="0" tIns="0" rIns="0" bIns="0" rtlCol="0">
              <a:spAutoFit/>
            </a:bodyPr>
            <a:lstStyle/>
            <a:p>
              <a:pPr>
                <a:lnSpc>
                  <a:spcPct val="95000"/>
                </a:lnSpc>
                <a:spcAft>
                  <a:spcPts val="600"/>
                </a:spcAft>
                <a:buNone/>
              </a:pPr>
              <a:r>
                <a:rPr lang="en-GB" sz="1200" dirty="0">
                  <a:effectLst/>
                  <a:latin typeface="Roboto Condensed" panose="02000000000000000000" pitchFamily="2" charset="0"/>
                  <a:ea typeface="Roboto Condensed" panose="02000000000000000000" pitchFamily="2" charset="0"/>
                  <a:cs typeface="Calibri" panose="020F0502020204030204" pitchFamily="34" charset="0"/>
                </a:rPr>
                <a:t>Currently, there is an ongoing war in Gaza. For the many people who live there, it can be difficult for them to get the things they need, like food, clean water, and medicine.</a:t>
              </a:r>
              <a:endParaRPr lang="en-GB" sz="1200" dirty="0">
                <a:effectLst/>
                <a:latin typeface="Roboto Condensed" panose="02000000000000000000" pitchFamily="2" charset="0"/>
                <a:ea typeface="Roboto Condensed" panose="02000000000000000000" pitchFamily="2" charset="0"/>
                <a:cs typeface="Arial" panose="020B0604020202020204" pitchFamily="34" charset="0"/>
              </a:endParaRPr>
            </a:p>
            <a:p>
              <a:pPr>
                <a:lnSpc>
                  <a:spcPct val="95000"/>
                </a:lnSpc>
                <a:spcAft>
                  <a:spcPts val="600"/>
                </a:spcAft>
                <a:buNone/>
              </a:pPr>
              <a:r>
                <a:rPr lang="en-GB" sz="1200" dirty="0">
                  <a:effectLst/>
                  <a:latin typeface="Roboto Condensed" panose="02000000000000000000" pitchFamily="2" charset="0"/>
                  <a:ea typeface="Roboto Condensed" panose="02000000000000000000" pitchFamily="2" charset="0"/>
                  <a:cs typeface="Calibri" panose="020F0502020204030204" pitchFamily="34" charset="0"/>
                </a:rPr>
                <a:t>The popemobile that is being sent to Gaza hasn’t been used since 2014, but it will now help people who are unwell or injured. Instead of carrying the pope, the vehicle will contain medical equipment, and transport people to receive care.</a:t>
              </a:r>
              <a:endParaRPr lang="en-GB" sz="1200" dirty="0">
                <a:effectLst/>
                <a:latin typeface="Roboto Condensed" panose="02000000000000000000" pitchFamily="2" charset="0"/>
                <a:ea typeface="Roboto Condensed" panose="02000000000000000000" pitchFamily="2" charset="0"/>
                <a:cs typeface="Arial" panose="020B0604020202020204" pitchFamily="34" charset="0"/>
              </a:endParaRPr>
            </a:p>
          </p:txBody>
        </p:sp>
        <p:sp>
          <p:nvSpPr>
            <p:cNvPr id="908" name="TextBox 907">
              <a:extLst>
                <a:ext uri="{FF2B5EF4-FFF2-40B4-BE49-F238E27FC236}">
                  <a16:creationId xmlns:a16="http://schemas.microsoft.com/office/drawing/2014/main" id="{9A690A57-3EEF-FA35-85AC-FF22B46EFA71}"/>
                </a:ext>
              </a:extLst>
            </p:cNvPr>
            <p:cNvSpPr txBox="1"/>
            <p:nvPr/>
          </p:nvSpPr>
          <p:spPr>
            <a:xfrm>
              <a:off x="433821" y="3447651"/>
              <a:ext cx="4680000" cy="271228"/>
            </a:xfrm>
            <a:prstGeom prst="rect">
              <a:avLst/>
            </a:prstGeom>
            <a:noFill/>
          </p:spPr>
          <p:txBody>
            <a:bodyPr wrap="square" lIns="0" tIns="0" rIns="0" bIns="0" rtlCol="0">
              <a:spAutoFit/>
            </a:bodyPr>
            <a:lstStyle/>
            <a:p>
              <a:pPr>
                <a:lnSpc>
                  <a:spcPct val="80000"/>
                </a:lnSpc>
                <a:spcAft>
                  <a:spcPts val="800"/>
                </a:spcAft>
              </a:pPr>
              <a:r>
                <a:rPr lang="en-GB" sz="2200" dirty="0">
                  <a:solidFill>
                    <a:schemeClr val="bg1"/>
                  </a:solidFill>
                  <a:effectLst/>
                  <a:latin typeface="Londrina Solid" pitchFamily="2" charset="77"/>
                  <a:ea typeface="Roboto Condensed" panose="02000000000000000000" pitchFamily="2" charset="0"/>
                  <a:cs typeface="AppleSystemUIFont"/>
                </a:rPr>
                <a:t>What will the popemobile’s new purpose be?</a:t>
              </a:r>
              <a:endParaRPr lang="en-GB" sz="2200" dirty="0">
                <a:solidFill>
                  <a:schemeClr val="bg1"/>
                </a:solidFill>
                <a:effectLst/>
                <a:latin typeface="Londrina Solid" pitchFamily="2" charset="77"/>
                <a:ea typeface="Roboto Condensed" panose="02000000000000000000" pitchFamily="2" charset="0"/>
                <a:cs typeface="Arial" panose="020B0604020202020204" pitchFamily="34" charset="0"/>
              </a:endParaRPr>
            </a:p>
          </p:txBody>
        </p:sp>
      </p:grpSp>
    </p:spTree>
    <p:extLst>
      <p:ext uri="{BB962C8B-B14F-4D97-AF65-F5344CB8AC3E}">
        <p14:creationId xmlns:p14="http://schemas.microsoft.com/office/powerpoint/2010/main" val="147742318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551C11-C7B4-15C1-6303-649D5055FF26}"/>
            </a:ext>
          </a:extLst>
        </p:cNvPr>
        <p:cNvGrpSpPr/>
        <p:nvPr/>
      </p:nvGrpSpPr>
      <p:grpSpPr>
        <a:xfrm>
          <a:off x="0" y="0"/>
          <a:ext cx="0" cy="0"/>
          <a:chOff x="0" y="0"/>
          <a:chExt cx="0" cy="0"/>
        </a:xfrm>
      </p:grpSpPr>
      <p:pic>
        <p:nvPicPr>
          <p:cNvPr id="17" name="Picture 16" descr="A group of toys in a container&#10;&#10;AI-generated content may be incorrect.">
            <a:extLst>
              <a:ext uri="{FF2B5EF4-FFF2-40B4-BE49-F238E27FC236}">
                <a16:creationId xmlns:a16="http://schemas.microsoft.com/office/drawing/2014/main" id="{41B19112-661A-5CE8-047E-DED7FD1EA64D}"/>
              </a:ext>
            </a:extLst>
          </p:cNvPr>
          <p:cNvPicPr>
            <a:picLocks noChangeAspect="1"/>
          </p:cNvPicPr>
          <p:nvPr/>
        </p:nvPicPr>
        <p:blipFill>
          <a:blip r:embed="rId3" cstate="screen">
            <a:extLst>
              <a:ext uri="{28A0092B-C50C-407E-A947-70E740481C1C}">
                <a14:useLocalDpi xmlns:a14="http://schemas.microsoft.com/office/drawing/2010/main"/>
              </a:ext>
            </a:extLst>
          </a:blip>
          <a:srcRect b="-1"/>
          <a:stretch/>
        </p:blipFill>
        <p:spPr>
          <a:xfrm>
            <a:off x="409831" y="4157237"/>
            <a:ext cx="3218400" cy="2264793"/>
          </a:xfrm>
          <a:prstGeom prst="roundRect">
            <a:avLst>
              <a:gd name="adj" fmla="val 5965"/>
            </a:avLst>
          </a:prstGeom>
        </p:spPr>
      </p:pic>
      <p:pic>
        <p:nvPicPr>
          <p:cNvPr id="29" name="Picture 28" descr="A person holding a coin in a red container&#10;&#10;AI-generated content may be incorrect.">
            <a:extLst>
              <a:ext uri="{FF2B5EF4-FFF2-40B4-BE49-F238E27FC236}">
                <a16:creationId xmlns:a16="http://schemas.microsoft.com/office/drawing/2014/main" id="{D01FAD15-5248-1A9C-EE04-E0368C90B98B}"/>
              </a:ext>
            </a:extLst>
          </p:cNvPr>
          <p:cNvPicPr>
            <a:picLocks noChangeAspect="1"/>
          </p:cNvPicPr>
          <p:nvPr/>
        </p:nvPicPr>
        <p:blipFill>
          <a:blip r:embed="rId4" cstate="screen">
            <a:extLst>
              <a:ext uri="{28A0092B-C50C-407E-A947-70E740481C1C}">
                <a14:useLocalDpi xmlns:a14="http://schemas.microsoft.com/office/drawing/2010/main"/>
              </a:ext>
            </a:extLst>
          </a:blip>
          <a:srcRect/>
          <a:stretch/>
        </p:blipFill>
        <p:spPr>
          <a:xfrm>
            <a:off x="3745060" y="4157238"/>
            <a:ext cx="1544400" cy="2264794"/>
          </a:xfrm>
          <a:prstGeom prst="roundRect">
            <a:avLst>
              <a:gd name="adj" fmla="val 7394"/>
            </a:avLst>
          </a:prstGeom>
        </p:spPr>
      </p:pic>
      <p:pic>
        <p:nvPicPr>
          <p:cNvPr id="37" name="Picture 36" descr="A plate of cakes on a table&#10;&#10;AI-generated content may be incorrect.">
            <a:extLst>
              <a:ext uri="{FF2B5EF4-FFF2-40B4-BE49-F238E27FC236}">
                <a16:creationId xmlns:a16="http://schemas.microsoft.com/office/drawing/2014/main" id="{B9B81D4B-62A0-9F15-DEC6-182A8F9A32A3}"/>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5412675" y="4157237"/>
            <a:ext cx="3218400" cy="2264793"/>
          </a:xfrm>
          <a:prstGeom prst="roundRect">
            <a:avLst>
              <a:gd name="adj" fmla="val 4992"/>
            </a:avLst>
          </a:prstGeom>
        </p:spPr>
      </p:pic>
      <p:pic>
        <p:nvPicPr>
          <p:cNvPr id="3" name="Picture 2" descr="A group of people holding food in a box&#10;&#10;AI-generated content may be incorrect.">
            <a:extLst>
              <a:ext uri="{FF2B5EF4-FFF2-40B4-BE49-F238E27FC236}">
                <a16:creationId xmlns:a16="http://schemas.microsoft.com/office/drawing/2014/main" id="{48ABA154-BC59-9C05-2B00-35721824D35C}"/>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a:xfrm>
            <a:off x="409831" y="1564967"/>
            <a:ext cx="3218400" cy="2271916"/>
          </a:xfrm>
          <a:prstGeom prst="roundRect">
            <a:avLst>
              <a:gd name="adj" fmla="val 4059"/>
            </a:avLst>
          </a:prstGeom>
        </p:spPr>
      </p:pic>
      <p:pic>
        <p:nvPicPr>
          <p:cNvPr id="6" name="Picture 5" descr="A person holding a pair of shoes in a box&#10;&#10;AI-generated content may be incorrect.">
            <a:extLst>
              <a:ext uri="{FF2B5EF4-FFF2-40B4-BE49-F238E27FC236}">
                <a16:creationId xmlns:a16="http://schemas.microsoft.com/office/drawing/2014/main" id="{A3EC9CCE-599D-7272-819D-F89567E6DB52}"/>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3745060" y="1564967"/>
            <a:ext cx="3218400" cy="2271916"/>
          </a:xfrm>
          <a:prstGeom prst="roundRect">
            <a:avLst>
              <a:gd name="adj" fmla="val 4544"/>
            </a:avLst>
          </a:prstGeom>
        </p:spPr>
      </p:pic>
      <p:pic>
        <p:nvPicPr>
          <p:cNvPr id="43" name="Picture 42" descr="A group of children on a beach&#10;&#10;AI-generated content may be incorrect.">
            <a:extLst>
              <a:ext uri="{FF2B5EF4-FFF2-40B4-BE49-F238E27FC236}">
                <a16:creationId xmlns:a16="http://schemas.microsoft.com/office/drawing/2014/main" id="{9FF31022-5E09-1BAA-0A4F-B9CF9C901B0E}"/>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bwMode="auto">
          <a:xfrm>
            <a:off x="7080289" y="1564966"/>
            <a:ext cx="3218400" cy="2264793"/>
          </a:xfrm>
          <a:prstGeom prst="roundRect">
            <a:avLst>
              <a:gd name="adj" fmla="val 4506"/>
            </a:avLst>
          </a:prstGeom>
          <a:ln>
            <a:noFill/>
          </a:ln>
          <a:extLst>
            <a:ext uri="{53640926-AAD7-44D8-BBD7-CCE9431645EC}">
              <a14:shadowObscured xmlns:a14="http://schemas.microsoft.com/office/drawing/2010/main"/>
            </a:ext>
          </a:extLst>
        </p:spPr>
      </p:pic>
      <p:sp>
        <p:nvSpPr>
          <p:cNvPr id="3620" name="Text Box 2">
            <a:extLst>
              <a:ext uri="{FF2B5EF4-FFF2-40B4-BE49-F238E27FC236}">
                <a16:creationId xmlns:a16="http://schemas.microsoft.com/office/drawing/2014/main" id="{20A57738-2D1D-AECD-5D29-E060BD804D04}"/>
              </a:ext>
            </a:extLst>
          </p:cNvPr>
          <p:cNvSpPr txBox="1">
            <a:spLocks noChangeArrowheads="1"/>
          </p:cNvSpPr>
          <p:nvPr/>
        </p:nvSpPr>
        <p:spPr bwMode="auto">
          <a:xfrm>
            <a:off x="409830" y="6764462"/>
            <a:ext cx="8217985" cy="683649"/>
          </a:xfrm>
          <a:prstGeom prst="rect">
            <a:avLst/>
          </a:prstGeom>
          <a:noFill/>
          <a:ln w="9525">
            <a:noFill/>
            <a:miter lim="800000"/>
            <a:headEnd/>
            <a:tailEnd/>
          </a:ln>
        </p:spPr>
        <p:txBody>
          <a:bodyPr rot="0" vert="horz" wrap="square" lIns="91440" tIns="45720" rIns="91440" bIns="45720" anchor="t" anchorCtr="0">
            <a:spAutoFit/>
          </a:bodyPr>
          <a:lstStyle/>
          <a:p>
            <a:pPr algn="ctr">
              <a:lnSpc>
                <a:spcPct val="80000"/>
              </a:lnSpc>
              <a:spcAft>
                <a:spcPts val="800"/>
              </a:spcAft>
            </a:pPr>
            <a:r>
              <a:rPr lang="en-GB" sz="2400" dirty="0">
                <a:effectLst/>
                <a:latin typeface="Londrina Solid" pitchFamily="2" charset="77"/>
                <a:ea typeface="Roboto Condensed" panose="02000000000000000000" pitchFamily="2" charset="0"/>
                <a:cs typeface="Times New Roman" panose="02020603050405020304" pitchFamily="18" charset="0"/>
              </a:rPr>
              <a:t>Have you ever donated in any of these ways before?  </a:t>
            </a:r>
            <a:br>
              <a:rPr lang="en-GB" sz="2400" dirty="0">
                <a:effectLst/>
                <a:latin typeface="Londrina Solid" pitchFamily="2" charset="77"/>
                <a:ea typeface="Roboto Condensed" panose="02000000000000000000" pitchFamily="2" charset="0"/>
                <a:cs typeface="Times New Roman" panose="02020603050405020304" pitchFamily="18" charset="0"/>
              </a:rPr>
            </a:br>
            <a:r>
              <a:rPr lang="en-GB" sz="2400" dirty="0">
                <a:effectLst/>
                <a:latin typeface="Londrina Solid" pitchFamily="2" charset="77"/>
                <a:ea typeface="Roboto Condensed" panose="02000000000000000000" pitchFamily="2" charset="0"/>
                <a:cs typeface="Times New Roman" panose="02020603050405020304" pitchFamily="18" charset="0"/>
              </a:rPr>
              <a:t>How did it make you feel?</a:t>
            </a:r>
          </a:p>
        </p:txBody>
      </p:sp>
      <p:sp>
        <p:nvSpPr>
          <p:cNvPr id="3621" name="Rectangle: Rounded Corners 528436780">
            <a:extLst>
              <a:ext uri="{FF2B5EF4-FFF2-40B4-BE49-F238E27FC236}">
                <a16:creationId xmlns:a16="http://schemas.microsoft.com/office/drawing/2014/main" id="{27CC497A-6C7C-F5D2-A4E6-52C98FD1110A}"/>
              </a:ext>
            </a:extLst>
          </p:cNvPr>
          <p:cNvSpPr/>
          <p:nvPr/>
        </p:nvSpPr>
        <p:spPr>
          <a:xfrm>
            <a:off x="1053682" y="6115066"/>
            <a:ext cx="1930699" cy="533327"/>
          </a:xfrm>
          <a:prstGeom prst="roundRect">
            <a:avLst/>
          </a:prstGeom>
          <a:solidFill>
            <a:schemeClr val="accent6">
              <a:lumMod val="40000"/>
              <a:lumOff val="60000"/>
            </a:schemeClr>
          </a:solidFill>
          <a:ln w="12700" cap="flat" cmpd="sng" algn="ctr">
            <a:noFill/>
            <a:prstDash val="solid"/>
            <a:miter lim="800000"/>
          </a:ln>
          <a:effectLst/>
        </p:spPr>
        <p:txBody>
          <a:bodyPr rot="0" spcFirstLastPara="0" vert="horz" wrap="square" lIns="36000" tIns="36000" rIns="36000" bIns="36000" numCol="1" spcCol="0" rtlCol="0" fromWordArt="0" anchor="ctr" anchorCtr="0" forceAA="0" compatLnSpc="1">
            <a:prstTxWarp prst="textNoShape">
              <a:avLst/>
            </a:prstTxWarp>
            <a:spAutoFit/>
          </a:bodyPr>
          <a:lstStyle/>
          <a:p>
            <a:pPr algn="ctr">
              <a:lnSpc>
                <a:spcPct val="95000"/>
              </a:lnSpc>
              <a:spcAft>
                <a:spcPts val="800"/>
              </a:spcAft>
            </a:pPr>
            <a:r>
              <a:rPr lang="en-GB" sz="1400" b="1" dirty="0">
                <a:effectLst/>
                <a:latin typeface="Roboto Condensed" panose="02000000000000000000" pitchFamily="2" charset="0"/>
                <a:ea typeface="Roboto Condensed" panose="02000000000000000000" pitchFamily="2" charset="0"/>
                <a:cs typeface="Times New Roman" panose="02020603050405020304" pitchFamily="18" charset="0"/>
              </a:rPr>
              <a:t>Give away toys that are no longer played with.</a:t>
            </a:r>
          </a:p>
        </p:txBody>
      </p:sp>
      <p:sp>
        <p:nvSpPr>
          <p:cNvPr id="3622" name="Rectangle: Rounded Corners 657800437">
            <a:extLst>
              <a:ext uri="{FF2B5EF4-FFF2-40B4-BE49-F238E27FC236}">
                <a16:creationId xmlns:a16="http://schemas.microsoft.com/office/drawing/2014/main" id="{FA948861-06FA-43C6-142A-2EF9877FA5D7}"/>
              </a:ext>
            </a:extLst>
          </p:cNvPr>
          <p:cNvSpPr/>
          <p:nvPr/>
        </p:nvSpPr>
        <p:spPr>
          <a:xfrm>
            <a:off x="3882279" y="6115066"/>
            <a:ext cx="1269962" cy="533327"/>
          </a:xfrm>
          <a:prstGeom prst="roundRect">
            <a:avLst/>
          </a:prstGeom>
          <a:solidFill>
            <a:srgbClr val="FFC000"/>
          </a:solidFill>
          <a:ln w="12700" cap="flat" cmpd="sng" algn="ctr">
            <a:noFill/>
            <a:prstDash val="solid"/>
            <a:miter lim="800000"/>
          </a:ln>
          <a:effectLst/>
        </p:spPr>
        <p:txBody>
          <a:bodyPr rot="0" spcFirstLastPara="0" vert="horz" wrap="square" lIns="36000" tIns="36000" rIns="36000" bIns="36000" numCol="1" spcCol="0" rtlCol="0" fromWordArt="0" anchor="ctr" anchorCtr="0" forceAA="0" compatLnSpc="1">
            <a:prstTxWarp prst="textNoShape">
              <a:avLst/>
            </a:prstTxWarp>
            <a:spAutoFit/>
          </a:bodyPr>
          <a:lstStyle/>
          <a:p>
            <a:pPr algn="ctr">
              <a:lnSpc>
                <a:spcPct val="95000"/>
              </a:lnSpc>
              <a:spcAft>
                <a:spcPts val="800"/>
              </a:spcAft>
            </a:pPr>
            <a:r>
              <a:rPr lang="en-GB" sz="1400" b="1" dirty="0">
                <a:effectLst/>
                <a:latin typeface="Roboto Condensed" panose="02000000000000000000" pitchFamily="2" charset="0"/>
                <a:ea typeface="Roboto Condensed" panose="02000000000000000000" pitchFamily="2" charset="0"/>
                <a:cs typeface="Times New Roman" panose="02020603050405020304" pitchFamily="18" charset="0"/>
              </a:rPr>
              <a:t>Donate money to charity.</a:t>
            </a:r>
          </a:p>
        </p:txBody>
      </p:sp>
      <p:sp>
        <p:nvSpPr>
          <p:cNvPr id="3623" name="Rectangle: Rounded Corners 1344568465">
            <a:extLst>
              <a:ext uri="{FF2B5EF4-FFF2-40B4-BE49-F238E27FC236}">
                <a16:creationId xmlns:a16="http://schemas.microsoft.com/office/drawing/2014/main" id="{8AF6B041-D17A-DD95-3B29-9E6CAAFB6207}"/>
              </a:ext>
            </a:extLst>
          </p:cNvPr>
          <p:cNvSpPr/>
          <p:nvPr/>
        </p:nvSpPr>
        <p:spPr>
          <a:xfrm>
            <a:off x="5761109" y="6115066"/>
            <a:ext cx="2521533" cy="533327"/>
          </a:xfrm>
          <a:prstGeom prst="roundRect">
            <a:avLst/>
          </a:prstGeom>
          <a:solidFill>
            <a:schemeClr val="tx1">
              <a:lumMod val="25000"/>
              <a:lumOff val="75000"/>
            </a:schemeClr>
          </a:solidFill>
          <a:ln w="12700" cap="flat" cmpd="sng" algn="ctr">
            <a:noFill/>
            <a:prstDash val="solid"/>
            <a:miter lim="800000"/>
          </a:ln>
          <a:effectLst/>
        </p:spPr>
        <p:txBody>
          <a:bodyPr rot="0" spcFirstLastPara="0" vert="horz" wrap="square" lIns="36000" tIns="36000" rIns="36000" bIns="36000" numCol="1" spcCol="0" rtlCol="0" fromWordArt="0" anchor="ctr" anchorCtr="0" forceAA="0" compatLnSpc="1">
            <a:prstTxWarp prst="textNoShape">
              <a:avLst/>
            </a:prstTxWarp>
            <a:spAutoFit/>
          </a:bodyPr>
          <a:lstStyle/>
          <a:p>
            <a:pPr algn="ctr">
              <a:lnSpc>
                <a:spcPct val="95000"/>
              </a:lnSpc>
              <a:spcAft>
                <a:spcPts val="800"/>
              </a:spcAft>
            </a:pPr>
            <a:r>
              <a:rPr lang="en-GB" sz="1400" b="1" dirty="0">
                <a:effectLst/>
                <a:latin typeface="Roboto Condensed" panose="02000000000000000000" pitchFamily="2" charset="0"/>
                <a:ea typeface="Roboto Condensed" panose="02000000000000000000" pitchFamily="2" charset="0"/>
                <a:cs typeface="Times New Roman" panose="02020603050405020304" pitchFamily="18" charset="0"/>
              </a:rPr>
              <a:t>Hold events, such as cake sales or running races, to raise money.</a:t>
            </a:r>
          </a:p>
        </p:txBody>
      </p:sp>
      <p:sp>
        <p:nvSpPr>
          <p:cNvPr id="3624" name="Rectangle: Rounded Corners 6">
            <a:extLst>
              <a:ext uri="{FF2B5EF4-FFF2-40B4-BE49-F238E27FC236}">
                <a16:creationId xmlns:a16="http://schemas.microsoft.com/office/drawing/2014/main" id="{7771DEB3-E7E0-CEEE-8B91-44E3D97182DE}"/>
              </a:ext>
            </a:extLst>
          </p:cNvPr>
          <p:cNvSpPr/>
          <p:nvPr/>
        </p:nvSpPr>
        <p:spPr>
          <a:xfrm>
            <a:off x="4294623" y="3510686"/>
            <a:ext cx="2119274" cy="533327"/>
          </a:xfrm>
          <a:prstGeom prst="roundRect">
            <a:avLst/>
          </a:prstGeom>
          <a:solidFill>
            <a:schemeClr val="accent1">
              <a:lumMod val="40000"/>
              <a:lumOff val="60000"/>
            </a:schemeClr>
          </a:solidFill>
          <a:ln w="12700" cap="flat" cmpd="sng" algn="ctr">
            <a:noFill/>
            <a:prstDash val="solid"/>
            <a:miter lim="800000"/>
          </a:ln>
          <a:effectLst/>
        </p:spPr>
        <p:txBody>
          <a:bodyPr rot="0" spcFirstLastPara="0" vert="horz" wrap="square" lIns="36000" tIns="36000" rIns="36000" bIns="36000" numCol="1" spcCol="0" rtlCol="0" fromWordArt="0" anchor="ctr" anchorCtr="0" forceAA="0" compatLnSpc="1">
            <a:prstTxWarp prst="textNoShape">
              <a:avLst/>
            </a:prstTxWarp>
            <a:spAutoFit/>
          </a:bodyPr>
          <a:lstStyle/>
          <a:p>
            <a:pPr algn="ctr">
              <a:lnSpc>
                <a:spcPct val="95000"/>
              </a:lnSpc>
              <a:spcAft>
                <a:spcPts val="800"/>
              </a:spcAft>
            </a:pPr>
            <a:r>
              <a:rPr lang="en-GB" sz="1400" b="1" dirty="0">
                <a:effectLst/>
                <a:latin typeface="Roboto Condensed" panose="02000000000000000000" pitchFamily="2" charset="0"/>
                <a:ea typeface="Roboto Condensed" panose="02000000000000000000" pitchFamily="2" charset="0"/>
                <a:cs typeface="Times New Roman" panose="02020603050405020304" pitchFamily="18" charset="0"/>
              </a:rPr>
              <a:t>Give clothes that don’t fit </a:t>
            </a:r>
            <a:br>
              <a:rPr lang="en-GB" sz="1400" b="1" dirty="0">
                <a:effectLst/>
                <a:latin typeface="Roboto Condensed" panose="02000000000000000000" pitchFamily="2" charset="0"/>
                <a:ea typeface="Roboto Condensed" panose="02000000000000000000" pitchFamily="2" charset="0"/>
                <a:cs typeface="Times New Roman" panose="02020603050405020304" pitchFamily="18" charset="0"/>
              </a:rPr>
            </a:br>
            <a:r>
              <a:rPr lang="en-GB" sz="1400" b="1" dirty="0">
                <a:effectLst/>
                <a:latin typeface="Roboto Condensed" panose="02000000000000000000" pitchFamily="2" charset="0"/>
                <a:ea typeface="Roboto Condensed" panose="02000000000000000000" pitchFamily="2" charset="0"/>
                <a:cs typeface="Times New Roman" panose="02020603050405020304" pitchFamily="18" charset="0"/>
              </a:rPr>
              <a:t>or are no longer worn.</a:t>
            </a:r>
          </a:p>
        </p:txBody>
      </p:sp>
      <p:sp>
        <p:nvSpPr>
          <p:cNvPr id="3625" name="Rectangle: Rounded Corners 479426654">
            <a:extLst>
              <a:ext uri="{FF2B5EF4-FFF2-40B4-BE49-F238E27FC236}">
                <a16:creationId xmlns:a16="http://schemas.microsoft.com/office/drawing/2014/main" id="{099E0CAA-2B80-CEDB-B73B-9C9310B6DCCF}"/>
              </a:ext>
            </a:extLst>
          </p:cNvPr>
          <p:cNvSpPr/>
          <p:nvPr/>
        </p:nvSpPr>
        <p:spPr>
          <a:xfrm>
            <a:off x="7327926" y="3510686"/>
            <a:ext cx="2723126" cy="533327"/>
          </a:xfrm>
          <a:prstGeom prst="roundRect">
            <a:avLst/>
          </a:prstGeom>
          <a:solidFill>
            <a:schemeClr val="accent3">
              <a:lumMod val="40000"/>
              <a:lumOff val="60000"/>
            </a:schemeClr>
          </a:solidFill>
          <a:ln w="12700" cap="flat" cmpd="sng" algn="ctr">
            <a:noFill/>
            <a:prstDash val="solid"/>
            <a:miter lim="800000"/>
          </a:ln>
          <a:effectLst/>
        </p:spPr>
        <p:txBody>
          <a:bodyPr rot="0" spcFirstLastPara="0" vert="horz" wrap="square" lIns="36000" tIns="36000" rIns="36000" bIns="36000" numCol="1" spcCol="0" rtlCol="0" fromWordArt="0" anchor="ctr" anchorCtr="0" forceAA="0" compatLnSpc="1">
            <a:prstTxWarp prst="textNoShape">
              <a:avLst/>
            </a:prstTxWarp>
            <a:spAutoFit/>
          </a:bodyPr>
          <a:lstStyle/>
          <a:p>
            <a:pPr algn="ctr">
              <a:lnSpc>
                <a:spcPct val="95000"/>
              </a:lnSpc>
              <a:spcAft>
                <a:spcPts val="800"/>
              </a:spcAft>
            </a:pPr>
            <a:r>
              <a:rPr lang="en-GB" sz="1400" b="1" dirty="0">
                <a:effectLst/>
                <a:latin typeface="Roboto Condensed" panose="02000000000000000000" pitchFamily="2" charset="0"/>
                <a:ea typeface="Roboto Condensed" panose="02000000000000000000" pitchFamily="2" charset="0"/>
                <a:cs typeface="Times New Roman" panose="02020603050405020304" pitchFamily="18" charset="0"/>
              </a:rPr>
              <a:t>Give our time to help others, such as people in our community. </a:t>
            </a:r>
          </a:p>
        </p:txBody>
      </p:sp>
      <p:sp>
        <p:nvSpPr>
          <p:cNvPr id="3627" name="Rectangle: Rounded Corners 2">
            <a:extLst>
              <a:ext uri="{FF2B5EF4-FFF2-40B4-BE49-F238E27FC236}">
                <a16:creationId xmlns:a16="http://schemas.microsoft.com/office/drawing/2014/main" id="{9CCC0C6D-3178-EDFD-7457-5D82C0D50A21}"/>
              </a:ext>
            </a:extLst>
          </p:cNvPr>
          <p:cNvSpPr/>
          <p:nvPr/>
        </p:nvSpPr>
        <p:spPr>
          <a:xfrm>
            <a:off x="1160257" y="3623908"/>
            <a:ext cx="1717549" cy="306882"/>
          </a:xfrm>
          <a:prstGeom prst="roundRect">
            <a:avLst/>
          </a:prstGeom>
          <a:solidFill>
            <a:schemeClr val="accent2">
              <a:lumMod val="40000"/>
              <a:lumOff val="60000"/>
            </a:schemeClr>
          </a:solidFill>
          <a:ln w="12700" cap="flat" cmpd="sng" algn="ctr">
            <a:noFill/>
            <a:prstDash val="solid"/>
            <a:miter lim="800000"/>
          </a:ln>
          <a:effectLst/>
        </p:spPr>
        <p:txBody>
          <a:bodyPr rot="0" spcFirstLastPara="0" vert="horz" wrap="square" lIns="36000" tIns="36000" rIns="36000" bIns="36000" numCol="1" spcCol="0" rtlCol="0" fromWordArt="0" anchor="ctr" anchorCtr="0" forceAA="0" compatLnSpc="1">
            <a:prstTxWarp prst="textNoShape">
              <a:avLst/>
            </a:prstTxWarp>
            <a:spAutoFit/>
          </a:bodyPr>
          <a:lstStyle/>
          <a:p>
            <a:pPr algn="ctr">
              <a:lnSpc>
                <a:spcPct val="95000"/>
              </a:lnSpc>
              <a:spcAft>
                <a:spcPts val="800"/>
              </a:spcAft>
              <a:buNone/>
            </a:pPr>
            <a:r>
              <a:rPr lang="en-GB" sz="1400" b="1" dirty="0">
                <a:effectLst/>
                <a:latin typeface="Roboto Condensed" panose="02000000000000000000" pitchFamily="2" charset="0"/>
                <a:ea typeface="Roboto Condensed" panose="02000000000000000000" pitchFamily="2" charset="0"/>
                <a:cs typeface="Times New Roman" panose="02020603050405020304" pitchFamily="18" charset="0"/>
              </a:rPr>
              <a:t>Donate to food banks</a:t>
            </a:r>
            <a:r>
              <a:rPr lang="en-GB" sz="1400" b="1">
                <a:effectLst/>
                <a:latin typeface="Roboto Condensed" panose="02000000000000000000" pitchFamily="2" charset="0"/>
                <a:ea typeface="Roboto Condensed" panose="02000000000000000000" pitchFamily="2" charset="0"/>
                <a:cs typeface="Times New Roman" panose="02020603050405020304" pitchFamily="18" charset="0"/>
              </a:rPr>
              <a:t>.</a:t>
            </a:r>
            <a:endParaRPr lang="en-GB" sz="1400" b="1" dirty="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10" name="TextBox 9">
            <a:extLst>
              <a:ext uri="{FF2B5EF4-FFF2-40B4-BE49-F238E27FC236}">
                <a16:creationId xmlns:a16="http://schemas.microsoft.com/office/drawing/2014/main" id="{DA44A081-8432-E156-8779-D6F31CCF5F43}"/>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grpSp>
        <p:nvGrpSpPr>
          <p:cNvPr id="31" name="Group 30">
            <a:extLst>
              <a:ext uri="{FF2B5EF4-FFF2-40B4-BE49-F238E27FC236}">
                <a16:creationId xmlns:a16="http://schemas.microsoft.com/office/drawing/2014/main" id="{4B389819-D734-A22D-6AD5-175AFD73E394}"/>
              </a:ext>
            </a:extLst>
          </p:cNvPr>
          <p:cNvGrpSpPr/>
          <p:nvPr/>
        </p:nvGrpSpPr>
        <p:grpSpPr>
          <a:xfrm>
            <a:off x="2112645" y="486889"/>
            <a:ext cx="8180264" cy="968879"/>
            <a:chOff x="2112670" y="486889"/>
            <a:chExt cx="8180385" cy="968879"/>
          </a:xfrm>
          <a:solidFill>
            <a:schemeClr val="bg2"/>
          </a:solidFill>
        </p:grpSpPr>
        <p:sp>
          <p:nvSpPr>
            <p:cNvPr id="32" name="Freeform 31">
              <a:extLst>
                <a:ext uri="{FF2B5EF4-FFF2-40B4-BE49-F238E27FC236}">
                  <a16:creationId xmlns:a16="http://schemas.microsoft.com/office/drawing/2014/main" id="{E24EBA0E-24A3-E2C4-7ECA-A29A15F8A887}"/>
                </a:ext>
              </a:extLst>
            </p:cNvPr>
            <p:cNvSpPr/>
            <p:nvPr/>
          </p:nvSpPr>
          <p:spPr>
            <a:xfrm>
              <a:off x="2388022" y="486889"/>
              <a:ext cx="7905033" cy="968879"/>
            </a:xfrm>
            <a:custGeom>
              <a:avLst/>
              <a:gdLst>
                <a:gd name="connsiteX0" fmla="*/ 57398 w 5900166"/>
                <a:gd name="connsiteY0" fmla="*/ 276943 h 1012818"/>
                <a:gd name="connsiteX1" fmla="*/ 176151 w 5900166"/>
                <a:gd name="connsiteY1" fmla="*/ 86938 h 1012818"/>
                <a:gd name="connsiteX2" fmla="*/ 467097 w 5900166"/>
                <a:gd name="connsiteY2" fmla="*/ 15686 h 1012818"/>
                <a:gd name="connsiteX3" fmla="*/ 2438401 w 5900166"/>
                <a:gd name="connsiteY3" fmla="*/ 27562 h 1012818"/>
                <a:gd name="connsiteX4" fmla="*/ 5116287 w 5900166"/>
                <a:gd name="connsiteY4" fmla="*/ 21624 h 1012818"/>
                <a:gd name="connsiteX5" fmla="*/ 5816931 w 5900166"/>
                <a:gd name="connsiteY5" fmla="*/ 15686 h 1012818"/>
                <a:gd name="connsiteX6" fmla="*/ 5888183 w 5900166"/>
                <a:gd name="connsiteY6" fmla="*/ 247255 h 1012818"/>
                <a:gd name="connsiteX7" fmla="*/ 5828806 w 5900166"/>
                <a:gd name="connsiteY7" fmla="*/ 716330 h 1012818"/>
                <a:gd name="connsiteX8" fmla="*/ 5377544 w 5900166"/>
                <a:gd name="connsiteY8" fmla="*/ 983525 h 1012818"/>
                <a:gd name="connsiteX9" fmla="*/ 2960915 w 5900166"/>
                <a:gd name="connsiteY9" fmla="*/ 971650 h 1012818"/>
                <a:gd name="connsiteX10" fmla="*/ 597726 w 5900166"/>
                <a:gd name="connsiteY10" fmla="*/ 983525 h 1012818"/>
                <a:gd name="connsiteX11" fmla="*/ 39585 w 5900166"/>
                <a:gd name="connsiteY11" fmla="*/ 538201 h 1012818"/>
                <a:gd name="connsiteX12" fmla="*/ 57398 w 5900166"/>
                <a:gd name="connsiteY12" fmla="*/ 276943 h 1012818"/>
                <a:gd name="connsiteX0" fmla="*/ 57398 w 7912927"/>
                <a:gd name="connsiteY0" fmla="*/ 278696 h 1014571"/>
                <a:gd name="connsiteX1" fmla="*/ 176151 w 7912927"/>
                <a:gd name="connsiteY1" fmla="*/ 88691 h 1014571"/>
                <a:gd name="connsiteX2" fmla="*/ 467097 w 7912927"/>
                <a:gd name="connsiteY2" fmla="*/ 17439 h 1014571"/>
                <a:gd name="connsiteX3" fmla="*/ 2438401 w 7912927"/>
                <a:gd name="connsiteY3" fmla="*/ 29315 h 1014571"/>
                <a:gd name="connsiteX4" fmla="*/ 5116287 w 7912927"/>
                <a:gd name="connsiteY4" fmla="*/ 23377 h 1014571"/>
                <a:gd name="connsiteX5" fmla="*/ 5816931 w 7912927"/>
                <a:gd name="connsiteY5" fmla="*/ 17439 h 1014571"/>
                <a:gd name="connsiteX6" fmla="*/ 7912926 w 7912927"/>
                <a:gd name="connsiteY6" fmla="*/ 272759 h 1014571"/>
                <a:gd name="connsiteX7" fmla="*/ 5828806 w 7912927"/>
                <a:gd name="connsiteY7" fmla="*/ 718083 h 1014571"/>
                <a:gd name="connsiteX8" fmla="*/ 5377544 w 7912927"/>
                <a:gd name="connsiteY8" fmla="*/ 985278 h 1014571"/>
                <a:gd name="connsiteX9" fmla="*/ 2960915 w 7912927"/>
                <a:gd name="connsiteY9" fmla="*/ 973403 h 1014571"/>
                <a:gd name="connsiteX10" fmla="*/ 597726 w 7912927"/>
                <a:gd name="connsiteY10" fmla="*/ 985278 h 1014571"/>
                <a:gd name="connsiteX11" fmla="*/ 39585 w 7912927"/>
                <a:gd name="connsiteY11" fmla="*/ 539954 h 1014571"/>
                <a:gd name="connsiteX12" fmla="*/ 57398 w 7912927"/>
                <a:gd name="connsiteY12" fmla="*/ 278696 h 1014571"/>
                <a:gd name="connsiteX0" fmla="*/ 57398 w 8028859"/>
                <a:gd name="connsiteY0" fmla="*/ 270049 h 1005924"/>
                <a:gd name="connsiteX1" fmla="*/ 176151 w 8028859"/>
                <a:gd name="connsiteY1" fmla="*/ 80044 h 1005924"/>
                <a:gd name="connsiteX2" fmla="*/ 467097 w 8028859"/>
                <a:gd name="connsiteY2" fmla="*/ 8792 h 1005924"/>
                <a:gd name="connsiteX3" fmla="*/ 2438401 w 8028859"/>
                <a:gd name="connsiteY3" fmla="*/ 20668 h 1005924"/>
                <a:gd name="connsiteX4" fmla="*/ 5116287 w 8028859"/>
                <a:gd name="connsiteY4" fmla="*/ 14730 h 1005924"/>
                <a:gd name="connsiteX5" fmla="*/ 7479476 w 8028859"/>
                <a:gd name="connsiteY5" fmla="*/ 20667 h 1005924"/>
                <a:gd name="connsiteX6" fmla="*/ 7912926 w 8028859"/>
                <a:gd name="connsiteY6" fmla="*/ 264112 h 1005924"/>
                <a:gd name="connsiteX7" fmla="*/ 5828806 w 8028859"/>
                <a:gd name="connsiteY7" fmla="*/ 709436 h 1005924"/>
                <a:gd name="connsiteX8" fmla="*/ 5377544 w 8028859"/>
                <a:gd name="connsiteY8" fmla="*/ 976631 h 1005924"/>
                <a:gd name="connsiteX9" fmla="*/ 2960915 w 8028859"/>
                <a:gd name="connsiteY9" fmla="*/ 964756 h 1005924"/>
                <a:gd name="connsiteX10" fmla="*/ 597726 w 8028859"/>
                <a:gd name="connsiteY10" fmla="*/ 976631 h 1005924"/>
                <a:gd name="connsiteX11" fmla="*/ 39585 w 8028859"/>
                <a:gd name="connsiteY11" fmla="*/ 531307 h 1005924"/>
                <a:gd name="connsiteX12" fmla="*/ 57398 w 8028859"/>
                <a:gd name="connsiteY12" fmla="*/ 270049 h 1005924"/>
                <a:gd name="connsiteX0" fmla="*/ 57398 w 8028859"/>
                <a:gd name="connsiteY0" fmla="*/ 271787 h 1007662"/>
                <a:gd name="connsiteX1" fmla="*/ 176151 w 8028859"/>
                <a:gd name="connsiteY1" fmla="*/ 81782 h 1007662"/>
                <a:gd name="connsiteX2" fmla="*/ 467097 w 8028859"/>
                <a:gd name="connsiteY2" fmla="*/ 10530 h 1007662"/>
                <a:gd name="connsiteX3" fmla="*/ 2438401 w 8028859"/>
                <a:gd name="connsiteY3" fmla="*/ 22406 h 1007662"/>
                <a:gd name="connsiteX4" fmla="*/ 5116287 w 8028859"/>
                <a:gd name="connsiteY4" fmla="*/ 16468 h 1007662"/>
                <a:gd name="connsiteX5" fmla="*/ 7479476 w 8028859"/>
                <a:gd name="connsiteY5" fmla="*/ 22405 h 1007662"/>
                <a:gd name="connsiteX6" fmla="*/ 7912926 w 8028859"/>
                <a:gd name="connsiteY6" fmla="*/ 289601 h 1007662"/>
                <a:gd name="connsiteX7" fmla="*/ 5828806 w 8028859"/>
                <a:gd name="connsiteY7" fmla="*/ 711174 h 1007662"/>
                <a:gd name="connsiteX8" fmla="*/ 5377544 w 8028859"/>
                <a:gd name="connsiteY8" fmla="*/ 978369 h 1007662"/>
                <a:gd name="connsiteX9" fmla="*/ 2960915 w 8028859"/>
                <a:gd name="connsiteY9" fmla="*/ 966494 h 1007662"/>
                <a:gd name="connsiteX10" fmla="*/ 597726 w 8028859"/>
                <a:gd name="connsiteY10" fmla="*/ 978369 h 1007662"/>
                <a:gd name="connsiteX11" fmla="*/ 39585 w 8028859"/>
                <a:gd name="connsiteY11" fmla="*/ 533045 h 1007662"/>
                <a:gd name="connsiteX12" fmla="*/ 57398 w 8028859"/>
                <a:gd name="connsiteY12" fmla="*/ 271787 h 1007662"/>
                <a:gd name="connsiteX0" fmla="*/ 57398 w 7917409"/>
                <a:gd name="connsiteY0" fmla="*/ 271787 h 1007662"/>
                <a:gd name="connsiteX1" fmla="*/ 176151 w 7917409"/>
                <a:gd name="connsiteY1" fmla="*/ 81782 h 1007662"/>
                <a:gd name="connsiteX2" fmla="*/ 467097 w 7917409"/>
                <a:gd name="connsiteY2" fmla="*/ 10530 h 1007662"/>
                <a:gd name="connsiteX3" fmla="*/ 2438401 w 7917409"/>
                <a:gd name="connsiteY3" fmla="*/ 22406 h 1007662"/>
                <a:gd name="connsiteX4" fmla="*/ 5116287 w 7917409"/>
                <a:gd name="connsiteY4" fmla="*/ 16468 h 1007662"/>
                <a:gd name="connsiteX5" fmla="*/ 7479476 w 7917409"/>
                <a:gd name="connsiteY5" fmla="*/ 22405 h 1007662"/>
                <a:gd name="connsiteX6" fmla="*/ 7912926 w 7917409"/>
                <a:gd name="connsiteY6" fmla="*/ 289601 h 1007662"/>
                <a:gd name="connsiteX7" fmla="*/ 5828806 w 7917409"/>
                <a:gd name="connsiteY7" fmla="*/ 711174 h 1007662"/>
                <a:gd name="connsiteX8" fmla="*/ 5377544 w 7917409"/>
                <a:gd name="connsiteY8" fmla="*/ 978369 h 1007662"/>
                <a:gd name="connsiteX9" fmla="*/ 2960915 w 7917409"/>
                <a:gd name="connsiteY9" fmla="*/ 966494 h 1007662"/>
                <a:gd name="connsiteX10" fmla="*/ 597726 w 7917409"/>
                <a:gd name="connsiteY10" fmla="*/ 978369 h 1007662"/>
                <a:gd name="connsiteX11" fmla="*/ 39585 w 7917409"/>
                <a:gd name="connsiteY11" fmla="*/ 533045 h 1007662"/>
                <a:gd name="connsiteX12" fmla="*/ 57398 w 7917409"/>
                <a:gd name="connsiteY12" fmla="*/ 271787 h 1007662"/>
                <a:gd name="connsiteX0" fmla="*/ 57398 w 7917409"/>
                <a:gd name="connsiteY0" fmla="*/ 269181 h 1005056"/>
                <a:gd name="connsiteX1" fmla="*/ 176151 w 7917409"/>
                <a:gd name="connsiteY1" fmla="*/ 79176 h 1005056"/>
                <a:gd name="connsiteX2" fmla="*/ 467097 w 7917409"/>
                <a:gd name="connsiteY2" fmla="*/ 7924 h 1005056"/>
                <a:gd name="connsiteX3" fmla="*/ 2438401 w 7917409"/>
                <a:gd name="connsiteY3" fmla="*/ 19800 h 1005056"/>
                <a:gd name="connsiteX4" fmla="*/ 5116287 w 7917409"/>
                <a:gd name="connsiteY4" fmla="*/ 13862 h 1005056"/>
                <a:gd name="connsiteX5" fmla="*/ 7479476 w 7917409"/>
                <a:gd name="connsiteY5" fmla="*/ 19799 h 1005056"/>
                <a:gd name="connsiteX6" fmla="*/ 7912926 w 7917409"/>
                <a:gd name="connsiteY6" fmla="*/ 286995 h 1005056"/>
                <a:gd name="connsiteX7" fmla="*/ 5828806 w 7917409"/>
                <a:gd name="connsiteY7" fmla="*/ 708568 h 1005056"/>
                <a:gd name="connsiteX8" fmla="*/ 5377544 w 7917409"/>
                <a:gd name="connsiteY8" fmla="*/ 975763 h 1005056"/>
                <a:gd name="connsiteX9" fmla="*/ 2960915 w 7917409"/>
                <a:gd name="connsiteY9" fmla="*/ 963888 h 1005056"/>
                <a:gd name="connsiteX10" fmla="*/ 597726 w 7917409"/>
                <a:gd name="connsiteY10" fmla="*/ 975763 h 1005056"/>
                <a:gd name="connsiteX11" fmla="*/ 39585 w 7917409"/>
                <a:gd name="connsiteY11" fmla="*/ 530439 h 1005056"/>
                <a:gd name="connsiteX12" fmla="*/ 57398 w 7917409"/>
                <a:gd name="connsiteY12" fmla="*/ 269181 h 1005056"/>
                <a:gd name="connsiteX0" fmla="*/ 57398 w 7917409"/>
                <a:gd name="connsiteY0" fmla="*/ 263837 h 999712"/>
                <a:gd name="connsiteX1" fmla="*/ 176151 w 7917409"/>
                <a:gd name="connsiteY1" fmla="*/ 73832 h 999712"/>
                <a:gd name="connsiteX2" fmla="*/ 467097 w 7917409"/>
                <a:gd name="connsiteY2" fmla="*/ 2580 h 999712"/>
                <a:gd name="connsiteX3" fmla="*/ 2438401 w 7917409"/>
                <a:gd name="connsiteY3" fmla="*/ 14456 h 999712"/>
                <a:gd name="connsiteX4" fmla="*/ 5116287 w 7917409"/>
                <a:gd name="connsiteY4" fmla="*/ 8518 h 999712"/>
                <a:gd name="connsiteX5" fmla="*/ 7479476 w 7917409"/>
                <a:gd name="connsiteY5" fmla="*/ 14455 h 999712"/>
                <a:gd name="connsiteX6" fmla="*/ 7912926 w 7917409"/>
                <a:gd name="connsiteY6" fmla="*/ 281651 h 999712"/>
                <a:gd name="connsiteX7" fmla="*/ 5828806 w 7917409"/>
                <a:gd name="connsiteY7" fmla="*/ 703224 h 999712"/>
                <a:gd name="connsiteX8" fmla="*/ 5377544 w 7917409"/>
                <a:gd name="connsiteY8" fmla="*/ 970419 h 999712"/>
                <a:gd name="connsiteX9" fmla="*/ 2960915 w 7917409"/>
                <a:gd name="connsiteY9" fmla="*/ 958544 h 999712"/>
                <a:gd name="connsiteX10" fmla="*/ 597726 w 7917409"/>
                <a:gd name="connsiteY10" fmla="*/ 970419 h 999712"/>
                <a:gd name="connsiteX11" fmla="*/ 39585 w 7917409"/>
                <a:gd name="connsiteY11" fmla="*/ 525095 h 999712"/>
                <a:gd name="connsiteX12" fmla="*/ 57398 w 7917409"/>
                <a:gd name="connsiteY12" fmla="*/ 263837 h 999712"/>
                <a:gd name="connsiteX0" fmla="*/ 57398 w 8079135"/>
                <a:gd name="connsiteY0" fmla="*/ 263837 h 999712"/>
                <a:gd name="connsiteX1" fmla="*/ 176151 w 8079135"/>
                <a:gd name="connsiteY1" fmla="*/ 73832 h 999712"/>
                <a:gd name="connsiteX2" fmla="*/ 467097 w 8079135"/>
                <a:gd name="connsiteY2" fmla="*/ 2580 h 999712"/>
                <a:gd name="connsiteX3" fmla="*/ 2438401 w 8079135"/>
                <a:gd name="connsiteY3" fmla="*/ 14456 h 999712"/>
                <a:gd name="connsiteX4" fmla="*/ 5116287 w 8079135"/>
                <a:gd name="connsiteY4" fmla="*/ 8518 h 999712"/>
                <a:gd name="connsiteX5" fmla="*/ 7479476 w 8079135"/>
                <a:gd name="connsiteY5" fmla="*/ 14455 h 999712"/>
                <a:gd name="connsiteX6" fmla="*/ 7912926 w 8079135"/>
                <a:gd name="connsiteY6" fmla="*/ 281651 h 999712"/>
                <a:gd name="connsiteX7" fmla="*/ 7859487 w 8079135"/>
                <a:gd name="connsiteY7" fmla="*/ 756663 h 999712"/>
                <a:gd name="connsiteX8" fmla="*/ 5377544 w 8079135"/>
                <a:gd name="connsiteY8" fmla="*/ 970419 h 999712"/>
                <a:gd name="connsiteX9" fmla="*/ 2960915 w 8079135"/>
                <a:gd name="connsiteY9" fmla="*/ 958544 h 999712"/>
                <a:gd name="connsiteX10" fmla="*/ 597726 w 8079135"/>
                <a:gd name="connsiteY10" fmla="*/ 970419 h 999712"/>
                <a:gd name="connsiteX11" fmla="*/ 39585 w 8079135"/>
                <a:gd name="connsiteY11" fmla="*/ 525095 h 999712"/>
                <a:gd name="connsiteX12" fmla="*/ 57398 w 8079135"/>
                <a:gd name="connsiteY12" fmla="*/ 263837 h 999712"/>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42403"/>
                <a:gd name="connsiteY0" fmla="*/ 263837 h 1000477"/>
                <a:gd name="connsiteX1" fmla="*/ 176151 w 7942403"/>
                <a:gd name="connsiteY1" fmla="*/ 73832 h 1000477"/>
                <a:gd name="connsiteX2" fmla="*/ 467097 w 7942403"/>
                <a:gd name="connsiteY2" fmla="*/ 2580 h 1000477"/>
                <a:gd name="connsiteX3" fmla="*/ 2438401 w 7942403"/>
                <a:gd name="connsiteY3" fmla="*/ 14456 h 1000477"/>
                <a:gd name="connsiteX4" fmla="*/ 5116287 w 7942403"/>
                <a:gd name="connsiteY4" fmla="*/ 8518 h 1000477"/>
                <a:gd name="connsiteX5" fmla="*/ 7479476 w 7942403"/>
                <a:gd name="connsiteY5" fmla="*/ 14455 h 1000477"/>
                <a:gd name="connsiteX6" fmla="*/ 7912926 w 7942403"/>
                <a:gd name="connsiteY6" fmla="*/ 281651 h 1000477"/>
                <a:gd name="connsiteX7" fmla="*/ 7859487 w 7942403"/>
                <a:gd name="connsiteY7" fmla="*/ 756663 h 1000477"/>
                <a:gd name="connsiteX8" fmla="*/ 7289471 w 7942403"/>
                <a:gd name="connsiteY8" fmla="*/ 946669 h 1000477"/>
                <a:gd name="connsiteX9" fmla="*/ 2960915 w 7942403"/>
                <a:gd name="connsiteY9" fmla="*/ 958544 h 1000477"/>
                <a:gd name="connsiteX10" fmla="*/ 597726 w 7942403"/>
                <a:gd name="connsiteY10" fmla="*/ 970419 h 1000477"/>
                <a:gd name="connsiteX11" fmla="*/ 39585 w 7942403"/>
                <a:gd name="connsiteY11" fmla="*/ 525095 h 1000477"/>
                <a:gd name="connsiteX12" fmla="*/ 57398 w 7942403"/>
                <a:gd name="connsiteY12" fmla="*/ 263837 h 1000477"/>
                <a:gd name="connsiteX0" fmla="*/ 53001 w 7938006"/>
                <a:gd name="connsiteY0" fmla="*/ 263837 h 1000477"/>
                <a:gd name="connsiteX1" fmla="*/ 171754 w 7938006"/>
                <a:gd name="connsiteY1" fmla="*/ 73832 h 1000477"/>
                <a:gd name="connsiteX2" fmla="*/ 462700 w 7938006"/>
                <a:gd name="connsiteY2" fmla="*/ 2580 h 1000477"/>
                <a:gd name="connsiteX3" fmla="*/ 2434004 w 7938006"/>
                <a:gd name="connsiteY3" fmla="*/ 14456 h 1000477"/>
                <a:gd name="connsiteX4" fmla="*/ 5111890 w 7938006"/>
                <a:gd name="connsiteY4" fmla="*/ 8518 h 1000477"/>
                <a:gd name="connsiteX5" fmla="*/ 7475079 w 7938006"/>
                <a:gd name="connsiteY5" fmla="*/ 14455 h 1000477"/>
                <a:gd name="connsiteX6" fmla="*/ 7908529 w 7938006"/>
                <a:gd name="connsiteY6" fmla="*/ 281651 h 1000477"/>
                <a:gd name="connsiteX7" fmla="*/ 7855090 w 7938006"/>
                <a:gd name="connsiteY7" fmla="*/ 756663 h 1000477"/>
                <a:gd name="connsiteX8" fmla="*/ 7285074 w 7938006"/>
                <a:gd name="connsiteY8" fmla="*/ 946669 h 1000477"/>
                <a:gd name="connsiteX9" fmla="*/ 2956518 w 7938006"/>
                <a:gd name="connsiteY9" fmla="*/ 958544 h 1000477"/>
                <a:gd name="connsiteX10" fmla="*/ 522077 w 7938006"/>
                <a:gd name="connsiteY10" fmla="*/ 970419 h 1000477"/>
                <a:gd name="connsiteX11" fmla="*/ 35188 w 7938006"/>
                <a:gd name="connsiteY11" fmla="*/ 525095 h 1000477"/>
                <a:gd name="connsiteX12" fmla="*/ 53001 w 7938006"/>
                <a:gd name="connsiteY12" fmla="*/ 263837 h 1000477"/>
                <a:gd name="connsiteX0" fmla="*/ 53001 w 7938006"/>
                <a:gd name="connsiteY0" fmla="*/ 263837 h 970419"/>
                <a:gd name="connsiteX1" fmla="*/ 171754 w 7938006"/>
                <a:gd name="connsiteY1" fmla="*/ 73832 h 970419"/>
                <a:gd name="connsiteX2" fmla="*/ 462700 w 7938006"/>
                <a:gd name="connsiteY2" fmla="*/ 2580 h 970419"/>
                <a:gd name="connsiteX3" fmla="*/ 2434004 w 7938006"/>
                <a:gd name="connsiteY3" fmla="*/ 14456 h 970419"/>
                <a:gd name="connsiteX4" fmla="*/ 5111890 w 7938006"/>
                <a:gd name="connsiteY4" fmla="*/ 8518 h 970419"/>
                <a:gd name="connsiteX5" fmla="*/ 7475079 w 7938006"/>
                <a:gd name="connsiteY5" fmla="*/ 14455 h 970419"/>
                <a:gd name="connsiteX6" fmla="*/ 7908529 w 7938006"/>
                <a:gd name="connsiteY6" fmla="*/ 281651 h 970419"/>
                <a:gd name="connsiteX7" fmla="*/ 7855090 w 7938006"/>
                <a:gd name="connsiteY7" fmla="*/ 756663 h 970419"/>
                <a:gd name="connsiteX8" fmla="*/ 7285074 w 7938006"/>
                <a:gd name="connsiteY8" fmla="*/ 946669 h 970419"/>
                <a:gd name="connsiteX9" fmla="*/ 2956518 w 7938006"/>
                <a:gd name="connsiteY9" fmla="*/ 958544 h 970419"/>
                <a:gd name="connsiteX10" fmla="*/ 522077 w 7938006"/>
                <a:gd name="connsiteY10" fmla="*/ 970419 h 970419"/>
                <a:gd name="connsiteX11" fmla="*/ 35188 w 7938006"/>
                <a:gd name="connsiteY11" fmla="*/ 525095 h 970419"/>
                <a:gd name="connsiteX12" fmla="*/ 53001 w 7938006"/>
                <a:gd name="connsiteY12" fmla="*/ 263837 h 970419"/>
                <a:gd name="connsiteX0" fmla="*/ 53001 w 7938006"/>
                <a:gd name="connsiteY0" fmla="*/ 263837 h 971478"/>
                <a:gd name="connsiteX1" fmla="*/ 171754 w 7938006"/>
                <a:gd name="connsiteY1" fmla="*/ 73832 h 971478"/>
                <a:gd name="connsiteX2" fmla="*/ 462700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3001 w 7938006"/>
                <a:gd name="connsiteY0" fmla="*/ 263837 h 971478"/>
                <a:gd name="connsiteX1" fmla="*/ 171754 w 7938006"/>
                <a:gd name="connsiteY1" fmla="*/ 73832 h 971478"/>
                <a:gd name="connsiteX2" fmla="*/ 676456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0326 w 7935331"/>
                <a:gd name="connsiteY0" fmla="*/ 269421 h 977062"/>
                <a:gd name="connsiteX1" fmla="*/ 91890 w 7935331"/>
                <a:gd name="connsiteY1" fmla="*/ 162544 h 977062"/>
                <a:gd name="connsiteX2" fmla="*/ 673781 w 7935331"/>
                <a:gd name="connsiteY2" fmla="*/ 8164 h 977062"/>
                <a:gd name="connsiteX3" fmla="*/ 2431329 w 7935331"/>
                <a:gd name="connsiteY3" fmla="*/ 20040 h 977062"/>
                <a:gd name="connsiteX4" fmla="*/ 5109215 w 7935331"/>
                <a:gd name="connsiteY4" fmla="*/ 14102 h 977062"/>
                <a:gd name="connsiteX5" fmla="*/ 7472404 w 7935331"/>
                <a:gd name="connsiteY5" fmla="*/ 20039 h 977062"/>
                <a:gd name="connsiteX6" fmla="*/ 7905854 w 7935331"/>
                <a:gd name="connsiteY6" fmla="*/ 287235 h 977062"/>
                <a:gd name="connsiteX7" fmla="*/ 7852415 w 7935331"/>
                <a:gd name="connsiteY7" fmla="*/ 762247 h 977062"/>
                <a:gd name="connsiteX8" fmla="*/ 7282399 w 7935331"/>
                <a:gd name="connsiteY8" fmla="*/ 952253 h 977062"/>
                <a:gd name="connsiteX9" fmla="*/ 2953843 w 7935331"/>
                <a:gd name="connsiteY9" fmla="*/ 964128 h 977062"/>
                <a:gd name="connsiteX10" fmla="*/ 519402 w 7935331"/>
                <a:gd name="connsiteY10" fmla="*/ 976003 h 977062"/>
                <a:gd name="connsiteX11" fmla="*/ 32513 w 7935331"/>
                <a:gd name="connsiteY11" fmla="*/ 530679 h 977062"/>
                <a:gd name="connsiteX12" fmla="*/ 50326 w 7935331"/>
                <a:gd name="connsiteY12" fmla="*/ 269421 h 977062"/>
                <a:gd name="connsiteX0" fmla="*/ 23373 w 7908378"/>
                <a:gd name="connsiteY0" fmla="*/ 269421 h 977775"/>
                <a:gd name="connsiteX1" fmla="*/ 64937 w 7908378"/>
                <a:gd name="connsiteY1" fmla="*/ 162544 h 977775"/>
                <a:gd name="connsiteX2" fmla="*/ 646828 w 7908378"/>
                <a:gd name="connsiteY2" fmla="*/ 8164 h 977775"/>
                <a:gd name="connsiteX3" fmla="*/ 2404376 w 7908378"/>
                <a:gd name="connsiteY3" fmla="*/ 20040 h 977775"/>
                <a:gd name="connsiteX4" fmla="*/ 5082262 w 7908378"/>
                <a:gd name="connsiteY4" fmla="*/ 14102 h 977775"/>
                <a:gd name="connsiteX5" fmla="*/ 7445451 w 7908378"/>
                <a:gd name="connsiteY5" fmla="*/ 20039 h 977775"/>
                <a:gd name="connsiteX6" fmla="*/ 7878901 w 7908378"/>
                <a:gd name="connsiteY6" fmla="*/ 287235 h 977775"/>
                <a:gd name="connsiteX7" fmla="*/ 7825462 w 7908378"/>
                <a:gd name="connsiteY7" fmla="*/ 762247 h 977775"/>
                <a:gd name="connsiteX8" fmla="*/ 7255446 w 7908378"/>
                <a:gd name="connsiteY8" fmla="*/ 952253 h 977775"/>
                <a:gd name="connsiteX9" fmla="*/ 2926890 w 7908378"/>
                <a:gd name="connsiteY9" fmla="*/ 964128 h 977775"/>
                <a:gd name="connsiteX10" fmla="*/ 492449 w 7908378"/>
                <a:gd name="connsiteY10" fmla="*/ 976003 h 977775"/>
                <a:gd name="connsiteX11" fmla="*/ 41186 w 7908378"/>
                <a:gd name="connsiteY11" fmla="*/ 679121 h 977775"/>
                <a:gd name="connsiteX12" fmla="*/ 23373 w 7908378"/>
                <a:gd name="connsiteY12" fmla="*/ 269421 h 977775"/>
                <a:gd name="connsiteX0" fmla="*/ 23373 w 7908378"/>
                <a:gd name="connsiteY0" fmla="*/ 269421 h 977019"/>
                <a:gd name="connsiteX1" fmla="*/ 64937 w 7908378"/>
                <a:gd name="connsiteY1" fmla="*/ 162544 h 977019"/>
                <a:gd name="connsiteX2" fmla="*/ 646828 w 7908378"/>
                <a:gd name="connsiteY2" fmla="*/ 8164 h 977019"/>
                <a:gd name="connsiteX3" fmla="*/ 2404376 w 7908378"/>
                <a:gd name="connsiteY3" fmla="*/ 20040 h 977019"/>
                <a:gd name="connsiteX4" fmla="*/ 5082262 w 7908378"/>
                <a:gd name="connsiteY4" fmla="*/ 14102 h 977019"/>
                <a:gd name="connsiteX5" fmla="*/ 7445451 w 7908378"/>
                <a:gd name="connsiteY5" fmla="*/ 20039 h 977019"/>
                <a:gd name="connsiteX6" fmla="*/ 7878901 w 7908378"/>
                <a:gd name="connsiteY6" fmla="*/ 287235 h 977019"/>
                <a:gd name="connsiteX7" fmla="*/ 7825462 w 7908378"/>
                <a:gd name="connsiteY7" fmla="*/ 762247 h 977019"/>
                <a:gd name="connsiteX8" fmla="*/ 7255446 w 7908378"/>
                <a:gd name="connsiteY8" fmla="*/ 952253 h 977019"/>
                <a:gd name="connsiteX9" fmla="*/ 2926890 w 7908378"/>
                <a:gd name="connsiteY9" fmla="*/ 964128 h 977019"/>
                <a:gd name="connsiteX10" fmla="*/ 492449 w 7908378"/>
                <a:gd name="connsiteY10" fmla="*/ 976003 h 977019"/>
                <a:gd name="connsiteX11" fmla="*/ 41186 w 7908378"/>
                <a:gd name="connsiteY11" fmla="*/ 679121 h 977019"/>
                <a:gd name="connsiteX12" fmla="*/ 23373 w 7908378"/>
                <a:gd name="connsiteY12" fmla="*/ 269421 h 977019"/>
                <a:gd name="connsiteX0" fmla="*/ 29295 w 7914300"/>
                <a:gd name="connsiteY0" fmla="*/ 261257 h 968855"/>
                <a:gd name="connsiteX1" fmla="*/ 183674 w 7914300"/>
                <a:gd name="connsiteY1" fmla="*/ 41564 h 968855"/>
                <a:gd name="connsiteX2" fmla="*/ 652750 w 7914300"/>
                <a:gd name="connsiteY2" fmla="*/ 0 h 968855"/>
                <a:gd name="connsiteX3" fmla="*/ 2410298 w 7914300"/>
                <a:gd name="connsiteY3" fmla="*/ 11876 h 968855"/>
                <a:gd name="connsiteX4" fmla="*/ 5088184 w 7914300"/>
                <a:gd name="connsiteY4" fmla="*/ 5938 h 968855"/>
                <a:gd name="connsiteX5" fmla="*/ 7451373 w 7914300"/>
                <a:gd name="connsiteY5" fmla="*/ 11875 h 968855"/>
                <a:gd name="connsiteX6" fmla="*/ 7884823 w 7914300"/>
                <a:gd name="connsiteY6" fmla="*/ 279071 h 968855"/>
                <a:gd name="connsiteX7" fmla="*/ 7831384 w 7914300"/>
                <a:gd name="connsiteY7" fmla="*/ 754083 h 968855"/>
                <a:gd name="connsiteX8" fmla="*/ 7261368 w 7914300"/>
                <a:gd name="connsiteY8" fmla="*/ 944089 h 968855"/>
                <a:gd name="connsiteX9" fmla="*/ 2932812 w 7914300"/>
                <a:gd name="connsiteY9" fmla="*/ 955964 h 968855"/>
                <a:gd name="connsiteX10" fmla="*/ 498371 w 7914300"/>
                <a:gd name="connsiteY10" fmla="*/ 967839 h 968855"/>
                <a:gd name="connsiteX11" fmla="*/ 47108 w 7914300"/>
                <a:gd name="connsiteY11" fmla="*/ 670957 h 968855"/>
                <a:gd name="connsiteX12" fmla="*/ 29295 w 7914300"/>
                <a:gd name="connsiteY12" fmla="*/ 261257 h 968855"/>
                <a:gd name="connsiteX0" fmla="*/ 26420 w 7917362"/>
                <a:gd name="connsiteY0" fmla="*/ 302821 h 968823"/>
                <a:gd name="connsiteX1" fmla="*/ 186736 w 7917362"/>
                <a:gd name="connsiteY1" fmla="*/ 41564 h 968823"/>
                <a:gd name="connsiteX2" fmla="*/ 655812 w 7917362"/>
                <a:gd name="connsiteY2" fmla="*/ 0 h 968823"/>
                <a:gd name="connsiteX3" fmla="*/ 2413360 w 7917362"/>
                <a:gd name="connsiteY3" fmla="*/ 11876 h 968823"/>
                <a:gd name="connsiteX4" fmla="*/ 5091246 w 7917362"/>
                <a:gd name="connsiteY4" fmla="*/ 5938 h 968823"/>
                <a:gd name="connsiteX5" fmla="*/ 7454435 w 7917362"/>
                <a:gd name="connsiteY5" fmla="*/ 11875 h 968823"/>
                <a:gd name="connsiteX6" fmla="*/ 7887885 w 7917362"/>
                <a:gd name="connsiteY6" fmla="*/ 279071 h 968823"/>
                <a:gd name="connsiteX7" fmla="*/ 7834446 w 7917362"/>
                <a:gd name="connsiteY7" fmla="*/ 754083 h 968823"/>
                <a:gd name="connsiteX8" fmla="*/ 7264430 w 7917362"/>
                <a:gd name="connsiteY8" fmla="*/ 944089 h 968823"/>
                <a:gd name="connsiteX9" fmla="*/ 2935874 w 7917362"/>
                <a:gd name="connsiteY9" fmla="*/ 955964 h 968823"/>
                <a:gd name="connsiteX10" fmla="*/ 501433 w 7917362"/>
                <a:gd name="connsiteY10" fmla="*/ 967839 h 968823"/>
                <a:gd name="connsiteX11" fmla="*/ 50170 w 7917362"/>
                <a:gd name="connsiteY11" fmla="*/ 670957 h 968823"/>
                <a:gd name="connsiteX12" fmla="*/ 26420 w 7917362"/>
                <a:gd name="connsiteY12" fmla="*/ 302821 h 968823"/>
                <a:gd name="connsiteX0" fmla="*/ 24331 w 7915273"/>
                <a:gd name="connsiteY0" fmla="*/ 302821 h 968823"/>
                <a:gd name="connsiteX1" fmla="*/ 184647 w 7915273"/>
                <a:gd name="connsiteY1" fmla="*/ 41564 h 968823"/>
                <a:gd name="connsiteX2" fmla="*/ 653723 w 7915273"/>
                <a:gd name="connsiteY2" fmla="*/ 0 h 968823"/>
                <a:gd name="connsiteX3" fmla="*/ 2411271 w 7915273"/>
                <a:gd name="connsiteY3" fmla="*/ 11876 h 968823"/>
                <a:gd name="connsiteX4" fmla="*/ 5089157 w 7915273"/>
                <a:gd name="connsiteY4" fmla="*/ 5938 h 968823"/>
                <a:gd name="connsiteX5" fmla="*/ 7452346 w 7915273"/>
                <a:gd name="connsiteY5" fmla="*/ 11875 h 968823"/>
                <a:gd name="connsiteX6" fmla="*/ 7885796 w 7915273"/>
                <a:gd name="connsiteY6" fmla="*/ 279071 h 968823"/>
                <a:gd name="connsiteX7" fmla="*/ 7832357 w 7915273"/>
                <a:gd name="connsiteY7" fmla="*/ 754083 h 968823"/>
                <a:gd name="connsiteX8" fmla="*/ 7262341 w 7915273"/>
                <a:gd name="connsiteY8" fmla="*/ 944089 h 968823"/>
                <a:gd name="connsiteX9" fmla="*/ 2933785 w 7915273"/>
                <a:gd name="connsiteY9" fmla="*/ 955964 h 968823"/>
                <a:gd name="connsiteX10" fmla="*/ 499344 w 7915273"/>
                <a:gd name="connsiteY10" fmla="*/ 967839 h 968823"/>
                <a:gd name="connsiteX11" fmla="*/ 48081 w 7915273"/>
                <a:gd name="connsiteY11" fmla="*/ 670957 h 968823"/>
                <a:gd name="connsiteX12" fmla="*/ 24331 w 7915273"/>
                <a:gd name="connsiteY12" fmla="*/ 302821 h 968823"/>
                <a:gd name="connsiteX0" fmla="*/ 11456 w 7902398"/>
                <a:gd name="connsiteY0" fmla="*/ 302821 h 968666"/>
                <a:gd name="connsiteX1" fmla="*/ 171772 w 7902398"/>
                <a:gd name="connsiteY1" fmla="*/ 41564 h 968666"/>
                <a:gd name="connsiteX2" fmla="*/ 640848 w 7902398"/>
                <a:gd name="connsiteY2" fmla="*/ 0 h 968666"/>
                <a:gd name="connsiteX3" fmla="*/ 2398396 w 7902398"/>
                <a:gd name="connsiteY3" fmla="*/ 11876 h 968666"/>
                <a:gd name="connsiteX4" fmla="*/ 5076282 w 7902398"/>
                <a:gd name="connsiteY4" fmla="*/ 5938 h 968666"/>
                <a:gd name="connsiteX5" fmla="*/ 7439471 w 7902398"/>
                <a:gd name="connsiteY5" fmla="*/ 11875 h 968666"/>
                <a:gd name="connsiteX6" fmla="*/ 7872921 w 7902398"/>
                <a:gd name="connsiteY6" fmla="*/ 279071 h 968666"/>
                <a:gd name="connsiteX7" fmla="*/ 7819482 w 7902398"/>
                <a:gd name="connsiteY7" fmla="*/ 754083 h 968666"/>
                <a:gd name="connsiteX8" fmla="*/ 7249466 w 7902398"/>
                <a:gd name="connsiteY8" fmla="*/ 944089 h 968666"/>
                <a:gd name="connsiteX9" fmla="*/ 2920910 w 7902398"/>
                <a:gd name="connsiteY9" fmla="*/ 955964 h 968666"/>
                <a:gd name="connsiteX10" fmla="*/ 486469 w 7902398"/>
                <a:gd name="connsiteY10" fmla="*/ 967839 h 968666"/>
                <a:gd name="connsiteX11" fmla="*/ 35206 w 7902398"/>
                <a:gd name="connsiteY11" fmla="*/ 670957 h 968666"/>
                <a:gd name="connsiteX12" fmla="*/ 11456 w 7902398"/>
                <a:gd name="connsiteY12" fmla="*/ 302821 h 968666"/>
                <a:gd name="connsiteX0" fmla="*/ 11456 w 7902398"/>
                <a:gd name="connsiteY0" fmla="*/ 302821 h 968879"/>
                <a:gd name="connsiteX1" fmla="*/ 171772 w 7902398"/>
                <a:gd name="connsiteY1" fmla="*/ 41564 h 968879"/>
                <a:gd name="connsiteX2" fmla="*/ 640848 w 7902398"/>
                <a:gd name="connsiteY2" fmla="*/ 0 h 968879"/>
                <a:gd name="connsiteX3" fmla="*/ 2398396 w 7902398"/>
                <a:gd name="connsiteY3" fmla="*/ 11876 h 968879"/>
                <a:gd name="connsiteX4" fmla="*/ 5076282 w 7902398"/>
                <a:gd name="connsiteY4" fmla="*/ 5938 h 968879"/>
                <a:gd name="connsiteX5" fmla="*/ 7439471 w 7902398"/>
                <a:gd name="connsiteY5" fmla="*/ 11875 h 968879"/>
                <a:gd name="connsiteX6" fmla="*/ 7872921 w 7902398"/>
                <a:gd name="connsiteY6" fmla="*/ 279071 h 968879"/>
                <a:gd name="connsiteX7" fmla="*/ 7819482 w 7902398"/>
                <a:gd name="connsiteY7" fmla="*/ 754083 h 968879"/>
                <a:gd name="connsiteX8" fmla="*/ 7249466 w 7902398"/>
                <a:gd name="connsiteY8" fmla="*/ 944089 h 968879"/>
                <a:gd name="connsiteX9" fmla="*/ 2920910 w 7902398"/>
                <a:gd name="connsiteY9" fmla="*/ 955964 h 968879"/>
                <a:gd name="connsiteX10" fmla="*/ 486469 w 7902398"/>
                <a:gd name="connsiteY10" fmla="*/ 967839 h 968879"/>
                <a:gd name="connsiteX11" fmla="*/ 35206 w 7902398"/>
                <a:gd name="connsiteY11" fmla="*/ 670957 h 968879"/>
                <a:gd name="connsiteX12" fmla="*/ 11456 w 7902398"/>
                <a:gd name="connsiteY12" fmla="*/ 302821 h 96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2398" h="968879">
                  <a:moveTo>
                    <a:pt x="11456" y="302821"/>
                  </a:moveTo>
                  <a:cubicBezTo>
                    <a:pt x="28280" y="156359"/>
                    <a:pt x="66873" y="92034"/>
                    <a:pt x="171772" y="41564"/>
                  </a:cubicBezTo>
                  <a:cubicBezTo>
                    <a:pt x="276671" y="-8906"/>
                    <a:pt x="269744" y="4948"/>
                    <a:pt x="640848" y="0"/>
                  </a:cubicBezTo>
                  <a:lnTo>
                    <a:pt x="2398396" y="11876"/>
                  </a:lnTo>
                  <a:lnTo>
                    <a:pt x="5076282" y="5938"/>
                  </a:lnTo>
                  <a:lnTo>
                    <a:pt x="7439471" y="11875"/>
                  </a:lnTo>
                  <a:cubicBezTo>
                    <a:pt x="7763073" y="33646"/>
                    <a:pt x="7809586" y="155370"/>
                    <a:pt x="7872921" y="279071"/>
                  </a:cubicBezTo>
                  <a:cubicBezTo>
                    <a:pt x="7936256" y="402772"/>
                    <a:pt x="7887765" y="649184"/>
                    <a:pt x="7819482" y="754083"/>
                  </a:cubicBezTo>
                  <a:cubicBezTo>
                    <a:pt x="7751199" y="858982"/>
                    <a:pt x="7632445" y="928255"/>
                    <a:pt x="7249466" y="944089"/>
                  </a:cubicBezTo>
                  <a:cubicBezTo>
                    <a:pt x="6866487" y="959923"/>
                    <a:pt x="4048076" y="952006"/>
                    <a:pt x="2920910" y="955964"/>
                  </a:cubicBezTo>
                  <a:lnTo>
                    <a:pt x="486469" y="967839"/>
                  </a:lnTo>
                  <a:cubicBezTo>
                    <a:pt x="201462" y="984663"/>
                    <a:pt x="78749" y="793668"/>
                    <a:pt x="35206" y="670957"/>
                  </a:cubicBezTo>
                  <a:cubicBezTo>
                    <a:pt x="-8337" y="548246"/>
                    <a:pt x="-5368" y="449283"/>
                    <a:pt x="11456" y="30282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33" name="Freeform 32">
              <a:extLst>
                <a:ext uri="{FF2B5EF4-FFF2-40B4-BE49-F238E27FC236}">
                  <a16:creationId xmlns:a16="http://schemas.microsoft.com/office/drawing/2014/main" id="{0ECBA8C5-2509-F1F2-6706-9FDACC5AD9C0}"/>
                </a:ext>
              </a:extLst>
            </p:cNvPr>
            <p:cNvSpPr/>
            <p:nvPr/>
          </p:nvSpPr>
          <p:spPr>
            <a:xfrm>
              <a:off x="2112670" y="864706"/>
              <a:ext cx="537961" cy="272967"/>
            </a:xfrm>
            <a:custGeom>
              <a:avLst/>
              <a:gdLst>
                <a:gd name="connsiteX0" fmla="*/ 417875 w 537782"/>
                <a:gd name="connsiteY0" fmla="*/ 489 h 272967"/>
                <a:gd name="connsiteX1" fmla="*/ 188250 w 537782"/>
                <a:gd name="connsiteY1" fmla="*/ 180908 h 272967"/>
                <a:gd name="connsiteX2" fmla="*/ 3729 w 537782"/>
                <a:gd name="connsiteY2" fmla="*/ 254716 h 272967"/>
                <a:gd name="connsiteX3" fmla="*/ 360468 w 537782"/>
                <a:gd name="connsiteY3" fmla="*/ 262917 h 272967"/>
                <a:gd name="connsiteX4" fmla="*/ 536788 w 537782"/>
                <a:gd name="connsiteY4" fmla="*/ 131703 h 272967"/>
                <a:gd name="connsiteX5" fmla="*/ 417875 w 537782"/>
                <a:gd name="connsiteY5" fmla="*/ 489 h 27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782" h="272967">
                  <a:moveTo>
                    <a:pt x="417875" y="489"/>
                  </a:moveTo>
                  <a:cubicBezTo>
                    <a:pt x="359785" y="8690"/>
                    <a:pt x="257274" y="138537"/>
                    <a:pt x="188250" y="180908"/>
                  </a:cubicBezTo>
                  <a:cubicBezTo>
                    <a:pt x="119226" y="223279"/>
                    <a:pt x="-24974" y="241048"/>
                    <a:pt x="3729" y="254716"/>
                  </a:cubicBezTo>
                  <a:cubicBezTo>
                    <a:pt x="32432" y="268384"/>
                    <a:pt x="271625" y="283419"/>
                    <a:pt x="360468" y="262917"/>
                  </a:cubicBezTo>
                  <a:cubicBezTo>
                    <a:pt x="449311" y="242415"/>
                    <a:pt x="526537" y="174074"/>
                    <a:pt x="536788" y="131703"/>
                  </a:cubicBezTo>
                  <a:cubicBezTo>
                    <a:pt x="547039" y="89332"/>
                    <a:pt x="475965" y="-7712"/>
                    <a:pt x="417875"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sp>
        <p:nvSpPr>
          <p:cNvPr id="34" name="TextBox 33">
            <a:extLst>
              <a:ext uri="{FF2B5EF4-FFF2-40B4-BE49-F238E27FC236}">
                <a16:creationId xmlns:a16="http://schemas.microsoft.com/office/drawing/2014/main" id="{5E4CF8F7-5F2E-0E22-18F8-3384DCD27FB4}"/>
              </a:ext>
            </a:extLst>
          </p:cNvPr>
          <p:cNvSpPr txBox="1"/>
          <p:nvPr/>
        </p:nvSpPr>
        <p:spPr>
          <a:xfrm>
            <a:off x="2384023" y="639763"/>
            <a:ext cx="7911408" cy="683649"/>
          </a:xfrm>
          <a:prstGeom prst="rect">
            <a:avLst/>
          </a:prstGeom>
          <a:noFill/>
        </p:spPr>
        <p:txBody>
          <a:bodyPr wrap="square" rtlCol="0">
            <a:spAutoFit/>
          </a:bodyPr>
          <a:lstStyle/>
          <a:p>
            <a:pPr algn="ctr">
              <a:lnSpc>
                <a:spcPct val="80000"/>
              </a:lnSpc>
              <a:spcAft>
                <a:spcPts val="800"/>
              </a:spcAft>
            </a:pPr>
            <a:r>
              <a:rPr lang="en-GB" sz="2400" dirty="0">
                <a:solidFill>
                  <a:srgbClr val="FFFFFF"/>
                </a:solidFill>
                <a:effectLst/>
                <a:latin typeface="Londrina Solid" pitchFamily="2" charset="77"/>
                <a:ea typeface="Roboto Condensed" panose="02000000000000000000" pitchFamily="2" charset="0"/>
                <a:cs typeface="Times New Roman" panose="02020603050405020304" pitchFamily="18" charset="0"/>
              </a:rPr>
              <a:t>Look at the resource below, which shares some</a:t>
            </a:r>
            <a:br>
              <a:rPr lang="en-GB" sz="2400" dirty="0">
                <a:solidFill>
                  <a:srgbClr val="FFFFFF"/>
                </a:solidFill>
                <a:effectLst/>
                <a:latin typeface="Londrina Solid" pitchFamily="2" charset="77"/>
                <a:ea typeface="Roboto Condensed" panose="02000000000000000000" pitchFamily="2" charset="0"/>
                <a:cs typeface="Times New Roman" panose="02020603050405020304" pitchFamily="18" charset="0"/>
              </a:rPr>
            </a:br>
            <a:r>
              <a:rPr lang="en-GB" sz="2400" dirty="0">
                <a:solidFill>
                  <a:srgbClr val="FFFFFF"/>
                </a:solidFill>
                <a:effectLst/>
                <a:latin typeface="Londrina Solid" pitchFamily="2" charset="77"/>
                <a:ea typeface="Roboto Condensed" panose="02000000000000000000" pitchFamily="2" charset="0"/>
                <a:cs typeface="Times New Roman" panose="02020603050405020304" pitchFamily="18" charset="0"/>
              </a:rPr>
              <a:t>of the ways we can donate to help others.</a:t>
            </a:r>
          </a:p>
        </p:txBody>
      </p:sp>
      <p:grpSp>
        <p:nvGrpSpPr>
          <p:cNvPr id="3626" name="Group 3625">
            <a:extLst>
              <a:ext uri="{FF2B5EF4-FFF2-40B4-BE49-F238E27FC236}">
                <a16:creationId xmlns:a16="http://schemas.microsoft.com/office/drawing/2014/main" id="{B83B26F9-A6A7-726F-1C8F-44C2E01580AE}"/>
              </a:ext>
            </a:extLst>
          </p:cNvPr>
          <p:cNvGrpSpPr/>
          <p:nvPr/>
        </p:nvGrpSpPr>
        <p:grpSpPr>
          <a:xfrm>
            <a:off x="409831" y="297481"/>
            <a:ext cx="1540283" cy="1418988"/>
            <a:chOff x="409831" y="292707"/>
            <a:chExt cx="1540308" cy="1418988"/>
          </a:xfrm>
        </p:grpSpPr>
        <p:grpSp>
          <p:nvGrpSpPr>
            <p:cNvPr id="3628" name="Group 3627">
              <a:extLst>
                <a:ext uri="{FF2B5EF4-FFF2-40B4-BE49-F238E27FC236}">
                  <a16:creationId xmlns:a16="http://schemas.microsoft.com/office/drawing/2014/main" id="{25F9EB19-5FC2-CDA6-E759-760DFC5BAF27}"/>
                </a:ext>
              </a:extLst>
            </p:cNvPr>
            <p:cNvGrpSpPr/>
            <p:nvPr/>
          </p:nvGrpSpPr>
          <p:grpSpPr>
            <a:xfrm>
              <a:off x="409831" y="292707"/>
              <a:ext cx="1540308" cy="1418988"/>
              <a:chOff x="409831" y="292707"/>
              <a:chExt cx="1540308" cy="1418988"/>
            </a:xfrm>
          </p:grpSpPr>
          <p:sp>
            <p:nvSpPr>
              <p:cNvPr id="3630" name="Freeform 3629">
                <a:extLst>
                  <a:ext uri="{FF2B5EF4-FFF2-40B4-BE49-F238E27FC236}">
                    <a16:creationId xmlns:a16="http://schemas.microsoft.com/office/drawing/2014/main" id="{A5CE96B9-DA42-B690-E735-D7CC99185826}"/>
                  </a:ext>
                </a:extLst>
              </p:cNvPr>
              <p:cNvSpPr/>
              <p:nvPr/>
            </p:nvSpPr>
            <p:spPr>
              <a:xfrm>
                <a:off x="882728" y="1084284"/>
                <a:ext cx="260537" cy="90084"/>
              </a:xfrm>
              <a:custGeom>
                <a:avLst/>
                <a:gdLst>
                  <a:gd name="connsiteX0" fmla="*/ 126648 w 260537"/>
                  <a:gd name="connsiteY0" fmla="*/ 90085 h 90084"/>
                  <a:gd name="connsiteX1" fmla="*/ 0 w 260537"/>
                  <a:gd name="connsiteY1" fmla="*/ 38245 h 90084"/>
                  <a:gd name="connsiteX2" fmla="*/ 35060 w 260537"/>
                  <a:gd name="connsiteY2" fmla="*/ 0 h 90084"/>
                  <a:gd name="connsiteX3" fmla="*/ 227129 w 260537"/>
                  <a:gd name="connsiteY3" fmla="*/ 1016 h 90084"/>
                  <a:gd name="connsiteX4" fmla="*/ 260537 w 260537"/>
                  <a:gd name="connsiteY4" fmla="*/ 40659 h 90084"/>
                  <a:gd name="connsiteX5" fmla="*/ 126648 w 260537"/>
                  <a:gd name="connsiteY5" fmla="*/ 90085 h 9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537" h="90084">
                    <a:moveTo>
                      <a:pt x="126648" y="90085"/>
                    </a:moveTo>
                    <a:cubicBezTo>
                      <a:pt x="85999" y="90085"/>
                      <a:pt x="41793" y="76489"/>
                      <a:pt x="0" y="38245"/>
                    </a:cubicBezTo>
                    <a:lnTo>
                      <a:pt x="35060" y="0"/>
                    </a:lnTo>
                    <a:cubicBezTo>
                      <a:pt x="126140" y="83478"/>
                      <a:pt x="223064" y="4447"/>
                      <a:pt x="227129" y="1016"/>
                    </a:cubicBezTo>
                    <a:lnTo>
                      <a:pt x="260537" y="40659"/>
                    </a:lnTo>
                    <a:cubicBezTo>
                      <a:pt x="233607" y="63529"/>
                      <a:pt x="183557" y="90085"/>
                      <a:pt x="126648" y="90085"/>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31" name="Freeform 3630">
                <a:extLst>
                  <a:ext uri="{FF2B5EF4-FFF2-40B4-BE49-F238E27FC236}">
                    <a16:creationId xmlns:a16="http://schemas.microsoft.com/office/drawing/2014/main" id="{B44DBA64-EF2A-D810-FAB7-52ED7BFC72AB}"/>
                  </a:ext>
                </a:extLst>
              </p:cNvPr>
              <p:cNvSpPr/>
              <p:nvPr/>
            </p:nvSpPr>
            <p:spPr>
              <a:xfrm>
                <a:off x="831803" y="1027666"/>
                <a:ext cx="95806" cy="102372"/>
              </a:xfrm>
              <a:custGeom>
                <a:avLst/>
                <a:gdLst>
                  <a:gd name="connsiteX0" fmla="*/ 54736 w 95806"/>
                  <a:gd name="connsiteY0" fmla="*/ 99563 h 102372"/>
                  <a:gd name="connsiteX1" fmla="*/ 94624 w 95806"/>
                  <a:gd name="connsiteY1" fmla="*/ 61700 h 102372"/>
                  <a:gd name="connsiteX2" fmla="*/ 11038 w 95806"/>
                  <a:gd name="connsiteY2" fmla="*/ 9097 h 102372"/>
                  <a:gd name="connsiteX3" fmla="*/ 54736 w 95806"/>
                  <a:gd name="connsiteY3" fmla="*/ 99563 h 102372"/>
                </a:gdLst>
                <a:ahLst/>
                <a:cxnLst>
                  <a:cxn ang="0">
                    <a:pos x="connsiteX0" y="connsiteY0"/>
                  </a:cxn>
                  <a:cxn ang="0">
                    <a:pos x="connsiteX1" y="connsiteY1"/>
                  </a:cxn>
                  <a:cxn ang="0">
                    <a:pos x="connsiteX2" y="connsiteY2"/>
                  </a:cxn>
                  <a:cxn ang="0">
                    <a:pos x="connsiteX3" y="connsiteY3"/>
                  </a:cxn>
                </a:cxnLst>
                <a:rect l="l" t="t" r="r" b="b"/>
                <a:pathLst>
                  <a:path w="95806" h="102372">
                    <a:moveTo>
                      <a:pt x="54736" y="99563"/>
                    </a:moveTo>
                    <a:cubicBezTo>
                      <a:pt x="80015" y="110363"/>
                      <a:pt x="101102" y="88382"/>
                      <a:pt x="94624" y="61700"/>
                    </a:cubicBezTo>
                    <a:cubicBezTo>
                      <a:pt x="84842" y="21295"/>
                      <a:pt x="35301" y="-18348"/>
                      <a:pt x="11038" y="9097"/>
                    </a:cubicBezTo>
                    <a:cubicBezTo>
                      <a:pt x="-16019" y="39591"/>
                      <a:pt x="9768" y="80377"/>
                      <a:pt x="54736" y="99563"/>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3632" name="Graphic 4">
                <a:extLst>
                  <a:ext uri="{FF2B5EF4-FFF2-40B4-BE49-F238E27FC236}">
                    <a16:creationId xmlns:a16="http://schemas.microsoft.com/office/drawing/2014/main" id="{8073378D-DF87-C681-4C69-F51253EDCF5D}"/>
                  </a:ext>
                </a:extLst>
              </p:cNvPr>
              <p:cNvGrpSpPr/>
              <p:nvPr/>
            </p:nvGrpSpPr>
            <p:grpSpPr>
              <a:xfrm>
                <a:off x="1206495" y="1350420"/>
                <a:ext cx="434022" cy="361275"/>
                <a:chOff x="1206495" y="1350420"/>
                <a:chExt cx="434022" cy="361275"/>
              </a:xfrm>
              <a:solidFill>
                <a:srgbClr val="6B7628"/>
              </a:solidFill>
            </p:grpSpPr>
            <p:grpSp>
              <p:nvGrpSpPr>
                <p:cNvPr id="3649" name="Graphic 4">
                  <a:extLst>
                    <a:ext uri="{FF2B5EF4-FFF2-40B4-BE49-F238E27FC236}">
                      <a16:creationId xmlns:a16="http://schemas.microsoft.com/office/drawing/2014/main" id="{C84A0DAA-5441-9AB3-EE45-93B271A5168B}"/>
                    </a:ext>
                  </a:extLst>
                </p:cNvPr>
                <p:cNvGrpSpPr/>
                <p:nvPr/>
              </p:nvGrpSpPr>
              <p:grpSpPr>
                <a:xfrm>
                  <a:off x="1476539" y="1350420"/>
                  <a:ext cx="163978" cy="361275"/>
                  <a:chOff x="1476539" y="1350420"/>
                  <a:chExt cx="163978" cy="361275"/>
                </a:xfrm>
                <a:solidFill>
                  <a:srgbClr val="6B7628"/>
                </a:solidFill>
              </p:grpSpPr>
              <p:sp>
                <p:nvSpPr>
                  <p:cNvPr id="3653" name="Freeform 3652">
                    <a:extLst>
                      <a:ext uri="{FF2B5EF4-FFF2-40B4-BE49-F238E27FC236}">
                        <a16:creationId xmlns:a16="http://schemas.microsoft.com/office/drawing/2014/main" id="{3FFF90F2-2F82-3D30-CB7F-8D00963E2753}"/>
                      </a:ext>
                    </a:extLst>
                  </p:cNvPr>
                  <p:cNvSpPr/>
                  <p:nvPr/>
                </p:nvSpPr>
                <p:spPr>
                  <a:xfrm>
                    <a:off x="1476539" y="1350420"/>
                    <a:ext cx="79490" cy="350987"/>
                  </a:xfrm>
                  <a:custGeom>
                    <a:avLst/>
                    <a:gdLst>
                      <a:gd name="connsiteX0" fmla="*/ 38795 w 79490"/>
                      <a:gd name="connsiteY0" fmla="*/ 350988 h 350987"/>
                      <a:gd name="connsiteX1" fmla="*/ 32190 w 79490"/>
                      <a:gd name="connsiteY1" fmla="*/ 350099 h 350987"/>
                      <a:gd name="connsiteX2" fmla="*/ 13771 w 79490"/>
                      <a:gd name="connsiteY2" fmla="*/ 318461 h 350987"/>
                      <a:gd name="connsiteX3" fmla="*/ 1449 w 79490"/>
                      <a:gd name="connsiteY3" fmla="*/ 34484 h 350987"/>
                      <a:gd name="connsiteX4" fmla="*/ 17327 w 79490"/>
                      <a:gd name="connsiteY4" fmla="*/ 1449 h 350987"/>
                      <a:gd name="connsiteX5" fmla="*/ 50355 w 79490"/>
                      <a:gd name="connsiteY5" fmla="*/ 17331 h 350987"/>
                      <a:gd name="connsiteX6" fmla="*/ 63947 w 79490"/>
                      <a:gd name="connsiteY6" fmla="*/ 331548 h 350987"/>
                      <a:gd name="connsiteX7" fmla="*/ 38795 w 79490"/>
                      <a:gd name="connsiteY7" fmla="*/ 350988 h 35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490" h="350987">
                        <a:moveTo>
                          <a:pt x="38795" y="350988"/>
                        </a:moveTo>
                        <a:cubicBezTo>
                          <a:pt x="36636" y="350988"/>
                          <a:pt x="34349" y="350734"/>
                          <a:pt x="32190" y="350099"/>
                        </a:cubicBezTo>
                        <a:cubicBezTo>
                          <a:pt x="18344" y="346414"/>
                          <a:pt x="10087" y="332310"/>
                          <a:pt x="13771" y="318461"/>
                        </a:cubicBezTo>
                        <a:cubicBezTo>
                          <a:pt x="50609" y="178188"/>
                          <a:pt x="1957" y="36009"/>
                          <a:pt x="1449" y="34484"/>
                        </a:cubicBezTo>
                        <a:cubicBezTo>
                          <a:pt x="-3251" y="21016"/>
                          <a:pt x="3862" y="6150"/>
                          <a:pt x="17327" y="1449"/>
                        </a:cubicBezTo>
                        <a:cubicBezTo>
                          <a:pt x="30920" y="-3252"/>
                          <a:pt x="45655" y="3863"/>
                          <a:pt x="50355" y="17331"/>
                        </a:cubicBezTo>
                        <a:cubicBezTo>
                          <a:pt x="52642" y="23684"/>
                          <a:pt x="104724" y="176155"/>
                          <a:pt x="63947" y="331548"/>
                        </a:cubicBezTo>
                        <a:cubicBezTo>
                          <a:pt x="60898" y="343364"/>
                          <a:pt x="50355" y="350988"/>
                          <a:pt x="38795" y="350988"/>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54" name="Freeform 3653">
                    <a:extLst>
                      <a:ext uri="{FF2B5EF4-FFF2-40B4-BE49-F238E27FC236}">
                        <a16:creationId xmlns:a16="http://schemas.microsoft.com/office/drawing/2014/main" id="{C5789B62-2489-CB53-8668-5717AA479522}"/>
                      </a:ext>
                    </a:extLst>
                  </p:cNvPr>
                  <p:cNvSpPr/>
                  <p:nvPr/>
                </p:nvSpPr>
                <p:spPr>
                  <a:xfrm>
                    <a:off x="1496760" y="1637668"/>
                    <a:ext cx="143757" cy="74028"/>
                  </a:xfrm>
                  <a:custGeom>
                    <a:avLst/>
                    <a:gdLst>
                      <a:gd name="connsiteX0" fmla="*/ 13621 w 143757"/>
                      <a:gd name="connsiteY0" fmla="*/ 63359 h 74028"/>
                      <a:gd name="connsiteX1" fmla="*/ 8794 w 143757"/>
                      <a:gd name="connsiteY1" fmla="*/ 31214 h 74028"/>
                      <a:gd name="connsiteX2" fmla="*/ 141793 w 143757"/>
                      <a:gd name="connsiteY2" fmla="*/ 31341 h 74028"/>
                      <a:gd name="connsiteX3" fmla="*/ 13621 w 143757"/>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57" h="74028">
                        <a:moveTo>
                          <a:pt x="13621" y="63359"/>
                        </a:moveTo>
                        <a:cubicBezTo>
                          <a:pt x="-1877" y="59802"/>
                          <a:pt x="-5053" y="38964"/>
                          <a:pt x="8794" y="31214"/>
                        </a:cubicBezTo>
                        <a:cubicBezTo>
                          <a:pt x="53127" y="6310"/>
                          <a:pt x="125915" y="-24438"/>
                          <a:pt x="141793" y="31341"/>
                        </a:cubicBezTo>
                        <a:cubicBezTo>
                          <a:pt x="158180" y="88644"/>
                          <a:pt x="68243" y="75811"/>
                          <a:pt x="13621" y="63359"/>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3650" name="Graphic 4">
                  <a:extLst>
                    <a:ext uri="{FF2B5EF4-FFF2-40B4-BE49-F238E27FC236}">
                      <a16:creationId xmlns:a16="http://schemas.microsoft.com/office/drawing/2014/main" id="{6F4B223C-8E0A-6991-8E20-9D41948590F4}"/>
                    </a:ext>
                  </a:extLst>
                </p:cNvPr>
                <p:cNvGrpSpPr/>
                <p:nvPr/>
              </p:nvGrpSpPr>
              <p:grpSpPr>
                <a:xfrm>
                  <a:off x="1206495" y="1350547"/>
                  <a:ext cx="164077" cy="361148"/>
                  <a:chOff x="1206495" y="1350547"/>
                  <a:chExt cx="164077" cy="361148"/>
                </a:xfrm>
                <a:solidFill>
                  <a:srgbClr val="6B7628"/>
                </a:solidFill>
              </p:grpSpPr>
              <p:sp>
                <p:nvSpPr>
                  <p:cNvPr id="3651" name="Freeform 3650">
                    <a:extLst>
                      <a:ext uri="{FF2B5EF4-FFF2-40B4-BE49-F238E27FC236}">
                        <a16:creationId xmlns:a16="http://schemas.microsoft.com/office/drawing/2014/main" id="{CF4FBFEE-CA7E-2070-F421-66430D73FEC1}"/>
                      </a:ext>
                    </a:extLst>
                  </p:cNvPr>
                  <p:cNvSpPr/>
                  <p:nvPr/>
                </p:nvSpPr>
                <p:spPr>
                  <a:xfrm>
                    <a:off x="1291082" y="1350547"/>
                    <a:ext cx="79490" cy="350860"/>
                  </a:xfrm>
                  <a:custGeom>
                    <a:avLst/>
                    <a:gdLst>
                      <a:gd name="connsiteX0" fmla="*/ 40568 w 79490"/>
                      <a:gd name="connsiteY0" fmla="*/ 350861 h 350860"/>
                      <a:gd name="connsiteX1" fmla="*/ 15543 w 79490"/>
                      <a:gd name="connsiteY1" fmla="*/ 331548 h 350860"/>
                      <a:gd name="connsiteX2" fmla="*/ 29136 w 79490"/>
                      <a:gd name="connsiteY2" fmla="*/ 17331 h 350860"/>
                      <a:gd name="connsiteX3" fmla="*/ 62163 w 79490"/>
                      <a:gd name="connsiteY3" fmla="*/ 1449 h 350860"/>
                      <a:gd name="connsiteX4" fmla="*/ 78042 w 79490"/>
                      <a:gd name="connsiteY4" fmla="*/ 34484 h 350860"/>
                      <a:gd name="connsiteX5" fmla="*/ 78042 w 79490"/>
                      <a:gd name="connsiteY5" fmla="*/ 34484 h 350860"/>
                      <a:gd name="connsiteX6" fmla="*/ 65720 w 79490"/>
                      <a:gd name="connsiteY6" fmla="*/ 318461 h 350860"/>
                      <a:gd name="connsiteX7" fmla="*/ 47301 w 79490"/>
                      <a:gd name="connsiteY7" fmla="*/ 350098 h 350860"/>
                      <a:gd name="connsiteX8" fmla="*/ 40568 w 79490"/>
                      <a:gd name="connsiteY8" fmla="*/ 350861 h 35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490" h="350860">
                        <a:moveTo>
                          <a:pt x="40568" y="350861"/>
                        </a:moveTo>
                        <a:cubicBezTo>
                          <a:pt x="29136" y="350861"/>
                          <a:pt x="18592" y="343110"/>
                          <a:pt x="15543" y="331548"/>
                        </a:cubicBezTo>
                        <a:cubicBezTo>
                          <a:pt x="-25233" y="176155"/>
                          <a:pt x="26849" y="23811"/>
                          <a:pt x="29136" y="17331"/>
                        </a:cubicBezTo>
                        <a:cubicBezTo>
                          <a:pt x="33836" y="3863"/>
                          <a:pt x="48571" y="-3252"/>
                          <a:pt x="62163" y="1449"/>
                        </a:cubicBezTo>
                        <a:cubicBezTo>
                          <a:pt x="75628" y="6150"/>
                          <a:pt x="82742" y="20889"/>
                          <a:pt x="78042" y="34484"/>
                        </a:cubicBezTo>
                        <a:lnTo>
                          <a:pt x="78042" y="34484"/>
                        </a:lnTo>
                        <a:cubicBezTo>
                          <a:pt x="77534" y="35882"/>
                          <a:pt x="29009" y="178696"/>
                          <a:pt x="65720" y="318461"/>
                        </a:cubicBezTo>
                        <a:cubicBezTo>
                          <a:pt x="69404" y="332310"/>
                          <a:pt x="61147" y="346541"/>
                          <a:pt x="47301" y="350098"/>
                        </a:cubicBezTo>
                        <a:cubicBezTo>
                          <a:pt x="45014" y="350607"/>
                          <a:pt x="42728" y="350861"/>
                          <a:pt x="40568" y="350861"/>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52" name="Freeform 3651">
                    <a:extLst>
                      <a:ext uri="{FF2B5EF4-FFF2-40B4-BE49-F238E27FC236}">
                        <a16:creationId xmlns:a16="http://schemas.microsoft.com/office/drawing/2014/main" id="{71AE4E27-0EB1-B0B0-8C59-D73CC853CEA1}"/>
                      </a:ext>
                    </a:extLst>
                  </p:cNvPr>
                  <p:cNvSpPr/>
                  <p:nvPr/>
                </p:nvSpPr>
                <p:spPr>
                  <a:xfrm>
                    <a:off x="1206495" y="1637668"/>
                    <a:ext cx="143729" cy="74028"/>
                  </a:xfrm>
                  <a:custGeom>
                    <a:avLst/>
                    <a:gdLst>
                      <a:gd name="connsiteX0" fmla="*/ 130109 w 143729"/>
                      <a:gd name="connsiteY0" fmla="*/ 63359 h 74028"/>
                      <a:gd name="connsiteX1" fmla="*/ 134936 w 143729"/>
                      <a:gd name="connsiteY1" fmla="*/ 31214 h 74028"/>
                      <a:gd name="connsiteX2" fmla="*/ 1936 w 143729"/>
                      <a:gd name="connsiteY2" fmla="*/ 31341 h 74028"/>
                      <a:gd name="connsiteX3" fmla="*/ 130109 w 143729"/>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29" h="74028">
                        <a:moveTo>
                          <a:pt x="130109" y="63359"/>
                        </a:moveTo>
                        <a:cubicBezTo>
                          <a:pt x="145606" y="59802"/>
                          <a:pt x="148782" y="38964"/>
                          <a:pt x="134936" y="31214"/>
                        </a:cubicBezTo>
                        <a:cubicBezTo>
                          <a:pt x="90603" y="6310"/>
                          <a:pt x="17815" y="-24438"/>
                          <a:pt x="1936" y="31341"/>
                        </a:cubicBezTo>
                        <a:cubicBezTo>
                          <a:pt x="-14324" y="88644"/>
                          <a:pt x="75613" y="75811"/>
                          <a:pt x="130109" y="63359"/>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3633" name="Graphic 4">
                <a:extLst>
                  <a:ext uri="{FF2B5EF4-FFF2-40B4-BE49-F238E27FC236}">
                    <a16:creationId xmlns:a16="http://schemas.microsoft.com/office/drawing/2014/main" id="{5D75D762-7290-B4C0-7C00-8FC6C0B9BD8E}"/>
                  </a:ext>
                </a:extLst>
              </p:cNvPr>
              <p:cNvGrpSpPr/>
              <p:nvPr/>
            </p:nvGrpSpPr>
            <p:grpSpPr>
              <a:xfrm>
                <a:off x="1036807" y="460552"/>
                <a:ext cx="913332" cy="994067"/>
                <a:chOff x="1036807" y="460552"/>
                <a:chExt cx="913332" cy="994067"/>
              </a:xfrm>
            </p:grpSpPr>
            <p:grpSp>
              <p:nvGrpSpPr>
                <p:cNvPr id="3637" name="Graphic 4">
                  <a:extLst>
                    <a:ext uri="{FF2B5EF4-FFF2-40B4-BE49-F238E27FC236}">
                      <a16:creationId xmlns:a16="http://schemas.microsoft.com/office/drawing/2014/main" id="{0D382868-40CA-64E1-E004-2CCFB7F5D131}"/>
                    </a:ext>
                  </a:extLst>
                </p:cNvPr>
                <p:cNvGrpSpPr/>
                <p:nvPr/>
              </p:nvGrpSpPr>
              <p:grpSpPr>
                <a:xfrm>
                  <a:off x="1757198" y="1160646"/>
                  <a:ext cx="149522" cy="293972"/>
                  <a:chOff x="1757198" y="1160646"/>
                  <a:chExt cx="149522" cy="293972"/>
                </a:xfrm>
                <a:solidFill>
                  <a:srgbClr val="6B7628"/>
                </a:solidFill>
              </p:grpSpPr>
              <p:sp>
                <p:nvSpPr>
                  <p:cNvPr id="3645" name="Freeform 3644">
                    <a:extLst>
                      <a:ext uri="{FF2B5EF4-FFF2-40B4-BE49-F238E27FC236}">
                        <a16:creationId xmlns:a16="http://schemas.microsoft.com/office/drawing/2014/main" id="{F0E80B1D-696B-35E8-3BC5-BBDE809E75A1}"/>
                      </a:ext>
                    </a:extLst>
                  </p:cNvPr>
                  <p:cNvSpPr/>
                  <p:nvPr/>
                </p:nvSpPr>
                <p:spPr>
                  <a:xfrm>
                    <a:off x="1757198" y="1160646"/>
                    <a:ext cx="149522" cy="243952"/>
                  </a:xfrm>
                  <a:custGeom>
                    <a:avLst/>
                    <a:gdLst>
                      <a:gd name="connsiteX0" fmla="*/ 137192 w 149522"/>
                      <a:gd name="connsiteY0" fmla="*/ 243953 h 243952"/>
                      <a:gd name="connsiteX1" fmla="*/ 87650 w 149522"/>
                      <a:gd name="connsiteY1" fmla="*/ 228960 h 243952"/>
                      <a:gd name="connsiteX2" fmla="*/ 82442 w 149522"/>
                      <a:gd name="connsiteY2" fmla="*/ 107873 h 243952"/>
                      <a:gd name="connsiteX3" fmla="*/ 0 w 149522"/>
                      <a:gd name="connsiteY3" fmla="*/ 50824 h 243952"/>
                      <a:gd name="connsiteX4" fmla="*/ 10035 w 149522"/>
                      <a:gd name="connsiteY4" fmla="*/ 0 h 243952"/>
                      <a:gd name="connsiteX5" fmla="*/ 126648 w 149522"/>
                      <a:gd name="connsiteY5" fmla="*/ 80809 h 243952"/>
                      <a:gd name="connsiteX6" fmla="*/ 137192 w 149522"/>
                      <a:gd name="connsiteY6" fmla="*/ 243953 h 24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22" h="243952">
                        <a:moveTo>
                          <a:pt x="137192" y="243953"/>
                        </a:moveTo>
                        <a:lnTo>
                          <a:pt x="87650" y="228960"/>
                        </a:lnTo>
                        <a:cubicBezTo>
                          <a:pt x="102640" y="179661"/>
                          <a:pt x="100861" y="138875"/>
                          <a:pt x="82442" y="107873"/>
                        </a:cubicBezTo>
                        <a:cubicBezTo>
                          <a:pt x="55512" y="62640"/>
                          <a:pt x="508" y="50951"/>
                          <a:pt x="0" y="50824"/>
                        </a:cubicBezTo>
                        <a:lnTo>
                          <a:pt x="10035" y="0"/>
                        </a:lnTo>
                        <a:cubicBezTo>
                          <a:pt x="13211" y="635"/>
                          <a:pt x="87523" y="15882"/>
                          <a:pt x="126648" y="80809"/>
                        </a:cubicBezTo>
                        <a:cubicBezTo>
                          <a:pt x="153070" y="124772"/>
                          <a:pt x="156627" y="179788"/>
                          <a:pt x="137192" y="243953"/>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47" name="Freeform 3646">
                    <a:extLst>
                      <a:ext uri="{FF2B5EF4-FFF2-40B4-BE49-F238E27FC236}">
                        <a16:creationId xmlns:a16="http://schemas.microsoft.com/office/drawing/2014/main" id="{C448FEC2-06FE-6C67-336F-C758C4609923}"/>
                      </a:ext>
                    </a:extLst>
                  </p:cNvPr>
                  <p:cNvSpPr/>
                  <p:nvPr/>
                </p:nvSpPr>
                <p:spPr>
                  <a:xfrm>
                    <a:off x="1813825" y="1344542"/>
                    <a:ext cx="86794" cy="110077"/>
                  </a:xfrm>
                  <a:custGeom>
                    <a:avLst/>
                    <a:gdLst>
                      <a:gd name="connsiteX0" fmla="*/ 38772 w 86794"/>
                      <a:gd name="connsiteY0" fmla="*/ 6820 h 110077"/>
                      <a:gd name="connsiteX1" fmla="*/ 86789 w 86794"/>
                      <a:gd name="connsiteY1" fmla="*/ 33756 h 110077"/>
                      <a:gd name="connsiteX2" fmla="*/ 18702 w 86794"/>
                      <a:gd name="connsiteY2" fmla="*/ 105290 h 110077"/>
                      <a:gd name="connsiteX3" fmla="*/ 38772 w 86794"/>
                      <a:gd name="connsiteY3" fmla="*/ 6820 h 110077"/>
                    </a:gdLst>
                    <a:ahLst/>
                    <a:cxnLst>
                      <a:cxn ang="0">
                        <a:pos x="connsiteX0" y="connsiteY0"/>
                      </a:cxn>
                      <a:cxn ang="0">
                        <a:pos x="connsiteX1" y="connsiteY1"/>
                      </a:cxn>
                      <a:cxn ang="0">
                        <a:pos x="connsiteX2" y="connsiteY2"/>
                      </a:cxn>
                      <a:cxn ang="0">
                        <a:pos x="connsiteX3" y="connsiteY3"/>
                      </a:cxn>
                    </a:cxnLst>
                    <a:rect l="l" t="t" r="r" b="b"/>
                    <a:pathLst>
                      <a:path w="86794" h="110077">
                        <a:moveTo>
                          <a:pt x="38772" y="6820"/>
                        </a:moveTo>
                        <a:cubicBezTo>
                          <a:pt x="60621" y="-9952"/>
                          <a:pt x="86408" y="6184"/>
                          <a:pt x="86789" y="33756"/>
                        </a:cubicBezTo>
                        <a:cubicBezTo>
                          <a:pt x="87298" y="75304"/>
                          <a:pt x="49062" y="126001"/>
                          <a:pt x="18702" y="105290"/>
                        </a:cubicBezTo>
                        <a:cubicBezTo>
                          <a:pt x="-14961" y="82420"/>
                          <a:pt x="-99" y="36551"/>
                          <a:pt x="38772" y="6820"/>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638" name="Freeform 3637">
                  <a:extLst>
                    <a:ext uri="{FF2B5EF4-FFF2-40B4-BE49-F238E27FC236}">
                      <a16:creationId xmlns:a16="http://schemas.microsoft.com/office/drawing/2014/main" id="{A0CB1706-F55F-A340-4620-D618A4218390}"/>
                    </a:ext>
                  </a:extLst>
                </p:cNvPr>
                <p:cNvSpPr/>
                <p:nvPr/>
              </p:nvSpPr>
              <p:spPr>
                <a:xfrm>
                  <a:off x="1036807" y="460552"/>
                  <a:ext cx="913332" cy="953322"/>
                </a:xfrm>
                <a:custGeom>
                  <a:avLst/>
                  <a:gdLst>
                    <a:gd name="connsiteX0" fmla="*/ 902932 w 913332"/>
                    <a:gd name="connsiteY0" fmla="*/ 504932 h 953322"/>
                    <a:gd name="connsiteX1" fmla="*/ 856313 w 913332"/>
                    <a:gd name="connsiteY1" fmla="*/ 467576 h 953322"/>
                    <a:gd name="connsiteX2" fmla="*/ 853264 w 913332"/>
                    <a:gd name="connsiteY2" fmla="*/ 429205 h 953322"/>
                    <a:gd name="connsiteX3" fmla="*/ 841831 w 913332"/>
                    <a:gd name="connsiteY3" fmla="*/ 384607 h 953322"/>
                    <a:gd name="connsiteX4" fmla="*/ 768281 w 913332"/>
                    <a:gd name="connsiteY4" fmla="*/ 282960 h 953322"/>
                    <a:gd name="connsiteX5" fmla="*/ 654336 w 913332"/>
                    <a:gd name="connsiteY5" fmla="*/ 240395 h 953322"/>
                    <a:gd name="connsiteX6" fmla="*/ 734110 w 913332"/>
                    <a:gd name="connsiteY6" fmla="*/ 88052 h 953322"/>
                    <a:gd name="connsiteX7" fmla="*/ 737159 w 913332"/>
                    <a:gd name="connsiteY7" fmla="*/ 54889 h 953322"/>
                    <a:gd name="connsiteX8" fmla="*/ 738175 w 913332"/>
                    <a:gd name="connsiteY8" fmla="*/ 41421 h 953322"/>
                    <a:gd name="connsiteX9" fmla="*/ 741224 w 913332"/>
                    <a:gd name="connsiteY9" fmla="*/ 0 h 953322"/>
                    <a:gd name="connsiteX10" fmla="*/ 652049 w 913332"/>
                    <a:gd name="connsiteY10" fmla="*/ 9275 h 953322"/>
                    <a:gd name="connsiteX11" fmla="*/ 619911 w 913332"/>
                    <a:gd name="connsiteY11" fmla="*/ 18551 h 953322"/>
                    <a:gd name="connsiteX12" fmla="*/ 498598 w 913332"/>
                    <a:gd name="connsiteY12" fmla="*/ 117021 h 953322"/>
                    <a:gd name="connsiteX13" fmla="*/ 466459 w 913332"/>
                    <a:gd name="connsiteY13" fmla="*/ 236202 h 953322"/>
                    <a:gd name="connsiteX14" fmla="*/ 319232 w 913332"/>
                    <a:gd name="connsiteY14" fmla="*/ 181313 h 953322"/>
                    <a:gd name="connsiteX15" fmla="*/ 203127 w 913332"/>
                    <a:gd name="connsiteY15" fmla="*/ 195798 h 953322"/>
                    <a:gd name="connsiteX16" fmla="*/ 93247 w 913332"/>
                    <a:gd name="connsiteY16" fmla="*/ 302527 h 953322"/>
                    <a:gd name="connsiteX17" fmla="*/ 86006 w 913332"/>
                    <a:gd name="connsiteY17" fmla="*/ 318028 h 953322"/>
                    <a:gd name="connsiteX18" fmla="*/ 83974 w 913332"/>
                    <a:gd name="connsiteY18" fmla="*/ 331496 h 953322"/>
                    <a:gd name="connsiteX19" fmla="*/ 20713 w 913332"/>
                    <a:gd name="connsiteY19" fmla="*/ 356400 h 953322"/>
                    <a:gd name="connsiteX20" fmla="*/ 7 w 913332"/>
                    <a:gd name="connsiteY20" fmla="*/ 421708 h 953322"/>
                    <a:gd name="connsiteX21" fmla="*/ 6232 w 913332"/>
                    <a:gd name="connsiteY21" fmla="*/ 580278 h 953322"/>
                    <a:gd name="connsiteX22" fmla="*/ 76733 w 913332"/>
                    <a:gd name="connsiteY22" fmla="*/ 660071 h 953322"/>
                    <a:gd name="connsiteX23" fmla="*/ 86006 w 913332"/>
                    <a:gd name="connsiteY23" fmla="*/ 662104 h 953322"/>
                    <a:gd name="connsiteX24" fmla="*/ 137834 w 913332"/>
                    <a:gd name="connsiteY24" fmla="*/ 787511 h 953322"/>
                    <a:gd name="connsiteX25" fmla="*/ 233233 w 913332"/>
                    <a:gd name="connsiteY25" fmla="*/ 899450 h 953322"/>
                    <a:gd name="connsiteX26" fmla="*/ 346163 w 913332"/>
                    <a:gd name="connsiteY26" fmla="*/ 919144 h 953322"/>
                    <a:gd name="connsiteX27" fmla="*/ 372077 w 913332"/>
                    <a:gd name="connsiteY27" fmla="*/ 914951 h 953322"/>
                    <a:gd name="connsiteX28" fmla="*/ 406247 w 913332"/>
                    <a:gd name="connsiteY28" fmla="*/ 928419 h 953322"/>
                    <a:gd name="connsiteX29" fmla="*/ 483989 w 913332"/>
                    <a:gd name="connsiteY29" fmla="*/ 953322 h 953322"/>
                    <a:gd name="connsiteX30" fmla="*/ 496438 w 913332"/>
                    <a:gd name="connsiteY30" fmla="*/ 952306 h 953322"/>
                    <a:gd name="connsiteX31" fmla="*/ 591837 w 913332"/>
                    <a:gd name="connsiteY31" fmla="*/ 919144 h 953322"/>
                    <a:gd name="connsiteX32" fmla="*/ 712007 w 913332"/>
                    <a:gd name="connsiteY32" fmla="*/ 811271 h 953322"/>
                    <a:gd name="connsiteX33" fmla="*/ 733729 w 913332"/>
                    <a:gd name="connsiteY33" fmla="*/ 783318 h 953322"/>
                    <a:gd name="connsiteX34" fmla="*/ 739954 w 913332"/>
                    <a:gd name="connsiteY34" fmla="*/ 775059 h 953322"/>
                    <a:gd name="connsiteX35" fmla="*/ 751386 w 913332"/>
                    <a:gd name="connsiteY35" fmla="*/ 777092 h 953322"/>
                    <a:gd name="connsiteX36" fmla="*/ 844626 w 913332"/>
                    <a:gd name="connsiteY36" fmla="*/ 724235 h 953322"/>
                    <a:gd name="connsiteX37" fmla="*/ 908903 w 913332"/>
                    <a:gd name="connsiteY37" fmla="*/ 565666 h 953322"/>
                    <a:gd name="connsiteX38" fmla="*/ 902932 w 913332"/>
                    <a:gd name="connsiteY38" fmla="*/ 504932 h 95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3332" h="953322">
                      <a:moveTo>
                        <a:pt x="902932" y="504932"/>
                      </a:moveTo>
                      <a:cubicBezTo>
                        <a:pt x="892516" y="487271"/>
                        <a:pt x="877018" y="473802"/>
                        <a:pt x="856313" y="467576"/>
                      </a:cubicBezTo>
                      <a:cubicBezTo>
                        <a:pt x="855296" y="455125"/>
                        <a:pt x="854280" y="442673"/>
                        <a:pt x="853264" y="429205"/>
                      </a:cubicBezTo>
                      <a:cubicBezTo>
                        <a:pt x="851231" y="413704"/>
                        <a:pt x="847039" y="399092"/>
                        <a:pt x="841831" y="384607"/>
                      </a:cubicBezTo>
                      <a:cubicBezTo>
                        <a:pt x="826334" y="340009"/>
                        <a:pt x="802452" y="306847"/>
                        <a:pt x="768281" y="282960"/>
                      </a:cubicBezTo>
                      <a:cubicBezTo>
                        <a:pt x="735126" y="260217"/>
                        <a:pt x="697780" y="245605"/>
                        <a:pt x="654336" y="240395"/>
                      </a:cubicBezTo>
                      <a:cubicBezTo>
                        <a:pt x="698923" y="205200"/>
                        <a:pt x="724837" y="155393"/>
                        <a:pt x="734110" y="88052"/>
                      </a:cubicBezTo>
                      <a:cubicBezTo>
                        <a:pt x="736143" y="76617"/>
                        <a:pt x="736143" y="66325"/>
                        <a:pt x="737159" y="54889"/>
                      </a:cubicBezTo>
                      <a:cubicBezTo>
                        <a:pt x="738175" y="50696"/>
                        <a:pt x="738175" y="45614"/>
                        <a:pt x="738175" y="41421"/>
                      </a:cubicBezTo>
                      <a:lnTo>
                        <a:pt x="741224" y="0"/>
                      </a:lnTo>
                      <a:cubicBezTo>
                        <a:pt x="741224" y="0"/>
                        <a:pt x="687363" y="0"/>
                        <a:pt x="652049" y="9275"/>
                      </a:cubicBezTo>
                      <a:cubicBezTo>
                        <a:pt x="641633" y="11308"/>
                        <a:pt x="631343" y="14485"/>
                        <a:pt x="619911" y="18551"/>
                      </a:cubicBezTo>
                      <a:cubicBezTo>
                        <a:pt x="563891" y="38245"/>
                        <a:pt x="523496" y="72424"/>
                        <a:pt x="498598" y="117021"/>
                      </a:cubicBezTo>
                      <a:cubicBezTo>
                        <a:pt x="475860" y="158442"/>
                        <a:pt x="469635" y="202024"/>
                        <a:pt x="466459" y="236202"/>
                      </a:cubicBezTo>
                      <a:cubicBezTo>
                        <a:pt x="416664" y="206089"/>
                        <a:pt x="369028" y="188555"/>
                        <a:pt x="319232" y="181313"/>
                      </a:cubicBezTo>
                      <a:cubicBezTo>
                        <a:pt x="277821" y="176104"/>
                        <a:pt x="239458" y="180297"/>
                        <a:pt x="203127" y="195798"/>
                      </a:cubicBezTo>
                      <a:cubicBezTo>
                        <a:pt x="156508" y="215492"/>
                        <a:pt x="120177" y="251831"/>
                        <a:pt x="93247" y="302527"/>
                      </a:cubicBezTo>
                      <a:cubicBezTo>
                        <a:pt x="91215" y="307737"/>
                        <a:pt x="88039" y="312946"/>
                        <a:pt x="86006" y="318028"/>
                      </a:cubicBezTo>
                      <a:lnTo>
                        <a:pt x="83974" y="331496"/>
                      </a:lnTo>
                      <a:cubicBezTo>
                        <a:pt x="52852" y="329464"/>
                        <a:pt x="32146" y="343948"/>
                        <a:pt x="20713" y="356400"/>
                      </a:cubicBezTo>
                      <a:cubicBezTo>
                        <a:pt x="-1009" y="381304"/>
                        <a:pt x="7" y="411289"/>
                        <a:pt x="7" y="421708"/>
                      </a:cubicBezTo>
                      <a:cubicBezTo>
                        <a:pt x="7" y="421708"/>
                        <a:pt x="5216" y="547115"/>
                        <a:pt x="6232" y="580278"/>
                      </a:cubicBezTo>
                      <a:cubicBezTo>
                        <a:pt x="8264" y="620682"/>
                        <a:pt x="36338" y="652828"/>
                        <a:pt x="76733" y="660071"/>
                      </a:cubicBezTo>
                      <a:cubicBezTo>
                        <a:pt x="79782" y="661087"/>
                        <a:pt x="82958" y="661087"/>
                        <a:pt x="86006" y="662104"/>
                      </a:cubicBezTo>
                      <a:cubicBezTo>
                        <a:pt x="100488" y="708734"/>
                        <a:pt x="118145" y="750155"/>
                        <a:pt x="137834" y="787511"/>
                      </a:cubicBezTo>
                      <a:cubicBezTo>
                        <a:pt x="157524" y="823849"/>
                        <a:pt x="185470" y="868320"/>
                        <a:pt x="233233" y="899450"/>
                      </a:cubicBezTo>
                      <a:cubicBezTo>
                        <a:pt x="268421" y="922193"/>
                        <a:pt x="306783" y="929562"/>
                        <a:pt x="346163" y="919144"/>
                      </a:cubicBezTo>
                      <a:cubicBezTo>
                        <a:pt x="354419" y="917111"/>
                        <a:pt x="362803" y="916094"/>
                        <a:pt x="372077" y="914951"/>
                      </a:cubicBezTo>
                      <a:cubicBezTo>
                        <a:pt x="382493" y="913934"/>
                        <a:pt x="392782" y="919144"/>
                        <a:pt x="406247" y="928419"/>
                      </a:cubicBezTo>
                      <a:cubicBezTo>
                        <a:pt x="428986" y="945064"/>
                        <a:pt x="454900" y="953322"/>
                        <a:pt x="483989" y="953322"/>
                      </a:cubicBezTo>
                      <a:cubicBezTo>
                        <a:pt x="488181" y="953322"/>
                        <a:pt x="492246" y="953322"/>
                        <a:pt x="496438" y="952306"/>
                      </a:cubicBezTo>
                      <a:cubicBezTo>
                        <a:pt x="528577" y="949257"/>
                        <a:pt x="558683" y="938838"/>
                        <a:pt x="591837" y="919144"/>
                      </a:cubicBezTo>
                      <a:cubicBezTo>
                        <a:pt x="633249" y="894240"/>
                        <a:pt x="670596" y="861078"/>
                        <a:pt x="712007" y="811271"/>
                      </a:cubicBezTo>
                      <a:cubicBezTo>
                        <a:pt x="720264" y="800852"/>
                        <a:pt x="727505" y="791576"/>
                        <a:pt x="733729" y="783318"/>
                      </a:cubicBezTo>
                      <a:lnTo>
                        <a:pt x="739954" y="775059"/>
                      </a:lnTo>
                      <a:lnTo>
                        <a:pt x="751386" y="777092"/>
                      </a:lnTo>
                      <a:cubicBezTo>
                        <a:pt x="793941" y="783318"/>
                        <a:pt x="827096" y="764640"/>
                        <a:pt x="844626" y="724235"/>
                      </a:cubicBezTo>
                      <a:cubicBezTo>
                        <a:pt x="853899" y="703525"/>
                        <a:pt x="900646" y="589426"/>
                        <a:pt x="908903" y="565666"/>
                      </a:cubicBezTo>
                      <a:cubicBezTo>
                        <a:pt x="916397" y="546480"/>
                        <a:pt x="914365" y="523609"/>
                        <a:pt x="902932" y="504932"/>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39" name="Freeform 3638">
                  <a:extLst>
                    <a:ext uri="{FF2B5EF4-FFF2-40B4-BE49-F238E27FC236}">
                      <a16:creationId xmlns:a16="http://schemas.microsoft.com/office/drawing/2014/main" id="{B809339B-A004-4535-7E64-CDF1472CF353}"/>
                    </a:ext>
                  </a:extLst>
                </p:cNvPr>
                <p:cNvSpPr/>
                <p:nvPr/>
              </p:nvSpPr>
              <p:spPr>
                <a:xfrm>
                  <a:off x="1147838" y="678743"/>
                  <a:ext cx="708165" cy="697819"/>
                </a:xfrm>
                <a:custGeom>
                  <a:avLst/>
                  <a:gdLst>
                    <a:gd name="connsiteX0" fmla="*/ 391886 w 708165"/>
                    <a:gd name="connsiteY0" fmla="*/ 451663 h 697819"/>
                    <a:gd name="connsiteX1" fmla="*/ 391886 w 708165"/>
                    <a:gd name="connsiteY1" fmla="*/ 244303 h 697819"/>
                    <a:gd name="connsiteX2" fmla="*/ 707935 w 708165"/>
                    <a:gd name="connsiteY2" fmla="*/ 280642 h 697819"/>
                    <a:gd name="connsiteX3" fmla="*/ 695486 w 708165"/>
                    <a:gd name="connsiteY3" fmla="*/ 178995 h 697819"/>
                    <a:gd name="connsiteX4" fmla="*/ 636417 w 708165"/>
                    <a:gd name="connsiteY4" fmla="*/ 96025 h 697819"/>
                    <a:gd name="connsiteX5" fmla="*/ 508880 w 708165"/>
                    <a:gd name="connsiteY5" fmla="*/ 58670 h 697819"/>
                    <a:gd name="connsiteX6" fmla="*/ 383502 w 708165"/>
                    <a:gd name="connsiteY6" fmla="*/ 77348 h 697819"/>
                    <a:gd name="connsiteX7" fmla="*/ 372069 w 708165"/>
                    <a:gd name="connsiteY7" fmla="*/ 74298 h 697819"/>
                    <a:gd name="connsiteX8" fmla="*/ 206296 w 708165"/>
                    <a:gd name="connsiteY8" fmla="*/ 1748 h 697819"/>
                    <a:gd name="connsiteX9" fmla="*/ 110897 w 708165"/>
                    <a:gd name="connsiteY9" fmla="*/ 13183 h 697819"/>
                    <a:gd name="connsiteX10" fmla="*/ 20706 w 708165"/>
                    <a:gd name="connsiteY10" fmla="*/ 102378 h 697819"/>
                    <a:gd name="connsiteX11" fmla="*/ 0 w 708165"/>
                    <a:gd name="connsiteY11" fmla="*/ 156251 h 697819"/>
                    <a:gd name="connsiteX12" fmla="*/ 300552 w 708165"/>
                    <a:gd name="connsiteY12" fmla="*/ 234011 h 697819"/>
                    <a:gd name="connsiteX13" fmla="*/ 228018 w 708165"/>
                    <a:gd name="connsiteY13" fmla="*/ 430952 h 697819"/>
                    <a:gd name="connsiteX14" fmla="*/ 6225 w 708165"/>
                    <a:gd name="connsiteY14" fmla="*/ 411258 h 697819"/>
                    <a:gd name="connsiteX15" fmla="*/ 63261 w 708165"/>
                    <a:gd name="connsiteY15" fmla="*/ 552294 h 697819"/>
                    <a:gd name="connsiteX16" fmla="*/ 146211 w 708165"/>
                    <a:gd name="connsiteY16" fmla="*/ 650764 h 697819"/>
                    <a:gd name="connsiteX17" fmla="*/ 228145 w 708165"/>
                    <a:gd name="connsiteY17" fmla="*/ 665249 h 697819"/>
                    <a:gd name="connsiteX18" fmla="*/ 262316 w 708165"/>
                    <a:gd name="connsiteY18" fmla="*/ 660039 h 697819"/>
                    <a:gd name="connsiteX19" fmla="*/ 320368 w 708165"/>
                    <a:gd name="connsiteY19" fmla="*/ 680750 h 697819"/>
                    <a:gd name="connsiteX20" fmla="*/ 383629 w 708165"/>
                    <a:gd name="connsiteY20" fmla="*/ 697395 h 697819"/>
                    <a:gd name="connsiteX21" fmla="*/ 462387 w 708165"/>
                    <a:gd name="connsiteY21" fmla="*/ 669442 h 697819"/>
                    <a:gd name="connsiteX22" fmla="*/ 573284 w 708165"/>
                    <a:gd name="connsiteY22" fmla="*/ 569955 h 697819"/>
                    <a:gd name="connsiteX23" fmla="*/ 613679 w 708165"/>
                    <a:gd name="connsiteY23" fmla="*/ 517098 h 697819"/>
                    <a:gd name="connsiteX24" fmla="*/ 391886 w 708165"/>
                    <a:gd name="connsiteY24" fmla="*/ 451663 h 69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8165" h="697819">
                      <a:moveTo>
                        <a:pt x="391886" y="451663"/>
                      </a:moveTo>
                      <a:lnTo>
                        <a:pt x="391886" y="244303"/>
                      </a:lnTo>
                      <a:lnTo>
                        <a:pt x="707935" y="280642"/>
                      </a:lnTo>
                      <a:cubicBezTo>
                        <a:pt x="708951" y="246463"/>
                        <a:pt x="706919" y="212284"/>
                        <a:pt x="695486" y="178995"/>
                      </a:cubicBezTo>
                      <a:cubicBezTo>
                        <a:pt x="684053" y="145705"/>
                        <a:pt x="665380" y="116736"/>
                        <a:pt x="636417" y="96025"/>
                      </a:cubicBezTo>
                      <a:cubicBezTo>
                        <a:pt x="598054" y="69089"/>
                        <a:pt x="554483" y="58670"/>
                        <a:pt x="508880" y="58670"/>
                      </a:cubicBezTo>
                      <a:cubicBezTo>
                        <a:pt x="466325" y="57653"/>
                        <a:pt x="423897" y="64896"/>
                        <a:pt x="383502" y="77348"/>
                      </a:cubicBezTo>
                      <a:cubicBezTo>
                        <a:pt x="380453" y="78364"/>
                        <a:pt x="374229" y="76331"/>
                        <a:pt x="372069" y="74298"/>
                      </a:cubicBezTo>
                      <a:cubicBezTo>
                        <a:pt x="322274" y="37959"/>
                        <a:pt x="268413" y="10006"/>
                        <a:pt x="206296" y="1748"/>
                      </a:cubicBezTo>
                      <a:cubicBezTo>
                        <a:pt x="173141" y="-2445"/>
                        <a:pt x="141003" y="731"/>
                        <a:pt x="110897" y="13183"/>
                      </a:cubicBezTo>
                      <a:cubicBezTo>
                        <a:pt x="69485" y="30844"/>
                        <a:pt x="40395" y="62990"/>
                        <a:pt x="20706" y="102378"/>
                      </a:cubicBezTo>
                      <a:cubicBezTo>
                        <a:pt x="12449" y="119023"/>
                        <a:pt x="7241" y="138717"/>
                        <a:pt x="0" y="156251"/>
                      </a:cubicBezTo>
                      <a:lnTo>
                        <a:pt x="300552" y="234011"/>
                      </a:lnTo>
                      <a:lnTo>
                        <a:pt x="228018" y="430952"/>
                      </a:lnTo>
                      <a:lnTo>
                        <a:pt x="6225" y="411258"/>
                      </a:lnTo>
                      <a:cubicBezTo>
                        <a:pt x="7241" y="414308"/>
                        <a:pt x="34171" y="503503"/>
                        <a:pt x="63261" y="552294"/>
                      </a:cubicBezTo>
                      <a:cubicBezTo>
                        <a:pt x="84983" y="589649"/>
                        <a:pt x="108864" y="625861"/>
                        <a:pt x="146211" y="650764"/>
                      </a:cubicBezTo>
                      <a:cubicBezTo>
                        <a:pt x="172125" y="667409"/>
                        <a:pt x="198039" y="673508"/>
                        <a:pt x="228145" y="665249"/>
                      </a:cubicBezTo>
                      <a:cubicBezTo>
                        <a:pt x="239577" y="662199"/>
                        <a:pt x="249867" y="661056"/>
                        <a:pt x="262316" y="660039"/>
                      </a:cubicBezTo>
                      <a:cubicBezTo>
                        <a:pt x="284038" y="659023"/>
                        <a:pt x="302711" y="667282"/>
                        <a:pt x="320368" y="680750"/>
                      </a:cubicBezTo>
                      <a:cubicBezTo>
                        <a:pt x="339041" y="694218"/>
                        <a:pt x="360763" y="699428"/>
                        <a:pt x="383629" y="697395"/>
                      </a:cubicBezTo>
                      <a:cubicBezTo>
                        <a:pt x="412591" y="695362"/>
                        <a:pt x="438505" y="683926"/>
                        <a:pt x="462387" y="669442"/>
                      </a:cubicBezTo>
                      <a:cubicBezTo>
                        <a:pt x="505958" y="642505"/>
                        <a:pt x="541145" y="607183"/>
                        <a:pt x="573284" y="569955"/>
                      </a:cubicBezTo>
                      <a:cubicBezTo>
                        <a:pt x="587765" y="553310"/>
                        <a:pt x="600214" y="534759"/>
                        <a:pt x="613679" y="517098"/>
                      </a:cubicBezTo>
                      <a:lnTo>
                        <a:pt x="391886" y="451663"/>
                      </a:lnTo>
                      <a:close/>
                    </a:path>
                  </a:pathLst>
                </a:custGeom>
                <a:solidFill>
                  <a:srgbClr val="A7B13B"/>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40" name="Freeform 3639">
                  <a:extLst>
                    <a:ext uri="{FF2B5EF4-FFF2-40B4-BE49-F238E27FC236}">
                      <a16:creationId xmlns:a16="http://schemas.microsoft.com/office/drawing/2014/main" id="{514BBB65-2756-779F-2345-A2DFA6816F61}"/>
                    </a:ext>
                  </a:extLst>
                </p:cNvPr>
                <p:cNvSpPr/>
                <p:nvPr/>
              </p:nvSpPr>
              <p:spPr>
                <a:xfrm>
                  <a:off x="1074288" y="831232"/>
                  <a:ext cx="836136" cy="372818"/>
                </a:xfrm>
                <a:custGeom>
                  <a:avLst/>
                  <a:gdLst>
                    <a:gd name="connsiteX0" fmla="*/ 803207 w 836136"/>
                    <a:gd name="connsiteY0" fmla="*/ 132219 h 372818"/>
                    <a:gd name="connsiteX1" fmla="*/ 494398 w 836136"/>
                    <a:gd name="connsiteY1" fmla="*/ 78346 h 372818"/>
                    <a:gd name="connsiteX2" fmla="*/ 443587 w 836136"/>
                    <a:gd name="connsiteY2" fmla="*/ 119767 h 372818"/>
                    <a:gd name="connsiteX3" fmla="*/ 443587 w 836136"/>
                    <a:gd name="connsiteY3" fmla="*/ 140477 h 372818"/>
                    <a:gd name="connsiteX4" fmla="*/ 383502 w 836136"/>
                    <a:gd name="connsiteY4" fmla="*/ 130059 h 372818"/>
                    <a:gd name="connsiteX5" fmla="*/ 389726 w 836136"/>
                    <a:gd name="connsiteY5" fmla="*/ 115574 h 372818"/>
                    <a:gd name="connsiteX6" fmla="*/ 357588 w 836136"/>
                    <a:gd name="connsiteY6" fmla="*/ 55475 h 372818"/>
                    <a:gd name="connsiteX7" fmla="*/ 50812 w 836136"/>
                    <a:gd name="connsiteY7" fmla="*/ 586 h 372818"/>
                    <a:gd name="connsiteX8" fmla="*/ 11433 w 836136"/>
                    <a:gd name="connsiteY8" fmla="*/ 13037 h 372818"/>
                    <a:gd name="connsiteX9" fmla="*/ 0 w 836136"/>
                    <a:gd name="connsiteY9" fmla="*/ 51409 h 372818"/>
                    <a:gd name="connsiteX10" fmla="*/ 6224 w 836136"/>
                    <a:gd name="connsiteY10" fmla="*/ 209979 h 372818"/>
                    <a:gd name="connsiteX11" fmla="*/ 45604 w 836136"/>
                    <a:gd name="connsiteY11" fmla="*/ 253560 h 372818"/>
                    <a:gd name="connsiteX12" fmla="*/ 279846 w 836136"/>
                    <a:gd name="connsiteY12" fmla="*/ 293965 h 372818"/>
                    <a:gd name="connsiteX13" fmla="*/ 325449 w 836136"/>
                    <a:gd name="connsiteY13" fmla="*/ 271221 h 372818"/>
                    <a:gd name="connsiteX14" fmla="*/ 372069 w 836136"/>
                    <a:gd name="connsiteY14" fmla="*/ 159282 h 372818"/>
                    <a:gd name="connsiteX15" fmla="*/ 445619 w 836136"/>
                    <a:gd name="connsiteY15" fmla="*/ 172750 h 372818"/>
                    <a:gd name="connsiteX16" fmla="*/ 449811 w 836136"/>
                    <a:gd name="connsiteY16" fmla="*/ 287866 h 372818"/>
                    <a:gd name="connsiteX17" fmla="*/ 484998 w 836136"/>
                    <a:gd name="connsiteY17" fmla="*/ 330430 h 372818"/>
                    <a:gd name="connsiteX18" fmla="*/ 718224 w 836136"/>
                    <a:gd name="connsiteY18" fmla="*/ 371852 h 372818"/>
                    <a:gd name="connsiteX19" fmla="*/ 770052 w 836136"/>
                    <a:gd name="connsiteY19" fmla="*/ 342882 h 372818"/>
                    <a:gd name="connsiteX20" fmla="*/ 795966 w 836136"/>
                    <a:gd name="connsiteY20" fmla="*/ 280623 h 372818"/>
                    <a:gd name="connsiteX21" fmla="*/ 833313 w 836136"/>
                    <a:gd name="connsiteY21" fmla="*/ 186346 h 372818"/>
                    <a:gd name="connsiteX22" fmla="*/ 803207 w 836136"/>
                    <a:gd name="connsiteY22" fmla="*/ 132219 h 372818"/>
                    <a:gd name="connsiteX23" fmla="*/ 360763 w 836136"/>
                    <a:gd name="connsiteY23" fmla="*/ 105282 h 372818"/>
                    <a:gd name="connsiteX24" fmla="*/ 299662 w 836136"/>
                    <a:gd name="connsiteY24" fmla="*/ 254576 h 372818"/>
                    <a:gd name="connsiteX25" fmla="*/ 280989 w 836136"/>
                    <a:gd name="connsiteY25" fmla="*/ 263852 h 372818"/>
                    <a:gd name="connsiteX26" fmla="*/ 55004 w 836136"/>
                    <a:gd name="connsiteY26" fmla="*/ 224463 h 372818"/>
                    <a:gd name="connsiteX27" fmla="*/ 41539 w 836136"/>
                    <a:gd name="connsiteY27" fmla="*/ 219254 h 372818"/>
                    <a:gd name="connsiteX28" fmla="*/ 37347 w 836136"/>
                    <a:gd name="connsiteY28" fmla="*/ 204769 h 372818"/>
                    <a:gd name="connsiteX29" fmla="*/ 31122 w 836136"/>
                    <a:gd name="connsiteY29" fmla="*/ 53442 h 372818"/>
                    <a:gd name="connsiteX30" fmla="*/ 31122 w 836136"/>
                    <a:gd name="connsiteY30" fmla="*/ 48233 h 372818"/>
                    <a:gd name="connsiteX31" fmla="*/ 49795 w 836136"/>
                    <a:gd name="connsiteY31" fmla="*/ 32732 h 372818"/>
                    <a:gd name="connsiteX32" fmla="*/ 348315 w 836136"/>
                    <a:gd name="connsiteY32" fmla="*/ 84572 h 372818"/>
                    <a:gd name="connsiteX33" fmla="*/ 360763 w 836136"/>
                    <a:gd name="connsiteY33" fmla="*/ 89781 h 372818"/>
                    <a:gd name="connsiteX34" fmla="*/ 360763 w 836136"/>
                    <a:gd name="connsiteY34" fmla="*/ 105282 h 372818"/>
                    <a:gd name="connsiteX35" fmla="*/ 803207 w 836136"/>
                    <a:gd name="connsiteY35" fmla="*/ 182026 h 372818"/>
                    <a:gd name="connsiteX36" fmla="*/ 743122 w 836136"/>
                    <a:gd name="connsiteY36" fmla="*/ 328143 h 372818"/>
                    <a:gd name="connsiteX37" fmla="*/ 722416 w 836136"/>
                    <a:gd name="connsiteY37" fmla="*/ 339579 h 372818"/>
                    <a:gd name="connsiteX38" fmla="*/ 498590 w 836136"/>
                    <a:gd name="connsiteY38" fmla="*/ 301207 h 372818"/>
                    <a:gd name="connsiteX39" fmla="*/ 481949 w 836136"/>
                    <a:gd name="connsiteY39" fmla="*/ 291932 h 372818"/>
                    <a:gd name="connsiteX40" fmla="*/ 479917 w 836136"/>
                    <a:gd name="connsiteY40" fmla="*/ 278463 h 372818"/>
                    <a:gd name="connsiteX41" fmla="*/ 473692 w 836136"/>
                    <a:gd name="connsiteY41" fmla="*/ 127136 h 372818"/>
                    <a:gd name="connsiteX42" fmla="*/ 474709 w 836136"/>
                    <a:gd name="connsiteY42" fmla="*/ 114685 h 372818"/>
                    <a:gd name="connsiteX43" fmla="*/ 486141 w 836136"/>
                    <a:gd name="connsiteY43" fmla="*/ 107442 h 372818"/>
                    <a:gd name="connsiteX44" fmla="*/ 792917 w 836136"/>
                    <a:gd name="connsiteY44" fmla="*/ 161315 h 372818"/>
                    <a:gd name="connsiteX45" fmla="*/ 806383 w 836136"/>
                    <a:gd name="connsiteY45" fmla="*/ 167541 h 372818"/>
                    <a:gd name="connsiteX46" fmla="*/ 803207 w 836136"/>
                    <a:gd name="connsiteY46" fmla="*/ 182026 h 3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6136" h="372818">
                      <a:moveTo>
                        <a:pt x="803207" y="132219"/>
                      </a:moveTo>
                      <a:cubicBezTo>
                        <a:pt x="795966" y="130186"/>
                        <a:pt x="569981" y="91814"/>
                        <a:pt x="494398" y="78346"/>
                      </a:cubicBezTo>
                      <a:cubicBezTo>
                        <a:pt x="465436" y="73136"/>
                        <a:pt x="444603" y="90798"/>
                        <a:pt x="443587" y="119767"/>
                      </a:cubicBezTo>
                      <a:lnTo>
                        <a:pt x="443587" y="140477"/>
                      </a:lnTo>
                      <a:cubicBezTo>
                        <a:pt x="422881" y="136285"/>
                        <a:pt x="403191" y="133235"/>
                        <a:pt x="383502" y="130059"/>
                      </a:cubicBezTo>
                      <a:cubicBezTo>
                        <a:pt x="385534" y="124849"/>
                        <a:pt x="387694" y="119640"/>
                        <a:pt x="389726" y="115574"/>
                      </a:cubicBezTo>
                      <a:cubicBezTo>
                        <a:pt x="400143" y="88638"/>
                        <a:pt x="390742" y="59541"/>
                        <a:pt x="357588" y="55475"/>
                      </a:cubicBezTo>
                      <a:cubicBezTo>
                        <a:pt x="339931" y="52426"/>
                        <a:pt x="58052" y="1602"/>
                        <a:pt x="50812" y="586"/>
                      </a:cubicBezTo>
                      <a:cubicBezTo>
                        <a:pt x="35314" y="-1447"/>
                        <a:pt x="21849" y="1602"/>
                        <a:pt x="11433" y="13037"/>
                      </a:cubicBezTo>
                      <a:cubicBezTo>
                        <a:pt x="1016" y="24473"/>
                        <a:pt x="0" y="36924"/>
                        <a:pt x="0" y="51409"/>
                      </a:cubicBezTo>
                      <a:lnTo>
                        <a:pt x="6224" y="209979"/>
                      </a:lnTo>
                      <a:cubicBezTo>
                        <a:pt x="7241" y="232722"/>
                        <a:pt x="22865" y="249367"/>
                        <a:pt x="45604" y="253560"/>
                      </a:cubicBezTo>
                      <a:cubicBezTo>
                        <a:pt x="56020" y="255593"/>
                        <a:pt x="229034" y="284689"/>
                        <a:pt x="279846" y="293965"/>
                      </a:cubicBezTo>
                      <a:cubicBezTo>
                        <a:pt x="297503" y="297014"/>
                        <a:pt x="319225" y="285706"/>
                        <a:pt x="325449" y="271221"/>
                      </a:cubicBezTo>
                      <a:cubicBezTo>
                        <a:pt x="330657" y="258769"/>
                        <a:pt x="361780" y="185202"/>
                        <a:pt x="372069" y="159282"/>
                      </a:cubicBezTo>
                      <a:cubicBezTo>
                        <a:pt x="396967" y="163475"/>
                        <a:pt x="421865" y="168557"/>
                        <a:pt x="445619" y="172750"/>
                      </a:cubicBezTo>
                      <a:cubicBezTo>
                        <a:pt x="447652" y="212139"/>
                        <a:pt x="448668" y="249494"/>
                        <a:pt x="449811" y="287866"/>
                      </a:cubicBezTo>
                      <a:cubicBezTo>
                        <a:pt x="450827" y="308576"/>
                        <a:pt x="465309" y="326238"/>
                        <a:pt x="484998" y="330430"/>
                      </a:cubicBezTo>
                      <a:cubicBezTo>
                        <a:pt x="537842" y="339706"/>
                        <a:pt x="707808" y="369819"/>
                        <a:pt x="718224" y="371852"/>
                      </a:cubicBezTo>
                      <a:cubicBezTo>
                        <a:pt x="744138" y="376045"/>
                        <a:pt x="760779" y="366642"/>
                        <a:pt x="770052" y="342882"/>
                      </a:cubicBezTo>
                      <a:cubicBezTo>
                        <a:pt x="778309" y="322172"/>
                        <a:pt x="787709" y="301461"/>
                        <a:pt x="795966" y="280623"/>
                      </a:cubicBezTo>
                      <a:cubicBezTo>
                        <a:pt x="808415" y="249494"/>
                        <a:pt x="821880" y="217348"/>
                        <a:pt x="833313" y="186346"/>
                      </a:cubicBezTo>
                      <a:cubicBezTo>
                        <a:pt x="842586" y="161315"/>
                        <a:pt x="828105" y="137428"/>
                        <a:pt x="803207" y="132219"/>
                      </a:cubicBezTo>
                      <a:close/>
                      <a:moveTo>
                        <a:pt x="360763" y="105282"/>
                      </a:moveTo>
                      <a:cubicBezTo>
                        <a:pt x="341074" y="155089"/>
                        <a:pt x="320368" y="204769"/>
                        <a:pt x="299662" y="254576"/>
                      </a:cubicBezTo>
                      <a:cubicBezTo>
                        <a:pt x="296614" y="262835"/>
                        <a:pt x="289246" y="264995"/>
                        <a:pt x="280989" y="263852"/>
                      </a:cubicBezTo>
                      <a:cubicBezTo>
                        <a:pt x="228145" y="254576"/>
                        <a:pt x="77869" y="227513"/>
                        <a:pt x="55004" y="224463"/>
                      </a:cubicBezTo>
                      <a:cubicBezTo>
                        <a:pt x="47763" y="223447"/>
                        <a:pt x="43571" y="222430"/>
                        <a:pt x="41539" y="219254"/>
                      </a:cubicBezTo>
                      <a:cubicBezTo>
                        <a:pt x="38490" y="216205"/>
                        <a:pt x="37347" y="212012"/>
                        <a:pt x="37347" y="204769"/>
                      </a:cubicBezTo>
                      <a:cubicBezTo>
                        <a:pt x="36330" y="179866"/>
                        <a:pt x="32138" y="78346"/>
                        <a:pt x="31122" y="53442"/>
                      </a:cubicBezTo>
                      <a:lnTo>
                        <a:pt x="31122" y="48233"/>
                      </a:lnTo>
                      <a:cubicBezTo>
                        <a:pt x="31122" y="33748"/>
                        <a:pt x="35314" y="30572"/>
                        <a:pt x="49795" y="32732"/>
                      </a:cubicBezTo>
                      <a:cubicBezTo>
                        <a:pt x="115089" y="44167"/>
                        <a:pt x="314017" y="79362"/>
                        <a:pt x="348315" y="84572"/>
                      </a:cubicBezTo>
                      <a:cubicBezTo>
                        <a:pt x="354539" y="85588"/>
                        <a:pt x="358731" y="86605"/>
                        <a:pt x="360763" y="89781"/>
                      </a:cubicBezTo>
                      <a:cubicBezTo>
                        <a:pt x="364828" y="90798"/>
                        <a:pt x="364828" y="96007"/>
                        <a:pt x="360763" y="105282"/>
                      </a:cubicBezTo>
                      <a:close/>
                      <a:moveTo>
                        <a:pt x="803207" y="182026"/>
                      </a:moveTo>
                      <a:cubicBezTo>
                        <a:pt x="793934" y="205913"/>
                        <a:pt x="753411" y="303367"/>
                        <a:pt x="743122" y="328143"/>
                      </a:cubicBezTo>
                      <a:cubicBezTo>
                        <a:pt x="738930" y="338562"/>
                        <a:pt x="733849" y="341612"/>
                        <a:pt x="722416" y="339579"/>
                      </a:cubicBezTo>
                      <a:cubicBezTo>
                        <a:pt x="647850" y="327127"/>
                        <a:pt x="573157" y="313659"/>
                        <a:pt x="498590" y="301207"/>
                      </a:cubicBezTo>
                      <a:cubicBezTo>
                        <a:pt x="489317" y="299174"/>
                        <a:pt x="484109" y="297014"/>
                        <a:pt x="481949" y="291932"/>
                      </a:cubicBezTo>
                      <a:cubicBezTo>
                        <a:pt x="479917" y="288882"/>
                        <a:pt x="479917" y="284689"/>
                        <a:pt x="479917" y="278463"/>
                      </a:cubicBezTo>
                      <a:cubicBezTo>
                        <a:pt x="477884" y="227640"/>
                        <a:pt x="475725" y="177960"/>
                        <a:pt x="473692" y="127136"/>
                      </a:cubicBezTo>
                      <a:cubicBezTo>
                        <a:pt x="473692" y="122943"/>
                        <a:pt x="472676" y="118878"/>
                        <a:pt x="474709" y="114685"/>
                      </a:cubicBezTo>
                      <a:cubicBezTo>
                        <a:pt x="476741" y="110492"/>
                        <a:pt x="479917" y="105409"/>
                        <a:pt x="486141" y="107442"/>
                      </a:cubicBezTo>
                      <a:cubicBezTo>
                        <a:pt x="511039" y="111635"/>
                        <a:pt x="716192" y="147847"/>
                        <a:pt x="792917" y="161315"/>
                      </a:cubicBezTo>
                      <a:cubicBezTo>
                        <a:pt x="800158" y="162332"/>
                        <a:pt x="804350" y="164365"/>
                        <a:pt x="806383" y="167541"/>
                      </a:cubicBezTo>
                      <a:cubicBezTo>
                        <a:pt x="807399" y="170590"/>
                        <a:pt x="806383" y="174783"/>
                        <a:pt x="803207" y="182026"/>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41" name="Freeform 3640">
                  <a:extLst>
                    <a:ext uri="{FF2B5EF4-FFF2-40B4-BE49-F238E27FC236}">
                      <a16:creationId xmlns:a16="http://schemas.microsoft.com/office/drawing/2014/main" id="{253AF294-8CE8-3E77-3B03-BAA6154629AB}"/>
                    </a:ext>
                  </a:extLst>
                </p:cNvPr>
                <p:cNvSpPr/>
                <p:nvPr/>
              </p:nvSpPr>
              <p:spPr>
                <a:xfrm>
                  <a:off x="1346812" y="1159294"/>
                  <a:ext cx="203161" cy="78222"/>
                </a:xfrm>
                <a:custGeom>
                  <a:avLst/>
                  <a:gdLst>
                    <a:gd name="connsiteX0" fmla="*/ 106913 w 203161"/>
                    <a:gd name="connsiteY0" fmla="*/ 78223 h 78222"/>
                    <a:gd name="connsiteX1" fmla="*/ 85572 w 203161"/>
                    <a:gd name="connsiteY1" fmla="*/ 76698 h 78222"/>
                    <a:gd name="connsiteX2" fmla="*/ 844 w 203161"/>
                    <a:gd name="connsiteY2" fmla="*/ 14439 h 78222"/>
                    <a:gd name="connsiteX3" fmla="*/ 6306 w 203161"/>
                    <a:gd name="connsiteY3" fmla="*/ 844 h 78222"/>
                    <a:gd name="connsiteX4" fmla="*/ 19898 w 203161"/>
                    <a:gd name="connsiteY4" fmla="*/ 6307 h 78222"/>
                    <a:gd name="connsiteX5" fmla="*/ 88748 w 203161"/>
                    <a:gd name="connsiteY5" fmla="*/ 56114 h 78222"/>
                    <a:gd name="connsiteX6" fmla="*/ 187196 w 203161"/>
                    <a:gd name="connsiteY6" fmla="*/ 34768 h 78222"/>
                    <a:gd name="connsiteX7" fmla="*/ 201550 w 203161"/>
                    <a:gd name="connsiteY7" fmla="*/ 37945 h 78222"/>
                    <a:gd name="connsiteX8" fmla="*/ 198374 w 203161"/>
                    <a:gd name="connsiteY8" fmla="*/ 52303 h 78222"/>
                    <a:gd name="connsiteX9" fmla="*/ 106913 w 203161"/>
                    <a:gd name="connsiteY9" fmla="*/ 78223 h 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161" h="78222">
                      <a:moveTo>
                        <a:pt x="106913" y="78223"/>
                      </a:moveTo>
                      <a:cubicBezTo>
                        <a:pt x="100053" y="78223"/>
                        <a:pt x="92813" y="77714"/>
                        <a:pt x="85572" y="76698"/>
                      </a:cubicBezTo>
                      <a:cubicBezTo>
                        <a:pt x="23455" y="66533"/>
                        <a:pt x="1733" y="16599"/>
                        <a:pt x="844" y="14439"/>
                      </a:cubicBezTo>
                      <a:cubicBezTo>
                        <a:pt x="-1443" y="9103"/>
                        <a:pt x="1098" y="3131"/>
                        <a:pt x="6306" y="844"/>
                      </a:cubicBezTo>
                      <a:cubicBezTo>
                        <a:pt x="11514" y="-1443"/>
                        <a:pt x="17611" y="1098"/>
                        <a:pt x="19898" y="6307"/>
                      </a:cubicBezTo>
                      <a:cubicBezTo>
                        <a:pt x="20660" y="8086"/>
                        <a:pt x="38444" y="47855"/>
                        <a:pt x="88748" y="56114"/>
                      </a:cubicBezTo>
                      <a:cubicBezTo>
                        <a:pt x="140957" y="63611"/>
                        <a:pt x="186815" y="35023"/>
                        <a:pt x="187196" y="34768"/>
                      </a:cubicBezTo>
                      <a:cubicBezTo>
                        <a:pt x="192023" y="31719"/>
                        <a:pt x="198501" y="33117"/>
                        <a:pt x="201550" y="37945"/>
                      </a:cubicBezTo>
                      <a:cubicBezTo>
                        <a:pt x="204599" y="42773"/>
                        <a:pt x="203201" y="49126"/>
                        <a:pt x="198374" y="52303"/>
                      </a:cubicBezTo>
                      <a:cubicBezTo>
                        <a:pt x="196596" y="53573"/>
                        <a:pt x="157344" y="78223"/>
                        <a:pt x="106913" y="78223"/>
                      </a:cubicBezTo>
                      <a:close/>
                    </a:path>
                  </a:pathLst>
                </a:custGeom>
                <a:solidFill>
                  <a:srgbClr val="6B762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42" name="Freeform 3641">
                  <a:extLst>
                    <a:ext uri="{FF2B5EF4-FFF2-40B4-BE49-F238E27FC236}">
                      <a16:creationId xmlns:a16="http://schemas.microsoft.com/office/drawing/2014/main" id="{3E66F584-3A0C-6FAC-6BF0-F72F809269EA}"/>
                    </a:ext>
                  </a:extLst>
                </p:cNvPr>
                <p:cNvSpPr/>
                <p:nvPr/>
              </p:nvSpPr>
              <p:spPr>
                <a:xfrm>
                  <a:off x="1543396" y="498924"/>
                  <a:ext cx="194142" cy="218795"/>
                </a:xfrm>
                <a:custGeom>
                  <a:avLst/>
                  <a:gdLst>
                    <a:gd name="connsiteX0" fmla="*/ 394 w 194142"/>
                    <a:gd name="connsiteY0" fmla="*/ 218795 h 218795"/>
                    <a:gd name="connsiteX1" fmla="*/ 40789 w 194142"/>
                    <a:gd name="connsiteY1" fmla="*/ 75727 h 218795"/>
                    <a:gd name="connsiteX2" fmla="*/ 194113 w 194142"/>
                    <a:gd name="connsiteY2" fmla="*/ 0 h 218795"/>
                    <a:gd name="connsiteX3" fmla="*/ 141269 w 194142"/>
                    <a:gd name="connsiteY3" fmla="*/ 156536 h 218795"/>
                    <a:gd name="connsiteX4" fmla="*/ 394 w 194142"/>
                    <a:gd name="connsiteY4" fmla="*/ 218795 h 21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142" h="218795">
                      <a:moveTo>
                        <a:pt x="394" y="218795"/>
                      </a:moveTo>
                      <a:cubicBezTo>
                        <a:pt x="394" y="218795"/>
                        <a:pt x="-6847" y="140019"/>
                        <a:pt x="40789" y="75727"/>
                      </a:cubicBezTo>
                      <a:cubicBezTo>
                        <a:pt x="88425" y="11435"/>
                        <a:pt x="194113" y="0"/>
                        <a:pt x="194113" y="0"/>
                      </a:cubicBezTo>
                      <a:cubicBezTo>
                        <a:pt x="194113" y="0"/>
                        <a:pt x="197162" y="100504"/>
                        <a:pt x="141269" y="156536"/>
                      </a:cubicBezTo>
                      <a:cubicBezTo>
                        <a:pt x="85376" y="212569"/>
                        <a:pt x="394" y="218795"/>
                        <a:pt x="394" y="218795"/>
                      </a:cubicBezTo>
                      <a:close/>
                    </a:path>
                  </a:pathLst>
                </a:custGeom>
                <a:solidFill>
                  <a:srgbClr val="CACD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43" name="Freeform 3642">
                  <a:extLst>
                    <a:ext uri="{FF2B5EF4-FFF2-40B4-BE49-F238E27FC236}">
                      <a16:creationId xmlns:a16="http://schemas.microsoft.com/office/drawing/2014/main" id="{98E12289-09D3-B142-E792-1E6C09411801}"/>
                    </a:ext>
                  </a:extLst>
                </p:cNvPr>
                <p:cNvSpPr/>
                <p:nvPr/>
              </p:nvSpPr>
              <p:spPr>
                <a:xfrm rot="-4728146">
                  <a:off x="1246642" y="953981"/>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44" name="Freeform 3643">
                  <a:extLst>
                    <a:ext uri="{FF2B5EF4-FFF2-40B4-BE49-F238E27FC236}">
                      <a16:creationId xmlns:a16="http://schemas.microsoft.com/office/drawing/2014/main" id="{7162F030-77DA-D0E3-00C3-2B7690A2B436}"/>
                    </a:ext>
                  </a:extLst>
                </p:cNvPr>
                <p:cNvSpPr/>
                <p:nvPr/>
              </p:nvSpPr>
              <p:spPr>
                <a:xfrm rot="-4728146">
                  <a:off x="1608384" y="1017701"/>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634" name="Freeform 3633">
                <a:extLst>
                  <a:ext uri="{FF2B5EF4-FFF2-40B4-BE49-F238E27FC236}">
                    <a16:creationId xmlns:a16="http://schemas.microsoft.com/office/drawing/2014/main" id="{41733444-895C-1F88-E35C-80F443E479D2}"/>
                  </a:ext>
                </a:extLst>
              </p:cNvPr>
              <p:cNvSpPr/>
              <p:nvPr/>
            </p:nvSpPr>
            <p:spPr>
              <a:xfrm>
                <a:off x="803157" y="610416"/>
                <a:ext cx="85974" cy="575133"/>
              </a:xfrm>
              <a:custGeom>
                <a:avLst/>
                <a:gdLst>
                  <a:gd name="connsiteX0" fmla="*/ 60009 w 85974"/>
                  <a:gd name="connsiteY0" fmla="*/ 575134 h 575133"/>
                  <a:gd name="connsiteX1" fmla="*/ 34222 w 85974"/>
                  <a:gd name="connsiteY1" fmla="*/ 550866 h 575133"/>
                  <a:gd name="connsiteX2" fmla="*/ 51 w 85974"/>
                  <a:gd name="connsiteY2" fmla="*/ 27637 h 575133"/>
                  <a:gd name="connsiteX3" fmla="*/ 24187 w 85974"/>
                  <a:gd name="connsiteY3" fmla="*/ 66 h 575133"/>
                  <a:gd name="connsiteX4" fmla="*/ 51752 w 85974"/>
                  <a:gd name="connsiteY4" fmla="*/ 24207 h 575133"/>
                  <a:gd name="connsiteX5" fmla="*/ 85923 w 85974"/>
                  <a:gd name="connsiteY5" fmla="*/ 547435 h 575133"/>
                  <a:gd name="connsiteX6" fmla="*/ 61787 w 85974"/>
                  <a:gd name="connsiteY6" fmla="*/ 575007 h 575133"/>
                  <a:gd name="connsiteX7" fmla="*/ 60009 w 85974"/>
                  <a:gd name="connsiteY7" fmla="*/ 575134 h 57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74" h="575133">
                    <a:moveTo>
                      <a:pt x="60009" y="575134"/>
                    </a:moveTo>
                    <a:cubicBezTo>
                      <a:pt x="46417" y="575134"/>
                      <a:pt x="35111" y="564588"/>
                      <a:pt x="34222" y="550866"/>
                    </a:cubicBezTo>
                    <a:lnTo>
                      <a:pt x="51" y="27637"/>
                    </a:lnTo>
                    <a:cubicBezTo>
                      <a:pt x="-838" y="13407"/>
                      <a:pt x="9959" y="955"/>
                      <a:pt x="24187" y="66"/>
                    </a:cubicBezTo>
                    <a:cubicBezTo>
                      <a:pt x="38287" y="-951"/>
                      <a:pt x="50736" y="9976"/>
                      <a:pt x="51752" y="24207"/>
                    </a:cubicBezTo>
                    <a:lnTo>
                      <a:pt x="85923" y="547435"/>
                    </a:lnTo>
                    <a:cubicBezTo>
                      <a:pt x="86812" y="561666"/>
                      <a:pt x="76015" y="574117"/>
                      <a:pt x="61787" y="575007"/>
                    </a:cubicBezTo>
                    <a:cubicBezTo>
                      <a:pt x="61152" y="575134"/>
                      <a:pt x="60517" y="575134"/>
                      <a:pt x="60009" y="575134"/>
                    </a:cubicBezTo>
                    <a:close/>
                  </a:path>
                </a:pathLst>
              </a:custGeom>
              <a:solidFill>
                <a:srgbClr val="81808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35" name="Freeform 3634">
                <a:extLst>
                  <a:ext uri="{FF2B5EF4-FFF2-40B4-BE49-F238E27FC236}">
                    <a16:creationId xmlns:a16="http://schemas.microsoft.com/office/drawing/2014/main" id="{C4F1AF98-1A02-1199-0FD8-46EEEF0C1F88}"/>
                  </a:ext>
                </a:extLst>
              </p:cNvPr>
              <p:cNvSpPr/>
              <p:nvPr/>
            </p:nvSpPr>
            <p:spPr>
              <a:xfrm>
                <a:off x="428784" y="311639"/>
                <a:ext cx="780986" cy="620301"/>
              </a:xfrm>
              <a:custGeom>
                <a:avLst/>
                <a:gdLst>
                  <a:gd name="connsiteX0" fmla="*/ 71205 w 780986"/>
                  <a:gd name="connsiteY0" fmla="*/ 620301 h 620301"/>
                  <a:gd name="connsiteX1" fmla="*/ 29666 w 780986"/>
                  <a:gd name="connsiteY1" fmla="*/ 581167 h 620301"/>
                  <a:gd name="connsiteX2" fmla="*/ 68 w 780986"/>
                  <a:gd name="connsiteY2" fmla="*/ 82461 h 620301"/>
                  <a:gd name="connsiteX3" fmla="*/ 10485 w 780986"/>
                  <a:gd name="connsiteY3" fmla="*/ 52348 h 620301"/>
                  <a:gd name="connsiteX4" fmla="*/ 39193 w 780986"/>
                  <a:gd name="connsiteY4" fmla="*/ 38499 h 620301"/>
                  <a:gd name="connsiteX5" fmla="*/ 707495 w 780986"/>
                  <a:gd name="connsiteY5" fmla="*/ 127 h 620301"/>
                  <a:gd name="connsiteX6" fmla="*/ 709909 w 780986"/>
                  <a:gd name="connsiteY6" fmla="*/ 0 h 620301"/>
                  <a:gd name="connsiteX7" fmla="*/ 751320 w 780986"/>
                  <a:gd name="connsiteY7" fmla="*/ 39134 h 620301"/>
                  <a:gd name="connsiteX8" fmla="*/ 780918 w 780986"/>
                  <a:gd name="connsiteY8" fmla="*/ 537840 h 620301"/>
                  <a:gd name="connsiteX9" fmla="*/ 770502 w 780986"/>
                  <a:gd name="connsiteY9" fmla="*/ 567953 h 620301"/>
                  <a:gd name="connsiteX10" fmla="*/ 741793 w 780986"/>
                  <a:gd name="connsiteY10" fmla="*/ 581802 h 620301"/>
                  <a:gd name="connsiteX11" fmla="*/ 73491 w 780986"/>
                  <a:gd name="connsiteY11" fmla="*/ 620174 h 620301"/>
                  <a:gd name="connsiteX12" fmla="*/ 71205 w 780986"/>
                  <a:gd name="connsiteY12" fmla="*/ 620301 h 62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86" h="620301">
                    <a:moveTo>
                      <a:pt x="71205" y="620301"/>
                    </a:moveTo>
                    <a:cubicBezTo>
                      <a:pt x="49229" y="620301"/>
                      <a:pt x="31064" y="603148"/>
                      <a:pt x="29666" y="581167"/>
                    </a:cubicBezTo>
                    <a:lnTo>
                      <a:pt x="68" y="82461"/>
                    </a:lnTo>
                    <a:cubicBezTo>
                      <a:pt x="-567" y="71534"/>
                      <a:pt x="3244" y="60607"/>
                      <a:pt x="10485" y="52348"/>
                    </a:cubicBezTo>
                    <a:cubicBezTo>
                      <a:pt x="17726" y="44216"/>
                      <a:pt x="28142" y="39134"/>
                      <a:pt x="39193" y="38499"/>
                    </a:cubicBezTo>
                    <a:lnTo>
                      <a:pt x="707495" y="127"/>
                    </a:lnTo>
                    <a:cubicBezTo>
                      <a:pt x="708257" y="127"/>
                      <a:pt x="709020" y="0"/>
                      <a:pt x="709909" y="0"/>
                    </a:cubicBezTo>
                    <a:cubicBezTo>
                      <a:pt x="731504" y="0"/>
                      <a:pt x="750050" y="17534"/>
                      <a:pt x="751320" y="39134"/>
                    </a:cubicBezTo>
                    <a:lnTo>
                      <a:pt x="780918" y="537840"/>
                    </a:lnTo>
                    <a:cubicBezTo>
                      <a:pt x="781553" y="548767"/>
                      <a:pt x="777742" y="559694"/>
                      <a:pt x="770502" y="567953"/>
                    </a:cubicBezTo>
                    <a:cubicBezTo>
                      <a:pt x="763261" y="576085"/>
                      <a:pt x="752718" y="581167"/>
                      <a:pt x="741793" y="581802"/>
                    </a:cubicBezTo>
                    <a:lnTo>
                      <a:pt x="73491" y="620174"/>
                    </a:lnTo>
                    <a:cubicBezTo>
                      <a:pt x="73110" y="620301"/>
                      <a:pt x="72221" y="620301"/>
                      <a:pt x="71205" y="620301"/>
                    </a:cubicBezTo>
                    <a:close/>
                  </a:path>
                </a:pathLst>
              </a:custGeom>
              <a:solidFill>
                <a:schemeClr val="bg2"/>
              </a:solidFill>
              <a:ln w="12692" cap="flat">
                <a:noFill/>
                <a:prstDash val="solid"/>
                <a:miter/>
              </a:ln>
            </p:spPr>
            <p:txBody>
              <a:bodyPr rtlCol="0" anchor="ctr"/>
              <a:lstStyle/>
              <a:p>
                <a:endParaRPr lang="en-US" dirty="0">
                  <a:latin typeface="Roboto Condensed" panose="02000000000000000000" pitchFamily="2" charset="0"/>
                </a:endParaRPr>
              </a:p>
            </p:txBody>
          </p:sp>
          <p:sp>
            <p:nvSpPr>
              <p:cNvPr id="3636" name="Freeform 3635">
                <a:extLst>
                  <a:ext uri="{FF2B5EF4-FFF2-40B4-BE49-F238E27FC236}">
                    <a16:creationId xmlns:a16="http://schemas.microsoft.com/office/drawing/2014/main" id="{59F12CFB-31C2-58E7-B8F1-495A05F5039E}"/>
                  </a:ext>
                </a:extLst>
              </p:cNvPr>
              <p:cNvSpPr/>
              <p:nvPr/>
            </p:nvSpPr>
            <p:spPr>
              <a:xfrm>
                <a:off x="409831" y="292707"/>
                <a:ext cx="819145" cy="658291"/>
              </a:xfrm>
              <a:custGeom>
                <a:avLst/>
                <a:gdLst>
                  <a:gd name="connsiteX0" fmla="*/ 729115 w 819145"/>
                  <a:gd name="connsiteY0" fmla="*/ 38118 h 658291"/>
                  <a:gd name="connsiteX1" fmla="*/ 751600 w 819145"/>
                  <a:gd name="connsiteY1" fmla="*/ 59336 h 658291"/>
                  <a:gd name="connsiteX2" fmla="*/ 781197 w 819145"/>
                  <a:gd name="connsiteY2" fmla="*/ 558042 h 658291"/>
                  <a:gd name="connsiteX3" fmla="*/ 775608 w 819145"/>
                  <a:gd name="connsiteY3" fmla="*/ 574306 h 658291"/>
                  <a:gd name="connsiteX4" fmla="*/ 760111 w 819145"/>
                  <a:gd name="connsiteY4" fmla="*/ 581802 h 658291"/>
                  <a:gd name="connsiteX5" fmla="*/ 91682 w 819145"/>
                  <a:gd name="connsiteY5" fmla="*/ 620174 h 658291"/>
                  <a:gd name="connsiteX6" fmla="*/ 90412 w 819145"/>
                  <a:gd name="connsiteY6" fmla="*/ 620174 h 658291"/>
                  <a:gd name="connsiteX7" fmla="*/ 67927 w 819145"/>
                  <a:gd name="connsiteY7" fmla="*/ 598955 h 658291"/>
                  <a:gd name="connsiteX8" fmla="*/ 38330 w 819145"/>
                  <a:gd name="connsiteY8" fmla="*/ 100249 h 658291"/>
                  <a:gd name="connsiteX9" fmla="*/ 43919 w 819145"/>
                  <a:gd name="connsiteY9" fmla="*/ 83986 h 658291"/>
                  <a:gd name="connsiteX10" fmla="*/ 59416 w 819145"/>
                  <a:gd name="connsiteY10" fmla="*/ 76489 h 658291"/>
                  <a:gd name="connsiteX11" fmla="*/ 727845 w 819145"/>
                  <a:gd name="connsiteY11" fmla="*/ 38118 h 658291"/>
                  <a:gd name="connsiteX12" fmla="*/ 729115 w 819145"/>
                  <a:gd name="connsiteY12" fmla="*/ 38118 h 658291"/>
                  <a:gd name="connsiteX13" fmla="*/ 729115 w 819145"/>
                  <a:gd name="connsiteY13" fmla="*/ 0 h 658291"/>
                  <a:gd name="connsiteX14" fmla="*/ 725304 w 819145"/>
                  <a:gd name="connsiteY14" fmla="*/ 127 h 658291"/>
                  <a:gd name="connsiteX15" fmla="*/ 57130 w 819145"/>
                  <a:gd name="connsiteY15" fmla="*/ 38499 h 658291"/>
                  <a:gd name="connsiteX16" fmla="*/ 15337 w 819145"/>
                  <a:gd name="connsiteY16" fmla="*/ 58701 h 658291"/>
                  <a:gd name="connsiteX17" fmla="*/ 94 w 819145"/>
                  <a:gd name="connsiteY17" fmla="*/ 102664 h 658291"/>
                  <a:gd name="connsiteX18" fmla="*/ 29692 w 819145"/>
                  <a:gd name="connsiteY18" fmla="*/ 601242 h 658291"/>
                  <a:gd name="connsiteX19" fmla="*/ 90158 w 819145"/>
                  <a:gd name="connsiteY19" fmla="*/ 658292 h 658291"/>
                  <a:gd name="connsiteX20" fmla="*/ 93841 w 819145"/>
                  <a:gd name="connsiteY20" fmla="*/ 658165 h 658291"/>
                  <a:gd name="connsiteX21" fmla="*/ 762016 w 819145"/>
                  <a:gd name="connsiteY21" fmla="*/ 619793 h 658291"/>
                  <a:gd name="connsiteX22" fmla="*/ 803809 w 819145"/>
                  <a:gd name="connsiteY22" fmla="*/ 599591 h 658291"/>
                  <a:gd name="connsiteX23" fmla="*/ 819052 w 819145"/>
                  <a:gd name="connsiteY23" fmla="*/ 555628 h 658291"/>
                  <a:gd name="connsiteX24" fmla="*/ 789454 w 819145"/>
                  <a:gd name="connsiteY24" fmla="*/ 57049 h 658291"/>
                  <a:gd name="connsiteX25" fmla="*/ 729115 w 819145"/>
                  <a:gd name="connsiteY25" fmla="*/ 0 h 658291"/>
                  <a:gd name="connsiteX26" fmla="*/ 729115 w 819145"/>
                  <a:gd name="connsiteY26" fmla="*/ 0 h 6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9145" h="658291">
                    <a:moveTo>
                      <a:pt x="729115" y="38118"/>
                    </a:moveTo>
                    <a:cubicBezTo>
                      <a:pt x="740548" y="38118"/>
                      <a:pt x="750837" y="47393"/>
                      <a:pt x="751600" y="59336"/>
                    </a:cubicBezTo>
                    <a:lnTo>
                      <a:pt x="781197" y="558042"/>
                    </a:lnTo>
                    <a:cubicBezTo>
                      <a:pt x="781579" y="564014"/>
                      <a:pt x="779546" y="569859"/>
                      <a:pt x="775608" y="574306"/>
                    </a:cubicBezTo>
                    <a:cubicBezTo>
                      <a:pt x="771670" y="578753"/>
                      <a:pt x="766081" y="581421"/>
                      <a:pt x="760111" y="581802"/>
                    </a:cubicBezTo>
                    <a:lnTo>
                      <a:pt x="91682" y="620174"/>
                    </a:lnTo>
                    <a:cubicBezTo>
                      <a:pt x="91301" y="620174"/>
                      <a:pt x="90793" y="620174"/>
                      <a:pt x="90412" y="620174"/>
                    </a:cubicBezTo>
                    <a:cubicBezTo>
                      <a:pt x="78598" y="620174"/>
                      <a:pt x="68690" y="610899"/>
                      <a:pt x="67927" y="598955"/>
                    </a:cubicBezTo>
                    <a:lnTo>
                      <a:pt x="38330" y="100249"/>
                    </a:lnTo>
                    <a:cubicBezTo>
                      <a:pt x="37949" y="94278"/>
                      <a:pt x="39981" y="88433"/>
                      <a:pt x="43919" y="83986"/>
                    </a:cubicBezTo>
                    <a:cubicBezTo>
                      <a:pt x="47857" y="79539"/>
                      <a:pt x="53446" y="76871"/>
                      <a:pt x="59416" y="76489"/>
                    </a:cubicBezTo>
                    <a:lnTo>
                      <a:pt x="727845" y="38118"/>
                    </a:lnTo>
                    <a:cubicBezTo>
                      <a:pt x="728226" y="38118"/>
                      <a:pt x="728607" y="38118"/>
                      <a:pt x="729115" y="38118"/>
                    </a:cubicBezTo>
                    <a:moveTo>
                      <a:pt x="729115" y="0"/>
                    </a:moveTo>
                    <a:cubicBezTo>
                      <a:pt x="727845" y="0"/>
                      <a:pt x="726575" y="0"/>
                      <a:pt x="725304" y="127"/>
                    </a:cubicBezTo>
                    <a:lnTo>
                      <a:pt x="57130" y="38499"/>
                    </a:lnTo>
                    <a:cubicBezTo>
                      <a:pt x="41124" y="39388"/>
                      <a:pt x="25881" y="46758"/>
                      <a:pt x="15337" y="58701"/>
                    </a:cubicBezTo>
                    <a:cubicBezTo>
                      <a:pt x="4667" y="70645"/>
                      <a:pt x="-795" y="86654"/>
                      <a:pt x="94" y="102664"/>
                    </a:cubicBezTo>
                    <a:lnTo>
                      <a:pt x="29692" y="601242"/>
                    </a:lnTo>
                    <a:cubicBezTo>
                      <a:pt x="31597" y="633261"/>
                      <a:pt x="58146" y="658292"/>
                      <a:pt x="90158" y="658292"/>
                    </a:cubicBezTo>
                    <a:cubicBezTo>
                      <a:pt x="91428" y="658292"/>
                      <a:pt x="92698" y="658292"/>
                      <a:pt x="93841" y="658165"/>
                    </a:cubicBezTo>
                    <a:lnTo>
                      <a:pt x="762016" y="619793"/>
                    </a:lnTo>
                    <a:cubicBezTo>
                      <a:pt x="778022" y="618904"/>
                      <a:pt x="793265" y="611534"/>
                      <a:pt x="803809" y="599591"/>
                    </a:cubicBezTo>
                    <a:cubicBezTo>
                      <a:pt x="814479" y="587647"/>
                      <a:pt x="819941" y="571638"/>
                      <a:pt x="819052" y="555628"/>
                    </a:cubicBezTo>
                    <a:lnTo>
                      <a:pt x="789454" y="57049"/>
                    </a:lnTo>
                    <a:cubicBezTo>
                      <a:pt x="787676" y="25031"/>
                      <a:pt x="761127" y="0"/>
                      <a:pt x="729115" y="0"/>
                    </a:cubicBezTo>
                    <a:lnTo>
                      <a:pt x="729115" y="0"/>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629" name="TextBox 3628">
              <a:extLst>
                <a:ext uri="{FF2B5EF4-FFF2-40B4-BE49-F238E27FC236}">
                  <a16:creationId xmlns:a16="http://schemas.microsoft.com/office/drawing/2014/main" id="{83A62BBD-E839-1639-8958-4509EAF65674}"/>
                </a:ext>
              </a:extLst>
            </p:cNvPr>
            <p:cNvSpPr txBox="1"/>
            <p:nvPr/>
          </p:nvSpPr>
          <p:spPr>
            <a:xfrm rot="21401154">
              <a:off x="419111" y="378495"/>
              <a:ext cx="819469" cy="613886"/>
            </a:xfrm>
            <a:prstGeom prst="rect">
              <a:avLst/>
            </a:prstGeom>
            <a:noFill/>
          </p:spPr>
          <p:txBody>
            <a:bodyPr wrap="square" rtlCol="0">
              <a:spAutoFit/>
            </a:bodyPr>
            <a:lstStyle/>
            <a:p>
              <a:pPr algn="ctr">
                <a:lnSpc>
                  <a:spcPct val="65000"/>
                </a:lnSpc>
              </a:pPr>
              <a:r>
                <a:rPr lang="en-US" sz="1400" dirty="0">
                  <a:solidFill>
                    <a:srgbClr val="FFFFFF"/>
                  </a:solidFill>
                  <a:latin typeface="Londrina Solid" pitchFamily="2" charset="77"/>
                </a:rPr>
                <a:t>Resource</a:t>
              </a:r>
              <a:endParaRPr lang="en-US" sz="1100" dirty="0">
                <a:solidFill>
                  <a:srgbClr val="FFFFFF"/>
                </a:solidFill>
                <a:latin typeface="Londrina Solid" pitchFamily="2" charset="77"/>
              </a:endParaRPr>
            </a:p>
            <a:p>
              <a:pPr algn="ctr">
                <a:lnSpc>
                  <a:spcPct val="65000"/>
                </a:lnSpc>
              </a:pPr>
              <a:r>
                <a:rPr lang="en-US" sz="3600" dirty="0">
                  <a:solidFill>
                    <a:srgbClr val="FFFFFF"/>
                  </a:solidFill>
                  <a:latin typeface="Londrina Solid" pitchFamily="2" charset="77"/>
                </a:rPr>
                <a:t>one</a:t>
              </a:r>
              <a:endParaRPr lang="en-US" sz="3100" dirty="0">
                <a:solidFill>
                  <a:srgbClr val="FFFFFF"/>
                </a:solidFill>
                <a:latin typeface="Londrina Solid" pitchFamily="2" charset="77"/>
              </a:endParaRPr>
            </a:p>
          </p:txBody>
        </p:sp>
      </p:grpSp>
      <p:grpSp>
        <p:nvGrpSpPr>
          <p:cNvPr id="3611" name="Group 3610">
            <a:extLst>
              <a:ext uri="{FF2B5EF4-FFF2-40B4-BE49-F238E27FC236}">
                <a16:creationId xmlns:a16="http://schemas.microsoft.com/office/drawing/2014/main" id="{96D4C8F1-A103-5803-0259-CCF903CD6967}"/>
              </a:ext>
            </a:extLst>
          </p:cNvPr>
          <p:cNvGrpSpPr/>
          <p:nvPr/>
        </p:nvGrpSpPr>
        <p:grpSpPr>
          <a:xfrm>
            <a:off x="8740563" y="4136574"/>
            <a:ext cx="1775744" cy="2882245"/>
            <a:chOff x="8740563" y="3387946"/>
            <a:chExt cx="1775744" cy="2882245"/>
          </a:xfrm>
          <a:solidFill>
            <a:schemeClr val="bg2">
              <a:lumMod val="20000"/>
              <a:lumOff val="80000"/>
            </a:schemeClr>
          </a:solidFill>
        </p:grpSpPr>
        <p:sp>
          <p:nvSpPr>
            <p:cNvPr id="15" name="Oval 14">
              <a:extLst>
                <a:ext uri="{FF2B5EF4-FFF2-40B4-BE49-F238E27FC236}">
                  <a16:creationId xmlns:a16="http://schemas.microsoft.com/office/drawing/2014/main" id="{4FA0A7CC-337A-E23B-18CE-37CA89CC26DA}"/>
                </a:ext>
              </a:extLst>
            </p:cNvPr>
            <p:cNvSpPr/>
            <p:nvPr/>
          </p:nvSpPr>
          <p:spPr>
            <a:xfrm>
              <a:off x="9400430" y="5099129"/>
              <a:ext cx="1115877" cy="1115877"/>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4" name="Oval 3">
              <a:extLst>
                <a:ext uri="{FF2B5EF4-FFF2-40B4-BE49-F238E27FC236}">
                  <a16:creationId xmlns:a16="http://schemas.microsoft.com/office/drawing/2014/main" id="{A274CC6F-8DF7-31D5-7FF4-ABF403D4875D}"/>
                </a:ext>
              </a:extLst>
            </p:cNvPr>
            <p:cNvSpPr/>
            <p:nvPr/>
          </p:nvSpPr>
          <p:spPr>
            <a:xfrm>
              <a:off x="8853843" y="3439456"/>
              <a:ext cx="806840" cy="80684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 name="Oval 6">
              <a:extLst>
                <a:ext uri="{FF2B5EF4-FFF2-40B4-BE49-F238E27FC236}">
                  <a16:creationId xmlns:a16="http://schemas.microsoft.com/office/drawing/2014/main" id="{2E699587-BF12-F90B-81BA-EE337E71997F}"/>
                </a:ext>
              </a:extLst>
            </p:cNvPr>
            <p:cNvSpPr/>
            <p:nvPr/>
          </p:nvSpPr>
          <p:spPr>
            <a:xfrm>
              <a:off x="9445145" y="3387946"/>
              <a:ext cx="958342" cy="958342"/>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8" name="Oval 7">
              <a:extLst>
                <a:ext uri="{FF2B5EF4-FFF2-40B4-BE49-F238E27FC236}">
                  <a16:creationId xmlns:a16="http://schemas.microsoft.com/office/drawing/2014/main" id="{A5AF2F9E-735A-8D7F-145E-BC7CD9B636A0}"/>
                </a:ext>
              </a:extLst>
            </p:cNvPr>
            <p:cNvSpPr/>
            <p:nvPr/>
          </p:nvSpPr>
          <p:spPr>
            <a:xfrm>
              <a:off x="8740563" y="3962665"/>
              <a:ext cx="1028611" cy="1028611"/>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1" name="Oval 10">
              <a:extLst>
                <a:ext uri="{FF2B5EF4-FFF2-40B4-BE49-F238E27FC236}">
                  <a16:creationId xmlns:a16="http://schemas.microsoft.com/office/drawing/2014/main" id="{1BF88D15-DECB-EE7B-6C56-E471A945AC91}"/>
                </a:ext>
              </a:extLst>
            </p:cNvPr>
            <p:cNvSpPr/>
            <p:nvPr/>
          </p:nvSpPr>
          <p:spPr>
            <a:xfrm>
              <a:off x="8977767" y="4496767"/>
              <a:ext cx="1115877" cy="1115877"/>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2" name="Oval 11">
              <a:extLst>
                <a:ext uri="{FF2B5EF4-FFF2-40B4-BE49-F238E27FC236}">
                  <a16:creationId xmlns:a16="http://schemas.microsoft.com/office/drawing/2014/main" id="{AC3CE15E-C1A2-A6A3-43D3-234B9B134335}"/>
                </a:ext>
              </a:extLst>
            </p:cNvPr>
            <p:cNvSpPr/>
            <p:nvPr/>
          </p:nvSpPr>
          <p:spPr>
            <a:xfrm>
              <a:off x="8801686" y="4512898"/>
              <a:ext cx="1491223" cy="1491223"/>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3" name="Oval 12">
              <a:extLst>
                <a:ext uri="{FF2B5EF4-FFF2-40B4-BE49-F238E27FC236}">
                  <a16:creationId xmlns:a16="http://schemas.microsoft.com/office/drawing/2014/main" id="{0390A367-187F-57FE-B64A-428F417B90C2}"/>
                </a:ext>
              </a:extLst>
            </p:cNvPr>
            <p:cNvSpPr/>
            <p:nvPr/>
          </p:nvSpPr>
          <p:spPr>
            <a:xfrm>
              <a:off x="9483935" y="4396775"/>
              <a:ext cx="1028611" cy="1028611"/>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3646" name="Oval 3645">
              <a:extLst>
                <a:ext uri="{FF2B5EF4-FFF2-40B4-BE49-F238E27FC236}">
                  <a16:creationId xmlns:a16="http://schemas.microsoft.com/office/drawing/2014/main" id="{BB15471C-324D-E6CC-A924-3873969EB0D7}"/>
                </a:ext>
              </a:extLst>
            </p:cNvPr>
            <p:cNvSpPr/>
            <p:nvPr/>
          </p:nvSpPr>
          <p:spPr>
            <a:xfrm>
              <a:off x="8809335" y="5241580"/>
              <a:ext cx="1028611" cy="1028611"/>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3648" name="Oval 3647">
              <a:extLst>
                <a:ext uri="{FF2B5EF4-FFF2-40B4-BE49-F238E27FC236}">
                  <a16:creationId xmlns:a16="http://schemas.microsoft.com/office/drawing/2014/main" id="{078AC1AE-07C7-DA50-F2A2-FB1EC4F1F6F3}"/>
                </a:ext>
              </a:extLst>
            </p:cNvPr>
            <p:cNvSpPr/>
            <p:nvPr/>
          </p:nvSpPr>
          <p:spPr>
            <a:xfrm>
              <a:off x="9691125" y="3836063"/>
              <a:ext cx="806840" cy="80684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sp>
        <p:nvSpPr>
          <p:cNvPr id="25" name="Rectangle: Rounded Corners 1525679865">
            <a:extLst>
              <a:ext uri="{FF2B5EF4-FFF2-40B4-BE49-F238E27FC236}">
                <a16:creationId xmlns:a16="http://schemas.microsoft.com/office/drawing/2014/main" id="{CAF19C51-E2B7-51DB-3C92-9353A5F5DC56}"/>
              </a:ext>
            </a:extLst>
          </p:cNvPr>
          <p:cNvSpPr/>
          <p:nvPr/>
        </p:nvSpPr>
        <p:spPr>
          <a:xfrm>
            <a:off x="8998483" y="4805560"/>
            <a:ext cx="1259904" cy="1994392"/>
          </a:xfrm>
          <a:prstGeom prst="rect">
            <a:avLst/>
          </a:prstGeom>
          <a:noFill/>
          <a:ln w="12700" cap="flat" cmpd="sng" algn="ctr">
            <a:noFill/>
            <a:prstDash val="solid"/>
            <a:miter lim="800000"/>
          </a:ln>
          <a:effectLst/>
        </p:spPr>
        <p:txBody>
          <a:bodyPr rot="0" spcFirstLastPara="0" vert="horz" wrap="square" lIns="0" tIns="0" rIns="0" bIns="0" numCol="1" spcCol="0" rtlCol="0" fromWordArt="0" anchor="t" anchorCtr="0" forceAA="0" compatLnSpc="1">
            <a:prstTxWarp prst="textNoShape">
              <a:avLst/>
            </a:prstTxWarp>
            <a:spAutoFit/>
          </a:bodyPr>
          <a:lstStyle/>
          <a:p>
            <a:pPr algn="ctr">
              <a:lnSpc>
                <a:spcPct val="90000"/>
              </a:lnSpc>
            </a:pPr>
            <a:r>
              <a:rPr lang="en-GB" sz="1200" dirty="0">
                <a:effectLst/>
                <a:latin typeface="Roboto Condensed" panose="02000000000000000000" pitchFamily="2" charset="0"/>
                <a:ea typeface="Roboto Condensed" panose="02000000000000000000" pitchFamily="2" charset="0"/>
                <a:cs typeface="Times New Roman" panose="02020603050405020304" pitchFamily="18" charset="0"/>
              </a:rPr>
              <a:t>When we donate, we show kindness and help make the world a better place for everyone, especially those who don’t have everything they need. Whether it’s food, clothes, toys, or time, even small things can make a big difference.</a:t>
            </a:r>
          </a:p>
        </p:txBody>
      </p:sp>
      <p:sp>
        <p:nvSpPr>
          <p:cNvPr id="16" name="Rounded Rectangular Callout 15">
            <a:extLst>
              <a:ext uri="{FF2B5EF4-FFF2-40B4-BE49-F238E27FC236}">
                <a16:creationId xmlns:a16="http://schemas.microsoft.com/office/drawing/2014/main" id="{55C70420-1B72-6F02-F711-909DA92D6046}"/>
              </a:ext>
            </a:extLst>
          </p:cNvPr>
          <p:cNvSpPr/>
          <p:nvPr/>
        </p:nvSpPr>
        <p:spPr>
          <a:xfrm>
            <a:off x="9148406" y="4433858"/>
            <a:ext cx="960058" cy="272415"/>
          </a:xfrm>
          <a:prstGeom prst="roundRect">
            <a:avLst/>
          </a:prstGeom>
          <a:solidFill>
            <a:schemeClr val="bg2">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gn="ctr">
              <a:spcAft>
                <a:spcPts val="800"/>
              </a:spcAft>
            </a:pPr>
            <a:r>
              <a:rPr lang="en-GB" sz="1600" b="1" dirty="0">
                <a:solidFill>
                  <a:schemeClr val="tx1"/>
                </a:solidFill>
                <a:effectLst/>
                <a:latin typeface="Roboto Condensed" panose="02000000000000000000" pitchFamily="2" charset="0"/>
                <a:ea typeface="Roboto Condensed" panose="02000000000000000000" pitchFamily="2" charset="0"/>
                <a:cs typeface="AppleSystemUIFont"/>
              </a:rPr>
              <a:t>Reflection</a:t>
            </a:r>
            <a:endParaRPr lang="en-GB" sz="1600" b="1" dirty="0">
              <a:solidFill>
                <a:schemeClr val="tx1"/>
              </a:solidFill>
              <a:effectLst/>
              <a:latin typeface="Roboto Condensed" panose="02000000000000000000" pitchFamily="2" charset="0"/>
              <a:ea typeface="Roboto Condensed" panose="02000000000000000000" pitchFamily="2" charset="0"/>
              <a:cs typeface="Arial" panose="020B0604020202020204" pitchFamily="34" charset="0"/>
            </a:endParaRPr>
          </a:p>
        </p:txBody>
      </p:sp>
    </p:spTree>
    <p:extLst>
      <p:ext uri="{BB962C8B-B14F-4D97-AF65-F5344CB8AC3E}">
        <p14:creationId xmlns:p14="http://schemas.microsoft.com/office/powerpoint/2010/main" val="237757753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0258B4-BB62-51D6-9639-87A8F6A4DFD5}"/>
            </a:ext>
          </a:extLst>
        </p:cNvPr>
        <p:cNvGrpSpPr/>
        <p:nvPr/>
      </p:nvGrpSpPr>
      <p:grpSpPr>
        <a:xfrm>
          <a:off x="0" y="0"/>
          <a:ext cx="0" cy="0"/>
          <a:chOff x="0" y="0"/>
          <a:chExt cx="0" cy="0"/>
        </a:xfrm>
      </p:grpSpPr>
      <p:sp>
        <p:nvSpPr>
          <p:cNvPr id="940" name="Rounded Rectangle 939">
            <a:extLst>
              <a:ext uri="{FF2B5EF4-FFF2-40B4-BE49-F238E27FC236}">
                <a16:creationId xmlns:a16="http://schemas.microsoft.com/office/drawing/2014/main" id="{D1BF40D6-239B-0926-7C28-6A31E70434E7}"/>
              </a:ext>
            </a:extLst>
          </p:cNvPr>
          <p:cNvSpPr/>
          <p:nvPr/>
        </p:nvSpPr>
        <p:spPr>
          <a:xfrm>
            <a:off x="5665331" y="4107244"/>
            <a:ext cx="4663609" cy="2710427"/>
          </a:xfrm>
          <a:prstGeom prst="roundRect">
            <a:avLst>
              <a:gd name="adj" fmla="val 5665"/>
            </a:avLst>
          </a:prstGeom>
          <a:pattFill prst="lgGrid">
            <a:fgClr>
              <a:schemeClr val="accent4">
                <a:lumMod val="20000"/>
                <a:lumOff val="80000"/>
              </a:schemeClr>
            </a:fgClr>
            <a:bgClr>
              <a:schemeClr val="accent4">
                <a:lumMod val="60000"/>
                <a:lumOff val="40000"/>
              </a:schemeClr>
            </a:bgClr>
          </a:patt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pic>
        <p:nvPicPr>
          <p:cNvPr id="9" name="Picture 8">
            <a:extLst>
              <a:ext uri="{FF2B5EF4-FFF2-40B4-BE49-F238E27FC236}">
                <a16:creationId xmlns:a16="http://schemas.microsoft.com/office/drawing/2014/main" id="{1D386DDA-D75E-6983-0198-03295D11B85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16463" y="4107245"/>
            <a:ext cx="2012400" cy="1772098"/>
          </a:xfrm>
          <a:prstGeom prst="round2SameRect">
            <a:avLst>
              <a:gd name="adj1" fmla="val 6198"/>
              <a:gd name="adj2" fmla="val 0"/>
            </a:avLst>
          </a:prstGeom>
          <a:noFill/>
          <a:ln>
            <a:noFill/>
          </a:ln>
          <a:extLst>
            <a:ext uri="{53640926-AAD7-44D8-BBD7-CCE9431645EC}">
              <a14:shadowObscured xmlns:a14="http://schemas.microsoft.com/office/drawing/2010/main"/>
            </a:ext>
          </a:extLst>
        </p:spPr>
      </p:pic>
      <p:sp>
        <p:nvSpPr>
          <p:cNvPr id="935" name="Round Same-side Corner of Rectangle 934">
            <a:extLst>
              <a:ext uri="{FF2B5EF4-FFF2-40B4-BE49-F238E27FC236}">
                <a16:creationId xmlns:a16="http://schemas.microsoft.com/office/drawing/2014/main" id="{67447CBC-CF10-5977-5968-77C434FE3E72}"/>
              </a:ext>
            </a:extLst>
          </p:cNvPr>
          <p:cNvSpPr/>
          <p:nvPr/>
        </p:nvSpPr>
        <p:spPr>
          <a:xfrm rot="10800000">
            <a:off x="317234" y="5861900"/>
            <a:ext cx="2012400" cy="581846"/>
          </a:xfrm>
          <a:prstGeom prst="round2Same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cxnSp>
        <p:nvCxnSpPr>
          <p:cNvPr id="924" name="Straight Connector 923">
            <a:extLst>
              <a:ext uri="{FF2B5EF4-FFF2-40B4-BE49-F238E27FC236}">
                <a16:creationId xmlns:a16="http://schemas.microsoft.com/office/drawing/2014/main" id="{617D7DDE-47B7-9BDB-C35A-91E222CC935A}"/>
              </a:ext>
            </a:extLst>
          </p:cNvPr>
          <p:cNvCxnSpPr>
            <a:cxnSpLocks/>
          </p:cNvCxnSpPr>
          <p:nvPr/>
        </p:nvCxnSpPr>
        <p:spPr>
          <a:xfrm flipV="1">
            <a:off x="9854724" y="2965644"/>
            <a:ext cx="0" cy="50814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627F4743-D328-7C20-BBE2-ADD1C9929E03}"/>
              </a:ext>
            </a:extLst>
          </p:cNvPr>
          <p:cNvCxnSpPr>
            <a:cxnSpLocks/>
          </p:cNvCxnSpPr>
          <p:nvPr/>
        </p:nvCxnSpPr>
        <p:spPr>
          <a:xfrm flipV="1">
            <a:off x="8777764" y="2295840"/>
            <a:ext cx="0" cy="59121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62C4F3A7-30A7-151C-9EE1-1424A30945B7}"/>
              </a:ext>
            </a:extLst>
          </p:cNvPr>
          <p:cNvCxnSpPr>
            <a:cxnSpLocks/>
          </p:cNvCxnSpPr>
          <p:nvPr/>
        </p:nvCxnSpPr>
        <p:spPr>
          <a:xfrm flipV="1">
            <a:off x="7269730" y="2285680"/>
            <a:ext cx="0" cy="59121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5F7636B8-2CBB-309C-9BFF-759C3FB60BE5}"/>
              </a:ext>
            </a:extLst>
          </p:cNvPr>
          <p:cNvCxnSpPr>
            <a:cxnSpLocks/>
          </p:cNvCxnSpPr>
          <p:nvPr/>
        </p:nvCxnSpPr>
        <p:spPr>
          <a:xfrm flipV="1">
            <a:off x="6551998" y="2941007"/>
            <a:ext cx="0" cy="59121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F6966E5D-535E-B63D-8C7E-4F57CFFAC851}"/>
              </a:ext>
            </a:extLst>
          </p:cNvPr>
          <p:cNvCxnSpPr>
            <a:cxnSpLocks/>
          </p:cNvCxnSpPr>
          <p:nvPr/>
        </p:nvCxnSpPr>
        <p:spPr>
          <a:xfrm flipV="1">
            <a:off x="3723164" y="2295840"/>
            <a:ext cx="0" cy="59121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a:extLst>
              <a:ext uri="{FF2B5EF4-FFF2-40B4-BE49-F238E27FC236}">
                <a16:creationId xmlns:a16="http://schemas.microsoft.com/office/drawing/2014/main" id="{526D733B-E5C7-E593-30AA-1EF95808DACA}"/>
              </a:ext>
            </a:extLst>
          </p:cNvPr>
          <p:cNvCxnSpPr>
            <a:cxnSpLocks/>
          </p:cNvCxnSpPr>
          <p:nvPr/>
        </p:nvCxnSpPr>
        <p:spPr>
          <a:xfrm flipV="1">
            <a:off x="1909604" y="2905440"/>
            <a:ext cx="0" cy="59121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98" name="Straight Connector 897">
            <a:extLst>
              <a:ext uri="{FF2B5EF4-FFF2-40B4-BE49-F238E27FC236}">
                <a16:creationId xmlns:a16="http://schemas.microsoft.com/office/drawing/2014/main" id="{AA933A8F-7E8E-1884-5F6B-1C7666B69EE9}"/>
              </a:ext>
            </a:extLst>
          </p:cNvPr>
          <p:cNvCxnSpPr>
            <a:cxnSpLocks/>
          </p:cNvCxnSpPr>
          <p:nvPr/>
        </p:nvCxnSpPr>
        <p:spPr>
          <a:xfrm>
            <a:off x="740787" y="2891114"/>
            <a:ext cx="2324762" cy="0"/>
          </a:xfrm>
          <a:prstGeom prst="line">
            <a:avLst/>
          </a:prstGeom>
          <a:ln w="63500">
            <a:solidFill>
              <a:schemeClr val="bg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0B9523BB-4BB3-C39A-5684-3C3E2C2890BB}"/>
              </a:ext>
            </a:extLst>
          </p:cNvPr>
          <p:cNvGrpSpPr/>
          <p:nvPr/>
        </p:nvGrpSpPr>
        <p:grpSpPr>
          <a:xfrm>
            <a:off x="409831" y="292707"/>
            <a:ext cx="1541753" cy="1418988"/>
            <a:chOff x="409831" y="292707"/>
            <a:chExt cx="1540308" cy="1418988"/>
          </a:xfrm>
        </p:grpSpPr>
        <p:grpSp>
          <p:nvGrpSpPr>
            <p:cNvPr id="28" name="Group 27">
              <a:extLst>
                <a:ext uri="{FF2B5EF4-FFF2-40B4-BE49-F238E27FC236}">
                  <a16:creationId xmlns:a16="http://schemas.microsoft.com/office/drawing/2014/main" id="{A532568E-E844-8C28-3957-6A4AA3FD0ED3}"/>
                </a:ext>
              </a:extLst>
            </p:cNvPr>
            <p:cNvGrpSpPr/>
            <p:nvPr/>
          </p:nvGrpSpPr>
          <p:grpSpPr>
            <a:xfrm>
              <a:off x="409831" y="292707"/>
              <a:ext cx="1540308" cy="1418988"/>
              <a:chOff x="409831" y="292707"/>
              <a:chExt cx="1540308" cy="1418988"/>
            </a:xfrm>
          </p:grpSpPr>
          <p:sp>
            <p:nvSpPr>
              <p:cNvPr id="35" name="Freeform 34">
                <a:extLst>
                  <a:ext uri="{FF2B5EF4-FFF2-40B4-BE49-F238E27FC236}">
                    <a16:creationId xmlns:a16="http://schemas.microsoft.com/office/drawing/2014/main" id="{1EAF2457-872A-2F2A-C534-AD6EAB19405B}"/>
                  </a:ext>
                </a:extLst>
              </p:cNvPr>
              <p:cNvSpPr/>
              <p:nvPr/>
            </p:nvSpPr>
            <p:spPr>
              <a:xfrm>
                <a:off x="882728" y="1084284"/>
                <a:ext cx="260537" cy="90084"/>
              </a:xfrm>
              <a:custGeom>
                <a:avLst/>
                <a:gdLst>
                  <a:gd name="connsiteX0" fmla="*/ 126648 w 260537"/>
                  <a:gd name="connsiteY0" fmla="*/ 90085 h 90084"/>
                  <a:gd name="connsiteX1" fmla="*/ 0 w 260537"/>
                  <a:gd name="connsiteY1" fmla="*/ 38245 h 90084"/>
                  <a:gd name="connsiteX2" fmla="*/ 35060 w 260537"/>
                  <a:gd name="connsiteY2" fmla="*/ 0 h 90084"/>
                  <a:gd name="connsiteX3" fmla="*/ 227129 w 260537"/>
                  <a:gd name="connsiteY3" fmla="*/ 1016 h 90084"/>
                  <a:gd name="connsiteX4" fmla="*/ 260537 w 260537"/>
                  <a:gd name="connsiteY4" fmla="*/ 40659 h 90084"/>
                  <a:gd name="connsiteX5" fmla="*/ 126648 w 260537"/>
                  <a:gd name="connsiteY5" fmla="*/ 90085 h 9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537" h="90084">
                    <a:moveTo>
                      <a:pt x="126648" y="90085"/>
                    </a:moveTo>
                    <a:cubicBezTo>
                      <a:pt x="85999" y="90085"/>
                      <a:pt x="41793" y="76489"/>
                      <a:pt x="0" y="38245"/>
                    </a:cubicBezTo>
                    <a:lnTo>
                      <a:pt x="35060" y="0"/>
                    </a:lnTo>
                    <a:cubicBezTo>
                      <a:pt x="126140" y="83478"/>
                      <a:pt x="223064" y="4447"/>
                      <a:pt x="227129" y="1016"/>
                    </a:cubicBezTo>
                    <a:lnTo>
                      <a:pt x="260537" y="40659"/>
                    </a:lnTo>
                    <a:cubicBezTo>
                      <a:pt x="233607" y="63529"/>
                      <a:pt x="183557" y="90085"/>
                      <a:pt x="126648" y="90085"/>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6" name="Freeform 45">
                <a:extLst>
                  <a:ext uri="{FF2B5EF4-FFF2-40B4-BE49-F238E27FC236}">
                    <a16:creationId xmlns:a16="http://schemas.microsoft.com/office/drawing/2014/main" id="{F686A417-0CD8-DA2E-91BA-98C583384D32}"/>
                  </a:ext>
                </a:extLst>
              </p:cNvPr>
              <p:cNvSpPr/>
              <p:nvPr/>
            </p:nvSpPr>
            <p:spPr>
              <a:xfrm>
                <a:off x="831803" y="1027666"/>
                <a:ext cx="95806" cy="102372"/>
              </a:xfrm>
              <a:custGeom>
                <a:avLst/>
                <a:gdLst>
                  <a:gd name="connsiteX0" fmla="*/ 54736 w 95806"/>
                  <a:gd name="connsiteY0" fmla="*/ 99563 h 102372"/>
                  <a:gd name="connsiteX1" fmla="*/ 94624 w 95806"/>
                  <a:gd name="connsiteY1" fmla="*/ 61700 h 102372"/>
                  <a:gd name="connsiteX2" fmla="*/ 11038 w 95806"/>
                  <a:gd name="connsiteY2" fmla="*/ 9097 h 102372"/>
                  <a:gd name="connsiteX3" fmla="*/ 54736 w 95806"/>
                  <a:gd name="connsiteY3" fmla="*/ 99563 h 102372"/>
                </a:gdLst>
                <a:ahLst/>
                <a:cxnLst>
                  <a:cxn ang="0">
                    <a:pos x="connsiteX0" y="connsiteY0"/>
                  </a:cxn>
                  <a:cxn ang="0">
                    <a:pos x="connsiteX1" y="connsiteY1"/>
                  </a:cxn>
                  <a:cxn ang="0">
                    <a:pos x="connsiteX2" y="connsiteY2"/>
                  </a:cxn>
                  <a:cxn ang="0">
                    <a:pos x="connsiteX3" y="connsiteY3"/>
                  </a:cxn>
                </a:cxnLst>
                <a:rect l="l" t="t" r="r" b="b"/>
                <a:pathLst>
                  <a:path w="95806" h="102372">
                    <a:moveTo>
                      <a:pt x="54736" y="99563"/>
                    </a:moveTo>
                    <a:cubicBezTo>
                      <a:pt x="80015" y="110363"/>
                      <a:pt x="101102" y="88382"/>
                      <a:pt x="94624" y="61700"/>
                    </a:cubicBezTo>
                    <a:cubicBezTo>
                      <a:pt x="84842" y="21295"/>
                      <a:pt x="35301" y="-18348"/>
                      <a:pt x="11038" y="9097"/>
                    </a:cubicBezTo>
                    <a:cubicBezTo>
                      <a:pt x="-16019" y="39591"/>
                      <a:pt x="9768" y="80377"/>
                      <a:pt x="54736" y="99563"/>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nvGrpSpPr>
              <p:cNvPr id="47" name="Graphic 4">
                <a:extLst>
                  <a:ext uri="{FF2B5EF4-FFF2-40B4-BE49-F238E27FC236}">
                    <a16:creationId xmlns:a16="http://schemas.microsoft.com/office/drawing/2014/main" id="{E011D874-4086-584D-B66E-E962ABE4139E}"/>
                  </a:ext>
                </a:extLst>
              </p:cNvPr>
              <p:cNvGrpSpPr/>
              <p:nvPr/>
            </p:nvGrpSpPr>
            <p:grpSpPr>
              <a:xfrm>
                <a:off x="1206495" y="1350420"/>
                <a:ext cx="434022" cy="361275"/>
                <a:chOff x="1206495" y="1350420"/>
                <a:chExt cx="434022" cy="361275"/>
              </a:xfrm>
              <a:solidFill>
                <a:srgbClr val="6B7628"/>
              </a:solidFill>
            </p:grpSpPr>
            <p:grpSp>
              <p:nvGrpSpPr>
                <p:cNvPr id="457" name="Graphic 4">
                  <a:extLst>
                    <a:ext uri="{FF2B5EF4-FFF2-40B4-BE49-F238E27FC236}">
                      <a16:creationId xmlns:a16="http://schemas.microsoft.com/office/drawing/2014/main" id="{3E88CFEC-A49E-A708-6DBC-D965FB35FF66}"/>
                    </a:ext>
                  </a:extLst>
                </p:cNvPr>
                <p:cNvGrpSpPr/>
                <p:nvPr/>
              </p:nvGrpSpPr>
              <p:grpSpPr>
                <a:xfrm>
                  <a:off x="1476539" y="1350420"/>
                  <a:ext cx="163978" cy="361275"/>
                  <a:chOff x="1476539" y="1350420"/>
                  <a:chExt cx="163978" cy="361275"/>
                </a:xfrm>
                <a:solidFill>
                  <a:srgbClr val="6B7628"/>
                </a:solidFill>
              </p:grpSpPr>
              <p:sp>
                <p:nvSpPr>
                  <p:cNvPr id="461" name="Freeform 460">
                    <a:extLst>
                      <a:ext uri="{FF2B5EF4-FFF2-40B4-BE49-F238E27FC236}">
                        <a16:creationId xmlns:a16="http://schemas.microsoft.com/office/drawing/2014/main" id="{10B44D7E-7A5A-C052-F31F-4D46AD47AF91}"/>
                      </a:ext>
                    </a:extLst>
                  </p:cNvPr>
                  <p:cNvSpPr/>
                  <p:nvPr/>
                </p:nvSpPr>
                <p:spPr>
                  <a:xfrm>
                    <a:off x="1476539" y="1350420"/>
                    <a:ext cx="79490" cy="350987"/>
                  </a:xfrm>
                  <a:custGeom>
                    <a:avLst/>
                    <a:gdLst>
                      <a:gd name="connsiteX0" fmla="*/ 38795 w 79490"/>
                      <a:gd name="connsiteY0" fmla="*/ 350988 h 350987"/>
                      <a:gd name="connsiteX1" fmla="*/ 32190 w 79490"/>
                      <a:gd name="connsiteY1" fmla="*/ 350099 h 350987"/>
                      <a:gd name="connsiteX2" fmla="*/ 13771 w 79490"/>
                      <a:gd name="connsiteY2" fmla="*/ 318461 h 350987"/>
                      <a:gd name="connsiteX3" fmla="*/ 1449 w 79490"/>
                      <a:gd name="connsiteY3" fmla="*/ 34484 h 350987"/>
                      <a:gd name="connsiteX4" fmla="*/ 17327 w 79490"/>
                      <a:gd name="connsiteY4" fmla="*/ 1449 h 350987"/>
                      <a:gd name="connsiteX5" fmla="*/ 50355 w 79490"/>
                      <a:gd name="connsiteY5" fmla="*/ 17331 h 350987"/>
                      <a:gd name="connsiteX6" fmla="*/ 63947 w 79490"/>
                      <a:gd name="connsiteY6" fmla="*/ 331548 h 350987"/>
                      <a:gd name="connsiteX7" fmla="*/ 38795 w 79490"/>
                      <a:gd name="connsiteY7" fmla="*/ 350988 h 35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490" h="350987">
                        <a:moveTo>
                          <a:pt x="38795" y="350988"/>
                        </a:moveTo>
                        <a:cubicBezTo>
                          <a:pt x="36636" y="350988"/>
                          <a:pt x="34349" y="350734"/>
                          <a:pt x="32190" y="350099"/>
                        </a:cubicBezTo>
                        <a:cubicBezTo>
                          <a:pt x="18344" y="346414"/>
                          <a:pt x="10087" y="332310"/>
                          <a:pt x="13771" y="318461"/>
                        </a:cubicBezTo>
                        <a:cubicBezTo>
                          <a:pt x="50609" y="178188"/>
                          <a:pt x="1957" y="36009"/>
                          <a:pt x="1449" y="34484"/>
                        </a:cubicBezTo>
                        <a:cubicBezTo>
                          <a:pt x="-3251" y="21016"/>
                          <a:pt x="3862" y="6150"/>
                          <a:pt x="17327" y="1449"/>
                        </a:cubicBezTo>
                        <a:cubicBezTo>
                          <a:pt x="30920" y="-3252"/>
                          <a:pt x="45655" y="3863"/>
                          <a:pt x="50355" y="17331"/>
                        </a:cubicBezTo>
                        <a:cubicBezTo>
                          <a:pt x="52642" y="23684"/>
                          <a:pt x="104724" y="176155"/>
                          <a:pt x="63947" y="331548"/>
                        </a:cubicBezTo>
                        <a:cubicBezTo>
                          <a:pt x="60898" y="343364"/>
                          <a:pt x="50355" y="350988"/>
                          <a:pt x="38795" y="350988"/>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62" name="Freeform 461">
                    <a:extLst>
                      <a:ext uri="{FF2B5EF4-FFF2-40B4-BE49-F238E27FC236}">
                        <a16:creationId xmlns:a16="http://schemas.microsoft.com/office/drawing/2014/main" id="{D574E042-B54D-BDA2-4F2C-C5948175AF06}"/>
                      </a:ext>
                    </a:extLst>
                  </p:cNvPr>
                  <p:cNvSpPr/>
                  <p:nvPr/>
                </p:nvSpPr>
                <p:spPr>
                  <a:xfrm>
                    <a:off x="1496760" y="1637668"/>
                    <a:ext cx="143757" cy="74028"/>
                  </a:xfrm>
                  <a:custGeom>
                    <a:avLst/>
                    <a:gdLst>
                      <a:gd name="connsiteX0" fmla="*/ 13621 w 143757"/>
                      <a:gd name="connsiteY0" fmla="*/ 63359 h 74028"/>
                      <a:gd name="connsiteX1" fmla="*/ 8794 w 143757"/>
                      <a:gd name="connsiteY1" fmla="*/ 31214 h 74028"/>
                      <a:gd name="connsiteX2" fmla="*/ 141793 w 143757"/>
                      <a:gd name="connsiteY2" fmla="*/ 31341 h 74028"/>
                      <a:gd name="connsiteX3" fmla="*/ 13621 w 143757"/>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57" h="74028">
                        <a:moveTo>
                          <a:pt x="13621" y="63359"/>
                        </a:moveTo>
                        <a:cubicBezTo>
                          <a:pt x="-1877" y="59802"/>
                          <a:pt x="-5053" y="38964"/>
                          <a:pt x="8794" y="31214"/>
                        </a:cubicBezTo>
                        <a:cubicBezTo>
                          <a:pt x="53127" y="6310"/>
                          <a:pt x="125915" y="-24438"/>
                          <a:pt x="141793" y="31341"/>
                        </a:cubicBezTo>
                        <a:cubicBezTo>
                          <a:pt x="158180" y="88644"/>
                          <a:pt x="68243" y="75811"/>
                          <a:pt x="13621" y="63359"/>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grpSp>
              <p:nvGrpSpPr>
                <p:cNvPr id="458" name="Graphic 4">
                  <a:extLst>
                    <a:ext uri="{FF2B5EF4-FFF2-40B4-BE49-F238E27FC236}">
                      <a16:creationId xmlns:a16="http://schemas.microsoft.com/office/drawing/2014/main" id="{ACCC1BF0-90F0-A005-F67D-E364427C647A}"/>
                    </a:ext>
                  </a:extLst>
                </p:cNvPr>
                <p:cNvGrpSpPr/>
                <p:nvPr/>
              </p:nvGrpSpPr>
              <p:grpSpPr>
                <a:xfrm>
                  <a:off x="1206495" y="1350547"/>
                  <a:ext cx="164077" cy="361148"/>
                  <a:chOff x="1206495" y="1350547"/>
                  <a:chExt cx="164077" cy="361148"/>
                </a:xfrm>
                <a:solidFill>
                  <a:srgbClr val="6B7628"/>
                </a:solidFill>
              </p:grpSpPr>
              <p:sp>
                <p:nvSpPr>
                  <p:cNvPr id="459" name="Freeform 458">
                    <a:extLst>
                      <a:ext uri="{FF2B5EF4-FFF2-40B4-BE49-F238E27FC236}">
                        <a16:creationId xmlns:a16="http://schemas.microsoft.com/office/drawing/2014/main" id="{8C369D20-8CB9-C85D-8B75-DE111E150B08}"/>
                      </a:ext>
                    </a:extLst>
                  </p:cNvPr>
                  <p:cNvSpPr/>
                  <p:nvPr/>
                </p:nvSpPr>
                <p:spPr>
                  <a:xfrm>
                    <a:off x="1291082" y="1350547"/>
                    <a:ext cx="79490" cy="350860"/>
                  </a:xfrm>
                  <a:custGeom>
                    <a:avLst/>
                    <a:gdLst>
                      <a:gd name="connsiteX0" fmla="*/ 40568 w 79490"/>
                      <a:gd name="connsiteY0" fmla="*/ 350861 h 350860"/>
                      <a:gd name="connsiteX1" fmla="*/ 15543 w 79490"/>
                      <a:gd name="connsiteY1" fmla="*/ 331548 h 350860"/>
                      <a:gd name="connsiteX2" fmla="*/ 29136 w 79490"/>
                      <a:gd name="connsiteY2" fmla="*/ 17331 h 350860"/>
                      <a:gd name="connsiteX3" fmla="*/ 62163 w 79490"/>
                      <a:gd name="connsiteY3" fmla="*/ 1449 h 350860"/>
                      <a:gd name="connsiteX4" fmla="*/ 78042 w 79490"/>
                      <a:gd name="connsiteY4" fmla="*/ 34484 h 350860"/>
                      <a:gd name="connsiteX5" fmla="*/ 78042 w 79490"/>
                      <a:gd name="connsiteY5" fmla="*/ 34484 h 350860"/>
                      <a:gd name="connsiteX6" fmla="*/ 65720 w 79490"/>
                      <a:gd name="connsiteY6" fmla="*/ 318461 h 350860"/>
                      <a:gd name="connsiteX7" fmla="*/ 47301 w 79490"/>
                      <a:gd name="connsiteY7" fmla="*/ 350098 h 350860"/>
                      <a:gd name="connsiteX8" fmla="*/ 40568 w 79490"/>
                      <a:gd name="connsiteY8" fmla="*/ 350861 h 35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490" h="350860">
                        <a:moveTo>
                          <a:pt x="40568" y="350861"/>
                        </a:moveTo>
                        <a:cubicBezTo>
                          <a:pt x="29136" y="350861"/>
                          <a:pt x="18592" y="343110"/>
                          <a:pt x="15543" y="331548"/>
                        </a:cubicBezTo>
                        <a:cubicBezTo>
                          <a:pt x="-25233" y="176155"/>
                          <a:pt x="26849" y="23811"/>
                          <a:pt x="29136" y="17331"/>
                        </a:cubicBezTo>
                        <a:cubicBezTo>
                          <a:pt x="33836" y="3863"/>
                          <a:pt x="48571" y="-3252"/>
                          <a:pt x="62163" y="1449"/>
                        </a:cubicBezTo>
                        <a:cubicBezTo>
                          <a:pt x="75628" y="6150"/>
                          <a:pt x="82742" y="20889"/>
                          <a:pt x="78042" y="34484"/>
                        </a:cubicBezTo>
                        <a:lnTo>
                          <a:pt x="78042" y="34484"/>
                        </a:lnTo>
                        <a:cubicBezTo>
                          <a:pt x="77534" y="35882"/>
                          <a:pt x="29009" y="178696"/>
                          <a:pt x="65720" y="318461"/>
                        </a:cubicBezTo>
                        <a:cubicBezTo>
                          <a:pt x="69404" y="332310"/>
                          <a:pt x="61147" y="346541"/>
                          <a:pt x="47301" y="350098"/>
                        </a:cubicBezTo>
                        <a:cubicBezTo>
                          <a:pt x="45014" y="350607"/>
                          <a:pt x="42728" y="350861"/>
                          <a:pt x="40568" y="350861"/>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60" name="Freeform 459">
                    <a:extLst>
                      <a:ext uri="{FF2B5EF4-FFF2-40B4-BE49-F238E27FC236}">
                        <a16:creationId xmlns:a16="http://schemas.microsoft.com/office/drawing/2014/main" id="{ACB9C445-AA6D-43BF-62FF-1190F5151C63}"/>
                      </a:ext>
                    </a:extLst>
                  </p:cNvPr>
                  <p:cNvSpPr/>
                  <p:nvPr/>
                </p:nvSpPr>
                <p:spPr>
                  <a:xfrm>
                    <a:off x="1206495" y="1637668"/>
                    <a:ext cx="143729" cy="74028"/>
                  </a:xfrm>
                  <a:custGeom>
                    <a:avLst/>
                    <a:gdLst>
                      <a:gd name="connsiteX0" fmla="*/ 130109 w 143729"/>
                      <a:gd name="connsiteY0" fmla="*/ 63359 h 74028"/>
                      <a:gd name="connsiteX1" fmla="*/ 134936 w 143729"/>
                      <a:gd name="connsiteY1" fmla="*/ 31214 h 74028"/>
                      <a:gd name="connsiteX2" fmla="*/ 1936 w 143729"/>
                      <a:gd name="connsiteY2" fmla="*/ 31341 h 74028"/>
                      <a:gd name="connsiteX3" fmla="*/ 130109 w 143729"/>
                      <a:gd name="connsiteY3" fmla="*/ 63359 h 74028"/>
                    </a:gdLst>
                    <a:ahLst/>
                    <a:cxnLst>
                      <a:cxn ang="0">
                        <a:pos x="connsiteX0" y="connsiteY0"/>
                      </a:cxn>
                      <a:cxn ang="0">
                        <a:pos x="connsiteX1" y="connsiteY1"/>
                      </a:cxn>
                      <a:cxn ang="0">
                        <a:pos x="connsiteX2" y="connsiteY2"/>
                      </a:cxn>
                      <a:cxn ang="0">
                        <a:pos x="connsiteX3" y="connsiteY3"/>
                      </a:cxn>
                    </a:cxnLst>
                    <a:rect l="l" t="t" r="r" b="b"/>
                    <a:pathLst>
                      <a:path w="143729" h="74028">
                        <a:moveTo>
                          <a:pt x="130109" y="63359"/>
                        </a:moveTo>
                        <a:cubicBezTo>
                          <a:pt x="145606" y="59802"/>
                          <a:pt x="148782" y="38964"/>
                          <a:pt x="134936" y="31214"/>
                        </a:cubicBezTo>
                        <a:cubicBezTo>
                          <a:pt x="90603" y="6310"/>
                          <a:pt x="17815" y="-24438"/>
                          <a:pt x="1936" y="31341"/>
                        </a:cubicBezTo>
                        <a:cubicBezTo>
                          <a:pt x="-14324" y="88644"/>
                          <a:pt x="75613" y="75811"/>
                          <a:pt x="130109" y="63359"/>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grpSp>
          <p:grpSp>
            <p:nvGrpSpPr>
              <p:cNvPr id="48" name="Graphic 4">
                <a:extLst>
                  <a:ext uri="{FF2B5EF4-FFF2-40B4-BE49-F238E27FC236}">
                    <a16:creationId xmlns:a16="http://schemas.microsoft.com/office/drawing/2014/main" id="{D1FAFC20-4EC8-4EEF-C93F-744C468A62A1}"/>
                  </a:ext>
                </a:extLst>
              </p:cNvPr>
              <p:cNvGrpSpPr/>
              <p:nvPr/>
            </p:nvGrpSpPr>
            <p:grpSpPr>
              <a:xfrm>
                <a:off x="1036807" y="460552"/>
                <a:ext cx="913332" cy="994067"/>
                <a:chOff x="1036807" y="460552"/>
                <a:chExt cx="913332" cy="994067"/>
              </a:xfrm>
            </p:grpSpPr>
            <p:grpSp>
              <p:nvGrpSpPr>
                <p:cNvPr id="62" name="Graphic 4">
                  <a:extLst>
                    <a:ext uri="{FF2B5EF4-FFF2-40B4-BE49-F238E27FC236}">
                      <a16:creationId xmlns:a16="http://schemas.microsoft.com/office/drawing/2014/main" id="{5564E568-F2FB-D727-80B9-48D77BF535A6}"/>
                    </a:ext>
                  </a:extLst>
                </p:cNvPr>
                <p:cNvGrpSpPr/>
                <p:nvPr/>
              </p:nvGrpSpPr>
              <p:grpSpPr>
                <a:xfrm>
                  <a:off x="1757198" y="1160646"/>
                  <a:ext cx="149522" cy="293972"/>
                  <a:chOff x="1757198" y="1160646"/>
                  <a:chExt cx="149522" cy="293972"/>
                </a:xfrm>
                <a:solidFill>
                  <a:srgbClr val="6B7628"/>
                </a:solidFill>
              </p:grpSpPr>
              <p:sp>
                <p:nvSpPr>
                  <p:cNvPr id="455" name="Freeform 454">
                    <a:extLst>
                      <a:ext uri="{FF2B5EF4-FFF2-40B4-BE49-F238E27FC236}">
                        <a16:creationId xmlns:a16="http://schemas.microsoft.com/office/drawing/2014/main" id="{1DE8DA36-4D45-51E6-B2A7-2955EF886FF8}"/>
                      </a:ext>
                    </a:extLst>
                  </p:cNvPr>
                  <p:cNvSpPr/>
                  <p:nvPr/>
                </p:nvSpPr>
                <p:spPr>
                  <a:xfrm>
                    <a:off x="1757198" y="1160646"/>
                    <a:ext cx="149522" cy="243952"/>
                  </a:xfrm>
                  <a:custGeom>
                    <a:avLst/>
                    <a:gdLst>
                      <a:gd name="connsiteX0" fmla="*/ 137192 w 149522"/>
                      <a:gd name="connsiteY0" fmla="*/ 243953 h 243952"/>
                      <a:gd name="connsiteX1" fmla="*/ 87650 w 149522"/>
                      <a:gd name="connsiteY1" fmla="*/ 228960 h 243952"/>
                      <a:gd name="connsiteX2" fmla="*/ 82442 w 149522"/>
                      <a:gd name="connsiteY2" fmla="*/ 107873 h 243952"/>
                      <a:gd name="connsiteX3" fmla="*/ 0 w 149522"/>
                      <a:gd name="connsiteY3" fmla="*/ 50824 h 243952"/>
                      <a:gd name="connsiteX4" fmla="*/ 10035 w 149522"/>
                      <a:gd name="connsiteY4" fmla="*/ 0 h 243952"/>
                      <a:gd name="connsiteX5" fmla="*/ 126648 w 149522"/>
                      <a:gd name="connsiteY5" fmla="*/ 80809 h 243952"/>
                      <a:gd name="connsiteX6" fmla="*/ 137192 w 149522"/>
                      <a:gd name="connsiteY6" fmla="*/ 243953 h 24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22" h="243952">
                        <a:moveTo>
                          <a:pt x="137192" y="243953"/>
                        </a:moveTo>
                        <a:lnTo>
                          <a:pt x="87650" y="228960"/>
                        </a:lnTo>
                        <a:cubicBezTo>
                          <a:pt x="102640" y="179661"/>
                          <a:pt x="100861" y="138875"/>
                          <a:pt x="82442" y="107873"/>
                        </a:cubicBezTo>
                        <a:cubicBezTo>
                          <a:pt x="55512" y="62640"/>
                          <a:pt x="508" y="50951"/>
                          <a:pt x="0" y="50824"/>
                        </a:cubicBezTo>
                        <a:lnTo>
                          <a:pt x="10035" y="0"/>
                        </a:lnTo>
                        <a:cubicBezTo>
                          <a:pt x="13211" y="635"/>
                          <a:pt x="87523" y="15882"/>
                          <a:pt x="126648" y="80809"/>
                        </a:cubicBezTo>
                        <a:cubicBezTo>
                          <a:pt x="153070" y="124772"/>
                          <a:pt x="156627" y="179788"/>
                          <a:pt x="137192" y="243953"/>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6" name="Freeform 455">
                    <a:extLst>
                      <a:ext uri="{FF2B5EF4-FFF2-40B4-BE49-F238E27FC236}">
                        <a16:creationId xmlns:a16="http://schemas.microsoft.com/office/drawing/2014/main" id="{3DC12AE4-A52D-9552-6B72-C10773AF3DD5}"/>
                      </a:ext>
                    </a:extLst>
                  </p:cNvPr>
                  <p:cNvSpPr/>
                  <p:nvPr/>
                </p:nvSpPr>
                <p:spPr>
                  <a:xfrm>
                    <a:off x="1813825" y="1344542"/>
                    <a:ext cx="86794" cy="110077"/>
                  </a:xfrm>
                  <a:custGeom>
                    <a:avLst/>
                    <a:gdLst>
                      <a:gd name="connsiteX0" fmla="*/ 38772 w 86794"/>
                      <a:gd name="connsiteY0" fmla="*/ 6820 h 110077"/>
                      <a:gd name="connsiteX1" fmla="*/ 86789 w 86794"/>
                      <a:gd name="connsiteY1" fmla="*/ 33756 h 110077"/>
                      <a:gd name="connsiteX2" fmla="*/ 18702 w 86794"/>
                      <a:gd name="connsiteY2" fmla="*/ 105290 h 110077"/>
                      <a:gd name="connsiteX3" fmla="*/ 38772 w 86794"/>
                      <a:gd name="connsiteY3" fmla="*/ 6820 h 110077"/>
                    </a:gdLst>
                    <a:ahLst/>
                    <a:cxnLst>
                      <a:cxn ang="0">
                        <a:pos x="connsiteX0" y="connsiteY0"/>
                      </a:cxn>
                      <a:cxn ang="0">
                        <a:pos x="connsiteX1" y="connsiteY1"/>
                      </a:cxn>
                      <a:cxn ang="0">
                        <a:pos x="connsiteX2" y="connsiteY2"/>
                      </a:cxn>
                      <a:cxn ang="0">
                        <a:pos x="connsiteX3" y="connsiteY3"/>
                      </a:cxn>
                    </a:cxnLst>
                    <a:rect l="l" t="t" r="r" b="b"/>
                    <a:pathLst>
                      <a:path w="86794" h="110077">
                        <a:moveTo>
                          <a:pt x="38772" y="6820"/>
                        </a:moveTo>
                        <a:cubicBezTo>
                          <a:pt x="60621" y="-9952"/>
                          <a:pt x="86408" y="6184"/>
                          <a:pt x="86789" y="33756"/>
                        </a:cubicBezTo>
                        <a:cubicBezTo>
                          <a:pt x="87298" y="75304"/>
                          <a:pt x="49062" y="126001"/>
                          <a:pt x="18702" y="105290"/>
                        </a:cubicBezTo>
                        <a:cubicBezTo>
                          <a:pt x="-14961" y="82420"/>
                          <a:pt x="-99" y="36551"/>
                          <a:pt x="38772" y="6820"/>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448" name="Freeform 447">
                  <a:extLst>
                    <a:ext uri="{FF2B5EF4-FFF2-40B4-BE49-F238E27FC236}">
                      <a16:creationId xmlns:a16="http://schemas.microsoft.com/office/drawing/2014/main" id="{5EA93F86-68FC-87F8-50D6-B25F74B868EF}"/>
                    </a:ext>
                  </a:extLst>
                </p:cNvPr>
                <p:cNvSpPr/>
                <p:nvPr/>
              </p:nvSpPr>
              <p:spPr>
                <a:xfrm>
                  <a:off x="1036807" y="460552"/>
                  <a:ext cx="913332" cy="953322"/>
                </a:xfrm>
                <a:custGeom>
                  <a:avLst/>
                  <a:gdLst>
                    <a:gd name="connsiteX0" fmla="*/ 902932 w 913332"/>
                    <a:gd name="connsiteY0" fmla="*/ 504932 h 953322"/>
                    <a:gd name="connsiteX1" fmla="*/ 856313 w 913332"/>
                    <a:gd name="connsiteY1" fmla="*/ 467576 h 953322"/>
                    <a:gd name="connsiteX2" fmla="*/ 853264 w 913332"/>
                    <a:gd name="connsiteY2" fmla="*/ 429205 h 953322"/>
                    <a:gd name="connsiteX3" fmla="*/ 841831 w 913332"/>
                    <a:gd name="connsiteY3" fmla="*/ 384607 h 953322"/>
                    <a:gd name="connsiteX4" fmla="*/ 768281 w 913332"/>
                    <a:gd name="connsiteY4" fmla="*/ 282960 h 953322"/>
                    <a:gd name="connsiteX5" fmla="*/ 654336 w 913332"/>
                    <a:gd name="connsiteY5" fmla="*/ 240395 h 953322"/>
                    <a:gd name="connsiteX6" fmla="*/ 734110 w 913332"/>
                    <a:gd name="connsiteY6" fmla="*/ 88052 h 953322"/>
                    <a:gd name="connsiteX7" fmla="*/ 737159 w 913332"/>
                    <a:gd name="connsiteY7" fmla="*/ 54889 h 953322"/>
                    <a:gd name="connsiteX8" fmla="*/ 738175 w 913332"/>
                    <a:gd name="connsiteY8" fmla="*/ 41421 h 953322"/>
                    <a:gd name="connsiteX9" fmla="*/ 741224 w 913332"/>
                    <a:gd name="connsiteY9" fmla="*/ 0 h 953322"/>
                    <a:gd name="connsiteX10" fmla="*/ 652049 w 913332"/>
                    <a:gd name="connsiteY10" fmla="*/ 9275 h 953322"/>
                    <a:gd name="connsiteX11" fmla="*/ 619911 w 913332"/>
                    <a:gd name="connsiteY11" fmla="*/ 18551 h 953322"/>
                    <a:gd name="connsiteX12" fmla="*/ 498598 w 913332"/>
                    <a:gd name="connsiteY12" fmla="*/ 117021 h 953322"/>
                    <a:gd name="connsiteX13" fmla="*/ 466459 w 913332"/>
                    <a:gd name="connsiteY13" fmla="*/ 236202 h 953322"/>
                    <a:gd name="connsiteX14" fmla="*/ 319232 w 913332"/>
                    <a:gd name="connsiteY14" fmla="*/ 181313 h 953322"/>
                    <a:gd name="connsiteX15" fmla="*/ 203127 w 913332"/>
                    <a:gd name="connsiteY15" fmla="*/ 195798 h 953322"/>
                    <a:gd name="connsiteX16" fmla="*/ 93247 w 913332"/>
                    <a:gd name="connsiteY16" fmla="*/ 302527 h 953322"/>
                    <a:gd name="connsiteX17" fmla="*/ 86006 w 913332"/>
                    <a:gd name="connsiteY17" fmla="*/ 318028 h 953322"/>
                    <a:gd name="connsiteX18" fmla="*/ 83974 w 913332"/>
                    <a:gd name="connsiteY18" fmla="*/ 331496 h 953322"/>
                    <a:gd name="connsiteX19" fmla="*/ 20713 w 913332"/>
                    <a:gd name="connsiteY19" fmla="*/ 356400 h 953322"/>
                    <a:gd name="connsiteX20" fmla="*/ 7 w 913332"/>
                    <a:gd name="connsiteY20" fmla="*/ 421708 h 953322"/>
                    <a:gd name="connsiteX21" fmla="*/ 6232 w 913332"/>
                    <a:gd name="connsiteY21" fmla="*/ 580278 h 953322"/>
                    <a:gd name="connsiteX22" fmla="*/ 76733 w 913332"/>
                    <a:gd name="connsiteY22" fmla="*/ 660071 h 953322"/>
                    <a:gd name="connsiteX23" fmla="*/ 86006 w 913332"/>
                    <a:gd name="connsiteY23" fmla="*/ 662104 h 953322"/>
                    <a:gd name="connsiteX24" fmla="*/ 137834 w 913332"/>
                    <a:gd name="connsiteY24" fmla="*/ 787511 h 953322"/>
                    <a:gd name="connsiteX25" fmla="*/ 233233 w 913332"/>
                    <a:gd name="connsiteY25" fmla="*/ 899450 h 953322"/>
                    <a:gd name="connsiteX26" fmla="*/ 346163 w 913332"/>
                    <a:gd name="connsiteY26" fmla="*/ 919144 h 953322"/>
                    <a:gd name="connsiteX27" fmla="*/ 372077 w 913332"/>
                    <a:gd name="connsiteY27" fmla="*/ 914951 h 953322"/>
                    <a:gd name="connsiteX28" fmla="*/ 406247 w 913332"/>
                    <a:gd name="connsiteY28" fmla="*/ 928419 h 953322"/>
                    <a:gd name="connsiteX29" fmla="*/ 483989 w 913332"/>
                    <a:gd name="connsiteY29" fmla="*/ 953322 h 953322"/>
                    <a:gd name="connsiteX30" fmla="*/ 496438 w 913332"/>
                    <a:gd name="connsiteY30" fmla="*/ 952306 h 953322"/>
                    <a:gd name="connsiteX31" fmla="*/ 591837 w 913332"/>
                    <a:gd name="connsiteY31" fmla="*/ 919144 h 953322"/>
                    <a:gd name="connsiteX32" fmla="*/ 712007 w 913332"/>
                    <a:gd name="connsiteY32" fmla="*/ 811271 h 953322"/>
                    <a:gd name="connsiteX33" fmla="*/ 733729 w 913332"/>
                    <a:gd name="connsiteY33" fmla="*/ 783318 h 953322"/>
                    <a:gd name="connsiteX34" fmla="*/ 739954 w 913332"/>
                    <a:gd name="connsiteY34" fmla="*/ 775059 h 953322"/>
                    <a:gd name="connsiteX35" fmla="*/ 751386 w 913332"/>
                    <a:gd name="connsiteY35" fmla="*/ 777092 h 953322"/>
                    <a:gd name="connsiteX36" fmla="*/ 844626 w 913332"/>
                    <a:gd name="connsiteY36" fmla="*/ 724235 h 953322"/>
                    <a:gd name="connsiteX37" fmla="*/ 908903 w 913332"/>
                    <a:gd name="connsiteY37" fmla="*/ 565666 h 953322"/>
                    <a:gd name="connsiteX38" fmla="*/ 902932 w 913332"/>
                    <a:gd name="connsiteY38" fmla="*/ 504932 h 95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3332" h="953322">
                      <a:moveTo>
                        <a:pt x="902932" y="504932"/>
                      </a:moveTo>
                      <a:cubicBezTo>
                        <a:pt x="892516" y="487271"/>
                        <a:pt x="877018" y="473802"/>
                        <a:pt x="856313" y="467576"/>
                      </a:cubicBezTo>
                      <a:cubicBezTo>
                        <a:pt x="855296" y="455125"/>
                        <a:pt x="854280" y="442673"/>
                        <a:pt x="853264" y="429205"/>
                      </a:cubicBezTo>
                      <a:cubicBezTo>
                        <a:pt x="851231" y="413704"/>
                        <a:pt x="847039" y="399092"/>
                        <a:pt x="841831" y="384607"/>
                      </a:cubicBezTo>
                      <a:cubicBezTo>
                        <a:pt x="826334" y="340009"/>
                        <a:pt x="802452" y="306847"/>
                        <a:pt x="768281" y="282960"/>
                      </a:cubicBezTo>
                      <a:cubicBezTo>
                        <a:pt x="735126" y="260217"/>
                        <a:pt x="697780" y="245605"/>
                        <a:pt x="654336" y="240395"/>
                      </a:cubicBezTo>
                      <a:cubicBezTo>
                        <a:pt x="698923" y="205200"/>
                        <a:pt x="724837" y="155393"/>
                        <a:pt x="734110" y="88052"/>
                      </a:cubicBezTo>
                      <a:cubicBezTo>
                        <a:pt x="736143" y="76617"/>
                        <a:pt x="736143" y="66325"/>
                        <a:pt x="737159" y="54889"/>
                      </a:cubicBezTo>
                      <a:cubicBezTo>
                        <a:pt x="738175" y="50696"/>
                        <a:pt x="738175" y="45614"/>
                        <a:pt x="738175" y="41421"/>
                      </a:cubicBezTo>
                      <a:lnTo>
                        <a:pt x="741224" y="0"/>
                      </a:lnTo>
                      <a:cubicBezTo>
                        <a:pt x="741224" y="0"/>
                        <a:pt x="687363" y="0"/>
                        <a:pt x="652049" y="9275"/>
                      </a:cubicBezTo>
                      <a:cubicBezTo>
                        <a:pt x="641633" y="11308"/>
                        <a:pt x="631343" y="14485"/>
                        <a:pt x="619911" y="18551"/>
                      </a:cubicBezTo>
                      <a:cubicBezTo>
                        <a:pt x="563891" y="38245"/>
                        <a:pt x="523496" y="72424"/>
                        <a:pt x="498598" y="117021"/>
                      </a:cubicBezTo>
                      <a:cubicBezTo>
                        <a:pt x="475860" y="158442"/>
                        <a:pt x="469635" y="202024"/>
                        <a:pt x="466459" y="236202"/>
                      </a:cubicBezTo>
                      <a:cubicBezTo>
                        <a:pt x="416664" y="206089"/>
                        <a:pt x="369028" y="188555"/>
                        <a:pt x="319232" y="181313"/>
                      </a:cubicBezTo>
                      <a:cubicBezTo>
                        <a:pt x="277821" y="176104"/>
                        <a:pt x="239458" y="180297"/>
                        <a:pt x="203127" y="195798"/>
                      </a:cubicBezTo>
                      <a:cubicBezTo>
                        <a:pt x="156508" y="215492"/>
                        <a:pt x="120177" y="251831"/>
                        <a:pt x="93247" y="302527"/>
                      </a:cubicBezTo>
                      <a:cubicBezTo>
                        <a:pt x="91215" y="307737"/>
                        <a:pt x="88039" y="312946"/>
                        <a:pt x="86006" y="318028"/>
                      </a:cubicBezTo>
                      <a:lnTo>
                        <a:pt x="83974" y="331496"/>
                      </a:lnTo>
                      <a:cubicBezTo>
                        <a:pt x="52852" y="329464"/>
                        <a:pt x="32146" y="343948"/>
                        <a:pt x="20713" y="356400"/>
                      </a:cubicBezTo>
                      <a:cubicBezTo>
                        <a:pt x="-1009" y="381304"/>
                        <a:pt x="7" y="411289"/>
                        <a:pt x="7" y="421708"/>
                      </a:cubicBezTo>
                      <a:cubicBezTo>
                        <a:pt x="7" y="421708"/>
                        <a:pt x="5216" y="547115"/>
                        <a:pt x="6232" y="580278"/>
                      </a:cubicBezTo>
                      <a:cubicBezTo>
                        <a:pt x="8264" y="620682"/>
                        <a:pt x="36338" y="652828"/>
                        <a:pt x="76733" y="660071"/>
                      </a:cubicBezTo>
                      <a:cubicBezTo>
                        <a:pt x="79782" y="661087"/>
                        <a:pt x="82958" y="661087"/>
                        <a:pt x="86006" y="662104"/>
                      </a:cubicBezTo>
                      <a:cubicBezTo>
                        <a:pt x="100488" y="708734"/>
                        <a:pt x="118145" y="750155"/>
                        <a:pt x="137834" y="787511"/>
                      </a:cubicBezTo>
                      <a:cubicBezTo>
                        <a:pt x="157524" y="823849"/>
                        <a:pt x="185470" y="868320"/>
                        <a:pt x="233233" y="899450"/>
                      </a:cubicBezTo>
                      <a:cubicBezTo>
                        <a:pt x="268421" y="922193"/>
                        <a:pt x="306783" y="929562"/>
                        <a:pt x="346163" y="919144"/>
                      </a:cubicBezTo>
                      <a:cubicBezTo>
                        <a:pt x="354419" y="917111"/>
                        <a:pt x="362803" y="916094"/>
                        <a:pt x="372077" y="914951"/>
                      </a:cubicBezTo>
                      <a:cubicBezTo>
                        <a:pt x="382493" y="913934"/>
                        <a:pt x="392782" y="919144"/>
                        <a:pt x="406247" y="928419"/>
                      </a:cubicBezTo>
                      <a:cubicBezTo>
                        <a:pt x="428986" y="945064"/>
                        <a:pt x="454900" y="953322"/>
                        <a:pt x="483989" y="953322"/>
                      </a:cubicBezTo>
                      <a:cubicBezTo>
                        <a:pt x="488181" y="953322"/>
                        <a:pt x="492246" y="953322"/>
                        <a:pt x="496438" y="952306"/>
                      </a:cubicBezTo>
                      <a:cubicBezTo>
                        <a:pt x="528577" y="949257"/>
                        <a:pt x="558683" y="938838"/>
                        <a:pt x="591837" y="919144"/>
                      </a:cubicBezTo>
                      <a:cubicBezTo>
                        <a:pt x="633249" y="894240"/>
                        <a:pt x="670596" y="861078"/>
                        <a:pt x="712007" y="811271"/>
                      </a:cubicBezTo>
                      <a:cubicBezTo>
                        <a:pt x="720264" y="800852"/>
                        <a:pt x="727505" y="791576"/>
                        <a:pt x="733729" y="783318"/>
                      </a:cubicBezTo>
                      <a:lnTo>
                        <a:pt x="739954" y="775059"/>
                      </a:lnTo>
                      <a:lnTo>
                        <a:pt x="751386" y="777092"/>
                      </a:lnTo>
                      <a:cubicBezTo>
                        <a:pt x="793941" y="783318"/>
                        <a:pt x="827096" y="764640"/>
                        <a:pt x="844626" y="724235"/>
                      </a:cubicBezTo>
                      <a:cubicBezTo>
                        <a:pt x="853899" y="703525"/>
                        <a:pt x="900646" y="589426"/>
                        <a:pt x="908903" y="565666"/>
                      </a:cubicBezTo>
                      <a:cubicBezTo>
                        <a:pt x="916397" y="546480"/>
                        <a:pt x="914365" y="523609"/>
                        <a:pt x="902932" y="504932"/>
                      </a:cubicBez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49" name="Freeform 448">
                  <a:extLst>
                    <a:ext uri="{FF2B5EF4-FFF2-40B4-BE49-F238E27FC236}">
                      <a16:creationId xmlns:a16="http://schemas.microsoft.com/office/drawing/2014/main" id="{B259D6DD-074D-BD07-2318-101C9C0D657A}"/>
                    </a:ext>
                  </a:extLst>
                </p:cNvPr>
                <p:cNvSpPr/>
                <p:nvPr/>
              </p:nvSpPr>
              <p:spPr>
                <a:xfrm>
                  <a:off x="1147838" y="678743"/>
                  <a:ext cx="708165" cy="697819"/>
                </a:xfrm>
                <a:custGeom>
                  <a:avLst/>
                  <a:gdLst>
                    <a:gd name="connsiteX0" fmla="*/ 391886 w 708165"/>
                    <a:gd name="connsiteY0" fmla="*/ 451663 h 697819"/>
                    <a:gd name="connsiteX1" fmla="*/ 391886 w 708165"/>
                    <a:gd name="connsiteY1" fmla="*/ 244303 h 697819"/>
                    <a:gd name="connsiteX2" fmla="*/ 707935 w 708165"/>
                    <a:gd name="connsiteY2" fmla="*/ 280642 h 697819"/>
                    <a:gd name="connsiteX3" fmla="*/ 695486 w 708165"/>
                    <a:gd name="connsiteY3" fmla="*/ 178995 h 697819"/>
                    <a:gd name="connsiteX4" fmla="*/ 636417 w 708165"/>
                    <a:gd name="connsiteY4" fmla="*/ 96025 h 697819"/>
                    <a:gd name="connsiteX5" fmla="*/ 508880 w 708165"/>
                    <a:gd name="connsiteY5" fmla="*/ 58670 h 697819"/>
                    <a:gd name="connsiteX6" fmla="*/ 383502 w 708165"/>
                    <a:gd name="connsiteY6" fmla="*/ 77348 h 697819"/>
                    <a:gd name="connsiteX7" fmla="*/ 372069 w 708165"/>
                    <a:gd name="connsiteY7" fmla="*/ 74298 h 697819"/>
                    <a:gd name="connsiteX8" fmla="*/ 206296 w 708165"/>
                    <a:gd name="connsiteY8" fmla="*/ 1748 h 697819"/>
                    <a:gd name="connsiteX9" fmla="*/ 110897 w 708165"/>
                    <a:gd name="connsiteY9" fmla="*/ 13183 h 697819"/>
                    <a:gd name="connsiteX10" fmla="*/ 20706 w 708165"/>
                    <a:gd name="connsiteY10" fmla="*/ 102378 h 697819"/>
                    <a:gd name="connsiteX11" fmla="*/ 0 w 708165"/>
                    <a:gd name="connsiteY11" fmla="*/ 156251 h 697819"/>
                    <a:gd name="connsiteX12" fmla="*/ 300552 w 708165"/>
                    <a:gd name="connsiteY12" fmla="*/ 234011 h 697819"/>
                    <a:gd name="connsiteX13" fmla="*/ 228018 w 708165"/>
                    <a:gd name="connsiteY13" fmla="*/ 430952 h 697819"/>
                    <a:gd name="connsiteX14" fmla="*/ 6225 w 708165"/>
                    <a:gd name="connsiteY14" fmla="*/ 411258 h 697819"/>
                    <a:gd name="connsiteX15" fmla="*/ 63261 w 708165"/>
                    <a:gd name="connsiteY15" fmla="*/ 552294 h 697819"/>
                    <a:gd name="connsiteX16" fmla="*/ 146211 w 708165"/>
                    <a:gd name="connsiteY16" fmla="*/ 650764 h 697819"/>
                    <a:gd name="connsiteX17" fmla="*/ 228145 w 708165"/>
                    <a:gd name="connsiteY17" fmla="*/ 665249 h 697819"/>
                    <a:gd name="connsiteX18" fmla="*/ 262316 w 708165"/>
                    <a:gd name="connsiteY18" fmla="*/ 660039 h 697819"/>
                    <a:gd name="connsiteX19" fmla="*/ 320368 w 708165"/>
                    <a:gd name="connsiteY19" fmla="*/ 680750 h 697819"/>
                    <a:gd name="connsiteX20" fmla="*/ 383629 w 708165"/>
                    <a:gd name="connsiteY20" fmla="*/ 697395 h 697819"/>
                    <a:gd name="connsiteX21" fmla="*/ 462387 w 708165"/>
                    <a:gd name="connsiteY21" fmla="*/ 669442 h 697819"/>
                    <a:gd name="connsiteX22" fmla="*/ 573284 w 708165"/>
                    <a:gd name="connsiteY22" fmla="*/ 569955 h 697819"/>
                    <a:gd name="connsiteX23" fmla="*/ 613679 w 708165"/>
                    <a:gd name="connsiteY23" fmla="*/ 517098 h 697819"/>
                    <a:gd name="connsiteX24" fmla="*/ 391886 w 708165"/>
                    <a:gd name="connsiteY24" fmla="*/ 451663 h 69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8165" h="697819">
                      <a:moveTo>
                        <a:pt x="391886" y="451663"/>
                      </a:moveTo>
                      <a:lnTo>
                        <a:pt x="391886" y="244303"/>
                      </a:lnTo>
                      <a:lnTo>
                        <a:pt x="707935" y="280642"/>
                      </a:lnTo>
                      <a:cubicBezTo>
                        <a:pt x="708951" y="246463"/>
                        <a:pt x="706919" y="212284"/>
                        <a:pt x="695486" y="178995"/>
                      </a:cubicBezTo>
                      <a:cubicBezTo>
                        <a:pt x="684053" y="145705"/>
                        <a:pt x="665380" y="116736"/>
                        <a:pt x="636417" y="96025"/>
                      </a:cubicBezTo>
                      <a:cubicBezTo>
                        <a:pt x="598054" y="69089"/>
                        <a:pt x="554483" y="58670"/>
                        <a:pt x="508880" y="58670"/>
                      </a:cubicBezTo>
                      <a:cubicBezTo>
                        <a:pt x="466325" y="57653"/>
                        <a:pt x="423897" y="64896"/>
                        <a:pt x="383502" y="77348"/>
                      </a:cubicBezTo>
                      <a:cubicBezTo>
                        <a:pt x="380453" y="78364"/>
                        <a:pt x="374229" y="76331"/>
                        <a:pt x="372069" y="74298"/>
                      </a:cubicBezTo>
                      <a:cubicBezTo>
                        <a:pt x="322274" y="37959"/>
                        <a:pt x="268413" y="10006"/>
                        <a:pt x="206296" y="1748"/>
                      </a:cubicBezTo>
                      <a:cubicBezTo>
                        <a:pt x="173141" y="-2445"/>
                        <a:pt x="141003" y="731"/>
                        <a:pt x="110897" y="13183"/>
                      </a:cubicBezTo>
                      <a:cubicBezTo>
                        <a:pt x="69485" y="30844"/>
                        <a:pt x="40395" y="62990"/>
                        <a:pt x="20706" y="102378"/>
                      </a:cubicBezTo>
                      <a:cubicBezTo>
                        <a:pt x="12449" y="119023"/>
                        <a:pt x="7241" y="138717"/>
                        <a:pt x="0" y="156251"/>
                      </a:cubicBezTo>
                      <a:lnTo>
                        <a:pt x="300552" y="234011"/>
                      </a:lnTo>
                      <a:lnTo>
                        <a:pt x="228018" y="430952"/>
                      </a:lnTo>
                      <a:lnTo>
                        <a:pt x="6225" y="411258"/>
                      </a:lnTo>
                      <a:cubicBezTo>
                        <a:pt x="7241" y="414308"/>
                        <a:pt x="34171" y="503503"/>
                        <a:pt x="63261" y="552294"/>
                      </a:cubicBezTo>
                      <a:cubicBezTo>
                        <a:pt x="84983" y="589649"/>
                        <a:pt x="108864" y="625861"/>
                        <a:pt x="146211" y="650764"/>
                      </a:cubicBezTo>
                      <a:cubicBezTo>
                        <a:pt x="172125" y="667409"/>
                        <a:pt x="198039" y="673508"/>
                        <a:pt x="228145" y="665249"/>
                      </a:cubicBezTo>
                      <a:cubicBezTo>
                        <a:pt x="239577" y="662199"/>
                        <a:pt x="249867" y="661056"/>
                        <a:pt x="262316" y="660039"/>
                      </a:cubicBezTo>
                      <a:cubicBezTo>
                        <a:pt x="284038" y="659023"/>
                        <a:pt x="302711" y="667282"/>
                        <a:pt x="320368" y="680750"/>
                      </a:cubicBezTo>
                      <a:cubicBezTo>
                        <a:pt x="339041" y="694218"/>
                        <a:pt x="360763" y="699428"/>
                        <a:pt x="383629" y="697395"/>
                      </a:cubicBezTo>
                      <a:cubicBezTo>
                        <a:pt x="412591" y="695362"/>
                        <a:pt x="438505" y="683926"/>
                        <a:pt x="462387" y="669442"/>
                      </a:cubicBezTo>
                      <a:cubicBezTo>
                        <a:pt x="505958" y="642505"/>
                        <a:pt x="541145" y="607183"/>
                        <a:pt x="573284" y="569955"/>
                      </a:cubicBezTo>
                      <a:cubicBezTo>
                        <a:pt x="587765" y="553310"/>
                        <a:pt x="600214" y="534759"/>
                        <a:pt x="613679" y="517098"/>
                      </a:cubicBezTo>
                      <a:lnTo>
                        <a:pt x="391886" y="451663"/>
                      </a:lnTo>
                      <a:close/>
                    </a:path>
                  </a:pathLst>
                </a:custGeom>
                <a:solidFill>
                  <a:srgbClr val="A7B13B"/>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0" name="Freeform 449">
                  <a:extLst>
                    <a:ext uri="{FF2B5EF4-FFF2-40B4-BE49-F238E27FC236}">
                      <a16:creationId xmlns:a16="http://schemas.microsoft.com/office/drawing/2014/main" id="{20608AE1-7AD3-F202-4D2D-58512C9BEEDC}"/>
                    </a:ext>
                  </a:extLst>
                </p:cNvPr>
                <p:cNvSpPr/>
                <p:nvPr/>
              </p:nvSpPr>
              <p:spPr>
                <a:xfrm>
                  <a:off x="1074288" y="831232"/>
                  <a:ext cx="836136" cy="372818"/>
                </a:xfrm>
                <a:custGeom>
                  <a:avLst/>
                  <a:gdLst>
                    <a:gd name="connsiteX0" fmla="*/ 803207 w 836136"/>
                    <a:gd name="connsiteY0" fmla="*/ 132219 h 372818"/>
                    <a:gd name="connsiteX1" fmla="*/ 494398 w 836136"/>
                    <a:gd name="connsiteY1" fmla="*/ 78346 h 372818"/>
                    <a:gd name="connsiteX2" fmla="*/ 443587 w 836136"/>
                    <a:gd name="connsiteY2" fmla="*/ 119767 h 372818"/>
                    <a:gd name="connsiteX3" fmla="*/ 443587 w 836136"/>
                    <a:gd name="connsiteY3" fmla="*/ 140477 h 372818"/>
                    <a:gd name="connsiteX4" fmla="*/ 383502 w 836136"/>
                    <a:gd name="connsiteY4" fmla="*/ 130059 h 372818"/>
                    <a:gd name="connsiteX5" fmla="*/ 389726 w 836136"/>
                    <a:gd name="connsiteY5" fmla="*/ 115574 h 372818"/>
                    <a:gd name="connsiteX6" fmla="*/ 357588 w 836136"/>
                    <a:gd name="connsiteY6" fmla="*/ 55475 h 372818"/>
                    <a:gd name="connsiteX7" fmla="*/ 50812 w 836136"/>
                    <a:gd name="connsiteY7" fmla="*/ 586 h 372818"/>
                    <a:gd name="connsiteX8" fmla="*/ 11433 w 836136"/>
                    <a:gd name="connsiteY8" fmla="*/ 13037 h 372818"/>
                    <a:gd name="connsiteX9" fmla="*/ 0 w 836136"/>
                    <a:gd name="connsiteY9" fmla="*/ 51409 h 372818"/>
                    <a:gd name="connsiteX10" fmla="*/ 6224 w 836136"/>
                    <a:gd name="connsiteY10" fmla="*/ 209979 h 372818"/>
                    <a:gd name="connsiteX11" fmla="*/ 45604 w 836136"/>
                    <a:gd name="connsiteY11" fmla="*/ 253560 h 372818"/>
                    <a:gd name="connsiteX12" fmla="*/ 279846 w 836136"/>
                    <a:gd name="connsiteY12" fmla="*/ 293965 h 372818"/>
                    <a:gd name="connsiteX13" fmla="*/ 325449 w 836136"/>
                    <a:gd name="connsiteY13" fmla="*/ 271221 h 372818"/>
                    <a:gd name="connsiteX14" fmla="*/ 372069 w 836136"/>
                    <a:gd name="connsiteY14" fmla="*/ 159282 h 372818"/>
                    <a:gd name="connsiteX15" fmla="*/ 445619 w 836136"/>
                    <a:gd name="connsiteY15" fmla="*/ 172750 h 372818"/>
                    <a:gd name="connsiteX16" fmla="*/ 449811 w 836136"/>
                    <a:gd name="connsiteY16" fmla="*/ 287866 h 372818"/>
                    <a:gd name="connsiteX17" fmla="*/ 484998 w 836136"/>
                    <a:gd name="connsiteY17" fmla="*/ 330430 h 372818"/>
                    <a:gd name="connsiteX18" fmla="*/ 718224 w 836136"/>
                    <a:gd name="connsiteY18" fmla="*/ 371852 h 372818"/>
                    <a:gd name="connsiteX19" fmla="*/ 770052 w 836136"/>
                    <a:gd name="connsiteY19" fmla="*/ 342882 h 372818"/>
                    <a:gd name="connsiteX20" fmla="*/ 795966 w 836136"/>
                    <a:gd name="connsiteY20" fmla="*/ 280623 h 372818"/>
                    <a:gd name="connsiteX21" fmla="*/ 833313 w 836136"/>
                    <a:gd name="connsiteY21" fmla="*/ 186346 h 372818"/>
                    <a:gd name="connsiteX22" fmla="*/ 803207 w 836136"/>
                    <a:gd name="connsiteY22" fmla="*/ 132219 h 372818"/>
                    <a:gd name="connsiteX23" fmla="*/ 360763 w 836136"/>
                    <a:gd name="connsiteY23" fmla="*/ 105282 h 372818"/>
                    <a:gd name="connsiteX24" fmla="*/ 299662 w 836136"/>
                    <a:gd name="connsiteY24" fmla="*/ 254576 h 372818"/>
                    <a:gd name="connsiteX25" fmla="*/ 280989 w 836136"/>
                    <a:gd name="connsiteY25" fmla="*/ 263852 h 372818"/>
                    <a:gd name="connsiteX26" fmla="*/ 55004 w 836136"/>
                    <a:gd name="connsiteY26" fmla="*/ 224463 h 372818"/>
                    <a:gd name="connsiteX27" fmla="*/ 41539 w 836136"/>
                    <a:gd name="connsiteY27" fmla="*/ 219254 h 372818"/>
                    <a:gd name="connsiteX28" fmla="*/ 37347 w 836136"/>
                    <a:gd name="connsiteY28" fmla="*/ 204769 h 372818"/>
                    <a:gd name="connsiteX29" fmla="*/ 31122 w 836136"/>
                    <a:gd name="connsiteY29" fmla="*/ 53442 h 372818"/>
                    <a:gd name="connsiteX30" fmla="*/ 31122 w 836136"/>
                    <a:gd name="connsiteY30" fmla="*/ 48233 h 372818"/>
                    <a:gd name="connsiteX31" fmla="*/ 49795 w 836136"/>
                    <a:gd name="connsiteY31" fmla="*/ 32732 h 372818"/>
                    <a:gd name="connsiteX32" fmla="*/ 348315 w 836136"/>
                    <a:gd name="connsiteY32" fmla="*/ 84572 h 372818"/>
                    <a:gd name="connsiteX33" fmla="*/ 360763 w 836136"/>
                    <a:gd name="connsiteY33" fmla="*/ 89781 h 372818"/>
                    <a:gd name="connsiteX34" fmla="*/ 360763 w 836136"/>
                    <a:gd name="connsiteY34" fmla="*/ 105282 h 372818"/>
                    <a:gd name="connsiteX35" fmla="*/ 803207 w 836136"/>
                    <a:gd name="connsiteY35" fmla="*/ 182026 h 372818"/>
                    <a:gd name="connsiteX36" fmla="*/ 743122 w 836136"/>
                    <a:gd name="connsiteY36" fmla="*/ 328143 h 372818"/>
                    <a:gd name="connsiteX37" fmla="*/ 722416 w 836136"/>
                    <a:gd name="connsiteY37" fmla="*/ 339579 h 372818"/>
                    <a:gd name="connsiteX38" fmla="*/ 498590 w 836136"/>
                    <a:gd name="connsiteY38" fmla="*/ 301207 h 372818"/>
                    <a:gd name="connsiteX39" fmla="*/ 481949 w 836136"/>
                    <a:gd name="connsiteY39" fmla="*/ 291932 h 372818"/>
                    <a:gd name="connsiteX40" fmla="*/ 479917 w 836136"/>
                    <a:gd name="connsiteY40" fmla="*/ 278463 h 372818"/>
                    <a:gd name="connsiteX41" fmla="*/ 473692 w 836136"/>
                    <a:gd name="connsiteY41" fmla="*/ 127136 h 372818"/>
                    <a:gd name="connsiteX42" fmla="*/ 474709 w 836136"/>
                    <a:gd name="connsiteY42" fmla="*/ 114685 h 372818"/>
                    <a:gd name="connsiteX43" fmla="*/ 486141 w 836136"/>
                    <a:gd name="connsiteY43" fmla="*/ 107442 h 372818"/>
                    <a:gd name="connsiteX44" fmla="*/ 792917 w 836136"/>
                    <a:gd name="connsiteY44" fmla="*/ 161315 h 372818"/>
                    <a:gd name="connsiteX45" fmla="*/ 806383 w 836136"/>
                    <a:gd name="connsiteY45" fmla="*/ 167541 h 372818"/>
                    <a:gd name="connsiteX46" fmla="*/ 803207 w 836136"/>
                    <a:gd name="connsiteY46" fmla="*/ 182026 h 37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6136" h="372818">
                      <a:moveTo>
                        <a:pt x="803207" y="132219"/>
                      </a:moveTo>
                      <a:cubicBezTo>
                        <a:pt x="795966" y="130186"/>
                        <a:pt x="569981" y="91814"/>
                        <a:pt x="494398" y="78346"/>
                      </a:cubicBezTo>
                      <a:cubicBezTo>
                        <a:pt x="465436" y="73136"/>
                        <a:pt x="444603" y="90798"/>
                        <a:pt x="443587" y="119767"/>
                      </a:cubicBezTo>
                      <a:lnTo>
                        <a:pt x="443587" y="140477"/>
                      </a:lnTo>
                      <a:cubicBezTo>
                        <a:pt x="422881" y="136285"/>
                        <a:pt x="403191" y="133235"/>
                        <a:pt x="383502" y="130059"/>
                      </a:cubicBezTo>
                      <a:cubicBezTo>
                        <a:pt x="385534" y="124849"/>
                        <a:pt x="387694" y="119640"/>
                        <a:pt x="389726" y="115574"/>
                      </a:cubicBezTo>
                      <a:cubicBezTo>
                        <a:pt x="400143" y="88638"/>
                        <a:pt x="390742" y="59541"/>
                        <a:pt x="357588" y="55475"/>
                      </a:cubicBezTo>
                      <a:cubicBezTo>
                        <a:pt x="339931" y="52426"/>
                        <a:pt x="58052" y="1602"/>
                        <a:pt x="50812" y="586"/>
                      </a:cubicBezTo>
                      <a:cubicBezTo>
                        <a:pt x="35314" y="-1447"/>
                        <a:pt x="21849" y="1602"/>
                        <a:pt x="11433" y="13037"/>
                      </a:cubicBezTo>
                      <a:cubicBezTo>
                        <a:pt x="1016" y="24473"/>
                        <a:pt x="0" y="36924"/>
                        <a:pt x="0" y="51409"/>
                      </a:cubicBezTo>
                      <a:lnTo>
                        <a:pt x="6224" y="209979"/>
                      </a:lnTo>
                      <a:cubicBezTo>
                        <a:pt x="7241" y="232722"/>
                        <a:pt x="22865" y="249367"/>
                        <a:pt x="45604" y="253560"/>
                      </a:cubicBezTo>
                      <a:cubicBezTo>
                        <a:pt x="56020" y="255593"/>
                        <a:pt x="229034" y="284689"/>
                        <a:pt x="279846" y="293965"/>
                      </a:cubicBezTo>
                      <a:cubicBezTo>
                        <a:pt x="297503" y="297014"/>
                        <a:pt x="319225" y="285706"/>
                        <a:pt x="325449" y="271221"/>
                      </a:cubicBezTo>
                      <a:cubicBezTo>
                        <a:pt x="330657" y="258769"/>
                        <a:pt x="361780" y="185202"/>
                        <a:pt x="372069" y="159282"/>
                      </a:cubicBezTo>
                      <a:cubicBezTo>
                        <a:pt x="396967" y="163475"/>
                        <a:pt x="421865" y="168557"/>
                        <a:pt x="445619" y="172750"/>
                      </a:cubicBezTo>
                      <a:cubicBezTo>
                        <a:pt x="447652" y="212139"/>
                        <a:pt x="448668" y="249494"/>
                        <a:pt x="449811" y="287866"/>
                      </a:cubicBezTo>
                      <a:cubicBezTo>
                        <a:pt x="450827" y="308576"/>
                        <a:pt x="465309" y="326238"/>
                        <a:pt x="484998" y="330430"/>
                      </a:cubicBezTo>
                      <a:cubicBezTo>
                        <a:pt x="537842" y="339706"/>
                        <a:pt x="707808" y="369819"/>
                        <a:pt x="718224" y="371852"/>
                      </a:cubicBezTo>
                      <a:cubicBezTo>
                        <a:pt x="744138" y="376045"/>
                        <a:pt x="760779" y="366642"/>
                        <a:pt x="770052" y="342882"/>
                      </a:cubicBezTo>
                      <a:cubicBezTo>
                        <a:pt x="778309" y="322172"/>
                        <a:pt x="787709" y="301461"/>
                        <a:pt x="795966" y="280623"/>
                      </a:cubicBezTo>
                      <a:cubicBezTo>
                        <a:pt x="808415" y="249494"/>
                        <a:pt x="821880" y="217348"/>
                        <a:pt x="833313" y="186346"/>
                      </a:cubicBezTo>
                      <a:cubicBezTo>
                        <a:pt x="842586" y="161315"/>
                        <a:pt x="828105" y="137428"/>
                        <a:pt x="803207" y="132219"/>
                      </a:cubicBezTo>
                      <a:close/>
                      <a:moveTo>
                        <a:pt x="360763" y="105282"/>
                      </a:moveTo>
                      <a:cubicBezTo>
                        <a:pt x="341074" y="155089"/>
                        <a:pt x="320368" y="204769"/>
                        <a:pt x="299662" y="254576"/>
                      </a:cubicBezTo>
                      <a:cubicBezTo>
                        <a:pt x="296614" y="262835"/>
                        <a:pt x="289246" y="264995"/>
                        <a:pt x="280989" y="263852"/>
                      </a:cubicBezTo>
                      <a:cubicBezTo>
                        <a:pt x="228145" y="254576"/>
                        <a:pt x="77869" y="227513"/>
                        <a:pt x="55004" y="224463"/>
                      </a:cubicBezTo>
                      <a:cubicBezTo>
                        <a:pt x="47763" y="223447"/>
                        <a:pt x="43571" y="222430"/>
                        <a:pt x="41539" y="219254"/>
                      </a:cubicBezTo>
                      <a:cubicBezTo>
                        <a:pt x="38490" y="216205"/>
                        <a:pt x="37347" y="212012"/>
                        <a:pt x="37347" y="204769"/>
                      </a:cubicBezTo>
                      <a:cubicBezTo>
                        <a:pt x="36330" y="179866"/>
                        <a:pt x="32138" y="78346"/>
                        <a:pt x="31122" y="53442"/>
                      </a:cubicBezTo>
                      <a:lnTo>
                        <a:pt x="31122" y="48233"/>
                      </a:lnTo>
                      <a:cubicBezTo>
                        <a:pt x="31122" y="33748"/>
                        <a:pt x="35314" y="30572"/>
                        <a:pt x="49795" y="32732"/>
                      </a:cubicBezTo>
                      <a:cubicBezTo>
                        <a:pt x="115089" y="44167"/>
                        <a:pt x="314017" y="79362"/>
                        <a:pt x="348315" y="84572"/>
                      </a:cubicBezTo>
                      <a:cubicBezTo>
                        <a:pt x="354539" y="85588"/>
                        <a:pt x="358731" y="86605"/>
                        <a:pt x="360763" y="89781"/>
                      </a:cubicBezTo>
                      <a:cubicBezTo>
                        <a:pt x="364828" y="90798"/>
                        <a:pt x="364828" y="96007"/>
                        <a:pt x="360763" y="105282"/>
                      </a:cubicBezTo>
                      <a:close/>
                      <a:moveTo>
                        <a:pt x="803207" y="182026"/>
                      </a:moveTo>
                      <a:cubicBezTo>
                        <a:pt x="793934" y="205913"/>
                        <a:pt x="753411" y="303367"/>
                        <a:pt x="743122" y="328143"/>
                      </a:cubicBezTo>
                      <a:cubicBezTo>
                        <a:pt x="738930" y="338562"/>
                        <a:pt x="733849" y="341612"/>
                        <a:pt x="722416" y="339579"/>
                      </a:cubicBezTo>
                      <a:cubicBezTo>
                        <a:pt x="647850" y="327127"/>
                        <a:pt x="573157" y="313659"/>
                        <a:pt x="498590" y="301207"/>
                      </a:cubicBezTo>
                      <a:cubicBezTo>
                        <a:pt x="489317" y="299174"/>
                        <a:pt x="484109" y="297014"/>
                        <a:pt x="481949" y="291932"/>
                      </a:cubicBezTo>
                      <a:cubicBezTo>
                        <a:pt x="479917" y="288882"/>
                        <a:pt x="479917" y="284689"/>
                        <a:pt x="479917" y="278463"/>
                      </a:cubicBezTo>
                      <a:cubicBezTo>
                        <a:pt x="477884" y="227640"/>
                        <a:pt x="475725" y="177960"/>
                        <a:pt x="473692" y="127136"/>
                      </a:cubicBezTo>
                      <a:cubicBezTo>
                        <a:pt x="473692" y="122943"/>
                        <a:pt x="472676" y="118878"/>
                        <a:pt x="474709" y="114685"/>
                      </a:cubicBezTo>
                      <a:cubicBezTo>
                        <a:pt x="476741" y="110492"/>
                        <a:pt x="479917" y="105409"/>
                        <a:pt x="486141" y="107442"/>
                      </a:cubicBezTo>
                      <a:cubicBezTo>
                        <a:pt x="511039" y="111635"/>
                        <a:pt x="716192" y="147847"/>
                        <a:pt x="792917" y="161315"/>
                      </a:cubicBezTo>
                      <a:cubicBezTo>
                        <a:pt x="800158" y="162332"/>
                        <a:pt x="804350" y="164365"/>
                        <a:pt x="806383" y="167541"/>
                      </a:cubicBezTo>
                      <a:cubicBezTo>
                        <a:pt x="807399" y="170590"/>
                        <a:pt x="806383" y="174783"/>
                        <a:pt x="803207" y="182026"/>
                      </a:cubicBezTo>
                      <a:close/>
                    </a:path>
                  </a:pathLst>
                </a:custGeom>
                <a:solidFill>
                  <a:srgbClr val="6B7628"/>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1" name="Freeform 450">
                  <a:extLst>
                    <a:ext uri="{FF2B5EF4-FFF2-40B4-BE49-F238E27FC236}">
                      <a16:creationId xmlns:a16="http://schemas.microsoft.com/office/drawing/2014/main" id="{A7459C8C-EFA4-A69F-B715-F262C9D3F55C}"/>
                    </a:ext>
                  </a:extLst>
                </p:cNvPr>
                <p:cNvSpPr/>
                <p:nvPr/>
              </p:nvSpPr>
              <p:spPr>
                <a:xfrm>
                  <a:off x="1346812" y="1159294"/>
                  <a:ext cx="203161" cy="78222"/>
                </a:xfrm>
                <a:custGeom>
                  <a:avLst/>
                  <a:gdLst>
                    <a:gd name="connsiteX0" fmla="*/ 106913 w 203161"/>
                    <a:gd name="connsiteY0" fmla="*/ 78223 h 78222"/>
                    <a:gd name="connsiteX1" fmla="*/ 85572 w 203161"/>
                    <a:gd name="connsiteY1" fmla="*/ 76698 h 78222"/>
                    <a:gd name="connsiteX2" fmla="*/ 844 w 203161"/>
                    <a:gd name="connsiteY2" fmla="*/ 14439 h 78222"/>
                    <a:gd name="connsiteX3" fmla="*/ 6306 w 203161"/>
                    <a:gd name="connsiteY3" fmla="*/ 844 h 78222"/>
                    <a:gd name="connsiteX4" fmla="*/ 19898 w 203161"/>
                    <a:gd name="connsiteY4" fmla="*/ 6307 h 78222"/>
                    <a:gd name="connsiteX5" fmla="*/ 88748 w 203161"/>
                    <a:gd name="connsiteY5" fmla="*/ 56114 h 78222"/>
                    <a:gd name="connsiteX6" fmla="*/ 187196 w 203161"/>
                    <a:gd name="connsiteY6" fmla="*/ 34768 h 78222"/>
                    <a:gd name="connsiteX7" fmla="*/ 201550 w 203161"/>
                    <a:gd name="connsiteY7" fmla="*/ 37945 h 78222"/>
                    <a:gd name="connsiteX8" fmla="*/ 198374 w 203161"/>
                    <a:gd name="connsiteY8" fmla="*/ 52303 h 78222"/>
                    <a:gd name="connsiteX9" fmla="*/ 106913 w 203161"/>
                    <a:gd name="connsiteY9" fmla="*/ 78223 h 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161" h="78222">
                      <a:moveTo>
                        <a:pt x="106913" y="78223"/>
                      </a:moveTo>
                      <a:cubicBezTo>
                        <a:pt x="100053" y="78223"/>
                        <a:pt x="92813" y="77714"/>
                        <a:pt x="85572" y="76698"/>
                      </a:cubicBezTo>
                      <a:cubicBezTo>
                        <a:pt x="23455" y="66533"/>
                        <a:pt x="1733" y="16599"/>
                        <a:pt x="844" y="14439"/>
                      </a:cubicBezTo>
                      <a:cubicBezTo>
                        <a:pt x="-1443" y="9103"/>
                        <a:pt x="1098" y="3131"/>
                        <a:pt x="6306" y="844"/>
                      </a:cubicBezTo>
                      <a:cubicBezTo>
                        <a:pt x="11514" y="-1443"/>
                        <a:pt x="17611" y="1098"/>
                        <a:pt x="19898" y="6307"/>
                      </a:cubicBezTo>
                      <a:cubicBezTo>
                        <a:pt x="20660" y="8086"/>
                        <a:pt x="38444" y="47855"/>
                        <a:pt x="88748" y="56114"/>
                      </a:cubicBezTo>
                      <a:cubicBezTo>
                        <a:pt x="140957" y="63611"/>
                        <a:pt x="186815" y="35023"/>
                        <a:pt x="187196" y="34768"/>
                      </a:cubicBezTo>
                      <a:cubicBezTo>
                        <a:pt x="192023" y="31719"/>
                        <a:pt x="198501" y="33117"/>
                        <a:pt x="201550" y="37945"/>
                      </a:cubicBezTo>
                      <a:cubicBezTo>
                        <a:pt x="204599" y="42773"/>
                        <a:pt x="203201" y="49126"/>
                        <a:pt x="198374" y="52303"/>
                      </a:cubicBezTo>
                      <a:cubicBezTo>
                        <a:pt x="196596" y="53573"/>
                        <a:pt x="157344" y="78223"/>
                        <a:pt x="106913" y="78223"/>
                      </a:cubicBezTo>
                      <a:close/>
                    </a:path>
                  </a:pathLst>
                </a:custGeom>
                <a:solidFill>
                  <a:srgbClr val="6B762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2" name="Freeform 451">
                  <a:extLst>
                    <a:ext uri="{FF2B5EF4-FFF2-40B4-BE49-F238E27FC236}">
                      <a16:creationId xmlns:a16="http://schemas.microsoft.com/office/drawing/2014/main" id="{95CF7EB7-481E-3BFA-5B8C-B765C0AB146F}"/>
                    </a:ext>
                  </a:extLst>
                </p:cNvPr>
                <p:cNvSpPr/>
                <p:nvPr/>
              </p:nvSpPr>
              <p:spPr>
                <a:xfrm>
                  <a:off x="1543396" y="498924"/>
                  <a:ext cx="194142" cy="218795"/>
                </a:xfrm>
                <a:custGeom>
                  <a:avLst/>
                  <a:gdLst>
                    <a:gd name="connsiteX0" fmla="*/ 394 w 194142"/>
                    <a:gd name="connsiteY0" fmla="*/ 218795 h 218795"/>
                    <a:gd name="connsiteX1" fmla="*/ 40789 w 194142"/>
                    <a:gd name="connsiteY1" fmla="*/ 75727 h 218795"/>
                    <a:gd name="connsiteX2" fmla="*/ 194113 w 194142"/>
                    <a:gd name="connsiteY2" fmla="*/ 0 h 218795"/>
                    <a:gd name="connsiteX3" fmla="*/ 141269 w 194142"/>
                    <a:gd name="connsiteY3" fmla="*/ 156536 h 218795"/>
                    <a:gd name="connsiteX4" fmla="*/ 394 w 194142"/>
                    <a:gd name="connsiteY4" fmla="*/ 218795 h 21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142" h="218795">
                      <a:moveTo>
                        <a:pt x="394" y="218795"/>
                      </a:moveTo>
                      <a:cubicBezTo>
                        <a:pt x="394" y="218795"/>
                        <a:pt x="-6847" y="140019"/>
                        <a:pt x="40789" y="75727"/>
                      </a:cubicBezTo>
                      <a:cubicBezTo>
                        <a:pt x="88425" y="11435"/>
                        <a:pt x="194113" y="0"/>
                        <a:pt x="194113" y="0"/>
                      </a:cubicBezTo>
                      <a:cubicBezTo>
                        <a:pt x="194113" y="0"/>
                        <a:pt x="197162" y="100504"/>
                        <a:pt x="141269" y="156536"/>
                      </a:cubicBezTo>
                      <a:cubicBezTo>
                        <a:pt x="85376" y="212569"/>
                        <a:pt x="394" y="218795"/>
                        <a:pt x="394" y="218795"/>
                      </a:cubicBezTo>
                      <a:close/>
                    </a:path>
                  </a:pathLst>
                </a:custGeom>
                <a:solidFill>
                  <a:srgbClr val="CACD0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3" name="Freeform 452">
                  <a:extLst>
                    <a:ext uri="{FF2B5EF4-FFF2-40B4-BE49-F238E27FC236}">
                      <a16:creationId xmlns:a16="http://schemas.microsoft.com/office/drawing/2014/main" id="{9AA73B2E-BE40-4355-CA2B-045EC106FC3C}"/>
                    </a:ext>
                  </a:extLst>
                </p:cNvPr>
                <p:cNvSpPr/>
                <p:nvPr/>
              </p:nvSpPr>
              <p:spPr>
                <a:xfrm rot="-4728146">
                  <a:off x="1246642" y="953981"/>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sp>
              <p:nvSpPr>
                <p:cNvPr id="454" name="Freeform 453">
                  <a:extLst>
                    <a:ext uri="{FF2B5EF4-FFF2-40B4-BE49-F238E27FC236}">
                      <a16:creationId xmlns:a16="http://schemas.microsoft.com/office/drawing/2014/main" id="{ABA3894F-0D6F-6222-3AE9-D02AC637E014}"/>
                    </a:ext>
                  </a:extLst>
                </p:cNvPr>
                <p:cNvSpPr/>
                <p:nvPr/>
              </p:nvSpPr>
              <p:spPr>
                <a:xfrm rot="-4728146">
                  <a:off x="1608384" y="1017701"/>
                  <a:ext cx="99594" cy="72680"/>
                </a:xfrm>
                <a:custGeom>
                  <a:avLst/>
                  <a:gdLst>
                    <a:gd name="connsiteX0" fmla="*/ 99595 w 99594"/>
                    <a:gd name="connsiteY0" fmla="*/ 36340 h 72680"/>
                    <a:gd name="connsiteX1" fmla="*/ 49797 w 99594"/>
                    <a:gd name="connsiteY1" fmla="*/ 72680 h 72680"/>
                    <a:gd name="connsiteX2" fmla="*/ 0 w 99594"/>
                    <a:gd name="connsiteY2" fmla="*/ 36340 h 72680"/>
                    <a:gd name="connsiteX3" fmla="*/ 49797 w 99594"/>
                    <a:gd name="connsiteY3" fmla="*/ 0 h 72680"/>
                    <a:gd name="connsiteX4" fmla="*/ 99595 w 99594"/>
                    <a:gd name="connsiteY4" fmla="*/ 36340 h 72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94" h="72680">
                      <a:moveTo>
                        <a:pt x="99595" y="36340"/>
                      </a:moveTo>
                      <a:cubicBezTo>
                        <a:pt x="99595" y="56410"/>
                        <a:pt x="77300" y="72680"/>
                        <a:pt x="49797" y="72680"/>
                      </a:cubicBezTo>
                      <a:cubicBezTo>
                        <a:pt x="22295" y="72680"/>
                        <a:pt x="0" y="56410"/>
                        <a:pt x="0" y="36340"/>
                      </a:cubicBezTo>
                      <a:cubicBezTo>
                        <a:pt x="0" y="16270"/>
                        <a:pt x="22295" y="0"/>
                        <a:pt x="49797" y="0"/>
                      </a:cubicBezTo>
                      <a:cubicBezTo>
                        <a:pt x="77300" y="0"/>
                        <a:pt x="99595" y="16270"/>
                        <a:pt x="99595" y="36340"/>
                      </a:cubicBezTo>
                      <a:close/>
                    </a:path>
                  </a:pathLst>
                </a:custGeom>
                <a:solidFill>
                  <a:srgbClr val="6B7629"/>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49" name="Freeform 48">
                <a:extLst>
                  <a:ext uri="{FF2B5EF4-FFF2-40B4-BE49-F238E27FC236}">
                    <a16:creationId xmlns:a16="http://schemas.microsoft.com/office/drawing/2014/main" id="{10583C8B-3168-A2F5-0ABB-B54829FB06C3}"/>
                  </a:ext>
                </a:extLst>
              </p:cNvPr>
              <p:cNvSpPr/>
              <p:nvPr/>
            </p:nvSpPr>
            <p:spPr>
              <a:xfrm>
                <a:off x="803157" y="610416"/>
                <a:ext cx="85974" cy="575133"/>
              </a:xfrm>
              <a:custGeom>
                <a:avLst/>
                <a:gdLst>
                  <a:gd name="connsiteX0" fmla="*/ 60009 w 85974"/>
                  <a:gd name="connsiteY0" fmla="*/ 575134 h 575133"/>
                  <a:gd name="connsiteX1" fmla="*/ 34222 w 85974"/>
                  <a:gd name="connsiteY1" fmla="*/ 550866 h 575133"/>
                  <a:gd name="connsiteX2" fmla="*/ 51 w 85974"/>
                  <a:gd name="connsiteY2" fmla="*/ 27637 h 575133"/>
                  <a:gd name="connsiteX3" fmla="*/ 24187 w 85974"/>
                  <a:gd name="connsiteY3" fmla="*/ 66 h 575133"/>
                  <a:gd name="connsiteX4" fmla="*/ 51752 w 85974"/>
                  <a:gd name="connsiteY4" fmla="*/ 24207 h 575133"/>
                  <a:gd name="connsiteX5" fmla="*/ 85923 w 85974"/>
                  <a:gd name="connsiteY5" fmla="*/ 547435 h 575133"/>
                  <a:gd name="connsiteX6" fmla="*/ 61787 w 85974"/>
                  <a:gd name="connsiteY6" fmla="*/ 575007 h 575133"/>
                  <a:gd name="connsiteX7" fmla="*/ 60009 w 85974"/>
                  <a:gd name="connsiteY7" fmla="*/ 575134 h 57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74" h="575133">
                    <a:moveTo>
                      <a:pt x="60009" y="575134"/>
                    </a:moveTo>
                    <a:cubicBezTo>
                      <a:pt x="46417" y="575134"/>
                      <a:pt x="35111" y="564588"/>
                      <a:pt x="34222" y="550866"/>
                    </a:cubicBezTo>
                    <a:lnTo>
                      <a:pt x="51" y="27637"/>
                    </a:lnTo>
                    <a:cubicBezTo>
                      <a:pt x="-838" y="13407"/>
                      <a:pt x="9959" y="955"/>
                      <a:pt x="24187" y="66"/>
                    </a:cubicBezTo>
                    <a:cubicBezTo>
                      <a:pt x="38287" y="-951"/>
                      <a:pt x="50736" y="9976"/>
                      <a:pt x="51752" y="24207"/>
                    </a:cubicBezTo>
                    <a:lnTo>
                      <a:pt x="85923" y="547435"/>
                    </a:lnTo>
                    <a:cubicBezTo>
                      <a:pt x="86812" y="561666"/>
                      <a:pt x="76015" y="574117"/>
                      <a:pt x="61787" y="575007"/>
                    </a:cubicBezTo>
                    <a:cubicBezTo>
                      <a:pt x="61152" y="575134"/>
                      <a:pt x="60517" y="575134"/>
                      <a:pt x="60009" y="575134"/>
                    </a:cubicBezTo>
                    <a:close/>
                  </a:path>
                </a:pathLst>
              </a:custGeom>
              <a:solidFill>
                <a:srgbClr val="818080"/>
              </a:solidFill>
              <a:ln w="12692" cap="flat">
                <a:noFill/>
                <a:prstDash val="solid"/>
                <a:miter/>
              </a:ln>
            </p:spPr>
            <p:txBody>
              <a:bodyPr rtlCol="0" anchor="ctr"/>
              <a:lstStyle/>
              <a:p>
                <a:endParaRPr lang="en-US" dirty="0">
                  <a:latin typeface="Roboto Condensed" panose="02000000000000000000" pitchFamily="2" charset="0"/>
                </a:endParaRPr>
              </a:p>
            </p:txBody>
          </p:sp>
          <p:sp>
            <p:nvSpPr>
              <p:cNvPr id="59" name="Freeform 58">
                <a:extLst>
                  <a:ext uri="{FF2B5EF4-FFF2-40B4-BE49-F238E27FC236}">
                    <a16:creationId xmlns:a16="http://schemas.microsoft.com/office/drawing/2014/main" id="{CFA5CE58-88A7-AEA4-61A9-0B35D92AF3E1}"/>
                  </a:ext>
                </a:extLst>
              </p:cNvPr>
              <p:cNvSpPr/>
              <p:nvPr/>
            </p:nvSpPr>
            <p:spPr>
              <a:xfrm>
                <a:off x="428784" y="311639"/>
                <a:ext cx="780986" cy="620301"/>
              </a:xfrm>
              <a:custGeom>
                <a:avLst/>
                <a:gdLst>
                  <a:gd name="connsiteX0" fmla="*/ 71205 w 780986"/>
                  <a:gd name="connsiteY0" fmla="*/ 620301 h 620301"/>
                  <a:gd name="connsiteX1" fmla="*/ 29666 w 780986"/>
                  <a:gd name="connsiteY1" fmla="*/ 581167 h 620301"/>
                  <a:gd name="connsiteX2" fmla="*/ 68 w 780986"/>
                  <a:gd name="connsiteY2" fmla="*/ 82461 h 620301"/>
                  <a:gd name="connsiteX3" fmla="*/ 10485 w 780986"/>
                  <a:gd name="connsiteY3" fmla="*/ 52348 h 620301"/>
                  <a:gd name="connsiteX4" fmla="*/ 39193 w 780986"/>
                  <a:gd name="connsiteY4" fmla="*/ 38499 h 620301"/>
                  <a:gd name="connsiteX5" fmla="*/ 707495 w 780986"/>
                  <a:gd name="connsiteY5" fmla="*/ 127 h 620301"/>
                  <a:gd name="connsiteX6" fmla="*/ 709909 w 780986"/>
                  <a:gd name="connsiteY6" fmla="*/ 0 h 620301"/>
                  <a:gd name="connsiteX7" fmla="*/ 751320 w 780986"/>
                  <a:gd name="connsiteY7" fmla="*/ 39134 h 620301"/>
                  <a:gd name="connsiteX8" fmla="*/ 780918 w 780986"/>
                  <a:gd name="connsiteY8" fmla="*/ 537840 h 620301"/>
                  <a:gd name="connsiteX9" fmla="*/ 770502 w 780986"/>
                  <a:gd name="connsiteY9" fmla="*/ 567953 h 620301"/>
                  <a:gd name="connsiteX10" fmla="*/ 741793 w 780986"/>
                  <a:gd name="connsiteY10" fmla="*/ 581802 h 620301"/>
                  <a:gd name="connsiteX11" fmla="*/ 73491 w 780986"/>
                  <a:gd name="connsiteY11" fmla="*/ 620174 h 620301"/>
                  <a:gd name="connsiteX12" fmla="*/ 71205 w 780986"/>
                  <a:gd name="connsiteY12" fmla="*/ 620301 h 62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86" h="620301">
                    <a:moveTo>
                      <a:pt x="71205" y="620301"/>
                    </a:moveTo>
                    <a:cubicBezTo>
                      <a:pt x="49229" y="620301"/>
                      <a:pt x="31064" y="603148"/>
                      <a:pt x="29666" y="581167"/>
                    </a:cubicBezTo>
                    <a:lnTo>
                      <a:pt x="68" y="82461"/>
                    </a:lnTo>
                    <a:cubicBezTo>
                      <a:pt x="-567" y="71534"/>
                      <a:pt x="3244" y="60607"/>
                      <a:pt x="10485" y="52348"/>
                    </a:cubicBezTo>
                    <a:cubicBezTo>
                      <a:pt x="17726" y="44216"/>
                      <a:pt x="28142" y="39134"/>
                      <a:pt x="39193" y="38499"/>
                    </a:cubicBezTo>
                    <a:lnTo>
                      <a:pt x="707495" y="127"/>
                    </a:lnTo>
                    <a:cubicBezTo>
                      <a:pt x="708257" y="127"/>
                      <a:pt x="709020" y="0"/>
                      <a:pt x="709909" y="0"/>
                    </a:cubicBezTo>
                    <a:cubicBezTo>
                      <a:pt x="731504" y="0"/>
                      <a:pt x="750050" y="17534"/>
                      <a:pt x="751320" y="39134"/>
                    </a:cubicBezTo>
                    <a:lnTo>
                      <a:pt x="780918" y="537840"/>
                    </a:lnTo>
                    <a:cubicBezTo>
                      <a:pt x="781553" y="548767"/>
                      <a:pt x="777742" y="559694"/>
                      <a:pt x="770502" y="567953"/>
                    </a:cubicBezTo>
                    <a:cubicBezTo>
                      <a:pt x="763261" y="576085"/>
                      <a:pt x="752718" y="581167"/>
                      <a:pt x="741793" y="581802"/>
                    </a:cubicBezTo>
                    <a:lnTo>
                      <a:pt x="73491" y="620174"/>
                    </a:lnTo>
                    <a:cubicBezTo>
                      <a:pt x="73110" y="620301"/>
                      <a:pt x="72221" y="620301"/>
                      <a:pt x="71205" y="620301"/>
                    </a:cubicBezTo>
                    <a:close/>
                  </a:path>
                </a:pathLst>
              </a:custGeom>
              <a:solidFill>
                <a:schemeClr val="bg1"/>
              </a:solidFill>
              <a:ln w="12692" cap="flat">
                <a:noFill/>
                <a:prstDash val="solid"/>
                <a:miter/>
              </a:ln>
            </p:spPr>
            <p:txBody>
              <a:bodyPr rtlCol="0" anchor="ctr"/>
              <a:lstStyle/>
              <a:p>
                <a:endParaRPr lang="en-US" dirty="0">
                  <a:latin typeface="Roboto Condensed" panose="02000000000000000000" pitchFamily="2" charset="0"/>
                </a:endParaRPr>
              </a:p>
            </p:txBody>
          </p:sp>
          <p:sp>
            <p:nvSpPr>
              <p:cNvPr id="60" name="Freeform 59">
                <a:extLst>
                  <a:ext uri="{FF2B5EF4-FFF2-40B4-BE49-F238E27FC236}">
                    <a16:creationId xmlns:a16="http://schemas.microsoft.com/office/drawing/2014/main" id="{41FCBA61-79FC-7D01-C0F0-5C36B6B029DF}"/>
                  </a:ext>
                </a:extLst>
              </p:cNvPr>
              <p:cNvSpPr/>
              <p:nvPr/>
            </p:nvSpPr>
            <p:spPr>
              <a:xfrm>
                <a:off x="409831" y="292707"/>
                <a:ext cx="819145" cy="658291"/>
              </a:xfrm>
              <a:custGeom>
                <a:avLst/>
                <a:gdLst>
                  <a:gd name="connsiteX0" fmla="*/ 729115 w 819145"/>
                  <a:gd name="connsiteY0" fmla="*/ 38118 h 658291"/>
                  <a:gd name="connsiteX1" fmla="*/ 751600 w 819145"/>
                  <a:gd name="connsiteY1" fmla="*/ 59336 h 658291"/>
                  <a:gd name="connsiteX2" fmla="*/ 781197 w 819145"/>
                  <a:gd name="connsiteY2" fmla="*/ 558042 h 658291"/>
                  <a:gd name="connsiteX3" fmla="*/ 775608 w 819145"/>
                  <a:gd name="connsiteY3" fmla="*/ 574306 h 658291"/>
                  <a:gd name="connsiteX4" fmla="*/ 760111 w 819145"/>
                  <a:gd name="connsiteY4" fmla="*/ 581802 h 658291"/>
                  <a:gd name="connsiteX5" fmla="*/ 91682 w 819145"/>
                  <a:gd name="connsiteY5" fmla="*/ 620174 h 658291"/>
                  <a:gd name="connsiteX6" fmla="*/ 90412 w 819145"/>
                  <a:gd name="connsiteY6" fmla="*/ 620174 h 658291"/>
                  <a:gd name="connsiteX7" fmla="*/ 67927 w 819145"/>
                  <a:gd name="connsiteY7" fmla="*/ 598955 h 658291"/>
                  <a:gd name="connsiteX8" fmla="*/ 38330 w 819145"/>
                  <a:gd name="connsiteY8" fmla="*/ 100249 h 658291"/>
                  <a:gd name="connsiteX9" fmla="*/ 43919 w 819145"/>
                  <a:gd name="connsiteY9" fmla="*/ 83986 h 658291"/>
                  <a:gd name="connsiteX10" fmla="*/ 59416 w 819145"/>
                  <a:gd name="connsiteY10" fmla="*/ 76489 h 658291"/>
                  <a:gd name="connsiteX11" fmla="*/ 727845 w 819145"/>
                  <a:gd name="connsiteY11" fmla="*/ 38118 h 658291"/>
                  <a:gd name="connsiteX12" fmla="*/ 729115 w 819145"/>
                  <a:gd name="connsiteY12" fmla="*/ 38118 h 658291"/>
                  <a:gd name="connsiteX13" fmla="*/ 729115 w 819145"/>
                  <a:gd name="connsiteY13" fmla="*/ 0 h 658291"/>
                  <a:gd name="connsiteX14" fmla="*/ 725304 w 819145"/>
                  <a:gd name="connsiteY14" fmla="*/ 127 h 658291"/>
                  <a:gd name="connsiteX15" fmla="*/ 57130 w 819145"/>
                  <a:gd name="connsiteY15" fmla="*/ 38499 h 658291"/>
                  <a:gd name="connsiteX16" fmla="*/ 15337 w 819145"/>
                  <a:gd name="connsiteY16" fmla="*/ 58701 h 658291"/>
                  <a:gd name="connsiteX17" fmla="*/ 94 w 819145"/>
                  <a:gd name="connsiteY17" fmla="*/ 102664 h 658291"/>
                  <a:gd name="connsiteX18" fmla="*/ 29692 w 819145"/>
                  <a:gd name="connsiteY18" fmla="*/ 601242 h 658291"/>
                  <a:gd name="connsiteX19" fmla="*/ 90158 w 819145"/>
                  <a:gd name="connsiteY19" fmla="*/ 658292 h 658291"/>
                  <a:gd name="connsiteX20" fmla="*/ 93841 w 819145"/>
                  <a:gd name="connsiteY20" fmla="*/ 658165 h 658291"/>
                  <a:gd name="connsiteX21" fmla="*/ 762016 w 819145"/>
                  <a:gd name="connsiteY21" fmla="*/ 619793 h 658291"/>
                  <a:gd name="connsiteX22" fmla="*/ 803809 w 819145"/>
                  <a:gd name="connsiteY22" fmla="*/ 599591 h 658291"/>
                  <a:gd name="connsiteX23" fmla="*/ 819052 w 819145"/>
                  <a:gd name="connsiteY23" fmla="*/ 555628 h 658291"/>
                  <a:gd name="connsiteX24" fmla="*/ 789454 w 819145"/>
                  <a:gd name="connsiteY24" fmla="*/ 57049 h 658291"/>
                  <a:gd name="connsiteX25" fmla="*/ 729115 w 819145"/>
                  <a:gd name="connsiteY25" fmla="*/ 0 h 658291"/>
                  <a:gd name="connsiteX26" fmla="*/ 729115 w 819145"/>
                  <a:gd name="connsiteY26" fmla="*/ 0 h 65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9145" h="658291">
                    <a:moveTo>
                      <a:pt x="729115" y="38118"/>
                    </a:moveTo>
                    <a:cubicBezTo>
                      <a:pt x="740548" y="38118"/>
                      <a:pt x="750837" y="47393"/>
                      <a:pt x="751600" y="59336"/>
                    </a:cubicBezTo>
                    <a:lnTo>
                      <a:pt x="781197" y="558042"/>
                    </a:lnTo>
                    <a:cubicBezTo>
                      <a:pt x="781579" y="564014"/>
                      <a:pt x="779546" y="569859"/>
                      <a:pt x="775608" y="574306"/>
                    </a:cubicBezTo>
                    <a:cubicBezTo>
                      <a:pt x="771670" y="578753"/>
                      <a:pt x="766081" y="581421"/>
                      <a:pt x="760111" y="581802"/>
                    </a:cubicBezTo>
                    <a:lnTo>
                      <a:pt x="91682" y="620174"/>
                    </a:lnTo>
                    <a:cubicBezTo>
                      <a:pt x="91301" y="620174"/>
                      <a:pt x="90793" y="620174"/>
                      <a:pt x="90412" y="620174"/>
                    </a:cubicBezTo>
                    <a:cubicBezTo>
                      <a:pt x="78598" y="620174"/>
                      <a:pt x="68690" y="610899"/>
                      <a:pt x="67927" y="598955"/>
                    </a:cubicBezTo>
                    <a:lnTo>
                      <a:pt x="38330" y="100249"/>
                    </a:lnTo>
                    <a:cubicBezTo>
                      <a:pt x="37949" y="94278"/>
                      <a:pt x="39981" y="88433"/>
                      <a:pt x="43919" y="83986"/>
                    </a:cubicBezTo>
                    <a:cubicBezTo>
                      <a:pt x="47857" y="79539"/>
                      <a:pt x="53446" y="76871"/>
                      <a:pt x="59416" y="76489"/>
                    </a:cubicBezTo>
                    <a:lnTo>
                      <a:pt x="727845" y="38118"/>
                    </a:lnTo>
                    <a:cubicBezTo>
                      <a:pt x="728226" y="38118"/>
                      <a:pt x="728607" y="38118"/>
                      <a:pt x="729115" y="38118"/>
                    </a:cubicBezTo>
                    <a:moveTo>
                      <a:pt x="729115" y="0"/>
                    </a:moveTo>
                    <a:cubicBezTo>
                      <a:pt x="727845" y="0"/>
                      <a:pt x="726575" y="0"/>
                      <a:pt x="725304" y="127"/>
                    </a:cubicBezTo>
                    <a:lnTo>
                      <a:pt x="57130" y="38499"/>
                    </a:lnTo>
                    <a:cubicBezTo>
                      <a:pt x="41124" y="39388"/>
                      <a:pt x="25881" y="46758"/>
                      <a:pt x="15337" y="58701"/>
                    </a:cubicBezTo>
                    <a:cubicBezTo>
                      <a:pt x="4667" y="70645"/>
                      <a:pt x="-795" y="86654"/>
                      <a:pt x="94" y="102664"/>
                    </a:cubicBezTo>
                    <a:lnTo>
                      <a:pt x="29692" y="601242"/>
                    </a:lnTo>
                    <a:cubicBezTo>
                      <a:pt x="31597" y="633261"/>
                      <a:pt x="58146" y="658292"/>
                      <a:pt x="90158" y="658292"/>
                    </a:cubicBezTo>
                    <a:cubicBezTo>
                      <a:pt x="91428" y="658292"/>
                      <a:pt x="92698" y="658292"/>
                      <a:pt x="93841" y="658165"/>
                    </a:cubicBezTo>
                    <a:lnTo>
                      <a:pt x="762016" y="619793"/>
                    </a:lnTo>
                    <a:cubicBezTo>
                      <a:pt x="778022" y="618904"/>
                      <a:pt x="793265" y="611534"/>
                      <a:pt x="803809" y="599591"/>
                    </a:cubicBezTo>
                    <a:cubicBezTo>
                      <a:pt x="814479" y="587647"/>
                      <a:pt x="819941" y="571638"/>
                      <a:pt x="819052" y="555628"/>
                    </a:cubicBezTo>
                    <a:lnTo>
                      <a:pt x="789454" y="57049"/>
                    </a:lnTo>
                    <a:cubicBezTo>
                      <a:pt x="787676" y="25031"/>
                      <a:pt x="761127" y="0"/>
                      <a:pt x="729115" y="0"/>
                    </a:cubicBezTo>
                    <a:lnTo>
                      <a:pt x="729115" y="0"/>
                    </a:lnTo>
                    <a:close/>
                  </a:path>
                </a:pathLst>
              </a:custGeom>
              <a:solidFill>
                <a:srgbClr val="FFFFFF"/>
              </a:solidFill>
              <a:ln w="12692" cap="flat">
                <a:noFill/>
                <a:prstDash val="solid"/>
                <a:miter/>
              </a:ln>
            </p:spPr>
            <p:txBody>
              <a:bodyPr rtlCol="0" anchor="ctr"/>
              <a:lstStyle/>
              <a:p>
                <a:endParaRPr lang="en-US" dirty="0">
                  <a:latin typeface="Roboto Condensed" panose="02000000000000000000" pitchFamily="2" charset="0"/>
                </a:endParaRPr>
              </a:p>
            </p:txBody>
          </p:sp>
        </p:grpSp>
        <p:sp>
          <p:nvSpPr>
            <p:cNvPr id="31" name="TextBox 30">
              <a:extLst>
                <a:ext uri="{FF2B5EF4-FFF2-40B4-BE49-F238E27FC236}">
                  <a16:creationId xmlns:a16="http://schemas.microsoft.com/office/drawing/2014/main" id="{16C39141-609A-F752-862A-7422141102B0}"/>
                </a:ext>
              </a:extLst>
            </p:cNvPr>
            <p:cNvSpPr txBox="1"/>
            <p:nvPr/>
          </p:nvSpPr>
          <p:spPr>
            <a:xfrm rot="21401154">
              <a:off x="418210" y="354072"/>
              <a:ext cx="819469" cy="629981"/>
            </a:xfrm>
            <a:prstGeom prst="rect">
              <a:avLst/>
            </a:prstGeom>
            <a:noFill/>
          </p:spPr>
          <p:txBody>
            <a:bodyPr wrap="square" bIns="46800" rtlCol="0">
              <a:spAutoFit/>
            </a:bodyPr>
            <a:lstStyle/>
            <a:p>
              <a:pPr algn="ctr">
                <a:lnSpc>
                  <a:spcPct val="75000"/>
                </a:lnSpc>
              </a:pPr>
              <a:r>
                <a:rPr lang="en-US" sz="1400" dirty="0">
                  <a:solidFill>
                    <a:srgbClr val="FFFFFF"/>
                  </a:solidFill>
                  <a:latin typeface="Londrina Solid" pitchFamily="2" charset="77"/>
                </a:rPr>
                <a:t>Resource</a:t>
              </a:r>
              <a:endParaRPr lang="en-US" sz="1100" dirty="0">
                <a:solidFill>
                  <a:srgbClr val="FFFFFF"/>
                </a:solidFill>
                <a:latin typeface="Londrina Solid" pitchFamily="2" charset="77"/>
              </a:endParaRPr>
            </a:p>
            <a:p>
              <a:pPr algn="ctr">
                <a:lnSpc>
                  <a:spcPct val="75000"/>
                </a:lnSpc>
              </a:pPr>
              <a:r>
                <a:rPr lang="en-US" sz="3200" dirty="0">
                  <a:solidFill>
                    <a:srgbClr val="FFFFFF"/>
                  </a:solidFill>
                  <a:latin typeface="Londrina Solid" pitchFamily="2" charset="77"/>
                </a:rPr>
                <a:t>two</a:t>
              </a:r>
              <a:endParaRPr lang="en-US" sz="3100" dirty="0">
                <a:solidFill>
                  <a:srgbClr val="FFFFFF"/>
                </a:solidFill>
                <a:latin typeface="Londrina Solid" pitchFamily="2" charset="77"/>
              </a:endParaRPr>
            </a:p>
          </p:txBody>
        </p:sp>
      </p:grpSp>
      <p:grpSp>
        <p:nvGrpSpPr>
          <p:cNvPr id="34" name="Group 33">
            <a:extLst>
              <a:ext uri="{FF2B5EF4-FFF2-40B4-BE49-F238E27FC236}">
                <a16:creationId xmlns:a16="http://schemas.microsoft.com/office/drawing/2014/main" id="{DE0BF19B-6147-E29B-1D16-9571D1A2298F}"/>
              </a:ext>
            </a:extLst>
          </p:cNvPr>
          <p:cNvGrpSpPr/>
          <p:nvPr/>
        </p:nvGrpSpPr>
        <p:grpSpPr>
          <a:xfrm>
            <a:off x="2112645" y="486889"/>
            <a:ext cx="6127568" cy="968879"/>
            <a:chOff x="2112670" y="486889"/>
            <a:chExt cx="6127659" cy="968879"/>
          </a:xfrm>
          <a:solidFill>
            <a:schemeClr val="bg1"/>
          </a:solidFill>
          <a:effectLst/>
        </p:grpSpPr>
        <p:sp>
          <p:nvSpPr>
            <p:cNvPr id="36" name="Freeform 35">
              <a:extLst>
                <a:ext uri="{FF2B5EF4-FFF2-40B4-BE49-F238E27FC236}">
                  <a16:creationId xmlns:a16="http://schemas.microsoft.com/office/drawing/2014/main" id="{5DAE8337-D113-ADFC-8F3C-A74DD7E851CA}"/>
                </a:ext>
              </a:extLst>
            </p:cNvPr>
            <p:cNvSpPr/>
            <p:nvPr/>
          </p:nvSpPr>
          <p:spPr>
            <a:xfrm>
              <a:off x="2388022" y="486889"/>
              <a:ext cx="5852307" cy="968879"/>
            </a:xfrm>
            <a:custGeom>
              <a:avLst/>
              <a:gdLst>
                <a:gd name="connsiteX0" fmla="*/ 57398 w 5900166"/>
                <a:gd name="connsiteY0" fmla="*/ 276943 h 1012818"/>
                <a:gd name="connsiteX1" fmla="*/ 176151 w 5900166"/>
                <a:gd name="connsiteY1" fmla="*/ 86938 h 1012818"/>
                <a:gd name="connsiteX2" fmla="*/ 467097 w 5900166"/>
                <a:gd name="connsiteY2" fmla="*/ 15686 h 1012818"/>
                <a:gd name="connsiteX3" fmla="*/ 2438401 w 5900166"/>
                <a:gd name="connsiteY3" fmla="*/ 27562 h 1012818"/>
                <a:gd name="connsiteX4" fmla="*/ 5116287 w 5900166"/>
                <a:gd name="connsiteY4" fmla="*/ 21624 h 1012818"/>
                <a:gd name="connsiteX5" fmla="*/ 5816931 w 5900166"/>
                <a:gd name="connsiteY5" fmla="*/ 15686 h 1012818"/>
                <a:gd name="connsiteX6" fmla="*/ 5888183 w 5900166"/>
                <a:gd name="connsiteY6" fmla="*/ 247255 h 1012818"/>
                <a:gd name="connsiteX7" fmla="*/ 5828806 w 5900166"/>
                <a:gd name="connsiteY7" fmla="*/ 716330 h 1012818"/>
                <a:gd name="connsiteX8" fmla="*/ 5377544 w 5900166"/>
                <a:gd name="connsiteY8" fmla="*/ 983525 h 1012818"/>
                <a:gd name="connsiteX9" fmla="*/ 2960915 w 5900166"/>
                <a:gd name="connsiteY9" fmla="*/ 971650 h 1012818"/>
                <a:gd name="connsiteX10" fmla="*/ 597726 w 5900166"/>
                <a:gd name="connsiteY10" fmla="*/ 983525 h 1012818"/>
                <a:gd name="connsiteX11" fmla="*/ 39585 w 5900166"/>
                <a:gd name="connsiteY11" fmla="*/ 538201 h 1012818"/>
                <a:gd name="connsiteX12" fmla="*/ 57398 w 5900166"/>
                <a:gd name="connsiteY12" fmla="*/ 276943 h 1012818"/>
                <a:gd name="connsiteX0" fmla="*/ 57398 w 7912927"/>
                <a:gd name="connsiteY0" fmla="*/ 278696 h 1014571"/>
                <a:gd name="connsiteX1" fmla="*/ 176151 w 7912927"/>
                <a:gd name="connsiteY1" fmla="*/ 88691 h 1014571"/>
                <a:gd name="connsiteX2" fmla="*/ 467097 w 7912927"/>
                <a:gd name="connsiteY2" fmla="*/ 17439 h 1014571"/>
                <a:gd name="connsiteX3" fmla="*/ 2438401 w 7912927"/>
                <a:gd name="connsiteY3" fmla="*/ 29315 h 1014571"/>
                <a:gd name="connsiteX4" fmla="*/ 5116287 w 7912927"/>
                <a:gd name="connsiteY4" fmla="*/ 23377 h 1014571"/>
                <a:gd name="connsiteX5" fmla="*/ 5816931 w 7912927"/>
                <a:gd name="connsiteY5" fmla="*/ 17439 h 1014571"/>
                <a:gd name="connsiteX6" fmla="*/ 7912926 w 7912927"/>
                <a:gd name="connsiteY6" fmla="*/ 272759 h 1014571"/>
                <a:gd name="connsiteX7" fmla="*/ 5828806 w 7912927"/>
                <a:gd name="connsiteY7" fmla="*/ 718083 h 1014571"/>
                <a:gd name="connsiteX8" fmla="*/ 5377544 w 7912927"/>
                <a:gd name="connsiteY8" fmla="*/ 985278 h 1014571"/>
                <a:gd name="connsiteX9" fmla="*/ 2960915 w 7912927"/>
                <a:gd name="connsiteY9" fmla="*/ 973403 h 1014571"/>
                <a:gd name="connsiteX10" fmla="*/ 597726 w 7912927"/>
                <a:gd name="connsiteY10" fmla="*/ 985278 h 1014571"/>
                <a:gd name="connsiteX11" fmla="*/ 39585 w 7912927"/>
                <a:gd name="connsiteY11" fmla="*/ 539954 h 1014571"/>
                <a:gd name="connsiteX12" fmla="*/ 57398 w 7912927"/>
                <a:gd name="connsiteY12" fmla="*/ 278696 h 1014571"/>
                <a:gd name="connsiteX0" fmla="*/ 57398 w 8028859"/>
                <a:gd name="connsiteY0" fmla="*/ 270049 h 1005924"/>
                <a:gd name="connsiteX1" fmla="*/ 176151 w 8028859"/>
                <a:gd name="connsiteY1" fmla="*/ 80044 h 1005924"/>
                <a:gd name="connsiteX2" fmla="*/ 467097 w 8028859"/>
                <a:gd name="connsiteY2" fmla="*/ 8792 h 1005924"/>
                <a:gd name="connsiteX3" fmla="*/ 2438401 w 8028859"/>
                <a:gd name="connsiteY3" fmla="*/ 20668 h 1005924"/>
                <a:gd name="connsiteX4" fmla="*/ 5116287 w 8028859"/>
                <a:gd name="connsiteY4" fmla="*/ 14730 h 1005924"/>
                <a:gd name="connsiteX5" fmla="*/ 7479476 w 8028859"/>
                <a:gd name="connsiteY5" fmla="*/ 20667 h 1005924"/>
                <a:gd name="connsiteX6" fmla="*/ 7912926 w 8028859"/>
                <a:gd name="connsiteY6" fmla="*/ 264112 h 1005924"/>
                <a:gd name="connsiteX7" fmla="*/ 5828806 w 8028859"/>
                <a:gd name="connsiteY7" fmla="*/ 709436 h 1005924"/>
                <a:gd name="connsiteX8" fmla="*/ 5377544 w 8028859"/>
                <a:gd name="connsiteY8" fmla="*/ 976631 h 1005924"/>
                <a:gd name="connsiteX9" fmla="*/ 2960915 w 8028859"/>
                <a:gd name="connsiteY9" fmla="*/ 964756 h 1005924"/>
                <a:gd name="connsiteX10" fmla="*/ 597726 w 8028859"/>
                <a:gd name="connsiteY10" fmla="*/ 976631 h 1005924"/>
                <a:gd name="connsiteX11" fmla="*/ 39585 w 8028859"/>
                <a:gd name="connsiteY11" fmla="*/ 531307 h 1005924"/>
                <a:gd name="connsiteX12" fmla="*/ 57398 w 8028859"/>
                <a:gd name="connsiteY12" fmla="*/ 270049 h 1005924"/>
                <a:gd name="connsiteX0" fmla="*/ 57398 w 8028859"/>
                <a:gd name="connsiteY0" fmla="*/ 271787 h 1007662"/>
                <a:gd name="connsiteX1" fmla="*/ 176151 w 8028859"/>
                <a:gd name="connsiteY1" fmla="*/ 81782 h 1007662"/>
                <a:gd name="connsiteX2" fmla="*/ 467097 w 8028859"/>
                <a:gd name="connsiteY2" fmla="*/ 10530 h 1007662"/>
                <a:gd name="connsiteX3" fmla="*/ 2438401 w 8028859"/>
                <a:gd name="connsiteY3" fmla="*/ 22406 h 1007662"/>
                <a:gd name="connsiteX4" fmla="*/ 5116287 w 8028859"/>
                <a:gd name="connsiteY4" fmla="*/ 16468 h 1007662"/>
                <a:gd name="connsiteX5" fmla="*/ 7479476 w 8028859"/>
                <a:gd name="connsiteY5" fmla="*/ 22405 h 1007662"/>
                <a:gd name="connsiteX6" fmla="*/ 7912926 w 8028859"/>
                <a:gd name="connsiteY6" fmla="*/ 289601 h 1007662"/>
                <a:gd name="connsiteX7" fmla="*/ 5828806 w 8028859"/>
                <a:gd name="connsiteY7" fmla="*/ 711174 h 1007662"/>
                <a:gd name="connsiteX8" fmla="*/ 5377544 w 8028859"/>
                <a:gd name="connsiteY8" fmla="*/ 978369 h 1007662"/>
                <a:gd name="connsiteX9" fmla="*/ 2960915 w 8028859"/>
                <a:gd name="connsiteY9" fmla="*/ 966494 h 1007662"/>
                <a:gd name="connsiteX10" fmla="*/ 597726 w 8028859"/>
                <a:gd name="connsiteY10" fmla="*/ 978369 h 1007662"/>
                <a:gd name="connsiteX11" fmla="*/ 39585 w 8028859"/>
                <a:gd name="connsiteY11" fmla="*/ 533045 h 1007662"/>
                <a:gd name="connsiteX12" fmla="*/ 57398 w 8028859"/>
                <a:gd name="connsiteY12" fmla="*/ 271787 h 1007662"/>
                <a:gd name="connsiteX0" fmla="*/ 57398 w 7917409"/>
                <a:gd name="connsiteY0" fmla="*/ 271787 h 1007662"/>
                <a:gd name="connsiteX1" fmla="*/ 176151 w 7917409"/>
                <a:gd name="connsiteY1" fmla="*/ 81782 h 1007662"/>
                <a:gd name="connsiteX2" fmla="*/ 467097 w 7917409"/>
                <a:gd name="connsiteY2" fmla="*/ 10530 h 1007662"/>
                <a:gd name="connsiteX3" fmla="*/ 2438401 w 7917409"/>
                <a:gd name="connsiteY3" fmla="*/ 22406 h 1007662"/>
                <a:gd name="connsiteX4" fmla="*/ 5116287 w 7917409"/>
                <a:gd name="connsiteY4" fmla="*/ 16468 h 1007662"/>
                <a:gd name="connsiteX5" fmla="*/ 7479476 w 7917409"/>
                <a:gd name="connsiteY5" fmla="*/ 22405 h 1007662"/>
                <a:gd name="connsiteX6" fmla="*/ 7912926 w 7917409"/>
                <a:gd name="connsiteY6" fmla="*/ 289601 h 1007662"/>
                <a:gd name="connsiteX7" fmla="*/ 5828806 w 7917409"/>
                <a:gd name="connsiteY7" fmla="*/ 711174 h 1007662"/>
                <a:gd name="connsiteX8" fmla="*/ 5377544 w 7917409"/>
                <a:gd name="connsiteY8" fmla="*/ 978369 h 1007662"/>
                <a:gd name="connsiteX9" fmla="*/ 2960915 w 7917409"/>
                <a:gd name="connsiteY9" fmla="*/ 966494 h 1007662"/>
                <a:gd name="connsiteX10" fmla="*/ 597726 w 7917409"/>
                <a:gd name="connsiteY10" fmla="*/ 978369 h 1007662"/>
                <a:gd name="connsiteX11" fmla="*/ 39585 w 7917409"/>
                <a:gd name="connsiteY11" fmla="*/ 533045 h 1007662"/>
                <a:gd name="connsiteX12" fmla="*/ 57398 w 7917409"/>
                <a:gd name="connsiteY12" fmla="*/ 271787 h 1007662"/>
                <a:gd name="connsiteX0" fmla="*/ 57398 w 7917409"/>
                <a:gd name="connsiteY0" fmla="*/ 269181 h 1005056"/>
                <a:gd name="connsiteX1" fmla="*/ 176151 w 7917409"/>
                <a:gd name="connsiteY1" fmla="*/ 79176 h 1005056"/>
                <a:gd name="connsiteX2" fmla="*/ 467097 w 7917409"/>
                <a:gd name="connsiteY2" fmla="*/ 7924 h 1005056"/>
                <a:gd name="connsiteX3" fmla="*/ 2438401 w 7917409"/>
                <a:gd name="connsiteY3" fmla="*/ 19800 h 1005056"/>
                <a:gd name="connsiteX4" fmla="*/ 5116287 w 7917409"/>
                <a:gd name="connsiteY4" fmla="*/ 13862 h 1005056"/>
                <a:gd name="connsiteX5" fmla="*/ 7479476 w 7917409"/>
                <a:gd name="connsiteY5" fmla="*/ 19799 h 1005056"/>
                <a:gd name="connsiteX6" fmla="*/ 7912926 w 7917409"/>
                <a:gd name="connsiteY6" fmla="*/ 286995 h 1005056"/>
                <a:gd name="connsiteX7" fmla="*/ 5828806 w 7917409"/>
                <a:gd name="connsiteY7" fmla="*/ 708568 h 1005056"/>
                <a:gd name="connsiteX8" fmla="*/ 5377544 w 7917409"/>
                <a:gd name="connsiteY8" fmla="*/ 975763 h 1005056"/>
                <a:gd name="connsiteX9" fmla="*/ 2960915 w 7917409"/>
                <a:gd name="connsiteY9" fmla="*/ 963888 h 1005056"/>
                <a:gd name="connsiteX10" fmla="*/ 597726 w 7917409"/>
                <a:gd name="connsiteY10" fmla="*/ 975763 h 1005056"/>
                <a:gd name="connsiteX11" fmla="*/ 39585 w 7917409"/>
                <a:gd name="connsiteY11" fmla="*/ 530439 h 1005056"/>
                <a:gd name="connsiteX12" fmla="*/ 57398 w 7917409"/>
                <a:gd name="connsiteY12" fmla="*/ 269181 h 1005056"/>
                <a:gd name="connsiteX0" fmla="*/ 57398 w 7917409"/>
                <a:gd name="connsiteY0" fmla="*/ 263837 h 999712"/>
                <a:gd name="connsiteX1" fmla="*/ 176151 w 7917409"/>
                <a:gd name="connsiteY1" fmla="*/ 73832 h 999712"/>
                <a:gd name="connsiteX2" fmla="*/ 467097 w 7917409"/>
                <a:gd name="connsiteY2" fmla="*/ 2580 h 999712"/>
                <a:gd name="connsiteX3" fmla="*/ 2438401 w 7917409"/>
                <a:gd name="connsiteY3" fmla="*/ 14456 h 999712"/>
                <a:gd name="connsiteX4" fmla="*/ 5116287 w 7917409"/>
                <a:gd name="connsiteY4" fmla="*/ 8518 h 999712"/>
                <a:gd name="connsiteX5" fmla="*/ 7479476 w 7917409"/>
                <a:gd name="connsiteY5" fmla="*/ 14455 h 999712"/>
                <a:gd name="connsiteX6" fmla="*/ 7912926 w 7917409"/>
                <a:gd name="connsiteY6" fmla="*/ 281651 h 999712"/>
                <a:gd name="connsiteX7" fmla="*/ 5828806 w 7917409"/>
                <a:gd name="connsiteY7" fmla="*/ 703224 h 999712"/>
                <a:gd name="connsiteX8" fmla="*/ 5377544 w 7917409"/>
                <a:gd name="connsiteY8" fmla="*/ 970419 h 999712"/>
                <a:gd name="connsiteX9" fmla="*/ 2960915 w 7917409"/>
                <a:gd name="connsiteY9" fmla="*/ 958544 h 999712"/>
                <a:gd name="connsiteX10" fmla="*/ 597726 w 7917409"/>
                <a:gd name="connsiteY10" fmla="*/ 970419 h 999712"/>
                <a:gd name="connsiteX11" fmla="*/ 39585 w 7917409"/>
                <a:gd name="connsiteY11" fmla="*/ 525095 h 999712"/>
                <a:gd name="connsiteX12" fmla="*/ 57398 w 7917409"/>
                <a:gd name="connsiteY12" fmla="*/ 263837 h 999712"/>
                <a:gd name="connsiteX0" fmla="*/ 57398 w 8079135"/>
                <a:gd name="connsiteY0" fmla="*/ 263837 h 999712"/>
                <a:gd name="connsiteX1" fmla="*/ 176151 w 8079135"/>
                <a:gd name="connsiteY1" fmla="*/ 73832 h 999712"/>
                <a:gd name="connsiteX2" fmla="*/ 467097 w 8079135"/>
                <a:gd name="connsiteY2" fmla="*/ 2580 h 999712"/>
                <a:gd name="connsiteX3" fmla="*/ 2438401 w 8079135"/>
                <a:gd name="connsiteY3" fmla="*/ 14456 h 999712"/>
                <a:gd name="connsiteX4" fmla="*/ 5116287 w 8079135"/>
                <a:gd name="connsiteY4" fmla="*/ 8518 h 999712"/>
                <a:gd name="connsiteX5" fmla="*/ 7479476 w 8079135"/>
                <a:gd name="connsiteY5" fmla="*/ 14455 h 999712"/>
                <a:gd name="connsiteX6" fmla="*/ 7912926 w 8079135"/>
                <a:gd name="connsiteY6" fmla="*/ 281651 h 999712"/>
                <a:gd name="connsiteX7" fmla="*/ 7859487 w 8079135"/>
                <a:gd name="connsiteY7" fmla="*/ 756663 h 999712"/>
                <a:gd name="connsiteX8" fmla="*/ 5377544 w 8079135"/>
                <a:gd name="connsiteY8" fmla="*/ 970419 h 999712"/>
                <a:gd name="connsiteX9" fmla="*/ 2960915 w 8079135"/>
                <a:gd name="connsiteY9" fmla="*/ 958544 h 999712"/>
                <a:gd name="connsiteX10" fmla="*/ 597726 w 8079135"/>
                <a:gd name="connsiteY10" fmla="*/ 970419 h 999712"/>
                <a:gd name="connsiteX11" fmla="*/ 39585 w 8079135"/>
                <a:gd name="connsiteY11" fmla="*/ 525095 h 999712"/>
                <a:gd name="connsiteX12" fmla="*/ 57398 w 8079135"/>
                <a:gd name="connsiteY12" fmla="*/ 263837 h 999712"/>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51401"/>
                <a:gd name="connsiteY0" fmla="*/ 263837 h 1000477"/>
                <a:gd name="connsiteX1" fmla="*/ 176151 w 7951401"/>
                <a:gd name="connsiteY1" fmla="*/ 73832 h 1000477"/>
                <a:gd name="connsiteX2" fmla="*/ 467097 w 7951401"/>
                <a:gd name="connsiteY2" fmla="*/ 2580 h 1000477"/>
                <a:gd name="connsiteX3" fmla="*/ 2438401 w 7951401"/>
                <a:gd name="connsiteY3" fmla="*/ 14456 h 1000477"/>
                <a:gd name="connsiteX4" fmla="*/ 5116287 w 7951401"/>
                <a:gd name="connsiteY4" fmla="*/ 8518 h 1000477"/>
                <a:gd name="connsiteX5" fmla="*/ 7479476 w 7951401"/>
                <a:gd name="connsiteY5" fmla="*/ 14455 h 1000477"/>
                <a:gd name="connsiteX6" fmla="*/ 7912926 w 7951401"/>
                <a:gd name="connsiteY6" fmla="*/ 281651 h 1000477"/>
                <a:gd name="connsiteX7" fmla="*/ 7859487 w 7951401"/>
                <a:gd name="connsiteY7" fmla="*/ 756663 h 1000477"/>
                <a:gd name="connsiteX8" fmla="*/ 7289471 w 7951401"/>
                <a:gd name="connsiteY8" fmla="*/ 946669 h 1000477"/>
                <a:gd name="connsiteX9" fmla="*/ 2960915 w 7951401"/>
                <a:gd name="connsiteY9" fmla="*/ 958544 h 1000477"/>
                <a:gd name="connsiteX10" fmla="*/ 597726 w 7951401"/>
                <a:gd name="connsiteY10" fmla="*/ 970419 h 1000477"/>
                <a:gd name="connsiteX11" fmla="*/ 39585 w 7951401"/>
                <a:gd name="connsiteY11" fmla="*/ 525095 h 1000477"/>
                <a:gd name="connsiteX12" fmla="*/ 57398 w 7951401"/>
                <a:gd name="connsiteY12" fmla="*/ 263837 h 1000477"/>
                <a:gd name="connsiteX0" fmla="*/ 57398 w 7942403"/>
                <a:gd name="connsiteY0" fmla="*/ 263837 h 1000477"/>
                <a:gd name="connsiteX1" fmla="*/ 176151 w 7942403"/>
                <a:gd name="connsiteY1" fmla="*/ 73832 h 1000477"/>
                <a:gd name="connsiteX2" fmla="*/ 467097 w 7942403"/>
                <a:gd name="connsiteY2" fmla="*/ 2580 h 1000477"/>
                <a:gd name="connsiteX3" fmla="*/ 2438401 w 7942403"/>
                <a:gd name="connsiteY3" fmla="*/ 14456 h 1000477"/>
                <a:gd name="connsiteX4" fmla="*/ 5116287 w 7942403"/>
                <a:gd name="connsiteY4" fmla="*/ 8518 h 1000477"/>
                <a:gd name="connsiteX5" fmla="*/ 7479476 w 7942403"/>
                <a:gd name="connsiteY5" fmla="*/ 14455 h 1000477"/>
                <a:gd name="connsiteX6" fmla="*/ 7912926 w 7942403"/>
                <a:gd name="connsiteY6" fmla="*/ 281651 h 1000477"/>
                <a:gd name="connsiteX7" fmla="*/ 7859487 w 7942403"/>
                <a:gd name="connsiteY7" fmla="*/ 756663 h 1000477"/>
                <a:gd name="connsiteX8" fmla="*/ 7289471 w 7942403"/>
                <a:gd name="connsiteY8" fmla="*/ 946669 h 1000477"/>
                <a:gd name="connsiteX9" fmla="*/ 2960915 w 7942403"/>
                <a:gd name="connsiteY9" fmla="*/ 958544 h 1000477"/>
                <a:gd name="connsiteX10" fmla="*/ 597726 w 7942403"/>
                <a:gd name="connsiteY10" fmla="*/ 970419 h 1000477"/>
                <a:gd name="connsiteX11" fmla="*/ 39585 w 7942403"/>
                <a:gd name="connsiteY11" fmla="*/ 525095 h 1000477"/>
                <a:gd name="connsiteX12" fmla="*/ 57398 w 7942403"/>
                <a:gd name="connsiteY12" fmla="*/ 263837 h 1000477"/>
                <a:gd name="connsiteX0" fmla="*/ 53001 w 7938006"/>
                <a:gd name="connsiteY0" fmla="*/ 263837 h 1000477"/>
                <a:gd name="connsiteX1" fmla="*/ 171754 w 7938006"/>
                <a:gd name="connsiteY1" fmla="*/ 73832 h 1000477"/>
                <a:gd name="connsiteX2" fmla="*/ 462700 w 7938006"/>
                <a:gd name="connsiteY2" fmla="*/ 2580 h 1000477"/>
                <a:gd name="connsiteX3" fmla="*/ 2434004 w 7938006"/>
                <a:gd name="connsiteY3" fmla="*/ 14456 h 1000477"/>
                <a:gd name="connsiteX4" fmla="*/ 5111890 w 7938006"/>
                <a:gd name="connsiteY4" fmla="*/ 8518 h 1000477"/>
                <a:gd name="connsiteX5" fmla="*/ 7475079 w 7938006"/>
                <a:gd name="connsiteY5" fmla="*/ 14455 h 1000477"/>
                <a:gd name="connsiteX6" fmla="*/ 7908529 w 7938006"/>
                <a:gd name="connsiteY6" fmla="*/ 281651 h 1000477"/>
                <a:gd name="connsiteX7" fmla="*/ 7855090 w 7938006"/>
                <a:gd name="connsiteY7" fmla="*/ 756663 h 1000477"/>
                <a:gd name="connsiteX8" fmla="*/ 7285074 w 7938006"/>
                <a:gd name="connsiteY8" fmla="*/ 946669 h 1000477"/>
                <a:gd name="connsiteX9" fmla="*/ 2956518 w 7938006"/>
                <a:gd name="connsiteY9" fmla="*/ 958544 h 1000477"/>
                <a:gd name="connsiteX10" fmla="*/ 522077 w 7938006"/>
                <a:gd name="connsiteY10" fmla="*/ 970419 h 1000477"/>
                <a:gd name="connsiteX11" fmla="*/ 35188 w 7938006"/>
                <a:gd name="connsiteY11" fmla="*/ 525095 h 1000477"/>
                <a:gd name="connsiteX12" fmla="*/ 53001 w 7938006"/>
                <a:gd name="connsiteY12" fmla="*/ 263837 h 1000477"/>
                <a:gd name="connsiteX0" fmla="*/ 53001 w 7938006"/>
                <a:gd name="connsiteY0" fmla="*/ 263837 h 970419"/>
                <a:gd name="connsiteX1" fmla="*/ 171754 w 7938006"/>
                <a:gd name="connsiteY1" fmla="*/ 73832 h 970419"/>
                <a:gd name="connsiteX2" fmla="*/ 462700 w 7938006"/>
                <a:gd name="connsiteY2" fmla="*/ 2580 h 970419"/>
                <a:gd name="connsiteX3" fmla="*/ 2434004 w 7938006"/>
                <a:gd name="connsiteY3" fmla="*/ 14456 h 970419"/>
                <a:gd name="connsiteX4" fmla="*/ 5111890 w 7938006"/>
                <a:gd name="connsiteY4" fmla="*/ 8518 h 970419"/>
                <a:gd name="connsiteX5" fmla="*/ 7475079 w 7938006"/>
                <a:gd name="connsiteY5" fmla="*/ 14455 h 970419"/>
                <a:gd name="connsiteX6" fmla="*/ 7908529 w 7938006"/>
                <a:gd name="connsiteY6" fmla="*/ 281651 h 970419"/>
                <a:gd name="connsiteX7" fmla="*/ 7855090 w 7938006"/>
                <a:gd name="connsiteY7" fmla="*/ 756663 h 970419"/>
                <a:gd name="connsiteX8" fmla="*/ 7285074 w 7938006"/>
                <a:gd name="connsiteY8" fmla="*/ 946669 h 970419"/>
                <a:gd name="connsiteX9" fmla="*/ 2956518 w 7938006"/>
                <a:gd name="connsiteY9" fmla="*/ 958544 h 970419"/>
                <a:gd name="connsiteX10" fmla="*/ 522077 w 7938006"/>
                <a:gd name="connsiteY10" fmla="*/ 970419 h 970419"/>
                <a:gd name="connsiteX11" fmla="*/ 35188 w 7938006"/>
                <a:gd name="connsiteY11" fmla="*/ 525095 h 970419"/>
                <a:gd name="connsiteX12" fmla="*/ 53001 w 7938006"/>
                <a:gd name="connsiteY12" fmla="*/ 263837 h 970419"/>
                <a:gd name="connsiteX0" fmla="*/ 53001 w 7938006"/>
                <a:gd name="connsiteY0" fmla="*/ 263837 h 971478"/>
                <a:gd name="connsiteX1" fmla="*/ 171754 w 7938006"/>
                <a:gd name="connsiteY1" fmla="*/ 73832 h 971478"/>
                <a:gd name="connsiteX2" fmla="*/ 462700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3001 w 7938006"/>
                <a:gd name="connsiteY0" fmla="*/ 263837 h 971478"/>
                <a:gd name="connsiteX1" fmla="*/ 171754 w 7938006"/>
                <a:gd name="connsiteY1" fmla="*/ 73832 h 971478"/>
                <a:gd name="connsiteX2" fmla="*/ 676456 w 7938006"/>
                <a:gd name="connsiteY2" fmla="*/ 2580 h 971478"/>
                <a:gd name="connsiteX3" fmla="*/ 2434004 w 7938006"/>
                <a:gd name="connsiteY3" fmla="*/ 14456 h 971478"/>
                <a:gd name="connsiteX4" fmla="*/ 5111890 w 7938006"/>
                <a:gd name="connsiteY4" fmla="*/ 8518 h 971478"/>
                <a:gd name="connsiteX5" fmla="*/ 7475079 w 7938006"/>
                <a:gd name="connsiteY5" fmla="*/ 14455 h 971478"/>
                <a:gd name="connsiteX6" fmla="*/ 7908529 w 7938006"/>
                <a:gd name="connsiteY6" fmla="*/ 281651 h 971478"/>
                <a:gd name="connsiteX7" fmla="*/ 7855090 w 7938006"/>
                <a:gd name="connsiteY7" fmla="*/ 756663 h 971478"/>
                <a:gd name="connsiteX8" fmla="*/ 7285074 w 7938006"/>
                <a:gd name="connsiteY8" fmla="*/ 946669 h 971478"/>
                <a:gd name="connsiteX9" fmla="*/ 2956518 w 7938006"/>
                <a:gd name="connsiteY9" fmla="*/ 958544 h 971478"/>
                <a:gd name="connsiteX10" fmla="*/ 522077 w 7938006"/>
                <a:gd name="connsiteY10" fmla="*/ 970419 h 971478"/>
                <a:gd name="connsiteX11" fmla="*/ 35188 w 7938006"/>
                <a:gd name="connsiteY11" fmla="*/ 525095 h 971478"/>
                <a:gd name="connsiteX12" fmla="*/ 53001 w 7938006"/>
                <a:gd name="connsiteY12" fmla="*/ 263837 h 971478"/>
                <a:gd name="connsiteX0" fmla="*/ 50326 w 7935331"/>
                <a:gd name="connsiteY0" fmla="*/ 269421 h 977062"/>
                <a:gd name="connsiteX1" fmla="*/ 91890 w 7935331"/>
                <a:gd name="connsiteY1" fmla="*/ 162544 h 977062"/>
                <a:gd name="connsiteX2" fmla="*/ 673781 w 7935331"/>
                <a:gd name="connsiteY2" fmla="*/ 8164 h 977062"/>
                <a:gd name="connsiteX3" fmla="*/ 2431329 w 7935331"/>
                <a:gd name="connsiteY3" fmla="*/ 20040 h 977062"/>
                <a:gd name="connsiteX4" fmla="*/ 5109215 w 7935331"/>
                <a:gd name="connsiteY4" fmla="*/ 14102 h 977062"/>
                <a:gd name="connsiteX5" fmla="*/ 7472404 w 7935331"/>
                <a:gd name="connsiteY5" fmla="*/ 20039 h 977062"/>
                <a:gd name="connsiteX6" fmla="*/ 7905854 w 7935331"/>
                <a:gd name="connsiteY6" fmla="*/ 287235 h 977062"/>
                <a:gd name="connsiteX7" fmla="*/ 7852415 w 7935331"/>
                <a:gd name="connsiteY7" fmla="*/ 762247 h 977062"/>
                <a:gd name="connsiteX8" fmla="*/ 7282399 w 7935331"/>
                <a:gd name="connsiteY8" fmla="*/ 952253 h 977062"/>
                <a:gd name="connsiteX9" fmla="*/ 2953843 w 7935331"/>
                <a:gd name="connsiteY9" fmla="*/ 964128 h 977062"/>
                <a:gd name="connsiteX10" fmla="*/ 519402 w 7935331"/>
                <a:gd name="connsiteY10" fmla="*/ 976003 h 977062"/>
                <a:gd name="connsiteX11" fmla="*/ 32513 w 7935331"/>
                <a:gd name="connsiteY11" fmla="*/ 530679 h 977062"/>
                <a:gd name="connsiteX12" fmla="*/ 50326 w 7935331"/>
                <a:gd name="connsiteY12" fmla="*/ 269421 h 977062"/>
                <a:gd name="connsiteX0" fmla="*/ 23373 w 7908378"/>
                <a:gd name="connsiteY0" fmla="*/ 269421 h 977775"/>
                <a:gd name="connsiteX1" fmla="*/ 64937 w 7908378"/>
                <a:gd name="connsiteY1" fmla="*/ 162544 h 977775"/>
                <a:gd name="connsiteX2" fmla="*/ 646828 w 7908378"/>
                <a:gd name="connsiteY2" fmla="*/ 8164 h 977775"/>
                <a:gd name="connsiteX3" fmla="*/ 2404376 w 7908378"/>
                <a:gd name="connsiteY3" fmla="*/ 20040 h 977775"/>
                <a:gd name="connsiteX4" fmla="*/ 5082262 w 7908378"/>
                <a:gd name="connsiteY4" fmla="*/ 14102 h 977775"/>
                <a:gd name="connsiteX5" fmla="*/ 7445451 w 7908378"/>
                <a:gd name="connsiteY5" fmla="*/ 20039 h 977775"/>
                <a:gd name="connsiteX6" fmla="*/ 7878901 w 7908378"/>
                <a:gd name="connsiteY6" fmla="*/ 287235 h 977775"/>
                <a:gd name="connsiteX7" fmla="*/ 7825462 w 7908378"/>
                <a:gd name="connsiteY7" fmla="*/ 762247 h 977775"/>
                <a:gd name="connsiteX8" fmla="*/ 7255446 w 7908378"/>
                <a:gd name="connsiteY8" fmla="*/ 952253 h 977775"/>
                <a:gd name="connsiteX9" fmla="*/ 2926890 w 7908378"/>
                <a:gd name="connsiteY9" fmla="*/ 964128 h 977775"/>
                <a:gd name="connsiteX10" fmla="*/ 492449 w 7908378"/>
                <a:gd name="connsiteY10" fmla="*/ 976003 h 977775"/>
                <a:gd name="connsiteX11" fmla="*/ 41186 w 7908378"/>
                <a:gd name="connsiteY11" fmla="*/ 679121 h 977775"/>
                <a:gd name="connsiteX12" fmla="*/ 23373 w 7908378"/>
                <a:gd name="connsiteY12" fmla="*/ 269421 h 977775"/>
                <a:gd name="connsiteX0" fmla="*/ 23373 w 7908378"/>
                <a:gd name="connsiteY0" fmla="*/ 269421 h 977019"/>
                <a:gd name="connsiteX1" fmla="*/ 64937 w 7908378"/>
                <a:gd name="connsiteY1" fmla="*/ 162544 h 977019"/>
                <a:gd name="connsiteX2" fmla="*/ 646828 w 7908378"/>
                <a:gd name="connsiteY2" fmla="*/ 8164 h 977019"/>
                <a:gd name="connsiteX3" fmla="*/ 2404376 w 7908378"/>
                <a:gd name="connsiteY3" fmla="*/ 20040 h 977019"/>
                <a:gd name="connsiteX4" fmla="*/ 5082262 w 7908378"/>
                <a:gd name="connsiteY4" fmla="*/ 14102 h 977019"/>
                <a:gd name="connsiteX5" fmla="*/ 7445451 w 7908378"/>
                <a:gd name="connsiteY5" fmla="*/ 20039 h 977019"/>
                <a:gd name="connsiteX6" fmla="*/ 7878901 w 7908378"/>
                <a:gd name="connsiteY6" fmla="*/ 287235 h 977019"/>
                <a:gd name="connsiteX7" fmla="*/ 7825462 w 7908378"/>
                <a:gd name="connsiteY7" fmla="*/ 762247 h 977019"/>
                <a:gd name="connsiteX8" fmla="*/ 7255446 w 7908378"/>
                <a:gd name="connsiteY8" fmla="*/ 952253 h 977019"/>
                <a:gd name="connsiteX9" fmla="*/ 2926890 w 7908378"/>
                <a:gd name="connsiteY9" fmla="*/ 964128 h 977019"/>
                <a:gd name="connsiteX10" fmla="*/ 492449 w 7908378"/>
                <a:gd name="connsiteY10" fmla="*/ 976003 h 977019"/>
                <a:gd name="connsiteX11" fmla="*/ 41186 w 7908378"/>
                <a:gd name="connsiteY11" fmla="*/ 679121 h 977019"/>
                <a:gd name="connsiteX12" fmla="*/ 23373 w 7908378"/>
                <a:gd name="connsiteY12" fmla="*/ 269421 h 977019"/>
                <a:gd name="connsiteX0" fmla="*/ 29295 w 7914300"/>
                <a:gd name="connsiteY0" fmla="*/ 261257 h 968855"/>
                <a:gd name="connsiteX1" fmla="*/ 183674 w 7914300"/>
                <a:gd name="connsiteY1" fmla="*/ 41564 h 968855"/>
                <a:gd name="connsiteX2" fmla="*/ 652750 w 7914300"/>
                <a:gd name="connsiteY2" fmla="*/ 0 h 968855"/>
                <a:gd name="connsiteX3" fmla="*/ 2410298 w 7914300"/>
                <a:gd name="connsiteY3" fmla="*/ 11876 h 968855"/>
                <a:gd name="connsiteX4" fmla="*/ 5088184 w 7914300"/>
                <a:gd name="connsiteY4" fmla="*/ 5938 h 968855"/>
                <a:gd name="connsiteX5" fmla="*/ 7451373 w 7914300"/>
                <a:gd name="connsiteY5" fmla="*/ 11875 h 968855"/>
                <a:gd name="connsiteX6" fmla="*/ 7884823 w 7914300"/>
                <a:gd name="connsiteY6" fmla="*/ 279071 h 968855"/>
                <a:gd name="connsiteX7" fmla="*/ 7831384 w 7914300"/>
                <a:gd name="connsiteY7" fmla="*/ 754083 h 968855"/>
                <a:gd name="connsiteX8" fmla="*/ 7261368 w 7914300"/>
                <a:gd name="connsiteY8" fmla="*/ 944089 h 968855"/>
                <a:gd name="connsiteX9" fmla="*/ 2932812 w 7914300"/>
                <a:gd name="connsiteY9" fmla="*/ 955964 h 968855"/>
                <a:gd name="connsiteX10" fmla="*/ 498371 w 7914300"/>
                <a:gd name="connsiteY10" fmla="*/ 967839 h 968855"/>
                <a:gd name="connsiteX11" fmla="*/ 47108 w 7914300"/>
                <a:gd name="connsiteY11" fmla="*/ 670957 h 968855"/>
                <a:gd name="connsiteX12" fmla="*/ 29295 w 7914300"/>
                <a:gd name="connsiteY12" fmla="*/ 261257 h 968855"/>
                <a:gd name="connsiteX0" fmla="*/ 26420 w 7917362"/>
                <a:gd name="connsiteY0" fmla="*/ 302821 h 968823"/>
                <a:gd name="connsiteX1" fmla="*/ 186736 w 7917362"/>
                <a:gd name="connsiteY1" fmla="*/ 41564 h 968823"/>
                <a:gd name="connsiteX2" fmla="*/ 655812 w 7917362"/>
                <a:gd name="connsiteY2" fmla="*/ 0 h 968823"/>
                <a:gd name="connsiteX3" fmla="*/ 2413360 w 7917362"/>
                <a:gd name="connsiteY3" fmla="*/ 11876 h 968823"/>
                <a:gd name="connsiteX4" fmla="*/ 5091246 w 7917362"/>
                <a:gd name="connsiteY4" fmla="*/ 5938 h 968823"/>
                <a:gd name="connsiteX5" fmla="*/ 7454435 w 7917362"/>
                <a:gd name="connsiteY5" fmla="*/ 11875 h 968823"/>
                <a:gd name="connsiteX6" fmla="*/ 7887885 w 7917362"/>
                <a:gd name="connsiteY6" fmla="*/ 279071 h 968823"/>
                <a:gd name="connsiteX7" fmla="*/ 7834446 w 7917362"/>
                <a:gd name="connsiteY7" fmla="*/ 754083 h 968823"/>
                <a:gd name="connsiteX8" fmla="*/ 7264430 w 7917362"/>
                <a:gd name="connsiteY8" fmla="*/ 944089 h 968823"/>
                <a:gd name="connsiteX9" fmla="*/ 2935874 w 7917362"/>
                <a:gd name="connsiteY9" fmla="*/ 955964 h 968823"/>
                <a:gd name="connsiteX10" fmla="*/ 501433 w 7917362"/>
                <a:gd name="connsiteY10" fmla="*/ 967839 h 968823"/>
                <a:gd name="connsiteX11" fmla="*/ 50170 w 7917362"/>
                <a:gd name="connsiteY11" fmla="*/ 670957 h 968823"/>
                <a:gd name="connsiteX12" fmla="*/ 26420 w 7917362"/>
                <a:gd name="connsiteY12" fmla="*/ 302821 h 968823"/>
                <a:gd name="connsiteX0" fmla="*/ 24331 w 7915273"/>
                <a:gd name="connsiteY0" fmla="*/ 302821 h 968823"/>
                <a:gd name="connsiteX1" fmla="*/ 184647 w 7915273"/>
                <a:gd name="connsiteY1" fmla="*/ 41564 h 968823"/>
                <a:gd name="connsiteX2" fmla="*/ 653723 w 7915273"/>
                <a:gd name="connsiteY2" fmla="*/ 0 h 968823"/>
                <a:gd name="connsiteX3" fmla="*/ 2411271 w 7915273"/>
                <a:gd name="connsiteY3" fmla="*/ 11876 h 968823"/>
                <a:gd name="connsiteX4" fmla="*/ 5089157 w 7915273"/>
                <a:gd name="connsiteY4" fmla="*/ 5938 h 968823"/>
                <a:gd name="connsiteX5" fmla="*/ 7452346 w 7915273"/>
                <a:gd name="connsiteY5" fmla="*/ 11875 h 968823"/>
                <a:gd name="connsiteX6" fmla="*/ 7885796 w 7915273"/>
                <a:gd name="connsiteY6" fmla="*/ 279071 h 968823"/>
                <a:gd name="connsiteX7" fmla="*/ 7832357 w 7915273"/>
                <a:gd name="connsiteY7" fmla="*/ 754083 h 968823"/>
                <a:gd name="connsiteX8" fmla="*/ 7262341 w 7915273"/>
                <a:gd name="connsiteY8" fmla="*/ 944089 h 968823"/>
                <a:gd name="connsiteX9" fmla="*/ 2933785 w 7915273"/>
                <a:gd name="connsiteY9" fmla="*/ 955964 h 968823"/>
                <a:gd name="connsiteX10" fmla="*/ 499344 w 7915273"/>
                <a:gd name="connsiteY10" fmla="*/ 967839 h 968823"/>
                <a:gd name="connsiteX11" fmla="*/ 48081 w 7915273"/>
                <a:gd name="connsiteY11" fmla="*/ 670957 h 968823"/>
                <a:gd name="connsiteX12" fmla="*/ 24331 w 7915273"/>
                <a:gd name="connsiteY12" fmla="*/ 302821 h 968823"/>
                <a:gd name="connsiteX0" fmla="*/ 11456 w 7902398"/>
                <a:gd name="connsiteY0" fmla="*/ 302821 h 968666"/>
                <a:gd name="connsiteX1" fmla="*/ 171772 w 7902398"/>
                <a:gd name="connsiteY1" fmla="*/ 41564 h 968666"/>
                <a:gd name="connsiteX2" fmla="*/ 640848 w 7902398"/>
                <a:gd name="connsiteY2" fmla="*/ 0 h 968666"/>
                <a:gd name="connsiteX3" fmla="*/ 2398396 w 7902398"/>
                <a:gd name="connsiteY3" fmla="*/ 11876 h 968666"/>
                <a:gd name="connsiteX4" fmla="*/ 5076282 w 7902398"/>
                <a:gd name="connsiteY4" fmla="*/ 5938 h 968666"/>
                <a:gd name="connsiteX5" fmla="*/ 7439471 w 7902398"/>
                <a:gd name="connsiteY5" fmla="*/ 11875 h 968666"/>
                <a:gd name="connsiteX6" fmla="*/ 7872921 w 7902398"/>
                <a:gd name="connsiteY6" fmla="*/ 279071 h 968666"/>
                <a:gd name="connsiteX7" fmla="*/ 7819482 w 7902398"/>
                <a:gd name="connsiteY7" fmla="*/ 754083 h 968666"/>
                <a:gd name="connsiteX8" fmla="*/ 7249466 w 7902398"/>
                <a:gd name="connsiteY8" fmla="*/ 944089 h 968666"/>
                <a:gd name="connsiteX9" fmla="*/ 2920910 w 7902398"/>
                <a:gd name="connsiteY9" fmla="*/ 955964 h 968666"/>
                <a:gd name="connsiteX10" fmla="*/ 486469 w 7902398"/>
                <a:gd name="connsiteY10" fmla="*/ 967839 h 968666"/>
                <a:gd name="connsiteX11" fmla="*/ 35206 w 7902398"/>
                <a:gd name="connsiteY11" fmla="*/ 670957 h 968666"/>
                <a:gd name="connsiteX12" fmla="*/ 11456 w 7902398"/>
                <a:gd name="connsiteY12" fmla="*/ 302821 h 968666"/>
                <a:gd name="connsiteX0" fmla="*/ 11456 w 7902398"/>
                <a:gd name="connsiteY0" fmla="*/ 302821 h 968879"/>
                <a:gd name="connsiteX1" fmla="*/ 171772 w 7902398"/>
                <a:gd name="connsiteY1" fmla="*/ 41564 h 968879"/>
                <a:gd name="connsiteX2" fmla="*/ 640848 w 7902398"/>
                <a:gd name="connsiteY2" fmla="*/ 0 h 968879"/>
                <a:gd name="connsiteX3" fmla="*/ 2398396 w 7902398"/>
                <a:gd name="connsiteY3" fmla="*/ 11876 h 968879"/>
                <a:gd name="connsiteX4" fmla="*/ 5076282 w 7902398"/>
                <a:gd name="connsiteY4" fmla="*/ 5938 h 968879"/>
                <a:gd name="connsiteX5" fmla="*/ 7439471 w 7902398"/>
                <a:gd name="connsiteY5" fmla="*/ 11875 h 968879"/>
                <a:gd name="connsiteX6" fmla="*/ 7872921 w 7902398"/>
                <a:gd name="connsiteY6" fmla="*/ 279071 h 968879"/>
                <a:gd name="connsiteX7" fmla="*/ 7819482 w 7902398"/>
                <a:gd name="connsiteY7" fmla="*/ 754083 h 968879"/>
                <a:gd name="connsiteX8" fmla="*/ 7249466 w 7902398"/>
                <a:gd name="connsiteY8" fmla="*/ 944089 h 968879"/>
                <a:gd name="connsiteX9" fmla="*/ 2920910 w 7902398"/>
                <a:gd name="connsiteY9" fmla="*/ 955964 h 968879"/>
                <a:gd name="connsiteX10" fmla="*/ 486469 w 7902398"/>
                <a:gd name="connsiteY10" fmla="*/ 967839 h 968879"/>
                <a:gd name="connsiteX11" fmla="*/ 35206 w 7902398"/>
                <a:gd name="connsiteY11" fmla="*/ 670957 h 968879"/>
                <a:gd name="connsiteX12" fmla="*/ 11456 w 7902398"/>
                <a:gd name="connsiteY12" fmla="*/ 302821 h 96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2398" h="968879">
                  <a:moveTo>
                    <a:pt x="11456" y="302821"/>
                  </a:moveTo>
                  <a:cubicBezTo>
                    <a:pt x="28280" y="156359"/>
                    <a:pt x="66873" y="92034"/>
                    <a:pt x="171772" y="41564"/>
                  </a:cubicBezTo>
                  <a:cubicBezTo>
                    <a:pt x="276671" y="-8906"/>
                    <a:pt x="269744" y="4948"/>
                    <a:pt x="640848" y="0"/>
                  </a:cubicBezTo>
                  <a:lnTo>
                    <a:pt x="2398396" y="11876"/>
                  </a:lnTo>
                  <a:lnTo>
                    <a:pt x="5076282" y="5938"/>
                  </a:lnTo>
                  <a:lnTo>
                    <a:pt x="7439471" y="11875"/>
                  </a:lnTo>
                  <a:cubicBezTo>
                    <a:pt x="7763073" y="33646"/>
                    <a:pt x="7809586" y="155370"/>
                    <a:pt x="7872921" y="279071"/>
                  </a:cubicBezTo>
                  <a:cubicBezTo>
                    <a:pt x="7936256" y="402772"/>
                    <a:pt x="7887765" y="649184"/>
                    <a:pt x="7819482" y="754083"/>
                  </a:cubicBezTo>
                  <a:cubicBezTo>
                    <a:pt x="7751199" y="858982"/>
                    <a:pt x="7632445" y="928255"/>
                    <a:pt x="7249466" y="944089"/>
                  </a:cubicBezTo>
                  <a:cubicBezTo>
                    <a:pt x="6866487" y="959923"/>
                    <a:pt x="4048076" y="952006"/>
                    <a:pt x="2920910" y="955964"/>
                  </a:cubicBezTo>
                  <a:lnTo>
                    <a:pt x="486469" y="967839"/>
                  </a:lnTo>
                  <a:cubicBezTo>
                    <a:pt x="201462" y="984663"/>
                    <a:pt x="78749" y="793668"/>
                    <a:pt x="35206" y="670957"/>
                  </a:cubicBezTo>
                  <a:cubicBezTo>
                    <a:pt x="-8337" y="548246"/>
                    <a:pt x="-5368" y="449283"/>
                    <a:pt x="11456" y="30282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oboto Condensed" panose="02000000000000000000" pitchFamily="2" charset="0"/>
              </a:endParaRPr>
            </a:p>
          </p:txBody>
        </p:sp>
        <p:sp>
          <p:nvSpPr>
            <p:cNvPr id="37" name="Freeform 36">
              <a:extLst>
                <a:ext uri="{FF2B5EF4-FFF2-40B4-BE49-F238E27FC236}">
                  <a16:creationId xmlns:a16="http://schemas.microsoft.com/office/drawing/2014/main" id="{D8E110B3-EBCB-CD26-DA0B-C41B13112641}"/>
                </a:ext>
              </a:extLst>
            </p:cNvPr>
            <p:cNvSpPr/>
            <p:nvPr/>
          </p:nvSpPr>
          <p:spPr>
            <a:xfrm>
              <a:off x="2112670" y="864706"/>
              <a:ext cx="537961" cy="272967"/>
            </a:xfrm>
            <a:custGeom>
              <a:avLst/>
              <a:gdLst>
                <a:gd name="connsiteX0" fmla="*/ 417875 w 537782"/>
                <a:gd name="connsiteY0" fmla="*/ 489 h 272967"/>
                <a:gd name="connsiteX1" fmla="*/ 188250 w 537782"/>
                <a:gd name="connsiteY1" fmla="*/ 180908 h 272967"/>
                <a:gd name="connsiteX2" fmla="*/ 3729 w 537782"/>
                <a:gd name="connsiteY2" fmla="*/ 254716 h 272967"/>
                <a:gd name="connsiteX3" fmla="*/ 360468 w 537782"/>
                <a:gd name="connsiteY3" fmla="*/ 262917 h 272967"/>
                <a:gd name="connsiteX4" fmla="*/ 536788 w 537782"/>
                <a:gd name="connsiteY4" fmla="*/ 131703 h 272967"/>
                <a:gd name="connsiteX5" fmla="*/ 417875 w 537782"/>
                <a:gd name="connsiteY5" fmla="*/ 489 h 27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782" h="272967">
                  <a:moveTo>
                    <a:pt x="417875" y="489"/>
                  </a:moveTo>
                  <a:cubicBezTo>
                    <a:pt x="359785" y="8690"/>
                    <a:pt x="257274" y="138537"/>
                    <a:pt x="188250" y="180908"/>
                  </a:cubicBezTo>
                  <a:cubicBezTo>
                    <a:pt x="119226" y="223279"/>
                    <a:pt x="-24974" y="241048"/>
                    <a:pt x="3729" y="254716"/>
                  </a:cubicBezTo>
                  <a:cubicBezTo>
                    <a:pt x="32432" y="268384"/>
                    <a:pt x="271625" y="283419"/>
                    <a:pt x="360468" y="262917"/>
                  </a:cubicBezTo>
                  <a:cubicBezTo>
                    <a:pt x="449311" y="242415"/>
                    <a:pt x="526537" y="174074"/>
                    <a:pt x="536788" y="131703"/>
                  </a:cubicBezTo>
                  <a:cubicBezTo>
                    <a:pt x="547039" y="89332"/>
                    <a:pt x="475965" y="-7712"/>
                    <a:pt x="417875" y="48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oboto Condensed" panose="02000000000000000000" pitchFamily="2" charset="0"/>
              </a:endParaRPr>
            </a:p>
          </p:txBody>
        </p:sp>
      </p:grpSp>
      <p:sp>
        <p:nvSpPr>
          <p:cNvPr id="38" name="TextBox 37">
            <a:extLst>
              <a:ext uri="{FF2B5EF4-FFF2-40B4-BE49-F238E27FC236}">
                <a16:creationId xmlns:a16="http://schemas.microsoft.com/office/drawing/2014/main" id="{D9D6A2C3-DDA9-1CF9-64EA-0FE88E208040}"/>
              </a:ext>
            </a:extLst>
          </p:cNvPr>
          <p:cNvSpPr txBox="1"/>
          <p:nvPr/>
        </p:nvSpPr>
        <p:spPr>
          <a:xfrm>
            <a:off x="2384023" y="639763"/>
            <a:ext cx="5856190" cy="683649"/>
          </a:xfrm>
          <a:prstGeom prst="rect">
            <a:avLst/>
          </a:prstGeom>
          <a:noFill/>
        </p:spPr>
        <p:txBody>
          <a:bodyPr wrap="square" rtlCol="0">
            <a:spAutoFit/>
          </a:bodyPr>
          <a:lstStyle/>
          <a:p>
            <a:pPr algn="ctr">
              <a:lnSpc>
                <a:spcPct val="80000"/>
              </a:lnSpc>
            </a:pPr>
            <a:r>
              <a:rPr lang="en-GB" sz="2400" dirty="0">
                <a:solidFill>
                  <a:srgbClr val="FFFFFF"/>
                </a:solidFill>
                <a:effectLst/>
                <a:latin typeface="Londrina Solid" pitchFamily="2" charset="77"/>
                <a:ea typeface="Roboto Condensed" panose="02000000000000000000" pitchFamily="2" charset="0"/>
                <a:cs typeface="Times New Roman" panose="02020603050405020304" pitchFamily="18" charset="0"/>
              </a:rPr>
              <a:t>Look at the resource below, which shows how</a:t>
            </a:r>
            <a:br>
              <a:rPr lang="en-GB" sz="2400" dirty="0">
                <a:solidFill>
                  <a:srgbClr val="FFFFFF"/>
                </a:solidFill>
                <a:effectLst/>
                <a:latin typeface="Londrina Solid" pitchFamily="2" charset="77"/>
                <a:ea typeface="Roboto Condensed" panose="02000000000000000000" pitchFamily="2" charset="0"/>
                <a:cs typeface="Times New Roman" panose="02020603050405020304" pitchFamily="18" charset="0"/>
              </a:rPr>
            </a:br>
            <a:r>
              <a:rPr lang="en-GB" sz="2400" dirty="0">
                <a:solidFill>
                  <a:srgbClr val="FFFFFF"/>
                </a:solidFill>
                <a:effectLst/>
                <a:latin typeface="Londrina Solid" pitchFamily="2" charset="77"/>
                <a:ea typeface="Roboto Condensed" panose="02000000000000000000" pitchFamily="2" charset="0"/>
                <a:cs typeface="Times New Roman" panose="02020603050405020304" pitchFamily="18" charset="0"/>
              </a:rPr>
              <a:t>the popemobile has evolved over time.</a:t>
            </a:r>
          </a:p>
        </p:txBody>
      </p:sp>
      <p:sp>
        <p:nvSpPr>
          <p:cNvPr id="2" name="TextBox 1">
            <a:extLst>
              <a:ext uri="{FF2B5EF4-FFF2-40B4-BE49-F238E27FC236}">
                <a16:creationId xmlns:a16="http://schemas.microsoft.com/office/drawing/2014/main" id="{DB73D1CE-64DC-3BA3-EBC8-900A49EBA0E8}"/>
              </a:ext>
            </a:extLst>
          </p:cNvPr>
          <p:cNvSpPr txBox="1"/>
          <p:nvPr/>
        </p:nvSpPr>
        <p:spPr>
          <a:xfrm>
            <a:off x="9460489" y="7185123"/>
            <a:ext cx="870431" cy="215444"/>
          </a:xfrm>
          <a:prstGeom prst="rect">
            <a:avLst/>
          </a:prstGeom>
          <a:noFill/>
        </p:spPr>
        <p:txBody>
          <a:bodyPr wrap="none" lIns="0" rIns="0" rtlCol="0">
            <a:spAutoFit/>
          </a:bodyPr>
          <a:lstStyle/>
          <a:p>
            <a:pPr algn="r"/>
            <a:r>
              <a:rPr lang="en-US" sz="800" dirty="0">
                <a:latin typeface="Roboto Condensed" panose="02000000000000000000" pitchFamily="2" charset="0"/>
                <a:ea typeface="Roboto Condensed" panose="02000000000000000000" pitchFamily="2" charset="0"/>
                <a:cs typeface="RobotoCondensed-Regular"/>
                <a:sym typeface="RobotoCondensed-Regular"/>
                <a:rtl val="0"/>
              </a:rPr>
              <a:t>© Picture News 2025</a:t>
            </a:r>
          </a:p>
        </p:txBody>
      </p:sp>
      <p:grpSp>
        <p:nvGrpSpPr>
          <p:cNvPr id="900" name="Group 899">
            <a:extLst>
              <a:ext uri="{FF2B5EF4-FFF2-40B4-BE49-F238E27FC236}">
                <a16:creationId xmlns:a16="http://schemas.microsoft.com/office/drawing/2014/main" id="{CCDDC26E-18DC-7C2A-52FD-3516D560D345}"/>
              </a:ext>
            </a:extLst>
          </p:cNvPr>
          <p:cNvGrpSpPr>
            <a:grpSpLocks noChangeAspect="1"/>
          </p:cNvGrpSpPr>
          <p:nvPr/>
        </p:nvGrpSpPr>
        <p:grpSpPr>
          <a:xfrm>
            <a:off x="8316275" y="175587"/>
            <a:ext cx="2012668" cy="1562442"/>
            <a:chOff x="8164376" y="5264650"/>
            <a:chExt cx="1981938" cy="1538585"/>
          </a:xfrm>
          <a:solidFill>
            <a:schemeClr val="accent4">
              <a:lumMod val="60000"/>
              <a:lumOff val="40000"/>
            </a:schemeClr>
          </a:solidFill>
        </p:grpSpPr>
        <p:sp>
          <p:nvSpPr>
            <p:cNvPr id="8" name="Oval 7">
              <a:extLst>
                <a:ext uri="{FF2B5EF4-FFF2-40B4-BE49-F238E27FC236}">
                  <a16:creationId xmlns:a16="http://schemas.microsoft.com/office/drawing/2014/main" id="{3E7336B8-36EB-729F-B665-6BD9786271AD}"/>
                </a:ext>
              </a:extLst>
            </p:cNvPr>
            <p:cNvSpPr/>
            <p:nvPr/>
          </p:nvSpPr>
          <p:spPr>
            <a:xfrm>
              <a:off x="8439587" y="5264650"/>
              <a:ext cx="1346981" cy="1346981"/>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1" name="Oval 10">
              <a:extLst>
                <a:ext uri="{FF2B5EF4-FFF2-40B4-BE49-F238E27FC236}">
                  <a16:creationId xmlns:a16="http://schemas.microsoft.com/office/drawing/2014/main" id="{0B240BB6-1F45-EB80-F960-3502AF75657E}"/>
                </a:ext>
              </a:extLst>
            </p:cNvPr>
            <p:cNvSpPr/>
            <p:nvPr/>
          </p:nvSpPr>
          <p:spPr>
            <a:xfrm>
              <a:off x="8196843" y="5405047"/>
              <a:ext cx="843950" cy="843949"/>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3" name="Oval 12">
              <a:extLst>
                <a:ext uri="{FF2B5EF4-FFF2-40B4-BE49-F238E27FC236}">
                  <a16:creationId xmlns:a16="http://schemas.microsoft.com/office/drawing/2014/main" id="{10892AA9-8FC5-DB03-7516-14A9F7461FB5}"/>
                </a:ext>
              </a:extLst>
            </p:cNvPr>
            <p:cNvSpPr/>
            <p:nvPr/>
          </p:nvSpPr>
          <p:spPr>
            <a:xfrm>
              <a:off x="8164377" y="5830337"/>
              <a:ext cx="972897" cy="972898"/>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4" name="Oval 13">
              <a:extLst>
                <a:ext uri="{FF2B5EF4-FFF2-40B4-BE49-F238E27FC236}">
                  <a16:creationId xmlns:a16="http://schemas.microsoft.com/office/drawing/2014/main" id="{5CEF85BD-AA30-2B36-B17A-DF1D43873955}"/>
                </a:ext>
              </a:extLst>
            </p:cNvPr>
            <p:cNvSpPr/>
            <p:nvPr/>
          </p:nvSpPr>
          <p:spPr>
            <a:xfrm>
              <a:off x="9050631" y="5704945"/>
              <a:ext cx="1095681" cy="1095682"/>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22" name="Oval 21">
              <a:extLst>
                <a:ext uri="{FF2B5EF4-FFF2-40B4-BE49-F238E27FC236}">
                  <a16:creationId xmlns:a16="http://schemas.microsoft.com/office/drawing/2014/main" id="{4CE26A0D-A36F-567F-85CA-4205F73423AB}"/>
                </a:ext>
              </a:extLst>
            </p:cNvPr>
            <p:cNvSpPr/>
            <p:nvPr/>
          </p:nvSpPr>
          <p:spPr>
            <a:xfrm>
              <a:off x="9139956" y="5374171"/>
              <a:ext cx="955115" cy="955115"/>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932" name="Oval 931">
              <a:extLst>
                <a:ext uri="{FF2B5EF4-FFF2-40B4-BE49-F238E27FC236}">
                  <a16:creationId xmlns:a16="http://schemas.microsoft.com/office/drawing/2014/main" id="{B1903773-3FAF-B691-F8A8-30E0C6C6FE88}"/>
                </a:ext>
              </a:extLst>
            </p:cNvPr>
            <p:cNvSpPr/>
            <p:nvPr/>
          </p:nvSpPr>
          <p:spPr>
            <a:xfrm>
              <a:off x="8450873" y="5555408"/>
              <a:ext cx="1245220" cy="124522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sp>
        <p:nvSpPr>
          <p:cNvPr id="32" name="Rectangle: Rounded Corners 1525679865">
            <a:extLst>
              <a:ext uri="{FF2B5EF4-FFF2-40B4-BE49-F238E27FC236}">
                <a16:creationId xmlns:a16="http://schemas.microsoft.com/office/drawing/2014/main" id="{9DF24EED-3633-B278-F3D9-49823E45955B}"/>
              </a:ext>
            </a:extLst>
          </p:cNvPr>
          <p:cNvSpPr/>
          <p:nvPr/>
        </p:nvSpPr>
        <p:spPr>
          <a:xfrm>
            <a:off x="8514832" y="802844"/>
            <a:ext cx="1617270" cy="761747"/>
          </a:xfrm>
          <a:prstGeom prst="rect">
            <a:avLst/>
          </a:prstGeom>
          <a:noFill/>
          <a:ln w="12700" cap="flat" cmpd="sng" algn="ctr">
            <a:noFill/>
            <a:prstDash val="solid"/>
            <a:miter lim="800000"/>
          </a:ln>
          <a:effectLst/>
        </p:spPr>
        <p:txBody>
          <a:bodyPr rot="0" spcFirstLastPara="0" vert="horz" wrap="square" lIns="0" tIns="0" rIns="0" bIns="0" numCol="1" spcCol="0" rtlCol="0" fromWordArt="0" anchor="t" anchorCtr="0" forceAA="0" compatLnSpc="1">
            <a:prstTxWarp prst="textNoShape">
              <a:avLst/>
            </a:prstTxWarp>
            <a:spAutoFit/>
          </a:bodyPr>
          <a:lstStyle/>
          <a:p>
            <a:pPr algn="ctr">
              <a:lnSpc>
                <a:spcPct val="90000"/>
              </a:lnSpc>
              <a:spcAft>
                <a:spcPts val="800"/>
              </a:spcAft>
              <a:buNone/>
            </a:pPr>
            <a:r>
              <a:rPr lang="en-GB" sz="1100" dirty="0">
                <a:effectLst/>
                <a:latin typeface="Roboto Condensed" panose="02000000000000000000" pitchFamily="2" charset="0"/>
                <a:ea typeface="Roboto Condensed" panose="02000000000000000000" pitchFamily="2" charset="0"/>
                <a:cs typeface="Calibri" panose="020F0502020204030204" pitchFamily="34" charset="0"/>
              </a:rPr>
              <a:t>The popemobile has changed over time, but its purpose stays the same - to help the pope connect with and care for others.</a:t>
            </a:r>
            <a:endParaRPr lang="en-GB" sz="1100" dirty="0">
              <a:effectLst/>
              <a:latin typeface="Roboto Condensed" panose="02000000000000000000" pitchFamily="2" charset="0"/>
              <a:ea typeface="Roboto Condensed" panose="02000000000000000000" pitchFamily="2" charset="0"/>
              <a:cs typeface="Times New Roman" panose="02020603050405020304" pitchFamily="18" charset="0"/>
            </a:endParaRPr>
          </a:p>
        </p:txBody>
      </p:sp>
      <p:sp>
        <p:nvSpPr>
          <p:cNvPr id="33" name="Rounded Rectangular Callout 15">
            <a:extLst>
              <a:ext uri="{FF2B5EF4-FFF2-40B4-BE49-F238E27FC236}">
                <a16:creationId xmlns:a16="http://schemas.microsoft.com/office/drawing/2014/main" id="{C6B26947-E7A6-FAA3-38A2-E3FEAB178B50}"/>
              </a:ext>
            </a:extLst>
          </p:cNvPr>
          <p:cNvSpPr/>
          <p:nvPr/>
        </p:nvSpPr>
        <p:spPr>
          <a:xfrm>
            <a:off x="8845388" y="451619"/>
            <a:ext cx="960058" cy="2724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gn="ctr">
              <a:spcAft>
                <a:spcPts val="800"/>
              </a:spcAft>
            </a:pPr>
            <a:r>
              <a:rPr lang="en-GB" sz="1600" b="1" dirty="0">
                <a:solidFill>
                  <a:srgbClr val="FFFFFF"/>
                </a:solidFill>
                <a:effectLst/>
                <a:latin typeface="Roboto Condensed" panose="02000000000000000000" pitchFamily="2" charset="0"/>
                <a:ea typeface="Roboto Condensed" panose="02000000000000000000" pitchFamily="2" charset="0"/>
                <a:cs typeface="AppleSystemUIFont"/>
              </a:rPr>
              <a:t>Reflection</a:t>
            </a:r>
            <a:endParaRPr lang="en-GB" sz="1600" b="1" dirty="0">
              <a:solidFill>
                <a:srgbClr val="FFFFFF"/>
              </a:solidFill>
              <a:effectLst/>
              <a:latin typeface="Roboto Condensed" panose="02000000000000000000" pitchFamily="2" charset="0"/>
              <a:ea typeface="Roboto Condensed" panose="02000000000000000000" pitchFamily="2" charset="0"/>
              <a:cs typeface="Arial" panose="020B0604020202020204" pitchFamily="34" charset="0"/>
            </a:endParaRPr>
          </a:p>
        </p:txBody>
      </p:sp>
      <p:sp>
        <p:nvSpPr>
          <p:cNvPr id="45" name="Text Box 2">
            <a:extLst>
              <a:ext uri="{FF2B5EF4-FFF2-40B4-BE49-F238E27FC236}">
                <a16:creationId xmlns:a16="http://schemas.microsoft.com/office/drawing/2014/main" id="{AF91E4F8-A5F1-74A3-1B62-0F1AD2CE74CD}"/>
              </a:ext>
            </a:extLst>
          </p:cNvPr>
          <p:cNvSpPr txBox="1">
            <a:spLocks noChangeArrowheads="1"/>
          </p:cNvSpPr>
          <p:nvPr/>
        </p:nvSpPr>
        <p:spPr bwMode="auto">
          <a:xfrm>
            <a:off x="409831" y="7098086"/>
            <a:ext cx="8361554" cy="295850"/>
          </a:xfrm>
          <a:prstGeom prst="rect">
            <a:avLst/>
          </a:prstGeom>
          <a:noFill/>
          <a:ln w="9525">
            <a:noFill/>
            <a:miter lim="800000"/>
            <a:headEnd/>
            <a:tailEnd/>
          </a:ln>
        </p:spPr>
        <p:txBody>
          <a:bodyPr rot="0" vert="horz" wrap="square" lIns="0" tIns="0" rIns="0" bIns="0" anchor="t" anchorCtr="0">
            <a:spAutoFit/>
          </a:bodyPr>
          <a:lstStyle/>
          <a:p>
            <a:pPr>
              <a:lnSpc>
                <a:spcPct val="80000"/>
              </a:lnSpc>
              <a:spcAft>
                <a:spcPts val="800"/>
              </a:spcAft>
            </a:pPr>
            <a:r>
              <a:rPr lang="en-GB" sz="2400" dirty="0">
                <a:effectLst/>
                <a:latin typeface="Londrina Solid" pitchFamily="2" charset="77"/>
                <a:ea typeface="Roboto Condensed" panose="02000000000000000000" pitchFamily="2" charset="0"/>
                <a:cs typeface="Calibri" panose="020F0502020204030204" pitchFamily="34" charset="0"/>
              </a:rPr>
              <a:t>What’s the biggest change you notice about the popemobile over time?</a:t>
            </a:r>
            <a:endParaRPr lang="en-GB" sz="2400" dirty="0">
              <a:effectLst/>
              <a:latin typeface="Londrina Solid" pitchFamily="2" charset="77"/>
              <a:ea typeface="Roboto Condensed" panose="02000000000000000000" pitchFamily="2" charset="0"/>
              <a:cs typeface="Times New Roman" panose="02020603050405020304" pitchFamily="18" charset="0"/>
            </a:endParaRPr>
          </a:p>
        </p:txBody>
      </p:sp>
      <p:sp>
        <p:nvSpPr>
          <p:cNvPr id="30" name="Rectangle: Diagonal Corners Rounded 12">
            <a:extLst>
              <a:ext uri="{FF2B5EF4-FFF2-40B4-BE49-F238E27FC236}">
                <a16:creationId xmlns:a16="http://schemas.microsoft.com/office/drawing/2014/main" id="{ADE17BBD-205C-A4B5-0401-861A302DB8BB}"/>
              </a:ext>
            </a:extLst>
          </p:cNvPr>
          <p:cNvSpPr/>
          <p:nvPr/>
        </p:nvSpPr>
        <p:spPr>
          <a:xfrm>
            <a:off x="5838917" y="4738043"/>
            <a:ext cx="4015807" cy="185897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marL="285750" indent="-285750">
              <a:lnSpc>
                <a:spcPct val="90000"/>
              </a:lnSpc>
              <a:spcAft>
                <a:spcPts val="1200"/>
              </a:spcAft>
              <a:buFont typeface="Arial" panose="020B0604020202020204" pitchFamily="34" charset="0"/>
              <a:buChar char="•"/>
            </a:pPr>
            <a:r>
              <a:rPr lang="en-GB" sz="1600" dirty="0">
                <a:solidFill>
                  <a:schemeClr val="tx1"/>
                </a:solidFill>
                <a:effectLst/>
                <a:latin typeface="Roboto Condensed" panose="02000000000000000000" pitchFamily="2" charset="0"/>
                <a:ea typeface="Roboto Condensed" panose="02000000000000000000" pitchFamily="2" charset="0"/>
                <a:cs typeface="Calibri" panose="020F0502020204030204" pitchFamily="34" charset="0"/>
              </a:rPr>
              <a:t>The popemobile helps the pope be seen and stay safe.</a:t>
            </a:r>
            <a:endParaRPr lang="en-GB" sz="1600" dirty="0">
              <a:solidFill>
                <a:schemeClr val="tx1"/>
              </a:solidFill>
              <a:effectLst/>
              <a:latin typeface="Roboto Condensed" panose="02000000000000000000" pitchFamily="2" charset="0"/>
              <a:ea typeface="Roboto Condensed" panose="02000000000000000000" pitchFamily="2" charset="0"/>
              <a:cs typeface="Times New Roman" panose="02020603050405020304" pitchFamily="18" charset="0"/>
            </a:endParaRPr>
          </a:p>
          <a:p>
            <a:pPr marL="285750" indent="-285750">
              <a:lnSpc>
                <a:spcPct val="90000"/>
              </a:lnSpc>
              <a:spcAft>
                <a:spcPts val="1200"/>
              </a:spcAft>
              <a:buFont typeface="Arial" panose="020B0604020202020204" pitchFamily="34" charset="0"/>
              <a:buChar char="•"/>
            </a:pPr>
            <a:r>
              <a:rPr lang="en-GB" sz="1600" dirty="0">
                <a:solidFill>
                  <a:schemeClr val="tx1"/>
                </a:solidFill>
                <a:effectLst/>
                <a:latin typeface="Roboto Condensed" panose="02000000000000000000" pitchFamily="2" charset="0"/>
                <a:ea typeface="Roboto Condensed" panose="02000000000000000000" pitchFamily="2" charset="0"/>
                <a:cs typeface="Calibri" panose="020F0502020204030204" pitchFamily="34" charset="0"/>
              </a:rPr>
              <a:t>The pope doesn’t have a private jet – he uses regular airlines.</a:t>
            </a:r>
            <a:endParaRPr lang="en-GB" sz="1600" dirty="0">
              <a:solidFill>
                <a:schemeClr val="tx1"/>
              </a:solidFill>
              <a:effectLst/>
              <a:latin typeface="Roboto Condensed" panose="02000000000000000000" pitchFamily="2" charset="0"/>
              <a:ea typeface="Roboto Condensed" panose="02000000000000000000" pitchFamily="2" charset="0"/>
              <a:cs typeface="Times New Roman" panose="02020603050405020304" pitchFamily="18" charset="0"/>
            </a:endParaRPr>
          </a:p>
          <a:p>
            <a:pPr marL="285750" indent="-285750">
              <a:lnSpc>
                <a:spcPct val="90000"/>
              </a:lnSpc>
              <a:spcAft>
                <a:spcPts val="1200"/>
              </a:spcAft>
              <a:buFont typeface="Arial" panose="020B0604020202020204" pitchFamily="34" charset="0"/>
              <a:buChar char="•"/>
            </a:pPr>
            <a:r>
              <a:rPr lang="en-GB" sz="1600" dirty="0">
                <a:solidFill>
                  <a:schemeClr val="tx1"/>
                </a:solidFill>
                <a:effectLst/>
                <a:latin typeface="Roboto Condensed" panose="02000000000000000000" pitchFamily="2" charset="0"/>
                <a:ea typeface="Roboto Condensed" panose="02000000000000000000" pitchFamily="2" charset="0"/>
                <a:cs typeface="Calibri" panose="020F0502020204030204" pitchFamily="34" charset="0"/>
              </a:rPr>
              <a:t>The license plate for the popemobile is SCV 1, which stands for </a:t>
            </a:r>
            <a:r>
              <a:rPr lang="en-GB" sz="1600" i="1" err="1">
                <a:solidFill>
                  <a:schemeClr val="tx1"/>
                </a:solidFill>
                <a:effectLst/>
                <a:latin typeface="Roboto Condensed" panose="02000000000000000000" pitchFamily="2" charset="0"/>
                <a:ea typeface="Roboto Condensed" panose="02000000000000000000" pitchFamily="2" charset="0"/>
                <a:cs typeface="Calibri" panose="020F0502020204030204" pitchFamily="34" charset="0"/>
              </a:rPr>
              <a:t>Stato</a:t>
            </a:r>
            <a:r>
              <a:rPr lang="en-GB" sz="1600" i="1">
                <a:solidFill>
                  <a:schemeClr val="tx1"/>
                </a:solidFill>
                <a:effectLst/>
                <a:latin typeface="Roboto Condensed" panose="02000000000000000000" pitchFamily="2" charset="0"/>
                <a:ea typeface="Roboto Condensed" panose="02000000000000000000" pitchFamily="2" charset="0"/>
                <a:cs typeface="Calibri" panose="020F0502020204030204" pitchFamily="34" charset="0"/>
              </a:rPr>
              <a:t> </a:t>
            </a:r>
            <a:r>
              <a:rPr lang="en-GB" sz="1600" i="1" err="1">
                <a:solidFill>
                  <a:schemeClr val="tx1"/>
                </a:solidFill>
                <a:effectLst/>
                <a:latin typeface="Roboto Condensed" panose="02000000000000000000" pitchFamily="2" charset="0"/>
                <a:ea typeface="Roboto Condensed" panose="02000000000000000000" pitchFamily="2" charset="0"/>
                <a:cs typeface="Calibri" panose="020F0502020204030204" pitchFamily="34" charset="0"/>
              </a:rPr>
              <a:t>della</a:t>
            </a:r>
            <a:r>
              <a:rPr lang="en-GB" sz="1600" i="1">
                <a:solidFill>
                  <a:schemeClr val="tx1"/>
                </a:solidFill>
                <a:effectLst/>
                <a:latin typeface="Roboto Condensed" panose="02000000000000000000" pitchFamily="2" charset="0"/>
                <a:ea typeface="Roboto Condensed" panose="02000000000000000000" pitchFamily="2" charset="0"/>
                <a:cs typeface="Calibri" panose="020F0502020204030204" pitchFamily="34" charset="0"/>
              </a:rPr>
              <a:t> Città del Vaticano </a:t>
            </a:r>
            <a:r>
              <a:rPr lang="en-GB" sz="1600" dirty="0">
                <a:solidFill>
                  <a:schemeClr val="tx1"/>
                </a:solidFill>
                <a:effectLst/>
                <a:latin typeface="Roboto Condensed" panose="02000000000000000000" pitchFamily="2" charset="0"/>
                <a:ea typeface="Roboto Condensed" panose="02000000000000000000" pitchFamily="2" charset="0"/>
                <a:cs typeface="Calibri" panose="020F0502020204030204" pitchFamily="34" charset="0"/>
              </a:rPr>
              <a:t>(State of Vatican City in English).</a:t>
            </a:r>
            <a:endParaRPr lang="en-GB" sz="1600" dirty="0">
              <a:solidFill>
                <a:schemeClr val="tx1"/>
              </a:solidFill>
              <a:effectLst/>
              <a:latin typeface="Roboto Condensed" panose="02000000000000000000" pitchFamily="2" charset="0"/>
              <a:ea typeface="Roboto Condensed" panose="02000000000000000000" pitchFamily="2" charset="0"/>
              <a:cs typeface="Times New Roman" panose="02020603050405020304" pitchFamily="18" charset="0"/>
            </a:endParaRPr>
          </a:p>
        </p:txBody>
      </p:sp>
      <p:cxnSp>
        <p:nvCxnSpPr>
          <p:cNvPr id="465" name="Straight Connector 464">
            <a:extLst>
              <a:ext uri="{FF2B5EF4-FFF2-40B4-BE49-F238E27FC236}">
                <a16:creationId xmlns:a16="http://schemas.microsoft.com/office/drawing/2014/main" id="{48369B9D-3244-93AB-67E0-E85F1FB65AE5}"/>
              </a:ext>
            </a:extLst>
          </p:cNvPr>
          <p:cNvCxnSpPr>
            <a:cxnSpLocks/>
          </p:cNvCxnSpPr>
          <p:nvPr/>
        </p:nvCxnSpPr>
        <p:spPr>
          <a:xfrm flipV="1">
            <a:off x="670084" y="2412680"/>
            <a:ext cx="0" cy="59121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923B85C5-CD4D-5168-B81F-8341BA970CB6}"/>
              </a:ext>
            </a:extLst>
          </p:cNvPr>
          <p:cNvCxnSpPr>
            <a:cxnSpLocks/>
          </p:cNvCxnSpPr>
          <p:nvPr/>
        </p:nvCxnSpPr>
        <p:spPr>
          <a:xfrm>
            <a:off x="3235529" y="2891114"/>
            <a:ext cx="6790777"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490" name="TextBox 489">
            <a:extLst>
              <a:ext uri="{FF2B5EF4-FFF2-40B4-BE49-F238E27FC236}">
                <a16:creationId xmlns:a16="http://schemas.microsoft.com/office/drawing/2014/main" id="{8EE19891-1587-7D0A-9387-6E42D36AD8E3}"/>
              </a:ext>
            </a:extLst>
          </p:cNvPr>
          <p:cNvSpPr txBox="1"/>
          <p:nvPr/>
        </p:nvSpPr>
        <p:spPr>
          <a:xfrm>
            <a:off x="370732" y="2712844"/>
            <a:ext cx="598705" cy="338554"/>
          </a:xfrm>
          <a:prstGeom prst="rect">
            <a:avLst/>
          </a:prstGeom>
          <a:solidFill>
            <a:schemeClr val="bg1"/>
          </a:solidFill>
        </p:spPr>
        <p:txBody>
          <a:bodyPr wrap="square" rtlCol="0">
            <a:spAutoFit/>
          </a:bodyPr>
          <a:lstStyle/>
          <a:p>
            <a:pPr algn="ctr"/>
            <a:r>
              <a:rPr lang="en-US" sz="1600" b="1" dirty="0">
                <a:solidFill>
                  <a:srgbClr val="FFFFFF"/>
                </a:solidFill>
                <a:latin typeface="Roboto Condensed" panose="02000000000000000000" pitchFamily="2" charset="0"/>
                <a:ea typeface="Roboto Condensed" panose="02000000000000000000" pitchFamily="2" charset="0"/>
              </a:rPr>
              <a:t>1378</a:t>
            </a:r>
          </a:p>
        </p:txBody>
      </p:sp>
      <p:sp>
        <p:nvSpPr>
          <p:cNvPr id="491" name="TextBox 490">
            <a:extLst>
              <a:ext uri="{FF2B5EF4-FFF2-40B4-BE49-F238E27FC236}">
                <a16:creationId xmlns:a16="http://schemas.microsoft.com/office/drawing/2014/main" id="{7F08988A-6B23-6EB9-1B1A-A799D6A13600}"/>
              </a:ext>
            </a:extLst>
          </p:cNvPr>
          <p:cNvSpPr txBox="1"/>
          <p:nvPr/>
        </p:nvSpPr>
        <p:spPr>
          <a:xfrm>
            <a:off x="1619544" y="2712844"/>
            <a:ext cx="598705" cy="338554"/>
          </a:xfrm>
          <a:prstGeom prst="rect">
            <a:avLst/>
          </a:prstGeom>
          <a:solidFill>
            <a:schemeClr val="bg1"/>
          </a:solidFill>
        </p:spPr>
        <p:txBody>
          <a:bodyPr wrap="square" rtlCol="0">
            <a:spAutoFit/>
          </a:bodyPr>
          <a:lstStyle/>
          <a:p>
            <a:pPr algn="ctr"/>
            <a:r>
              <a:rPr lang="en-US" sz="1600" b="1" dirty="0">
                <a:solidFill>
                  <a:srgbClr val="FFFFFF"/>
                </a:solidFill>
                <a:latin typeface="Roboto Condensed" panose="02000000000000000000" pitchFamily="2" charset="0"/>
                <a:ea typeface="Roboto Condensed" panose="02000000000000000000" pitchFamily="2" charset="0"/>
              </a:rPr>
              <a:t>1800</a:t>
            </a:r>
          </a:p>
        </p:txBody>
      </p:sp>
      <p:sp>
        <p:nvSpPr>
          <p:cNvPr id="492" name="TextBox 491">
            <a:extLst>
              <a:ext uri="{FF2B5EF4-FFF2-40B4-BE49-F238E27FC236}">
                <a16:creationId xmlns:a16="http://schemas.microsoft.com/office/drawing/2014/main" id="{D5ED3C25-E3BC-55FC-545E-F0D90257B23A}"/>
              </a:ext>
            </a:extLst>
          </p:cNvPr>
          <p:cNvSpPr txBox="1"/>
          <p:nvPr/>
        </p:nvSpPr>
        <p:spPr>
          <a:xfrm>
            <a:off x="2868356" y="2712844"/>
            <a:ext cx="598705" cy="338554"/>
          </a:xfrm>
          <a:prstGeom prst="rect">
            <a:avLst/>
          </a:prstGeom>
          <a:solidFill>
            <a:schemeClr val="bg1"/>
          </a:solidFill>
        </p:spPr>
        <p:txBody>
          <a:bodyPr wrap="square" rtlCol="0">
            <a:spAutoFit/>
          </a:bodyPr>
          <a:lstStyle/>
          <a:p>
            <a:pPr algn="ctr"/>
            <a:r>
              <a:rPr lang="en-US" sz="1600" b="1" dirty="0">
                <a:solidFill>
                  <a:srgbClr val="FFFFFF"/>
                </a:solidFill>
                <a:latin typeface="Roboto Condensed" panose="02000000000000000000" pitchFamily="2" charset="0"/>
                <a:ea typeface="Roboto Condensed" panose="02000000000000000000" pitchFamily="2" charset="0"/>
              </a:rPr>
              <a:t>1920</a:t>
            </a:r>
          </a:p>
        </p:txBody>
      </p:sp>
      <p:sp>
        <p:nvSpPr>
          <p:cNvPr id="493" name="TextBox 492">
            <a:extLst>
              <a:ext uri="{FF2B5EF4-FFF2-40B4-BE49-F238E27FC236}">
                <a16:creationId xmlns:a16="http://schemas.microsoft.com/office/drawing/2014/main" id="{663F75D1-4635-0E25-7C73-A885C3402BB4}"/>
              </a:ext>
            </a:extLst>
          </p:cNvPr>
          <p:cNvSpPr txBox="1"/>
          <p:nvPr/>
        </p:nvSpPr>
        <p:spPr>
          <a:xfrm>
            <a:off x="4117168" y="2712844"/>
            <a:ext cx="598705" cy="338554"/>
          </a:xfrm>
          <a:prstGeom prst="rect">
            <a:avLst/>
          </a:prstGeom>
          <a:solidFill>
            <a:schemeClr val="bg1"/>
          </a:solidFill>
        </p:spPr>
        <p:txBody>
          <a:bodyPr wrap="square" rtlCol="0">
            <a:spAutoFit/>
          </a:bodyPr>
          <a:lstStyle/>
          <a:p>
            <a:pPr algn="ctr"/>
            <a:r>
              <a:rPr lang="en-US" sz="1600" b="1" dirty="0">
                <a:solidFill>
                  <a:srgbClr val="FFFFFF"/>
                </a:solidFill>
                <a:latin typeface="Roboto Condensed" panose="02000000000000000000" pitchFamily="2" charset="0"/>
                <a:ea typeface="Roboto Condensed" panose="02000000000000000000" pitchFamily="2" charset="0"/>
              </a:rPr>
              <a:t>1940</a:t>
            </a:r>
          </a:p>
        </p:txBody>
      </p:sp>
      <p:sp>
        <p:nvSpPr>
          <p:cNvPr id="494" name="TextBox 493">
            <a:extLst>
              <a:ext uri="{FF2B5EF4-FFF2-40B4-BE49-F238E27FC236}">
                <a16:creationId xmlns:a16="http://schemas.microsoft.com/office/drawing/2014/main" id="{219B843E-9694-B8C1-F132-4653426E3EC0}"/>
              </a:ext>
            </a:extLst>
          </p:cNvPr>
          <p:cNvSpPr txBox="1"/>
          <p:nvPr/>
        </p:nvSpPr>
        <p:spPr>
          <a:xfrm>
            <a:off x="5365980" y="2712844"/>
            <a:ext cx="598705" cy="338554"/>
          </a:xfrm>
          <a:prstGeom prst="rect">
            <a:avLst/>
          </a:prstGeom>
          <a:solidFill>
            <a:schemeClr val="bg1"/>
          </a:solidFill>
        </p:spPr>
        <p:txBody>
          <a:bodyPr wrap="square" rtlCol="0">
            <a:spAutoFit/>
          </a:bodyPr>
          <a:lstStyle/>
          <a:p>
            <a:pPr algn="ctr"/>
            <a:r>
              <a:rPr lang="en-US" sz="1600" b="1" dirty="0">
                <a:solidFill>
                  <a:srgbClr val="FFFFFF"/>
                </a:solidFill>
                <a:latin typeface="Roboto Condensed" panose="02000000000000000000" pitchFamily="2" charset="0"/>
                <a:ea typeface="Roboto Condensed" panose="02000000000000000000" pitchFamily="2" charset="0"/>
              </a:rPr>
              <a:t>1960</a:t>
            </a:r>
          </a:p>
        </p:txBody>
      </p:sp>
      <p:sp>
        <p:nvSpPr>
          <p:cNvPr id="495" name="TextBox 494">
            <a:extLst>
              <a:ext uri="{FF2B5EF4-FFF2-40B4-BE49-F238E27FC236}">
                <a16:creationId xmlns:a16="http://schemas.microsoft.com/office/drawing/2014/main" id="{46606CB4-7D79-3CE9-172C-A926E8F77171}"/>
              </a:ext>
            </a:extLst>
          </p:cNvPr>
          <p:cNvSpPr txBox="1"/>
          <p:nvPr/>
        </p:nvSpPr>
        <p:spPr>
          <a:xfrm>
            <a:off x="6614792" y="2712844"/>
            <a:ext cx="598705" cy="338554"/>
          </a:xfrm>
          <a:prstGeom prst="rect">
            <a:avLst/>
          </a:prstGeom>
          <a:solidFill>
            <a:schemeClr val="bg1"/>
          </a:solidFill>
        </p:spPr>
        <p:txBody>
          <a:bodyPr wrap="square" rtlCol="0">
            <a:spAutoFit/>
          </a:bodyPr>
          <a:lstStyle/>
          <a:p>
            <a:pPr algn="ctr"/>
            <a:r>
              <a:rPr lang="en-US" sz="1600" b="1" dirty="0">
                <a:solidFill>
                  <a:srgbClr val="FFFFFF"/>
                </a:solidFill>
                <a:latin typeface="Roboto Condensed" panose="02000000000000000000" pitchFamily="2" charset="0"/>
                <a:ea typeface="Roboto Condensed" panose="02000000000000000000" pitchFamily="2" charset="0"/>
              </a:rPr>
              <a:t>1980</a:t>
            </a:r>
          </a:p>
        </p:txBody>
      </p:sp>
      <p:sp>
        <p:nvSpPr>
          <p:cNvPr id="496" name="TextBox 495">
            <a:extLst>
              <a:ext uri="{FF2B5EF4-FFF2-40B4-BE49-F238E27FC236}">
                <a16:creationId xmlns:a16="http://schemas.microsoft.com/office/drawing/2014/main" id="{BF1862EC-71D7-94D5-C3B2-BD3717A7AE20}"/>
              </a:ext>
            </a:extLst>
          </p:cNvPr>
          <p:cNvSpPr txBox="1"/>
          <p:nvPr/>
        </p:nvSpPr>
        <p:spPr>
          <a:xfrm>
            <a:off x="9112418" y="2712844"/>
            <a:ext cx="598705" cy="338554"/>
          </a:xfrm>
          <a:prstGeom prst="rect">
            <a:avLst/>
          </a:prstGeom>
          <a:solidFill>
            <a:schemeClr val="bg1"/>
          </a:solidFill>
        </p:spPr>
        <p:txBody>
          <a:bodyPr wrap="square" rtlCol="0">
            <a:spAutoFit/>
          </a:bodyPr>
          <a:lstStyle/>
          <a:p>
            <a:pPr algn="ctr"/>
            <a:r>
              <a:rPr lang="en-US" sz="1600" b="1" dirty="0">
                <a:solidFill>
                  <a:srgbClr val="FFFFFF"/>
                </a:solidFill>
                <a:latin typeface="Roboto Condensed" panose="02000000000000000000" pitchFamily="2" charset="0"/>
                <a:ea typeface="Roboto Condensed" panose="02000000000000000000" pitchFamily="2" charset="0"/>
              </a:rPr>
              <a:t>2020</a:t>
            </a:r>
          </a:p>
        </p:txBody>
      </p:sp>
      <p:sp>
        <p:nvSpPr>
          <p:cNvPr id="497" name="Rounded Rectangle 496">
            <a:extLst>
              <a:ext uri="{FF2B5EF4-FFF2-40B4-BE49-F238E27FC236}">
                <a16:creationId xmlns:a16="http://schemas.microsoft.com/office/drawing/2014/main" id="{1F113E88-880C-08BF-9C7C-99F1A6B0471E}"/>
              </a:ext>
            </a:extLst>
          </p:cNvPr>
          <p:cNvSpPr/>
          <p:nvPr/>
        </p:nvSpPr>
        <p:spPr>
          <a:xfrm>
            <a:off x="380243" y="1847595"/>
            <a:ext cx="2738162" cy="759892"/>
          </a:xfrm>
          <a:prstGeom prst="roundRect">
            <a:avLst>
              <a:gd name="adj" fmla="val 9350"/>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498" name="TextBox 497">
            <a:extLst>
              <a:ext uri="{FF2B5EF4-FFF2-40B4-BE49-F238E27FC236}">
                <a16:creationId xmlns:a16="http://schemas.microsoft.com/office/drawing/2014/main" id="{87E4D659-5223-24C5-20A1-742ADC89726E}"/>
              </a:ext>
            </a:extLst>
          </p:cNvPr>
          <p:cNvSpPr txBox="1"/>
          <p:nvPr/>
        </p:nvSpPr>
        <p:spPr>
          <a:xfrm>
            <a:off x="380242" y="1926110"/>
            <a:ext cx="1062987" cy="313932"/>
          </a:xfrm>
          <a:prstGeom prst="rect">
            <a:avLst/>
          </a:prstGeom>
          <a:noFill/>
        </p:spPr>
        <p:txBody>
          <a:bodyPr wrap="square" rtlCol="0">
            <a:spAutoFit/>
          </a:bodyPr>
          <a:lstStyle/>
          <a:p>
            <a:pPr>
              <a:lnSpc>
                <a:spcPct val="90000"/>
              </a:lnSpc>
            </a:pPr>
            <a:r>
              <a:rPr lang="en-US" sz="1600" b="1" dirty="0">
                <a:latin typeface="Roboto Condensed" panose="02000000000000000000" pitchFamily="2" charset="0"/>
                <a:ea typeface="Roboto Condensed" panose="02000000000000000000" pitchFamily="2" charset="0"/>
              </a:rPr>
              <a:t>1378</a:t>
            </a:r>
          </a:p>
        </p:txBody>
      </p:sp>
      <p:sp>
        <p:nvSpPr>
          <p:cNvPr id="499" name="TextBox 498">
            <a:extLst>
              <a:ext uri="{FF2B5EF4-FFF2-40B4-BE49-F238E27FC236}">
                <a16:creationId xmlns:a16="http://schemas.microsoft.com/office/drawing/2014/main" id="{699402A3-9BC9-9321-5FFF-92E8DF4B34FF}"/>
              </a:ext>
            </a:extLst>
          </p:cNvPr>
          <p:cNvSpPr txBox="1"/>
          <p:nvPr/>
        </p:nvSpPr>
        <p:spPr>
          <a:xfrm>
            <a:off x="496246" y="2188479"/>
            <a:ext cx="2529019" cy="304699"/>
          </a:xfrm>
          <a:prstGeom prst="rect">
            <a:avLst/>
          </a:prstGeom>
          <a:noFill/>
        </p:spPr>
        <p:txBody>
          <a:bodyPr wrap="square" lIns="0" tIns="0" rIns="0" bIns="0" rtlCol="0">
            <a:spAutoFit/>
          </a:bodyPr>
          <a:lstStyle/>
          <a:p>
            <a:pPr>
              <a:lnSpc>
                <a:spcPct val="90000"/>
              </a:lnSpc>
            </a:pP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Popes are carried on the </a:t>
            </a:r>
            <a:r>
              <a:rPr lang="en-GB" sz="1100" i="1" err="1">
                <a:effectLst/>
                <a:latin typeface="Roboto Condensed" panose="02000000000000000000" pitchFamily="2" charset="0"/>
                <a:ea typeface="Roboto Condensed" panose="02000000000000000000" pitchFamily="2" charset="0"/>
                <a:cs typeface="Times New Roman" panose="02020603050405020304" pitchFamily="18" charset="0"/>
              </a:rPr>
              <a:t>sedia</a:t>
            </a:r>
            <a:r>
              <a:rPr lang="en-GB" sz="1100" i="1">
                <a:effectLst/>
                <a:latin typeface="Roboto Condensed" panose="02000000000000000000" pitchFamily="2" charset="0"/>
                <a:ea typeface="Roboto Condensed" panose="02000000000000000000" pitchFamily="2" charset="0"/>
                <a:cs typeface="Times New Roman" panose="02020603050405020304" pitchFamily="18" charset="0"/>
              </a:rPr>
              <a:t> </a:t>
            </a:r>
            <a:r>
              <a:rPr lang="en-GB" sz="1100" i="1" err="1">
                <a:effectLst/>
                <a:latin typeface="Roboto Condensed" panose="02000000000000000000" pitchFamily="2" charset="0"/>
                <a:ea typeface="Roboto Condensed" panose="02000000000000000000" pitchFamily="2" charset="0"/>
                <a:cs typeface="Times New Roman" panose="02020603050405020304" pitchFamily="18" charset="0"/>
              </a:rPr>
              <a:t>gestatoria</a:t>
            </a:r>
            <a:r>
              <a:rPr lang="en-GB" sz="1100" i="1">
                <a:effectLst/>
                <a:latin typeface="Roboto Condensed" panose="02000000000000000000" pitchFamily="2" charset="0"/>
                <a:ea typeface="Roboto Condensed" panose="02000000000000000000" pitchFamily="2" charset="0"/>
                <a:cs typeface="Times New Roman" panose="02020603050405020304" pitchFamily="18" charset="0"/>
              </a:rPr>
              <a:t> </a:t>
            </a: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(Italian for ‘chair for carrying’).</a:t>
            </a:r>
            <a:endParaRPr lang="en-US" sz="1100" dirty="0">
              <a:latin typeface="Roboto Condensed" panose="02000000000000000000" pitchFamily="2" charset="0"/>
              <a:ea typeface="Roboto Condensed" panose="02000000000000000000" pitchFamily="2" charset="0"/>
            </a:endParaRPr>
          </a:p>
        </p:txBody>
      </p:sp>
      <p:sp>
        <p:nvSpPr>
          <p:cNvPr id="896" name="TextBox 895">
            <a:extLst>
              <a:ext uri="{FF2B5EF4-FFF2-40B4-BE49-F238E27FC236}">
                <a16:creationId xmlns:a16="http://schemas.microsoft.com/office/drawing/2014/main" id="{6AE38E66-4358-F02A-1401-895DFC8FB86B}"/>
              </a:ext>
            </a:extLst>
          </p:cNvPr>
          <p:cNvSpPr txBox="1"/>
          <p:nvPr/>
        </p:nvSpPr>
        <p:spPr>
          <a:xfrm>
            <a:off x="7863604" y="2712844"/>
            <a:ext cx="598705" cy="338554"/>
          </a:xfrm>
          <a:prstGeom prst="rect">
            <a:avLst/>
          </a:prstGeom>
          <a:solidFill>
            <a:schemeClr val="bg1"/>
          </a:solidFill>
        </p:spPr>
        <p:txBody>
          <a:bodyPr wrap="square" rtlCol="0">
            <a:spAutoFit/>
          </a:bodyPr>
          <a:lstStyle/>
          <a:p>
            <a:pPr algn="ctr"/>
            <a:r>
              <a:rPr lang="en-US" sz="1600" b="1" dirty="0">
                <a:solidFill>
                  <a:srgbClr val="FFFFFF"/>
                </a:solidFill>
                <a:latin typeface="Roboto Condensed" panose="02000000000000000000" pitchFamily="2" charset="0"/>
                <a:ea typeface="Roboto Condensed" panose="02000000000000000000" pitchFamily="2" charset="0"/>
              </a:rPr>
              <a:t>2000</a:t>
            </a:r>
          </a:p>
        </p:txBody>
      </p:sp>
      <p:sp>
        <p:nvSpPr>
          <p:cNvPr id="901" name="Rounded Rectangle 900">
            <a:extLst>
              <a:ext uri="{FF2B5EF4-FFF2-40B4-BE49-F238E27FC236}">
                <a16:creationId xmlns:a16="http://schemas.microsoft.com/office/drawing/2014/main" id="{53F4515A-7B08-0245-660A-2072B9B66AD5}"/>
              </a:ext>
            </a:extLst>
          </p:cNvPr>
          <p:cNvSpPr/>
          <p:nvPr/>
        </p:nvSpPr>
        <p:spPr>
          <a:xfrm>
            <a:off x="1621214" y="3149602"/>
            <a:ext cx="2039043" cy="759600"/>
          </a:xfrm>
          <a:prstGeom prst="roundRect">
            <a:avLst>
              <a:gd name="adj" fmla="val 12120"/>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902" name="TextBox 901">
            <a:extLst>
              <a:ext uri="{FF2B5EF4-FFF2-40B4-BE49-F238E27FC236}">
                <a16:creationId xmlns:a16="http://schemas.microsoft.com/office/drawing/2014/main" id="{1241DEDC-5968-FE31-FF69-54E701210A9E}"/>
              </a:ext>
            </a:extLst>
          </p:cNvPr>
          <p:cNvSpPr txBox="1"/>
          <p:nvPr/>
        </p:nvSpPr>
        <p:spPr>
          <a:xfrm>
            <a:off x="1621213" y="3228117"/>
            <a:ext cx="1062987" cy="313932"/>
          </a:xfrm>
          <a:prstGeom prst="rect">
            <a:avLst/>
          </a:prstGeom>
          <a:noFill/>
        </p:spPr>
        <p:txBody>
          <a:bodyPr wrap="square" rtlCol="0">
            <a:spAutoFit/>
          </a:bodyPr>
          <a:lstStyle/>
          <a:p>
            <a:pPr>
              <a:lnSpc>
                <a:spcPct val="90000"/>
              </a:lnSpc>
            </a:pPr>
            <a:r>
              <a:rPr lang="en-US" sz="1600" b="1" dirty="0">
                <a:latin typeface="Roboto Condensed" panose="02000000000000000000" pitchFamily="2" charset="0"/>
                <a:ea typeface="Roboto Condensed" panose="02000000000000000000" pitchFamily="2" charset="0"/>
              </a:rPr>
              <a:t>1800</a:t>
            </a:r>
          </a:p>
        </p:txBody>
      </p:sp>
      <p:sp>
        <p:nvSpPr>
          <p:cNvPr id="903" name="TextBox 902">
            <a:extLst>
              <a:ext uri="{FF2B5EF4-FFF2-40B4-BE49-F238E27FC236}">
                <a16:creationId xmlns:a16="http://schemas.microsoft.com/office/drawing/2014/main" id="{34941CC6-FAE5-546C-EF96-4DE4102B394C}"/>
              </a:ext>
            </a:extLst>
          </p:cNvPr>
          <p:cNvSpPr txBox="1"/>
          <p:nvPr/>
        </p:nvSpPr>
        <p:spPr>
          <a:xfrm>
            <a:off x="1737217" y="3490486"/>
            <a:ext cx="1810351" cy="304699"/>
          </a:xfrm>
          <a:prstGeom prst="rect">
            <a:avLst/>
          </a:prstGeom>
          <a:noFill/>
        </p:spPr>
        <p:txBody>
          <a:bodyPr wrap="square" lIns="0" tIns="0" rIns="0" bIns="0" rtlCol="0">
            <a:spAutoFit/>
          </a:bodyPr>
          <a:lstStyle/>
          <a:p>
            <a:pPr>
              <a:lnSpc>
                <a:spcPct val="90000"/>
              </a:lnSpc>
            </a:pP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The first use of a horse-drawn carriage by a pope.</a:t>
            </a:r>
            <a:endParaRPr lang="en-GB" sz="1100" dirty="0">
              <a:latin typeface="Roboto Condensed" panose="02000000000000000000" pitchFamily="2" charset="0"/>
              <a:ea typeface="Roboto Condensed" panose="02000000000000000000" pitchFamily="2" charset="0"/>
            </a:endParaRPr>
          </a:p>
        </p:txBody>
      </p:sp>
      <p:sp>
        <p:nvSpPr>
          <p:cNvPr id="904" name="Rounded Rectangle 903">
            <a:extLst>
              <a:ext uri="{FF2B5EF4-FFF2-40B4-BE49-F238E27FC236}">
                <a16:creationId xmlns:a16="http://schemas.microsoft.com/office/drawing/2014/main" id="{21A521ED-9984-6B93-B281-4065B295A383}"/>
              </a:ext>
            </a:extLst>
          </p:cNvPr>
          <p:cNvSpPr/>
          <p:nvPr/>
        </p:nvSpPr>
        <p:spPr>
          <a:xfrm>
            <a:off x="3423246" y="1847595"/>
            <a:ext cx="1661825" cy="759892"/>
          </a:xfrm>
          <a:prstGeom prst="roundRect">
            <a:avLst>
              <a:gd name="adj" fmla="val 9989"/>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905" name="TextBox 904">
            <a:extLst>
              <a:ext uri="{FF2B5EF4-FFF2-40B4-BE49-F238E27FC236}">
                <a16:creationId xmlns:a16="http://schemas.microsoft.com/office/drawing/2014/main" id="{794AB30E-9099-8701-99AC-4CFF33311277}"/>
              </a:ext>
            </a:extLst>
          </p:cNvPr>
          <p:cNvSpPr txBox="1"/>
          <p:nvPr/>
        </p:nvSpPr>
        <p:spPr>
          <a:xfrm>
            <a:off x="3423245" y="1926110"/>
            <a:ext cx="1062987" cy="313932"/>
          </a:xfrm>
          <a:prstGeom prst="rect">
            <a:avLst/>
          </a:prstGeom>
          <a:noFill/>
        </p:spPr>
        <p:txBody>
          <a:bodyPr wrap="square" rtlCol="0">
            <a:spAutoFit/>
          </a:bodyPr>
          <a:lstStyle/>
          <a:p>
            <a:pPr>
              <a:lnSpc>
                <a:spcPct val="90000"/>
              </a:lnSpc>
            </a:pPr>
            <a:r>
              <a:rPr lang="en-US" sz="1600" b="1" dirty="0">
                <a:latin typeface="Roboto Condensed" panose="02000000000000000000" pitchFamily="2" charset="0"/>
                <a:ea typeface="Roboto Condensed" panose="02000000000000000000" pitchFamily="2" charset="0"/>
              </a:rPr>
              <a:t>1929</a:t>
            </a:r>
          </a:p>
        </p:txBody>
      </p:sp>
      <p:sp>
        <p:nvSpPr>
          <p:cNvPr id="906" name="TextBox 905">
            <a:extLst>
              <a:ext uri="{FF2B5EF4-FFF2-40B4-BE49-F238E27FC236}">
                <a16:creationId xmlns:a16="http://schemas.microsoft.com/office/drawing/2014/main" id="{53EFEB96-76C8-3A5A-8A41-09A5B64C6748}"/>
              </a:ext>
            </a:extLst>
          </p:cNvPr>
          <p:cNvSpPr txBox="1"/>
          <p:nvPr/>
        </p:nvSpPr>
        <p:spPr>
          <a:xfrm>
            <a:off x="3539250" y="2188479"/>
            <a:ext cx="1439658" cy="304699"/>
          </a:xfrm>
          <a:prstGeom prst="rect">
            <a:avLst/>
          </a:prstGeom>
          <a:noFill/>
        </p:spPr>
        <p:txBody>
          <a:bodyPr wrap="square" lIns="0" tIns="0" rIns="0" bIns="0" rtlCol="0">
            <a:spAutoFit/>
          </a:bodyPr>
          <a:lstStyle/>
          <a:p>
            <a:pPr>
              <a:lnSpc>
                <a:spcPct val="90000"/>
              </a:lnSpc>
              <a:spcAft>
                <a:spcPts val="800"/>
              </a:spcAft>
              <a:buNone/>
            </a:pP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Motorised papal vehicles are introduced. </a:t>
            </a:r>
          </a:p>
        </p:txBody>
      </p:sp>
      <p:sp>
        <p:nvSpPr>
          <p:cNvPr id="907" name="Rounded Rectangle 906">
            <a:extLst>
              <a:ext uri="{FF2B5EF4-FFF2-40B4-BE49-F238E27FC236}">
                <a16:creationId xmlns:a16="http://schemas.microsoft.com/office/drawing/2014/main" id="{1A1A4881-E2DE-C98D-AF31-BCADE1EAC4D7}"/>
              </a:ext>
            </a:extLst>
          </p:cNvPr>
          <p:cNvSpPr/>
          <p:nvPr/>
        </p:nvSpPr>
        <p:spPr>
          <a:xfrm>
            <a:off x="5297074" y="3149602"/>
            <a:ext cx="1635593" cy="759600"/>
          </a:xfrm>
          <a:prstGeom prst="roundRect">
            <a:avLst>
              <a:gd name="adj" fmla="val 11460"/>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908" name="TextBox 907">
            <a:extLst>
              <a:ext uri="{FF2B5EF4-FFF2-40B4-BE49-F238E27FC236}">
                <a16:creationId xmlns:a16="http://schemas.microsoft.com/office/drawing/2014/main" id="{1B62B6B3-8056-14A9-6648-B965015BEF24}"/>
              </a:ext>
            </a:extLst>
          </p:cNvPr>
          <p:cNvSpPr txBox="1"/>
          <p:nvPr/>
        </p:nvSpPr>
        <p:spPr>
          <a:xfrm>
            <a:off x="5297075" y="3228117"/>
            <a:ext cx="1062987" cy="313932"/>
          </a:xfrm>
          <a:prstGeom prst="rect">
            <a:avLst/>
          </a:prstGeom>
          <a:noFill/>
        </p:spPr>
        <p:txBody>
          <a:bodyPr wrap="square" rtlCol="0">
            <a:spAutoFit/>
          </a:bodyPr>
          <a:lstStyle/>
          <a:p>
            <a:pPr>
              <a:lnSpc>
                <a:spcPct val="90000"/>
              </a:lnSpc>
            </a:pPr>
            <a:r>
              <a:rPr lang="en-US" sz="1600" b="1" dirty="0">
                <a:latin typeface="Roboto Condensed" panose="02000000000000000000" pitchFamily="2" charset="0"/>
                <a:ea typeface="Roboto Condensed" panose="02000000000000000000" pitchFamily="2" charset="0"/>
              </a:rPr>
              <a:t>1979</a:t>
            </a:r>
          </a:p>
        </p:txBody>
      </p:sp>
      <p:sp>
        <p:nvSpPr>
          <p:cNvPr id="909" name="TextBox 908">
            <a:extLst>
              <a:ext uri="{FF2B5EF4-FFF2-40B4-BE49-F238E27FC236}">
                <a16:creationId xmlns:a16="http://schemas.microsoft.com/office/drawing/2014/main" id="{7617F47A-BA29-A258-8CD1-D930F997F9F2}"/>
              </a:ext>
            </a:extLst>
          </p:cNvPr>
          <p:cNvSpPr txBox="1"/>
          <p:nvPr/>
        </p:nvSpPr>
        <p:spPr>
          <a:xfrm>
            <a:off x="5413079" y="3490486"/>
            <a:ext cx="1394933" cy="304699"/>
          </a:xfrm>
          <a:prstGeom prst="rect">
            <a:avLst/>
          </a:prstGeom>
          <a:noFill/>
        </p:spPr>
        <p:txBody>
          <a:bodyPr wrap="square" lIns="0" tIns="0" rIns="0" bIns="0" rtlCol="0">
            <a:spAutoFit/>
          </a:bodyPr>
          <a:lstStyle/>
          <a:p>
            <a:pPr>
              <a:lnSpc>
                <a:spcPct val="90000"/>
              </a:lnSpc>
            </a:pP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The term </a:t>
            </a:r>
            <a:r>
              <a:rPr lang="en-GB" sz="1100">
                <a:effectLst/>
                <a:latin typeface="Roboto Condensed" panose="02000000000000000000" pitchFamily="2" charset="0"/>
                <a:ea typeface="Roboto Condensed" panose="02000000000000000000" pitchFamily="2" charset="0"/>
                <a:cs typeface="Times New Roman" panose="02020603050405020304" pitchFamily="18" charset="0"/>
              </a:rPr>
              <a:t>‘</a:t>
            </a: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popemobile</a:t>
            </a:r>
            <a:r>
              <a:rPr lang="en-GB" sz="1100">
                <a:effectLst/>
                <a:latin typeface="Roboto Condensed" panose="02000000000000000000" pitchFamily="2" charset="0"/>
                <a:ea typeface="Roboto Condensed" panose="02000000000000000000" pitchFamily="2" charset="0"/>
                <a:cs typeface="Times New Roman" panose="02020603050405020304" pitchFamily="18" charset="0"/>
              </a:rPr>
              <a:t>’</a:t>
            </a: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 becomes popular.</a:t>
            </a:r>
            <a:endParaRPr lang="en-GB" sz="1100" dirty="0">
              <a:latin typeface="Roboto Condensed" panose="02000000000000000000" pitchFamily="2" charset="0"/>
              <a:ea typeface="Roboto Condensed" panose="02000000000000000000" pitchFamily="2" charset="0"/>
            </a:endParaRPr>
          </a:p>
        </p:txBody>
      </p:sp>
      <p:sp>
        <p:nvSpPr>
          <p:cNvPr id="910" name="Rounded Rectangle 909">
            <a:extLst>
              <a:ext uri="{FF2B5EF4-FFF2-40B4-BE49-F238E27FC236}">
                <a16:creationId xmlns:a16="http://schemas.microsoft.com/office/drawing/2014/main" id="{5F6D2535-B58B-C98D-A87F-A7C815E11322}"/>
              </a:ext>
            </a:extLst>
          </p:cNvPr>
          <p:cNvSpPr/>
          <p:nvPr/>
        </p:nvSpPr>
        <p:spPr>
          <a:xfrm>
            <a:off x="5297074" y="1847595"/>
            <a:ext cx="2943139" cy="759892"/>
          </a:xfrm>
          <a:prstGeom prst="roundRect">
            <a:avLst>
              <a:gd name="adj" fmla="val 11265"/>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911" name="TextBox 910">
            <a:extLst>
              <a:ext uri="{FF2B5EF4-FFF2-40B4-BE49-F238E27FC236}">
                <a16:creationId xmlns:a16="http://schemas.microsoft.com/office/drawing/2014/main" id="{0B56954E-682F-62FC-41D1-78422ECB168A}"/>
              </a:ext>
            </a:extLst>
          </p:cNvPr>
          <p:cNvSpPr txBox="1"/>
          <p:nvPr/>
        </p:nvSpPr>
        <p:spPr>
          <a:xfrm>
            <a:off x="5297075" y="1926110"/>
            <a:ext cx="1062987" cy="313932"/>
          </a:xfrm>
          <a:prstGeom prst="rect">
            <a:avLst/>
          </a:prstGeom>
          <a:noFill/>
        </p:spPr>
        <p:txBody>
          <a:bodyPr wrap="square" rtlCol="0">
            <a:spAutoFit/>
          </a:bodyPr>
          <a:lstStyle/>
          <a:p>
            <a:pPr>
              <a:lnSpc>
                <a:spcPct val="90000"/>
              </a:lnSpc>
            </a:pPr>
            <a:r>
              <a:rPr lang="en-US" sz="1600" b="1" dirty="0">
                <a:latin typeface="Roboto Condensed" panose="02000000000000000000" pitchFamily="2" charset="0"/>
                <a:ea typeface="Roboto Condensed" panose="02000000000000000000" pitchFamily="2" charset="0"/>
              </a:rPr>
              <a:t>1981</a:t>
            </a:r>
          </a:p>
        </p:txBody>
      </p:sp>
      <p:sp>
        <p:nvSpPr>
          <p:cNvPr id="912" name="TextBox 911">
            <a:extLst>
              <a:ext uri="{FF2B5EF4-FFF2-40B4-BE49-F238E27FC236}">
                <a16:creationId xmlns:a16="http://schemas.microsoft.com/office/drawing/2014/main" id="{B52AD4E6-E3BB-EA5D-5E22-B4835DA390E0}"/>
              </a:ext>
            </a:extLst>
          </p:cNvPr>
          <p:cNvSpPr txBox="1"/>
          <p:nvPr/>
        </p:nvSpPr>
        <p:spPr>
          <a:xfrm>
            <a:off x="5413079" y="2188479"/>
            <a:ext cx="2711330" cy="304699"/>
          </a:xfrm>
          <a:prstGeom prst="rect">
            <a:avLst/>
          </a:prstGeom>
          <a:noFill/>
        </p:spPr>
        <p:txBody>
          <a:bodyPr wrap="square" lIns="0" tIns="0" rIns="0" bIns="0" rtlCol="0">
            <a:spAutoFit/>
          </a:bodyPr>
          <a:lstStyle/>
          <a:p>
            <a:pPr>
              <a:lnSpc>
                <a:spcPct val="90000"/>
              </a:lnSpc>
              <a:spcAft>
                <a:spcPts val="800"/>
              </a:spcAft>
              <a:buNone/>
            </a:pP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Popemobiles are redesigned with bulletproof features after an assassination attempt.</a:t>
            </a:r>
          </a:p>
        </p:txBody>
      </p:sp>
      <p:sp>
        <p:nvSpPr>
          <p:cNvPr id="913" name="Rounded Rectangle 912">
            <a:extLst>
              <a:ext uri="{FF2B5EF4-FFF2-40B4-BE49-F238E27FC236}">
                <a16:creationId xmlns:a16="http://schemas.microsoft.com/office/drawing/2014/main" id="{41472B7C-600B-9166-9317-E323F8F9DFB3}"/>
              </a:ext>
            </a:extLst>
          </p:cNvPr>
          <p:cNvSpPr/>
          <p:nvPr/>
        </p:nvSpPr>
        <p:spPr>
          <a:xfrm>
            <a:off x="8492957" y="1847595"/>
            <a:ext cx="1835984" cy="759892"/>
          </a:xfrm>
          <a:prstGeom prst="roundRect">
            <a:avLst>
              <a:gd name="adj" fmla="val 9350"/>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914" name="TextBox 913">
            <a:extLst>
              <a:ext uri="{FF2B5EF4-FFF2-40B4-BE49-F238E27FC236}">
                <a16:creationId xmlns:a16="http://schemas.microsoft.com/office/drawing/2014/main" id="{CB328F60-CAFA-A9F3-4C9F-B85242786403}"/>
              </a:ext>
            </a:extLst>
          </p:cNvPr>
          <p:cNvSpPr txBox="1"/>
          <p:nvPr/>
        </p:nvSpPr>
        <p:spPr>
          <a:xfrm>
            <a:off x="8492956" y="1926110"/>
            <a:ext cx="1062987" cy="313932"/>
          </a:xfrm>
          <a:prstGeom prst="rect">
            <a:avLst/>
          </a:prstGeom>
          <a:noFill/>
        </p:spPr>
        <p:txBody>
          <a:bodyPr wrap="square" rtlCol="0">
            <a:spAutoFit/>
          </a:bodyPr>
          <a:lstStyle/>
          <a:p>
            <a:pPr>
              <a:lnSpc>
                <a:spcPct val="90000"/>
              </a:lnSpc>
            </a:pPr>
            <a:r>
              <a:rPr lang="en-US" sz="1600" b="1" dirty="0">
                <a:latin typeface="Roboto Condensed" panose="02000000000000000000" pitchFamily="2" charset="0"/>
                <a:ea typeface="Roboto Condensed" panose="02000000000000000000" pitchFamily="2" charset="0"/>
              </a:rPr>
              <a:t>2015</a:t>
            </a:r>
          </a:p>
        </p:txBody>
      </p:sp>
      <p:sp>
        <p:nvSpPr>
          <p:cNvPr id="915" name="TextBox 914">
            <a:extLst>
              <a:ext uri="{FF2B5EF4-FFF2-40B4-BE49-F238E27FC236}">
                <a16:creationId xmlns:a16="http://schemas.microsoft.com/office/drawing/2014/main" id="{267437F0-D2A2-2BB0-6200-0096ED1EB699}"/>
              </a:ext>
            </a:extLst>
          </p:cNvPr>
          <p:cNvSpPr txBox="1"/>
          <p:nvPr/>
        </p:nvSpPr>
        <p:spPr>
          <a:xfrm>
            <a:off x="8608961" y="2188479"/>
            <a:ext cx="1660782" cy="304699"/>
          </a:xfrm>
          <a:prstGeom prst="rect">
            <a:avLst/>
          </a:prstGeom>
          <a:noFill/>
        </p:spPr>
        <p:txBody>
          <a:bodyPr wrap="square" lIns="0" tIns="0" rIns="0" bIns="0" rtlCol="0">
            <a:spAutoFit/>
          </a:bodyPr>
          <a:lstStyle/>
          <a:p>
            <a:pPr>
              <a:lnSpc>
                <a:spcPct val="90000"/>
              </a:lnSpc>
              <a:spcAft>
                <a:spcPts val="800"/>
              </a:spcAft>
              <a:buNone/>
            </a:pP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Pope Francis uses simpler, eco-friendly cars.</a:t>
            </a:r>
          </a:p>
        </p:txBody>
      </p:sp>
      <p:sp>
        <p:nvSpPr>
          <p:cNvPr id="916" name="Rounded Rectangle 915">
            <a:extLst>
              <a:ext uri="{FF2B5EF4-FFF2-40B4-BE49-F238E27FC236}">
                <a16:creationId xmlns:a16="http://schemas.microsoft.com/office/drawing/2014/main" id="{7D1F978C-3BA1-D319-4B7B-B561DBE44C0A}"/>
              </a:ext>
            </a:extLst>
          </p:cNvPr>
          <p:cNvSpPr/>
          <p:nvPr/>
        </p:nvSpPr>
        <p:spPr>
          <a:xfrm>
            <a:off x="8252219" y="3149602"/>
            <a:ext cx="2076724" cy="759600"/>
          </a:xfrm>
          <a:prstGeom prst="roundRect">
            <a:avLst>
              <a:gd name="adj" fmla="val 10140"/>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917" name="TextBox 916">
            <a:extLst>
              <a:ext uri="{FF2B5EF4-FFF2-40B4-BE49-F238E27FC236}">
                <a16:creationId xmlns:a16="http://schemas.microsoft.com/office/drawing/2014/main" id="{56B1D98A-F82F-793C-A038-D764AE33EAB3}"/>
              </a:ext>
            </a:extLst>
          </p:cNvPr>
          <p:cNvSpPr txBox="1"/>
          <p:nvPr/>
        </p:nvSpPr>
        <p:spPr>
          <a:xfrm>
            <a:off x="8373389" y="3228117"/>
            <a:ext cx="1062987" cy="313932"/>
          </a:xfrm>
          <a:prstGeom prst="rect">
            <a:avLst/>
          </a:prstGeom>
          <a:noFill/>
        </p:spPr>
        <p:txBody>
          <a:bodyPr wrap="square" lIns="0" rIns="0" rtlCol="0">
            <a:spAutoFit/>
          </a:bodyPr>
          <a:lstStyle/>
          <a:p>
            <a:pPr>
              <a:lnSpc>
                <a:spcPct val="90000"/>
              </a:lnSpc>
            </a:pPr>
            <a:r>
              <a:rPr lang="en-US" sz="1600" b="1" dirty="0">
                <a:latin typeface="Roboto Condensed" panose="02000000000000000000" pitchFamily="2" charset="0"/>
                <a:ea typeface="Roboto Condensed" panose="02000000000000000000" pitchFamily="2" charset="0"/>
              </a:rPr>
              <a:t>2025</a:t>
            </a:r>
          </a:p>
        </p:txBody>
      </p:sp>
      <p:sp>
        <p:nvSpPr>
          <p:cNvPr id="918" name="TextBox 917">
            <a:extLst>
              <a:ext uri="{FF2B5EF4-FFF2-40B4-BE49-F238E27FC236}">
                <a16:creationId xmlns:a16="http://schemas.microsoft.com/office/drawing/2014/main" id="{154E4327-134A-AD79-2BC5-A87E69A6962B}"/>
              </a:ext>
            </a:extLst>
          </p:cNvPr>
          <p:cNvSpPr txBox="1"/>
          <p:nvPr/>
        </p:nvSpPr>
        <p:spPr>
          <a:xfrm>
            <a:off x="8373389" y="3490486"/>
            <a:ext cx="1812596" cy="304699"/>
          </a:xfrm>
          <a:prstGeom prst="rect">
            <a:avLst/>
          </a:prstGeom>
          <a:noFill/>
        </p:spPr>
        <p:txBody>
          <a:bodyPr wrap="square" lIns="0" tIns="0" rIns="0" bIns="0" rtlCol="0">
            <a:spAutoFit/>
          </a:bodyPr>
          <a:lstStyle/>
          <a:p>
            <a:pPr>
              <a:lnSpc>
                <a:spcPct val="90000"/>
              </a:lnSpc>
            </a:pPr>
            <a:r>
              <a:rPr lang="en-GB" sz="1100" dirty="0">
                <a:effectLst/>
                <a:latin typeface="Roboto Condensed" panose="02000000000000000000" pitchFamily="2" charset="0"/>
                <a:ea typeface="Roboto Condensed" panose="02000000000000000000" pitchFamily="2" charset="0"/>
                <a:cs typeface="Times New Roman" panose="02020603050405020304" pitchFamily="18" charset="0"/>
              </a:rPr>
              <a:t>Plans for a popemobile to be converted into a mobile clinic.</a:t>
            </a:r>
            <a:endParaRPr lang="en-GB" sz="1100" dirty="0">
              <a:latin typeface="Roboto Condensed" panose="02000000000000000000" pitchFamily="2" charset="0"/>
              <a:ea typeface="Roboto Condensed" panose="02000000000000000000" pitchFamily="2" charset="0"/>
            </a:endParaRPr>
          </a:p>
        </p:txBody>
      </p:sp>
      <p:sp>
        <p:nvSpPr>
          <p:cNvPr id="927" name="Rectangle 926">
            <a:extLst>
              <a:ext uri="{FF2B5EF4-FFF2-40B4-BE49-F238E27FC236}">
                <a16:creationId xmlns:a16="http://schemas.microsoft.com/office/drawing/2014/main" id="{D489DD1E-581C-1F71-7872-7C9F62B90B8B}"/>
              </a:ext>
            </a:extLst>
          </p:cNvPr>
          <p:cNvSpPr/>
          <p:nvPr/>
        </p:nvSpPr>
        <p:spPr>
          <a:xfrm>
            <a:off x="316463" y="6528470"/>
            <a:ext cx="2012400" cy="415498"/>
          </a:xfrm>
          <a:prstGeom prst="rect">
            <a:avLst/>
          </a:prstGeom>
          <a:noFill/>
          <a:ln w="12700" cap="flat" cmpd="sng" algn="ctr">
            <a:noFill/>
            <a:prstDash val="solid"/>
            <a:miter lim="800000"/>
          </a:ln>
          <a:effectLst/>
        </p:spPr>
        <p:txBody>
          <a:bodyPr rot="0" spcFirstLastPara="0" vert="horz" wrap="square" lIns="0" tIns="0" rIns="0" bIns="0" numCol="1" spcCol="0" rtlCol="0" fromWordArt="0" anchor="t" anchorCtr="0" forceAA="0" compatLnSpc="1">
            <a:prstTxWarp prst="textNoShape">
              <a:avLst/>
            </a:prstTxWarp>
            <a:spAutoFit/>
          </a:bodyPr>
          <a:lstStyle/>
          <a:p>
            <a:pPr>
              <a:lnSpc>
                <a:spcPct val="90000"/>
              </a:lnSpc>
              <a:buNone/>
            </a:pPr>
            <a:r>
              <a:rPr lang="en-GB" sz="1000" b="1" dirty="0">
                <a:effectLst/>
                <a:latin typeface="Roboto Condensed" panose="02000000000000000000" pitchFamily="2" charset="0"/>
                <a:ea typeface="Roboto Condensed" panose="02000000000000000000" pitchFamily="2" charset="0"/>
                <a:cs typeface="Times New Roman" panose="02020603050405020304" pitchFamily="18" charset="0"/>
              </a:rPr>
              <a:t>Pictured: </a:t>
            </a:r>
            <a:r>
              <a:rPr lang="en-GB" sz="1000" dirty="0">
                <a:effectLst/>
                <a:latin typeface="Roboto Condensed" panose="02000000000000000000" pitchFamily="2" charset="0"/>
                <a:ea typeface="Roboto Condensed" panose="02000000000000000000" pitchFamily="2" charset="0"/>
                <a:cs typeface="Times New Roman" panose="02020603050405020304" pitchFamily="18" charset="0"/>
              </a:rPr>
              <a:t>The </a:t>
            </a:r>
            <a:r>
              <a:rPr lang="en-GB" sz="1000" i="1" err="1">
                <a:effectLst/>
                <a:latin typeface="Roboto Condensed" panose="02000000000000000000" pitchFamily="2" charset="0"/>
                <a:ea typeface="Roboto Condensed" panose="02000000000000000000" pitchFamily="2" charset="0"/>
                <a:cs typeface="Times New Roman" panose="02020603050405020304" pitchFamily="18" charset="0"/>
              </a:rPr>
              <a:t>sedia</a:t>
            </a:r>
            <a:r>
              <a:rPr lang="en-GB" sz="1000" i="1">
                <a:effectLst/>
                <a:latin typeface="Roboto Condensed" panose="02000000000000000000" pitchFamily="2" charset="0"/>
                <a:ea typeface="Roboto Condensed" panose="02000000000000000000" pitchFamily="2" charset="0"/>
                <a:cs typeface="Times New Roman" panose="02020603050405020304" pitchFamily="18" charset="0"/>
              </a:rPr>
              <a:t> </a:t>
            </a:r>
            <a:r>
              <a:rPr lang="en-GB" sz="1000" i="1" err="1">
                <a:latin typeface="Roboto Condensed" panose="02000000000000000000" pitchFamily="2" charset="0"/>
                <a:ea typeface="Roboto Condensed" panose="02000000000000000000" pitchFamily="2" charset="0"/>
                <a:cs typeface="Times New Roman" panose="02020603050405020304" pitchFamily="18" charset="0"/>
              </a:rPr>
              <a:t>g</a:t>
            </a:r>
            <a:r>
              <a:rPr lang="en-GB" sz="1000" i="1" err="1">
                <a:effectLst/>
                <a:latin typeface="Roboto Condensed" panose="02000000000000000000" pitchFamily="2" charset="0"/>
                <a:ea typeface="Roboto Condensed" panose="02000000000000000000" pitchFamily="2" charset="0"/>
                <a:cs typeface="Times New Roman" panose="02020603050405020304" pitchFamily="18" charset="0"/>
              </a:rPr>
              <a:t>estatoria</a:t>
            </a:r>
            <a:r>
              <a:rPr lang="en-GB" sz="1000" i="1">
                <a:effectLst/>
                <a:latin typeface="Roboto Condensed" panose="02000000000000000000" pitchFamily="2" charset="0"/>
                <a:ea typeface="Roboto Condensed" panose="02000000000000000000" pitchFamily="2" charset="0"/>
                <a:cs typeface="Times New Roman" panose="02020603050405020304" pitchFamily="18" charset="0"/>
              </a:rPr>
              <a:t> </a:t>
            </a:r>
            <a:r>
              <a:rPr lang="en-GB" sz="1000" dirty="0">
                <a:effectLst/>
                <a:latin typeface="Roboto Condensed" panose="02000000000000000000" pitchFamily="2" charset="0"/>
                <a:ea typeface="Roboto Condensed" panose="02000000000000000000" pitchFamily="2" charset="0"/>
                <a:cs typeface="Times New Roman" panose="02020603050405020304" pitchFamily="18" charset="0"/>
              </a:rPr>
              <a:t>of Pope Pius VII (1800-1823). </a:t>
            </a:r>
            <a:br>
              <a:rPr lang="en-GB" sz="1000" dirty="0">
                <a:effectLst/>
                <a:latin typeface="Roboto Condensed" panose="02000000000000000000" pitchFamily="2" charset="0"/>
                <a:ea typeface="Roboto Condensed" panose="02000000000000000000" pitchFamily="2" charset="0"/>
                <a:cs typeface="Times New Roman" panose="02020603050405020304" pitchFamily="18" charset="0"/>
              </a:rPr>
            </a:br>
            <a:r>
              <a:rPr lang="en-GB" sz="1000" b="1" dirty="0">
                <a:effectLst/>
                <a:latin typeface="Roboto Condensed" panose="02000000000000000000" pitchFamily="2" charset="0"/>
                <a:ea typeface="Roboto Condensed" panose="02000000000000000000" pitchFamily="2" charset="0"/>
                <a:cs typeface="Times New Roman" panose="02020603050405020304" pitchFamily="18" charset="0"/>
              </a:rPr>
              <a:t>Source: </a:t>
            </a:r>
            <a:r>
              <a:rPr lang="en-GB" sz="1000" dirty="0">
                <a:effectLst/>
                <a:latin typeface="Roboto Condensed" panose="02000000000000000000" pitchFamily="2" charset="0"/>
                <a:ea typeface="Roboto Condensed" panose="02000000000000000000" pitchFamily="2" charset="0"/>
                <a:cs typeface="Times New Roman" panose="02020603050405020304" pitchFamily="18" charset="0"/>
              </a:rPr>
              <a:t>Wikimedia Commons.</a:t>
            </a:r>
          </a:p>
        </p:txBody>
      </p:sp>
      <p:sp>
        <p:nvSpPr>
          <p:cNvPr id="934" name="Rectangle 933">
            <a:extLst>
              <a:ext uri="{FF2B5EF4-FFF2-40B4-BE49-F238E27FC236}">
                <a16:creationId xmlns:a16="http://schemas.microsoft.com/office/drawing/2014/main" id="{97A37172-1952-E9FB-7F6D-569AD549DDA9}"/>
              </a:ext>
            </a:extLst>
          </p:cNvPr>
          <p:cNvSpPr/>
          <p:nvPr/>
        </p:nvSpPr>
        <p:spPr>
          <a:xfrm>
            <a:off x="424569" y="5929008"/>
            <a:ext cx="1847130" cy="457048"/>
          </a:xfrm>
          <a:prstGeom prst="rect">
            <a:avLst/>
          </a:prstGeom>
          <a:noFill/>
          <a:ln w="12700" cap="flat" cmpd="sng" algn="ctr">
            <a:noFill/>
            <a:prstDash val="solid"/>
            <a:miter lim="800000"/>
          </a:ln>
          <a:effectLst/>
        </p:spPr>
        <p:txBody>
          <a:bodyPr rot="0" spcFirstLastPara="0" vert="horz" wrap="square" lIns="0" tIns="0" rIns="0" bIns="0" numCol="1" spcCol="0" rtlCol="0" fromWordArt="0" anchor="t" anchorCtr="0" forceAA="0" compatLnSpc="1">
            <a:prstTxWarp prst="textNoShape">
              <a:avLst/>
            </a:prstTxWarp>
            <a:spAutoFit/>
          </a:bodyPr>
          <a:lstStyle/>
          <a:p>
            <a:pPr>
              <a:lnSpc>
                <a:spcPct val="90000"/>
              </a:lnSpc>
              <a:spcAft>
                <a:spcPts val="800"/>
              </a:spcAft>
              <a:buNone/>
            </a:pPr>
            <a:r>
              <a:rPr lang="en-GB" sz="1100" dirty="0">
                <a:solidFill>
                  <a:srgbClr val="FFFFFF"/>
                </a:solidFill>
                <a:effectLst/>
                <a:latin typeface="Roboto Condensed" panose="02000000000000000000" pitchFamily="2" charset="0"/>
                <a:ea typeface="Roboto Condensed" panose="02000000000000000000" pitchFamily="2" charset="0"/>
                <a:cs typeface="Times New Roman" panose="02020603050405020304" pitchFamily="18" charset="0"/>
              </a:rPr>
              <a:t>In the past, popes were carried on thrones by attendants to be seen by the public.</a:t>
            </a:r>
          </a:p>
        </p:txBody>
      </p:sp>
      <p:sp>
        <p:nvSpPr>
          <p:cNvPr id="928" name="Rectangle 927">
            <a:extLst>
              <a:ext uri="{FF2B5EF4-FFF2-40B4-BE49-F238E27FC236}">
                <a16:creationId xmlns:a16="http://schemas.microsoft.com/office/drawing/2014/main" id="{B8436C35-3C27-6A14-E783-E3969A663A11}"/>
              </a:ext>
            </a:extLst>
          </p:cNvPr>
          <p:cNvSpPr/>
          <p:nvPr/>
        </p:nvSpPr>
        <p:spPr>
          <a:xfrm>
            <a:off x="2544221" y="6528470"/>
            <a:ext cx="2905751" cy="276999"/>
          </a:xfrm>
          <a:prstGeom prst="rect">
            <a:avLst/>
          </a:prstGeom>
          <a:noFill/>
          <a:ln w="12700" cap="flat" cmpd="sng" algn="ctr">
            <a:noFill/>
            <a:prstDash val="solid"/>
            <a:miter lim="800000"/>
          </a:ln>
          <a:effectLst/>
        </p:spPr>
        <p:txBody>
          <a:bodyPr rot="0" spcFirstLastPara="0" vert="horz" wrap="square" lIns="0" tIns="0" rIns="0" bIns="0" numCol="1" spcCol="0" rtlCol="0" fromWordArt="0" anchor="t" anchorCtr="0" forceAA="0" compatLnSpc="1">
            <a:prstTxWarp prst="textNoShape">
              <a:avLst/>
            </a:prstTxWarp>
            <a:spAutoFit/>
          </a:bodyPr>
          <a:lstStyle/>
          <a:p>
            <a:pPr>
              <a:lnSpc>
                <a:spcPct val="90000"/>
              </a:lnSpc>
              <a:buNone/>
            </a:pPr>
            <a:r>
              <a:rPr lang="en-GB" sz="1000" b="1" dirty="0">
                <a:effectLst/>
                <a:latin typeface="Roboto Condensed" panose="02000000000000000000" pitchFamily="2" charset="0"/>
                <a:ea typeface="Roboto Condensed" panose="02000000000000000000" pitchFamily="2" charset="0"/>
                <a:cs typeface="Times New Roman" panose="02020603050405020304" pitchFamily="18" charset="0"/>
              </a:rPr>
              <a:t>Pictured: </a:t>
            </a:r>
            <a:r>
              <a:rPr lang="en-GB" sz="1000" dirty="0">
                <a:effectLst/>
                <a:latin typeface="Roboto Condensed" panose="02000000000000000000" pitchFamily="2" charset="0"/>
                <a:ea typeface="Roboto Condensed" panose="02000000000000000000" pitchFamily="2" charset="0"/>
                <a:cs typeface="Times New Roman" panose="02020603050405020304" pitchFamily="18" charset="0"/>
              </a:rPr>
              <a:t>Pope Francis visiting Iquique, Chile, in 2018. </a:t>
            </a:r>
            <a:r>
              <a:rPr lang="en-GB" sz="1000" b="1" dirty="0">
                <a:effectLst/>
                <a:latin typeface="Roboto Condensed" panose="02000000000000000000" pitchFamily="2" charset="0"/>
                <a:ea typeface="Roboto Condensed" panose="02000000000000000000" pitchFamily="2" charset="0"/>
                <a:cs typeface="Times New Roman" panose="02020603050405020304" pitchFamily="18" charset="0"/>
              </a:rPr>
              <a:t>Source: </a:t>
            </a:r>
            <a:r>
              <a:rPr lang="en-GB" sz="1000" dirty="0" err="1">
                <a:effectLst/>
                <a:latin typeface="Roboto Condensed" panose="02000000000000000000" pitchFamily="2" charset="0"/>
                <a:ea typeface="Roboto Condensed" panose="02000000000000000000" pitchFamily="2" charset="0"/>
                <a:cs typeface="Times New Roman" panose="02020603050405020304" pitchFamily="18" charset="0"/>
              </a:rPr>
              <a:t>Gobierno</a:t>
            </a:r>
            <a:r>
              <a:rPr lang="en-GB" sz="1000" dirty="0">
                <a:effectLst/>
                <a:latin typeface="Roboto Condensed" panose="02000000000000000000" pitchFamily="2" charset="0"/>
                <a:ea typeface="Roboto Condensed" panose="02000000000000000000" pitchFamily="2" charset="0"/>
                <a:cs typeface="Times New Roman" panose="02020603050405020304" pitchFamily="18" charset="0"/>
              </a:rPr>
              <a:t> Regional de Tarapacá on Flickr.</a:t>
            </a:r>
          </a:p>
        </p:txBody>
      </p:sp>
      <p:grpSp>
        <p:nvGrpSpPr>
          <p:cNvPr id="941" name="Group 940">
            <a:extLst>
              <a:ext uri="{FF2B5EF4-FFF2-40B4-BE49-F238E27FC236}">
                <a16:creationId xmlns:a16="http://schemas.microsoft.com/office/drawing/2014/main" id="{887DF827-CFBD-F4DA-826B-B6EBD669F66D}"/>
              </a:ext>
            </a:extLst>
          </p:cNvPr>
          <p:cNvGrpSpPr/>
          <p:nvPr/>
        </p:nvGrpSpPr>
        <p:grpSpPr>
          <a:xfrm>
            <a:off x="2543449" y="4107245"/>
            <a:ext cx="2907296" cy="2336400"/>
            <a:chOff x="2552369" y="4107245"/>
            <a:chExt cx="2907296" cy="2336501"/>
          </a:xfrm>
        </p:grpSpPr>
        <p:pic>
          <p:nvPicPr>
            <p:cNvPr id="10" name="Picture 9">
              <a:extLst>
                <a:ext uri="{FF2B5EF4-FFF2-40B4-BE49-F238E27FC236}">
                  <a16:creationId xmlns:a16="http://schemas.microsoft.com/office/drawing/2014/main" id="{73EBD053-536B-2644-D54E-46D446AED22B}"/>
                </a:ext>
              </a:extLst>
            </p:cNvPr>
            <p:cNvPicPr>
              <a:picLocks noChangeAspect="1"/>
            </p:cNvPicPr>
            <p:nvPr/>
          </p:nvPicPr>
          <p:blipFill>
            <a:blip r:embed="rId4" cstate="screen">
              <a:extLst>
                <a:ext uri="{28A0092B-C50C-407E-A947-70E740481C1C}">
                  <a14:useLocalDpi xmlns:a14="http://schemas.microsoft.com/office/drawing/2010/main"/>
                </a:ext>
              </a:extLst>
            </a:blip>
            <a:srcRect/>
            <a:stretch/>
          </p:blipFill>
          <p:spPr bwMode="auto">
            <a:xfrm>
              <a:off x="2553142" y="4107245"/>
              <a:ext cx="2906523" cy="1980000"/>
            </a:xfrm>
            <a:prstGeom prst="roundRect">
              <a:avLst>
                <a:gd name="adj" fmla="val 6355"/>
              </a:avLst>
            </a:prstGeom>
            <a:noFill/>
            <a:ln>
              <a:noFill/>
            </a:ln>
          </p:spPr>
        </p:pic>
        <p:sp>
          <p:nvSpPr>
            <p:cNvPr id="936" name="Round Same-side Corner of Rectangle 935">
              <a:extLst>
                <a:ext uri="{FF2B5EF4-FFF2-40B4-BE49-F238E27FC236}">
                  <a16:creationId xmlns:a16="http://schemas.microsoft.com/office/drawing/2014/main" id="{E7ECD44E-F3BB-81C2-5E53-B81B46D5237F}"/>
                </a:ext>
              </a:extLst>
            </p:cNvPr>
            <p:cNvSpPr/>
            <p:nvPr/>
          </p:nvSpPr>
          <p:spPr>
            <a:xfrm rot="10800000">
              <a:off x="2552369" y="5861900"/>
              <a:ext cx="2906523" cy="581846"/>
            </a:xfrm>
            <a:prstGeom prst="round2Same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grpSp>
      <p:sp>
        <p:nvSpPr>
          <p:cNvPr id="937" name="Rectangle 936">
            <a:extLst>
              <a:ext uri="{FF2B5EF4-FFF2-40B4-BE49-F238E27FC236}">
                <a16:creationId xmlns:a16="http://schemas.microsoft.com/office/drawing/2014/main" id="{E8A7AC39-2BBB-F68C-193C-50F03F0F146C}"/>
              </a:ext>
            </a:extLst>
          </p:cNvPr>
          <p:cNvSpPr/>
          <p:nvPr/>
        </p:nvSpPr>
        <p:spPr>
          <a:xfrm>
            <a:off x="2628403" y="5929008"/>
            <a:ext cx="2424363" cy="304699"/>
          </a:xfrm>
          <a:prstGeom prst="rect">
            <a:avLst/>
          </a:prstGeom>
          <a:noFill/>
          <a:ln w="12700" cap="flat" cmpd="sng" algn="ctr">
            <a:noFill/>
            <a:prstDash val="solid"/>
            <a:miter lim="800000"/>
          </a:ln>
          <a:effectLst/>
        </p:spPr>
        <p:txBody>
          <a:bodyPr rot="0" spcFirstLastPara="0" vert="horz" wrap="square" lIns="0" tIns="0" rIns="0" bIns="0" numCol="1" spcCol="0" rtlCol="0" fromWordArt="0" anchor="t" anchorCtr="0" forceAA="0" compatLnSpc="1">
            <a:prstTxWarp prst="textNoShape">
              <a:avLst/>
            </a:prstTxWarp>
            <a:spAutoFit/>
          </a:bodyPr>
          <a:lstStyle/>
          <a:p>
            <a:pPr>
              <a:lnSpc>
                <a:spcPct val="90000"/>
              </a:lnSpc>
              <a:buNone/>
            </a:pPr>
            <a:r>
              <a:rPr lang="en-GB" sz="1100" dirty="0">
                <a:solidFill>
                  <a:srgbClr val="FFFFFF"/>
                </a:solidFill>
                <a:effectLst/>
                <a:latin typeface="Roboto Condensed" panose="02000000000000000000" pitchFamily="2" charset="0"/>
                <a:ea typeface="Roboto Condensed" panose="02000000000000000000" pitchFamily="2" charset="0"/>
                <a:cs typeface="Times New Roman" panose="02020603050405020304" pitchFamily="18" charset="0"/>
              </a:rPr>
              <a:t>After 1981, popemobiles were designed with bulletproof glass for safety.</a:t>
            </a:r>
          </a:p>
        </p:txBody>
      </p:sp>
      <p:sp>
        <p:nvSpPr>
          <p:cNvPr id="939" name="Rounded Rectangular Callout 15">
            <a:extLst>
              <a:ext uri="{FF2B5EF4-FFF2-40B4-BE49-F238E27FC236}">
                <a16:creationId xmlns:a16="http://schemas.microsoft.com/office/drawing/2014/main" id="{B398FF6F-BB8B-7FDD-5823-08BB63329BBA}"/>
              </a:ext>
            </a:extLst>
          </p:cNvPr>
          <p:cNvSpPr/>
          <p:nvPr/>
        </p:nvSpPr>
        <p:spPr>
          <a:xfrm>
            <a:off x="5838917" y="4308474"/>
            <a:ext cx="960058" cy="2724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t" anchorCtr="0" forceAA="0" compatLnSpc="1">
            <a:prstTxWarp prst="textNoShape">
              <a:avLst/>
            </a:prstTxWarp>
            <a:spAutoFit/>
          </a:bodyPr>
          <a:lstStyle/>
          <a:p>
            <a:pPr algn="ctr">
              <a:spcAft>
                <a:spcPts val="800"/>
              </a:spcAft>
            </a:pPr>
            <a:r>
              <a:rPr lang="en-GB" sz="1600" b="1" dirty="0">
                <a:solidFill>
                  <a:srgbClr val="FFFFFF"/>
                </a:solidFill>
                <a:effectLst/>
                <a:latin typeface="Roboto Condensed" panose="02000000000000000000" pitchFamily="2" charset="0"/>
                <a:ea typeface="Roboto Condensed" panose="02000000000000000000" pitchFamily="2" charset="0"/>
                <a:cs typeface="AppleSystemUIFont"/>
              </a:rPr>
              <a:t>Fun Facts</a:t>
            </a:r>
            <a:endParaRPr lang="en-GB" sz="1600" b="1" dirty="0">
              <a:solidFill>
                <a:srgbClr val="FFFFFF"/>
              </a:solidFill>
              <a:effectLst/>
              <a:latin typeface="Roboto Condensed" panose="02000000000000000000" pitchFamily="2" charset="0"/>
              <a:ea typeface="Roboto Condensed" panose="02000000000000000000" pitchFamily="2" charset="0"/>
              <a:cs typeface="Arial" panose="020B0604020202020204" pitchFamily="34" charset="0"/>
            </a:endParaRPr>
          </a:p>
        </p:txBody>
      </p:sp>
      <p:sp>
        <p:nvSpPr>
          <p:cNvPr id="3" name="Triangle 2">
            <a:extLst>
              <a:ext uri="{FF2B5EF4-FFF2-40B4-BE49-F238E27FC236}">
                <a16:creationId xmlns:a16="http://schemas.microsoft.com/office/drawing/2014/main" id="{A03BBAB0-1D12-E9EC-AE38-342264374B8A}"/>
              </a:ext>
            </a:extLst>
          </p:cNvPr>
          <p:cNvSpPr/>
          <p:nvPr/>
        </p:nvSpPr>
        <p:spPr>
          <a:xfrm rot="10800000">
            <a:off x="613457" y="2644999"/>
            <a:ext cx="113253" cy="73681"/>
          </a:xfrm>
          <a:prstGeom prst="triangl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4" name="Triangle 3">
            <a:extLst>
              <a:ext uri="{FF2B5EF4-FFF2-40B4-BE49-F238E27FC236}">
                <a16:creationId xmlns:a16="http://schemas.microsoft.com/office/drawing/2014/main" id="{4B546B06-005A-5075-EE68-B52B55C45F17}"/>
              </a:ext>
            </a:extLst>
          </p:cNvPr>
          <p:cNvSpPr/>
          <p:nvPr/>
        </p:nvSpPr>
        <p:spPr>
          <a:xfrm rot="10800000">
            <a:off x="3666537" y="2793724"/>
            <a:ext cx="113253" cy="73681"/>
          </a:xfrm>
          <a:prstGeom prst="triangl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5" name="Triangle 4">
            <a:extLst>
              <a:ext uri="{FF2B5EF4-FFF2-40B4-BE49-F238E27FC236}">
                <a16:creationId xmlns:a16="http://schemas.microsoft.com/office/drawing/2014/main" id="{871C358C-057F-6D17-BD8C-D04534F8B5A5}"/>
              </a:ext>
            </a:extLst>
          </p:cNvPr>
          <p:cNvSpPr/>
          <p:nvPr/>
        </p:nvSpPr>
        <p:spPr>
          <a:xfrm rot="10800000">
            <a:off x="7215906" y="2793724"/>
            <a:ext cx="113253" cy="73681"/>
          </a:xfrm>
          <a:prstGeom prst="triangl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6" name="Triangle 5">
            <a:extLst>
              <a:ext uri="{FF2B5EF4-FFF2-40B4-BE49-F238E27FC236}">
                <a16:creationId xmlns:a16="http://schemas.microsoft.com/office/drawing/2014/main" id="{6A821777-143B-5608-E74E-BB43F745AA8E}"/>
              </a:ext>
            </a:extLst>
          </p:cNvPr>
          <p:cNvSpPr/>
          <p:nvPr/>
        </p:nvSpPr>
        <p:spPr>
          <a:xfrm rot="10800000">
            <a:off x="8722014" y="2793724"/>
            <a:ext cx="113253" cy="73681"/>
          </a:xfrm>
          <a:prstGeom prst="triangl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7" name="Triangle 6">
            <a:extLst>
              <a:ext uri="{FF2B5EF4-FFF2-40B4-BE49-F238E27FC236}">
                <a16:creationId xmlns:a16="http://schemas.microsoft.com/office/drawing/2014/main" id="{9210B4D3-C519-F829-C2C8-5952BAEA4F1B}"/>
              </a:ext>
            </a:extLst>
          </p:cNvPr>
          <p:cNvSpPr/>
          <p:nvPr/>
        </p:nvSpPr>
        <p:spPr>
          <a:xfrm>
            <a:off x="9798097" y="2914823"/>
            <a:ext cx="113253" cy="73681"/>
          </a:xfrm>
          <a:prstGeom prst="triangl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6" name="Triangle 15">
            <a:extLst>
              <a:ext uri="{FF2B5EF4-FFF2-40B4-BE49-F238E27FC236}">
                <a16:creationId xmlns:a16="http://schemas.microsoft.com/office/drawing/2014/main" id="{7134982D-4752-AAFB-87A1-7BD8EFEED2CB}"/>
              </a:ext>
            </a:extLst>
          </p:cNvPr>
          <p:cNvSpPr/>
          <p:nvPr/>
        </p:nvSpPr>
        <p:spPr>
          <a:xfrm>
            <a:off x="6497205" y="2914823"/>
            <a:ext cx="113253" cy="73681"/>
          </a:xfrm>
          <a:prstGeom prst="triangl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
        <p:nvSpPr>
          <p:cNvPr id="17" name="Triangle 16">
            <a:extLst>
              <a:ext uri="{FF2B5EF4-FFF2-40B4-BE49-F238E27FC236}">
                <a16:creationId xmlns:a16="http://schemas.microsoft.com/office/drawing/2014/main" id="{1F0F697A-D1EF-BA82-B295-F0E0B2A78206}"/>
              </a:ext>
            </a:extLst>
          </p:cNvPr>
          <p:cNvSpPr/>
          <p:nvPr/>
        </p:nvSpPr>
        <p:spPr>
          <a:xfrm>
            <a:off x="1853541" y="3041188"/>
            <a:ext cx="113253" cy="73681"/>
          </a:xfrm>
          <a:prstGeom prst="triangl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Roboto Condensed" panose="02000000000000000000" pitchFamily="2" charset="0"/>
            </a:endParaRPr>
          </a:p>
        </p:txBody>
      </p:sp>
    </p:spTree>
    <p:extLst>
      <p:ext uri="{BB962C8B-B14F-4D97-AF65-F5344CB8AC3E}">
        <p14:creationId xmlns:p14="http://schemas.microsoft.com/office/powerpoint/2010/main" val="11957078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erson washing a car&#10;&#10;AI-generated content may be incorrect.">
            <a:extLst>
              <a:ext uri="{FF2B5EF4-FFF2-40B4-BE49-F238E27FC236}">
                <a16:creationId xmlns:a16="http://schemas.microsoft.com/office/drawing/2014/main" id="{B611546A-790C-06B3-3FA7-E7E59FA32E6B}"/>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05671" y="205038"/>
            <a:ext cx="10076400" cy="7148524"/>
          </a:xfrm>
          <a:prstGeom prst="rect">
            <a:avLst/>
          </a:prstGeom>
        </p:spPr>
      </p:pic>
    </p:spTree>
    <p:extLst>
      <p:ext uri="{BB962C8B-B14F-4D97-AF65-F5344CB8AC3E}">
        <p14:creationId xmlns:p14="http://schemas.microsoft.com/office/powerpoint/2010/main" val="1219941452"/>
      </p:ext>
    </p:extLst>
  </p:cSld>
  <p:clrMapOvr>
    <a:masterClrMapping/>
  </p:clrMapOvr>
</p:sld>
</file>

<file path=ppt/theme/theme1.xml><?xml version="1.0" encoding="utf-8"?>
<a:theme xmlns:a="http://schemas.openxmlformats.org/drawingml/2006/main" name="Office Theme">
  <a:themeElements>
    <a:clrScheme name="Picture News_Blue 3">
      <a:dk1>
        <a:srgbClr val="323232"/>
      </a:dk1>
      <a:lt1>
        <a:srgbClr val="E85119"/>
      </a:lt1>
      <a:dk2>
        <a:srgbClr val="30388D"/>
      </a:dk2>
      <a:lt2>
        <a:srgbClr val="8064B0"/>
      </a:lt2>
      <a:accent1>
        <a:srgbClr val="1EA0F0"/>
      </a:accent1>
      <a:accent2>
        <a:srgbClr val="F78D7D"/>
      </a:accent2>
      <a:accent3>
        <a:srgbClr val="F7AA58"/>
      </a:accent3>
      <a:accent4>
        <a:srgbClr val="F3D000"/>
      </a:accent4>
      <a:accent5>
        <a:srgbClr val="C6C6C6"/>
      </a:accent5>
      <a:accent6>
        <a:srgbClr val="707927"/>
      </a:accent6>
      <a:hlink>
        <a:srgbClr val="ABB12A"/>
      </a:hlink>
      <a:folHlink>
        <a:srgbClr val="CDCA00"/>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E06376FC1FE4174AB95586CDAE444BB8" ma:contentTypeVersion="34" ma:contentTypeDescription="Create a new document." ma:contentTypeScope="" ma:versionID="9d14a3e1cbfce236217dddd38757956b">
  <xsd:schema xmlns:xsd="http://www.w3.org/2001/XMLSchema" xmlns:xs="http://www.w3.org/2001/XMLSchema" xmlns:p="http://schemas.microsoft.com/office/2006/metadata/properties" xmlns:ns2="2bba036e-3261-42ff-ac2c-3ab430ee1e45" xmlns:ns3="44790e13-f532-45ba-883a-ea4e13c1e09a" targetNamespace="http://schemas.microsoft.com/office/2006/metadata/properties" ma:root="true" ma:fieldsID="ca1e2521161486c40bbf1e024f326e15" ns2:_="" ns3:_="">
    <xsd:import namespace="2bba036e-3261-42ff-ac2c-3ab430ee1e45"/>
    <xsd:import namespace="44790e13-f532-45ba-883a-ea4e13c1e09a"/>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3:SharedWithUsers" minOccurs="0"/>
                <xsd:element ref="ns3:SharedWithDetails" minOccurs="0"/>
                <xsd:element ref="ns2:MediaServiceLocation" minOccurs="0"/>
                <xsd:element ref="ns2:MediaLengthInSeconds" minOccurs="0"/>
                <xsd:element ref="ns2:Thumbnail" minOccurs="0"/>
                <xsd:element ref="ns2:Readyfordesgin" minOccurs="0"/>
                <xsd:element ref="ns2:Design" minOccurs="0"/>
                <xsd:element ref="ns2:lcf76f155ced4ddcb4097134ff3c332f" minOccurs="0"/>
                <xsd:element ref="ns3:TaxCatchAll" minOccurs="0"/>
                <xsd:element ref="ns2:MediaServiceObjectDetectorVersion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ba036e-3261-42ff-ac2c-3ab430ee1e45" elementFormDefault="qualified">
    <xsd:import namespace="http://schemas.microsoft.com/office/2006/documentManagement/types"/>
    <xsd:import namespace="http://schemas.microsoft.com/office/infopath/2007/PartnerControls"/>
    <xsd:element name="MediaServiceMetadata" ma:index="4" nillable="true" ma:displayName="MediaServiceMetadata" ma:hidden="true" ma:internalName="MediaServiceMetadata" ma:readOnly="true">
      <xsd:simpleType>
        <xsd:restriction base="dms:Note"/>
      </xsd:simpleType>
    </xsd:element>
    <xsd:element name="MediaServiceFastMetadata" ma:index="5" nillable="true" ma:displayName="MediaServiceFastMetadata" ma:hidden="true" ma:internalName="MediaServiceFastMetadata" ma:readOnly="true">
      <xsd:simpleType>
        <xsd:restriction base="dms:Note"/>
      </xsd:simpleType>
    </xsd:element>
    <xsd:element name="MediaServiceAutoKeyPoints" ma:index="6" nillable="true" ma:displayName="MediaServiceAutoKeyPoints" ma:hidden="true" ma:internalName="MediaServiceAutoKeyPoints" ma:readOnly="true">
      <xsd:simpleType>
        <xsd:restriction base="dms:Note"/>
      </xsd:simpleType>
    </xsd:element>
    <xsd:element name="MediaServiceKeyPoints" ma:index="7" nillable="true" ma:displayName="KeyPoints" ma:internalName="MediaServiceKeyPoints" ma:readOnly="true">
      <xsd:simpleType>
        <xsd:restriction base="dms:Note">
          <xsd:maxLength value="255"/>
        </xsd:restriction>
      </xsd:simpleType>
    </xsd:element>
    <xsd:element name="MediaServiceDateTaken" ma:index="8" nillable="true" ma:displayName="MediaServiceDateTaken" ma:hidden="true" ma:internalName="MediaServiceDateTaken" ma:readOnly="true">
      <xsd:simpleType>
        <xsd:restriction base="dms:Text"/>
      </xsd:simpleType>
    </xsd:element>
    <xsd:element name="MediaServiceAutoTags" ma:index="9" nillable="true" ma:displayName="Tags" ma:internalName="MediaServiceAutoTags" ma:readOnly="true">
      <xsd:simpleType>
        <xsd:restriction base="dms:Text"/>
      </xsd:simpleType>
    </xsd:element>
    <xsd:element name="MediaServiceOCR" ma:index="10" nillable="true" ma:displayName="Extracted Text" ma:internalName="MediaServiceOCR" ma:readOnly="true">
      <xsd:simpleType>
        <xsd:restriction base="dms:Note">
          <xsd:maxLength value="255"/>
        </xsd:restriction>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Thumbnail" ma:index="21" nillable="true" ma:displayName="Thumbnail" ma:format="Thumbnail" ma:internalName="Thumbnail">
      <xsd:simpleType>
        <xsd:restriction base="dms:Unknown"/>
      </xsd:simpleType>
    </xsd:element>
    <xsd:element name="Readyfordesgin" ma:index="22" nillable="true" ma:displayName="Ready for design" ma:format="Dropdown" ma:internalName="Readyfordesgin">
      <xsd:simpleType>
        <xsd:restriction base="dms:Choice">
          <xsd:enumeration value="Proofed"/>
        </xsd:restriction>
      </xsd:simpleType>
    </xsd:element>
    <xsd:element name="Design" ma:index="23" nillable="true" ma:displayName="Design" ma:format="Dropdown" ma:list="UserInfo" ma:SharePointGroup="0" ma:internalName="Design">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cd51b7ef-f8cd-44b7-9228-79928f86fec9"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element name="MediaServiceBillingMetadata" ma:index="29"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44790e13-f532-45ba-883a-ea4e13c1e09a" elementFormDefault="qualified">
    <xsd:import namespace="http://schemas.microsoft.com/office/2006/documentManagement/types"/>
    <xsd:import namespace="http://schemas.microsoft.com/office/infopath/2007/PartnerControls"/>
    <xsd:element name="SharedWithUsers" ma:index="14" nillable="true" ma:displayName="Shared With" ma:SearchPeopleOnly="false" ma:SharePointGroup="0" ma:internalName="SharedWithUsers" ma:readOnly="true" ma:showField="Imn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element name="TaxCatchAll" ma:index="26" nillable="true" ma:displayName="Taxonomy Catch All Column" ma:hidden="true" ma:list="{5a9b011b-3db1-46b0-8d39-d9501410f20a}" ma:internalName="TaxCatchAll" ma:showField="CatchAllData" ma:web="44790e13-f532-45ba-883a-ea4e13c1e09a">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6" ma:displayName="Content Type"/>
        <xsd:element ref="dc:title" minOccurs="0" maxOccurs="1" ma:index="3"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TaxCatchAll xmlns="44790e13-f532-45ba-883a-ea4e13c1e09a" xsi:nil="true"/>
    <lcf76f155ced4ddcb4097134ff3c332f xmlns="2bba036e-3261-42ff-ac2c-3ab430ee1e45">
      <Terms xmlns="http://schemas.microsoft.com/office/infopath/2007/PartnerControls"/>
    </lcf76f155ced4ddcb4097134ff3c332f>
    <Thumbnail xmlns="2bba036e-3261-42ff-ac2c-3ab430ee1e45" xsi:nil="true"/>
    <Readyfordesgin xmlns="2bba036e-3261-42ff-ac2c-3ab430ee1e45" xsi:nil="true"/>
    <Design xmlns="2bba036e-3261-42ff-ac2c-3ab430ee1e45">
      <UserInfo>
        <DisplayName/>
        <AccountId xsi:nil="true"/>
        <AccountType/>
      </UserInfo>
    </Design>
  </documentManagement>
</p:properties>
</file>

<file path=customXml/itemProps1.xml><?xml version="1.0" encoding="utf-8"?>
<ds:datastoreItem xmlns:ds="http://schemas.openxmlformats.org/officeDocument/2006/customXml" ds:itemID="{A19D6405-DFBD-415E-8BC3-1539836116C8}">
  <ds:schemaRefs>
    <ds:schemaRef ds:uri="http://schemas.microsoft.com/sharepoint/v3/contenttype/forms"/>
  </ds:schemaRefs>
</ds:datastoreItem>
</file>

<file path=customXml/itemProps2.xml><?xml version="1.0" encoding="utf-8"?>
<ds:datastoreItem xmlns:ds="http://schemas.openxmlformats.org/officeDocument/2006/customXml" ds:itemID="{DA6F458A-E254-42A2-B99E-9D3A4CE08CD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bba036e-3261-42ff-ac2c-3ab430ee1e45"/>
    <ds:schemaRef ds:uri="44790e13-f532-45ba-883a-ea4e13c1e09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23DC895-1466-4C24-9216-25962CBF02DA}">
  <ds:schemaRefs>
    <ds:schemaRef ds:uri="http://schemas.microsoft.com/office/2006/metadata/properties"/>
    <ds:schemaRef ds:uri="http://schemas.microsoft.com/office/infopath/2007/PartnerControls"/>
    <ds:schemaRef ds:uri="2bba036e-3261-42ff-ac2c-3ab430ee1e45"/>
    <ds:schemaRef ds:uri="http://schemas.microsoft.com/office/2006/documentManagement/types"/>
    <ds:schemaRef ds:uri="http://purl.org/dc/elements/1.1/"/>
    <ds:schemaRef ds:uri="http://purl.org/dc/terms/"/>
    <ds:schemaRef ds:uri="http://purl.org/dc/dcmitype/"/>
    <ds:schemaRef ds:uri="http://schemas.openxmlformats.org/package/2006/metadata/core-properties"/>
    <ds:schemaRef ds:uri="44790e13-f532-45ba-883a-ea4e13c1e09a"/>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Office 2013 - 2022 Theme</Template>
  <TotalTime>97</TotalTime>
  <Words>4922</Words>
  <Application>Microsoft Office PowerPoint</Application>
  <PresentationFormat>Custom</PresentationFormat>
  <Paragraphs>470</Paragraphs>
  <Slides>20</Slides>
  <Notes>18</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20</vt:i4>
      </vt:variant>
    </vt:vector>
  </HeadingPairs>
  <TitlesOfParts>
    <vt:vector size="26" baseType="lpstr">
      <vt:lpstr>Arial</vt:lpstr>
      <vt:lpstr>Roboto Condensed</vt:lpstr>
      <vt:lpstr>Calibri</vt:lpstr>
      <vt:lpstr>ABeeZee</vt:lpstr>
      <vt:lpstr>Londrina Solid</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Brendan McGawley</dc:creator>
  <cp:lastModifiedBy>Nur Khairunnisa Hassan</cp:lastModifiedBy>
  <cp:revision>7698</cp:revision>
  <cp:lastPrinted>2025-04-07T16:57:13Z</cp:lastPrinted>
  <dcterms:created xsi:type="dcterms:W3CDTF">2021-10-30T10:54:12Z</dcterms:created>
  <dcterms:modified xsi:type="dcterms:W3CDTF">2025-05-13T13:25:31Z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0x010100E06376FC1FE4174AB95586CDAE444BB8</vt:lpwstr>
  </property>
  <property fmtid="{D5CDD505-2E9C-101B-9397-08002B2CF9AE}" pid="3" name="MediaServiceImageTags">
    <vt:lpwstr/>
  </property>
</Properties>
</file>